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ink/ink214.xml" ContentType="application/inkml+xml"/>
  <Override PartName="/ppt/ink/ink215.xml" ContentType="application/inkml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ink/ink223.xml" ContentType="application/inkml+xml"/>
  <Override PartName="/ppt/ink/ink224.xml" ContentType="application/inkml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ink/ink231.xml" ContentType="application/inkml+xml"/>
  <Override PartName="/ppt/ink/ink232.xml" ContentType="application/inkml+xml"/>
  <Override PartName="/ppt/ink/ink233.xml" ContentType="application/inkml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ink/ink266.xml" ContentType="application/inkml+xml"/>
  <Override PartName="/ppt/ink/ink267.xml" ContentType="application/inkml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ink/ink278.xml" ContentType="application/inkml+xml"/>
  <Override PartName="/ppt/ink/ink279.xml" ContentType="application/inkml+xml"/>
  <Override PartName="/ppt/ink/ink280.xml" ContentType="application/inkml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ink/ink357.xml" ContentType="application/inkml+xml"/>
  <Override PartName="/ppt/ink/ink358.xml" ContentType="application/inkml+xml"/>
  <Override PartName="/ppt/ink/ink359.xml" ContentType="application/inkml+xml"/>
  <Override PartName="/ppt/ink/ink360.xml" ContentType="application/inkml+xml"/>
  <Override PartName="/ppt/ink/ink361.xml" ContentType="application/inkml+xml"/>
  <Override PartName="/ppt/ink/ink362.xml" ContentType="application/inkml+xml"/>
  <Override PartName="/ppt/ink/ink363.xml" ContentType="application/inkml+xml"/>
  <Override PartName="/ppt/ink/ink364.xml" ContentType="application/inkml+xml"/>
  <Override PartName="/ppt/ink/ink365.xml" ContentType="application/inkml+xml"/>
  <Override PartName="/ppt/ink/ink366.xml" ContentType="application/inkml+xml"/>
  <Override PartName="/ppt/ink/ink367.xml" ContentType="application/inkml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ink/ink372.xml" ContentType="application/inkml+xml"/>
  <Override PartName="/ppt/ink/ink373.xml" ContentType="application/inkml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ink/ink393.xml" ContentType="application/inkml+xml"/>
  <Override PartName="/ppt/ink/ink394.xml" ContentType="application/inkml+xml"/>
  <Override PartName="/ppt/ink/ink395.xml" ContentType="application/inkml+xml"/>
  <Override PartName="/ppt/ink/ink396.xml" ContentType="application/inkml+xml"/>
  <Override PartName="/ppt/ink/ink397.xml" ContentType="application/inkml+xml"/>
  <Override PartName="/ppt/ink/ink398.xml" ContentType="application/inkml+xml"/>
  <Override PartName="/ppt/ink/ink399.xml" ContentType="application/inkml+xml"/>
  <Override PartName="/ppt/ink/ink400.xml" ContentType="application/inkml+xml"/>
  <Override PartName="/ppt/ink/ink401.xml" ContentType="application/inkml+xml"/>
  <Override PartName="/ppt/ink/ink402.xml" ContentType="application/inkml+xml"/>
  <Override PartName="/ppt/ink/ink403.xml" ContentType="application/inkml+xml"/>
  <Override PartName="/ppt/ink/ink404.xml" ContentType="application/inkml+xml"/>
  <Override PartName="/ppt/ink/ink405.xml" ContentType="application/inkml+xml"/>
  <Override PartName="/ppt/ink/ink406.xml" ContentType="application/inkml+xml"/>
  <Override PartName="/ppt/ink/ink407.xml" ContentType="application/inkml+xml"/>
  <Override PartName="/ppt/ink/ink408.xml" ContentType="application/inkml+xml"/>
  <Override PartName="/ppt/ink/ink409.xml" ContentType="application/inkml+xml"/>
  <Override PartName="/ppt/ink/ink410.xml" ContentType="application/inkml+xml"/>
  <Override PartName="/ppt/ink/ink411.xml" ContentType="application/inkml+xml"/>
  <Override PartName="/ppt/ink/ink412.xml" ContentType="application/inkml+xml"/>
  <Override PartName="/ppt/ink/ink413.xml" ContentType="application/inkml+xml"/>
  <Override PartName="/ppt/ink/ink414.xml" ContentType="application/inkml+xml"/>
  <Override PartName="/ppt/ink/ink415.xml" ContentType="application/inkml+xml"/>
  <Override PartName="/ppt/ink/ink416.xml" ContentType="application/inkml+xml"/>
  <Override PartName="/ppt/ink/ink417.xml" ContentType="application/inkml+xml"/>
  <Override PartName="/ppt/ink/ink418.xml" ContentType="application/inkml+xml"/>
  <Override PartName="/ppt/ink/ink419.xml" ContentType="application/inkml+xml"/>
  <Override PartName="/ppt/ink/ink420.xml" ContentType="application/inkml+xml"/>
  <Override PartName="/ppt/ink/ink421.xml" ContentType="application/inkml+xml"/>
  <Override PartName="/ppt/ink/ink422.xml" ContentType="application/inkml+xml"/>
  <Override PartName="/ppt/ink/ink423.xml" ContentType="application/inkml+xml"/>
  <Override PartName="/ppt/ink/ink424.xml" ContentType="application/inkml+xml"/>
  <Override PartName="/ppt/ink/ink425.xml" ContentType="application/inkml+xml"/>
  <Override PartName="/ppt/ink/ink426.xml" ContentType="application/inkml+xml"/>
  <Override PartName="/ppt/ink/ink427.xml" ContentType="application/inkml+xml"/>
  <Override PartName="/ppt/ink/ink428.xml" ContentType="application/inkml+xml"/>
  <Override PartName="/ppt/ink/ink429.xml" ContentType="application/inkml+xml"/>
  <Override PartName="/ppt/ink/ink430.xml" ContentType="application/inkml+xml"/>
  <Override PartName="/ppt/ink/ink431.xml" ContentType="application/inkml+xml"/>
  <Override PartName="/ppt/ink/ink432.xml" ContentType="application/inkml+xml"/>
  <Override PartName="/ppt/ink/ink433.xml" ContentType="application/inkml+xml"/>
  <Override PartName="/ppt/ink/ink434.xml" ContentType="application/inkml+xml"/>
  <Override PartName="/ppt/ink/ink435.xml" ContentType="application/inkml+xml"/>
  <Override PartName="/ppt/ink/ink436.xml" ContentType="application/inkml+xml"/>
  <Override PartName="/ppt/ink/ink437.xml" ContentType="application/inkml+xml"/>
  <Override PartName="/ppt/ink/ink438.xml" ContentType="application/inkml+xml"/>
  <Override PartName="/ppt/ink/ink439.xml" ContentType="application/inkml+xml"/>
  <Override PartName="/ppt/ink/ink440.xml" ContentType="application/inkml+xml"/>
  <Override PartName="/ppt/ink/ink441.xml" ContentType="application/inkml+xml"/>
  <Override PartName="/ppt/ink/ink442.xml" ContentType="application/inkml+xml"/>
  <Override PartName="/ppt/ink/ink443.xml" ContentType="application/inkml+xml"/>
  <Override PartName="/ppt/ink/ink444.xml" ContentType="application/inkml+xml"/>
  <Override PartName="/ppt/ink/ink445.xml" ContentType="application/inkml+xml"/>
  <Override PartName="/ppt/ink/ink446.xml" ContentType="application/inkml+xml"/>
  <Override PartName="/ppt/ink/ink447.xml" ContentType="application/inkml+xml"/>
  <Override PartName="/ppt/ink/ink448.xml" ContentType="application/inkml+xml"/>
  <Override PartName="/ppt/ink/ink449.xml" ContentType="application/inkml+xml"/>
  <Override PartName="/ppt/ink/ink450.xml" ContentType="application/inkml+xml"/>
  <Override PartName="/ppt/ink/ink451.xml" ContentType="application/inkml+xml"/>
  <Override PartName="/ppt/ink/ink452.xml" ContentType="application/inkml+xml"/>
  <Override PartName="/ppt/ink/ink453.xml" ContentType="application/inkml+xml"/>
  <Override PartName="/ppt/ink/ink454.xml" ContentType="application/inkml+xml"/>
  <Override PartName="/ppt/ink/ink455.xml" ContentType="application/inkml+xml"/>
  <Override PartName="/ppt/ink/ink456.xml" ContentType="application/inkml+xml"/>
  <Override PartName="/ppt/ink/ink457.xml" ContentType="application/inkml+xml"/>
  <Override PartName="/ppt/ink/ink458.xml" ContentType="application/inkml+xml"/>
  <Override PartName="/ppt/ink/ink459.xml" ContentType="application/inkml+xml"/>
  <Override PartName="/ppt/ink/ink460.xml" ContentType="application/inkml+xml"/>
  <Override PartName="/ppt/ink/ink461.xml" ContentType="application/inkml+xml"/>
  <Override PartName="/ppt/ink/ink462.xml" ContentType="application/inkml+xml"/>
  <Override PartName="/ppt/ink/ink463.xml" ContentType="application/inkml+xml"/>
  <Override PartName="/ppt/ink/ink464.xml" ContentType="application/inkml+xml"/>
  <Override PartName="/ppt/ink/ink465.xml" ContentType="application/inkml+xml"/>
  <Override PartName="/ppt/ink/ink466.xml" ContentType="application/inkml+xml"/>
  <Override PartName="/ppt/ink/ink467.xml" ContentType="application/inkml+xml"/>
  <Override PartName="/ppt/ink/ink468.xml" ContentType="application/inkml+xml"/>
  <Override PartName="/ppt/ink/ink469.xml" ContentType="application/inkml+xml"/>
  <Override PartName="/ppt/ink/ink470.xml" ContentType="application/inkml+xml"/>
  <Override PartName="/ppt/ink/ink471.xml" ContentType="application/inkml+xml"/>
  <Override PartName="/ppt/ink/ink472.xml" ContentType="application/inkml+xml"/>
  <Override PartName="/ppt/ink/ink473.xml" ContentType="application/inkml+xml"/>
  <Override PartName="/ppt/ink/ink474.xml" ContentType="application/inkml+xml"/>
  <Override PartName="/ppt/ink/ink475.xml" ContentType="application/inkml+xml"/>
  <Override PartName="/ppt/ink/ink476.xml" ContentType="application/inkml+xml"/>
  <Override PartName="/ppt/ink/ink477.xml" ContentType="application/inkml+xml"/>
  <Override PartName="/ppt/ink/ink478.xml" ContentType="application/inkml+xml"/>
  <Override PartName="/ppt/ink/ink479.xml" ContentType="application/inkml+xml"/>
  <Override PartName="/ppt/ink/ink480.xml" ContentType="application/inkml+xml"/>
  <Override PartName="/ppt/ink/ink481.xml" ContentType="application/inkml+xml"/>
  <Override PartName="/ppt/ink/ink482.xml" ContentType="application/inkml+xml"/>
  <Override PartName="/ppt/ink/ink483.xml" ContentType="application/inkml+xml"/>
  <Override PartName="/ppt/ink/ink484.xml" ContentType="application/inkml+xml"/>
  <Override PartName="/ppt/ink/ink485.xml" ContentType="application/inkml+xml"/>
  <Override PartName="/ppt/ink/ink486.xml" ContentType="application/inkml+xml"/>
  <Override PartName="/ppt/ink/ink487.xml" ContentType="application/inkml+xml"/>
  <Override PartName="/ppt/ink/ink488.xml" ContentType="application/inkml+xml"/>
  <Override PartName="/ppt/ink/ink489.xml" ContentType="application/inkml+xml"/>
  <Override PartName="/ppt/ink/ink490.xml" ContentType="application/inkml+xml"/>
  <Override PartName="/ppt/ink/ink491.xml" ContentType="application/inkml+xml"/>
  <Override PartName="/ppt/ink/ink492.xml" ContentType="application/inkml+xml"/>
  <Override PartName="/ppt/ink/ink493.xml" ContentType="application/inkml+xml"/>
  <Override PartName="/ppt/ink/ink494.xml" ContentType="application/inkml+xml"/>
  <Override PartName="/ppt/ink/ink495.xml" ContentType="application/inkml+xml"/>
  <Override PartName="/ppt/ink/ink496.xml" ContentType="application/inkml+xml"/>
  <Override PartName="/ppt/ink/ink497.xml" ContentType="application/inkml+xml"/>
  <Override PartName="/ppt/ink/ink498.xml" ContentType="application/inkml+xml"/>
  <Override PartName="/ppt/ink/ink499.xml" ContentType="application/inkml+xml"/>
  <Override PartName="/ppt/ink/ink500.xml" ContentType="application/inkml+xml"/>
  <Override PartName="/ppt/ink/ink501.xml" ContentType="application/inkml+xml"/>
  <Override PartName="/ppt/ink/ink502.xml" ContentType="application/inkml+xml"/>
  <Override PartName="/ppt/ink/ink503.xml" ContentType="application/inkml+xml"/>
  <Override PartName="/ppt/ink/ink504.xml" ContentType="application/inkml+xml"/>
  <Override PartName="/ppt/ink/ink505.xml" ContentType="application/inkml+xml"/>
  <Override PartName="/ppt/ink/ink506.xml" ContentType="application/inkml+xml"/>
  <Override PartName="/ppt/ink/ink507.xml" ContentType="application/inkml+xml"/>
  <Override PartName="/ppt/ink/ink508.xml" ContentType="application/inkml+xml"/>
  <Override PartName="/ppt/ink/ink509.xml" ContentType="application/inkml+xml"/>
  <Override PartName="/ppt/ink/ink510.xml" ContentType="application/inkml+xml"/>
  <Override PartName="/ppt/ink/ink511.xml" ContentType="application/inkml+xml"/>
  <Override PartName="/ppt/ink/ink512.xml" ContentType="application/inkml+xml"/>
  <Override PartName="/ppt/ink/ink513.xml" ContentType="application/inkml+xml"/>
  <Override PartName="/ppt/ink/ink514.xml" ContentType="application/inkml+xml"/>
  <Override PartName="/ppt/ink/ink515.xml" ContentType="application/inkml+xml"/>
  <Override PartName="/ppt/ink/ink516.xml" ContentType="application/inkml+xml"/>
  <Override PartName="/ppt/ink/ink517.xml" ContentType="application/inkml+xml"/>
  <Override PartName="/ppt/ink/ink518.xml" ContentType="application/inkml+xml"/>
  <Override PartName="/ppt/ink/ink519.xml" ContentType="application/inkml+xml"/>
  <Override PartName="/ppt/ink/ink520.xml" ContentType="application/inkml+xml"/>
  <Override PartName="/ppt/ink/ink521.xml" ContentType="application/inkml+xml"/>
  <Override PartName="/ppt/ink/ink522.xml" ContentType="application/inkml+xml"/>
  <Override PartName="/ppt/ink/ink523.xml" ContentType="application/inkml+xml"/>
  <Override PartName="/ppt/ink/ink524.xml" ContentType="application/inkml+xml"/>
  <Override PartName="/ppt/ink/ink525.xml" ContentType="application/inkml+xml"/>
  <Override PartName="/ppt/ink/ink526.xml" ContentType="application/inkml+xml"/>
  <Override PartName="/ppt/ink/ink527.xml" ContentType="application/inkml+xml"/>
  <Override PartName="/ppt/ink/ink528.xml" ContentType="application/inkml+xml"/>
  <Override PartName="/ppt/ink/ink529.xml" ContentType="application/inkml+xml"/>
  <Override PartName="/ppt/ink/ink530.xml" ContentType="application/inkml+xml"/>
  <Override PartName="/ppt/ink/ink531.xml" ContentType="application/inkml+xml"/>
  <Override PartName="/ppt/ink/ink532.xml" ContentType="application/inkml+xml"/>
  <Override PartName="/ppt/ink/ink533.xml" ContentType="application/inkml+xml"/>
  <Override PartName="/ppt/ink/ink534.xml" ContentType="application/inkml+xml"/>
  <Override PartName="/ppt/ink/ink535.xml" ContentType="application/inkml+xml"/>
  <Override PartName="/ppt/ink/ink536.xml" ContentType="application/inkml+xml"/>
  <Override PartName="/ppt/ink/ink537.xml" ContentType="application/inkml+xml"/>
  <Override PartName="/ppt/ink/ink538.xml" ContentType="application/inkml+xml"/>
  <Override PartName="/ppt/ink/ink539.xml" ContentType="application/inkml+xml"/>
  <Override PartName="/ppt/ink/ink540.xml" ContentType="application/inkml+xml"/>
  <Override PartName="/ppt/ink/ink541.xml" ContentType="application/inkml+xml"/>
  <Override PartName="/ppt/ink/ink542.xml" ContentType="application/inkml+xml"/>
  <Override PartName="/ppt/ink/ink543.xml" ContentType="application/inkml+xml"/>
  <Override PartName="/ppt/ink/ink544.xml" ContentType="application/inkml+xml"/>
  <Override PartName="/ppt/ink/ink545.xml" ContentType="application/inkml+xml"/>
  <Override PartName="/ppt/ink/ink546.xml" ContentType="application/inkml+xml"/>
  <Override PartName="/ppt/ink/ink547.xml" ContentType="application/inkml+xml"/>
  <Override PartName="/ppt/ink/ink548.xml" ContentType="application/inkml+xml"/>
  <Override PartName="/ppt/ink/ink549.xml" ContentType="application/inkml+xml"/>
  <Override PartName="/ppt/ink/ink550.xml" ContentType="application/inkml+xml"/>
  <Override PartName="/ppt/ink/ink551.xml" ContentType="application/inkml+xml"/>
  <Override PartName="/ppt/ink/ink552.xml" ContentType="application/inkml+xml"/>
  <Override PartName="/ppt/ink/ink553.xml" ContentType="application/inkml+xml"/>
  <Override PartName="/ppt/ink/ink554.xml" ContentType="application/inkml+xml"/>
  <Override PartName="/ppt/ink/ink555.xml" ContentType="application/inkml+xml"/>
  <Override PartName="/ppt/ink/ink556.xml" ContentType="application/inkml+xml"/>
  <Override PartName="/ppt/ink/ink557.xml" ContentType="application/inkml+xml"/>
  <Override PartName="/ppt/ink/ink558.xml" ContentType="application/inkml+xml"/>
  <Override PartName="/ppt/ink/ink559.xml" ContentType="application/inkml+xml"/>
  <Override PartName="/ppt/ink/ink560.xml" ContentType="application/inkml+xml"/>
  <Override PartName="/ppt/ink/ink561.xml" ContentType="application/inkml+xml"/>
  <Override PartName="/ppt/ink/ink562.xml" ContentType="application/inkml+xml"/>
  <Override PartName="/ppt/ink/ink563.xml" ContentType="application/inkml+xml"/>
  <Override PartName="/ppt/ink/ink564.xml" ContentType="application/inkml+xml"/>
  <Override PartName="/ppt/ink/ink565.xml" ContentType="application/inkml+xml"/>
  <Override PartName="/ppt/ink/ink566.xml" ContentType="application/inkml+xml"/>
  <Override PartName="/ppt/ink/ink567.xml" ContentType="application/inkml+xml"/>
  <Override PartName="/ppt/ink/ink568.xml" ContentType="application/inkml+xml"/>
  <Override PartName="/ppt/ink/ink569.xml" ContentType="application/inkml+xml"/>
  <Override PartName="/ppt/ink/ink570.xml" ContentType="application/inkml+xml"/>
  <Override PartName="/ppt/ink/ink571.xml" ContentType="application/inkml+xml"/>
  <Override PartName="/ppt/ink/ink572.xml" ContentType="application/inkml+xml"/>
  <Override PartName="/ppt/ink/ink573.xml" ContentType="application/inkml+xml"/>
  <Override PartName="/ppt/ink/ink574.xml" ContentType="application/inkml+xml"/>
  <Override PartName="/ppt/ink/ink575.xml" ContentType="application/inkml+xml"/>
  <Override PartName="/ppt/ink/ink576.xml" ContentType="application/inkml+xml"/>
  <Override PartName="/ppt/ink/ink577.xml" ContentType="application/inkml+xml"/>
  <Override PartName="/ppt/ink/ink578.xml" ContentType="application/inkml+xml"/>
  <Override PartName="/ppt/ink/ink579.xml" ContentType="application/inkml+xml"/>
  <Override PartName="/ppt/ink/ink580.xml" ContentType="application/inkml+xml"/>
  <Override PartName="/ppt/ink/ink581.xml" ContentType="application/inkml+xml"/>
  <Override PartName="/ppt/ink/ink582.xml" ContentType="application/inkml+xml"/>
  <Override PartName="/ppt/ink/ink583.xml" ContentType="application/inkml+xml"/>
  <Override PartName="/ppt/ink/ink584.xml" ContentType="application/inkml+xml"/>
  <Override PartName="/ppt/ink/ink585.xml" ContentType="application/inkml+xml"/>
  <Override PartName="/ppt/ink/ink586.xml" ContentType="application/inkml+xml"/>
  <Override PartName="/ppt/ink/ink587.xml" ContentType="application/inkml+xml"/>
  <Override PartName="/ppt/ink/ink588.xml" ContentType="application/inkml+xml"/>
  <Override PartName="/ppt/ink/ink589.xml" ContentType="application/inkml+xml"/>
  <Override PartName="/ppt/ink/ink590.xml" ContentType="application/inkml+xml"/>
  <Override PartName="/ppt/ink/ink591.xml" ContentType="application/inkml+xml"/>
  <Override PartName="/ppt/ink/ink592.xml" ContentType="application/inkml+xml"/>
  <Override PartName="/ppt/ink/ink593.xml" ContentType="application/inkml+xml"/>
  <Override PartName="/ppt/ink/ink594.xml" ContentType="application/inkml+xml"/>
  <Override PartName="/ppt/ink/ink595.xml" ContentType="application/inkml+xml"/>
  <Override PartName="/ppt/ink/ink596.xml" ContentType="application/inkml+xml"/>
  <Override PartName="/ppt/ink/ink597.xml" ContentType="application/inkml+xml"/>
  <Override PartName="/ppt/ink/ink598.xml" ContentType="application/inkml+xml"/>
  <Override PartName="/ppt/ink/ink599.xml" ContentType="application/inkml+xml"/>
  <Override PartName="/ppt/ink/ink600.xml" ContentType="application/inkml+xml"/>
  <Override PartName="/ppt/ink/ink601.xml" ContentType="application/inkml+xml"/>
  <Override PartName="/ppt/ink/ink602.xml" ContentType="application/inkml+xml"/>
  <Override PartName="/ppt/ink/ink603.xml" ContentType="application/inkml+xml"/>
  <Override PartName="/ppt/ink/ink604.xml" ContentType="application/inkml+xml"/>
  <Override PartName="/ppt/ink/ink605.xml" ContentType="application/inkml+xml"/>
  <Override PartName="/ppt/ink/ink606.xml" ContentType="application/inkml+xml"/>
  <Override PartName="/ppt/ink/ink607.xml" ContentType="application/inkml+xml"/>
  <Override PartName="/ppt/ink/ink608.xml" ContentType="application/inkml+xml"/>
  <Override PartName="/ppt/ink/ink609.xml" ContentType="application/inkml+xml"/>
  <Override PartName="/ppt/ink/ink610.xml" ContentType="application/inkml+xml"/>
  <Override PartName="/ppt/ink/ink611.xml" ContentType="application/inkml+xml"/>
  <Override PartName="/ppt/ink/ink612.xml" ContentType="application/inkml+xml"/>
  <Override PartName="/ppt/ink/ink613.xml" ContentType="application/inkml+xml"/>
  <Override PartName="/ppt/ink/ink614.xml" ContentType="application/inkml+xml"/>
  <Override PartName="/ppt/ink/ink615.xml" ContentType="application/inkml+xml"/>
  <Override PartName="/ppt/ink/ink616.xml" ContentType="application/inkml+xml"/>
  <Override PartName="/ppt/ink/ink617.xml" ContentType="application/inkml+xml"/>
  <Override PartName="/ppt/ink/ink618.xml" ContentType="application/inkml+xml"/>
  <Override PartName="/ppt/ink/ink619.xml" ContentType="application/inkml+xml"/>
  <Override PartName="/ppt/ink/ink620.xml" ContentType="application/inkml+xml"/>
  <Override PartName="/ppt/ink/ink621.xml" ContentType="application/inkml+xml"/>
  <Override PartName="/ppt/ink/ink622.xml" ContentType="application/inkml+xml"/>
  <Override PartName="/ppt/ink/ink623.xml" ContentType="application/inkml+xml"/>
  <Override PartName="/ppt/ink/ink624.xml" ContentType="application/inkml+xml"/>
  <Override PartName="/ppt/ink/ink625.xml" ContentType="application/inkml+xml"/>
  <Override PartName="/ppt/ink/ink626.xml" ContentType="application/inkml+xml"/>
  <Override PartName="/ppt/ink/ink627.xml" ContentType="application/inkml+xml"/>
  <Override PartName="/ppt/ink/ink628.xml" ContentType="application/inkml+xml"/>
  <Override PartName="/ppt/ink/ink629.xml" ContentType="application/inkml+xml"/>
  <Override PartName="/ppt/ink/ink630.xml" ContentType="application/inkml+xml"/>
  <Override PartName="/ppt/ink/ink631.xml" ContentType="application/inkml+xml"/>
  <Override PartName="/ppt/ink/ink632.xml" ContentType="application/inkml+xml"/>
  <Override PartName="/ppt/ink/ink633.xml" ContentType="application/inkml+xml"/>
  <Override PartName="/ppt/ink/ink634.xml" ContentType="application/inkml+xml"/>
  <Override PartName="/ppt/ink/ink635.xml" ContentType="application/inkml+xml"/>
  <Override PartName="/ppt/ink/ink636.xml" ContentType="application/inkml+xml"/>
  <Override PartName="/ppt/ink/ink637.xml" ContentType="application/inkml+xml"/>
  <Override PartName="/ppt/ink/ink638.xml" ContentType="application/inkml+xml"/>
  <Override PartName="/ppt/ink/ink639.xml" ContentType="application/inkml+xml"/>
  <Override PartName="/ppt/ink/ink640.xml" ContentType="application/inkml+xml"/>
  <Override PartName="/ppt/ink/ink641.xml" ContentType="application/inkml+xml"/>
  <Override PartName="/ppt/ink/ink642.xml" ContentType="application/inkml+xml"/>
  <Override PartName="/ppt/ink/ink643.xml" ContentType="application/inkml+xml"/>
  <Override PartName="/ppt/ink/ink644.xml" ContentType="application/inkml+xml"/>
  <Override PartName="/ppt/ink/ink645.xml" ContentType="application/inkml+xml"/>
  <Override PartName="/ppt/ink/ink646.xml" ContentType="application/inkml+xml"/>
  <Override PartName="/ppt/ink/ink647.xml" ContentType="application/inkml+xml"/>
  <Override PartName="/ppt/ink/ink648.xml" ContentType="application/inkml+xml"/>
  <Override PartName="/ppt/ink/ink649.xml" ContentType="application/inkml+xml"/>
  <Override PartName="/ppt/ink/ink650.xml" ContentType="application/inkml+xml"/>
  <Override PartName="/ppt/ink/ink651.xml" ContentType="application/inkml+xml"/>
  <Override PartName="/ppt/ink/ink652.xml" ContentType="application/inkml+xml"/>
  <Override PartName="/ppt/ink/ink653.xml" ContentType="application/inkml+xml"/>
  <Override PartName="/ppt/ink/ink654.xml" ContentType="application/inkml+xml"/>
  <Override PartName="/ppt/ink/ink655.xml" ContentType="application/inkml+xml"/>
  <Override PartName="/ppt/ink/ink656.xml" ContentType="application/inkml+xml"/>
  <Override PartName="/ppt/ink/ink657.xml" ContentType="application/inkml+xml"/>
  <Override PartName="/ppt/ink/ink658.xml" ContentType="application/inkml+xml"/>
  <Override PartName="/ppt/ink/ink659.xml" ContentType="application/inkml+xml"/>
  <Override PartName="/ppt/ink/ink660.xml" ContentType="application/inkml+xml"/>
  <Override PartName="/ppt/ink/ink661.xml" ContentType="application/inkml+xml"/>
  <Override PartName="/ppt/ink/ink662.xml" ContentType="application/inkml+xml"/>
  <Override PartName="/ppt/ink/ink663.xml" ContentType="application/inkml+xml"/>
  <Override PartName="/ppt/ink/ink664.xml" ContentType="application/inkml+xml"/>
  <Override PartName="/ppt/ink/ink665.xml" ContentType="application/inkml+xml"/>
  <Override PartName="/ppt/ink/ink666.xml" ContentType="application/inkml+xml"/>
  <Override PartName="/ppt/ink/ink667.xml" ContentType="application/inkml+xml"/>
  <Override PartName="/ppt/ink/ink668.xml" ContentType="application/inkml+xml"/>
  <Override PartName="/ppt/ink/ink669.xml" ContentType="application/inkml+xml"/>
  <Override PartName="/ppt/ink/ink670.xml" ContentType="application/inkml+xml"/>
  <Override PartName="/ppt/ink/ink671.xml" ContentType="application/inkml+xml"/>
  <Override PartName="/ppt/ink/ink672.xml" ContentType="application/inkml+xml"/>
  <Override PartName="/ppt/ink/ink673.xml" ContentType="application/inkml+xml"/>
  <Override PartName="/ppt/ink/ink674.xml" ContentType="application/inkml+xml"/>
  <Override PartName="/ppt/ink/ink675.xml" ContentType="application/inkml+xml"/>
  <Override PartName="/ppt/ink/ink676.xml" ContentType="application/inkml+xml"/>
  <Override PartName="/ppt/ink/ink677.xml" ContentType="application/inkml+xml"/>
  <Override PartName="/ppt/ink/ink678.xml" ContentType="application/inkml+xml"/>
  <Override PartName="/ppt/ink/ink679.xml" ContentType="application/inkml+xml"/>
  <Override PartName="/ppt/ink/ink680.xml" ContentType="application/inkml+xml"/>
  <Override PartName="/ppt/ink/ink681.xml" ContentType="application/inkml+xml"/>
  <Override PartName="/ppt/ink/ink682.xml" ContentType="application/inkml+xml"/>
  <Override PartName="/ppt/ink/ink683.xml" ContentType="application/inkml+xml"/>
  <Override PartName="/ppt/ink/ink684.xml" ContentType="application/inkml+xml"/>
  <Override PartName="/ppt/ink/ink685.xml" ContentType="application/inkml+xml"/>
  <Override PartName="/ppt/ink/ink686.xml" ContentType="application/inkml+xml"/>
  <Override PartName="/ppt/ink/ink687.xml" ContentType="application/inkml+xml"/>
  <Override PartName="/ppt/ink/ink688.xml" ContentType="application/inkml+xml"/>
  <Override PartName="/ppt/ink/ink689.xml" ContentType="application/inkml+xml"/>
  <Override PartName="/ppt/ink/ink690.xml" ContentType="application/inkml+xml"/>
  <Override PartName="/ppt/ink/ink691.xml" ContentType="application/inkml+xml"/>
  <Override PartName="/ppt/ink/ink692.xml" ContentType="application/inkml+xml"/>
  <Override PartName="/ppt/ink/ink693.xml" ContentType="application/inkml+xml"/>
  <Override PartName="/ppt/ink/ink694.xml" ContentType="application/inkml+xml"/>
  <Override PartName="/ppt/ink/ink695.xml" ContentType="application/inkml+xml"/>
  <Override PartName="/ppt/ink/ink696.xml" ContentType="application/inkml+xml"/>
  <Override PartName="/ppt/ink/ink697.xml" ContentType="application/inkml+xml"/>
  <Override PartName="/ppt/ink/ink698.xml" ContentType="application/inkml+xml"/>
  <Override PartName="/ppt/ink/ink699.xml" ContentType="application/inkml+xml"/>
  <Override PartName="/ppt/ink/ink700.xml" ContentType="application/inkml+xml"/>
  <Override PartName="/ppt/ink/ink701.xml" ContentType="application/inkml+xml"/>
  <Override PartName="/ppt/ink/ink702.xml" ContentType="application/inkml+xml"/>
  <Override PartName="/ppt/ink/ink703.xml" ContentType="application/inkml+xml"/>
  <Override PartName="/ppt/ink/ink704.xml" ContentType="application/inkml+xml"/>
  <Override PartName="/ppt/ink/ink705.xml" ContentType="application/inkml+xml"/>
  <Override PartName="/ppt/ink/ink706.xml" ContentType="application/inkml+xml"/>
  <Override PartName="/ppt/ink/ink707.xml" ContentType="application/inkml+xml"/>
  <Override PartName="/ppt/ink/ink708.xml" ContentType="application/inkml+xml"/>
  <Override PartName="/ppt/ink/ink709.xml" ContentType="application/inkml+xml"/>
  <Override PartName="/ppt/ink/ink710.xml" ContentType="application/inkml+xml"/>
  <Override PartName="/ppt/ink/ink711.xml" ContentType="application/inkml+xml"/>
  <Override PartName="/ppt/ink/ink712.xml" ContentType="application/inkml+xml"/>
  <Override PartName="/ppt/ink/ink713.xml" ContentType="application/inkml+xml"/>
  <Override PartName="/ppt/ink/ink714.xml" ContentType="application/inkml+xml"/>
  <Override PartName="/ppt/ink/ink715.xml" ContentType="application/inkml+xml"/>
  <Override PartName="/ppt/ink/ink716.xml" ContentType="application/inkml+xml"/>
  <Override PartName="/ppt/ink/ink717.xml" ContentType="application/inkml+xml"/>
  <Override PartName="/ppt/ink/ink718.xml" ContentType="application/inkml+xml"/>
  <Override PartName="/ppt/ink/ink719.xml" ContentType="application/inkml+xml"/>
  <Override PartName="/ppt/ink/ink720.xml" ContentType="application/inkml+xml"/>
  <Override PartName="/ppt/ink/ink721.xml" ContentType="application/inkml+xml"/>
  <Override PartName="/ppt/ink/ink722.xml" ContentType="application/inkml+xml"/>
  <Override PartName="/ppt/ink/ink723.xml" ContentType="application/inkml+xml"/>
  <Override PartName="/ppt/ink/ink724.xml" ContentType="application/inkml+xml"/>
  <Override PartName="/ppt/ink/ink725.xml" ContentType="application/inkml+xml"/>
  <Override PartName="/ppt/ink/ink726.xml" ContentType="application/inkml+xml"/>
  <Override PartName="/ppt/ink/ink727.xml" ContentType="application/inkml+xml"/>
  <Override PartName="/ppt/ink/ink728.xml" ContentType="application/inkml+xml"/>
  <Override PartName="/ppt/ink/ink729.xml" ContentType="application/inkml+xml"/>
  <Override PartName="/ppt/ink/ink730.xml" ContentType="application/inkml+xml"/>
  <Override PartName="/ppt/ink/ink731.xml" ContentType="application/inkml+xml"/>
  <Override PartName="/ppt/ink/ink732.xml" ContentType="application/inkml+xml"/>
  <Override PartName="/ppt/ink/ink733.xml" ContentType="application/inkml+xml"/>
  <Override PartName="/ppt/ink/ink734.xml" ContentType="application/inkml+xml"/>
  <Override PartName="/ppt/ink/ink735.xml" ContentType="application/inkml+xml"/>
  <Override PartName="/ppt/ink/ink736.xml" ContentType="application/inkml+xml"/>
  <Override PartName="/ppt/ink/ink737.xml" ContentType="application/inkml+xml"/>
  <Override PartName="/ppt/ink/ink738.xml" ContentType="application/inkml+xml"/>
  <Override PartName="/ppt/ink/ink739.xml" ContentType="application/inkml+xml"/>
  <Override PartName="/ppt/ink/ink740.xml" ContentType="application/inkml+xml"/>
  <Override PartName="/ppt/ink/ink741.xml" ContentType="application/inkml+xml"/>
  <Override PartName="/ppt/ink/ink742.xml" ContentType="application/inkml+xml"/>
  <Override PartName="/ppt/ink/ink743.xml" ContentType="application/inkml+xml"/>
  <Override PartName="/ppt/ink/ink744.xml" ContentType="application/inkml+xml"/>
  <Override PartName="/ppt/ink/ink745.xml" ContentType="application/inkml+xml"/>
  <Override PartName="/ppt/ink/ink746.xml" ContentType="application/inkml+xml"/>
  <Override PartName="/ppt/ink/ink747.xml" ContentType="application/inkml+xml"/>
  <Override PartName="/ppt/ink/ink748.xml" ContentType="application/inkml+xml"/>
  <Override PartName="/ppt/ink/ink749.xml" ContentType="application/inkml+xml"/>
  <Override PartName="/ppt/ink/ink750.xml" ContentType="application/inkml+xml"/>
  <Override PartName="/ppt/ink/ink751.xml" ContentType="application/inkml+xml"/>
  <Override PartName="/ppt/ink/ink752.xml" ContentType="application/inkml+xml"/>
  <Override PartName="/ppt/ink/ink753.xml" ContentType="application/inkml+xml"/>
  <Override PartName="/ppt/ink/ink754.xml" ContentType="application/inkml+xml"/>
  <Override PartName="/ppt/ink/ink755.xml" ContentType="application/inkml+xml"/>
  <Override PartName="/ppt/ink/ink756.xml" ContentType="application/inkml+xml"/>
  <Override PartName="/ppt/ink/ink757.xml" ContentType="application/inkml+xml"/>
  <Override PartName="/ppt/ink/ink758.xml" ContentType="application/inkml+xml"/>
  <Override PartName="/ppt/ink/ink759.xml" ContentType="application/inkml+xml"/>
  <Override PartName="/ppt/ink/ink760.xml" ContentType="application/inkml+xml"/>
  <Override PartName="/ppt/ink/ink761.xml" ContentType="application/inkml+xml"/>
  <Override PartName="/ppt/ink/ink762.xml" ContentType="application/inkml+xml"/>
  <Override PartName="/ppt/ink/ink763.xml" ContentType="application/inkml+xml"/>
  <Override PartName="/ppt/ink/ink764.xml" ContentType="application/inkml+xml"/>
  <Override PartName="/ppt/ink/ink765.xml" ContentType="application/inkml+xml"/>
  <Override PartName="/ppt/ink/ink766.xml" ContentType="application/inkml+xml"/>
  <Override PartName="/ppt/ink/ink767.xml" ContentType="application/inkml+xml"/>
  <Override PartName="/ppt/ink/ink768.xml" ContentType="application/inkml+xml"/>
  <Override PartName="/ppt/ink/ink769.xml" ContentType="application/inkml+xml"/>
  <Override PartName="/ppt/ink/ink770.xml" ContentType="application/inkml+xml"/>
  <Override PartName="/ppt/ink/ink771.xml" ContentType="application/inkml+xml"/>
  <Override PartName="/ppt/ink/ink772.xml" ContentType="application/inkml+xml"/>
  <Override PartName="/ppt/ink/ink773.xml" ContentType="application/inkml+xml"/>
  <Override PartName="/ppt/ink/ink774.xml" ContentType="application/inkml+xml"/>
  <Override PartName="/ppt/ink/ink775.xml" ContentType="application/inkml+xml"/>
  <Override PartName="/ppt/ink/ink776.xml" ContentType="application/inkml+xml"/>
  <Override PartName="/ppt/ink/ink777.xml" ContentType="application/inkml+xml"/>
  <Override PartName="/ppt/ink/ink778.xml" ContentType="application/inkml+xml"/>
  <Override PartName="/ppt/ink/ink779.xml" ContentType="application/inkml+xml"/>
  <Override PartName="/ppt/ink/ink780.xml" ContentType="application/inkml+xml"/>
  <Override PartName="/ppt/ink/ink781.xml" ContentType="application/inkml+xml"/>
  <Override PartName="/ppt/ink/ink782.xml" ContentType="application/inkml+xml"/>
  <Override PartName="/ppt/ink/ink783.xml" ContentType="application/inkml+xml"/>
  <Override PartName="/ppt/ink/ink784.xml" ContentType="application/inkml+xml"/>
  <Override PartName="/ppt/ink/ink785.xml" ContentType="application/inkml+xml"/>
  <Override PartName="/ppt/ink/ink786.xml" ContentType="application/inkml+xml"/>
  <Override PartName="/ppt/ink/ink787.xml" ContentType="application/inkml+xml"/>
  <Override PartName="/ppt/ink/ink788.xml" ContentType="application/inkml+xml"/>
  <Override PartName="/ppt/ink/ink789.xml" ContentType="application/inkml+xml"/>
  <Override PartName="/ppt/ink/ink790.xml" ContentType="application/inkml+xml"/>
  <Override PartName="/ppt/ink/ink791.xml" ContentType="application/inkml+xml"/>
  <Override PartName="/ppt/ink/ink792.xml" ContentType="application/inkml+xml"/>
  <Override PartName="/ppt/ink/ink793.xml" ContentType="application/inkml+xml"/>
  <Override PartName="/ppt/ink/ink794.xml" ContentType="application/inkml+xml"/>
  <Override PartName="/ppt/ink/ink795.xml" ContentType="application/inkml+xml"/>
  <Override PartName="/ppt/ink/ink796.xml" ContentType="application/inkml+xml"/>
  <Override PartName="/ppt/ink/ink797.xml" ContentType="application/inkml+xml"/>
  <Override PartName="/ppt/ink/ink798.xml" ContentType="application/inkml+xml"/>
  <Override PartName="/ppt/ink/ink799.xml" ContentType="application/inkml+xml"/>
  <Override PartName="/ppt/ink/ink800.xml" ContentType="application/inkml+xml"/>
  <Override PartName="/ppt/ink/ink801.xml" ContentType="application/inkml+xml"/>
  <Override PartName="/ppt/ink/ink802.xml" ContentType="application/inkml+xml"/>
  <Override PartName="/ppt/ink/ink803.xml" ContentType="application/inkml+xml"/>
  <Override PartName="/ppt/ink/ink804.xml" ContentType="application/inkml+xml"/>
  <Override PartName="/ppt/ink/ink805.xml" ContentType="application/inkml+xml"/>
  <Override PartName="/ppt/ink/ink806.xml" ContentType="application/inkml+xml"/>
  <Override PartName="/ppt/ink/ink807.xml" ContentType="application/inkml+xml"/>
  <Override PartName="/ppt/ink/ink808.xml" ContentType="application/inkml+xml"/>
  <Override PartName="/ppt/ink/ink809.xml" ContentType="application/inkml+xml"/>
  <Override PartName="/ppt/ink/ink810.xml" ContentType="application/inkml+xml"/>
  <Override PartName="/ppt/ink/ink811.xml" ContentType="application/inkml+xml"/>
  <Override PartName="/ppt/ink/ink812.xml" ContentType="application/inkml+xml"/>
  <Override PartName="/ppt/ink/ink813.xml" ContentType="application/inkml+xml"/>
  <Override PartName="/ppt/ink/ink814.xml" ContentType="application/inkml+xml"/>
  <Override PartName="/ppt/ink/ink815.xml" ContentType="application/inkml+xml"/>
  <Override PartName="/ppt/ink/ink816.xml" ContentType="application/inkml+xml"/>
  <Override PartName="/ppt/ink/ink817.xml" ContentType="application/inkml+xml"/>
  <Override PartName="/ppt/ink/ink818.xml" ContentType="application/inkml+xml"/>
  <Override PartName="/ppt/ink/ink819.xml" ContentType="application/inkml+xml"/>
  <Override PartName="/ppt/ink/ink820.xml" ContentType="application/inkml+xml"/>
  <Override PartName="/ppt/ink/ink821.xml" ContentType="application/inkml+xml"/>
  <Override PartName="/ppt/ink/ink822.xml" ContentType="application/inkml+xml"/>
  <Override PartName="/ppt/ink/ink823.xml" ContentType="application/inkml+xml"/>
  <Override PartName="/ppt/ink/ink824.xml" ContentType="application/inkml+xml"/>
  <Override PartName="/ppt/ink/ink825.xml" ContentType="application/inkml+xml"/>
  <Override PartName="/ppt/ink/ink826.xml" ContentType="application/inkml+xml"/>
  <Override PartName="/ppt/ink/ink827.xml" ContentType="application/inkml+xml"/>
  <Override PartName="/ppt/ink/ink828.xml" ContentType="application/inkml+xml"/>
  <Override PartName="/ppt/ink/ink829.xml" ContentType="application/inkml+xml"/>
  <Override PartName="/ppt/ink/ink830.xml" ContentType="application/inkml+xml"/>
  <Override PartName="/ppt/ink/ink831.xml" ContentType="application/inkml+xml"/>
  <Override PartName="/ppt/ink/ink832.xml" ContentType="application/inkml+xml"/>
  <Override PartName="/ppt/ink/ink833.xml" ContentType="application/inkml+xml"/>
  <Override PartName="/ppt/ink/ink834.xml" ContentType="application/inkml+xml"/>
  <Override PartName="/ppt/ink/ink835.xml" ContentType="application/inkml+xml"/>
  <Override PartName="/ppt/ink/ink836.xml" ContentType="application/inkml+xml"/>
  <Override PartName="/ppt/ink/ink837.xml" ContentType="application/inkml+xml"/>
  <Override PartName="/ppt/ink/ink838.xml" ContentType="application/inkml+xml"/>
  <Override PartName="/ppt/ink/ink839.xml" ContentType="application/inkml+xml"/>
  <Override PartName="/ppt/ink/ink840.xml" ContentType="application/inkml+xml"/>
  <Override PartName="/ppt/ink/ink841.xml" ContentType="application/inkml+xml"/>
  <Override PartName="/ppt/ink/ink842.xml" ContentType="application/inkml+xml"/>
  <Override PartName="/ppt/ink/ink843.xml" ContentType="application/inkml+xml"/>
  <Override PartName="/ppt/ink/ink844.xml" ContentType="application/inkml+xml"/>
  <Override PartName="/ppt/ink/ink845.xml" ContentType="application/inkml+xml"/>
  <Override PartName="/ppt/ink/ink846.xml" ContentType="application/inkml+xml"/>
  <Override PartName="/ppt/ink/ink847.xml" ContentType="application/inkml+xml"/>
  <Override PartName="/ppt/ink/ink848.xml" ContentType="application/inkml+xml"/>
  <Override PartName="/ppt/ink/ink849.xml" ContentType="application/inkml+xml"/>
  <Override PartName="/ppt/ink/ink850.xml" ContentType="application/inkml+xml"/>
  <Override PartName="/ppt/ink/ink851.xml" ContentType="application/inkml+xml"/>
  <Override PartName="/ppt/ink/ink852.xml" ContentType="application/inkml+xml"/>
  <Override PartName="/ppt/ink/ink853.xml" ContentType="application/inkml+xml"/>
  <Override PartName="/ppt/ink/ink854.xml" ContentType="application/inkml+xml"/>
  <Override PartName="/ppt/ink/ink855.xml" ContentType="application/inkml+xml"/>
  <Override PartName="/ppt/ink/ink856.xml" ContentType="application/inkml+xml"/>
  <Override PartName="/ppt/ink/ink857.xml" ContentType="application/inkml+xml"/>
  <Override PartName="/ppt/ink/ink858.xml" ContentType="application/inkml+xml"/>
  <Override PartName="/ppt/ink/ink859.xml" ContentType="application/inkml+xml"/>
  <Override PartName="/ppt/ink/ink860.xml" ContentType="application/inkml+xml"/>
  <Override PartName="/ppt/ink/ink861.xml" ContentType="application/inkml+xml"/>
  <Override PartName="/ppt/ink/ink862.xml" ContentType="application/inkml+xml"/>
  <Override PartName="/ppt/ink/ink863.xml" ContentType="application/inkml+xml"/>
  <Override PartName="/ppt/ink/ink864.xml" ContentType="application/inkml+xml"/>
  <Override PartName="/ppt/ink/ink865.xml" ContentType="application/inkml+xml"/>
  <Override PartName="/ppt/ink/ink866.xml" ContentType="application/inkml+xml"/>
  <Override PartName="/ppt/ink/ink867.xml" ContentType="application/inkml+xml"/>
  <Override PartName="/ppt/ink/ink868.xml" ContentType="application/inkml+xml"/>
  <Override PartName="/ppt/ink/ink869.xml" ContentType="application/inkml+xml"/>
  <Override PartName="/ppt/ink/ink870.xml" ContentType="application/inkml+xml"/>
  <Override PartName="/ppt/ink/ink871.xml" ContentType="application/inkml+xml"/>
  <Override PartName="/ppt/ink/ink872.xml" ContentType="application/inkml+xml"/>
  <Override PartName="/ppt/ink/ink873.xml" ContentType="application/inkml+xml"/>
  <Override PartName="/ppt/ink/ink874.xml" ContentType="application/inkml+xml"/>
  <Override PartName="/ppt/ink/ink875.xml" ContentType="application/inkml+xml"/>
  <Override PartName="/ppt/ink/ink876.xml" ContentType="application/inkml+xml"/>
  <Override PartName="/ppt/ink/ink877.xml" ContentType="application/inkml+xml"/>
  <Override PartName="/ppt/ink/ink878.xml" ContentType="application/inkml+xml"/>
  <Override PartName="/ppt/ink/ink879.xml" ContentType="application/inkml+xml"/>
  <Override PartName="/ppt/ink/ink880.xml" ContentType="application/inkml+xml"/>
  <Override PartName="/ppt/ink/ink881.xml" ContentType="application/inkml+xml"/>
  <Override PartName="/ppt/ink/ink882.xml" ContentType="application/inkml+xml"/>
  <Override PartName="/ppt/ink/ink883.xml" ContentType="application/inkml+xml"/>
  <Override PartName="/ppt/ink/ink884.xml" ContentType="application/inkml+xml"/>
  <Override PartName="/ppt/ink/ink885.xml" ContentType="application/inkml+xml"/>
  <Override PartName="/ppt/ink/ink886.xml" ContentType="application/inkml+xml"/>
  <Override PartName="/ppt/ink/ink887.xml" ContentType="application/inkml+xml"/>
  <Override PartName="/ppt/ink/ink888.xml" ContentType="application/inkml+xml"/>
  <Override PartName="/ppt/ink/ink889.xml" ContentType="application/inkml+xml"/>
  <Override PartName="/ppt/ink/ink890.xml" ContentType="application/inkml+xml"/>
  <Override PartName="/ppt/ink/ink891.xml" ContentType="application/inkml+xml"/>
  <Override PartName="/ppt/ink/ink892.xml" ContentType="application/inkml+xml"/>
  <Override PartName="/ppt/ink/ink893.xml" ContentType="application/inkml+xml"/>
  <Override PartName="/ppt/ink/ink894.xml" ContentType="application/inkml+xml"/>
  <Override PartName="/ppt/ink/ink895.xml" ContentType="application/inkml+xml"/>
  <Override PartName="/ppt/ink/ink896.xml" ContentType="application/inkml+xml"/>
  <Override PartName="/ppt/ink/ink897.xml" ContentType="application/inkml+xml"/>
  <Override PartName="/ppt/ink/ink898.xml" ContentType="application/inkml+xml"/>
  <Override PartName="/ppt/ink/ink899.xml" ContentType="application/inkml+xml"/>
  <Override PartName="/ppt/ink/ink900.xml" ContentType="application/inkml+xml"/>
  <Override PartName="/ppt/ink/ink901.xml" ContentType="application/inkml+xml"/>
  <Override PartName="/ppt/ink/ink902.xml" ContentType="application/inkml+xml"/>
  <Override PartName="/ppt/ink/ink903.xml" ContentType="application/inkml+xml"/>
  <Override PartName="/ppt/ink/ink904.xml" ContentType="application/inkml+xml"/>
  <Override PartName="/ppt/ink/ink905.xml" ContentType="application/inkml+xml"/>
  <Override PartName="/ppt/ink/ink906.xml" ContentType="application/inkml+xml"/>
  <Override PartName="/ppt/ink/ink907.xml" ContentType="application/inkml+xml"/>
  <Override PartName="/ppt/ink/ink908.xml" ContentType="application/inkml+xml"/>
  <Override PartName="/ppt/ink/ink909.xml" ContentType="application/inkml+xml"/>
  <Override PartName="/ppt/ink/ink910.xml" ContentType="application/inkml+xml"/>
  <Override PartName="/ppt/ink/ink911.xml" ContentType="application/inkml+xml"/>
  <Override PartName="/ppt/ink/ink912.xml" ContentType="application/inkml+xml"/>
  <Override PartName="/ppt/ink/ink913.xml" ContentType="application/inkml+xml"/>
  <Override PartName="/ppt/ink/ink914.xml" ContentType="application/inkml+xml"/>
  <Override PartName="/ppt/ink/ink915.xml" ContentType="application/inkml+xml"/>
  <Override PartName="/ppt/ink/ink916.xml" ContentType="application/inkml+xml"/>
  <Override PartName="/ppt/ink/ink917.xml" ContentType="application/inkml+xml"/>
  <Override PartName="/ppt/ink/ink918.xml" ContentType="application/inkml+xml"/>
  <Override PartName="/ppt/ink/ink919.xml" ContentType="application/inkml+xml"/>
  <Override PartName="/ppt/ink/ink920.xml" ContentType="application/inkml+xml"/>
  <Override PartName="/ppt/ink/ink921.xml" ContentType="application/inkml+xml"/>
  <Override PartName="/ppt/ink/ink922.xml" ContentType="application/inkml+xml"/>
  <Override PartName="/ppt/ink/ink923.xml" ContentType="application/inkml+xml"/>
  <Override PartName="/ppt/ink/ink924.xml" ContentType="application/inkml+xml"/>
  <Override PartName="/ppt/ink/ink925.xml" ContentType="application/inkml+xml"/>
  <Override PartName="/ppt/ink/ink926.xml" ContentType="application/inkml+xml"/>
  <Override PartName="/ppt/ink/ink927.xml" ContentType="application/inkml+xml"/>
  <Override PartName="/ppt/ink/ink928.xml" ContentType="application/inkml+xml"/>
  <Override PartName="/ppt/ink/ink929.xml" ContentType="application/inkml+xml"/>
  <Override PartName="/ppt/ink/ink930.xml" ContentType="application/inkml+xml"/>
  <Override PartName="/ppt/ink/ink931.xml" ContentType="application/inkml+xml"/>
  <Override PartName="/ppt/ink/ink932.xml" ContentType="application/inkml+xml"/>
  <Override PartName="/ppt/ink/ink933.xml" ContentType="application/inkml+xml"/>
  <Override PartName="/ppt/ink/ink934.xml" ContentType="application/inkml+xml"/>
  <Override PartName="/ppt/ink/ink935.xml" ContentType="application/inkml+xml"/>
  <Override PartName="/ppt/ink/ink936.xml" ContentType="application/inkml+xml"/>
  <Override PartName="/ppt/ink/ink937.xml" ContentType="application/inkml+xml"/>
  <Override PartName="/ppt/ink/ink938.xml" ContentType="application/inkml+xml"/>
  <Override PartName="/ppt/ink/ink939.xml" ContentType="application/inkml+xml"/>
  <Override PartName="/ppt/ink/ink940.xml" ContentType="application/inkml+xml"/>
  <Override PartName="/ppt/ink/ink941.xml" ContentType="application/inkml+xml"/>
  <Override PartName="/ppt/ink/ink942.xml" ContentType="application/inkml+xml"/>
  <Override PartName="/ppt/ink/ink943.xml" ContentType="application/inkml+xml"/>
  <Override PartName="/ppt/ink/ink944.xml" ContentType="application/inkml+xml"/>
  <Override PartName="/ppt/ink/ink945.xml" ContentType="application/inkml+xml"/>
  <Override PartName="/ppt/ink/ink946.xml" ContentType="application/inkml+xml"/>
  <Override PartName="/ppt/ink/ink947.xml" ContentType="application/inkml+xml"/>
  <Override PartName="/ppt/ink/ink948.xml" ContentType="application/inkml+xml"/>
  <Override PartName="/ppt/ink/ink949.xml" ContentType="application/inkml+xml"/>
  <Override PartName="/ppt/ink/ink950.xml" ContentType="application/inkml+xml"/>
  <Override PartName="/ppt/ink/ink951.xml" ContentType="application/inkml+xml"/>
  <Override PartName="/ppt/ink/ink952.xml" ContentType="application/inkml+xml"/>
  <Override PartName="/ppt/ink/ink953.xml" ContentType="application/inkml+xml"/>
  <Override PartName="/ppt/ink/ink954.xml" ContentType="application/inkml+xml"/>
  <Override PartName="/ppt/ink/ink955.xml" ContentType="application/inkml+xml"/>
  <Override PartName="/ppt/ink/ink956.xml" ContentType="application/inkml+xml"/>
  <Override PartName="/ppt/ink/ink957.xml" ContentType="application/inkml+xml"/>
  <Override PartName="/ppt/ink/ink958.xml" ContentType="application/inkml+xml"/>
  <Override PartName="/ppt/ink/ink959.xml" ContentType="application/inkml+xml"/>
  <Override PartName="/ppt/ink/ink960.xml" ContentType="application/inkml+xml"/>
  <Override PartName="/ppt/ink/ink961.xml" ContentType="application/inkml+xml"/>
  <Override PartName="/ppt/ink/ink962.xml" ContentType="application/inkml+xml"/>
  <Override PartName="/ppt/ink/ink963.xml" ContentType="application/inkml+xml"/>
  <Override PartName="/ppt/ink/ink964.xml" ContentType="application/inkml+xml"/>
  <Override PartName="/ppt/ink/ink965.xml" ContentType="application/inkml+xml"/>
  <Override PartName="/ppt/ink/ink966.xml" ContentType="application/inkml+xml"/>
  <Override PartName="/ppt/ink/ink967.xml" ContentType="application/inkml+xml"/>
  <Override PartName="/ppt/ink/ink968.xml" ContentType="application/inkml+xml"/>
  <Override PartName="/ppt/ink/ink969.xml" ContentType="application/inkml+xml"/>
  <Override PartName="/ppt/ink/ink970.xml" ContentType="application/inkml+xml"/>
  <Override PartName="/ppt/ink/ink971.xml" ContentType="application/inkml+xml"/>
  <Override PartName="/ppt/ink/ink972.xml" ContentType="application/inkml+xml"/>
  <Override PartName="/ppt/ink/ink973.xml" ContentType="application/inkml+xml"/>
  <Override PartName="/ppt/ink/ink974.xml" ContentType="application/inkml+xml"/>
  <Override PartName="/ppt/ink/ink975.xml" ContentType="application/inkml+xml"/>
  <Override PartName="/ppt/ink/ink976.xml" ContentType="application/inkml+xml"/>
  <Override PartName="/ppt/ink/ink977.xml" ContentType="application/inkml+xml"/>
  <Override PartName="/ppt/ink/ink978.xml" ContentType="application/inkml+xml"/>
  <Override PartName="/ppt/ink/ink979.xml" ContentType="application/inkml+xml"/>
  <Override PartName="/ppt/ink/ink980.xml" ContentType="application/inkml+xml"/>
  <Override PartName="/ppt/ink/ink981.xml" ContentType="application/inkml+xml"/>
  <Override PartName="/ppt/ink/ink982.xml" ContentType="application/inkml+xml"/>
  <Override PartName="/ppt/ink/ink983.xml" ContentType="application/inkml+xml"/>
  <Override PartName="/ppt/ink/ink984.xml" ContentType="application/inkml+xml"/>
  <Override PartName="/ppt/ink/ink985.xml" ContentType="application/inkml+xml"/>
  <Override PartName="/ppt/ink/ink986.xml" ContentType="application/inkml+xml"/>
  <Override PartName="/ppt/ink/ink987.xml" ContentType="application/inkml+xml"/>
  <Override PartName="/ppt/ink/ink988.xml" ContentType="application/inkml+xml"/>
  <Override PartName="/ppt/ink/ink989.xml" ContentType="application/inkml+xml"/>
  <Override PartName="/ppt/ink/ink990.xml" ContentType="application/inkml+xml"/>
  <Override PartName="/ppt/ink/ink991.xml" ContentType="application/inkml+xml"/>
  <Override PartName="/ppt/ink/ink992.xml" ContentType="application/inkml+xml"/>
  <Override PartName="/ppt/ink/ink993.xml" ContentType="application/inkml+xml"/>
  <Override PartName="/ppt/ink/ink994.xml" ContentType="application/inkml+xml"/>
  <Override PartName="/ppt/ink/ink995.xml" ContentType="application/inkml+xml"/>
  <Override PartName="/ppt/ink/ink996.xml" ContentType="application/inkml+xml"/>
  <Override PartName="/ppt/ink/ink997.xml" ContentType="application/inkml+xml"/>
  <Override PartName="/ppt/ink/ink998.xml" ContentType="application/inkml+xml"/>
  <Override PartName="/ppt/ink/ink999.xml" ContentType="application/inkml+xml"/>
  <Override PartName="/ppt/ink/ink1000.xml" ContentType="application/inkml+xml"/>
  <Override PartName="/ppt/ink/ink1001.xml" ContentType="application/inkml+xml"/>
  <Override PartName="/ppt/ink/ink1002.xml" ContentType="application/inkml+xml"/>
  <Override PartName="/ppt/ink/ink1003.xml" ContentType="application/inkml+xml"/>
  <Override PartName="/ppt/ink/ink1004.xml" ContentType="application/inkml+xml"/>
  <Override PartName="/ppt/ink/ink1005.xml" ContentType="application/inkml+xml"/>
  <Override PartName="/ppt/ink/ink1006.xml" ContentType="application/inkml+xml"/>
  <Override PartName="/ppt/ink/ink1007.xml" ContentType="application/inkml+xml"/>
  <Override PartName="/ppt/ink/ink1008.xml" ContentType="application/inkml+xml"/>
  <Override PartName="/ppt/ink/ink1009.xml" ContentType="application/inkml+xml"/>
  <Override PartName="/ppt/ink/ink1010.xml" ContentType="application/inkml+xml"/>
  <Override PartName="/ppt/ink/ink1011.xml" ContentType="application/inkml+xml"/>
  <Override PartName="/ppt/ink/ink1012.xml" ContentType="application/inkml+xml"/>
  <Override PartName="/ppt/ink/ink1013.xml" ContentType="application/inkml+xml"/>
  <Override PartName="/ppt/ink/ink1014.xml" ContentType="application/inkml+xml"/>
  <Override PartName="/ppt/ink/ink1015.xml" ContentType="application/inkml+xml"/>
  <Override PartName="/ppt/ink/ink1016.xml" ContentType="application/inkml+xml"/>
  <Override PartName="/ppt/ink/ink1017.xml" ContentType="application/inkml+xml"/>
  <Override PartName="/ppt/ink/ink1018.xml" ContentType="application/inkml+xml"/>
  <Override PartName="/ppt/ink/ink1019.xml" ContentType="application/inkml+xml"/>
  <Override PartName="/ppt/ink/ink1020.xml" ContentType="application/inkml+xml"/>
  <Override PartName="/ppt/ink/ink1021.xml" ContentType="application/inkml+xml"/>
  <Override PartName="/ppt/ink/ink1022.xml" ContentType="application/inkml+xml"/>
  <Override PartName="/ppt/ink/ink1023.xml" ContentType="application/inkml+xml"/>
  <Override PartName="/ppt/ink/ink1024.xml" ContentType="application/inkml+xml"/>
  <Override PartName="/ppt/ink/ink1025.xml" ContentType="application/inkml+xml"/>
  <Override PartName="/ppt/ink/ink1026.xml" ContentType="application/inkml+xml"/>
  <Override PartName="/ppt/ink/ink1027.xml" ContentType="application/inkml+xml"/>
  <Override PartName="/ppt/ink/ink1028.xml" ContentType="application/inkml+xml"/>
  <Override PartName="/ppt/ink/ink1029.xml" ContentType="application/inkml+xml"/>
  <Override PartName="/ppt/ink/ink1030.xml" ContentType="application/inkml+xml"/>
  <Override PartName="/ppt/ink/ink1031.xml" ContentType="application/inkml+xml"/>
  <Override PartName="/ppt/ink/ink1032.xml" ContentType="application/inkml+xml"/>
  <Override PartName="/ppt/ink/ink1033.xml" ContentType="application/inkml+xml"/>
  <Override PartName="/ppt/ink/ink1034.xml" ContentType="application/inkml+xml"/>
  <Override PartName="/ppt/ink/ink1035.xml" ContentType="application/inkml+xml"/>
  <Override PartName="/ppt/ink/ink1036.xml" ContentType="application/inkml+xml"/>
  <Override PartName="/ppt/ink/ink1037.xml" ContentType="application/inkml+xml"/>
  <Override PartName="/ppt/ink/ink1038.xml" ContentType="application/inkml+xml"/>
  <Override PartName="/ppt/ink/ink1039.xml" ContentType="application/inkml+xml"/>
  <Override PartName="/ppt/ink/ink1040.xml" ContentType="application/inkml+xml"/>
  <Override PartName="/ppt/ink/ink1041.xml" ContentType="application/inkml+xml"/>
  <Override PartName="/ppt/ink/ink1042.xml" ContentType="application/inkml+xml"/>
  <Override PartName="/ppt/ink/ink1043.xml" ContentType="application/inkml+xml"/>
  <Override PartName="/ppt/ink/ink1044.xml" ContentType="application/inkml+xml"/>
  <Override PartName="/ppt/ink/ink1045.xml" ContentType="application/inkml+xml"/>
  <Override PartName="/ppt/ink/ink1046.xml" ContentType="application/inkml+xml"/>
  <Override PartName="/ppt/ink/ink1047.xml" ContentType="application/inkml+xml"/>
  <Override PartName="/ppt/ink/ink1048.xml" ContentType="application/inkml+xml"/>
  <Override PartName="/ppt/ink/ink1049.xml" ContentType="application/inkml+xml"/>
  <Override PartName="/ppt/ink/ink1050.xml" ContentType="application/inkml+xml"/>
  <Override PartName="/ppt/ink/ink1051.xml" ContentType="application/inkml+xml"/>
  <Override PartName="/ppt/ink/ink1052.xml" ContentType="application/inkml+xml"/>
  <Override PartName="/ppt/ink/ink1053.xml" ContentType="application/inkml+xml"/>
  <Override PartName="/ppt/ink/ink1054.xml" ContentType="application/inkml+xml"/>
  <Override PartName="/ppt/ink/ink1055.xml" ContentType="application/inkml+xml"/>
  <Override PartName="/ppt/ink/ink1056.xml" ContentType="application/inkml+xml"/>
  <Override PartName="/ppt/ink/ink1057.xml" ContentType="application/inkml+xml"/>
  <Override PartName="/ppt/ink/ink1058.xml" ContentType="application/inkml+xml"/>
  <Override PartName="/ppt/ink/ink1059.xml" ContentType="application/inkml+xml"/>
  <Override PartName="/ppt/ink/ink1060.xml" ContentType="application/inkml+xml"/>
  <Override PartName="/ppt/ink/ink1061.xml" ContentType="application/inkml+xml"/>
  <Override PartName="/ppt/ink/ink1062.xml" ContentType="application/inkml+xml"/>
  <Override PartName="/ppt/ink/ink1063.xml" ContentType="application/inkml+xml"/>
  <Override PartName="/ppt/ink/ink1064.xml" ContentType="application/inkml+xml"/>
  <Override PartName="/ppt/ink/ink1065.xml" ContentType="application/inkml+xml"/>
  <Override PartName="/ppt/ink/ink1066.xml" ContentType="application/inkml+xml"/>
  <Override PartName="/ppt/ink/ink1067.xml" ContentType="application/inkml+xml"/>
  <Override PartName="/ppt/ink/ink1068.xml" ContentType="application/inkml+xml"/>
  <Override PartName="/ppt/ink/ink1069.xml" ContentType="application/inkml+xml"/>
  <Override PartName="/ppt/ink/ink1070.xml" ContentType="application/inkml+xml"/>
  <Override PartName="/ppt/ink/ink1071.xml" ContentType="application/inkml+xml"/>
  <Override PartName="/ppt/ink/ink1072.xml" ContentType="application/inkml+xml"/>
  <Override PartName="/ppt/ink/ink1073.xml" ContentType="application/inkml+xml"/>
  <Override PartName="/ppt/ink/ink1074.xml" ContentType="application/inkml+xml"/>
  <Override PartName="/ppt/ink/ink1075.xml" ContentType="application/inkml+xml"/>
  <Override PartName="/ppt/ink/ink1076.xml" ContentType="application/inkml+xml"/>
  <Override PartName="/ppt/ink/ink1077.xml" ContentType="application/inkml+xml"/>
  <Override PartName="/ppt/ink/ink1078.xml" ContentType="application/inkml+xml"/>
  <Override PartName="/ppt/ink/ink1079.xml" ContentType="application/inkml+xml"/>
  <Override PartName="/ppt/ink/ink1080.xml" ContentType="application/inkml+xml"/>
  <Override PartName="/ppt/ink/ink1081.xml" ContentType="application/inkml+xml"/>
  <Override PartName="/ppt/ink/ink1082.xml" ContentType="application/inkml+xml"/>
  <Override PartName="/ppt/ink/ink1083.xml" ContentType="application/inkml+xml"/>
  <Override PartName="/ppt/ink/ink1084.xml" ContentType="application/inkml+xml"/>
  <Override PartName="/ppt/ink/ink1085.xml" ContentType="application/inkml+xml"/>
  <Override PartName="/ppt/ink/ink1086.xml" ContentType="application/inkml+xml"/>
  <Override PartName="/ppt/ink/ink1087.xml" ContentType="application/inkml+xml"/>
  <Override PartName="/ppt/ink/ink1088.xml" ContentType="application/inkml+xml"/>
  <Override PartName="/ppt/ink/ink1089.xml" ContentType="application/inkml+xml"/>
  <Override PartName="/ppt/ink/ink1090.xml" ContentType="application/inkml+xml"/>
  <Override PartName="/ppt/ink/ink1091.xml" ContentType="application/inkml+xml"/>
  <Override PartName="/ppt/ink/ink1092.xml" ContentType="application/inkml+xml"/>
  <Override PartName="/ppt/ink/ink1093.xml" ContentType="application/inkml+xml"/>
  <Override PartName="/ppt/ink/ink1094.xml" ContentType="application/inkml+xml"/>
  <Override PartName="/ppt/ink/ink1095.xml" ContentType="application/inkml+xml"/>
  <Override PartName="/ppt/ink/ink1096.xml" ContentType="application/inkml+xml"/>
  <Override PartName="/ppt/ink/ink1097.xml" ContentType="application/inkml+xml"/>
  <Override PartName="/ppt/ink/ink1098.xml" ContentType="application/inkml+xml"/>
  <Override PartName="/ppt/ink/ink1099.xml" ContentType="application/inkml+xml"/>
  <Override PartName="/ppt/ink/ink1100.xml" ContentType="application/inkml+xml"/>
  <Override PartName="/ppt/ink/ink1101.xml" ContentType="application/inkml+xml"/>
  <Override PartName="/ppt/ink/ink1102.xml" ContentType="application/inkml+xml"/>
  <Override PartName="/ppt/ink/ink1103.xml" ContentType="application/inkml+xml"/>
  <Override PartName="/ppt/ink/ink1104.xml" ContentType="application/inkml+xml"/>
  <Override PartName="/ppt/ink/ink1105.xml" ContentType="application/inkml+xml"/>
  <Override PartName="/ppt/ink/ink1106.xml" ContentType="application/inkml+xml"/>
  <Override PartName="/ppt/ink/ink1107.xml" ContentType="application/inkml+xml"/>
  <Override PartName="/ppt/ink/ink1108.xml" ContentType="application/inkml+xml"/>
  <Override PartName="/ppt/ink/ink1109.xml" ContentType="application/inkml+xml"/>
  <Override PartName="/ppt/ink/ink1110.xml" ContentType="application/inkml+xml"/>
  <Override PartName="/ppt/ink/ink1111.xml" ContentType="application/inkml+xml"/>
  <Override PartName="/ppt/ink/ink1112.xml" ContentType="application/inkml+xml"/>
  <Override PartName="/ppt/ink/ink1113.xml" ContentType="application/inkml+xml"/>
  <Override PartName="/ppt/ink/ink1114.xml" ContentType="application/inkml+xml"/>
  <Override PartName="/ppt/ink/ink1115.xml" ContentType="application/inkml+xml"/>
  <Override PartName="/ppt/ink/ink1116.xml" ContentType="application/inkml+xml"/>
  <Override PartName="/ppt/ink/ink1117.xml" ContentType="application/inkml+xml"/>
  <Override PartName="/ppt/ink/ink1118.xml" ContentType="application/inkml+xml"/>
  <Override PartName="/ppt/ink/ink1119.xml" ContentType="application/inkml+xml"/>
  <Override PartName="/ppt/ink/ink1120.xml" ContentType="application/inkml+xml"/>
  <Override PartName="/ppt/ink/ink1121.xml" ContentType="application/inkml+xml"/>
  <Override PartName="/ppt/ink/ink1122.xml" ContentType="application/inkml+xml"/>
  <Override PartName="/ppt/ink/ink1123.xml" ContentType="application/inkml+xml"/>
  <Override PartName="/ppt/ink/ink1124.xml" ContentType="application/inkml+xml"/>
  <Override PartName="/ppt/ink/ink1125.xml" ContentType="application/inkml+xml"/>
  <Override PartName="/ppt/ink/ink1126.xml" ContentType="application/inkml+xml"/>
  <Override PartName="/ppt/ink/ink1127.xml" ContentType="application/inkml+xml"/>
  <Override PartName="/ppt/ink/ink1128.xml" ContentType="application/inkml+xml"/>
  <Override PartName="/ppt/ink/ink1129.xml" ContentType="application/inkml+xml"/>
  <Override PartName="/ppt/ink/ink1130.xml" ContentType="application/inkml+xml"/>
  <Override PartName="/ppt/ink/ink1131.xml" ContentType="application/inkml+xml"/>
  <Override PartName="/ppt/ink/ink1132.xml" ContentType="application/inkml+xml"/>
  <Override PartName="/ppt/ink/ink1133.xml" ContentType="application/inkml+xml"/>
  <Override PartName="/ppt/ink/ink1134.xml" ContentType="application/inkml+xml"/>
  <Override PartName="/ppt/ink/ink1135.xml" ContentType="application/inkml+xml"/>
  <Override PartName="/ppt/ink/ink1136.xml" ContentType="application/inkml+xml"/>
  <Override PartName="/ppt/ink/ink1137.xml" ContentType="application/inkml+xml"/>
  <Override PartName="/ppt/ink/ink1138.xml" ContentType="application/inkml+xml"/>
  <Override PartName="/ppt/ink/ink1139.xml" ContentType="application/inkml+xml"/>
  <Override PartName="/ppt/ink/ink1140.xml" ContentType="application/inkml+xml"/>
  <Override PartName="/ppt/ink/ink1141.xml" ContentType="application/inkml+xml"/>
  <Override PartName="/ppt/ink/ink1142.xml" ContentType="application/inkml+xml"/>
  <Override PartName="/ppt/ink/ink1143.xml" ContentType="application/inkml+xml"/>
  <Override PartName="/ppt/ink/ink1144.xml" ContentType="application/inkml+xml"/>
  <Override PartName="/ppt/ink/ink1145.xml" ContentType="application/inkml+xml"/>
  <Override PartName="/ppt/ink/ink1146.xml" ContentType="application/inkml+xml"/>
  <Override PartName="/ppt/ink/ink1147.xml" ContentType="application/inkml+xml"/>
  <Override PartName="/ppt/ink/ink1148.xml" ContentType="application/inkml+xml"/>
  <Override PartName="/ppt/ink/ink1149.xml" ContentType="application/inkml+xml"/>
  <Override PartName="/ppt/ink/ink1150.xml" ContentType="application/inkml+xml"/>
  <Override PartName="/ppt/ink/ink1151.xml" ContentType="application/inkml+xml"/>
  <Override PartName="/ppt/ink/ink1152.xml" ContentType="application/inkml+xml"/>
  <Override PartName="/ppt/ink/ink1153.xml" ContentType="application/inkml+xml"/>
  <Override PartName="/ppt/ink/ink1154.xml" ContentType="application/inkml+xml"/>
  <Override PartName="/ppt/ink/ink1155.xml" ContentType="application/inkml+xml"/>
  <Override PartName="/ppt/ink/ink1156.xml" ContentType="application/inkml+xml"/>
  <Override PartName="/ppt/ink/ink1157.xml" ContentType="application/inkml+xml"/>
  <Override PartName="/ppt/ink/ink1158.xml" ContentType="application/inkml+xml"/>
  <Override PartName="/ppt/ink/ink1159.xml" ContentType="application/inkml+xml"/>
  <Override PartName="/ppt/ink/ink1160.xml" ContentType="application/inkml+xml"/>
  <Override PartName="/ppt/ink/ink1161.xml" ContentType="application/inkml+xml"/>
  <Override PartName="/ppt/ink/ink1162.xml" ContentType="application/inkml+xml"/>
  <Override PartName="/ppt/ink/ink1163.xml" ContentType="application/inkml+xml"/>
  <Override PartName="/ppt/ink/ink1164.xml" ContentType="application/inkml+xml"/>
  <Override PartName="/ppt/ink/ink1165.xml" ContentType="application/inkml+xml"/>
  <Override PartName="/ppt/ink/ink1166.xml" ContentType="application/inkml+xml"/>
  <Override PartName="/ppt/ink/ink1167.xml" ContentType="application/inkml+xml"/>
  <Override PartName="/ppt/ink/ink1168.xml" ContentType="application/inkml+xml"/>
  <Override PartName="/ppt/ink/ink1169.xml" ContentType="application/inkml+xml"/>
  <Override PartName="/ppt/ink/ink1170.xml" ContentType="application/inkml+xml"/>
  <Override PartName="/ppt/ink/ink1171.xml" ContentType="application/inkml+xml"/>
  <Override PartName="/ppt/ink/ink1172.xml" ContentType="application/inkml+xml"/>
  <Override PartName="/ppt/ink/ink1173.xml" ContentType="application/inkml+xml"/>
  <Override PartName="/ppt/ink/ink1174.xml" ContentType="application/inkml+xml"/>
  <Override PartName="/ppt/ink/ink1175.xml" ContentType="application/inkml+xml"/>
  <Override PartName="/ppt/ink/ink1176.xml" ContentType="application/inkml+xml"/>
  <Override PartName="/ppt/ink/ink1177.xml" ContentType="application/inkml+xml"/>
  <Override PartName="/ppt/ink/ink1178.xml" ContentType="application/inkml+xml"/>
  <Override PartName="/ppt/ink/ink1179.xml" ContentType="application/inkml+xml"/>
  <Override PartName="/ppt/ink/ink1180.xml" ContentType="application/inkml+xml"/>
  <Override PartName="/ppt/ink/ink1181.xml" ContentType="application/inkml+xml"/>
  <Override PartName="/ppt/ink/ink1182.xml" ContentType="application/inkml+xml"/>
  <Override PartName="/ppt/ink/ink1183.xml" ContentType="application/inkml+xml"/>
  <Override PartName="/ppt/ink/ink1184.xml" ContentType="application/inkml+xml"/>
  <Override PartName="/ppt/ink/ink1185.xml" ContentType="application/inkml+xml"/>
  <Override PartName="/ppt/ink/ink1186.xml" ContentType="application/inkml+xml"/>
  <Override PartName="/ppt/ink/ink1187.xml" ContentType="application/inkml+xml"/>
  <Override PartName="/ppt/ink/ink1188.xml" ContentType="application/inkml+xml"/>
  <Override PartName="/ppt/ink/ink1189.xml" ContentType="application/inkml+xml"/>
  <Override PartName="/ppt/ink/ink1190.xml" ContentType="application/inkml+xml"/>
  <Override PartName="/ppt/ink/ink1191.xml" ContentType="application/inkml+xml"/>
  <Override PartName="/ppt/ink/ink1192.xml" ContentType="application/inkml+xml"/>
  <Override PartName="/ppt/ink/ink1193.xml" ContentType="application/inkml+xml"/>
  <Override PartName="/ppt/ink/ink1194.xml" ContentType="application/inkml+xml"/>
  <Override PartName="/ppt/ink/ink1195.xml" ContentType="application/inkml+xml"/>
  <Override PartName="/ppt/ink/ink1196.xml" ContentType="application/inkml+xml"/>
  <Override PartName="/ppt/ink/ink1197.xml" ContentType="application/inkml+xml"/>
  <Override PartName="/ppt/ink/ink1198.xml" ContentType="application/inkml+xml"/>
  <Override PartName="/ppt/ink/ink1199.xml" ContentType="application/inkml+xml"/>
  <Override PartName="/ppt/ink/ink1200.xml" ContentType="application/inkml+xml"/>
  <Override PartName="/ppt/ink/ink1201.xml" ContentType="application/inkml+xml"/>
  <Override PartName="/ppt/ink/ink1202.xml" ContentType="application/inkml+xml"/>
  <Override PartName="/ppt/ink/ink1203.xml" ContentType="application/inkml+xml"/>
  <Override PartName="/ppt/ink/ink1204.xml" ContentType="application/inkml+xml"/>
  <Override PartName="/ppt/ink/ink1205.xml" ContentType="application/inkml+xml"/>
  <Override PartName="/ppt/ink/ink1206.xml" ContentType="application/inkml+xml"/>
  <Override PartName="/ppt/ink/ink1207.xml" ContentType="application/inkml+xml"/>
  <Override PartName="/ppt/ink/ink1208.xml" ContentType="application/inkml+xml"/>
  <Override PartName="/ppt/ink/ink1209.xml" ContentType="application/inkml+xml"/>
  <Override PartName="/ppt/ink/ink1210.xml" ContentType="application/inkml+xml"/>
  <Override PartName="/ppt/ink/ink1211.xml" ContentType="application/inkml+xml"/>
  <Override PartName="/ppt/ink/ink1212.xml" ContentType="application/inkml+xml"/>
  <Override PartName="/ppt/ink/ink1213.xml" ContentType="application/inkml+xml"/>
  <Override PartName="/ppt/ink/ink1214.xml" ContentType="application/inkml+xml"/>
  <Override PartName="/ppt/ink/ink1215.xml" ContentType="application/inkml+xml"/>
  <Override PartName="/ppt/ink/ink1216.xml" ContentType="application/inkml+xml"/>
  <Override PartName="/ppt/ink/ink1217.xml" ContentType="application/inkml+xml"/>
  <Override PartName="/ppt/ink/ink1218.xml" ContentType="application/inkml+xml"/>
  <Override PartName="/ppt/ink/ink1219.xml" ContentType="application/inkml+xml"/>
  <Override PartName="/ppt/ink/ink1220.xml" ContentType="application/inkml+xml"/>
  <Override PartName="/ppt/ink/ink1221.xml" ContentType="application/inkml+xml"/>
  <Override PartName="/ppt/ink/ink1222.xml" ContentType="application/inkml+xml"/>
  <Override PartName="/ppt/ink/ink1223.xml" ContentType="application/inkml+xml"/>
  <Override PartName="/ppt/ink/ink1224.xml" ContentType="application/inkml+xml"/>
  <Override PartName="/ppt/ink/ink1225.xml" ContentType="application/inkml+xml"/>
  <Override PartName="/ppt/ink/ink1226.xml" ContentType="application/inkml+xml"/>
  <Override PartName="/ppt/ink/ink1227.xml" ContentType="application/inkml+xml"/>
  <Override PartName="/ppt/ink/ink1228.xml" ContentType="application/inkml+xml"/>
  <Override PartName="/ppt/ink/ink1229.xml" ContentType="application/inkml+xml"/>
  <Override PartName="/ppt/ink/ink1230.xml" ContentType="application/inkml+xml"/>
  <Override PartName="/ppt/ink/ink1231.xml" ContentType="application/inkml+xml"/>
  <Override PartName="/ppt/ink/ink1232.xml" ContentType="application/inkml+xml"/>
  <Override PartName="/ppt/ink/ink1233.xml" ContentType="application/inkml+xml"/>
  <Override PartName="/ppt/ink/ink1234.xml" ContentType="application/inkml+xml"/>
  <Override PartName="/ppt/ink/ink1235.xml" ContentType="application/inkml+xml"/>
  <Override PartName="/ppt/ink/ink1236.xml" ContentType="application/inkml+xml"/>
  <Override PartName="/ppt/ink/ink1237.xml" ContentType="application/inkml+xml"/>
  <Override PartName="/ppt/ink/ink1238.xml" ContentType="application/inkml+xml"/>
  <Override PartName="/ppt/ink/ink1239.xml" ContentType="application/inkml+xml"/>
  <Override PartName="/ppt/ink/ink1240.xml" ContentType="application/inkml+xml"/>
  <Override PartName="/ppt/ink/ink1241.xml" ContentType="application/inkml+xml"/>
  <Override PartName="/ppt/ink/ink1242.xml" ContentType="application/inkml+xml"/>
  <Override PartName="/ppt/ink/ink1243.xml" ContentType="application/inkml+xml"/>
  <Override PartName="/ppt/ink/ink1244.xml" ContentType="application/inkml+xml"/>
  <Override PartName="/ppt/ink/ink1245.xml" ContentType="application/inkml+xml"/>
  <Override PartName="/ppt/ink/ink1246.xml" ContentType="application/inkml+xml"/>
  <Override PartName="/ppt/ink/ink1247.xml" ContentType="application/inkml+xml"/>
  <Override PartName="/ppt/ink/ink1248.xml" ContentType="application/inkml+xml"/>
  <Override PartName="/ppt/ink/ink1249.xml" ContentType="application/inkml+xml"/>
  <Override PartName="/ppt/ink/ink1250.xml" ContentType="application/inkml+xml"/>
  <Override PartName="/ppt/ink/ink1251.xml" ContentType="application/inkml+xml"/>
  <Override PartName="/ppt/ink/ink1252.xml" ContentType="application/inkml+xml"/>
  <Override PartName="/ppt/ink/ink1253.xml" ContentType="application/inkml+xml"/>
  <Override PartName="/ppt/ink/ink1254.xml" ContentType="application/inkml+xml"/>
  <Override PartName="/ppt/ink/ink1255.xml" ContentType="application/inkml+xml"/>
  <Override PartName="/ppt/ink/ink1256.xml" ContentType="application/inkml+xml"/>
  <Override PartName="/ppt/ink/ink1257.xml" ContentType="application/inkml+xml"/>
  <Override PartName="/ppt/ink/ink1258.xml" ContentType="application/inkml+xml"/>
  <Override PartName="/ppt/ink/ink1259.xml" ContentType="application/inkml+xml"/>
  <Override PartName="/ppt/ink/ink1260.xml" ContentType="application/inkml+xml"/>
  <Override PartName="/ppt/ink/ink1261.xml" ContentType="application/inkml+xml"/>
  <Override PartName="/ppt/ink/ink1262.xml" ContentType="application/inkml+xml"/>
  <Override PartName="/ppt/ink/ink1263.xml" ContentType="application/inkml+xml"/>
  <Override PartName="/ppt/ink/ink1264.xml" ContentType="application/inkml+xml"/>
  <Override PartName="/ppt/ink/ink1265.xml" ContentType="application/inkml+xml"/>
  <Override PartName="/ppt/ink/ink1266.xml" ContentType="application/inkml+xml"/>
  <Override PartName="/ppt/ink/ink1267.xml" ContentType="application/inkml+xml"/>
  <Override PartName="/ppt/ink/ink1268.xml" ContentType="application/inkml+xml"/>
  <Override PartName="/ppt/ink/ink1269.xml" ContentType="application/inkml+xml"/>
  <Override PartName="/ppt/ink/ink1270.xml" ContentType="application/inkml+xml"/>
  <Override PartName="/ppt/ink/ink1271.xml" ContentType="application/inkml+xml"/>
  <Override PartName="/ppt/ink/ink1272.xml" ContentType="application/inkml+xml"/>
  <Override PartName="/ppt/ink/ink1273.xml" ContentType="application/inkml+xml"/>
  <Override PartName="/ppt/ink/ink1274.xml" ContentType="application/inkml+xml"/>
  <Override PartName="/ppt/ink/ink1275.xml" ContentType="application/inkml+xml"/>
  <Override PartName="/ppt/ink/ink1276.xml" ContentType="application/inkml+xml"/>
  <Override PartName="/ppt/ink/ink1277.xml" ContentType="application/inkml+xml"/>
  <Override PartName="/ppt/ink/ink1278.xml" ContentType="application/inkml+xml"/>
  <Override PartName="/ppt/ink/ink1279.xml" ContentType="application/inkml+xml"/>
  <Override PartName="/ppt/ink/ink1280.xml" ContentType="application/inkml+xml"/>
  <Override PartName="/ppt/ink/ink1281.xml" ContentType="application/inkml+xml"/>
  <Override PartName="/ppt/ink/ink1282.xml" ContentType="application/inkml+xml"/>
  <Override PartName="/ppt/ink/ink1283.xml" ContentType="application/inkml+xml"/>
  <Override PartName="/ppt/ink/ink1284.xml" ContentType="application/inkml+xml"/>
  <Override PartName="/ppt/ink/ink1285.xml" ContentType="application/inkml+xml"/>
  <Override PartName="/ppt/ink/ink1286.xml" ContentType="application/inkml+xml"/>
  <Override PartName="/ppt/ink/ink1287.xml" ContentType="application/inkml+xml"/>
  <Override PartName="/ppt/ink/ink1288.xml" ContentType="application/inkml+xml"/>
  <Override PartName="/ppt/ink/ink1289.xml" ContentType="application/inkml+xml"/>
  <Override PartName="/ppt/ink/ink1290.xml" ContentType="application/inkml+xml"/>
  <Override PartName="/ppt/ink/ink1291.xml" ContentType="application/inkml+xml"/>
  <Override PartName="/ppt/ink/ink1292.xml" ContentType="application/inkml+xml"/>
  <Override PartName="/ppt/ink/ink1293.xml" ContentType="application/inkml+xml"/>
  <Override PartName="/ppt/ink/ink1294.xml" ContentType="application/inkml+xml"/>
  <Override PartName="/ppt/ink/ink1295.xml" ContentType="application/inkml+xml"/>
  <Override PartName="/ppt/ink/ink1296.xml" ContentType="application/inkml+xml"/>
  <Override PartName="/ppt/ink/ink1297.xml" ContentType="application/inkml+xml"/>
  <Override PartName="/ppt/ink/ink1298.xml" ContentType="application/inkml+xml"/>
  <Override PartName="/ppt/ink/ink1299.xml" ContentType="application/inkml+xml"/>
  <Override PartName="/ppt/ink/ink1300.xml" ContentType="application/inkml+xml"/>
  <Override PartName="/ppt/ink/ink1301.xml" ContentType="application/inkml+xml"/>
  <Override PartName="/ppt/ink/ink1302.xml" ContentType="application/inkml+xml"/>
  <Override PartName="/ppt/ink/ink1303.xml" ContentType="application/inkml+xml"/>
  <Override PartName="/ppt/ink/ink1304.xml" ContentType="application/inkml+xml"/>
  <Override PartName="/ppt/ink/ink1305.xml" ContentType="application/inkml+xml"/>
  <Override PartName="/ppt/ink/ink1306.xml" ContentType="application/inkml+xml"/>
  <Override PartName="/ppt/ink/ink1307.xml" ContentType="application/inkml+xml"/>
  <Override PartName="/ppt/ink/ink1308.xml" ContentType="application/inkml+xml"/>
  <Override PartName="/ppt/ink/ink1309.xml" ContentType="application/inkml+xml"/>
  <Override PartName="/ppt/ink/ink1310.xml" ContentType="application/inkml+xml"/>
  <Override PartName="/ppt/ink/ink1311.xml" ContentType="application/inkml+xml"/>
  <Override PartName="/ppt/ink/ink1312.xml" ContentType="application/inkml+xml"/>
  <Override PartName="/ppt/ink/ink1313.xml" ContentType="application/inkml+xml"/>
  <Override PartName="/ppt/ink/ink1314.xml" ContentType="application/inkml+xml"/>
  <Override PartName="/ppt/ink/ink1315.xml" ContentType="application/inkml+xml"/>
  <Override PartName="/ppt/ink/ink1316.xml" ContentType="application/inkml+xml"/>
  <Override PartName="/ppt/ink/ink1317.xml" ContentType="application/inkml+xml"/>
  <Override PartName="/ppt/ink/ink1318.xml" ContentType="application/inkml+xml"/>
  <Override PartName="/ppt/ink/ink1319.xml" ContentType="application/inkml+xml"/>
  <Override PartName="/ppt/ink/ink1320.xml" ContentType="application/inkml+xml"/>
  <Override PartName="/ppt/ink/ink1321.xml" ContentType="application/inkml+xml"/>
  <Override PartName="/ppt/ink/ink1322.xml" ContentType="application/inkml+xml"/>
  <Override PartName="/ppt/ink/ink1323.xml" ContentType="application/inkml+xml"/>
  <Override PartName="/ppt/ink/ink1324.xml" ContentType="application/inkml+xml"/>
  <Override PartName="/ppt/ink/ink1325.xml" ContentType="application/inkml+xml"/>
  <Override PartName="/ppt/ink/ink1326.xml" ContentType="application/inkml+xml"/>
  <Override PartName="/ppt/ink/ink1327.xml" ContentType="application/inkml+xml"/>
  <Override PartName="/ppt/ink/ink1328.xml" ContentType="application/inkml+xml"/>
  <Override PartName="/ppt/ink/ink1329.xml" ContentType="application/inkml+xml"/>
  <Override PartName="/ppt/ink/ink1330.xml" ContentType="application/inkml+xml"/>
  <Override PartName="/ppt/ink/ink1331.xml" ContentType="application/inkml+xml"/>
  <Override PartName="/ppt/ink/ink1332.xml" ContentType="application/inkml+xml"/>
  <Override PartName="/ppt/ink/ink1333.xml" ContentType="application/inkml+xml"/>
  <Override PartName="/ppt/ink/ink1334.xml" ContentType="application/inkml+xml"/>
  <Override PartName="/ppt/ink/ink1335.xml" ContentType="application/inkml+xml"/>
  <Override PartName="/ppt/ink/ink1336.xml" ContentType="application/inkml+xml"/>
  <Override PartName="/ppt/ink/ink1337.xml" ContentType="application/inkml+xml"/>
  <Override PartName="/ppt/ink/ink1338.xml" ContentType="application/inkml+xml"/>
  <Override PartName="/ppt/ink/ink1339.xml" ContentType="application/inkml+xml"/>
  <Override PartName="/ppt/ink/ink1340.xml" ContentType="application/inkml+xml"/>
  <Override PartName="/ppt/ink/ink1341.xml" ContentType="application/inkml+xml"/>
  <Override PartName="/ppt/ink/ink1342.xml" ContentType="application/inkml+xml"/>
  <Override PartName="/ppt/ink/ink1343.xml" ContentType="application/inkml+xml"/>
  <Override PartName="/ppt/ink/ink1344.xml" ContentType="application/inkml+xml"/>
  <Override PartName="/ppt/ink/ink1345.xml" ContentType="application/inkml+xml"/>
  <Override PartName="/ppt/ink/ink1346.xml" ContentType="application/inkml+xml"/>
  <Override PartName="/ppt/ink/ink1347.xml" ContentType="application/inkml+xml"/>
  <Override PartName="/ppt/ink/ink1348.xml" ContentType="application/inkml+xml"/>
  <Override PartName="/ppt/ink/ink1349.xml" ContentType="application/inkml+xml"/>
  <Override PartName="/ppt/ink/ink1350.xml" ContentType="application/inkml+xml"/>
  <Override PartName="/ppt/ink/ink1351.xml" ContentType="application/inkml+xml"/>
  <Override PartName="/ppt/ink/ink1352.xml" ContentType="application/inkml+xml"/>
  <Override PartName="/ppt/ink/ink1353.xml" ContentType="application/inkml+xml"/>
  <Override PartName="/ppt/ink/ink1354.xml" ContentType="application/inkml+xml"/>
  <Override PartName="/ppt/ink/ink1355.xml" ContentType="application/inkml+xml"/>
  <Override PartName="/ppt/ink/ink1356.xml" ContentType="application/inkml+xml"/>
  <Override PartName="/ppt/ink/ink1357.xml" ContentType="application/inkml+xml"/>
  <Override PartName="/ppt/ink/ink1358.xml" ContentType="application/inkml+xml"/>
  <Override PartName="/ppt/ink/ink1359.xml" ContentType="application/inkml+xml"/>
  <Override PartName="/ppt/ink/ink1360.xml" ContentType="application/inkml+xml"/>
  <Override PartName="/ppt/ink/ink1361.xml" ContentType="application/inkml+xml"/>
  <Override PartName="/ppt/ink/ink1362.xml" ContentType="application/inkml+xml"/>
  <Override PartName="/ppt/ink/ink1363.xml" ContentType="application/inkml+xml"/>
  <Override PartName="/ppt/ink/ink1364.xml" ContentType="application/inkml+xml"/>
  <Override PartName="/ppt/ink/ink1365.xml" ContentType="application/inkml+xml"/>
  <Override PartName="/ppt/ink/ink1366.xml" ContentType="application/inkml+xml"/>
  <Override PartName="/ppt/ink/ink1367.xml" ContentType="application/inkml+xml"/>
  <Override PartName="/ppt/ink/ink1368.xml" ContentType="application/inkml+xml"/>
  <Override PartName="/ppt/ink/ink1369.xml" ContentType="application/inkml+xml"/>
  <Override PartName="/ppt/ink/ink1370.xml" ContentType="application/inkml+xml"/>
  <Override PartName="/ppt/ink/ink1371.xml" ContentType="application/inkml+xml"/>
  <Override PartName="/ppt/ink/ink1372.xml" ContentType="application/inkml+xml"/>
  <Override PartName="/ppt/ink/ink1373.xml" ContentType="application/inkml+xml"/>
  <Override PartName="/ppt/ink/ink1374.xml" ContentType="application/inkml+xml"/>
  <Override PartName="/ppt/ink/ink1375.xml" ContentType="application/inkml+xml"/>
  <Override PartName="/ppt/ink/ink1376.xml" ContentType="application/inkml+xml"/>
  <Override PartName="/ppt/ink/ink1377.xml" ContentType="application/inkml+xml"/>
  <Override PartName="/ppt/ink/ink1378.xml" ContentType="application/inkml+xml"/>
  <Override PartName="/ppt/ink/ink1379.xml" ContentType="application/inkml+xml"/>
  <Override PartName="/ppt/ink/ink1380.xml" ContentType="application/inkml+xml"/>
  <Override PartName="/ppt/ink/ink1381.xml" ContentType="application/inkml+xml"/>
  <Override PartName="/ppt/ink/ink1382.xml" ContentType="application/inkml+xml"/>
  <Override PartName="/ppt/ink/ink1383.xml" ContentType="application/inkml+xml"/>
  <Override PartName="/ppt/ink/ink1384.xml" ContentType="application/inkml+xml"/>
  <Override PartName="/ppt/ink/ink1385.xml" ContentType="application/inkml+xml"/>
  <Override PartName="/ppt/ink/ink1386.xml" ContentType="application/inkml+xml"/>
  <Override PartName="/ppt/ink/ink1387.xml" ContentType="application/inkml+xml"/>
  <Override PartName="/ppt/ink/ink1388.xml" ContentType="application/inkml+xml"/>
  <Override PartName="/ppt/ink/ink1389.xml" ContentType="application/inkml+xml"/>
  <Override PartName="/ppt/ink/ink1390.xml" ContentType="application/inkml+xml"/>
  <Override PartName="/ppt/ink/ink1391.xml" ContentType="application/inkml+xml"/>
  <Override PartName="/ppt/ink/ink1392.xml" ContentType="application/inkml+xml"/>
  <Override PartName="/ppt/ink/ink1393.xml" ContentType="application/inkml+xml"/>
  <Override PartName="/ppt/ink/ink1394.xml" ContentType="application/inkml+xml"/>
  <Override PartName="/ppt/ink/ink1395.xml" ContentType="application/inkml+xml"/>
  <Override PartName="/ppt/ink/ink1396.xml" ContentType="application/inkml+xml"/>
  <Override PartName="/ppt/ink/ink1397.xml" ContentType="application/inkml+xml"/>
  <Override PartName="/ppt/ink/ink1398.xml" ContentType="application/inkml+xml"/>
  <Override PartName="/ppt/ink/ink1399.xml" ContentType="application/inkml+xml"/>
  <Override PartName="/ppt/ink/ink1400.xml" ContentType="application/inkml+xml"/>
  <Override PartName="/ppt/ink/ink1401.xml" ContentType="application/inkml+xml"/>
  <Override PartName="/ppt/ink/ink1402.xml" ContentType="application/inkml+xml"/>
  <Override PartName="/ppt/ink/ink1403.xml" ContentType="application/inkml+xml"/>
  <Override PartName="/ppt/ink/ink1404.xml" ContentType="application/inkml+xml"/>
  <Override PartName="/ppt/ink/ink1405.xml" ContentType="application/inkml+xml"/>
  <Override PartName="/ppt/ink/ink1406.xml" ContentType="application/inkml+xml"/>
  <Override PartName="/ppt/ink/ink1407.xml" ContentType="application/inkml+xml"/>
  <Override PartName="/ppt/ink/ink1408.xml" ContentType="application/inkml+xml"/>
  <Override PartName="/ppt/ink/ink1409.xml" ContentType="application/inkml+xml"/>
  <Override PartName="/ppt/ink/ink1410.xml" ContentType="application/inkml+xml"/>
  <Override PartName="/ppt/ink/ink1411.xml" ContentType="application/inkml+xml"/>
  <Override PartName="/ppt/ink/ink1412.xml" ContentType="application/inkml+xml"/>
  <Override PartName="/ppt/ink/ink1413.xml" ContentType="application/inkml+xml"/>
  <Override PartName="/ppt/ink/ink1414.xml" ContentType="application/inkml+xml"/>
  <Override PartName="/ppt/ink/ink1415.xml" ContentType="application/inkml+xml"/>
  <Override PartName="/ppt/ink/ink1416.xml" ContentType="application/inkml+xml"/>
  <Override PartName="/ppt/ink/ink1417.xml" ContentType="application/inkml+xml"/>
  <Override PartName="/ppt/ink/ink1418.xml" ContentType="application/inkml+xml"/>
  <Override PartName="/ppt/ink/ink1419.xml" ContentType="application/inkml+xml"/>
  <Override PartName="/ppt/ink/ink1420.xml" ContentType="application/inkml+xml"/>
  <Override PartName="/ppt/ink/ink1421.xml" ContentType="application/inkml+xml"/>
  <Override PartName="/ppt/ink/ink1422.xml" ContentType="application/inkml+xml"/>
  <Override PartName="/ppt/ink/ink1423.xml" ContentType="application/inkml+xml"/>
  <Override PartName="/ppt/ink/ink1424.xml" ContentType="application/inkml+xml"/>
  <Override PartName="/ppt/ink/ink1425.xml" ContentType="application/inkml+xml"/>
  <Override PartName="/ppt/ink/ink1426.xml" ContentType="application/inkml+xml"/>
  <Override PartName="/ppt/ink/ink1427.xml" ContentType="application/inkml+xml"/>
  <Override PartName="/ppt/ink/ink1428.xml" ContentType="application/inkml+xml"/>
  <Override PartName="/ppt/ink/ink1429.xml" ContentType="application/inkml+xml"/>
  <Override PartName="/ppt/ink/ink1430.xml" ContentType="application/inkml+xml"/>
  <Override PartName="/ppt/ink/ink1431.xml" ContentType="application/inkml+xml"/>
  <Override PartName="/ppt/ink/ink1432.xml" ContentType="application/inkml+xml"/>
  <Override PartName="/ppt/ink/ink1433.xml" ContentType="application/inkml+xml"/>
  <Override PartName="/ppt/ink/ink1434.xml" ContentType="application/inkml+xml"/>
  <Override PartName="/ppt/ink/ink1435.xml" ContentType="application/inkml+xml"/>
  <Override PartName="/ppt/ink/ink1436.xml" ContentType="application/inkml+xml"/>
  <Override PartName="/ppt/ink/ink1437.xml" ContentType="application/inkml+xml"/>
  <Override PartName="/ppt/ink/ink1438.xml" ContentType="application/inkml+xml"/>
  <Override PartName="/ppt/ink/ink1439.xml" ContentType="application/inkml+xml"/>
  <Override PartName="/ppt/ink/ink1440.xml" ContentType="application/inkml+xml"/>
  <Override PartName="/ppt/ink/ink1441.xml" ContentType="application/inkml+xml"/>
  <Override PartName="/ppt/ink/ink1442.xml" ContentType="application/inkml+xml"/>
  <Override PartName="/ppt/ink/ink1443.xml" ContentType="application/inkml+xml"/>
  <Override PartName="/ppt/ink/ink1444.xml" ContentType="application/inkml+xml"/>
  <Override PartName="/ppt/ink/ink1445.xml" ContentType="application/inkml+xml"/>
  <Override PartName="/ppt/ink/ink1446.xml" ContentType="application/inkml+xml"/>
  <Override PartName="/ppt/ink/ink1447.xml" ContentType="application/inkml+xml"/>
  <Override PartName="/ppt/ink/ink1448.xml" ContentType="application/inkml+xml"/>
  <Override PartName="/ppt/ink/ink1449.xml" ContentType="application/inkml+xml"/>
  <Override PartName="/ppt/ink/ink1450.xml" ContentType="application/inkml+xml"/>
  <Override PartName="/ppt/ink/ink1451.xml" ContentType="application/inkml+xml"/>
  <Override PartName="/ppt/ink/ink1452.xml" ContentType="application/inkml+xml"/>
  <Override PartName="/ppt/ink/ink1453.xml" ContentType="application/inkml+xml"/>
  <Override PartName="/ppt/ink/ink1454.xml" ContentType="application/inkml+xml"/>
  <Override PartName="/ppt/ink/ink1455.xml" ContentType="application/inkml+xml"/>
  <Override PartName="/ppt/ink/ink1456.xml" ContentType="application/inkml+xml"/>
  <Override PartName="/ppt/ink/ink1457.xml" ContentType="application/inkml+xml"/>
  <Override PartName="/ppt/ink/ink1458.xml" ContentType="application/inkml+xml"/>
  <Override PartName="/ppt/ink/ink1459.xml" ContentType="application/inkml+xml"/>
  <Override PartName="/ppt/ink/ink1460.xml" ContentType="application/inkml+xml"/>
  <Override PartName="/ppt/ink/ink1461.xml" ContentType="application/inkml+xml"/>
  <Override PartName="/ppt/ink/ink1462.xml" ContentType="application/inkml+xml"/>
  <Override PartName="/ppt/ink/ink1463.xml" ContentType="application/inkml+xml"/>
  <Override PartName="/ppt/ink/ink1464.xml" ContentType="application/inkml+xml"/>
  <Override PartName="/ppt/ink/ink1465.xml" ContentType="application/inkml+xml"/>
  <Override PartName="/ppt/ink/ink1466.xml" ContentType="application/inkml+xml"/>
  <Override PartName="/ppt/ink/ink1467.xml" ContentType="application/inkml+xml"/>
  <Override PartName="/ppt/ink/ink1468.xml" ContentType="application/inkml+xml"/>
  <Override PartName="/ppt/ink/ink1469.xml" ContentType="application/inkml+xml"/>
  <Override PartName="/ppt/ink/ink1470.xml" ContentType="application/inkml+xml"/>
  <Override PartName="/ppt/ink/ink1471.xml" ContentType="application/inkml+xml"/>
  <Override PartName="/ppt/ink/ink1472.xml" ContentType="application/inkml+xml"/>
  <Override PartName="/ppt/ink/ink1473.xml" ContentType="application/inkml+xml"/>
  <Override PartName="/ppt/ink/ink1474.xml" ContentType="application/inkml+xml"/>
  <Override PartName="/ppt/ink/ink1475.xml" ContentType="application/inkml+xml"/>
  <Override PartName="/ppt/ink/ink1476.xml" ContentType="application/inkml+xml"/>
  <Override PartName="/ppt/ink/ink1477.xml" ContentType="application/inkml+xml"/>
  <Override PartName="/ppt/ink/ink1478.xml" ContentType="application/inkml+xml"/>
  <Override PartName="/ppt/ink/ink1479.xml" ContentType="application/inkml+xml"/>
  <Override PartName="/ppt/ink/ink1480.xml" ContentType="application/inkml+xml"/>
  <Override PartName="/ppt/ink/ink1481.xml" ContentType="application/inkml+xml"/>
  <Override PartName="/ppt/ink/ink1482.xml" ContentType="application/inkml+xml"/>
  <Override PartName="/ppt/ink/ink1483.xml" ContentType="application/inkml+xml"/>
  <Override PartName="/ppt/ink/ink1484.xml" ContentType="application/inkml+xml"/>
  <Override PartName="/ppt/ink/ink1485.xml" ContentType="application/inkml+xml"/>
  <Override PartName="/ppt/ink/ink1486.xml" ContentType="application/inkml+xml"/>
  <Override PartName="/ppt/ink/ink1487.xml" ContentType="application/inkml+xml"/>
  <Override PartName="/ppt/ink/ink1488.xml" ContentType="application/inkml+xml"/>
  <Override PartName="/ppt/ink/ink1489.xml" ContentType="application/inkml+xml"/>
  <Override PartName="/ppt/ink/ink1490.xml" ContentType="application/inkml+xml"/>
  <Override PartName="/ppt/ink/ink1491.xml" ContentType="application/inkml+xml"/>
  <Override PartName="/ppt/ink/ink1492.xml" ContentType="application/inkml+xml"/>
  <Override PartName="/ppt/ink/ink1493.xml" ContentType="application/inkml+xml"/>
  <Override PartName="/ppt/ink/ink1494.xml" ContentType="application/inkml+xml"/>
  <Override PartName="/ppt/ink/ink1495.xml" ContentType="application/inkml+xml"/>
  <Override PartName="/ppt/ink/ink1496.xml" ContentType="application/inkml+xml"/>
  <Override PartName="/ppt/ink/ink1497.xml" ContentType="application/inkml+xml"/>
  <Override PartName="/ppt/ink/ink1498.xml" ContentType="application/inkml+xml"/>
  <Override PartName="/ppt/ink/ink1499.xml" ContentType="application/inkml+xml"/>
  <Override PartName="/ppt/ink/ink1500.xml" ContentType="application/inkml+xml"/>
  <Override PartName="/ppt/ink/ink1501.xml" ContentType="application/inkml+xml"/>
  <Override PartName="/ppt/ink/ink1502.xml" ContentType="application/inkml+xml"/>
  <Override PartName="/ppt/ink/ink1503.xml" ContentType="application/inkml+xml"/>
  <Override PartName="/ppt/ink/ink1504.xml" ContentType="application/inkml+xml"/>
  <Override PartName="/ppt/ink/ink1505.xml" ContentType="application/inkml+xml"/>
  <Override PartName="/ppt/ink/ink1506.xml" ContentType="application/inkml+xml"/>
  <Override PartName="/ppt/ink/ink1507.xml" ContentType="application/inkml+xml"/>
  <Override PartName="/ppt/ink/ink1508.xml" ContentType="application/inkml+xml"/>
  <Override PartName="/ppt/ink/ink1509.xml" ContentType="application/inkml+xml"/>
  <Override PartName="/ppt/ink/ink1510.xml" ContentType="application/inkml+xml"/>
  <Override PartName="/ppt/ink/ink1511.xml" ContentType="application/inkml+xml"/>
  <Override PartName="/ppt/ink/ink1512.xml" ContentType="application/inkml+xml"/>
  <Override PartName="/ppt/ink/ink1513.xml" ContentType="application/inkml+xml"/>
  <Override PartName="/ppt/ink/ink1514.xml" ContentType="application/inkml+xml"/>
  <Override PartName="/ppt/ink/ink1515.xml" ContentType="application/inkml+xml"/>
  <Override PartName="/ppt/ink/ink1516.xml" ContentType="application/inkml+xml"/>
  <Override PartName="/ppt/ink/ink1517.xml" ContentType="application/inkml+xml"/>
  <Override PartName="/ppt/ink/ink1518.xml" ContentType="application/inkml+xml"/>
  <Override PartName="/ppt/ink/ink1519.xml" ContentType="application/inkml+xml"/>
  <Override PartName="/ppt/ink/ink1520.xml" ContentType="application/inkml+xml"/>
  <Override PartName="/ppt/ink/ink1521.xml" ContentType="application/inkml+xml"/>
  <Override PartName="/ppt/ink/ink1522.xml" ContentType="application/inkml+xml"/>
  <Override PartName="/ppt/ink/ink1523.xml" ContentType="application/inkml+xml"/>
  <Override PartName="/ppt/ink/ink1524.xml" ContentType="application/inkml+xml"/>
  <Override PartName="/ppt/ink/ink1525.xml" ContentType="application/inkml+xml"/>
  <Override PartName="/ppt/ink/ink1526.xml" ContentType="application/inkml+xml"/>
  <Override PartName="/ppt/ink/ink1527.xml" ContentType="application/inkml+xml"/>
  <Override PartName="/ppt/ink/ink1528.xml" ContentType="application/inkml+xml"/>
  <Override PartName="/ppt/ink/ink1529.xml" ContentType="application/inkml+xml"/>
  <Override PartName="/ppt/ink/ink1530.xml" ContentType="application/inkml+xml"/>
  <Override PartName="/ppt/ink/ink1531.xml" ContentType="application/inkml+xml"/>
  <Override PartName="/ppt/ink/ink1532.xml" ContentType="application/inkml+xml"/>
  <Override PartName="/ppt/ink/ink1533.xml" ContentType="application/inkml+xml"/>
  <Override PartName="/ppt/ink/ink1534.xml" ContentType="application/inkml+xml"/>
  <Override PartName="/ppt/ink/ink1535.xml" ContentType="application/inkml+xml"/>
  <Override PartName="/ppt/ink/ink1536.xml" ContentType="application/inkml+xml"/>
  <Override PartName="/ppt/ink/ink1537.xml" ContentType="application/inkml+xml"/>
  <Override PartName="/ppt/ink/ink1538.xml" ContentType="application/inkml+xml"/>
  <Override PartName="/ppt/ink/ink1539.xml" ContentType="application/inkml+xml"/>
  <Override PartName="/ppt/ink/ink1540.xml" ContentType="application/inkml+xml"/>
  <Override PartName="/ppt/ink/ink1541.xml" ContentType="application/inkml+xml"/>
  <Override PartName="/ppt/ink/ink1542.xml" ContentType="application/inkml+xml"/>
  <Override PartName="/ppt/ink/ink1543.xml" ContentType="application/inkml+xml"/>
  <Override PartName="/ppt/ink/ink1544.xml" ContentType="application/inkml+xml"/>
  <Override PartName="/ppt/ink/ink1545.xml" ContentType="application/inkml+xml"/>
  <Override PartName="/ppt/ink/ink1546.xml" ContentType="application/inkml+xml"/>
  <Override PartName="/ppt/ink/ink1547.xml" ContentType="application/inkml+xml"/>
  <Override PartName="/ppt/ink/ink1548.xml" ContentType="application/inkml+xml"/>
  <Override PartName="/ppt/ink/ink1549.xml" ContentType="application/inkml+xml"/>
  <Override PartName="/ppt/ink/ink1550.xml" ContentType="application/inkml+xml"/>
  <Override PartName="/ppt/ink/ink1551.xml" ContentType="application/inkml+xml"/>
  <Override PartName="/ppt/ink/ink1552.xml" ContentType="application/inkml+xml"/>
  <Override PartName="/ppt/ink/ink1553.xml" ContentType="application/inkml+xml"/>
  <Override PartName="/ppt/ink/ink1554.xml" ContentType="application/inkml+xml"/>
  <Override PartName="/ppt/ink/ink1555.xml" ContentType="application/inkml+xml"/>
  <Override PartName="/ppt/ink/ink1556.xml" ContentType="application/inkml+xml"/>
  <Override PartName="/ppt/ink/ink1557.xml" ContentType="application/inkml+xml"/>
  <Override PartName="/ppt/ink/ink1558.xml" ContentType="application/inkml+xml"/>
  <Override PartName="/ppt/ink/ink1559.xml" ContentType="application/inkml+xml"/>
  <Override PartName="/ppt/ink/ink1560.xml" ContentType="application/inkml+xml"/>
  <Override PartName="/ppt/ink/ink1561.xml" ContentType="application/inkml+xml"/>
  <Override PartName="/ppt/ink/ink1562.xml" ContentType="application/inkml+xml"/>
  <Override PartName="/ppt/ink/ink1563.xml" ContentType="application/inkml+xml"/>
  <Override PartName="/ppt/ink/ink1564.xml" ContentType="application/inkml+xml"/>
  <Override PartName="/ppt/ink/ink1565.xml" ContentType="application/inkml+xml"/>
  <Override PartName="/ppt/ink/ink1566.xml" ContentType="application/inkml+xml"/>
  <Override PartName="/ppt/ink/ink1567.xml" ContentType="application/inkml+xml"/>
  <Override PartName="/ppt/ink/ink1568.xml" ContentType="application/inkml+xml"/>
  <Override PartName="/ppt/ink/ink1569.xml" ContentType="application/inkml+xml"/>
  <Override PartName="/ppt/ink/ink1570.xml" ContentType="application/inkml+xml"/>
  <Override PartName="/ppt/ink/ink1571.xml" ContentType="application/inkml+xml"/>
  <Override PartName="/ppt/ink/ink1572.xml" ContentType="application/inkml+xml"/>
  <Override PartName="/ppt/ink/ink1573.xml" ContentType="application/inkml+xml"/>
  <Override PartName="/ppt/ink/ink1574.xml" ContentType="application/inkml+xml"/>
  <Override PartName="/ppt/ink/ink1575.xml" ContentType="application/inkml+xml"/>
  <Override PartName="/ppt/ink/ink1576.xml" ContentType="application/inkml+xml"/>
  <Override PartName="/ppt/ink/ink1577.xml" ContentType="application/inkml+xml"/>
  <Override PartName="/ppt/ink/ink1578.xml" ContentType="application/inkml+xml"/>
  <Override PartName="/ppt/ink/ink1579.xml" ContentType="application/inkml+xml"/>
  <Override PartName="/ppt/ink/ink1580.xml" ContentType="application/inkml+xml"/>
  <Override PartName="/ppt/ink/ink1581.xml" ContentType="application/inkml+xml"/>
  <Override PartName="/ppt/ink/ink1582.xml" ContentType="application/inkml+xml"/>
  <Override PartName="/ppt/ink/ink1583.xml" ContentType="application/inkml+xml"/>
  <Override PartName="/ppt/ink/ink1584.xml" ContentType="application/inkml+xml"/>
  <Override PartName="/ppt/ink/ink1585.xml" ContentType="application/inkml+xml"/>
  <Override PartName="/ppt/ink/ink1586.xml" ContentType="application/inkml+xml"/>
  <Override PartName="/ppt/ink/ink1587.xml" ContentType="application/inkml+xml"/>
  <Override PartName="/ppt/ink/ink1588.xml" ContentType="application/inkml+xml"/>
  <Override PartName="/ppt/ink/ink1589.xml" ContentType="application/inkml+xml"/>
  <Override PartName="/ppt/ink/ink1590.xml" ContentType="application/inkml+xml"/>
  <Override PartName="/ppt/ink/ink1591.xml" ContentType="application/inkml+xml"/>
  <Override PartName="/ppt/ink/ink1592.xml" ContentType="application/inkml+xml"/>
  <Override PartName="/ppt/ink/ink1593.xml" ContentType="application/inkml+xml"/>
  <Override PartName="/ppt/ink/ink1594.xml" ContentType="application/inkml+xml"/>
  <Override PartName="/ppt/ink/ink1595.xml" ContentType="application/inkml+xml"/>
  <Override PartName="/ppt/ink/ink1596.xml" ContentType="application/inkml+xml"/>
  <Override PartName="/ppt/ink/ink1597.xml" ContentType="application/inkml+xml"/>
  <Override PartName="/ppt/ink/ink1598.xml" ContentType="application/inkml+xml"/>
  <Override PartName="/ppt/ink/ink1599.xml" ContentType="application/inkml+xml"/>
  <Override PartName="/ppt/ink/ink1600.xml" ContentType="application/inkml+xml"/>
  <Override PartName="/ppt/ink/ink1601.xml" ContentType="application/inkml+xml"/>
  <Override PartName="/ppt/ink/ink1602.xml" ContentType="application/inkml+xml"/>
  <Override PartName="/ppt/ink/ink1603.xml" ContentType="application/inkml+xml"/>
  <Override PartName="/ppt/ink/ink1604.xml" ContentType="application/inkml+xml"/>
  <Override PartName="/ppt/ink/ink1605.xml" ContentType="application/inkml+xml"/>
  <Override PartName="/ppt/ink/ink1606.xml" ContentType="application/inkml+xml"/>
  <Override PartName="/ppt/ink/ink1607.xml" ContentType="application/inkml+xml"/>
  <Override PartName="/ppt/ink/ink1608.xml" ContentType="application/inkml+xml"/>
  <Override PartName="/ppt/ink/ink1609.xml" ContentType="application/inkml+xml"/>
  <Override PartName="/ppt/ink/ink1610.xml" ContentType="application/inkml+xml"/>
  <Override PartName="/ppt/ink/ink1611.xml" ContentType="application/inkml+xml"/>
  <Override PartName="/ppt/ink/ink1612.xml" ContentType="application/inkml+xml"/>
  <Override PartName="/ppt/ink/ink1613.xml" ContentType="application/inkml+xml"/>
  <Override PartName="/ppt/ink/ink1614.xml" ContentType="application/inkml+xml"/>
  <Override PartName="/ppt/ink/ink1615.xml" ContentType="application/inkml+xml"/>
  <Override PartName="/ppt/ink/ink1616.xml" ContentType="application/inkml+xml"/>
  <Override PartName="/ppt/ink/ink1617.xml" ContentType="application/inkml+xml"/>
  <Override PartName="/ppt/ink/ink1618.xml" ContentType="application/inkml+xml"/>
  <Override PartName="/ppt/ink/ink1619.xml" ContentType="application/inkml+xml"/>
  <Override PartName="/ppt/ink/ink1620.xml" ContentType="application/inkml+xml"/>
  <Override PartName="/ppt/ink/ink1621.xml" ContentType="application/inkml+xml"/>
  <Override PartName="/ppt/ink/ink1622.xml" ContentType="application/inkml+xml"/>
  <Override PartName="/ppt/ink/ink1623.xml" ContentType="application/inkml+xml"/>
  <Override PartName="/ppt/ink/ink1624.xml" ContentType="application/inkml+xml"/>
  <Override PartName="/ppt/ink/ink1625.xml" ContentType="application/inkml+xml"/>
  <Override PartName="/ppt/ink/ink1626.xml" ContentType="application/inkml+xml"/>
  <Override PartName="/ppt/ink/ink1627.xml" ContentType="application/inkml+xml"/>
  <Override PartName="/ppt/ink/ink1628.xml" ContentType="application/inkml+xml"/>
  <Override PartName="/ppt/ink/ink1629.xml" ContentType="application/inkml+xml"/>
  <Override PartName="/ppt/ink/ink1630.xml" ContentType="application/inkml+xml"/>
  <Override PartName="/ppt/ink/ink1631.xml" ContentType="application/inkml+xml"/>
  <Override PartName="/ppt/ink/ink1632.xml" ContentType="application/inkml+xml"/>
  <Override PartName="/ppt/ink/ink1633.xml" ContentType="application/inkml+xml"/>
  <Override PartName="/ppt/ink/ink1634.xml" ContentType="application/inkml+xml"/>
  <Override PartName="/ppt/ink/ink1635.xml" ContentType="application/inkml+xml"/>
  <Override PartName="/ppt/ink/ink1636.xml" ContentType="application/inkml+xml"/>
  <Override PartName="/ppt/ink/ink1637.xml" ContentType="application/inkml+xml"/>
  <Override PartName="/ppt/ink/ink1638.xml" ContentType="application/inkml+xml"/>
  <Override PartName="/ppt/ink/ink1639.xml" ContentType="application/inkml+xml"/>
  <Override PartName="/ppt/ink/ink1640.xml" ContentType="application/inkml+xml"/>
  <Override PartName="/ppt/ink/ink1641.xml" ContentType="application/inkml+xml"/>
  <Override PartName="/ppt/ink/ink1642.xml" ContentType="application/inkml+xml"/>
  <Override PartName="/ppt/ink/ink1643.xml" ContentType="application/inkml+xml"/>
  <Override PartName="/ppt/ink/ink1644.xml" ContentType="application/inkml+xml"/>
  <Override PartName="/ppt/ink/ink1645.xml" ContentType="application/inkml+xml"/>
  <Override PartName="/ppt/ink/ink1646.xml" ContentType="application/inkml+xml"/>
  <Override PartName="/ppt/ink/ink1647.xml" ContentType="application/inkml+xml"/>
  <Override PartName="/ppt/ink/ink1648.xml" ContentType="application/inkml+xml"/>
  <Override PartName="/ppt/ink/ink1649.xml" ContentType="application/inkml+xml"/>
  <Override PartName="/ppt/ink/ink1650.xml" ContentType="application/inkml+xml"/>
  <Override PartName="/ppt/ink/ink1651.xml" ContentType="application/inkml+xml"/>
  <Override PartName="/ppt/ink/ink1652.xml" ContentType="application/inkml+xml"/>
  <Override PartName="/ppt/ink/ink1653.xml" ContentType="application/inkml+xml"/>
  <Override PartName="/ppt/ink/ink1654.xml" ContentType="application/inkml+xml"/>
  <Override PartName="/ppt/ink/ink1655.xml" ContentType="application/inkml+xml"/>
  <Override PartName="/ppt/ink/ink1656.xml" ContentType="application/inkml+xml"/>
  <Override PartName="/ppt/ink/ink1657.xml" ContentType="application/inkml+xml"/>
  <Override PartName="/ppt/ink/ink1658.xml" ContentType="application/inkml+xml"/>
  <Override PartName="/ppt/ink/ink1659.xml" ContentType="application/inkml+xml"/>
  <Override PartName="/ppt/ink/ink1660.xml" ContentType="application/inkml+xml"/>
  <Override PartName="/ppt/ink/ink1661.xml" ContentType="application/inkml+xml"/>
  <Override PartName="/ppt/ink/ink1662.xml" ContentType="application/inkml+xml"/>
  <Override PartName="/ppt/ink/ink1663.xml" ContentType="application/inkml+xml"/>
  <Override PartName="/ppt/ink/ink1664.xml" ContentType="application/inkml+xml"/>
  <Override PartName="/ppt/ink/ink1665.xml" ContentType="application/inkml+xml"/>
  <Override PartName="/ppt/ink/ink1666.xml" ContentType="application/inkml+xml"/>
  <Override PartName="/ppt/ink/ink1667.xml" ContentType="application/inkml+xml"/>
  <Override PartName="/ppt/ink/ink1668.xml" ContentType="application/inkml+xml"/>
  <Override PartName="/ppt/ink/ink1669.xml" ContentType="application/inkml+xml"/>
  <Override PartName="/ppt/ink/ink1670.xml" ContentType="application/inkml+xml"/>
  <Override PartName="/ppt/ink/ink1671.xml" ContentType="application/inkml+xml"/>
  <Override PartName="/ppt/ink/ink1672.xml" ContentType="application/inkml+xml"/>
  <Override PartName="/ppt/ink/ink1673.xml" ContentType="application/inkml+xml"/>
  <Override PartName="/ppt/ink/ink1674.xml" ContentType="application/inkml+xml"/>
  <Override PartName="/ppt/ink/ink1675.xml" ContentType="application/inkml+xml"/>
  <Override PartName="/ppt/ink/ink1676.xml" ContentType="application/inkml+xml"/>
  <Override PartName="/ppt/ink/ink1677.xml" ContentType="application/inkml+xml"/>
  <Override PartName="/ppt/ink/ink1678.xml" ContentType="application/inkml+xml"/>
  <Override PartName="/ppt/ink/ink1679.xml" ContentType="application/inkml+xml"/>
  <Override PartName="/ppt/ink/ink1680.xml" ContentType="application/inkml+xml"/>
  <Override PartName="/ppt/ink/ink1681.xml" ContentType="application/inkml+xml"/>
  <Override PartName="/ppt/ink/ink1682.xml" ContentType="application/inkml+xml"/>
  <Override PartName="/ppt/ink/ink1683.xml" ContentType="application/inkml+xml"/>
  <Override PartName="/ppt/ink/ink1684.xml" ContentType="application/inkml+xml"/>
  <Override PartName="/ppt/ink/ink1685.xml" ContentType="application/inkml+xml"/>
  <Override PartName="/ppt/ink/ink1686.xml" ContentType="application/inkml+xml"/>
  <Override PartName="/ppt/ink/ink1687.xml" ContentType="application/inkml+xml"/>
  <Override PartName="/ppt/ink/ink1688.xml" ContentType="application/inkml+xml"/>
  <Override PartName="/ppt/ink/ink1689.xml" ContentType="application/inkml+xml"/>
  <Override PartName="/ppt/ink/ink1690.xml" ContentType="application/inkml+xml"/>
  <Override PartName="/ppt/ink/ink1691.xml" ContentType="application/inkml+xml"/>
  <Override PartName="/ppt/ink/ink1692.xml" ContentType="application/inkml+xml"/>
  <Override PartName="/ppt/ink/ink1693.xml" ContentType="application/inkml+xml"/>
  <Override PartName="/ppt/ink/ink1694.xml" ContentType="application/inkml+xml"/>
  <Override PartName="/ppt/ink/ink1695.xml" ContentType="application/inkml+xml"/>
  <Override PartName="/ppt/ink/ink1696.xml" ContentType="application/inkml+xml"/>
  <Override PartName="/ppt/ink/ink1697.xml" ContentType="application/inkml+xml"/>
  <Override PartName="/ppt/ink/ink1698.xml" ContentType="application/inkml+xml"/>
  <Override PartName="/ppt/ink/ink1699.xml" ContentType="application/inkml+xml"/>
  <Override PartName="/ppt/ink/ink1700.xml" ContentType="application/inkml+xml"/>
  <Override PartName="/ppt/ink/ink1701.xml" ContentType="application/inkml+xml"/>
  <Override PartName="/ppt/ink/ink1702.xml" ContentType="application/inkml+xml"/>
  <Override PartName="/ppt/ink/ink1703.xml" ContentType="application/inkml+xml"/>
  <Override PartName="/ppt/ink/ink1704.xml" ContentType="application/inkml+xml"/>
  <Override PartName="/ppt/ink/ink1705.xml" ContentType="application/inkml+xml"/>
  <Override PartName="/ppt/ink/ink1706.xml" ContentType="application/inkml+xml"/>
  <Override PartName="/ppt/ink/ink1707.xml" ContentType="application/inkml+xml"/>
  <Override PartName="/ppt/ink/ink1708.xml" ContentType="application/inkml+xml"/>
  <Override PartName="/ppt/ink/ink1709.xml" ContentType="application/inkml+xml"/>
  <Override PartName="/ppt/ink/ink1710.xml" ContentType="application/inkml+xml"/>
  <Override PartName="/ppt/ink/ink1711.xml" ContentType="application/inkml+xml"/>
  <Override PartName="/ppt/ink/ink1712.xml" ContentType="application/inkml+xml"/>
  <Override PartName="/ppt/ink/ink1713.xml" ContentType="application/inkml+xml"/>
  <Override PartName="/ppt/ink/ink1714.xml" ContentType="application/inkml+xml"/>
  <Override PartName="/ppt/ink/ink1715.xml" ContentType="application/inkml+xml"/>
  <Override PartName="/ppt/ink/ink1716.xml" ContentType="application/inkml+xml"/>
  <Override PartName="/ppt/ink/ink1717.xml" ContentType="application/inkml+xml"/>
  <Override PartName="/ppt/ink/ink1718.xml" ContentType="application/inkml+xml"/>
  <Override PartName="/ppt/ink/ink1719.xml" ContentType="application/inkml+xml"/>
  <Override PartName="/ppt/ink/ink1720.xml" ContentType="application/inkml+xml"/>
  <Override PartName="/ppt/ink/ink1721.xml" ContentType="application/inkml+xml"/>
  <Override PartName="/ppt/ink/ink1722.xml" ContentType="application/inkml+xml"/>
  <Override PartName="/ppt/ink/ink1723.xml" ContentType="application/inkml+xml"/>
  <Override PartName="/ppt/ink/ink1724.xml" ContentType="application/inkml+xml"/>
  <Override PartName="/ppt/ink/ink1725.xml" ContentType="application/inkml+xml"/>
  <Override PartName="/ppt/ink/ink1726.xml" ContentType="application/inkml+xml"/>
  <Override PartName="/ppt/ink/ink1727.xml" ContentType="application/inkml+xml"/>
  <Override PartName="/ppt/ink/ink1728.xml" ContentType="application/inkml+xml"/>
  <Override PartName="/ppt/ink/ink1729.xml" ContentType="application/inkml+xml"/>
  <Override PartName="/ppt/ink/ink1730.xml" ContentType="application/inkml+xml"/>
  <Override PartName="/ppt/ink/ink1731.xml" ContentType="application/inkml+xml"/>
  <Override PartName="/ppt/ink/ink1732.xml" ContentType="application/inkml+xml"/>
  <Override PartName="/ppt/ink/ink1733.xml" ContentType="application/inkml+xml"/>
  <Override PartName="/ppt/ink/ink1734.xml" ContentType="application/inkml+xml"/>
  <Override PartName="/ppt/ink/ink1735.xml" ContentType="application/inkml+xml"/>
  <Override PartName="/ppt/ink/ink1736.xml" ContentType="application/inkml+xml"/>
  <Override PartName="/ppt/ink/ink1737.xml" ContentType="application/inkml+xml"/>
  <Override PartName="/ppt/ink/ink1738.xml" ContentType="application/inkml+xml"/>
  <Override PartName="/ppt/ink/ink1739.xml" ContentType="application/inkml+xml"/>
  <Override PartName="/ppt/ink/ink1740.xml" ContentType="application/inkml+xml"/>
  <Override PartName="/ppt/ink/ink1741.xml" ContentType="application/inkml+xml"/>
  <Override PartName="/ppt/ink/ink1742.xml" ContentType="application/inkml+xml"/>
  <Override PartName="/ppt/ink/ink1743.xml" ContentType="application/inkml+xml"/>
  <Override PartName="/ppt/ink/ink1744.xml" ContentType="application/inkml+xml"/>
  <Override PartName="/ppt/ink/ink1745.xml" ContentType="application/inkml+xml"/>
  <Override PartName="/ppt/ink/ink1746.xml" ContentType="application/inkml+xml"/>
  <Override PartName="/ppt/ink/ink1747.xml" ContentType="application/inkml+xml"/>
  <Override PartName="/ppt/ink/ink1748.xml" ContentType="application/inkml+xml"/>
  <Override PartName="/ppt/ink/ink1749.xml" ContentType="application/inkml+xml"/>
  <Override PartName="/ppt/ink/ink1750.xml" ContentType="application/inkml+xml"/>
  <Override PartName="/ppt/ink/ink1751.xml" ContentType="application/inkml+xml"/>
  <Override PartName="/ppt/ink/ink1752.xml" ContentType="application/inkml+xml"/>
  <Override PartName="/ppt/ink/ink1753.xml" ContentType="application/inkml+xml"/>
  <Override PartName="/ppt/ink/ink1754.xml" ContentType="application/inkml+xml"/>
  <Override PartName="/ppt/ink/ink1755.xml" ContentType="application/inkml+xml"/>
  <Override PartName="/ppt/ink/ink1756.xml" ContentType="application/inkml+xml"/>
  <Override PartName="/ppt/ink/ink1757.xml" ContentType="application/inkml+xml"/>
  <Override PartName="/ppt/ink/ink1758.xml" ContentType="application/inkml+xml"/>
  <Override PartName="/ppt/ink/ink1759.xml" ContentType="application/inkml+xml"/>
  <Override PartName="/ppt/ink/ink1760.xml" ContentType="application/inkml+xml"/>
  <Override PartName="/ppt/ink/ink1761.xml" ContentType="application/inkml+xml"/>
  <Override PartName="/ppt/ink/ink1762.xml" ContentType="application/inkml+xml"/>
  <Override PartName="/ppt/ink/ink1763.xml" ContentType="application/inkml+xml"/>
  <Override PartName="/ppt/ink/ink1764.xml" ContentType="application/inkml+xml"/>
  <Override PartName="/ppt/ink/ink1765.xml" ContentType="application/inkml+xml"/>
  <Override PartName="/ppt/ink/ink1766.xml" ContentType="application/inkml+xml"/>
  <Override PartName="/ppt/ink/ink1767.xml" ContentType="application/inkml+xml"/>
  <Override PartName="/ppt/ink/ink1768.xml" ContentType="application/inkml+xml"/>
  <Override PartName="/ppt/ink/ink1769.xml" ContentType="application/inkml+xml"/>
  <Override PartName="/ppt/ink/ink1770.xml" ContentType="application/inkml+xml"/>
  <Override PartName="/ppt/ink/ink1771.xml" ContentType="application/inkml+xml"/>
  <Override PartName="/ppt/ink/ink1772.xml" ContentType="application/inkml+xml"/>
  <Override PartName="/ppt/ink/ink1773.xml" ContentType="application/inkml+xml"/>
  <Override PartName="/ppt/ink/ink1774.xml" ContentType="application/inkml+xml"/>
  <Override PartName="/ppt/ink/ink1775.xml" ContentType="application/inkml+xml"/>
  <Override PartName="/ppt/ink/ink1776.xml" ContentType="application/inkml+xml"/>
  <Override PartName="/ppt/ink/ink1777.xml" ContentType="application/inkml+xml"/>
  <Override PartName="/ppt/ink/ink1778.xml" ContentType="application/inkml+xml"/>
  <Override PartName="/ppt/ink/ink1779.xml" ContentType="application/inkml+xml"/>
  <Override PartName="/ppt/ink/ink1780.xml" ContentType="application/inkml+xml"/>
  <Override PartName="/ppt/ink/ink1781.xml" ContentType="application/inkml+xml"/>
  <Override PartName="/ppt/ink/ink1782.xml" ContentType="application/inkml+xml"/>
  <Override PartName="/ppt/ink/ink1783.xml" ContentType="application/inkml+xml"/>
  <Override PartName="/ppt/ink/ink1784.xml" ContentType="application/inkml+xml"/>
  <Override PartName="/ppt/ink/ink1785.xml" ContentType="application/inkml+xml"/>
  <Override PartName="/ppt/ink/ink1786.xml" ContentType="application/inkml+xml"/>
  <Override PartName="/ppt/ink/ink1787.xml" ContentType="application/inkml+xml"/>
  <Override PartName="/ppt/ink/ink1788.xml" ContentType="application/inkml+xml"/>
  <Override PartName="/ppt/ink/ink1789.xml" ContentType="application/inkml+xml"/>
  <Override PartName="/ppt/ink/ink1790.xml" ContentType="application/inkml+xml"/>
  <Override PartName="/ppt/ink/ink1791.xml" ContentType="application/inkml+xml"/>
  <Override PartName="/ppt/ink/ink1792.xml" ContentType="application/inkml+xml"/>
  <Override PartName="/ppt/ink/ink1793.xml" ContentType="application/inkml+xml"/>
  <Override PartName="/ppt/ink/ink1794.xml" ContentType="application/inkml+xml"/>
  <Override PartName="/ppt/ink/ink1795.xml" ContentType="application/inkml+xml"/>
  <Override PartName="/ppt/ink/ink1796.xml" ContentType="application/inkml+xml"/>
  <Override PartName="/ppt/ink/ink1797.xml" ContentType="application/inkml+xml"/>
  <Override PartName="/ppt/ink/ink1798.xml" ContentType="application/inkml+xml"/>
  <Override PartName="/ppt/ink/ink1799.xml" ContentType="application/inkml+xml"/>
  <Override PartName="/ppt/ink/ink1800.xml" ContentType="application/inkml+xml"/>
  <Override PartName="/ppt/ink/ink1801.xml" ContentType="application/inkml+xml"/>
  <Override PartName="/ppt/ink/ink1802.xml" ContentType="application/inkml+xml"/>
  <Override PartName="/ppt/ink/ink1803.xml" ContentType="application/inkml+xml"/>
  <Override PartName="/ppt/ink/ink1804.xml" ContentType="application/inkml+xml"/>
  <Override PartName="/ppt/ink/ink1805.xml" ContentType="application/inkml+xml"/>
  <Override PartName="/ppt/ink/ink1806.xml" ContentType="application/inkml+xml"/>
  <Override PartName="/ppt/ink/ink1807.xml" ContentType="application/inkml+xml"/>
  <Override PartName="/ppt/ink/ink1808.xml" ContentType="application/inkml+xml"/>
  <Override PartName="/ppt/ink/ink1809.xml" ContentType="application/inkml+xml"/>
  <Override PartName="/ppt/ink/ink1810.xml" ContentType="application/inkml+xml"/>
  <Override PartName="/ppt/ink/ink1811.xml" ContentType="application/inkml+xml"/>
  <Override PartName="/ppt/ink/ink1812.xml" ContentType="application/inkml+xml"/>
  <Override PartName="/ppt/ink/ink1813.xml" ContentType="application/inkml+xml"/>
  <Override PartName="/ppt/ink/ink1814.xml" ContentType="application/inkml+xml"/>
  <Override PartName="/ppt/ink/ink1815.xml" ContentType="application/inkml+xml"/>
  <Override PartName="/ppt/ink/ink1816.xml" ContentType="application/inkml+xml"/>
  <Override PartName="/ppt/ink/ink1817.xml" ContentType="application/inkml+xml"/>
  <Override PartName="/ppt/ink/ink1818.xml" ContentType="application/inkml+xml"/>
  <Override PartName="/ppt/ink/ink1819.xml" ContentType="application/inkml+xml"/>
  <Override PartName="/ppt/ink/ink1820.xml" ContentType="application/inkml+xml"/>
  <Override PartName="/ppt/ink/ink1821.xml" ContentType="application/inkml+xml"/>
  <Override PartName="/ppt/ink/ink1822.xml" ContentType="application/inkml+xml"/>
  <Override PartName="/ppt/ink/ink1823.xml" ContentType="application/inkml+xml"/>
  <Override PartName="/ppt/ink/ink1824.xml" ContentType="application/inkml+xml"/>
  <Override PartName="/ppt/ink/ink1825.xml" ContentType="application/inkml+xml"/>
  <Override PartName="/ppt/ink/ink1826.xml" ContentType="application/inkml+xml"/>
  <Override PartName="/ppt/ink/ink1827.xml" ContentType="application/inkml+xml"/>
  <Override PartName="/ppt/ink/ink1828.xml" ContentType="application/inkml+xml"/>
  <Override PartName="/ppt/ink/ink1829.xml" ContentType="application/inkml+xml"/>
  <Override PartName="/ppt/ink/ink1830.xml" ContentType="application/inkml+xml"/>
  <Override PartName="/ppt/ink/ink1831.xml" ContentType="application/inkml+xml"/>
  <Override PartName="/ppt/ink/ink1832.xml" ContentType="application/inkml+xml"/>
  <Override PartName="/ppt/ink/ink1833.xml" ContentType="application/inkml+xml"/>
  <Override PartName="/ppt/ink/ink1834.xml" ContentType="application/inkml+xml"/>
  <Override PartName="/ppt/ink/ink1835.xml" ContentType="application/inkml+xml"/>
  <Override PartName="/ppt/ink/ink1836.xml" ContentType="application/inkml+xml"/>
  <Override PartName="/ppt/ink/ink1837.xml" ContentType="application/inkml+xml"/>
  <Override PartName="/ppt/ink/ink1838.xml" ContentType="application/inkml+xml"/>
  <Override PartName="/ppt/ink/ink1839.xml" ContentType="application/inkml+xml"/>
  <Override PartName="/ppt/ink/ink1840.xml" ContentType="application/inkml+xml"/>
  <Override PartName="/ppt/ink/ink1841.xml" ContentType="application/inkml+xml"/>
  <Override PartName="/ppt/ink/ink1842.xml" ContentType="application/inkml+xml"/>
  <Override PartName="/ppt/ink/ink1843.xml" ContentType="application/inkml+xml"/>
  <Override PartName="/ppt/ink/ink1844.xml" ContentType="application/inkml+xml"/>
  <Override PartName="/ppt/ink/ink1845.xml" ContentType="application/inkml+xml"/>
  <Override PartName="/ppt/ink/ink1846.xml" ContentType="application/inkml+xml"/>
  <Override PartName="/ppt/ink/ink1847.xml" ContentType="application/inkml+xml"/>
  <Override PartName="/ppt/ink/ink1848.xml" ContentType="application/inkml+xml"/>
  <Override PartName="/ppt/ink/ink1849.xml" ContentType="application/inkml+xml"/>
  <Override PartName="/ppt/ink/ink1850.xml" ContentType="application/inkml+xml"/>
  <Override PartName="/ppt/ink/ink1851.xml" ContentType="application/inkml+xml"/>
  <Override PartName="/ppt/ink/ink1852.xml" ContentType="application/inkml+xml"/>
  <Override PartName="/ppt/ink/ink1853.xml" ContentType="application/inkml+xml"/>
  <Override PartName="/ppt/ink/ink1854.xml" ContentType="application/inkml+xml"/>
  <Override PartName="/ppt/ink/ink1855.xml" ContentType="application/inkml+xml"/>
  <Override PartName="/ppt/ink/ink1856.xml" ContentType="application/inkml+xml"/>
  <Override PartName="/ppt/ink/ink1857.xml" ContentType="application/inkml+xml"/>
  <Override PartName="/ppt/ink/ink1858.xml" ContentType="application/inkml+xml"/>
  <Override PartName="/ppt/ink/ink1859.xml" ContentType="application/inkml+xml"/>
  <Override PartName="/ppt/ink/ink1860.xml" ContentType="application/inkml+xml"/>
  <Override PartName="/ppt/ink/ink1861.xml" ContentType="application/inkml+xml"/>
  <Override PartName="/ppt/ink/ink1862.xml" ContentType="application/inkml+xml"/>
  <Override PartName="/ppt/ink/ink1863.xml" ContentType="application/inkml+xml"/>
  <Override PartName="/ppt/ink/ink1864.xml" ContentType="application/inkml+xml"/>
  <Override PartName="/ppt/ink/ink1865.xml" ContentType="application/inkml+xml"/>
  <Override PartName="/ppt/ink/ink1866.xml" ContentType="application/inkml+xml"/>
  <Override PartName="/ppt/ink/ink1867.xml" ContentType="application/inkml+xml"/>
  <Override PartName="/ppt/ink/ink1868.xml" ContentType="application/inkml+xml"/>
  <Override PartName="/ppt/ink/ink1869.xml" ContentType="application/inkml+xml"/>
  <Override PartName="/ppt/ink/ink1870.xml" ContentType="application/inkml+xml"/>
  <Override PartName="/ppt/ink/ink1871.xml" ContentType="application/inkml+xml"/>
  <Override PartName="/ppt/ink/ink1872.xml" ContentType="application/inkml+xml"/>
  <Override PartName="/ppt/ink/ink1873.xml" ContentType="application/inkml+xml"/>
  <Override PartName="/ppt/ink/ink1874.xml" ContentType="application/inkml+xml"/>
  <Override PartName="/ppt/ink/ink1875.xml" ContentType="application/inkml+xml"/>
  <Override PartName="/ppt/ink/ink1876.xml" ContentType="application/inkml+xml"/>
  <Override PartName="/ppt/ink/ink1877.xml" ContentType="application/inkml+xml"/>
  <Override PartName="/ppt/ink/ink1878.xml" ContentType="application/inkml+xml"/>
  <Override PartName="/ppt/ink/ink1879.xml" ContentType="application/inkml+xml"/>
  <Override PartName="/ppt/ink/ink1880.xml" ContentType="application/inkml+xml"/>
  <Override PartName="/ppt/ink/ink1881.xml" ContentType="application/inkml+xml"/>
  <Override PartName="/ppt/ink/ink1882.xml" ContentType="application/inkml+xml"/>
  <Override PartName="/ppt/ink/ink1883.xml" ContentType="application/inkml+xml"/>
  <Override PartName="/ppt/ink/ink1884.xml" ContentType="application/inkml+xml"/>
  <Override PartName="/ppt/ink/ink1885.xml" ContentType="application/inkml+xml"/>
  <Override PartName="/ppt/ink/ink1886.xml" ContentType="application/inkml+xml"/>
  <Override PartName="/ppt/ink/ink1887.xml" ContentType="application/inkml+xml"/>
  <Override PartName="/ppt/ink/ink1888.xml" ContentType="application/inkml+xml"/>
  <Override PartName="/ppt/ink/ink1889.xml" ContentType="application/inkml+xml"/>
  <Override PartName="/ppt/ink/ink1890.xml" ContentType="application/inkml+xml"/>
  <Override PartName="/ppt/ink/ink1891.xml" ContentType="application/inkml+xml"/>
  <Override PartName="/ppt/ink/ink1892.xml" ContentType="application/inkml+xml"/>
  <Override PartName="/ppt/ink/ink1893.xml" ContentType="application/inkml+xml"/>
  <Override PartName="/ppt/ink/ink1894.xml" ContentType="application/inkml+xml"/>
  <Override PartName="/ppt/ink/ink1895.xml" ContentType="application/inkml+xml"/>
  <Override PartName="/ppt/ink/ink1896.xml" ContentType="application/inkml+xml"/>
  <Override PartName="/ppt/ink/ink1897.xml" ContentType="application/inkml+xml"/>
  <Override PartName="/ppt/ink/ink1898.xml" ContentType="application/inkml+xml"/>
  <Override PartName="/ppt/ink/ink1899.xml" ContentType="application/inkml+xml"/>
  <Override PartName="/ppt/ink/ink1900.xml" ContentType="application/inkml+xml"/>
  <Override PartName="/ppt/ink/ink1901.xml" ContentType="application/inkml+xml"/>
  <Override PartName="/ppt/ink/ink1902.xml" ContentType="application/inkml+xml"/>
  <Override PartName="/ppt/ink/ink1903.xml" ContentType="application/inkml+xml"/>
  <Override PartName="/ppt/ink/ink1904.xml" ContentType="application/inkml+xml"/>
  <Override PartName="/ppt/ink/ink1905.xml" ContentType="application/inkml+xml"/>
  <Override PartName="/ppt/ink/ink1906.xml" ContentType="application/inkml+xml"/>
  <Override PartName="/ppt/ink/ink1907.xml" ContentType="application/inkml+xml"/>
  <Override PartName="/ppt/ink/ink1908.xml" ContentType="application/inkml+xml"/>
  <Override PartName="/ppt/ink/ink1909.xml" ContentType="application/inkml+xml"/>
  <Override PartName="/ppt/ink/ink1910.xml" ContentType="application/inkml+xml"/>
  <Override PartName="/ppt/ink/ink1911.xml" ContentType="application/inkml+xml"/>
  <Override PartName="/ppt/ink/ink1912.xml" ContentType="application/inkml+xml"/>
  <Override PartName="/ppt/ink/ink1913.xml" ContentType="application/inkml+xml"/>
  <Override PartName="/ppt/ink/ink1914.xml" ContentType="application/inkml+xml"/>
  <Override PartName="/ppt/ink/ink1915.xml" ContentType="application/inkml+xml"/>
  <Override PartName="/ppt/ink/ink1916.xml" ContentType="application/inkml+xml"/>
  <Override PartName="/ppt/ink/ink1917.xml" ContentType="application/inkml+xml"/>
  <Override PartName="/ppt/ink/ink1918.xml" ContentType="application/inkml+xml"/>
  <Override PartName="/ppt/ink/ink1919.xml" ContentType="application/inkml+xml"/>
  <Override PartName="/ppt/ink/ink1920.xml" ContentType="application/inkml+xml"/>
  <Override PartName="/ppt/ink/ink1921.xml" ContentType="application/inkml+xml"/>
  <Override PartName="/ppt/ink/ink1922.xml" ContentType="application/inkml+xml"/>
  <Override PartName="/ppt/ink/ink1923.xml" ContentType="application/inkml+xml"/>
  <Override PartName="/ppt/ink/ink1924.xml" ContentType="application/inkml+xml"/>
  <Override PartName="/ppt/ink/ink1925.xml" ContentType="application/inkml+xml"/>
  <Override PartName="/ppt/ink/ink1926.xml" ContentType="application/inkml+xml"/>
  <Override PartName="/ppt/ink/ink1927.xml" ContentType="application/inkml+xml"/>
  <Override PartName="/ppt/ink/ink1928.xml" ContentType="application/inkml+xml"/>
  <Override PartName="/ppt/ink/ink1929.xml" ContentType="application/inkml+xml"/>
  <Override PartName="/ppt/ink/ink1930.xml" ContentType="application/inkml+xml"/>
  <Override PartName="/ppt/ink/ink1931.xml" ContentType="application/inkml+xml"/>
  <Override PartName="/ppt/ink/ink1932.xml" ContentType="application/inkml+xml"/>
  <Override PartName="/ppt/ink/ink1933.xml" ContentType="application/inkml+xml"/>
  <Override PartName="/ppt/ink/ink1934.xml" ContentType="application/inkml+xml"/>
  <Override PartName="/ppt/ink/ink1935.xml" ContentType="application/inkml+xml"/>
  <Override PartName="/ppt/ink/ink1936.xml" ContentType="application/inkml+xml"/>
  <Override PartName="/ppt/ink/ink1937.xml" ContentType="application/inkml+xml"/>
  <Override PartName="/ppt/ink/ink1938.xml" ContentType="application/inkml+xml"/>
  <Override PartName="/ppt/ink/ink1939.xml" ContentType="application/inkml+xml"/>
  <Override PartName="/ppt/ink/ink1940.xml" ContentType="application/inkml+xml"/>
  <Override PartName="/ppt/ink/ink1941.xml" ContentType="application/inkml+xml"/>
  <Override PartName="/ppt/ink/ink1942.xml" ContentType="application/inkml+xml"/>
  <Override PartName="/ppt/ink/ink1943.xml" ContentType="application/inkml+xml"/>
  <Override PartName="/ppt/ink/ink1944.xml" ContentType="application/inkml+xml"/>
  <Override PartName="/ppt/ink/ink1945.xml" ContentType="application/inkml+xml"/>
  <Override PartName="/ppt/ink/ink1946.xml" ContentType="application/inkml+xml"/>
  <Override PartName="/ppt/ink/ink1947.xml" ContentType="application/inkml+xml"/>
  <Override PartName="/ppt/ink/ink1948.xml" ContentType="application/inkml+xml"/>
  <Override PartName="/ppt/ink/ink1949.xml" ContentType="application/inkml+xml"/>
  <Override PartName="/ppt/ink/ink1950.xml" ContentType="application/inkml+xml"/>
  <Override PartName="/ppt/ink/ink1951.xml" ContentType="application/inkml+xml"/>
  <Override PartName="/ppt/ink/ink1952.xml" ContentType="application/inkml+xml"/>
  <Override PartName="/ppt/ink/ink1953.xml" ContentType="application/inkml+xml"/>
  <Override PartName="/ppt/ink/ink1954.xml" ContentType="application/inkml+xml"/>
  <Override PartName="/ppt/ink/ink1955.xml" ContentType="application/inkml+xml"/>
  <Override PartName="/ppt/ink/ink1956.xml" ContentType="application/inkml+xml"/>
  <Override PartName="/ppt/ink/ink1957.xml" ContentType="application/inkml+xml"/>
  <Override PartName="/ppt/ink/ink1958.xml" ContentType="application/inkml+xml"/>
  <Override PartName="/ppt/ink/ink1959.xml" ContentType="application/inkml+xml"/>
  <Override PartName="/ppt/ink/ink1960.xml" ContentType="application/inkml+xml"/>
  <Override PartName="/ppt/ink/ink1961.xml" ContentType="application/inkml+xml"/>
  <Override PartName="/ppt/ink/ink1962.xml" ContentType="application/inkml+xml"/>
  <Override PartName="/ppt/ink/ink1963.xml" ContentType="application/inkml+xml"/>
  <Override PartName="/ppt/ink/ink1964.xml" ContentType="application/inkml+xml"/>
  <Override PartName="/ppt/ink/ink1965.xml" ContentType="application/inkml+xml"/>
  <Override PartName="/ppt/ink/ink1966.xml" ContentType="application/inkml+xml"/>
  <Override PartName="/ppt/ink/ink1967.xml" ContentType="application/inkml+xml"/>
  <Override PartName="/ppt/ink/ink1968.xml" ContentType="application/inkml+xml"/>
  <Override PartName="/ppt/ink/ink1969.xml" ContentType="application/inkml+xml"/>
  <Override PartName="/ppt/ink/ink1970.xml" ContentType="application/inkml+xml"/>
  <Override PartName="/ppt/ink/ink1971.xml" ContentType="application/inkml+xml"/>
  <Override PartName="/ppt/ink/ink1972.xml" ContentType="application/inkml+xml"/>
  <Override PartName="/ppt/ink/ink1973.xml" ContentType="application/inkml+xml"/>
  <Override PartName="/ppt/ink/ink1974.xml" ContentType="application/inkml+xml"/>
  <Override PartName="/ppt/ink/ink1975.xml" ContentType="application/inkml+xml"/>
  <Override PartName="/ppt/ink/ink1976.xml" ContentType="application/inkml+xml"/>
  <Override PartName="/ppt/ink/ink1977.xml" ContentType="application/inkml+xml"/>
  <Override PartName="/ppt/ink/ink1978.xml" ContentType="application/inkml+xml"/>
  <Override PartName="/ppt/ink/ink1979.xml" ContentType="application/inkml+xml"/>
  <Override PartName="/ppt/ink/ink1980.xml" ContentType="application/inkml+xml"/>
  <Override PartName="/ppt/ink/ink1981.xml" ContentType="application/inkml+xml"/>
  <Override PartName="/ppt/ink/ink1982.xml" ContentType="application/inkml+xml"/>
  <Override PartName="/ppt/ink/ink1983.xml" ContentType="application/inkml+xml"/>
  <Override PartName="/ppt/ink/ink1984.xml" ContentType="application/inkml+xml"/>
  <Override PartName="/ppt/ink/ink1985.xml" ContentType="application/inkml+xml"/>
  <Override PartName="/ppt/ink/ink1986.xml" ContentType="application/inkml+xml"/>
  <Override PartName="/ppt/ink/ink1987.xml" ContentType="application/inkml+xml"/>
  <Override PartName="/ppt/ink/ink1988.xml" ContentType="application/inkml+xml"/>
  <Override PartName="/ppt/ink/ink1989.xml" ContentType="application/inkml+xml"/>
  <Override PartName="/ppt/ink/ink1990.xml" ContentType="application/inkml+xml"/>
  <Override PartName="/ppt/ink/ink1991.xml" ContentType="application/inkml+xml"/>
  <Override PartName="/ppt/ink/ink1992.xml" ContentType="application/inkml+xml"/>
  <Override PartName="/ppt/ink/ink1993.xml" ContentType="application/inkml+xml"/>
  <Override PartName="/ppt/ink/ink1994.xml" ContentType="application/inkml+xml"/>
  <Override PartName="/ppt/ink/ink1995.xml" ContentType="application/inkml+xml"/>
  <Override PartName="/ppt/ink/ink1996.xml" ContentType="application/inkml+xml"/>
  <Override PartName="/ppt/ink/ink1997.xml" ContentType="application/inkml+xml"/>
  <Override PartName="/ppt/ink/ink1998.xml" ContentType="application/inkml+xml"/>
  <Override PartName="/ppt/ink/ink1999.xml" ContentType="application/inkml+xml"/>
  <Override PartName="/ppt/ink/ink2000.xml" ContentType="application/inkml+xml"/>
  <Override PartName="/ppt/ink/ink2001.xml" ContentType="application/inkml+xml"/>
  <Override PartName="/ppt/ink/ink2002.xml" ContentType="application/inkml+xml"/>
  <Override PartName="/ppt/ink/ink2003.xml" ContentType="application/inkml+xml"/>
  <Override PartName="/ppt/ink/ink2004.xml" ContentType="application/inkml+xml"/>
  <Override PartName="/ppt/ink/ink2005.xml" ContentType="application/inkml+xml"/>
  <Override PartName="/ppt/ink/ink2006.xml" ContentType="application/inkml+xml"/>
  <Override PartName="/ppt/ink/ink2007.xml" ContentType="application/inkml+xml"/>
  <Override PartName="/ppt/ink/ink2008.xml" ContentType="application/inkml+xml"/>
  <Override PartName="/ppt/ink/ink2009.xml" ContentType="application/inkml+xml"/>
  <Override PartName="/ppt/ink/ink2010.xml" ContentType="application/inkml+xml"/>
  <Override PartName="/ppt/ink/ink2011.xml" ContentType="application/inkml+xml"/>
  <Override PartName="/ppt/ink/ink2012.xml" ContentType="application/inkml+xml"/>
  <Override PartName="/ppt/ink/ink2013.xml" ContentType="application/inkml+xml"/>
  <Override PartName="/ppt/ink/ink2014.xml" ContentType="application/inkml+xml"/>
  <Override PartName="/ppt/ink/ink2015.xml" ContentType="application/inkml+xml"/>
  <Override PartName="/ppt/ink/ink2016.xml" ContentType="application/inkml+xml"/>
  <Override PartName="/ppt/ink/ink2017.xml" ContentType="application/inkml+xml"/>
  <Override PartName="/ppt/ink/ink2018.xml" ContentType="application/inkml+xml"/>
  <Override PartName="/ppt/ink/ink2019.xml" ContentType="application/inkml+xml"/>
  <Override PartName="/ppt/ink/ink2020.xml" ContentType="application/inkml+xml"/>
  <Override PartName="/ppt/ink/ink2021.xml" ContentType="application/inkml+xml"/>
  <Override PartName="/ppt/ink/ink2022.xml" ContentType="application/inkml+xml"/>
  <Override PartName="/ppt/ink/ink2023.xml" ContentType="application/inkml+xml"/>
  <Override PartName="/ppt/ink/ink2024.xml" ContentType="application/inkml+xml"/>
  <Override PartName="/ppt/ink/ink2025.xml" ContentType="application/inkml+xml"/>
  <Override PartName="/ppt/ink/ink2026.xml" ContentType="application/inkml+xml"/>
  <Override PartName="/ppt/ink/ink2027.xml" ContentType="application/inkml+xml"/>
  <Override PartName="/ppt/ink/ink2028.xml" ContentType="application/inkml+xml"/>
  <Override PartName="/ppt/ink/ink2029.xml" ContentType="application/inkml+xml"/>
  <Override PartName="/ppt/ink/ink2030.xml" ContentType="application/inkml+xml"/>
  <Override PartName="/ppt/ink/ink2031.xml" ContentType="application/inkml+xml"/>
  <Override PartName="/ppt/ink/ink2032.xml" ContentType="application/inkml+xml"/>
  <Override PartName="/ppt/ink/ink2033.xml" ContentType="application/inkml+xml"/>
  <Override PartName="/ppt/ink/ink2034.xml" ContentType="application/inkml+xml"/>
  <Override PartName="/ppt/ink/ink2035.xml" ContentType="application/inkml+xml"/>
  <Override PartName="/ppt/ink/ink2036.xml" ContentType="application/inkml+xml"/>
  <Override PartName="/ppt/ink/ink2037.xml" ContentType="application/inkml+xml"/>
  <Override PartName="/ppt/ink/ink2038.xml" ContentType="application/inkml+xml"/>
  <Override PartName="/ppt/ink/ink2039.xml" ContentType="application/inkml+xml"/>
  <Override PartName="/ppt/ink/ink2040.xml" ContentType="application/inkml+xml"/>
  <Override PartName="/ppt/ink/ink2041.xml" ContentType="application/inkml+xml"/>
  <Override PartName="/ppt/ink/ink2042.xml" ContentType="application/inkml+xml"/>
  <Override PartName="/ppt/ink/ink2043.xml" ContentType="application/inkml+xml"/>
  <Override PartName="/ppt/ink/ink2044.xml" ContentType="application/inkml+xml"/>
  <Override PartName="/ppt/ink/ink2045.xml" ContentType="application/inkml+xml"/>
  <Override PartName="/ppt/ink/ink2046.xml" ContentType="application/inkml+xml"/>
  <Override PartName="/ppt/ink/ink2047.xml" ContentType="application/inkml+xml"/>
  <Override PartName="/ppt/ink/ink2048.xml" ContentType="application/inkml+xml"/>
  <Override PartName="/ppt/ink/ink2049.xml" ContentType="application/inkml+xml"/>
  <Override PartName="/ppt/ink/ink2050.xml" ContentType="application/inkml+xml"/>
  <Override PartName="/ppt/ink/ink2051.xml" ContentType="application/inkml+xml"/>
  <Override PartName="/ppt/ink/ink2052.xml" ContentType="application/inkml+xml"/>
  <Override PartName="/ppt/ink/ink2053.xml" ContentType="application/inkml+xml"/>
  <Override PartName="/ppt/ink/ink2054.xml" ContentType="application/inkml+xml"/>
  <Override PartName="/ppt/ink/ink2055.xml" ContentType="application/inkml+xml"/>
  <Override PartName="/ppt/ink/ink2056.xml" ContentType="application/inkml+xml"/>
  <Override PartName="/ppt/ink/ink2057.xml" ContentType="application/inkml+xml"/>
  <Override PartName="/ppt/ink/ink2058.xml" ContentType="application/inkml+xml"/>
  <Override PartName="/ppt/ink/ink2059.xml" ContentType="application/inkml+xml"/>
  <Override PartName="/ppt/ink/ink2060.xml" ContentType="application/inkml+xml"/>
  <Override PartName="/ppt/ink/ink2061.xml" ContentType="application/inkml+xml"/>
  <Override PartName="/ppt/ink/ink2062.xml" ContentType="application/inkml+xml"/>
  <Override PartName="/ppt/ink/ink2063.xml" ContentType="application/inkml+xml"/>
  <Override PartName="/ppt/ink/ink2064.xml" ContentType="application/inkml+xml"/>
  <Override PartName="/ppt/ink/ink2065.xml" ContentType="application/inkml+xml"/>
  <Override PartName="/ppt/ink/ink2066.xml" ContentType="application/inkml+xml"/>
  <Override PartName="/ppt/ink/ink2067.xml" ContentType="application/inkml+xml"/>
  <Override PartName="/ppt/ink/ink2068.xml" ContentType="application/inkml+xml"/>
  <Override PartName="/ppt/ink/ink2069.xml" ContentType="application/inkml+xml"/>
  <Override PartName="/ppt/ink/ink2070.xml" ContentType="application/inkml+xml"/>
  <Override PartName="/ppt/ink/ink2071.xml" ContentType="application/inkml+xml"/>
  <Override PartName="/ppt/ink/ink2072.xml" ContentType="application/inkml+xml"/>
  <Override PartName="/ppt/ink/ink2073.xml" ContentType="application/inkml+xml"/>
  <Override PartName="/ppt/ink/ink2074.xml" ContentType="application/inkml+xml"/>
  <Override PartName="/ppt/ink/ink2075.xml" ContentType="application/inkml+xml"/>
  <Override PartName="/ppt/ink/ink2076.xml" ContentType="application/inkml+xml"/>
  <Override PartName="/ppt/ink/ink2077.xml" ContentType="application/inkml+xml"/>
  <Override PartName="/ppt/ink/ink2078.xml" ContentType="application/inkml+xml"/>
  <Override PartName="/ppt/ink/ink2079.xml" ContentType="application/inkml+xml"/>
  <Override PartName="/ppt/ink/ink2080.xml" ContentType="application/inkml+xml"/>
  <Override PartName="/ppt/ink/ink2081.xml" ContentType="application/inkml+xml"/>
  <Override PartName="/ppt/ink/ink2082.xml" ContentType="application/inkml+xml"/>
  <Override PartName="/ppt/ink/ink2083.xml" ContentType="application/inkml+xml"/>
  <Override PartName="/ppt/ink/ink2084.xml" ContentType="application/inkml+xml"/>
  <Override PartName="/ppt/ink/ink2085.xml" ContentType="application/inkml+xml"/>
  <Override PartName="/ppt/ink/ink2086.xml" ContentType="application/inkml+xml"/>
  <Override PartName="/ppt/ink/ink2087.xml" ContentType="application/inkml+xml"/>
  <Override PartName="/ppt/ink/ink2088.xml" ContentType="application/inkml+xml"/>
  <Override PartName="/ppt/ink/ink2089.xml" ContentType="application/inkml+xml"/>
  <Override PartName="/ppt/ink/ink2090.xml" ContentType="application/inkml+xml"/>
  <Override PartName="/ppt/ink/ink2091.xml" ContentType="application/inkml+xml"/>
  <Override PartName="/ppt/ink/ink2092.xml" ContentType="application/inkml+xml"/>
  <Override PartName="/ppt/ink/ink2093.xml" ContentType="application/inkml+xml"/>
  <Override PartName="/ppt/ink/ink2094.xml" ContentType="application/inkml+xml"/>
  <Override PartName="/ppt/ink/ink2095.xml" ContentType="application/inkml+xml"/>
  <Override PartName="/ppt/ink/ink2096.xml" ContentType="application/inkml+xml"/>
  <Override PartName="/ppt/ink/ink2097.xml" ContentType="application/inkml+xml"/>
  <Override PartName="/ppt/ink/ink2098.xml" ContentType="application/inkml+xml"/>
  <Override PartName="/ppt/ink/ink2099.xml" ContentType="application/inkml+xml"/>
  <Override PartName="/ppt/ink/ink2100.xml" ContentType="application/inkml+xml"/>
  <Override PartName="/ppt/ink/ink2101.xml" ContentType="application/inkml+xml"/>
  <Override PartName="/ppt/ink/ink2102.xml" ContentType="application/inkml+xml"/>
  <Override PartName="/ppt/ink/ink2103.xml" ContentType="application/inkml+xml"/>
  <Override PartName="/ppt/ink/ink2104.xml" ContentType="application/inkml+xml"/>
  <Override PartName="/ppt/ink/ink2105.xml" ContentType="application/inkml+xml"/>
  <Override PartName="/ppt/ink/ink2106.xml" ContentType="application/inkml+xml"/>
  <Override PartName="/ppt/ink/ink2107.xml" ContentType="application/inkml+xml"/>
  <Override PartName="/ppt/ink/ink2108.xml" ContentType="application/inkml+xml"/>
  <Override PartName="/ppt/ink/ink2109.xml" ContentType="application/inkml+xml"/>
  <Override PartName="/ppt/ink/ink2110.xml" ContentType="application/inkml+xml"/>
  <Override PartName="/ppt/ink/ink2111.xml" ContentType="application/inkml+xml"/>
  <Override PartName="/ppt/ink/ink2112.xml" ContentType="application/inkml+xml"/>
  <Override PartName="/ppt/ink/ink2113.xml" ContentType="application/inkml+xml"/>
  <Override PartName="/ppt/ink/ink2114.xml" ContentType="application/inkml+xml"/>
  <Override PartName="/ppt/ink/ink2115.xml" ContentType="application/inkml+xml"/>
  <Override PartName="/ppt/ink/ink2116.xml" ContentType="application/inkml+xml"/>
  <Override PartName="/ppt/ink/ink2117.xml" ContentType="application/inkml+xml"/>
  <Override PartName="/ppt/ink/ink2118.xml" ContentType="application/inkml+xml"/>
  <Override PartName="/ppt/ink/ink2119.xml" ContentType="application/inkml+xml"/>
  <Override PartName="/ppt/ink/ink2120.xml" ContentType="application/inkml+xml"/>
  <Override PartName="/ppt/ink/ink2121.xml" ContentType="application/inkml+xml"/>
  <Override PartName="/ppt/ink/ink2122.xml" ContentType="application/inkml+xml"/>
  <Override PartName="/ppt/ink/ink2123.xml" ContentType="application/inkml+xml"/>
  <Override PartName="/ppt/ink/ink2124.xml" ContentType="application/inkml+xml"/>
  <Override PartName="/ppt/ink/ink2125.xml" ContentType="application/inkml+xml"/>
  <Override PartName="/ppt/ink/ink2126.xml" ContentType="application/inkml+xml"/>
  <Override PartName="/ppt/ink/ink2127.xml" ContentType="application/inkml+xml"/>
  <Override PartName="/ppt/ink/ink2128.xml" ContentType="application/inkml+xml"/>
  <Override PartName="/ppt/ink/ink2129.xml" ContentType="application/inkml+xml"/>
  <Override PartName="/ppt/ink/ink2130.xml" ContentType="application/inkml+xml"/>
  <Override PartName="/ppt/ink/ink2131.xml" ContentType="application/inkml+xml"/>
  <Override PartName="/ppt/ink/ink2132.xml" ContentType="application/inkml+xml"/>
  <Override PartName="/ppt/ink/ink2133.xml" ContentType="application/inkml+xml"/>
  <Override PartName="/ppt/ink/ink2134.xml" ContentType="application/inkml+xml"/>
  <Override PartName="/ppt/ink/ink2135.xml" ContentType="application/inkml+xml"/>
  <Override PartName="/ppt/ink/ink2136.xml" ContentType="application/inkml+xml"/>
  <Override PartName="/ppt/ink/ink2137.xml" ContentType="application/inkml+xml"/>
  <Override PartName="/ppt/ink/ink2138.xml" ContentType="application/inkml+xml"/>
  <Override PartName="/ppt/ink/ink2139.xml" ContentType="application/inkml+xml"/>
  <Override PartName="/ppt/ink/ink2140.xml" ContentType="application/inkml+xml"/>
  <Override PartName="/ppt/ink/ink2141.xml" ContentType="application/inkml+xml"/>
  <Override PartName="/ppt/ink/ink2142.xml" ContentType="application/inkml+xml"/>
  <Override PartName="/ppt/ink/ink2143.xml" ContentType="application/inkml+xml"/>
  <Override PartName="/ppt/ink/ink2144.xml" ContentType="application/inkml+xml"/>
  <Override PartName="/ppt/ink/ink2145.xml" ContentType="application/inkml+xml"/>
  <Override PartName="/ppt/ink/ink2146.xml" ContentType="application/inkml+xml"/>
  <Override PartName="/ppt/ink/ink2147.xml" ContentType="application/inkml+xml"/>
  <Override PartName="/ppt/ink/ink2148.xml" ContentType="application/inkml+xml"/>
  <Override PartName="/ppt/ink/ink2149.xml" ContentType="application/inkml+xml"/>
  <Override PartName="/ppt/ink/ink2150.xml" ContentType="application/inkml+xml"/>
  <Override PartName="/ppt/ink/ink2151.xml" ContentType="application/inkml+xml"/>
  <Override PartName="/ppt/ink/ink2152.xml" ContentType="application/inkml+xml"/>
  <Override PartName="/ppt/ink/ink2153.xml" ContentType="application/inkml+xml"/>
  <Override PartName="/ppt/ink/ink2154.xml" ContentType="application/inkml+xml"/>
  <Override PartName="/ppt/ink/ink2155.xml" ContentType="application/inkml+xml"/>
  <Override PartName="/ppt/ink/ink2156.xml" ContentType="application/inkml+xml"/>
  <Override PartName="/ppt/ink/ink2157.xml" ContentType="application/inkml+xml"/>
  <Override PartName="/ppt/ink/ink2158.xml" ContentType="application/inkml+xml"/>
  <Override PartName="/ppt/ink/ink2159.xml" ContentType="application/inkml+xml"/>
  <Override PartName="/ppt/ink/ink2160.xml" ContentType="application/inkml+xml"/>
  <Override PartName="/ppt/ink/ink2161.xml" ContentType="application/inkml+xml"/>
  <Override PartName="/ppt/ink/ink2162.xml" ContentType="application/inkml+xml"/>
  <Override PartName="/ppt/ink/ink2163.xml" ContentType="application/inkml+xml"/>
  <Override PartName="/ppt/ink/ink2164.xml" ContentType="application/inkml+xml"/>
  <Override PartName="/ppt/ink/ink2165.xml" ContentType="application/inkml+xml"/>
  <Override PartName="/ppt/ink/ink2166.xml" ContentType="application/inkml+xml"/>
  <Override PartName="/ppt/ink/ink2167.xml" ContentType="application/inkml+xml"/>
  <Override PartName="/ppt/ink/ink2168.xml" ContentType="application/inkml+xml"/>
  <Override PartName="/ppt/ink/ink2169.xml" ContentType="application/inkml+xml"/>
  <Override PartName="/ppt/ink/ink2170.xml" ContentType="application/inkml+xml"/>
  <Override PartName="/ppt/ink/ink2171.xml" ContentType="application/inkml+xml"/>
  <Override PartName="/ppt/ink/ink2172.xml" ContentType="application/inkml+xml"/>
  <Override PartName="/ppt/ink/ink2173.xml" ContentType="application/inkml+xml"/>
  <Override PartName="/ppt/ink/ink2174.xml" ContentType="application/inkml+xml"/>
  <Override PartName="/ppt/ink/ink2175.xml" ContentType="application/inkml+xml"/>
  <Override PartName="/ppt/ink/ink2176.xml" ContentType="application/inkml+xml"/>
  <Override PartName="/ppt/ink/ink2177.xml" ContentType="application/inkml+xml"/>
  <Override PartName="/ppt/ink/ink2178.xml" ContentType="application/inkml+xml"/>
  <Override PartName="/ppt/ink/ink2179.xml" ContentType="application/inkml+xml"/>
  <Override PartName="/ppt/ink/ink2180.xml" ContentType="application/inkml+xml"/>
  <Override PartName="/ppt/ink/ink2181.xml" ContentType="application/inkml+xml"/>
  <Override PartName="/ppt/ink/ink2182.xml" ContentType="application/inkml+xml"/>
  <Override PartName="/ppt/ink/ink2183.xml" ContentType="application/inkml+xml"/>
  <Override PartName="/ppt/ink/ink2184.xml" ContentType="application/inkml+xml"/>
  <Override PartName="/ppt/ink/ink2185.xml" ContentType="application/inkml+xml"/>
  <Override PartName="/ppt/ink/ink2186.xml" ContentType="application/inkml+xml"/>
  <Override PartName="/ppt/ink/ink2187.xml" ContentType="application/inkml+xml"/>
  <Override PartName="/ppt/ink/ink2188.xml" ContentType="application/inkml+xml"/>
  <Override PartName="/ppt/ink/ink2189.xml" ContentType="application/inkml+xml"/>
  <Override PartName="/ppt/ink/ink2190.xml" ContentType="application/inkml+xml"/>
  <Override PartName="/ppt/ink/ink2191.xml" ContentType="application/inkml+xml"/>
  <Override PartName="/ppt/ink/ink2192.xml" ContentType="application/inkml+xml"/>
  <Override PartName="/ppt/ink/ink2193.xml" ContentType="application/inkml+xml"/>
  <Override PartName="/ppt/ink/ink2194.xml" ContentType="application/inkml+xml"/>
  <Override PartName="/ppt/ink/ink2195.xml" ContentType="application/inkml+xml"/>
  <Override PartName="/ppt/ink/ink2196.xml" ContentType="application/inkml+xml"/>
  <Override PartName="/ppt/ink/ink2197.xml" ContentType="application/inkml+xml"/>
  <Override PartName="/ppt/ink/ink2198.xml" ContentType="application/inkml+xml"/>
  <Override PartName="/ppt/ink/ink2199.xml" ContentType="application/inkml+xml"/>
  <Override PartName="/ppt/ink/ink2200.xml" ContentType="application/inkml+xml"/>
  <Override PartName="/ppt/ink/ink2201.xml" ContentType="application/inkml+xml"/>
  <Override PartName="/ppt/ink/ink2202.xml" ContentType="application/inkml+xml"/>
  <Override PartName="/ppt/ink/ink2203.xml" ContentType="application/inkml+xml"/>
  <Override PartName="/ppt/ink/ink2204.xml" ContentType="application/inkml+xml"/>
  <Override PartName="/ppt/ink/ink2205.xml" ContentType="application/inkml+xml"/>
  <Override PartName="/ppt/ink/ink2206.xml" ContentType="application/inkml+xml"/>
  <Override PartName="/ppt/ink/ink2207.xml" ContentType="application/inkml+xml"/>
  <Override PartName="/ppt/ink/ink2208.xml" ContentType="application/inkml+xml"/>
  <Override PartName="/ppt/ink/ink2209.xml" ContentType="application/inkml+xml"/>
  <Override PartName="/ppt/ink/ink2210.xml" ContentType="application/inkml+xml"/>
  <Override PartName="/ppt/ink/ink2211.xml" ContentType="application/inkml+xml"/>
  <Override PartName="/ppt/ink/ink2212.xml" ContentType="application/inkml+xml"/>
  <Override PartName="/ppt/ink/ink2213.xml" ContentType="application/inkml+xml"/>
  <Override PartName="/ppt/ink/ink2214.xml" ContentType="application/inkml+xml"/>
  <Override PartName="/ppt/ink/ink2215.xml" ContentType="application/inkml+xml"/>
  <Override PartName="/ppt/ink/ink2216.xml" ContentType="application/inkml+xml"/>
  <Override PartName="/ppt/ink/ink2217.xml" ContentType="application/inkml+xml"/>
  <Override PartName="/ppt/ink/ink2218.xml" ContentType="application/inkml+xml"/>
  <Override PartName="/ppt/ink/ink2219.xml" ContentType="application/inkml+xml"/>
  <Override PartName="/ppt/ink/ink2220.xml" ContentType="application/inkml+xml"/>
  <Override PartName="/ppt/ink/ink2221.xml" ContentType="application/inkml+xml"/>
  <Override PartName="/ppt/ink/ink2222.xml" ContentType="application/inkml+xml"/>
  <Override PartName="/ppt/ink/ink2223.xml" ContentType="application/inkml+xml"/>
  <Override PartName="/ppt/ink/ink2224.xml" ContentType="application/inkml+xml"/>
  <Override PartName="/ppt/ink/ink2225.xml" ContentType="application/inkml+xml"/>
  <Override PartName="/ppt/ink/ink2226.xml" ContentType="application/inkml+xml"/>
  <Override PartName="/ppt/ink/ink2227.xml" ContentType="application/inkml+xml"/>
  <Override PartName="/ppt/ink/ink2228.xml" ContentType="application/inkml+xml"/>
  <Override PartName="/ppt/ink/ink2229.xml" ContentType="application/inkml+xml"/>
  <Override PartName="/ppt/ink/ink2230.xml" ContentType="application/inkml+xml"/>
  <Override PartName="/ppt/ink/ink2231.xml" ContentType="application/inkml+xml"/>
  <Override PartName="/ppt/ink/ink2232.xml" ContentType="application/inkml+xml"/>
  <Override PartName="/ppt/ink/ink2233.xml" ContentType="application/inkml+xml"/>
  <Override PartName="/ppt/ink/ink2234.xml" ContentType="application/inkml+xml"/>
  <Override PartName="/ppt/ink/ink2235.xml" ContentType="application/inkml+xml"/>
  <Override PartName="/ppt/ink/ink2236.xml" ContentType="application/inkml+xml"/>
  <Override PartName="/ppt/ink/ink2237.xml" ContentType="application/inkml+xml"/>
  <Override PartName="/ppt/ink/ink2238.xml" ContentType="application/inkml+xml"/>
  <Override PartName="/ppt/ink/ink2239.xml" ContentType="application/inkml+xml"/>
  <Override PartName="/ppt/ink/ink2240.xml" ContentType="application/inkml+xml"/>
  <Override PartName="/ppt/ink/ink2241.xml" ContentType="application/inkml+xml"/>
  <Override PartName="/ppt/ink/ink2242.xml" ContentType="application/inkml+xml"/>
  <Override PartName="/ppt/ink/ink2243.xml" ContentType="application/inkml+xml"/>
  <Override PartName="/ppt/ink/ink2244.xml" ContentType="application/inkml+xml"/>
  <Override PartName="/ppt/ink/ink2245.xml" ContentType="application/inkml+xml"/>
  <Override PartName="/ppt/ink/ink2246.xml" ContentType="application/inkml+xml"/>
  <Override PartName="/ppt/ink/ink2247.xml" ContentType="application/inkml+xml"/>
  <Override PartName="/ppt/ink/ink2248.xml" ContentType="application/inkml+xml"/>
  <Override PartName="/ppt/ink/ink2249.xml" ContentType="application/inkml+xml"/>
  <Override PartName="/ppt/ink/ink2250.xml" ContentType="application/inkml+xml"/>
  <Override PartName="/ppt/ink/ink2251.xml" ContentType="application/inkml+xml"/>
  <Override PartName="/ppt/ink/ink2252.xml" ContentType="application/inkml+xml"/>
  <Override PartName="/ppt/ink/ink2253.xml" ContentType="application/inkml+xml"/>
  <Override PartName="/ppt/ink/ink2254.xml" ContentType="application/inkml+xml"/>
  <Override PartName="/ppt/ink/ink2255.xml" ContentType="application/inkml+xml"/>
  <Override PartName="/ppt/ink/ink2256.xml" ContentType="application/inkml+xml"/>
  <Override PartName="/ppt/ink/ink2257.xml" ContentType="application/inkml+xml"/>
  <Override PartName="/ppt/ink/ink2258.xml" ContentType="application/inkml+xml"/>
  <Override PartName="/ppt/ink/ink2259.xml" ContentType="application/inkml+xml"/>
  <Override PartName="/ppt/ink/ink2260.xml" ContentType="application/inkml+xml"/>
  <Override PartName="/ppt/ink/ink2261.xml" ContentType="application/inkml+xml"/>
  <Override PartName="/ppt/ink/ink2262.xml" ContentType="application/inkml+xml"/>
  <Override PartName="/ppt/ink/ink2263.xml" ContentType="application/inkml+xml"/>
  <Override PartName="/ppt/ink/ink2264.xml" ContentType="application/inkml+xml"/>
  <Override PartName="/ppt/ink/ink2265.xml" ContentType="application/inkml+xml"/>
  <Override PartName="/ppt/ink/ink2266.xml" ContentType="application/inkml+xml"/>
  <Override PartName="/ppt/ink/ink2267.xml" ContentType="application/inkml+xml"/>
  <Override PartName="/ppt/ink/ink2268.xml" ContentType="application/inkml+xml"/>
  <Override PartName="/ppt/ink/ink2269.xml" ContentType="application/inkml+xml"/>
  <Override PartName="/ppt/ink/ink2270.xml" ContentType="application/inkml+xml"/>
  <Override PartName="/ppt/ink/ink2271.xml" ContentType="application/inkml+xml"/>
  <Override PartName="/ppt/ink/ink2272.xml" ContentType="application/inkml+xml"/>
  <Override PartName="/ppt/ink/ink2273.xml" ContentType="application/inkml+xml"/>
  <Override PartName="/ppt/ink/ink2274.xml" ContentType="application/inkml+xml"/>
  <Override PartName="/ppt/ink/ink2275.xml" ContentType="application/inkml+xml"/>
  <Override PartName="/ppt/ink/ink2276.xml" ContentType="application/inkml+xml"/>
  <Override PartName="/ppt/ink/ink2277.xml" ContentType="application/inkml+xml"/>
  <Override PartName="/ppt/ink/ink2278.xml" ContentType="application/inkml+xml"/>
  <Override PartName="/ppt/ink/ink2279.xml" ContentType="application/inkml+xml"/>
  <Override PartName="/ppt/ink/ink2280.xml" ContentType="application/inkml+xml"/>
  <Override PartName="/ppt/ink/ink2281.xml" ContentType="application/inkml+xml"/>
  <Override PartName="/ppt/ink/ink2282.xml" ContentType="application/inkml+xml"/>
  <Override PartName="/ppt/ink/ink2283.xml" ContentType="application/inkml+xml"/>
  <Override PartName="/ppt/ink/ink2284.xml" ContentType="application/inkml+xml"/>
  <Override PartName="/ppt/ink/ink2285.xml" ContentType="application/inkml+xml"/>
  <Override PartName="/ppt/ink/ink2286.xml" ContentType="application/inkml+xml"/>
  <Override PartName="/ppt/ink/ink2287.xml" ContentType="application/inkml+xml"/>
  <Override PartName="/ppt/ink/ink2288.xml" ContentType="application/inkml+xml"/>
  <Override PartName="/ppt/ink/ink2289.xml" ContentType="application/inkml+xml"/>
  <Override PartName="/ppt/ink/ink2290.xml" ContentType="application/inkml+xml"/>
  <Override PartName="/ppt/ink/ink2291.xml" ContentType="application/inkml+xml"/>
  <Override PartName="/ppt/ink/ink2292.xml" ContentType="application/inkml+xml"/>
  <Override PartName="/ppt/ink/ink2293.xml" ContentType="application/inkml+xml"/>
  <Override PartName="/ppt/ink/ink2294.xml" ContentType="application/inkml+xml"/>
  <Override PartName="/ppt/ink/ink2295.xml" ContentType="application/inkml+xml"/>
  <Override PartName="/ppt/ink/ink2296.xml" ContentType="application/inkml+xml"/>
  <Override PartName="/ppt/ink/ink2297.xml" ContentType="application/inkml+xml"/>
  <Override PartName="/ppt/ink/ink2298.xml" ContentType="application/inkml+xml"/>
  <Override PartName="/ppt/ink/ink2299.xml" ContentType="application/inkml+xml"/>
  <Override PartName="/ppt/ink/ink2300.xml" ContentType="application/inkml+xml"/>
  <Override PartName="/ppt/ink/ink2301.xml" ContentType="application/inkml+xml"/>
  <Override PartName="/ppt/ink/ink2302.xml" ContentType="application/inkml+xml"/>
  <Override PartName="/ppt/ink/ink2303.xml" ContentType="application/inkml+xml"/>
  <Override PartName="/ppt/ink/ink2304.xml" ContentType="application/inkml+xml"/>
  <Override PartName="/ppt/ink/ink2305.xml" ContentType="application/inkml+xml"/>
  <Override PartName="/ppt/ink/ink2306.xml" ContentType="application/inkml+xml"/>
  <Override PartName="/ppt/ink/ink2307.xml" ContentType="application/inkml+xml"/>
  <Override PartName="/ppt/ink/ink2308.xml" ContentType="application/inkml+xml"/>
  <Override PartName="/ppt/ink/ink2309.xml" ContentType="application/inkml+xml"/>
  <Override PartName="/ppt/ink/ink2310.xml" ContentType="application/inkml+xml"/>
  <Override PartName="/ppt/ink/ink2311.xml" ContentType="application/inkml+xml"/>
  <Override PartName="/ppt/ink/ink2312.xml" ContentType="application/inkml+xml"/>
  <Override PartName="/ppt/ink/ink2313.xml" ContentType="application/inkml+xml"/>
  <Override PartName="/ppt/ink/ink2314.xml" ContentType="application/inkml+xml"/>
  <Override PartName="/ppt/ink/ink2315.xml" ContentType="application/inkml+xml"/>
  <Override PartName="/ppt/ink/ink2316.xml" ContentType="application/inkml+xml"/>
  <Override PartName="/ppt/ink/ink2317.xml" ContentType="application/inkml+xml"/>
  <Override PartName="/ppt/ink/ink2318.xml" ContentType="application/inkml+xml"/>
  <Override PartName="/ppt/ink/ink2319.xml" ContentType="application/inkml+xml"/>
  <Override PartName="/ppt/ink/ink2320.xml" ContentType="application/inkml+xml"/>
  <Override PartName="/ppt/ink/ink2321.xml" ContentType="application/inkml+xml"/>
  <Override PartName="/ppt/ink/ink2322.xml" ContentType="application/inkml+xml"/>
  <Override PartName="/ppt/ink/ink2323.xml" ContentType="application/inkml+xml"/>
  <Override PartName="/ppt/ink/ink2324.xml" ContentType="application/inkml+xml"/>
  <Override PartName="/ppt/ink/ink2325.xml" ContentType="application/inkml+xml"/>
  <Override PartName="/ppt/ink/ink2326.xml" ContentType="application/inkml+xml"/>
  <Override PartName="/ppt/ink/ink2327.xml" ContentType="application/inkml+xml"/>
  <Override PartName="/ppt/ink/ink2328.xml" ContentType="application/inkml+xml"/>
  <Override PartName="/ppt/ink/ink2329.xml" ContentType="application/inkml+xml"/>
  <Override PartName="/ppt/ink/ink2330.xml" ContentType="application/inkml+xml"/>
  <Override PartName="/ppt/ink/ink2331.xml" ContentType="application/inkml+xml"/>
  <Override PartName="/ppt/ink/ink2332.xml" ContentType="application/inkml+xml"/>
  <Override PartName="/ppt/ink/ink2333.xml" ContentType="application/inkml+xml"/>
  <Override PartName="/ppt/ink/ink2334.xml" ContentType="application/inkml+xml"/>
  <Override PartName="/ppt/ink/ink2335.xml" ContentType="application/inkml+xml"/>
  <Override PartName="/ppt/ink/ink2336.xml" ContentType="application/inkml+xml"/>
  <Override PartName="/ppt/ink/ink2337.xml" ContentType="application/inkml+xml"/>
  <Override PartName="/ppt/ink/ink2338.xml" ContentType="application/inkml+xml"/>
  <Override PartName="/ppt/ink/ink2339.xml" ContentType="application/inkml+xml"/>
  <Override PartName="/ppt/ink/ink2340.xml" ContentType="application/inkml+xml"/>
  <Override PartName="/ppt/ink/ink2341.xml" ContentType="application/inkml+xml"/>
  <Override PartName="/ppt/ink/ink2342.xml" ContentType="application/inkml+xml"/>
  <Override PartName="/ppt/ink/ink2343.xml" ContentType="application/inkml+xml"/>
  <Override PartName="/ppt/ink/ink2344.xml" ContentType="application/inkml+xml"/>
  <Override PartName="/ppt/ink/ink2345.xml" ContentType="application/inkml+xml"/>
  <Override PartName="/ppt/ink/ink2346.xml" ContentType="application/inkml+xml"/>
  <Override PartName="/ppt/ink/ink2347.xml" ContentType="application/inkml+xml"/>
  <Override PartName="/ppt/ink/ink2348.xml" ContentType="application/inkml+xml"/>
  <Override PartName="/ppt/ink/ink2349.xml" ContentType="application/inkml+xml"/>
  <Override PartName="/ppt/ink/ink2350.xml" ContentType="application/inkml+xml"/>
  <Override PartName="/ppt/ink/ink2351.xml" ContentType="application/inkml+xml"/>
  <Override PartName="/ppt/ink/ink2352.xml" ContentType="application/inkml+xml"/>
  <Override PartName="/ppt/ink/ink2353.xml" ContentType="application/inkml+xml"/>
  <Override PartName="/ppt/ink/ink2354.xml" ContentType="application/inkml+xml"/>
  <Override PartName="/ppt/ink/ink2355.xml" ContentType="application/inkml+xml"/>
  <Override PartName="/ppt/ink/ink2356.xml" ContentType="application/inkml+xml"/>
  <Override PartName="/ppt/ink/ink2357.xml" ContentType="application/inkml+xml"/>
  <Override PartName="/ppt/ink/ink2358.xml" ContentType="application/inkml+xml"/>
  <Override PartName="/ppt/ink/ink2359.xml" ContentType="application/inkml+xml"/>
  <Override PartName="/ppt/ink/ink2360.xml" ContentType="application/inkml+xml"/>
  <Override PartName="/ppt/ink/ink2361.xml" ContentType="application/inkml+xml"/>
  <Override PartName="/ppt/ink/ink2362.xml" ContentType="application/inkml+xml"/>
  <Override PartName="/ppt/ink/ink2363.xml" ContentType="application/inkml+xml"/>
  <Override PartName="/ppt/ink/ink2364.xml" ContentType="application/inkml+xml"/>
  <Override PartName="/ppt/ink/ink2365.xml" ContentType="application/inkml+xml"/>
  <Override PartName="/ppt/ink/ink2366.xml" ContentType="application/inkml+xml"/>
  <Override PartName="/ppt/ink/ink2367.xml" ContentType="application/inkml+xml"/>
  <Override PartName="/ppt/ink/ink2368.xml" ContentType="application/inkml+xml"/>
  <Override PartName="/ppt/ink/ink2369.xml" ContentType="application/inkml+xml"/>
  <Override PartName="/ppt/ink/ink2370.xml" ContentType="application/inkml+xml"/>
  <Override PartName="/ppt/ink/ink2371.xml" ContentType="application/inkml+xml"/>
  <Override PartName="/ppt/ink/ink2372.xml" ContentType="application/inkml+xml"/>
  <Override PartName="/ppt/ink/ink2373.xml" ContentType="application/inkml+xml"/>
  <Override PartName="/ppt/ink/ink2374.xml" ContentType="application/inkml+xml"/>
  <Override PartName="/ppt/ink/ink2375.xml" ContentType="application/inkml+xml"/>
  <Override PartName="/ppt/ink/ink2376.xml" ContentType="application/inkml+xml"/>
  <Override PartName="/ppt/ink/ink2377.xml" ContentType="application/inkml+xml"/>
  <Override PartName="/ppt/ink/ink2378.xml" ContentType="application/inkml+xml"/>
  <Override PartName="/ppt/ink/ink2379.xml" ContentType="application/inkml+xml"/>
  <Override PartName="/ppt/ink/ink2380.xml" ContentType="application/inkml+xml"/>
  <Override PartName="/ppt/ink/ink2381.xml" ContentType="application/inkml+xml"/>
  <Override PartName="/ppt/ink/ink2382.xml" ContentType="application/inkml+xml"/>
  <Override PartName="/ppt/ink/ink2383.xml" ContentType="application/inkml+xml"/>
  <Override PartName="/ppt/ink/ink2384.xml" ContentType="application/inkml+xml"/>
  <Override PartName="/ppt/ink/ink2385.xml" ContentType="application/inkml+xml"/>
  <Override PartName="/ppt/ink/ink2386.xml" ContentType="application/inkml+xml"/>
  <Override PartName="/ppt/ink/ink2387.xml" ContentType="application/inkml+xml"/>
  <Override PartName="/ppt/ink/ink2388.xml" ContentType="application/inkml+xml"/>
  <Override PartName="/ppt/ink/ink2389.xml" ContentType="application/inkml+xml"/>
  <Override PartName="/ppt/ink/ink2390.xml" ContentType="application/inkml+xml"/>
  <Override PartName="/ppt/ink/ink2391.xml" ContentType="application/inkml+xml"/>
  <Override PartName="/ppt/ink/ink2392.xml" ContentType="application/inkml+xml"/>
  <Override PartName="/ppt/ink/ink2393.xml" ContentType="application/inkml+xml"/>
  <Override PartName="/ppt/ink/ink2394.xml" ContentType="application/inkml+xml"/>
  <Override PartName="/ppt/ink/ink2395.xml" ContentType="application/inkml+xml"/>
  <Override PartName="/ppt/ink/ink2396.xml" ContentType="application/inkml+xml"/>
  <Override PartName="/ppt/ink/ink2397.xml" ContentType="application/inkml+xml"/>
  <Override PartName="/ppt/ink/ink2398.xml" ContentType="application/inkml+xml"/>
  <Override PartName="/ppt/ink/ink2399.xml" ContentType="application/inkml+xml"/>
  <Override PartName="/ppt/ink/ink2400.xml" ContentType="application/inkml+xml"/>
  <Override PartName="/ppt/ink/ink2401.xml" ContentType="application/inkml+xml"/>
  <Override PartName="/ppt/ink/ink2402.xml" ContentType="application/inkml+xml"/>
  <Override PartName="/ppt/ink/ink2403.xml" ContentType="application/inkml+xml"/>
  <Override PartName="/ppt/ink/ink2404.xml" ContentType="application/inkml+xml"/>
  <Override PartName="/ppt/ink/ink2405.xml" ContentType="application/inkml+xml"/>
  <Override PartName="/ppt/ink/ink2406.xml" ContentType="application/inkml+xml"/>
  <Override PartName="/ppt/ink/ink2407.xml" ContentType="application/inkml+xml"/>
  <Override PartName="/ppt/ink/ink2408.xml" ContentType="application/inkml+xml"/>
  <Override PartName="/ppt/ink/ink2409.xml" ContentType="application/inkml+xml"/>
  <Override PartName="/ppt/ink/ink2410.xml" ContentType="application/inkml+xml"/>
  <Override PartName="/ppt/ink/ink2411.xml" ContentType="application/inkml+xml"/>
  <Override PartName="/ppt/ink/ink2412.xml" ContentType="application/inkml+xml"/>
  <Override PartName="/ppt/ink/ink2413.xml" ContentType="application/inkml+xml"/>
  <Override PartName="/ppt/ink/ink2414.xml" ContentType="application/inkml+xml"/>
  <Override PartName="/ppt/ink/ink2415.xml" ContentType="application/inkml+xml"/>
  <Override PartName="/ppt/ink/ink2416.xml" ContentType="application/inkml+xml"/>
  <Override PartName="/ppt/ink/ink2417.xml" ContentType="application/inkml+xml"/>
  <Override PartName="/ppt/ink/ink2418.xml" ContentType="application/inkml+xml"/>
  <Override PartName="/ppt/ink/ink2419.xml" ContentType="application/inkml+xml"/>
  <Override PartName="/ppt/ink/ink2420.xml" ContentType="application/inkml+xml"/>
  <Override PartName="/ppt/ink/ink2421.xml" ContentType="application/inkml+xml"/>
  <Override PartName="/ppt/ink/ink2422.xml" ContentType="application/inkml+xml"/>
  <Override PartName="/ppt/ink/ink2423.xml" ContentType="application/inkml+xml"/>
  <Override PartName="/ppt/ink/ink2424.xml" ContentType="application/inkml+xml"/>
  <Override PartName="/ppt/ink/ink2425.xml" ContentType="application/inkml+xml"/>
  <Override PartName="/ppt/ink/ink2426.xml" ContentType="application/inkml+xml"/>
  <Override PartName="/ppt/ink/ink2427.xml" ContentType="application/inkml+xml"/>
  <Override PartName="/ppt/ink/ink2428.xml" ContentType="application/inkml+xml"/>
  <Override PartName="/ppt/ink/ink2429.xml" ContentType="application/inkml+xml"/>
  <Override PartName="/ppt/ink/ink2430.xml" ContentType="application/inkml+xml"/>
  <Override PartName="/ppt/ink/ink2431.xml" ContentType="application/inkml+xml"/>
  <Override PartName="/ppt/ink/ink2432.xml" ContentType="application/inkml+xml"/>
  <Override PartName="/ppt/ink/ink2433.xml" ContentType="application/inkml+xml"/>
  <Override PartName="/ppt/ink/ink2434.xml" ContentType="application/inkml+xml"/>
  <Override PartName="/ppt/ink/ink2435.xml" ContentType="application/inkml+xml"/>
  <Override PartName="/ppt/ink/ink2436.xml" ContentType="application/inkml+xml"/>
  <Override PartName="/ppt/ink/ink2437.xml" ContentType="application/inkml+xml"/>
  <Override PartName="/ppt/ink/ink2438.xml" ContentType="application/inkml+xml"/>
  <Override PartName="/ppt/ink/ink2439.xml" ContentType="application/inkml+xml"/>
  <Override PartName="/ppt/ink/ink2440.xml" ContentType="application/inkml+xml"/>
  <Override PartName="/ppt/ink/ink2441.xml" ContentType="application/inkml+xml"/>
  <Override PartName="/ppt/ink/ink2442.xml" ContentType="application/inkml+xml"/>
  <Override PartName="/ppt/ink/ink2443.xml" ContentType="application/inkml+xml"/>
  <Override PartName="/ppt/ink/ink2444.xml" ContentType="application/inkml+xml"/>
  <Override PartName="/ppt/ink/ink2445.xml" ContentType="application/inkml+xml"/>
  <Override PartName="/ppt/ink/ink2446.xml" ContentType="application/inkml+xml"/>
  <Override PartName="/ppt/ink/ink2447.xml" ContentType="application/inkml+xml"/>
  <Override PartName="/ppt/ink/ink2448.xml" ContentType="application/inkml+xml"/>
  <Override PartName="/ppt/ink/ink2449.xml" ContentType="application/inkml+xml"/>
  <Override PartName="/ppt/ink/ink2450.xml" ContentType="application/inkml+xml"/>
  <Override PartName="/ppt/ink/ink2451.xml" ContentType="application/inkml+xml"/>
  <Override PartName="/ppt/ink/ink2452.xml" ContentType="application/inkml+xml"/>
  <Override PartName="/ppt/ink/ink2453.xml" ContentType="application/inkml+xml"/>
  <Override PartName="/ppt/ink/ink2454.xml" ContentType="application/inkml+xml"/>
  <Override PartName="/ppt/ink/ink2455.xml" ContentType="application/inkml+xml"/>
  <Override PartName="/ppt/ink/ink2456.xml" ContentType="application/inkml+xml"/>
  <Override PartName="/ppt/ink/ink2457.xml" ContentType="application/inkml+xml"/>
  <Override PartName="/ppt/ink/ink2458.xml" ContentType="application/inkml+xml"/>
  <Override PartName="/ppt/ink/ink2459.xml" ContentType="application/inkml+xml"/>
  <Override PartName="/ppt/ink/ink2460.xml" ContentType="application/inkml+xml"/>
  <Override PartName="/ppt/ink/ink2461.xml" ContentType="application/inkml+xml"/>
  <Override PartName="/ppt/ink/ink2462.xml" ContentType="application/inkml+xml"/>
  <Override PartName="/ppt/ink/ink2463.xml" ContentType="application/inkml+xml"/>
  <Override PartName="/ppt/ink/ink2464.xml" ContentType="application/inkml+xml"/>
  <Override PartName="/ppt/ink/ink2465.xml" ContentType="application/inkml+xml"/>
  <Override PartName="/ppt/ink/ink2466.xml" ContentType="application/inkml+xml"/>
  <Override PartName="/ppt/ink/ink2467.xml" ContentType="application/inkml+xml"/>
  <Override PartName="/ppt/ink/ink2468.xml" ContentType="application/inkml+xml"/>
  <Override PartName="/ppt/ink/ink2469.xml" ContentType="application/inkml+xml"/>
  <Override PartName="/ppt/ink/ink2470.xml" ContentType="application/inkml+xml"/>
  <Override PartName="/ppt/ink/ink2471.xml" ContentType="application/inkml+xml"/>
  <Override PartName="/ppt/ink/ink2472.xml" ContentType="application/inkml+xml"/>
  <Override PartName="/ppt/ink/ink2473.xml" ContentType="application/inkml+xml"/>
  <Override PartName="/ppt/ink/ink2474.xml" ContentType="application/inkml+xml"/>
  <Override PartName="/ppt/ink/ink2475.xml" ContentType="application/inkml+xml"/>
  <Override PartName="/ppt/ink/ink2476.xml" ContentType="application/inkml+xml"/>
  <Override PartName="/ppt/ink/ink2477.xml" ContentType="application/inkml+xml"/>
  <Override PartName="/ppt/ink/ink2478.xml" ContentType="application/inkml+xml"/>
  <Override PartName="/ppt/ink/ink2479.xml" ContentType="application/inkml+xml"/>
  <Override PartName="/ppt/ink/ink2480.xml" ContentType="application/inkml+xml"/>
  <Override PartName="/ppt/ink/ink2481.xml" ContentType="application/inkml+xml"/>
  <Override PartName="/ppt/ink/ink2482.xml" ContentType="application/inkml+xml"/>
  <Override PartName="/ppt/ink/ink2483.xml" ContentType="application/inkml+xml"/>
  <Override PartName="/ppt/ink/ink2484.xml" ContentType="application/inkml+xml"/>
  <Override PartName="/ppt/ink/ink2485.xml" ContentType="application/inkml+xml"/>
  <Override PartName="/ppt/ink/ink2486.xml" ContentType="application/inkml+xml"/>
  <Override PartName="/ppt/ink/ink2487.xml" ContentType="application/inkml+xml"/>
  <Override PartName="/ppt/ink/ink2488.xml" ContentType="application/inkml+xml"/>
  <Override PartName="/ppt/ink/ink2489.xml" ContentType="application/inkml+xml"/>
  <Override PartName="/ppt/ink/ink2490.xml" ContentType="application/inkml+xml"/>
  <Override PartName="/ppt/ink/ink2491.xml" ContentType="application/inkml+xml"/>
  <Override PartName="/ppt/ink/ink2492.xml" ContentType="application/inkml+xml"/>
  <Override PartName="/ppt/ink/ink2493.xml" ContentType="application/inkml+xml"/>
  <Override PartName="/ppt/ink/ink2494.xml" ContentType="application/inkml+xml"/>
  <Override PartName="/ppt/ink/ink2495.xml" ContentType="application/inkml+xml"/>
  <Override PartName="/ppt/ink/ink2496.xml" ContentType="application/inkml+xml"/>
  <Override PartName="/ppt/ink/ink2497.xml" ContentType="application/inkml+xml"/>
  <Override PartName="/ppt/ink/ink2498.xml" ContentType="application/inkml+xml"/>
  <Override PartName="/ppt/ink/ink2499.xml" ContentType="application/inkml+xml"/>
  <Override PartName="/ppt/ink/ink2500.xml" ContentType="application/inkml+xml"/>
  <Override PartName="/ppt/ink/ink2501.xml" ContentType="application/inkml+xml"/>
  <Override PartName="/ppt/ink/ink2502.xml" ContentType="application/inkml+xml"/>
  <Override PartName="/ppt/ink/ink2503.xml" ContentType="application/inkml+xml"/>
  <Override PartName="/ppt/ink/ink2504.xml" ContentType="application/inkml+xml"/>
  <Override PartName="/ppt/ink/ink2505.xml" ContentType="application/inkml+xml"/>
  <Override PartName="/ppt/ink/ink2506.xml" ContentType="application/inkml+xml"/>
  <Override PartName="/ppt/ink/ink2507.xml" ContentType="application/inkml+xml"/>
  <Override PartName="/ppt/ink/ink2508.xml" ContentType="application/inkml+xml"/>
  <Override PartName="/ppt/ink/ink2509.xml" ContentType="application/inkml+xml"/>
  <Override PartName="/ppt/ink/ink2510.xml" ContentType="application/inkml+xml"/>
  <Override PartName="/ppt/ink/ink2511.xml" ContentType="application/inkml+xml"/>
  <Override PartName="/ppt/ink/ink2512.xml" ContentType="application/inkml+xml"/>
  <Override PartName="/ppt/ink/ink2513.xml" ContentType="application/inkml+xml"/>
  <Override PartName="/ppt/ink/ink2514.xml" ContentType="application/inkml+xml"/>
  <Override PartName="/ppt/ink/ink2515.xml" ContentType="application/inkml+xml"/>
  <Override PartName="/ppt/ink/ink2516.xml" ContentType="application/inkml+xml"/>
  <Override PartName="/ppt/ink/ink2517.xml" ContentType="application/inkml+xml"/>
  <Override PartName="/ppt/ink/ink2518.xml" ContentType="application/inkml+xml"/>
  <Override PartName="/ppt/ink/ink2519.xml" ContentType="application/inkml+xml"/>
  <Override PartName="/ppt/ink/ink2520.xml" ContentType="application/inkml+xml"/>
  <Override PartName="/ppt/ink/ink2521.xml" ContentType="application/inkml+xml"/>
  <Override PartName="/ppt/ink/ink2522.xml" ContentType="application/inkml+xml"/>
  <Override PartName="/ppt/ink/ink2523.xml" ContentType="application/inkml+xml"/>
  <Override PartName="/ppt/ink/ink2524.xml" ContentType="application/inkml+xml"/>
  <Override PartName="/ppt/ink/ink2525.xml" ContentType="application/inkml+xml"/>
  <Override PartName="/ppt/ink/ink2526.xml" ContentType="application/inkml+xml"/>
  <Override PartName="/ppt/ink/ink2527.xml" ContentType="application/inkml+xml"/>
  <Override PartName="/ppt/ink/ink2528.xml" ContentType="application/inkml+xml"/>
  <Override PartName="/ppt/ink/ink2529.xml" ContentType="application/inkml+xml"/>
  <Override PartName="/ppt/ink/ink2530.xml" ContentType="application/inkml+xml"/>
  <Override PartName="/ppt/ink/ink2531.xml" ContentType="application/inkml+xml"/>
  <Override PartName="/ppt/ink/ink2532.xml" ContentType="application/inkml+xml"/>
  <Override PartName="/ppt/ink/ink2533.xml" ContentType="application/inkml+xml"/>
  <Override PartName="/ppt/ink/ink2534.xml" ContentType="application/inkml+xml"/>
  <Override PartName="/ppt/ink/ink2535.xml" ContentType="application/inkml+xml"/>
  <Override PartName="/ppt/ink/ink2536.xml" ContentType="application/inkml+xml"/>
  <Override PartName="/ppt/ink/ink2537.xml" ContentType="application/inkml+xml"/>
  <Override PartName="/ppt/ink/ink2538.xml" ContentType="application/inkml+xml"/>
  <Override PartName="/ppt/ink/ink2539.xml" ContentType="application/inkml+xml"/>
  <Override PartName="/ppt/ink/ink2540.xml" ContentType="application/inkml+xml"/>
  <Override PartName="/ppt/ink/ink2541.xml" ContentType="application/inkml+xml"/>
  <Override PartName="/ppt/ink/ink2542.xml" ContentType="application/inkml+xml"/>
  <Override PartName="/ppt/ink/ink2543.xml" ContentType="application/inkml+xml"/>
  <Override PartName="/ppt/ink/ink2544.xml" ContentType="application/inkml+xml"/>
  <Override PartName="/ppt/ink/ink2545.xml" ContentType="application/inkml+xml"/>
  <Override PartName="/ppt/ink/ink2546.xml" ContentType="application/inkml+xml"/>
  <Override PartName="/ppt/ink/ink2547.xml" ContentType="application/inkml+xml"/>
  <Override PartName="/ppt/ink/ink2548.xml" ContentType="application/inkml+xml"/>
  <Override PartName="/ppt/ink/ink2549.xml" ContentType="application/inkml+xml"/>
  <Override PartName="/ppt/ink/ink2550.xml" ContentType="application/inkml+xml"/>
  <Override PartName="/ppt/ink/ink2551.xml" ContentType="application/inkml+xml"/>
  <Override PartName="/ppt/ink/ink2552.xml" ContentType="application/inkml+xml"/>
  <Override PartName="/ppt/ink/ink2553.xml" ContentType="application/inkml+xml"/>
  <Override PartName="/ppt/ink/ink2554.xml" ContentType="application/inkml+xml"/>
  <Override PartName="/ppt/ink/ink2555.xml" ContentType="application/inkml+xml"/>
  <Override PartName="/ppt/ink/ink2556.xml" ContentType="application/inkml+xml"/>
  <Override PartName="/ppt/ink/ink2557.xml" ContentType="application/inkml+xml"/>
  <Override PartName="/ppt/ink/ink2558.xml" ContentType="application/inkml+xml"/>
  <Override PartName="/ppt/ink/ink2559.xml" ContentType="application/inkml+xml"/>
  <Override PartName="/ppt/ink/ink2560.xml" ContentType="application/inkml+xml"/>
  <Override PartName="/ppt/ink/ink2561.xml" ContentType="application/inkml+xml"/>
  <Override PartName="/ppt/ink/ink2562.xml" ContentType="application/inkml+xml"/>
  <Override PartName="/ppt/ink/ink2563.xml" ContentType="application/inkml+xml"/>
  <Override PartName="/ppt/ink/ink2564.xml" ContentType="application/inkml+xml"/>
  <Override PartName="/ppt/ink/ink2565.xml" ContentType="application/inkml+xml"/>
  <Override PartName="/ppt/ink/ink2566.xml" ContentType="application/inkml+xml"/>
  <Override PartName="/ppt/ink/ink2567.xml" ContentType="application/inkml+xml"/>
  <Override PartName="/ppt/ink/ink2568.xml" ContentType="application/inkml+xml"/>
  <Override PartName="/ppt/ink/ink2569.xml" ContentType="application/inkml+xml"/>
  <Override PartName="/ppt/ink/ink2570.xml" ContentType="application/inkml+xml"/>
  <Override PartName="/ppt/ink/ink2571.xml" ContentType="application/inkml+xml"/>
  <Override PartName="/ppt/ink/ink2572.xml" ContentType="application/inkml+xml"/>
  <Override PartName="/ppt/ink/ink2573.xml" ContentType="application/inkml+xml"/>
  <Override PartName="/ppt/ink/ink2574.xml" ContentType="application/inkml+xml"/>
  <Override PartName="/ppt/ink/ink2575.xml" ContentType="application/inkml+xml"/>
  <Override PartName="/ppt/ink/ink2576.xml" ContentType="application/inkml+xml"/>
  <Override PartName="/ppt/ink/ink2577.xml" ContentType="application/inkml+xml"/>
  <Override PartName="/ppt/ink/ink2578.xml" ContentType="application/inkml+xml"/>
  <Override PartName="/ppt/ink/ink2579.xml" ContentType="application/inkml+xml"/>
  <Override PartName="/ppt/ink/ink2580.xml" ContentType="application/inkml+xml"/>
  <Override PartName="/ppt/ink/ink2581.xml" ContentType="application/inkml+xml"/>
  <Override PartName="/ppt/ink/ink2582.xml" ContentType="application/inkml+xml"/>
  <Override PartName="/ppt/ink/ink2583.xml" ContentType="application/inkml+xml"/>
  <Override PartName="/ppt/ink/ink2584.xml" ContentType="application/inkml+xml"/>
  <Override PartName="/ppt/ink/ink2585.xml" ContentType="application/inkml+xml"/>
  <Override PartName="/ppt/ink/ink2586.xml" ContentType="application/inkml+xml"/>
  <Override PartName="/ppt/ink/ink2587.xml" ContentType="application/inkml+xml"/>
  <Override PartName="/ppt/ink/ink2588.xml" ContentType="application/inkml+xml"/>
  <Override PartName="/ppt/ink/ink2589.xml" ContentType="application/inkml+xml"/>
  <Override PartName="/ppt/ink/ink2590.xml" ContentType="application/inkml+xml"/>
  <Override PartName="/ppt/ink/ink2591.xml" ContentType="application/inkml+xml"/>
  <Override PartName="/ppt/ink/ink2592.xml" ContentType="application/inkml+xml"/>
  <Override PartName="/ppt/ink/ink2593.xml" ContentType="application/inkml+xml"/>
  <Override PartName="/ppt/ink/ink2594.xml" ContentType="application/inkml+xml"/>
  <Override PartName="/ppt/ink/ink2595.xml" ContentType="application/inkml+xml"/>
  <Override PartName="/ppt/ink/ink2596.xml" ContentType="application/inkml+xml"/>
  <Override PartName="/ppt/ink/ink2597.xml" ContentType="application/inkml+xml"/>
  <Override PartName="/ppt/ink/ink2598.xml" ContentType="application/inkml+xml"/>
  <Override PartName="/ppt/ink/ink2599.xml" ContentType="application/inkml+xml"/>
  <Override PartName="/ppt/ink/ink2600.xml" ContentType="application/inkml+xml"/>
  <Override PartName="/ppt/ink/ink2601.xml" ContentType="application/inkml+xml"/>
  <Override PartName="/ppt/ink/ink2602.xml" ContentType="application/inkml+xml"/>
  <Override PartName="/ppt/ink/ink2603.xml" ContentType="application/inkml+xml"/>
  <Override PartName="/ppt/ink/ink2604.xml" ContentType="application/inkml+xml"/>
  <Override PartName="/ppt/ink/ink2605.xml" ContentType="application/inkml+xml"/>
  <Override PartName="/ppt/ink/ink2606.xml" ContentType="application/inkml+xml"/>
  <Override PartName="/ppt/ink/ink2607.xml" ContentType="application/inkml+xml"/>
  <Override PartName="/ppt/ink/ink2608.xml" ContentType="application/inkml+xml"/>
  <Override PartName="/ppt/ink/ink2609.xml" ContentType="application/inkml+xml"/>
  <Override PartName="/ppt/ink/ink2610.xml" ContentType="application/inkml+xml"/>
  <Override PartName="/ppt/ink/ink2611.xml" ContentType="application/inkml+xml"/>
  <Override PartName="/ppt/ink/ink2612.xml" ContentType="application/inkml+xml"/>
  <Override PartName="/ppt/ink/ink2613.xml" ContentType="application/inkml+xml"/>
  <Override PartName="/ppt/ink/ink2614.xml" ContentType="application/inkml+xml"/>
  <Override PartName="/ppt/ink/ink2615.xml" ContentType="application/inkml+xml"/>
  <Override PartName="/ppt/ink/ink2616.xml" ContentType="application/inkml+xml"/>
  <Override PartName="/ppt/ink/ink2617.xml" ContentType="application/inkml+xml"/>
  <Override PartName="/ppt/ink/ink2618.xml" ContentType="application/inkml+xml"/>
  <Override PartName="/ppt/ink/ink2619.xml" ContentType="application/inkml+xml"/>
  <Override PartName="/ppt/ink/ink2620.xml" ContentType="application/inkml+xml"/>
  <Override PartName="/ppt/ink/ink2621.xml" ContentType="application/inkml+xml"/>
  <Override PartName="/ppt/ink/ink2622.xml" ContentType="application/inkml+xml"/>
  <Override PartName="/ppt/ink/ink2623.xml" ContentType="application/inkml+xml"/>
  <Override PartName="/ppt/ink/ink2624.xml" ContentType="application/inkml+xml"/>
  <Override PartName="/ppt/ink/ink2625.xml" ContentType="application/inkml+xml"/>
  <Override PartName="/ppt/ink/ink2626.xml" ContentType="application/inkml+xml"/>
  <Override PartName="/ppt/ink/ink2627.xml" ContentType="application/inkml+xml"/>
  <Override PartName="/ppt/ink/ink2628.xml" ContentType="application/inkml+xml"/>
  <Override PartName="/ppt/ink/ink2629.xml" ContentType="application/inkml+xml"/>
  <Override PartName="/ppt/ink/ink2630.xml" ContentType="application/inkml+xml"/>
  <Override PartName="/ppt/ink/ink2631.xml" ContentType="application/inkml+xml"/>
  <Override PartName="/ppt/ink/ink2632.xml" ContentType="application/inkml+xml"/>
  <Override PartName="/ppt/ink/ink2633.xml" ContentType="application/inkml+xml"/>
  <Override PartName="/ppt/ink/ink2634.xml" ContentType="application/inkml+xml"/>
  <Override PartName="/ppt/ink/ink2635.xml" ContentType="application/inkml+xml"/>
  <Override PartName="/ppt/ink/ink2636.xml" ContentType="application/inkml+xml"/>
  <Override PartName="/ppt/ink/ink2637.xml" ContentType="application/inkml+xml"/>
  <Override PartName="/ppt/ink/ink2638.xml" ContentType="application/inkml+xml"/>
  <Override PartName="/ppt/ink/ink2639.xml" ContentType="application/inkml+xml"/>
  <Override PartName="/ppt/ink/ink2640.xml" ContentType="application/inkml+xml"/>
  <Override PartName="/ppt/ink/ink2641.xml" ContentType="application/inkml+xml"/>
  <Override PartName="/ppt/ink/ink2642.xml" ContentType="application/inkml+xml"/>
  <Override PartName="/ppt/ink/ink2643.xml" ContentType="application/inkml+xml"/>
  <Override PartName="/ppt/ink/ink2644.xml" ContentType="application/inkml+xml"/>
  <Override PartName="/ppt/ink/ink2645.xml" ContentType="application/inkml+xml"/>
  <Override PartName="/ppt/ink/ink2646.xml" ContentType="application/inkml+xml"/>
  <Override PartName="/ppt/ink/ink2647.xml" ContentType="application/inkml+xml"/>
  <Override PartName="/ppt/ink/ink2648.xml" ContentType="application/inkml+xml"/>
  <Override PartName="/ppt/ink/ink2649.xml" ContentType="application/inkml+xml"/>
  <Override PartName="/ppt/ink/ink2650.xml" ContentType="application/inkml+xml"/>
  <Override PartName="/ppt/ink/ink2651.xml" ContentType="application/inkml+xml"/>
  <Override PartName="/ppt/ink/ink2652.xml" ContentType="application/inkml+xml"/>
  <Override PartName="/ppt/ink/ink2653.xml" ContentType="application/inkml+xml"/>
  <Override PartName="/ppt/ink/ink2654.xml" ContentType="application/inkml+xml"/>
  <Override PartName="/ppt/ink/ink2655.xml" ContentType="application/inkml+xml"/>
  <Override PartName="/ppt/ink/ink2656.xml" ContentType="application/inkml+xml"/>
  <Override PartName="/ppt/ink/ink2657.xml" ContentType="application/inkml+xml"/>
  <Override PartName="/ppt/ink/ink2658.xml" ContentType="application/inkml+xml"/>
  <Override PartName="/ppt/ink/ink2659.xml" ContentType="application/inkml+xml"/>
  <Override PartName="/ppt/ink/ink2660.xml" ContentType="application/inkml+xml"/>
  <Override PartName="/ppt/ink/ink2661.xml" ContentType="application/inkml+xml"/>
  <Override PartName="/ppt/ink/ink2662.xml" ContentType="application/inkml+xml"/>
  <Override PartName="/ppt/ink/ink2663.xml" ContentType="application/inkml+xml"/>
  <Override PartName="/ppt/ink/ink2664.xml" ContentType="application/inkml+xml"/>
  <Override PartName="/ppt/ink/ink2665.xml" ContentType="application/inkml+xml"/>
  <Override PartName="/ppt/ink/ink2666.xml" ContentType="application/inkml+xml"/>
  <Override PartName="/ppt/ink/ink2667.xml" ContentType="application/inkml+xml"/>
  <Override PartName="/ppt/ink/ink2668.xml" ContentType="application/inkml+xml"/>
  <Override PartName="/ppt/ink/ink2669.xml" ContentType="application/inkml+xml"/>
  <Override PartName="/ppt/ink/ink2670.xml" ContentType="application/inkml+xml"/>
  <Override PartName="/ppt/ink/ink2671.xml" ContentType="application/inkml+xml"/>
  <Override PartName="/ppt/ink/ink2672.xml" ContentType="application/inkml+xml"/>
  <Override PartName="/ppt/ink/ink2673.xml" ContentType="application/inkml+xml"/>
  <Override PartName="/ppt/ink/ink2674.xml" ContentType="application/inkml+xml"/>
  <Override PartName="/ppt/ink/ink2675.xml" ContentType="application/inkml+xml"/>
  <Override PartName="/ppt/ink/ink2676.xml" ContentType="application/inkml+xml"/>
  <Override PartName="/ppt/ink/ink2677.xml" ContentType="application/inkml+xml"/>
  <Override PartName="/ppt/ink/ink2678.xml" ContentType="application/inkml+xml"/>
  <Override PartName="/ppt/ink/ink2679.xml" ContentType="application/inkml+xml"/>
  <Override PartName="/ppt/ink/ink2680.xml" ContentType="application/inkml+xml"/>
  <Override PartName="/ppt/ink/ink2681.xml" ContentType="application/inkml+xml"/>
  <Override PartName="/ppt/ink/ink2682.xml" ContentType="application/inkml+xml"/>
  <Override PartName="/ppt/ink/ink2683.xml" ContentType="application/inkml+xml"/>
  <Override PartName="/ppt/ink/ink2684.xml" ContentType="application/inkml+xml"/>
  <Override PartName="/ppt/ink/ink2685.xml" ContentType="application/inkml+xml"/>
  <Override PartName="/ppt/ink/ink2686.xml" ContentType="application/inkml+xml"/>
  <Override PartName="/ppt/ink/ink2687.xml" ContentType="application/inkml+xml"/>
  <Override PartName="/ppt/ink/ink2688.xml" ContentType="application/inkml+xml"/>
  <Override PartName="/ppt/ink/ink2689.xml" ContentType="application/inkml+xml"/>
  <Override PartName="/ppt/ink/ink2690.xml" ContentType="application/inkml+xml"/>
  <Override PartName="/ppt/ink/ink2691.xml" ContentType="application/inkml+xml"/>
  <Override PartName="/ppt/ink/ink2692.xml" ContentType="application/inkml+xml"/>
  <Override PartName="/ppt/ink/ink2693.xml" ContentType="application/inkml+xml"/>
  <Override PartName="/ppt/ink/ink2694.xml" ContentType="application/inkml+xml"/>
  <Override PartName="/ppt/ink/ink2695.xml" ContentType="application/inkml+xml"/>
  <Override PartName="/ppt/ink/ink2696.xml" ContentType="application/inkml+xml"/>
  <Override PartName="/ppt/ink/ink2697.xml" ContentType="application/inkml+xml"/>
  <Override PartName="/ppt/ink/ink2698.xml" ContentType="application/inkml+xml"/>
  <Override PartName="/ppt/ink/ink2699.xml" ContentType="application/inkml+xml"/>
  <Override PartName="/ppt/ink/ink2700.xml" ContentType="application/inkml+xml"/>
  <Override PartName="/ppt/ink/ink2701.xml" ContentType="application/inkml+xml"/>
  <Override PartName="/ppt/ink/ink2702.xml" ContentType="application/inkml+xml"/>
  <Override PartName="/ppt/ink/ink2703.xml" ContentType="application/inkml+xml"/>
  <Override PartName="/ppt/ink/ink2704.xml" ContentType="application/inkml+xml"/>
  <Override PartName="/ppt/ink/ink2705.xml" ContentType="application/inkml+xml"/>
  <Override PartName="/ppt/ink/ink2706.xml" ContentType="application/inkml+xml"/>
  <Override PartName="/ppt/ink/ink2707.xml" ContentType="application/inkml+xml"/>
  <Override PartName="/ppt/ink/ink2708.xml" ContentType="application/inkml+xml"/>
  <Override PartName="/ppt/ink/ink2709.xml" ContentType="application/inkml+xml"/>
  <Override PartName="/ppt/ink/ink2710.xml" ContentType="application/inkml+xml"/>
  <Override PartName="/ppt/ink/ink2711.xml" ContentType="application/inkml+xml"/>
  <Override PartName="/ppt/ink/ink2712.xml" ContentType="application/inkml+xml"/>
  <Override PartName="/ppt/ink/ink2713.xml" ContentType="application/inkml+xml"/>
  <Override PartName="/ppt/ink/ink2714.xml" ContentType="application/inkml+xml"/>
  <Override PartName="/ppt/ink/ink2715.xml" ContentType="application/inkml+xml"/>
  <Override PartName="/ppt/ink/ink2716.xml" ContentType="application/inkml+xml"/>
  <Override PartName="/ppt/ink/ink2717.xml" ContentType="application/inkml+xml"/>
  <Override PartName="/ppt/ink/ink2718.xml" ContentType="application/inkml+xml"/>
  <Override PartName="/ppt/ink/ink2719.xml" ContentType="application/inkml+xml"/>
  <Override PartName="/ppt/ink/ink2720.xml" ContentType="application/inkml+xml"/>
  <Override PartName="/ppt/ink/ink2721.xml" ContentType="application/inkml+xml"/>
  <Override PartName="/ppt/ink/ink2722.xml" ContentType="application/inkml+xml"/>
  <Override PartName="/ppt/ink/ink2723.xml" ContentType="application/inkml+xml"/>
  <Override PartName="/ppt/ink/ink2724.xml" ContentType="application/inkml+xml"/>
  <Override PartName="/ppt/ink/ink2725.xml" ContentType="application/inkml+xml"/>
  <Override PartName="/ppt/ink/ink2726.xml" ContentType="application/inkml+xml"/>
  <Override PartName="/ppt/ink/ink2727.xml" ContentType="application/inkml+xml"/>
  <Override PartName="/ppt/ink/ink2728.xml" ContentType="application/inkml+xml"/>
  <Override PartName="/ppt/ink/ink2729.xml" ContentType="application/inkml+xml"/>
  <Override PartName="/ppt/ink/ink2730.xml" ContentType="application/inkml+xml"/>
  <Override PartName="/ppt/ink/ink2731.xml" ContentType="application/inkml+xml"/>
  <Override PartName="/ppt/ink/ink2732.xml" ContentType="application/inkml+xml"/>
  <Override PartName="/ppt/ink/ink2733.xml" ContentType="application/inkml+xml"/>
  <Override PartName="/ppt/ink/ink2734.xml" ContentType="application/inkml+xml"/>
  <Override PartName="/ppt/ink/ink2735.xml" ContentType="application/inkml+xml"/>
  <Override PartName="/ppt/ink/ink2736.xml" ContentType="application/inkml+xml"/>
  <Override PartName="/ppt/ink/ink2737.xml" ContentType="application/inkml+xml"/>
  <Override PartName="/ppt/ink/ink2738.xml" ContentType="application/inkml+xml"/>
  <Override PartName="/ppt/ink/ink2739.xml" ContentType="application/inkml+xml"/>
  <Override PartName="/ppt/ink/ink2740.xml" ContentType="application/inkml+xml"/>
  <Override PartName="/ppt/ink/ink2741.xml" ContentType="application/inkml+xml"/>
  <Override PartName="/ppt/ink/ink2742.xml" ContentType="application/inkml+xml"/>
  <Override PartName="/ppt/ink/ink2743.xml" ContentType="application/inkml+xml"/>
  <Override PartName="/ppt/ink/ink2744.xml" ContentType="application/inkml+xml"/>
  <Override PartName="/ppt/ink/ink2745.xml" ContentType="application/inkml+xml"/>
  <Override PartName="/ppt/ink/ink2746.xml" ContentType="application/inkml+xml"/>
  <Override PartName="/ppt/ink/ink2747.xml" ContentType="application/inkml+xml"/>
  <Override PartName="/ppt/ink/ink2748.xml" ContentType="application/inkml+xml"/>
  <Override PartName="/ppt/ink/ink2749.xml" ContentType="application/inkml+xml"/>
  <Override PartName="/ppt/ink/ink2750.xml" ContentType="application/inkml+xml"/>
  <Override PartName="/ppt/ink/ink2751.xml" ContentType="application/inkml+xml"/>
  <Override PartName="/ppt/ink/ink2752.xml" ContentType="application/inkml+xml"/>
  <Override PartName="/ppt/ink/ink2753.xml" ContentType="application/inkml+xml"/>
  <Override PartName="/ppt/ink/ink2754.xml" ContentType="application/inkml+xml"/>
  <Override PartName="/ppt/ink/ink2755.xml" ContentType="application/inkml+xml"/>
  <Override PartName="/ppt/ink/ink2756.xml" ContentType="application/inkml+xml"/>
  <Override PartName="/ppt/ink/ink2757.xml" ContentType="application/inkml+xml"/>
  <Override PartName="/ppt/ink/ink2758.xml" ContentType="application/inkml+xml"/>
  <Override PartName="/ppt/ink/ink2759.xml" ContentType="application/inkml+xml"/>
  <Override PartName="/ppt/ink/ink2760.xml" ContentType="application/inkml+xml"/>
  <Override PartName="/ppt/ink/ink2761.xml" ContentType="application/inkml+xml"/>
  <Override PartName="/ppt/ink/ink2762.xml" ContentType="application/inkml+xml"/>
  <Override PartName="/ppt/ink/ink2763.xml" ContentType="application/inkml+xml"/>
  <Override PartName="/ppt/ink/ink2764.xml" ContentType="application/inkml+xml"/>
  <Override PartName="/ppt/ink/ink2765.xml" ContentType="application/inkml+xml"/>
  <Override PartName="/ppt/ink/ink2766.xml" ContentType="application/inkml+xml"/>
  <Override PartName="/ppt/ink/ink2767.xml" ContentType="application/inkml+xml"/>
  <Override PartName="/ppt/ink/ink2768.xml" ContentType="application/inkml+xml"/>
  <Override PartName="/ppt/ink/ink2769.xml" ContentType="application/inkml+xml"/>
  <Override PartName="/ppt/ink/ink2770.xml" ContentType="application/inkml+xml"/>
  <Override PartName="/ppt/ink/ink2771.xml" ContentType="application/inkml+xml"/>
  <Override PartName="/ppt/ink/ink2772.xml" ContentType="application/inkml+xml"/>
  <Override PartName="/ppt/ink/ink2773.xml" ContentType="application/inkml+xml"/>
  <Override PartName="/ppt/ink/ink2774.xml" ContentType="application/inkml+xml"/>
  <Override PartName="/ppt/ink/ink2775.xml" ContentType="application/inkml+xml"/>
  <Override PartName="/ppt/ink/ink2776.xml" ContentType="application/inkml+xml"/>
  <Override PartName="/ppt/ink/ink2777.xml" ContentType="application/inkml+xml"/>
  <Override PartName="/ppt/ink/ink2778.xml" ContentType="application/inkml+xml"/>
  <Override PartName="/ppt/ink/ink2779.xml" ContentType="application/inkml+xml"/>
  <Override PartName="/ppt/ink/ink2780.xml" ContentType="application/inkml+xml"/>
  <Override PartName="/ppt/ink/ink2781.xml" ContentType="application/inkml+xml"/>
  <Override PartName="/ppt/ink/ink2782.xml" ContentType="application/inkml+xml"/>
  <Override PartName="/ppt/ink/ink2783.xml" ContentType="application/inkml+xml"/>
  <Override PartName="/ppt/ink/ink2784.xml" ContentType="application/inkml+xml"/>
  <Override PartName="/ppt/ink/ink2785.xml" ContentType="application/inkml+xml"/>
  <Override PartName="/ppt/ink/ink2786.xml" ContentType="application/inkml+xml"/>
  <Override PartName="/ppt/ink/ink2787.xml" ContentType="application/inkml+xml"/>
  <Override PartName="/ppt/ink/ink2788.xml" ContentType="application/inkml+xml"/>
  <Override PartName="/ppt/ink/ink2789.xml" ContentType="application/inkml+xml"/>
  <Override PartName="/ppt/ink/ink2790.xml" ContentType="application/inkml+xml"/>
  <Override PartName="/ppt/ink/ink2791.xml" ContentType="application/inkml+xml"/>
  <Override PartName="/ppt/ink/ink2792.xml" ContentType="application/inkml+xml"/>
  <Override PartName="/ppt/ink/ink2793.xml" ContentType="application/inkml+xml"/>
  <Override PartName="/ppt/ink/ink2794.xml" ContentType="application/inkml+xml"/>
  <Override PartName="/ppt/ink/ink2795.xml" ContentType="application/inkml+xml"/>
  <Override PartName="/ppt/ink/ink2796.xml" ContentType="application/inkml+xml"/>
  <Override PartName="/ppt/ink/ink2797.xml" ContentType="application/inkml+xml"/>
  <Override PartName="/ppt/ink/ink2798.xml" ContentType="application/inkml+xml"/>
  <Override PartName="/ppt/ink/ink2799.xml" ContentType="application/inkml+xml"/>
  <Override PartName="/ppt/ink/ink2800.xml" ContentType="application/inkml+xml"/>
  <Override PartName="/ppt/ink/ink2801.xml" ContentType="application/inkml+xml"/>
  <Override PartName="/ppt/ink/ink2802.xml" ContentType="application/inkml+xml"/>
  <Override PartName="/ppt/ink/ink2803.xml" ContentType="application/inkml+xml"/>
  <Override PartName="/ppt/ink/ink2804.xml" ContentType="application/inkml+xml"/>
  <Override PartName="/ppt/ink/ink2805.xml" ContentType="application/inkml+xml"/>
  <Override PartName="/ppt/ink/ink2806.xml" ContentType="application/inkml+xml"/>
  <Override PartName="/ppt/ink/ink2807.xml" ContentType="application/inkml+xml"/>
  <Override PartName="/ppt/ink/ink2808.xml" ContentType="application/inkml+xml"/>
  <Override PartName="/ppt/ink/ink2809.xml" ContentType="application/inkml+xml"/>
  <Override PartName="/ppt/ink/ink2810.xml" ContentType="application/inkml+xml"/>
  <Override PartName="/ppt/ink/ink2811.xml" ContentType="application/inkml+xml"/>
  <Override PartName="/ppt/ink/ink2812.xml" ContentType="application/inkml+xml"/>
  <Override PartName="/ppt/ink/ink2813.xml" ContentType="application/inkml+xml"/>
  <Override PartName="/ppt/ink/ink2814.xml" ContentType="application/inkml+xml"/>
  <Override PartName="/ppt/ink/ink2815.xml" ContentType="application/inkml+xml"/>
  <Override PartName="/ppt/ink/ink2816.xml" ContentType="application/inkml+xml"/>
  <Override PartName="/ppt/ink/ink2817.xml" ContentType="application/inkml+xml"/>
  <Override PartName="/ppt/ink/ink2818.xml" ContentType="application/inkml+xml"/>
  <Override PartName="/ppt/ink/ink2819.xml" ContentType="application/inkml+xml"/>
  <Override PartName="/ppt/ink/ink2820.xml" ContentType="application/inkml+xml"/>
  <Override PartName="/ppt/ink/ink2821.xml" ContentType="application/inkml+xml"/>
  <Override PartName="/ppt/ink/ink2822.xml" ContentType="application/inkml+xml"/>
  <Override PartName="/ppt/ink/ink2823.xml" ContentType="application/inkml+xml"/>
  <Override PartName="/ppt/ink/ink2824.xml" ContentType="application/inkml+xml"/>
  <Override PartName="/ppt/ink/ink2825.xml" ContentType="application/inkml+xml"/>
  <Override PartName="/ppt/ink/ink2826.xml" ContentType="application/inkml+xml"/>
  <Override PartName="/ppt/ink/ink2827.xml" ContentType="application/inkml+xml"/>
  <Override PartName="/ppt/ink/ink2828.xml" ContentType="application/inkml+xml"/>
  <Override PartName="/ppt/ink/ink2829.xml" ContentType="application/inkml+xml"/>
  <Override PartName="/ppt/ink/ink2830.xml" ContentType="application/inkml+xml"/>
  <Override PartName="/ppt/ink/ink2831.xml" ContentType="application/inkml+xml"/>
  <Override PartName="/ppt/ink/ink2832.xml" ContentType="application/inkml+xml"/>
  <Override PartName="/ppt/ink/ink2833.xml" ContentType="application/inkml+xml"/>
  <Override PartName="/ppt/ink/ink2834.xml" ContentType="application/inkml+xml"/>
  <Override PartName="/ppt/ink/ink2835.xml" ContentType="application/inkml+xml"/>
  <Override PartName="/ppt/ink/ink2836.xml" ContentType="application/inkml+xml"/>
  <Override PartName="/ppt/ink/ink2837.xml" ContentType="application/inkml+xml"/>
  <Override PartName="/ppt/ink/ink2838.xml" ContentType="application/inkml+xml"/>
  <Override PartName="/ppt/ink/ink2839.xml" ContentType="application/inkml+xml"/>
  <Override PartName="/ppt/ink/ink2840.xml" ContentType="application/inkml+xml"/>
  <Override PartName="/ppt/ink/ink2841.xml" ContentType="application/inkml+xml"/>
  <Override PartName="/ppt/ink/ink2842.xml" ContentType="application/inkml+xml"/>
  <Override PartName="/ppt/ink/ink2843.xml" ContentType="application/inkml+xml"/>
  <Override PartName="/ppt/ink/ink2844.xml" ContentType="application/inkml+xml"/>
  <Override PartName="/ppt/ink/ink2845.xml" ContentType="application/inkml+xml"/>
  <Override PartName="/ppt/ink/ink2846.xml" ContentType="application/inkml+xml"/>
  <Override PartName="/ppt/ink/ink2847.xml" ContentType="application/inkml+xml"/>
  <Override PartName="/ppt/ink/ink2848.xml" ContentType="application/inkml+xml"/>
  <Override PartName="/ppt/ink/ink2849.xml" ContentType="application/inkml+xml"/>
  <Override PartName="/ppt/ink/ink2850.xml" ContentType="application/inkml+xml"/>
  <Override PartName="/ppt/ink/ink2851.xml" ContentType="application/inkml+xml"/>
  <Override PartName="/ppt/ink/ink2852.xml" ContentType="application/inkml+xml"/>
  <Override PartName="/ppt/ink/ink2853.xml" ContentType="application/inkml+xml"/>
  <Override PartName="/ppt/ink/ink2854.xml" ContentType="application/inkml+xml"/>
  <Override PartName="/ppt/ink/ink2855.xml" ContentType="application/inkml+xml"/>
  <Override PartName="/ppt/ink/ink2856.xml" ContentType="application/inkml+xml"/>
  <Override PartName="/ppt/ink/ink2857.xml" ContentType="application/inkml+xml"/>
  <Override PartName="/ppt/ink/ink2858.xml" ContentType="application/inkml+xml"/>
  <Override PartName="/ppt/ink/ink2859.xml" ContentType="application/inkml+xml"/>
  <Override PartName="/ppt/ink/ink2860.xml" ContentType="application/inkml+xml"/>
  <Override PartName="/ppt/ink/ink2861.xml" ContentType="application/inkml+xml"/>
  <Override PartName="/ppt/ink/ink2862.xml" ContentType="application/inkml+xml"/>
  <Override PartName="/ppt/ink/ink2863.xml" ContentType="application/inkml+xml"/>
  <Override PartName="/ppt/ink/ink2864.xml" ContentType="application/inkml+xml"/>
  <Override PartName="/ppt/ink/ink2865.xml" ContentType="application/inkml+xml"/>
  <Override PartName="/ppt/ink/ink2866.xml" ContentType="application/inkml+xml"/>
  <Override PartName="/ppt/ink/ink2867.xml" ContentType="application/inkml+xml"/>
  <Override PartName="/ppt/ink/ink2868.xml" ContentType="application/inkml+xml"/>
  <Override PartName="/ppt/ink/ink2869.xml" ContentType="application/inkml+xml"/>
  <Override PartName="/ppt/ink/ink2870.xml" ContentType="application/inkml+xml"/>
  <Override PartName="/ppt/ink/ink2871.xml" ContentType="application/inkml+xml"/>
  <Override PartName="/ppt/ink/ink2872.xml" ContentType="application/inkml+xml"/>
  <Override PartName="/ppt/ink/ink2873.xml" ContentType="application/inkml+xml"/>
  <Override PartName="/ppt/ink/ink2874.xml" ContentType="application/inkml+xml"/>
  <Override PartName="/ppt/ink/ink2875.xml" ContentType="application/inkml+xml"/>
  <Override PartName="/ppt/ink/ink2876.xml" ContentType="application/inkml+xml"/>
  <Override PartName="/ppt/ink/ink2877.xml" ContentType="application/inkml+xml"/>
  <Override PartName="/ppt/ink/ink2878.xml" ContentType="application/inkml+xml"/>
  <Override PartName="/ppt/ink/ink2879.xml" ContentType="application/inkml+xml"/>
  <Override PartName="/ppt/ink/ink2880.xml" ContentType="application/inkml+xml"/>
  <Override PartName="/ppt/ink/ink2881.xml" ContentType="application/inkml+xml"/>
  <Override PartName="/ppt/ink/ink2882.xml" ContentType="application/inkml+xml"/>
  <Override PartName="/ppt/ink/ink2883.xml" ContentType="application/inkml+xml"/>
  <Override PartName="/ppt/ink/ink2884.xml" ContentType="application/inkml+xml"/>
  <Override PartName="/ppt/ink/ink2885.xml" ContentType="application/inkml+xml"/>
  <Override PartName="/ppt/ink/ink2886.xml" ContentType="application/inkml+xml"/>
  <Override PartName="/ppt/ink/ink2887.xml" ContentType="application/inkml+xml"/>
  <Override PartName="/ppt/ink/ink2888.xml" ContentType="application/inkml+xml"/>
  <Override PartName="/ppt/ink/ink2889.xml" ContentType="application/inkml+xml"/>
  <Override PartName="/ppt/ink/ink2890.xml" ContentType="application/inkml+xml"/>
  <Override PartName="/ppt/ink/ink2891.xml" ContentType="application/inkml+xml"/>
  <Override PartName="/ppt/ink/ink2892.xml" ContentType="application/inkml+xml"/>
  <Override PartName="/ppt/ink/ink2893.xml" ContentType="application/inkml+xml"/>
  <Override PartName="/ppt/ink/ink2894.xml" ContentType="application/inkml+xml"/>
  <Override PartName="/ppt/ink/ink2895.xml" ContentType="application/inkml+xml"/>
  <Override PartName="/ppt/ink/ink2896.xml" ContentType="application/inkml+xml"/>
  <Override PartName="/ppt/ink/ink2897.xml" ContentType="application/inkml+xml"/>
  <Override PartName="/ppt/ink/ink2898.xml" ContentType="application/inkml+xml"/>
  <Override PartName="/ppt/ink/ink2899.xml" ContentType="application/inkml+xml"/>
  <Override PartName="/ppt/ink/ink2900.xml" ContentType="application/inkml+xml"/>
  <Override PartName="/ppt/ink/ink2901.xml" ContentType="application/inkml+xml"/>
  <Override PartName="/ppt/ink/ink2902.xml" ContentType="application/inkml+xml"/>
  <Override PartName="/ppt/ink/ink2903.xml" ContentType="application/inkml+xml"/>
  <Override PartName="/ppt/ink/ink2904.xml" ContentType="application/inkml+xml"/>
  <Override PartName="/ppt/ink/ink2905.xml" ContentType="application/inkml+xml"/>
  <Override PartName="/ppt/ink/ink2906.xml" ContentType="application/inkml+xml"/>
  <Override PartName="/ppt/ink/ink2907.xml" ContentType="application/inkml+xml"/>
  <Override PartName="/ppt/ink/ink2908.xml" ContentType="application/inkml+xml"/>
  <Override PartName="/ppt/ink/ink2909.xml" ContentType="application/inkml+xml"/>
  <Override PartName="/ppt/ink/ink2910.xml" ContentType="application/inkml+xml"/>
  <Override PartName="/ppt/ink/ink2911.xml" ContentType="application/inkml+xml"/>
  <Override PartName="/ppt/ink/ink2912.xml" ContentType="application/inkml+xml"/>
  <Override PartName="/ppt/ink/ink2913.xml" ContentType="application/inkml+xml"/>
  <Override PartName="/ppt/ink/ink2914.xml" ContentType="application/inkml+xml"/>
  <Override PartName="/ppt/ink/ink2915.xml" ContentType="application/inkml+xml"/>
  <Override PartName="/ppt/ink/ink2916.xml" ContentType="application/inkml+xml"/>
  <Override PartName="/ppt/ink/ink2917.xml" ContentType="application/inkml+xml"/>
  <Override PartName="/ppt/ink/ink2918.xml" ContentType="application/inkml+xml"/>
  <Override PartName="/ppt/ink/ink2919.xml" ContentType="application/inkml+xml"/>
  <Override PartName="/ppt/ink/ink2920.xml" ContentType="application/inkml+xml"/>
  <Override PartName="/ppt/ink/ink2921.xml" ContentType="application/inkml+xml"/>
  <Override PartName="/ppt/ink/ink2922.xml" ContentType="application/inkml+xml"/>
  <Override PartName="/ppt/ink/ink2923.xml" ContentType="application/inkml+xml"/>
  <Override PartName="/ppt/ink/ink2924.xml" ContentType="application/inkml+xml"/>
  <Override PartName="/ppt/ink/ink2925.xml" ContentType="application/inkml+xml"/>
  <Override PartName="/ppt/ink/ink2926.xml" ContentType="application/inkml+xml"/>
  <Override PartName="/ppt/ink/ink2927.xml" ContentType="application/inkml+xml"/>
  <Override PartName="/ppt/ink/ink2928.xml" ContentType="application/inkml+xml"/>
  <Override PartName="/ppt/ink/ink2929.xml" ContentType="application/inkml+xml"/>
  <Override PartName="/ppt/ink/ink2930.xml" ContentType="application/inkml+xml"/>
  <Override PartName="/ppt/ink/ink2931.xml" ContentType="application/inkml+xml"/>
  <Override PartName="/ppt/ink/ink2932.xml" ContentType="application/inkml+xml"/>
  <Override PartName="/ppt/ink/ink2933.xml" ContentType="application/inkml+xml"/>
  <Override PartName="/ppt/ink/ink2934.xml" ContentType="application/inkml+xml"/>
  <Override PartName="/ppt/ink/ink2935.xml" ContentType="application/inkml+xml"/>
  <Override PartName="/ppt/ink/ink2936.xml" ContentType="application/inkml+xml"/>
  <Override PartName="/ppt/ink/ink2937.xml" ContentType="application/inkml+xml"/>
  <Override PartName="/ppt/ink/ink2938.xml" ContentType="application/inkml+xml"/>
  <Override PartName="/ppt/ink/ink2939.xml" ContentType="application/inkml+xml"/>
  <Override PartName="/ppt/ink/ink2940.xml" ContentType="application/inkml+xml"/>
  <Override PartName="/ppt/ink/ink2941.xml" ContentType="application/inkml+xml"/>
  <Override PartName="/ppt/ink/ink2942.xml" ContentType="application/inkml+xml"/>
  <Override PartName="/ppt/ink/ink2943.xml" ContentType="application/inkml+xml"/>
  <Override PartName="/ppt/ink/ink2944.xml" ContentType="application/inkml+xml"/>
  <Override PartName="/ppt/ink/ink2945.xml" ContentType="application/inkml+xml"/>
  <Override PartName="/ppt/ink/ink2946.xml" ContentType="application/inkml+xml"/>
  <Override PartName="/ppt/ink/ink2947.xml" ContentType="application/inkml+xml"/>
  <Override PartName="/ppt/ink/ink2948.xml" ContentType="application/inkml+xml"/>
  <Override PartName="/ppt/ink/ink2949.xml" ContentType="application/inkml+xml"/>
  <Override PartName="/ppt/ink/ink2950.xml" ContentType="application/inkml+xml"/>
  <Override PartName="/ppt/ink/ink2951.xml" ContentType="application/inkml+xml"/>
  <Override PartName="/ppt/ink/ink2952.xml" ContentType="application/inkml+xml"/>
  <Override PartName="/ppt/ink/ink2953.xml" ContentType="application/inkml+xml"/>
  <Override PartName="/ppt/ink/ink2954.xml" ContentType="application/inkml+xml"/>
  <Override PartName="/ppt/ink/ink2955.xml" ContentType="application/inkml+xml"/>
  <Override PartName="/ppt/ink/ink2956.xml" ContentType="application/inkml+xml"/>
  <Override PartName="/ppt/ink/ink2957.xml" ContentType="application/inkml+xml"/>
  <Override PartName="/ppt/ink/ink2958.xml" ContentType="application/inkml+xml"/>
  <Override PartName="/ppt/ink/ink2959.xml" ContentType="application/inkml+xml"/>
  <Override PartName="/ppt/ink/ink2960.xml" ContentType="application/inkml+xml"/>
  <Override PartName="/ppt/ink/ink2961.xml" ContentType="application/inkml+xml"/>
  <Override PartName="/ppt/ink/ink2962.xml" ContentType="application/inkml+xml"/>
  <Override PartName="/ppt/ink/ink2963.xml" ContentType="application/inkml+xml"/>
  <Override PartName="/ppt/ink/ink2964.xml" ContentType="application/inkml+xml"/>
  <Override PartName="/ppt/ink/ink2965.xml" ContentType="application/inkml+xml"/>
  <Override PartName="/ppt/ink/ink2966.xml" ContentType="application/inkml+xml"/>
  <Override PartName="/ppt/ink/ink2967.xml" ContentType="application/inkml+xml"/>
  <Override PartName="/ppt/ink/ink2968.xml" ContentType="application/inkml+xml"/>
  <Override PartName="/ppt/ink/ink2969.xml" ContentType="application/inkml+xml"/>
  <Override PartName="/ppt/ink/ink2970.xml" ContentType="application/inkml+xml"/>
  <Override PartName="/ppt/ink/ink2971.xml" ContentType="application/inkml+xml"/>
  <Override PartName="/ppt/ink/ink2972.xml" ContentType="application/inkml+xml"/>
  <Override PartName="/ppt/ink/ink2973.xml" ContentType="application/inkml+xml"/>
  <Override PartName="/ppt/ink/ink2974.xml" ContentType="application/inkml+xml"/>
  <Override PartName="/ppt/ink/ink2975.xml" ContentType="application/inkml+xml"/>
  <Override PartName="/ppt/ink/ink2976.xml" ContentType="application/inkml+xml"/>
  <Override PartName="/ppt/ink/ink2977.xml" ContentType="application/inkml+xml"/>
  <Override PartName="/ppt/ink/ink2978.xml" ContentType="application/inkml+xml"/>
  <Override PartName="/ppt/ink/ink2979.xml" ContentType="application/inkml+xml"/>
  <Override PartName="/ppt/ink/ink2980.xml" ContentType="application/inkml+xml"/>
  <Override PartName="/ppt/ink/ink2981.xml" ContentType="application/inkml+xml"/>
  <Override PartName="/ppt/ink/ink2982.xml" ContentType="application/inkml+xml"/>
  <Override PartName="/ppt/ink/ink2983.xml" ContentType="application/inkml+xml"/>
  <Override PartName="/ppt/ink/ink2984.xml" ContentType="application/inkml+xml"/>
  <Override PartName="/ppt/ink/ink2985.xml" ContentType="application/inkml+xml"/>
  <Override PartName="/ppt/ink/ink2986.xml" ContentType="application/inkml+xml"/>
  <Override PartName="/ppt/ink/ink2987.xml" ContentType="application/inkml+xml"/>
  <Override PartName="/ppt/ink/ink2988.xml" ContentType="application/inkml+xml"/>
  <Override PartName="/ppt/ink/ink2989.xml" ContentType="application/inkml+xml"/>
  <Override PartName="/ppt/ink/ink2990.xml" ContentType="application/inkml+xml"/>
  <Override PartName="/ppt/ink/ink2991.xml" ContentType="application/inkml+xml"/>
  <Override PartName="/ppt/ink/ink2992.xml" ContentType="application/inkml+xml"/>
  <Override PartName="/ppt/ink/ink2993.xml" ContentType="application/inkml+xml"/>
  <Override PartName="/ppt/ink/ink2994.xml" ContentType="application/inkml+xml"/>
  <Override PartName="/ppt/ink/ink2995.xml" ContentType="application/inkml+xml"/>
  <Override PartName="/ppt/ink/ink2996.xml" ContentType="application/inkml+xml"/>
  <Override PartName="/ppt/ink/ink2997.xml" ContentType="application/inkml+xml"/>
  <Override PartName="/ppt/ink/ink2998.xml" ContentType="application/inkml+xml"/>
  <Override PartName="/ppt/ink/ink2999.xml" ContentType="application/inkml+xml"/>
  <Override PartName="/ppt/ink/ink3000.xml" ContentType="application/inkml+xml"/>
  <Override PartName="/ppt/ink/ink3001.xml" ContentType="application/inkml+xml"/>
  <Override PartName="/ppt/ink/ink3002.xml" ContentType="application/inkml+xml"/>
  <Override PartName="/ppt/ink/ink3003.xml" ContentType="application/inkml+xml"/>
  <Override PartName="/ppt/ink/ink3004.xml" ContentType="application/inkml+xml"/>
  <Override PartName="/ppt/ink/ink3005.xml" ContentType="application/inkml+xml"/>
  <Override PartName="/ppt/ink/ink3006.xml" ContentType="application/inkml+xml"/>
  <Override PartName="/ppt/ink/ink3007.xml" ContentType="application/inkml+xml"/>
  <Override PartName="/ppt/ink/ink3008.xml" ContentType="application/inkml+xml"/>
  <Override PartName="/ppt/ink/ink3009.xml" ContentType="application/inkml+xml"/>
  <Override PartName="/ppt/ink/ink3010.xml" ContentType="application/inkml+xml"/>
  <Override PartName="/ppt/ink/ink3011.xml" ContentType="application/inkml+xml"/>
  <Override PartName="/ppt/ink/ink3012.xml" ContentType="application/inkml+xml"/>
  <Override PartName="/ppt/ink/ink3013.xml" ContentType="application/inkml+xml"/>
  <Override PartName="/ppt/ink/ink3014.xml" ContentType="application/inkml+xml"/>
  <Override PartName="/ppt/ink/ink3015.xml" ContentType="application/inkml+xml"/>
  <Override PartName="/ppt/ink/ink3016.xml" ContentType="application/inkml+xml"/>
  <Override PartName="/ppt/ink/ink3017.xml" ContentType="application/inkml+xml"/>
  <Override PartName="/ppt/ink/ink3018.xml" ContentType="application/inkml+xml"/>
  <Override PartName="/ppt/ink/ink3019.xml" ContentType="application/inkml+xml"/>
  <Override PartName="/ppt/ink/ink3020.xml" ContentType="application/inkml+xml"/>
  <Override PartName="/ppt/ink/ink3021.xml" ContentType="application/inkml+xml"/>
  <Override PartName="/ppt/ink/ink3022.xml" ContentType="application/inkml+xml"/>
  <Override PartName="/ppt/ink/ink3023.xml" ContentType="application/inkml+xml"/>
  <Override PartName="/ppt/ink/ink3024.xml" ContentType="application/inkml+xml"/>
  <Override PartName="/ppt/ink/ink3025.xml" ContentType="application/inkml+xml"/>
  <Override PartName="/ppt/ink/ink3026.xml" ContentType="application/inkml+xml"/>
  <Override PartName="/ppt/ink/ink3027.xml" ContentType="application/inkml+xml"/>
  <Override PartName="/ppt/ink/ink3028.xml" ContentType="application/inkml+xml"/>
  <Override PartName="/ppt/ink/ink3029.xml" ContentType="application/inkml+xml"/>
  <Override PartName="/ppt/ink/ink3030.xml" ContentType="application/inkml+xml"/>
  <Override PartName="/ppt/ink/ink3031.xml" ContentType="application/inkml+xml"/>
  <Override PartName="/ppt/ink/ink3032.xml" ContentType="application/inkml+xml"/>
  <Override PartName="/ppt/ink/ink3033.xml" ContentType="application/inkml+xml"/>
  <Override PartName="/ppt/ink/ink3034.xml" ContentType="application/inkml+xml"/>
  <Override PartName="/ppt/ink/ink3035.xml" ContentType="application/inkml+xml"/>
  <Override PartName="/ppt/ink/ink3036.xml" ContentType="application/inkml+xml"/>
  <Override PartName="/ppt/ink/ink3037.xml" ContentType="application/inkml+xml"/>
  <Override PartName="/ppt/ink/ink3038.xml" ContentType="application/inkml+xml"/>
  <Override PartName="/ppt/ink/ink3039.xml" ContentType="application/inkml+xml"/>
  <Override PartName="/ppt/ink/ink3040.xml" ContentType="application/inkml+xml"/>
  <Override PartName="/ppt/ink/ink3041.xml" ContentType="application/inkml+xml"/>
  <Override PartName="/ppt/ink/ink3042.xml" ContentType="application/inkml+xml"/>
  <Override PartName="/ppt/ink/ink3043.xml" ContentType="application/inkml+xml"/>
  <Override PartName="/ppt/ink/ink3044.xml" ContentType="application/inkml+xml"/>
  <Override PartName="/ppt/ink/ink3045.xml" ContentType="application/inkml+xml"/>
  <Override PartName="/ppt/ink/ink3046.xml" ContentType="application/inkml+xml"/>
  <Override PartName="/ppt/ink/ink3047.xml" ContentType="application/inkml+xml"/>
  <Override PartName="/ppt/ink/ink3048.xml" ContentType="application/inkml+xml"/>
  <Override PartName="/ppt/ink/ink3049.xml" ContentType="application/inkml+xml"/>
  <Override PartName="/ppt/ink/ink3050.xml" ContentType="application/inkml+xml"/>
  <Override PartName="/ppt/ink/ink3051.xml" ContentType="application/inkml+xml"/>
  <Override PartName="/ppt/ink/ink3052.xml" ContentType="application/inkml+xml"/>
  <Override PartName="/ppt/ink/ink3053.xml" ContentType="application/inkml+xml"/>
  <Override PartName="/ppt/ink/ink3054.xml" ContentType="application/inkml+xml"/>
  <Override PartName="/ppt/ink/ink3055.xml" ContentType="application/inkml+xml"/>
  <Override PartName="/ppt/ink/ink3056.xml" ContentType="application/inkml+xml"/>
  <Override PartName="/ppt/ink/ink3057.xml" ContentType="application/inkml+xml"/>
  <Override PartName="/ppt/ink/ink3058.xml" ContentType="application/inkml+xml"/>
  <Override PartName="/ppt/ink/ink3059.xml" ContentType="application/inkml+xml"/>
  <Override PartName="/ppt/ink/ink3060.xml" ContentType="application/inkml+xml"/>
  <Override PartName="/ppt/ink/ink3061.xml" ContentType="application/inkml+xml"/>
  <Override PartName="/ppt/ink/ink3062.xml" ContentType="application/inkml+xml"/>
  <Override PartName="/ppt/ink/ink3063.xml" ContentType="application/inkml+xml"/>
  <Override PartName="/ppt/ink/ink3064.xml" ContentType="application/inkml+xml"/>
  <Override PartName="/ppt/ink/ink3065.xml" ContentType="application/inkml+xml"/>
  <Override PartName="/ppt/ink/ink3066.xml" ContentType="application/inkml+xml"/>
  <Override PartName="/ppt/ink/ink3067.xml" ContentType="application/inkml+xml"/>
  <Override PartName="/ppt/ink/ink3068.xml" ContentType="application/inkml+xml"/>
  <Override PartName="/ppt/ink/ink3069.xml" ContentType="application/inkml+xml"/>
  <Override PartName="/ppt/ink/ink3070.xml" ContentType="application/inkml+xml"/>
  <Override PartName="/ppt/ink/ink3071.xml" ContentType="application/inkml+xml"/>
  <Override PartName="/ppt/ink/ink3072.xml" ContentType="application/inkml+xml"/>
  <Override PartName="/ppt/ink/ink3073.xml" ContentType="application/inkml+xml"/>
  <Override PartName="/ppt/ink/ink3074.xml" ContentType="application/inkml+xml"/>
  <Override PartName="/ppt/ink/ink3075.xml" ContentType="application/inkml+xml"/>
  <Override PartName="/ppt/ink/ink3076.xml" ContentType="application/inkml+xml"/>
  <Override PartName="/ppt/ink/ink3077.xml" ContentType="application/inkml+xml"/>
  <Override PartName="/ppt/ink/ink3078.xml" ContentType="application/inkml+xml"/>
  <Override PartName="/ppt/ink/ink3079.xml" ContentType="application/inkml+xml"/>
  <Override PartName="/ppt/ink/ink3080.xml" ContentType="application/inkml+xml"/>
  <Override PartName="/ppt/ink/ink3081.xml" ContentType="application/inkml+xml"/>
  <Override PartName="/ppt/ink/ink3082.xml" ContentType="application/inkml+xml"/>
  <Override PartName="/ppt/ink/ink3083.xml" ContentType="application/inkml+xml"/>
  <Override PartName="/ppt/ink/ink3084.xml" ContentType="application/inkml+xml"/>
  <Override PartName="/ppt/ink/ink3085.xml" ContentType="application/inkml+xml"/>
  <Override PartName="/ppt/ink/ink3086.xml" ContentType="application/inkml+xml"/>
  <Override PartName="/ppt/ink/ink3087.xml" ContentType="application/inkml+xml"/>
  <Override PartName="/ppt/ink/ink3088.xml" ContentType="application/inkml+xml"/>
  <Override PartName="/ppt/ink/ink3089.xml" ContentType="application/inkml+xml"/>
  <Override PartName="/ppt/ink/ink3090.xml" ContentType="application/inkml+xml"/>
  <Override PartName="/ppt/ink/ink3091.xml" ContentType="application/inkml+xml"/>
  <Override PartName="/ppt/ink/ink3092.xml" ContentType="application/inkml+xml"/>
  <Override PartName="/ppt/ink/ink3093.xml" ContentType="application/inkml+xml"/>
  <Override PartName="/ppt/ink/ink3094.xml" ContentType="application/inkml+xml"/>
  <Override PartName="/ppt/ink/ink3095.xml" ContentType="application/inkml+xml"/>
  <Override PartName="/ppt/ink/ink3096.xml" ContentType="application/inkml+xml"/>
  <Override PartName="/ppt/ink/ink3097.xml" ContentType="application/inkml+xml"/>
  <Override PartName="/ppt/ink/ink3098.xml" ContentType="application/inkml+xml"/>
  <Override PartName="/ppt/ink/ink3099.xml" ContentType="application/inkml+xml"/>
  <Override PartName="/ppt/ink/ink3100.xml" ContentType="application/inkml+xml"/>
  <Override PartName="/ppt/ink/ink3101.xml" ContentType="application/inkml+xml"/>
  <Override PartName="/ppt/ink/ink3102.xml" ContentType="application/inkml+xml"/>
  <Override PartName="/ppt/ink/ink3103.xml" ContentType="application/inkml+xml"/>
  <Override PartName="/ppt/ink/ink3104.xml" ContentType="application/inkml+xml"/>
  <Override PartName="/ppt/ink/ink3105.xml" ContentType="application/inkml+xml"/>
  <Override PartName="/ppt/ink/ink3106.xml" ContentType="application/inkml+xml"/>
  <Override PartName="/ppt/ink/ink3107.xml" ContentType="application/inkml+xml"/>
  <Override PartName="/ppt/ink/ink3108.xml" ContentType="application/inkml+xml"/>
  <Override PartName="/ppt/ink/ink3109.xml" ContentType="application/inkml+xml"/>
  <Override PartName="/ppt/ink/ink3110.xml" ContentType="application/inkml+xml"/>
  <Override PartName="/ppt/ink/ink3111.xml" ContentType="application/inkml+xml"/>
  <Override PartName="/ppt/ink/ink3112.xml" ContentType="application/inkml+xml"/>
  <Override PartName="/ppt/ink/ink3113.xml" ContentType="application/inkml+xml"/>
  <Override PartName="/ppt/ink/ink3114.xml" ContentType="application/inkml+xml"/>
  <Override PartName="/ppt/ink/ink3115.xml" ContentType="application/inkml+xml"/>
  <Override PartName="/ppt/ink/ink3116.xml" ContentType="application/inkml+xml"/>
  <Override PartName="/ppt/ink/ink3117.xml" ContentType="application/inkml+xml"/>
  <Override PartName="/ppt/ink/ink3118.xml" ContentType="application/inkml+xml"/>
  <Override PartName="/ppt/ink/ink3119.xml" ContentType="application/inkml+xml"/>
  <Override PartName="/ppt/ink/ink3120.xml" ContentType="application/inkml+xml"/>
  <Override PartName="/ppt/ink/ink3121.xml" ContentType="application/inkml+xml"/>
  <Override PartName="/ppt/ink/ink3122.xml" ContentType="application/inkml+xml"/>
  <Override PartName="/ppt/ink/ink3123.xml" ContentType="application/inkml+xml"/>
  <Override PartName="/ppt/ink/ink3124.xml" ContentType="application/inkml+xml"/>
  <Override PartName="/ppt/ink/ink3125.xml" ContentType="application/inkml+xml"/>
  <Override PartName="/ppt/ink/ink3126.xml" ContentType="application/inkml+xml"/>
  <Override PartName="/ppt/ink/ink3127.xml" ContentType="application/inkml+xml"/>
  <Override PartName="/ppt/ink/ink3128.xml" ContentType="application/inkml+xml"/>
  <Override PartName="/ppt/ink/ink3129.xml" ContentType="application/inkml+xml"/>
  <Override PartName="/ppt/ink/ink3130.xml" ContentType="application/inkml+xml"/>
  <Override PartName="/ppt/ink/ink3131.xml" ContentType="application/inkml+xml"/>
  <Override PartName="/ppt/ink/ink3132.xml" ContentType="application/inkml+xml"/>
  <Override PartName="/ppt/ink/ink3133.xml" ContentType="application/inkml+xml"/>
  <Override PartName="/ppt/ink/ink3134.xml" ContentType="application/inkml+xml"/>
  <Override PartName="/ppt/ink/ink3135.xml" ContentType="application/inkml+xml"/>
  <Override PartName="/ppt/ink/ink3136.xml" ContentType="application/inkml+xml"/>
  <Override PartName="/ppt/ink/ink3137.xml" ContentType="application/inkml+xml"/>
  <Override PartName="/ppt/ink/ink3138.xml" ContentType="application/inkml+xml"/>
  <Override PartName="/ppt/ink/ink3139.xml" ContentType="application/inkml+xml"/>
  <Override PartName="/ppt/ink/ink3140.xml" ContentType="application/inkml+xml"/>
  <Override PartName="/ppt/ink/ink3141.xml" ContentType="application/inkml+xml"/>
  <Override PartName="/ppt/ink/ink3142.xml" ContentType="application/inkml+xml"/>
  <Override PartName="/ppt/ink/ink3143.xml" ContentType="application/inkml+xml"/>
  <Override PartName="/ppt/ink/ink3144.xml" ContentType="application/inkml+xml"/>
  <Override PartName="/ppt/ink/ink3145.xml" ContentType="application/inkml+xml"/>
  <Override PartName="/ppt/ink/ink3146.xml" ContentType="application/inkml+xml"/>
  <Override PartName="/ppt/ink/ink3147.xml" ContentType="application/inkml+xml"/>
  <Override PartName="/ppt/ink/ink3148.xml" ContentType="application/inkml+xml"/>
  <Override PartName="/ppt/ink/ink3149.xml" ContentType="application/inkml+xml"/>
  <Override PartName="/ppt/ink/ink3150.xml" ContentType="application/inkml+xml"/>
  <Override PartName="/ppt/ink/ink3151.xml" ContentType="application/inkml+xml"/>
  <Override PartName="/ppt/ink/ink3152.xml" ContentType="application/inkml+xml"/>
  <Override PartName="/ppt/ink/ink3153.xml" ContentType="application/inkml+xml"/>
  <Override PartName="/ppt/ink/ink3154.xml" ContentType="application/inkml+xml"/>
  <Override PartName="/ppt/ink/ink3155.xml" ContentType="application/inkml+xml"/>
  <Override PartName="/ppt/ink/ink3156.xml" ContentType="application/inkml+xml"/>
  <Override PartName="/ppt/ink/ink3157.xml" ContentType="application/inkml+xml"/>
  <Override PartName="/ppt/ink/ink3158.xml" ContentType="application/inkml+xml"/>
  <Override PartName="/ppt/ink/ink3159.xml" ContentType="application/inkml+xml"/>
  <Override PartName="/ppt/ink/ink3160.xml" ContentType="application/inkml+xml"/>
  <Override PartName="/ppt/ink/ink3161.xml" ContentType="application/inkml+xml"/>
  <Override PartName="/ppt/ink/ink3162.xml" ContentType="application/inkml+xml"/>
  <Override PartName="/ppt/ink/ink3163.xml" ContentType="application/inkml+xml"/>
  <Override PartName="/ppt/ink/ink3164.xml" ContentType="application/inkml+xml"/>
  <Override PartName="/ppt/ink/ink3165.xml" ContentType="application/inkml+xml"/>
  <Override PartName="/ppt/ink/ink3166.xml" ContentType="application/inkml+xml"/>
  <Override PartName="/ppt/ink/ink3167.xml" ContentType="application/inkml+xml"/>
  <Override PartName="/ppt/ink/ink3168.xml" ContentType="application/inkml+xml"/>
  <Override PartName="/ppt/ink/ink3169.xml" ContentType="application/inkml+xml"/>
  <Override PartName="/ppt/ink/ink3170.xml" ContentType="application/inkml+xml"/>
  <Override PartName="/ppt/ink/ink3171.xml" ContentType="application/inkml+xml"/>
  <Override PartName="/ppt/ink/ink3172.xml" ContentType="application/inkml+xml"/>
  <Override PartName="/ppt/ink/ink3173.xml" ContentType="application/inkml+xml"/>
  <Override PartName="/ppt/ink/ink3174.xml" ContentType="application/inkml+xml"/>
  <Override PartName="/ppt/ink/ink3175.xml" ContentType="application/inkml+xml"/>
  <Override PartName="/ppt/ink/ink3176.xml" ContentType="application/inkml+xml"/>
  <Override PartName="/ppt/ink/ink3177.xml" ContentType="application/inkml+xml"/>
  <Override PartName="/ppt/ink/ink3178.xml" ContentType="application/inkml+xml"/>
  <Override PartName="/ppt/ink/ink3179.xml" ContentType="application/inkml+xml"/>
  <Override PartName="/ppt/ink/ink3180.xml" ContentType="application/inkml+xml"/>
  <Override PartName="/ppt/ink/ink3181.xml" ContentType="application/inkml+xml"/>
  <Override PartName="/ppt/ink/ink3182.xml" ContentType="application/inkml+xml"/>
  <Override PartName="/ppt/ink/ink3183.xml" ContentType="application/inkml+xml"/>
  <Override PartName="/ppt/ink/ink3184.xml" ContentType="application/inkml+xml"/>
  <Override PartName="/ppt/ink/ink3185.xml" ContentType="application/inkml+xml"/>
  <Override PartName="/ppt/ink/ink3186.xml" ContentType="application/inkml+xml"/>
  <Override PartName="/ppt/ink/ink3187.xml" ContentType="application/inkml+xml"/>
  <Override PartName="/ppt/ink/ink3188.xml" ContentType="application/inkml+xml"/>
  <Override PartName="/ppt/ink/ink3189.xml" ContentType="application/inkml+xml"/>
  <Override PartName="/ppt/ink/ink3190.xml" ContentType="application/inkml+xml"/>
  <Override PartName="/ppt/ink/ink3191.xml" ContentType="application/inkml+xml"/>
  <Override PartName="/ppt/ink/ink3192.xml" ContentType="application/inkml+xml"/>
  <Override PartName="/ppt/ink/ink3193.xml" ContentType="application/inkml+xml"/>
  <Override PartName="/ppt/ink/ink3194.xml" ContentType="application/inkml+xml"/>
  <Override PartName="/ppt/ink/ink3195.xml" ContentType="application/inkml+xml"/>
  <Override PartName="/ppt/ink/ink3196.xml" ContentType="application/inkml+xml"/>
  <Override PartName="/ppt/ink/ink3197.xml" ContentType="application/inkml+xml"/>
  <Override PartName="/ppt/ink/ink3198.xml" ContentType="application/inkml+xml"/>
  <Override PartName="/ppt/ink/ink3199.xml" ContentType="application/inkml+xml"/>
  <Override PartName="/ppt/ink/ink3200.xml" ContentType="application/inkml+xml"/>
  <Override PartName="/ppt/ink/ink3201.xml" ContentType="application/inkml+xml"/>
  <Override PartName="/ppt/ink/ink3202.xml" ContentType="application/inkml+xml"/>
  <Override PartName="/ppt/ink/ink3203.xml" ContentType="application/inkml+xml"/>
  <Override PartName="/ppt/ink/ink3204.xml" ContentType="application/inkml+xml"/>
  <Override PartName="/ppt/ink/ink3205.xml" ContentType="application/inkml+xml"/>
  <Override PartName="/ppt/ink/ink3206.xml" ContentType="application/inkml+xml"/>
  <Override PartName="/ppt/ink/ink3207.xml" ContentType="application/inkml+xml"/>
  <Override PartName="/ppt/ink/ink3208.xml" ContentType="application/inkml+xml"/>
  <Override PartName="/ppt/ink/ink3209.xml" ContentType="application/inkml+xml"/>
  <Override PartName="/ppt/ink/ink3210.xml" ContentType="application/inkml+xml"/>
  <Override PartName="/ppt/ink/ink3211.xml" ContentType="application/inkml+xml"/>
  <Override PartName="/ppt/ink/ink3212.xml" ContentType="application/inkml+xml"/>
  <Override PartName="/ppt/ink/ink3213.xml" ContentType="application/inkml+xml"/>
  <Override PartName="/ppt/ink/ink3214.xml" ContentType="application/inkml+xml"/>
  <Override PartName="/ppt/ink/ink3215.xml" ContentType="application/inkml+xml"/>
  <Override PartName="/ppt/ink/ink3216.xml" ContentType="application/inkml+xml"/>
  <Override PartName="/ppt/ink/ink3217.xml" ContentType="application/inkml+xml"/>
  <Override PartName="/ppt/ink/ink3218.xml" ContentType="application/inkml+xml"/>
  <Override PartName="/ppt/ink/ink3219.xml" ContentType="application/inkml+xml"/>
  <Override PartName="/ppt/ink/ink3220.xml" ContentType="application/inkml+xml"/>
  <Override PartName="/ppt/ink/ink3221.xml" ContentType="application/inkml+xml"/>
  <Override PartName="/ppt/ink/ink3222.xml" ContentType="application/inkml+xml"/>
  <Override PartName="/ppt/ink/ink3223.xml" ContentType="application/inkml+xml"/>
  <Override PartName="/ppt/ink/ink3224.xml" ContentType="application/inkml+xml"/>
  <Override PartName="/ppt/ink/ink3225.xml" ContentType="application/inkml+xml"/>
  <Override PartName="/ppt/ink/ink3226.xml" ContentType="application/inkml+xml"/>
  <Override PartName="/ppt/ink/ink3227.xml" ContentType="application/inkml+xml"/>
  <Override PartName="/ppt/ink/ink3228.xml" ContentType="application/inkml+xml"/>
  <Override PartName="/ppt/ink/ink3229.xml" ContentType="application/inkml+xml"/>
  <Override PartName="/ppt/ink/ink3230.xml" ContentType="application/inkml+xml"/>
  <Override PartName="/ppt/ink/ink3231.xml" ContentType="application/inkml+xml"/>
  <Override PartName="/ppt/ink/ink3232.xml" ContentType="application/inkml+xml"/>
  <Override PartName="/ppt/ink/ink3233.xml" ContentType="application/inkml+xml"/>
  <Override PartName="/ppt/ink/ink3234.xml" ContentType="application/inkml+xml"/>
  <Override PartName="/ppt/ink/ink3235.xml" ContentType="application/inkml+xml"/>
  <Override PartName="/ppt/ink/ink3236.xml" ContentType="application/inkml+xml"/>
  <Override PartName="/ppt/ink/ink3237.xml" ContentType="application/inkml+xml"/>
  <Override PartName="/ppt/ink/ink3238.xml" ContentType="application/inkml+xml"/>
  <Override PartName="/ppt/ink/ink3239.xml" ContentType="application/inkml+xml"/>
  <Override PartName="/ppt/ink/ink3240.xml" ContentType="application/inkml+xml"/>
  <Override PartName="/ppt/ink/ink3241.xml" ContentType="application/inkml+xml"/>
  <Override PartName="/ppt/ink/ink3242.xml" ContentType="application/inkml+xml"/>
  <Override PartName="/ppt/ink/ink3243.xml" ContentType="application/inkml+xml"/>
  <Override PartName="/ppt/ink/ink3244.xml" ContentType="application/inkml+xml"/>
  <Override PartName="/ppt/ink/ink3245.xml" ContentType="application/inkml+xml"/>
  <Override PartName="/ppt/ink/ink3246.xml" ContentType="application/inkml+xml"/>
  <Override PartName="/ppt/ink/ink3247.xml" ContentType="application/inkml+xml"/>
  <Override PartName="/ppt/ink/ink3248.xml" ContentType="application/inkml+xml"/>
  <Override PartName="/ppt/ink/ink3249.xml" ContentType="application/inkml+xml"/>
  <Override PartName="/ppt/ink/ink3250.xml" ContentType="application/inkml+xml"/>
  <Override PartName="/ppt/ink/ink3251.xml" ContentType="application/inkml+xml"/>
  <Override PartName="/ppt/ink/ink3252.xml" ContentType="application/inkml+xml"/>
  <Override PartName="/ppt/ink/ink3253.xml" ContentType="application/inkml+xml"/>
  <Override PartName="/ppt/ink/ink3254.xml" ContentType="application/inkml+xml"/>
  <Override PartName="/ppt/ink/ink3255.xml" ContentType="application/inkml+xml"/>
  <Override PartName="/ppt/ink/ink3256.xml" ContentType="application/inkml+xml"/>
  <Override PartName="/ppt/ink/ink3257.xml" ContentType="application/inkml+xml"/>
  <Override PartName="/ppt/ink/ink3258.xml" ContentType="application/inkml+xml"/>
  <Override PartName="/ppt/ink/ink3259.xml" ContentType="application/inkml+xml"/>
  <Override PartName="/ppt/ink/ink3260.xml" ContentType="application/inkml+xml"/>
  <Override PartName="/ppt/ink/ink3261.xml" ContentType="application/inkml+xml"/>
  <Override PartName="/ppt/ink/ink3262.xml" ContentType="application/inkml+xml"/>
  <Override PartName="/ppt/ink/ink3263.xml" ContentType="application/inkml+xml"/>
  <Override PartName="/ppt/ink/ink3264.xml" ContentType="application/inkml+xml"/>
  <Override PartName="/ppt/ink/ink3265.xml" ContentType="application/inkml+xml"/>
  <Override PartName="/ppt/ink/ink3266.xml" ContentType="application/inkml+xml"/>
  <Override PartName="/ppt/ink/ink3267.xml" ContentType="application/inkml+xml"/>
  <Override PartName="/ppt/ink/ink3268.xml" ContentType="application/inkml+xml"/>
  <Override PartName="/ppt/ink/ink3269.xml" ContentType="application/inkml+xml"/>
  <Override PartName="/ppt/ink/ink3270.xml" ContentType="application/inkml+xml"/>
  <Override PartName="/ppt/ink/ink3271.xml" ContentType="application/inkml+xml"/>
  <Override PartName="/ppt/ink/ink3272.xml" ContentType="application/inkml+xml"/>
  <Override PartName="/ppt/ink/ink3273.xml" ContentType="application/inkml+xml"/>
  <Override PartName="/ppt/ink/ink3274.xml" ContentType="application/inkml+xml"/>
  <Override PartName="/ppt/ink/ink3275.xml" ContentType="application/inkml+xml"/>
  <Override PartName="/ppt/ink/ink3276.xml" ContentType="application/inkml+xml"/>
  <Override PartName="/ppt/ink/ink3277.xml" ContentType="application/inkml+xml"/>
  <Override PartName="/ppt/ink/ink3278.xml" ContentType="application/inkml+xml"/>
  <Override PartName="/ppt/ink/ink3279.xml" ContentType="application/inkml+xml"/>
  <Override PartName="/ppt/ink/ink3280.xml" ContentType="application/inkml+xml"/>
  <Override PartName="/ppt/ink/ink3281.xml" ContentType="application/inkml+xml"/>
  <Override PartName="/ppt/ink/ink3282.xml" ContentType="application/inkml+xml"/>
  <Override PartName="/ppt/ink/ink3283.xml" ContentType="application/inkml+xml"/>
  <Override PartName="/ppt/ink/ink3284.xml" ContentType="application/inkml+xml"/>
  <Override PartName="/ppt/ink/ink3285.xml" ContentType="application/inkml+xml"/>
  <Override PartName="/ppt/ink/ink3286.xml" ContentType="application/inkml+xml"/>
  <Override PartName="/ppt/ink/ink3287.xml" ContentType="application/inkml+xml"/>
  <Override PartName="/ppt/ink/ink3288.xml" ContentType="application/inkml+xml"/>
  <Override PartName="/ppt/ink/ink3289.xml" ContentType="application/inkml+xml"/>
  <Override PartName="/ppt/ink/ink3290.xml" ContentType="application/inkml+xml"/>
  <Override PartName="/ppt/ink/ink3291.xml" ContentType="application/inkml+xml"/>
  <Override PartName="/ppt/ink/ink3292.xml" ContentType="application/inkml+xml"/>
  <Override PartName="/ppt/ink/ink3293.xml" ContentType="application/inkml+xml"/>
  <Override PartName="/ppt/ink/ink3294.xml" ContentType="application/inkml+xml"/>
  <Override PartName="/ppt/ink/ink3295.xml" ContentType="application/inkml+xml"/>
  <Override PartName="/ppt/ink/ink3296.xml" ContentType="application/inkml+xml"/>
  <Override PartName="/ppt/ink/ink3297.xml" ContentType="application/inkml+xml"/>
  <Override PartName="/ppt/ink/ink3298.xml" ContentType="application/inkml+xml"/>
  <Override PartName="/ppt/ink/ink3299.xml" ContentType="application/inkml+xml"/>
  <Override PartName="/ppt/ink/ink3300.xml" ContentType="application/inkml+xml"/>
  <Override PartName="/ppt/ink/ink3301.xml" ContentType="application/inkml+xml"/>
  <Override PartName="/ppt/ink/ink3302.xml" ContentType="application/inkml+xml"/>
  <Override PartName="/ppt/ink/ink3303.xml" ContentType="application/inkml+xml"/>
  <Override PartName="/ppt/ink/ink3304.xml" ContentType="application/inkml+xml"/>
  <Override PartName="/ppt/ink/ink3305.xml" ContentType="application/inkml+xml"/>
  <Override PartName="/ppt/ink/ink3306.xml" ContentType="application/inkml+xml"/>
  <Override PartName="/ppt/ink/ink3307.xml" ContentType="application/inkml+xml"/>
  <Override PartName="/ppt/ink/ink3308.xml" ContentType="application/inkml+xml"/>
  <Override PartName="/ppt/ink/ink3309.xml" ContentType="application/inkml+xml"/>
  <Override PartName="/ppt/ink/ink3310.xml" ContentType="application/inkml+xml"/>
  <Override PartName="/ppt/ink/ink3311.xml" ContentType="application/inkml+xml"/>
  <Override PartName="/ppt/ink/ink3312.xml" ContentType="application/inkml+xml"/>
  <Override PartName="/ppt/ink/ink3313.xml" ContentType="application/inkml+xml"/>
  <Override PartName="/ppt/ink/ink3314.xml" ContentType="application/inkml+xml"/>
  <Override PartName="/ppt/ink/ink3315.xml" ContentType="application/inkml+xml"/>
  <Override PartName="/ppt/ink/ink3316.xml" ContentType="application/inkml+xml"/>
  <Override PartName="/ppt/ink/ink3317.xml" ContentType="application/inkml+xml"/>
  <Override PartName="/ppt/ink/ink3318.xml" ContentType="application/inkml+xml"/>
  <Override PartName="/ppt/ink/ink3319.xml" ContentType="application/inkml+xml"/>
  <Override PartName="/ppt/ink/ink3320.xml" ContentType="application/inkml+xml"/>
  <Override PartName="/ppt/ink/ink3321.xml" ContentType="application/inkml+xml"/>
  <Override PartName="/ppt/ink/ink3322.xml" ContentType="application/inkml+xml"/>
  <Override PartName="/ppt/ink/ink3323.xml" ContentType="application/inkml+xml"/>
  <Override PartName="/ppt/ink/ink3324.xml" ContentType="application/inkml+xml"/>
  <Override PartName="/ppt/ink/ink3325.xml" ContentType="application/inkml+xml"/>
  <Override PartName="/ppt/ink/ink3326.xml" ContentType="application/inkml+xml"/>
  <Override PartName="/ppt/ink/ink3327.xml" ContentType="application/inkml+xml"/>
  <Override PartName="/ppt/ink/ink3328.xml" ContentType="application/inkml+xml"/>
  <Override PartName="/ppt/ink/ink3329.xml" ContentType="application/inkml+xml"/>
  <Override PartName="/ppt/ink/ink3330.xml" ContentType="application/inkml+xml"/>
  <Override PartName="/ppt/ink/ink3331.xml" ContentType="application/inkml+xml"/>
  <Override PartName="/ppt/ink/ink3332.xml" ContentType="application/inkml+xml"/>
  <Override PartName="/ppt/ink/ink3333.xml" ContentType="application/inkml+xml"/>
  <Override PartName="/ppt/ink/ink3334.xml" ContentType="application/inkml+xml"/>
  <Override PartName="/ppt/ink/ink3335.xml" ContentType="application/inkml+xml"/>
  <Override PartName="/ppt/ink/ink3336.xml" ContentType="application/inkml+xml"/>
  <Override PartName="/ppt/ink/ink3337.xml" ContentType="application/inkml+xml"/>
  <Override PartName="/ppt/ink/ink3338.xml" ContentType="application/inkml+xml"/>
  <Override PartName="/ppt/ink/ink3339.xml" ContentType="application/inkml+xml"/>
  <Override PartName="/ppt/ink/ink3340.xml" ContentType="application/inkml+xml"/>
  <Override PartName="/ppt/ink/ink3341.xml" ContentType="application/inkml+xml"/>
  <Override PartName="/ppt/ink/ink3342.xml" ContentType="application/inkml+xml"/>
  <Override PartName="/ppt/ink/ink3343.xml" ContentType="application/inkml+xml"/>
  <Override PartName="/ppt/ink/ink3344.xml" ContentType="application/inkml+xml"/>
  <Override PartName="/ppt/ink/ink3345.xml" ContentType="application/inkml+xml"/>
  <Override PartName="/ppt/ink/ink3346.xml" ContentType="application/inkml+xml"/>
  <Override PartName="/ppt/ink/ink3347.xml" ContentType="application/inkml+xml"/>
  <Override PartName="/ppt/ink/ink3348.xml" ContentType="application/inkml+xml"/>
  <Override PartName="/ppt/ink/ink3349.xml" ContentType="application/inkml+xml"/>
  <Override PartName="/ppt/ink/ink3350.xml" ContentType="application/inkml+xml"/>
  <Override PartName="/ppt/ink/ink3351.xml" ContentType="application/inkml+xml"/>
  <Override PartName="/ppt/ink/ink3352.xml" ContentType="application/inkml+xml"/>
  <Override PartName="/ppt/ink/ink3353.xml" ContentType="application/inkml+xml"/>
  <Override PartName="/ppt/ink/ink3354.xml" ContentType="application/inkml+xml"/>
  <Override PartName="/ppt/ink/ink3355.xml" ContentType="application/inkml+xml"/>
  <Override PartName="/ppt/ink/ink3356.xml" ContentType="application/inkml+xml"/>
  <Override PartName="/ppt/ink/ink3357.xml" ContentType="application/inkml+xml"/>
  <Override PartName="/ppt/ink/ink3358.xml" ContentType="application/inkml+xml"/>
  <Override PartName="/ppt/ink/ink3359.xml" ContentType="application/inkml+xml"/>
  <Override PartName="/ppt/ink/ink3360.xml" ContentType="application/inkml+xml"/>
  <Override PartName="/ppt/ink/ink3361.xml" ContentType="application/inkml+xml"/>
  <Override PartName="/ppt/ink/ink3362.xml" ContentType="application/inkml+xml"/>
  <Override PartName="/ppt/ink/ink3363.xml" ContentType="application/inkml+xml"/>
  <Override PartName="/ppt/ink/ink3364.xml" ContentType="application/inkml+xml"/>
  <Override PartName="/ppt/ink/ink3365.xml" ContentType="application/inkml+xml"/>
  <Override PartName="/ppt/ink/ink3366.xml" ContentType="application/inkml+xml"/>
  <Override PartName="/ppt/ink/ink3367.xml" ContentType="application/inkml+xml"/>
  <Override PartName="/ppt/ink/ink3368.xml" ContentType="application/inkml+xml"/>
  <Override PartName="/ppt/ink/ink3369.xml" ContentType="application/inkml+xml"/>
  <Override PartName="/ppt/ink/ink3370.xml" ContentType="application/inkml+xml"/>
  <Override PartName="/ppt/ink/ink3371.xml" ContentType="application/inkml+xml"/>
  <Override PartName="/ppt/ink/ink3372.xml" ContentType="application/inkml+xml"/>
  <Override PartName="/ppt/ink/ink3373.xml" ContentType="application/inkml+xml"/>
  <Override PartName="/ppt/ink/ink3374.xml" ContentType="application/inkml+xml"/>
  <Override PartName="/ppt/ink/ink3375.xml" ContentType="application/inkml+xml"/>
  <Override PartName="/ppt/ink/ink3376.xml" ContentType="application/inkml+xml"/>
  <Override PartName="/ppt/ink/ink3377.xml" ContentType="application/inkml+xml"/>
  <Override PartName="/ppt/ink/ink3378.xml" ContentType="application/inkml+xml"/>
  <Override PartName="/ppt/ink/ink3379.xml" ContentType="application/inkml+xml"/>
  <Override PartName="/ppt/ink/ink3380.xml" ContentType="application/inkml+xml"/>
  <Override PartName="/ppt/ink/ink3381.xml" ContentType="application/inkml+xml"/>
  <Override PartName="/ppt/ink/ink3382.xml" ContentType="application/inkml+xml"/>
  <Override PartName="/ppt/ink/ink3383.xml" ContentType="application/inkml+xml"/>
  <Override PartName="/ppt/ink/ink3384.xml" ContentType="application/inkml+xml"/>
  <Override PartName="/ppt/ink/ink3385.xml" ContentType="application/inkml+xml"/>
  <Override PartName="/ppt/ink/ink3386.xml" ContentType="application/inkml+xml"/>
  <Override PartName="/ppt/ink/ink3387.xml" ContentType="application/inkml+xml"/>
  <Override PartName="/ppt/ink/ink3388.xml" ContentType="application/inkml+xml"/>
  <Override PartName="/ppt/ink/ink3389.xml" ContentType="application/inkml+xml"/>
  <Override PartName="/ppt/ink/ink3390.xml" ContentType="application/inkml+xml"/>
  <Override PartName="/ppt/ink/ink3391.xml" ContentType="application/inkml+xml"/>
  <Override PartName="/ppt/ink/ink3392.xml" ContentType="application/inkml+xml"/>
  <Override PartName="/ppt/ink/ink3393.xml" ContentType="application/inkml+xml"/>
  <Override PartName="/ppt/ink/ink3394.xml" ContentType="application/inkml+xml"/>
  <Override PartName="/ppt/ink/ink3395.xml" ContentType="application/inkml+xml"/>
  <Override PartName="/ppt/ink/ink3396.xml" ContentType="application/inkml+xml"/>
  <Override PartName="/ppt/ink/ink3397.xml" ContentType="application/inkml+xml"/>
  <Override PartName="/ppt/ink/ink3398.xml" ContentType="application/inkml+xml"/>
  <Override PartName="/ppt/ink/ink3399.xml" ContentType="application/inkml+xml"/>
  <Override PartName="/ppt/ink/ink3400.xml" ContentType="application/inkml+xml"/>
  <Override PartName="/ppt/ink/ink3401.xml" ContentType="application/inkml+xml"/>
  <Override PartName="/ppt/ink/ink3402.xml" ContentType="application/inkml+xml"/>
  <Override PartName="/ppt/ink/ink3403.xml" ContentType="application/inkml+xml"/>
  <Override PartName="/ppt/ink/ink3404.xml" ContentType="application/inkml+xml"/>
  <Override PartName="/ppt/ink/ink3405.xml" ContentType="application/inkml+xml"/>
  <Override PartName="/ppt/ink/ink3406.xml" ContentType="application/inkml+xml"/>
  <Override PartName="/ppt/ink/ink3407.xml" ContentType="application/inkml+xml"/>
  <Override PartName="/ppt/ink/ink3408.xml" ContentType="application/inkml+xml"/>
  <Override PartName="/ppt/ink/ink3409.xml" ContentType="application/inkml+xml"/>
  <Override PartName="/ppt/ink/ink3410.xml" ContentType="application/inkml+xml"/>
  <Override PartName="/ppt/ink/ink3411.xml" ContentType="application/inkml+xml"/>
  <Override PartName="/ppt/ink/ink3412.xml" ContentType="application/inkml+xml"/>
  <Override PartName="/ppt/ink/ink3413.xml" ContentType="application/inkml+xml"/>
  <Override PartName="/ppt/ink/ink3414.xml" ContentType="application/inkml+xml"/>
  <Override PartName="/ppt/ink/ink3415.xml" ContentType="application/inkml+xml"/>
  <Override PartName="/ppt/ink/ink3416.xml" ContentType="application/inkml+xml"/>
  <Override PartName="/ppt/ink/ink3417.xml" ContentType="application/inkml+xml"/>
  <Override PartName="/ppt/ink/ink3418.xml" ContentType="application/inkml+xml"/>
  <Override PartName="/ppt/ink/ink3419.xml" ContentType="application/inkml+xml"/>
  <Override PartName="/ppt/ink/ink3420.xml" ContentType="application/inkml+xml"/>
  <Override PartName="/ppt/ink/ink3421.xml" ContentType="application/inkml+xml"/>
  <Override PartName="/ppt/ink/ink3422.xml" ContentType="application/inkml+xml"/>
  <Override PartName="/ppt/ink/ink3423.xml" ContentType="application/inkml+xml"/>
  <Override PartName="/ppt/ink/ink3424.xml" ContentType="application/inkml+xml"/>
  <Override PartName="/ppt/ink/ink3425.xml" ContentType="application/inkml+xml"/>
  <Override PartName="/ppt/ink/ink3426.xml" ContentType="application/inkml+xml"/>
  <Override PartName="/ppt/ink/ink3427.xml" ContentType="application/inkml+xml"/>
  <Override PartName="/ppt/ink/ink3428.xml" ContentType="application/inkml+xml"/>
  <Override PartName="/ppt/ink/ink3429.xml" ContentType="application/inkml+xml"/>
  <Override PartName="/ppt/ink/ink3430.xml" ContentType="application/inkml+xml"/>
  <Override PartName="/ppt/ink/ink3431.xml" ContentType="application/inkml+xml"/>
  <Override PartName="/ppt/ink/ink3432.xml" ContentType="application/inkml+xml"/>
  <Override PartName="/ppt/ink/ink3433.xml" ContentType="application/inkml+xml"/>
  <Override PartName="/ppt/ink/ink3434.xml" ContentType="application/inkml+xml"/>
  <Override PartName="/ppt/ink/ink3435.xml" ContentType="application/inkml+xml"/>
  <Override PartName="/ppt/ink/ink3436.xml" ContentType="application/inkml+xml"/>
  <Override PartName="/ppt/ink/ink3437.xml" ContentType="application/inkml+xml"/>
  <Override PartName="/ppt/ink/ink3438.xml" ContentType="application/inkml+xml"/>
  <Override PartName="/ppt/ink/ink3439.xml" ContentType="application/inkml+xml"/>
  <Override PartName="/ppt/ink/ink3440.xml" ContentType="application/inkml+xml"/>
  <Override PartName="/ppt/ink/ink3441.xml" ContentType="application/inkml+xml"/>
  <Override PartName="/ppt/ink/ink3442.xml" ContentType="application/inkml+xml"/>
  <Override PartName="/ppt/ink/ink3443.xml" ContentType="application/inkml+xml"/>
  <Override PartName="/ppt/ink/ink3444.xml" ContentType="application/inkml+xml"/>
  <Override PartName="/ppt/ink/ink3445.xml" ContentType="application/inkml+xml"/>
  <Override PartName="/ppt/ink/ink3446.xml" ContentType="application/inkml+xml"/>
  <Override PartName="/ppt/ink/ink3447.xml" ContentType="application/inkml+xml"/>
  <Override PartName="/ppt/ink/ink3448.xml" ContentType="application/inkml+xml"/>
  <Override PartName="/ppt/ink/ink3449.xml" ContentType="application/inkml+xml"/>
  <Override PartName="/ppt/ink/ink3450.xml" ContentType="application/inkml+xml"/>
  <Override PartName="/ppt/ink/ink3451.xml" ContentType="application/inkml+xml"/>
  <Override PartName="/ppt/ink/ink3452.xml" ContentType="application/inkml+xml"/>
  <Override PartName="/ppt/ink/ink3453.xml" ContentType="application/inkml+xml"/>
  <Override PartName="/ppt/ink/ink3454.xml" ContentType="application/inkml+xml"/>
  <Override PartName="/ppt/ink/ink3455.xml" ContentType="application/inkml+xml"/>
  <Override PartName="/ppt/ink/ink3456.xml" ContentType="application/inkml+xml"/>
  <Override PartName="/ppt/ink/ink3457.xml" ContentType="application/inkml+xml"/>
  <Override PartName="/ppt/ink/ink3458.xml" ContentType="application/inkml+xml"/>
  <Override PartName="/ppt/ink/ink3459.xml" ContentType="application/inkml+xml"/>
  <Override PartName="/ppt/ink/ink3460.xml" ContentType="application/inkml+xml"/>
  <Override PartName="/ppt/ink/ink3461.xml" ContentType="application/inkml+xml"/>
  <Override PartName="/ppt/ink/ink3462.xml" ContentType="application/inkml+xml"/>
  <Override PartName="/ppt/ink/ink3463.xml" ContentType="application/inkml+xml"/>
  <Override PartName="/ppt/ink/ink3464.xml" ContentType="application/inkml+xml"/>
  <Override PartName="/ppt/ink/ink3465.xml" ContentType="application/inkml+xml"/>
  <Override PartName="/ppt/ink/ink3466.xml" ContentType="application/inkml+xml"/>
  <Override PartName="/ppt/ink/ink3467.xml" ContentType="application/inkml+xml"/>
  <Override PartName="/ppt/ink/ink3468.xml" ContentType="application/inkml+xml"/>
  <Override PartName="/ppt/ink/ink3469.xml" ContentType="application/inkml+xml"/>
  <Override PartName="/ppt/ink/ink3470.xml" ContentType="application/inkml+xml"/>
  <Override PartName="/ppt/ink/ink3471.xml" ContentType="application/inkml+xml"/>
  <Override PartName="/ppt/ink/ink3472.xml" ContentType="application/inkml+xml"/>
  <Override PartName="/ppt/ink/ink3473.xml" ContentType="application/inkml+xml"/>
  <Override PartName="/ppt/ink/ink3474.xml" ContentType="application/inkml+xml"/>
  <Override PartName="/ppt/ink/ink3475.xml" ContentType="application/inkml+xml"/>
  <Override PartName="/ppt/ink/ink3476.xml" ContentType="application/inkml+xml"/>
  <Override PartName="/ppt/ink/ink3477.xml" ContentType="application/inkml+xml"/>
  <Override PartName="/ppt/ink/ink3478.xml" ContentType="application/inkml+xml"/>
  <Override PartName="/ppt/ink/ink3479.xml" ContentType="application/inkml+xml"/>
  <Override PartName="/ppt/ink/ink3480.xml" ContentType="application/inkml+xml"/>
  <Override PartName="/ppt/ink/ink3481.xml" ContentType="application/inkml+xml"/>
  <Override PartName="/ppt/ink/ink3482.xml" ContentType="application/inkml+xml"/>
  <Override PartName="/ppt/ink/ink3483.xml" ContentType="application/inkml+xml"/>
  <Override PartName="/ppt/ink/ink3484.xml" ContentType="application/inkml+xml"/>
  <Override PartName="/ppt/ink/ink3485.xml" ContentType="application/inkml+xml"/>
  <Override PartName="/ppt/ink/ink3486.xml" ContentType="application/inkml+xml"/>
  <Override PartName="/ppt/ink/ink3487.xml" ContentType="application/inkml+xml"/>
  <Override PartName="/ppt/ink/ink3488.xml" ContentType="application/inkml+xml"/>
  <Override PartName="/ppt/ink/ink3489.xml" ContentType="application/inkml+xml"/>
  <Override PartName="/ppt/ink/ink3490.xml" ContentType="application/inkml+xml"/>
  <Override PartName="/ppt/ink/ink3491.xml" ContentType="application/inkml+xml"/>
  <Override PartName="/ppt/ink/ink3492.xml" ContentType="application/inkml+xml"/>
  <Override PartName="/ppt/ink/ink3493.xml" ContentType="application/inkml+xml"/>
  <Override PartName="/ppt/ink/ink3494.xml" ContentType="application/inkml+xml"/>
  <Override PartName="/ppt/ink/ink3495.xml" ContentType="application/inkml+xml"/>
  <Override PartName="/ppt/ink/ink3496.xml" ContentType="application/inkml+xml"/>
  <Override PartName="/ppt/ink/ink3497.xml" ContentType="application/inkml+xml"/>
  <Override PartName="/ppt/ink/ink3498.xml" ContentType="application/inkml+xml"/>
  <Override PartName="/ppt/ink/ink3499.xml" ContentType="application/inkml+xml"/>
  <Override PartName="/ppt/ink/ink3500.xml" ContentType="application/inkml+xml"/>
  <Override PartName="/ppt/ink/ink3501.xml" ContentType="application/inkml+xml"/>
  <Override PartName="/ppt/ink/ink3502.xml" ContentType="application/inkml+xml"/>
  <Override PartName="/ppt/ink/ink3503.xml" ContentType="application/inkml+xml"/>
  <Override PartName="/ppt/ink/ink3504.xml" ContentType="application/inkml+xml"/>
  <Override PartName="/ppt/ink/ink3505.xml" ContentType="application/inkml+xml"/>
  <Override PartName="/ppt/ink/ink3506.xml" ContentType="application/inkml+xml"/>
  <Override PartName="/ppt/ink/ink3507.xml" ContentType="application/inkml+xml"/>
  <Override PartName="/ppt/ink/ink3508.xml" ContentType="application/inkml+xml"/>
  <Override PartName="/ppt/ink/ink3509.xml" ContentType="application/inkml+xml"/>
  <Override PartName="/ppt/ink/ink3510.xml" ContentType="application/inkml+xml"/>
  <Override PartName="/ppt/ink/ink3511.xml" ContentType="application/inkml+xml"/>
  <Override PartName="/ppt/ink/ink3512.xml" ContentType="application/inkml+xml"/>
  <Override PartName="/ppt/ink/ink3513.xml" ContentType="application/inkml+xml"/>
  <Override PartName="/ppt/ink/ink3514.xml" ContentType="application/inkml+xml"/>
  <Override PartName="/ppt/ink/ink3515.xml" ContentType="application/inkml+xml"/>
  <Override PartName="/ppt/ink/ink3516.xml" ContentType="application/inkml+xml"/>
  <Override PartName="/ppt/ink/ink3517.xml" ContentType="application/inkml+xml"/>
  <Override PartName="/ppt/ink/ink3518.xml" ContentType="application/inkml+xml"/>
  <Override PartName="/ppt/ink/ink3519.xml" ContentType="application/inkml+xml"/>
  <Override PartName="/ppt/ink/ink3520.xml" ContentType="application/inkml+xml"/>
  <Override PartName="/ppt/ink/ink3521.xml" ContentType="application/inkml+xml"/>
  <Override PartName="/ppt/ink/ink3522.xml" ContentType="application/inkml+xml"/>
  <Override PartName="/ppt/ink/ink3523.xml" ContentType="application/inkml+xml"/>
  <Override PartName="/ppt/ink/ink3524.xml" ContentType="application/inkml+xml"/>
  <Override PartName="/ppt/ink/ink3525.xml" ContentType="application/inkml+xml"/>
  <Override PartName="/ppt/ink/ink3526.xml" ContentType="application/inkml+xml"/>
  <Override PartName="/ppt/ink/ink3527.xml" ContentType="application/inkml+xml"/>
  <Override PartName="/ppt/ink/ink3528.xml" ContentType="application/inkml+xml"/>
  <Override PartName="/ppt/ink/ink3529.xml" ContentType="application/inkml+xml"/>
  <Override PartName="/ppt/ink/ink3530.xml" ContentType="application/inkml+xml"/>
  <Override PartName="/ppt/ink/ink3531.xml" ContentType="application/inkml+xml"/>
  <Override PartName="/ppt/ink/ink3532.xml" ContentType="application/inkml+xml"/>
  <Override PartName="/ppt/ink/ink3533.xml" ContentType="application/inkml+xml"/>
  <Override PartName="/ppt/ink/ink3534.xml" ContentType="application/inkml+xml"/>
  <Override PartName="/ppt/ink/ink3535.xml" ContentType="application/inkml+xml"/>
  <Override PartName="/ppt/ink/ink3536.xml" ContentType="application/inkml+xml"/>
  <Override PartName="/ppt/ink/ink3537.xml" ContentType="application/inkml+xml"/>
  <Override PartName="/ppt/ink/ink3538.xml" ContentType="application/inkml+xml"/>
  <Override PartName="/ppt/ink/ink3539.xml" ContentType="application/inkml+xml"/>
  <Override PartName="/ppt/ink/ink3540.xml" ContentType="application/inkml+xml"/>
  <Override PartName="/ppt/ink/ink3541.xml" ContentType="application/inkml+xml"/>
  <Override PartName="/ppt/ink/ink3542.xml" ContentType="application/inkml+xml"/>
  <Override PartName="/ppt/ink/ink3543.xml" ContentType="application/inkml+xml"/>
  <Override PartName="/ppt/ink/ink3544.xml" ContentType="application/inkml+xml"/>
  <Override PartName="/ppt/ink/ink3545.xml" ContentType="application/inkml+xml"/>
  <Override PartName="/ppt/ink/ink3546.xml" ContentType="application/inkml+xml"/>
  <Override PartName="/ppt/ink/ink3547.xml" ContentType="application/inkml+xml"/>
  <Override PartName="/ppt/ink/ink3548.xml" ContentType="application/inkml+xml"/>
  <Override PartName="/ppt/ink/ink3549.xml" ContentType="application/inkml+xml"/>
  <Override PartName="/ppt/ink/ink3550.xml" ContentType="application/inkml+xml"/>
  <Override PartName="/ppt/ink/ink3551.xml" ContentType="application/inkml+xml"/>
  <Override PartName="/ppt/ink/ink3552.xml" ContentType="application/inkml+xml"/>
  <Override PartName="/ppt/ink/ink3553.xml" ContentType="application/inkml+xml"/>
  <Override PartName="/ppt/ink/ink3554.xml" ContentType="application/inkml+xml"/>
  <Override PartName="/ppt/ink/ink3555.xml" ContentType="application/inkml+xml"/>
  <Override PartName="/ppt/ink/ink3556.xml" ContentType="application/inkml+xml"/>
  <Override PartName="/ppt/ink/ink3557.xml" ContentType="application/inkml+xml"/>
  <Override PartName="/ppt/ink/ink3558.xml" ContentType="application/inkml+xml"/>
  <Override PartName="/ppt/ink/ink3559.xml" ContentType="application/inkml+xml"/>
  <Override PartName="/ppt/ink/ink3560.xml" ContentType="application/inkml+xml"/>
  <Override PartName="/ppt/ink/ink3561.xml" ContentType="application/inkml+xml"/>
  <Override PartName="/ppt/ink/ink3562.xml" ContentType="application/inkml+xml"/>
  <Override PartName="/ppt/ink/ink3563.xml" ContentType="application/inkml+xml"/>
  <Override PartName="/ppt/ink/ink3564.xml" ContentType="application/inkml+xml"/>
  <Override PartName="/ppt/ink/ink3565.xml" ContentType="application/inkml+xml"/>
  <Override PartName="/ppt/ink/ink3566.xml" ContentType="application/inkml+xml"/>
  <Override PartName="/ppt/ink/ink3567.xml" ContentType="application/inkml+xml"/>
  <Override PartName="/ppt/ink/ink3568.xml" ContentType="application/inkml+xml"/>
  <Override PartName="/ppt/ink/ink3569.xml" ContentType="application/inkml+xml"/>
  <Override PartName="/ppt/ink/ink3570.xml" ContentType="application/inkml+xml"/>
  <Override PartName="/ppt/ink/ink3571.xml" ContentType="application/inkml+xml"/>
  <Override PartName="/ppt/ink/ink3572.xml" ContentType="application/inkml+xml"/>
  <Override PartName="/ppt/ink/ink3573.xml" ContentType="application/inkml+xml"/>
  <Override PartName="/ppt/ink/ink3574.xml" ContentType="application/inkml+xml"/>
  <Override PartName="/ppt/ink/ink3575.xml" ContentType="application/inkml+xml"/>
  <Override PartName="/ppt/ink/ink3576.xml" ContentType="application/inkml+xml"/>
  <Override PartName="/ppt/ink/ink3577.xml" ContentType="application/inkml+xml"/>
  <Override PartName="/ppt/ink/ink3578.xml" ContentType="application/inkml+xml"/>
  <Override PartName="/ppt/ink/ink3579.xml" ContentType="application/inkml+xml"/>
  <Override PartName="/ppt/ink/ink3580.xml" ContentType="application/inkml+xml"/>
  <Override PartName="/ppt/ink/ink3581.xml" ContentType="application/inkml+xml"/>
  <Override PartName="/ppt/ink/ink3582.xml" ContentType="application/inkml+xml"/>
  <Override PartName="/ppt/ink/ink3583.xml" ContentType="application/inkml+xml"/>
  <Override PartName="/ppt/ink/ink3584.xml" ContentType="application/inkml+xml"/>
  <Override PartName="/ppt/ink/ink3585.xml" ContentType="application/inkml+xml"/>
  <Override PartName="/ppt/ink/ink3586.xml" ContentType="application/inkml+xml"/>
  <Override PartName="/ppt/ink/ink3587.xml" ContentType="application/inkml+xml"/>
  <Override PartName="/ppt/ink/ink3588.xml" ContentType="application/inkml+xml"/>
  <Override PartName="/ppt/ink/ink3589.xml" ContentType="application/inkml+xml"/>
  <Override PartName="/ppt/ink/ink3590.xml" ContentType="application/inkml+xml"/>
  <Override PartName="/ppt/ink/ink3591.xml" ContentType="application/inkml+xml"/>
  <Override PartName="/ppt/ink/ink3592.xml" ContentType="application/inkml+xml"/>
  <Override PartName="/ppt/ink/ink3593.xml" ContentType="application/inkml+xml"/>
  <Override PartName="/ppt/ink/ink3594.xml" ContentType="application/inkml+xml"/>
  <Override PartName="/ppt/ink/ink3595.xml" ContentType="application/inkml+xml"/>
  <Override PartName="/ppt/ink/ink3596.xml" ContentType="application/inkml+xml"/>
  <Override PartName="/ppt/ink/ink3597.xml" ContentType="application/inkml+xml"/>
  <Override PartName="/ppt/ink/ink3598.xml" ContentType="application/inkml+xml"/>
  <Override PartName="/ppt/ink/ink3599.xml" ContentType="application/inkml+xml"/>
  <Override PartName="/ppt/ink/ink3600.xml" ContentType="application/inkml+xml"/>
  <Override PartName="/ppt/ink/ink3601.xml" ContentType="application/inkml+xml"/>
  <Override PartName="/ppt/ink/ink3602.xml" ContentType="application/inkml+xml"/>
  <Override PartName="/ppt/ink/ink3603.xml" ContentType="application/inkml+xml"/>
  <Override PartName="/ppt/ink/ink3604.xml" ContentType="application/inkml+xml"/>
  <Override PartName="/ppt/ink/ink3605.xml" ContentType="application/inkml+xml"/>
  <Override PartName="/ppt/ink/ink3606.xml" ContentType="application/inkml+xml"/>
  <Override PartName="/ppt/ink/ink3607.xml" ContentType="application/inkml+xml"/>
  <Override PartName="/ppt/ink/ink3608.xml" ContentType="application/inkml+xml"/>
  <Override PartName="/ppt/ink/ink3609.xml" ContentType="application/inkml+xml"/>
  <Override PartName="/ppt/ink/ink3610.xml" ContentType="application/inkml+xml"/>
  <Override PartName="/ppt/ink/ink3611.xml" ContentType="application/inkml+xml"/>
  <Override PartName="/ppt/ink/ink3612.xml" ContentType="application/inkml+xml"/>
  <Override PartName="/ppt/ink/ink3613.xml" ContentType="application/inkml+xml"/>
  <Override PartName="/ppt/ink/ink3614.xml" ContentType="application/inkml+xml"/>
  <Override PartName="/ppt/ink/ink3615.xml" ContentType="application/inkml+xml"/>
  <Override PartName="/ppt/ink/ink3616.xml" ContentType="application/inkml+xml"/>
  <Override PartName="/ppt/ink/ink3617.xml" ContentType="application/inkml+xml"/>
  <Override PartName="/ppt/ink/ink3618.xml" ContentType="application/inkml+xml"/>
  <Override PartName="/ppt/ink/ink3619.xml" ContentType="application/inkml+xml"/>
  <Override PartName="/ppt/ink/ink3620.xml" ContentType="application/inkml+xml"/>
  <Override PartName="/ppt/ink/ink3621.xml" ContentType="application/inkml+xml"/>
  <Override PartName="/ppt/ink/ink3622.xml" ContentType="application/inkml+xml"/>
  <Override PartName="/ppt/ink/ink3623.xml" ContentType="application/inkml+xml"/>
  <Override PartName="/ppt/ink/ink3624.xml" ContentType="application/inkml+xml"/>
  <Override PartName="/ppt/ink/ink3625.xml" ContentType="application/inkml+xml"/>
  <Override PartName="/ppt/ink/ink3626.xml" ContentType="application/inkml+xml"/>
  <Override PartName="/ppt/ink/ink3627.xml" ContentType="application/inkml+xml"/>
  <Override PartName="/ppt/ink/ink3628.xml" ContentType="application/inkml+xml"/>
  <Override PartName="/ppt/ink/ink3629.xml" ContentType="application/inkml+xml"/>
  <Override PartName="/ppt/ink/ink3630.xml" ContentType="application/inkml+xml"/>
  <Override PartName="/ppt/ink/ink3631.xml" ContentType="application/inkml+xml"/>
  <Override PartName="/ppt/ink/ink3632.xml" ContentType="application/inkml+xml"/>
  <Override PartName="/ppt/ink/ink3633.xml" ContentType="application/inkml+xml"/>
  <Override PartName="/ppt/ink/ink3634.xml" ContentType="application/inkml+xml"/>
  <Override PartName="/ppt/ink/ink3635.xml" ContentType="application/inkml+xml"/>
  <Override PartName="/ppt/ink/ink3636.xml" ContentType="application/inkml+xml"/>
  <Override PartName="/ppt/ink/ink3637.xml" ContentType="application/inkml+xml"/>
  <Override PartName="/ppt/ink/ink3638.xml" ContentType="application/inkml+xml"/>
  <Override PartName="/ppt/ink/ink3639.xml" ContentType="application/inkml+xml"/>
  <Override PartName="/ppt/ink/ink3640.xml" ContentType="application/inkml+xml"/>
  <Override PartName="/ppt/ink/ink3641.xml" ContentType="application/inkml+xml"/>
  <Override PartName="/ppt/ink/ink3642.xml" ContentType="application/inkml+xml"/>
  <Override PartName="/ppt/ink/ink3643.xml" ContentType="application/inkml+xml"/>
  <Override PartName="/ppt/ink/ink3644.xml" ContentType="application/inkml+xml"/>
  <Override PartName="/ppt/ink/ink3645.xml" ContentType="application/inkml+xml"/>
  <Override PartName="/ppt/ink/ink3646.xml" ContentType="application/inkml+xml"/>
  <Override PartName="/ppt/ink/ink3647.xml" ContentType="application/inkml+xml"/>
  <Override PartName="/ppt/ink/ink3648.xml" ContentType="application/inkml+xml"/>
  <Override PartName="/ppt/ink/ink3649.xml" ContentType="application/inkml+xml"/>
  <Override PartName="/ppt/ink/ink3650.xml" ContentType="application/inkml+xml"/>
  <Override PartName="/ppt/ink/ink3651.xml" ContentType="application/inkml+xml"/>
  <Override PartName="/ppt/ink/ink3652.xml" ContentType="application/inkml+xml"/>
  <Override PartName="/ppt/ink/ink3653.xml" ContentType="application/inkml+xml"/>
  <Override PartName="/ppt/ink/ink3654.xml" ContentType="application/inkml+xml"/>
  <Override PartName="/ppt/ink/ink3655.xml" ContentType="application/inkml+xml"/>
  <Override PartName="/ppt/ink/ink3656.xml" ContentType="application/inkml+xml"/>
  <Override PartName="/ppt/ink/ink3657.xml" ContentType="application/inkml+xml"/>
  <Override PartName="/ppt/ink/ink3658.xml" ContentType="application/inkml+xml"/>
  <Override PartName="/ppt/ink/ink3659.xml" ContentType="application/inkml+xml"/>
  <Override PartName="/ppt/ink/ink3660.xml" ContentType="application/inkml+xml"/>
  <Override PartName="/ppt/ink/ink3661.xml" ContentType="application/inkml+xml"/>
  <Override PartName="/ppt/ink/ink3662.xml" ContentType="application/inkml+xml"/>
  <Override PartName="/ppt/ink/ink3663.xml" ContentType="application/inkml+xml"/>
  <Override PartName="/ppt/ink/ink3664.xml" ContentType="application/inkml+xml"/>
  <Override PartName="/ppt/ink/ink3665.xml" ContentType="application/inkml+xml"/>
  <Override PartName="/ppt/ink/ink3666.xml" ContentType="application/inkml+xml"/>
  <Override PartName="/ppt/ink/ink3667.xml" ContentType="application/inkml+xml"/>
  <Override PartName="/ppt/ink/ink3668.xml" ContentType="application/inkml+xml"/>
  <Override PartName="/ppt/ink/ink3669.xml" ContentType="application/inkml+xml"/>
  <Override PartName="/ppt/ink/ink3670.xml" ContentType="application/inkml+xml"/>
  <Override PartName="/ppt/ink/ink3671.xml" ContentType="application/inkml+xml"/>
  <Override PartName="/ppt/ink/ink3672.xml" ContentType="application/inkml+xml"/>
  <Override PartName="/ppt/ink/ink3673.xml" ContentType="application/inkml+xml"/>
  <Override PartName="/ppt/ink/ink3674.xml" ContentType="application/inkml+xml"/>
  <Override PartName="/ppt/ink/ink3675.xml" ContentType="application/inkml+xml"/>
  <Override PartName="/ppt/ink/ink3676.xml" ContentType="application/inkml+xml"/>
  <Override PartName="/ppt/ink/ink3677.xml" ContentType="application/inkml+xml"/>
  <Override PartName="/ppt/ink/ink3678.xml" ContentType="application/inkml+xml"/>
  <Override PartName="/ppt/ink/ink3679.xml" ContentType="application/inkml+xml"/>
  <Override PartName="/ppt/ink/ink3680.xml" ContentType="application/inkml+xml"/>
  <Override PartName="/ppt/ink/ink3681.xml" ContentType="application/inkml+xml"/>
  <Override PartName="/ppt/ink/ink3682.xml" ContentType="application/inkml+xml"/>
  <Override PartName="/ppt/ink/ink3683.xml" ContentType="application/inkml+xml"/>
  <Override PartName="/ppt/ink/ink3684.xml" ContentType="application/inkml+xml"/>
  <Override PartName="/ppt/ink/ink3685.xml" ContentType="application/inkml+xml"/>
  <Override PartName="/ppt/ink/ink3686.xml" ContentType="application/inkml+xml"/>
  <Override PartName="/ppt/ink/ink3687.xml" ContentType="application/inkml+xml"/>
  <Override PartName="/ppt/ink/ink3688.xml" ContentType="application/inkml+xml"/>
  <Override PartName="/ppt/ink/ink3689.xml" ContentType="application/inkml+xml"/>
  <Override PartName="/ppt/ink/ink3690.xml" ContentType="application/inkml+xml"/>
  <Override PartName="/ppt/ink/ink3691.xml" ContentType="application/inkml+xml"/>
  <Override PartName="/ppt/ink/ink3692.xml" ContentType="application/inkml+xml"/>
  <Override PartName="/ppt/ink/ink3693.xml" ContentType="application/inkml+xml"/>
  <Override PartName="/ppt/ink/ink3694.xml" ContentType="application/inkml+xml"/>
  <Override PartName="/ppt/ink/ink3695.xml" ContentType="application/inkml+xml"/>
  <Override PartName="/ppt/ink/ink3696.xml" ContentType="application/inkml+xml"/>
  <Override PartName="/ppt/ink/ink3697.xml" ContentType="application/inkml+xml"/>
  <Override PartName="/ppt/ink/ink3698.xml" ContentType="application/inkml+xml"/>
  <Override PartName="/ppt/ink/ink3699.xml" ContentType="application/inkml+xml"/>
  <Override PartName="/ppt/ink/ink3700.xml" ContentType="application/inkml+xml"/>
  <Override PartName="/ppt/ink/ink3701.xml" ContentType="application/inkml+xml"/>
  <Override PartName="/ppt/ink/ink3702.xml" ContentType="application/inkml+xml"/>
  <Override PartName="/ppt/ink/ink3703.xml" ContentType="application/inkml+xml"/>
  <Override PartName="/ppt/ink/ink3704.xml" ContentType="application/inkml+xml"/>
  <Override PartName="/ppt/ink/ink3705.xml" ContentType="application/inkml+xml"/>
  <Override PartName="/ppt/ink/ink3706.xml" ContentType="application/inkml+xml"/>
  <Override PartName="/ppt/ink/ink3707.xml" ContentType="application/inkml+xml"/>
  <Override PartName="/ppt/ink/ink3708.xml" ContentType="application/inkml+xml"/>
  <Override PartName="/ppt/ink/ink3709.xml" ContentType="application/inkml+xml"/>
  <Override PartName="/ppt/ink/ink3710.xml" ContentType="application/inkml+xml"/>
  <Override PartName="/ppt/ink/ink3711.xml" ContentType="application/inkml+xml"/>
  <Override PartName="/ppt/ink/ink3712.xml" ContentType="application/inkml+xml"/>
  <Override PartName="/ppt/ink/ink3713.xml" ContentType="application/inkml+xml"/>
  <Override PartName="/ppt/ink/ink3714.xml" ContentType="application/inkml+xml"/>
  <Override PartName="/ppt/ink/ink3715.xml" ContentType="application/inkml+xml"/>
  <Override PartName="/ppt/ink/ink3716.xml" ContentType="application/inkml+xml"/>
  <Override PartName="/ppt/ink/ink3717.xml" ContentType="application/inkml+xml"/>
  <Override PartName="/ppt/ink/ink3718.xml" ContentType="application/inkml+xml"/>
  <Override PartName="/ppt/ink/ink3719.xml" ContentType="application/inkml+xml"/>
  <Override PartName="/ppt/ink/ink3720.xml" ContentType="application/inkml+xml"/>
  <Override PartName="/ppt/ink/ink3721.xml" ContentType="application/inkml+xml"/>
  <Override PartName="/ppt/ink/ink3722.xml" ContentType="application/inkml+xml"/>
  <Override PartName="/ppt/ink/ink3723.xml" ContentType="application/inkml+xml"/>
  <Override PartName="/ppt/ink/ink3724.xml" ContentType="application/inkml+xml"/>
  <Override PartName="/ppt/ink/ink3725.xml" ContentType="application/inkml+xml"/>
  <Override PartName="/ppt/ink/ink3726.xml" ContentType="application/inkml+xml"/>
  <Override PartName="/ppt/ink/ink3727.xml" ContentType="application/inkml+xml"/>
  <Override PartName="/ppt/ink/ink3728.xml" ContentType="application/inkml+xml"/>
  <Override PartName="/ppt/ink/ink3729.xml" ContentType="application/inkml+xml"/>
  <Override PartName="/ppt/ink/ink3730.xml" ContentType="application/inkml+xml"/>
  <Override PartName="/ppt/ink/ink3731.xml" ContentType="application/inkml+xml"/>
  <Override PartName="/ppt/ink/ink3732.xml" ContentType="application/inkml+xml"/>
  <Override PartName="/ppt/ink/ink3733.xml" ContentType="application/inkml+xml"/>
  <Override PartName="/ppt/ink/ink3734.xml" ContentType="application/inkml+xml"/>
  <Override PartName="/ppt/ink/ink3735.xml" ContentType="application/inkml+xml"/>
  <Override PartName="/ppt/ink/ink3736.xml" ContentType="application/inkml+xml"/>
  <Override PartName="/ppt/ink/ink3737.xml" ContentType="application/inkml+xml"/>
  <Override PartName="/ppt/ink/ink3738.xml" ContentType="application/inkml+xml"/>
  <Override PartName="/ppt/ink/ink3739.xml" ContentType="application/inkml+xml"/>
  <Override PartName="/ppt/ink/ink3740.xml" ContentType="application/inkml+xml"/>
  <Override PartName="/ppt/ink/ink3741.xml" ContentType="application/inkml+xml"/>
  <Override PartName="/ppt/ink/ink3742.xml" ContentType="application/inkml+xml"/>
  <Override PartName="/ppt/ink/ink3743.xml" ContentType="application/inkml+xml"/>
  <Override PartName="/ppt/ink/ink3744.xml" ContentType="application/inkml+xml"/>
  <Override PartName="/ppt/ink/ink3745.xml" ContentType="application/inkml+xml"/>
  <Override PartName="/ppt/ink/ink3746.xml" ContentType="application/inkml+xml"/>
  <Override PartName="/ppt/ink/ink3747.xml" ContentType="application/inkml+xml"/>
  <Override PartName="/ppt/ink/ink3748.xml" ContentType="application/inkml+xml"/>
  <Override PartName="/ppt/ink/ink3749.xml" ContentType="application/inkml+xml"/>
  <Override PartName="/ppt/ink/ink3750.xml" ContentType="application/inkml+xml"/>
  <Override PartName="/ppt/ink/ink3751.xml" ContentType="application/inkml+xml"/>
  <Override PartName="/ppt/ink/ink3752.xml" ContentType="application/inkml+xml"/>
  <Override PartName="/ppt/ink/ink3753.xml" ContentType="application/inkml+xml"/>
  <Override PartName="/ppt/ink/ink3754.xml" ContentType="application/inkml+xml"/>
  <Override PartName="/ppt/ink/ink3755.xml" ContentType="application/inkml+xml"/>
  <Override PartName="/ppt/ink/ink3756.xml" ContentType="application/inkml+xml"/>
  <Override PartName="/ppt/ink/ink3757.xml" ContentType="application/inkml+xml"/>
  <Override PartName="/ppt/ink/ink3758.xml" ContentType="application/inkml+xml"/>
  <Override PartName="/ppt/ink/ink3759.xml" ContentType="application/inkml+xml"/>
  <Override PartName="/ppt/ink/ink3760.xml" ContentType="application/inkml+xml"/>
  <Override PartName="/ppt/ink/ink3761.xml" ContentType="application/inkml+xml"/>
  <Override PartName="/ppt/ink/ink3762.xml" ContentType="application/inkml+xml"/>
  <Override PartName="/ppt/ink/ink3763.xml" ContentType="application/inkml+xml"/>
  <Override PartName="/ppt/ink/ink3764.xml" ContentType="application/inkml+xml"/>
  <Override PartName="/ppt/ink/ink3765.xml" ContentType="application/inkml+xml"/>
  <Override PartName="/ppt/ink/ink3766.xml" ContentType="application/inkml+xml"/>
  <Override PartName="/ppt/ink/ink3767.xml" ContentType="application/inkml+xml"/>
  <Override PartName="/ppt/ink/ink3768.xml" ContentType="application/inkml+xml"/>
  <Override PartName="/ppt/ink/ink3769.xml" ContentType="application/inkml+xml"/>
  <Override PartName="/ppt/ink/ink3770.xml" ContentType="application/inkml+xml"/>
  <Override PartName="/ppt/ink/ink3771.xml" ContentType="application/inkml+xml"/>
  <Override PartName="/ppt/ink/ink3772.xml" ContentType="application/inkml+xml"/>
  <Override PartName="/ppt/ink/ink3773.xml" ContentType="application/inkml+xml"/>
  <Override PartName="/ppt/ink/ink3774.xml" ContentType="application/inkml+xml"/>
  <Override PartName="/ppt/ink/ink3775.xml" ContentType="application/inkml+xml"/>
  <Override PartName="/ppt/ink/ink3776.xml" ContentType="application/inkml+xml"/>
  <Override PartName="/ppt/ink/ink3777.xml" ContentType="application/inkml+xml"/>
  <Override PartName="/ppt/ink/ink3778.xml" ContentType="application/inkml+xml"/>
  <Override PartName="/ppt/ink/ink3779.xml" ContentType="application/inkml+xml"/>
  <Override PartName="/ppt/ink/ink3780.xml" ContentType="application/inkml+xml"/>
  <Override PartName="/ppt/ink/ink3781.xml" ContentType="application/inkml+xml"/>
  <Override PartName="/ppt/ink/ink3782.xml" ContentType="application/inkml+xml"/>
  <Override PartName="/ppt/ink/ink3783.xml" ContentType="application/inkml+xml"/>
  <Override PartName="/ppt/ink/ink3784.xml" ContentType="application/inkml+xml"/>
  <Override PartName="/ppt/ink/ink3785.xml" ContentType="application/inkml+xml"/>
  <Override PartName="/ppt/ink/ink3786.xml" ContentType="application/inkml+xml"/>
  <Override PartName="/ppt/ink/ink3787.xml" ContentType="application/inkml+xml"/>
  <Override PartName="/ppt/ink/ink3788.xml" ContentType="application/inkml+xml"/>
  <Override PartName="/ppt/ink/ink3789.xml" ContentType="application/inkml+xml"/>
  <Override PartName="/ppt/ink/ink3790.xml" ContentType="application/inkml+xml"/>
  <Override PartName="/ppt/ink/ink3791.xml" ContentType="application/inkml+xml"/>
  <Override PartName="/ppt/ink/ink3792.xml" ContentType="application/inkml+xml"/>
  <Override PartName="/ppt/ink/ink3793.xml" ContentType="application/inkml+xml"/>
  <Override PartName="/ppt/ink/ink3794.xml" ContentType="application/inkml+xml"/>
  <Override PartName="/ppt/ink/ink3795.xml" ContentType="application/inkml+xml"/>
  <Override PartName="/ppt/ink/ink3796.xml" ContentType="application/inkml+xml"/>
  <Override PartName="/ppt/ink/ink3797.xml" ContentType="application/inkml+xml"/>
  <Override PartName="/ppt/ink/ink3798.xml" ContentType="application/inkml+xml"/>
  <Override PartName="/ppt/ink/ink3799.xml" ContentType="application/inkml+xml"/>
  <Override PartName="/ppt/ink/ink3800.xml" ContentType="application/inkml+xml"/>
  <Override PartName="/ppt/ink/ink3801.xml" ContentType="application/inkml+xml"/>
  <Override PartName="/ppt/ink/ink3802.xml" ContentType="application/inkml+xml"/>
  <Override PartName="/ppt/ink/ink3803.xml" ContentType="application/inkml+xml"/>
  <Override PartName="/ppt/ink/ink3804.xml" ContentType="application/inkml+xml"/>
  <Override PartName="/ppt/ink/ink3805.xml" ContentType="application/inkml+xml"/>
  <Override PartName="/ppt/ink/ink3806.xml" ContentType="application/inkml+xml"/>
  <Override PartName="/ppt/ink/ink3807.xml" ContentType="application/inkml+xml"/>
  <Override PartName="/ppt/ink/ink3808.xml" ContentType="application/inkml+xml"/>
  <Override PartName="/ppt/ink/ink3809.xml" ContentType="application/inkml+xml"/>
  <Override PartName="/ppt/ink/ink3810.xml" ContentType="application/inkml+xml"/>
  <Override PartName="/ppt/ink/ink3811.xml" ContentType="application/inkml+xml"/>
  <Override PartName="/ppt/ink/ink3812.xml" ContentType="application/inkml+xml"/>
  <Override PartName="/ppt/ink/ink3813.xml" ContentType="application/inkml+xml"/>
  <Override PartName="/ppt/ink/ink3814.xml" ContentType="application/inkml+xml"/>
  <Override PartName="/ppt/ink/ink3815.xml" ContentType="application/inkml+xml"/>
  <Override PartName="/ppt/ink/ink3816.xml" ContentType="application/inkml+xml"/>
  <Override PartName="/ppt/ink/ink3817.xml" ContentType="application/inkml+xml"/>
  <Override PartName="/ppt/ink/ink3818.xml" ContentType="application/inkml+xml"/>
  <Override PartName="/ppt/ink/ink3819.xml" ContentType="application/inkml+xml"/>
  <Override PartName="/ppt/ink/ink3820.xml" ContentType="application/inkml+xml"/>
  <Override PartName="/ppt/ink/ink3821.xml" ContentType="application/inkml+xml"/>
  <Override PartName="/ppt/ink/ink3822.xml" ContentType="application/inkml+xml"/>
  <Override PartName="/ppt/ink/ink3823.xml" ContentType="application/inkml+xml"/>
  <Override PartName="/ppt/ink/ink3824.xml" ContentType="application/inkml+xml"/>
  <Override PartName="/ppt/ink/ink3825.xml" ContentType="application/inkml+xml"/>
  <Override PartName="/ppt/ink/ink3826.xml" ContentType="application/inkml+xml"/>
  <Override PartName="/ppt/ink/ink3827.xml" ContentType="application/inkml+xml"/>
  <Override PartName="/ppt/ink/ink3828.xml" ContentType="application/inkml+xml"/>
  <Override PartName="/ppt/ink/ink3829.xml" ContentType="application/inkml+xml"/>
  <Override PartName="/ppt/ink/ink3830.xml" ContentType="application/inkml+xml"/>
  <Override PartName="/ppt/ink/ink3831.xml" ContentType="application/inkml+xml"/>
  <Override PartName="/ppt/ink/ink3832.xml" ContentType="application/inkml+xml"/>
  <Override PartName="/ppt/ink/ink3833.xml" ContentType="application/inkml+xml"/>
  <Override PartName="/ppt/ink/ink3834.xml" ContentType="application/inkml+xml"/>
  <Override PartName="/ppt/ink/ink3835.xml" ContentType="application/inkml+xml"/>
  <Override PartName="/ppt/ink/ink3836.xml" ContentType="application/inkml+xml"/>
  <Override PartName="/ppt/ink/ink3837.xml" ContentType="application/inkml+xml"/>
  <Override PartName="/ppt/ink/ink3838.xml" ContentType="application/inkml+xml"/>
  <Override PartName="/ppt/ink/ink3839.xml" ContentType="application/inkml+xml"/>
  <Override PartName="/ppt/ink/ink3840.xml" ContentType="application/inkml+xml"/>
  <Override PartName="/ppt/ink/ink3841.xml" ContentType="application/inkml+xml"/>
  <Override PartName="/ppt/ink/ink3842.xml" ContentType="application/inkml+xml"/>
  <Override PartName="/ppt/ink/ink3843.xml" ContentType="application/inkml+xml"/>
  <Override PartName="/ppt/ink/ink3844.xml" ContentType="application/inkml+xml"/>
  <Override PartName="/ppt/ink/ink3845.xml" ContentType="application/inkml+xml"/>
  <Override PartName="/ppt/ink/ink3846.xml" ContentType="application/inkml+xml"/>
  <Override PartName="/ppt/ink/ink3847.xml" ContentType="application/inkml+xml"/>
  <Override PartName="/ppt/ink/ink3848.xml" ContentType="application/inkml+xml"/>
  <Override PartName="/ppt/ink/ink3849.xml" ContentType="application/inkml+xml"/>
  <Override PartName="/ppt/ink/ink3850.xml" ContentType="application/inkml+xml"/>
  <Override PartName="/ppt/ink/ink3851.xml" ContentType="application/inkml+xml"/>
  <Override PartName="/ppt/ink/ink3852.xml" ContentType="application/inkml+xml"/>
  <Override PartName="/ppt/ink/ink3853.xml" ContentType="application/inkml+xml"/>
  <Override PartName="/ppt/ink/ink3854.xml" ContentType="application/inkml+xml"/>
  <Override PartName="/ppt/ink/ink3855.xml" ContentType="application/inkml+xml"/>
  <Override PartName="/ppt/ink/ink3856.xml" ContentType="application/inkml+xml"/>
  <Override PartName="/ppt/ink/ink3857.xml" ContentType="application/inkml+xml"/>
  <Override PartName="/ppt/ink/ink3858.xml" ContentType="application/inkml+xml"/>
  <Override PartName="/ppt/ink/ink3859.xml" ContentType="application/inkml+xml"/>
  <Override PartName="/ppt/ink/ink3860.xml" ContentType="application/inkml+xml"/>
  <Override PartName="/ppt/ink/ink3861.xml" ContentType="application/inkml+xml"/>
  <Override PartName="/ppt/ink/ink3862.xml" ContentType="application/inkml+xml"/>
  <Override PartName="/ppt/ink/ink3863.xml" ContentType="application/inkml+xml"/>
  <Override PartName="/ppt/ink/ink3864.xml" ContentType="application/inkml+xml"/>
  <Override PartName="/ppt/ink/ink3865.xml" ContentType="application/inkml+xml"/>
  <Override PartName="/ppt/ink/ink3866.xml" ContentType="application/inkml+xml"/>
  <Override PartName="/ppt/ink/ink3867.xml" ContentType="application/inkml+xml"/>
  <Override PartName="/ppt/ink/ink3868.xml" ContentType="application/inkml+xml"/>
  <Override PartName="/ppt/ink/ink3869.xml" ContentType="application/inkml+xml"/>
  <Override PartName="/ppt/ink/ink3870.xml" ContentType="application/inkml+xml"/>
  <Override PartName="/ppt/ink/ink3871.xml" ContentType="application/inkml+xml"/>
  <Override PartName="/ppt/ink/ink3872.xml" ContentType="application/inkml+xml"/>
  <Override PartName="/ppt/ink/ink3873.xml" ContentType="application/inkml+xml"/>
  <Override PartName="/ppt/ink/ink3874.xml" ContentType="application/inkml+xml"/>
  <Override PartName="/ppt/ink/ink3875.xml" ContentType="application/inkml+xml"/>
  <Override PartName="/ppt/ink/ink3876.xml" ContentType="application/inkml+xml"/>
  <Override PartName="/ppt/ink/ink3877.xml" ContentType="application/inkml+xml"/>
  <Override PartName="/ppt/ink/ink3878.xml" ContentType="application/inkml+xml"/>
  <Override PartName="/ppt/ink/ink3879.xml" ContentType="application/inkml+xml"/>
  <Override PartName="/ppt/ink/ink3880.xml" ContentType="application/inkml+xml"/>
  <Override PartName="/ppt/ink/ink3881.xml" ContentType="application/inkml+xml"/>
  <Override PartName="/ppt/ink/ink3882.xml" ContentType="application/inkml+xml"/>
  <Override PartName="/ppt/ink/ink3883.xml" ContentType="application/inkml+xml"/>
  <Override PartName="/ppt/ink/ink3884.xml" ContentType="application/inkml+xml"/>
  <Override PartName="/ppt/ink/ink3885.xml" ContentType="application/inkml+xml"/>
  <Override PartName="/ppt/ink/ink3886.xml" ContentType="application/inkml+xml"/>
  <Override PartName="/ppt/ink/ink3887.xml" ContentType="application/inkml+xml"/>
  <Override PartName="/ppt/ink/ink3888.xml" ContentType="application/inkml+xml"/>
  <Override PartName="/ppt/ink/ink3889.xml" ContentType="application/inkml+xml"/>
  <Override PartName="/ppt/ink/ink3890.xml" ContentType="application/inkml+xml"/>
  <Override PartName="/ppt/ink/ink3891.xml" ContentType="application/inkml+xml"/>
  <Override PartName="/ppt/ink/ink3892.xml" ContentType="application/inkml+xml"/>
  <Override PartName="/ppt/ink/ink3893.xml" ContentType="application/inkml+xml"/>
  <Override PartName="/ppt/ink/ink3894.xml" ContentType="application/inkml+xml"/>
  <Override PartName="/ppt/ink/ink3895.xml" ContentType="application/inkml+xml"/>
  <Override PartName="/ppt/ink/ink3896.xml" ContentType="application/inkml+xml"/>
  <Override PartName="/ppt/ink/ink3897.xml" ContentType="application/inkml+xml"/>
  <Override PartName="/ppt/ink/ink3898.xml" ContentType="application/inkml+xml"/>
  <Override PartName="/ppt/ink/ink3899.xml" ContentType="application/inkml+xml"/>
  <Override PartName="/ppt/ink/ink3900.xml" ContentType="application/inkml+xml"/>
  <Override PartName="/ppt/ink/ink3901.xml" ContentType="application/inkml+xml"/>
  <Override PartName="/ppt/ink/ink3902.xml" ContentType="application/inkml+xml"/>
  <Override PartName="/ppt/ink/ink3903.xml" ContentType="application/inkml+xml"/>
  <Override PartName="/ppt/ink/ink3904.xml" ContentType="application/inkml+xml"/>
  <Override PartName="/ppt/ink/ink3905.xml" ContentType="application/inkml+xml"/>
  <Override PartName="/ppt/ink/ink3906.xml" ContentType="application/inkml+xml"/>
  <Override PartName="/ppt/ink/ink3907.xml" ContentType="application/inkml+xml"/>
  <Override PartName="/ppt/ink/ink3908.xml" ContentType="application/inkml+xml"/>
  <Override PartName="/ppt/ink/ink3909.xml" ContentType="application/inkml+xml"/>
  <Override PartName="/ppt/ink/ink3910.xml" ContentType="application/inkml+xml"/>
  <Override PartName="/ppt/ink/ink3911.xml" ContentType="application/inkml+xml"/>
  <Override PartName="/ppt/ink/ink3912.xml" ContentType="application/inkml+xml"/>
  <Override PartName="/ppt/ink/ink3913.xml" ContentType="application/inkml+xml"/>
  <Override PartName="/ppt/ink/ink3914.xml" ContentType="application/inkml+xml"/>
  <Override PartName="/ppt/ink/ink3915.xml" ContentType="application/inkml+xml"/>
  <Override PartName="/ppt/ink/ink3916.xml" ContentType="application/inkml+xml"/>
  <Override PartName="/ppt/ink/ink3917.xml" ContentType="application/inkml+xml"/>
  <Override PartName="/ppt/ink/ink3918.xml" ContentType="application/inkml+xml"/>
  <Override PartName="/ppt/ink/ink3919.xml" ContentType="application/inkml+xml"/>
  <Override PartName="/ppt/ink/ink3920.xml" ContentType="application/inkml+xml"/>
  <Override PartName="/ppt/ink/ink3921.xml" ContentType="application/inkml+xml"/>
  <Override PartName="/ppt/ink/ink3922.xml" ContentType="application/inkml+xml"/>
  <Override PartName="/ppt/ink/ink3923.xml" ContentType="application/inkml+xml"/>
  <Override PartName="/ppt/ink/ink3924.xml" ContentType="application/inkml+xml"/>
  <Override PartName="/ppt/ink/ink3925.xml" ContentType="application/inkml+xml"/>
  <Override PartName="/ppt/ink/ink3926.xml" ContentType="application/inkml+xml"/>
  <Override PartName="/ppt/ink/ink3927.xml" ContentType="application/inkml+xml"/>
  <Override PartName="/ppt/ink/ink3928.xml" ContentType="application/inkml+xml"/>
  <Override PartName="/ppt/ink/ink3929.xml" ContentType="application/inkml+xml"/>
  <Override PartName="/ppt/ink/ink3930.xml" ContentType="application/inkml+xml"/>
  <Override PartName="/ppt/ink/ink3931.xml" ContentType="application/inkml+xml"/>
  <Override PartName="/ppt/ink/ink3932.xml" ContentType="application/inkml+xml"/>
  <Override PartName="/ppt/ink/ink3933.xml" ContentType="application/inkml+xml"/>
  <Override PartName="/ppt/ink/ink3934.xml" ContentType="application/inkml+xml"/>
  <Override PartName="/ppt/ink/ink3935.xml" ContentType="application/inkml+xml"/>
  <Override PartName="/ppt/ink/ink3936.xml" ContentType="application/inkml+xml"/>
  <Override PartName="/ppt/ink/ink3937.xml" ContentType="application/inkml+xml"/>
  <Override PartName="/ppt/ink/ink3938.xml" ContentType="application/inkml+xml"/>
  <Override PartName="/ppt/ink/ink3939.xml" ContentType="application/inkml+xml"/>
  <Override PartName="/ppt/ink/ink3940.xml" ContentType="application/inkml+xml"/>
  <Override PartName="/ppt/ink/ink3941.xml" ContentType="application/inkml+xml"/>
  <Override PartName="/ppt/ink/ink3942.xml" ContentType="application/inkml+xml"/>
  <Override PartName="/ppt/ink/ink3943.xml" ContentType="application/inkml+xml"/>
  <Override PartName="/ppt/ink/ink3944.xml" ContentType="application/inkml+xml"/>
  <Override PartName="/ppt/ink/ink3945.xml" ContentType="application/inkml+xml"/>
  <Override PartName="/ppt/ink/ink3946.xml" ContentType="application/inkml+xml"/>
  <Override PartName="/ppt/ink/ink3947.xml" ContentType="application/inkml+xml"/>
  <Override PartName="/ppt/ink/ink3948.xml" ContentType="application/inkml+xml"/>
  <Override PartName="/ppt/ink/ink3949.xml" ContentType="application/inkml+xml"/>
  <Override PartName="/ppt/ink/ink3950.xml" ContentType="application/inkml+xml"/>
  <Override PartName="/ppt/ink/ink3951.xml" ContentType="application/inkml+xml"/>
  <Override PartName="/ppt/ink/ink3952.xml" ContentType="application/inkml+xml"/>
  <Override PartName="/ppt/ink/ink3953.xml" ContentType="application/inkml+xml"/>
  <Override PartName="/ppt/ink/ink3954.xml" ContentType="application/inkml+xml"/>
  <Override PartName="/ppt/ink/ink3955.xml" ContentType="application/inkml+xml"/>
  <Override PartName="/ppt/ink/ink3956.xml" ContentType="application/inkml+xml"/>
  <Override PartName="/ppt/ink/ink3957.xml" ContentType="application/inkml+xml"/>
  <Override PartName="/ppt/ink/ink3958.xml" ContentType="application/inkml+xml"/>
  <Override PartName="/ppt/ink/ink3959.xml" ContentType="application/inkml+xml"/>
  <Override PartName="/ppt/ink/ink3960.xml" ContentType="application/inkml+xml"/>
  <Override PartName="/ppt/ink/ink3961.xml" ContentType="application/inkml+xml"/>
  <Override PartName="/ppt/ink/ink3962.xml" ContentType="application/inkml+xml"/>
  <Override PartName="/ppt/ink/ink3963.xml" ContentType="application/inkml+xml"/>
  <Override PartName="/ppt/ink/ink3964.xml" ContentType="application/inkml+xml"/>
  <Override PartName="/ppt/ink/ink3965.xml" ContentType="application/inkml+xml"/>
  <Override PartName="/ppt/ink/ink3966.xml" ContentType="application/inkml+xml"/>
  <Override PartName="/ppt/ink/ink3967.xml" ContentType="application/inkml+xml"/>
  <Override PartName="/ppt/ink/ink3968.xml" ContentType="application/inkml+xml"/>
  <Override PartName="/ppt/ink/ink3969.xml" ContentType="application/inkml+xml"/>
  <Override PartName="/ppt/ink/ink3970.xml" ContentType="application/inkml+xml"/>
  <Override PartName="/ppt/ink/ink3971.xml" ContentType="application/inkml+xml"/>
  <Override PartName="/ppt/ink/ink3972.xml" ContentType="application/inkml+xml"/>
  <Override PartName="/ppt/ink/ink3973.xml" ContentType="application/inkml+xml"/>
  <Override PartName="/ppt/ink/ink3974.xml" ContentType="application/inkml+xml"/>
  <Override PartName="/ppt/ink/ink3975.xml" ContentType="application/inkml+xml"/>
  <Override PartName="/ppt/ink/ink3976.xml" ContentType="application/inkml+xml"/>
  <Override PartName="/ppt/ink/ink3977.xml" ContentType="application/inkml+xml"/>
  <Override PartName="/ppt/ink/ink3978.xml" ContentType="application/inkml+xml"/>
  <Override PartName="/ppt/ink/ink3979.xml" ContentType="application/inkml+xml"/>
  <Override PartName="/ppt/ink/ink3980.xml" ContentType="application/inkml+xml"/>
  <Override PartName="/ppt/ink/ink3981.xml" ContentType="application/inkml+xml"/>
  <Override PartName="/ppt/ink/ink3982.xml" ContentType="application/inkml+xml"/>
  <Override PartName="/ppt/ink/ink3983.xml" ContentType="application/inkml+xml"/>
  <Override PartName="/ppt/ink/ink3984.xml" ContentType="application/inkml+xml"/>
  <Override PartName="/ppt/ink/ink3985.xml" ContentType="application/inkml+xml"/>
  <Override PartName="/ppt/ink/ink3986.xml" ContentType="application/inkml+xml"/>
  <Override PartName="/ppt/ink/ink3987.xml" ContentType="application/inkml+xml"/>
  <Override PartName="/ppt/ink/ink3988.xml" ContentType="application/inkml+xml"/>
  <Override PartName="/ppt/ink/ink3989.xml" ContentType="application/inkml+xml"/>
  <Override PartName="/ppt/ink/ink3990.xml" ContentType="application/inkml+xml"/>
  <Override PartName="/ppt/ink/ink3991.xml" ContentType="application/inkml+xml"/>
  <Override PartName="/ppt/ink/ink3992.xml" ContentType="application/inkml+xml"/>
  <Override PartName="/ppt/ink/ink3993.xml" ContentType="application/inkml+xml"/>
  <Override PartName="/ppt/ink/ink3994.xml" ContentType="application/inkml+xml"/>
  <Override PartName="/ppt/ink/ink3995.xml" ContentType="application/inkml+xml"/>
  <Override PartName="/ppt/ink/ink3996.xml" ContentType="application/inkml+xml"/>
  <Override PartName="/ppt/ink/ink3997.xml" ContentType="application/inkml+xml"/>
  <Override PartName="/ppt/ink/ink3998.xml" ContentType="application/inkml+xml"/>
  <Override PartName="/ppt/ink/ink3999.xml" ContentType="application/inkml+xml"/>
  <Override PartName="/ppt/ink/ink4000.xml" ContentType="application/inkml+xml"/>
  <Override PartName="/ppt/ink/ink4001.xml" ContentType="application/inkml+xml"/>
  <Override PartName="/ppt/ink/ink4002.xml" ContentType="application/inkml+xml"/>
  <Override PartName="/ppt/ink/ink4003.xml" ContentType="application/inkml+xml"/>
  <Override PartName="/ppt/ink/ink4004.xml" ContentType="application/inkml+xml"/>
  <Override PartName="/ppt/ink/ink4005.xml" ContentType="application/inkml+xml"/>
  <Override PartName="/ppt/ink/ink4006.xml" ContentType="application/inkml+xml"/>
  <Override PartName="/ppt/ink/ink4007.xml" ContentType="application/inkml+xml"/>
  <Override PartName="/ppt/ink/ink4008.xml" ContentType="application/inkml+xml"/>
  <Override PartName="/ppt/ink/ink4009.xml" ContentType="application/inkml+xml"/>
  <Override PartName="/ppt/ink/ink4010.xml" ContentType="application/inkml+xml"/>
  <Override PartName="/ppt/ink/ink4011.xml" ContentType="application/inkml+xml"/>
  <Override PartName="/ppt/ink/ink4012.xml" ContentType="application/inkml+xml"/>
  <Override PartName="/ppt/ink/ink4013.xml" ContentType="application/inkml+xml"/>
  <Override PartName="/ppt/ink/ink4014.xml" ContentType="application/inkml+xml"/>
  <Override PartName="/ppt/ink/ink4015.xml" ContentType="application/inkml+xml"/>
  <Override PartName="/ppt/ink/ink4016.xml" ContentType="application/inkml+xml"/>
  <Override PartName="/ppt/ink/ink4017.xml" ContentType="application/inkml+xml"/>
  <Override PartName="/ppt/ink/ink4018.xml" ContentType="application/inkml+xml"/>
  <Override PartName="/ppt/ink/ink4019.xml" ContentType="application/inkml+xml"/>
  <Override PartName="/ppt/ink/ink4020.xml" ContentType="application/inkml+xml"/>
  <Override PartName="/ppt/ink/ink4021.xml" ContentType="application/inkml+xml"/>
  <Override PartName="/ppt/ink/ink4022.xml" ContentType="application/inkml+xml"/>
  <Override PartName="/ppt/ink/ink4023.xml" ContentType="application/inkml+xml"/>
  <Override PartName="/ppt/ink/ink4024.xml" ContentType="application/inkml+xml"/>
  <Override PartName="/ppt/ink/ink4025.xml" ContentType="application/inkml+xml"/>
  <Override PartName="/ppt/ink/ink4026.xml" ContentType="application/inkml+xml"/>
  <Override PartName="/ppt/ink/ink4027.xml" ContentType="application/inkml+xml"/>
  <Override PartName="/ppt/ink/ink4028.xml" ContentType="application/inkml+xml"/>
  <Override PartName="/ppt/ink/ink4029.xml" ContentType="application/inkml+xml"/>
  <Override PartName="/ppt/ink/ink4030.xml" ContentType="application/inkml+xml"/>
  <Override PartName="/ppt/ink/ink4031.xml" ContentType="application/inkml+xml"/>
  <Override PartName="/ppt/ink/ink4032.xml" ContentType="application/inkml+xml"/>
  <Override PartName="/ppt/ink/ink4033.xml" ContentType="application/inkml+xml"/>
  <Override PartName="/ppt/ink/ink4034.xml" ContentType="application/inkml+xml"/>
  <Override PartName="/ppt/ink/ink4035.xml" ContentType="application/inkml+xml"/>
  <Override PartName="/ppt/ink/ink4036.xml" ContentType="application/inkml+xml"/>
  <Override PartName="/ppt/ink/ink4037.xml" ContentType="application/inkml+xml"/>
  <Override PartName="/ppt/ink/ink4038.xml" ContentType="application/inkml+xml"/>
  <Override PartName="/ppt/ink/ink4039.xml" ContentType="application/inkml+xml"/>
  <Override PartName="/ppt/ink/ink4040.xml" ContentType="application/inkml+xml"/>
  <Override PartName="/ppt/ink/ink4041.xml" ContentType="application/inkml+xml"/>
  <Override PartName="/ppt/ink/ink4042.xml" ContentType="application/inkml+xml"/>
  <Override PartName="/ppt/ink/ink4043.xml" ContentType="application/inkml+xml"/>
  <Override PartName="/ppt/ink/ink4044.xml" ContentType="application/inkml+xml"/>
  <Override PartName="/ppt/ink/ink4045.xml" ContentType="application/inkml+xml"/>
  <Override PartName="/ppt/ink/ink4046.xml" ContentType="application/inkml+xml"/>
  <Override PartName="/ppt/ink/ink4047.xml" ContentType="application/inkml+xml"/>
  <Override PartName="/ppt/ink/ink4048.xml" ContentType="application/inkml+xml"/>
  <Override PartName="/ppt/ink/ink4049.xml" ContentType="application/inkml+xml"/>
  <Override PartName="/ppt/ink/ink4050.xml" ContentType="application/inkml+xml"/>
  <Override PartName="/ppt/ink/ink4051.xml" ContentType="application/inkml+xml"/>
  <Override PartName="/ppt/ink/ink4052.xml" ContentType="application/inkml+xml"/>
  <Override PartName="/ppt/ink/ink4053.xml" ContentType="application/inkml+xml"/>
  <Override PartName="/ppt/ink/ink4054.xml" ContentType="application/inkml+xml"/>
  <Override PartName="/ppt/ink/ink4055.xml" ContentType="application/inkml+xml"/>
  <Override PartName="/ppt/ink/ink4056.xml" ContentType="application/inkml+xml"/>
  <Override PartName="/ppt/ink/ink4057.xml" ContentType="application/inkml+xml"/>
  <Override PartName="/ppt/ink/ink4058.xml" ContentType="application/inkml+xml"/>
  <Override PartName="/ppt/ink/ink4059.xml" ContentType="application/inkml+xml"/>
  <Override PartName="/ppt/ink/ink4060.xml" ContentType="application/inkml+xml"/>
  <Override PartName="/ppt/ink/ink4061.xml" ContentType="application/inkml+xml"/>
  <Override PartName="/ppt/ink/ink4062.xml" ContentType="application/inkml+xml"/>
  <Override PartName="/ppt/ink/ink4063.xml" ContentType="application/inkml+xml"/>
  <Override PartName="/ppt/ink/ink4064.xml" ContentType="application/inkml+xml"/>
  <Override PartName="/ppt/ink/ink4065.xml" ContentType="application/inkml+xml"/>
  <Override PartName="/ppt/ink/ink4066.xml" ContentType="application/inkml+xml"/>
  <Override PartName="/ppt/ink/ink4067.xml" ContentType="application/inkml+xml"/>
  <Override PartName="/ppt/ink/ink4068.xml" ContentType="application/inkml+xml"/>
  <Override PartName="/ppt/ink/ink4069.xml" ContentType="application/inkml+xml"/>
  <Override PartName="/ppt/ink/ink4070.xml" ContentType="application/inkml+xml"/>
  <Override PartName="/ppt/ink/ink4071.xml" ContentType="application/inkml+xml"/>
  <Override PartName="/ppt/ink/ink4072.xml" ContentType="application/inkml+xml"/>
  <Override PartName="/ppt/ink/ink4073.xml" ContentType="application/inkml+xml"/>
  <Override PartName="/ppt/ink/ink4074.xml" ContentType="application/inkml+xml"/>
  <Override PartName="/ppt/ink/ink4075.xml" ContentType="application/inkml+xml"/>
  <Override PartName="/ppt/ink/ink4076.xml" ContentType="application/inkml+xml"/>
  <Override PartName="/ppt/ink/ink4077.xml" ContentType="application/inkml+xml"/>
  <Override PartName="/ppt/ink/ink4078.xml" ContentType="application/inkml+xml"/>
  <Override PartName="/ppt/ink/ink4079.xml" ContentType="application/inkml+xml"/>
  <Override PartName="/ppt/ink/ink4080.xml" ContentType="application/inkml+xml"/>
  <Override PartName="/ppt/ink/ink4081.xml" ContentType="application/inkml+xml"/>
  <Override PartName="/ppt/ink/ink4082.xml" ContentType="application/inkml+xml"/>
  <Override PartName="/ppt/ink/ink4083.xml" ContentType="application/inkml+xml"/>
  <Override PartName="/ppt/ink/ink4084.xml" ContentType="application/inkml+xml"/>
  <Override PartName="/ppt/ink/ink4085.xml" ContentType="application/inkml+xml"/>
  <Override PartName="/ppt/ink/ink4086.xml" ContentType="application/inkml+xml"/>
  <Override PartName="/ppt/ink/ink4087.xml" ContentType="application/inkml+xml"/>
  <Override PartName="/ppt/ink/ink4088.xml" ContentType="application/inkml+xml"/>
  <Override PartName="/ppt/ink/ink4089.xml" ContentType="application/inkml+xml"/>
  <Override PartName="/ppt/ink/ink4090.xml" ContentType="application/inkml+xml"/>
  <Override PartName="/ppt/ink/ink4091.xml" ContentType="application/inkml+xml"/>
  <Override PartName="/ppt/ink/ink4092.xml" ContentType="application/inkml+xml"/>
  <Override PartName="/ppt/ink/ink4093.xml" ContentType="application/inkml+xml"/>
  <Override PartName="/ppt/ink/ink4094.xml" ContentType="application/inkml+xml"/>
  <Override PartName="/ppt/ink/ink4095.xml" ContentType="application/inkml+xml"/>
  <Override PartName="/ppt/ink/ink4096.xml" ContentType="application/inkml+xml"/>
  <Override PartName="/ppt/ink/ink4097.xml" ContentType="application/inkml+xml"/>
  <Override PartName="/ppt/ink/ink4098.xml" ContentType="application/inkml+xml"/>
  <Override PartName="/ppt/ink/ink4099.xml" ContentType="application/inkml+xml"/>
  <Override PartName="/ppt/ink/ink4100.xml" ContentType="application/inkml+xml"/>
  <Override PartName="/ppt/ink/ink4101.xml" ContentType="application/inkml+xml"/>
  <Override PartName="/ppt/ink/ink4102.xml" ContentType="application/inkml+xml"/>
  <Override PartName="/ppt/ink/ink4103.xml" ContentType="application/inkml+xml"/>
  <Override PartName="/ppt/ink/ink4104.xml" ContentType="application/inkml+xml"/>
  <Override PartName="/ppt/ink/ink4105.xml" ContentType="application/inkml+xml"/>
  <Override PartName="/ppt/ink/ink4106.xml" ContentType="application/inkml+xml"/>
  <Override PartName="/ppt/ink/ink4107.xml" ContentType="application/inkml+xml"/>
  <Override PartName="/ppt/ink/ink4108.xml" ContentType="application/inkml+xml"/>
  <Override PartName="/ppt/ink/ink4109.xml" ContentType="application/inkml+xml"/>
  <Override PartName="/ppt/ink/ink4110.xml" ContentType="application/inkml+xml"/>
  <Override PartName="/ppt/ink/ink4111.xml" ContentType="application/inkml+xml"/>
  <Override PartName="/ppt/ink/ink4112.xml" ContentType="application/inkml+xml"/>
  <Override PartName="/ppt/ink/ink4113.xml" ContentType="application/inkml+xml"/>
  <Override PartName="/ppt/ink/ink4114.xml" ContentType="application/inkml+xml"/>
  <Override PartName="/ppt/ink/ink4115.xml" ContentType="application/inkml+xml"/>
  <Override PartName="/ppt/ink/ink4116.xml" ContentType="application/inkml+xml"/>
  <Override PartName="/ppt/ink/ink4117.xml" ContentType="application/inkml+xml"/>
  <Override PartName="/ppt/ink/ink4118.xml" ContentType="application/inkml+xml"/>
  <Override PartName="/ppt/ink/ink4119.xml" ContentType="application/inkml+xml"/>
  <Override PartName="/ppt/ink/ink4120.xml" ContentType="application/inkml+xml"/>
  <Override PartName="/ppt/ink/ink4121.xml" ContentType="application/inkml+xml"/>
  <Override PartName="/ppt/ink/ink4122.xml" ContentType="application/inkml+xml"/>
  <Override PartName="/ppt/ink/ink4123.xml" ContentType="application/inkml+xml"/>
  <Override PartName="/ppt/ink/ink4124.xml" ContentType="application/inkml+xml"/>
  <Override PartName="/ppt/ink/ink4125.xml" ContentType="application/inkml+xml"/>
  <Override PartName="/ppt/ink/ink4126.xml" ContentType="application/inkml+xml"/>
  <Override PartName="/ppt/ink/ink4127.xml" ContentType="application/inkml+xml"/>
  <Override PartName="/ppt/ink/ink4128.xml" ContentType="application/inkml+xml"/>
  <Override PartName="/ppt/ink/ink4129.xml" ContentType="application/inkml+xml"/>
  <Override PartName="/ppt/ink/ink4130.xml" ContentType="application/inkml+xml"/>
  <Override PartName="/ppt/ink/ink4131.xml" ContentType="application/inkml+xml"/>
  <Override PartName="/ppt/ink/ink4132.xml" ContentType="application/inkml+xml"/>
  <Override PartName="/ppt/ink/ink4133.xml" ContentType="application/inkml+xml"/>
  <Override PartName="/ppt/ink/ink4134.xml" ContentType="application/inkml+xml"/>
  <Override PartName="/ppt/ink/ink4135.xml" ContentType="application/inkml+xml"/>
  <Override PartName="/ppt/ink/ink4136.xml" ContentType="application/inkml+xml"/>
  <Override PartName="/ppt/ink/ink4137.xml" ContentType="application/inkml+xml"/>
  <Override PartName="/ppt/ink/ink4138.xml" ContentType="application/inkml+xml"/>
  <Override PartName="/ppt/ink/ink4139.xml" ContentType="application/inkml+xml"/>
  <Override PartName="/ppt/ink/ink4140.xml" ContentType="application/inkml+xml"/>
  <Override PartName="/ppt/ink/ink4141.xml" ContentType="application/inkml+xml"/>
  <Override PartName="/ppt/ink/ink4142.xml" ContentType="application/inkml+xml"/>
  <Override PartName="/ppt/ink/ink4143.xml" ContentType="application/inkml+xml"/>
  <Override PartName="/ppt/ink/ink4144.xml" ContentType="application/inkml+xml"/>
  <Override PartName="/ppt/ink/ink4145.xml" ContentType="application/inkml+xml"/>
  <Override PartName="/ppt/ink/ink4146.xml" ContentType="application/inkml+xml"/>
  <Override PartName="/ppt/ink/ink4147.xml" ContentType="application/inkml+xml"/>
  <Override PartName="/ppt/ink/ink4148.xml" ContentType="application/inkml+xml"/>
  <Override PartName="/ppt/ink/ink4149.xml" ContentType="application/inkml+xml"/>
  <Override PartName="/ppt/ink/ink4150.xml" ContentType="application/inkml+xml"/>
  <Override PartName="/ppt/ink/ink4151.xml" ContentType="application/inkml+xml"/>
  <Override PartName="/ppt/ink/ink4152.xml" ContentType="application/inkml+xml"/>
  <Override PartName="/ppt/ink/ink4153.xml" ContentType="application/inkml+xml"/>
  <Override PartName="/ppt/ink/ink4154.xml" ContentType="application/inkml+xml"/>
  <Override PartName="/ppt/ink/ink4155.xml" ContentType="application/inkml+xml"/>
  <Override PartName="/ppt/ink/ink4156.xml" ContentType="application/inkml+xml"/>
  <Override PartName="/ppt/ink/ink4157.xml" ContentType="application/inkml+xml"/>
  <Override PartName="/ppt/ink/ink4158.xml" ContentType="application/inkml+xml"/>
  <Override PartName="/ppt/ink/ink4159.xml" ContentType="application/inkml+xml"/>
  <Override PartName="/ppt/ink/ink4160.xml" ContentType="application/inkml+xml"/>
  <Override PartName="/ppt/ink/ink4161.xml" ContentType="application/inkml+xml"/>
  <Override PartName="/ppt/ink/ink4162.xml" ContentType="application/inkml+xml"/>
  <Override PartName="/ppt/ink/ink4163.xml" ContentType="application/inkml+xml"/>
  <Override PartName="/ppt/ink/ink4164.xml" ContentType="application/inkml+xml"/>
  <Override PartName="/ppt/ink/ink4165.xml" ContentType="application/inkml+xml"/>
  <Override PartName="/ppt/ink/ink4166.xml" ContentType="application/inkml+xml"/>
  <Override PartName="/ppt/ink/ink4167.xml" ContentType="application/inkml+xml"/>
  <Override PartName="/ppt/ink/ink4168.xml" ContentType="application/inkml+xml"/>
  <Override PartName="/ppt/ink/ink4169.xml" ContentType="application/inkml+xml"/>
  <Override PartName="/ppt/ink/ink4170.xml" ContentType="application/inkml+xml"/>
  <Override PartName="/ppt/ink/ink4171.xml" ContentType="application/inkml+xml"/>
  <Override PartName="/ppt/ink/ink4172.xml" ContentType="application/inkml+xml"/>
  <Override PartName="/ppt/ink/ink4173.xml" ContentType="application/inkml+xml"/>
  <Override PartName="/ppt/ink/ink4174.xml" ContentType="application/inkml+xml"/>
  <Override PartName="/ppt/ink/ink4175.xml" ContentType="application/inkml+xml"/>
  <Override PartName="/ppt/ink/ink4176.xml" ContentType="application/inkml+xml"/>
  <Override PartName="/ppt/ink/ink4177.xml" ContentType="application/inkml+xml"/>
  <Override PartName="/ppt/ink/ink4178.xml" ContentType="application/inkml+xml"/>
  <Override PartName="/ppt/ink/ink4179.xml" ContentType="application/inkml+xml"/>
  <Override PartName="/ppt/ink/ink4180.xml" ContentType="application/inkml+xml"/>
  <Override PartName="/ppt/ink/ink4181.xml" ContentType="application/inkml+xml"/>
  <Override PartName="/ppt/ink/ink4182.xml" ContentType="application/inkml+xml"/>
  <Override PartName="/ppt/ink/ink4183.xml" ContentType="application/inkml+xml"/>
  <Override PartName="/ppt/ink/ink4184.xml" ContentType="application/inkml+xml"/>
  <Override PartName="/ppt/ink/ink4185.xml" ContentType="application/inkml+xml"/>
  <Override PartName="/ppt/ink/ink4186.xml" ContentType="application/inkml+xml"/>
  <Override PartName="/ppt/ink/ink4187.xml" ContentType="application/inkml+xml"/>
  <Override PartName="/ppt/ink/ink4188.xml" ContentType="application/inkml+xml"/>
  <Override PartName="/ppt/ink/ink4189.xml" ContentType="application/inkml+xml"/>
  <Override PartName="/ppt/ink/ink4190.xml" ContentType="application/inkml+xml"/>
  <Override PartName="/ppt/ink/ink4191.xml" ContentType="application/inkml+xml"/>
  <Override PartName="/ppt/ink/ink4192.xml" ContentType="application/inkml+xml"/>
  <Override PartName="/ppt/ink/ink4193.xml" ContentType="application/inkml+xml"/>
  <Override PartName="/ppt/ink/ink4194.xml" ContentType="application/inkml+xml"/>
  <Override PartName="/ppt/ink/ink4195.xml" ContentType="application/inkml+xml"/>
  <Override PartName="/ppt/ink/ink4196.xml" ContentType="application/inkml+xml"/>
  <Override PartName="/ppt/ink/ink4197.xml" ContentType="application/inkml+xml"/>
  <Override PartName="/ppt/ink/ink4198.xml" ContentType="application/inkml+xml"/>
  <Override PartName="/ppt/ink/ink4199.xml" ContentType="application/inkml+xml"/>
  <Override PartName="/ppt/ink/ink4200.xml" ContentType="application/inkml+xml"/>
  <Override PartName="/ppt/ink/ink4201.xml" ContentType="application/inkml+xml"/>
  <Override PartName="/ppt/ink/ink4202.xml" ContentType="application/inkml+xml"/>
  <Override PartName="/ppt/ink/ink4203.xml" ContentType="application/inkml+xml"/>
  <Override PartName="/ppt/ink/ink4204.xml" ContentType="application/inkml+xml"/>
  <Override PartName="/ppt/ink/ink4205.xml" ContentType="application/inkml+xml"/>
  <Override PartName="/ppt/ink/ink4206.xml" ContentType="application/inkml+xml"/>
  <Override PartName="/ppt/ink/ink4207.xml" ContentType="application/inkml+xml"/>
  <Override PartName="/ppt/ink/ink4208.xml" ContentType="application/inkml+xml"/>
  <Override PartName="/ppt/ink/ink4209.xml" ContentType="application/inkml+xml"/>
  <Override PartName="/ppt/ink/ink4210.xml" ContentType="application/inkml+xml"/>
  <Override PartName="/ppt/ink/ink4211.xml" ContentType="application/inkml+xml"/>
  <Override PartName="/ppt/ink/ink4212.xml" ContentType="application/inkml+xml"/>
  <Override PartName="/ppt/ink/ink4213.xml" ContentType="application/inkml+xml"/>
  <Override PartName="/ppt/ink/ink4214.xml" ContentType="application/inkml+xml"/>
  <Override PartName="/ppt/ink/ink4215.xml" ContentType="application/inkml+xml"/>
  <Override PartName="/ppt/ink/ink4216.xml" ContentType="application/inkml+xml"/>
  <Override PartName="/ppt/ink/ink4217.xml" ContentType="application/inkml+xml"/>
  <Override PartName="/ppt/ink/ink4218.xml" ContentType="application/inkml+xml"/>
  <Override PartName="/ppt/ink/ink4219.xml" ContentType="application/inkml+xml"/>
  <Override PartName="/ppt/ink/ink4220.xml" ContentType="application/inkml+xml"/>
  <Override PartName="/ppt/ink/ink4221.xml" ContentType="application/inkml+xml"/>
  <Override PartName="/ppt/ink/ink4222.xml" ContentType="application/inkml+xml"/>
  <Override PartName="/ppt/ink/ink4223.xml" ContentType="application/inkml+xml"/>
  <Override PartName="/ppt/ink/ink4224.xml" ContentType="application/inkml+xml"/>
  <Override PartName="/ppt/ink/ink4225.xml" ContentType="application/inkml+xml"/>
  <Override PartName="/ppt/ink/ink4226.xml" ContentType="application/inkml+xml"/>
  <Override PartName="/ppt/ink/ink4227.xml" ContentType="application/inkml+xml"/>
  <Override PartName="/ppt/ink/ink4228.xml" ContentType="application/inkml+xml"/>
  <Override PartName="/ppt/ink/ink4229.xml" ContentType="application/inkml+xml"/>
  <Override PartName="/ppt/ink/ink4230.xml" ContentType="application/inkml+xml"/>
  <Override PartName="/ppt/ink/ink4231.xml" ContentType="application/inkml+xml"/>
  <Override PartName="/ppt/ink/ink4232.xml" ContentType="application/inkml+xml"/>
  <Override PartName="/ppt/ink/ink4233.xml" ContentType="application/inkml+xml"/>
  <Override PartName="/ppt/ink/ink4234.xml" ContentType="application/inkml+xml"/>
  <Override PartName="/ppt/ink/ink4235.xml" ContentType="application/inkml+xml"/>
  <Override PartName="/ppt/ink/ink4236.xml" ContentType="application/inkml+xml"/>
  <Override PartName="/ppt/ink/ink4237.xml" ContentType="application/inkml+xml"/>
  <Override PartName="/ppt/ink/ink4238.xml" ContentType="application/inkml+xml"/>
  <Override PartName="/ppt/ink/ink4239.xml" ContentType="application/inkml+xml"/>
  <Override PartName="/ppt/ink/ink4240.xml" ContentType="application/inkml+xml"/>
  <Override PartName="/ppt/ink/ink4241.xml" ContentType="application/inkml+xml"/>
  <Override PartName="/ppt/ink/ink4242.xml" ContentType="application/inkml+xml"/>
  <Override PartName="/ppt/ink/ink4243.xml" ContentType="application/inkml+xml"/>
  <Override PartName="/ppt/ink/ink4244.xml" ContentType="application/inkml+xml"/>
  <Override PartName="/ppt/ink/ink4245.xml" ContentType="application/inkml+xml"/>
  <Override PartName="/ppt/ink/ink4246.xml" ContentType="application/inkml+xml"/>
  <Override PartName="/ppt/ink/ink4247.xml" ContentType="application/inkml+xml"/>
  <Override PartName="/ppt/ink/ink4248.xml" ContentType="application/inkml+xml"/>
  <Override PartName="/ppt/ink/ink4249.xml" ContentType="application/inkml+xml"/>
  <Override PartName="/ppt/ink/ink4250.xml" ContentType="application/inkml+xml"/>
  <Override PartName="/ppt/ink/ink4251.xml" ContentType="application/inkml+xml"/>
  <Override PartName="/ppt/ink/ink4252.xml" ContentType="application/inkml+xml"/>
  <Override PartName="/ppt/ink/ink4253.xml" ContentType="application/inkml+xml"/>
  <Override PartName="/ppt/ink/ink4254.xml" ContentType="application/inkml+xml"/>
  <Override PartName="/ppt/ink/ink4255.xml" ContentType="application/inkml+xml"/>
  <Override PartName="/ppt/ink/ink4256.xml" ContentType="application/inkml+xml"/>
  <Override PartName="/ppt/ink/ink4257.xml" ContentType="application/inkml+xml"/>
  <Override PartName="/ppt/ink/ink4258.xml" ContentType="application/inkml+xml"/>
  <Override PartName="/ppt/ink/ink4259.xml" ContentType="application/inkml+xml"/>
  <Override PartName="/ppt/ink/ink4260.xml" ContentType="application/inkml+xml"/>
  <Override PartName="/ppt/ink/ink4261.xml" ContentType="application/inkml+xml"/>
  <Override PartName="/ppt/ink/ink4262.xml" ContentType="application/inkml+xml"/>
  <Override PartName="/ppt/ink/ink4263.xml" ContentType="application/inkml+xml"/>
  <Override PartName="/ppt/ink/ink4264.xml" ContentType="application/inkml+xml"/>
  <Override PartName="/ppt/ink/ink4265.xml" ContentType="application/inkml+xml"/>
  <Override PartName="/ppt/ink/ink4266.xml" ContentType="application/inkml+xml"/>
  <Override PartName="/ppt/ink/ink4267.xml" ContentType="application/inkml+xml"/>
  <Override PartName="/ppt/ink/ink4268.xml" ContentType="application/inkml+xml"/>
  <Override PartName="/ppt/ink/ink4269.xml" ContentType="application/inkml+xml"/>
  <Override PartName="/ppt/ink/ink4270.xml" ContentType="application/inkml+xml"/>
  <Override PartName="/ppt/ink/ink4271.xml" ContentType="application/inkml+xml"/>
  <Override PartName="/ppt/ink/ink4272.xml" ContentType="application/inkml+xml"/>
  <Override PartName="/ppt/ink/ink4273.xml" ContentType="application/inkml+xml"/>
  <Override PartName="/ppt/ink/ink4274.xml" ContentType="application/inkml+xml"/>
  <Override PartName="/ppt/ink/ink4275.xml" ContentType="application/inkml+xml"/>
  <Override PartName="/ppt/ink/ink4276.xml" ContentType="application/inkml+xml"/>
  <Override PartName="/ppt/ink/ink4277.xml" ContentType="application/inkml+xml"/>
  <Override PartName="/ppt/ink/ink4278.xml" ContentType="application/inkml+xml"/>
  <Override PartName="/ppt/ink/ink4279.xml" ContentType="application/inkml+xml"/>
  <Override PartName="/ppt/ink/ink4280.xml" ContentType="application/inkml+xml"/>
  <Override PartName="/ppt/ink/ink4281.xml" ContentType="application/inkml+xml"/>
  <Override PartName="/ppt/ink/ink4282.xml" ContentType="application/inkml+xml"/>
  <Override PartName="/ppt/ink/ink4283.xml" ContentType="application/inkml+xml"/>
  <Override PartName="/ppt/ink/ink4284.xml" ContentType="application/inkml+xml"/>
  <Override PartName="/ppt/ink/ink4285.xml" ContentType="application/inkml+xml"/>
  <Override PartName="/ppt/ink/ink4286.xml" ContentType="application/inkml+xml"/>
  <Override PartName="/ppt/ink/ink4287.xml" ContentType="application/inkml+xml"/>
  <Override PartName="/ppt/ink/ink4288.xml" ContentType="application/inkml+xml"/>
  <Override PartName="/ppt/ink/ink4289.xml" ContentType="application/inkml+xml"/>
  <Override PartName="/ppt/ink/ink4290.xml" ContentType="application/inkml+xml"/>
  <Override PartName="/ppt/ink/ink4291.xml" ContentType="application/inkml+xml"/>
  <Override PartName="/ppt/ink/ink4292.xml" ContentType="application/inkml+xml"/>
  <Override PartName="/ppt/ink/ink4293.xml" ContentType="application/inkml+xml"/>
  <Override PartName="/ppt/ink/ink4294.xml" ContentType="application/inkml+xml"/>
  <Override PartName="/ppt/ink/ink4295.xml" ContentType="application/inkml+xml"/>
  <Override PartName="/ppt/ink/ink4296.xml" ContentType="application/inkml+xml"/>
  <Override PartName="/ppt/ink/ink4297.xml" ContentType="application/inkml+xml"/>
  <Override PartName="/ppt/ink/ink4298.xml" ContentType="application/inkml+xml"/>
  <Override PartName="/ppt/ink/ink4299.xml" ContentType="application/inkml+xml"/>
  <Override PartName="/ppt/ink/ink4300.xml" ContentType="application/inkml+xml"/>
  <Override PartName="/ppt/ink/ink4301.xml" ContentType="application/inkml+xml"/>
  <Override PartName="/ppt/ink/ink4302.xml" ContentType="application/inkml+xml"/>
  <Override PartName="/ppt/ink/ink4303.xml" ContentType="application/inkml+xml"/>
  <Override PartName="/ppt/ink/ink4304.xml" ContentType="application/inkml+xml"/>
  <Override PartName="/ppt/ink/ink4305.xml" ContentType="application/inkml+xml"/>
  <Override PartName="/ppt/ink/ink4306.xml" ContentType="application/inkml+xml"/>
  <Override PartName="/ppt/ink/ink4307.xml" ContentType="application/inkml+xml"/>
  <Override PartName="/ppt/ink/ink4308.xml" ContentType="application/inkml+xml"/>
  <Override PartName="/ppt/ink/ink4309.xml" ContentType="application/inkml+xml"/>
  <Override PartName="/ppt/ink/ink4310.xml" ContentType="application/inkml+xml"/>
  <Override PartName="/ppt/ink/ink4311.xml" ContentType="application/inkml+xml"/>
  <Override PartName="/ppt/ink/ink4312.xml" ContentType="application/inkml+xml"/>
  <Override PartName="/ppt/ink/ink4313.xml" ContentType="application/inkml+xml"/>
  <Override PartName="/ppt/ink/ink4314.xml" ContentType="application/inkml+xml"/>
  <Override PartName="/ppt/ink/ink4315.xml" ContentType="application/inkml+xml"/>
  <Override PartName="/ppt/ink/ink4316.xml" ContentType="application/inkml+xml"/>
  <Override PartName="/ppt/ink/ink4317.xml" ContentType="application/inkml+xml"/>
  <Override PartName="/ppt/ink/ink4318.xml" ContentType="application/inkml+xml"/>
  <Override PartName="/ppt/ink/ink4319.xml" ContentType="application/inkml+xml"/>
  <Override PartName="/ppt/ink/ink4320.xml" ContentType="application/inkml+xml"/>
  <Override PartName="/ppt/ink/ink4321.xml" ContentType="application/inkml+xml"/>
  <Override PartName="/ppt/ink/ink4322.xml" ContentType="application/inkml+xml"/>
  <Override PartName="/ppt/ink/ink4323.xml" ContentType="application/inkml+xml"/>
  <Override PartName="/ppt/ink/ink4324.xml" ContentType="application/inkml+xml"/>
  <Override PartName="/ppt/ink/ink4325.xml" ContentType="application/inkml+xml"/>
  <Override PartName="/ppt/ink/ink4326.xml" ContentType="application/inkml+xml"/>
  <Override PartName="/ppt/ink/ink4327.xml" ContentType="application/inkml+xml"/>
  <Override PartName="/ppt/ink/ink4328.xml" ContentType="application/inkml+xml"/>
  <Override PartName="/ppt/ink/ink4329.xml" ContentType="application/inkml+xml"/>
  <Override PartName="/ppt/ink/ink4330.xml" ContentType="application/inkml+xml"/>
  <Override PartName="/ppt/ink/ink4331.xml" ContentType="application/inkml+xml"/>
  <Override PartName="/ppt/ink/ink4332.xml" ContentType="application/inkml+xml"/>
  <Override PartName="/ppt/ink/ink4333.xml" ContentType="application/inkml+xml"/>
  <Override PartName="/ppt/ink/ink4334.xml" ContentType="application/inkml+xml"/>
  <Override PartName="/ppt/ink/ink4335.xml" ContentType="application/inkml+xml"/>
  <Override PartName="/ppt/ink/ink4336.xml" ContentType="application/inkml+xml"/>
  <Override PartName="/ppt/ink/ink4337.xml" ContentType="application/inkml+xml"/>
  <Override PartName="/ppt/ink/ink4338.xml" ContentType="application/inkml+xml"/>
  <Override PartName="/ppt/ink/ink4339.xml" ContentType="application/inkml+xml"/>
  <Override PartName="/ppt/ink/ink4340.xml" ContentType="application/inkml+xml"/>
  <Override PartName="/ppt/ink/ink4341.xml" ContentType="application/inkml+xml"/>
  <Override PartName="/ppt/ink/ink4342.xml" ContentType="application/inkml+xml"/>
  <Override PartName="/ppt/ink/ink4343.xml" ContentType="application/inkml+xml"/>
  <Override PartName="/ppt/ink/ink4344.xml" ContentType="application/inkml+xml"/>
  <Override PartName="/ppt/ink/ink4345.xml" ContentType="application/inkml+xml"/>
  <Override PartName="/ppt/ink/ink4346.xml" ContentType="application/inkml+xml"/>
  <Override PartName="/ppt/ink/ink4347.xml" ContentType="application/inkml+xml"/>
  <Override PartName="/ppt/ink/ink4348.xml" ContentType="application/inkml+xml"/>
  <Override PartName="/ppt/ink/ink4349.xml" ContentType="application/inkml+xml"/>
  <Override PartName="/ppt/ink/ink4350.xml" ContentType="application/inkml+xml"/>
  <Override PartName="/ppt/ink/ink4351.xml" ContentType="application/inkml+xml"/>
  <Override PartName="/ppt/ink/ink4352.xml" ContentType="application/inkml+xml"/>
  <Override PartName="/ppt/ink/ink4353.xml" ContentType="application/inkml+xml"/>
  <Override PartName="/ppt/ink/ink4354.xml" ContentType="application/inkml+xml"/>
  <Override PartName="/ppt/ink/ink4355.xml" ContentType="application/inkml+xml"/>
  <Override PartName="/ppt/ink/ink4356.xml" ContentType="application/inkml+xml"/>
  <Override PartName="/ppt/ink/ink4357.xml" ContentType="application/inkml+xml"/>
  <Override PartName="/ppt/ink/ink4358.xml" ContentType="application/inkml+xml"/>
  <Override PartName="/ppt/ink/ink4359.xml" ContentType="application/inkml+xml"/>
  <Override PartName="/ppt/ink/ink4360.xml" ContentType="application/inkml+xml"/>
  <Override PartName="/ppt/ink/ink4361.xml" ContentType="application/inkml+xml"/>
  <Override PartName="/ppt/ink/ink4362.xml" ContentType="application/inkml+xml"/>
  <Override PartName="/ppt/ink/ink4363.xml" ContentType="application/inkml+xml"/>
  <Override PartName="/ppt/ink/ink4364.xml" ContentType="application/inkml+xml"/>
  <Override PartName="/ppt/ink/ink4365.xml" ContentType="application/inkml+xml"/>
  <Override PartName="/ppt/ink/ink4366.xml" ContentType="application/inkml+xml"/>
  <Override PartName="/ppt/ink/ink4367.xml" ContentType="application/inkml+xml"/>
  <Override PartName="/ppt/ink/ink4368.xml" ContentType="application/inkml+xml"/>
  <Override PartName="/ppt/ink/ink4369.xml" ContentType="application/inkml+xml"/>
  <Override PartName="/ppt/ink/ink4370.xml" ContentType="application/inkml+xml"/>
  <Override PartName="/ppt/ink/ink4371.xml" ContentType="application/inkml+xml"/>
  <Override PartName="/ppt/ink/ink4372.xml" ContentType="application/inkml+xml"/>
  <Override PartName="/ppt/ink/ink4373.xml" ContentType="application/inkml+xml"/>
  <Override PartName="/ppt/ink/ink4374.xml" ContentType="application/inkml+xml"/>
  <Override PartName="/ppt/ink/ink4375.xml" ContentType="application/inkml+xml"/>
  <Override PartName="/ppt/ink/ink4376.xml" ContentType="application/inkml+xml"/>
  <Override PartName="/ppt/ink/ink4377.xml" ContentType="application/inkml+xml"/>
  <Override PartName="/ppt/ink/ink4378.xml" ContentType="application/inkml+xml"/>
  <Override PartName="/ppt/ink/ink4379.xml" ContentType="application/inkml+xml"/>
  <Override PartName="/ppt/ink/ink4380.xml" ContentType="application/inkml+xml"/>
  <Override PartName="/ppt/ink/ink4381.xml" ContentType="application/inkml+xml"/>
  <Override PartName="/ppt/ink/ink4382.xml" ContentType="application/inkml+xml"/>
  <Override PartName="/ppt/ink/ink4383.xml" ContentType="application/inkml+xml"/>
  <Override PartName="/ppt/ink/ink4384.xml" ContentType="application/inkml+xml"/>
  <Override PartName="/ppt/ink/ink4385.xml" ContentType="application/inkml+xml"/>
  <Override PartName="/ppt/ink/ink4386.xml" ContentType="application/inkml+xml"/>
  <Override PartName="/ppt/ink/ink4387.xml" ContentType="application/inkml+xml"/>
  <Override PartName="/ppt/ink/ink4388.xml" ContentType="application/inkml+xml"/>
  <Override PartName="/ppt/ink/ink4389.xml" ContentType="application/inkml+xml"/>
  <Override PartName="/ppt/ink/ink4390.xml" ContentType="application/inkml+xml"/>
  <Override PartName="/ppt/ink/ink4391.xml" ContentType="application/inkml+xml"/>
  <Override PartName="/ppt/ink/ink4392.xml" ContentType="application/inkml+xml"/>
  <Override PartName="/ppt/ink/ink4393.xml" ContentType="application/inkml+xml"/>
  <Override PartName="/ppt/ink/ink4394.xml" ContentType="application/inkml+xml"/>
  <Override PartName="/ppt/ink/ink4395.xml" ContentType="application/inkml+xml"/>
  <Override PartName="/ppt/ink/ink4396.xml" ContentType="application/inkml+xml"/>
  <Override PartName="/ppt/ink/ink4397.xml" ContentType="application/inkml+xml"/>
  <Override PartName="/ppt/ink/ink4398.xml" ContentType="application/inkml+xml"/>
  <Override PartName="/ppt/ink/ink4399.xml" ContentType="application/inkml+xml"/>
  <Override PartName="/ppt/ink/ink4400.xml" ContentType="application/inkml+xml"/>
  <Override PartName="/ppt/ink/ink4401.xml" ContentType="application/inkml+xml"/>
  <Override PartName="/ppt/ink/ink4402.xml" ContentType="application/inkml+xml"/>
  <Override PartName="/ppt/ink/ink4403.xml" ContentType="application/inkml+xml"/>
  <Override PartName="/ppt/ink/ink4404.xml" ContentType="application/inkml+xml"/>
  <Override PartName="/ppt/ink/ink4405.xml" ContentType="application/inkml+xml"/>
  <Override PartName="/ppt/ink/ink4406.xml" ContentType="application/inkml+xml"/>
  <Override PartName="/ppt/ink/ink4407.xml" ContentType="application/inkml+xml"/>
  <Override PartName="/ppt/ink/ink4408.xml" ContentType="application/inkml+xml"/>
  <Override PartName="/ppt/ink/ink4409.xml" ContentType="application/inkml+xml"/>
  <Override PartName="/ppt/ink/ink4410.xml" ContentType="application/inkml+xml"/>
  <Override PartName="/ppt/ink/ink4411.xml" ContentType="application/inkml+xml"/>
  <Override PartName="/ppt/ink/ink4412.xml" ContentType="application/inkml+xml"/>
  <Override PartName="/ppt/ink/ink4413.xml" ContentType="application/inkml+xml"/>
  <Override PartName="/ppt/ink/ink4414.xml" ContentType="application/inkml+xml"/>
  <Override PartName="/ppt/ink/ink4415.xml" ContentType="application/inkml+xml"/>
  <Override PartName="/ppt/ink/ink4416.xml" ContentType="application/inkml+xml"/>
  <Override PartName="/ppt/ink/ink4417.xml" ContentType="application/inkml+xml"/>
  <Override PartName="/ppt/ink/ink4418.xml" ContentType="application/inkml+xml"/>
  <Override PartName="/ppt/ink/ink4419.xml" ContentType="application/inkml+xml"/>
  <Override PartName="/ppt/ink/ink4420.xml" ContentType="application/inkml+xml"/>
  <Override PartName="/ppt/ink/ink4421.xml" ContentType="application/inkml+xml"/>
  <Override PartName="/ppt/ink/ink4422.xml" ContentType="application/inkml+xml"/>
  <Override PartName="/ppt/ink/ink4423.xml" ContentType="application/inkml+xml"/>
  <Override PartName="/ppt/ink/ink4424.xml" ContentType="application/inkml+xml"/>
  <Override PartName="/ppt/ink/ink4425.xml" ContentType="application/inkml+xml"/>
  <Override PartName="/ppt/ink/ink4426.xml" ContentType="application/inkml+xml"/>
  <Override PartName="/ppt/ink/ink4427.xml" ContentType="application/inkml+xml"/>
  <Override PartName="/ppt/ink/ink4428.xml" ContentType="application/inkml+xml"/>
  <Override PartName="/ppt/ink/ink4429.xml" ContentType="application/inkml+xml"/>
  <Override PartName="/ppt/ink/ink4430.xml" ContentType="application/inkml+xml"/>
  <Override PartName="/ppt/ink/ink4431.xml" ContentType="application/inkml+xml"/>
  <Override PartName="/ppt/ink/ink4432.xml" ContentType="application/inkml+xml"/>
  <Override PartName="/ppt/ink/ink4433.xml" ContentType="application/inkml+xml"/>
  <Override PartName="/ppt/ink/ink4434.xml" ContentType="application/inkml+xml"/>
  <Override PartName="/ppt/ink/ink4435.xml" ContentType="application/inkml+xml"/>
  <Override PartName="/ppt/ink/ink4436.xml" ContentType="application/inkml+xml"/>
  <Override PartName="/ppt/ink/ink4437.xml" ContentType="application/inkml+xml"/>
  <Override PartName="/ppt/ink/ink4438.xml" ContentType="application/inkml+xml"/>
  <Override PartName="/ppt/ink/ink4439.xml" ContentType="application/inkml+xml"/>
  <Override PartName="/ppt/ink/ink4440.xml" ContentType="application/inkml+xml"/>
  <Override PartName="/ppt/ink/ink4441.xml" ContentType="application/inkml+xml"/>
  <Override PartName="/ppt/ink/ink4442.xml" ContentType="application/inkml+xml"/>
  <Override PartName="/ppt/ink/ink4443.xml" ContentType="application/inkml+xml"/>
  <Override PartName="/ppt/ink/ink4444.xml" ContentType="application/inkml+xml"/>
  <Override PartName="/ppt/ink/ink4445.xml" ContentType="application/inkml+xml"/>
  <Override PartName="/ppt/ink/ink4446.xml" ContentType="application/inkml+xml"/>
  <Override PartName="/ppt/ink/ink4447.xml" ContentType="application/inkml+xml"/>
  <Override PartName="/ppt/ink/ink4448.xml" ContentType="application/inkml+xml"/>
  <Override PartName="/ppt/ink/ink4449.xml" ContentType="application/inkml+xml"/>
  <Override PartName="/ppt/ink/ink4450.xml" ContentType="application/inkml+xml"/>
  <Override PartName="/ppt/ink/ink4451.xml" ContentType="application/inkml+xml"/>
  <Override PartName="/ppt/ink/ink4452.xml" ContentType="application/inkml+xml"/>
  <Override PartName="/ppt/ink/ink4453.xml" ContentType="application/inkml+xml"/>
  <Override PartName="/ppt/ink/ink4454.xml" ContentType="application/inkml+xml"/>
  <Override PartName="/ppt/ink/ink4455.xml" ContentType="application/inkml+xml"/>
  <Override PartName="/ppt/ink/ink4456.xml" ContentType="application/inkml+xml"/>
  <Override PartName="/ppt/ink/ink4457.xml" ContentType="application/inkml+xml"/>
  <Override PartName="/ppt/ink/ink4458.xml" ContentType="application/inkml+xml"/>
  <Override PartName="/ppt/ink/ink4459.xml" ContentType="application/inkml+xml"/>
  <Override PartName="/ppt/ink/ink4460.xml" ContentType="application/inkml+xml"/>
  <Override PartName="/ppt/ink/ink4461.xml" ContentType="application/inkml+xml"/>
  <Override PartName="/ppt/ink/ink4462.xml" ContentType="application/inkml+xml"/>
  <Override PartName="/ppt/ink/ink4463.xml" ContentType="application/inkml+xml"/>
  <Override PartName="/ppt/ink/ink4464.xml" ContentType="application/inkml+xml"/>
  <Override PartName="/ppt/ink/ink4465.xml" ContentType="application/inkml+xml"/>
  <Override PartName="/ppt/ink/ink4466.xml" ContentType="application/inkml+xml"/>
  <Override PartName="/ppt/ink/ink4467.xml" ContentType="application/inkml+xml"/>
  <Override PartName="/ppt/ink/ink4468.xml" ContentType="application/inkml+xml"/>
  <Override PartName="/ppt/ink/ink4469.xml" ContentType="application/inkml+xml"/>
  <Override PartName="/ppt/ink/ink4470.xml" ContentType="application/inkml+xml"/>
  <Override PartName="/ppt/ink/ink4471.xml" ContentType="application/inkml+xml"/>
  <Override PartName="/ppt/ink/ink4472.xml" ContentType="application/inkml+xml"/>
  <Override PartName="/ppt/ink/ink4473.xml" ContentType="application/inkml+xml"/>
  <Override PartName="/ppt/ink/ink4474.xml" ContentType="application/inkml+xml"/>
  <Override PartName="/ppt/ink/ink4475.xml" ContentType="application/inkml+xml"/>
  <Override PartName="/ppt/ink/ink4476.xml" ContentType="application/inkml+xml"/>
  <Override PartName="/ppt/ink/ink4477.xml" ContentType="application/inkml+xml"/>
  <Override PartName="/ppt/ink/ink4478.xml" ContentType="application/inkml+xml"/>
  <Override PartName="/ppt/ink/ink4479.xml" ContentType="application/inkml+xml"/>
  <Override PartName="/ppt/ink/ink4480.xml" ContentType="application/inkml+xml"/>
  <Override PartName="/ppt/ink/ink4481.xml" ContentType="application/inkml+xml"/>
  <Override PartName="/ppt/ink/ink4482.xml" ContentType="application/inkml+xml"/>
  <Override PartName="/ppt/ink/ink4483.xml" ContentType="application/inkml+xml"/>
  <Override PartName="/ppt/ink/ink4484.xml" ContentType="application/inkml+xml"/>
  <Override PartName="/ppt/ink/ink4485.xml" ContentType="application/inkml+xml"/>
  <Override PartName="/ppt/ink/ink4486.xml" ContentType="application/inkml+xml"/>
  <Override PartName="/ppt/ink/ink4487.xml" ContentType="application/inkml+xml"/>
  <Override PartName="/ppt/ink/ink4488.xml" ContentType="application/inkml+xml"/>
  <Override PartName="/ppt/ink/ink4489.xml" ContentType="application/inkml+xml"/>
  <Override PartName="/ppt/ink/ink4490.xml" ContentType="application/inkml+xml"/>
  <Override PartName="/ppt/ink/ink4491.xml" ContentType="application/inkml+xml"/>
  <Override PartName="/ppt/ink/ink4492.xml" ContentType="application/inkml+xml"/>
  <Override PartName="/ppt/ink/ink4493.xml" ContentType="application/inkml+xml"/>
  <Override PartName="/ppt/ink/ink4494.xml" ContentType="application/inkml+xml"/>
  <Override PartName="/ppt/ink/ink4495.xml" ContentType="application/inkml+xml"/>
  <Override PartName="/ppt/ink/ink4496.xml" ContentType="application/inkml+xml"/>
  <Override PartName="/ppt/ink/ink4497.xml" ContentType="application/inkml+xml"/>
  <Override PartName="/ppt/ink/ink4498.xml" ContentType="application/inkml+xml"/>
  <Override PartName="/ppt/ink/ink4499.xml" ContentType="application/inkml+xml"/>
  <Override PartName="/ppt/ink/ink4500.xml" ContentType="application/inkml+xml"/>
  <Override PartName="/ppt/ink/ink4501.xml" ContentType="application/inkml+xml"/>
  <Override PartName="/ppt/ink/ink4502.xml" ContentType="application/inkml+xml"/>
  <Override PartName="/ppt/ink/ink4503.xml" ContentType="application/inkml+xml"/>
  <Override PartName="/ppt/ink/ink4504.xml" ContentType="application/inkml+xml"/>
  <Override PartName="/ppt/ink/ink4505.xml" ContentType="application/inkml+xml"/>
  <Override PartName="/ppt/ink/ink4506.xml" ContentType="application/inkml+xml"/>
  <Override PartName="/ppt/ink/ink4507.xml" ContentType="application/inkml+xml"/>
  <Override PartName="/ppt/ink/ink4508.xml" ContentType="application/inkml+xml"/>
  <Override PartName="/ppt/ink/ink4509.xml" ContentType="application/inkml+xml"/>
  <Override PartName="/ppt/ink/ink4510.xml" ContentType="application/inkml+xml"/>
  <Override PartName="/ppt/ink/ink4511.xml" ContentType="application/inkml+xml"/>
  <Override PartName="/ppt/ink/ink4512.xml" ContentType="application/inkml+xml"/>
  <Override PartName="/ppt/ink/ink4513.xml" ContentType="application/inkml+xml"/>
  <Override PartName="/ppt/ink/ink4514.xml" ContentType="application/inkml+xml"/>
  <Override PartName="/ppt/ink/ink4515.xml" ContentType="application/inkml+xml"/>
  <Override PartName="/ppt/ink/ink4516.xml" ContentType="application/inkml+xml"/>
  <Override PartName="/ppt/ink/ink4517.xml" ContentType="application/inkml+xml"/>
  <Override PartName="/ppt/ink/ink4518.xml" ContentType="application/inkml+xml"/>
  <Override PartName="/ppt/ink/ink4519.xml" ContentType="application/inkml+xml"/>
  <Override PartName="/ppt/ink/ink4520.xml" ContentType="application/inkml+xml"/>
  <Override PartName="/ppt/ink/ink4521.xml" ContentType="application/inkml+xml"/>
  <Override PartName="/ppt/ink/ink4522.xml" ContentType="application/inkml+xml"/>
  <Override PartName="/ppt/ink/ink4523.xml" ContentType="application/inkml+xml"/>
  <Override PartName="/ppt/ink/ink4524.xml" ContentType="application/inkml+xml"/>
  <Override PartName="/ppt/ink/ink4525.xml" ContentType="application/inkml+xml"/>
  <Override PartName="/ppt/ink/ink4526.xml" ContentType="application/inkml+xml"/>
  <Override PartName="/ppt/ink/ink4527.xml" ContentType="application/inkml+xml"/>
  <Override PartName="/ppt/ink/ink4528.xml" ContentType="application/inkml+xml"/>
  <Override PartName="/ppt/ink/ink4529.xml" ContentType="application/inkml+xml"/>
  <Override PartName="/ppt/ink/ink4530.xml" ContentType="application/inkml+xml"/>
  <Override PartName="/ppt/ink/ink4531.xml" ContentType="application/inkml+xml"/>
  <Override PartName="/ppt/ink/ink4532.xml" ContentType="application/inkml+xml"/>
  <Override PartName="/ppt/ink/ink4533.xml" ContentType="application/inkml+xml"/>
  <Override PartName="/ppt/ink/ink4534.xml" ContentType="application/inkml+xml"/>
  <Override PartName="/ppt/ink/ink4535.xml" ContentType="application/inkml+xml"/>
  <Override PartName="/ppt/ink/ink4536.xml" ContentType="application/inkml+xml"/>
  <Override PartName="/ppt/ink/ink4537.xml" ContentType="application/inkml+xml"/>
  <Override PartName="/ppt/ink/ink4538.xml" ContentType="application/inkml+xml"/>
  <Override PartName="/ppt/ink/ink4539.xml" ContentType="application/inkml+xml"/>
  <Override PartName="/ppt/ink/ink4540.xml" ContentType="application/inkml+xml"/>
  <Override PartName="/ppt/ink/ink4541.xml" ContentType="application/inkml+xml"/>
  <Override PartName="/ppt/ink/ink4542.xml" ContentType="application/inkml+xml"/>
  <Override PartName="/ppt/ink/ink4543.xml" ContentType="application/inkml+xml"/>
  <Override PartName="/ppt/ink/ink4544.xml" ContentType="application/inkml+xml"/>
  <Override PartName="/ppt/ink/ink4545.xml" ContentType="application/inkml+xml"/>
  <Override PartName="/ppt/ink/ink4546.xml" ContentType="application/inkml+xml"/>
  <Override PartName="/ppt/ink/ink4547.xml" ContentType="application/inkml+xml"/>
  <Override PartName="/ppt/ink/ink4548.xml" ContentType="application/inkml+xml"/>
  <Override PartName="/ppt/ink/ink4549.xml" ContentType="application/inkml+xml"/>
  <Override PartName="/ppt/ink/ink4550.xml" ContentType="application/inkml+xml"/>
  <Override PartName="/ppt/ink/ink4551.xml" ContentType="application/inkml+xml"/>
  <Override PartName="/ppt/ink/ink4552.xml" ContentType="application/inkml+xml"/>
  <Override PartName="/ppt/ink/ink4553.xml" ContentType="application/inkml+xml"/>
  <Override PartName="/ppt/ink/ink4554.xml" ContentType="application/inkml+xml"/>
  <Override PartName="/ppt/ink/ink4555.xml" ContentType="application/inkml+xml"/>
  <Override PartName="/ppt/ink/ink4556.xml" ContentType="application/inkml+xml"/>
  <Override PartName="/ppt/ink/ink4557.xml" ContentType="application/inkml+xml"/>
  <Override PartName="/ppt/ink/ink4558.xml" ContentType="application/inkml+xml"/>
  <Override PartName="/ppt/ink/ink4559.xml" ContentType="application/inkml+xml"/>
  <Override PartName="/ppt/ink/ink4560.xml" ContentType="application/inkml+xml"/>
  <Override PartName="/ppt/ink/ink4561.xml" ContentType="application/inkml+xml"/>
  <Override PartName="/ppt/ink/ink4562.xml" ContentType="application/inkml+xml"/>
  <Override PartName="/ppt/ink/ink4563.xml" ContentType="application/inkml+xml"/>
  <Override PartName="/ppt/ink/ink4564.xml" ContentType="application/inkml+xml"/>
  <Override PartName="/ppt/ink/ink4565.xml" ContentType="application/inkml+xml"/>
  <Override PartName="/ppt/ink/ink4566.xml" ContentType="application/inkml+xml"/>
  <Override PartName="/ppt/ink/ink4567.xml" ContentType="application/inkml+xml"/>
  <Override PartName="/ppt/ink/ink4568.xml" ContentType="application/inkml+xml"/>
  <Override PartName="/ppt/ink/ink4569.xml" ContentType="application/inkml+xml"/>
  <Override PartName="/ppt/ink/ink4570.xml" ContentType="application/inkml+xml"/>
  <Override PartName="/ppt/ink/ink4571.xml" ContentType="application/inkml+xml"/>
  <Override PartName="/ppt/ink/ink4572.xml" ContentType="application/inkml+xml"/>
  <Override PartName="/ppt/ink/ink4573.xml" ContentType="application/inkml+xml"/>
  <Override PartName="/ppt/ink/ink4574.xml" ContentType="application/inkml+xml"/>
  <Override PartName="/ppt/ink/ink4575.xml" ContentType="application/inkml+xml"/>
  <Override PartName="/ppt/ink/ink4576.xml" ContentType="application/inkml+xml"/>
  <Override PartName="/ppt/ink/ink4577.xml" ContentType="application/inkml+xml"/>
  <Override PartName="/ppt/ink/ink4578.xml" ContentType="application/inkml+xml"/>
  <Override PartName="/ppt/ink/ink4579.xml" ContentType="application/inkml+xml"/>
  <Override PartName="/ppt/ink/ink4580.xml" ContentType="application/inkml+xml"/>
  <Override PartName="/ppt/ink/ink4581.xml" ContentType="application/inkml+xml"/>
  <Override PartName="/ppt/ink/ink4582.xml" ContentType="application/inkml+xml"/>
  <Override PartName="/ppt/ink/ink4583.xml" ContentType="application/inkml+xml"/>
  <Override PartName="/ppt/ink/ink4584.xml" ContentType="application/inkml+xml"/>
  <Override PartName="/ppt/ink/ink4585.xml" ContentType="application/inkml+xml"/>
  <Override PartName="/ppt/ink/ink4586.xml" ContentType="application/inkml+xml"/>
  <Override PartName="/ppt/ink/ink4587.xml" ContentType="application/inkml+xml"/>
  <Override PartName="/ppt/ink/ink4588.xml" ContentType="application/inkml+xml"/>
  <Override PartName="/ppt/ink/ink4589.xml" ContentType="application/inkml+xml"/>
  <Override PartName="/ppt/ink/ink4590.xml" ContentType="application/inkml+xml"/>
  <Override PartName="/ppt/ink/ink4591.xml" ContentType="application/inkml+xml"/>
  <Override PartName="/ppt/ink/ink4592.xml" ContentType="application/inkml+xml"/>
  <Override PartName="/ppt/ink/ink4593.xml" ContentType="application/inkml+xml"/>
  <Override PartName="/ppt/ink/ink4594.xml" ContentType="application/inkml+xml"/>
  <Override PartName="/ppt/ink/ink4595.xml" ContentType="application/inkml+xml"/>
  <Override PartName="/ppt/ink/ink4596.xml" ContentType="application/inkml+xml"/>
  <Override PartName="/ppt/ink/ink4597.xml" ContentType="application/inkml+xml"/>
  <Override PartName="/ppt/ink/ink4598.xml" ContentType="application/inkml+xml"/>
  <Override PartName="/ppt/ink/ink4599.xml" ContentType="application/inkml+xml"/>
  <Override PartName="/ppt/ink/ink4600.xml" ContentType="application/inkml+xml"/>
  <Override PartName="/ppt/ink/ink4601.xml" ContentType="application/inkml+xml"/>
  <Override PartName="/ppt/ink/ink4602.xml" ContentType="application/inkml+xml"/>
  <Override PartName="/ppt/ink/ink4603.xml" ContentType="application/inkml+xml"/>
  <Override PartName="/ppt/ink/ink4604.xml" ContentType="application/inkml+xml"/>
  <Override PartName="/ppt/ink/ink4605.xml" ContentType="application/inkml+xml"/>
  <Override PartName="/ppt/ink/ink4606.xml" ContentType="application/inkml+xml"/>
  <Override PartName="/ppt/ink/ink4607.xml" ContentType="application/inkml+xml"/>
  <Override PartName="/ppt/ink/ink4608.xml" ContentType="application/inkml+xml"/>
  <Override PartName="/ppt/ink/ink4609.xml" ContentType="application/inkml+xml"/>
  <Override PartName="/ppt/ink/ink4610.xml" ContentType="application/inkml+xml"/>
  <Override PartName="/ppt/ink/ink4611.xml" ContentType="application/inkml+xml"/>
  <Override PartName="/ppt/ink/ink4612.xml" ContentType="application/inkml+xml"/>
  <Override PartName="/ppt/ink/ink4613.xml" ContentType="application/inkml+xml"/>
  <Override PartName="/ppt/ink/ink4614.xml" ContentType="application/inkml+xml"/>
  <Override PartName="/ppt/ink/ink4615.xml" ContentType="application/inkml+xml"/>
  <Override PartName="/ppt/ink/ink4616.xml" ContentType="application/inkml+xml"/>
  <Override PartName="/ppt/ink/ink4617.xml" ContentType="application/inkml+xml"/>
  <Override PartName="/ppt/ink/ink4618.xml" ContentType="application/inkml+xml"/>
  <Override PartName="/ppt/ink/ink4619.xml" ContentType="application/inkml+xml"/>
  <Override PartName="/ppt/ink/ink4620.xml" ContentType="application/inkml+xml"/>
  <Override PartName="/ppt/ink/ink4621.xml" ContentType="application/inkml+xml"/>
  <Override PartName="/ppt/ink/ink4622.xml" ContentType="application/inkml+xml"/>
  <Override PartName="/ppt/ink/ink4623.xml" ContentType="application/inkml+xml"/>
  <Override PartName="/ppt/ink/ink4624.xml" ContentType="application/inkml+xml"/>
  <Override PartName="/ppt/ink/ink4625.xml" ContentType="application/inkml+xml"/>
  <Override PartName="/ppt/ink/ink4626.xml" ContentType="application/inkml+xml"/>
  <Override PartName="/ppt/ink/ink4627.xml" ContentType="application/inkml+xml"/>
  <Override PartName="/ppt/ink/ink4628.xml" ContentType="application/inkml+xml"/>
  <Override PartName="/ppt/ink/ink4629.xml" ContentType="application/inkml+xml"/>
  <Override PartName="/ppt/ink/ink4630.xml" ContentType="application/inkml+xml"/>
  <Override PartName="/ppt/ink/ink4631.xml" ContentType="application/inkml+xml"/>
  <Override PartName="/ppt/ink/ink4632.xml" ContentType="application/inkml+xml"/>
  <Override PartName="/ppt/ink/ink4633.xml" ContentType="application/inkml+xml"/>
  <Override PartName="/ppt/ink/ink4634.xml" ContentType="application/inkml+xml"/>
  <Override PartName="/ppt/ink/ink4635.xml" ContentType="application/inkml+xml"/>
  <Override PartName="/ppt/ink/ink4636.xml" ContentType="application/inkml+xml"/>
  <Override PartName="/ppt/ink/ink4637.xml" ContentType="application/inkml+xml"/>
  <Override PartName="/ppt/ink/ink4638.xml" ContentType="application/inkml+xml"/>
  <Override PartName="/ppt/ink/ink4639.xml" ContentType="application/inkml+xml"/>
  <Override PartName="/ppt/ink/ink4640.xml" ContentType="application/inkml+xml"/>
  <Override PartName="/ppt/ink/ink4641.xml" ContentType="application/inkml+xml"/>
  <Override PartName="/ppt/ink/ink4642.xml" ContentType="application/inkml+xml"/>
  <Override PartName="/ppt/ink/ink4643.xml" ContentType="application/inkml+xml"/>
  <Override PartName="/ppt/ink/ink4644.xml" ContentType="application/inkml+xml"/>
  <Override PartName="/ppt/ink/ink4645.xml" ContentType="application/inkml+xml"/>
  <Override PartName="/ppt/ink/ink4646.xml" ContentType="application/inkml+xml"/>
  <Override PartName="/ppt/ink/ink4647.xml" ContentType="application/inkml+xml"/>
  <Override PartName="/ppt/ink/ink4648.xml" ContentType="application/inkml+xml"/>
  <Override PartName="/ppt/ink/ink4649.xml" ContentType="application/inkml+xml"/>
  <Override PartName="/ppt/ink/ink4650.xml" ContentType="application/inkml+xml"/>
  <Override PartName="/ppt/ink/ink4651.xml" ContentType="application/inkml+xml"/>
  <Override PartName="/ppt/ink/ink4652.xml" ContentType="application/inkml+xml"/>
  <Override PartName="/ppt/ink/ink4653.xml" ContentType="application/inkml+xml"/>
  <Override PartName="/ppt/ink/ink4654.xml" ContentType="application/inkml+xml"/>
  <Override PartName="/ppt/ink/ink4655.xml" ContentType="application/inkml+xml"/>
  <Override PartName="/ppt/ink/ink4656.xml" ContentType="application/inkml+xml"/>
  <Override PartName="/ppt/ink/ink4657.xml" ContentType="application/inkml+xml"/>
  <Override PartName="/ppt/ink/ink4658.xml" ContentType="application/inkml+xml"/>
  <Override PartName="/ppt/ink/ink4659.xml" ContentType="application/inkml+xml"/>
  <Override PartName="/ppt/ink/ink4660.xml" ContentType="application/inkml+xml"/>
  <Override PartName="/ppt/ink/ink4661.xml" ContentType="application/inkml+xml"/>
  <Override PartName="/ppt/ink/ink4662.xml" ContentType="application/inkml+xml"/>
  <Override PartName="/ppt/ink/ink4663.xml" ContentType="application/inkml+xml"/>
  <Override PartName="/ppt/ink/ink4664.xml" ContentType="application/inkml+xml"/>
  <Override PartName="/ppt/ink/ink4665.xml" ContentType="application/inkml+xml"/>
  <Override PartName="/ppt/ink/ink4666.xml" ContentType="application/inkml+xml"/>
  <Override PartName="/ppt/ink/ink4667.xml" ContentType="application/inkml+xml"/>
  <Override PartName="/ppt/ink/ink4668.xml" ContentType="application/inkml+xml"/>
  <Override PartName="/ppt/ink/ink4669.xml" ContentType="application/inkml+xml"/>
  <Override PartName="/ppt/ink/ink4670.xml" ContentType="application/inkml+xml"/>
  <Override PartName="/ppt/ink/ink4671.xml" ContentType="application/inkml+xml"/>
  <Override PartName="/ppt/ink/ink4672.xml" ContentType="application/inkml+xml"/>
  <Override PartName="/ppt/ink/ink4673.xml" ContentType="application/inkml+xml"/>
  <Override PartName="/ppt/ink/ink4674.xml" ContentType="application/inkml+xml"/>
  <Override PartName="/ppt/ink/ink4675.xml" ContentType="application/inkml+xml"/>
  <Override PartName="/ppt/ink/ink4676.xml" ContentType="application/inkml+xml"/>
  <Override PartName="/ppt/ink/ink4677.xml" ContentType="application/inkml+xml"/>
  <Override PartName="/ppt/ink/ink4678.xml" ContentType="application/inkml+xml"/>
  <Override PartName="/ppt/ink/ink4679.xml" ContentType="application/inkml+xml"/>
  <Override PartName="/ppt/ink/ink4680.xml" ContentType="application/inkml+xml"/>
  <Override PartName="/ppt/ink/ink4681.xml" ContentType="application/inkml+xml"/>
  <Override PartName="/ppt/ink/ink4682.xml" ContentType="application/inkml+xml"/>
  <Override PartName="/ppt/ink/ink4683.xml" ContentType="application/inkml+xml"/>
  <Override PartName="/ppt/ink/ink4684.xml" ContentType="application/inkml+xml"/>
  <Override PartName="/ppt/ink/ink4685.xml" ContentType="application/inkml+xml"/>
  <Override PartName="/ppt/ink/ink4686.xml" ContentType="application/inkml+xml"/>
  <Override PartName="/ppt/ink/ink4687.xml" ContentType="application/inkml+xml"/>
  <Override PartName="/ppt/ink/ink4688.xml" ContentType="application/inkml+xml"/>
  <Override PartName="/ppt/ink/ink4689.xml" ContentType="application/inkml+xml"/>
  <Override PartName="/ppt/ink/ink4690.xml" ContentType="application/inkml+xml"/>
  <Override PartName="/ppt/ink/ink4691.xml" ContentType="application/inkml+xml"/>
  <Override PartName="/ppt/ink/ink4692.xml" ContentType="application/inkml+xml"/>
  <Override PartName="/ppt/ink/ink4693.xml" ContentType="application/inkml+xml"/>
  <Override PartName="/ppt/ink/ink4694.xml" ContentType="application/inkml+xml"/>
  <Override PartName="/ppt/ink/ink4695.xml" ContentType="application/inkml+xml"/>
  <Override PartName="/ppt/ink/ink4696.xml" ContentType="application/inkml+xml"/>
  <Override PartName="/ppt/ink/ink4697.xml" ContentType="application/inkml+xml"/>
  <Override PartName="/ppt/ink/ink4698.xml" ContentType="application/inkml+xml"/>
  <Override PartName="/ppt/ink/ink4699.xml" ContentType="application/inkml+xml"/>
  <Override PartName="/ppt/ink/ink4700.xml" ContentType="application/inkml+xml"/>
  <Override PartName="/ppt/ink/ink4701.xml" ContentType="application/inkml+xml"/>
  <Override PartName="/ppt/ink/ink4702.xml" ContentType="application/inkml+xml"/>
  <Override PartName="/ppt/ink/ink4703.xml" ContentType="application/inkml+xml"/>
  <Override PartName="/ppt/ink/ink4704.xml" ContentType="application/inkml+xml"/>
  <Override PartName="/ppt/ink/ink4705.xml" ContentType="application/inkml+xml"/>
  <Override PartName="/ppt/ink/ink4706.xml" ContentType="application/inkml+xml"/>
  <Override PartName="/ppt/ink/ink4707.xml" ContentType="application/inkml+xml"/>
  <Override PartName="/ppt/ink/ink4708.xml" ContentType="application/inkml+xml"/>
  <Override PartName="/ppt/ink/ink4709.xml" ContentType="application/inkml+xml"/>
  <Override PartName="/ppt/ink/ink4710.xml" ContentType="application/inkml+xml"/>
  <Override PartName="/ppt/ink/ink4711.xml" ContentType="application/inkml+xml"/>
  <Override PartName="/ppt/ink/ink4712.xml" ContentType="application/inkml+xml"/>
  <Override PartName="/ppt/ink/ink4713.xml" ContentType="application/inkml+xml"/>
  <Override PartName="/ppt/ink/ink4714.xml" ContentType="application/inkml+xml"/>
  <Override PartName="/ppt/ink/ink4715.xml" ContentType="application/inkml+xml"/>
  <Override PartName="/ppt/ink/ink4716.xml" ContentType="application/inkml+xml"/>
  <Override PartName="/ppt/ink/ink4717.xml" ContentType="application/inkml+xml"/>
  <Override PartName="/ppt/ink/ink4718.xml" ContentType="application/inkml+xml"/>
  <Override PartName="/ppt/ink/ink4719.xml" ContentType="application/inkml+xml"/>
  <Override PartName="/ppt/ink/ink4720.xml" ContentType="application/inkml+xml"/>
  <Override PartName="/ppt/ink/ink4721.xml" ContentType="application/inkml+xml"/>
  <Override PartName="/ppt/ink/ink4722.xml" ContentType="application/inkml+xml"/>
  <Override PartName="/ppt/ink/ink4723.xml" ContentType="application/inkml+xml"/>
  <Override PartName="/ppt/ink/ink4724.xml" ContentType="application/inkml+xml"/>
  <Override PartName="/ppt/ink/ink4725.xml" ContentType="application/inkml+xml"/>
  <Override PartName="/ppt/ink/ink4726.xml" ContentType="application/inkml+xml"/>
  <Override PartName="/ppt/ink/ink4727.xml" ContentType="application/inkml+xml"/>
  <Override PartName="/ppt/ink/ink4728.xml" ContentType="application/inkml+xml"/>
  <Override PartName="/ppt/ink/ink4729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122"/>
  </p:notesMasterIdLst>
  <p:sldIdLst>
    <p:sldId id="383" r:id="rId3"/>
    <p:sldId id="393" r:id="rId4"/>
    <p:sldId id="394" r:id="rId5"/>
    <p:sldId id="384" r:id="rId6"/>
    <p:sldId id="395" r:id="rId7"/>
    <p:sldId id="396" r:id="rId8"/>
    <p:sldId id="397" r:id="rId9"/>
    <p:sldId id="398" r:id="rId10"/>
    <p:sldId id="399" r:id="rId11"/>
    <p:sldId id="400" r:id="rId12"/>
    <p:sldId id="401" r:id="rId13"/>
    <p:sldId id="402" r:id="rId14"/>
    <p:sldId id="403" r:id="rId15"/>
    <p:sldId id="404" r:id="rId16"/>
    <p:sldId id="405" r:id="rId17"/>
    <p:sldId id="406" r:id="rId18"/>
    <p:sldId id="385" r:id="rId19"/>
    <p:sldId id="407" r:id="rId20"/>
    <p:sldId id="408" r:id="rId21"/>
    <p:sldId id="409" r:id="rId22"/>
    <p:sldId id="410" r:id="rId23"/>
    <p:sldId id="411" r:id="rId24"/>
    <p:sldId id="412" r:id="rId25"/>
    <p:sldId id="413" r:id="rId26"/>
    <p:sldId id="414" r:id="rId27"/>
    <p:sldId id="415" r:id="rId28"/>
    <p:sldId id="416" r:id="rId29"/>
    <p:sldId id="417" r:id="rId30"/>
    <p:sldId id="418" r:id="rId31"/>
    <p:sldId id="419" r:id="rId32"/>
    <p:sldId id="420" r:id="rId33"/>
    <p:sldId id="421" r:id="rId34"/>
    <p:sldId id="386" r:id="rId35"/>
    <p:sldId id="422" r:id="rId36"/>
    <p:sldId id="423" r:id="rId37"/>
    <p:sldId id="424" r:id="rId38"/>
    <p:sldId id="425" r:id="rId39"/>
    <p:sldId id="426" r:id="rId40"/>
    <p:sldId id="427" r:id="rId41"/>
    <p:sldId id="428" r:id="rId42"/>
    <p:sldId id="429" r:id="rId43"/>
    <p:sldId id="430" r:id="rId44"/>
    <p:sldId id="431" r:id="rId45"/>
    <p:sldId id="432" r:id="rId46"/>
    <p:sldId id="433" r:id="rId47"/>
    <p:sldId id="434" r:id="rId48"/>
    <p:sldId id="435" r:id="rId49"/>
    <p:sldId id="436" r:id="rId50"/>
    <p:sldId id="437" r:id="rId51"/>
    <p:sldId id="438" r:id="rId52"/>
    <p:sldId id="439" r:id="rId53"/>
    <p:sldId id="387" r:id="rId54"/>
    <p:sldId id="440" r:id="rId55"/>
    <p:sldId id="441" r:id="rId56"/>
    <p:sldId id="442" r:id="rId57"/>
    <p:sldId id="443" r:id="rId58"/>
    <p:sldId id="444" r:id="rId59"/>
    <p:sldId id="445" r:id="rId60"/>
    <p:sldId id="446" r:id="rId61"/>
    <p:sldId id="447" r:id="rId62"/>
    <p:sldId id="448" r:id="rId63"/>
    <p:sldId id="449" r:id="rId64"/>
    <p:sldId id="388" r:id="rId65"/>
    <p:sldId id="450" r:id="rId66"/>
    <p:sldId id="451" r:id="rId67"/>
    <p:sldId id="452" r:id="rId68"/>
    <p:sldId id="453" r:id="rId69"/>
    <p:sldId id="454" r:id="rId70"/>
    <p:sldId id="455" r:id="rId71"/>
    <p:sldId id="456" r:id="rId72"/>
    <p:sldId id="457" r:id="rId73"/>
    <p:sldId id="458" r:id="rId74"/>
    <p:sldId id="459" r:id="rId75"/>
    <p:sldId id="460" r:id="rId76"/>
    <p:sldId id="461" r:id="rId77"/>
    <p:sldId id="462" r:id="rId78"/>
    <p:sldId id="389" r:id="rId79"/>
    <p:sldId id="463" r:id="rId80"/>
    <p:sldId id="465" r:id="rId81"/>
    <p:sldId id="464" r:id="rId82"/>
    <p:sldId id="466" r:id="rId83"/>
    <p:sldId id="472" r:id="rId84"/>
    <p:sldId id="474" r:id="rId85"/>
    <p:sldId id="473" r:id="rId86"/>
    <p:sldId id="475" r:id="rId87"/>
    <p:sldId id="476" r:id="rId88"/>
    <p:sldId id="477" r:id="rId89"/>
    <p:sldId id="478" r:id="rId90"/>
    <p:sldId id="479" r:id="rId91"/>
    <p:sldId id="480" r:id="rId92"/>
    <p:sldId id="390" r:id="rId93"/>
    <p:sldId id="481" r:id="rId94"/>
    <p:sldId id="482" r:id="rId95"/>
    <p:sldId id="483" r:id="rId96"/>
    <p:sldId id="484" r:id="rId97"/>
    <p:sldId id="485" r:id="rId98"/>
    <p:sldId id="486" r:id="rId99"/>
    <p:sldId id="487" r:id="rId100"/>
    <p:sldId id="488" r:id="rId101"/>
    <p:sldId id="489" r:id="rId102"/>
    <p:sldId id="490" r:id="rId103"/>
    <p:sldId id="491" r:id="rId104"/>
    <p:sldId id="492" r:id="rId105"/>
    <p:sldId id="493" r:id="rId106"/>
    <p:sldId id="494" r:id="rId107"/>
    <p:sldId id="495" r:id="rId108"/>
    <p:sldId id="496" r:id="rId109"/>
    <p:sldId id="497" r:id="rId110"/>
    <p:sldId id="498" r:id="rId111"/>
    <p:sldId id="499" r:id="rId112"/>
    <p:sldId id="500" r:id="rId113"/>
    <p:sldId id="501" r:id="rId114"/>
    <p:sldId id="391" r:id="rId115"/>
    <p:sldId id="502" r:id="rId116"/>
    <p:sldId id="503" r:id="rId117"/>
    <p:sldId id="504" r:id="rId118"/>
    <p:sldId id="505" r:id="rId119"/>
    <p:sldId id="506" r:id="rId120"/>
    <p:sldId id="392" r:id="rId121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333FF"/>
    <a:srgbClr val="31FB57"/>
    <a:srgbClr val="FB3211"/>
    <a:srgbClr val="9966FF"/>
    <a:srgbClr val="FF66FF"/>
    <a:srgbClr val="FDF36F"/>
    <a:srgbClr val="E5422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5922" autoAdjust="0"/>
  </p:normalViewPr>
  <p:slideViewPr>
    <p:cSldViewPr>
      <p:cViewPr varScale="1">
        <p:scale>
          <a:sx n="110" d="100"/>
          <a:sy n="110" d="100"/>
        </p:scale>
        <p:origin x="1644" y="96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84" Type="http://schemas.openxmlformats.org/officeDocument/2006/relationships/slide" Target="slides/slide82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6" Type="http://schemas.openxmlformats.org/officeDocument/2006/relationships/slide" Target="slides/slide14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presProps" Target="presProps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18" Type="http://schemas.openxmlformats.org/officeDocument/2006/relationships/slide" Target="slides/slide116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124" Type="http://schemas.openxmlformats.org/officeDocument/2006/relationships/viewProps" Target="viewProps.xml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theme" Target="theme/theme1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tableStyles" Target="tableStyles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notesMaster" Target="notesMasters/notesMaster1.xml"/><Relationship Id="rId4" Type="http://schemas.openxmlformats.org/officeDocument/2006/relationships/slide" Target="slides/slide2.xml"/><Relationship Id="rId9" Type="http://schemas.openxmlformats.org/officeDocument/2006/relationships/slide" Target="slides/slide7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7:39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65 126 14235 0 0,'0'0'686'0'0,"0"0"-269"0"0,0 0-192 0 0,0 0 10 0 0,0 0 217 0 0,0 0 230 0 0,0 0 43 0 0,0 0-27 0 0,-4 37-100 0 0,-11 117-132 0 0,12 83 562 0 0,-7 74-572 0 0,10-308-483 0 0,0 15-325 0 0,0 1 0 0 0,-1-1 0 0 0,-1 0 0 0 0,-1 0 0 0 0,0 0 0 0 0,-2 0 0 0 0,-5 14 352 0 0,3-19-2710 0 0,5-10-7670 0 0,2-3 5058 0 0</inkml:trace>
  <inkml:trace contextRef="#ctx0" brushRef="#br0" timeOffset="420.197">497 60 5913 0 0,'0'0'3173'0'0,"0"0"-1787"0"0,0 0-494 0 0,0 0-32 0 0,0 0 4 0 0,0 0-50 0 0,0 0-70 0 0,0 0-43 0 0,0 0-33 0 0,0 0 1 0 0,0 0-52 0 0,0 0-118 0 0,0 0-118 0 0,31-3-81 0 0,97-11-28 0 0,22-13 446 0 0,21 12-442 0 0,-169 15-278 0 0,-1 1 0 0 0,1-1 0 0 0,-1 1 0 0 0,0-1 0 0 0,0 1 0 0 0,1 0 0 0 0,-1-1 0 0 0,0 1-1 0 0,0 0 1 0 0,0 0 0 0 0,0 0 0 0 0,0 0 0 0 0,0 0 0 0 0,0 0 0 0 0,0 0 0 0 0,0 1 0 0 0,0-1 0 0 0,0 0 0 0 0,-1 0 0 0 0,1 1 0 0 0,-1-1 0 0 0,1 0 0 0 0,-1 1 0 0 0,1-1 0 0 0,-1 0 0 0 0,0 1 0 0 0,1-1 0 0 0,-1 1 0 0 0,0-1 0 0 0,0 1-1 0 0,0-1 1 0 0,0 1 0 0 0,-1-1 0 0 0,1 0 0 0 0,0 1 0 0 0,-1-1 0 0 0,1 1 0 0 0,-1-1 2 0 0,-11 63 258 0 0,-133 284 97 0 0,119-286-357 0 0,3 1 1 0 0,2 1 0 0 0,4 1-1 0 0,2 0 1 0 0,3 1 0 0 0,3 0-1 0 0,0 61 2 0 0,9-59-51 0 0,0-64-5078 0 0,0-10-5402 0 0,0-1 5970 0 0</inkml:trace>
  <inkml:trace contextRef="#ctx0" brushRef="#br0" timeOffset="676.11">427 619 6265 0 0,'0'0'3012'0'0,"0"0"-1851"0"0,0 0-554 0 0,0 0 189 0 0,0 0 280 0 0,0 0 115 0 0,0 0-69 0 0,0 0-157 0 0,0 0-159 0 0,0 0-187 0 0,37 5-152 0 0,115 12-138 0 0,48-17-396 0 0,-117-3-1929 0 0,-28 3-4568 0 0,-37 0-3225 0 0</inkml:trace>
  <inkml:trace contextRef="#ctx0" brushRef="#br0" timeOffset="850.138">1219 917 12651 0 0,'0'0'1080'0'0,"0"0"-136"0"0,0 0-64 0 0,0 0 25 0 0,0 0-121 0 0,0 0-216 0 0,0 0-216 0 0,0 0-176 0 0,0 0-184 0 0,0 0-120 0 0,0 0-248 0 0,0 0-568 0 0,0 0-785 0 0,0 0-1047 0 0,-4 140-1761 0 0,8-136-3305 0 0</inkml:trace>
  <inkml:trace contextRef="#ctx0" brushRef="#br0" timeOffset="1283.587">1535 144 13627 0 0,'0'0'1479'0'0,"0"0"-131"0"0,0 0-164 0 0,0 0-133 0 0,0 0-124 0 0,0 0-168 0 0,0 0-202 0 0,0 0-158 0 0,0 0-145 0 0,0 0-117 0 0,0 0-65 0 0,0 0-25 0 0,0 0-21 0 0,23-15-3 0 0,74-48 16 0 0,-14 35 29 0 0,-63 22-76 0 0,1 2 1 0 0,-1 1-1 0 0,1 0 0 0 0,0 2 1 0 0,0 0-1 0 0,0 1 0 0 0,0 1 1 0 0,0 1-1 0 0,0 1 1 0 0,15 5 7 0 0,-32-6-8 0 0,0 0-1 0 0,0 0 1 0 0,0 0 0 0 0,-1 1 0 0 0,1 0 0 0 0,-1 0 0 0 0,1 0-1 0 0,-1 0 1 0 0,0 0 0 0 0,0 1 0 0 0,0-1 0 0 0,-1 1 0 0 0,1 0-1 0 0,-1 0 1 0 0,0 0 0 0 0,0 0 0 0 0,0 0 0 0 0,0 0 0 0 0,-1 1-1 0 0,0-1 1 0 0,0 0 0 0 0,0 1 0 0 0,0-1 0 0 0,-1 1-1 0 0,0-1 1 0 0,0 1 0 0 0,0-1 0 0 0,0 1 0 0 0,-1-1 0 0 0,0 1-1 0 0,0-1 1 0 0,0 1 0 0 0,0-1 0 0 0,-1 0 0 0 0,1 1 0 0 0,-1-1-1 0 0,0 0 1 0 0,0 0 0 0 0,-1-1 0 0 0,-2 4 8 0 0,-115 207 229 0 0,87-164-218 0 0,2 2 0 0 0,2 2-1 0 0,3 0 1 0 0,2 3-11 0 0,19-43-20 0 0,1 1 0 0 0,0-1-1 0 0,1 1 1 0 0,1 0 0 0 0,0 0 0 0 0,1 0 0 0 0,0 0 0 0 0,1 0-1 0 0,1 0 1 0 0,1 0 0 0 0,0 2 20 0 0,-1-10-10 0 0,1 0 1 0 0,0 0 0 0 0,0 0-1 0 0,1 0 1 0 0,-1-1-1 0 0,1 1 1 0 0,1-1-1 0 0,-1 0 1 0 0,1 0-1 0 0,0 0 1 0 0,1 0-1 0 0,-1-1 1 0 0,1 0-1 0 0,0 0 1 0 0,1 0-1 0 0,-1 0 1 0 0,1-1-1 0 0,0 0 1 0 0,0 0-1 0 0,0-1 1 0 0,1 1-1 0 0,-1-1 1 0 0,7 2 9 0 0,13 1 5 0 0,1-1 1 0 0,-1-2-1 0 0,1 0 1 0 0,-1-2-1 0 0,1-1 0 0 0,0-1 1 0 0,-1-1-1 0 0,1-1 1 0 0,-1-2-1 0 0,0 0 1 0 0,0-2-1 0 0,-1-1 0 0 0,0-1 1 0 0,0-1-1 0 0,4-3-5 0 0,52-26-1336 0 0,-30 9-4899 0 0,-33 19-4428 0 0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7:31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700 60 11410 0 0,'0'0'1131'0'0,"0"0"-356"0"0,0 0-116 0 0,0 0 140 0 0,0 0 196 0 0,0 0 0 0 0,0 0-167 0 0,0 0-205 0 0,0 0-166 0 0,0 0-84 0 0,0 0-39 0 0,0 18-19 0 0,0 145 573 0 0,4 506-44 0 0,-4-664-1054 0 0,-1 28-1283 0 0,-5-16-3560 0 0,-4-14-5125 0 0,8-2 5686 0 0</inkml:trace>
  <inkml:trace contextRef="#ctx0" brushRef="#br0" timeOffset="3148.719">1 233 3169 0 0,'0'0'1213'0'0,"0"0"-529"0"0,0 0-111 0 0,0 0 236 0 0,0 0 331 0 0,0 0 194 0 0,0 0-2 0 0,0 0-49 0 0,0 0-123 0 0,0 0-109 0 0,33-7-101 0 0,106-21-130 0 0,18 7 1124 0 0,64-15-478 0 0,143-29-626 0 0,-129-3-6769 0 0,-220 61-1615 0 0,-12 7 1249 0 0</inkml:trace>
  <inkml:trace contextRef="#ctx0" brushRef="#br0" timeOffset="3593.635">1206 535 4481 0 0,'0'0'1435'0'0,"0"0"-95"0"0,0 0 194 0 0,0 0 85 0 0,0 0-100 0 0,0 0-236 0 0,0 0-279 0 0,0 0-249 0 0,0 0-175 0 0,0 0-164 0 0,0 0-129 0 0,0 0-94 0 0,0 0-69 0 0,-16 0-18 0 0,-53 3-4 0 0,66-3-95 0 0,0 1-1 0 0,-1 0 1 0 0,1 0 0 0 0,0 1-1 0 0,0-1 1 0 0,0 0-1 0 0,1 1 1 0 0,-1 0-1 0 0,0 0 1 0 0,1 0-1 0 0,-1 0 1 0 0,1 0 0 0 0,-1 0-1 0 0,1 1 1 0 0,0-1-1 0 0,0 1 1 0 0,0-1-1 0 0,1 1 1 0 0,-1 0 0 0 0,0 0-1 0 0,1 0 1 0 0,-1 2-7 0 0,-4 6 1 0 0,-2 2-55 0 0,1 0 1 0 0,0 1-1 0 0,1 0 0 0 0,1 0 1 0 0,0 0-1 0 0,1 1 1 0 0,0 0-1 0 0,2 0 1 0 0,-1 0-1 0 0,2 0 1 0 0,0 0-1 0 0,1 0 0 0 0,0 8 54 0 0,2-19 57 0 0,-1 1 0 0 0,1-1-1 0 0,0 0 1 0 0,0 0 0 0 0,0 0-1 0 0,0-1 1 0 0,1 1 0 0 0,-1 0-1 0 0,1-1 1 0 0,0 0 0 0 0,0 1-1 0 0,0-1 1 0 0,1 0 0 0 0,-1-1-1 0 0,1 1 1 0 0,-1-1-1 0 0,1 1 1 0 0,0-1 0 0 0,0 0-1 0 0,0-1 1 0 0,0 1 0 0 0,1-1-1 0 0,-1 1 1 0 0,0-1 0 0 0,1 0-1 0 0,-1-1 1 0 0,0 1 0 0 0,1-1-1 0 0,-1 0 1 0 0,1 0 0 0 0,-1 0-1 0 0,1-1 1 0 0,-1 0 0 0 0,0 0-1 0 0,1 0 1 0 0,-1 0-1 0 0,0 0 1 0 0,0-1 0 0 0,0 0-1 0 0,0 0 1 0 0,0 0 0 0 0,0 0-1 0 0,0-1 1 0 0,2-1-57 0 0,3-4 270 0 0,-1 1 0 0 0,1-1 0 0 0,-1-1-1 0 0,-1 1 1 0 0,1-1 0 0 0,-1-1 0 0 0,-1 1 0 0 0,0-1 0 0 0,0 0 0 0 0,-1-1-1 0 0,-1 1 1 0 0,3-7-270 0 0,-1-2-36 0 0,-1 0-1 0 0,0 0 0 0 0,-2 0 0 0 0,0-1 1 0 0,-1 1-1 0 0,0-20 37 0 0,-2 36-136 0 0,-1 1 0 0 0,1-1 0 0 0,0 1 0 0 0,-1 0 0 0 0,1-1 0 0 0,-1 1 0 0 0,0-1 0 0 0,0 1 0 0 0,0 0 0 0 0,0 0 0 0 0,0 0 0 0 0,0-1 0 0 0,0 1 0 0 0,-1 0 0 0 0,1 0 0 0 0,-1 1 0 0 0,0-1 0 0 0,1 0 0 0 0,-1 0 0 0 0,0 1 0 0 0,0-1 0 0 0,0 1 0 0 0,0 0 0 0 0,0 0 0 0 0,-1-1 0 0 0,1 1 0 0 0,0 1 0 0 0,0-1 0 0 0,-1 0 0 0 0,1 0 0 0 0,-2 1 136 0 0,-50 8-11681 0 0,41-1 5840 0 0</inkml:trace>
  <inkml:trace contextRef="#ctx0" brushRef="#br0" timeOffset="4066.527">1549 605 4129 0 0,'0'0'964'0'0,"0"0"-192"0"0,0 0 42 0 0,0 0 145 0 0,0 0 74 0 0,0 0-11 0 0,0 0-71 0 0,0 0-97 0 0,0 0-133 0 0,0 0-147 0 0,0 0-144 0 0,-22 31-125 0 0,-65 97-109 0 0,62-74-47 0 0,26-47-118 0 0,-1-4-6 0 0,1-1 0 0 0,-1 0 0 0 0,0 0-1 0 0,1 0 1 0 0,-1 1 0 0 0,1-1 0 0 0,0 0-1 0 0,0 0 1 0 0,0 0 0 0 0,0 0 0 0 0,0 0-1 0 0,0 0 1 0 0,0-1 0 0 0,0 1 0 0 0,1 0-1 0 0,-1-1 1 0 0,1 1 0 0 0,0-1 0 0 0,-1 1-1 0 0,1-1 1 0 0,0 0 0 0 0,0 1 0 0 0,0-1-1 0 0,0 0 1 0 0,0 0 0 0 0,0 0 0 0 0,0-1-1 0 0,0 1 1 0 0,0 0 0 0 0,0-1 0 0 0,0 0-1 0 0,0 1 1 0 0,1-1 0 0 0,-1 0 0 0 0,0 0-1 0 0,2 0-24 0 0,80-17 3330 0 0,-63 1-2777 0 0,0 0 0 0 0,-2-2 0 0 0,0 0 0 0 0,0-1 0 0 0,-2-1 0 0 0,-1-1 0 0 0,0 0 0 0 0,-1-2-1 0 0,-2 1 1 0 0,7-16-553 0 0,2 1 243 0 0,-17 30-217 0 0,15-23-39 0 0,0 0 1 0 0,-2-1-1 0 0,-1-1 0 0 0,-2 0 0 0 0,-1-2 0 0 0,-2 1 1 0 0,-1-2-1 0 0,-1 1 0 0 0,-2-2 0 0 0,-2 1 0 0 0,-1-4 13 0 0,-3 34-39 0 0,-1-1 0 0 0,0 1-1 0 0,-1-1 1 0 0,1 0-1 0 0,-1 1 1 0 0,0-1-1 0 0,-1 0 1 0 0,1 1 0 0 0,-1-1-1 0 0,0 0 1 0 0,0 1-1 0 0,-1-1 1 0 0,0 1-1 0 0,0 0 1 0 0,0 0 0 0 0,0-1-1 0 0,-1 1 1 0 0,0 1-1 0 0,0-1 1 0 0,0 0-1 0 0,-1 1 1 0 0,1 0 0 0 0,-1-1-1 0 0,0 1 1 0 0,-1 1-1 0 0,1-1 1 0 0,-1 1 0 0 0,1-1-1 0 0,-1 2 1 0 0,0-1-1 0 0,0 0 1 0 0,-1 1 39 0 0,-2 0-59 0 0,0 1 0 0 0,-1 0 0 0 0,1 1 0 0 0,0 0 1 0 0,0 0-1 0 0,-1 1 0 0 0,1 0 0 0 0,0 1 0 0 0,0-1 0 0 0,0 2 0 0 0,0-1 1 0 0,0 1-1 0 0,1 0 0 0 0,-1 1 0 0 0,1-1 0 0 0,0 2 0 0 0,0-1 0 0 0,0 1 1 0 0,0 0-1 0 0,-1 2 59 0 0,-10 8-73 0 0,2 0 1 0 0,-1 2 0 0 0,2 0-1 0 0,0 1 1 0 0,1 0 0 0 0,-10 18 72 0 0,14-18-61 0 0,1 0 1 0 0,0 1 0 0 0,1 1 0 0 0,1-1-1 0 0,1 1 1 0 0,0 0 0 0 0,2 1-1 0 0,1-1 1 0 0,0 1 0 0 0,1 0-1 0 0,1 0 1 0 0,2 0 0 0 0,0 2 60 0 0,0-13-116 0 0,0-1 0 0 0,1 1 1 0 0,0 0-1 0 0,0-1 0 0 0,1 0 1 0 0,1 1-1 0 0,-1-1 0 0 0,2 0 1 0 0,-1-1-1 0 0,1 1 0 0 0,0-1 1 0 0,1 0-1 0 0,0 0 0 0 0,0-1 1 0 0,1 1-1 0 0,0-1 0 0 0,0-1 1 0 0,1 0-1 0 0,-1 0 0 0 0,1 0 1 0 0,1-1-1 0 0,-1 0 0 0 0,1 0 1 0 0,0-1-1 0 0,0 0 0 0 0,0-1 0 0 0,0 0 1 0 0,1-1-1 0 0,0 1 0 0 0,-1-2 1 0 0,1 1-1 0 0,0-2 0 0 0,-1 1 1 0 0,4-1 115 0 0,95 1-5222 0 0,-36-5-1914 0 0,-45 0 3301 0 0</inkml:trace>
  <inkml:trace contextRef="#ctx0" brushRef="#br0" timeOffset="5014.766">2307 579 9426 0 0,'0'0'1942'0'0,"0"0"-119"0"0,0 0-100 0 0,0 0-168 0 0,0 0-294 0 0,0 0-287 0 0,0 0-223 0 0,0 0-184 0 0,0 0-167 0 0,0 0-114 0 0,0 0-124 0 0,0 0-90 0 0,0 0-58 0 0,-29 7-60 0 0,-88 22 15 0 0,68 0-44 0 0,45-21 53 0 0,-1 0-37 0 0,0 0 1 0 0,0 0-1 0 0,1 1 1 0 0,0-1-1 0 0,1 1 1 0 0,-1 0-1 0 0,2 0 1 0 0,-1 1-1 0 0,1-1 1 0 0,1 0-1 0 0,0 1 1 0 0,0-1-1 0 0,1 1 1 0 0,0 0-1 0 0,1 6 59 0 0,1-12 4 0 0,0 0-1 0 0,0 0 0 0 0,0 0 0 0 0,1 0 1 0 0,-1-1-1 0 0,1 1 0 0 0,0-1 0 0 0,0 0 1 0 0,1 1-1 0 0,-1-1 0 0 0,1-1 1 0 0,-1 1-1 0 0,1 0 0 0 0,0-1 0 0 0,0 0 1 0 0,0 0-1 0 0,0 0 0 0 0,0 0 0 0 0,1-1 1 0 0,-1 0-1 0 0,0 0 0 0 0,1 0 1 0 0,-1 0-1 0 0,1-1 0 0 0,-1 1 0 0 0,1-1 1 0 0,0 0-1 0 0,-1-1 0 0 0,1 1 0 0 0,-1-1 1 0 0,0 0-1 0 0,4-1-3 0 0,3 2 175 0 0,0-2-10 0 0,0-2 0 0 0,0 1 0 0 0,0-1 0 0 0,-1-1 0 0 0,1 0 0 0 0,-1-1 0 0 0,-1 1-1 0 0,1-2 1 0 0,-1 0 0 0 0,0 0 0 0 0,0 0 0 0 0,-1-1 0 0 0,0-1 0 0 0,0 1 0 0 0,-1-1 0 0 0,0 0 0 0 0,-1-1-1 0 0,3-4-164 0 0,20-22 189 0 0,54-52-36 0 0,-82 90-235 0 0,1-1 0 0 0,-1 0 0 0 0,0 0 0 0 0,0 1 0 0 0,0-1 0 0 0,0 0 0 0 0,0 1 0 0 0,0-1 0 0 0,-1 1 0 0 0,1 0 0 0 0,0-1 0 0 0,-1 1 0 0 0,1-1 0 0 0,-1 1 0 0 0,1 0 0 0 0,-1 0 0 0 0,0-1-1 0 0,0 1 1 0 0,0 0 0 0 0,0-1 0 0 0,0 1 0 0 0,0 0 0 0 0,0 0 0 0 0,-1-1 0 0 0,1 1 0 0 0,0 0 0 0 0,-1-1 0 0 0,0 2 82 0 0,0 4-142 0 0,1 9 93 0 0,-1-13 42 0 0,0 1 0 0 0,0-1 0 0 0,0 1 0 0 0,0-1 0 0 0,1 1 0 0 0,-1 0 0 0 0,1-1 0 0 0,0 1 0 0 0,0 0 0 0 0,1-1 0 0 0,-1 1 0 0 0,1 0 0 0 0,0-1 0 0 0,-1 1 0 0 0,1-1 0 0 0,1 1 0 0 0,-1-1 0 0 0,1 1 0 0 0,-1-1 0 0 0,1 0 0 0 0,0 0 0 0 0,0 0 0 0 0,0 0 0 0 0,1 0 0 0 0,-1 0 0 0 0,1-1 0 0 0,-1 1 0 0 0,1-1 0 0 0,0 0 0 0 0,0 1 0 0 0,0-1 0 0 0,0-1 0 0 0,1 1 0 0 0,-1 0 0 0 0,0-1 0 0 0,1 0 0 0 0,-1 1 0 0 0,4-1 7 0 0,-3-1 81 0 0,1 0-1 0 0,-1-1 0 0 0,0 0 1 0 0,0 1-1 0 0,0-2 0 0 0,0 1 1 0 0,0 0-1 0 0,0-1 0 0 0,-1 0 1 0 0,1 0-1 0 0,0 0 0 0 0,-1 0 1 0 0,1 0-1 0 0,-1-1 0 0 0,0 0 1 0 0,0 1-1 0 0,0-1 0 0 0,0 0 1 0 0,0-1-1 0 0,-1 1 0 0 0,1 0 0 0 0,0-3-80 0 0,116-154 826 0 0,-117 161-927 0 0,-1 0-1 0 0,1 0 1 0 0,-1 1-1 0 0,0-1 1 0 0,1 1 0 0 0,-1-1-1 0 0,0 1 1 0 0,0-1-1 0 0,0 1 1 0 0,0 0 0 0 0,0-1-1 0 0,0 1 1 0 0,-1 0-1 0 0,1 0 1 0 0,-1-1 0 0 0,1 1-1 0 0,-1 0 1 0 0,1 0-1 0 0,-1 0 1 0 0,0 0 0 0 0,0 0-1 0 0,0 0 1 0 0,0 0 0 0 0,-1 0-1 0 0,1 0 1 0 0,0-1-1 0 0,-1 1 1 0 0,1 0 0 0 0,-1 0-1 0 0,0 0 1 0 0,0 1 101 0 0,1 9-436 0 0,0-7 343 0 0,0-1 1 0 0,0 0 0 0 0,0 0-1 0 0,0 0 1 0 0,1 0 0 0 0,0 0 0 0 0,0 0-1 0 0,0 0 1 0 0,0 0 0 0 0,1 0-1 0 0,-1-1 1 0 0,1 1 0 0 0,0 0 0 0 0,0-1-1 0 0,0 1 1 0 0,1-1 0 0 0,-1 0 0 0 0,1 0-1 0 0,0 0 1 0 0,0 0 0 0 0,0 0-1 0 0,0-1 1 0 0,1 1 0 0 0,-1-1 0 0 0,0 0-1 0 0,1 0 1 0 0,0 0 0 0 0,-1 0-1 0 0,1-1 1 0 0,0 1 0 0 0,3-1 92 0 0,-1 0 128 0 0,0 0 1 0 0,1 0-1 0 0,-1-1 1 0 0,1-1-1 0 0,-1 1 1 0 0,0-1-1 0 0,1 0 1 0 0,-1 0 0 0 0,0 0-1 0 0,0-1 1 0 0,0 0-1 0 0,0-1 1 0 0,0 1-1 0 0,0-1 1 0 0,0 0-1 0 0,-1-1 1 0 0,0 1-1 0 0,1-1 1 0 0,-1 0-1 0 0,-1 0 1 0 0,1-1-1 0 0,-1 1 1 0 0,1-1-1 0 0,-1 0 1 0 0,1-3-129 0 0,103-168 2185 0 0,-108 175-2196 0 0,0 1-1 0 0,0-1 0 0 0,1 1 0 0 0,-1 0 0 0 0,0-1 1 0 0,0 1-1 0 0,0 0 0 0 0,1-1 0 0 0,-1 1 0 0 0,0 0 1 0 0,0-1-1 0 0,1 1 0 0 0,-1 0 0 0 0,0 0 0 0 0,0-1 1 0 0,1 1-1 0 0,-1 0 0 0 0,0 0 0 0 0,1-1 0 0 0,-1 1 1 0 0,0 0-1 0 0,1 0 0 0 0,-1 0 0 0 0,1 0 1 0 0,-1 0-1 0 0,0 0 0 0 0,1 0 0 0 0,-1-1 0 0 0,0 1 1 0 0,1 0-1 0 0,-1 0 0 0 0,1 0 0 0 0,-1 1 0 0 0,0-1 1 0 0,1 0-1 0 0,-1 0 0 0 0,1 0 0 0 0,-1 0 0 0 0,0 0 1 0 0,1 0-1 0 0,-1 0 0 0 0,0 1 0 0 0,1-1 0 0 0,-1 0 1 0 0,0 0-1 0 0,1 1 0 0 0,-1-1 0 0 0,0 0 0 0 0,1 0 1 0 0,-1 1-1 0 0,0-1 0 0 0,0 0 0 0 0,1 1 0 0 0,-1-1 1 0 0,0 0-1 0 0,0 1 0 0 0,0-1 0 0 0,0 0 0 0 0,0 1 1 0 0,1-1-1 0 0,-1 0 0 0 0,0 1 0 0 0,0-1 0 0 0,0 1 1 0 0,0-1-1 0 0,0 0 0 0 0,0 1 12 0 0,9 33-528 0 0,-8-29 612 0 0,38 278-1357 0 0,-29-232 958 0 0,8 32 173 0 0,-4 0-1 0 0,-3 1 0 0 0,-4 1 1 0 0,-4 62 142 0 0,-4-129 121 0 0,0 0 0 0 0,-2 0 0 0 0,0 0 1 0 0,-1 0-1 0 0,-1-1 0 0 0,0 1 0 0 0,-2-1 1 0 0,0 0-1 0 0,0-1 0 0 0,-2 0 0 0 0,0 0 0 0 0,-1-1 1 0 0,0 0-1 0 0,-2-1 0 0 0,1 0 0 0 0,-2 0 1 0 0,0-2-1 0 0,0 1 0 0 0,-1-2 0 0 0,-13 9-121 0 0,25-18 58 0 0,0-1 0 0 0,-1 1 0 0 0,1-1 0 0 0,-1 1 0 0 0,1-1 0 0 0,-1 0 0 0 0,0 0 1 0 0,1 0-1 0 0,-1 0 0 0 0,0 0 0 0 0,0-1 0 0 0,0 1 0 0 0,1-1 0 0 0,-1 0 0 0 0,0 0 0 0 0,0 0 0 0 0,0 0 0 0 0,0 0 0 0 0,0-1 0 0 0,0 1 0 0 0,1-1 0 0 0,-1 0 0 0 0,0 0 0 0 0,1 0 0 0 0,-1 0 0 0 0,0 0 0 0 0,1-1 0 0 0,-1 1 0 0 0,1-1-58 0 0,-2-10 60 0 0,1 0 0 0 0,0 0-1 0 0,1-1 1 0 0,1 1 0 0 0,0-1 0 0 0,0 1-1 0 0,1-1 1 0 0,1 1 0 0 0,0-1 0 0 0,1 1-1 0 0,0 0 1 0 0,1-1 0 0 0,0 1 0 0 0,1 1-1 0 0,3-8-59 0 0,12-28-91 0 0,1 0 1 0 0,3 1-1 0 0,1 2 0 0 0,3 0 0 0 0,1 2 0 0 0,2 0 0 0 0,2 3 0 0 0,2 0 0 0 0,1 2 0 0 0,13-8 91 0 0,-24 24-430 0 0,1 1 0 0 0,0 1 0 0 0,2 1 0 0 0,0 1 0 0 0,1 1 1 0 0,1 2-1 0 0,19-7 430 0 0,67-7-10782 0 0,-102 28 1580 0 0</inkml:trace>
  <inkml:trace contextRef="#ctx0" brushRef="#br0" timeOffset="7378.103">373 1448 1448 0 0,'0'0'1517'0'0,"0"0"-635"0"0,0 0-25 0 0,0 0 259 0 0,35-1 275 0 0,120-2 149 0 0,444-35 5878 0 0,-524 32-7067 0 0,1492-134 2118 0 0,-1048 117-4251 0 0,-408 21-2394 0 0,0 1-3519 0 0,-95 1 2359 0 0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9.0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0 108 14731 0 0,'0'0'1062'0'0,"0"0"-249"0"0,0 0 31 0 0,0 0 107 0 0,0 0-23 0 0,0 0-167 0 0,33-6-167 0 0,108-17-147 0 0,221-22 617 0 0,-135 21-3171 0 0,-164 18-3153 0 0,-31 3-5879 0 0</inkml:trace>
</inkml:ink>
</file>

<file path=ppt/ink/ink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1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308 723 0 0 0,'0'0'1163'0'0,"0"0"280"0"0,0 0 264 0 0,0 0 143 0 0,0 0 3 0 0,0 0-131 0 0,0 0-184 0 0,0 0-201 0 0,0 0-238 0 0,0 0-179 0 0,0 0-150 0 0,0 0-103 0 0,-33 7-52 0 0,-100 24-42 0 0,69 3 230 0 0,55-25-586 0 0,2-2-162 0 0,1 1-1 0 0,-1 0 1 0 0,1 0 0 0 0,1 0-1 0 0,-1 0 1 0 0,2 1 0 0 0,-1 0-1 0 0,1 0 1 0 0,0 0-1 0 0,1 0 1 0 0,0 1 0 0 0,0 0-1 0 0,1-1 1 0 0,1 1 0 0 0,0 0-1 0 0,0 0 1 0 0,0 0-1 0 0,1 0 1 0 0,1 0 0 0 0,0 0-1 0 0,0 0 1 0 0,2 2-55 0 0,-1-6 43 0 0,0 0 0 0 0,1-1 0 0 0,0 0-1 0 0,0 1 1 0 0,0-1 0 0 0,0 0 0 0 0,1-1 0 0 0,0 1 0 0 0,0-1 0 0 0,0 1 0 0 0,1-1 0 0 0,-1 0 0 0 0,1-1 0 0 0,0 1-1 0 0,0-1 1 0 0,1 0 0 0 0,-1 0 0 0 0,0-1 0 0 0,1 0 0 0 0,0 1 0 0 0,-1-2 0 0 0,1 1 0 0 0,0-1 0 0 0,0 0 0 0 0,0 0-1 0 0,0-1 1 0 0,0 1 0 0 0,0-1 0 0 0,0-1 0 0 0,0 1 0 0 0,0-1 0 0 0,0 0 0 0 0,0 0 0 0 0,0-1 0 0 0,0 0 0 0 0,-1 0-1 0 0,1 0 1 0 0,-1-1 0 0 0,1 0 0 0 0,-1 0-43 0 0,26-20 172 0 0,-1-1 0 0 0,-1-2 0 0 0,-1-1 0 0 0,-1-1 0 0 0,-2-1 0 0 0,-1-2 0 0 0,-1 0 0 0 0,-2-1 1 0 0,-1-2-1 0 0,-1 0 0 0 0,-2-1 0 0 0,4-14-172 0 0,-6 19-264 0 0,-1-1 1 0 0,-2 0 0 0 0,-1-1-1 0 0,-1 0 1 0 0,-2-1 0 0 0,-1 0-1 0 0,-2 0 1 0 0,-1 0 0 0 0,-2-1-1 0 0,-1 1 1 0 0,-1-1 0 0 0,-2 0-1 0 0,-3-12 264 0 0,5 41-54 0 0,0 1 1 0 0,-1-1-1 0 0,0 1 0 0 0,1 0 1 0 0,-2-1-1 0 0,1 1 0 0 0,0 0 0 0 0,-1 0 1 0 0,0-1-1 0 0,0 1 0 0 0,0 1 0 0 0,0-1 1 0 0,0 0-1 0 0,-1 0 0 0 0,0 1 0 0 0,0 0 1 0 0,0-1-1 0 0,0 1 0 0 0,-1 0 0 0 0,1 0 1 0 0,-1 1-1 0 0,1-1 0 0 0,-1 1 0 0 0,0 0 1 0 0,0 0-1 0 0,0 0 0 0 0,0 0 0 0 0,-1 1 1 0 0,1 0-1 0 0,0 0 0 0 0,-1 0 0 0 0,1 0 1 0 0,0 1-1 0 0,-1-1 0 0 0,1 1 0 0 0,-1 0 1 0 0,1 1-1 0 0,-1-1 0 0 0,1 1 0 0 0,-1 0 54 0 0,-9 6-24 0 0,2 1 0 0 0,-1 0-1 0 0,1 1 1 0 0,0 1-1 0 0,1 0 1 0 0,0 0 0 0 0,0 1-1 0 0,1 1 1 0 0,1 0-1 0 0,0 0 1 0 0,1 0-1 0 0,0 1 1 0 0,-2 6 24 0 0,-3 5 196 0 0,2 1 1 0 0,1 1-1 0 0,0 0 1 0 0,2 0-1 0 0,1 1 0 0 0,1 0 1 0 0,2 0-1 0 0,1 1 0 0 0,0-1 1 0 0,2 1-1 0 0,2 0 1 0 0,0 5-197 0 0,3-17 101 0 0,1 0 0 0 0,0 0 0 0 0,1 0 1 0 0,0-1-1 0 0,1 0 0 0 0,1 0 1 0 0,1 0-1 0 0,0-1 0 0 0,1-1 1 0 0,0 0-1 0 0,1 0 0 0 0,0-1 1 0 0,1 0-1 0 0,1-1 0 0 0,0 0 0 0 0,0-1 1 0 0,1 0-1 0 0,0-2 0 0 0,1 1 1 0 0,0-2-1 0 0,0 0 0 0 0,0-1 1 0 0,1 0-1 0 0,0-1 0 0 0,0-1 0 0 0,1 0 1 0 0,7-1-102 0 0,-13 0 83 0 0,0-1 0 0 0,0-1-1 0 0,1 0 1 0 0,-1 0 0 0 0,1-1 0 0 0,-1-1 0 0 0,0 0 0 0 0,1-1-1 0 0,-1 0 1 0 0,0 0 0 0 0,0-1 0 0 0,0 0 0 0 0,0-1 0 0 0,-1-1 0 0 0,1 0-1 0 0,6-4-82 0 0,-1-1 7 0 0,-1-1 0 0 0,-1 0 0 0 0,0-1 0 0 0,0-1-1 0 0,-1 0 1 0 0,-1-1 0 0 0,0 0 0 0 0,-1-1 0 0 0,2-4-7 0 0,15-32-480 0 0,-28 50 352 0 0,0 1-107 0 0,-27 40-1559 0 0,25-37 1781 0 0,0 0-1 0 0,1-1 1 0 0,-1 1-1 0 0,1 0 1 0 0,0 0-1 0 0,0 0 1 0 0,0 1-1 0 0,0-1 1 0 0,0 0 0 0 0,0 0-1 0 0,1 0 1 0 0,0 1-1 0 0,0-1 1 0 0,0 0-1 0 0,0 0 1 0 0,0 1-1 0 0,0-1 1 0 0,1 0-1 0 0,0 0 1 0 0,-1 0-1 0 0,1 0 1 0 0,1 1-1 0 0,-1-1 1 0 0,0 0 0 0 0,1-1-1 0 0,-1 1 1 0 0,1 0-1 0 0,0 0 1 0 0,0-1-1 0 0,0 1 1 0 0,0-1-1 0 0,0 1 1 0 0,1-1-1 0 0,-1 0 1 0 0,1 0-1 0 0,0 0 1 0 0,-1-1-1 0 0,1 1 1 0 0,0 0 0 0 0,0-1-1 0 0,0 0 14 0 0,13 3 141 0 0,1-1-1 0 0,-1-1 1 0 0,1-1-1 0 0,-1-1 0 0 0,1 0 1 0 0,-1-1-1 0 0,1 0 1 0 0,-1-2-1 0 0,0 0 1 0 0,0 0-1 0 0,0-2 1 0 0,0 0-1 0 0,0-1 1 0 0,-1 0-1 0 0,10-7-140 0 0,222-122 748 0 0,-243 133-759 0 0,0 0 0 0 0,0 1 0 0 0,0 0-1 0 0,0-1 1 0 0,0 2 0 0 0,0-1 0 0 0,0 0-1 0 0,0 1 1 0 0,1 0 0 0 0,-1 0 0 0 0,0 0-1 0 0,0 1 1 0 0,1-1 0 0 0,-1 1 0 0 0,0 0 0 0 0,0 0-1 0 0,0 0 1 0 0,0 1 0 0 0,0-1 0 0 0,0 1-1 0 0,0 1 12 0 0,3 5 3 0 0,-1 1 0 0 0,0 1 0 0 0,0-1-1 0 0,-1 1 1 0 0,0 0 0 0 0,-1 0 0 0 0,0 1-1 0 0,0-1 1 0 0,-1 1 0 0 0,-1 0 0 0 0,0-1-1 0 0,0 1 1 0 0,-1 0 0 0 0,-1 0-1 0 0,0 1 1 0 0,0-1 0 0 0,-2 8-3 0 0,0-12-1 0 0,0-1 0 0 0,-1 0 0 0 0,0 0-1 0 0,-1 1 1 0 0,1-2 0 0 0,-1 1 0 0 0,0 0 0 0 0,0-1 0 0 0,-1 0-1 0 0,1 0 1 0 0,-1 0 0 0 0,-1-1 0 0 0,1 1 0 0 0,0-1 0 0 0,-1 0-1 0 0,0-1 1 0 0,0 0 0 0 0,0 0 0 0 0,0 0 0 0 0,-1 0 0 0 0,1-1-1 0 0,-1 0 1 0 0,-1 0 1 0 0,-58 6-992 0 0,65-8 906 0 0,0 0-1 0 0,-1 0 1 0 0,1 0-1 0 0,0 0 1 0 0,0 0 0 0 0,-1 0-1 0 0,1 0 1 0 0,0 0-1 0 0,0 0 1 0 0,0-1-1 0 0,0 1 1 0 0,-1 0-1 0 0,1-1 1 0 0,0 1 0 0 0,0-1-1 0 0,0 0 1 0 0,0 1-1 0 0,0-1 1 0 0,0 0-1 0 0,0 1 1 0 0,0-1-1 0 0,0 0 1 0 0,0 0-1 0 0,0 0 1 0 0,1 0 0 0 0,-1 0-1 0 0,0 0 1 0 0,1 0-1 0 0,-1 0 1 0 0,1 0-1 0 0,-1 0 1 0 0,1 0-1 0 0,-1 0 1 0 0,1-1 0 0 0,0 1-1 0 0,-1 0 1 0 0,1 0-1 0 0,0 0 1 0 0,0-1-1 0 0,0 1 1 0 0,0 0-1 0 0,0 0 1 0 0,0 0 0 0 0,0-1-1 0 0,1 1 1 0 0,-1 0-1 0 0,0 0 1 0 0,1 0-1 0 0,-1 0 1 0 0,1-2 86 0 0,2 0-68 0 0,0 0 0 0 0,0 0 0 0 0,1 0 0 0 0,-1 0 0 0 0,1 1 0 0 0,0-1 0 0 0,0 1 0 0 0,-1 0 0 0 0,2 0 0 0 0,-1 1 0 0 0,0-1-1 0 0,0 1 1 0 0,0-1 0 0 0,1 2 0 0 0,-1-1 0 0 0,0 0 0 0 0,1 1 0 0 0,-1 0 0 0 0,1 0 0 0 0,-1 0 68 0 0,12-2-13 0 0,238-9 2427 0 0,-234 8-2144 0 0,-1-1 1 0 0,1 0-1 0 0,-1-1 1 0 0,1-1-1 0 0,-2-1 0 0 0,1-1 1 0 0,-1-1-1 0 0,0 0 1 0 0,0-1-1 0 0,-2-1 0 0 0,1 0 1 0 0,13-14-271 0 0,-7 9 77 0 0,-1-1 1 0 0,-1-1-1 0 0,-1-1 0 0 0,0-1 1 0 0,-1-1-1 0 0,-2 0 1 0 0,0-2-1 0 0,-1 0 1 0 0,-1 0-1 0 0,-2-2 0 0 0,0 0 1 0 0,-1 0-1 0 0,-2-1 1 0 0,-1 0-1 0 0,0-1 0 0 0,-2 0 1 0 0,-2 0-1 0 0,0-1 1 0 0,-1-13-78 0 0,-2 21-165 0 0,-1-1 0 0 0,-1 0 1 0 0,-1 0-1 0 0,-1 0 0 0 0,-1 1 1 0 0,-1-1-1 0 0,0 1 1 0 0,-2 0-1 0 0,0 0 0 0 0,-1 0 1 0 0,-1 1-1 0 0,-1 0 0 0 0,-9-14 165 0 0,16 31-18 0 0,1-1 1 0 0,-1 1-1 0 0,1 0 0 0 0,-1 0 0 0 0,0 0 0 0 0,0 0 0 0 0,0 0 0 0 0,0 0 0 0 0,0 1 1 0 0,0-1-1 0 0,-1 1 0 0 0,1-1 0 0 0,-1 1 0 0 0,1 0 0 0 0,-1 0 0 0 0,1 0 0 0 0,-1 0 1 0 0,1 0-1 0 0,-1 1 0 0 0,0-1 0 0 0,1 1 0 0 0,-1 0 0 0 0,0 0 0 0 0,0 0 1 0 0,1 0-1 0 0,-1 0 0 0 0,0 1 0 0 0,1-1 0 0 0,-1 1 0 0 0,0-1 0 0 0,1 1 0 0 0,-1 0 1 0 0,1 0-1 0 0,-1 0 0 0 0,1 1 0 0 0,-1-1 0 0 0,1 0 0 0 0,0 1 0 0 0,0 0 0 0 0,-1-1 1 0 0,1 1-1 0 0,1 0 0 0 0,-1 0 0 0 0,0 0 0 0 0,0 1 0 0 0,1-1 0 0 0,-1 0 0 0 0,1 0 1 0 0,0 1-1 0 0,-1 0 18 0 0,-9 19 64 0 0,0 1 1 0 0,2 0 0 0 0,0 1-1 0 0,2 0 1 0 0,0 0 0 0 0,2 1-1 0 0,0 0 1 0 0,2-1 0 0 0,1 1-1 0 0,1 1 1 0 0,1-1 0 0 0,1 0-1 0 0,2 1-64 0 0,-3 8 87 0 0,3 28 177 0 0,3 0 0 0 0,2 0 1 0 0,3-1-1 0 0,9 23-264 0 0,-15-63 24 0 0,3 6-7 0 0,-2-1 0 0 0,-1 1 1 0 0,-1-1-1 0 0,-1 1 1 0 0,-1 0-1 0 0,-1 0 1 0 0,-4 27-18 0 0,-16-36-3394 0 0,7-32-8518 0 0,10 6 4382 0 0</inkml:trace>
  <inkml:trace contextRef="#ctx0" brushRef="#br0" timeOffset="326.263">2491 385 8786 0 0,'0'0'2582'0'0,"0"0"-1273"0"0,0 0-354 0 0,0 0 39 0 0,0 0-15 0 0,-33 25-107 0 0,-107 80-91 0 0,10-7 1106 0 0,123-92-1751 0 0,3-4-98 0 0,0 0 0 0 0,1 0 1 0 0,-1 0-1 0 0,1 1 0 0 0,0-1 0 0 0,0 1 0 0 0,0 0 1 0 0,0 0-1 0 0,0 1 0 0 0,0-1 0 0 0,1 0 1 0 0,-1 1-1 0 0,1 0 0 0 0,0-1 0 0 0,0 1 0 0 0,1 0 1 0 0,-1 0-1 0 0,1 0 0 0 0,0 0 0 0 0,0 0 0 0 0,0 0 1 0 0,1 1-1 0 0,-1-1 0 0 0,1 0 0 0 0,0 2-38 0 0,4-1 46 0 0,0-1 1 0 0,0 0-1 0 0,1 0 0 0 0,-1 0 0 0 0,1 0 0 0 0,0-1 0 0 0,0 0 0 0 0,1 0 0 0 0,-1 0 1 0 0,1-1-1 0 0,-1 0 0 0 0,1 0 0 0 0,0 0 0 0 0,4 0-46 0 0,-8-1 14 0 0,237 84 657 0 0,-231-81-613 0 0,0 1-1 0 0,0 0 1 0 0,0 0 0 0 0,-1 1-1 0 0,0 0 1 0 0,0 1-1 0 0,0-1 1 0 0,-1 1-1 0 0,0 1 1 0 0,0-1 0 0 0,-1 1-1 0 0,0 0 1 0 0,0 0-1 0 0,-1 0 1 0 0,0 1 0 0 0,0 0-1 0 0,0 2-57 0 0,0-3-566 0 0,-2-13-3385 0 0,-1-12-7609 0 0,-1 10 5091 0 0</inkml:trace>
  <inkml:trace contextRef="#ctx0" brushRef="#br0" timeOffset="880.082">1008 153 11258 0 0,'0'0'3568'0'0,"0"0"-1446"0"0,0 0-481 0 0,0 0-55 0 0,0 0-162 0 0,0 0-251 0 0,0 0-260 0 0,0 0-265 0 0,0 0-202 0 0,0 0-166 0 0,0 0-146 0 0,0 0-84 0 0,-8 14-480 0 0,15 7-3375 0 0,5-14-4050 0 0,-10-5 5968 0 0,3 2-9379 0 0</inkml:trace>
</inkml:ink>
</file>

<file path=ppt/ink/ink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8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 6609 0 0,'0'0'3624'0'0,"0"0"-1832"0"0,0 0-708 0 0,0 0-67 0 0,0 0 72 0 0,0 0 25 0 0,0 0-67 0 0,0 0-159 0 0,0 0-215 0 0,0 0-238 0 0,0 0-195 0 0,2 12-92 0 0,12 238 1421 0 0,5 260-1145 0 0,-19-493-440 0 0,-16 122-238 0 0,15-136-730 0 0,-4 11 741 0 0,4-13-4438 0 0,0-4-4927 0 0,1 2 3641 0 0</inkml:trace>
  <inkml:trace contextRef="#ctx0" brushRef="#br0" timeOffset="235.576">0 583 12667 0 0,'0'0'880'0'0,"0"0"-348"0"0,0 0-13 0 0,0 0 297 0 0,0 0 307 0 0,0 0 84 0 0,0 0-126 0 0,0 0-166 0 0,34-10-180 0 0,110-32-156 0 0,163-72 680 0 0,-221 78-1206 0 0,69-44-1249 0 0,-110 44-2727 0 0,-7-7-4905 0 0,-31 32 409 0 0</inkml:trace>
  <inkml:trace contextRef="#ctx0" brushRef="#br0" timeOffset="585.178">797 12 7426 0 0,'0'0'3780'0'0,"0"0"-2479"0"0,0 0-973 0 0,0 0-16 0 0,0 0 239 0 0,0 0 223 0 0,0 0 133 0 0,0 0 45 0 0,0 0-33 0 0,-1 35-57 0 0,-5 111-79 0 0,-14 147 1623 0 0,19-270-2256 0 0,-1-7-80 0 0,1-1-1 0 0,0 1 1 0 0,2-1 0 0 0,-1 1-1 0 0,2-1 1 0 0,0 0 0 0 0,1 0-1 0 0,0 1 1 0 0,6 13-70 0 0,-7-25 27 0 0,1 0 0 0 0,-1 0 0 0 0,1 0 0 0 0,0 0 0 0 0,0-1 0 0 0,1 1 1 0 0,-1-1-1 0 0,1 0 0 0 0,-1 0 0 0 0,1 0 0 0 0,0-1 0 0 0,0 1 0 0 0,0-1 0 0 0,0 0 0 0 0,1 0 0 0 0,-1 0 0 0 0,0-1 0 0 0,1 0 0 0 0,0 1 0 0 0,-1-2 1 0 0,1 1-1 0 0,0 0 0 0 0,-1-1 0 0 0,1 0 0 0 0,0 0 0 0 0,-1 0 0 0 0,3-1-27 0 0,7-1 97 0 0,-1 0 0 0 0,0-1 1 0 0,1 0-1 0 0,-1-1 0 0 0,0 0 0 0 0,-1-1 0 0 0,1-1 0 0 0,10-6-97 0 0,64-32 327 0 0,-78 103-398 0 0,8 20-212 0 0,2-64-2313 0 0,11-10-3705 0 0,-25-5 1121 0 0,0-4-4302 0 0</inkml:trace>
  <inkml:trace contextRef="#ctx0" brushRef="#br0" timeOffset="985.614">1414 678 4697 0 0,'0'0'1275'0'0,"0"0"52"0"0,0 0 335 0 0,0 0 245 0 0,0 0-56 0 0,0 0-227 0 0,0 0-221 0 0,0 0-192 0 0,0 0-139 0 0,0 0-101 0 0,0 0-112 0 0,0 0-116 0 0,0 0-140 0 0,20-3-107 0 0,61-11-87 0 0,-77 13-351 0 0,0 1 0 0 0,0-1 0 0 0,0-1-1 0 0,0 1 1 0 0,0 0 0 0 0,-1-1 0 0 0,1 0 0 0 0,0 0 0 0 0,-1 0 0 0 0,1 0 0 0 0,-1-1-1 0 0,0 1 1 0 0,0-1 0 0 0,0 0 0 0 0,0 0 0 0 0,0 0 0 0 0,-1 0 0 0 0,2-2-58 0 0,2-3 108 0 0,0 1-62 0 0,0 1 1 0 0,-1-1 0 0 0,0-1 0 0 0,0 1-1 0 0,-1-1 1 0 0,1 0 0 0 0,-2 0 0 0 0,1 0-1 0 0,-1 0 1 0 0,0-1 0 0 0,-1 1 0 0 0,0-1-1 0 0,0 0 1 0 0,-1 1 0 0 0,0-1 0 0 0,-1 0-1 0 0,0-5-46 0 0,-2 11-92 0 0,0 0 0 0 0,0 0 0 0 0,0 0-1 0 0,-1 0 1 0 0,1 0 0 0 0,-1 1 0 0 0,1 0-1 0 0,-1-1 1 0 0,0 1 0 0 0,0 0 0 0 0,0 0-1 0 0,0 0 1 0 0,0 1 0 0 0,0-1 0 0 0,-1 1-1 0 0,1 0 1 0 0,-1 0 0 0 0,1 0 0 0 0,-1 0-1 0 0,1 1 1 0 0,-1-1 0 0 0,1 1 0 0 0,-1 0-1 0 0,1 0 1 0 0,-1 0 0 0 0,0 0 0 0 0,1 1-1 0 0,-1-1 1 0 0,1 1 0 0 0,-1 0 0 0 0,1 0-1 0 0,0 1 1 0 0,-1-1 0 0 0,0 1 92 0 0,-9 2-103 0 0,-1 1 1 0 0,1 1 0 0 0,0 0-1 0 0,1 1 1 0 0,0 0-1 0 0,0 1 1 0 0,0 0 0 0 0,1 0-1 0 0,0 2 1 0 0,1-1-1 0 0,0 1 1 0 0,1 1 0 0 0,0 0-1 0 0,0 0 1 0 0,1 1-1 0 0,1 0 1 0 0,0 0-1 0 0,0 1 1 0 0,-2 7 102 0 0,8-15 16 0 0,-1 1 0 0 0,1-1 0 0 0,0 1 0 0 0,0 0 0 0 0,1-1 0 0 0,0 1 0 0 0,0 0 0 0 0,0 0 0 0 0,0-1 0 0 0,1 1 1 0 0,0 0-1 0 0,1-1 0 0 0,-1 1 0 0 0,1-1 0 0 0,0 1 0 0 0,0-1 0 0 0,0 0 0 0 0,1 0 0 0 0,0 0 0 0 0,0 0 0 0 0,0 0 0 0 0,1-1 0 0 0,0 1 0 0 0,0-1 0 0 0,0 0 0 0 0,0 0 0 0 0,0-1 0 0 0,1 1 0 0 0,0-1 0 0 0,-1 0 0 0 0,4 1-16 0 0,9 6 105 0 0,1-1 0 0 0,0-1 0 0 0,0-1-1 0 0,0-1 1 0 0,1 0 0 0 0,0-2-1 0 0,0 0 1 0 0,15 1-105 0 0,201-2-685 0 0,-140-20-8508 0 0,-72 9-1236 0 0</inkml:trace>
</inkml:ink>
</file>

<file path=ppt/ink/ink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192 497 0 0 0,'0'0'453'0'0,"0"0"494"0"0,0 0 224 0 0,0 0 72 0 0,0 0 15 0 0,0 0-81 0 0,0 0-106 0 0,0 0-155 0 0,0 0-194 0 0,-27 32-134 0 0,-84 100-88 0 0,71-71 212 0 0,38-51-526 0 0,1-7-103 0 0,-1-1-1 0 0,1 0 1 0 0,0 1 0 0 0,0-1 0 0 0,0 1 0 0 0,0-1 0 0 0,0 1 0 0 0,0-1-1 0 0,1 1 1 0 0,-1 0 0 0 0,1-1 0 0 0,0 1 0 0 0,-1 0 0 0 0,1-1 0 0 0,1 1-1 0 0,-1 0 1 0 0,0-1 0 0 0,1 1 0 0 0,-1 0 0 0 0,1-1 0 0 0,0 1-1 0 0,0-1 1 0 0,0 1 0 0 0,0-1 0 0 0,0 1 0 0 0,0-1 0 0 0,1 0 0 0 0,-1 0-1 0 0,1 0 1 0 0,0 0 0 0 0,0 0 0 0 0,0 0 0 0 0,0 0 0 0 0,0 0 0 0 0,0 0-1 0 0,0-1 1 0 0,0 0 0 0 0,0 1 0 0 0,2 0-83 0 0,4-2 329 0 0,1 0 0 0 0,-1 0 0 0 0,1 0 0 0 0,-1-1 0 0 0,0 0-1 0 0,1-1 1 0 0,-1 0 0 0 0,0 0 0 0 0,0-1 0 0 0,0 0 0 0 0,0 0 0 0 0,0-1 0 0 0,-1 0-329 0 0,15-10 377 0 0,0-1 0 0 0,-1 0 0 0 0,-1-2 0 0 0,0-1 0 0 0,16-18-377 0 0,9-11 297 0 0,-1-2 0 0 0,-3-1 1 0 0,-2-3-1 0 0,1-6-297 0 0,-26 37 7 0 0,-1-1 1 0 0,-1 0 0 0 0,-2 0 0 0 0,0-1-1 0 0,-1-1 1 0 0,-2 0 0 0 0,0 0 0 0 0,-2 0-1 0 0,-1-1 1 0 0,-1 0 0 0 0,0-18-8 0 0,-2 39-36 0 0,-1 1 1 0 0,0-1-1 0 0,0 1 1 0 0,-1-1-1 0 0,1 1 1 0 0,-1 0-1 0 0,0-1 1 0 0,0 1-1 0 0,0-1 1 0 0,-1 1-1 0 0,1 0 1 0 0,-1 0-1 0 0,0 0 1 0 0,0 0-1 0 0,-1 0 1 0 0,1 1-1 0 0,-1-1 1 0 0,0 0-1 0 0,0 1 1 0 0,0 0-1 0 0,0 0 1 0 0,-1 0-1 0 0,1 0 1 0 0,-1 1-1 0 0,0-1 1 0 0,1 1-1 0 0,-1 0 0 0 0,0 0 1 0 0,0 0-1 0 0,-1 0 1 0 0,1 1-1 0 0,0 0 1 0 0,-1 0-1 0 0,1 0 1 0 0,0 0-1 0 0,-1 1 1 0 0,1-1-1 0 0,-1 1 36 0 0,-5 1-40 0 0,0 0 0 0 0,1 0-1 0 0,-1 1 1 0 0,1 0-1 0 0,-1 0 1 0 0,1 1 0 0 0,0 1-1 0 0,0-1 1 0 0,0 1-1 0 0,1 1 1 0 0,-1 0 0 0 0,1 0-1 0 0,0 1 1 0 0,1-1-1 0 0,-1 2 1 0 0,1-1 0 0 0,0 1-1 0 0,1 0 1 0 0,-1 1-1 0 0,1-1 1 0 0,1 1 0 0 0,0 1-1 0 0,-2 2 41 0 0,-3 7 29 0 0,1 1-1 0 0,0 1 1 0 0,1-1 0 0 0,2 1-1 0 0,0 1 1 0 0,0-1 0 0 0,2 1-1 0 0,1 0 1 0 0,1 0 0 0 0,0 6-29 0 0,1-12 33 0 0,0 0 1 0 0,1 0 0 0 0,1 0 0 0 0,1 0 0 0 0,0 0-1 0 0,0 0 1 0 0,2 0 0 0 0,0-1 0 0 0,1 0 0 0 0,0 1 0 0 0,1 0-34 0 0,3 3 104 0 0,0-1 1 0 0,1 0 0 0 0,0-1-1 0 0,1 0 1 0 0,1 0 0 0 0,1-1-1 0 0,0-1 1 0 0,1 0 0 0 0,1-1-1 0 0,0 0 1 0 0,0-1 0 0 0,1-1 0 0 0,1-1-1 0 0,0 0 1 0 0,0-1 0 0 0,13 4-105 0 0,-27-12-71 0 0,0 1 1 0 0,1-2-1 0 0,-1 1 1 0 0,0 0-1 0 0,1-1 1 0 0,-1 1 0 0 0,1-1-1 0 0,-1 0 1 0 0,0 0-1 0 0,1-1 1 0 0,-1 1-1 0 0,1-1 1 0 0,-1 1-1 0 0,0-1 1 0 0,1 0 0 0 0,-1 0-1 0 0,0-1 1 0 0,0 1-1 0 0,0-1 1 0 0,3-1 70 0 0,12-12-3744 0 0,-2-6-3963 0 0,-8 10-1098 0 0</inkml:trace>
  <inkml:trace contextRef="#ctx0" brushRef="#br0" timeOffset="266.921">807 464 5857 0 0,'0'0'2131'0'0,"0"0"-1036"0"0,0 0-65 0 0,0 0 211 0 0,0 0 80 0 0,0 0-125 0 0,0 0-228 0 0,0 0-160 0 0,0 0-43 0 0,0 0-11 0 0,0 0-31 0 0,1 33-61 0 0,8 99-70 0 0,-10-131-568 0 0,1 1-1 0 0,-1-1 1 0 0,1 1 0 0 0,0-1-1 0 0,-1 1 1 0 0,1-1 0 0 0,0 1 0 0 0,0-1-1 0 0,0 1 1 0 0,0-1 0 0 0,0 1 0 0 0,1-1-1 0 0,-1 1 1 0 0,0-1 0 0 0,1 1 0 0 0,-1-1-1 0 0,1 1 1 0 0,-1-1 0 0 0,1 1 0 0 0,0-1-1 0 0,0 0 1 0 0,0 1 0 0 0,-1-1 0 0 0,1 0-1 0 0,0 0 1 0 0,1 0 0 0 0,-1 0-1 0 0,0 0 1 0 0,0 0 0 0 0,0 0 0 0 0,1 0-1 0 0,-1 0 1 0 0,0 0 0 0 0,1-1 0 0 0,-1 1-1 0 0,0-1 1 0 0,1 1 0 0 0,-1-1 0 0 0,1 1-24 0 0,5 0 187 0 0,5 1-57 0 0,-1 0-1 0 0,1-1 1 0 0,-1 0 0 0 0,1-1-1 0 0,-1 0 1 0 0,1-1-1 0 0,-1 0 1 0 0,1-1-1 0 0,-1 0 1 0 0,0-1 0 0 0,1 0-1 0 0,-1-1 1 0 0,-1 0-1 0 0,1 0 1 0 0,-1-2-1 0 0,0 1 1 0 0,0-1 0 0 0,0-1-1 0 0,-1 1 1 0 0,0-2-1 0 0,0 1 1 0 0,0-1-1 0 0,-1-1 1 0 0,-1 1 0 0 0,0-1-1 0 0,0-1 1 0 0,0 1-1 0 0,-1-1 1 0 0,-1 0-1 0 0,0-1 1 0 0,0 1 0 0 0,1-6-130 0 0,-4 11-28 0 0,-1-1 1 0 0,0 1 0 0 0,0-1 0 0 0,0 0 0 0 0,-1 1 0 0 0,1-1 0 0 0,-2 0 0 0 0,1 0 0 0 0,0 1-1 0 0,-1-1 1 0 0,0 0 0 0 0,-1 1 0 0 0,1-1 0 0 0,-1 0 0 0 0,0 1 0 0 0,0 0 0 0 0,-1 0 0 0 0,1-1 0 0 0,-1 1-1 0 0,0 1 1 0 0,-1-1 0 0 0,1 0 0 0 0,-1 1 0 0 0,0 0 0 0 0,0 0 0 0 0,0 0 0 0 0,-1 0 0 0 0,1 1-1 0 0,-1 0 1 0 0,0-1 0 0 0,0 2 0 0 0,0-1 0 0 0,-1 1 0 0 0,1-1 0 0 0,0 2 0 0 0,-1-1 0 0 0,1 0-1 0 0,-1 1 1 0 0,0 0 0 0 0,-2 0 27 0 0,-2 0-210 0 0,0 0 0 0 0,-1 0 0 0 0,1 1-1 0 0,0 0 1 0 0,-1 1 0 0 0,1 0-1 0 0,0 1 1 0 0,-1 0 0 0 0,1 1 0 0 0,0 0-1 0 0,1 0 1 0 0,-1 1 0 0 0,0 0 0 0 0,0 1 210 0 0,-33 24-3863 0 0,5 8-3950 0 0,28-25-886 0 0</inkml:trace>
  <inkml:trace contextRef="#ctx0" brushRef="#br0" timeOffset="724.146">1265 586 944 0 0,'0'0'1998'0'0,"0"0"-100"0"0,0 0 141 0 0,0 0 113 0 0,0 0-50 0 0,0 0-168 0 0,0 0-223 0 0,0 0-210 0 0,0 0-199 0 0,0 0-156 0 0,0 0-167 0 0,34 7-153 0 0,104 18-113 0 0,-136-24-677 0 0,0 0 1 0 0,1 0 0 0 0,0 0 0 0 0,-1 0 0 0 0,1-1 0 0 0,-1 1-1 0 0,1-1 1 0 0,0 0 0 0 0,-1 0 0 0 0,1 0 0 0 0,0 0 0 0 0,0 0 0 0 0,-1 0-1 0 0,1-1 1 0 0,-1 0 0 0 0,1 1 0 0 0,0-1 0 0 0,-1 0 0 0 0,1 0 0 0 0,-1 0-1 0 0,0-1 1 0 0,1 1 0 0 0,-1 0 0 0 0,1-2-37 0 0,5-3 209 0 0,0 2-133 0 0,0-1 0 0 0,-1 0 0 0 0,1 0 0 0 0,-1-1 0 0 0,0 0 0 0 0,0 0 0 0 0,-1-1 0 0 0,0 1 0 0 0,0-1 0 0 0,-1-1 0 0 0,1 1 0 0 0,-2-1 0 0 0,1 0 0 0 0,-1 0 0 0 0,0 0-1 0 0,-1-1 1 0 0,0 1 0 0 0,0-1 0 0 0,-1 0 0 0 0,0 0 0 0 0,0 0 0 0 0,-1 0 0 0 0,0 0 0 0 0,-1-1-76 0 0,-2 7-58 0 0,0 1 0 0 0,0-1 0 0 0,0 0-1 0 0,-1 1 1 0 0,1 0 0 0 0,-1-1 0 0 0,1 1-1 0 0,-1 0 1 0 0,0 0 0 0 0,0 1 0 0 0,0-1 0 0 0,0 0-1 0 0,0 1 1 0 0,0 0 0 0 0,0 0 0 0 0,-1 0-1 0 0,1 0 1 0 0,0 0 0 0 0,-1 1 0 0 0,1 0 0 0 0,0-1-1 0 0,-1 1 1 0 0,1 0 0 0 0,-1 1 0 0 0,1-1-1 0 0,0 0 1 0 0,-1 1 0 0 0,1 0 0 0 0,0 0 0 0 0,0 0-1 0 0,-1 0 1 0 0,1 1 58 0 0,-13 3-155 0 0,1 0-1 0 0,0 2 1 0 0,1 0-1 0 0,0 0 1 0 0,0 1-1 0 0,0 1 0 0 0,1 0 1 0 0,0 1-1 0 0,1 1 1 0 0,0 0-1 0 0,1 0 1 0 0,0 1-1 0 0,1 0 1 0 0,0 1-1 0 0,1 1 1 0 0,1-1-1 0 0,0 1 1 0 0,0 2 155 0 0,6-12-36 0 0,0 0 0 0 0,0 1 1 0 0,0-1-1 0 0,1 1 0 0 0,-1-1 1 0 0,1 1-1 0 0,0 0 0 0 0,1 0 1 0 0,-1-1-1 0 0,1 1 0 0 0,0 0 1 0 0,0 0-1 0 0,1-1 0 0 0,-1 1 0 0 0,1 0 1 0 0,0 0-1 0 0,0-1 0 0 0,1 1 1 0 0,-1-1-1 0 0,1 1 0 0 0,0-1 1 0 0,0 0-1 0 0,1 1 0 0 0,-1-1 1 0 0,1 0-1 0 0,0-1 0 0 0,0 1 1 0 0,0 0-1 0 0,0-1 0 0 0,1 0 0 0 0,-1 0 1 0 0,1 0-1 0 0,0 0 0 0 0,0 0 1 0 0,0-1-1 0 0,1 0 0 0 0,-1 0 1 0 0,0 0-1 0 0,1 0 0 0 0,-1-1 1 0 0,1 1-1 0 0,2-1 36 0 0,8 1-249 0 0,0 0 1 0 0,-1-1-1 0 0,1-1 1 0 0,0 0 0 0 0,0-1-1 0 0,-1-1 1 0 0,1 0-1 0 0,-1-1 1 0 0,1 0-1 0 0,5-4 249 0 0,137-58-10812 0 0,-129 52 7587 0 0,-5 2 1747 0 0</inkml:trace>
  <inkml:trace contextRef="#ctx0" brushRef="#br0" timeOffset="1017.125">2090 299 6513 0 0,'0'0'1735'0'0,"0"0"2"0"0,0 0 15 0 0,0 0-75 0 0,0 0-237 0 0,0 0-260 0 0,0 0-213 0 0,0 0-196 0 0,0 0-159 0 0,0 0-160 0 0,0 0-148 0 0,0 0-127 0 0,-29 26-59 0 0,-88 81-45 0 0,88-70-11 0 0,29-32-45 0 0,0-3-4 0 0,-1 0-1 0 0,1 0 0 0 0,0 0 0 0 0,0 1 1 0 0,0-1-1 0 0,0 0 0 0 0,0 0 1 0 0,0 0-1 0 0,1 0 0 0 0,-1 0 0 0 0,1 0 1 0 0,-1 0-1 0 0,1 0 0 0 0,0 0 1 0 0,0 0-1 0 0,0 0 0 0 0,0 0 1 0 0,0 0-1 0 0,0 0 0 0 0,1-1 0 0 0,-1 1 1 0 0,0-1-1 0 0,1 1 0 0 0,-1-1 1 0 0,1 1-1 0 0,0-1 0 0 0,0 0 0 0 0,-1 0 1 0 0,1 1-1 0 0,0-1 0 0 0,0 0-12 0 0,147 62 723 0 0,-147-62-675 0 0,1 0 1 0 0,0 0-1 0 0,-1 0 0 0 0,1 0 0 0 0,-1 0 0 0 0,1 1 1 0 0,-1-1-1 0 0,1 1 0 0 0,-1 0 0 0 0,0 0 1 0 0,0 0-1 0 0,0 0 0 0 0,0 0 0 0 0,0 0 0 0 0,0 1 1 0 0,-1-1-1 0 0,1 0 0 0 0,-1 1 0 0 0,0-1 1 0 0,0 1-1 0 0,1 0 0 0 0,-2-1 0 0 0,1 1 0 0 0,0 0 1 0 0,0 0-1 0 0,-1 0 0 0 0,0 0 0 0 0,1-1 1 0 0,-1 1-1 0 0,0 0 0 0 0,-1 0 0 0 0,1 0 0 0 0,0 0 1 0 0,-1 0-1 0 0,0-1 0 0 0,1 1 0 0 0,-1 0 1 0 0,0-1-1 0 0,0 1 0 0 0,-1 0 0 0 0,1-1 0 0 0,-1 1 1 0 0,1-1-1 0 0,-1 0 0 0 0,0 1 0 0 0,0-1 1 0 0,0 0-1 0 0,0 0 0 0 0,0 0 0 0 0,-2 1-48 0 0,-12 5 3 0 0,1 0 0 0 0,-2-1 0 0 0,1 0 0 0 0,-1-2 0 0 0,0 0 0 0 0,0-1 0 0 0,-1 0 0 0 0,1-2 0 0 0,-1 0 0 0 0,1-1 0 0 0,-1 0 0 0 0,0-2 0 0 0,-5 0-3 0 0,-28-11-2006 0 0,19-2-6489 0 0,27 10-2289 0 0</inkml:trace>
</inkml:ink>
</file>

<file path=ppt/ink/ink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5.2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1249 9210 0 0,'0'0'795'0'0,"0"0"-462"0"0,0 0-6 0 0,0 0 389 0 0,0 0 382 0 0,0 0 227 0 0,0 0 102 0 0,0 0-12 0 0,30-8-84 0 0,100-27-135 0 0,16-29 1524 0 0,-114 46-2367 0 0,-1-1 0 0 0,-1-1 0 0 0,-1-2 1 0 0,-1-1-1 0 0,-1-1 0 0 0,-1-2 0 0 0,-1 0 1 0 0,19-28-354 0 0,-37 45 26 0 0,-1-1 1 0 0,-1 1 0 0 0,1-1 0 0 0,-2-1-1 0 0,1 1 1 0 0,-2-1 0 0 0,1 1 0 0 0,-1-1-1 0 0,-1 0 1 0 0,0 0 0 0 0,-1 0 0 0 0,0 0 0 0 0,0-1-1 0 0,-1 1 1 0 0,-2-10-27 0 0,1 18-61 0 0,0 0 0 0 0,0 0 0 0 0,0 0 0 0 0,0 1 0 0 0,-1-1 0 0 0,1 0 1 0 0,-1 1-1 0 0,0 0 0 0 0,0-1 0 0 0,1 1 0 0 0,-2 0 0 0 0,1 0 0 0 0,0 0 0 0 0,0 0 0 0 0,-1 0 0 0 0,1 0 0 0 0,-1 1 0 0 0,0-1 0 0 0,1 1 0 0 0,-1 0 0 0 0,0-1 1 0 0,0 1-1 0 0,0 1 0 0 0,0-1 0 0 0,0 0 0 0 0,0 1 0 0 0,0-1 0 0 0,0 1 0 0 0,0 0 0 0 0,0 0 0 0 0,0 0 0 0 0,0 1 0 0 0,0-1 0 0 0,0 1 0 0 0,0-1 0 0 0,1 1 1 0 0,-1 0-1 0 0,0 0 0 0 0,0 1 0 0 0,0-1 0 0 0,1 0 0 0 0,-1 1 0 0 0,1 0 0 0 0,-1-1 0 0 0,1 1 0 0 0,-1 0 0 0 0,1 0 0 0 0,0 0 0 0 0,0 1 0 0 0,0-1 1 0 0,0 1-1 0 0,1-1 0 0 0,-1 1 0 0 0,1-1 0 0 0,-1 1 0 0 0,1 0 0 0 0,0 0 0 0 0,0-1 0 0 0,0 1 0 0 0,0 0 0 0 0,1 2 61 0 0,-1-1-10 0 0,1 1 0 0 0,0-1 0 0 0,0 1 0 0 0,0 0 0 0 0,0-1 0 0 0,1 1 0 0 0,0-1 0 0 0,0 1 0 0 0,0-1 0 0 0,1 1 0 0 0,-1-1 0 0 0,1 0 0 0 0,0 1-1 0 0,0-1 1 0 0,1 0 0 0 0,-1 0 0 0 0,1-1 0 0 0,0 1 0 0 0,0-1 0 0 0,0 1 0 0 0,0-1 0 0 0,1 0 0 0 0,-1 0 0 0 0,1 0 0 0 0,0 0 0 0 0,0-1 0 0 0,0 0 0 0 0,0 0 0 0 0,0 0 0 0 0,1 0 0 0 0,-1-1 0 0 0,0 1-1 0 0,1-1 1 0 0,-1 0 0 0 0,1 0 0 0 0,0-1 0 0 0,-1 1 0 0 0,1-1 0 0 0,2-1 10 0 0,243-2 2393 0 0,-249 3-2372 0 0,0 1 0 0 0,0-1 0 0 0,0 0 0 0 0,0 1 0 0 0,0 0 0 0 0,0-1 0 0 0,0 1 0 0 0,0-1 1 0 0,0 1-1 0 0,0 0 0 0 0,-1 0 0 0 0,1 0 0 0 0,0-1 0 0 0,0 1 0 0 0,-1 0 0 0 0,1 0 0 0 0,-1 0 0 0 0,1 0 1 0 0,-1 0-1 0 0,1 0 0 0 0,-1 0 0 0 0,1 1 0 0 0,-1-1 0 0 0,0 0 0 0 0,0 0 0 0 0,1 0 0 0 0,-1 0 0 0 0,0 0 1 0 0,0 0-1 0 0,0 1 0 0 0,0-1 0 0 0,-1 0 0 0 0,1 0 0 0 0,0 0 0 0 0,0 0 0 0 0,-1 0 0 0 0,1 0 1 0 0,0 0-1 0 0,-1 0 0 0 0,0 1-21 0 0,-14 49 480 0 0,-23 18-158 0 0,-21 59-552 0 0,59-126 155 0 0,0-1 1 0 0,0 0-1 0 0,0 0 1 0 0,0 0-1 0 0,0 0 1 0 0,0 0-1 0 0,0 1 1 0 0,0-1-1 0 0,0 0 1 0 0,0 0-1 0 0,1 0 1 0 0,-1 0-1 0 0,1 0 1 0 0,-1 0-1 0 0,1 0 1 0 0,-1 0-1 0 0,1 0 1 0 0,-1 0-1 0 0,1 0 1 0 0,0 0-1 0 0,0 0 1 0 0,-1 0-1 0 0,1 0 1 0 0,0-1-1 0 0,0 1 1 0 0,0 0-1 0 0,0-1 0 0 0,0 1 1 0 0,0 0-1 0 0,0-1 1 0 0,0 1-1 0 0,0-1 1 0 0,0 0-1 0 0,0 1 1 0 0,1-1-1 0 0,-1 0 1 0 0,0 0-1 0 0,0 0 1 0 0,0 1-1 0 0,0-1 1 0 0,0 0-1 0 0,1-1 1 0 0,-1 1-1 0 0,0 0 1 0 0,0 0-1 0 0,0 0 1 0 0,0-1-1 0 0,1 1 75 0 0,58-15-5053 0 0,9-22-7311 0 0,-56 26 8538 0 0</inkml:trace>
  <inkml:trace contextRef="#ctx0" brushRef="#br0" timeOffset="244.605">1319 836 7626 0 0,'0'0'1393'0'0,"0"0"5"0"0,0 0 117 0 0,0 0 0 0 0,0 0-184 0 0,0 0-240 0 0,0 0-228 0 0,0 0-199 0 0,-25 34-184 0 0,-74 105-141 0 0,73-78 62 0 0,28-55-305 0 0,0-1 18 0 0,1-1 0 0 0,0 0 0 0 0,-1-1 0 0 0,1 1 0 0 0,1 0 0 0 0,-1-1 0 0 0,1 0 0 0 0,-1 0 0 0 0,1 0 0 0 0,0 0 0 0 0,0 0 0 0 0,0-1 0 0 0,0 1 0 0 0,1-1 0 0 0,-1 0 0 0 0,1-1 0 0 0,-1 1 0 0 0,1-1 0 0 0,-1 0 0 0 0,1 0 0 0 0,0 0 0 0 0,0-1 0 0 0,-1 0 0 0 0,1 0 0 0 0,0 0 0 0 0,0 0 0 0 0,0-1 0 0 0,-1 0 0 0 0,1 0 0 0 0,0 0 0 0 0,-1 0 0 0 0,1-1 0 0 0,-1 0-114 0 0,6-2 155 0 0,-1-1 0 0 0,1 0 0 0 0,-1 0 0 0 0,-1-1 0 0 0,1 0 0 0 0,-1-1 0 0 0,0 0 0 0 0,-1 0 0 0 0,0-1 0 0 0,0 0 0 0 0,0 0 0 0 0,-1-1 0 0 0,0 1 0 0 0,-1-1 0 0 0,0-1 0 0 0,0 1 0 0 0,-1-1 0 0 0,0 0-155 0 0,-3 4-82 0 0,1-1 0 0 0,-1 0 0 0 0,0 0 0 0 0,-1 0 0 0 0,1 1 0 0 0,-1-1 0 0 0,-1 0 0 0 0,1 0 0 0 0,-1 0 0 0 0,-1 1 0 0 0,1-1 0 0 0,-1 0 0 0 0,0 1 0 0 0,0-1 0 0 0,-1 1 0 0 0,0 0 0 0 0,0 0 0 0 0,-1 0 0 0 0,0 0 0 0 0,0 0 0 0 0,0 1 0 0 0,-2-2 82 0 0,2 2-637 0 0,-1 0-1 0 0,1 1 1 0 0,-1 0-1 0 0,-1 0 1 0 0,1 0 0 0 0,0 0-1 0 0,-1 1 1 0 0,0 0-1 0 0,0 0 1 0 0,0 1 0 0 0,0-1-1 0 0,0 1 1 0 0,-1 0-1 0 0,-5 0 638 0 0,-10-2-6117 0 0,6 0-2302 0 0</inkml:trace>
  <inkml:trace contextRef="#ctx0" brushRef="#br0" timeOffset="553.217">1958 317 11610 0 0,'0'0'3688'0'0,"0"0"-1312"0"0,0 0-738 0 0,0 0-468 0 0,0 0-427 0 0,0 0-317 0 0,0 0-187 0 0,0 0-35 0 0,0 0 48 0 0,0 0 68 0 0,0 0 30 0 0,-10 35-22 0 0,-29 110-46 0 0,7 33 141 0 0,21-81-351 0 0,4 0 0 0 0,5 76-72 0 0,18-63-439 0 0,-6-88-1843 0 0,-4-36-10730 0 0,-6 7 4552 0 0</inkml:trace>
  <inkml:trace contextRef="#ctx0" brushRef="#br0" timeOffset="1363.273">1593 741 12795 0 0,'0'0'991'0'0,"0"0"-694"0"0,0 0-196 0 0,0 0 170 0 0,0 0 187 0 0,0 0 56 0 0,0 0 1 0 0,0 0-28 0 0,0 0-38 0 0,0 0-39 0 0,32 5-69 0 0,104 14-86 0 0,-23-14 13 0 0,210-49-2143 0 0,-297 40 1693 0 0,202-22-6385 0 0,-129 23 6612 0 0,-102 5 4688 0 0,-15 7-2501 0 0,-23 7-1037 0 0,1 2-1 0 0,1 1 1 0 0,1 2 0 0 0,-26 18-1195 0 0,47-26 157 0 0,7-8-147 0 0,1 0 0 0 0,-1 1 0 0 0,1 0-1 0 0,1 1 1 0 0,-1 0 0 0 0,1 0 0 0 0,0 1 0 0 0,1 0 0 0 0,-1 0 0 0 0,2 0 0 0 0,-1 1 0 0 0,1 1 0 0 0,1-1 0 0 0,0 1 0 0 0,0 0 0 0 0,1 0 0 0 0,0 0 0 0 0,0 0 0 0 0,1 1 0 0 0,1 0-10 0 0,2-9-11 0 0,0 0 0 0 0,1 1 0 0 0,0-1 0 0 0,-1 0 0 0 0,1 0 1 0 0,0 0-1 0 0,0 0 0 0 0,0 0 0 0 0,0-1 0 0 0,0 1 0 0 0,0 0 1 0 0,1 0-1 0 0,-1-1 0 0 0,1 1 0 0 0,-1-1 0 0 0,1 1 0 0 0,0-1 1 0 0,-1 1-1 0 0,1-1 0 0 0,0 0 0 0 0,0 0 0 0 0,0 0 0 0 0,0 0 0 0 0,0 0 1 0 0,0-1-1 0 0,0 1 0 0 0,0 0 0 0 0,0-1 0 0 0,0 0 0 0 0,1 1 1 0 0,-1-1-1 0 0,1 0 11 0 0,72-4 525 0 0,-55-5-410 0 0,-1-1 0 0 0,0 0 0 0 0,0-1-1 0 0,-1-2 1 0 0,0 0 0 0 0,-1 0 0 0 0,4-6-115 0 0,85-58-782 0 0,-104 77 729 0 0,-1 0 0 0 0,1 1 0 0 0,0-1 0 0 0,-1 1 0 0 0,1-1 0 0 0,0 1 0 0 0,0-1 0 0 0,-1 1 0 0 0,1 0 0 0 0,-1 0 0 0 0,1 0 0 0 0,-1 0 0 0 0,1 0 0 0 0,-1 0 0 0 0,0 0 0 0 0,1 0 0 0 0,-1 1 0 0 0,0-1 0 0 0,0 0 0 0 0,0 1 0 0 0,0-1 0 0 0,0 1 0 0 0,0-1 0 0 0,0 1 0 0 0,-1 0 0 0 0,1-1 0 0 0,0 1 0 0 0,-1 0 0 0 0,0-1 0 0 0,1 1 0 0 0,-1 0 0 0 0,0 0 0 0 0,0-1 0 0 0,0 1 0 0 0,0 0 0 0 0,0 0 0 0 0,0 0 0 0 0,0-1 0 0 0,-1 1 0 0 0,1 0-1 0 0,-1 0 1 0 0,1-1 0 0 0,-1 1 0 0 0,0-1 0 0 0,0 2 53 0 0,2 16-136 0 0,0-15 121 0 0,0 0 0 0 0,0 1 0 0 0,0-1-1 0 0,1 0 1 0 0,-1 0 0 0 0,1 0 0 0 0,0 0 0 0 0,0 0 0 0 0,1-1 0 0 0,-1 1 0 0 0,1-1 0 0 0,-1 1 0 0 0,1-1-1 0 0,0 0 1 0 0,1 0 0 0 0,-1 0 0 0 0,0 0 0 0 0,1-1 0 0 0,0 0 0 0 0,-1 1 0 0 0,1-1 0 0 0,0 0 0 0 0,0-1 0 0 0,0 1-1 0 0,1-1 1 0 0,-1 0 0 0 0,0 0 0 0 0,0 0 0 0 0,1 0 0 0 0,-1-1 0 0 0,2 0 15 0 0,5 1 26 0 0,0-1 1 0 0,0 0-1 0 0,0-1 1 0 0,0-1-1 0 0,0 1 1 0 0,-1-2-1 0 0,1 0 0 0 0,-1 0 1 0 0,1 0-1 0 0,-1-1 1 0 0,0-1-1 0 0,1-1-26 0 0,17-8 139 0 0,-2-2-1 0 0,0 0 1 0 0,0-2-1 0 0,-2-1 1 0 0,0-1-1 0 0,-1-1 1 0 0,-2 0-1 0 0,0-2 1 0 0,-1-1-1 0 0,-1 0 1 0 0,-2-2-1 0 0,0 0 1 0 0,-2-1-1 0 0,11-25-138 0 0,-10 10-121 0 0,-3-1-1 0 0,-1 0 1 0 0,-2-1-1 0 0,-2 0 1 0 0,-2-1-1 0 0,-2 1 1 0 0,-2-1-1 0 0,-3-33 122 0 0,-14 17 420 0 0,15 60-418 0 0,-1-1-1 0 0,1 1 1 0 0,-1 0-1 0 0,1 0 0 0 0,-1-1 1 0 0,1 1-1 0 0,-1 0 1 0 0,0 0-1 0 0,0 0 0 0 0,0 0 1 0 0,0 0-1 0 0,0 0 0 0 0,0 0 1 0 0,0 0-1 0 0,0 0 1 0 0,0 0-1 0 0,0 0 0 0 0,0 1 1 0 0,0-1-1 0 0,-1 0 1 0 0,1 1-1 0 0,0-1 0 0 0,0 1 1 0 0,-1-1-1 0 0,1 1 1 0 0,0 0-1 0 0,-1 0 0 0 0,1-1 1 0 0,-1 1-1 0 0,1 0 0 0 0,0 0 1 0 0,-1 1-1 0 0,1-1 1 0 0,0 0-1 0 0,-1 0 0 0 0,1 1 1 0 0,0-1-1 0 0,-1 0 1 0 0,1 1-1 0 0,0-1 0 0 0,-1 1 1 0 0,1 0-1 0 0,0 0-1 0 0,-5 5-25 0 0,0 0 0 0 0,0 1 0 0 0,1 0 1 0 0,0 0-1 0 0,0 0 0 0 0,1 1 0 0 0,0 0 0 0 0,1 0 0 0 0,-1 0 0 0 0,1 0 0 0 0,1 0 0 0 0,0 0 1 0 0,0 1-1 0 0,0 0 0 0 0,1 0 25 0 0,-3 7 34 0 0,-5 37 145 0 0,1 0-1 0 0,3 1 0 0 0,2 0 1 0 0,5 47-179 0 0,1-61 64 0 0,2 0 0 0 0,2-1-1 0 0,2 0 1 0 0,1-1 0 0 0,2 0 0 0 0,2 0 0 0 0,1-2 0 0 0,2 1 0 0 0,1-2 0 0 0,15 20-64 0 0,18 25-785 0 0,-83-115-17124 0 0,24 27 14942 0 0</inkml:trace>
  <inkml:trace contextRef="#ctx0" brushRef="#br0" timeOffset="1595.339">2788 531 11090 0 0,'0'0'1006'0'0,"0"0"-250"0"0,0 0 175 0 0,0 0 264 0 0,0 0 60 0 0,0 0-83 0 0,0 0-90 0 0,0 0-75 0 0,0 0-57 0 0,34 13-89 0 0,110 39-116 0 0,-134-47-618 0 0,1-2 0 0 0,-1 1 1 0 0,0-1-1 0 0,1-1 0 0 0,0 0 0 0 0,0-1 1 0 0,-1 0-1 0 0,1 0 0 0 0,0-1 0 0 0,5-1-127 0 0,16-1 255 0 0,261-16 725 0 0,-239 8-1247 0 0,60-8-382 0 0,-39 13-6235 0 0,-60 9-3036 0 0,-13-1 3083 0 0</inkml:trace>
  <inkml:trace contextRef="#ctx0" brushRef="#br0" timeOffset="1763.482">3648 851 11314 0 0,'0'0'1417'0'0,"0"0"-513"0"0,0 0 136 0 0,0 0 0 0 0,0 0-119 0 0,0 0-217 0 0,0 0-264 0 0,0 0-192 0 0,0 0-112 0 0,0 0-104 0 0,14 199-96 0 0,-6-192-128 0 0,-5 1-280 0 0,1-1-600 0 0,3-7-945 0 0,-3 0-1504 0 0,-2 0-7337 0 0</inkml:trace>
  <inkml:trace contextRef="#ctx0" brushRef="#br0" timeOffset="1933.559">3596 380 19868 0 0,'0'0'1120'0'0,"0"0"-223"0"0,0 0-209 0 0,0 0-264 0 0,0 0-264 0 0,0 0-264 0 0,0 0-288 0 0,0 0-208 0 0,0 0-56 0 0,0 0-25 0 0,0 0-143 0 0,0 0-584 0 0,0 0-1385 0 0,0 0-2464 0 0,48 81-5185 0 0</inkml:trace>
  <inkml:trace contextRef="#ctx0" brushRef="#br0" timeOffset="2331.127">3968 1039 7882 0 0,'0'0'3011'0'0,"0"0"-1825"0"0,0 0-60 0 0,0 0 449 0 0,0 0 187 0 0,0 0-129 0 0,0 0-262 0 0,0 0-285 0 0,0 0-217 0 0,0 0-165 0 0,0 0-172 0 0,0 0-124 0 0,-3-6-83 0 0,2 2-284 0 0,0 1-1 0 0,-1-1 1 0 0,1 0-1 0 0,1 0 1 0 0,-1 1-1 0 0,0-1 1 0 0,1 0-1 0 0,0 0 1 0 0,0 0-1 0 0,0 0 1 0 0,0 1-1 0 0,1-1 1 0 0,0 0-1 0 0,-1 0 1 0 0,1 0-1 0 0,1 1 0 0 0,-1-1-40 0 0,11-27 55 0 0,1 1-1 0 0,1 1 1 0 0,2 1-1 0 0,1 0 1 0 0,19-24-55 0 0,-34 48-184 0 0,1 1 1 0 0,-1-1-1 0 0,1 1 1 0 0,0 0-1 0 0,0-1 1 0 0,1 1-1 0 0,-1 1 1 0 0,1-1-1 0 0,-1 0 1 0 0,1 1 0 0 0,0 0-1 0 0,0 0 1 0 0,0 0-1 0 0,0 0 1 0 0,0 1-1 0 0,1-1 184 0 0,-1 21-1472 0 0,30 105 1181 0 0,-32-121 397 0 0,1 0 0 0 0,-1-1 0 0 0,1 1 0 0 0,0 0-1 0 0,0-1 1 0 0,0 0 0 0 0,0 0 0 0 0,0 0 0 0 0,0 0 0 0 0,0 0 0 0 0,1 0-1 0 0,-1-1 1 0 0,1 0 0 0 0,-1 1 0 0 0,1-1 0 0 0,0-1 0 0 0,-1 1-1 0 0,1 0 1 0 0,0-1 0 0 0,0 0 0 0 0,-1 0 0 0 0,1 0 0 0 0,0 0 0 0 0,0-1-1 0 0,-1 0 1 0 0,1 1 0 0 0,0-1 0 0 0,-1 0 0 0 0,2-1-106 0 0,3-1 217 0 0,0 0 0 0 0,0 0 0 0 0,0 0 0 0 0,0-1 0 0 0,-1-1 0 0 0,0 1 0 0 0,0-1 0 0 0,0 0 1 0 0,0-1-1 0 0,-1 1 0 0 0,1-2 0 0 0,1-2-217 0 0,34-56-765 0 0,-26 36-6267 0 0,-13 24 1020 0 0,1 2-5202 0 0</inkml:trace>
  <inkml:trace contextRef="#ctx0" brushRef="#br0" timeOffset="2896.753">4809 733 15003 0 0,'0'0'1787'0'0,"0"0"-276"0"0,0 0-110 0 0,0 0-236 0 0,0 0-289 0 0,0 0-270 0 0,0 0-231 0 0,0 0-169 0 0,0 0-143 0 0,0 0-86 0 0,0 0-59 0 0,0 0-38 0 0,0 0-35 0 0,-27 12-36 0 0,-87 38-9 0 0,58-5-142 0 0,49-34 267 0 0,3-5-52 0 0,-1 0 1 0 0,1 1 0 0 0,0 0-1 0 0,0 0 1 0 0,1 0 0 0 0,0 0-1 0 0,0 1 1 0 0,1-1-1 0 0,0 1 1 0 0,0 0 0 0 0,1 0-1 0 0,0-1 1 0 0,0 1 0 0 0,1 0-1 0 0,0 0 1 0 0,1 6 126 0 0,1-11 4 0 0,0-1 1 0 0,-1 0 0 0 0,1-1-1 0 0,0 1 1 0 0,1 0-1 0 0,-1 0 1 0 0,0-1 0 0 0,0 0-1 0 0,1 1 1 0 0,-1-1-1 0 0,1 0 1 0 0,-1 0-1 0 0,1 0 1 0 0,-1 0 0 0 0,1-1-1 0 0,0 1 1 0 0,-1-1-1 0 0,1 0 1 0 0,0 1-1 0 0,0-1 1 0 0,-1 0 0 0 0,1-1-1 0 0,0 1 1 0 0,-1 0-1 0 0,1-1 1 0 0,0 1 0 0 0,-1-1-1 0 0,1 0 1 0 0,-1 0-1 0 0,2-1-4 0 0,264-150 4419 0 0,-252 145-4355 0 0,0 2 1 0 0,0-1 0 0 0,0 2 0 0 0,1 0 0 0 0,-1 1 0 0 0,1 1 0 0 0,0 0 0 0 0,0 1 0 0 0,-1 1 0 0 0,12 2-65 0 0,-21 1 51 0 0,-1 1 0 0 0,1 0 0 0 0,-1 0 0 0 0,0 1 0 0 0,0 0 0 0 0,0 0 0 0 0,-1 0 0 0 0,0 1 0 0 0,0 0 0 0 0,0 0 0 0 0,-1 0-1 0 0,0 0 1 0 0,0 1 0 0 0,0 0 0 0 0,-1 0 0 0 0,0 0 0 0 0,0 0 0 0 0,-1 0 0 0 0,0 0 0 0 0,0 1 0 0 0,-1-1 0 0 0,0 1 0 0 0,0 0 0 0 0,-1 1-51 0 0,7 34 28 0 0,-2 1 0 0 0,-2-1 1 0 0,-2 1-1 0 0,-2 0 0 0 0,-2 0 1 0 0,-1 0-1 0 0,-3-1 0 0 0,-1 0 0 0 0,-3 0 1 0 0,-2 3-29 0 0,9-32-63 0 0,-1 0 0 0 0,0 0 0 0 0,-2 0 1 0 0,1-1-1 0 0,-2 0 0 0 0,1 0 0 0 0,-2-1 0 0 0,0 0 1 0 0,0 0-1 0 0,-1-1 0 0 0,0 0 0 0 0,-1-1 0 0 0,-1 0 1 0 0,1-1-1 0 0,-1 0 0 0 0,-1-1 0 0 0,0 0 0 0 0,0-1 1 0 0,0-1-1 0 0,-1 0 0 0 0,0-1 0 0 0,0 0 0 0 0,-1-1 1 0 0,-12 2 62 0 0,17-3-37 0 0,1-1 0 0 0,0 0 1 0 0,-1 0-1 0 0,1-1 0 0 0,-1 0 1 0 0,0-1-1 0 0,1 0 0 0 0,-1-1 1 0 0,1 0-1 0 0,-1 0 0 0 0,1-1 1 0 0,-1 0-1 0 0,1-1 0 0 0,0 0 1 0 0,0 0-1 0 0,0-1 0 0 0,1-1 1 0 0,-1 1-1 0 0,1-1 0 0 0,-6-4 37 0 0,11 3 53 0 0,-1 0 0 0 0,1 1 0 0 0,0-1-1 0 0,0-1 1 0 0,0 1 0 0 0,1 0 0 0 0,0-1-1 0 0,0 1 1 0 0,1-1 0 0 0,0 0 0 0 0,0 1-1 0 0,0-1 1 0 0,1 0 0 0 0,0 0 0 0 0,0 1 0 0 0,1-1-1 0 0,0 0 1 0 0,0 0 0 0 0,1 1 0 0 0,-1-1-1 0 0,3-2-52 0 0,7-12 53 0 0,1 0-1 0 0,2 1 0 0 0,0 0 0 0 0,1 1 0 0 0,1 1 0 0 0,1 0 0 0 0,0 2 0 0 0,1 0 0 0 0,1 0 0 0 0,0 2 1 0 0,1 0-1 0 0,1 2 0 0 0,0 0 0 0 0,9-3-52 0 0,9-6-48 0 0,1 1 1 0 0,1 2-1 0 0,0 2 0 0 0,1 2 1 0 0,1 2-1 0 0,1 1 0 0 0,-1 2 1 0 0,25 0 47 0 0,115-2-5992 0 0,-165 12 520 0 0,-4 2-5941 0 0</inkml:trace>
  <inkml:trace contextRef="#ctx0" brushRef="#br0" timeOffset="6179.553">5833 122 2697 0 0,'0'0'2629'0'0,"0"0"-772"0"0,0 0-282 0 0,0 0 40 0 0,0 0 63 0 0,0 0-114 0 0,0 0-209 0 0,0 0-228 0 0,0 0-182 0 0,0 0-183 0 0,0 0-150 0 0,2-6-128 0 0,-1 3-408 0 0,1-1 0 0 0,-1 1 0 0 0,1 0 0 0 0,0 0 0 0 0,0 0 0 0 0,0 0 0 0 0,0 0 0 0 0,1 0 0 0 0,-1 1-1 0 0,1-1 1 0 0,0 1 0 0 0,-1 0 0 0 0,1-1 0 0 0,0 1 0 0 0,0 0 0 0 0,1 1 0 0 0,-1-1 0 0 0,2 0-76 0 0,24-11 320 0 0,1 2 0 0 0,0 1 1 0 0,0 1-1 0 0,1 2 0 0 0,0 1 0 0 0,1 1 1 0 0,-1 2-1 0 0,23 1-320 0 0,-49 1-6 0 0,1 1 1 0 0,-1 1 0 0 0,1-1-1 0 0,-1 1 1 0 0,1 0-1 0 0,-1 0 1 0 0,0 1 0 0 0,1-1-1 0 0,-1 1 1 0 0,0 0-1 0 0,0 1 1 0 0,0-1 0 0 0,-1 1-1 0 0,1 0 1 0 0,0 0-1 0 0,-1 0 1 0 0,0 1 0 0 0,0 0-1 0 0,0 0 1 0 0,0 0-1 0 0,-1 0 1 0 0,1 0-1 0 0,-1 1 1 0 0,0 0 0 0 0,0-1-1 0 0,-1 1 1 0 0,0 0-1 0 0,1 0 1 0 0,-2 1 0 0 0,1-1-1 0 0,-1 0 1 0 0,1 1-1 0 0,-1-1 1 0 0,-1 1 0 0 0,1-1-1 0 0,-1 2 6 0 0,-3 12 24 0 0,-1-1 0 0 0,-1 0-1 0 0,0 0 1 0 0,-2-1 0 0 0,0 1-1 0 0,-1-1 1 0 0,0-1 0 0 0,-2 0-1 0 0,0 0 1 0 0,0-1 0 0 0,-2 0 0 0 0,1-1-1 0 0,-2 0 1 0 0,-12 10-24 0 0,5 0 32 0 0,9-13-237 0 0,-14 21 553 0 0,33-12-3665 0 0,2-9-3092 0 0,-7-6-1118 0 0,-1 1 1639 0 0</inkml:trace>
  <inkml:trace contextRef="#ctx0" brushRef="#br0" timeOffset="6480.366">6501 693 0 0 0,'0'0'468'0'0,"0"0"518"0"0,0 0 117 0 0,0 0 138 0 0,0 0 221 0 0,0 0 237 0 0,0 0 169 0 0,0 0 49 0 0,0 0-106 0 0,0 0-222 0 0,0 0-246 0 0,0 0-218 0 0,-28 24-192 0 0,-86 79-163 0 0,11 20 1050 0 0,26-2-1604 0 0,54-99-4777 0 0,2-22-8420 0 0,17-3 10172 0 0</inkml:trace>
  <inkml:trace contextRef="#ctx0" brushRef="#br0" timeOffset="6684.704">6166 759 4921 0 0,'0'0'3321'0'0,"0"0"-1179"0"0,0 0-523 0 0,0 0-119 0 0,0 0-177 0 0,0 0-319 0 0,0 0-352 0 0,0 0-269 0 0,0 0-75 0 0,0 0 79 0 0,0 0 108 0 0,0 0 62 0 0,0 0 2 0 0,13 15-48 0 0,89 99 627 0 0,107 33-52 0 0,-184-134-1352 0 0,11 7-1081 0 0,-13-6-5626 0 0,-15-9-3994 0 0</inkml:trace>
</inkml:ink>
</file>

<file path=ppt/ink/ink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6:44.5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3290 1451 0 0 0,'0'0'1019'0'0,"0"0"364"0"0,0 0 96 0 0,0 0-27 0 0,0 0-137 0 0,0 0-144 0 0,0 0-104 0 0,-2-10-88 0 0,-9-33 6 0 0,9 38-551 0 0,0-1 0 0 0,-1 1 1 0 0,1 1-1 0 0,-1-1 0 0 0,0 0 0 0 0,0 1 0 0 0,0-1 0 0 0,-1 1 0 0 0,0 0 0 0 0,0 0 0 0 0,0 0 0 0 0,0 1 0 0 0,0-1 0 0 0,-1 1 0 0 0,-1-1-434 0 0,-3-2 456 0 0,-10-5-29 0 0,0 2-1 0 0,-1 0 1 0 0,-1 1 0 0 0,1 1-1 0 0,-1 1 1 0 0,0 1-1 0 0,-1 1 1 0 0,1 0 0 0 0,-1 2-1 0 0,1 1 1 0 0,-1 0-1 0 0,0 2 1 0 0,-15 2-427 0 0,9-3 210 0 0,-92 16 426 0 0,-34 38-270 0 0,78-10-292 0 0,-36 37 41 0 0,-59 44 228 0 0,136-93-250 0 0,2 1 0 0 0,1 2 0 0 0,2 2 1 0 0,1 0-1 0 0,2 2 0 0 0,2 1 0 0 0,1 1 0 0 0,3 1 1 0 0,1 0-1 0 0,-9 32-93 0 0,-50 216 518 0 0,69-245-411 0 0,-1 9 42 0 0,3-1 0 0 0,2 2-1 0 0,2-1 1 0 0,3 10-149 0 0,0-21 27 0 0,13 103 98 0 0,36 4 81 0 0,23-27-56 0 0,5-23-52 0 0,72 24 134 0 0,-49-70-62 0 0,29-13 42 0 0,61-11 2 0 0,125-23 210 0 0,-89-30-105 0 0,5-42 51 0 0,-13-35-192 0 0,-120 41-100 0 0,14-22 37 0 0,53-58-39 0 0,-64 39 56 0 0,-34-10 68 0 0,-35 14-57 0 0,-18 22-35 0 0,-8 37-72 0 0,-2-1 0 0 0,-1 1-1 0 0,-2 0 1 0 0,-2-1 0 0 0,-1 1 0 0 0,-2 0 0 0 0,-4-12-36 0 0,-25-100 57 0 0,-12 34-17 0 0,12 20 47 0 0,-17-8-87 0 0,-28 6 30 0 0,6 19-39 0 0,-61-38-62 0 0,12 27 51 0 0,95 68-110 0 0,0 2 0 0 0,-2 1 0 0 0,0 1 1 0 0,-1 1-1 0 0,0 2 0 0 0,-1 1 0 0 0,-1 1 0 0 0,0 2 0 0 0,-9-1 130 0 0,4 2-1047 0 0,-41-11-971 0 0,52 13-2889 0 0,1-1-4114 0 0,15 4-3410 0 0</inkml:trace>
  <inkml:trace contextRef="#ctx0" brushRef="#br0" timeOffset="1">3018 2232 0 0 0,'0'0'156'0'0,"0"0"484"0"0,0 0 214 0 0,0 0 106 0 0,0 0 99 0 0,0 0 76 0 0,4-5 11885 0 0,-3 3-13123 0 0,-1 1 721 0 0,0 1-12 0 0,0 0-15 0 0,0 0-24 0 0,0 0-38 0 0,0 0-68 0 0,0 0-87 0 0,-39-3 480 0 0,31 6-840 0 0,-1 1 0 0 0,1-1 0 0 0,0 1 0 0 0,1 1 0 0 0,-1 0 0 0 0,1 0 0 0 0,0 0 1 0 0,0 1-1 0 0,0 0 0 0 0,1 0 0 0 0,0 0 0 0 0,0 1 0 0 0,1 0 0 0 0,-1 2-14 0 0,3-5 4 0 0,0 1 1 0 0,0 0-1 0 0,1 1 0 0 0,0-1 0 0 0,0 0 1 0 0,1 0-1 0 0,-1 1 0 0 0,1-1 1 0 0,0 1-1 0 0,1-1 0 0 0,-1 1 0 0 0,1 0 1 0 0,0-1-1 0 0,1 1 0 0 0,0 2-4 0 0,1-4 23 0 0,0-1 1 0 0,0 0-1 0 0,0 0 0 0 0,1 1 0 0 0,-1-1 0 0 0,1-1 1 0 0,0 1-1 0 0,0 0 0 0 0,0-1 0 0 0,1 1 0 0 0,-1-1 1 0 0,0 0-1 0 0,1 0 0 0 0,-1 0 0 0 0,1-1 0 0 0,0 1 1 0 0,0-1-1 0 0,-1 0 0 0 0,1 0 0 0 0,1 0-23 0 0,2 0 86 0 0,-1 0-1 0 0,1-1 0 0 0,-1 0 1 0 0,1 0-1 0 0,-1 0 0 0 0,1-1 1 0 0,-1 0-1 0 0,0 0 0 0 0,1-1 1 0 0,-1 0-1 0 0,0 0 0 0 0,0 0 1 0 0,0-1-1 0 0,0 1 1 0 0,0-2-1 0 0,-1 1 0 0 0,1-1 1 0 0,-1 1-1 0 0,0-1 0 0 0,0-1 1 0 0,0 1-1 0 0,-1-1 0 0 0,0 0 1 0 0,0 0-1 0 0,0 0 0 0 0,0 0 1 0 0,-1-1-1 0 0,0 0 0 0 0,0 1 1 0 0,0-1-1 0 0,-1 0 0 0 0,0-1 1 0 0,0 1-1 0 0,0 0 1 0 0,-1 0-1 0 0,0-1 0 0 0,0 1 1 0 0,-1-1-1 0 0,0 1 0 0 0,0-1 1 0 0,0 1-1 0 0,-1-1 0 0 0,-1-3-85 0 0,1 7-37 0 0,0 0-1 0 0,-1 0 0 0 0,1 0 0 0 0,-1 1 1 0 0,0-1-1 0 0,1 0 0 0 0,-1 1 0 0 0,-1 0 0 0 0,1-1 1 0 0,0 1-1 0 0,0 0 0 0 0,-1 0 0 0 0,0 0 1 0 0,1 1-1 0 0,-1-1 0 0 0,0 0 0 0 0,0 1 1 0 0,1 0-1 0 0,-1 0 0 0 0,0 0 0 0 0,0 0 1 0 0,-1 0-1 0 0,1 1 0 0 0,0-1 0 0 0,0 1 0 0 0,0 0 1 0 0,0-1-1 0 0,0 2 0 0 0,-1-1 0 0 0,1 0 1 0 0,0 1-1 0 0,0-1 0 0 0,0 1 0 0 0,0 0 1 0 0,0 0-1 0 0,0 0 0 0 0,0 1 0 0 0,0-1 0 0 0,0 0 1 0 0,1 1-1 0 0,-1 0 0 0 0,1 0 0 0 0,-1 0 1 0 0,-1 2 37 0 0,-2 0-41 0 0,1 0 1 0 0,1 1 0 0 0,-1 0-1 0 0,0 0 1 0 0,1 0 0 0 0,0 0-1 0 0,1 1 1 0 0,-1-1-1 0 0,1 1 1 0 0,0 0 0 0 0,0 0-1 0 0,1 0 1 0 0,-1 1 0 0 0,2-1-1 0 0,-1 1 1 0 0,1-1 0 0 0,0 1-1 0 0,0-1 1 0 0,0 4 40 0 0,3-7 10 0 0,0 0 0 0 0,0-1 1 0 0,0 1-1 0 0,0 0 0 0 0,1 0 1 0 0,-1-1-1 0 0,1 0 0 0 0,0 1 1 0 0,-1-1-1 0 0,1 0 0 0 0,0 0 0 0 0,0-1 1 0 0,1 1-1 0 0,-1-1 0 0 0,0 1 1 0 0,0-1-1 0 0,1 0 0 0 0,-1 0 0 0 0,1 0 1 0 0,-1-1-1 0 0,1 1 0 0 0,-1-1 1 0 0,1 0-1 0 0,-1 0 0 0 0,3 0-10 0 0,1 0 72 0 0,0 0 0 0 0,-1 0 0 0 0,1 0 0 0 0,0-1 0 0 0,0 0 0 0 0,-1 0 0 0 0,1 0 0 0 0,-1-1 0 0 0,1 0 0 0 0,-1-1 0 0 0,0 1 0 0 0,1-1 0 0 0,-1 0 0 0 0,-1-1 0 0 0,1 1 0 0 0,0-1 1 0 0,-1-1-1 0 0,0 1 0 0 0,0-1 0 0 0,0 1 0 0 0,-1-2 0 0 0,1 1 0 0 0,-1 0 0 0 0,0-1 0 0 0,0-2-72 0 0,-3 6-34 0 0,0-1 0 0 0,-1 0 0 0 0,0 0 0 0 0,0 0 0 0 0,0 0 0 0 0,0 0 0 0 0,0 0 0 0 0,0 0 0 0 0,-1 0 0 0 0,1 0 0 0 0,-1 1 0 0 0,0-1 1 0 0,0 0-1 0 0,0 0 0 0 0,0 1 0 0 0,-1-1 0 0 0,1 0 0 0 0,-1 1 0 0 0,1-1 0 0 0,-1 1 0 0 0,0 0 0 0 0,0 0 0 0 0,0 0 0 0 0,0 0 0 0 0,0 0 0 0 0,-1 0 1 0 0,1 0-1 0 0,0 1 0 0 0,-1-1 0 0 0,1 1 0 0 0,-1-1 0 0 0,0 1 0 0 0,0 0 0 0 0,1 0 0 0 0,-1 1 0 0 0,0-1 0 0 0,0 0 0 0 0,0 1 0 0 0,0 0 0 0 0,0-1 1 0 0,0 1-1 0 0,0 1 0 0 0,0-1 0 0 0,1 0 0 0 0,-1 1 0 0 0,0-1 0 0 0,0 1 0 0 0,0 0 0 0 0,0 0 0 0 0,1 0 0 0 0,-1 0 0 0 0,0 0 0 0 0,1 1 0 0 0,-1-1 1 0 0,1 1-1 0 0,0 0 0 0 0,-1 0 0 0 0,1 0 0 0 0,-1 1 34 0 0,-33 45-2043 0 0,31-8-5896 0 0,7-33 2072 0 0,3-3-2628 0 0</inkml:trace>
  <inkml:trace contextRef="#ctx0" brushRef="#br0" timeOffset="2">3268 2552 0 0 0,'-2'3'77'0'0,"2"-2"335"0"0,0-1 174 0 0,-7 5 6751 0 0,-13 4-7829 0 0,12-5 144 0 0,-4 4-144 0 0,2-1 1598 0 0,10-10 5793 0 0,9-35-1962 0 0,4-253-3397 0 0,2 159-1264 0 0,4 73-212 0 0,15-95 388 0 0,-6-27-264 0 0,-16 40 3 0 0,-5 89-57 0 0,-2 0 1 0 0,-3 0-1 0 0,-3-48-134 0 0,0 22 82 0 0,-10-157 260 0 0,3 87-142 0 0,7-102 109 0 0,-3 227-1275 0 0,1 2-5529 0 0,7-1-4610 0 0,-1 18 5602 0 0</inkml:trace>
  <inkml:trace contextRef="#ctx0" brushRef="#br0" timeOffset="3">2602 2618 0 0 0,'6'-3'0'0'0,"-3"3"0"0"0,-1 0 0 0 0,-1 0 104 0 0,-1 0 476 0 0,0 0 343 0 0,0 0 48 0 0,0 0-47 0 0,3-6 4146 0 0,0-15-2518 0 0,0 7-1677 0 0,9-99 2628 0 0,6 13-3090 0 0,13-4-117 0 0,1-68 637 0 0,1 14-28 0 0,-15-45 906 0 0,-5 55-1193 0 0,2-131 522 0 0,1 106-556 0 0,3 10-61 0 0,5 57-50 0 0,-17 0 93 0 0,2 17-414 0 0,-5 12 188 0 0,-4 76-325 0 0,0 1-21 0 0,0 0 5 0 0,0 0-11 0 0,0 0 20 0 0,0-3 1 0 0,0-3-1837 0 0,2 3-8731 0 0,0 1 7524 0 0,1-2-5812 0 0</inkml:trace>
  <inkml:trace contextRef="#ctx0" brushRef="#br0" timeOffset="4">1600 582 0 0 0,'0'0'488'0'0,"0"0"259"0"0,0 0 365 0 0,0 0 315 0 0,0 0 236 0 0,0 0 24 0 0,0 0-178 0 0,0 0-223 0 0,0 0-283 0 0,0 0-269 0 0,-3-1-163 0 0,-3-5 1788 0 0,6 6-2026 0 0,28 0 261 0 0,160 23 874 0 0,520-13 1554 0 0,-69-14-2158 0 0,77-18 356 0 0,-278 22-926 0 0,-365 14-318 0 0,-71-13-17 0 0,-1-1 0 0 0,1 0-1 0 0,-1 1 1 0 0,1-1 0 0 0,-1 0 0 0 0,1 0 0 0 0,0 0 0 0 0,-1-1 0 0 0,1 1 0 0 0,-1 0-1 0 0,1 0 1 0 0,-1-1 0 0 0,1 1 0 0 0,-1-1 0 0 0,1 0 0 0 0,-1 1 0 0 0,1-1 0 0 0,-1 0-1 0 0,0 0 1 0 0,1 0 0 0 0,-1 0 0 0 0,0 0 0 0 0,0 0 0 0 0,0 0 0 0 0,0 0 0 0 0,0 0-1 0 0,0-1 1 0 0,0 1 0 0 0,1-1 41 0 0,5-13-3859 0 0,-2 1-4576 0 0,-5 9-435 0 0</inkml:trace>
  <inkml:trace contextRef="#ctx0" brushRef="#br0" timeOffset="5">2563 1 1400 0 0,'0'0'939'0'0,"0"0"361"0"0,0 0 633 0 0,0 0 407 0 0,0 0 50 0 0,0 0-395 0 0,0 0-544 0 0,0 0-329 0 0,0 0-231 0 0,-33 15-203 0 0,-105 50-160 0 0,-227 115 1167 0 0,315-157-1463 0 0,-222 113 500 0 0,271-136-812 0 0,-1 1-1 0 0,1-1 0 0 0,-1 1 1 0 0,1-1-1 0 0,-1 1 0 0 0,1-1 1 0 0,-1 1-1 0 0,1 0 0 0 0,0 0 1 0 0,-1-1-1 0 0,1 1 0 0 0,0 0 1 0 0,0 0-1 0 0,-1 1 0 0 0,1-1 1 0 0,0 0-1 0 0,0 0 1 0 0,0 0-1 0 0,1 1 0 0 0,-1-1 1 0 0,0 0-1 0 0,0 1 0 0 0,1-1 1 0 0,-1 1-1 0 0,1-1 0 0 0,-1 1 1 0 0,1-1-1 0 0,-1 1 0 0 0,1-1 1 0 0,0 1-1 0 0,0 0 0 0 0,0-1 1 0 0,0 1-1 0 0,0-1 1 0 0,0 1-1 0 0,0-1 0 0 0,1 1 1 0 0,-1 0-1 0 0,0-1 0 0 0,1 1 1 0 0,0-1-1 0 0,-1 0 0 0 0,1 1 1 0 0,0-1-1 0 0,-1 1 0 0 0,1-1 1 0 0,0 0-1 0 0,0 0 0 0 0,0 1 1 0 0,0-1-1 0 0,1 0 1 0 0,-1 0-1 0 0,0 0 0 0 0,0 0 1 0 0,1 0 80 0 0,93 15-5363 0 0,-32-21-1184 0 0,-45 1 3256 0 0</inkml:trace>
  <inkml:trace contextRef="#ctx0" brushRef="#br0" timeOffset="6">3612 34 9362 0 0,'0'0'1186'0'0,"0"0"-477"0"0,0 0 31 0 0,-38 17 212 0 0,-127 56 214 0 0,-398 178 4254 0 0,418-178-5144 0 0,143-72-392 0 0,0 0 1 0 0,1 0-1 0 0,-1 0 1 0 0,0 0-1 0 0,1 1 0 0 0,-1-1 1 0 0,1 0-1 0 0,0 1 1 0 0,-1-1-1 0 0,1 1 0 0 0,0-1 1 0 0,0 1-1 0 0,0-1 1 0 0,0 1-1 0 0,0 0 0 0 0,0 0 1 0 0,1-1-1 0 0,-1 1 1 0 0,1 0-1 0 0,-1 0 1 0 0,1 0-1 0 0,-1 0 0 0 0,1 0 1 0 0,0 0-1 0 0,0-1 1 0 0,0 1-1 0 0,0 0 0 0 0,0 0 1 0 0,1 0-1 0 0,-1 0 1 0 0,0 0-1 0 0,1 0 0 0 0,0 0 1 0 0,-1-1-1 0 0,1 1 1 0 0,0 0-1 0 0,0 0 1 0 0,0-1-1 0 0,0 1 0 0 0,0-1 1 0 0,0 1-1 0 0,0-1 1 0 0,1 1-1 0 0,-1-1 0 0 0,1 0 1 0 0,-1 1-1 0 0,1-1 1 0 0,-1 0-1 0 0,1 0 0 0 0,0 0 1 0 0,-1 0-1 0 0,3 0 116 0 0,13 2-970 0 0,1-1 0 0 0,-1-1 0 0 0,1 0 0 0 0,-1-2 0 0 0,1 0 0 0 0,0 0-1 0 0,-1-2 1 0 0,0 0 0 0 0,0-1 0 0 0,0-1 0 0 0,13-6 970 0 0,6 1-2566 0 0,-5 2 2003 0 0</inkml:trace>
  <inkml:trace contextRef="#ctx0" brushRef="#br0" timeOffset="7">4209 37 0 0 0,'0'0'1458'0'0,"0"0"254"0"0,0 0 450 0 0,0 0 297 0 0,0 0-29 0 0,0 0-510 0 0,0 0-594 0 0,0 0-361 0 0,-39 19-184 0 0,-128 60-129 0 0,-340 154 2408 0 0,435-191-3569 0 0,72-41 414 0 0,1 1 0 0 0,0-1 0 0 0,0 0 0 0 0,0 1 0 0 0,0-1 0 0 0,0 0 0 0 0,0 0 0 0 0,0 0-1 0 0,1 0 1 0 0,-1 0 0 0 0,0 0 0 0 0,1 0 0 0 0,-1 0 0 0 0,0 0 0 0 0,1-1 0 0 0,-1 1 0 0 0,1 0 0 0 0,-1-1 0 0 0,1 1 0 0 0,0-1 0 0 0,-1 0 0 0 0,1 0 0 0 0,-1 1 0 0 0,1-1 0 0 0,0 0 0 0 0,-1 0 0 0 0,1-1 0 0 0,-1 1-1 0 0,1 0 1 0 0,0 0 0 0 0,-1-1 0 0 0,1 1 0 0 0,1-1 95 0 0,-1 1-74 0 0,51-5-822 0 0,-1-1 0 0 0,0-3 0 0 0,0-2 0 0 0,-1-2 1 0 0,33-14 895 0 0,-60 20-580 0 0,237-72-8795 0 0,-207 63 8604 0 0</inkml:trace>
  <inkml:trace contextRef="#ctx0" brushRef="#br0" timeOffset="8">4862 48 0 0 0,'0'0'2351'0'0,"0"0"488"0"0,0 0-95 0 0,0 0-704 0 0,-33 21-569 0 0,-107 65-325 0 0,-322 157 4312 0 0,453-239-5469 0 0,5-2-36 0 0,0-1 0 0 0,1 1-1 0 0,-1-1 1 0 0,1 1-1 0 0,-1 0 1 0 0,1 0-1 0 0,0 1 1 0 0,0-1-1 0 0,0 1 1 0 0,0-1-1 0 0,0 1 1 0 0,0 0-1 0 0,1 0 1 0 0,-1 1-1 0 0,1-1 1 0 0,0 0-1 0 0,0 1 1 0 0,0-1-1 0 0,1 1 1 0 0,-1 0 47 0 0,4-2-110 0 0,0 0 0 0 0,1 0 1 0 0,-1-1-1 0 0,0 1 0 0 0,1-1 0 0 0,-1 1 0 0 0,1-1 1 0 0,0 0-1 0 0,-1 1 0 0 0,1-1 0 0 0,0-1 1 0 0,0 1-1 0 0,-1 0 0 0 0,1-1 0 0 0,0 1 0 0 0,0-1 1 0 0,0 0-1 0 0,0 0 0 0 0,0 0 0 0 0,0 0 0 0 0,-1-1 1 0 0,1 1-1 0 0,2-1 110 0 0,3 0-204 0 0,100-10-3420 0 0,-36-6-2578 0 0,-41 9 1668 0 0</inkml:trace>
  <inkml:trace contextRef="#ctx0" brushRef="#br0" timeOffset="9">3202 2512 0 0 0,'0'0'323'0'0,"0"0"11"0"0,0 0 7 0 0,0 0-13 0 0,0 0-7 0 0,0 0 26 0 0,0 0 18 0 0,0 0 42 0 0,0 0 64 0 0,0 0 30 0 0,0 0 7 0 0,0 0-13 0 0,0 0-31 0 0,0 0-50 0 0,0 0-9 0 0,0 0-4 0 0,0 0 6 0 0,0 0 23 0 0,0 0-12 0 0,0 0-11 0 0,0 0-16 0 0,0 0-28 0 0,0 0-50 0 0,0 0-45 0 0,0 0-31 0 0,-1 6 3036 0 0,-2 21-2325 0 0,3 79 1423 0 0,-4-44-1313 0 0,4-61-1026 0 0,0-1 24 0 0,0 0-17 0 0,0 29 425 0 0,0 4 123 0 0,0-32-581 0 0,0-1 8 0 0,0 28 507 0 0,-5 6-173 0 0,1-19 1817 0 0,4-15-2093 0 0,0 0-4 0 0,-24 0 276 0 0,-68-1-530 0 0,11 2 490 0 0,6-12 47 0 0,30 4-109 0 0,-142 3 700 0 0,187 4-932 0 0,-1 0 10 0 0,0 0-2 0 0,1 0 6 0 0,0 0 0 0 0,0 0-21 0 0,0 0 2 0 0,-22-18 722 0 0,22 17-708 0 0,-4-6 112 0 0,4 4-119 0 0,0 2-24 0 0,0-8 10 0 0,15-71-4 0 0,11 12 191 0 0,-23 28 140 0 0,-3 39-299 0 0,0 1-40 0 0,-5-10-3527 0 0,14-3-8006 0 0,-4 10 1462 0 0</inkml:trace>
  <inkml:trace contextRef="#ctx0" brushRef="#br0" timeOffset="10">2734 667 0 0 0,'0'0'309'0'0,"0"0"138"0"0,0 0 125 0 0,-1-6 98 0 0,1 0-484 0 0,-4-22 1293 0 0,-2 10 3105 0 0,-1 20 1772 0 0,6 7-6102 0 0,0 78 1098 0 0,-29 100-1025 0 0,26 45-1436 0 0,4-225-1814 0 0,3-19 2110 0 0,4-16 531 0 0,17-35-1259 0 0,-3-1-1 0 0,-2-2 1 0 0,-3 0 0 0 0,-3 0-1 0 0,-1-16 1542 0 0,-11 5 2286 0 0,-1 77-2215 0 0,-1-1 0 0 0,0 1 0 0 0,0-1 1 0 0,0 1-1 0 0,0-1 0 0 0,0 1 0 0 0,0 0 0 0 0,0 0 1 0 0,0-1-1 0 0,0 1 0 0 0,0 0 0 0 0,0 0 0 0 0,0 0 0 0 0,0 0 1 0 0,1 0-1 0 0,-1 0 0 0 0,0 0 0 0 0,0 0 0 0 0,0 1 1 0 0,0-1-1 0 0,0 0 0 0 0,0 0 0 0 0,0 1 0 0 0,0-1 0 0 0,0 1 1 0 0,0-1-1 0 0,0 1 0 0 0,1-1 0 0 0,-1 1 0 0 0,0 0 1 0 0,0-1-1 0 0,1 1 0 0 0,-1 0 0 0 0,0-1 0 0 0,1 1 0 0 0,-1 0 1 0 0,1 0-1 0 0,-1 0 0 0 0,1 0 0 0 0,-1 0-71 0 0,-4 6 353 0 0,1 0 0 0 0,0 0 0 0 0,0 0-1 0 0,0 0 1 0 0,1 1 0 0 0,0-1 0 0 0,1 1 0 0 0,0 0-1 0 0,0 0 1 0 0,0 0 0 0 0,1 0 0 0 0,0 0 0 0 0,1 5-353 0 0,2 123 1676 0 0,-11 218-2548 0 0,5-230-1437 0 0,4-125 2263 0 0,0 1 0 0 0,0 0-1 0 0,0-1 1 0 0,0 1 0 0 0,0 0 0 0 0,0-1-1 0 0,0 1 1 0 0,0-1 0 0 0,0 1 0 0 0,0 0-1 0 0,1-1 1 0 0,-1 1 0 0 0,0 0 0 0 0,0-1-1 0 0,0 1 1 0 0,1 0 0 0 0,-1 0 0 0 0,0-1-1 0 0,0 1 1 0 0,1 0 0 0 0,-1-1-1 0 0,0 1 1 0 0,1 0 0 0 0,-1 0 0 0 0,0 0-1 0 0,0-1 1 0 0,1 1 0 0 0,-1 0 0 0 0,0 0-1 0 0,1 0 1 0 0,-1 0 0 0 0,1 0 0 0 0,-1 0-1 0 0,0 0 1 0 0,1 0 0 0 0,-1 0 0 0 0,0 0-1 0 0,1 0 1 0 0,-1 0 0 0 0,1 0 0 0 0,-1 0-1 0 0,0 0 1 0 0,1 0 0 0 0,-1 0 0 0 0,0 0-1 0 0,1 0 1 0 0,-1 0 0 0 0,0 1-1 0 0,1-1 1 0 0,-1 0 0 0 0,0 0 0 0 0,1 0-1 0 0,-1 1 1 0 0,0-1 0 0 0,0 0 0 0 0,1 0-1 0 0,-1 1 1 0 0,0-1 0 0 0,0 0 0 0 0,1 1-1 0 0,-1-1 1 0 0,0 0 0 0 0,0 1 0 0 0,0-1 46 0 0,57-342-911 0 0,-9 23 1127 0 0,-47 299 676 0 0,-7 22 626 0 0,-12 52-1145 0 0,1 1 0 0 0,4 1 1 0 0,-7 55-374 0 0,17-94-25 0 0,-20 118-908 0 0,7 1 1 0 0,4 20 932 0 0,-17 50-2436 0 0,21-190 2023 0 0,5-23-982 0 0,3-31-593 0 0,0 30 2492 0 0,33-212 917 0 0,-2-103-1488 0 0,-60 433-1048 0 0,-22 191 1348 0 0,40-36-1760 0 0,12-188-1592 0 0,-1-73 3119 0 0,-2-41 0 0 0,45-422 4926 0 0,-36 361-3129 0 0,-20 101-1357 0 0,-6 71-813 0 0,3 2 0 0 0,3 0 1 0 0,4 0-1 0 0,0 66 373 0 0,4-65-1048 0 0,-16 110-322 0 0,17-135 1434 0 0,3-91-285 0 0,58-231 2752 0 0,-26 43-1296 0 0,-54 322-2311 0 0,-25 151-402 0 0,-3 118 1478 0 0,48-334-19 0 0,3-30 89 0 0,0 0 80 0 0,0 0 68 0 0,0 0-5 0 0,0-25 96 0 0,26-111 531 0 0,11 51-678 0 0,-25 77 69 0 0,-14 40-432 0 0,2-27 114 0 0,-38 252-1263 0 0,28-172 1034 0 0,26-126 2842 0 0,16-53-1926 0 0,-4-2-1 0 0,-5-1 1 0 0,1-30-600 0 0,-20 89 631 0 0,-15 65-1117 0 0,-7 17 271 0 0,3-1-1 0 0,1 2 0 0 0,2 0 1 0 0,2 1-1 0 0,1 0 1 0 0,3 4 215 0 0,6 42-2436 0 0,0-92 2432 0 0,0 0 0 0 0,0 1 0 0 0,0-1-1 0 0,1 1 1 0 0,-1-1 0 0 0,0 0-1 0 0,0 1 1 0 0,0-1 0 0 0,1 0-1 0 0,-1 1 1 0 0,0-1 0 0 0,0 0-1 0 0,1 1 1 0 0,-1-1 0 0 0,0 0 0 0 0,1 0-1 0 0,-1 1 1 0 0,0-1 0 0 0,1 0-1 0 0,-1 0 1 0 0,1 1 0 0 0,-1-1-1 0 0,0 0 1 0 0,1 0 0 0 0,-1 0 0 0 0,1 0-1 0 0,-1 0 1 0 0,0 0 0 0 0,1 0-1 0 0,-1 0 1 0 0,1 0 0 0 0,-1 0-1 0 0,0 0 1 0 0,1 0 0 0 0,-1 0-1 0 0,1 0 1 0 0,-1 0 0 0 0,0 0 0 0 0,1 0-1 0 0,-1-1 1 0 0,1 1 0 0 0,-1 0-1 0 0,0 0 1 0 0,1 0 0 0 0,-1-1-1 0 0,0 1 1 0 0,1 0 0 0 0,-1 0-1 0 0,0-1 1 0 0,1 1 0 0 0,-1 0 0 0 0,0-1-1 0 0,0 1 1 0 0,1 0 0 0 0,-1-1-1 0 0,0 1 1 0 0,0 0 0 0 0,0-1-1 0 0,0 1 1 0 0,1-1 0 0 0,-1 1 0 0 0,0 0-1 0 0,0-1 1 0 0,0 1 0 0 0,0-1-1 0 0,0 1 1 0 0,0 0 0 0 0,0-1-1 0 0,0 1 1 0 0,0-1 4 0 0,37-188 2326 0 0,-31-99 49 0 0,-15 203-516 0 0,4 107-3022 0 0,-16 234 283 0 0,3-67-27 0 0,15-134-1076 0 0,1-47 509 0 0,1-39 2044 0 0,14-193 2949 0 0,0 0-3515 0 0,-12 211 65 0 0,-11-40 660 0 0,6 91-2004 0 0,-10 280 1500 0 0,-5-11-3488 0 0,-3-36 5098 0 0,13-238-1143 0 0,9-32-663 0 0,0-1 3 0 0,0 0-25 0 0,0 0 17 0 0,0 0 35 0 0,0 0 37 0 0,0 0 15 0 0,0-22 638 0 0,2 8-678 0 0,1 1 1 0 0,1 0-1 0 0,0 0 0 0 0,1 0 0 0 0,1 1 1 0 0,0 0-1 0 0,0 0 0 0 0,1 0 1 0 0,8-10-72 0 0,-15 22 1 0 0,23-33-84 0 0,-22 62-312 0 0,-37 122-81 0 0,17-63-325 0 0,18-82 623 0 0,-4 12 844 0 0,2-31-114 0 0,20-164 471 0 0,-6 60-231 0 0,-20 128-1724 0 0,-3 15 380 0 0,2 1 1 0 0,1 0-1 0 0,1 0 1 0 0,1 1 0 0 0,1 0-1 0 0,1 8 552 0 0,1 62-1578 0 0,4-98 1615 0 0,0 0-1 0 0,0-1 0 0 0,0 1 1 0 0,0 0-1 0 0,0-1 0 0 0,0 1 0 0 0,0 0 1 0 0,0-1-1 0 0,1 1 0 0 0,-1 0 1 0 0,0-1-1 0 0,0 1 0 0 0,0 0 0 0 0,0 0 1 0 0,1-1-1 0 0,-1 1 0 0 0,0 0 1 0 0,0 0-1 0 0,0-1 0 0 0,1 1 0 0 0,-1 0 1 0 0,0 0-1 0 0,1 0 0 0 0,-1-1 1 0 0,0 1-1 0 0,0 0 0 0 0,1 0 1 0 0,-1 0-1 0 0,0 0 0 0 0,1 0 0 0 0,-1 0 1 0 0,0 0-1 0 0,1 0 0 0 0,-1 0 1 0 0,0-1-1 0 0,1 1 0 0 0,-1 1 0 0 0,0-1 1 0 0,1 0-1 0 0,-1 0 0 0 0,0 0 1 0 0,1 0-1 0 0,-1 0 0 0 0,0 0 0 0 0,1 0 1 0 0,-1 0-1 0 0,0 0 0 0 0,0 1 1 0 0,1-1-1 0 0,-1 0 0 0 0,0 0 0 0 0,1 0 1 0 0,-1 1-1 0 0,0-1 0 0 0,0 0 1 0 0,0 0-1 0 0,1 1 0 0 0,-1-1 0 0 0,0 0 1 0 0,0 0-1 0 0,0 1 0 0 0,1-1-36 0 0,-1 1-14 0 0,0-1 0 0 0,0 0-1 0 0,0 1 1 0 0,1-1 0 0 0,-1 1 0 0 0,0-1-1 0 0,0 1 1 0 0,0-1 0 0 0,0 0 0 0 0,0 1-1 0 0,0-1 1 0 0,0 1 0 0 0,0-1 0 0 0,0 1-1 0 0,0-1 1 0 0,0 0 0 0 0,0 1 0 0 0,0-1-1 0 0,-1 1 1 0 0,1-1 0 0 0,0 0 0 0 0,0 1-1 0 0,0-1 1 0 0,-1 1 0 0 0,1-1 0 0 0,0 0-1 0 0,0 1 1 0 0,-1-1 0 0 0,1 0 0 0 0,0 1-1 0 0,-1-1 1 0 0,1 0 0 0 0,0 0 0 0 0,-1 1-1 0 0,1-1 1 0 0,0 0 0 0 0,-1 0-1 0 0,1 0 1 0 0,-1 1 0 0 0,1-1 0 0 0,0 0-1 0 0,-1 0 1 0 0,1 0 0 0 0,-1 0 0 0 0,1 0-1 0 0,0 0 1 0 0,-1 0 0 0 0,1 0 0 0 0,-1 0-1 0 0,1 0 1 0 0,-1 0 0 0 0,1 0 0 0 0,-1 0-1 0 0,1 0 1 0 0,0 0 0 0 0,-1 0 0 0 0,1-1-1 0 0,-1 1 1 0 0,1 0 0 0 0,0 0 0 0 0,-1-1-1 0 0,1 1 1 0 0,0 0 0 0 0,-1 0 0 0 0,1-1-1 0 0,0 1 1 0 0,-1 0 0 0 0,1-1 14 0 0,4 19 953 0 0,-16 5 128 0 0,-12-7-4843 0 0,15-9-198 0 0,6-4 3109 0 0</inkml:trace>
  <inkml:trace contextRef="#ctx0" brushRef="#br0" timeOffset="11">2533 2176 728 0 0,'0'0'1242'0'0,"0"0"-43"0"0,0 0 60 0 0,0 0 49 0 0,0 0-53 0 0,0 0-147 0 0,0 0-176 0 0,0 0-153 0 0,0 0-104 0 0,0 0-79 0 0,0 0-51 0 0,0 0-18 0 0,0 0-36 0 0,5-28-3 0 0,15-91 4 0 0,-2 1 1558 0 0,4 1-1188 0 0,40-126 508 0 0,-56 129-1244 0 0,-7 112-154 0 0,1 0 0 0 0,0 0 0 0 0,-1 0 0 0 0,1 0 0 0 0,-1 0 0 0 0,0 0 0 0 0,1 0 0 0 0,-1 1 0 0 0,0-1 0 0 0,0 0 0 0 0,0 0 0 0 0,0 1 0 0 0,-1-1 0 0 0,1 0 0 0 0,0 1 0 0 0,-1 0 0 0 0,1-1 0 0 0,-1 1 0 0 0,0 0 0 0 0,1-1 0 0 0,-1 1 0 0 0,0 0 0 0 0,0 0 0 0 0,1 1 0 0 0,-1-1 0 0 0,-1 0 28 0 0,-1 24-2015 0 0,-6 92 1787 0 0,4 1 0 0 0,9 85 228 0 0,-1-42-19 0 0,-6 63-1776 0 0,-44-101 983 0 0,32-77 626 0 0,5 56 841 0 0,0-30-234 0 0,11-1-168 0 0,-5-37 1461 0 0,-7-12-1632 0 0,0 29-1440 0 0,13-62-1759 0 0,0 10 3026 0 0,17-122-496 0 0,15-254 696 0 0,-33 368 15 0 0,0 1 0 0 0,-1-1-1 0 0,0 0 1 0 0,-1 1 0 0 0,0-1 0 0 0,-1 1-1 0 0,0 0 1 0 0,-1 0 0 0 0,0 0 0 0 0,-2-3-124 0 0,2 38 2199 0 0,34 233-1390 0 0,-43-137-1209 0 0,-7 4-753 0 0,18-40 1662 0 0,17-19-54 0 0,32-51 406 0 0,-12 18-322 0 0,-7-25 1376 0 0,63-12-64 0 0,-25 8-1088 0 0,9-1-133 0 0,-31 8-176 0 0,52-10-63 0 0,-10-2-129 0 0,-71-2 510 0 0,-19-1 1475 0 0,-131 11-2086 0 0,66-14-470 0 0,49 8 105 0 0,-56-13-50 0 0,27-11 188 0 0,-26-5-44 0 0,14 20 304 0 0,24 1 19 0 0,127-8-602 0 0,26 15 449 0 0,-33 15-50 0 0,-59-15-7 0 0,67-11 90 0 0,3-1-38 0 0,-94 13-46 0 0,0-1-1 0 0,0 0 1 0 0,0 1 0 0 0,0-1-1 0 0,0 0 1 0 0,-1 0-1 0 0,1 1 1 0 0,0-1-1 0 0,0 0 1 0 0,0 1 0 0 0,0-1-1 0 0,0 0 1 0 0,0 0-1 0 0,0 1 1 0 0,0-1 0 0 0,0 0-1 0 0,0 1 1 0 0,0-1-1 0 0,1 0 1 0 0,-1 0 0 0 0,0 1-1 0 0,0-1 1 0 0,0 0-1 0 0,0 1 1 0 0,0-1 0 0 0,0 0-1 0 0,1 0 1 0 0,-1 1-1 0 0,0-1 1 0 0,0 0 0 0 0,0 0-1 0 0,1 0 1 0 0,-1 1-1 0 0,0-1 1 0 0,0 0 0 0 0,1 0-1 0 0,-1 0 1 0 0,0 0-1 0 0,0 0 1 0 0,1 1 0 0 0,-1-1-1 0 0,0 0 1 0 0,1 0-1 0 0,-1 0 1 0 0,0 0 0 0 0,1 0-1 0 0,-1 0-8 0 0,-28 12 151 0 0,-167 6 70 0 0,99-52-109 0 0,31 13-104 0 0,52 19-286 0 0,19 0-648 0 0,86 17 793 0 0,164-12 285 0 0,-221 12-106 0 0,-7-4-15 0 0,6 0-26 0 0,-29-4-15 0 0,-2-5 12 0 0,0 0 1 0 0,1 0-1 0 0,-1-1 0 0 0,1 1 1 0 0,-1-1-1 0 0,1 0 1 0 0,0 0-1 0 0,-1 0 0 0 0,1-1 1 0 0,0 1-1 0 0,0-1 1 0 0,0 0-1 0 0,-1 0 0 0 0,1 0 1 0 0,0-1-1 0 0,0 1 1 0 0,0-1-3 0 0,7 1 7 0 0,37 0 37 0 0,-78 14 569 0 0,-15 5-771 0 0,45-19 146 0 0,0 0 22 0 0,0 0-2 0 0,0 0-33 0 0,0 0-11 0 0,0 0 9 0 0,2-151-4 0 0,29 48-18 0 0,-30 238-1631 0 0,-33-53 600 0 0,15-27 177 0 0,31-63 1289 0 0,16-95 1241 0 0,26-186-893 0 0,-31 203-678 0 0,-27 159-1083 0 0,-15 48 850 0 0,-14 50-1410 0 0,6-106 727 0 0,14-120 1433 0 0,13 22-355 0 0,2 0 0 0 0,1 0 0 0 0,2 0 0 0 0,1 1 0 0 0,12-28-218 0 0,15-66 236 0 0,31-118-104 0 0,-44 172-15 0 0,-20 36 63 0 0,-10 44-763 0 0,-23 150 216 0 0,-21 65-629 0 0,16-123 373 0 0,105-273 2844 0 0,-33 62-1797 0 0,-5 0 0 0 0,14-106-424 0 0,-35 16 263 0 0,-11 240-475 0 0,-1-1 1 0 0,-2 1 0 0 0,-2-1-1 0 0,-8 25 212 0 0,-22 91-177 0 0,20-14-254 0 0,16-140 429 0 0,0-4 742 0 0,47-451-8 0 0,-41 372-797 0 0,5-1 1 0 0,3 2-1 0 0,20-67 65 0 0,-30 242-1408 0 0,-4-58 1396 0 0,2-5 33 0 0,-2 0-1 0 0,-2-1 0 0 0,0 1 1 0 0,-2 0-1 0 0,-1-1 0 0 0,-2 0 1 0 0,-3 8-21 0 0,-75 150-112 0 0,47-129 56 0 0,38-57 62 0 0,0-1-23 0 0,0-19-128 0 0,34-107 566 0 0,49-278 119 0 0,-51 244-476 0 0,-26 185-513 0 0,-10 168 641 0 0,-14-93-56 0 0,18-101-78 0 0,0 1 1 0 0,0 0-1 0 0,0 0 1 0 0,-1 0-1 0 0,1 0 1 0 0,0 0-1 0 0,0 0 1 0 0,0 0-1 0 0,-1 0 1 0 0,1-1-1 0 0,0 1 1 0 0,0 0-1 0 0,0 0 1 0 0,-1 0-1 0 0,1 0 1 0 0,0 0-1 0 0,0 0 1 0 0,0 0-1 0 0,-1 0 1 0 0,1 0-1 0 0,0 0 1 0 0,0 0-1 0 0,0 1 1 0 0,-1-1-1 0 0,1 0-58 0 0,1-14-38 0 0,8-514 134 0 0,-9 424-180 0 0,-7 112-669 0 0,3 285 650 0 0,4-292 135 0 0,0-1 3 0 0,0 0 31 0 0,0 0 30 0 0,0 0 49 0 0,0 0 29 0 0,-2-30 449 0 0,-5-274-1148 0 0,7 304 476 0 0,-1 0 0 0 0,1 0 0 0 0,0 0 1 0 0,0 0-1 0 0,-1 0 0 0 0,1 0 0 0 0,0 0 1 0 0,-1 0-1 0 0,1 0 0 0 0,0 0 0 0 0,0 0 1 0 0,-1 0-1 0 0,1-1 0 0 0,0 1 0 0 0,0 0 1 0 0,-1 0-1 0 0,1 0 0 0 0,0 0 0 0 0,0 0 1 0 0,-1-1-1 0 0,1 1 0 0 0,0 0 0 0 0,0 0 1 0 0,0 0-1 0 0,-1-1 0 0 0,1 1 0 0 0,0 0 1 0 0,0 0-1 0 0,0 0 0 0 0,0-1 0 0 0,0 1 1 0 0,0 0-1 0 0,-1-1 0 0 0,1 1 49 0 0,-13 39 19 0 0,9-27-62 0 0,-47 125 236 0 0,37-101-67 0 0,14-35-74 0 0,0-1 0 0 0,0 0 36 0 0,0 0 42 0 0,0-27 509 0 0,57-183-488 0 0,-41 53-64 0 0,-16 157-81 0 0,0 0 38 0 0,0 0-18 0 0,0 0-26 0 0,0 0-8 0 0,0 0-56 0 0,-5 29-633 0 0,-12 81 2106 0 0,40-253-1269 0 0,-13 37-411 0 0,-10 105 266 0 0,0 1 10 0 0,0 0-13 0 0,0 0-69 0 0,0 0-57 0 0,-22 74-813 0 0,-20 65 1011 0 0,41-119 39 0 0,2-28 429 0 0,17-52-256 0 0,-7-75-537 0 0,-11 135 234 0 0,-1-1 0 0 0,0 1 0 0 0,1 0 0 0 0,-1 0 0 0 0,1-1 0 0 0,-1 1 0 0 0,0 0 0 0 0,1 0 0 0 0,-1 0 0 0 0,0-1 0 0 0,1 1 0 0 0,-1 0 0 0 0,0 0 0 0 0,1 0 0 0 0,-1 0 0 0 0,0 0 0 0 0,1 0 0 0 0,-1 1 0 0 0,0-1 0 0 0,1 0 0 0 0,-1 0 0 0 0,0 0 0 0 0,1 1 0 0 0,-1-1 0 0 0,0 0 0 0 0,1 1 0 0 0,-1-1 0 0 0,1 0 0 0 0,-1 1 0 0 0,1-1 0 0 0,-1 1-1 0 0,1-1 1 0 0,-1 1 0 0 0,1-1 0 0 0,-1 1 0 0 0,1-1 0 0 0,0 1 0 0 0,-1-1 0 0 0,1 1 0 0 0,0 0 0 0 0,0-1 0 0 0,-1 1 0 0 0,1 0 0 0 0,0-1 0 0 0,0 1 0 0 0,0 0 0 0 0,0-1 27 0 0,-18 80-117 0 0,18-79 152 0 0,0-1 11 0 0,0 0-12 0 0,0 0 12 0 0,15-11 558 0 0,2-23-357 0 0,-14 28-391 0 0,-12 49 76 0 0,9-43 131 0 0,0 0 5 0 0,0 0-10 0 0,0 0 25 0 0,0 0 17 0 0,3-18 379 0 0,20-66-268 0 0,-23 83-226 0 0,0 1 10 0 0,0 0 6 0 0,0 0-16 0 0,0 0-18 0 0,0 0-22 0 0,-2 0-1646 0 0,2 0-5093 0 0,5-7-3719 0 0,-3 7 6199 0 0</inkml:trace>
  <inkml:trace contextRef="#ctx0" brushRef="#br0" timeOffset="12">670 3484 0 0 0,'0'0'2136'0'0,"0"0"-1434"0"0,0 0-418 0 0,0 0 223 0 0,0 0 428 0 0,0 0 289 0 0,0 0 42 0 0,0 0-125 0 0,0 0-239 0 0,0 0-200 0 0,0 0-120 0 0,9 0-81 0 0,42 0 376 0 0,15 7 2168 0 0,160-18 894 0 0,-112-1-3217 0 0,0 5 0 0 0,1 5 1 0 0,3 5-723 0 0,170 15 580 0 0,-40-29 472 0 0,107-19-390 0 0,-76 27-537 0 0,21 21 108 0 0,-84-25 211 0 0,111-11-102 0 0,76 17 43 0 0,-175 17-245 0 0,10-2-30 0 0,272-11 192 0 0,92-14-94 0 0,-481 11-198 0 0,350 11 52 0 0,-60 30-658 0 0,-354-35-1852 0 0,-38-5-1349 0 0,-1-1-3993 0 0,-9 0-3144 0 0</inkml:trace>
  <inkml:trace contextRef="#ctx0" brushRef="#br0" timeOffset="13">1396 2324 0 0 0,'0'0'695'0'0,"0"0"488"0"0,0 0 185 0 0,0 0 70 0 0,2 3 2382 0 0,-2-3-310 0 0,-1 0 3277 0 0,-273-8-3801 0 0,11-12-1364 0 0,196 9-796 0 0,66 10-934 0 0,-1 0 0 0 0,0 0 0 0 0,0 0 0 0 0,0 1 0 0 0,0-1 0 0 0,0 1 0 0 0,0 0 1 0 0,0-1-1 0 0,0 1 0 0 0,0 0 0 0 0,0 0 0 0 0,0 0 0 0 0,0 0 0 0 0,0 1 0 0 0,0-1 1 0 0,0 0-1 0 0,0 1 0 0 0,0 0 0 0 0,0-1 0 0 0,0 1 0 0 0,1 0 0 0 0,-1 0 1 0 0,0 0-1 0 0,0 0 0 0 0,1 0 0 0 0,-2 2 108 0 0,2-3-1008 0 0,2 11-13383 0 0,0-7 8360 0 0</inkml:trace>
  <inkml:trace contextRef="#ctx0" brushRef="#br0" timeOffset="14">998 1749 10506 0 0,'0'0'911'0'0,"0"0"-269"0"0,0 0-221 0 0,0 0-5 0 0,0 0 215 0 0,0 0 201 0 0,0 0 79 0 0,0 0-47 0 0,0 0-181 0 0,0 0-154 0 0,0 0-69 0 0,0 0-33 0 0,-4 18-17 0 0,-13 57-8 0 0,13 17 788 0 0,47 187 692 0 0,-18-106-1442 0 0,-8 2 1 0 0,-5 70-441 0 0,-23 131 146 0 0,-9-30-46 0 0,-32 88 264 0 0,39-376-280 0 0,13-57-92 0 0,0-1-8 0 0,0 0-6 0 0,0 0-4 0 0,0 0-42 0 0,0 0-40 0 0,0 0-59 0 0,0 0-77 0 0,0-16-1612 0 0,0-5-278 0 0,0-10-2173 0 0,1 11-2066 0 0,0 9-1990 0 0</inkml:trace>
  <inkml:trace contextRef="#ctx0" brushRef="#br0" timeOffset="15">1331 2872 7082 0 0,'0'0'4008'0'0,"0"0"-2289"0"0,0 0-761 0 0,0 0-33 0 0,0 0 148 0 0,0 0 95 0 0,0 0-37 0 0,0 0-163 0 0,0 0-230 0 0,0 0-162 0 0,0 0-83 0 0,0 0-66 0 0,0 0-35 0 0,-27 27-57 0 0,-84 84-62 0 0,43-27 166 0 0,-275 379-589 0 0,259-354-3380 0 0,70-98 490 0 0,11-9-7867 0 0,3-2 5829 0 0</inkml:trace>
  <inkml:trace contextRef="#ctx0" brushRef="#br0" timeOffset="16">1190 1911 8506 0 0,'0'0'1087'0'0,"0"0"-166"0"0,0 0 7 0 0,0 0 230 0 0,0 0 208 0 0,0 0 43 0 0,0 0-174 0 0,0 0-236 0 0,0 0-204 0 0,0 0-136 0 0,0 0-58 0 0,0 0-62 0 0,0 0-63 0 0,-26 34-68 0 0,-78 104-46 0 0,16 0 307 0 0,-136 245-882 0 0,150-289-3132 0 0,56-77-1874 0 0,0-3-4133 0 0,14-11 5363 0 0</inkml:trace>
  <inkml:trace contextRef="#ctx0" brushRef="#br0" timeOffset="17">32 2434 10194 0 0,'0'0'959'0'0,"0"0"211"0"0,0 0 181 0 0,0 0 189 0 0,0 0 32 0 0,0 0-239 0 0,0 0-328 0 0,0 0-358 0 0,0 0-286 0 0,0 0-147 0 0,0 0-30 0 0,0 0 28 0 0,3 7 58 0 0,29 91 1339 0 0,-24-34-1020 0 0,-3 0 1 0 0,-2 0-1 0 0,-6 49-589 0 0,2-80 52 0 0,-15 305-460 0 0,13-320 85 0 0,0 4-3308 0 0,3-25-3723 0 0,-1-1 4734 0 0,1 0-2341 0 0,0-3-183 0 0</inkml:trace>
  <inkml:trace contextRef="#ctx0" brushRef="#br0" timeOffset="18">0 2346 10850 0 0,'0'0'1258'0'0,"0"0"-210"0"0,0 0-110 0 0,0 0 107 0 0,0 0 121 0 0,0 0-10 0 0,0 0-133 0 0,0 0-212 0 0,0 0-175 0 0,0 0-108 0 0,0 0-71 0 0,0 0-87 0 0,34-6-81 0 0,108-19-49 0 0,-48 25 175 0 0,-79 5-352 0 0,-9-3-47 0 0,1-1 1 0 0,-1 2 0 0 0,1-1-1 0 0,-1 1 1 0 0,0-1 0 0 0,0 2-1 0 0,0-1 1 0 0,0 1 0 0 0,-1 0-1 0 0,0 0 1 0 0,1 0 0 0 0,-1 1-1 0 0,-1 0 1 0 0,1 0 0 0 0,-1 0-1 0 0,0 0 1 0 0,0 1 0 0 0,0 0-1 0 0,-1 0 1 0 0,0 0 0 0 0,0 0-1 0 0,-1 0 1 0 0,1 1 0 0 0,-1-1-1 0 0,-1 1 1 0 0,2 6-17 0 0,-6 4 49 0 0,0 1-1 0 0,-1-1 0 0 0,-1 0 1 0 0,0 0-1 0 0,-2 0 0 0 0,0 0 1 0 0,0-1-1 0 0,-2 0 0 0 0,0-1 1 0 0,-1 0-1 0 0,0-1 0 0 0,-1 0 1 0 0,-1 0-1 0 0,0-1 1 0 0,-1 0-1 0 0,0-1 0 0 0,-1-1 1 0 0,0 0-1 0 0,-9 4-48 0 0,14-7 5 0 0,-96 81 81 0 0,103-86-88 0 0,0 1 1 0 0,1 0-1 0 0,-1-1 0 0 0,1 1 1 0 0,0 0-1 0 0,0 0 1 0 0,0 0-1 0 0,1 0 1 0 0,-1-1-1 0 0,1 1 0 0 0,0 0 1 0 0,0 0-1 0 0,1 0 1 0 0,-1 0-1 0 0,1 0 0 0 0,0 0 1 0 0,0 0-1 0 0,0-1 1 0 0,0 1-1 0 0,1 0 1 0 0,-1-1-1 0 0,1 1 0 0 0,0-1 1 0 0,0 1-1 0 0,0-1 1 0 0,1 0-1 0 0,0 1 2 0 0,15 11 203 0 0,1-1 0 0 0,1-1-1 0 0,-1-1 1 0 0,2-1 0 0 0,0 0-1 0 0,0-2 1 0 0,1 0 0 0 0,9 1-203 0 0,47 22 683 0 0,-15-7-222 0 0,-47-20-361 0 0,0 0 0 0 0,-1 1 0 0 0,0 1 0 0 0,0 1 0 0 0,0 0 0 0 0,-1 1 0 0 0,-1 0 0 0 0,10 8-100 0 0,-15 3-645 0 0,-7-11-8765 0 0,-1-8-2449 0 0</inkml:trace>
  <inkml:trace contextRef="#ctx0" brushRef="#br0" timeOffset="20">4868 1779 2881 0 0,'0'0'1920'0'0,"0"0"-1226"0"0,0 0-397 0 0,0 0 348 0 0,0 0 549 0 0,0 0 305 0 0,0 0 81 0 0,0 0-126 0 0,0 0-176 0 0,0 0-160 0 0,0 0-160 0 0,0 0-171 0 0,0 0-148 0 0,25-17-86 0 0,77-53-47 0 0,-44 10 524 0 0,-16-1-573 0 0,-2-1-1 0 0,-3-3 1 0 0,-4 0-1 0 0,21-57-456 0 0,-44 52-759 0 0,-31 84-2152 0 0,6 3 2425 0 0,0 1 0 0 0,1 0 0 0 0,1 1 0 0 0,1 0 1 0 0,0 1-1 0 0,-6 16 486 0 0,15-31 31 0 0,0-1 0 0 0,0 1 0 0 0,0 0 0 0 0,1 0 0 0 0,-1 0 0 0 0,1 0 0 0 0,0 1 0 0 0,1-1 0 0 0,-1 1 0 0 0,1-1 0 0 0,0 1 0 0 0,1-1 0 0 0,-1 1 0 0 0,1 0 0 0 0,0-1 0 0 0,1 1 0 0 0,-1 0 0 0 0,1-1 0 0 0,0 1 0 0 0,0-1 0 0 0,1 1 0 0 0,0-1 0 0 0,0 0 0 0 0,0 0 0 0 0,1 0 0 0 0,-1 0 0 0 0,1 0 0 0 0,0 0 0 0 0,1 0 0 0 0,-1-1 0 0 0,1 0 0 0 0,3 3-31 0 0,1-4 164 0 0,0 0 0 0 0,1 0 0 0 0,0-1 0 0 0,-1 0 0 0 0,1-1 0 0 0,0 1 0 0 0,0-2 0 0 0,0 0 0 0 0,0 0 0 0 0,0 0 0 0 0,0-1 0 0 0,0 0 0 0 0,-1-1 1 0 0,1 0-1 0 0,0 0 0 0 0,-1-1 0 0 0,1 0 0 0 0,-1-1 0 0 0,0 0 0 0 0,0 0 0 0 0,-1-1 0 0 0,2 0-164 0 0,8-7 234 0 0,0 0 1 0 0,-1-1-1 0 0,-1 0 0 0 0,0-1 1 0 0,-1-1-1 0 0,0 0 1 0 0,-1-1-1 0 0,-1 0 0 0 0,3-7-234 0 0,-4 5-9 0 0,-1 0-1 0 0,0 0 0 0 0,-1-1 1 0 0,-2 0-1 0 0,0-1 0 0 0,0 1 0 0 0,2-19 10 0 0,-15 22-2091 0 0,-12 40-792 0 0,14-17 2822 0 0,-3 3-43 0 0,0 0 0 0 0,1 0 0 0 0,0 1 0 0 0,1 0 0 0 0,0 0 1 0 0,1 1-1 0 0,0-1 0 0 0,0 1 0 0 0,2 0 0 0 0,-1 0 0 0 0,1 0 0 0 0,1 0 1 0 0,0 0-1 0 0,1 0 0 0 0,1 1 0 0 0,0 2 104 0 0,0-12 48 0 0,0 1 0 0 0,0-1 0 0 0,0 1 0 0 0,1-1 0 0 0,-1 0 0 0 0,1 0-1 0 0,0 0 1 0 0,0 0 0 0 0,0 0 0 0 0,1 0 0 0 0,-1 0 0 0 0,1-1 0 0 0,-1 1 0 0 0,1-1 0 0 0,0 0 0 0 0,0 0 0 0 0,0 0 0 0 0,0 0 0 0 0,0 0-1 0 0,0 0 1 0 0,1-1 0 0 0,-1 0 0 0 0,0 0 0 0 0,1 0 0 0 0,-1 0 0 0 0,1 0 0 0 0,0-1 0 0 0,-1 1 0 0 0,1-1 0 0 0,0 0-48 0 0,4 0 238 0 0,1 0 0 0 0,-1 0 0 0 0,1 0 1 0 0,-1-1-1 0 0,1-1 0 0 0,-1 1 1 0 0,0-1-1 0 0,0-1 0 0 0,0 0 0 0 0,0 0 1 0 0,0 0-1 0 0,5-4-238 0 0,12-12 496 0 0,-1-2 0 0 0,-1 0 0 0 0,-1-2 0 0 0,-1 0 0 0 0,-1-1 0 0 0,-1-1 0 0 0,-1-1-1 0 0,13-26-495 0 0,-19 34 67 0 0,-1 1-1 0 0,-1-2 1 0 0,-1 1-1 0 0,-1-1 1 0 0,0-1-1 0 0,-1 1 1 0 0,0-6-67 0 0,-7 25-14 0 0,1 0-1 0 0,-1-1 1 0 0,1 1 0 0 0,-1 0-1 0 0,0-1 1 0 0,1 1 0 0 0,-1 0-1 0 0,1-1 1 0 0,-1 1 0 0 0,0 0-1 0 0,0-1 1 0 0,1 1 0 0 0,-1-1 0 0 0,0 1-1 0 0,0-1 1 0 0,1 1 0 0 0,-1-1-1 0 0,0 1 1 0 0,0-1 0 0 0,0 1-1 0 0,0-1 1 0 0,0 1 0 0 0,0-1-1 0 0,0 1 1 0 0,0-1 0 0 0,0 1 0 0 0,0-1-1 0 0,0 1 1 0 0,0-1 0 0 0,0 1-1 0 0,0-1 1 0 0,0 1 0 0 0,-1-1-1 0 0,1 1 1 0 0,0-1 0 0 0,0 1-1 0 0,-1 0 1 0 0,1-1 0 0 0,0 1-1 0 0,0-1 1 0 0,-1 1 0 0 0,1 0 0 0 0,0-1-1 0 0,-1 1 1 0 0,1 0 0 0 0,-1-1-1 0 0,1 1 1 0 0,0 0 0 0 0,-1-1-1 0 0,1 1 1 0 0,-1 0 0 0 0,1 0-1 0 0,-1 0 1 0 0,1-1 0 0 0,-1 1 0 0 0,1 0-1 0 0,-1 0 1 0 0,1 0 0 0 0,-1 0-1 0 0,1 0 1 0 0,-1 0 0 0 0,1 0-1 0 0,-1 0 1 0 0,1 0 0 0 0,-1 0-1 0 0,1 0 1 0 0,-1 1 0 0 0,1-1 0 0 0,-1 0-1 0 0,0 0 15 0 0,-26 30-1337 0 0,17-15 1287 0 0,0 1-1 0 0,1 1 1 0 0,1-1 0 0 0,0 2 0 0 0,2-1 0 0 0,0 1 0 0 0,0 0-1 0 0,2 0 1 0 0,0 0 0 0 0,2 1 0 0 0,0-1 0 0 0,0 1 0 0 0,2 10 50 0 0,1-22 27 0 0,0 0 1 0 0,0 0-1 0 0,1 0 0 0 0,-1 0 1 0 0,2-1-1 0 0,-1 1 1 0 0,1 0-1 0 0,0-1 1 0 0,0 1-1 0 0,1-1 1 0 0,-1 0-1 0 0,1 0 1 0 0,1-1-1 0 0,-1 1 1 0 0,1-1-1 0 0,0 0 1 0 0,1 0-1 0 0,-1-1 1 0 0,1 1-1 0 0,-1-1 1 0 0,2 0-1 0 0,-1-1 1 0 0,0 1-1 0 0,0-1 0 0 0,6 1-26 0 0,2 2 72 0 0,1-1 0 0 0,0 0 0 0 0,0-2 0 0 0,0 1 0 0 0,0-2 0 0 0,1 0 0 0 0,0-1 0 0 0,-1 0 0 0 0,1-1 0 0 0,-1-1 1 0 0,8-2-74 0 0,46-23-636 0 0,-48 13-3080 0 0,-2-2-5022 0 0,-13 8 379 0 0</inkml:trace>
</inkml:ink>
</file>

<file path=ppt/ink/ink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7:36.5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1819 136 1776 0 0,'0'0'895'0'0,"0"0"-143"0"0,0 0-46 0 0,0 0 115 0 0,0 0 157 0 0,0 0 93 0 0,0 0 28 0 0,0 0-38 0 0,0 0-63 0 0,0 0-79 0 0,-5-11-92 0 0,-17-34-106 0 0,20 41-442 0 0,0 0 0 0 0,0 1 1 0 0,0-1-1 0 0,-1 1 0 0 0,1 0 0 0 0,-1 0 1 0 0,0 0-1 0 0,0 0 0 0 0,0 0 0 0 0,-1 0 1 0 0,1 1-1 0 0,-1 0 0 0 0,1 0 0 0 0,-1 0 0 0 0,0 0 1 0 0,1 0-1 0 0,-1 1 0 0 0,-4-2-279 0 0,-1 0 494 0 0,-11-3-221 0 0,-1 1 0 0 0,1 0 0 0 0,-1 2-1 0 0,0 0 1 0 0,-1 2 0 0 0,1 0 0 0 0,0 1 0 0 0,-19 3-273 0 0,-186 44 916 0 0,-71 42 234 0 0,39 24-653 0 0,61-5 153 0 0,59 2-332 0 0,106-82-232 0 0,1 1-1 0 0,2 1 0 0 0,1 1 1 0 0,2 2-1 0 0,0 0 1 0 0,-19 37-86 0 0,16-15 122 0 0,1 0 0 0 0,4 2 0 0 0,1 0 0 0 0,4 2 0 0 0,-8 37-122 0 0,16-35 127 0 0,2 1 1 0 0,3 0-1 0 0,1 48-127 0 0,17 100 441 0 0,-7-161-339 0 0,3-1 0 0 0,2 0 1 0 0,2 0-1 0 0,3-1 0 0 0,1-1 0 0 0,2-1 0 0 0,2 0 0 0 0,2-1 1 0 0,3-1-1 0 0,4 4-102 0 0,125 108 574 0 0,-111-118-408 0 0,4 1 14 0 0,1-2 1 0 0,1-3-1 0 0,52 26-180 0 0,194 92 534 0 0,-100-88-173 0 0,-29-22-121 0 0,-107-29-187 0 0,1-2 1 0 0,0-3-1 0 0,0-3 0 0 0,1-2 0 0 0,15-4-53 0 0,-45 2 18 0 0,121-11 146 0 0,-75-7-27 0 0,0-4-1 0 0,-1-3 0 0 0,11-9-136 0 0,-25 11 45 0 0,67-32 45 0 0,-65 16 41 0 0,-1-2 0 0 0,-1-3 0 0 0,-3-3-1 0 0,0-3-130 0 0,105-115 152 0 0,-146 140-103 0 0,0 0 0 0 0,-2-1-1 0 0,-1-1 1 0 0,-1 0 0 0 0,-2-1 0 0 0,0 0-1 0 0,-2-1 1 0 0,-1 0 0 0 0,-1-1 0 0 0,-2 0-1 0 0,1-16-48 0 0,4-33 68 0 0,-3 0-1 0 0,-4-1 0 0 0,-4 1 1 0 0,-4-21-68 0 0,-18-51 5 0 0,-9-18 40 0 0,-14 34-43 0 0,-23 21 63 0 0,-33-64-104 0 0,-3 45 6 0 0,-15 12-102 0 0,-26 29 17 0 0,-50-7 2 0 0,40 39 136 0 0,81 35-64 0 0,3 2-12 0 0,30 17-39 0 0,-11-2-14 0 0,-42 8-909 0 0,72-9-988 0 0,17 3-1943 0 0,3-1-4474 0 0,2 4-3695 0 0</inkml:trace>
  <inkml:trace contextRef="#ctx0" brushRef="#br0" timeOffset="2565.902">1707 3129 0 0 0,'43'-25'0'0'0,"-17"13"0"0"0,-25-13 93 0 0,-21-15 5526 0 0,20 39-5240 0 0,0 2 1605 0 0,0 0 11388 0 0,0 0-12153 0 0,0-1-3665 0 0,9 234 4507 0 0,0 182-1112 0 0,-11-263-774 0 0,0 90-135 0 0,-9-272-3679 0 0,0-76-11379 0 0,9 85 10230 0 0</inkml:trace>
  <inkml:trace contextRef="#ctx0" brushRef="#br0" timeOffset="3179.593">1602 2916 3465 0 0,'0'0'1340'0'0,"0"0"-98"0"0,0 0 43 0 0,0 0 101 0 0,0 0 41 0 0,0 0-123 0 0,0 0-198 0 0,0 0-222 0 0,0 0-171 0 0,0 0-121 0 0,0 0-109 0 0,0 0-92 0 0,0 0-40 0 0,-9 11 1049 0 0,-32 55 1331 0 0,-102 63-998 0 0,215-107-906 0 0,-3-18-325 0 0,0-2 0 0 0,0-3 0 0 0,49-8-502 0 0,58 6 171 0 0,-176 3-93 0 0,0 0 0 0 0,0 1 0 0 0,0-1 1 0 0,0 0-1 0 0,-1 1 0 0 0,1-1 0 0 0,0 0 0 0 0,0 1 0 0 0,0-1 0 0 0,0 0 0 0 0,0 1 0 0 0,0-1 0 0 0,0 0 0 0 0,0 1 0 0 0,0-1 0 0 0,0 0 1 0 0,0 0-1 0 0,1 1 0 0 0,-1-1 0 0 0,0 0 0 0 0,0 1 0 0 0,0-1-78 0 0,-96-52 561 0 0,-33-47-493 0 0,47 19-1016 0 0,79 77-241 0 0,-6-4 843 0 0,7 6-3805 0 0,0 0-4299 0 0,2 1-2758 0 0</inkml:trace>
  <inkml:trace contextRef="#ctx0" brushRef="#br0" timeOffset="10250.871">3251 2831 0 0 0,'122'0'1991'0'0,"-52"-3"2122"0"0,-73 2 3843 0 0,-4 0-3829 0 0,-46-5-2628 0 0,-206 21 113 0 0,49 17-1203 0 0,23-21 239 0 0,65-3-254 0 0,-4 7-130 0 0,-3-7 433 0 0,41 2-518 0 0,-71-2 480 0 0,94-1-507 0 0,33-5 18 0 0,21-1-215 0 0,17 0-371 0 0,45 43 394 0 0,12 33 119 0 0,22 107-1 0 0,-50-132-65 0 0,-34-53 9 0 0,0 1 1 0 0,0 0-1 0 0,0-1 0 0 0,0 1 1 0 0,0-1-1 0 0,0 1 1 0 0,0-1-1 0 0,0 1 1 0 0,0-1-1 0 0,0 0 1 0 0,0 1-1 0 0,-1-1 1 0 0,1 0-1 0 0,0 0 1 0 0,0 0-1 0 0,-1 1 0 0 0,1-1 1 0 0,0 0-1 0 0,-1 0 1 0 0,1 0-1 0 0,-1 0 1 0 0,1 0-1 0 0,-1 0 1 0 0,0 0-1 0 0,1 0 1 0 0,-1-1-1 0 0,0 1 1 0 0,0 0-1 0 0,0 0 1 0 0,0 0-1 0 0,0 0 0 0 0,0 0 1 0 0,0 0-1 0 0,0 0 1 0 0,0-1-41 0 0,2-7 113 0 0,27-109 107 0 0,6 29-126 0 0,2 16-176 0 0,-39 59-1191 0 0,-10 13-6423 0 0,8 1 2553 0 0,0 0-6293 0 0</inkml:trace>
  <inkml:trace contextRef="#ctx0" brushRef="#br0" timeOffset="16219.674">2149 3939 4465 0 0,'0'0'3037'0'0,"0"0"-1404"0"0,0 0-474 0 0,0 0 148 0 0,0 0 236 0 0,0 0 80 0 0,0 0-120 0 0,0 0-283 0 0,0 0-294 0 0,0 0-266 0 0,0 0-232 0 0,-5 11-18 0 0,-45 116 220 0 0,6 2 1 0 0,-18 96-631 0 0,39-127-516 0 0,32-130-8262 0 0,21-69 3238 0 0,-25 85 4384 0 0,50-161-4698 0 0,35-87 8663 0 0,-87 252-2812 0 0,-1-4 7042 0 0,-3 16 702 0 0,1 14-6494 0 0,0-4-889 0 0,0 0 1 0 0,1-1-1 0 0,0 1 0 0 0,1 0 1 0 0,0 0-1 0 0,0 0 0 0 0,1-1 1 0 0,0 0-1 0 0,1 1 0 0 0,3 4-358 0 0,38 89 627 0 0,-32-69-605 0 0,1-1 0 0 0,2-1 0 0 0,2 0 0 0 0,16 23-22 0 0,-2-32 283 0 0,-18-49 610 0 0,49-144 232 0 0,-50 127-1084 0 0,13-39-200 0 0,-3-1 0 0 0,-5-1 0 0 0,-3-1 159 0 0,-14 60-1665 0 0,-1 16-3440 0 0,0 9-668 0 0,0 0-5291 0 0</inkml:trace>
  <inkml:trace contextRef="#ctx0" brushRef="#br0" timeOffset="16996.861">3640 2496 2961 0 0,'0'0'4028'0'0,"0"0"-2340"0"0,0 0-644 0 0,0 0 99 0 0,0 0 149 0 0,0 0 60 0 0,0 0-44 0 0,0 0-131 0 0,0 0-113 0 0,0 0-92 0 0,0 0-149 0 0,0 0-105 0 0,0 0-70 0 0,13-11-51 0 0,40-36-2 0 0,-40 35-22 0 0,-20 35 986 0 0,-7 246-474 0 0,-22 65-889 0 0,18-220-370 0 0,17-100-1104 0 0,2-20-2418 0 0,23-70-11113 0 0,-19 63 9943 0 0</inkml:trace>
  <inkml:trace contextRef="#ctx0" brushRef="#br0" timeOffset="17268.185">3612 2441 5681 0 0,'0'0'2964'0'0,"0"0"-1522"0"0,0 0-453 0 0,0 0 100 0 0,0 0 126 0 0,0 0-3 0 0,0 0-38 0 0,0 0-106 0 0,0 0-86 0 0,0 0-29 0 0,0 0-124 0 0,0 0-132 0 0,0 0-94 0 0,24 4-102 0 0,76 10-81 0 0,-66-10-211 0 0,1-3 0 0 0,0-1-1 0 0,-1-1 1 0 0,1-2 0 0 0,-1-1 0 0 0,17-5-209 0 0,38-5-355 0 0,-59 11-2668 0 0,-35 14-2799 0 0,-14 3-2717 0 0,12-10 3206 0 0</inkml:trace>
  <inkml:trace contextRef="#ctx0" brushRef="#br0" timeOffset="17513.635">3634 2706 7106 0 0,'0'0'4528'0'0,"0"0"-2408"0"0,0 0-867 0 0,0 0 1 0 0,0 0 87 0 0,0 0-108 0 0,0 0-190 0 0,0 0-183 0 0,0 0-157 0 0,0 0-133 0 0,37-1-144 0 0,113-5-139 0 0,23-5-153 0 0,-128 15-2651 0 0,-31 1-1616 0 0,-2 4-3843 0 0,-10-5-256 0 0</inkml:trace>
  <inkml:trace contextRef="#ctx0" brushRef="#br0" timeOffset="17786.361">3868 3093 13475 0 0,'0'0'1131'0'0,"0"0"-195"0"0,0 0 40 0 0,0 0 83 0 0,0 0-55 0 0,0 0-177 0 0,0 0-232 0 0,0 0-168 0 0,0 0-131 0 0,0 0-84 0 0,-8 32-40 0 0,-26 101-61 0 0,-1-11 277 0 0,34-109-2228 0 0,17-22-14900 0 0,-13 5 13711 0 0</inkml:trace>
  <inkml:trace contextRef="#ctx0" brushRef="#br0" timeOffset="18066.675">3837 3085 10770 0 0,'0'0'1829'0'0,"0"0"-581"0"0,0 0-316 0 0,0 0 62 0 0,0 0 91 0 0,0 0 6 0 0,0 0-48 0 0,0 0-111 0 0,0 0-138 0 0,0 0-134 0 0,0 0-119 0 0,0 0-118 0 0,0 0-83 0 0,25-1-38 0 0,121-8 138 0 0,-90 0 519 0 0,-27 4-611 0 0,-11 2-3174 0 0,-2 1-2518 0 0,-1 2-3530 0 0,-15 0 1187 0 0</inkml:trace>
  <inkml:trace contextRef="#ctx0" brushRef="#br0" timeOffset="18301.001">3822 3244 6921 0 0,'0'0'3380'0'0,"0"0"-1657"0"0,0 0-499 0 0,0 0 163 0 0,0 0 83 0 0,0 0-123 0 0,0 0-195 0 0,0 0-220 0 0,0 0-174 0 0,0 0-156 0 0,0 0-183 0 0,33 1-128 0 0,103 4-126 0 0,-114-4-495 0 0,0-1 1 0 0,0-1-1 0 0,0-1 0 0 0,0-1 0 0 0,0 0 0 0 0,-1-2 0 0 0,3-1 330 0 0,12-4-4509 0 0,-23 7-1291 0 0,-3-1-3353 0 0</inkml:trace>
  <inkml:trace contextRef="#ctx0" brushRef="#br0" timeOffset="24359.939">1512 1388 0 0 0,'0'0'384'0'0,"0"0"126"0"0,0 0 23 0 0,0 0 16 0 0,1-3 44 0 0,7-12 690 0 0,6-4 6449 0 0,-14 20-2141 0 0,-19 20-4941 0 0,19-21-631 0 0,1 0 0 0 0,-1 0 0 0 0,0 0 0 0 0,0 0 0 0 0,1 0-1 0 0,-1 1 1 0 0,0-1 0 0 0,0 0 0 0 0,0 0 0 0 0,1 0 0 0 0,-1 1 0 0 0,0-1-1 0 0,0 0 1 0 0,0 0 0 0 0,0 1 0 0 0,0-1 0 0 0,1 0 0 0 0,-1 0 0 0 0,0 1 0 0 0,0-1-1 0 0,0 0 1 0 0,0 0 0 0 0,0 1 0 0 0,0-1 0 0 0,0 0 0 0 0,0 0 0 0 0,0 1 0 0 0,0-1-1 0 0,0 0 1 0 0,0 1 0 0 0,0-1 0 0 0,0 0 0 0 0,0 0 0 0 0,0 1 0 0 0,0-1 0 0 0,-1 0-1 0 0,1 0 1 0 0,0 1 0 0 0,0-1 0 0 0,0 0 0 0 0,0 0 0 0 0,0 1 0 0 0,-1-1 0 0 0,1 0-1 0 0,0 0 1 0 0,0 0 0 0 0,0 0 0 0 0,-1 1 0 0 0,1-1 0 0 0,0 0 0 0 0,0 0 0 0 0,-1 0-19 0 0,26-8 1237 0 0,12-24-285 0 0,-37 33-921 0 0,-1-1 0 0 0,1 0 0 0 0,-1 0 0 0 0,1 0 0 0 0,-1 0 0 0 0,1 0 0 0 0,-1 1 0 0 0,0-1 0 0 0,1 0-1 0 0,-1 0 1 0 0,1 0 0 0 0,-1-1 0 0 0,1 1 0 0 0,-1 0 0 0 0,0 0 0 0 0,1 0 0 0 0,-1 0 0 0 0,1 0 0 0 0,-1-1-1 0 0,1 1 1 0 0,-1 0 0 0 0,1 0 0 0 0,-1-1 0 0 0,1 1 0 0 0,-1-1 0 0 0,1 1 0 0 0,-1 0 0 0 0,1-1-1 0 0,0 1 1 0 0,-1-1 0 0 0,1 1 0 0 0,0-1 0 0 0,-1 1 0 0 0,1-1 0 0 0,0 1 0 0 0,0-1 0 0 0,-1 1 0 0 0,1-1-1 0 0,0 1 1 0 0,0-1 0 0 0,0 1 0 0 0,0-1 0 0 0,0 0 0 0 0,0 1 0 0 0,0-1 0 0 0,0 1 0 0 0,0-1-1 0 0,0 1 1 0 0,0-1 0 0 0,0 0 0 0 0,0 1 0 0 0,0-1 0 0 0,0 1 0 0 0,1-1 0 0 0,-1 1 0 0 0,0-1 0 0 0,0 1-1 0 0,1-1 1 0 0,-1 1 0 0 0,0-1 0 0 0,1 1 0 0 0,-1-1 0 0 0,0 1 0 0 0,1 0 0 0 0,-1-1 0 0 0,1 1-31 0 0,3 6 121 0 0,-1 1 1 0 0,1 0 0 0 0,-1 0 0 0 0,-1 0 0 0 0,1 1 0 0 0,-1-1 0 0 0,-1 0-1 0 0,1 1 1 0 0,-1-1 0 0 0,-1 1 0 0 0,1 5-122 0 0,1 284 500 0 0,-8 2-264 0 0,8-152 216 0 0,-2-147-440 0 0,2 1 992 0 0,-2-2-942 0 0,-4-13 74 0 0,-54-42-398 0 0,-79-55-799 0 0,21 42 647 0 0,117 69 405 0 0,-1 0-1 0 0,1 0 1 0 0,-1 0-1 0 0,1 0 1 0 0,-1-1-1 0 0,0 1 0 0 0,1 0 1 0 0,-1 0-1 0 0,1-1 1 0 0,-1 1-1 0 0,0 0 1 0 0,1 0-1 0 0,-1-1 0 0 0,0 1 1 0 0,1 0-1 0 0,-1-1 1 0 0,0 1-1 0 0,1 0 1 0 0,-1-1-1 0 0,0 1 0 0 0,0-1 1 0 0,1 1-1 0 0,-1-1 1 0 0,0 1-1 0 0,0 0 1 0 0,0-1-1 0 0,0 1 1 0 0,0-1-1 0 0,1 1 0 0 0,-1-1 1 0 0,0 1-1 0 0,0-1 1 0 0,0 1-1 0 0,0-1 1 0 0,0 1-1 0 0,-1-1 0 0 0,1 1 1 0 0,0-1-1 0 0,0 1 1 0 0,0 0-1 0 0,0-1 1 0 0,0 1-1 0 0,-1-1 0 0 0,1 1 1 0 0,0-1-1 0 0,0 1 1 0 0,-1 0-1 0 0,1-1 1 0 0,0 1-1 0 0,-1 0 0 0 0,1-1 1 0 0,0 1-1 0 0,-1 0 1 0 0,1-1-1 0 0,0 1 1 0 0,-1 0-1 0 0,1 0 1 0 0,-1-1-1 0 0,1 1 0 0 0,-1 0 1 0 0,1 0-1 0 0,0 0 1 0 0,-1 0-1 0 0,1 0 1 0 0,-1-1 9 0 0,48-9-132 0 0,-38 9 191 0 0,198-21 70 0 0,89 14-305 0 0,-192 12-492 0 0,-111 7 946 0 0,-26 0-278 0 0,-227 151 40 0 0,174-107-338 0 0,80-55-2622 0 0,4-6-9334 0 0,2 6 11978 0 0,0-1-7926 0 0</inkml:trace>
  <inkml:trace contextRef="#ctx0" brushRef="#br0" timeOffset="25120.011">1506 1340 0 0 0,'0'0'608'0'0,"0"0"131"0"0,0 0 50 0 0,0 0 45 0 0,0 0 63 0 0,0 0 104 0 0,0 0 102 0 0,1-2 58 0 0,0-8 6 0 0,-1 7-77 0 0,0 3-129 0 0,0 0-150 0 0,0 0-108 0 0,0 0-59 0 0,0 0 1 0 0,0 6 4480 0 0,-4 7-3837 0 0,-32 53-771 0 0,35-65-493 0 0,1 0 0 0 0,-1 0 0 0 0,0 0 0 0 0,1 0 0 0 0,-1 0 0 0 0,1 0 0 0 0,0 0 0 0 0,-1 0 0 0 0,1 0 0 0 0,0 0 0 0 0,0 0-1 0 0,-1 0 1 0 0,1 0 0 0 0,0 1 0 0 0,0-1 0 0 0,0 0 0 0 0,0 0 0 0 0,0 0 0 0 0,1 0 0 0 0,-1 0 0 0 0,0 0 0 0 0,1 0 0 0 0,-1 1 0 0 0,0-1 0 0 0,1 0 0 0 0,-1 0 0 0 0,1 0 0 0 0,-1-1 0 0 0,1 1 0 0 0,0 0 0 0 0,0 0 0 0 0,-1 0 0 0 0,1 0 0 0 0,0 0 0 0 0,0-1 0 0 0,0 1-1 0 0,0 0 1 0 0,-1-1 0 0 0,1 1 0 0 0,0-1 0 0 0,0 1 0 0 0,1-1 0 0 0,-1 1 0 0 0,0-1 0 0 0,0 0 0 0 0,0 1 0 0 0,0-1 0 0 0,0 0 0 0 0,0 0 0 0 0,0 0 0 0 0,0 0 0 0 0,1 0 0 0 0,-1 0 0 0 0,0 0 0 0 0,0 0 0 0 0,0-1 0 0 0,0 1 0 0 0,0 0 0 0 0,0-1 0 0 0,0 1-24 0 0,8-3 149 0 0,-1-1 1 0 0,1 0 0 0 0,-1-1-1 0 0,0 0 1 0 0,-1 0 0 0 0,1 0 0 0 0,-1-1-1 0 0,0 0 1 0 0,0-1 0 0 0,-1 0 0 0 0,0 0-1 0 0,0 0 1 0 0,-1 0 0 0 0,0-1-1 0 0,3-4-149 0 0,-8 11 17 0 0,1 1-1 0 0,-1 0 1 0 0,1-1-1 0 0,-1 1 1 0 0,1-1-1 0 0,-1 1 1 0 0,0-1-1 0 0,1 1 1 0 0,-1-1-1 0 0,0 1 1 0 0,1-1-1 0 0,-1 0 1 0 0,0 1-1 0 0,0-1 1 0 0,1 1-1 0 0,-1-1 1 0 0,0 0-1 0 0,0 1 1 0 0,0-1-1 0 0,0 0 1 0 0,0 1-1 0 0,0-1 1 0 0,0 0-1 0 0,0 1 1 0 0,0-1-1 0 0,0 0 1 0 0,0 1-1 0 0,0-1 1 0 0,0 1-1 0 0,-1-1 0 0 0,1 0 1 0 0,0 1-1 0 0,0-1 1 0 0,-1 1-1 0 0,1-1 1 0 0,0 1-1 0 0,-1-1 1 0 0,1 1-1 0 0,-1-1 1 0 0,1 1-1 0 0,-1-1 1 0 0,1 1-1 0 0,-1-1 1 0 0,1 1-1 0 0,-1 0 1 0 0,1-1-1 0 0,-1 1 1 0 0,1 0-1 0 0,-1-1 1 0 0,0 1-1 0 0,1 0 1 0 0,-1 0-1 0 0,0 0 1 0 0,1 0-1 0 0,-1-1 1 0 0,1 1-1 0 0,-1 0 1 0 0,0 0-1 0 0,1 0 1 0 0,-1 0-1 0 0,0 0 1 0 0,1 1-1 0 0,-1-1 1 0 0,0 0-1 0 0,1 0 0 0 0,-1 0-15 0 0,-43 19-395 0 0,-9 24-505 0 0,53-42 626 0 0,0-1-142 0 0,0 0-152 0 0,12-14-6835 0 0,-5 10 1811 0 0,-2 0-3723 0 0</inkml:trace>
  <inkml:trace contextRef="#ctx0" brushRef="#br0" timeOffset="27739.667">151 1671 0 0 0,'0'0'1366'0'0,"0"0"137"0"0,0 0-38 0 0,0 0-123 0 0,0 0-57 0 0,0 0-38 0 0,0 0-29 0 0,0 0-72 0 0,0 0-58 0 0,0 0-76 0 0,2-2-57 0 0,16-88 4246 0 0,-13 78-5175 0 0,0-1 0 0 0,1 1 0 0 0,0 0 0 0 0,1 1 0 0 0,1 0 0 0 0,-1 0 0 0 0,2 0 0 0 0,-1 1 1 0 0,1 0-1 0 0,1 1 0 0 0,0 0 0 0 0,0 0 0 0 0,10-5-26 0 0,-19 13-28 0 0,1 0 0 0 0,-1 0 1 0 0,0 0-1 0 0,1 0 0 0 0,-1 0 0 0 0,1 1 1 0 0,-1-1-1 0 0,1 0 0 0 0,-1 1 0 0 0,1-1 1 0 0,0 1-1 0 0,-1 0 0 0 0,1 0 0 0 0,0-1 1 0 0,-1 1-1 0 0,1 0 0 0 0,0 0 0 0 0,-1 1 1 0 0,1-1-1 0 0,-1 0 0 0 0,1 0 0 0 0,0 1 1 0 0,-1-1-1 0 0,1 1 0 0 0,-1 0 1 0 0,1-1-1 0 0,-1 1 0 0 0,1 0 0 0 0,-1 0 1 0 0,1 0-1 0 0,-1 0 0 0 0,0 0 0 0 0,0 0 1 0 0,0 0-1 0 0,1 0 0 0 0,-1 1 0 0 0,0-1 1 0 0,0 0-1 0 0,0 1 0 0 0,-1-1 0 0 0,1 1 1 0 0,0-1-1 0 0,-1 1 0 0 0,1-1 0 0 0,-1 1 1 0 0,1-1-1 0 0,-1 1 0 0 0,1 0 1 0 0,-1-1-1 0 0,0 1 28 0 0,18 134 581 0 0,-18-135-575 0 0,0-1 0 0 0,0 1 0 0 0,1 0 0 0 0,-1 0 0 0 0,0-1 0 0 0,0 1 0 0 0,1 0 0 0 0,-1 0 0 0 0,0-1 0 0 0,1 1 0 0 0,-1 0 0 0 0,1-1 0 0 0,-1 1 0 0 0,1 0 0 0 0,-1-1 0 0 0,1 1 0 0 0,-1-1 0 0 0,1 1 0 0 0,-1-1 0 0 0,1 1 0 0 0,0-1 0 0 0,-1 0 0 0 0,1 1 0 0 0,0-1 0 0 0,0 0 0 0 0,-1 1 0 0 0,1-1-1 0 0,0 0 1 0 0,0 0 0 0 0,-1 0 0 0 0,1 1 0 0 0,0-1 0 0 0,0 0 0 0 0,0 0 0 0 0,-1 0 0 0 0,1 0 0 0 0,0-1 0 0 0,0 1 0 0 0,0 0 0 0 0,-1 0 0 0 0,1 0 0 0 0,0-1 0 0 0,0 1 0 0 0,-1 0 0 0 0,1-1 0 0 0,0 1 0 0 0,-1 0 0 0 0,1-1 0 0 0,0 1 0 0 0,-1-1 0 0 0,1 1-6 0 0,34-39 457 0 0,-23 25-385 0 0,1-3-115 0 0,1 2 1 0 0,0 0 0 0 0,1 0-1 0 0,1 1 1 0 0,0 1-1 0 0,1 1 1 0 0,0 0-1 0 0,1 1 1 0 0,0 1 0 0 0,16-6 42 0 0,-32 17-4 0 0,0 0 1 0 0,0 0-1 0 0,0 1 1 0 0,0-1-1 0 0,-1 1 1 0 0,1-1-1 0 0,0 1 1 0 0,-1 0-1 0 0,1 0 1 0 0,-1-1-1 0 0,0 1 1 0 0,1 0-1 0 0,-1 0 1 0 0,0 0-1 0 0,0 0 1 0 0,0 1-1 0 0,-1-1 1 0 0,1 0 0 0 0,0 0-1 0 0,-1 0 1 0 0,0 1-1 0 0,1-1 1 0 0,-1 0-1 0 0,0 1 1 0 0,0-1-1 0 0,0 0 1 0 0,-1 1-1 0 0,1-1 1 0 0,0 0-1 0 0,-1 0 1 0 0,0 1-1 0 0,0 1 4 0 0,1 2 60 0 0,0 89 381 0 0,0-54-6473 0 0,2-34-2111 0 0,0-6 3158 0 0</inkml:trace>
  <inkml:trace contextRef="#ctx0" brushRef="#br0" timeOffset="34669.112">1055 1370 0 0 0,'0'0'263'0'0,"0"0"606"0"0,0 0 167 0 0,0 0-6 0 0,0 0-68 0 0,0 0-126 0 0,0 0-88 0 0,-5-27 6826 0 0,-42 6-4814 0 0,35 21-2741 0 0,-1 0-1 0 0,1 0 1 0 0,0 1 0 0 0,0 0-1 0 0,-1 2 1 0 0,1-1 0 0 0,0 1-1 0 0,0 1 1 0 0,1 0 0 0 0,-8 4-19 0 0,15-7 1 0 0,0 0 1 0 0,1 1-1 0 0,-1-1 0 0 0,0 1 1 0 0,1 0-1 0 0,0 0 1 0 0,-1 0-1 0 0,1 0 0 0 0,0 0 1 0 0,0 1-1 0 0,0-1 0 0 0,1 1 1 0 0,-1 0-1 0 0,1 0 1 0 0,-1 0-1 0 0,1 0 0 0 0,0 1 1 0 0,0-1-1 0 0,0 0 1 0 0,1 1-1 0 0,-1 0 0 0 0,1-1 1 0 0,0 1-1 0 0,0 0-1 0 0,15 80-84 0 0,-11-79 91 0 0,-2-1 1 0 0,0 0 1 0 0,0 0-1 0 0,1 0 1 0 0,0 0-1 0 0,0 0 0 0 0,0 0 1 0 0,0 0-1 0 0,1-1 1 0 0,-1 1-1 0 0,1-1 1 0 0,0 0-1 0 0,0 0 1 0 0,0 0-1 0 0,0 0 0 0 0,1 0 1 0 0,-1-1-1 0 0,1 1 1 0 0,0-1-1 0 0,0 0 1 0 0,0 0-1 0 0,0 0 1 0 0,0-1-1 0 0,0 1 1 0 0,0-1-1 0 0,0 0 0 0 0,0 0 1 0 0,3-1-9 0 0,0 0 126 0 0,-1-1 0 0 0,1 0 0 0 0,-1 0 0 0 0,1 0 0 0 0,-1-1 0 0 0,0 0 0 0 0,0-1 0 0 0,0 1 0 0 0,0-1 0 0 0,0 0 0 0 0,-1-1 0 0 0,1 1 0 0 0,-1-1 0 0 0,0 0 0 0 0,0 0 0 0 0,0-1 0 0 0,0 0 0 0 0,1-2-126 0 0,6-4 104 0 0,-1-1 0 0 0,0 0 0 0 0,-1-1 0 0 0,0 0 0 0 0,-1-1 0 0 0,-1 0 0 0 0,6-12-104 0 0,-9 16 59 0 0,13-59 483 0 0,-46 75-2347 0 0,24 55 2175 0 0,56 85-280 0 0,-46-128-260 0 0,-1 1-1 0 0,0-1 1 0 0,-2 1 0 0 0,0 0-1 0 0,-1 1 1 0 0,-1-1-1 0 0,0 0 1 0 0,-2 1 0 0 0,0-1-1 0 0,-1 0 1 0 0,-1 0-1 0 0,-1 0 1 0 0,-1 0-1 0 0,-6 16 171 0 0,2-16-459 0 0,0 1-1 0 0,-2-2 1 0 0,0 1-1 0 0,-1-2 1 0 0,-1 0-1 0 0,0 0 1 0 0,-2-1-1 0 0,0-1 0 0 0,0 0 1 0 0,-11 7 459 0 0,-62 22-1456 0 0,86-43 1527 0 0,1 0 1 0 0,-1 0 0 0 0,1 0 0 0 0,-1-1-1 0 0,0 1 1 0 0,1-1 0 0 0,-1 1 0 0 0,0-1-1 0 0,1 1 1 0 0,-1-1 0 0 0,0 0 0 0 0,1 0-1 0 0,-1 0 1 0 0,0 0 0 0 0,1 0 0 0 0,-1 0-1 0 0,0 0 1 0 0,0-1 0 0 0,1 1 0 0 0,-1 0-1 0 0,1-1 1 0 0,-1 0 0 0 0,0 1-1 0 0,1-1 1 0 0,-1 0 0 0 0,1 0 0 0 0,-1 0-1 0 0,1 0 1 0 0,0 0 0 0 0,-1 0 0 0 0,1 0-1 0 0,0 0 1 0 0,0-1 0 0 0,0 1 0 0 0,0-1-72 0 0,13-80 3893 0 0,55-27-2519 0 0,-35 64-827 0 0,84-94-61 0 0,-111 134-581 0 0,-1 1 1 0 0,1 0 0 0 0,0 0 0 0 0,0 1-1 0 0,0-1 1 0 0,1 1 0 0 0,-1 0-1 0 0,1 0 1 0 0,0 1 0 0 0,0 0 0 0 0,0 0-1 0 0,0 0 1 0 0,0 1 0 0 0,0 0-1 0 0,0 0 1 0 0,0 0 0 0 0,1 1 0 0 0,-1 0-1 0 0,0 0 1 0 0,2 1 94 0 0,17 12-5713 0 0,-20-9 2483 0 0,1 0-5016 0 0</inkml:trace>
</inkml:ink>
</file>

<file path=ppt/ink/ink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1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 7050 0 0,'0'0'3144'0'0,"0"0"-2016"0"0,0 0-718 0 0,0 0 93 0 0,0 0 290 0 0,0 0 233 0 0,0 0 67 0 0,0 0-77 0 0,0 0-130 0 0,0 0-126 0 0,0 0-146 0 0,0 0-126 0 0,29 2-98 0 0,92 7-113 0 0,-1-20 153 0 0,-59-4-885 0 0,-22 0-3591 0 0,-31 12 1420 0 0,-2 3-2228 0 0,-4 0-3173 0 0</inkml:trace>
</inkml:ink>
</file>

<file path=ppt/ink/ink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3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8794 0 0,'0'0'1203'0'0,"0"0"-19"0"0,0 0 147 0 0,0 0 109 0 0,0 0-50 0 0,0 0-160 0 0,0 0-192 0 0,0 0-189 0 0,0 0-161 0 0,0 0-149 0 0,0 0-138 0 0,0 0-124 0 0,0 0-102 0 0,34 0-90 0 0,110-1-50 0 0,-59-15-535 0 0,-60 5-372 0 0,18-3-3503 0 0,-16 5-2726 0 0,-12 5-710 0 0</inkml:trace>
</inkml:ink>
</file>

<file path=ppt/ink/ink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310 100 8570 0 0,'0'0'1892'0'0,"0"0"-399"0"0,0 0-235 0 0,0 0-109 0 0,0 0-166 0 0,0 0-269 0 0,0 0-235 0 0,0 0-147 0 0,0 0-44 0 0,0 0-1 0 0,0 0-24 0 0,0 0-18 0 0,-12 30-53 0 0,-40 97-56 0 0,-76 171-1572 0 0,42-120-7306 0 0,58-119 1430 0 0,25-51 6521 0 0</inkml:trace>
  <inkml:trace contextRef="#ctx0" brushRef="#br0" timeOffset="383.835">225 259 0 0 0,'0'0'375'0'0,"0"0"1258"0"0,0 0 244 0 0,0 0-102 0 0,0 0-179 0 0,0 0-111 0 0,0 0-60 0 0,0 0-98 0 0,0 0-99 0 0,0 0-159 0 0,0 0-253 0 0,0 0-265 0 0,0 0-229 0 0,6-22-166 0 0,16-66-94 0 0,-32 128 104 0 0,2 0 0 0 0,2 0 0 0 0,1 0 1 0 0,3 0-1 0 0,1 1 0 0 0,2 20-166 0 0,1-50-46 0 0,0 0 0 0 0,0 0 0 0 0,1-1 0 0 0,1 1 0 0 0,0-1 0 0 0,0 1 0 0 0,1-1 0 0 0,0 0 0 0 0,1-1 0 0 0,0 1 1 0 0,1-1-1 0 0,-1-1 0 0 0,2 1 0 0 0,-1-1 0 0 0,1 0 0 0 0,1-1 0 0 0,-1 0 0 0 0,1 0 0 0 0,5 2 46 0 0,-11-7 68 0 0,0-1-1 0 0,0 0 1 0 0,-1-1 0 0 0,1 1 0 0 0,0 0 0 0 0,0-1 0 0 0,0 0 0 0 0,0 1 0 0 0,0-1-1 0 0,0 0 1 0 0,0-1 0 0 0,0 1 0 0 0,0-1 0 0 0,0 1 0 0 0,0-1 0 0 0,0 0-1 0 0,0 0 1 0 0,0 0 0 0 0,-1 0 0 0 0,1 0 0 0 0,0-1 0 0 0,-1 1 0 0 0,1-1 0 0 0,-1 0-1 0 0,1 0 1 0 0,-1 0 0 0 0,0 0 0 0 0,0 0 0 0 0,0-1-68 0 0,52-75 2962 0 0,-46 65-2634 0 0,12-29 289 0 0,-1 0 1 0 0,-3-2-1 0 0,-1 0 0 0 0,7-36-617 0 0,18-54-78 0 0,-17 37-1350 0 0,-20 76-2353 0 0,-3 0-3371 0 0,0 20-3821 0 0</inkml:trace>
  <inkml:trace contextRef="#ctx0" brushRef="#br0" timeOffset="995.477">813 196 2849 0 0,'0'0'1163'0'0,"0"0"-129"0"0,0 0 91 0 0,0 0 208 0 0,0 0 126 0 0,0 0-44 0 0,0 0-207 0 0,0 0-225 0 0,0 0-150 0 0,0 0-57 0 0,0 0 12 0 0,0 0-25 0 0,0 0-71 0 0,0 20-123 0 0,2 64-123 0 0,-30 64 360 0 0,13-99-739 0 0,4-13-292 0 0,-2 0-1 0 0,-1-2 1 0 0,-2 1 0 0 0,-1-2-1 0 0,-8 11 226 0 0,-16 5-3924 0 0,18-25-4377 0 0,19-19 3344 0 0</inkml:trace>
  <inkml:trace contextRef="#ctx0" brushRef="#br0" timeOffset="1468.977">664 605 0 0 0,'0'0'1226'0'0,"0"0"97"0"0,0 0-2 0 0,0 0-53 0 0,0 0-33 0 0,0 0 11 0 0,0 0 12 0 0,0 0 0 0 0,0 0-56 0 0,19 12-103 0 0,64 35-131 0 0,-82-46-928 0 0,1 0 0 0 0,-1 0-1 0 0,0 0 1 0 0,1-1 0 0 0,-1 1-1 0 0,1 0 1 0 0,-1-1 0 0 0,1 1-1 0 0,-1-1 1 0 0,1 0 0 0 0,-1 0-1 0 0,1 1 1 0 0,-1-1 0 0 0,1 0-1 0 0,0 0 1 0 0,-1 0 0 0 0,1-1 0 0 0,-1 1-1 0 0,1 0 1 0 0,-1-1 0 0 0,1 1-1 0 0,-1 0 1 0 0,1-1 0 0 0,-1 0-1 0 0,1 1 1 0 0,-1-1 0 0 0,0 0-1 0 0,1 0 1 0 0,-1 0 0 0 0,0 0-1 0 0,0 0 1 0 0,1-1-40 0 0,4-2 197 0 0,24-21 20 0 0,-1-1 0 0 0,-2-1 0 0 0,0-1 0 0 0,-2-1 0 0 0,-1-2 0 0 0,-1 0 0 0 0,-2-2 0 0 0,-1 0 0 0 0,-2-1 0 0 0,-1-1-1 0 0,-2-1 1 0 0,6-22-217 0 0,0-31 142 0 0,-40 101-994 0 0,9 6 907 0 0,0 1 0 0 0,1 0 0 0 0,2 1 0 0 0,-1-1 0 0 0,2 2 0 0 0,1-1 1 0 0,1 0-1 0 0,0 1 0 0 0,1 0 0 0 0,2 0 0 0 0,0 0 0 0 0,1 0 1 0 0,1 0-1 0 0,1 0 0 0 0,1 0 0 0 0,1-1 0 0 0,1 4-55 0 0,47 192 626 0 0,-39-143-2177 0 0,-13-72 152 0 0,0-1-747 0 0,-1 0-2430 0 0,-2 0 2713 0 0,2 0 369 0 0,-1 0-3804 0 0</inkml:trace>
  <inkml:trace contextRef="#ctx0" brushRef="#br0" timeOffset="1733.612">1319 432 7274 0 0,'0'0'1589'0'0,"0"0"-134"0"0,0 0-13 0 0,0 0-11 0 0,0 0-182 0 0,0 0-246 0 0,0 0-253 0 0,0 0-258 0 0,-5 32-129 0 0,-16 102-114 0 0,13 24 222 0 0,8-148-1118 0 0,-3 9 365 0 0,-2-16-3521 0 0,-3-2-3770 0 0,6-1 2110 0 0</inkml:trace>
  <inkml:trace contextRef="#ctx0" brushRef="#br0" timeOffset="2047.683">1512 476 0 0 0,'0'0'297'0'0,"0"0"993"0"0,0 0 488 0 0,0 0 139 0 0,0 0-1 0 0,0 0-161 0 0,0 0-259 0 0,0 0-220 0 0,0 0-205 0 0,0 0-152 0 0,0 0-138 0 0,-28 29-106 0 0,-87 87-60 0 0,64-73 963 0 0,50-41-1515 0 0,1-1 1 0 0,-1 1-1 0 0,1 0 0 0 0,0 0 1 0 0,0 0-1 0 0,0 0 1 0 0,0 0-1 0 0,0 0 0 0 0,0 0 1 0 0,0 0-1 0 0,0 0 1 0 0,1 0-1 0 0,-1-1 1 0 0,1 1-1 0 0,-1 0 0 0 0,1 0 1 0 0,0 0-1 0 0,0-1 1 0 0,0 1-1 0 0,0 0 0 0 0,0-1 1 0 0,0 1-1 0 0,0-1 1 0 0,1 1-1 0 0,-1-1 1 0 0,1 0-1 0 0,-1 1 0 0 0,1-1 1 0 0,-1 0-1 0 0,1 0 1 0 0,-1 0-1 0 0,1 0 0 0 0,0 0 1 0 0,0-1-1 0 0,1 2-63 0 0,-1-1 116 0 0,99 41 2923 0 0,-3-7-3888 0 0,-91-34-76 0 0,5 0-4278 0 0,-8 2-4205 0 0</inkml:trace>
</inkml:ink>
</file>

<file path=ppt/ink/ink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2.4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253 26 9978 0 0,'0'0'1688'0'0,"0"0"-402"0"0,0 0-162 0 0,0 0 41 0 0,0 0 79 0 0,0 0-69 0 0,0 0-190 0 0,0 0-261 0 0,0 0-250 0 0,0 0-201 0 0,0 0-138 0 0,-3 8-63 0 0,-51 291 509 0 0,-29-2-1257 0 0,78-280 1559 0 0,-2 10-7533 0 0,16-41-843 0 0,-4 3 4179 0 0,-3 3-340 0 0</inkml:trace>
  <inkml:trace contextRef="#ctx0" brushRef="#br0" timeOffset="250.529">84 74 6665 0 0,'0'0'1026'0'0,"0"0"-179"0"0,0 0-119 0 0,0 0 61 0 0,0 0 110 0 0,0 0 64 0 0,0 0 45 0 0,0 0-19 0 0,0 0-60 0 0,0 0-89 0 0,0 0-99 0 0,0 0-119 0 0,0 0-119 0 0,36 2-89 0 0,113 4-66 0 0,-46-17 105 0 0,14-21-268 0 0,-44 10-2000 0 0,1 6-5846 0 0,-64 16 3696 0 0,-5 0-1543 0 0</inkml:trace>
  <inkml:trace contextRef="#ctx0" brushRef="#br0" timeOffset="502.78">1 446 4793 0 0,'0'0'2295'0'0,"0"0"-1165"0"0,0 0-19 0 0,0 0 338 0 0,0 0 172 0 0,0 0-105 0 0,0 0-292 0 0,32 0-280 0 0,101 0-209 0 0,35-11 663 0 0,-119 10-1522 0 0,15 0-1820 0 0,-23 4-6674 0 0,-31 0 1088 0 0</inkml:trace>
  <inkml:trace contextRef="#ctx0" brushRef="#br0" timeOffset="962.831">443 553 7122 0 0,'0'0'1368'0'0,"0"0"-387"0"0,0 0-224 0 0,0 0-37 0 0,0 0-32 0 0,0 0-44 0 0,0 0-61 0 0,0 0-71 0 0,0 0-68 0 0,0 0-59 0 0,0 0-73 0 0,0 0-48 0 0,-4 25-41 0 0,-19 123 67 0 0,21-134-1265 0 0,-10 68 2935 0 0,9-54-6079 0 0,3-1-6660 0 0,0-27 9399 0 0</inkml:trace>
  <inkml:trace contextRef="#ctx0" brushRef="#br0" timeOffset="1214.085">417 549 1952 0 0,'0'0'2052'0'0,"0"0"-1055"0"0,0 0-381 0 0,0 0 142 0 0,0 0 286 0 0,0 0 232 0 0,0 0 95 0 0,0 0 5 0 0,0 0-45 0 0,0 0-78 0 0,0 0-110 0 0,0 0-154 0 0,0 0-170 0 0,19 3-159 0 0,95 9 235 0 0,-40-17 88 0 0,-36 1-2693 0 0,0 2-6385 0 0,-38 3 4092 0 0,0 2-1704 0 0</inkml:trace>
  <inkml:trace contextRef="#ctx0" brushRef="#br0" timeOffset="1445.982">428 704 3825 0 0,'0'0'2470'0'0,"0"0"-1369"0"0,0 0-451 0 0,0 0 271 0 0,0 0 404 0 0,0 0 194 0 0,0 0-67 0 0,0 0-203 0 0,0 0-235 0 0,0 0-189 0 0,0 0-168 0 0,0 0-159 0 0,0 0-115 0 0,24 4-103 0 0,73 10-66 0 0,-1-14-717 0 0,-65-4-1774 0 0,-11 0-3927 0 0,-12 1-3195 0 0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9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1 453 0 0 0,'0'0'1043'0'0,"0"0"515"0"0,0 0 233 0 0,0 0 84 0 0,0 0 17 0 0,0 0-38 0 0,0 0-155 0 0,0 0-204 0 0,0 0-219 0 0,0 0-209 0 0,29-17-111 0 0,90-56-98 0 0,-37 1 709 0 0,-62 48-1179 0 0,142-125 1024 0 0,-129 124-1267 0 0,-17 12-103 0 0,0 1 0 0 0,1 1 0 0 0,0 0 1 0 0,1 1-1 0 0,0 1 0 0 0,1 1 1 0 0,0 0-1 0 0,8-1-42 0 0,-23 8-9 0 0,-1 1 0 0 0,0 0 0 0 0,0 0 0 0 0,0 0 0 0 0,0 0 0 0 0,1 0 0 0 0,-1 1 0 0 0,0 0 0 0 0,0-1 0 0 0,0 1 0 0 0,0 0 0 0 0,0 1 0 0 0,0-1 1 0 0,0 0-1 0 0,-1 1 0 0 0,1 0 0 0 0,0 0 0 0 0,-1-1 0 0 0,1 1 0 0 0,-1 1 0 0 0,0-1 0 0 0,1 0 0 0 0,-1 1 0 0 0,0-1 0 0 0,-1 1 0 0 0,1-1 0 0 0,0 1 0 0 0,-1 0 0 0 0,1 0 0 0 0,-1 0 0 0 0,0 0 0 0 0,0 0 0 0 0,0 0 0 0 0,-1 0 0 0 0,1 0 1 0 0,-1 0-1 0 0,1 0 0 0 0,-1 1 0 0 0,0-1 0 0 0,0 0 0 0 0,0 0 0 0 0,-1 0 9 0 0,3 11 32 0 0,-1 0 1 0 0,0 0 0 0 0,-1 0 0 0 0,0-1-1 0 0,-1 1 1 0 0,-1 0 0 0 0,0 0-1 0 0,-1-1 1 0 0,0 1 0 0 0,-1-1 0 0 0,-1 0-1 0 0,0 0 1 0 0,-1-1 0 0 0,0 1-1 0 0,-1-1 1 0 0,0 0 0 0 0,-1-1-1 0 0,0 0 1 0 0,-1 0 0 0 0,0-1 0 0 0,-1 0-1 0 0,0-1 1 0 0,-7 6-33 0 0,-13 11-56 0 0,-1 0-1 0 0,-1-2 1 0 0,-1-2-1 0 0,-1-1 1 0 0,0-2 0 0 0,-2-1-1 0 0,-9 3 57 0 0,6-14-412 0 0,47-30-1376 0 0,112-94-3172 0 0,-71 74-2423 0 0,-32 27 731 0 0</inkml:trace>
</inkml:ink>
</file>

<file path=ppt/ink/ink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33.8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487 388 0 0 0,'0'0'212'0'0,"0"0"511"0"0,0 0 202 0 0,0 0 86 0 0,0 0-17 0 0,0 0-21 0 0,0 0-66 0 0,0 0-105 0 0,-6-13-7 0 0,-2-5-415 0 0,-22-44 2856 0 0,29 60-3018 0 0,0 0 0 0 0,-1 0 0 0 0,1 0 0 0 0,-1 1 1 0 0,1-1-1 0 0,-1 0 0 0 0,1 1 0 0 0,-1-1 0 0 0,0 1 0 0 0,0 0 0 0 0,1 0 0 0 0,-1-1 0 0 0,0 1 0 0 0,0 1 0 0 0,-1-1 0 0 0,1 0 0 0 0,0 0 0 0 0,0 1 0 0 0,0-1 0 0 0,0 1 0 0 0,-1-1 0 0 0,1 1 0 0 0,0 0 0 0 0,0 0 0 0 0,-2 0-218 0 0,-91 23 934 0 0,92-22-871 0 0,-180 73 1244 0 0,110-31-617 0 0,96-17-925 0 0,125 11 758 0 0,-144-37-504 0 0,-4 0-13 0 0,1 0 0 0 0,-1 0 0 0 0,1-1 0 0 0,0 1 0 0 0,-1 0 0 0 0,1 0 0 0 0,0 0 0 0 0,-1 0 0 0 0,1 0 0 0 0,-1 0 0 0 0,1 0 0 0 0,0 0 0 0 0,-1 0 0 0 0,1 1 0 0 0,0-1 0 0 0,-1 0 0 0 0,1 0 0 0 0,-1 0 0 0 0,1 1 0 0 0,0-1 0 0 0,-1 0 0 0 0,1 1 0 0 0,-1-1 0 0 0,1 1 0 0 0,-1-1 0 0 0,1 0 0 0 0,-1 1 0 0 0,0-1 0 0 0,1 1 0 0 0,-1-1 0 0 0,1 1 0 0 0,-1-1 0 0 0,0 1 0 0 0,1 0 0 0 0,-1-1 0 0 0,0 1 0 0 0,0-1 0 0 0,0 1 0 0 0,1 0 0 0 0,-1-1 0 0 0,0 1 0 0 0,0 0 0 0 0,0-1 0 0 0,0 1 0 0 0,0 0 0 0 0,0-1 0 0 0,0 1 0 0 0,0-1 0 0 0,0 1 0 0 0,-1 0 0 0 0,1-1 0 0 0,0 1 0 0 0,0 0 0 0 0,0-1 0 0 0,-1 1 0 0 0,1-1 0 0 0,0 1 0 0 0,-1-1 0 0 0,1 1 0 0 0,-1-1 0 0 0,1 1 0 0 0,0-1 0 0 0,-1 1 0 0 0,1-1 0 0 0,-1 1 0 0 0,1-1 0 0 0,-1 1-6 0 0,-164 145 654 0 0,158-140-630 0 0,3-4-13 0 0,0 0 0 0 0,1 0 0 0 0,-1 1 0 0 0,1-1 0 0 0,0 1-1 0 0,0 0 1 0 0,0 0 0 0 0,0 0 0 0 0,0 0 0 0 0,1 0 0 0 0,-1 1 0 0 0,1-1 0 0 0,0 1 0 0 0,0-1 0 0 0,0 1 0 0 0,1 0 0 0 0,-1 0 0 0 0,1 0 0 0 0,0 0 0 0 0,0 0 0 0 0,0 0 0 0 0,1 0 0 0 0,-1 0-1 0 0,1 1 1 0 0,0-1 0 0 0,0 0 0 0 0,0 0 0 0 0,1 0 0 0 0,1 4-11 0 0,1-5 26 0 0,0 0 0 0 0,1 0 0 0 0,-1 0 0 0 0,1-1 0 0 0,0 0-1 0 0,0 1 1 0 0,0-2 0 0 0,0 1 0 0 0,0 0 0 0 0,0-1 0 0 0,0 0 0 0 0,1 0 0 0 0,-1 0 0 0 0,1 0-1 0 0,-1-1 1 0 0,0 1 0 0 0,1-1 0 0 0,-1 0 0 0 0,1-1 0 0 0,-1 1 0 0 0,1-1 0 0 0,0 0-26 0 0,15 0 34 0 0,24-14-1119 0 0,-13-23-3530 0 0,-11-23-10160 0 0,-19 50 13539 0 0</inkml:trace>
  <inkml:trace contextRef="#ctx0" brushRef="#br0" timeOffset="270.019">246 1 8034 0 0,'0'0'1065'0'0,"0"0"-359"0"0,0 0-267 0 0,0 0-26 0 0,0 0 226 0 0,0 0 256 0 0,0 0 166 0 0,0 0 35 0 0,0 0-143 0 0,0 0-183 0 0,-11 32-171 0 0,-35 106-165 0 0,27-25 111 0 0,15 121 94 0 0,-9 91-531 0 0,-10-110-2641 0 0,26-205 40 0 0,2-5-5699 0 0,-2-2 3014 0 0</inkml:trace>
  <inkml:trace contextRef="#ctx0" brushRef="#br0" timeOffset="1001.134">944 170 3945 0 0,'0'0'1084'0'0,"0"0"-313"0"0,0 0-88 0 0,0 0 126 0 0,0 0 202 0 0,0 0 185 0 0,0 0 17 0 0,0 0-133 0 0,0 0-171 0 0,0 0-206 0 0,0 0-179 0 0,-10 33-129 0 0,-32 102-127 0 0,-49 171 315 0 0,50-199-347 0 0,41-106-84 0 0,0-1 119 0 0,0 0 91 0 0,3-31-31 0 0,1 0 0 0 0,2 1 0 0 0,1 0 0 0 0,1 0 0 0 0,2 0 0 0 0,12-24-331 0 0,151-393 504 0 0,-175 516-1233 0 0,-5-26 759 0 0,1 1 1 0 0,2 0-1 0 0,2 0 0 0 0,2 0 1 0 0,4 15-31 0 0,-3-47 17 0 0,1-1-1 0 0,0 0 1 0 0,1 0 0 0 0,0 0-1 0 0,1 0 1 0 0,1 0 0 0 0,-1-1-1 0 0,1 0 1 0 0,1 0 0 0 0,0 0-1 0 0,1 0 1 0 0,6 7-17 0 0,-11-16 67 0 0,-1 1-1 0 0,0-1 1 0 0,0 0 0 0 0,1 0-1 0 0,-1 0 1 0 0,0 0-1 0 0,1 0 1 0 0,-1 0 0 0 0,1 0-1 0 0,-1-1 1 0 0,1 1 0 0 0,-1 0-1 0 0,1-1 1 0 0,0 0 0 0 0,-1 1-1 0 0,1-1 1 0 0,0 0 0 0 0,-1 0-1 0 0,1 1 1 0 0,0-1 0 0 0,-1-1-1 0 0,1 1 1 0 0,0 0 0 0 0,-1 0-1 0 0,1-1 1 0 0,0 1-1 0 0,-1-1 1 0 0,1 1 0 0 0,0-1-1 0 0,-1 0 1 0 0,1 1 0 0 0,-1-1-1 0 0,0 0 1 0 0,1 0 0 0 0,-1 0-1 0 0,0 0 1 0 0,1 0 0 0 0,-1-1-1 0 0,0 1 1 0 0,0 0 0 0 0,0-1-1 0 0,0 1 1 0 0,0-1-67 0 0,46-71 2317 0 0,-43 66-2262 0 0,130-291 1376 0 0,-100 196-1494 0 0,-30 79-3192 0 0,-3 0-3382 0 0,-1 23 520 0 0,-2 0-2788 0 0</inkml:trace>
  <inkml:trace contextRef="#ctx0" brushRef="#br0" timeOffset="1288.087">1621 222 9994 0 0,'0'0'3201'0'0,"0"0"-1434"0"0,0 0-574 0 0,0 0-56 0 0,0 0-26 0 0,0 0-147 0 0,0 0-243 0 0,0 0-201 0 0,0 0-98 0 0,0 0-69 0 0,0 0-7 0 0,0 0-32 0 0,13 2-71 0 0,169 14 732 0 0,-164-16-1230 0 0,8 0-1237 0 0,-11 0-4567 0 0,-15-1 484 0 0,0-1 1776 0 0,0 2-2282 0 0</inkml:trace>
  <inkml:trace contextRef="#ctx0" brushRef="#br0" timeOffset="1540.883">1533 461 5329 0 0,'0'0'1162'0'0,"0"0"127"0"0,0 0 289 0 0,0 0 194 0 0,0 0-27 0 0,0 0-181 0 0,0 0-246 0 0,0 0-241 0 0,0 0-245 0 0,34 6-237 0 0,106 15-197 0 0,-43-23-117 0 0,-7-18-879 0 0,-52 10-2091 0 0,-3 0-3506 0 0,-24 7-3263 0 0</inkml:trace>
  <inkml:trace contextRef="#ctx0" brushRef="#br0" timeOffset="2101.418">2089 601 3929 0 0,'0'0'2091'0'0,"0"0"-493"0"0,0 0 199 0 0,0 0 293 0 0,0 0 23 0 0,0 0-304 0 0,0 0-419 0 0,0 0-281 0 0,0 0-186 0 0,0 0-154 0 0,0 0-120 0 0,0 0-102 0 0,0 0-84 0 0,4-19-47 0 0,15-60-18 0 0,13-1 543 0 0,-27 62-902 0 0,2 1 1 0 0,0-1 0 0 0,1 1 0 0 0,1 1-1 0 0,0-1 1 0 0,2 2 0 0 0,-1-1 0 0 0,2 2-1 0 0,0-1 1 0 0,1 1 0 0 0,8-6-40 0 0,-18 17-50 0 0,0 1 0 0 0,1-1 0 0 0,-1 1 0 0 0,1 0 0 0 0,-1-1 0 0 0,1 2 0 0 0,0-1 1 0 0,0 0-1 0 0,0 1 0 0 0,0 0 0 0 0,0 0 0 0 0,0 0 0 0 0,0 0 0 0 0,0 0 0 0 0,1 1 0 0 0,-1 0 0 0 0,0 0 0 0 0,1 0 50 0 0,16 45-417 0 0,-5 68 351 0 0,-16-112 71 0 0,0 1-1 0 0,0-1 0 0 0,1 0 0 0 0,-1 0 0 0 0,1 1 0 0 0,-1-1 0 0 0,1 0 1 0 0,0 0-1 0 0,-1 0 0 0 0,1 0 0 0 0,0 0 0 0 0,0 0 0 0 0,0 0 0 0 0,0 0 1 0 0,0 0-1 0 0,0 0 0 0 0,0 0 0 0 0,0 0 0 0 0,0-1 0 0 0,0 1 0 0 0,0 0 1 0 0,1-1-1 0 0,-1 1 0 0 0,0-1 0 0 0,0 0 0 0 0,1 1 0 0 0,-1-1 0 0 0,0 0 1 0 0,0 0-1 0 0,1 0 0 0 0,-1 1 0 0 0,0-1 0 0 0,1-1 0 0 0,-1 1 0 0 0,0 0 1 0 0,1 0-1 0 0,-1 0 0 0 0,0-1 0 0 0,1 1 0 0 0,-1-1 0 0 0,0 1 0 0 0,1-1-4 0 0,51-29 166 0 0,135-112-270 0 0,-104 104 18 0 0,-82 57 91 0 0,-45 205 184 0 0,56-173-1757 0 0,20-39-3961 0 0,-4-12-3193 0 0,-19 0 2110 0 0</inkml:trace>
  <inkml:trace contextRef="#ctx0" brushRef="#br0" timeOffset="5637.915">3328 240 0 0 0,'0'0'247'0'0,"0"0"666"0"0,0 0 350 0 0,0 0 323 0 0,0 0 205 0 0,0 0-61 0 0,0 0-182 0 0,0 0-208 0 0,0 0-188 0 0,0 0-147 0 0,0 0-120 0 0,-9-5-97 0 0,-44-26 1075 0 0,44 31-1792 0 0,-1 1 0 0 0,1 0 0 0 0,-1 0 0 0 0,1 1 0 0 0,-1 0 0 0 0,1 1 0 0 0,0 0 0 0 0,0 1 0 0 0,0 0 0 0 0,1 0 0 0 0,0 0 0 0 0,-1 1 0 0 0,1 1 0 0 0,1-1 0 0 0,-1 1 0 0 0,1 1 0 0 0,0-1 0 0 0,0 1 0 0 0,1 0 0 0 0,0 1 0 0 0,0-1 0 0 0,1 1 0 0 0,0 1-71 0 0,2-6-5 0 0,0 1 0 0 0,0-1 0 0 0,0 1 0 0 0,0 0 0 0 0,1 0-1 0 0,-1 0 1 0 0,1 0 0 0 0,0 0 0 0 0,1 1 0 0 0,-1-1 0 0 0,1 0 0 0 0,-1 1 0 0 0,1-1 0 0 0,1 1 0 0 0,-1 0 0 0 0,1-1 0 0 0,0 1 0 0 0,0 0 0 0 0,0-1 0 0 0,0 1 0 0 0,1 0 0 0 0,0-1-1 0 0,0 1 1 0 0,0-1 0 0 0,0 1 0 0 0,1-1 0 0 0,0 0 0 0 0,0 0 0 0 0,0 1 0 0 0,0-1 0 0 0,1 0 0 0 0,0-1 0 0 0,-1 1 0 0 0,1 0 0 0 0,1-1 0 0 0,-1 0 0 0 0,0 0 0 0 0,1 0 0 0 0,0 0 0 0 0,0 0-1 0 0,-1-1 1 0 0,2 1 0 0 0,-1-1 0 0 0,0 0 0 0 0,0-1 0 0 0,1 1 0 0 0,-1-1 0 0 0,2 1 5 0 0,2-1 71 0 0,-1 1 57 0 0,0-1 0 0 0,1 0 0 0 0,-1 0 0 0 0,0-1 0 0 0,0 0 0 0 0,0 0 0 0 0,1 0 0 0 0,-1-1 0 0 0,0 0 0 0 0,0-1 0 0 0,0 0 0 0 0,0 0 0 0 0,0 0 0 0 0,0-1 0 0 0,-1 0 0 0 0,1 0 0 0 0,-1 0 0 0 0,3-3-128 0 0,115-131 896 0 0,-53 23-858 0 0,-66 221-1644 0 0,13 229 367 0 0,-18-302 1057 0 0,-2 0-1 0 0,-2 1 1 0 0,-1-1 0 0 0,-1-1-1 0 0,-2 1 1 0 0,-1-1 0 0 0,-2-1-1 0 0,-3 4 183 0 0,11-25 45 0 0,-1-1 0 0 0,-1 1 1 0 0,0-1-1 0 0,0 0 0 0 0,-1-1 0 0 0,0 1 0 0 0,-1-1 0 0 0,0 0 0 0 0,0-1 0 0 0,-1 1 0 0 0,0-1 0 0 0,-1-1 1 0 0,1 0-1 0 0,-2 0 0 0 0,1-1 0 0 0,-1 0 0 0 0,1 0 0 0 0,-2-1 0 0 0,1-1 0 0 0,0 1 0 0 0,-1-2 0 0 0,0 1 1 0 0,0-2-1 0 0,0 1 0 0 0,0-2 0 0 0,0 1 0 0 0,-1-1 0 0 0,-10-1-45 0 0,19 0 50 0 0,1 0-1 0 0,-1-1 1 0 0,0 1-1 0 0,1 0 1 0 0,-1-1 0 0 0,0 0-1 0 0,1 0 1 0 0,-1 1-1 0 0,1-1 1 0 0,-1-1-1 0 0,1 1 1 0 0,0 0 0 0 0,-1-1-1 0 0,1 1 1 0 0,0-1-1 0 0,0 0 1 0 0,0 1-1 0 0,0-1 1 0 0,0 0 0 0 0,1 0-1 0 0,-1 0 1 0 0,1-1-1 0 0,-1 1 1 0 0,1 0-1 0 0,0-1 1 0 0,-1 1 0 0 0,1-1-1 0 0,0 1 1 0 0,1-1-1 0 0,-1 1 1 0 0,0-1-1 0 0,1 0 1 0 0,0 1 0 0 0,-1-1-1 0 0,1 0 1 0 0,0 1-1 0 0,0-1 1 0 0,1 0-1 0 0,-1 0-49 0 0,1-6 67 0 0,1 1 0 0 0,0-1 0 0 0,0 0-1 0 0,1 1 1 0 0,0 0 0 0 0,1 0-1 0 0,0 0 1 0 0,0 0 0 0 0,0 0 0 0 0,1 1-1 0 0,3-4-66 0 0,26-25 36 0 0,1 1-1 0 0,3 2 1 0 0,0 1-1 0 0,2 2 1 0 0,1 2-1 0 0,1 2 0 0 0,33-14-35 0 0,62-23-1480 0 0,-78 41-6704 0 0,-47 18-2444 0 0</inkml:trace>
</inkml:ink>
</file>

<file path=ppt/ink/ink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49.0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41 888 0 0,'0'0'1571'0'0,"0"0"54"0"0,0 0 56 0 0,0 0-4 0 0,0 0-161 0 0,0 0-218 0 0,0 0-246 0 0,0 0-225 0 0,0 0-182 0 0,0 0-167 0 0,0 0-122 0 0,1-5-104 0 0,-1 3-225 0 0,0 1-1 0 0,0-1 1 0 0,0 1 0 0 0,1-1 0 0 0,-1 1 0 0 0,1-1 0 0 0,-1 1 0 0 0,1-1 0 0 0,-1 1 0 0 0,1 0 0 0 0,0-1 0 0 0,-1 1 0 0 0,1 0 0 0 0,0 0 0 0 0,0-1-1 0 0,0 1 1 0 0,0 0 0 0 0,0 0 0 0 0,0 0 0 0 0,0 0 0 0 0,1 0 0 0 0,-1 0 0 0 0,0 1 0 0 0,0-1 0 0 0,1 0 0 0 0,-1 1 0 0 0,0-1 0 0 0,1 1-1 0 0,-1-1 1 0 0,1 1 0 0 0,-1 0 0 0 0,1-1 0 0 0,-1 1 0 0 0,1 0 0 0 0,-1 0 0 0 0,1 0 0 0 0,1 0-27 0 0,142 0 2051 0 0,-136 1-2010 0 0,1 0 0 0 0,-1 1-1 0 0,0 0 1 0 0,1 0 0 0 0,-1 1 0 0 0,0 0 0 0 0,-1 1 0 0 0,1 0-1 0 0,0 0 1 0 0,-1 1 0 0 0,0 0 0 0 0,0 1 0 0 0,-1-1 0 0 0,0 1-1 0 0,1 1 1 0 0,-2-1 0 0 0,1 1 0 0 0,-1 1 0 0 0,0-1 0 0 0,-1 1-1 0 0,4 6-40 0 0,-3 5 122 0 0,-1 0 0 0 0,0 0 0 0 0,-2 1 0 0 0,0-1 0 0 0,-1 1 0 0 0,-1-1-1 0 0,0 1 1 0 0,-2 0 0 0 0,-1 0 0 0 0,0-1 0 0 0,-1 1 0 0 0,-1-1 0 0 0,-1 0-1 0 0,-1 0 1 0 0,0 0 0 0 0,-7 11-122 0 0,-20 90 339 0 0,12 68 240 0 0,20-175-515 0 0,1-1 0 0 0,0 1 0 0 0,1-1 0 0 0,1 1 0 0 0,0-1 1 0 0,0 1-1 0 0,1-1 0 0 0,1 0 0 0 0,0 0 0 0 0,1-1 0 0 0,4 9-64 0 0,-1-6 141 0 0,1-1 0 0 0,0 0 1 0 0,1-1-1 0 0,0 0 0 0 0,1 0 0 0 0,1-1 0 0 0,-1 0 0 0 0,2-1 0 0 0,-1-1 0 0 0,1 0 0 0 0,1-1 1 0 0,0 0-1 0 0,0-1 0 0 0,0 0 0 0 0,1-2 0 0 0,7 3-141 0 0,21-1 1224 0 0,-43-7-968 0 0,0 0 18 0 0,0 0-12 0 0,0 0-20 0 0,0 0-17 0 0,0 0-9 0 0,0 0-10 0 0,0 0-20 0 0,-2-1-178 0 0,0-1-1 0 0,0 0 1 0 0,0 0-1 0 0,0 1 0 0 0,0-1 1 0 0,-1 1-1 0 0,1 0 1 0 0,0-1-1 0 0,-1 1 0 0 0,1 0 1 0 0,-1 1-1 0 0,0-1 1 0 0,1 0-1 0 0,-1 1 0 0 0,1-1 1 0 0,-1 1-1 0 0,0 0 1 0 0,0 0-1 0 0,1 0 0 0 0,-1 0 1 0 0,0 1-1 0 0,1-1 1 0 0,-1 1-1 0 0,0-1 0 0 0,1 1 1 0 0,-1 0-8 0 0,-10 0 74 0 0,8 0-80 0 0,1 1-1 0 0,-1-1 1 0 0,0 1-1 0 0,1 0 1 0 0,0 0-1 0 0,0 1 1 0 0,-1 0 0 0 0,2-1-1 0 0,-1 1 1 0 0,0 1-1 0 0,0-1 1 0 0,1 0-1 0 0,0 1 1 0 0,0 0 0 0 0,0 0-1 0 0,0 0 1 0 0,0 0-1 0 0,1 0 1 0 0,0 0-1 0 0,0 1 1 0 0,0-1 0 0 0,0 1-1 0 0,0 3 7 0 0,1 1-3 0 0,1 0 0 0 0,0 1 1 0 0,0-1-1 0 0,1 1 0 0 0,0-1 0 0 0,1 0 0 0 0,0 0 0 0 0,0 0 1 0 0,1 0-1 0 0,0 0 0 0 0,1 0 0 0 0,0-1 0 0 0,0 1 0 0 0,1-1 1 0 0,0 0-1 0 0,0 0 0 0 0,1-1 0 0 0,3 4 3 0 0,31 55-10 0 0,-35-57 26 0 0,0 0 0 0 0,0 0 1 0 0,-1 0-1 0 0,0 1 0 0 0,-1 0 0 0 0,0 0 1 0 0,0 0-1 0 0,-1 0 0 0 0,0 0 1 0 0,-1 0-1 0 0,-1 1 0 0 0,1-1 1 0 0,-1 0-1 0 0,-1 1 0 0 0,0-1 0 0 0,-1 0 1 0 0,0 0-1 0 0,0 0 0 0 0,-1 0 1 0 0,0 0-1 0 0,-1 0 0 0 0,0-1 0 0 0,-3 5-16 0 0,-1-2 18 0 0,-2 0 0 0 0,1 0-1 0 0,-2-1 1 0 0,1 0-1 0 0,-1-1 1 0 0,-1-1 0 0 0,0 1-1 0 0,0-2 1 0 0,-1 0-1 0 0,0 0 1 0 0,-1-1-1 0 0,1-1 1 0 0,-1 0 0 0 0,-1-1-1 0 0,1 0 1 0 0,-1-1-1 0 0,1-1 1 0 0,-1-1-1 0 0,0 0 1 0 0,0 0 0 0 0,0-2-1 0 0,-1 0-17 0 0,-46-12-1417 0 0,45-27-3104 0 0,17 11-6502 0 0,0 19 473 0 0</inkml:trace>
  <inkml:trace contextRef="#ctx0" brushRef="#br0" timeOffset="435.244">871 892 1240 0 0,'0'0'3850'0'0,"0"0"-2111"0"0,0 0-628 0 0,0 0 150 0 0,0 0 242 0 0,0 0 112 0 0,0 0-79 0 0,0 0-125 0 0,0 0-152 0 0,0 0-164 0 0,0 0-118 0 0,0 0-123 0 0,0 0-103 0 0,29 0-71 0 0,92 0-68 0 0,-29-4 715 0 0,36-10-507 0 0,-120 12-111 0 0,-2 0-4418 0 0,-6 2-9193 0 0,-1 0 5163 0 0</inkml:trace>
  <inkml:trace contextRef="#ctx0" brushRef="#br0" timeOffset="681.921">863 1120 9066 0 0,'0'0'1031'0'0,"0"0"-160"0"0,0 0 296 0 0,0 0 404 0 0,0 0 173 0 0,0 0-114 0 0,0 0-250 0 0,0 0-282 0 0,0 0-264 0 0,0 0-199 0 0,36 0-215 0 0,116-1-136 0 0,82-20 242 0 0,-100 6-2959 0 0,-117 13-383 0 0,-8-3-6177 0 0,-7 5 978 0 0</inkml:trace>
  <inkml:trace contextRef="#ctx0" brushRef="#br0" timeOffset="1201.668">998 615 6457 0 0,'0'0'1339'0'0,"0"0"-236"0"0,0 0-141 0 0,0 0-25 0 0,0 0-37 0 0,0 0 30 0 0,0 0 46 0 0,0 0 39 0 0,0 0 80 0 0,0 0-67 0 0,0 0-117 0 0,0 0-100 0 0,0 0-103 0 0,23 19-57 0 0,74 57-39 0 0,8-15 795 0 0,-70-47-1099 0 0,190 81 595 0 0,-222-94-898 0 0,-1 0 0 0 0,1 0 0 0 0,-1 0 0 0 0,1 0 0 0 0,-1 0 0 0 0,0 1 0 0 0,0-1 0 0 0,1 1 0 0 0,-1 0 0 0 0,0 0 0 0 0,0 0 0 0 0,0 0 1 0 0,-1 0-1 0 0,1 0 0 0 0,0 0 0 0 0,-1 0 0 0 0,0 1 0 0 0,1-1 0 0 0,-1 1 0 0 0,0-1 0 0 0,0 1 0 0 0,0-1 0 0 0,0 1 0 0 0,-1 0 0 0 0,1-1 0 0 0,-1 1 0 0 0,0 0 0 0 0,0-1 0 0 0,0 1 0 0 0,0 0 0 0 0,0 0 0 0 0,0-1 0 0 0,-1 1 0 0 0,1 0 0 0 0,-1-1 1 0 0,0 1-1 0 0,0-1 0 0 0,0 1 0 0 0,0-1 0 0 0,0 1 0 0 0,0-1 0 0 0,-1 1 0 0 0,1-1 0 0 0,-1 0 0 0 0,0 0 0 0 0,0 1-5 0 0,-21 26 105 0 0,-1-2-1 0 0,-2 0 1 0 0,-1-1-1 0 0,0-2 1 0 0,-2 0 0 0 0,-1-2-105 0 0,-55 48 179 0 0,-9 16-589 0 0,86-61-1674 0 0,8-14-7332 0 0,0-7 4122 0 0,0-4-1594 0 0</inkml:trace>
</inkml:ink>
</file>

<file path=ppt/ink/ink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53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113 23 1608 0 0,'0'0'2214'0'0,"0"0"-819"0"0,0 0-196 0 0,0 0 173 0 0,0 0 158 0 0,0 0 41 0 0,0 0-175 0 0,0 0-306 0 0,0 0-333 0 0,0 0-251 0 0,0 0-215 0 0,-3 2-145 0 0,1-2-119 0 0,1 1 0 0 0,0 0 0 0 0,-1 0 0 0 0,1 0-1 0 0,0 0 1 0 0,0 1 0 0 0,0-1 0 0 0,0 0 0 0 0,0 0 0 0 0,0 1 0 0 0,0-1-1 0 0,0 1 1 0 0,1-1 0 0 0,-1 1 0 0 0,0-1 0 0 0,1 1 0 0 0,-1-1 0 0 0,1 1-1 0 0,0-1 1 0 0,-1 1 0 0 0,1 0 0 0 0,0-1 0 0 0,0 1 0 0 0,0 0-1 0 0,0-1 1 0 0,0 1 0 0 0,1-1 0 0 0,-1 1 0 0 0,0 0 0 0 0,1 0-27 0 0,6 243 2180 0 0,-9-178-2072 0 0,-4 1 0 0 0,-3-1 0 0 0,-2 0-1 0 0,-4-1 1 0 0,-2-1 0 0 0,-7 13-108 0 0,9-42-1923 0 0,15-35 837 0 0,0-1-306 0 0,3-9-1982 0 0,21-33-4720 0 0,-18 30 5255 0 0</inkml:trace>
  <inkml:trace contextRef="#ctx0" brushRef="#br0" timeOffset="279.39">39 107 0 0 0,'0'0'543'0'0,"0"0"237"0"0,0 0 209 0 0,0 0 401 0 0,0 0 341 0 0,0 0 108 0 0,0 0-84 0 0,0 0-168 0 0,0 0-164 0 0,0 0-134 0 0,0 0-140 0 0,0 0-166 0 0,0 0-127 0 0,30-6-144 0 0,94-20-136 0 0,-7-4 686 0 0,61-14-2561 0 0,-179 62-3654 0 0,-14 4-2621 0 0,10-15 2536 0 0</inkml:trace>
  <inkml:trace contextRef="#ctx0" brushRef="#br0" timeOffset="528.722">34 406 2417 0 0,'0'0'1896'0'0,"0"0"-848"0"0,0 0 51 0 0,0 0 427 0 0,0 0 263 0 0,0 0-43 0 0,0 0-247 0 0,0 0-248 0 0,0 0-248 0 0,0 0-208 0 0,0 0-186 0 0,32-6-167 0 0,97-17-130 0 0,-39 4 599 0 0,-46 10-3066 0 0,-10 7-7934 0 0,-28 2 3990 0 0</inkml:trace>
  <inkml:trace contextRef="#ctx0" brushRef="#br0" timeOffset="880.398">323 667 5521 0 0,'0'0'1172'0'0,"0"0"-582"0"0,0 0-46 0 0,0 0 300 0 0,0 0 180 0 0,0 0-9 0 0,0 0-149 0 0,0 0-202 0 0,0 0-191 0 0,0 0-123 0 0,0 0-107 0 0,0 0-65 0 0,0 0-43 0 0,-3 33-38 0 0,-9 102-5 0 0,9-65 536 0 0,3-47-7438 0 0,2-23 138 0 0,-1 0 5718 0 0</inkml:trace>
  <inkml:trace contextRef="#ctx0" brushRef="#br0" timeOffset="1184.975">327 656 2697 0 0,'0'0'1709'0'0,"0"0"-634"0"0,0 0-171 0 0,0 0 222 0 0,0 0 252 0 0,0 0 127 0 0,0 0-34 0 0,0 0-136 0 0,0 0-179 0 0,0 0-249 0 0,0 0-220 0 0,0 0-183 0 0,0 0-164 0 0,19 1-108 0 0,59 0-62 0 0,38-14-313 0 0,-81 13-2166 0 0,-23 0-1604 0 0,0 0-3853 0 0,-10 0 4701 0 0</inkml:trace>
  <inkml:trace contextRef="#ctx0" brushRef="#br0" timeOffset="1451.291">343 822 2529 0 0,'0'0'1113'0'0,"0"0"-371"0"0,0 0-40 0 0,0 0 152 0 0,0 0 166 0 0,0 0 163 0 0,0 0 92 0 0,0 0 43 0 0,0 0-33 0 0,0 0-150 0 0,0 0-184 0 0,0 0-188 0 0,0 0-171 0 0,20 0-145 0 0,98 0 28 0 0,-58-6-461 0 0,-40 5-2885 0 0,1 0-4293 0 0,-15 1 801 0 0</inkml:trace>
</inkml:ink>
</file>

<file path=ppt/ink/ink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55.6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1 299 4465 0 0,'0'0'1316'0'0,"0"0"-33"0"0,0 0 65 0 0,0 0 89 0 0,0 0-26 0 0,0 0-204 0 0,0 0-274 0 0,0 0-235 0 0,0 0-118 0 0,0 0-27 0 0,0 0 45 0 0,0 0 7 0 0,12 0-29 0 0,92-7 1063 0 0,49-8-137 0 0,-87 13-1481 0 0,1 0-3854 0 0,-54 4-352 0 0,-7 1-4296 0 0,-4 0 4808 0 0</inkml:trace>
  <inkml:trace contextRef="#ctx0" brushRef="#br0" timeOffset="250.183">19 483 5817 0 0,'0'0'1922'0'0,"0"0"-1123"0"0,0 0-235 0 0,0 0 365 0 0,0 0 364 0 0,0 0 82 0 0,0 0-119 0 0,0 0-197 0 0,0 0-240 0 0,0 0-178 0 0,0 0-154 0 0,33-4-154 0 0,102-11-129 0 0,-42 3-74 0 0,-29 4-2006 0 0,-18 7-5706 0 0,-38 1-588 0 0</inkml:trace>
  <inkml:trace contextRef="#ctx0" brushRef="#br0" timeOffset="3230.038">489 582 512 0 0,'0'0'863'0'0,"0"0"22"0"0,0 0 164 0 0,0 0 259 0 0,0 0 155 0 0,0 0 33 0 0,0 0-93 0 0,0 0-169 0 0,0 0-166 0 0,0 0-126 0 0,0 0-141 0 0,-3-6-74 0 0,0 1-475 0 0,1 0 1 0 0,0 0-1 0 0,0 0 1 0 0,1 0-1 0 0,0-1 1 0 0,0 1-1 0 0,0 0 0 0 0,0-1 1 0 0,1 1-1 0 0,0 0 1 0 0,0-1-1 0 0,0 1 1 0 0,1 0-1 0 0,0-1-252 0 0,7-22 372 0 0,2 0 1 0 0,1 1-1 0 0,1 0 1 0 0,2 1-1 0 0,0 1 1 0 0,2 0-1 0 0,5-5-372 0 0,-10 13 9 0 0,2 0 1 0 0,0 2-1 0 0,0-1 0 0 0,2 2 0 0 0,0 0 0 0 0,0 1 0 0 0,14-9-9 0 0,-28 21-26 0 0,0-1-1 0 0,0 1 0 0 0,1 0 1 0 0,-1 0-1 0 0,0 0 0 0 0,1 0 1 0 0,-1 0-1 0 0,0 0 0 0 0,1 0 1 0 0,-1 1-1 0 0,1-1 0 0 0,-1 0 1 0 0,1 1-1 0 0,0 0 0 0 0,-1-1 0 0 0,1 1 1 0 0,0 0-1 0 0,-1-1 0 0 0,1 1 1 0 0,0 0-1 0 0,-1 0 0 0 0,1 1 1 0 0,0-1-1 0 0,-1 0 0 0 0,1 0 1 0 0,-1 1-1 0 0,1-1 0 0 0,0 1 1 0 0,-1-1-1 0 0,1 1 0 0 0,-1 0 1 0 0,1 0-1 0 0,0 0 27 0 0,19 201 301 0 0,-15-140-273 0 0,-6-62-42 0 0,32-36 273 0 0,130-167-461 0 0,-76 122-106 0 0,-85 80 291 0 0,-1 0-1 0 0,1 1 1 0 0,0-1-1 0 0,-1 0 1 0 0,1 0-1 0 0,0 1 1 0 0,0-1-1 0 0,-1 1 1 0 0,1-1-1 0 0,0 0 1 0 0,0 1-1 0 0,0-1 1 0 0,0 1-1 0 0,0 0 1 0 0,-1-1-1 0 0,1 1 1 0 0,0 0-1 0 0,0 0 1 0 0,0-1-1 0 0,0 1 1 0 0,0 0-1 0 0,0 0 1 0 0,0 0-1 0 0,0 0 1 0 0,0 0-1 0 0,0 0 1 0 0,0 1-1 0 0,0-1 1 0 0,0 0-1 0 0,0 0 1 0 0,0 1-1 0 0,0-1 1 0 0,0 0 0 0 0,0 1-1 0 0,0-1 1 0 0,-1 1-1 0 0,1 0 1 0 0,0-1-1 0 0,0 1 1 0 0,0-1-1 0 0,-1 1 1 0 0,1 0-1 0 0,0 0 1 0 0,-1-1-1 0 0,1 1 1 0 0,-1 0-1 0 0,1 0 1 0 0,-1 0-1 0 0,1 0 1 0 0,-1 0-1 0 0,0 0 1 0 0,1 0-1 0 0,-1-1 1 0 0,0 1-1 0 0,0 0 1 0 0,0 0 17 0 0,12 65 61 0 0,-11-56-11 0 0,1 163 81 0 0,-8-137-1014 0 0,-1-14-5883 0 0,6-21 2107 0 0,0-1-1436 0 0</inkml:trace>
  <inkml:trace contextRef="#ctx0" brushRef="#br0" timeOffset="3857.009">1518 71 5425 0 0,'0'0'792'0'0,"0"0"-74"0"0,0 0 94 0 0,0 0 186 0 0,0 0 150 0 0,0 0-12 0 0,0 0-125 0 0,0 0-190 0 0,0 0-179 0 0,0 0-175 0 0,0 0-186 0 0,0 0-145 0 0,-31 23-93 0 0,-95 73-38 0 0,84-50-5 0 0,40-38 5 0 0,-2 1-49 0 0,1 0 0 0 0,1 1 0 0 0,-1-1-1 0 0,2 0 1 0 0,-1 1 0 0 0,1-1 0 0 0,0 1-1 0 0,1-1 1 0 0,1 1 0 0 0,-1-1 0 0 0,2 6 44 0 0,0-14 29 0 0,0 0 0 0 0,-1 1 0 0 0,1-1 1 0 0,0 0-1 0 0,0 0 0 0 0,0 0 0 0 0,0 0 1 0 0,1-1-1 0 0,-1 1 0 0 0,0 0 0 0 0,0-1 1 0 0,0 0-1 0 0,1 1 0 0 0,-1-1 0 0 0,0 0 1 0 0,0 0-1 0 0,1 0 0 0 0,-1-1 1 0 0,0 1-1 0 0,0 0 0 0 0,0-1 0 0 0,1 1 1 0 0,-1-1-1 0 0,0 0 0 0 0,0 0 0 0 0,0 0 1 0 0,0 0-1 0 0,0 0 0 0 0,0 0 0 0 0,-1-1 1 0 0,1 1-1 0 0,0-1-29 0 0,253-238 755 0 0,-255 241-770 0 0,-1 0 0 0 0,1 0 0 0 0,0 0 0 0 0,-1 0 0 0 0,1 1 0 0 0,0-1 0 0 0,0 0 0 0 0,0 0 0 0 0,0 0 0 0 0,0 1 0 0 0,0-1 0 0 0,0 0 0 0 0,0 0 0 0 0,1 0 0 0 0,-1 0 0 0 0,0 1 0 0 0,1-1 0 0 0,-1 0 0 0 0,1 0 0 0 0,-1 0 0 0 0,1 0 0 0 0,0 0 0 0 0,-1 0 0 0 0,1 0 0 0 0,0 0 0 0 0,0 0 0 0 0,0-1 0 0 0,-1 1 0 0 0,1 0 0 0 0,0 0 0 0 0,0-1 0 0 0,0 1 0 0 0,0-1 0 0 0,0 1 0 0 0,0-1 0 0 0,1 1 0 0 0,-1-1 0 0 0,0 1 0 0 0,0-1 0 0 0,0 0 0 0 0,0 0 0 0 0,0 1 0 0 0,1-1 0 0 0,-1 0 0 0 0,0 0 0 0 0,0 0 0 0 0,0-1 0 0 0,1 1 0 0 0,-1 0 0 0 0,0 0 0 0 0,0-1 0 0 0,0 1 0 0 0,0 0 0 0 0,0-1 0 0 0,0 1 0 0 0,0-1 0 0 0,1 0 0 0 0,-1 1 0 0 0,-1-1 0 0 0,1 0 0 0 0,0 1 0 0 0,0-1 0 0 0,0 0 0 0 0,0 0 0 0 0,0 0 0 0 0,-1 0 0 0 0,1 0 0 0 0,0 0 0 0 0,-1 0 0 0 0,1-1 15 0 0,-2 95-74 0 0,-5-1 0 0 0,-3 0-1 0 0,-17 66 75 0 0,6-69-180 0 0,-3-2 0 0 0,-4 0 0 0 0,-11 17 180 0 0,31-86 21 0 0,-1-1-1 0 0,-1 1 0 0 0,0-1 0 0 0,-2-1 1 0 0,0 0-1 0 0,0 0 0 0 0,-2-1 0 0 0,0-1 1 0 0,-1 0-1 0 0,-5 4-20 0 0,17-16 8 0 0,0 0 0 0 0,1 0 1 0 0,-1-1-1 0 0,0 1 0 0 0,0-1 0 0 0,1 1 1 0 0,-1-1-1 0 0,-1 0 0 0 0,1 1 0 0 0,0-1 1 0 0,0 0-1 0 0,0-1 0 0 0,0 1 0 0 0,-1 0 0 0 0,1-1 1 0 0,0 1-1 0 0,-1-1 0 0 0,1 0 0 0 0,0 1 1 0 0,-1-1-1 0 0,1 0 0 0 0,0-1 0 0 0,-1 1 0 0 0,1 0 1 0 0,-1-1-1 0 0,1 1 0 0 0,0-1 0 0 0,0 0 1 0 0,-1 0-1 0 0,1 0 0 0 0,0 0 0 0 0,0 0 1 0 0,0 0-1 0 0,0 0 0 0 0,0-1 0 0 0,0 1 0 0 0,1-1 1 0 0,-1 0-1 0 0,0 1 0 0 0,1-1 0 0 0,-1 0 1 0 0,1 0-1 0 0,-1 0 0 0 0,1 0 0 0 0,0 0 0 0 0,0 0 1 0 0,-1-2-9 0 0,1-19 75 0 0,1-1 0 0 0,1 1 0 0 0,2 0 0 0 0,0 0 0 0 0,1 0 1 0 0,1 1-1 0 0,1-1 0 0 0,1 1 0 0 0,1 0 0 0 0,1 1 0 0 0,1 0 0 0 0,0 1 0 0 0,2-1 1 0 0,0 2-1 0 0,13-15-75 0 0,93-104-278 0 0,-57 93-5210 0 0,-53 41 1346 0 0,-2 4-1499 0 0</inkml:trace>
  <inkml:trace contextRef="#ctx0" brushRef="#br0" timeOffset="4197.436">1948 34 3721 0 0,'0'0'645'0'0,"0"0"-238"0"0,0 0-47 0 0,0 0 111 0 0,0 0 34 0 0,0 0-21 0 0,0 0-31 0 0,0 0 24 0 0,0 0 107 0 0,0 0 163 0 0,0 0 77 0 0,0 0-4 0 0,5 4-21 0 0,-3-3-771 0 0,0 1 104 0 0,1-1-1 0 0,-1 1 0 0 0,0 0 1 0 0,0 0-1 0 0,-1 0 0 0 0,1 0 0 0 0,0 0 1 0 0,-1 0-1 0 0,1 0 0 0 0,-1 0 1 0 0,1 1-1 0 0,-1-1 0 0 0,0 1 1 0 0,0-1-1 0 0,0 1 0 0 0,-1-1 1 0 0,1 1-1 0 0,0 0 0 0 0,-1-1 1 0 0,0 1-1 0 0,0 1-131 0 0,0 29 352 0 0,-3 0 0 0 0,0-1 0 0 0,-2 0-1 0 0,-2 1 1 0 0,0-2 0 0 0,-6 10-352 0 0,-30 67-464 0 0,4-40-4038 0 0,27-50-1868 0 0,6-13 1512 0 0</inkml:trace>
  <inkml:trace contextRef="#ctx0" brushRef="#br0" timeOffset="4726.386">1858 362 0 0 0,'0'0'656'0'0,"0"0"44"0"0,0 0 62 0 0,0 0 33 0 0,0 0 11 0 0,0 0 17 0 0,0 0-39 0 0,0 0-19 0 0,13 6 7 0 0,41 18 27 0 0,-52-24-703 0 0,-1 1 1 0 0,1 0 0 0 0,-1-1-1 0 0,1 1 1 0 0,0-1 0 0 0,-1 0 0 0 0,1 0-1 0 0,-1 1 1 0 0,1-1 0 0 0,0 0-1 0 0,-1 0 1 0 0,1 0 0 0 0,0-1-1 0 0,-1 1 1 0 0,1 0 0 0 0,-1 0 0 0 0,1-1-1 0 0,-1 1 1 0 0,1-1 0 0 0,-1 0-1 0 0,1 1 1 0 0,-1-1 0 0 0,1 0 0 0 0,-1 0-1 0 0,0 0 1 0 0,1 0 0 0 0,-1 0-1 0 0,1-1-96 0 0,3-2 469 0 0,13-11-66 0 0,0-1 0 0 0,-1 0 0 0 0,-1-1-1 0 0,-1-1 1 0 0,0-1 0 0 0,-1 0 0 0 0,-1-1-1 0 0,-1 0 1 0 0,2-6-403 0 0,13-20 309 0 0,37-101-433 0 0,-82 185-702 0 0,6 94 1464 0 0,6 202-100 0 0,0-312-853 0 0,1-7-2191 0 0,3-5-3962 0 0,2-9 759 0 0</inkml:trace>
  <inkml:trace contextRef="#ctx0" brushRef="#br0" timeOffset="5030.554">2425 155 8082 0 0,'0'0'2334'0'0,"0"0"-1153"0"0,0 0-462 0 0,0 0 62 0 0,0 0 77 0 0,0 0-42 0 0,0 0-134 0 0,0 0-172 0 0,0 0-140 0 0,0 0-91 0 0,-3 32-61 0 0,-13 100-75 0 0,-2 33-202 0 0,2-87-1252 0 0,3-46-5840 0 0,10-29 1090 0 0,2-3 3670 0 0</inkml:trace>
  <inkml:trace contextRef="#ctx0" brushRef="#br0" timeOffset="5420.335">2528 299 0 0 0,'0'0'1012'0'0,"0"0"214"0"0,0 0 89 0 0,0 0 76 0 0,0 0 45 0 0,0 0-6 0 0,0 0-117 0 0,0 0-143 0 0,0 0-177 0 0,0 0-192 0 0,0 0-139 0 0,0 0-115 0 0,-19 14-73 0 0,-60 43-61 0 0,52-29 355 0 0,27-24-702 0 0,0-1 0 0 0,0 0 0 0 0,1 1 0 0 0,-1-1-1 0 0,1 0 1 0 0,-1 1 0 0 0,1-1 0 0 0,0 0 0 0 0,0 0 0 0 0,0 0-1 0 0,1 0 1 0 0,-1 0 0 0 0,1 0 0 0 0,0 0 0 0 0,-1 0 0 0 0,1-1-1 0 0,0 1 1 0 0,1 0 0 0 0,-1-1 0 0 0,0 0 0 0 0,1 0 0 0 0,0 0-1 0 0,-1 0 1 0 0,1 0 0 0 0,0 0 0 0 0,0 0 0 0 0,0-1 0 0 0,0 0-1 0 0,3 1-65 0 0,23 19 793 0 0,-10 1-240 0 0,4 4-712 0 0,-5-16-4969 0 0,-12-9-331 0 0,-2-1-2001 0 0</inkml:trace>
</inkml:ink>
</file>

<file path=ppt/ink/ink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12.6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442 306 0 0 0,'0'0'499'0'0,"0"0"414"0"0,0 0 52 0 0,0 0-60 0 0,0 0-89 0 0,12-2-109 0 0,49-7 1411 0 0,-61 9-1221 0 0,0 0 110 0 0,0 0 59 0 0,0 0 13 0 0,0 0-42 0 0,0 0-87 0 0,0 0-81 0 0,0 0-79 0 0,0 0-58 0 0,0 0-40 0 0,0 0-62 0 0,-16 0 755 0 0,-13 2-1372 0 0,1 2 0 0 0,-1 1 0 0 0,1 1-1 0 0,1 1 1 0 0,-1 1 0 0 0,1 2 0 0 0,-24 12-13 0 0,-21 6 133 0 0,71-28-145 0 0,0 0 0 0 0,0 0-1 0 0,1 0 1 0 0,-1 1 0 0 0,0-1 0 0 0,0 0 0 0 0,0 0-1 0 0,1 1 1 0 0,-1-1 0 0 0,0 0 0 0 0,0 1 0 0 0,1-1-1 0 0,-1 1 1 0 0,0-1 0 0 0,1 1 0 0 0,-1-1 0 0 0,0 1-1 0 0,1 0 1 0 0,-1-1 0 0 0,1 1 0 0 0,-1 0 0 0 0,1-1 0 0 0,-1 1-1 0 0,1 0 1 0 0,0-1 0 0 0,-1 1 0 0 0,1 0 0 0 0,0 0-1 0 0,-1 0 1 0 0,1 0 0 0 0,0-1 0 0 0,0 1 0 0 0,0 0-1 0 0,0 0 1 0 0,0 0 0 0 0,0 0 0 0 0,0-1 0 0 0,0 1-1 0 0,0 0 1 0 0,0 0 0 0 0,1 0 0 0 0,-1 0 0 0 0,0-1 0 0 0,0 1-1 0 0,1 0 1 0 0,-1 0 0 0 0,1-1 0 0 0,-1 1 0 0 0,1 0-1 0 0,-1-1 1 0 0,1 1 0 0 0,-1 0 0 0 0,1-1 0 0 0,-1 1-1 0 0,1-1 1 0 0,0 1 0 0 0,-1-1 0 0 0,1 1 0 0 0,0-1-1 0 0,0 1 1 0 0,-1-1 0 0 0,1 0 0 0 0,0 1 0 0 0,0-1-1 0 0,0 0 1 0 0,0 0 12 0 0,56 29 151 0 0,170-3 238 0 0,-226-26-391 0 0,0 0 0 0 0,0 0 0 0 0,-1 0-1 0 0,1 0 1 0 0,0 0 0 0 0,0 0 0 0 0,-1 0 0 0 0,1 0 0 0 0,0 1 0 0 0,-1-1 0 0 0,1 0 0 0 0,0 1 0 0 0,-1-1 0 0 0,1 0 0 0 0,0 1 0 0 0,-1-1 0 0 0,1 1 0 0 0,-1-1 0 0 0,1 1 0 0 0,-1-1 0 0 0,1 1 0 0 0,-1-1 0 0 0,1 1 0 0 0,-1 0 0 0 0,1-1 0 0 0,-1 1 0 0 0,0 0 0 0 0,1-1 0 0 0,-1 1 0 0 0,0 0 0 0 0,0-1 0 0 0,0 1 0 0 0,1 0 0 0 0,-1 0 0 0 0,0-1 0 0 0,0 1 0 0 0,0 0 0 0 0,0 0 0 0 0,0-1 0 0 0,0 1 0 0 0,0 0 0 0 0,-1 0 0 0 0,1-1 0 0 0,0 1 0 0 0,0 0 0 0 0,0 0 0 0 0,-1-1 0 0 0,1 1 0 0 0,0 0 0 0 0,-1-1 0 0 0,1 1 0 0 0,-1-1 0 0 0,1 1 0 0 0,-1 0 0 0 0,1-1 0 0 0,-1 1 0 0 0,1-1 0 0 0,-1 1 0 0 0,0-1 0 0 0,1 0 0 0 0,-1 1 2 0 0,-36 32 56 0 0,-349 224-467 0 0,346-213 311 0 0,39-43 94 0 0,0 0 1 0 0,1 0 0 0 0,-1 1-1 0 0,0-1 1 0 0,1 0-1 0 0,-1 0 1 0 0,0 1 0 0 0,1-1-1 0 0,0 0 1 0 0,-1 1 0 0 0,1-1-1 0 0,0 0 1 0 0,-1 1 0 0 0,1-1-1 0 0,0 0 1 0 0,0 1 0 0 0,0-1-1 0 0,0 0 1 0 0,1 1-1 0 0,-1-1 1 0 0,0 1 0 0 0,1-1-1 0 0,-1 0 1 0 0,0 1 0 0 0,1-1-1 0 0,-1 0 1 0 0,1 0 0 0 0,0 0-1 0 0,0 1 1 0 0,-1-1 0 0 0,1 0-1 0 0,0 0 1 0 0,0 0-1 0 0,0 0 1 0 0,0 0 0 0 0,0 0-1 0 0,0 0 1 0 0,0-1 0 0 0,0 1-1 0 0,1 0 6 0 0,24 10-32 0 0,0-2-1 0 0,1 0 1 0 0,0-2-1 0 0,0-1 0 0 0,1-1 1 0 0,0-1-1 0 0,0-2 1 0 0,0-1-1 0 0,0-1 0 0 0,18-2 33 0 0,-16 2-799 0 0,-9-5-3495 0 0,-11-6-4832 0 0,-6 5 6449 0 0</inkml:trace>
  <inkml:trace contextRef="#ctx0" brushRef="#br0" timeOffset="301.397">381 0 6481 0 0,'0'0'549'0'0,"0"0"-324"0"0,0 0-98 0 0,0 0 271 0 0,0 0 468 0 0,0 0 443 0 0,0 0 169 0 0,0 0-84 0 0,0 0-221 0 0,0 0-240 0 0,-3 34-193 0 0,-8 105-158 0 0,1 130 991 0 0,-92 250-968 0 0,94-317-3013 0 0,6-172-490 0 0,2-12-1855 0 0,0-11 1809 0 0,0-2-2486 0 0</inkml:trace>
</inkml:ink>
</file>

<file path=ppt/ink/ink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16.6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54 303 0 0 0,'0'0'1000'0'0,"0"0"350"0"0,0 0 204 0 0,0 0 42 0 0,0 0-54 0 0,0 0-60 0 0,0 0-83 0 0,0 0-132 0 0,0 0-156 0 0,0 0-152 0 0,0 0-193 0 0,-10-5-134 0 0,-33-15-141 0 0,82 15 1881 0 0,498 5 3340 0 0,-565-14-4502 0 0,23 11-1208 0 0,-22-8-51 0 0,1-1 0 0 0,0-2 0 0 0,1 0 0 0 0,0-2 0 0 0,2-1 0 0 0,-1-1 0 0 0,2 0 0 0 0,0-3 49 0 0,-5-47-3136 0 0,32 46-1394 0 0,8 3-4070 0 0,-7 14 813 0 0</inkml:trace>
</inkml:ink>
</file>

<file path=ppt/ink/ink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14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1 810 0 0 0,'0'0'1050'0'0,"0"0"-356"0"0,0 0-73 0 0,0 0 220 0 0,0 0 290 0 0,0 0 173 0 0,0 0-32 0 0,0 0-163 0 0,0 0-170 0 0,0 0-133 0 0,0 0-32 0 0,0 0 9 0 0,0 0 12 0 0,8-8 14 0 0,64-65 2025 0 0,246-332 1700 0 0,-171 185-4051 0 0,-111 143-24 0 0,-36 76-422 0 0,0 1-119 0 0,0 0-89 0 0,-2 20-500 0 0,-62 213 515 0 0,62-220 151 0 0,-4 24 13 0 0,2 0-1 0 0,1 0 1 0 0,2 0-1 0 0,3 35-7 0 0,-1-66-3 0 0,0-1 0 0 0,0 1 0 0 0,0-1 0 0 0,0 0 0 0 0,1 0-1 0 0,0 1 1 0 0,0-1 0 0 0,1 0 0 0 0,-1-1 0 0 0,1 1 0 0 0,0 0 0 0 0,0-1 0 0 0,1 1-1 0 0,-1-1 1 0 0,1 0 0 0 0,0 0 0 0 0,3 2 3 0 0,-3-6 26 0 0,1 0 0 0 0,0 0 0 0 0,-1 0 0 0 0,1 0 0 0 0,0-1 1 0 0,-1 1-1 0 0,1-1 0 0 0,-1 0 0 0 0,1-1 0 0 0,-1 1 0 0 0,0-1 0 0 0,1 0 0 0 0,-1 0 0 0 0,0 0 0 0 0,0-1 0 0 0,-1 1 0 0 0,1-1 1 0 0,0 0-1 0 0,-1 0 0 0 0,1 0 0 0 0,-1-1 0 0 0,0 1 0 0 0,0-1 0 0 0,-1 0 0 0 0,1 0 0 0 0,-1 0 0 0 0,2-3-26 0 0,4-2 20 0 0,66-84-38 0 0,-3-3 0 0 0,49-91 18 0 0,-44 32 148 0 0,-85 233-612 0 0,-3-19 744 0 0,3 1 0 0 0,2-1 0 0 0,3 1 0 0 0,3 1 0 0 0,3 8-280 0 0,-2-17 263 0 0,-15 132 199 0 0,1-97-727 0 0,9-77-4151 0 0,1-8-618 0 0,0-2-3682 0 0,4 0 4483 0 0</inkml:trace>
  <inkml:trace contextRef="#ctx0" brushRef="#br0" timeOffset="831.511">1512 586 2224 0 0,'0'0'2428'0'0,"0"0"-941"0"0,0 0-299 0 0,0 0 82 0 0,0 0 98 0 0,0 0 13 0 0,0 0-96 0 0,0 0-193 0 0,0 0-196 0 0,0 0-196 0 0,0 0-200 0 0,0 0-144 0 0,-7 0-79 0 0,-22 1-43 0 0,-18 32 711 0 0,33-19-768 0 0,-53 75 118 0 0,58-76-296 0 0,1 0 1 0 0,1 1 0 0 0,0-1 0 0 0,1 2 0 0 0,1-1 0 0 0,0 1 0 0 0,1 0 0 0 0,0 0 0 0 0,1 0 0 0 0,1 0-1 0 0,1 0 1 0 0,0 1 0 0 0,1 9 0 0 0,1-21 12 0 0,0 1 0 0 0,0-1 0 0 0,0 1 1 0 0,1-1-1 0 0,-1 1 0 0 0,1-1 0 0 0,1 0 0 0 0,-1 0 0 0 0,0 0 0 0 0,1 0 0 0 0,0 0 0 0 0,0-1 0 0 0,0 1 0 0 0,0-1 1 0 0,1 0-1 0 0,-1 1 0 0 0,1-2 0 0 0,0 1 0 0 0,0 0 0 0 0,0-1 0 0 0,0 0 0 0 0,0 0 0 0 0,1 0 0 0 0,-1 0 0 0 0,0-1 1 0 0,1 0-1 0 0,-1 1 0 0 0,1-2 0 0 0,0 1 0 0 0,4 0-12 0 0,4-2 79 0 0,-1 0 1 0 0,1-1-1 0 0,-1-1 1 0 0,1 0-1 0 0,-1 0 1 0 0,0-2-1 0 0,0 1 1 0 0,-1-1-1 0 0,1-1 1 0 0,-1 0-1 0 0,0-1 1 0 0,-1 0-1 0 0,1 0 1 0 0,-2-1-1 0 0,1-1 1 0 0,-1 1-1 0 0,0-1 0 0 0,-1-1 1 0 0,0 0-1 0 0,0 0 1 0 0,-1-1-1 0 0,2-5-79 0 0,-7 15-32 0 0,-1-1 0 0 0,0 0-1 0 0,0 0 1 0 0,-1 0 0 0 0,1 0-1 0 0,0 0 1 0 0,0-1 0 0 0,-1 1-1 0 0,0 0 1 0 0,1 0 0 0 0,-1 0-1 0 0,0 0 1 0 0,0-1 0 0 0,0 1-1 0 0,0 0 1 0 0,0 0 0 0 0,-1 0-1 0 0,1 0 1 0 0,-1-1 0 0 0,1 1-1 0 0,-1 0 1 0 0,0 0 0 0 0,0 0-1 0 0,0 0 1 0 0,0 0 0 0 0,0 0-1 0 0,0 1 1 0 0,-1-1 0 0 0,1 0-1 0 0,0 0 1 0 0,-1 1 0 0 0,0-1-1 0 0,1 1 1 0 0,-1 0 0 0 0,0-1-1 0 0,0 1 1 0 0,1 0 0 0 0,-1 0-1 0 0,0 0 1 0 0,0 0 0 0 0,0 0-1 0 0,-1 1 1 0 0,1-1 0 0 0,0 1-1 0 0,0-1 1 0 0,0 1 0 0 0,0 0-1 0 0,-1 0 1 0 0,1 0 0 0 0,0 0-1 0 0,0 0 1 0 0,0 0 0 0 0,-1 0 32 0 0,-9 0-630 0 0,0 0 1 0 0,0 1 0 0 0,0 1-1 0 0,0-1 1 0 0,0 2-1 0 0,0 0 1 0 0,0 0 0 0 0,1 1-1 0 0,0 0 1 0 0,0 1 0 0 0,0 1-1 0 0,0-1 1 0 0,-1 3 629 0 0,13-8-14 0 0,-1 0 1 0 0,0 0 0 0 0,1 0-1 0 0,-1 0 1 0 0,0 0-1 0 0,1 1 1 0 0,-1-1-1 0 0,0 0 1 0 0,1 0-1 0 0,-1 1 1 0 0,0-1-1 0 0,1 0 1 0 0,-1 0-1 0 0,0 1 1 0 0,0-1 0 0 0,0 0-1 0 0,1 1 1 0 0,-1-1-1 0 0,0 0 1 0 0,0 1-1 0 0,0-1 1 0 0,1 0-1 0 0,-1 1 1 0 0,0-1-1 0 0,0 1 1 0 0,0-1 0 0 0,0 0-1 0 0,0 1 1 0 0,0-1-1 0 0,0 0 1 0 0,0 1-1 0 0,0-1 1 0 0,0 1-1 0 0,0-1 1 0 0,0 0-1 0 0,0 1 1 0 0,0-1 0 0 0,-1 1-1 0 0,1-1 1 0 0,0 0-1 0 0,0 1 1 0 0,0-1-1 0 0,0 0 1 0 0,-1 1-1 0 0,1-1 1 0 0,0 0-1 0 0,0 0 1 0 0,-1 1-1 0 0,1-1 1 0 0,0 0 0 0 0,-1 1-1 0 0,1-1 1 0 0,0 0-1 0 0,-1 0 1 0 0,1 0-1 0 0,0 0 1 0 0,-1 1-1 0 0,1-1 1 0 0,0 0-1 0 0,-1 0 1 0 0,1 0 0 0 0,-1 0-1 0 0,1 0 1 0 0,0 0-1 0 0,-1 0 1 0 0,1 0-1 0 0,0 0 1 0 0,-1 0-1 0 0,1 0 1 0 0,-1 0 13 0 0,34 1 903 0 0,-25-1-592 0 0,19-2 190 0 0,1-2 0 0 0,-1 0 1 0 0,0-2-1 0 0,-1-1 0 0 0,24-9-501 0 0,13-3 96 0 0,-23 7-276 0 0,18-4-1147 0 0,-20 6-4529 0 0,-25 7 28 0 0</inkml:trace>
  <inkml:trace contextRef="#ctx0" brushRef="#br0" timeOffset="2685.435">2077 133 3257 0 0,'0'0'1371'0'0,"0"0"-220"0"0,0 0-54 0 0,0 0 122 0 0,0 0 119 0 0,0 0 45 0 0,0 0-31 0 0,0 0-136 0 0,0 0-161 0 0,0 0-173 0 0,0 0-177 0 0,0 0-78 0 0,17 1-38 0 0,114 2 1128 0 0,142-36 922 0 0,-185 22-2708 0 0,-69 11-4095 0 0,0 0-4270 0 0,-19 0 383 0 0</inkml:trace>
  <inkml:trace contextRef="#ctx0" brushRef="#br0" timeOffset="2950.862">2162 380 7586 0 0,'0'0'1189'0'0,"0"0"-321"0"0,0 0 153 0 0,0 0 394 0 0,0 0 230 0 0,0 0-98 0 0,0 0-272 0 0,0 0-255 0 0,0 0-217 0 0,0 0-171 0 0,31 1-153 0 0,100 3-128 0 0,30-19 96 0 0,-114 6-675 0 0,1 1-821 0 0,-16 3-1287 0 0,-1 0-3953 0 0,-15 1-4087 0 0</inkml:trace>
</inkml:ink>
</file>

<file path=ppt/ink/ink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30.1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97 2216 0 0,'0'0'1438'0'0,"0"0"-87"0"0,0 0-43 0 0,0 0 111 0 0,0 0 163 0 0,0 0 157 0 0,0 0 17 0 0,0 0-143 0 0,0 0-268 0 0,0 0-338 0 0,0 0-319 0 0,0-10-262 0 0,0-22-136 0 0,0 53 435 0 0,-21 327 934 0 0,3 17-1271 0 0,8-247-1995 0 0,10-118 775 0 0,0 0-366 0 0,0 0-461 0 0,-2-15-11693 0 0,2 8 11050 0 0</inkml:trace>
  <inkml:trace contextRef="#ctx0" brushRef="#br0" timeOffset="499.02">1 86 2945 0 0,'0'0'2117'0'0,"0"0"-852"0"0,0 0-256 0 0,0 0 3 0 0,0 0 98 0 0,0 0 113 0 0,0 0 3 0 0,0 0-93 0 0,0 0-147 0 0,0 0-154 0 0,0 0-144 0 0,0 0-115 0 0,0 0-108 0 0,32-14-75 0 0,101-42-44 0 0,-129 53-317 0 0,0 1 0 0 0,1 0 0 0 0,-1 1-1 0 0,1-1 1 0 0,-1 1 0 0 0,1-1 0 0 0,-1 1 0 0 0,1 1 0 0 0,0-1 0 0 0,-1 1 0 0 0,1 0 0 0 0,0 0 0 0 0,0 0 0 0 0,-1 0 0 0 0,1 1 0 0 0,1 0-29 0 0,5 2 95 0 0,-2-3-65 0 0,-1 1-1 0 0,0 1 0 0 0,0-1 0 0 0,0 1 0 0 0,0 0 0 0 0,0 1 0 0 0,-1 0 0 0 0,1 0 1 0 0,-1 1-1 0 0,1 0 0 0 0,-1 0 0 0 0,0 1 0 0 0,-1-1 0 0 0,1 2 0 0 0,-1-1 0 0 0,0 1 0 0 0,-1 0 1 0 0,1 0-1 0 0,-1 0 0 0 0,0 1 0 0 0,0 0 0 0 0,-1 0 0 0 0,0 0 0 0 0,-1 0 0 0 0,1 1 1 0 0,-1-1-1 0 0,-1 1 0 0 0,1 0 0 0 0,-1 0 0 0 0,0 6-29 0 0,-2-4 25 0 0,-1-1 0 0 0,-1 0 0 0 0,0 0 0 0 0,0 1 0 0 0,-1-1 0 0 0,0-1 1 0 0,0 1-1 0 0,-1 0 0 0 0,0-1 0 0 0,-1 0 0 0 0,0 0 0 0 0,0 0 0 0 0,0 0 0 0 0,-1-1 0 0 0,-1 0 0 0 0,1 0 0 0 0,-6 4-25 0 0,-132 94 147 0 0,135-99-139 0 0,-153 97 111 0 0,161-101-119 0 0,0-1 0 0 0,-1 0 0 0 0,1 1 0 0 0,0-1 0 0 0,0 0 0 0 0,-1 1 0 0 0,1 0 0 0 0,0-1 0 0 0,1 1 0 0 0,-1 0 0 0 0,0-1 0 0 0,0 1 0 0 0,1 0 0 0 0,-1 0 0 0 0,1-1 0 0 0,-1 1 0 0 0,1 0 0 0 0,0 0 0 0 0,0 0 0 0 0,0 0 0 0 0,0 0 0 0 0,0 0 0 0 0,0-1 0 0 0,1 1 0 0 0,-1 0 0 0 0,1 0 0 0 0,-1 0 0 0 0,1 0 0 0 0,-1-1 0 0 0,1 1 0 0 0,0 0 0 0 0,0-1 0 0 0,0 1 0 0 0,0-1 0 0 0,0 1 0 0 0,0-1 0 0 0,1 1-1 0 0,0 0 1 0 0,59 48 456 0 0,-57-47-411 0 0,312 164 3195 0 0,-312-165-3168 0 0,0 0 1 0 0,-1 1 0 0 0,1-1 0 0 0,-1 0-1 0 0,1 1 1 0 0,-1 0 0 0 0,0 0 0 0 0,0 0 0 0 0,0 0-1 0 0,0 1 1 0 0,-1-1 0 0 0,1 1 0 0 0,-1-1-1 0 0,0 1 1 0 0,0 0 0 0 0,0 0 0 0 0,0 0-1 0 0,-1 0 1 0 0,0 0 0 0 0,0 0 0 0 0,0 0 0 0 0,0 1-1 0 0,-1 0-72 0 0,-8 3-200 0 0,6-9-4620 0 0,1-2-4902 0 0,1 0-401 0 0</inkml:trace>
</inkml:ink>
</file>

<file path=ppt/ink/ink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0:10.1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139 117 0 0 0,'0'0'633'0'0,"0"0"597"0"0,0 0 197 0 0,0 0-27 0 0,0 0-83 0 0,0 0-110 0 0,0 0-114 0 0,0 0-86 0 0,2-1-57 0 0,8-9 773 0 0,-9 10-950 0 0,-1 0-102 0 0,0 0-114 0 0,0 0-98 0 0,31 5 3081 0 0,142 104-1215 0 0,-134-54-1735 0 0,-5 11-35 0 0,-3-10-209 0 0,-6-12-83 0 0,16 30 172 0 0,-30-33 112 0 0,-7 112 398 0 0,-12-108-798 0 0,8-45-145 0 0,0 0-23 0 0,0 0-26 0 0,0 0-15 0 0,0 0-16 0 0,0 0-26 0 0,0 0-12 0 0,0-18-3945 0 0,0 6-5307 0 0,0 6-917 0 0</inkml:trace>
  <inkml:trace contextRef="#ctx0" brushRef="#br0" timeOffset="1189.49">144 110 0 0 0,'0'0'886'0'0,"0"0"22"0"0,0 0 8 0 0,0 0-20 0 0,0 0-57 0 0,0 0-72 0 0,0 0-63 0 0,0 0 8 0 0,0 0 50 0 0,0 0 47 0 0,0 0 103 0 0,-2-1-98 0 0,-5-2 7566 0 0,-10 29-7249 0 0,-23 26-1000 0 0,-29 22 248 0 0,68-74-374 0 0,1 0 1 0 0,0 0 0 0 0,-1 0-1 0 0,1 0 1 0 0,-1 1 0 0 0,1-1 0 0 0,0 0-1 0 0,-1 0 1 0 0,1 0 0 0 0,0 1-1 0 0,-1-1 1 0 0,1 0 0 0 0,0 0 0 0 0,-1 1-1 0 0,1-1 1 0 0,0 0 0 0 0,-1 1-1 0 0,1-1 1 0 0,0 0 0 0 0,0 1 0 0 0,-1-1-1 0 0,1 0 1 0 0,0 1 0 0 0,0-1 0 0 0,0 0-1 0 0,0 1 1 0 0,0-1 0 0 0,-1 1-1 0 0,1-1 1 0 0,0 0 0 0 0,0 1 0 0 0,0-1-1 0 0,0 1 1 0 0,0-1 0 0 0,0 1-1 0 0,0-1 1 0 0,0 0 0 0 0,1 1 0 0 0,-1-1-1 0 0,0 1 1 0 0,0-1 0 0 0,0 0-1 0 0,0 1 1 0 0,0-1 0 0 0,1 0 0 0 0,-1 1-1 0 0,0-1 1 0 0,0 0 0 0 0,1 1-1 0 0,-1-1 1 0 0,0 0 0 0 0,0 1 0 0 0,1-1-1 0 0,-1 0 1 0 0,0 0 0 0 0,1 1-1 0 0,-1-1 1 0 0,1 0 0 0 0,-1 0 0 0 0,0 0-1 0 0,1 1 1 0 0,-1-1 0 0 0,1 0-1 0 0,-1 0 1 0 0,0 0 0 0 0,1 0-6 0 0,34 0 435 0 0,-20-1-294 0 0,45-10 387 0 0,27-27-149 0 0,170-122 49 0 0,-149 93-219 0 0,-189 89 1140 0 0,-122 23-1012 0 0,102-39 277 0 0,82 10-1448 0 0,2-2-5795 0 0,17-14 4044 0 0,0 0-1008 0 0,0 0-1177 0 0,0 0-1562 0 0</inkml:trace>
</inkml:ink>
</file>

<file path=ppt/ink/ink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33.5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83 391 2184 0 0,'0'0'2172'0'0,"0"0"-1147"0"0,0 0-275 0 0,0 0 143 0 0,0 0 239 0 0,0 0 158 0 0,0 0 22 0 0,0 0-135 0 0,0 0-311 0 0,0 0-301 0 0,0 0-277 0 0,0-7-403 0 0,-18 599 3529 0 0,16-400-3482 0 0,19-200-1288 0 0,-7-14-1000 0 0,-1-1 0 0 0,-1 0 0 0 0,-1-1 0 0 0,-1 0 0 0 0,-1 0 1 0 0,0-7 2355 0 0,-2 15-1394 0 0</inkml:trace>
  <inkml:trace contextRef="#ctx0" brushRef="#br0" timeOffset="279.234">0 365 2056 0 0,'0'0'47'0'0,"0"0"-110"0"0,0 0 298 0 0,0 0 624 0 0,0 0 597 0 0,0 0 299 0 0,0 0 51 0 0,0 0-127 0 0,0 0-163 0 0,0 0-163 0 0,0 0-210 0 0,0 0-167 0 0,0 0-149 0 0,33-1-129 0 0,100-5-88 0 0,2-16 764 0 0,4 0-2340 0 0,-138 22 600 0 0,0 1 1 0 0,-1 0-1 0 0,1-1 0 0 0,0 1 0 0 0,-1 0 1 0 0,1 0-1 0 0,-1 0 0 0 0,1 0 1 0 0,-1-1-1 0 0,1 1 0 0 0,-1 0 0 0 0,0 0 1 0 0,1 0-1 0 0,-1 0 0 0 0,0 0 1 0 0,0 0-1 0 0,0 0 0 0 0,1 0 0 0 0,-1 0 1 0 0,0 0-1 0 0,0 0 0 0 0,-1 0 1 0 0,1 0-1 0 0,0 0 0 0 0,0 0 0 0 0,0 0 1 0 0,-1 0-1 0 0,1 0 0 0 0,0 0 1 0 0,-1 0-1 0 0,1 0 0 0 0,-1 0 0 0 0,1-1 1 0 0,-1 1-1 0 0,0 1 366 0 0,-2 5-4561 0 0</inkml:trace>
  <inkml:trace contextRef="#ctx0" brushRef="#br0" timeOffset="519.046">10 752 1936 0 0,'0'0'905'0'0,"0"0"101"0"0,0 0 361 0 0,0 0 378 0 0,0 0 182 0 0,0 0-19 0 0,0 0-173 0 0,0 0-244 0 0,0 0-272 0 0,0 0-252 0 0,33 5-188 0 0,107 13-158 0 0,-38-23 262 0 0,91-27-1329 0 0,-166 31-5357 0 0,-19 1-822 0 0,-5 0 1010 0 0</inkml:trace>
  <inkml:trace contextRef="#ctx0" brushRef="#br0" timeOffset="1224.513">372 1046 3425 0 0,'0'0'712'0'0,"0"0"-444"0"0,0 0-323 0 0,0 0 37 0 0,0 0 244 0 0,0 0 328 0 0,0 0 221 0 0,0 0 46 0 0,0 0-81 0 0,0 0-165 0 0,0 0-119 0 0,0 0-72 0 0,0 27-53 0 0,0 130 342 0 0,-10-68 973 0 0,6-55 265 0 0,4-47 2081 0 0,3-18-3859 0 0,1 0 0 0 0,2 0 1 0 0,2 0-1 0 0,0 1 1 0 0,2 0-1 0 0,1 1 0 0 0,12-22-133 0 0,51-59 68 0 0,-72 107-80 0 0,0 1 1 0 0,-1 0-1 0 0,1-1 0 0 0,0 1 0 0 0,0 0 1 0 0,1 0-1 0 0,-1 0 0 0 0,0 0 0 0 0,0 1 1 0 0,1-1-1 0 0,0 0 0 0 0,-1 1 0 0 0,1 0 0 0 0,-1 0 1 0 0,1 0-1 0 0,0 0 0 0 0,0 0 0 0 0,0 0 1 0 0,0 1-1 0 0,0-1 0 0 0,0 1 0 0 0,0 0 1 0 0,1 0 11 0 0,-1 4-14 0 0,0 1 0 0 0,1-1 1 0 0,-1 1-1 0 0,-1 0 1 0 0,1 0-1 0 0,-1 0 1 0 0,0 0-1 0 0,0 0 0 0 0,0 0 1 0 0,-1 1-1 0 0,0-1 1 0 0,0 1-1 0 0,0-1 1 0 0,-1 1-1 0 0,1 0 14 0 0,-1-4 4 0 0,2 13-652 0 0,8 24 1318 0 0,-1-28-3622 0 0,5-2-3701 0 0,-10-6-1711 0 0</inkml:trace>
  <inkml:trace contextRef="#ctx0" brushRef="#br0" timeOffset="123874.545">761 34 0 0 0,'0'0'363'0'0,"0"0"436"0"0,0 0 162 0 0,0 0 103 0 0,0 0 89 0 0,0 0-28 0 0,0 0-123 0 0,0 0-135 0 0,0 0-123 0 0,0 0-112 0 0,0 0-76 0 0,3-5-45 0 0,19-23 485 0 0,38 28 4020 0 0,52 41-1802 0 0,-98-37-3081 0 0,-1 1 0 0 0,0 0 0 0 0,0 1 1 0 0,0 0-1 0 0,-1 1 0 0 0,0 1 0 0 0,0 0 0 0 0,-1 1 1 0 0,7 6-134 0 0,48 70 937 0 0,-35 7-65 0 0,-14-7-510 0 0,-15-66-283 0 0,0 1 1 0 0,-1-1 0 0 0,-1 1 0 0 0,-1-1-1 0 0,0 1 1 0 0,-2-1 0 0 0,0 1-1 0 0,-2 1-79 0 0,-16 55 111 0 0,-16-27 122 0 0,9-25-35 0 0,-43 14 259 0 0,15-17-289 0 0,36-13-121 0 0,19-8-71 0 0,-15 22 68 0 0,-25-4 17 0 0,26-14-278 0 0,65-169 436 0 0,-39 36-210 0 0,-11 129-12 0 0,0 0-7 0 0,0 0 4 0 0,0 0 14 0 0,0 0-14 0 0,0 0-18 0 0,0 0-11 0 0,0 0-1 0 0,0 0-26 0 0,0 0 26 0 0,0 0-8 0 0,0 0-28 0 0,0 0-5 0 0,10 13 53 0 0,0-1 0 0 0,1 0 0 0 0,0 0 0 0 0,1-1 0 0 0,0-1 0 0 0,0 0 0 0 0,1 0 0 0 0,2-1 24 0 0,189 138 84 0 0,-150-116-61 0 0,12-3 22 0 0,-66-28-30 0 0,0 0 0 0 0,-1 1 0 0 0,1-1 0 0 0,0 0 0 0 0,-1 0 0 0 0,1 0-1 0 0,0 0 1 0 0,-1 0 0 0 0,1 0 0 0 0,0 1 0 0 0,-1-1 0 0 0,1 0 0 0 0,0 0 0 0 0,-1 0 0 0 0,1 1 0 0 0,0-1-1 0 0,0 0 1 0 0,-1 0 0 0 0,1 1 0 0 0,0-1 0 0 0,0 0 0 0 0,-1 1 0 0 0,1-1 0 0 0,0 0 0 0 0,0 1 0 0 0,0-1-1 0 0,0 0 1 0 0,0 1 0 0 0,0-1 0 0 0,-1 1 0 0 0,1-1 0 0 0,0 0 0 0 0,0 1 0 0 0,0-1 0 0 0,0 0 0 0 0,0 1-1 0 0,0-1 1 0 0,0 1 0 0 0,1-1 0 0 0,-1 0 0 0 0,0 1 0 0 0,0-1 0 0 0,0 0 0 0 0,0 1 0 0 0,0-1 0 0 0,1 0-1 0 0,-1 1 1 0 0,0-1 0 0 0,0 0 0 0 0,0 1 0 0 0,1-1 0 0 0,-1 0-15 0 0,-259 4 113 0 0,122 17-470 0 0,121-20 107 0 0,13-1-4624 0 0,3 0-5083 0 0,0 0 634 0 0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00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255 81 8362 0 0,'0'0'2164'0'0,"0"0"-365"0"0,0 0-213 0 0,0 0-123 0 0,0 0-237 0 0,0 0-244 0 0,0 0-168 0 0,0 0-202 0 0,0 0-136 0 0,0 0-100 0 0,0 0-89 0 0,0 0-67 0 0,-33 23-71 0 0,-104 73-59 0 0,81-36-69 0 0,51-47-25 0 0,0-3-24 0 0,2 0 0 0 0,-1-1 0 0 0,1 1 0 0 0,0 1-1 0 0,1-1 1 0 0,0 0 0 0 0,1 1 0 0 0,0-1 0 0 0,1 1 0 0 0,0-1 0 0 0,1 1 0 0 0,0 1 28 0 0,-1-7-17 0 0,1-1 1 0 0,0 0 0 0 0,0 1-1 0 0,0-1 1 0 0,0 0 0 0 0,0 0-1 0 0,1 0 1 0 0,0 0 0 0 0,0 0-1 0 0,0 0 1 0 0,0-1 0 0 0,1 1-1 0 0,0-1 1 0 0,-1 1 0 0 0,1-1-1 0 0,0 0 1 0 0,0 0 0 0 0,1 0 0 0 0,-1 0-1 0 0,1-1 1 0 0,-1 1 0 0 0,1-1-1 0 0,0 0 1 0 0,0 0 0 0 0,0-1-1 0 0,0 1 1 0 0,0-1 0 0 0,0 0-1 0 0,5 1 17 0 0,0-1 105 0 0,0 0 0 0 0,0-1 1 0 0,0 0-1 0 0,0 0 0 0 0,0-1 0 0 0,0 0 0 0 0,0-1 0 0 0,0 0 0 0 0,0 0 0 0 0,0-1 1 0 0,-1 0-1 0 0,1-1 0 0 0,-1 0 0 0 0,0 0 0 0 0,0-1 0 0 0,0 1 0 0 0,-1-2 0 0 0,1 1 1 0 0,-2-1-1 0 0,1 0 0 0 0,0-1 0 0 0,-1 0 0 0 0,3-4-105 0 0,3-3 190 0 0,0 0 0 0 0,-1-1 0 0 0,0 0 0 0 0,-2-1 0 0 0,1 0 0 0 0,-2 0 0 0 0,0-1 0 0 0,-2 0 0 0 0,1-1 0 0 0,-2 1 0 0 0,0-1 0 0 0,-2 0 0 0 0,0-1 0 0 0,0 1 0 0 0,-1-18-190 0 0,-11-58-657 0 0,9 92 509 0 0,-1 0-1 0 0,1 0 1 0 0,-1 0-1 0 0,0 0 1 0 0,0 0 0 0 0,0 0-1 0 0,0 0 1 0 0,0 0-1 0 0,0 0 1 0 0,-1 0-1 0 0,1 1 1 0 0,0-1-1 0 0,-1 0 1 0 0,0 1-1 0 0,1-1 1 0 0,-1 1 0 0 0,0 0-1 0 0,0-1 1 0 0,0 1-1 0 0,0 0 1 0 0,0 0-1 0 0,0 0 1 0 0,0 1-1 0 0,0-1 1 0 0,0 0 0 0 0,0 1-1 0 0,0-1 1 0 0,-1 1-1 0 0,1 0 1 0 0,0 0-1 0 0,0 0 1 0 0,-1 0-1 0 0,1 0 1 0 0,0 0 0 0 0,0 1-1 0 0,0-1 1 0 0,-1 1-1 0 0,1-1 1 0 0,0 1-1 0 0,-2 1 149 0 0,-26 17-8842 0 0,21-11-801 0 0</inkml:trace>
</inkml:ink>
</file>

<file path=ppt/ink/ink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1:51.1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2633 0 0,'0'0'1118'0'0,"0"0"-137"0"0,0 0 124 0 0,0 0 300 0 0,0 0 183 0 0,0 0-16 0 0,0 0-175 0 0,0 0-237 0 0,0 0-177 0 0,0 0-130 0 0,0 0-98 0 0,11-1-74 0 0,210-24 3999 0 0,-37 1-3757 0 0,-93 23-2749 0 0,-90 1 922 0 0,-1 0-240 0 0,0 0-343 0 0,0 0-423 0 0,-9 0-8201 0 0,5 3 5659 0 0</inkml:trace>
</inkml:ink>
</file>

<file path=ppt/ink/ink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1:51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4121 0 0,'0'0'2556'0'0,"0"0"-769"0"0,0 0-110 0 0,0 0 117 0 0,0 0-21 0 0,0 0-168 0 0,35-3-237 0 0,112-13-216 0 0,157-26 961 0 0,-281 41-6193 0 0,-16 1-1548 0 0,-4 0-4610 0 0</inkml:trace>
</inkml:ink>
</file>

<file path=ppt/ink/ink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1:55.1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150 126 4401 0 0,'0'0'2375'0'0,"0"0"-1516"0"0,0 0-655 0 0,0 0-97 0 0,0 0 85 0 0,0 0 189 0 0,0 0 237 0 0,0 0 138 0 0,0 0 24 0 0,0 0-63 0 0,0 0-147 0 0,-2 28-161 0 0,-7 88-139 0 0,6-66-55 0 0,1 0 0 0 0,3 0 1 0 0,2 0-1 0 0,4 11-215 0 0,25 92-918 0 0,-25-125-715 0 0,-6-15-1031 0 0,-1-8-4865 0 0,0-5 6773 0 0</inkml:trace>
  <inkml:trace contextRef="#ctx0" brushRef="#br0" timeOffset="495.39">1 137 4849 0 0,'0'0'1083'0'0,"0"0"-122"0"0,0 0-34 0 0,0 0 35 0 0,0 0-6 0 0,0 0-29 0 0,0 0-130 0 0,0 0-148 0 0,0 0-92 0 0,0 0-77 0 0,0 0-49 0 0,0 0-40 0 0,0 0-19 0 0,30-21-27 0 0,99-65-19 0 0,-125 83-293 0 0,1 0 0 0 0,-1 0 0 0 0,0 1 0 0 0,1-1 0 0 0,0 1 0 0 0,0 0 0 0 0,-1 0 1 0 0,1 1-1 0 0,0 0 0 0 0,0 0 0 0 0,0 0 0 0 0,1 0 0 0 0,-1 1 0 0 0,0-1 1 0 0,5 2-34 0 0,6-1 139 0 0,-4-2-85 0 0,0 1 0 0 0,0 0 0 0 0,0 0 1 0 0,0 2-1 0 0,0-1 0 0 0,0 1 0 0 0,-1 1 0 0 0,1 0 1 0 0,0 1-1 0 0,-1 0 0 0 0,1 1 0 0 0,-1 0 0 0 0,0 1 1 0 0,0 0-1 0 0,-1 0 0 0 0,1 1 0 0 0,-1 1 0 0 0,-1 0 1 0 0,1 0-1 0 0,1 3-54 0 0,-10-8 9 0 0,1 1 0 0 0,-1-1 1 0 0,1 1-1 0 0,-1-1 0 0 0,0 1 1 0 0,0 0-1 0 0,0 0 0 0 0,-1 0 1 0 0,1 0-1 0 0,-1 0 0 0 0,1 0 0 0 0,-1 0 1 0 0,0 0-1 0 0,0 0 0 0 0,0 0 1 0 0,0-1-1 0 0,-1 1 0 0 0,1 0 0 0 0,-1 0 1 0 0,0 0-1 0 0,0 0 0 0 0,0 0 1 0 0,0-1-1 0 0,0 1 0 0 0,-1 0 0 0 0,1-1 1 0 0,-1 1-1 0 0,0-1 0 0 0,0 1 1 0 0,0-1-1 0 0,-2 2-9 0 0,-75 62 331 0 0,70-60-337 0 0,-175 111 488 0 0,181-114-473 0 0,1 0 0 0 0,0 1 0 0 0,0-1 0 0 0,1 1 0 0 0,-1-1 1 0 0,1 1-1 0 0,-1 0 0 0 0,1-1 0 0 0,0 1 0 0 0,1 0 0 0 0,-1 0 0 0 0,1-1 0 0 0,-1 1 1 0 0,1 0-1 0 0,0 0 0 0 0,1 0 0 0 0,-1 0 0 0 0,1 0 0 0 0,-1-1 0 0 0,1 1 0 0 0,0 0 1 0 0,1 0-1 0 0,-1-1 0 0 0,1 1 0 0 0,-1-1 0 0 0,1 1 0 0 0,0-1 0 0 0,0 0 0 0 0,1 0 1 0 0,-1 0-1 0 0,1 0 0 0 0,-1 0 0 0 0,1 0 0 0 0,0-1 0 0 0,0 1 0 0 0,0-1 0 0 0,0 0 1 0 0,3 2-10 0 0,68 57 614 0 0,42 48 776 0 0,-96-66-838 0 0,11-39-4891 0 0,-24-7 52 0 0,-4 2 893 0 0,2-2-5317 0 0</inkml:trace>
  <inkml:trace contextRef="#ctx0" brushRef="#br0" timeOffset="1070.358">649 745 4681 0 0,'0'0'1635'0'0,"0"0"-255"0"0,0 0-75 0 0,0 0 99 0 0,0 0 92 0 0,0 0-34 0 0,0 0-173 0 0,0 0-222 0 0,0 0-210 0 0,0 0-167 0 0,0 0-104 0 0,0 0-69 0 0,0 0-90 0 0,4-29-54 0 0,16-86-31 0 0,3 52 210 0 0,68-69 111 0 0,-91 132-681 0 0,0-1 0 0 0,0 1 0 0 0,1-1 0 0 0,-1 1 0 0 0,0 0 0 0 0,0-1 0 0 0,1 1 0 0 0,-1 0 0 0 0,1-1 0 0 0,-1 1 0 0 0,0 0 0 0 0,1-1 0 0 0,-1 1 0 0 0,1 0 0 0 0,-1 0 0 0 0,1 0 1 0 0,-1-1-1 0 0,0 1 0 0 0,1 0 0 0 0,-1 0 0 0 0,1 0 0 0 0,-1 0 0 0 0,1 0 0 0 0,-1 0 0 0 0,1 0 0 0 0,-1 0 0 0 0,1 0 0 0 0,-1 0 0 0 0,1 0 0 0 0,-1 0 0 0 0,1 0 0 0 0,-1 1 0 0 0,1-1 0 0 0,-1 0 0 0 0,0 0 0 0 0,1 0 0 0 0,-1 1 0 0 0,1-1 1 0 0,-1 0-1 0 0,0 1 0 0 0,1-1 0 0 0,-1 0 0 0 0,0 1 0 0 0,1-1 0 0 0,-1 0 0 0 0,0 1 0 0 0,1-1 0 0 0,-1 1 0 0 0,0-1 0 0 0,0 0 0 0 0,1 1 0 0 0,-1-1 0 0 0,0 1 0 0 0,0-1 0 0 0,0 1 0 0 0,0-1 0 0 0,0 1 0 0 0,0-1 0 0 0,0 1 0 0 0,0-1 1 0 0,0 1-1 0 0,0-1 0 0 0,0 0 0 0 0,0 1 0 0 0,0-1 0 0 0,0 1 0 0 0,0-1 0 0 0,0 1 18 0 0,3 47-12 0 0,-3-39-30 0 0,17 93 38 0 0,-14-100 24 0 0,0 0 1 0 0,0 0 0 0 0,0-1-1 0 0,0 1 1 0 0,0-1-1 0 0,0 0 1 0 0,0 0-1 0 0,0 0 1 0 0,0 0 0 0 0,1-1-1 0 0,-1 1 1 0 0,0-1-1 0 0,1 0 1 0 0,-1 0-1 0 0,0 0 1 0 0,1 0 0 0 0,-1 0-1 0 0,0-1 1 0 0,0 0-1 0 0,1 1 1 0 0,-1-1-1 0 0,0-1 1 0 0,0 1 0 0 0,0 0-1 0 0,0-1 1 0 0,0 1-1 0 0,0-1 1 0 0,0 0 0 0 0,-1 0-1 0 0,1 0 1 0 0,-1 0-1 0 0,1-1 1 0 0,-1 1-1 0 0,0-1 1 0 0,2-2-21 0 0,134-115 136 0 0,-137 119-146 0 0,-1 1 0 0 0,0-1-1 0 0,0 0 1 0 0,1 1 0 0 0,-1-1 0 0 0,1 1 0 0 0,-1-1-1 0 0,0 1 1 0 0,1-1 0 0 0,-1 1 0 0 0,1-1 0 0 0,-1 1 0 0 0,1-1-1 0 0,0 1 1 0 0,-1-1 0 0 0,1 1 0 0 0,-1 0 0 0 0,1-1-1 0 0,0 1 1 0 0,-1 0 0 0 0,1 0 0 0 0,0-1 0 0 0,-1 1-1 0 0,1 0 1 0 0,0 0 0 0 0,-1 0 0 0 0,1 0 0 0 0,0 0-1 0 0,0 0 1 0 0,-1 0 0 0 0,1 0 0 0 0,0 0 0 0 0,-1 0 0 0 0,1 1-1 0 0,0-1 1 0 0,-1 0 0 0 0,1 0 0 0 0,0 1 0 0 0,-1-1-1 0 0,1 0 1 0 0,-1 1 0 0 0,1-1 0 0 0,0 0 0 0 0,-1 1-1 0 0,1-1 1 0 0,-1 1 0 0 0,1-1 0 0 0,-1 1 0 0 0,1-1-1 0 0,-1 1 1 0 0,0 0 0 0 0,1-1 0 0 0,-1 1 0 0 0,0-1-1 0 0,1 1 1 0 0,-1 0 0 0 0,0-1 0 0 0,0 1 0 0 0,0 0 0 0 0,1-1-1 0 0,-1 1 1 0 0,0 0 0 0 0,0 0 0 0 0,0-1 0 0 0,0 1-1 0 0,0 0 1 0 0,0-1 10 0 0,2 53 128 0 0,-3-40-132 0 0,1-1 1 0 0,0 1 0 0 0,2 0 0 0 0,-1-1-1 0 0,1 1 1 0 0,1-1 0 0 0,0 0 0 0 0,5 11 3 0 0,10-3-1952 0 0,-10-18-1577 0 0,2-1-3330 0 0,-6-1-523 0 0</inkml:trace>
  <inkml:trace contextRef="#ctx0" brushRef="#br0" timeOffset="1593.597">1490 454 6457 0 0,'0'0'973'0'0,"0"0"84"0"0,0 0 198 0 0,0 0 172 0 0,0 0-59 0 0,0 0-283 0 0,0 0-281 0 0,0 0-240 0 0,0 0-180 0 0,0 0-133 0 0,0 0-109 0 0,0 0-66 0 0,0 0-10 0 0,-22 23 3 0 0,-66 70-1 0 0,85-92-63 0 0,1 1 0 0 0,0 0 0 0 0,-1-1 0 0 0,1 1 1 0 0,0 0-1 0 0,0 1 0 0 0,0-1 0 0 0,0 0 0 0 0,0 0 0 0 0,1 1 0 0 0,-1-1 0 0 0,1 1 0 0 0,0-1 0 0 0,-1 1 0 0 0,1 0 1 0 0,0 0-1 0 0,1-1 0 0 0,-1 1 0 0 0,0 0 0 0 0,1 0 0 0 0,0 0 0 0 0,-1 0 0 0 0,1 0 0 0 0,0 0 0 0 0,1 1-5 0 0,0 11-34 0 0,-1-14 45 0 0,0 0 0 0 0,0 0 0 0 0,1 1-1 0 0,-1-1 1 0 0,0 0 0 0 0,0 0-1 0 0,1 1 1 0 0,-1-1 0 0 0,1 0-1 0 0,-1 0 1 0 0,1 0 0 0 0,-1 1 0 0 0,1-1-1 0 0,0 0 1 0 0,-1 0 0 0 0,1 0-1 0 0,0 0 1 0 0,0 0 0 0 0,0 0 0 0 0,0-1-1 0 0,0 1 1 0 0,0 0 0 0 0,0 0-1 0 0,0-1 1 0 0,0 1 0 0 0,0 0-1 0 0,0-1 1 0 0,1 1 0 0 0,-1-1 0 0 0,0 0-1 0 0,0 1 1 0 0,1-1 0 0 0,-1 0-1 0 0,0 0 1 0 0,0 0 0 0 0,1 0-1 0 0,-1 0 1 0 0,0 0 0 0 0,1 0 0 0 0,-1 0-1 0 0,0 0 1 0 0,1-1-11 0 0,54-18 1192 0 0,23-42-145 0 0,51-28-257 0 0,-127 89-792 0 0,-1 1 0 0 0,1-1 0 0 0,0 1 1 0 0,-1-1-1 0 0,1 1 0 0 0,-1 0 1 0 0,1 0-1 0 0,-1 0 0 0 0,1 0 0 0 0,-1 0 1 0 0,0 1-1 0 0,1-1 0 0 0,-1 1 0 0 0,0-1 1 0 0,0 1-1 0 0,0 0 0 0 0,0 0 1 0 0,-1 0-1 0 0,1 0 0 0 0,0 0 0 0 0,-1 0 1 0 0,1 1-1 0 0,-1-1 0 0 0,0 0 1 0 0,0 1-1 0 0,0-1 0 0 0,0 1 0 0 0,0 0 1 0 0,-1-1-1 0 0,1 1 0 0 0,-1-1 1 0 0,1 1-1 0 0,-1 0 0 0 0,0-1 0 0 0,0 1 1 0 0,0 0-1 0 0,-1-1 0 0 0,0 3 2 0 0,5 10 19 0 0,2 23-27 0 0,-1 1 0 0 0,-2-1 0 0 0,-2 1 0 0 0,-1 0 0 0 0,-3 3 8 0 0,3-14-8 0 0,0-9-19 0 0,1 0 0 0 0,-2 0 0 0 0,-1 0 0 0 0,0-1 0 0 0,-1 1 0 0 0,-1-1 0 0 0,-1 1-1 0 0,-1-1 1 0 0,0-1 0 0 0,-1 1 0 0 0,-1-1 0 0 0,-1 0 0 0 0,0-1 0 0 0,-1 0 0 0 0,-1-1 0 0 0,0 0 0 0 0,-1 0 0 0 0,-1-1 27 0 0,10-12 16 0 0,1 1 0 0 0,-1-1-1 0 0,1-1 1 0 0,-1 1 0 0 0,0 0 0 0 0,0-1 0 0 0,0 1-1 0 0,0-1 1 0 0,0 0 0 0 0,0 0 0 0 0,0 0-1 0 0,-1 0 1 0 0,1-1 0 0 0,0 1 0 0 0,0-1 0 0 0,-1 0-1 0 0,1 0 1 0 0,0 0 0 0 0,0 0 0 0 0,-1-1-1 0 0,1 1 1 0 0,0-1 0 0 0,0 0 0 0 0,0 0 0 0 0,-1 0-1 0 0,1 0 1 0 0,0 0 0 0 0,0-1 0 0 0,1 1-1 0 0,-3-2-14 0 0,1-8 1 0 0,1-1 0 0 0,0 1 1 0 0,1 0-1 0 0,0-1 1 0 0,0 0-1 0 0,1 1 1 0 0,1-1-1 0 0,0 0 1 0 0,1 1-1 0 0,0-1 1 0 0,1 1-1 0 0,0-1 1 0 0,1 1-1 0 0,0 0 1 0 0,1-1-1 0 0,0 1 1 0 0,0 1-1 0 0,1-1 1 0 0,1 1-1 0 0,0 0 1 0 0,3-4-3 0 0,79-112-895 0 0,-54 88-2766 0 0,2 3-4842 0 0,-28 27 2000 0 0</inkml:trace>
  <inkml:trace contextRef="#ctx0" brushRef="#br0" timeOffset="2463.661">2048 16 3977 0 0,'0'0'477'0'0,"0"0"-151"0"0,0 0 238 0 0,0 0 463 0 0,0 0 352 0 0,0 0 45 0 0,0 0-161 0 0,0 0-147 0 0,-4 31-152 0 0,-11 99-166 0 0,-1 98 1001 0 0,14-199-1813 0 0,-1-1 0 0 0,-2 0 0 0 0,0 0 0 0 0,-2-1-1 0 0,-1 1 1 0 0,-1-1 0 0 0,-6 10 14 0 0,-24 16-1814 0 0,22-41-1444 0 0,-2-2-3283 0 0,15-7 3139 0 0</inkml:trace>
  <inkml:trace contextRef="#ctx0" brushRef="#br0" timeOffset="2933.344">1888 590 0 0 0,'0'0'892'0'0,"0"0"499"0"0,0 0 143 0 0,0 0 29 0 0,0 0-19 0 0,0 0-33 0 0,0 0-55 0 0,0 0-130 0 0,0 0-194 0 0,0 0-213 0 0,29-5-181 0 0,91-17-125 0 0,-68-3 249 0 0,-45 18-638 0 0,13-17 10 0 0,0-1 0 0 0,-2-1-1 0 0,-1 0 1 0 0,0-1 0 0 0,-2-1 0 0 0,-2 0 0 0 0,0-1 0 0 0,-2 0 0 0 0,-1-1 0 0 0,4-22-234 0 0,7-83 172 0 0,-38 142-878 0 0,4 15 777 0 0,2 2 0 0 0,0-1-1 0 0,1 1 1 0 0,1 1 0 0 0,2 0-1 0 0,0 0 1 0 0,2 0 0 0 0,0 1-1 0 0,2 0 1 0 0,1 0-1 0 0,1 0 1 0 0,2 0 0 0 0,0 0-1 0 0,3 15-70 0 0,-3 28-6 0 0,-4 89-895 0 0,-8-138-1485 0 0,4-9-7472 0 0,6-8 4510 0 0</inkml:trace>
  <inkml:trace contextRef="#ctx0" brushRef="#br0" timeOffset="3182.361">2328 399 4761 0 0,'0'0'1139'0'0,"0"0"25"0"0,0 0 226 0 0,0 0 213 0 0,0 0-30 0 0,0 0-206 0 0,0 0-292 0 0,0 0-254 0 0,-10 33-193 0 0,-29 106-163 0 0,14 12 257 0 0,25-105-755 0 0,0-36-3884 0 0,0 1-4269 0 0,0-11 3614 0 0</inkml:trace>
  <inkml:trace contextRef="#ctx0" brushRef="#br0" timeOffset="3650.187">2468 487 0 0 0,'0'0'1042'0'0,"0"0"489"0"0,0 0 412 0 0,0 0 201 0 0,0 0-42 0 0,0 0-291 0 0,0 0-356 0 0,0 0-338 0 0,0 0-307 0 0,0 0-167 0 0,0 0-88 0 0,0 0-55 0 0,-19 17-16 0 0,-55 52-47 0 0,36-34 1020 0 0,37-32-1410 0 0,0-1 0 0 0,0 0 1 0 0,0 1-1 0 0,1-1 1 0 0,-1 0-1 0 0,1 1 0 0 0,-1-1 1 0 0,1 1-1 0 0,0-1 1 0 0,0 1-1 0 0,0-1 0 0 0,0 1 1 0 0,0-1-1 0 0,1 1 1 0 0,-1-1-1 0 0,1 0 1 0 0,0 1-1 0 0,-1-1 0 0 0,1 0 1 0 0,0 1-1 0 0,0-1 1 0 0,1 0-1 0 0,-1 0 0 0 0,0 0 1 0 0,1 0-1 0 0,-1 0 1 0 0,1 0-1 0 0,0 0 0 0 0,-1 0 1 0 0,1-1-1 0 0,0 1 1 0 0,0-1-1 0 0,0 1 0 0 0,0-1 1 0 0,2 1-48 0 0,19 24 1314 0 0,13 13 716 0 0,-20-5-1112 0 0,-16-34-850 0 0,1 6-42 0 0,1-4-6860 0 0,-2-2 5719 0 0,4 0-802 0 0,-2-1-4407 0 0,0-2-1532 0 0</inkml:trace>
</inkml:ink>
</file>

<file path=ppt/ink/ink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0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 0 0 0,'0'0'203'0'0,"0"0"166"0"0,0 0 201 0 0,0 0 282 0 0,0 0 240 0 0,0 0 115 0 0,0 0-41 0 0,0 0-88 0 0,0 0-96 0 0,0 0-99 0 0,0 0-54 0 0,0 0-9 0 0,12-1 41 0 0,59-2 951 0 0,-63 5-1459 0 0,1 0 0 0 0,0 0 0 0 0,0 1-1 0 0,-1 0 1 0 0,1 1 0 0 0,-1 0 0 0 0,0 0 0 0 0,0 1 0 0 0,-1-1-1 0 0,1 2 1 0 0,-1-1 0 0 0,0 1 0 0 0,-1 0 0 0 0,4 5-353 0 0,15 16 198 0 0,-1 2 0 0 0,-2 0 1 0 0,-1 1-1 0 0,-1 1 0 0 0,-2 1 0 0 0,12 28-198 0 0,-20-38 39 0 0,0 1-1 0 0,-1 0 1 0 0,-2 0 0 0 0,0 1-1 0 0,-2 0 1 0 0,-1 0-1 0 0,0 0 1 0 0,-2 1-1 0 0,-1-1 1 0 0,-1 1 0 0 0,0 0-1 0 0,-3 6-38 0 0,-1-15 19 0 0,-1 0-1 0 0,-1-1 1 0 0,0 0 0 0 0,-1 0-1 0 0,0 0 1 0 0,-1-1 0 0 0,-1 0 0 0 0,0-1-1 0 0,-1 1 1 0 0,-1-2 0 0 0,1 0-1 0 0,-2 0 1 0 0,0-1 0 0 0,-6 4-19 0 0,-13 1 50 0 0,14-20 988 0 0,8-21-111 0 0,4 18-899 0 0,0 0 0 0 0,-1 0 0 0 0,1 1 0 0 0,-1 0 0 0 0,-1 0 0 0 0,1 1 0 0 0,-1-1 0 0 0,0 1 0 0 0,0 1-1 0 0,0-1 1 0 0,-2 1-28 0 0,-60-50 78 0 0,19-1 327 0 0,50 55-342 0 0,2-2-59 0 0,1 0 0 0 0,-1 0-1 0 0,1 0 1 0 0,-1 1 0 0 0,1-1-1 0 0,-1 1 1 0 0,1 0 0 0 0,0 0 0 0 0,0 0-1 0 0,0 0 1 0 0,-1 0 0 0 0,1 0 0 0 0,0 1-1 0 0,0 0 1 0 0,0-1 0 0 0,0 1-1 0 0,0 0 1 0 0,0 0 0 0 0,0 1 0 0 0,2 0-4 0 0,7-2 16 0 0,184 4 46 0 0,-174 2-51 0 0,-1 1 0 0 0,0 1-1 0 0,-1 1 1 0 0,1 1-1 0 0,-1 1 1 0 0,-1 0-1 0 0,0 2 1 0 0,-1 0 0 0 0,6 6-11 0 0,-14-12-6 0 0,48 31 37 0 0,-55-34-31 0 0,-26 12 1213 0 0,-232 51-1496 0 0,243-62-12 0 0,-10 2 344 0 0,9-4-5213 0 0,13-3 320 0 0,1-1 2464 0 0,-1 1 126 0 0,3 1-6508 0 0</inkml:trace>
</inkml:ink>
</file>

<file path=ppt/ink/ink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12.3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430 30 5161 0 0,'0'0'1252'0'0,"0"0"-249"0"0,0 0-89 0 0,0 0 35 0 0,0 0 61 0 0,0 0 1 0 0,0 0-38 0 0,0 0-73 0 0,0 0-155 0 0,0 0-175 0 0,-28 37-153 0 0,-93 118-116 0 0,33-20 67 0 0,-61 151-28 0 0,105-201-577 0 0,65-144 45 0 0,2 1 0 0 0,2 0 1 0 0,3 2-1 0 0,22-32 192 0 0,157-216 497 0 0,-201 295-485 0 0,38-28-288 0 0,-41 51 108 0 0,-9 390 2069 0 0,23-312-1695 0 0,-16-89-163 0 0,0-1 0 0 0,0 0-1 0 0,1 1 1 0 0,-1-1 0 0 0,0 0 0 0 0,1 0 0 0 0,0 0 0 0 0,-1 0 0 0 0,1 0 0 0 0,0 0 0 0 0,0 0 0 0 0,0 0 0 0 0,0-1 0 0 0,0 1 0 0 0,1-1 0 0 0,-1 0 0 0 0,0 0-1 0 0,1 0 1 0 0,-1 0 0 0 0,1 0 0 0 0,-1 0 0 0 0,1 0 0 0 0,-1-1 0 0 0,1 1 0 0 0,-1-1 0 0 0,1 0 0 0 0,0 0 0 0 0,-1 0 0 0 0,1 0 0 0 0,0 0 0 0 0,-1-1-1 0 0,1 1 1 0 0,-1-1 0 0 0,2 0-43 0 0,8-5 305 0 0,0-1 1 0 0,0 0-1 0 0,-1-1 0 0 0,0 0 0 0 0,-1 0 0 0 0,1-2 1 0 0,-2 1-1 0 0,1-1 0 0 0,-1 0 0 0 0,-1-1 0 0 0,0 0 0 0 0,4-8-305 0 0,12-15 327 0 0,-1-2 0 0 0,-2-1-1 0 0,-1 0 1 0 0,-3-1-1 0 0,0-1 1 0 0,-3-1-1 0 0,-1 0 1 0 0,3-22-327 0 0,-14-47-264 0 0,-13 99-2800 0 0,2 14-5699 0 0,6 0-65 0 0</inkml:trace>
  <inkml:trace contextRef="#ctx0" brushRef="#br0" timeOffset="337.624">1187 243 14563 0 0,'0'0'954'0'0,"0"0"-512"0"0,0 0-118 0 0,0 0 119 0 0,0 0 135 0 0,0 0 24 0 0,0 0-87 0 0,-25 34-133 0 0,-73 107-144 0 0,95-137-227 0 0,0-1-1 0 0,0 1 0 0 0,0 0 0 0 0,1 0 0 0 0,-1 0 0 0 0,1 0 0 0 0,0 0 0 0 0,1 0 0 0 0,-1 1 0 0 0,1-1 1 0 0,0 1-1 0 0,0-1 0 0 0,0 1 0 0 0,0-1 0 0 0,1 1 0 0 0,0 0 0 0 0,0 3-10 0 0,1 6 28 0 0,0-8 19 0 0,-1 1 0 0 0,2-1 0 0 0,-1 1 0 0 0,1-1 0 0 0,0 1 0 0 0,0-1 0 0 0,1 0 0 0 0,0 0-1 0 0,0 0 1 0 0,0 0 0 0 0,1 0 0 0 0,0-1 0 0 0,0 0 0 0 0,0 1 0 0 0,1-1 0 0 0,-1-1 0 0 0,1 1 0 0 0,0-1-1 0 0,1 0 1 0 0,-1 0 0 0 0,1-1 0 0 0,0 1 0 0 0,0-1 0 0 0,0 0 0 0 0,0-1 0 0 0,0 1 0 0 0,1-1 0 0 0,-1-1-1 0 0,1 1 1 0 0,-1-1 0 0 0,1 0 0 0 0,0-1 0 0 0,-1 0 0 0 0,1 0 0 0 0,0 0 0 0 0,-1 0 0 0 0,1-1-1 0 0,0-1 1 0 0,-1 1 0 0 0,1-1 0 0 0,-1 0 0 0 0,0 0 0 0 0,0-1 0 0 0,0 0 0 0 0,0 0 0 0 0,0 0 0 0 0,0-1-1 0 0,-1 1 1 0 0,3-4-47 0 0,1 0 141 0 0,-1-1-1 0 0,0 0 0 0 0,0 0 0 0 0,-1-1 1 0 0,0 0-1 0 0,0 0 0 0 0,-1-1 1 0 0,-1 0-1 0 0,0 0 0 0 0,0 0 0 0 0,0-1 1 0 0,-2 1-1 0 0,1-1 0 0 0,-1 0 1 0 0,-1 0-1 0 0,0-1 0 0 0,-1 1 0 0 0,0 0 1 0 0,0-12-141 0 0,-1 14-48 0 0,-1 0 1 0 0,0 0 0 0 0,0 0 0 0 0,-1 0-1 0 0,0 0 1 0 0,-1 0 0 0 0,1 0 0 0 0,-2 0-1 0 0,1 1 1 0 0,-1-1 0 0 0,-1 1-1 0 0,0 0 1 0 0,0 1 0 0 0,0-1 0 0 0,-1 1-1 0 0,0 0 1 0 0,0 0 0 0 0,-1 1 0 0 0,0 0-1 0 0,0 0 1 0 0,0 0 0 0 0,-1 1 0 0 0,0 0-1 0 0,-3-1 48 0 0,5 3-289 0 0,-1 0 0 0 0,1 0 1 0 0,0 1-1 0 0,-1 0 0 0 0,1 0 0 0 0,-1 1 0 0 0,1-1 0 0 0,-1 1 0 0 0,0 1 0 0 0,1-1 0 0 0,-1 1 0 0 0,0 1 0 0 0,-5 0 289 0 0,-44 30-7684 0 0,40-14 2065 0 0,4-4-392 0 0</inkml:trace>
  <inkml:trace contextRef="#ctx0" brushRef="#br0" timeOffset="766.816">1667 376 12011 0 0,'0'0'1711'0'0,"0"0"-156"0"0,0 0-11 0 0,0 0-74 0 0,0 0-290 0 0,0 0-324 0 0,0 0-309 0 0,0 0-236 0 0,0 0-117 0 0,0 0-114 0 0,0 0-30 0 0,0 0-13 0 0,0 0-36 0 0,-4 20 18 0 0,-16 61 9 0 0,19-78-23 0 0,0 1 0 0 0,0 0-1 0 0,1 0 1 0 0,-1 0 0 0 0,1-1 0 0 0,0 1-1 0 0,0 0 1 0 0,0 0 0 0 0,1 0 0 0 0,-1 0 0 0 0,1 0-1 0 0,0-1 1 0 0,0 1 0 0 0,1 0 0 0 0,-1-1 0 0 0,1 1-1 0 0,-1-1 1 0 0,1 1 0 0 0,0-1 0 0 0,0 0 0 0 0,1 0-1 0 0,-1 0 1 0 0,1 0 0 0 0,-1 0 0 0 0,1 0 0 0 0,0-1-1 0 0,0 1 1 0 0,0-1 0 0 0,1 0 0 0 0,-1 0-1 0 0,0 0 1 0 0,1 0 0 0 0,0-1 0 0 0,-1 1 0 0 0,1-1-1 0 0,3 1-4 0 0,-6-2 1 0 0,7 2 59 0 0,0-1 0 0 0,0-1 0 0 0,0 1 0 0 0,0-1 0 0 0,0 0 0 0 0,0-1 0 0 0,0 0-1 0 0,0 0 1 0 0,-1-1 0 0 0,1 0 0 0 0,0-1 0 0 0,-1 1 0 0 0,1-1 0 0 0,-1-1 0 0 0,0 1 0 0 0,0-1-1 0 0,0 0 1 0 0,0-1 0 0 0,-1 0 0 0 0,0 0 0 0 0,0 0 0 0 0,0-1 0 0 0,-1 0 0 0 0,0 0 0 0 0,0 0 0 0 0,1-2-60 0 0,9-7 35 0 0,156-175 273 0 0,-170 190-316 0 0,0 1 1 0 0,0-1-1 0 0,0 1 1 0 0,0-1 0 0 0,0 0-1 0 0,0 1 1 0 0,0 0-1 0 0,-1-1 1 0 0,1 1-1 0 0,0 0 1 0 0,0-1-1 0 0,0 1 1 0 0,-1 0 0 0 0,1 0-1 0 0,0 0 1 0 0,-1-1-1 0 0,1 1 1 0 0,0 0-1 0 0,-1 0 1 0 0,1 0-1 0 0,-1 0 1 0 0,0 0 0 0 0,1 0-1 0 0,-1 0 1 0 0,0 0-1 0 0,0 0 1 0 0,1 0-1 0 0,-1 1 1 0 0,0-1-1 0 0,0 0 1 0 0,0 0 0 0 0,0 0-1 0 0,-1 0 1 0 0,1 0-1 0 0,0 0 1 0 0,0 0-1 0 0,-1 0 1 0 0,1 0 0 0 0,0 0-1 0 0,-1 0 1 0 0,1 0-1 0 0,-1 0 1 0 0,1 0-1 0 0,-1 0 1 0 0,0 0-1 0 0,0 0 8 0 0,1 5 12 0 0,-1-1 17 0 0,0 0-1 0 0,1 0 1 0 0,-1 1-1 0 0,1-1 1 0 0,0 0-1 0 0,1 0 1 0 0,-1 1-1 0 0,1-1 1 0 0,0 0-1 0 0,0 0 1 0 0,1 0-1 0 0,0 0 1 0 0,-1 0-1 0 0,2 0 1 0 0,-1-1-1 0 0,0 1 1 0 0,1-1-1 0 0,0 1 1 0 0,0-1-1 0 0,0 0 1 0 0,1 0-1 0 0,-1 0 1 0 0,1 0-1 0 0,0-1 1 0 0,0 0-1 0 0,0 0 1 0 0,1 0-1 0 0,-1 0 1 0 0,1 0-1 0 0,0-1 1 0 0,-1 0 0 0 0,1 0-1 0 0,0 0 1 0 0,3 0-29 0 0,-2-2 112 0 0,1 0 1 0 0,-1 0-1 0 0,1-1 0 0 0,-1 0 1 0 0,1 0-1 0 0,-1 0 1 0 0,0-1-1 0 0,1 0 1 0 0,-1 0-1 0 0,0-1 1 0 0,0 0-1 0 0,-1 0 1 0 0,1 0-1 0 0,-1-1 1 0 0,1 1-1 0 0,-1-1 1 0 0,0-1-1 0 0,0 1 1 0 0,-1-1-1 0 0,1 1 1 0 0,-1-1-1 0 0,0-1 1 0 0,2-3-113 0 0,102-156 501 0 0,-58 72-2676 0 0,-42 72-2190 0 0,-2 0-3665 0 0,-5 9-4275 0 0</inkml:trace>
</inkml:ink>
</file>

<file path=ppt/ink/ink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25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11995 0 0,'0'0'3638'0'0,"0"0"-2114"0"0,0 0-584 0 0,0 0 78 0 0,0 0-78 0 0,0 0-185 0 0,0 0-138 0 0,32-2-139 0 0,99-6-124 0 0,52-1 396 0 0,-116 9-5541 0 0,-64 0 4507 0 0,-3 0-1995 0 0,-1 0-2356 0 0,-2 1 845 0 0,-2 2-3440 0 0</inkml:trace>
</inkml:ink>
</file>

<file path=ppt/ink/ink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25.3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 8490 0 0,'0'0'2374'0'0,"0"0"-169"0"0,0 0-75 0 0,0 0-248 0 0,0 0-396 0 0,0 0-330 0 0,0 0-263 0 0,0 0-259 0 0,36 6-237 0 0,113 15-147 0 0,-42-23-16 0 0,-27-9-50 0 0,-4 0-2852 0 0,-26 4-7637 0 0,-36 4 963 0 0</inkml:trace>
</inkml:ink>
</file>

<file path=ppt/ink/ink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16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405 700 3001 0 0,'0'0'844'0'0,"0"0"-75"0"0,0 0 170 0 0,0 0 263 0 0,0 0 202 0 0,0 0 92 0 0,0 0-103 0 0,0 0-125 0 0,0 0-136 0 0,0 0-138 0 0,0 0-87 0 0,-3-22-110 0 0,-8-68-66 0 0,-18 14 1839 0 0,19 62-2114 0 0,2 4-404 0 0,-1 1 1 0 0,1 0-1 0 0,-1 1 1 0 0,-1 0-1 0 0,1 0 0 0 0,-1 1 1 0 0,-1 0-1 0 0,1 1 1 0 0,-1 0-1 0 0,0 1 0 0 0,-1 0 1 0 0,1 1-1 0 0,-1 0 1 0 0,0 1-1 0 0,0 0 0 0 0,0 1 1 0 0,0 0-1 0 0,0 1 1 0 0,-1 0-1 0 0,1 1 0 0 0,0 1 1 0 0,-1 0-1 0 0,1 0 1 0 0,-1 1-53 0 0,11-1-12 0 0,-1-1 0 0 0,1 0 0 0 0,0 1 0 0 0,0 0 0 0 0,0 0 0 0 0,-1 0 0 0 0,1 0-1 0 0,0 0 1 0 0,0 0 0 0 0,0 0 0 0 0,0 0 0 0 0,1 1 0 0 0,-1-1 0 0 0,0 1 0 0 0,1 0 0 0 0,-1-1 0 0 0,0 1 0 0 0,1 0 0 0 0,0 0 0 0 0,0 0 0 0 0,-1 0 0 0 0,1 0 0 0 0,0 0 0 0 0,1 0 0 0 0,-1 0 0 0 0,0 0 0 0 0,0 1 0 0 0,1-1 0 0 0,0 0 0 0 0,-1 1 0 0 0,1-1 0 0 0,0 0 0 0 0,0 1 0 0 0,0-1 0 0 0,0 0 0 0 0,1 0 0 0 0,-1 1 0 0 0,1-1 0 0 0,0 1 12 0 0,-1 6 2 0 0,0 1 0 0 0,1-1 0 0 0,1 0 0 0 0,-1 0 0 0 0,2 0-1 0 0,-1 0 1 0 0,1 0 0 0 0,0 0 0 0 0,1 0 0 0 0,0-1-1 0 0,5 8-1 0 0,137 289 235 0 0,-119-250-227 0 0,66 174 84 0 0,-79-171-43 0 0,-3 1-1 0 0,-2 0 0 0 0,-3 0 1 0 0,-2 59-49 0 0,-2-103 37 0 0,-2 0 0 0 0,1-1 0 0 0,-2 1 1 0 0,0 0-1 0 0,0-1 0 0 0,-1 1 0 0 0,-1-1 1 0 0,-1 1-1 0 0,0-1 0 0 0,-1 0 0 0 0,0-1 1 0 0,-1 1-1 0 0,0-1 0 0 0,-2 0 0 0 0,1 0 1 0 0,-8 7-38 0 0,12-15 15 0 0,-1-1 0 0 0,-1 0 0 0 0,1 0 0 0 0,-1 0 0 0 0,0-1 1 0 0,1 0-1 0 0,-2 0 0 0 0,1 0 0 0 0,0 0 0 0 0,0-1 0 0 0,-1 0 0 0 0,1 0 0 0 0,-1 0 1 0 0,0-1-1 0 0,0 0 0 0 0,1 0 0 0 0,-1 0 0 0 0,0-1 0 0 0,0 0 0 0 0,0 0 1 0 0,0 0-1 0 0,0-1 0 0 0,0 0 0 0 0,1 0 0 0 0,-1 0 0 0 0,0-1 0 0 0,1 0 1 0 0,-1 0-1 0 0,1 0 0 0 0,0-1 0 0 0,-1 0 0 0 0,1 0 0 0 0,0 0 0 0 0,-1-2-15 0 0,-4-3-132 0 0,0 0-1 0 0,1 0 0 0 0,1-1 1 0 0,-1 0-1 0 0,1 0 0 0 0,1-1 1 0 0,0 0-1 0 0,0-1 0 0 0,1 1 0 0 0,0-1 1 0 0,1 0-1 0 0,0-1 0 0 0,1 1 1 0 0,0-1-1 0 0,1-3 133 0 0,-9-51-4688 0 0,11 0-5831 0 0,2 53 5365 0 0</inkml:trace>
  <inkml:trace contextRef="#ctx0" brushRef="#br0" timeOffset="496.989">738 1378 9282 0 0,'0'0'464'0'0,"0"0"-189"0"0,0 0 164 0 0,0 0 386 0 0,0 0 178 0 0,0 0-47 0 0,0 0-176 0 0,0 0-232 0 0,0 0-189 0 0,0 0-139 0 0,-5 33-81 0 0,-16 107-56 0 0,-6-26 22 0 0,-5-25-79 0 0,-6 21-11 0 0,38-109-1 0 0,0 1 1 0 0,0-1-1 0 0,0 1 0 0 0,0 0 0 0 0,0-1 0 0 0,0 1 0 0 0,0-1 1 0 0,1 1-1 0 0,-1-1 0 0 0,1 1 0 0 0,-1-1 0 0 0,1 1 0 0 0,0-1 1 0 0,-1 1-1 0 0,1-1 0 0 0,0 0 0 0 0,0 1 0 0 0,0-1 0 0 0,0 0 1 0 0,0 0-1 0 0,0 0 0 0 0,0 0 0 0 0,1 0 0 0 0,-1 0 0 0 0,0 0 1 0 0,1 0-1 0 0,-1 0 0 0 0,0-1 0 0 0,1 1 0 0 0,-1 0 0 0 0,1-1 1 0 0,-1 1-1 0 0,1-1 0 0 0,-1 0 0 0 0,1 1 0 0 0,-1-1 0 0 0,1 0 0 0 0,0 0 1 0 0,-1 0-1 0 0,1 0 0 0 0,-1 0 0 0 0,1-1 0 0 0,-1 1 0 0 0,1 0 1 0 0,-1-1-1 0 0,1 1 0 0 0,-1-1 0 0 0,1 1 0 0 0,0-2-14 0 0,-1 2 4 0 0,13 1 65 0 0,0-1 0 0 0,0-1 0 0 0,0 0 1 0 0,0-1-1 0 0,0 0 0 0 0,0-2 0 0 0,0 1 0 0 0,3-3-69 0 0,6-11-1347 0 0,-24-3-7936 0 0,-3 17 3143 0 0</inkml:trace>
  <inkml:trace contextRef="#ctx0" brushRef="#br0" timeOffset="739.021">471 1683 2985 0 0,'0'0'1168'0'0,"0"0"-104"0"0,0 0 128 0 0,0 0 121 0 0,0 0 23 0 0,0 0-152 0 0,0 0-208 0 0,203 0-247 0 0,-179 0-321 0 0,-2 0-168 0 0,2 0-152 0 0,-6 0-152 0 0,-1 0-168 0 0,-2 0-368 0 0,-2-3-609 0 0,-4 3-1071 0 0,0-4-1609 0 0,-5 4-520 0 0</inkml:trace>
  <inkml:trace contextRef="#ctx0" brushRef="#br0" timeOffset="982.309">1092 1775 8050 0 0,'0'0'1461'0'0,"0"0"-139"0"0,0 0 98 0 0,0 0 79 0 0,0 0-145 0 0,0 0-309 0 0,0 0-318 0 0,0 0-292 0 0,0 0-176 0 0,0 0-103 0 0,0 0-67 0 0,-3 33-28 0 0,-13 147 13 0 0,12-113-928 0 0,-6-59-2179 0 0,9-8-1749 0 0,0-1-3762 0 0,1-2 7805 0 0</inkml:trace>
  <inkml:trace contextRef="#ctx0" brushRef="#br0" timeOffset="1246.016">865 1709 4033 0 0,'0'0'967'0'0,"0"0"-107"0"0,0 0 251 0 0,0 0 290 0 0,0 0 40 0 0,0 0-149 0 0,0 0-186 0 0,0 0-144 0 0,0 0-99 0 0,0 0-121 0 0,0 0-118 0 0,34 3-137 0 0,102 9-118 0 0,-33-9 179 0 0,-33-6-518 0 0,-35 0-1568 0 0,-1 2-3807 0 0,-26 4-826 0 0,-6-2 2389 0 0</inkml:trace>
  <inkml:trace contextRef="#ctx0" brushRef="#br0" timeOffset="1485.798">862 2129 1984 0 0,'0'0'1785'0'0,"0"0"-249"0"0,0 0 32 0 0,0 0 1 0 0,0 0-201 0 0,0 0-224 0 0,0 0-143 0 0,0 0-137 0 0,211 0-128 0 0,-181-8-168 0 0,-1 8-200 0 0,-3-7-168 0 0,2 3-224 0 0,-4 1-344 0 0,-4-1-520 0 0,0 0-881 0 0,-7 1-1439 0 0,-6 3-5226 0 0</inkml:trace>
  <inkml:trace contextRef="#ctx0" brushRef="#br0" timeOffset="2604.466">891 1 2625 0 0,'0'0'950'0'0,"0"0"-75"0"0,0 0 119 0 0,0 0 210 0 0,0 0 90 0 0,0 0-63 0 0,0 0-178 0 0,0 0-259 0 0,0 0-226 0 0,0 0-132 0 0,0 0-27 0 0,0 0 37 0 0,0 0 61 0 0,0 6 30 0 0,-33 183 2422 0 0,-42 53-2395 0 0,74-240-544 0 0,1 1-1 0 0,0-1 0 0 0,0 0 0 0 0,0 1 0 0 0,1-1 1 0 0,-1 0-1 0 0,0 0 0 0 0,1 1 0 0 0,-1-1 0 0 0,1 0 1 0 0,0 0-1 0 0,0 0 0 0 0,0 0 0 0 0,0 0 0 0 0,0 0 0 0 0,0 0 1 0 0,1 0-1 0 0,-1 0 0 0 0,1-1 0 0 0,-1 1 0 0 0,1 0 1 0 0,0-1-1 0 0,-1 0 0 0 0,1 1 0 0 0,0-1 0 0 0,0 0 1 0 0,0 0-1 0 0,0 0 0 0 0,0 0 0 0 0,0 0 0 0 0,0 0 1 0 0,1 0-1 0 0,-1-1 0 0 0,0 1 0 0 0,0-1 0 0 0,1 0 1 0 0,-1 0-1 0 0,0 0 0 0 0,0 0 0 0 0,1 0 0 0 0,-1 0 0 0 0,0 0 1 0 0,0-1-1 0 0,1 1 0 0 0,-1-1 0 0 0,1 0-19 0 0,98-10 504 0 0,-50 0-700 0 0,-46-1-4247 0 0,-4 2-4510 0 0,-1 10 3712 0 0</inkml:trace>
  <inkml:trace contextRef="#ctx0" brushRef="#br0" timeOffset="2867.982">661 280 1296 0 0,'0'0'868'0'0,"0"0"-191"0"0,0 0 61 0 0,0 0 271 0 0,0 0 268 0 0,0 0 110 0 0,0 0-18 0 0,0 0-85 0 0,0 0-136 0 0,0 0-129 0 0,0 0-115 0 0,0 0-116 0 0,18 2-121 0 0,57 5-85 0 0,57-24 909 0 0,-79 4-1447 0 0,4 1-825 0 0,-20 4-1641 0 0,-2 2-4484 0 0,-26 6 467 0 0</inkml:trace>
  <inkml:trace contextRef="#ctx0" brushRef="#br0" timeOffset="3185.03">1309 339 8370 0 0,'0'0'1687'0'0,"0"0"-739"0"0,0 0-118 0 0,0 0 255 0 0,0 0 155 0 0,0 0-87 0 0,0 0-232 0 0,0 0-247 0 0,0 0-229 0 0,0 0-162 0 0,0 0-102 0 0,-1 31-63 0 0,-4 94-38 0 0,4-41 33 0 0,6-52-496 0 0,0-21-3322 0 0,-1-10-7590 0 0,-4-1 8550 0 0</inkml:trace>
  <inkml:trace contextRef="#ctx0" brushRef="#br0" timeOffset="3403.974">1278 310 3057 0 0,'0'0'1291'0'0,"0"0"121"0"0,0 0 223 0 0,0 0 81 0 0,0 0-158 0 0,0 0-236 0 0,0 0-301 0 0,0 0-305 0 0,31-4-226 0 0,100-11-196 0 0,-8 8-1575 0 0,-112 11-751 0 0,-8 4-2236 0 0,-2-5 2575 0 0,-1 1-3545 0 0</inkml:trace>
  <inkml:trace contextRef="#ctx0" brushRef="#br0" timeOffset="3651.785">1329 523 1840 0 0,'0'0'1313'0'0,"0"0"-49"0"0,0 0 16 0 0,0 0-16 0 0,0 0-119 0 0,0 0-129 0 0,0 0-144 0 0,0 0-224 0 0,0 0-176 0 0,190-14-264 0 0,-162 10-328 0 0,1-3-576 0 0,2-1-1176 0 0,-10 5-1913 0 0,-7-1-1064 0 0</inkml:trace>
  <inkml:trace contextRef="#ctx0" brushRef="#br0" timeOffset="6348.011">2239 663 6745 0 0,'0'0'438'0'0,"0"0"-163"0"0,0 0 31 0 0,0 0 228 0 0,0 0 266 0 0,0 0 180 0 0,0 0 20 0 0,0 0-143 0 0,0 0-204 0 0,0 0-181 0 0,0 0-141 0 0,0 0-110 0 0,0 0-46 0 0,-5 14-8 0 0,-13 40 1 0 0,13-41 20 0 0,5-13-19 0 0,0 0-25 0 0,-7-2 8355 0 0,-27-6-8601 0 0,-94 7 12 0 0,40 19 228 0 0,87-16-144 0 0,0 1 1 0 0,0-1-1 0 0,0 1 1 0 0,1-1 0 0 0,-1 1-1 0 0,0-1 1 0 0,1 1-1 0 0,0-1 1 0 0,0 1 0 0 0,0-1-1 0 0,0 1 1 0 0,0-1-1 0 0,0 1 1 0 0,0 0 0 0 0,1-1-1 0 0,0 1 1 0 0,-1-1-1 0 0,1 0 1 0 0,0 1 0 0 0,0-1-1 0 0,0 1 1 0 0,0-1-1 0 0,1 0 1 0 0,-1 0-1 0 0,1 0 1 0 0,-1 0 0 0 0,1 0-1 0 0,0 0 1 0 0,0 0-1 0 0,-1 0 1 0 0,1-1 0 0 0,2 2 5 0 0,-3-2-2 0 0,12 13 46 0 0,1-1 0 0 0,0-1 0 0 0,1 0-1 0 0,1-1 1 0 0,-1 0 0 0 0,2-1 0 0 0,-1-1 0 0 0,2-1 0 0 0,-1 0 0 0 0,18 5-44 0 0,54 27 118 0 0,-58-21 70 0 0,-31-19-110 0 0,-14 12 487 0 0,-23 7-452 0 0,-1-1-1 0 0,-1-3 1 0 0,0 0 0 0 0,-19 2-113 0 0,-88 34 19 0 0,3 20 11 0 0,139-68-37 0 0,1 0-1 0 0,0 1 1 0 0,0-1 0 0 0,0 1-1 0 0,0 0 1 0 0,0 0-1 0 0,1 0 1 0 0,0 0 0 0 0,0 0-1 0 0,0 1 1 0 0,0-1-1 0 0,1 0 1 0 0,0 1-1 0 0,-1 0 1 0 0,2-1 0 0 0,-1 1-1 0 0,0 0 1 0 0,1-1-1 0 0,0 1 1 0 0,0 0 0 0 0,1-1-1 0 0,-1 1 1 0 0,1 0-1 0 0,0-1 1 0 0,1 4 7 0 0,1-5 13 0 0,0 1 0 0 0,0-1 0 0 0,0 0-1 0 0,0 0 1 0 0,1 0 0 0 0,0 0 0 0 0,-1 0 0 0 0,1-1 0 0 0,0 0 0 0 0,0 0 0 0 0,0 0 0 0 0,0 0 0 0 0,1-1-1 0 0,-1 1 1 0 0,0-1 0 0 0,1 0 0 0 0,-1 0 0 0 0,1-1 0 0 0,-1 1 0 0 0,1-1 0 0 0,-1 0 0 0 0,1 0-1 0 0,-1-1 1 0 0,2 0-13 0 0,48 0 240 0 0,-1-3 0 0 0,1-3-1 0 0,-1-2 1 0 0,20-6-240 0 0,-38 7-195 0 0,34-9 582 0 0,-22 1-4600 0 0,-31 9-188 0 0,-1 1-5130 0 0,-7 4 1620 0 0</inkml:trace>
  <inkml:trace contextRef="#ctx0" brushRef="#br0" timeOffset="7072.551">2463 1455 3617 0 0,'0'0'2918'0'0,"0"0"-1025"0"0,0 0-295 0 0,0 0 160 0 0,0 0 96 0 0,0 0-149 0 0,0 0-299 0 0,0 0-338 0 0,0 0-228 0 0,0 0-161 0 0,21-32-120 0 0,63-100-91 0 0,-5 19 460 0 0,216-272-922 0 0,-286 409-2194 0 0,-10 26 2211 0 0,-25 129-162 0 0,26-174 135 0 0,6 98-143 0 0,-5-100 143 0 0,0 0 1 0 0,-1 0-1 0 0,1 0 1 0 0,0 0-1 0 0,1 0 1 0 0,-1-1-1 0 0,0 1 1 0 0,1 0-1 0 0,0-1 1 0 0,-1 1-1 0 0,1-1 1 0 0,0 0-1 0 0,0 0 1 0 0,0 1 0 0 0,1-1-1 0 0,-1-1 1 0 0,0 1-1 0 0,1 0 1 0 0,0 0-1 0 0,-1-1 1 0 0,1 0-1 0 0,0 1 1 0 0,-1-1-1 0 0,1 0 1 0 0,0 0-1 0 0,0-1 1 0 0,0 1 0 0 0,0-1-1 0 0,0 1 1 0 0,0-1-1 0 0,0 0 1 0 0,0 0 3 0 0,4 0 35 0 0,1-1 0 0 0,-1 0 0 0 0,0 0 0 0 0,0-1 0 0 0,0 0 0 0 0,0 0 0 0 0,0-1 0 0 0,-1 0 0 0 0,1 0 0 0 0,-1 0 0 0 0,0-1 0 0 0,1 0-1 0 0,-2 0 1 0 0,1 0 0 0 0,0-1 0 0 0,-1 0 0 0 0,4-4-35 0 0,185-207 490 0 0,-76 46-225 0 0,-101 145 250 0 0,-17 24-438 0 0,0 10-157 0 0,-31 133 346 0 0,9-72-184 0 0,17-56-199 0 0,0 1-1 0 0,1-1 1 0 0,0 1-1 0 0,1 0 1 0 0,1-1-1 0 0,1 1 1 0 0,0 0-1 0 0,0 1 1 0 0,2-1-1 0 0,0 0 1 0 0,1 0-1 0 0,0-1 1 0 0,1 1-1 0 0,1 0 1 0 0,0-1-1 0 0,1 0 1 0 0,0 0-1 0 0,6 9 118 0 0,6-8-3688 0 0,-5-9-2420 0 0,-5-4-2921 0 0</inkml:trace>
  <inkml:trace contextRef="#ctx0" brushRef="#br0" timeOffset="7487.048">3850 1017 6521 0 0,'0'0'1295'0'0,"0"0"-492"0"0,0 0 31 0 0,0 0 279 0 0,0 0 126 0 0,0 0-73 0 0,0 0-225 0 0,-26 33-281 0 0,-76 104-233 0 0,56-50-27 0 0,44-80-397 0 0,0 0-1 0 0,0 0 1 0 0,1 1-1 0 0,0-1 1 0 0,0 0-1 0 0,1 1 1 0 0,0-1-1 0 0,0 0 1 0 0,1 1-1 0 0,0-1 1 0 0,0 0-1 0 0,1 0 1 0 0,0 1-1 0 0,0-1 1 0 0,0 0-1 0 0,1-1 1 0 0,0 1-1 0 0,1 0 1 0 0,-1-1-1 0 0,1 0 1 0 0,0 0-1 0 0,1 0 1 0 0,0 0-1 0 0,-1-1 1 0 0,2 1-3 0 0,4 1 79 0 0,-1 0-1 0 0,1-1 1 0 0,0-1 0 0 0,1 0 0 0 0,-1 0 0 0 0,1-1-1 0 0,0 0 1 0 0,0-1 0 0 0,0 0 0 0 0,0-1-1 0 0,1 0 1 0 0,-1-1 0 0 0,1 0 0 0 0,-1 0-1 0 0,1-2 1 0 0,-1 1 0 0 0,1-2 0 0 0,5 0-79 0 0,-11 0 87 0 0,0 1 1 0 0,0-1-1 0 0,-1-1 1 0 0,1 1 0 0 0,-1-1-1 0 0,1 0 1 0 0,-1 0-1 0 0,0 0 1 0 0,0-1 0 0 0,0 1-1 0 0,0-1 1 0 0,-1-1-1 0 0,1 1 1 0 0,-1-1 0 0 0,0 1-1 0 0,-1-1 1 0 0,1 0-1 0 0,-1-1 1 0 0,0 1 0 0 0,0 0-1 0 0,-1-1 1 0 0,1 0-1 0 0,-1 0 1 0 0,0 1 0 0 0,-1-1-1 0 0,0 0 1 0 0,0-1-1 0 0,0 1 1 0 0,0 0 0 0 0,-1 0-1 0 0,0 0 1 0 0,-1 0-1 0 0,1 0 1 0 0,-1 0 0 0 0,0-1-1 0 0,-1 1 1 0 0,1 1-1 0 0,-1-1 1 0 0,0 0 0 0 0,-1 0-1 0 0,0 1 1 0 0,1-1-1 0 0,-2 1 1 0 0,1 0 0 0 0,-1 0-1 0 0,1 0 1 0 0,-1 0-1 0 0,-1 1 1 0 0,1 0 0 0 0,-1-1-1 0 0,1 2 1 0 0,-1-1-1 0 0,0 0 1 0 0,-1 1-88 0 0,3 2-64 0 0,-1-1 0 0 0,1 1 0 0 0,-1 0-1 0 0,0 0 1 0 0,1 0 0 0 0,-1 1 0 0 0,0-1 0 0 0,0 1 0 0 0,1 0 0 0 0,-1 0 0 0 0,0 1-1 0 0,0-1 1 0 0,0 1 0 0 0,1-1 0 0 0,-1 1 0 0 0,0 0 0 0 0,1 1 0 0 0,-1-1 0 0 0,1 1 0 0 0,-1-1-1 0 0,1 1 1 0 0,0 0 0 0 0,0 0 0 0 0,0 1 0 0 0,-1 0 64 0 0,31 8-477 0 0,-8-10 481 0 0,-1 0 0 0 0,0-1 1 0 0,1-1-1 0 0,-1-1 1 0 0,0-1-1 0 0,0 0 0 0 0,0-1 1 0 0,12-5-5 0 0,41-14-2883 0 0,-34 11-707 0 0,-17 6-1923 0 0,-5 5-2066 0 0</inkml:trace>
  <inkml:trace contextRef="#ctx0" brushRef="#br0" timeOffset="8085.874">4564 1168 8002 0 0,'0'0'1256'0'0,"0"0"-144"0"0,0 0-93 0 0,0 0-28 0 0,0 0-108 0 0,0 0-118 0 0,-33 15-98 0 0,-100 50-115 0 0,130-64-520 0 0,-1 0 0 0 0,1 1-1 0 0,-1-1 1 0 0,1 1 0 0 0,0 0-1 0 0,0 0 1 0 0,0 0 0 0 0,0 0-1 0 0,0 0 1 0 0,0 0 0 0 0,0 1-1 0 0,1 0 1 0 0,-1-1 0 0 0,1 1-1 0 0,0 0 1 0 0,0 0 0 0 0,0 0-1 0 0,0 1 1 0 0,0-1-32 0 0,-2 7 96 0 0,2-5-53 0 0,0 0 0 0 0,0 0 0 0 0,0 0 0 0 0,0 1 0 0 0,1-1 0 0 0,0 1 0 0 0,0-1 0 0 0,1 1 0 0 0,-1-1 0 0 0,1 1 0 0 0,0-1-1 0 0,1 1 1 0 0,0-1 0 0 0,-1 1 0 0 0,2-1 0 0 0,-1 0 0 0 0,0 1 0 0 0,1-1 0 0 0,0 0 0 0 0,1 0 0 0 0,-1 0 0 0 0,1 0 0 0 0,0-1 0 0 0,0 1 0 0 0,0-1 0 0 0,1 1 0 0 0,-1-1 0 0 0,1 0 0 0 0,0 0 0 0 0,0-1 0 0 0,1 1 0 0 0,-1-1 0 0 0,1 0 0 0 0,-1 0 0 0 0,1-1 0 0 0,0 1 0 0 0,0-1 0 0 0,0 0 0 0 0,1 0 0 0 0,-1-1 0 0 0,0 0 0 0 0,1 1 0 0 0,-1-2 0 0 0,5 1-43 0 0,5 0 278 0 0,-1 0 0 0 0,1-1 0 0 0,0-1-1 0 0,-1 0 1 0 0,1-1 0 0 0,-1-1 0 0 0,1 0 0 0 0,-1-1 0 0 0,0 0 0 0 0,0-1 0 0 0,-1-1 0 0 0,1 0 0 0 0,-1-1 0 0 0,0-1 0 0 0,-1 0-1 0 0,0 0 1 0 0,1-2-278 0 0,14-12 297 0 0,-1-2 0 0 0,-1 0-1 0 0,-1-2 1 0 0,-2-1-1 0 0,0 0 1 0 0,11-21-297 0 0,-14 15-158 0 0,-2 1 0 0 0,-1-2 1 0 0,-2-1-1 0 0,-1 1 0 0 0,-2-2 0 0 0,-1 0 1 0 0,-2 0-1 0 0,-1-1 0 0 0,-2 0 0 0 0,-2 0 1 0 0,-1 0-1 0 0,-2 0 0 0 0,-2 0 0 0 0,-4-20 158 0 0,6 46-79 0 0,0 0 0 0 0,-1 1 0 0 0,-1-1 0 0 0,0 1 0 0 0,0-1 1 0 0,-1 1-1 0 0,-1 0 0 0 0,1-1 0 0 0,-2 2 0 0 0,1-1 0 0 0,-1 0 0 0 0,-1 1 0 0 0,0 0 0 0 0,0 0 0 0 0,-1 1 0 0 0,0 0 0 0 0,0 0 0 0 0,-2-1 79 0 0,5 8-24 0 0,1-1 0 0 0,-1 1 1 0 0,0-1-1 0 0,1 1 0 0 0,-1 0 1 0 0,0 0-1 0 0,0 1 0 0 0,0-1 0 0 0,0 1 1 0 0,0 0-1 0 0,0 0 0 0 0,0 0 1 0 0,0 0-1 0 0,0 1 0 0 0,0 0 0 0 0,0 0 1 0 0,0 0-1 0 0,1 0 0 0 0,-1 0 1 0 0,0 1-1 0 0,1 0 0 0 0,-1-1 0 0 0,1 2 1 0 0,-1-1-1 0 0,1 0 0 0 0,0 0 1 0 0,-2 2 23 0 0,-71 79 37 0 0,64-61 48 0 0,0-1-1 0 0,1 2 1 0 0,2-1 0 0 0,0 1 0 0 0,1 1-1 0 0,2 0 1 0 0,0 0 0 0 0,2 0 0 0 0,0 0-1 0 0,2 1 1 0 0,0-1 0 0 0,2 1-1 0 0,1 0 1 0 0,1-1 0 0 0,3 17-85 0 0,-2-23 30 0 0,1-1 0 0 0,1 0 0 0 0,0 1 0 0 0,1-2 0 0 0,0 1 0 0 0,2-1 0 0 0,0 0 0 0 0,1 0 0 0 0,0-1 0 0 0,1 0 0 0 0,1-1 0 0 0,0 0 0 0 0,1-1 0 0 0,1 0 0 0 0,0-1 0 0 0,1 0 0 0 0,0-1 0 0 0,0-1 0 0 0,1 0 0 0 0,1-1 0 0 0,-1-1 0 0 0,11 4-30 0 0,-16-9-217 0 0,0-1-1 0 0,-1 0 1 0 0,1 0-1 0 0,0-1 1 0 0,0 0-1 0 0,0-1 1 0 0,0 0-1 0 0,0-1 1 0 0,0 0-1 0 0,-1 0 1 0 0,5-2 217 0 0,60-22-8730 0 0,-54 17-1810 0 0</inkml:trace>
  <inkml:trace contextRef="#ctx0" brushRef="#br0" timeOffset="8417.767">5626 586 10866 0 0,'0'0'4555'0'0,"0"0"-2802"0"0,0 0-907 0 0,0 0-98 0 0,0 0-63 0 0,0 0-48 0 0,0 0-52 0 0,0 0-29 0 0,-28 36-72 0 0,-88 112-92 0 0,68-60 65 0 0,43-70-372 0 0,-4 18-5 0 0,1 0 0 0 0,2 0 1 0 0,2 1-1 0 0,1 0 0 0 0,2 36-80 0 0,2-61 3 0 0,0 1 0 0 0,1-1 0 0 0,0 0-1 0 0,1 0 1 0 0,1 0 0 0 0,0 0 0 0 0,0-1 0 0 0,1 1-1 0 0,1-1 1 0 0,0 0 0 0 0,0-1 0 0 0,1 0 0 0 0,1 0-1 0 0,0 0 1 0 0,0-1 0 0 0,0 0 0 0 0,1 0 0 0 0,1-1-1 0 0,-1 0 1 0 0,1-1 0 0 0,8 4-3 0 0,-11-8 40 0 0,0 0-1 0 0,1-1 1 0 0,-1 0-1 0 0,1-1 1 0 0,-1 0-1 0 0,1 0 1 0 0,0 0 0 0 0,-1-1-1 0 0,1 0 1 0 0,0-1-1 0 0,-1 1 1 0 0,1-2-1 0 0,0 1 1 0 0,-1-1 0 0 0,0 0-1 0 0,1 0 1 0 0,3-3-40 0 0,-5 3-209 0 0,-1-1 0 0 0,1 0-1 0 0,-1 0 1 0 0,1 0 0 0 0,-1 0 0 0 0,0-1 0 0 0,0 0 0 0 0,-1 0 0 0 0,1 0 0 0 0,-1-1-1 0 0,0 0 1 0 0,0 0 0 0 0,3-5 209 0 0,4-30-4204 0 0,-10 12-5874 0 0,-1 20 3297 0 0</inkml:trace>
  <inkml:trace contextRef="#ctx0" brushRef="#br0" timeOffset="8648.02">5247 954 8514 0 0,'0'0'2203'0'0,"0"0"-1100"0"0,0 0-51 0 0,0 0 328 0 0,0 0 71 0 0,0 0-174 0 0,0 0-237 0 0,0 0-229 0 0,35 3-181 0 0,111 7-147 0 0,61-19 268 0 0,-152 2-735 0 0,88-13-776 0 0,-96 10-1893 0 0,-1 0-3417 0 0,-28 5-4454 0 0</inkml:trace>
</inkml:ink>
</file>

<file path=ppt/ink/ink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29.4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49 5825 0 0,'0'0'1150'0'0,"0"0"-97"0"0,0 0 40 0 0,0 0 96 0 0,0 0-15 0 0,0 0-134 0 0,0 0-209 0 0,0 0-178 0 0,0 0-77 0 0,0 0-19 0 0,0 0-11 0 0,0 0-72 0 0,0 0-135 0 0,34-3-105 0 0,109-10-76 0 0,72-1-140 0 0,-44 3-3095 0 0,-69 4-5892 0 0,-78 7 4105 0 0</inkml:trace>
</inkml:ink>
</file>

<file path=ppt/ink/ink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28.3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479 82 5521 0 0,'0'0'598'0'0,"0"0"-610"0"0,0 0-172 0 0,0 0 324 0 0,0 0 477 0 0,0 0 394 0 0,0 0 153 0 0,0 0-74 0 0,-3 31-157 0 0,-9 102-201 0 0,-23 277 701 0 0,16-282-3575 0 0,10-108-788 0 0,0-10-3007 0 0,6-10 3903 0 0</inkml:trace>
  <inkml:trace contextRef="#ctx0" brushRef="#br0" timeOffset="286.173">0 78 7850 0 0,'0'0'-176'0'0,"0"0"-270"0"0,0 0 103 0 0,0 0 533 0 0,0 0 618 0 0,0 0 400 0 0,0 0 165 0 0,0 0-9 0 0,0 0-121 0 0,0 0-167 0 0,0 0-178 0 0,35-5-137 0 0,113-15-85 0 0,138-25 1963 0 0,-89 38-2644 0 0,-121 32-2325 0 0,-57-7-1356 0 0,-9 4-3562 0 0,-10-14 1396 0 0</inkml:trace>
  <inkml:trace contextRef="#ctx0" brushRef="#br0" timeOffset="552.07">39 833 6265 0 0,'0'0'1207'0'0,"0"0"-507"0"0,0 0-190 0 0,0 0 59 0 0,0 0 117 0 0,0 0 167 0 0,0 0 160 0 0,0 0 96 0 0,0 0 15 0 0,0 0-115 0 0,0 0-173 0 0,0 0-152 0 0,0 0-96 0 0,33 4-68 0 0,108 13-64 0 0,-46-22 113 0 0,-75 1-456 0 0,274-64-1419 0 0,-202 47-3756 0 0,-67 13 106 0 0,-7 1-2531 0 0</inkml:trace>
  <inkml:trace contextRef="#ctx0" brushRef="#br0" timeOffset="2014.836">882 656 2401 0 0,'0'0'1304'0'0,"0"0"-264"0"0,0 0 51 0 0,0 0 132 0 0,0 0 10 0 0,0 0-100 0 0,0 0-101 0 0,0 0-73 0 0,0 0-100 0 0,32-21-103 0 0,97-68-125 0 0,-66 33 207 0 0,-48 41-688 0 0,-2 0-1 0 0,0-2 1 0 0,-1 0-1 0 0,0 0 0 0 0,-2-1 1 0 0,0 0-1 0 0,-1-1 0 0 0,-1 0 1 0 0,0-1-1 0 0,-2 0 0 0 0,0-1-149 0 0,5-71-628 0 0,-36 96-1611 0 0,14 7 2033 0 0,0 0 0 0 0,1 1 1 0 0,1 0-1 0 0,0 1 0 0 0,1 0 0 0 0,0 0 0 0 0,1 1 0 0 0,-1 4 206 0 0,3-12 32 0 0,1 1 0 0 0,-1 0-1 0 0,1 1 1 0 0,1-1 0 0 0,0 1-1 0 0,0 0 1 0 0,0-1 0 0 0,1 1 0 0 0,0 0-1 0 0,1 1 1 0 0,0-1 0 0 0,0 0 0 0 0,0 0-1 0 0,1 0 1 0 0,0 1 0 0 0,1-1-1 0 0,0 0 1 0 0,1 0 0 0 0,-1 0 0 0 0,1 0-1 0 0,1 0 1 0 0,-1 0 0 0 0,2 0 0 0 0,-1-1-1 0 0,1 1 1 0 0,0-1 0 0 0,0 0-1 0 0,1 0 1 0 0,0-1 0 0 0,0 1 0 0 0,1-1-1 0 0,-1 0 1 0 0,5 2-32 0 0,-2-2 158 0 0,0-1 0 0 0,0-1 1 0 0,1 1-1 0 0,0-1 0 0 0,-1-1 0 0 0,1 0 0 0 0,1 0 1 0 0,-1-1-1 0 0,0 0 0 0 0,1 0 0 0 0,-1-1 0 0 0,0 0 0 0 0,7-1-158 0 0,-3 0 159 0 0,0-1-1 0 0,0 0 1 0 0,0-1-1 0 0,0-1 0 0 0,-1 0 1 0 0,1 0-1 0 0,-1-2 1 0 0,0 1-1 0 0,0-1 0 0 0,0-1 1 0 0,-1 0-1 0 0,0-1 1 0 0,9-7-159 0 0,-8 5-76 0 0,0-2 0 0 0,0 0 0 0 0,-1 0 1 0 0,-1-1-1 0 0,0-1 0 0 0,-1 1 1 0 0,0-1-1 0 0,-1-1 0 0 0,0 0 1 0 0,-1 0-1 0 0,-1-1 0 0 0,0 1 1 0 0,-1-1-1 0 0,0 0 0 0 0,-2-1 0 0 0,0 1 1 0 0,0-1-1 0 0,-1 0 0 0 0,-1 0 1 0 0,-1 1-1 0 0,0-1 76 0 0,0 15-61 0 0,0 0-1 0 0,0 0 1 0 0,0 1 0 0 0,-1-1 0 0 0,1 0-1 0 0,0 0 1 0 0,0 0 0 0 0,0 1 0 0 0,-1-1-1 0 0,1 0 1 0 0,0 1 0 0 0,-1-1 0 0 0,1 0-1 0 0,0 1 1 0 0,-1-1 0 0 0,1 0 0 0 0,-1 1-1 0 0,1-1 1 0 0,-1 1 0 0 0,0-1 0 0 0,1 1-1 0 0,-1-1 1 0 0,1 1 0 0 0,-1-1 0 0 0,0 1-1 0 0,1-1 1 0 0,-1 1 0 0 0,0 0 0 0 0,0 0-1 0 0,1-1 1 0 0,-1 1 0 0 0,0 0 0 0 0,0 0-1 0 0,1 0 1 0 0,-1 0 0 0 0,0 0 0 0 0,0 0-1 0 0,0 0 1 0 0,1 0 0 0 0,-1 0 0 0 0,0 0-1 0 0,0 0 1 0 0,1 0 0 0 0,-1 1 0 0 0,0-1-1 0 0,0 0 1 0 0,1 0 0 0 0,-1 1 0 0 0,0-1 0 0 0,1 1-1 0 0,-1-1 1 0 0,0 1 0 0 0,1-1 0 0 0,-1 1-1 0 0,1-1 1 0 0,-1 1 0 0 0,1-1 0 0 0,-1 1-1 0 0,1 0 1 0 0,-1-1 0 0 0,1 1 0 0 0,0 0-1 0 0,-1-1 1 0 0,1 1 0 0 0,0 0 0 0 0,-1 0-1 0 0,1-1 1 0 0,0 1 61 0 0,-6 10-110 0 0,1 0 0 0 0,0 0 0 0 0,0 1 0 0 0,2-1 0 0 0,-1 1 0 0 0,1 0 0 0 0,1 0 0 0 0,0 0 0 0 0,1 1 0 0 0,0-1 0 0 0,1 0 0 0 0,0 0 0 0 0,1 1 0 0 0,0-1 0 0 0,2 4 110 0 0,0-9 98 0 0,0-1 1 0 0,1 0-1 0 0,-1 1 0 0 0,1-2 0 0 0,1 1 0 0 0,-1 0 0 0 0,1-1 0 0 0,0 0 0 0 0,0 0 1 0 0,1 0-1 0 0,-1-1 0 0 0,1 0 0 0 0,0 0 0 0 0,0 0 0 0 0,0-1 0 0 0,1 1 0 0 0,-1-2 1 0 0,1 1-1 0 0,0-1 0 0 0,0 0 0 0 0,0 0 0 0 0,0-1 0 0 0,0 0 0 0 0,0 0 0 0 0,0-1 1 0 0,6 0-99 0 0,-3 0 157 0 0,0 0 0 0 0,1-1 0 0 0,-1 0 0 0 0,0-1 1 0 0,0 0-1 0 0,0 0 0 0 0,0-1 0 0 0,-1-1 1 0 0,1 0-1 0 0,-1 0 0 0 0,0 0 0 0 0,0-1 0 0 0,0-1 1 0 0,-1 0-1 0 0,1 0 0 0 0,-1 0 0 0 0,-1-1 1 0 0,0 0-1 0 0,6-7-157 0 0,-5 5-4 0 0,1-1 1 0 0,-1 0-1 0 0,-1-1 1 0 0,0 1-1 0 0,0-1 1 0 0,-1-1-1 0 0,0 1 1 0 0,-1-1-1 0 0,-1 0 1 0 0,0-1-1 0 0,0 1 1 0 0,-1 0-1 0 0,-1-1 1 0 0,0 0-1 0 0,-1 0 1 0 0,0-6 3 0 0,-1 16-34 0 0,1-5-65 0 0,0 0-1 0 0,0 0 0 0 0,-1 1 1 0 0,0-1-1 0 0,0 0 1 0 0,-1 0-1 0 0,0 0 1 0 0,-1 0-1 0 0,1 1 1 0 0,-1-1-1 0 0,-1 1 0 0 0,0-1 1 0 0,0 1-1 0 0,0 0 1 0 0,-1 0-1 0 0,0 0 1 0 0,0 1-1 0 0,-5-6 100 0 0,7 11-22 0 0,1-1-1 0 0,-1 1 1 0 0,0 0 0 0 0,1 1-1 0 0,-1-1 1 0 0,0 0 0 0 0,0 0-1 0 0,0 1 1 0 0,0-1 0 0 0,0 1-1 0 0,0 0 1 0 0,0-1-1 0 0,0 1 1 0 0,0 0 0 0 0,0 0-1 0 0,0 0 1 0 0,0 1 0 0 0,0-1-1 0 0,0 0 1 0 0,0 1 0 0 0,0-1-1 0 0,0 1 1 0 0,0 0 0 0 0,0 0-1 0 0,1 0 1 0 0,-1 0 0 0 0,0 0-1 0 0,0 0 1 0 0,1 0-1 0 0,-1 0 1 0 0,1 1 0 0 0,-1-1-1 0 0,1 0 1 0 0,0 1 0 0 0,-1-1-1 0 0,0 3 23 0 0,-39 65-215 0 0,34-48 272 0 0,1-1 0 0 0,0 1 0 0 0,2 0 0 0 0,0 0 0 0 0,1 0 0 0 0,2 1 0 0 0,0-1 0 0 0,1 1 0 0 0,1-1 0 0 0,1 1 0 0 0,1-1 0 0 0,0 0 0 0 0,2 0 0 0 0,1 0 0 0 0,0-1 0 0 0,2 1-1 0 0,0-2 1 0 0,8 13-57 0 0,1 3-426 0 0,5 7-1924 0 0,-6-18-5748 0 0,-11-19 5923 0 0</inkml:trace>
  <inkml:trace contextRef="#ctx0" brushRef="#br0" timeOffset="2370.316">2163 546 5225 0 0,'0'0'743'0'0,"0"0"-214"0"0,0 0 40 0 0,0 0 155 0 0,0 0 75 0 0,0 0-35 0 0,0 0-131 0 0,0 0-126 0 0,0 0-47 0 0,0 0-12 0 0,0 0-8 0 0,0 0-10 0 0,0 0-20 0 0,-4 18-11 0 0,-24 115 481 0 0,17-94-1220 0 0,2 1 0 0 0,2 0 0 0 0,1 0 0 0 0,2 0 0 0 0,1 25 340 0 0,3-64-1184 0 0,0-1-475 0 0,4 0-3737 0 0,-2 0 1375 0 0</inkml:trace>
  <inkml:trace contextRef="#ctx0" brushRef="#br0" timeOffset="2621.079">2060 542 1944 0 0,'0'0'1075'0'0,"0"0"3"0"0,0 0 360 0 0,0 0 197 0 0,0 0-28 0 0,0 0-142 0 0,0 0-195 0 0,0 0-243 0 0,0 0-242 0 0,0 0-230 0 0,33-2-207 0 0,101-9-148 0 0,-45-3 684 0 0,-67 10-2646 0 0,5 2-6322 0 0,-26 2 2619 0 0</inkml:trace>
  <inkml:trace contextRef="#ctx0" brushRef="#br0" timeOffset="2851.97">2080 748 312 0 0,'0'0'1840'0'0,"0"0"-967"0"0,0 0 15 0 0,0 0 64 0 0,0 0-72 0 0,0 0-200 0 0,0 0-176 0 0,0 0-175 0 0,0 0-121 0 0,190-51-200 0 0,-162 40-264 0 0,-6 7-481 0 0,3-3-1063 0 0,-6-1-1105 0 0,-8 8 1129 0 0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00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1 273 8554 0 0,'0'0'3511'0'0,"0"0"-786"0"0,0 0-549 0 0,0 0-395 0 0,0 0-394 0 0,0 0-260 0 0,0 0-181 0 0,0 0-104 0 0,0 0-122 0 0,0 0-146 0 0,0 0-116 0 0,29-32-143 0 0,89-98-112 0 0,-69 71-14 0 0,-47 55-222 0 0,1 0 0 0 0,-1 1 0 0 0,1-1-1 0 0,0 1 1 0 0,0 0 0 0 0,0 0 0 0 0,1 0 0 0 0,-1 0 0 0 0,1 0 0 0 0,0 1-1 0 0,-1-1 1 0 0,1 1 0 0 0,0 0 0 0 0,0 1 0 0 0,1-1 0 0 0,-1 1-1 0 0,0-1 1 0 0,0 1 0 0 0,1 0 0 0 0,-1 1 0 0 0,1-1 0 0 0,2 1 33 0 0,15 51-1054 0 0,-21-7 940 0 0,13 32-17 0 0,-11-75 154 0 0,0 1 0 0 0,1-1 1 0 0,-1 0-1 0 0,0-1 0 0 0,0 1 0 0 0,1-1 1 0 0,-1 1-1 0 0,0-1 0 0 0,1 0 0 0 0,-1 0 1 0 0,0 0-1 0 0,1-1 0 0 0,-1 1 1 0 0,0-1-1 0 0,0 0 0 0 0,1 0 0 0 0,-1 0 1 0 0,0 0-1 0 0,0 0 0 0 0,0-1 0 0 0,0 1 1 0 0,0-1-1 0 0,-1 0 0 0 0,1 0 1 0 0,0 0-1 0 0,-1 0 0 0 0,1-1 0 0 0,-1 1 1 0 0,0-1-1 0 0,0 1 0 0 0,0-1 0 0 0,0 0 1 0 0,0 0-24 0 0,-2 3 0 0 0,3-3 17 0 0,10-11 25 0 0,0 1 1 0 0,2 1-1 0 0,-1 0 0 0 0,2 1 1 0 0,-1 0-1 0 0,2 1 1 0 0,-1 1-1 0 0,14-5-42 0 0,-29 13-16 0 0,0 1 0 0 0,0-1 1 0 0,1 1-1 0 0,-1 0 0 0 0,0-1 1 0 0,1 1-1 0 0,-1 0 0 0 0,0 0 0 0 0,1 0 1 0 0,-1 0-1 0 0,0 0 0 0 0,1 0 1 0 0,-1 0-1 0 0,0 0 0 0 0,1 0 0 0 0,-1 1 1 0 0,0-1-1 0 0,0 0 0 0 0,1 1 0 0 0,-1-1 1 0 0,0 1-1 0 0,0 0 0 0 0,0-1 1 0 0,1 1-1 0 0,-1 0 0 0 0,0 0 0 0 0,0 0 1 0 0,0 0-1 0 0,0 0 0 0 0,-1 0 1 0 0,1 0-1 0 0,0 0 0 0 0,0 0 0 0 0,-1 0 1 0 0,1 0-1 0 0,0 0 0 0 0,-1 1 0 0 0,1-1 1 0 0,-1 0-1 0 0,0 0 0 0 0,1 1 1 0 0,-1 0 15 0 0,3 66-585 0 0,-4-46 254 0 0,15 26-3362 0 0,13-27-8075 0 0,-21-20 4201 0 0</inkml:trace>
</inkml:ink>
</file>

<file path=ppt/ink/ink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32.7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0 0 0,'0'0'196'0'0,"0"0"463"0"0,0 0 89 0 0,0 0-109 0 0,0 0-116 0 0,0 0-41 0 0,0 0-3 0 0,28 0 31 0 0,90 3 52 0 0,-35-1 700 0 0,0-4 0 0 0,0-3-1 0 0,81-16-1261 0 0,62-18 1188 0 0,-241 35 4947 0 0,-69-15-5413 0 0,71 17-644 0 0,0-1 0 0 0,1 0 0 0 0,0 0 0 0 0,0-1 0 0 0,0-1 1 0 0,0 0-1 0 0,1-1 0 0 0,0 0 0 0 0,0-1 0 0 0,0 0 0 0 0,1-1 1 0 0,0 0-1 0 0,-6-7-78 0 0,-1-17-832 0 0,12 10-6791 0 0,5 18-1566 0 0</inkml:trace>
</inkml:ink>
</file>

<file path=ppt/ink/ink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34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5313 0 0,'0'0'622'0'0,"0"0"67"0"0,0 0 354 0 0,0 0 240 0 0,0 0 1 0 0,0 0-129 0 0,34 0-179 0 0,108 0-204 0 0,182-8 689 0 0,-259 3-2560 0 0,-17 0-1364 0 0,-1 1-3828 0 0,-33 3 1546 0 0</inkml:trace>
</inkml:ink>
</file>

<file path=ppt/ink/ink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33.3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1 478 464 0 0,'0'0'1656'0'0,"0"0"-102"0"0,0 0 100 0 0,0 0 158 0 0,0 0 55 0 0,0 0-106 0 0,0 0-254 0 0,0 0-368 0 0,0 0-389 0 0,0 0-256 0 0,0 0-34 0 0,0 0 96 0 0,0 0 132 0 0,5 0 95 0 0,169 15 2339 0 0,-161-15-3434 0 0,151-5 830 0 0,-110-1-4271 0 0,-1-5-5315 0 0,-39 7 1416 0 0</inkml:trace>
  <inkml:trace contextRef="#ctx0" brushRef="#br0" timeOffset="412.301">940 40 7322 0 0,'0'0'126'0'0,"0"0"-7"0"0,0 0 325 0 0,0 0 524 0 0,0 0 395 0 0,0 0 62 0 0,0 0-163 0 0,0 0-272 0 0,0 0-205 0 0,0 0-147 0 0,-5 36-141 0 0,-14 115-105 0 0,-32 236 431 0 0,19-273-2026 0 0,16-81-698 0 0,7-25-1408 0 0,-1-4-3837 0 0,8-4 3551 0 0</inkml:trace>
  <inkml:trace contextRef="#ctx0" brushRef="#br0" timeOffset="709.044">487 58 2264 0 0,'0'0'998'0'0,"0"0"25"0"0,0 0 179 0 0,0 0 183 0 0,32-3 21 0 0,104-9-73 0 0,22 6 1892 0 0,164-9-354 0 0,-223 15-5036 0 0,-104 18-6729 0 0,1-11 4246 0 0</inkml:trace>
  <inkml:trace contextRef="#ctx0" brushRef="#br0" timeOffset="965.721">341 905 7418 0 0,'0'0'469'0'0,"0"0"-56"0"0,0 0 373 0 0,0 0 414 0 0,0 0 176 0 0,0 0-58 0 0,0 0-206 0 0,31 1-227 0 0,101 4-197 0 0,35-22 763 0 0,255-74-1949 0 0,-362 73-2392 0 0,-22 3-4917 0 0,-26 10 1886 0 0</inkml:trace>
  <inkml:trace contextRef="#ctx0" brushRef="#br0" timeOffset="2145.12">1192 802 4465 0 0,'0'0'469'0'0,"0"0"-59"0"0,0 0 362 0 0,0 0 452 0 0,0 0 249 0 0,0 0 2 0 0,0 0-115 0 0,0 0-192 0 0,0 0-204 0 0,32-20-194 0 0,100-62-207 0 0,-105 66-386 0 0,-1 0 0 0 0,-1-2 1 0 0,0-2-1 0 0,-1 0 0 0 0,-2-1 1 0 0,16-19-178 0 0,-33 35 16 0 0,11-11-67 0 0,-2-1 0 0 0,0 0 0 0 0,0-1 0 0 0,-2-1 0 0 0,-1 0 0 0 0,0 0 0 0 0,-1-1 0 0 0,-1-1-1 0 0,-1 0 1 0 0,-1 0 0 0 0,-1 0 0 0 0,-1-1 0 0 0,0 1 0 0 0,-2-1 0 0 0,0-10 51 0 0,-3 30-54 0 0,0 1-1 0 0,0-1 0 0 0,-1 1 1 0 0,1-1-1 0 0,0 1 0 0 0,-1-1 1 0 0,1 1-1 0 0,-1-1 0 0 0,0 1 1 0 0,0-1-1 0 0,1 1 0 0 0,-1 0 0 0 0,0 0 1 0 0,0-1-1 0 0,0 1 0 0 0,0 0 1 0 0,0 0-1 0 0,-1 0 0 0 0,1 0 1 0 0,0 0-1 0 0,0 0 0 0 0,-1 0 1 0 0,1 1-1 0 0,-1-1 0 0 0,1 0 1 0 0,-1 1-1 0 0,1-1 0 0 0,-1 1 1 0 0,1-1-1 0 0,-1 1 0 0 0,1 0 1 0 0,-1 0-1 0 0,1 0 0 0 0,-1-1 1 0 0,1 2-1 0 0,-1-1 0 0 0,0 0 1 0 0,1 0-1 0 0,-1 0 0 0 0,1 1 0 0 0,-1-1 1 0 0,1 1-1 0 0,-1-1 0 0 0,1 1 1 0 0,-1 0-1 0 0,1-1 0 0 0,0 1 1 0 0,-1 0-1 0 0,1 0 0 0 0,0 0 1 0 0,0 0-1 0 0,0 0 0 0 0,-1 0 1 0 0,1 0-1 0 0,0 1 0 0 0,1-1 1 0 0,-1 0-1 0 0,0 1 0 0 0,0-1 1 0 0,0 0-1 0 0,0 2 55 0 0,-11 11-38 0 0,0 2 0 0 0,1-1 0 0 0,0 1 0 0 0,2 1 0 0 0,0 0-1 0 0,0 0 1 0 0,2 0 0 0 0,0 1 0 0 0,1 1 0 0 0,1-1 0 0 0,1 1 0 0 0,0 0 0 0 0,1 0 0 0 0,2 0 0 0 0,-1 0 0 0 0,2 0 0 0 0,1 0-1 0 0,1 4 39 0 0,-1-14 122 0 0,1-2 0 0 0,0 1-1 0 0,0 0 1 0 0,0 0-1 0 0,1-1 1 0 0,1 1-1 0 0,-1-1 1 0 0,1 0-1 0 0,0 0 1 0 0,1 0-1 0 0,0 0 1 0 0,0-1-1 0 0,0 0 1 0 0,1 0-1 0 0,0 0 1 0 0,0-1 0 0 0,0 0-1 0 0,1 0 1 0 0,0-1-1 0 0,-1 1 1 0 0,2-2-1 0 0,-1 1 1 0 0,0-1-1 0 0,1 0 1 0 0,0 0-1 0 0,-1-1 1 0 0,1 0-1 0 0,0 0 1 0 0,0-1-1 0 0,0 0 1 0 0,1-1 0 0 0,-1 1-1 0 0,0-2 1 0 0,0 1-1 0 0,0-1 1 0 0,0 0-1 0 0,0-1 1 0 0,4-1-122 0 0,11-8 41 0 0,0 0 0 0 0,0-2 1 0 0,-2-1-1 0 0,1 0 0 0 0,-2-2 0 0 0,0 0 1 0 0,-1-1-1 0 0,0-1 0 0 0,-2-1 0 0 0,0-1 1 0 0,-1 0-1 0 0,-1-1 0 0 0,-1-1 1 0 0,-1 0-1 0 0,-1-1 0 0 0,-1 0 0 0 0,0 0 1 0 0,4-22-42 0 0,1-56-2044 0 0,-16 99 1974 0 0,0 1 0 0 0,-1 0 0 0 0,1 0 0 0 0,-1-1-1 0 0,1 1 1 0 0,-1 0 0 0 0,1 0 0 0 0,-1 0 0 0 0,0 0-1 0 0,0-1 1 0 0,0 1 0 0 0,1 0 0 0 0,-1 0 0 0 0,0 1-1 0 0,0-1 1 0 0,0 0 0 0 0,0 0 0 0 0,-1 0 0 0 0,1 1-1 0 0,0-1 1 0 0,0 1 0 0 0,0-1 0 0 0,-1 1 0 0 0,1-1-1 0 0,0 1 1 0 0,0-1 0 0 0,-1 1 0 0 0,1 0 0 0 0,0 0-1 0 0,-1 0 1 0 0,1 0 0 0 0,0 0 0 0 0,-1 0 0 0 0,1 0-1 0 0,0 0 1 0 0,-1 1 0 0 0,1-1 0 0 0,0 0 0 0 0,0 1-1 0 0,-1-1 1 0 0,1 1 0 0 0,0-1 0 0 0,0 1 0 0 0,0 0-1 0 0,-1 0 1 0 0,1-1 0 0 0,0 1 0 0 0,0 0-1 0 0,0 0 1 0 0,1 0 0 0 0,-1 0 0 0 0,0 0 0 0 0,0 1 70 0 0,-11 12-181 0 0,0 1 1 0 0,2 0-1 0 0,0 1 1 0 0,1 1-1 0 0,0-1 1 0 0,1 1-1 0 0,1 1 1 0 0,1-1-1 0 0,0 1 1 0 0,2 0-1 0 0,0 1 1 0 0,0-1-1 0 0,2 1 0 0 0,0 10 181 0 0,3-23 61 0 0,0 0-1 0 0,1 0 0 0 0,-1 0 0 0 0,1 0 1 0 0,0-1-1 0 0,1 1 0 0 0,-1-1 0 0 0,1 1 1 0 0,0-1-1 0 0,0 0 0 0 0,1 0 0 0 0,0 0 1 0 0,0-1-1 0 0,0 1 0 0 0,0-1 0 0 0,1 0 0 0 0,-1 0 1 0 0,1 0-1 0 0,0-1 0 0 0,1 0 0 0 0,-1 0 1 0 0,0 0-1 0 0,1 0 0 0 0,-1-1 0 0 0,1 0 1 0 0,0 0-1 0 0,0-1 0 0 0,0 0 0 0 0,0 0 1 0 0,0 0-61 0 0,7-1 308 0 0,0-1 0 0 0,-1 0 0 0 0,1 0 0 0 0,0-2 1 0 0,-1 1-1 0 0,0-2 0 0 0,1 0 0 0 0,-1 0 0 0 0,0-1 1 0 0,-1 0-1 0 0,0-1 0 0 0,1-1 0 0 0,-2 0 1 0 0,1 0-1 0 0,-1-1 0 0 0,0-1-308 0 0,146-148 1017 0 0,-153 153-1010 0 0,11-13-100 0 0,0 0-1 0 0,-2-1 0 0 0,0 0 1 0 0,-1-1-1 0 0,-1-1 0 0 0,-1 0 1 0 0,0 0-1 0 0,-2 0 0 0 0,0-1 0 0 0,-1-1 1 0 0,-1 1-1 0 0,-1 0 0 0 0,-2-1 1 0 0,0 0-1 0 0,-1-3 94 0 0,0 23 1 0 0,-1 0 0 0 0,1 1-1 0 0,-1-1 1 0 0,0 0 0 0 0,0 0 0 0 0,0 1 0 0 0,0-1 0 0 0,0 0 0 0 0,0 0-1 0 0,-1 1 1 0 0,1-1 0 0 0,-1 0 0 0 0,1 0 0 0 0,-1 1 0 0 0,1-1 0 0 0,-1 1-1 0 0,0-1 1 0 0,0 1 0 0 0,0-1 0 0 0,0 1 0 0 0,0-1 0 0 0,0 1 0 0 0,0 0-1 0 0,0-1 1 0 0,-1 1 0 0 0,1 0 0 0 0,0 0 0 0 0,-1 0 0 0 0,1 0 0 0 0,-1 0-1 0 0,1 0 1 0 0,-1 1 0 0 0,0-1 0 0 0,1 0 0 0 0,-1 1 0 0 0,0-1 0 0 0,1 1-1 0 0,-1 0 1 0 0,0-1 0 0 0,0 1 0 0 0,1 0 0 0 0,-1 0 0 0 0,0 0 0 0 0,0 0-1 0 0,1 1 1 0 0,-1-1 0 0 0,0 0 0 0 0,1 1 0 0 0,-1-1 0 0 0,0 1 0 0 0,1 0-1 0 0,-1-1 1 0 0,0 1 0 0 0,1 0 0 0 0,-1 0 0 0 0,1 0-1 0 0,-7 6 36 0 0,0 0 1 0 0,1 1-1 0 0,0 0 0 0 0,1 0 1 0 0,-1 1-1 0 0,1-1 1 0 0,1 1-1 0 0,0 1 0 0 0,0-1 1 0 0,1 1-1 0 0,0 0 0 0 0,1 0 1 0 0,0 0-1 0 0,0 0 1 0 0,1 0-1 0 0,0 7-36 0 0,-5 173 811 0 0,7-177-789 0 0,3 11-71 0 0,0 0 1 0 0,2 0-1 0 0,1-1 0 0 0,0 0 1 0 0,2 0-1 0 0,1 0 1 0 0,1-1-1 0 0,0-1 0 0 0,3 3 49 0 0,17 12-2055 0 0,-17-29-1522 0 0,2-5-3655 0 0,-8-2 4237 0 0</inkml:trace>
  <inkml:trace contextRef="#ctx0" brushRef="#br0" timeOffset="2392.273">2932 298 8650 0 0,'0'0'760'0'0,"0"0"216"0"0,0 0 286 0 0,0 0 131 0 0,0 0-58 0 0,0 0-221 0 0,0 0-247 0 0,-7 33-222 0 0,-20 107-167 0 0,15 17 330 0 0,11-79-1622 0 0,-4-62-2936 0 0,-5-13-6143 0 0,7-3 6062 0 0</inkml:trace>
  <inkml:trace contextRef="#ctx0" brushRef="#br0" timeOffset="2648.9">2683 349 6313 0 0,'0'0'1394'0'0,"0"0"-633"0"0,0 0 18 0 0,0 0 236 0 0,0 0 127 0 0,0 0 6 0 0,0 0-89 0 0,0 0-100 0 0,0 0-107 0 0,0 0-132 0 0,0 0-158 0 0,0 0-129 0 0,34-6-112 0 0,107-18-97 0 0,-17 17 81 0 0,-91 6-450 0 0,16 0-952 0 0,-19 4-2499 0 0,-20 3 175 0 0,-6 2-2602 0 0,-2-4 2318 0 0</inkml:trace>
  <inkml:trace contextRef="#ctx0" brushRef="#br0" timeOffset="2855.745">2692 725 672 0 0,'0'0'1024'0'0,"0"0"17"0"0,0 0 495 0 0,0 0-8 0 0,0 0-336 0 0,0 0-463 0 0,0 0-345 0 0,0 0-272 0 0,0 0-192 0 0,221-52-232 0 0,-186 41-416 0 0,-2 4-897 0 0,-7-1-1720 0 0,-9 5 1217 0 0</inkml:trace>
</inkml:ink>
</file>

<file path=ppt/ink/ink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45.08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2755 0 0 0,'0'0'673'0'0,"0"0"-32"0"0,0 0-144 0 0,0 0 33 0 0,0 0 148 0 0,0 0 153 0 0,0 0 107 0 0,0 0 65 0 0,0 0 29 0 0,15-34-12 0 0,49-107-40 0 0,56-54 3254 0 0,183-294 1054 0 0,46-77-3703 0 0,-6 30-459 0 0,-248 366-533 0 0,-83 97 903 0 0,-12 72-1473 0 0,-1 0 0 0 0,1 1 0 0 0,-1-1 0 0 0,0 1 0 0 0,1-1 0 0 0,-1 1 0 0 0,0-1 0 0 0,0 1 0 0 0,1-1 0 0 0,-1 1 0 0 0,0 0 0 0 0,0 0 1 0 0,0-1-1 0 0,0 1 0 0 0,1 0 0 0 0,-1 0 0 0 0,0 0 0 0 0,0 0 0 0 0,0 0 0 0 0,0 0 0 0 0,0 0 0 0 0,1 0 0 0 0,-1 0 0 0 0,0 0 0 0 0,0 0 0 0 0,0 1 0 0 0,0-1 0 0 0,0 0 0 0 0,1 1 0 0 0,-1-1 0 0 0,0 0 0 0 0,0 1 0 0 0,1-1 0 0 0,-1 1 0 0 0,0-1 1 0 0,1 1-1 0 0,-1 0 0 0 0,0-1 0 0 0,1 1 0 0 0,-1 0 0 0 0,1-1 0 0 0,-1 1 0 0 0,1 0-23 0 0,-5 2 5 0 0,-146 63-8 0 0,-175 26 252 0 0,281-81-11 0 0,45-11-226 0 0,0 0-33 0 0,0 0-12 0 0,0 0-61 0 0,0 0-24 0 0,22 1-89 0 0,160 20 562 0 0,-160-17-350 0 0,-1 1 1 0 0,0 0 0 0 0,0 2-1 0 0,0 0 1 0 0,-1 2 0 0 0,0 0-1 0 0,0 1 1 0 0,15 11-6 0 0,93 71-53 0 0,-126-90 59 0 0,0 0 0 0 0,0-1 0 0 0,1 1 0 0 0,-1 0 0 0 0,1-1 0 0 0,-1 0 0 0 0,1 1 0 0 0,-1-1 0 0 0,1 0 0 0 0,0-1 0 0 0,-1 1 0 0 0,1 0 0 0 0,0-1 0 0 0,0 1 0 0 0,0-1 0 0 0,0 0 0 0 0,-1 0 0 0 0,1 0 0 0 0,0 0 0 0 0,0-1 0 0 0,0 1 0 0 0,0-1-6 0 0,1-1-17 0 0,-3 1 34 0 0,0 1 0 0 0,0 0-1 0 0,0-1 1 0 0,0 1 0 0 0,0-1 0 0 0,0 1-1 0 0,0-1 1 0 0,0 1 0 0 0,-1-1 0 0 0,1 0 0 0 0,0 1-1 0 0,0-1 1 0 0,0 0 0 0 0,-1 0 0 0 0,1 0-1 0 0,0 0 1 0 0,-1 1 0 0 0,1-1 0 0 0,-1 0 0 0 0,1 0-1 0 0,-1 0 1 0 0,1 0 0 0 0,-1 0 0 0 0,0 0-1 0 0,0-1 1 0 0,1 1 0 0 0,-1 0 0 0 0,0 0-1 0 0,0 0 1 0 0,0 0 0 0 0,0 0 0 0 0,0 0 0 0 0,0 0-1 0 0,0 0 1 0 0,-1 0 0 0 0,1 0 0 0 0,0 0-1 0 0,-1-1 1 0 0,1 1 0 0 0,0 0 0 0 0,-1 0 0 0 0,0 1-1 0 0,1-1 1 0 0,-1-1-17 0 0,-164-210 652 0 0,155 198-803 0 0,0 1-128 0 0,0 0 0 0 0,1-1 0 0 0,0 0-1 0 0,1-1 1 0 0,1 0 0 0 0,0 0-1 0 0,-3-13 280 0 0,21 14-9999 0 0,-9 13 7873 0 0,4-2-8643 0 0</inkml:trace>
  <inkml:trace contextRef="#ctx0" brushRef="#br0" timeOffset="464.101">1812 1 952 0 0,'0'0'4238'0'0,"0"0"-2555"0"0,0 0-538 0 0,0 0 214 0 0,0 0 197 0 0,0 0 20 0 0,0 0-146 0 0,0 0-192 0 0,0 0-196 0 0,0 0-149 0 0,0 0-132 0 0,0 0-139 0 0,-24 0-92 0 0,-77 2-60 0 0,48 15 230 0 0,45-10-536 0 0,-7 5-84 0 0,0 1 1 0 0,1 0-1 0 0,0 0 0 0 0,1 2 1 0 0,0-1-1 0 0,1 2 0 0 0,1 0 1 0 0,1 0-1 0 0,0 1 1 0 0,1 0-1 0 0,1 1 0 0 0,0 0 1 0 0,2 0-1 0 0,0 0 0 0 0,1 1 1 0 0,1 0-1 0 0,0 0 0 0 0,2 0 1 0 0,0 1-1 0 0,1-1-80 0 0,2-11 22 0 0,0 0-1 0 0,0 0 1 0 0,1 0 0 0 0,0 0 0 0 0,1-1-1 0 0,0 1 1 0 0,0-1 0 0 0,0 0 0 0 0,1 0-1 0 0,0 0 1 0 0,0 0 0 0 0,1-1-1 0 0,0 1 1 0 0,0-1 0 0 0,0 0 0 0 0,1-1-1 0 0,0 1 1 0 0,0-1 0 0 0,0-1 0 0 0,1 1-1 0 0,-1-1 1 0 0,1 0 0 0 0,0 0-1 0 0,1-1 1 0 0,-1 0 0 0 0,1 0 0 0 0,-1-1-1 0 0,1 0 1 0 0,0 0 0 0 0,0-1 0 0 0,4 1-22 0 0,9-1 144 0 0,0-2 1 0 0,1 0-1 0 0,-1 0 1 0 0,0-2-1 0 0,-1-1 1 0 0,1-1-1 0 0,-1 0 1 0 0,1-2 0 0 0,-2 0-1 0 0,1-1 1 0 0,-1-1-1 0 0,0-1 1 0 0,-1-1-1 0 0,0 0 1 0 0,11-11-145 0 0,-4 6 111 0 0,0-1 0 0 0,-1-2 0 0 0,-2 0 0 0 0,0-1 0 0 0,0-2 0 0 0,-2 0-1 0 0,-1-1 1 0 0,-1 0 0 0 0,-1-2 0 0 0,-1 0 0 0 0,10-23-111 0 0,-25 46-53 0 0,1-1 0 0 0,-1 0 0 0 0,0 1 0 0 0,0-1 0 0 0,-1 0 0 0 0,1 0 1 0 0,0 0-1 0 0,-1 0 0 0 0,0 0 0 0 0,0 0 0 0 0,0 0 0 0 0,0 0 0 0 0,0 0 0 0 0,0 0 0 0 0,-1 1 0 0 0,0-1 0 0 0,1 0 0 0 0,-1 0 0 0 0,0 0 0 0 0,0 0 0 0 0,-1 1 0 0 0,1-1 0 0 0,0 1 0 0 0,-1-1 0 0 0,0 1 0 0 0,0-1 0 0 0,0 0 53 0 0,-52-15-5014 0 0,-2 19-5743 0 0,36 5 1930 0 0</inkml:trace>
  <inkml:trace contextRef="#ctx0" brushRef="#br0" timeOffset="825.637">855 314 5561 0 0,'0'0'3228'0'0,"0"0"-1759"0"0,0 0-566 0 0,0 0 87 0 0,0 0 193 0 0,0 0 146 0 0,0 0 34 0 0,0 0-56 0 0,0 0-116 0 0,0 0-93 0 0,0 0-81 0 0,0 0-167 0 0,0 0-100 0 0,17 2-76 0 0,129 18 1100 0 0,-39-12-519 0 0,0-5-1 0 0,62-8-1254 0 0,484-45 877 0 0,-109 38-640 0 0,-235 13-821 0 0,-301-2 290 0 0,0 0-1 0 0,1 0 1 0 0,-1 0 0 0 0,0-1 0 0 0,0 0-1 0 0,1-1 1 0 0,-2 0 0 0 0,1 0 0 0 0,0-1-1 0 0,-1 0 1 0 0,7-4 294 0 0,25-18-7054 0 0,-22 15 1245 0 0,-7 3-5481 0 0</inkml:trace>
  <inkml:trace contextRef="#ctx0" brushRef="#br0" timeOffset="1928.11">2107 104 0 0 0,'3'0'-2672'0'0,"-3"1"4036"0"0,-14 3 13649 0 0,8-9-12495 0 0,-44-40 990 0 0,25 36-3268 0 0,0 1 1 0 0,0 1-1 0 0,-1 2 1 0 0,0 0-1 0 0,0 2 1 0 0,-8 0-241 0 0,-28-3-415 0 0,15 4-2175 0 0,27 3-8392 0 0,16-1 3795 0 0</inkml:trace>
</inkml:ink>
</file>

<file path=ppt/ink/ink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3:01.62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415 2139 0 0 0,'0'0'898'0'0,"0"0"58"0"0,0 0-49 0 0,0 0-125 0 0,0 0-113 0 0,0 0-133 0 0,0 0-291 0 0,0 0-752 0 0,0 0-689 0 0,-19-14-383 0 0,-59-45 305 0 0,148 85 837 0 0,-7-1 611 0 0,0-4 0 0 0,1-2 0 0 0,22 1-174 0 0,344 42 949 0 0,263-17 1376 0 0,326-34-2325 0 0,-725-12 264 0 0,1393-79 3004 0 0,-1022 34-2149 0 0,66 0-352 0 0,2592-95 187 0 0,-2944 139-1093 0 0,236-37 139 0 0,-535 30 87 0 0,0-3 1 0 0,-1-3-1 0 0,-1-4 1 0 0,-1-4-1 0 0,26-12-87 0 0,-86 28 106 0 0,-1-1 0 0 0,0-1-1 0 0,0 0 1 0 0,-1-1-1 0 0,0 0 1 0 0,-1-1 0 0 0,0-1-1 0 0,-1 0 1 0 0,0-1 0 0 0,-1 0-1 0 0,0-1 1 0 0,-1-1-1 0 0,-1 0 1 0 0,0 0 0 0 0,-1-1-1 0 0,-1 0 1 0 0,0 0 0 0 0,-1-1-1 0 0,-1 0 1 0 0,-1-1 0 0 0,0 1-1 0 0,-1-1 1 0 0,-1 0-1 0 0,0-14-105 0 0,-1 10-6 0 0,-2 1 0 0 0,-1-1-1 0 0,0 0 1 0 0,-1 1-1 0 0,-2-1 1 0 0,0 1-1 0 0,-1 0 1 0 0,-2 1 0 0 0,0-1-1 0 0,0 1 1 0 0,-2 0-1 0 0,-1 1 1 0 0,0 0-1 0 0,-2 0 1 0 0,0 1 0 0 0,-1 1-1 0 0,-9-9 7 0 0,-17-14-113 0 0,-2 3 0 0 0,-2 1 0 0 0,-1 2 0 0 0,-1 2 0 0 0,-2 3 0 0 0,-1 1 0 0 0,-2 2 0 0 0,-41-14 113 0 0,-156-62-347 0 0,-6 10 0 0 0,-2 12 0 0 0,-4 12 0 0 0,-105-9 347 0 0,-380-61 317 0 0,-6 33 0 0 0,-34 31-317 0 0,-1026 14 981 0 0,857 87-688 0 0,45 59-190 0 0,-371 103-103 0 0,67 58 56 0 0,1071-213-76 0 0,1 7 0 0 0,3 5 0 0 0,-84 43 20 0 0,207-84-27 0 0,-1 1 0 0 0,1 0 0 0 0,1 1 1 0 0,-1 1-1 0 0,1 0 0 0 0,0 1 1 0 0,1 0-1 0 0,0 1 0 0 0,0 1 0 0 0,1 0 1 0 0,1 0-1 0 0,-1 1 0 0 0,2 0 0 0 0,0 1 1 0 0,0 0-1 0 0,2 0 0 0 0,-1 1 0 0 0,2 0 1 0 0,0 0-1 0 0,-3 9 27 0 0,8-7-31 0 0,0 1 1 0 0,1 0-1 0 0,0-1 1 0 0,1 1-1 0 0,1 0 1 0 0,1-1-1 0 0,0 0 1 0 0,1 1-1 0 0,1-1 1 0 0,0-1-1 0 0,2 1 1 0 0,-1-1 0 0 0,2 0-1 0 0,3 5 31 0 0,17 24 58 0 0,1-1 0 0 0,3-1 0 0 0,35 36-58 0 0,41 34 108 0 0,5-5 1 0 0,5-5-1 0 0,4-5 1 0 0,4-6-1 0 0,31 12-108 0 0,-53-39-106 0 0,3-5 0 0 0,3-4 0 0 0,2-6 0 0 0,2-4 0 0 0,1-5-1 0 0,3-5 1 0 0,0-6 0 0 0,2-5 0 0 0,1-5 0 0 0,15-4 106 0 0,230 0-88 0 0,0-17 0 0 0,0-16 0 0 0,16-18 88 0 0,-286 28-20 0 0,202-18-237 0 0,576-46-4318 0 0,-695 59-1609 0 0</inkml:trace>
</inkml:ink>
</file>

<file path=ppt/ink/ink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3:37.59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7055 1526 1328 0 0,'0'0'310'0'0,"0"0"66"0"0,-33-39 97 0 0,-107-128 149 0 0,1 24 653 0 0,63 77-1266 0 0,-3 3 1 0 0,-3 4-1 0 0,-2 4 0 0 0,-3 3 1 0 0,-2 5-1 0 0,-1 3 1 0 0,-3 4-1 0 0,-1 4 1 0 0,-2 4-1 0 0,-1 5 1 0 0,-10 2-10 0 0,-132-20-225 0 0,-3 10 0 0 0,0 11 0 0 0,-170 8 225 0 0,-149 16 644 0 0,0 25 0 0 0,-447 82-644 0 0,860-82 215 0 0,2 6-1 0 0,1 7 1 0 0,2 6-1 0 0,1 6 1 0 0,4 6-1 0 0,1 6 1 0 0,-66 45-215 0 0,150-75-30 0 0,2 2 1 0 0,1 2-1 0 0,2 3 1 0 0,1 2-1 0 0,3 1 1 0 0,1 3-1 0 0,2 1 1 0 0,-3 9 29 0 0,20-22-60 0 0,2 1 0 0 0,1 1-1 0 0,2 0 1 0 0,1 2 0 0 0,2 0 0 0 0,2 0 0 0 0,1 2 0 0 0,2 0 0 0 0,1 0-1 0 0,2 1 1 0 0,2 0 0 0 0,0 34 60 0 0,5-39-52 0 0,2-1 0 0 0,1 0 0 0 0,1 0 1 0 0,3 0-1 0 0,0-1 0 0 0,2 1 0 0 0,2-2 0 0 0,1 1 0 0 0,1-1 0 0 0,1-1 0 0 0,3 0 0 0 0,0-1 0 0 0,2-1 0 0 0,2 2 52 0 0,19 20 45 0 0,1-1 1 0 0,3-2-1 0 0,2-2 0 0 0,2-2 0 0 0,2-3 0 0 0,2-1 0 0 0,1-3 0 0 0,2-2 0 0 0,1-2 0 0 0,2-3 0 0 0,12 3-45 0 0,75 29 138 0 0,4-7 0 0 0,1-7-1 0 0,3-5 1 0 0,3-8-138 0 0,159 30 52 0 0,4-14 0 0 0,1-14 0 0 0,1-14-1 0 0,1-14 1 0 0,73-17-52 0 0,-195-9 268 0 0,0-8 0 0 0,-1-9 0 0 0,-2-8-1 0 0,-3-9 1 0 0,-1-8 0 0 0,-4-9 0 0 0,25-19-268 0 0,-55 12 366 0 0,-3-6 1 0 0,-4-8-1 0 0,-4-5 1 0 0,12-19-367 0 0,-95 67 159 0 0,-3-2-1 0 0,-1-4 1 0 0,-3-2 0 0 0,-2-2 0 0 0,-2-2 0 0 0,-3-3-1 0 0,-3-2 1 0 0,-3-2 0 0 0,-2-2 0 0 0,-4-2 0 0 0,-2-1-1 0 0,23-70-158 0 0,-48 112 161 0 0,-2-1 0 0 0,-1 0-1 0 0,-1-1 1 0 0,-1 0 0 0 0,-2 0-1 0 0,-1 0 1 0 0,-2 0 0 0 0,-1-1-1 0 0,-1 1 1 0 0,-1 0 0 0 0,-2 0-1 0 0,-1 0 1 0 0,-1 0 0 0 0,-2 1-1 0 0,-1 0 1 0 0,-1 0 0 0 0,-11-20-161 0 0,-1 13-40 0 0,-2 0 0 0 0,-1 1 1 0 0,-2 2-1 0 0,-1 1 0 0 0,-1 1 0 0 0,-2 1 1 0 0,-1 1-1 0 0,-1 3 0 0 0,-2 0 0 0 0,-16-7 40 0 0,-16-8-164 0 0,-2 4-1 0 0,-2 3 1 0 0,-1 3-1 0 0,-1 3 0 0 0,-23-3 165 0 0,-85-13-332 0 0,-2 8 0 0 0,-2 8 0 0 0,-1 8 0 0 0,0 9 0 0 0,-175 11 332 0 0,-218 30-2280 0 0,1 25-1 0 0,-466 110 2281 0 0,654-91 308 0 0,4 16-1 0 0,-255 100-307 0 0,569-169 266 0 0,1 3 0 0 0,1 3 0 0 0,2 3 0 0 0,1 3 0 0 0,1 3-1 0 0,2 3 1 0 0,2 3 0 0 0,1 2 0 0 0,3 3 0 0 0,0 3-266 0 0,40-28 50 0 0,1 1-1 0 0,1 0 1 0 0,1 1 0 0 0,1 0 0 0 0,1 2-1 0 0,1-1 1 0 0,2 1 0 0 0,0 1-1 0 0,2 0 1 0 0,1 1 0 0 0,1-1-1 0 0,1 1 1 0 0,2 0 0 0 0,0 0-1 0 0,2 1 1 0 0,1-1 0 0 0,2 0-1 0 0,1 0 1 0 0,0 0 0 0 0,4 5-50 0 0,1 7 26 0 0,2 0 0 0 0,2-1 1 0 0,2 0-1 0 0,2-1 1 0 0,1-1-1 0 0,1 0 0 0 0,3-2 1 0 0,0 0-1 0 0,3-1 1 0 0,0-1-1 0 0,2-2 0 0 0,29 27-26 0 0,5-1 207 0 0,2-3 0 0 0,3-2 0 0 0,2-4 0 0 0,2-2 0 0 0,73 35-207 0 0,14-7 309 0 0,3-7 0 0 0,2-7 1 0 0,3-7-1 0 0,3-8 1 0 0,1-6-1 0 0,95 6-309 0 0,22-6 195 0 0,1-12 1 0 0,1-12-1 0 0,0-13 1 0 0,55-15-196 0 0,-161-2 13 0 0,-1-8 0 0 0,-1-8 1 0 0,-2-7-1 0 0,-1-8 0 0 0,-3-8 1 0 0,-2-7-1 0 0,63-37-13 0 0,-147 56-19 0 0,-2-5-1 0 0,-3-3 1 0 0,-1-3 0 0 0,-3-4-1 0 0,-2-4 1 0 0,-3-2 0 0 0,-3-4-1 0 0,33-43 20 0 0,-62 62-53 0 0,-2-2-1 0 0,-2-2 1 0 0,-2-2-1 0 0,-3 0 1 0 0,-2-3-1 0 0,-2 0 0 0 0,-4-2 1 0 0,-1 0-1 0 0,-4-2 1 0 0,-2 0-1 0 0,-2-1 1 0 0,-4-1-1 0 0,1-28 54 0 0,-8 43-47 0 0,-2 1-1 0 0,-2-1 1 0 0,-2 1 0 0 0,-2-1-1 0 0,-3 1 1 0 0,-1 0 0 0 0,-2 1-1 0 0,-3 0 1 0 0,-1 1 0 0 0,-9-16 47 0 0,-2 10-8 0 0,-1 2 0 0 0,-3 0 1 0 0,-2 2-1 0 0,-2 2 1 0 0,-2 0-1 0 0,-1 3 0 0 0,-3 1 1 0 0,-1 1-1 0 0,-2 3 0 0 0,-2 1 1 0 0,-12-5 7 0 0,-24-13 196 0 0,-2 4 1 0 0,-3 3-1 0 0,-1 4 1 0 0,-2 4-1 0 0,-2 4 1 0 0,-22-3-197 0 0,-41-5 51 0 0,-3 7 1 0 0,0 7-1 0 0,-2 7 1 0 0,-1 6 0 0 0,0 8-1 0 0,0 6 1 0 0,0 8 0 0 0,-52 12-52 0 0,-98 23-458 0 0,3 13 0 0 0,3 13 0 0 0,-233 87 458 0 0,109-6-1707 0 0,-328 166 1707 0 0,549-218-194 0 0,5 9 1 0 0,4 9-1 0 0,-42 41 194 0 0,176-111-85 0 0,3 3 1 0 0,1 2 0 0 0,3 3-1 0 0,-34 43 85 0 0,76-82-82 0 0,2 1 1 0 0,-1 1-1 0 0,2 0 0 0 0,0 0 0 0 0,1 1 0 0 0,0 1 0 0 0,1 0 0 0 0,1 0 0 0 0,1 0 0 0 0,1 1 0 0 0,0 0 0 0 0,1 0 0 0 0,1 1 1 0 0,0 0-1 0 0,2-1 0 0 0,0 1 0 0 0,1 0 0 0 0,1 0 0 0 0,1 0 0 0 0,1 0 0 0 0,0 0 0 0 0,1 0 0 0 0,2-1 0 0 0,-1 1 0 0 0,2-1 0 0 0,1 0 1 0 0,0-1-1 0 0,1 1 82 0 0,12 7-31 0 0,1 0 1 0 0,0-2 0 0 0,2-1 0 0 0,1-1 0 0 0,0 0 0 0 0,2-2 0 0 0,0-1 0 0 0,1-1 0 0 0,1-2 0 0 0,0 0-1 0 0,1-2 1 0 0,0-1 0 0 0,1-1 0 0 0,10 0 30 0 0,135 42 650 0 0,1-9-1 0 0,2-7 1 0 0,2-9-1 0 0,105 2-649 0 0,611 44 1681 0 0,504 61-2007 0 0,-951-52-2298 0 0,-157-7-2372 0 0,-159-34 84 0 0</inkml:trace>
</inkml:ink>
</file>

<file path=ppt/ink/ink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3:45.48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2016 0 0 0 0,'0'0'413'0'0,"0"0"277"0"0,0 0 50 0 0,0 0-69 0 0,0 0-91 0 0,0 0-105 0 0,0 0-90 0 0,-3 6-34 0 0,-66 85 3931 0 0,-93 96-1867 0 0,-186 181-1041 0 0,163-162-456 0 0,168-173-736 0 0,17-33-156 0 0,0 0 12 0 0,0 0 13 0 0,0 0 21 0 0,0 0 21 0 0,-34 26 1478 0 0,15-10-1439 0 0,16-22 2550 0 0,22-176-2314 0 0,-20 172-325 0 0,-1-1 0 0 0,0 1 0 0 0,-1 1 0 0 0,0-1 0 0 0,0 0-1 0 0,-1 1 1 0 0,0 0 0 0 0,-1-1 0 0 0,0 2 0 0 0,-1-1 0 0 0,1 1 0 0 0,-2-1 0 0 0,1 2-1 0 0,-8-8-42 0 0,12 13-19 0 0,0 0-1 0 0,-1 0 0 0 0,1 0 1 0 0,-1 0-1 0 0,1 0 0 0 0,-1 1 0 0 0,0-1 1 0 0,1 1-1 0 0,-1-1 0 0 0,0 1 0 0 0,0 0 1 0 0,0 1-1 0 0,0-1 0 0 0,0 0 1 0 0,0 1-1 0 0,0-1 0 0 0,-1 1 0 0 0,1 0 1 0 0,-1 0 19 0 0,7 22-760 0 0,8-13 778 0 0,0 0 0 0 0,0-1 0 0 0,1-1 0 0 0,0 0 0 0 0,1 0 0 0 0,-1-1 0 0 0,1-1 0 0 0,0 0 0 0 0,1-1 0 0 0,-1 0 0 0 0,1-1 0 0 0,-1-1 1 0 0,1 0-1 0 0,0-1 0 0 0,0 0 0 0 0,0-1 0 0 0,0-1 0 0 0,3 0-18 0 0,-9 1-1 0 0,46-1-86 0 0,0 3-1 0 0,0 2 0 0 0,45 9 88 0 0,-96-12-33 0 0,1 0-1 0 0,-1-1 1 0 0,1 1 0 0 0,-1 1 0 0 0,0-1 0 0 0,1 1-1 0 0,-1-1 1 0 0,0 1 0 0 0,0 0 0 0 0,0 0 0 0 0,0 0-1 0 0,0 0 1 0 0,-1 1 0 0 0,1-1 0 0 0,-1 1 0 0 0,1 0-1 0 0,-1-1 1 0 0,0 1 0 0 0,1 1 33 0 0,-4-1 3 0 0,0 0 1 0 0,0 0-1 0 0,0 0 0 0 0,0-1 1 0 0,-1 1-1 0 0,1 0 0 0 0,-1-1 1 0 0,1 1-1 0 0,-1-1 0 0 0,0 0 0 0 0,0 1 1 0 0,0-1-1 0 0,0 0 0 0 0,0 0 1 0 0,-1-1-1 0 0,1 1 0 0 0,0 0 1 0 0,-1-1-1 0 0,0 1 0 0 0,1-1 1 0 0,-1 0-1 0 0,0 0 0 0 0,0 0 1 0 0,1 0-1 0 0,-1 0 0 0 0,0-1 0 0 0,0 1 1 0 0,0-1-1 0 0,0 0 0 0 0,0 0 1 0 0,0 0-1 0 0,0 0 0 0 0,-1-1-3 0 0,-1 2 6 0 0,-250 51-28 0 0,142-27-1009 0 0,67-10-2025 0 0,36-8-4642 0 0,6-6 1985 0 0</inkml:trace>
  <inkml:trace contextRef="#ctx0" brushRef="#br0" timeOffset="666.425">527 832 3081 0 0,'0'0'864'0'0,"0"0"-88"0"0,0 0 34 0 0,0 0 131 0 0,0 0 126 0 0,0 0 44 0 0,0 0-78 0 0,0 0-134 0 0,0 0-167 0 0,0 0-177 0 0,0 0-129 0 0,0 0-78 0 0,0 0-43 0 0,-20 9 1 0 0,-62 28 12 0 0,32 10 340 0 0,36-28-572 0 0,2 0 0 0 0,1 1-1 0 0,0 0 1 0 0,1 1 0 0 0,2 0 0 0 0,0 1 0 0 0,1 0 0 0 0,1 0 0 0 0,1 0 0 0 0,1 1 0 0 0,1-1 0 0 0,1 1 0 0 0,1 0 0 0 0,1 15-86 0 0,1-31 67 0 0,-1-1 0 0 0,2 1 0 0 0,-1 0 0 0 0,1-1 0 0 0,0 1 0 0 0,0-1 0 0 0,0 0 0 0 0,1 0 0 0 0,0 0 1 0 0,1 0-1 0 0,-1 0 0 0 0,1-1 0 0 0,0 1 0 0 0,0-1 0 0 0,1 0 0 0 0,0 0 0 0 0,0-1 0 0 0,0 1 0 0 0,0-1 0 0 0,1 0 0 0 0,-1 0 1 0 0,1-1-1 0 0,0 0 0 0 0,0 0 0 0 0,0 0 0 0 0,1-1 0 0 0,-1 0 0 0 0,0 0 0 0 0,1-1 0 0 0,0 1 0 0 0,-1-1 0 0 0,1-1 1 0 0,0 1-1 0 0,0-1 0 0 0,-1-1 0 0 0,6 0-67 0 0,12-4 288 0 0,0-1 1 0 0,-1-1 0 0 0,0-1 0 0 0,0-2-1 0 0,-1 0 1 0 0,0-1 0 0 0,-1-1-1 0 0,-1-1 1 0 0,0-1 0 0 0,0 0-1 0 0,-1-2 1 0 0,-1 0 0 0 0,15-18-289 0 0,-8 11 144 0 0,0-1 1 0 0,-2 0 0 0 0,-1-2-1 0 0,-1-1 1 0 0,-1-1 0 0 0,-1 0-1 0 0,-2-2 1 0 0,0 0 0 0 0,-3 0 0 0 0,9-27-145 0 0,-20 51-47 0 0,-1 0 0 0 0,-1 0 1 0 0,1 0-1 0 0,-1-1 1 0 0,0 1-1 0 0,-1 0 0 0 0,1-1 1 0 0,-1 1-1 0 0,0 0 1 0 0,-1-1-1 0 0,0 1 1 0 0,0 0-1 0 0,0-1 0 0 0,-1 1 1 0 0,0 0-1 0 0,0 0 1 0 0,0 0-1 0 0,-1 0 0 0 0,0 1 1 0 0,0-1-1 0 0,0 1 1 0 0,-1 0-1 0 0,0 0 0 0 0,0 0 1 0 0,0 0-1 0 0,0 0 1 0 0,-1 1-1 0 0,0 0 0 0 0,0 0 1 0 0,0 0-1 0 0,-4-1 47 0 0,-5-2-509 0 0,0 0-1 0 0,-1 1 1 0 0,1 1-1 0 0,-1 1 1 0 0,0 0-1 0 0,0 0 0 0 0,-1 2 1 0 0,1 0-1 0 0,-1 1 1 0 0,1 0-1 0 0,-1 1 1 0 0,1 1-1 0 0,-1 1 1 0 0,1 0-1 0 0,0 1 0 0 0,-11 3 510 0 0,-143 54-9537 0 0,132-41 5624 0 0</inkml:trace>
  <inkml:trace contextRef="#ctx0" brushRef="#br0" timeOffset="983.734">0 1234 4297 0 0,'0'0'1690'0'0,"0"0"-14"0"0,0 0 55 0 0,0 0 23 0 0,0 0-131 0 0,0 0-263 0 0,0 0-294 0 0,0 0-305 0 0,0 0-231 0 0,0 0-142 0 0,0 0 29 0 0,0 0 136 0 0,0 0 161 0 0,5 1 145 0 0,26 2-167 0 0,0-1 0 0 0,0-2 0 0 0,0 0 0 0 0,0-3 0 0 0,0 0 0 0 0,0-2 0 0 0,0-2 0 0 0,-1 0 0 0 0,17-8-692 0 0,-46 15 6 0 0,557-139 1597 0 0,-121 62-1473 0 0,-308 72-1520 0 0,-93 6-1132 0 0,-35-1 2084 0 0,7 0-2303 0 0,-4 3-3544 0 0,-2 1-5565 0 0</inkml:trace>
</inkml:ink>
</file>

<file path=ppt/ink/ink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4:44.4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0 358 1136 0 0,'0'0'2170'0'0,"0"0"-1043"0"0,0 0-358 0 0,0 0-14 0 0,0 0 173 0 0,0 0 202 0 0,0 0 106 0 0,0 0-65 0 0,0 0-152 0 0,0 0-153 0 0,0 0-130 0 0,5 0-63 0 0,254-37 4914 0 0,158-17-3856 0 0,-371 53-1500 0 0,-46 1-98 0 0,0 0 59 0 0,0 0 48 0 0,0 0 17 0 0,0 0 11 0 0,-21 0 694 0 0,15 0-900 0 0,0 0 1 0 0,-1-1-1 0 0,1 0 1 0 0,0 0-1 0 0,0-1 0 0 0,0 0 1 0 0,0 0-1 0 0,0 0 0 0 0,0-1 1 0 0,1 1-1 0 0,-1-1 1 0 0,1-1-1 0 0,0 1 0 0 0,0-1 1 0 0,0 0-1 0 0,0 0 1 0 0,0 0-1 0 0,1-1 0 0 0,0 0 1 0 0,0 1-1 0 0,0-2 1 0 0,1 1-1 0 0,-1-2-62 0 0,-55-116-3083 0 0,37 70-5814 0 0,17 38-2147 0 0</inkml:trace>
</inkml:ink>
</file>

<file path=ppt/ink/ink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3:31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88 596 4401 0 0,'0'0'1680'0'0,"0"0"-453"0"0,0 0 19 0 0,0 0 165 0 0,0 0 37 0 0,0 0-198 0 0,0 0-341 0 0,0 0-350 0 0,0 0-254 0 0,0 0-175 0 0,0 0-85 0 0,-7 8-18 0 0,1-2-24 0 0,0 0-1 0 0,0 1 1 0 0,1 0 0 0 0,0 0 0 0 0,0 0 0 0 0,1 0-1 0 0,0 1 1 0 0,0 0 0 0 0,1 0 0 0 0,0 0-1 0 0,-2 5-2 0 0,-15 126 42 0 0,20-106-47 0 0,-2-25 8 0 0,1-1 1 0 0,0 1-1 0 0,1 0 0 0 0,0 0 0 0 0,0 0 1 0 0,0-1-1 0 0,1 1 0 0 0,1 0 0 0 0,-1-1 1 0 0,1 1-1 0 0,0-1 0 0 0,1 1 1 0 0,0-1-1 0 0,0 0 0 0 0,0 0 0 0 0,1 0 1 0 0,0 0-1 0 0,1-1 0 0 0,3 5-3 0 0,-6-11 120 0 0,0 0 1 0 0,1 0-1 0 0,-1 0 0 0 0,0 0 1 0 0,1 0-1 0 0,-1 0 0 0 0,0-1 1 0 0,0 1-1 0 0,1-1 0 0 0,-1 1 1 0 0,0-1-1 0 0,0 0 0 0 0,0 0 1 0 0,0 0-1 0 0,0 0 0 0 0,0-1 1 0 0,0 1-1 0 0,0 0 0 0 0,-1-1 1 0 0,1 1-1 0 0,0-1 0 0 0,-1 0 1 0 0,1 1-1 0 0,-1-1 0 0 0,0 0 1 0 0,1 0-1 0 0,-1 0 0 0 0,0 0 1 0 0,0 0-1 0 0,0 0 0 0 0,-1 0 0 0 0,1-1 1 0 0,0 1-1 0 0,-1 0 0 0 0,1-1-120 0 0,4-7 51 0 0,123-205 832 0 0,-117 199-910 0 0,1 1 1 0 0,0 0-1 0 0,0 0 0 0 0,2 1 0 0 0,0 1 1 0 0,1 0-1 0 0,0 1 0 0 0,0 1 0 0 0,1 0 1 0 0,1 1-1 0 0,0 1 0 0 0,0 0 0 0 0,1 1 0 0 0,3 0 28 0 0,-20 8-20 0 0,0 0 1 0 0,1 0 0 0 0,-1 0 0 0 0,0 0 0 0 0,0 0 0 0 0,0 1 0 0 0,1-1-1 0 0,-1 0 1 0 0,0 0 0 0 0,0 1 0 0 0,0-1 0 0 0,0 1 0 0 0,0-1 0 0 0,0 1 0 0 0,0-1-1 0 0,0 1 1 0 0,0 0 0 0 0,0 0 0 0 0,0-1 0 0 0,0 1 0 0 0,0 0 0 0 0,0 0 0 0 0,-1 0-1 0 0,1 0 1 0 0,0 0 0 0 0,-1 0 0 0 0,1 0 0 0 0,-1 0 0 0 0,1 0 0 0 0,-1 0-1 0 0,1 0 1 0 0,-1 1 0 0 0,0-1 0 0 0,1 0 0 0 0,-1 0 0 0 0,0 0 0 0 0,0 0 0 0 0,0 1-1 0 0,0-1 1 0 0,0 0 0 0 0,0 0 0 0 0,0 0 0 0 0,-1 1 0 0 0,1-1 0 0 0,-1 1 18 0 0,-9 59 339 0 0,-22 15 30 0 0,27-66-350 0 0,0 0 0 0 0,0 1 0 0 0,1-1 0 0 0,0 1 0 0 0,1 0-1 0 0,0 0 1 0 0,0 0 0 0 0,2 0 0 0 0,-1 0 0 0 0,1 2-19 0 0,2-12 28 0 0,1-1 1 0 0,-1 1 0 0 0,0 0-1 0 0,1 0 1 0 0,-1-1-1 0 0,0 1 1 0 0,1 0 0 0 0,-1-1-1 0 0,1 0 1 0 0,-1 1-1 0 0,1-1 1 0 0,-1 0 0 0 0,1 0-1 0 0,-1 1 1 0 0,1-1-1 0 0,-1 0 1 0 0,1-1 0 0 0,-1 1-1 0 0,1 0 1 0 0,-1 0-1 0 0,1-1 1 0 0,-1 1 0 0 0,1-1-1 0 0,-1 1 1 0 0,0-1-1 0 0,1 1 1 0 0,-1-1 0 0 0,0 0-1 0 0,1 0 1 0 0,-1 0-1 0 0,0 0 1 0 0,0 0-1 0 0,0 0 1 0 0,0 0-29 0 0,169-153 754 0 0,-118 113-918 0 0,2 2 0 0 0,1 2 1 0 0,22-7 163 0 0,-41 28-674 0 0,-34 46 113 0 0,-39 78 1083 0 0,6-32-128 0 0,29-73-378 0 0,0 1 0 0 0,1 0 0 0 0,-1 0 0 0 0,1 0 0 0 0,0 0 0 0 0,0 0 0 0 0,0 0 0 0 0,1 0-1 0 0,-1 0 1 0 0,1 0 0 0 0,0 0 0 0 0,0 0 0 0 0,1 1 0 0 0,-1-1 0 0 0,1 0 0 0 0,0 0 0 0 0,0 0 0 0 0,0 0 0 0 0,1 0 0 0 0,-1-1 0 0 0,1 1 0 0 0,0 0-1 0 0,0-1 1 0 0,0 1 0 0 0,1-1 0 0 0,-1 0 0 0 0,1 1 0 0 0,0-1 0 0 0,0 0 0 0 0,0-1 0 0 0,0 1 0 0 0,0 0 0 0 0,1-1 0 0 0,-1 0 0 0 0,1 0 0 0 0,-1 0 0 0 0,2 0-16 0 0,11 1 90 0 0,0-1 1 0 0,0-1 0 0 0,1-1 0 0 0,-1 0-1 0 0,0-1 1 0 0,0-1 0 0 0,0 0 0 0 0,0-2-1 0 0,0 1 1 0 0,-1-2 0 0 0,0 0 0 0 0,1-1-1 0 0,-2 0 1 0 0,1-2 0 0 0,-1 1 0 0 0,0-2-1 0 0,-1 0 1 0 0,0 0 0 0 0,0-1 0 0 0,0-2-91 0 0,32-24 234 0 0,-1-1 0 0 0,-2-3 0 0 0,35-43-234 0 0,-58 59-38 0 0,-1-2 0 0 0,-1 0 0 0 0,-2-1 0 0 0,0-1 0 0 0,-2 0 0 0 0,-1-1 0 0 0,-1-1 0 0 0,-2 0 0 0 0,-1 0-1 0 0,-1 0 1 0 0,-1-1 0 0 0,-2 0 0 0 0,-2 0 0 0 0,0 0 0 0 0,-2-1 0 0 0,-3-13 38 0 0,3 39-11 0 0,0 1 1 0 0,0 0-1 0 0,-1 0 1 0 0,0 0-1 0 0,0 0 0 0 0,0 0 1 0 0,-1 0-1 0 0,0 1 1 0 0,0-1-1 0 0,0 0 1 0 0,0 1-1 0 0,-1-1 0 0 0,0 1 1 0 0,0 0-1 0 0,-2-2 11 0 0,3 6-41 0 0,0 0 0 0 0,-1 1 0 0 0,1-1-1 0 0,0 1 1 0 0,0 0 0 0 0,-1-1 0 0 0,1 1 0 0 0,0 0 0 0 0,0 1-1 0 0,0-1 1 0 0,0 0 0 0 0,0 0 0 0 0,0 1 0 0 0,1-1-1 0 0,-1 1 1 0 0,0 0 0 0 0,1-1 0 0 0,-1 1 0 0 0,1 0-1 0 0,0 0 1 0 0,-1 0 0 0 0,1 0 0 0 0,0 0 0 0 0,0 0 0 0 0,0 1-1 0 0,1-1 1 0 0,-1 0 0 0 0,0 0 0 0 0,1 1 41 0 0,-4 4-49 0 0,-4 13 87 0 0,0 2 1 0 0,1-1-1 0 0,1 1 0 0 0,1 0 0 0 0,1 0 0 0 0,1 0 0 0 0,1 1 1 0 0,0 0-1 0 0,2-1-38 0 0,-11 94 456 0 0,2-41-313 0 0,3 1 0 0 0,3 0 0 0 0,4 13-143 0 0,-1-30 4 0 0,-1-42-25 0 0,1 0 0 0 0,1 0 1 0 0,0 0-1 0 0,2 0 0 0 0,-1 0 1 0 0,2-1-1 0 0,0 1 0 0 0,5 10 21 0 0,12 14-1181 0 0,-21-41 698 0 0,0 0-117 0 0,0-30-6579 0 0,-6 8-907 0 0,1 15 2917 0 0</inkml:trace>
  <inkml:trace contextRef="#ctx0" brushRef="#br0" timeOffset="247.395">1073 254 8762 0 0,'0'0'1878'0'0,"0"0"-649"0"0,0 0 21 0 0,0 0 242 0 0,0 0 10 0 0,0 0-203 0 0,0 0-196 0 0,0 0-147 0 0,35 6-93 0 0,111 19-95 0 0,-25-19 363 0 0,205-13-303 0 0,-155 6-3009 0 0,-114 4-2508 0 0,-1 2-5314 0 0,-44-1 3815 0 0</inkml:trace>
  <inkml:trace contextRef="#ctx0" brushRef="#br0" timeOffset="501.509">1986 390 4433 0 0,'0'0'1520'0'0,"0"0"-287"0"0,0 0 85 0 0,0 0 183 0 0,0 0-30 0 0,0 0-242 0 0,0 0-282 0 0,0 0-237 0 0,0 0-193 0 0,-24 34-134 0 0,-74 105-119 0 0,62-73 18 0 0,34-54-217 0 0,1-8-11 0 0,-1 1-1 0 0,1 0 1 0 0,-1 0 0 0 0,1-1 0 0 0,1 1 0 0 0,-1 0 0 0 0,1 0 0 0 0,0 0-1 0 0,0 0 1 0 0,0 0 0 0 0,1 0 0 0 0,-1 0 0 0 0,1 0 0 0 0,1-1 0 0 0,-1 1-1 0 0,1 0 1 0 0,-1-1 0 0 0,1 1 0 0 0,1-1 0 0 0,-1 1 0 0 0,0-1 0 0 0,1 0-1 0 0,0 0 1 0 0,0 0 0 0 0,0 0 0 0 0,1-1 0 0 0,-1 1 0 0 0,1-1-1 0 0,0 0 1 0 0,0 0 0 0 0,0 0 0 0 0,0-1 0 0 0,1 1 0 0 0,0-1-54 0 0,8 2 276 0 0,1-1 0 0 0,-1 0 0 0 0,1-1 1 0 0,0-1-1 0 0,-1 0 0 0 0,1-1 0 0 0,0 0 0 0 0,-1-1 1 0 0,1-1-1 0 0,0 0 0 0 0,-1-1 0 0 0,1-1 0 0 0,-1 0 0 0 0,0 0 1 0 0,-1-1-1 0 0,1-1 0 0 0,-1 0 0 0 0,0-1 0 0 0,0 0 1 0 0,-1-1-1 0 0,0 0 0 0 0,0-1 0 0 0,-1 0 0 0 0,0-1 1 0 0,-1 0-1 0 0,0 0 0 0 0,0-1 0 0 0,-1 0 0 0 0,0 0 1 0 0,5-12-277 0 0,-10 18-16 0 0,0 0-1 0 0,-1-1 1 0 0,1 1 0 0 0,-1 0 0 0 0,0-1 0 0 0,0 1 0 0 0,0-1 0 0 0,-1 0 0 0 0,0 1 0 0 0,0-1 0 0 0,0 0 0 0 0,-1 0 0 0 0,0 0 0 0 0,0 0 0 0 0,-1 0 0 0 0,1 1 0 0 0,-1-1 0 0 0,-1 0 0 0 0,1 0 0 0 0,-1 1 0 0 0,0-1 0 0 0,0 1 0 0 0,0-1-1 0 0,-1 1 1 0 0,0 0 0 0 0,0 0 0 0 0,0 0 0 0 0,-1 1 0 0 0,1-1 0 0 0,-1 1 0 0 0,-1 0 0 0 0,1 0 0 0 0,-1-1 16 0 0,-3 0-339 0 0,-1-1 0 0 0,0 1-1 0 0,0 1 1 0 0,0 0 0 0 0,-1 0 0 0 0,1 1-1 0 0,-1 0 1 0 0,0 1 0 0 0,0 0 0 0 0,0 0 0 0 0,-6 1 339 0 0,-68-2-9393 0 0,73 3 7096 0 0,-13 0-7742 0 0</inkml:trace>
  <inkml:trace contextRef="#ctx0" brushRef="#br0" timeOffset="1213.776">140 66 17004 0 0,'0'0'1561'0'0,"0"0"-198"0"0,0 0-128 0 0,0 0-188 0 0,0 0-241 0 0,0 0-226 0 0,0 0-191 0 0,0 0-123 0 0,0 0-77 0 0,0 0-74 0 0,0 0-63 0 0,0 0-35 0 0,-16 11 2 0 0,-50 31-10 0 0,65-42-19 0 0,1 0 1 0 0,-1 0-1 0 0,0 0 1 0 0,1-1-1 0 0,-1 1 1 0 0,0 0-1 0 0,0 0 1 0 0,1 1-1 0 0,-1-1 1 0 0,0 0-1 0 0,0 0 1 0 0,1 0-1 0 0,-1 0 1 0 0,0 1-1 0 0,0-1 1 0 0,1 0-1 0 0,-1 1 1 0 0,0-1-1 0 0,1 0 1 0 0,-1 1-1 0 0,1-1 1 0 0,-1 1-1 0 0,1-1 1 0 0,-1 1-1 0 0,1-1 1 0 0,-1 1-1 0 0,1 0 1 0 0,-1-1-1 0 0,1 1 1 0 0,-1 0 0 0 0,1-1-1 0 0,0 1 1 0 0,-1 0-1 0 0,1-1 1 0 0,0 1-1 0 0,0 0 1 0 0,0 0-1 0 0,0-1 1 0 0,-1 1-1 0 0,1 0 1 0 0,0 0-1 0 0,0-1 1 0 0,0 1-1 0 0,1 0 1 0 0,-1-1-1 0 0,0 1 1 0 0,0 0-1 0 0,0 0 1 0 0,0-1-1 0 0,1 1 1 0 0,-1 0-1 0 0,0-1 1 0 0,1 1-1 0 0,-1 0 1 0 0,0-1-1 0 0,1 1 1 0 0,-1 0-1 0 0,1-1 1 0 0,-1 1-1 0 0,1 0 10 0 0,33 1-882 0 0,-32-2 735 0 0,37-7-2326 0 0,-14-1-2841 0 0,-17 5 2233 0 0,9-5-8640 0 0</inkml:trace>
</inkml:ink>
</file>

<file path=ppt/ink/ink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2:58.2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7182 158 10554 0 0,'0'0'4543'0'0,"0"0"-3022"0"0,0 0-913 0 0,0 0-176 0 0,0 0-69 0 0,0 0-1 0 0,0 0 27 0 0,0 0 83 0 0,0 0 80 0 0,0 0 12 0 0,0 0-44 0 0,2 30-141 0 0,7 100-143 0 0,28 156 322 0 0,-3 3-4869 0 0,-33-218-1549 0 0,-2-42-25 0 0,1-10-112 0 0</inkml:trace>
  <inkml:trace contextRef="#ctx0" brushRef="#br0" timeOffset="363.919">7008 239 10626 0 0,'0'0'1016'0'0,"0"0"-3"0"0,0 0-2 0 0,0 0 45 0 0,0 0-52 0 0,35-31-146 0 0,112-92-125 0 0,-140 116-642 0 0,0 1 0 0 0,1 0-1 0 0,0 0 1 0 0,0 1 0 0 0,0 0 0 0 0,1 0 0 0 0,0 1-1 0 0,0 0 1 0 0,0 1 0 0 0,0 0 0 0 0,3 0-91 0 0,7-2 192 0 0,-9 0-156 0 0,0 2 0 0 0,0-1 1 0 0,0 2-1 0 0,0-1 0 0 0,1 1 1 0 0,-1 1-1 0 0,0 0 0 0 0,1 0 0 0 0,0 1 1 0 0,-1 0-1 0 0,1 1 0 0 0,-1 0 0 0 0,0 1 1 0 0,1 0-1 0 0,-1 1 0 0 0,0 0 0 0 0,0 0 1 0 0,0 1-1 0 0,-1 1 0 0 0,1-1 1 0 0,-1 2-1 0 0,0-1 0 0 0,0 1 0 0 0,-1 0 1 0 0,0 1-1 0 0,0 0 0 0 0,0 0 0 0 0,-1 1 1 0 0,0 0-1 0 0,-1 0 0 0 0,0 1-36 0 0,-1-1 9 0 0,-2 0 0 0 0,1 1 0 0 0,-1 0 0 0 0,-1-1 0 0 0,1 1 0 0 0,-2 0 0 0 0,1 0 0 0 0,-1 0 0 0 0,0 0 0 0 0,-1 0 0 0 0,0 1 0 0 0,-1-1 0 0 0,1 0 0 0 0,-2 0 0 0 0,1 0 0 0 0,-2 0 0 0 0,1-1 0 0 0,-1 1 0 0 0,0 0 1 0 0,-1-1-1 0 0,0 0 0 0 0,0 0 0 0 0,-1 0 0 0 0,0 0 0 0 0,0 0-9 0 0,-21 21 20 0 0,-1 0 1 0 0,-2-2 0 0 0,-1-1 0 0 0,0-1 0 0 0,-2-2 0 0 0,-1-1-1 0 0,-12 5-20 0 0,39-22 13 0 0,-59 46 33 0 0,64-47-59 0 0,0-1 1 0 0,0 1-1 0 0,1-1 1 0 0,-1 1 0 0 0,1 0-1 0 0,0-1 1 0 0,0 1-1 0 0,0 0 1 0 0,1-1 0 0 0,-1 1-1 0 0,1-1 1 0 0,0 1-1 0 0,0-1 1 0 0,0 1 0 0 0,0-1-1 0 0,1 1 1 0 0,-1-1 0 0 0,1 0-1 0 0,0 0 1 0 0,0 0-1 0 0,0 0 1 0 0,1 0 0 0 0,-1 0-1 0 0,1-1 1 0 0,-1 1-1 0 0,4 2 13 0 0,-2-1 9 0 0,11 15 35 0 0,1-2 0 0 0,1 0 0 0 0,0-1 0 0 0,1-1 0 0 0,1 0-1 0 0,1-1 1 0 0,0-2 0 0 0,0 0 0 0 0,7 2-44 0 0,71 15-4670 0 0,-82-28-315 0 0,-10-1 1177 0 0,3 0-2872 0 0</inkml:trace>
  <inkml:trace contextRef="#ctx0" brushRef="#br0" timeOffset="681.953">8076 599 7602 0 0,'0'0'3262'0'0,"0"0"-1443"0"0,0 0-584 0 0,0 0-122 0 0,0 0-97 0 0,0 0-179 0 0,0 0-147 0 0,0 0-101 0 0,0 0-136 0 0,0 0-124 0 0,0 0-115 0 0,0 0-113 0 0,0 0-64 0 0,-21 32-58 0 0,-64 97-50 0 0,63-71-115 0 0,23-48 102 0 0,-1-7 66 0 0,1-1 1 0 0,-1 1 0 0 0,0 0 0 0 0,1 0-1 0 0,0 0 1 0 0,0-1 0 0 0,-1 1 0 0 0,2 0-1 0 0,-1-1 1 0 0,0 1 0 0 0,0-1 0 0 0,1 1-1 0 0,0-1 1 0 0,-1 0 0 0 0,1 1 0 0 0,0-1-1 0 0,0 0 1 0 0,0 0 0 0 0,0 0 0 0 0,1-1-1 0 0,-1 1 1 0 0,0 0 0 0 0,1-1 0 0 0,-1 0-1 0 0,1 1 1 0 0,0-1 0 0 0,-1 0 0 0 0,1 0-1 0 0,0-1 1 0 0,0 1 0 0 0,-1-1 0 0 0,1 1-1 0 0,1-1 18 0 0,3 1 115 0 0,-1 0 0 0 0,1-1 0 0 0,0 1-1 0 0,0-1 1 0 0,0-1 0 0 0,0 0-1 0 0,0 0 1 0 0,-1 0 0 0 0,1 0-1 0 0,0-1 1 0 0,-1-1 0 0 0,1 1-1 0 0,2-2-114 0 0,2-3 135 0 0,-1-1 1 0 0,-1 0-1 0 0,1 0 0 0 0,-1-1 0 0 0,-1 0 0 0 0,0 0 0 0 0,0-1 1 0 0,-1 0-1 0 0,0-1 0 0 0,0 1 0 0 0,-2-1 0 0 0,1-1 0 0 0,-1 1 0 0 0,-1-1 1 0 0,0 0-1 0 0,0 0 0 0 0,-2 0 0 0 0,1 0 0 0 0,-1 0 0 0 0,-1-1 1 0 0,0 1-1 0 0,-1-1 0 0 0,-1-1-135 0 0,1 7-251 0 0,0 1 1 0 0,-1-1 0 0 0,0 0-1 0 0,0 1 1 0 0,-1-1-1 0 0,0 1 1 0 0,0-1 0 0 0,0 1-1 0 0,-1 0 1 0 0,0 0-1 0 0,0 0 1 0 0,0 0-1 0 0,-1 0 1 0 0,-3-3 250 0 0,-50-29-9912 0 0,47 37 365 0 0</inkml:trace>
  <inkml:trace contextRef="#ctx0" brushRef="#br0" timeOffset="1012.992">8682 169 14915 0 0,'0'0'1288'0'0,"0"0"-595"0"0,0 0-325 0 0,0 0 34 0 0,0 0 55 0 0,0 0 39 0 0,0 0 17 0 0,0 0-62 0 0,0 0-47 0 0,0 0-49 0 0,-6 31-46 0 0,-18 100-52 0 0,17 45 264 0 0,8-126-561 0 0,3-1 0 0 0,1 1 0 0 0,3-1 0 0 0,2-1 0 0 0,6 14 40 0 0,10 38-4004 0 0,-26-99 2072 0 0,0-1-897 0 0,0 0-886 0 0,0-1-821 0 0,0-2 323 0 0</inkml:trace>
  <inkml:trace contextRef="#ctx0" brushRef="#br0" timeOffset="1216.102">8387 522 10522 0 0,'0'0'471'0'0,"0"0"-51"0"0,0 0 72 0 0,0 0 84 0 0,0 0 43 0 0,0 0 15 0 0,36 0 2 0 0,114 0-55 0 0,63-10 298 0 0,-60 2-4085 0 0,-7 8-8874 0 0,-128 0 11536 0 0</inkml:trace>
  <inkml:trace contextRef="#ctx0" brushRef="#br0" timeOffset="1862.129">9284 493 5937 0 0,'0'0'2924'0'0,"0"0"-797"0"0,0 0-643 0 0,0 0-366 0 0,0 0-192 0 0,0 0-88 0 0,0 0-25 0 0,0 0-28 0 0,0 0-65 0 0,0 0-75 0 0,0 0-91 0 0,0 0-113 0 0,0 0-79 0 0,-33 17-66 0 0,-102 55-62 0 0,62-17 49 0 0,68-50-333 0 0,0 0 0 0 0,0 1 0 0 0,1-1-1 0 0,0 1 1 0 0,0 0 0 0 0,0 1 0 0 0,1-1 0 0 0,-1 1-1 0 0,2-1 1 0 0,-1 1 0 0 0,1 0 0 0 0,0 0 0 0 0,0 0 0 0 0,1 0-1 0 0,0 0 1 0 0,0 2 50 0 0,1-8-18 0 0,1 1 1 0 0,-1-1-1 0 0,1 0 0 0 0,-1 1 1 0 0,1-1-1 0 0,-1 0 0 0 0,1 1 0 0 0,0-1 1 0 0,0 0-1 0 0,0 0 0 0 0,-1 1 0 0 0,1-1 1 0 0,0 0-1 0 0,1 0 0 0 0,-1 0 0 0 0,0 0 1 0 0,0 0-1 0 0,0-1 0 0 0,0 1 0 0 0,1 0 1 0 0,-1-1-1 0 0,0 1 0 0 0,1 0 1 0 0,-1-1-1 0 0,1 0 0 0 0,-1 1 0 0 0,0-1 1 0 0,1 0-1 0 0,-1 1 0 0 0,1-1 0 0 0,-1 0 1 0 0,1 0-1 0 0,-1 0 0 0 0,1-1 0 0 0,-1 1 1 0 0,1 0-1 0 0,0-1 18 0 0,58-12 548 0 0,69-93 747 0 0,-72 52-1232 0 0,-54 52-153 0 0,-1-1-1 0 0,1 1 1 0 0,-1 0 0 0 0,1 0 0 0 0,0 0 0 0 0,0 0 0 0 0,0 0-1 0 0,0 1 1 0 0,0-1 0 0 0,0 1 0 0 0,0 0 0 0 0,1 0 0 0 0,-1 0-1 0 0,0 0 1 0 0,1 1 0 0 0,-1 0 0 0 0,0-1 0 0 0,2 1 90 0 0,2 41-3012 0 0,-7-28 2732 0 0,-1-7-269 0 0,0 0-1 0 0,1 0 0 0 0,-1 0 0 0 0,1 0 1 0 0,0 0-1 0 0,1 0 0 0 0,-1 0 0 0 0,1 0 1 0 0,0-1-1 0 0,1 1 0 0 0,-1 0 0 0 0,1 0 1 0 0,0-1-1 0 0,1 1 0 0 0,-1-1 0 0 0,1 0 1 0 0,0 0-1 0 0,1 0 0 0 0,-1 0 0 0 0,1 0 1 0 0,0-1-1 0 0,0 1 0 0 0,0-1 0 0 0,1 0 0 0 0,-1-1 1 0 0,4 3 549 0 0,65 15-1350 0 0,-64-21 1816 0 0,0 0 1 0 0,-1-1 0 0 0,1 0-1 0 0,0 0 1 0 0,-1-1 0 0 0,0 0-1 0 0,1-1 1 0 0,-1 0-1 0 0,0 0 1 0 0,0-1 0 0 0,2-1-467 0 0,12-8 1944 0 0,-1-1 1 0 0,-1-1-1 0 0,0-1 1 0 0,-1-1-1 0 0,-1-1 1 0 0,5-6-1945 0 0,21-22 1194 0 0,-1-2 0 0 0,-3-1-1 0 0,14-25-1193 0 0,-42 56 51 0 0,-1 0-1 0 0,-1-1 1 0 0,-1 0-1 0 0,-1 0 0 0 0,0-1 1 0 0,-2 0-1 0 0,0-1 0 0 0,-1 1 1 0 0,-1-1-1 0 0,-1 0 1 0 0,-1 0-1 0 0,-1-7-50 0 0,-1 24-6 0 0,1 1-1 0 0,-1 0 1 0 0,0 0 0 0 0,0 0-1 0 0,0 0 1 0 0,-1 0 0 0 0,1-1-1 0 0,-1 1 1 0 0,1 0 0 0 0,-1 0-1 0 0,0 0 1 0 0,-1 0 0 0 0,1 0-1 0 0,0 0 1 0 0,-1 1 0 0 0,1-1-1 0 0,-1 0 1 0 0,0 1 0 0 0,0-1-1 0 0,0 1 1 0 0,0 0 0 0 0,-1-1-1 0 0,1 1 1 0 0,0 0 0 0 0,-1 0-1 0 0,0 1 1 0 0,1-1 0 0 0,-1 1-1 0 0,0-1 1 0 0,0 1 0 0 0,0 0-1 0 0,0 0 1 0 0,0 0 0 0 0,0 0-1 0 0,0 0 1 0 0,-1 1 6 0 0,-1 0-76 0 0,-1 0-1 0 0,1 1 1 0 0,-1 0 0 0 0,1 0 0 0 0,-1 0 0 0 0,1 0-1 0 0,0 1 1 0 0,0 0 0 0 0,0 0 0 0 0,0 0 0 0 0,0 1-1 0 0,0 0 1 0 0,0 0 0 0 0,1 0 0 0 0,-1 0 0 0 0,1 1-1 0 0,0 0 1 0 0,0 0 0 0 0,0 0 0 0 0,1 0 0 0 0,0 0-1 0 0,-1 1 1 0 0,2 0 0 0 0,-1-1 0 0 0,0 1 0 0 0,1 0-1 0 0,0 0 1 0 0,0 1 0 0 0,-1 3 76 0 0,2 156-105 0 0,7-130 166 0 0,1-1 1 0 0,3 0-1 0 0,0-1 1 0 0,2 0-1 0 0,2 0 1 0 0,1-2-1 0 0,10 16-61 0 0,86 167-997 0 0,-105-194-461 0 0,-4-8-3164 0 0,-2-11 1709 0 0,0-1-1338 0 0,0 0-757 0 0</inkml:trace>
  <inkml:trace contextRef="#ctx0" brushRef="#br0" timeOffset="2094.962">9468 386 12995 0 0,'0'0'3591'0'0,"0"0"-2805"0"0,0 0-706 0 0,0 0 264 0 0,0 0 300 0 0,0 0 140 0 0,0 0 46 0 0,0 0 35 0 0,35 5-19 0 0,114 17-53 0 0,27-19 883 0 0,-128-7-1458 0 0,207-23-1504 0 0,-201 18-3581 0 0,-2 0-4197 0 0,-35 6-171 0 0</inkml:trace>
  <inkml:trace contextRef="#ctx0" brushRef="#br0" timeOffset="2580.132">10306 629 8162 0 0,'0'0'2567'0'0,"0"0"-836"0"0,0 0-305 0 0,0 0 26 0 0,0 0-106 0 0,0 0-302 0 0,0 0-345 0 0,0 0-271 0 0,0 0-99 0 0,0 0 15 0 0,0 0 54 0 0,0 0 7 0 0,-1 17-52 0 0,-2 54-86 0 0,-10 32-724 0 0,13-101 133 0 0,0 6-2428 0 0,0-4-4394 0 0,0-3-3126 0 0</inkml:trace>
  <inkml:trace contextRef="#ctx0" brushRef="#br0" timeOffset="2727.495">10374 275 16155 0 0,'0'0'1001'0'0,"0"0"-689"0"0,0 0-256 0 0,0 0-208 0 0,0 0-264 0 0,0 0-161 0 0,0 0-207 0 0,0 0-224 0 0,0 0-448 0 0,0 0-985 0 0,0 0-1568 0 0,0 0-2672 0 0</inkml:trace>
  <inkml:trace contextRef="#ctx0" brushRef="#br0" timeOffset="3097.962">10655 824 10530 0 0,'0'0'3354'0'0,"0"0"-1372"0"0,0 0-467 0 0,0 0-64 0 0,0 0-181 0 0,0 0-223 0 0,0 0-187 0 0,0 0-136 0 0,0 0-144 0 0,0 0-149 0 0,-1-32-106 0 0,-3-99-123 0 0,11 68-20 0 0,-1 50-146 0 0,26-41-338 0 0,-30 53 207 0 0,-1 1 1 0 0,1 0 0 0 0,-1 0-1 0 0,1 0 1 0 0,-1 0 0 0 0,1 0-1 0 0,-1 0 1 0 0,1 0 0 0 0,-1 1-1 0 0,1-1 1 0 0,-1 0 0 0 0,1 1-1 0 0,-1 0 1 0 0,0-1 0 0 0,1 1-1 0 0,-1 0 1 0 0,0-1 0 0 0,1 1-1 0 0,-1 0 1 0 0,0 0 0 0 0,0 0-1 0 0,0 0 1 0 0,0 0 0 0 0,0 0-1 0 0,0 1 1 0 0,0-1 0 0 0,0 0-1 0 0,0 0 1 0 0,0 1 0 0 0,-1-1-1 0 0,1 0 1 0 0,0 1 0 0 0,-1-1-1 0 0,1 2 95 0 0,0-1-57 0 0,24 49-531 0 0,-24-46 677 0 0,0 1 0 0 0,1-1 0 0 0,-1 0 0 0 0,1 0 1 0 0,0-1-1 0 0,1 1 0 0 0,-1 0 0 0 0,1-1 0 0 0,0 1 1 0 0,0-1-1 0 0,0 0 0 0 0,1 0 0 0 0,-1 0 1 0 0,1 0-1 0 0,0-1 0 0 0,0 1 0 0 0,0-1 0 0 0,1 0 1 0 0,-1 0-1 0 0,1-1 0 0 0,-1 1 0 0 0,1-1 0 0 0,0 0 1 0 0,0 0-1 0 0,0-1 0 0 0,0 0 0 0 0,2 1-89 0 0,-1-2 310 0 0,1-1 0 0 0,-1 1 0 0 0,0-1 0 0 0,1-1 0 0 0,-1 1 0 0 0,0-1-1 0 0,0 0 1 0 0,0 0 0 0 0,0-1 0 0 0,-1 0 0 0 0,1 0 0 0 0,5-4-310 0 0,81-91 714 0 0,-79 78-1204 0 0,-3 5-2148 0 0,-2 5-3580 0 0,-7 7-341 0 0,0 3-4711 0 0</inkml:trace>
  <inkml:trace contextRef="#ctx0" brushRef="#br0" timeOffset="3917.572">11395 493 12163 0 0,'0'0'3183'0'0,"0"0"-1132"0"0,0 0-448 0 0,0 0-167 0 0,0 0-254 0 0,0 0-254 0 0,0 0-208 0 0,0 0-165 0 0,0 0-133 0 0,0 0-86 0 0,0 0-103 0 0,0 0-96 0 0,-3-7-63 0 0,-9-20-64 0 0,7 20-4 0 0,5 7-22 0 0,0 0-8 0 0,0 0-22 0 0,0 0 10 0 0,0 0 7 0 0,0 0 10 0 0,0 0 2 0 0,0 0-3 0 0,0 0 8 0 0,0 0 3 0 0,0 0 19 0 0,0 0 8 0 0,0 0 3 0 0,0 0 3 0 0,0 0 23 0 0,0 0-2 0 0,0 0 11 0 0,0 0 11 0 0,0 0-7 0 0,0 0 1 0 0,0 0 0 0 0,0 0 14 0 0,0 0 2 0 0,0 0 15 0 0,0 0 2 0 0,0 0-4 0 0,0 0 27 0 0,0 0-5 0 0,-34 0 297 0 0,26 2-441 0 0,-1 1 0 0 0,1 0 0 0 0,0 0 0 0 0,0 1 0 0 0,0 0 0 0 0,0 0 0 0 0,1 1 0 0 0,0 0 0 0 0,0 0 0 0 0,0 1 0 0 0,0 0 0 0 0,1 0 0 0 0,-1 1 32 0 0,2-2-59 0 0,0 1 0 0 0,0-1 0 0 0,0 1 0 0 0,1 0-1 0 0,0 0 1 0 0,0 1 0 0 0,0-1 0 0 0,1 1 0 0 0,0 0 0 0 0,1 0 0 0 0,-1 0 0 0 0,1 0 0 0 0,0 0 0 0 0,1 0 0 0 0,0 0 0 0 0,0 1 0 0 0,1-1-1 0 0,-1 1 1 0 0,2-1 0 0 0,-1 3 59 0 0,3-8 13 0 0,-1 1 0 0 0,1-1-1 0 0,-1 0 1 0 0,1 0 0 0 0,0 0-1 0 0,0 0 1 0 0,0-1-1 0 0,0 1 1 0 0,0-1 0 0 0,0 1-1 0 0,0-1 1 0 0,0 0 0 0 0,0 0-1 0 0,1-1 1 0 0,-1 1 0 0 0,0-1-1 0 0,1 1 1 0 0,-1-1-1 0 0,1 0 1 0 0,-1 0 0 0 0,0-1-1 0 0,1 1 1 0 0,-1-1 0 0 0,0 0-1 0 0,3 0-12 0 0,90-39 849 0 0,-69 25-752 0 0,39-24 60 0 0,-53 29-121 0 0,1 0-1 0 0,0 2 0 0 0,1 0 0 0 0,-1 0 1 0 0,1 1-1 0 0,1 1 0 0 0,-1 1 1 0 0,1 0-1 0 0,0 1 0 0 0,0 1 0 0 0,14-2-35 0 0,-27 7-11 0 0,-1 0 0 0 0,1 1 0 0 0,-1-1-1 0 0,0 0 1 0 0,0 1 0 0 0,0-1 0 0 0,0 1 0 0 0,0-1-1 0 0,0 1 1 0 0,-1 0 0 0 0,0 0 0 0 0,1 0-1 0 0,-1 0 1 0 0,0 0 0 0 0,0 0 0 0 0,-1 0 0 0 0,1 0-1 0 0,-1 1 1 0 0,1-1 0 0 0,-1 0 0 0 0,0 0-1 0 0,0 1 1 0 0,-1 2 11 0 0,1-3-8 0 0,1 45-84 0 0,-2 0 1 0 0,-2 0 0 0 0,-2-1 0 0 0,-7 22 91 0 0,-7 86-273 0 0,17-120 218 0 0,-1-1 0 0 0,-2 1-1 0 0,-1-1 1 0 0,-2 0 0 0 0,-1-1 0 0 0,-2 0-1 0 0,-12 28 56 0 0,-44 31 5 0 0,64-89-5 0 0,0 0 1 0 0,0 1-1 0 0,-1-2 0 0 0,1 1 1 0 0,-1 0-1 0 0,0-1 0 0 0,1 0 1 0 0,-1 0-1 0 0,0 0 1 0 0,-1 0-1 0 0,1 0 0 0 0,0-1 1 0 0,0 0-1 0 0,-1 0 0 0 0,1 0 1 0 0,0 0-1 0 0,-1-1 1 0 0,1 0-1 0 0,-1 0 0 0 0,1 0 1 0 0,-1 0-1 0 0,1-1 0 0 0,-1 0 1 0 0,0 0-1 0 0,0-3 19 0 0,0 0 1 0 0,0 0 0 0 0,1 0-1 0 0,0-1 1 0 0,0 0 0 0 0,0 0-1 0 0,0 0 1 0 0,1-1 0 0 0,0 1-1 0 0,0-1 1 0 0,0 1 0 0 0,1-1-1 0 0,0 0 1 0 0,0 0-1 0 0,0 0 1 0 0,1 0 0 0 0,0-1-1 0 0,0 1 1 0 0,1 0 0 0 0,-1 0-1 0 0,1-1 1 0 0,1 1 0 0 0,-1 0-1 0 0,1 0 1 0 0,0-1 0 0 0,1 1-1 0 0,-1 0 1 0 0,1 0 0 0 0,0 0-1 0 0,3-5-19 0 0,7-8-74 0 0,1-1 1 0 0,0 2-1 0 0,1 0 0 0 0,1 0 0 0 0,1 2 0 0 0,1 0 0 0 0,0 0 0 0 0,1 2 1 0 0,0 0-1 0 0,1 1 0 0 0,1 1 0 0 0,0 1 0 0 0,1 0 0 0 0,0 2 1 0 0,0 1-1 0 0,1 0 0 0 0,0 1 0 0 0,0 2 0 0 0,20-3 74 0 0,35-10-2478 0 0,-51 11-1152 0 0,-1-1-3697 0 0,-14 5-3703 0 0</inkml:trace>
  <inkml:trace contextRef="#ctx0" brushRef="#br0" timeOffset="-14506.128">1742 124 0 0 0,'0'0'1039'0'0,"0"0"379"0"0,0 0 366 0 0,0 0 206 0 0,0 0 77 0 0,0 0-49 0 0,0 0-163 0 0,0 0-208 0 0,9-11 2547 0 0,-11 7-3982 0 0,1 1 1 0 0,-1-1-1 0 0,0 1 1 0 0,0 0-1 0 0,0 0 1 0 0,-1 0-1 0 0,1 0 1 0 0,-1 0-1 0 0,1 1 1 0 0,-1-1-1 0 0,0 1 1 0 0,0-1-1 0 0,0 1 1 0 0,-1 0-1 0 0,1 0 1 0 0,0 1 0 0 0,-4-2-213 0 0,-2-3 230 0 0,-12-3-148 0 0,1 1 0 0 0,-1 1-1 0 0,-1 0 1 0 0,1 2 0 0 0,-1 1-1 0 0,0 0 1 0 0,0 2 0 0 0,0 0-1 0 0,0 1 1 0 0,-1 2 0 0 0,1 0-1 0 0,-5 2-81 0 0,14-2 23 0 0,-28 3-3 0 0,1 2 1 0 0,0 2-1 0 0,1 1 0 0 0,0 2 0 0 0,0 2 0 0 0,1 2 1 0 0,-20 11-21 0 0,49-22-4 0 0,-1 0 1 0 0,1 1-1 0 0,0 0 1 0 0,0 0-1 0 0,1 1 1 0 0,-1 1-1 0 0,1-1 1 0 0,1 1 0 0 0,-1 1-1 0 0,1-1 1 0 0,1 1-1 0 0,-6 7 4 0 0,11-11-8 0 0,-1-1-1 0 0,1 0 0 0 0,0 0 1 0 0,0 1-1 0 0,0-1 0 0 0,0 1 1 0 0,1-1-1 0 0,-1 1 0 0 0,1-1 0 0 0,0 1 1 0 0,0-1-1 0 0,0 1 0 0 0,0-1 1 0 0,1 1-1 0 0,-1-1 0 0 0,1 1 1 0 0,0-1-1 0 0,0 1 0 0 0,1-1 1 0 0,-1 0-1 0 0,0 0 0 0 0,1 0 1 0 0,0 0-1 0 0,0 0 0 0 0,0 0 1 0 0,0 0-1 0 0,0 0 0 0 0,1-1 1 0 0,-1 1-1 0 0,1-1 0 0 0,1 1 9 0 0,95 60-3 0 0,-55-46 61 0 0,1-3 0 0 0,1-1 0 0 0,0-3 0 0 0,1-1 0 0 0,0-3 0 0 0,14-1-58 0 0,-21-2 255 0 0,-47 5 526 0 0,-71 21-494 0 0,15-1-332 0 0,29-17 45 0 0,0 3 0 0 0,0 0 0 0 0,2 2 1 0 0,0 2-1 0 0,1 1 0 0 0,0 1 0 0 0,2 2 0 0 0,1 1 0 0 0,0 1 0 0 0,2 1 0 0 0,-19 24 0 0 0,41-45 0 0 0,1 1 0 0 0,1-1-1 0 0,-1 1 1 0 0,1-1 0 0 0,-1 1 0 0 0,1 0-1 0 0,1 0 1 0 0,-1 0 0 0 0,1 0-1 0 0,0 0 1 0 0,0 1 0 0 0,0-1 0 0 0,1 0-1 0 0,-1 0 1 0 0,1 1 0 0 0,1-1-1 0 0,-1 0 1 0 0,1 0 0 0 0,0 1 0 0 0,0-1-1 0 0,0 0 1 0 0,1 0 0 0 0,0 0-1 0 0,0 0 1 0 0,0 0 0 0 0,1-1 0 0 0,-1 1-1 0 0,1-1 1 0 0,0 1 0 0 0,1-1-1 0 0,-1 0 1 0 0,1 0 0 0 0,-1-1 0 0 0,1 1-1 0 0,0-1 1 0 0,0 0 0 0 0,1 0 0 0 0,1 1 0 0 0,12 4 61 0 0,1-1 0 0 0,-1-1 0 0 0,1-1 0 0 0,0-1 0 0 0,0-1 0 0 0,0 0 1 0 0,1-1-1 0 0,-1-1 0 0 0,0-1 0 0 0,1-1 0 0 0,-1-1 0 0 0,0 0 0 0 0,4-2-61 0 0,238-70-1311 0 0,-178 52-4728 0 0,-23 7-4233 0 0,-42 9 2797 0 0</inkml:trace>
  <inkml:trace contextRef="#ctx0" brushRef="#br0" timeOffset="-14258.981">2114 585 9858 0 0,'0'0'4372'0'0,"0"0"-2205"0"0,0 0-984 0 0,0 0-303 0 0,0 0-100 0 0,0 0-108 0 0,0 0-108 0 0,0 0-57 0 0,0 0-35 0 0,0 0-30 0 0,0 0-33 0 0,-33 25-63 0 0,-103 82-92 0 0,70-34-14 0 0,54-53-197 0 0,-7 6-253 0 0,2 1 0 0 0,1 1 0 0 0,2 0 1 0 0,0 1-1 0 0,2 1 0 0 0,-7 26 210 0 0,8-4-5450 0 0,8 2-4937 0 0,3-50 4294 0 0</inkml:trace>
  <inkml:trace contextRef="#ctx0" brushRef="#br0" timeOffset="-14018.469">1670 559 16764 0 0,'0'0'652'0'0,"0"0"-478"0"0,0 0-271 0 0,0 0 61 0 0,0 0 195 0 0,0 0 154 0 0,0 0 53 0 0,0 0 12 0 0,0 0-7 0 0,0 0-14 0 0,0 0-51 0 0,31 33-62 0 0,99 103-77 0 0,-48-72-24 0 0,-64-55-105 0 0,13 9-318 0 0,0-3 1 0 0,1 0-1 0 0,1-2 0 0 0,0-1 1 0 0,9 0 279 0 0,3-3-4243 0 0,0-6-3582 0 0,-35-3 992 0 0</inkml:trace>
  <inkml:trace contextRef="#ctx0" brushRef="#br0" timeOffset="-13721.027">2565 721 8930 0 0,'0'0'1738'0'0,"0"0"-170"0"0,0 0-88 0 0,0 0 13 0 0,0 0-72 0 0,0 0-199 0 0,0 0-237 0 0,0 0-230 0 0,0 0-209 0 0,0 0-153 0 0,0 0-73 0 0,0 0-58 0 0,0 0-62 0 0,-27 4-34 0 0,-82 12-34 0 0,60 1-14 0 0,45-11-104 0 0,-4 2-51 0 0,0-1 1 0 0,1 1-1 0 0,1 0 0 0 0,-1 0 0 0 0,1 1 0 0 0,1 0 1 0 0,0 0-1 0 0,0 0 0 0 0,0 1 0 0 0,1-1 0 0 0,1 1 0 0 0,0 0 1 0 0,0 0-1 0 0,1 1 0 0 0,0-1 0 0 0,1 0 0 0 0,0 1 1 0 0,0 1 36 0 0,2-10 3 0 0,-1 1 1 0 0,0-1 0 0 0,1 0 0 0 0,-1 0 0 0 0,1 0 0 0 0,0 0 0 0 0,0-1 0 0 0,0 1 0 0 0,0 0 0 0 0,0 0 0 0 0,0 0-1 0 0,0-1 1 0 0,0 1 0 0 0,1 0 0 0 0,-1-1 0 0 0,1 1 0 0 0,-1-1 0 0 0,1 0 0 0 0,0 0 0 0 0,0 1 0 0 0,-1-1 0 0 0,1 0 0 0 0,0 0-1 0 0,0-1 1 0 0,0 1 0 0 0,0 0 0 0 0,0-1 0 0 0,0 1 0 0 0,0-1 0 0 0,0 1 0 0 0,0-1 0 0 0,0 0 0 0 0,0 0 0 0 0,0 0-1 0 0,1 0-3 0 0,74-14 928 0 0,74-90 138 0 0,-62 35-956 0 0,-78 98-973 0 0,17 66-1189 0 0,24-52-5897 0 0,-37-37 2932 0 0,-5 1-2423 0 0</inkml:trace>
  <inkml:trace contextRef="#ctx0" brushRef="#br0" timeOffset="-13272.051">2901 1004 7434 0 0,'0'0'4244'0'0,"0"0"-1986"0"0,0 0-673 0 0,0 0-21 0 0,0 0-128 0 0,0 0-273 0 0,0 0-279 0 0,0 0-219 0 0,0 0-161 0 0,0 0-86 0 0,0 0-60 0 0,0 0-69 0 0,0 0-65 0 0,15-19-62 0 0,74-94 30 0 0,-1 37-115 0 0,-87 75-103 0 0,-1 1 0 0 0,1-1-1 0 0,-1 1 1 0 0,1 0 0 0 0,-1-1 0 0 0,1 1-1 0 0,0 0 1 0 0,-1-1 0 0 0,1 1 0 0 0,-1 0 0 0 0,1 0-1 0 0,0 0 1 0 0,-1 0 0 0 0,1-1 0 0 0,0 1-1 0 0,-1 0 1 0 0,1 0 0 0 0,0 0 0 0 0,-1 0 0 0 0,1 1-1 0 0,0-1 1 0 0,-1 0 0 0 0,1 0 0 0 0,0 0 0 0 0,-1 0-1 0 0,1 1 1 0 0,-1-1 0 0 0,1 0 0 0 0,0 0-1 0 0,-1 1 1 0 0,1-1 0 0 0,-1 1 0 0 0,1-1 0 0 0,-1 0-1 0 0,1 1 1 0 0,-1-1 0 0 0,1 1 0 0 0,-1-1-1 0 0,0 1 1 0 0,1-1 0 0 0,-1 1 0 0 0,0 0 0 0 0,1-1-1 0 0,-1 1 1 0 0,0-1 0 0 0,0 1 0 0 0,1 0-1 0 0,-1-1 1 0 0,0 1 0 0 0,0 0 0 0 0,0-1 0 0 0,0 1-1 0 0,0 0 27 0 0,0 44-455 0 0,0-33 501 0 0,-1 3-20 0 0,0-14-14 0 0,1 1 0 0 0,-1-1 0 0 0,1 0-1 0 0,-1 1 1 0 0,1-1 0 0 0,0 0 0 0 0,-1 1 0 0 0,1-1 0 0 0,0 0 0 0 0,0 1 0 0 0,0-1 0 0 0,0 1 0 0 0,0-1 0 0 0,0 0 0 0 0,0 1 0 0 0,1-1 0 0 0,-1 1 0 0 0,0-1 0 0 0,1 0 0 0 0,-1 1 0 0 0,1-1 0 0 0,0 0 0 0 0,-1 0 0 0 0,1 0 0 0 0,0 1 0 0 0,0-1 0 0 0,0 0 0 0 0,-1 0 0 0 0,1 0 0 0 0,0 0 0 0 0,1 0 0 0 0,-1 0 0 0 0,0 0 0 0 0,0-1 0 0 0,0 1 0 0 0,0 0 0 0 0,1-1-1 0 0,-1 1 1 0 0,0-1 0 0 0,1 1 0 0 0,-1-1 0 0 0,0 0 0 0 0,1 1 0 0 0,-1-1 0 0 0,0 0 0 0 0,1 0 0 0 0,-1 0 0 0 0,1 0 0 0 0,-1 0 0 0 0,0 0 0 0 0,2-1-12 0 0,8-2 94 0 0,0-1 0 0 0,-1-1 0 0 0,0 0 0 0 0,0-1 0 0 0,0 0 0 0 0,0 0 0 0 0,-1-1-1 0 0,0 0 1 0 0,0-1 0 0 0,0-1-94 0 0,9-6 101 0 0,99-67 243 0 0,-116 82-364 0 0,1 1-1 0 0,0 0 0 0 0,-1 0 0 0 0,1 0 0 0 0,-1 0 0 0 0,1 0 0 0 0,-1 1 1 0 0,0-1-1 0 0,1 0 0 0 0,-1 1 0 0 0,0-1 0 0 0,0 1 0 0 0,0-1 1 0 0,0 1-1 0 0,0-1 0 0 0,0 1 0 0 0,-1 0 0 0 0,1-1 0 0 0,0 1 0 0 0,-1 0 1 0 0,0 0-1 0 0,1 0 0 0 0,-1-1 0 0 0,0 1 0 0 0,0 0 0 0 0,0 0 1 0 0,0 0-1 0 0,0 0 0 0 0,0-1 0 0 0,0 1 0 0 0,-1 0 0 0 0,1 0 1 0 0,-1 0-1 0 0,1-1 0 0 0,-1 1 0 0 0,0 0 0 0 0,0 1 21 0 0,0 9-35 0 0,11 48-1354 0 0,26-40-5551 0 0,-26-18 1339 0 0,-3 1-3341 0 0</inkml:trace>
  <inkml:trace contextRef="#ctx0" brushRef="#br0" timeOffset="-12836.48">3640 831 7586 0 0,'0'0'538'0'0,"0"0"8"0"0,0 0 266 0 0,0 0 244 0 0,0 0 123 0 0,0 0-67 0 0,0 0-199 0 0,-4 34-219 0 0,-12 106-176 0 0,12 18 593 0 0,5-112-926 0 0,-10 95 921 0 0,9-140-1054 0 0,-1 0 0 0 0,1 0 0 0 0,0 0 0 0 0,-1 0 0 0 0,1 0 0 0 0,-1 0 0 0 0,1 0 0 0 0,-1 0 0 0 0,1 0 0 0 0,-1 0 0 0 0,0-1 1 0 0,1 1-1 0 0,-1 0 0 0 0,0 0 0 0 0,0 0 0 0 0,1-1 0 0 0,-1 1 0 0 0,0-1 0 0 0,0 1 0 0 0,0 0 0 0 0,0-1 0 0 0,0 0 0 0 0,0 1 0 0 0,0-1 0 0 0,0 1 0 0 0,0-1 1 0 0,0 0-1 0 0,0 0 0 0 0,0 0 0 0 0,0 0 0 0 0,0 0 0 0 0,0 0 0 0 0,-1 0 0 0 0,1 0 0 0 0,0 0 0 0 0,0 0 0 0 0,0 0 0 0 0,0-1 0 0 0,0 1 0 0 0,0 0 1 0 0,0-1-1 0 0,0 1 0 0 0,0-1 0 0 0,0 1 0 0 0,0-1 0 0 0,1 0 0 0 0,-1 1 0 0 0,0-1 0 0 0,0 0 0 0 0,0 1 0 0 0,1-1 0 0 0,-1 0 0 0 0,0 0 0 0 0,1 0 0 0 0,-1 0 1 0 0,1 0-1 0 0,-1 0 0 0 0,1 0 0 0 0,-1 0 0 0 0,1 0 0 0 0,0 0 0 0 0,-1 0 0 0 0,1 0 0 0 0,0 0 0 0 0,0 0 0 0 0,0 0 0 0 0,0 0 0 0 0,0 0 0 0 0,0 0 1 0 0,0-1-54 0 0,-2-23 94 0 0,1-1-1 0 0,1 0 0 0 0,2 0 1 0 0,0 1-1 0 0,2-1 0 0 0,1 1 0 0 0,0-1 1 0 0,2 1-1 0 0,1 1 0 0 0,1 0 1 0 0,2 0-1 0 0,0 1 0 0 0,1 0 0 0 0,1 0 1 0 0,1 2-1 0 0,1 0 0 0 0,1 0 0 0 0,1 2 1 0 0,1 0-1 0 0,0 1 0 0 0,19-14-92 0 0,-25 22-41 0 0,0 0 0 0 0,1 1 0 0 0,1 1-1 0 0,0 0 1 0 0,0 0 0 0 0,0 2 0 0 0,1 0 0 0 0,0 0-1 0 0,1 1 42 0 0,-14 5-2 0 0,0-1 0 0 0,0 1-1 0 0,0 0 1 0 0,0 0-1 0 0,1 0 1 0 0,-1 0-1 0 0,0 0 1 0 0,0 0 0 0 0,0 1-1 0 0,0-1 1 0 0,0 1-1 0 0,0-1 1 0 0,0 1-1 0 0,0 0 1 0 0,0 0 0 0 0,0 0-1 0 0,0 0 1 0 0,0 0-1 0 0,0 0 1 0 0,-1 0-1 0 0,1 1 1 0 0,0-1-1 0 0,-1 1 1 0 0,1-1 0 0 0,-1 1-1 0 0,0-1 1 0 0,1 1-1 0 0,-1 0 1 0 0,0 0-1 0 0,0 0 1 0 0,0 0 0 0 0,0 0-1 0 0,-1 0 1 0 0,1 0-1 0 0,0 0 1 0 0,-1 0-1 0 0,1 0 1 0 0,-1 0 0 0 0,0 0-1 0 0,0 0 1 0 0,0 1-1 0 0,0 0 3 0 0,-12 91 440 0 0,9-88-437 0 0,-1 1 0 0 0,1-1-1 0 0,-1 1 1 0 0,0-1 0 0 0,-1 0 0 0 0,0 0 0 0 0,0-1-1 0 0,0 0 1 0 0,0 1 0 0 0,-1-2 0 0 0,0 1 0 0 0,0-1-1 0 0,0 0 1 0 0,0 0 0 0 0,-1 0 0 0 0,1-1 0 0 0,-1 0 0 0 0,0-1-1 0 0,0 1 1 0 0,0-1 0 0 0,-1-1 0 0 0,1 1 0 0 0,0-1-1 0 0,-1 0 1 0 0,1-1 0 0 0,0 0 0 0 0,-3 0-3 0 0,-24-19-2937 0 0,20-1-6155 0 0,10 15-1812 0 0</inkml:trace>
  <inkml:trace contextRef="#ctx0" brushRef="#br0" timeOffset="-12554.706">4463 124 13995 0 0,'0'0'900'0'0,"0"0"-132"0"0,0 0 178 0 0,0 0 233 0 0,0 0 53 0 0,0 0-118 0 0,0 0-175 0 0,0 0-166 0 0,0 0-137 0 0,-16 34-120 0 0,-48 107-134 0 0,34-46 34 0 0,21-41-340 0 0,2 1 0 0 0,2 0 0 0 0,3 0 0 0 0,4 55-76 0 0,2-54-196 0 0,3 74-3388 0 0,-10-122 994 0 0,-5-5-5467 0 0,4-3 961 0 0</inkml:trace>
  <inkml:trace contextRef="#ctx0" brushRef="#br0" timeOffset="-7570.217">4641 780 0 0 0,'0'0'1383'0'0,"0"0"-152"0"0,0 0 37 0 0,0 0 127 0 0,0 0 52 0 0,0 0-119 0 0,0 0-250 0 0,0 0-274 0 0,0 0-210 0 0,0 0-118 0 0,0 0-46 0 0,7 14 1647 0 0,52-2 2297 0 0,-49-9-4180 0 0,1 0-1 0 0,-1 0 1 0 0,1-1-1 0 0,-1 0 1 0 0,1-1-1 0 0,0 0 1 0 0,0 0-1 0 0,-1-2 1 0 0,1 1-1 0 0,0-1 1 0 0,0-1-1 0 0,-1 0 1 0 0,1 0-1 0 0,-1-1 1 0 0,0 0 0 0 0,1-1-1 0 0,-1 0 1 0 0,-1-1-1 0 0,1 0 1 0 0,-1-1-1 0 0,0 0 1 0 0,0 0-1 0 0,-1 0 1 0 0,1-2-1 0 0,-1 1 1 0 0,-1-1-1 0 0,7-7-193 0 0,-12 12-4 0 0,0 0 0 0 0,0 0 0 0 0,0 1 0 0 0,-1-1 0 0 0,1-1 0 0 0,0 1 0 0 0,-1 0 0 0 0,0 0 0 0 0,0 0 0 0 0,0-1 0 0 0,0 1 0 0 0,-1 0 0 0 0,1-1 0 0 0,-1 1 0 0 0,0-1 0 0 0,0 1 0 0 0,0-1 0 0 0,0 1 0 0 0,-1 0 0 0 0,0-1 0 0 0,1 1 0 0 0,-1 0 0 0 0,0-1 0 0 0,0 1 0 0 0,-1 0 0 0 0,1 0 0 0 0,-1 0 0 0 0,0 0 0 0 0,1 0 0 0 0,-2 0 4 0 0,-7-3-316 0 0,-1 0-1 0 0,-1 0 0 0 0,1 2 0 0 0,-1-1 1 0 0,0 1-1 0 0,0 1 0 0 0,0 0 0 0 0,0 1 1 0 0,0 0-1 0 0,-1 1 0 0 0,1 1 0 0 0,-1 0 1 0 0,1 0-1 0 0,-4 1 317 0 0,3 0-44 0 0,-1 1 0 0 0,0 0 0 0 0,1 0 0 0 0,-1 1 0 0 0,1 1 0 0 0,0 0 0 0 0,0 1 0 0 0,1 1 0 0 0,-1 0 0 0 0,1 0 1 0 0,0 1-1 0 0,1 1 0 0 0,0 0 0 0 0,0 1 0 0 0,1 0 0 0 0,0 0 0 0 0,0 1 0 0 0,1 0 0 0 0,0 1 0 0 0,1 0 0 0 0,0 0 0 0 0,-5 11 44 0 0,10-15 76 0 0,0-1 0 0 0,0 1 0 0 0,0 0 0 0 0,1 0 0 0 0,0 0 0 0 0,0 0 0 0 0,1 1-1 0 0,0-1 1 0 0,0 1 0 0 0,1-1 0 0 0,0 0 0 0 0,0 1 0 0 0,1-1 0 0 0,0 1 0 0 0,0-1 0 0 0,1 0 0 0 0,-1 0 0 0 0,2 0 0 0 0,-1 0 0 0 0,1 0-1 0 0,0 0 1 0 0,0 0 0 0 0,1-1 0 0 0,0 0 0 0 0,0 0 0 0 0,1 0 0 0 0,-1 0 0 0 0,1-1 0 0 0,5 5-76 0 0,16 3 184 0 0,0-2 0 0 0,0-1 0 0 0,1-1 0 0 0,0-1 0 0 0,0-1 0 0 0,1-2 0 0 0,0-1 0 0 0,0-1 0 0 0,0-1 0 0 0,0-1 0 0 0,0-2 0 0 0,1-1 0 0 0,1-1-184 0 0,-23 3 11 0 0,35-4-218 0 0,0 0-1 0 0,-1-3 1 0 0,0-2 0 0 0,31-10 207 0 0,26-11-9432 0 0,-78 22-1749 0 0</inkml:trace>
  <inkml:trace contextRef="#ctx0" brushRef="#br0" timeOffset="-6192.733">661 1398 0 0 0,'0'0'1130'0'0,"0"0"266"0"0,0 0 68 0 0,0 0-122 0 0,0 0-270 0 0,0 0-222 0 0,0 0-118 0 0,0 0-4 0 0,3-2 84 0 0,61-10 5245 0 0,243 13 142 0 0,413-5-3907 0 0,-102 0-1510 0 0,-22-11-87 0 0,402 11 433 0 0,-232-7-575 0 0,-213 11-231 0 0,-423-15-150 0 0,-81 14-4516 0 0,-35 3 2517 0 0,1-1-1889 0 0,-7 1-3479 0 0,-4 1-3377 0 0</inkml:trace>
  <inkml:trace contextRef="#ctx0" brushRef="#br0" timeOffset="-893.013">5869 912 11146 0 0,'0'0'1026'0'0,"0"0"6"0"0,0 0 43 0 0,0 0 155 0 0,0 0 41 0 0,0 0-161 0 0,0 0-240 0 0,0 0-247 0 0,0 0-176 0 0,0 0-99 0 0,0 0-62 0 0,-2 3-26 0 0,-7 10-5 0 0,7-10 1 0 0,2-3 23 0 0,0 0-8 0 0,0 0-30 0 0,0 0-56 0 0,0 0-55 0 0,0 0-54 0 0,0 0-62 0 0,0 0-52 0 0,0 0-129 0 0,0 0-258 0 0,0-11-5220 0 0,0 7-1341 0 0,0 0-2184 0 0</inkml:trace>
  <inkml:trace contextRef="#ctx0" brushRef="#br0" timeOffset="-650.107">5685 515 11218 0 0,'0'0'80'0'0,"0"0"-176"0"0,0 0 88 0 0,0 0 184 0 0,0 0 24 0 0,0 0-96 0 0,0 0-184 0 0,0 0-256 0 0,0 0-192 0 0,0 0-328 0 0,0 0-872 0 0,0 0-1833 0 0,0 0-1024 0 0</inkml:trace>
  <inkml:trace contextRef="#ctx0" brushRef="#br0" timeOffset="36855.168">2436 1619 12115 0 0,'0'0'1620'0'0,"0"0"-126"0"0,0 0-103 0 0,0 0-102 0 0,0 0-142 0 0,0 0-208 0 0,0 0-235 0 0,0 0-210 0 0,0 0-204 0 0,0 0-139 0 0,0 0-40 0 0,0 0-18 0 0,0 0 7 0 0,-9 20 32 0 0,-26 66 45 0 0,10 27 522 0 0,24-85-593 0 0,-2 77 135 0 0,5 0 0 0 0,11 68-241 0 0,2 102-1420 0 0,-28-292-7706 0 0,7 9 3640 0 0,3 1-2016 0 0</inkml:trace>
  <inkml:trace contextRef="#ctx0" brushRef="#br0" timeOffset="35670.361">326 1984 3841 0 0,'0'0'880'0'0,"0"0"-125"0"0,0 0 18 0 0,0 0 192 0 0,0 0 151 0 0,0 0 17 0 0,0 0-66 0 0,0 0-128 0 0,0 0-135 0 0,0 0-138 0 0,0 0-106 0 0,-33 9-85 0 0,-101 30-34 0 0,64-2 502 0 0,62-31-811 0 0,1 0 0 0 0,0 0 0 0 0,0 1 1 0 0,1 0-1 0 0,0 0 0 0 0,0 0 0 0 0,1 1 0 0 0,0 0 0 0 0,0 0 1 0 0,1 0-1 0 0,0 1 0 0 0,0-1 0 0 0,1 1 0 0 0,0 0 0 0 0,1 0 1 0 0,-1 0-1 0 0,2 0 0 0 0,0 1 0 0 0,0-1 0 0 0,0 9-132 0 0,2-6 51 0 0,0 0 0 0 0,1-1 0 0 0,0 0 0 0 0,1 1 0 0 0,0-1 0 0 0,1 0 0 0 0,0 0 0 0 0,1-1 0 0 0,0 1 0 0 0,1-1 0 0 0,0 0 0 0 0,0 0 0 0 0,1-1 0 0 0,0 0 0 0 0,1 0 1 0 0,0-1-1 0 0,0 0 0 0 0,1 0 0 0 0,0-1 0 0 0,3 1-51 0 0,4 4 16 0 0,1 0 0 0 0,0-2 0 0 0,1 0 0 0 0,0-1 0 0 0,1-1-1 0 0,0-1 1 0 0,0-1 0 0 0,1 0 0 0 0,0-1 0 0 0,0-1 0 0 0,6-1-16 0 0,1 1-143 0 0,1-3-1 0 0,-1 0 0 0 0,0-1 1 0 0,0-2-1 0 0,1-1 0 0 0,-1-1 1 0 0,-1-1-1 0 0,27-9 144 0 0,59-36-4413 0 0,-45 6-4830 0 0,-51 32 4851 0 0</inkml:trace>
  <inkml:trace contextRef="#ctx0" brushRef="#br0" timeOffset="36006.032">983 2079 8522 0 0,'0'0'1225'0'0,"0"0"-300"0"0,0 0 4 0 0,0 0 165 0 0,0 0 119 0 0,0 0-94 0 0,0 0-177 0 0,0 0-185 0 0,0 0-230 0 0,0 0-156 0 0,0 0-114 0 0,0 0-71 0 0,-30 27-54 0 0,-90 82-27 0 0,117-108-98 0 0,1 1 1 0 0,-1-1-1 0 0,1 0 0 0 0,0 1 1 0 0,-1 0-1 0 0,1 0 0 0 0,0 0 1 0 0,0 0-1 0 0,0 0 0 0 0,1 0 1 0 0,-1 0-1 0 0,0 0 0 0 0,1 1 1 0 0,-1-1-1 0 0,1 1 0 0 0,0-1 1 0 0,0 1-1 0 0,0-1 0 0 0,0 1 1 0 0,0 0-1 0 0,1 0 0 0 0,-1-1 1 0 0,1 1-1 0 0,-1 0 0 0 0,1 0 1 0 0,0 0-8 0 0,1 7 45 0 0,-1-4-19 0 0,-1-1 1 0 0,1 1-1 0 0,0 0 1 0 0,0 0-1 0 0,1 0 0 0 0,0 0 1 0 0,0 0-1 0 0,0 0 0 0 0,1-1 1 0 0,0 1-1 0 0,0 0 1 0 0,0-1-1 0 0,1 1 0 0 0,0-1 1 0 0,0 0-1 0 0,0 0 1 0 0,0 0-1 0 0,1-1 0 0 0,0 1 1 0 0,0-1-1 0 0,0 0 0 0 0,1 0 1 0 0,-1 0-1 0 0,1 0 1 0 0,0-1-1 0 0,0 0 0 0 0,0 0 1 0 0,2 1-27 0 0,5-1 152 0 0,1 0 1 0 0,-1-1-1 0 0,1 0 1 0 0,-1-1 0 0 0,1-1-1 0 0,0 0 1 0 0,-1 0-1 0 0,1-1 1 0 0,-1-1-1 0 0,1 0 1 0 0,-1-1-1 0 0,0 0 1 0 0,0-1 0 0 0,0 0-1 0 0,0-1 1 0 0,0 0-1 0 0,-1-1 1 0 0,0-1-1 0 0,-1 1 1 0 0,1-2 0 0 0,-1 1-1 0 0,0-1 1 0 0,-1-1-1 0 0,0 0 1 0 0,-1 0-1 0 0,1-1 1 0 0,-2 0-1 0 0,1 0 1 0 0,-2-1 0 0 0,1 0-1 0 0,-1 0 1 0 0,-1-1-1 0 0,2-6-152 0 0,-4 11-5 0 0,0 1 0 0 0,-1-1 0 0 0,0 0 0 0 0,-1 0 1 0 0,1 0-1 0 0,-1 0 0 0 0,-1 0 0 0 0,1 0 0 0 0,-1 0 0 0 0,-1 0 0 0 0,1-1 0 0 0,-1 1 0 0 0,0 0 0 0 0,-1 0 0 0 0,1 0 0 0 0,-2 1 0 0 0,1-1 0 0 0,-1 0 1 0 0,0 1-1 0 0,0 0 0 0 0,0-1 0 0 0,-1 1 0 0 0,0 0 5 0 0,-4 0-339 0 0,1-1-1 0 0,-1 1 1 0 0,0 1 0 0 0,0-1-1 0 0,-1 1 1 0 0,0 1 0 0 0,0 0-1 0 0,0 0 1 0 0,0 0 0 0 0,0 1 0 0 0,-1 1-1 0 0,1 0 1 0 0,-1 0 0 0 0,0 1-1 0 0,0 0 1 0 0,0 0 0 0 0,1 1-1 0 0,-1 1 1 0 0,-7 0 339 0 0,-23 14-4396 0 0,18 2-2488 0 0,13-9 411 0 0</inkml:trace>
  <inkml:trace contextRef="#ctx0" brushRef="#br0" timeOffset="36472.149">1357 2496 11314 0 0,'0'0'1349'0'0,"0"0"-256"0"0,0 0 37 0 0,0 0 175 0 0,0 0 98 0 0,0 0-93 0 0,0 0-231 0 0,0 0-234 0 0,0 0-231 0 0,0 0-195 0 0,11-32-121 0 0,34-97-111 0 0,0 43 36 0 0,-30 67-183 0 0,80-87-146 0 0,-95 162-1791 0 0,-2-46 1912 0 0,0-5-10 0 0,1 0-1 0 0,-1 0 1 0 0,1 0 0 0 0,0 0 0 0 0,0 0 0 0 0,1 0 0 0 0,0 0 0 0 0,-1 0 0 0 0,2 1 0 0 0,-1-1 0 0 0,1 0-1 0 0,0 0 1 0 0,0 0 0 0 0,0 0 0 0 0,0 0 0 0 0,1 0 0 0 0,0 0 0 0 0,0 0 0 0 0,2 1-5 0 0,-2-2 78 0 0,1-1 1 0 0,0 0-1 0 0,1 0 1 0 0,-1 0-1 0 0,0-1 0 0 0,1 1 1 0 0,-1-1-1 0 0,1 0 1 0 0,0 0-1 0 0,0 0 1 0 0,0 0-1 0 0,0-1 0 0 0,0 0 1 0 0,0 0-1 0 0,0 0 1 0 0,1 0-1 0 0,-1 0 1 0 0,0-1-1 0 0,1 0 1 0 0,-1 0-1 0 0,0 0 0 0 0,0 0 1 0 0,1-1-1 0 0,-1 0 1 0 0,0 0-1 0 0,0 0 1 0 0,0 0-1 0 0,0-1 1 0 0,0 1-1 0 0,0-1 0 0 0,0 0 1 0 0,0 0-1 0 0,2-2-78 0 0,108-69 2031 0 0,-85 53-1846 0 0,-20 15-135 0 0,-1 0 0 0 0,0 0 0 0 0,-1-1 0 0 0,1 0 0 0 0,-1-1 0 0 0,0 1 1 0 0,-1-1-1 0 0,0-1 0 0 0,0 1 0 0 0,1-3-50 0 0,-1-44-1103 0 0,-18 23-3791 0 0,8 24-1006 0 0,2 3-5661 0 0</inkml:trace>
  <inkml:trace contextRef="#ctx0" brushRef="#br0" timeOffset="40860.422">2031 2079 4681 0 0,'0'0'1360'0'0,"0"0"37"0"0,0 0 198 0 0,0 0 257 0 0,0 0 23 0 0,0 0-225 0 0,0 0-319 0 0,0 0-279 0 0,0 0-211 0 0,0 0-164 0 0,0 0-171 0 0,18-4-144 0 0,116-25 333 0 0,124-22-102 0 0,-146 25-2466 0 0,-1 5-3616 0 0,-71 16-181 0 0,-14 2-1765 0 0</inkml:trace>
  <inkml:trace contextRef="#ctx0" brushRef="#br0" timeOffset="42328.071">3100 2098 6041 0 0,'0'0'1269'0'0,"0"0"38"0"0,0 0 133 0 0,0 0 168 0 0,0 0-32 0 0,0 0-199 0 0,0 0-326 0 0,0 0-343 0 0,-31 5-221 0 0,-98 20-129 0 0,66 3 49 0 0,54-19-327 0 0,-3-1-19 0 0,1 1 1 0 0,0 1-1 0 0,1 0 0 0 0,0 0 0 0 0,1 1 1 0 0,0 1-1 0 0,0-1 0 0 0,1 1 1 0 0,1 1-1 0 0,0-1 0 0 0,0 1 0 0 0,2 0 1 0 0,-1 1-1 0 0,2 0 0 0 0,0-1 0 0 0,0 2 1 0 0,2-1-1 0 0,-1 2-61 0 0,3-12 10 0 0,-1-1-1 0 0,1 1 1 0 0,0 0 0 0 0,0-1 0 0 0,0 1-1 0 0,1 0 1 0 0,-1-1 0 0 0,1 1 0 0 0,0 0-1 0 0,0-1 1 0 0,0 1 0 0 0,0-1 0 0 0,1 1-1 0 0,0-1 1 0 0,-1 0 0 0 0,1 0 0 0 0,0 0-1 0 0,1 0 1 0 0,-1 0 0 0 0,0 0 0 0 0,1 0-1 0 0,0-1 1 0 0,-1 1 0 0 0,1-1 0 0 0,0 0-1 0 0,0 0 1 0 0,1 0 0 0 0,-1 0-1 0 0,0 0 1 0 0,1-1 0 0 0,-1 1 0 0 0,1-1-1 0 0,2 0-9 0 0,3 1 124 0 0,-1 0 0 0 0,1-1 0 0 0,0 0-1 0 0,0-1 1 0 0,0 0 0 0 0,0-1 0 0 0,0 0 0 0 0,-1 0-1 0 0,1 0 1 0 0,0-1 0 0 0,-1-1 0 0 0,1 0-1 0 0,-1 0 1 0 0,0 0 0 0 0,0-1 0 0 0,0 0-1 0 0,0-1 1 0 0,5-4-124 0 0,123-109 1360 0 0,57-84-865 0 0,-193 203-525 0 0,0-1 1 0 0,0 0-1 0 0,0 0 1 0 0,0 1-1 0 0,0-1 1 0 0,0 0-1 0 0,0 0 1 0 0,1 1-1 0 0,-1-1 1 0 0,0 0-1 0 0,0 0 1 0 0,0 1-1 0 0,0-1 1 0 0,1 0-1 0 0,-1 0 1 0 0,0 0-1 0 0,0 1 1 0 0,0-1-1 0 0,1 0 1 0 0,-1 0-1 0 0,0 0 1 0 0,0 0-1 0 0,1 0 1 0 0,-1 1-1 0 0,0-1 1 0 0,0 0-1 0 0,1 0 1 0 0,-1 0-1 0 0,0 0 1 0 0,0 0-1 0 0,1 0 1 0 0,-1 0-1 0 0,0 0 1 0 0,1 0-1 0 0,-1 0 1 0 0,0 0-1 0 0,0 0 1 0 0,1 0-1 0 0,-1 0 1 0 0,0 0-1 0 0,0-1 1 0 0,1 1-1 0 0,-1 0 1 0 0,0 0-1 0 0,0 0 1 0 0,1 0-1 0 0,-1 0 1 0 0,0-1-1 0 0,0 1 30 0 0,0 11 96 0 0,-8 176-277 0 0,9-181 205 0 0,0-1 1 0 0,1 1-1 0 0,-1-1 1 0 0,1 0-1 0 0,0 0 1 0 0,1 0-1 0 0,-1 0 0 0 0,1 0 1 0 0,0 0-1 0 0,0-1 1 0 0,1 1-1 0 0,-1-1 1 0 0,1 0-1 0 0,0 0 1 0 0,0 0-1 0 0,1-1 1 0 0,-1 1-1 0 0,1-1 1 0 0,-1 0-1 0 0,1 0 1 0 0,0-1-1 0 0,0 0 1 0 0,0 0-1 0 0,1 0 1 0 0,-1 0-1 0 0,0-1 1 0 0,1 1-1 0 0,-1-1 1 0 0,1-1-1 0 0,-1 1 1 0 0,1-1-1 0 0,-1 0 1 0 0,1 0-1 0 0,0-1 0 0 0,-1 0 1 0 0,1 0-1 0 0,-1 0 1 0 0,0 0-1 0 0,1-1 1 0 0,-1 0-1 0 0,0 0 1 0 0,3-2-25 0 0,10-11 158 0 0,-1 0 0 0 0,-1-1 0 0 0,0-1-1 0 0,-1-1 1 0 0,-1 0 0 0 0,5-9-158 0 0,37-46 141 0 0,124-95 12 0 0,-173 162-180 0 0,0 1 0 0 0,1 0 0 0 0,0 0 0 0 0,-1 0 0 0 0,2 1 0 0 0,-1 0 0 0 0,0 1 0 0 0,1 0-1 0 0,-1 0 1 0 0,1 1 0 0 0,0 0 0 0 0,5 0 27 0 0,-4 57-368 0 0,-10-54 408 0 0,0 1 0 0 0,0-1 0 0 0,0 0 0 0 0,0 0 0 0 0,-1 1 0 0 0,1-1 0 0 0,0 0 0 0 0,-1 0 0 0 0,1 1 0 0 0,0-1 0 0 0,-1 0 0 0 0,1 0 0 0 0,-1 0 0 0 0,0 0 0 0 0,1 0 0 0 0,-1 0 0 0 0,0 0 0 0 0,0 0 0 0 0,0 0 0 0 0,0 0 0 0 0,0 0 0 0 0,0 0-1 0 0,0-1 1 0 0,0 1 0 0 0,0 0 0 0 0,0-1 0 0 0,0 1 0 0 0,0-1 0 0 0,0 1 0 0 0,-1-1 0 0 0,1 1 0 0 0,0-1 0 0 0,0 0 0 0 0,0 0 0 0 0,-1 0 0 0 0,1 0 0 0 0,0 0 0 0 0,0 0 0 0 0,-1 0 0 0 0,1 0 0 0 0,0 0 0 0 0,-1 0 0 0 0,1-1 0 0 0,0 1 0 0 0,-1 0-40 0 0,-59-19 75 0 0,54 19-113 0 0,0 0-1 0 0,0 0 1 0 0,0 0 0 0 0,0 1 0 0 0,0 0 0 0 0,0 1 0 0 0,0-1 0 0 0,1 1 0 0 0,-1 1-1 0 0,1-1 1 0 0,-1 1 0 0 0,1 0 0 0 0,0 1 0 0 0,0-1 0 0 0,0 1 0 0 0,1 1 0 0 0,-1-1-1 0 0,1 1 1 0 0,0-1 0 0 0,0 2 0 0 0,1-1 0 0 0,-3 4 38 0 0,3-2-12 0 0,0 1 0 0 0,1 0 1 0 0,0-1-1 0 0,0 1 0 0 0,1 0 0 0 0,0 1 1 0 0,0-1-1 0 0,1 0 0 0 0,0 0 0 0 0,0 1 1 0 0,1-1-1 0 0,0 0 0 0 0,1 1 0 0 0,0-1 1 0 0,0 0-1 0 0,1 3 12 0 0,3-1 4 0 0,1-1 1 0 0,0 0 0 0 0,0 0-1 0 0,1 0 1 0 0,0 0 0 0 0,0-1-1 0 0,1-1 1 0 0,0 1-1 0 0,0-1 1 0 0,1 0 0 0 0,0-1-1 0 0,0 0 1 0 0,1-1-1 0 0,0 0 1 0 0,0 0 0 0 0,0-1-1 0 0,0 0 1 0 0,0-1 0 0 0,1 0-1 0 0,0 0 1 0 0,0-1-1 0 0,-1-1 1 0 0,1 0 0 0 0,0-1-1 0 0,0 0 1 0 0,9-1-5 0 0,9-3 85 0 0,1-1 1 0 0,-1-1 0 0 0,0-2-1 0 0,-1-1 1 0 0,0-1-1 0 0,0-2 1 0 0,-1 0-1 0 0,-1-2 1 0 0,0-1-1 0 0,-1-1 1 0 0,-1-1 0 0 0,0-1-1 0 0,19-20-85 0 0,4 0 15 0 0,-2-2 1 0 0,-2-1-1 0 0,-2-3 0 0 0,-2-1 0 0 0,-2-3 1 0 0,-1 0-1 0 0,5-15-15 0 0,-32 47-80 0 0,0-1-1 0 0,0 0 1 0 0,-2 0 0 0 0,0 0 0 0 0,-1-1-1 0 0,-1 0 1 0 0,-1-1 0 0 0,0 1 0 0 0,-1 0 0 0 0,-1-1-1 0 0,-1 0 1 0 0,-1 0 0 0 0,-1-15 80 0 0,0 32-5 0 0,1 0 0 0 0,0 1 0 0 0,-1-1 0 0 0,1 0-1 0 0,-1 0 1 0 0,0 0 0 0 0,1 0 0 0 0,-1 0 0 0 0,0 0 0 0 0,0 1 0 0 0,-1-1 0 0 0,1 0 0 0 0,0 1 0 0 0,0-1 0 0 0,-1 1 0 0 0,1-1-1 0 0,-1 1 1 0 0,1 0 0 0 0,-1 0 0 0 0,0 0 0 0 0,1-1 0 0 0,-1 2 0 0 0,0-1 0 0 0,0 0 0 0 0,0 0 0 0 0,0 0 0 0 0,1 1 0 0 0,-1-1 0 0 0,0 1-1 0 0,0 0 1 0 0,0-1 0 0 0,0 1 0 0 0,0 0 0 0 0,0 0 0 0 0,0 0 0 0 0,0 1 0 0 0,-2-1 5 0 0,-70 30-224 0 0,61-14 245 0 0,1 1 0 0 0,0 0 1 0 0,2 1-1 0 0,0 0 0 0 0,1 0 1 0 0,1 1-1 0 0,0 0 1 0 0,2 0-1 0 0,0 1 0 0 0,1 0 1 0 0,1 0-1 0 0,1 0 0 0 0,1 1 1 0 0,1-1-1 0 0,0 1 0 0 0,3 11-21 0 0,-2 9 60 0 0,1-1 0 0 0,3 1 0 0 0,1-1 0 0 0,8 29-60 0 0,-4-15 20 0 0,-3 1-1 0 0,-2-1 1 0 0,-3 51-20 0 0,-12-49-55 0 0,10-107-9487 0 0,1 22 426 0 0,0 18 3197 0 0</inkml:trace>
  <inkml:trace contextRef="#ctx0" brushRef="#br0" timeOffset="42594.017">4225 1825 9250 0 0,'0'0'2501'0'0,"0"0"-381"0"0,0 0-297 0 0,0 0-261 0 0,0 0-383 0 0,0 0-417 0 0,0 0-296 0 0,0 0-57 0 0,0 0 93 0 0,0 0 109 0 0,0 0 82 0 0,0 0-56 0 0,0 0-98 0 0,30 8-84 0 0,97 24-56 0 0,-6-24 249 0 0,-3-7-622 0 0,125-2 87 0 0,-85-13-9553 0 0,-138 10-374 0 0</inkml:trace>
  <inkml:trace contextRef="#ctx0" brushRef="#br0" timeOffset="46229.49">5655 2138 3537 0 0,'0'0'1923'0'0,"0"0"-476"0"0,0 0-119 0 0,0 0 118 0 0,0 0 102 0 0,0 0-65 0 0,0 0-187 0 0,0 0-205 0 0,0 0-195 0 0,0 0-185 0 0,0 0-160 0 0,-3 8-148 0 0,-18 88 958 0 0,22-87-1292 0 0,0 0-1 0 0,0 0 0 0 0,1 0 0 0 0,0 0 1 0 0,1 0-1 0 0,-1-1 0 0 0,2 1 0 0 0,-1-1 1 0 0,1 0-1 0 0,1 0 0 0 0,-1 0 0 0 0,1-1 1 0 0,1 1-1 0 0,-1-1 0 0 0,1 0 1 0 0,0-1-1 0 0,1 1 0 0 0,0-1 0 0 0,0-1 1 0 0,5 4-69 0 0,-7-5 51 0 0,1 0 1 0 0,-1-1 0 0 0,1 0-1 0 0,0 0 1 0 0,0 0 0 0 0,0-1-1 0 0,0 0 1 0 0,0 0 0 0 0,0-1-1 0 0,1 1 1 0 0,-1-2 0 0 0,1 1 0 0 0,-1 0-1 0 0,1-1 1 0 0,-1 0 0 0 0,1-1-1 0 0,-1 0 1 0 0,0 0 0 0 0,1 0-1 0 0,-1 0 1 0 0,0-1 0 0 0,0 0 0 0 0,0-1-1 0 0,0 1 1 0 0,0-1 0 0 0,0 0-1 0 0,-1-1 1 0 0,6-3-52 0 0,17-17 247 0 0,-1-2 1 0 0,-1-1-1 0 0,-1-1 0 0 0,-1-1 0 0 0,12-20-247 0 0,-19 23 28 0 0,-17 25-109 0 0,0 1-116 0 0,0 13-953 0 0,1 125 783 0 0,1-134 393 0 0,0 0-1 0 0,0 0 0 0 0,0 0 1 0 0,1-1-1 0 0,-1 1 0 0 0,1-1 1 0 0,0 0-1 0 0,0 0 0 0 0,0 0 1 0 0,0 0-1 0 0,1 0 0 0 0,-1-1 1 0 0,1 1-1 0 0,0-1 0 0 0,-1 0 1 0 0,1 0-1 0 0,0 0 0 0 0,0-1 1 0 0,1 1-1 0 0,-1-1 0 0 0,0 0 1 0 0,0 0-1 0 0,1-1 0 0 0,-1 1 1 0 0,0-1-1 0 0,1 0 0 0 0,-1 0 1 0 0,0 0-1 0 0,1-1 0 0 0,-1 0 1 0 0,0 1-1 0 0,0-2 0 0 0,1 1 1 0 0,-1 0-1 0 0,0-1 0 0 0,0 0 1 0 0,0 0-1 0 0,-1 0 0 0 0,1 0 1 0 0,2-2-26 0 0,10-6 189 0 0,-1-1 1 0 0,0-1-1 0 0,-1 0 1 0 0,0-1 0 0 0,-1 0-1 0 0,0-1 1 0 0,-1-1-1 0 0,-1 0 1 0 0,0 0-1 0 0,-1-1 1 0 0,-1-1-1 0 0,-1 1 1 0 0,0-2-1 0 0,-1 1 1 0 0,4-15-190 0 0,-16 8-1608 0 0,-1 23-3719 0 0,-4 4-5623 0 0,8 0 3675 0 0</inkml:trace>
  <inkml:trace contextRef="#ctx0" brushRef="#br0" timeOffset="46474.064">6823 2157 15491 0 0,'0'0'975'0'0,"0"0"-387"0"0,0 0-64 0 0,0 0 101 0 0,0 0 24 0 0,0 0-121 0 0,0 0-177 0 0,0 0-154 0 0,0 0-109 0 0,0 0-40 0 0,0 0-30 0 0,0 0-62 0 0,0 0-95 0 0,-3 30-157 0 0,-5 94-258 0 0,7-105-300 0 0,-1 3 141 0 0,3-21-2451 0 0,-1 5-3495 0 0,0-6-1000 0 0</inkml:trace>
  <inkml:trace contextRef="#ctx0" brushRef="#br0" timeOffset="46727.083">6692 1774 17452 0 0,'0'0'464'0'0,"0"0"-248"0"0,0 0-208 0 0,0 0-232 0 0,0 0-408 0 0,0 0-729 0 0,0 0-575 0 0,0 0-160 0 0,0 0-593 0 0,0 0-1376 0 0,0 0-1072 0 0</inkml:trace>
  <inkml:trace contextRef="#ctx0" brushRef="#br0" timeOffset="46958.073">7240 1520 10898 0 0,'0'0'879'0'0,"0"0"-405"0"0,0 0 0 0 0,0 0 223 0 0,0 0 192 0 0,0 0 83 0 0,0 0-8 0 0,0 0-110 0 0,0 0-170 0 0,0 0-158 0 0,0 0-130 0 0,0 0-102 0 0,0 0-64 0 0,1 35-36 0 0,2 113-23 0 0,6 140 335 0 0,-8-237-462 0 0,0 6-16 0 0,-3-1-1 0 0,-1 0 0 0 0,-10 40-27 0 0,-15 37-198 0 0,24-181-16003 0 0,4 37 12372 0 0</inkml:trace>
  <inkml:trace contextRef="#ctx0" brushRef="#br0" timeOffset="47212.917">7014 1991 8138 0 0,'0'0'1140'0'0,"0"0"24"0"0,0 0 171 0 0,0 0 79 0 0,0 0-105 0 0,0 0-202 0 0,0 0-174 0 0,33-13-157 0 0,106-40-183 0 0,-15 12 271 0 0,-98 33-1462 0 0,97-41 1115 0 0,-86 26-4164 0 0,-7-7-4610 0 0,-23 23 1469 0 0</inkml:trace>
  <inkml:trace contextRef="#ctx0" brushRef="#br0" timeOffset="47594.047">7623 1575 3921 0 0,'0'0'1328'0'0,"0"0"398"0"0,0 0 408 0 0,0 0 119 0 0,0 0-181 0 0,-2 33-388 0 0,-11 106-381 0 0,-5 17 844 0 0,0 238-904 0 0,17-394-1235 0 0,1 1-1 0 0,0 0 1 0 0,0 0 0 0 0,-1 0 0 0 0,1-1-1 0 0,0 1 1 0 0,0 0 0 0 0,0 0 0 0 0,0 0-1 0 0,0 0 1 0 0,0 0 0 0 0,0-1 0 0 0,0 1-1 0 0,0 0 1 0 0,1 0 0 0 0,-1 0 0 0 0,0-1-1 0 0,0 1 1 0 0,1 0 0 0 0,-1 0 0 0 0,1-1-1 0 0,-1 1 1 0 0,0 0 0 0 0,1 0 0 0 0,-1-1-1 0 0,1 1 1 0 0,0-1 0 0 0,-1 1 0 0 0,1 0-1 0 0,0-1 1 0 0,-1 1 0 0 0,1-1 0 0 0,0 1-1 0 0,-1-1 1 0 0,1 0 0 0 0,0 1 0 0 0,0-1-1 0 0,-1 0 1 0 0,1 0 0 0 0,0 1 0 0 0,0-1-1 0 0,0 0 1 0 0,0 0 0 0 0,-1 0 0 0 0,1 0-1 0 0,0 0 1 0 0,0 0 0 0 0,0 0 0 0 0,0 0-1 0 0,-1 0 1 0 0,1-1 0 0 0,0 1 0 0 0,0 0-1 0 0,0 0 1 0 0,0-1-8 0 0,38-29 946 0 0,175-197 651 0 0,-213 228-1599 0 0,0-1 0 0 0,0 0 0 0 0,0 1 1 0 0,1-1-1 0 0,-1 1 0 0 0,0 0 0 0 0,0-1 1 0 0,0 1-1 0 0,-1 0 0 0 0,1-1 0 0 0,0 1 1 0 0,0 0-1 0 0,0 0 0 0 0,0 0 0 0 0,-1 0 1 0 0,1 0-1 0 0,0 0 0 0 0,-1 0 1 0 0,1 0-1 0 0,-1 0 0 0 0,1 0 0 0 0,-1 0 1 0 0,0 0-1 0 0,1 0 0 0 0,-1 0 0 0 0,0 0 1 0 0,0 1-1 0 0,0-1 0 0 0,0 0 0 0 0,0 0 1 0 0,0 0-1 0 0,0 0 0 0 0,0 1 0 0 0,0-1 1 0 0,0 0-1 0 0,-1 0 0 0 0,1 0 0 0 0,0 0 1 0 0,-1 0-1 0 0,1 0 0 0 0,-1 0 1 0 0,1 1-1 0 0,-1-1 0 0 0,0-1 0 0 0,0 2 2 0 0,0 6 72 0 0,2 124 204 0 0,0-127-294 0 0,0-1 0 0 0,0 1 0 0 0,0 0 0 0 0,0-1 0 0 0,1 1 0 0 0,0-1 0 0 0,0 1 1 0 0,0-1-1 0 0,1 0 0 0 0,-1 0 0 0 0,1 0 0 0 0,0 0 0 0 0,0 0 0 0 0,0-1 0 0 0,3 2 18 0 0,40 14-3935 0 0,-32-19-256 0 0,-1 0-3866 0 0,-7 0 1460 0 0</inkml:trace>
  <inkml:trace contextRef="#ctx0" brushRef="#br0" timeOffset="48575.056">8474 2370 0 0 0,'0'0'863'0'0,"0"0"218"0"0,0 0 374 0 0,0 0 408 0 0,0 0 171 0 0,0 0-113 0 0,0 0-224 0 0,0 0-195 0 0,0 0-164 0 0,0 0-154 0 0,34-14-152 0 0,106-45-152 0 0,-39-2 796 0 0,-87 47-1357 0 0,14-10-14 0 0,-1-1 0 0 0,-2-2-1 0 0,0 0 1 0 0,-2-1 0 0 0,-1-2-1 0 0,-2 0 1 0 0,-1-1 0 0 0,-1-1-1 0 0,5-15-304 0 0,-20 38 18 0 0,0 0 1 0 0,0-1-1 0 0,-1 1 0 0 0,0-1 0 0 0,-1 1 0 0 0,0-1 0 0 0,0 0 0 0 0,-1 0 1 0 0,-1 1-1 0 0,0-6-18 0 0,-1 13-65 0 0,1-1 1 0 0,-1 1-1 0 0,0 0 1 0 0,0 1 0 0 0,0-1-1 0 0,0 0 1 0 0,0 1-1 0 0,0-1 1 0 0,-1 1 0 0 0,1-1-1 0 0,0 1 1 0 0,-1 0-1 0 0,1 0 1 0 0,-1 0 0 0 0,1 0-1 0 0,-1 1 1 0 0,0-1-1 0 0,1 1 1 0 0,-1 0 0 0 0,0-1-1 0 0,1 1 1 0 0,-1 0-1 0 0,0 1 1 0 0,1-1 0 0 0,-1 0-1 0 0,0 1 1 0 0,1-1-1 0 0,-1 1 1 0 0,1 0 0 0 0,-1 0-1 0 0,1 0 1 0 0,-1 0-1 0 0,1 0 1 0 0,0 1 0 0 0,-1-1-1 0 0,1 1 1 0 0,0 0-1 0 0,0-1 1 0 0,0 1-1 0 0,0 0 1 0 0,-1 2 64 0 0,-4 2-32 0 0,-1 1 0 0 0,2 1 0 0 0,-1 0 0 0 0,1 0 0 0 0,0 0 0 0 0,0 0 0 0 0,1 1 1 0 0,0 0-1 0 0,1 0 0 0 0,0 0 0 0 0,0 1 0 0 0,1-1 0 0 0,0 1 0 0 0,1 0 0 0 0,0 0 0 0 0,1 0 0 0 0,0 0 0 0 0,0 0 0 0 0,1 0 0 0 0,0 0 0 0 0,1 1 0 0 0,1 1 32 0 0,1-5 18 0 0,1-1 0 0 0,0 1-1 0 0,1-1 1 0 0,0 0-1 0 0,0 0 1 0 0,0-1 0 0 0,0 0-1 0 0,1 0 1 0 0,0 0-1 0 0,0-1 1 0 0,0 1 0 0 0,1-1-1 0 0,-1-1 1 0 0,1 1 0 0 0,0-1-1 0 0,0-1 1 0 0,0 1-1 0 0,1-1 1 0 0,-1 0-18 0 0,19 4 113 0 0,-1-1 1 0 0,1-1-1 0 0,0-1 0 0 0,0-1 1 0 0,0-1-1 0 0,0-2 1 0 0,7-1-114 0 0,107-30 504 0 0,-162 77 434 0 0,-51 104-401 0 0,69-68-1546 0 0,15-71-1569 0 0,6-9-5600 0 0,-16-1 7444 0 0,3 0-8300 0 0</inkml:trace>
  <inkml:trace contextRef="#ctx0" brushRef="#br0" timeOffset="48878.302">9639 1917 8970 0 0,'0'0'1220'0'0,"0"0"-233"0"0,0 0-28 0 0,0 0 0 0 0,0 0-138 0 0,0 0-183 0 0,-18 33-183 0 0,-55 101-121 0 0,53-71 75 0 0,21-54-302 0 0,0-4 11 0 0,1 0 0 0 0,-1 0 1 0 0,1 0-1 0 0,0 0 0 0 0,1-1 0 0 0,-1 1 0 0 0,1-1 0 0 0,0 1 0 0 0,0-1 0 0 0,0 0 0 0 0,1 0 0 0 0,-1-1 0 0 0,1 1 0 0 0,0-1 0 0 0,0 1 0 0 0,0-1 0 0 0,1 0 0 0 0,-1-1 0 0 0,1 1 1 0 0,0-1-1 0 0,-1 0 0 0 0,1 0 0 0 0,0 0 0 0 0,0-1 0 0 0,0 0 0 0 0,0 0 0 0 0,0 0 0 0 0,1-1 0 0 0,-1 1 0 0 0,0-1 0 0 0,0 0 0 0 0,0-1 0 0 0,1 1 0 0 0,-1-1 0 0 0,0 0 0 0 0,0 0 0 0 0,0-1 1 0 0,0 0-1 0 0,0 0 0 0 0,-1 0 0 0 0,1 0 0 0 0,4-3-118 0 0,2-1 93 0 0,0 1 0 0 0,-1-2 0 0 0,1 0 0 0 0,-1 0 0 0 0,-1-1 0 0 0,1 0 0 0 0,-1 0 0 0 0,-1-1 0 0 0,1 0 0 0 0,-2-1 0 0 0,1 0 0 0 0,-1 0 0 0 0,-1-1 0 0 0,0 0 0 0 0,0 0 0 0 0,-1 0 0 0 0,-1 0 0 0 0,0-1 0 0 0,0 0 0 0 0,-1 0 0 0 0,-1 0 0 0 0,0 0 0 0 0,0-1 0 0 0,-1-4-93 0 0,-1 14-112 0 0,0 1 0 0 0,-1-1 0 0 0,1 1 0 0 0,0-1 0 0 0,-1 1 0 0 0,1 0 0 0 0,-1-1 0 0 0,0 1 0 0 0,0 0 0 0 0,0-1 0 0 0,0 1 0 0 0,0 0 0 0 0,-1 0 0 0 0,1 0 0 0 0,-1 0 0 0 0,1 0 0 0 0,-1 0 0 0 0,0 0 0 0 0,1 1 0 0 0,-1-1 0 0 0,0 0 0 0 0,0 1 0 0 0,0 0 0 0 0,-1-1 0 0 0,1 1 0 0 0,0 0 0 0 0,0 0 0 0 0,-1 0 0 0 0,1 1 0 0 0,0-1 0 0 0,-1 0 0 0 0,-1 1 112 0 0,-52-6-9816 0 0,40 6 166 0 0</inkml:trace>
  <inkml:trace contextRef="#ctx0" brushRef="#br0" timeOffset="49199.803">10040 2028 10634 0 0,'0'0'2106'0'0,"0"0"-542"0"0,0 0-277 0 0,0 0-141 0 0,0 0-303 0 0,0 0-316 0 0,0 0-203 0 0,0 0-95 0 0,0 0-52 0 0,0 0-41 0 0,0 0-45 0 0,0 0-58 0 0,0 0-22 0 0,0 24-7 0 0,0 76-11 0 0,0-98 9 0 0,0 0-1 0 0,-1-1 0 0 0,1 1 1 0 0,0 0-1 0 0,0 0 0 0 0,0-1 0 0 0,0 1 1 0 0,0 0-1 0 0,0-1 0 0 0,0 1 1 0 0,1 0-1 0 0,-1-1 0 0 0,1 1 1 0 0,-1-1-1 0 0,1 1 0 0 0,0 0 0 0 0,-1-1 1 0 0,1 1-1 0 0,0-1 0 0 0,0 0 1 0 0,0 1-1 0 0,0-1 0 0 0,0 0 0 0 0,1 1 1 0 0,-1-1-1 0 0,0 0 0 0 0,0 0 1 0 0,1 0-1 0 0,0 0-1 0 0,3 2 21 0 0,-1 0 86 0 0,1 0-1 0 0,0-1 1 0 0,0 1-1 0 0,0-1 1 0 0,1 0-1 0 0,-1 0 1 0 0,1-1 0 0 0,-1 0-1 0 0,1 0 1 0 0,-1 0-1 0 0,1 0 1 0 0,-1-1-1 0 0,1 0 1 0 0,0 0 0 0 0,-1-1-1 0 0,1 0 1 0 0,-1 0-1 0 0,1 0 1 0 0,-1 0-1 0 0,1-1 1 0 0,-1 0 0 0 0,0 0-1 0 0,3-2-106 0 0,5-2 271 0 0,0 0 0 0 0,-1-1 0 0 0,1-1 0 0 0,-2 0 1 0 0,1-1-1 0 0,-1 0 0 0 0,-1-1 0 0 0,6-6-271 0 0,-6 5 61 0 0,-1-1 1 0 0,0 0 0 0 0,0-1-1 0 0,-1 1 1 0 0,-1-2 0 0 0,0 1-1 0 0,-1-1 1 0 0,-1 0 0 0 0,0 0-1 0 0,0 0 1 0 0,-1-6-62 0 0,3-19-4619 0 0,-5-2-4747 0 0,-2 37-1111 0 0</inkml:trace>
  <inkml:trace contextRef="#ctx0" brushRef="#br0" timeOffset="50164.259">10838 1947 9194 0 0,'0'0'3721'0'0,"0"0"-1723"0"0,0 0-533 0 0,0 0-61 0 0,0 0-167 0 0,0 0-277 0 0,0 0-281 0 0,0 0-215 0 0,0 0-163 0 0,0 0-122 0 0,0 0-75 0 0,0 0-61 0 0,-28-2-45 0 0,-85-3-12 0 0,49 20-23 0 0,55-8 22 0 0,0 0-69 0 0,-1 0 0 0 0,1 1 0 0 0,0 0 1 0 0,1 0-1 0 0,0 1 0 0 0,0 1 1 0 0,1-1-1 0 0,0 1 0 0 0,1 0 1 0 0,0 0-1 0 0,0 1 0 0 0,1 0 0 0 0,-3 10 84 0 0,7-19-17 0 0,0 0 1 0 0,0 0-1 0 0,1 0 0 0 0,-1 1 0 0 0,0-1 0 0 0,1 0 0 0 0,-1 0 0 0 0,1 1 0 0 0,0-1 0 0 0,-1 0 0 0 0,1 1 0 0 0,0-1 0 0 0,1 0 1 0 0,-1 1-1 0 0,0-1 0 0 0,1 0 0 0 0,-1 0 0 0 0,1 1 0 0 0,0-1 0 0 0,-1 0 0 0 0,1 0 0 0 0,0 0 0 0 0,1 0 0 0 0,-1 0 0 0 0,0 0 1 0 0,0 0-1 0 0,1 0 0 0 0,-1 0 0 0 0,1-1 0 0 0,0 1 0 0 0,-1 0 0 0 0,1-1 0 0 0,0 0 0 0 0,0 1 0 0 0,0-1 0 0 0,0 0 0 0 0,0 0 1 0 0,0 0-1 0 0,1 0 0 0 0,-1 0 0 0 0,0-1 0 0 0,0 1 0 0 0,1-1 0 0 0,-1 1 0 0 0,2-1 17 0 0,106-6 408 0 0,-41-17-29 0 0,-57 18-325 0 0,0 0 0 0 0,0 1 0 0 0,1 0 0 0 0,-1 1 0 0 0,1 0 1 0 0,0 1-1 0 0,0 0 0 0 0,0 1 0 0 0,0 1 0 0 0,0 0 0 0 0,0 0 0 0 0,1 2-54 0 0,-10 1 16 0 0,0 0-1 0 0,0 0 1 0 0,-1 1-1 0 0,1 0 0 0 0,-1-1 1 0 0,0 1-1 0 0,0 1 1 0 0,0-1-1 0 0,-1 0 1 0 0,1 0-1 0 0,-1 1 1 0 0,0 0-1 0 0,0-1 0 0 0,-1 1 1 0 0,1 0-1 0 0,-1 0 1 0 0,0 0-1 0 0,-1 0 1 0 0,1 0-1 0 0,-1 0 0 0 0,0 0 1 0 0,0 0-1 0 0,0 0 1 0 0,-1 0-1 0 0,0 0 1 0 0,0 2-16 0 0,1 0-2 0 0,-2 54-234 0 0,-3 0-1 0 0,-2 0 1 0 0,-3 0-1 0 0,-2-1 0 0 0,-6 10 237 0 0,14-54-101 0 0,0-1-1 0 0,-1 0 1 0 0,0 0 0 0 0,-1 0-1 0 0,-1 0 1 0 0,0-1-1 0 0,-1 0 1 0 0,-1-1-1 0 0,0 0 1 0 0,-1 0-1 0 0,0-1 1 0 0,-1 0 0 0 0,-1-1-1 0 0,-10 9 102 0 0,20-18-133 0 0,0 0-1 0 0,-1-1 1 0 0,1 1-1 0 0,0-1 1 0 0,-1 1-1 0 0,1-1 1 0 0,-1 0 0 0 0,0 0-1 0 0,1 0 1 0 0,-1 0-1 0 0,0-1 1 0 0,0 1-1 0 0,1-1 1 0 0,-1 1-1 0 0,0-1 1 0 0,0 0 0 0 0,0 0-1 0 0,0 0 1 0 0,0-1-1 0 0,1 1 1 0 0,-1-1-1 0 0,0 1 1 0 0,0-1-1 0 0,1 0 1 0 0,-1 0 0 0 0,0 0-1 0 0,1-1 1 0 0,-1 1-1 0 0,1 0 1 0 0,0-1-1 0 0,-1 0 1 0 0,1 1 0 0 0,0-1-1 0 0,-1-2 134 0 0,2-13-6 0 0,0 0-1 0 0,2 0 0 0 0,0-1 1 0 0,1 1-1 0 0,1 0 1 0 0,0 0-1 0 0,2 1 1 0 0,-1-1-1 0 0,2 1 0 0 0,0 0 1 0 0,2 0-1 0 0,-1 1 1 0 0,9-13 6 0 0,3-11 66 0 0,86-183 68 0 0,71-101-1088 0 0,-60 121-702 0 0,-105 182 1420 0 0,0-1 0 0 0,-2 0 1 0 0,0-1-1 0 0,-1 0 0 0 0,-2 0 0 0 0,0-1 0 0 0,-1 1 1 0 0,-1-1-1 0 0,-1-1 0 0 0,-1-6 236 0 0,-2 26 39 0 0,0 1 1 0 0,-1-1-1 0 0,1 1 0 0 0,-1 0 1 0 0,0-1-1 0 0,0 1 0 0 0,0 0 1 0 0,0 0-1 0 0,0 0 0 0 0,-1-1 1 0 0,1 1-1 0 0,-1 1 1 0 0,0-1-1 0 0,0 0 0 0 0,0 0 1 0 0,0 1-1 0 0,0-1 0 0 0,-1 1 1 0 0,1-1-1 0 0,-1 1 0 0 0,0 0 1 0 0,0 0-1 0 0,1 1 0 0 0,-1-1 1 0 0,0 0-1 0 0,-1 1 0 0 0,1 0 1 0 0,0-1-1 0 0,0 1 0 0 0,-1 1 1 0 0,1-1-1 0 0,0 0 0 0 0,-1 1 1 0 0,1 0-1 0 0,0 0 0 0 0,-1 0 1 0 0,1 0-1 0 0,-1 0 0 0 0,1 1 1 0 0,-3 0-40 0 0,-1 1-87 0 0,1 1-1 0 0,0 0 1 0 0,1 0 0 0 0,-1 1 0 0 0,1-1 0 0 0,-1 1 0 0 0,1 1 0 0 0,0-1 0 0 0,1 1-1 0 0,-1-1 1 0 0,1 1 0 0 0,0 1 0 0 0,0-1 0 0 0,0 0 0 0 0,1 1 0 0 0,0 0 0 0 0,0 0-1 0 0,-2 6 88 0 0,3-5 44 0 0,0 0-1 0 0,0 0 0 0 0,1 0 0 0 0,0 0 0 0 0,0 0 0 0 0,1 1 0 0 0,0-1 0 0 0,0 0 0 0 0,1 0 1 0 0,0 1-1 0 0,0-1 0 0 0,0 0 0 0 0,1 0 0 0 0,0 0 0 0 0,1 0 0 0 0,-1 0 0 0 0,2-1 1 0 0,-1 1-1 0 0,4 4-43 0 0,-1 3 367 0 0,3 10 648 0 0,-1 1 1 0 0,-1 1-1 0 0,-1-1 0 0 0,-2 1 0 0 0,0 0 0 0 0,-1 21-1015 0 0,11 62 1339 0 0,-14-105-1300 0 0,0 0-1 0 0,1 0 1 0 0,-1 0-1 0 0,1 0 1 0 0,0 0-1 0 0,0 0 1 0 0,0 0 0 0 0,1 0-1 0 0,-1-1 1 0 0,1 1-1 0 0,0 0 1 0 0,0-1 0 0 0,0 0-1 0 0,0 1 1 0 0,1-1-1 0 0,-1 0 1 0 0,1 0 0 0 0,0 0-1 0 0,0-1 1 0 0,0 1-1 0 0,0-1 1 0 0,0 1-1 0 0,1-1 1 0 0,-1 0 0 0 0,1 0-1 0 0,0-1 1 0 0,-1 1-1 0 0,1-1 1 0 0,0 0 0 0 0,0 0-1 0 0,0 0 1 0 0,1 0-39 0 0,11-4 169 0 0,0 0 0 0 0,0-2 0 0 0,0 1 0 0 0,-1-2-1 0 0,0 0 1 0 0,0-1 0 0 0,0-1 0 0 0,-1 0 0 0 0,0-1 0 0 0,-1 0 0 0 0,0-1 0 0 0,0 0 0 0 0,-1-2 0 0 0,-1 1 0 0 0,1-1-169 0 0,-3 4 72 0 0,36-33 220 0 0,-41 77 144 0 0,5 141-253 0 0,-8-175-206 0 0,-1 0 0 0 0,1 0 0 0 0,-1 0 0 0 0,1 0 0 0 0,0 0 1 0 0,0 0-1 0 0,0-1 0 0 0,0 1 0 0 0,0 0 0 0 0,0 0 1 0 0,0-1-1 0 0,1 1 0 0 0,-1 0 0 0 0,0-1 0 0 0,1 1 0 0 0,0-1 1 0 0,-1 0-1 0 0,1 0 0 0 0,0 1 0 0 0,0-1 0 0 0,-1 0 1 0 0,1 0-1 0 0,0-1 0 0 0,0 1 0 0 0,0 0 0 0 0,0-1 0 0 0,2 1 23 0 0,9-20-5576 0 0,-9 12-1079 0 0,0 0-3545 0 0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01.5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34 240 56 0 0,'0'0'1075'0'0,"0"0"-151"0"0,0 0 127 0 0,0 0 241 0 0,0 0 99 0 0,0 0 2 0 0,0 0 8 0 0,0 0-10 0 0,0 0-33 0 0,0 0-77 0 0,0 0-88 0 0,33 1-128 0 0,105-1-157 0 0,-133 0-830 0 0,0 0-1 0 0,0 0 1 0 0,0 0 0 0 0,0-1-1 0 0,0 1 1 0 0,0-1-1 0 0,0 0 1 0 0,0-1-1 0 0,0 1 1 0 0,-1-1-1 0 0,1 0 1 0 0,0 0-1 0 0,-1-1 1 0 0,0 1 0 0 0,3-2-78 0 0,2-3 185 0 0,-8 7-179 0 0,7-4 118 0 0,0 0 0 0 0,-1 0 0 0 0,1-1 0 0 0,-1 0 0 0 0,1 0 0 0 0,-1 0 0 0 0,-1-1 0 0 0,1 0 0 0 0,-1-1 0 0 0,0 1 0 0 0,-1-1 0 0 0,1-1 0 0 0,-2 1 1 0 0,1-1-1 0 0,-1 1 0 0 0,0-1 0 0 0,0 0 0 0 0,-1-1 0 0 0,0 1 0 0 0,0-1 0 0 0,-1 1 0 0 0,-1-1-124 0 0,-1 6-35 0 0,-1 0 1 0 0,1 1-1 0 0,-1-1 1 0 0,0 1-1 0 0,0-1 1 0 0,0 1-1 0 0,-1 0 1 0 0,1-1-1 0 0,0 1 1 0 0,-1 0-1 0 0,1 0 1 0 0,-1 0 0 0 0,0 0-1 0 0,0 0 1 0 0,0 0-1 0 0,0 1 1 0 0,0-1-1 0 0,0 1 1 0 0,0-1-1 0 0,-1 1 1 0 0,1 0-1 0 0,-1 0 1 0 0,1 0-1 0 0,0 0 1 0 0,-1 0-1 0 0,0 0 1 0 0,1 1-1 0 0,-2-1 35 0 0,-75-7-1588 0 0,67 7 1522 0 0,0 1 0 0 0,0 1 0 0 0,1 0 1 0 0,-1 1-1 0 0,1 0 0 0 0,-1 0 0 0 0,1 2 0 0 0,0-1 0 0 0,0 1 0 0 0,0 1 1 0 0,0 0-1 0 0,1 0 0 0 0,0 1 0 0 0,0 1 0 0 0,0 0 0 0 0,1 0 0 0 0,0 1 0 0 0,1 0 1 0 0,-1 0-1 0 0,2 1 0 0 0,-1 0 0 0 0,1 0 0 0 0,0 1 0 0 0,1 0 0 0 0,0 0 1 0 0,1 0-1 0 0,0 1 0 0 0,1 0 0 0 0,0 0 0 0 0,0 0 0 0 0,2 1 0 0 0,-1-1 0 0 0,1 1 1 0 0,1-1-1 0 0,0 1 0 0 0,0 7 66 0 0,3-13 31 0 0,-1 1 0 0 0,1-1 0 0 0,0 0 0 0 0,1 0 1 0 0,0 0-1 0 0,0 0 0 0 0,0 0 0 0 0,0-1 0 0 0,1 1 0 0 0,0-1 0 0 0,0 0 1 0 0,0 0-1 0 0,1 0 0 0 0,0-1 0 0 0,0 0 0 0 0,0 1 0 0 0,0-2 1 0 0,1 1-1 0 0,-1-1 0 0 0,1 0 0 0 0,0 0 0 0 0,2 1-31 0 0,142 33 769 0 0,-116-34-910 0 0,0-2 1 0 0,1-2-1 0 0,-1-1 1 0 0,0-1-1 0 0,5-3 141 0 0,94-29-7983 0 0,-101 24 277 0 0</inkml:trace>
</inkml:ink>
</file>

<file path=ppt/ink/ink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3:05.2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1841 374 8770 0 0,'0'0'4411'0'0,"0"0"-2067"0"0,0 0-885 0 0,0 0-192 0 0,0 0-247 0 0,0 0-223 0 0,0 0-167 0 0,0 0-185 0 0,0 0-141 0 0,0 0-121 0 0,0 0-92 0 0,0 0-69 0 0,0 0-35 0 0,-22 5-34 0 0,-67 16-62 0 0,56 0-138 0 0,31-19 186 0 0,1 1 0 0 0,0-1-1 0 0,0 0 1 0 0,1 1-1 0 0,-1-1 1 0 0,0 1 0 0 0,1-1-1 0 0,0 1 1 0 0,-1-1 0 0 0,1 1-1 0 0,0 0 1 0 0,0-1 0 0 0,1 1-1 0 0,-1-1 1 0 0,0 1 0 0 0,1-1-1 0 0,-1 1 1 0 0,1-1 0 0 0,0 1-1 0 0,0-1 1 0 0,0 0-1 0 0,0 1 1 0 0,0-1 0 0 0,1 0-1 0 0,-1 0 1 0 0,1 0 0 0 0,-1 0-1 0 0,1 0 1 0 0,0 0 0 0 0,0 0-1 0 0,1 0 62 0 0,67 49-490 0 0,-64-47 466 0 0,56 48-160 0 0,-61-50 206 0 0,1-1-1 0 0,-1 1 1 0 0,0 0-1 0 0,0-1 1 0 0,0 1-1 0 0,-1 0 1 0 0,1 0-1 0 0,0 0 1 0 0,-1 0-1 0 0,1 0 1 0 0,-1 0-1 0 0,1-1 1 0 0,-1 1 0 0 0,0 0-1 0 0,0 0 1 0 0,0 0-1 0 0,0 0 1 0 0,0 0-1 0 0,-1 0 1 0 0,1 0-1 0 0,0 0 1 0 0,-1 0-1 0 0,0 0 1 0 0,1 0 0 0 0,-1 0-1 0 0,0 0 1 0 0,0-1-1 0 0,0 1 1 0 0,0 0-1 0 0,0-1 1 0 0,0 1-1 0 0,-1 0 1 0 0,1-1-1 0 0,-1 0 1 0 0,1 1-1 0 0,-1-1 1 0 0,1 0 0 0 0,-2 1-22 0 0,-5 5 9 0 0,-1-1 1 0 0,0 0-1 0 0,1-1 1 0 0,-2 0 0 0 0,1 0-1 0 0,-1-1 1 0 0,1-1-1 0 0,-1 1 1 0 0,0-1 0 0 0,0-1-1 0 0,-1 0 1 0 0,1 0 0 0 0,0-1-1 0 0,-1-1-9 0 0,-14-10-2932 0 0,16-5-6176 0 0,9 11 1468 0 0</inkml:trace>
  <inkml:trace contextRef="#ctx0" brushRef="#br0" timeOffset="285.568">2094 79 15619 0 0,'0'0'857'0'0,"0"0"-184"0"0,0 0-133 0 0,0 0-28 0 0,0 0 23 0 0,0 0 25 0 0,0 0 23 0 0,0 0 12 0 0,0 0-19 0 0,0 0-57 0 0,0 0-79 0 0,-2 37-100 0 0,-6 117-67 0 0,7 100 291 0 0,8-70-2149 0 0,-12-179-1091 0 0,-3-6-8034 0 0,6-2 2495 0 0</inkml:trace>
  <inkml:trace contextRef="#ctx0" brushRef="#br0" timeOffset="569.584">2359 278 8858 0 0,'0'0'1594'0'0,"0"0"-538"0"0,0 0 28 0 0,0 0 176 0 0,0 0-30 0 0,0 0-207 0 0,0 0-198 0 0,0 0-111 0 0,0 0-54 0 0,0 0-43 0 0,0 0-95 0 0,0 0-117 0 0,0 0-142 0 0,-29 31-91 0 0,-88 92-60 0 0,88-88-43 0 0,31-32-21 0 0,0 1-1 0 0,0 0 0 0 0,1 0 1 0 0,0-1-1 0 0,-1 0 0 0 0,1 1 1 0 0,0-1-1 0 0,1 0 1 0 0,-1 0-1 0 0,0-1 0 0 0,1 1 1 0 0,0-1-1 0 0,-1 0 0 0 0,1 1 1 0 0,0-2-1 0 0,0 1 0 0 0,0 0 1 0 0,4 0-48 0 0,2 3 81 0 0,52 44 241 0 0,-52-17-5716 0 0,-7-28-3034 0 0,-2-1 530 0 0</inkml:trace>
  <inkml:trace contextRef="#ctx0" brushRef="#br0" timeOffset="-648.287">754 621 0 0 0,'0'0'1059'0'0,"0"0"237"0"0,0 0 246 0 0,0 0 300 0 0,0 0 205 0 0,0 0-58 0 0,0 0-194 0 0,0 0-236 0 0,0 0-236 0 0,0 0-196 0 0,0 0-182 0 0,-4-8-159 0 0,-14-25-157 0 0,16 32-574 0 0,0-1 0 0 0,0 1 0 0 0,0 0 0 0 0,0 0 0 0 0,0 0 0 0 0,0 0 0 0 0,0 0 1 0 0,0 0-1 0 0,0 0 0 0 0,0 1 0 0 0,0-1 0 0 0,-1 1 0 0 0,1 0 0 0 0,0 0 1 0 0,0-1-1 0 0,-1 2 0 0 0,1-1 0 0 0,0 0 0 0 0,0 0 0 0 0,-1 1 0 0 0,1-1 1 0 0,0 1-1 0 0,0-1 0 0 0,0 1 0 0 0,0 0 0 0 0,0 0 0 0 0,0 0 0 0 0,0 0 1 0 0,0 0-56 0 0,-17 9-45 0 0,1-1 1 0 0,0 2 0 0 0,0 1 0 0 0,1 0 0 0 0,1 1 0 0 0,0 1 0 0 0,1 0 0 0 0,0 1 0 0 0,1 1 0 0 0,1 0 0 0 0,1 1 0 0 0,0 0 0 0 0,1 1 0 0 0,1 0 0 0 0,-1 5 44 0 0,9-21-33 0 0,0 1-1 0 0,0-1 1 0 0,1 1-1 0 0,-1 0 0 0 0,1-1 1 0 0,0 1-1 0 0,0 0 1 0 0,0 0-1 0 0,0 0 0 0 0,1 0 1 0 0,-1 0-1 0 0,1 0 0 0 0,0 0 1 0 0,0 0-1 0 0,0 0 1 0 0,0 0-1 0 0,0 0 0 0 0,0 0 1 0 0,1 0-1 0 0,0 0 1 0 0,-1 0-1 0 0,1 0 0 0 0,0-1 1 0 0,1 1-1 0 0,-1 0 1 0 0,0 0-1 0 0,1-1 0 0 0,-1 1 1 0 0,1-1-1 0 0,0 1 1 0 0,0-1-1 0 0,0 0 0 0 0,0 0 1 0 0,0 0-1 0 0,1 0 1 0 0,-1 0-1 0 0,1 0 0 0 0,-1-1 1 0 0,1 1-1 0 0,0-1 1 0 0,-1 0-1 0 0,1 1 0 0 0,0-1 1 0 0,0 0-1 0 0,3 0 34 0 0,15-3 134 0 0,1-1 0 0 0,0-1 0 0 0,-1-1 0 0 0,0-1 0 0 0,0 0 0 0 0,-1-2 0 0 0,0 0 0 0 0,0-2 0 0 0,-1 0 0 0 0,0-1 0 0 0,0-1 0 0 0,-2 0 0 0 0,1-2 0 0 0,-2 0 0 0 0,0-1 0 0 0,0 0 0 0 0,12-17-134 0 0,4-1 180 0 0,-2-1 1 0 0,-1-2-1 0 0,-1-1 1 0 0,-2-1 0 0 0,8-19-181 0 0,-25 41-210 0 0,-1-1 1 0 0,0 0-1 0 0,-1 0 1 0 0,-1-1 0 0 0,-1 1-1 0 0,-1-1 1 0 0,0-1 0 0 0,-1 1-1 0 0,-1-1 1 0 0,-1 1 0 0 0,0-1-1 0 0,-2 1 1 0 0,0-1-1 0 0,-3-14 210 0 0,3 27-121 0 0,0 0-1 0 0,-1 0 0 0 0,1 0 0 0 0,-1 0 0 0 0,-1 1 0 0 0,1-1 1 0 0,-1 1-1 0 0,0 0 0 0 0,0-1 0 0 0,0 1 0 0 0,-1 0 1 0 0,0 1-1 0 0,0-1 0 0 0,0 1 0 0 0,0 0 0 0 0,-1 0 0 0 0,0 0 1 0 0,1 0-1 0 0,-1 1 0 0 0,-1 0 0 0 0,1 0 0 0 0,0 0 0 0 0,-1 1 1 0 0,0 0-1 0 0,1 0 0 0 0,-1 0 0 0 0,0 1 0 0 0,0-1 1 0 0,0 2-1 0 0,0-1 0 0 0,0 1 0 0 0,0-1 0 0 0,0 2 0 0 0,0-1 1 0 0,0 1-1 0 0,0 0 0 0 0,0 0 0 0 0,0 0 0 0 0,0 1 0 0 0,0 0 1 0 0,1 0-1 0 0,-1 1 0 0 0,-1 0 122 0 0,-3 7 184 0 0,0 0 0 0 0,0 1 0 0 0,1 0 0 0 0,1 0 0 0 0,0 1 0 0 0,0 0-1 0 0,1 0 1 0 0,1 1 0 0 0,0 0 0 0 0,1 0 0 0 0,0 0 0 0 0,1 1 0 0 0,0 0 0 0 0,1 0 0 0 0,1 0 0 0 0,0 0 0 0 0,1 0 0 0 0,1 0 0 0 0,0 0-1 0 0,1 0 1 0 0,0 1 0 0 0,1-1 0 0 0,1 0 0 0 0,0-1 0 0 0,1 1 0 0 0,0 0 0 0 0,1-1 0 0 0,1 0 0 0 0,0 0 0 0 0,1-1 0 0 0,0 0 0 0 0,1 0-1 0 0,0 0 1 0 0,1-1 0 0 0,7 7-184 0 0,-11-12 72 0 0,6 9 101 0 0,2 0 0 0 0,0-1 0 0 0,1 0 0 0 0,0-1 0 0 0,1 0 0 0 0,0-2 0 0 0,1 1 0 0 0,0-2 0 0 0,1 0 0 0 0,12 4-173 0 0,16-10-1475 0 0,-20-22-6144 0 0,-19 11 2450 0 0,0 3-1183 0 0</inkml:trace>
  <inkml:trace contextRef="#ctx0" brushRef="#br0" timeOffset="-401.427">1298 532 14059 0 0,'0'0'536'0'0,"0"0"-224"0"0,0 0 200 0 0,0 0 168 0 0,0 0 41 0 0,0 0-105 0 0,0 0-216 0 0,0 0-160 0 0,0 0-104 0 0,0 0-96 0 0,0 0-184 0 0,0 0-304 0 0,0 0-440 0 0,0 0-833 0 0,10 118-903 0 0,-10-114-1401 0 0,0-4-4377 0 0</inkml:trace>
  <inkml:trace contextRef="#ctx0" brushRef="#br0" timeOffset="-170.391">1328 208 8522 0 0,'0'0'1184'0'0,"0"0"-400"0"0,0 0-272 0 0,0 0-216 0 0,0 0-352 0 0,0 0-408 0 0,0 0-336 0 0,0 0-168 0 0,0 0-160 0 0,0 0-297 0 0,0 0-799 0 0,0 0-2009 0 0</inkml:trace>
  <inkml:trace contextRef="#ctx0" brushRef="#br0" timeOffset="1936.956">1273 551 0 0 0,'0'0'312'0'0,"2"-8"1371"0"0,11-1 60 0 0,1 0 3105 0 0,-14 9-3937 0 0,0 0-96 0 0,0 0-113 0 0,0 0-112 0 0,0 0-86 0 0,0 0-55 0 0,0 0-62 0 0,0 0-29 0 0,0 0-30 0 0,0 0-20 0 0,0 0 25 0 0,0 0 28 0 0,0 0 41 0 0,-2 10 2656 0 0,-3 13-2685 0 0,1 227-1290 0 0,29-282-8483 0 0,-20 24 1252 0 0</inkml:trace>
  <inkml:trace contextRef="#ctx0" brushRef="#br0" timeOffset="4733.081">3513 164 8546 0 0,'0'0'740'0'0,"0"0"37"0"0,0 0 113 0 0,0 0 116 0 0,0 0 15 0 0,0 0-123 0 0,0 0-212 0 0,0 0-224 0 0,0 0-198 0 0,0 0-151 0 0,0 0-93 0 0,-1 6-24 0 0,-15 218 1098 0 0,11-144-874 0 0,-4 0 0 0 0,-3-1 0 0 0,-13 44-220 0 0,5-67 967 0 0,42-86 320 0 0,148-147-828 0 0,-151 161-441 0 0,-2-1-38 0 0,1 1 1 0 0,0 1-1 0 0,1 1 0 0 0,1 0 1 0 0,0 2-1 0 0,1 0 0 0 0,0 1 0 0 0,1 1 1 0 0,0 1-1 0 0,9-1 20 0 0,-28 9-25 0 0,0 1 0 0 0,-1 0 0 0 0,1-1 0 0 0,0 1-1 0 0,-1 0 1 0 0,1 1 0 0 0,0-1 0 0 0,0 0 0 0 0,-1 1 0 0 0,1 0 0 0 0,0-1 0 0 0,-1 1 0 0 0,1 0 0 0 0,-1 0 0 0 0,1 0 0 0 0,-1 1-1 0 0,0-1 1 0 0,1 1 0 0 0,-1-1 0 0 0,0 1 0 0 0,0 0 0 0 0,0 0 0 0 0,0 0 0 0 0,0 0 0 0 0,-1 0 0 0 0,1 0 0 0 0,-1 0 0 0 0,1 1-1 0 0,-1-1 1 0 0,0 1 0 0 0,0-1 0 0 0,0 1 0 0 0,0-1 0 0 0,0 1 0 0 0,0-1 0 0 0,-1 1 0 0 0,1 0 0 0 0,-1 0 0 0 0,0-1 0 0 0,0 1-1 0 0,0 0 1 0 0,0-1 0 0 0,-1 1 0 0 0,1 0 0 0 0,0 0 0 0 0,-1-1 0 0 0,0 1 25 0 0,1 12 27 0 0,-1 0 0 0 0,-1 0 0 0 0,0 0 0 0 0,-1-1 0 0 0,0 1 0 0 0,-1-1 1 0 0,-1 0-1 0 0,0 0 0 0 0,-1 0 0 0 0,-1-1 0 0 0,0 0 0 0 0,0 0 0 0 0,-2 0 0 0 0,1-1 0 0 0,-2-1 0 0 0,-6 8-27 0 0,1-1-101 0 0,-1-1-1 0 0,-1-1 1 0 0,0 0-1 0 0,-1-1 1 0 0,0-1-1 0 0,-12 6 102 0 0,21-15-437 0 0,1-1-1 0 0,-1 0 0 0 0,0 0 1 0 0,0-1-1 0 0,-1 0 0 0 0,1-1 0 0 0,-1 0 1 0 0,1 0-1 0 0,-1-1 0 0 0,0 0 1 0 0,0-1 437 0 0,-10-4-6873 0 0,16 1 208 0 0</inkml:trace>
  <inkml:trace contextRef="#ctx0" brushRef="#br0" timeOffset="5265.607">3981 853 0 0 0,'0'0'339'0'0,"0"0"889"0"0,0 0 430 0 0,0 0 198 0 0,0 0 113 0 0,0 0-52 0 0,0 0-76 0 0,0 0-118 0 0,0 0-190 0 0,0 0-254 0 0,0 0-291 0 0,2 6 331 0 0,22-54-105 0 0,-5 19-1025 0 0,1 1 0 0 0,1 0 0 0 0,1 1 0 0 0,1 2 0 0 0,9-6-189 0 0,82-101 151 0 0,-86 65-268 0 0,-58 71-1133 0 0,19 3 1213 0 0,1 0 0 0 0,-1 1-1 0 0,1 0 1 0 0,0 1 0 0 0,1-1-1 0 0,0 2 1 0 0,1 0 0 0 0,0 0-1 0 0,0 0 1 0 0,-1 4 37 0 0,8-11 6 0 0,0 1 1 0 0,0-1-1 0 0,0 0 0 0 0,0 0 1 0 0,1 0-1 0 0,-1 0 0 0 0,1 1 1 0 0,0-1-1 0 0,0 0 0 0 0,0 0 1 0 0,1 1-1 0 0,-1-1 0 0 0,1 0 1 0 0,0 0-1 0 0,0 0 0 0 0,0 0 1 0 0,0 0-1 0 0,0 0 0 0 0,1 0 1 0 0,-1 0-1 0 0,1 0 0 0 0,0 0 1 0 0,0-1-1 0 0,0 1 0 0 0,0-1 1 0 0,0 0-1 0 0,0 1 0 0 0,1-1 1 0 0,-1 0-1 0 0,1 0 0 0 0,0 0 1 0 0,0-1-1 0 0,1 1-6 0 0,101 47 558 0 0,-100-47-522 0 0,-2-1-47 0 0,1 0 1 0 0,-1 0 0 0 0,1 0-1 0 0,-1 1 1 0 0,0 0 0 0 0,0-1-1 0 0,0 1 1 0 0,1 0 0 0 0,-2 1-1 0 0,1-1 1 0 0,0 0 0 0 0,0 1-1 0 0,-1-1 1 0 0,0 1 0 0 0,1 0-1 0 0,-1 0 1 0 0,0 0 0 0 0,0 0-1 0 0,-1 0 1 0 0,1 1 0 0 0,-1-1-1 0 0,1 1 1 0 0,-1-1-1 0 0,0 1 1 0 0,0-1 0 0 0,-1 1-1 0 0,1-1 1 0 0,-1 1 0 0 0,0 0-1 0 0,0-1 1 0 0,0 1 0 0 0,0 0-1 0 0,0-1 1 0 0,-1 1 0 0 0,0-1-1 0 0,0 1 1 0 0,0-1 0 0 0,0 1-1 0 0,0-1 1 0 0,-1 0 0 0 0,1 1-1 0 0,-1-1 1 0 0,0 0 0 0 0,0 0-1 0 0,-2 2 11 0 0,-1 0-1237 0 0,-6 9-119 0 0,9-9-2907 0 0,1 1-4028 0 0,1-6 4881 0 0</inkml:trace>
  <inkml:trace contextRef="#ctx0" brushRef="#br0" timeOffset="24111.643">4774 551 0 0 0,'0'0'1484'0'0,"0"0"-209"0"0,0 0-17 0 0,0 0 190 0 0,0 0 166 0 0,0 0-22 0 0,0 0-208 0 0,0 0-214 0 0,0 0-183 0 0,0 0-102 0 0,0 0-79 0 0,4-6-153 0 0,10-19-191 0 0,-39 27-434 0 0,15 4-91 0 0,1-1 0 0 0,0 1 1 0 0,1 1-1 0 0,-1 0 0 0 0,1 0 0 0 0,0 0 1 0 0,1 1-1 0 0,0 0 0 0 0,0 1 0 0 0,0-1 1 0 0,1 1-1 0 0,1 1 0 0 0,0-1 0 0 0,0 1 1 0 0,1 0-1 0 0,0 0 0 0 0,0 0 0 0 0,1 0 1 0 0,1 1-1 0 0,-2 10 63 0 0,4-16 5 0 0,0 0-1 0 0,0 0 1 0 0,1 0 0 0 0,0-1-1 0 0,-1 1 1 0 0,2 0 0 0 0,-1-1-1 0 0,0 1 1 0 0,1-1 0 0 0,0 1-1 0 0,0-1 1 0 0,1 0 0 0 0,-1 1-1 0 0,1-1 1 0 0,0 0 0 0 0,0-1-1 0 0,0 1 1 0 0,0-1 0 0 0,1 1-1 0 0,-1-1 1 0 0,1 0 0 0 0,0 0-1 0 0,0 0 1 0 0,0-1 0 0 0,0 0-1 0 0,1 1-4 0 0,5 0 209 0 0,-1 0-1 0 0,1-1 0 0 0,0 0 0 0 0,0-1 0 0 0,0 1 1 0 0,0-2-1 0 0,0 0 0 0 0,0 0 0 0 0,1-1 0 0 0,-1 0 1 0 0,0 0-1 0 0,-1-1 0 0 0,1-1 0 0 0,0 0 0 0 0,0 0 1 0 0,-1-1-1 0 0,0 0 0 0 0,0 0 0 0 0,0-1 1 0 0,0-1-1 0 0,-1 1 0 0 0,0-1 0 0 0,0-1 0 0 0,0 1 1 0 0,-1-1-1 0 0,0-1 0 0 0,-1 1 0 0 0,1-1 0 0 0,-1 0 1 0 0,-1-1-1 0 0,0 0 0 0 0,1-2-208 0 0,-2 6-64 0 0,-1 0 1 0 0,1 0-1 0 0,-1-1 0 0 0,-1 1 0 0 0,1-1 1 0 0,-1 1-1 0 0,0-1 0 0 0,0 0 0 0 0,-1 0 1 0 0,1 0-1 0 0,-2 0 0 0 0,1 0 0 0 0,0 0 0 0 0,-1 0 1 0 0,0 0-1 0 0,-1 0 0 0 0,1 0 0 0 0,-1 0 1 0 0,0 0-1 0 0,-1 0 0 0 0,1 0 0 0 0,-1 0 1 0 0,-1 0-1 0 0,1 1 0 0 0,-1-1 0 0 0,0 1 1 0 0,0 0-1 0 0,0 0 0 0 0,-1 0 0 0 0,1 0 1 0 0,-4-2 63 0 0,1 2-416 0 0,-1 1 0 0 0,0 0 1 0 0,0 1-1 0 0,0 0 1 0 0,-1 0-1 0 0,1 0 1 0 0,-1 1-1 0 0,1 0 0 0 0,-1 1 1 0 0,0 0-1 0 0,0 0 1 0 0,1 0-1 0 0,-1 1 0 0 0,0 0 1 0 0,0 1-1 0 0,-7 1 416 0 0,13-2 16 0 0,1 1 1 0 0,0 0-1 0 0,0-1 0 0 0,0 1 0 0 0,0 0 1 0 0,0 0-1 0 0,0 0 0 0 0,0 0 0 0 0,0 0 0 0 0,0 0 1 0 0,0 0-1 0 0,1 0 0 0 0,-1 0 0 0 0,0 0 0 0 0,1 0 1 0 0,-1 1-1 0 0,1-1 0 0 0,-1 0 0 0 0,1 0 1 0 0,0 1-1 0 0,-1-1 0 0 0,1 0 0 0 0,0 1 0 0 0,0-1 1 0 0,0 0-1 0 0,0 1 0 0 0,0-1 0 0 0,0 0 1 0 0,0 1-1 0 0,0-1 0 0 0,1 0 0 0 0,-1 0 0 0 0,1 1 1 0 0,-1-1-1 0 0,1 0 0 0 0,-1 0 0 0 0,1 0 1 0 0,-1 1-1 0 0,1-1 0 0 0,0 0 0 0 0,0 0 0 0 0,0 0 1 0 0,0 0-1 0 0,0 0 0 0 0,0 0 0 0 0,0-1 0 0 0,0 1 1 0 0,0 0-1 0 0,0 0 0 0 0,0-1 0 0 0,0 1 1 0 0,0 0-1 0 0,1-1 0 0 0,-1 0 0 0 0,0 1 0 0 0,2-1-16 0 0,8 4 293 0 0,0-1 0 0 0,1 0-1 0 0,0-1 1 0 0,0-1 0 0 0,-1 0 0 0 0,1 0-1 0 0,0-1 1 0 0,0-1 0 0 0,1 0-293 0 0,20 0 493 0 0,-12 0-183 0 0,-1-1 0 0 0,0-1 1 0 0,0-1-1 0 0,0-1 0 0 0,0-1 1 0 0,-1 0-1 0 0,5-3-310 0 0,-15 5 96 0 0,42-18 764 0 0,-50 21-702 0 0,-1 1 10 0 0,0 0-20 0 0,0 0-16 0 0,0 0-32 0 0,0 0-48 0 0,0 0-39 0 0,0 0-41 0 0,-20 62-556 0 0,18-40 597 0 0,-1-14-19 0 0,1 0-1 0 0,0 1 0 0 0,1-1 1 0 0,0 0-1 0 0,0 1 0 0 0,1-1 1 0 0,0 1-1 0 0,0-1 0 0 0,1 1 1 0 0,0-1-1 0 0,1 1 0 0 0,-1-1 1 0 0,2 0-1 0 0,-1 0 0 0 0,1 0 1 0 0,0 0-1 0 0,1 0 0 0 0,0-1 1 0 0,0 0-1 0 0,1 1 0 0 0,2 2 7 0 0,-1-8 94 0 0,-1-1-1 0 0,1 0 0 0 0,-1 0 0 0 0,1 0 0 0 0,0-1 1 0 0,-1 0-1 0 0,1 0 0 0 0,0 0 0 0 0,-1-1 0 0 0,1 0 1 0 0,-1 0-1 0 0,1 0 0 0 0,-1 0 0 0 0,1-1 0 0 0,-1 0 1 0 0,0 0-1 0 0,0-1 0 0 0,0 0 0 0 0,0 1 1 0 0,0-2-1 0 0,-1 1 0 0 0,1 0 0 0 0,-1-1 0 0 0,0 0 1 0 0,0 0-1 0 0,0 0 0 0 0,2-4-93 0 0,111-114 783 0 0,-87 79-564 0 0,-33 57-3033 0 0,1-3 2806 0 0,0 0 1 0 0,1 1-1 0 0,1-1 1 0 0,0 0-1 0 0,1 0 1 0 0,0 0-1 0 0,0 0 1 0 0,1 0-1 0 0,0 0 1 0 0,1 0-1 0 0,1-1 1 0 0,0 1-1 0 0,0-1 1 0 0,1 0 0 0 0,4 7 7 0 0,-7-13 33 0 0,1 0 0 0 0,-1 0-1 0 0,1 0 1 0 0,0 0 0 0 0,0-1 0 0 0,1 1 0 0 0,-1-1 0 0 0,1 0 0 0 0,0 0 0 0 0,-1 0 0 0 0,1 0 0 0 0,1-1 0 0 0,-1 0 0 0 0,0 1 0 0 0,0-2 0 0 0,1 1 0 0 0,-1 0 0 0 0,1-1 0 0 0,0 0 0 0 0,-1 0 0 0 0,1 0 0 0 0,0-1 0 0 0,0 0 0 0 0,0 1 0 0 0,-1-2 0 0 0,1 1 0 0 0,0-1 0 0 0,0 1 0 0 0,-1-1 0 0 0,1 0 0 0 0,-1-1 0 0 0,1 1 0 0 0,-1-1 0 0 0,1 0 0 0 0,-1 0 0 0 0,0-1 0 0 0,3-1-33 0 0,82-101 1152 0 0,14-31-864 0 0,-102 133-313 0 0,1 1 0 0 0,-1 0 1 0 0,0 0-1 0 0,1 0 0 0 0,-1 0 0 0 0,1 1 0 0 0,-1-1 1 0 0,1 0-1 0 0,0 1 0 0 0,0-1 0 0 0,0 1 0 0 0,0-1 0 0 0,0 1 1 0 0,0 0-1 0 0,0 0 0 0 0,0 0 0 0 0,1 0 0 0 0,-1 0 1 0 0,0 1-1 0 0,1-1 0 0 0,-1 1 0 0 0,0-1 0 0 0,1 1 0 0 0,-1 0 1 0 0,1 0-1 0 0,-1 0 0 0 0,0 0 0 0 0,1 0 0 0 0,-1 1 1 0 0,1-1-1 0 0,-1 1 0 0 0,0 0 0 0 0,1-1 0 0 0,-1 1 1 0 0,0 0-1 0 0,0 0 0 0 0,0 0 0 0 0,0 1 0 0 0,0-1 0 0 0,0 0 1 0 0,0 1-1 0 0,0 0 0 0 0,0-1 0 0 0,-1 1 0 0 0,1 0 1 0 0,1 2 24 0 0,58 62-71 0 0,-60-68 152 0 0,-1 0-1 0 0,1 0 1 0 0,0 0 0 0 0,0 0 0 0 0,-1 0 0 0 0,1 0 0 0 0,-1 0-1 0 0,1 0 1 0 0,-1-1 0 0 0,0 1 0 0 0,0 0 0 0 0,0 0-1 0 0,0 0 1 0 0,-1 0 0 0 0,1 0 0 0 0,0 0 0 0 0,-1-1 0 0 0,1 1-1 0 0,-1 0 1 0 0,0 0 0 0 0,0 0 0 0 0,0 0 0 0 0,0 1-1 0 0,0-1 1 0 0,-1-2-81 0 0,-5 2-100 0 0,0 0 0 0 0,-1 0 0 0 0,1 1 0 0 0,0 0 0 0 0,0 0 0 0 0,-1 0 0 0 0,1 1 0 0 0,0 1 0 0 0,-1-1 0 0 0,1 1 0 0 0,0 0 0 0 0,0 0 0 0 0,0 1 0 0 0,0 0 0 0 0,0 1 0 0 0,0-1 0 0 0,0 1 0 0 0,1 1 0 0 0,-1-1 0 0 0,1 1 0 0 0,0 0 0 0 0,0 0 0 0 0,0 1 0 0 0,1 0 0 0 0,-6 5 100 0 0,6-4-39 0 0,0-1 0 0 0,0 1-1 0 0,0 1 1 0 0,0-1 0 0 0,1 1 0 0 0,0 0 0 0 0,0-1 0 0 0,1 2 0 0 0,0-1 0 0 0,0 0-1 0 0,1 1 1 0 0,0-1 0 0 0,0 1 0 0 0,1 0 0 0 0,0-1 0 0 0,0 1 0 0 0,1 0 0 0 0,0 0-1 0 0,0 0 1 0 0,1 0 0 0 0,0 0 39 0 0,1-4 19 0 0,0 1-1 0 0,0-1 1 0 0,0 0-1 0 0,1 0 1 0 0,0 0-1 0 0,0 0 1 0 0,0 0-1 0 0,0 0 1 0 0,1-1-1 0 0,-1 0 1 0 0,1 1-1 0 0,0-1 1 0 0,0-1-1 0 0,0 1 1 0 0,0-1-1 0 0,1 1 1 0 0,-1-1-1 0 0,1 0 1 0 0,-1-1 0 0 0,1 1-1 0 0,0-1 1 0 0,-1 0-1 0 0,1 0 1 0 0,0 0-1 0 0,0-1 1 0 0,0 0-1 0 0,0 0 1 0 0,0 0-1 0 0,-1 0 1 0 0,1-1-1 0 0,0 0 1 0 0,0 0-1 0 0,0 0 1 0 0,1-1-19 0 0,5-2 114 0 0,0-1-1 0 0,0-1 1 0 0,0 1 0 0 0,-1-1 0 0 0,0-1 0 0 0,0 0-1 0 0,0-1 1 0 0,-1 0 0 0 0,0 0 0 0 0,0-1 0 0 0,1-3-114 0 0,7-4 96 0 0,109-102 68 0 0,-114 111-98 0 0,-15 14-493 0 0,-6 11 156 0 0,-11 133 175 0 0,26-22-184 0 0,-7 102-143 0 0,0-219 423 0 0,-1-1 0 0 0,0 1-1 0 0,-1-1 1 0 0,-1 0 0 0 0,1 0 0 0 0,-2 0 0 0 0,1-1-1 0 0,-2 1 1 0 0,1-1 0 0 0,-2 0 0 0 0,1-1-1 0 0,-1 0 1 0 0,0 0 0 0 0,-1 0 0 0 0,0-1 0 0 0,-1 0-1 0 0,1 0 1 0 0,-2-1 0 0 0,1 0 0 0 0,-1-1 0 0 0,0 0-1 0 0,0 0 1 0 0,0-1 0 0 0,-1-1 0 0 0,0 0-1 0 0,0 0 1 0 0,0-1 0 0 0,0 0 0 0 0,-1-1 0 0 0,1-1-1 0 0,-2 1 1 0 0,12-2-1 0 0,-1 1 0 0 0,1-1-1 0 0,-1 0 1 0 0,1 1 0 0 0,-1-1-1 0 0,0 0 1 0 0,1 0 0 0 0,-1 0-1 0 0,0 0 1 0 0,1 0 0 0 0,-1 0-1 0 0,0-1 1 0 0,1 1 0 0 0,-1 0-1 0 0,1-1 1 0 0,-1 0 0 0 0,1 1-1 0 0,-1-1 1 0 0,1 0 0 0 0,-1 0-1 0 0,1 1 1 0 0,0-1 0 0 0,-1 0-1 0 0,1 0 1 0 0,0-1 0 0 0,0 1-1 0 0,0 0 1 0 0,0 0 0 0 0,0-1-1 0 0,0 1 1 0 0,0 0 0 0 0,0-1-1 0 0,0 1 1 0 0,1-1 0 0 0,-1 1-1 0 0,0-1 1 0 0,1 1 0 0 0,-1-1-1 0 0,1 1 1 0 0,0-1 0 0 0,0 0-1 0 0,0 1 1 0 0,-1-1 0 0 0,1 0-1 0 0,1 1 1 0 0,-1-1 0 0 0,0 0-1 0 0,0 1 1 0 0,1-1 0 0 0,-1 1-1 0 0,1-1 2 0 0,1-6 10 0 0,2 0 1 0 0,-1 0-1 0 0,1 1 0 0 0,0-1 0 0 0,0 1 0 0 0,1 0 0 0 0,0 0 0 0 0,0 1 0 0 0,1-1 0 0 0,0 1 0 0 0,1 0-10 0 0,6-9 76 0 0,506-559 159 0 0,-507 559-345 0 0,0-1 0 0 0,0 0 0 0 0,-1 0 1 0 0,-1-1-1 0 0,-1-1 0 0 0,-1 1 0 0 0,0-2 0 0 0,-1 1 1 0 0,-1-1-1 0 0,-1 0 0 0 0,-1 0 0 0 0,0 0 0 0 0,-1-1 1 0 0,-2 1-1 0 0,0-4 110 0 0,-1 22 1 0 0,2-4 17 0 0,-1 0 0 0 0,0 0 0 0 0,-1 1 0 0 0,1-1 0 0 0,-1 0 0 0 0,0 0 0 0 0,-1 0 0 0 0,1 0 0 0 0,-1 0 0 0 0,0 0 0 0 0,0 0 0 0 0,0 0 0 0 0,-1 0 0 0 0,1 1 0 0 0,-1-1 0 0 0,-1 0 0 0 0,1 1 0 0 0,0 0 0 0 0,-1 0 0 0 0,0-1 0 0 0,0 2 0 0 0,0-1 0 0 0,-1 0 0 0 0,1 1 0 0 0,-1-1 0 0 0,0 1 0 0 0,0 0 0 0 0,0 0 0 0 0,0 1 0 0 0,-1-1 0 0 0,-3-1-18 0 0,4 3-39 0 0,0 0 0 0 0,-1 0 0 0 0,1 0 1 0 0,0 1-1 0 0,0 0 0 0 0,0 0 1 0 0,-1 0-1 0 0,1 0 0 0 0,0 1 1 0 0,0-1-1 0 0,0 1 0 0 0,0 0 0 0 0,-1 0 1 0 0,1 1-1 0 0,1-1 0 0 0,-1 1 1 0 0,0 0-1 0 0,0 0 0 0 0,1 0 0 0 0,-1 1 1 0 0,1-1-1 0 0,0 1 0 0 0,-1 0 1 0 0,1 0-1 0 0,0 0 0 0 0,1 0 0 0 0,-1 0 1 0 0,1 1-1 0 0,-1-1 0 0 0,1 1 1 0 0,0 0-1 0 0,0-1 0 0 0,1 1 1 0 0,-1 0-1 0 0,1 0 0 0 0,0 0 0 0 0,0 0 1 0 0,0 0-1 0 0,0 1 0 0 0,1-1 39 0 0,18 83-98 0 0,-12-70 212 0 0,1 1 0 0 0,-2-1 1 0 0,0 1-1 0 0,-2 0 1 0 0,0 0-1 0 0,0 0 1 0 0,-2 0-1 0 0,0 0 1 0 0,-2 1-1 0 0,0 8-114 0 0,1 0 1 0 0,-6 83-40 0 0,8-109 51 0 0,-1 1-1 0 0,0 0 0 0 0,1-1 1 0 0,-1 1-1 0 0,1-1 0 0 0,-1 0 0 0 0,1 1 1 0 0,0-1-1 0 0,0 0 0 0 0,-1 0 1 0 0,1 0-1 0 0,0 0 0 0 0,0-1 0 0 0,0 1 1 0 0,0 0-1 0 0,0-1 0 0 0,0 0 0 0 0,0 1 1 0 0,0-1-1 0 0,0 0 0 0 0,0 0 1 0 0,1 0-1 0 0,-1 0 0 0 0,0 0 0 0 0,0 0 1 0 0,0-1-1 0 0,0 1 0 0 0,0-1 1 0 0,0 0-1 0 0,0 1 0 0 0,0-1 0 0 0,0 0 1 0 0,-1 0-1 0 0,1 0 0 0 0,0-1-11 0 0,177-115 806 0 0,-175 114-830 0 0,1-1 1 0 0,-1 1-1 0 0,1 0 1 0 0,0 1-1 0 0,0-1 1 0 0,0 1-1 0 0,0 0 1 0 0,1 0-1 0 0,-1 0 1 0 0,1 1 0 0 0,-1 0-1 0 0,1 0 1 0 0,-1 1-1 0 0,1-1 1 0 0,4 1 23 0 0,-4 46 126 0 0,-7-24-35 0 0,11 80-78 0 0,-9-99-9 0 0,0 1-1 0 0,0-1 1 0 0,1 0 0 0 0,0 0-1 0 0,-1 0 1 0 0,1 0-1 0 0,1 0 1 0 0,-1 0 0 0 0,0 0-1 0 0,1-1 1 0 0,-1 1 0 0 0,1-1-1 0 0,-1 1 1 0 0,1-1-1 0 0,0 0 1 0 0,0 0 0 0 0,0-1-1 0 0,1 1 1 0 0,-1-1-1 0 0,0 1 1 0 0,1-1 0 0 0,-1 0-1 0 0,0 0 1 0 0,1-1-1 0 0,-1 1 1 0 0,1-1 0 0 0,2 1-4 0 0,12-4 127 0 0,0 0 0 0 0,-1-1 0 0 0,0 0 0 0 0,0-2 0 0 0,0 0 0 0 0,-1-1 0 0 0,0-1 0 0 0,0 0 0 0 0,0-1 0 0 0,-1-1 0 0 0,-1 0 1 0 0,0-1-1 0 0,0 0 0 0 0,-1-2 0 0 0,-1 1 0 0 0,0-1 0 0 0,0-1 0 0 0,1-3-127 0 0,12-9 103 0 0,3 2-69 0 0,-2-1 0 0 0,-1-1 1 0 0,-1-2-1 0 0,-1 0 0 0 0,-2-1 1 0 0,-1-1-1 0 0,-1-1 0 0 0,-1-1 1 0 0,-2-1-1 0 0,-1 0 0 0 0,-2-1 1 0 0,5-21-35 0 0,-15-71 268 0 0,-3 122-253 0 0,-1 0 1 0 0,1 0 0 0 0,-1 0-1 0 0,0 0 1 0 0,0 0-1 0 0,0 1 1 0 0,-1-1 0 0 0,1 0-1 0 0,-1 0 1 0 0,0 1 0 0 0,0-1-1 0 0,0 1 1 0 0,-1 0-1 0 0,1-1 1 0 0,-1 1 0 0 0,1 0-1 0 0,-1 1 1 0 0,0-1 0 0 0,0 0-1 0 0,-1 1 1 0 0,1-1-1 0 0,0 1 1 0 0,-1 0 0 0 0,0 0-1 0 0,1 1 1 0 0,-1-1 0 0 0,0 1-1 0 0,0 0 1 0 0,0 0-1 0 0,0 0 1 0 0,0 0 0 0 0,0 1-1 0 0,0-1 1 0 0,0 1 0 0 0,0 0-1 0 0,0 0 1 0 0,0 1 0 0 0,0-1-1 0 0,-2 2-15 0 0,0 2-17 0 0,0 2-1 0 0,0-1 0 0 0,0 0 1 0 0,1 1-1 0 0,0 0 1 0 0,0 0-1 0 0,1 1 0 0 0,0-1 1 0 0,0 1-1 0 0,0 0 1 0 0,1 0-1 0 0,0 0 0 0 0,0 1 1 0 0,1-1-1 0 0,0 2 18 0 0,-3 12-3 0 0,1 0 0 0 0,1 1 0 0 0,1-1 0 0 0,0 1 0 0 0,2-1-1 0 0,1 1 1 0 0,0 0 0 0 0,2-1 0 0 0,2 10 3 0 0,11 50-41 0 0,-3 0 0 0 0,-3 1 0 0 0,-5 1 0 0 0,-3 21 41 0 0,-10-135-7536 0 0,-1 7-1884 0 0,6 16 2663 0 0</inkml:trace>
  <inkml:trace contextRef="#ctx0" brushRef="#br0" timeOffset="24307.358">7035 267 12859 0 0,'0'0'1664'0'0,"0"0"-597"0"0,0 0-71 0 0,0 0 179 0 0,0 0 71 0 0,0 0-110 0 0,0 0-189 0 0,0 0-124 0 0,0 0-80 0 0,37 5-79 0 0,119 16-87 0 0,203 8 646 0 0,-255-25-2700 0 0,-59-4-2538 0 0,-12 0-3040 0 0,-13 0-4806 0 0</inkml:trace>
  <inkml:trace contextRef="#ctx0" brushRef="#br0" timeOffset="46803.252">1 2126 0 0 0,'0'0'489'0'0,"0"0"512"0"0,0 0 243 0 0,0 0 110 0 0,0 0 3 0 0,0 0-65 0 0,0 0-93 0 0,0 0-100 0 0,10 7-69 0 0,33 20 11 0 0,-39-25-852 0 0,0-1-1 0 0,0 1 0 0 0,0-1 0 0 0,0 0 1 0 0,0-1-1 0 0,0 1 0 0 0,0-1 1 0 0,0 1-1 0 0,0-1 0 0 0,0 0 0 0 0,0-1 1 0 0,0 1-1 0 0,1-1 0 0 0,-1 0 1 0 0,0 0-1 0 0,0 0 0 0 0,-1 0 0 0 0,1-1 1 0 0,0 0-1 0 0,0 0 0 0 0,-1 0 1 0 0,1 0-1 0 0,-1 0 0 0 0,1-1-188 0 0,1 0 140 0 0,26-18 245 0 0,-1-1 0 0 0,-1-2 0 0 0,-1-1 0 0 0,-1-2 1 0 0,-1 0-1 0 0,-1-2 0 0 0,-2-1 0 0 0,7-13-385 0 0,77-88 5 0 0,-105 129 19 0 0,-1 0-49 0 0,0 0 0 0 0,0-1-1 0 0,0 1 1 0 0,0 0-1 0 0,0 0 1 0 0,0 0 0 0 0,1 0-1 0 0,-1 0 1 0 0,1 0-1 0 0,0 0 1 0 0,0 0-1 0 0,-1 0 1 0 0,1 1 0 0 0,0-1-1 0 0,0 1 1 0 0,1 0-1 0 0,-1-1 1 0 0,0 1 0 0 0,0 0-1 0 0,1 0 1 0 0,-1 0-1 0 0,0 1 1 0 0,1-1 0 0 0,-1 1-1 0 0,1-1 1 0 0,-1 1-1 0 0,1 0 1 0 0,-1 0-1 0 0,1 0 1 0 0,-1 0 0 0 0,1 0-1 0 0,-1 0 1 0 0,1 1-1 0 0,-1-1 1 0 0,1 1 0 0 0,-1 0-1 0 0,0 0 1 0 0,1 0-1 0 0,-1 0 1 0 0,0 0 0 0 0,0 0-1 0 0,0 0 1 0 0,0 1-1 0 0,0-1 1 0 0,0 1-1 0 0,1 1 26 0 0,5 14 148 0 0,-2 0 0 0 0,-1 1 0 0 0,0 0 0 0 0,-1-1 0 0 0,-1 2-1 0 0,0-1 1 0 0,-2 0 0 0 0,0 0 0 0 0,-1 1 0 0 0,-2 14-148 0 0,2-4 155 0 0,-2-15-147 0 0,0-1 1 0 0,-1 0-1 0 0,0 1 0 0 0,-1-1 0 0 0,0-1 1 0 0,-1 1-1 0 0,-1-1 0 0 0,0 1 0 0 0,0-2 0 0 0,-1 1 1 0 0,-1-1-1 0 0,0 0 0 0 0,-1 0 0 0 0,0-1 1 0 0,0-1-1 0 0,-1 1 0 0 0,0-1 0 0 0,-1-1 1 0 0,0 0-1 0 0,0 0 0 0 0,-1-2 0 0 0,0 1 1 0 0,-8 2-9 0 0,-57-4-1523 0 0,74-8 1432 0 0,0 1 1 0 0,0 0 0 0 0,0-1 0 0 0,1 0 0 0 0,-1 1 0 0 0,1-1 0 0 0,-1 0 0 0 0,1-1 0 0 0,0 1 0 0 0,0 0 0 0 0,0 0 0 0 0,1-1 0 0 0,-1 0 0 0 0,1 1 0 0 0,0-1 0 0 0,0 1 0 0 0,0-1 0 0 0,0 0 0 0 0,1 0 0 0 0,-1 0 0 0 0,1 1 0 0 0,0-1 0 0 0,0 0 0 0 0,1 0 0 0 0,-1 0 0 0 0,1-1 90 0 0,-1 1-95 0 0,0-1-1 0 0,0 1 1 0 0,1-1 0 0 0,-1 1-1 0 0,1-1 1 0 0,0 1 0 0 0,1-1-1 0 0,-1 1 1 0 0,1 0 0 0 0,0 0-1 0 0,0 0 1 0 0,0 0 0 0 0,0 0-1 0 0,1 0 1 0 0,-1 0 0 0 0,1 1-1 0 0,0-1 1 0 0,0 1 0 0 0,1 0-1 0 0,-1 0 1 0 0,0 0 0 0 0,1 0-1 0 0,0 1 1 0 0,0 0 0 0 0,4-3 95 0 0,-3 2 9 0 0,1 0 1 0 0,0 0-1 0 0,0 0 1 0 0,0 0-1 0 0,0 1 1 0 0,0 0-1 0 0,1 0 0 0 0,-1 1 1 0 0,1 0-1 0 0,-1 0 1 0 0,1 1-1 0 0,0-1 1 0 0,-1 1-1 0 0,1 1 1 0 0,0-1-1 0 0,-1 1 0 0 0,1 0 1 0 0,-1 1-1 0 0,0-1 1 0 0,1 1-1 0 0,-1 1 1 0 0,0-1-1 0 0,0 1 1 0 0,3 2-10 0 0,43 30 590 0 0,60 26 292 0 0,-100-57-724 0 0,0-1-1 0 0,1-1 1 0 0,-1 0-1 0 0,0-1 1 0 0,1-1 0 0 0,-1 1-1 0 0,0-2 1 0 0,1 0 0 0 0,-1 0-1 0 0,0-1 1 0 0,0-1 0 0 0,0 0-1 0 0,0-1 1 0 0,6-2-158 0 0,7-5 147 0 0,-1-2 0 0 0,0 0 0 0 0,-1-2 0 0 0,-1 0 0 0 0,0-1 0 0 0,-1-2 0 0 0,-1 0 0 0 0,0-1 0 0 0,-2-1 0 0 0,0-1 0 0 0,-1 0 0 0 0,-1-1 0 0 0,-1-1 0 0 0,-1 0 0 0 0,-2-2 0 0 0,11-24-146 0 0,-11-12 340 0 0,-26 68-1621 0 0,6 7 1202 0 0,1 0 1 0 0,0 1-1 0 0,1 0 0 0 0,0 0 1 0 0,1 0-1 0 0,1 1 1 0 0,0-1-1 0 0,2 1 1 0 0,0 0-1 0 0,0 0 1 0 0,1 0-1 0 0,1 0 1 0 0,1 0-1 0 0,2 14 78 0 0,-2-24 32 0 0,0 0 0 0 0,1-1 0 0 0,-1 1 0 0 0,1 0 0 0 0,0-1 0 0 0,1 1 0 0 0,-1-1 0 0 0,1 0 0 0 0,0 0 0 0 0,1 0 0 0 0,-1 0 0 0 0,1 0 0 0 0,0-1 0 0 0,0 1 0 0 0,0-1 0 0 0,1 0-1 0 0,0-1 1 0 0,-1 1 0 0 0,1-1 0 0 0,0 0 0 0 0,1 0 0 0 0,-1 0 0 0 0,1-1 0 0 0,-1 0 0 0 0,1 0 0 0 0,-1 0 0 0 0,1-1 0 0 0,0 0 0 0 0,0 0 0 0 0,0 0 0 0 0,3-1-32 0 0,1 1 55 0 0,0-2 1 0 0,0 0-1 0 0,0 0 0 0 0,0 0 1 0 0,0-1-1 0 0,0-1 1 0 0,-1 0-1 0 0,1 0 0 0 0,-1-1 1 0 0,0 0-1 0 0,0 0 1 0 0,0-1-1 0 0,-1-1 0 0 0,1 1 1 0 0,-1-1-1 0 0,-1-1 1 0 0,3-1-57 0 0,12-12 70 0 0,-1-2-1 0 0,-1 0 1 0 0,-1-1-1 0 0,-1-1 1 0 0,-1-1-1 0 0,10-19-68 0 0,-39 60-2064 0 0,9-3 1818 0 0,0-7 233 0 0,1 0 0 0 0,-1 0-1 0 0,1 1 1 0 0,0 0 0 0 0,1-1-1 0 0,-1 1 1 0 0,1 0-1 0 0,1 0 1 0 0,-1-1 0 0 0,1 1-1 0 0,0 0 1 0 0,1 0-1 0 0,0 0 1 0 0,0-1 0 0 0,0 1-1 0 0,1 0 1 0 0,0-1 0 0 0,0 1-1 0 0,1-1 1 0 0,0 0-1 0 0,0 0 1 0 0,0 0 0 0 0,1 0-1 0 0,0 0 1 0 0,0-1 0 0 0,0 1-1 0 0,1-1 1 0 0,-1 0-1 0 0,1-1 1 0 0,0 1 0 0 0,4 1 13 0 0,2-2 81 0 0,0-2 0 0 0,-1 0 1 0 0,1 0-1 0 0,0-1 0 0 0,0 0 0 0 0,0-1 1 0 0,1 0-1 0 0,-1-1 0 0 0,0 0 1 0 0,0 0-1 0 0,-1-2 0 0 0,1 1 0 0 0,0-1 1 0 0,-1-1-1 0 0,1 0 0 0 0,-1 0 1 0 0,0-1-1 0 0,0 0 0 0 0,-1-1 0 0 0,0 0 1 0 0,0-1-1 0 0,3-2-81 0 0,24-15 240 0 0,0-2 1 0 0,-2-1-1 0 0,0-2 0 0 0,-3-1 0 0 0,0-2 1 0 0,-2 0-1 0 0,17-27-240 0 0,-39 51-2 0 0,-1-1 1 0 0,0 1-1 0 0,0-1 1 0 0,-1 0 0 0 0,0 0-1 0 0,-1-1 1 0 0,0 1-1 0 0,0-1 1 0 0,-1 0 0 0 0,-1 0-1 0 0,0 0 1 0 0,0-1-1 0 0,-1 1 1 0 0,0 0-1 0 0,0-1 1 0 0,-2-4 1 0 0,0 13-86 0 0,-1 0 1 0 0,0 0-1 0 0,0 0 0 0 0,0 0 0 0 0,-1 0 0 0 0,1 1 1 0 0,0-1-1 0 0,-1 1 0 0 0,1-1 0 0 0,-1 1 0 0 0,1 0 1 0 0,-1 0-1 0 0,0 0 0 0 0,1 0 0 0 0,-1 1 1 0 0,0-1-1 0 0,0 1 0 0 0,1-1 0 0 0,-1 1 0 0 0,0 0 1 0 0,0 0-1 0 0,0 0 0 0 0,0 1 0 0 0,1-1 1 0 0,-1 1-1 0 0,0-1 0 0 0,0 1 0 0 0,1 0 0 0 0,-1 0 1 0 0,1 0-1 0 0,-1 1 0 0 0,1-1 0 0 0,-1 0 0 0 0,-1 3 86 0 0,-9 1-155 0 0,1 2-1 0 0,1 0 0 0 0,-1 0 0 0 0,1 1 0 0 0,0 0 0 0 0,1 1 0 0 0,0 0 1 0 0,0 1-1 0 0,1 0 0 0 0,0 1 0 0 0,1 0 0 0 0,0 0 0 0 0,1 0 0 0 0,0 1 0 0 0,1 0 1 0 0,0 1 155 0 0,6-11 3 0 0,-1 0 0 0 0,0-1 1 0 0,1 1-1 0 0,-1 0 1 0 0,1 0-1 0 0,0 0 1 0 0,0 0-1 0 0,0 0 1 0 0,0 0-1 0 0,0 0 1 0 0,0 0-1 0 0,0 0 0 0 0,0 0 1 0 0,1 0-1 0 0,-1-1 1 0 0,1 1-1 0 0,0 0 1 0 0,-1 0-1 0 0,1 0 1 0 0,0-1-1 0 0,0 1 0 0 0,0 0 1 0 0,0-1-1 0 0,0 1 1 0 0,1-1-1 0 0,-1 1 1 0 0,0-1-1 0 0,1 0 1 0 0,-1 1-1 0 0,1-1 1 0 0,-1 0-1 0 0,1 0 0 0 0,0 0 1 0 0,-1 0-1 0 0,1 0 1 0 0,0 0-1 0 0,0-1 1 0 0,0 1-1 0 0,0-1 1 0 0,0 1-1 0 0,0-1-3 0 0,88 8 892 0 0,-78-8-827 0 0,162-3 976 0 0,-173 3-996 0 0,1 1 1 0 0,0 0 0 0 0,0 0-1 0 0,-1 0 1 0 0,1 0 0 0 0,0 0-1 0 0,-1 0 1 0 0,1 0 0 0 0,-1 0-1 0 0,0 1 1 0 0,1-1 0 0 0,-1 0-1 0 0,0 1 1 0 0,0-1 0 0 0,0 1-1 0 0,0 0 1 0 0,0-1 0 0 0,0 1-1 0 0,0 0 1 0 0,0 0 0 0 0,-1-1-1 0 0,1 1 1 0 0,-1 0 0 0 0,1 0-1 0 0,-1 0 1 0 0,0 0 0 0 0,0 0-1 0 0,0 0 1 0 0,0 0 0 0 0,0-1-1 0 0,0 1 1 0 0,0 2-46 0 0,-14 63 1081 0 0,-66 86-471 0 0,72-136-1854 0 0,11-13-3923 0 0,6-2-3418 0 0,-5-2 3117 0 0</inkml:trace>
  <inkml:trace contextRef="#ctx0" brushRef="#br0" timeOffset="47479.714">2548 1548 3985 0 0,'0'0'1307'0'0,"0"0"-51"0"0,0 0 280 0 0,0 0 242 0 0,0 0 42 0 0,0 0-91 0 0,0 0-173 0 0,0 0-170 0 0,0 0-174 0 0,0 0-222 0 0,31-19-236 0 0,97-59-173 0 0,-119 74-472 0 0,-1 0 0 0 0,0-1 0 0 0,0 0 0 0 0,0 0 0 0 0,0-1 0 0 0,-1 0 0 0 0,0 0 0 0 0,-1-1 0 0 0,1 0 0 0 0,-1 0 0 0 0,0-1 0 0 0,0-1-109 0 0,5-7 151 0 0,0 2-70 0 0,0-2 0 0 0,-2 1 0 0 0,1-2 0 0 0,-2 1 0 0 0,0-1 0 0 0,-1 0 0 0 0,-1-1 0 0 0,0 0 0 0 0,-1 0 0 0 0,-1 0 0 0 0,-1 0 0 0 0,1-18-81 0 0,-5 36-25 0 0,1-1 0 0 0,0 0 0 0 0,-1 0 0 0 0,1 1 0 0 0,-1-1 0 0 0,1 0 0 0 0,-1 1 0 0 0,0-1 0 0 0,1 1 0 0 0,-1-1 0 0 0,1 1 1 0 0,-1-1-1 0 0,0 1 0 0 0,0-1 0 0 0,1 1 0 0 0,-1-1 0 0 0,0 1 0 0 0,0 0 0 0 0,1 0 0 0 0,-1-1 0 0 0,0 1 0 0 0,0 0 0 0 0,0 0 0 0 0,0 0 0 0 0,1 0 0 0 0,-1 0 1 0 0,0 0-1 0 0,0 0 0 0 0,0 0 0 0 0,0 0 0 0 0,1 0 0 0 0,-1 1 0 0 0,0-1 0 0 0,0 0 0 0 0,1 0 0 0 0,-1 1 0 0 0,0-1 0 0 0,0 1 0 0 0,1-1 0 0 0,-1 1 0 0 0,0-1 1 0 0,1 1-1 0 0,-1-1 0 0 0,0 1 0 0 0,1-1 0 0 0,-1 1 0 0 0,1 0 0 0 0,-1-1 0 0 0,1 1 0 0 0,-1 0 0 0 0,1-1 0 0 0,0 1 0 0 0,-1 0 0 0 0,1 0 0 0 0,0 0 0 0 0,-1 0 25 0 0,-64 146-717 0 0,40-58 720 0 0,4 0 0 0 0,4 2 0 0 0,4-1-1 0 0,4 2 1 0 0,4 0 0 0 0,4 0 0 0 0,8 56-3 0 0,19 309-495 0 0,-45-322 325 0 0,17-130 139 0 0,0 0 0 0 0,0 0-1 0 0,0 0 1 0 0,-1-1 0 0 0,0 1 0 0 0,0-1 0 0 0,0 1 0 0 0,0-1 0 0 0,-1 0 0 0 0,0-1-1 0 0,0 1 1 0 0,0 0 0 0 0,0-1 0 0 0,0 0 0 0 0,-1 0 0 0 0,0 0 0 0 0,1-1-1 0 0,-1 0 1 0 0,0 0 0 0 0,0 0 0 0 0,0 0 0 0 0,0-1 0 0 0,-1 1 0 0 0,1-1 31 0 0,-4-1-57 0 0,1 1 0 0 0,0-1 1 0 0,0-1-1 0 0,0 1 1 0 0,0-1-1 0 0,0-1 0 0 0,0 0 1 0 0,0 0-1 0 0,0 0 1 0 0,0-1-1 0 0,1 0 0 0 0,0 0 1 0 0,-1-1-1 0 0,1 0 1 0 0,0-1-1 0 0,1 1 0 0 0,-1-1 1 0 0,1 0-1 0 0,0-1 1 0 0,0 0-1 0 0,1 0 0 0 0,-1 0 1 0 0,1 0-1 0 0,1-1 1 0 0,-1 0-1 0 0,1 0 0 0 0,0 0 1 0 0,1-1-1 0 0,0 1 1 0 0,0-1-1 0 0,1 1 0 0 0,-1-1 1 0 0,2 0-1 0 0,-1-4 57 0 0,-1-1 88 0 0,0 0-1 0 0,1 0 0 0 0,1 0 1 0 0,0 0-1 0 0,1 0 0 0 0,0 0 1 0 0,1 0-1 0 0,0 0 0 0 0,1 0 1 0 0,1 1-1 0 0,0-1 0 0 0,1 0 1 0 0,0 1-1 0 0,3-5-87 0 0,17-29 71 0 0,1 0 0 0 0,3 2 0 0 0,1 2 0 0 0,3 0 0 0 0,1 2 0 0 0,2 2 0 0 0,1 1 0 0 0,2 1 0 0 0,10-4-71 0 0,0 8-1295 0 0,-14 16-7536 0 0,-29 15 4595 0 0,1 1-154 0 0</inkml:trace>
  <inkml:trace contextRef="#ctx0" brushRef="#br0" timeOffset="48563.887">3204 1780 4953 0 0,'0'0'3571'0'0,"0"0"-1390"0"0,0 0-434 0 0,0 0-19 0 0,0 0-167 0 0,0 0-285 0 0,0 0-229 0 0,0 0-203 0 0,0 0-160 0 0,0 0-161 0 0,0 0-155 0 0,0 0-141 0 0,0 0-93 0 0,-22 7-55 0 0,-66 20-48 0 0,84-26-31 0 0,0 1 1 0 0,0-1 0 0 0,0 1-1 0 0,0 0 1 0 0,1 0 0 0 0,-1 0-1 0 0,1 0 1 0 0,-1 1 0 0 0,1 0-1 0 0,0-1 1 0 0,0 1 0 0 0,0 0-1 0 0,0 1 1 0 0,1-1 0 0 0,-1 0-1 0 0,1 1 1 0 0,-1 1-1 0 0,-5 7-14 0 0,0-2-32 0 0,1-1-1 0 0,0 2 1 0 0,0-1-1 0 0,1 1 1 0 0,0 0-1 0 0,1 0 1 0 0,0 0-1 0 0,1 1 0 0 0,1 0 1 0 0,0 0-1 0 0,0 0 1 0 0,1 0-1 0 0,0 0 1 0 0,1 1-1 0 0,1-1 1 0 0,0 0-1 0 0,2 12 47 0 0,-2-22 5 0 0,1 0 1 0 0,-1 0-1 0 0,1 0 0 0 0,0 0 0 0 0,0 0 0 0 0,0 0 0 0 0,0 0 1 0 0,1 0-1 0 0,-1 0 0 0 0,0 0 0 0 0,1 0 0 0 0,0-1 0 0 0,-1 1 0 0 0,1-1 1 0 0,0 1-1 0 0,-1-1 0 0 0,1 0 0 0 0,0 0 0 0 0,0 1 0 0 0,0-1 1 0 0,0 0-1 0 0,1-1 0 0 0,-1 1 0 0 0,0 0 0 0 0,0-1 0 0 0,0 1 0 0 0,1-1 1 0 0,-1 0-1 0 0,0 0 0 0 0,0 0 0 0 0,1 0 0 0 0,-1 0 0 0 0,0 0 1 0 0,0 0-1 0 0,1-1-5 0 0,74-32 1234 0 0,-59 15-1061 0 0,0-2 0 0 0,-1-1-1 0 0,-1 0 1 0 0,-1 0 0 0 0,-1-2-1 0 0,3-6-172 0 0,31-48 35 0 0,11 9-587 0 0,-58 106-1459 0 0,-4 130 1894 0 0,3-164 140 0 0,1 0 1 0 0,0-1 0 0 0,0 1 0 0 0,1 0 0 0 0,-1 0 0 0 0,1-1-1 0 0,-1 1 1 0 0,1-1 0 0 0,0 1 0 0 0,1-1 0 0 0,-1 0-1 0 0,0 0 1 0 0,1 0 0 0 0,0 0 0 0 0,0 0 0 0 0,0-1 0 0 0,0 1-1 0 0,0-1 1 0 0,0 0 0 0 0,1 0 0 0 0,-1 0 0 0 0,1 0-1 0 0,-1-1 1 0 0,1 1 0 0 0,0-1 0 0 0,0 0 0 0 0,0 0 0 0 0,-1 0-1 0 0,1-1 1 0 0,0 1 0 0 0,0-1 0 0 0,0 0 0 0 0,0 0-1 0 0,0 0 1 0 0,0-1 0 0 0,0 1 0 0 0,0-1 0 0 0,0 0 0 0 0,-1 0-1 0 0,1 0 1 0 0,0-1 0 0 0,-1 0 0 0 0,3 0-24 0 0,111-94 1806 0 0,-93 69-1727 0 0,1 1 0 0 0,1 1 0 0 0,1 1 0 0 0,1 1 0 0 0,1 2 0 0 0,1 1 0 0 0,17-8-79 0 0,64-24-61 0 0,-110 54 46 0 0,-1-1 0 0 0,1 0 1 0 0,0 0-1 0 0,-1 1 1 0 0,1-1-1 0 0,-1 0 0 0 0,1 1 1 0 0,-1-1-1 0 0,0 1 0 0 0,1-1 1 0 0,-1 0-1 0 0,0 1 1 0 0,0-1-1 0 0,0 1 0 0 0,0-1 1 0 0,0 0-1 0 0,0 1 0 0 0,-1-1 1 0 0,1 1-1 0 0,0-1 1 0 0,-1 0-1 0 0,1 1 0 0 0,-1-1 1 0 0,0 0-1 0 0,1 1 0 0 0,-1-1 1 0 0,0 0-1 0 0,0 1 15 0 0,-39 43 404 0 0,40-45-376 0 0,-1 1 0 0 0,1-1 0 0 0,-1 1 0 0 0,0-1 0 0 0,1 1 0 0 0,-1-1-1 0 0,1 1 1 0 0,-1-1 0 0 0,0 0 0 0 0,0 1 0 0 0,1-1 0 0 0,-1 0 0 0 0,0 0 0 0 0,0 0-1 0 0,1 1 1 0 0,-1-1 0 0 0,0 0 0 0 0,0 0 0 0 0,1 0 0 0 0,-1 0 0 0 0,0 0 0 0 0,0 0 0 0 0,0 0-1 0 0,1-1 1 0 0,-1 1 0 0 0,0 0 0 0 0,0 0 0 0 0,1 0 0 0 0,-1-1 0 0 0,0 1 0 0 0,1-1-1 0 0,-1 1 1 0 0,0 0 0 0 0,1-1 0 0 0,-1 1 0 0 0,0-1 0 0 0,1 1 0 0 0,-1-1 0 0 0,1 0-1 0 0,-1 1 1 0 0,1-1 0 0 0,-1 1 0 0 0,1-1 0 0 0,0 0 0 0 0,-1 1 0 0 0,1-1 0 0 0,0 0-28 0 0,-11-12-138 0 0,7 12 102 0 0,1-1 0 0 0,-1 1 1 0 0,0 0-1 0 0,0 0 1 0 0,0 0-1 0 0,0 1 0 0 0,0 0 1 0 0,-1-1-1 0 0,1 1 1 0 0,0 1-1 0 0,0-1 1 0 0,0 1-1 0 0,0-1 0 0 0,0 1 1 0 0,0 0-1 0 0,0 0 1 0 0,1 1-1 0 0,-1-1 1 0 0,0 1-1 0 0,1 0 0 0 0,-1 0 1 0 0,1 0-1 0 0,-1 1 1 0 0,1-1-1 0 0,-2 3 36 0 0,1-1-19 0 0,0 0-1 0 0,0 0 1 0 0,0 0 0 0 0,1 0-1 0 0,0 1 1 0 0,0-1-1 0 0,0 1 1 0 0,1 0 0 0 0,0 0-1 0 0,-1 0 1 0 0,2 0 0 0 0,-1 1-1 0 0,1-1 1 0 0,-1 0 0 0 0,1 1-1 0 0,1-1 1 0 0,-1 1-1 0 0,1-1 1 0 0,0 1 0 0 0,0-1-1 0 0,1 1 1 0 0,0-1 0 0 0,0 2 19 0 0,2 1-13 0 0,1-1-1 0 0,0 1 1 0 0,0-1 0 0 0,0 0 0 0 0,1-1 0 0 0,0 1 0 0 0,0-1 0 0 0,1 0 0 0 0,0 0 0 0 0,0 0 0 0 0,0-1-1 0 0,1 0 1 0 0,-1 0 0 0 0,1-1 0 0 0,0 0 0 0 0,1 0 0 0 0,-1-1 0 0 0,1 0 0 0 0,-1 0 0 0 0,1 0 0 0 0,0-1 0 0 0,7 1 13 0 0,152 5 334 0 0,-138-13-227 0 0,-1 0-1 0 0,1-2 0 0 0,-1-1 1 0 0,0-1-1 0 0,-1-1 0 0 0,18-11-106 0 0,-41 20 13 0 0,17-8 77 0 0,0-1-1 0 0,0 0 1 0 0,0-2-1 0 0,-1 0 1 0 0,-1-1-1 0 0,-1-2 1 0 0,0 1 0 0 0,0-2-1 0 0,-1-1 1 0 0,-2 0-1 0 0,1-1 1 0 0,-2 0-1 0 0,9-15-89 0 0,-18 22-31 0 0,0 0 1 0 0,0-1-1 0 0,-1 0 0 0 0,0 0 0 0 0,-1-1 0 0 0,0 1 0 0 0,-1 0 0 0 0,-1-1 0 0 0,0 0 0 0 0,-1 1 0 0 0,0-1 1 0 0,-1-6 30 0 0,1 17-33 0 0,-1 0 0 0 0,0-1 0 0 0,1 1 1 0 0,-1 0-1 0 0,0-1 0 0 0,0 1 1 0 0,0 0-1 0 0,0 0 0 0 0,-1 0 0 0 0,1 0 1 0 0,-1 0-1 0 0,1 0 0 0 0,-1 0 1 0 0,0 1-1 0 0,1-1 0 0 0,-1 1 0 0 0,0-1 1 0 0,0 1-1 0 0,0-1 0 0 0,0 1 0 0 0,0 0 1 0 0,-1 0-1 0 0,1 0 0 0 0,0 0 1 0 0,0 1-1 0 0,-1-1 0 0 0,1 1 0 0 0,-1-1 1 0 0,1 1-1 0 0,0 0 0 0 0,-1-1 1 0 0,1 2-1 0 0,-1-1 0 0 0,1 0 0 0 0,0 0 1 0 0,-1 1-1 0 0,0-1 33 0 0,-87 31-958 0 0,82-25 944 0 0,-1 0-1 0 0,1 0 1 0 0,0 1-1 0 0,1 0 1 0 0,0 0 0 0 0,0 1-1 0 0,0 0 1 0 0,1 0-1 0 0,0 0 1 0 0,1 1-1 0 0,0 0 1 0 0,0 0 0 0 0,1 0-1 0 0,0 1 1 0 0,0 0-1 0 0,1 0 1 0 0,1-1-1 0 0,0 2 1 0 0,0-1 0 0 0,1 0-1 0 0,0 0 1 0 0,0 0-1 0 0,1 1 1 0 0,1-1-1 0 0,0 0 1 0 0,0 0 0 0 0,1 1-1 0 0,1-1 1 0 0,-1-1-1 0 0,1 1 1 0 0,1 0-1 0 0,0-1 1 0 0,1 2 14 0 0,6 3-52 0 0,2 1 0 0 0,-1-1 0 0 0,2-1 0 0 0,0-1 0 0 0,0 0 0 0 0,1 0 0 0 0,0-2 0 0 0,1 0 0 0 0,1 0 0 0 0,-1-2 0 0 0,1 0 0 0 0,1-1 0 0 0,-1-1 0 0 0,1 0 0 0 0,1-1 0 0 0,-1-1 0 0 0,0-1 0 0 0,1-1 0 0 0,0 0 0 0 0,10-2 52 0 0,17 0-2782 0 0,-16 0-4445 0 0,-16 0-3658 0 0</inkml:trace>
  <inkml:trace contextRef="#ctx0" brushRef="#br0" timeOffset="50714.827">5061 2104 14299 0 0,'0'0'3358'0'0,"0"0"-2174"0"0,0 0-861 0 0,0 0-78 0 0,0 0 174 0 0,0 0 184 0 0,0 0 101 0 0,0 0-37 0 0,0 0-170 0 0,0 0-155 0 0,0 0-123 0 0,0 17-99 0 0,-3 80-98 0 0,21-92-1517 0 0,-4-6-3881 0 0,-10-2-4274 0 0</inkml:trace>
</inkml:ink>
</file>

<file path=ppt/ink/ink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05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381 251 4849 0 0,'0'0'1475'0'0,"0"0"-184"0"0,0 0-41 0 0,0 0 90 0 0,0 0 162 0 0,0 0 36 0 0,0 0-148 0 0,0 0-250 0 0,0 0-323 0 0,0 0-275 0 0,0 0-226 0 0,-1-2-185 0 0,1 2-126 0 0,0 0 1 0 0,0 1-1 0 0,0-1 0 0 0,0 0 0 0 0,1 0 1 0 0,-1 1-1 0 0,0-1 0 0 0,0 0 0 0 0,0 1 0 0 0,0-1 1 0 0,0 0-1 0 0,0 1 0 0 0,0-1 0 0 0,0 0 1 0 0,0 0-1 0 0,0 1 0 0 0,0-1 0 0 0,0 0 1 0 0,0 1-1 0 0,0-1 0 0 0,0 0 0 0 0,-1 1 1 0 0,1-1-1 0 0,0 0 0 0 0,0 0 0 0 0,0 1 0 0 0,0-1 1 0 0,0 0-1 0 0,-1 0 0 0 0,1 1 0 0 0,0-1 1 0 0,0 0-1 0 0,0 0 0 0 0,-1 1 0 0 0,1-1 1 0 0,0 0-1 0 0,-1 0 0 0 0,1 0 0 0 0,0 0 1 0 0,0 1-1 0 0,-1-1 0 0 0,1 0 0 0 0,0 0 0 0 0,-1 0 1 0 0,1 0-1 0 0,0 0 0 0 0,0 0 0 0 0,-1 0 1 0 0,1 0-1 0 0,0 0 0 0 0,-1 0 0 0 0,1 0 1 0 0,0 0-1 0 0,-1 0 0 0 0,1 0 0 0 0,0 0-5 0 0,2 49 779 0 0,-1-28-457 0 0,-4 316 1138 0 0,-2-242-1931 0 0,5-74-4579 0 0,-1-1-5076 0 0,1-20 5338 0 0</inkml:trace>
  <inkml:trace contextRef="#ctx0" brushRef="#br0" timeOffset="282.527">0 192 2737 0 0,'0'0'3604'0'0,"0"0"-2694"0"0,0 0-726 0 0,0 0 201 0 0,0 0 489 0 0,0 0 487 0 0,0 0 209 0 0,0 0 1 0 0,0 0-117 0 0,0 0-161 0 0,0 0-202 0 0,38 13-199 0 0,120 36-174 0 0,-48-36 131 0 0,-82-14-626 0 0,98-1 304 0 0,0-5 0 0 0,74-17-527 0 0,-187 22-885 0 0,60-8 494 0 0,-49 8-4169 0 0,0 1-5485 0 0,-23 1 5156 0 0</inkml:trace>
  <inkml:trace contextRef="#ctx0" brushRef="#br0" timeOffset="516.953">53 896 6233 0 0,'0'0'1262'0'0,"0"0"-358"0"0,0 0 7 0 0,0 0 377 0 0,0 0 382 0 0,0 0 193 0 0,0 0-52 0 0,0 0-279 0 0,0 0-334 0 0,0 0-295 0 0,0 0-198 0 0,33-1-157 0 0,104-4-103 0 0,-21-23 243 0 0,7-12-1326 0 0,1 6-1 0 0,22 2 639 0 0,-98 26-2467 0 0,-3 1-5761 0 0,-27 1-1761 0 0</inkml:trace>
  <inkml:trace contextRef="#ctx0" brushRef="#br0" timeOffset="1152.38">1261 406 5609 0 0,'0'0'1383'0'0,"0"0"-176"0"0,0 0 239 0 0,0 0 389 0 0,0 0 55 0 0,0 0-238 0 0,0 0-282 0 0,0 0-286 0 0,36-12-201 0 0,115-38-150 0 0,-57 1 249 0 0,-80 41-850 0 0,0-2 1 0 0,-1 1-1 0 0,-1-2 1 0 0,0 0-1 0 0,0 0 0 0 0,-1-1 1 0 0,0-1-1 0 0,-1 0 1 0 0,-1 0-1 0 0,0-1 1 0 0,-1 0-1 0 0,0 0 1 0 0,-1-1-1 0 0,0 0 1 0 0,2-11-133 0 0,-9 25 2 0 0,0 0 0 0 0,1 0 0 0 0,-1 0 1 0 0,0 0-1 0 0,0 0 0 0 0,0-1 0 0 0,0 1 1 0 0,0 0-1 0 0,-1 0 0 0 0,1 0 0 0 0,0 0 1 0 0,0 0-1 0 0,-1 0 0 0 0,1 0 0 0 0,0 0 1 0 0,-1 0-1 0 0,1 0 0 0 0,-1 0 0 0 0,0 0 1 0 0,1 0-1 0 0,-1 0 0 0 0,0 0 0 0 0,1 0 1 0 0,-1 1-1 0 0,0-1 0 0 0,0 0 0 0 0,0 0 1 0 0,0 1-1 0 0,0-1 0 0 0,0 1 0 0 0,0-1 1 0 0,0 1-1 0 0,0-1 0 0 0,0 1 0 0 0,0 0 1 0 0,0-1-1 0 0,0 1 0 0 0,0 0 0 0 0,0 0 1 0 0,0 0-1 0 0,0 0 0 0 0,-1 0 0 0 0,1 0 1 0 0,0 0-1 0 0,0 0 0 0 0,0 0 0 0 0,0 0 1 0 0,0 1-1 0 0,0-1 0 0 0,0 0 0 0 0,0 1 1 0 0,0-1-1 0 0,0 1 0 0 0,0-1 0 0 0,0 1 1 0 0,0 0-1 0 0,0-1 0 0 0,0 1 0 0 0,0 0 1 0 0,1 0-1 0 0,-1 0 0 0 0,0-1 0 0 0,1 1 1 0 0,-1 0-1 0 0,0 0 0 0 0,1 0 0 0 0,-1 0 1 0 0,1 0-1 0 0,-1 0 0 0 0,1 1-2 0 0,-12 9-35 0 0,1 1 1 0 0,1 0-1 0 0,0 1 0 0 0,1 0 1 0 0,0 1-1 0 0,1 0 0 0 0,0 0 1 0 0,1 1-1 0 0,1-1 0 0 0,-2 8 35 0 0,-27 89-200 0 0,4 1-1 0 0,5 1 1 0 0,-2 51 200 0 0,-22 101-270 0 0,49-252 113 0 0,-1-1-1 0 0,0 0 0 0 0,-1 0 0 0 0,0 0 0 0 0,-1 0 0 0 0,0-1 0 0 0,-1 1 0 0 0,0-1 0 0 0,-1 0 0 0 0,0 0 0 0 0,0-1 0 0 0,-2 0 0 0 0,1 0 0 0 0,-1-1 0 0 0,0 1 0 0 0,-1-2 0 0 0,0 1 0 0 0,-1-1 1 0 0,1-1-1 0 0,-2 0 0 0 0,1 0 0 0 0,-1-1 0 0 0,0 0 158 0 0,6-4-113 0 0,0 1 1 0 0,0-1 0 0 0,0 0-1 0 0,0-1 1 0 0,0 1-1 0 0,0-1 1 0 0,0 0 0 0 0,-1 0-1 0 0,1-1 1 0 0,0 1-1 0 0,-1-1 1 0 0,1-1 0 0 0,-1 1-1 0 0,1-1 1 0 0,0 1-1 0 0,0-2 1 0 0,-1 1 0 0 0,1 0-1 0 0,0-1 1 0 0,0 0-1 0 0,0 0 1 0 0,1-1 0 0 0,-1 0-1 0 0,0 1 1 0 0,1-1-1 0 0,0-1 1 0 0,-1 1 0 0 0,1-1-1 0 0,1 1 1 0 0,-1-1-1 0 0,0 0 1 0 0,1-1 112 0 0,-2-7 254 0 0,1 0 0 0 0,1 0-1 0 0,0 0 1 0 0,0-1 0 0 0,1 1 0 0 0,1-1-1 0 0,0 0 1 0 0,0 1 0 0 0,2-1 0 0 0,-1 0 0 0 0,2 0-1 0 0,0 1 1 0 0,0-1 0 0 0,1 1 0 0 0,1 0 0 0 0,0 0-1 0 0,0 0 1 0 0,1 0 0 0 0,1 1 0 0 0,0-1-254 0 0,6-12 245 0 0,1 1 0 0 0,2 0 0 0 0,0 0 0 0 0,1 1 1 0 0,1 1-1 0 0,1 1 0 0 0,1 1 0 0 0,0 0 0 0 0,2 1 1 0 0,0 2-1 0 0,1 0 0 0 0,1 1 0 0 0,0 1 0 0 0,7-2-245 0 0,-19 11-97 0 0,1 1-1 0 0,-1 0 1 0 0,1 1-1 0 0,0 1 0 0 0,0-1 1 0 0,0 2-1 0 0,0 0 0 0 0,0 0 1 0 0,0 1-1 0 0,5 1 98 0 0,9 8-2795 0 0,-17-1-1083 0 0,-3-2-1330 0 0,2 1-4214 0 0</inkml:trace>
  <inkml:trace contextRef="#ctx0" brushRef="#br0" timeOffset="2148.622">2009 914 4385 0 0,'0'0'1295'0'0,"0"0"-24"0"0,0 0 61 0 0,0 0 76 0 0,0 0-34 0 0,0 0-122 0 0,0 0-91 0 0,0 0-73 0 0,0 0-59 0 0,0 0-128 0 0,0 0-163 0 0,0 0-147 0 0,19-32-117 0 0,65-100-90 0 0,17 2 767 0 0,-21 45-201 0 0,-79 85-946 0 0,-1 0-46 0 0,0 0-74 0 0,0 5-275 0 0,-10 94 459 0 0,4 50 19 0 0,7-148-75 0 0,1 1 0 0 0,-1-1 0 0 0,0 1 1 0 0,1-1-1 0 0,0 1 0 0 0,-1-1 0 0 0,1 0 0 0 0,0 0 1 0 0,0 0-1 0 0,-1 0 0 0 0,1 0 0 0 0,0 0 0 0 0,0 0 1 0 0,0-1-1 0 0,0 1 0 0 0,0-1 0 0 0,0 1 0 0 0,0-1 1 0 0,1 0-1 0 0,-1 0 0 0 0,0 0 0 0 0,0 0 0 0 0,0 0 1 0 0,0 0-1 0 0,0-1 0 0 0,0 1 0 0 0,0-1 1 0 0,0 1-1 0 0,0-1 0 0 0,0 0 0 0 0,0 0 0 0 0,0 0 1 0 0,0 0-1 0 0,-1 0 0 0 0,1 0 0 0 0,0 0 0 0 0,-1-1 1 0 0,1 1-1 0 0,0-1-12 0 0,191-137 412 0 0,-89 58-409 0 0,18 0-232 0 0,-118 125-241 0 0,-22 19 669 0 0,13-53-248 0 0,2 0 0 0 0,-1 1-1 0 0,1-1 1 0 0,1 1 0 0 0,0-1 0 0 0,0 1 0 0 0,1 0 0 0 0,0 0 0 0 0,1 0-1 0 0,1-1 1 0 0,0 10 49 0 0,21 0-4665 0 0,-1-18-5682 0 0,-16-2 5115 0 0</inkml:trace>
  <inkml:trace contextRef="#ctx0" brushRef="#br0" timeOffset="2438.729">3010 553 1536 0 0,'0'0'1693'0'0,"0"0"-832"0"0,0 0-71 0 0,0 0 342 0 0,0 0 251 0 0,0 0 61 0 0,0 0-107 0 0,0 0-215 0 0,0 0-161 0 0,0 0-144 0 0,-13 33-137 0 0,-40 100-134 0 0,43-75 133 0 0,13-54-555 0 0,2 1 44 0 0,1 0 0 0 0,-1 0 0 0 0,1-1 0 0 0,-1 0 0 0 0,1 0 0 0 0,1 0 0 0 0,-1-1 0 0 0,0 0 0 0 0,1 0 0 0 0,0-1 0 0 0,-1 0 0 0 0,1 0 1 0 0,0 0-1 0 0,0-1 0 0 0,0 0 0 0 0,0 0 0 0 0,0-1 0 0 0,1 0 0 0 0,-1 0 0 0 0,0-1 0 0 0,0 0 0 0 0,0 0 0 0 0,0 0 0 0 0,0-1 0 0 0,0 0 1 0 0,-1-1-1 0 0,1 1 0 0 0,-1-1 0 0 0,1-1 0 0 0,-1 1 0 0 0,0-1 0 0 0,0 0 0 0 0,1-2-168 0 0,4-2 85 0 0,-1 0 0 0 0,0-1 0 0 0,0-1 0 0 0,0 0-1 0 0,-2 0 1 0 0,1-1 0 0 0,-1 0 0 0 0,-1-1 0 0 0,0 1 0 0 0,0-1 0 0 0,-1-1-1 0 0,-1 1 1 0 0,0-1 0 0 0,-1 0 0 0 0,0 0 0 0 0,-1 0 0 0 0,-1-1 0 0 0,0 1 0 0 0,0-1-1 0 0,-2 0 1 0 0,1 1 0 0 0,-2-4-85 0 0,1 14-91 0 0,-1 1 0 0 0,1 0 0 0 0,-1 0 0 0 0,1 0 0 0 0,-1-1 0 0 0,0 1 0 0 0,0 0 0 0 0,0 0-1 0 0,0 0 1 0 0,0 0 0 0 0,-1 0 0 0 0,1 1 0 0 0,0-1 0 0 0,-1 0 0 0 0,1 0 0 0 0,-1 1 0 0 0,0-1 0 0 0,0 1 0 0 0,1 0 0 0 0,-1-1-1 0 0,0 1 1 0 0,0 0 0 0 0,0 0 0 0 0,0 0 0 0 0,-1 1 0 0 0,1-1 0 0 0,0 0 0 0 0,0 1 0 0 0,-2-1 91 0 0,-40 10-7252 0 0,30-1 1737 0 0,4-1-1595 0 0</inkml:trace>
  <inkml:trace contextRef="#ctx0" brushRef="#br0" timeOffset="3090.026">3282 826 4361 0 0,'0'0'2945'0'0,"0"0"-786"0"0,0 0-400 0 0,0 0-180 0 0,0 0-278 0 0,0 0-227 0 0,0 0-190 0 0,0 0-122 0 0,0 0-48 0 0,0 0-57 0 0,0 0-89 0 0,0 0-70 0 0,0 0-77 0 0,24-28-64 0 0,74-85-41 0 0,-5 26 448 0 0,-54 61-797 0 0,-39 26-146 0 0,-9 40-260 0 0,-1-21 464 0 0,-24 79-139 0 0,36-97 130 0 0,0 1 0 0 0,0-1 1 0 0,0 0-1 0 0,0-1 0 0 0,0 1 0 0 0,0 0 0 0 0,1-1 0 0 0,-1 1 1 0 0,0-1-1 0 0,0 1 0 0 0,1-1 0 0 0,-1 0 0 0 0,0 0 0 0 0,0 0 0 0 0,1 0 1 0 0,-1-1-1 0 0,0 1 0 0 0,0-1 0 0 0,0 1 0 0 0,1-1 0 0 0,-1 0 1 0 0,0 0-1 0 0,0 0 0 0 0,0 0 0 0 0,1-1-16 0 0,236-151 295 0 0,-209 145-418 0 0,-30 31-88 0 0,-19 39 462 0 0,13-43-262 0 0,5-16-46 0 0,-1 1 0 0 0,0 0-1 0 0,1 0 1 0 0,0 1 0 0 0,0-1-1 0 0,0 0 1 0 0,1 0 0 0 0,-1 0-1 0 0,1 1 1 0 0,0-1 0 0 0,0 0-1 0 0,1 0 1 0 0,-1 1 0 0 0,1-1-1 0 0,1 3 58 0 0,14 3-3520 0 0,-1-9-4918 0 0,-11-1 272 0 0</inkml:trace>
  <inkml:trace contextRef="#ctx0" brushRef="#br0" timeOffset="3337.064">3956 697 3793 0 0,'0'0'1639'0'0,"0"0"103"0"0,0 0 454 0 0,0 0 166 0 0,0 0-178 0 0,0 0-283 0 0,0 0-317 0 0,0 0-229 0 0,0 0-192 0 0,27-3-183 0 0,84-8-194 0 0,-105 10-700 0 0,0 1 1 0 0,0-1-1 0 0,0 0 1 0 0,0 0 0 0 0,-1-1-1 0 0,1 0 1 0 0,0 0-1 0 0,-1 0 1 0 0,1-1 0 0 0,-1 0-1 0 0,0 0 1 0 0,0 0-1 0 0,0 0 1 0 0,1-1-87 0 0,8-7 207 0 0,-10 8-153 0 0,9-5 40 0 0,-1 0 0 0 0,1-1 0 0 0,-2 0 0 0 0,0-1 0 0 0,0 0 0 0 0,0 0 0 0 0,-2-1 0 0 0,1-1 0 0 0,-1 0 0 0 0,-1 0 0 0 0,1-3-94 0 0,-8 13-10 0 0,0 1 1 0 0,0-1 0 0 0,0 1-1 0 0,0-1 1 0 0,-1 0-1 0 0,1 1 1 0 0,0-1-1 0 0,-1 0 1 0 0,0 0-1 0 0,1 1 1 0 0,-1-1 0 0 0,0 0-1 0 0,0 0 1 0 0,0 0-1 0 0,0 0 1 0 0,0 1-1 0 0,0-1 1 0 0,-1 0-1 0 0,1 0 1 0 0,-1 0 0 0 0,1 1-1 0 0,-1-1 1 0 0,1 0-1 0 0,-1 1 1 0 0,0-1-1 0 0,0 0 1 0 0,0 1-1 0 0,0-1 1 0 0,0 1 0 0 0,0-1-1 0 0,-1 1 1 0 0,1 0-1 0 0,0 0 1 0 0,-1-1-1 0 0,1 1 1 0 0,-1 0-1 0 0,1 0 1 0 0,-1 0 0 0 0,1 1-1 0 0,-1-1 1 0 0,0 0-1 0 0,1 0 1 0 0,-1 1-1 0 0,0-1 10 0 0,-4 0-108 0 0,1 0 0 0 0,-1 0 0 0 0,0 0 0 0 0,0 1-1 0 0,0 0 1 0 0,1 0 0 0 0,-1 0 0 0 0,0 1 0 0 0,0 0 0 0 0,0 0-1 0 0,1 0 1 0 0,-1 1 0 0 0,-4 2 108 0 0,-3 2-207 0 0,0 0 1 0 0,1 0-1 0 0,0 2 0 0 0,0 0 0 0 0,1 0 1 0 0,0 1-1 0 0,0 0 0 0 0,1 1 0 0 0,0 0 0 0 0,1 0 1 0 0,0 1-1 0 0,1 1 0 0 0,0-1 0 0 0,1 1 1 0 0,0 1-1 0 0,1-1 0 0 0,0 1 0 0 0,1 0 1 0 0,0 1-1 0 0,1-1 0 0 0,1 1 0 0 0,0 0 0 0 0,1-1 1 0 0,0 5 206 0 0,2-15-149 0 0,0 1 0 0 0,1-1 0 0 0,-1 1 1 0 0,1-1-1 0 0,0 1 0 0 0,0-1 0 0 0,0 0 0 0 0,0 0 1 0 0,1 1-1 0 0,-1-1 0 0 0,1 0 0 0 0,0 0 0 0 0,0 0 1 0 0,0-1-1 0 0,0 1 0 0 0,0 0 0 0 0,1-1 0 0 0,-1 1 1 0 0,1-1-1 0 0,-1 0 0 0 0,1 0 0 0 0,0 0 0 0 0,0 0 1 0 0,0 0-1 0 0,0-1 0 0 0,0 0 0 0 0,1 1 1 0 0,-1-1-1 0 0,0 0 0 0 0,1 0 0 0 0,0-1 149 0 0,110 12-3917 0 0,-111-12 3814 0 0,91-15-6314 0 0,-74 7 4059 0 0</inkml:trace>
  <inkml:trace contextRef="#ctx0" brushRef="#br0" timeOffset="3666.779">4378 745 0 0 0,'0'0'1822'0'0,"0"0"9"0"0,0 0 61 0 0,0 0-74 0 0,0 0-158 0 0,0 0-94 0 0,0 0 56 0 0,0 0 149 0 0,0 0 57 0 0,0 0-109 0 0,0 0-268 0 0,0 0-277 0 0,0 0-225 0 0,0 0-213 0 0,0 0-181 0 0,0 0-151 0 0,22-15-104 0 0,67-47-98 0 0,-4-23 156 0 0,-8 11-324 0 0,-73 82-1699 0 0,-24 142 1331 0 0,20-147 343 0 0,-1-1 0 0 0,0 1 1 0 0,1 0-1 0 0,0-1 0 0 0,0 1 1 0 0,-1 0-1 0 0,1 0 0 0 0,1-1 1 0 0,-1 1-1 0 0,0 0 0 0 0,1-1 1 0 0,-1 1-1 0 0,1 0 0 0 0,0-1 1 0 0,0 1-1 0 0,0-1 0 0 0,0 1 1 0 0,1-1-1 0 0,-1 0 0 0 0,0 0 1 0 0,1 1-1 0 0,0-1 0 0 0,-1 0 1 0 0,1 0-1 0 0,0 0 0 0 0,0 0 1 0 0,0-1-1 0 0,0 1 0 0 0,1-1 1 0 0,-1 1-1 0 0,0-1 0 0 0,1 0 1 0 0,-1 0-1 0 0,1 0 0 0 0,-1 0 1 0 0,1 0-1 0 0,0 0 0 0 0,-1-1 1 0 0,1 1-1 0 0,0-1 0 0 0,-1 0-9 0 0,9-3-67 0 0,0 0 0 0 0,0-1-1 0 0,0 0 1 0 0,-1-1 0 0 0,0 0 0 0 0,0 0-1 0 0,0-1 1 0 0,0-1 0 0 0,-1 0-1 0 0,0 0 1 0 0,-1 0 0 0 0,0-1-1 0 0,0-1 1 0 0,0 1 0 0 0,-1-1-1 0 0,-1-1 1 0 0,1 1 0 0 0,-1-1-1 0 0,-1 0 1 0 0,4-10 67 0 0,22-26-2975 0 0,7-8-5162 0 0,-24 38-152 0 0</inkml:trace>
  <inkml:trace contextRef="#ctx0" brushRef="#br0" timeOffset="3906.447">5291 1 7922 0 0,'0'0'3610'0'0,"0"0"-1895"0"0,0 0-520 0 0,0 0-51 0 0,0 0-164 0 0,0 0-168 0 0,-18 31-115 0 0,-55 99-88 0 0,37-41 559 0 0,30-59-971 0 0,2 0-1 0 0,1 1 1 0 0,1-1-1 0 0,1 1 1 0 0,2-1-1 0 0,3 27-196 0 0,20 12-637 0 0,-10-41-2067 0 0,-5-11-1262 0 0,-8-10-3961 0 0,-1-6 2130 0 0</inkml:trace>
  <inkml:trace contextRef="#ctx0" brushRef="#br0" timeOffset="4153.562">4978 299 12819 0 0,'0'0'1544'0'0,"0"0"-304"0"0,0 0-127 0 0,0 0-305 0 0,0 0-272 0 0,0 0-152 0 0,212-48-104 0 0,-181 48-104 0 0,0 0-8 0 0,0 0-48 0 0,1 0-72 0 0,1 0-152 0 0,-2 0-424 0 0,-3 0-1264 0 0,-2 0-3025 0 0,-12 0-7130 0 0</inkml:trace>
  <inkml:trace contextRef="#ctx0" brushRef="#br0" timeOffset="5351.532">3194 443 0 0 0,'-6'6'0'0'0,"0"1"9624"0"0,-2-2-4057 0 0,-4-1-2888 0 0,-6 0-3385 0 0,-10 3 751 0 0,15-1-141 0 0,0 1 0 0 0,1-1 0 0 0,0 2-1 0 0,1 0 1 0 0,0 0 0 0 0,0 1 0 0 0,1 0 0 0 0,0 1-1 0 0,-3 4 97 0 0,6 3-1600 0 0,6-5-5483 0 0,1-8-577 0 0</inkml:trace>
</inkml:ink>
</file>

<file path=ppt/ink/ink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2.3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212 648 3161 0 0,'0'0'1709'0'0,"0"0"-302"0"0,0 0-61 0 0,0 0 145 0 0,0 0 137 0 0,0 0-94 0 0,0 0-262 0 0,0 0-306 0 0,0 0-243 0 0,0 0-142 0 0,0 0-70 0 0,-16 11-63 0 0,-51 34-64 0 0,-6 25 514 0 0,68-65-863 0 0,-1 1 1 0 0,1 1 0 0 0,0-1 0 0 0,1 1 0 0 0,-1 0-1 0 0,1 0 1 0 0,1 0 0 0 0,-1 1 0 0 0,1-1 0 0 0,1 1-1 0 0,-1 0 1 0 0,1 0 0 0 0,1 0 0 0 0,-1 0-1 0 0,1 0 1 0 0,1 0 0 0 0,-1 0 0 0 0,1 0 0 0 0,1 3-36 0 0,1-8 25 0 0,0 0 0 0 0,0 0 0 0 0,0 0 0 0 0,0-1 0 0 0,0 1 0 0 0,1-1 1 0 0,-1 1-1 0 0,1-1 0 0 0,0 0 0 0 0,-1 0 0 0 0,1 0 0 0 0,0-1 0 0 0,0 1 0 0 0,0-1 1 0 0,1 1-1 0 0,-1-1 0 0 0,0 0 0 0 0,0 0 0 0 0,1-1 0 0 0,-1 1 0 0 0,1-1 0 0 0,-1 1 0 0 0,0-1 1 0 0,1 0-1 0 0,-1 0 0 0 0,1-1 0 0 0,-1 1 0 0 0,0-1 0 0 0,1 0 0 0 0,-1 0 0 0 0,0 0 1 0 0,0 0-1 0 0,1 0 0 0 0,-1-1 0 0 0,0 1 0 0 0,0-1 0 0 0,2-1-25 0 0,8-7 38 0 0,0 0 0 0 0,0 0 1 0 0,-1-1-1 0 0,0-1 0 0 0,-1 0 0 0 0,-1 0 0 0 0,0-1 0 0 0,0-1 0 0 0,-1 1 0 0 0,-1-2 1 0 0,0 1-1 0 0,-1-1 0 0 0,-1 0 0 0 0,0 0 0 0 0,-1-1 0 0 0,-1 0 0 0 0,0 0 0 0 0,-2 0 0 0 0,1 0 1 0 0,-2-1-1 0 0,0 1 0 0 0,-1 0 0 0 0,-1-1 0 0 0,-2-14-38 0 0,2 26-108 0 0,0 0 0 0 0,0 0 0 0 0,-1 1 0 0 0,0-1 0 0 0,0 0-1 0 0,0 1 1 0 0,0-1 0 0 0,-1 1 0 0 0,0 0 0 0 0,0 0 0 0 0,0 0 0 0 0,0 0 0 0 0,0 1 0 0 0,-1-1-1 0 0,0 1 1 0 0,0 0 0 0 0,0 0 0 0 0,0 0 0 0 0,0 0 0 0 0,-1 1 0 0 0,1-1 0 0 0,-1 1-1 0 0,1 1 1 0 0,-1-1 0 0 0,0 0 0 0 0,0 1 0 0 0,0 0 0 0 0,0 0 0 0 0,0 1 0 0 0,-3-1 108 0 0,8 2 1 0 0,1-1 1 0 0,-1 0 0 0 0,0 0-1 0 0,0 1 1 0 0,1-1 0 0 0,-1 0-1 0 0,0 0 1 0 0,0 1 0 0 0,0-1 0 0 0,0 0-1 0 0,1 1 1 0 0,-1-1 0 0 0,0 0-1 0 0,0 1 1 0 0,0-1 0 0 0,0 1-1 0 0,0-1 1 0 0,0 0 0 0 0,0 1-1 0 0,0-1 1 0 0,0 0 0 0 0,0 1-1 0 0,0-1 1 0 0,0 0 0 0 0,0 1-1 0 0,0-1 1 0 0,0 1 0 0 0,0-1-1 0 0,0 0 1 0 0,-1 1 0 0 0,1-1-1 0 0,0 0 1 0 0,0 0 0 0 0,0 1-1 0 0,-1-1 1 0 0,1 0 0 0 0,0 1 0 0 0,0-1-1 0 0,0 0 1 0 0,-1 0 0 0 0,1 1-1 0 0,0-1 1 0 0,-1 0 0 0 0,1 0-1 0 0,0 0 1 0 0,-1 1 0 0 0,1-1-1 0 0,0 0 1 0 0,-1 0 0 0 0,1 0-2 0 0,7-1 184 0 0,1-1 1 0 0,-1 0 0 0 0,0-1-1 0 0,0 1 1 0 0,0-1 0 0 0,0-1-1 0 0,-1 1 1 0 0,1-1 0 0 0,-1 0 0 0 0,0-1-1 0 0,0 1 1 0 0,-1-1 0 0 0,5-5-185 0 0,3-1 203 0 0,29-24 93 0 0,-2-2 0 0 0,-2-2 0 0 0,-2-1 1 0 0,-1-2-1 0 0,-2-1 0 0 0,-2-2 0 0 0,6-15-296 0 0,6-36 573 0 0,-53 127-689 0 0,2 0 1 0 0,1 0-1 0 0,1 0 0 0 0,2 1 0 0 0,0 23 116 0 0,-3 111-784 0 0,7 0-1 0 0,18 127 785 0 0,-6-96-799 0 0,-12 142 799 0 0,-2-300 18 0 0,-1 1-1 0 0,-3-1 1 0 0,-1 0 0 0 0,-2-1 0 0 0,-1 0 0 0 0,-3 0-1 0 0,0-1 1 0 0,-3-1 0 0 0,-17 32-18 0 0,32-66 60 0 0,0 0 0 0 0,0 0 0 0 0,0-1 0 0 0,0 1-1 0 0,-1 0 1 0 0,1 0 0 0 0,0-1 0 0 0,-1 1 0 0 0,1-1 0 0 0,-1 1 0 0 0,0-1 0 0 0,1 0 0 0 0,-1 1 0 0 0,0-1 0 0 0,0 0-1 0 0,0 0 1 0 0,0 0 0 0 0,0-1 0 0 0,0 1 0 0 0,0 0 0 0 0,0-1 0 0 0,0 1 0 0 0,0-1 0 0 0,0 0 0 0 0,0 0 0 0 0,0 0-60 0 0,-1-2 77 0 0,1 0 1 0 0,-1-1-1 0 0,1 1 0 0 0,0-1 1 0 0,0 0-1 0 0,1 0 1 0 0,-1 0-1 0 0,0 0 1 0 0,1 0-1 0 0,0 0 1 0 0,0 0-1 0 0,0 0 1 0 0,0 0-1 0 0,0-1 1 0 0,1 1-1 0 0,-1 0 1 0 0,1-1-1 0 0,0 1 1 0 0,0 0-1 0 0,0-1 1 0 0,1-1-78 0 0,0-50 177 0 0,3 0 0 0 0,3 0 0 0 0,2 1 0 0 0,2 0 0 0 0,3 1 0 0 0,9-23-177 0 0,-6 16 3 0 0,-13 47-155 0 0,69-229-541 0 0,-7 90-7429 0 0,-54 130 1682 0 0,-2 6-2290 0 0</inkml:trace>
</inkml:ink>
</file>

<file path=ppt/ink/ink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5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11066 0 0,'0'0'1273'0'0,"0"0"-545"0"0,0 0-312 0 0,0 0-208 0 0,0 0-240 0 0,0 0-200 0 0,0 0-168 0 0,0 0-120 0 0,0 0-120 0 0,0 0-297 0 0,0 0-1023 0 0,0 0-2265 0 0,0 0-520 0 0</inkml:trace>
</inkml:ink>
</file>

<file path=ppt/ink/ink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5.8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84 78 11506 0 0,'0'0'1920'0'0,"0"0"-157"0"0,0 0-136 0 0,0 0-96 0 0,0 0-170 0 0,0 0-294 0 0,0 0-276 0 0,0 0-232 0 0,0 0-182 0 0,0 0-101 0 0,0 0-61 0 0,0 0-39 0 0,0 0-60 0 0,-9 23-47 0 0,-40 109-39 0 0,41-95 178 0 0,1-2-1970 0 0,-2-12-8559 0 0,8-23-644 0 0</inkml:trace>
  <inkml:trace contextRef="#ctx0" brushRef="#br0" timeOffset="536">476 30 5169 0 0,'0'0'3458'0'0,"0"0"-1132"0"0,0 0-340 0 0,0 0-19 0 0,0 0-189 0 0,0 0-341 0 0,0 0-311 0 0,0 0-265 0 0,0 0-206 0 0,0 0-187 0 0,0 0-134 0 0,0 0-106 0 0,0 0-108 0 0,-15-5-82 0 0,-44-15-79 0 0,44 16-74 0 0,15 19-253 0 0,53 119 92 0 0,-45-107 326 0 0,-6-21 17 0 0,1 0 0 0 0,-1 1 0 0 0,-1 0 0 0 0,1-1 0 0 0,-1 1 0 0 0,0 0 0 0 0,0-1 0 0 0,-1 1 0 0 0,0 0 0 0 0,-1 0 0 0 0,1-1-1 0 0,-1 1 1 0 0,-1 3-67 0 0,-41 27 1242 0 0,35-32-1232 0 0,1 0-1 0 0,-1-1 1 0 0,1 0-1 0 0,-1 0 1 0 0,0-1-1 0 0,-1 0 1 0 0,1 0 0 0 0,0-1-1 0 0,-1 0 1 0 0,0-1-1 0 0,1 0 1 0 0,-1 0 0 0 0,0-1-1 0 0,1 0 1 0 0,-1 0-1 0 0,-6-2-9 0 0,6-17-4081 0 0,10 6-4466 0 0,2 9-2275 0 0</inkml:trace>
</inkml:ink>
</file>

<file path=ppt/ink/ink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153 608 6553 0 0,'0'0'2077'0'0,"0"0"-74"0"0,0 0-135 0 0,0 0-171 0 0,0 0-322 0 0,0 0-311 0 0,0 0-211 0 0,0 0-188 0 0,0 0-167 0 0,0 0-164 0 0,0 0-122 0 0,0 0-112 0 0,-25 25-59 0 0,-76 83-17 0 0,99-107-24 0 0,0 1 0 0 0,0-1-1 0 0,0 1 1 0 0,0 0 0 0 0,0-1-1 0 0,1 1 1 0 0,-1 0 0 0 0,1 0-1 0 0,-1 0 1 0 0,1 0 0 0 0,0 1-1 0 0,0-1 1 0 0,0 0 0 0 0,0 1 0 0 0,0-1-1 0 0,0 0 1 0 0,0 1 0 0 0,1-1-1 0 0,0 1 1 0 0,-1-1 0 0 0,1 1-1 0 0,0-1 1 0 0,0 1 0 0 0,0-1 0 0 0,0 1-1 0 0,1-1 1 0 0,-1 1 0 0 0,1-1 0 0 0,1 4 0 0 0,1 2-41 0 0,0 1 0 0 0,1 0 0 0 0,0-1 0 0 0,1 0 0 0 0,0 0 0 0 0,0 0 0 0 0,1-1 0 0 0,0 0 0 0 0,0 0 0 0 0,1 0 0 0 0,0-1 0 0 0,0 1 0 0 0,0-2 0 0 0,1 1 0 0 0,-1-1 0 0 0,2 0 0 0 0,-1-1 0 0 0,0 0 0 0 0,1 0-1 0 0,0-1 1 0 0,0 0 0 0 0,0-1 0 0 0,0 0 0 0 0,0 0 0 0 0,0-1 0 0 0,9 1 41 0 0,76-7-3315 0 0,-33-8-4093 0 0,-39 6-158 0 0</inkml:trace>
  <inkml:trace contextRef="#ctx0" brushRef="#br0" timeOffset="266.309">561 681 9410 0 0,'0'0'1747'0'0,"0"0"-632"0"0,0 0-286 0 0,0 0-30 0 0,0 0-56 0 0,0 0-163 0 0,0 0-164 0 0,-18 33-120 0 0,-54 100-68 0 0,71-132-219 0 0,0 0 0 0 0,0 0-1 0 0,-1 0 1 0 0,1 0-1 0 0,0 0 1 0 0,0 0 0 0 0,0 0-1 0 0,1 0 1 0 0,-1 1 0 0 0,0-1-1 0 0,0 0 1 0 0,1 1-1 0 0,-1-1 1 0 0,1 0 0 0 0,-1 1-1 0 0,1-1 1 0 0,-1 1-1 0 0,1-1 1 0 0,0 1 0 0 0,0-1-1 0 0,0 1 1 0 0,0-1-1 0 0,0 1 1 0 0,0-1 0 0 0,0 1-1 0 0,0-1 1 0 0,1 1-1 0 0,-1-1 1 0 0,0 0 0 0 0,1 1-1 0 0,-1-1 1 0 0,1 1-1 0 0,0-1 1 0 0,-1 0 0 0 0,1 0-1 0 0,0 1 1 0 0,0-1-1 0 0,0 0 1 0 0,0 0 0 0 0,0 0-1 0 0,0 0 1 0 0,0 0 0 0 0,0 0-1 0 0,1 0 1 0 0,-1 0-1 0 0,1 0-8 0 0,3 2 79 0 0,3 1 82 0 0,0 0-1 0 0,1 0 0 0 0,-1 0 1 0 0,1-1-1 0 0,-1-1 0 0 0,1 0 0 0 0,0 0 1 0 0,0 0-1 0 0,0-1 0 0 0,0-1 1 0 0,0 1-1 0 0,0-1 0 0 0,0-1 1 0 0,0 0-1 0 0,0 0 0 0 0,0-1 1 0 0,-1 0-1 0 0,1 0 0 0 0,0-1 1 0 0,-1 0-1 0 0,4-2-160 0 0,1-1 208 0 0,0 0-1 0 0,0-1 1 0 0,0 0-1 0 0,-1-1 1 0 0,0-1-1 0 0,0 0 1 0 0,-1 0-1 0 0,-1-1 1 0 0,1-1-1 0 0,-2 1 1 0 0,1-2-1 0 0,7-11-207 0 0,-13 17 21 0 0,0 0 0 0 0,-1 0 0 0 0,0-1 0 0 0,0 0 0 0 0,0 1 0 0 0,-1-1-1 0 0,1 0 1 0 0,-2 0 0 0 0,1 0 0 0 0,-1-1 0 0 0,0 1 0 0 0,0 0 0 0 0,-1 0-1 0 0,0-1 1 0 0,-1 1 0 0 0,1 0 0 0 0,-1 0 0 0 0,-1 0 0 0 0,1-1 0 0 0,-1 1-1 0 0,-1 0 1 0 0,0-2-21 0 0,-2 2-274 0 0,-1 0-1 0 0,1 0 1 0 0,-1 1 0 0 0,0 0-1 0 0,0 0 1 0 0,-1 0 0 0 0,0 1-1 0 0,0 0 1 0 0,0 0-1 0 0,-1 1 1 0 0,1 0 0 0 0,-1 0-1 0 0,-4-1 275 0 0,-28 0-4240 0 0,0 17-3511 0 0,24-4 355 0 0</inkml:trace>
  <inkml:trace contextRef="#ctx0" brushRef="#br0" timeOffset="644.704">1053 876 9298 0 0,'0'0'2682'0'0,"0"0"-998"0"0,0 0-270 0 0,0 0 25 0 0,0 0-183 0 0,0 0-264 0 0,0 0-225 0 0,0 0-148 0 0,0 0-99 0 0,0 0-116 0 0,0 0-114 0 0,0 0-128 0 0,0 0-87 0 0,4-28-63 0 0,13-86-39 0 0,3 72-117 0 0,-18 40 100 0 0,1 0-1 0 0,-1 1 0 0 0,1-1 1 0 0,-1 0-1 0 0,1 1 0 0 0,0 0 1 0 0,0-1-1 0 0,-1 1 1 0 0,1 0-1 0 0,0 1 0 0 0,0-1 1 0 0,0 0-1 0 0,0 1 0 0 0,0 0 1 0 0,0-1-1 0 0,0 1 1 0 0,0 1-1 0 0,0-1 0 0 0,0 0 1 0 0,0 1-1 0 0,0-1 0 0 0,0 1 1 0 0,0 0-1 0 0,0 0 1 0 0,0 0-1 0 0,0 0 0 0 0,-1 1 1 0 0,1-1-1 0 0,0 1 0 0 0,-1-1 1 0 0,1 1-1 0 0,-1 0 0 0 0,0 0 1 0 0,0 0-1 0 0,1 0 1 0 0,-1 1-1 0 0,-1-1 0 0 0,1 1 1 0 0,0-1-1 0 0,-1 1 0 0 0,1-1 1 0 0,-1 1-1 0 0,1 1 45 0 0,2 15 88 0 0,-4-16-34 0 0,0 1-1 0 0,1 0 1 0 0,-1-1-1 0 0,1 1 1 0 0,-1-1-1 0 0,1 1 1 0 0,0-1-1 0 0,1 1 1 0 0,-1-1-1 0 0,0 1 1 0 0,1-1 0 0 0,0 0-1 0 0,0 0 1 0 0,0 0-1 0 0,0 0 1 0 0,0 0-1 0 0,1 0 1 0 0,-1-1-1 0 0,1 1 1 0 0,0-1-1 0 0,0 1 1 0 0,0-1-1 0 0,0 0 1 0 0,0 0-1 0 0,0-1 1 0 0,0 1-1 0 0,1 0 1 0 0,-1-1 0 0 0,1 0-54 0 0,1-1 197 0 0,1 0 0 0 0,-1-1 0 0 0,0 0 1 0 0,1 0-1 0 0,-1 0 0 0 0,0-1 1 0 0,0 1-1 0 0,0-1 0 0 0,0 0 1 0 0,0-1-1 0 0,0 1 0 0 0,-1-1 1 0 0,1 0-1 0 0,-1 0 0 0 0,0-1 0 0 0,0 1 1 0 0,0-1-1 0 0,0 0 0 0 0,-1 0 1 0 0,1-1-198 0 0,26-27 282 0 0,-1-1 0 0 0,-1-2-1 0 0,-2 0 1 0 0,-2-2 0 0 0,6-12-282 0 0,-15 23-215 0 0,7-14 245 0 0,-16 12-6426 0 0,-7 28-71 0 0,0 0-5357 0 0</inkml:trace>
  <inkml:trace contextRef="#ctx0" brushRef="#br0" timeOffset="910.706">1972 192 19204 0 0,'0'0'700'0'0,"0"0"-309"0"0,0 0-64 0 0,0 0 162 0 0,0 0 183 0 0,0 0 67 0 0,0 0-56 0 0,0 0-130 0 0,0 0-129 0 0,-6 35-91 0 0,-17 114-68 0 0,0 13 115 0 0,22-154-447 0 0,-3 30 0 0 0,2-1 1 0 0,1 1-1 0 0,2-1 1 0 0,2 1-1 0 0,4 23 67 0 0,32 38-3718 0 0,-35-92 1690 0 0,0-3-6272 0 0,-2-3-2390 0 0</inkml:trace>
  <inkml:trace contextRef="#ctx0" brushRef="#br0" timeOffset="1146.518">1642 600 13171 0 0,'0'0'1667'0'0,"0"0"-902"0"0,0 0-267 0 0,0 0 59 0 0,0 0 42 0 0,0 0-19 0 0,0 0-62 0 0,0 0-28 0 0,0 0-39 0 0,34-1-63 0 0,107-4-54 0 0,70-10 53 0 0,-92 0-3334 0 0,-58 8-1994 0 0,-20 6-2599 0 0,-22 1 2563 0 0</inkml:trace>
  <inkml:trace contextRef="#ctx0" brushRef="#br0" timeOffset="2048.767">2551 541 10266 0 0,'0'0'3357'0'0,"0"0"-1111"0"0,0 0-586 0 0,0 0-296 0 0,0 0-299 0 0,0 0-239 0 0,0 0-163 0 0,0 0-116 0 0,0 0-168 0 0,0 0-111 0 0,0 0-80 0 0,-31 16-80 0 0,-100 49-40 0 0,52-12-40 0 0,72-49-62 0 0,0 1-1 0 0,0 0 1 0 0,1 1-1 0 0,0-1 1 0 0,0 1-1 0 0,0 1 1 0 0,1-1 0 0 0,0 1-1 0 0,0 0 1 0 0,0 0-1 0 0,1 0 1 0 0,0 1 0 0 0,1 0-1 0 0,-1 0 1 0 0,2 0-1 0 0,-1 0 1 0 0,1 0 0 0 0,0 0-1 0 0,1 0 1 0 0,0 2 34 0 0,3-7-11 0 0,0 0 1 0 0,1 0-1 0 0,-1 0 1 0 0,1 0-1 0 0,0 0 1 0 0,0-1-1 0 0,0 1 1 0 0,1-1-1 0 0,-1 0 1 0 0,0 0-1 0 0,1 0 1 0 0,-1 0-1 0 0,1-1 1 0 0,0 1 0 0 0,0-1-1 0 0,-1 0 1 0 0,1 0-1 0 0,0 0 1 0 0,0-1-1 0 0,0 1 1 0 0,0-1-1 0 0,0 0 1 0 0,0 0-1 0 0,0-1 1 0 0,0 1-1 0 0,0-1 1 0 0,0 0-1 0 0,0 0 1 0 0,1 0 10 0 0,9-3 48 0 0,-1 0 0 0 0,1-2-1 0 0,-1 1 1 0 0,0-1 0 0 0,-1-1 0 0 0,1 0 0 0 0,-1-1 0 0 0,-1-1 0 0 0,1 1 0 0 0,-2-2 0 0 0,1 1-1 0 0,1-3-46 0 0,145-178 440 0 0,-157 189-446 0 0,0 1 0 0 0,0-1 0 0 0,1 0 0 0 0,-1 0 1 0 0,0 1-1 0 0,1-1 0 0 0,-1 0 0 0 0,1 1 0 0 0,-1-1 0 0 0,1 1 0 0 0,-1-1 0 0 0,1 1 1 0 0,0-1-1 0 0,-1 1 0 0 0,1-1 0 0 0,0 1 0 0 0,-1-1 0 0 0,1 1 0 0 0,0 0 1 0 0,-1-1-1 0 0,1 1 0 0 0,0 0 0 0 0,0 0 0 0 0,-1-1 0 0 0,1 1 0 0 0,0 0 0 0 0,0 0 1 0 0,-1 0-1 0 0,1 0 0 0 0,0 0 0 0 0,0 0 0 0 0,0 0 0 0 0,-1 0 0 0 0,1 1 1 0 0,0-1-1 0 0,0 0 0 0 0,-1 0 0 0 0,1 1 0 0 0,0-1 0 0 0,0 0 0 0 0,-1 1 0 0 0,1-1 1 0 0,0 0-1 0 0,-1 1 0 0 0,1-1 0 0 0,-1 1 0 0 0,1 0 0 0 0,-1-1 0 0 0,1 1 0 0 0,-1-1 1 0 0,1 1-1 0 0,-1 0 0 0 0,1-1 0 0 0,-1 1 0 0 0,0 0 0 0 0,1-1 0 0 0,-1 1 1 0 0,0 0-1 0 0,1 0 5 0 0,5 55-238 0 0,-5-41 251 0 0,-1-9-20 0 0,0-1 1 0 0,1 0 0 0 0,-1 0-1 0 0,1 0 1 0 0,0 0 0 0 0,0 0-1 0 0,1 0 1 0 0,0-1 0 0 0,-1 1-1 0 0,2 0 1 0 0,-1-1-1 0 0,0 1 1 0 0,1-1 0 0 0,0 0-1 0 0,0 0 1 0 0,0 0 0 0 0,1 0-1 0 0,-1-1 1 0 0,1 1-1 0 0,0-1 1 0 0,0 0 0 0 0,0 0-1 0 0,0 0 1 0 0,1 0 0 0 0,-1-1-1 0 0,1 0 1 0 0,0 0 0 0 0,-1 0-1 0 0,1 0 1 0 0,0-1-1 0 0,5 1 7 0 0,-1-2 59 0 0,1 1-1 0 0,-1-2 1 0 0,1 1-1 0 0,-1-2 1 0 0,1 1-1 0 0,-1-1 1 0 0,0 0-1 0 0,0-1 1 0 0,0 0-1 0 0,0-1 1 0 0,0 0-1 0 0,-1 0 1 0 0,1-1-1 0 0,4-3-58 0 0,96-62 1039 0 0,-80 48-808 0 0,2 2 0 0 0,1 2 0 0 0,0 0 0 0 0,27-9-231 0 0,1 11-2 0 0,-128 23 412 0 0,62-7-406 0 0,-2-1-23 0 0,0 0-1 0 0,-1 0 1 0 0,1 1 0 0 0,0-1-1 0 0,0 2 1 0 0,0-1 0 0 0,-1 1 0 0 0,1 1-1 0 0,0 0 1 0 0,0 0 0 0 0,0 0-1 0 0,1 1 1 0 0,-1 0 0 0 0,1 0-1 0 0,-1 1 1 0 0,1 0 0 0 0,0 1-1 0 0,0-1 1 0 0,1 1 0 0 0,-1 0-1 0 0,1 1 1 0 0,0 0 0 0 0,1 0-1 0 0,-1 1 20 0 0,4-3-22 0 0,0 0 0 0 0,1 0 0 0 0,-1 1 0 0 0,1-1 0 0 0,0 0 0 0 0,0 1-1 0 0,1-1 1 0 0,-1 1 0 0 0,1-1 0 0 0,0 1 0 0 0,0 0 0 0 0,1-1 0 0 0,-1 1 0 0 0,1-1 0 0 0,0 1-1 0 0,0-1 1 0 0,0 0 0 0 0,1 1 0 0 0,0-1 0 0 0,0 0 0 0 0,0 0 0 0 0,0 0 0 0 0,0 0-1 0 0,1-1 1 0 0,0 1 0 0 0,0 0 0 0 0,0-1 0 0 0,0 0 0 0 0,0 0 0 0 0,1 0 0 0 0,-1 0-1 0 0,1 0 1 0 0,0-1 0 0 0,3 2 22 0 0,7 1 8 0 0,0-1 0 0 0,1 0 0 0 0,0-1 1 0 0,-1 0-1 0 0,1-1 0 0 0,0-1 0 0 0,0-1 0 0 0,0 0 0 0 0,1-1 0 0 0,-1 0 0 0 0,-1-1 0 0 0,1-1 0 0 0,0 0 0 0 0,-1-1 0 0 0,1-1 1 0 0,2-2-9 0 0,36-15 307 0 0,-2-2 1 0 0,-1-3-1 0 0,41-29-307 0 0,144-131 607 0 0,-214 168-605 0 0,-2 0 0 0 0,0-2-1 0 0,-2 0 1 0 0,0-1-1 0 0,-1 0 1 0 0,-1-2 0 0 0,-1 0-1 0 0,-2 0 1 0 0,0-1 0 0 0,-1 0-1 0 0,-2-1 1 0 0,-1-1 0 0 0,4-19-2 0 0,-11 44-16 0 0,0 0 1 0 0,0 0 0 0 0,0 0-1 0 0,0-1 1 0 0,0 1 0 0 0,0 0-1 0 0,-1 0 1 0 0,1 0 0 0 0,-1-1-1 0 0,0 1 1 0 0,1 0 0 0 0,-1-1-1 0 0,0 1 1 0 0,-1 0-1 0 0,1-1 1 0 0,0 1 0 0 0,-1 0-1 0 0,1 0 1 0 0,-1-1 0 0 0,1 1-1 0 0,-1 0 1 0 0,0 0 0 0 0,0 0-1 0 0,0 0 1 0 0,0 0 0 0 0,-1 0-1 0 0,1 0 1 0 0,-1 0 0 0 0,1 0-1 0 0,-1 1 1 0 0,1-1 0 0 0,-1 1-1 0 0,0-1 1 0 0,0 1 0 0 0,0-1-1 0 0,0 1 1 0 0,0 0 0 0 0,0 0-1 0 0,0 0 1 0 0,0 0 0 0 0,0 1-1 0 0,0-1 1 0 0,-1 0 0 0 0,1 1-1 0 0,0-1 1 0 0,-1 1 15 0 0,-7 3-35 0 0,0 0-1 0 0,0 1 1 0 0,0 0-1 0 0,1 1 1 0 0,-1 0 0 0 0,1 0-1 0 0,0 1 1 0 0,0 0-1 0 0,1 1 1 0 0,0-1 0 0 0,0 2-1 0 0,1-1 1 0 0,0 1 0 0 0,0 0-1 0 0,1 1 1 0 0,-1 0-1 0 0,2 0 1 0 0,0 0 0 0 0,0 0-1 0 0,0 1 1 0 0,1 0-1 0 0,1 0 1 0 0,0 0 0 0 0,-2 8 35 0 0,-1 9 0 0 0,0 0 0 0 0,1 0 1 0 0,2 1-1 0 0,1-1 0 0 0,1 1 1 0 0,1 0-1 0 0,2-1 0 0 0,3 16 0 0 0,-3-22-1 0 0,1-1-1 0 0,1 0 0 0 0,1 0 1 0 0,1 0-1 0 0,0 0 1 0 0,2-1-1 0 0,0 0 0 0 0,1 0 1 0 0,1-1-1 0 0,1 0 0 0 0,0-1 1 0 0,2 0-1 0 0,0-1 1 0 0,10 10 1 0 0,29 3-151 0 0,-55-58-1587 0 0,-38-21-4261 0 0,20 27-1647 0 0,11 12-1251 0 0</inkml:trace>
  <inkml:trace contextRef="#ctx0" brushRef="#br0" timeOffset="2299.957">3374 320 13747 0 0,'0'0'2084'0'0,"0"0"-771"0"0,0 0-114 0 0,0 0 138 0 0,0 0-59 0 0,0 0-237 0 0,32 0-216 0 0,102 0-140 0 0,328-18 1732 0 0,-344 14-2701 0 0,-67 4-3894 0 0,-10 0-5095 0 0,-25 0-2918 0 0</inkml:trace>
</inkml:ink>
</file>

<file path=ppt/ink/ink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22.6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6 140 1176 0 0,'0'0'3714'0'0,"0"0"-2151"0"0,0 0-685 0 0,0 0 66 0 0,0 0 212 0 0,0 0 170 0 0,0 0 60 0 0,0 0-58 0 0,0 0-109 0 0,0 0-115 0 0,0 0-141 0 0,0 0-135 0 0,22 0-116 0 0,69-1-101 0 0,86-20 1429 0 0,-57 11-2271 0 0,-94 9-5195 0 0,0 1-5491 0 0,-24 0 6543 0 0</inkml:trace>
  <inkml:trace contextRef="#ctx0" brushRef="#br0" timeOffset="254.113">1 405 6737 0 0,'0'0'961'0'0,"0"0"14"0"0,0 0 358 0 0,0 0 318 0 0,0 0 14 0 0,0 0-213 0 0,0 0-263 0 0,0 0-236 0 0,0 0-188 0 0,35 2-133 0 0,112 4-148 0 0,-40-18 139 0 0,160-40-2237 0 0,-164 31-8041 0 0,-78 17 1504 0 0</inkml:trace>
  <inkml:trace contextRef="#ctx0" brushRef="#br0" timeOffset="640.405">1308 30 6977 0 0,'0'0'3281'0'0,"0"0"-1452"0"0,0 0-420 0 0,0 0-67 0 0,0 0-107 0 0,0 0-216 0 0,0 0-201 0 0,0 0-171 0 0,0 0-133 0 0,0 0-102 0 0,0 0-132 0 0,0 0-107 0 0,-27 14-73 0 0,-78 46-49 0 0,63-14-22 0 0,39-34-23 0 0,-3 2-26 0 0,0 0 0 0 0,2 0 0 0 0,0 0 0 0 0,0 1 1 0 0,1-1-1 0 0,1 1 0 0 0,1 0 0 0 0,0-1 0 0 0,0 1 1 0 0,2 0-1 0 0,0 0 0 0 0,2 11 20 0 0,-2-19 2 0 0,1 0-1 0 0,0 0 1 0 0,0 0 0 0 0,0-1-1 0 0,1 1 1 0 0,-1-1 0 0 0,2 1-1 0 0,-1-1 1 0 0,1 0-1 0 0,0 0 1 0 0,0 0 0 0 0,0-1-1 0 0,1 1 1 0 0,0-1 0 0 0,0 0-1 0 0,1-1 1 0 0,-1 1 0 0 0,1-1-1 0 0,0 0 1 0 0,0 0-1 0 0,0-1 1 0 0,1 0 0 0 0,-1 0-1 0 0,1 0 1 0 0,0-1 0 0 0,-1 0-1 0 0,5 0-1 0 0,5-1 182 0 0,0-1-1 0 0,0 0 1 0 0,0-1-1 0 0,-1-1 0 0 0,1-1 1 0 0,0 0-1 0 0,-1-1 1 0 0,1-1-1 0 0,-1 0 1 0 0,-1-1-1 0 0,1 0 0 0 0,-1-2 1 0 0,0 1-1 0 0,0-2 1 0 0,-1 0-1 0 0,0 0 1 0 0,-1-1-1 0 0,0-1 0 0 0,-1 0 1 0 0,0-1-1 0 0,0 0 1 0 0,-1 0-1 0 0,-1-1 0 0 0,0-1 1 0 0,0-2-182 0 0,-3 10-15 0 0,-2 0 0 0 0,1-1 1 0 0,-1 0-1 0 0,0 1 0 0 0,0-1 1 0 0,0-1-1 0 0,-1 1 0 0 0,-1 0 0 0 0,1-1 1 0 0,-1 0-1 0 0,0 1 0 0 0,-1-1 1 0 0,0 0-1 0 0,0 0 0 0 0,0 0 0 0 0,-1 0 1 0 0,-1 0-1 0 0,1 0 0 0 0,-1 0 1 0 0,-1 0-1 0 0,1 1 0 0 0,-1-1 1 0 0,-1 0-1 0 0,1 1 0 0 0,-1-1 0 0 0,-1 1 1 0 0,1 0-1 0 0,-1 0 0 0 0,0 0 1 0 0,-1 1-1 0 0,-4-5 15 0 0,1 3-437 0 0,0 2-1 0 0,-1-1 1 0 0,0 1 0 0 0,-1 0 0 0 0,1 1-1 0 0,-1 0 1 0 0,0 1 0 0 0,0 0 0 0 0,-1 0-1 0 0,-8-1 438 0 0,-66-8-10566 0 0,60 12 1497 0 0</inkml:trace>
  <inkml:trace contextRef="#ctx0" brushRef="#br0" timeOffset="972.113">901 184 3753 0 0,'0'0'1722'0'0,"0"0"-82"0"0,0 0 16 0 0,0 0-29 0 0,0 0-233 0 0,0 0-327 0 0,0 0-287 0 0,0 0-205 0 0,0 0-85 0 0,0 0 12 0 0,0 0 26 0 0,0 0 57 0 0,0 0 64 0 0,3 4 37 0 0,6 2-343 0 0,1 0 1 0 0,0-1-1 0 0,1 0 0 0 0,-1 0 0 0 0,1-1 0 0 0,0-1 0 0 0,0 0 0 0 0,0 0 0 0 0,1-1 0 0 0,-1 0 0 0 0,1-1 0 0 0,-1-1 0 0 0,0 0 0 0 0,1 0 0 0 0,4-1-343 0 0,16 2 382 0 0,677 35 1432 0 0,-450-29-2741 0 0,-148-7-5233 0 0,-45 0-2364 0 0,-48 0-861 0 0</inkml:trace>
</inkml:ink>
</file>

<file path=ppt/ink/ink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20.8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19 5417 0 0,'0'0'1266'0'0,"0"0"49"0"0,0 0 226 0 0,0 0 249 0 0,0 0 48 0 0,0 0-152 0 0,0 0-260 0 0,0 0-259 0 0,0 0-224 0 0,0 0-176 0 0,0-4-127 0 0,0-11 626 0 0,-17 53-1201 0 0,-71 287 62 0 0,-8 15-26 0 0,95-339-96 0 0,0 0-1 0 0,1 0 0 0 0,-1 0 1 0 0,1 0-1 0 0,0 1 1 0 0,-1-1-1 0 0,1 0 0 0 0,0 0 1 0 0,-1 1-1 0 0,1-1 1 0 0,0 0-1 0 0,0 1 0 0 0,0-1 1 0 0,0 0-1 0 0,0 0 1 0 0,1 1-1 0 0,-1-1 0 0 0,0 0 1 0 0,1 0-1 0 0,-1 1 1 0 0,0-1-1 0 0,1 0 0 0 0,0 0 1 0 0,-1 0-1 0 0,1 0 0 0 0,0 1 1 0 0,-1-1-1 0 0,1 0 1 0 0,0 0-1 0 0,0-1 0 0 0,0 1 1 0 0,0 0-1 0 0,0 0 1 0 0,0 0-1 0 0,0 0 0 0 0,0-1 1 0 0,0 1-1 0 0,0-1 1 0 0,1 1-5 0 0,53 0 802 0 0,63-49 80 0 0,-80 27-707 0 0,-31 17 459 0 0,-2-1-4066 0 0,-3 1-2134 0 0,-1-2-3333 0 0,-1 3 2776 0 0</inkml:trace>
  <inkml:trace contextRef="#ctx0" brushRef="#br0" timeOffset="282.59">1 255 4681 0 0,'0'0'1383'0'0,"0"0"-68"0"0,0 0 155 0 0,0 0 230 0 0,0 0 55 0 0,0 0-189 0 0,0 0-342 0 0,0 0-365 0 0,0 0-328 0 0,0 0-190 0 0,0 0-38 0 0,0 0 31 0 0,0 0 88 0 0,11-2 54 0 0,315-14 2317 0 0,-172 15-4573 0 0,-84 1-8990 0 0,-57 0 2167 0 0</inkml:trace>
  <inkml:trace contextRef="#ctx0" brushRef="#br0" timeOffset="720.497">842 472 0 0 0,'0'0'771'0'0,"0"0"636"0"0,0 0 371 0 0,0 0 142 0 0,0 0-42 0 0,0 0-117 0 0,0 0-200 0 0,0 0-189 0 0,0 0-164 0 0,0 0-157 0 0,0 0-144 0 0,0 0-123 0 0,-2-2-98 0 0,-8-5-128 0 0,7 5-111 0 0,3 2-120 0 0,-2 16 48 0 0,-3 178-79 0 0,-7-157-960 0 0,-2-16-3761 0 0,9-20-4981 0 0,3-1 4814 0 0</inkml:trace>
  <inkml:trace contextRef="#ctx0" brushRef="#br0" timeOffset="1070.539">577 465 992 0 0,'0'0'1561'0'0,"0"0"-253"0"0,0 0-32 0 0,0 0 62 0 0,0 0-41 0 0,0 0-159 0 0,0 0-201 0 0,0 0-140 0 0,0 0-19 0 0,0 0 20 0 0,0 0 2 0 0,0 0-44 0 0,14 0-89 0 0,105 4 1422 0 0,125-1-2033 0 0,-222-5-1940 0 0,-11 1-1825 0 0,0 0-5620 0 0,-11 1 7663 0 0</inkml:trace>
  <inkml:trace contextRef="#ctx0" brushRef="#br0" timeOffset="1353.867">518 759 2905 0 0,'0'0'1168'0'0,"0"0"133"0"0,0 0 332 0 0,0 0 190 0 0,0 0-100 0 0,0 0-160 0 0,0 0-183 0 0,0 0-201 0 0,0 0-201 0 0,0 0-226 0 0,35 1-221 0 0,108 4-175 0 0,7-3-8 0 0,-87-7-2230 0 0,-21-1-7044 0 0,-37 5 6883 0 0,6-2-2746 0 0</inkml:trace>
</inkml:ink>
</file>

<file path=ppt/ink/ink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36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157 3 4313 0 0,'0'0'1431'0'0,"0"0"-242"0"0,0 0-59 0 0,0 0 222 0 0,0 0 283 0 0,0 0 135 0 0,0 0-67 0 0,0 0-192 0 0,0 0-277 0 0,0 0-273 0 0,0 0-194 0 0,2-2-152 0 0,-54 70 384 0 0,-7-1-4925 0 0,20-24-6757 0 0,30-32 4682 0 0</inkml:trace>
</inkml:ink>
</file>

<file path=ppt/ink/ink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1.1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16 693 1728 0 0,'0'0'3000'0'0,"0"0"-820"0"0,0 0-129 0 0,0 0 30 0 0,0 0-88 0 0,0 0-260 0 0,0 0-321 0 0,0 0-330 0 0,0 0-275 0 0,0 0-182 0 0,0 0-174 0 0,0 0-126 0 0,0 0-57 0 0,-2 3-17 0 0,-1 6-132 0 0,0 0 0 0 0,1 0 0 0 0,0 1 0 0 0,1-1 0 0 0,0 0 0 0 0,0 1 0 0 0,1-1 0 0 0,0 1 0 0 0,0-1 0 0 0,1 0-1 0 0,1 1 1 0 0,-1-1 0 0 0,1 0 0 0 0,1 0 0 0 0,3 8-119 0 0,-5-13 42 0 0,1 1 0 0 0,0-1-1 0 0,-1 0 1 0 0,2 0 0 0 0,-1 0-1 0 0,0 0 1 0 0,1 0 0 0 0,0 0-1 0 0,0-1 1 0 0,0 1 0 0 0,0-1-1 0 0,0 0 1 0 0,1 0 0 0 0,-1 0-1 0 0,1 0 1 0 0,0-1 0 0 0,0 1-1 0 0,0-1 1 0 0,0 0 0 0 0,1 0-1 0 0,-1-1 1 0 0,0 1 0 0 0,1-1 0 0 0,2 1-42 0 0,3-2 79 0 0,0-1 1 0 0,0 0 0 0 0,0 0 0 0 0,0 0-1 0 0,0-2 1 0 0,-1 1 0 0 0,1-1 0 0 0,-1 0-1 0 0,1-1 1 0 0,-1 0 0 0 0,0-1 0 0 0,0 0-1 0 0,-1 0 1 0 0,0-1 0 0 0,0 0 0 0 0,0 0-1 0 0,0-1 1 0 0,-1 0 0 0 0,-1 0 0 0 0,3-4-80 0 0,87-92-32 0 0,-94 102-4 0 0,-1 1 1 0 0,1 0 0 0 0,0-1 0 0 0,-1 1 0 0 0,1 0 0 0 0,-1 0 0 0 0,1 0 0 0 0,0 0-1 0 0,-1 1 1 0 0,1-1 0 0 0,-1 0 0 0 0,1 1 0 0 0,0-1 0 0 0,-1 1 0 0 0,1-1 0 0 0,-1 1-1 0 0,1 0 1 0 0,-1-1 0 0 0,0 1 0 0 0,1 0 0 0 0,-1 0 0 0 0,0 0 0 0 0,0 0 0 0 0,1 1-1 0 0,-1-1 1 0 0,0 0 0 0 0,0 0 0 0 0,0 1 0 0 0,0-1 0 0 0,-1 0 0 0 0,1 1 0 0 0,0-1 0 0 0,-1 1-1 0 0,1-1 1 0 0,0 2 35 0 0,4 4-63 0 0,0-2 129 0 0,-1 1 0 0 0,1-1 0 0 0,0 0 0 0 0,0 0 0 0 0,1-1 0 0 0,-1 1 0 0 0,1-1 0 0 0,0 0-1 0 0,0-1 1 0 0,1 1 0 0 0,-1-1 0 0 0,1-1 0 0 0,-1 1 0 0 0,1-1 0 0 0,0 0 0 0 0,0-1 0 0 0,0 0 0 0 0,0 0-1 0 0,0 0 1 0 0,0-1 0 0 0,0 0 0 0 0,0 0 0 0 0,0-1 0 0 0,0 0 0 0 0,0 0 0 0 0,0 0 0 0 0,0-1 0 0 0,0 0 0 0 0,-1-1-1 0 0,1 1 1 0 0,4-4-66 0 0,-2-1 77 0 0,1 0-1 0 0,-2-1 1 0 0,1 1-1 0 0,-1-2 1 0 0,-1 1-1 0 0,1-1 1 0 0,-1-1-1 0 0,-1 1 1 0 0,0-1-1 0 0,0 0 1 0 0,-1-1-1 0 0,0 1 1 0 0,-1-1-1 0 0,0 0 1 0 0,-1 0-1 0 0,0 0 1 0 0,-1-1-1 0 0,0 1 1 0 0,0-5-77 0 0,-2 1-961 0 0,0 0-2670 0 0,2 4-6750 0 0,0 8-969 0 0</inkml:trace>
  <inkml:trace contextRef="#ctx0" brushRef="#br0" timeOffset="466.679">1297 0 9250 0 0,'0'0'1886'0'0,"0"0"-34"0"0,0 0-122 0 0,0 0-170 0 0,0 0-202 0 0,0 0-287 0 0,0 0-218 0 0,0 0-171 0 0,0 0-154 0 0,0 0-120 0 0,0 0-103 0 0,0 0-63 0 0,0 0-37 0 0,-13 19 11 0 0,-40 62-11 0 0,27-8 134 0 0,-69 425 280 0 0,84-366-667 0 0,11-131 55 0 0,0 0 1 0 0,1-1-1 0 0,-1 1 1 0 0,1 0-1 0 0,-1 0 1 0 0,1-1 0 0 0,-1 1-1 0 0,1 0 1 0 0,-1-1-1 0 0,1 1 1 0 0,0-1-1 0 0,-1 1 1 0 0,1-1-1 0 0,0 1 1 0 0,-1-1-1 0 0,1 1 1 0 0,0-1-1 0 0,0 1 1 0 0,0-1-1 0 0,-1 0 1 0 0,1 0-1 0 0,0 1 1 0 0,0-1-1 0 0,0 0 1 0 0,0 0-1 0 0,0 0 1 0 0,-1 0-1 0 0,1 0 1 0 0,0 0-1 0 0,0 0 1 0 0,0 0-1 0 0,0 0 1 0 0,0-1-1 0 0,-1 1 1 0 0,1 0-1 0 0,0-1 1 0 0,0 1-1 0 0,0 0 1 0 0,-1-1-1 0 0,1 1 1 0 0,0-1-1 0 0,0 1 1 0 0,-1-1-1 0 0,1 1 1 0 0,0-1-8 0 0,37-21 434 0 0,70-68 64 0 0,-80 65-483 0 0,1 0-1 0 0,0 2 0 0 0,2 1 0 0 0,31-16-14 0 0,-60 39-17 0 0,0 0-1 0 0,-1 0 1 0 0,1 1 0 0 0,-1-1-1 0 0,1 0 1 0 0,-1 1 0 0 0,0 0 0 0 0,0-1-1 0 0,1 1 1 0 0,-1-1 0 0 0,0 1-1 0 0,0 0 1 0 0,-1 0 0 0 0,1 0 0 0 0,0 0-1 0 0,0 0 1 0 0,-1-1 0 0 0,0 1-1 0 0,1 0 1 0 0,-1 0 0 0 0,0 0 0 0 0,0 0-1 0 0,0 0 1 0 0,0 0 0 0 0,0 0-1 0 0,0 0 1 0 0,-1 0 0 0 0,1 0 0 0 0,-1 0-1 0 0,1 0 1 0 0,-1 0 0 0 0,0 0-1 0 0,0 1 18 0 0,0 2-9 0 0,-26 149-503 0 0,27-147 146 0 0,7 37-2361 0 0,19-26-8417 0 0,-20-17 1885 0 0</inkml:trace>
  <inkml:trace contextRef="#ctx0" brushRef="#br0" timeOffset="1099.886">1825 578 6265 0 0,'0'0'1974'0'0,"0"0"-120"0"0,0 0-104 0 0,0 0-167 0 0,0 0-325 0 0,0 0-379 0 0,0 0-261 0 0,-31 29-190 0 0,-97 89-153 0 0,93-71-50 0 0,36-41-182 0 0,-1-4-14 0 0,0 0 0 0 0,1 0 0 0 0,-1 0 0 0 0,0 1 1 0 0,1-1-1 0 0,-1 0 0 0 0,1 0 0 0 0,0 0 1 0 0,0 0-1 0 0,0 0 0 0 0,0 0 0 0 0,0 0 0 0 0,0-1 1 0 0,0 1-1 0 0,1 0 0 0 0,-1-1 0 0 0,1 1 0 0 0,-1-1 1 0 0,1 1-1 0 0,0-1 0 0 0,-1 1 0 0 0,1-1 0 0 0,0 0 1 0 0,0 0-1 0 0,0 0 0 0 0,0 0 0 0 0,0 0 0 0 0,0-1 1 0 0,0 1-1 0 0,0-1 0 0 0,0 1 0 0 0,0-1 0 0 0,0 0 1 0 0,1 1-1 0 0,-1-1 0 0 0,0 0 0 0 0,0-1 1 0 0,0 1-1 0 0,0 0 0 0 0,2-1-29 0 0,90-22 1242 0 0,-55 3-1055 0 0,-1-2 0 0 0,-1-2 1 0 0,-1-1-1 0 0,18-18-187 0 0,53-36-124 0 0,-106 81 96 0 0,1 1-1 0 0,-1-1 1 0 0,0 0 0 0 0,0 1 0 0 0,0-1-1 0 0,0 1 1 0 0,-1-1 0 0 0,1 1 0 0 0,-1 0-1 0 0,1-1 1 0 0,-1 1 0 0 0,0-1-1 0 0,0 1 1 0 0,0 0 0 0 0,-1-1 0 0 0,1 1-1 0 0,0 0 1 0 0,-1-1 0 0 0,0 1 0 0 0,0 1 28 0 0,-1 13 51 0 0,0-11-56 0 0,0 0-1 0 0,0 0 0 0 0,1 0 0 0 0,0 0 0 0 0,1 0 0 0 0,-1 0 0 0 0,1 0 1 0 0,0 0-1 0 0,0 1 0 0 0,1-1 0 0 0,0 0 0 0 0,0 0 0 0 0,1 0 0 0 0,-1 0 0 0 0,1-1 1 0 0,1 1-1 0 0,-1 0 0 0 0,1-1 0 0 0,0 1 0 0 0,0-1 0 0 0,0 0 0 0 0,1 0 1 0 0,0 0-1 0 0,0 0 0 0 0,4 3 6 0 0,-1-4 40 0 0,1 0 0 0 0,-1 0 0 0 0,1-1 0 0 0,-1 0 0 0 0,1-1-1 0 0,0 1 1 0 0,0-2 0 0 0,1 1 0 0 0,-1-1 0 0 0,0 0 0 0 0,0-1 0 0 0,1 0 0 0 0,-1 0 0 0 0,0-1 0 0 0,0 0 0 0 0,1 0 0 0 0,-1-1 0 0 0,0 0 0 0 0,0 0 0 0 0,0-1 0 0 0,-1 0 0 0 0,7-4-40 0 0,15-7 316 0 0,-1-2 0 0 0,0-2 0 0 0,-1 0 0 0 0,-1-2 0 0 0,3-4-316 0 0,-1-1 154 0 0,-2-1 0 0 0,0-2 1 0 0,-2-1-1 0 0,-1 0 0 0 0,6-14-154 0 0,-13 17 15 0 0,-1 0 0 0 0,-1-1-1 0 0,-2 0 1 0 0,0-1 0 0 0,-2 0 0 0 0,-1-1 0 0 0,-2 0 0 0 0,-1-1 0 0 0,-1 0 0 0 0,-1 0-1 0 0,-2 0 1 0 0,-1 0 0 0 0,-1-11-15 0 0,0 37 2 0 0,1 0 1 0 0,-1 0-1 0 0,0 1 0 0 0,0-1 0 0 0,0 0 0 0 0,-1 0 0 0 0,0 0 0 0 0,1 1 0 0 0,-1-1 1 0 0,0 0-1 0 0,-1 1 0 0 0,1-1 0 0 0,-1 1 0 0 0,1-1 0 0 0,-1 1 0 0 0,0 0 1 0 0,0 0-1 0 0,-1 0 0 0 0,1 0 0 0 0,0 0 0 0 0,-1 0 0 0 0,0 1 0 0 0,0-1 0 0 0,0 1 1 0 0,0 0-1 0 0,0-1 0 0 0,0 1 0 0 0,-1 1 0 0 0,1-1 0 0 0,-3-1-2 0 0,3 5-20 0 0,1-1-1 0 0,-1 0 1 0 0,1 1 0 0 0,0-1-1 0 0,0 1 1 0 0,-1 0-1 0 0,1 0 1 0 0,1 0-1 0 0,-1 0 1 0 0,0 0 0 0 0,0 0-1 0 0,1 0 1 0 0,-1 1-1 0 0,1-1 1 0 0,0 0 0 0 0,0 1-1 0 0,-1-1 1 0 0,2 1-1 0 0,-1 0 1 0 0,0 1 20 0 0,-1 0-10 0 0,-6 21 21 0 0,2-1 0 0 0,0 2 0 0 0,2-1 1 0 0,0 1-1 0 0,2-1 0 0 0,1 1 1 0 0,1 0-1 0 0,3 18-11 0 0,-2 18 39 0 0,-1 5-35 0 0,3 0 1 0 0,3 0-1 0 0,10 44-4 0 0,1-5-335 0 0,-15-61-2520 0 0,-29-45-11959 0 0,23-3 10080 0 0</inkml:trace>
  <inkml:trace contextRef="#ctx0" brushRef="#br0" timeOffset="1344.767">2334 346 14851 0 0,'0'0'1288'0'0,"0"0"-463"0"0,0 0 31 0 0,0 0 48 0 0,0 0-216 0 0,0 0-192 0 0,195-3-72 0 0,-151 3-48 0 0,4 0 9 0 0,1 0-25 0 0,3 0-112 0 0,0 0-80 0 0,5 0-176 0 0,-2-4-376 0 0,-4 4-1041 0 0,-8-4-2824 0 0,-19 4-8441 0 0</inkml:trace>
  <inkml:trace contextRef="#ctx0" brushRef="#br0" timeOffset="2831.715">3744 118 2000 0 0,'0'0'1940'0'0,"0"0"-615"0"0,0 0-50 0 0,0 0 197 0 0,0 0 90 0 0,0 0-2 0 0,0 0-151 0 0,0 0-237 0 0,0 0-216 0 0,0 0-240 0 0,0 0-189 0 0,0 0-106 0 0,0 0-27 0 0,-5 4 25 0 0,-44 77 1465 0 0,20 15-1112 0 0,4 2-1 0 0,-4 51-771 0 0,21-111 11 0 0,3 1 0 0 0,1 0 1 0 0,2 0-1 0 0,2 0 0 0 0,2 6-11 0 0,-2-40 23 0 0,1 0-1 0 0,0 0 1 0 0,0 0 0 0 0,1 0-1 0 0,-1-1 1 0 0,1 1 0 0 0,0 0-1 0 0,0 0 1 0 0,1-1-1 0 0,0 0 1 0 0,-1 1 0 0 0,1-1-1 0 0,1 0 1 0 0,-1 0 0 0 0,1-1-1 0 0,-1 1 1 0 0,1-1-1 0 0,0 0 1 0 0,0 0 0 0 0,1 0-1 0 0,-1 0 1 0 0,0-1 0 0 0,1 1-1 0 0,0-1 1 0 0,-1 0 0 0 0,1-1-1 0 0,0 1 1 0 0,0-1-1 0 0,0 0 1 0 0,0 0 0 0 0,0-1-1 0 0,0 1 1 0 0,1-1 0 0 0,3-1-23 0 0,-2 1 86 0 0,-1 0 1 0 0,1 0 0 0 0,0-1 0 0 0,0 0 0 0 0,-1 0 0 0 0,1-1-1 0 0,-1 0 1 0 0,1 0 0 0 0,-1 0 0 0 0,0-1 0 0 0,0 0 0 0 0,0 0 0 0 0,0-1-1 0 0,0 0 1 0 0,-1 0 0 0 0,0 0 0 0 0,5-5-87 0 0,-1-1 81 0 0,-1 0 1 0 0,-1-1-1 0 0,1 0 1 0 0,-2 0-1 0 0,0 0 1 0 0,0-1-1 0 0,-1 0 1 0 0,0 0-1 0 0,-1 0 1 0 0,0-1-82 0 0,16-41 14 0 0,19-52-27 0 0,-26 204-735 0 0,8 31 815 0 0,-21-125-62 0 0,2 1 0 0 0,-1-1 1 0 0,1 1-1 0 0,-1-1 0 0 0,1 0 1 0 0,0 0-1 0 0,1 0 0 0 0,-1 0 1 0 0,1 0-1 0 0,0 0 0 0 0,0 0 1 0 0,0-1-1 0 0,0 0 0 0 0,0 0 1 0 0,1 1-1 0 0,0-2 0 0 0,2 3-5 0 0,-4-5 40 0 0,1 0 1 0 0,-1 0-1 0 0,1 0 0 0 0,-1 0 0 0 0,1-1 0 0 0,-1 1 0 0 0,1-1 0 0 0,-1 1 1 0 0,0-1-1 0 0,1 0 0 0 0,-1 0 0 0 0,0 0 0 0 0,1 0 0 0 0,-1-1 0 0 0,0 1 0 0 0,0 0 1 0 0,0-1-1 0 0,0 1 0 0 0,0-1 0 0 0,-1 0 0 0 0,1 0 0 0 0,0 0 0 0 0,-1 0 1 0 0,1 0-1 0 0,-1 0 0 0 0,0 0 0 0 0,0 0 0 0 0,0-1 0 0 0,1 1-40 0 0,2-5 51 0 0,183-217 253 0 0,-184 221-313 0 0,0-1-20 0 0,1 0-1 0 0,-1 0 0 0 0,1 0 1 0 0,0 1-1 0 0,0-1 0 0 0,0 1 1 0 0,0 0-1 0 0,1 0 0 0 0,-1 1 1 0 0,1-1-1 0 0,0 1 0 0 0,-1 0 1 0 0,1 0-1 0 0,0 0 0 0 0,0 1 1 0 0,1 0-1 0 0,-1 0 0 0 0,4 0 30 0 0,-1 28-482 0 0,-25 75 592 0 0,5-3-180 0 0,14-97 79 0 0,-1-1 1 0 0,1 1 0 0 0,0-1-1 0 0,1 1 1 0 0,-1-1 0 0 0,0 0 0 0 0,0 0-1 0 0,0 0 1 0 0,1 0 0 0 0,-1 0-1 0 0,1-1 1 0 0,-1 1 0 0 0,0-1-1 0 0,1 1 1 0 0,-1-1 0 0 0,1 0-1 0 0,-1 0 1 0 0,1 0 0 0 0,-1 0 0 0 0,1-1-1 0 0,-1 1 1 0 0,1 0 0 0 0,-1-1-1 0 0,0 0 1 0 0,1 0 0 0 0,-1 0-1 0 0,0 0 1 0 0,1 0 0 0 0,-1 0-1 0 0,0 0 1 0 0,0-1 0 0 0,0 1-1 0 0,0-1 1 0 0,0 0-10 0 0,146-97 160 0 0,-46 58-639 0 0,-102 67 249 0 0,-20 65 291 0 0,21-89-57 0 0,0-1 0 0 0,0 0-1 0 0,1 1 1 0 0,-1-1 0 0 0,0 0 0 0 0,1 0-1 0 0,-1 0 1 0 0,1 0 0 0 0,-1-1-1 0 0,1 1 1 0 0,0 0 0 0 0,-1-1 0 0 0,1 1-1 0 0,0-1 1 0 0,-1 1 0 0 0,1-1 0 0 0,0 0-1 0 0,0 0 1 0 0,-1 1 0 0 0,1-1 0 0 0,0-1-1 0 0,0 1 1 0 0,-1 0 0 0 0,1 0 0 0 0,0-1-1 0 0,-1 1 1 0 0,1-1 0 0 0,0 1-4 0 0,7-1 51 0 0,-1 0-35 0 0,0 0 0 0 0,0-1 0 0 0,0 0 0 0 0,0-1 0 0 0,-1 0 0 0 0,1 0 0 0 0,-1 0 0 0 0,0-1 0 0 0,0 0 0 0 0,0-1 0 0 0,2-1-16 0 0,28-15 27 0 0,3 0-27 0 0,82-28-83 0 0,-120 49 77 0 0,-1-1 0 0 0,0 1-1 0 0,0 0 1 0 0,0 0 0 0 0,1 0-1 0 0,-1 0 1 0 0,0 1 0 0 0,0-1-1 0 0,1 0 1 0 0,-1 0 0 0 0,0 1 0 0 0,0-1-1 0 0,0 1 1 0 0,0-1 0 0 0,0 1-1 0 0,0-1 1 0 0,0 1 0 0 0,0 0 0 0 0,0-1-1 0 0,0 1 1 0 0,0 0 0 0 0,0 0-1 0 0,0 0 1 0 0,0 0 0 0 0,0 0 0 0 0,-1 0-1 0 0,1 0 1 0 0,0 0 0 0 0,-1 0-1 0 0,1 0 1 0 0,-1 0 0 0 0,1 0 0 0 0,-1 0-1 0 0,0 1 1 0 0,1-1 0 0 0,-1 0-1 0 0,0 0 1 0 0,0 0 0 0 0,0 1 0 0 0,0-1-1 0 0,0 0 1 0 0,0 0 0 0 0,0 0-1 0 0,0 1 1 0 0,-1-1 0 0 0,1 0 0 0 0,0 0-1 0 0,-1 0 1 0 0,1 1 0 0 0,-1-1-1 0 0,1 0 1 0 0,-1 0 6 0 0,0 16 72 0 0,1-16-72 0 0,-1 1 0 0 0,1-1 0 0 0,0 1 0 0 0,-1 0 1 0 0,1-1-1 0 0,0 1 0 0 0,0-1 0 0 0,0 1 0 0 0,0-1 0 0 0,1 1 0 0 0,-1 0 0 0 0,0-1 0 0 0,1 1 0 0 0,-1-1 0 0 0,1 1 0 0 0,-1-1 0 0 0,1 1 0 0 0,0-1 0 0 0,-1 1 0 0 0,1-1 0 0 0,0 0 0 0 0,0 0 0 0 0,0 1 0 0 0,0-1 0 0 0,0 0 0 0 0,1 0 0 0 0,-1 0 0 0 0,0 0 0 0 0,0 0 0 0 0,1 0 0 0 0,-1 0 0 0 0,0-1 0 0 0,1 1 0 0 0,-1 0 0 0 0,1-1 0 0 0,-1 1 0 0 0,1-1 0 0 0,-1 0 0 0 0,1 1 0 0 0,0-1 0 0 0,-1 0 1 0 0,1 0-1 0 0,-1 0 0 0 0,1 0 0 0 0,0 0 0 0 0,-1 0 0 0 0,1 0 0 0 0,0-1 0 0 0,62-3-2558 0 0,-23-2-7968 0 0,-31 5 110 0 0</inkml:trace>
  <inkml:trace contextRef="#ctx0" brushRef="#br0" timeOffset="3202.681">5342 670 0 0 0,'0'0'1306'0'0,"0"0"14"0"0,0 0 358 0 0,0 0 394 0 0,0 0 95 0 0,0 0-65 0 0,0 0-152 0 0,0 0-163 0 0,0 0-203 0 0,0 0-192 0 0,0 0-211 0 0,0 0-185 0 0,30 4-104 0 0,96 10-97 0 0,-121-13-693 0 0,1-1-1 0 0,-1 1 1 0 0,1-1 0 0 0,0 0 0 0 0,-1 0 0 0 0,1 0-1 0 0,-1-1 1 0 0,1 0 0 0 0,-1 0 0 0 0,0 0 0 0 0,1-1-1 0 0,-1 0 1 0 0,0 0 0 0 0,0 0 0 0 0,1-1-102 0 0,11-5 340 0 0,-6 4-228 0 0,0 0 0 0 0,0 0 0 0 0,0-1-1 0 0,-1 0 1 0 0,0-1 0 0 0,0 0 0 0 0,0 0 0 0 0,-1-2 0 0 0,0 1 0 0 0,0-1-1 0 0,-1 0 1 0 0,0 0 0 0 0,0-1 0 0 0,-1-1 0 0 0,0 1 0 0 0,-1-1 0 0 0,4-6-112 0 0,-10 14-12 0 0,1 0 0 0 0,-1 1 0 0 0,1-1-1 0 0,-1 0 1 0 0,0 0 0 0 0,1 0 0 0 0,-1 0 0 0 0,0 0 0 0 0,0 0 0 0 0,0 0 0 0 0,-1 0 0 0 0,1 0 0 0 0,0 0 0 0 0,-1 0 0 0 0,1 0 0 0 0,-1 1 0 0 0,0-1 0 0 0,0 0 0 0 0,0 0 0 0 0,0 0 0 0 0,0 1 0 0 0,0-1 0 0 0,0 1 0 0 0,0-1-1 0 0,0 1 1 0 0,-1-1 0 0 0,1 1 0 0 0,-1 0 0 0 0,1-1 0 0 0,-1 1 0 0 0,0 0 0 0 0,1 0 0 0 0,-1 0 0 0 0,0 0 0 0 0,0 1 0 0 0,1-1 0 0 0,-1 0 0 0 0,0 1 0 0 0,0-1 0 0 0,0 1 0 0 0,0 0 0 0 0,0 0 0 0 0,0-1 0 0 0,-1 1 12 0 0,-90 15-915 0 0,83-11 870 0 0,0 1 0 0 0,0 0 0 0 0,1 1 0 0 0,0 0-1 0 0,0 0 1 0 0,0 1 0 0 0,1 0 0 0 0,0 0 0 0 0,0 1-1 0 0,0 1 1 0 0,1-1 0 0 0,1 1 0 0 0,-1 0 0 0 0,2 0-1 0 0,-1 1 1 0 0,1 0 0 0 0,1 0 0 0 0,-1 0 0 0 0,2 0-1 0 0,0 1 1 0 0,0-1 0 0 0,0 1 0 0 0,2 0 0 0 0,-1 0 0 0 0,1 0-1 0 0,1 0 1 0 0,0 8 45 0 0,1-15-20 0 0,0 1 0 0 0,1-1 0 0 0,-1 0 0 0 0,1 1 0 0 0,0-1 0 0 0,0 0-1 0 0,0 0 1 0 0,0 0 0 0 0,1-1 0 0 0,0 1 0 0 0,-1 0 0 0 0,2-1 0 0 0,-1 0 0 0 0,0 0 0 0 0,0 0 0 0 0,1 0 0 0 0,0 0-1 0 0,0-1 1 0 0,-1 1 0 0 0,1-1 0 0 0,1 0 0 0 0,-1 0 0 0 0,0-1 0 0 0,0 1 0 0 0,1-1 0 0 0,1 1 20 0 0,120 13-1353 0 0,-61-24-2384 0 0,-24-4-4575 0 0,-27 6-90 0 0</inkml:trace>
  <inkml:trace contextRef="#ctx0" brushRef="#br0" timeOffset="3780.968">4066 203 10042 0 0,'0'0'3434'0'0,"0"0"-1479"0"0,0 0-420 0 0,0 0-73 0 0,0 0-219 0 0,0 0-306 0 0,0 0-303 0 0,0 0-255 0 0,0 0-199 0 0,0 0-171 0 0,0 0-161 0 0,0 0-157 0 0,0 0-128 0 0,-4-1-44 0 0,-1 1 126 0 0,-6-2 204 0 0,24 1-5892 0 0,-7 2 653 0 0,-1 2-3102 0 0</inkml:trace>
  <inkml:trace contextRef="#ctx0" brushRef="#br0" timeOffset="4079.481">3322 416 4065 0 0,'0'0'2115'0'0,"0"0"-364"0"0,0 0 233 0 0,0 0 224 0 0,0 0-199 0 0,0 0-322 0 0,0 0-318 0 0,0 0-237 0 0,0 0-143 0 0,0 0-128 0 0,0 0-121 0 0,0 0-127 0 0,25 1-117 0 0,77 1-134 0 0,17-13 221 0 0,-75 8-894 0 0,42-3-1961 0 0,-31 5-7011 0 0,-40 1-1767 0 0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09.9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150 752 0 0 0,'0'30'939'0'0,"0"100"112"0"0,-21 173 3302 0 0,17-265-3897 0 0,-2 0 1 0 0,-1 0-1 0 0,-2 0 1 0 0,-1-1-1 0 0,-3 0 1 0 0,-7 16-457 0 0,-6-16 2882 0 0,1-33 2879 0 0,17-52-3668 0 0,11 5-1965 0 0,3 0 0 0 0,1 1 1 0 0,2 0-1 0 0,1 0 1 0 0,3 1-1 0 0,1 0 1 0 0,2 1-1 0 0,2 1 0 0 0,2 1 1 0 0,12-17-129 0 0,-7 7-14 0 0,3 1 0 0 0,2 2 0 0 0,1 0 0 0 0,3 2 0 0 0,1 2 0 0 0,2 1 0 0 0,9-4 14 0 0,-37 34-26 0 0,1 2-1 0 0,-1-1 0 0 0,1 1 1 0 0,1 1-1 0 0,0 0 0 0 0,0 0 1 0 0,0 1-1 0 0,0 1 0 0 0,1 0 1 0 0,0 0-1 0 0,0 1 0 0 0,1 1 1 0 0,-1 0-1 0 0,1 1 0 0 0,-1 0 1 0 0,2 1 26 0 0,-11 2-9 0 0,1 1 1 0 0,-1 1-1 0 0,0-1 1 0 0,1 0 0 0 0,-1 1-1 0 0,0 0 1 0 0,-1 0-1 0 0,1 0 1 0 0,0 0 0 0 0,-1 0-1 0 0,0 0 1 0 0,1 1-1 0 0,-1-1 1 0 0,0 1-1 0 0,-1-1 1 0 0,1 1 0 0 0,-1 0-1 0 0,0 0 1 0 0,0 0-1 0 0,0 0 1 0 0,0 0 0 0 0,-1 0-1 0 0,1 0 1 0 0,-1 0-1 0 0,0 0 1 0 0,0 0-1 0 0,-1 0 1 0 0,1 0 0 0 0,-1 0-1 0 0,0 0 1 0 0,-1 2 8 0 0,2 7 67 0 0,-2 9-18 0 0,-1 1-1 0 0,-2-1 1 0 0,0 0-1 0 0,-1-1 0 0 0,-1 1 1 0 0,-1-1-1 0 0,-1 0 1 0 0,-1-1-1 0 0,-1 0 0 0 0,0-1 1 0 0,-2 0-1 0 0,0-1 1 0 0,-1 0-1 0 0,-1-1 0 0 0,0-1 1 0 0,-1 0-1 0 0,-16 11-48 0 0,23-20-265 0 0,0 0-1 0 0,-1-1 0 0 0,1 0 1 0 0,-1 0-1 0 0,-1-1 0 0 0,1-1 1 0 0,-1 0-1 0 0,1 0 0 0 0,-1-1 1 0 0,0 0-1 0 0,-6 0 266 0 0,13-2-106 0 0,1-1 1 0 0,-1 1-1 0 0,0-1 1 0 0,1 0-1 0 0,-1 0 1 0 0,1-1-1 0 0,-1 1 1 0 0,1-1-1 0 0,-1 1 1 0 0,1-1-1 0 0,-1 0 1 0 0,1 0-1 0 0,-1-1 1 0 0,1 1-1 0 0,0-1 0 0 0,0 0 1 0 0,0 1-1 0 0,0-1 1 0 0,0-1-1 0 0,0 1 1 0 0,0 0-1 0 0,1-1 1 0 0,-1 1-1 0 0,1-1 1 0 0,0 0-1 0 0,0 0 1 0 0,0 0-1 0 0,0 0 1 0 0,0 0-1 0 0,1 0 1 0 0,-1-1-1 0 0,1 1 0 0 0,0 0 1 0 0,0-1-1 0 0,0 1 1 0 0,0-1-1 0 0,1-2 106 0 0,-2-1-1065 0 0,1-1 0 0 0,1 0-1 0 0,-1 0 1 0 0,1 1-1 0 0,1-1 1 0 0,-1 0-1 0 0,1 1 1 0 0,1-1-1 0 0,-1 0 1 0 0,1 1 0 0 0,2-6 1065 0 0,2 0-2661 0 0</inkml:trace>
  <inkml:trace contextRef="#ctx0" brushRef="#br0" timeOffset="1287.143">965 619 5833 0 0,'0'0'2557'0'0,"0"0"-258"0"0,0 0-161 0 0,0 0-205 0 0,0 0-324 0 0,0 0-349 0 0,0 0-317 0 0,0 0-248 0 0,0 0-203 0 0,0 0-168 0 0,0 0-112 0 0,0 0-79 0 0,0 0-51 0 0,-28 20-37 0 0,-89 64-14 0 0,113-82-30 0 0,0 1 1 0 0,0 0 0 0 0,1 0 0 0 0,-1 0-1 0 0,1 1 1 0 0,-1-1 0 0 0,1 1 0 0 0,0-1-1 0 0,1 1 1 0 0,-1 0 0 0 0,1 1 0 0 0,-1-1-1 0 0,1 0 1 0 0,1 1 0 0 0,-3 3-2 0 0,-1 7 3 0 0,0-1-53 0 0,0-1 0 0 0,0 1 0 0 0,2 1 0 0 0,-1-1 0 0 0,2 0 0 0 0,0 1 0 0 0,1-1 0 0 0,0 1 1 0 0,1 0-1 0 0,1-1 0 0 0,0 4 50 0 0,0-15-2 0 0,0 1 0 0 0,-1-1 1 0 0,1 0-1 0 0,0 1 0 0 0,1-1 1 0 0,-1 0-1 0 0,1 0 1 0 0,-1 0-1 0 0,1 0 0 0 0,0 0 1 0 0,0-1-1 0 0,0 1 0 0 0,0 0 1 0 0,1-1-1 0 0,-1 0 1 0 0,1 1-1 0 0,-1-1 0 0 0,1 0 1 0 0,0 0-1 0 0,0-1 0 0 0,0 1 1 0 0,0 0-1 0 0,0-1 1 0 0,0 0-1 0 0,1 0 0 0 0,-1 0 1 0 0,0 0-1 0 0,1 0 0 0 0,-1-1 1 0 0,0 1-1 0 0,1-1 1 0 0,-1 0-1 0 0,1 0 0 0 0,-1 0 1 0 0,0-1-1 0 0,1 0 2 0 0,7 0 131 0 0,0-1 1 0 0,-1 0-1 0 0,1-1 1 0 0,-1-1-1 0 0,0 0 0 0 0,0 0 1 0 0,-1 0-1 0 0,1-1 0 0 0,-1-1 1 0 0,9-6-132 0 0,-6 3 168 0 0,0 0 0 0 0,0-1 0 0 0,-1-1 0 0 0,-1 0 0 0 0,1 0 0 0 0,-2-1 1 0 0,0 0-1 0 0,0 0 0 0 0,-1-1 0 0 0,-1-1 0 0 0,0 1 0 0 0,0-1 1 0 0,-2 0-1 0 0,0-1 0 0 0,0 1 0 0 0,-2-1 0 0 0,1 0 0 0 0,-2 0 0 0 0,0 0 1 0 0,-1 0-1 0 0,-1 0 0 0 0,0-1 0 0 0,-2-11-168 0 0,1 20-23 0 0,0 1-1 0 0,-1-1 1 0 0,0 1-1 0 0,-1 0 1 0 0,1 0 0 0 0,-1 0-1 0 0,0 0 1 0 0,-1 0 0 0 0,1 0-1 0 0,-1 1 1 0 0,-1 0-1 0 0,1-1 1 0 0,0 2 0 0 0,-1-1-1 0 0,0 0 1 0 0,0 1-1 0 0,-1 0 1 0 0,1 0 0 0 0,-1 1-1 0 0,0-1 1 0 0,0 1-1 0 0,0 1 1 0 0,0-1 0 0 0,-4 0 23 0 0,8 2-44 0 0,-1 0 1 0 0,1 0 0 0 0,0 1 0 0 0,-1-1 0 0 0,1 1 0 0 0,0 0 0 0 0,-1-1 0 0 0,1 1 0 0 0,-1 0 0 0 0,1 0-1 0 0,0 1 1 0 0,-1-1 0 0 0,1 0 0 0 0,0 1 0 0 0,-1 0 0 0 0,1-1 0 0 0,0 1 0 0 0,-1 0 0 0 0,1 0 0 0 0,0 0-1 0 0,0 1 1 0 0,0-1 0 0 0,0 0 0 0 0,0 1 0 0 0,0-1 0 0 0,1 1 0 0 0,-1 0 0 0 0,0-1 0 0 0,1 1 0 0 0,-1 0-1 0 0,1 0 1 0 0,0 0 0 0 0,-1 0 0 0 0,1 0 0 0 0,0 1 0 0 0,0-1 0 0 0,1 0 0 0 0,-1 0 0 0 0,0 1 0 0 0,1-1-1 0 0,-1 0 1 0 0,1 1 0 0 0,0-1 0 0 0,0 3 43 0 0,2-2 12 0 0,0 1 0 0 0,1-1-1 0 0,-1 0 1 0 0,1 1 0 0 0,0-2 0 0 0,0 1-1 0 0,0 0 1 0 0,0 0 0 0 0,0-1 0 0 0,0 0-1 0 0,1 1 1 0 0,-1-1 0 0 0,1-1 0 0 0,0 1-1 0 0,0 0 1 0 0,-1-1 0 0 0,1 0 0 0 0,0 0-1 0 0,0 0 1 0 0,0 0 0 0 0,3-1-12 0 0,153 8 720 0 0,-153-7-651 0 0,0-1 1 0 0,0 0-1 0 0,0-1 0 0 0,0 1 0 0 0,0-1 1 0 0,0-1-1 0 0,-1 1 0 0 0,1-1 1 0 0,0 0-1 0 0,-1-1 0 0 0,1 0 0 0 0,-1 0 1 0 0,0 0-1 0 0,0-1 0 0 0,0 0 0 0 0,-1 0 1 0 0,1 0-1 0 0,3-4-69 0 0,20-54 573 0 0,-27 103-1978 0 0,-2 189 1418 0 0,1-220-23 0 0,1 0-1 0 0,-1 0 0 0 0,2 0 1 0 0,0 0-1 0 0,0-1 1 0 0,0 1-1 0 0,1-1 1 0 0,1 0-1 0 0,0 0 0 0 0,0 0 1 0 0,1-1-1 0 0,-1 0 1 0 0,2 0-1 0 0,0 0 11 0 0,-5-7 26 0 0,0-1 0 0 0,1 1 0 0 0,-1-1 0 0 0,0 1 0 0 0,1-1 0 0 0,-1 0-1 0 0,0 0 1 0 0,1 0 0 0 0,-1 0 0 0 0,0-1 0 0 0,1 1 0 0 0,-1 0 0 0 0,0-1 0 0 0,1 0 0 0 0,-1 0 0 0 0,0 1 0 0 0,0-1-1 0 0,0-1 1 0 0,0 1 0 0 0,0 0 0 0 0,0 0 0 0 0,0-1 0 0 0,0 1 0 0 0,0-1 0 0 0,-1 0 0 0 0,1 1 0 0 0,-1-1 0 0 0,1 0-1 0 0,-1 0 1 0 0,0 0 0 0 0,1 0 0 0 0,-1 0 0 0 0,0 0 0 0 0,0 0 0 0 0,-1 0 0 0 0,1-1 0 0 0,0 1 0 0 0,-1 0 0 0 0,1-1-1 0 0,-1 1 1 0 0,0-2-26 0 0,10-14-40 0 0,10-12 83 0 0,-5 5-60 0 0,1 0 0 0 0,0 0 0 0 0,2 2 0 0 0,1 0 0 0 0,1 2 0 0 0,0 0 0 0 0,2 1 0 0 0,0 1 0 0 0,2 1 0 0 0,11-7 17 0 0,22 10-811 0 0,-51 52 187 0 0,-38 154 571 0 0,32-187 58 0 0,-1-3-6 0 0,1 0-1 0 0,-1 0 0 0 0,0 0 0 0 0,1 0 0 0 0,0 0 0 0 0,-1 0 1 0 0,1 0-1 0 0,0 0 0 0 0,-1 0 0 0 0,1 0 0 0 0,0 1 1 0 0,0-1-1 0 0,0 0 0 0 0,0 0 0 0 0,0 0 0 0 0,0 0 0 0 0,0 0 1 0 0,0 1-1 0 0,1-1 0 0 0,-1 0 0 0 0,0 0 0 0 0,1 0 1 0 0,-1 0-1 0 0,1 0 0 0 0,-1 0 0 0 0,1 0 0 0 0,-1 0 0 0 0,1 0 1 0 0,0 0-1 0 0,0 0 0 0 0,-1 0 0 0 0,1-1 0 0 0,0 1 1 0 0,0 0-1 0 0,0 0 0 0 0,0-1 0 0 0,0 1 0 0 0,0 0 0 0 0,0-1 1 0 0,0 1-1 0 0,0-1 0 0 0,0 0 2 0 0,60-37 364 0 0,-34 14-320 0 0,49-37-65 0 0,-58 44 2 0 0,0 1 0 0 0,1 1 1 0 0,0 0-1 0 0,1 1 0 0 0,1 1 1 0 0,0 1-1 0 0,1 1 0 0 0,13-4 19 0 0,-26 12 46 0 0,-8 1-63 0 0,-1 1-1 0 0,1-1 1 0 0,-1 1 0 0 0,1-1 0 0 0,0 1-1 0 0,-1-1 1 0 0,1 1 0 0 0,0 0 0 0 0,-1-1-1 0 0,1 1 1 0 0,0 0 0 0 0,-1 0 0 0 0,1 0-1 0 0,0 0 1 0 0,0-1 0 0 0,-1 1 0 0 0,1 0-1 0 0,0 0 1 0 0,0 0 0 0 0,-1 0 0 0 0,1 1-1 0 0,0-1 1 0 0,-1 0 0 0 0,1 0 0 0 0,0 0-1 0 0,0 1 1 0 0,-1-1 0 0 0,1 0 0 0 0,0 0-1 0 0,-1 1 1 0 0,1-1 0 0 0,-1 1 0 0 0,1-1-1 0 0,0 1 1 0 0,-1-1 0 0 0,1 1 0 0 0,-1-1-1 0 0,1 1 1 0 0,-1-1 0 0 0,1 1 0 0 0,-1 0-1 0 0,0-1 1 0 0,1 1 0 0 0,-1 0 0 0 0,0-1-1 0 0,0 1 1 0 0,1 0 0 0 0,-1-1 0 0 0,0 1-1 0 0,0 0 1 0 0,0 0 0 0 0,0-1 0 0 0,0 1-1 0 0,0 0 1 0 0,0 0 0 0 0,0-1 0 0 0,0 1-1 0 0,0 0 1 0 0,0-1 0 0 0,0 1 0 0 0,-1 0 16 0 0,-28 93 142 0 0,9-48-87 0 0,14-31-55 0 0,1 0 1 0 0,1-1-1 0 0,0 2 0 0 0,1-1 0 0 0,0 0 0 0 0,2 1 1 0 0,0-1-1 0 0,0 1 0 0 0,1-1 0 0 0,3 14 1 0 0,17 6-2789 0 0,-19-34 2593 0 0,0 0-1 0 0,0 0 1 0 0,0 0-1 0 0,0-1 1 0 0,0 1-1 0 0,0 0 1 0 0,0-1-1 0 0,0 1 1 0 0,0 0-1 0 0,0-1 0 0 0,0 1 1 0 0,0-1-1 0 0,0 0 1 0 0,0 1-1 0 0,0-1 1 0 0,1 0-1 0 0,-1 0 1 0 0,0 0-1 0 0,0 0 1 0 0,0 0-1 0 0,1 0 1 0 0,-1 0-1 0 0,0 0 1 0 0,0 0-1 0 0,0 0 1 0 0,1-1-1 0 0,-1 1 1 0 0,0 0-1 0 0,0-1 0 0 0,0 1 1 0 0,0-1-1 0 0,0 1 1 0 0,0-1-1 0 0,0 0 1 0 0,0 0-1 0 0,0 1 1 0 0,0-1-1 0 0,0 0 1 0 0,0 0-1 0 0,-1 0 1 0 0,1 0-1 0 0,0 0 1 0 0,0 0-1 0 0,-1 0 1 0 0,1 0-1 0 0,-1 0 1 0 0,1 0-1 0 0,-1 0 1 0 0,1-1 196 0 0,2-5-10312 0 0</inkml:trace>
  <inkml:trace contextRef="#ctx0" brushRef="#br0" timeOffset="1636.13">2559 78 10026 0 0,'0'0'3150'0'0,"0"0"-1618"0"0,0 0-529 0 0,0 0 42 0 0,0 0 9 0 0,0 0-59 0 0,0 0-125 0 0,0 0-142 0 0,0 0-104 0 0,0 0-65 0 0,0 0-67 0 0,0 0-77 0 0,0 31-60 0 0,0 100-70 0 0,-1-69-60 0 0,-3-1 0 0 0,-3 1 0 0 0,-3-1 0 0 0,-4 10-225 0 0,-7 38 41 0 0,-28 207-610 0 0,47-303 866 0 0,1 1-3639 0 0,0-25-1728 0 0,1 4 3482 0 0,0-8-2246 0 0,-3 4-1566 0 0,1 4 832 0 0</inkml:trace>
  <inkml:trace contextRef="#ctx0" brushRef="#br0" timeOffset="1872.183">2234 494 8338 0 0,'0'0'920'0'0,"0"0"-47"0"0,0 0 225 0 0,0 0 254 0 0,0 0 18 0 0,0 0-214 0 0,0 0-229 0 0,0 0-156 0 0,0 0-103 0 0,0 0-94 0 0,36 5-57 0 0,113 18-92 0 0,-9-18 341 0 0,15-11-436 0 0,-55-14-3075 0 0,-96 18 2217 0 0,16-4-1714 0 0,-10-1-3022 0 0,-8 0-2610 0 0</inkml:trace>
  <inkml:trace contextRef="#ctx0" brushRef="#br0" timeOffset="2122.853">1291 1 15819 0 0,'0'0'472'0'0,"0"0"-319"0"0,0 0-73 0 0,0 0 72 0 0,0 0-88 0 0,0 0-216 0 0,0 0-265 0 0,0 0-351 0 0,0 0-608 0 0,0 0-1449 0 0,0 0-8105 0 0</inkml:trace>
</inkml:ink>
</file>

<file path=ppt/ink/ink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0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363 574 5977 0 0,'0'0'1385'0'0,"0"0"-252"0"0,0 0-135 0 0,0 0 102 0 0,0 0 111 0 0,0 0-39 0 0,0 0-177 0 0,0 0-199 0 0,0 0-198 0 0,0 0-133 0 0,0 0-62 0 0,-19-3-87 0 0,-58-5-51 0 0,73 8-235 0 0,0 0 1 0 0,0 0-1 0 0,0 0 0 0 0,0 1 0 0 0,0-1 0 0 0,0 1 1 0 0,0 0-1 0 0,0 0 0 0 0,1 1 0 0 0,-1-1 1 0 0,0 1-1 0 0,1 0 0 0 0,-1 0 0 0 0,1 0 0 0 0,-1 0 1 0 0,1 1-1 0 0,-2 1-30 0 0,-8 5 105 0 0,-1 0-83 0 0,1 0-1 0 0,0 0 1 0 0,0 1-1 0 0,1 1 1 0 0,0 0-1 0 0,1 0 1 0 0,1 2-1 0 0,-1-1 1 0 0,2 1-1 0 0,0 1 1 0 0,1-1-1 0 0,0 1 1 0 0,1 1-1 0 0,0 0 1 0 0,1 0 0 0 0,1 0-1 0 0,0 0 1 0 0,1 1-1 0 0,1 0 1 0 0,1 0-1 0 0,0 6-21 0 0,2-20 14 0 0,0 1 0 0 0,1-1 0 0 0,0 1 0 0 0,0-1 0 0 0,0 0 0 0 0,0 1 0 0 0,0-1 0 0 0,0 0 0 0 0,0 0 0 0 0,1 0 0 0 0,-1 1 0 0 0,1-1 0 0 0,-1-1 0 0 0,1 1 0 0 0,0 0 0 0 0,0 0 0 0 0,0-1 0 0 0,0 1 0 0 0,0-1 0 0 0,0 1 0 0 0,1-1 0 0 0,-1 0 0 0 0,0 0 0 0 0,1 0 0 0 0,-1 0 0 0 0,0-1 0 0 0,1 1 0 0 0,-1 0 0 0 0,1-1 0 0 0,0 0 0 0 0,-1 0 0 0 0,1 0-14 0 0,86-3 1116 0 0,-60-7-941 0 0,-1-1 0 0 0,0-1 0 0 0,-1-2-1 0 0,-1-1 1 0 0,0 0 0 0 0,-1-2-1 0 0,-1-1 1 0 0,0-1 0 0 0,-1-1 0 0 0,-2-1-1 0 0,9-12-174 0 0,60-66 62 0 0,-85 157-1977 0 0,-5-53 1910 0 0,-1 0 1 0 0,1 0-1 0 0,0 0 1 0 0,0 0 0 0 0,1 0-1 0 0,-1 0 1 0 0,1 0-1 0 0,0 0 1 0 0,1 0 0 0 0,-1 0-1 0 0,1-1 1 0 0,0 1-1 0 0,0-1 1 0 0,0 1 0 0 0,1-1-1 0 0,0 0 1 0 0,-1 0-1 0 0,1 0 1 0 0,1 0-1 0 0,-1 0 1 0 0,1-1 0 0 0,-1 1-1 0 0,1-1 1 0 0,0 0-1 0 0,0 0 1 0 0,0 0 0 0 0,1-1-1 0 0,-1 0 1 0 0,1 0-1 0 0,1 1 5 0 0,8-2 156 0 0,1 0 0 0 0,-1-1 0 0 0,1 0 0 0 0,-1-1 0 0 0,0-1 0 0 0,1 0 0 0 0,-1-1 0 0 0,0-1 0 0 0,0 0 0 0 0,-1 0 0 0 0,1-2-1 0 0,-1 0 1 0 0,0 0 0 0 0,-1-1 0 0 0,1-1 0 0 0,-1 0 0 0 0,-1-1 0 0 0,0 0 0 0 0,0 0 0 0 0,-1-1 0 0 0,0-1 0 0 0,5-7-156 0 0,11-9-55 0 0,-1-1 1 0 0,-1-1 0 0 0,-2-2 0 0 0,-1 0 0 0 0,-2-1 0 0 0,-1-1 0 0 0,-1-1 0 0 0,-2 0-1 0 0,-1-1 1 0 0,-2 0 0 0 0,-1-2 0 0 0,-2 1 0 0 0,-2-1 0 0 0,-1 0 0 0 0,-2 0-1 0 0,-2-1 1 0 0,-1-4 54 0 0,-1 34-82 0 0,1 6 71 0 0,0 0 0 0 0,0 0 0 0 0,-1 0 1 0 0,1 0-1 0 0,0 0 0 0 0,-1 0 0 0 0,0 0 0 0 0,1 0 0 0 0,-1 0 0 0 0,0 0 0 0 0,0 0 0 0 0,0 0 0 0 0,0 0 1 0 0,-1 0-1 0 0,1 0 0 0 0,0 0 0 0 0,-1 0 0 0 0,0 0 0 0 0,1 0 0 0 0,-1 0 0 0 0,0 0 0 0 0,0 1 0 0 0,0-1 1 0 0,0 0-1 0 0,0 0 0 0 0,-1 1 0 0 0,1-1 0 0 0,0 1 0 0 0,-1-1 0 0 0,1 1 0 0 0,-1 0 0 0 0,1-1 0 0 0,-1 1 1 0 0,0 0-1 0 0,0 0 0 0 0,0 0 0 0 0,1 0 0 0 0,-1 0 0 0 0,0 1 0 0 0,0-1 0 0 0,0 1 0 0 0,0-1 0 0 0,0 1 1 0 0,0 0-1 0 0,0-1 0 0 0,0 1 0 0 0,0 0 0 0 0,-1 0 11 0 0,-3 5-21 0 0,0 0 0 0 0,0 0 0 0 0,1 0 0 0 0,-1 1 0 0 0,1-1 0 0 0,0 1 0 0 0,1 0 0 0 0,-1 1 0 0 0,1-1 0 0 0,1 1 0 0 0,-1 0 0 0 0,1 0 0 0 0,0 0 0 0 0,0 4 21 0 0,-6 19 40 0 0,2-1 1 0 0,2 1-1 0 0,0 0 0 0 0,2 0 0 0 0,1 0 0 0 0,2 1 0 0 0,1-1 0 0 0,1 0 0 0 0,1 0 0 0 0,2 0 0 0 0,1 0 0 0 0,2 0 0 0 0,1-1 0 0 0,1-1 0 0 0,2 4-40 0 0,67 167 241 0 0,-62-145-373 0 0,-20-76-5984 0 0,-21-22-4996 0 0,19 33 6634 0 0</inkml:trace>
  <inkml:trace contextRef="#ctx0" brushRef="#br0" timeOffset="169.316">808 220 13915 0 0,'0'0'1431'0'0,"0"0"-568"0"0,0 0-302 0 0,0 0 111 0 0,0 0 205 0 0,0 0 99 0 0,0 0-63 0 0,0 0-151 0 0,0 0-153 0 0,0 0-110 0 0,38 11-83 0 0,117 35-52 0 0,-14-20 306 0 0,-114-25-568 0 0,189-1-162 0 0,-144-4-3450 0 0,-2-2-5068 0 0,-43 2-2904 0 0</inkml:trace>
</inkml:ink>
</file>

<file path=ppt/ink/ink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3.4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1089 6641 0 0,'0'0'722'0'0,"0"0"-90"0"0,0 0 163 0 0,0 0 321 0 0,0 0 262 0 0,0 0 63 0 0,0 0-103 0 0,0 0-159 0 0,0 0-148 0 0,0 0-119 0 0,0 0-114 0 0,0 0-126 0 0,20-8-114 0 0,64-26-41 0 0,-67 27-225 0 0,-1-1 0 0 0,0 0 0 0 0,0-1 0 0 0,-1-1 0 0 0,0-1 0 0 0,-1 0 0 0 0,0-1 0 0 0,-1 0-292 0 0,24-21 296 0 0,16-10-42 0 0,20-17-43 0 0,2 2 0 0 0,80-44-211 0 0,-152 100 2 0 0,2-2-9 0 0,0 1-1 0 0,0 0 0 0 0,1 0 0 0 0,-1 0 1 0 0,0 1-1 0 0,1 0 0 0 0,0 0 1 0 0,-1 0-1 0 0,1 1 0 0 0,0 0 0 0 0,0 0 1 0 0,0 0-1 0 0,0 1 0 0 0,0 0 1 0 0,0 0-1 0 0,3 1 8 0 0,-6 2-11 0 0,0 0 1 0 0,0 1-1 0 0,0 0 0 0 0,0-1 1 0 0,0 1-1 0 0,-1 0 1 0 0,1 1-1 0 0,-1-1 0 0 0,0 0 1 0 0,0 1-1 0 0,-1-1 1 0 0,1 1-1 0 0,-1-1 0 0 0,0 1 1 0 0,-1 0-1 0 0,1-1 1 0 0,-1 1-1 0 0,0 0 0 0 0,0 0 1 0 0,0 4 10 0 0,-4 13 11 0 0,0 0 0 0 0,-1 0 0 0 0,-1-1 1 0 0,-1 0-1 0 0,0 0 0 0 0,-2 0 0 0 0,-1-1 0 0 0,0-1 1 0 0,-2 0-1 0 0,0 0 0 0 0,-1-1 0 0 0,0 0 0 0 0,-2-1 1 0 0,0-1-1 0 0,-1-1 0 0 0,-1 0 0 0 0,0-1 1 0 0,-1 0-1 0 0,0-2 0 0 0,-1 0-11 0 0,7-2-48 0 0,-1-1 0 0 0,-1 0 0 0 0,0-1 0 0 0,0 0 0 0 0,0-1 1 0 0,-1-1-1 0 0,0 0 0 0 0,0-1 0 0 0,-1-1 0 0 0,1 0 0 0 0,-1-1 0 0 0,-9 0 48 0 0,25-2-12 0 0,-1-1 0 0 0,0 0 0 0 0,0 0 0 0 0,0 0 1 0 0,1 0-1 0 0,-1 1 0 0 0,0-1 0 0 0,0 0 0 0 0,0-1 0 0 0,1 1 0 0 0,-1 0 0 0 0,0 0 0 0 0,0 0 0 0 0,1 0 0 0 0,-1-1 0 0 0,0 1 0 0 0,0 0 1 0 0,1 0-1 0 0,-1-1 0 0 0,0 1 0 0 0,1-1 0 0 0,-1 1 0 0 0,0-1 0 0 0,1 1 0 0 0,-1-1 0 0 0,1 1 0 0 0,-1-1 0 0 0,1 0 0 0 0,-1 1 1 0 0,1-1-1 0 0,-1 1 0 0 0,1-1 0 0 0,-1 0 0 0 0,1 0 0 0 0,0 1 0 0 0,0-1 0 0 0,-1 0 0 0 0,1 0 0 0 0,0 1 0 0 0,0-1 0 0 0,0 0 0 0 0,0 0 1 0 0,0 0-1 0 0,0 1 0 0 0,0-1 0 0 0,0 0 0 0 0,0 0 0 0 0,0 0 0 0 0,0 1 0 0 0,1-1 0 0 0,-1 0 0 0 0,0 0 0 0 0,0 1 0 0 0,1-1 1 0 0,-1 0-1 0 0,1 0 12 0 0,28-38-469 0 0,-19 29 444 0 0,1 1 0 0 0,0 0 0 0 0,1 1 1 0 0,0 0-1 0 0,0 1 0 0 0,0 0 0 0 0,1 1 0 0 0,0 1 1 0 0,0 0-1 0 0,1 1 0 0 0,0 0 0 0 0,-1 1 0 0 0,1 0 1 0 0,0 1-1 0 0,1 1 0 0 0,-1 0 0 0 0,0 1 0 0 0,0 1 1 0 0,0 0-1 0 0,4 1 25 0 0,84 50 8 0 0,-91-44 39 0 0,0-1 0 0 0,1 0-1 0 0,0-1 1 0 0,0 0 0 0 0,0-1 0 0 0,1 0 0 0 0,-1-1 0 0 0,1 0 0 0 0,0-1 0 0 0,2 0-47 0 0,1-2 119 0 0,0-1 0 0 0,0 0 0 0 0,-1-1 0 0 0,1 0 0 0 0,0-2 0 0 0,-1 0 0 0 0,1 0 0 0 0,-1-2-1 0 0,0 0 1 0 0,0 0 0 0 0,-1-1 0 0 0,12-8-119 0 0,12-6 174 0 0,-1-3 1 0 0,-1-1-1 0 0,-2-1 0 0 0,0-2 0 0 0,-2-2 1 0 0,0-1-1 0 0,-3-1 0 0 0,0-2 1 0 0,16-25-175 0 0,-19 24 14 0 0,-2-2 0 0 0,-2 0 0 0 0,-1-1 0 0 0,-2-1 0 0 0,-1-1 0 0 0,-2 0 0 0 0,-2-1 0 0 0,-2-1 0 0 0,3-18-14 0 0,-7 15-161 0 0,-2 0 0 0 0,-2 0 0 0 0,-2 0 0 0 0,-1-1-1 0 0,-3 1 1 0 0,-2-7 161 0 0,-17-9 75 0 0,20 58-70 0 0,1 1 1 0 0,-1 0 0 0 0,1-1-1 0 0,-1 1 1 0 0,0 0 0 0 0,1 0-1 0 0,-1 0 1 0 0,0-1-1 0 0,0 1 1 0 0,0 0 0 0 0,0 0-1 0 0,0 0 1 0 0,0 1 0 0 0,0-1-1 0 0,0 0 1 0 0,0 0 0 0 0,0 0-1 0 0,-1 1 1 0 0,1-1 0 0 0,0 1-1 0 0,0-1 1 0 0,-1 1-1 0 0,1-1 1 0 0,0 1 0 0 0,-1 0-1 0 0,1-1 1 0 0,-1 1 0 0 0,1 0-1 0 0,0 0 1 0 0,-1 0 0 0 0,1 0-1 0 0,0 1 1 0 0,-1-1 0 0 0,1 0-1 0 0,-1 0 1 0 0,1 1 0 0 0,0-1-1 0 0,0 1 1 0 0,-1-1-1 0 0,1 1 1 0 0,0 0 0 0 0,0-1-1 0 0,0 1 1 0 0,-2 1-6 0 0,-4 7 4 0 0,0 0-1 0 0,0 0 1 0 0,1 1-1 0 0,0 0 1 0 0,1 0-1 0 0,0 1 1 0 0,0-1 0 0 0,1 1-1 0 0,1 0 1 0 0,0 0-1 0 0,0 1 1 0 0,0 4-4 0 0,-12 69 244 0 0,4 1 0 0 0,3 1 0 0 0,4-1 0 0 0,7 62-244 0 0,1-82 43 0 0,4-1 0 0 0,2 0 0 0 0,12 35-43 0 0,-2-9 62 0 0,-9-43-1341 0 0,-35-55-3201 0 0,-6-5-6026 0 0,21 5 1884 0 0</inkml:trace>
  <inkml:trace contextRef="#ctx0" brushRef="#br0" timeOffset="252.931">1096 529 14379 0 0,'0'0'1402'0'0,"0"0"-659"0"0,0 0-106 0 0,0 0 134 0 0,0 0 52 0 0,0 0-47 0 0,0 0-91 0 0,35-5-71 0 0,113-18-53 0 0,74 14 1041 0 0,-161 7-1468 0 0,118-2 48 0 0,-61 11-3053 0 0,-72-2-1408 0 0,-16-2-2271 0 0,-8 0-3059 0 0</inkml:trace>
  <inkml:trace contextRef="#ctx0" brushRef="#br0" timeOffset="501.927">1974 621 13827 0 0,'0'0'1651'0'0,"0"0"-299"0"0,0 0-195 0 0,0 0-237 0 0,0 0-277 0 0,0 0-222 0 0,0 0-124 0 0,0 0-87 0 0,0 0-50 0 0,0 0-46 0 0,0 0-55 0 0,-12 33-23 0 0,-38 102-27 0 0,38-49-55 0 0,12-81 78 0 0,1 1 1 0 0,-1 0 0 0 0,1-1 0 0 0,1 1-1 0 0,-1-1 1 0 0,1 0 0 0 0,-1 1-1 0 0,2-1 1 0 0,-1 0 0 0 0,0 0-1 0 0,1 0 1 0 0,0 0 0 0 0,0-1-1 0 0,1 1 1 0 0,-1-1 0 0 0,1 0-1 0 0,0 0 1 0 0,0 0 0 0 0,0 0 0 0 0,1-1-1 0 0,-1 0 1 0 0,1 0 0 0 0,0 0-1 0 0,0 0 1 0 0,0-1 0 0 0,0 1-1 0 0,0-1 1 0 0,1-1 0 0 0,-1 1-1 0 0,0-1 1 0 0,1 0 0 0 0,-1 0-1 0 0,1-1 1 0 0,0 1 0 0 0,-1-1-1 0 0,1 0 1 0 0,-1-1 0 0 0,1 0 0 0 0,0 1-1 0 0,-1-2 1 0 0,0 1 0 0 0,1-1-1 0 0,-1 0 1 0 0,0 0 0 0 0,0 0-1 0 0,0 0 1 0 0,0-1 0 0 0,0 0-1 0 0,0 0 1 0 0,-1-1 0 0 0,1 0-33 0 0,4-4 111 0 0,0 0 1 0 0,-1 0 0 0 0,-1 0 0 0 0,1-1-1 0 0,-1-1 1 0 0,-1 1 0 0 0,0-1-1 0 0,0 0 1 0 0,-1-1 0 0 0,0 1-1 0 0,-1-1 1 0 0,0 0 0 0 0,-1 0-1 0 0,0 0 1 0 0,0 0 0 0 0,-2-1-1 0 0,1 1 1 0 0,-1-1 0 0 0,-1 0-1 0 0,0 1 1 0 0,-1-1 0 0 0,0 1-1 0 0,-1-1 1 0 0,0 1 0 0 0,0 0-1 0 0,-1 0 1 0 0,-2-3-112 0 0,2 8-130 0 0,-1-1-1 0 0,0 1 1 0 0,-1 0 0 0 0,1 1-1 0 0,-1-1 1 0 0,0 1-1 0 0,0 0 1 0 0,-1 0 0 0 0,1 0-1 0 0,-1 1 1 0 0,0 0 0 0 0,-1 0-1 0 0,1 1 1 0 0,-1-1-1 0 0,1 1 1 0 0,-1 1 0 0 0,-2-1 130 0 0,-33-8-3408 0 0,-2 8-3756 0 0,28 3-3868 0 0</inkml:trace>
  <inkml:trace contextRef="#ctx0" brushRef="#br0" timeOffset="964.916">2397 736 12899 0 0,'0'0'2571'0'0,"0"0"-1159"0"0,0 0-357 0 0,0 0-47 0 0,0 0-110 0 0,0 0-189 0 0,0 0-188 0 0,8 34-121 0 0,20 109-164 0 0,-28-57 1 0 0,-4-70-194 0 0,-3 21 9 0 0,-1-1-1 0 0,-2 0 1 0 0,-2 0 0 0 0,-1-1 0 0 0,-1-1 0 0 0,-2 0-1 0 0,-18 27-51 0 0,2-38 999 0 0,30-45-288 0 0,4 5-689 0 0,0 1 1 0 0,1 0-1 0 0,1 1 0 0 0,0-1 1 0 0,2 1-1 0 0,-1 0 0 0 0,2 0 1 0 0,0 0-1 0 0,1 1 0 0 0,0-1-22 0 0,14-27 64 0 0,-10 13-82 0 0,1 0-1 0 0,1 1 1 0 0,2 1-1 0 0,1 1 1 0 0,1 0 0 0 0,1 1-1 0 0,1 1 1 0 0,1 1 0 0 0,1 0-1 0 0,1 2 1 0 0,1 1 0 0 0,1 1-1 0 0,1 1 1 0 0,0 1 0 0 0,1 1-1 0 0,1 2 1 0 0,10-4 18 0 0,62 3-25 0 0,-98 14 31 0 0,1 2 0 0 0,0-1 0 0 0,0 0 0 0 0,0 0 0 0 0,0 1 0 0 0,0 0 0 0 0,-1 0 0 0 0,1-1 0 0 0,0 2 0 0 0,0-1 0 0 0,-1 0 0 0 0,1 0 0 0 0,-1 1 0 0 0,1-1 0 0 0,-1 1 0 0 0,0 0 0 0 0,0 0 0 0 0,1 0 0 0 0,-1 0 0 0 0,-1 0 0 0 0,1 0 0 0 0,0 1 0 0 0,0-1 0 0 0,-1 1 0 0 0,1-1 0 0 0,-1 1 0 0 0,0 0 0 0 0,0-1 0 0 0,0 1 0 0 0,0 0 0 0 0,0 2-6 0 0,0 10 53 0 0,0 0-1 0 0,-1-1 0 0 0,-1 1 1 0 0,-1-1-1 0 0,0 1 0 0 0,0-1 1 0 0,-2 1-1 0 0,0-1 1 0 0,0 0-1 0 0,-1-1 0 0 0,-1 1 1 0 0,0-1-1 0 0,-1 0 0 0 0,-1 0 1 0 0,0-1-1 0 0,0 0 1 0 0,-1 0-1 0 0,-1-1 0 0 0,0-1 1 0 0,0 1-1 0 0,-1-1 0 0 0,-5 3-52 0 0,10-8-33 0 0,0 0-1 0 0,0 0 0 0 0,-1-1 0 0 0,1 0 0 0 0,-1 0 0 0 0,0 0 0 0 0,-1-1 1 0 0,1 0-1 0 0,0-1 0 0 0,-1 1 0 0 0,1-1 0 0 0,-1-1 0 0 0,0 0 0 0 0,0 0 1 0 0,0 0-1 0 0,1-1 0 0 0,-1 0 0 0 0,-4-1 34 0 0,-33-23-3434 0 0,21 2-5885 0 0,17 14-1932 0 0</inkml:trace>
</inkml:ink>
</file>

<file path=ppt/ink/ink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1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308 723 0 0 0,'0'0'1163'0'0,"0"0"280"0"0,0 0 264 0 0,0 0 143 0 0,0 0 3 0 0,0 0-131 0 0,0 0-184 0 0,0 0-201 0 0,0 0-238 0 0,0 0-179 0 0,0 0-150 0 0,0 0-103 0 0,-33 7-52 0 0,-100 24-42 0 0,69 3 230 0 0,55-25-586 0 0,2-2-162 0 0,1 1-1 0 0,-1 0 1 0 0,1 0 0 0 0,1 0-1 0 0,-1 0 1 0 0,2 1 0 0 0,-1 0-1 0 0,1 0 1 0 0,0 0-1 0 0,1 0 1 0 0,0 1 0 0 0,0 0-1 0 0,1-1 1 0 0,1 1 0 0 0,0 0-1 0 0,0 0 1 0 0,0 0-1 0 0,1 0 1 0 0,1 0 0 0 0,0 0-1 0 0,0 0 1 0 0,2 2-55 0 0,-1-6 43 0 0,0 0 0 0 0,1-1 0 0 0,0 0-1 0 0,0 1 1 0 0,0-1 0 0 0,0 0 0 0 0,1-1 0 0 0,0 1 0 0 0,0-1 0 0 0,0 1 0 0 0,1-1 0 0 0,-1 0 0 0 0,1-1 0 0 0,0 1-1 0 0,0-1 1 0 0,1 0 0 0 0,-1 0 0 0 0,0-1 0 0 0,1 0 0 0 0,0 1 0 0 0,-1-2 0 0 0,1 1 0 0 0,0-1 0 0 0,0 0 0 0 0,0 0-1 0 0,0-1 1 0 0,0 1 0 0 0,0-1 0 0 0,0-1 0 0 0,0 1 0 0 0,0-1 0 0 0,0 0 0 0 0,0 0 0 0 0,0-1 0 0 0,0 0 0 0 0,-1 0-1 0 0,1 0 1 0 0,-1-1 0 0 0,1 0 0 0 0,-1 0-43 0 0,26-20 172 0 0,-1-1 0 0 0,-1-2 0 0 0,-1-1 0 0 0,-1-1 0 0 0,-2-1 0 0 0,-1-2 0 0 0,-1 0 0 0 0,-2-1 1 0 0,-1-2-1 0 0,-1 0 0 0 0,-2-1 0 0 0,4-14-172 0 0,-6 19-264 0 0,-1-1 1 0 0,-2 0 0 0 0,-1-1-1 0 0,-1 0 1 0 0,-2-1 0 0 0,-1 0-1 0 0,-2 0 1 0 0,-1 0 0 0 0,-2-1-1 0 0,-1 1 1 0 0,-1-1 0 0 0,-2 0-1 0 0,-3-12 264 0 0,5 41-54 0 0,0 1 1 0 0,-1-1-1 0 0,0 1 0 0 0,1 0 1 0 0,-2-1-1 0 0,1 1 0 0 0,0 0 0 0 0,-1 0 1 0 0,0-1-1 0 0,0 1 0 0 0,0 1 0 0 0,0-1 1 0 0,0 0-1 0 0,-1 0 0 0 0,0 1 0 0 0,0 0 1 0 0,0-1-1 0 0,0 1 0 0 0,-1 0 0 0 0,1 0 1 0 0,-1 1-1 0 0,1-1 0 0 0,-1 1 0 0 0,0 0 1 0 0,0 0-1 0 0,0 0 0 0 0,0 0 0 0 0,-1 1 1 0 0,1 0-1 0 0,0 0 0 0 0,-1 0 0 0 0,1 0 1 0 0,0 1-1 0 0,-1-1 0 0 0,1 1 0 0 0,-1 0 1 0 0,1 1-1 0 0,-1-1 0 0 0,1 1 0 0 0,-1 0 54 0 0,-9 6-24 0 0,2 1 0 0 0,-1 0-1 0 0,1 1 1 0 0,0 1-1 0 0,1 0 1 0 0,0 0 0 0 0,0 1-1 0 0,1 1 1 0 0,1 0-1 0 0,0 0 1 0 0,1 0-1 0 0,0 1 1 0 0,-2 6 24 0 0,-3 5 196 0 0,2 1 1 0 0,1 1-1 0 0,0 0 1 0 0,2 0-1 0 0,1 1 0 0 0,1 0 1 0 0,2 0-1 0 0,1 1 0 0 0,0-1 1 0 0,2 1-1 0 0,2 0 1 0 0,0 5-197 0 0,3-17 101 0 0,1 0 0 0 0,0 0 0 0 0,1 0 1 0 0,0-1-1 0 0,1 0 0 0 0,1 0 1 0 0,1 0-1 0 0,0-1 0 0 0,1-1 1 0 0,0 0-1 0 0,1 0 0 0 0,0-1 1 0 0,1 0-1 0 0,1-1 0 0 0,0 0 0 0 0,0-1 1 0 0,1 0-1 0 0,0-2 0 0 0,1 1 1 0 0,0-2-1 0 0,0 0 0 0 0,0-1 1 0 0,1 0-1 0 0,0-1 0 0 0,0-1 0 0 0,1 0 1 0 0,7-1-102 0 0,-13 0 83 0 0,0-1 0 0 0,0-1-1 0 0,1 0 1 0 0,-1 0 0 0 0,1-1 0 0 0,-1-1 0 0 0,0 0 0 0 0,1-1-1 0 0,-1 0 1 0 0,0 0 0 0 0,0-1 0 0 0,0 0 0 0 0,0-1 0 0 0,-1-1 0 0 0,1 0-1 0 0,6-4-82 0 0,-1-1 7 0 0,-1-1 0 0 0,-1 0 0 0 0,0-1 0 0 0,0-1-1 0 0,-1 0 1 0 0,-1-1 0 0 0,0 0 0 0 0,-1-1 0 0 0,2-4-7 0 0,15-32-480 0 0,-28 50 352 0 0,0 1-107 0 0,-27 40-1559 0 0,25-37 1781 0 0,0 0-1 0 0,1-1 1 0 0,-1 1-1 0 0,1 0 1 0 0,0 0-1 0 0,0 0 1 0 0,0 1-1 0 0,0-1 1 0 0,0 0 0 0 0,0 0-1 0 0,1 0 1 0 0,0 1-1 0 0,0-1 1 0 0,0 0-1 0 0,0 0 1 0 0,0 1-1 0 0,0-1 1 0 0,1 0-1 0 0,0 0 1 0 0,-1 0-1 0 0,1 0 1 0 0,1 1-1 0 0,-1-1 1 0 0,0 0 0 0 0,1-1-1 0 0,-1 1 1 0 0,1 0-1 0 0,0 0 1 0 0,0-1-1 0 0,0 1 1 0 0,0-1-1 0 0,0 1 1 0 0,1-1-1 0 0,-1 0 1 0 0,1 0-1 0 0,0 0 1 0 0,-1-1-1 0 0,1 1 1 0 0,0 0 0 0 0,0-1-1 0 0,0 0 14 0 0,13 3 141 0 0,1-1-1 0 0,-1-1 1 0 0,1-1-1 0 0,-1-1 0 0 0,1 0 1 0 0,-1-1-1 0 0,1 0 1 0 0,-1-2-1 0 0,0 0 1 0 0,0 0-1 0 0,0-2 1 0 0,0 0-1 0 0,0-1 1 0 0,-1 0-1 0 0,10-7-140 0 0,222-122 748 0 0,-243 133-759 0 0,0 0 0 0 0,0 1 0 0 0,0 0-1 0 0,0-1 1 0 0,0 2 0 0 0,0-1 0 0 0,0 0-1 0 0,0 1 1 0 0,1 0 0 0 0,-1 0 0 0 0,0 0-1 0 0,0 1 1 0 0,1-1 0 0 0,-1 1 0 0 0,0 0 0 0 0,0 0-1 0 0,0 0 1 0 0,0 1 0 0 0,0-1 0 0 0,0 1-1 0 0,0 1 12 0 0,3 5 3 0 0,-1 1 0 0 0,0 1 0 0 0,0-1-1 0 0,-1 1 1 0 0,0 0 0 0 0,-1 0 0 0 0,0 1-1 0 0,0-1 1 0 0,-1 1 0 0 0,-1 0 0 0 0,0-1-1 0 0,0 1 1 0 0,-1 0 0 0 0,-1 0-1 0 0,0 1 1 0 0,0-1 0 0 0,-2 8-3 0 0,0-12-1 0 0,0-1 0 0 0,-1 0 0 0 0,0 0-1 0 0,-1 1 1 0 0,1-2 0 0 0,-1 1 0 0 0,0 0 0 0 0,0-1 0 0 0,-1 0-1 0 0,1 0 1 0 0,-1 0 0 0 0,-1-1 0 0 0,1 1 0 0 0,0-1 0 0 0,-1 0-1 0 0,0-1 1 0 0,0 0 0 0 0,0 0 0 0 0,0 0 0 0 0,-1 0 0 0 0,1-1-1 0 0,-1 0 1 0 0,-1 0 1 0 0,-58 6-992 0 0,65-8 906 0 0,0 0-1 0 0,-1 0 1 0 0,1 0-1 0 0,0 0 1 0 0,0 0 0 0 0,-1 0-1 0 0,1 0 1 0 0,0 0-1 0 0,0 0 1 0 0,0-1-1 0 0,0 1 1 0 0,-1 0-1 0 0,1-1 1 0 0,0 1 0 0 0,0-1-1 0 0,0 0 1 0 0,0 1-1 0 0,0-1 1 0 0,0 0-1 0 0,0 1 1 0 0,0-1-1 0 0,0 0 1 0 0,0 0-1 0 0,0 0 1 0 0,1 0 0 0 0,-1 0-1 0 0,0 0 1 0 0,1 0-1 0 0,-1 0 1 0 0,1 0-1 0 0,-1 0 1 0 0,1 0-1 0 0,-1 0 1 0 0,1-1 0 0 0,0 1-1 0 0,-1 0 1 0 0,1 0-1 0 0,0 0 1 0 0,0-1-1 0 0,0 1 1 0 0,0 0-1 0 0,0 0 1 0 0,0 0 0 0 0,0-1-1 0 0,1 1 1 0 0,-1 0-1 0 0,0 0 1 0 0,1 0-1 0 0,-1 0 1 0 0,1-2 86 0 0,2 0-68 0 0,0 0 0 0 0,0 0 0 0 0,1 0 0 0 0,-1 0 0 0 0,1 1 0 0 0,0-1 0 0 0,0 1 0 0 0,-1 0 0 0 0,2 0 0 0 0,-1 1 0 0 0,0-1-1 0 0,0 1 1 0 0,0-1 0 0 0,1 2 0 0 0,-1-1 0 0 0,0 0 0 0 0,1 1 0 0 0,-1 0 0 0 0,1 0 0 0 0,-1 0 68 0 0,12-2-13 0 0,238-9 2427 0 0,-234 8-2144 0 0,-1-1 1 0 0,1 0-1 0 0,-1-1 1 0 0,1-1-1 0 0,-2-1 0 0 0,1-1 1 0 0,-1-1-1 0 0,0 0 1 0 0,0-1-1 0 0,-2-1 0 0 0,1 0 1 0 0,13-14-271 0 0,-7 9 77 0 0,-1-1 1 0 0,-1-1-1 0 0,-1-1 0 0 0,0-1 1 0 0,-1-1-1 0 0,-2 0 1 0 0,0-2-1 0 0,-1 0 1 0 0,-1 0-1 0 0,-2-2 0 0 0,0 0 1 0 0,-1 0-1 0 0,-2-1 1 0 0,-1 0-1 0 0,0-1 0 0 0,-2 0 1 0 0,-2 0-1 0 0,0-1 1 0 0,-1-13-78 0 0,-2 21-165 0 0,-1-1 0 0 0,-1 0 1 0 0,-1 0-1 0 0,-1 0 0 0 0,-1 1 1 0 0,-1-1-1 0 0,0 1 1 0 0,-2 0-1 0 0,0 0 0 0 0,-1 0 1 0 0,-1 1-1 0 0,-1 0 0 0 0,-9-14 165 0 0,16 31-18 0 0,1-1 1 0 0,-1 1-1 0 0,1 0 0 0 0,-1 0 0 0 0,0 0 0 0 0,0 0 0 0 0,0 0 0 0 0,0 0 0 0 0,0 1 1 0 0,0-1-1 0 0,-1 1 0 0 0,1-1 0 0 0,-1 1 0 0 0,1 0 0 0 0,-1 0 0 0 0,1 0 0 0 0,-1 0 1 0 0,1 0-1 0 0,-1 1 0 0 0,0-1 0 0 0,1 1 0 0 0,-1 0 0 0 0,0 0 0 0 0,0 0 1 0 0,1 0-1 0 0,-1 0 0 0 0,0 1 0 0 0,1-1 0 0 0,-1 1 0 0 0,0-1 0 0 0,1 1 0 0 0,-1 0 1 0 0,1 0-1 0 0,-1 0 0 0 0,1 1 0 0 0,-1-1 0 0 0,1 0 0 0 0,0 1 0 0 0,0 0 0 0 0,-1-1 1 0 0,1 1-1 0 0,1 0 0 0 0,-1 0 0 0 0,0 0 0 0 0,0 1 0 0 0,1-1 0 0 0,-1 0 0 0 0,1 0 1 0 0,0 1-1 0 0,-1 0 18 0 0,-9 19 64 0 0,0 1 1 0 0,2 0 0 0 0,0 1-1 0 0,2 0 1 0 0,0 0 0 0 0,2 1-1 0 0,0 0 1 0 0,2-1 0 0 0,1 1-1 0 0,1 1 1 0 0,1-1 0 0 0,1 0-1 0 0,2 1-64 0 0,-3 8 87 0 0,3 28 177 0 0,3 0 0 0 0,2 0 1 0 0,3-1-1 0 0,9 23-264 0 0,-15-63 24 0 0,3 6-7 0 0,-2-1 0 0 0,-1 1 1 0 0,-1-1-1 0 0,-1 1 1 0 0,-1 0-1 0 0,-1 0 1 0 0,-4 27-18 0 0,-16-36-3394 0 0,7-32-8518 0 0,10 6 4382 0 0</inkml:trace>
  <inkml:trace contextRef="#ctx0" brushRef="#br0" timeOffset="326.263">2491 385 8786 0 0,'0'0'2582'0'0,"0"0"-1273"0"0,0 0-354 0 0,0 0 39 0 0,0 0-15 0 0,-33 25-107 0 0,-107 80-91 0 0,10-7 1106 0 0,123-92-1751 0 0,3-4-98 0 0,0 0 0 0 0,1 0 1 0 0,-1 0-1 0 0,1 1 0 0 0,0-1 0 0 0,0 1 0 0 0,0 0 1 0 0,0 0-1 0 0,0 1 0 0 0,0-1 0 0 0,1 0 1 0 0,-1 1-1 0 0,1 0 0 0 0,0-1 0 0 0,0 1 0 0 0,1 0 1 0 0,-1 0-1 0 0,1 0 0 0 0,0 0 0 0 0,0 0 0 0 0,0 0 1 0 0,1 1-1 0 0,-1-1 0 0 0,1 0 0 0 0,0 2-38 0 0,4-1 46 0 0,0-1 1 0 0,0 0-1 0 0,1 0 0 0 0,-1 0 0 0 0,1 0 0 0 0,0-1 0 0 0,0 0 0 0 0,1 0 0 0 0,-1 0 1 0 0,1-1-1 0 0,-1 0 0 0 0,1 0 0 0 0,0 0 0 0 0,4 0-46 0 0,-8-1 14 0 0,237 84 657 0 0,-231-81-613 0 0,0 1-1 0 0,0 0 1 0 0,0 0 0 0 0,-1 1-1 0 0,0 0 1 0 0,0 1-1 0 0,0-1 1 0 0,-1 1-1 0 0,0 1 1 0 0,0-1 0 0 0,-1 1-1 0 0,0 0 1 0 0,0 0-1 0 0,-1 0 1 0 0,0 1 0 0 0,0 0-1 0 0,0 2-57 0 0,0-3-566 0 0,-2-13-3385 0 0,-1-12-7609 0 0,-1 10 5091 0 0</inkml:trace>
  <inkml:trace contextRef="#ctx0" brushRef="#br0" timeOffset="880.082">1008 153 11258 0 0,'0'0'3568'0'0,"0"0"-1446"0"0,0 0-481 0 0,0 0-55 0 0,0 0-162 0 0,0 0-251 0 0,0 0-260 0 0,0 0-265 0 0,0 0-202 0 0,0 0-166 0 0,0 0-146 0 0,0 0-84 0 0,-8 14-480 0 0,15 7-3375 0 0,5-14-4050 0 0,-10-5 5968 0 0,3 2-9379 0 0</inkml:trace>
</inkml:ink>
</file>

<file path=ppt/ink/ink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8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 6609 0 0,'0'0'3624'0'0,"0"0"-1832"0"0,0 0-708 0 0,0 0-67 0 0,0 0 72 0 0,0 0 25 0 0,0 0-67 0 0,0 0-159 0 0,0 0-215 0 0,0 0-238 0 0,0 0-195 0 0,2 12-92 0 0,12 238 1421 0 0,5 260-1145 0 0,-19-493-440 0 0,-16 122-238 0 0,15-136-730 0 0,-4 11 741 0 0,4-13-4438 0 0,0-4-4927 0 0,1 2 3641 0 0</inkml:trace>
  <inkml:trace contextRef="#ctx0" brushRef="#br0" timeOffset="235.576">0 583 12667 0 0,'0'0'880'0'0,"0"0"-348"0"0,0 0-13 0 0,0 0 297 0 0,0 0 307 0 0,0 0 84 0 0,0 0-126 0 0,0 0-166 0 0,34-10-180 0 0,110-32-156 0 0,163-72 680 0 0,-221 78-1206 0 0,69-44-1249 0 0,-110 44-2727 0 0,-7-7-4905 0 0,-31 32 409 0 0</inkml:trace>
  <inkml:trace contextRef="#ctx0" brushRef="#br0" timeOffset="585.178">797 12 7426 0 0,'0'0'3780'0'0,"0"0"-2479"0"0,0 0-973 0 0,0 0-16 0 0,0 0 239 0 0,0 0 223 0 0,0 0 133 0 0,0 0 45 0 0,0 0-33 0 0,-1 35-57 0 0,-5 111-79 0 0,-14 147 1623 0 0,19-270-2256 0 0,-1-7-80 0 0,1-1-1 0 0,0 1 1 0 0,2-1 0 0 0,-1 1-1 0 0,2-1 1 0 0,0 0 0 0 0,1 0-1 0 0,0 1 1 0 0,6 13-70 0 0,-7-25 27 0 0,1 0 0 0 0,-1 0 0 0 0,1 0 0 0 0,0 0 0 0 0,0-1 0 0 0,1 1 1 0 0,-1-1-1 0 0,1 0 0 0 0,-1 0 0 0 0,1 0 0 0 0,0-1 0 0 0,0 1 0 0 0,0-1 0 0 0,0 0 0 0 0,1 0 0 0 0,-1 0 0 0 0,0-1 0 0 0,1 0 0 0 0,0 1 0 0 0,-1-2 1 0 0,1 1-1 0 0,0 0 0 0 0,-1-1 0 0 0,1 0 0 0 0,0 0 0 0 0,-1 0 0 0 0,3-1-27 0 0,7-1 97 0 0,-1 0 0 0 0,0-1 1 0 0,1 0-1 0 0,-1-1 0 0 0,0 0 0 0 0,-1-1 0 0 0,1-1 0 0 0,10-6-97 0 0,64-32 327 0 0,-78 103-398 0 0,8 20-212 0 0,2-64-2313 0 0,11-10-3705 0 0,-25-5 1121 0 0,0-4-4302 0 0</inkml:trace>
  <inkml:trace contextRef="#ctx0" brushRef="#br0" timeOffset="985.614">1414 678 4697 0 0,'0'0'1275'0'0,"0"0"52"0"0,0 0 335 0 0,0 0 245 0 0,0 0-56 0 0,0 0-227 0 0,0 0-221 0 0,0 0-192 0 0,0 0-139 0 0,0 0-101 0 0,0 0-112 0 0,0 0-116 0 0,0 0-140 0 0,20-3-107 0 0,61-11-87 0 0,-77 13-351 0 0,0 1 0 0 0,0-1 0 0 0,0-1-1 0 0,0 1 1 0 0,0 0 0 0 0,-1-1 0 0 0,1 0 0 0 0,0 0 0 0 0,-1 0 0 0 0,1 0 0 0 0,-1-1-1 0 0,0 1 1 0 0,0-1 0 0 0,0 0 0 0 0,0 0 0 0 0,0 0 0 0 0,-1 0 0 0 0,2-2-58 0 0,2-3 108 0 0,0 1-62 0 0,0 1 1 0 0,-1-1 0 0 0,0-1 0 0 0,0 1-1 0 0,-1-1 1 0 0,1 0 0 0 0,-2 0 0 0 0,1 0-1 0 0,-1 0 1 0 0,0-1 0 0 0,-1 1 0 0 0,0-1-1 0 0,0 0 1 0 0,-1 1 0 0 0,0-1 0 0 0,-1 0-1 0 0,0-5-46 0 0,-2 11-92 0 0,0 0 0 0 0,0 0 0 0 0,0 0-1 0 0,-1 0 1 0 0,1 0 0 0 0,-1 1 0 0 0,1 0-1 0 0,-1-1 1 0 0,0 1 0 0 0,0 0 0 0 0,0 0-1 0 0,0 0 1 0 0,0 1 0 0 0,0-1 0 0 0,-1 1-1 0 0,1 0 1 0 0,-1 0 0 0 0,1 0 0 0 0,-1 0-1 0 0,1 1 1 0 0,-1-1 0 0 0,1 1 0 0 0,-1 0-1 0 0,1 0 1 0 0,-1 0 0 0 0,0 0 0 0 0,1 1-1 0 0,-1-1 1 0 0,1 1 0 0 0,-1 0 0 0 0,1 0-1 0 0,0 1 1 0 0,-1-1 0 0 0,0 1 92 0 0,-9 2-103 0 0,-1 1 1 0 0,1 1 0 0 0,0 0-1 0 0,1 1 1 0 0,0 0-1 0 0,0 1 1 0 0,0 0 0 0 0,1 0-1 0 0,0 2 1 0 0,1-1-1 0 0,0 1 1 0 0,1 1 0 0 0,0 0-1 0 0,0 0 1 0 0,1 1-1 0 0,1 0 1 0 0,0 0-1 0 0,0 1 1 0 0,-2 7 102 0 0,8-15 16 0 0,-1 1 0 0 0,1-1 0 0 0,0 1 0 0 0,0 0 0 0 0,1-1 0 0 0,0 1 0 0 0,0 0 0 0 0,0 0 0 0 0,0-1 0 0 0,1 1 1 0 0,0 0-1 0 0,1-1 0 0 0,-1 1 0 0 0,1-1 0 0 0,0 1 0 0 0,0-1 0 0 0,0 0 0 0 0,1 0 0 0 0,0 0 0 0 0,0 0 0 0 0,0 0 0 0 0,1-1 0 0 0,0 1 0 0 0,0-1 0 0 0,0 0 0 0 0,0 0 0 0 0,0-1 0 0 0,1 1 0 0 0,0-1 0 0 0,-1 0 0 0 0,4 1-16 0 0,9 6 105 0 0,1-1 0 0 0,0-1 0 0 0,0-1-1 0 0,0-1 1 0 0,1 0 0 0 0,0-2-1 0 0,0 0 1 0 0,15 1-105 0 0,201-2-685 0 0,-140-20-8508 0 0,-72 9-1236 0 0</inkml:trace>
</inkml:ink>
</file>

<file path=ppt/ink/ink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192 497 0 0 0,'0'0'453'0'0,"0"0"494"0"0,0 0 224 0 0,0 0 72 0 0,0 0 15 0 0,0 0-81 0 0,0 0-106 0 0,0 0-155 0 0,0 0-194 0 0,-27 32-134 0 0,-84 100-88 0 0,71-71 212 0 0,38-51-526 0 0,1-7-103 0 0,-1-1-1 0 0,1 0 1 0 0,0 1 0 0 0,0-1 0 0 0,0 1 0 0 0,0-1 0 0 0,0 1 0 0 0,0-1-1 0 0,1 1 1 0 0,-1 0 0 0 0,1-1 0 0 0,0 1 0 0 0,-1 0 0 0 0,1-1 0 0 0,1 1-1 0 0,-1 0 1 0 0,0-1 0 0 0,1 1 0 0 0,-1 0 0 0 0,1-1 0 0 0,0 1-1 0 0,0-1 1 0 0,0 1 0 0 0,0-1 0 0 0,0 1 0 0 0,0-1 0 0 0,1 0 0 0 0,-1 0-1 0 0,1 0 1 0 0,0 0 0 0 0,0 0 0 0 0,0 0 0 0 0,0 0 0 0 0,0 0 0 0 0,0 0-1 0 0,0-1 1 0 0,0 0 0 0 0,0 1 0 0 0,2 0-83 0 0,4-2 329 0 0,1 0 0 0 0,-1 0 0 0 0,1 0 0 0 0,-1-1 0 0 0,0 0-1 0 0,1-1 1 0 0,-1 0 0 0 0,0 0 0 0 0,0-1 0 0 0,0 0 0 0 0,0 0 0 0 0,0-1 0 0 0,-1 0-329 0 0,15-10 377 0 0,0-1 0 0 0,-1 0 0 0 0,-1-2 0 0 0,0-1 0 0 0,16-18-377 0 0,9-11 297 0 0,-1-2 0 0 0,-3-1 1 0 0,-2-3-1 0 0,1-6-297 0 0,-26 37 7 0 0,-1-1 1 0 0,-1 0 0 0 0,-2 0 0 0 0,0-1-1 0 0,-1-1 1 0 0,-2 0 0 0 0,0 0 0 0 0,-2 0-1 0 0,-1-1 1 0 0,-1 0 0 0 0,0-18-8 0 0,-2 39-36 0 0,-1 1 1 0 0,0-1-1 0 0,0 1 1 0 0,-1-1-1 0 0,1 1 1 0 0,-1 0-1 0 0,0-1 1 0 0,0 1-1 0 0,0-1 1 0 0,-1 1-1 0 0,1 0 1 0 0,-1 0-1 0 0,0 0 1 0 0,0 0-1 0 0,-1 0 1 0 0,1 1-1 0 0,-1-1 1 0 0,0 0-1 0 0,0 1 1 0 0,0 0-1 0 0,0 0 1 0 0,-1 0-1 0 0,1 0 1 0 0,-1 1-1 0 0,0-1 1 0 0,1 1-1 0 0,-1 0 0 0 0,0 0 1 0 0,0 0-1 0 0,-1 0 1 0 0,1 1-1 0 0,0 0 1 0 0,-1 0-1 0 0,1 0 1 0 0,0 0-1 0 0,-1 1 1 0 0,1-1-1 0 0,-1 1 36 0 0,-5 1-40 0 0,0 0 0 0 0,1 0-1 0 0,-1 1 1 0 0,1 0-1 0 0,-1 0 1 0 0,1 1 0 0 0,0 1-1 0 0,0-1 1 0 0,0 1-1 0 0,1 1 1 0 0,-1 0 0 0 0,1 0-1 0 0,0 1 1 0 0,1-1-1 0 0,-1 2 1 0 0,1-1 0 0 0,0 1-1 0 0,1 0 1 0 0,-1 1-1 0 0,1-1 1 0 0,1 1 0 0 0,0 1-1 0 0,-2 2 41 0 0,-3 7 29 0 0,1 1-1 0 0,0 1 1 0 0,1-1 0 0 0,2 1-1 0 0,0 1 1 0 0,0-1 0 0 0,2 1-1 0 0,1 0 1 0 0,1 0 0 0 0,0 6-29 0 0,1-12 33 0 0,0 0 1 0 0,1 0 0 0 0,1 0 0 0 0,1 0 0 0 0,0 0-1 0 0,0 0 1 0 0,2 0 0 0 0,0-1 0 0 0,1 0 0 0 0,0 1 0 0 0,1 0-34 0 0,3 3 104 0 0,0-1 1 0 0,1 0 0 0 0,0-1-1 0 0,1 0 1 0 0,1 0 0 0 0,1-1-1 0 0,0-1 1 0 0,1 0 0 0 0,1-1-1 0 0,0 0 1 0 0,0-1 0 0 0,1-1 0 0 0,1-1-1 0 0,0 0 1 0 0,0-1 0 0 0,13 4-105 0 0,-27-12-71 0 0,0 1 1 0 0,1-2-1 0 0,-1 1 1 0 0,0 0-1 0 0,1-1 1 0 0,-1 1 0 0 0,1-1-1 0 0,-1 0 1 0 0,0 0-1 0 0,1-1 1 0 0,-1 1-1 0 0,1-1 1 0 0,-1 1-1 0 0,0-1 1 0 0,1 0 0 0 0,-1 0-1 0 0,0-1 1 0 0,0 1-1 0 0,0-1 1 0 0,3-1 70 0 0,12-12-3744 0 0,-2-6-3963 0 0,-8 10-1098 0 0</inkml:trace>
  <inkml:trace contextRef="#ctx0" brushRef="#br0" timeOffset="266.921">807 464 5857 0 0,'0'0'2131'0'0,"0"0"-1036"0"0,0 0-65 0 0,0 0 211 0 0,0 0 80 0 0,0 0-125 0 0,0 0-228 0 0,0 0-160 0 0,0 0-43 0 0,0 0-11 0 0,0 0-31 0 0,1 33-61 0 0,8 99-70 0 0,-10-131-568 0 0,1 1-1 0 0,-1-1 1 0 0,1 1 0 0 0,0-1-1 0 0,-1 1 1 0 0,1-1 0 0 0,0 1 0 0 0,0-1-1 0 0,0 1 1 0 0,0-1 0 0 0,0 1 0 0 0,1-1-1 0 0,-1 1 1 0 0,0-1 0 0 0,1 1 0 0 0,-1-1-1 0 0,1 1 1 0 0,-1-1 0 0 0,1 1 0 0 0,0-1-1 0 0,0 0 1 0 0,0 1 0 0 0,-1-1 0 0 0,1 0-1 0 0,0 0 1 0 0,1 0 0 0 0,-1 0-1 0 0,0 0 1 0 0,0 0 0 0 0,0 0 0 0 0,1 0-1 0 0,-1 0 1 0 0,0 0 0 0 0,1-1 0 0 0,-1 1-1 0 0,0-1 1 0 0,1 1 0 0 0,-1-1 0 0 0,1 1-24 0 0,5 0 187 0 0,5 1-57 0 0,-1 0-1 0 0,1-1 1 0 0,-1 0 0 0 0,1-1-1 0 0,-1 0 1 0 0,1-1-1 0 0,-1 0 1 0 0,1-1-1 0 0,-1 0 1 0 0,0-1 0 0 0,1 0-1 0 0,-1-1 1 0 0,-1 0-1 0 0,1 0 1 0 0,-1-2-1 0 0,0 1 1 0 0,0-1 0 0 0,0-1-1 0 0,-1 1 1 0 0,0-2-1 0 0,0 1 1 0 0,0-1-1 0 0,-1-1 1 0 0,-1 1 0 0 0,0-1-1 0 0,0-1 1 0 0,0 1-1 0 0,-1-1 1 0 0,-1 0-1 0 0,0-1 1 0 0,0 1 0 0 0,1-6-130 0 0,-4 11-28 0 0,-1-1 1 0 0,0 1 0 0 0,0-1 0 0 0,0 0 0 0 0,-1 1 0 0 0,1-1 0 0 0,-2 0 0 0 0,1 0 0 0 0,0 1-1 0 0,-1-1 1 0 0,0 0 0 0 0,-1 1 0 0 0,1-1 0 0 0,-1 0 0 0 0,0 1 0 0 0,0 0 0 0 0,-1 0 0 0 0,1-1 0 0 0,-1 1-1 0 0,0 1 1 0 0,-1-1 0 0 0,1 0 0 0 0,-1 1 0 0 0,0 0 0 0 0,0 0 0 0 0,0 0 0 0 0,-1 0 0 0 0,1 1-1 0 0,-1 0 1 0 0,0-1 0 0 0,0 2 0 0 0,0-1 0 0 0,-1 1 0 0 0,1-1 0 0 0,0 2 0 0 0,-1-1 0 0 0,1 0-1 0 0,-1 1 1 0 0,0 0 0 0 0,-2 0 27 0 0,-2 0-210 0 0,0 0 0 0 0,-1 0 0 0 0,1 1-1 0 0,0 0 1 0 0,-1 1 0 0 0,1 0-1 0 0,0 1 1 0 0,-1 0 0 0 0,1 1 0 0 0,0 0-1 0 0,1 0 1 0 0,-1 1 0 0 0,0 0 0 0 0,0 1 210 0 0,-33 24-3863 0 0,5 8-3950 0 0,28-25-886 0 0</inkml:trace>
  <inkml:trace contextRef="#ctx0" brushRef="#br0" timeOffset="724.146">1265 586 944 0 0,'0'0'1998'0'0,"0"0"-100"0"0,0 0 141 0 0,0 0 113 0 0,0 0-50 0 0,0 0-168 0 0,0 0-223 0 0,0 0-210 0 0,0 0-199 0 0,0 0-156 0 0,0 0-167 0 0,34 7-153 0 0,104 18-113 0 0,-136-24-677 0 0,0 0 1 0 0,1 0 0 0 0,0 0 0 0 0,-1 0 0 0 0,1-1 0 0 0,-1 1-1 0 0,1-1 1 0 0,0 0 0 0 0,-1 0 0 0 0,1 0 0 0 0,0 0 0 0 0,0 0 0 0 0,-1 0-1 0 0,1-1 1 0 0,-1 0 0 0 0,1 1 0 0 0,0-1 0 0 0,-1 0 0 0 0,1 0 0 0 0,-1 0-1 0 0,0-1 1 0 0,1 1 0 0 0,-1 0 0 0 0,1-2-37 0 0,5-3 209 0 0,0 2-133 0 0,0-1 0 0 0,-1 0 0 0 0,1 0 0 0 0,-1-1 0 0 0,0 0 0 0 0,0 0 0 0 0,-1-1 0 0 0,0 1 0 0 0,0-1 0 0 0,-1-1 0 0 0,1 1 0 0 0,-2-1 0 0 0,1 0 0 0 0,-1 0 0 0 0,0 0-1 0 0,-1-1 1 0 0,0 1 0 0 0,0-1 0 0 0,-1 0 0 0 0,0 0 0 0 0,0 0 0 0 0,-1 0 0 0 0,0 0 0 0 0,-1-1-76 0 0,-2 7-58 0 0,0 1 0 0 0,0-1 0 0 0,0 0-1 0 0,-1 1 1 0 0,1 0 0 0 0,-1-1 0 0 0,1 1-1 0 0,-1 0 1 0 0,0 0 0 0 0,0 1 0 0 0,0-1 0 0 0,0 0-1 0 0,0 1 1 0 0,0 0 0 0 0,0 0 0 0 0,-1 0-1 0 0,1 0 1 0 0,0 0 0 0 0,-1 1 0 0 0,1 0 0 0 0,0-1-1 0 0,-1 1 1 0 0,1 0 0 0 0,-1 1 0 0 0,1-1-1 0 0,0 0 1 0 0,-1 1 0 0 0,1 0 0 0 0,0 0 0 0 0,0 0-1 0 0,-1 0 1 0 0,1 1 58 0 0,-13 3-155 0 0,1 0-1 0 0,0 2 1 0 0,1 0-1 0 0,0 0 1 0 0,0 1-1 0 0,0 1 0 0 0,1 0 1 0 0,0 1-1 0 0,1 1 1 0 0,0 0-1 0 0,1 0 1 0 0,0 1-1 0 0,1 0 1 0 0,0 1-1 0 0,1 1 1 0 0,1-1-1 0 0,0 1 1 0 0,0 2 155 0 0,6-12-36 0 0,0 0 0 0 0,0 1 1 0 0,0-1-1 0 0,1 1 0 0 0,-1-1 1 0 0,1 1-1 0 0,0 0 0 0 0,1 0 1 0 0,-1-1-1 0 0,1 1 0 0 0,0 0 1 0 0,0 0-1 0 0,1-1 0 0 0,-1 1 0 0 0,1 0 1 0 0,0 0-1 0 0,0-1 0 0 0,1 1 1 0 0,-1-1-1 0 0,1 1 0 0 0,0-1 1 0 0,0 0-1 0 0,1 1 0 0 0,-1-1 1 0 0,1 0-1 0 0,0-1 0 0 0,0 1 1 0 0,0 0-1 0 0,0-1 0 0 0,1 0 0 0 0,-1 0 1 0 0,1 0-1 0 0,0 0 0 0 0,0 0 1 0 0,0-1-1 0 0,1 0 0 0 0,-1 0 1 0 0,0 0-1 0 0,1 0 0 0 0,-1-1 1 0 0,1 1-1 0 0,2-1 36 0 0,8 1-249 0 0,0 0 1 0 0,-1-1-1 0 0,1-1 1 0 0,0 0 0 0 0,0-1-1 0 0,-1-1 1 0 0,1 0-1 0 0,-1-1 1 0 0,1 0-1 0 0,5-4 249 0 0,137-58-10812 0 0,-129 52 7587 0 0,-5 2 1747 0 0</inkml:trace>
  <inkml:trace contextRef="#ctx0" brushRef="#br0" timeOffset="1017.125">2090 299 6513 0 0,'0'0'1735'0'0,"0"0"2"0"0,0 0 15 0 0,0 0-75 0 0,0 0-237 0 0,0 0-260 0 0,0 0-213 0 0,0 0-196 0 0,0 0-159 0 0,0 0-160 0 0,0 0-148 0 0,0 0-127 0 0,-29 26-59 0 0,-88 81-45 0 0,88-70-11 0 0,29-32-45 0 0,0-3-4 0 0,-1 0-1 0 0,1 0 0 0 0,0 0 0 0 0,0 1 1 0 0,0-1-1 0 0,0 0 0 0 0,0 0 1 0 0,0 0-1 0 0,1 0 0 0 0,-1 0 0 0 0,1 0 1 0 0,-1 0-1 0 0,1 0 0 0 0,0 0 1 0 0,0 0-1 0 0,0 0 0 0 0,0 0 1 0 0,0 0-1 0 0,0 0 0 0 0,1-1 0 0 0,-1 1 1 0 0,0-1-1 0 0,1 1 0 0 0,-1-1 1 0 0,1 1-1 0 0,0-1 0 0 0,0 0 0 0 0,-1 0 1 0 0,1 1-1 0 0,0-1 0 0 0,0 0-12 0 0,147 62 723 0 0,-147-62-675 0 0,1 0 1 0 0,0 0-1 0 0,-1 0 0 0 0,1 0 0 0 0,-1 0 0 0 0,1 1 1 0 0,-1-1-1 0 0,1 1 0 0 0,-1 0 0 0 0,0 0 1 0 0,0 0-1 0 0,0 0 0 0 0,0 0 0 0 0,0 0 0 0 0,0 1 1 0 0,-1-1-1 0 0,1 0 0 0 0,-1 1 0 0 0,0-1 1 0 0,0 1-1 0 0,1 0 0 0 0,-2-1 0 0 0,1 1 0 0 0,0 0 1 0 0,0 0-1 0 0,-1 0 0 0 0,0 0 0 0 0,1-1 1 0 0,-1 1-1 0 0,0 0 0 0 0,-1 0 0 0 0,1 0 0 0 0,0 0 1 0 0,-1 0-1 0 0,0-1 0 0 0,1 1 0 0 0,-1 0 1 0 0,0-1-1 0 0,0 1 0 0 0,-1 0 0 0 0,1-1 0 0 0,-1 1 1 0 0,1-1-1 0 0,-1 0 0 0 0,0 1 0 0 0,0-1 1 0 0,0 0-1 0 0,0 0 0 0 0,0 0 0 0 0,-2 1-48 0 0,-12 5 3 0 0,1 0 0 0 0,-2-1 0 0 0,1 0 0 0 0,-1-2 0 0 0,0 0 0 0 0,0-1 0 0 0,-1 0 0 0 0,1-2 0 0 0,-1 0 0 0 0,1-1 0 0 0,-1 0 0 0 0,0-2 0 0 0,-5 0-3 0 0,-28-11-2006 0 0,19-2-6489 0 0,27 10-2289 0 0</inkml:trace>
</inkml:ink>
</file>

<file path=ppt/ink/ink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5.2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1249 9210 0 0,'0'0'795'0'0,"0"0"-462"0"0,0 0-6 0 0,0 0 389 0 0,0 0 382 0 0,0 0 227 0 0,0 0 102 0 0,0 0-12 0 0,30-8-84 0 0,100-27-135 0 0,16-29 1524 0 0,-114 46-2367 0 0,-1-1 0 0 0,-1-1 0 0 0,-1-2 1 0 0,-1-1-1 0 0,-1-1 0 0 0,-1-2 0 0 0,-1 0 1 0 0,19-28-354 0 0,-37 45 26 0 0,-1-1 1 0 0,-1 1 0 0 0,1-1 0 0 0,-2-1-1 0 0,1 1 1 0 0,-2-1 0 0 0,1 1 0 0 0,-1-1-1 0 0,-1 0 1 0 0,0 0 0 0 0,-1 0 0 0 0,0 0 0 0 0,0-1-1 0 0,-1 1 1 0 0,-2-10-27 0 0,1 18-61 0 0,0 0 0 0 0,0 0 0 0 0,0 0 0 0 0,0 1 0 0 0,-1-1 0 0 0,1 0 1 0 0,-1 1-1 0 0,0 0 0 0 0,0-1 0 0 0,1 1 0 0 0,-2 0 0 0 0,1 0 0 0 0,0 0 0 0 0,0 0 0 0 0,-1 0 0 0 0,1 0 0 0 0,-1 1 0 0 0,0-1 0 0 0,1 1 0 0 0,-1 0 0 0 0,0-1 1 0 0,0 1-1 0 0,0 1 0 0 0,0-1 0 0 0,0 0 0 0 0,0 1 0 0 0,0-1 0 0 0,0 1 0 0 0,0 0 0 0 0,0 0 0 0 0,0 0 0 0 0,0 1 0 0 0,0-1 0 0 0,0 1 0 0 0,0-1 0 0 0,1 1 1 0 0,-1 0-1 0 0,0 0 0 0 0,0 1 0 0 0,0-1 0 0 0,1 0 0 0 0,-1 1 0 0 0,1 0 0 0 0,-1-1 0 0 0,1 1 0 0 0,-1 0 0 0 0,1 0 0 0 0,0 0 0 0 0,0 1 0 0 0,0-1 1 0 0,0 1-1 0 0,1-1 0 0 0,-1 1 0 0 0,1-1 0 0 0,-1 1 0 0 0,1 0 0 0 0,0 0 0 0 0,0-1 0 0 0,0 1 0 0 0,0 0 0 0 0,1 2 61 0 0,-1-1-10 0 0,1 1 0 0 0,0-1 0 0 0,0 1 0 0 0,0 0 0 0 0,0-1 0 0 0,1 1 0 0 0,0-1 0 0 0,0 1 0 0 0,0-1 0 0 0,1 1 0 0 0,-1-1 0 0 0,1 0 0 0 0,0 1-1 0 0,0-1 1 0 0,1 0 0 0 0,-1 0 0 0 0,1-1 0 0 0,0 1 0 0 0,0-1 0 0 0,0 1 0 0 0,0-1 0 0 0,1 0 0 0 0,-1 0 0 0 0,1 0 0 0 0,0 0 0 0 0,0-1 0 0 0,0 0 0 0 0,0 0 0 0 0,0 0 0 0 0,1 0 0 0 0,-1-1 0 0 0,0 1-1 0 0,1-1 1 0 0,-1 0 0 0 0,1 0 0 0 0,0-1 0 0 0,-1 1 0 0 0,1-1 0 0 0,2-1 10 0 0,243-2 2393 0 0,-249 3-2372 0 0,0 1 0 0 0,0-1 0 0 0,0 0 0 0 0,0 1 0 0 0,0 0 0 0 0,0-1 0 0 0,0 1 0 0 0,0-1 1 0 0,0 1-1 0 0,0 0 0 0 0,-1 0 0 0 0,1 0 0 0 0,0-1 0 0 0,0 1 0 0 0,-1 0 0 0 0,1 0 0 0 0,-1 0 0 0 0,1 0 1 0 0,-1 0-1 0 0,1 0 0 0 0,-1 0 0 0 0,1 1 0 0 0,-1-1 0 0 0,0 0 0 0 0,0 0 0 0 0,1 0 0 0 0,-1 0 0 0 0,0 0 1 0 0,0 0-1 0 0,0 1 0 0 0,0-1 0 0 0,-1 0 0 0 0,1 0 0 0 0,0 0 0 0 0,0 0 0 0 0,-1 0 0 0 0,1 0 1 0 0,0 0-1 0 0,-1 0 0 0 0,0 1-21 0 0,-14 49 480 0 0,-23 18-158 0 0,-21 59-552 0 0,59-126 155 0 0,0-1 1 0 0,0 0-1 0 0,0 0 1 0 0,0 0-1 0 0,0 0 1 0 0,0 0-1 0 0,0 1 1 0 0,0-1-1 0 0,0 0 1 0 0,0 0-1 0 0,1 0 1 0 0,-1 0-1 0 0,1 0 1 0 0,-1 0-1 0 0,1 0 1 0 0,-1 0-1 0 0,1 0 1 0 0,-1 0-1 0 0,1 0 1 0 0,0 0-1 0 0,0 0 1 0 0,-1 0-1 0 0,1 0 1 0 0,0-1-1 0 0,0 1 1 0 0,0 0-1 0 0,0-1 0 0 0,0 1 1 0 0,0 0-1 0 0,0-1 1 0 0,0 1-1 0 0,0-1 1 0 0,0 0-1 0 0,0 1 1 0 0,1-1-1 0 0,-1 0 1 0 0,0 0-1 0 0,0 0 1 0 0,0 1-1 0 0,0-1 1 0 0,0 0-1 0 0,1-1 1 0 0,-1 1-1 0 0,0 0 1 0 0,0 0-1 0 0,0 0 1 0 0,0-1-1 0 0,1 1 75 0 0,58-15-5053 0 0,9-22-7311 0 0,-56 26 8538 0 0</inkml:trace>
  <inkml:trace contextRef="#ctx0" brushRef="#br0" timeOffset="244.605">1319 836 7626 0 0,'0'0'1393'0'0,"0"0"5"0"0,0 0 117 0 0,0 0 0 0 0,0 0-184 0 0,0 0-240 0 0,0 0-228 0 0,0 0-199 0 0,-25 34-184 0 0,-74 105-141 0 0,73-78 62 0 0,28-55-305 0 0,0-1 18 0 0,1-1 0 0 0,0 0 0 0 0,-1-1 0 0 0,1 1 0 0 0,1 0 0 0 0,-1-1 0 0 0,1 0 0 0 0,-1 0 0 0 0,1 0 0 0 0,0 0 0 0 0,0 0 0 0 0,0-1 0 0 0,0 1 0 0 0,1-1 0 0 0,-1 0 0 0 0,1-1 0 0 0,-1 1 0 0 0,1-1 0 0 0,-1 0 0 0 0,1 0 0 0 0,0 0 0 0 0,0-1 0 0 0,-1 0 0 0 0,1 0 0 0 0,0 0 0 0 0,0 0 0 0 0,0-1 0 0 0,-1 0 0 0 0,1 0 0 0 0,0 0 0 0 0,-1 0 0 0 0,1-1 0 0 0,-1 0-114 0 0,6-2 155 0 0,-1-1 0 0 0,1 0 0 0 0,-1 0 0 0 0,-1-1 0 0 0,1 0 0 0 0,-1-1 0 0 0,0 0 0 0 0,-1 0 0 0 0,0-1 0 0 0,0 0 0 0 0,0 0 0 0 0,-1-1 0 0 0,0 1 0 0 0,-1-1 0 0 0,0-1 0 0 0,0 1 0 0 0,-1-1 0 0 0,0 0-155 0 0,-3 4-82 0 0,1-1 0 0 0,-1 0 0 0 0,0 0 0 0 0,-1 0 0 0 0,1 1 0 0 0,-1-1 0 0 0,-1 0 0 0 0,1 0 0 0 0,-1 0 0 0 0,-1 1 0 0 0,1-1 0 0 0,-1 0 0 0 0,0 1 0 0 0,0-1 0 0 0,-1 1 0 0 0,0 0 0 0 0,0 0 0 0 0,-1 0 0 0 0,0 0 0 0 0,0 0 0 0 0,0 1 0 0 0,-2-2 82 0 0,2 2-637 0 0,-1 0-1 0 0,1 1 1 0 0,-1 0-1 0 0,-1 0 1 0 0,1 0 0 0 0,0 0-1 0 0,-1 1 1 0 0,0 0-1 0 0,0 0 1 0 0,0 1 0 0 0,0-1-1 0 0,0 1 1 0 0,-1 0-1 0 0,-5 0 638 0 0,-10-2-6117 0 0,6 0-2302 0 0</inkml:trace>
  <inkml:trace contextRef="#ctx0" brushRef="#br0" timeOffset="553.217">1958 317 11610 0 0,'0'0'3688'0'0,"0"0"-1312"0"0,0 0-738 0 0,0 0-468 0 0,0 0-427 0 0,0 0-317 0 0,0 0-187 0 0,0 0-35 0 0,0 0 48 0 0,0 0 68 0 0,0 0 30 0 0,-10 35-22 0 0,-29 110-46 0 0,7 33 141 0 0,21-81-351 0 0,4 0 0 0 0,5 76-72 0 0,18-63-439 0 0,-6-88-1843 0 0,-4-36-10730 0 0,-6 7 4552 0 0</inkml:trace>
  <inkml:trace contextRef="#ctx0" brushRef="#br0" timeOffset="1363.273">1593 741 12795 0 0,'0'0'991'0'0,"0"0"-694"0"0,0 0-196 0 0,0 0 170 0 0,0 0 187 0 0,0 0 56 0 0,0 0 1 0 0,0 0-28 0 0,0 0-38 0 0,0 0-39 0 0,32 5-69 0 0,104 14-86 0 0,-23-14 13 0 0,210-49-2143 0 0,-297 40 1693 0 0,202-22-6385 0 0,-129 23 6612 0 0,-102 5 4688 0 0,-15 7-2501 0 0,-23 7-1037 0 0,1 2-1 0 0,1 1 1 0 0,1 2 0 0 0,-26 18-1195 0 0,47-26 157 0 0,7-8-147 0 0,1 0 0 0 0,-1 1 0 0 0,1 0-1 0 0,1 1 1 0 0,-1 0 0 0 0,1 0 0 0 0,0 1 0 0 0,1 0 0 0 0,-1 0 0 0 0,2 0 0 0 0,-1 1 0 0 0,1 1 0 0 0,1-1 0 0 0,0 1 0 0 0,0 0 0 0 0,1 0 0 0 0,0 0 0 0 0,0 0 0 0 0,1 1 0 0 0,1 0-10 0 0,2-9-11 0 0,0 0 0 0 0,1 1 0 0 0,0-1 0 0 0,-1 0 0 0 0,1 0 1 0 0,0 0-1 0 0,0 0 0 0 0,0 0 0 0 0,0-1 0 0 0,0 1 0 0 0,0 0 1 0 0,1 0-1 0 0,-1-1 0 0 0,1 1 0 0 0,-1-1 0 0 0,1 1 0 0 0,0-1 1 0 0,-1 1-1 0 0,1-1 0 0 0,0 0 0 0 0,0 0 0 0 0,0 0 0 0 0,0 0 0 0 0,0 0 1 0 0,0-1-1 0 0,0 1 0 0 0,0 0 0 0 0,0-1 0 0 0,0 0 0 0 0,1 1 1 0 0,-1-1-1 0 0,1 0 11 0 0,72-4 525 0 0,-55-5-410 0 0,-1-1 0 0 0,0 0 0 0 0,0-1-1 0 0,-1-2 1 0 0,0 0 0 0 0,-1 0 0 0 0,4-6-115 0 0,85-58-782 0 0,-104 77 729 0 0,-1 0 0 0 0,1 1 0 0 0,0-1 0 0 0,-1 1 0 0 0,1-1 0 0 0,0 1 0 0 0,0-1 0 0 0,-1 1 0 0 0,1 0 0 0 0,-1 0 0 0 0,1 0 0 0 0,-1 0 0 0 0,1 0 0 0 0,-1 0 0 0 0,0 0 0 0 0,1 0 0 0 0,-1 1 0 0 0,0-1 0 0 0,0 0 0 0 0,0 1 0 0 0,0-1 0 0 0,0 1 0 0 0,0-1 0 0 0,0 1 0 0 0,-1 0 0 0 0,1-1 0 0 0,0 1 0 0 0,-1 0 0 0 0,0-1 0 0 0,1 1 0 0 0,-1 0 0 0 0,0 0 0 0 0,0-1 0 0 0,0 1 0 0 0,0 0 0 0 0,0 0 0 0 0,0 0 0 0 0,0-1 0 0 0,-1 1 0 0 0,1 0-1 0 0,-1 0 1 0 0,1-1 0 0 0,-1 1 0 0 0,0-1 0 0 0,0 2 53 0 0,2 16-136 0 0,0-15 121 0 0,0 0 0 0 0,0 1 0 0 0,0-1-1 0 0,1 0 1 0 0,-1 0 0 0 0,1 0 0 0 0,0 0 0 0 0,0 0 0 0 0,1-1 0 0 0,-1 1 0 0 0,1-1 0 0 0,-1 1 0 0 0,1-1-1 0 0,0 0 1 0 0,1 0 0 0 0,-1 0 0 0 0,0 0 0 0 0,1-1 0 0 0,0 0 0 0 0,-1 1 0 0 0,1-1 0 0 0,0 0 0 0 0,0-1 0 0 0,0 1-1 0 0,1-1 1 0 0,-1 0 0 0 0,0 0 0 0 0,0 0 0 0 0,1 0 0 0 0,-1-1 0 0 0,2 0 15 0 0,5 1 26 0 0,0-1 1 0 0,0 0-1 0 0,0-1 1 0 0,0-1-1 0 0,0 1 1 0 0,-1-2-1 0 0,1 0 0 0 0,-1 0 1 0 0,1 0-1 0 0,-1-1 1 0 0,0-1-1 0 0,1-1-26 0 0,17-8 139 0 0,-2-2-1 0 0,0 0 1 0 0,0-2-1 0 0,-2-1 1 0 0,0-1-1 0 0,-1-1 1 0 0,-2 0-1 0 0,0-2 1 0 0,-1-1-1 0 0,-1 0 1 0 0,-2-2-1 0 0,0 0 1 0 0,-2-1-1 0 0,11-25-138 0 0,-10 10-121 0 0,-3-1-1 0 0,-1 0 1 0 0,-2-1-1 0 0,-2 0 1 0 0,-2-1-1 0 0,-2 1 1 0 0,-2-1-1 0 0,-3-33 122 0 0,-14 17 420 0 0,15 60-418 0 0,-1-1-1 0 0,1 1 1 0 0,-1 0-1 0 0,1 0 0 0 0,-1-1 1 0 0,1 1-1 0 0,-1 0 1 0 0,0 0-1 0 0,0 0 0 0 0,0 0 1 0 0,0 0-1 0 0,0 0 0 0 0,0 0 1 0 0,0 0-1 0 0,0 0 1 0 0,0 0-1 0 0,0 0 0 0 0,0 1 1 0 0,0-1-1 0 0,-1 0 1 0 0,1 1-1 0 0,0-1 0 0 0,0 1 1 0 0,-1-1-1 0 0,1 1 1 0 0,0 0-1 0 0,-1 0 0 0 0,1-1 1 0 0,-1 1-1 0 0,1 0 0 0 0,0 0 1 0 0,-1 1-1 0 0,1-1 1 0 0,0 0-1 0 0,-1 0 0 0 0,1 1 1 0 0,0-1-1 0 0,-1 0 1 0 0,1 1-1 0 0,0-1 0 0 0,-1 1 1 0 0,1 0-1 0 0,0 0-1 0 0,-5 5-25 0 0,0 0 0 0 0,0 1 0 0 0,1 0 1 0 0,0 0-1 0 0,0 0 0 0 0,1 1 0 0 0,0 0 0 0 0,1 0 0 0 0,-1 0 0 0 0,1 0 0 0 0,1 0 0 0 0,0 0 1 0 0,0 1-1 0 0,0 0 0 0 0,1 0 25 0 0,-3 7 34 0 0,-5 37 145 0 0,1 0-1 0 0,3 1 0 0 0,2 0 1 0 0,5 47-179 0 0,1-61 64 0 0,2 0 0 0 0,2-1-1 0 0,2 0 1 0 0,1-1 0 0 0,2 0 0 0 0,2 0 0 0 0,1-2 0 0 0,2 1 0 0 0,1-2 0 0 0,15 20-64 0 0,18 25-785 0 0,-83-115-17124 0 0,24 27 14942 0 0</inkml:trace>
  <inkml:trace contextRef="#ctx0" brushRef="#br0" timeOffset="1595.339">2788 531 11090 0 0,'0'0'1006'0'0,"0"0"-250"0"0,0 0 175 0 0,0 0 264 0 0,0 0 60 0 0,0 0-83 0 0,0 0-90 0 0,0 0-75 0 0,0 0-57 0 0,34 13-89 0 0,110 39-116 0 0,-134-47-618 0 0,1-2 0 0 0,-1 1 1 0 0,0-1-1 0 0,1-1 0 0 0,0 0 0 0 0,0-1 1 0 0,-1 0-1 0 0,1 0 0 0 0,0-1 0 0 0,5-1-127 0 0,16-1 255 0 0,261-16 725 0 0,-239 8-1247 0 0,60-8-382 0 0,-39 13-6235 0 0,-60 9-3036 0 0,-13-1 3083 0 0</inkml:trace>
  <inkml:trace contextRef="#ctx0" brushRef="#br0" timeOffset="1763.482">3648 851 11314 0 0,'0'0'1417'0'0,"0"0"-513"0"0,0 0 136 0 0,0 0 0 0 0,0 0-119 0 0,0 0-217 0 0,0 0-264 0 0,0 0-192 0 0,0 0-112 0 0,0 0-104 0 0,14 199-96 0 0,-6-192-128 0 0,-5 1-280 0 0,1-1-600 0 0,3-7-945 0 0,-3 0-1504 0 0,-2 0-7337 0 0</inkml:trace>
  <inkml:trace contextRef="#ctx0" brushRef="#br0" timeOffset="1933.559">3596 380 19868 0 0,'0'0'1120'0'0,"0"0"-223"0"0,0 0-209 0 0,0 0-264 0 0,0 0-264 0 0,0 0-264 0 0,0 0-288 0 0,0 0-208 0 0,0 0-56 0 0,0 0-25 0 0,0 0-143 0 0,0 0-584 0 0,0 0-1385 0 0,0 0-2464 0 0,48 81-5185 0 0</inkml:trace>
  <inkml:trace contextRef="#ctx0" brushRef="#br0" timeOffset="2331.127">3968 1039 7882 0 0,'0'0'3011'0'0,"0"0"-1825"0"0,0 0-60 0 0,0 0 449 0 0,0 0 187 0 0,0 0-129 0 0,0 0-262 0 0,0 0-285 0 0,0 0-217 0 0,0 0-165 0 0,0 0-172 0 0,0 0-124 0 0,-3-6-83 0 0,2 2-284 0 0,0 1-1 0 0,-1-1 1 0 0,1 0-1 0 0,1 0 1 0 0,-1 1-1 0 0,0-1 1 0 0,1 0-1 0 0,0 0 1 0 0,0 0-1 0 0,0 0 1 0 0,0 1-1 0 0,1-1 1 0 0,0 0-1 0 0,-1 0 1 0 0,1 0-1 0 0,1 1 0 0 0,-1-1-40 0 0,11-27 55 0 0,1 1-1 0 0,1 1 1 0 0,2 1-1 0 0,1 0 1 0 0,19-24-55 0 0,-34 48-184 0 0,1 1 1 0 0,-1-1-1 0 0,1 1 1 0 0,0 0-1 0 0,0-1 1 0 0,1 1-1 0 0,-1 1 1 0 0,1-1-1 0 0,-1 0 1 0 0,1 1 0 0 0,0 0-1 0 0,0 0 1 0 0,0 0-1 0 0,0 0 1 0 0,0 1-1 0 0,1-1 184 0 0,-1 21-1472 0 0,30 105 1181 0 0,-32-121 397 0 0,1 0 0 0 0,-1-1 0 0 0,1 1 0 0 0,0 0-1 0 0,0-1 1 0 0,0 0 0 0 0,0 0 0 0 0,0 0 0 0 0,0 0 0 0 0,0 0 0 0 0,1 0-1 0 0,-1-1 1 0 0,1 0 0 0 0,-1 1 0 0 0,1-1 0 0 0,0-1 0 0 0,-1 1-1 0 0,1 0 1 0 0,0-1 0 0 0,0 0 0 0 0,-1 0 0 0 0,1 0 0 0 0,0 0 0 0 0,0-1-1 0 0,-1 0 1 0 0,1 1 0 0 0,0-1 0 0 0,-1 0 0 0 0,2-1-106 0 0,3-1 217 0 0,0 0 0 0 0,0 0 0 0 0,0 0 0 0 0,0-1 0 0 0,-1-1 0 0 0,0 1 0 0 0,0-1 0 0 0,0 0 1 0 0,0-1-1 0 0,-1 1 0 0 0,1-2 0 0 0,1-2-217 0 0,34-56-765 0 0,-26 36-6267 0 0,-13 24 1020 0 0,1 2-5202 0 0</inkml:trace>
  <inkml:trace contextRef="#ctx0" brushRef="#br0" timeOffset="2896.753">4809 733 15003 0 0,'0'0'1787'0'0,"0"0"-276"0"0,0 0-110 0 0,0 0-236 0 0,0 0-289 0 0,0 0-270 0 0,0 0-231 0 0,0 0-169 0 0,0 0-143 0 0,0 0-86 0 0,0 0-59 0 0,0 0-38 0 0,0 0-35 0 0,-27 12-36 0 0,-87 38-9 0 0,58-5-142 0 0,49-34 267 0 0,3-5-52 0 0,-1 0 1 0 0,1 1 0 0 0,0 0-1 0 0,0 0 1 0 0,1 0 0 0 0,0 0-1 0 0,0 1 1 0 0,1-1-1 0 0,0 1 1 0 0,0 0 0 0 0,1 0-1 0 0,0-1 1 0 0,0 1 0 0 0,1 0-1 0 0,0 0 1 0 0,1 6 126 0 0,1-11 4 0 0,0-1 1 0 0,-1 0 0 0 0,1-1-1 0 0,0 1 1 0 0,1 0-1 0 0,-1 0 1 0 0,0-1 0 0 0,0 0-1 0 0,1 1 1 0 0,-1-1-1 0 0,1 0 1 0 0,-1 0-1 0 0,1 0 1 0 0,-1 0 0 0 0,1-1-1 0 0,0 1 1 0 0,-1-1-1 0 0,1 0 1 0 0,0 1-1 0 0,0-1 1 0 0,-1 0 0 0 0,1-1-1 0 0,0 1 1 0 0,-1 0-1 0 0,1-1 1 0 0,0 1 0 0 0,-1-1-1 0 0,1 0 1 0 0,-1 0-1 0 0,2-1-4 0 0,264-150 4419 0 0,-252 145-4355 0 0,0 2 1 0 0,0-1 0 0 0,0 2 0 0 0,1 0 0 0 0,-1 1 0 0 0,1 1 0 0 0,0 0 0 0 0,0 1 0 0 0,-1 1 0 0 0,12 2-65 0 0,-21 1 51 0 0,-1 1 0 0 0,1 0 0 0 0,-1 0 0 0 0,0 1 0 0 0,0 0 0 0 0,0 0 0 0 0,-1 0 0 0 0,0 1 0 0 0,0 0 0 0 0,0 0 0 0 0,-1 0-1 0 0,0 0 1 0 0,0 1 0 0 0,0 0 0 0 0,-1 0 0 0 0,0 0 0 0 0,0 0 0 0 0,-1 0 0 0 0,0 0 0 0 0,0 1 0 0 0,-1-1 0 0 0,0 1 0 0 0,0 0 0 0 0,-1 1-51 0 0,7 34 28 0 0,-2 1 0 0 0,-2-1 1 0 0,-2 1-1 0 0,-2 0 0 0 0,-2 0 1 0 0,-1 0-1 0 0,-3-1 0 0 0,-1 0 0 0 0,-3 0 1 0 0,-2 3-29 0 0,9-32-63 0 0,-1 0 0 0 0,0 0 0 0 0,-2 0 1 0 0,1-1-1 0 0,-2 0 0 0 0,1 0 0 0 0,-2-1 0 0 0,0 0 1 0 0,0 0-1 0 0,-1-1 0 0 0,0 0 0 0 0,-1-1 0 0 0,-1 0 1 0 0,1-1-1 0 0,-1 0 0 0 0,-1-1 0 0 0,0 0 0 0 0,0-1 1 0 0,0-1-1 0 0,-1 0 0 0 0,0-1 0 0 0,0 0 0 0 0,-1-1 1 0 0,-12 2 62 0 0,17-3-37 0 0,1-1 0 0 0,0 0 1 0 0,-1 0-1 0 0,1-1 0 0 0,-1 0 1 0 0,0-1-1 0 0,1 0 0 0 0,-1-1 1 0 0,1 0-1 0 0,-1 0 0 0 0,1-1 1 0 0,-1 0-1 0 0,1-1 0 0 0,0 0 1 0 0,0 0-1 0 0,0-1 0 0 0,1-1 1 0 0,-1 1-1 0 0,1-1 0 0 0,-6-4 37 0 0,11 3 53 0 0,-1 0 0 0 0,1 1 0 0 0,0-1-1 0 0,0-1 1 0 0,0 1 0 0 0,1 0 0 0 0,0-1-1 0 0,0 1 1 0 0,1-1 0 0 0,0 0 0 0 0,0 1-1 0 0,0-1 1 0 0,1 0 0 0 0,0 0 0 0 0,0 1 0 0 0,1-1-1 0 0,0 0 1 0 0,0 0 0 0 0,1 1 0 0 0,-1-1-1 0 0,3-2-52 0 0,7-12 53 0 0,1 0-1 0 0,2 1 0 0 0,0 0 0 0 0,1 1 0 0 0,1 1 0 0 0,1 0 0 0 0,0 2 0 0 0,1 0 0 0 0,1 0 0 0 0,0 2 1 0 0,1 0-1 0 0,1 2 0 0 0,0 0 0 0 0,9-3-52 0 0,9-6-48 0 0,1 1 1 0 0,1 2-1 0 0,0 2 0 0 0,1 2 1 0 0,1 2-1 0 0,1 1 0 0 0,-1 2 1 0 0,25 0 47 0 0,115-2-5992 0 0,-165 12 520 0 0,-4 2-5941 0 0</inkml:trace>
  <inkml:trace contextRef="#ctx0" brushRef="#br0" timeOffset="6179.553">5833 122 2697 0 0,'0'0'2629'0'0,"0"0"-772"0"0,0 0-282 0 0,0 0 40 0 0,0 0 63 0 0,0 0-114 0 0,0 0-209 0 0,0 0-228 0 0,0 0-182 0 0,0 0-183 0 0,0 0-150 0 0,2-6-128 0 0,-1 3-408 0 0,1-1 0 0 0,-1 1 0 0 0,1 0 0 0 0,0 0 0 0 0,0 0 0 0 0,0 0 0 0 0,0 0 0 0 0,1 0 0 0 0,-1 1-1 0 0,1-1 1 0 0,0 1 0 0 0,-1 0 0 0 0,1-1 0 0 0,0 1 0 0 0,0 0 0 0 0,1 1 0 0 0,-1-1 0 0 0,2 0-76 0 0,24-11 320 0 0,1 2 0 0 0,0 1 1 0 0,0 1-1 0 0,1 2 0 0 0,0 1 0 0 0,1 1 1 0 0,-1 2-1 0 0,23 1-320 0 0,-49 1-6 0 0,1 1 1 0 0,-1 1 0 0 0,1-1-1 0 0,-1 1 1 0 0,1 0-1 0 0,-1 0 1 0 0,0 1 0 0 0,1-1-1 0 0,-1 1 1 0 0,0 0-1 0 0,0 1 1 0 0,0-1 0 0 0,-1 1-1 0 0,1 0 1 0 0,0 0-1 0 0,-1 0 1 0 0,0 1 0 0 0,0 0-1 0 0,0 0 1 0 0,0 0-1 0 0,-1 0 1 0 0,1 0-1 0 0,-1 1 1 0 0,0 0 0 0 0,0-1-1 0 0,-1 1 1 0 0,0 0-1 0 0,1 0 1 0 0,-2 1 0 0 0,1-1-1 0 0,-1 0 1 0 0,1 1-1 0 0,-1-1 1 0 0,-1 1 0 0 0,1-1-1 0 0,-1 2 6 0 0,-3 12 24 0 0,-1-1 0 0 0,-1 0-1 0 0,0 0 1 0 0,-2-1 0 0 0,0 1-1 0 0,-1-1 1 0 0,0-1 0 0 0,-2 0-1 0 0,0 0 1 0 0,0-1 0 0 0,-2 0 0 0 0,1-1-1 0 0,-2 0 1 0 0,-12 10-24 0 0,5 0 32 0 0,9-13-237 0 0,-14 21 553 0 0,33-12-3665 0 0,2-9-3092 0 0,-7-6-1118 0 0,-1 1 1639 0 0</inkml:trace>
  <inkml:trace contextRef="#ctx0" brushRef="#br0" timeOffset="6480.366">6501 693 0 0 0,'0'0'468'0'0,"0"0"518"0"0,0 0 117 0 0,0 0 138 0 0,0 0 221 0 0,0 0 237 0 0,0 0 169 0 0,0 0 49 0 0,0 0-106 0 0,0 0-222 0 0,0 0-246 0 0,0 0-218 0 0,-28 24-192 0 0,-86 79-163 0 0,11 20 1050 0 0,26-2-1604 0 0,54-99-4777 0 0,2-22-8420 0 0,17-3 10172 0 0</inkml:trace>
  <inkml:trace contextRef="#ctx0" brushRef="#br0" timeOffset="6684.704">6166 759 4921 0 0,'0'0'3321'0'0,"0"0"-1179"0"0,0 0-523 0 0,0 0-119 0 0,0 0-177 0 0,0 0-319 0 0,0 0-352 0 0,0 0-269 0 0,0 0-75 0 0,0 0 79 0 0,0 0 108 0 0,0 0 62 0 0,0 0 2 0 0,13 15-48 0 0,89 99 627 0 0,107 33-52 0 0,-184-134-1352 0 0,11 7-1081 0 0,-13-6-5626 0 0,-15-9-3994 0 0</inkml:trace>
</inkml:ink>
</file>

<file path=ppt/ink/ink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6:44.5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3290 1451 0 0 0,'0'0'1019'0'0,"0"0"364"0"0,0 0 96 0 0,0 0-27 0 0,0 0-137 0 0,0 0-144 0 0,0 0-104 0 0,-2-10-88 0 0,-9-33 6 0 0,9 38-551 0 0,0-1 0 0 0,-1 1 1 0 0,1 1-1 0 0,-1-1 0 0 0,0 0 0 0 0,0 1 0 0 0,0-1 0 0 0,-1 1 0 0 0,0 0 0 0 0,0 0 0 0 0,0 0 0 0 0,0 1 0 0 0,0-1 0 0 0,-1 1 0 0 0,-1-1-434 0 0,-3-2 456 0 0,-10-5-29 0 0,0 2-1 0 0,-1 0 1 0 0,-1 1 0 0 0,1 1-1 0 0,-1 1 1 0 0,0 1-1 0 0,-1 1 1 0 0,1 0 0 0 0,-1 2-1 0 0,1 1 1 0 0,-1 0-1 0 0,0 2 1 0 0,-15 2-427 0 0,9-3 210 0 0,-92 16 426 0 0,-34 38-270 0 0,78-10-292 0 0,-36 37 41 0 0,-59 44 228 0 0,136-93-250 0 0,2 1 0 0 0,1 2 0 0 0,2 2 1 0 0,1 0-1 0 0,2 2 0 0 0,2 1 0 0 0,1 1 0 0 0,3 1 1 0 0,1 0-1 0 0,-9 32-93 0 0,-50 216 518 0 0,69-245-411 0 0,-1 9 42 0 0,3-1 0 0 0,2 2-1 0 0,2-1 1 0 0,3 10-149 0 0,0-21 27 0 0,13 103 98 0 0,36 4 81 0 0,23-27-56 0 0,5-23-52 0 0,72 24 134 0 0,-49-70-62 0 0,29-13 42 0 0,61-11 2 0 0,125-23 210 0 0,-89-30-105 0 0,5-42 51 0 0,-13-35-192 0 0,-120 41-100 0 0,14-22 37 0 0,53-58-39 0 0,-64 39 56 0 0,-34-10 68 0 0,-35 14-57 0 0,-18 22-35 0 0,-8 37-72 0 0,-2-1 0 0 0,-1 1-1 0 0,-2 0 1 0 0,-2-1 0 0 0,-1 1 0 0 0,-2 0 0 0 0,-4-12-36 0 0,-25-100 57 0 0,-12 34-17 0 0,12 20 47 0 0,-17-8-87 0 0,-28 6 30 0 0,6 19-39 0 0,-61-38-62 0 0,12 27 51 0 0,95 68-110 0 0,0 2 0 0 0,-2 1 0 0 0,0 1 1 0 0,-1 1-1 0 0,0 2 0 0 0,-1 1 0 0 0,-1 1 0 0 0,0 2 0 0 0,-9-1 130 0 0,4 2-1047 0 0,-41-11-971 0 0,52 13-2889 0 0,1-1-4114 0 0,15 4-3410 0 0</inkml:trace>
  <inkml:trace contextRef="#ctx0" brushRef="#br0" timeOffset="1">3018 2232 0 0 0,'0'0'156'0'0,"0"0"484"0"0,0 0 214 0 0,0 0 106 0 0,0 0 99 0 0,0 0 76 0 0,4-5 11885 0 0,-3 3-13123 0 0,-1 1 721 0 0,0 1-12 0 0,0 0-15 0 0,0 0-24 0 0,0 0-38 0 0,0 0-68 0 0,0 0-87 0 0,-39-3 480 0 0,31 6-840 0 0,-1 1 0 0 0,1-1 0 0 0,0 1 0 0 0,1 1 0 0 0,-1 0 0 0 0,1 0 0 0 0,0 0 1 0 0,0 1-1 0 0,0 0 0 0 0,1 0 0 0 0,0 0 0 0 0,0 1 0 0 0,1 0 0 0 0,-1 2-14 0 0,3-5 4 0 0,0 1 1 0 0,0 0-1 0 0,1 1 0 0 0,0-1 0 0 0,0 0 1 0 0,1 0-1 0 0,-1 1 0 0 0,1-1 1 0 0,0 1-1 0 0,1-1 0 0 0,-1 1 0 0 0,1 0 1 0 0,0-1-1 0 0,1 1 0 0 0,0 2-4 0 0,1-4 23 0 0,0-1 1 0 0,0 0-1 0 0,0 0 0 0 0,1 1 0 0 0,-1-1 0 0 0,1-1 1 0 0,0 1-1 0 0,0 0 0 0 0,0-1 0 0 0,1 1 0 0 0,-1-1 1 0 0,0 0-1 0 0,1 0 0 0 0,-1 0 0 0 0,1-1 0 0 0,0 1 1 0 0,0-1-1 0 0,-1 0 0 0 0,1 0 0 0 0,1 0-23 0 0,2 0 86 0 0,-1 0-1 0 0,1-1 0 0 0,-1 0 1 0 0,1 0-1 0 0,-1 0 0 0 0,1-1 1 0 0,-1 0-1 0 0,0 0 0 0 0,1-1 1 0 0,-1 0-1 0 0,0 0 0 0 0,0 0 1 0 0,0-1-1 0 0,0 1 1 0 0,0-2-1 0 0,-1 1 0 0 0,1-1 1 0 0,-1 1-1 0 0,0-1 0 0 0,0-1 1 0 0,0 1-1 0 0,-1-1 0 0 0,0 0 1 0 0,0 0-1 0 0,0 0 0 0 0,0 0 1 0 0,-1-1-1 0 0,0 0 0 0 0,0 1 1 0 0,0-1-1 0 0,-1 0 0 0 0,0-1 1 0 0,0 1-1 0 0,0 0 1 0 0,-1 0-1 0 0,0-1 0 0 0,0 1 1 0 0,-1-1-1 0 0,0 1 0 0 0,0-1 1 0 0,0 1-1 0 0,-1-1 0 0 0,-1-3-85 0 0,1 7-37 0 0,0 0-1 0 0,-1 0 0 0 0,1 0 0 0 0,-1 1 1 0 0,0-1-1 0 0,1 0 0 0 0,-1 1 0 0 0,-1 0 0 0 0,1-1 1 0 0,0 1-1 0 0,0 0 0 0 0,-1 0 0 0 0,0 0 1 0 0,1 1-1 0 0,-1-1 0 0 0,0 0 0 0 0,0 1 1 0 0,1 0-1 0 0,-1 0 0 0 0,0 0 0 0 0,0 0 1 0 0,-1 0-1 0 0,1 1 0 0 0,0-1 0 0 0,0 1 0 0 0,0 0 1 0 0,0-1-1 0 0,0 2 0 0 0,-1-1 0 0 0,1 0 1 0 0,0 1-1 0 0,0-1 0 0 0,0 1 0 0 0,0 0 1 0 0,0 0-1 0 0,0 0 0 0 0,0 1 0 0 0,0-1 0 0 0,0 0 1 0 0,1 1-1 0 0,-1 0 0 0 0,1 0 0 0 0,-1 0 1 0 0,-1 2 37 0 0,-2 0-41 0 0,1 0 1 0 0,1 1 0 0 0,-1 0-1 0 0,0 0 1 0 0,1 0 0 0 0,0 0-1 0 0,1 1 1 0 0,-1-1-1 0 0,1 1 1 0 0,0 0 0 0 0,0 0-1 0 0,1 0 1 0 0,-1 1 0 0 0,2-1-1 0 0,-1 1 1 0 0,1-1 0 0 0,0 1-1 0 0,0-1 1 0 0,0 4 40 0 0,3-7 10 0 0,0 0 0 0 0,0-1 1 0 0,0 1-1 0 0,0 0 0 0 0,1 0 1 0 0,-1-1-1 0 0,1 0 0 0 0,0 1 1 0 0,-1-1-1 0 0,1 0 0 0 0,0 0 0 0 0,0-1 1 0 0,1 1-1 0 0,-1-1 0 0 0,0 1 1 0 0,0-1-1 0 0,1 0 0 0 0,-1 0 0 0 0,1 0 1 0 0,-1-1-1 0 0,1 1 0 0 0,-1-1 1 0 0,1 0-1 0 0,-1 0 0 0 0,3 0-10 0 0,1 0 72 0 0,0 0 0 0 0,-1 0 0 0 0,1 0 0 0 0,0-1 0 0 0,0 0 0 0 0,-1 0 0 0 0,1 0 0 0 0,-1-1 0 0 0,1 0 0 0 0,-1-1 0 0 0,0 1 0 0 0,1-1 0 0 0,-1 0 0 0 0,-1-1 0 0 0,1 1 0 0 0,0-1 1 0 0,-1-1-1 0 0,0 1 0 0 0,0-1 0 0 0,0 1 0 0 0,-1-2 0 0 0,1 1 0 0 0,-1 0 0 0 0,0-1 0 0 0,0-2-72 0 0,-3 6-34 0 0,0-1 0 0 0,-1 0 0 0 0,0 0 0 0 0,0 0 0 0 0,0 0 0 0 0,0 0 0 0 0,0 0 0 0 0,0 0 0 0 0,-1 0 0 0 0,1 0 0 0 0,-1 1 0 0 0,0-1 1 0 0,0 0-1 0 0,0 0 0 0 0,0 1 0 0 0,-1-1 0 0 0,1 0 0 0 0,-1 1 0 0 0,1-1 0 0 0,-1 1 0 0 0,0 0 0 0 0,0 0 0 0 0,0 0 0 0 0,0 0 0 0 0,0 0 0 0 0,-1 0 1 0 0,1 0-1 0 0,0 1 0 0 0,-1-1 0 0 0,1 1 0 0 0,-1-1 0 0 0,0 1 0 0 0,0 0 0 0 0,1 0 0 0 0,-1 1 0 0 0,0-1 0 0 0,0 0 0 0 0,0 1 0 0 0,0 0 0 0 0,0-1 1 0 0,0 1-1 0 0,0 1 0 0 0,0-1 0 0 0,1 0 0 0 0,-1 1 0 0 0,0-1 0 0 0,0 1 0 0 0,0 0 0 0 0,0 0 0 0 0,1 0 0 0 0,-1 0 0 0 0,0 0 0 0 0,1 1 0 0 0,-1-1 1 0 0,1 1-1 0 0,0 0 0 0 0,-1 0 0 0 0,1 0 0 0 0,-1 1 34 0 0,-33 45-2043 0 0,31-8-5896 0 0,7-33 2072 0 0,3-3-2628 0 0</inkml:trace>
  <inkml:trace contextRef="#ctx0" brushRef="#br0" timeOffset="2">3268 2552 0 0 0,'-2'3'77'0'0,"2"-2"335"0"0,0-1 174 0 0,-7 5 6751 0 0,-13 4-7829 0 0,12-5 144 0 0,-4 4-144 0 0,2-1 1598 0 0,10-10 5793 0 0,9-35-1962 0 0,4-253-3397 0 0,2 159-1264 0 0,4 73-212 0 0,15-95 388 0 0,-6-27-264 0 0,-16 40 3 0 0,-5 89-57 0 0,-2 0 1 0 0,-3 0-1 0 0,-3-48-134 0 0,0 22 82 0 0,-10-157 260 0 0,3 87-142 0 0,7-102 109 0 0,-3 227-1275 0 0,1 2-5529 0 0,7-1-4610 0 0,-1 18 5602 0 0</inkml:trace>
  <inkml:trace contextRef="#ctx0" brushRef="#br0" timeOffset="3">2602 2618 0 0 0,'6'-3'0'0'0,"-3"3"0"0"0,-1 0 0 0 0,-1 0 104 0 0,-1 0 476 0 0,0 0 343 0 0,0 0 48 0 0,0 0-47 0 0,3-6 4146 0 0,0-15-2518 0 0,0 7-1677 0 0,9-99 2628 0 0,6 13-3090 0 0,13-4-117 0 0,1-68 637 0 0,1 14-28 0 0,-15-45 906 0 0,-5 55-1193 0 0,2-131 522 0 0,1 106-556 0 0,3 10-61 0 0,5 57-50 0 0,-17 0 93 0 0,2 17-414 0 0,-5 12 188 0 0,-4 76-325 0 0,0 1-21 0 0,0 0 5 0 0,0 0-11 0 0,0 0 20 0 0,0-3 1 0 0,0-3-1837 0 0,2 3-8731 0 0,0 1 7524 0 0,1-2-5812 0 0</inkml:trace>
  <inkml:trace contextRef="#ctx0" brushRef="#br0" timeOffset="4">1600 582 0 0 0,'0'0'488'0'0,"0"0"259"0"0,0 0 365 0 0,0 0 315 0 0,0 0 236 0 0,0 0 24 0 0,0 0-178 0 0,0 0-223 0 0,0 0-283 0 0,0 0-269 0 0,-3-1-163 0 0,-3-5 1788 0 0,6 6-2026 0 0,28 0 261 0 0,160 23 874 0 0,520-13 1554 0 0,-69-14-2158 0 0,77-18 356 0 0,-278 22-926 0 0,-365 14-318 0 0,-71-13-17 0 0,-1-1 0 0 0,1 0-1 0 0,-1 1 1 0 0,1-1 0 0 0,-1 0 0 0 0,1 0 0 0 0,0 0 0 0 0,-1-1 0 0 0,1 1 0 0 0,-1 0-1 0 0,1 0 1 0 0,-1-1 0 0 0,1 1 0 0 0,-1-1 0 0 0,1 0 0 0 0,-1 1 0 0 0,1-1 0 0 0,-1 0-1 0 0,0 0 1 0 0,1 0 0 0 0,-1 0 0 0 0,0 0 0 0 0,0 0 0 0 0,0 0 0 0 0,0 0 0 0 0,0 0-1 0 0,0-1 1 0 0,0 1 0 0 0,1-1 41 0 0,5-13-3859 0 0,-2 1-4576 0 0,-5 9-435 0 0</inkml:trace>
  <inkml:trace contextRef="#ctx0" brushRef="#br0" timeOffset="5">2563 1 1400 0 0,'0'0'939'0'0,"0"0"361"0"0,0 0 633 0 0,0 0 407 0 0,0 0 50 0 0,0 0-395 0 0,0 0-544 0 0,0 0-329 0 0,0 0-231 0 0,-33 15-203 0 0,-105 50-160 0 0,-227 115 1167 0 0,315-157-1463 0 0,-222 113 500 0 0,271-136-812 0 0,-1 1-1 0 0,1-1 0 0 0,-1 1 1 0 0,1-1-1 0 0,-1 1 0 0 0,1-1 1 0 0,-1 1-1 0 0,1 0 0 0 0,0 0 1 0 0,-1-1-1 0 0,1 1 0 0 0,0 0 1 0 0,0 0-1 0 0,-1 1 0 0 0,1-1 1 0 0,0 0-1 0 0,0 0 1 0 0,0 0-1 0 0,1 1 0 0 0,-1-1 1 0 0,0 0-1 0 0,0 1 0 0 0,1-1 1 0 0,-1 1-1 0 0,1-1 0 0 0,-1 1 1 0 0,1-1-1 0 0,-1 1 0 0 0,1-1 1 0 0,0 1-1 0 0,0 0 0 0 0,0-1 1 0 0,0 1-1 0 0,0-1 1 0 0,0 1-1 0 0,0-1 0 0 0,1 1 1 0 0,-1 0-1 0 0,0-1 0 0 0,1 1 1 0 0,0-1-1 0 0,-1 0 0 0 0,1 1 1 0 0,0-1-1 0 0,-1 1 0 0 0,1-1 1 0 0,0 0-1 0 0,0 0 0 0 0,0 1 1 0 0,0-1-1 0 0,1 0 1 0 0,-1 0-1 0 0,0 0 0 0 0,0 0 1 0 0,1 0 80 0 0,93 15-5363 0 0,-32-21-1184 0 0,-45 1 3256 0 0</inkml:trace>
  <inkml:trace contextRef="#ctx0" brushRef="#br0" timeOffset="6">3612 34 9362 0 0,'0'0'1186'0'0,"0"0"-477"0"0,0 0 31 0 0,-38 17 212 0 0,-127 56 214 0 0,-398 178 4254 0 0,418-178-5144 0 0,143-72-392 0 0,0 0 1 0 0,1 0-1 0 0,-1 0 1 0 0,0 0-1 0 0,1 1 0 0 0,-1-1 1 0 0,1 0-1 0 0,0 1 1 0 0,-1-1-1 0 0,1 1 0 0 0,0-1 1 0 0,0 1-1 0 0,0-1 1 0 0,0 1-1 0 0,0 0 0 0 0,0 0 1 0 0,1-1-1 0 0,-1 1 1 0 0,1 0-1 0 0,-1 0 1 0 0,1 0-1 0 0,-1 0 0 0 0,1 0 1 0 0,0 0-1 0 0,0-1 1 0 0,0 1-1 0 0,0 0 0 0 0,0 0 1 0 0,1 0-1 0 0,-1 0 1 0 0,0 0-1 0 0,1 0 0 0 0,0 0 1 0 0,-1-1-1 0 0,1 1 1 0 0,0 0-1 0 0,0 0 1 0 0,0-1-1 0 0,0 1 0 0 0,0-1 1 0 0,0 1-1 0 0,0-1 1 0 0,1 1-1 0 0,-1-1 0 0 0,1 0 1 0 0,-1 1-1 0 0,1-1 1 0 0,-1 0-1 0 0,1 0 0 0 0,0 0 1 0 0,-1 0-1 0 0,3 0 116 0 0,13 2-970 0 0,1-1 0 0 0,-1-1 0 0 0,1 0 0 0 0,-1-2 0 0 0,1 0 0 0 0,0 0-1 0 0,-1-2 1 0 0,0 0 0 0 0,0-1 0 0 0,0-1 0 0 0,13-6 970 0 0,6 1-2566 0 0,-5 2 2003 0 0</inkml:trace>
  <inkml:trace contextRef="#ctx0" brushRef="#br0" timeOffset="7">4209 37 0 0 0,'0'0'1458'0'0,"0"0"254"0"0,0 0 450 0 0,0 0 297 0 0,0 0-29 0 0,0 0-510 0 0,0 0-594 0 0,0 0-361 0 0,-39 19-184 0 0,-128 60-129 0 0,-340 154 2408 0 0,435-191-3569 0 0,72-41 414 0 0,1 1 0 0 0,0-1 0 0 0,0 0 0 0 0,0 1 0 0 0,0-1 0 0 0,0 0 0 0 0,0 0 0 0 0,0 0-1 0 0,1 0 1 0 0,-1 0 0 0 0,0 0 0 0 0,1 0 0 0 0,-1 0 0 0 0,0 0 0 0 0,1-1 0 0 0,-1 1 0 0 0,1 0 0 0 0,-1-1 0 0 0,1 1 0 0 0,0-1 0 0 0,-1 0 0 0 0,1 0 0 0 0,-1 1 0 0 0,1-1 0 0 0,0 0 0 0 0,-1 0 0 0 0,1-1 0 0 0,-1 1-1 0 0,1 0 1 0 0,0 0 0 0 0,-1-1 0 0 0,1 1 0 0 0,1-1 95 0 0,-1 1-74 0 0,51-5-822 0 0,-1-1 0 0 0,0-3 0 0 0,0-2 0 0 0,-1-2 1 0 0,33-14 895 0 0,-60 20-580 0 0,237-72-8795 0 0,-207 63 8604 0 0</inkml:trace>
  <inkml:trace contextRef="#ctx0" brushRef="#br0" timeOffset="8">4862 48 0 0 0,'0'0'2351'0'0,"0"0"488"0"0,0 0-95 0 0,0 0-704 0 0,-33 21-569 0 0,-107 65-325 0 0,-322 157 4312 0 0,453-239-5469 0 0,5-2-36 0 0,0-1 0 0 0,1 1-1 0 0,-1-1 1 0 0,1 1-1 0 0,-1 0 1 0 0,1 0-1 0 0,0 1 1 0 0,0-1-1 0 0,0 1 1 0 0,0-1-1 0 0,0 1 1 0 0,0 0-1 0 0,1 0 1 0 0,-1 1-1 0 0,1-1 1 0 0,0 0-1 0 0,0 1 1 0 0,0-1-1 0 0,1 1 1 0 0,-1 0 47 0 0,4-2-110 0 0,0 0 0 0 0,1 0 1 0 0,-1-1-1 0 0,0 1 0 0 0,1-1 0 0 0,-1 1 0 0 0,1-1 1 0 0,0 0-1 0 0,-1 1 0 0 0,1-1 0 0 0,0-1 1 0 0,0 1-1 0 0,-1 0 0 0 0,1-1 0 0 0,0 1 0 0 0,0-1 1 0 0,0 0-1 0 0,0 0 0 0 0,0 0 0 0 0,0 0 0 0 0,-1-1 1 0 0,1 1-1 0 0,2-1 110 0 0,3 0-204 0 0,100-10-3420 0 0,-36-6-2578 0 0,-41 9 1668 0 0</inkml:trace>
  <inkml:trace contextRef="#ctx0" brushRef="#br0" timeOffset="9">3202 2512 0 0 0,'0'0'323'0'0,"0"0"11"0"0,0 0 7 0 0,0 0-13 0 0,0 0-7 0 0,0 0 26 0 0,0 0 18 0 0,0 0 42 0 0,0 0 64 0 0,0 0 30 0 0,0 0 7 0 0,0 0-13 0 0,0 0-31 0 0,0 0-50 0 0,0 0-9 0 0,0 0-4 0 0,0 0 6 0 0,0 0 23 0 0,0 0-12 0 0,0 0-11 0 0,0 0-16 0 0,0 0-28 0 0,0 0-50 0 0,0 0-45 0 0,0 0-31 0 0,-1 6 3036 0 0,-2 21-2325 0 0,3 79 1423 0 0,-4-44-1313 0 0,4-61-1026 0 0,0-1 24 0 0,0 0-17 0 0,0 29 425 0 0,0 4 123 0 0,0-32-581 0 0,0-1 8 0 0,0 28 507 0 0,-5 6-173 0 0,1-19 1817 0 0,4-15-2093 0 0,0 0-4 0 0,-24 0 276 0 0,-68-1-530 0 0,11 2 490 0 0,6-12 47 0 0,30 4-109 0 0,-142 3 700 0 0,187 4-932 0 0,-1 0 10 0 0,0 0-2 0 0,1 0 6 0 0,0 0 0 0 0,0 0-21 0 0,0 0 2 0 0,-22-18 722 0 0,22 17-708 0 0,-4-6 112 0 0,4 4-119 0 0,0 2-24 0 0,0-8 10 0 0,15-71-4 0 0,11 12 191 0 0,-23 28 140 0 0,-3 39-299 0 0,0 1-40 0 0,-5-10-3527 0 0,14-3-8006 0 0,-4 10 1462 0 0</inkml:trace>
  <inkml:trace contextRef="#ctx0" brushRef="#br0" timeOffset="10">2734 667 0 0 0,'0'0'309'0'0,"0"0"138"0"0,0 0 125 0 0,-1-6 98 0 0,1 0-484 0 0,-4-22 1293 0 0,-2 10 3105 0 0,-1 20 1772 0 0,6 7-6102 0 0,0 78 1098 0 0,-29 100-1025 0 0,26 45-1436 0 0,4-225-1814 0 0,3-19 2110 0 0,4-16 531 0 0,17-35-1259 0 0,-3-1-1 0 0,-2-2 1 0 0,-3 0 0 0 0,-3 0-1 0 0,-1-16 1542 0 0,-11 5 2286 0 0,-1 77-2215 0 0,-1-1 0 0 0,0 1 0 0 0,0-1 1 0 0,0 1-1 0 0,0-1 0 0 0,0 1 0 0 0,0 0 0 0 0,0 0 1 0 0,0-1-1 0 0,0 1 0 0 0,0 0 0 0 0,0 0 0 0 0,0 0 0 0 0,0 0 1 0 0,1 0-1 0 0,-1 0 0 0 0,0 0 0 0 0,0 0 0 0 0,0 1 1 0 0,0-1-1 0 0,0 0 0 0 0,0 0 0 0 0,0 1 0 0 0,0-1 0 0 0,0 1 1 0 0,0-1-1 0 0,0 1 0 0 0,1-1 0 0 0,-1 1 0 0 0,0 0 1 0 0,0-1-1 0 0,1 1 0 0 0,-1 0 0 0 0,0-1 0 0 0,1 1 0 0 0,-1 0 1 0 0,1 0-1 0 0,-1 0 0 0 0,1 0 0 0 0,-1 0-71 0 0,-4 6 353 0 0,1 0 0 0 0,0 0 0 0 0,0 0-1 0 0,0 0 1 0 0,1 1 0 0 0,0-1 0 0 0,1 1 0 0 0,0 0-1 0 0,0 0 1 0 0,0 0 0 0 0,1 0 0 0 0,0 0 0 0 0,1 5-353 0 0,2 123 1676 0 0,-11 218-2548 0 0,5-230-1437 0 0,4-125 2263 0 0,0 1 0 0 0,0 0-1 0 0,0-1 1 0 0,0 1 0 0 0,0 0 0 0 0,0-1-1 0 0,0 1 1 0 0,0-1 0 0 0,0 1 0 0 0,0 0-1 0 0,1-1 1 0 0,-1 1 0 0 0,0 0 0 0 0,0-1-1 0 0,0 1 1 0 0,1 0 0 0 0,-1 0 0 0 0,0-1-1 0 0,0 1 1 0 0,1 0 0 0 0,-1-1-1 0 0,0 1 1 0 0,1 0 0 0 0,-1 0 0 0 0,0 0-1 0 0,0-1 1 0 0,1 1 0 0 0,-1 0 0 0 0,0 0-1 0 0,1 0 1 0 0,-1 0 0 0 0,1 0 0 0 0,-1 0-1 0 0,0 0 1 0 0,1 0 0 0 0,-1 0 0 0 0,0 0-1 0 0,1 0 1 0 0,-1 0 0 0 0,1 0 0 0 0,-1 0-1 0 0,0 0 1 0 0,1 0 0 0 0,-1 0 0 0 0,0 0-1 0 0,1 0 1 0 0,-1 0 0 0 0,0 1-1 0 0,1-1 1 0 0,-1 0 0 0 0,0 0 0 0 0,1 0-1 0 0,-1 1 1 0 0,0-1 0 0 0,0 0 0 0 0,1 0-1 0 0,-1 1 1 0 0,0-1 0 0 0,0 0 0 0 0,1 1-1 0 0,-1-1 1 0 0,0 0 0 0 0,0 1 0 0 0,0-1 46 0 0,57-342-911 0 0,-9 23 1127 0 0,-47 299 676 0 0,-7 22 626 0 0,-12 52-1145 0 0,1 1 0 0 0,4 1 1 0 0,-7 55-374 0 0,17-94-25 0 0,-20 118-908 0 0,7 1 1 0 0,4 20 932 0 0,-17 50-2436 0 0,21-190 2023 0 0,5-23-982 0 0,3-31-593 0 0,0 30 2492 0 0,33-212 917 0 0,-2-103-1488 0 0,-60 433-1048 0 0,-22 191 1348 0 0,40-36-1760 0 0,12-188-1592 0 0,-1-73 3119 0 0,-2-41 0 0 0,45-422 4926 0 0,-36 361-3129 0 0,-20 101-1357 0 0,-6 71-813 0 0,3 2 0 0 0,3 0 1 0 0,4 0-1 0 0,0 66 373 0 0,4-65-1048 0 0,-16 110-322 0 0,17-135 1434 0 0,3-91-285 0 0,58-231 2752 0 0,-26 43-1296 0 0,-54 322-2311 0 0,-25 151-402 0 0,-3 118 1478 0 0,48-334-19 0 0,3-30 89 0 0,0 0 80 0 0,0 0 68 0 0,0 0-5 0 0,0-25 96 0 0,26-111 531 0 0,11 51-678 0 0,-25 77 69 0 0,-14 40-432 0 0,2-27 114 0 0,-38 252-1263 0 0,28-172 1034 0 0,26-126 2842 0 0,16-53-1926 0 0,-4-2-1 0 0,-5-1 1 0 0,1-30-600 0 0,-20 89 631 0 0,-15 65-1117 0 0,-7 17 271 0 0,3-1-1 0 0,1 2 0 0 0,2 0 1 0 0,2 1-1 0 0,1 0 1 0 0,3 4 215 0 0,6 42-2436 0 0,0-92 2432 0 0,0 0 0 0 0,0 1 0 0 0,0-1-1 0 0,1 1 1 0 0,-1-1 0 0 0,0 0-1 0 0,0 1 1 0 0,0-1 0 0 0,1 0-1 0 0,-1 1 1 0 0,0-1 0 0 0,0 0-1 0 0,1 1 1 0 0,-1-1 0 0 0,0 0 0 0 0,1 0-1 0 0,-1 1 1 0 0,0-1 0 0 0,1 0-1 0 0,-1 0 1 0 0,1 1 0 0 0,-1-1-1 0 0,0 0 1 0 0,1 0 0 0 0,-1 0 0 0 0,1 0-1 0 0,-1 0 1 0 0,0 0 0 0 0,1 0-1 0 0,-1 0 1 0 0,1 0 0 0 0,-1 0-1 0 0,0 0 1 0 0,1 0 0 0 0,-1 0-1 0 0,1 0 1 0 0,-1 0 0 0 0,0 0 0 0 0,1 0-1 0 0,-1-1 1 0 0,1 1 0 0 0,-1 0-1 0 0,0 0 1 0 0,1 0 0 0 0,-1-1-1 0 0,0 1 1 0 0,1 0 0 0 0,-1 0-1 0 0,0-1 1 0 0,1 1 0 0 0,-1 0 0 0 0,0-1-1 0 0,0 1 1 0 0,1 0 0 0 0,-1-1-1 0 0,0 1 1 0 0,0 0 0 0 0,0-1-1 0 0,0 1 1 0 0,1-1 0 0 0,-1 1 0 0 0,0 0-1 0 0,0-1 1 0 0,0 1 0 0 0,0-1-1 0 0,0 1 1 0 0,0 0 0 0 0,0-1-1 0 0,0 1 1 0 0,0-1 4 0 0,37-188 2326 0 0,-31-99 49 0 0,-15 203-516 0 0,4 107-3022 0 0,-16 234 283 0 0,3-67-27 0 0,15-134-1076 0 0,1-47 509 0 0,1-39 2044 0 0,14-193 2949 0 0,0 0-3515 0 0,-12 211 65 0 0,-11-40 660 0 0,6 91-2004 0 0,-10 280 1500 0 0,-5-11-3488 0 0,-3-36 5098 0 0,13-238-1143 0 0,9-32-663 0 0,0-1 3 0 0,0 0-25 0 0,0 0 17 0 0,0 0 35 0 0,0 0 37 0 0,0 0 15 0 0,0-22 638 0 0,2 8-678 0 0,1 1 1 0 0,1 0-1 0 0,0 0 0 0 0,1 0 0 0 0,1 1 1 0 0,0 0-1 0 0,0 0 0 0 0,1 0 1 0 0,8-10-72 0 0,-15 22 1 0 0,23-33-84 0 0,-22 62-312 0 0,-37 122-81 0 0,17-63-325 0 0,18-82 623 0 0,-4 12 844 0 0,2-31-114 0 0,20-164 471 0 0,-6 60-231 0 0,-20 128-1724 0 0,-3 15 380 0 0,2 1 1 0 0,1 0-1 0 0,1 0 1 0 0,1 1 0 0 0,1 0-1 0 0,1 8 552 0 0,1 62-1578 0 0,4-98 1615 0 0,0 0-1 0 0,0-1 0 0 0,0 1 1 0 0,0 0-1 0 0,0-1 0 0 0,0 1 0 0 0,0 0 1 0 0,0-1-1 0 0,1 1 0 0 0,-1 0 1 0 0,0-1-1 0 0,0 1 0 0 0,0 0 0 0 0,0 0 1 0 0,1-1-1 0 0,-1 1 0 0 0,0 0 1 0 0,0 0-1 0 0,0-1 0 0 0,1 1 0 0 0,-1 0 1 0 0,0 0-1 0 0,1 0 0 0 0,-1-1 1 0 0,0 1-1 0 0,0 0 0 0 0,1 0 1 0 0,-1 0-1 0 0,0 0 0 0 0,1 0 0 0 0,-1 0 1 0 0,0 0-1 0 0,1 0 0 0 0,-1 0 1 0 0,0-1-1 0 0,1 1 0 0 0,-1 1 0 0 0,0-1 1 0 0,1 0-1 0 0,-1 0 0 0 0,0 0 1 0 0,1 0-1 0 0,-1 0 0 0 0,0 0 0 0 0,1 0 1 0 0,-1 0-1 0 0,0 0 0 0 0,0 1 1 0 0,1-1-1 0 0,-1 0 0 0 0,0 0 0 0 0,1 0 1 0 0,-1 1-1 0 0,0-1 0 0 0,0 0 1 0 0,0 0-1 0 0,1 1 0 0 0,-1-1 0 0 0,0 0 1 0 0,0 0-1 0 0,0 1 0 0 0,1-1-36 0 0,-1 1-14 0 0,0-1 0 0 0,0 0-1 0 0,0 1 1 0 0,1-1 0 0 0,-1 1 0 0 0,0-1-1 0 0,0 1 1 0 0,0-1 0 0 0,0 0 0 0 0,0 1-1 0 0,0-1 1 0 0,0 1 0 0 0,0-1 0 0 0,0 1-1 0 0,0-1 1 0 0,0 0 0 0 0,0 1 0 0 0,0-1-1 0 0,-1 1 1 0 0,1-1 0 0 0,0 0 0 0 0,0 1-1 0 0,0-1 1 0 0,-1 1 0 0 0,1-1 0 0 0,0 0-1 0 0,0 1 1 0 0,-1-1 0 0 0,1 0 0 0 0,0 1-1 0 0,-1-1 1 0 0,1 0 0 0 0,0 0 0 0 0,-1 1-1 0 0,1-1 1 0 0,0 0 0 0 0,-1 0-1 0 0,1 0 1 0 0,-1 1 0 0 0,1-1 0 0 0,0 0-1 0 0,-1 0 1 0 0,1 0 0 0 0,-1 0 0 0 0,1 0-1 0 0,0 0 1 0 0,-1 0 0 0 0,1 0 0 0 0,-1 0-1 0 0,1 0 1 0 0,-1 0 0 0 0,1 0 0 0 0,-1 0-1 0 0,1 0 1 0 0,0 0 0 0 0,-1 0 0 0 0,1-1-1 0 0,-1 1 1 0 0,1 0 0 0 0,0 0 0 0 0,-1-1-1 0 0,1 1 1 0 0,0 0 0 0 0,-1 0 0 0 0,1-1-1 0 0,0 1 1 0 0,-1 0 0 0 0,1-1 14 0 0,4 19 953 0 0,-16 5 128 0 0,-12-7-4843 0 0,15-9-198 0 0,6-4 3109 0 0</inkml:trace>
  <inkml:trace contextRef="#ctx0" brushRef="#br0" timeOffset="11">2533 2176 728 0 0,'0'0'1242'0'0,"0"0"-43"0"0,0 0 60 0 0,0 0 49 0 0,0 0-53 0 0,0 0-147 0 0,0 0-176 0 0,0 0-153 0 0,0 0-104 0 0,0 0-79 0 0,0 0-51 0 0,0 0-18 0 0,0 0-36 0 0,5-28-3 0 0,15-91 4 0 0,-2 1 1558 0 0,4 1-1188 0 0,40-126 508 0 0,-56 129-1244 0 0,-7 112-154 0 0,1 0 0 0 0,0 0 0 0 0,-1 0 0 0 0,1 0 0 0 0,-1 0 0 0 0,0 0 0 0 0,1 0 0 0 0,-1 1 0 0 0,0-1 0 0 0,0 0 0 0 0,0 0 0 0 0,0 1 0 0 0,-1-1 0 0 0,1 0 0 0 0,0 1 0 0 0,-1 0 0 0 0,1-1 0 0 0,-1 1 0 0 0,0 0 0 0 0,1-1 0 0 0,-1 1 0 0 0,0 0 0 0 0,0 0 0 0 0,1 1 0 0 0,-1-1 0 0 0,-1 0 28 0 0,-1 24-2015 0 0,-6 92 1787 0 0,4 1 0 0 0,9 85 228 0 0,-1-42-19 0 0,-6 63-1776 0 0,-44-101 983 0 0,32-77 626 0 0,5 56 841 0 0,0-30-234 0 0,11-1-168 0 0,-5-37 1461 0 0,-7-12-1632 0 0,0 29-1440 0 0,13-62-1759 0 0,0 10 3026 0 0,17-122-496 0 0,15-254 696 0 0,-33 368 15 0 0,0 1 0 0 0,-1-1-1 0 0,0 0 1 0 0,-1 1 0 0 0,0-1 0 0 0,-1 1-1 0 0,0 0 1 0 0,-1 0 0 0 0,0 0 0 0 0,-2-3-124 0 0,2 38 2199 0 0,34 233-1390 0 0,-43-137-1209 0 0,-7 4-753 0 0,18-40 1662 0 0,17-19-54 0 0,32-51 406 0 0,-12 18-322 0 0,-7-25 1376 0 0,63-12-64 0 0,-25 8-1088 0 0,9-1-133 0 0,-31 8-176 0 0,52-10-63 0 0,-10-2-129 0 0,-71-2 510 0 0,-19-1 1475 0 0,-131 11-2086 0 0,66-14-470 0 0,49 8 105 0 0,-56-13-50 0 0,27-11 188 0 0,-26-5-44 0 0,14 20 304 0 0,24 1 19 0 0,127-8-602 0 0,26 15 449 0 0,-33 15-50 0 0,-59-15-7 0 0,67-11 90 0 0,3-1-38 0 0,-94 13-46 0 0,0-1-1 0 0,0 0 1 0 0,0 1 0 0 0,0-1-1 0 0,0 0 1 0 0,-1 0-1 0 0,1 1 1 0 0,0-1-1 0 0,0 0 1 0 0,0 1 0 0 0,0-1-1 0 0,0 0 1 0 0,0 0-1 0 0,0 1 1 0 0,0-1 0 0 0,0 0-1 0 0,0 1 1 0 0,0-1-1 0 0,1 0 1 0 0,-1 0 0 0 0,0 1-1 0 0,0-1 1 0 0,0 0-1 0 0,0 1 1 0 0,0-1 0 0 0,0 0-1 0 0,1 0 1 0 0,-1 1-1 0 0,0-1 1 0 0,0 0 0 0 0,0 0-1 0 0,1 0 1 0 0,-1 1-1 0 0,0-1 1 0 0,0 0 0 0 0,1 0-1 0 0,-1 0 1 0 0,0 0-1 0 0,0 0 1 0 0,1 1 0 0 0,-1-1-1 0 0,0 0 1 0 0,1 0-1 0 0,-1 0 1 0 0,0 0 0 0 0,1 0-1 0 0,-1 0-8 0 0,-28 12 151 0 0,-167 6 70 0 0,99-52-109 0 0,31 13-104 0 0,52 19-286 0 0,19 0-648 0 0,86 17 793 0 0,164-12 285 0 0,-221 12-106 0 0,-7-4-15 0 0,6 0-26 0 0,-29-4-15 0 0,-2-5 12 0 0,0 0 1 0 0,1 0-1 0 0,-1-1 0 0 0,1 1 1 0 0,-1-1-1 0 0,1 0 1 0 0,0 0-1 0 0,-1 0 0 0 0,1-1 1 0 0,0 1-1 0 0,0-1 1 0 0,0 0-1 0 0,-1 0 0 0 0,1 0 1 0 0,0-1-1 0 0,0 1 1 0 0,0-1-3 0 0,7 1 7 0 0,37 0 37 0 0,-78 14 569 0 0,-15 5-771 0 0,45-19 146 0 0,0 0 22 0 0,0 0-2 0 0,0 0-33 0 0,0 0-11 0 0,0 0 9 0 0,2-151-4 0 0,29 48-18 0 0,-30 238-1631 0 0,-33-53 600 0 0,15-27 177 0 0,31-63 1289 0 0,16-95 1241 0 0,26-186-893 0 0,-31 203-678 0 0,-27 159-1083 0 0,-15 48 850 0 0,-14 50-1410 0 0,6-106 727 0 0,14-120 1433 0 0,13 22-355 0 0,2 0 0 0 0,1 0 0 0 0,2 0 0 0 0,1 1 0 0 0,12-28-218 0 0,15-66 236 0 0,31-118-104 0 0,-44 172-15 0 0,-20 36 63 0 0,-10 44-763 0 0,-23 150 216 0 0,-21 65-629 0 0,16-123 373 0 0,105-273 2844 0 0,-33 62-1797 0 0,-5 0 0 0 0,14-106-424 0 0,-35 16 263 0 0,-11 240-475 0 0,-1-1 1 0 0,-2 1 0 0 0,-2-1-1 0 0,-8 25 212 0 0,-22 91-177 0 0,20-14-254 0 0,16-140 429 0 0,0-4 742 0 0,47-451-8 0 0,-41 372-797 0 0,5-1 1 0 0,3 2-1 0 0,20-67 65 0 0,-30 242-1408 0 0,-4-58 1396 0 0,2-5 33 0 0,-2 0-1 0 0,-2-1 0 0 0,0 1 1 0 0,-2 0-1 0 0,-1-1 0 0 0,-2 0 1 0 0,-3 8-21 0 0,-75 150-112 0 0,47-129 56 0 0,38-57 62 0 0,0-1-23 0 0,0-19-128 0 0,34-107 566 0 0,49-278 119 0 0,-51 244-476 0 0,-26 185-513 0 0,-10 168 641 0 0,-14-93-56 0 0,18-101-78 0 0,0 1 1 0 0,0 0-1 0 0,0 0 1 0 0,-1 0-1 0 0,1 0 1 0 0,0 0-1 0 0,0 0 1 0 0,0 0-1 0 0,-1 0 1 0 0,1-1-1 0 0,0 1 1 0 0,0 0-1 0 0,0 0 1 0 0,-1 0-1 0 0,1 0 1 0 0,0 0-1 0 0,0 0 1 0 0,0 0-1 0 0,-1 0 1 0 0,1 0-1 0 0,0 0 1 0 0,0 0-1 0 0,0 1 1 0 0,-1-1-1 0 0,1 0-58 0 0,1-14-38 0 0,8-514 134 0 0,-9 424-180 0 0,-7 112-669 0 0,3 285 650 0 0,4-292 135 0 0,0-1 3 0 0,0 0 31 0 0,0 0 30 0 0,0 0 49 0 0,0 0 29 0 0,-2-30 449 0 0,-5-274-1148 0 0,7 304 476 0 0,-1 0 0 0 0,1 0 0 0 0,0 0 1 0 0,0 0-1 0 0,-1 0 0 0 0,1 0 0 0 0,0 0 1 0 0,-1 0-1 0 0,1 0 0 0 0,0 0 0 0 0,0 0 1 0 0,-1 0-1 0 0,1-1 0 0 0,0 1 0 0 0,0 0 1 0 0,-1 0-1 0 0,1 0 0 0 0,0 0 0 0 0,0 0 1 0 0,-1-1-1 0 0,1 1 0 0 0,0 0 0 0 0,0 0 1 0 0,0 0-1 0 0,-1-1 0 0 0,1 1 0 0 0,0 0 1 0 0,0 0-1 0 0,0 0 0 0 0,0-1 0 0 0,0 1 1 0 0,0 0-1 0 0,-1-1 0 0 0,1 1 49 0 0,-13 39 19 0 0,9-27-62 0 0,-47 125 236 0 0,37-101-67 0 0,14-35-74 0 0,0-1 0 0 0,0 0 36 0 0,0 0 42 0 0,0-27 509 0 0,57-183-488 0 0,-41 53-64 0 0,-16 157-81 0 0,0 0 38 0 0,0 0-18 0 0,0 0-26 0 0,0 0-8 0 0,0 0-56 0 0,-5 29-633 0 0,-12 81 2106 0 0,40-253-1269 0 0,-13 37-411 0 0,-10 105 266 0 0,0 1 10 0 0,0 0-13 0 0,0 0-69 0 0,0 0-57 0 0,-22 74-813 0 0,-20 65 1011 0 0,41-119 39 0 0,2-28 429 0 0,17-52-256 0 0,-7-75-537 0 0,-11 135 234 0 0,-1-1 0 0 0,0 1 0 0 0,1 0 0 0 0,-1 0 0 0 0,1-1 0 0 0,-1 1 0 0 0,0 0 0 0 0,1 0 0 0 0,-1 0 0 0 0,0-1 0 0 0,1 1 0 0 0,-1 0 0 0 0,0 0 0 0 0,1 0 0 0 0,-1 0 0 0 0,0 0 0 0 0,1 0 0 0 0,-1 1 0 0 0,0-1 0 0 0,1 0 0 0 0,-1 0 0 0 0,0 0 0 0 0,1 1 0 0 0,-1-1 0 0 0,0 0 0 0 0,1 1 0 0 0,-1-1 0 0 0,1 0 0 0 0,-1 1 0 0 0,1-1 0 0 0,-1 1-1 0 0,1-1 1 0 0,-1 1 0 0 0,1-1 0 0 0,-1 1 0 0 0,1-1 0 0 0,0 1 0 0 0,-1-1 0 0 0,1 1 0 0 0,0 0 0 0 0,0-1 0 0 0,-1 1 0 0 0,1 0 0 0 0,0-1 0 0 0,0 1 0 0 0,0 0 0 0 0,0-1 27 0 0,-18 80-117 0 0,18-79 152 0 0,0-1 11 0 0,0 0-12 0 0,0 0 12 0 0,15-11 558 0 0,2-23-357 0 0,-14 28-391 0 0,-12 49 76 0 0,9-43 131 0 0,0 0 5 0 0,0 0-10 0 0,0 0 25 0 0,0 0 17 0 0,3-18 379 0 0,20-66-268 0 0,-23 83-226 0 0,0 1 10 0 0,0 0 6 0 0,0 0-16 0 0,0 0-18 0 0,0 0-22 0 0,-2 0-1646 0 0,2 0-5093 0 0,5-7-3719 0 0,-3 7 6199 0 0</inkml:trace>
  <inkml:trace contextRef="#ctx0" brushRef="#br0" timeOffset="12">670 3484 0 0 0,'0'0'2136'0'0,"0"0"-1434"0"0,0 0-418 0 0,0 0 223 0 0,0 0 428 0 0,0 0 289 0 0,0 0 42 0 0,0 0-125 0 0,0 0-239 0 0,0 0-200 0 0,0 0-120 0 0,9 0-81 0 0,42 0 376 0 0,15 7 2168 0 0,160-18 894 0 0,-112-1-3217 0 0,0 5 0 0 0,1 5 1 0 0,3 5-723 0 0,170 15 580 0 0,-40-29 472 0 0,107-19-390 0 0,-76 27-537 0 0,21 21 108 0 0,-84-25 211 0 0,111-11-102 0 0,76 17 43 0 0,-175 17-245 0 0,10-2-30 0 0,272-11 192 0 0,92-14-94 0 0,-481 11-198 0 0,350 11 52 0 0,-60 30-658 0 0,-354-35-1852 0 0,-38-5-1349 0 0,-1-1-3993 0 0,-9 0-3144 0 0</inkml:trace>
  <inkml:trace contextRef="#ctx0" brushRef="#br0" timeOffset="13">1396 2324 0 0 0,'0'0'695'0'0,"0"0"488"0"0,0 0 185 0 0,0 0 70 0 0,2 3 2382 0 0,-2-3-310 0 0,-1 0 3277 0 0,-273-8-3801 0 0,11-12-1364 0 0,196 9-796 0 0,66 10-934 0 0,-1 0 0 0 0,0 0 0 0 0,0 0 0 0 0,0 1 0 0 0,0-1 0 0 0,0 1 0 0 0,0 0 1 0 0,0-1-1 0 0,0 1 0 0 0,0 0 0 0 0,0 0 0 0 0,0 0 0 0 0,0 0 0 0 0,0 1 0 0 0,0-1 1 0 0,0 0-1 0 0,0 1 0 0 0,0 0 0 0 0,0-1 0 0 0,0 1 0 0 0,1 0 0 0 0,-1 0 1 0 0,0 0-1 0 0,0 0 0 0 0,1 0 0 0 0,-2 2 108 0 0,2-3-1008 0 0,2 11-13383 0 0,0-7 8360 0 0</inkml:trace>
  <inkml:trace contextRef="#ctx0" brushRef="#br0" timeOffset="14">998 1749 10506 0 0,'0'0'911'0'0,"0"0"-269"0"0,0 0-221 0 0,0 0-5 0 0,0 0 215 0 0,0 0 201 0 0,0 0 79 0 0,0 0-47 0 0,0 0-181 0 0,0 0-154 0 0,0 0-69 0 0,0 0-33 0 0,-4 18-17 0 0,-13 57-8 0 0,13 17 788 0 0,47 187 692 0 0,-18-106-1442 0 0,-8 2 1 0 0,-5 70-441 0 0,-23 131 146 0 0,-9-30-46 0 0,-32 88 264 0 0,39-376-280 0 0,13-57-92 0 0,0-1-8 0 0,0 0-6 0 0,0 0-4 0 0,0 0-42 0 0,0 0-40 0 0,0 0-59 0 0,0 0-77 0 0,0-16-1612 0 0,0-5-278 0 0,0-10-2173 0 0,1 11-2066 0 0,0 9-1990 0 0</inkml:trace>
  <inkml:trace contextRef="#ctx0" brushRef="#br0" timeOffset="15">1331 2872 7082 0 0,'0'0'4008'0'0,"0"0"-2289"0"0,0 0-761 0 0,0 0-33 0 0,0 0 148 0 0,0 0 95 0 0,0 0-37 0 0,0 0-163 0 0,0 0-230 0 0,0 0-162 0 0,0 0-83 0 0,0 0-66 0 0,0 0-35 0 0,-27 27-57 0 0,-84 84-62 0 0,43-27 166 0 0,-275 379-589 0 0,259-354-3380 0 0,70-98 490 0 0,11-9-7867 0 0,3-2 5829 0 0</inkml:trace>
  <inkml:trace contextRef="#ctx0" brushRef="#br0" timeOffset="16">1190 1911 8506 0 0,'0'0'1087'0'0,"0"0"-166"0"0,0 0 7 0 0,0 0 230 0 0,0 0 208 0 0,0 0 43 0 0,0 0-174 0 0,0 0-236 0 0,0 0-204 0 0,0 0-136 0 0,0 0-58 0 0,0 0-62 0 0,0 0-63 0 0,-26 34-68 0 0,-78 104-46 0 0,16 0 307 0 0,-136 245-882 0 0,150-289-3132 0 0,56-77-1874 0 0,0-3-4133 0 0,14-11 5363 0 0</inkml:trace>
  <inkml:trace contextRef="#ctx0" brushRef="#br0" timeOffset="17">32 2434 10194 0 0,'0'0'959'0'0,"0"0"211"0"0,0 0 181 0 0,0 0 189 0 0,0 0 32 0 0,0 0-239 0 0,0 0-328 0 0,0 0-358 0 0,0 0-286 0 0,0 0-147 0 0,0 0-30 0 0,0 0 28 0 0,3 7 58 0 0,29 91 1339 0 0,-24-34-1020 0 0,-3 0 1 0 0,-2 0-1 0 0,-6 49-589 0 0,2-80 52 0 0,-15 305-460 0 0,13-320 85 0 0,0 4-3308 0 0,3-25-3723 0 0,-1-1 4734 0 0,1 0-2341 0 0,0-3-183 0 0</inkml:trace>
  <inkml:trace contextRef="#ctx0" brushRef="#br0" timeOffset="18">0 2346 10850 0 0,'0'0'1258'0'0,"0"0"-210"0"0,0 0-110 0 0,0 0 107 0 0,0 0 121 0 0,0 0-10 0 0,0 0-133 0 0,0 0-212 0 0,0 0-175 0 0,0 0-108 0 0,0 0-71 0 0,0 0-87 0 0,34-6-81 0 0,108-19-49 0 0,-48 25 175 0 0,-79 5-352 0 0,-9-3-47 0 0,1-1 1 0 0,-1 2 0 0 0,1-1-1 0 0,-1 1 1 0 0,0-1 0 0 0,0 2-1 0 0,0-1 1 0 0,0 1 0 0 0,-1 0-1 0 0,0 0 1 0 0,1 0 0 0 0,-1 1-1 0 0,-1 0 1 0 0,1 0 0 0 0,-1 0-1 0 0,0 0 1 0 0,0 1 0 0 0,0 0-1 0 0,-1 0 1 0 0,0 0 0 0 0,0 0-1 0 0,-1 0 1 0 0,1 1 0 0 0,-1-1-1 0 0,-1 1 1 0 0,2 6-17 0 0,-6 4 49 0 0,0 1-1 0 0,-1-1 0 0 0,-1 0 1 0 0,0 0-1 0 0,-2 0 0 0 0,0 0 1 0 0,0-1-1 0 0,-2 0 0 0 0,0-1 1 0 0,-1 0-1 0 0,0-1 0 0 0,-1 0 1 0 0,-1 0-1 0 0,0-1 1 0 0,-1 0-1 0 0,0-1 0 0 0,-1-1 1 0 0,0 0-1 0 0,-9 4-48 0 0,14-7 5 0 0,-96 81 81 0 0,103-86-88 0 0,0 1 1 0 0,1 0-1 0 0,-1-1 0 0 0,1 1 1 0 0,0 0-1 0 0,0 0 1 0 0,0 0-1 0 0,1 0 1 0 0,-1-1-1 0 0,1 1 0 0 0,0 0 1 0 0,0 0-1 0 0,1 0 1 0 0,-1 0-1 0 0,1 0 0 0 0,0 0 1 0 0,0 0-1 0 0,0-1 1 0 0,0 1-1 0 0,1 0 1 0 0,-1-1-1 0 0,1 1 0 0 0,0-1 1 0 0,0 1-1 0 0,0-1 1 0 0,1 0-1 0 0,0 1 2 0 0,15 11 203 0 0,1-1 0 0 0,1-1-1 0 0,-1-1 1 0 0,2-1 0 0 0,0 0-1 0 0,0-2 1 0 0,1 0 0 0 0,9 1-203 0 0,47 22 683 0 0,-15-7-222 0 0,-47-20-361 0 0,0 0 0 0 0,-1 1 0 0 0,0 1 0 0 0,0 1 0 0 0,0 0 0 0 0,-1 1 0 0 0,-1 0 0 0 0,10 8-100 0 0,-15 3-645 0 0,-7-11-8765 0 0,-1-8-2449 0 0</inkml:trace>
  <inkml:trace contextRef="#ctx0" brushRef="#br0" timeOffset="20">4868 1779 2881 0 0,'0'0'1920'0'0,"0"0"-1226"0"0,0 0-397 0 0,0 0 348 0 0,0 0 549 0 0,0 0 305 0 0,0 0 81 0 0,0 0-126 0 0,0 0-176 0 0,0 0-160 0 0,0 0-160 0 0,0 0-171 0 0,0 0-148 0 0,25-17-86 0 0,77-53-47 0 0,-44 10 524 0 0,-16-1-573 0 0,-2-1-1 0 0,-3-3 1 0 0,-4 0-1 0 0,21-57-456 0 0,-44 52-759 0 0,-31 84-2152 0 0,6 3 2425 0 0,0 1 0 0 0,1 0 0 0 0,1 1 0 0 0,1 0 1 0 0,0 1-1 0 0,-6 16 486 0 0,15-31 31 0 0,0-1 0 0 0,0 1 0 0 0,0 0 0 0 0,1 0 0 0 0,-1 0 0 0 0,1 0 0 0 0,0 1 0 0 0,1-1 0 0 0,-1 1 0 0 0,1-1 0 0 0,0 1 0 0 0,1-1 0 0 0,-1 1 0 0 0,1 0 0 0 0,0-1 0 0 0,1 1 0 0 0,-1 0 0 0 0,1-1 0 0 0,0 1 0 0 0,0-1 0 0 0,1 1 0 0 0,0-1 0 0 0,0 0 0 0 0,0 0 0 0 0,1 0 0 0 0,-1 0 0 0 0,1 0 0 0 0,0 0 0 0 0,1 0 0 0 0,-1-1 0 0 0,1 0 0 0 0,3 3-31 0 0,1-4 164 0 0,0 0 0 0 0,1 0 0 0 0,0-1 0 0 0,-1 0 0 0 0,1-1 0 0 0,0 1 0 0 0,0-2 0 0 0,0 0 0 0 0,0 0 0 0 0,0 0 0 0 0,0-1 0 0 0,0 0 0 0 0,-1-1 1 0 0,1 0-1 0 0,0 0 0 0 0,-1-1 0 0 0,1 0 0 0 0,-1-1 0 0 0,0 0 0 0 0,0 0 0 0 0,-1-1 0 0 0,2 0-164 0 0,8-7 234 0 0,0 0 1 0 0,-1-1-1 0 0,-1 0 0 0 0,0-1 1 0 0,-1-1-1 0 0,0 0 1 0 0,-1-1-1 0 0,-1 0 0 0 0,3-7-234 0 0,-4 5-9 0 0,-1 0-1 0 0,0 0 0 0 0,-1-1 1 0 0,-2 0-1 0 0,0-1 0 0 0,0 1 0 0 0,2-19 10 0 0,-15 22-2091 0 0,-12 40-792 0 0,14-17 2822 0 0,-3 3-43 0 0,0 0 0 0 0,1 0 0 0 0,0 1 0 0 0,1 0 0 0 0,0 0 1 0 0,1 1-1 0 0,0-1 0 0 0,0 1 0 0 0,2 0 0 0 0,-1 0 0 0 0,1 0 0 0 0,1 0 1 0 0,0 0-1 0 0,1 0 0 0 0,1 1 0 0 0,0 2 104 0 0,0-12 48 0 0,0 1 0 0 0,0-1 0 0 0,0 1 0 0 0,1-1 0 0 0,-1 0 0 0 0,1 0-1 0 0,0 0 1 0 0,0 0 0 0 0,0 0 0 0 0,1 0 0 0 0,-1 0 0 0 0,1-1 0 0 0,-1 1 0 0 0,1-1 0 0 0,0 0 0 0 0,0 0 0 0 0,0 0 0 0 0,0 0 0 0 0,0 0-1 0 0,0 0 1 0 0,1-1 0 0 0,-1 0 0 0 0,0 0 0 0 0,1 0 0 0 0,-1 0 0 0 0,1 0 0 0 0,0-1 0 0 0,-1 1 0 0 0,1-1 0 0 0,0 0-48 0 0,4 0 238 0 0,1 0 0 0 0,-1 0 0 0 0,1 0 1 0 0,-1-1-1 0 0,1-1 0 0 0,-1 1 1 0 0,0-1-1 0 0,0-1 0 0 0,0 0 0 0 0,0 0 1 0 0,0 0-1 0 0,5-4-238 0 0,12-12 496 0 0,-1-2 0 0 0,-1 0 0 0 0,-1-2 0 0 0,-1 0 0 0 0,-1-1 0 0 0,-1-1 0 0 0,-1-1-1 0 0,13-26-495 0 0,-19 34 67 0 0,-1 1-1 0 0,-1-2 1 0 0,-1 1-1 0 0,-1-1 1 0 0,0-1-1 0 0,-1 1 1 0 0,0-6-67 0 0,-7 25-14 0 0,1 0-1 0 0,-1-1 1 0 0,1 1 0 0 0,-1 0-1 0 0,0-1 1 0 0,1 1 0 0 0,-1 0-1 0 0,1-1 1 0 0,-1 1 0 0 0,0 0-1 0 0,0-1 1 0 0,1 1 0 0 0,-1-1 0 0 0,0 1-1 0 0,0-1 1 0 0,1 1 0 0 0,-1-1-1 0 0,0 1 1 0 0,0-1 0 0 0,0 1-1 0 0,0-1 1 0 0,0 1 0 0 0,0-1-1 0 0,0 1 1 0 0,0-1 0 0 0,0 1 0 0 0,0-1-1 0 0,0 1 1 0 0,0-1 0 0 0,0 1-1 0 0,0-1 1 0 0,0 1 0 0 0,-1-1-1 0 0,1 1 1 0 0,0-1 0 0 0,0 1-1 0 0,-1 0 1 0 0,1-1 0 0 0,0 1-1 0 0,0-1 1 0 0,-1 1 0 0 0,1 0 0 0 0,0-1-1 0 0,-1 1 1 0 0,1 0 0 0 0,-1-1-1 0 0,1 1 1 0 0,0 0 0 0 0,-1-1-1 0 0,1 1 1 0 0,-1 0 0 0 0,1 0-1 0 0,-1 0 1 0 0,1-1 0 0 0,-1 1 0 0 0,1 0-1 0 0,-1 0 1 0 0,1 0 0 0 0,-1 0-1 0 0,1 0 1 0 0,-1 0 0 0 0,1 0-1 0 0,-1 0 1 0 0,1 0 0 0 0,-1 0-1 0 0,1 0 1 0 0,-1 1 0 0 0,1-1 0 0 0,-1 0-1 0 0,0 0 15 0 0,-26 30-1337 0 0,17-15 1287 0 0,0 1-1 0 0,1 1 1 0 0,1-1 0 0 0,0 2 0 0 0,2-1 0 0 0,0 1 0 0 0,0 0-1 0 0,2 0 1 0 0,0 0 0 0 0,2 1 0 0 0,0-1 0 0 0,0 1 0 0 0,2 10 50 0 0,1-22 27 0 0,0 0 1 0 0,0 0-1 0 0,1 0 0 0 0,-1 0 1 0 0,2-1-1 0 0,-1 1 1 0 0,1 0-1 0 0,0-1 1 0 0,0 1-1 0 0,1-1 1 0 0,-1 0-1 0 0,1 0 1 0 0,1-1-1 0 0,-1 1 1 0 0,1-1-1 0 0,0 0 1 0 0,1 0-1 0 0,-1-1 1 0 0,1 1-1 0 0,-1-1 1 0 0,2 0-1 0 0,-1-1 1 0 0,0 1-1 0 0,0-1 0 0 0,6 1-26 0 0,2 2 72 0 0,1-1 0 0 0,0 0 0 0 0,0-2 0 0 0,0 1 0 0 0,0-2 0 0 0,1 0 0 0 0,0-1 0 0 0,-1 0 0 0 0,1-1 0 0 0,-1-1 1 0 0,8-2-74 0 0,46-23-636 0 0,-48 13-3080 0 0,-2-2-5022 0 0,-13 8 379 0 0</inkml:trace>
</inkml:ink>
</file>

<file path=ppt/ink/ink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7:36.5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1819 136 1776 0 0,'0'0'895'0'0,"0"0"-143"0"0,0 0-46 0 0,0 0 115 0 0,0 0 157 0 0,0 0 93 0 0,0 0 28 0 0,0 0-38 0 0,0 0-63 0 0,0 0-79 0 0,-5-11-92 0 0,-17-34-106 0 0,20 41-442 0 0,0 0 0 0 0,0 1 1 0 0,0-1-1 0 0,-1 1 0 0 0,1 0 0 0 0,-1 0 1 0 0,0 0-1 0 0,0 0 0 0 0,0 0 0 0 0,-1 0 1 0 0,1 1-1 0 0,-1 0 0 0 0,1 0 0 0 0,-1 0 0 0 0,0 0 1 0 0,1 0-1 0 0,-1 1 0 0 0,-4-2-279 0 0,-1 0 494 0 0,-11-3-221 0 0,-1 1 0 0 0,1 0 0 0 0,-1 2-1 0 0,0 0 1 0 0,-1 2 0 0 0,1 0 0 0 0,0 1 0 0 0,-19 3-273 0 0,-186 44 916 0 0,-71 42 234 0 0,39 24-653 0 0,61-5 153 0 0,59 2-332 0 0,106-82-232 0 0,1 1-1 0 0,2 1 0 0 0,1 1 1 0 0,2 2-1 0 0,0 0 1 0 0,-19 37-86 0 0,16-15 122 0 0,1 0 0 0 0,4 2 0 0 0,1 0 0 0 0,4 2 0 0 0,-8 37-122 0 0,16-35 127 0 0,2 1 1 0 0,3 0-1 0 0,1 48-127 0 0,17 100 441 0 0,-7-161-339 0 0,3-1 0 0 0,2 0 1 0 0,2 0-1 0 0,3-1 0 0 0,1-1 0 0 0,2-1 0 0 0,2 0 0 0 0,2-1 1 0 0,3-1-1 0 0,4 4-102 0 0,125 108 574 0 0,-111-118-408 0 0,4 1 14 0 0,1-2 1 0 0,1-3-1 0 0,52 26-180 0 0,194 92 534 0 0,-100-88-173 0 0,-29-22-121 0 0,-107-29-187 0 0,1-2 1 0 0,0-3-1 0 0,0-3 0 0 0,1-2 0 0 0,15-4-53 0 0,-45 2 18 0 0,121-11 146 0 0,-75-7-27 0 0,0-4-1 0 0,-1-3 0 0 0,11-9-136 0 0,-25 11 45 0 0,67-32 45 0 0,-65 16 41 0 0,-1-2 0 0 0,-1-3 0 0 0,-3-3-1 0 0,0-3-130 0 0,105-115 152 0 0,-146 140-103 0 0,0 0 0 0 0,-2-1-1 0 0,-1-1 1 0 0,-1 0 0 0 0,-2-1 0 0 0,0 0-1 0 0,-2-1 1 0 0,-1 0 0 0 0,-1-1 0 0 0,-2 0-1 0 0,1-16-48 0 0,4-33 68 0 0,-3 0-1 0 0,-4-1 0 0 0,-4 1 1 0 0,-4-21-68 0 0,-18-51 5 0 0,-9-18 40 0 0,-14 34-43 0 0,-23 21 63 0 0,-33-64-104 0 0,-3 45 6 0 0,-15 12-102 0 0,-26 29 17 0 0,-50-7 2 0 0,40 39 136 0 0,81 35-64 0 0,3 2-12 0 0,30 17-39 0 0,-11-2-14 0 0,-42 8-909 0 0,72-9-988 0 0,17 3-1943 0 0,3-1-4474 0 0,2 4-3695 0 0</inkml:trace>
  <inkml:trace contextRef="#ctx0" brushRef="#br0" timeOffset="2565.902">1707 3129 0 0 0,'43'-25'0'0'0,"-17"13"0"0"0,-25-13 93 0 0,-21-15 5526 0 0,20 39-5240 0 0,0 2 1605 0 0,0 0 11388 0 0,0 0-12153 0 0,0-1-3665 0 0,9 234 4507 0 0,0 182-1112 0 0,-11-263-774 0 0,0 90-135 0 0,-9-272-3679 0 0,0-76-11379 0 0,9 85 10230 0 0</inkml:trace>
  <inkml:trace contextRef="#ctx0" brushRef="#br0" timeOffset="3179.593">1602 2916 3465 0 0,'0'0'1340'0'0,"0"0"-98"0"0,0 0 43 0 0,0 0 101 0 0,0 0 41 0 0,0 0-123 0 0,0 0-198 0 0,0 0-222 0 0,0 0-171 0 0,0 0-121 0 0,0 0-109 0 0,0 0-92 0 0,0 0-40 0 0,-9 11 1049 0 0,-32 55 1331 0 0,-102 63-998 0 0,215-107-906 0 0,-3-18-325 0 0,0-2 0 0 0,0-3 0 0 0,49-8-502 0 0,58 6 171 0 0,-176 3-93 0 0,0 0 0 0 0,0 1 0 0 0,0-1 1 0 0,0 0-1 0 0,-1 1 0 0 0,1-1 0 0 0,0 0 0 0 0,0 1 0 0 0,0-1 0 0 0,0 0 0 0 0,0 1 0 0 0,0-1 0 0 0,0 0 0 0 0,0 1 0 0 0,0-1 0 0 0,0 0 1 0 0,0 0-1 0 0,1 1 0 0 0,-1-1 0 0 0,0 0 0 0 0,0 1 0 0 0,0-1-78 0 0,-96-52 561 0 0,-33-47-493 0 0,47 19-1016 0 0,79 77-241 0 0,-6-4 843 0 0,7 6-3805 0 0,0 0-4299 0 0,2 1-2758 0 0</inkml:trace>
  <inkml:trace contextRef="#ctx0" brushRef="#br0" timeOffset="10250.871">3251 2831 0 0 0,'122'0'1991'0'0,"-52"-3"2122"0"0,-73 2 3843 0 0,-4 0-3829 0 0,-46-5-2628 0 0,-206 21 113 0 0,49 17-1203 0 0,23-21 239 0 0,65-3-254 0 0,-4 7-130 0 0,-3-7 433 0 0,41 2-518 0 0,-71-2 480 0 0,94-1-507 0 0,33-5 18 0 0,21-1-215 0 0,17 0-371 0 0,45 43 394 0 0,12 33 119 0 0,22 107-1 0 0,-50-132-65 0 0,-34-53 9 0 0,0 1 1 0 0,0 0-1 0 0,0-1 0 0 0,0 1 1 0 0,0-1-1 0 0,0 1 1 0 0,0-1-1 0 0,0 1 1 0 0,0-1-1 0 0,0 0 1 0 0,0 1-1 0 0,-1-1 1 0 0,1 0-1 0 0,0 0 1 0 0,0 0-1 0 0,-1 1 0 0 0,1-1 1 0 0,0 0-1 0 0,-1 0 1 0 0,1 0-1 0 0,-1 0 1 0 0,1 0-1 0 0,-1 0 1 0 0,0 0-1 0 0,1 0 1 0 0,-1-1-1 0 0,0 1 1 0 0,0 0-1 0 0,0 0 1 0 0,0 0-1 0 0,0 0 0 0 0,0 0 1 0 0,0 0-1 0 0,0 0 1 0 0,0-1-41 0 0,2-7 113 0 0,27-109 107 0 0,6 29-126 0 0,2 16-176 0 0,-39 59-1191 0 0,-10 13-6423 0 0,8 1 2553 0 0,0 0-6293 0 0</inkml:trace>
  <inkml:trace contextRef="#ctx0" brushRef="#br0" timeOffset="16219.674">2149 3939 4465 0 0,'0'0'3037'0'0,"0"0"-1404"0"0,0 0-474 0 0,0 0 148 0 0,0 0 236 0 0,0 0 80 0 0,0 0-120 0 0,0 0-283 0 0,0 0-294 0 0,0 0-266 0 0,0 0-232 0 0,-5 11-18 0 0,-45 116 220 0 0,6 2 1 0 0,-18 96-631 0 0,39-127-516 0 0,32-130-8262 0 0,21-69 3238 0 0,-25 85 4384 0 0,50-161-4698 0 0,35-87 8663 0 0,-87 252-2812 0 0,-1-4 7042 0 0,-3 16 702 0 0,1 14-6494 0 0,0-4-889 0 0,0 0 1 0 0,1-1-1 0 0,0 1 0 0 0,1 0 1 0 0,0 0-1 0 0,0 0 0 0 0,1-1 1 0 0,0 0-1 0 0,1 1 0 0 0,3 4-358 0 0,38 89 627 0 0,-32-69-605 0 0,1-1 0 0 0,2-1 0 0 0,2 0 0 0 0,16 23-22 0 0,-2-32 283 0 0,-18-49 610 0 0,49-144 232 0 0,-50 127-1084 0 0,13-39-200 0 0,-3-1 0 0 0,-5-1 0 0 0,-3-1 159 0 0,-14 60-1665 0 0,-1 16-3440 0 0,0 9-668 0 0,0 0-5291 0 0</inkml:trace>
  <inkml:trace contextRef="#ctx0" brushRef="#br0" timeOffset="16996.861">3640 2496 2961 0 0,'0'0'4028'0'0,"0"0"-2340"0"0,0 0-644 0 0,0 0 99 0 0,0 0 149 0 0,0 0 60 0 0,0 0-44 0 0,0 0-131 0 0,0 0-113 0 0,0 0-92 0 0,0 0-149 0 0,0 0-105 0 0,0 0-70 0 0,13-11-51 0 0,40-36-2 0 0,-40 35-22 0 0,-20 35 986 0 0,-7 246-474 0 0,-22 65-889 0 0,18-220-370 0 0,17-100-1104 0 0,2-20-2418 0 0,23-70-11113 0 0,-19 63 9943 0 0</inkml:trace>
  <inkml:trace contextRef="#ctx0" brushRef="#br0" timeOffset="17268.185">3612 2441 5681 0 0,'0'0'2964'0'0,"0"0"-1522"0"0,0 0-453 0 0,0 0 100 0 0,0 0 126 0 0,0 0-3 0 0,0 0-38 0 0,0 0-106 0 0,0 0-86 0 0,0 0-29 0 0,0 0-124 0 0,0 0-132 0 0,0 0-94 0 0,24 4-102 0 0,76 10-81 0 0,-66-10-211 0 0,1-3 0 0 0,0-1-1 0 0,-1-1 1 0 0,1-2 0 0 0,-1-1 0 0 0,17-5-209 0 0,38-5-355 0 0,-59 11-2668 0 0,-35 14-2799 0 0,-14 3-2717 0 0,12-10 3206 0 0</inkml:trace>
  <inkml:trace contextRef="#ctx0" brushRef="#br0" timeOffset="17513.635">3634 2706 7106 0 0,'0'0'4528'0'0,"0"0"-2408"0"0,0 0-867 0 0,0 0 1 0 0,0 0 87 0 0,0 0-108 0 0,0 0-190 0 0,0 0-183 0 0,0 0-157 0 0,0 0-133 0 0,37-1-144 0 0,113-5-139 0 0,23-5-153 0 0,-128 15-2651 0 0,-31 1-1616 0 0,-2 4-3843 0 0,-10-5-256 0 0</inkml:trace>
  <inkml:trace contextRef="#ctx0" brushRef="#br0" timeOffset="17786.361">3868 3093 13475 0 0,'0'0'1131'0'0,"0"0"-195"0"0,0 0 40 0 0,0 0 83 0 0,0 0-55 0 0,0 0-177 0 0,0 0-232 0 0,0 0-168 0 0,0 0-131 0 0,0 0-84 0 0,-8 32-40 0 0,-26 101-61 0 0,-1-11 277 0 0,34-109-2228 0 0,17-22-14900 0 0,-13 5 13711 0 0</inkml:trace>
  <inkml:trace contextRef="#ctx0" brushRef="#br0" timeOffset="18066.675">3837 3085 10770 0 0,'0'0'1829'0'0,"0"0"-581"0"0,0 0-316 0 0,0 0 62 0 0,0 0 91 0 0,0 0 6 0 0,0 0-48 0 0,0 0-111 0 0,0 0-138 0 0,0 0-134 0 0,0 0-119 0 0,0 0-118 0 0,0 0-83 0 0,25-1-38 0 0,121-8 138 0 0,-90 0 519 0 0,-27 4-611 0 0,-11 2-3174 0 0,-2 1-2518 0 0,-1 2-3530 0 0,-15 0 1187 0 0</inkml:trace>
  <inkml:trace contextRef="#ctx0" brushRef="#br0" timeOffset="18301.001">3822 3244 6921 0 0,'0'0'3380'0'0,"0"0"-1657"0"0,0 0-499 0 0,0 0 163 0 0,0 0 83 0 0,0 0-123 0 0,0 0-195 0 0,0 0-220 0 0,0 0-174 0 0,0 0-156 0 0,0 0-183 0 0,33 1-128 0 0,103 4-126 0 0,-114-4-495 0 0,0-1 1 0 0,0-1-1 0 0,0-1 0 0 0,0-1 0 0 0,0 0 0 0 0,-1-2 0 0 0,3-1 330 0 0,12-4-4509 0 0,-23 7-1291 0 0,-3-1-3353 0 0</inkml:trace>
  <inkml:trace contextRef="#ctx0" brushRef="#br0" timeOffset="24359.939">1512 1388 0 0 0,'0'0'384'0'0,"0"0"126"0"0,0 0 23 0 0,0 0 16 0 0,1-3 44 0 0,7-12 690 0 0,6-4 6449 0 0,-14 20-2141 0 0,-19 20-4941 0 0,19-21-631 0 0,1 0 0 0 0,-1 0 0 0 0,0 0 0 0 0,0 0 0 0 0,1 0-1 0 0,-1 1 1 0 0,0-1 0 0 0,0 0 0 0 0,0 0 0 0 0,1 0 0 0 0,-1 1 0 0 0,0-1-1 0 0,0 0 1 0 0,0 0 0 0 0,0 1 0 0 0,0-1 0 0 0,1 0 0 0 0,-1 0 0 0 0,0 1 0 0 0,0-1-1 0 0,0 0 1 0 0,0 0 0 0 0,0 1 0 0 0,0-1 0 0 0,0 0 0 0 0,0 0 0 0 0,0 1 0 0 0,0-1-1 0 0,0 0 1 0 0,0 1 0 0 0,0-1 0 0 0,0 0 0 0 0,0 0 0 0 0,0 1 0 0 0,0-1 0 0 0,-1 0-1 0 0,1 0 1 0 0,0 1 0 0 0,0-1 0 0 0,0 0 0 0 0,0 0 0 0 0,0 1 0 0 0,-1-1 0 0 0,1 0-1 0 0,0 0 1 0 0,0 0 0 0 0,0 0 0 0 0,-1 1 0 0 0,1-1 0 0 0,0 0 0 0 0,0 0 0 0 0,-1 0-19 0 0,26-8 1237 0 0,12-24-285 0 0,-37 33-921 0 0,-1-1 0 0 0,1 0 0 0 0,-1 0 0 0 0,1 0 0 0 0,-1 0 0 0 0,1 0 0 0 0,-1 1 0 0 0,0-1 0 0 0,1 0-1 0 0,-1 0 1 0 0,1 0 0 0 0,-1-1 0 0 0,1 1 0 0 0,-1 0 0 0 0,0 0 0 0 0,1 0 0 0 0,-1 0 0 0 0,1 0 0 0 0,-1-1-1 0 0,1 1 1 0 0,-1 0 0 0 0,1 0 0 0 0,-1-1 0 0 0,1 1 0 0 0,-1-1 0 0 0,1 1 0 0 0,-1 0 0 0 0,1-1-1 0 0,0 1 1 0 0,-1-1 0 0 0,1 1 0 0 0,0-1 0 0 0,-1 1 0 0 0,1-1 0 0 0,0 1 0 0 0,0-1 0 0 0,-1 1 0 0 0,1-1-1 0 0,0 1 1 0 0,0-1 0 0 0,0 1 0 0 0,0-1 0 0 0,0 0 0 0 0,0 1 0 0 0,0-1 0 0 0,0 1 0 0 0,0-1-1 0 0,0 1 1 0 0,0-1 0 0 0,0 0 0 0 0,0 1 0 0 0,0-1 0 0 0,0 1 0 0 0,1-1 0 0 0,-1 1 0 0 0,0-1 0 0 0,0 1-1 0 0,1-1 1 0 0,-1 1 0 0 0,0-1 0 0 0,1 1 0 0 0,-1-1 0 0 0,0 1 0 0 0,1 0 0 0 0,-1-1 0 0 0,1 1-31 0 0,3 6 121 0 0,-1 1 1 0 0,1 0 0 0 0,-1 0 0 0 0,-1 0 0 0 0,1 1 0 0 0,-1-1 0 0 0,-1 0-1 0 0,1 1 1 0 0,-1-1 0 0 0,-1 1 0 0 0,1 5-122 0 0,1 284 500 0 0,-8 2-264 0 0,8-152 216 0 0,-2-147-440 0 0,2 1 992 0 0,-2-2-942 0 0,-4-13 74 0 0,-54-42-398 0 0,-79-55-799 0 0,21 42 647 0 0,117 69 405 0 0,-1 0-1 0 0,1 0 1 0 0,-1 0-1 0 0,1 0 1 0 0,-1-1-1 0 0,0 1 0 0 0,1 0 1 0 0,-1 0-1 0 0,1-1 1 0 0,-1 1-1 0 0,0 0 1 0 0,1 0-1 0 0,-1-1 0 0 0,0 1 1 0 0,1 0-1 0 0,-1-1 1 0 0,0 1-1 0 0,1 0 1 0 0,-1-1-1 0 0,0 1 0 0 0,0-1 1 0 0,1 1-1 0 0,-1-1 1 0 0,0 1-1 0 0,0 0 1 0 0,0-1-1 0 0,0 1 1 0 0,0-1-1 0 0,1 1 0 0 0,-1-1 1 0 0,0 1-1 0 0,0-1 1 0 0,0 1-1 0 0,0-1 1 0 0,0 1-1 0 0,-1-1 0 0 0,1 1 1 0 0,0-1-1 0 0,0 1 1 0 0,0 0-1 0 0,0-1 1 0 0,0 1-1 0 0,-1-1 0 0 0,1 1 1 0 0,0-1-1 0 0,0 1 1 0 0,-1 0-1 0 0,1-1 1 0 0,0 1-1 0 0,-1 0 0 0 0,1-1 1 0 0,0 1-1 0 0,-1 0 1 0 0,1-1-1 0 0,0 1 1 0 0,-1 0-1 0 0,1 0 1 0 0,-1-1-1 0 0,1 1 0 0 0,-1 0 1 0 0,1 0-1 0 0,0 0 1 0 0,-1 0-1 0 0,1 0 1 0 0,-1-1 9 0 0,48-9-132 0 0,-38 9 191 0 0,198-21 70 0 0,89 14-305 0 0,-192 12-492 0 0,-111 7 946 0 0,-26 0-278 0 0,-227 151 40 0 0,174-107-338 0 0,80-55-2622 0 0,4-6-9334 0 0,2 6 11978 0 0,0-1-7926 0 0</inkml:trace>
  <inkml:trace contextRef="#ctx0" brushRef="#br0" timeOffset="25120.011">1506 1340 0 0 0,'0'0'608'0'0,"0"0"131"0"0,0 0 50 0 0,0 0 45 0 0,0 0 63 0 0,0 0 104 0 0,0 0 102 0 0,1-2 58 0 0,0-8 6 0 0,-1 7-77 0 0,0 3-129 0 0,0 0-150 0 0,0 0-108 0 0,0 0-59 0 0,0 0 1 0 0,0 6 4480 0 0,-4 7-3837 0 0,-32 53-771 0 0,35-65-493 0 0,1 0 0 0 0,-1 0 0 0 0,0 0 0 0 0,1 0 0 0 0,-1 0 0 0 0,1 0 0 0 0,0 0 0 0 0,-1 0 0 0 0,1 0 0 0 0,0 0 0 0 0,0 0-1 0 0,-1 0 1 0 0,1 0 0 0 0,0 1 0 0 0,0-1 0 0 0,0 0 0 0 0,0 0 0 0 0,0 0 0 0 0,1 0 0 0 0,-1 0 0 0 0,0 0 0 0 0,1 0 0 0 0,-1 1 0 0 0,0-1 0 0 0,1 0 0 0 0,-1 0 0 0 0,1 0 0 0 0,-1-1 0 0 0,1 1 0 0 0,0 0 0 0 0,0 0 0 0 0,-1 0 0 0 0,1 0 0 0 0,0 0 0 0 0,0-1 0 0 0,0 1-1 0 0,0 0 1 0 0,-1-1 0 0 0,1 1 0 0 0,0-1 0 0 0,0 1 0 0 0,1-1 0 0 0,-1 1 0 0 0,0-1 0 0 0,0 0 0 0 0,0 1 0 0 0,0-1 0 0 0,0 0 0 0 0,0 0 0 0 0,0 0 0 0 0,0 0 0 0 0,1 0 0 0 0,-1 0 0 0 0,0 0 0 0 0,0 0 0 0 0,0-1 0 0 0,0 1 0 0 0,0 0 0 0 0,0-1 0 0 0,0 1-24 0 0,8-3 149 0 0,-1-1 1 0 0,1 0 0 0 0,-1-1-1 0 0,0 0 1 0 0,-1 0 0 0 0,1 0 0 0 0,-1-1-1 0 0,0 0 1 0 0,0-1 0 0 0,-1 0 0 0 0,0 0-1 0 0,0 0 1 0 0,-1 0 0 0 0,0-1-1 0 0,3-4-149 0 0,-8 11 17 0 0,1 1-1 0 0,-1 0 1 0 0,1-1-1 0 0,-1 1 1 0 0,1-1-1 0 0,-1 1 1 0 0,0-1-1 0 0,1 1 1 0 0,-1-1-1 0 0,0 1 1 0 0,1-1-1 0 0,-1 0 1 0 0,0 1-1 0 0,0-1 1 0 0,1 1-1 0 0,-1-1 1 0 0,0 0-1 0 0,0 1 1 0 0,0-1-1 0 0,0 0 1 0 0,0 1-1 0 0,0-1 1 0 0,0 0-1 0 0,0 1 1 0 0,0-1-1 0 0,0 0 1 0 0,0 1-1 0 0,0-1 1 0 0,0 1-1 0 0,-1-1 0 0 0,1 0 1 0 0,0 1-1 0 0,0-1 1 0 0,-1 1-1 0 0,1-1 1 0 0,0 1-1 0 0,-1-1 1 0 0,1 1-1 0 0,-1-1 1 0 0,1 1-1 0 0,-1-1 1 0 0,1 1-1 0 0,-1-1 1 0 0,1 1-1 0 0,-1 0 1 0 0,1-1-1 0 0,-1 1 1 0 0,1 0-1 0 0,-1-1 1 0 0,0 1-1 0 0,1 0 1 0 0,-1 0-1 0 0,0 0 1 0 0,1 0-1 0 0,-1-1 1 0 0,1 1-1 0 0,-1 0 1 0 0,0 0-1 0 0,1 0 1 0 0,-1 0-1 0 0,0 0 1 0 0,1 1-1 0 0,-1-1 1 0 0,0 0-1 0 0,1 0 0 0 0,-1 0-15 0 0,-43 19-395 0 0,-9 24-505 0 0,53-42 626 0 0,0-1-142 0 0,0 0-152 0 0,12-14-6835 0 0,-5 10 1811 0 0,-2 0-3723 0 0</inkml:trace>
  <inkml:trace contextRef="#ctx0" brushRef="#br0" timeOffset="27739.667">151 1671 0 0 0,'0'0'1366'0'0,"0"0"137"0"0,0 0-38 0 0,0 0-123 0 0,0 0-57 0 0,0 0-38 0 0,0 0-29 0 0,0 0-72 0 0,0 0-58 0 0,0 0-76 0 0,2-2-57 0 0,16-88 4246 0 0,-13 78-5175 0 0,0-1 0 0 0,1 1 0 0 0,0 0 0 0 0,1 1 0 0 0,1 0 0 0 0,-1 0 0 0 0,2 0 0 0 0,-1 1 1 0 0,1 0-1 0 0,1 1 0 0 0,0 0 0 0 0,0 0 0 0 0,10-5-26 0 0,-19 13-28 0 0,1 0 0 0 0,-1 0 1 0 0,0 0-1 0 0,1 0 0 0 0,-1 0 0 0 0,1 1 1 0 0,-1-1-1 0 0,1 0 0 0 0,-1 1 0 0 0,1-1 1 0 0,0 1-1 0 0,-1 0 0 0 0,1 0 0 0 0,0-1 1 0 0,-1 1-1 0 0,1 0 0 0 0,0 0 0 0 0,-1 1 1 0 0,1-1-1 0 0,-1 0 0 0 0,1 0 0 0 0,0 1 1 0 0,-1-1-1 0 0,1 1 0 0 0,-1 0 1 0 0,1-1-1 0 0,-1 1 0 0 0,1 0 0 0 0,-1 0 1 0 0,1 0-1 0 0,-1 0 0 0 0,0 0 0 0 0,0 0 1 0 0,0 0-1 0 0,1 0 0 0 0,-1 1 0 0 0,0-1 1 0 0,0 0-1 0 0,0 1 0 0 0,-1-1 0 0 0,1 1 1 0 0,0-1-1 0 0,-1 1 0 0 0,1-1 0 0 0,-1 1 1 0 0,1-1-1 0 0,-1 1 0 0 0,1 0 1 0 0,-1-1-1 0 0,0 1 28 0 0,18 134 581 0 0,-18-135-575 0 0,0-1 0 0 0,0 1 0 0 0,1 0 0 0 0,-1 0 0 0 0,0-1 0 0 0,0 1 0 0 0,1 0 0 0 0,-1 0 0 0 0,0-1 0 0 0,1 1 0 0 0,-1 0 0 0 0,1-1 0 0 0,-1 1 0 0 0,1 0 0 0 0,-1-1 0 0 0,1 1 0 0 0,-1-1 0 0 0,1 1 0 0 0,-1-1 0 0 0,1 1 0 0 0,0-1 0 0 0,-1 0 0 0 0,1 1 0 0 0,0-1 0 0 0,0 0 0 0 0,-1 1 0 0 0,1-1-1 0 0,0 0 1 0 0,0 0 0 0 0,-1 0 0 0 0,1 1 0 0 0,0-1 0 0 0,0 0 0 0 0,0 0 0 0 0,-1 0 0 0 0,1 0 0 0 0,0-1 0 0 0,0 1 0 0 0,0 0 0 0 0,-1 0 0 0 0,1 0 0 0 0,0-1 0 0 0,0 1 0 0 0,-1 0 0 0 0,1-1 0 0 0,0 1 0 0 0,-1 0 0 0 0,1-1 0 0 0,0 1 0 0 0,-1-1 0 0 0,1 1-6 0 0,34-39 457 0 0,-23 25-385 0 0,1-3-115 0 0,1 2 1 0 0,0 0 0 0 0,1 0-1 0 0,1 1 1 0 0,0 1-1 0 0,1 1 1 0 0,0 0-1 0 0,1 1 1 0 0,0 1 0 0 0,16-6 42 0 0,-32 17-4 0 0,0 0 1 0 0,0 0-1 0 0,0 1 1 0 0,0-1-1 0 0,-1 1 1 0 0,1-1-1 0 0,0 1 1 0 0,-1 0-1 0 0,1 0 1 0 0,-1-1-1 0 0,0 1 1 0 0,1 0-1 0 0,-1 0 1 0 0,0 0-1 0 0,0 0 1 0 0,0 1-1 0 0,-1-1 1 0 0,1 0 0 0 0,0 0-1 0 0,-1 0 1 0 0,0 1-1 0 0,1-1 1 0 0,-1 0-1 0 0,0 1 1 0 0,0-1-1 0 0,0 0 1 0 0,-1 1-1 0 0,1-1 1 0 0,0 0-1 0 0,-1 0 1 0 0,0 1-1 0 0,0 1 4 0 0,1 2 60 0 0,0 89 381 0 0,0-54-6473 0 0,2-34-2111 0 0,0-6 3158 0 0</inkml:trace>
  <inkml:trace contextRef="#ctx0" brushRef="#br0" timeOffset="34669.112">1055 1370 0 0 0,'0'0'263'0'0,"0"0"606"0"0,0 0 167 0 0,0 0-6 0 0,0 0-68 0 0,0 0-126 0 0,0 0-88 0 0,-5-27 6826 0 0,-42 6-4814 0 0,35 21-2741 0 0,-1 0-1 0 0,1 0 1 0 0,0 1 0 0 0,0 0-1 0 0,-1 2 1 0 0,1-1 0 0 0,0 1-1 0 0,0 1 1 0 0,1 0 0 0 0,-8 4-19 0 0,15-7 1 0 0,0 0 1 0 0,1 1-1 0 0,-1-1 0 0 0,0 1 1 0 0,1 0-1 0 0,0 0 1 0 0,-1 0-1 0 0,1 0 0 0 0,0 0 1 0 0,0 1-1 0 0,0-1 0 0 0,1 1 1 0 0,-1 0-1 0 0,1 0 1 0 0,-1 0-1 0 0,1 0 0 0 0,0 1 1 0 0,0-1-1 0 0,0 0 1 0 0,1 1-1 0 0,-1 0 0 0 0,1-1 1 0 0,0 1-1 0 0,0 0-1 0 0,15 80-84 0 0,-11-79 91 0 0,-2-1 1 0 0,0 0 1 0 0,0 0-1 0 0,1 0 1 0 0,0 0-1 0 0,0 0 0 0 0,0 0 1 0 0,0 0-1 0 0,1-1 1 0 0,-1 1-1 0 0,1-1 1 0 0,0 0-1 0 0,0 0 1 0 0,0 0-1 0 0,0 0 0 0 0,1 0 1 0 0,-1-1-1 0 0,1 1 1 0 0,0-1-1 0 0,0 0 1 0 0,0 0-1 0 0,0 0 1 0 0,0-1-1 0 0,0 1 1 0 0,0-1-1 0 0,0 0 0 0 0,0 0 1 0 0,3-1-9 0 0,0 0 126 0 0,-1-1 0 0 0,1 0 0 0 0,-1 0 0 0 0,1 0 0 0 0,-1-1 0 0 0,0 0 0 0 0,0-1 0 0 0,0 1 0 0 0,0-1 0 0 0,0 0 0 0 0,-1-1 0 0 0,1 1 0 0 0,-1-1 0 0 0,0 0 0 0 0,0 0 0 0 0,0-1 0 0 0,0 0 0 0 0,1-2-126 0 0,6-4 104 0 0,-1-1 0 0 0,0 0 0 0 0,-1-1 0 0 0,0 0 0 0 0,-1-1 0 0 0,-1 0 0 0 0,6-12-104 0 0,-9 16 59 0 0,13-59 483 0 0,-46 75-2347 0 0,24 55 2175 0 0,56 85-280 0 0,-46-128-260 0 0,-1 1-1 0 0,0-1 1 0 0,-2 1 0 0 0,0 0-1 0 0,-1 1 1 0 0,-1-1-1 0 0,0 0 1 0 0,-2 1 0 0 0,0-1-1 0 0,-1 0 1 0 0,-1 0-1 0 0,-1 0 1 0 0,-1 0-1 0 0,-6 16 171 0 0,2-16-459 0 0,0 1-1 0 0,-2-2 1 0 0,0 1-1 0 0,-1-2 1 0 0,-1 0-1 0 0,0 0 1 0 0,-2-1-1 0 0,0-1 0 0 0,0 0 1 0 0,-11 7 459 0 0,-62 22-1456 0 0,86-43 1527 0 0,1 0 1 0 0,-1 0 0 0 0,1 0 0 0 0,-1-1-1 0 0,0 1 1 0 0,1-1 0 0 0,-1 1 0 0 0,0-1-1 0 0,1 1 1 0 0,-1-1 0 0 0,0 0 0 0 0,1 0-1 0 0,-1 0 1 0 0,0 0 0 0 0,1 0 0 0 0,-1 0-1 0 0,0 0 1 0 0,0-1 0 0 0,1 1 0 0 0,-1 0-1 0 0,1-1 1 0 0,-1 0 0 0 0,0 1-1 0 0,1-1 1 0 0,-1 0 0 0 0,1 0 0 0 0,-1 0-1 0 0,1 0 1 0 0,0 0 0 0 0,-1 0 0 0 0,1 0-1 0 0,0 0 1 0 0,0-1 0 0 0,0 1 0 0 0,0-1-72 0 0,13-80 3893 0 0,55-27-2519 0 0,-35 64-827 0 0,84-94-61 0 0,-111 134-581 0 0,-1 1 1 0 0,1 0 0 0 0,0 0 0 0 0,0 1-1 0 0,0-1 1 0 0,1 1 0 0 0,-1 0-1 0 0,1 0 1 0 0,0 1 0 0 0,0 0 0 0 0,0 0-1 0 0,0 0 1 0 0,0 1 0 0 0,0 0-1 0 0,0 0 1 0 0,0 0 0 0 0,1 1 0 0 0,-1 0-1 0 0,0 0 1 0 0,2 1 94 0 0,17 12-5713 0 0,-20-9 2483 0 0,1 0-5016 0 0</inkml:trace>
</inkml:ink>
</file>

<file path=ppt/ink/ink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1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 7050 0 0,'0'0'3144'0'0,"0"0"-2016"0"0,0 0-718 0 0,0 0 93 0 0,0 0 290 0 0,0 0 233 0 0,0 0 67 0 0,0 0-77 0 0,0 0-130 0 0,0 0-126 0 0,0 0-146 0 0,0 0-126 0 0,29 2-98 0 0,92 7-113 0 0,-1-20 153 0 0,-59-4-885 0 0,-22 0-3591 0 0,-31 12 1420 0 0,-2 3-2228 0 0,-4 0-3173 0 0</inkml:trace>
</inkml:ink>
</file>

<file path=ppt/ink/ink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3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8794 0 0,'0'0'1203'0'0,"0"0"-19"0"0,0 0 147 0 0,0 0 109 0 0,0 0-50 0 0,0 0-160 0 0,0 0-192 0 0,0 0-189 0 0,0 0-161 0 0,0 0-149 0 0,0 0-138 0 0,0 0-124 0 0,0 0-102 0 0,34 0-90 0 0,110-1-50 0 0,-59-15-535 0 0,-60 5-372 0 0,18-3-3503 0 0,-16 5-2726 0 0,-12 5-710 0 0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02.3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183 498 4241 0 0,'0'0'2142'0'0,"0"0"-1041"0"0,0 0-82 0 0,0 0 392 0 0,0 0 309 0 0,0 0 60 0 0,0 0-137 0 0,0 0-171 0 0,0 0-199 0 0,0 0-198 0 0,32-17-182 0 0,102-58-159 0 0,-56 19 364 0 0,-61 39-974 0 0,-2-1 0 0 0,1 0 0 0 0,-2-1 1 0 0,-1-1-1 0 0,0 0 0 0 0,-2-1 0 0 0,0 0 0 0 0,-1-1 0 0 0,-1 0 0 0 0,-1-1 1 0 0,3-19-125 0 0,-8-26-168 0 0,-5 66 109 0 0,1 1 0 0 0,-1-1 0 0 0,1 1 0 0 0,-1-1 0 0 0,0 1 0 0 0,1 0 1 0 0,-1 0-1 0 0,0 0 0 0 0,0 0 0 0 0,0 0 0 0 0,0 0 0 0 0,0 0 0 0 0,0 1 1 0 0,0-1-1 0 0,0 1 0 0 0,0-1 0 0 0,0 1 0 0 0,0 0 0 0 0,0 0 1 0 0,0 0-1 0 0,0 0 0 0 0,0 0 0 0 0,-1 0 0 0 0,1 0 0 0 0,0 1 0 0 0,0-1 1 0 0,0 1-1 0 0,0 0 0 0 0,0-1 0 0 0,0 1 0 0 0,0 0 0 0 0,1 0 0 0 0,-1 0 1 0 0,0 1-1 0 0,0-1 0 0 0,1 0 0 0 0,-1 1 0 0 0,1-1 0 0 0,-1 1 59 0 0,-7 12-94 0 0,0 0-1 0 0,1 1 0 0 0,1 0 0 0 0,1 0 0 0 0,0 1 1 0 0,1-1-1 0 0,0 1 0 0 0,2 1 0 0 0,0-1 0 0 0,0 0 1 0 0,2 1-1 0 0,0-1 0 0 0,1 10 95 0 0,-1-14-49 0 0,-13 447-2965 0 0,-24 16-10456 0 0,12-274 11843 0 0,19-154 2015 0 0,-2 0 0 0 0,-1-1 0 0 0,-3-1 0 0 0,-1 0 0 0 0,-3 0 0 0 0,-1-2-1 0 0,-10 14-387 0 0,23-49 607 0 0,-1 1-1 0 0,0-1 1 0 0,0 0-1 0 0,-1 0 0 0 0,0 0 1 0 0,-1-1-1 0 0,1-1 1 0 0,-1 1-1 0 0,-1-1 0 0 0,1 0 1 0 0,-4 1-607 0 0,10-6 205 0 0,-1 1 0 0 0,0-1 0 0 0,0 0 0 0 0,0 1 1 0 0,0-1-1 0 0,0 0 0 0 0,0-1 0 0 0,0 1 0 0 0,-1-1 0 0 0,1 1 1 0 0,0-1-1 0 0,0 0 0 0 0,0 0 0 0 0,0 0 0 0 0,-1-1 0 0 0,1 1 1 0 0,0-1-1 0 0,0 1 0 0 0,0-1 0 0 0,0 0 0 0 0,0-1 0 0 0,0 1 1 0 0,0 0-1 0 0,0-1 0 0 0,1 1 0 0 0,-1-1 0 0 0,0 0 0 0 0,1 0 1 0 0,-1 0-1 0 0,1 0 0 0 0,0-1 0 0 0,0 1 0 0 0,0-1 0 0 0,0 1 1 0 0,0-1-1 0 0,-1-2-205 0 0,-6-14 344 0 0,1-1 1 0 0,1 0-1 0 0,1 0 0 0 0,1-1 1 0 0,0 1-1 0 0,2-1 0 0 0,0 0 1 0 0,1-1-1 0 0,2 1 1 0 0,0 0-1 0 0,1 0 0 0 0,1-1 1 0 0,1 1-345 0 0,1-1 3 0 0,2 1 1 0 0,0 0 0 0 0,2 0-1 0 0,0 0 1 0 0,1 1 0 0 0,1 0-1 0 0,1 0 1 0 0,1 1 0 0 0,0 1-1 0 0,1 0 1 0 0,1 1 0 0 0,1 0-1 0 0,1 2 1 0 0,0-1 0 0 0,1 2-1 0 0,0 0 1 0 0,1 1 0 0 0,1 1-1 0 0,0 1 1 0 0,1 0 0 0 0,0 1-1 0 0,0 2 1 0 0,1 0 0 0 0,13-3-4 0 0,42-13-1005 0 0,-24 11-3042 0 0,-37 9 1568 0 0,6-3-6028 0 0,-12 3 2096 0 0</inkml:trace>
  <inkml:trace contextRef="#ctx0" brushRef="#br0" timeOffset="235.087">971 815 7842 0 0,'0'0'2251'0'0,"0"0"-592"0"0,0 0-88 0 0,0 0 135 0 0,0 0-161 0 0,0 0-394 0 0,0 0-336 0 0,-11 31-254 0 0,-33 99-211 0 0,1 22 50 0 0,39-112-164 0 0,4-22-5495 0 0,0-10-86 0 0,0-8-4138 0 0</inkml:trace>
  <inkml:trace contextRef="#ctx0" brushRef="#br0" timeOffset="402.96">775 590 16492 0 0,'0'0'1656'0'0,"0"0"-512"0"0,0 0-336 0 0,0 0-392 0 0,0 0-448 0 0,0 0-408 0 0,0 0-72 0 0,0 0-32 0 0,0 0-8 0 0,0 0-120 0 0,0 0-809 0 0,0 0-1351 0 0,0 0-2449 0 0,0 0-2889 0 0</inkml:trace>
  <inkml:trace contextRef="#ctx0" brushRef="#br0" timeOffset="586.177">1582 745 15219 0 0,'0'0'1679'0'0,"0"0"-683"0"0,0 0-166 0 0,0 0 76 0 0,0 0-77 0 0,0 0-211 0 0,0 0-196 0 0,0 0-154 0 0,0 0-116 0 0,-23 34-48 0 0,-70 106-34 0 0,28-27-33 0 0,-6 26-1792 0 0,44-112-3489 0 0,4-17-5822 0 0,19-9 7001 0 0</inkml:trace>
  <inkml:trace contextRef="#ctx0" brushRef="#br0" timeOffset="804.815">1134 878 8002 0 0,'0'0'1535'0'0,"0"0"-191"0"0,0 0-42 0 0,0 0-121 0 0,0 0-241 0 0,0 0-195 0 0,0 0-88 0 0,0 0-56 0 0,0 0-36 0 0,0 0-3 0 0,0 0-44 0 0,35 15-66 0 0,107 52-63 0 0,91 46 628 0 0,-128-83-2290 0 0,-70-25-2057 0 0,2-4-3915 0 0,-27-1-717 0 0</inkml:trace>
  <inkml:trace contextRef="#ctx0" brushRef="#br0" timeOffset="5854.368">1968 1054 0 0 0,'0'0'643'0'0,"0"0"72"0"0,0 0 146 0 0,0 0 98 0 0,0 0-25 0 0,0 0-101 0 0,0 0-110 0 0,0 0-14 0 0,0 0 5 0 0,0 0 21 0 0,13-3 57 0 0,94-31 2350 0 0,-97 27-2810 0 0,-1 0 1 0 0,0 0-1 0 0,-1-1 1 0 0,1 0-1 0 0,-2 0 1 0 0,1-1-1 0 0,-1 0 0 0 0,0-1 1 0 0,-1 1-1 0 0,0-1 1 0 0,-1-1-1 0 0,0 1 1 0 0,0-1-1 0 0,-1 0 1 0 0,-1 0-1 0 0,1 0 1 0 0,-2 0-1 0 0,0 0 0 0 0,0-1 1 0 0,-1 1-1 0 0,0-8-332 0 0,-1 16-30 0 0,-1 1 1 0 0,1 0-1 0 0,-1-1 0 0 0,1 1 0 0 0,-1 0 0 0 0,0-1 0 0 0,1 1 0 0 0,-1 0 0 0 0,0 0 0 0 0,-1-1 0 0 0,1 1 0 0 0,0 0 0 0 0,-1 0 1 0 0,1 0-1 0 0,-1 1 0 0 0,1-1 0 0 0,-1 0 0 0 0,0 1 0 0 0,0-1 0 0 0,0 1 0 0 0,0-1 0 0 0,0 1 0 0 0,0 0 0 0 0,0 0 1 0 0,0 0-1 0 0,-1 0 0 0 0,1 0 0 0 0,0 0 0 0 0,-1 1 0 0 0,1-1 0 0 0,0 1 0 0 0,-1 0 30 0 0,-81-5-1978 0 0,72 7 1995 0 0,0 1 0 0 0,0 0-1 0 0,0 1 1 0 0,1 0 0 0 0,0 1 0 0 0,0 0-1 0 0,0 1 1 0 0,0 0 0 0 0,1 1 0 0 0,0 0 0 0 0,0 0-1 0 0,1 1 1 0 0,0 1 0 0 0,0-1 0 0 0,1 1-1 0 0,0 1 1 0 0,1 0 0 0 0,0 0 0 0 0,0 0 0 0 0,1 1-1 0 0,0 0 1 0 0,1 0 0 0 0,1 0 0 0 0,-1 1-1 0 0,2-1 1 0 0,0 1 0 0 0,0 0 0 0 0,1 0 0 0 0,0 0-1 0 0,1 1 1 0 0,1 2-17 0 0,0-9 87 0 0,1 0-1 0 0,0 1 1 0 0,0-1-1 0 0,0 0 1 0 0,1 0-1 0 0,0 0 0 0 0,0 0 1 0 0,1 0-1 0 0,-1 0 1 0 0,1 0-1 0 0,1-1 1 0 0,-1 0-1 0 0,1 1 1 0 0,0-1-1 0 0,0-1 1 0 0,0 1-1 0 0,1 0 1 0 0,-1-1-1 0 0,1 0 1 0 0,0 0-1 0 0,1-1 0 0 0,-1 1 1 0 0,0-1-1 0 0,1 0 1 0 0,0-1-1 0 0,0 1-86 0 0,6 2 181 0 0,0-1-1 0 0,0 1 1 0 0,0-2-1 0 0,0 0 1 0 0,1-1-1 0 0,0 0 1 0 0,-1-1-1 0 0,1 0 1 0 0,0-1-1 0 0,0 0 1 0 0,-1-1-1 0 0,9-2-180 0 0,58-39 161 0 0,-57 22-2483 0 0,-1-1-3483 0 0,-12 12 1614 0 0,-3 2-4392 0 0</inkml:trace>
  <inkml:trace contextRef="#ctx0" brushRef="#br0" timeOffset="6470.807">2613 822 3729 0 0,'0'0'1951'0'0,"0"0"-124"0"0,0 0 21 0 0,0 0 63 0 0,0 0-104 0 0,0 0-293 0 0,0 0-294 0 0,0 0-257 0 0,0 0-199 0 0,0 0-137 0 0,0 0-116 0 0,0 0-116 0 0,0 0-103 0 0,-19 3-83 0 0,-56 8-71 0 0,34 16-20 0 0,31-16-210 0 0,1 0 0 0 0,0 1-1 0 0,1 0 1 0 0,0 0 0 0 0,1 1 0 0 0,1 0-1 0 0,0 1 1 0 0,0-1 0 0 0,2 1 0 0 0,-1 0-1 0 0,2 0 1 0 0,0 1 0 0 0,0-1-1 0 0,2 1 1 0 0,0-1 0 0 0,0 13 92 0 0,3-23-1 0 0,0 0 1 0 0,0-1-1 0 0,0 1 1 0 0,0-1-1 0 0,1 1 1 0 0,-1-1-1 0 0,1 0 1 0 0,0 0-1 0 0,0 0 1 0 0,0 0-1 0 0,0 0 1 0 0,1-1-1 0 0,-1 1 1 0 0,1-1-1 0 0,-1 0 1 0 0,1 0-1 0 0,0 0 1 0 0,0-1-1 0 0,0 1 1 0 0,0-1-1 0 0,0 0 1 0 0,0 0-1 0 0,0 0 1 0 0,0-1-1 0 0,0 0 1 0 0,0 1-1 0 0,1-2 1 0 0,-1 1-1 0 0,0 0 1 0 0,0-1-1 0 0,0 1 1 0 0,0-1-1 0 0,0-1 1 0 0,1 1 0 0 0,9-3 206 0 0,1-1 1 0 0,0-1-1 0 0,-1 0 1 0 0,0-1-1 0 0,-1-1 1 0 0,0 0-1 0 0,0-1 0 0 0,0 0 1 0 0,-1-1-1 0 0,-1 0 1 0 0,1-1-1 0 0,1-3-206 0 0,19-17 426 0 0,31-29 171 0 0,-2-2-1 0 0,-4-3 1 0 0,12-21-597 0 0,-55 67-58 0 0,0-2 0 0 0,-1 0 0 0 0,-1 0 0 0 0,-1-1 0 0 0,-1-1 0 0 0,-1 0 0 0 0,-1 0 0 0 0,-1-1 0 0 0,-1 0 0 0 0,-1 0 0 0 0,-1 0 0 0 0,-2-1 0 0 0,1-20 58 0 0,-3 38-76 0 0,0 0 0 0 0,0 0 0 0 0,-1 0 0 0 0,0-1 0 0 0,0 1-1 0 0,-1 0 1 0 0,0 0 0 0 0,0 0 0 0 0,-1 1 0 0 0,1-1 0 0 0,-1 1 0 0 0,-1-1 0 0 0,1 1 0 0 0,-1 0-1 0 0,0 0 1 0 0,-1 0 0 0 0,0 1 0 0 0,1 0 0 0 0,-2 0 0 0 0,1 0 0 0 0,0 0 0 0 0,-1 1 0 0 0,0 0 0 0 0,0 0-1 0 0,0 0 1 0 0,-1 1 0 0 0,1 0 0 0 0,-1 0 0 0 0,0 1 0 0 0,0 0 0 0 0,0 0 0 0 0,0 0 0 0 0,0 1-1 0 0,0 0 1 0 0,0 1 0 0 0,0 0 0 0 0,-1 0 0 0 0,1 0 0 0 0,0 1 0 0 0,0 0 0 0 0,0 0 0 0 0,0 0-1 0 0,0 1 1 0 0,-3 2 76 0 0,-3 1-2 0 0,0 1 0 0 0,1 0-1 0 0,0 1 1 0 0,0 0-1 0 0,1 1 1 0 0,0 0 0 0 0,0 1-1 0 0,1 0 1 0 0,0 1 0 0 0,1 0-1 0 0,0 1 1 0 0,1 0-1 0 0,0 0 1 0 0,0 1 0 0 0,1-1-1 0 0,1 2 1 0 0,0-1 0 0 0,0 1-1 0 0,2 0 1 0 0,-1 0-1 0 0,2 0 1 0 0,0 1 0 0 0,-1 7 2 0 0,0-2 77 0 0,1 0 1 0 0,1 1-1 0 0,0 0 1 0 0,2-1-1 0 0,0 1 1 0 0,1 0 0 0 0,1-1-1 0 0,1 1 1 0 0,1-1-1 0 0,0 0 1 0 0,2 0-1 0 0,0 0 1 0 0,7 12-78 0 0,7 2 206 0 0,2-2-1 0 0,1 0 1 0 0,1-1 0 0 0,2-2-1 0 0,0 0 1 0 0,3-2 0 0 0,24 18-206 0 0,-49-41 12 0 0,13 12-268 0 0,31 29 820 0 0,-24-11-4577 0 0,-22-26-5369 0 0,0-6 1142 0 0</inkml:trace>
</inkml:ink>
</file>

<file path=ppt/ink/ink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310 100 8570 0 0,'0'0'1892'0'0,"0"0"-399"0"0,0 0-235 0 0,0 0-109 0 0,0 0-166 0 0,0 0-269 0 0,0 0-235 0 0,0 0-147 0 0,0 0-44 0 0,0 0-1 0 0,0 0-24 0 0,0 0-18 0 0,-12 30-53 0 0,-40 97-56 0 0,-76 171-1572 0 0,42-120-7306 0 0,58-119 1430 0 0,25-51 6521 0 0</inkml:trace>
  <inkml:trace contextRef="#ctx0" brushRef="#br0" timeOffset="383.835">225 259 0 0 0,'0'0'375'0'0,"0"0"1258"0"0,0 0 244 0 0,0 0-102 0 0,0 0-179 0 0,0 0-111 0 0,0 0-60 0 0,0 0-98 0 0,0 0-99 0 0,0 0-159 0 0,0 0-253 0 0,0 0-265 0 0,0 0-229 0 0,6-22-166 0 0,16-66-94 0 0,-32 128 104 0 0,2 0 0 0 0,2 0 0 0 0,1 0 1 0 0,3 0-1 0 0,1 1 0 0 0,2 20-166 0 0,1-50-46 0 0,0 0 0 0 0,0 0 0 0 0,1-1 0 0 0,1 1 0 0 0,0-1 0 0 0,0 1 0 0 0,1-1 0 0 0,0 0 0 0 0,1-1 0 0 0,0 1 1 0 0,1-1-1 0 0,-1-1 0 0 0,2 1 0 0 0,-1-1 0 0 0,1 0 0 0 0,1-1 0 0 0,-1 0 0 0 0,1 0 0 0 0,5 2 46 0 0,-11-7 68 0 0,0-1-1 0 0,0 0 1 0 0,-1-1 0 0 0,1 1 0 0 0,0 0 0 0 0,0-1 0 0 0,0 0 0 0 0,0 1 0 0 0,0-1-1 0 0,0 0 1 0 0,0-1 0 0 0,0 1 0 0 0,0-1 0 0 0,0 1 0 0 0,0-1 0 0 0,0 0-1 0 0,0 0 1 0 0,0 0 0 0 0,-1 0 0 0 0,1 0 0 0 0,0-1 0 0 0,-1 1 0 0 0,1-1 0 0 0,-1 0-1 0 0,1 0 1 0 0,-1 0 0 0 0,0 0 0 0 0,0 0 0 0 0,0-1-68 0 0,52-75 2962 0 0,-46 65-2634 0 0,12-29 289 0 0,-1 0 1 0 0,-3-2-1 0 0,-1 0 0 0 0,7-36-617 0 0,18-54-78 0 0,-17 37-1350 0 0,-20 76-2353 0 0,-3 0-3371 0 0,0 20-3821 0 0</inkml:trace>
  <inkml:trace contextRef="#ctx0" brushRef="#br0" timeOffset="995.477">813 196 2849 0 0,'0'0'1163'0'0,"0"0"-129"0"0,0 0 91 0 0,0 0 208 0 0,0 0 126 0 0,0 0-44 0 0,0 0-207 0 0,0 0-225 0 0,0 0-150 0 0,0 0-57 0 0,0 0 12 0 0,0 0-25 0 0,0 0-71 0 0,0 20-123 0 0,2 64-123 0 0,-30 64 360 0 0,13-99-739 0 0,4-13-292 0 0,-2 0-1 0 0,-1-2 1 0 0,-2 1 0 0 0,-1-2-1 0 0,-8 11 226 0 0,-16 5-3924 0 0,18-25-4377 0 0,19-19 3344 0 0</inkml:trace>
  <inkml:trace contextRef="#ctx0" brushRef="#br0" timeOffset="1468.977">664 605 0 0 0,'0'0'1226'0'0,"0"0"97"0"0,0 0-2 0 0,0 0-53 0 0,0 0-33 0 0,0 0 11 0 0,0 0 12 0 0,0 0 0 0 0,0 0-56 0 0,19 12-103 0 0,64 35-131 0 0,-82-46-928 0 0,1 0 0 0 0,-1 0-1 0 0,0 0 1 0 0,1-1 0 0 0,-1 1-1 0 0,1 0 1 0 0,-1-1 0 0 0,1 1-1 0 0,-1-1 1 0 0,1 0 0 0 0,-1 0-1 0 0,1 1 1 0 0,-1-1 0 0 0,1 0-1 0 0,0 0 1 0 0,-1 0 0 0 0,1-1 0 0 0,-1 1-1 0 0,1 0 1 0 0,-1-1 0 0 0,1 1-1 0 0,-1 0 1 0 0,1-1 0 0 0,-1 0-1 0 0,1 1 1 0 0,-1-1 0 0 0,0 0-1 0 0,1 0 1 0 0,-1 0 0 0 0,0 0-1 0 0,0 0 1 0 0,1-1-40 0 0,4-2 197 0 0,24-21 20 0 0,-1-1 0 0 0,-2-1 0 0 0,0-1 0 0 0,-2-1 0 0 0,-1-2 0 0 0,-1 0 0 0 0,-2-2 0 0 0,-1 0 0 0 0,-2-1 0 0 0,-1-1-1 0 0,-2-1 1 0 0,6-22-217 0 0,0-31 142 0 0,-40 101-994 0 0,9 6 907 0 0,0 1 0 0 0,1 0 0 0 0,2 1 0 0 0,-1-1 0 0 0,2 2 0 0 0,1-1 1 0 0,1 0-1 0 0,0 1 0 0 0,1 0 0 0 0,2 0 0 0 0,0 0 0 0 0,1 0 1 0 0,1 0-1 0 0,1 0 0 0 0,1 0 0 0 0,1-1 0 0 0,1 4-55 0 0,47 192 626 0 0,-39-143-2177 0 0,-13-72 152 0 0,0-1-747 0 0,-1 0-2430 0 0,-2 0 2713 0 0,2 0 369 0 0,-1 0-3804 0 0</inkml:trace>
  <inkml:trace contextRef="#ctx0" brushRef="#br0" timeOffset="1733.612">1319 432 7274 0 0,'0'0'1589'0'0,"0"0"-134"0"0,0 0-13 0 0,0 0-11 0 0,0 0-182 0 0,0 0-246 0 0,0 0-253 0 0,0 0-258 0 0,-5 32-129 0 0,-16 102-114 0 0,13 24 222 0 0,8-148-1118 0 0,-3 9 365 0 0,-2-16-3521 0 0,-3-2-3770 0 0,6-1 2110 0 0</inkml:trace>
  <inkml:trace contextRef="#ctx0" brushRef="#br0" timeOffset="2047.683">1512 476 0 0 0,'0'0'297'0'0,"0"0"993"0"0,0 0 488 0 0,0 0 139 0 0,0 0-1 0 0,0 0-161 0 0,0 0-259 0 0,0 0-220 0 0,0 0-205 0 0,0 0-152 0 0,0 0-138 0 0,-28 29-106 0 0,-87 87-60 0 0,64-73 963 0 0,50-41-1515 0 0,1-1 1 0 0,-1 1-1 0 0,1 0 0 0 0,0 0 1 0 0,0 0-1 0 0,0 0 1 0 0,0 0-1 0 0,0 0 0 0 0,0 0 1 0 0,0 0-1 0 0,0 0 1 0 0,1 0-1 0 0,-1-1 1 0 0,1 1-1 0 0,-1 0 0 0 0,1 0 1 0 0,0 0-1 0 0,0-1 1 0 0,0 1-1 0 0,0 0 0 0 0,0-1 1 0 0,0 1-1 0 0,0-1 1 0 0,1 1-1 0 0,-1-1 1 0 0,1 0-1 0 0,-1 1 0 0 0,1-1 1 0 0,-1 0-1 0 0,1 0 1 0 0,-1 0-1 0 0,1 0 0 0 0,0 0 1 0 0,0-1-1 0 0,1 2-63 0 0,-1-1 116 0 0,99 41 2923 0 0,-3-7-3888 0 0,-91-34-76 0 0,5 0-4278 0 0,-8 2-4205 0 0</inkml:trace>
</inkml:ink>
</file>

<file path=ppt/ink/ink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2.4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253 26 9978 0 0,'0'0'1688'0'0,"0"0"-402"0"0,0 0-162 0 0,0 0 41 0 0,0 0 79 0 0,0 0-69 0 0,0 0-190 0 0,0 0-261 0 0,0 0-250 0 0,0 0-201 0 0,0 0-138 0 0,-3 8-63 0 0,-51 291 509 0 0,-29-2-1257 0 0,78-280 1559 0 0,-2 10-7533 0 0,16-41-843 0 0,-4 3 4179 0 0,-3 3-340 0 0</inkml:trace>
  <inkml:trace contextRef="#ctx0" brushRef="#br0" timeOffset="250.529">84 74 6665 0 0,'0'0'1026'0'0,"0"0"-179"0"0,0 0-119 0 0,0 0 61 0 0,0 0 110 0 0,0 0 64 0 0,0 0 45 0 0,0 0-19 0 0,0 0-60 0 0,0 0-89 0 0,0 0-99 0 0,0 0-119 0 0,0 0-119 0 0,36 2-89 0 0,113 4-66 0 0,-46-17 105 0 0,14-21-268 0 0,-44 10-2000 0 0,1 6-5846 0 0,-64 16 3696 0 0,-5 0-1543 0 0</inkml:trace>
  <inkml:trace contextRef="#ctx0" brushRef="#br0" timeOffset="502.78">1 446 4793 0 0,'0'0'2295'0'0,"0"0"-1165"0"0,0 0-19 0 0,0 0 338 0 0,0 0 172 0 0,0 0-105 0 0,0 0-292 0 0,32 0-280 0 0,101 0-209 0 0,35-11 663 0 0,-119 10-1522 0 0,15 0-1820 0 0,-23 4-6674 0 0,-31 0 1088 0 0</inkml:trace>
  <inkml:trace contextRef="#ctx0" brushRef="#br0" timeOffset="962.831">443 553 7122 0 0,'0'0'1368'0'0,"0"0"-387"0"0,0 0-224 0 0,0 0-37 0 0,0 0-32 0 0,0 0-44 0 0,0 0-61 0 0,0 0-71 0 0,0 0-68 0 0,0 0-59 0 0,0 0-73 0 0,0 0-48 0 0,-4 25-41 0 0,-19 123 67 0 0,21-134-1265 0 0,-10 68 2935 0 0,9-54-6079 0 0,3-1-6660 0 0,0-27 9399 0 0</inkml:trace>
  <inkml:trace contextRef="#ctx0" brushRef="#br0" timeOffset="1214.085">417 549 1952 0 0,'0'0'2052'0'0,"0"0"-1055"0"0,0 0-381 0 0,0 0 142 0 0,0 0 286 0 0,0 0 232 0 0,0 0 95 0 0,0 0 5 0 0,0 0-45 0 0,0 0-78 0 0,0 0-110 0 0,0 0-154 0 0,0 0-170 0 0,19 3-159 0 0,95 9 235 0 0,-40-17 88 0 0,-36 1-2693 0 0,0 2-6385 0 0,-38 3 4092 0 0,0 2-1704 0 0</inkml:trace>
  <inkml:trace contextRef="#ctx0" brushRef="#br0" timeOffset="1445.982">428 704 3825 0 0,'0'0'2470'0'0,"0"0"-1369"0"0,0 0-451 0 0,0 0 271 0 0,0 0 404 0 0,0 0 194 0 0,0 0-67 0 0,0 0-203 0 0,0 0-235 0 0,0 0-189 0 0,0 0-168 0 0,0 0-159 0 0,0 0-115 0 0,24 4-103 0 0,73 10-66 0 0,-1-14-717 0 0,-65-4-1774 0 0,-11 0-3927 0 0,-12 1-3195 0 0</inkml:trace>
</inkml:ink>
</file>

<file path=ppt/ink/ink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33.8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487 388 0 0 0,'0'0'212'0'0,"0"0"511"0"0,0 0 202 0 0,0 0 86 0 0,0 0-17 0 0,0 0-21 0 0,0 0-66 0 0,0 0-105 0 0,-6-13-7 0 0,-2-5-415 0 0,-22-44 2856 0 0,29 60-3018 0 0,0 0 0 0 0,-1 0 0 0 0,1 0 0 0 0,-1 1 1 0 0,1-1-1 0 0,-1 0 0 0 0,1 1 0 0 0,-1-1 0 0 0,0 1 0 0 0,0 0 0 0 0,1 0 0 0 0,-1-1 0 0 0,0 1 0 0 0,0 1 0 0 0,-1-1 0 0 0,1 0 0 0 0,0 0 0 0 0,0 1 0 0 0,0-1 0 0 0,0 1 0 0 0,-1-1 0 0 0,1 1 0 0 0,0 0 0 0 0,0 0 0 0 0,-2 0-218 0 0,-91 23 934 0 0,92-22-871 0 0,-180 73 1244 0 0,110-31-617 0 0,96-17-925 0 0,125 11 758 0 0,-144-37-504 0 0,-4 0-13 0 0,1 0 0 0 0,-1 0 0 0 0,1-1 0 0 0,0 1 0 0 0,-1 0 0 0 0,1 0 0 0 0,0 0 0 0 0,-1 0 0 0 0,1 0 0 0 0,-1 0 0 0 0,1 0 0 0 0,0 0 0 0 0,-1 0 0 0 0,1 1 0 0 0,0-1 0 0 0,-1 0 0 0 0,1 0 0 0 0,-1 0 0 0 0,1 1 0 0 0,0-1 0 0 0,-1 0 0 0 0,1 1 0 0 0,-1-1 0 0 0,1 1 0 0 0,-1-1 0 0 0,1 0 0 0 0,-1 1 0 0 0,0-1 0 0 0,1 1 0 0 0,-1-1 0 0 0,1 1 0 0 0,-1-1 0 0 0,0 1 0 0 0,1 0 0 0 0,-1-1 0 0 0,0 1 0 0 0,0-1 0 0 0,0 1 0 0 0,1 0 0 0 0,-1-1 0 0 0,0 1 0 0 0,0 0 0 0 0,0-1 0 0 0,0 1 0 0 0,0 0 0 0 0,0-1 0 0 0,0 1 0 0 0,0-1 0 0 0,0 1 0 0 0,-1 0 0 0 0,1-1 0 0 0,0 1 0 0 0,0 0 0 0 0,0-1 0 0 0,-1 1 0 0 0,1-1 0 0 0,0 1 0 0 0,-1-1 0 0 0,1 1 0 0 0,-1-1 0 0 0,1 1 0 0 0,0-1 0 0 0,-1 1 0 0 0,1-1 0 0 0,-1 1 0 0 0,1-1 0 0 0,-1 1-6 0 0,-164 145 654 0 0,158-140-630 0 0,3-4-13 0 0,0 0 0 0 0,1 0 0 0 0,-1 1 0 0 0,1-1 0 0 0,0 1-1 0 0,0 0 1 0 0,0 0 0 0 0,0 0 0 0 0,0 0 0 0 0,1 0 0 0 0,-1 1 0 0 0,1-1 0 0 0,0 1 0 0 0,0-1 0 0 0,0 1 0 0 0,1 0 0 0 0,-1 0 0 0 0,1 0 0 0 0,0 0 0 0 0,0 0 0 0 0,0 0 0 0 0,1 0 0 0 0,-1 0-1 0 0,1 1 1 0 0,0-1 0 0 0,0 0 0 0 0,0 0 0 0 0,1 0 0 0 0,1 4-11 0 0,1-5 26 0 0,0 0 0 0 0,1 0 0 0 0,-1 0 0 0 0,1-1 0 0 0,0 0-1 0 0,0 1 1 0 0,0-2 0 0 0,0 1 0 0 0,0 0 0 0 0,0-1 0 0 0,0 0 0 0 0,1 0 0 0 0,-1 0 0 0 0,1 0-1 0 0,-1-1 1 0 0,0 1 0 0 0,1-1 0 0 0,-1 0 0 0 0,1-1 0 0 0,-1 1 0 0 0,1-1 0 0 0,0 0-26 0 0,15 0 34 0 0,24-14-1119 0 0,-13-23-3530 0 0,-11-23-10160 0 0,-19 50 13539 0 0</inkml:trace>
  <inkml:trace contextRef="#ctx0" brushRef="#br0" timeOffset="270.019">246 1 8034 0 0,'0'0'1065'0'0,"0"0"-359"0"0,0 0-267 0 0,0 0-26 0 0,0 0 226 0 0,0 0 256 0 0,0 0 166 0 0,0 0 35 0 0,0 0-143 0 0,0 0-183 0 0,-11 32-171 0 0,-35 106-165 0 0,27-25 111 0 0,15 121 94 0 0,-9 91-531 0 0,-10-110-2641 0 0,26-205 40 0 0,2-5-5699 0 0,-2-2 3014 0 0</inkml:trace>
  <inkml:trace contextRef="#ctx0" brushRef="#br0" timeOffset="1001.134">944 170 3945 0 0,'0'0'1084'0'0,"0"0"-313"0"0,0 0-88 0 0,0 0 126 0 0,0 0 202 0 0,0 0 185 0 0,0 0 17 0 0,0 0-133 0 0,0 0-171 0 0,0 0-206 0 0,0 0-179 0 0,-10 33-129 0 0,-32 102-127 0 0,-49 171 315 0 0,50-199-347 0 0,41-106-84 0 0,0-1 119 0 0,0 0 91 0 0,3-31-31 0 0,1 0 0 0 0,2 1 0 0 0,1 0 0 0 0,1 0 0 0 0,2 0 0 0 0,12-24-331 0 0,151-393 504 0 0,-175 516-1233 0 0,-5-26 759 0 0,1 1 1 0 0,2 0-1 0 0,2 0 0 0 0,2 0 1 0 0,4 15-31 0 0,-3-47 17 0 0,1-1-1 0 0,0 0 1 0 0,1 0 0 0 0,0 0-1 0 0,1 0 1 0 0,1 0 0 0 0,-1-1-1 0 0,1 0 1 0 0,1 0 0 0 0,0 0-1 0 0,1 0 1 0 0,6 7-17 0 0,-11-16 67 0 0,-1 1-1 0 0,0-1 1 0 0,0 0 0 0 0,1 0-1 0 0,-1 0 1 0 0,0 0-1 0 0,1 0 1 0 0,-1 0 0 0 0,1 0-1 0 0,-1-1 1 0 0,1 1 0 0 0,-1 0-1 0 0,1-1 1 0 0,0 0 0 0 0,-1 1-1 0 0,1-1 1 0 0,0 0 0 0 0,-1 0-1 0 0,1 1 1 0 0,0-1 0 0 0,-1-1-1 0 0,1 1 1 0 0,0 0 0 0 0,-1 0-1 0 0,1-1 1 0 0,0 1-1 0 0,-1-1 1 0 0,1 1 0 0 0,0-1-1 0 0,-1 0 1 0 0,1 1 0 0 0,-1-1-1 0 0,0 0 1 0 0,1 0 0 0 0,-1 0-1 0 0,0 0 1 0 0,1 0 0 0 0,-1-1-1 0 0,0 1 1 0 0,0 0 0 0 0,0-1-1 0 0,0 1 1 0 0,0-1-67 0 0,46-71 2317 0 0,-43 66-2262 0 0,130-291 1376 0 0,-100 196-1494 0 0,-30 79-3192 0 0,-3 0-3382 0 0,-1 23 520 0 0,-2 0-2788 0 0</inkml:trace>
  <inkml:trace contextRef="#ctx0" brushRef="#br0" timeOffset="1288.087">1621 222 9994 0 0,'0'0'3201'0'0,"0"0"-1434"0"0,0 0-574 0 0,0 0-56 0 0,0 0-26 0 0,0 0-147 0 0,0 0-243 0 0,0 0-201 0 0,0 0-98 0 0,0 0-69 0 0,0 0-7 0 0,0 0-32 0 0,13 2-71 0 0,169 14 732 0 0,-164-16-1230 0 0,8 0-1237 0 0,-11 0-4567 0 0,-15-1 484 0 0,0-1 1776 0 0,0 2-2282 0 0</inkml:trace>
  <inkml:trace contextRef="#ctx0" brushRef="#br0" timeOffset="1540.883">1533 461 5329 0 0,'0'0'1162'0'0,"0"0"127"0"0,0 0 289 0 0,0 0 194 0 0,0 0-27 0 0,0 0-181 0 0,0 0-246 0 0,0 0-241 0 0,0 0-245 0 0,34 6-237 0 0,106 15-197 0 0,-43-23-117 0 0,-7-18-879 0 0,-52 10-2091 0 0,-3 0-3506 0 0,-24 7-3263 0 0</inkml:trace>
  <inkml:trace contextRef="#ctx0" brushRef="#br0" timeOffset="2101.418">2089 601 3929 0 0,'0'0'2091'0'0,"0"0"-493"0"0,0 0 199 0 0,0 0 293 0 0,0 0 23 0 0,0 0-304 0 0,0 0-419 0 0,0 0-281 0 0,0 0-186 0 0,0 0-154 0 0,0 0-120 0 0,0 0-102 0 0,0 0-84 0 0,4-19-47 0 0,15-60-18 0 0,13-1 543 0 0,-27 62-902 0 0,2 1 1 0 0,0-1 0 0 0,1 1 0 0 0,1 1-1 0 0,0-1 1 0 0,2 2 0 0 0,-1-1 0 0 0,2 2-1 0 0,0-1 1 0 0,1 1 0 0 0,8-6-40 0 0,-18 17-50 0 0,0 1 0 0 0,1-1 0 0 0,-1 1 0 0 0,1 0 0 0 0,-1-1 0 0 0,1 2 0 0 0,0-1 1 0 0,0 0-1 0 0,0 1 0 0 0,0 0 0 0 0,0 0 0 0 0,0 0 0 0 0,0 0 0 0 0,0 0 0 0 0,1 1 0 0 0,-1 0 0 0 0,0 0 0 0 0,1 0 50 0 0,16 45-417 0 0,-5 68 351 0 0,-16-112 71 0 0,0 1-1 0 0,0-1 0 0 0,1 0 0 0 0,-1 0 0 0 0,1 1 0 0 0,-1-1 0 0 0,1 0 1 0 0,0 0-1 0 0,-1 0 0 0 0,1 0 0 0 0,0 0 0 0 0,0 0 0 0 0,0 0 0 0 0,0 0 1 0 0,0 0-1 0 0,0 0 0 0 0,0 0 0 0 0,0 0 0 0 0,0-1 0 0 0,0 1 0 0 0,0 0 1 0 0,1-1-1 0 0,-1 1 0 0 0,0-1 0 0 0,0 0 0 0 0,1 1 0 0 0,-1-1 0 0 0,0 0 1 0 0,0 0-1 0 0,1 0 0 0 0,-1 1 0 0 0,0-1 0 0 0,1-1 0 0 0,-1 1 0 0 0,0 0 1 0 0,1 0-1 0 0,-1 0 0 0 0,0-1 0 0 0,1 1 0 0 0,-1-1 0 0 0,0 1 0 0 0,1-1-4 0 0,51-29 166 0 0,135-112-270 0 0,-104 104 18 0 0,-82 57 91 0 0,-45 205 184 0 0,56-173-1757 0 0,20-39-3961 0 0,-4-12-3193 0 0,-19 0 2110 0 0</inkml:trace>
  <inkml:trace contextRef="#ctx0" brushRef="#br0" timeOffset="5637.915">3328 240 0 0 0,'0'0'247'0'0,"0"0"666"0"0,0 0 350 0 0,0 0 323 0 0,0 0 205 0 0,0 0-61 0 0,0 0-182 0 0,0 0-208 0 0,0 0-188 0 0,0 0-147 0 0,0 0-120 0 0,-9-5-97 0 0,-44-26 1075 0 0,44 31-1792 0 0,-1 1 0 0 0,1 0 0 0 0,-1 0 0 0 0,1 1 0 0 0,-1 0 0 0 0,1 1 0 0 0,0 0 0 0 0,0 1 0 0 0,0 0 0 0 0,1 0 0 0 0,0 0 0 0 0,-1 1 0 0 0,1 1 0 0 0,1-1 0 0 0,-1 1 0 0 0,1 1 0 0 0,0-1 0 0 0,0 1 0 0 0,1 0 0 0 0,0 1 0 0 0,0-1 0 0 0,1 1 0 0 0,0 1-71 0 0,2-6-5 0 0,0 1 0 0 0,0-1 0 0 0,0 1 0 0 0,0 0 0 0 0,1 0-1 0 0,-1 0 1 0 0,1 0 0 0 0,0 0 0 0 0,1 1 0 0 0,-1-1 0 0 0,1 0 0 0 0,-1 1 0 0 0,1-1 0 0 0,1 1 0 0 0,-1 0 0 0 0,1-1 0 0 0,0 1 0 0 0,0 0 0 0 0,0-1 0 0 0,0 1 0 0 0,1 0 0 0 0,0-1-1 0 0,0 1 1 0 0,0-1 0 0 0,0 1 0 0 0,1-1 0 0 0,0 0 0 0 0,0 0 0 0 0,0 1 0 0 0,0-1 0 0 0,1 0 0 0 0,0-1 0 0 0,-1 1 0 0 0,1 0 0 0 0,1-1 0 0 0,-1 0 0 0 0,0 0 0 0 0,1 0 0 0 0,0 0 0 0 0,0 0-1 0 0,-1-1 1 0 0,2 1 0 0 0,-1-1 0 0 0,0 0 0 0 0,0-1 0 0 0,1 1 0 0 0,-1-1 0 0 0,2 1 5 0 0,2-1 71 0 0,-1 1 57 0 0,0-1 0 0 0,1 0 0 0 0,-1 0 0 0 0,0-1 0 0 0,0 0 0 0 0,0 0 0 0 0,1 0 0 0 0,-1-1 0 0 0,0 0 0 0 0,0-1 0 0 0,0 0 0 0 0,0 0 0 0 0,0 0 0 0 0,0-1 0 0 0,-1 0 0 0 0,1 0 0 0 0,-1 0 0 0 0,3-3-128 0 0,115-131 896 0 0,-53 23-858 0 0,-66 221-1644 0 0,13 229 367 0 0,-18-302 1057 0 0,-2 0-1 0 0,-2 1 1 0 0,-1-1 0 0 0,-1-1-1 0 0,-2 1 1 0 0,-1-1 0 0 0,-2-1-1 0 0,-3 4 183 0 0,11-25 45 0 0,-1-1 0 0 0,-1 1 1 0 0,0-1-1 0 0,0 0 0 0 0,-1-1 0 0 0,0 1 0 0 0,-1-1 0 0 0,0 0 0 0 0,0-1 0 0 0,-1 1 0 0 0,0-1 0 0 0,-1-1 1 0 0,1 0-1 0 0,-2 0 0 0 0,1-1 0 0 0,-1 0 0 0 0,1 0 0 0 0,-2-1 0 0 0,1-1 0 0 0,0 1 0 0 0,-1-2 0 0 0,0 1 1 0 0,0-2-1 0 0,0 1 0 0 0,0-2 0 0 0,0 1 0 0 0,-1-1 0 0 0,-10-1-45 0 0,19 0 50 0 0,1 0-1 0 0,-1-1 1 0 0,0 1-1 0 0,1 0 1 0 0,-1-1 0 0 0,0 0-1 0 0,1 0 1 0 0,-1 1-1 0 0,1-1 1 0 0,-1-1-1 0 0,1 1 1 0 0,0 0 0 0 0,-1-1-1 0 0,1 1 1 0 0,0-1-1 0 0,0 0 1 0 0,0 1-1 0 0,0-1 1 0 0,0 0 0 0 0,1 0-1 0 0,-1 0 1 0 0,1-1-1 0 0,-1 1 1 0 0,1 0-1 0 0,0-1 1 0 0,-1 1 0 0 0,1-1-1 0 0,0 1 1 0 0,1-1-1 0 0,-1 1 1 0 0,0-1-1 0 0,1 0 1 0 0,0 1 0 0 0,-1-1-1 0 0,1 0 1 0 0,0 1-1 0 0,0-1 1 0 0,1 0-1 0 0,-1 0-49 0 0,1-6 67 0 0,1 1 0 0 0,0-1 0 0 0,0 0-1 0 0,1 1 1 0 0,0 0 0 0 0,1 0-1 0 0,0 0 1 0 0,0 0 0 0 0,0 0 0 0 0,1 1-1 0 0,3-4-66 0 0,26-25 36 0 0,1 1-1 0 0,3 2 1 0 0,0 1-1 0 0,2 2 1 0 0,1 2-1 0 0,1 2 0 0 0,33-14-35 0 0,62-23-1480 0 0,-78 41-6704 0 0,-47 18-2444 0 0</inkml:trace>
</inkml:ink>
</file>

<file path=ppt/ink/ink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49.0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41 888 0 0,'0'0'1571'0'0,"0"0"54"0"0,0 0 56 0 0,0 0-4 0 0,0 0-161 0 0,0 0-218 0 0,0 0-246 0 0,0 0-225 0 0,0 0-182 0 0,0 0-167 0 0,0 0-122 0 0,1-5-104 0 0,-1 3-225 0 0,0 1-1 0 0,0-1 1 0 0,0 1 0 0 0,1-1 0 0 0,-1 1 0 0 0,1-1 0 0 0,-1 1 0 0 0,1-1 0 0 0,-1 1 0 0 0,1 0 0 0 0,0-1 0 0 0,-1 1 0 0 0,1 0 0 0 0,0 0 0 0 0,0-1-1 0 0,0 1 1 0 0,0 0 0 0 0,0 0 0 0 0,0 0 0 0 0,0 0 0 0 0,1 0 0 0 0,-1 0 0 0 0,0 1 0 0 0,0-1 0 0 0,1 0 0 0 0,-1 1 0 0 0,0-1 0 0 0,1 1-1 0 0,-1-1 1 0 0,1 1 0 0 0,-1 0 0 0 0,1-1 0 0 0,-1 1 0 0 0,1 0 0 0 0,-1 0 0 0 0,1 0 0 0 0,1 0-27 0 0,142 0 2051 0 0,-136 1-2010 0 0,1 0 0 0 0,-1 1-1 0 0,0 0 1 0 0,1 0 0 0 0,-1 1 0 0 0,0 0 0 0 0,-1 1 0 0 0,1 0-1 0 0,0 0 1 0 0,-1 1 0 0 0,0 0 0 0 0,0 1 0 0 0,-1-1 0 0 0,0 1-1 0 0,1 1 1 0 0,-2-1 0 0 0,1 1 0 0 0,-1 1 0 0 0,0-1 0 0 0,-1 1-1 0 0,4 6-40 0 0,-3 5 122 0 0,-1 0 0 0 0,0 0 0 0 0,-2 1 0 0 0,0-1 0 0 0,-1 1 0 0 0,-1-1-1 0 0,0 1 1 0 0,-2 0 0 0 0,-1 0 0 0 0,0-1 0 0 0,-1 1 0 0 0,-1-1 0 0 0,-1 0-1 0 0,-1 0 1 0 0,0 0 0 0 0,-7 11-122 0 0,-20 90 339 0 0,12 68 240 0 0,20-175-515 0 0,1-1 0 0 0,0 1 0 0 0,1-1 0 0 0,1 1 0 0 0,0-1 1 0 0,0 1-1 0 0,1-1 0 0 0,1 0 0 0 0,0 0 0 0 0,1-1 0 0 0,4 9-64 0 0,-1-6 141 0 0,1-1 0 0 0,0 0 1 0 0,1-1-1 0 0,0 0 0 0 0,1 0 0 0 0,1-1 0 0 0,-1 0 0 0 0,2-1 0 0 0,-1-1 0 0 0,1 0 0 0 0,1-1 1 0 0,0 0-1 0 0,0-1 0 0 0,0 0 0 0 0,1-2 0 0 0,7 3-141 0 0,21-1 1224 0 0,-43-7-968 0 0,0 0 18 0 0,0 0-12 0 0,0 0-20 0 0,0 0-17 0 0,0 0-9 0 0,0 0-10 0 0,0 0-20 0 0,-2-1-178 0 0,0-1-1 0 0,0 0 1 0 0,0 0-1 0 0,0 1 0 0 0,0-1 1 0 0,-1 1-1 0 0,1 0 1 0 0,0-1-1 0 0,-1 1 0 0 0,1 0 1 0 0,-1 1-1 0 0,0-1 1 0 0,1 0-1 0 0,-1 1 0 0 0,1-1 1 0 0,-1 1-1 0 0,0 0 1 0 0,0 0-1 0 0,1 0 0 0 0,-1 0 1 0 0,0 1-1 0 0,1-1 1 0 0,-1 1-1 0 0,0-1 0 0 0,1 1 1 0 0,-1 0-8 0 0,-10 0 74 0 0,8 0-80 0 0,1 1-1 0 0,-1-1 1 0 0,0 1-1 0 0,1 0 1 0 0,0 0-1 0 0,0 1 1 0 0,-1 0 0 0 0,2-1-1 0 0,-1 1 1 0 0,0 1-1 0 0,0-1 1 0 0,1 0-1 0 0,0 1 1 0 0,0 0 0 0 0,0 0-1 0 0,0 0 1 0 0,0 0-1 0 0,1 0 1 0 0,0 0-1 0 0,0 1 1 0 0,0-1 0 0 0,0 1-1 0 0,0 3 7 0 0,1 1-3 0 0,1 0 0 0 0,0 1 1 0 0,0-1-1 0 0,1 1 0 0 0,0-1 0 0 0,1 0 0 0 0,0 0 0 0 0,0 0 1 0 0,1 0-1 0 0,0 0 0 0 0,1 0 0 0 0,0-1 0 0 0,0 1 0 0 0,1-1 1 0 0,0 0-1 0 0,0 0 0 0 0,1-1 0 0 0,3 4 3 0 0,31 55-10 0 0,-35-57 26 0 0,0 0 0 0 0,0 0 1 0 0,-1 0-1 0 0,0 1 0 0 0,-1 0 0 0 0,0 0 1 0 0,0 0-1 0 0,-1 0 0 0 0,0 0 1 0 0,-1 0-1 0 0,-1 1 0 0 0,1-1 1 0 0,-1 0-1 0 0,-1 1 0 0 0,0-1 0 0 0,-1 0 1 0 0,0 0-1 0 0,0 0 0 0 0,-1 0 1 0 0,0 0-1 0 0,-1 0 0 0 0,0-1 0 0 0,-3 5-16 0 0,-1-2 18 0 0,-2 0 0 0 0,1 0-1 0 0,-2-1 1 0 0,1 0-1 0 0,-1-1 1 0 0,-1-1 0 0 0,0 1-1 0 0,0-2 1 0 0,-1 0-1 0 0,0 0 1 0 0,-1-1-1 0 0,1-1 1 0 0,-1 0 0 0 0,-1-1-1 0 0,1 0 1 0 0,-1-1-1 0 0,1-1 1 0 0,-1-1-1 0 0,0 0 1 0 0,0 0 0 0 0,0-2-1 0 0,-1 0-17 0 0,-46-12-1417 0 0,45-27-3104 0 0,17 11-6502 0 0,0 19 473 0 0</inkml:trace>
  <inkml:trace contextRef="#ctx0" brushRef="#br0" timeOffset="435.244">871 892 1240 0 0,'0'0'3850'0'0,"0"0"-2111"0"0,0 0-628 0 0,0 0 150 0 0,0 0 242 0 0,0 0 112 0 0,0 0-79 0 0,0 0-125 0 0,0 0-152 0 0,0 0-164 0 0,0 0-118 0 0,0 0-123 0 0,0 0-103 0 0,29 0-71 0 0,92 0-68 0 0,-29-4 715 0 0,36-10-507 0 0,-120 12-111 0 0,-2 0-4418 0 0,-6 2-9193 0 0,-1 0 5163 0 0</inkml:trace>
  <inkml:trace contextRef="#ctx0" brushRef="#br0" timeOffset="681.921">863 1120 9066 0 0,'0'0'1031'0'0,"0"0"-160"0"0,0 0 296 0 0,0 0 404 0 0,0 0 173 0 0,0 0-114 0 0,0 0-250 0 0,0 0-282 0 0,0 0-264 0 0,0 0-199 0 0,36 0-215 0 0,116-1-136 0 0,82-20 242 0 0,-100 6-2959 0 0,-117 13-383 0 0,-8-3-6177 0 0,-7 5 978 0 0</inkml:trace>
  <inkml:trace contextRef="#ctx0" brushRef="#br0" timeOffset="1201.668">998 615 6457 0 0,'0'0'1339'0'0,"0"0"-236"0"0,0 0-141 0 0,0 0-25 0 0,0 0-37 0 0,0 0 30 0 0,0 0 46 0 0,0 0 39 0 0,0 0 80 0 0,0 0-67 0 0,0 0-117 0 0,0 0-100 0 0,0 0-103 0 0,23 19-57 0 0,74 57-39 0 0,8-15 795 0 0,-70-47-1099 0 0,190 81 595 0 0,-222-94-898 0 0,-1 0 0 0 0,1 0 0 0 0,-1 0 0 0 0,1 0 0 0 0,-1 0 0 0 0,0 1 0 0 0,0-1 0 0 0,1 1 0 0 0,-1 0 0 0 0,0 0 0 0 0,0 0 0 0 0,0 0 1 0 0,-1 0-1 0 0,1 0 0 0 0,0 0 0 0 0,-1 0 0 0 0,0 1 0 0 0,1-1 0 0 0,-1 1 0 0 0,0-1 0 0 0,0 1 0 0 0,0-1 0 0 0,0 1 0 0 0,-1 0 0 0 0,1-1 0 0 0,-1 1 0 0 0,0 0 0 0 0,0-1 0 0 0,0 1 0 0 0,0 0 0 0 0,0 0 0 0 0,0-1 0 0 0,-1 1 0 0 0,1 0 0 0 0,-1-1 1 0 0,0 1-1 0 0,0-1 0 0 0,0 1 0 0 0,0-1 0 0 0,0 1 0 0 0,0-1 0 0 0,-1 1 0 0 0,1-1 0 0 0,-1 0 0 0 0,0 0 0 0 0,0 1-5 0 0,-21 26 105 0 0,-1-2-1 0 0,-2 0 1 0 0,-1-1-1 0 0,0-2 1 0 0,-2 0 0 0 0,-1-2-105 0 0,-55 48 179 0 0,-9 16-589 0 0,86-61-1674 0 0,8-14-7332 0 0,0-7 4122 0 0,0-4-1594 0 0</inkml:trace>
</inkml:ink>
</file>

<file path=ppt/ink/ink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53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113 23 1608 0 0,'0'0'2214'0'0,"0"0"-819"0"0,0 0-196 0 0,0 0 173 0 0,0 0 158 0 0,0 0 41 0 0,0 0-175 0 0,0 0-306 0 0,0 0-333 0 0,0 0-251 0 0,0 0-215 0 0,-3 2-145 0 0,1-2-119 0 0,1 1 0 0 0,0 0 0 0 0,-1 0 0 0 0,1 0-1 0 0,0 0 1 0 0,0 1 0 0 0,0-1 0 0 0,0 0 0 0 0,0 0 0 0 0,0 1 0 0 0,0-1-1 0 0,0 1 1 0 0,1-1 0 0 0,-1 1 0 0 0,0-1 0 0 0,1 1 0 0 0,-1-1 0 0 0,1 1-1 0 0,0-1 1 0 0,-1 1 0 0 0,1 0 0 0 0,0-1 0 0 0,0 1 0 0 0,0 0-1 0 0,0-1 1 0 0,0 1 0 0 0,1-1 0 0 0,-1 1 0 0 0,0 0 0 0 0,1 0-27 0 0,6 243 2180 0 0,-9-178-2072 0 0,-4 1 0 0 0,-3-1 0 0 0,-2 0-1 0 0,-4-1 1 0 0,-2-1 0 0 0,-7 13-108 0 0,9-42-1923 0 0,15-35 837 0 0,0-1-306 0 0,3-9-1982 0 0,21-33-4720 0 0,-18 30 5255 0 0</inkml:trace>
  <inkml:trace contextRef="#ctx0" brushRef="#br0" timeOffset="279.39">39 107 0 0 0,'0'0'543'0'0,"0"0"237"0"0,0 0 209 0 0,0 0 401 0 0,0 0 341 0 0,0 0 108 0 0,0 0-84 0 0,0 0-168 0 0,0 0-164 0 0,0 0-134 0 0,0 0-140 0 0,0 0-166 0 0,0 0-127 0 0,30-6-144 0 0,94-20-136 0 0,-7-4 686 0 0,61-14-2561 0 0,-179 62-3654 0 0,-14 4-2621 0 0,10-15 2536 0 0</inkml:trace>
  <inkml:trace contextRef="#ctx0" brushRef="#br0" timeOffset="528.722">34 406 2417 0 0,'0'0'1896'0'0,"0"0"-848"0"0,0 0 51 0 0,0 0 427 0 0,0 0 263 0 0,0 0-43 0 0,0 0-247 0 0,0 0-248 0 0,0 0-248 0 0,0 0-208 0 0,0 0-186 0 0,32-6-167 0 0,97-17-130 0 0,-39 4 599 0 0,-46 10-3066 0 0,-10 7-7934 0 0,-28 2 3990 0 0</inkml:trace>
  <inkml:trace contextRef="#ctx0" brushRef="#br0" timeOffset="880.398">323 667 5521 0 0,'0'0'1172'0'0,"0"0"-582"0"0,0 0-46 0 0,0 0 300 0 0,0 0 180 0 0,0 0-9 0 0,0 0-149 0 0,0 0-202 0 0,0 0-191 0 0,0 0-123 0 0,0 0-107 0 0,0 0-65 0 0,0 0-43 0 0,-3 33-38 0 0,-9 102-5 0 0,9-65 536 0 0,3-47-7438 0 0,2-23 138 0 0,-1 0 5718 0 0</inkml:trace>
  <inkml:trace contextRef="#ctx0" brushRef="#br0" timeOffset="1184.975">327 656 2697 0 0,'0'0'1709'0'0,"0"0"-634"0"0,0 0-171 0 0,0 0 222 0 0,0 0 252 0 0,0 0 127 0 0,0 0-34 0 0,0 0-136 0 0,0 0-179 0 0,0 0-249 0 0,0 0-220 0 0,0 0-183 0 0,0 0-164 0 0,19 1-108 0 0,59 0-62 0 0,38-14-313 0 0,-81 13-2166 0 0,-23 0-1604 0 0,0 0-3853 0 0,-10 0 4701 0 0</inkml:trace>
  <inkml:trace contextRef="#ctx0" brushRef="#br0" timeOffset="1451.291">343 822 2529 0 0,'0'0'1113'0'0,"0"0"-371"0"0,0 0-40 0 0,0 0 152 0 0,0 0 166 0 0,0 0 163 0 0,0 0 92 0 0,0 0 43 0 0,0 0-33 0 0,0 0-150 0 0,0 0-184 0 0,0 0-188 0 0,0 0-171 0 0,20 0-145 0 0,98 0 28 0 0,-58-6-461 0 0,-40 5-2885 0 0,1 0-4293 0 0,-15 1 801 0 0</inkml:trace>
</inkml:ink>
</file>

<file path=ppt/ink/ink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55.6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1 299 4465 0 0,'0'0'1316'0'0,"0"0"-33"0"0,0 0 65 0 0,0 0 89 0 0,0 0-26 0 0,0 0-204 0 0,0 0-274 0 0,0 0-235 0 0,0 0-118 0 0,0 0-27 0 0,0 0 45 0 0,0 0 7 0 0,12 0-29 0 0,92-7 1063 0 0,49-8-137 0 0,-87 13-1481 0 0,1 0-3854 0 0,-54 4-352 0 0,-7 1-4296 0 0,-4 0 4808 0 0</inkml:trace>
  <inkml:trace contextRef="#ctx0" brushRef="#br0" timeOffset="250.183">19 483 5817 0 0,'0'0'1922'0'0,"0"0"-1123"0"0,0 0-235 0 0,0 0 365 0 0,0 0 364 0 0,0 0 82 0 0,0 0-119 0 0,0 0-197 0 0,0 0-240 0 0,0 0-178 0 0,0 0-154 0 0,33-4-154 0 0,102-11-129 0 0,-42 3-74 0 0,-29 4-2006 0 0,-18 7-5706 0 0,-38 1-588 0 0</inkml:trace>
  <inkml:trace contextRef="#ctx0" brushRef="#br0" timeOffset="3230.038">489 582 512 0 0,'0'0'863'0'0,"0"0"22"0"0,0 0 164 0 0,0 0 259 0 0,0 0 155 0 0,0 0 33 0 0,0 0-93 0 0,0 0-169 0 0,0 0-166 0 0,0 0-126 0 0,0 0-141 0 0,-3-6-74 0 0,0 1-475 0 0,1 0 1 0 0,0 0-1 0 0,0 0 1 0 0,1 0-1 0 0,0-1 1 0 0,0 1-1 0 0,0 0 0 0 0,0-1 1 0 0,1 1-1 0 0,0 0 1 0 0,0-1-1 0 0,0 1 1 0 0,1 0-1 0 0,0-1-252 0 0,7-22 372 0 0,2 0 1 0 0,1 1-1 0 0,1 0 1 0 0,2 1-1 0 0,0 1 1 0 0,2 0-1 0 0,5-5-372 0 0,-10 13 9 0 0,2 0 1 0 0,0 2-1 0 0,0-1 0 0 0,2 2 0 0 0,0 0 0 0 0,0 1 0 0 0,14-9-9 0 0,-28 21-26 0 0,0-1-1 0 0,0 1 0 0 0,1 0 1 0 0,-1 0-1 0 0,0 0 0 0 0,1 0 1 0 0,-1 0-1 0 0,0 0 0 0 0,1 0 1 0 0,-1 1-1 0 0,1-1 0 0 0,-1 0 1 0 0,1 1-1 0 0,0 0 0 0 0,-1-1 0 0 0,1 1 1 0 0,0 0-1 0 0,-1-1 0 0 0,1 1 1 0 0,0 0-1 0 0,-1 0 0 0 0,1 1 1 0 0,0-1-1 0 0,-1 0 0 0 0,1 0 1 0 0,-1 1-1 0 0,1-1 0 0 0,0 1 1 0 0,-1-1-1 0 0,1 1 0 0 0,-1 0 1 0 0,1 0-1 0 0,0 0 27 0 0,19 201 301 0 0,-15-140-273 0 0,-6-62-42 0 0,32-36 273 0 0,130-167-461 0 0,-76 122-106 0 0,-85 80 291 0 0,-1 0-1 0 0,1 1 1 0 0,0-1-1 0 0,-1 0 1 0 0,1 0-1 0 0,0 1 1 0 0,0-1-1 0 0,-1 1 1 0 0,1-1-1 0 0,0 0 1 0 0,0 1-1 0 0,0-1 1 0 0,0 1-1 0 0,0 0 1 0 0,-1-1-1 0 0,1 1 1 0 0,0 0-1 0 0,0 0 1 0 0,0-1-1 0 0,0 1 1 0 0,0 0-1 0 0,0 0 1 0 0,0 0-1 0 0,0 0 1 0 0,0 0-1 0 0,0 0 1 0 0,0 1-1 0 0,0-1 1 0 0,0 0-1 0 0,0 0 1 0 0,0 1-1 0 0,0-1 1 0 0,0 0 0 0 0,0 1-1 0 0,0-1 1 0 0,-1 1-1 0 0,1 0 1 0 0,0-1-1 0 0,0 1 1 0 0,0-1-1 0 0,-1 1 1 0 0,1 0-1 0 0,0 0 1 0 0,-1-1-1 0 0,1 1 1 0 0,-1 0-1 0 0,1 0 1 0 0,-1 0-1 0 0,1 0 1 0 0,-1 0-1 0 0,0 0 1 0 0,1 0-1 0 0,-1-1 1 0 0,0 1-1 0 0,0 0 1 0 0,0 0 17 0 0,12 65 61 0 0,-11-56-11 0 0,1 163 81 0 0,-8-137-1014 0 0,-1-14-5883 0 0,6-21 2107 0 0,0-1-1436 0 0</inkml:trace>
  <inkml:trace contextRef="#ctx0" brushRef="#br0" timeOffset="3857.009">1518 71 5425 0 0,'0'0'792'0'0,"0"0"-74"0"0,0 0 94 0 0,0 0 186 0 0,0 0 150 0 0,0 0-12 0 0,0 0-125 0 0,0 0-190 0 0,0 0-179 0 0,0 0-175 0 0,0 0-186 0 0,0 0-145 0 0,-31 23-93 0 0,-95 73-38 0 0,84-50-5 0 0,40-38 5 0 0,-2 1-49 0 0,1 0 0 0 0,1 1 0 0 0,-1-1-1 0 0,2 0 1 0 0,-1 1 0 0 0,1-1 0 0 0,0 1-1 0 0,1-1 1 0 0,1 1 0 0 0,-1-1 0 0 0,2 6 44 0 0,0-14 29 0 0,0 0 0 0 0,-1 1 0 0 0,1-1 1 0 0,0 0-1 0 0,0 0 0 0 0,0 0 0 0 0,0 0 1 0 0,1-1-1 0 0,-1 1 0 0 0,0 0 0 0 0,0-1 1 0 0,0 0-1 0 0,1 1 0 0 0,-1-1 0 0 0,0 0 1 0 0,0 0-1 0 0,1 0 0 0 0,-1-1 1 0 0,0 1-1 0 0,0 0 0 0 0,0-1 0 0 0,1 1 1 0 0,-1-1-1 0 0,0 0 0 0 0,0 0 0 0 0,0 0 1 0 0,0 0-1 0 0,0 0 0 0 0,0 0 0 0 0,-1-1 1 0 0,1 1-1 0 0,0-1-29 0 0,253-238 755 0 0,-255 241-770 0 0,-1 0 0 0 0,1 0 0 0 0,0 0 0 0 0,-1 0 0 0 0,1 1 0 0 0,0-1 0 0 0,0 0 0 0 0,0 0 0 0 0,0 0 0 0 0,0 1 0 0 0,0-1 0 0 0,0 0 0 0 0,0 0 0 0 0,1 0 0 0 0,-1 0 0 0 0,0 1 0 0 0,1-1 0 0 0,-1 0 0 0 0,1 0 0 0 0,-1 0 0 0 0,1 0 0 0 0,0 0 0 0 0,-1 0 0 0 0,1 0 0 0 0,0 0 0 0 0,0 0 0 0 0,0-1 0 0 0,-1 1 0 0 0,1 0 0 0 0,0 0 0 0 0,0-1 0 0 0,0 1 0 0 0,0-1 0 0 0,0 1 0 0 0,0-1 0 0 0,1 1 0 0 0,-1-1 0 0 0,0 1 0 0 0,0-1 0 0 0,0 0 0 0 0,0 0 0 0 0,0 1 0 0 0,1-1 0 0 0,-1 0 0 0 0,0 0 0 0 0,0 0 0 0 0,0-1 0 0 0,1 1 0 0 0,-1 0 0 0 0,0 0 0 0 0,0-1 0 0 0,0 1 0 0 0,0 0 0 0 0,0-1 0 0 0,0 1 0 0 0,0-1 0 0 0,1 0 0 0 0,-1 1 0 0 0,-1-1 0 0 0,1 0 0 0 0,0 1 0 0 0,0-1 0 0 0,0 0 0 0 0,0 0 0 0 0,0 0 0 0 0,-1 0 0 0 0,1 0 0 0 0,0 0 0 0 0,-1 0 0 0 0,1-1 15 0 0,-2 95-74 0 0,-5-1 0 0 0,-3 0-1 0 0,-17 66 75 0 0,6-69-180 0 0,-3-2 0 0 0,-4 0 0 0 0,-11 17 180 0 0,31-86 21 0 0,-1-1-1 0 0,-1 1 0 0 0,0-1 0 0 0,-2-1 1 0 0,0 0-1 0 0,0 0 0 0 0,-2-1 0 0 0,0-1 1 0 0,-1 0-1 0 0,-5 4-20 0 0,17-16 8 0 0,0 0 0 0 0,1 0 1 0 0,-1-1-1 0 0,0 1 0 0 0,0-1 0 0 0,1 1 1 0 0,-1-1-1 0 0,-1 0 0 0 0,1 1 0 0 0,0-1 1 0 0,0 0-1 0 0,0-1 0 0 0,0 1 0 0 0,-1 0 0 0 0,1-1 1 0 0,0 1-1 0 0,-1-1 0 0 0,1 0 0 0 0,0 1 1 0 0,-1-1-1 0 0,1 0 0 0 0,0-1 0 0 0,-1 1 0 0 0,1 0 1 0 0,-1-1-1 0 0,1 1 0 0 0,0-1 0 0 0,0 0 1 0 0,-1 0-1 0 0,1 0 0 0 0,0 0 0 0 0,0 0 1 0 0,0 0-1 0 0,0 0 0 0 0,0-1 0 0 0,0 1 0 0 0,1-1 1 0 0,-1 0-1 0 0,0 1 0 0 0,1-1 0 0 0,-1 0 1 0 0,1 0-1 0 0,-1 0 0 0 0,1 0 0 0 0,0 0 0 0 0,0 0 1 0 0,-1-2-9 0 0,1-19 75 0 0,1-1 0 0 0,1 1 0 0 0,2 0 0 0 0,0 0 0 0 0,1 0 1 0 0,1 1-1 0 0,1-1 0 0 0,1 1 0 0 0,1 0 0 0 0,1 1 0 0 0,1 0 0 0 0,0 1 0 0 0,2-1 1 0 0,0 2-1 0 0,13-15-75 0 0,93-104-278 0 0,-57 93-5210 0 0,-53 41 1346 0 0,-2 4-1499 0 0</inkml:trace>
  <inkml:trace contextRef="#ctx0" brushRef="#br0" timeOffset="4197.436">1948 34 3721 0 0,'0'0'645'0'0,"0"0"-238"0"0,0 0-47 0 0,0 0 111 0 0,0 0 34 0 0,0 0-21 0 0,0 0-31 0 0,0 0 24 0 0,0 0 107 0 0,0 0 163 0 0,0 0 77 0 0,0 0-4 0 0,5 4-21 0 0,-3-3-771 0 0,0 1 104 0 0,1-1-1 0 0,-1 1 0 0 0,0 0 1 0 0,0 0-1 0 0,-1 0 0 0 0,1 0 0 0 0,0 0 1 0 0,-1 0-1 0 0,1 0 0 0 0,-1 0 1 0 0,1 1-1 0 0,-1-1 0 0 0,0 1 1 0 0,0-1-1 0 0,0 1 0 0 0,-1-1 1 0 0,1 1-1 0 0,0 0 0 0 0,-1-1 1 0 0,0 1-1 0 0,0 1-131 0 0,0 29 352 0 0,-3 0 0 0 0,0-1 0 0 0,-2 0-1 0 0,-2 1 1 0 0,0-2 0 0 0,-6 10-352 0 0,-30 67-464 0 0,4-40-4038 0 0,27-50-1868 0 0,6-13 1512 0 0</inkml:trace>
  <inkml:trace contextRef="#ctx0" brushRef="#br0" timeOffset="4726.386">1858 362 0 0 0,'0'0'656'0'0,"0"0"44"0"0,0 0 62 0 0,0 0 33 0 0,0 0 11 0 0,0 0 17 0 0,0 0-39 0 0,0 0-19 0 0,13 6 7 0 0,41 18 27 0 0,-52-24-703 0 0,-1 1 1 0 0,1 0 0 0 0,-1-1-1 0 0,1 1 1 0 0,0-1 0 0 0,-1 0 0 0 0,1 0-1 0 0,-1 1 1 0 0,1-1 0 0 0,0 0-1 0 0,-1 0 1 0 0,1 0 0 0 0,0-1-1 0 0,-1 1 1 0 0,1 0 0 0 0,-1 0 0 0 0,1-1-1 0 0,-1 1 1 0 0,1-1 0 0 0,-1 0-1 0 0,1 1 1 0 0,-1-1 0 0 0,1 0 0 0 0,-1 0-1 0 0,0 0 1 0 0,1 0 0 0 0,-1 0-1 0 0,1-1-96 0 0,3-2 469 0 0,13-11-66 0 0,0-1 0 0 0,-1 0 0 0 0,-1-1-1 0 0,-1-1 1 0 0,0-1 0 0 0,-1 0 0 0 0,-1-1-1 0 0,-1 0 1 0 0,2-6-403 0 0,13-20 309 0 0,37-101-433 0 0,-82 185-702 0 0,6 94 1464 0 0,6 202-100 0 0,0-312-853 0 0,1-7-2191 0 0,3-5-3962 0 0,2-9 759 0 0</inkml:trace>
  <inkml:trace contextRef="#ctx0" brushRef="#br0" timeOffset="5030.554">2425 155 8082 0 0,'0'0'2334'0'0,"0"0"-1153"0"0,0 0-462 0 0,0 0 62 0 0,0 0 77 0 0,0 0-42 0 0,0 0-134 0 0,0 0-172 0 0,0 0-140 0 0,0 0-91 0 0,-3 32-61 0 0,-13 100-75 0 0,-2 33-202 0 0,2-87-1252 0 0,3-46-5840 0 0,10-29 1090 0 0,2-3 3670 0 0</inkml:trace>
  <inkml:trace contextRef="#ctx0" brushRef="#br0" timeOffset="5420.335">2528 299 0 0 0,'0'0'1012'0'0,"0"0"214"0"0,0 0 89 0 0,0 0 76 0 0,0 0 45 0 0,0 0-6 0 0,0 0-117 0 0,0 0-143 0 0,0 0-177 0 0,0 0-192 0 0,0 0-139 0 0,0 0-115 0 0,-19 14-73 0 0,-60 43-61 0 0,52-29 355 0 0,27-24-702 0 0,0-1 0 0 0,0 0 0 0 0,1 1 0 0 0,-1-1-1 0 0,1 0 1 0 0,-1 1 0 0 0,1-1 0 0 0,0 0 0 0 0,0 0 0 0 0,0 0-1 0 0,1 0 1 0 0,-1 0 0 0 0,1 0 0 0 0,0 0 0 0 0,-1 0 0 0 0,1-1-1 0 0,0 1 1 0 0,1 0 0 0 0,-1-1 0 0 0,0 0 0 0 0,1 0 0 0 0,0 0-1 0 0,-1 0 1 0 0,1 0 0 0 0,0 0 0 0 0,0 0 0 0 0,0-1 0 0 0,0 0-1 0 0,3 1-65 0 0,23 19 793 0 0,-10 1-240 0 0,4 4-712 0 0,-5-16-4969 0 0,-12-9-331 0 0,-2-1-2001 0 0</inkml:trace>
</inkml:ink>
</file>

<file path=ppt/ink/ink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12.6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442 306 0 0 0,'0'0'499'0'0,"0"0"414"0"0,0 0 52 0 0,0 0-60 0 0,0 0-89 0 0,12-2-109 0 0,49-7 1411 0 0,-61 9-1221 0 0,0 0 110 0 0,0 0 59 0 0,0 0 13 0 0,0 0-42 0 0,0 0-87 0 0,0 0-81 0 0,0 0-79 0 0,0 0-58 0 0,0 0-40 0 0,0 0-62 0 0,-16 0 755 0 0,-13 2-1372 0 0,1 2 0 0 0,-1 1 0 0 0,1 1-1 0 0,1 1 1 0 0,-1 1 0 0 0,1 2 0 0 0,-24 12-13 0 0,-21 6 133 0 0,71-28-145 0 0,0 0 0 0 0,0 0-1 0 0,1 0 1 0 0,-1 1 0 0 0,0-1 0 0 0,0 0 0 0 0,0 0-1 0 0,1 1 1 0 0,-1-1 0 0 0,0 0 0 0 0,0 1 0 0 0,1-1-1 0 0,-1 1 1 0 0,0-1 0 0 0,1 1 0 0 0,-1-1 0 0 0,0 1-1 0 0,1 0 1 0 0,-1-1 0 0 0,1 1 0 0 0,-1 0 0 0 0,1-1 0 0 0,-1 1-1 0 0,1 0 1 0 0,0-1 0 0 0,-1 1 0 0 0,1 0 0 0 0,0 0-1 0 0,-1 0 1 0 0,1 0 0 0 0,0-1 0 0 0,0 1 0 0 0,0 0-1 0 0,0 0 1 0 0,0 0 0 0 0,0 0 0 0 0,0-1 0 0 0,0 1-1 0 0,0 0 1 0 0,0 0 0 0 0,1 0 0 0 0,-1 0 0 0 0,0-1 0 0 0,0 1-1 0 0,1 0 1 0 0,-1 0 0 0 0,1-1 0 0 0,-1 1 0 0 0,1 0-1 0 0,-1-1 1 0 0,1 1 0 0 0,-1 0 0 0 0,1-1 0 0 0,-1 1-1 0 0,1-1 1 0 0,0 1 0 0 0,-1-1 0 0 0,1 1 0 0 0,0-1-1 0 0,0 1 1 0 0,-1-1 0 0 0,1 0 0 0 0,0 1 0 0 0,0-1-1 0 0,0 0 1 0 0,0 0 12 0 0,56 29 151 0 0,170-3 238 0 0,-226-26-391 0 0,0 0 0 0 0,0 0 0 0 0,-1 0-1 0 0,1 0 1 0 0,0 0 0 0 0,0 0 0 0 0,-1 0 0 0 0,1 0 0 0 0,0 1 0 0 0,-1-1 0 0 0,1 0 0 0 0,0 1 0 0 0,-1-1 0 0 0,1 0 0 0 0,0 1 0 0 0,-1-1 0 0 0,1 1 0 0 0,-1-1 0 0 0,1 1 0 0 0,-1-1 0 0 0,1 1 0 0 0,-1-1 0 0 0,1 1 0 0 0,-1 0 0 0 0,1-1 0 0 0,-1 1 0 0 0,0 0 0 0 0,1-1 0 0 0,-1 1 0 0 0,0 0 0 0 0,0-1 0 0 0,0 1 0 0 0,1 0 0 0 0,-1 0 0 0 0,0-1 0 0 0,0 1 0 0 0,0 0 0 0 0,0 0 0 0 0,0-1 0 0 0,0 1 0 0 0,0 0 0 0 0,-1 0 0 0 0,1-1 0 0 0,0 1 0 0 0,0 0 0 0 0,0 0 0 0 0,-1-1 0 0 0,1 1 0 0 0,0 0 0 0 0,-1-1 0 0 0,1 1 0 0 0,-1-1 0 0 0,1 1 0 0 0,-1 0 0 0 0,1-1 0 0 0,-1 1 0 0 0,1-1 0 0 0,-1 1 0 0 0,0-1 0 0 0,1 0 0 0 0,-1 1 2 0 0,-36 32 56 0 0,-349 224-467 0 0,346-213 311 0 0,39-43 94 0 0,0 0 1 0 0,1 0 0 0 0,-1 1-1 0 0,0-1 1 0 0,1 0-1 0 0,-1 0 1 0 0,0 1 0 0 0,1-1-1 0 0,0 0 1 0 0,-1 1 0 0 0,1-1-1 0 0,0 0 1 0 0,-1 1 0 0 0,1-1-1 0 0,0 0 1 0 0,0 1 0 0 0,0-1-1 0 0,0 0 1 0 0,1 1-1 0 0,-1-1 1 0 0,0 1 0 0 0,1-1-1 0 0,-1 0 1 0 0,0 1 0 0 0,1-1-1 0 0,-1 0 1 0 0,1 0 0 0 0,0 0-1 0 0,0 1 1 0 0,-1-1 0 0 0,1 0-1 0 0,0 0 1 0 0,0 0-1 0 0,0 0 1 0 0,0 0 0 0 0,0 0-1 0 0,0 0 1 0 0,0-1 0 0 0,0 1-1 0 0,1 0 6 0 0,24 10-32 0 0,0-2-1 0 0,1 0 1 0 0,0-2-1 0 0,0-1 0 0 0,1-1 1 0 0,0-1-1 0 0,0-2 1 0 0,0-1-1 0 0,0-1 0 0 0,18-2 33 0 0,-16 2-799 0 0,-9-5-3495 0 0,-11-6-4832 0 0,-6 5 6449 0 0</inkml:trace>
  <inkml:trace contextRef="#ctx0" brushRef="#br0" timeOffset="301.397">381 0 6481 0 0,'0'0'549'0'0,"0"0"-324"0"0,0 0-98 0 0,0 0 271 0 0,0 0 468 0 0,0 0 443 0 0,0 0 169 0 0,0 0-84 0 0,0 0-221 0 0,0 0-240 0 0,-3 34-193 0 0,-8 105-158 0 0,1 130 991 0 0,-92 250-968 0 0,94-317-3013 0 0,6-172-490 0 0,2-12-1855 0 0,0-11 1809 0 0,0-2-2486 0 0</inkml:trace>
</inkml:ink>
</file>

<file path=ppt/ink/ink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16.6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54 303 0 0 0,'0'0'1000'0'0,"0"0"350"0"0,0 0 204 0 0,0 0 42 0 0,0 0-54 0 0,0 0-60 0 0,0 0-83 0 0,0 0-132 0 0,0 0-156 0 0,0 0-152 0 0,0 0-193 0 0,-10-5-134 0 0,-33-15-141 0 0,82 15 1881 0 0,498 5 3340 0 0,-565-14-4502 0 0,23 11-1208 0 0,-22-8-51 0 0,1-1 0 0 0,0-2 0 0 0,1 0 0 0 0,0-2 0 0 0,2-1 0 0 0,-1-1 0 0 0,2 0 0 0 0,0-3 49 0 0,-5-47-3136 0 0,32 46-1394 0 0,8 3-4070 0 0,-7 14 813 0 0</inkml:trace>
</inkml:ink>
</file>

<file path=ppt/ink/ink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14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1 810 0 0 0,'0'0'1050'0'0,"0"0"-356"0"0,0 0-73 0 0,0 0 220 0 0,0 0 290 0 0,0 0 173 0 0,0 0-32 0 0,0 0-163 0 0,0 0-170 0 0,0 0-133 0 0,0 0-32 0 0,0 0 9 0 0,0 0 12 0 0,8-8 14 0 0,64-65 2025 0 0,246-332 1700 0 0,-171 185-4051 0 0,-111 143-24 0 0,-36 76-422 0 0,0 1-119 0 0,0 0-89 0 0,-2 20-500 0 0,-62 213 515 0 0,62-220 151 0 0,-4 24 13 0 0,2 0-1 0 0,1 0 1 0 0,2 0-1 0 0,3 35-7 0 0,-1-66-3 0 0,0-1 0 0 0,0 1 0 0 0,0-1 0 0 0,0 0 0 0 0,1 0-1 0 0,0 1 1 0 0,0-1 0 0 0,1 0 0 0 0,-1-1 0 0 0,1 1 0 0 0,0 0 0 0 0,0-1 0 0 0,1 1-1 0 0,-1-1 1 0 0,1 0 0 0 0,0 0 0 0 0,3 2 3 0 0,-3-6 26 0 0,1 0 0 0 0,0 0 0 0 0,-1 0 0 0 0,1 0 0 0 0,0-1 1 0 0,-1 1-1 0 0,1-1 0 0 0,-1 0 0 0 0,1-1 0 0 0,-1 1 0 0 0,0-1 0 0 0,1 0 0 0 0,-1 0 0 0 0,0 0 0 0 0,0-1 0 0 0,-1 1 0 0 0,1-1 1 0 0,0 0-1 0 0,-1 0 0 0 0,1 0 0 0 0,-1-1 0 0 0,0 1 0 0 0,0-1 0 0 0,-1 0 0 0 0,1 0 0 0 0,-1 0 0 0 0,2-3-26 0 0,4-2 20 0 0,66-84-38 0 0,-3-3 0 0 0,49-91 18 0 0,-44 32 148 0 0,-85 233-612 0 0,-3-19 744 0 0,3 1 0 0 0,2-1 0 0 0,3 1 0 0 0,3 1 0 0 0,3 8-280 0 0,-2-17 263 0 0,-15 132 199 0 0,1-97-727 0 0,9-77-4151 0 0,1-8-618 0 0,0-2-3682 0 0,4 0 4483 0 0</inkml:trace>
  <inkml:trace contextRef="#ctx0" brushRef="#br0" timeOffset="831.511">1512 586 2224 0 0,'0'0'2428'0'0,"0"0"-941"0"0,0 0-299 0 0,0 0 82 0 0,0 0 98 0 0,0 0 13 0 0,0 0-96 0 0,0 0-193 0 0,0 0-196 0 0,0 0-196 0 0,0 0-200 0 0,0 0-144 0 0,-7 0-79 0 0,-22 1-43 0 0,-18 32 711 0 0,33-19-768 0 0,-53 75 118 0 0,58-76-296 0 0,1 0 1 0 0,1 1 0 0 0,0-1 0 0 0,1 2 0 0 0,1-1 0 0 0,0 1 0 0 0,1 0 0 0 0,0 0 0 0 0,1 0 0 0 0,1 0-1 0 0,1 0 1 0 0,0 1 0 0 0,1 9 0 0 0,1-21 12 0 0,0 1 0 0 0,0-1 0 0 0,0 1 1 0 0,1-1-1 0 0,-1 1 0 0 0,1-1 0 0 0,1 0 0 0 0,-1 0 0 0 0,0 0 0 0 0,1 0 0 0 0,0 0 0 0 0,0-1 0 0 0,0 1 0 0 0,0-1 1 0 0,1 0-1 0 0,-1 1 0 0 0,1-2 0 0 0,0 1 0 0 0,0 0 0 0 0,0-1 0 0 0,0 0 0 0 0,0 0 0 0 0,1 0 0 0 0,-1 0 0 0 0,0-1 1 0 0,1 0-1 0 0,-1 1 0 0 0,1-2 0 0 0,0 1 0 0 0,4 0-12 0 0,4-2 79 0 0,-1 0 1 0 0,1-1-1 0 0,-1-1 1 0 0,1 0-1 0 0,-1 0 1 0 0,0-2-1 0 0,0 1 1 0 0,-1-1-1 0 0,1-1 1 0 0,-1 0-1 0 0,0-1 1 0 0,-1 0-1 0 0,1 0 1 0 0,-2-1-1 0 0,1-1 1 0 0,-1 1-1 0 0,0-1 0 0 0,-1-1 1 0 0,0 0-1 0 0,0 0 1 0 0,-1-1-1 0 0,2-5-79 0 0,-7 15-32 0 0,-1-1 0 0 0,0 0-1 0 0,0 0 1 0 0,-1 0 0 0 0,1 0-1 0 0,0 0 1 0 0,0-1 0 0 0,-1 1-1 0 0,0 0 1 0 0,1 0 0 0 0,-1 0-1 0 0,0 0 1 0 0,0-1 0 0 0,0 1-1 0 0,0 0 1 0 0,0 0 0 0 0,-1 0-1 0 0,1 0 1 0 0,-1-1 0 0 0,1 1-1 0 0,-1 0 1 0 0,0 0 0 0 0,0 0-1 0 0,0 0 1 0 0,0 0 0 0 0,0 0-1 0 0,0 1 1 0 0,-1-1 0 0 0,1 0-1 0 0,0 0 1 0 0,-1 1 0 0 0,0-1-1 0 0,1 1 1 0 0,-1 0 0 0 0,0-1-1 0 0,0 1 1 0 0,1 0 0 0 0,-1 0-1 0 0,0 0 1 0 0,0 0 0 0 0,0 0-1 0 0,-1 1 1 0 0,1-1 0 0 0,0 1-1 0 0,0-1 1 0 0,0 1 0 0 0,0 0-1 0 0,-1 0 1 0 0,1 0 0 0 0,0 0-1 0 0,0 0 1 0 0,0 0 0 0 0,-1 0 32 0 0,-9 0-630 0 0,0 0 1 0 0,0 1 0 0 0,0 1-1 0 0,0-1 1 0 0,0 2-1 0 0,0 0 1 0 0,0 0 0 0 0,1 1-1 0 0,0 0 1 0 0,0 1 0 0 0,0 1-1 0 0,0-1 1 0 0,-1 3 629 0 0,13-8-14 0 0,-1 0 1 0 0,0 0 0 0 0,1 0-1 0 0,-1 0 1 0 0,0 0-1 0 0,1 1 1 0 0,-1-1-1 0 0,0 0 1 0 0,1 0-1 0 0,-1 1 1 0 0,0-1-1 0 0,1 0 1 0 0,-1 0-1 0 0,0 1 1 0 0,0-1 0 0 0,0 0-1 0 0,1 1 1 0 0,-1-1-1 0 0,0 0 1 0 0,0 1-1 0 0,0-1 1 0 0,1 0-1 0 0,-1 1 1 0 0,0-1-1 0 0,0 1 1 0 0,0-1 0 0 0,0 0-1 0 0,0 1 1 0 0,0-1-1 0 0,0 0 1 0 0,0 1-1 0 0,0-1 1 0 0,0 1-1 0 0,0-1 1 0 0,0 0-1 0 0,0 1 1 0 0,0-1 0 0 0,-1 1-1 0 0,1-1 1 0 0,0 0-1 0 0,0 1 1 0 0,0-1-1 0 0,0 0 1 0 0,-1 1-1 0 0,1-1 1 0 0,0 0-1 0 0,0 0 1 0 0,-1 1-1 0 0,1-1 1 0 0,0 0 0 0 0,-1 1-1 0 0,1-1 1 0 0,0 0-1 0 0,-1 0 1 0 0,1 0-1 0 0,0 0 1 0 0,-1 1-1 0 0,1-1 1 0 0,0 0-1 0 0,-1 0 1 0 0,1 0 0 0 0,-1 0-1 0 0,1 0 1 0 0,0 0-1 0 0,-1 0 1 0 0,1 0-1 0 0,0 0 1 0 0,-1 0-1 0 0,1 0 1 0 0,-1 0 13 0 0,34 1 903 0 0,-25-1-592 0 0,19-2 190 0 0,1-2 0 0 0,-1 0 1 0 0,0-2-1 0 0,-1-1 0 0 0,24-9-501 0 0,13-3 96 0 0,-23 7-276 0 0,18-4-1147 0 0,-20 6-4529 0 0,-25 7 28 0 0</inkml:trace>
  <inkml:trace contextRef="#ctx0" brushRef="#br0" timeOffset="2685.435">2077 133 3257 0 0,'0'0'1371'0'0,"0"0"-220"0"0,0 0-54 0 0,0 0 122 0 0,0 0 119 0 0,0 0 45 0 0,0 0-31 0 0,0 0-136 0 0,0 0-161 0 0,0 0-173 0 0,0 0-177 0 0,0 0-78 0 0,17 1-38 0 0,114 2 1128 0 0,142-36 922 0 0,-185 22-2708 0 0,-69 11-4095 0 0,0 0-4270 0 0,-19 0 383 0 0</inkml:trace>
  <inkml:trace contextRef="#ctx0" brushRef="#br0" timeOffset="2950.862">2162 380 7586 0 0,'0'0'1189'0'0,"0"0"-321"0"0,0 0 153 0 0,0 0 394 0 0,0 0 230 0 0,0 0-98 0 0,0 0-272 0 0,0 0-255 0 0,0 0-217 0 0,0 0-171 0 0,31 1-153 0 0,100 3-128 0 0,30-19 96 0 0,-114 6-675 0 0,1 1-821 0 0,-16 3-1287 0 0,-1 0-3953 0 0,-15 1-4087 0 0</inkml:trace>
</inkml:ink>
</file>

<file path=ppt/ink/ink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30.1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97 2216 0 0,'0'0'1438'0'0,"0"0"-87"0"0,0 0-43 0 0,0 0 111 0 0,0 0 163 0 0,0 0 157 0 0,0 0 17 0 0,0 0-143 0 0,0 0-268 0 0,0 0-338 0 0,0 0-319 0 0,0-10-262 0 0,0-22-136 0 0,0 53 435 0 0,-21 327 934 0 0,3 17-1271 0 0,8-247-1995 0 0,10-118 775 0 0,0 0-366 0 0,0 0-461 0 0,-2-15-11693 0 0,2 8 11050 0 0</inkml:trace>
  <inkml:trace contextRef="#ctx0" brushRef="#br0" timeOffset="499.02">1 86 2945 0 0,'0'0'2117'0'0,"0"0"-852"0"0,0 0-256 0 0,0 0 3 0 0,0 0 98 0 0,0 0 113 0 0,0 0 3 0 0,0 0-93 0 0,0 0-147 0 0,0 0-154 0 0,0 0-144 0 0,0 0-115 0 0,0 0-108 0 0,32-14-75 0 0,101-42-44 0 0,-129 53-317 0 0,0 1 0 0 0,1 0 0 0 0,-1 1-1 0 0,1-1 1 0 0,-1 1 0 0 0,1-1 0 0 0,-1 1 0 0 0,1 1 0 0 0,0-1 0 0 0,-1 1 0 0 0,1 0 0 0 0,0 0 0 0 0,0 0 0 0 0,-1 0 0 0 0,1 1 0 0 0,1 0-29 0 0,5 2 95 0 0,-2-3-65 0 0,-1 1-1 0 0,0 1 0 0 0,0-1 0 0 0,0 1 0 0 0,0 0 0 0 0,0 1 0 0 0,-1 0 0 0 0,1 0 1 0 0,-1 1-1 0 0,1 0 0 0 0,-1 0 0 0 0,0 1 0 0 0,-1-1 0 0 0,1 2 0 0 0,-1-1 0 0 0,0 1 0 0 0,-1 0 1 0 0,1 0-1 0 0,-1 0 0 0 0,0 1 0 0 0,0 0 0 0 0,-1 0 0 0 0,0 0 0 0 0,-1 0 0 0 0,1 1 1 0 0,-1-1-1 0 0,-1 1 0 0 0,1 0 0 0 0,-1 0 0 0 0,0 6-29 0 0,-2-4 25 0 0,-1-1 0 0 0,-1 0 0 0 0,0 0 0 0 0,0 1 0 0 0,-1-1 0 0 0,0-1 1 0 0,0 1-1 0 0,-1 0 0 0 0,0-1 0 0 0,-1 0 0 0 0,0 0 0 0 0,0 0 0 0 0,0 0 0 0 0,-1-1 0 0 0,-1 0 0 0 0,1 0 0 0 0,-6 4-25 0 0,-132 94 147 0 0,135-99-139 0 0,-153 97 111 0 0,161-101-119 0 0,0-1 0 0 0,-1 0 0 0 0,1 1 0 0 0,0-1 0 0 0,0 0 0 0 0,-1 1 0 0 0,1 0 0 0 0,0-1 0 0 0,1 1 0 0 0,-1 0 0 0 0,0-1 0 0 0,0 1 0 0 0,1 0 0 0 0,-1 0 0 0 0,1-1 0 0 0,-1 1 0 0 0,1 0 0 0 0,0 0 0 0 0,0 0 0 0 0,0 0 0 0 0,0 0 0 0 0,0 0 0 0 0,0-1 0 0 0,1 1 0 0 0,-1 0 0 0 0,1 0 0 0 0,-1 0 0 0 0,1 0 0 0 0,-1-1 0 0 0,1 1 0 0 0,0 0 0 0 0,0-1 0 0 0,0 1 0 0 0,0-1 0 0 0,0 1 0 0 0,0-1 0 0 0,1 1-1 0 0,0 0 1 0 0,59 48 456 0 0,-57-47-411 0 0,312 164 3195 0 0,-312-165-3168 0 0,0 0 1 0 0,-1 1 0 0 0,1-1 0 0 0,-1 0-1 0 0,1 1 1 0 0,-1 0 0 0 0,0 0 0 0 0,0 0 0 0 0,0 0-1 0 0,0 1 1 0 0,-1-1 0 0 0,1 1 0 0 0,-1-1-1 0 0,0 1 1 0 0,0 0 0 0 0,0 0 0 0 0,0 0-1 0 0,-1 0 1 0 0,0 0 0 0 0,0 0 0 0 0,0 0 0 0 0,0 1-1 0 0,-1 0-72 0 0,-8 3-200 0 0,6-9-4620 0 0,1-2-4902 0 0,1 0-401 0 0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15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262 204 8938 0 0,'0'0'1563'0'0,"0"0"-536"0"0,0 0-380 0 0,0 0-33 0 0,0 0 77 0 0,0 0-4 0 0,0 0-58 0 0,0 0-38 0 0,0 0 1 0 0,0 0 42 0 0,0 0 34 0 0,-1 24-51 0 0,0 82-96 0 0,-32 179 918 0 0,27-216-1793 0 0,-7 104 1082 0 0,10-58-7173 0 0,3-114 3303 0 0,0-1-1276 0 0,0 0-1809 0 0</inkml:trace>
  <inkml:trace contextRef="#ctx0" brushRef="#br0" timeOffset="330.251">0 75 7546 0 0,'0'0'1336'0'0,"0"0"-301"0"0,0 0-251 0 0,0 0-64 0 0,0 0 8 0 0,0 0 2 0 0,0 0-65 0 0,0 0-110 0 0,0 0-136 0 0,38-12-118 0 0,124-35-65 0 0,-48 32 34 0 0,-90 15-194 0 0,8 0 107 0 0,0 2 1 0 0,0 1 0 0 0,0 1-1 0 0,0 1 1 0 0,20 8-184 0 0,-40-10 35 0 0,-1 0 1 0 0,0 1 0 0 0,-1 1-1 0 0,1 0 1 0 0,-1 0 0 0 0,1 1-1 0 0,-2 1 1 0 0,1-1 0 0 0,-1 2-1 0 0,0-1 1 0 0,0 1 0 0 0,-1 0-1 0 0,0 1 1 0 0,-1 0 0 0 0,0 0-1 0 0,0 1 1 0 0,1 3-36 0 0,-6-8 28 0 0,1 1 0 0 0,-1-1 0 0 0,-1 1 1 0 0,1-1-1 0 0,-1 1 0 0 0,0 0 0 0 0,0 0 0 0 0,-1-1 0 0 0,0 1 1 0 0,0 0-1 0 0,0 0 0 0 0,-1 0 0 0 0,1 0 0 0 0,-1-1 0 0 0,-1 1 1 0 0,1 0-1 0 0,-1-1 0 0 0,0 1 0 0 0,0-1 0 0 0,-1 0 0 0 0,0 1 1 0 0,-3 3-29 0 0,-85 100 474 0 0,64-86-479 0 0,0-2 0 0 0,-1-1 0 0 0,-1-1 0 0 0,-1-2 1 0 0,0 0-1 0 0,-2-3 0 0 0,1 0 0 0 0,-2-2 0 0 0,0-1 1 0 0,-26 4 4 0 0,-10-7-689 0 0,23-7-2823 0 0,35-7-3814 0 0,9 4 882 0 0</inkml:trace>
</inkml:ink>
</file>

<file path=ppt/ink/ink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0:10.1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139 117 0 0 0,'0'0'633'0'0,"0"0"597"0"0,0 0 197 0 0,0 0-27 0 0,0 0-83 0 0,0 0-110 0 0,0 0-114 0 0,0 0-86 0 0,2-1-57 0 0,8-9 773 0 0,-9 10-950 0 0,-1 0-102 0 0,0 0-114 0 0,0 0-98 0 0,31 5 3081 0 0,142 104-1215 0 0,-134-54-1735 0 0,-5 11-35 0 0,-3-10-209 0 0,-6-12-83 0 0,16 30 172 0 0,-30-33 112 0 0,-7 112 398 0 0,-12-108-798 0 0,8-45-145 0 0,0 0-23 0 0,0 0-26 0 0,0 0-15 0 0,0 0-16 0 0,0 0-26 0 0,0 0-12 0 0,0-18-3945 0 0,0 6-5307 0 0,0 6-917 0 0</inkml:trace>
  <inkml:trace contextRef="#ctx0" brushRef="#br0" timeOffset="1189.49">144 110 0 0 0,'0'0'886'0'0,"0"0"22"0"0,0 0 8 0 0,0 0-20 0 0,0 0-57 0 0,0 0-72 0 0,0 0-63 0 0,0 0 8 0 0,0 0 50 0 0,0 0 47 0 0,0 0 103 0 0,-2-1-98 0 0,-5-2 7566 0 0,-10 29-7249 0 0,-23 26-1000 0 0,-29 22 248 0 0,68-74-374 0 0,1 0 1 0 0,0 0 0 0 0,-1 0-1 0 0,1 0 1 0 0,-1 1 0 0 0,1-1 0 0 0,0 0-1 0 0,-1 0 1 0 0,1 0 0 0 0,0 1-1 0 0,-1-1 1 0 0,1 0 0 0 0,0 0 0 0 0,-1 1-1 0 0,1-1 1 0 0,0 0 0 0 0,-1 1-1 0 0,1-1 1 0 0,0 0 0 0 0,0 1 0 0 0,-1-1-1 0 0,1 0 1 0 0,0 1 0 0 0,0-1 0 0 0,0 0-1 0 0,0 1 1 0 0,0-1 0 0 0,-1 1-1 0 0,1-1 1 0 0,0 0 0 0 0,0 1 0 0 0,0-1-1 0 0,0 1 1 0 0,0-1 0 0 0,0 1-1 0 0,0-1 1 0 0,0 0 0 0 0,1 1 0 0 0,-1-1-1 0 0,0 1 1 0 0,0-1 0 0 0,0 0-1 0 0,0 1 1 0 0,0-1 0 0 0,1 0 0 0 0,-1 1-1 0 0,0-1 1 0 0,0 0 0 0 0,1 1-1 0 0,-1-1 1 0 0,0 0 0 0 0,0 1 0 0 0,1-1-1 0 0,-1 0 1 0 0,0 0 0 0 0,1 1-1 0 0,-1-1 1 0 0,1 0 0 0 0,-1 0 0 0 0,0 0-1 0 0,1 1 1 0 0,-1-1 0 0 0,1 0-1 0 0,-1 0 1 0 0,0 0 0 0 0,1 0-6 0 0,34 0 435 0 0,-20-1-294 0 0,45-10 387 0 0,27-27-149 0 0,170-122 49 0 0,-149 93-219 0 0,-189 89 1140 0 0,-122 23-1012 0 0,102-39 277 0 0,82 10-1448 0 0,2-2-5795 0 0,17-14 4044 0 0,0 0-1008 0 0,0 0-1177 0 0,0 0-1562 0 0</inkml:trace>
</inkml:ink>
</file>

<file path=ppt/ink/ink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33.5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83 391 2184 0 0,'0'0'2172'0'0,"0"0"-1147"0"0,0 0-275 0 0,0 0 143 0 0,0 0 239 0 0,0 0 158 0 0,0 0 22 0 0,0 0-135 0 0,0 0-311 0 0,0 0-301 0 0,0 0-277 0 0,0-7-403 0 0,-18 599 3529 0 0,16-400-3482 0 0,19-200-1288 0 0,-7-14-1000 0 0,-1-1 0 0 0,-1 0 0 0 0,-1-1 0 0 0,-1 0 0 0 0,-1 0 1 0 0,0-7 2355 0 0,-2 15-1394 0 0</inkml:trace>
  <inkml:trace contextRef="#ctx0" brushRef="#br0" timeOffset="279.234">0 365 2056 0 0,'0'0'47'0'0,"0"0"-110"0"0,0 0 298 0 0,0 0 624 0 0,0 0 597 0 0,0 0 299 0 0,0 0 51 0 0,0 0-127 0 0,0 0-163 0 0,0 0-163 0 0,0 0-210 0 0,0 0-167 0 0,0 0-149 0 0,33-1-129 0 0,100-5-88 0 0,2-16 764 0 0,4 0-2340 0 0,-138 22 600 0 0,0 1 1 0 0,-1 0-1 0 0,1-1 0 0 0,0 1 0 0 0,-1 0 1 0 0,1 0-1 0 0,-1 0 0 0 0,1 0 1 0 0,-1-1-1 0 0,1 1 0 0 0,-1 0 0 0 0,0 0 1 0 0,1 0-1 0 0,-1 0 0 0 0,0 0 1 0 0,0 0-1 0 0,0 0 0 0 0,1 0 0 0 0,-1 0 1 0 0,0 0-1 0 0,0 0 0 0 0,-1 0 1 0 0,1 0-1 0 0,0 0 0 0 0,0 0 0 0 0,0 0 1 0 0,-1 0-1 0 0,1 0 0 0 0,0 0 1 0 0,-1 0-1 0 0,1 0 0 0 0,-1 0 0 0 0,1-1 1 0 0,-1 1-1 0 0,0 1 366 0 0,-2 5-4561 0 0</inkml:trace>
  <inkml:trace contextRef="#ctx0" brushRef="#br0" timeOffset="519.046">10 752 1936 0 0,'0'0'905'0'0,"0"0"101"0"0,0 0 361 0 0,0 0 378 0 0,0 0 182 0 0,0 0-19 0 0,0 0-173 0 0,0 0-244 0 0,0 0-272 0 0,0 0-252 0 0,33 5-188 0 0,107 13-158 0 0,-38-23 262 0 0,91-27-1329 0 0,-166 31-5357 0 0,-19 1-822 0 0,-5 0 1010 0 0</inkml:trace>
  <inkml:trace contextRef="#ctx0" brushRef="#br0" timeOffset="1224.513">372 1046 3425 0 0,'0'0'712'0'0,"0"0"-444"0"0,0 0-323 0 0,0 0 37 0 0,0 0 244 0 0,0 0 328 0 0,0 0 221 0 0,0 0 46 0 0,0 0-81 0 0,0 0-165 0 0,0 0-119 0 0,0 0-72 0 0,0 27-53 0 0,0 130 342 0 0,-10-68 973 0 0,6-55 265 0 0,4-47 2081 0 0,3-18-3859 0 0,1 0 0 0 0,2 0 1 0 0,2 0-1 0 0,0 1 1 0 0,2 0-1 0 0,1 1 0 0 0,12-22-133 0 0,51-59 68 0 0,-72 107-80 0 0,0 1 1 0 0,-1 0-1 0 0,1-1 0 0 0,0 1 0 0 0,0 0 1 0 0,1 0-1 0 0,-1 0 0 0 0,0 0 0 0 0,0 1 1 0 0,1-1-1 0 0,0 0 0 0 0,-1 1 0 0 0,1 0 0 0 0,-1 0 1 0 0,1 0-1 0 0,0 0 0 0 0,0 0 0 0 0,0 0 1 0 0,0 1-1 0 0,0-1 0 0 0,0 1 0 0 0,0 0 1 0 0,1 0 11 0 0,-1 4-14 0 0,0 1 0 0 0,1-1 1 0 0,-1 1-1 0 0,-1 0 1 0 0,1 0-1 0 0,-1 0 1 0 0,0 0-1 0 0,0 0 0 0 0,0 0 1 0 0,-1 1-1 0 0,0-1 1 0 0,0 1-1 0 0,0-1 1 0 0,-1 1-1 0 0,1 0 14 0 0,-1-4 4 0 0,2 13-652 0 0,8 24 1318 0 0,-1-28-3622 0 0,5-2-3701 0 0,-10-6-1711 0 0</inkml:trace>
  <inkml:trace contextRef="#ctx0" brushRef="#br0" timeOffset="123874.545">761 34 0 0 0,'0'0'363'0'0,"0"0"436"0"0,0 0 162 0 0,0 0 103 0 0,0 0 89 0 0,0 0-28 0 0,0 0-123 0 0,0 0-135 0 0,0 0-123 0 0,0 0-112 0 0,0 0-76 0 0,3-5-45 0 0,19-23 485 0 0,38 28 4020 0 0,52 41-1802 0 0,-98-37-3081 0 0,-1 1 0 0 0,0 0 0 0 0,0 1 1 0 0,0 0-1 0 0,-1 1 0 0 0,0 1 0 0 0,0 0 0 0 0,-1 1 1 0 0,7 6-134 0 0,48 70 937 0 0,-35 7-65 0 0,-14-7-510 0 0,-15-66-283 0 0,0 1 1 0 0,-1-1 0 0 0,-1 1 0 0 0,-1-1-1 0 0,0 1 1 0 0,-2-1 0 0 0,0 1-1 0 0,-2 1-79 0 0,-16 55 111 0 0,-16-27 122 0 0,9-25-35 0 0,-43 14 259 0 0,15-17-289 0 0,36-13-121 0 0,19-8-71 0 0,-15 22 68 0 0,-25-4 17 0 0,26-14-278 0 0,65-169 436 0 0,-39 36-210 0 0,-11 129-12 0 0,0 0-7 0 0,0 0 4 0 0,0 0 14 0 0,0 0-14 0 0,0 0-18 0 0,0 0-11 0 0,0 0-1 0 0,0 0-26 0 0,0 0 26 0 0,0 0-8 0 0,0 0-28 0 0,0 0-5 0 0,10 13 53 0 0,0-1 0 0 0,1 0 0 0 0,0 0 0 0 0,1-1 0 0 0,0-1 0 0 0,0 0 0 0 0,1 0 0 0 0,2-1 24 0 0,189 138 84 0 0,-150-116-61 0 0,12-3 22 0 0,-66-28-30 0 0,0 0 0 0 0,-1 1 0 0 0,1-1 0 0 0,0 0 0 0 0,-1 0 0 0 0,1 0-1 0 0,0 0 1 0 0,-1 0 0 0 0,1 0 0 0 0,0 1 0 0 0,-1-1 0 0 0,1 0 0 0 0,0 0 0 0 0,-1 0 0 0 0,1 1 0 0 0,0-1-1 0 0,0 0 1 0 0,-1 0 0 0 0,1 1 0 0 0,0-1 0 0 0,0 0 0 0 0,-1 1 0 0 0,1-1 0 0 0,0 0 0 0 0,0 1 0 0 0,0-1-1 0 0,0 0 1 0 0,0 1 0 0 0,0-1 0 0 0,-1 1 0 0 0,1-1 0 0 0,0 0 0 0 0,0 1 0 0 0,0-1 0 0 0,0 0 0 0 0,0 1-1 0 0,0-1 1 0 0,0 1 0 0 0,1-1 0 0 0,-1 0 0 0 0,0 1 0 0 0,0-1 0 0 0,0 0 0 0 0,0 1 0 0 0,0-1 0 0 0,1 0-1 0 0,-1 1 1 0 0,0-1 0 0 0,0 0 0 0 0,0 1 0 0 0,1-1 0 0 0,-1 0-15 0 0,-259 4 113 0 0,122 17-470 0 0,121-20 107 0 0,13-1-4624 0 0,3 0-5083 0 0,0 0 634 0 0</inkml:trace>
</inkml:ink>
</file>

<file path=ppt/ink/ink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1:51.1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2633 0 0,'0'0'1118'0'0,"0"0"-137"0"0,0 0 124 0 0,0 0 300 0 0,0 0 183 0 0,0 0-16 0 0,0 0-175 0 0,0 0-237 0 0,0 0-177 0 0,0 0-130 0 0,0 0-98 0 0,11-1-74 0 0,210-24 3999 0 0,-37 1-3757 0 0,-93 23-2749 0 0,-90 1 922 0 0,-1 0-240 0 0,0 0-343 0 0,0 0-423 0 0,-9 0-8201 0 0,5 3 5659 0 0</inkml:trace>
</inkml:ink>
</file>

<file path=ppt/ink/ink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1:51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4121 0 0,'0'0'2556'0'0,"0"0"-769"0"0,0 0-110 0 0,0 0 117 0 0,0 0-21 0 0,0 0-168 0 0,35-3-237 0 0,112-13-216 0 0,157-26 961 0 0,-281 41-6193 0 0,-16 1-1548 0 0,-4 0-4610 0 0</inkml:trace>
</inkml:ink>
</file>

<file path=ppt/ink/ink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1:55.1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150 126 4401 0 0,'0'0'2375'0'0,"0"0"-1516"0"0,0 0-655 0 0,0 0-97 0 0,0 0 85 0 0,0 0 189 0 0,0 0 237 0 0,0 0 138 0 0,0 0 24 0 0,0 0-63 0 0,0 0-147 0 0,-2 28-161 0 0,-7 88-139 0 0,6-66-55 0 0,1 0 0 0 0,3 0 1 0 0,2 0-1 0 0,4 11-215 0 0,25 92-918 0 0,-25-125-715 0 0,-6-15-1031 0 0,-1-8-4865 0 0,0-5 6773 0 0</inkml:trace>
  <inkml:trace contextRef="#ctx0" brushRef="#br0" timeOffset="495.39">1 137 4849 0 0,'0'0'1083'0'0,"0"0"-122"0"0,0 0-34 0 0,0 0 35 0 0,0 0-6 0 0,0 0-29 0 0,0 0-130 0 0,0 0-148 0 0,0 0-92 0 0,0 0-77 0 0,0 0-49 0 0,0 0-40 0 0,0 0-19 0 0,30-21-27 0 0,99-65-19 0 0,-125 83-293 0 0,1 0 0 0 0,-1 0 0 0 0,0 1 0 0 0,1-1 0 0 0,0 1 0 0 0,0 0 0 0 0,-1 0 1 0 0,1 1-1 0 0,0 0 0 0 0,0 0 0 0 0,0 0 0 0 0,1 0 0 0 0,-1 1 0 0 0,0-1 1 0 0,5 2-34 0 0,6-1 139 0 0,-4-2-85 0 0,0 1 0 0 0,0 0 0 0 0,0 0 1 0 0,0 2-1 0 0,0-1 0 0 0,0 1 0 0 0,-1 1 0 0 0,1 0 1 0 0,0 1-1 0 0,-1 0 0 0 0,1 1 0 0 0,-1 0 0 0 0,0 1 1 0 0,0 0-1 0 0,-1 0 0 0 0,1 1 0 0 0,-1 1 0 0 0,-1 0 1 0 0,1 0-1 0 0,1 3-54 0 0,-10-8 9 0 0,1 1 0 0 0,-1-1 1 0 0,1 1-1 0 0,-1-1 0 0 0,0 1 1 0 0,0 0-1 0 0,0 0 0 0 0,-1 0 1 0 0,1 0-1 0 0,-1 0 0 0 0,1 0 0 0 0,-1 0 1 0 0,0 0-1 0 0,0 0 0 0 0,0 0 1 0 0,0-1-1 0 0,-1 1 0 0 0,1 0 0 0 0,-1 0 1 0 0,0 0-1 0 0,0 0 0 0 0,0 0 1 0 0,0-1-1 0 0,0 1 0 0 0,-1 0 0 0 0,1-1 1 0 0,-1 1-1 0 0,0-1 0 0 0,0 1 1 0 0,0-1-1 0 0,-2 2-9 0 0,-75 62 331 0 0,70-60-337 0 0,-175 111 488 0 0,181-114-473 0 0,1 0 0 0 0,0 1 0 0 0,0-1 0 0 0,1 1 0 0 0,-1-1 1 0 0,1 1-1 0 0,-1 0 0 0 0,1-1 0 0 0,0 1 0 0 0,1 0 0 0 0,-1 0 0 0 0,1-1 0 0 0,-1 1 1 0 0,1 0-1 0 0,0 0 0 0 0,1 0 0 0 0,-1 0 0 0 0,1 0 0 0 0,-1-1 0 0 0,1 1 0 0 0,0 0 1 0 0,1 0-1 0 0,-1-1 0 0 0,1 1 0 0 0,-1-1 0 0 0,1 1 0 0 0,0-1 0 0 0,0 0 0 0 0,1 0 1 0 0,-1 0-1 0 0,1 0 0 0 0,-1 0 0 0 0,1 0 0 0 0,0-1 0 0 0,0 1 0 0 0,0-1 0 0 0,0 0 1 0 0,3 2-10 0 0,68 57 614 0 0,42 48 776 0 0,-96-66-838 0 0,11-39-4891 0 0,-24-7 52 0 0,-4 2 893 0 0,2-2-5317 0 0</inkml:trace>
  <inkml:trace contextRef="#ctx0" brushRef="#br0" timeOffset="1070.358">649 745 4681 0 0,'0'0'1635'0'0,"0"0"-255"0"0,0 0-75 0 0,0 0 99 0 0,0 0 92 0 0,0 0-34 0 0,0 0-173 0 0,0 0-222 0 0,0 0-210 0 0,0 0-167 0 0,0 0-104 0 0,0 0-69 0 0,0 0-90 0 0,4-29-54 0 0,16-86-31 0 0,3 52 210 0 0,68-69 111 0 0,-91 132-681 0 0,0-1 0 0 0,0 1 0 0 0,1-1 0 0 0,-1 1 0 0 0,0 0 0 0 0,0-1 0 0 0,1 1 0 0 0,-1 0 0 0 0,1-1 0 0 0,-1 1 0 0 0,0 0 0 0 0,1-1 0 0 0,-1 1 0 0 0,1 0 0 0 0,-1 0 0 0 0,1 0 1 0 0,-1-1-1 0 0,0 1 0 0 0,1 0 0 0 0,-1 0 0 0 0,1 0 0 0 0,-1 0 0 0 0,1 0 0 0 0,-1 0 0 0 0,1 0 0 0 0,-1 0 0 0 0,1 0 0 0 0,-1 0 0 0 0,1 0 0 0 0,-1 0 0 0 0,1 0 0 0 0,-1 1 0 0 0,1-1 0 0 0,-1 0 0 0 0,0 0 0 0 0,1 0 0 0 0,-1 1 0 0 0,1-1 1 0 0,-1 0-1 0 0,0 1 0 0 0,1-1 0 0 0,-1 0 0 0 0,0 1 0 0 0,1-1 0 0 0,-1 0 0 0 0,0 1 0 0 0,1-1 0 0 0,-1 1 0 0 0,0-1 0 0 0,0 0 0 0 0,1 1 0 0 0,-1-1 0 0 0,0 1 0 0 0,0-1 0 0 0,0 1 0 0 0,0-1 0 0 0,0 1 0 0 0,0-1 0 0 0,0 1 0 0 0,0-1 1 0 0,0 1-1 0 0,0-1 0 0 0,0 0 0 0 0,0 1 0 0 0,0-1 0 0 0,0 1 0 0 0,0-1 0 0 0,0 1 18 0 0,3 47-12 0 0,-3-39-30 0 0,17 93 38 0 0,-14-100 24 0 0,0 0 1 0 0,0 0 0 0 0,0-1-1 0 0,0 1 1 0 0,0-1-1 0 0,0 0 1 0 0,0 0-1 0 0,0 0 1 0 0,0 0 0 0 0,1-1-1 0 0,-1 1 1 0 0,0-1-1 0 0,1 0 1 0 0,-1 0-1 0 0,0 0 1 0 0,1 0 0 0 0,-1 0-1 0 0,0-1 1 0 0,0 0-1 0 0,1 1 1 0 0,-1-1-1 0 0,0-1 1 0 0,0 1 0 0 0,0 0-1 0 0,0-1 1 0 0,0 1-1 0 0,0-1 1 0 0,0 0 0 0 0,-1 0-1 0 0,1 0 1 0 0,-1 0-1 0 0,1-1 1 0 0,-1 1-1 0 0,0-1 1 0 0,2-2-21 0 0,134-115 136 0 0,-137 119-146 0 0,-1 1 0 0 0,0-1-1 0 0,0 0 1 0 0,1 1 0 0 0,-1-1 0 0 0,1 1 0 0 0,-1-1-1 0 0,0 1 1 0 0,1-1 0 0 0,-1 1 0 0 0,1-1 0 0 0,-1 1 0 0 0,1-1-1 0 0,0 1 1 0 0,-1-1 0 0 0,1 1 0 0 0,-1 0 0 0 0,1-1-1 0 0,0 1 1 0 0,-1 0 0 0 0,1 0 0 0 0,0-1 0 0 0,-1 1-1 0 0,1 0 1 0 0,0 0 0 0 0,-1 0 0 0 0,1 0 0 0 0,0 0-1 0 0,0 0 1 0 0,-1 0 0 0 0,1 0 0 0 0,0 0 0 0 0,-1 0 0 0 0,1 1-1 0 0,0-1 1 0 0,-1 0 0 0 0,1 0 0 0 0,0 1 0 0 0,-1-1-1 0 0,1 0 1 0 0,-1 1 0 0 0,1-1 0 0 0,0 0 0 0 0,-1 1-1 0 0,1-1 1 0 0,-1 1 0 0 0,1-1 0 0 0,-1 1 0 0 0,1-1-1 0 0,-1 1 1 0 0,0 0 0 0 0,1-1 0 0 0,-1 1 0 0 0,0-1-1 0 0,1 1 1 0 0,-1 0 0 0 0,0-1 0 0 0,0 1 0 0 0,0 0 0 0 0,1-1-1 0 0,-1 1 1 0 0,0 0 0 0 0,0 0 0 0 0,0-1 0 0 0,0 1-1 0 0,0 0 1 0 0,0-1 10 0 0,2 53 128 0 0,-3-40-132 0 0,1-1 1 0 0,0 1 0 0 0,2 0 0 0 0,-1-1-1 0 0,1 1 1 0 0,1-1 0 0 0,0 0 0 0 0,5 11 3 0 0,10-3-1952 0 0,-10-18-1577 0 0,2-1-3330 0 0,-6-1-523 0 0</inkml:trace>
  <inkml:trace contextRef="#ctx0" brushRef="#br0" timeOffset="1593.597">1490 454 6457 0 0,'0'0'973'0'0,"0"0"84"0"0,0 0 198 0 0,0 0 172 0 0,0 0-59 0 0,0 0-283 0 0,0 0-281 0 0,0 0-240 0 0,0 0-180 0 0,0 0-133 0 0,0 0-109 0 0,0 0-66 0 0,0 0-10 0 0,-22 23 3 0 0,-66 70-1 0 0,85-92-63 0 0,1 1 0 0 0,0 0 0 0 0,-1-1 0 0 0,1 1 1 0 0,0 0-1 0 0,0 1 0 0 0,0-1 0 0 0,0 0 0 0 0,0 0 0 0 0,1 1 0 0 0,-1-1 0 0 0,1 1 0 0 0,0-1 0 0 0,-1 1 0 0 0,1 0 1 0 0,0 0-1 0 0,1-1 0 0 0,-1 1 0 0 0,0 0 0 0 0,1 0 0 0 0,0 0 0 0 0,-1 0 0 0 0,1 0 0 0 0,0 0 0 0 0,1 1-5 0 0,0 11-34 0 0,-1-14 45 0 0,0 0 0 0 0,0 0 0 0 0,1 1-1 0 0,-1-1 1 0 0,0 0 0 0 0,0 0-1 0 0,1 1 1 0 0,-1-1 0 0 0,1 0-1 0 0,-1 0 1 0 0,1 0 0 0 0,-1 1 0 0 0,1-1-1 0 0,0 0 1 0 0,-1 0 0 0 0,1 0-1 0 0,0 0 1 0 0,0 0 0 0 0,0 0 0 0 0,0-1-1 0 0,0 1 1 0 0,0 0 0 0 0,0 0-1 0 0,0-1 1 0 0,0 1 0 0 0,0 0-1 0 0,0-1 1 0 0,1 1 0 0 0,-1-1 0 0 0,0 0-1 0 0,0 1 1 0 0,1-1 0 0 0,-1 0-1 0 0,0 0 1 0 0,0 0 0 0 0,1 0-1 0 0,-1 0 1 0 0,0 0 0 0 0,1 0 0 0 0,-1 0-1 0 0,0 0 1 0 0,1-1-11 0 0,54-18 1192 0 0,23-42-145 0 0,51-28-257 0 0,-127 89-792 0 0,-1 1 0 0 0,1-1 0 0 0,0 1 1 0 0,-1-1-1 0 0,1 1 0 0 0,-1 0 1 0 0,1 0-1 0 0,-1 0 0 0 0,1 0 0 0 0,-1 0 1 0 0,0 1-1 0 0,1-1 0 0 0,-1 1 0 0 0,0-1 1 0 0,0 1-1 0 0,0 0 0 0 0,0 0 1 0 0,-1 0-1 0 0,1 0 0 0 0,0 0 0 0 0,-1 0 1 0 0,1 1-1 0 0,-1-1 0 0 0,0 0 1 0 0,0 1-1 0 0,0-1 0 0 0,0 1 0 0 0,0 0 1 0 0,-1-1-1 0 0,1 1 0 0 0,-1-1 1 0 0,1 1-1 0 0,-1 0 0 0 0,0-1 0 0 0,0 1 1 0 0,0 0-1 0 0,-1-1 0 0 0,0 3 2 0 0,5 10 19 0 0,2 23-27 0 0,-1 1 0 0 0,-2-1 0 0 0,-2 1 0 0 0,-1 0 0 0 0,-3 3 8 0 0,3-14-8 0 0,0-9-19 0 0,1 0 0 0 0,-2 0 0 0 0,-1 0 0 0 0,0-1 0 0 0,-1 1 0 0 0,-1-1 0 0 0,-1 1-1 0 0,-1-1 1 0 0,0-1 0 0 0,-1 1 0 0 0,-1-1 0 0 0,-1 0 0 0 0,0-1 0 0 0,-1 0 0 0 0,-1-1 0 0 0,0 0 0 0 0,-1 0 0 0 0,-1-1 27 0 0,10-12 16 0 0,1 1 0 0 0,-1-1-1 0 0,1-1 1 0 0,-1 1 0 0 0,0 0 0 0 0,0-1 0 0 0,0 1-1 0 0,0-1 1 0 0,0 0 0 0 0,0 0 0 0 0,0 0-1 0 0,-1 0 1 0 0,1-1 0 0 0,0 1 0 0 0,0-1 0 0 0,-1 0-1 0 0,1 0 1 0 0,0 0 0 0 0,0 0 0 0 0,-1-1-1 0 0,1 1 1 0 0,0-1 0 0 0,0 0 0 0 0,0 0 0 0 0,-1 0-1 0 0,1 0 1 0 0,0 0 0 0 0,0-1 0 0 0,1 1-1 0 0,-3-2-14 0 0,1-8 1 0 0,1-1 0 0 0,0 1 1 0 0,1 0-1 0 0,0-1 1 0 0,0 0-1 0 0,1 1 1 0 0,1-1-1 0 0,0 0 1 0 0,1 1-1 0 0,0-1 1 0 0,1 1-1 0 0,0-1 1 0 0,1 1-1 0 0,0 0 1 0 0,1-1-1 0 0,0 1 1 0 0,0 1-1 0 0,1-1 1 0 0,1 1-1 0 0,0 0 1 0 0,3-4-3 0 0,79-112-895 0 0,-54 88-2766 0 0,2 3-4842 0 0,-28 27 2000 0 0</inkml:trace>
  <inkml:trace contextRef="#ctx0" brushRef="#br0" timeOffset="2463.661">2048 16 3977 0 0,'0'0'477'0'0,"0"0"-151"0"0,0 0 238 0 0,0 0 463 0 0,0 0 352 0 0,0 0 45 0 0,0 0-161 0 0,0 0-147 0 0,-4 31-152 0 0,-11 99-166 0 0,-1 98 1001 0 0,14-199-1813 0 0,-1-1 0 0 0,-2 0 0 0 0,0 0 0 0 0,-2-1-1 0 0,-1 1 1 0 0,-1-1 0 0 0,-6 10 14 0 0,-24 16-1814 0 0,22-41-1444 0 0,-2-2-3283 0 0,15-7 3139 0 0</inkml:trace>
  <inkml:trace contextRef="#ctx0" brushRef="#br0" timeOffset="2933.344">1888 590 0 0 0,'0'0'892'0'0,"0"0"499"0"0,0 0 143 0 0,0 0 29 0 0,0 0-19 0 0,0 0-33 0 0,0 0-55 0 0,0 0-130 0 0,0 0-194 0 0,0 0-213 0 0,29-5-181 0 0,91-17-125 0 0,-68-3 249 0 0,-45 18-638 0 0,13-17 10 0 0,0-1 0 0 0,-2-1-1 0 0,-1 0 1 0 0,0-1 0 0 0,-2-1 0 0 0,-2 0 0 0 0,0-1 0 0 0,-2 0 0 0 0,-1-1 0 0 0,4-22-234 0 0,7-83 172 0 0,-38 142-878 0 0,4 15 777 0 0,2 2 0 0 0,0-1-1 0 0,1 1 1 0 0,1 1 0 0 0,2 0-1 0 0,0 0 1 0 0,2 0 0 0 0,0 1-1 0 0,2 0 1 0 0,1 0-1 0 0,1 0 1 0 0,2 0 0 0 0,0 0-1 0 0,3 15-70 0 0,-3 28-6 0 0,-4 89-895 0 0,-8-138-1485 0 0,4-9-7472 0 0,6-8 4510 0 0</inkml:trace>
  <inkml:trace contextRef="#ctx0" brushRef="#br0" timeOffset="3182.361">2328 399 4761 0 0,'0'0'1139'0'0,"0"0"25"0"0,0 0 226 0 0,0 0 213 0 0,0 0-30 0 0,0 0-206 0 0,0 0-292 0 0,0 0-254 0 0,-10 33-193 0 0,-29 106-163 0 0,14 12 257 0 0,25-105-755 0 0,0-36-3884 0 0,0 1-4269 0 0,0-11 3614 0 0</inkml:trace>
  <inkml:trace contextRef="#ctx0" brushRef="#br0" timeOffset="3650.187">2468 487 0 0 0,'0'0'1042'0'0,"0"0"489"0"0,0 0 412 0 0,0 0 201 0 0,0 0-42 0 0,0 0-291 0 0,0 0-356 0 0,0 0-338 0 0,0 0-307 0 0,0 0-167 0 0,0 0-88 0 0,0 0-55 0 0,-19 17-16 0 0,-55 52-47 0 0,36-34 1020 0 0,37-32-1410 0 0,0-1 0 0 0,0 0 1 0 0,0 1-1 0 0,1-1 1 0 0,-1 0-1 0 0,1 1 0 0 0,-1-1 1 0 0,1 1-1 0 0,0-1 1 0 0,0 1-1 0 0,0-1 0 0 0,0 1 1 0 0,0-1-1 0 0,1 1 1 0 0,-1-1-1 0 0,1 0 1 0 0,0 1-1 0 0,-1-1 0 0 0,1 0 1 0 0,0 1-1 0 0,0-1 1 0 0,1 0-1 0 0,-1 0 0 0 0,0 0 1 0 0,1 0-1 0 0,-1 0 1 0 0,1 0-1 0 0,0 0 0 0 0,-1 0 1 0 0,1-1-1 0 0,0 1 1 0 0,0-1-1 0 0,0 1 0 0 0,0-1 1 0 0,2 1-48 0 0,19 24 1314 0 0,13 13 716 0 0,-20-5-1112 0 0,-16-34-850 0 0,1 6-42 0 0,1-4-6860 0 0,-2-2 5719 0 0,4 0-802 0 0,-2-1-4407 0 0,0-2-1532 0 0</inkml:trace>
</inkml:ink>
</file>

<file path=ppt/ink/ink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0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 0 0 0,'0'0'203'0'0,"0"0"166"0"0,0 0 201 0 0,0 0 282 0 0,0 0 240 0 0,0 0 115 0 0,0 0-41 0 0,0 0-88 0 0,0 0-96 0 0,0 0-99 0 0,0 0-54 0 0,0 0-9 0 0,12-1 41 0 0,59-2 951 0 0,-63 5-1459 0 0,1 0 0 0 0,0 0 0 0 0,0 1-1 0 0,-1 0 1 0 0,1 1 0 0 0,-1 0 0 0 0,0 0 0 0 0,0 1 0 0 0,-1-1-1 0 0,1 2 1 0 0,-1-1 0 0 0,0 1 0 0 0,-1 0 0 0 0,4 5-353 0 0,15 16 198 0 0,-1 2 0 0 0,-2 0 1 0 0,-1 1-1 0 0,-1 1 0 0 0,-2 1 0 0 0,12 28-198 0 0,-20-38 39 0 0,0 1-1 0 0,-1 0 1 0 0,-2 0 0 0 0,0 1-1 0 0,-2 0 1 0 0,-1 0-1 0 0,0 0 1 0 0,-2 1-1 0 0,-1-1 1 0 0,-1 1 0 0 0,0 0-1 0 0,-3 6-38 0 0,-1-15 19 0 0,-1 0-1 0 0,-1-1 1 0 0,0 0 0 0 0,-1 0-1 0 0,0 0 1 0 0,-1-1 0 0 0,-1 0 0 0 0,0-1-1 0 0,-1 1 1 0 0,-1-2 0 0 0,1 0-1 0 0,-2 0 1 0 0,0-1 0 0 0,-6 4-19 0 0,-13 1 50 0 0,14-20 988 0 0,8-21-111 0 0,4 18-899 0 0,0 0 0 0 0,-1 0 0 0 0,1 1 0 0 0,-1 0 0 0 0,-1 0 0 0 0,1 1 0 0 0,-1-1 0 0 0,0 1 0 0 0,0 1-1 0 0,0-1 1 0 0,-2 1-28 0 0,-60-50 78 0 0,19-1 327 0 0,50 55-342 0 0,2-2-59 0 0,1 0 0 0 0,-1 0-1 0 0,1 0 1 0 0,-1 1 0 0 0,1-1-1 0 0,-1 1 1 0 0,1 0 0 0 0,0 0 0 0 0,0 0-1 0 0,0 0 1 0 0,-1 0 0 0 0,1 0 0 0 0,0 1-1 0 0,0 0 1 0 0,0-1 0 0 0,0 1-1 0 0,0 0 1 0 0,0 0 0 0 0,0 1 0 0 0,2 0-4 0 0,7-2 16 0 0,184 4 46 0 0,-174 2-51 0 0,-1 1 0 0 0,0 1-1 0 0,-1 1 1 0 0,1 1-1 0 0,-1 1 1 0 0,-1 0-1 0 0,0 2 1 0 0,-1 0 0 0 0,6 6-11 0 0,-14-12-6 0 0,48 31 37 0 0,-55-34-31 0 0,-26 12 1213 0 0,-232 51-1496 0 0,243-62-12 0 0,-10 2 344 0 0,9-4-5213 0 0,13-3 320 0 0,1-1 2464 0 0,-1 1 126 0 0,3 1-6508 0 0</inkml:trace>
</inkml:ink>
</file>

<file path=ppt/ink/ink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12.3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430 30 5161 0 0,'0'0'1252'0'0,"0"0"-249"0"0,0 0-89 0 0,0 0 35 0 0,0 0 61 0 0,0 0 1 0 0,0 0-38 0 0,0 0-73 0 0,0 0-155 0 0,0 0-175 0 0,-28 37-153 0 0,-93 118-116 0 0,33-20 67 0 0,-61 151-28 0 0,105-201-577 0 0,65-144 45 0 0,2 1 0 0 0,2 0 1 0 0,3 2-1 0 0,22-32 192 0 0,157-216 497 0 0,-201 295-485 0 0,38-28-288 0 0,-41 51 108 0 0,-9 390 2069 0 0,23-312-1695 0 0,-16-89-163 0 0,0-1 0 0 0,0 0-1 0 0,1 1 1 0 0,-1-1 0 0 0,0 0 0 0 0,1 0 0 0 0,0 0 0 0 0,-1 0 0 0 0,1 0 0 0 0,0 0 0 0 0,0 0 0 0 0,0 0 0 0 0,0-1 0 0 0,0 1 0 0 0,1-1 0 0 0,-1 0 0 0 0,0 0-1 0 0,1 0 1 0 0,-1 0 0 0 0,1 0 0 0 0,-1 0 0 0 0,1 0 0 0 0,-1-1 0 0 0,1 1 0 0 0,-1-1 0 0 0,1 0 0 0 0,0 0 0 0 0,-1 0 0 0 0,1 0 0 0 0,0 0 0 0 0,-1-1-1 0 0,1 1 1 0 0,-1-1 0 0 0,2 0-43 0 0,8-5 305 0 0,0-1 1 0 0,0 0-1 0 0,-1-1 0 0 0,0 0 0 0 0,-1 0 0 0 0,1-2 1 0 0,-2 1-1 0 0,1-1 0 0 0,-1 0 0 0 0,-1-1 0 0 0,0 0 0 0 0,4-8-305 0 0,12-15 327 0 0,-1-2 0 0 0,-2-1-1 0 0,-1 0 1 0 0,-3-1-1 0 0,0-1 1 0 0,-3-1-1 0 0,-1 0 1 0 0,3-22-327 0 0,-14-47-264 0 0,-13 99-2800 0 0,2 14-5699 0 0,6 0-65 0 0</inkml:trace>
  <inkml:trace contextRef="#ctx0" brushRef="#br0" timeOffset="337.624">1187 243 14563 0 0,'0'0'954'0'0,"0"0"-512"0"0,0 0-118 0 0,0 0 119 0 0,0 0 135 0 0,0 0 24 0 0,0 0-87 0 0,-25 34-133 0 0,-73 107-144 0 0,95-137-227 0 0,0-1-1 0 0,0 1 0 0 0,0 0 0 0 0,1 0 0 0 0,-1 0 0 0 0,1 0 0 0 0,0 0 0 0 0,1 0 0 0 0,-1 1 0 0 0,1-1 1 0 0,0 1-1 0 0,0-1 0 0 0,0 1 0 0 0,0-1 0 0 0,1 1 0 0 0,0 0 0 0 0,0 3-10 0 0,1 6 28 0 0,0-8 19 0 0,-1 1 0 0 0,2-1 0 0 0,-1 1 0 0 0,1-1 0 0 0,0 1 0 0 0,0-1 0 0 0,1 0 0 0 0,0 0-1 0 0,0 0 1 0 0,0 0 0 0 0,1 0 0 0 0,0-1 0 0 0,0 0 0 0 0,0 1 0 0 0,1-1 0 0 0,-1-1 0 0 0,1 1 0 0 0,0-1-1 0 0,1 0 1 0 0,-1 0 0 0 0,1-1 0 0 0,0 1 0 0 0,0-1 0 0 0,0 0 0 0 0,0-1 0 0 0,0 1 0 0 0,1-1 0 0 0,-1-1-1 0 0,1 1 1 0 0,-1-1 0 0 0,1 0 0 0 0,0-1 0 0 0,-1 0 0 0 0,1 0 0 0 0,0 0 0 0 0,-1 0 0 0 0,1-1-1 0 0,0-1 1 0 0,-1 1 0 0 0,1-1 0 0 0,-1 0 0 0 0,0 0 0 0 0,0-1 0 0 0,0 0 0 0 0,0 0 0 0 0,0 0 0 0 0,0-1-1 0 0,-1 1 1 0 0,3-4-47 0 0,1 0 141 0 0,-1-1-1 0 0,0 0 0 0 0,0 0 0 0 0,-1-1 1 0 0,0 0-1 0 0,0 0 0 0 0,-1-1 1 0 0,-1 0-1 0 0,0 0 0 0 0,0 0 0 0 0,0-1 1 0 0,-2 1-1 0 0,1-1 0 0 0,-1 0 1 0 0,-1 0-1 0 0,0-1 0 0 0,-1 1 0 0 0,0 0 1 0 0,0-12-141 0 0,-1 14-48 0 0,-1 0 1 0 0,0 0 0 0 0,0 0 0 0 0,-1 0-1 0 0,0 0 1 0 0,-1 0 0 0 0,1 0 0 0 0,-2 0-1 0 0,1 1 1 0 0,-1-1 0 0 0,-1 1-1 0 0,0 0 1 0 0,0 1 0 0 0,0-1 0 0 0,-1 1-1 0 0,0 0 1 0 0,0 0 0 0 0,-1 1 0 0 0,0 0-1 0 0,0 0 1 0 0,0 0 0 0 0,-1 1 0 0 0,0 0-1 0 0,-3-1 48 0 0,5 3-289 0 0,-1 0 0 0 0,1 0 1 0 0,0 1-1 0 0,-1 0 0 0 0,1 0 0 0 0,-1 1 0 0 0,1-1 0 0 0,-1 1 0 0 0,0 1 0 0 0,1-1 0 0 0,-1 1 0 0 0,0 1 0 0 0,-5 0 289 0 0,-44 30-7684 0 0,40-14 2065 0 0,4-4-392 0 0</inkml:trace>
  <inkml:trace contextRef="#ctx0" brushRef="#br0" timeOffset="766.816">1667 376 12011 0 0,'0'0'1711'0'0,"0"0"-156"0"0,0 0-11 0 0,0 0-74 0 0,0 0-290 0 0,0 0-324 0 0,0 0-309 0 0,0 0-236 0 0,0 0-117 0 0,0 0-114 0 0,0 0-30 0 0,0 0-13 0 0,0 0-36 0 0,-4 20 18 0 0,-16 61 9 0 0,19-78-23 0 0,0 1 0 0 0,0 0-1 0 0,1 0 1 0 0,-1 0 0 0 0,1-1 0 0 0,0 1-1 0 0,0 0 1 0 0,0 0 0 0 0,1 0 0 0 0,-1 0 0 0 0,1 0-1 0 0,0-1 1 0 0,0 1 0 0 0,1 0 0 0 0,-1-1 0 0 0,1 1-1 0 0,-1-1 1 0 0,1 1 0 0 0,0-1 0 0 0,0 0 0 0 0,1 0-1 0 0,-1 0 1 0 0,1 0 0 0 0,-1 0 0 0 0,1 0 0 0 0,0-1-1 0 0,0 1 1 0 0,0-1 0 0 0,1 0 0 0 0,-1 0-1 0 0,0 0 1 0 0,1 0 0 0 0,0-1 0 0 0,-1 1 0 0 0,1-1-1 0 0,3 1-4 0 0,-6-2 1 0 0,7 2 59 0 0,0-1 0 0 0,0-1 0 0 0,0 1 0 0 0,0-1 0 0 0,0 0 0 0 0,0-1 0 0 0,0 0-1 0 0,0 0 1 0 0,-1-1 0 0 0,1 0 0 0 0,0-1 0 0 0,-1 1 0 0 0,1-1 0 0 0,-1-1 0 0 0,0 1 0 0 0,0-1-1 0 0,0 0 1 0 0,0-1 0 0 0,-1 0 0 0 0,0 0 0 0 0,0 0 0 0 0,0-1 0 0 0,-1 0 0 0 0,0 0 0 0 0,0 0 0 0 0,1-2-60 0 0,9-7 35 0 0,156-175 273 0 0,-170 190-316 0 0,0 1 1 0 0,0-1-1 0 0,0 1 1 0 0,0-1 0 0 0,0 0-1 0 0,0 1 1 0 0,0 0-1 0 0,-1-1 1 0 0,1 1-1 0 0,0 0 1 0 0,0-1-1 0 0,0 1 1 0 0,-1 0 0 0 0,1 0-1 0 0,0 0 1 0 0,-1-1-1 0 0,1 1 1 0 0,0 0-1 0 0,-1 0 1 0 0,1 0-1 0 0,-1 0 1 0 0,0 0 0 0 0,1 0-1 0 0,-1 0 1 0 0,0 0-1 0 0,0 0 1 0 0,1 0-1 0 0,-1 1 1 0 0,0-1-1 0 0,0 0 1 0 0,0 0 0 0 0,0 0-1 0 0,-1 0 1 0 0,1 0-1 0 0,0 0 1 0 0,0 0-1 0 0,-1 0 1 0 0,1 0 0 0 0,0 0-1 0 0,-1 0 1 0 0,1 0-1 0 0,-1 0 1 0 0,1 0-1 0 0,-1 0 1 0 0,0 0-1 0 0,0 0 8 0 0,1 5 12 0 0,-1-1 17 0 0,0 0-1 0 0,1 0 1 0 0,-1 1-1 0 0,1-1 1 0 0,0 0-1 0 0,1 0 1 0 0,-1 1-1 0 0,1-1 1 0 0,0 0-1 0 0,0 0 1 0 0,1 0-1 0 0,0 0 1 0 0,-1 0-1 0 0,2 0 1 0 0,-1-1-1 0 0,0 1 1 0 0,1-1-1 0 0,0 1 1 0 0,0-1-1 0 0,0 0 1 0 0,1 0-1 0 0,-1 0 1 0 0,1 0-1 0 0,0-1 1 0 0,0 0-1 0 0,0 0 1 0 0,1 0-1 0 0,-1 0 1 0 0,1 0-1 0 0,0-1 1 0 0,-1 0 0 0 0,1 0-1 0 0,0 0 1 0 0,3 0-29 0 0,-2-2 112 0 0,1 0 1 0 0,-1 0-1 0 0,1-1 0 0 0,-1 0 1 0 0,1 0-1 0 0,-1 0 1 0 0,0-1-1 0 0,1 0 1 0 0,-1 0-1 0 0,0-1 1 0 0,0 0-1 0 0,-1 0 1 0 0,1 0-1 0 0,-1-1 1 0 0,1 1-1 0 0,-1-1 1 0 0,0-1-1 0 0,0 1 1 0 0,-1-1-1 0 0,1 1 1 0 0,-1-1-1 0 0,0-1 1 0 0,2-3-113 0 0,102-156 501 0 0,-58 72-2676 0 0,-42 72-2190 0 0,-2 0-3665 0 0,-5 9-4275 0 0</inkml:trace>
</inkml:ink>
</file>

<file path=ppt/ink/ink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25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11995 0 0,'0'0'3638'0'0,"0"0"-2114"0"0,0 0-584 0 0,0 0 78 0 0,0 0-78 0 0,0 0-185 0 0,0 0-138 0 0,32-2-139 0 0,99-6-124 0 0,52-1 396 0 0,-116 9-5541 0 0,-64 0 4507 0 0,-3 0-1995 0 0,-1 0-2356 0 0,-2 1 845 0 0,-2 2-3440 0 0</inkml:trace>
</inkml:ink>
</file>

<file path=ppt/ink/ink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25.3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 8490 0 0,'0'0'2374'0'0,"0"0"-169"0"0,0 0-75 0 0,0 0-248 0 0,0 0-396 0 0,0 0-330 0 0,0 0-263 0 0,0 0-259 0 0,36 6-237 0 0,113 15-147 0 0,-42-23-16 0 0,-27-9-50 0 0,-4 0-2852 0 0,-26 4-7637 0 0,-36 4 963 0 0</inkml:trace>
</inkml:ink>
</file>

<file path=ppt/ink/ink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16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405 700 3001 0 0,'0'0'844'0'0,"0"0"-75"0"0,0 0 170 0 0,0 0 263 0 0,0 0 202 0 0,0 0 92 0 0,0 0-103 0 0,0 0-125 0 0,0 0-136 0 0,0 0-138 0 0,0 0-87 0 0,-3-22-110 0 0,-8-68-66 0 0,-18 14 1839 0 0,19 62-2114 0 0,2 4-404 0 0,-1 1 1 0 0,1 0-1 0 0,-1 1 1 0 0,-1 0-1 0 0,1 0 0 0 0,-1 1 1 0 0,-1 0-1 0 0,1 1 1 0 0,-1 0-1 0 0,0 1 0 0 0,-1 0 1 0 0,1 1-1 0 0,-1 0 1 0 0,0 1-1 0 0,0 0 0 0 0,0 1 1 0 0,0 0-1 0 0,0 1 1 0 0,-1 0-1 0 0,1 1 0 0 0,0 1 1 0 0,-1 0-1 0 0,1 0 1 0 0,-1 1-53 0 0,11-1-12 0 0,-1-1 0 0 0,1 0 0 0 0,0 1 0 0 0,0 0 0 0 0,0 0 0 0 0,-1 0 0 0 0,1 0-1 0 0,0 0 1 0 0,0 0 0 0 0,0 0 0 0 0,0 0 0 0 0,1 1 0 0 0,-1-1 0 0 0,0 1 0 0 0,1 0 0 0 0,-1-1 0 0 0,0 1 0 0 0,1 0 0 0 0,0 0 0 0 0,0 0 0 0 0,-1 0 0 0 0,1 0 0 0 0,0 0 0 0 0,1 0 0 0 0,-1 0 0 0 0,0 0 0 0 0,0 1 0 0 0,1-1 0 0 0,0 0 0 0 0,-1 1 0 0 0,1-1 0 0 0,0 0 0 0 0,0 1 0 0 0,0-1 0 0 0,0 0 0 0 0,1 0 0 0 0,-1 1 0 0 0,1-1 0 0 0,0 1 12 0 0,-1 6 2 0 0,0 1 0 0 0,1-1 0 0 0,1 0 0 0 0,-1 0 0 0 0,2 0-1 0 0,-1 0 1 0 0,1 0 0 0 0,0 0 0 0 0,1 0 0 0 0,0-1-1 0 0,5 8-1 0 0,137 289 235 0 0,-119-250-227 0 0,66 174 84 0 0,-79-171-43 0 0,-3 1-1 0 0,-2 0 0 0 0,-3 0 1 0 0,-2 59-49 0 0,-2-103 37 0 0,-2 0 0 0 0,1-1 0 0 0,-2 1 1 0 0,0 0-1 0 0,0-1 0 0 0,-1 1 0 0 0,-1-1 1 0 0,-1 1-1 0 0,0-1 0 0 0,-1 0 0 0 0,0-1 1 0 0,-1 1-1 0 0,0-1 0 0 0,-2 0 0 0 0,1 0 1 0 0,-8 7-38 0 0,12-15 15 0 0,-1-1 0 0 0,-1 0 0 0 0,1 0 0 0 0,-1 0 0 0 0,0-1 1 0 0,1 0-1 0 0,-2 0 0 0 0,1 0 0 0 0,0 0 0 0 0,0-1 0 0 0,-1 0 0 0 0,1 0 0 0 0,-1 0 1 0 0,0-1-1 0 0,0 0 0 0 0,1 0 0 0 0,-1 0 0 0 0,0-1 0 0 0,0 0 0 0 0,0 0 1 0 0,0 0-1 0 0,0-1 0 0 0,0 0 0 0 0,1 0 0 0 0,-1 0 0 0 0,0-1 0 0 0,1 0 1 0 0,-1 0-1 0 0,1 0 0 0 0,0-1 0 0 0,-1 0 0 0 0,1 0 0 0 0,0 0 0 0 0,-1-2-15 0 0,-4-3-132 0 0,0 0-1 0 0,1 0 0 0 0,1-1 1 0 0,-1 0-1 0 0,1 0 0 0 0,1-1 1 0 0,0 0-1 0 0,0-1 0 0 0,1 1 0 0 0,0-1 1 0 0,1 0-1 0 0,0-1 0 0 0,1 1 1 0 0,0-1-1 0 0,1-3 133 0 0,-9-51-4688 0 0,11 0-5831 0 0,2 53 5365 0 0</inkml:trace>
  <inkml:trace contextRef="#ctx0" brushRef="#br0" timeOffset="496.989">738 1378 9282 0 0,'0'0'464'0'0,"0"0"-189"0"0,0 0 164 0 0,0 0 386 0 0,0 0 178 0 0,0 0-47 0 0,0 0-176 0 0,0 0-232 0 0,0 0-189 0 0,0 0-139 0 0,-5 33-81 0 0,-16 107-56 0 0,-6-26 22 0 0,-5-25-79 0 0,-6 21-11 0 0,38-109-1 0 0,0 1 1 0 0,0-1-1 0 0,0 1 0 0 0,0 0 0 0 0,0-1 0 0 0,0 1 0 0 0,0-1 1 0 0,1 1-1 0 0,-1-1 0 0 0,1 1 0 0 0,-1-1 0 0 0,1 1 0 0 0,0-1 1 0 0,-1 1-1 0 0,1-1 0 0 0,0 0 0 0 0,0 1 0 0 0,0-1 0 0 0,0 0 1 0 0,0 0-1 0 0,0 0 0 0 0,0 0 0 0 0,1 0 0 0 0,-1 0 0 0 0,0 0 1 0 0,1 0-1 0 0,-1 0 0 0 0,0-1 0 0 0,1 1 0 0 0,-1 0 0 0 0,1-1 1 0 0,-1 1-1 0 0,1-1 0 0 0,-1 0 0 0 0,1 1 0 0 0,-1-1 0 0 0,1 0 0 0 0,0 0 1 0 0,-1 0-1 0 0,1 0 0 0 0,-1 0 0 0 0,1-1 0 0 0,-1 1 0 0 0,1 0 1 0 0,-1-1-1 0 0,1 1 0 0 0,-1-1 0 0 0,1 1 0 0 0,0-2-14 0 0,-1 2 4 0 0,13 1 65 0 0,0-1 0 0 0,0-1 0 0 0,0 0 1 0 0,0-1-1 0 0,0 0 0 0 0,0-2 0 0 0,0 1 0 0 0,3-3-69 0 0,6-11-1347 0 0,-24-3-7936 0 0,-3 17 3143 0 0</inkml:trace>
  <inkml:trace contextRef="#ctx0" brushRef="#br0" timeOffset="739.021">471 1683 2985 0 0,'0'0'1168'0'0,"0"0"-104"0"0,0 0 128 0 0,0 0 121 0 0,0 0 23 0 0,0 0-152 0 0,0 0-208 0 0,203 0-247 0 0,-179 0-321 0 0,-2 0-168 0 0,2 0-152 0 0,-6 0-152 0 0,-1 0-168 0 0,-2 0-368 0 0,-2-3-609 0 0,-4 3-1071 0 0,0-4-1609 0 0,-5 4-520 0 0</inkml:trace>
  <inkml:trace contextRef="#ctx0" brushRef="#br0" timeOffset="982.309">1092 1775 8050 0 0,'0'0'1461'0'0,"0"0"-139"0"0,0 0 98 0 0,0 0 79 0 0,0 0-145 0 0,0 0-309 0 0,0 0-318 0 0,0 0-292 0 0,0 0-176 0 0,0 0-103 0 0,0 0-67 0 0,-3 33-28 0 0,-13 147 13 0 0,12-113-928 0 0,-6-59-2179 0 0,9-8-1749 0 0,0-1-3762 0 0,1-2 7805 0 0</inkml:trace>
  <inkml:trace contextRef="#ctx0" brushRef="#br0" timeOffset="1246.016">865 1709 4033 0 0,'0'0'967'0'0,"0"0"-107"0"0,0 0 251 0 0,0 0 290 0 0,0 0 40 0 0,0 0-149 0 0,0 0-186 0 0,0 0-144 0 0,0 0-99 0 0,0 0-121 0 0,0 0-118 0 0,34 3-137 0 0,102 9-118 0 0,-33-9 179 0 0,-33-6-518 0 0,-35 0-1568 0 0,-1 2-3807 0 0,-26 4-826 0 0,-6-2 2389 0 0</inkml:trace>
  <inkml:trace contextRef="#ctx0" brushRef="#br0" timeOffset="1485.798">862 2129 1984 0 0,'0'0'1785'0'0,"0"0"-249"0"0,0 0 32 0 0,0 0 1 0 0,0 0-201 0 0,0 0-224 0 0,0 0-143 0 0,0 0-137 0 0,211 0-128 0 0,-181-8-168 0 0,-1 8-200 0 0,-3-7-168 0 0,2 3-224 0 0,-4 1-344 0 0,-4-1-520 0 0,0 0-881 0 0,-7 1-1439 0 0,-6 3-5226 0 0</inkml:trace>
  <inkml:trace contextRef="#ctx0" brushRef="#br0" timeOffset="2604.466">891 1 2625 0 0,'0'0'950'0'0,"0"0"-75"0"0,0 0 119 0 0,0 0 210 0 0,0 0 90 0 0,0 0-63 0 0,0 0-178 0 0,0 0-259 0 0,0 0-226 0 0,0 0-132 0 0,0 0-27 0 0,0 0 37 0 0,0 0 61 0 0,0 6 30 0 0,-33 183 2422 0 0,-42 53-2395 0 0,74-240-544 0 0,1 1-1 0 0,0-1 0 0 0,0 0 0 0 0,0 1 0 0 0,1-1 1 0 0,-1 0-1 0 0,0 0 0 0 0,1 1 0 0 0,-1-1 0 0 0,1 0 1 0 0,0 0-1 0 0,0 0 0 0 0,0 0 0 0 0,0 0 0 0 0,0 0 0 0 0,0 0 1 0 0,1 0-1 0 0,-1 0 0 0 0,1-1 0 0 0,-1 1 0 0 0,1 0 1 0 0,0-1-1 0 0,-1 0 0 0 0,1 1 0 0 0,0-1 0 0 0,0 0 1 0 0,0 0-1 0 0,0 0 0 0 0,0 0 0 0 0,0 0 0 0 0,0 0 1 0 0,1 0-1 0 0,-1-1 0 0 0,0 1 0 0 0,0-1 0 0 0,1 0 1 0 0,-1 0-1 0 0,0 0 0 0 0,0 0 0 0 0,1 0 0 0 0,-1 0 0 0 0,0 0 1 0 0,0-1-1 0 0,1 1 0 0 0,-1-1 0 0 0,1 0-19 0 0,98-10 504 0 0,-50 0-700 0 0,-46-1-4247 0 0,-4 2-4510 0 0,-1 10 3712 0 0</inkml:trace>
  <inkml:trace contextRef="#ctx0" brushRef="#br0" timeOffset="2867.982">661 280 1296 0 0,'0'0'868'0'0,"0"0"-191"0"0,0 0 61 0 0,0 0 271 0 0,0 0 268 0 0,0 0 110 0 0,0 0-18 0 0,0 0-85 0 0,0 0-136 0 0,0 0-129 0 0,0 0-115 0 0,0 0-116 0 0,18 2-121 0 0,57 5-85 0 0,57-24 909 0 0,-79 4-1447 0 0,4 1-825 0 0,-20 4-1641 0 0,-2 2-4484 0 0,-26 6 467 0 0</inkml:trace>
  <inkml:trace contextRef="#ctx0" brushRef="#br0" timeOffset="3185.03">1309 339 8370 0 0,'0'0'1687'0'0,"0"0"-739"0"0,0 0-118 0 0,0 0 255 0 0,0 0 155 0 0,0 0-87 0 0,0 0-232 0 0,0 0-247 0 0,0 0-229 0 0,0 0-162 0 0,0 0-102 0 0,-1 31-63 0 0,-4 94-38 0 0,4-41 33 0 0,6-52-496 0 0,0-21-3322 0 0,-1-10-7590 0 0,-4-1 8550 0 0</inkml:trace>
  <inkml:trace contextRef="#ctx0" brushRef="#br0" timeOffset="3403.974">1278 310 3057 0 0,'0'0'1291'0'0,"0"0"121"0"0,0 0 223 0 0,0 0 81 0 0,0 0-158 0 0,0 0-236 0 0,0 0-301 0 0,0 0-305 0 0,31-4-226 0 0,100-11-196 0 0,-8 8-1575 0 0,-112 11-751 0 0,-8 4-2236 0 0,-2-5 2575 0 0,-1 1-3545 0 0</inkml:trace>
  <inkml:trace contextRef="#ctx0" brushRef="#br0" timeOffset="3651.785">1329 523 1840 0 0,'0'0'1313'0'0,"0"0"-49"0"0,0 0 16 0 0,0 0-16 0 0,0 0-119 0 0,0 0-129 0 0,0 0-144 0 0,0 0-224 0 0,0 0-176 0 0,190-14-264 0 0,-162 10-328 0 0,1-3-576 0 0,2-1-1176 0 0,-10 5-1913 0 0,-7-1-1064 0 0</inkml:trace>
  <inkml:trace contextRef="#ctx0" brushRef="#br0" timeOffset="6348.011">2239 663 6745 0 0,'0'0'438'0'0,"0"0"-163"0"0,0 0 31 0 0,0 0 228 0 0,0 0 266 0 0,0 0 180 0 0,0 0 20 0 0,0 0-143 0 0,0 0-204 0 0,0 0-181 0 0,0 0-141 0 0,0 0-110 0 0,0 0-46 0 0,-5 14-8 0 0,-13 40 1 0 0,13-41 20 0 0,5-13-19 0 0,0 0-25 0 0,-7-2 8355 0 0,-27-6-8601 0 0,-94 7 12 0 0,40 19 228 0 0,87-16-144 0 0,0 1 1 0 0,0-1-1 0 0,0 1 1 0 0,1-1 0 0 0,-1 1-1 0 0,0-1 1 0 0,1 1-1 0 0,0-1 1 0 0,0 1 0 0 0,0-1-1 0 0,0 1 1 0 0,0-1-1 0 0,0 1 1 0 0,0 0 0 0 0,1-1-1 0 0,0 1 1 0 0,-1-1-1 0 0,1 0 1 0 0,0 1 0 0 0,0-1-1 0 0,0 1 1 0 0,0-1-1 0 0,1 0 1 0 0,-1 0-1 0 0,1 0 1 0 0,-1 0 0 0 0,1 0-1 0 0,0 0 1 0 0,0 0-1 0 0,-1 0 1 0 0,1-1 0 0 0,2 2 5 0 0,-3-2-2 0 0,12 13 46 0 0,1-1 0 0 0,0-1 0 0 0,1 0-1 0 0,1-1 1 0 0,-1 0 0 0 0,2-1 0 0 0,-1-1 0 0 0,2-1 0 0 0,-1 0 0 0 0,18 5-44 0 0,54 27 118 0 0,-58-21 70 0 0,-31-19-110 0 0,-14 12 487 0 0,-23 7-452 0 0,-1-1-1 0 0,-1-3 1 0 0,0 0 0 0 0,-19 2-113 0 0,-88 34 19 0 0,3 20 11 0 0,139-68-37 0 0,1 0-1 0 0,0 1 1 0 0,0-1 0 0 0,0 1-1 0 0,0 0 1 0 0,0 0-1 0 0,1 0 1 0 0,0 0 0 0 0,0 0-1 0 0,0 1 1 0 0,0-1-1 0 0,1 0 1 0 0,0 1-1 0 0,-1 0 1 0 0,2-1 0 0 0,-1 1-1 0 0,0 0 1 0 0,1-1-1 0 0,0 1 1 0 0,0 0 0 0 0,1-1-1 0 0,-1 1 1 0 0,1 0-1 0 0,0-1 1 0 0,1 4 7 0 0,1-5 13 0 0,0 1 0 0 0,0-1 0 0 0,0 0-1 0 0,0 0 1 0 0,1 0 0 0 0,0 0 0 0 0,-1 0 0 0 0,1-1 0 0 0,0 0 0 0 0,0 0 0 0 0,0 0 0 0 0,0 0 0 0 0,1-1-1 0 0,-1 1 1 0 0,0-1 0 0 0,1 0 0 0 0,-1 0 0 0 0,1-1 0 0 0,-1 1 0 0 0,1-1 0 0 0,-1 0 0 0 0,1 0-1 0 0,-1-1 1 0 0,2 0-13 0 0,48 0 240 0 0,-1-3 0 0 0,1-3-1 0 0,-1-2 1 0 0,20-6-240 0 0,-38 7-195 0 0,34-9 582 0 0,-22 1-4600 0 0,-31 9-188 0 0,-1 1-5130 0 0,-7 4 1620 0 0</inkml:trace>
  <inkml:trace contextRef="#ctx0" brushRef="#br0" timeOffset="7072.551">2463 1455 3617 0 0,'0'0'2918'0'0,"0"0"-1025"0"0,0 0-295 0 0,0 0 160 0 0,0 0 96 0 0,0 0-149 0 0,0 0-299 0 0,0 0-338 0 0,0 0-228 0 0,0 0-161 0 0,21-32-120 0 0,63-100-91 0 0,-5 19 460 0 0,216-272-922 0 0,-286 409-2194 0 0,-10 26 2211 0 0,-25 129-162 0 0,26-174 135 0 0,6 98-143 0 0,-5-100 143 0 0,0 0 1 0 0,-1 0-1 0 0,1 0 1 0 0,0 0-1 0 0,1 0 1 0 0,-1-1-1 0 0,0 1 1 0 0,1 0-1 0 0,0-1 1 0 0,-1 1-1 0 0,1-1 1 0 0,0 0-1 0 0,0 0 1 0 0,0 1 0 0 0,1-1-1 0 0,-1-1 1 0 0,0 1-1 0 0,1 0 1 0 0,0 0-1 0 0,-1-1 1 0 0,1 0-1 0 0,0 1 1 0 0,-1-1-1 0 0,1 0 1 0 0,0 0-1 0 0,0-1 1 0 0,0 1 0 0 0,0-1-1 0 0,0 1 1 0 0,0-1-1 0 0,0 0 1 0 0,0 0 3 0 0,4 0 35 0 0,1-1 0 0 0,-1 0 0 0 0,0 0 0 0 0,0-1 0 0 0,0 0 0 0 0,0 0 0 0 0,0-1 0 0 0,-1 0 0 0 0,1 0 0 0 0,-1 0 0 0 0,0-1 0 0 0,1 0-1 0 0,-2 0 1 0 0,1 0 0 0 0,0-1 0 0 0,-1 0 0 0 0,4-4-35 0 0,185-207 490 0 0,-76 46-225 0 0,-101 145 250 0 0,-17 24-438 0 0,0 10-157 0 0,-31 133 346 0 0,9-72-184 0 0,17-56-199 0 0,0 1-1 0 0,1-1 1 0 0,0 1-1 0 0,1 0 1 0 0,1-1-1 0 0,1 1 1 0 0,0 0-1 0 0,0 1 1 0 0,2-1-1 0 0,0 0 1 0 0,1 0-1 0 0,0-1 1 0 0,1 1-1 0 0,1 0 1 0 0,0-1-1 0 0,1 0 1 0 0,0 0-1 0 0,6 9 118 0 0,6-8-3688 0 0,-5-9-2420 0 0,-5-4-2921 0 0</inkml:trace>
  <inkml:trace contextRef="#ctx0" brushRef="#br0" timeOffset="7487.048">3850 1017 6521 0 0,'0'0'1295'0'0,"0"0"-492"0"0,0 0 31 0 0,0 0 279 0 0,0 0 126 0 0,0 0-73 0 0,0 0-225 0 0,-26 33-281 0 0,-76 104-233 0 0,56-50-27 0 0,44-80-397 0 0,0 0-1 0 0,0 0 1 0 0,1 1-1 0 0,0-1 1 0 0,0 0-1 0 0,1 1 1 0 0,0-1-1 0 0,0 0 1 0 0,1 1-1 0 0,0-1 1 0 0,0 0-1 0 0,1 0 1 0 0,0 1-1 0 0,0-1 1 0 0,0 0-1 0 0,1-1 1 0 0,0 1-1 0 0,1 0 1 0 0,-1-1-1 0 0,1 0 1 0 0,0 0-1 0 0,1 0 1 0 0,0 0-1 0 0,-1-1 1 0 0,2 1-3 0 0,4 1 79 0 0,-1 0-1 0 0,1-1 1 0 0,0-1 0 0 0,1 0 0 0 0,-1 0 0 0 0,1-1-1 0 0,0 0 1 0 0,0-1 0 0 0,0 0 0 0 0,0-1-1 0 0,1 0 1 0 0,-1-1 0 0 0,1 0 0 0 0,-1 0-1 0 0,1-2 1 0 0,-1 1 0 0 0,1-2 0 0 0,5 0-79 0 0,-11 0 87 0 0,0 1 1 0 0,0-1-1 0 0,-1-1 1 0 0,1 1 0 0 0,-1-1-1 0 0,1 0 1 0 0,-1 0-1 0 0,0 0 1 0 0,0-1 0 0 0,0 1-1 0 0,0-1 1 0 0,-1-1-1 0 0,1 1 1 0 0,-1-1 0 0 0,0 1-1 0 0,-1-1 1 0 0,1 0-1 0 0,-1-1 1 0 0,0 1 0 0 0,0 0-1 0 0,-1-1 1 0 0,1 0-1 0 0,-1 0 1 0 0,0 1 0 0 0,-1-1-1 0 0,0 0 1 0 0,0-1-1 0 0,0 1 1 0 0,0 0 0 0 0,-1 0-1 0 0,0 0 1 0 0,-1 0-1 0 0,1 0 1 0 0,-1 0 0 0 0,0-1-1 0 0,-1 1 1 0 0,1 1-1 0 0,-1-1 1 0 0,0 0 0 0 0,-1 0-1 0 0,0 1 1 0 0,1-1-1 0 0,-2 1 1 0 0,1 0 0 0 0,-1 0-1 0 0,1 0 1 0 0,-1 0-1 0 0,-1 1 1 0 0,1 0 0 0 0,-1-1-1 0 0,1 2 1 0 0,-1-1-1 0 0,0 0 1 0 0,-1 1-88 0 0,3 2-64 0 0,-1-1 0 0 0,1 1 0 0 0,-1 0-1 0 0,0 0 1 0 0,1 0 0 0 0,-1 1 0 0 0,0-1 0 0 0,0 1 0 0 0,1 0 0 0 0,-1 0 0 0 0,0 1-1 0 0,0-1 1 0 0,0 1 0 0 0,1-1 0 0 0,-1 1 0 0 0,0 0 0 0 0,1 1 0 0 0,-1-1 0 0 0,1 1 0 0 0,-1-1-1 0 0,1 1 1 0 0,0 0 0 0 0,0 0 0 0 0,0 1 0 0 0,-1 0 64 0 0,31 8-477 0 0,-8-10 481 0 0,-1 0 0 0 0,0-1 1 0 0,1-1-1 0 0,-1-1 1 0 0,0-1-1 0 0,0 0 0 0 0,0-1 1 0 0,12-5-5 0 0,41-14-2883 0 0,-34 11-707 0 0,-17 6-1923 0 0,-5 5-2066 0 0</inkml:trace>
  <inkml:trace contextRef="#ctx0" brushRef="#br0" timeOffset="8085.874">4564 1168 8002 0 0,'0'0'1256'0'0,"0"0"-144"0"0,0 0-93 0 0,0 0-28 0 0,0 0-108 0 0,0 0-118 0 0,-33 15-98 0 0,-100 50-115 0 0,130-64-520 0 0,-1 0 0 0 0,1 1-1 0 0,-1-1 1 0 0,1 1 0 0 0,0 0-1 0 0,0 0 1 0 0,0 0 0 0 0,0 0-1 0 0,0 0 1 0 0,0 0 0 0 0,0 1-1 0 0,1 0 1 0 0,-1-1 0 0 0,1 1-1 0 0,0 0 1 0 0,0 0 0 0 0,0 0-1 0 0,0 1 1 0 0,0-1-32 0 0,-2 7 96 0 0,2-5-53 0 0,0 0 0 0 0,0 0 0 0 0,0 0 0 0 0,0 1 0 0 0,1-1 0 0 0,0 1 0 0 0,0-1 0 0 0,1 1 0 0 0,-1-1 0 0 0,1 1 0 0 0,0-1-1 0 0,1 1 1 0 0,0-1 0 0 0,-1 1 0 0 0,2-1 0 0 0,-1 0 0 0 0,0 1 0 0 0,1-1 0 0 0,0 0 0 0 0,1 0 0 0 0,-1 0 0 0 0,1 0 0 0 0,0-1 0 0 0,0 1 0 0 0,0-1 0 0 0,1 1 0 0 0,-1-1 0 0 0,1 0 0 0 0,0 0 0 0 0,0-1 0 0 0,1 1 0 0 0,-1-1 0 0 0,1 0 0 0 0,-1 0 0 0 0,1-1 0 0 0,0 1 0 0 0,0-1 0 0 0,0 0 0 0 0,1 0 0 0 0,-1-1 0 0 0,0 0 0 0 0,1 1 0 0 0,-1-2 0 0 0,5 1-43 0 0,5 0 278 0 0,-1 0 0 0 0,1-1 0 0 0,0-1-1 0 0,-1 0 1 0 0,1-1 0 0 0,-1-1 0 0 0,1 0 0 0 0,-1-1 0 0 0,0 0 0 0 0,0-1 0 0 0,-1-1 0 0 0,1 0 0 0 0,-1-1 0 0 0,0-1 0 0 0,-1 0-1 0 0,0 0 1 0 0,1-2-278 0 0,14-12 297 0 0,-1-2 0 0 0,-1 0-1 0 0,-1-2 1 0 0,-2-1-1 0 0,0 0 1 0 0,11-21-297 0 0,-14 15-158 0 0,-2 1 0 0 0,-1-2 1 0 0,-2-1-1 0 0,-1 1 0 0 0,-2-2 0 0 0,-1 0 1 0 0,-2 0-1 0 0,-1-1 0 0 0,-2 0 0 0 0,-2 0 1 0 0,-1 0-1 0 0,-2 0 0 0 0,-2 0 0 0 0,-4-20 158 0 0,6 46-79 0 0,0 0 0 0 0,-1 1 0 0 0,-1-1 0 0 0,0 1 0 0 0,0-1 1 0 0,-1 1-1 0 0,-1 0 0 0 0,1-1 0 0 0,-2 2 0 0 0,1-1 0 0 0,-1 0 0 0 0,-1 1 0 0 0,0 0 0 0 0,0 0 0 0 0,-1 1 0 0 0,0 0 0 0 0,0 0 0 0 0,-2-1 79 0 0,5 8-24 0 0,1-1 0 0 0,-1 1 1 0 0,0-1-1 0 0,1 1 0 0 0,-1 0 1 0 0,0 0-1 0 0,0 1 0 0 0,0-1 0 0 0,0 1 1 0 0,0 0-1 0 0,0 0 0 0 0,0 0 1 0 0,0 0-1 0 0,0 1 0 0 0,0 0 0 0 0,0 0 1 0 0,0 0-1 0 0,1 0 0 0 0,-1 0 1 0 0,0 1-1 0 0,1 0 0 0 0,-1-1 0 0 0,1 2 1 0 0,-1-1-1 0 0,1 0 0 0 0,0 0 1 0 0,-2 2 23 0 0,-71 79 37 0 0,64-61 48 0 0,0-1-1 0 0,1 2 1 0 0,2-1 0 0 0,0 1 0 0 0,1 1-1 0 0,2 0 1 0 0,0 0 0 0 0,2 0 0 0 0,0 0-1 0 0,2 1 1 0 0,0-1 0 0 0,2 1-1 0 0,1 0 1 0 0,1-1 0 0 0,3 17-85 0 0,-2-23 30 0 0,1-1 0 0 0,1 0 0 0 0,0 1 0 0 0,1-2 0 0 0,0 1 0 0 0,2-1 0 0 0,0 0 0 0 0,1 0 0 0 0,0-1 0 0 0,1 0 0 0 0,1-1 0 0 0,0 0 0 0 0,1-1 0 0 0,1 0 0 0 0,0-1 0 0 0,1 0 0 0 0,0-1 0 0 0,0-1 0 0 0,1 0 0 0 0,1-1 0 0 0,-1-1 0 0 0,11 4-30 0 0,-16-9-217 0 0,0-1-1 0 0,-1 0 1 0 0,1 0-1 0 0,0-1 1 0 0,0 0-1 0 0,0-1 1 0 0,0 0-1 0 0,0-1 1 0 0,0 0-1 0 0,-1 0 1 0 0,5-2 217 0 0,60-22-8730 0 0,-54 17-1810 0 0</inkml:trace>
  <inkml:trace contextRef="#ctx0" brushRef="#br0" timeOffset="8417.767">5626 586 10866 0 0,'0'0'4555'0'0,"0"0"-2802"0"0,0 0-907 0 0,0 0-98 0 0,0 0-63 0 0,0 0-48 0 0,0 0-52 0 0,0 0-29 0 0,-28 36-72 0 0,-88 112-92 0 0,68-60 65 0 0,43-70-372 0 0,-4 18-5 0 0,1 0 0 0 0,2 0 1 0 0,2 1-1 0 0,1 0 0 0 0,2 36-80 0 0,2-61 3 0 0,0 1 0 0 0,1-1 0 0 0,0 0-1 0 0,1 0 1 0 0,1 0 0 0 0,0 0 0 0 0,0-1 0 0 0,1 1-1 0 0,1-1 1 0 0,0 0 0 0 0,0-1 0 0 0,1 0 0 0 0,1 0-1 0 0,0 0 1 0 0,0-1 0 0 0,0 0 0 0 0,1 0 0 0 0,1-1-1 0 0,-1 0 1 0 0,1-1 0 0 0,8 4-3 0 0,-11-8 40 0 0,0 0-1 0 0,1-1 1 0 0,-1 0-1 0 0,1-1 1 0 0,-1 0-1 0 0,1 0 1 0 0,0 0 0 0 0,-1-1-1 0 0,1 0 1 0 0,0-1-1 0 0,-1 1 1 0 0,1-2-1 0 0,0 1 1 0 0,-1-1 0 0 0,0 0-1 0 0,1 0 1 0 0,3-3-40 0 0,-5 3-209 0 0,-1-1 0 0 0,1 0-1 0 0,-1 0 1 0 0,1 0 0 0 0,-1 0 0 0 0,0-1 0 0 0,0 0 0 0 0,-1 0 0 0 0,1 0 0 0 0,-1-1-1 0 0,0 0 1 0 0,0 0 0 0 0,3-5 209 0 0,4-30-4204 0 0,-10 12-5874 0 0,-1 20 3297 0 0</inkml:trace>
  <inkml:trace contextRef="#ctx0" brushRef="#br0" timeOffset="8648.02">5247 954 8514 0 0,'0'0'2203'0'0,"0"0"-1100"0"0,0 0-51 0 0,0 0 328 0 0,0 0 71 0 0,0 0-174 0 0,0 0-237 0 0,0 0-229 0 0,35 3-181 0 0,111 7-147 0 0,61-19 268 0 0,-152 2-735 0 0,88-13-776 0 0,-96 10-1893 0 0,-1 0-3417 0 0,-28 5-4454 0 0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25.3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65 693 488 0 0,'0'0'-116'0'0,"0"0"99"0"0,0 0 444 0 0,0 0 591 0 0,0 0 413 0 0,0 0 118 0 0,0 0-70 0 0,0 0-167 0 0,0 0-176 0 0,0 0-138 0 0,34-4-105 0 0,106-10-71 0 0,201 2 3845 0 0,-248 13-4194 0 0,369 10 576 0 0,196-8-465 0 0,-124-35 72 0 0,328-68-656 0 0,-642 71-774 0 0,-187 28-2865 0 0,-32 1 1202 0 0,-2 1-2031 0 0,-5 2 1526 0 0,-2 1-1647 0 0</inkml:trace>
  <inkml:trace contextRef="#ctx0" brushRef="#br0" timeOffset="449.883">1118 93 2801 0 0,'0'0'594'0'0,"0"0"-150"0"0,0 0 166 0 0,0 0 478 0 0,0 0 523 0 0,0 0 284 0 0,0 0-73 0 0,0 0-356 0 0,0 0-450 0 0,0 0-375 0 0,0 0-234 0 0,0 0-114 0 0,0 0-66 0 0,-35 25-52 0 0,-112 82-55 0 0,-175 123-20 0 0,66-56-479 0 0,178-121-2177 0 0,98-43-2065 0 0,-4-10 3959 0 0,0 0 1 0 0,0-2-1 0 0,0 0 1 0 0,-1-1-1 0 0,1 0 1 0 0,-1-2-1 0 0,0 1 1 0 0,7-5 661 0 0,-10 5-699 0 0,23-7-1064 0 0</inkml:trace>
  <inkml:trace contextRef="#ctx0" brushRef="#br0" timeOffset="686.632">2447 1 3497 0 0,'0'0'1048'0'0,"0"0"-179"0"0,-34 21 30 0 0,-115 72 150 0 0,-312 187 6195 0 0,100-27-5596 0 0,351-246-1746 0 0,6-5-60 0 0,1 0-1 0 0,-1 1 0 0 0,1-1 1 0 0,-1 1-1 0 0,1 0 0 0 0,0 0 1 0 0,0 0-1 0 0,0 1 0 0 0,0-1 1 0 0,1 1-1 0 0,-1-1 0 0 0,1 1 1 0 0,0 0-1 0 0,0 0 0 0 0,0 0 1 0 0,1 0-1 0 0,-1 1 159 0 0,4-3-252 0 0,-1 0 1 0 0,1 0-1 0 0,-1 0 1 0 0,1-1-1 0 0,0 1 0 0 0,-1 0 1 0 0,1-1-1 0 0,0 0 1 0 0,0 1-1 0 0,0-1 0 0 0,0 0 1 0 0,1 0-1 0 0,-1 0 1 0 0,0 0-1 0 0,0 0 0 0 0,1-1 1 0 0,-1 1-1 0 0,0-1 1 0 0,1 1-1 0 0,-1-1 0 0 0,0 0 1 0 0,1 0-1 0 0,-1 0 1 0 0,1 0-1 0 0,-1 0 0 0 0,0-1 1 0 0,1 1-1 0 0,-1-1 1 0 0,0 0-1 0 0,1 1 252 0 0,-3 0-50 0 0,27-4-2825 0 0,-2 1-111 0 0</inkml:trace>
  <inkml:trace contextRef="#ctx0" brushRef="#br0" timeOffset="940.045">2791 178 8610 0 0,'0'0'496'0'0,"-32"17"57"0"0,-207 120 1148 0 0,192-108-897 0 0,-33 19 585 0 0,3 4-1 0 0,3 3 1 0 0,-5 8-1389 0 0,74-59-172 0 0,0 0 0 0 0,1 0 0 0 0,-1 0 0 0 0,1 1 0 0 0,-1 0 0 0 0,1 0 0 0 0,1 0 0 0 0,-1 0 1 0 0,1 1-1 0 0,0-1 0 0 0,0 1 0 0 0,0 0 0 0 0,1 0 0 0 0,0 0 0 0 0,0 0 0 0 0,1 0 0 0 0,-1 1 172 0 0,3-6-103 0 0,-1 1 1 0 0,1-1-1 0 0,0 0 0 0 0,-1 0 0 0 0,1 0 1 0 0,0 1-1 0 0,0-1 0 0 0,0 0 1 0 0,0 0-1 0 0,0 0 0 0 0,0 0 1 0 0,0 0-1 0 0,0-1 0 0 0,0 1 1 0 0,1 0-1 0 0,-1 0 0 0 0,0-1 1 0 0,0 1-1 0 0,1-1 0 0 0,-1 1 1 0 0,0-1-1 0 0,1 1 0 0 0,-1-1 1 0 0,0 0-1 0 0,1 0 0 0 0,-1 0 1 0 0,1 0-1 0 0,-1 0 0 0 0,1 0 1 0 0,-1 0-1 0 0,0 0 0 0 0,1 0 1 0 0,-1-1-1 0 0,0 1 0 0 0,2-1 103 0 0,3 1-286 0 0,143-29-6487 0 0,-112 14 4019 0 0</inkml:trace>
  <inkml:trace contextRef="#ctx0" brushRef="#br0" timeOffset="1184.583">3509 233 8450 0 0,'0'0'632'0'0,"0"0"-232"0"0,-263 180-16 0 0,165-114 96 0 0,4 1 184 0 0,13-12 161 0 0,12-7-41 0 0,8-8-200 0 0,17-7-392 0 0,14-7-720 0 0,8-4-1081 0 0,13-7-1799 0 0,1-4-4442 0 0</inkml:trace>
  <inkml:trace contextRef="#ctx0" brushRef="#br0" timeOffset="12021.364">2029 3105 0 0 0,'0'0'561'0'0,"0"0"270"0"0,0 0 85 0 0,0-8-42 0 0,0-36 1487 0 0,-50 44 5928 0 0,46 4-8144 0 0,1 1 0 0 0,0-1-1 0 0,-1 1 1 0 0,1 0 0 0 0,1-1 0 0 0,-1 2-1 0 0,1-1 1 0 0,0 0 0 0 0,0 0 0 0 0,0 1-1 0 0,1-1 1 0 0,0 1 0 0 0,0-1 0 0 0,0 1-1 0 0,1-1 1 0 0,0 1 0 0 0,0 0-1 0 0,0-1 1 0 0,1 1 0 0 0,0-1 0 0 0,0 3-145 0 0,1-5 109 0 0,-1-1 0 0 0,0 0 0 0 0,0 0 1 0 0,1 1-1 0 0,0-1 0 0 0,-1 0 0 0 0,1 0 1 0 0,0-1-1 0 0,0 1 0 0 0,0 0 1 0 0,0 0-1 0 0,0-1 0 0 0,0 0 0 0 0,1 1 1 0 0,-1-1-1 0 0,0 0 0 0 0,1 0 0 0 0,-1 0 1 0 0,1 0-1 0 0,-1-1 0 0 0,1 1 0 0 0,0-1 1 0 0,-1 1-1 0 0,1-1 0 0 0,-1 0 0 0 0,1 0 1 0 0,0 0-1 0 0,-1 0 0 0 0,1-1 1 0 0,-1 1-1 0 0,1-1 0 0 0,0 1 0 0 0,-1-1 1 0 0,1 0-1 0 0,-1 0 0 0 0,0 0 0 0 0,1 0 1 0 0,-1-1-1 0 0,0 1 0 0 0,0-1 0 0 0,0 1 1 0 0,0-1-1 0 0,0 0-109 0 0,1-1 107 0 0,0 0 0 0 0,0-1 0 0 0,0 1-1 0 0,-1-1 1 0 0,1 1 0 0 0,-1-1 0 0 0,0 0 0 0 0,0 0 0 0 0,-1 0 0 0 0,1 0 0 0 0,-1-1-1 0 0,0 1 1 0 0,0 0 0 0 0,0 0 0 0 0,-1-1 0 0 0,0 1 0 0 0,1-1 0 0 0,-2 1 0 0 0,1 0-1 0 0,0-1 1 0 0,-1 1 0 0 0,0-3-107 0 0,-2 4-47 0 0,1 0 0 0 0,-1 1 0 0 0,1 0 0 0 0,-1 0 0 0 0,0 0 0 0 0,0 0 0 0 0,0 0 0 0 0,0 0 0 0 0,0 1-1 0 0,0 0 1 0 0,0-1 0 0 0,-1 1 0 0 0,1 0 0 0 0,0 1 0 0 0,-1-1 0 0 0,1 0 0 0 0,-1 1 0 0 0,1 0 0 0 0,-1 0 0 0 0,1 0 0 0 0,-1 0 0 0 0,1 1 0 0 0,-1-1 0 0 0,1 1 0 0 0,0 0-1 0 0,-1 0 1 0 0,1 0 0 0 0,0 0 0 0 0,0 1 0 0 0,0-1 0 0 0,-3 3 47 0 0,1-1-11 0 0,1 0 0 0 0,-1 0 0 0 0,1 1 0 0 0,0-1 0 0 0,0 1 0 0 0,1 0-1 0 0,-1 0 1 0 0,1 1 0 0 0,0-1 0 0 0,0 1 0 0 0,0 0 0 0 0,1-1 0 0 0,-1 1 0 0 0,1 0 0 0 0,1 0 0 0 0,-1 1 0 0 0,1-1-1 0 0,-1 0 1 0 0,2 0 0 0 0,-1 1 0 0 0,0-1 0 0 0,1 1 0 0 0,0-1 0 0 0,0 1 0 0 0,1 0 11 0 0,0-4 31 0 0,0 0 1 0 0,0 0-1 0 0,0-1 1 0 0,0 1-1 0 0,0 0 1 0 0,1-1-1 0 0,-1 1 1 0 0,1-1-1 0 0,-1 0 1 0 0,1 1-1 0 0,-1-1 1 0 0,1 0-1 0 0,0 0 1 0 0,-1 0-1 0 0,1 0 1 0 0,0 0-1 0 0,0 0 1 0 0,0-1-1 0 0,0 1 1 0 0,0-1-1 0 0,0 1 1 0 0,0-1-1 0 0,0 0 1 0 0,0 1-1 0 0,0-1 1 0 0,0 0-1 0 0,0 0 1 0 0,0-1-1 0 0,0 1 1 0 0,0 0-1 0 0,2-1-31 0 0,28-25 1326 0 0,-28-10-1462 0 0,-4 21-4362 0 0,-1 4-3378 0 0,1 7-3349 0 0</inkml:trace>
  <inkml:trace contextRef="#ctx0" brushRef="#br0" timeOffset="14805.859">2403 3543 4185 0 0,'0'0'1175'0'0,"0"0"-162"0"0,0 0-10 0 0,0 0 92 0 0,0 0 133 0 0,0 0 29 0 0,0 0-53 0 0,0 0-148 0 0,0 0-204 0 0,0 0-221 0 0,0 0-189 0 0,0 0-136 0 0,-16-3-75 0 0,-52-8-30 0 0,66 11-174 0 0,-1 0 0 0 0,1 0 0 0 0,-1 0 0 0 0,1 0 0 0 0,-1 1 0 0 0,1-1 0 0 0,0 1 0 0 0,-1-1 0 0 0,1 1 0 0 0,0 0 0 0 0,-1 0 0 0 0,1 0 0 0 0,0 0 0 0 0,0 0 0 0 0,0 0-1 0 0,0 1 1 0 0,0-1 0 0 0,0 1 0 0 0,0 0 0 0 0,1-1 0 0 0,-1 1 0 0 0,-1 2-27 0 0,-6 5 190 0 0,-28 23 169 0 0,1 3-1 0 0,2 1 1 0 0,1 1-1 0 0,2 2 1 0 0,-2 7-359 0 0,21-30 13 0 0,0 0 0 0 0,1 0 1 0 0,1 1-1 0 0,0 0 1 0 0,2 1-1 0 0,0 0 1 0 0,1 0-1 0 0,1 1 0 0 0,0 0 1 0 0,1 0-1 0 0,2 0 1 0 0,0 1-1 0 0,1-1 0 0 0,0 1 1 0 0,2 0-1 0 0,1 16-13 0 0,2-27 41 0 0,1 1 0 0 0,-1-1-1 0 0,1 0 1 0 0,1 0 0 0 0,-1 0 0 0 0,2 0-1 0 0,-1-1 1 0 0,1 0 0 0 0,0 0-1 0 0,1-1 1 0 0,0 0 0 0 0,0 0 0 0 0,1 0-1 0 0,0-1 1 0 0,0 0 0 0 0,0 0-1 0 0,1-1 1 0 0,-1 0 0 0 0,1-1 0 0 0,0 0-1 0 0,1 0 1 0 0,-1-1 0 0 0,1 0-1 0 0,0-1 1 0 0,-1 0 0 0 0,1-1-1 0 0,0 0 1 0 0,0 0 0 0 0,0-1 0 0 0,0 0-1 0 0,0-1 1 0 0,0 0 0 0 0,0 0-1 0 0,0-1 1 0 0,0-1 0 0 0,-1 1 0 0 0,1-2-1 0 0,2-1-40 0 0,5-1 120 0 0,-1-2-1 0 0,0 0 1 0 0,-1 0-1 0 0,0-2 1 0 0,0 0-1 0 0,-1 0 0 0 0,-1-2 1 0 0,1 1-1 0 0,-2-2 1 0 0,0 0-1 0 0,0 0 1 0 0,-1-1-1 0 0,-1 0 1 0 0,5-11-120 0 0,-10 18 35 0 0,-1-1 0 0 0,1 0 0 0 0,-2-1 1 0 0,1 1-1 0 0,-1-1 0 0 0,-1 1 0 0 0,0-1 1 0 0,0 0-1 0 0,0 0 0 0 0,-1 0 0 0 0,-1 0 1 0 0,1 0-1 0 0,-1 0 0 0 0,-2-7-35 0 0,0 12-84 0 0,0 0-1 0 0,0 0 1 0 0,-1 1-1 0 0,0-1 1 0 0,1 1-1 0 0,-1 0 1 0 0,-1-1-1 0 0,1 1 1 0 0,0 1-1 0 0,-1-1 1 0 0,1 0 0 0 0,-1 1-1 0 0,0 0 1 0 0,0 0-1 0 0,0 0 1 0 0,0 0-1 0 0,0 0 1 0 0,-1 1-1 0 0,1 0 1 0 0,0 0-1 0 0,-1 0 1 0 0,1 1-1 0 0,-1-1 1 0 0,1 1 0 0 0,0 0-1 0 0,-1 0 1 0 0,-3 1 84 0 0,-87 13-1917 0 0,89-12 1778 0 0,-28 19-277 0 0,78-14 1386 0 0,-4-10-602 0 0,0-2 0 0 0,0-2 0 0 0,0-1 0 0 0,-1-2 0 0 0,0-2 0 0 0,21-10-368 0 0,49-14-353 0 0,-79 26-459 0 0,-11 4-1143 0 0,0 0-4020 0 0,-7 2-4954 0 0</inkml:trace>
  <inkml:trace contextRef="#ctx0" brushRef="#br0" timeOffset="16875.588">1849 1499 0 0 0,'0'0'592'0'0,"0"0"343"0"0,0 0 173 0 0,0 0 22 0 0,0 0-54 0 0,0 0-40 0 0,0 0 20 0 0,0 0 57 0 0,0 0 18 0 0,2-2-43 0 0,5-8-56 0 0,-5 8-56 0 0,-2 2-53 0 0,0 0-52 0 0,-4 18 2775 0 0,-13 8-2918 0 0,-1 10-69 0 0,18-35-606 0 0,0-1 27 0 0,0 0 28 0 0,0 0 15 0 0,0 0 25 0 0,0 0 40 0 0,0 0 32 0 0,0 0 39 0 0,16-16 772 0 0,25-48 465 0 0,-41 63-1270 0 0,0 1-13 0 0,0 0-5 0 0,0 0-17 0 0,0 0-73 0 0,0 0-34 0 0,-26 28 59 0 0,26-27-124 0 0,0-1 11 0 0,0 0 10 0 0,0 0 11 0 0,0 0 15 0 0,0 0-10 0 0,0 0-14 0 0,0 0-14 0 0,8-13-1525 0 0,-5 8-8348 0 0,-3 1-1774 0 0</inkml:trace>
  <inkml:trace contextRef="#ctx0" brushRef="#br0" timeOffset="24195.676">1637 873 0 0 0,'0'0'599'0'0,"0"0"609"0"0,0 0 179 0 0,0 0-7 0 0,0 0-99 0 0,0 0-137 0 0,0 0-92 0 0,-2-1-106 0 0,-5-7-45 0 0,5 6-15 0 0,2 2-38 0 0,0 0-5 0 0,0 0-73 0 0,0 0-89 0 0,0 0-119 0 0,0 0-107 0 0,0 0-77 0 0,0 0-56 0 0,0 0-20 0 0,2 20 835 0 0,54 196-95 0 0,-35-77-1332 0 0,-6-91-1387 0 0,-11-48-3347 0 0,5-18 1614 0 0,-6 9 131 0 0,-3 4-1165 0 0</inkml:trace>
  <inkml:trace contextRef="#ctx0" brushRef="#br0" timeOffset="24811.444">1608 870 1720 0 0,'0'0'1326'0'0,"0"0"-124"0"0,0 0 54 0 0,0 0 151 0 0,0 0 64 0 0,0 0-94 0 0,0 0-150 0 0,0 0-144 0 0,0 0-120 0 0,0 0-80 0 0,0 0-87 0 0,0 0-80 0 0,5-3 2728 0 0,22-6-2365 0 0,145-27 690 0 0,-161 36-1735 0 0,-8-1-42 0 0,0 0 0 0 0,0 1 0 0 0,0-1 0 0 0,0 1 0 0 0,0 0 0 0 0,0 0 0 0 0,0 0 0 0 0,0 1 0 0 0,0-1 1 0 0,0 1-1 0 0,0-1 0 0 0,0 1 0 0 0,-1 0 0 0 0,1 0 0 0 0,0 0 0 0 0,0 0 0 0 0,-1 1 0 0 0,1-1 0 0 0,-1 1 1 0 0,1 0-1 0 0,-1-1 0 0 0,0 1 0 0 0,1 0 0 0 0,-1 1 0 0 0,0-1 0 0 0,0 0 0 0 0,-1 0 0 0 0,2 2 8 0 0,-2 5-27 0 0,0 1 1 0 0,-1-1-1 0 0,0 1 0 0 0,-1-1 0 0 0,0 0 1 0 0,0 1-1 0 0,-1-1 0 0 0,0 0 0 0 0,-1 1 0 0 0,1-1 1 0 0,-2-1-1 0 0,0 1 0 0 0,0 0 0 0 0,0-1 0 0 0,-1 0 1 0 0,0 0-1 0 0,-1 0 0 0 0,1-1 0 0 0,-2 1 0 0 0,1-1 1 0 0,-1-1-1 0 0,-4 4 27 0 0,-29 23-99 0 0,2-32-2577 0 0,22-2-733 0 0,12 1 2212 0 0,-17 3-9930 0 0,18-2 8693 0 0</inkml:trace>
  <inkml:trace contextRef="#ctx0" brushRef="#br0" timeOffset="36293.514">2309 1194 0 0 0,'-1'-1'76'0'0,"-1"0"1"0"0,1 1-1 0 0,0-1 0 0 0,-1 1 1 0 0,1-1-1 0 0,-1 1 0 0 0,1 0 1 0 0,-1-1-1 0 0,1 1 0 0 0,-1 0 1 0 0,1 0-1 0 0,-1 0 0 0 0,1 0 1 0 0,-1 1-1 0 0,1-1 0 0 0,-1 0 1 0 0,1 0-1 0 0,0 1 0 0 0,-1-1 1 0 0,1 1-1 0 0,-1-1 0 0 0,1 1 1 0 0,0 0-1 0 0,0 0 1 0 0,-1-1-1 0 0,1 1 0 0 0,0 0 1 0 0,0 0-1 0 0,0 0 0 0 0,0 0 1 0 0,0 1-1 0 0,0-1 0 0 0,0 0 1 0 0,0 0-1 0 0,0 0 0 0 0,1 1 1 0 0,-1-1-1 0 0,0 0 0 0 0,1 2-76 0 0,-9 11 1161 0 0,9-13-1056 0 0,0-1-1 0 0,-1 1 0 0 0,1 0 1 0 0,0 0-1 0 0,0-1 0 0 0,0 1 1 0 0,0 0-1 0 0,-1 0 0 0 0,1 0 1 0 0,0-1-1 0 0,0 1 0 0 0,1 0 1 0 0,-1 0-1 0 0,0-1 0 0 0,0 1 1 0 0,0 0-1 0 0,0 0 0 0 0,1 0 1 0 0,-1-1-1 0 0,0 1 0 0 0,1 0 1 0 0,-1-1-1 0 0,1 1 0 0 0,-1 0 1 0 0,1-1-1 0 0,-1 1 0 0 0,1 0 1 0 0,-1-1-1 0 0,1 1 0 0 0,-1-1 1 0 0,1 1-1 0 0,0-1 0 0 0,-1 0 1 0 0,1 1-1 0 0,0-1 0 0 0,-1 1 1 0 0,1-1-1 0 0,0 0 0 0 0,0 0 1 0 0,-1 1-1 0 0,1-1 0 0 0,0 0 1 0 0,0 0-1 0 0,0 0 0 0 0,-1 0 1 0 0,1 0-1 0 0,0 0-104 0 0,54 18 295 0 0,-46-15 170 0 0,51 15 71 0 0,15 3-127 0 0,0 4 0 0 0,-2 3 0 0 0,6 6-409 0 0,-34-9 227 0 0,-1 1 0 0 0,-1 3-1 0 0,-1 1 1 0 0,22 23-227 0 0,-46-33 188 0 0,-1 1 0 0 0,-1 0-1 0 0,-1 1 1 0 0,-1 1 0 0 0,0 1 0 0 0,-2 0 0 0 0,-1 1 0 0 0,-1 0-1 0 0,-1 0 1 0 0,-1 1 0 0 0,-2 0 0 0 0,0 0 0 0 0,-2 1-1 0 0,-1 0 1 0 0,0 0 0 0 0,-3 0 0 0 0,0 0 0 0 0,-4 26-188 0 0,4-3 296 0 0,-2-21-230 0 0,1 0 0 0 0,2 0 0 0 0,0 1 0 0 0,3-1 0 0 0,0 0-1 0 0,2-1 1 0 0,1 1 0 0 0,1-1 0 0 0,7 15-66 0 0,104 148 95 0 0,6 17 178 0 0,-113-181-241 0 0,0-1 0 0 0,2 0 0 0 0,1-1 0 0 0,0 0-1 0 0,2-1 1 0 0,1-1 0 0 0,4 3-32 0 0,-4-13 40 0 0,-1-1-1 0 0,2 0 0 0 0,0-1 1 0 0,0-1-1 0 0,1-1 1 0 0,0 0-1 0 0,1-2 1 0 0,-1 0-1 0 0,1-1 1 0 0,1-2-1 0 0,-1 0 1 0 0,12 0-40 0 0,46 13 74 0 0,-66-16-63 0 0,0 1 0 0 0,0 1 0 0 0,0 0-1 0 0,0 1 1 0 0,-1 0 0 0 0,1 1 0 0 0,-1 0 0 0 0,0 1-1 0 0,-1 1 1 0 0,1 0 0 0 0,-1 0 0 0 0,0 1 0 0 0,-1 0-1 0 0,0 1 1 0 0,0 0 0 0 0,-1 1 0 0 0,-1 0 0 0 0,1 0-1 0 0,-1 1 1 0 0,5 11-11 0 0,40 137 440 0 0,-48-142-441 0 0,0-1 1 0 0,2 1-1 0 0,0-1 0 0 0,1 0 0 0 0,1 0 0 0 0,0-1 1 0 0,5 6 0 0 0,29 51 36 0 0,-32-44 59 0 0,-1 0 0 0 0,-2 0 0 0 0,-1 0 0 0 0,-1 1 0 0 0,-1 0 0 0 0,-2 0 1 0 0,-1 1-1 0 0,-1-1 0 0 0,-2 0 0 0 0,-3 23-95 0 0,-31 146 569 0 0,19-139-422 0 0,-4-1 0 0 0,-1-1 0 0 0,-4-1 0 0 0,-24 41-147 0 0,-92 135 523 0 0,125-195-523 0 0,-12 14 162 0 0,-11-31 580 0 0,-240 86-267 0 0,136-58-400 0 0,-358 128 113 0 0,395-139 115 0 0,-2-5 0 0 0,-34 3-303 0 0,25-6 209 0 0,-166 34 65 0 0,13-9 91 0 0,132-39-119 0 0,52 3-100 0 0,-46 27-58 0 0,91-28-76 0 0,-172 52 145 0 0,70-44 212 0 0,-76 1-130 0 0,181-21-188 0 0,25-2-24 0 0,1-1 0 0 0,0 0 0 0 0,-1-1 0 0 0,1 0 0 0 0,0-1 0 0 0,-1 0 0 0 0,1-1 0 0 0,-1 0 0 0 0,1-1-1 0 0,0-1 1 0 0,0 0 0 0 0,0 0 0 0 0,0-2 0 0 0,-2 0-27 0 0,1-7 22 0 0,0 0 0 0 0,1 0 0 0 0,1-1 0 0 0,0-1-1 0 0,0 0 1 0 0,2 0 0 0 0,0-1 0 0 0,0 0 0 0 0,2 0 0 0 0,0-1 0 0 0,0 0-1 0 0,2-1 1 0 0,-1 0-22 0 0,-9-23 50 0 0,-91-226 75 0 0,98 241-144 0 0,2 0-1 0 0,1-1 1 0 0,1 0 0 0 0,1 0 0 0 0,1 0-1 0 0,1 0 1 0 0,1 0 0 0 0,2 0-1 0 0,1 0 1 0 0,1 0 0 0 0,1 0 0 0 0,1 1-1 0 0,7-18 20 0 0,163-354-126 0 0,-120 253 164 0 0,-49 128-73 0 0,1 1 0 0 0,1-1 0 0 0,0 1-1 0 0,1 1 1 0 0,1 0 0 0 0,0 0 0 0 0,1 1-1 0 0,0 1 1 0 0,1 0 0 0 0,0 1 0 0 0,1 0-1 0 0,3-1 36 0 0,109-82-37 0 0,-122 91 70 0 0,0 0-1 0 0,-1 0 0 0 0,1 0 1 0 0,0 0-1 0 0,-1-1 1 0 0,0 1-1 0 0,0-1 0 0 0,0 0 1 0 0,0 0-1 0 0,-1 0 0 0 0,1 0 1 0 0,-1 0-1 0 0,0-1 1 0 0,0 1-1 0 0,-1-1 0 0 0,1 1 1 0 0,-1-1-1 0 0,0 0 1 0 0,0 0-1 0 0,0 1 0 0 0,-1-1 1 0 0,0 0-1 0 0,0 0 1 0 0,0-1-33 0 0,-36-170 390 0 0,28 152-338 0 0,-1 0 0 0 0,-1 1 0 0 0,-1 0-1 0 0,-1 0 1 0 0,-1 1 0 0 0,-1 1 0 0 0,0 0-1 0 0,-2 1 1 0 0,-1 1 0 0 0,0 1 0 0 0,-8-6-52 0 0,-7-12 41 0 0,-72-64 27 0 0,-81-65 20 0 0,140 122-67 0 0,-4-5 4 0 0,-1 3 1 0 0,-3 2 0 0 0,-51-32-26 0 0,-57-25 82 0 0,150 92-102 0 0,5 4 22 0 0,0 0 0 0 0,0 0 0 0 0,0-1 0 0 0,0 0 0 0 0,1 0 0 0 0,0-1 0 0 0,0 0 0 0 0,0 1 0 0 0,1-1 0 0 0,0-1 0 0 0,0 1 0 0 0,-2-7-2 0 0,3 7-10 0 0,2 0-1 0 0,-1-1 0 0 0,1 1 0 0 0,0 0 0 0 0,0-1 1 0 0,0 1-1 0 0,1-1 0 0 0,0 1 0 0 0,0-1 1 0 0,1 1-1 0 0,0-1 0 0 0,0 1 0 0 0,1 0 1 0 0,-1-1-1 0 0,2-1 11 0 0,-1 2-5 0 0,5-21-9 0 0,2-1 1 0 0,0 2-1 0 0,2-1 1 0 0,1 2-1 0 0,1-1 0 0 0,9-11 14 0 0,120-144-101 0 0,50 1 8 0 0,-44 62-30 0 0,-49 109-469 0 0,-65 11 665 0 0,-30-4-50 0 0,0 1 0 0 0,-1-1-1 0 0,1 0 1 0 0,-1 0 0 0 0,1-1 0 0 0,-1 1-1 0 0,0-1 1 0 0,0 1 0 0 0,0-1 0 0 0,0 0-1 0 0,-1 0 1 0 0,1-1 0 0 0,-1 1 0 0 0,1 0-1 0 0,-1-1 1 0 0,1-3-23 0 0,99-161 307 0 0,-47 71-223 0 0,-25 53-134 0 0,61-66-11 0 0,-83 104 33 0 0,1-1-1 0 0,0 2 1 0 0,0-1-1 0 0,0 1 1 0 0,1 1-1 0 0,0-1 1 0 0,0 2 0 0 0,0-1-1 0 0,0 1 1 0 0,1 1-1 0 0,-1 0 1 0 0,1 1-1 0 0,-1 0 1 0 0,1 0-1 0 0,6 1 29 0 0,89 0-24 0 0,-106 0 26 0 0,0 0 19 0 0,0 0-29 0 0,0 0 15 0 0,0 0 13 0 0,0 0-31 0 0,0 0-20 0 0,0 0-11 0 0,0 0-14 0 0,0 0 9 0 0,0 0-13 0 0,2 3 32 0 0,1 1-1 0 0,-1-1 1 0 0,0 0 0 0 0,1 0-1 0 0,0 0 1 0 0,-1-1-1 0 0,1 1 1 0 0,0-1 0 0 0,1 1-1 0 0,-1-1 1 0 0,0 0-1 0 0,1 0 1 0 0,-1-1 0 0 0,1 1-1 0 0,-1-1 1 0 0,1 1 0 0 0,0-1-1 0 0,0 0 1 0 0,0-1-1 0 0,-1 1 1 0 0,1-1 0 0 0,0 1-1 0 0,0-1 1 0 0,0 0 0 0 0,1-1 28 0 0,46 5 16 0 0,-21 20-2343 0 0,-16 0-3463 0 0,-12-17 340 0 0,-2 0-4176 0 0</inkml:trace>
  <inkml:trace contextRef="#ctx0" brushRef="#br0" timeOffset="41952.68">1504 108 0 0 0,'0'0'207'0'0,"0"0"30"0"0,0 0 190 0 0,0 0 250 0 0,0 0 172 0 0,0 0 67 0 0,0 0-39 0 0,0 0-105 0 0,0 0-127 0 0,-34 27-124 0 0,-108 88-141 0 0,22-7 170 0 0,-31 35 638 0 0,88-73-732 0 0,57-52-1202 0 0,7-13-5204 0 0,3-5 3944 0 0</inkml:trace>
  <inkml:trace contextRef="#ctx0" brushRef="#br0" timeOffset="56906.181">1284 800 0 0 0,'2'-1'193'0'0,"6"-6"782"0"0,-4-18 7752 0 0,-4 25-8110 0 0,0 0-25 0 0,0 0-58 0 0,0 0-61 0 0,0 0-37 0 0,3 7 4199 0 0,6 24-3804 0 0,0-3-507 0 0,4 119 1151 0 0,-13-77-1143 0 0,2-32-192 0 0,3 1 0 0 0,1-1 0 0 0,1 0 0 0 0,3-1 0 0 0,1 1 0 0 0,4 6-140 0 0,-4-15 104 0 0,-1 1-1 0 0,-1 1 0 0 0,-2-1 0 0 0,-1 1 1 0 0,1 28-104 0 0,10 38 185 0 0,3-36-152 0 0,-14-2 210 0 0,3-22-176 0 0,1-25-102 0 0,-9-12 26 0 0,23 3 47 0 0,42-3 189 0 0,106-15 41 0 0,-164 15-246 0 0,0-1 0 0 0,-1 0 0 0 0,0 0 0 0 0,1 0-1 0 0,-1-1 1 0 0,0-1 0 0 0,1 1 0 0 0,-1-1 0 0 0,-1 0 0 0 0,1-1 0 0 0,0 0-1 0 0,-1 0 1 0 0,5-3-22 0 0,59-22 114 0 0,-31 25-100 0 0,14-14 34 0 0,-20 6 12 0 0,-33 12-40 0 0,0 0-9 0 0,0 0-7 0 0,0 0-15 0 0,0 0 5 0 0,0 0 12 0 0,0 0 10 0 0,1 0-1 0 0,28-11-20 0 0,8-4 50 0 0,-3 12-93 0 0,-34 3 72 0 0,0 0 7 0 0,0 0-11 0 0,0 0-23 0 0,0 0-1 0 0,0 0 16 0 0,0 0 3 0 0,0 0-1 0 0,0 0 20 0 0,0 0-1 0 0,0 0-5 0 0,0 0-11 0 0,0 0 15 0 0,0 0-2 0 0,0 0 7 0 0,0 0 3 0 0,0 0-1 0 0,0 0-7 0 0,0 0 0 0 0,0 0 20 0 0,0 0-11 0 0,0 0 10 0 0,6-159 1778 0 0,-21 104-1531 0 0,-3-22-177 0 0,14-67-74 0 0,-1 7 118 0 0,19-68-194 0 0,-12 99 156 0 0,-2 105-123 0 0,0-14-10 0 0,0-17 26 0 0,0 31-5 0 0,0 1-4 0 0,0 0-6 0 0,0 0-8 0 0,0-3 11 0 0,0 0 142 0 0,-1 0-4785 0 0,0-3-8069 0 0,1 3 3589 0 0</inkml:trace>
</inkml:ink>
</file>

<file path=ppt/ink/ink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29.4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49 5825 0 0,'0'0'1150'0'0,"0"0"-97"0"0,0 0 40 0 0,0 0 96 0 0,0 0-15 0 0,0 0-134 0 0,0 0-209 0 0,0 0-178 0 0,0 0-77 0 0,0 0-19 0 0,0 0-11 0 0,0 0-72 0 0,0 0-135 0 0,34-3-105 0 0,109-10-76 0 0,72-1-140 0 0,-44 3-3095 0 0,-69 4-5892 0 0,-78 7 4105 0 0</inkml:trace>
</inkml:ink>
</file>

<file path=ppt/ink/ink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28.3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479 82 5521 0 0,'0'0'598'0'0,"0"0"-610"0"0,0 0-172 0 0,0 0 324 0 0,0 0 477 0 0,0 0 394 0 0,0 0 153 0 0,0 0-74 0 0,-3 31-157 0 0,-9 102-201 0 0,-23 277 701 0 0,16-282-3575 0 0,10-108-788 0 0,0-10-3007 0 0,6-10 3903 0 0</inkml:trace>
  <inkml:trace contextRef="#ctx0" brushRef="#br0" timeOffset="286.173">0 78 7850 0 0,'0'0'-176'0'0,"0"0"-270"0"0,0 0 103 0 0,0 0 533 0 0,0 0 618 0 0,0 0 400 0 0,0 0 165 0 0,0 0-9 0 0,0 0-121 0 0,0 0-167 0 0,0 0-178 0 0,35-5-137 0 0,113-15-85 0 0,138-25 1963 0 0,-89 38-2644 0 0,-121 32-2325 0 0,-57-7-1356 0 0,-9 4-3562 0 0,-10-14 1396 0 0</inkml:trace>
  <inkml:trace contextRef="#ctx0" brushRef="#br0" timeOffset="552.07">39 833 6265 0 0,'0'0'1207'0'0,"0"0"-507"0"0,0 0-190 0 0,0 0 59 0 0,0 0 117 0 0,0 0 167 0 0,0 0 160 0 0,0 0 96 0 0,0 0 15 0 0,0 0-115 0 0,0 0-173 0 0,0 0-152 0 0,0 0-96 0 0,33 4-68 0 0,108 13-64 0 0,-46-22 113 0 0,-75 1-456 0 0,274-64-1419 0 0,-202 47-3756 0 0,-67 13 106 0 0,-7 1-2531 0 0</inkml:trace>
  <inkml:trace contextRef="#ctx0" brushRef="#br0" timeOffset="2014.836">882 656 2401 0 0,'0'0'1304'0'0,"0"0"-264"0"0,0 0 51 0 0,0 0 132 0 0,0 0 10 0 0,0 0-100 0 0,0 0-101 0 0,0 0-73 0 0,0 0-100 0 0,32-21-103 0 0,97-68-125 0 0,-66 33 207 0 0,-48 41-688 0 0,-2 0-1 0 0,0-2 1 0 0,-1 0-1 0 0,0 0 0 0 0,-2-1 1 0 0,0 0-1 0 0,-1-1 0 0 0,-1 0 1 0 0,0-1-1 0 0,-2 0 0 0 0,0-1-149 0 0,5-71-628 0 0,-36 96-1611 0 0,14 7 2033 0 0,0 0 0 0 0,1 1 1 0 0,1 0-1 0 0,0 1 0 0 0,1 0 0 0 0,0 0 0 0 0,1 1 0 0 0,-1 4 206 0 0,3-12 32 0 0,1 1 0 0 0,-1 0-1 0 0,1 1 1 0 0,1-1 0 0 0,0 1-1 0 0,0 0 1 0 0,0-1 0 0 0,1 1 0 0 0,0 0-1 0 0,1 1 1 0 0,0-1 0 0 0,0 0 0 0 0,0 0-1 0 0,1 0 1 0 0,0 1 0 0 0,1-1-1 0 0,0 0 1 0 0,1 0 0 0 0,-1 0 0 0 0,1 0-1 0 0,1 0 1 0 0,-1 0 0 0 0,2 0 0 0 0,-1-1-1 0 0,1 1 1 0 0,0-1 0 0 0,0 0-1 0 0,1 0 1 0 0,0-1 0 0 0,0 1 0 0 0,1-1-1 0 0,-1 0 1 0 0,5 2-32 0 0,-2-2 158 0 0,0-1 0 0 0,0-1 1 0 0,1 1-1 0 0,0-1 0 0 0,-1-1 0 0 0,1 0 0 0 0,1 0 1 0 0,-1-1-1 0 0,0 0 0 0 0,1 0 0 0 0,-1-1 0 0 0,0 0 0 0 0,7-1-158 0 0,-3 0 159 0 0,0-1-1 0 0,0 0 1 0 0,0-1-1 0 0,0-1 0 0 0,-1 0 1 0 0,1 0-1 0 0,-1-2 1 0 0,0 1-1 0 0,0-1 0 0 0,0-1 1 0 0,-1 0-1 0 0,0-1 1 0 0,9-7-159 0 0,-8 5-76 0 0,0-2 0 0 0,0 0 0 0 0,-1 0 1 0 0,-1-1-1 0 0,0-1 0 0 0,-1 1 1 0 0,0-1-1 0 0,-1-1 0 0 0,0 0 1 0 0,-1 0-1 0 0,-1-1 0 0 0,0 1 1 0 0,-1-1-1 0 0,0 0 0 0 0,-2-1 0 0 0,0 1 1 0 0,0-1-1 0 0,-1 0 0 0 0,-1 0 1 0 0,-1 1-1 0 0,0-1 76 0 0,0 15-61 0 0,0 0-1 0 0,0 0 1 0 0,0 1 0 0 0,-1-1 0 0 0,1 0-1 0 0,0 0 1 0 0,0 0 0 0 0,0 1 0 0 0,-1-1-1 0 0,1 0 1 0 0,0 1 0 0 0,-1-1 0 0 0,1 0-1 0 0,0 1 1 0 0,-1-1 0 0 0,1 0 0 0 0,-1 1-1 0 0,1-1 1 0 0,-1 1 0 0 0,0-1 0 0 0,1 1-1 0 0,-1-1 1 0 0,1 1 0 0 0,-1-1 0 0 0,0 1-1 0 0,1-1 1 0 0,-1 1 0 0 0,0 0 0 0 0,0 0-1 0 0,1-1 1 0 0,-1 1 0 0 0,0 0 0 0 0,0 0-1 0 0,1 0 1 0 0,-1 0 0 0 0,0 0 0 0 0,0 0-1 0 0,0 0 1 0 0,1 0 0 0 0,-1 0 0 0 0,0 0-1 0 0,0 0 1 0 0,1 0 0 0 0,-1 1 0 0 0,0-1-1 0 0,0 0 1 0 0,1 0 0 0 0,-1 1 0 0 0,0-1 0 0 0,1 1-1 0 0,-1-1 1 0 0,0 1 0 0 0,1-1 0 0 0,-1 1-1 0 0,1-1 1 0 0,-1 1 0 0 0,1-1 0 0 0,-1 1-1 0 0,1 0 1 0 0,-1-1 0 0 0,1 1 0 0 0,0 0-1 0 0,-1-1 1 0 0,1 1 0 0 0,0 0 0 0 0,-1 0-1 0 0,1-1 1 0 0,0 1 61 0 0,-6 10-110 0 0,1 0 0 0 0,0 0 0 0 0,0 1 0 0 0,2-1 0 0 0,-1 1 0 0 0,1 0 0 0 0,1 0 0 0 0,0 0 0 0 0,1 1 0 0 0,0-1 0 0 0,1 0 0 0 0,0 0 0 0 0,1 1 0 0 0,0-1 0 0 0,2 4 110 0 0,0-9 98 0 0,0-1 1 0 0,1 0-1 0 0,-1 1 0 0 0,1-2 0 0 0,1 1 0 0 0,-1 0 0 0 0,1-1 0 0 0,0 0 0 0 0,0 0 1 0 0,1 0-1 0 0,-1-1 0 0 0,1 0 0 0 0,0 0 0 0 0,0 0 0 0 0,0-1 0 0 0,1 1 0 0 0,-1-2 1 0 0,1 1-1 0 0,0-1 0 0 0,0 0 0 0 0,0 0 0 0 0,0-1 0 0 0,0 0 0 0 0,0 0 0 0 0,0-1 1 0 0,6 0-99 0 0,-3 0 157 0 0,0 0 0 0 0,1-1 0 0 0,-1 0 0 0 0,0-1 1 0 0,0 0-1 0 0,0 0 0 0 0,0-1 0 0 0,-1-1 1 0 0,1 0-1 0 0,-1 0 0 0 0,0 0 0 0 0,0-1 0 0 0,0-1 1 0 0,-1 0-1 0 0,1 0 0 0 0,-1 0 0 0 0,-1-1 1 0 0,0 0-1 0 0,6-7-157 0 0,-5 5-4 0 0,1-1 1 0 0,-1 0-1 0 0,-1-1 1 0 0,0 1-1 0 0,0-1 1 0 0,-1-1-1 0 0,0 1 1 0 0,-1-1-1 0 0,-1 0 1 0 0,0-1-1 0 0,0 1 1 0 0,-1 0-1 0 0,-1-1 1 0 0,0 0-1 0 0,-1 0 1 0 0,0-6 3 0 0,-1 16-34 0 0,1-5-65 0 0,0 0-1 0 0,0 0 0 0 0,-1 1 1 0 0,0-1-1 0 0,0 0 1 0 0,-1 0-1 0 0,0 0 1 0 0,-1 0-1 0 0,1 1 1 0 0,-1-1-1 0 0,-1 1 0 0 0,0-1 1 0 0,0 1-1 0 0,0 0 1 0 0,-1 0-1 0 0,0 0 1 0 0,0 1-1 0 0,-5-6 100 0 0,7 11-22 0 0,1-1-1 0 0,-1 1 1 0 0,0 0 0 0 0,1 1-1 0 0,-1-1 1 0 0,0 0 0 0 0,0 0-1 0 0,0 1 1 0 0,0-1 0 0 0,0 1-1 0 0,0 0 1 0 0,0-1-1 0 0,0 1 1 0 0,0 0 0 0 0,0 0-1 0 0,0 0 1 0 0,0 1 0 0 0,0-1-1 0 0,0 0 1 0 0,0 1 0 0 0,0-1-1 0 0,0 1 1 0 0,0 0 0 0 0,0 0-1 0 0,1 0 1 0 0,-1 0 0 0 0,0 0-1 0 0,0 0 1 0 0,1 0-1 0 0,-1 0 1 0 0,1 1 0 0 0,-1-1-1 0 0,1 0 1 0 0,0 1 0 0 0,-1-1-1 0 0,0 3 23 0 0,-39 65-215 0 0,34-48 272 0 0,1-1 0 0 0,0 1 0 0 0,2 0 0 0 0,0 0 0 0 0,1 0 0 0 0,2 1 0 0 0,0-1 0 0 0,1 1 0 0 0,1-1 0 0 0,1 1 0 0 0,1-1 0 0 0,0 0 0 0 0,2 0 0 0 0,1 0 0 0 0,0-1 0 0 0,2 1-1 0 0,0-2 1 0 0,8 13-57 0 0,1 3-426 0 0,5 7-1924 0 0,-6-18-5748 0 0,-11-19 5923 0 0</inkml:trace>
  <inkml:trace contextRef="#ctx0" brushRef="#br0" timeOffset="2370.316">2163 546 5225 0 0,'0'0'743'0'0,"0"0"-214"0"0,0 0 40 0 0,0 0 155 0 0,0 0 75 0 0,0 0-35 0 0,0 0-131 0 0,0 0-126 0 0,0 0-47 0 0,0 0-12 0 0,0 0-8 0 0,0 0-10 0 0,0 0-20 0 0,-4 18-11 0 0,-24 115 481 0 0,17-94-1220 0 0,2 1 0 0 0,2 0 0 0 0,1 0 0 0 0,2 0 0 0 0,1 25 340 0 0,3-64-1184 0 0,0-1-475 0 0,4 0-3737 0 0,-2 0 1375 0 0</inkml:trace>
  <inkml:trace contextRef="#ctx0" brushRef="#br0" timeOffset="2621.079">2060 542 1944 0 0,'0'0'1075'0'0,"0"0"3"0"0,0 0 360 0 0,0 0 197 0 0,0 0-28 0 0,0 0-142 0 0,0 0-195 0 0,0 0-243 0 0,0 0-242 0 0,0 0-230 0 0,33-2-207 0 0,101-9-148 0 0,-45-3 684 0 0,-67 10-2646 0 0,5 2-6322 0 0,-26 2 2619 0 0</inkml:trace>
  <inkml:trace contextRef="#ctx0" brushRef="#br0" timeOffset="2851.97">2080 748 312 0 0,'0'0'1840'0'0,"0"0"-967"0"0,0 0 15 0 0,0 0 64 0 0,0 0-72 0 0,0 0-200 0 0,0 0-176 0 0,0 0-175 0 0,0 0-121 0 0,190-51-200 0 0,-162 40-264 0 0,-6 7-481 0 0,3-3-1063 0 0,-6-1-1105 0 0,-8 8 1129 0 0</inkml:trace>
</inkml:ink>
</file>

<file path=ppt/ink/ink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32.7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0 0 0,'0'0'196'0'0,"0"0"463"0"0,0 0 89 0 0,0 0-109 0 0,0 0-116 0 0,0 0-41 0 0,0 0-3 0 0,28 0 31 0 0,90 3 52 0 0,-35-1 700 0 0,0-4 0 0 0,0-3-1 0 0,81-16-1261 0 0,62-18 1188 0 0,-241 35 4947 0 0,-69-15-5413 0 0,71 17-644 0 0,0-1 0 0 0,1 0 0 0 0,0 0 0 0 0,0-1 0 0 0,0-1 1 0 0,0 0-1 0 0,1-1 0 0 0,0 0 0 0 0,0-1 0 0 0,0 0 0 0 0,1-1 1 0 0,0 0-1 0 0,-6-7-78 0 0,-1-17-832 0 0,12 10-6791 0 0,5 18-1566 0 0</inkml:trace>
</inkml:ink>
</file>

<file path=ppt/ink/ink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34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5313 0 0,'0'0'622'0'0,"0"0"67"0"0,0 0 354 0 0,0 0 240 0 0,0 0 1 0 0,0 0-129 0 0,34 0-179 0 0,108 0-204 0 0,182-8 689 0 0,-259 3-2560 0 0,-17 0-1364 0 0,-1 1-3828 0 0,-33 3 1546 0 0</inkml:trace>
</inkml:ink>
</file>

<file path=ppt/ink/ink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33.3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1 478 464 0 0,'0'0'1656'0'0,"0"0"-102"0"0,0 0 100 0 0,0 0 158 0 0,0 0 55 0 0,0 0-106 0 0,0 0-254 0 0,0 0-368 0 0,0 0-389 0 0,0 0-256 0 0,0 0-34 0 0,0 0 96 0 0,0 0 132 0 0,5 0 95 0 0,169 15 2339 0 0,-161-15-3434 0 0,151-5 830 0 0,-110-1-4271 0 0,-1-5-5315 0 0,-39 7 1416 0 0</inkml:trace>
  <inkml:trace contextRef="#ctx0" brushRef="#br0" timeOffset="412.301">940 40 7322 0 0,'0'0'126'0'0,"0"0"-7"0"0,0 0 325 0 0,0 0 524 0 0,0 0 395 0 0,0 0 62 0 0,0 0-163 0 0,0 0-272 0 0,0 0-205 0 0,0 0-147 0 0,-5 36-141 0 0,-14 115-105 0 0,-32 236 431 0 0,19-273-2026 0 0,16-81-698 0 0,7-25-1408 0 0,-1-4-3837 0 0,8-4 3551 0 0</inkml:trace>
  <inkml:trace contextRef="#ctx0" brushRef="#br0" timeOffset="709.044">487 58 2264 0 0,'0'0'998'0'0,"0"0"25"0"0,0 0 179 0 0,0 0 183 0 0,32-3 21 0 0,104-9-73 0 0,22 6 1892 0 0,164-9-354 0 0,-223 15-5036 0 0,-104 18-6729 0 0,1-11 4246 0 0</inkml:trace>
  <inkml:trace contextRef="#ctx0" brushRef="#br0" timeOffset="965.721">341 905 7418 0 0,'0'0'469'0'0,"0"0"-56"0"0,0 0 373 0 0,0 0 414 0 0,0 0 176 0 0,0 0-58 0 0,0 0-206 0 0,31 1-227 0 0,101 4-197 0 0,35-22 763 0 0,255-74-1949 0 0,-362 73-2392 0 0,-22 3-4917 0 0,-26 10 1886 0 0</inkml:trace>
  <inkml:trace contextRef="#ctx0" brushRef="#br0" timeOffset="2145.12">1192 802 4465 0 0,'0'0'469'0'0,"0"0"-59"0"0,0 0 362 0 0,0 0 452 0 0,0 0 249 0 0,0 0 2 0 0,0 0-115 0 0,0 0-192 0 0,0 0-204 0 0,32-20-194 0 0,100-62-207 0 0,-105 66-386 0 0,-1 0 0 0 0,-1-2 1 0 0,0-2-1 0 0,-1 0 0 0 0,-2-1 1 0 0,16-19-178 0 0,-33 35 16 0 0,11-11-67 0 0,-2-1 0 0 0,0 0 0 0 0,0-1 0 0 0,-2-1 0 0 0,-1 0 0 0 0,0 0 0 0 0,-1-1 0 0 0,-1-1-1 0 0,-1 0 1 0 0,-1 0 0 0 0,-1 0 0 0 0,-1-1 0 0 0,0 1 0 0 0,-2-1 0 0 0,0-10 51 0 0,-3 30-54 0 0,0 1-1 0 0,0-1 0 0 0,-1 1 1 0 0,1-1-1 0 0,0 1 0 0 0,-1-1 1 0 0,1 1-1 0 0,-1-1 0 0 0,0 1 1 0 0,0-1-1 0 0,1 1 0 0 0,-1 0 0 0 0,0 0 1 0 0,0-1-1 0 0,0 1 0 0 0,0 0 1 0 0,0 0-1 0 0,-1 0 0 0 0,1 0 1 0 0,0 0-1 0 0,0 0 0 0 0,-1 0 1 0 0,1 1-1 0 0,-1-1 0 0 0,1 0 1 0 0,-1 1-1 0 0,1-1 0 0 0,-1 1 1 0 0,1-1-1 0 0,-1 1 0 0 0,1 0 1 0 0,-1 0-1 0 0,1 0 0 0 0,-1-1 1 0 0,1 2-1 0 0,-1-1 0 0 0,0 0 1 0 0,1 0-1 0 0,-1 0 0 0 0,1 1 0 0 0,-1-1 1 0 0,1 1-1 0 0,-1-1 0 0 0,1 1 1 0 0,-1 0-1 0 0,1-1 0 0 0,0 1 1 0 0,-1 0-1 0 0,1 0 0 0 0,0 0 1 0 0,0 0-1 0 0,0 0 0 0 0,-1 0 1 0 0,1 0-1 0 0,0 1 0 0 0,1-1 1 0 0,-1 0-1 0 0,0 1 0 0 0,0-1 1 0 0,0 0-1 0 0,0 2 55 0 0,-11 11-38 0 0,0 2 0 0 0,1-1 0 0 0,0 1 0 0 0,2 1 0 0 0,0 0-1 0 0,0 0 1 0 0,2 0 0 0 0,0 1 0 0 0,1 1 0 0 0,1-1 0 0 0,1 1 0 0 0,0 0 0 0 0,1 0 0 0 0,2 0 0 0 0,-1 0 0 0 0,2 0 0 0 0,1 0-1 0 0,1 4 39 0 0,-1-14 122 0 0,1-2 0 0 0,0 1-1 0 0,0 0 1 0 0,0 0-1 0 0,1-1 1 0 0,1 1-1 0 0,-1-1 1 0 0,1 0-1 0 0,0 0 1 0 0,1 0-1 0 0,0 0 1 0 0,0-1-1 0 0,0 0 1 0 0,1 0-1 0 0,0 0 1 0 0,0-1 0 0 0,0 0-1 0 0,1 0 1 0 0,0-1-1 0 0,-1 1 1 0 0,2-2-1 0 0,-1 1 1 0 0,0-1-1 0 0,1 0 1 0 0,0 0-1 0 0,-1-1 1 0 0,1 0-1 0 0,0 0 1 0 0,0-1-1 0 0,0 0 1 0 0,1-1 0 0 0,-1 1-1 0 0,0-2 1 0 0,0 1-1 0 0,0-1 1 0 0,0 0-1 0 0,0-1 1 0 0,4-1-122 0 0,11-8 41 0 0,0 0 0 0 0,0-2 1 0 0,-2-1-1 0 0,1 0 0 0 0,-2-2 0 0 0,0 0 1 0 0,-1-1-1 0 0,0-1 0 0 0,-2-1 0 0 0,0-1 1 0 0,-1 0-1 0 0,-1-1 0 0 0,-1-1 1 0 0,-1 0-1 0 0,-1-1 0 0 0,-1 0 0 0 0,0 0 1 0 0,4-22-42 0 0,1-56-2044 0 0,-16 99 1974 0 0,0 1 0 0 0,-1 0 0 0 0,1 0 0 0 0,-1-1-1 0 0,1 1 1 0 0,-1 0 0 0 0,1 0 0 0 0,-1 0 0 0 0,0 0-1 0 0,0-1 1 0 0,0 1 0 0 0,1 0 0 0 0,-1 0 0 0 0,0 1-1 0 0,0-1 1 0 0,0 0 0 0 0,0 0 0 0 0,-1 0 0 0 0,1 1-1 0 0,0-1 1 0 0,0 1 0 0 0,0-1 0 0 0,-1 1 0 0 0,1-1-1 0 0,0 1 1 0 0,0-1 0 0 0,-1 1 0 0 0,1 0 0 0 0,0 0-1 0 0,-1 0 1 0 0,1 0 0 0 0,0 0 0 0 0,-1 0 0 0 0,1 0-1 0 0,0 0 1 0 0,-1 1 0 0 0,1-1 0 0 0,0 0 0 0 0,0 1-1 0 0,-1-1 1 0 0,1 1 0 0 0,0-1 0 0 0,0 1 0 0 0,0 0-1 0 0,-1 0 1 0 0,1-1 0 0 0,0 1 0 0 0,0 0-1 0 0,0 0 1 0 0,1 0 0 0 0,-1 0 0 0 0,0 0 0 0 0,0 1 70 0 0,-11 12-181 0 0,0 1 1 0 0,2 0-1 0 0,0 1 1 0 0,1 1-1 0 0,0-1 1 0 0,1 1-1 0 0,1 1 1 0 0,1-1-1 0 0,0 1 1 0 0,2 0-1 0 0,0 1 1 0 0,0-1-1 0 0,2 1 0 0 0,0 10 181 0 0,3-23 61 0 0,0 0-1 0 0,1 0 0 0 0,-1 0 0 0 0,1 0 1 0 0,0-1-1 0 0,1 1 0 0 0,-1-1 0 0 0,1 1 1 0 0,0-1-1 0 0,0 0 0 0 0,1 0 0 0 0,0 0 1 0 0,0-1-1 0 0,0 1 0 0 0,0-1 0 0 0,1 0 0 0 0,-1 0 1 0 0,1 0-1 0 0,0-1 0 0 0,1 0 0 0 0,-1 0 1 0 0,0 0-1 0 0,1 0 0 0 0,-1-1 0 0 0,1 0 1 0 0,0 0-1 0 0,0-1 0 0 0,0 0 0 0 0,0 0 1 0 0,0 0-61 0 0,7-1 308 0 0,0-1 0 0 0,-1 0 0 0 0,1 0 0 0 0,0-2 1 0 0,-1 1-1 0 0,0-2 0 0 0,1 0 0 0 0,-1 0 0 0 0,0-1 1 0 0,-1 0-1 0 0,0-1 0 0 0,1-1 0 0 0,-2 0 1 0 0,1 0-1 0 0,-1-1 0 0 0,0-1-308 0 0,146-148 1017 0 0,-153 153-1010 0 0,11-13-100 0 0,0 0-1 0 0,-2-1 0 0 0,0 0 1 0 0,-1-1-1 0 0,-1-1 0 0 0,-1 0 1 0 0,0 0-1 0 0,-2 0 0 0 0,0-1 0 0 0,-1-1 1 0 0,-1 1-1 0 0,-1 0 0 0 0,-2-1 1 0 0,0 0-1 0 0,-1-3 94 0 0,0 23 1 0 0,-1 0 0 0 0,1 1-1 0 0,-1-1 1 0 0,0 0 0 0 0,0 0 0 0 0,0 1 0 0 0,0-1 0 0 0,0 0 0 0 0,0 0-1 0 0,-1 1 1 0 0,1-1 0 0 0,-1 0 0 0 0,1 0 0 0 0,-1 1 0 0 0,1-1 0 0 0,-1 1-1 0 0,0-1 1 0 0,0 1 0 0 0,0-1 0 0 0,0 1 0 0 0,0-1 0 0 0,0 1 0 0 0,0 0-1 0 0,0-1 1 0 0,-1 1 0 0 0,1 0 0 0 0,0 0 0 0 0,-1 0 0 0 0,1 0 0 0 0,-1 0-1 0 0,1 0 1 0 0,-1 1 0 0 0,0-1 0 0 0,1 0 0 0 0,-1 1 0 0 0,0-1 0 0 0,1 1-1 0 0,-1 0 1 0 0,0-1 0 0 0,0 1 0 0 0,1 0 0 0 0,-1 0 0 0 0,0 0 0 0 0,0 0-1 0 0,1 1 1 0 0,-1-1 0 0 0,0 0 0 0 0,1 1 0 0 0,-1-1 0 0 0,0 1 0 0 0,1 0-1 0 0,-1-1 1 0 0,0 1 0 0 0,1 0 0 0 0,-1 0 0 0 0,1 0-1 0 0,-7 6 36 0 0,0 0 1 0 0,1 1-1 0 0,0 0 0 0 0,1 0 1 0 0,-1 1-1 0 0,1-1 1 0 0,1 1-1 0 0,0 1 0 0 0,0-1 1 0 0,1 1-1 0 0,0 0 0 0 0,1 0 1 0 0,0 0-1 0 0,0 0 1 0 0,1 0-1 0 0,0 7-36 0 0,-5 173 811 0 0,7-177-789 0 0,3 11-71 0 0,0 0 1 0 0,2 0-1 0 0,1-1 0 0 0,0 0 1 0 0,2 0-1 0 0,1 0 1 0 0,1-1-1 0 0,0-1 0 0 0,3 3 49 0 0,17 12-2055 0 0,-17-29-1522 0 0,2-5-3655 0 0,-8-2 4237 0 0</inkml:trace>
  <inkml:trace contextRef="#ctx0" brushRef="#br0" timeOffset="2392.273">2932 298 8650 0 0,'0'0'760'0'0,"0"0"216"0"0,0 0 286 0 0,0 0 131 0 0,0 0-58 0 0,0 0-221 0 0,0 0-247 0 0,-7 33-222 0 0,-20 107-167 0 0,15 17 330 0 0,11-79-1622 0 0,-4-62-2936 0 0,-5-13-6143 0 0,7-3 6062 0 0</inkml:trace>
  <inkml:trace contextRef="#ctx0" brushRef="#br0" timeOffset="2648.9">2683 349 6313 0 0,'0'0'1394'0'0,"0"0"-633"0"0,0 0 18 0 0,0 0 236 0 0,0 0 127 0 0,0 0 6 0 0,0 0-89 0 0,0 0-100 0 0,0 0-107 0 0,0 0-132 0 0,0 0-158 0 0,0 0-129 0 0,34-6-112 0 0,107-18-97 0 0,-17 17 81 0 0,-91 6-450 0 0,16 0-952 0 0,-19 4-2499 0 0,-20 3 175 0 0,-6 2-2602 0 0,-2-4 2318 0 0</inkml:trace>
  <inkml:trace contextRef="#ctx0" brushRef="#br0" timeOffset="2855.745">2692 725 672 0 0,'0'0'1024'0'0,"0"0"17"0"0,0 0 495 0 0,0 0-8 0 0,0 0-336 0 0,0 0-463 0 0,0 0-345 0 0,0 0-272 0 0,0 0-192 0 0,221-52-232 0 0,-186 41-416 0 0,-2 4-897 0 0,-7-1-1720 0 0,-9 5 1217 0 0</inkml:trace>
</inkml:ink>
</file>

<file path=ppt/ink/ink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45.08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2755 0 0 0,'0'0'673'0'0,"0"0"-32"0"0,0 0-144 0 0,0 0 33 0 0,0 0 148 0 0,0 0 153 0 0,0 0 107 0 0,0 0 65 0 0,0 0 29 0 0,15-34-12 0 0,49-107-40 0 0,56-54 3254 0 0,183-294 1054 0 0,46-77-3703 0 0,-6 30-459 0 0,-248 366-533 0 0,-83 97 903 0 0,-12 72-1473 0 0,-1 0 0 0 0,1 1 0 0 0,-1-1 0 0 0,0 1 0 0 0,1-1 0 0 0,-1 1 0 0 0,0-1 0 0 0,0 1 0 0 0,1-1 0 0 0,-1 1 0 0 0,0 0 0 0 0,0 0 1 0 0,0-1-1 0 0,0 1 0 0 0,1 0 0 0 0,-1 0 0 0 0,0 0 0 0 0,0 0 0 0 0,0 0 0 0 0,0 0 0 0 0,0 0 0 0 0,1 0 0 0 0,-1 0 0 0 0,0 0 0 0 0,0 0 0 0 0,0 1 0 0 0,0-1 0 0 0,0 0 0 0 0,1 1 0 0 0,-1-1 0 0 0,0 0 0 0 0,0 1 0 0 0,1-1 0 0 0,-1 1 0 0 0,0-1 1 0 0,1 1-1 0 0,-1 0 0 0 0,0-1 0 0 0,1 1 0 0 0,-1 0 0 0 0,1-1 0 0 0,-1 1 0 0 0,1 0-23 0 0,-5 2 5 0 0,-146 63-8 0 0,-175 26 252 0 0,281-81-11 0 0,45-11-226 0 0,0 0-33 0 0,0 0-12 0 0,0 0-61 0 0,0 0-24 0 0,22 1-89 0 0,160 20 562 0 0,-160-17-350 0 0,-1 1 1 0 0,0 0 0 0 0,0 2-1 0 0,0 0 1 0 0,-1 2 0 0 0,0 0-1 0 0,0 1 1 0 0,15 11-6 0 0,93 71-53 0 0,-126-90 59 0 0,0 0 0 0 0,0-1 0 0 0,1 1 0 0 0,-1 0 0 0 0,1-1 0 0 0,-1 0 0 0 0,1 1 0 0 0,-1-1 0 0 0,1 0 0 0 0,0-1 0 0 0,-1 1 0 0 0,1 0 0 0 0,0-1 0 0 0,0 1 0 0 0,0-1 0 0 0,0 0 0 0 0,-1 0 0 0 0,1 0 0 0 0,0 0 0 0 0,0-1 0 0 0,0 1 0 0 0,0-1-6 0 0,1-1-17 0 0,-3 1 34 0 0,0 1 0 0 0,0 0-1 0 0,0-1 1 0 0,0 1 0 0 0,0-1 0 0 0,0 1-1 0 0,0-1 1 0 0,0 1 0 0 0,-1-1 0 0 0,1 0 0 0 0,0 1-1 0 0,0-1 1 0 0,0 0 0 0 0,-1 0 0 0 0,1 0-1 0 0,0 0 1 0 0,-1 1 0 0 0,1-1 0 0 0,-1 0 0 0 0,1 0-1 0 0,-1 0 1 0 0,1 0 0 0 0,-1 0 0 0 0,0 0-1 0 0,0-1 1 0 0,1 1 0 0 0,-1 0 0 0 0,0 0-1 0 0,0 0 1 0 0,0 0 0 0 0,0 0 0 0 0,0 0 0 0 0,0 0-1 0 0,0 0 1 0 0,-1 0 0 0 0,1 0 0 0 0,0 0-1 0 0,-1-1 1 0 0,1 1 0 0 0,0 0 0 0 0,-1 0 0 0 0,0 1-1 0 0,1-1 1 0 0,-1-1-17 0 0,-164-210 652 0 0,155 198-803 0 0,0 1-128 0 0,0 0 0 0 0,1-1 0 0 0,0 0-1 0 0,1-1 1 0 0,1 0 0 0 0,0 0-1 0 0,-3-13 280 0 0,21 14-9999 0 0,-9 13 7873 0 0,4-2-8643 0 0</inkml:trace>
  <inkml:trace contextRef="#ctx0" brushRef="#br0" timeOffset="464.101">1812 1 952 0 0,'0'0'4238'0'0,"0"0"-2555"0"0,0 0-538 0 0,0 0 214 0 0,0 0 197 0 0,0 0 20 0 0,0 0-146 0 0,0 0-192 0 0,0 0-196 0 0,0 0-149 0 0,0 0-132 0 0,0 0-139 0 0,-24 0-92 0 0,-77 2-60 0 0,48 15 230 0 0,45-10-536 0 0,-7 5-84 0 0,0 1 1 0 0,1 0-1 0 0,0 0 0 0 0,1 2 1 0 0,0-1-1 0 0,1 2 0 0 0,1 0 1 0 0,1 0-1 0 0,0 1 1 0 0,1 0-1 0 0,1 1 0 0 0,0 0 1 0 0,2 0-1 0 0,0 0 0 0 0,1 1 1 0 0,1 0-1 0 0,0 0 0 0 0,2 0 1 0 0,0 1-1 0 0,1-1-80 0 0,2-11 22 0 0,0 0-1 0 0,0 0 1 0 0,1 0 0 0 0,0 0 0 0 0,1-1-1 0 0,0 1 1 0 0,0-1 0 0 0,0 0 0 0 0,1 0-1 0 0,0 0 1 0 0,0 0 0 0 0,1-1-1 0 0,0 1 1 0 0,0-1 0 0 0,0 0 0 0 0,1-1-1 0 0,0 1 1 0 0,0-1 0 0 0,0-1 0 0 0,1 1-1 0 0,-1-1 1 0 0,1 0 0 0 0,0 0-1 0 0,1-1 1 0 0,-1 0 0 0 0,1 0 0 0 0,-1-1-1 0 0,1 0 1 0 0,0 0 0 0 0,0-1 0 0 0,4 1-22 0 0,9-1 144 0 0,0-2 1 0 0,1 0-1 0 0,-1 0 1 0 0,0-2-1 0 0,-1-1 1 0 0,1-1-1 0 0,-1 0 1 0 0,1-2 0 0 0,-2 0-1 0 0,1-1 1 0 0,-1-1-1 0 0,0-1 1 0 0,-1-1-1 0 0,0 0 1 0 0,11-11-145 0 0,-4 6 111 0 0,0-1 0 0 0,-1-2 0 0 0,-2 0 0 0 0,0-1 0 0 0,0-2 0 0 0,-2 0-1 0 0,-1-1 1 0 0,-1 0 0 0 0,-1-2 0 0 0,-1 0 0 0 0,10-23-111 0 0,-25 46-53 0 0,1-1 0 0 0,-1 0 0 0 0,0 1 0 0 0,0-1 0 0 0,-1 0 0 0 0,1 0 1 0 0,0 0-1 0 0,-1 0 0 0 0,0 0 0 0 0,0 0 0 0 0,0 0 0 0 0,0 0 0 0 0,0 0 0 0 0,0 0 0 0 0,-1 1 0 0 0,0-1 0 0 0,1 0 0 0 0,-1 0 0 0 0,0 0 0 0 0,0 0 0 0 0,-1 1 0 0 0,1-1 0 0 0,0 1 0 0 0,-1-1 0 0 0,0 1 0 0 0,0-1 0 0 0,0 0 53 0 0,-52-15-5014 0 0,-2 19-5743 0 0,36 5 1930 0 0</inkml:trace>
  <inkml:trace contextRef="#ctx0" brushRef="#br0" timeOffset="825.637">855 314 5561 0 0,'0'0'3228'0'0,"0"0"-1759"0"0,0 0-566 0 0,0 0 87 0 0,0 0 193 0 0,0 0 146 0 0,0 0 34 0 0,0 0-56 0 0,0 0-116 0 0,0 0-93 0 0,0 0-81 0 0,0 0-167 0 0,0 0-100 0 0,17 2-76 0 0,129 18 1100 0 0,-39-12-519 0 0,0-5-1 0 0,62-8-1254 0 0,484-45 877 0 0,-109 38-640 0 0,-235 13-821 0 0,-301-2 290 0 0,0 0-1 0 0,1 0 1 0 0,-1 0 0 0 0,0-1 0 0 0,0 0-1 0 0,1-1 1 0 0,-2 0 0 0 0,1 0 0 0 0,0-1-1 0 0,-1 0 1 0 0,7-4 294 0 0,25-18-7054 0 0,-22 15 1245 0 0,-7 3-5481 0 0</inkml:trace>
  <inkml:trace contextRef="#ctx0" brushRef="#br0" timeOffset="1928.11">2107 104 0 0 0,'3'0'-2672'0'0,"-3"1"4036"0"0,-14 3 13649 0 0,8-9-12495 0 0,-44-40 990 0 0,25 36-3268 0 0,0 1 1 0 0,0 1-1 0 0,-1 2 1 0 0,0 0-1 0 0,0 2 1 0 0,-8 0-241 0 0,-28-3-415 0 0,15 4-2175 0 0,27 3-8392 0 0,16-1 3795 0 0</inkml:trace>
</inkml:ink>
</file>

<file path=ppt/ink/ink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3:01.62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415 2139 0 0 0,'0'0'898'0'0,"0"0"58"0"0,0 0-49 0 0,0 0-125 0 0,0 0-113 0 0,0 0-133 0 0,0 0-291 0 0,0 0-752 0 0,0 0-689 0 0,-19-14-383 0 0,-59-45 305 0 0,148 85 837 0 0,-7-1 611 0 0,0-4 0 0 0,1-2 0 0 0,22 1-174 0 0,344 42 949 0 0,263-17 1376 0 0,326-34-2325 0 0,-725-12 264 0 0,1393-79 3004 0 0,-1022 34-2149 0 0,66 0-352 0 0,2592-95 187 0 0,-2944 139-1093 0 0,236-37 139 0 0,-535 30 87 0 0,0-3 1 0 0,-1-3-1 0 0,-1-4 1 0 0,-1-4-1 0 0,26-12-87 0 0,-86 28 106 0 0,-1-1 0 0 0,0-1-1 0 0,0 0 1 0 0,-1-1-1 0 0,0 0 1 0 0,-1-1 0 0 0,0-1-1 0 0,-1 0 1 0 0,0-1 0 0 0,-1 0-1 0 0,0-1 1 0 0,-1-1-1 0 0,-1 0 1 0 0,0 0 0 0 0,-1-1-1 0 0,-1 0 1 0 0,0 0 0 0 0,-1-1-1 0 0,-1 0 1 0 0,-1-1 0 0 0,0 1-1 0 0,-1-1 1 0 0,-1 0-1 0 0,0-14-105 0 0,-1 10-6 0 0,-2 1 0 0 0,-1-1-1 0 0,0 0 1 0 0,-1 1-1 0 0,-2-1 1 0 0,0 1-1 0 0,-1 0 1 0 0,-2 1 0 0 0,0-1-1 0 0,0 1 1 0 0,-2 0-1 0 0,-1 1 1 0 0,0 0-1 0 0,-2 0 1 0 0,0 1 0 0 0,-1 1-1 0 0,-9-9 7 0 0,-17-14-113 0 0,-2 3 0 0 0,-2 1 0 0 0,-1 2 0 0 0,-1 2 0 0 0,-2 3 0 0 0,-1 1 0 0 0,-2 2 0 0 0,-41-14 113 0 0,-156-62-347 0 0,-6 10 0 0 0,-2 12 0 0 0,-4 12 0 0 0,-105-9 347 0 0,-380-61 317 0 0,-6 33 0 0 0,-34 31-317 0 0,-1026 14 981 0 0,857 87-688 0 0,45 59-190 0 0,-371 103-103 0 0,67 58 56 0 0,1071-213-76 0 0,1 7 0 0 0,3 5 0 0 0,-84 43 20 0 0,207-84-27 0 0,-1 1 0 0 0,1 0 0 0 0,1 1 1 0 0,-1 1-1 0 0,1 0 0 0 0,0 1 1 0 0,1 0-1 0 0,0 1 0 0 0,0 1 0 0 0,1 0 1 0 0,1 0-1 0 0,-1 1 0 0 0,2 0 0 0 0,0 1 1 0 0,0 0-1 0 0,2 0 0 0 0,-1 1 0 0 0,2 0 1 0 0,0 0-1 0 0,-3 9 27 0 0,8-7-31 0 0,0 1 1 0 0,1 0-1 0 0,0-1 1 0 0,1 1-1 0 0,1 0 1 0 0,1-1-1 0 0,0 0 1 0 0,1 1-1 0 0,1-1 1 0 0,0-1-1 0 0,2 1 1 0 0,-1-1 0 0 0,2 0-1 0 0,3 5 31 0 0,17 24 58 0 0,1-1 0 0 0,3-1 0 0 0,35 36-58 0 0,41 34 108 0 0,5-5 1 0 0,5-5-1 0 0,4-5 1 0 0,4-6-1 0 0,31 12-108 0 0,-53-39-106 0 0,3-5 0 0 0,3-4 0 0 0,2-6 0 0 0,2-4 0 0 0,1-5-1 0 0,3-5 1 0 0,0-6 0 0 0,2-5 0 0 0,1-5 0 0 0,15-4 106 0 0,230 0-88 0 0,0-17 0 0 0,0-16 0 0 0,16-18 88 0 0,-286 28-20 0 0,202-18-237 0 0,576-46-4318 0 0,-695 59-1609 0 0</inkml:trace>
</inkml:ink>
</file>

<file path=ppt/ink/ink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3:37.59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7055 1526 1328 0 0,'0'0'310'0'0,"0"0"66"0"0,-33-39 97 0 0,-107-128 149 0 0,1 24 653 0 0,63 77-1266 0 0,-3 3 1 0 0,-3 4-1 0 0,-2 4 0 0 0,-3 3 1 0 0,-2 5-1 0 0,-1 3 1 0 0,-3 4-1 0 0,-1 4 1 0 0,-2 4-1 0 0,-1 5 1 0 0,-10 2-10 0 0,-132-20-225 0 0,-3 10 0 0 0,0 11 0 0 0,-170 8 225 0 0,-149 16 644 0 0,0 25 0 0 0,-447 82-644 0 0,860-82 215 0 0,2 6-1 0 0,1 7 1 0 0,2 6-1 0 0,1 6 1 0 0,4 6-1 0 0,1 6 1 0 0,-66 45-215 0 0,150-75-30 0 0,2 2 1 0 0,1 2-1 0 0,2 3 1 0 0,1 2-1 0 0,3 1 1 0 0,1 3-1 0 0,2 1 1 0 0,-3 9 29 0 0,20-22-60 0 0,2 1 0 0 0,1 1-1 0 0,2 0 1 0 0,1 2 0 0 0,2 0 0 0 0,2 0 0 0 0,1 2 0 0 0,2 0 0 0 0,1 0-1 0 0,2 1 1 0 0,2 0 0 0 0,0 34 60 0 0,5-39-52 0 0,2-1 0 0 0,1 0 0 0 0,1 0 1 0 0,3 0-1 0 0,0-1 0 0 0,2 1 0 0 0,2-2 0 0 0,1 1 0 0 0,1-1 0 0 0,1-1 0 0 0,3 0 0 0 0,0-1 0 0 0,2-1 0 0 0,2 2 52 0 0,19 20 45 0 0,1-1 1 0 0,3-2-1 0 0,2-2 0 0 0,2-2 0 0 0,2-3 0 0 0,2-1 0 0 0,1-3 0 0 0,2-2 0 0 0,1-2 0 0 0,2-3 0 0 0,12 3-45 0 0,75 29 138 0 0,4-7 0 0 0,1-7-1 0 0,3-5 1 0 0,3-8-138 0 0,159 30 52 0 0,4-14 0 0 0,1-14 0 0 0,1-14-1 0 0,1-14 1 0 0,73-17-52 0 0,-195-9 268 0 0,0-8 0 0 0,-1-9 0 0 0,-2-8-1 0 0,-3-9 1 0 0,-1-8 0 0 0,-4-9 0 0 0,25-19-268 0 0,-55 12 366 0 0,-3-6 1 0 0,-4-8-1 0 0,-4-5 1 0 0,12-19-367 0 0,-95 67 159 0 0,-3-2-1 0 0,-1-4 1 0 0,-3-2 0 0 0,-2-2 0 0 0,-2-2 0 0 0,-3-3-1 0 0,-3-2 1 0 0,-3-2 0 0 0,-2-2 0 0 0,-4-2 0 0 0,-2-1-1 0 0,23-70-158 0 0,-48 112 161 0 0,-2-1 0 0 0,-1 0-1 0 0,-1-1 1 0 0,-1 0 0 0 0,-2 0-1 0 0,-1 0 1 0 0,-2 0 0 0 0,-1-1-1 0 0,-1 1 1 0 0,-1 0 0 0 0,-2 0-1 0 0,-1 0 1 0 0,-1 0 0 0 0,-2 1-1 0 0,-1 0 1 0 0,-1 0 0 0 0,-11-20-161 0 0,-1 13-40 0 0,-2 0 0 0 0,-1 1 1 0 0,-2 2-1 0 0,-1 1 0 0 0,-1 1 0 0 0,-2 1 1 0 0,-1 1-1 0 0,-1 3 0 0 0,-2 0 0 0 0,-16-7 40 0 0,-16-8-164 0 0,-2 4-1 0 0,-2 3 1 0 0,-1 3-1 0 0,-1 3 0 0 0,-23-3 165 0 0,-85-13-332 0 0,-2 8 0 0 0,-2 8 0 0 0,-1 8 0 0 0,0 9 0 0 0,-175 11 332 0 0,-218 30-2280 0 0,1 25-1 0 0,-466 110 2281 0 0,654-91 308 0 0,4 16-1 0 0,-255 100-307 0 0,569-169 266 0 0,1 3 0 0 0,1 3 0 0 0,2 3 0 0 0,1 3 0 0 0,1 3-1 0 0,2 3 1 0 0,2 3 0 0 0,1 2 0 0 0,3 3 0 0 0,0 3-266 0 0,40-28 50 0 0,1 1-1 0 0,1 0 1 0 0,1 1 0 0 0,1 0 0 0 0,1 2-1 0 0,1-1 1 0 0,2 1 0 0 0,0 1-1 0 0,2 0 1 0 0,1 1 0 0 0,1-1-1 0 0,1 1 1 0 0,2 0 0 0 0,0 0-1 0 0,2 1 1 0 0,1-1 0 0 0,2 0-1 0 0,1 0 1 0 0,0 0 0 0 0,4 5-50 0 0,1 7 26 0 0,2 0 0 0 0,2-1 1 0 0,2 0-1 0 0,2-1 1 0 0,1-1-1 0 0,1 0 0 0 0,3-2 1 0 0,0 0-1 0 0,3-1 1 0 0,0-1-1 0 0,2-2 0 0 0,29 27-26 0 0,5-1 207 0 0,2-3 0 0 0,3-2 0 0 0,2-4 0 0 0,2-2 0 0 0,73 35-207 0 0,14-7 309 0 0,3-7 0 0 0,2-7 1 0 0,3-7-1 0 0,3-8 1 0 0,1-6-1 0 0,95 6-309 0 0,22-6 195 0 0,1-12 1 0 0,1-12-1 0 0,0-13 1 0 0,55-15-196 0 0,-161-2 13 0 0,-1-8 0 0 0,-1-8 1 0 0,-2-7-1 0 0,-1-8 0 0 0,-3-8 1 0 0,-2-7-1 0 0,63-37-13 0 0,-147 56-19 0 0,-2-5-1 0 0,-3-3 1 0 0,-1-3 0 0 0,-3-4-1 0 0,-2-4 1 0 0,-3-2 0 0 0,-3-4-1 0 0,33-43 20 0 0,-62 62-53 0 0,-2-2-1 0 0,-2-2 1 0 0,-2-2-1 0 0,-3 0 1 0 0,-2-3-1 0 0,-2 0 0 0 0,-4-2 1 0 0,-1 0-1 0 0,-4-2 1 0 0,-2 0-1 0 0,-2-1 1 0 0,-4-1-1 0 0,1-28 54 0 0,-8 43-47 0 0,-2 1-1 0 0,-2-1 1 0 0,-2 1 0 0 0,-2-1-1 0 0,-3 1 1 0 0,-1 0 0 0 0,-2 1-1 0 0,-3 0 1 0 0,-1 1 0 0 0,-9-16 47 0 0,-2 10-8 0 0,-1 2 0 0 0,-3 0 1 0 0,-2 2-1 0 0,-2 2 1 0 0,-2 0-1 0 0,-1 3 0 0 0,-3 1 1 0 0,-1 1-1 0 0,-2 3 0 0 0,-2 1 1 0 0,-12-5 7 0 0,-24-13 196 0 0,-2 4 1 0 0,-3 3-1 0 0,-1 4 1 0 0,-2 4-1 0 0,-2 4 1 0 0,-22-3-197 0 0,-41-5 51 0 0,-3 7 1 0 0,0 7-1 0 0,-2 7 1 0 0,-1 6 0 0 0,0 8-1 0 0,0 6 1 0 0,0 8 0 0 0,-52 12-52 0 0,-98 23-458 0 0,3 13 0 0 0,3 13 0 0 0,-233 87 458 0 0,109-6-1707 0 0,-328 166 1707 0 0,549-218-194 0 0,5 9 1 0 0,4 9-1 0 0,-42 41 194 0 0,176-111-85 0 0,3 3 1 0 0,1 2 0 0 0,3 3-1 0 0,-34 43 85 0 0,76-82-82 0 0,2 1 1 0 0,-1 1-1 0 0,2 0 0 0 0,0 0 0 0 0,1 1 0 0 0,0 1 0 0 0,1 0 0 0 0,1 0 0 0 0,1 0 0 0 0,1 1 0 0 0,0 0 0 0 0,1 0 0 0 0,1 1 1 0 0,0 0-1 0 0,2-1 0 0 0,0 1 0 0 0,1 0 0 0 0,1 0 0 0 0,1 0 0 0 0,1 0 0 0 0,0 0 0 0 0,1 0 0 0 0,2-1 0 0 0,-1 1 0 0 0,2-1 0 0 0,1 0 1 0 0,0-1-1 0 0,1 1 82 0 0,12 7-31 0 0,1 0 1 0 0,0-2 0 0 0,2-1 0 0 0,1-1 0 0 0,0 0 0 0 0,2-2 0 0 0,0-1 0 0 0,1-1 0 0 0,1-2 0 0 0,0 0-1 0 0,1-2 1 0 0,0-1 0 0 0,1-1 0 0 0,10 0 30 0 0,135 42 650 0 0,1-9-1 0 0,2-7 1 0 0,2-9-1 0 0,105 2-649 0 0,611 44 1681 0 0,504 61-2007 0 0,-951-52-2298 0 0,-157-7-2372 0 0,-159-34 84 0 0</inkml:trace>
</inkml:ink>
</file>

<file path=ppt/ink/ink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3:45.48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2016 0 0 0 0,'0'0'413'0'0,"0"0"277"0"0,0 0 50 0 0,0 0-69 0 0,0 0-91 0 0,0 0-105 0 0,0 0-90 0 0,-3 6-34 0 0,-66 85 3931 0 0,-93 96-1867 0 0,-186 181-1041 0 0,163-162-456 0 0,168-173-736 0 0,17-33-156 0 0,0 0 12 0 0,0 0 13 0 0,0 0 21 0 0,0 0 21 0 0,-34 26 1478 0 0,15-10-1439 0 0,16-22 2550 0 0,22-176-2314 0 0,-20 172-325 0 0,-1-1 0 0 0,0 1 0 0 0,-1 1 0 0 0,0-1 0 0 0,0 0-1 0 0,-1 1 1 0 0,0 0 0 0 0,-1-1 0 0 0,0 2 0 0 0,-1-1 0 0 0,1 1 0 0 0,-2-1 0 0 0,1 2-1 0 0,-8-8-42 0 0,12 13-19 0 0,0 0-1 0 0,-1 0 0 0 0,1 0 1 0 0,-1 0-1 0 0,1 0 0 0 0,-1 1 0 0 0,0-1 1 0 0,1 1-1 0 0,-1-1 0 0 0,0 1 0 0 0,0 0 1 0 0,0 1-1 0 0,0-1 0 0 0,0 0 1 0 0,0 1-1 0 0,0-1 0 0 0,-1 1 0 0 0,1 0 1 0 0,-1 0 19 0 0,7 22-760 0 0,8-13 778 0 0,0 0 0 0 0,0-1 0 0 0,1-1 0 0 0,0 0 0 0 0,1 0 0 0 0,-1-1 0 0 0,1-1 0 0 0,0 0 0 0 0,1-1 0 0 0,-1 0 0 0 0,1-1 0 0 0,-1-1 1 0 0,1 0-1 0 0,0-1 0 0 0,0 0 0 0 0,0-1 0 0 0,0-1 0 0 0,3 0-18 0 0,-9 1-1 0 0,46-1-86 0 0,0 3-1 0 0,0 2 0 0 0,45 9 88 0 0,-96-12-33 0 0,1 0-1 0 0,-1-1 1 0 0,1 1 0 0 0,-1 1 0 0 0,0-1 0 0 0,1 1-1 0 0,-1-1 1 0 0,0 1 0 0 0,0 0 0 0 0,0 0 0 0 0,0 0-1 0 0,0 0 1 0 0,-1 1 0 0 0,1-1 0 0 0,-1 1 0 0 0,1 0-1 0 0,-1-1 1 0 0,0 1 0 0 0,1 1 33 0 0,-4-1 3 0 0,0 0 1 0 0,0 0-1 0 0,0 0 0 0 0,0-1 1 0 0,-1 1-1 0 0,1 0 0 0 0,-1-1 1 0 0,1 1-1 0 0,-1-1 0 0 0,0 0 0 0 0,0 1 1 0 0,0-1-1 0 0,0 0 0 0 0,0 0 1 0 0,-1-1-1 0 0,1 1 0 0 0,0 0 1 0 0,-1-1-1 0 0,0 1 0 0 0,1-1 1 0 0,-1 0-1 0 0,0 0 0 0 0,0 0 1 0 0,1 0-1 0 0,-1 0 0 0 0,0-1 0 0 0,0 1 1 0 0,0-1-1 0 0,0 0 0 0 0,0 0 1 0 0,0 0-1 0 0,0 0 0 0 0,-1-1-3 0 0,-1 2 6 0 0,-250 51-28 0 0,142-27-1009 0 0,67-10-2025 0 0,36-8-4642 0 0,6-6 1985 0 0</inkml:trace>
  <inkml:trace contextRef="#ctx0" brushRef="#br0" timeOffset="666.425">527 832 3081 0 0,'0'0'864'0'0,"0"0"-88"0"0,0 0 34 0 0,0 0 131 0 0,0 0 126 0 0,0 0 44 0 0,0 0-78 0 0,0 0-134 0 0,0 0-167 0 0,0 0-177 0 0,0 0-129 0 0,0 0-78 0 0,0 0-43 0 0,-20 9 1 0 0,-62 28 12 0 0,32 10 340 0 0,36-28-572 0 0,2 0 0 0 0,1 1-1 0 0,0 0 1 0 0,1 1 0 0 0,2 0 0 0 0,0 1 0 0 0,1 0 0 0 0,1 0 0 0 0,1 0 0 0 0,1 1 0 0 0,1-1 0 0 0,1 1 0 0 0,1 0 0 0 0,1 15-86 0 0,1-31 67 0 0,-1-1 0 0 0,2 1 0 0 0,-1 0 0 0 0,1-1 0 0 0,0 1 0 0 0,0-1 0 0 0,0 0 0 0 0,1 0 0 0 0,0 0 1 0 0,1 0-1 0 0,-1 0 0 0 0,1-1 0 0 0,0 1 0 0 0,0-1 0 0 0,1 0 0 0 0,0 0 0 0 0,0-1 0 0 0,0 1 0 0 0,0-1 0 0 0,1 0 0 0 0,-1 0 1 0 0,1-1-1 0 0,0 0 0 0 0,0 0 0 0 0,0 0 0 0 0,1-1 0 0 0,-1 0 0 0 0,0 0 0 0 0,1-1 0 0 0,0 1 0 0 0,-1-1 0 0 0,1-1 1 0 0,0 1-1 0 0,0-1 0 0 0,-1-1 0 0 0,6 0-67 0 0,12-4 288 0 0,0-1 1 0 0,-1-1 0 0 0,0-1 0 0 0,0-2-1 0 0,-1 0 1 0 0,0-1 0 0 0,-1-1-1 0 0,-1-1 1 0 0,0-1 0 0 0,0 0-1 0 0,-1-2 1 0 0,-1 0 0 0 0,15-18-289 0 0,-8 11 144 0 0,0-1 1 0 0,-2 0 0 0 0,-1-2-1 0 0,-1-1 1 0 0,-1-1 0 0 0,-1 0-1 0 0,-2-2 1 0 0,0 0 0 0 0,-3 0 0 0 0,9-27-145 0 0,-20 51-47 0 0,-1 0 0 0 0,-1 0 1 0 0,1 0-1 0 0,-1-1 1 0 0,0 1-1 0 0,-1 0 0 0 0,1-1 1 0 0,-1 1-1 0 0,0 0 1 0 0,-1-1-1 0 0,0 1 1 0 0,0 0-1 0 0,0-1 0 0 0,-1 1 1 0 0,0 0-1 0 0,0 0 1 0 0,0 0-1 0 0,-1 0 0 0 0,0 1 1 0 0,0-1-1 0 0,0 1 1 0 0,-1 0-1 0 0,0 0 0 0 0,0 0 1 0 0,0 0-1 0 0,0 0 1 0 0,-1 1-1 0 0,0 0 0 0 0,0 0 1 0 0,0 0-1 0 0,-4-1 47 0 0,-5-2-509 0 0,0 0-1 0 0,-1 1 1 0 0,1 1-1 0 0,-1 1 1 0 0,0 0-1 0 0,0 0 0 0 0,-1 2 1 0 0,1 0-1 0 0,-1 1 1 0 0,1 0-1 0 0,-1 1 1 0 0,1 1-1 0 0,-1 1 1 0 0,1 0-1 0 0,0 1 0 0 0,-11 3 510 0 0,-143 54-9537 0 0,132-41 5624 0 0</inkml:trace>
  <inkml:trace contextRef="#ctx0" brushRef="#br0" timeOffset="983.734">0 1234 4297 0 0,'0'0'1690'0'0,"0"0"-14"0"0,0 0 55 0 0,0 0 23 0 0,0 0-131 0 0,0 0-263 0 0,0 0-294 0 0,0 0-305 0 0,0 0-231 0 0,0 0-142 0 0,0 0 29 0 0,0 0 136 0 0,0 0 161 0 0,5 1 145 0 0,26 2-167 0 0,0-1 0 0 0,0-2 0 0 0,0 0 0 0 0,0-3 0 0 0,0 0 0 0 0,0-2 0 0 0,0-2 0 0 0,-1 0 0 0 0,17-8-692 0 0,-46 15 6 0 0,557-139 1597 0 0,-121 62-1473 0 0,-308 72-1520 0 0,-93 6-1132 0 0,-35-1 2084 0 0,7 0-2303 0 0,-4 3-3544 0 0,-2 1-5565 0 0</inkml:trace>
</inkml:ink>
</file>

<file path=ppt/ink/ink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3:52.1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0 362 2473 0 0,'0'0'1124'0'0,"0"0"-29"0"0,0 0 250 0 0,0 0 361 0 0,0 0 206 0 0,0 0-42 0 0,0 0-202 0 0,0 0-231 0 0,0 0-185 0 0,0 0-150 0 0,0 0-125 0 0,11 0-106 0 0,196-7 3119 0 0,74-12-3044 0 0,68 5-2412 0 0,-326 7-2120 0 0,-32-2-6910 0 0,-3 6 6065 0 0,6 3 642 0 0</inkml:trace>
  <inkml:trace contextRef="#ctx0" brushRef="#br0" timeOffset="251.448">161 498 5977 0 0,'0'0'2270'0'0,"0"0"-875"0"0,0 0-441 0 0,0 0 34 0 0,0 0 159 0 0,0 0 129 0 0,0 0 34 0 0,0 0-31 0 0,0 0-75 0 0,0 0-172 0 0,0 0-138 0 0,0 0-132 0 0,0 0-112 0 0,32 5-75 0 0,105 17-78 0 0,15-18 386 0 0,-101-9-732 0 0,135-9 192 0 0,-107 2-2689 0 0,-24 1-2999 0 0,-2-4-4434 0 0,-44 11 3662 0 0</inkml:trace>
  <inkml:trace contextRef="#ctx0" brushRef="#br0" timeOffset="635.486">615 1 9074 0 0,'0'0'1215'0'0,"0"0"-276"0"0,0 0-111 0 0,0 0 49 0 0,0 0 45 0 0,0 0-63 0 0,0 0-139 0 0,0 0-131 0 0,0 0-39 0 0,0 0 3 0 0,0 0 17 0 0,0 0 14 0 0,3 8-15 0 0,11 29-15 0 0,-12-33-437 0 0,1 0 0 0 0,-1 0 1 0 0,1 1-1 0 0,0-1 0 0 0,0-1 1 0 0,1 1-1 0 0,-1 0 0 0 0,1-1 0 0 0,0 0 1 0 0,-1 0-1 0 0,2 0 0 0 0,-1 0 1 0 0,0-1-1 0 0,0 0 0 0 0,1 1 1 0 0,2 0-118 0 0,11 6 233 0 0,9 6-171 0 0,0 2-1 0 0,-1 1 1 0 0,-1 1 0 0 0,0 1 0 0 0,-2 1 0 0 0,0 1 0 0 0,-2 1 0 0 0,0 1 0 0 0,7 13-62 0 0,-26-33-11 0 0,1 0 0 0 0,-1 1 0 0 0,0 0-1 0 0,0-1 1 0 0,0 1 0 0 0,-1 0 0 0 0,0 0 0 0 0,0-1 0 0 0,0 1 0 0 0,0 0 0 0 0,-1 0-1 0 0,0 0 1 0 0,0 0 0 0 0,0 0 0 0 0,-1 0 0 0 0,1 0 0 0 0,-1 0 0 0 0,0 0-1 0 0,-1 0 1 0 0,1 0 0 0 0,-1 0 0 0 0,0-1 0 0 0,0 1 0 0 0,-1-1 0 0 0,1 0-1 0 0,-1 1 1 0 0,0-1 0 0 0,-2 2 11 0 0,-109 101-38 0 0,100-96 31 0 0,-299 208-1735 0 0,304-214 915 0 0,-20 14-975 0 0,14-1-7821 0 0,13-12 1904 0 0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2:40.2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 0 928 0 0,'0'0'1171'0'0,"0"0"-75"0"0,0 0 195 0 0,0 0 295 0 0,0 0 216 0 0,0 0 42 0 0,0 0-152 0 0,0 0-266 0 0,0 0-271 0 0,0 0-221 0 0,0 0-180 0 0,-4 22 2304 0 0,-28 64-2400 0 0,22-39-499 0 0,3-1 0 0 0,1 1 0 0 0,2 0 0 0 0,2 26-159 0 0,2-68 25 0 0,0 1 0 0 0,0 0 0 0 0,0-1 0 0 0,0 1 0 0 0,1-1 0 0 0,0 1 0 0 0,0-1 0 0 0,0 0 0 0 0,1 1 0 0 0,0-1 0 0 0,0 0 1 0 0,0 0-1 0 0,1 0 0 0 0,-1 0 0 0 0,1 0 0 0 0,1-1 0 0 0,-1 1 0 0 0,0-1 0 0 0,1 0 0 0 0,0 0 0 0 0,0 0 0 0 0,0 0 0 0 0,1-1 0 0 0,-1 0 0 0 0,1 0 0 0 0,0 0 0 0 0,0 0 0 0 0,0-1 0 0 0,0 0 0 0 0,0 0 0 0 0,0 0 0 0 0,1-1 1 0 0,-1 1-1 0 0,1-1 0 0 0,-1 0 0 0 0,1-1 0 0 0,-1 0 0 0 0,1 0 0 0 0,-1 0 0 0 0,1 0 0 0 0,-1-1 0 0 0,1 0 0 0 0,-1 0 0 0 0,1 0 0 0 0,-1-1 0 0 0,3-1-25 0 0,29-24 248 0 0,-1-2-1 0 0,-2-2 1 0 0,-1-1 0 0 0,-1-1-1 0 0,-2-2 1 0 0,9-15-248 0 0,12-11 171 0 0,-1 1-225 0 0,-49 114-977 0 0,-2-44 1042 0 0,0 0-1 0 0,1 0 1 0 0,1 1 0 0 0,-1-1-1 0 0,2 0 1 0 0,-1 0-1 0 0,2 0 1 0 0,-1 0-1 0 0,1 0 1 0 0,1 0-1 0 0,-1-1 1 0 0,2 0 0 0 0,-1 0-1 0 0,2 0 1 0 0,-1 0-1 0 0,1 0 1 0 0,0-1-1 0 0,1 0 1 0 0,-1-1 0 0 0,2 0-1 0 0,-1 0 1 0 0,1 0-1 0 0,0-1 1 0 0,0 0-1 0 0,7 3-10 0 0,-10-8 103 0 0,-1 0-1 0 0,1 0 0 0 0,0-1 1 0 0,-1 1-1 0 0,1-1 0 0 0,0-1 1 0 0,0 1-1 0 0,-1-1 0 0 0,1 1 1 0 0,-1-1-1 0 0,1-1 0 0 0,0 1 1 0 0,-1-1-1 0 0,0 1 1 0 0,1-1-1 0 0,-1-1 0 0 0,0 1 1 0 0,0-1-1 0 0,0 1 0 0 0,0-1 1 0 0,-1 0-1 0 0,1 0 0 0 0,-1-1 1 0 0,0 1-1 0 0,1-2-102 0 0,71-101 1428 0 0,-74 103-1435 0 0,10-15 2 0 0,-5 9-55 0 0,0 0 0 0 0,-1 0 0 0 0,0 0 1 0 0,0-1-1 0 0,-1 0 0 0 0,0 0 0 0 0,-1 0 0 0 0,0 0 1 0 0,-1-1-1 0 0,0 1 0 0 0,0-1 60 0 0,-15 15-18447 0 0,13-1 11558 0 0</inkml:trace>
</inkml:ink>
</file>

<file path=ppt/ink/ink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4:07.4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 4025 0 0,'0'0'1021'0'0,"0"0"-20"0"0,0 0 258 0 0,0 0 322 0 0,0 0 84 0 0,0 0-169 0 0,0 0-245 0 0,0 0-227 0 0,0 0-160 0 0,0 0-130 0 0,0 0-70 0 0,0 0-25 0 0,0 0-21 0 0,31 0-16 0 0,99 0-46 0 0,83-4 2555 0 0,-137 1-6395 0 0,-37 3-2426 0 0,4-1-3768 0 0,-41 1 5839 0 0</inkml:trace>
</inkml:ink>
</file>

<file path=ppt/ink/ink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4:07.7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10194 0 0,'0'0'1016'0'0,"0"0"-518"0"0,0 0 30 0 0,0 0 345 0 0,0 0 326 0 0,0 0 150 0 0,0 0-48 0 0,0 0-167 0 0,0 0-219 0 0,0 0-176 0 0,0 0-119 0 0,0 0-80 0 0,0 0-39 0 0,34 2-63 0 0,111 8-58 0 0,16-12 203 0 0,-57-12-2567 0 0,-62 7-2086 0 0,-23 3-2151 0 0,-3-3-4312 0 0</inkml:trace>
</inkml:ink>
</file>

<file path=ppt/ink/ink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3:55.8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242 8 6481 0 0,'0'0'-2'0'0,"0"0"-362"0"0,0 0-26 0 0,0 0 344 0 0,0 0 530 0 0,0 0 364 0 0,0 0 33 0 0,0 0-186 0 0,0 33-219 0 0,0 107-165 0 0,-11 268-90 0 0,-5-201-3016 0 0,0-124-3549 0 0,13-67 5888 0 0</inkml:trace>
  <inkml:trace contextRef="#ctx0" brushRef="#br0" timeOffset="450.655">1 229 1744 0 0,'0'0'1015'0'0,"0"0"-33"0"0,0 0 1 0 0,0 0-12 0 0,0 0 21 0 0,0 0 17 0 0,18-32-56 0 0,61-95-132 0 0,-32 82 198 0 0,-36 42-783 0 0,3-2-154 0 0,0 1-1 0 0,-1 0 1 0 0,2 1 0 0 0,-1 1-1 0 0,0 0 1 0 0,0 1 0 0 0,1 0-1 0 0,-1 1 1 0 0,1 1 0 0 0,-1 0-1 0 0,0 1 1 0 0,0 1 0 0 0,1 0-1 0 0,-2 1 1 0 0,1 0 0 0 0,0 1-1 0 0,-1 1 1 0 0,0 0 0 0 0,0 1-1 0 0,-1 0 1 0 0,9 7-82 0 0,-13-7 3 0 0,0 0 1 0 0,-1 0-1 0 0,1 1 0 0 0,-1 0 1 0 0,-1 0-1 0 0,1 0 1 0 0,-2 1-1 0 0,1 0 0 0 0,-1 0 1 0 0,0 1-1 0 0,-1 0 0 0 0,0-1 1 0 0,-1 1-1 0 0,0 1 0 0 0,0-1 1 0 0,-1 0-1 0 0,-1 1 1 0 0,0-1-1 0 0,0 1 0 0 0,-1-1 1 0 0,0 1-4 0 0,0-1 33 0 0,-1-1 0 0 0,-1 1 1 0 0,1-1-1 0 0,-2 0 0 0 0,1 1 1 0 0,-1-1-1 0 0,-1 0 0 0 0,1-1 1 0 0,-2 1-1 0 0,1-1 1 0 0,-1 1-1 0 0,0-1 0 0 0,-1-1 1 0 0,0 1-1 0 0,0-1 0 0 0,0 0 1 0 0,-8 6-34 0 0,-139 96-111 0 0,112-84 243 0 0,39-24-116 0 0,-1 0 1 0 0,1 0-1 0 0,0 1 1 0 0,0-1-1 0 0,-1 0 1 0 0,1 1-1 0 0,0-1 1 0 0,0 1-1 0 0,0 0 1 0 0,1 0-1 0 0,-1 0 1 0 0,0 0 0 0 0,1 0-1 0 0,-1 0 1 0 0,1 0-1 0 0,0 0 1 0 0,0 0-1 0 0,-1 1 1 0 0,2-1-1 0 0,-1 1 1 0 0,0-1-1 0 0,0 1 1 0 0,1-1-1 0 0,-1 1 1 0 0,1-1-1 0 0,0 1 1 0 0,0-1-1 0 0,0 1 1 0 0,0-1-1 0 0,0 1 1 0 0,0-1-1 0 0,1 1 1 0 0,0-1-1 0 0,-1 1 1 0 0,1-1-1 0 0,0 1 1 0 0,0-1-1 0 0,0 0 1 0 0,1 2-17 0 0,13 14 221 0 0,0-1 0 0 0,1-1 1 0 0,1 0-1 0 0,0-1 0 0 0,2-1 0 0 0,-1-1 0 0 0,1 0 1 0 0,1-2-1 0 0,1 0 0 0 0,-1-1 0 0 0,8 1-221 0 0,-6 0 129 0 0,55 25 646 0 0,-66-25-727 0 0,-12-9-2825 0 0,-4-6-4938 0 0,3 4 1079 0 0</inkml:trace>
  <inkml:trace contextRef="#ctx0" brushRef="#br0" timeOffset="1016.759">713 847 5881 0 0,'0'0'3004'0'0,"0"0"-1568"0"0,0 0-375 0 0,0 0 242 0 0,0 0 222 0 0,0 0-17 0 0,0 0-273 0 0,0 0-323 0 0,0 0-229 0 0,0 0-167 0 0,0 0-53 0 0,0 0-30 0 0,0 0-23 0 0,12-20-21 0 0,81-125 518 0 0,44-36-12 0 0,-117 160-965 0 0,-11 102-1921 0 0,-8 13 1993 0 0,1-91 21 0 0,0-1 1 0 0,0 1-1 0 0,0-1 1 0 0,0 0 0 0 0,1 0-1 0 0,-1 0 1 0 0,1 0-1 0 0,0 0 1 0 0,0-1 0 0 0,-1 1-1 0 0,1-1 1 0 0,0 0-1 0 0,0 1 1 0 0,0-1-1 0 0,1-1 1 0 0,-1 1 0 0 0,0 0-1 0 0,0-1 1 0 0,0 0-1 0 0,1 1 1 0 0,-1-1 0 0 0,0-1-1 0 0,0 1 1 0 0,0 0-1 0 0,1-1 1 0 0,-1 1-1 0 0,0-1 1 0 0,0 0 0 0 0,0 0-1 0 0,0-1 1 0 0,0 1-1 0 0,0 0 1 0 0,0-1 0 0 0,-1 0-1 0 0,1 1 1 0 0,-1-1-1 0 0,1-1 1 0 0,-1 1-1 0 0,1 0 1 0 0,-1 0 0 0 0,1-3-24 0 0,36-27 38 0 0,1 1 0 0 0,1 2 1 0 0,1 2-1 0 0,13-5-38 0 0,-54 33-38 0 0,0 0 0 0 0,0 0 0 0 0,1 0 1 0 0,-1 0-1 0 0,0 0 0 0 0,0 0 0 0 0,-1 1 0 0 0,1-1 0 0 0,0 0 1 0 0,0 0-1 0 0,-1 1 0 0 0,1-1 0 0 0,0 0 0 0 0,-1 1 0 0 0,1-1 1 0 0,-1 1-1 0 0,0-1 0 0 0,0 0 0 0 0,1 1 0 0 0,-1-1 0 0 0,0 1 1 0 0,0-1-1 0 0,0 1 0 0 0,0-1 0 0 0,-1 1 0 0 0,1-1 0 0 0,0 1 0 0 0,-1-1 1 0 0,1 0-1 0 0,0 1 0 0 0,-1 0 38 0 0,1 3-182 0 0,-3 36-1046 0 0,0 2-4942 0 0,8-32-1487 0 0,-1-11 2445 0 0</inkml:trace>
  <inkml:trace contextRef="#ctx0" brushRef="#br0" timeOffset="1583.229">1753 527 2361 0 0,'0'0'4487'0'0,"0"0"-2476"0"0,0 0-652 0 0,0 0-55 0 0,0 0-95 0 0,0 0-170 0 0,0 0-294 0 0,0 0-253 0 0,0 0-208 0 0,0 0-145 0 0,0 0-90 0 0,-31 16-69 0 0,-97 50-53 0 0,70-23-256 0 0,55-39 216 0 0,0-1 0 0 0,0 1 1 0 0,1 0-1 0 0,-1-1 1 0 0,1 1-1 0 0,0 1 1 0 0,0-1-1 0 0,0 0 0 0 0,1 0 1 0 0,0 1-1 0 0,-1-1 1 0 0,2 1-1 0 0,-1-1 1 0 0,0 1-1 0 0,1-1 0 0 0,0 1 1 0 0,0 0-1 0 0,0-1 1 0 0,0 1-1 0 0,1-1 1 0 0,0 1-1 0 0,0 0 113 0 0,2-3 14 0 0,-1 0 0 0 0,1 0 0 0 0,-1-1 0 0 0,1 1 0 0 0,0-1 0 0 0,0 1 0 0 0,0-1 0 0 0,0 0 0 0 0,0 0 0 0 0,0 0 0 0 0,0-1 0 0 0,0 1 0 0 0,0-1 0 0 0,0 0 0 0 0,0 0 0 0 0,0 0 0 0 0,0 0 0 0 0,1 0 0 0 0,-1 0 0 0 0,2-1-14 0 0,6 0 269 0 0,-1-1-38 0 0,-1-1-1 0 0,1 0 1 0 0,-1-1-1 0 0,0 0 1 0 0,0 0-1 0 0,0-1 0 0 0,0 0 1 0 0,-1-1-1 0 0,0 1 1 0 0,0-2-1 0 0,-1 1 0 0 0,2-2-230 0 0,0 0 209 0 0,148-95 2119 0 0,-155 102-2329 0 0,-1 0 1 0 0,1 1 0 0 0,0-1-1 0 0,-1 0 1 0 0,1 0-1 0 0,0 1 1 0 0,0-1 0 0 0,-1 1-1 0 0,1 0 1 0 0,0 0 0 0 0,0-1-1 0 0,-1 1 1 0 0,1 0 0 0 0,0 0-1 0 0,0 1 1 0 0,0-1 0 0 0,-1 0-1 0 0,1 1 1 0 0,0-1 0 0 0,0 1-1 0 0,-1-1 1 0 0,1 1-1 0 0,0 0 1 0 0,-1 0 0 0 0,1-1-1 0 0,-1 1 1 0 0,1 0 0 0 0,-1 1-1 0 0,1-1 1 0 0,-1 0 0 0 0,0 0-1 0 0,0 1 1 0 0,1-1 0 0 0,-1 0-1 0 0,0 1 1 0 0,0-1 0 0 0,-1 1-1 0 0,2 1 1 0 0,27 69-92 0 0,-23-40-36 0 0,-2 0-1 0 0,-1 1 1 0 0,-2-1-1 0 0,0 1 0 0 0,-4 16 129 0 0,0-15 11 0 0,-2 0 1 0 0,-2 0-1 0 0,0-1 0 0 0,-3 0 0 0 0,0-1 0 0 0,-2 0 0 0 0,-11 19-11 0 0,18-38 63 0 0,-1 0 0 0 0,-1-1 0 0 0,0 0 0 0 0,0 0 0 0 0,-1 0 1 0 0,-1-1-1 0 0,0 0 0 0 0,0-1 0 0 0,-1 0 0 0 0,-1 0 0 0 0,1-1 0 0 0,-9 5-63 0 0,17-13 51 0 0,0 0 0 0 0,1 1 0 0 0,-1-1 0 0 0,0 0 0 0 0,0 0 0 0 0,0 0 0 0 0,0-1 0 0 0,0 1 0 0 0,0 0 0 0 0,0-1 0 0 0,0 0 0 0 0,0 1 0 0 0,-1-1 0 0 0,1 0 0 0 0,0 0 0 0 0,0 0 0 0 0,0 0 0 0 0,0 0 0 0 0,0-1 0 0 0,0 1 0 0 0,0-1-1 0 0,0 1 1 0 0,-1-1 0 0 0,2 0 0 0 0,-1 0 0 0 0,0 0 0 0 0,0 0 0 0 0,0 0 0 0 0,0 0 0 0 0,0 0 0 0 0,1-1 0 0 0,-1 1 0 0 0,1 0 0 0 0,-1-1 0 0 0,1 0 0 0 0,0 1 0 0 0,-1-1 0 0 0,1 0 0 0 0,0 0 0 0 0,0 0 0 0 0,0 1 0 0 0,0-2-51 0 0,-4-13 70 0 0,1 0 0 0 0,0-1 1 0 0,1 0-1 0 0,1 0 0 0 0,1 0 0 0 0,0 0 1 0 0,1 0-1 0 0,1 1 0 0 0,0-1 0 0 0,2 0 1 0 0,0 0-1 0 0,1 0 0 0 0,0 1 0 0 0,1 0 1 0 0,1 0-1 0 0,5-8-70 0 0,-3 4-128 0 0,2 1 0 0 0,0 0 0 0 0,1 0 0 0 0,1 2 1 0 0,1-1-1 0 0,1 1 0 0 0,8-7 128 0 0,37-29-5212 0 0,-47 44-6 0 0,-5 4-5175 0 0</inkml:trace>
  <inkml:trace contextRef="#ctx0" brushRef="#br0" timeOffset="8236.244">2366 107 4001 0 0,'0'0'847'0'0,"0"0"-108"0"0,0 0 119 0 0,0 0 284 0 0,0 0 252 0 0,0 0 29 0 0,0 0-163 0 0,0 0-243 0 0,0 0-239 0 0,0 0-182 0 0,0 0-88 0 0,9-8 896 0 0,-9 9-954 0 0,13 117 1613 0 0,-12-77-2074 0 0,-2-1-1 0 0,-2 1 1 0 0,-2-1-1 0 0,-1 0 1 0 0,-2 0 0 0 0,-2-1-1 0 0,-2 0 1 0 0,-2 2 11 0 0,-55 102-3729 0 0,47-107-279 0 0,5-14-4057 0 0,14-17 5478 0 0</inkml:trace>
  <inkml:trace contextRef="#ctx0" brushRef="#br0" timeOffset="8755.269">2167 586 0 0 0,'0'0'563'0'0,"0"0"233"0"0,0 0 235 0 0,0 0 292 0 0,0 0 121 0 0,0 0-37 0 0,0 0-189 0 0,0 0-225 0 0,0 0-250 0 0,0 0-240 0 0,0 0-147 0 0,0 0-95 0 0,25 12-33 0 0,76 37 3 0 0,-98-47-195 0 0,-1 0-1 0 0,1-1 1 0 0,0 1 0 0 0,0-1-1 0 0,0 1 1 0 0,0-1 0 0 0,0 0-1 0 0,0 0 1 0 0,0-1 0 0 0,0 1 0 0 0,0-1-1 0 0,1 1 1 0 0,-1-1 0 0 0,0 0-1 0 0,0 0 1 0 0,0 0 0 0 0,1-1-1 0 0,-1 1 1 0 0,0-1 0 0 0,0 0-1 0 0,1 0-35 0 0,4-2 138 0 0,3-2 46 0 0,-1-1-1 0 0,-1 0 1 0 0,1 0 0 0 0,-1-1 0 0 0,0-1-1 0 0,0 1 1 0 0,-1-2 0 0 0,0 1-1 0 0,-1-1 1 0 0,0 0 0 0 0,0 0 0 0 0,-1-1-1 0 0,1-1-183 0 0,69-156 845 0 0,-56 113-851 0 0,60-162 228 0 0,-121 312 24 0 0,35-70-89 0 0,2 0 0 0 0,0 1 0 0 0,2-1 0 0 0,1 1 1 0 0,2 0-1 0 0,0-1 0 0 0,2 1 0 0 0,4 21-157 0 0,45 169-6 0 0,-52-172-3047 0 0,-6-32-1475 0 0,-2 0-3309 0 0,6-10 6325 0 0</inkml:trace>
  <inkml:trace contextRef="#ctx0" brushRef="#br0" timeOffset="9017.384">2887 387 5889 0 0,'0'0'1185'0'0,"0"0"-255"0"0,0 0 120 0 0,0 0 257 0 0,0 0 92 0 0,0 0-96 0 0,0 0-211 0 0,0 0-268 0 0,-7 34-237 0 0,-22 105-179 0 0,13 35 430 0 0,17-131-870 0 0,-1-36-403 0 0,2 8-607 0 0,-3-11-8762 0 0,1-4 4305 0 0</inkml:trace>
  <inkml:trace contextRef="#ctx0" brushRef="#br0" timeOffset="9445.976">3031 479 0 0 0,'0'0'1075'0'0,"0"0"531"0"0,0 0 177 0 0,0 0 57 0 0,0 0-62 0 0,0 0-221 0 0,0 0-290 0 0,0 0-285 0 0,0 0-242 0 0,0 0-144 0 0,0 0-73 0 0,0 0-43 0 0,0 0-12 0 0,-24 21-18 0 0,-74 63-18 0 0,56-49 647 0 0,42-34-1007 0 0,0 1 1 0 0,0-1 0 0 0,0 1 0 0 0,0-1 0 0 0,0 1 0 0 0,1-1-1 0 0,-1 1 1 0 0,0-1 0 0 0,1 1 0 0 0,-1-1 0 0 0,1 0 0 0 0,0 1-1 0 0,-1-1 1 0 0,1 0 0 0 0,0 1 0 0 0,0-1 0 0 0,0 0 0 0 0,0 0-1 0 0,0 0 1 0 0,0 0 0 0 0,0 0 0 0 0,0 0 0 0 0,0 0 0 0 0,0 0-1 0 0,1 0 1 0 0,-1 0 0 0 0,0-1 0 0 0,1 1 0 0 0,-1 0 0 0 0,0-1-1 0 0,1 1 1 0 0,-1-1 0 0 0,1 0 0 0 0,0 1-73 0 0,14 9 858 0 0,62 55 745 0 0,-69-55-2039 0 0,8 6-423 0 0,-11-13-3047 0 0,2-1-3417 0 0,-6-2-1746 0 0</inkml:trace>
  <inkml:trace contextRef="#ctx0" brushRef="#br0" timeOffset="9934.71">3443 19 6889 0 0,'0'0'975'0'0,"0"0"-257"0"0,0 0 269 0 0,0 0 412 0 0,0 0 180 0 0,0 0-79 0 0,0 0-252 0 0,0 0-329 0 0,0 0-272 0 0,0 0-192 0 0,-5 35-143 0 0,-17 109-98 0 0,-36 185 363 0 0,35-168-496 0 0,24-159-26 0 0,1 0 0 0 0,0 0-1 0 0,0 0 1 0 0,0 0 0 0 0,0 0 0 0 0,1-1 0 0 0,-1 1 0 0 0,0 0-1 0 0,1-1 1 0 0,-1 0 0 0 0,1 0 0 0 0,0 0 0 0 0,-1 0 0 0 0,1 0-1 0 0,0 0 1 0 0,0 0 0 0 0,-1-1 0 0 0,1 0 0 0 0,0 1-1 0 0,0-1 1 0 0,0 0 0 0 0,-1-1 0 0 0,1 1 0 0 0,0 0 0 0 0,0-1-1 0 0,0 1 1 0 0,1-2-55 0 0,133-27 970 0 0,-23 15-1762 0 0,-90 7-4147 0 0,-15-5-7583 0 0,-8 9 9825 0 0</inkml:trace>
  <inkml:trace contextRef="#ctx0" brushRef="#br0" timeOffset="10192.235">3134 424 9810 0 0,'0'0'3158'0'0,"0"0"-1850"0"0,0 0-719 0 0,0 0 112 0 0,0 0 231 0 0,0 0 122 0 0,0 0-46 0 0,0 0-127 0 0,0 0-178 0 0,0 0-137 0 0,36-1-145 0 0,118-6-163 0 0,50-25 92 0 0,-141 18-3181 0 0,5 5-5212 0 0,-50 6-2726 0 0</inkml:trace>
  <inkml:trace contextRef="#ctx0" brushRef="#br0" timeOffset="10485.412">3907 516 10778 0 0,'0'0'4181'0'0,"0"0"-2672"0"0,0 0-1012 0 0,0 0 12 0 0,0 0 186 0 0,0 0 85 0 0,0 0-38 0 0,0 0-143 0 0,0 0-185 0 0,0 0-127 0 0,0 0-83 0 0,0 0-60 0 0,0 0-49 0 0,0 31-23 0 0,0 143 7 0 0,1-139-156 0 0,-7 66-2684 0 0,4-97-443 0 0,2-3 119 0 0,0-1-3278 0 0,0 0 268 0 0</inkml:trace>
  <inkml:trace contextRef="#ctx0" brushRef="#br0" timeOffset="10770.232">3850 509 7866 0 0,'0'0'3184'0'0,"0"0"-1626"0"0,0 0-750 0 0,0 0-64 0 0,0 0 173 0 0,0 0 145 0 0,0 0 57 0 0,0 0-29 0 0,0 0-161 0 0,0 0-182 0 0,0 0-159 0 0,0 0-107 0 0,0 0-96 0 0,28 3-88 0 0,89 9-79 0 0,41-17-561 0 0,-115 2-1588 0 0,-25 3-6212 0 0,-18 1 3443 0 0,-1 1 3038 0 0,1-1 626 0 0,-2 2-3142 0 0</inkml:trace>
  <inkml:trace contextRef="#ctx0" brushRef="#br0" timeOffset="11025.831">3885 766 9810 0 0,'0'0'1216'0'0,"0"0"-207"0"0,0 0 399 0 0,0 0 136 0 0,0 0-143 0 0,0 0-305 0 0,0 0-288 0 0,0 0-264 0 0,0 0-216 0 0,0 0-160 0 0,0 0-120 0 0,191-44-160 0 0,-165 37-392 0 0,2-1-792 0 0,-2 1-1617 0 0,-6 3-2912 0 0,-9 1-2905 0 0</inkml:trace>
</inkml:ink>
</file>

<file path=ppt/ink/ink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4:24.7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0,'0'0'838'0'0,"0"0"167"0"0,0 0 281 0 0,0 0 266 0 0,0 0 142 0 0,0 0-6 0 0,0 0-92 0 0,0 0-105 0 0,0 0-140 0 0,0 0-94 0 0,0 0-81 0 0,0 0-76 0 0,17 0-70 0 0,116 6 1401 0 0,85-5-548 0 0,-90-5-1773 0 0,-65 2-2907 0 0,0 1-7245 0 0,-50 1 1393 0 0</inkml:trace>
</inkml:ink>
</file>

<file path=ppt/ink/ink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4:23.5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623 96 5537 0 0,'0'0'1499'0'0,"0"0"-88"0"0,0 0 143 0 0,0 0 268 0 0,0 0 102 0 0,0 0-174 0 0,0 0-374 0 0,0 0-417 0 0,0 0-327 0 0,0 0-251 0 0,0 0-143 0 0,1 4-64 0 0,-9 96 1311 0 0,3-32-1752 0 0,-3 0 0 0 0,-3 0 1 0 0,-19 61 266 0 0,28-121-1187 0 0,-14 30 236 0 0,8-30-4276 0 0,-2-5-6030 0 0,9-3 9937 0 0</inkml:trace>
  <inkml:trace contextRef="#ctx0" brushRef="#br0" timeOffset="328.037">229 12 0 0 0,'0'0'1094'0'0,"0"0"107"0"0,0 0 138 0 0,0 0 132 0 0,0 0 53 0 0,0 0-34 0 0,0 0-151 0 0,0 0-217 0 0,0 0-166 0 0,0 0-44 0 0,0 0-12 0 0,0 0-4 0 0,0 0-37 0 0,14-2-67 0 0,102-7 1202 0 0,-113 9-1931 0 0,125-1 872 0 0,0 6 0 0 0,92 17-935 0 0,-138-16-2381 0 0,-29-5-4115 0 0,-39-1 3561 0 0,-8 0-818 0 0,-2 4-504 0 0</inkml:trace>
  <inkml:trace contextRef="#ctx0" brushRef="#br0" timeOffset="649.012">1 586 0 0 0,'0'0'2526'0'0,"0"0"-1182"0"0,0 0-314 0 0,0 0 249 0 0,0 0 350 0 0,0 0 202 0 0,0 0-65 0 0,0 0-167 0 0,0 0-177 0 0,0 0-158 0 0,0 0-152 0 0,0 0-149 0 0,34 2-129 0 0,110 5-90 0 0,-35-12 544 0 0,231-39 122 0 0,-335 43-1446 0 0,93-18-1977 0 0,-35-2-4784 0 0,-50 14 1992 0 0,-6-1-3585 0 0</inkml:trace>
  <inkml:trace contextRef="#ctx0" brushRef="#br0" timeOffset="3737.353">973 619 0 0 0,'0'0'487'0'0,"0"0"660"0"0,0 0 122 0 0,0 0-88 0 0,0 0-83 0 0,0 0-60 0 0,0 0-35 0 0,0 0-14 0 0,0 0 20 0 0,25-8 31 0 0,81-26-52 0 0,-10-21 1571 0 0,-76 38-2061 0 0,-16 13-403 0 0,24-16 80 0 0,-1 0 1 0 0,-1-2 0 0 0,-1 0 0 0 0,-1-2 0 0 0,-1-1-1 0 0,-1-1 1 0 0,-1-1 0 0 0,-2 0 0 0 0,-1-2 0 0 0,0 0-1 0 0,-3-1 1 0 0,3-7-176 0 0,-18 36-51 0 0,1 0 0 0 0,0 1 0 0 0,-1-1 0 0 0,1 0 0 0 0,-1 0-1 0 0,1 1 1 0 0,-1-1 0 0 0,1 0 0 0 0,-1 0 0 0 0,0 0 0 0 0,1 0 0 0 0,-1 1-1 0 0,0-1 1 0 0,0 0 0 0 0,1 0 0 0 0,-1 0 0 0 0,0 0 0 0 0,0 0 0 0 0,0 0-1 0 0,0 0 1 0 0,0 0 0 0 0,0 0 0 0 0,-1 0 0 0 0,1 0 0 0 0,0 0 0 0 0,0 1-1 0 0,-1-1 1 0 0,1 0 0 0 0,0 0 0 0 0,-1 0 0 0 0,1 0 0 0 0,-1 1 0 0 0,1-1 0 0 0,-1 0-1 0 0,0 0 1 0 0,1 1 0 0 0,-1-1 0 0 0,0 0 0 0 0,1 1 0 0 0,-1-1 0 0 0,0 1-1 0 0,0-1 1 0 0,0 1 0 0 0,1-1 0 0 0,-1 1 0 0 0,0 0 0 0 0,0-1 0 0 0,0 1-1 0 0,0 0 1 0 0,0-1 0 0 0,0 1 0 0 0,0 0 0 0 0,1 0 0 0 0,-1 0 0 0 0,0 0 0 0 0,0 0-1 0 0,0 0 1 0 0,0 0 0 0 0,0 1 0 0 0,0-1 0 0 0,-1 0 51 0 0,-53 31-3762 0 0,35-13 3374 0 0,1 1 1 0 0,1 1-1 0 0,1 1 0 0 0,1 1 1 0 0,0 0-1 0 0,2 1 1 0 0,1 0-1 0 0,0 1 0 0 0,2 1 1 0 0,1 0-1 0 0,-1 6 388 0 0,9-27 51 0 0,1 0-1 0 0,-1 0 1 0 0,1 0-1 0 0,0 1 0 0 0,0-1 1 0 0,1 0-1 0 0,-1 0 1 0 0,1 1-1 0 0,0-1 1 0 0,0 0-1 0 0,0 1 1 0 0,1-1-1 0 0,-1 0 1 0 0,1 0-1 0 0,0 0 1 0 0,0 1-1 0 0,1-1 1 0 0,-1 0-1 0 0,1 0 1 0 0,0 0-1 0 0,0-1 0 0 0,0 1 1 0 0,0 0-1 0 0,1-1 1 0 0,-1 0-1 0 0,1 1 1 0 0,0-1-1 0 0,0 0 1 0 0,1 0-1 0 0,-1-1 1 0 0,0 1-1 0 0,2 0-50 0 0,13 2 502 0 0,1 0-1 0 0,0-1 0 0 0,0-2 1 0 0,0 0-1 0 0,0 0 0 0 0,0-2 1 0 0,0-1-1 0 0,0 0 0 0 0,0-1 1 0 0,0-1-1 0 0,-1-1 0 0 0,1 0 1 0 0,-1-2-1 0 0,0 0 1 0 0,0-1-1 0 0,15-8-501 0 0,-2 5 139 0 0,-2-1 0 0 0,1-1 0 0 0,-2-1-1 0 0,1-2 1 0 0,-2-1 0 0 0,0-1 0 0 0,-1-1 0 0 0,-1-1 0 0 0,-1-1 0 0 0,0-2 0 0 0,-2 0 0 0 0,0-1-1 0 0,-2-2 1 0 0,8-12-139 0 0,-15-31-364 0 0,-14 66 269 0 0,0 0 0 0 0,0 1 0 0 0,0-1 0 0 0,0 0 0 0 0,0 1 0 0 0,-1-1 0 0 0,1 1-1 0 0,0 0 1 0 0,-1-1 0 0 0,1 1 0 0 0,-1 0 0 0 0,0 0 0 0 0,1 0 0 0 0,-1 0 0 0 0,0 0 0 0 0,0 0 0 0 0,0 1-1 0 0,1-1 1 0 0,-1 0 0 0 0,0 1 0 0 0,0 0 0 0 0,0-1 0 0 0,0 1 0 0 0,0 0 0 0 0,0 0 0 0 0,0 0 0 0 0,0 0 0 0 0,0 0-1 0 0,0 1 1 0 0,0-1 0 0 0,-2 1 95 0 0,-2-1-383 0 0,-5 3 11 0 0,0 0-1 0 0,1 0 1 0 0,-1 1 0 0 0,1 0 0 0 0,-1 1 0 0 0,1 0-1 0 0,1 1 1 0 0,-1 0 0 0 0,1 1 0 0 0,0 0-1 0 0,0 0 1 0 0,1 0 0 0 0,0 1 0 0 0,0 1 0 0 0,-5 7 372 0 0,13-16-8 0 0,-11 11-299 0 0,1 0 0 0 0,0 0 0 0 0,1 1 0 0 0,0 0 0 0 0,1 0 0 0 0,0 1 0 0 0,1 0 0 0 0,1 1 0 0 0,0-1 0 0 0,0 1 0 0 0,2 0 0 0 0,0 1 0 0 0,0-1 0 0 0,1 1 0 0 0,1 4 307 0 0,2-16 24 0 0,0 0 1 0 0,1 0-1 0 0,-1 0 0 0 0,1 1 0 0 0,0-1 0 0 0,0 0 0 0 0,0 0 1 0 0,0 0-1 0 0,1-1 0 0 0,-1 1 0 0 0,1 0 0 0 0,0 0 0 0 0,0-1 1 0 0,0 1-1 0 0,0-1 0 0 0,0 1 0 0 0,0-1 0 0 0,1 0 0 0 0,-1 0 1 0 0,1 0-1 0 0,-1 0 0 0 0,1-1 0 0 0,0 1 0 0 0,0-1 0 0 0,0 1 1 0 0,0-1-1 0 0,0 0 0 0 0,0 0 0 0 0,0 0 0 0 0,1-1-24 0 0,99 12 2456 0 0,-86-12-1949 0 0,1-1-1 0 0,-1-1 1 0 0,0 0 0 0 0,0-2-1 0 0,0 0 1 0 0,-1 0-1 0 0,1-2 1 0 0,-1 0 0 0 0,0-1-1 0 0,1-1-506 0 0,13-5 347 0 0,0 0-1 0 0,-1-2 1 0 0,-1-1-1 0 0,-1-1 1 0 0,0-2-1 0 0,-1 0 1 0 0,-1-2-1 0 0,-1-1 1 0 0,-1 0-1 0 0,-1-2 0 0 0,-1-1 1 0 0,-2 0-1 0 0,0-2 1 0 0,-1 0-347 0 0,-13 16-81 0 0,-1 1-1 0 0,0-1 1 0 0,-1 1 0 0 0,0-1 0 0 0,-1 0-1 0 0,0 0 1 0 0,-1 0 0 0 0,0-1 0 0 0,-1 1-1 0 0,0 0 1 0 0,-1-4 81 0 0,1 13-47 0 0,0 0 0 0 0,0 0-1 0 0,0 0 1 0 0,-1 0 0 0 0,1 0-1 0 0,0 0 1 0 0,-1 0 0 0 0,0 1-1 0 0,1-1 1 0 0,-1 0 0 0 0,0 0-1 0 0,0 1 1 0 0,0-1 0 0 0,0 0-1 0 0,0 1 1 0 0,0-1 0 0 0,-1 1-1 0 0,1 0 1 0 0,0-1 0 0 0,-1 1-1 0 0,1 0 1 0 0,-1 0 0 0 0,1 0-1 0 0,-1 0 1 0 0,0 0 0 0 0,1 0-1 0 0,-1 0 1 0 0,0 0 0 0 0,0 1-1 0 0,0-1 1 0 0,0 1 0 0 0,1-1-1 0 0,-1 1 1 0 0,0 0 0 0 0,0 0-1 0 0,0 0 1 0 0,0 0 0 0 0,0 0-1 0 0,0 0 1 0 0,0 0 0 0 0,0 1-1 0 0,-1 0 48 0 0,-76 35-1171 0 0,67-25 1179 0 0,0 0 0 0 0,0 1 0 0 0,1 0 0 0 0,0 0 0 0 0,1 1 0 0 0,1 1-1 0 0,0 0 1 0 0,1 0 0 0 0,1 1 0 0 0,0 0 0 0 0,1 0 0 0 0,0 0 0 0 0,1 1 0 0 0,1 0 0 0 0,1 0 0 0 0,0 0 0 0 0,1 0 0 0 0,0 1 0 0 0,2-1 0 0 0,0 10-8 0 0,1-19 15 0 0,0-1 1 0 0,1 1-1 0 0,-1 0 1 0 0,2-1 0 0 0,-1 1-1 0 0,0-1 1 0 0,1 0-1 0 0,1 1 1 0 0,-1-2-1 0 0,1 1 1 0 0,0 0 0 0 0,0-1-1 0 0,0 1 1 0 0,1-1-1 0 0,0 0 1 0 0,0-1-1 0 0,0 1 1 0 0,0-1 0 0 0,1 0-1 0 0,0-1 1 0 0,4 3-16 0 0,88 25-3392 0 0,-64-27-2704 0 0,-25-4 2998 0 0</inkml:trace>
  <inkml:trace contextRef="#ctx0" brushRef="#br0" timeOffset="4105.013">2760 376 5185 0 0,'0'0'3229'0'0,"0"0"-2012"0"0,0 0-727 0 0,0 0 211 0 0,0 0 362 0 0,0 0 205 0 0,0 0-27 0 0,0 0-286 0 0,0 0-314 0 0,0 0-221 0 0,0 0-120 0 0,0 0-81 0 0,0 0-62 0 0,-4 24-37 0 0,-12 72-30 0 0,-26 38 108 0 0,16-83-1955 0 0,24-54-7991 0 0,2-7 5425 0 0,0 10 3565 0 0,0-5-150 0 0</inkml:trace>
  <inkml:trace contextRef="#ctx0" brushRef="#br0" timeOffset="4385.065">2508 343 216 0 0,'0'0'1951'0'0,"0"0"-453"0"0,0 0-97 0 0,0 0 69 0 0,0 0-8 0 0,0 0-97 0 0,0 0-98 0 0,0 0-117 0 0,34 1-145 0 0,106 5-183 0 0,72 10 937 0 0,-189-14-1932 0 0,9 2-661 0 0,-13-3-3427 0 0,-20 5-4723 0 0,-3-5 7870 0 0</inkml:trace>
  <inkml:trace contextRef="#ctx0" brushRef="#br0" timeOffset="4643.699">2442 774 5161 0 0,'0'0'2427'0'0,"0"0"-421"0"0,0 0-176 0 0,0 0-85 0 0,0 0-162 0 0,0 0-281 0 0,37 3-311 0 0,121 9-264 0 0,116-9 1209 0 0,-244-3-2403 0 0,89 0 482 0 0,-80 0-3115 0 0,1 0-3535 0 0,-25 0-2886 0 0</inkml:trace>
</inkml:ink>
</file>

<file path=ppt/ink/ink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4:36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0 358 1136 0 0,'0'0'2170'0'0,"0"0"-1043"0"0,0 0-358 0 0,0 0-14 0 0,0 0 173 0 0,0 0 202 0 0,0 0 106 0 0,0 0-65 0 0,0 0-152 0 0,0 0-153 0 0,0 0-130 0 0,5 0-63 0 0,254-37 4914 0 0,158-17-3856 0 0,-371 53-1500 0 0,-46 1-98 0 0,0 0 59 0 0,0 0 48 0 0,0 0 17 0 0,0 0 11 0 0,-21 0 694 0 0,15 0-900 0 0,0 0 1 0 0,-1-1-1 0 0,1 0 1 0 0,0 0-1 0 0,0-1 0 0 0,0 0 1 0 0,0 0-1 0 0,0 0 0 0 0,0-1 1 0 0,1 1-1 0 0,-1-1 1 0 0,1-1-1 0 0,0 1 0 0 0,0-1 1 0 0,0 0-1 0 0,0 0 1 0 0,0 0-1 0 0,1-1 0 0 0,0 0 1 0 0,0 1-1 0 0,0-2 1 0 0,1 1-1 0 0,-1-2-62 0 0,-55-116-3083 0 0,37 70-5814 0 0,17 38-2147 0 0</inkml:trace>
</inkml:ink>
</file>

<file path=ppt/ink/ink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3:31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88 596 4401 0 0,'0'0'1680'0'0,"0"0"-453"0"0,0 0 19 0 0,0 0 165 0 0,0 0 37 0 0,0 0-198 0 0,0 0-341 0 0,0 0-350 0 0,0 0-254 0 0,0 0-175 0 0,0 0-85 0 0,-7 8-18 0 0,1-2-24 0 0,0 0-1 0 0,0 1 1 0 0,1 0 0 0 0,0 0 0 0 0,0 0 0 0 0,1 0-1 0 0,0 1 1 0 0,0 0 0 0 0,1 0 0 0 0,0 0-1 0 0,-2 5-2 0 0,-15 126 42 0 0,20-106-47 0 0,-2-25 8 0 0,1-1 1 0 0,0 1-1 0 0,1 0 0 0 0,0 0 0 0 0,0 0 1 0 0,0-1-1 0 0,1 1 0 0 0,1 0 0 0 0,-1-1 1 0 0,1 1-1 0 0,0-1 0 0 0,1 1 1 0 0,0-1-1 0 0,0 0 0 0 0,0 0 0 0 0,1 0 1 0 0,0 0-1 0 0,1-1 0 0 0,3 5-3 0 0,-6-11 120 0 0,0 0 1 0 0,1 0-1 0 0,-1 0 0 0 0,0 0 1 0 0,1 0-1 0 0,-1 0 0 0 0,0-1 1 0 0,0 1-1 0 0,1-1 0 0 0,-1 1 1 0 0,0-1-1 0 0,0 0 0 0 0,0 0 1 0 0,0 0-1 0 0,0 0 0 0 0,0-1 1 0 0,0 1-1 0 0,0 0 0 0 0,-1-1 1 0 0,1 1-1 0 0,0-1 0 0 0,-1 0 1 0 0,1 1-1 0 0,-1-1 0 0 0,0 0 1 0 0,1 0-1 0 0,-1 0 0 0 0,0 0 1 0 0,0 0-1 0 0,0 0 0 0 0,-1 0 0 0 0,1-1 1 0 0,0 1-1 0 0,-1 0 0 0 0,1-1-120 0 0,4-7 51 0 0,123-205 832 0 0,-117 199-910 0 0,1 1 1 0 0,0 0-1 0 0,0 0 0 0 0,2 1 0 0 0,0 1 1 0 0,1 0-1 0 0,0 1 0 0 0,0 1 0 0 0,1 0 1 0 0,1 1-1 0 0,0 1 0 0 0,0 0 0 0 0,1 1 0 0 0,3 0 28 0 0,-20 8-20 0 0,0 0 1 0 0,1 0 0 0 0,-1 0 0 0 0,0 0 0 0 0,0 0 0 0 0,0 1 0 0 0,1-1-1 0 0,-1 0 1 0 0,0 0 0 0 0,0 1 0 0 0,0-1 0 0 0,0 1 0 0 0,0-1 0 0 0,0 1 0 0 0,0-1-1 0 0,0 1 1 0 0,0 0 0 0 0,0 0 0 0 0,0-1 0 0 0,0 1 0 0 0,0 0 0 0 0,0 0 0 0 0,-1 0-1 0 0,1 0 1 0 0,0 0 0 0 0,-1 0 0 0 0,1 0 0 0 0,-1 0 0 0 0,1 0 0 0 0,-1 0-1 0 0,1 0 1 0 0,-1 1 0 0 0,0-1 0 0 0,1 0 0 0 0,-1 0 0 0 0,0 0 0 0 0,0 0 0 0 0,0 1-1 0 0,0-1 1 0 0,0 0 0 0 0,0 0 0 0 0,0 0 0 0 0,-1 1 0 0 0,1-1 0 0 0,-1 1 18 0 0,-9 59 339 0 0,-22 15 30 0 0,27-66-350 0 0,0 0 0 0 0,0 1 0 0 0,1-1 0 0 0,0 1 0 0 0,1 0-1 0 0,0 0 1 0 0,0 0 0 0 0,2 0 0 0 0,-1 0 0 0 0,1 2-19 0 0,2-12 28 0 0,1-1 1 0 0,-1 1 0 0 0,0 0-1 0 0,1 0 1 0 0,-1-1-1 0 0,0 1 1 0 0,1 0 0 0 0,-1-1-1 0 0,1 0 1 0 0,-1 1-1 0 0,1-1 1 0 0,-1 0 0 0 0,1 0-1 0 0,-1 1 1 0 0,1-1-1 0 0,-1 0 1 0 0,1-1 0 0 0,-1 1-1 0 0,1 0 1 0 0,-1 0-1 0 0,1-1 1 0 0,-1 1 0 0 0,1-1-1 0 0,-1 1 1 0 0,0-1-1 0 0,1 1 1 0 0,-1-1 0 0 0,0 0-1 0 0,1 0 1 0 0,-1 0-1 0 0,0 0 1 0 0,0 0-1 0 0,0 0 1 0 0,0 0-29 0 0,169-153 754 0 0,-118 113-918 0 0,2 2 0 0 0,1 2 1 0 0,22-7 163 0 0,-41 28-674 0 0,-34 46 113 0 0,-39 78 1083 0 0,6-32-128 0 0,29-73-378 0 0,0 1 0 0 0,1 0 0 0 0,-1 0 0 0 0,1 0 0 0 0,0 0 0 0 0,0 0 0 0 0,0 0 0 0 0,1 0-1 0 0,-1 0 1 0 0,1 0 0 0 0,0 0 0 0 0,0 0 0 0 0,1 1 0 0 0,-1-1 0 0 0,1 0 0 0 0,0 0 0 0 0,0 0 0 0 0,0 0 0 0 0,1 0 0 0 0,-1-1 0 0 0,1 1 0 0 0,0 0-1 0 0,0-1 1 0 0,0 1 0 0 0,1-1 0 0 0,-1 0 0 0 0,1 1 0 0 0,0-1 0 0 0,0 0 0 0 0,0-1 0 0 0,0 1 0 0 0,0 0 0 0 0,1-1 0 0 0,-1 0 0 0 0,1 0 0 0 0,-1 0 0 0 0,2 0-16 0 0,11 1 90 0 0,0-1 1 0 0,0-1 0 0 0,1-1 0 0 0,-1 0-1 0 0,0-1 1 0 0,0-1 0 0 0,0 0 0 0 0,0-2-1 0 0,0 1 1 0 0,-1-2 0 0 0,0 0 0 0 0,1-1-1 0 0,-2 0 1 0 0,1-2 0 0 0,-1 1 0 0 0,0-2-1 0 0,-1 0 1 0 0,0 0 0 0 0,0-1 0 0 0,0-2-91 0 0,32-24 234 0 0,-1-1 0 0 0,-2-3 0 0 0,35-43-234 0 0,-58 59-38 0 0,-1-2 0 0 0,-1 0 0 0 0,-2-1 0 0 0,0-1 0 0 0,-2 0 0 0 0,-1-1 0 0 0,-1-1 0 0 0,-2 0 0 0 0,-1 0-1 0 0,-1 0 1 0 0,-1-1 0 0 0,-2 0 0 0 0,-2 0 0 0 0,0 0 0 0 0,-2-1 0 0 0,-3-13 38 0 0,3 39-11 0 0,0 1 1 0 0,0 0-1 0 0,-1 0 1 0 0,0 0-1 0 0,0 0 0 0 0,0 0 1 0 0,-1 0-1 0 0,0 1 1 0 0,0-1-1 0 0,0 0 1 0 0,0 1-1 0 0,-1-1 0 0 0,0 1 1 0 0,0 0-1 0 0,-2-2 11 0 0,3 6-41 0 0,0 0 0 0 0,-1 1 0 0 0,1-1-1 0 0,0 1 1 0 0,0 0 0 0 0,-1-1 0 0 0,1 1 0 0 0,0 0 0 0 0,0 1-1 0 0,0-1 1 0 0,0 0 0 0 0,0 0 0 0 0,0 1 0 0 0,1-1-1 0 0,-1 1 1 0 0,0 0 0 0 0,1-1 0 0 0,-1 1 0 0 0,1 0-1 0 0,0 0 1 0 0,-1 0 0 0 0,1 0 0 0 0,0 0 0 0 0,0 0 0 0 0,0 1-1 0 0,1-1 1 0 0,-1 0 0 0 0,0 0 0 0 0,1 1 41 0 0,-4 4-49 0 0,-4 13 87 0 0,0 2 1 0 0,1-1-1 0 0,1 1 0 0 0,1 0 0 0 0,1 0 0 0 0,1 0 0 0 0,1 1 1 0 0,0 0-1 0 0,2-1-38 0 0,-11 94 456 0 0,2-41-313 0 0,3 1 0 0 0,3 0 0 0 0,4 13-143 0 0,-1-30 4 0 0,-1-42-25 0 0,1 0 0 0 0,1 0 1 0 0,0 0-1 0 0,2 0 0 0 0,-1 0 1 0 0,2-1-1 0 0,0 1 0 0 0,5 10 21 0 0,12 14-1181 0 0,-21-41 698 0 0,0 0-117 0 0,0-30-6579 0 0,-6 8-907 0 0,1 15 2917 0 0</inkml:trace>
  <inkml:trace contextRef="#ctx0" brushRef="#br0" timeOffset="247.395">1073 254 8762 0 0,'0'0'1878'0'0,"0"0"-649"0"0,0 0 21 0 0,0 0 242 0 0,0 0 10 0 0,0 0-203 0 0,0 0-196 0 0,0 0-147 0 0,35 6-93 0 0,111 19-95 0 0,-25-19 363 0 0,205-13-303 0 0,-155 6-3009 0 0,-114 4-2508 0 0,-1 2-5314 0 0,-44-1 3815 0 0</inkml:trace>
  <inkml:trace contextRef="#ctx0" brushRef="#br0" timeOffset="501.509">1986 390 4433 0 0,'0'0'1520'0'0,"0"0"-287"0"0,0 0 85 0 0,0 0 183 0 0,0 0-30 0 0,0 0-242 0 0,0 0-282 0 0,0 0-237 0 0,0 0-193 0 0,-24 34-134 0 0,-74 105-119 0 0,62-73 18 0 0,34-54-217 0 0,1-8-11 0 0,-1 1-1 0 0,1 0 1 0 0,-1 0 0 0 0,1-1 0 0 0,1 1 0 0 0,-1 0 0 0 0,1 0 0 0 0,0 0-1 0 0,0 0 1 0 0,0 0 0 0 0,1 0 0 0 0,-1 0 0 0 0,1 0 0 0 0,1-1 0 0 0,-1 1-1 0 0,1 0 1 0 0,-1-1 0 0 0,1 1 0 0 0,1-1 0 0 0,-1 1 0 0 0,0-1 0 0 0,1 0-1 0 0,0 0 1 0 0,0 0 0 0 0,0 0 0 0 0,1-1 0 0 0,-1 1 0 0 0,1-1-1 0 0,0 0 1 0 0,0 0 0 0 0,0 0 0 0 0,0-1 0 0 0,1 1 0 0 0,0-1-54 0 0,8 2 276 0 0,1-1 0 0 0,-1 0 0 0 0,1-1 1 0 0,0-1-1 0 0,-1 0 0 0 0,1-1 0 0 0,0 0 0 0 0,-1-1 1 0 0,1-1-1 0 0,0 0 0 0 0,-1-1 0 0 0,1-1 0 0 0,-1 0 0 0 0,0 0 1 0 0,-1-1-1 0 0,1-1 0 0 0,-1 0 0 0 0,0-1 0 0 0,0 0 1 0 0,-1-1-1 0 0,0 0 0 0 0,0-1 0 0 0,-1 0 0 0 0,0-1 1 0 0,-1 0-1 0 0,0 0 0 0 0,0-1 0 0 0,-1 0 0 0 0,0 0 1 0 0,5-12-277 0 0,-10 18-16 0 0,0 0-1 0 0,-1-1 1 0 0,1 1 0 0 0,-1 0 0 0 0,0-1 0 0 0,0 1 0 0 0,0-1 0 0 0,-1 0 0 0 0,0 1 0 0 0,0-1 0 0 0,0 0 0 0 0,-1 0 0 0 0,0 0 0 0 0,0 0 0 0 0,-1 0 0 0 0,1 1 0 0 0,-1-1 0 0 0,-1 0 0 0 0,1 0 0 0 0,-1 1 0 0 0,0-1 0 0 0,0 1 0 0 0,0-1-1 0 0,-1 1 1 0 0,0 0 0 0 0,0 0 0 0 0,0 0 0 0 0,-1 1 0 0 0,1-1 0 0 0,-1 1 0 0 0,-1 0 0 0 0,1 0 0 0 0,-1-1 16 0 0,-3 0-339 0 0,-1-1 0 0 0,0 1-1 0 0,0 1 1 0 0,0 0 0 0 0,-1 0 0 0 0,1 1-1 0 0,-1 0 1 0 0,0 1 0 0 0,0 0 0 0 0,0 0 0 0 0,-6 1 339 0 0,-68-2-9393 0 0,73 3 7096 0 0,-13 0-7742 0 0</inkml:trace>
  <inkml:trace contextRef="#ctx0" brushRef="#br0" timeOffset="1213.776">140 66 17004 0 0,'0'0'1561'0'0,"0"0"-198"0"0,0 0-128 0 0,0 0-188 0 0,0 0-241 0 0,0 0-226 0 0,0 0-191 0 0,0 0-123 0 0,0 0-77 0 0,0 0-74 0 0,0 0-63 0 0,0 0-35 0 0,-16 11 2 0 0,-50 31-10 0 0,65-42-19 0 0,1 0 1 0 0,-1 0-1 0 0,0 0 1 0 0,1-1-1 0 0,-1 1 1 0 0,0 0-1 0 0,0 0 1 0 0,1 1-1 0 0,-1-1 1 0 0,0 0-1 0 0,0 0 1 0 0,1 0-1 0 0,-1 0 1 0 0,0 1-1 0 0,0-1 1 0 0,1 0-1 0 0,-1 1 1 0 0,0-1-1 0 0,1 0 1 0 0,-1 1-1 0 0,1-1 1 0 0,-1 1-1 0 0,1-1 1 0 0,-1 1-1 0 0,1-1 1 0 0,-1 1-1 0 0,1 0 1 0 0,-1-1-1 0 0,1 1 1 0 0,-1 0 0 0 0,1-1-1 0 0,0 1 1 0 0,-1 0-1 0 0,1-1 1 0 0,0 1-1 0 0,0 0 1 0 0,0 0-1 0 0,0-1 1 0 0,-1 1-1 0 0,1 0 1 0 0,0 0-1 0 0,0-1 1 0 0,0 1-1 0 0,1 0 1 0 0,-1-1-1 0 0,0 1 1 0 0,0 0-1 0 0,0 0 1 0 0,0-1-1 0 0,1 1 1 0 0,-1 0-1 0 0,0-1 1 0 0,1 1-1 0 0,-1 0 1 0 0,0-1-1 0 0,1 1 1 0 0,-1 0-1 0 0,1-1 1 0 0,-1 1-1 0 0,1 0 10 0 0,33 1-882 0 0,-32-2 735 0 0,37-7-2326 0 0,-14-1-2841 0 0,-17 5 2233 0 0,9-5-8640 0 0</inkml:trace>
</inkml:ink>
</file>

<file path=ppt/ink/ink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2:58.2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7182 158 10554 0 0,'0'0'4543'0'0,"0"0"-3022"0"0,0 0-913 0 0,0 0-176 0 0,0 0-69 0 0,0 0-1 0 0,0 0 27 0 0,0 0 83 0 0,0 0 80 0 0,0 0 12 0 0,0 0-44 0 0,2 30-141 0 0,7 100-143 0 0,28 156 322 0 0,-3 3-4869 0 0,-33-218-1549 0 0,-2-42-25 0 0,1-10-112 0 0</inkml:trace>
  <inkml:trace contextRef="#ctx0" brushRef="#br0" timeOffset="363.919">7008 239 10626 0 0,'0'0'1016'0'0,"0"0"-3"0"0,0 0-2 0 0,0 0 45 0 0,0 0-52 0 0,35-31-146 0 0,112-92-125 0 0,-140 116-642 0 0,0 1 0 0 0,1 0-1 0 0,0 0 1 0 0,0 1 0 0 0,0 0 0 0 0,1 0 0 0 0,0 1-1 0 0,0 0 1 0 0,0 1 0 0 0,0 0 0 0 0,3 0-91 0 0,7-2 192 0 0,-9 0-156 0 0,0 2 0 0 0,0-1 1 0 0,0 2-1 0 0,0-1 0 0 0,1 1 1 0 0,-1 1-1 0 0,0 0 0 0 0,1 0 0 0 0,0 1 1 0 0,-1 0-1 0 0,1 1 0 0 0,-1 0 0 0 0,0 1 1 0 0,1 0-1 0 0,-1 1 0 0 0,0 0 0 0 0,0 0 1 0 0,0 1-1 0 0,-1 1 0 0 0,1-1 1 0 0,-1 2-1 0 0,0-1 0 0 0,0 1 0 0 0,-1 0 1 0 0,0 1-1 0 0,0 0 0 0 0,0 0 0 0 0,-1 1 1 0 0,0 0-1 0 0,-1 0 0 0 0,0 1-36 0 0,-1-1 9 0 0,-2 0 0 0 0,1 1 0 0 0,-1 0 0 0 0,-1-1 0 0 0,1 1 0 0 0,-2 0 0 0 0,1 0 0 0 0,-1 0 0 0 0,0 0 0 0 0,-1 0 0 0 0,0 1 0 0 0,-1-1 0 0 0,1 0 0 0 0,-2 0 0 0 0,1 0 0 0 0,-2 0 0 0 0,1-1 0 0 0,-1 1 0 0 0,0 0 1 0 0,-1-1-1 0 0,0 0 0 0 0,0 0 0 0 0,-1 0 0 0 0,0 0 0 0 0,0 0-9 0 0,-21 21 20 0 0,-1 0 1 0 0,-2-2 0 0 0,-1-1 0 0 0,0-1 0 0 0,-2-2 0 0 0,-1-1-1 0 0,-12 5-20 0 0,39-22 13 0 0,-59 46 33 0 0,64-47-59 0 0,0-1 1 0 0,0 1-1 0 0,1-1 1 0 0,-1 1 0 0 0,1 0-1 0 0,0-1 1 0 0,0 1-1 0 0,0 0 1 0 0,1-1 0 0 0,-1 1-1 0 0,1-1 1 0 0,0 1-1 0 0,0-1 1 0 0,0 1 0 0 0,0-1-1 0 0,1 1 1 0 0,-1-1 0 0 0,1 0-1 0 0,0 0 1 0 0,0 0-1 0 0,0 0 1 0 0,1 0 0 0 0,-1 0-1 0 0,1-1 1 0 0,-1 1-1 0 0,4 2 13 0 0,-2-1 9 0 0,11 15 35 0 0,1-2 0 0 0,1 0 0 0 0,0-1 0 0 0,1-1 0 0 0,1 0-1 0 0,1-1 1 0 0,0-2 0 0 0,0 0 0 0 0,7 2-44 0 0,71 15-4670 0 0,-82-28-315 0 0,-10-1 1177 0 0,3 0-2872 0 0</inkml:trace>
  <inkml:trace contextRef="#ctx0" brushRef="#br0" timeOffset="681.953">8076 599 7602 0 0,'0'0'3262'0'0,"0"0"-1443"0"0,0 0-584 0 0,0 0-122 0 0,0 0-97 0 0,0 0-179 0 0,0 0-147 0 0,0 0-101 0 0,0 0-136 0 0,0 0-124 0 0,0 0-115 0 0,0 0-113 0 0,0 0-64 0 0,-21 32-58 0 0,-64 97-50 0 0,63-71-115 0 0,23-48 102 0 0,-1-7 66 0 0,1-1 1 0 0,-1 1 0 0 0,0 0 0 0 0,1 0-1 0 0,0 0 1 0 0,0-1 0 0 0,-1 1 0 0 0,2 0-1 0 0,-1-1 1 0 0,0 1 0 0 0,0-1 0 0 0,1 1-1 0 0,0-1 1 0 0,-1 0 0 0 0,1 1 0 0 0,0-1-1 0 0,0 0 1 0 0,0 0 0 0 0,0 0 0 0 0,1-1-1 0 0,-1 1 1 0 0,0 0 0 0 0,1-1 0 0 0,-1 0-1 0 0,1 1 1 0 0,0-1 0 0 0,-1 0 0 0 0,1 0-1 0 0,0-1 1 0 0,0 1 0 0 0,-1-1 0 0 0,1 1-1 0 0,1-1 18 0 0,3 1 115 0 0,-1 0 0 0 0,1-1 0 0 0,0 1-1 0 0,0-1 1 0 0,0-1 0 0 0,0 0-1 0 0,0 0 1 0 0,-1 0 0 0 0,1 0-1 0 0,0-1 1 0 0,-1-1 0 0 0,1 1-1 0 0,2-2-114 0 0,2-3 135 0 0,-1-1 1 0 0,-1 0-1 0 0,1 0 0 0 0,-1-1 0 0 0,-1 0 0 0 0,0 0 0 0 0,0-1 1 0 0,-1 0-1 0 0,0-1 0 0 0,0 1 0 0 0,-2-1 0 0 0,1-1 0 0 0,-1 1 0 0 0,-1-1 1 0 0,0 0-1 0 0,0 0 0 0 0,-2 0 0 0 0,1 0 0 0 0,-1 0 0 0 0,-1-1 1 0 0,0 1-1 0 0,-1-1 0 0 0,-1-1-135 0 0,1 7-251 0 0,0 1 1 0 0,-1-1 0 0 0,0 0-1 0 0,0 1 1 0 0,-1-1-1 0 0,0 1 1 0 0,0-1 0 0 0,0 1-1 0 0,-1 0 1 0 0,0 0-1 0 0,0 0 1 0 0,0 0-1 0 0,-1 0 1 0 0,-3-3 250 0 0,-50-29-9912 0 0,47 37 365 0 0</inkml:trace>
  <inkml:trace contextRef="#ctx0" brushRef="#br0" timeOffset="1012.992">8682 169 14915 0 0,'0'0'1288'0'0,"0"0"-595"0"0,0 0-325 0 0,0 0 34 0 0,0 0 55 0 0,0 0 39 0 0,0 0 17 0 0,0 0-62 0 0,0 0-47 0 0,0 0-49 0 0,-6 31-46 0 0,-18 100-52 0 0,17 45 264 0 0,8-126-561 0 0,3-1 0 0 0,1 1 0 0 0,3-1 0 0 0,2-1 0 0 0,6 14 40 0 0,10 38-4004 0 0,-26-99 2072 0 0,0-1-897 0 0,0 0-886 0 0,0-1-821 0 0,0-2 323 0 0</inkml:trace>
  <inkml:trace contextRef="#ctx0" brushRef="#br0" timeOffset="1216.102">8387 522 10522 0 0,'0'0'471'0'0,"0"0"-51"0"0,0 0 72 0 0,0 0 84 0 0,0 0 43 0 0,0 0 15 0 0,36 0 2 0 0,114 0-55 0 0,63-10 298 0 0,-60 2-4085 0 0,-7 8-8874 0 0,-128 0 11536 0 0</inkml:trace>
  <inkml:trace contextRef="#ctx0" brushRef="#br0" timeOffset="1862.129">9284 493 5937 0 0,'0'0'2924'0'0,"0"0"-797"0"0,0 0-643 0 0,0 0-366 0 0,0 0-192 0 0,0 0-88 0 0,0 0-25 0 0,0 0-28 0 0,0 0-65 0 0,0 0-75 0 0,0 0-91 0 0,0 0-113 0 0,0 0-79 0 0,-33 17-66 0 0,-102 55-62 0 0,62-17 49 0 0,68-50-333 0 0,0 0 0 0 0,0 1 0 0 0,1-1-1 0 0,0 1 1 0 0,0 0 0 0 0,0 1 0 0 0,1-1 0 0 0,-1 1-1 0 0,2-1 1 0 0,-1 1 0 0 0,1 0 0 0 0,0 0 0 0 0,0 0 0 0 0,1 0-1 0 0,0 0 1 0 0,0 2 50 0 0,1-8-18 0 0,1 1 1 0 0,-1-1-1 0 0,1 0 0 0 0,-1 1 1 0 0,1-1-1 0 0,-1 0 0 0 0,1 1 0 0 0,0-1 1 0 0,0 0-1 0 0,0 0 0 0 0,-1 1 0 0 0,1-1 1 0 0,0 0-1 0 0,1 0 0 0 0,-1 0 0 0 0,0 0 1 0 0,0 0-1 0 0,0-1 0 0 0,0 1 0 0 0,1 0 1 0 0,-1-1-1 0 0,0 1 0 0 0,1 0 1 0 0,-1-1-1 0 0,1 0 0 0 0,-1 1 0 0 0,0-1 1 0 0,1 0-1 0 0,-1 1 0 0 0,1-1 0 0 0,-1 0 1 0 0,1 0-1 0 0,-1 0 0 0 0,1-1 0 0 0,-1 1 1 0 0,1 0-1 0 0,0-1 18 0 0,58-12 548 0 0,69-93 747 0 0,-72 52-1232 0 0,-54 52-153 0 0,-1-1-1 0 0,1 1 1 0 0,-1 0 0 0 0,1 0 0 0 0,0 0 0 0 0,0 0 0 0 0,0 0-1 0 0,0 1 1 0 0,0-1 0 0 0,0 1 0 0 0,0 0 0 0 0,1 0 0 0 0,-1 0-1 0 0,0 0 1 0 0,1 1 0 0 0,-1 0 0 0 0,0-1 0 0 0,2 1 90 0 0,2 41-3012 0 0,-7-28 2732 0 0,-1-7-269 0 0,0 0-1 0 0,1 0 0 0 0,-1 0 0 0 0,1 0 1 0 0,0 0-1 0 0,1 0 0 0 0,-1 0 0 0 0,1 0 1 0 0,0-1-1 0 0,1 1 0 0 0,-1 0 0 0 0,1 0 1 0 0,0-1-1 0 0,1 1 0 0 0,-1-1 0 0 0,1 0 1 0 0,0 0-1 0 0,1 0 0 0 0,-1 0 0 0 0,1 0 1 0 0,0-1-1 0 0,0 1 0 0 0,0-1 0 0 0,1 0 0 0 0,-1-1 1 0 0,4 3 549 0 0,65 15-1350 0 0,-64-21 1816 0 0,0 0 1 0 0,-1-1 0 0 0,1 0-1 0 0,0 0 1 0 0,-1-1 0 0 0,0 0-1 0 0,1-1 1 0 0,-1 0-1 0 0,0 0 1 0 0,0-1 0 0 0,2-1-467 0 0,12-8 1944 0 0,-1-1 1 0 0,-1-1-1 0 0,0-1 1 0 0,-1-1-1 0 0,-1-1 1 0 0,5-6-1945 0 0,21-22 1194 0 0,-1-2 0 0 0,-3-1-1 0 0,14-25-1193 0 0,-42 56 51 0 0,-1 0-1 0 0,-1-1 1 0 0,-1 0-1 0 0,-1 0 0 0 0,0-1 1 0 0,-2 0-1 0 0,0-1 0 0 0,-1 1 1 0 0,-1-1-1 0 0,-1 0 1 0 0,-1 0-1 0 0,-1-7-50 0 0,-1 24-6 0 0,1 1-1 0 0,-1 0 1 0 0,0 0 0 0 0,0 0-1 0 0,0 0 1 0 0,-1 0 0 0 0,1-1-1 0 0,-1 1 1 0 0,1 0 0 0 0,-1 0-1 0 0,0 0 1 0 0,-1 0 0 0 0,1 0-1 0 0,0 0 1 0 0,-1 1 0 0 0,1-1-1 0 0,-1 0 1 0 0,0 1 0 0 0,0-1-1 0 0,0 1 1 0 0,0 0 0 0 0,-1-1-1 0 0,1 1 1 0 0,0 0 0 0 0,-1 0-1 0 0,0 1 1 0 0,1-1 0 0 0,-1 1-1 0 0,0-1 1 0 0,0 1 0 0 0,0 0-1 0 0,0 0 1 0 0,0 0 0 0 0,0 0-1 0 0,0 0 1 0 0,-1 1 6 0 0,-1 0-76 0 0,-1 0-1 0 0,1 1 1 0 0,-1 0 0 0 0,1 0 0 0 0,-1 0 0 0 0,1 0-1 0 0,0 1 1 0 0,0 0 0 0 0,0 0 0 0 0,0 0 0 0 0,0 1-1 0 0,0 0 1 0 0,0 0 0 0 0,1 0 0 0 0,-1 0 0 0 0,1 1-1 0 0,0 0 1 0 0,0 0 0 0 0,0 0 0 0 0,1 0 0 0 0,0 0-1 0 0,-1 1 1 0 0,2 0 0 0 0,-1-1 0 0 0,0 1 0 0 0,1 0-1 0 0,0 0 1 0 0,0 1 0 0 0,-1 3 76 0 0,2 156-105 0 0,7-130 166 0 0,1-1 1 0 0,3 0-1 0 0,0-1 1 0 0,2 0-1 0 0,2 0 1 0 0,1-2-1 0 0,10 16-61 0 0,86 167-997 0 0,-105-194-461 0 0,-4-8-3164 0 0,-2-11 1709 0 0,0-1-1338 0 0,0 0-757 0 0</inkml:trace>
  <inkml:trace contextRef="#ctx0" brushRef="#br0" timeOffset="2094.962">9468 386 12995 0 0,'0'0'3591'0'0,"0"0"-2805"0"0,0 0-706 0 0,0 0 264 0 0,0 0 300 0 0,0 0 140 0 0,0 0 46 0 0,0 0 35 0 0,35 5-19 0 0,114 17-53 0 0,27-19 883 0 0,-128-7-1458 0 0,207-23-1504 0 0,-201 18-3581 0 0,-2 0-4197 0 0,-35 6-171 0 0</inkml:trace>
  <inkml:trace contextRef="#ctx0" brushRef="#br0" timeOffset="2580.132">10306 629 8162 0 0,'0'0'2567'0'0,"0"0"-836"0"0,0 0-305 0 0,0 0 26 0 0,0 0-106 0 0,0 0-302 0 0,0 0-345 0 0,0 0-271 0 0,0 0-99 0 0,0 0 15 0 0,0 0 54 0 0,0 0 7 0 0,-1 17-52 0 0,-2 54-86 0 0,-10 32-724 0 0,13-101 133 0 0,0 6-2428 0 0,0-4-4394 0 0,0-3-3126 0 0</inkml:trace>
  <inkml:trace contextRef="#ctx0" brushRef="#br0" timeOffset="2727.495">10374 275 16155 0 0,'0'0'1001'0'0,"0"0"-689"0"0,0 0-256 0 0,0 0-208 0 0,0 0-264 0 0,0 0-161 0 0,0 0-207 0 0,0 0-224 0 0,0 0-448 0 0,0 0-985 0 0,0 0-1568 0 0,0 0-2672 0 0</inkml:trace>
  <inkml:trace contextRef="#ctx0" brushRef="#br0" timeOffset="3097.962">10655 824 10530 0 0,'0'0'3354'0'0,"0"0"-1372"0"0,0 0-467 0 0,0 0-64 0 0,0 0-181 0 0,0 0-223 0 0,0 0-187 0 0,0 0-136 0 0,0 0-144 0 0,0 0-149 0 0,-1-32-106 0 0,-3-99-123 0 0,11 68-20 0 0,-1 50-146 0 0,26-41-338 0 0,-30 53 207 0 0,-1 1 1 0 0,1 0 0 0 0,-1 0-1 0 0,1 0 1 0 0,-1 0 0 0 0,1 0-1 0 0,-1 0 1 0 0,1 0 0 0 0,-1 1-1 0 0,1-1 1 0 0,-1 0 0 0 0,1 1-1 0 0,-1 0 1 0 0,0-1 0 0 0,1 1-1 0 0,-1 0 1 0 0,0-1 0 0 0,1 1-1 0 0,-1 0 1 0 0,0 0 0 0 0,0 0-1 0 0,0 0 1 0 0,0 0 0 0 0,0 0-1 0 0,0 1 1 0 0,0-1 0 0 0,0 0-1 0 0,0 0 1 0 0,0 1 0 0 0,-1-1-1 0 0,1 0 1 0 0,0 1 0 0 0,-1-1-1 0 0,1 2 95 0 0,0-1-57 0 0,24 49-531 0 0,-24-46 677 0 0,0 1 0 0 0,1-1 0 0 0,-1 0 0 0 0,1 0 1 0 0,0-1-1 0 0,1 1 0 0 0,-1 0 0 0 0,1-1 0 0 0,0 1 1 0 0,0-1-1 0 0,0 0 0 0 0,1 0 0 0 0,-1 0 1 0 0,1 0-1 0 0,0-1 0 0 0,0 1 0 0 0,0-1 0 0 0,1 0 1 0 0,-1 0-1 0 0,1-1 0 0 0,-1 1 0 0 0,1-1 0 0 0,0 0 1 0 0,0 0-1 0 0,0-1 0 0 0,0 0 0 0 0,2 1-89 0 0,-1-2 310 0 0,1-1 0 0 0,-1 1 0 0 0,0-1 0 0 0,1-1 0 0 0,-1 1 0 0 0,0-1-1 0 0,0 0 1 0 0,0 0 0 0 0,0-1 0 0 0,-1 0 0 0 0,1 0 0 0 0,5-4-310 0 0,81-91 714 0 0,-79 78-1204 0 0,-3 5-2148 0 0,-2 5-3580 0 0,-7 7-341 0 0,0 3-4711 0 0</inkml:trace>
  <inkml:trace contextRef="#ctx0" brushRef="#br0" timeOffset="3917.572">11395 493 12163 0 0,'0'0'3183'0'0,"0"0"-1132"0"0,0 0-448 0 0,0 0-167 0 0,0 0-254 0 0,0 0-254 0 0,0 0-208 0 0,0 0-165 0 0,0 0-133 0 0,0 0-86 0 0,0 0-103 0 0,0 0-96 0 0,-3-7-63 0 0,-9-20-64 0 0,7 20-4 0 0,5 7-22 0 0,0 0-8 0 0,0 0-22 0 0,0 0 10 0 0,0 0 7 0 0,0 0 10 0 0,0 0 2 0 0,0 0-3 0 0,0 0 8 0 0,0 0 3 0 0,0 0 19 0 0,0 0 8 0 0,0 0 3 0 0,0 0 3 0 0,0 0 23 0 0,0 0-2 0 0,0 0 11 0 0,0 0 11 0 0,0 0-7 0 0,0 0 1 0 0,0 0 0 0 0,0 0 14 0 0,0 0 2 0 0,0 0 15 0 0,0 0 2 0 0,0 0-4 0 0,0 0 27 0 0,0 0-5 0 0,-34 0 297 0 0,26 2-441 0 0,-1 1 0 0 0,1 0 0 0 0,0 0 0 0 0,0 1 0 0 0,0 0 0 0 0,0 0 0 0 0,1 1 0 0 0,0 0 0 0 0,0 0 0 0 0,0 1 0 0 0,0 0 0 0 0,1 0 0 0 0,-1 1 32 0 0,2-2-59 0 0,0 1 0 0 0,0-1 0 0 0,0 1 0 0 0,1 0-1 0 0,0 0 1 0 0,0 1 0 0 0,0-1 0 0 0,1 1 0 0 0,0 0 0 0 0,1 0 0 0 0,-1 0 0 0 0,1 0 0 0 0,0 0 0 0 0,1 0 0 0 0,0 0 0 0 0,0 1 0 0 0,1-1-1 0 0,-1 1 1 0 0,2-1 0 0 0,-1 3 59 0 0,3-8 13 0 0,-1 1 0 0 0,1-1-1 0 0,-1 0 1 0 0,1 0 0 0 0,0 0-1 0 0,0 0 1 0 0,0-1-1 0 0,0 1 1 0 0,0-1 0 0 0,0 1-1 0 0,0-1 1 0 0,0 0 0 0 0,0 0-1 0 0,1-1 1 0 0,-1 1 0 0 0,0-1-1 0 0,1 1 1 0 0,-1-1-1 0 0,1 0 1 0 0,-1 0 0 0 0,0-1-1 0 0,1 1 1 0 0,-1-1 0 0 0,0 0-1 0 0,3 0-12 0 0,90-39 849 0 0,-69 25-752 0 0,39-24 60 0 0,-53 29-121 0 0,1 0-1 0 0,0 2 0 0 0,1 0 0 0 0,-1 0 1 0 0,1 1-1 0 0,1 1 0 0 0,-1 1 1 0 0,1 0-1 0 0,0 1 0 0 0,0 1 0 0 0,14-2-35 0 0,-27 7-11 0 0,-1 0 0 0 0,1 1 0 0 0,-1-1-1 0 0,0 0 1 0 0,0 1 0 0 0,0-1 0 0 0,0 1 0 0 0,0-1-1 0 0,0 1 1 0 0,-1 0 0 0 0,0 0 0 0 0,1 0-1 0 0,-1 0 1 0 0,0 0 0 0 0,0 0 0 0 0,-1 0 0 0 0,1 0-1 0 0,-1 1 1 0 0,1-1 0 0 0,-1 0 0 0 0,0 0-1 0 0,0 1 1 0 0,-1 2 11 0 0,1-3-8 0 0,1 45-84 0 0,-2 0 1 0 0,-2 0 0 0 0,-2-1 0 0 0,-7 22 91 0 0,-7 86-273 0 0,17-120 218 0 0,-1-1 0 0 0,-2 1-1 0 0,-1-1 1 0 0,-2 0 0 0 0,-1-1 0 0 0,-2 0-1 0 0,-12 28 56 0 0,-44 31 5 0 0,64-89-5 0 0,0 0 1 0 0,0 1-1 0 0,-1-2 0 0 0,1 1 1 0 0,-1 0-1 0 0,0-1 0 0 0,1 0 1 0 0,-1 0-1 0 0,0 0 1 0 0,-1 0-1 0 0,1 0 0 0 0,0-1 1 0 0,0 0-1 0 0,-1 0 0 0 0,1 0 1 0 0,0 0-1 0 0,-1-1 1 0 0,1 0-1 0 0,-1 0 0 0 0,1 0 1 0 0,-1 0-1 0 0,1-1 0 0 0,-1 0 1 0 0,0 0-1 0 0,0-3 19 0 0,0 0 1 0 0,0 0 0 0 0,1 0-1 0 0,0-1 1 0 0,0 0 0 0 0,0 0-1 0 0,0 0 1 0 0,1-1 0 0 0,0 1-1 0 0,0-1 1 0 0,0 1 0 0 0,1-1-1 0 0,0 0 1 0 0,0 0-1 0 0,0 0 1 0 0,1 0 0 0 0,0-1-1 0 0,0 1 1 0 0,1 0 0 0 0,-1 0-1 0 0,1-1 1 0 0,1 1 0 0 0,-1 0-1 0 0,1 0 1 0 0,0-1 0 0 0,1 1-1 0 0,-1 0 1 0 0,1 0 0 0 0,0 0-1 0 0,3-5-19 0 0,7-8-74 0 0,1-1 1 0 0,0 2-1 0 0,1 0 0 0 0,1 0 0 0 0,1 2 0 0 0,1 0 0 0 0,0 0 0 0 0,1 2 1 0 0,0 0-1 0 0,1 1 0 0 0,1 1 0 0 0,0 1 0 0 0,1 0 0 0 0,0 2 1 0 0,0 1-1 0 0,1 0 0 0 0,0 1 0 0 0,0 2 0 0 0,20-3 74 0 0,35-10-2478 0 0,-51 11-1152 0 0,-1-1-3697 0 0,-14 5-3703 0 0</inkml:trace>
  <inkml:trace contextRef="#ctx0" brushRef="#br0" timeOffset="-14506.128">1742 124 0 0 0,'0'0'1039'0'0,"0"0"379"0"0,0 0 366 0 0,0 0 206 0 0,0 0 77 0 0,0 0-49 0 0,0 0-163 0 0,0 0-208 0 0,9-11 2547 0 0,-11 7-3982 0 0,1 1 1 0 0,-1-1-1 0 0,0 1 1 0 0,0 0-1 0 0,0 0 1 0 0,-1 0-1 0 0,1 0 1 0 0,-1 0-1 0 0,1 1 1 0 0,-1-1-1 0 0,0 1 1 0 0,0-1-1 0 0,0 1 1 0 0,-1 0-1 0 0,1 0 1 0 0,0 1 0 0 0,-4-2-213 0 0,-2-3 230 0 0,-12-3-148 0 0,1 1 0 0 0,-1 1-1 0 0,-1 0 1 0 0,1 2 0 0 0,-1 1-1 0 0,0 0 1 0 0,0 2 0 0 0,0 0-1 0 0,0 1 1 0 0,-1 2 0 0 0,1 0-1 0 0,-5 2-81 0 0,14-2 23 0 0,-28 3-3 0 0,1 2 1 0 0,0 2-1 0 0,1 1 0 0 0,0 2 0 0 0,0 2 0 0 0,1 2 1 0 0,-20 11-21 0 0,49-22-4 0 0,-1 0 1 0 0,1 1-1 0 0,0 0 1 0 0,0 0-1 0 0,1 1 1 0 0,-1 1-1 0 0,1-1 1 0 0,1 1 0 0 0,-1 1-1 0 0,1-1 1 0 0,1 1-1 0 0,-6 7 4 0 0,11-11-8 0 0,-1-1-1 0 0,1 0 0 0 0,0 0 1 0 0,0 1-1 0 0,0-1 0 0 0,0 1 1 0 0,1-1-1 0 0,-1 1 0 0 0,1-1 0 0 0,0 1 1 0 0,0-1-1 0 0,0 1 0 0 0,0-1 1 0 0,1 1-1 0 0,-1-1 0 0 0,1 1 1 0 0,0-1-1 0 0,0 1 0 0 0,1-1 1 0 0,-1 0-1 0 0,0 0 0 0 0,1 0 1 0 0,0 0-1 0 0,0 0 0 0 0,0 0 1 0 0,0 0-1 0 0,0 0 0 0 0,1-1 1 0 0,-1 1-1 0 0,1-1 0 0 0,1 1 9 0 0,95 60-3 0 0,-55-46 61 0 0,1-3 0 0 0,1-1 0 0 0,0-3 0 0 0,1-1 0 0 0,0-3 0 0 0,14-1-58 0 0,-21-2 255 0 0,-47 5 526 0 0,-71 21-494 0 0,15-1-332 0 0,29-17 45 0 0,0 3 0 0 0,0 0 0 0 0,2 2 1 0 0,0 2-1 0 0,1 1 0 0 0,0 1 0 0 0,2 2 0 0 0,1 1 0 0 0,0 1 0 0 0,2 1 0 0 0,-19 24 0 0 0,41-45 0 0 0,1 1 0 0 0,1-1-1 0 0,-1 1 1 0 0,1-1 0 0 0,-1 1 0 0 0,1 0-1 0 0,1 0 1 0 0,-1 0 0 0 0,1 0-1 0 0,0 0 1 0 0,0 1 0 0 0,0-1 0 0 0,1 0-1 0 0,-1 0 1 0 0,1 1 0 0 0,1-1-1 0 0,-1 0 1 0 0,1 0 0 0 0,0 1 0 0 0,0-1-1 0 0,0 0 1 0 0,1 0 0 0 0,0 0-1 0 0,0 0 1 0 0,0 0 0 0 0,1-1 0 0 0,-1 1-1 0 0,1-1 1 0 0,0 1 0 0 0,1-1-1 0 0,-1 0 1 0 0,1 0 0 0 0,-1-1 0 0 0,1 1-1 0 0,0-1 1 0 0,0 0 0 0 0,1 0 0 0 0,1 1 0 0 0,12 4 61 0 0,1-1 0 0 0,-1-1 0 0 0,1-1 0 0 0,0-1 0 0 0,0-1 0 0 0,0 0 1 0 0,1-1-1 0 0,-1-1 0 0 0,0-1 0 0 0,1-1 0 0 0,-1-1 0 0 0,0 0 0 0 0,4-2-61 0 0,238-70-1311 0 0,-178 52-4728 0 0,-23 7-4233 0 0,-42 9 2797 0 0</inkml:trace>
  <inkml:trace contextRef="#ctx0" brushRef="#br0" timeOffset="-14258.981">2114 585 9858 0 0,'0'0'4372'0'0,"0"0"-2205"0"0,0 0-984 0 0,0 0-303 0 0,0 0-100 0 0,0 0-108 0 0,0 0-108 0 0,0 0-57 0 0,0 0-35 0 0,0 0-30 0 0,0 0-33 0 0,-33 25-63 0 0,-103 82-92 0 0,70-34-14 0 0,54-53-197 0 0,-7 6-253 0 0,2 1 0 0 0,1 1 0 0 0,2 0 1 0 0,0 1-1 0 0,2 1 0 0 0,-7 26 210 0 0,8-4-5450 0 0,8 2-4937 0 0,3-50 4294 0 0</inkml:trace>
  <inkml:trace contextRef="#ctx0" brushRef="#br0" timeOffset="-14018.469">1670 559 16764 0 0,'0'0'652'0'0,"0"0"-478"0"0,0 0-271 0 0,0 0 61 0 0,0 0 195 0 0,0 0 154 0 0,0 0 53 0 0,0 0 12 0 0,0 0-7 0 0,0 0-14 0 0,0 0-51 0 0,31 33-62 0 0,99 103-77 0 0,-48-72-24 0 0,-64-55-105 0 0,13 9-318 0 0,0-3 1 0 0,1 0-1 0 0,1-2 0 0 0,0-1 1 0 0,9 0 279 0 0,3-3-4243 0 0,0-6-3582 0 0,-35-3 992 0 0</inkml:trace>
  <inkml:trace contextRef="#ctx0" brushRef="#br0" timeOffset="-13721.027">2565 721 8930 0 0,'0'0'1738'0'0,"0"0"-170"0"0,0 0-88 0 0,0 0 13 0 0,0 0-72 0 0,0 0-199 0 0,0 0-237 0 0,0 0-230 0 0,0 0-209 0 0,0 0-153 0 0,0 0-73 0 0,0 0-58 0 0,0 0-62 0 0,-27 4-34 0 0,-82 12-34 0 0,60 1-14 0 0,45-11-104 0 0,-4 2-51 0 0,0-1 1 0 0,1 1-1 0 0,1 0 0 0 0,-1 0 0 0 0,1 1 0 0 0,1 0 1 0 0,0 0-1 0 0,0 0 0 0 0,0 1 0 0 0,1-1 0 0 0,1 1 0 0 0,0 0 1 0 0,0 0-1 0 0,1 1 0 0 0,0-1 0 0 0,1 0 0 0 0,0 1 1 0 0,0 1 36 0 0,2-10 3 0 0,-1 1 1 0 0,0-1 0 0 0,1 0 0 0 0,-1 0 0 0 0,1 0 0 0 0,0 0 0 0 0,0-1 0 0 0,0 1 0 0 0,0 0 0 0 0,0 0 0 0 0,0 0-1 0 0,0-1 1 0 0,0 1 0 0 0,1 0 0 0 0,-1-1 0 0 0,1 1 0 0 0,-1-1 0 0 0,1 0 0 0 0,0 0 0 0 0,0 1 0 0 0,-1-1 0 0 0,1 0 0 0 0,0 0-1 0 0,0-1 1 0 0,0 1 0 0 0,0 0 0 0 0,0-1 0 0 0,0 1 0 0 0,0-1 0 0 0,0 1 0 0 0,0-1 0 0 0,0 0 0 0 0,0 0 0 0 0,0 0-1 0 0,1 0-3 0 0,74-14 928 0 0,74-90 138 0 0,-62 35-956 0 0,-78 98-973 0 0,17 66-1189 0 0,24-52-5897 0 0,-37-37 2932 0 0,-5 1-2423 0 0</inkml:trace>
  <inkml:trace contextRef="#ctx0" brushRef="#br0" timeOffset="-13272.051">2901 1004 7434 0 0,'0'0'4244'0'0,"0"0"-1986"0"0,0 0-673 0 0,0 0-21 0 0,0 0-128 0 0,0 0-273 0 0,0 0-279 0 0,0 0-219 0 0,0 0-161 0 0,0 0-86 0 0,0 0-60 0 0,0 0-69 0 0,0 0-65 0 0,15-19-62 0 0,74-94 30 0 0,-1 37-115 0 0,-87 75-103 0 0,-1 1 0 0 0,1-1-1 0 0,-1 1 1 0 0,1 0 0 0 0,-1-1 0 0 0,1 1-1 0 0,0 0 1 0 0,-1-1 0 0 0,1 1 0 0 0,-1 0 0 0 0,1 0-1 0 0,0 0 1 0 0,-1 0 0 0 0,1-1 0 0 0,0 1-1 0 0,-1 0 1 0 0,1 0 0 0 0,0 0 0 0 0,-1 0 0 0 0,1 1-1 0 0,0-1 1 0 0,-1 0 0 0 0,1 0 0 0 0,0 0 0 0 0,-1 0-1 0 0,1 1 1 0 0,-1-1 0 0 0,1 0 0 0 0,0 0-1 0 0,-1 1 1 0 0,1-1 0 0 0,-1 1 0 0 0,1-1 0 0 0,-1 0-1 0 0,1 1 1 0 0,-1-1 0 0 0,1 1 0 0 0,-1-1-1 0 0,0 1 1 0 0,1-1 0 0 0,-1 1 0 0 0,0 0 0 0 0,1-1-1 0 0,-1 1 1 0 0,0-1 0 0 0,0 1 0 0 0,1 0-1 0 0,-1-1 1 0 0,0 1 0 0 0,0 0 0 0 0,0-1 0 0 0,0 1-1 0 0,0 0 27 0 0,0 44-455 0 0,0-33 501 0 0,-1 3-20 0 0,0-14-14 0 0,1 1 0 0 0,-1-1 0 0 0,1 0-1 0 0,-1 1 1 0 0,1-1 0 0 0,0 0 0 0 0,-1 1 0 0 0,1-1 0 0 0,0 0 0 0 0,0 1 0 0 0,0-1 0 0 0,0 1 0 0 0,0-1 0 0 0,0 0 0 0 0,0 1 0 0 0,1-1 0 0 0,-1 1 0 0 0,0-1 0 0 0,1 0 0 0 0,-1 1 0 0 0,1-1 0 0 0,0 0 0 0 0,-1 0 0 0 0,1 0 0 0 0,0 1 0 0 0,0-1 0 0 0,0 0 0 0 0,-1 0 0 0 0,1 0 0 0 0,0 0 0 0 0,1 0 0 0 0,-1 0 0 0 0,0 0 0 0 0,0-1 0 0 0,0 1 0 0 0,0 0 0 0 0,1-1-1 0 0,-1 1 1 0 0,0-1 0 0 0,1 1 0 0 0,-1-1 0 0 0,0 0 0 0 0,1 1 0 0 0,-1-1 0 0 0,0 0 0 0 0,1 0 0 0 0,-1 0 0 0 0,1 0 0 0 0,-1 0 0 0 0,0 0 0 0 0,2-1-12 0 0,8-2 94 0 0,0-1 0 0 0,-1-1 0 0 0,0 0 0 0 0,0-1 0 0 0,0 0 0 0 0,0 0 0 0 0,-1-1-1 0 0,0 0 1 0 0,0-1 0 0 0,0-1-94 0 0,9-6 101 0 0,99-67 243 0 0,-116 82-364 0 0,1 1-1 0 0,0 0 0 0 0,-1 0 0 0 0,1 0 0 0 0,-1 0 0 0 0,1 0 0 0 0,-1 1 1 0 0,0-1-1 0 0,1 0 0 0 0,-1 1 0 0 0,0-1 0 0 0,0 1 0 0 0,0-1 1 0 0,0 1-1 0 0,0-1 0 0 0,0 1 0 0 0,-1 0 0 0 0,1-1 0 0 0,0 1 0 0 0,-1 0 1 0 0,0 0-1 0 0,1 0 0 0 0,-1-1 0 0 0,0 1 0 0 0,0 0 0 0 0,0 0 1 0 0,0 0-1 0 0,0 0 0 0 0,0-1 0 0 0,0 1 0 0 0,-1 0 0 0 0,1 0 1 0 0,-1 0-1 0 0,1-1 0 0 0,-1 1 0 0 0,0 0 0 0 0,0 1 21 0 0,0 9-35 0 0,11 48-1354 0 0,26-40-5551 0 0,-26-18 1339 0 0,-3 1-3341 0 0</inkml:trace>
  <inkml:trace contextRef="#ctx0" brushRef="#br0" timeOffset="-12836.48">3640 831 7586 0 0,'0'0'538'0'0,"0"0"8"0"0,0 0 266 0 0,0 0 244 0 0,0 0 123 0 0,0 0-67 0 0,0 0-199 0 0,-4 34-219 0 0,-12 106-176 0 0,12 18 593 0 0,5-112-926 0 0,-10 95 921 0 0,9-140-1054 0 0,-1 0 0 0 0,1 0 0 0 0,0 0 0 0 0,-1 0 0 0 0,1 0 0 0 0,-1 0 0 0 0,1 0 0 0 0,-1 0 0 0 0,1 0 0 0 0,-1 0 0 0 0,0-1 1 0 0,1 1-1 0 0,-1 0 0 0 0,0 0 0 0 0,0 0 0 0 0,1-1 0 0 0,-1 1 0 0 0,0-1 0 0 0,0 1 0 0 0,0 0 0 0 0,0-1 0 0 0,0 0 0 0 0,0 1 0 0 0,0-1 0 0 0,0 1 0 0 0,0-1 1 0 0,0 0-1 0 0,0 0 0 0 0,0 0 0 0 0,0 0 0 0 0,0 0 0 0 0,0 0 0 0 0,-1 0 0 0 0,1 0 0 0 0,0 0 0 0 0,0 0 0 0 0,0 0 0 0 0,0-1 0 0 0,0 1 0 0 0,0 0 1 0 0,0-1-1 0 0,0 1 0 0 0,0-1 0 0 0,0 1 0 0 0,0-1 0 0 0,1 0 0 0 0,-1 1 0 0 0,0-1 0 0 0,0 0 0 0 0,0 1 0 0 0,1-1 0 0 0,-1 0 0 0 0,0 0 0 0 0,1 0 0 0 0,-1 0 1 0 0,1 0-1 0 0,-1 0 0 0 0,1 0 0 0 0,-1 0 0 0 0,1 0 0 0 0,0 0 0 0 0,-1 0 0 0 0,1 0 0 0 0,0 0 0 0 0,0 0 0 0 0,0 0 0 0 0,0 0 0 0 0,0 0 0 0 0,0 0 1 0 0,0-1-54 0 0,-2-23 94 0 0,1-1-1 0 0,1 0 0 0 0,2 0 1 0 0,0 1-1 0 0,2-1 0 0 0,1 1 0 0 0,0-1 1 0 0,2 1-1 0 0,1 1 0 0 0,1 0 1 0 0,2 0-1 0 0,0 1 0 0 0,1 0 0 0 0,1 0 1 0 0,1 2-1 0 0,1 0 0 0 0,1 0 0 0 0,1 2 1 0 0,1 0-1 0 0,0 1 0 0 0,19-14-92 0 0,-25 22-41 0 0,0 0 0 0 0,1 1 0 0 0,1 1-1 0 0,0 0 1 0 0,0 0 0 0 0,0 2 0 0 0,1 0 0 0 0,0 0-1 0 0,1 1 42 0 0,-14 5-2 0 0,0-1 0 0 0,0 1-1 0 0,0 0 1 0 0,0 0-1 0 0,1 0 1 0 0,-1 0-1 0 0,0 0 1 0 0,0 0 0 0 0,0 1-1 0 0,0-1 1 0 0,0 1-1 0 0,0-1 1 0 0,0 1-1 0 0,0 0 1 0 0,0 0 0 0 0,0 0-1 0 0,0 0 1 0 0,0 0-1 0 0,0 0 1 0 0,-1 0-1 0 0,1 1 1 0 0,0-1-1 0 0,-1 1 1 0 0,1-1 0 0 0,-1 1-1 0 0,0-1 1 0 0,1 1-1 0 0,-1 0 1 0 0,0 0-1 0 0,0 0 1 0 0,0 0 0 0 0,0 0-1 0 0,-1 0 1 0 0,1 0-1 0 0,0 0 1 0 0,-1 0-1 0 0,1 0 1 0 0,-1 0 0 0 0,0 0-1 0 0,0 0 1 0 0,0 1-1 0 0,0 0 3 0 0,-12 91 440 0 0,9-88-437 0 0,-1 1 0 0 0,1-1-1 0 0,-1 1 1 0 0,0-1 0 0 0,-1 0 0 0 0,0 0 0 0 0,0-1-1 0 0,0 0 1 0 0,0 1 0 0 0,-1-2 0 0 0,0 1 0 0 0,0-1-1 0 0,0 0 1 0 0,0 0 0 0 0,-1 0 0 0 0,1-1 0 0 0,-1 0 0 0 0,0-1-1 0 0,0 1 1 0 0,0-1 0 0 0,-1-1 0 0 0,1 1 0 0 0,0-1-1 0 0,-1 0 1 0 0,1-1 0 0 0,0 0 0 0 0,-3 0-3 0 0,-24-19-2937 0 0,20-1-6155 0 0,10 15-1812 0 0</inkml:trace>
  <inkml:trace contextRef="#ctx0" brushRef="#br0" timeOffset="-12554.706">4463 124 13995 0 0,'0'0'900'0'0,"0"0"-132"0"0,0 0 178 0 0,0 0 233 0 0,0 0 53 0 0,0 0-118 0 0,0 0-175 0 0,0 0-166 0 0,0 0-137 0 0,-16 34-120 0 0,-48 107-134 0 0,34-46 34 0 0,21-41-340 0 0,2 1 0 0 0,2 0 0 0 0,3 0 0 0 0,4 55-76 0 0,2-54-196 0 0,3 74-3388 0 0,-10-122 994 0 0,-5-5-5467 0 0,4-3 961 0 0</inkml:trace>
  <inkml:trace contextRef="#ctx0" brushRef="#br0" timeOffset="-7570.217">4641 780 0 0 0,'0'0'1383'0'0,"0"0"-152"0"0,0 0 37 0 0,0 0 127 0 0,0 0 52 0 0,0 0-119 0 0,0 0-250 0 0,0 0-274 0 0,0 0-210 0 0,0 0-118 0 0,0 0-46 0 0,7 14 1647 0 0,52-2 2297 0 0,-49-9-4180 0 0,1 0-1 0 0,-1 0 1 0 0,1-1-1 0 0,-1 0 1 0 0,1-1-1 0 0,0 0 1 0 0,0 0-1 0 0,-1-2 1 0 0,1 1-1 0 0,0-1 1 0 0,0-1-1 0 0,-1 0 1 0 0,1 0-1 0 0,-1-1 1 0 0,0 0 0 0 0,1-1-1 0 0,-1 0 1 0 0,-1-1-1 0 0,1 0 1 0 0,-1-1-1 0 0,0 0 1 0 0,0 0-1 0 0,-1 0 1 0 0,1-2-1 0 0,-1 1 1 0 0,-1-1-1 0 0,7-7-193 0 0,-12 12-4 0 0,0 0 0 0 0,0 0 0 0 0,0 1 0 0 0,-1-1 0 0 0,1-1 0 0 0,0 1 0 0 0,-1 0 0 0 0,0 0 0 0 0,0 0 0 0 0,0-1 0 0 0,0 1 0 0 0,-1 0 0 0 0,1-1 0 0 0,-1 1 0 0 0,0-1 0 0 0,0 1 0 0 0,0-1 0 0 0,0 1 0 0 0,-1 0 0 0 0,0-1 0 0 0,1 1 0 0 0,-1 0 0 0 0,0-1 0 0 0,0 1 0 0 0,-1 0 0 0 0,1 0 0 0 0,-1 0 0 0 0,0 0 0 0 0,1 0 0 0 0,-2 0 4 0 0,-7-3-316 0 0,-1 0-1 0 0,-1 0 0 0 0,1 2 0 0 0,-1-1 1 0 0,0 1-1 0 0,0 1 0 0 0,0 0 0 0 0,0 1 1 0 0,0 0-1 0 0,-1 1 0 0 0,1 1 0 0 0,-1 0 1 0 0,1 0-1 0 0,-4 1 317 0 0,3 0-44 0 0,-1 1 0 0 0,0 0 0 0 0,1 0 0 0 0,-1 1 0 0 0,1 1 0 0 0,0 0 0 0 0,0 1 0 0 0,1 1 0 0 0,-1 0 0 0 0,1 0 1 0 0,0 1-1 0 0,1 1 0 0 0,0 0 0 0 0,0 1 0 0 0,1 0 0 0 0,0 0 0 0 0,0 1 0 0 0,1 0 0 0 0,0 1 0 0 0,1 0 0 0 0,0 0 0 0 0,-5 11 44 0 0,10-15 76 0 0,0-1 0 0 0,0 1 0 0 0,0 0 0 0 0,1 0 0 0 0,0 0 0 0 0,0 0 0 0 0,1 1-1 0 0,0-1 1 0 0,0 1 0 0 0,1-1 0 0 0,0 0 0 0 0,0 1 0 0 0,1-1 0 0 0,0 1 0 0 0,0-1 0 0 0,1 0 0 0 0,-1 0 0 0 0,2 0 0 0 0,-1 0 0 0 0,1 0-1 0 0,0 0 1 0 0,0 0 0 0 0,1-1 0 0 0,0 0 0 0 0,0 0 0 0 0,1 0 0 0 0,-1 0 0 0 0,1-1 0 0 0,5 5-76 0 0,16 3 184 0 0,0-2 0 0 0,0-1 0 0 0,1-1 0 0 0,0-1 0 0 0,0-1 0 0 0,1-2 0 0 0,0-1 0 0 0,0-1 0 0 0,0-1 0 0 0,0-1 0 0 0,0-2 0 0 0,1-1 0 0 0,1-1-184 0 0,-23 3 11 0 0,35-4-218 0 0,0 0-1 0 0,-1-3 1 0 0,0-2 0 0 0,31-10 207 0 0,26-11-9432 0 0,-78 22-1749 0 0</inkml:trace>
  <inkml:trace contextRef="#ctx0" brushRef="#br0" timeOffset="-6192.733">661 1398 0 0 0,'0'0'1130'0'0,"0"0"266"0"0,0 0 68 0 0,0 0-122 0 0,0 0-270 0 0,0 0-222 0 0,0 0-118 0 0,0 0-4 0 0,3-2 84 0 0,61-10 5245 0 0,243 13 142 0 0,413-5-3907 0 0,-102 0-1510 0 0,-22-11-87 0 0,402 11 433 0 0,-232-7-575 0 0,-213 11-231 0 0,-423-15-150 0 0,-81 14-4516 0 0,-35 3 2517 0 0,1-1-1889 0 0,-7 1-3479 0 0,-4 1-3377 0 0</inkml:trace>
  <inkml:trace contextRef="#ctx0" brushRef="#br0" timeOffset="-893.013">5869 912 11146 0 0,'0'0'1026'0'0,"0"0"6"0"0,0 0 43 0 0,0 0 155 0 0,0 0 41 0 0,0 0-161 0 0,0 0-240 0 0,0 0-247 0 0,0 0-176 0 0,0 0-99 0 0,0 0-62 0 0,-2 3-26 0 0,-7 10-5 0 0,7-10 1 0 0,2-3 23 0 0,0 0-8 0 0,0 0-30 0 0,0 0-56 0 0,0 0-55 0 0,0 0-54 0 0,0 0-62 0 0,0 0-52 0 0,0 0-129 0 0,0 0-258 0 0,0-11-5220 0 0,0 7-1341 0 0,0 0-2184 0 0</inkml:trace>
  <inkml:trace contextRef="#ctx0" brushRef="#br0" timeOffset="-650.107">5685 515 11218 0 0,'0'0'80'0'0,"0"0"-176"0"0,0 0 88 0 0,0 0 184 0 0,0 0 24 0 0,0 0-96 0 0,0 0-184 0 0,0 0-256 0 0,0 0-192 0 0,0 0-328 0 0,0 0-872 0 0,0 0-1833 0 0,0 0-1024 0 0</inkml:trace>
  <inkml:trace contextRef="#ctx0" brushRef="#br0" timeOffset="36855.168">2436 1619 12115 0 0,'0'0'1620'0'0,"0"0"-126"0"0,0 0-103 0 0,0 0-102 0 0,0 0-142 0 0,0 0-208 0 0,0 0-235 0 0,0 0-210 0 0,0 0-204 0 0,0 0-139 0 0,0 0-40 0 0,0 0-18 0 0,0 0 7 0 0,-9 20 32 0 0,-26 66 45 0 0,10 27 522 0 0,24-85-593 0 0,-2 77 135 0 0,5 0 0 0 0,11 68-241 0 0,2 102-1420 0 0,-28-292-7706 0 0,7 9 3640 0 0,3 1-2016 0 0</inkml:trace>
  <inkml:trace contextRef="#ctx0" brushRef="#br0" timeOffset="35670.361">326 1984 3841 0 0,'0'0'880'0'0,"0"0"-125"0"0,0 0 18 0 0,0 0 192 0 0,0 0 151 0 0,0 0 17 0 0,0 0-66 0 0,0 0-128 0 0,0 0-135 0 0,0 0-138 0 0,0 0-106 0 0,-33 9-85 0 0,-101 30-34 0 0,64-2 502 0 0,62-31-811 0 0,1 0 0 0 0,0 0 0 0 0,0 1 1 0 0,1 0-1 0 0,0 0 0 0 0,0 0 0 0 0,1 1 0 0 0,0 0 0 0 0,0 0 1 0 0,1 0-1 0 0,0 1 0 0 0,0-1 0 0 0,1 1 0 0 0,0 0 0 0 0,1 0 1 0 0,-1 0-1 0 0,2 0 0 0 0,0 1 0 0 0,0-1 0 0 0,0 9-132 0 0,2-6 51 0 0,0 0 0 0 0,1-1 0 0 0,0 0 0 0 0,1 1 0 0 0,0-1 0 0 0,1 0 0 0 0,0 0 0 0 0,1-1 0 0 0,0 1 0 0 0,1-1 0 0 0,0 0 0 0 0,0 0 0 0 0,1-1 0 0 0,0 0 0 0 0,1 0 1 0 0,0-1-1 0 0,0 0 0 0 0,1 0 0 0 0,0-1 0 0 0,3 1-51 0 0,4 4 16 0 0,1 0 0 0 0,0-2 0 0 0,1 0 0 0 0,0-1 0 0 0,1-1-1 0 0,0-1 1 0 0,0-1 0 0 0,1 0 0 0 0,0-1 0 0 0,0-1 0 0 0,6-1-16 0 0,1 1-143 0 0,1-3-1 0 0,-1 0 0 0 0,0-1 1 0 0,0-2-1 0 0,1-1 0 0 0,-1-1 1 0 0,-1-1-1 0 0,27-9 144 0 0,59-36-4413 0 0,-45 6-4830 0 0,-51 32 4851 0 0</inkml:trace>
  <inkml:trace contextRef="#ctx0" brushRef="#br0" timeOffset="36006.032">983 2079 8522 0 0,'0'0'1225'0'0,"0"0"-300"0"0,0 0 4 0 0,0 0 165 0 0,0 0 119 0 0,0 0-94 0 0,0 0-177 0 0,0 0-185 0 0,0 0-230 0 0,0 0-156 0 0,0 0-114 0 0,0 0-71 0 0,-30 27-54 0 0,-90 82-27 0 0,117-108-98 0 0,1 1 1 0 0,-1-1-1 0 0,1 0 0 0 0,0 1 1 0 0,-1 0-1 0 0,1 0 0 0 0,0 0 1 0 0,0 0-1 0 0,0 0 0 0 0,1 0 1 0 0,-1 0-1 0 0,0 0 0 0 0,1 1 1 0 0,-1-1-1 0 0,1 1 0 0 0,0-1 1 0 0,0 1-1 0 0,0-1 0 0 0,0 1 1 0 0,0 0-1 0 0,1 0 0 0 0,-1-1 1 0 0,1 1-1 0 0,-1 0 0 0 0,1 0 1 0 0,0 0-8 0 0,1 7 45 0 0,-1-4-19 0 0,-1-1 1 0 0,1 1-1 0 0,0 0 1 0 0,0 0-1 0 0,1 0 0 0 0,0 0 1 0 0,0 0-1 0 0,0 0 0 0 0,1-1 1 0 0,0 1-1 0 0,0 0 1 0 0,0-1-1 0 0,1 1 0 0 0,0-1 1 0 0,0 0-1 0 0,0 0 1 0 0,0 0-1 0 0,1-1 0 0 0,0 1 1 0 0,0-1-1 0 0,0 0 0 0 0,1 0 1 0 0,-1 0-1 0 0,1 0 1 0 0,0-1-1 0 0,0 0 0 0 0,0 0 1 0 0,2 1-27 0 0,5-1 152 0 0,1 0 1 0 0,-1-1-1 0 0,1 0 1 0 0,-1-1 0 0 0,1-1-1 0 0,0 0 1 0 0,-1 0-1 0 0,1-1 1 0 0,-1-1-1 0 0,1 0 1 0 0,-1-1-1 0 0,0 0 1 0 0,0-1 0 0 0,0 0-1 0 0,0-1 1 0 0,0 0-1 0 0,-1-1 1 0 0,0-1-1 0 0,-1 1 1 0 0,1-2 0 0 0,-1 1-1 0 0,0-1 1 0 0,-1-1-1 0 0,0 0 1 0 0,-1 0-1 0 0,1-1 1 0 0,-2 0-1 0 0,1 0 1 0 0,-2-1 0 0 0,1 0-1 0 0,-1 0 1 0 0,-1-1-1 0 0,2-6-152 0 0,-4 11-5 0 0,0 1 0 0 0,-1-1 0 0 0,0 0 0 0 0,-1 0 1 0 0,1 0-1 0 0,-1 0 0 0 0,-1 0 0 0 0,1 0 0 0 0,-1 0 0 0 0,-1 0 0 0 0,1-1 0 0 0,-1 1 0 0 0,0 0 0 0 0,-1 0 0 0 0,1 0 0 0 0,-2 1 0 0 0,1-1 0 0 0,-1 0 1 0 0,0 1-1 0 0,0 0 0 0 0,0-1 0 0 0,-1 1 0 0 0,0 0 5 0 0,-4 0-339 0 0,1-1-1 0 0,-1 1 1 0 0,0 1 0 0 0,0-1-1 0 0,-1 1 1 0 0,0 1 0 0 0,0 0-1 0 0,0 0 1 0 0,0 0 0 0 0,0 1 0 0 0,-1 1-1 0 0,1 0 1 0 0,-1 0 0 0 0,0 1-1 0 0,0 0 1 0 0,0 0 0 0 0,1 1-1 0 0,-1 1 1 0 0,-7 0 339 0 0,-23 14-4396 0 0,18 2-2488 0 0,13-9 411 0 0</inkml:trace>
  <inkml:trace contextRef="#ctx0" brushRef="#br0" timeOffset="36472.149">1357 2496 11314 0 0,'0'0'1349'0'0,"0"0"-256"0"0,0 0 37 0 0,0 0 175 0 0,0 0 98 0 0,0 0-93 0 0,0 0-231 0 0,0 0-234 0 0,0 0-231 0 0,0 0-195 0 0,11-32-121 0 0,34-97-111 0 0,0 43 36 0 0,-30 67-183 0 0,80-87-146 0 0,-95 162-1791 0 0,-2-46 1912 0 0,0-5-10 0 0,1 0-1 0 0,-1 0 1 0 0,1 0 0 0 0,0 0 0 0 0,0 0 0 0 0,1 0 0 0 0,0 0 0 0 0,-1 0 0 0 0,2 1 0 0 0,-1-1 0 0 0,1 0-1 0 0,0 0 1 0 0,0 0 0 0 0,0 0 0 0 0,0 0 0 0 0,1 0 0 0 0,0 0 0 0 0,0 0 0 0 0,2 1-5 0 0,-2-2 78 0 0,1-1 1 0 0,0 0-1 0 0,1 0 1 0 0,-1 0-1 0 0,0-1 0 0 0,1 1 1 0 0,-1-1-1 0 0,1 0 1 0 0,0 0-1 0 0,0 0 1 0 0,0 0-1 0 0,0-1 0 0 0,0 0 1 0 0,0 0-1 0 0,0 0 1 0 0,1 0-1 0 0,-1 0 1 0 0,0-1-1 0 0,1 0 1 0 0,-1 0-1 0 0,0 0 0 0 0,0 0 1 0 0,1-1-1 0 0,-1 0 1 0 0,0 0-1 0 0,0 0 1 0 0,0 0-1 0 0,0-1 1 0 0,0 1-1 0 0,0-1 0 0 0,0 0 1 0 0,0 0-1 0 0,2-2-78 0 0,108-69 2031 0 0,-85 53-1846 0 0,-20 15-135 0 0,-1 0 0 0 0,0 0 0 0 0,-1-1 0 0 0,1 0 0 0 0,-1-1 0 0 0,0 1 1 0 0,-1-1-1 0 0,0-1 0 0 0,0 1 0 0 0,1-3-50 0 0,-1-44-1103 0 0,-18 23-3791 0 0,8 24-1006 0 0,2 3-5661 0 0</inkml:trace>
  <inkml:trace contextRef="#ctx0" brushRef="#br0" timeOffset="40860.422">2031 2079 4681 0 0,'0'0'1360'0'0,"0"0"37"0"0,0 0 198 0 0,0 0 257 0 0,0 0 23 0 0,0 0-225 0 0,0 0-319 0 0,0 0-279 0 0,0 0-211 0 0,0 0-164 0 0,0 0-171 0 0,18-4-144 0 0,116-25 333 0 0,124-22-102 0 0,-146 25-2466 0 0,-1 5-3616 0 0,-71 16-181 0 0,-14 2-1765 0 0</inkml:trace>
  <inkml:trace contextRef="#ctx0" brushRef="#br0" timeOffset="42328.071">3100 2098 6041 0 0,'0'0'1269'0'0,"0"0"38"0"0,0 0 133 0 0,0 0 168 0 0,0 0-32 0 0,0 0-199 0 0,0 0-326 0 0,0 0-343 0 0,-31 5-221 0 0,-98 20-129 0 0,66 3 49 0 0,54-19-327 0 0,-3-1-19 0 0,1 1 1 0 0,0 1-1 0 0,1 0 0 0 0,0 0 0 0 0,1 1 1 0 0,0 1-1 0 0,0-1 0 0 0,1 1 1 0 0,1 1-1 0 0,0-1 0 0 0,0 1 0 0 0,2 0 1 0 0,-1 1-1 0 0,2 0 0 0 0,0-1 0 0 0,0 2 1 0 0,2-1-1 0 0,-1 2-61 0 0,3-12 10 0 0,-1-1-1 0 0,1 1 1 0 0,0 0 0 0 0,0-1 0 0 0,0 1-1 0 0,1 0 1 0 0,-1-1 0 0 0,1 1 0 0 0,0 0-1 0 0,0-1 1 0 0,0 1 0 0 0,0-1 0 0 0,1 1-1 0 0,0-1 1 0 0,-1 0 0 0 0,1 0 0 0 0,0 0-1 0 0,1 0 1 0 0,-1 0 0 0 0,0 0 0 0 0,1 0-1 0 0,0-1 1 0 0,-1 1 0 0 0,1-1 0 0 0,0 0-1 0 0,0 0 1 0 0,1 0 0 0 0,-1 0-1 0 0,0 0 1 0 0,1-1 0 0 0,-1 1 0 0 0,1-1-1 0 0,2 0-9 0 0,3 1 124 0 0,-1 0 0 0 0,1-1 0 0 0,0 0-1 0 0,0-1 1 0 0,0 0 0 0 0,0-1 0 0 0,0 0 0 0 0,-1 0-1 0 0,1 0 1 0 0,0-1 0 0 0,-1-1 0 0 0,1 0-1 0 0,-1 0 1 0 0,0 0 0 0 0,0-1 0 0 0,0 0-1 0 0,0-1 1 0 0,5-4-124 0 0,123-109 1360 0 0,57-84-865 0 0,-193 203-525 0 0,0-1 1 0 0,0 0-1 0 0,0 0 1 0 0,0 1-1 0 0,0-1 1 0 0,0 0-1 0 0,0 0 1 0 0,1 1-1 0 0,-1-1 1 0 0,0 0-1 0 0,0 0 1 0 0,0 1-1 0 0,0-1 1 0 0,1 0-1 0 0,-1 0 1 0 0,0 0-1 0 0,0 1 1 0 0,0-1-1 0 0,1 0 1 0 0,-1 0-1 0 0,0 0 1 0 0,0 0-1 0 0,1 0 1 0 0,-1 1-1 0 0,0-1 1 0 0,0 0-1 0 0,1 0 1 0 0,-1 0-1 0 0,0 0 1 0 0,0 0-1 0 0,1 0 1 0 0,-1 0-1 0 0,0 0 1 0 0,1 0-1 0 0,-1 0 1 0 0,0 0-1 0 0,0 0 1 0 0,1 0-1 0 0,-1 0 1 0 0,0 0-1 0 0,0-1 1 0 0,1 1-1 0 0,-1 0 1 0 0,0 0-1 0 0,0 0 1 0 0,1 0-1 0 0,-1 0 1 0 0,0-1-1 0 0,0 1 30 0 0,0 11 96 0 0,-8 176-277 0 0,9-181 205 0 0,0-1 1 0 0,1 1-1 0 0,-1-1 1 0 0,1 0-1 0 0,0 0 1 0 0,1 0-1 0 0,-1 0 0 0 0,1 0 1 0 0,0 0-1 0 0,0-1 1 0 0,1 1-1 0 0,-1-1 1 0 0,1 0-1 0 0,0 0 1 0 0,0 0-1 0 0,1-1 1 0 0,-1 1-1 0 0,1-1 1 0 0,-1 0-1 0 0,1 0 1 0 0,0-1-1 0 0,0 0 1 0 0,0 0-1 0 0,1 0 1 0 0,-1 0-1 0 0,0-1 1 0 0,1 1-1 0 0,-1-1 1 0 0,1-1-1 0 0,-1 1 1 0 0,1-1-1 0 0,-1 0 1 0 0,1 0-1 0 0,0-1 0 0 0,-1 0 1 0 0,1 0-1 0 0,-1 0 1 0 0,0 0-1 0 0,1-1 1 0 0,-1 0-1 0 0,0 0 1 0 0,3-2-25 0 0,10-11 158 0 0,-1 0 0 0 0,-1-1 0 0 0,0-1-1 0 0,-1-1 1 0 0,-1 0 0 0 0,5-9-158 0 0,37-46 141 0 0,124-95 12 0 0,-173 162-180 0 0,0 1 0 0 0,1 0 0 0 0,0 0 0 0 0,-1 0 0 0 0,2 1 0 0 0,-1 0 0 0 0,0 1 0 0 0,1 0-1 0 0,-1 0 1 0 0,1 1 0 0 0,0 0 0 0 0,5 0 27 0 0,-4 57-368 0 0,-10-54 408 0 0,0 1 0 0 0,0-1 0 0 0,0 0 0 0 0,0 0 0 0 0,-1 1 0 0 0,1-1 0 0 0,0 0 0 0 0,-1 0 0 0 0,1 1 0 0 0,0-1 0 0 0,-1 0 0 0 0,1 0 0 0 0,-1 0 0 0 0,0 0 0 0 0,1 0 0 0 0,-1 0 0 0 0,0 0 0 0 0,0 0 0 0 0,0 0 0 0 0,0 0 0 0 0,0 0 0 0 0,0 0-1 0 0,0-1 1 0 0,0 1 0 0 0,0 0 0 0 0,0-1 0 0 0,0 1 0 0 0,0-1 0 0 0,0 1 0 0 0,-1-1 0 0 0,1 1 0 0 0,0-1 0 0 0,0 0 0 0 0,0 0 0 0 0,-1 0 0 0 0,1 0 0 0 0,0 0 0 0 0,0 0 0 0 0,-1 0 0 0 0,1 0 0 0 0,0 0 0 0 0,-1 0 0 0 0,1-1 0 0 0,0 1 0 0 0,-1 0-40 0 0,-59-19 75 0 0,54 19-113 0 0,0 0-1 0 0,0 0 1 0 0,0 0 0 0 0,0 1 0 0 0,0 0 0 0 0,0 1 0 0 0,0-1 0 0 0,1 1 0 0 0,-1 1-1 0 0,1-1 1 0 0,-1 1 0 0 0,1 0 0 0 0,0 1 0 0 0,0-1 0 0 0,0 1 0 0 0,1 1 0 0 0,-1-1-1 0 0,1 1 1 0 0,0-1 0 0 0,0 2 0 0 0,1-1 0 0 0,-3 4 38 0 0,3-2-12 0 0,0 1 0 0 0,1 0 1 0 0,0-1-1 0 0,0 1 0 0 0,1 0 0 0 0,0 1 1 0 0,0-1-1 0 0,1 0 0 0 0,0 0 0 0 0,0 1 1 0 0,1-1-1 0 0,0 0 0 0 0,1 1 0 0 0,0-1 1 0 0,0 0-1 0 0,1 3 12 0 0,3-1 4 0 0,1-1 1 0 0,0 0 0 0 0,0 0-1 0 0,1 0 1 0 0,0 0 0 0 0,0-1-1 0 0,1-1 1 0 0,0 1-1 0 0,0-1 1 0 0,1 0 0 0 0,0-1-1 0 0,0 0 1 0 0,1-1-1 0 0,0 0 1 0 0,0 0 0 0 0,0-1-1 0 0,0 0 1 0 0,0-1 0 0 0,1 0-1 0 0,0 0 1 0 0,0-1-1 0 0,-1-1 1 0 0,1 0 0 0 0,0-1-1 0 0,0 0 1 0 0,9-1-5 0 0,9-3 85 0 0,1-1 1 0 0,-1-1 0 0 0,0-2-1 0 0,-1-1 1 0 0,0-1-1 0 0,0-2 1 0 0,-1 0-1 0 0,-1-2 1 0 0,0-1-1 0 0,-1-1 1 0 0,-1-1 0 0 0,0-1-1 0 0,19-20-85 0 0,4 0 15 0 0,-2-2 1 0 0,-2-1-1 0 0,-2-3 0 0 0,-2-1 0 0 0,-2-3 1 0 0,-1 0-1 0 0,5-15-15 0 0,-32 47-80 0 0,0-1-1 0 0,0 0 1 0 0,-2 0 0 0 0,0 0 0 0 0,-1-1-1 0 0,-1 0 1 0 0,-1-1 0 0 0,0 1 0 0 0,-1 0 0 0 0,-1-1-1 0 0,-1 0 1 0 0,-1 0 0 0 0,-1-15 80 0 0,0 32-5 0 0,1 0 0 0 0,0 1 0 0 0,-1-1 0 0 0,1 0-1 0 0,-1 0 1 0 0,0 0 0 0 0,1 0 0 0 0,-1 0 0 0 0,0 0 0 0 0,0 1 0 0 0,-1-1 0 0 0,1 0 0 0 0,0 1 0 0 0,0-1 0 0 0,-1 1 0 0 0,1-1-1 0 0,-1 1 1 0 0,1 0 0 0 0,-1 0 0 0 0,0 0 0 0 0,1-1 0 0 0,-1 2 0 0 0,0-1 0 0 0,0 0 0 0 0,0 0 0 0 0,0 0 0 0 0,1 1 0 0 0,-1-1 0 0 0,0 1-1 0 0,0 0 1 0 0,0-1 0 0 0,0 1 0 0 0,0 0 0 0 0,0 0 0 0 0,0 0 0 0 0,0 1 0 0 0,-2-1 5 0 0,-70 30-224 0 0,61-14 245 0 0,1 1 0 0 0,0 0 1 0 0,2 1-1 0 0,0 0 0 0 0,1 0 1 0 0,1 1-1 0 0,0 0 1 0 0,2 0-1 0 0,0 1 0 0 0,1 0 1 0 0,1 0-1 0 0,1 0 0 0 0,1 1 1 0 0,1-1-1 0 0,0 1 0 0 0,3 11-21 0 0,-2 9 60 0 0,1-1 0 0 0,3 1 0 0 0,1-1 0 0 0,8 29-60 0 0,-4-15 20 0 0,-3 1-1 0 0,-2-1 1 0 0,-3 51-20 0 0,-12-49-55 0 0,10-107-9487 0 0,1 22 426 0 0,0 18 3197 0 0</inkml:trace>
  <inkml:trace contextRef="#ctx0" brushRef="#br0" timeOffset="42594.017">4225 1825 9250 0 0,'0'0'2501'0'0,"0"0"-381"0"0,0 0-297 0 0,0 0-261 0 0,0 0-383 0 0,0 0-417 0 0,0 0-296 0 0,0 0-57 0 0,0 0 93 0 0,0 0 109 0 0,0 0 82 0 0,0 0-56 0 0,0 0-98 0 0,30 8-84 0 0,97 24-56 0 0,-6-24 249 0 0,-3-7-622 0 0,125-2 87 0 0,-85-13-9553 0 0,-138 10-374 0 0</inkml:trace>
  <inkml:trace contextRef="#ctx0" brushRef="#br0" timeOffset="46229.49">5655 2138 3537 0 0,'0'0'1923'0'0,"0"0"-476"0"0,0 0-119 0 0,0 0 118 0 0,0 0 102 0 0,0 0-65 0 0,0 0-187 0 0,0 0-205 0 0,0 0-195 0 0,0 0-185 0 0,0 0-160 0 0,-3 8-148 0 0,-18 88 958 0 0,22-87-1292 0 0,0 0-1 0 0,0 0 0 0 0,1 0 0 0 0,0 0 1 0 0,1 0-1 0 0,-1-1 0 0 0,2 1 0 0 0,-1-1 1 0 0,1 0-1 0 0,1 0 0 0 0,-1 0 0 0 0,1-1 1 0 0,1 1-1 0 0,-1-1 0 0 0,1 0 1 0 0,0-1-1 0 0,1 1 0 0 0,0-1 0 0 0,0-1 1 0 0,5 4-69 0 0,-7-5 51 0 0,1 0 1 0 0,-1-1 0 0 0,1 0-1 0 0,0 0 1 0 0,0 0 0 0 0,0-1-1 0 0,0 0 1 0 0,0 0 0 0 0,0-1-1 0 0,1 1 1 0 0,-1-2 0 0 0,1 1 0 0 0,-1 0-1 0 0,1-1 1 0 0,-1 0 0 0 0,1-1-1 0 0,-1 0 1 0 0,0 0 0 0 0,1 0-1 0 0,-1 0 1 0 0,0-1 0 0 0,0 0 0 0 0,0-1-1 0 0,0 1 1 0 0,0-1 0 0 0,0 0-1 0 0,-1-1 1 0 0,6-3-52 0 0,17-17 247 0 0,-1-2 1 0 0,-1-1-1 0 0,-1-1 0 0 0,-1-1 0 0 0,12-20-247 0 0,-19 23 28 0 0,-17 25-109 0 0,0 1-116 0 0,0 13-953 0 0,1 125 783 0 0,1-134 393 0 0,0 0-1 0 0,0 0 0 0 0,0 0 1 0 0,1-1-1 0 0,-1 1 0 0 0,1-1 1 0 0,0 0-1 0 0,0 0 0 0 0,0 0 1 0 0,0 0-1 0 0,1 0 0 0 0,-1-1 1 0 0,1 1-1 0 0,0-1 0 0 0,-1 0 1 0 0,1 0-1 0 0,0 0 0 0 0,0-1 1 0 0,1 1-1 0 0,-1-1 0 0 0,0 0 1 0 0,0 0-1 0 0,1-1 0 0 0,-1 1 1 0 0,0-1-1 0 0,1 0 0 0 0,-1 0 1 0 0,0 0-1 0 0,1-1 0 0 0,-1 0 1 0 0,0 1-1 0 0,0-2 0 0 0,1 1 1 0 0,-1 0-1 0 0,0-1 0 0 0,0 0 1 0 0,0 0-1 0 0,-1 0 0 0 0,1 0 1 0 0,2-2-26 0 0,10-6 189 0 0,-1-1 1 0 0,0-1-1 0 0,-1 0 1 0 0,0-1 0 0 0,-1 0-1 0 0,0-1 1 0 0,-1-1-1 0 0,-1 0 1 0 0,0 0-1 0 0,-1-1 1 0 0,-1-1-1 0 0,-1 1 1 0 0,0-2-1 0 0,-1 1 1 0 0,4-15-190 0 0,-16 8-1608 0 0,-1 23-3719 0 0,-4 4-5623 0 0,8 0 3675 0 0</inkml:trace>
  <inkml:trace contextRef="#ctx0" brushRef="#br0" timeOffset="46474.064">6823 2157 15491 0 0,'0'0'975'0'0,"0"0"-387"0"0,0 0-64 0 0,0 0 101 0 0,0 0 24 0 0,0 0-121 0 0,0 0-177 0 0,0 0-154 0 0,0 0-109 0 0,0 0-40 0 0,0 0-30 0 0,0 0-62 0 0,0 0-95 0 0,-3 30-157 0 0,-5 94-258 0 0,7-105-300 0 0,-1 3 141 0 0,3-21-2451 0 0,-1 5-3495 0 0,0-6-1000 0 0</inkml:trace>
  <inkml:trace contextRef="#ctx0" brushRef="#br0" timeOffset="46727.083">6692 1774 17452 0 0,'0'0'464'0'0,"0"0"-248"0"0,0 0-208 0 0,0 0-232 0 0,0 0-408 0 0,0 0-729 0 0,0 0-575 0 0,0 0-160 0 0,0 0-593 0 0,0 0-1376 0 0,0 0-1072 0 0</inkml:trace>
  <inkml:trace contextRef="#ctx0" brushRef="#br0" timeOffset="46958.073">7240 1520 10898 0 0,'0'0'879'0'0,"0"0"-405"0"0,0 0 0 0 0,0 0 223 0 0,0 0 192 0 0,0 0 83 0 0,0 0-8 0 0,0 0-110 0 0,0 0-170 0 0,0 0-158 0 0,0 0-130 0 0,0 0-102 0 0,0 0-64 0 0,1 35-36 0 0,2 113-23 0 0,6 140 335 0 0,-8-237-462 0 0,0 6-16 0 0,-3-1-1 0 0,-1 0 0 0 0,-10 40-27 0 0,-15 37-198 0 0,24-181-16003 0 0,4 37 12372 0 0</inkml:trace>
  <inkml:trace contextRef="#ctx0" brushRef="#br0" timeOffset="47212.917">7014 1991 8138 0 0,'0'0'1140'0'0,"0"0"24"0"0,0 0 171 0 0,0 0 79 0 0,0 0-105 0 0,0 0-202 0 0,0 0-174 0 0,33-13-157 0 0,106-40-183 0 0,-15 12 271 0 0,-98 33-1462 0 0,97-41 1115 0 0,-86 26-4164 0 0,-7-7-4610 0 0,-23 23 1469 0 0</inkml:trace>
  <inkml:trace contextRef="#ctx0" brushRef="#br0" timeOffset="47594.047">7623 1575 3921 0 0,'0'0'1328'0'0,"0"0"398"0"0,0 0 408 0 0,0 0 119 0 0,0 0-181 0 0,-2 33-388 0 0,-11 106-381 0 0,-5 17 844 0 0,0 238-904 0 0,17-394-1235 0 0,1 1-1 0 0,0 0 1 0 0,0 0 0 0 0,-1 0 0 0 0,1-1-1 0 0,0 1 1 0 0,0 0 0 0 0,0 0 0 0 0,0 0-1 0 0,0 0 1 0 0,0 0 0 0 0,0-1 0 0 0,0 1-1 0 0,0 0 1 0 0,1 0 0 0 0,-1 0 0 0 0,0-1-1 0 0,0 1 1 0 0,1 0 0 0 0,-1 0 0 0 0,1-1-1 0 0,-1 1 1 0 0,0 0 0 0 0,1 0 0 0 0,-1-1-1 0 0,1 1 1 0 0,0-1 0 0 0,-1 1 0 0 0,1 0-1 0 0,0-1 1 0 0,-1 1 0 0 0,1-1 0 0 0,0 1-1 0 0,-1-1 1 0 0,1 0 0 0 0,0 1 0 0 0,0-1-1 0 0,-1 0 1 0 0,1 0 0 0 0,0 1 0 0 0,0-1-1 0 0,0 0 1 0 0,0 0 0 0 0,-1 0 0 0 0,1 0-1 0 0,0 0 1 0 0,0 0 0 0 0,0 0 0 0 0,0 0-1 0 0,-1 0 1 0 0,1-1 0 0 0,0 1 0 0 0,0 0-1 0 0,0 0 1 0 0,0-1-8 0 0,38-29 946 0 0,175-197 651 0 0,-213 228-1599 0 0,0-1 0 0 0,0 0 0 0 0,0 1 1 0 0,1-1-1 0 0,-1 1 0 0 0,0 0 0 0 0,0-1 1 0 0,0 1-1 0 0,-1 0 0 0 0,1-1 0 0 0,0 1 1 0 0,0 0-1 0 0,0 0 0 0 0,0 0 0 0 0,-1 0 1 0 0,1 0-1 0 0,0 0 0 0 0,-1 0 1 0 0,1 0-1 0 0,-1 0 0 0 0,1 0 0 0 0,-1 0 1 0 0,0 0-1 0 0,1 0 0 0 0,-1 0 0 0 0,0 0 1 0 0,0 1-1 0 0,0-1 0 0 0,0 0 0 0 0,0 0 1 0 0,0 0-1 0 0,0 0 0 0 0,0 1 0 0 0,0-1 1 0 0,0 0-1 0 0,-1 0 0 0 0,1 0 0 0 0,0 0 1 0 0,-1 0-1 0 0,1 0 0 0 0,-1 0 1 0 0,1 1-1 0 0,-1-1 0 0 0,0-1 0 0 0,0 2 2 0 0,0 6 72 0 0,2 124 204 0 0,0-127-294 0 0,0-1 0 0 0,0 1 0 0 0,0 0 0 0 0,0-1 0 0 0,1 1 0 0 0,0-1 0 0 0,0 1 1 0 0,0-1-1 0 0,1 0 0 0 0,-1 0 0 0 0,1 0 0 0 0,0 0 0 0 0,0 0 0 0 0,0-1 0 0 0,3 2 18 0 0,40 14-3935 0 0,-32-19-256 0 0,-1 0-3866 0 0,-7 0 1460 0 0</inkml:trace>
  <inkml:trace contextRef="#ctx0" brushRef="#br0" timeOffset="48575.056">8474 2370 0 0 0,'0'0'863'0'0,"0"0"218"0"0,0 0 374 0 0,0 0 408 0 0,0 0 171 0 0,0 0-113 0 0,0 0-224 0 0,0 0-195 0 0,0 0-164 0 0,0 0-154 0 0,34-14-152 0 0,106-45-152 0 0,-39-2 796 0 0,-87 47-1357 0 0,14-10-14 0 0,-1-1 0 0 0,-2-2-1 0 0,0 0 1 0 0,-2-1 0 0 0,-1-2-1 0 0,-2 0 1 0 0,-1-1 0 0 0,-1-1-1 0 0,5-15-304 0 0,-20 38 18 0 0,0 0 1 0 0,0-1-1 0 0,-1 1 0 0 0,0-1 0 0 0,-1 1 0 0 0,0-1 0 0 0,0 0 0 0 0,-1 0 1 0 0,-1 1-1 0 0,0-6-18 0 0,-1 13-65 0 0,1-1 1 0 0,-1 1-1 0 0,0 0 1 0 0,0 1 0 0 0,0-1-1 0 0,0 0 1 0 0,0 1-1 0 0,0-1 1 0 0,-1 1 0 0 0,1-1-1 0 0,0 1 1 0 0,-1 0-1 0 0,1 0 1 0 0,-1 0 0 0 0,1 0-1 0 0,-1 1 1 0 0,0-1-1 0 0,1 1 1 0 0,-1 0 0 0 0,0-1-1 0 0,1 1 1 0 0,-1 0-1 0 0,0 1 1 0 0,1-1 0 0 0,-1 0-1 0 0,0 1 1 0 0,1-1-1 0 0,-1 1 1 0 0,1 0 0 0 0,-1 0-1 0 0,1 0 1 0 0,-1 0-1 0 0,1 0 1 0 0,0 1 0 0 0,-1-1-1 0 0,1 1 1 0 0,0 0-1 0 0,0-1 1 0 0,0 1-1 0 0,0 0 1 0 0,-1 2 64 0 0,-4 2-32 0 0,-1 1 0 0 0,2 1 0 0 0,-1 0 0 0 0,1 0 0 0 0,0 0 0 0 0,0 0 0 0 0,1 1 1 0 0,0 0-1 0 0,1 0 0 0 0,0 0 0 0 0,0 1 0 0 0,1-1 0 0 0,0 1 0 0 0,1 0 0 0 0,0 0 0 0 0,1 0 0 0 0,0 0 0 0 0,0 0 0 0 0,1 0 0 0 0,0 0 0 0 0,1 1 0 0 0,1 1 32 0 0,1-5 18 0 0,1-1 0 0 0,0 1-1 0 0,1-1 1 0 0,0 0-1 0 0,0 0 1 0 0,0-1 0 0 0,0 0-1 0 0,1 0 1 0 0,0 0-1 0 0,0-1 1 0 0,0 1 0 0 0,1-1-1 0 0,-1-1 1 0 0,1 1 0 0 0,0-1-1 0 0,0-1 1 0 0,0 1-1 0 0,1-1 1 0 0,-1 0-18 0 0,19 4 113 0 0,-1-1 1 0 0,1-1-1 0 0,0-1 0 0 0,0-1 1 0 0,0-1-1 0 0,0-2 1 0 0,7-1-114 0 0,107-30 504 0 0,-162 77 434 0 0,-51 104-401 0 0,69-68-1546 0 0,15-71-1569 0 0,6-9-5600 0 0,-16-1 7444 0 0,3 0-8300 0 0</inkml:trace>
  <inkml:trace contextRef="#ctx0" brushRef="#br0" timeOffset="48878.302">9639 1917 8970 0 0,'0'0'1220'0'0,"0"0"-233"0"0,0 0-28 0 0,0 0 0 0 0,0 0-138 0 0,0 0-183 0 0,-18 33-183 0 0,-55 101-121 0 0,53-71 75 0 0,21-54-302 0 0,0-4 11 0 0,1 0 0 0 0,-1 0 1 0 0,1 0-1 0 0,0 0 0 0 0,1-1 0 0 0,-1 1 0 0 0,1-1 0 0 0,0 1 0 0 0,0-1 0 0 0,0 0 0 0 0,1 0 0 0 0,-1-1 0 0 0,1 1 0 0 0,0-1 0 0 0,0 1 0 0 0,0-1 0 0 0,1 0 0 0 0,-1-1 0 0 0,1 1 1 0 0,0-1-1 0 0,-1 0 0 0 0,1 0 0 0 0,0 0 0 0 0,0-1 0 0 0,0 0 0 0 0,0 0 0 0 0,0 0 0 0 0,1-1 0 0 0,-1 1 0 0 0,0-1 0 0 0,0 0 0 0 0,0-1 0 0 0,1 1 0 0 0,-1-1 0 0 0,0 0 0 0 0,0 0 0 0 0,0-1 1 0 0,0 0-1 0 0,0 0 0 0 0,-1 0 0 0 0,1 0 0 0 0,4-3-118 0 0,2-1 93 0 0,0 1 0 0 0,-1-2 0 0 0,1 0 0 0 0,-1 0 0 0 0,-1-1 0 0 0,1 0 0 0 0,-1 0 0 0 0,-1-1 0 0 0,1 0 0 0 0,-2-1 0 0 0,1 0 0 0 0,-1 0 0 0 0,-1-1 0 0 0,0 0 0 0 0,0 0 0 0 0,-1 0 0 0 0,-1 0 0 0 0,0-1 0 0 0,0 0 0 0 0,-1 0 0 0 0,-1 0 0 0 0,0 0 0 0 0,0-1 0 0 0,-1-4-93 0 0,-1 14-112 0 0,0 1 0 0 0,-1-1 0 0 0,1 1 0 0 0,0-1 0 0 0,-1 1 0 0 0,1 0 0 0 0,-1-1 0 0 0,0 1 0 0 0,0 0 0 0 0,0-1 0 0 0,0 1 0 0 0,0 0 0 0 0,-1 0 0 0 0,1 0 0 0 0,-1 0 0 0 0,1 0 0 0 0,-1 0 0 0 0,0 0 0 0 0,1 1 0 0 0,-1-1 0 0 0,0 0 0 0 0,0 1 0 0 0,0 0 0 0 0,-1-1 0 0 0,1 1 0 0 0,0 0 0 0 0,0 0 0 0 0,-1 0 0 0 0,1 1 0 0 0,0-1 0 0 0,-1 0 0 0 0,-1 1 112 0 0,-52-6-9816 0 0,40 6 166 0 0</inkml:trace>
  <inkml:trace contextRef="#ctx0" brushRef="#br0" timeOffset="49199.803">10040 2028 10634 0 0,'0'0'2106'0'0,"0"0"-542"0"0,0 0-277 0 0,0 0-141 0 0,0 0-303 0 0,0 0-316 0 0,0 0-203 0 0,0 0-95 0 0,0 0-52 0 0,0 0-41 0 0,0 0-45 0 0,0 0-58 0 0,0 0-22 0 0,0 24-7 0 0,0 76-11 0 0,0-98 9 0 0,0 0-1 0 0,-1-1 0 0 0,1 1 1 0 0,0 0-1 0 0,0 0 0 0 0,0-1 0 0 0,0 1 1 0 0,0 0-1 0 0,0-1 0 0 0,0 1 1 0 0,1 0-1 0 0,-1-1 0 0 0,1 1 1 0 0,-1-1-1 0 0,1 1 0 0 0,0 0 0 0 0,-1-1 1 0 0,1 1-1 0 0,0-1 0 0 0,0 0 1 0 0,0 1-1 0 0,0-1 0 0 0,0 0 0 0 0,1 1 1 0 0,-1-1-1 0 0,0 0 0 0 0,0 0 1 0 0,1 0-1 0 0,0 0-1 0 0,3 2 21 0 0,-1 0 86 0 0,1 0-1 0 0,0-1 1 0 0,0 1-1 0 0,0-1 1 0 0,1 0-1 0 0,-1 0 1 0 0,1-1 0 0 0,-1 0-1 0 0,1 0 1 0 0,-1 0-1 0 0,1 0 1 0 0,-1-1-1 0 0,1 0 1 0 0,0 0 0 0 0,-1-1-1 0 0,1 0 1 0 0,-1 0-1 0 0,1 0 1 0 0,-1 0-1 0 0,1-1 1 0 0,-1 0 0 0 0,0 0-1 0 0,3-2-106 0 0,5-2 271 0 0,0 0 0 0 0,-1-1 0 0 0,1-1 0 0 0,-2 0 1 0 0,1-1-1 0 0,-1 0 0 0 0,-1-1 0 0 0,6-6-271 0 0,-6 5 61 0 0,-1-1 1 0 0,0 0 0 0 0,0-1-1 0 0,-1 1 1 0 0,-1-2 0 0 0,0 1-1 0 0,-1-1 1 0 0,-1 0 0 0 0,0 0-1 0 0,0 0 1 0 0,-1-6-62 0 0,3-19-4619 0 0,-5-2-4747 0 0,-2 37-1111 0 0</inkml:trace>
  <inkml:trace contextRef="#ctx0" brushRef="#br0" timeOffset="50164.259">10838 1947 9194 0 0,'0'0'3721'0'0,"0"0"-1723"0"0,0 0-533 0 0,0 0-61 0 0,0 0-167 0 0,0 0-277 0 0,0 0-281 0 0,0 0-215 0 0,0 0-163 0 0,0 0-122 0 0,0 0-75 0 0,0 0-61 0 0,-28-2-45 0 0,-85-3-12 0 0,49 20-23 0 0,55-8 22 0 0,0 0-69 0 0,-1 0 0 0 0,1 1 0 0 0,0 0 1 0 0,1 0-1 0 0,0 1 0 0 0,0 1 1 0 0,1-1-1 0 0,0 1 0 0 0,1 0 1 0 0,0 0-1 0 0,0 1 0 0 0,1 0 0 0 0,-3 10 84 0 0,7-19-17 0 0,0 0 1 0 0,0 0-1 0 0,1 0 0 0 0,-1 1 0 0 0,0-1 0 0 0,1 0 0 0 0,-1 0 0 0 0,1 1 0 0 0,0-1 0 0 0,-1 0 0 0 0,1 1 0 0 0,0-1 0 0 0,1 0 1 0 0,-1 1-1 0 0,0-1 0 0 0,1 0 0 0 0,-1 0 0 0 0,1 1 0 0 0,0-1 0 0 0,-1 0 0 0 0,1 0 0 0 0,0 0 0 0 0,1 0 0 0 0,-1 0 0 0 0,0 0 1 0 0,0 0-1 0 0,1 0 0 0 0,-1 0 0 0 0,1-1 0 0 0,0 1 0 0 0,-1 0 0 0 0,1-1 0 0 0,0 0 0 0 0,0 1 0 0 0,0-1 0 0 0,0 0 0 0 0,0 0 1 0 0,0 0-1 0 0,1 0 0 0 0,-1 0 0 0 0,0-1 0 0 0,0 1 0 0 0,1-1 0 0 0,-1 1 0 0 0,2-1 17 0 0,106-6 408 0 0,-41-17-29 0 0,-57 18-325 0 0,0 0 0 0 0,0 1 0 0 0,1 0 0 0 0,-1 1 0 0 0,1 0 1 0 0,0 1-1 0 0,0 0 0 0 0,0 1 0 0 0,0 1 0 0 0,0 0 0 0 0,0 0 0 0 0,1 2-54 0 0,-10 1 16 0 0,0 0-1 0 0,0 0 1 0 0,-1 1-1 0 0,1 0 0 0 0,-1-1 1 0 0,0 1-1 0 0,0 1 1 0 0,0-1-1 0 0,-1 0 1 0 0,1 0-1 0 0,-1 1 1 0 0,0 0-1 0 0,0-1 0 0 0,-1 1 1 0 0,1 0-1 0 0,-1 0 1 0 0,0 0-1 0 0,-1 0 1 0 0,1 0-1 0 0,-1 0 0 0 0,0 0 1 0 0,0 0-1 0 0,0 0 1 0 0,-1 0-1 0 0,0 0 1 0 0,0 2-16 0 0,1 0-2 0 0,-2 54-234 0 0,-3 0-1 0 0,-2 0 1 0 0,-3 0-1 0 0,-2-1 0 0 0,-6 10 237 0 0,14-54-101 0 0,0-1-1 0 0,-1 0 1 0 0,0 0 0 0 0,-1 0-1 0 0,-1 0 1 0 0,0-1-1 0 0,-1 0 1 0 0,-1-1-1 0 0,0 0 1 0 0,-1 0-1 0 0,0-1 1 0 0,-1 0 0 0 0,-1-1-1 0 0,-10 9 102 0 0,20-18-133 0 0,0 0-1 0 0,-1-1 1 0 0,1 1-1 0 0,0-1 1 0 0,-1 1-1 0 0,1-1 1 0 0,-1 0 0 0 0,0 0-1 0 0,1 0 1 0 0,-1 0-1 0 0,0-1 1 0 0,0 1-1 0 0,1-1 1 0 0,-1 1-1 0 0,0-1 1 0 0,0 0 0 0 0,0 0-1 0 0,0 0 1 0 0,0-1-1 0 0,1 1 1 0 0,-1-1-1 0 0,0 1 1 0 0,0-1-1 0 0,1 0 1 0 0,-1 0 0 0 0,0 0-1 0 0,1-1 1 0 0,-1 1-1 0 0,1 0 1 0 0,0-1-1 0 0,-1 0 1 0 0,1 1 0 0 0,0-1-1 0 0,-1-2 134 0 0,2-13-6 0 0,0 0-1 0 0,2 0 0 0 0,0-1 1 0 0,1 1-1 0 0,1 0 1 0 0,0 0-1 0 0,2 1 1 0 0,-1-1-1 0 0,2 1 0 0 0,0 0 1 0 0,2 0-1 0 0,-1 1 1 0 0,9-13 6 0 0,3-11 66 0 0,86-183 68 0 0,71-101-1088 0 0,-60 121-702 0 0,-105 182 1420 0 0,0-1 0 0 0,-2 0 1 0 0,0-1-1 0 0,-1 0 0 0 0,-2 0 0 0 0,0-1 0 0 0,-1 1 1 0 0,-1-1-1 0 0,-1-1 0 0 0,-1-6 236 0 0,-2 26 39 0 0,0 1 1 0 0,-1-1-1 0 0,1 1 0 0 0,-1 0 1 0 0,0-1-1 0 0,0 1 0 0 0,0 0 1 0 0,0 0-1 0 0,0 0 0 0 0,-1-1 1 0 0,1 1-1 0 0,-1 1 1 0 0,0-1-1 0 0,0 0 0 0 0,0 0 1 0 0,0 1-1 0 0,0-1 0 0 0,-1 1 1 0 0,1-1-1 0 0,-1 1 0 0 0,0 0 1 0 0,0 0-1 0 0,1 1 0 0 0,-1-1 1 0 0,0 0-1 0 0,-1 1 0 0 0,1 0 1 0 0,0-1-1 0 0,0 1 0 0 0,-1 1 1 0 0,1-1-1 0 0,0 0 0 0 0,-1 1 1 0 0,1 0-1 0 0,0 0 0 0 0,-1 0 1 0 0,1 0-1 0 0,-1 0 0 0 0,1 1 1 0 0,-3 0-40 0 0,-1 1-87 0 0,1 1-1 0 0,0 0 1 0 0,1 0 0 0 0,-1 1 0 0 0,1-1 0 0 0,-1 1 0 0 0,1 1 0 0 0,0-1 0 0 0,1 1-1 0 0,-1-1 1 0 0,1 1 0 0 0,0 1 0 0 0,0-1 0 0 0,0 0 0 0 0,1 1 0 0 0,0 0 0 0 0,0 0-1 0 0,-2 6 88 0 0,3-5 44 0 0,0 0-1 0 0,0 0 0 0 0,1 0 0 0 0,0 0 0 0 0,0 0 0 0 0,1 1 0 0 0,0-1 0 0 0,0 0 0 0 0,1 0 1 0 0,0 1-1 0 0,0-1 0 0 0,0 0 0 0 0,1 0 0 0 0,0 0 0 0 0,1 0 0 0 0,-1 0 0 0 0,2-1 1 0 0,-1 1-1 0 0,4 4-43 0 0,-1 3 367 0 0,3 10 648 0 0,-1 1 1 0 0,-1 1-1 0 0,-1-1 0 0 0,-2 1 0 0 0,0 0 0 0 0,-1 21-1015 0 0,11 62 1339 0 0,-14-105-1300 0 0,0 0-1 0 0,1 0 1 0 0,-1 0-1 0 0,1 0 1 0 0,0 0-1 0 0,0 0 1 0 0,0 0 0 0 0,1 0-1 0 0,-1-1 1 0 0,1 1-1 0 0,0 0 1 0 0,0-1 0 0 0,0 0-1 0 0,0 1 1 0 0,1-1-1 0 0,-1 0 1 0 0,1 0 0 0 0,0 0-1 0 0,0-1 1 0 0,0 1-1 0 0,0-1 1 0 0,0 1-1 0 0,1-1 1 0 0,-1 0 0 0 0,1 0-1 0 0,0-1 1 0 0,-1 1-1 0 0,1-1 1 0 0,0 0 0 0 0,0 0-1 0 0,0 0 1 0 0,1 0-39 0 0,11-4 169 0 0,0 0 0 0 0,0-2 0 0 0,0 1 0 0 0,-1-2-1 0 0,0 0 1 0 0,0-1 0 0 0,0-1 0 0 0,-1 0 0 0 0,0-1 0 0 0,-1 0 0 0 0,0-1 0 0 0,0 0 0 0 0,-1-2 0 0 0,-1 1 0 0 0,1-1-169 0 0,-3 4 72 0 0,36-33 220 0 0,-41 77 144 0 0,5 141-253 0 0,-8-175-206 0 0,-1 0 0 0 0,1 0 0 0 0,-1 0 0 0 0,1 0 0 0 0,0 0 1 0 0,0 0-1 0 0,0-1 0 0 0,0 1 0 0 0,0 0 0 0 0,0 0 1 0 0,0-1-1 0 0,1 1 0 0 0,-1 0 0 0 0,0-1 0 0 0,1 1 0 0 0,0-1 1 0 0,-1 0-1 0 0,1 0 0 0 0,0 1 0 0 0,0-1 0 0 0,-1 0 1 0 0,1 0-1 0 0,0-1 0 0 0,0 1 0 0 0,0 0 0 0 0,0-1 0 0 0,2 1 23 0 0,9-20-5576 0 0,-9 12-1079 0 0,0 0-3545 0 0</inkml:trace>
</inkml:ink>
</file>

<file path=ppt/ink/ink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3:05.2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1841 374 8770 0 0,'0'0'4411'0'0,"0"0"-2067"0"0,0 0-885 0 0,0 0-192 0 0,0 0-247 0 0,0 0-223 0 0,0 0-167 0 0,0 0-185 0 0,0 0-141 0 0,0 0-121 0 0,0 0-92 0 0,0 0-69 0 0,0 0-35 0 0,-22 5-34 0 0,-67 16-62 0 0,56 0-138 0 0,31-19 186 0 0,1 1 0 0 0,0-1-1 0 0,0 0 1 0 0,1 1-1 0 0,-1-1 1 0 0,0 1 0 0 0,1-1-1 0 0,0 1 1 0 0,-1-1 0 0 0,1 1-1 0 0,0 0 1 0 0,0-1 0 0 0,1 1-1 0 0,-1-1 1 0 0,0 1 0 0 0,1-1-1 0 0,-1 1 1 0 0,1-1 0 0 0,0 1-1 0 0,0-1 1 0 0,0 0-1 0 0,0 1 1 0 0,0-1 0 0 0,1 0-1 0 0,-1 0 1 0 0,1 0 0 0 0,-1 0-1 0 0,1 0 1 0 0,0 0 0 0 0,0 0-1 0 0,1 0 62 0 0,67 49-490 0 0,-64-47 466 0 0,56 48-160 0 0,-61-50 206 0 0,1-1-1 0 0,-1 1 1 0 0,0 0-1 0 0,0-1 1 0 0,0 1-1 0 0,-1 0 1 0 0,1 0-1 0 0,0 0 1 0 0,-1 0-1 0 0,1 0 1 0 0,-1 0-1 0 0,1-1 1 0 0,-1 1 0 0 0,0 0-1 0 0,0 0 1 0 0,0 0-1 0 0,0 0 1 0 0,0 0-1 0 0,-1 0 1 0 0,1 0-1 0 0,0 0 1 0 0,-1 0-1 0 0,0 0 1 0 0,1 0 0 0 0,-1 0-1 0 0,0 0 1 0 0,0-1-1 0 0,0 1 1 0 0,0 0-1 0 0,0-1 1 0 0,0 1-1 0 0,-1 0 1 0 0,1-1-1 0 0,-1 0 1 0 0,1 1-1 0 0,-1-1 1 0 0,1 0 0 0 0,-2 1-22 0 0,-5 5 9 0 0,-1-1 1 0 0,0 0-1 0 0,1-1 1 0 0,-2 0 0 0 0,1 0-1 0 0,-1-1 1 0 0,1-1-1 0 0,-1 1 1 0 0,0-1 0 0 0,0-1-1 0 0,-1 0 1 0 0,1 0 0 0 0,0-1-1 0 0,-1-1-9 0 0,-14-10-2932 0 0,16-5-6176 0 0,9 11 1468 0 0</inkml:trace>
  <inkml:trace contextRef="#ctx0" brushRef="#br0" timeOffset="285.568">2094 79 15619 0 0,'0'0'857'0'0,"0"0"-184"0"0,0 0-133 0 0,0 0-28 0 0,0 0 23 0 0,0 0 25 0 0,0 0 23 0 0,0 0 12 0 0,0 0-19 0 0,0 0-57 0 0,0 0-79 0 0,-2 37-100 0 0,-6 117-67 0 0,7 100 291 0 0,8-70-2149 0 0,-12-179-1091 0 0,-3-6-8034 0 0,6-2 2495 0 0</inkml:trace>
  <inkml:trace contextRef="#ctx0" brushRef="#br0" timeOffset="569.584">2359 278 8858 0 0,'0'0'1594'0'0,"0"0"-538"0"0,0 0 28 0 0,0 0 176 0 0,0 0-30 0 0,0 0-207 0 0,0 0-198 0 0,0 0-111 0 0,0 0-54 0 0,0 0-43 0 0,0 0-95 0 0,0 0-117 0 0,0 0-142 0 0,-29 31-91 0 0,-88 92-60 0 0,88-88-43 0 0,31-32-21 0 0,0 1-1 0 0,0 0 0 0 0,1 0 1 0 0,0-1-1 0 0,-1 0 0 0 0,1 1 1 0 0,0-1-1 0 0,1 0 1 0 0,-1 0-1 0 0,0-1 0 0 0,1 1 1 0 0,0-1-1 0 0,-1 0 0 0 0,1 1 1 0 0,0-2-1 0 0,0 1 0 0 0,0 0 1 0 0,4 0-48 0 0,2 3 81 0 0,52 44 241 0 0,-52-17-5716 0 0,-7-28-3034 0 0,-2-1 530 0 0</inkml:trace>
  <inkml:trace contextRef="#ctx0" brushRef="#br0" timeOffset="-648.287">754 621 0 0 0,'0'0'1059'0'0,"0"0"237"0"0,0 0 246 0 0,0 0 300 0 0,0 0 205 0 0,0 0-58 0 0,0 0-194 0 0,0 0-236 0 0,0 0-236 0 0,0 0-196 0 0,0 0-182 0 0,-4-8-159 0 0,-14-25-157 0 0,16 32-574 0 0,0-1 0 0 0,0 1 0 0 0,0 0 0 0 0,0 0 0 0 0,0 0 0 0 0,0 0 0 0 0,0 0 1 0 0,0 0-1 0 0,0 0 0 0 0,0 1 0 0 0,0-1 0 0 0,-1 1 0 0 0,1 0 0 0 0,0 0 1 0 0,0-1-1 0 0,-1 2 0 0 0,1-1 0 0 0,0 0 0 0 0,0 0 0 0 0,-1 1 0 0 0,1-1 1 0 0,0 1-1 0 0,0-1 0 0 0,0 1 0 0 0,0 0 0 0 0,0 0 0 0 0,0 0 0 0 0,0 0 1 0 0,0 0-56 0 0,-17 9-45 0 0,1-1 1 0 0,0 2 0 0 0,0 1 0 0 0,1 0 0 0 0,1 1 0 0 0,0 1 0 0 0,1 0 0 0 0,0 1 0 0 0,1 1 0 0 0,1 0 0 0 0,1 1 0 0 0,0 0 0 0 0,1 1 0 0 0,1 0 0 0 0,-1 5 44 0 0,9-21-33 0 0,0 1-1 0 0,0-1 1 0 0,1 1-1 0 0,-1 0 0 0 0,1-1 1 0 0,0 1-1 0 0,0 0 1 0 0,0 0-1 0 0,0 0 0 0 0,1 0 1 0 0,-1 0-1 0 0,1 0 0 0 0,0 0 1 0 0,0 0-1 0 0,0 0 1 0 0,0 0-1 0 0,0 0 0 0 0,0 0 1 0 0,1 0-1 0 0,0 0 1 0 0,-1 0-1 0 0,1 0 0 0 0,0-1 1 0 0,1 1-1 0 0,-1 0 1 0 0,0 0-1 0 0,1-1 0 0 0,-1 1 1 0 0,1-1-1 0 0,0 1 1 0 0,0-1-1 0 0,0 0 0 0 0,0 0 1 0 0,0 0-1 0 0,1 0 1 0 0,-1 0-1 0 0,1 0 0 0 0,-1-1 1 0 0,1 1-1 0 0,0-1 1 0 0,-1 0-1 0 0,1 1 0 0 0,0-1 1 0 0,0 0-1 0 0,3 0 34 0 0,15-3 134 0 0,1-1 0 0 0,0-1 0 0 0,-1-1 0 0 0,0-1 0 0 0,0 0 0 0 0,-1-2 0 0 0,0 0 0 0 0,0-2 0 0 0,-1 0 0 0 0,0-1 0 0 0,0-1 0 0 0,-2 0 0 0 0,1-2 0 0 0,-2 0 0 0 0,0-1 0 0 0,0 0 0 0 0,12-17-134 0 0,4-1 180 0 0,-2-1 1 0 0,-1-2-1 0 0,-1-1 1 0 0,-2-1 0 0 0,8-19-181 0 0,-25 41-210 0 0,-1-1 1 0 0,0 0-1 0 0,-1 0 1 0 0,-1-1 0 0 0,-1 1-1 0 0,-1-1 1 0 0,0-1 0 0 0,-1 1-1 0 0,-1-1 1 0 0,-1 1 0 0 0,0-1-1 0 0,-2 1 1 0 0,0-1-1 0 0,-3-14 210 0 0,3 27-121 0 0,0 0-1 0 0,-1 0 0 0 0,1 0 0 0 0,-1 0 0 0 0,-1 1 0 0 0,1-1 1 0 0,-1 1-1 0 0,0 0 0 0 0,0-1 0 0 0,0 1 0 0 0,-1 0 1 0 0,0 1-1 0 0,0-1 0 0 0,0 1 0 0 0,0 0 0 0 0,-1 0 0 0 0,0 0 1 0 0,1 0-1 0 0,-1 1 0 0 0,-1 0 0 0 0,1 0 0 0 0,0 0 0 0 0,-1 1 1 0 0,0 0-1 0 0,1 0 0 0 0,-1 0 0 0 0,0 1 0 0 0,0-1 1 0 0,0 2-1 0 0,0-1 0 0 0,0 1 0 0 0,0-1 0 0 0,0 2 0 0 0,0-1 1 0 0,0 1-1 0 0,0 0 0 0 0,0 0 0 0 0,0 0 0 0 0,0 1 0 0 0,0 0 1 0 0,1 0-1 0 0,-1 1 0 0 0,-1 0 122 0 0,-3 7 184 0 0,0 0 0 0 0,0 1 0 0 0,1 0 0 0 0,1 0 0 0 0,0 1 0 0 0,0 0-1 0 0,1 0 1 0 0,1 1 0 0 0,0 0 0 0 0,1 0 0 0 0,0 0 0 0 0,1 1 0 0 0,0 0 0 0 0,1 0 0 0 0,1 0 0 0 0,0 0 0 0 0,1 0 0 0 0,1 0 0 0 0,0 0-1 0 0,1 0 1 0 0,0 1 0 0 0,1-1 0 0 0,1 0 0 0 0,0-1 0 0 0,1 1 0 0 0,0 0 0 0 0,1-1 0 0 0,1 0 0 0 0,0 0 0 0 0,1-1 0 0 0,0 0 0 0 0,1 0-1 0 0,0 0 1 0 0,1-1 0 0 0,7 7-184 0 0,-11-12 72 0 0,6 9 101 0 0,2 0 0 0 0,0-1 0 0 0,1 0 0 0 0,0-1 0 0 0,1 0 0 0 0,0-2 0 0 0,1 1 0 0 0,0-2 0 0 0,1 0 0 0 0,12 4-173 0 0,16-10-1475 0 0,-20-22-6144 0 0,-19 11 2450 0 0,0 3-1183 0 0</inkml:trace>
  <inkml:trace contextRef="#ctx0" brushRef="#br0" timeOffset="-401.427">1298 532 14059 0 0,'0'0'536'0'0,"0"0"-224"0"0,0 0 200 0 0,0 0 168 0 0,0 0 41 0 0,0 0-105 0 0,0 0-216 0 0,0 0-160 0 0,0 0-104 0 0,0 0-96 0 0,0 0-184 0 0,0 0-304 0 0,0 0-440 0 0,0 0-833 0 0,10 118-903 0 0,-10-114-1401 0 0,0-4-4377 0 0</inkml:trace>
  <inkml:trace contextRef="#ctx0" brushRef="#br0" timeOffset="-170.391">1328 208 8522 0 0,'0'0'1184'0'0,"0"0"-400"0"0,0 0-272 0 0,0 0-216 0 0,0 0-352 0 0,0 0-408 0 0,0 0-336 0 0,0 0-168 0 0,0 0-160 0 0,0 0-297 0 0,0 0-799 0 0,0 0-2009 0 0</inkml:trace>
  <inkml:trace contextRef="#ctx0" brushRef="#br0" timeOffset="1936.956">1273 551 0 0 0,'0'0'312'0'0,"2"-8"1371"0"0,11-1 60 0 0,1 0 3105 0 0,-14 9-3937 0 0,0 0-96 0 0,0 0-113 0 0,0 0-112 0 0,0 0-86 0 0,0 0-55 0 0,0 0-62 0 0,0 0-29 0 0,0 0-30 0 0,0 0-20 0 0,0 0 25 0 0,0 0 28 0 0,0 0 41 0 0,-2 10 2656 0 0,-3 13-2685 0 0,1 227-1290 0 0,29-282-8483 0 0,-20 24 1252 0 0</inkml:trace>
  <inkml:trace contextRef="#ctx0" brushRef="#br0" timeOffset="4733.081">3513 164 8546 0 0,'0'0'740'0'0,"0"0"37"0"0,0 0 113 0 0,0 0 116 0 0,0 0 15 0 0,0 0-123 0 0,0 0-212 0 0,0 0-224 0 0,0 0-198 0 0,0 0-151 0 0,0 0-93 0 0,-1 6-24 0 0,-15 218 1098 0 0,11-144-874 0 0,-4 0 0 0 0,-3-1 0 0 0,-13 44-220 0 0,5-67 967 0 0,42-86 320 0 0,148-147-828 0 0,-151 161-441 0 0,-2-1-38 0 0,1 1 1 0 0,0 1-1 0 0,1 1 0 0 0,1 0 1 0 0,0 2-1 0 0,1 0 0 0 0,0 1 0 0 0,1 1 1 0 0,0 1-1 0 0,9-1 20 0 0,-28 9-25 0 0,0 1 0 0 0,-1 0 0 0 0,1-1 0 0 0,0 1-1 0 0,-1 0 1 0 0,1 1 0 0 0,0-1 0 0 0,0 0 0 0 0,-1 1 0 0 0,1 0 0 0 0,0-1 0 0 0,-1 1 0 0 0,1 0 0 0 0,-1 0 0 0 0,1 0 0 0 0,-1 1-1 0 0,0-1 1 0 0,1 1 0 0 0,-1-1 0 0 0,0 1 0 0 0,0 0 0 0 0,0 0 0 0 0,0 0 0 0 0,0 0 0 0 0,-1 0 0 0 0,1 0 0 0 0,-1 0 0 0 0,1 1-1 0 0,-1-1 1 0 0,0 1 0 0 0,0-1 0 0 0,0 1 0 0 0,0-1 0 0 0,0 1 0 0 0,0-1 0 0 0,-1 1 0 0 0,1 0 0 0 0,-1 0 0 0 0,0-1 0 0 0,0 1-1 0 0,0 0 1 0 0,0-1 0 0 0,-1 1 0 0 0,1 0 0 0 0,0 0 0 0 0,-1-1 0 0 0,0 1 25 0 0,1 12 27 0 0,-1 0 0 0 0,-1 0 0 0 0,0 0 0 0 0,-1-1 0 0 0,0 1 0 0 0,-1-1 1 0 0,-1 0-1 0 0,0 0 0 0 0,-1 0 0 0 0,-1-1 0 0 0,0 0 0 0 0,0 0 0 0 0,-2 0 0 0 0,1-1 0 0 0,-2-1 0 0 0,-6 8-27 0 0,1-1-101 0 0,-1-1-1 0 0,-1-1 1 0 0,0 0-1 0 0,-1-1 1 0 0,0-1-1 0 0,-12 6 102 0 0,21-15-437 0 0,1-1-1 0 0,-1 0 0 0 0,0 0 1 0 0,0-1-1 0 0,-1 0 0 0 0,1-1 0 0 0,-1 0 1 0 0,1 0-1 0 0,-1-1 0 0 0,0 0 1 0 0,0-1 437 0 0,-10-4-6873 0 0,16 1 208 0 0</inkml:trace>
  <inkml:trace contextRef="#ctx0" brushRef="#br0" timeOffset="5265.607">3981 853 0 0 0,'0'0'339'0'0,"0"0"889"0"0,0 0 430 0 0,0 0 198 0 0,0 0 113 0 0,0 0-52 0 0,0 0-76 0 0,0 0-118 0 0,0 0-190 0 0,0 0-254 0 0,0 0-291 0 0,2 6 331 0 0,22-54-105 0 0,-5 19-1025 0 0,1 1 0 0 0,1 0 0 0 0,1 1 0 0 0,1 2 0 0 0,9-6-189 0 0,82-101 151 0 0,-86 65-268 0 0,-58 71-1133 0 0,19 3 1213 0 0,1 0 0 0 0,-1 1-1 0 0,1 0 1 0 0,0 1 0 0 0,1-1-1 0 0,0 2 1 0 0,1 0 0 0 0,0 0-1 0 0,0 0 1 0 0,-1 4 37 0 0,8-11 6 0 0,0 1 1 0 0,0-1-1 0 0,0 0 0 0 0,0 0 1 0 0,1 0-1 0 0,-1 0 0 0 0,1 1 1 0 0,0-1-1 0 0,0 0 0 0 0,0 0 1 0 0,1 1-1 0 0,-1-1 0 0 0,1 0 1 0 0,0 0-1 0 0,0 0 0 0 0,0 0 1 0 0,0 0-1 0 0,0 0 0 0 0,1 0 1 0 0,-1 0-1 0 0,1 0 0 0 0,0 0 1 0 0,0-1-1 0 0,0 1 0 0 0,0-1 1 0 0,0 0-1 0 0,0 1 0 0 0,1-1 1 0 0,-1 0-1 0 0,1 0 0 0 0,0 0 1 0 0,0-1-1 0 0,1 1-6 0 0,101 47 558 0 0,-100-47-522 0 0,-2-1-47 0 0,1 0 1 0 0,-1 0 0 0 0,1 0-1 0 0,-1 1 1 0 0,0 0 0 0 0,0-1-1 0 0,0 1 1 0 0,1 0 0 0 0,-2 1-1 0 0,1-1 1 0 0,0 0 0 0 0,0 1-1 0 0,-1-1 1 0 0,0 1 0 0 0,1 0-1 0 0,-1 0 1 0 0,0 0 0 0 0,0 0-1 0 0,-1 0 1 0 0,1 1 0 0 0,-1-1-1 0 0,1 1 1 0 0,-1-1-1 0 0,0 1 1 0 0,0-1 0 0 0,-1 1-1 0 0,1-1 1 0 0,-1 1 0 0 0,0 0-1 0 0,0-1 1 0 0,0 1 0 0 0,0 0-1 0 0,0-1 1 0 0,-1 1 0 0 0,0-1-1 0 0,0 1 1 0 0,0-1 0 0 0,0 1-1 0 0,0-1 1 0 0,-1 0 0 0 0,1 1-1 0 0,-1-1 1 0 0,0 0 0 0 0,0 0-1 0 0,-2 2 11 0 0,-1 0-1237 0 0,-6 9-119 0 0,9-9-2907 0 0,1 1-4028 0 0,1-6 4881 0 0</inkml:trace>
  <inkml:trace contextRef="#ctx0" brushRef="#br0" timeOffset="24111.643">4774 551 0 0 0,'0'0'1484'0'0,"0"0"-209"0"0,0 0-17 0 0,0 0 190 0 0,0 0 166 0 0,0 0-22 0 0,0 0-208 0 0,0 0-214 0 0,0 0-183 0 0,0 0-102 0 0,0 0-79 0 0,4-6-153 0 0,10-19-191 0 0,-39 27-434 0 0,15 4-91 0 0,1-1 0 0 0,0 1 1 0 0,1 1-1 0 0,-1 0 0 0 0,1 0 0 0 0,0 0 1 0 0,1 1-1 0 0,0 0 0 0 0,0 1 0 0 0,0-1 1 0 0,1 1-1 0 0,1 1 0 0 0,0-1 0 0 0,0 1 1 0 0,1 0-1 0 0,0 0 0 0 0,0 0 0 0 0,1 0 1 0 0,1 1-1 0 0,-2 10 63 0 0,4-16 5 0 0,0 0-1 0 0,0 0 1 0 0,1 0 0 0 0,0-1-1 0 0,-1 1 1 0 0,2 0 0 0 0,-1-1-1 0 0,0 1 1 0 0,1-1 0 0 0,0 1-1 0 0,0-1 1 0 0,1 0 0 0 0,-1 1-1 0 0,1-1 1 0 0,0 0 0 0 0,0-1-1 0 0,0 1 1 0 0,0-1 0 0 0,1 1-1 0 0,-1-1 1 0 0,1 0 0 0 0,0 0-1 0 0,0 0 1 0 0,0-1 0 0 0,0 0-1 0 0,1 1-4 0 0,5 0 209 0 0,-1 0-1 0 0,1-1 0 0 0,0 0 0 0 0,0-1 0 0 0,0 1 1 0 0,0-2-1 0 0,0 0 0 0 0,0 0 0 0 0,1-1 0 0 0,-1 0 1 0 0,0 0-1 0 0,-1-1 0 0 0,1-1 0 0 0,0 0 0 0 0,0 0 1 0 0,-1-1-1 0 0,0 0 0 0 0,0 0 0 0 0,0-1 1 0 0,0-1-1 0 0,-1 1 0 0 0,0-1 0 0 0,0-1 0 0 0,0 1 1 0 0,-1-1-1 0 0,0-1 0 0 0,-1 1 0 0 0,1-1 0 0 0,-1 0 1 0 0,-1-1-1 0 0,0 0 0 0 0,1-2-208 0 0,-2 6-64 0 0,-1 0 1 0 0,1 0-1 0 0,-1-1 0 0 0,-1 1 0 0 0,1-1 1 0 0,-1 1-1 0 0,0-1 0 0 0,0 0 0 0 0,-1 0 1 0 0,1 0-1 0 0,-2 0 0 0 0,1 0 0 0 0,0 0 0 0 0,-1 0 1 0 0,0 0-1 0 0,-1 0 0 0 0,1 0 0 0 0,-1 0 1 0 0,0 0-1 0 0,-1 0 0 0 0,1 0 0 0 0,-1 0 1 0 0,-1 0-1 0 0,1 1 0 0 0,-1-1 0 0 0,0 1 1 0 0,0 0-1 0 0,0 0 0 0 0,-1 0 0 0 0,1 0 1 0 0,-4-2 63 0 0,1 2-416 0 0,-1 1 0 0 0,0 0 1 0 0,0 1-1 0 0,0 0 1 0 0,-1 0-1 0 0,1 0 1 0 0,-1 1-1 0 0,1 0 0 0 0,-1 1 1 0 0,0 0-1 0 0,0 0 1 0 0,1 0-1 0 0,-1 1 0 0 0,0 0 1 0 0,0 1-1 0 0,-7 1 416 0 0,13-2 16 0 0,1 1 1 0 0,0 0-1 0 0,0-1 0 0 0,0 1 0 0 0,0 0 1 0 0,0 0-1 0 0,0 0 0 0 0,0 0 0 0 0,0 0 0 0 0,0 0 1 0 0,0 0-1 0 0,1 0 0 0 0,-1 0 0 0 0,0 0 0 0 0,1 0 1 0 0,-1 1-1 0 0,1-1 0 0 0,-1 0 0 0 0,1 0 1 0 0,0 1-1 0 0,-1-1 0 0 0,1 0 0 0 0,0 1 0 0 0,0-1 1 0 0,0 0-1 0 0,0 1 0 0 0,0-1 0 0 0,0 0 1 0 0,0 1-1 0 0,0-1 0 0 0,1 0 0 0 0,-1 0 0 0 0,1 1 1 0 0,-1-1-1 0 0,1 0 0 0 0,-1 0 0 0 0,1 0 1 0 0,-1 1-1 0 0,1-1 0 0 0,0 0 0 0 0,0 0 0 0 0,0 0 1 0 0,0 0-1 0 0,0 0 0 0 0,0 0 0 0 0,0-1 0 0 0,0 1 1 0 0,0 0-1 0 0,0 0 0 0 0,0-1 0 0 0,0 1 1 0 0,0 0-1 0 0,1-1 0 0 0,-1 0 0 0 0,0 1 0 0 0,2-1-16 0 0,8 4 293 0 0,0-1 0 0 0,1 0-1 0 0,0-1 1 0 0,0-1 0 0 0,-1 0 0 0 0,1 0-1 0 0,0-1 1 0 0,0-1 0 0 0,1 0-293 0 0,20 0 493 0 0,-12 0-183 0 0,-1-1 0 0 0,0-1 1 0 0,0-1-1 0 0,0-1 0 0 0,0-1 1 0 0,-1 0-1 0 0,5-3-310 0 0,-15 5 96 0 0,42-18 764 0 0,-50 21-702 0 0,-1 1 10 0 0,0 0-20 0 0,0 0-16 0 0,0 0-32 0 0,0 0-48 0 0,0 0-39 0 0,0 0-41 0 0,-20 62-556 0 0,18-40 597 0 0,-1-14-19 0 0,1 0-1 0 0,0 1 0 0 0,1-1 1 0 0,0 0-1 0 0,0 1 0 0 0,1-1 1 0 0,0 1-1 0 0,0-1 0 0 0,1 1 1 0 0,0-1-1 0 0,1 1 0 0 0,-1-1 1 0 0,2 0-1 0 0,-1 0 0 0 0,1 0 1 0 0,0 0-1 0 0,1 0 0 0 0,0-1 1 0 0,0 0-1 0 0,1 1 0 0 0,2 2 7 0 0,-1-8 94 0 0,-1-1-1 0 0,1 0 0 0 0,-1 0 0 0 0,1 0 0 0 0,0-1 1 0 0,-1 0-1 0 0,1 0 0 0 0,0 0 0 0 0,-1-1 0 0 0,1 0 1 0 0,-1 0-1 0 0,1 0 0 0 0,-1 0 0 0 0,1-1 0 0 0,-1 0 1 0 0,0 0-1 0 0,0-1 0 0 0,0 0 0 0 0,0 1 1 0 0,0-2-1 0 0,-1 1 0 0 0,1 0 0 0 0,-1-1 0 0 0,0 0 1 0 0,0 0-1 0 0,0 0 0 0 0,2-4-93 0 0,111-114 783 0 0,-87 79-564 0 0,-33 57-3033 0 0,1-3 2806 0 0,0 0 1 0 0,1 1-1 0 0,1-1 1 0 0,0 0-1 0 0,1 0 1 0 0,0 0-1 0 0,0 0 1 0 0,1 0-1 0 0,0 0 1 0 0,1 0-1 0 0,1-1 1 0 0,0 1-1 0 0,0-1 1 0 0,1 0 0 0 0,4 7 7 0 0,-7-13 33 0 0,1 0 0 0 0,-1 0-1 0 0,1 0 1 0 0,0 0 0 0 0,0-1 0 0 0,1 1 0 0 0,-1-1 0 0 0,1 0 0 0 0,0 0 0 0 0,-1 0 0 0 0,1 0 0 0 0,1-1 0 0 0,-1 0 0 0 0,0 1 0 0 0,0-2 0 0 0,1 1 0 0 0,-1 0 0 0 0,1-1 0 0 0,0 0 0 0 0,-1 0 0 0 0,1 0 0 0 0,0-1 0 0 0,0 0 0 0 0,0 1 0 0 0,-1-2 0 0 0,1 1 0 0 0,0-1 0 0 0,0 1 0 0 0,-1-1 0 0 0,1 0 0 0 0,-1-1 0 0 0,1 1 0 0 0,-1-1 0 0 0,1 0 0 0 0,-1 0 0 0 0,0-1 0 0 0,3-1-33 0 0,82-101 1152 0 0,14-31-864 0 0,-102 133-313 0 0,1 1 0 0 0,-1 0 1 0 0,0 0-1 0 0,1 0 0 0 0,-1 0 0 0 0,1 1 0 0 0,-1-1 1 0 0,1 0-1 0 0,0 1 0 0 0,0-1 0 0 0,0 1 0 0 0,0-1 0 0 0,0 1 1 0 0,0 0-1 0 0,0 0 0 0 0,0 0 0 0 0,1 0 0 0 0,-1 0 1 0 0,0 1-1 0 0,1-1 0 0 0,-1 1 0 0 0,0-1 0 0 0,1 1 0 0 0,-1 0 1 0 0,1 0-1 0 0,-1 0 0 0 0,0 0 0 0 0,1 0 0 0 0,-1 1 1 0 0,1-1-1 0 0,-1 1 0 0 0,0 0 0 0 0,1-1 0 0 0,-1 1 1 0 0,0 0-1 0 0,0 0 0 0 0,0 0 0 0 0,0 1 0 0 0,0-1 0 0 0,0 0 1 0 0,0 1-1 0 0,0 0 0 0 0,0-1 0 0 0,-1 1 0 0 0,1 0 1 0 0,1 2 24 0 0,58 62-71 0 0,-60-68 152 0 0,-1 0-1 0 0,1 0 1 0 0,0 0 0 0 0,0 0 0 0 0,-1 0 0 0 0,1 0 0 0 0,-1 0-1 0 0,1 0 1 0 0,-1-1 0 0 0,0 1 0 0 0,0 0 0 0 0,0 0-1 0 0,0 0 1 0 0,-1 0 0 0 0,1 0 0 0 0,0 0 0 0 0,-1-1 0 0 0,1 1-1 0 0,-1 0 1 0 0,0 0 0 0 0,0 0 0 0 0,0 0 0 0 0,0 1-1 0 0,0-1 1 0 0,-1-2-81 0 0,-5 2-100 0 0,0 0 0 0 0,-1 0 0 0 0,1 1 0 0 0,0 0 0 0 0,0 0 0 0 0,-1 0 0 0 0,1 1 0 0 0,0 1 0 0 0,-1-1 0 0 0,1 1 0 0 0,0 0 0 0 0,0 0 0 0 0,0 1 0 0 0,0 0 0 0 0,0 1 0 0 0,0-1 0 0 0,0 1 0 0 0,1 1 0 0 0,-1-1 0 0 0,1 1 0 0 0,0 0 0 0 0,0 0 0 0 0,0 1 0 0 0,1 0 0 0 0,-6 5 100 0 0,6-4-39 0 0,0-1 0 0 0,0 1-1 0 0,0 1 1 0 0,0-1 0 0 0,1 1 0 0 0,0 0 0 0 0,0-1 0 0 0,1 2 0 0 0,0-1 0 0 0,0 0-1 0 0,1 1 1 0 0,0-1 0 0 0,0 1 0 0 0,1 0 0 0 0,0-1 0 0 0,0 1 0 0 0,1 0 0 0 0,0 0-1 0 0,0 0 1 0 0,1 0 0 0 0,0 0 39 0 0,1-4 19 0 0,0 1-1 0 0,0-1 1 0 0,0 0-1 0 0,1 0 1 0 0,0 0-1 0 0,0 0 1 0 0,0 0-1 0 0,0 0 1 0 0,1-1-1 0 0,-1 0 1 0 0,1 1-1 0 0,0-1 1 0 0,0-1-1 0 0,0 1 1 0 0,0-1-1 0 0,1 1 1 0 0,-1-1-1 0 0,1 0 1 0 0,-1-1 0 0 0,1 1-1 0 0,0-1 1 0 0,-1 0-1 0 0,1 0 1 0 0,0 0-1 0 0,0-1 1 0 0,0 0-1 0 0,0 0 1 0 0,0 0-1 0 0,-1 0 1 0 0,1-1-1 0 0,0 0 1 0 0,0 0-1 0 0,0 0 1 0 0,1-1-19 0 0,5-2 114 0 0,0-1-1 0 0,0-1 1 0 0,0 1 0 0 0,-1-1 0 0 0,0-1 0 0 0,0 0-1 0 0,0-1 1 0 0,-1 0 0 0 0,0 0 0 0 0,0-1 0 0 0,1-3-114 0 0,7-4 96 0 0,109-102 68 0 0,-114 111-98 0 0,-15 14-493 0 0,-6 11 156 0 0,-11 133 175 0 0,26-22-184 0 0,-7 102-143 0 0,0-219 423 0 0,-1-1 0 0 0,0 1-1 0 0,-1-1 1 0 0,-1 0 0 0 0,1 0 0 0 0,-2 0 0 0 0,1-1-1 0 0,-2 1 1 0 0,1-1 0 0 0,-2 0 0 0 0,1-1-1 0 0,-1 0 1 0 0,0 0 0 0 0,-1 0 0 0 0,0-1 0 0 0,-1 0-1 0 0,1 0 1 0 0,-2-1 0 0 0,1 0 0 0 0,-1-1 0 0 0,0 0-1 0 0,0 0 1 0 0,0-1 0 0 0,-1-1 0 0 0,0 0-1 0 0,0 0 1 0 0,0-1 0 0 0,0 0 0 0 0,-1-1 0 0 0,1-1-1 0 0,-2 1 1 0 0,12-2-1 0 0,-1 1 0 0 0,1-1-1 0 0,-1 0 1 0 0,1 1 0 0 0,-1-1-1 0 0,0 0 1 0 0,1 0 0 0 0,-1 0-1 0 0,0 0 1 0 0,1 0 0 0 0,-1 0-1 0 0,0-1 1 0 0,1 1 0 0 0,-1 0-1 0 0,1-1 1 0 0,-1 0 0 0 0,1 1-1 0 0,-1-1 1 0 0,1 0 0 0 0,-1 0-1 0 0,1 1 1 0 0,0-1 0 0 0,-1 0-1 0 0,1 0 1 0 0,0-1 0 0 0,0 1-1 0 0,0 0 1 0 0,0 0 0 0 0,0-1-1 0 0,0 1 1 0 0,0 0 0 0 0,0-1-1 0 0,0 1 1 0 0,1-1 0 0 0,-1 1-1 0 0,0-1 1 0 0,1 1 0 0 0,-1-1-1 0 0,1 1 1 0 0,0-1 0 0 0,0 0-1 0 0,0 1 1 0 0,-1-1 0 0 0,1 0-1 0 0,1 1 1 0 0,-1-1 0 0 0,0 0-1 0 0,0 1 1 0 0,1-1 0 0 0,-1 1-1 0 0,1-1 2 0 0,1-6 10 0 0,2 0 1 0 0,-1 0-1 0 0,1 1 0 0 0,0-1 0 0 0,0 1 0 0 0,1 0 0 0 0,0 0 0 0 0,0 1 0 0 0,1-1 0 0 0,0 1 0 0 0,1 0-10 0 0,6-9 76 0 0,506-559 159 0 0,-507 559-345 0 0,0-1 0 0 0,0 0 0 0 0,-1 0 1 0 0,-1-1-1 0 0,-1-1 0 0 0,-1 1 0 0 0,0-2 0 0 0,-1 1 1 0 0,-1-1-1 0 0,-1 0 0 0 0,-1 0 0 0 0,0 0 0 0 0,-1-1 1 0 0,-2 1-1 0 0,0-4 110 0 0,-1 22 1 0 0,2-4 17 0 0,-1 0 0 0 0,0 0 0 0 0,-1 1 0 0 0,1-1 0 0 0,-1 0 0 0 0,0 0 0 0 0,-1 0 0 0 0,1 0 0 0 0,-1 0 0 0 0,0 0 0 0 0,0 0 0 0 0,0 0 0 0 0,-1 0 0 0 0,1 1 0 0 0,-1-1 0 0 0,-1 0 0 0 0,1 1 0 0 0,0 0 0 0 0,-1 0 0 0 0,0-1 0 0 0,0 2 0 0 0,0-1 0 0 0,-1 0 0 0 0,1 1 0 0 0,-1-1 0 0 0,0 1 0 0 0,0 0 0 0 0,0 0 0 0 0,0 1 0 0 0,-1-1 0 0 0,-3-1-18 0 0,4 3-39 0 0,0 0 0 0 0,-1 0 0 0 0,1 0 1 0 0,0 1-1 0 0,0 0 0 0 0,0 0 1 0 0,-1 0-1 0 0,1 0 0 0 0,0 1 1 0 0,0-1-1 0 0,0 1 0 0 0,0 0 0 0 0,-1 0 1 0 0,1 1-1 0 0,1-1 0 0 0,-1 1 1 0 0,0 0-1 0 0,0 0 0 0 0,1 0 0 0 0,-1 1 1 0 0,1-1-1 0 0,0 1 0 0 0,-1 0 1 0 0,1 0-1 0 0,0 0 0 0 0,1 0 0 0 0,-1 0 1 0 0,1 1-1 0 0,-1-1 0 0 0,1 1 1 0 0,0 0-1 0 0,0-1 0 0 0,1 1 1 0 0,-1 0-1 0 0,1 0 0 0 0,0 0 0 0 0,0 0 1 0 0,0 0-1 0 0,0 1 0 0 0,1-1 39 0 0,18 83-98 0 0,-12-70 212 0 0,1 1 0 0 0,-2-1 1 0 0,0 1-1 0 0,-2 0 1 0 0,0 0-1 0 0,0 0 1 0 0,-2 0-1 0 0,0 0 1 0 0,-2 1-1 0 0,0 8-114 0 0,1 0 1 0 0,-6 83-40 0 0,8-109 51 0 0,-1 1-1 0 0,0 0 0 0 0,1-1 1 0 0,-1 1-1 0 0,1-1 0 0 0,-1 0 0 0 0,1 1 1 0 0,0-1-1 0 0,0 0 0 0 0,-1 0 1 0 0,1 0-1 0 0,0 0 0 0 0,0-1 0 0 0,0 1 1 0 0,0 0-1 0 0,0-1 0 0 0,0 0 0 0 0,0 1 1 0 0,0-1-1 0 0,0 0 0 0 0,0 0 1 0 0,1 0-1 0 0,-1 0 0 0 0,0 0 0 0 0,0 0 1 0 0,0-1-1 0 0,0 1 0 0 0,0-1 1 0 0,0 0-1 0 0,0 1 0 0 0,0-1 0 0 0,0 0 1 0 0,-1 0-1 0 0,1 0 0 0 0,0-1-11 0 0,177-115 806 0 0,-175 114-830 0 0,1-1 1 0 0,-1 1-1 0 0,1 0 1 0 0,0 1-1 0 0,0-1 1 0 0,0 1-1 0 0,0 0 1 0 0,1 0-1 0 0,-1 0 1 0 0,1 1 0 0 0,-1 0-1 0 0,1 0 1 0 0,-1 1-1 0 0,1-1 1 0 0,4 1 23 0 0,-4 46 126 0 0,-7-24-35 0 0,11 80-78 0 0,-9-99-9 0 0,0 1-1 0 0,0-1 1 0 0,1 0 0 0 0,0 0-1 0 0,-1 0 1 0 0,1 0-1 0 0,1 0 1 0 0,-1 0 0 0 0,0 0-1 0 0,1-1 1 0 0,-1 1 0 0 0,1-1-1 0 0,-1 1 1 0 0,1-1-1 0 0,0 0 1 0 0,0 0 0 0 0,0-1-1 0 0,1 1 1 0 0,-1-1-1 0 0,0 1 1 0 0,1-1 0 0 0,-1 0-1 0 0,0 0 1 0 0,1-1-1 0 0,-1 1 1 0 0,1-1 0 0 0,2 1-4 0 0,12-4 127 0 0,0 0 0 0 0,-1-1 0 0 0,0 0 0 0 0,0-2 0 0 0,0 0 0 0 0,-1-1 0 0 0,0-1 0 0 0,0 0 0 0 0,0-1 0 0 0,-1-1 0 0 0,-1 0 1 0 0,0-1-1 0 0,0 0 0 0 0,-1-2 0 0 0,-1 1 0 0 0,0-1 0 0 0,0-1 0 0 0,1-3-127 0 0,12-9 103 0 0,3 2-69 0 0,-2-1 0 0 0,-1-1 1 0 0,-1-2-1 0 0,-1 0 0 0 0,-2-1 1 0 0,-1-1-1 0 0,-1-1 0 0 0,-1-1 1 0 0,-2-1-1 0 0,-1 0 0 0 0,-2-1 1 0 0,5-21-35 0 0,-15-71 268 0 0,-3 122-253 0 0,-1 0 1 0 0,1 0 0 0 0,-1 0-1 0 0,0 0 1 0 0,0 0-1 0 0,0 1 1 0 0,-1-1 0 0 0,1 0-1 0 0,-1 0 1 0 0,0 1 0 0 0,0-1-1 0 0,0 1 1 0 0,-1 0-1 0 0,1-1 1 0 0,-1 1 0 0 0,1 0-1 0 0,-1 1 1 0 0,0-1 0 0 0,0 0-1 0 0,-1 1 1 0 0,1-1-1 0 0,0 1 1 0 0,-1 0 0 0 0,0 0-1 0 0,1 1 1 0 0,-1-1 0 0 0,0 1-1 0 0,0 0 1 0 0,0 0-1 0 0,0 0 1 0 0,0 0 0 0 0,0 1-1 0 0,0-1 1 0 0,0 1 0 0 0,0 0-1 0 0,0 0 1 0 0,0 1 0 0 0,0-1-1 0 0,-2 2-15 0 0,0 2-17 0 0,0 2-1 0 0,0-1 0 0 0,0 0 1 0 0,1 1-1 0 0,0 0 1 0 0,0 0-1 0 0,1 1 0 0 0,0-1 1 0 0,0 1-1 0 0,0 0 1 0 0,1 0-1 0 0,0 0 0 0 0,0 1 1 0 0,1-1-1 0 0,0 2 18 0 0,-3 12-3 0 0,1 0 0 0 0,1 1 0 0 0,1-1 0 0 0,0 1 0 0 0,2-1-1 0 0,1 1 1 0 0,0 0 0 0 0,2-1 0 0 0,2 10 3 0 0,11 50-41 0 0,-3 0 0 0 0,-3 1 0 0 0,-5 1 0 0 0,-3 21 41 0 0,-10-135-7536 0 0,-1 7-1884 0 0,6 16 2663 0 0</inkml:trace>
  <inkml:trace contextRef="#ctx0" brushRef="#br0" timeOffset="24307.358">7035 267 12859 0 0,'0'0'1664'0'0,"0"0"-597"0"0,0 0-71 0 0,0 0 179 0 0,0 0 71 0 0,0 0-110 0 0,0 0-189 0 0,0 0-124 0 0,0 0-80 0 0,37 5-79 0 0,119 16-87 0 0,203 8 646 0 0,-255-25-2700 0 0,-59-4-2538 0 0,-12 0-3040 0 0,-13 0-4806 0 0</inkml:trace>
  <inkml:trace contextRef="#ctx0" brushRef="#br0" timeOffset="46803.252">1 2126 0 0 0,'0'0'489'0'0,"0"0"512"0"0,0 0 243 0 0,0 0 110 0 0,0 0 3 0 0,0 0-65 0 0,0 0-93 0 0,0 0-100 0 0,10 7-69 0 0,33 20 11 0 0,-39-25-852 0 0,0-1-1 0 0,0 1 0 0 0,0-1 0 0 0,0 0 1 0 0,0-1-1 0 0,0 1 0 0 0,0-1 1 0 0,0 1-1 0 0,0-1 0 0 0,0 0 0 0 0,0-1 1 0 0,0 1-1 0 0,1-1 0 0 0,-1 0 1 0 0,0 0-1 0 0,0 0 0 0 0,-1 0 0 0 0,1-1 1 0 0,0 0-1 0 0,0 0 0 0 0,-1 0 1 0 0,1 0-1 0 0,-1 0 0 0 0,1-1-188 0 0,1 0 140 0 0,26-18 245 0 0,-1-1 0 0 0,-1-2 0 0 0,-1-1 0 0 0,-1-2 1 0 0,-1 0-1 0 0,-1-2 0 0 0,-2-1 0 0 0,7-13-385 0 0,77-88 5 0 0,-105 129 19 0 0,-1 0-49 0 0,0 0 0 0 0,0-1-1 0 0,0 1 1 0 0,0 0-1 0 0,0 0 1 0 0,0 0 0 0 0,1 0-1 0 0,-1 0 1 0 0,1 0-1 0 0,0 0 1 0 0,0 0-1 0 0,-1 0 1 0 0,1 1 0 0 0,0-1-1 0 0,0 1 1 0 0,1 0-1 0 0,-1-1 1 0 0,0 1 0 0 0,0 0-1 0 0,1 0 1 0 0,-1 0-1 0 0,0 1 1 0 0,1-1 0 0 0,-1 1-1 0 0,1-1 1 0 0,-1 1-1 0 0,1 0 1 0 0,-1 0-1 0 0,1 0 1 0 0,-1 0 0 0 0,1 0-1 0 0,-1 0 1 0 0,1 1-1 0 0,-1-1 1 0 0,1 1 0 0 0,-1 0-1 0 0,0 0 1 0 0,1 0-1 0 0,-1 0 1 0 0,0 0 0 0 0,0 0-1 0 0,0 0 1 0 0,0 1-1 0 0,0-1 1 0 0,0 1-1 0 0,1 1 26 0 0,5 14 148 0 0,-2 0 0 0 0,-1 1 0 0 0,0 0 0 0 0,-1-1 0 0 0,-1 2-1 0 0,0-1 1 0 0,-2 0 0 0 0,0 0 0 0 0,-1 1 0 0 0,-2 14-148 0 0,2-4 155 0 0,-2-15-147 0 0,0-1 1 0 0,-1 0-1 0 0,0 1 0 0 0,-1-1 0 0 0,0-1 1 0 0,-1 1-1 0 0,-1-1 0 0 0,0 1 0 0 0,0-2 0 0 0,-1 1 1 0 0,-1-1-1 0 0,0 0 0 0 0,-1 0 0 0 0,0-1 1 0 0,0-1-1 0 0,-1 1 0 0 0,0-1 0 0 0,-1-1 1 0 0,0 0-1 0 0,0 0 0 0 0,-1-2 0 0 0,0 1 1 0 0,-8 2-9 0 0,-57-4-1523 0 0,74-8 1432 0 0,0 1 1 0 0,0 0 0 0 0,0-1 0 0 0,1 0 0 0 0,-1 1 0 0 0,1-1 0 0 0,-1 0 0 0 0,1-1 0 0 0,0 1 0 0 0,0 0 0 0 0,0 0 0 0 0,1-1 0 0 0,-1 0 0 0 0,1 1 0 0 0,0-1 0 0 0,0 1 0 0 0,0-1 0 0 0,0 0 0 0 0,1 0 0 0 0,-1 0 0 0 0,1 1 0 0 0,0-1 0 0 0,0 0 0 0 0,1 0 0 0 0,-1 0 0 0 0,1-1 90 0 0,-1 1-95 0 0,0-1-1 0 0,0 1 1 0 0,1-1 0 0 0,-1 1-1 0 0,1-1 1 0 0,0 1 0 0 0,1-1-1 0 0,-1 1 1 0 0,1 0 0 0 0,0 0-1 0 0,0 0 1 0 0,0 0 0 0 0,0 0-1 0 0,1 0 1 0 0,-1 0 0 0 0,1 1-1 0 0,0-1 1 0 0,0 1 0 0 0,1 0-1 0 0,-1 0 1 0 0,0 0 0 0 0,1 0-1 0 0,0 1 1 0 0,0 0 0 0 0,4-3 95 0 0,-3 2 9 0 0,1 0 1 0 0,0 0-1 0 0,0 0 1 0 0,0 0-1 0 0,0 1 1 0 0,0 0-1 0 0,1 0 0 0 0,-1 1 1 0 0,1 0-1 0 0,-1 0 1 0 0,1 1-1 0 0,0-1 1 0 0,-1 1-1 0 0,1 1 1 0 0,0-1-1 0 0,-1 1 0 0 0,1 0 1 0 0,-1 1-1 0 0,0-1 1 0 0,1 1-1 0 0,-1 1 1 0 0,0-1-1 0 0,0 1 1 0 0,3 2-10 0 0,43 30 590 0 0,60 26 292 0 0,-100-57-724 0 0,0-1-1 0 0,1-1 1 0 0,-1 0-1 0 0,0-1 1 0 0,1-1 0 0 0,-1 1-1 0 0,0-2 1 0 0,1 0 0 0 0,-1 0-1 0 0,0-1 1 0 0,0-1 0 0 0,0 0-1 0 0,0-1 1 0 0,6-2-158 0 0,7-5 147 0 0,-1-2 0 0 0,0 0 0 0 0,-1-2 0 0 0,-1 0 0 0 0,0-1 0 0 0,-1-2 0 0 0,-1 0 0 0 0,0-1 0 0 0,-2-1 0 0 0,0-1 0 0 0,-1 0 0 0 0,-1-1 0 0 0,-1-1 0 0 0,-1 0 0 0 0,-2-2 0 0 0,11-24-146 0 0,-11-12 340 0 0,-26 68-1621 0 0,6 7 1202 0 0,1 0 1 0 0,0 1-1 0 0,1 0 0 0 0,0 0 1 0 0,1 0-1 0 0,1 1 1 0 0,0-1-1 0 0,2 1 1 0 0,0 0-1 0 0,0 0 1 0 0,1 0-1 0 0,1 0 1 0 0,1 0-1 0 0,2 14 78 0 0,-2-24 32 0 0,0 0 0 0 0,1-1 0 0 0,-1 1 0 0 0,1 0 0 0 0,0-1 0 0 0,1 1 0 0 0,-1-1 0 0 0,1 0 0 0 0,0 0 0 0 0,1 0 0 0 0,-1 0 0 0 0,1 0 0 0 0,0-1 0 0 0,0 1 0 0 0,0-1 0 0 0,1 0-1 0 0,0-1 1 0 0,-1 1 0 0 0,1-1 0 0 0,0 0 0 0 0,1 0 0 0 0,-1 0 0 0 0,1-1 0 0 0,-1 0 0 0 0,1 0 0 0 0,-1 0 0 0 0,1-1 0 0 0,0 0 0 0 0,0 0 0 0 0,0 0 0 0 0,3-1-32 0 0,1 1 55 0 0,0-2 1 0 0,0 0-1 0 0,0 0 0 0 0,0 0 1 0 0,0-1-1 0 0,0-1 1 0 0,-1 0-1 0 0,1 0 0 0 0,-1-1 1 0 0,0 0-1 0 0,0 0 1 0 0,0-1-1 0 0,-1-1 0 0 0,1 1 1 0 0,-1-1-1 0 0,-1-1 1 0 0,3-1-57 0 0,12-12 70 0 0,-1-2-1 0 0,-1 0 1 0 0,-1-1-1 0 0,-1-1 1 0 0,-1-1-1 0 0,10-19-68 0 0,-39 60-2064 0 0,9-3 1818 0 0,0-7 233 0 0,1 0 0 0 0,-1 0-1 0 0,1 1 1 0 0,0 0 0 0 0,1-1-1 0 0,-1 1 1 0 0,1 0-1 0 0,1 0 1 0 0,-1-1 0 0 0,1 1-1 0 0,0 0 1 0 0,1 0-1 0 0,0 0 1 0 0,0-1 0 0 0,0 1-1 0 0,1 0 1 0 0,0-1 0 0 0,0 1-1 0 0,1-1 1 0 0,0 0-1 0 0,0 0 1 0 0,0 0 0 0 0,1 0-1 0 0,0 0 1 0 0,0-1 0 0 0,0 1-1 0 0,1-1 1 0 0,-1 0-1 0 0,1-1 1 0 0,0 1 0 0 0,4 1 13 0 0,2-2 81 0 0,0-2 0 0 0,-1 0 1 0 0,1 0-1 0 0,0-1 0 0 0,0 0 0 0 0,0-1 1 0 0,1 0-1 0 0,-1-1 0 0 0,0 0 1 0 0,0 0-1 0 0,-1-2 0 0 0,1 1 0 0 0,0-1 1 0 0,-1-1-1 0 0,1 0 0 0 0,-1 0 1 0 0,0-1-1 0 0,0 0 0 0 0,-1-1 0 0 0,0 0 1 0 0,0-1-1 0 0,3-2-81 0 0,24-15 240 0 0,0-2 1 0 0,-2-1-1 0 0,0-2 0 0 0,-3-1 0 0 0,0-2 1 0 0,-2 0-1 0 0,17-27-240 0 0,-39 51-2 0 0,-1-1 1 0 0,0 1-1 0 0,0-1 1 0 0,-1 0 0 0 0,0 0-1 0 0,-1-1 1 0 0,0 1-1 0 0,0-1 1 0 0,-1 0 0 0 0,-1 0-1 0 0,0 0 1 0 0,0-1-1 0 0,-1 1 1 0 0,0 0-1 0 0,0-1 1 0 0,-2-4 1 0 0,0 13-86 0 0,-1 0 1 0 0,0 0-1 0 0,0 0 0 0 0,0 0 0 0 0,-1 0 0 0 0,1 1 1 0 0,0-1-1 0 0,-1 1 0 0 0,1-1 0 0 0,-1 1 0 0 0,1 0 1 0 0,-1 0-1 0 0,0 0 0 0 0,1 0 0 0 0,-1 1 1 0 0,0-1-1 0 0,0 1 0 0 0,1-1 0 0 0,-1 1 0 0 0,0 0 1 0 0,0 0-1 0 0,0 0 0 0 0,0 1 0 0 0,1-1 1 0 0,-1 1-1 0 0,0-1 0 0 0,0 1 0 0 0,1 0 0 0 0,-1 0 1 0 0,1 0-1 0 0,-1 1 0 0 0,1-1 0 0 0,-1 0 0 0 0,-1 3 86 0 0,-9 1-155 0 0,1 2-1 0 0,1 0 0 0 0,-1 0 0 0 0,1 1 0 0 0,0 0 0 0 0,1 1 0 0 0,0 0 1 0 0,0 1-1 0 0,1 0 0 0 0,0 1 0 0 0,1 0 0 0 0,0 0 0 0 0,1 0 0 0 0,0 1 0 0 0,1 0 1 0 0,0 1 155 0 0,6-11 3 0 0,-1 0 0 0 0,0-1 1 0 0,1 1-1 0 0,-1 0 1 0 0,1 0-1 0 0,0 0 1 0 0,0 0-1 0 0,0 0 1 0 0,0 0-1 0 0,0 0 1 0 0,0 0-1 0 0,0 0 0 0 0,0 0 1 0 0,1 0-1 0 0,-1-1 1 0 0,1 1-1 0 0,0 0 1 0 0,-1 0-1 0 0,1 0 1 0 0,0-1-1 0 0,0 1 0 0 0,0 0 1 0 0,0-1-1 0 0,0 1 1 0 0,1-1-1 0 0,-1 1 1 0 0,0-1-1 0 0,1 0 1 0 0,-1 1-1 0 0,1-1 1 0 0,-1 0-1 0 0,1 0 0 0 0,0 0 1 0 0,-1 0-1 0 0,1 0 1 0 0,0 0-1 0 0,0-1 1 0 0,0 1-1 0 0,0-1 1 0 0,0 1-1 0 0,0-1-3 0 0,88 8 892 0 0,-78-8-827 0 0,162-3 976 0 0,-173 3-996 0 0,1 1 1 0 0,0 0 0 0 0,0 0-1 0 0,-1 0 1 0 0,1 0 0 0 0,0 0-1 0 0,-1 0 1 0 0,1 0 0 0 0,-1 0-1 0 0,0 1 1 0 0,1-1 0 0 0,-1 0-1 0 0,0 1 1 0 0,0-1 0 0 0,0 1-1 0 0,0 0 1 0 0,0-1 0 0 0,0 1-1 0 0,0 0 1 0 0,0 0 0 0 0,-1-1-1 0 0,1 1 1 0 0,-1 0 0 0 0,1 0-1 0 0,-1 0 1 0 0,0 0 0 0 0,0 0-1 0 0,0 0 1 0 0,0 0 0 0 0,0-1-1 0 0,0 1 1 0 0,0 2-46 0 0,-14 63 1081 0 0,-66 86-471 0 0,72-136-1854 0 0,11-13-3923 0 0,6-2-3418 0 0,-5-2 3117 0 0</inkml:trace>
  <inkml:trace contextRef="#ctx0" brushRef="#br0" timeOffset="47479.714">2548 1548 3985 0 0,'0'0'1307'0'0,"0"0"-51"0"0,0 0 280 0 0,0 0 242 0 0,0 0 42 0 0,0 0-91 0 0,0 0-173 0 0,0 0-170 0 0,0 0-174 0 0,0 0-222 0 0,31-19-236 0 0,97-59-173 0 0,-119 74-472 0 0,-1 0 0 0 0,0-1 0 0 0,0 0 0 0 0,0 0 0 0 0,0-1 0 0 0,-1 0 0 0 0,0 0 0 0 0,-1-1 0 0 0,1 0 0 0 0,-1 0 0 0 0,0-1 0 0 0,0-1-109 0 0,5-7 151 0 0,0 2-70 0 0,0-2 0 0 0,-2 1 0 0 0,1-2 0 0 0,-2 1 0 0 0,0-1 0 0 0,-1 0 0 0 0,-1-1 0 0 0,0 0 0 0 0,-1 0 0 0 0,-1 0 0 0 0,-1 0 0 0 0,1-18-81 0 0,-5 36-25 0 0,1-1 0 0 0,0 0 0 0 0,-1 0 0 0 0,1 1 0 0 0,-1-1 0 0 0,1 0 0 0 0,-1 1 0 0 0,0-1 0 0 0,1 1 0 0 0,-1-1 0 0 0,1 1 1 0 0,-1-1-1 0 0,0 1 0 0 0,0-1 0 0 0,1 1 0 0 0,-1-1 0 0 0,0 1 0 0 0,0 0 0 0 0,1 0 0 0 0,-1-1 0 0 0,0 1 0 0 0,0 0 0 0 0,0 0 0 0 0,0 0 0 0 0,1 0 0 0 0,-1 0 1 0 0,0 0-1 0 0,0 0 0 0 0,0 0 0 0 0,0 0 0 0 0,1 0 0 0 0,-1 1 0 0 0,0-1 0 0 0,0 0 0 0 0,1 0 0 0 0,-1 1 0 0 0,0-1 0 0 0,0 1 0 0 0,1-1 0 0 0,-1 1 0 0 0,0-1 1 0 0,1 1-1 0 0,-1-1 0 0 0,0 1 0 0 0,1-1 0 0 0,-1 1 0 0 0,1 0 0 0 0,-1-1 0 0 0,1 1 0 0 0,-1 0 0 0 0,1-1 0 0 0,0 1 0 0 0,-1 0 0 0 0,1 0 0 0 0,0 0 0 0 0,-1 0 25 0 0,-64 146-717 0 0,40-58 720 0 0,4 0 0 0 0,4 2 0 0 0,4-1-1 0 0,4 2 1 0 0,4 0 0 0 0,4 0 0 0 0,8 56-3 0 0,19 309-495 0 0,-45-322 325 0 0,17-130 139 0 0,0 0 0 0 0,0 0-1 0 0,0 0 1 0 0,-1-1 0 0 0,0 1 0 0 0,0-1 0 0 0,0 1 0 0 0,0-1 0 0 0,-1 0 0 0 0,0-1-1 0 0,0 1 1 0 0,0 0 0 0 0,0-1 0 0 0,0 0 0 0 0,-1 0 0 0 0,0 0 0 0 0,1-1-1 0 0,-1 0 1 0 0,0 0 0 0 0,0 0 0 0 0,0 0 0 0 0,0-1 0 0 0,-1 1 0 0 0,1-1 31 0 0,-4-1-57 0 0,1 1 0 0 0,0-1 1 0 0,0-1-1 0 0,0 1 1 0 0,0-1-1 0 0,0-1 0 0 0,0 0 1 0 0,0 0-1 0 0,0 0 1 0 0,0-1-1 0 0,1 0 0 0 0,0 0 1 0 0,-1-1-1 0 0,1 0 1 0 0,0-1-1 0 0,1 1 0 0 0,-1-1 1 0 0,1 0-1 0 0,0-1 1 0 0,0 0-1 0 0,1 0 0 0 0,-1 0 1 0 0,1 0-1 0 0,1-1 1 0 0,-1 0-1 0 0,1 0 0 0 0,0 0 1 0 0,1-1-1 0 0,0 1 1 0 0,0-1-1 0 0,1 1 0 0 0,-1-1 1 0 0,2 0-1 0 0,-1-4 57 0 0,-1-1 88 0 0,0 0-1 0 0,1 0 0 0 0,1 0 1 0 0,0 0-1 0 0,1 0 0 0 0,0 0 1 0 0,1 0-1 0 0,0 0 0 0 0,1 0 1 0 0,1 1-1 0 0,0-1 0 0 0,1 0 1 0 0,0 1-1 0 0,3-5-87 0 0,17-29 71 0 0,1 0 0 0 0,3 2 0 0 0,1 2 0 0 0,3 0 0 0 0,1 2 0 0 0,2 2 0 0 0,1 1 0 0 0,2 1 0 0 0,10-4-71 0 0,0 8-1295 0 0,-14 16-7536 0 0,-29 15 4595 0 0,1 1-154 0 0</inkml:trace>
  <inkml:trace contextRef="#ctx0" brushRef="#br0" timeOffset="48563.887">3204 1780 4953 0 0,'0'0'3571'0'0,"0"0"-1390"0"0,0 0-434 0 0,0 0-19 0 0,0 0-167 0 0,0 0-285 0 0,0 0-229 0 0,0 0-203 0 0,0 0-160 0 0,0 0-161 0 0,0 0-155 0 0,0 0-141 0 0,0 0-93 0 0,-22 7-55 0 0,-66 20-48 0 0,84-26-31 0 0,0 1 1 0 0,0-1 0 0 0,0 1-1 0 0,0 0 1 0 0,1 0 0 0 0,-1 0-1 0 0,1 0 1 0 0,-1 1 0 0 0,1 0-1 0 0,0-1 1 0 0,0 1 0 0 0,0 0-1 0 0,0 1 1 0 0,1-1 0 0 0,-1 0-1 0 0,1 1 1 0 0,-1 1-1 0 0,-5 7-14 0 0,0-2-32 0 0,1-1-1 0 0,0 2 1 0 0,0-1-1 0 0,1 1 1 0 0,0 0-1 0 0,1 0 1 0 0,0 0-1 0 0,1 1 0 0 0,1 0 1 0 0,0 0-1 0 0,0 0 1 0 0,1 0-1 0 0,0 0 1 0 0,1 1-1 0 0,1-1 1 0 0,0 0-1 0 0,2 12 47 0 0,-2-22 5 0 0,1 0 1 0 0,-1 0-1 0 0,1 0 0 0 0,0 0 0 0 0,0 0 0 0 0,0 0 0 0 0,0 0 1 0 0,1 0-1 0 0,-1 0 0 0 0,0 0 0 0 0,1 0 0 0 0,0-1 0 0 0,-1 1 0 0 0,1-1 1 0 0,0 1-1 0 0,-1-1 0 0 0,1 0 0 0 0,0 0 0 0 0,0 1 0 0 0,0-1 1 0 0,0 0-1 0 0,1-1 0 0 0,-1 1 0 0 0,0 0 0 0 0,0-1 0 0 0,0 1 0 0 0,1-1 1 0 0,-1 0-1 0 0,0 0 0 0 0,0 0 0 0 0,1 0 0 0 0,-1 0 0 0 0,0 0 1 0 0,0 0-1 0 0,1-1-5 0 0,74-32 1234 0 0,-59 15-1061 0 0,0-2 0 0 0,-1-1-1 0 0,-1 0 1 0 0,-1 0 0 0 0,-1-2-1 0 0,3-6-172 0 0,31-48 35 0 0,11 9-587 0 0,-58 106-1459 0 0,-4 130 1894 0 0,3-164 140 0 0,1 0 1 0 0,0-1 0 0 0,0 1 0 0 0,1 0 0 0 0,-1 0 0 0 0,1-1-1 0 0,-1 1 1 0 0,1-1 0 0 0,0 1 0 0 0,1-1 0 0 0,-1 0-1 0 0,0 0 1 0 0,1 0 0 0 0,0 0 0 0 0,0 0 0 0 0,0-1 0 0 0,0 1-1 0 0,0-1 1 0 0,0 0 0 0 0,1 0 0 0 0,-1 0 0 0 0,1 0-1 0 0,-1-1 1 0 0,1 1 0 0 0,0-1 0 0 0,0 0 0 0 0,0 0 0 0 0,-1 0-1 0 0,1-1 1 0 0,0 1 0 0 0,0-1 0 0 0,0 0 0 0 0,0 0-1 0 0,0 0 1 0 0,0-1 0 0 0,0 1 0 0 0,0-1 0 0 0,0 0 0 0 0,-1 0-1 0 0,1 0 1 0 0,0-1 0 0 0,-1 0 0 0 0,3 0-24 0 0,111-94 1806 0 0,-93 69-1727 0 0,1 1 0 0 0,1 1 0 0 0,1 1 0 0 0,1 1 0 0 0,1 2 0 0 0,1 1 0 0 0,17-8-79 0 0,64-24-61 0 0,-110 54 46 0 0,-1-1 0 0 0,1 0 1 0 0,0 0-1 0 0,-1 1 1 0 0,1-1-1 0 0,-1 0 0 0 0,1 1 1 0 0,-1-1-1 0 0,0 1 0 0 0,1-1 1 0 0,-1 0-1 0 0,0 1 1 0 0,0-1-1 0 0,0 1 0 0 0,0-1 1 0 0,0 0-1 0 0,0 1 0 0 0,-1-1 1 0 0,1 1-1 0 0,0-1 1 0 0,-1 0-1 0 0,1 1 0 0 0,-1-1 1 0 0,0 0-1 0 0,1 1 0 0 0,-1-1 1 0 0,0 0-1 0 0,0 1 15 0 0,-39 43 404 0 0,40-45-376 0 0,-1 1 0 0 0,1-1 0 0 0,-1 1 0 0 0,0-1 0 0 0,1 1 0 0 0,-1-1-1 0 0,1 1 1 0 0,-1-1 0 0 0,0 0 0 0 0,0 1 0 0 0,1-1 0 0 0,-1 0 0 0 0,0 0 0 0 0,0 0-1 0 0,1 1 1 0 0,-1-1 0 0 0,0 0 0 0 0,0 0 0 0 0,1 0 0 0 0,-1 0 0 0 0,0 0 0 0 0,0 0 0 0 0,0 0-1 0 0,1-1 1 0 0,-1 1 0 0 0,0 0 0 0 0,0 0 0 0 0,1 0 0 0 0,-1-1 0 0 0,0 1 0 0 0,1-1-1 0 0,-1 1 1 0 0,0 0 0 0 0,1-1 0 0 0,-1 1 0 0 0,0-1 0 0 0,1 1 0 0 0,-1-1 0 0 0,1 0-1 0 0,-1 1 1 0 0,1-1 0 0 0,-1 1 0 0 0,1-1 0 0 0,0 0 0 0 0,-1 1 0 0 0,1-1 0 0 0,0 0-28 0 0,-11-12-138 0 0,7 12 102 0 0,1-1 0 0 0,-1 1 1 0 0,0 0-1 0 0,0 0 1 0 0,0 0-1 0 0,0 1 0 0 0,0 0 1 0 0,-1-1-1 0 0,1 1 1 0 0,0 1-1 0 0,0-1 1 0 0,0 1-1 0 0,0-1 0 0 0,0 1 1 0 0,0 0-1 0 0,0 0 1 0 0,1 1-1 0 0,-1-1 1 0 0,0 1-1 0 0,1 0 0 0 0,-1 0 1 0 0,1 0-1 0 0,-1 1 1 0 0,1-1-1 0 0,-2 3 36 0 0,1-1-19 0 0,0 0-1 0 0,0 0 1 0 0,0 0 0 0 0,1 0-1 0 0,0 1 1 0 0,0-1-1 0 0,0 1 1 0 0,1 0 0 0 0,0 0-1 0 0,-1 0 1 0 0,2 0 0 0 0,-1 1-1 0 0,1-1 1 0 0,-1 0 0 0 0,1 1-1 0 0,1-1 1 0 0,-1 1-1 0 0,1-1 1 0 0,0 1 0 0 0,0-1-1 0 0,1 1 1 0 0,0-1 0 0 0,0 2 19 0 0,2 1-13 0 0,1-1-1 0 0,0 1 1 0 0,0-1 0 0 0,0 0 0 0 0,1-1 0 0 0,0 1 0 0 0,0-1 0 0 0,1 0 0 0 0,0 0 0 0 0,0 0 0 0 0,0-1-1 0 0,1 0 1 0 0,-1 0 0 0 0,1-1 0 0 0,0 0 0 0 0,1 0 0 0 0,-1-1 0 0 0,1 0 0 0 0,-1 0 0 0 0,1 0 0 0 0,0-1 0 0 0,7 1 13 0 0,152 5 334 0 0,-138-13-227 0 0,-1 0-1 0 0,1-2 0 0 0,-1-1 1 0 0,0-1-1 0 0,-1-1 0 0 0,18-11-106 0 0,-41 20 13 0 0,17-8 77 0 0,0-1-1 0 0,0 0 1 0 0,0-2-1 0 0,-1 0 1 0 0,-1-1-1 0 0,-1-2 1 0 0,0 1 0 0 0,0-2-1 0 0,-1-1 1 0 0,-2 0-1 0 0,1-1 1 0 0,-2 0-1 0 0,9-15-89 0 0,-18 22-31 0 0,0 0 1 0 0,0-1-1 0 0,-1 0 0 0 0,0 0 0 0 0,-1-1 0 0 0,0 1 0 0 0,-1 0 0 0 0,-1-1 0 0 0,0 0 0 0 0,-1 1 0 0 0,0-1 1 0 0,-1-6 30 0 0,1 17-33 0 0,-1 0 0 0 0,0-1 0 0 0,1 1 1 0 0,-1 0-1 0 0,0-1 0 0 0,0 1 1 0 0,0 0-1 0 0,0 0 0 0 0,-1 0 0 0 0,1 0 1 0 0,-1 0-1 0 0,1 0 0 0 0,-1 0 1 0 0,0 1-1 0 0,1-1 0 0 0,-1 1 0 0 0,0-1 1 0 0,0 1-1 0 0,0-1 0 0 0,0 1 0 0 0,0 0 1 0 0,-1 0-1 0 0,1 0 0 0 0,0 0 1 0 0,0 1-1 0 0,-1-1 0 0 0,1 1 0 0 0,-1-1 1 0 0,1 1-1 0 0,0 0 0 0 0,-1-1 1 0 0,1 2-1 0 0,-1-1 0 0 0,1 0 0 0 0,0 0 1 0 0,-1 1-1 0 0,0-1 33 0 0,-87 31-958 0 0,82-25 944 0 0,-1 0-1 0 0,1 0 1 0 0,0 1-1 0 0,1 0 1 0 0,0 0 0 0 0,0 1-1 0 0,0 0 1 0 0,1 0-1 0 0,0 0 1 0 0,1 1-1 0 0,0 0 1 0 0,0 0 0 0 0,1 0-1 0 0,0 1 1 0 0,0 0-1 0 0,1 0 1 0 0,1-1-1 0 0,0 2 1 0 0,0-1 0 0 0,1 0-1 0 0,0 0 1 0 0,0 0-1 0 0,1 1 1 0 0,1-1-1 0 0,0 0 1 0 0,0 0 0 0 0,1 1-1 0 0,1-1 1 0 0,-1-1-1 0 0,1 1 1 0 0,1 0-1 0 0,0-1 1 0 0,1 2 14 0 0,6 3-52 0 0,2 1 0 0 0,-1-1 0 0 0,2-1 0 0 0,0-1 0 0 0,0 0 0 0 0,1 0 0 0 0,0-2 0 0 0,1 0 0 0 0,1 0 0 0 0,-1-2 0 0 0,1 0 0 0 0,1-1 0 0 0,-1-1 0 0 0,1 0 0 0 0,1-1 0 0 0,-1-1 0 0 0,0-1 0 0 0,1-1 0 0 0,0 0 0 0 0,10-2 52 0 0,17 0-2782 0 0,-16 0-4445 0 0,-16 0-3658 0 0</inkml:trace>
  <inkml:trace contextRef="#ctx0" brushRef="#br0" timeOffset="50714.827">5061 2104 14299 0 0,'0'0'3358'0'0,"0"0"-2174"0"0,0 0-861 0 0,0 0-78 0 0,0 0 174 0 0,0 0 184 0 0,0 0 101 0 0,0 0-37 0 0,0 0-170 0 0,0 0-155 0 0,0 0-123 0 0,0 17-99 0 0,-3 80-98 0 0,21-92-1517 0 0,-4-6-3881 0 0,-10-2-4274 0 0</inkml:trace>
</inkml:ink>
</file>

<file path=ppt/ink/ink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05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381 251 4849 0 0,'0'0'1475'0'0,"0"0"-184"0"0,0 0-41 0 0,0 0 90 0 0,0 0 162 0 0,0 0 36 0 0,0 0-148 0 0,0 0-250 0 0,0 0-323 0 0,0 0-275 0 0,0 0-226 0 0,-1-2-185 0 0,1 2-126 0 0,0 0 1 0 0,0 1-1 0 0,0-1 0 0 0,0 0 0 0 0,1 0 1 0 0,-1 1-1 0 0,0-1 0 0 0,0 0 0 0 0,0 1 0 0 0,0-1 1 0 0,0 0-1 0 0,0 1 0 0 0,0-1 0 0 0,0 0 1 0 0,0 0-1 0 0,0 1 0 0 0,0-1 0 0 0,0 0 1 0 0,0 1-1 0 0,0-1 0 0 0,0 0 0 0 0,-1 1 1 0 0,1-1-1 0 0,0 0 0 0 0,0 0 0 0 0,0 1 0 0 0,0-1 1 0 0,0 0-1 0 0,-1 0 0 0 0,1 1 0 0 0,0-1 1 0 0,0 0-1 0 0,0 0 0 0 0,-1 1 0 0 0,1-1 1 0 0,0 0-1 0 0,-1 0 0 0 0,1 0 0 0 0,0 0 1 0 0,0 1-1 0 0,-1-1 0 0 0,1 0 0 0 0,0 0 0 0 0,-1 0 1 0 0,1 0-1 0 0,0 0 0 0 0,0 0 0 0 0,-1 0 1 0 0,1 0-1 0 0,0 0 0 0 0,-1 0 0 0 0,1 0 1 0 0,0 0-1 0 0,-1 0 0 0 0,1 0 0 0 0,0 0-5 0 0,2 49 779 0 0,-1-28-457 0 0,-4 316 1138 0 0,-2-242-1931 0 0,5-74-4579 0 0,-1-1-5076 0 0,1-20 5338 0 0</inkml:trace>
  <inkml:trace contextRef="#ctx0" brushRef="#br0" timeOffset="282.527">0 192 2737 0 0,'0'0'3604'0'0,"0"0"-2694"0"0,0 0-726 0 0,0 0 201 0 0,0 0 489 0 0,0 0 487 0 0,0 0 209 0 0,0 0 1 0 0,0 0-117 0 0,0 0-161 0 0,0 0-202 0 0,38 13-199 0 0,120 36-174 0 0,-48-36 131 0 0,-82-14-626 0 0,98-1 304 0 0,0-5 0 0 0,74-17-527 0 0,-187 22-885 0 0,60-8 494 0 0,-49 8-4169 0 0,0 1-5485 0 0,-23 1 5156 0 0</inkml:trace>
  <inkml:trace contextRef="#ctx0" brushRef="#br0" timeOffset="516.953">53 896 6233 0 0,'0'0'1262'0'0,"0"0"-358"0"0,0 0 7 0 0,0 0 377 0 0,0 0 382 0 0,0 0 193 0 0,0 0-52 0 0,0 0-279 0 0,0 0-334 0 0,0 0-295 0 0,0 0-198 0 0,33-1-157 0 0,104-4-103 0 0,-21-23 243 0 0,7-12-1326 0 0,1 6-1 0 0,22 2 639 0 0,-98 26-2467 0 0,-3 1-5761 0 0,-27 1-1761 0 0</inkml:trace>
  <inkml:trace contextRef="#ctx0" brushRef="#br0" timeOffset="1152.38">1261 406 5609 0 0,'0'0'1383'0'0,"0"0"-176"0"0,0 0 239 0 0,0 0 389 0 0,0 0 55 0 0,0 0-238 0 0,0 0-282 0 0,0 0-286 0 0,36-12-201 0 0,115-38-150 0 0,-57 1 249 0 0,-80 41-850 0 0,0-2 1 0 0,-1 1-1 0 0,-1-2 1 0 0,0 0-1 0 0,0 0 0 0 0,-1-1 1 0 0,0-1-1 0 0,-1 0 1 0 0,-1 0-1 0 0,0-1 1 0 0,-1 0-1 0 0,0 0 1 0 0,-1-1-1 0 0,0 0 1 0 0,2-11-133 0 0,-9 25 2 0 0,0 0 0 0 0,1 0 0 0 0,-1 0 1 0 0,0 0-1 0 0,0 0 0 0 0,0-1 0 0 0,0 1 1 0 0,0 0-1 0 0,-1 0 0 0 0,1 0 0 0 0,0 0 1 0 0,0 0-1 0 0,-1 0 0 0 0,1 0 0 0 0,0 0 1 0 0,-1 0-1 0 0,1 0 0 0 0,-1 0 0 0 0,0 0 1 0 0,1 0-1 0 0,-1 0 0 0 0,0 0 0 0 0,1 0 1 0 0,-1 1-1 0 0,0-1 0 0 0,0 0 0 0 0,0 0 1 0 0,0 1-1 0 0,0-1 0 0 0,0 1 0 0 0,0-1 1 0 0,0 1-1 0 0,0-1 0 0 0,0 1 0 0 0,0 0 1 0 0,0-1-1 0 0,0 1 0 0 0,0 0 0 0 0,0 0 1 0 0,0 0-1 0 0,0 0 0 0 0,-1 0 0 0 0,1 0 1 0 0,0 0-1 0 0,0 0 0 0 0,0 0 0 0 0,0 0 1 0 0,0 1-1 0 0,0-1 0 0 0,0 0 0 0 0,0 1 1 0 0,0-1-1 0 0,0 1 0 0 0,0-1 0 0 0,0 1 1 0 0,0 0-1 0 0,0-1 0 0 0,0 1 0 0 0,0 0 1 0 0,1 0-1 0 0,-1 0 0 0 0,0-1 0 0 0,1 1 1 0 0,-1 0-1 0 0,0 0 0 0 0,1 0 0 0 0,-1 0 1 0 0,1 0-1 0 0,-1 0 0 0 0,1 1-2 0 0,-12 9-35 0 0,1 1 1 0 0,1 0-1 0 0,0 1 0 0 0,1 0 1 0 0,0 1-1 0 0,1 0 0 0 0,0 0 1 0 0,1 1-1 0 0,1-1 0 0 0,-2 8 35 0 0,-27 89-200 0 0,4 1-1 0 0,5 1 1 0 0,-2 51 200 0 0,-22 101-270 0 0,49-252 113 0 0,-1-1-1 0 0,0 0 0 0 0,-1 0 0 0 0,0 0 0 0 0,-1 0 0 0 0,0-1 0 0 0,-1 1 0 0 0,0-1 0 0 0,-1 0 0 0 0,0 0 0 0 0,0-1 0 0 0,-2 0 0 0 0,1 0 0 0 0,-1-1 0 0 0,0 1 0 0 0,-1-2 0 0 0,0 1 0 0 0,-1-1 1 0 0,1-1-1 0 0,-2 0 0 0 0,1 0 0 0 0,-1-1 0 0 0,0 0 158 0 0,6-4-113 0 0,0 1 1 0 0,0-1 0 0 0,0 0-1 0 0,0-1 1 0 0,0 1-1 0 0,0-1 1 0 0,0 0 0 0 0,-1 0-1 0 0,1-1 1 0 0,0 1-1 0 0,-1-1 1 0 0,1-1 0 0 0,-1 1-1 0 0,1-1 1 0 0,0 1-1 0 0,0-2 1 0 0,-1 1 0 0 0,1 0-1 0 0,0-1 1 0 0,0 0-1 0 0,0 0 1 0 0,1-1 0 0 0,-1 0-1 0 0,0 1 1 0 0,1-1-1 0 0,0-1 1 0 0,-1 1 0 0 0,1-1-1 0 0,1 1 1 0 0,-1-1-1 0 0,0 0 1 0 0,1-1 112 0 0,-2-7 254 0 0,1 0 0 0 0,1 0-1 0 0,0 0 1 0 0,0-1 0 0 0,1 1 0 0 0,1-1-1 0 0,0 0 1 0 0,0 1 0 0 0,2-1 0 0 0,-1 0 0 0 0,2 0-1 0 0,0 1 1 0 0,0-1 0 0 0,1 1 0 0 0,1 0 0 0 0,0 0-1 0 0,0 0 1 0 0,1 0 0 0 0,1 1 0 0 0,0-1-254 0 0,6-12 245 0 0,1 1 0 0 0,2 0 0 0 0,0 0 0 0 0,1 1 1 0 0,1 1-1 0 0,1 1 0 0 0,1 1 0 0 0,0 0 0 0 0,2 1 1 0 0,0 2-1 0 0,1 0 0 0 0,1 1 0 0 0,0 1 0 0 0,7-2-245 0 0,-19 11-97 0 0,1 1-1 0 0,-1 0 1 0 0,1 1-1 0 0,0 1 0 0 0,0-1 1 0 0,0 2-1 0 0,0 0 0 0 0,0 0 1 0 0,0 1-1 0 0,5 1 98 0 0,9 8-2795 0 0,-17-1-1083 0 0,-3-2-1330 0 0,2 1-4214 0 0</inkml:trace>
  <inkml:trace contextRef="#ctx0" brushRef="#br0" timeOffset="2148.622">2009 914 4385 0 0,'0'0'1295'0'0,"0"0"-24"0"0,0 0 61 0 0,0 0 76 0 0,0 0-34 0 0,0 0-122 0 0,0 0-91 0 0,0 0-73 0 0,0 0-59 0 0,0 0-128 0 0,0 0-163 0 0,0 0-147 0 0,19-32-117 0 0,65-100-90 0 0,17 2 767 0 0,-21 45-201 0 0,-79 85-946 0 0,-1 0-46 0 0,0 0-74 0 0,0 5-275 0 0,-10 94 459 0 0,4 50 19 0 0,7-148-75 0 0,1 1 0 0 0,-1-1 0 0 0,0 1 1 0 0,1-1-1 0 0,0 1 0 0 0,-1-1 0 0 0,1 0 0 0 0,0 0 1 0 0,0 0-1 0 0,-1 0 0 0 0,1 0 0 0 0,0 0 0 0 0,0 0 1 0 0,0-1-1 0 0,0 1 0 0 0,0-1 0 0 0,0 1 0 0 0,0-1 1 0 0,1 0-1 0 0,-1 0 0 0 0,0 0 0 0 0,0 0 0 0 0,0 0 1 0 0,0 0-1 0 0,0-1 0 0 0,0 1 0 0 0,0-1 1 0 0,0 1-1 0 0,0-1 0 0 0,0 0 0 0 0,0 0 0 0 0,0 0 1 0 0,0 0-1 0 0,-1 0 0 0 0,1 0 0 0 0,0 0 0 0 0,-1-1 1 0 0,1 1-1 0 0,0-1-12 0 0,191-137 412 0 0,-89 58-409 0 0,18 0-232 0 0,-118 125-241 0 0,-22 19 669 0 0,13-53-248 0 0,2 0 0 0 0,-1 1-1 0 0,1-1 1 0 0,1 1 0 0 0,0-1 0 0 0,0 1 0 0 0,1 0 0 0 0,0 0 0 0 0,1 0-1 0 0,1-1 1 0 0,0 10 49 0 0,21 0-4665 0 0,-1-18-5682 0 0,-16-2 5115 0 0</inkml:trace>
  <inkml:trace contextRef="#ctx0" brushRef="#br0" timeOffset="2438.729">3010 553 1536 0 0,'0'0'1693'0'0,"0"0"-832"0"0,0 0-71 0 0,0 0 342 0 0,0 0 251 0 0,0 0 61 0 0,0 0-107 0 0,0 0-215 0 0,0 0-161 0 0,0 0-144 0 0,-13 33-137 0 0,-40 100-134 0 0,43-75 133 0 0,13-54-555 0 0,2 1 44 0 0,1 0 0 0 0,-1 0 0 0 0,1-1 0 0 0,-1 0 0 0 0,1 0 0 0 0,1 0 0 0 0,-1-1 0 0 0,0 0 0 0 0,1 0 0 0 0,0-1 0 0 0,-1 0 0 0 0,1 0 1 0 0,0 0-1 0 0,0-1 0 0 0,0 0 0 0 0,0 0 0 0 0,0-1 0 0 0,1 0 0 0 0,-1 0 0 0 0,0-1 0 0 0,0 0 0 0 0,0 0 0 0 0,0 0 0 0 0,0-1 0 0 0,0 0 1 0 0,-1-1-1 0 0,1 1 0 0 0,-1-1 0 0 0,1-1 0 0 0,-1 1 0 0 0,0-1 0 0 0,0 0 0 0 0,1-2-168 0 0,4-2 85 0 0,-1 0 0 0 0,0-1 0 0 0,0-1 0 0 0,0 0-1 0 0,-2 0 1 0 0,1-1 0 0 0,-1 0 0 0 0,-1-1 0 0 0,0 1 0 0 0,0-1 0 0 0,-1-1-1 0 0,-1 1 1 0 0,0-1 0 0 0,-1 0 0 0 0,0 0 0 0 0,-1 0 0 0 0,-1-1 0 0 0,0 1 0 0 0,0-1-1 0 0,-2 0 1 0 0,1 1 0 0 0,-2-4-85 0 0,1 14-91 0 0,-1 1 0 0 0,1 0 0 0 0,-1 0 0 0 0,1 0 0 0 0,-1-1 0 0 0,0 1 0 0 0,0 0 0 0 0,0 0-1 0 0,0 0 1 0 0,0 0 0 0 0,-1 0 0 0 0,1 1 0 0 0,0-1 0 0 0,-1 0 0 0 0,1 0 0 0 0,-1 1 0 0 0,0-1 0 0 0,0 1 0 0 0,1 0 0 0 0,-1-1-1 0 0,0 1 1 0 0,0 0 0 0 0,0 0 0 0 0,0 0 0 0 0,-1 1 0 0 0,1-1 0 0 0,0 0 0 0 0,0 1 0 0 0,-2-1 91 0 0,-40 10-7252 0 0,30-1 1737 0 0,4-1-1595 0 0</inkml:trace>
  <inkml:trace contextRef="#ctx0" brushRef="#br0" timeOffset="3090.026">3282 826 4361 0 0,'0'0'2945'0'0,"0"0"-786"0"0,0 0-400 0 0,0 0-180 0 0,0 0-278 0 0,0 0-227 0 0,0 0-190 0 0,0 0-122 0 0,0 0-48 0 0,0 0-57 0 0,0 0-89 0 0,0 0-70 0 0,0 0-77 0 0,24-28-64 0 0,74-85-41 0 0,-5 26 448 0 0,-54 61-797 0 0,-39 26-146 0 0,-9 40-260 0 0,-1-21 464 0 0,-24 79-139 0 0,36-97 130 0 0,0 1 0 0 0,0-1 1 0 0,0 0-1 0 0,0-1 0 0 0,0 1 0 0 0,0 0 0 0 0,1-1 0 0 0,-1 1 1 0 0,0-1-1 0 0,0 1 0 0 0,1-1 0 0 0,-1 0 0 0 0,0 0 0 0 0,0 0 0 0 0,1 0 1 0 0,-1-1-1 0 0,0 1 0 0 0,0-1 0 0 0,0 1 0 0 0,1-1 0 0 0,-1 0 1 0 0,0 0-1 0 0,0 0 0 0 0,0 0 0 0 0,1-1-16 0 0,236-151 295 0 0,-209 145-418 0 0,-30 31-88 0 0,-19 39 462 0 0,13-43-262 0 0,5-16-46 0 0,-1 1 0 0 0,0 0-1 0 0,1 0 1 0 0,0 1 0 0 0,0-1-1 0 0,0 0 1 0 0,1 0 0 0 0,-1 0-1 0 0,1 1 1 0 0,0-1 0 0 0,0 0-1 0 0,1 0 1 0 0,-1 1 0 0 0,1-1-1 0 0,1 3 58 0 0,14 3-3520 0 0,-1-9-4918 0 0,-11-1 272 0 0</inkml:trace>
  <inkml:trace contextRef="#ctx0" brushRef="#br0" timeOffset="3337.064">3956 697 3793 0 0,'0'0'1639'0'0,"0"0"103"0"0,0 0 454 0 0,0 0 166 0 0,0 0-178 0 0,0 0-283 0 0,0 0-317 0 0,0 0-229 0 0,0 0-192 0 0,27-3-183 0 0,84-8-194 0 0,-105 10-700 0 0,0 1 1 0 0,0-1-1 0 0,0 0 1 0 0,0 0 0 0 0,-1-1-1 0 0,1 0 1 0 0,0 0-1 0 0,-1 0 1 0 0,1-1 0 0 0,-1 0-1 0 0,0 0 1 0 0,0 0-1 0 0,0 0 1 0 0,1-1-87 0 0,8-7 207 0 0,-10 8-153 0 0,9-5 40 0 0,-1 0 0 0 0,1-1 0 0 0,-2 0 0 0 0,0-1 0 0 0,0 0 0 0 0,0 0 0 0 0,-2-1 0 0 0,1-1 0 0 0,-1 0 0 0 0,-1 0 0 0 0,1-3-94 0 0,-8 13-10 0 0,0 1 1 0 0,0-1 0 0 0,0 1-1 0 0,0-1 1 0 0,-1 0-1 0 0,1 1 1 0 0,0-1-1 0 0,-1 0 1 0 0,0 0-1 0 0,1 1 1 0 0,-1-1 0 0 0,0 0-1 0 0,0 0 1 0 0,0 0-1 0 0,0 0 1 0 0,0 1-1 0 0,0-1 1 0 0,-1 0-1 0 0,1 0 1 0 0,-1 0 0 0 0,1 1-1 0 0,-1-1 1 0 0,1 0-1 0 0,-1 1 1 0 0,0-1-1 0 0,0 0 1 0 0,0 1-1 0 0,0-1 1 0 0,0 1 0 0 0,0-1-1 0 0,-1 1 1 0 0,1 0-1 0 0,0 0 1 0 0,-1-1-1 0 0,1 1 1 0 0,-1 0-1 0 0,1 0 1 0 0,-1 0 0 0 0,1 1-1 0 0,-1-1 1 0 0,0 0-1 0 0,1 0 1 0 0,-1 1-1 0 0,0-1 10 0 0,-4 0-108 0 0,1 0 0 0 0,-1 0 0 0 0,0 0 0 0 0,0 1-1 0 0,0 0 1 0 0,1 0 0 0 0,-1 0 0 0 0,0 1 0 0 0,0 0 0 0 0,0 0-1 0 0,1 0 1 0 0,-1 1 0 0 0,-4 2 108 0 0,-3 2-207 0 0,0 0 1 0 0,1 0-1 0 0,0 2 0 0 0,0 0 0 0 0,1 0 1 0 0,0 1-1 0 0,0 0 0 0 0,1 1 0 0 0,0 0 0 0 0,1 0 1 0 0,0 1-1 0 0,1 1 0 0 0,0-1 0 0 0,1 1 1 0 0,0 1-1 0 0,1-1 0 0 0,0 1 0 0 0,1 0 1 0 0,0 1-1 0 0,1-1 0 0 0,1 1 0 0 0,0 0 0 0 0,1-1 1 0 0,0 5 206 0 0,2-15-149 0 0,0 1 0 0 0,1-1 0 0 0,-1 1 1 0 0,1-1-1 0 0,0 1 0 0 0,0-1 0 0 0,0 0 0 0 0,0 0 1 0 0,1 1-1 0 0,-1-1 0 0 0,1 0 0 0 0,0 0 0 0 0,0 0 1 0 0,0-1-1 0 0,0 1 0 0 0,0 0 0 0 0,1-1 0 0 0,-1 1 1 0 0,1-1-1 0 0,-1 0 0 0 0,1 0 0 0 0,0 0 0 0 0,0 0 1 0 0,0 0-1 0 0,0-1 0 0 0,0 0 0 0 0,1 1 1 0 0,-1-1-1 0 0,0 0 0 0 0,1 0 0 0 0,0-1 149 0 0,110 12-3917 0 0,-111-12 3814 0 0,91-15-6314 0 0,-74 7 4059 0 0</inkml:trace>
  <inkml:trace contextRef="#ctx0" brushRef="#br0" timeOffset="3666.779">4378 745 0 0 0,'0'0'1822'0'0,"0"0"9"0"0,0 0 61 0 0,0 0-74 0 0,0 0-158 0 0,0 0-94 0 0,0 0 56 0 0,0 0 149 0 0,0 0 57 0 0,0 0-109 0 0,0 0-268 0 0,0 0-277 0 0,0 0-225 0 0,0 0-213 0 0,0 0-181 0 0,0 0-151 0 0,22-15-104 0 0,67-47-98 0 0,-4-23 156 0 0,-8 11-324 0 0,-73 82-1699 0 0,-24 142 1331 0 0,20-147 343 0 0,-1-1 0 0 0,0 1 1 0 0,1 0-1 0 0,0-1 0 0 0,0 1 1 0 0,-1 0-1 0 0,1 0 0 0 0,1-1 1 0 0,-1 1-1 0 0,0 0 0 0 0,1-1 1 0 0,-1 1-1 0 0,1 0 0 0 0,0-1 1 0 0,0 1-1 0 0,0-1 0 0 0,0 1 1 0 0,1-1-1 0 0,-1 0 0 0 0,0 0 1 0 0,1 1-1 0 0,0-1 0 0 0,-1 0 1 0 0,1 0-1 0 0,0 0 0 0 0,0 0 1 0 0,0-1-1 0 0,0 1 0 0 0,1-1 1 0 0,-1 1-1 0 0,0-1 0 0 0,1 0 1 0 0,-1 0-1 0 0,1 0 0 0 0,-1 0 1 0 0,1 0-1 0 0,0 0 0 0 0,-1-1 1 0 0,1 1-1 0 0,0-1 0 0 0,-1 0-9 0 0,9-3-67 0 0,0 0 0 0 0,0-1-1 0 0,0 0 1 0 0,-1-1 0 0 0,0 0 0 0 0,0 0-1 0 0,0-1 1 0 0,0-1 0 0 0,-1 0-1 0 0,0 0 1 0 0,-1 0 0 0 0,0-1-1 0 0,0-1 1 0 0,0 1 0 0 0,-1-1-1 0 0,-1-1 1 0 0,1 1 0 0 0,-1-1-1 0 0,-1 0 1 0 0,4-10 67 0 0,22-26-2975 0 0,7-8-5162 0 0,-24 38-152 0 0</inkml:trace>
  <inkml:trace contextRef="#ctx0" brushRef="#br0" timeOffset="3906.447">5291 1 7922 0 0,'0'0'3610'0'0,"0"0"-1895"0"0,0 0-520 0 0,0 0-51 0 0,0 0-164 0 0,0 0-168 0 0,-18 31-115 0 0,-55 99-88 0 0,37-41 559 0 0,30-59-971 0 0,2 0-1 0 0,1 1 1 0 0,1-1-1 0 0,1 1 1 0 0,2-1-1 0 0,3 27-196 0 0,20 12-637 0 0,-10-41-2067 0 0,-5-11-1262 0 0,-8-10-3961 0 0,-1-6 2130 0 0</inkml:trace>
  <inkml:trace contextRef="#ctx0" brushRef="#br0" timeOffset="4153.562">4978 299 12819 0 0,'0'0'1544'0'0,"0"0"-304"0"0,0 0-127 0 0,0 0-305 0 0,0 0-272 0 0,0 0-152 0 0,212-48-104 0 0,-181 48-104 0 0,0 0-8 0 0,0 0-48 0 0,1 0-72 0 0,1 0-152 0 0,-2 0-424 0 0,-3 0-1264 0 0,-2 0-3025 0 0,-12 0-7130 0 0</inkml:trace>
  <inkml:trace contextRef="#ctx0" brushRef="#br0" timeOffset="5351.532">3194 443 0 0 0,'-6'6'0'0'0,"0"1"9624"0"0,-2-2-4057 0 0,-4-1-2888 0 0,-6 0-3385 0 0,-10 3 751 0 0,15-1-141 0 0,0 1 0 0 0,1-1 0 0 0,0 2-1 0 0,1 0 1 0 0,0 0 0 0 0,0 1 0 0 0,1 0 0 0 0,0 1-1 0 0,-3 4 97 0 0,6 3-1600 0 0,6-5-5483 0 0,1-8-577 0 0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7:59.5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691 306 3753 0 0,'0'0'1168'0'0,"0"0"-44"0"0,0 0 105 0 0,0 0 195 0 0,0 0 104 0 0,0 0-6 0 0,0 0-129 0 0,0 0-206 0 0,0 0-218 0 0,0 0-245 0 0,0 0-235 0 0,2-3-211 0 0,3-7-165 0 0,1 78 558 0 0,-8-13-372 0 0,-3-1 1 0 0,-2 0-1 0 0,-2 0 0 0 0,-4 2-299 0 0,-70 266 211 0 0,75-211-318 0 0,9-109 109 0 0,-1 0-1 0 0,1 0 0 0 0,-1 0 0 0 0,1 0 0 0 0,0 0 1 0 0,0 0-1 0 0,-1-1 0 0 0,1 1 0 0 0,1 0 0 0 0,-1-1 1 0 0,0 1-1 0 0,0 0 0 0 0,1-1 0 0 0,-1 1 0 0 0,1-1 1 0 0,-1 0-1 0 0,1 0 0 0 0,-1 1 0 0 0,1-1 0 0 0,0 0 1 0 0,0 0-1 0 0,-1-1 0 0 0,1 1 0 0 0,0 0 0 0 0,0-1 1 0 0,0 1-1 0 0,0-1 0 0 0,0 1 0 0 0,0-1 1 0 0,0 0-1 0 0,0 0 0 0 0,0 0 0 0 0,0 0 0 0 0,0 0 1 0 0,0 0-2 0 0,76-5 694 0 0,92-50 268 0 0,-85 22-656 0 0,-77 32-6670 0 0,3 1 2041 0 0,-4 1-462 0 0,-3-1-621 0 0</inkml:trace>
  <inkml:trace contextRef="#ctx0" brushRef="#br0" timeOffset="599.375">1246 512 4217 0 0,'0'0'2159'0'0,"0"0"-959"0"0,0 0-321 0 0,0 0 41 0 0,0 0 59 0 0,0 0-33 0 0,0 0-101 0 0,0 0-153 0 0,0 0-70 0 0,0 0-83 0 0,0 0-71 0 0,0 0-40 0 0,0 0-88 0 0,27-14-27 0 0,90-40 1 0 0,-37 30 359 0 0,70 10 553 0 0,-147 15-1224 0 0,0 0-1 0 0,0 0 1 0 0,0 0 0 0 0,-1 1-1 0 0,1-1 1 0 0,-1 1 0 0 0,1 0 0 0 0,-1 0-1 0 0,1 0 1 0 0,-1 0 0 0 0,0 0 0 0 0,0 0-1 0 0,0 1 1 0 0,0-1 0 0 0,-1 0 0 0 0,1 1-1 0 0,-1 0 1 0 0,1-1 0 0 0,-1 1 0 0 0,0 0-1 0 0,0 0 1 0 0,0 0 0 0 0,0 0-1 0 0,-1 0 1 0 0,1 0 0 0 0,-1 0 0 0 0,0 0-1 0 0,0 0 1 0 0,0 0 0 0 0,0 0 0 0 0,0 0-1 0 0,-1 0 1 0 0,1 0 0 0 0,-1 0 0 0 0,0 0-1 0 0,0 0 1 0 0,0-1 0 0 0,0 1 0 0 0,0 0-1 0 0,-1-1 1 0 0,1 1 0 0 0,-1 0-1 0 0,-1 1-1 0 0,-244 382 725 0 0,243-378-713 0 0,1 1 0 0 0,-1-1 0 0 0,1 1 0 0 0,1 0 0 0 0,0 0 1 0 0,0 1-1 0 0,1-1 0 0 0,0 0 0 0 0,0 1 0 0 0,1-1 0 0 0,1 0 1 0 0,0 7-13 0 0,0-13 35 0 0,-1 1 0 0 0,1-1 0 0 0,0 0 0 0 0,0 1 0 0 0,0-1 0 0 0,0 0 0 0 0,1 0 0 0 0,-1 1 0 0 0,1-1 0 0 0,0 0 1 0 0,0-1-1 0 0,0 1 0 0 0,0 0 0 0 0,0-1 0 0 0,1 1 0 0 0,-1-1 0 0 0,1 1 0 0 0,0-1 0 0 0,0 0 0 0 0,0 0 0 0 0,0-1 1 0 0,0 1-1 0 0,0 0 0 0 0,0-1 0 0 0,0 0 0 0 0,0 0 0 0 0,1 0 0 0 0,-1 0 0 0 0,1 0 0 0 0,-1-1 0 0 0,1 0 0 0 0,-1 1 1 0 0,1-1-1 0 0,1-1-35 0 0,8 1 160 0 0,-1 0 0 0 0,1-2 0 0 0,0 1 0 0 0,-1-1 0 0 0,0-1 0 0 0,1-1 0 0 0,-1 1 0 0 0,0-2 0 0 0,-1 0 0 0 0,1 0 0 0 0,6-5-160 0 0,120-77 44 0 0,-56 15-4365 0 0,-72 60 2184 0 0,9-8-6664 0 0,-14 16 2358 0 0</inkml:trace>
  <inkml:trace contextRef="#ctx0" brushRef="#br0" timeOffset="1400.23">2306 409 0 0 0,'0'0'1519'0'0,"0"0"153"0"0,0 0 39 0 0,0 0 19 0 0,0 0-2 0 0,0 0-13 0 0,0 0-43 0 0,0 0-96 0 0,0 0-139 0 0,0 0-163 0 0,0 0-188 0 0,0 0-159 0 0,-3-5-98 0 0,2 3-681 0 0,-1-1-1 0 0,0 1 1 0 0,1-1 0 0 0,-1 1 0 0 0,-1 0-1 0 0,1 0 1 0 0,0-1 0 0 0,0 1-1 0 0,-1 1 1 0 0,1-1 0 0 0,-1 0-1 0 0,0 1 1 0 0,1-1 0 0 0,-1 1 0 0 0,0 0-1 0 0,0 0 1 0 0,0 0 0 0 0,0 0-1 0 0,0 0 1 0 0,0 1 0 0 0,0 0-1 0 0,0-1 1 0 0,0 1 0 0 0,-3 0-148 0 0,-6 1-16 0 0,0-1 1 0 0,-1 2-1 0 0,1 0 1 0 0,0 0-1 0 0,0 1 1 0 0,0 1-1 0 0,0 0 1 0 0,1 0-1 0 0,0 1 1 0 0,-1 1-1 0 0,2 0 0 0 0,-1 0 1 0 0,1 1-1 0 0,-4 3 16 0 0,5-2-53 0 0,0 1-1 0 0,1-1 0 0 0,0 1 0 0 0,0 1 0 0 0,1-1 0 0 0,0 1 1 0 0,1 1-1 0 0,0-1 0 0 0,1 1 0 0 0,0 0 0 0 0,0 0 1 0 0,1 1-1 0 0,1-1 0 0 0,-2 10 54 0 0,4-15-19 0 0,0-1 1 0 0,0 0 0 0 0,0 1-1 0 0,1-1 1 0 0,0 1-1 0 0,0-1 1 0 0,0 1 0 0 0,1-1-1 0 0,0 1 1 0 0,0-1-1 0 0,0 1 1 0 0,0-1-1 0 0,1 0 1 0 0,0 0 0 0 0,0 0-1 0 0,1 0 1 0 0,0 0-1 0 0,-1 0 1 0 0,1-1 0 0 0,1 1-1 0 0,-1-1 1 0 0,1 0-1 0 0,0 0 1 0 0,0 0-1 0 0,0 0 1 0 0,0-1 0 0 0,1 0-1 0 0,-1 1 1 0 0,1-2-1 0 0,0 1 1 0 0,0-1-1 0 0,4 3 19 0 0,1-3 64 0 0,0 1 0 0 0,0-1 1 0 0,0-1-1 0 0,0 0 0 0 0,0 0 0 0 0,1-1 0 0 0,-1-1 0 0 0,0 1 0 0 0,0-2 0 0 0,0 1 0 0 0,0-1 0 0 0,0-1 0 0 0,-1 0 0 0 0,1 0 0 0 0,-1-1 0 0 0,1 0 0 0 0,-1-1 0 0 0,0 0 0 0 0,-1 0 0 0 0,1-1 0 0 0,-1 0 0 0 0,1-2-64 0 0,41-35 386 0 0,-2-3-1 0 0,-1-2 1 0 0,27-39-386 0 0,-37 18 530 0 0,-37 68-446 0 0,0 1-4 0 0,0 0-66 0 0,0 0-80 0 0,0 0-77 0 0,-18 45-1188 0 0,2 227 1287 0 0,-23 62-525 0 0,37-288 214 0 0,2-22-1388 0 0,-2-1-4752 0 0,7-23-2968 0 0,-3 0 5538 0 0</inkml:trace>
  <inkml:trace contextRef="#ctx0" brushRef="#br0" timeOffset="2564.328">2818 70 8770 0 0,'0'0'1390'0'0,"0"0"-58"0"0,0 0 53 0 0,0 0 29 0 0,0 0-27 0 0,0 0-156 0 0,0 0-219 0 0,0 0-210 0 0,0 0-196 0 0,0 0-168 0 0,0 0-165 0 0,0 0-121 0 0,-1-3-73 0 0,-3-9-39 0 0,3 9-33 0 0,1 14-130 0 0,31 160 637 0 0,-17-117-417 0 0,20 92-46 0 0,-7 1 0 0 0,-6 2 0 0 0,-2 52-51 0 0,-10 71-55 0 0,-10-270 112 0 0,0-1-1 0 0,1 0 0 0 0,-1 0 0 0 0,0 0 1 0 0,0-1-1 0 0,0 1 0 0 0,0 0 0 0 0,0 0 1 0 0,0 0-1 0 0,0-1 0 0 0,0 1 0 0 0,0 0 0 0 0,0-1 1 0 0,0 1-1 0 0,0-1 0 0 0,0 1 0 0 0,-1-1 1 0 0,1 0-1 0 0,0 0 0 0 0,0 1 0 0 0,-1-1 1 0 0,1 0-1 0 0,0 0 0 0 0,0 0 0 0 0,-1 0 0 0 0,1 0 1 0 0,0 0-1 0 0,0-1 0 0 0,-1 1 0 0 0,1 0 1 0 0,0-1-1 0 0,0 1 0 0 0,0-1 0 0 0,0 1 0 0 0,-1-1 1 0 0,1 0-1 0 0,0 1 0 0 0,0-1 0 0 0,0 0 1 0 0,0 0-1 0 0,0 1 0 0 0,0-2-56 0 0,-28-6-184 0 0,-75 14-2076 0 0,-1 3 0 0 0,-57 16 2260 0 0,29-5-1549 0 0,-402 50-1981 0 0,-67 10 5596 0 0,-226 2-175 0 0,738-75-1749 0 0,-144 15 259 0 0,136-1-584 0 0,104-25 523 0 0,0 0 0 0 0,-1 0 0 0 0,1 0 0 0 0,-1-1 0 0 0,0 0 0 0 0,0 0 0 0 0,-1 0 0 0 0,0-1 0 0 0,0 0 1 0 0,0 0-1 0 0,0 0 0 0 0,0-3-340 0 0,29-124 1239 0 0,-15-359-506 0 0,-16 445-733 0 0,-2-63 0 0 0,6 0 0 0 0,4 1 0 0 0,5 0 0 0 0,15-50 0 0 0,-29 153-22 0 0,1 0 0 0 0,-1 0-1 0 0,1-1 1 0 0,0 1 0 0 0,1 0 0 0 0,-1 0 0 0 0,1 1-1 0 0,0-1 1 0 0,1 1 0 0 0,-1-1 0 0 0,1 1 0 0 0,0 0-1 0 0,0 0 1 0 0,1 1 0 0 0,0-1 0 0 0,-1 1-1 0 0,1 0 1 0 0,1 0 0 0 0,-1 1 0 0 0,1 0 0 0 0,-1 0-1 0 0,1 0 1 0 0,0 0 0 0 0,0 1 0 0 0,0 0 0 0 0,0 0-1 0 0,0 1 1 0 0,1-1 0 0 0,-1 2 0 0 0,1-1 0 0 0,-1 0-1 0 0,3 1 23 0 0,671-8-74 0 0,231-39 248 0 0,-389 32-100 0 0,222 9-3111 0 0,-651 11-480 0 0,-38 0-3782 0 0,-29-5-2164 0 0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2:40.5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144 729 12011 0 0,'0'0'925'0'0,"0"0"-234"0"0,0 0-30 0 0,0 0 138 0 0,0 0 96 0 0,0 0-71 0 0,0 0-197 0 0,0 0-206 0 0,-6 33-168 0 0,-21 103-113 0 0,20-28-6 0 0,7-104-558 0 0,0 17-1435 0 0,-1-16-2613 0 0,-2-3-3784 0 0,1-2 4886 0 0</inkml:trace>
  <inkml:trace contextRef="#ctx0" brushRef="#br0" timeOffset="251.512">54 394 7226 0 0,'0'0'1104'0'0,"0"0"-64"0"0,0 0-224 0 0,0 0-280 0 0,0 0-240 0 0,0 0-336 0 0,0 0-384 0 0,-53-191-640 0 0,53 183-1240 0 0,0 5-3538 0 0,0-1 4498 0 0</inkml:trace>
  <inkml:trace contextRef="#ctx0" brushRef="#br0" timeOffset="495.034">746 0 14315 0 0,'0'0'2373'0'0,"0"0"-1615"0"0,0 0-516 0 0,0 0-41 0 0,0 0 33 0 0,0 0 70 0 0,0 0 45 0 0,0 0 24 0 0,0 0 6 0 0,0 0-29 0 0,0 0-77 0 0,0 0-76 0 0,4 35-57 0 0,9 110-54 0 0,-2-17 419 0 0,-7 1 1 0 0,-7 38-506 0 0,-15 50 338 0 0,0-66-358 0 0,16-126-855 0 0,2-24 393 0 0,0-1-164 0 0,0 0-189 0 0,0 0-221 0 0,0 0-304 0 0,0 0-395 0 0,3-19-10578 0 0,-2 12 9772 0 0</inkml:trace>
  <inkml:trace contextRef="#ctx0" brushRef="#br0" timeOffset="744.163">351 575 10298 0 0,'0'0'1635'0'0,"0"0"-749"0"0,0 0-245 0 0,0 0 143 0 0,0 0 177 0 0,0 0 52 0 0,0 0-87 0 0,0 0-141 0 0,0 0-78 0 0,0 0-54 0 0,32-3-56 0 0,106-11-60 0 0,57-28 681 0 0,15-32-1426 0 0,-146 39-3181 0 0,-3-7-4670 0 0,-45 31-1926 0 0</inkml:trace>
  <inkml:trace contextRef="#ctx0" brushRef="#br0" timeOffset="1066.489">1297 0 11650 0 0,'0'0'1182'0'0,"0"0"-32"0"0,0 0 41 0 0,0 0 21 0 0,-12 34-128 0 0,-37 110-174 0 0,32-93-492 0 0,2 0 0 0 0,2 2 1 0 0,3 0-1 0 0,1 0 0 0 0,4 1 1 0 0,1-1-1 0 0,3 27-418 0 0,0-72 41 0 0,1 0-1 0 0,0 1 0 0 0,0-1 1 0 0,1 1-1 0 0,0-1 0 0 0,0 1 1 0 0,1-1-1 0 0,0 0 0 0 0,0 0 0 0 0,1 0 1 0 0,0 0-1 0 0,1 0 0 0 0,-1 0 1 0 0,1-1-1 0 0,1 0 0 0 0,0 0 1 0 0,0 0-1 0 0,0 0 0 0 0,1-1 1 0 0,0 0-1 0 0,4 4-40 0 0,-3-8 48 0 0,-1-1 1 0 0,1 0-1 0 0,-1 0 0 0 0,1 0 0 0 0,-1-1 0 0 0,1 0 1 0 0,0-1-1 0 0,-1 1 0 0 0,1-1 0 0 0,-1 0 1 0 0,1-1-1 0 0,-1 0 0 0 0,1 0 0 0 0,-1 0 1 0 0,0 0-1 0 0,0-1 0 0 0,0 0 0 0 0,0-1 1 0 0,-1 1-1 0 0,0-1 0 0 0,3-2-48 0 0,-3 3 22 0 0,162-94 518 0 0,-118 88-353 0 0,-33 47 126 0 0,-14-27-222 0 0,3 41 231 0 0,-6-44-321 0 0,1-1 1 0 0,0 1-1 0 0,1 0 0 0 0,-1-1 0 0 0,2 1 0 0 0,-1 0 1 0 0,1-1-1 0 0,0 0 0 0 0,0 1 0 0 0,1-1 0 0 0,0 0 1 0 0,0 0-1 0 0,1 0 0 0 0,0-1 0 0 0,0 1 0 0 0,1-1 1 0 0,1 2-2 0 0,11-1-646 0 0,-4-6-3344 0 0,-12-1 3443 0 0,0-1-4550 0 0,0-2 975 0 0,-1 3 3240 0 0,0-4-8497 0 0</inkml:trace>
</inkml:ink>
</file>

<file path=ppt/ink/ink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2.3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212 648 3161 0 0,'0'0'1709'0'0,"0"0"-302"0"0,0 0-61 0 0,0 0 145 0 0,0 0 137 0 0,0 0-94 0 0,0 0-262 0 0,0 0-306 0 0,0 0-243 0 0,0 0-142 0 0,0 0-70 0 0,-16 11-63 0 0,-51 34-64 0 0,-6 25 514 0 0,68-65-863 0 0,-1 1 1 0 0,1 1 0 0 0,0-1 0 0 0,1 1 0 0 0,-1 0-1 0 0,1 0 1 0 0,1 0 0 0 0,-1 1 0 0 0,1-1 0 0 0,1 1-1 0 0,-1 0 1 0 0,1 0 0 0 0,1 0 0 0 0,-1 0-1 0 0,1 0 1 0 0,1 0 0 0 0,-1 0 0 0 0,1 0 0 0 0,1 3-36 0 0,1-8 25 0 0,0 0 0 0 0,0 0 0 0 0,0 0 0 0 0,0-1 0 0 0,0 1 0 0 0,1-1 1 0 0,-1 1-1 0 0,1-1 0 0 0,0 0 0 0 0,-1 0 0 0 0,1 0 0 0 0,0-1 0 0 0,0 1 0 0 0,0-1 1 0 0,1 1-1 0 0,-1-1 0 0 0,0 0 0 0 0,0 0 0 0 0,1-1 0 0 0,-1 1 0 0 0,1-1 0 0 0,-1 1 0 0 0,0-1 1 0 0,1 0-1 0 0,-1 0 0 0 0,1-1 0 0 0,-1 1 0 0 0,0-1 0 0 0,1 0 0 0 0,-1 0 0 0 0,0 0 1 0 0,0 0-1 0 0,1 0 0 0 0,-1-1 0 0 0,0 1 0 0 0,0-1 0 0 0,2-1-25 0 0,8-7 38 0 0,0 0 0 0 0,0 0 1 0 0,-1-1-1 0 0,0-1 0 0 0,-1 0 0 0 0,-1 0 0 0 0,0-1 0 0 0,0-1 0 0 0,-1 1 0 0 0,-1-2 1 0 0,0 1-1 0 0,-1-1 0 0 0,-1 0 0 0 0,0 0 0 0 0,-1-1 0 0 0,-1 0 0 0 0,0 0 0 0 0,-2 0 0 0 0,1 0 1 0 0,-2-1-1 0 0,0 1 0 0 0,-1 0 0 0 0,-1-1 0 0 0,-2-14-38 0 0,2 26-108 0 0,0 0 0 0 0,0 0 0 0 0,-1 1 0 0 0,0-1 0 0 0,0 0-1 0 0,0 1 1 0 0,0-1 0 0 0,-1 1 0 0 0,0 0 0 0 0,0 0 0 0 0,0 0 0 0 0,0 0 0 0 0,0 1 0 0 0,-1-1-1 0 0,0 1 1 0 0,0 0 0 0 0,0 0 0 0 0,0 0 0 0 0,0 0 0 0 0,-1 1 0 0 0,1-1 0 0 0,-1 1-1 0 0,1 1 1 0 0,-1-1 0 0 0,0 0 0 0 0,0 1 0 0 0,0 0 0 0 0,0 0 0 0 0,0 1 0 0 0,-3-1 108 0 0,8 2 1 0 0,1-1 1 0 0,-1 0 0 0 0,0 0-1 0 0,0 1 1 0 0,1-1 0 0 0,-1 0-1 0 0,0 0 1 0 0,0 1 0 0 0,0-1 0 0 0,0 0-1 0 0,1 1 1 0 0,-1-1 0 0 0,0 0-1 0 0,0 1 1 0 0,0-1 0 0 0,0 1-1 0 0,0-1 1 0 0,0 0 0 0 0,0 1-1 0 0,0-1 1 0 0,0 0 0 0 0,0 1-1 0 0,0-1 1 0 0,0 0 0 0 0,0 1-1 0 0,0-1 1 0 0,0 1 0 0 0,0-1-1 0 0,0 0 1 0 0,-1 1 0 0 0,1-1-1 0 0,0 0 1 0 0,0 0 0 0 0,0 1-1 0 0,-1-1 1 0 0,1 0 0 0 0,0 1 0 0 0,0-1-1 0 0,0 0 1 0 0,-1 0 0 0 0,1 1-1 0 0,0-1 1 0 0,-1 0 0 0 0,1 0-1 0 0,0 0 1 0 0,-1 1 0 0 0,1-1-1 0 0,0 0 1 0 0,-1 0 0 0 0,1 0-2 0 0,7-1 184 0 0,1-1 1 0 0,-1 0 0 0 0,0-1-1 0 0,0 1 1 0 0,0-1 0 0 0,0-1-1 0 0,-1 1 1 0 0,1-1 0 0 0,-1 0 0 0 0,0-1-1 0 0,0 1 1 0 0,-1-1 0 0 0,5-5-185 0 0,3-1 203 0 0,29-24 93 0 0,-2-2 0 0 0,-2-2 0 0 0,-2-1 1 0 0,-1-2-1 0 0,-2-1 0 0 0,-2-2 0 0 0,6-15-296 0 0,6-36 573 0 0,-53 127-689 0 0,2 0 1 0 0,1 0-1 0 0,1 0 0 0 0,2 1 0 0 0,0 23 116 0 0,-3 111-784 0 0,7 0-1 0 0,18 127 785 0 0,-6-96-799 0 0,-12 142 799 0 0,-2-300 18 0 0,-1 1-1 0 0,-3-1 1 0 0,-1 0 0 0 0,-2-1 0 0 0,-1 0 0 0 0,-3 0-1 0 0,0-1 1 0 0,-3-1 0 0 0,-17 32-18 0 0,32-66 60 0 0,0 0 0 0 0,0 0 0 0 0,0-1 0 0 0,0 1-1 0 0,-1 0 1 0 0,1 0 0 0 0,0-1 0 0 0,-1 1 0 0 0,1-1 0 0 0,-1 1 0 0 0,0-1 0 0 0,1 0 0 0 0,-1 1 0 0 0,0-1 0 0 0,0 0-1 0 0,0 0 1 0 0,0 0 0 0 0,0-1 0 0 0,0 1 0 0 0,0 0 0 0 0,0-1 0 0 0,0 1 0 0 0,0-1 0 0 0,0 0 0 0 0,0 0 0 0 0,0 0-60 0 0,-1-2 77 0 0,1 0 1 0 0,-1-1-1 0 0,1 1 0 0 0,0-1 1 0 0,0 0-1 0 0,1 0 1 0 0,-1 0-1 0 0,0 0 1 0 0,1 0-1 0 0,0 0 1 0 0,0 0-1 0 0,0 0 1 0 0,0 0-1 0 0,0-1 1 0 0,1 1-1 0 0,-1 0 1 0 0,1-1-1 0 0,0 1 1 0 0,0 0-1 0 0,0-1 1 0 0,1-1-78 0 0,0-50 177 0 0,3 0 0 0 0,3 0 0 0 0,2 1 0 0 0,2 0 0 0 0,3 1 0 0 0,9-23-177 0 0,-6 16 3 0 0,-13 47-155 0 0,69-229-541 0 0,-7 90-7429 0 0,-54 130 1682 0 0,-2 6-2290 0 0</inkml:trace>
</inkml:ink>
</file>

<file path=ppt/ink/ink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5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11066 0 0,'0'0'1273'0'0,"0"0"-545"0"0,0 0-312 0 0,0 0-208 0 0,0 0-240 0 0,0 0-200 0 0,0 0-168 0 0,0 0-120 0 0,0 0-120 0 0,0 0-297 0 0,0 0-1023 0 0,0 0-2265 0 0,0 0-520 0 0</inkml:trace>
</inkml:ink>
</file>

<file path=ppt/ink/ink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5.8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84 78 11506 0 0,'0'0'1920'0'0,"0"0"-157"0"0,0 0-136 0 0,0 0-96 0 0,0 0-170 0 0,0 0-294 0 0,0 0-276 0 0,0 0-232 0 0,0 0-182 0 0,0 0-101 0 0,0 0-61 0 0,0 0-39 0 0,0 0-60 0 0,-9 23-47 0 0,-40 109-39 0 0,41-95 178 0 0,1-2-1970 0 0,-2-12-8559 0 0,8-23-644 0 0</inkml:trace>
  <inkml:trace contextRef="#ctx0" brushRef="#br0" timeOffset="536">476 30 5169 0 0,'0'0'3458'0'0,"0"0"-1132"0"0,0 0-340 0 0,0 0-19 0 0,0 0-189 0 0,0 0-341 0 0,0 0-311 0 0,0 0-265 0 0,0 0-206 0 0,0 0-187 0 0,0 0-134 0 0,0 0-106 0 0,0 0-108 0 0,-15-5-82 0 0,-44-15-79 0 0,44 16-74 0 0,15 19-253 0 0,53 119 92 0 0,-45-107 326 0 0,-6-21 17 0 0,1 0 0 0 0,-1 1 0 0 0,-1 0 0 0 0,1-1 0 0 0,-1 1 0 0 0,0 0 0 0 0,0-1 0 0 0,-1 1 0 0 0,0 0 0 0 0,-1 0 0 0 0,1-1-1 0 0,-1 1 1 0 0,-1 3-67 0 0,-41 27 1242 0 0,35-32-1232 0 0,1 0-1 0 0,-1-1 1 0 0,1 0-1 0 0,-1 0 1 0 0,0-1-1 0 0,-1 0 1 0 0,1 0 0 0 0,0-1-1 0 0,-1 0 1 0 0,0-1-1 0 0,1 0 1 0 0,-1 0 0 0 0,0-1-1 0 0,1 0 1 0 0,-1 0-1 0 0,-6-2-9 0 0,6-17-4081 0 0,10 6-4466 0 0,2 9-2275 0 0</inkml:trace>
</inkml:ink>
</file>

<file path=ppt/ink/ink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153 608 6553 0 0,'0'0'2077'0'0,"0"0"-74"0"0,0 0-135 0 0,0 0-171 0 0,0 0-322 0 0,0 0-311 0 0,0 0-211 0 0,0 0-188 0 0,0 0-167 0 0,0 0-164 0 0,0 0-122 0 0,0 0-112 0 0,-25 25-59 0 0,-76 83-17 0 0,99-107-24 0 0,0 1 0 0 0,0-1-1 0 0,0 1 1 0 0,0 0 0 0 0,0-1-1 0 0,1 1 1 0 0,-1 0 0 0 0,1 0-1 0 0,-1 0 1 0 0,1 0 0 0 0,0 1-1 0 0,0-1 1 0 0,0 0 0 0 0,0 1 0 0 0,0-1-1 0 0,0 0 1 0 0,0 1 0 0 0,1-1-1 0 0,0 1 1 0 0,-1-1 0 0 0,1 1-1 0 0,0-1 1 0 0,0 1 0 0 0,0-1 0 0 0,0 1-1 0 0,1-1 1 0 0,-1 1 0 0 0,1-1 0 0 0,1 4 0 0 0,1 2-41 0 0,0 1 0 0 0,1 0 0 0 0,0-1 0 0 0,1 0 0 0 0,0 0 0 0 0,0 0 0 0 0,1-1 0 0 0,0 0 0 0 0,0 0 0 0 0,1 0 0 0 0,0-1 0 0 0,0 1 0 0 0,0-2 0 0 0,1 1 0 0 0,-1-1 0 0 0,2 0 0 0 0,-1-1 0 0 0,0 0 0 0 0,1 0-1 0 0,0-1 1 0 0,0 0 0 0 0,0-1 0 0 0,0 0 0 0 0,0 0 0 0 0,0-1 0 0 0,9 1 41 0 0,76-7-3315 0 0,-33-8-4093 0 0,-39 6-158 0 0</inkml:trace>
  <inkml:trace contextRef="#ctx0" brushRef="#br0" timeOffset="266.309">561 681 9410 0 0,'0'0'1747'0'0,"0"0"-632"0"0,0 0-286 0 0,0 0-30 0 0,0 0-56 0 0,0 0-163 0 0,0 0-164 0 0,-18 33-120 0 0,-54 100-68 0 0,71-132-219 0 0,0 0 0 0 0,0 0-1 0 0,-1 0 1 0 0,1 0-1 0 0,0 0 1 0 0,0 0 0 0 0,0 0-1 0 0,1 0 1 0 0,-1 1 0 0 0,0-1-1 0 0,0 0 1 0 0,1 1-1 0 0,-1-1 1 0 0,1 0 0 0 0,-1 1-1 0 0,1-1 1 0 0,-1 1-1 0 0,1-1 1 0 0,0 1 0 0 0,0-1-1 0 0,0 1 1 0 0,0-1-1 0 0,0 1 1 0 0,0-1 0 0 0,0 1-1 0 0,0-1 1 0 0,1 1-1 0 0,-1-1 1 0 0,0 0 0 0 0,1 1-1 0 0,-1-1 1 0 0,1 1-1 0 0,0-1 1 0 0,-1 0 0 0 0,1 0-1 0 0,0 1 1 0 0,0-1-1 0 0,0 0 1 0 0,0 0 0 0 0,0 0-1 0 0,0 0 1 0 0,0 0 0 0 0,0 0-1 0 0,1 0 1 0 0,-1 0-1 0 0,1 0-8 0 0,3 2 79 0 0,3 1 82 0 0,0 0-1 0 0,1 0 0 0 0,-1 0 1 0 0,1-1-1 0 0,-1-1 0 0 0,1 0 0 0 0,0 0 1 0 0,0 0-1 0 0,0-1 0 0 0,0-1 1 0 0,0 1-1 0 0,0-1 0 0 0,0-1 1 0 0,0 0-1 0 0,0 0 0 0 0,0-1 1 0 0,-1 0-1 0 0,1 0 0 0 0,0-1 1 0 0,-1 0-1 0 0,4-2-160 0 0,1-1 208 0 0,0 0-1 0 0,0-1 1 0 0,0 0-1 0 0,-1-1 1 0 0,0-1-1 0 0,0 0 1 0 0,-1 0-1 0 0,-1-1 1 0 0,1-1-1 0 0,-2 1 1 0 0,1-2-1 0 0,7-11-207 0 0,-13 17 21 0 0,0 0 0 0 0,-1 0 0 0 0,0-1 0 0 0,0 0 0 0 0,0 1 0 0 0,-1-1-1 0 0,1 0 1 0 0,-2 0 0 0 0,1 0 0 0 0,-1-1 0 0 0,0 1 0 0 0,0 0 0 0 0,-1 0-1 0 0,0-1 1 0 0,-1 1 0 0 0,1 0 0 0 0,-1 0 0 0 0,-1 0 0 0 0,1-1 0 0 0,-1 1-1 0 0,-1 0 1 0 0,0-2-21 0 0,-2 2-274 0 0,-1 0-1 0 0,1 0 1 0 0,-1 1 0 0 0,0 0-1 0 0,0 0 1 0 0,-1 0 0 0 0,0 1-1 0 0,0 0 1 0 0,0 0-1 0 0,-1 1 1 0 0,1 0 0 0 0,-1 0-1 0 0,-4-1 275 0 0,-28 0-4240 0 0,0 17-3511 0 0,24-4 355 0 0</inkml:trace>
  <inkml:trace contextRef="#ctx0" brushRef="#br0" timeOffset="644.704">1053 876 9298 0 0,'0'0'2682'0'0,"0"0"-998"0"0,0 0-270 0 0,0 0 25 0 0,0 0-183 0 0,0 0-264 0 0,0 0-225 0 0,0 0-148 0 0,0 0-99 0 0,0 0-116 0 0,0 0-114 0 0,0 0-128 0 0,0 0-87 0 0,4-28-63 0 0,13-86-39 0 0,3 72-117 0 0,-18 40 100 0 0,1 0-1 0 0,-1 1 0 0 0,1-1 1 0 0,-1 0-1 0 0,1 1 0 0 0,0 0 1 0 0,0-1-1 0 0,-1 1 1 0 0,1 0-1 0 0,0 1 0 0 0,0-1 1 0 0,0 0-1 0 0,0 1 0 0 0,0 0 1 0 0,0-1-1 0 0,0 1 1 0 0,0 1-1 0 0,0-1 0 0 0,0 0 1 0 0,0 1-1 0 0,0-1 0 0 0,0 1 1 0 0,0 0-1 0 0,0 0 1 0 0,0 0-1 0 0,0 0 0 0 0,-1 1 1 0 0,1-1-1 0 0,0 1 0 0 0,-1-1 1 0 0,1 1-1 0 0,-1 0 0 0 0,0 0 1 0 0,0 0-1 0 0,1 0 1 0 0,-1 1-1 0 0,-1-1 0 0 0,1 1 1 0 0,0-1-1 0 0,-1 1 0 0 0,1-1 1 0 0,-1 1-1 0 0,1 1 45 0 0,2 15 88 0 0,-4-16-34 0 0,0 1-1 0 0,1 0 1 0 0,-1-1-1 0 0,1 1 1 0 0,-1-1-1 0 0,1 1 1 0 0,0-1-1 0 0,1 1 1 0 0,-1-1-1 0 0,0 1 1 0 0,1-1 0 0 0,0 0-1 0 0,0 0 1 0 0,0 0-1 0 0,0 0 1 0 0,0 0-1 0 0,1 0 1 0 0,-1-1-1 0 0,1 1 1 0 0,0-1-1 0 0,0 1 1 0 0,0-1-1 0 0,0 0 1 0 0,0 0-1 0 0,0-1 1 0 0,0 1-1 0 0,1 0 1 0 0,-1-1 0 0 0,1 0-54 0 0,1-1 197 0 0,1 0 0 0 0,-1-1 0 0 0,0 0 1 0 0,1 0-1 0 0,-1 0 0 0 0,0-1 1 0 0,0 1-1 0 0,0-1 0 0 0,0 0 1 0 0,0-1-1 0 0,0 1 0 0 0,-1-1 1 0 0,1 0-1 0 0,-1 0 0 0 0,0-1 0 0 0,0 1 1 0 0,0-1-1 0 0,0 0 0 0 0,-1 0 1 0 0,1-1-198 0 0,26-27 282 0 0,-1-1 0 0 0,-1-2-1 0 0,-2 0 1 0 0,-2-2 0 0 0,6-12-282 0 0,-15 23-215 0 0,7-14 245 0 0,-16 12-6426 0 0,-7 28-71 0 0,0 0-5357 0 0</inkml:trace>
  <inkml:trace contextRef="#ctx0" brushRef="#br0" timeOffset="910.706">1972 192 19204 0 0,'0'0'700'0'0,"0"0"-309"0"0,0 0-64 0 0,0 0 162 0 0,0 0 183 0 0,0 0 67 0 0,0 0-56 0 0,0 0-130 0 0,0 0-129 0 0,-6 35-91 0 0,-17 114-68 0 0,0 13 115 0 0,22-154-447 0 0,-3 30 0 0 0,2-1 1 0 0,1 1-1 0 0,2-1 1 0 0,2 1-1 0 0,4 23 67 0 0,32 38-3718 0 0,-35-92 1690 0 0,0-3-6272 0 0,-2-3-2390 0 0</inkml:trace>
  <inkml:trace contextRef="#ctx0" brushRef="#br0" timeOffset="1146.518">1642 600 13171 0 0,'0'0'1667'0'0,"0"0"-902"0"0,0 0-267 0 0,0 0 59 0 0,0 0 42 0 0,0 0-19 0 0,0 0-62 0 0,0 0-28 0 0,0 0-39 0 0,34-1-63 0 0,107-4-54 0 0,70-10 53 0 0,-92 0-3334 0 0,-58 8-1994 0 0,-20 6-2599 0 0,-22 1 2563 0 0</inkml:trace>
  <inkml:trace contextRef="#ctx0" brushRef="#br0" timeOffset="2048.767">2551 541 10266 0 0,'0'0'3357'0'0,"0"0"-1111"0"0,0 0-586 0 0,0 0-296 0 0,0 0-299 0 0,0 0-239 0 0,0 0-163 0 0,0 0-116 0 0,0 0-168 0 0,0 0-111 0 0,0 0-80 0 0,-31 16-80 0 0,-100 49-40 0 0,52-12-40 0 0,72-49-62 0 0,0 1-1 0 0,0 0 1 0 0,1 1-1 0 0,0-1 1 0 0,0 1-1 0 0,0 1 1 0 0,1-1 0 0 0,0 1-1 0 0,0 0 1 0 0,0 0-1 0 0,1 0 1 0 0,0 1 0 0 0,1 0-1 0 0,-1 0 1 0 0,2 0-1 0 0,-1 0 1 0 0,1 0 0 0 0,0 0-1 0 0,1 0 1 0 0,0 2 34 0 0,3-7-11 0 0,0 0 1 0 0,1 0-1 0 0,-1 0 1 0 0,1 0-1 0 0,0 0 1 0 0,0-1-1 0 0,0 1 1 0 0,1-1-1 0 0,-1 0 1 0 0,0 0-1 0 0,1 0 1 0 0,-1 0-1 0 0,1-1 1 0 0,0 1 0 0 0,0-1-1 0 0,-1 0 1 0 0,1 0-1 0 0,0 0 1 0 0,0-1-1 0 0,0 1 1 0 0,0-1-1 0 0,0 0 1 0 0,0 0-1 0 0,0-1 1 0 0,0 1-1 0 0,0-1 1 0 0,0 0-1 0 0,0 0 1 0 0,1 0 10 0 0,9-3 48 0 0,-1 0 0 0 0,1-2-1 0 0,-1 1 1 0 0,0-1 0 0 0,-1-1 0 0 0,1 0 0 0 0,-1-1 0 0 0,-1-1 0 0 0,1 1 0 0 0,-2-2 0 0 0,1 1-1 0 0,1-3-46 0 0,145-178 440 0 0,-157 189-446 0 0,0 1 0 0 0,0-1 0 0 0,1 0 0 0 0,-1 0 1 0 0,0 1-1 0 0,1-1 0 0 0,-1 0 0 0 0,1 1 0 0 0,-1-1 0 0 0,1 1 0 0 0,-1-1 0 0 0,1 1 1 0 0,0-1-1 0 0,-1 1 0 0 0,1-1 0 0 0,0 1 0 0 0,-1-1 0 0 0,1 1 0 0 0,0 0 1 0 0,-1-1-1 0 0,1 1 0 0 0,0 0 0 0 0,0 0 0 0 0,-1-1 0 0 0,1 1 0 0 0,0 0 0 0 0,0 0 1 0 0,-1 0-1 0 0,1 0 0 0 0,0 0 0 0 0,0 0 0 0 0,0 0 0 0 0,-1 0 0 0 0,1 1 1 0 0,0-1-1 0 0,0 0 0 0 0,-1 0 0 0 0,1 1 0 0 0,0-1 0 0 0,0 0 0 0 0,-1 1 0 0 0,1-1 1 0 0,0 0-1 0 0,-1 1 0 0 0,1-1 0 0 0,-1 1 0 0 0,1 0 0 0 0,-1-1 0 0 0,1 1 0 0 0,-1-1 1 0 0,1 1-1 0 0,-1 0 0 0 0,1-1 0 0 0,-1 1 0 0 0,0 0 0 0 0,1-1 0 0 0,-1 1 1 0 0,0 0-1 0 0,1 0 5 0 0,5 55-238 0 0,-5-41 251 0 0,-1-9-20 0 0,0-1 1 0 0,1 0 0 0 0,-1 0-1 0 0,1 0 1 0 0,0 0 0 0 0,0 0-1 0 0,1 0 1 0 0,0-1 0 0 0,-1 1-1 0 0,2 0 1 0 0,-1-1-1 0 0,0 1 1 0 0,1-1 0 0 0,0 0-1 0 0,0 0 1 0 0,0 0 0 0 0,1 0-1 0 0,-1-1 1 0 0,1 1-1 0 0,0-1 1 0 0,0 0 0 0 0,0 0-1 0 0,0 0 1 0 0,1 0 0 0 0,-1-1-1 0 0,1 0 1 0 0,0 0 0 0 0,-1 0-1 0 0,1 0 1 0 0,0-1-1 0 0,5 1 7 0 0,-1-2 59 0 0,1 1-1 0 0,-1-2 1 0 0,1 1-1 0 0,-1-2 1 0 0,1 1-1 0 0,-1-1 1 0 0,0 0-1 0 0,0-1 1 0 0,0 0-1 0 0,0-1 1 0 0,0 0-1 0 0,-1 0 1 0 0,1-1-1 0 0,4-3-58 0 0,96-62 1039 0 0,-80 48-808 0 0,2 2 0 0 0,1 2 0 0 0,0 0 0 0 0,27-9-231 0 0,1 11-2 0 0,-128 23 412 0 0,62-7-406 0 0,-2-1-23 0 0,0 0-1 0 0,-1 0 1 0 0,1 1 0 0 0,0-1-1 0 0,0 2 1 0 0,0-1 0 0 0,-1 1 0 0 0,1 1-1 0 0,0 0 1 0 0,0 0 0 0 0,0 0-1 0 0,1 1 1 0 0,-1 0 0 0 0,1 0-1 0 0,-1 1 1 0 0,1 0 0 0 0,0 1-1 0 0,0-1 1 0 0,1 1 0 0 0,-1 0-1 0 0,1 1 1 0 0,0 0 0 0 0,1 0-1 0 0,-1 1 20 0 0,4-3-22 0 0,0 0 0 0 0,1 0 0 0 0,-1 1 0 0 0,1-1 0 0 0,0 0 0 0 0,0 1-1 0 0,1-1 1 0 0,-1 1 0 0 0,1-1 0 0 0,0 1 0 0 0,0 0 0 0 0,1-1 0 0 0,-1 1 0 0 0,1-1 0 0 0,0 1-1 0 0,0-1 1 0 0,0 0 0 0 0,1 1 0 0 0,0-1 0 0 0,0 0 0 0 0,0 0 0 0 0,0 0 0 0 0,0 0-1 0 0,1-1 1 0 0,0 1 0 0 0,0 0 0 0 0,0-1 0 0 0,0 0 0 0 0,0 0 0 0 0,1 0 0 0 0,-1 0-1 0 0,1 0 1 0 0,0-1 0 0 0,3 2 22 0 0,7 1 8 0 0,0-1 0 0 0,1 0 0 0 0,0-1 1 0 0,-1 0-1 0 0,1-1 0 0 0,0-1 0 0 0,0-1 0 0 0,0 0 0 0 0,1-1 0 0 0,-1 0 0 0 0,-1-1 0 0 0,1-1 0 0 0,0 0 0 0 0,-1-1 0 0 0,1-1 1 0 0,2-2-9 0 0,36-15 307 0 0,-2-2 1 0 0,-1-3-1 0 0,41-29-307 0 0,144-131 607 0 0,-214 168-605 0 0,-2 0 0 0 0,0-2-1 0 0,-2 0 1 0 0,0-1-1 0 0,-1 0 1 0 0,-1-2 0 0 0,-1 0-1 0 0,-2 0 1 0 0,0-1 0 0 0,-1 0-1 0 0,-2-1 1 0 0,-1-1 0 0 0,4-19-2 0 0,-11 44-16 0 0,0 0 1 0 0,0 0 0 0 0,0 0-1 0 0,0-1 1 0 0,0 1 0 0 0,0 0-1 0 0,-1 0 1 0 0,1 0 0 0 0,-1-1-1 0 0,0 1 1 0 0,1 0 0 0 0,-1-1-1 0 0,0 1 1 0 0,-1 0-1 0 0,1-1 1 0 0,0 1 0 0 0,-1 0-1 0 0,1 0 1 0 0,-1-1 0 0 0,1 1-1 0 0,-1 0 1 0 0,0 0 0 0 0,0 0-1 0 0,0 0 1 0 0,0 0 0 0 0,-1 0-1 0 0,1 0 1 0 0,-1 0 0 0 0,1 0-1 0 0,-1 1 1 0 0,1-1 0 0 0,-1 1-1 0 0,0-1 1 0 0,0 1 0 0 0,0-1-1 0 0,0 1 1 0 0,0 0 0 0 0,0 0-1 0 0,0 0 1 0 0,0 0 0 0 0,0 1-1 0 0,0-1 1 0 0,-1 0 0 0 0,1 1-1 0 0,0-1 1 0 0,-1 1 15 0 0,-7 3-35 0 0,0 0-1 0 0,0 1 1 0 0,0 0-1 0 0,1 1 1 0 0,-1 0 0 0 0,1 0-1 0 0,0 1 1 0 0,0 0-1 0 0,1 1 1 0 0,0-1 0 0 0,0 2-1 0 0,1-1 1 0 0,0 1 0 0 0,0 0-1 0 0,1 1 1 0 0,-1 0-1 0 0,2 0 1 0 0,0 0 0 0 0,0 0-1 0 0,0 1 1 0 0,1 0-1 0 0,1 0 1 0 0,0 0 0 0 0,-2 8 35 0 0,-1 9 0 0 0,0 0 0 0 0,1 0 1 0 0,2 1-1 0 0,1-1 0 0 0,1 1 1 0 0,1 0-1 0 0,2-1 0 0 0,3 16 0 0 0,-3-22-1 0 0,1-1-1 0 0,1 0 0 0 0,1 0 1 0 0,1 0-1 0 0,0 0 1 0 0,2-1-1 0 0,0 0 0 0 0,1 0 1 0 0,1-1-1 0 0,1 0 0 0 0,0-1 1 0 0,2 0-1 0 0,0-1 1 0 0,10 10 1 0 0,29 3-151 0 0,-55-58-1587 0 0,-38-21-4261 0 0,20 27-1647 0 0,11 12-1251 0 0</inkml:trace>
  <inkml:trace contextRef="#ctx0" brushRef="#br0" timeOffset="2299.957">3374 320 13747 0 0,'0'0'2084'0'0,"0"0"-771"0"0,0 0-114 0 0,0 0 138 0 0,0 0-59 0 0,0 0-237 0 0,32 0-216 0 0,102 0-140 0 0,328-18 1732 0 0,-344 14-2701 0 0,-67 4-3894 0 0,-10 0-5095 0 0,-25 0-2918 0 0</inkml:trace>
</inkml:ink>
</file>

<file path=ppt/ink/ink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22.6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6 140 1176 0 0,'0'0'3714'0'0,"0"0"-2151"0"0,0 0-685 0 0,0 0 66 0 0,0 0 212 0 0,0 0 170 0 0,0 0 60 0 0,0 0-58 0 0,0 0-109 0 0,0 0-115 0 0,0 0-141 0 0,0 0-135 0 0,22 0-116 0 0,69-1-101 0 0,86-20 1429 0 0,-57 11-2271 0 0,-94 9-5195 0 0,0 1-5491 0 0,-24 0 6543 0 0</inkml:trace>
  <inkml:trace contextRef="#ctx0" brushRef="#br0" timeOffset="254.113">1 405 6737 0 0,'0'0'961'0'0,"0"0"14"0"0,0 0 358 0 0,0 0 318 0 0,0 0 14 0 0,0 0-213 0 0,0 0-263 0 0,0 0-236 0 0,0 0-188 0 0,35 2-133 0 0,112 4-148 0 0,-40-18 139 0 0,160-40-2237 0 0,-164 31-8041 0 0,-78 17 1504 0 0</inkml:trace>
  <inkml:trace contextRef="#ctx0" brushRef="#br0" timeOffset="640.405">1308 30 6977 0 0,'0'0'3281'0'0,"0"0"-1452"0"0,0 0-420 0 0,0 0-67 0 0,0 0-107 0 0,0 0-216 0 0,0 0-201 0 0,0 0-171 0 0,0 0-133 0 0,0 0-102 0 0,0 0-132 0 0,0 0-107 0 0,-27 14-73 0 0,-78 46-49 0 0,63-14-22 0 0,39-34-23 0 0,-3 2-26 0 0,0 0 0 0 0,2 0 0 0 0,0 0 0 0 0,0 1 1 0 0,1-1-1 0 0,1 1 0 0 0,1 0 0 0 0,0-1 0 0 0,0 1 1 0 0,2 0-1 0 0,0 0 0 0 0,2 11 20 0 0,-2-19 2 0 0,1 0-1 0 0,0 0 1 0 0,0 0 0 0 0,0-1-1 0 0,1 1 1 0 0,-1-1 0 0 0,2 1-1 0 0,-1-1 1 0 0,1 0-1 0 0,0 0 1 0 0,0 0 0 0 0,0-1-1 0 0,1 1 1 0 0,0-1 0 0 0,0 0-1 0 0,1-1 1 0 0,-1 1 0 0 0,1-1-1 0 0,0 0 1 0 0,0 0-1 0 0,0-1 1 0 0,1 0 0 0 0,-1 0-1 0 0,1 0 1 0 0,0-1 0 0 0,-1 0-1 0 0,5 0-1 0 0,5-1 182 0 0,0-1-1 0 0,0 0 1 0 0,0-1-1 0 0,-1-1 0 0 0,1-1 1 0 0,0 0-1 0 0,-1-1 1 0 0,1-1-1 0 0,-1 0 1 0 0,-1-1-1 0 0,1 0 0 0 0,-1-2 1 0 0,0 1-1 0 0,0-2 1 0 0,-1 0-1 0 0,0 0 1 0 0,-1-1-1 0 0,0-1 0 0 0,-1 0 1 0 0,0-1-1 0 0,0 0 1 0 0,-1 0-1 0 0,-1-1 0 0 0,0-1 1 0 0,0-2-182 0 0,-3 10-15 0 0,-2 0 0 0 0,1-1 1 0 0,-1 0-1 0 0,0 1 0 0 0,0-1 1 0 0,0-1-1 0 0,-1 1 0 0 0,-1 0 0 0 0,1-1 1 0 0,-1 0-1 0 0,0 1 0 0 0,-1-1 1 0 0,0 0-1 0 0,0 0 0 0 0,0 0 0 0 0,-1 0 1 0 0,-1 0-1 0 0,1 0 0 0 0,-1 0 1 0 0,-1 0-1 0 0,1 1 0 0 0,-1-1 1 0 0,-1 0-1 0 0,1 1 0 0 0,-1-1 0 0 0,-1 1 1 0 0,1 0-1 0 0,-1 0 0 0 0,0 0 1 0 0,-1 1-1 0 0,-4-5 15 0 0,1 3-437 0 0,0 2-1 0 0,-1-1 1 0 0,0 1 0 0 0,-1 0 0 0 0,1 1-1 0 0,-1 0 1 0 0,0 1 0 0 0,0 0 0 0 0,-1 0-1 0 0,-8-1 438 0 0,-66-8-10566 0 0,60 12 1497 0 0</inkml:trace>
  <inkml:trace contextRef="#ctx0" brushRef="#br0" timeOffset="972.113">901 184 3753 0 0,'0'0'1722'0'0,"0"0"-82"0"0,0 0 16 0 0,0 0-29 0 0,0 0-233 0 0,0 0-327 0 0,0 0-287 0 0,0 0-205 0 0,0 0-85 0 0,0 0 12 0 0,0 0 26 0 0,0 0 57 0 0,0 0 64 0 0,3 4 37 0 0,6 2-343 0 0,1 0 1 0 0,0-1-1 0 0,1 0 0 0 0,-1 0 0 0 0,1-1 0 0 0,0-1 0 0 0,0 0 0 0 0,0 0 0 0 0,1-1 0 0 0,-1 0 0 0 0,1-1 0 0 0,-1-1 0 0 0,0 0 0 0 0,1 0 0 0 0,4-1-343 0 0,16 2 382 0 0,677 35 1432 0 0,-450-29-2741 0 0,-148-7-5233 0 0,-45 0-2364 0 0,-48 0-861 0 0</inkml:trace>
</inkml:ink>
</file>

<file path=ppt/ink/ink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20.8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19 5417 0 0,'0'0'1266'0'0,"0"0"49"0"0,0 0 226 0 0,0 0 249 0 0,0 0 48 0 0,0 0-152 0 0,0 0-260 0 0,0 0-259 0 0,0 0-224 0 0,0 0-176 0 0,0-4-127 0 0,0-11 626 0 0,-17 53-1201 0 0,-71 287 62 0 0,-8 15-26 0 0,95-339-96 0 0,0 0-1 0 0,1 0 0 0 0,-1 0 1 0 0,1 0-1 0 0,0 1 1 0 0,-1-1-1 0 0,1 0 0 0 0,0 0 1 0 0,-1 1-1 0 0,1-1 1 0 0,0 0-1 0 0,0 1 0 0 0,0-1 1 0 0,0 0-1 0 0,0 0 1 0 0,1 1-1 0 0,-1-1 0 0 0,0 0 1 0 0,1 0-1 0 0,-1 1 1 0 0,0-1-1 0 0,1 0 0 0 0,0 0 1 0 0,-1 0-1 0 0,1 0 0 0 0,0 1 1 0 0,-1-1-1 0 0,1 0 1 0 0,0 0-1 0 0,0-1 0 0 0,0 1 1 0 0,0 0-1 0 0,0 0 1 0 0,0 0-1 0 0,0 0 0 0 0,0-1 1 0 0,0 1-1 0 0,0-1 1 0 0,1 1-5 0 0,53 0 802 0 0,63-49 80 0 0,-80 27-707 0 0,-31 17 459 0 0,-2-1-4066 0 0,-3 1-2134 0 0,-1-2-3333 0 0,-1 3 2776 0 0</inkml:trace>
  <inkml:trace contextRef="#ctx0" brushRef="#br0" timeOffset="282.59">1 255 4681 0 0,'0'0'1383'0'0,"0"0"-68"0"0,0 0 155 0 0,0 0 230 0 0,0 0 55 0 0,0 0-189 0 0,0 0-342 0 0,0 0-365 0 0,0 0-328 0 0,0 0-190 0 0,0 0-38 0 0,0 0 31 0 0,0 0 88 0 0,11-2 54 0 0,315-14 2317 0 0,-172 15-4573 0 0,-84 1-8990 0 0,-57 0 2167 0 0</inkml:trace>
  <inkml:trace contextRef="#ctx0" brushRef="#br0" timeOffset="720.497">842 472 0 0 0,'0'0'771'0'0,"0"0"636"0"0,0 0 371 0 0,0 0 142 0 0,0 0-42 0 0,0 0-117 0 0,0 0-200 0 0,0 0-189 0 0,0 0-164 0 0,0 0-157 0 0,0 0-144 0 0,0 0-123 0 0,-2-2-98 0 0,-8-5-128 0 0,7 5-111 0 0,3 2-120 0 0,-2 16 48 0 0,-3 178-79 0 0,-7-157-960 0 0,-2-16-3761 0 0,9-20-4981 0 0,3-1 4814 0 0</inkml:trace>
  <inkml:trace contextRef="#ctx0" brushRef="#br0" timeOffset="1070.539">577 465 992 0 0,'0'0'1561'0'0,"0"0"-253"0"0,0 0-32 0 0,0 0 62 0 0,0 0-41 0 0,0 0-159 0 0,0 0-201 0 0,0 0-140 0 0,0 0-19 0 0,0 0 20 0 0,0 0 2 0 0,0 0-44 0 0,14 0-89 0 0,105 4 1422 0 0,125-1-2033 0 0,-222-5-1940 0 0,-11 1-1825 0 0,0 0-5620 0 0,-11 1 7663 0 0</inkml:trace>
  <inkml:trace contextRef="#ctx0" brushRef="#br0" timeOffset="1353.867">518 759 2905 0 0,'0'0'1168'0'0,"0"0"133"0"0,0 0 332 0 0,0 0 190 0 0,0 0-100 0 0,0 0-160 0 0,0 0-183 0 0,0 0-201 0 0,0 0-201 0 0,0 0-226 0 0,35 1-221 0 0,108 4-175 0 0,7-3-8 0 0,-87-7-2230 0 0,-21-1-7044 0 0,-37 5 6883 0 0,6-2-2746 0 0</inkml:trace>
</inkml:ink>
</file>

<file path=ppt/ink/ink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36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157 3 4313 0 0,'0'0'1431'0'0,"0"0"-242"0"0,0 0-59 0 0,0 0 222 0 0,0 0 283 0 0,0 0 135 0 0,0 0-67 0 0,0 0-192 0 0,0 0-277 0 0,0 0-273 0 0,0 0-194 0 0,2-2-152 0 0,-54 70 384 0 0,-7-1-4925 0 0,20-24-6757 0 0,30-32 4682 0 0</inkml:trace>
</inkml:ink>
</file>

<file path=ppt/ink/ink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1.1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16 693 1728 0 0,'0'0'3000'0'0,"0"0"-820"0"0,0 0-129 0 0,0 0 30 0 0,0 0-88 0 0,0 0-260 0 0,0 0-321 0 0,0 0-330 0 0,0 0-275 0 0,0 0-182 0 0,0 0-174 0 0,0 0-126 0 0,0 0-57 0 0,-2 3-17 0 0,-1 6-132 0 0,0 0 0 0 0,1 0 0 0 0,0 1 0 0 0,1-1 0 0 0,0 0 0 0 0,0 1 0 0 0,1-1 0 0 0,0 1 0 0 0,0-1 0 0 0,1 0-1 0 0,1 1 1 0 0,-1-1 0 0 0,1 0 0 0 0,1 0 0 0 0,3 8-119 0 0,-5-13 42 0 0,1 1 0 0 0,0-1-1 0 0,-1 0 1 0 0,2 0 0 0 0,-1 0-1 0 0,0 0 1 0 0,1 0 0 0 0,0 0-1 0 0,0-1 1 0 0,0 1 0 0 0,0-1-1 0 0,0 0 1 0 0,1 0 0 0 0,-1 0-1 0 0,1 0 1 0 0,0-1 0 0 0,0 1-1 0 0,0-1 1 0 0,0 0 0 0 0,1 0-1 0 0,-1-1 1 0 0,0 1 0 0 0,1-1 0 0 0,2 1-42 0 0,3-2 79 0 0,0-1 1 0 0,0 0 0 0 0,0 0 0 0 0,0 0-1 0 0,0-2 1 0 0,-1 1 0 0 0,1-1 0 0 0,-1 0-1 0 0,1-1 1 0 0,-1 0 0 0 0,0-1 0 0 0,0 0-1 0 0,-1 0 1 0 0,0-1 0 0 0,0 0 0 0 0,0 0-1 0 0,0-1 1 0 0,-1 0 0 0 0,-1 0 0 0 0,3-4-80 0 0,87-92-32 0 0,-94 102-4 0 0,-1 1 1 0 0,1 0 0 0 0,0-1 0 0 0,-1 1 0 0 0,1 0 0 0 0,-1 0 0 0 0,1 0 0 0 0,0 0-1 0 0,-1 1 1 0 0,1-1 0 0 0,-1 0 0 0 0,1 1 0 0 0,0-1 0 0 0,-1 1 0 0 0,1-1 0 0 0,-1 1-1 0 0,1 0 1 0 0,-1-1 0 0 0,0 1 0 0 0,1 0 0 0 0,-1 0 0 0 0,0 0 0 0 0,0 0 0 0 0,1 1-1 0 0,-1-1 1 0 0,0 0 0 0 0,0 0 0 0 0,0 1 0 0 0,0-1 0 0 0,-1 0 0 0 0,1 1 0 0 0,0-1 0 0 0,-1 1-1 0 0,1-1 1 0 0,0 2 35 0 0,4 4-63 0 0,0-2 129 0 0,-1 1 0 0 0,1-1 0 0 0,0 0 0 0 0,0 0 0 0 0,1-1 0 0 0,-1 1 0 0 0,1-1 0 0 0,0 0-1 0 0,0-1 1 0 0,1 1 0 0 0,-1-1 0 0 0,1-1 0 0 0,-1 1 0 0 0,1-1 0 0 0,0 0 0 0 0,0-1 0 0 0,0 0 0 0 0,0 0-1 0 0,0 0 1 0 0,0-1 0 0 0,0 0 0 0 0,0 0 0 0 0,0-1 0 0 0,0 0 0 0 0,0 0 0 0 0,0 0 0 0 0,0-1 0 0 0,0 0 0 0 0,-1-1-1 0 0,1 1 1 0 0,4-4-66 0 0,-2-1 77 0 0,1 0-1 0 0,-2-1 1 0 0,1 1-1 0 0,-1-2 1 0 0,-1 1-1 0 0,1-1 1 0 0,-1-1-1 0 0,-1 1 1 0 0,0-1-1 0 0,0 0 1 0 0,-1-1-1 0 0,0 1 1 0 0,-1-1-1 0 0,0 0 1 0 0,-1 0-1 0 0,0 0 1 0 0,-1-1-1 0 0,0 1 1 0 0,0-5-77 0 0,-2 1-961 0 0,0 0-2670 0 0,2 4-6750 0 0,0 8-969 0 0</inkml:trace>
  <inkml:trace contextRef="#ctx0" brushRef="#br0" timeOffset="466.679">1297 0 9250 0 0,'0'0'1886'0'0,"0"0"-34"0"0,0 0-122 0 0,0 0-170 0 0,0 0-202 0 0,0 0-287 0 0,0 0-218 0 0,0 0-171 0 0,0 0-154 0 0,0 0-120 0 0,0 0-103 0 0,0 0-63 0 0,0 0-37 0 0,-13 19 11 0 0,-40 62-11 0 0,27-8 134 0 0,-69 425 280 0 0,84-366-667 0 0,11-131 55 0 0,0 0 1 0 0,1-1-1 0 0,-1 1 1 0 0,1 0-1 0 0,-1 0 1 0 0,1-1 0 0 0,-1 1-1 0 0,1 0 1 0 0,-1-1-1 0 0,1 1 1 0 0,0-1-1 0 0,-1 1 1 0 0,1-1-1 0 0,0 1 1 0 0,-1-1-1 0 0,1 1 1 0 0,0-1-1 0 0,0 1 1 0 0,0-1-1 0 0,-1 0 1 0 0,1 0-1 0 0,0 1 1 0 0,0-1-1 0 0,0 0 1 0 0,0 0-1 0 0,0 0 1 0 0,-1 0-1 0 0,1 0 1 0 0,0 0-1 0 0,0 0 1 0 0,0 0-1 0 0,0 0 1 0 0,0-1-1 0 0,-1 1 1 0 0,1 0-1 0 0,0-1 1 0 0,0 1-1 0 0,0 0 1 0 0,-1-1-1 0 0,1 1 1 0 0,0-1-1 0 0,0 1 1 0 0,-1-1-1 0 0,1 1 1 0 0,0-1-8 0 0,37-21 434 0 0,70-68 64 0 0,-80 65-483 0 0,1 0-1 0 0,0 2 0 0 0,2 1 0 0 0,31-16-14 0 0,-60 39-17 0 0,0 0-1 0 0,-1 0 1 0 0,1 1 0 0 0,-1-1-1 0 0,1 0 1 0 0,-1 1 0 0 0,0 0 0 0 0,0-1-1 0 0,1 1 1 0 0,-1-1 0 0 0,0 1-1 0 0,0 0 1 0 0,-1 0 0 0 0,1 0 0 0 0,0 0-1 0 0,0 0 1 0 0,-1-1 0 0 0,0 1-1 0 0,1 0 1 0 0,-1 0 0 0 0,0 0 0 0 0,0 0-1 0 0,0 0 1 0 0,0 0 0 0 0,0 0-1 0 0,0 0 1 0 0,-1 0 0 0 0,1 0 0 0 0,-1 0-1 0 0,1 0 1 0 0,-1 0 0 0 0,0 0-1 0 0,0 1 18 0 0,0 2-9 0 0,-26 149-503 0 0,27-147 146 0 0,7 37-2361 0 0,19-26-8417 0 0,-20-17 1885 0 0</inkml:trace>
  <inkml:trace contextRef="#ctx0" brushRef="#br0" timeOffset="1099.886">1825 578 6265 0 0,'0'0'1974'0'0,"0"0"-120"0"0,0 0-104 0 0,0 0-167 0 0,0 0-325 0 0,0 0-379 0 0,0 0-261 0 0,-31 29-190 0 0,-97 89-153 0 0,93-71-50 0 0,36-41-182 0 0,-1-4-14 0 0,0 0 0 0 0,1 0 0 0 0,-1 0 0 0 0,0 1 1 0 0,1-1-1 0 0,-1 0 0 0 0,1 0 0 0 0,0 0 1 0 0,0 0-1 0 0,0 0 0 0 0,0 0 0 0 0,0 0 0 0 0,0-1 1 0 0,0 1-1 0 0,1 0 0 0 0,-1-1 0 0 0,1 1 0 0 0,-1-1 1 0 0,1 1-1 0 0,0-1 0 0 0,-1 1 0 0 0,1-1 0 0 0,0 0 1 0 0,0 0-1 0 0,0 0 0 0 0,0 0 0 0 0,0 0 0 0 0,0-1 1 0 0,0 1-1 0 0,0-1 0 0 0,0 1 0 0 0,0-1 0 0 0,0 0 1 0 0,1 1-1 0 0,-1-1 0 0 0,0 0 0 0 0,0-1 1 0 0,0 1-1 0 0,0 0 0 0 0,2-1-29 0 0,90-22 1242 0 0,-55 3-1055 0 0,-1-2 0 0 0,-1-2 1 0 0,-1-1-1 0 0,18-18-187 0 0,53-36-124 0 0,-106 81 96 0 0,1 1-1 0 0,-1-1 1 0 0,0 0 0 0 0,0 1 0 0 0,0-1-1 0 0,0 1 1 0 0,-1-1 0 0 0,1 1 0 0 0,-1 0-1 0 0,1-1 1 0 0,-1 1 0 0 0,0-1-1 0 0,0 1 1 0 0,0 0 0 0 0,-1-1 0 0 0,1 1-1 0 0,0 0 1 0 0,-1-1 0 0 0,0 1 0 0 0,0 1 28 0 0,-1 13 51 0 0,0-11-56 0 0,0 0-1 0 0,0 0 0 0 0,1 0 0 0 0,0 0 0 0 0,1 0 0 0 0,-1 0 0 0 0,1 0 1 0 0,0 0-1 0 0,0 1 0 0 0,1-1 0 0 0,0 0 0 0 0,0 0 0 0 0,1 0 0 0 0,-1 0 0 0 0,1-1 1 0 0,1 1-1 0 0,-1 0 0 0 0,1-1 0 0 0,0 1 0 0 0,0-1 0 0 0,0 0 0 0 0,1 0 1 0 0,0 0-1 0 0,0 0 0 0 0,4 3 6 0 0,-1-4 40 0 0,1 0 0 0 0,-1 0 0 0 0,1-1 0 0 0,-1 0 0 0 0,1-1-1 0 0,0 1 1 0 0,0-2 0 0 0,1 1 0 0 0,-1-1 0 0 0,0 0 0 0 0,0-1 0 0 0,1 0 0 0 0,-1 0 0 0 0,0-1 0 0 0,0 0 0 0 0,1 0 0 0 0,-1-1 0 0 0,0 0 0 0 0,0 0 0 0 0,0-1 0 0 0,-1 0 0 0 0,7-4-40 0 0,15-7 316 0 0,-1-2 0 0 0,0-2 0 0 0,-1 0 0 0 0,-1-2 0 0 0,3-4-316 0 0,-1-1 154 0 0,-2-1 0 0 0,0-2 1 0 0,-2-1-1 0 0,-1 0 0 0 0,6-14-154 0 0,-13 17 15 0 0,-1 0 0 0 0,-1-1-1 0 0,-2 0 1 0 0,0-1 0 0 0,-2 0 0 0 0,-1-1 0 0 0,-2 0 0 0 0,-1-1 0 0 0,-1 0 0 0 0,-1 0-1 0 0,-2 0 1 0 0,-1 0 0 0 0,-1-11-15 0 0,0 37 2 0 0,1 0 1 0 0,-1 0-1 0 0,0 1 0 0 0,0-1 0 0 0,0 0 0 0 0,-1 0 0 0 0,0 0 0 0 0,1 1 0 0 0,-1-1 1 0 0,0 0-1 0 0,-1 1 0 0 0,1-1 0 0 0,-1 1 0 0 0,1-1 0 0 0,-1 1 0 0 0,0 0 1 0 0,0 0-1 0 0,-1 0 0 0 0,1 0 0 0 0,0 0 0 0 0,-1 0 0 0 0,0 1 0 0 0,0-1 0 0 0,0 1 1 0 0,0 0-1 0 0,0-1 0 0 0,0 1 0 0 0,-1 1 0 0 0,1-1 0 0 0,-3-1-2 0 0,3 5-20 0 0,1-1-1 0 0,-1 0 1 0 0,1 1 0 0 0,0-1-1 0 0,0 1 1 0 0,-1 0-1 0 0,1 0 1 0 0,1 0-1 0 0,-1 0 1 0 0,0 0 0 0 0,0 0-1 0 0,1 0 1 0 0,-1 1-1 0 0,1-1 1 0 0,0 0 0 0 0,0 1-1 0 0,-1-1 1 0 0,2 1-1 0 0,-1 0 1 0 0,0 1 20 0 0,-1 0-10 0 0,-6 21 21 0 0,2-1 0 0 0,0 2 0 0 0,2-1 1 0 0,0 1-1 0 0,2-1 0 0 0,1 1 1 0 0,1 0-1 0 0,3 18-11 0 0,-2 18 39 0 0,-1 5-35 0 0,3 0 1 0 0,3 0-1 0 0,10 44-4 0 0,1-5-335 0 0,-15-61-2520 0 0,-29-45-11959 0 0,23-3 10080 0 0</inkml:trace>
  <inkml:trace contextRef="#ctx0" brushRef="#br0" timeOffset="1344.767">2334 346 14851 0 0,'0'0'1288'0'0,"0"0"-463"0"0,0 0 31 0 0,0 0 48 0 0,0 0-216 0 0,0 0-192 0 0,195-3-72 0 0,-151 3-48 0 0,4 0 9 0 0,1 0-25 0 0,3 0-112 0 0,0 0-80 0 0,5 0-176 0 0,-2-4-376 0 0,-4 4-1041 0 0,-8-4-2824 0 0,-19 4-8441 0 0</inkml:trace>
  <inkml:trace contextRef="#ctx0" brushRef="#br0" timeOffset="2831.715">3744 118 2000 0 0,'0'0'1940'0'0,"0"0"-615"0"0,0 0-50 0 0,0 0 197 0 0,0 0 90 0 0,0 0-2 0 0,0 0-151 0 0,0 0-237 0 0,0 0-216 0 0,0 0-240 0 0,0 0-189 0 0,0 0-106 0 0,0 0-27 0 0,-5 4 25 0 0,-44 77 1465 0 0,20 15-1112 0 0,4 2-1 0 0,-4 51-771 0 0,21-111 11 0 0,3 1 0 0 0,1 0 1 0 0,2 0-1 0 0,2 0 0 0 0,2 6-11 0 0,-2-40 23 0 0,1 0-1 0 0,0 0 1 0 0,0 0 0 0 0,1 0-1 0 0,-1-1 1 0 0,1 1 0 0 0,0 0-1 0 0,0 0 1 0 0,1-1-1 0 0,0 0 1 0 0,-1 1 0 0 0,1-1-1 0 0,1 0 1 0 0,-1 0 0 0 0,1-1-1 0 0,-1 1 1 0 0,1-1-1 0 0,0 0 1 0 0,0 0 0 0 0,1 0-1 0 0,-1 0 1 0 0,0-1 0 0 0,1 1-1 0 0,0-1 1 0 0,-1 0 0 0 0,1-1-1 0 0,0 1 1 0 0,0-1-1 0 0,0 0 1 0 0,0 0 0 0 0,0-1-1 0 0,0 1 1 0 0,1-1 0 0 0,3-1-23 0 0,-2 1 86 0 0,-1 0 1 0 0,1 0 0 0 0,0-1 0 0 0,0 0 0 0 0,-1 0 0 0 0,1-1-1 0 0,-1 0 1 0 0,1 0 0 0 0,-1 0 0 0 0,0-1 0 0 0,0 0 0 0 0,0 0 0 0 0,0-1-1 0 0,0 0 1 0 0,-1 0 0 0 0,0 0 0 0 0,5-5-87 0 0,-1-1 81 0 0,-1 0 1 0 0,-1-1-1 0 0,1 0 1 0 0,-2 0-1 0 0,0 0 1 0 0,0-1-1 0 0,-1 0 1 0 0,0 0-1 0 0,-1 0 1 0 0,0-1-82 0 0,16-41 14 0 0,19-52-27 0 0,-26 204-735 0 0,8 31 815 0 0,-21-125-62 0 0,2 1 0 0 0,-1-1 1 0 0,1 1-1 0 0,-1-1 0 0 0,1 0 1 0 0,0 0-1 0 0,1 0 0 0 0,-1 0 1 0 0,1 0-1 0 0,0 0 0 0 0,0 0 1 0 0,0-1-1 0 0,0 0 0 0 0,0 0 1 0 0,1 1-1 0 0,0-2 0 0 0,2 3-5 0 0,-4-5 40 0 0,1 0 1 0 0,-1 0-1 0 0,1 0 0 0 0,-1 0 0 0 0,1-1 0 0 0,-1 1 0 0 0,1-1 0 0 0,-1 1 1 0 0,0-1-1 0 0,1 0 0 0 0,-1 0 0 0 0,0 0 0 0 0,1 0 0 0 0,-1-1 0 0 0,0 1 0 0 0,0 0 1 0 0,0-1-1 0 0,0 1 0 0 0,0-1 0 0 0,-1 0 0 0 0,1 0 0 0 0,0 0 0 0 0,-1 0 1 0 0,1 0-1 0 0,-1 0 0 0 0,0 0 0 0 0,0 0 0 0 0,0-1 0 0 0,1 1-40 0 0,2-5 51 0 0,183-217 253 0 0,-184 221-313 0 0,0-1-20 0 0,1 0-1 0 0,-1 0 0 0 0,1 0 1 0 0,0 1-1 0 0,0-1 0 0 0,0 1 1 0 0,0 0-1 0 0,1 0 0 0 0,-1 1 1 0 0,1-1-1 0 0,0 1 0 0 0,-1 0 1 0 0,1 0-1 0 0,0 0 0 0 0,0 1 1 0 0,1 0-1 0 0,-1 0 0 0 0,4 0 30 0 0,-1 28-482 0 0,-25 75 592 0 0,5-3-180 0 0,14-97 79 0 0,-1-1 1 0 0,1 1 0 0 0,0-1-1 0 0,1 1 1 0 0,-1-1 0 0 0,0 0 0 0 0,0 0-1 0 0,0 0 1 0 0,1 0 0 0 0,-1 0-1 0 0,1-1 1 0 0,-1 1 0 0 0,0-1-1 0 0,1 1 1 0 0,-1-1 0 0 0,1 0-1 0 0,-1 0 1 0 0,1 0 0 0 0,-1 0 0 0 0,1-1-1 0 0,-1 1 1 0 0,1 0 0 0 0,-1-1-1 0 0,0 0 1 0 0,1 0 0 0 0,-1 0-1 0 0,0 0 1 0 0,1 0 0 0 0,-1 0-1 0 0,0 0 1 0 0,0-1 0 0 0,0 1-1 0 0,0-1 1 0 0,0 0-10 0 0,146-97 160 0 0,-46 58-639 0 0,-102 67 249 0 0,-20 65 291 0 0,21-89-57 0 0,0-1 0 0 0,0 0-1 0 0,1 1 1 0 0,-1-1 0 0 0,0 0 0 0 0,1 0-1 0 0,-1 0 1 0 0,1 0 0 0 0,-1-1-1 0 0,1 1 1 0 0,0 0 0 0 0,-1-1 0 0 0,1 1-1 0 0,0-1 1 0 0,-1 1 0 0 0,1-1 0 0 0,0 0-1 0 0,0 0 1 0 0,-1 1 0 0 0,1-1 0 0 0,0-1-1 0 0,0 1 1 0 0,-1 0 0 0 0,1 0 0 0 0,0-1-1 0 0,-1 1 1 0 0,1-1 0 0 0,0 1-4 0 0,7-1 51 0 0,-1 0-35 0 0,0 0 0 0 0,0-1 0 0 0,0 0 0 0 0,0-1 0 0 0,-1 0 0 0 0,1 0 0 0 0,-1 0 0 0 0,0-1 0 0 0,0 0 0 0 0,0-1 0 0 0,2-1-16 0 0,28-15 27 0 0,3 0-27 0 0,82-28-83 0 0,-120 49 77 0 0,-1-1 0 0 0,0 1-1 0 0,0 0 1 0 0,0 0 0 0 0,1 0-1 0 0,-1 0 1 0 0,0 1 0 0 0,0-1-1 0 0,1 0 1 0 0,-1 0 0 0 0,0 1 0 0 0,0-1-1 0 0,0 1 1 0 0,0-1 0 0 0,0 1-1 0 0,0-1 1 0 0,0 1 0 0 0,0 0 0 0 0,0-1-1 0 0,0 1 1 0 0,0 0 0 0 0,0 0-1 0 0,0 0 1 0 0,0 0 0 0 0,0 0 0 0 0,-1 0-1 0 0,1 0 1 0 0,0 0 0 0 0,-1 0-1 0 0,1 0 1 0 0,-1 0 0 0 0,1 0 0 0 0,-1 0-1 0 0,0 1 1 0 0,1-1 0 0 0,-1 0-1 0 0,0 0 1 0 0,0 0 0 0 0,0 1 0 0 0,0-1-1 0 0,0 0 1 0 0,0 0 0 0 0,0 0-1 0 0,0 1 1 0 0,-1-1 0 0 0,1 0 0 0 0,0 0-1 0 0,-1 0 1 0 0,1 1 0 0 0,-1-1-1 0 0,1 0 1 0 0,-1 0 6 0 0,0 16 72 0 0,1-16-72 0 0,-1 1 0 0 0,1-1 0 0 0,0 1 0 0 0,-1 0 1 0 0,1-1-1 0 0,0 1 0 0 0,0-1 0 0 0,0 1 0 0 0,0-1 0 0 0,1 1 0 0 0,-1 0 0 0 0,0-1 0 0 0,1 1 0 0 0,-1-1 0 0 0,1 1 0 0 0,-1-1 0 0 0,1 1 0 0 0,0-1 0 0 0,-1 1 0 0 0,1-1 0 0 0,0 0 0 0 0,0 0 0 0 0,0 1 0 0 0,0-1 0 0 0,0 0 0 0 0,1 0 0 0 0,-1 0 0 0 0,0 0 0 0 0,0 0 0 0 0,1 0 0 0 0,-1 0 0 0 0,0-1 0 0 0,1 1 0 0 0,-1 0 0 0 0,1-1 0 0 0,-1 1 0 0 0,1-1 0 0 0,-1 0 0 0 0,1 1 0 0 0,0-1 0 0 0,-1 0 1 0 0,1 0-1 0 0,-1 0 0 0 0,1 0 0 0 0,0 0 0 0 0,-1 0 0 0 0,1 0 0 0 0,0-1 0 0 0,62-3-2558 0 0,-23-2-7968 0 0,-31 5 110 0 0</inkml:trace>
  <inkml:trace contextRef="#ctx0" brushRef="#br0" timeOffset="3202.681">5342 670 0 0 0,'0'0'1306'0'0,"0"0"14"0"0,0 0 358 0 0,0 0 394 0 0,0 0 95 0 0,0 0-65 0 0,0 0-152 0 0,0 0-163 0 0,0 0-203 0 0,0 0-192 0 0,0 0-211 0 0,0 0-185 0 0,30 4-104 0 0,96 10-97 0 0,-121-13-693 0 0,1-1-1 0 0,-1 1 1 0 0,1-1 0 0 0,0 0 0 0 0,-1 0 0 0 0,1 0-1 0 0,-1-1 1 0 0,1 0 0 0 0,-1 0 0 0 0,0 0 0 0 0,1-1-1 0 0,-1 0 1 0 0,0 0 0 0 0,0 0 0 0 0,1-1-102 0 0,11-5 340 0 0,-6 4-228 0 0,0 0 0 0 0,0 0 0 0 0,0-1-1 0 0,-1 0 1 0 0,0-1 0 0 0,0 0 0 0 0,0 0 0 0 0,-1-2 0 0 0,0 1 0 0 0,0-1-1 0 0,-1 0 1 0 0,0 0 0 0 0,0-1 0 0 0,-1-1 0 0 0,0 1 0 0 0,-1-1 0 0 0,4-6-112 0 0,-10 14-12 0 0,1 0 0 0 0,-1 1 0 0 0,1-1-1 0 0,-1 0 1 0 0,0 0 0 0 0,1 0 0 0 0,-1 0 0 0 0,0 0 0 0 0,0 0 0 0 0,0 0 0 0 0,-1 0 0 0 0,1 0 0 0 0,0 0 0 0 0,-1 0 0 0 0,1 0 0 0 0,-1 1 0 0 0,0-1 0 0 0,0 0 0 0 0,0 0 0 0 0,0 0 0 0 0,0 1 0 0 0,0-1 0 0 0,0 1 0 0 0,0-1-1 0 0,0 1 1 0 0,-1-1 0 0 0,1 1 0 0 0,-1 0 0 0 0,1-1 0 0 0,-1 1 0 0 0,0 0 0 0 0,1 0 0 0 0,-1 0 0 0 0,0 0 0 0 0,0 1 0 0 0,1-1 0 0 0,-1 0 0 0 0,0 1 0 0 0,0-1 0 0 0,0 1 0 0 0,0 0 0 0 0,0 0 0 0 0,0-1 0 0 0,-1 1 12 0 0,-90 15-915 0 0,83-11 870 0 0,0 1 0 0 0,0 0 0 0 0,1 1 0 0 0,0 0-1 0 0,0 0 1 0 0,0 1 0 0 0,1 0 0 0 0,0 0 0 0 0,0 1-1 0 0,0 1 1 0 0,1-1 0 0 0,1 1 0 0 0,-1 0 0 0 0,2 0-1 0 0,-1 1 1 0 0,1 0 0 0 0,1 0 0 0 0,-1 0 0 0 0,2 0-1 0 0,0 1 1 0 0,0-1 0 0 0,0 1 0 0 0,2 0 0 0 0,-1 0 0 0 0,1 0-1 0 0,1 0 1 0 0,0 8 45 0 0,1-15-20 0 0,0 1 0 0 0,1-1 0 0 0,-1 0 0 0 0,1 1 0 0 0,0-1 0 0 0,0 0-1 0 0,0 0 1 0 0,0 0 0 0 0,1-1 0 0 0,0 1 0 0 0,-1 0 0 0 0,2-1 0 0 0,-1 0 0 0 0,0 0 0 0 0,0 0 0 0 0,1 0 0 0 0,0 0-1 0 0,0-1 1 0 0,-1 1 0 0 0,1-1 0 0 0,1 0 0 0 0,-1 0 0 0 0,0-1 0 0 0,0 1 0 0 0,1-1 0 0 0,1 1 20 0 0,120 13-1353 0 0,-61-24-2384 0 0,-24-4-4575 0 0,-27 6-90 0 0</inkml:trace>
  <inkml:trace contextRef="#ctx0" brushRef="#br0" timeOffset="3780.968">4066 203 10042 0 0,'0'0'3434'0'0,"0"0"-1479"0"0,0 0-420 0 0,0 0-73 0 0,0 0-219 0 0,0 0-306 0 0,0 0-303 0 0,0 0-255 0 0,0 0-199 0 0,0 0-171 0 0,0 0-161 0 0,0 0-157 0 0,0 0-128 0 0,-4-1-44 0 0,-1 1 126 0 0,-6-2 204 0 0,24 1-5892 0 0,-7 2 653 0 0,-1 2-3102 0 0</inkml:trace>
  <inkml:trace contextRef="#ctx0" brushRef="#br0" timeOffset="4079.481">3322 416 4065 0 0,'0'0'2115'0'0,"0"0"-364"0"0,0 0 233 0 0,0 0 224 0 0,0 0-199 0 0,0 0-322 0 0,0 0-318 0 0,0 0-237 0 0,0 0-143 0 0,0 0-128 0 0,0 0-121 0 0,0 0-127 0 0,25 1-117 0 0,77 1-134 0 0,17-13 221 0 0,-75 8-894 0 0,42-3-1961 0 0,-31 5-7011 0 0,-40 1-1767 0 0</inkml:trace>
</inkml:ink>
</file>

<file path=ppt/ink/ink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0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363 574 5977 0 0,'0'0'1385'0'0,"0"0"-252"0"0,0 0-135 0 0,0 0 102 0 0,0 0 111 0 0,0 0-39 0 0,0 0-177 0 0,0 0-199 0 0,0 0-198 0 0,0 0-133 0 0,0 0-62 0 0,-19-3-87 0 0,-58-5-51 0 0,73 8-235 0 0,0 0 1 0 0,0 0-1 0 0,0 0 0 0 0,0 1 0 0 0,0-1 0 0 0,0 1 1 0 0,0 0-1 0 0,0 0 0 0 0,1 1 0 0 0,-1-1 1 0 0,0 1-1 0 0,1 0 0 0 0,-1 0 0 0 0,1 0 0 0 0,-1 0 1 0 0,1 1-1 0 0,-2 1-30 0 0,-8 5 105 0 0,-1 0-83 0 0,1 0-1 0 0,0 0 1 0 0,0 1-1 0 0,1 1 1 0 0,0 0-1 0 0,1 0 1 0 0,1 2-1 0 0,-1-1 1 0 0,2 1-1 0 0,0 1 1 0 0,1-1-1 0 0,0 1 1 0 0,1 1-1 0 0,0 0 1 0 0,1 0 0 0 0,1 0-1 0 0,0 0 1 0 0,1 1-1 0 0,1 0 1 0 0,1 0-1 0 0,0 6-21 0 0,2-20 14 0 0,0 1 0 0 0,1-1 0 0 0,0 1 0 0 0,0-1 0 0 0,0 0 0 0 0,0 1 0 0 0,0-1 0 0 0,0 0 0 0 0,0 0 0 0 0,1 0 0 0 0,-1 1 0 0 0,1-1 0 0 0,-1-1 0 0 0,1 1 0 0 0,0 0 0 0 0,0 0 0 0 0,0-1 0 0 0,0 1 0 0 0,0-1 0 0 0,0 1 0 0 0,1-1 0 0 0,-1 0 0 0 0,0 0 0 0 0,1 0 0 0 0,-1 0 0 0 0,0-1 0 0 0,1 1 0 0 0,-1 0 0 0 0,1-1 0 0 0,0 0 0 0 0,-1 0 0 0 0,1 0-14 0 0,86-3 1116 0 0,-60-7-941 0 0,-1-1 0 0 0,0-1 0 0 0,-1-2-1 0 0,-1-1 1 0 0,0 0 0 0 0,-1-2-1 0 0,-1-1 1 0 0,0-1 0 0 0,-1-1 0 0 0,-2-1-1 0 0,9-12-174 0 0,60-66 62 0 0,-85 157-1977 0 0,-5-53 1910 0 0,-1 0 1 0 0,1 0-1 0 0,0 0 1 0 0,0 0 0 0 0,1 0-1 0 0,-1 0 1 0 0,1 0-1 0 0,0 0 1 0 0,1 0 0 0 0,-1 0-1 0 0,1-1 1 0 0,0 1-1 0 0,0-1 1 0 0,0 1 0 0 0,1-1-1 0 0,0 0 1 0 0,-1 0-1 0 0,1 0 1 0 0,1 0-1 0 0,-1 0 1 0 0,1-1 0 0 0,-1 1-1 0 0,1-1 1 0 0,0 0-1 0 0,0 0 1 0 0,0 0 0 0 0,1-1-1 0 0,-1 0 1 0 0,1 0-1 0 0,1 1 5 0 0,8-2 156 0 0,1 0 0 0 0,-1-1 0 0 0,1 0 0 0 0,-1-1 0 0 0,0-1 0 0 0,1 0 0 0 0,-1-1 0 0 0,0-1 0 0 0,0 0 0 0 0,-1 0 0 0 0,1-2-1 0 0,-1 0 1 0 0,0 0 0 0 0,-1-1 0 0 0,1-1 0 0 0,-1 0 0 0 0,-1-1 0 0 0,0 0 0 0 0,0 0 0 0 0,-1-1 0 0 0,0-1 0 0 0,5-7-156 0 0,11-9-55 0 0,-1-1 1 0 0,-1-1 0 0 0,-2-2 0 0 0,-1 0 0 0 0,-2-1 0 0 0,-1-1 0 0 0,-1-1 0 0 0,-2 0-1 0 0,-1-1 1 0 0,-2 0 0 0 0,-1-2 0 0 0,-2 1 0 0 0,-2-1 0 0 0,-1 0 0 0 0,-2 0-1 0 0,-2-1 1 0 0,-1-4 54 0 0,-1 34-82 0 0,1 6 71 0 0,0 0 0 0 0,0 0 0 0 0,-1 0 1 0 0,1 0-1 0 0,0 0 0 0 0,-1 0 0 0 0,0 0 0 0 0,1 0 0 0 0,-1 0 0 0 0,0 0 0 0 0,0 0 0 0 0,0 0 0 0 0,0 0 1 0 0,-1 0-1 0 0,1 0 0 0 0,0 0 0 0 0,-1 0 0 0 0,0 0 0 0 0,1 0 0 0 0,-1 0 0 0 0,0 0 0 0 0,0 1 0 0 0,0-1 1 0 0,0 0-1 0 0,0 0 0 0 0,-1 1 0 0 0,1-1 0 0 0,0 1 0 0 0,-1-1 0 0 0,1 1 0 0 0,-1 0 0 0 0,1-1 0 0 0,-1 1 1 0 0,0 0-1 0 0,0 0 0 0 0,0 0 0 0 0,1 0 0 0 0,-1 0 0 0 0,0 1 0 0 0,0-1 0 0 0,0 1 0 0 0,0-1 0 0 0,0 1 1 0 0,0 0-1 0 0,0-1 0 0 0,0 1 0 0 0,0 0 0 0 0,-1 0 11 0 0,-3 5-21 0 0,0 0 0 0 0,0 0 0 0 0,1 0 0 0 0,-1 1 0 0 0,1-1 0 0 0,0 1 0 0 0,1 0 0 0 0,-1 1 0 0 0,1-1 0 0 0,1 1 0 0 0,-1 0 0 0 0,1 0 0 0 0,0 0 0 0 0,0 4 21 0 0,-6 19 40 0 0,2-1 1 0 0,2 1-1 0 0,0 0 0 0 0,2 0 0 0 0,1 0 0 0 0,2 1 0 0 0,1-1 0 0 0,1 0 0 0 0,1 0 0 0 0,2 0 0 0 0,1 0 0 0 0,2 0 0 0 0,1-1 0 0 0,1-1 0 0 0,2 4-40 0 0,67 167 241 0 0,-62-145-373 0 0,-20-76-5984 0 0,-21-22-4996 0 0,19 33 6634 0 0</inkml:trace>
  <inkml:trace contextRef="#ctx0" brushRef="#br0" timeOffset="169.316">808 220 13915 0 0,'0'0'1431'0'0,"0"0"-568"0"0,0 0-302 0 0,0 0 111 0 0,0 0 205 0 0,0 0 99 0 0,0 0-63 0 0,0 0-151 0 0,0 0-153 0 0,0 0-110 0 0,38 11-83 0 0,117 35-52 0 0,-14-20 306 0 0,-114-25-568 0 0,189-1-162 0 0,-144-4-3450 0 0,-2-2-5068 0 0,-43 2-2904 0 0</inkml:trace>
</inkml:ink>
</file>

<file path=ppt/ink/ink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3.4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1089 6641 0 0,'0'0'722'0'0,"0"0"-90"0"0,0 0 163 0 0,0 0 321 0 0,0 0 262 0 0,0 0 63 0 0,0 0-103 0 0,0 0-159 0 0,0 0-148 0 0,0 0-119 0 0,0 0-114 0 0,0 0-126 0 0,20-8-114 0 0,64-26-41 0 0,-67 27-225 0 0,-1-1 0 0 0,0 0 0 0 0,0-1 0 0 0,-1-1 0 0 0,0-1 0 0 0,-1 0 0 0 0,0-1 0 0 0,-1 0-292 0 0,24-21 296 0 0,16-10-42 0 0,20-17-43 0 0,2 2 0 0 0,80-44-211 0 0,-152 100 2 0 0,2-2-9 0 0,0 1-1 0 0,0 0 0 0 0,1 0 0 0 0,-1 0 1 0 0,0 1-1 0 0,1 0 0 0 0,0 0 1 0 0,-1 0-1 0 0,1 1 0 0 0,0 0 0 0 0,0 0 1 0 0,0 0-1 0 0,0 1 0 0 0,0 0 1 0 0,0 0-1 0 0,3 1 8 0 0,-6 2-11 0 0,0 0 1 0 0,0 1-1 0 0,0 0 0 0 0,0-1 1 0 0,0 1-1 0 0,-1 0 1 0 0,1 1-1 0 0,-1-1 0 0 0,0 0 1 0 0,0 1-1 0 0,-1-1 1 0 0,1 1-1 0 0,-1-1 0 0 0,0 1 1 0 0,-1 0-1 0 0,1-1 1 0 0,-1 1-1 0 0,0 0 0 0 0,0 0 1 0 0,0 4 10 0 0,-4 13 11 0 0,0 0 0 0 0,-1 0 0 0 0,-1-1 1 0 0,-1 0-1 0 0,0 0 0 0 0,-2 0 0 0 0,-1-1 0 0 0,0-1 1 0 0,-2 0-1 0 0,0 0 0 0 0,-1-1 0 0 0,0 0 0 0 0,-2-1 1 0 0,0-1-1 0 0,-1-1 0 0 0,-1 0 0 0 0,0-1 1 0 0,-1 0-1 0 0,0-2 0 0 0,-1 0-11 0 0,7-2-48 0 0,-1-1 0 0 0,-1 0 0 0 0,0-1 0 0 0,0 0 0 0 0,0-1 1 0 0,-1-1-1 0 0,0 0 0 0 0,0-1 0 0 0,-1-1 0 0 0,1 0 0 0 0,-1-1 0 0 0,-9 0 48 0 0,25-2-12 0 0,-1-1 0 0 0,0 0 0 0 0,0 0 0 0 0,0 0 1 0 0,1 0-1 0 0,-1 1 0 0 0,0-1 0 0 0,0 0 0 0 0,0-1 0 0 0,1 1 0 0 0,-1 0 0 0 0,0 0 0 0 0,0 0 0 0 0,1 0 0 0 0,-1-1 0 0 0,0 1 0 0 0,0 0 1 0 0,1 0-1 0 0,-1-1 0 0 0,0 1 0 0 0,1-1 0 0 0,-1 1 0 0 0,0-1 0 0 0,1 1 0 0 0,-1-1 0 0 0,1 1 0 0 0,-1-1 0 0 0,1 0 0 0 0,-1 1 1 0 0,1-1-1 0 0,-1 1 0 0 0,1-1 0 0 0,-1 0 0 0 0,1 0 0 0 0,0 1 0 0 0,0-1 0 0 0,-1 0 0 0 0,1 0 0 0 0,0 1 0 0 0,0-1 0 0 0,0 0 0 0 0,0 0 1 0 0,0 0-1 0 0,0 1 0 0 0,0-1 0 0 0,0 0 0 0 0,0 0 0 0 0,0 0 0 0 0,0 1 0 0 0,1-1 0 0 0,-1 0 0 0 0,0 0 0 0 0,0 1 0 0 0,1-1 1 0 0,-1 0-1 0 0,1 0 12 0 0,28-38-469 0 0,-19 29 444 0 0,1 1 0 0 0,0 0 0 0 0,1 1 1 0 0,0 0-1 0 0,0 1 0 0 0,0 0 0 0 0,1 1 0 0 0,0 1 1 0 0,0 0-1 0 0,1 1 0 0 0,0 0 0 0 0,-1 1 0 0 0,1 0 1 0 0,0 1-1 0 0,1 1 0 0 0,-1 0 0 0 0,0 1 0 0 0,0 1 1 0 0,0 0-1 0 0,4 1 25 0 0,84 50 8 0 0,-91-44 39 0 0,0-1 0 0 0,1 0-1 0 0,0-1 1 0 0,0 0 0 0 0,0-1 0 0 0,1 0 0 0 0,-1-1 0 0 0,1 0 0 0 0,0-1 0 0 0,2 0-47 0 0,1-2 119 0 0,0-1 0 0 0,0 0 0 0 0,-1-1 0 0 0,1 0 0 0 0,0-2 0 0 0,-1 0 0 0 0,1 0 0 0 0,-1-2-1 0 0,0 0 1 0 0,0 0 0 0 0,-1-1 0 0 0,12-8-119 0 0,12-6 174 0 0,-1-3 1 0 0,-1-1-1 0 0,-2-1 0 0 0,0-2 0 0 0,-2-2 1 0 0,0-1-1 0 0,-3-1 0 0 0,0-2 1 0 0,16-25-175 0 0,-19 24 14 0 0,-2-2 0 0 0,-2 0 0 0 0,-1-1 0 0 0,-2-1 0 0 0,-1-1 0 0 0,-2 0 0 0 0,-2-1 0 0 0,-2-1 0 0 0,3-18-14 0 0,-7 15-161 0 0,-2 0 0 0 0,-2 0 0 0 0,-2 0 0 0 0,-1-1-1 0 0,-3 1 1 0 0,-2-7 161 0 0,-17-9 75 0 0,20 58-70 0 0,1 1 1 0 0,-1 0 0 0 0,1-1-1 0 0,-1 1 1 0 0,0 0 0 0 0,1 0-1 0 0,-1 0 1 0 0,0-1-1 0 0,0 1 1 0 0,0 0 0 0 0,0 0-1 0 0,0 0 1 0 0,0 1 0 0 0,0-1-1 0 0,0 0 1 0 0,0 0 0 0 0,0 0-1 0 0,-1 1 1 0 0,1-1 0 0 0,0 1-1 0 0,0-1 1 0 0,-1 1-1 0 0,1-1 1 0 0,0 1 0 0 0,-1 0-1 0 0,1-1 1 0 0,-1 1 0 0 0,1 0-1 0 0,0 0 1 0 0,-1 0 0 0 0,1 0-1 0 0,0 1 1 0 0,-1-1 0 0 0,1 0-1 0 0,-1 0 1 0 0,1 1 0 0 0,0-1-1 0 0,0 1 1 0 0,-1-1-1 0 0,1 1 1 0 0,0 0 0 0 0,0-1-1 0 0,0 1 1 0 0,-2 1-6 0 0,-4 7 4 0 0,0 0-1 0 0,0 0 1 0 0,1 1-1 0 0,0 0 1 0 0,1 0-1 0 0,0 1 1 0 0,0-1 0 0 0,1 1-1 0 0,1 0 1 0 0,0 0-1 0 0,0 1 1 0 0,0 4-4 0 0,-12 69 244 0 0,4 1 0 0 0,3 1 0 0 0,4-1 0 0 0,7 62-244 0 0,1-82 43 0 0,4-1 0 0 0,2 0 0 0 0,12 35-43 0 0,-2-9 62 0 0,-9-43-1341 0 0,-35-55-3201 0 0,-6-5-6026 0 0,21 5 1884 0 0</inkml:trace>
  <inkml:trace contextRef="#ctx0" brushRef="#br0" timeOffset="252.931">1096 529 14379 0 0,'0'0'1402'0'0,"0"0"-659"0"0,0 0-106 0 0,0 0 134 0 0,0 0 52 0 0,0 0-47 0 0,0 0-91 0 0,35-5-71 0 0,113-18-53 0 0,74 14 1041 0 0,-161 7-1468 0 0,118-2 48 0 0,-61 11-3053 0 0,-72-2-1408 0 0,-16-2-2271 0 0,-8 0-3059 0 0</inkml:trace>
  <inkml:trace contextRef="#ctx0" brushRef="#br0" timeOffset="501.927">1974 621 13827 0 0,'0'0'1651'0'0,"0"0"-299"0"0,0 0-195 0 0,0 0-237 0 0,0 0-277 0 0,0 0-222 0 0,0 0-124 0 0,0 0-87 0 0,0 0-50 0 0,0 0-46 0 0,0 0-55 0 0,-12 33-23 0 0,-38 102-27 0 0,38-49-55 0 0,12-81 78 0 0,1 1 1 0 0,-1 0 0 0 0,1-1 0 0 0,1 1-1 0 0,-1-1 1 0 0,1 0 0 0 0,-1 1-1 0 0,2-1 1 0 0,-1 0 0 0 0,0 0-1 0 0,1 0 1 0 0,0 0 0 0 0,0-1-1 0 0,1 1 1 0 0,-1-1 0 0 0,1 0-1 0 0,0 0 1 0 0,0 0 0 0 0,0 0 0 0 0,1-1-1 0 0,-1 0 1 0 0,1 0 0 0 0,0 0-1 0 0,0 0 1 0 0,0-1 0 0 0,0 1-1 0 0,0-1 1 0 0,1-1 0 0 0,-1 1-1 0 0,0-1 1 0 0,1 0 0 0 0,-1 0-1 0 0,1-1 1 0 0,0 1 0 0 0,-1-1-1 0 0,1 0 1 0 0,-1-1 0 0 0,1 0 0 0 0,0 1-1 0 0,-1-2 1 0 0,0 1 0 0 0,1-1-1 0 0,-1 0 1 0 0,0 0 0 0 0,0 0-1 0 0,0 0 1 0 0,0-1 0 0 0,0 0-1 0 0,0 0 1 0 0,-1-1 0 0 0,1 0-33 0 0,4-4 111 0 0,0 0 1 0 0,-1 0 0 0 0,-1 0 0 0 0,1-1-1 0 0,-1-1 1 0 0,-1 1 0 0 0,0-1-1 0 0,0 0 1 0 0,-1-1 0 0 0,0 1-1 0 0,-1-1 1 0 0,0 0 0 0 0,-1 0-1 0 0,0 0 1 0 0,0 0 0 0 0,-2-1-1 0 0,1 1 1 0 0,-1-1 0 0 0,-1 0-1 0 0,0 1 1 0 0,-1-1 0 0 0,0 1-1 0 0,-1-1 1 0 0,0 1 0 0 0,0 0-1 0 0,-1 0 1 0 0,-2-3-112 0 0,2 8-130 0 0,-1-1-1 0 0,0 1 1 0 0,-1 0 0 0 0,1 1-1 0 0,-1-1 1 0 0,0 1-1 0 0,0 0 1 0 0,-1 0 0 0 0,1 0-1 0 0,-1 1 1 0 0,0 0 0 0 0,-1 0-1 0 0,1 1 1 0 0,-1-1-1 0 0,1 1 1 0 0,-1 1 0 0 0,-2-1 130 0 0,-33-8-3408 0 0,-2 8-3756 0 0,28 3-3868 0 0</inkml:trace>
  <inkml:trace contextRef="#ctx0" brushRef="#br0" timeOffset="964.916">2397 736 12899 0 0,'0'0'2571'0'0,"0"0"-1159"0"0,0 0-357 0 0,0 0-47 0 0,0 0-110 0 0,0 0-189 0 0,0 0-188 0 0,8 34-121 0 0,20 109-164 0 0,-28-57 1 0 0,-4-70-194 0 0,-3 21 9 0 0,-1-1-1 0 0,-2 0 1 0 0,-2 0 0 0 0,-1-1 0 0 0,-1-1 0 0 0,-2 0-1 0 0,-18 27-51 0 0,2-38 999 0 0,30-45-288 0 0,4 5-689 0 0,0 1 1 0 0,1 0-1 0 0,1 1 0 0 0,0-1 1 0 0,2 1-1 0 0,-1 0 0 0 0,2 0 1 0 0,0 0-1 0 0,1 1 0 0 0,0-1-22 0 0,14-27 64 0 0,-10 13-82 0 0,1 0-1 0 0,1 1 1 0 0,2 1-1 0 0,1 1 1 0 0,1 0 0 0 0,1 1-1 0 0,1 1 1 0 0,1 1 0 0 0,1 0-1 0 0,1 2 1 0 0,1 1 0 0 0,1 1-1 0 0,1 1 1 0 0,0 1 0 0 0,1 1-1 0 0,1 2 1 0 0,10-4 18 0 0,62 3-25 0 0,-98 14 31 0 0,1 2 0 0 0,0-1 0 0 0,0 0 0 0 0,0 0 0 0 0,0 1 0 0 0,0 0 0 0 0,-1 0 0 0 0,1-1 0 0 0,0 2 0 0 0,0-1 0 0 0,-1 0 0 0 0,1 0 0 0 0,-1 1 0 0 0,1-1 0 0 0,-1 1 0 0 0,0 0 0 0 0,0 0 0 0 0,1 0 0 0 0,-1 0 0 0 0,-1 0 0 0 0,1 0 0 0 0,0 1 0 0 0,0-1 0 0 0,-1 1 0 0 0,1-1 0 0 0,-1 1 0 0 0,0 0 0 0 0,0-1 0 0 0,0 1 0 0 0,0 0 0 0 0,0 2-6 0 0,0 10 53 0 0,0 0-1 0 0,-1-1 0 0 0,-1 1 1 0 0,-1-1-1 0 0,0 1 0 0 0,0-1 1 0 0,-2 1-1 0 0,0-1 1 0 0,0 0-1 0 0,-1-1 0 0 0,-1 1 1 0 0,0-1-1 0 0,-1 0 0 0 0,-1 0 1 0 0,0-1-1 0 0,0 0 1 0 0,-1 0-1 0 0,-1-1 0 0 0,0-1 1 0 0,0 1-1 0 0,-1-1 0 0 0,-5 3-52 0 0,10-8-33 0 0,0 0-1 0 0,0 0 0 0 0,-1-1 0 0 0,1 0 0 0 0,-1 0 0 0 0,0 0 0 0 0,-1-1 1 0 0,1 0-1 0 0,0-1 0 0 0,-1 1 0 0 0,1-1 0 0 0,-1-1 0 0 0,0 0 0 0 0,0 0 1 0 0,0 0-1 0 0,1-1 0 0 0,-1 0 0 0 0,-4-1 34 0 0,-33-23-3434 0 0,21 2-5885 0 0,17 14-1932 0 0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2:44.6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427 7 7818 0 0,'0'0'1087'0'0,"0"0"-122"0"0,0 0 74 0 0,0 0 283 0 0,0 0 210 0 0,0 0 36 0 0,0 0-166 0 0,0 0-258 0 0,0 0-238 0 0,0 0-222 0 0,0 0-196 0 0,0 0-156 0 0,3-3-124 0 0,10 0 194 0 0,-18 33 86 0 0,3-19-500 0 0,-133 623 1451 0 0,132-620-1440 0 0,2-1 0 0 0,0 1 0 0 0,0-1 0 0 0,1 1 1 0 0,1 0-1 0 0,0-1 0 0 0,1 1 0 0 0,1-1 0 0 0,0 0 1 0 0,3 8 0 0 0,10 15-2066 0 0,-15-35 1308 0 0,-1-11-6318 0 0,2-3-352 0 0,-2 7 1952 0 0</inkml:trace>
  <inkml:trace contextRef="#ctx0" brushRef="#br0" timeOffset="245.788">0 512 10554 0 0,'0'0'655'0'0,"0"0"-267"0"0,0 0-177 0 0,0 0 133 0 0,0 0 287 0 0,0 0 252 0 0,0 0 131 0 0,0 0-13 0 0,0 0-137 0 0,0 0-157 0 0,0 0-142 0 0,0 0-121 0 0,0 0-121 0 0,37 5-82 0 0,118 14-66 0 0,-1-14-191 0 0,-35-15-2945 0 0,-42-5-6818 0 0,-54 11 3535 0 0</inkml:trace>
  <inkml:trace contextRef="#ctx0" brushRef="#br0" timeOffset="519.717">779 505 7914 0 0,'0'0'2239'0'0,"0"0"-1142"0"0,0 0-328 0 0,0 0 56 0 0,0 0 35 0 0,0 0-96 0 0,0 0-166 0 0,-21 31-155 0 0,-61 97-126 0 0,63-81-66 0 0,21-41-185 0 0,0-1 1 0 0,1 0-1 0 0,-1 0 0 0 0,1 0 1 0 0,0-1-1 0 0,0 1 1 0 0,0-1-1 0 0,1 1 0 0 0,0-1 1 0 0,-1 0-1 0 0,2 0 1 0 0,-1-1-1 0 0,0 1 0 0 0,1-1 1 0 0,-1 0-1 0 0,1 0 0 0 0,0-1 1 0 0,0 1-1 0 0,0-1 1 0 0,0 0-1 0 0,1-1 0 0 0,-1 1 1 0 0,1-1-1 0 0,-1 0 1 0 0,1 0-1 0 0,0 0-66 0 0,1-1 187 0 0,0 1 1 0 0,0-1-1 0 0,0 0 0 0 0,0-1 0 0 0,0 1 1 0 0,0-1-1 0 0,0-1 0 0 0,0 1 1 0 0,-1-1-1 0 0,1 0 0 0 0,0-1 0 0 0,-1 0 1 0 0,5-2-188 0 0,1-3 152 0 0,0 0 1 0 0,0-1 0 0 0,0 0-1 0 0,-1-1 1 0 0,-1 0 0 0 0,1 0-1 0 0,-2-2 1 0 0,0 1 0 0 0,0-1-1 0 0,-1 0 1 0 0,0-1 0 0 0,-1 0-1 0 0,-1 0 1 0 0,0 0 0 0 0,0-1-1 0 0,-2 0 1 0 0,0 0 0 0 0,0-1-1 0 0,-1 1 1 0 0,-1-1 0 0 0,-1 0-153 0 0,-1 13-99 0 0,-1 0 0 0 0,0 0 0 0 0,0-1 1 0 0,0 1-1 0 0,-1 0 0 0 0,1 0 0 0 0,-1 0 1 0 0,1 1-1 0 0,-1-1 0 0 0,1 0 0 0 0,-1 1 1 0 0,0-1-1 0 0,0 1 0 0 0,0-1 0 0 0,0 1 1 0 0,0 0-1 0 0,0 0 0 0 0,0 0 0 0 0,0 0 1 0 0,-1 0-1 0 0,1 0 0 0 0,0 0 0 0 0,0 1 1 0 0,-1-1-1 0 0,1 1 0 0 0,0 0 1 0 0,-1 0-1 0 0,1 0 0 0 0,-1 0 0 0 0,1 0 1 0 0,0 0-1 0 0,-1 1 0 0 0,1-1 0 0 0,0 1 1 0 0,-1 0-1 0 0,1-1 0 0 0,0 1 0 0 0,0 0 1 0 0,0 0-1 0 0,0 1 0 0 0,-1-1 0 0 0,2 0 1 0 0,-1 1-1 0 0,0-1 0 0 0,-1 2 99 0 0,-34 29-3485 0 0,15-7-2488 0 0,11-10-3569 0 0</inkml:trace>
  <inkml:trace contextRef="#ctx0" brushRef="#br0" timeOffset="777.166">1106 847 2817 0 0,'0'0'2145'0'0,"0"0"73"0"0,0 0 135 0 0,0 0-53 0 0,0 0-193 0 0,0 0-284 0 0,0 0-340 0 0,0 0-242 0 0,0 0-188 0 0,0 0-174 0 0,0 0-125 0 0,0 0-138 0 0,0-30-132 0 0,-2-95-84 0 0,1 121-371 0 0,1-1 0 0 0,0 1 0 0 0,0 0 1 0 0,0 0-1 0 0,0 0 0 0 0,1-1 0 0 0,0 1 0 0 0,0 0 1 0 0,0 0-1 0 0,0 0 0 0 0,0 0 0 0 0,1 0 0 0 0,0 0 1 0 0,0 1-1 0 0,0-1 0 0 0,0 1 0 0 0,1-1 0 0 0,-1 1-29 0 0,5-6 76 0 0,16-21-22 0 0,1 1 0 0 0,2 1 0 0 0,1 1 0 0 0,1 1 0 0 0,12-7-54 0 0,-14 21-1510 0 0,-18 17-7310 0 0,-8 2-2025 0 0</inkml:trace>
  <inkml:trace contextRef="#ctx0" brushRef="#br0" timeOffset="1646.351">1723 482 11266 0 0,'0'0'1455'0'0,"0"0"-486"0"0,0 0-117 0 0,0 0 19 0 0,0 0-103 0 0,0 0-141 0 0,0 0-145 0 0,0 0-60 0 0,0 0-1 0 0,0 0-30 0 0,0 0-58 0 0,-32 10-97 0 0,-99 32-86 0 0,59-5-2 0 0,67-33-191 0 0,0 0 0 0 0,0 0 0 0 0,0 0-1 0 0,1 0 1 0 0,-1 1 0 0 0,1-1 0 0 0,0 1 0 0 0,1 0 0 0 0,-1 1 0 0 0,1-1 0 0 0,0 1 0 0 0,0-1-1 0 0,1 1 1 0 0,-1 0 0 0 0,1 0 0 0 0,1 0 0 0 0,-1 0 0 0 0,1 0 0 0 0,0 0 0 0 0,1 1 0 0 0,-1-1 0 0 0,1 0-1 0 0,0 1 1 0 0,1-1 0 0 0,0 6 43 0 0,3-9 23 0 0,0 1 0 0 0,0-1 0 0 0,0 0-1 0 0,1-1 1 0 0,-1 1 0 0 0,1-1 0 0 0,-1 0 0 0 0,1 0 0 0 0,0 0-1 0 0,0 0 1 0 0,0-1 0 0 0,0 0 0 0 0,0 0 0 0 0,0-1-1 0 0,0 1 1 0 0,0-1 0 0 0,0 0 0 0 0,0 0 0 0 0,1-1-1 0 0,-1 0 1 0 0,0 0 0 0 0,0 0 0 0 0,0 0 0 0 0,-1-1-1 0 0,1 0 1 0 0,0 0 0 0 0,0 0 0 0 0,-1 0 0 0 0,2-1-23 0 0,23-14 614 0 0,-1-2 1 0 0,0 0 0 0 0,-2-2 0 0 0,0-1-1 0 0,22-23-614 0 0,-9 8 387 0 0,-26 26-270 0 0,6-6 13 0 0,0 0 0 0 0,-2-1 1 0 0,0 0-1 0 0,0-2 0 0 0,-2 0 0 0 0,0-1 1 0 0,-1-2-131 0 0,-13 23 57 0 0,-1 0-21 0 0,0 0-19 0 0,-7 30-591 0 0,-135 234-707 0 0,95-157 1164 0 0,4 2 0 0 0,6 2 1 0 0,-19 97 116 0 0,36-139 9 0 0,-3-2 0 0 0,-3 0 1 0 0,-9 12-10 0 0,10-2-958 0 0,45-77 385 0 0,219-165 1037 0 0,-219 150-428 0 0,-17 13 44 0 0,1 0 1 0 0,0-1-1 0 0,-1 1 1 0 0,1-1 0 0 0,-1 0-1 0 0,0 0 1 0 0,0 0-1 0 0,0 0 1 0 0,0-1-1 0 0,0 1 1 0 0,-1-1-1 0 0,0 0 1 0 0,0 1-1 0 0,0-1 1 0 0,0 0 0 0 0,0 0-1 0 0,-1-1 1 0 0,0 1-1 0 0,0 0 1 0 0,1-2-81 0 0,-2 2 65 0 0,0 0 0 0 0,-1 1 0 0 0,1-1 1 0 0,-1 0-1 0 0,0 1 0 0 0,0-1 0 0 0,0 0 1 0 0,0 1-1 0 0,-1-1 0 0 0,1 1 0 0 0,-1 0 0 0 0,0 0 1 0 0,0-1-1 0 0,0 1 0 0 0,0 0 0 0 0,-1 0 1 0 0,1 1-1 0 0,-1-1 0 0 0,1 0 0 0 0,-1 1 1 0 0,0 0-1 0 0,0 0 0 0 0,-3-2-65 0 0,-22-11-20 0 0,-1 0 1 0 0,0 2-1 0 0,-1 1 0 0 0,0 2 1 0 0,-1 1-1 0 0,0 1 1 0 0,0 2-1 0 0,-1 1 0 0 0,0 1 1 0 0,0 2-1 0 0,-30 1 20 0 0,1 1-28 0 0,60 0-87 0 0,28 0-822 0 0,36-12 1029 0 0,0-2-1 0 0,-1-3 1 0 0,-1-3 0 0 0,45-21-92 0 0,-51 20 2 0 0,-35 13-659 0 0,137-59 407 0 0,-108 38-4740 0 0,-4-6-6365 0 0,-39 30 6057 0 0</inkml:trace>
  <inkml:trace contextRef="#ctx0" brushRef="#br0" timeOffset="1949.827">2053 534 5161 0 0,'0'0'2579'0'0,"0"0"-1146"0"0,0 0-129 0 0,0 0 254 0 0,0 0-11 0 0,0 0-215 0 0,0 0-316 0 0,0 0-281 0 0,0 0-179 0 0,-3 31-137 0 0,-10 98-124 0 0,11-62 13 0 0,2-64-259 0 0,0-1 1 0 0,1 1 0 0 0,-1-1 0 0 0,1 1 0 0 0,0 0 0 0 0,0-1 0 0 0,0 0 0 0 0,0 1-1 0 0,0-1 1 0 0,0 0 0 0 0,1 1 0 0 0,-1-1 0 0 0,1 0 0 0 0,0 0 0 0 0,-1 0 0 0 0,1 0 0 0 0,0 0-1 0 0,0-1 1 0 0,0 1 0 0 0,1-1 0 0 0,-1 1 0 0 0,0-1 0 0 0,0 0 0 0 0,1 0 0 0 0,-1 0-1 0 0,1 0 1 0 0,-1 0 0 0 0,1 0 0 0 0,-1-1 0 0 0,1 1 0 0 0,0-1 0 0 0,-1 0 0 0 0,1 1 0 0 0,-1-1-1 0 0,1-1 1 0 0,1 1-50 0 0,3 0 277 0 0,1-1 1 0 0,-1 0-1 0 0,1 0 0 0 0,-1 0 0 0 0,0-1 0 0 0,0-1 0 0 0,0 1 0 0 0,0-1 0 0 0,0 0 0 0 0,0 0 1 0 0,0-1-1 0 0,0-1-277 0 0,12-11 442 0 0,-1-1 0 0 0,-1-1-1 0 0,0 0 1 0 0,-2-1 0 0 0,0-1 0 0 0,12-21-442 0 0,15-20 93 0 0,-25 41-600 0 0,-2-2 0 0 0,0 0 0 0 0,-1 0 0 0 0,-1-2 0 0 0,-2 1 0 0 0,0-2 0 0 0,-1 0 507 0 0,-6 4-3192 0 0,-4 12-4545 0 0,0 5-3341 0 0</inkml:trace>
  <inkml:trace contextRef="#ctx0" brushRef="#br0" timeOffset="2418.804">2588 700 6897 0 0,'0'0'1090'0'0,"0"0"-152"0"0,0 0 282 0 0,0 0 362 0 0,0 0 93 0 0,0 0-124 0 0,0 0-195 0 0,0 0-183 0 0,0 0-144 0 0,0 0-104 0 0,0 0-129 0 0,0 0-105 0 0,0 0-39 0 0,29-10-54 0 0,91-29-21 0 0,-59 3 414 0 0,-52 30-903 0 0,-1-1-1 0 0,1 0 1 0 0,-1 0 0 0 0,-1-1-1 0 0,0 0 1 0 0,0 0 0 0 0,0-1 0 0 0,-1 1-1 0 0,-1-2 1 0 0,1 1 0 0 0,-1-1-1 0 0,-1 1 1 0 0,0-1 0 0 0,0 0-1 0 0,-1-1 1 0 0,0 1 0 0 0,-1-1-1 0 0,0 1 1 0 0,-1-1 0 0 0,0-5-88 0 0,-1 14-18 0 0,-1 0 0 0 0,1 0 0 0 0,-1 0 0 0 0,0 0-1 0 0,1 0 1 0 0,-1 0 0 0 0,0 0 0 0 0,-1 0 0 0 0,1 0 0 0 0,0 1 0 0 0,0-1 0 0 0,-1 0 0 0 0,1 1 0 0 0,-1-1 0 0 0,1 1 0 0 0,-1-1 0 0 0,0 1 0 0 0,1 0-1 0 0,-1 0 1 0 0,0 0 0 0 0,0 0 0 0 0,0 0 0 0 0,0 0 0 0 0,0 0 0 0 0,0 0 0 0 0,0 1 0 0 0,0-1 0 0 0,-1 1 0 0 0,1 0 0 0 0,0 0 0 0 0,0 0 0 0 0,0 0-1 0 0,-2 0 19 0 0,-71 16-857 0 0,57-7 731 0 0,0 2 0 0 0,1 0 1 0 0,1 1-1 0 0,-1 1 0 0 0,2 0 0 0 0,0 1 0 0 0,0 1 0 0 0,2 0 0 0 0,0 1 0 0 0,0 1 1 0 0,2 0-1 0 0,0 0 0 0 0,-4 9 126 0 0,12-21-17 0 0,1 1 1 0 0,0-1 0 0 0,-1 0-1 0 0,2 1 1 0 0,-1-1-1 0 0,1 1 1 0 0,-1-1 0 0 0,1 1-1 0 0,1 0 1 0 0,-1-1-1 0 0,1 1 1 0 0,0 0 0 0 0,1 0-1 0 0,-1-1 1 0 0,1 1-1 0 0,0 0 1 0 0,1-1 0 0 0,-1 1-1 0 0,1-1 1 0 0,0 0-1 0 0,0 1 1 0 0,1-1 0 0 0,-1 0-1 0 0,1 0 1 0 0,1 0-1 0 0,-1-1 1 0 0,1 1 0 0 0,-1-1-1 0 0,1 0 1 0 0,0 0-1 0 0,1 0 1 0 0,-1 0 0 0 0,1-1-1 0 0,-1 0 1 0 0,1 0-1 0 0,0 0 1 0 0,2 0 16 0 0,14 4 101 0 0,0-1 1 0 0,1-2-1 0 0,0 0 1 0 0,-1-1-1 0 0,1-1 1 0 0,0-1-1 0 0,0-2 1 0 0,0 0-1 0 0,0-1 1 0 0,10-2-102 0 0,0-1-27 0 0,1-1 1 0 0,-1-2-1 0 0,-1-1 0 0 0,1-2 1 0 0,-2 0-1 0 0,12-8 27 0 0,47-29-5315 0 0,-62 30-1976 0 0,-9 2-2756 0 0</inkml:trace>
</inkml:ink>
</file>

<file path=ppt/ink/ink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1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308 723 0 0 0,'0'0'1163'0'0,"0"0"280"0"0,0 0 264 0 0,0 0 143 0 0,0 0 3 0 0,0 0-131 0 0,0 0-184 0 0,0 0-201 0 0,0 0-238 0 0,0 0-179 0 0,0 0-150 0 0,0 0-103 0 0,-33 7-52 0 0,-100 24-42 0 0,69 3 230 0 0,55-25-586 0 0,2-2-162 0 0,1 1-1 0 0,-1 0 1 0 0,1 0 0 0 0,1 0-1 0 0,-1 0 1 0 0,2 1 0 0 0,-1 0-1 0 0,1 0 1 0 0,0 0-1 0 0,1 0 1 0 0,0 1 0 0 0,0 0-1 0 0,1-1 1 0 0,1 1 0 0 0,0 0-1 0 0,0 0 1 0 0,0 0-1 0 0,1 0 1 0 0,1 0 0 0 0,0 0-1 0 0,0 0 1 0 0,2 2-55 0 0,-1-6 43 0 0,0 0 0 0 0,1-1 0 0 0,0 0-1 0 0,0 1 1 0 0,0-1 0 0 0,0 0 0 0 0,1-1 0 0 0,0 1 0 0 0,0-1 0 0 0,0 1 0 0 0,1-1 0 0 0,-1 0 0 0 0,1-1 0 0 0,0 1-1 0 0,0-1 1 0 0,1 0 0 0 0,-1 0 0 0 0,0-1 0 0 0,1 0 0 0 0,0 1 0 0 0,-1-2 0 0 0,1 1 0 0 0,0-1 0 0 0,0 0 0 0 0,0 0-1 0 0,0-1 1 0 0,0 1 0 0 0,0-1 0 0 0,0-1 0 0 0,0 1 0 0 0,0-1 0 0 0,0 0 0 0 0,0 0 0 0 0,0-1 0 0 0,0 0 0 0 0,-1 0-1 0 0,1 0 1 0 0,-1-1 0 0 0,1 0 0 0 0,-1 0-43 0 0,26-20 172 0 0,-1-1 0 0 0,-1-2 0 0 0,-1-1 0 0 0,-1-1 0 0 0,-2-1 0 0 0,-1-2 0 0 0,-1 0 0 0 0,-2-1 1 0 0,-1-2-1 0 0,-1 0 0 0 0,-2-1 0 0 0,4-14-172 0 0,-6 19-264 0 0,-1-1 1 0 0,-2 0 0 0 0,-1-1-1 0 0,-1 0 1 0 0,-2-1 0 0 0,-1 0-1 0 0,-2 0 1 0 0,-1 0 0 0 0,-2-1-1 0 0,-1 1 1 0 0,-1-1 0 0 0,-2 0-1 0 0,-3-12 264 0 0,5 41-54 0 0,0 1 1 0 0,-1-1-1 0 0,0 1 0 0 0,1 0 1 0 0,-2-1-1 0 0,1 1 0 0 0,0 0 0 0 0,-1 0 1 0 0,0-1-1 0 0,0 1 0 0 0,0 1 0 0 0,0-1 1 0 0,0 0-1 0 0,-1 0 0 0 0,0 1 0 0 0,0 0 1 0 0,0-1-1 0 0,0 1 0 0 0,-1 0 0 0 0,1 0 1 0 0,-1 1-1 0 0,1-1 0 0 0,-1 1 0 0 0,0 0 1 0 0,0 0-1 0 0,0 0 0 0 0,0 0 0 0 0,-1 1 1 0 0,1 0-1 0 0,0 0 0 0 0,-1 0 0 0 0,1 0 1 0 0,0 1-1 0 0,-1-1 0 0 0,1 1 0 0 0,-1 0 1 0 0,1 1-1 0 0,-1-1 0 0 0,1 1 0 0 0,-1 0 54 0 0,-9 6-24 0 0,2 1 0 0 0,-1 0-1 0 0,1 1 1 0 0,0 1-1 0 0,1 0 1 0 0,0 0 0 0 0,0 1-1 0 0,1 1 1 0 0,1 0-1 0 0,0 0 1 0 0,1 0-1 0 0,0 1 1 0 0,-2 6 24 0 0,-3 5 196 0 0,2 1 1 0 0,1 1-1 0 0,0 0 1 0 0,2 0-1 0 0,1 1 0 0 0,1 0 1 0 0,2 0-1 0 0,1 1 0 0 0,0-1 1 0 0,2 1-1 0 0,2 0 1 0 0,0 5-197 0 0,3-17 101 0 0,1 0 0 0 0,0 0 0 0 0,1 0 1 0 0,0-1-1 0 0,1 0 0 0 0,1 0 1 0 0,1 0-1 0 0,0-1 0 0 0,1-1 1 0 0,0 0-1 0 0,1 0 0 0 0,0-1 1 0 0,1 0-1 0 0,1-1 0 0 0,0 0 0 0 0,0-1 1 0 0,1 0-1 0 0,0-2 0 0 0,1 1 1 0 0,0-2-1 0 0,0 0 0 0 0,0-1 1 0 0,1 0-1 0 0,0-1 0 0 0,0-1 0 0 0,1 0 1 0 0,7-1-102 0 0,-13 0 83 0 0,0-1 0 0 0,0-1-1 0 0,1 0 1 0 0,-1 0 0 0 0,1-1 0 0 0,-1-1 0 0 0,0 0 0 0 0,1-1-1 0 0,-1 0 1 0 0,0 0 0 0 0,0-1 0 0 0,0 0 0 0 0,0-1 0 0 0,-1-1 0 0 0,1 0-1 0 0,6-4-82 0 0,-1-1 7 0 0,-1-1 0 0 0,-1 0 0 0 0,0-1 0 0 0,0-1-1 0 0,-1 0 1 0 0,-1-1 0 0 0,0 0 0 0 0,-1-1 0 0 0,2-4-7 0 0,15-32-480 0 0,-28 50 352 0 0,0 1-107 0 0,-27 40-1559 0 0,25-37 1781 0 0,0 0-1 0 0,1-1 1 0 0,-1 1-1 0 0,1 0 1 0 0,0 0-1 0 0,0 0 1 0 0,0 1-1 0 0,0-1 1 0 0,0 0 0 0 0,0 0-1 0 0,1 0 1 0 0,0 1-1 0 0,0-1 1 0 0,0 0-1 0 0,0 0 1 0 0,0 1-1 0 0,0-1 1 0 0,1 0-1 0 0,0 0 1 0 0,-1 0-1 0 0,1 0 1 0 0,1 1-1 0 0,-1-1 1 0 0,0 0 0 0 0,1-1-1 0 0,-1 1 1 0 0,1 0-1 0 0,0 0 1 0 0,0-1-1 0 0,0 1 1 0 0,0-1-1 0 0,0 1 1 0 0,1-1-1 0 0,-1 0 1 0 0,1 0-1 0 0,0 0 1 0 0,-1-1-1 0 0,1 1 1 0 0,0 0 0 0 0,0-1-1 0 0,0 0 14 0 0,13 3 141 0 0,1-1-1 0 0,-1-1 1 0 0,1-1-1 0 0,-1-1 0 0 0,1 0 1 0 0,-1-1-1 0 0,1 0 1 0 0,-1-2-1 0 0,0 0 1 0 0,0 0-1 0 0,0-2 1 0 0,0 0-1 0 0,0-1 1 0 0,-1 0-1 0 0,10-7-140 0 0,222-122 748 0 0,-243 133-759 0 0,0 0 0 0 0,0 1 0 0 0,0 0-1 0 0,0-1 1 0 0,0 2 0 0 0,0-1 0 0 0,0 0-1 0 0,0 1 1 0 0,1 0 0 0 0,-1 0 0 0 0,0 0-1 0 0,0 1 1 0 0,1-1 0 0 0,-1 1 0 0 0,0 0 0 0 0,0 0-1 0 0,0 0 1 0 0,0 1 0 0 0,0-1 0 0 0,0 1-1 0 0,0 1 12 0 0,3 5 3 0 0,-1 1 0 0 0,0 1 0 0 0,0-1-1 0 0,-1 1 1 0 0,0 0 0 0 0,-1 0 0 0 0,0 1-1 0 0,0-1 1 0 0,-1 1 0 0 0,-1 0 0 0 0,0-1-1 0 0,0 1 1 0 0,-1 0 0 0 0,-1 0-1 0 0,0 1 1 0 0,0-1 0 0 0,-2 8-3 0 0,0-12-1 0 0,0-1 0 0 0,-1 0 0 0 0,0 0-1 0 0,-1 1 1 0 0,1-2 0 0 0,-1 1 0 0 0,0 0 0 0 0,0-1 0 0 0,-1 0-1 0 0,1 0 1 0 0,-1 0 0 0 0,-1-1 0 0 0,1 1 0 0 0,0-1 0 0 0,-1 0-1 0 0,0-1 1 0 0,0 0 0 0 0,0 0 0 0 0,0 0 0 0 0,-1 0 0 0 0,1-1-1 0 0,-1 0 1 0 0,-1 0 1 0 0,-58 6-992 0 0,65-8 906 0 0,0 0-1 0 0,-1 0 1 0 0,1 0-1 0 0,0 0 1 0 0,0 0 0 0 0,-1 0-1 0 0,1 0 1 0 0,0 0-1 0 0,0 0 1 0 0,0-1-1 0 0,0 1 1 0 0,-1 0-1 0 0,1-1 1 0 0,0 1 0 0 0,0-1-1 0 0,0 0 1 0 0,0 1-1 0 0,0-1 1 0 0,0 0-1 0 0,0 1 1 0 0,0-1-1 0 0,0 0 1 0 0,0 0-1 0 0,0 0 1 0 0,1 0 0 0 0,-1 0-1 0 0,0 0 1 0 0,1 0-1 0 0,-1 0 1 0 0,1 0-1 0 0,-1 0 1 0 0,1 0-1 0 0,-1 0 1 0 0,1-1 0 0 0,0 1-1 0 0,-1 0 1 0 0,1 0-1 0 0,0 0 1 0 0,0-1-1 0 0,0 1 1 0 0,0 0-1 0 0,0 0 1 0 0,0 0 0 0 0,0-1-1 0 0,1 1 1 0 0,-1 0-1 0 0,0 0 1 0 0,1 0-1 0 0,-1 0 1 0 0,1-2 86 0 0,2 0-68 0 0,0 0 0 0 0,0 0 0 0 0,1 0 0 0 0,-1 0 0 0 0,1 1 0 0 0,0-1 0 0 0,0 1 0 0 0,-1 0 0 0 0,2 0 0 0 0,-1 1 0 0 0,0-1-1 0 0,0 1 1 0 0,0-1 0 0 0,1 2 0 0 0,-1-1 0 0 0,0 0 0 0 0,1 1 0 0 0,-1 0 0 0 0,1 0 0 0 0,-1 0 68 0 0,12-2-13 0 0,238-9 2427 0 0,-234 8-2144 0 0,-1-1 1 0 0,1 0-1 0 0,-1-1 1 0 0,1-1-1 0 0,-2-1 0 0 0,1-1 1 0 0,-1-1-1 0 0,0 0 1 0 0,0-1-1 0 0,-2-1 0 0 0,1 0 1 0 0,13-14-271 0 0,-7 9 77 0 0,-1-1 1 0 0,-1-1-1 0 0,-1-1 0 0 0,0-1 1 0 0,-1-1-1 0 0,-2 0 1 0 0,0-2-1 0 0,-1 0 1 0 0,-1 0-1 0 0,-2-2 0 0 0,0 0 1 0 0,-1 0-1 0 0,-2-1 1 0 0,-1 0-1 0 0,0-1 0 0 0,-2 0 1 0 0,-2 0-1 0 0,0-1 1 0 0,-1-13-78 0 0,-2 21-165 0 0,-1-1 0 0 0,-1 0 1 0 0,-1 0-1 0 0,-1 0 0 0 0,-1 1 1 0 0,-1-1-1 0 0,0 1 1 0 0,-2 0-1 0 0,0 0 0 0 0,-1 0 1 0 0,-1 1-1 0 0,-1 0 0 0 0,-9-14 165 0 0,16 31-18 0 0,1-1 1 0 0,-1 1-1 0 0,1 0 0 0 0,-1 0 0 0 0,0 0 0 0 0,0 0 0 0 0,0 0 0 0 0,0 0 0 0 0,0 1 1 0 0,0-1-1 0 0,-1 1 0 0 0,1-1 0 0 0,-1 1 0 0 0,1 0 0 0 0,-1 0 0 0 0,1 0 0 0 0,-1 0 1 0 0,1 0-1 0 0,-1 1 0 0 0,0-1 0 0 0,1 1 0 0 0,-1 0 0 0 0,0 0 0 0 0,0 0 1 0 0,1 0-1 0 0,-1 0 0 0 0,0 1 0 0 0,1-1 0 0 0,-1 1 0 0 0,0-1 0 0 0,1 1 0 0 0,-1 0 1 0 0,1 0-1 0 0,-1 0 0 0 0,1 1 0 0 0,-1-1 0 0 0,1 0 0 0 0,0 1 0 0 0,0 0 0 0 0,-1-1 1 0 0,1 1-1 0 0,1 0 0 0 0,-1 0 0 0 0,0 0 0 0 0,0 1 0 0 0,1-1 0 0 0,-1 0 0 0 0,1 0 1 0 0,0 1-1 0 0,-1 0 18 0 0,-9 19 64 0 0,0 1 1 0 0,2 0 0 0 0,0 1-1 0 0,2 0 1 0 0,0 0 0 0 0,2 1-1 0 0,0 0 1 0 0,2-1 0 0 0,1 1-1 0 0,1 1 1 0 0,1-1 0 0 0,1 0-1 0 0,2 1-64 0 0,-3 8 87 0 0,3 28 177 0 0,3 0 0 0 0,2 0 1 0 0,3-1-1 0 0,9 23-264 0 0,-15-63 24 0 0,3 6-7 0 0,-2-1 0 0 0,-1 1 1 0 0,-1-1-1 0 0,-1 1 1 0 0,-1 0-1 0 0,-1 0 1 0 0,-4 27-18 0 0,-16-36-3394 0 0,7-32-8518 0 0,10 6 4382 0 0</inkml:trace>
  <inkml:trace contextRef="#ctx0" brushRef="#br0" timeOffset="326.263">2491 385 8786 0 0,'0'0'2582'0'0,"0"0"-1273"0"0,0 0-354 0 0,0 0 39 0 0,0 0-15 0 0,-33 25-107 0 0,-107 80-91 0 0,10-7 1106 0 0,123-92-1751 0 0,3-4-98 0 0,0 0 0 0 0,1 0 1 0 0,-1 0-1 0 0,1 1 0 0 0,0-1 0 0 0,0 1 0 0 0,0 0 1 0 0,0 0-1 0 0,0 1 0 0 0,0-1 0 0 0,1 0 1 0 0,-1 1-1 0 0,1 0 0 0 0,0-1 0 0 0,0 1 0 0 0,1 0 1 0 0,-1 0-1 0 0,1 0 0 0 0,0 0 0 0 0,0 0 0 0 0,0 0 1 0 0,1 1-1 0 0,-1-1 0 0 0,1 0 0 0 0,0 2-38 0 0,4-1 46 0 0,0-1 1 0 0,0 0-1 0 0,1 0 0 0 0,-1 0 0 0 0,1 0 0 0 0,0-1 0 0 0,0 0 0 0 0,1 0 0 0 0,-1 0 1 0 0,1-1-1 0 0,-1 0 0 0 0,1 0 0 0 0,0 0 0 0 0,4 0-46 0 0,-8-1 14 0 0,237 84 657 0 0,-231-81-613 0 0,0 1-1 0 0,0 0 1 0 0,0 0 0 0 0,-1 1-1 0 0,0 0 1 0 0,0 1-1 0 0,0-1 1 0 0,-1 1-1 0 0,0 1 1 0 0,0-1 0 0 0,-1 1-1 0 0,0 0 1 0 0,0 0-1 0 0,-1 0 1 0 0,0 1 0 0 0,0 0-1 0 0,0 2-57 0 0,0-3-566 0 0,-2-13-3385 0 0,-1-12-7609 0 0,-1 10 5091 0 0</inkml:trace>
  <inkml:trace contextRef="#ctx0" brushRef="#br0" timeOffset="880.082">1008 153 11258 0 0,'0'0'3568'0'0,"0"0"-1446"0"0,0 0-481 0 0,0 0-55 0 0,0 0-162 0 0,0 0-251 0 0,0 0-260 0 0,0 0-265 0 0,0 0-202 0 0,0 0-166 0 0,0 0-146 0 0,0 0-84 0 0,-8 14-480 0 0,15 7-3375 0 0,5-14-4050 0 0,-10-5 5968 0 0,3 2-9379 0 0</inkml:trace>
</inkml:ink>
</file>

<file path=ppt/ink/ink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8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 6609 0 0,'0'0'3624'0'0,"0"0"-1832"0"0,0 0-708 0 0,0 0-67 0 0,0 0 72 0 0,0 0 25 0 0,0 0-67 0 0,0 0-159 0 0,0 0-215 0 0,0 0-238 0 0,0 0-195 0 0,2 12-92 0 0,12 238 1421 0 0,5 260-1145 0 0,-19-493-440 0 0,-16 122-238 0 0,15-136-730 0 0,-4 11 741 0 0,4-13-4438 0 0,0-4-4927 0 0,1 2 3641 0 0</inkml:trace>
  <inkml:trace contextRef="#ctx0" brushRef="#br0" timeOffset="235.576">0 583 12667 0 0,'0'0'880'0'0,"0"0"-348"0"0,0 0-13 0 0,0 0 297 0 0,0 0 307 0 0,0 0 84 0 0,0 0-126 0 0,0 0-166 0 0,34-10-180 0 0,110-32-156 0 0,163-72 680 0 0,-221 78-1206 0 0,69-44-1249 0 0,-110 44-2727 0 0,-7-7-4905 0 0,-31 32 409 0 0</inkml:trace>
  <inkml:trace contextRef="#ctx0" brushRef="#br0" timeOffset="585.178">797 12 7426 0 0,'0'0'3780'0'0,"0"0"-2479"0"0,0 0-973 0 0,0 0-16 0 0,0 0 239 0 0,0 0 223 0 0,0 0 133 0 0,0 0 45 0 0,0 0-33 0 0,-1 35-57 0 0,-5 111-79 0 0,-14 147 1623 0 0,19-270-2256 0 0,-1-7-80 0 0,1-1-1 0 0,0 1 1 0 0,2-1 0 0 0,-1 1-1 0 0,2-1 1 0 0,0 0 0 0 0,1 0-1 0 0,0 1 1 0 0,6 13-70 0 0,-7-25 27 0 0,1 0 0 0 0,-1 0 0 0 0,1 0 0 0 0,0 0 0 0 0,0-1 0 0 0,1 1 1 0 0,-1-1-1 0 0,1 0 0 0 0,-1 0 0 0 0,1 0 0 0 0,0-1 0 0 0,0 1 0 0 0,0-1 0 0 0,0 0 0 0 0,1 0 0 0 0,-1 0 0 0 0,0-1 0 0 0,1 0 0 0 0,0 1 0 0 0,-1-2 1 0 0,1 1-1 0 0,0 0 0 0 0,-1-1 0 0 0,1 0 0 0 0,0 0 0 0 0,-1 0 0 0 0,3-1-27 0 0,7-1 97 0 0,-1 0 0 0 0,0-1 1 0 0,1 0-1 0 0,-1-1 0 0 0,0 0 0 0 0,-1-1 0 0 0,1-1 0 0 0,10-6-97 0 0,64-32 327 0 0,-78 103-398 0 0,8 20-212 0 0,2-64-2313 0 0,11-10-3705 0 0,-25-5 1121 0 0,0-4-4302 0 0</inkml:trace>
  <inkml:trace contextRef="#ctx0" brushRef="#br0" timeOffset="985.614">1414 678 4697 0 0,'0'0'1275'0'0,"0"0"52"0"0,0 0 335 0 0,0 0 245 0 0,0 0-56 0 0,0 0-227 0 0,0 0-221 0 0,0 0-192 0 0,0 0-139 0 0,0 0-101 0 0,0 0-112 0 0,0 0-116 0 0,0 0-140 0 0,20-3-107 0 0,61-11-87 0 0,-77 13-351 0 0,0 1 0 0 0,0-1 0 0 0,0-1-1 0 0,0 1 1 0 0,0 0 0 0 0,-1-1 0 0 0,1 0 0 0 0,0 0 0 0 0,-1 0 0 0 0,1 0 0 0 0,-1-1-1 0 0,0 1 1 0 0,0-1 0 0 0,0 0 0 0 0,0 0 0 0 0,0 0 0 0 0,-1 0 0 0 0,2-2-58 0 0,2-3 108 0 0,0 1-62 0 0,0 1 1 0 0,-1-1 0 0 0,0-1 0 0 0,0 1-1 0 0,-1-1 1 0 0,1 0 0 0 0,-2 0 0 0 0,1 0-1 0 0,-1 0 1 0 0,0-1 0 0 0,-1 1 0 0 0,0-1-1 0 0,0 0 1 0 0,-1 1 0 0 0,0-1 0 0 0,-1 0-1 0 0,0-5-46 0 0,-2 11-92 0 0,0 0 0 0 0,0 0 0 0 0,0 0-1 0 0,-1 0 1 0 0,1 0 0 0 0,-1 1 0 0 0,1 0-1 0 0,-1-1 1 0 0,0 1 0 0 0,0 0 0 0 0,0 0-1 0 0,0 0 1 0 0,0 1 0 0 0,0-1 0 0 0,-1 1-1 0 0,1 0 1 0 0,-1 0 0 0 0,1 0 0 0 0,-1 0-1 0 0,1 1 1 0 0,-1-1 0 0 0,1 1 0 0 0,-1 0-1 0 0,1 0 1 0 0,-1 0 0 0 0,0 0 0 0 0,1 1-1 0 0,-1-1 1 0 0,1 1 0 0 0,-1 0 0 0 0,1 0-1 0 0,0 1 1 0 0,-1-1 0 0 0,0 1 92 0 0,-9 2-103 0 0,-1 1 1 0 0,1 1 0 0 0,0 0-1 0 0,1 1 1 0 0,0 0-1 0 0,0 1 1 0 0,0 0 0 0 0,1 0-1 0 0,0 2 1 0 0,1-1-1 0 0,0 1 1 0 0,1 1 0 0 0,0 0-1 0 0,0 0 1 0 0,1 1-1 0 0,1 0 1 0 0,0 0-1 0 0,0 1 1 0 0,-2 7 102 0 0,8-15 16 0 0,-1 1 0 0 0,1-1 0 0 0,0 1 0 0 0,0 0 0 0 0,1-1 0 0 0,0 1 0 0 0,0 0 0 0 0,0 0 0 0 0,0-1 0 0 0,1 1 1 0 0,0 0-1 0 0,1-1 0 0 0,-1 1 0 0 0,1-1 0 0 0,0 1 0 0 0,0-1 0 0 0,0 0 0 0 0,1 0 0 0 0,0 0 0 0 0,0 0 0 0 0,0 0 0 0 0,1-1 0 0 0,0 1 0 0 0,0-1 0 0 0,0 0 0 0 0,0 0 0 0 0,0-1 0 0 0,1 1 0 0 0,0-1 0 0 0,-1 0 0 0 0,4 1-16 0 0,9 6 105 0 0,1-1 0 0 0,0-1 0 0 0,0-1-1 0 0,0-1 1 0 0,1 0 0 0 0,0-2-1 0 0,0 0 1 0 0,15 1-105 0 0,201-2-685 0 0,-140-20-8508 0 0,-72 9-1236 0 0</inkml:trace>
</inkml:ink>
</file>

<file path=ppt/ink/ink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192 497 0 0 0,'0'0'453'0'0,"0"0"494"0"0,0 0 224 0 0,0 0 72 0 0,0 0 15 0 0,0 0-81 0 0,0 0-106 0 0,0 0-155 0 0,0 0-194 0 0,-27 32-134 0 0,-84 100-88 0 0,71-71 212 0 0,38-51-526 0 0,1-7-103 0 0,-1-1-1 0 0,1 0 1 0 0,0 1 0 0 0,0-1 0 0 0,0 1 0 0 0,0-1 0 0 0,0 1 0 0 0,0-1-1 0 0,1 1 1 0 0,-1 0 0 0 0,1-1 0 0 0,0 1 0 0 0,-1 0 0 0 0,1-1 0 0 0,1 1-1 0 0,-1 0 1 0 0,0-1 0 0 0,1 1 0 0 0,-1 0 0 0 0,1-1 0 0 0,0 1-1 0 0,0-1 1 0 0,0 1 0 0 0,0-1 0 0 0,0 1 0 0 0,0-1 0 0 0,1 0 0 0 0,-1 0-1 0 0,1 0 1 0 0,0 0 0 0 0,0 0 0 0 0,0 0 0 0 0,0 0 0 0 0,0 0 0 0 0,0 0-1 0 0,0-1 1 0 0,0 0 0 0 0,0 1 0 0 0,2 0-83 0 0,4-2 329 0 0,1 0 0 0 0,-1 0 0 0 0,1 0 0 0 0,-1-1 0 0 0,0 0-1 0 0,1-1 1 0 0,-1 0 0 0 0,0 0 0 0 0,0-1 0 0 0,0 0 0 0 0,0 0 0 0 0,0-1 0 0 0,-1 0-329 0 0,15-10 377 0 0,0-1 0 0 0,-1 0 0 0 0,-1-2 0 0 0,0-1 0 0 0,16-18-377 0 0,9-11 297 0 0,-1-2 0 0 0,-3-1 1 0 0,-2-3-1 0 0,1-6-297 0 0,-26 37 7 0 0,-1-1 1 0 0,-1 0 0 0 0,-2 0 0 0 0,0-1-1 0 0,-1-1 1 0 0,-2 0 0 0 0,0 0 0 0 0,-2 0-1 0 0,-1-1 1 0 0,-1 0 0 0 0,0-18-8 0 0,-2 39-36 0 0,-1 1 1 0 0,0-1-1 0 0,0 1 1 0 0,-1-1-1 0 0,1 1 1 0 0,-1 0-1 0 0,0-1 1 0 0,0 1-1 0 0,0-1 1 0 0,-1 1-1 0 0,1 0 1 0 0,-1 0-1 0 0,0 0 1 0 0,0 0-1 0 0,-1 0 1 0 0,1 1-1 0 0,-1-1 1 0 0,0 0-1 0 0,0 1 1 0 0,0 0-1 0 0,0 0 1 0 0,-1 0-1 0 0,1 0 1 0 0,-1 1-1 0 0,0-1 1 0 0,1 1-1 0 0,-1 0 0 0 0,0 0 1 0 0,0 0-1 0 0,-1 0 1 0 0,1 1-1 0 0,0 0 1 0 0,-1 0-1 0 0,1 0 1 0 0,0 0-1 0 0,-1 1 1 0 0,1-1-1 0 0,-1 1 36 0 0,-5 1-40 0 0,0 0 0 0 0,1 0-1 0 0,-1 1 1 0 0,1 0-1 0 0,-1 0 1 0 0,1 1 0 0 0,0 1-1 0 0,0-1 1 0 0,0 1-1 0 0,1 1 1 0 0,-1 0 0 0 0,1 0-1 0 0,0 1 1 0 0,1-1-1 0 0,-1 2 1 0 0,1-1 0 0 0,0 1-1 0 0,1 0 1 0 0,-1 1-1 0 0,1-1 1 0 0,1 1 0 0 0,0 1-1 0 0,-2 2 41 0 0,-3 7 29 0 0,1 1-1 0 0,0 1 1 0 0,1-1 0 0 0,2 1-1 0 0,0 1 1 0 0,0-1 0 0 0,2 1-1 0 0,1 0 1 0 0,1 0 0 0 0,0 6-29 0 0,1-12 33 0 0,0 0 1 0 0,1 0 0 0 0,1 0 0 0 0,1 0 0 0 0,0 0-1 0 0,0 0 1 0 0,2 0 0 0 0,0-1 0 0 0,1 0 0 0 0,0 1 0 0 0,1 0-34 0 0,3 3 104 0 0,0-1 1 0 0,1 0 0 0 0,0-1-1 0 0,1 0 1 0 0,1 0 0 0 0,1-1-1 0 0,0-1 1 0 0,1 0 0 0 0,1-1-1 0 0,0 0 1 0 0,0-1 0 0 0,1-1 0 0 0,1-1-1 0 0,0 0 1 0 0,0-1 0 0 0,13 4-105 0 0,-27-12-71 0 0,0 1 1 0 0,1-2-1 0 0,-1 1 1 0 0,0 0-1 0 0,1-1 1 0 0,-1 1 0 0 0,1-1-1 0 0,-1 0 1 0 0,0 0-1 0 0,1-1 1 0 0,-1 1-1 0 0,1-1 1 0 0,-1 1-1 0 0,0-1 1 0 0,1 0 0 0 0,-1 0-1 0 0,0-1 1 0 0,0 1-1 0 0,0-1 1 0 0,3-1 70 0 0,12-12-3744 0 0,-2-6-3963 0 0,-8 10-1098 0 0</inkml:trace>
  <inkml:trace contextRef="#ctx0" brushRef="#br0" timeOffset="266.921">807 464 5857 0 0,'0'0'2131'0'0,"0"0"-1036"0"0,0 0-65 0 0,0 0 211 0 0,0 0 80 0 0,0 0-125 0 0,0 0-228 0 0,0 0-160 0 0,0 0-43 0 0,0 0-11 0 0,0 0-31 0 0,1 33-61 0 0,8 99-70 0 0,-10-131-568 0 0,1 1-1 0 0,-1-1 1 0 0,1 1 0 0 0,0-1-1 0 0,-1 1 1 0 0,1-1 0 0 0,0 1 0 0 0,0-1-1 0 0,0 1 1 0 0,0-1 0 0 0,0 1 0 0 0,1-1-1 0 0,-1 1 1 0 0,0-1 0 0 0,1 1 0 0 0,-1-1-1 0 0,1 1 1 0 0,-1-1 0 0 0,1 1 0 0 0,0-1-1 0 0,0 0 1 0 0,0 1 0 0 0,-1-1 0 0 0,1 0-1 0 0,0 0 1 0 0,1 0 0 0 0,-1 0-1 0 0,0 0 1 0 0,0 0 0 0 0,0 0 0 0 0,1 0-1 0 0,-1 0 1 0 0,0 0 0 0 0,1-1 0 0 0,-1 1-1 0 0,0-1 1 0 0,1 1 0 0 0,-1-1 0 0 0,1 1-24 0 0,5 0 187 0 0,5 1-57 0 0,-1 0-1 0 0,1-1 1 0 0,-1 0 0 0 0,1-1-1 0 0,-1 0 1 0 0,1-1-1 0 0,-1 0 1 0 0,1-1-1 0 0,-1 0 1 0 0,0-1 0 0 0,1 0-1 0 0,-1-1 1 0 0,-1 0-1 0 0,1 0 1 0 0,-1-2-1 0 0,0 1 1 0 0,0-1 0 0 0,0-1-1 0 0,-1 1 1 0 0,0-2-1 0 0,0 1 1 0 0,0-1-1 0 0,-1-1 1 0 0,-1 1 0 0 0,0-1-1 0 0,0-1 1 0 0,0 1-1 0 0,-1-1 1 0 0,-1 0-1 0 0,0-1 1 0 0,0 1 0 0 0,1-6-130 0 0,-4 11-28 0 0,-1-1 1 0 0,0 1 0 0 0,0-1 0 0 0,0 0 0 0 0,-1 1 0 0 0,1-1 0 0 0,-2 0 0 0 0,1 0 0 0 0,0 1-1 0 0,-1-1 1 0 0,0 0 0 0 0,-1 1 0 0 0,1-1 0 0 0,-1 0 0 0 0,0 1 0 0 0,0 0 0 0 0,-1 0 0 0 0,1-1 0 0 0,-1 1-1 0 0,0 1 1 0 0,-1-1 0 0 0,1 0 0 0 0,-1 1 0 0 0,0 0 0 0 0,0 0 0 0 0,0 0 0 0 0,-1 0 0 0 0,1 1-1 0 0,-1 0 1 0 0,0-1 0 0 0,0 2 0 0 0,0-1 0 0 0,-1 1 0 0 0,1-1 0 0 0,0 2 0 0 0,-1-1 0 0 0,1 0-1 0 0,-1 1 1 0 0,0 0 0 0 0,-2 0 27 0 0,-2 0-210 0 0,0 0 0 0 0,-1 0 0 0 0,1 1-1 0 0,0 0 1 0 0,-1 1 0 0 0,1 0-1 0 0,0 1 1 0 0,-1 0 0 0 0,1 1 0 0 0,0 0-1 0 0,1 0 1 0 0,-1 1 0 0 0,0 0 0 0 0,0 1 210 0 0,-33 24-3863 0 0,5 8-3950 0 0,28-25-886 0 0</inkml:trace>
  <inkml:trace contextRef="#ctx0" brushRef="#br0" timeOffset="724.146">1265 586 944 0 0,'0'0'1998'0'0,"0"0"-100"0"0,0 0 141 0 0,0 0 113 0 0,0 0-50 0 0,0 0-168 0 0,0 0-223 0 0,0 0-210 0 0,0 0-199 0 0,0 0-156 0 0,0 0-167 0 0,34 7-153 0 0,104 18-113 0 0,-136-24-677 0 0,0 0 1 0 0,1 0 0 0 0,0 0 0 0 0,-1 0 0 0 0,1-1 0 0 0,-1 1-1 0 0,1-1 1 0 0,0 0 0 0 0,-1 0 0 0 0,1 0 0 0 0,0 0 0 0 0,0 0 0 0 0,-1 0-1 0 0,1-1 1 0 0,-1 0 0 0 0,1 1 0 0 0,0-1 0 0 0,-1 0 0 0 0,1 0 0 0 0,-1 0-1 0 0,0-1 1 0 0,1 1 0 0 0,-1 0 0 0 0,1-2-37 0 0,5-3 209 0 0,0 2-133 0 0,0-1 0 0 0,-1 0 0 0 0,1 0 0 0 0,-1-1 0 0 0,0 0 0 0 0,0 0 0 0 0,-1-1 0 0 0,0 1 0 0 0,0-1 0 0 0,-1-1 0 0 0,1 1 0 0 0,-2-1 0 0 0,1 0 0 0 0,-1 0 0 0 0,0 0-1 0 0,-1-1 1 0 0,0 1 0 0 0,0-1 0 0 0,-1 0 0 0 0,0 0 0 0 0,0 0 0 0 0,-1 0 0 0 0,0 0 0 0 0,-1-1-76 0 0,-2 7-58 0 0,0 1 0 0 0,0-1 0 0 0,0 0-1 0 0,-1 1 1 0 0,1 0 0 0 0,-1-1 0 0 0,1 1-1 0 0,-1 0 1 0 0,0 0 0 0 0,0 1 0 0 0,0-1 0 0 0,0 0-1 0 0,0 1 1 0 0,0 0 0 0 0,0 0 0 0 0,-1 0-1 0 0,1 0 1 0 0,0 0 0 0 0,-1 1 0 0 0,1 0 0 0 0,0-1-1 0 0,-1 1 1 0 0,1 0 0 0 0,-1 1 0 0 0,1-1-1 0 0,0 0 1 0 0,-1 1 0 0 0,1 0 0 0 0,0 0 0 0 0,0 0-1 0 0,-1 0 1 0 0,1 1 58 0 0,-13 3-155 0 0,1 0-1 0 0,0 2 1 0 0,1 0-1 0 0,0 0 1 0 0,0 1-1 0 0,0 1 0 0 0,1 0 1 0 0,0 1-1 0 0,1 1 1 0 0,0 0-1 0 0,1 0 1 0 0,0 1-1 0 0,1 0 1 0 0,0 1-1 0 0,1 1 1 0 0,1-1-1 0 0,0 1 1 0 0,0 2 155 0 0,6-12-36 0 0,0 0 0 0 0,0 1 1 0 0,0-1-1 0 0,1 1 0 0 0,-1-1 1 0 0,1 1-1 0 0,0 0 0 0 0,1 0 1 0 0,-1-1-1 0 0,1 1 0 0 0,0 0 1 0 0,0 0-1 0 0,1-1 0 0 0,-1 1 0 0 0,1 0 1 0 0,0 0-1 0 0,0-1 0 0 0,1 1 1 0 0,-1-1-1 0 0,1 1 0 0 0,0-1 1 0 0,0 0-1 0 0,1 1 0 0 0,-1-1 1 0 0,1 0-1 0 0,0-1 0 0 0,0 1 1 0 0,0 0-1 0 0,0-1 0 0 0,1 0 0 0 0,-1 0 1 0 0,1 0-1 0 0,0 0 0 0 0,0 0 1 0 0,0-1-1 0 0,1 0 0 0 0,-1 0 1 0 0,0 0-1 0 0,1 0 0 0 0,-1-1 1 0 0,1 1-1 0 0,2-1 36 0 0,8 1-249 0 0,0 0 1 0 0,-1-1-1 0 0,1-1 1 0 0,0 0 0 0 0,0-1-1 0 0,-1-1 1 0 0,1 0-1 0 0,-1-1 1 0 0,1 0-1 0 0,5-4 249 0 0,137-58-10812 0 0,-129 52 7587 0 0,-5 2 1747 0 0</inkml:trace>
  <inkml:trace contextRef="#ctx0" brushRef="#br0" timeOffset="1017.125">2090 299 6513 0 0,'0'0'1735'0'0,"0"0"2"0"0,0 0 15 0 0,0 0-75 0 0,0 0-237 0 0,0 0-260 0 0,0 0-213 0 0,0 0-196 0 0,0 0-159 0 0,0 0-160 0 0,0 0-148 0 0,0 0-127 0 0,-29 26-59 0 0,-88 81-45 0 0,88-70-11 0 0,29-32-45 0 0,0-3-4 0 0,-1 0-1 0 0,1 0 0 0 0,0 0 0 0 0,0 1 1 0 0,0-1-1 0 0,0 0 0 0 0,0 0 1 0 0,0 0-1 0 0,1 0 0 0 0,-1 0 0 0 0,1 0 1 0 0,-1 0-1 0 0,1 0 0 0 0,0 0 1 0 0,0 0-1 0 0,0 0 0 0 0,0 0 1 0 0,0 0-1 0 0,0 0 0 0 0,1-1 0 0 0,-1 1 1 0 0,0-1-1 0 0,1 1 0 0 0,-1-1 1 0 0,1 1-1 0 0,0-1 0 0 0,0 0 0 0 0,-1 0 1 0 0,1 1-1 0 0,0-1 0 0 0,0 0-12 0 0,147 62 723 0 0,-147-62-675 0 0,1 0 1 0 0,0 0-1 0 0,-1 0 0 0 0,1 0 0 0 0,-1 0 0 0 0,1 1 1 0 0,-1-1-1 0 0,1 1 0 0 0,-1 0 0 0 0,0 0 1 0 0,0 0-1 0 0,0 0 0 0 0,0 0 0 0 0,0 0 0 0 0,0 1 1 0 0,-1-1-1 0 0,1 0 0 0 0,-1 1 0 0 0,0-1 1 0 0,0 1-1 0 0,1 0 0 0 0,-2-1 0 0 0,1 1 0 0 0,0 0 1 0 0,0 0-1 0 0,-1 0 0 0 0,0 0 0 0 0,1-1 1 0 0,-1 1-1 0 0,0 0 0 0 0,-1 0 0 0 0,1 0 0 0 0,0 0 1 0 0,-1 0-1 0 0,0-1 0 0 0,1 1 0 0 0,-1 0 1 0 0,0-1-1 0 0,0 1 0 0 0,-1 0 0 0 0,1-1 0 0 0,-1 1 1 0 0,1-1-1 0 0,-1 0 0 0 0,0 1 0 0 0,0-1 1 0 0,0 0-1 0 0,0 0 0 0 0,0 0 0 0 0,-2 1-48 0 0,-12 5 3 0 0,1 0 0 0 0,-2-1 0 0 0,1 0 0 0 0,-1-2 0 0 0,0 0 0 0 0,0-1 0 0 0,-1 0 0 0 0,1-2 0 0 0,-1 0 0 0 0,1-1 0 0 0,-1 0 0 0 0,0-2 0 0 0,-5 0-3 0 0,-28-11-2006 0 0,19-2-6489 0 0,27 10-2289 0 0</inkml:trace>
</inkml:ink>
</file>

<file path=ppt/ink/ink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5.2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1249 9210 0 0,'0'0'795'0'0,"0"0"-462"0"0,0 0-6 0 0,0 0 389 0 0,0 0 382 0 0,0 0 227 0 0,0 0 102 0 0,0 0-12 0 0,30-8-84 0 0,100-27-135 0 0,16-29 1524 0 0,-114 46-2367 0 0,-1-1 0 0 0,-1-1 0 0 0,-1-2 1 0 0,-1-1-1 0 0,-1-1 0 0 0,-1-2 0 0 0,-1 0 1 0 0,19-28-354 0 0,-37 45 26 0 0,-1-1 1 0 0,-1 1 0 0 0,1-1 0 0 0,-2-1-1 0 0,1 1 1 0 0,-2-1 0 0 0,1 1 0 0 0,-1-1-1 0 0,-1 0 1 0 0,0 0 0 0 0,-1 0 0 0 0,0 0 0 0 0,0-1-1 0 0,-1 1 1 0 0,-2-10-27 0 0,1 18-61 0 0,0 0 0 0 0,0 0 0 0 0,0 0 0 0 0,0 1 0 0 0,-1-1 0 0 0,1 0 1 0 0,-1 1-1 0 0,0 0 0 0 0,0-1 0 0 0,1 1 0 0 0,-2 0 0 0 0,1 0 0 0 0,0 0 0 0 0,0 0 0 0 0,-1 0 0 0 0,1 0 0 0 0,-1 1 0 0 0,0-1 0 0 0,1 1 0 0 0,-1 0 0 0 0,0-1 1 0 0,0 1-1 0 0,0 1 0 0 0,0-1 0 0 0,0 0 0 0 0,0 1 0 0 0,0-1 0 0 0,0 1 0 0 0,0 0 0 0 0,0 0 0 0 0,0 0 0 0 0,0 1 0 0 0,0-1 0 0 0,0 1 0 0 0,0-1 0 0 0,1 1 1 0 0,-1 0-1 0 0,0 0 0 0 0,0 1 0 0 0,0-1 0 0 0,1 0 0 0 0,-1 1 0 0 0,1 0 0 0 0,-1-1 0 0 0,1 1 0 0 0,-1 0 0 0 0,1 0 0 0 0,0 0 0 0 0,0 1 0 0 0,0-1 1 0 0,0 1-1 0 0,1-1 0 0 0,-1 1 0 0 0,1-1 0 0 0,-1 1 0 0 0,1 0 0 0 0,0 0 0 0 0,0-1 0 0 0,0 1 0 0 0,0 0 0 0 0,1 2 61 0 0,-1-1-10 0 0,1 1 0 0 0,0-1 0 0 0,0 1 0 0 0,0 0 0 0 0,0-1 0 0 0,1 1 0 0 0,0-1 0 0 0,0 1 0 0 0,0-1 0 0 0,1 1 0 0 0,-1-1 0 0 0,1 0 0 0 0,0 1-1 0 0,0-1 1 0 0,1 0 0 0 0,-1 0 0 0 0,1-1 0 0 0,0 1 0 0 0,0-1 0 0 0,0 1 0 0 0,0-1 0 0 0,1 0 0 0 0,-1 0 0 0 0,1 0 0 0 0,0 0 0 0 0,0-1 0 0 0,0 0 0 0 0,0 0 0 0 0,0 0 0 0 0,1 0 0 0 0,-1-1 0 0 0,0 1-1 0 0,1-1 1 0 0,-1 0 0 0 0,1 0 0 0 0,0-1 0 0 0,-1 1 0 0 0,1-1 0 0 0,2-1 10 0 0,243-2 2393 0 0,-249 3-2372 0 0,0 1 0 0 0,0-1 0 0 0,0 0 0 0 0,0 1 0 0 0,0 0 0 0 0,0-1 0 0 0,0 1 0 0 0,0-1 1 0 0,0 1-1 0 0,0 0 0 0 0,-1 0 0 0 0,1 0 0 0 0,0-1 0 0 0,0 1 0 0 0,-1 0 0 0 0,1 0 0 0 0,-1 0 0 0 0,1 0 1 0 0,-1 0-1 0 0,1 0 0 0 0,-1 0 0 0 0,1 1 0 0 0,-1-1 0 0 0,0 0 0 0 0,0 0 0 0 0,1 0 0 0 0,-1 0 0 0 0,0 0 1 0 0,0 0-1 0 0,0 1 0 0 0,0-1 0 0 0,-1 0 0 0 0,1 0 0 0 0,0 0 0 0 0,0 0 0 0 0,-1 0 0 0 0,1 0 1 0 0,0 0-1 0 0,-1 0 0 0 0,0 1-21 0 0,-14 49 480 0 0,-23 18-158 0 0,-21 59-552 0 0,59-126 155 0 0,0-1 1 0 0,0 0-1 0 0,0 0 1 0 0,0 0-1 0 0,0 0 1 0 0,0 0-1 0 0,0 1 1 0 0,0-1-1 0 0,0 0 1 0 0,0 0-1 0 0,1 0 1 0 0,-1 0-1 0 0,1 0 1 0 0,-1 0-1 0 0,1 0 1 0 0,-1 0-1 0 0,1 0 1 0 0,-1 0-1 0 0,1 0 1 0 0,0 0-1 0 0,0 0 1 0 0,-1 0-1 0 0,1 0 1 0 0,0-1-1 0 0,0 1 1 0 0,0 0-1 0 0,0-1 0 0 0,0 1 1 0 0,0 0-1 0 0,0-1 1 0 0,0 1-1 0 0,0-1 1 0 0,0 0-1 0 0,0 1 1 0 0,1-1-1 0 0,-1 0 1 0 0,0 0-1 0 0,0 0 1 0 0,0 1-1 0 0,0-1 1 0 0,0 0-1 0 0,1-1 1 0 0,-1 1-1 0 0,0 0 1 0 0,0 0-1 0 0,0 0 1 0 0,0-1-1 0 0,1 1 75 0 0,58-15-5053 0 0,9-22-7311 0 0,-56 26 8538 0 0</inkml:trace>
  <inkml:trace contextRef="#ctx0" brushRef="#br0" timeOffset="244.605">1319 836 7626 0 0,'0'0'1393'0'0,"0"0"5"0"0,0 0 117 0 0,0 0 0 0 0,0 0-184 0 0,0 0-240 0 0,0 0-228 0 0,0 0-199 0 0,-25 34-184 0 0,-74 105-141 0 0,73-78 62 0 0,28-55-305 0 0,0-1 18 0 0,1-1 0 0 0,0 0 0 0 0,-1-1 0 0 0,1 1 0 0 0,1 0 0 0 0,-1-1 0 0 0,1 0 0 0 0,-1 0 0 0 0,1 0 0 0 0,0 0 0 0 0,0 0 0 0 0,0-1 0 0 0,0 1 0 0 0,1-1 0 0 0,-1 0 0 0 0,1-1 0 0 0,-1 1 0 0 0,1-1 0 0 0,-1 0 0 0 0,1 0 0 0 0,0 0 0 0 0,0-1 0 0 0,-1 0 0 0 0,1 0 0 0 0,0 0 0 0 0,0 0 0 0 0,0-1 0 0 0,-1 0 0 0 0,1 0 0 0 0,0 0 0 0 0,-1 0 0 0 0,1-1 0 0 0,-1 0-114 0 0,6-2 155 0 0,-1-1 0 0 0,1 0 0 0 0,-1 0 0 0 0,-1-1 0 0 0,1 0 0 0 0,-1-1 0 0 0,0 0 0 0 0,-1 0 0 0 0,0-1 0 0 0,0 0 0 0 0,0 0 0 0 0,-1-1 0 0 0,0 1 0 0 0,-1-1 0 0 0,0-1 0 0 0,0 1 0 0 0,-1-1 0 0 0,0 0-155 0 0,-3 4-82 0 0,1-1 0 0 0,-1 0 0 0 0,0 0 0 0 0,-1 0 0 0 0,1 1 0 0 0,-1-1 0 0 0,-1 0 0 0 0,1 0 0 0 0,-1 0 0 0 0,-1 1 0 0 0,1-1 0 0 0,-1 0 0 0 0,0 1 0 0 0,0-1 0 0 0,-1 1 0 0 0,0 0 0 0 0,0 0 0 0 0,-1 0 0 0 0,0 0 0 0 0,0 0 0 0 0,0 1 0 0 0,-2-2 82 0 0,2 2-637 0 0,-1 0-1 0 0,1 1 1 0 0,-1 0-1 0 0,-1 0 1 0 0,1 0 0 0 0,0 0-1 0 0,-1 1 1 0 0,0 0-1 0 0,0 0 1 0 0,0 1 0 0 0,0-1-1 0 0,0 1 1 0 0,-1 0-1 0 0,-5 0 638 0 0,-10-2-6117 0 0,6 0-2302 0 0</inkml:trace>
  <inkml:trace contextRef="#ctx0" brushRef="#br0" timeOffset="553.217">1958 317 11610 0 0,'0'0'3688'0'0,"0"0"-1312"0"0,0 0-738 0 0,0 0-468 0 0,0 0-427 0 0,0 0-317 0 0,0 0-187 0 0,0 0-35 0 0,0 0 48 0 0,0 0 68 0 0,0 0 30 0 0,-10 35-22 0 0,-29 110-46 0 0,7 33 141 0 0,21-81-351 0 0,4 0 0 0 0,5 76-72 0 0,18-63-439 0 0,-6-88-1843 0 0,-4-36-10730 0 0,-6 7 4552 0 0</inkml:trace>
  <inkml:trace contextRef="#ctx0" brushRef="#br0" timeOffset="1363.273">1593 741 12795 0 0,'0'0'991'0'0,"0"0"-694"0"0,0 0-196 0 0,0 0 170 0 0,0 0 187 0 0,0 0 56 0 0,0 0 1 0 0,0 0-28 0 0,0 0-38 0 0,0 0-39 0 0,32 5-69 0 0,104 14-86 0 0,-23-14 13 0 0,210-49-2143 0 0,-297 40 1693 0 0,202-22-6385 0 0,-129 23 6612 0 0,-102 5 4688 0 0,-15 7-2501 0 0,-23 7-1037 0 0,1 2-1 0 0,1 1 1 0 0,1 2 0 0 0,-26 18-1195 0 0,47-26 157 0 0,7-8-147 0 0,1 0 0 0 0,-1 1 0 0 0,1 0-1 0 0,1 1 1 0 0,-1 0 0 0 0,1 0 0 0 0,0 1 0 0 0,1 0 0 0 0,-1 0 0 0 0,2 0 0 0 0,-1 1 0 0 0,1 1 0 0 0,1-1 0 0 0,0 1 0 0 0,0 0 0 0 0,1 0 0 0 0,0 0 0 0 0,0 0 0 0 0,1 1 0 0 0,1 0-10 0 0,2-9-11 0 0,0 0 0 0 0,1 1 0 0 0,0-1 0 0 0,-1 0 0 0 0,1 0 1 0 0,0 0-1 0 0,0 0 0 0 0,0 0 0 0 0,0-1 0 0 0,0 1 0 0 0,0 0 1 0 0,1 0-1 0 0,-1-1 0 0 0,1 1 0 0 0,-1-1 0 0 0,1 1 0 0 0,0-1 1 0 0,-1 1-1 0 0,1-1 0 0 0,0 0 0 0 0,0 0 0 0 0,0 0 0 0 0,0 0 0 0 0,0 0 1 0 0,0-1-1 0 0,0 1 0 0 0,0 0 0 0 0,0-1 0 0 0,0 0 0 0 0,1 1 1 0 0,-1-1-1 0 0,1 0 11 0 0,72-4 525 0 0,-55-5-410 0 0,-1-1 0 0 0,0 0 0 0 0,0-1-1 0 0,-1-2 1 0 0,0 0 0 0 0,-1 0 0 0 0,4-6-115 0 0,85-58-782 0 0,-104 77 729 0 0,-1 0 0 0 0,1 1 0 0 0,0-1 0 0 0,-1 1 0 0 0,1-1 0 0 0,0 1 0 0 0,0-1 0 0 0,-1 1 0 0 0,1 0 0 0 0,-1 0 0 0 0,1 0 0 0 0,-1 0 0 0 0,1 0 0 0 0,-1 0 0 0 0,0 0 0 0 0,1 0 0 0 0,-1 1 0 0 0,0-1 0 0 0,0 0 0 0 0,0 1 0 0 0,0-1 0 0 0,0 1 0 0 0,0-1 0 0 0,0 1 0 0 0,-1 0 0 0 0,1-1 0 0 0,0 1 0 0 0,-1 0 0 0 0,0-1 0 0 0,1 1 0 0 0,-1 0 0 0 0,0 0 0 0 0,0-1 0 0 0,0 1 0 0 0,0 0 0 0 0,0 0 0 0 0,0 0 0 0 0,0-1 0 0 0,-1 1 0 0 0,1 0-1 0 0,-1 0 1 0 0,1-1 0 0 0,-1 1 0 0 0,0-1 0 0 0,0 2 53 0 0,2 16-136 0 0,0-15 121 0 0,0 0 0 0 0,0 1 0 0 0,0-1-1 0 0,1 0 1 0 0,-1 0 0 0 0,1 0 0 0 0,0 0 0 0 0,0 0 0 0 0,1-1 0 0 0,-1 1 0 0 0,1-1 0 0 0,-1 1 0 0 0,1-1-1 0 0,0 0 1 0 0,1 0 0 0 0,-1 0 0 0 0,0 0 0 0 0,1-1 0 0 0,0 0 0 0 0,-1 1 0 0 0,1-1 0 0 0,0 0 0 0 0,0-1 0 0 0,0 1-1 0 0,1-1 1 0 0,-1 0 0 0 0,0 0 0 0 0,0 0 0 0 0,1 0 0 0 0,-1-1 0 0 0,2 0 15 0 0,5 1 26 0 0,0-1 1 0 0,0 0-1 0 0,0-1 1 0 0,0-1-1 0 0,0 1 1 0 0,-1-2-1 0 0,1 0 0 0 0,-1 0 1 0 0,1 0-1 0 0,-1-1 1 0 0,0-1-1 0 0,1-1-26 0 0,17-8 139 0 0,-2-2-1 0 0,0 0 1 0 0,0-2-1 0 0,-2-1 1 0 0,0-1-1 0 0,-1-1 1 0 0,-2 0-1 0 0,0-2 1 0 0,-1-1-1 0 0,-1 0 1 0 0,-2-2-1 0 0,0 0 1 0 0,-2-1-1 0 0,11-25-138 0 0,-10 10-121 0 0,-3-1-1 0 0,-1 0 1 0 0,-2-1-1 0 0,-2 0 1 0 0,-2-1-1 0 0,-2 1 1 0 0,-2-1-1 0 0,-3-33 122 0 0,-14 17 420 0 0,15 60-418 0 0,-1-1-1 0 0,1 1 1 0 0,-1 0-1 0 0,1 0 0 0 0,-1-1 1 0 0,1 1-1 0 0,-1 0 1 0 0,0 0-1 0 0,0 0 0 0 0,0 0 1 0 0,0 0-1 0 0,0 0 0 0 0,0 0 1 0 0,0 0-1 0 0,0 0 1 0 0,0 0-1 0 0,0 0 0 0 0,0 1 1 0 0,0-1-1 0 0,-1 0 1 0 0,1 1-1 0 0,0-1 0 0 0,0 1 1 0 0,-1-1-1 0 0,1 1 1 0 0,0 0-1 0 0,-1 0 0 0 0,1-1 1 0 0,-1 1-1 0 0,1 0 0 0 0,0 0 1 0 0,-1 1-1 0 0,1-1 1 0 0,0 0-1 0 0,-1 0 0 0 0,1 1 1 0 0,0-1-1 0 0,-1 0 1 0 0,1 1-1 0 0,0-1 0 0 0,-1 1 1 0 0,1 0-1 0 0,0 0-1 0 0,-5 5-25 0 0,0 0 0 0 0,0 1 0 0 0,1 0 1 0 0,0 0-1 0 0,0 0 0 0 0,1 1 0 0 0,0 0 0 0 0,1 0 0 0 0,-1 0 0 0 0,1 0 0 0 0,1 0 0 0 0,0 0 1 0 0,0 1-1 0 0,0 0 0 0 0,1 0 25 0 0,-3 7 34 0 0,-5 37 145 0 0,1 0-1 0 0,3 1 0 0 0,2 0 1 0 0,5 47-179 0 0,1-61 64 0 0,2 0 0 0 0,2-1-1 0 0,2 0 1 0 0,1-1 0 0 0,2 0 0 0 0,2 0 0 0 0,1-2 0 0 0,2 1 0 0 0,1-2 0 0 0,15 20-64 0 0,18 25-785 0 0,-83-115-17124 0 0,24 27 14942 0 0</inkml:trace>
  <inkml:trace contextRef="#ctx0" brushRef="#br0" timeOffset="1595.339">2788 531 11090 0 0,'0'0'1006'0'0,"0"0"-250"0"0,0 0 175 0 0,0 0 264 0 0,0 0 60 0 0,0 0-83 0 0,0 0-90 0 0,0 0-75 0 0,0 0-57 0 0,34 13-89 0 0,110 39-116 0 0,-134-47-618 0 0,1-2 0 0 0,-1 1 1 0 0,0-1-1 0 0,1-1 0 0 0,0 0 0 0 0,0-1 1 0 0,-1 0-1 0 0,1 0 0 0 0,0-1 0 0 0,5-1-127 0 0,16-1 255 0 0,261-16 725 0 0,-239 8-1247 0 0,60-8-382 0 0,-39 13-6235 0 0,-60 9-3036 0 0,-13-1 3083 0 0</inkml:trace>
  <inkml:trace contextRef="#ctx0" brushRef="#br0" timeOffset="1763.482">3648 851 11314 0 0,'0'0'1417'0'0,"0"0"-513"0"0,0 0 136 0 0,0 0 0 0 0,0 0-119 0 0,0 0-217 0 0,0 0-264 0 0,0 0-192 0 0,0 0-112 0 0,0 0-104 0 0,14 199-96 0 0,-6-192-128 0 0,-5 1-280 0 0,1-1-600 0 0,3-7-945 0 0,-3 0-1504 0 0,-2 0-7337 0 0</inkml:trace>
  <inkml:trace contextRef="#ctx0" brushRef="#br0" timeOffset="1933.559">3596 380 19868 0 0,'0'0'1120'0'0,"0"0"-223"0"0,0 0-209 0 0,0 0-264 0 0,0 0-264 0 0,0 0-264 0 0,0 0-288 0 0,0 0-208 0 0,0 0-56 0 0,0 0-25 0 0,0 0-143 0 0,0 0-584 0 0,0 0-1385 0 0,0 0-2464 0 0,48 81-5185 0 0</inkml:trace>
  <inkml:trace contextRef="#ctx0" brushRef="#br0" timeOffset="2331.127">3968 1039 7882 0 0,'0'0'3011'0'0,"0"0"-1825"0"0,0 0-60 0 0,0 0 449 0 0,0 0 187 0 0,0 0-129 0 0,0 0-262 0 0,0 0-285 0 0,0 0-217 0 0,0 0-165 0 0,0 0-172 0 0,0 0-124 0 0,-3-6-83 0 0,2 2-284 0 0,0 1-1 0 0,-1-1 1 0 0,1 0-1 0 0,1 0 1 0 0,-1 1-1 0 0,0-1 1 0 0,1 0-1 0 0,0 0 1 0 0,0 0-1 0 0,0 0 1 0 0,0 1-1 0 0,1-1 1 0 0,0 0-1 0 0,-1 0 1 0 0,1 0-1 0 0,1 1 0 0 0,-1-1-40 0 0,11-27 55 0 0,1 1-1 0 0,1 1 1 0 0,2 1-1 0 0,1 0 1 0 0,19-24-55 0 0,-34 48-184 0 0,1 1 1 0 0,-1-1-1 0 0,1 1 1 0 0,0 0-1 0 0,0-1 1 0 0,1 1-1 0 0,-1 1 1 0 0,1-1-1 0 0,-1 0 1 0 0,1 1 0 0 0,0 0-1 0 0,0 0 1 0 0,0 0-1 0 0,0 0 1 0 0,0 1-1 0 0,1-1 184 0 0,-1 21-1472 0 0,30 105 1181 0 0,-32-121 397 0 0,1 0 0 0 0,-1-1 0 0 0,1 1 0 0 0,0 0-1 0 0,0-1 1 0 0,0 0 0 0 0,0 0 0 0 0,0 0 0 0 0,0 0 0 0 0,0 0 0 0 0,1 0-1 0 0,-1-1 1 0 0,1 0 0 0 0,-1 1 0 0 0,1-1 0 0 0,0-1 0 0 0,-1 1-1 0 0,1 0 1 0 0,0-1 0 0 0,0 0 0 0 0,-1 0 0 0 0,1 0 0 0 0,0 0 0 0 0,0-1-1 0 0,-1 0 1 0 0,1 1 0 0 0,0-1 0 0 0,-1 0 0 0 0,2-1-106 0 0,3-1 217 0 0,0 0 0 0 0,0 0 0 0 0,0 0 0 0 0,0-1 0 0 0,-1-1 0 0 0,0 1 0 0 0,0-1 0 0 0,0 0 1 0 0,0-1-1 0 0,-1 1 0 0 0,1-2 0 0 0,1-2-217 0 0,34-56-765 0 0,-26 36-6267 0 0,-13 24 1020 0 0,1 2-5202 0 0</inkml:trace>
  <inkml:trace contextRef="#ctx0" brushRef="#br0" timeOffset="2896.753">4809 733 15003 0 0,'0'0'1787'0'0,"0"0"-276"0"0,0 0-110 0 0,0 0-236 0 0,0 0-289 0 0,0 0-270 0 0,0 0-231 0 0,0 0-169 0 0,0 0-143 0 0,0 0-86 0 0,0 0-59 0 0,0 0-38 0 0,0 0-35 0 0,-27 12-36 0 0,-87 38-9 0 0,58-5-142 0 0,49-34 267 0 0,3-5-52 0 0,-1 0 1 0 0,1 1 0 0 0,0 0-1 0 0,0 0 1 0 0,1 0 0 0 0,0 0-1 0 0,0 1 1 0 0,1-1-1 0 0,0 1 1 0 0,0 0 0 0 0,1 0-1 0 0,0-1 1 0 0,0 1 0 0 0,1 0-1 0 0,0 0 1 0 0,1 6 126 0 0,1-11 4 0 0,0-1 1 0 0,-1 0 0 0 0,1-1-1 0 0,0 1 1 0 0,1 0-1 0 0,-1 0 1 0 0,0-1 0 0 0,0 0-1 0 0,1 1 1 0 0,-1-1-1 0 0,1 0 1 0 0,-1 0-1 0 0,1 0 1 0 0,-1 0 0 0 0,1-1-1 0 0,0 1 1 0 0,-1-1-1 0 0,1 0 1 0 0,0 1-1 0 0,0-1 1 0 0,-1 0 0 0 0,1-1-1 0 0,0 1 1 0 0,-1 0-1 0 0,1-1 1 0 0,0 1 0 0 0,-1-1-1 0 0,1 0 1 0 0,-1 0-1 0 0,2-1-4 0 0,264-150 4419 0 0,-252 145-4355 0 0,0 2 1 0 0,0-1 0 0 0,0 2 0 0 0,1 0 0 0 0,-1 1 0 0 0,1 1 0 0 0,0 0 0 0 0,0 1 0 0 0,-1 1 0 0 0,12 2-65 0 0,-21 1 51 0 0,-1 1 0 0 0,1 0 0 0 0,-1 0 0 0 0,0 1 0 0 0,0 0 0 0 0,0 0 0 0 0,-1 0 0 0 0,0 1 0 0 0,0 0 0 0 0,0 0 0 0 0,-1 0-1 0 0,0 0 1 0 0,0 1 0 0 0,0 0 0 0 0,-1 0 0 0 0,0 0 0 0 0,0 0 0 0 0,-1 0 0 0 0,0 0 0 0 0,0 1 0 0 0,-1-1 0 0 0,0 1 0 0 0,0 0 0 0 0,-1 1-51 0 0,7 34 28 0 0,-2 1 0 0 0,-2-1 1 0 0,-2 1-1 0 0,-2 0 0 0 0,-2 0 1 0 0,-1 0-1 0 0,-3-1 0 0 0,-1 0 0 0 0,-3 0 1 0 0,-2 3-29 0 0,9-32-63 0 0,-1 0 0 0 0,0 0 0 0 0,-2 0 1 0 0,1-1-1 0 0,-2 0 0 0 0,1 0 0 0 0,-2-1 0 0 0,0 0 1 0 0,0 0-1 0 0,-1-1 0 0 0,0 0 0 0 0,-1-1 0 0 0,-1 0 1 0 0,1-1-1 0 0,-1 0 0 0 0,-1-1 0 0 0,0 0 0 0 0,0-1 1 0 0,0-1-1 0 0,-1 0 0 0 0,0-1 0 0 0,0 0 0 0 0,-1-1 1 0 0,-12 2 62 0 0,17-3-37 0 0,1-1 0 0 0,0 0 1 0 0,-1 0-1 0 0,1-1 0 0 0,-1 0 1 0 0,0-1-1 0 0,1 0 0 0 0,-1-1 1 0 0,1 0-1 0 0,-1 0 0 0 0,1-1 1 0 0,-1 0-1 0 0,1-1 0 0 0,0 0 1 0 0,0 0-1 0 0,0-1 0 0 0,1-1 1 0 0,-1 1-1 0 0,1-1 0 0 0,-6-4 37 0 0,11 3 53 0 0,-1 0 0 0 0,1 1 0 0 0,0-1-1 0 0,0-1 1 0 0,0 1 0 0 0,1 0 0 0 0,0-1-1 0 0,0 1 1 0 0,1-1 0 0 0,0 0 0 0 0,0 1-1 0 0,0-1 1 0 0,1 0 0 0 0,0 0 0 0 0,0 1 0 0 0,1-1-1 0 0,0 0 1 0 0,0 0 0 0 0,1 1 0 0 0,-1-1-1 0 0,3-2-52 0 0,7-12 53 0 0,1 0-1 0 0,2 1 0 0 0,0 0 0 0 0,1 1 0 0 0,1 1 0 0 0,1 0 0 0 0,0 2 0 0 0,1 0 0 0 0,1 0 0 0 0,0 2 1 0 0,1 0-1 0 0,1 2 0 0 0,0 0 0 0 0,9-3-52 0 0,9-6-48 0 0,1 1 1 0 0,1 2-1 0 0,0 2 0 0 0,1 2 1 0 0,1 2-1 0 0,1 1 0 0 0,-1 2 1 0 0,25 0 47 0 0,115-2-5992 0 0,-165 12 520 0 0,-4 2-5941 0 0</inkml:trace>
  <inkml:trace contextRef="#ctx0" brushRef="#br0" timeOffset="6179.553">5833 122 2697 0 0,'0'0'2629'0'0,"0"0"-772"0"0,0 0-282 0 0,0 0 40 0 0,0 0 63 0 0,0 0-114 0 0,0 0-209 0 0,0 0-228 0 0,0 0-182 0 0,0 0-183 0 0,0 0-150 0 0,2-6-128 0 0,-1 3-408 0 0,1-1 0 0 0,-1 1 0 0 0,1 0 0 0 0,0 0 0 0 0,0 0 0 0 0,0 0 0 0 0,0 0 0 0 0,1 0 0 0 0,-1 1-1 0 0,1-1 1 0 0,0 1 0 0 0,-1 0 0 0 0,1-1 0 0 0,0 1 0 0 0,0 0 0 0 0,1 1 0 0 0,-1-1 0 0 0,2 0-76 0 0,24-11 320 0 0,1 2 0 0 0,0 1 1 0 0,0 1-1 0 0,1 2 0 0 0,0 1 0 0 0,1 1 1 0 0,-1 2-1 0 0,23 1-320 0 0,-49 1-6 0 0,1 1 1 0 0,-1 1 0 0 0,1-1-1 0 0,-1 1 1 0 0,1 0-1 0 0,-1 0 1 0 0,0 1 0 0 0,1-1-1 0 0,-1 1 1 0 0,0 0-1 0 0,0 1 1 0 0,0-1 0 0 0,-1 1-1 0 0,1 0 1 0 0,0 0-1 0 0,-1 0 1 0 0,0 1 0 0 0,0 0-1 0 0,0 0 1 0 0,0 0-1 0 0,-1 0 1 0 0,1 0-1 0 0,-1 1 1 0 0,0 0 0 0 0,0-1-1 0 0,-1 1 1 0 0,0 0-1 0 0,1 0 1 0 0,-2 1 0 0 0,1-1-1 0 0,-1 0 1 0 0,1 1-1 0 0,-1-1 1 0 0,-1 1 0 0 0,1-1-1 0 0,-1 2 6 0 0,-3 12 24 0 0,-1-1 0 0 0,-1 0-1 0 0,0 0 1 0 0,-2-1 0 0 0,0 1-1 0 0,-1-1 1 0 0,0-1 0 0 0,-2 0-1 0 0,0 0 1 0 0,0-1 0 0 0,-2 0 0 0 0,1-1-1 0 0,-2 0 1 0 0,-12 10-24 0 0,5 0 32 0 0,9-13-237 0 0,-14 21 553 0 0,33-12-3665 0 0,2-9-3092 0 0,-7-6-1118 0 0,-1 1 1639 0 0</inkml:trace>
  <inkml:trace contextRef="#ctx0" brushRef="#br0" timeOffset="6480.366">6501 693 0 0 0,'0'0'468'0'0,"0"0"518"0"0,0 0 117 0 0,0 0 138 0 0,0 0 221 0 0,0 0 237 0 0,0 0 169 0 0,0 0 49 0 0,0 0-106 0 0,0 0-222 0 0,0 0-246 0 0,0 0-218 0 0,-28 24-192 0 0,-86 79-163 0 0,11 20 1050 0 0,26-2-1604 0 0,54-99-4777 0 0,2-22-8420 0 0,17-3 10172 0 0</inkml:trace>
  <inkml:trace contextRef="#ctx0" brushRef="#br0" timeOffset="6684.704">6166 759 4921 0 0,'0'0'3321'0'0,"0"0"-1179"0"0,0 0-523 0 0,0 0-119 0 0,0 0-177 0 0,0 0-319 0 0,0 0-352 0 0,0 0-269 0 0,0 0-75 0 0,0 0 79 0 0,0 0 108 0 0,0 0 62 0 0,0 0 2 0 0,13 15-48 0 0,89 99 627 0 0,107 33-52 0 0,-184-134-1352 0 0,11 7-1081 0 0,-13-6-5626 0 0,-15-9-3994 0 0</inkml:trace>
</inkml:ink>
</file>

<file path=ppt/ink/ink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6:44.5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3290 1451 0 0 0,'0'0'1019'0'0,"0"0"364"0"0,0 0 96 0 0,0 0-27 0 0,0 0-137 0 0,0 0-144 0 0,0 0-104 0 0,-2-10-88 0 0,-9-33 6 0 0,9 38-551 0 0,0-1 0 0 0,-1 1 1 0 0,1 1-1 0 0,-1-1 0 0 0,0 0 0 0 0,0 1 0 0 0,0-1 0 0 0,-1 1 0 0 0,0 0 0 0 0,0 0 0 0 0,0 0 0 0 0,0 1 0 0 0,0-1 0 0 0,-1 1 0 0 0,-1-1-434 0 0,-3-2 456 0 0,-10-5-29 0 0,0 2-1 0 0,-1 0 1 0 0,-1 1 0 0 0,1 1-1 0 0,-1 1 1 0 0,0 1-1 0 0,-1 1 1 0 0,1 0 0 0 0,-1 2-1 0 0,1 1 1 0 0,-1 0-1 0 0,0 2 1 0 0,-15 2-427 0 0,9-3 210 0 0,-92 16 426 0 0,-34 38-270 0 0,78-10-292 0 0,-36 37 41 0 0,-59 44 228 0 0,136-93-250 0 0,2 1 0 0 0,1 2 0 0 0,2 2 1 0 0,1 0-1 0 0,2 2 0 0 0,2 1 0 0 0,1 1 0 0 0,3 1 1 0 0,1 0-1 0 0,-9 32-93 0 0,-50 216 518 0 0,69-245-411 0 0,-1 9 42 0 0,3-1 0 0 0,2 2-1 0 0,2-1 1 0 0,3 10-149 0 0,0-21 27 0 0,13 103 98 0 0,36 4 81 0 0,23-27-56 0 0,5-23-52 0 0,72 24 134 0 0,-49-70-62 0 0,29-13 42 0 0,61-11 2 0 0,125-23 210 0 0,-89-30-105 0 0,5-42 51 0 0,-13-35-192 0 0,-120 41-100 0 0,14-22 37 0 0,53-58-39 0 0,-64 39 56 0 0,-34-10 68 0 0,-35 14-57 0 0,-18 22-35 0 0,-8 37-72 0 0,-2-1 0 0 0,-1 1-1 0 0,-2 0 1 0 0,-2-1 0 0 0,-1 1 0 0 0,-2 0 0 0 0,-4-12-36 0 0,-25-100 57 0 0,-12 34-17 0 0,12 20 47 0 0,-17-8-87 0 0,-28 6 30 0 0,6 19-39 0 0,-61-38-62 0 0,12 27 51 0 0,95 68-110 0 0,0 2 0 0 0,-2 1 0 0 0,0 1 1 0 0,-1 1-1 0 0,0 2 0 0 0,-1 1 0 0 0,-1 1 0 0 0,0 2 0 0 0,-9-1 130 0 0,4 2-1047 0 0,-41-11-971 0 0,52 13-2889 0 0,1-1-4114 0 0,15 4-3410 0 0</inkml:trace>
  <inkml:trace contextRef="#ctx0" brushRef="#br0" timeOffset="1">3018 2232 0 0 0,'0'0'156'0'0,"0"0"484"0"0,0 0 214 0 0,0 0 106 0 0,0 0 99 0 0,0 0 76 0 0,4-5 11885 0 0,-3 3-13123 0 0,-1 1 721 0 0,0 1-12 0 0,0 0-15 0 0,0 0-24 0 0,0 0-38 0 0,0 0-68 0 0,0 0-87 0 0,-39-3 480 0 0,31 6-840 0 0,-1 1 0 0 0,1-1 0 0 0,0 1 0 0 0,1 1 0 0 0,-1 0 0 0 0,1 0 0 0 0,0 0 1 0 0,0 1-1 0 0,0 0 0 0 0,1 0 0 0 0,0 0 0 0 0,0 1 0 0 0,1 0 0 0 0,-1 2-14 0 0,3-5 4 0 0,0 1 1 0 0,0 0-1 0 0,1 1 0 0 0,0-1 0 0 0,0 0 1 0 0,1 0-1 0 0,-1 1 0 0 0,1-1 1 0 0,0 1-1 0 0,1-1 0 0 0,-1 1 0 0 0,1 0 1 0 0,0-1-1 0 0,1 1 0 0 0,0 2-4 0 0,1-4 23 0 0,0-1 1 0 0,0 0-1 0 0,0 0 0 0 0,1 1 0 0 0,-1-1 0 0 0,1-1 1 0 0,0 1-1 0 0,0 0 0 0 0,0-1 0 0 0,1 1 0 0 0,-1-1 1 0 0,0 0-1 0 0,1 0 0 0 0,-1 0 0 0 0,1-1 0 0 0,0 1 1 0 0,0-1-1 0 0,-1 0 0 0 0,1 0 0 0 0,1 0-23 0 0,2 0 86 0 0,-1 0-1 0 0,1-1 0 0 0,-1 0 1 0 0,1 0-1 0 0,-1 0 0 0 0,1-1 1 0 0,-1 0-1 0 0,0 0 0 0 0,1-1 1 0 0,-1 0-1 0 0,0 0 0 0 0,0 0 1 0 0,0-1-1 0 0,0 1 1 0 0,0-2-1 0 0,-1 1 0 0 0,1-1 1 0 0,-1 1-1 0 0,0-1 0 0 0,0-1 1 0 0,0 1-1 0 0,-1-1 0 0 0,0 0 1 0 0,0 0-1 0 0,0 0 0 0 0,0 0 1 0 0,-1-1-1 0 0,0 0 0 0 0,0 1 1 0 0,0-1-1 0 0,-1 0 0 0 0,0-1 1 0 0,0 1-1 0 0,0 0 1 0 0,-1 0-1 0 0,0-1 0 0 0,0 1 1 0 0,-1-1-1 0 0,0 1 0 0 0,0-1 1 0 0,0 1-1 0 0,-1-1 0 0 0,-1-3-85 0 0,1 7-37 0 0,0 0-1 0 0,-1 0 0 0 0,1 0 0 0 0,-1 1 1 0 0,0-1-1 0 0,1 0 0 0 0,-1 1 0 0 0,-1 0 0 0 0,1-1 1 0 0,0 1-1 0 0,0 0 0 0 0,-1 0 0 0 0,0 0 1 0 0,1 1-1 0 0,-1-1 0 0 0,0 0 0 0 0,0 1 1 0 0,1 0-1 0 0,-1 0 0 0 0,0 0 0 0 0,0 0 1 0 0,-1 0-1 0 0,1 1 0 0 0,0-1 0 0 0,0 1 0 0 0,0 0 1 0 0,0-1-1 0 0,0 2 0 0 0,-1-1 0 0 0,1 0 1 0 0,0 1-1 0 0,0-1 0 0 0,0 1 0 0 0,0 0 1 0 0,0 0-1 0 0,0 0 0 0 0,0 1 0 0 0,0-1 0 0 0,0 0 1 0 0,1 1-1 0 0,-1 0 0 0 0,1 0 0 0 0,-1 0 1 0 0,-1 2 37 0 0,-2 0-41 0 0,1 0 1 0 0,1 1 0 0 0,-1 0-1 0 0,0 0 1 0 0,1 0 0 0 0,0 0-1 0 0,1 1 1 0 0,-1-1-1 0 0,1 1 1 0 0,0 0 0 0 0,0 0-1 0 0,1 0 1 0 0,-1 1 0 0 0,2-1-1 0 0,-1 1 1 0 0,1-1 0 0 0,0 1-1 0 0,0-1 1 0 0,0 4 40 0 0,3-7 10 0 0,0 0 0 0 0,0-1 1 0 0,0 1-1 0 0,0 0 0 0 0,1 0 1 0 0,-1-1-1 0 0,1 0 0 0 0,0 1 1 0 0,-1-1-1 0 0,1 0 0 0 0,0 0 0 0 0,0-1 1 0 0,1 1-1 0 0,-1-1 0 0 0,0 1 1 0 0,0-1-1 0 0,1 0 0 0 0,-1 0 0 0 0,1 0 1 0 0,-1-1-1 0 0,1 1 0 0 0,-1-1 1 0 0,1 0-1 0 0,-1 0 0 0 0,3 0-10 0 0,1 0 72 0 0,0 0 0 0 0,-1 0 0 0 0,1 0 0 0 0,0-1 0 0 0,0 0 0 0 0,-1 0 0 0 0,1 0 0 0 0,-1-1 0 0 0,1 0 0 0 0,-1-1 0 0 0,0 1 0 0 0,1-1 0 0 0,-1 0 0 0 0,-1-1 0 0 0,1 1 0 0 0,0-1 1 0 0,-1-1-1 0 0,0 1 0 0 0,0-1 0 0 0,0 1 0 0 0,-1-2 0 0 0,1 1 0 0 0,-1 0 0 0 0,0-1 0 0 0,0-2-72 0 0,-3 6-34 0 0,0-1 0 0 0,-1 0 0 0 0,0 0 0 0 0,0 0 0 0 0,0 0 0 0 0,0 0 0 0 0,0 0 0 0 0,0 0 0 0 0,-1 0 0 0 0,1 0 0 0 0,-1 1 0 0 0,0-1 1 0 0,0 0-1 0 0,0 0 0 0 0,0 1 0 0 0,-1-1 0 0 0,1 0 0 0 0,-1 1 0 0 0,1-1 0 0 0,-1 1 0 0 0,0 0 0 0 0,0 0 0 0 0,0 0 0 0 0,0 0 0 0 0,0 0 0 0 0,-1 0 1 0 0,1 0-1 0 0,0 1 0 0 0,-1-1 0 0 0,1 1 0 0 0,-1-1 0 0 0,0 1 0 0 0,0 0 0 0 0,1 0 0 0 0,-1 1 0 0 0,0-1 0 0 0,0 0 0 0 0,0 1 0 0 0,0 0 0 0 0,0-1 1 0 0,0 1-1 0 0,0 1 0 0 0,0-1 0 0 0,1 0 0 0 0,-1 1 0 0 0,0-1 0 0 0,0 1 0 0 0,0 0 0 0 0,0 0 0 0 0,1 0 0 0 0,-1 0 0 0 0,0 0 0 0 0,1 1 0 0 0,-1-1 1 0 0,1 1-1 0 0,0 0 0 0 0,-1 0 0 0 0,1 0 0 0 0,-1 1 34 0 0,-33 45-2043 0 0,31-8-5896 0 0,7-33 2072 0 0,3-3-2628 0 0</inkml:trace>
  <inkml:trace contextRef="#ctx0" brushRef="#br0" timeOffset="2">3268 2552 0 0 0,'-2'3'77'0'0,"2"-2"335"0"0,0-1 174 0 0,-7 5 6751 0 0,-13 4-7829 0 0,12-5 144 0 0,-4 4-144 0 0,2-1 1598 0 0,10-10 5793 0 0,9-35-1962 0 0,4-253-3397 0 0,2 159-1264 0 0,4 73-212 0 0,15-95 388 0 0,-6-27-264 0 0,-16 40 3 0 0,-5 89-57 0 0,-2 0 1 0 0,-3 0-1 0 0,-3-48-134 0 0,0 22 82 0 0,-10-157 260 0 0,3 87-142 0 0,7-102 109 0 0,-3 227-1275 0 0,1 2-5529 0 0,7-1-4610 0 0,-1 18 5602 0 0</inkml:trace>
  <inkml:trace contextRef="#ctx0" brushRef="#br0" timeOffset="3">2602 2618 0 0 0,'6'-3'0'0'0,"-3"3"0"0"0,-1 0 0 0 0,-1 0 104 0 0,-1 0 476 0 0,0 0 343 0 0,0 0 48 0 0,0 0-47 0 0,3-6 4146 0 0,0-15-2518 0 0,0 7-1677 0 0,9-99 2628 0 0,6 13-3090 0 0,13-4-117 0 0,1-68 637 0 0,1 14-28 0 0,-15-45 906 0 0,-5 55-1193 0 0,2-131 522 0 0,1 106-556 0 0,3 10-61 0 0,5 57-50 0 0,-17 0 93 0 0,2 17-414 0 0,-5 12 188 0 0,-4 76-325 0 0,0 1-21 0 0,0 0 5 0 0,0 0-11 0 0,0 0 20 0 0,0-3 1 0 0,0-3-1837 0 0,2 3-8731 0 0,0 1 7524 0 0,1-2-5812 0 0</inkml:trace>
  <inkml:trace contextRef="#ctx0" brushRef="#br0" timeOffset="4">1600 582 0 0 0,'0'0'488'0'0,"0"0"259"0"0,0 0 365 0 0,0 0 315 0 0,0 0 236 0 0,0 0 24 0 0,0 0-178 0 0,0 0-223 0 0,0 0-283 0 0,0 0-269 0 0,-3-1-163 0 0,-3-5 1788 0 0,6 6-2026 0 0,28 0 261 0 0,160 23 874 0 0,520-13 1554 0 0,-69-14-2158 0 0,77-18 356 0 0,-278 22-926 0 0,-365 14-318 0 0,-71-13-17 0 0,-1-1 0 0 0,1 0-1 0 0,-1 1 1 0 0,1-1 0 0 0,-1 0 0 0 0,1 0 0 0 0,0 0 0 0 0,-1-1 0 0 0,1 1 0 0 0,-1 0-1 0 0,1 0 1 0 0,-1-1 0 0 0,1 1 0 0 0,-1-1 0 0 0,1 0 0 0 0,-1 1 0 0 0,1-1 0 0 0,-1 0-1 0 0,0 0 1 0 0,1 0 0 0 0,-1 0 0 0 0,0 0 0 0 0,0 0 0 0 0,0 0 0 0 0,0 0 0 0 0,0 0-1 0 0,0-1 1 0 0,0 1 0 0 0,1-1 41 0 0,5-13-3859 0 0,-2 1-4576 0 0,-5 9-435 0 0</inkml:trace>
  <inkml:trace contextRef="#ctx0" brushRef="#br0" timeOffset="5">2563 1 1400 0 0,'0'0'939'0'0,"0"0"361"0"0,0 0 633 0 0,0 0 407 0 0,0 0 50 0 0,0 0-395 0 0,0 0-544 0 0,0 0-329 0 0,0 0-231 0 0,-33 15-203 0 0,-105 50-160 0 0,-227 115 1167 0 0,315-157-1463 0 0,-222 113 500 0 0,271-136-812 0 0,-1 1-1 0 0,1-1 0 0 0,-1 1 1 0 0,1-1-1 0 0,-1 1 0 0 0,1-1 1 0 0,-1 1-1 0 0,1 0 0 0 0,0 0 1 0 0,-1-1-1 0 0,1 1 0 0 0,0 0 1 0 0,0 0-1 0 0,-1 1 0 0 0,1-1 1 0 0,0 0-1 0 0,0 0 1 0 0,0 0-1 0 0,1 1 0 0 0,-1-1 1 0 0,0 0-1 0 0,0 1 0 0 0,1-1 1 0 0,-1 1-1 0 0,1-1 0 0 0,-1 1 1 0 0,1-1-1 0 0,-1 1 0 0 0,1-1 1 0 0,0 1-1 0 0,0 0 0 0 0,0-1 1 0 0,0 1-1 0 0,0-1 1 0 0,0 1-1 0 0,0-1 0 0 0,1 1 1 0 0,-1 0-1 0 0,0-1 0 0 0,1 1 1 0 0,0-1-1 0 0,-1 0 0 0 0,1 1 1 0 0,0-1-1 0 0,-1 1 0 0 0,1-1 1 0 0,0 0-1 0 0,0 0 0 0 0,0 1 1 0 0,0-1-1 0 0,1 0 1 0 0,-1 0-1 0 0,0 0 0 0 0,0 0 1 0 0,1 0 80 0 0,93 15-5363 0 0,-32-21-1184 0 0,-45 1 3256 0 0</inkml:trace>
  <inkml:trace contextRef="#ctx0" brushRef="#br0" timeOffset="6">3612 34 9362 0 0,'0'0'1186'0'0,"0"0"-477"0"0,0 0 31 0 0,-38 17 212 0 0,-127 56 214 0 0,-398 178 4254 0 0,418-178-5144 0 0,143-72-392 0 0,0 0 1 0 0,1 0-1 0 0,-1 0 1 0 0,0 0-1 0 0,1 1 0 0 0,-1-1 1 0 0,1 0-1 0 0,0 1 1 0 0,-1-1-1 0 0,1 1 0 0 0,0-1 1 0 0,0 1-1 0 0,0-1 1 0 0,0 1-1 0 0,0 0 0 0 0,0 0 1 0 0,1-1-1 0 0,-1 1 1 0 0,1 0-1 0 0,-1 0 1 0 0,1 0-1 0 0,-1 0 0 0 0,1 0 1 0 0,0 0-1 0 0,0-1 1 0 0,0 1-1 0 0,0 0 0 0 0,0 0 1 0 0,1 0-1 0 0,-1 0 1 0 0,0 0-1 0 0,1 0 0 0 0,0 0 1 0 0,-1-1-1 0 0,1 1 1 0 0,0 0-1 0 0,0 0 1 0 0,0-1-1 0 0,0 1 0 0 0,0-1 1 0 0,0 1-1 0 0,0-1 1 0 0,1 1-1 0 0,-1-1 0 0 0,1 0 1 0 0,-1 1-1 0 0,1-1 1 0 0,-1 0-1 0 0,1 0 0 0 0,0 0 1 0 0,-1 0-1 0 0,3 0 116 0 0,13 2-970 0 0,1-1 0 0 0,-1-1 0 0 0,1 0 0 0 0,-1-2 0 0 0,1 0 0 0 0,0 0-1 0 0,-1-2 1 0 0,0 0 0 0 0,0-1 0 0 0,0-1 0 0 0,13-6 970 0 0,6 1-2566 0 0,-5 2 2003 0 0</inkml:trace>
  <inkml:trace contextRef="#ctx0" brushRef="#br0" timeOffset="7">4209 37 0 0 0,'0'0'1458'0'0,"0"0"254"0"0,0 0 450 0 0,0 0 297 0 0,0 0-29 0 0,0 0-510 0 0,0 0-594 0 0,0 0-361 0 0,-39 19-184 0 0,-128 60-129 0 0,-340 154 2408 0 0,435-191-3569 0 0,72-41 414 0 0,1 1 0 0 0,0-1 0 0 0,0 0 0 0 0,0 1 0 0 0,0-1 0 0 0,0 0 0 0 0,0 0 0 0 0,0 0-1 0 0,1 0 1 0 0,-1 0 0 0 0,0 0 0 0 0,1 0 0 0 0,-1 0 0 0 0,0 0 0 0 0,1-1 0 0 0,-1 1 0 0 0,1 0 0 0 0,-1-1 0 0 0,1 1 0 0 0,0-1 0 0 0,-1 0 0 0 0,1 0 0 0 0,-1 1 0 0 0,1-1 0 0 0,0 0 0 0 0,-1 0 0 0 0,1-1 0 0 0,-1 1-1 0 0,1 0 1 0 0,0 0 0 0 0,-1-1 0 0 0,1 1 0 0 0,1-1 95 0 0,-1 1-74 0 0,51-5-822 0 0,-1-1 0 0 0,0-3 0 0 0,0-2 0 0 0,-1-2 1 0 0,33-14 895 0 0,-60 20-580 0 0,237-72-8795 0 0,-207 63 8604 0 0</inkml:trace>
  <inkml:trace contextRef="#ctx0" brushRef="#br0" timeOffset="8">4862 48 0 0 0,'0'0'2351'0'0,"0"0"488"0"0,0 0-95 0 0,0 0-704 0 0,-33 21-569 0 0,-107 65-325 0 0,-322 157 4312 0 0,453-239-5469 0 0,5-2-36 0 0,0-1 0 0 0,1 1-1 0 0,-1-1 1 0 0,1 1-1 0 0,-1 0 1 0 0,1 0-1 0 0,0 1 1 0 0,0-1-1 0 0,0 1 1 0 0,0-1-1 0 0,0 1 1 0 0,0 0-1 0 0,1 0 1 0 0,-1 1-1 0 0,1-1 1 0 0,0 0-1 0 0,0 1 1 0 0,0-1-1 0 0,1 1 1 0 0,-1 0 47 0 0,4-2-110 0 0,0 0 0 0 0,1 0 1 0 0,-1-1-1 0 0,0 1 0 0 0,1-1 0 0 0,-1 1 0 0 0,1-1 1 0 0,0 0-1 0 0,-1 1 0 0 0,1-1 0 0 0,0-1 1 0 0,0 1-1 0 0,-1 0 0 0 0,1-1 0 0 0,0 1 0 0 0,0-1 1 0 0,0 0-1 0 0,0 0 0 0 0,0 0 0 0 0,0 0 0 0 0,-1-1 1 0 0,1 1-1 0 0,2-1 110 0 0,3 0-204 0 0,100-10-3420 0 0,-36-6-2578 0 0,-41 9 1668 0 0</inkml:trace>
  <inkml:trace contextRef="#ctx0" brushRef="#br0" timeOffset="9">3202 2512 0 0 0,'0'0'323'0'0,"0"0"11"0"0,0 0 7 0 0,0 0-13 0 0,0 0-7 0 0,0 0 26 0 0,0 0 18 0 0,0 0 42 0 0,0 0 64 0 0,0 0 30 0 0,0 0 7 0 0,0 0-13 0 0,0 0-31 0 0,0 0-50 0 0,0 0-9 0 0,0 0-4 0 0,0 0 6 0 0,0 0 23 0 0,0 0-12 0 0,0 0-11 0 0,0 0-16 0 0,0 0-28 0 0,0 0-50 0 0,0 0-45 0 0,0 0-31 0 0,-1 6 3036 0 0,-2 21-2325 0 0,3 79 1423 0 0,-4-44-1313 0 0,4-61-1026 0 0,0-1 24 0 0,0 0-17 0 0,0 29 425 0 0,0 4 123 0 0,0-32-581 0 0,0-1 8 0 0,0 28 507 0 0,-5 6-173 0 0,1-19 1817 0 0,4-15-2093 0 0,0 0-4 0 0,-24 0 276 0 0,-68-1-530 0 0,11 2 490 0 0,6-12 47 0 0,30 4-109 0 0,-142 3 700 0 0,187 4-932 0 0,-1 0 10 0 0,0 0-2 0 0,1 0 6 0 0,0 0 0 0 0,0 0-21 0 0,0 0 2 0 0,-22-18 722 0 0,22 17-708 0 0,-4-6 112 0 0,4 4-119 0 0,0 2-24 0 0,0-8 10 0 0,15-71-4 0 0,11 12 191 0 0,-23 28 140 0 0,-3 39-299 0 0,0 1-40 0 0,-5-10-3527 0 0,14-3-8006 0 0,-4 10 1462 0 0</inkml:trace>
  <inkml:trace contextRef="#ctx0" brushRef="#br0" timeOffset="10">2734 667 0 0 0,'0'0'309'0'0,"0"0"138"0"0,0 0 125 0 0,-1-6 98 0 0,1 0-484 0 0,-4-22 1293 0 0,-2 10 3105 0 0,-1 20 1772 0 0,6 7-6102 0 0,0 78 1098 0 0,-29 100-1025 0 0,26 45-1436 0 0,4-225-1814 0 0,3-19 2110 0 0,4-16 531 0 0,17-35-1259 0 0,-3-1-1 0 0,-2-2 1 0 0,-3 0 0 0 0,-3 0-1 0 0,-1-16 1542 0 0,-11 5 2286 0 0,-1 77-2215 0 0,-1-1 0 0 0,0 1 0 0 0,0-1 1 0 0,0 1-1 0 0,0-1 0 0 0,0 1 0 0 0,0 0 0 0 0,0 0 1 0 0,0-1-1 0 0,0 1 0 0 0,0 0 0 0 0,0 0 0 0 0,0 0 0 0 0,0 0 1 0 0,1 0-1 0 0,-1 0 0 0 0,0 0 0 0 0,0 0 0 0 0,0 1 1 0 0,0-1-1 0 0,0 0 0 0 0,0 0 0 0 0,0 1 0 0 0,0-1 0 0 0,0 1 1 0 0,0-1-1 0 0,0 1 0 0 0,1-1 0 0 0,-1 1 0 0 0,0 0 1 0 0,0-1-1 0 0,1 1 0 0 0,-1 0 0 0 0,0-1 0 0 0,1 1 0 0 0,-1 0 1 0 0,1 0-1 0 0,-1 0 0 0 0,1 0 0 0 0,-1 0-71 0 0,-4 6 353 0 0,1 0 0 0 0,0 0 0 0 0,0 0-1 0 0,0 0 1 0 0,1 1 0 0 0,0-1 0 0 0,1 1 0 0 0,0 0-1 0 0,0 0 1 0 0,0 0 0 0 0,1 0 0 0 0,0 0 0 0 0,1 5-353 0 0,2 123 1676 0 0,-11 218-2548 0 0,5-230-1437 0 0,4-125 2263 0 0,0 1 0 0 0,0 0-1 0 0,0-1 1 0 0,0 1 0 0 0,0 0 0 0 0,0-1-1 0 0,0 1 1 0 0,0-1 0 0 0,0 1 0 0 0,0 0-1 0 0,1-1 1 0 0,-1 1 0 0 0,0 0 0 0 0,0-1-1 0 0,0 1 1 0 0,1 0 0 0 0,-1 0 0 0 0,0-1-1 0 0,0 1 1 0 0,1 0 0 0 0,-1-1-1 0 0,0 1 1 0 0,1 0 0 0 0,-1 0 0 0 0,0 0-1 0 0,0-1 1 0 0,1 1 0 0 0,-1 0 0 0 0,0 0-1 0 0,1 0 1 0 0,-1 0 0 0 0,1 0 0 0 0,-1 0-1 0 0,0 0 1 0 0,1 0 0 0 0,-1 0 0 0 0,0 0-1 0 0,1 0 1 0 0,-1 0 0 0 0,1 0 0 0 0,-1 0-1 0 0,0 0 1 0 0,1 0 0 0 0,-1 0 0 0 0,0 0-1 0 0,1 0 1 0 0,-1 0 0 0 0,0 1-1 0 0,1-1 1 0 0,-1 0 0 0 0,0 0 0 0 0,1 0-1 0 0,-1 1 1 0 0,0-1 0 0 0,0 0 0 0 0,1 0-1 0 0,-1 1 1 0 0,0-1 0 0 0,0 0 0 0 0,1 1-1 0 0,-1-1 1 0 0,0 0 0 0 0,0 1 0 0 0,0-1 46 0 0,57-342-911 0 0,-9 23 1127 0 0,-47 299 676 0 0,-7 22 626 0 0,-12 52-1145 0 0,1 1 0 0 0,4 1 1 0 0,-7 55-374 0 0,17-94-25 0 0,-20 118-908 0 0,7 1 1 0 0,4 20 932 0 0,-17 50-2436 0 0,21-190 2023 0 0,5-23-982 0 0,3-31-593 0 0,0 30 2492 0 0,33-212 917 0 0,-2-103-1488 0 0,-60 433-1048 0 0,-22 191 1348 0 0,40-36-1760 0 0,12-188-1592 0 0,-1-73 3119 0 0,-2-41 0 0 0,45-422 4926 0 0,-36 361-3129 0 0,-20 101-1357 0 0,-6 71-813 0 0,3 2 0 0 0,3 0 1 0 0,4 0-1 0 0,0 66 373 0 0,4-65-1048 0 0,-16 110-322 0 0,17-135 1434 0 0,3-91-285 0 0,58-231 2752 0 0,-26 43-1296 0 0,-54 322-2311 0 0,-25 151-402 0 0,-3 118 1478 0 0,48-334-19 0 0,3-30 89 0 0,0 0 80 0 0,0 0 68 0 0,0 0-5 0 0,0-25 96 0 0,26-111 531 0 0,11 51-678 0 0,-25 77 69 0 0,-14 40-432 0 0,2-27 114 0 0,-38 252-1263 0 0,28-172 1034 0 0,26-126 2842 0 0,16-53-1926 0 0,-4-2-1 0 0,-5-1 1 0 0,1-30-600 0 0,-20 89 631 0 0,-15 65-1117 0 0,-7 17 271 0 0,3-1-1 0 0,1 2 0 0 0,2 0 1 0 0,2 1-1 0 0,1 0 1 0 0,3 4 215 0 0,6 42-2436 0 0,0-92 2432 0 0,0 0 0 0 0,0 1 0 0 0,0-1-1 0 0,1 1 1 0 0,-1-1 0 0 0,0 0-1 0 0,0 1 1 0 0,0-1 0 0 0,1 0-1 0 0,-1 1 1 0 0,0-1 0 0 0,0 0-1 0 0,1 1 1 0 0,-1-1 0 0 0,0 0 0 0 0,1 0-1 0 0,-1 1 1 0 0,0-1 0 0 0,1 0-1 0 0,-1 0 1 0 0,1 1 0 0 0,-1-1-1 0 0,0 0 1 0 0,1 0 0 0 0,-1 0 0 0 0,1 0-1 0 0,-1 0 1 0 0,0 0 0 0 0,1 0-1 0 0,-1 0 1 0 0,1 0 0 0 0,-1 0-1 0 0,0 0 1 0 0,1 0 0 0 0,-1 0-1 0 0,1 0 1 0 0,-1 0 0 0 0,0 0 0 0 0,1 0-1 0 0,-1-1 1 0 0,1 1 0 0 0,-1 0-1 0 0,0 0 1 0 0,1 0 0 0 0,-1-1-1 0 0,0 1 1 0 0,1 0 0 0 0,-1 0-1 0 0,0-1 1 0 0,1 1 0 0 0,-1 0 0 0 0,0-1-1 0 0,0 1 1 0 0,1 0 0 0 0,-1-1-1 0 0,0 1 1 0 0,0 0 0 0 0,0-1-1 0 0,0 1 1 0 0,1-1 0 0 0,-1 1 0 0 0,0 0-1 0 0,0-1 1 0 0,0 1 0 0 0,0-1-1 0 0,0 1 1 0 0,0 0 0 0 0,0-1-1 0 0,0 1 1 0 0,0-1 4 0 0,37-188 2326 0 0,-31-99 49 0 0,-15 203-516 0 0,4 107-3022 0 0,-16 234 283 0 0,3-67-27 0 0,15-134-1076 0 0,1-47 509 0 0,1-39 2044 0 0,14-193 2949 0 0,0 0-3515 0 0,-12 211 65 0 0,-11-40 660 0 0,6 91-2004 0 0,-10 280 1500 0 0,-5-11-3488 0 0,-3-36 5098 0 0,13-238-1143 0 0,9-32-663 0 0,0-1 3 0 0,0 0-25 0 0,0 0 17 0 0,0 0 35 0 0,0 0 37 0 0,0 0 15 0 0,0-22 638 0 0,2 8-678 0 0,1 1 1 0 0,1 0-1 0 0,0 0 0 0 0,1 0 0 0 0,1 1 1 0 0,0 0-1 0 0,0 0 0 0 0,1 0 1 0 0,8-10-72 0 0,-15 22 1 0 0,23-33-84 0 0,-22 62-312 0 0,-37 122-81 0 0,17-63-325 0 0,18-82 623 0 0,-4 12 844 0 0,2-31-114 0 0,20-164 471 0 0,-6 60-231 0 0,-20 128-1724 0 0,-3 15 380 0 0,2 1 1 0 0,1 0-1 0 0,1 0 1 0 0,1 1 0 0 0,1 0-1 0 0,1 8 552 0 0,1 62-1578 0 0,4-98 1615 0 0,0 0-1 0 0,0-1 0 0 0,0 1 1 0 0,0 0-1 0 0,0-1 0 0 0,0 1 0 0 0,0 0 1 0 0,0-1-1 0 0,1 1 0 0 0,-1 0 1 0 0,0-1-1 0 0,0 1 0 0 0,0 0 0 0 0,0 0 1 0 0,1-1-1 0 0,-1 1 0 0 0,0 0 1 0 0,0 0-1 0 0,0-1 0 0 0,1 1 0 0 0,-1 0 1 0 0,0 0-1 0 0,1 0 0 0 0,-1-1 1 0 0,0 1-1 0 0,0 0 0 0 0,1 0 1 0 0,-1 0-1 0 0,0 0 0 0 0,1 0 0 0 0,-1 0 1 0 0,0 0-1 0 0,1 0 0 0 0,-1 0 1 0 0,0-1-1 0 0,1 1 0 0 0,-1 1 0 0 0,0-1 1 0 0,1 0-1 0 0,-1 0 0 0 0,0 0 1 0 0,1 0-1 0 0,-1 0 0 0 0,0 0 0 0 0,1 0 1 0 0,-1 0-1 0 0,0 0 0 0 0,0 1 1 0 0,1-1-1 0 0,-1 0 0 0 0,0 0 0 0 0,1 0 1 0 0,-1 1-1 0 0,0-1 0 0 0,0 0 1 0 0,0 0-1 0 0,1 1 0 0 0,-1-1 0 0 0,0 0 1 0 0,0 0-1 0 0,0 1 0 0 0,1-1-36 0 0,-1 1-14 0 0,0-1 0 0 0,0 0-1 0 0,0 1 1 0 0,1-1 0 0 0,-1 1 0 0 0,0-1-1 0 0,0 1 1 0 0,0-1 0 0 0,0 0 0 0 0,0 1-1 0 0,0-1 1 0 0,0 1 0 0 0,0-1 0 0 0,0 1-1 0 0,0-1 1 0 0,0 0 0 0 0,0 1 0 0 0,0-1-1 0 0,-1 1 1 0 0,1-1 0 0 0,0 0 0 0 0,0 1-1 0 0,0-1 1 0 0,-1 1 0 0 0,1-1 0 0 0,0 0-1 0 0,0 1 1 0 0,-1-1 0 0 0,1 0 0 0 0,0 1-1 0 0,-1-1 1 0 0,1 0 0 0 0,0 0 0 0 0,-1 1-1 0 0,1-1 1 0 0,0 0 0 0 0,-1 0-1 0 0,1 0 1 0 0,-1 1 0 0 0,1-1 0 0 0,0 0-1 0 0,-1 0 1 0 0,1 0 0 0 0,-1 0 0 0 0,1 0-1 0 0,0 0 1 0 0,-1 0 0 0 0,1 0 0 0 0,-1 0-1 0 0,1 0 1 0 0,-1 0 0 0 0,1 0 0 0 0,-1 0-1 0 0,1 0 1 0 0,0 0 0 0 0,-1 0 0 0 0,1-1-1 0 0,-1 1 1 0 0,1 0 0 0 0,0 0 0 0 0,-1-1-1 0 0,1 1 1 0 0,0 0 0 0 0,-1 0 0 0 0,1-1-1 0 0,0 1 1 0 0,-1 0 0 0 0,1-1 14 0 0,4 19 953 0 0,-16 5 128 0 0,-12-7-4843 0 0,15-9-198 0 0,6-4 3109 0 0</inkml:trace>
  <inkml:trace contextRef="#ctx0" brushRef="#br0" timeOffset="11">2533 2176 728 0 0,'0'0'1242'0'0,"0"0"-43"0"0,0 0 60 0 0,0 0 49 0 0,0 0-53 0 0,0 0-147 0 0,0 0-176 0 0,0 0-153 0 0,0 0-104 0 0,0 0-79 0 0,0 0-51 0 0,0 0-18 0 0,0 0-36 0 0,5-28-3 0 0,15-91 4 0 0,-2 1 1558 0 0,4 1-1188 0 0,40-126 508 0 0,-56 129-1244 0 0,-7 112-154 0 0,1 0 0 0 0,0 0 0 0 0,-1 0 0 0 0,1 0 0 0 0,-1 0 0 0 0,0 0 0 0 0,1 0 0 0 0,-1 1 0 0 0,0-1 0 0 0,0 0 0 0 0,0 0 0 0 0,0 1 0 0 0,-1-1 0 0 0,1 0 0 0 0,0 1 0 0 0,-1 0 0 0 0,1-1 0 0 0,-1 1 0 0 0,0 0 0 0 0,1-1 0 0 0,-1 1 0 0 0,0 0 0 0 0,0 0 0 0 0,1 1 0 0 0,-1-1 0 0 0,-1 0 28 0 0,-1 24-2015 0 0,-6 92 1787 0 0,4 1 0 0 0,9 85 228 0 0,-1-42-19 0 0,-6 63-1776 0 0,-44-101 983 0 0,32-77 626 0 0,5 56 841 0 0,0-30-234 0 0,11-1-168 0 0,-5-37 1461 0 0,-7-12-1632 0 0,0 29-1440 0 0,13-62-1759 0 0,0 10 3026 0 0,17-122-496 0 0,15-254 696 0 0,-33 368 15 0 0,0 1 0 0 0,-1-1-1 0 0,0 0 1 0 0,-1 1 0 0 0,0-1 0 0 0,-1 1-1 0 0,0 0 1 0 0,-1 0 0 0 0,0 0 0 0 0,-2-3-124 0 0,2 38 2199 0 0,34 233-1390 0 0,-43-137-1209 0 0,-7 4-753 0 0,18-40 1662 0 0,17-19-54 0 0,32-51 406 0 0,-12 18-322 0 0,-7-25 1376 0 0,63-12-64 0 0,-25 8-1088 0 0,9-1-133 0 0,-31 8-176 0 0,52-10-63 0 0,-10-2-129 0 0,-71-2 510 0 0,-19-1 1475 0 0,-131 11-2086 0 0,66-14-470 0 0,49 8 105 0 0,-56-13-50 0 0,27-11 188 0 0,-26-5-44 0 0,14 20 304 0 0,24 1 19 0 0,127-8-602 0 0,26 15 449 0 0,-33 15-50 0 0,-59-15-7 0 0,67-11 90 0 0,3-1-38 0 0,-94 13-46 0 0,0-1-1 0 0,0 0 1 0 0,0 1 0 0 0,0-1-1 0 0,0 0 1 0 0,-1 0-1 0 0,1 1 1 0 0,0-1-1 0 0,0 0 1 0 0,0 1 0 0 0,0-1-1 0 0,0 0 1 0 0,0 0-1 0 0,0 1 1 0 0,0-1 0 0 0,0 0-1 0 0,0 1 1 0 0,0-1-1 0 0,1 0 1 0 0,-1 0 0 0 0,0 1-1 0 0,0-1 1 0 0,0 0-1 0 0,0 1 1 0 0,0-1 0 0 0,0 0-1 0 0,1 0 1 0 0,-1 1-1 0 0,0-1 1 0 0,0 0 0 0 0,0 0-1 0 0,1 0 1 0 0,-1 1-1 0 0,0-1 1 0 0,0 0 0 0 0,1 0-1 0 0,-1 0 1 0 0,0 0-1 0 0,0 0 1 0 0,1 1 0 0 0,-1-1-1 0 0,0 0 1 0 0,1 0-1 0 0,-1 0 1 0 0,0 0 0 0 0,1 0-1 0 0,-1 0-8 0 0,-28 12 151 0 0,-167 6 70 0 0,99-52-109 0 0,31 13-104 0 0,52 19-286 0 0,19 0-648 0 0,86 17 793 0 0,164-12 285 0 0,-221 12-106 0 0,-7-4-15 0 0,6 0-26 0 0,-29-4-15 0 0,-2-5 12 0 0,0 0 1 0 0,1 0-1 0 0,-1-1 0 0 0,1 1 1 0 0,-1-1-1 0 0,1 0 1 0 0,0 0-1 0 0,-1 0 0 0 0,1-1 1 0 0,0 1-1 0 0,0-1 1 0 0,0 0-1 0 0,-1 0 0 0 0,1 0 1 0 0,0-1-1 0 0,0 1 1 0 0,0-1-3 0 0,7 1 7 0 0,37 0 37 0 0,-78 14 569 0 0,-15 5-771 0 0,45-19 146 0 0,0 0 22 0 0,0 0-2 0 0,0 0-33 0 0,0 0-11 0 0,0 0 9 0 0,2-151-4 0 0,29 48-18 0 0,-30 238-1631 0 0,-33-53 600 0 0,15-27 177 0 0,31-63 1289 0 0,16-95 1241 0 0,26-186-893 0 0,-31 203-678 0 0,-27 159-1083 0 0,-15 48 850 0 0,-14 50-1410 0 0,6-106 727 0 0,14-120 1433 0 0,13 22-355 0 0,2 0 0 0 0,1 0 0 0 0,2 0 0 0 0,1 1 0 0 0,12-28-218 0 0,15-66 236 0 0,31-118-104 0 0,-44 172-15 0 0,-20 36 63 0 0,-10 44-763 0 0,-23 150 216 0 0,-21 65-629 0 0,16-123 373 0 0,105-273 2844 0 0,-33 62-1797 0 0,-5 0 0 0 0,14-106-424 0 0,-35 16 263 0 0,-11 240-475 0 0,-1-1 1 0 0,-2 1 0 0 0,-2-1-1 0 0,-8 25 212 0 0,-22 91-177 0 0,20-14-254 0 0,16-140 429 0 0,0-4 742 0 0,47-451-8 0 0,-41 372-797 0 0,5-1 1 0 0,3 2-1 0 0,20-67 65 0 0,-30 242-1408 0 0,-4-58 1396 0 0,2-5 33 0 0,-2 0-1 0 0,-2-1 0 0 0,0 1 1 0 0,-2 0-1 0 0,-1-1 0 0 0,-2 0 1 0 0,-3 8-21 0 0,-75 150-112 0 0,47-129 56 0 0,38-57 62 0 0,0-1-23 0 0,0-19-128 0 0,34-107 566 0 0,49-278 119 0 0,-51 244-476 0 0,-26 185-513 0 0,-10 168 641 0 0,-14-93-56 0 0,18-101-78 0 0,0 1 1 0 0,0 0-1 0 0,0 0 1 0 0,-1 0-1 0 0,1 0 1 0 0,0 0-1 0 0,0 0 1 0 0,0 0-1 0 0,-1 0 1 0 0,1-1-1 0 0,0 1 1 0 0,0 0-1 0 0,0 0 1 0 0,-1 0-1 0 0,1 0 1 0 0,0 0-1 0 0,0 0 1 0 0,0 0-1 0 0,-1 0 1 0 0,1 0-1 0 0,0 0 1 0 0,0 0-1 0 0,0 1 1 0 0,-1-1-1 0 0,1 0-58 0 0,1-14-38 0 0,8-514 134 0 0,-9 424-180 0 0,-7 112-669 0 0,3 285 650 0 0,4-292 135 0 0,0-1 3 0 0,0 0 31 0 0,0 0 30 0 0,0 0 49 0 0,0 0 29 0 0,-2-30 449 0 0,-5-274-1148 0 0,7 304 476 0 0,-1 0 0 0 0,1 0 0 0 0,0 0 1 0 0,0 0-1 0 0,-1 0 0 0 0,1 0 0 0 0,0 0 1 0 0,-1 0-1 0 0,1 0 0 0 0,0 0 0 0 0,0 0 1 0 0,-1 0-1 0 0,1-1 0 0 0,0 1 0 0 0,0 0 1 0 0,-1 0-1 0 0,1 0 0 0 0,0 0 0 0 0,0 0 1 0 0,-1-1-1 0 0,1 1 0 0 0,0 0 0 0 0,0 0 1 0 0,0 0-1 0 0,-1-1 0 0 0,1 1 0 0 0,0 0 1 0 0,0 0-1 0 0,0 0 0 0 0,0-1 0 0 0,0 1 1 0 0,0 0-1 0 0,-1-1 0 0 0,1 1 49 0 0,-13 39 19 0 0,9-27-62 0 0,-47 125 236 0 0,37-101-67 0 0,14-35-74 0 0,0-1 0 0 0,0 0 36 0 0,0 0 42 0 0,0-27 509 0 0,57-183-488 0 0,-41 53-64 0 0,-16 157-81 0 0,0 0 38 0 0,0 0-18 0 0,0 0-26 0 0,0 0-8 0 0,0 0-56 0 0,-5 29-633 0 0,-12 81 2106 0 0,40-253-1269 0 0,-13 37-411 0 0,-10 105 266 0 0,0 1 10 0 0,0 0-13 0 0,0 0-69 0 0,0 0-57 0 0,-22 74-813 0 0,-20 65 1011 0 0,41-119 39 0 0,2-28 429 0 0,17-52-256 0 0,-7-75-537 0 0,-11 135 234 0 0,-1-1 0 0 0,0 1 0 0 0,1 0 0 0 0,-1 0 0 0 0,1-1 0 0 0,-1 1 0 0 0,0 0 0 0 0,1 0 0 0 0,-1 0 0 0 0,0-1 0 0 0,1 1 0 0 0,-1 0 0 0 0,0 0 0 0 0,1 0 0 0 0,-1 0 0 0 0,0 0 0 0 0,1 0 0 0 0,-1 1 0 0 0,0-1 0 0 0,1 0 0 0 0,-1 0 0 0 0,0 0 0 0 0,1 1 0 0 0,-1-1 0 0 0,0 0 0 0 0,1 1 0 0 0,-1-1 0 0 0,1 0 0 0 0,-1 1 0 0 0,1-1 0 0 0,-1 1-1 0 0,1-1 1 0 0,-1 1 0 0 0,1-1 0 0 0,-1 1 0 0 0,1-1 0 0 0,0 1 0 0 0,-1-1 0 0 0,1 1 0 0 0,0 0 0 0 0,0-1 0 0 0,-1 1 0 0 0,1 0 0 0 0,0-1 0 0 0,0 1 0 0 0,0 0 0 0 0,0-1 27 0 0,-18 80-117 0 0,18-79 152 0 0,0-1 11 0 0,0 0-12 0 0,0 0 12 0 0,15-11 558 0 0,2-23-357 0 0,-14 28-391 0 0,-12 49 76 0 0,9-43 131 0 0,0 0 5 0 0,0 0-10 0 0,0 0 25 0 0,0 0 17 0 0,3-18 379 0 0,20-66-268 0 0,-23 83-226 0 0,0 1 10 0 0,0 0 6 0 0,0 0-16 0 0,0 0-18 0 0,0 0-22 0 0,-2 0-1646 0 0,2 0-5093 0 0,5-7-3719 0 0,-3 7 6199 0 0</inkml:trace>
  <inkml:trace contextRef="#ctx0" brushRef="#br0" timeOffset="12">670 3484 0 0 0,'0'0'2136'0'0,"0"0"-1434"0"0,0 0-418 0 0,0 0 223 0 0,0 0 428 0 0,0 0 289 0 0,0 0 42 0 0,0 0-125 0 0,0 0-239 0 0,0 0-200 0 0,0 0-120 0 0,9 0-81 0 0,42 0 376 0 0,15 7 2168 0 0,160-18 894 0 0,-112-1-3217 0 0,0 5 0 0 0,1 5 1 0 0,3 5-723 0 0,170 15 580 0 0,-40-29 472 0 0,107-19-390 0 0,-76 27-537 0 0,21 21 108 0 0,-84-25 211 0 0,111-11-102 0 0,76 17 43 0 0,-175 17-245 0 0,10-2-30 0 0,272-11 192 0 0,92-14-94 0 0,-481 11-198 0 0,350 11 52 0 0,-60 30-658 0 0,-354-35-1852 0 0,-38-5-1349 0 0,-1-1-3993 0 0,-9 0-3144 0 0</inkml:trace>
  <inkml:trace contextRef="#ctx0" brushRef="#br0" timeOffset="13">1396 2324 0 0 0,'0'0'695'0'0,"0"0"488"0"0,0 0 185 0 0,0 0 70 0 0,2 3 2382 0 0,-2-3-310 0 0,-1 0 3277 0 0,-273-8-3801 0 0,11-12-1364 0 0,196 9-796 0 0,66 10-934 0 0,-1 0 0 0 0,0 0 0 0 0,0 0 0 0 0,0 1 0 0 0,0-1 0 0 0,0 1 0 0 0,0 0 1 0 0,0-1-1 0 0,0 1 0 0 0,0 0 0 0 0,0 0 0 0 0,0 0 0 0 0,0 0 0 0 0,0 1 0 0 0,0-1 1 0 0,0 0-1 0 0,0 1 0 0 0,0 0 0 0 0,0-1 0 0 0,0 1 0 0 0,1 0 0 0 0,-1 0 1 0 0,0 0-1 0 0,0 0 0 0 0,1 0 0 0 0,-2 2 108 0 0,2-3-1008 0 0,2 11-13383 0 0,0-7 8360 0 0</inkml:trace>
  <inkml:trace contextRef="#ctx0" brushRef="#br0" timeOffset="14">998 1749 10506 0 0,'0'0'911'0'0,"0"0"-269"0"0,0 0-221 0 0,0 0-5 0 0,0 0 215 0 0,0 0 201 0 0,0 0 79 0 0,0 0-47 0 0,0 0-181 0 0,0 0-154 0 0,0 0-69 0 0,0 0-33 0 0,-4 18-17 0 0,-13 57-8 0 0,13 17 788 0 0,47 187 692 0 0,-18-106-1442 0 0,-8 2 1 0 0,-5 70-441 0 0,-23 131 146 0 0,-9-30-46 0 0,-32 88 264 0 0,39-376-280 0 0,13-57-92 0 0,0-1-8 0 0,0 0-6 0 0,0 0-4 0 0,0 0-42 0 0,0 0-40 0 0,0 0-59 0 0,0 0-77 0 0,0-16-1612 0 0,0-5-278 0 0,0-10-2173 0 0,1 11-2066 0 0,0 9-1990 0 0</inkml:trace>
  <inkml:trace contextRef="#ctx0" brushRef="#br0" timeOffset="15">1331 2872 7082 0 0,'0'0'4008'0'0,"0"0"-2289"0"0,0 0-761 0 0,0 0-33 0 0,0 0 148 0 0,0 0 95 0 0,0 0-37 0 0,0 0-163 0 0,0 0-230 0 0,0 0-162 0 0,0 0-83 0 0,0 0-66 0 0,0 0-35 0 0,-27 27-57 0 0,-84 84-62 0 0,43-27 166 0 0,-275 379-589 0 0,259-354-3380 0 0,70-98 490 0 0,11-9-7867 0 0,3-2 5829 0 0</inkml:trace>
  <inkml:trace contextRef="#ctx0" brushRef="#br0" timeOffset="16">1190 1911 8506 0 0,'0'0'1087'0'0,"0"0"-166"0"0,0 0 7 0 0,0 0 230 0 0,0 0 208 0 0,0 0 43 0 0,0 0-174 0 0,0 0-236 0 0,0 0-204 0 0,0 0-136 0 0,0 0-58 0 0,0 0-62 0 0,0 0-63 0 0,-26 34-68 0 0,-78 104-46 0 0,16 0 307 0 0,-136 245-882 0 0,150-289-3132 0 0,56-77-1874 0 0,0-3-4133 0 0,14-11 5363 0 0</inkml:trace>
  <inkml:trace contextRef="#ctx0" brushRef="#br0" timeOffset="17">32 2434 10194 0 0,'0'0'959'0'0,"0"0"211"0"0,0 0 181 0 0,0 0 189 0 0,0 0 32 0 0,0 0-239 0 0,0 0-328 0 0,0 0-358 0 0,0 0-286 0 0,0 0-147 0 0,0 0-30 0 0,0 0 28 0 0,3 7 58 0 0,29 91 1339 0 0,-24-34-1020 0 0,-3 0 1 0 0,-2 0-1 0 0,-6 49-589 0 0,2-80 52 0 0,-15 305-460 0 0,13-320 85 0 0,0 4-3308 0 0,3-25-3723 0 0,-1-1 4734 0 0,1 0-2341 0 0,0-3-183 0 0</inkml:trace>
  <inkml:trace contextRef="#ctx0" brushRef="#br0" timeOffset="18">0 2346 10850 0 0,'0'0'1258'0'0,"0"0"-210"0"0,0 0-110 0 0,0 0 107 0 0,0 0 121 0 0,0 0-10 0 0,0 0-133 0 0,0 0-212 0 0,0 0-175 0 0,0 0-108 0 0,0 0-71 0 0,0 0-87 0 0,34-6-81 0 0,108-19-49 0 0,-48 25 175 0 0,-79 5-352 0 0,-9-3-47 0 0,1-1 1 0 0,-1 2 0 0 0,1-1-1 0 0,-1 1 1 0 0,0-1 0 0 0,0 2-1 0 0,0-1 1 0 0,0 1 0 0 0,-1 0-1 0 0,0 0 1 0 0,1 0 0 0 0,-1 1-1 0 0,-1 0 1 0 0,1 0 0 0 0,-1 0-1 0 0,0 0 1 0 0,0 1 0 0 0,0 0-1 0 0,-1 0 1 0 0,0 0 0 0 0,0 0-1 0 0,-1 0 1 0 0,1 1 0 0 0,-1-1-1 0 0,-1 1 1 0 0,2 6-17 0 0,-6 4 49 0 0,0 1-1 0 0,-1-1 0 0 0,-1 0 1 0 0,0 0-1 0 0,-2 0 0 0 0,0 0 1 0 0,0-1-1 0 0,-2 0 0 0 0,0-1 1 0 0,-1 0-1 0 0,0-1 0 0 0,-1 0 1 0 0,-1 0-1 0 0,0-1 1 0 0,-1 0-1 0 0,0-1 0 0 0,-1-1 1 0 0,0 0-1 0 0,-9 4-48 0 0,14-7 5 0 0,-96 81 81 0 0,103-86-88 0 0,0 1 1 0 0,1 0-1 0 0,-1-1 0 0 0,1 1 1 0 0,0 0-1 0 0,0 0 1 0 0,0 0-1 0 0,1 0 1 0 0,-1-1-1 0 0,1 1 0 0 0,0 0 1 0 0,0 0-1 0 0,1 0 1 0 0,-1 0-1 0 0,1 0 0 0 0,0 0 1 0 0,0 0-1 0 0,0-1 1 0 0,0 1-1 0 0,1 0 1 0 0,-1-1-1 0 0,1 1 0 0 0,0-1 1 0 0,0 1-1 0 0,0-1 1 0 0,1 0-1 0 0,0 1 2 0 0,15 11 203 0 0,1-1 0 0 0,1-1-1 0 0,-1-1 1 0 0,2-1 0 0 0,0 0-1 0 0,0-2 1 0 0,1 0 0 0 0,9 1-203 0 0,47 22 683 0 0,-15-7-222 0 0,-47-20-361 0 0,0 0 0 0 0,-1 1 0 0 0,0 1 0 0 0,0 1 0 0 0,0 0 0 0 0,-1 1 0 0 0,-1 0 0 0 0,10 8-100 0 0,-15 3-645 0 0,-7-11-8765 0 0,-1-8-2449 0 0</inkml:trace>
  <inkml:trace contextRef="#ctx0" brushRef="#br0" timeOffset="20">4868 1779 2881 0 0,'0'0'1920'0'0,"0"0"-1226"0"0,0 0-397 0 0,0 0 348 0 0,0 0 549 0 0,0 0 305 0 0,0 0 81 0 0,0 0-126 0 0,0 0-176 0 0,0 0-160 0 0,0 0-160 0 0,0 0-171 0 0,0 0-148 0 0,25-17-86 0 0,77-53-47 0 0,-44 10 524 0 0,-16-1-573 0 0,-2-1-1 0 0,-3-3 1 0 0,-4 0-1 0 0,21-57-456 0 0,-44 52-759 0 0,-31 84-2152 0 0,6 3 2425 0 0,0 1 0 0 0,1 0 0 0 0,1 1 0 0 0,1 0 1 0 0,0 1-1 0 0,-6 16 486 0 0,15-31 31 0 0,0-1 0 0 0,0 1 0 0 0,0 0 0 0 0,1 0 0 0 0,-1 0 0 0 0,1 0 0 0 0,0 1 0 0 0,1-1 0 0 0,-1 1 0 0 0,1-1 0 0 0,0 1 0 0 0,1-1 0 0 0,-1 1 0 0 0,1 0 0 0 0,0-1 0 0 0,1 1 0 0 0,-1 0 0 0 0,1-1 0 0 0,0 1 0 0 0,0-1 0 0 0,1 1 0 0 0,0-1 0 0 0,0 0 0 0 0,0 0 0 0 0,1 0 0 0 0,-1 0 0 0 0,1 0 0 0 0,0 0 0 0 0,1 0 0 0 0,-1-1 0 0 0,1 0 0 0 0,3 3-31 0 0,1-4 164 0 0,0 0 0 0 0,1 0 0 0 0,0-1 0 0 0,-1 0 0 0 0,1-1 0 0 0,0 1 0 0 0,0-2 0 0 0,0 0 0 0 0,0 0 0 0 0,0 0 0 0 0,0-1 0 0 0,0 0 0 0 0,-1-1 1 0 0,1 0-1 0 0,0 0 0 0 0,-1-1 0 0 0,1 0 0 0 0,-1-1 0 0 0,0 0 0 0 0,0 0 0 0 0,-1-1 0 0 0,2 0-164 0 0,8-7 234 0 0,0 0 1 0 0,-1-1-1 0 0,-1 0 0 0 0,0-1 1 0 0,-1-1-1 0 0,0 0 1 0 0,-1-1-1 0 0,-1 0 0 0 0,3-7-234 0 0,-4 5-9 0 0,-1 0-1 0 0,0 0 0 0 0,-1-1 1 0 0,-2 0-1 0 0,0-1 0 0 0,0 1 0 0 0,2-19 10 0 0,-15 22-2091 0 0,-12 40-792 0 0,14-17 2822 0 0,-3 3-43 0 0,0 0 0 0 0,1 0 0 0 0,0 1 0 0 0,1 0 0 0 0,0 0 1 0 0,1 1-1 0 0,0-1 0 0 0,0 1 0 0 0,2 0 0 0 0,-1 0 0 0 0,1 0 0 0 0,1 0 1 0 0,0 0-1 0 0,1 0 0 0 0,1 1 0 0 0,0 2 104 0 0,0-12 48 0 0,0 1 0 0 0,0-1 0 0 0,0 1 0 0 0,1-1 0 0 0,-1 0 0 0 0,1 0-1 0 0,0 0 1 0 0,0 0 0 0 0,0 0 0 0 0,1 0 0 0 0,-1 0 0 0 0,1-1 0 0 0,-1 1 0 0 0,1-1 0 0 0,0 0 0 0 0,0 0 0 0 0,0 0 0 0 0,0 0 0 0 0,0 0-1 0 0,0 0 1 0 0,1-1 0 0 0,-1 0 0 0 0,0 0 0 0 0,1 0 0 0 0,-1 0 0 0 0,1 0 0 0 0,0-1 0 0 0,-1 1 0 0 0,1-1 0 0 0,0 0-48 0 0,4 0 238 0 0,1 0 0 0 0,-1 0 0 0 0,1 0 1 0 0,-1-1-1 0 0,1-1 0 0 0,-1 1 1 0 0,0-1-1 0 0,0-1 0 0 0,0 0 0 0 0,0 0 1 0 0,0 0-1 0 0,5-4-238 0 0,12-12 496 0 0,-1-2 0 0 0,-1 0 0 0 0,-1-2 0 0 0,-1 0 0 0 0,-1-1 0 0 0,-1-1 0 0 0,-1-1-1 0 0,13-26-495 0 0,-19 34 67 0 0,-1 1-1 0 0,-1-2 1 0 0,-1 1-1 0 0,-1-1 1 0 0,0-1-1 0 0,-1 1 1 0 0,0-6-67 0 0,-7 25-14 0 0,1 0-1 0 0,-1-1 1 0 0,1 1 0 0 0,-1 0-1 0 0,0-1 1 0 0,1 1 0 0 0,-1 0-1 0 0,1-1 1 0 0,-1 1 0 0 0,0 0-1 0 0,0-1 1 0 0,1 1 0 0 0,-1-1 0 0 0,0 1-1 0 0,0-1 1 0 0,1 1 0 0 0,-1-1-1 0 0,0 1 1 0 0,0-1 0 0 0,0 1-1 0 0,0-1 1 0 0,0 1 0 0 0,0-1-1 0 0,0 1 1 0 0,0-1 0 0 0,0 1 0 0 0,0-1-1 0 0,0 1 1 0 0,0-1 0 0 0,0 1-1 0 0,0-1 1 0 0,0 1 0 0 0,-1-1-1 0 0,1 1 1 0 0,0-1 0 0 0,0 1-1 0 0,-1 0 1 0 0,1-1 0 0 0,0 1-1 0 0,0-1 1 0 0,-1 1 0 0 0,1 0 0 0 0,0-1-1 0 0,-1 1 1 0 0,1 0 0 0 0,-1-1-1 0 0,1 1 1 0 0,0 0 0 0 0,-1-1-1 0 0,1 1 1 0 0,-1 0 0 0 0,1 0-1 0 0,-1 0 1 0 0,1-1 0 0 0,-1 1 0 0 0,1 0-1 0 0,-1 0 1 0 0,1 0 0 0 0,-1 0-1 0 0,1 0 1 0 0,-1 0 0 0 0,1 0-1 0 0,-1 0 1 0 0,1 0 0 0 0,-1 0-1 0 0,1 0 1 0 0,-1 1 0 0 0,1-1 0 0 0,-1 0-1 0 0,0 0 15 0 0,-26 30-1337 0 0,17-15 1287 0 0,0 1-1 0 0,1 1 1 0 0,1-1 0 0 0,0 2 0 0 0,2-1 0 0 0,0 1 0 0 0,0 0-1 0 0,2 0 1 0 0,0 0 0 0 0,2 1 0 0 0,0-1 0 0 0,0 1 0 0 0,2 10 50 0 0,1-22 27 0 0,0 0 1 0 0,0 0-1 0 0,1 0 0 0 0,-1 0 1 0 0,2-1-1 0 0,-1 1 1 0 0,1 0-1 0 0,0-1 1 0 0,0 1-1 0 0,1-1 1 0 0,-1 0-1 0 0,1 0 1 0 0,1-1-1 0 0,-1 1 1 0 0,1-1-1 0 0,0 0 1 0 0,1 0-1 0 0,-1-1 1 0 0,1 1-1 0 0,-1-1 1 0 0,2 0-1 0 0,-1-1 1 0 0,0 1-1 0 0,0-1 0 0 0,6 1-26 0 0,2 2 72 0 0,1-1 0 0 0,0 0 0 0 0,0-2 0 0 0,0 1 0 0 0,0-2 0 0 0,1 0 0 0 0,0-1 0 0 0,-1 0 0 0 0,1-1 0 0 0,-1-1 1 0 0,8-2-74 0 0,46-23-636 0 0,-48 13-3080 0 0,-2-2-5022 0 0,-13 8 379 0 0</inkml:trace>
</inkml:ink>
</file>

<file path=ppt/ink/ink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7:36.5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1819 136 1776 0 0,'0'0'895'0'0,"0"0"-143"0"0,0 0-46 0 0,0 0 115 0 0,0 0 157 0 0,0 0 93 0 0,0 0 28 0 0,0 0-38 0 0,0 0-63 0 0,0 0-79 0 0,-5-11-92 0 0,-17-34-106 0 0,20 41-442 0 0,0 0 0 0 0,0 1 1 0 0,0-1-1 0 0,-1 1 0 0 0,1 0 0 0 0,-1 0 1 0 0,0 0-1 0 0,0 0 0 0 0,0 0 0 0 0,-1 0 1 0 0,1 1-1 0 0,-1 0 0 0 0,1 0 0 0 0,-1 0 0 0 0,0 0 1 0 0,1 0-1 0 0,-1 1 0 0 0,-4-2-279 0 0,-1 0 494 0 0,-11-3-221 0 0,-1 1 0 0 0,1 0 0 0 0,-1 2-1 0 0,0 0 1 0 0,-1 2 0 0 0,1 0 0 0 0,0 1 0 0 0,-19 3-273 0 0,-186 44 916 0 0,-71 42 234 0 0,39 24-653 0 0,61-5 153 0 0,59 2-332 0 0,106-82-232 0 0,1 1-1 0 0,2 1 0 0 0,1 1 1 0 0,2 2-1 0 0,0 0 1 0 0,-19 37-86 0 0,16-15 122 0 0,1 0 0 0 0,4 2 0 0 0,1 0 0 0 0,4 2 0 0 0,-8 37-122 0 0,16-35 127 0 0,2 1 1 0 0,3 0-1 0 0,1 48-127 0 0,17 100 441 0 0,-7-161-339 0 0,3-1 0 0 0,2 0 1 0 0,2 0-1 0 0,3-1 0 0 0,1-1 0 0 0,2-1 0 0 0,2 0 0 0 0,2-1 1 0 0,3-1-1 0 0,4 4-102 0 0,125 108 574 0 0,-111-118-408 0 0,4 1 14 0 0,1-2 1 0 0,1-3-1 0 0,52 26-180 0 0,194 92 534 0 0,-100-88-173 0 0,-29-22-121 0 0,-107-29-187 0 0,1-2 1 0 0,0-3-1 0 0,0-3 0 0 0,1-2 0 0 0,15-4-53 0 0,-45 2 18 0 0,121-11 146 0 0,-75-7-27 0 0,0-4-1 0 0,-1-3 0 0 0,11-9-136 0 0,-25 11 45 0 0,67-32 45 0 0,-65 16 41 0 0,-1-2 0 0 0,-1-3 0 0 0,-3-3-1 0 0,0-3-130 0 0,105-115 152 0 0,-146 140-103 0 0,0 0 0 0 0,-2-1-1 0 0,-1-1 1 0 0,-1 0 0 0 0,-2-1 0 0 0,0 0-1 0 0,-2-1 1 0 0,-1 0 0 0 0,-1-1 0 0 0,-2 0-1 0 0,1-16-48 0 0,4-33 68 0 0,-3 0-1 0 0,-4-1 0 0 0,-4 1 1 0 0,-4-21-68 0 0,-18-51 5 0 0,-9-18 40 0 0,-14 34-43 0 0,-23 21 63 0 0,-33-64-104 0 0,-3 45 6 0 0,-15 12-102 0 0,-26 29 17 0 0,-50-7 2 0 0,40 39 136 0 0,81 35-64 0 0,3 2-12 0 0,30 17-39 0 0,-11-2-14 0 0,-42 8-909 0 0,72-9-988 0 0,17 3-1943 0 0,3-1-4474 0 0,2 4-3695 0 0</inkml:trace>
  <inkml:trace contextRef="#ctx0" brushRef="#br0" timeOffset="2565.902">1707 3129 0 0 0,'43'-25'0'0'0,"-17"13"0"0"0,-25-13 93 0 0,-21-15 5526 0 0,20 39-5240 0 0,0 2 1605 0 0,0 0 11388 0 0,0 0-12153 0 0,0-1-3665 0 0,9 234 4507 0 0,0 182-1112 0 0,-11-263-774 0 0,0 90-135 0 0,-9-272-3679 0 0,0-76-11379 0 0,9 85 10230 0 0</inkml:trace>
  <inkml:trace contextRef="#ctx0" brushRef="#br0" timeOffset="3179.593">1602 2916 3465 0 0,'0'0'1340'0'0,"0"0"-98"0"0,0 0 43 0 0,0 0 101 0 0,0 0 41 0 0,0 0-123 0 0,0 0-198 0 0,0 0-222 0 0,0 0-171 0 0,0 0-121 0 0,0 0-109 0 0,0 0-92 0 0,0 0-40 0 0,-9 11 1049 0 0,-32 55 1331 0 0,-102 63-998 0 0,215-107-906 0 0,-3-18-325 0 0,0-2 0 0 0,0-3 0 0 0,49-8-502 0 0,58 6 171 0 0,-176 3-93 0 0,0 0 0 0 0,0 1 0 0 0,0-1 1 0 0,0 0-1 0 0,-1 1 0 0 0,1-1 0 0 0,0 0 0 0 0,0 1 0 0 0,0-1 0 0 0,0 0 0 0 0,0 1 0 0 0,0-1 0 0 0,0 0 0 0 0,0 1 0 0 0,0-1 0 0 0,0 0 1 0 0,0 0-1 0 0,1 1 0 0 0,-1-1 0 0 0,0 0 0 0 0,0 1 0 0 0,0-1-78 0 0,-96-52 561 0 0,-33-47-493 0 0,47 19-1016 0 0,79 77-241 0 0,-6-4 843 0 0,7 6-3805 0 0,0 0-4299 0 0,2 1-2758 0 0</inkml:trace>
  <inkml:trace contextRef="#ctx0" brushRef="#br0" timeOffset="10250.871">3251 2831 0 0 0,'122'0'1991'0'0,"-52"-3"2122"0"0,-73 2 3843 0 0,-4 0-3829 0 0,-46-5-2628 0 0,-206 21 113 0 0,49 17-1203 0 0,23-21 239 0 0,65-3-254 0 0,-4 7-130 0 0,-3-7 433 0 0,41 2-518 0 0,-71-2 480 0 0,94-1-507 0 0,33-5 18 0 0,21-1-215 0 0,17 0-371 0 0,45 43 394 0 0,12 33 119 0 0,22 107-1 0 0,-50-132-65 0 0,-34-53 9 0 0,0 1 1 0 0,0 0-1 0 0,0-1 0 0 0,0 1 1 0 0,0-1-1 0 0,0 1 1 0 0,0-1-1 0 0,0 1 1 0 0,0-1-1 0 0,0 0 1 0 0,0 1-1 0 0,-1-1 1 0 0,1 0-1 0 0,0 0 1 0 0,0 0-1 0 0,-1 1 0 0 0,1-1 1 0 0,0 0-1 0 0,-1 0 1 0 0,1 0-1 0 0,-1 0 1 0 0,1 0-1 0 0,-1 0 1 0 0,0 0-1 0 0,1 0 1 0 0,-1-1-1 0 0,0 1 1 0 0,0 0-1 0 0,0 0 1 0 0,0 0-1 0 0,0 0 0 0 0,0 0 1 0 0,0 0-1 0 0,0 0 1 0 0,0-1-41 0 0,2-7 113 0 0,27-109 107 0 0,6 29-126 0 0,2 16-176 0 0,-39 59-1191 0 0,-10 13-6423 0 0,8 1 2553 0 0,0 0-6293 0 0</inkml:trace>
  <inkml:trace contextRef="#ctx0" brushRef="#br0" timeOffset="16219.674">2149 3939 4465 0 0,'0'0'3037'0'0,"0"0"-1404"0"0,0 0-474 0 0,0 0 148 0 0,0 0 236 0 0,0 0 80 0 0,0 0-120 0 0,0 0-283 0 0,0 0-294 0 0,0 0-266 0 0,0 0-232 0 0,-5 11-18 0 0,-45 116 220 0 0,6 2 1 0 0,-18 96-631 0 0,39-127-516 0 0,32-130-8262 0 0,21-69 3238 0 0,-25 85 4384 0 0,50-161-4698 0 0,35-87 8663 0 0,-87 252-2812 0 0,-1-4 7042 0 0,-3 16 702 0 0,1 14-6494 0 0,0-4-889 0 0,0 0 1 0 0,1-1-1 0 0,0 1 0 0 0,1 0 1 0 0,0 0-1 0 0,0 0 0 0 0,1-1 1 0 0,0 0-1 0 0,1 1 0 0 0,3 4-358 0 0,38 89 627 0 0,-32-69-605 0 0,1-1 0 0 0,2-1 0 0 0,2 0 0 0 0,16 23-22 0 0,-2-32 283 0 0,-18-49 610 0 0,49-144 232 0 0,-50 127-1084 0 0,13-39-200 0 0,-3-1 0 0 0,-5-1 0 0 0,-3-1 159 0 0,-14 60-1665 0 0,-1 16-3440 0 0,0 9-668 0 0,0 0-5291 0 0</inkml:trace>
  <inkml:trace contextRef="#ctx0" brushRef="#br0" timeOffset="16996.861">3640 2496 2961 0 0,'0'0'4028'0'0,"0"0"-2340"0"0,0 0-644 0 0,0 0 99 0 0,0 0 149 0 0,0 0 60 0 0,0 0-44 0 0,0 0-131 0 0,0 0-113 0 0,0 0-92 0 0,0 0-149 0 0,0 0-105 0 0,0 0-70 0 0,13-11-51 0 0,40-36-2 0 0,-40 35-22 0 0,-20 35 986 0 0,-7 246-474 0 0,-22 65-889 0 0,18-220-370 0 0,17-100-1104 0 0,2-20-2418 0 0,23-70-11113 0 0,-19 63 9943 0 0</inkml:trace>
  <inkml:trace contextRef="#ctx0" brushRef="#br0" timeOffset="17268.185">3612 2441 5681 0 0,'0'0'2964'0'0,"0"0"-1522"0"0,0 0-453 0 0,0 0 100 0 0,0 0 126 0 0,0 0-3 0 0,0 0-38 0 0,0 0-106 0 0,0 0-86 0 0,0 0-29 0 0,0 0-124 0 0,0 0-132 0 0,0 0-94 0 0,24 4-102 0 0,76 10-81 0 0,-66-10-211 0 0,1-3 0 0 0,0-1-1 0 0,-1-1 1 0 0,1-2 0 0 0,-1-1 0 0 0,17-5-209 0 0,38-5-355 0 0,-59 11-2668 0 0,-35 14-2799 0 0,-14 3-2717 0 0,12-10 3206 0 0</inkml:trace>
  <inkml:trace contextRef="#ctx0" brushRef="#br0" timeOffset="17513.635">3634 2706 7106 0 0,'0'0'4528'0'0,"0"0"-2408"0"0,0 0-867 0 0,0 0 1 0 0,0 0 87 0 0,0 0-108 0 0,0 0-190 0 0,0 0-183 0 0,0 0-157 0 0,0 0-133 0 0,37-1-144 0 0,113-5-139 0 0,23-5-153 0 0,-128 15-2651 0 0,-31 1-1616 0 0,-2 4-3843 0 0,-10-5-256 0 0</inkml:trace>
  <inkml:trace contextRef="#ctx0" brushRef="#br0" timeOffset="17786.361">3868 3093 13475 0 0,'0'0'1131'0'0,"0"0"-195"0"0,0 0 40 0 0,0 0 83 0 0,0 0-55 0 0,0 0-177 0 0,0 0-232 0 0,0 0-168 0 0,0 0-131 0 0,0 0-84 0 0,-8 32-40 0 0,-26 101-61 0 0,-1-11 277 0 0,34-109-2228 0 0,17-22-14900 0 0,-13 5 13711 0 0</inkml:trace>
  <inkml:trace contextRef="#ctx0" brushRef="#br0" timeOffset="18066.675">3837 3085 10770 0 0,'0'0'1829'0'0,"0"0"-581"0"0,0 0-316 0 0,0 0 62 0 0,0 0 91 0 0,0 0 6 0 0,0 0-48 0 0,0 0-111 0 0,0 0-138 0 0,0 0-134 0 0,0 0-119 0 0,0 0-118 0 0,0 0-83 0 0,25-1-38 0 0,121-8 138 0 0,-90 0 519 0 0,-27 4-611 0 0,-11 2-3174 0 0,-2 1-2518 0 0,-1 2-3530 0 0,-15 0 1187 0 0</inkml:trace>
  <inkml:trace contextRef="#ctx0" brushRef="#br0" timeOffset="18301.001">3822 3244 6921 0 0,'0'0'3380'0'0,"0"0"-1657"0"0,0 0-499 0 0,0 0 163 0 0,0 0 83 0 0,0 0-123 0 0,0 0-195 0 0,0 0-220 0 0,0 0-174 0 0,0 0-156 0 0,0 0-183 0 0,33 1-128 0 0,103 4-126 0 0,-114-4-495 0 0,0-1 1 0 0,0-1-1 0 0,0-1 0 0 0,0-1 0 0 0,0 0 0 0 0,-1-2 0 0 0,3-1 330 0 0,12-4-4509 0 0,-23 7-1291 0 0,-3-1-3353 0 0</inkml:trace>
  <inkml:trace contextRef="#ctx0" brushRef="#br0" timeOffset="24359.939">1512 1388 0 0 0,'0'0'384'0'0,"0"0"126"0"0,0 0 23 0 0,0 0 16 0 0,1-3 44 0 0,7-12 690 0 0,6-4 6449 0 0,-14 20-2141 0 0,-19 20-4941 0 0,19-21-631 0 0,1 0 0 0 0,-1 0 0 0 0,0 0 0 0 0,0 0 0 0 0,1 0-1 0 0,-1 1 1 0 0,0-1 0 0 0,0 0 0 0 0,0 0 0 0 0,1 0 0 0 0,-1 1 0 0 0,0-1-1 0 0,0 0 1 0 0,0 0 0 0 0,0 1 0 0 0,0-1 0 0 0,1 0 0 0 0,-1 0 0 0 0,0 1 0 0 0,0-1-1 0 0,0 0 1 0 0,0 0 0 0 0,0 1 0 0 0,0-1 0 0 0,0 0 0 0 0,0 0 0 0 0,0 1 0 0 0,0-1-1 0 0,0 0 1 0 0,0 1 0 0 0,0-1 0 0 0,0 0 0 0 0,0 0 0 0 0,0 1 0 0 0,0-1 0 0 0,-1 0-1 0 0,1 0 1 0 0,0 1 0 0 0,0-1 0 0 0,0 0 0 0 0,0 0 0 0 0,0 1 0 0 0,-1-1 0 0 0,1 0-1 0 0,0 0 1 0 0,0 0 0 0 0,0 0 0 0 0,-1 1 0 0 0,1-1 0 0 0,0 0 0 0 0,0 0 0 0 0,-1 0-19 0 0,26-8 1237 0 0,12-24-285 0 0,-37 33-921 0 0,-1-1 0 0 0,1 0 0 0 0,-1 0 0 0 0,1 0 0 0 0,-1 0 0 0 0,1 0 0 0 0,-1 1 0 0 0,0-1 0 0 0,1 0-1 0 0,-1 0 1 0 0,1 0 0 0 0,-1-1 0 0 0,1 1 0 0 0,-1 0 0 0 0,0 0 0 0 0,1 0 0 0 0,-1 0 0 0 0,1 0 0 0 0,-1-1-1 0 0,1 1 1 0 0,-1 0 0 0 0,1 0 0 0 0,-1-1 0 0 0,1 1 0 0 0,-1-1 0 0 0,1 1 0 0 0,-1 0 0 0 0,1-1-1 0 0,0 1 1 0 0,-1-1 0 0 0,1 1 0 0 0,0-1 0 0 0,-1 1 0 0 0,1-1 0 0 0,0 1 0 0 0,0-1 0 0 0,-1 1 0 0 0,1-1-1 0 0,0 1 1 0 0,0-1 0 0 0,0 1 0 0 0,0-1 0 0 0,0 0 0 0 0,0 1 0 0 0,0-1 0 0 0,0 1 0 0 0,0-1-1 0 0,0 1 1 0 0,0-1 0 0 0,0 0 0 0 0,0 1 0 0 0,0-1 0 0 0,0 1 0 0 0,1-1 0 0 0,-1 1 0 0 0,0-1 0 0 0,0 1-1 0 0,1-1 1 0 0,-1 1 0 0 0,0-1 0 0 0,1 1 0 0 0,-1-1 0 0 0,0 1 0 0 0,1 0 0 0 0,-1-1 0 0 0,1 1-31 0 0,3 6 121 0 0,-1 1 1 0 0,1 0 0 0 0,-1 0 0 0 0,-1 0 0 0 0,1 1 0 0 0,-1-1 0 0 0,-1 0-1 0 0,1 1 1 0 0,-1-1 0 0 0,-1 1 0 0 0,1 5-122 0 0,1 284 500 0 0,-8 2-264 0 0,8-152 216 0 0,-2-147-440 0 0,2 1 992 0 0,-2-2-942 0 0,-4-13 74 0 0,-54-42-398 0 0,-79-55-799 0 0,21 42 647 0 0,117 69 405 0 0,-1 0-1 0 0,1 0 1 0 0,-1 0-1 0 0,1 0 1 0 0,-1-1-1 0 0,0 1 0 0 0,1 0 1 0 0,-1 0-1 0 0,1-1 1 0 0,-1 1-1 0 0,0 0 1 0 0,1 0-1 0 0,-1-1 0 0 0,0 1 1 0 0,1 0-1 0 0,-1-1 1 0 0,0 1-1 0 0,1 0 1 0 0,-1-1-1 0 0,0 1 0 0 0,0-1 1 0 0,1 1-1 0 0,-1-1 1 0 0,0 1-1 0 0,0 0 1 0 0,0-1-1 0 0,0 1 1 0 0,0-1-1 0 0,1 1 0 0 0,-1-1 1 0 0,0 1-1 0 0,0-1 1 0 0,0 1-1 0 0,0-1 1 0 0,0 1-1 0 0,-1-1 0 0 0,1 1 1 0 0,0-1-1 0 0,0 1 1 0 0,0 0-1 0 0,0-1 1 0 0,0 1-1 0 0,-1-1 0 0 0,1 1 1 0 0,0-1-1 0 0,0 1 1 0 0,-1 0-1 0 0,1-1 1 0 0,0 1-1 0 0,-1 0 0 0 0,1-1 1 0 0,0 1-1 0 0,-1 0 1 0 0,1-1-1 0 0,0 1 1 0 0,-1 0-1 0 0,1 0 1 0 0,-1-1-1 0 0,1 1 0 0 0,-1 0 1 0 0,1 0-1 0 0,0 0 1 0 0,-1 0-1 0 0,1 0 1 0 0,-1-1 9 0 0,48-9-132 0 0,-38 9 191 0 0,198-21 70 0 0,89 14-305 0 0,-192 12-492 0 0,-111 7 946 0 0,-26 0-278 0 0,-227 151 40 0 0,174-107-338 0 0,80-55-2622 0 0,4-6-9334 0 0,2 6 11978 0 0,0-1-7926 0 0</inkml:trace>
  <inkml:trace contextRef="#ctx0" brushRef="#br0" timeOffset="25120.011">1506 1340 0 0 0,'0'0'608'0'0,"0"0"131"0"0,0 0 50 0 0,0 0 45 0 0,0 0 63 0 0,0 0 104 0 0,0 0 102 0 0,1-2 58 0 0,0-8 6 0 0,-1 7-77 0 0,0 3-129 0 0,0 0-150 0 0,0 0-108 0 0,0 0-59 0 0,0 0 1 0 0,0 6 4480 0 0,-4 7-3837 0 0,-32 53-771 0 0,35-65-493 0 0,1 0 0 0 0,-1 0 0 0 0,0 0 0 0 0,1 0 0 0 0,-1 0 0 0 0,1 0 0 0 0,0 0 0 0 0,-1 0 0 0 0,1 0 0 0 0,0 0 0 0 0,0 0-1 0 0,-1 0 1 0 0,1 0 0 0 0,0 1 0 0 0,0-1 0 0 0,0 0 0 0 0,0 0 0 0 0,0 0 0 0 0,1 0 0 0 0,-1 0 0 0 0,0 0 0 0 0,1 0 0 0 0,-1 1 0 0 0,0-1 0 0 0,1 0 0 0 0,-1 0 0 0 0,1 0 0 0 0,-1-1 0 0 0,1 1 0 0 0,0 0 0 0 0,0 0 0 0 0,-1 0 0 0 0,1 0 0 0 0,0 0 0 0 0,0-1 0 0 0,0 1-1 0 0,0 0 1 0 0,-1-1 0 0 0,1 1 0 0 0,0-1 0 0 0,0 1 0 0 0,1-1 0 0 0,-1 1 0 0 0,0-1 0 0 0,0 0 0 0 0,0 1 0 0 0,0-1 0 0 0,0 0 0 0 0,0 0 0 0 0,0 0 0 0 0,0 0 0 0 0,1 0 0 0 0,-1 0 0 0 0,0 0 0 0 0,0 0 0 0 0,0-1 0 0 0,0 1 0 0 0,0 0 0 0 0,0-1 0 0 0,0 1-24 0 0,8-3 149 0 0,-1-1 1 0 0,1 0 0 0 0,-1-1-1 0 0,0 0 1 0 0,-1 0 0 0 0,1 0 0 0 0,-1-1-1 0 0,0 0 1 0 0,0-1 0 0 0,-1 0 0 0 0,0 0-1 0 0,0 0 1 0 0,-1 0 0 0 0,0-1-1 0 0,3-4-149 0 0,-8 11 17 0 0,1 1-1 0 0,-1 0 1 0 0,1-1-1 0 0,-1 1 1 0 0,1-1-1 0 0,-1 1 1 0 0,0-1-1 0 0,1 1 1 0 0,-1-1-1 0 0,0 1 1 0 0,1-1-1 0 0,-1 0 1 0 0,0 1-1 0 0,0-1 1 0 0,1 1-1 0 0,-1-1 1 0 0,0 0-1 0 0,0 1 1 0 0,0-1-1 0 0,0 0 1 0 0,0 1-1 0 0,0-1 1 0 0,0 0-1 0 0,0 1 1 0 0,0-1-1 0 0,0 0 1 0 0,0 1-1 0 0,0-1 1 0 0,0 1-1 0 0,-1-1 0 0 0,1 0 1 0 0,0 1-1 0 0,0-1 1 0 0,-1 1-1 0 0,1-1 1 0 0,0 1-1 0 0,-1-1 1 0 0,1 1-1 0 0,-1-1 1 0 0,1 1-1 0 0,-1-1 1 0 0,1 1-1 0 0,-1-1 1 0 0,1 1-1 0 0,-1 0 1 0 0,1-1-1 0 0,-1 1 1 0 0,1 0-1 0 0,-1-1 1 0 0,0 1-1 0 0,1 0 1 0 0,-1 0-1 0 0,0 0 1 0 0,1 0-1 0 0,-1-1 1 0 0,1 1-1 0 0,-1 0 1 0 0,0 0-1 0 0,1 0 1 0 0,-1 0-1 0 0,0 0 1 0 0,1 1-1 0 0,-1-1 1 0 0,0 0-1 0 0,1 0 0 0 0,-1 0-15 0 0,-43 19-395 0 0,-9 24-505 0 0,53-42 626 0 0,0-1-142 0 0,0 0-152 0 0,12-14-6835 0 0,-5 10 1811 0 0,-2 0-3723 0 0</inkml:trace>
  <inkml:trace contextRef="#ctx0" brushRef="#br0" timeOffset="27739.667">151 1671 0 0 0,'0'0'1366'0'0,"0"0"137"0"0,0 0-38 0 0,0 0-123 0 0,0 0-57 0 0,0 0-38 0 0,0 0-29 0 0,0 0-72 0 0,0 0-58 0 0,0 0-76 0 0,2-2-57 0 0,16-88 4246 0 0,-13 78-5175 0 0,0-1 0 0 0,1 1 0 0 0,0 0 0 0 0,1 1 0 0 0,1 0 0 0 0,-1 0 0 0 0,2 0 0 0 0,-1 1 1 0 0,1 0-1 0 0,1 1 0 0 0,0 0 0 0 0,0 0 0 0 0,10-5-26 0 0,-19 13-28 0 0,1 0 0 0 0,-1 0 1 0 0,0 0-1 0 0,1 0 0 0 0,-1 0 0 0 0,1 1 1 0 0,-1-1-1 0 0,1 0 0 0 0,-1 1 0 0 0,1-1 1 0 0,0 1-1 0 0,-1 0 0 0 0,1 0 0 0 0,0-1 1 0 0,-1 1-1 0 0,1 0 0 0 0,0 0 0 0 0,-1 1 1 0 0,1-1-1 0 0,-1 0 0 0 0,1 0 0 0 0,0 1 1 0 0,-1-1-1 0 0,1 1 0 0 0,-1 0 1 0 0,1-1-1 0 0,-1 1 0 0 0,1 0 0 0 0,-1 0 1 0 0,1 0-1 0 0,-1 0 0 0 0,0 0 0 0 0,0 0 1 0 0,0 0-1 0 0,1 0 0 0 0,-1 1 0 0 0,0-1 1 0 0,0 0-1 0 0,0 1 0 0 0,-1-1 0 0 0,1 1 1 0 0,0-1-1 0 0,-1 1 0 0 0,1-1 0 0 0,-1 1 1 0 0,1-1-1 0 0,-1 1 0 0 0,1 0 1 0 0,-1-1-1 0 0,0 1 28 0 0,18 134 581 0 0,-18-135-575 0 0,0-1 0 0 0,0 1 0 0 0,1 0 0 0 0,-1 0 0 0 0,0-1 0 0 0,0 1 0 0 0,1 0 0 0 0,-1 0 0 0 0,0-1 0 0 0,1 1 0 0 0,-1 0 0 0 0,1-1 0 0 0,-1 1 0 0 0,1 0 0 0 0,-1-1 0 0 0,1 1 0 0 0,-1-1 0 0 0,1 1 0 0 0,-1-1 0 0 0,1 1 0 0 0,0-1 0 0 0,-1 0 0 0 0,1 1 0 0 0,0-1 0 0 0,0 0 0 0 0,-1 1 0 0 0,1-1-1 0 0,0 0 1 0 0,0 0 0 0 0,-1 0 0 0 0,1 1 0 0 0,0-1 0 0 0,0 0 0 0 0,0 0 0 0 0,-1 0 0 0 0,1 0 0 0 0,0-1 0 0 0,0 1 0 0 0,0 0 0 0 0,-1 0 0 0 0,1 0 0 0 0,0-1 0 0 0,0 1 0 0 0,-1 0 0 0 0,1-1 0 0 0,0 1 0 0 0,-1 0 0 0 0,1-1 0 0 0,0 1 0 0 0,-1-1 0 0 0,1 1-6 0 0,34-39 457 0 0,-23 25-385 0 0,1-3-115 0 0,1 2 1 0 0,0 0 0 0 0,1 0-1 0 0,1 1 1 0 0,0 1-1 0 0,1 1 1 0 0,0 0-1 0 0,1 1 1 0 0,0 1 0 0 0,16-6 42 0 0,-32 17-4 0 0,0 0 1 0 0,0 0-1 0 0,0 1 1 0 0,0-1-1 0 0,-1 1 1 0 0,1-1-1 0 0,0 1 1 0 0,-1 0-1 0 0,1 0 1 0 0,-1-1-1 0 0,0 1 1 0 0,1 0-1 0 0,-1 0 1 0 0,0 0-1 0 0,0 0 1 0 0,0 1-1 0 0,-1-1 1 0 0,1 0 0 0 0,0 0-1 0 0,-1 0 1 0 0,0 1-1 0 0,1-1 1 0 0,-1 0-1 0 0,0 1 1 0 0,0-1-1 0 0,0 0 1 0 0,-1 1-1 0 0,1-1 1 0 0,0 0-1 0 0,-1 0 1 0 0,0 1-1 0 0,0 1 4 0 0,1 2 60 0 0,0 89 381 0 0,0-54-6473 0 0,2-34-2111 0 0,0-6 3158 0 0</inkml:trace>
  <inkml:trace contextRef="#ctx0" brushRef="#br0" timeOffset="34669.112">1055 1370 0 0 0,'0'0'263'0'0,"0"0"606"0"0,0 0 167 0 0,0 0-6 0 0,0 0-68 0 0,0 0-126 0 0,0 0-88 0 0,-5-27 6826 0 0,-42 6-4814 0 0,35 21-2741 0 0,-1 0-1 0 0,1 0 1 0 0,0 1 0 0 0,0 0-1 0 0,-1 2 1 0 0,1-1 0 0 0,0 1-1 0 0,0 1 1 0 0,1 0 0 0 0,-8 4-19 0 0,15-7 1 0 0,0 0 1 0 0,1 1-1 0 0,-1-1 0 0 0,0 1 1 0 0,1 0-1 0 0,0 0 1 0 0,-1 0-1 0 0,1 0 0 0 0,0 0 1 0 0,0 1-1 0 0,0-1 0 0 0,1 1 1 0 0,-1 0-1 0 0,1 0 1 0 0,-1 0-1 0 0,1 0 0 0 0,0 1 1 0 0,0-1-1 0 0,0 0 1 0 0,1 1-1 0 0,-1 0 0 0 0,1-1 1 0 0,0 1-1 0 0,0 0-1 0 0,15 80-84 0 0,-11-79 91 0 0,-2-1 1 0 0,0 0 1 0 0,0 0-1 0 0,1 0 1 0 0,0 0-1 0 0,0 0 0 0 0,0 0 1 0 0,0 0-1 0 0,1-1 1 0 0,-1 1-1 0 0,1-1 1 0 0,0 0-1 0 0,0 0 1 0 0,0 0-1 0 0,0 0 0 0 0,1 0 1 0 0,-1-1-1 0 0,1 1 1 0 0,0-1-1 0 0,0 0 1 0 0,0 0-1 0 0,0 0 1 0 0,0-1-1 0 0,0 1 1 0 0,0-1-1 0 0,0 0 0 0 0,0 0 1 0 0,3-1-9 0 0,0 0 126 0 0,-1-1 0 0 0,1 0 0 0 0,-1 0 0 0 0,1 0 0 0 0,-1-1 0 0 0,0 0 0 0 0,0-1 0 0 0,0 1 0 0 0,0-1 0 0 0,0 0 0 0 0,-1-1 0 0 0,1 1 0 0 0,-1-1 0 0 0,0 0 0 0 0,0 0 0 0 0,0-1 0 0 0,0 0 0 0 0,1-2-126 0 0,6-4 104 0 0,-1-1 0 0 0,0 0 0 0 0,-1-1 0 0 0,0 0 0 0 0,-1-1 0 0 0,-1 0 0 0 0,6-12-104 0 0,-9 16 59 0 0,13-59 483 0 0,-46 75-2347 0 0,24 55 2175 0 0,56 85-280 0 0,-46-128-260 0 0,-1 1-1 0 0,0-1 1 0 0,-2 1 0 0 0,0 0-1 0 0,-1 1 1 0 0,-1-1-1 0 0,0 0 1 0 0,-2 1 0 0 0,0-1-1 0 0,-1 0 1 0 0,-1 0-1 0 0,-1 0 1 0 0,-1 0-1 0 0,-6 16 171 0 0,2-16-459 0 0,0 1-1 0 0,-2-2 1 0 0,0 1-1 0 0,-1-2 1 0 0,-1 0-1 0 0,0 0 1 0 0,-2-1-1 0 0,0-1 0 0 0,0 0 1 0 0,-11 7 459 0 0,-62 22-1456 0 0,86-43 1527 0 0,1 0 1 0 0,-1 0 0 0 0,1 0 0 0 0,-1-1-1 0 0,0 1 1 0 0,1-1 0 0 0,-1 1 0 0 0,0-1-1 0 0,1 1 1 0 0,-1-1 0 0 0,0 0 0 0 0,1 0-1 0 0,-1 0 1 0 0,0 0 0 0 0,1 0 0 0 0,-1 0-1 0 0,0 0 1 0 0,0-1 0 0 0,1 1 0 0 0,-1 0-1 0 0,1-1 1 0 0,-1 0 0 0 0,0 1-1 0 0,1-1 1 0 0,-1 0 0 0 0,1 0 0 0 0,-1 0-1 0 0,1 0 1 0 0,0 0 0 0 0,-1 0 0 0 0,1 0-1 0 0,0 0 1 0 0,0-1 0 0 0,0 1 0 0 0,0-1-72 0 0,13-80 3893 0 0,55-27-2519 0 0,-35 64-827 0 0,84-94-61 0 0,-111 134-581 0 0,-1 1 1 0 0,1 0 0 0 0,0 0 0 0 0,0 1-1 0 0,0-1 1 0 0,1 1 0 0 0,-1 0-1 0 0,1 0 1 0 0,0 1 0 0 0,0 0 0 0 0,0 0-1 0 0,0 0 1 0 0,0 1 0 0 0,0 0-1 0 0,0 0 1 0 0,0 0 0 0 0,1 1 0 0 0,-1 0-1 0 0,0 0 1 0 0,2 1 94 0 0,17 12-5713 0 0,-20-9 2483 0 0,1 0-5016 0 0</inkml:trace>
</inkml:ink>
</file>

<file path=ppt/ink/ink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1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 7050 0 0,'0'0'3144'0'0,"0"0"-2016"0"0,0 0-718 0 0,0 0 93 0 0,0 0 290 0 0,0 0 233 0 0,0 0 67 0 0,0 0-77 0 0,0 0-130 0 0,0 0-126 0 0,0 0-146 0 0,0 0-126 0 0,29 2-98 0 0,92 7-113 0 0,-1-20 153 0 0,-59-4-885 0 0,-22 0-3591 0 0,-31 12 1420 0 0,-2 3-2228 0 0,-4 0-3173 0 0</inkml:trace>
</inkml:ink>
</file>

<file path=ppt/ink/ink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3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8794 0 0,'0'0'1203'0'0,"0"0"-19"0"0,0 0 147 0 0,0 0 109 0 0,0 0-50 0 0,0 0-160 0 0,0 0-192 0 0,0 0-189 0 0,0 0-161 0 0,0 0-149 0 0,0 0-138 0 0,0 0-124 0 0,0 0-102 0 0,34 0-90 0 0,110-1-50 0 0,-59-15-535 0 0,-60 5-372 0 0,18-3-3503 0 0,-16 5-2726 0 0,-12 5-710 0 0</inkml:trace>
</inkml:ink>
</file>

<file path=ppt/ink/ink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310 100 8570 0 0,'0'0'1892'0'0,"0"0"-399"0"0,0 0-235 0 0,0 0-109 0 0,0 0-166 0 0,0 0-269 0 0,0 0-235 0 0,0 0-147 0 0,0 0-44 0 0,0 0-1 0 0,0 0-24 0 0,0 0-18 0 0,-12 30-53 0 0,-40 97-56 0 0,-76 171-1572 0 0,42-120-7306 0 0,58-119 1430 0 0,25-51 6521 0 0</inkml:trace>
  <inkml:trace contextRef="#ctx0" brushRef="#br0" timeOffset="383.835">225 259 0 0 0,'0'0'375'0'0,"0"0"1258"0"0,0 0 244 0 0,0 0-102 0 0,0 0-179 0 0,0 0-111 0 0,0 0-60 0 0,0 0-98 0 0,0 0-99 0 0,0 0-159 0 0,0 0-253 0 0,0 0-265 0 0,0 0-229 0 0,6-22-166 0 0,16-66-94 0 0,-32 128 104 0 0,2 0 0 0 0,2 0 0 0 0,1 0 1 0 0,3 0-1 0 0,1 1 0 0 0,2 20-166 0 0,1-50-46 0 0,0 0 0 0 0,0 0 0 0 0,1-1 0 0 0,1 1 0 0 0,0-1 0 0 0,0 1 0 0 0,1-1 0 0 0,0 0 0 0 0,1-1 0 0 0,0 1 1 0 0,1-1-1 0 0,-1-1 0 0 0,2 1 0 0 0,-1-1 0 0 0,1 0 0 0 0,1-1 0 0 0,-1 0 0 0 0,1 0 0 0 0,5 2 46 0 0,-11-7 68 0 0,0-1-1 0 0,0 0 1 0 0,-1-1 0 0 0,1 1 0 0 0,0 0 0 0 0,0-1 0 0 0,0 0 0 0 0,0 1 0 0 0,0-1-1 0 0,0 0 1 0 0,0-1 0 0 0,0 1 0 0 0,0-1 0 0 0,0 1 0 0 0,0-1 0 0 0,0 0-1 0 0,0 0 1 0 0,0 0 0 0 0,-1 0 0 0 0,1 0 0 0 0,0-1 0 0 0,-1 1 0 0 0,1-1 0 0 0,-1 0-1 0 0,1 0 1 0 0,-1 0 0 0 0,0 0 0 0 0,0 0 0 0 0,0-1-68 0 0,52-75 2962 0 0,-46 65-2634 0 0,12-29 289 0 0,-1 0 1 0 0,-3-2-1 0 0,-1 0 0 0 0,7-36-617 0 0,18-54-78 0 0,-17 37-1350 0 0,-20 76-2353 0 0,-3 0-3371 0 0,0 20-3821 0 0</inkml:trace>
  <inkml:trace contextRef="#ctx0" brushRef="#br0" timeOffset="995.477">813 196 2849 0 0,'0'0'1163'0'0,"0"0"-129"0"0,0 0 91 0 0,0 0 208 0 0,0 0 126 0 0,0 0-44 0 0,0 0-207 0 0,0 0-225 0 0,0 0-150 0 0,0 0-57 0 0,0 0 12 0 0,0 0-25 0 0,0 0-71 0 0,0 20-123 0 0,2 64-123 0 0,-30 64 360 0 0,13-99-739 0 0,4-13-292 0 0,-2 0-1 0 0,-1-2 1 0 0,-2 1 0 0 0,-1-2-1 0 0,-8 11 226 0 0,-16 5-3924 0 0,18-25-4377 0 0,19-19 3344 0 0</inkml:trace>
  <inkml:trace contextRef="#ctx0" brushRef="#br0" timeOffset="1468.977">664 605 0 0 0,'0'0'1226'0'0,"0"0"97"0"0,0 0-2 0 0,0 0-53 0 0,0 0-33 0 0,0 0 11 0 0,0 0 12 0 0,0 0 0 0 0,0 0-56 0 0,19 12-103 0 0,64 35-131 0 0,-82-46-928 0 0,1 0 0 0 0,-1 0-1 0 0,0 0 1 0 0,1-1 0 0 0,-1 1-1 0 0,1 0 1 0 0,-1-1 0 0 0,1 1-1 0 0,-1-1 1 0 0,1 0 0 0 0,-1 0-1 0 0,1 1 1 0 0,-1-1 0 0 0,1 0-1 0 0,0 0 1 0 0,-1 0 0 0 0,1-1 0 0 0,-1 1-1 0 0,1 0 1 0 0,-1-1 0 0 0,1 1-1 0 0,-1 0 1 0 0,1-1 0 0 0,-1 0-1 0 0,1 1 1 0 0,-1-1 0 0 0,0 0-1 0 0,1 0 1 0 0,-1 0 0 0 0,0 0-1 0 0,0 0 1 0 0,1-1-40 0 0,4-2 197 0 0,24-21 20 0 0,-1-1 0 0 0,-2-1 0 0 0,0-1 0 0 0,-2-1 0 0 0,-1-2 0 0 0,-1 0 0 0 0,-2-2 0 0 0,-1 0 0 0 0,-2-1 0 0 0,-1-1-1 0 0,-2-1 1 0 0,6-22-217 0 0,0-31 142 0 0,-40 101-994 0 0,9 6 907 0 0,0 1 0 0 0,1 0 0 0 0,2 1 0 0 0,-1-1 0 0 0,2 2 0 0 0,1-1 1 0 0,1 0-1 0 0,0 1 0 0 0,1 0 0 0 0,2 0 0 0 0,0 0 0 0 0,1 0 1 0 0,1 0-1 0 0,1 0 0 0 0,1 0 0 0 0,1-1 0 0 0,1 4-55 0 0,47 192 626 0 0,-39-143-2177 0 0,-13-72 152 0 0,0-1-747 0 0,-1 0-2430 0 0,-2 0 2713 0 0,2 0 369 0 0,-1 0-3804 0 0</inkml:trace>
  <inkml:trace contextRef="#ctx0" brushRef="#br0" timeOffset="1733.612">1319 432 7274 0 0,'0'0'1589'0'0,"0"0"-134"0"0,0 0-13 0 0,0 0-11 0 0,0 0-182 0 0,0 0-246 0 0,0 0-253 0 0,0 0-258 0 0,-5 32-129 0 0,-16 102-114 0 0,13 24 222 0 0,8-148-1118 0 0,-3 9 365 0 0,-2-16-3521 0 0,-3-2-3770 0 0,6-1 2110 0 0</inkml:trace>
  <inkml:trace contextRef="#ctx0" brushRef="#br0" timeOffset="2047.683">1512 476 0 0 0,'0'0'297'0'0,"0"0"993"0"0,0 0 488 0 0,0 0 139 0 0,0 0-1 0 0,0 0-161 0 0,0 0-259 0 0,0 0-220 0 0,0 0-205 0 0,0 0-152 0 0,0 0-138 0 0,-28 29-106 0 0,-87 87-60 0 0,64-73 963 0 0,50-41-1515 0 0,1-1 1 0 0,-1 1-1 0 0,1 0 0 0 0,0 0 1 0 0,0 0-1 0 0,0 0 1 0 0,0 0-1 0 0,0 0 0 0 0,0 0 1 0 0,0 0-1 0 0,0 0 1 0 0,1 0-1 0 0,-1-1 1 0 0,1 1-1 0 0,-1 0 0 0 0,1 0 1 0 0,0 0-1 0 0,0-1 1 0 0,0 1-1 0 0,0 0 0 0 0,0-1 1 0 0,0 1-1 0 0,0-1 1 0 0,1 1-1 0 0,-1-1 1 0 0,1 0-1 0 0,-1 1 0 0 0,1-1 1 0 0,-1 0-1 0 0,1 0 1 0 0,-1 0-1 0 0,1 0 0 0 0,0 0 1 0 0,0-1-1 0 0,1 2-63 0 0,-1-1 116 0 0,99 41 2923 0 0,-3-7-3888 0 0,-91-34-76 0 0,5 0-4278 0 0,-8 2-4205 0 0</inkml:trace>
</inkml:ink>
</file>

<file path=ppt/ink/ink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2.4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253 26 9978 0 0,'0'0'1688'0'0,"0"0"-402"0"0,0 0-162 0 0,0 0 41 0 0,0 0 79 0 0,0 0-69 0 0,0 0-190 0 0,0 0-261 0 0,0 0-250 0 0,0 0-201 0 0,0 0-138 0 0,-3 8-63 0 0,-51 291 509 0 0,-29-2-1257 0 0,78-280 1559 0 0,-2 10-7533 0 0,16-41-843 0 0,-4 3 4179 0 0,-3 3-340 0 0</inkml:trace>
  <inkml:trace contextRef="#ctx0" brushRef="#br0" timeOffset="250.529">84 74 6665 0 0,'0'0'1026'0'0,"0"0"-179"0"0,0 0-119 0 0,0 0 61 0 0,0 0 110 0 0,0 0 64 0 0,0 0 45 0 0,0 0-19 0 0,0 0-60 0 0,0 0-89 0 0,0 0-99 0 0,0 0-119 0 0,0 0-119 0 0,36 2-89 0 0,113 4-66 0 0,-46-17 105 0 0,14-21-268 0 0,-44 10-2000 0 0,1 6-5846 0 0,-64 16 3696 0 0,-5 0-1543 0 0</inkml:trace>
  <inkml:trace contextRef="#ctx0" brushRef="#br0" timeOffset="502.78">1 446 4793 0 0,'0'0'2295'0'0,"0"0"-1165"0"0,0 0-19 0 0,0 0 338 0 0,0 0 172 0 0,0 0-105 0 0,0 0-292 0 0,32 0-280 0 0,101 0-209 0 0,35-11 663 0 0,-119 10-1522 0 0,15 0-1820 0 0,-23 4-6674 0 0,-31 0 1088 0 0</inkml:trace>
  <inkml:trace contextRef="#ctx0" brushRef="#br0" timeOffset="962.831">443 553 7122 0 0,'0'0'1368'0'0,"0"0"-387"0"0,0 0-224 0 0,0 0-37 0 0,0 0-32 0 0,0 0-44 0 0,0 0-61 0 0,0 0-71 0 0,0 0-68 0 0,0 0-59 0 0,0 0-73 0 0,0 0-48 0 0,-4 25-41 0 0,-19 123 67 0 0,21-134-1265 0 0,-10 68 2935 0 0,9-54-6079 0 0,3-1-6660 0 0,0-27 9399 0 0</inkml:trace>
  <inkml:trace contextRef="#ctx0" brushRef="#br0" timeOffset="1214.085">417 549 1952 0 0,'0'0'2052'0'0,"0"0"-1055"0"0,0 0-381 0 0,0 0 142 0 0,0 0 286 0 0,0 0 232 0 0,0 0 95 0 0,0 0 5 0 0,0 0-45 0 0,0 0-78 0 0,0 0-110 0 0,0 0-154 0 0,0 0-170 0 0,19 3-159 0 0,95 9 235 0 0,-40-17 88 0 0,-36 1-2693 0 0,0 2-6385 0 0,-38 3 4092 0 0,0 2-1704 0 0</inkml:trace>
  <inkml:trace contextRef="#ctx0" brushRef="#br0" timeOffset="1445.982">428 704 3825 0 0,'0'0'2470'0'0,"0"0"-1369"0"0,0 0-451 0 0,0 0 271 0 0,0 0 404 0 0,0 0 194 0 0,0 0-67 0 0,0 0-203 0 0,0 0-235 0 0,0 0-189 0 0,0 0-168 0 0,0 0-159 0 0,0 0-115 0 0,24 4-103 0 0,73 10-66 0 0,-1-14-717 0 0,-65-4-1774 0 0,-11 0-3927 0 0,-12 1-3195 0 0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2:48.6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360 542 4193 0 0,'0'0'1241'0'0,"0"0"-124"0"0,0 0 127 0 0,0 0 275 0 0,0 0 232 0 0,0 0-28 0 0,0 0-227 0 0,0 0-341 0 0,0 0-303 0 0,0 0-207 0 0,0 0-152 0 0,-13 19-74 0 0,-76 116 205 0 0,17 0-142 0 0,6 2 0 0 0,5 6-482 0 0,11-25 166 0 0,41-104 267 0 0,20-40-105 0 0,132-220 614 0 0,140-150-374 0 0,-170 265 112 0 0,-113 130-680 0 0,1 0 0 0 0,-1 1 0 0 0,0-1 0 0 0,0 1 0 0 0,1-1 0 0 0,-1 1 0 0 0,0 0 0 0 0,1-1 0 0 0,-1 1 0 0 0,1-1 0 0 0,-1 1 0 0 0,1-1 0 0 0,-1 1 0 0 0,1 0 0 0 0,-1 0 0 0 0,1-1 0 0 0,-1 1 0 0 0,1 0 0 0 0,-1 0 0 0 0,1-1 0 0 0,-1 1 0 0 0,1 0 0 0 0,-1 0 0 0 0,1 0 0 0 0,0 0 0 0 0,-1 0 0 0 0,1 0 0 0 0,-1 0 0 0 0,1 0 0 0 0,-1 0 0 0 0,1 0 0 0 0,0 0 0 0 0,-1 0 0 0 0,1 0 0 0 0,-1 1 0 0 0,1-1 0 0 0,-1 0 0 0 0,1 0 0 0 0,-1 1 0 0 0,1-1 0 0 0,-1 0 0 0 0,1 1 0 0 0,-1-1 0 0 0,1 0 0 0 0,-1 1 0 0 0,1-1 0 0 0,-1 1 0 0 0,0-1 0 0 0,1 1 0 0 0,-1-1 0 0 0,0 1 0 0 0,1-1 0 0 0,-1 1 0 0 0,0-1 0 0 0,0 1 0 0 0,1-1 0 0 0,-1 1 0 0 0,0-1 1 0 0,0 1-1 0 0,0-1 0 0 0,0 1 0 0 0,0 0 0 0 0,0-1 0 0 0,0 1 0 0 0,0-1 0 0 0,0 1 0 0 0,0 0 0 0 0,0-1 0 0 0,0 1 0 0 0,-1 0 0 0 0,-2 47 94 0 0,3-47-81 0 0,-35 169 413 0 0,22-119-352 0 0,2 0-1 0 0,3 1 1 0 0,-2 42-74 0 0,10-87 5 0 0,-1-1-5 0 0,0 1 0 0 0,0 0 1 0 0,1 0-1 0 0,0-1 0 0 0,1 1 0 0 0,-1 0 0 0 0,1-1 1 0 0,0 1-1 0 0,1-1 0 0 0,0 1 0 0 0,0-1 1 0 0,0 1-1 0 0,1-1 0 0 0,0 0 0 0 0,0 0 1 0 0,0-1-1 0 0,1 1 0 0 0,1 1 0 0 0,-3-6 6 0 0,0 1 1 0 0,1 0-1 0 0,-1-1 1 0 0,1 0-1 0 0,0 0 1 0 0,-1 1-1 0 0,1-2 0 0 0,0 1 1 0 0,0 0-1 0 0,-1 0 1 0 0,1-1-1 0 0,0 0 1 0 0,0 1-1 0 0,0-1 0 0 0,0 0 1 0 0,0 0-1 0 0,0-1 1 0 0,0 1-1 0 0,-1-1 1 0 0,1 1-1 0 0,0-1 0 0 0,0 0 1 0 0,0 0-1 0 0,-1 0 1 0 0,1 0-1 0 0,-1-1 1 0 0,1 1-1 0 0,1-2-6 0 0,64-49 277 0 0,116-142-106 0 0,-121 123-95 0 0,3 3 0 0 0,3 2 0 0 0,10-2-76 0 0,-5 23-245 0 0,-72 76 230 0 0,-5-6 76 0 0,0-1 1 0 0,-2 0-1 0 0,0 0 0 0 0,-2-1 1 0 0,0 1-1 0 0,-2-1 0 0 0,-3 4-61 0 0,-15 46 147 0 0,19-48-97 0 0,2-1 0 0 0,0 2 0 0 0,2-1 0 0 0,1 0 0 0 0,0 1 0 0 0,2 19-50 0 0,2-38-13 0 0,0 0-1 0 0,0 1 1 0 0,1-1-1 0 0,0 0 1 0 0,0 0-1 0 0,1 0 1 0 0,0 0-1 0 0,0-1 1 0 0,0 1-1 0 0,1-1 1 0 0,0 0-1 0 0,0 0 1 0 0,1 0-1 0 0,0 0 1 0 0,4 4 13 0 0,9-4-4056 0 0,-14-26-10014 0 0,-4 12 7609 0 0</inkml:trace>
  <inkml:trace contextRef="#ctx0" brushRef="#br0" timeOffset="585.282">403 210 8386 0 0,'0'0'1863'0'0,"0"0"-16"0"0,0 0 56 0 0,0 0-95 0 0,0 0-214 0 0,0 0-290 0 0,0 0-289 0 0,0 0-231 0 0,0 0-209 0 0,0 0-181 0 0,0 0-152 0 0,0 0-58 0 0,0 0 28 0 0,5 1 71 0 0,376 9 2484 0 0,-2 46-2440 0 0,-329-50-347 0 0,-45-9 2559 0 0,-107-81-1997 0 0,-22-71-2827 0 0,115 137 563 0 0,5 8-1114 0 0,-2 1-5330 0 0,3 5-3478 0 0</inkml:trace>
</inkml:ink>
</file>

<file path=ppt/ink/ink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33.8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487 388 0 0 0,'0'0'212'0'0,"0"0"511"0"0,0 0 202 0 0,0 0 86 0 0,0 0-17 0 0,0 0-21 0 0,0 0-66 0 0,0 0-105 0 0,-6-13-7 0 0,-2-5-415 0 0,-22-44 2856 0 0,29 60-3018 0 0,0 0 0 0 0,-1 0 0 0 0,1 0 0 0 0,-1 1 1 0 0,1-1-1 0 0,-1 0 0 0 0,1 1 0 0 0,-1-1 0 0 0,0 1 0 0 0,0 0 0 0 0,1 0 0 0 0,-1-1 0 0 0,0 1 0 0 0,0 1 0 0 0,-1-1 0 0 0,1 0 0 0 0,0 0 0 0 0,0 1 0 0 0,0-1 0 0 0,0 1 0 0 0,-1-1 0 0 0,1 1 0 0 0,0 0 0 0 0,0 0 0 0 0,-2 0-218 0 0,-91 23 934 0 0,92-22-871 0 0,-180 73 1244 0 0,110-31-617 0 0,96-17-925 0 0,125 11 758 0 0,-144-37-504 0 0,-4 0-13 0 0,1 0 0 0 0,-1 0 0 0 0,1-1 0 0 0,0 1 0 0 0,-1 0 0 0 0,1 0 0 0 0,0 0 0 0 0,-1 0 0 0 0,1 0 0 0 0,-1 0 0 0 0,1 0 0 0 0,0 0 0 0 0,-1 0 0 0 0,1 1 0 0 0,0-1 0 0 0,-1 0 0 0 0,1 0 0 0 0,-1 0 0 0 0,1 1 0 0 0,0-1 0 0 0,-1 0 0 0 0,1 1 0 0 0,-1-1 0 0 0,1 1 0 0 0,-1-1 0 0 0,1 0 0 0 0,-1 1 0 0 0,0-1 0 0 0,1 1 0 0 0,-1-1 0 0 0,1 1 0 0 0,-1-1 0 0 0,0 1 0 0 0,1 0 0 0 0,-1-1 0 0 0,0 1 0 0 0,0-1 0 0 0,0 1 0 0 0,1 0 0 0 0,-1-1 0 0 0,0 1 0 0 0,0 0 0 0 0,0-1 0 0 0,0 1 0 0 0,0 0 0 0 0,0-1 0 0 0,0 1 0 0 0,0-1 0 0 0,0 1 0 0 0,-1 0 0 0 0,1-1 0 0 0,0 1 0 0 0,0 0 0 0 0,0-1 0 0 0,-1 1 0 0 0,1-1 0 0 0,0 1 0 0 0,-1-1 0 0 0,1 1 0 0 0,-1-1 0 0 0,1 1 0 0 0,0-1 0 0 0,-1 1 0 0 0,1-1 0 0 0,-1 1 0 0 0,1-1 0 0 0,-1 1-6 0 0,-164 145 654 0 0,158-140-630 0 0,3-4-13 0 0,0 0 0 0 0,1 0 0 0 0,-1 1 0 0 0,1-1 0 0 0,0 1-1 0 0,0 0 1 0 0,0 0 0 0 0,0 0 0 0 0,0 0 0 0 0,1 0 0 0 0,-1 1 0 0 0,1-1 0 0 0,0 1 0 0 0,0-1 0 0 0,0 1 0 0 0,1 0 0 0 0,-1 0 0 0 0,1 0 0 0 0,0 0 0 0 0,0 0 0 0 0,0 0 0 0 0,1 0 0 0 0,-1 0-1 0 0,1 1 1 0 0,0-1 0 0 0,0 0 0 0 0,0 0 0 0 0,1 0 0 0 0,1 4-11 0 0,1-5 26 0 0,0 0 0 0 0,1 0 0 0 0,-1 0 0 0 0,1-1 0 0 0,0 0-1 0 0,0 1 1 0 0,0-2 0 0 0,0 1 0 0 0,0 0 0 0 0,0-1 0 0 0,0 0 0 0 0,1 0 0 0 0,-1 0 0 0 0,1 0-1 0 0,-1-1 1 0 0,0 1 0 0 0,1-1 0 0 0,-1 0 0 0 0,1-1 0 0 0,-1 1 0 0 0,1-1 0 0 0,0 0-26 0 0,15 0 34 0 0,24-14-1119 0 0,-13-23-3530 0 0,-11-23-10160 0 0,-19 50 13539 0 0</inkml:trace>
  <inkml:trace contextRef="#ctx0" brushRef="#br0" timeOffset="270.019">246 1 8034 0 0,'0'0'1065'0'0,"0"0"-359"0"0,0 0-267 0 0,0 0-26 0 0,0 0 226 0 0,0 0 256 0 0,0 0 166 0 0,0 0 35 0 0,0 0-143 0 0,0 0-183 0 0,-11 32-171 0 0,-35 106-165 0 0,27-25 111 0 0,15 121 94 0 0,-9 91-531 0 0,-10-110-2641 0 0,26-205 40 0 0,2-5-5699 0 0,-2-2 3014 0 0</inkml:trace>
  <inkml:trace contextRef="#ctx0" brushRef="#br0" timeOffset="1001.134">944 170 3945 0 0,'0'0'1084'0'0,"0"0"-313"0"0,0 0-88 0 0,0 0 126 0 0,0 0 202 0 0,0 0 185 0 0,0 0 17 0 0,0 0-133 0 0,0 0-171 0 0,0 0-206 0 0,0 0-179 0 0,-10 33-129 0 0,-32 102-127 0 0,-49 171 315 0 0,50-199-347 0 0,41-106-84 0 0,0-1 119 0 0,0 0 91 0 0,3-31-31 0 0,1 0 0 0 0,2 1 0 0 0,1 0 0 0 0,1 0 0 0 0,2 0 0 0 0,12-24-331 0 0,151-393 504 0 0,-175 516-1233 0 0,-5-26 759 0 0,1 1 1 0 0,2 0-1 0 0,2 0 0 0 0,2 0 1 0 0,4 15-31 0 0,-3-47 17 0 0,1-1-1 0 0,0 0 1 0 0,1 0 0 0 0,0 0-1 0 0,1 0 1 0 0,1 0 0 0 0,-1-1-1 0 0,1 0 1 0 0,1 0 0 0 0,0 0-1 0 0,1 0 1 0 0,6 7-17 0 0,-11-16 67 0 0,-1 1-1 0 0,0-1 1 0 0,0 0 0 0 0,1 0-1 0 0,-1 0 1 0 0,0 0-1 0 0,1 0 1 0 0,-1 0 0 0 0,1 0-1 0 0,-1-1 1 0 0,1 1 0 0 0,-1 0-1 0 0,1-1 1 0 0,0 0 0 0 0,-1 1-1 0 0,1-1 1 0 0,0 0 0 0 0,-1 0-1 0 0,1 1 1 0 0,0-1 0 0 0,-1-1-1 0 0,1 1 1 0 0,0 0 0 0 0,-1 0-1 0 0,1-1 1 0 0,0 1-1 0 0,-1-1 1 0 0,1 1 0 0 0,0-1-1 0 0,-1 0 1 0 0,1 1 0 0 0,-1-1-1 0 0,0 0 1 0 0,1 0 0 0 0,-1 0-1 0 0,0 0 1 0 0,1 0 0 0 0,-1-1-1 0 0,0 1 1 0 0,0 0 0 0 0,0-1-1 0 0,0 1 1 0 0,0-1-67 0 0,46-71 2317 0 0,-43 66-2262 0 0,130-291 1376 0 0,-100 196-1494 0 0,-30 79-3192 0 0,-3 0-3382 0 0,-1 23 520 0 0,-2 0-2788 0 0</inkml:trace>
  <inkml:trace contextRef="#ctx0" brushRef="#br0" timeOffset="1288.087">1621 222 9994 0 0,'0'0'3201'0'0,"0"0"-1434"0"0,0 0-574 0 0,0 0-56 0 0,0 0-26 0 0,0 0-147 0 0,0 0-243 0 0,0 0-201 0 0,0 0-98 0 0,0 0-69 0 0,0 0-7 0 0,0 0-32 0 0,13 2-71 0 0,169 14 732 0 0,-164-16-1230 0 0,8 0-1237 0 0,-11 0-4567 0 0,-15-1 484 0 0,0-1 1776 0 0,0 2-2282 0 0</inkml:trace>
  <inkml:trace contextRef="#ctx0" brushRef="#br0" timeOffset="1540.883">1533 461 5329 0 0,'0'0'1162'0'0,"0"0"127"0"0,0 0 289 0 0,0 0 194 0 0,0 0-27 0 0,0 0-181 0 0,0 0-246 0 0,0 0-241 0 0,0 0-245 0 0,34 6-237 0 0,106 15-197 0 0,-43-23-117 0 0,-7-18-879 0 0,-52 10-2091 0 0,-3 0-3506 0 0,-24 7-3263 0 0</inkml:trace>
  <inkml:trace contextRef="#ctx0" brushRef="#br0" timeOffset="2101.418">2089 601 3929 0 0,'0'0'2091'0'0,"0"0"-493"0"0,0 0 199 0 0,0 0 293 0 0,0 0 23 0 0,0 0-304 0 0,0 0-419 0 0,0 0-281 0 0,0 0-186 0 0,0 0-154 0 0,0 0-120 0 0,0 0-102 0 0,0 0-84 0 0,4-19-47 0 0,15-60-18 0 0,13-1 543 0 0,-27 62-902 0 0,2 1 1 0 0,0-1 0 0 0,1 1 0 0 0,1 1-1 0 0,0-1 1 0 0,2 2 0 0 0,-1-1 0 0 0,2 2-1 0 0,0-1 1 0 0,1 1 0 0 0,8-6-40 0 0,-18 17-50 0 0,0 1 0 0 0,1-1 0 0 0,-1 1 0 0 0,1 0 0 0 0,-1-1 0 0 0,1 2 0 0 0,0-1 1 0 0,0 0-1 0 0,0 1 0 0 0,0 0 0 0 0,0 0 0 0 0,0 0 0 0 0,0 0 0 0 0,0 0 0 0 0,1 1 0 0 0,-1 0 0 0 0,0 0 0 0 0,1 0 50 0 0,16 45-417 0 0,-5 68 351 0 0,-16-112 71 0 0,0 1-1 0 0,0-1 0 0 0,1 0 0 0 0,-1 0 0 0 0,1 1 0 0 0,-1-1 0 0 0,1 0 1 0 0,0 0-1 0 0,-1 0 0 0 0,1 0 0 0 0,0 0 0 0 0,0 0 0 0 0,0 0 0 0 0,0 0 1 0 0,0 0-1 0 0,0 0 0 0 0,0 0 0 0 0,0 0 0 0 0,0-1 0 0 0,0 1 0 0 0,0 0 1 0 0,1-1-1 0 0,-1 1 0 0 0,0-1 0 0 0,0 0 0 0 0,1 1 0 0 0,-1-1 0 0 0,0 0 1 0 0,0 0-1 0 0,1 0 0 0 0,-1 1 0 0 0,0-1 0 0 0,1-1 0 0 0,-1 1 0 0 0,0 0 1 0 0,1 0-1 0 0,-1 0 0 0 0,0-1 0 0 0,1 1 0 0 0,-1-1 0 0 0,0 1 0 0 0,1-1-4 0 0,51-29 166 0 0,135-112-270 0 0,-104 104 18 0 0,-82 57 91 0 0,-45 205 184 0 0,56-173-1757 0 0,20-39-3961 0 0,-4-12-3193 0 0,-19 0 2110 0 0</inkml:trace>
  <inkml:trace contextRef="#ctx0" brushRef="#br0" timeOffset="5637.915">3328 240 0 0 0,'0'0'247'0'0,"0"0"666"0"0,0 0 350 0 0,0 0 323 0 0,0 0 205 0 0,0 0-61 0 0,0 0-182 0 0,0 0-208 0 0,0 0-188 0 0,0 0-147 0 0,0 0-120 0 0,-9-5-97 0 0,-44-26 1075 0 0,44 31-1792 0 0,-1 1 0 0 0,1 0 0 0 0,-1 0 0 0 0,1 1 0 0 0,-1 0 0 0 0,1 1 0 0 0,0 0 0 0 0,0 1 0 0 0,0 0 0 0 0,1 0 0 0 0,0 0 0 0 0,-1 1 0 0 0,1 1 0 0 0,1-1 0 0 0,-1 1 0 0 0,1 1 0 0 0,0-1 0 0 0,0 1 0 0 0,1 0 0 0 0,0 1 0 0 0,0-1 0 0 0,1 1 0 0 0,0 1-71 0 0,2-6-5 0 0,0 1 0 0 0,0-1 0 0 0,0 1 0 0 0,0 0 0 0 0,1 0-1 0 0,-1 0 1 0 0,1 0 0 0 0,0 0 0 0 0,1 1 0 0 0,-1-1 0 0 0,1 0 0 0 0,-1 1 0 0 0,1-1 0 0 0,1 1 0 0 0,-1 0 0 0 0,1-1 0 0 0,0 1 0 0 0,0 0 0 0 0,0-1 0 0 0,0 1 0 0 0,1 0 0 0 0,0-1-1 0 0,0 1 1 0 0,0-1 0 0 0,0 1 0 0 0,1-1 0 0 0,0 0 0 0 0,0 0 0 0 0,0 1 0 0 0,0-1 0 0 0,1 0 0 0 0,0-1 0 0 0,-1 1 0 0 0,1 0 0 0 0,1-1 0 0 0,-1 0 0 0 0,0 0 0 0 0,1 0 0 0 0,0 0 0 0 0,0 0-1 0 0,-1-1 1 0 0,2 1 0 0 0,-1-1 0 0 0,0 0 0 0 0,0-1 0 0 0,1 1 0 0 0,-1-1 0 0 0,2 1 5 0 0,2-1 71 0 0,-1 1 57 0 0,0-1 0 0 0,1 0 0 0 0,-1 0 0 0 0,0-1 0 0 0,0 0 0 0 0,0 0 0 0 0,1 0 0 0 0,-1-1 0 0 0,0 0 0 0 0,0-1 0 0 0,0 0 0 0 0,0 0 0 0 0,0 0 0 0 0,0-1 0 0 0,-1 0 0 0 0,1 0 0 0 0,-1 0 0 0 0,3-3-128 0 0,115-131 896 0 0,-53 23-858 0 0,-66 221-1644 0 0,13 229 367 0 0,-18-302 1057 0 0,-2 0-1 0 0,-2 1 1 0 0,-1-1 0 0 0,-1-1-1 0 0,-2 1 1 0 0,-1-1 0 0 0,-2-1-1 0 0,-3 4 183 0 0,11-25 45 0 0,-1-1 0 0 0,-1 1 1 0 0,0-1-1 0 0,0 0 0 0 0,-1-1 0 0 0,0 1 0 0 0,-1-1 0 0 0,0 0 0 0 0,0-1 0 0 0,-1 1 0 0 0,0-1 0 0 0,-1-1 1 0 0,1 0-1 0 0,-2 0 0 0 0,1-1 0 0 0,-1 0 0 0 0,1 0 0 0 0,-2-1 0 0 0,1-1 0 0 0,0 1 0 0 0,-1-2 0 0 0,0 1 1 0 0,0-2-1 0 0,0 1 0 0 0,0-2 0 0 0,0 1 0 0 0,-1-1 0 0 0,-10-1-45 0 0,19 0 50 0 0,1 0-1 0 0,-1-1 1 0 0,0 1-1 0 0,1 0 1 0 0,-1-1 0 0 0,0 0-1 0 0,1 0 1 0 0,-1 1-1 0 0,1-1 1 0 0,-1-1-1 0 0,1 1 1 0 0,0 0 0 0 0,-1-1-1 0 0,1 1 1 0 0,0-1-1 0 0,0 0 1 0 0,0 1-1 0 0,0-1 1 0 0,0 0 0 0 0,1 0-1 0 0,-1 0 1 0 0,1-1-1 0 0,-1 1 1 0 0,1 0-1 0 0,0-1 1 0 0,-1 1 0 0 0,1-1-1 0 0,0 1 1 0 0,1-1-1 0 0,-1 1 1 0 0,0-1-1 0 0,1 0 1 0 0,0 1 0 0 0,-1-1-1 0 0,1 0 1 0 0,0 1-1 0 0,0-1 1 0 0,1 0-1 0 0,-1 0-49 0 0,1-6 67 0 0,1 1 0 0 0,0-1 0 0 0,0 0-1 0 0,1 1 1 0 0,0 0 0 0 0,1 0-1 0 0,0 0 1 0 0,0 0 0 0 0,0 0 0 0 0,1 1-1 0 0,3-4-66 0 0,26-25 36 0 0,1 1-1 0 0,3 2 1 0 0,0 1-1 0 0,2 2 1 0 0,1 2-1 0 0,1 2 0 0 0,33-14-35 0 0,62-23-1480 0 0,-78 41-6704 0 0,-47 18-2444 0 0</inkml:trace>
</inkml:ink>
</file>

<file path=ppt/ink/ink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49.0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41 888 0 0,'0'0'1571'0'0,"0"0"54"0"0,0 0 56 0 0,0 0-4 0 0,0 0-161 0 0,0 0-218 0 0,0 0-246 0 0,0 0-225 0 0,0 0-182 0 0,0 0-167 0 0,0 0-122 0 0,1-5-104 0 0,-1 3-225 0 0,0 1-1 0 0,0-1 1 0 0,0 1 0 0 0,1-1 0 0 0,-1 1 0 0 0,1-1 0 0 0,-1 1 0 0 0,1-1 0 0 0,-1 1 0 0 0,1 0 0 0 0,0-1 0 0 0,-1 1 0 0 0,1 0 0 0 0,0 0 0 0 0,0-1-1 0 0,0 1 1 0 0,0 0 0 0 0,0 0 0 0 0,0 0 0 0 0,0 0 0 0 0,1 0 0 0 0,-1 0 0 0 0,0 1 0 0 0,0-1 0 0 0,1 0 0 0 0,-1 1 0 0 0,0-1 0 0 0,1 1-1 0 0,-1-1 1 0 0,1 1 0 0 0,-1 0 0 0 0,1-1 0 0 0,-1 1 0 0 0,1 0 0 0 0,-1 0 0 0 0,1 0 0 0 0,1 0-27 0 0,142 0 2051 0 0,-136 1-2010 0 0,1 0 0 0 0,-1 1-1 0 0,0 0 1 0 0,1 0 0 0 0,-1 1 0 0 0,0 0 0 0 0,-1 1 0 0 0,1 0-1 0 0,0 0 1 0 0,-1 1 0 0 0,0 0 0 0 0,0 1 0 0 0,-1-1 0 0 0,0 1-1 0 0,1 1 1 0 0,-2-1 0 0 0,1 1 0 0 0,-1 1 0 0 0,0-1 0 0 0,-1 1-1 0 0,4 6-40 0 0,-3 5 122 0 0,-1 0 0 0 0,0 0 0 0 0,-2 1 0 0 0,0-1 0 0 0,-1 1 0 0 0,-1-1-1 0 0,0 1 1 0 0,-2 0 0 0 0,-1 0 0 0 0,0-1 0 0 0,-1 1 0 0 0,-1-1 0 0 0,-1 0-1 0 0,-1 0 1 0 0,0 0 0 0 0,-7 11-122 0 0,-20 90 339 0 0,12 68 240 0 0,20-175-515 0 0,1-1 0 0 0,0 1 0 0 0,1-1 0 0 0,1 1 0 0 0,0-1 1 0 0,0 1-1 0 0,1-1 0 0 0,1 0 0 0 0,0 0 0 0 0,1-1 0 0 0,4 9-64 0 0,-1-6 141 0 0,1-1 0 0 0,0 0 1 0 0,1-1-1 0 0,0 0 0 0 0,1 0 0 0 0,1-1 0 0 0,-1 0 0 0 0,2-1 0 0 0,-1-1 0 0 0,1 0 0 0 0,1-1 1 0 0,0 0-1 0 0,0-1 0 0 0,0 0 0 0 0,1-2 0 0 0,7 3-141 0 0,21-1 1224 0 0,-43-7-968 0 0,0 0 18 0 0,0 0-12 0 0,0 0-20 0 0,0 0-17 0 0,0 0-9 0 0,0 0-10 0 0,0 0-20 0 0,-2-1-178 0 0,0-1-1 0 0,0 0 1 0 0,0 0-1 0 0,0 1 0 0 0,0-1 1 0 0,-1 1-1 0 0,1 0 1 0 0,0-1-1 0 0,-1 1 0 0 0,1 0 1 0 0,-1 1-1 0 0,0-1 1 0 0,1 0-1 0 0,-1 1 0 0 0,1-1 1 0 0,-1 1-1 0 0,0 0 1 0 0,0 0-1 0 0,1 0 0 0 0,-1 0 1 0 0,0 1-1 0 0,1-1 1 0 0,-1 1-1 0 0,0-1 0 0 0,1 1 1 0 0,-1 0-8 0 0,-10 0 74 0 0,8 0-80 0 0,1 1-1 0 0,-1-1 1 0 0,0 1-1 0 0,1 0 1 0 0,0 0-1 0 0,0 1 1 0 0,-1 0 0 0 0,2-1-1 0 0,-1 1 1 0 0,0 1-1 0 0,0-1 1 0 0,1 0-1 0 0,0 1 1 0 0,0 0 0 0 0,0 0-1 0 0,0 0 1 0 0,0 0-1 0 0,1 0 1 0 0,0 0-1 0 0,0 1 1 0 0,0-1 0 0 0,0 1-1 0 0,0 3 7 0 0,1 1-3 0 0,1 0 0 0 0,0 1 1 0 0,0-1-1 0 0,1 1 0 0 0,0-1 0 0 0,1 0 0 0 0,0 0 0 0 0,0 0 1 0 0,1 0-1 0 0,0 0 0 0 0,1 0 0 0 0,0-1 0 0 0,0 1 0 0 0,1-1 1 0 0,0 0-1 0 0,0 0 0 0 0,1-1 0 0 0,3 4 3 0 0,31 55-10 0 0,-35-57 26 0 0,0 0 0 0 0,0 0 1 0 0,-1 0-1 0 0,0 1 0 0 0,-1 0 0 0 0,0 0 1 0 0,0 0-1 0 0,-1 0 0 0 0,0 0 1 0 0,-1 0-1 0 0,-1 1 0 0 0,1-1 1 0 0,-1 0-1 0 0,-1 1 0 0 0,0-1 0 0 0,-1 0 1 0 0,0 0-1 0 0,0 0 0 0 0,-1 0 1 0 0,0 0-1 0 0,-1 0 0 0 0,0-1 0 0 0,-3 5-16 0 0,-1-2 18 0 0,-2 0 0 0 0,1 0-1 0 0,-2-1 1 0 0,1 0-1 0 0,-1-1 1 0 0,-1-1 0 0 0,0 1-1 0 0,0-2 1 0 0,-1 0-1 0 0,0 0 1 0 0,-1-1-1 0 0,1-1 1 0 0,-1 0 0 0 0,-1-1-1 0 0,1 0 1 0 0,-1-1-1 0 0,1-1 1 0 0,-1-1-1 0 0,0 0 1 0 0,0 0 0 0 0,0-2-1 0 0,-1 0-17 0 0,-46-12-1417 0 0,45-27-3104 0 0,17 11-6502 0 0,0 19 473 0 0</inkml:trace>
  <inkml:trace contextRef="#ctx0" brushRef="#br0" timeOffset="435.244">871 892 1240 0 0,'0'0'3850'0'0,"0"0"-2111"0"0,0 0-628 0 0,0 0 150 0 0,0 0 242 0 0,0 0 112 0 0,0 0-79 0 0,0 0-125 0 0,0 0-152 0 0,0 0-164 0 0,0 0-118 0 0,0 0-123 0 0,0 0-103 0 0,29 0-71 0 0,92 0-68 0 0,-29-4 715 0 0,36-10-507 0 0,-120 12-111 0 0,-2 0-4418 0 0,-6 2-9193 0 0,-1 0 5163 0 0</inkml:trace>
  <inkml:trace contextRef="#ctx0" brushRef="#br0" timeOffset="681.921">863 1120 9066 0 0,'0'0'1031'0'0,"0"0"-160"0"0,0 0 296 0 0,0 0 404 0 0,0 0 173 0 0,0 0-114 0 0,0 0-250 0 0,0 0-282 0 0,0 0-264 0 0,0 0-199 0 0,36 0-215 0 0,116-1-136 0 0,82-20 242 0 0,-100 6-2959 0 0,-117 13-383 0 0,-8-3-6177 0 0,-7 5 978 0 0</inkml:trace>
  <inkml:trace contextRef="#ctx0" brushRef="#br0" timeOffset="1201.668">998 615 6457 0 0,'0'0'1339'0'0,"0"0"-236"0"0,0 0-141 0 0,0 0-25 0 0,0 0-37 0 0,0 0 30 0 0,0 0 46 0 0,0 0 39 0 0,0 0 80 0 0,0 0-67 0 0,0 0-117 0 0,0 0-100 0 0,0 0-103 0 0,23 19-57 0 0,74 57-39 0 0,8-15 795 0 0,-70-47-1099 0 0,190 81 595 0 0,-222-94-898 0 0,-1 0 0 0 0,1 0 0 0 0,-1 0 0 0 0,1 0 0 0 0,-1 0 0 0 0,0 1 0 0 0,0-1 0 0 0,1 1 0 0 0,-1 0 0 0 0,0 0 0 0 0,0 0 0 0 0,0 0 1 0 0,-1 0-1 0 0,1 0 0 0 0,0 0 0 0 0,-1 0 0 0 0,0 1 0 0 0,1-1 0 0 0,-1 1 0 0 0,0-1 0 0 0,0 1 0 0 0,0-1 0 0 0,0 1 0 0 0,-1 0 0 0 0,1-1 0 0 0,-1 1 0 0 0,0 0 0 0 0,0-1 0 0 0,0 1 0 0 0,0 0 0 0 0,0 0 0 0 0,0-1 0 0 0,-1 1 0 0 0,1 0 0 0 0,-1-1 1 0 0,0 1-1 0 0,0-1 0 0 0,0 1 0 0 0,0-1 0 0 0,0 1 0 0 0,0-1 0 0 0,-1 1 0 0 0,1-1 0 0 0,-1 0 0 0 0,0 0 0 0 0,0 1-5 0 0,-21 26 105 0 0,-1-2-1 0 0,-2 0 1 0 0,-1-1-1 0 0,0-2 1 0 0,-2 0 0 0 0,-1-2-105 0 0,-55 48 179 0 0,-9 16-589 0 0,86-61-1674 0 0,8-14-7332 0 0,0-7 4122 0 0,0-4-1594 0 0</inkml:trace>
</inkml:ink>
</file>

<file path=ppt/ink/ink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53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113 23 1608 0 0,'0'0'2214'0'0,"0"0"-819"0"0,0 0-196 0 0,0 0 173 0 0,0 0 158 0 0,0 0 41 0 0,0 0-175 0 0,0 0-306 0 0,0 0-333 0 0,0 0-251 0 0,0 0-215 0 0,-3 2-145 0 0,1-2-119 0 0,1 1 0 0 0,0 0 0 0 0,-1 0 0 0 0,1 0-1 0 0,0 0 1 0 0,0 1 0 0 0,0-1 0 0 0,0 0 0 0 0,0 0 0 0 0,0 1 0 0 0,0-1-1 0 0,0 1 1 0 0,1-1 0 0 0,-1 1 0 0 0,0-1 0 0 0,1 1 0 0 0,-1-1 0 0 0,1 1-1 0 0,0-1 1 0 0,-1 1 0 0 0,1 0 0 0 0,0-1 0 0 0,0 1 0 0 0,0 0-1 0 0,0-1 1 0 0,0 1 0 0 0,1-1 0 0 0,-1 1 0 0 0,0 0 0 0 0,1 0-27 0 0,6 243 2180 0 0,-9-178-2072 0 0,-4 1 0 0 0,-3-1 0 0 0,-2 0-1 0 0,-4-1 1 0 0,-2-1 0 0 0,-7 13-108 0 0,9-42-1923 0 0,15-35 837 0 0,0-1-306 0 0,3-9-1982 0 0,21-33-4720 0 0,-18 30 5255 0 0</inkml:trace>
  <inkml:trace contextRef="#ctx0" brushRef="#br0" timeOffset="279.39">39 107 0 0 0,'0'0'543'0'0,"0"0"237"0"0,0 0 209 0 0,0 0 401 0 0,0 0 341 0 0,0 0 108 0 0,0 0-84 0 0,0 0-168 0 0,0 0-164 0 0,0 0-134 0 0,0 0-140 0 0,0 0-166 0 0,0 0-127 0 0,30-6-144 0 0,94-20-136 0 0,-7-4 686 0 0,61-14-2561 0 0,-179 62-3654 0 0,-14 4-2621 0 0,10-15 2536 0 0</inkml:trace>
  <inkml:trace contextRef="#ctx0" brushRef="#br0" timeOffset="528.722">34 406 2417 0 0,'0'0'1896'0'0,"0"0"-848"0"0,0 0 51 0 0,0 0 427 0 0,0 0 263 0 0,0 0-43 0 0,0 0-247 0 0,0 0-248 0 0,0 0-248 0 0,0 0-208 0 0,0 0-186 0 0,32-6-167 0 0,97-17-130 0 0,-39 4 599 0 0,-46 10-3066 0 0,-10 7-7934 0 0,-28 2 3990 0 0</inkml:trace>
  <inkml:trace contextRef="#ctx0" brushRef="#br0" timeOffset="880.398">323 667 5521 0 0,'0'0'1172'0'0,"0"0"-582"0"0,0 0-46 0 0,0 0 300 0 0,0 0 180 0 0,0 0-9 0 0,0 0-149 0 0,0 0-202 0 0,0 0-191 0 0,0 0-123 0 0,0 0-107 0 0,0 0-65 0 0,0 0-43 0 0,-3 33-38 0 0,-9 102-5 0 0,9-65 536 0 0,3-47-7438 0 0,2-23 138 0 0,-1 0 5718 0 0</inkml:trace>
  <inkml:trace contextRef="#ctx0" brushRef="#br0" timeOffset="1184.975">327 656 2697 0 0,'0'0'1709'0'0,"0"0"-634"0"0,0 0-171 0 0,0 0 222 0 0,0 0 252 0 0,0 0 127 0 0,0 0-34 0 0,0 0-136 0 0,0 0-179 0 0,0 0-249 0 0,0 0-220 0 0,0 0-183 0 0,0 0-164 0 0,19 1-108 0 0,59 0-62 0 0,38-14-313 0 0,-81 13-2166 0 0,-23 0-1604 0 0,0 0-3853 0 0,-10 0 4701 0 0</inkml:trace>
  <inkml:trace contextRef="#ctx0" brushRef="#br0" timeOffset="1451.291">343 822 2529 0 0,'0'0'1113'0'0,"0"0"-371"0"0,0 0-40 0 0,0 0 152 0 0,0 0 166 0 0,0 0 163 0 0,0 0 92 0 0,0 0 43 0 0,0 0-33 0 0,0 0-150 0 0,0 0-184 0 0,0 0-188 0 0,0 0-171 0 0,20 0-145 0 0,98 0 28 0 0,-58-6-461 0 0,-40 5-2885 0 0,1 0-4293 0 0,-15 1 801 0 0</inkml:trace>
</inkml:ink>
</file>

<file path=ppt/ink/ink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55.6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1 299 4465 0 0,'0'0'1316'0'0,"0"0"-33"0"0,0 0 65 0 0,0 0 89 0 0,0 0-26 0 0,0 0-204 0 0,0 0-274 0 0,0 0-235 0 0,0 0-118 0 0,0 0-27 0 0,0 0 45 0 0,0 0 7 0 0,12 0-29 0 0,92-7 1063 0 0,49-8-137 0 0,-87 13-1481 0 0,1 0-3854 0 0,-54 4-352 0 0,-7 1-4296 0 0,-4 0 4808 0 0</inkml:trace>
  <inkml:trace contextRef="#ctx0" brushRef="#br0" timeOffset="250.183">19 483 5817 0 0,'0'0'1922'0'0,"0"0"-1123"0"0,0 0-235 0 0,0 0 365 0 0,0 0 364 0 0,0 0 82 0 0,0 0-119 0 0,0 0-197 0 0,0 0-240 0 0,0 0-178 0 0,0 0-154 0 0,33-4-154 0 0,102-11-129 0 0,-42 3-74 0 0,-29 4-2006 0 0,-18 7-5706 0 0,-38 1-588 0 0</inkml:trace>
  <inkml:trace contextRef="#ctx0" brushRef="#br0" timeOffset="3230.038">489 582 512 0 0,'0'0'863'0'0,"0"0"22"0"0,0 0 164 0 0,0 0 259 0 0,0 0 155 0 0,0 0 33 0 0,0 0-93 0 0,0 0-169 0 0,0 0-166 0 0,0 0-126 0 0,0 0-141 0 0,-3-6-74 0 0,0 1-475 0 0,1 0 1 0 0,0 0-1 0 0,0 0 1 0 0,1 0-1 0 0,0-1 1 0 0,0 1-1 0 0,0 0 0 0 0,0-1 1 0 0,1 1-1 0 0,0 0 1 0 0,0-1-1 0 0,0 1 1 0 0,1 0-1 0 0,0-1-252 0 0,7-22 372 0 0,2 0 1 0 0,1 1-1 0 0,1 0 1 0 0,2 1-1 0 0,0 1 1 0 0,2 0-1 0 0,5-5-372 0 0,-10 13 9 0 0,2 0 1 0 0,0 2-1 0 0,0-1 0 0 0,2 2 0 0 0,0 0 0 0 0,0 1 0 0 0,14-9-9 0 0,-28 21-26 0 0,0-1-1 0 0,0 1 0 0 0,1 0 1 0 0,-1 0-1 0 0,0 0 0 0 0,1 0 1 0 0,-1 0-1 0 0,0 0 0 0 0,1 0 1 0 0,-1 1-1 0 0,1-1 0 0 0,-1 0 1 0 0,1 1-1 0 0,0 0 0 0 0,-1-1 0 0 0,1 1 1 0 0,0 0-1 0 0,-1-1 0 0 0,1 1 1 0 0,0 0-1 0 0,-1 0 0 0 0,1 1 1 0 0,0-1-1 0 0,-1 0 0 0 0,1 0 1 0 0,-1 1-1 0 0,1-1 0 0 0,0 1 1 0 0,-1-1-1 0 0,1 1 0 0 0,-1 0 1 0 0,1 0-1 0 0,0 0 27 0 0,19 201 301 0 0,-15-140-273 0 0,-6-62-42 0 0,32-36 273 0 0,130-167-461 0 0,-76 122-106 0 0,-85 80 291 0 0,-1 0-1 0 0,1 1 1 0 0,0-1-1 0 0,-1 0 1 0 0,1 0-1 0 0,0 1 1 0 0,0-1-1 0 0,-1 1 1 0 0,1-1-1 0 0,0 0 1 0 0,0 1-1 0 0,0-1 1 0 0,0 1-1 0 0,0 0 1 0 0,-1-1-1 0 0,1 1 1 0 0,0 0-1 0 0,0 0 1 0 0,0-1-1 0 0,0 1 1 0 0,0 0-1 0 0,0 0 1 0 0,0 0-1 0 0,0 0 1 0 0,0 0-1 0 0,0 0 1 0 0,0 1-1 0 0,0-1 1 0 0,0 0-1 0 0,0 0 1 0 0,0 1-1 0 0,0-1 1 0 0,0 0 0 0 0,0 1-1 0 0,0-1 1 0 0,-1 1-1 0 0,1 0 1 0 0,0-1-1 0 0,0 1 1 0 0,0-1-1 0 0,-1 1 1 0 0,1 0-1 0 0,0 0 1 0 0,-1-1-1 0 0,1 1 1 0 0,-1 0-1 0 0,1 0 1 0 0,-1 0-1 0 0,1 0 1 0 0,-1 0-1 0 0,0 0 1 0 0,1 0-1 0 0,-1-1 1 0 0,0 1-1 0 0,0 0 1 0 0,0 0 17 0 0,12 65 61 0 0,-11-56-11 0 0,1 163 81 0 0,-8-137-1014 0 0,-1-14-5883 0 0,6-21 2107 0 0,0-1-1436 0 0</inkml:trace>
  <inkml:trace contextRef="#ctx0" brushRef="#br0" timeOffset="3857.009">1518 71 5425 0 0,'0'0'792'0'0,"0"0"-74"0"0,0 0 94 0 0,0 0 186 0 0,0 0 150 0 0,0 0-12 0 0,0 0-125 0 0,0 0-190 0 0,0 0-179 0 0,0 0-175 0 0,0 0-186 0 0,0 0-145 0 0,-31 23-93 0 0,-95 73-38 0 0,84-50-5 0 0,40-38 5 0 0,-2 1-49 0 0,1 0 0 0 0,1 1 0 0 0,-1-1-1 0 0,2 0 1 0 0,-1 1 0 0 0,1-1 0 0 0,0 1-1 0 0,1-1 1 0 0,1 1 0 0 0,-1-1 0 0 0,2 6 44 0 0,0-14 29 0 0,0 0 0 0 0,-1 1 0 0 0,1-1 1 0 0,0 0-1 0 0,0 0 0 0 0,0 0 0 0 0,0 0 1 0 0,1-1-1 0 0,-1 1 0 0 0,0 0 0 0 0,0-1 1 0 0,0 0-1 0 0,1 1 0 0 0,-1-1 0 0 0,0 0 1 0 0,0 0-1 0 0,1 0 0 0 0,-1-1 1 0 0,0 1-1 0 0,0 0 0 0 0,0-1 0 0 0,1 1 1 0 0,-1-1-1 0 0,0 0 0 0 0,0 0 0 0 0,0 0 1 0 0,0 0-1 0 0,0 0 0 0 0,0 0 0 0 0,-1-1 1 0 0,1 1-1 0 0,0-1-29 0 0,253-238 755 0 0,-255 241-770 0 0,-1 0 0 0 0,1 0 0 0 0,0 0 0 0 0,-1 0 0 0 0,1 1 0 0 0,0-1 0 0 0,0 0 0 0 0,0 0 0 0 0,0 0 0 0 0,0 1 0 0 0,0-1 0 0 0,0 0 0 0 0,0 0 0 0 0,1 0 0 0 0,-1 0 0 0 0,0 1 0 0 0,1-1 0 0 0,-1 0 0 0 0,1 0 0 0 0,-1 0 0 0 0,1 0 0 0 0,0 0 0 0 0,-1 0 0 0 0,1 0 0 0 0,0 0 0 0 0,0 0 0 0 0,0-1 0 0 0,-1 1 0 0 0,1 0 0 0 0,0 0 0 0 0,0-1 0 0 0,0 1 0 0 0,0-1 0 0 0,0 1 0 0 0,0-1 0 0 0,1 1 0 0 0,-1-1 0 0 0,0 1 0 0 0,0-1 0 0 0,0 0 0 0 0,0 0 0 0 0,0 1 0 0 0,1-1 0 0 0,-1 0 0 0 0,0 0 0 0 0,0 0 0 0 0,0-1 0 0 0,1 1 0 0 0,-1 0 0 0 0,0 0 0 0 0,0-1 0 0 0,0 1 0 0 0,0 0 0 0 0,0-1 0 0 0,0 1 0 0 0,0-1 0 0 0,1 0 0 0 0,-1 1 0 0 0,-1-1 0 0 0,1 0 0 0 0,0 1 0 0 0,0-1 0 0 0,0 0 0 0 0,0 0 0 0 0,0 0 0 0 0,-1 0 0 0 0,1 0 0 0 0,0 0 0 0 0,-1 0 0 0 0,1-1 15 0 0,-2 95-74 0 0,-5-1 0 0 0,-3 0-1 0 0,-17 66 75 0 0,6-69-180 0 0,-3-2 0 0 0,-4 0 0 0 0,-11 17 180 0 0,31-86 21 0 0,-1-1-1 0 0,-1 1 0 0 0,0-1 0 0 0,-2-1 1 0 0,0 0-1 0 0,0 0 0 0 0,-2-1 0 0 0,0-1 1 0 0,-1 0-1 0 0,-5 4-20 0 0,17-16 8 0 0,0 0 0 0 0,1 0 1 0 0,-1-1-1 0 0,0 1 0 0 0,0-1 0 0 0,1 1 1 0 0,-1-1-1 0 0,-1 0 0 0 0,1 1 0 0 0,0-1 1 0 0,0 0-1 0 0,0-1 0 0 0,0 1 0 0 0,-1 0 0 0 0,1-1 1 0 0,0 1-1 0 0,-1-1 0 0 0,1 0 0 0 0,0 1 1 0 0,-1-1-1 0 0,1 0 0 0 0,0-1 0 0 0,-1 1 0 0 0,1 0 1 0 0,-1-1-1 0 0,1 1 0 0 0,0-1 0 0 0,0 0 1 0 0,-1 0-1 0 0,1 0 0 0 0,0 0 0 0 0,0 0 1 0 0,0 0-1 0 0,0 0 0 0 0,0-1 0 0 0,0 1 0 0 0,1-1 1 0 0,-1 0-1 0 0,0 1 0 0 0,1-1 0 0 0,-1 0 1 0 0,1 0-1 0 0,-1 0 0 0 0,1 0 0 0 0,0 0 0 0 0,0 0 1 0 0,-1-2-9 0 0,1-19 75 0 0,1-1 0 0 0,1 1 0 0 0,2 0 0 0 0,0 0 0 0 0,1 0 1 0 0,1 1-1 0 0,1-1 0 0 0,1 1 0 0 0,1 0 0 0 0,1 1 0 0 0,1 0 0 0 0,0 1 0 0 0,2-1 1 0 0,0 2-1 0 0,13-15-75 0 0,93-104-278 0 0,-57 93-5210 0 0,-53 41 1346 0 0,-2 4-1499 0 0</inkml:trace>
  <inkml:trace contextRef="#ctx0" brushRef="#br0" timeOffset="4197.436">1948 34 3721 0 0,'0'0'645'0'0,"0"0"-238"0"0,0 0-47 0 0,0 0 111 0 0,0 0 34 0 0,0 0-21 0 0,0 0-31 0 0,0 0 24 0 0,0 0 107 0 0,0 0 163 0 0,0 0 77 0 0,0 0-4 0 0,5 4-21 0 0,-3-3-771 0 0,0 1 104 0 0,1-1-1 0 0,-1 1 0 0 0,0 0 1 0 0,0 0-1 0 0,-1 0 0 0 0,1 0 0 0 0,0 0 1 0 0,-1 0-1 0 0,1 0 0 0 0,-1 0 1 0 0,1 1-1 0 0,-1-1 0 0 0,0 1 1 0 0,0-1-1 0 0,0 1 0 0 0,-1-1 1 0 0,1 1-1 0 0,0 0 0 0 0,-1-1 1 0 0,0 1-1 0 0,0 1-131 0 0,0 29 352 0 0,-3 0 0 0 0,0-1 0 0 0,-2 0-1 0 0,-2 1 1 0 0,0-2 0 0 0,-6 10-352 0 0,-30 67-464 0 0,4-40-4038 0 0,27-50-1868 0 0,6-13 1512 0 0</inkml:trace>
  <inkml:trace contextRef="#ctx0" brushRef="#br0" timeOffset="4726.386">1858 362 0 0 0,'0'0'656'0'0,"0"0"44"0"0,0 0 62 0 0,0 0 33 0 0,0 0 11 0 0,0 0 17 0 0,0 0-39 0 0,0 0-19 0 0,13 6 7 0 0,41 18 27 0 0,-52-24-703 0 0,-1 1 1 0 0,1 0 0 0 0,-1-1-1 0 0,1 1 1 0 0,0-1 0 0 0,-1 0 0 0 0,1 0-1 0 0,-1 1 1 0 0,1-1 0 0 0,0 0-1 0 0,-1 0 1 0 0,1 0 0 0 0,0-1-1 0 0,-1 1 1 0 0,1 0 0 0 0,-1 0 0 0 0,1-1-1 0 0,-1 1 1 0 0,1-1 0 0 0,-1 0-1 0 0,1 1 1 0 0,-1-1 0 0 0,1 0 0 0 0,-1 0-1 0 0,0 0 1 0 0,1 0 0 0 0,-1 0-1 0 0,1-1-96 0 0,3-2 469 0 0,13-11-66 0 0,0-1 0 0 0,-1 0 0 0 0,-1-1-1 0 0,-1-1 1 0 0,0-1 0 0 0,-1 0 0 0 0,-1-1-1 0 0,-1 0 1 0 0,2-6-403 0 0,13-20 309 0 0,37-101-433 0 0,-82 185-702 0 0,6 94 1464 0 0,6 202-100 0 0,0-312-853 0 0,1-7-2191 0 0,3-5-3962 0 0,2-9 759 0 0</inkml:trace>
  <inkml:trace contextRef="#ctx0" brushRef="#br0" timeOffset="5030.554">2425 155 8082 0 0,'0'0'2334'0'0,"0"0"-1153"0"0,0 0-462 0 0,0 0 62 0 0,0 0 77 0 0,0 0-42 0 0,0 0-134 0 0,0 0-172 0 0,0 0-140 0 0,0 0-91 0 0,-3 32-61 0 0,-13 100-75 0 0,-2 33-202 0 0,2-87-1252 0 0,3-46-5840 0 0,10-29 1090 0 0,2-3 3670 0 0</inkml:trace>
  <inkml:trace contextRef="#ctx0" brushRef="#br0" timeOffset="5420.335">2528 299 0 0 0,'0'0'1012'0'0,"0"0"214"0"0,0 0 89 0 0,0 0 76 0 0,0 0 45 0 0,0 0-6 0 0,0 0-117 0 0,0 0-143 0 0,0 0-177 0 0,0 0-192 0 0,0 0-139 0 0,0 0-115 0 0,-19 14-73 0 0,-60 43-61 0 0,52-29 355 0 0,27-24-702 0 0,0-1 0 0 0,0 0 0 0 0,1 1 0 0 0,-1-1-1 0 0,1 0 1 0 0,-1 1 0 0 0,1-1 0 0 0,0 0 0 0 0,0 0 0 0 0,0 0-1 0 0,1 0 1 0 0,-1 0 0 0 0,1 0 0 0 0,0 0 0 0 0,-1 0 0 0 0,1-1-1 0 0,0 1 1 0 0,1 0 0 0 0,-1-1 0 0 0,0 0 0 0 0,1 0 0 0 0,0 0-1 0 0,-1 0 1 0 0,1 0 0 0 0,0 0 0 0 0,0 0 0 0 0,0-1 0 0 0,0 0-1 0 0,3 1-65 0 0,23 19 793 0 0,-10 1-240 0 0,4 4-712 0 0,-5-16-4969 0 0,-12-9-331 0 0,-2-1-2001 0 0</inkml:trace>
</inkml:ink>
</file>

<file path=ppt/ink/ink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12.6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442 306 0 0 0,'0'0'499'0'0,"0"0"414"0"0,0 0 52 0 0,0 0-60 0 0,0 0-89 0 0,12-2-109 0 0,49-7 1411 0 0,-61 9-1221 0 0,0 0 110 0 0,0 0 59 0 0,0 0 13 0 0,0 0-42 0 0,0 0-87 0 0,0 0-81 0 0,0 0-79 0 0,0 0-58 0 0,0 0-40 0 0,0 0-62 0 0,-16 0 755 0 0,-13 2-1372 0 0,1 2 0 0 0,-1 1 0 0 0,1 1-1 0 0,1 1 1 0 0,-1 1 0 0 0,1 2 0 0 0,-24 12-13 0 0,-21 6 133 0 0,71-28-145 0 0,0 0 0 0 0,0 0-1 0 0,1 0 1 0 0,-1 1 0 0 0,0-1 0 0 0,0 0 0 0 0,0 0-1 0 0,1 1 1 0 0,-1-1 0 0 0,0 0 0 0 0,0 1 0 0 0,1-1-1 0 0,-1 1 1 0 0,0-1 0 0 0,1 1 0 0 0,-1-1 0 0 0,0 1-1 0 0,1 0 1 0 0,-1-1 0 0 0,1 1 0 0 0,-1 0 0 0 0,1-1 0 0 0,-1 1-1 0 0,1 0 1 0 0,0-1 0 0 0,-1 1 0 0 0,1 0 0 0 0,0 0-1 0 0,-1 0 1 0 0,1 0 0 0 0,0-1 0 0 0,0 1 0 0 0,0 0-1 0 0,0 0 1 0 0,0 0 0 0 0,0 0 0 0 0,0-1 0 0 0,0 1-1 0 0,0 0 1 0 0,0 0 0 0 0,1 0 0 0 0,-1 0 0 0 0,0-1 0 0 0,0 1-1 0 0,1 0 1 0 0,-1 0 0 0 0,1-1 0 0 0,-1 1 0 0 0,1 0-1 0 0,-1-1 1 0 0,1 1 0 0 0,-1 0 0 0 0,1-1 0 0 0,-1 1-1 0 0,1-1 1 0 0,0 1 0 0 0,-1-1 0 0 0,1 1 0 0 0,0-1-1 0 0,0 1 1 0 0,-1-1 0 0 0,1 0 0 0 0,0 1 0 0 0,0-1-1 0 0,0 0 1 0 0,0 0 12 0 0,56 29 151 0 0,170-3 238 0 0,-226-26-391 0 0,0 0 0 0 0,0 0 0 0 0,-1 0-1 0 0,1 0 1 0 0,0 0 0 0 0,0 0 0 0 0,-1 0 0 0 0,1 0 0 0 0,0 1 0 0 0,-1-1 0 0 0,1 0 0 0 0,0 1 0 0 0,-1-1 0 0 0,1 0 0 0 0,0 1 0 0 0,-1-1 0 0 0,1 1 0 0 0,-1-1 0 0 0,1 1 0 0 0,-1-1 0 0 0,1 1 0 0 0,-1-1 0 0 0,1 1 0 0 0,-1 0 0 0 0,1-1 0 0 0,-1 1 0 0 0,0 0 0 0 0,1-1 0 0 0,-1 1 0 0 0,0 0 0 0 0,0-1 0 0 0,0 1 0 0 0,1 0 0 0 0,-1 0 0 0 0,0-1 0 0 0,0 1 0 0 0,0 0 0 0 0,0 0 0 0 0,0-1 0 0 0,0 1 0 0 0,0 0 0 0 0,-1 0 0 0 0,1-1 0 0 0,0 1 0 0 0,0 0 0 0 0,0 0 0 0 0,-1-1 0 0 0,1 1 0 0 0,0 0 0 0 0,-1-1 0 0 0,1 1 0 0 0,-1-1 0 0 0,1 1 0 0 0,-1 0 0 0 0,1-1 0 0 0,-1 1 0 0 0,1-1 0 0 0,-1 1 0 0 0,0-1 0 0 0,1 0 0 0 0,-1 1 2 0 0,-36 32 56 0 0,-349 224-467 0 0,346-213 311 0 0,39-43 94 0 0,0 0 1 0 0,1 0 0 0 0,-1 1-1 0 0,0-1 1 0 0,1 0-1 0 0,-1 0 1 0 0,0 1 0 0 0,1-1-1 0 0,0 0 1 0 0,-1 1 0 0 0,1-1-1 0 0,0 0 1 0 0,-1 1 0 0 0,1-1-1 0 0,0 0 1 0 0,0 1 0 0 0,0-1-1 0 0,0 0 1 0 0,1 1-1 0 0,-1-1 1 0 0,0 1 0 0 0,1-1-1 0 0,-1 0 1 0 0,0 1 0 0 0,1-1-1 0 0,-1 0 1 0 0,1 0 0 0 0,0 0-1 0 0,0 1 1 0 0,-1-1 0 0 0,1 0-1 0 0,0 0 1 0 0,0 0-1 0 0,0 0 1 0 0,0 0 0 0 0,0 0-1 0 0,0 0 1 0 0,0-1 0 0 0,0 1-1 0 0,1 0 6 0 0,24 10-32 0 0,0-2-1 0 0,1 0 1 0 0,0-2-1 0 0,0-1 0 0 0,1-1 1 0 0,0-1-1 0 0,0-2 1 0 0,0-1-1 0 0,0-1 0 0 0,18-2 33 0 0,-16 2-799 0 0,-9-5-3495 0 0,-11-6-4832 0 0,-6 5 6449 0 0</inkml:trace>
  <inkml:trace contextRef="#ctx0" brushRef="#br0" timeOffset="301.397">381 0 6481 0 0,'0'0'549'0'0,"0"0"-324"0"0,0 0-98 0 0,0 0 271 0 0,0 0 468 0 0,0 0 443 0 0,0 0 169 0 0,0 0-84 0 0,0 0-221 0 0,0 0-240 0 0,-3 34-193 0 0,-8 105-158 0 0,1 130 991 0 0,-92 250-968 0 0,94-317-3013 0 0,6-172-490 0 0,2-12-1855 0 0,0-11 1809 0 0,0-2-2486 0 0</inkml:trace>
</inkml:ink>
</file>

<file path=ppt/ink/ink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16.6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54 303 0 0 0,'0'0'1000'0'0,"0"0"350"0"0,0 0 204 0 0,0 0 42 0 0,0 0-54 0 0,0 0-60 0 0,0 0-83 0 0,0 0-132 0 0,0 0-156 0 0,0 0-152 0 0,0 0-193 0 0,-10-5-134 0 0,-33-15-141 0 0,82 15 1881 0 0,498 5 3340 0 0,-565-14-4502 0 0,23 11-1208 0 0,-22-8-51 0 0,1-1 0 0 0,0-2 0 0 0,1 0 0 0 0,0-2 0 0 0,2-1 0 0 0,-1-1 0 0 0,2 0 0 0 0,0-3 49 0 0,-5-47-3136 0 0,32 46-1394 0 0,8 3-4070 0 0,-7 14 813 0 0</inkml:trace>
</inkml:ink>
</file>

<file path=ppt/ink/ink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14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1 810 0 0 0,'0'0'1050'0'0,"0"0"-356"0"0,0 0-73 0 0,0 0 220 0 0,0 0 290 0 0,0 0 173 0 0,0 0-32 0 0,0 0-163 0 0,0 0-170 0 0,0 0-133 0 0,0 0-32 0 0,0 0 9 0 0,0 0 12 0 0,8-8 14 0 0,64-65 2025 0 0,246-332 1700 0 0,-171 185-4051 0 0,-111 143-24 0 0,-36 76-422 0 0,0 1-119 0 0,0 0-89 0 0,-2 20-500 0 0,-62 213 515 0 0,62-220 151 0 0,-4 24 13 0 0,2 0-1 0 0,1 0 1 0 0,2 0-1 0 0,3 35-7 0 0,-1-66-3 0 0,0-1 0 0 0,0 1 0 0 0,0-1 0 0 0,0 0 0 0 0,1 0-1 0 0,0 1 1 0 0,0-1 0 0 0,1 0 0 0 0,-1-1 0 0 0,1 1 0 0 0,0 0 0 0 0,0-1 0 0 0,1 1-1 0 0,-1-1 1 0 0,1 0 0 0 0,0 0 0 0 0,3 2 3 0 0,-3-6 26 0 0,1 0 0 0 0,0 0 0 0 0,-1 0 0 0 0,1 0 0 0 0,0-1 1 0 0,-1 1-1 0 0,1-1 0 0 0,-1 0 0 0 0,1-1 0 0 0,-1 1 0 0 0,0-1 0 0 0,1 0 0 0 0,-1 0 0 0 0,0 0 0 0 0,0-1 0 0 0,-1 1 0 0 0,1-1 1 0 0,0 0-1 0 0,-1 0 0 0 0,1 0 0 0 0,-1-1 0 0 0,0 1 0 0 0,0-1 0 0 0,-1 0 0 0 0,1 0 0 0 0,-1 0 0 0 0,2-3-26 0 0,4-2 20 0 0,66-84-38 0 0,-3-3 0 0 0,49-91 18 0 0,-44 32 148 0 0,-85 233-612 0 0,-3-19 744 0 0,3 1 0 0 0,2-1 0 0 0,3 1 0 0 0,3 1 0 0 0,3 8-280 0 0,-2-17 263 0 0,-15 132 199 0 0,1-97-727 0 0,9-77-4151 0 0,1-8-618 0 0,0-2-3682 0 0,4 0 4483 0 0</inkml:trace>
  <inkml:trace contextRef="#ctx0" brushRef="#br0" timeOffset="831.511">1512 586 2224 0 0,'0'0'2428'0'0,"0"0"-941"0"0,0 0-299 0 0,0 0 82 0 0,0 0 98 0 0,0 0 13 0 0,0 0-96 0 0,0 0-193 0 0,0 0-196 0 0,0 0-196 0 0,0 0-200 0 0,0 0-144 0 0,-7 0-79 0 0,-22 1-43 0 0,-18 32 711 0 0,33-19-768 0 0,-53 75 118 0 0,58-76-296 0 0,1 0 1 0 0,1 1 0 0 0,0-1 0 0 0,1 2 0 0 0,1-1 0 0 0,0 1 0 0 0,1 0 0 0 0,0 0 0 0 0,1 0 0 0 0,1 0-1 0 0,1 0 1 0 0,0 1 0 0 0,1 9 0 0 0,1-21 12 0 0,0 1 0 0 0,0-1 0 0 0,0 1 1 0 0,1-1-1 0 0,-1 1 0 0 0,1-1 0 0 0,1 0 0 0 0,-1 0 0 0 0,0 0 0 0 0,1 0 0 0 0,0 0 0 0 0,0-1 0 0 0,0 1 0 0 0,0-1 1 0 0,1 0-1 0 0,-1 1 0 0 0,1-2 0 0 0,0 1 0 0 0,0 0 0 0 0,0-1 0 0 0,0 0 0 0 0,0 0 0 0 0,1 0 0 0 0,-1 0 0 0 0,0-1 1 0 0,1 0-1 0 0,-1 1 0 0 0,1-2 0 0 0,0 1 0 0 0,4 0-12 0 0,4-2 79 0 0,-1 0 1 0 0,1-1-1 0 0,-1-1 1 0 0,1 0-1 0 0,-1 0 1 0 0,0-2-1 0 0,0 1 1 0 0,-1-1-1 0 0,1-1 1 0 0,-1 0-1 0 0,0-1 1 0 0,-1 0-1 0 0,1 0 1 0 0,-2-1-1 0 0,1-1 1 0 0,-1 1-1 0 0,0-1 0 0 0,-1-1 1 0 0,0 0-1 0 0,0 0 1 0 0,-1-1-1 0 0,2-5-79 0 0,-7 15-32 0 0,-1-1 0 0 0,0 0-1 0 0,0 0 1 0 0,-1 0 0 0 0,1 0-1 0 0,0 0 1 0 0,0-1 0 0 0,-1 1-1 0 0,0 0 1 0 0,1 0 0 0 0,-1 0-1 0 0,0 0 1 0 0,0-1 0 0 0,0 1-1 0 0,0 0 1 0 0,0 0 0 0 0,-1 0-1 0 0,1 0 1 0 0,-1-1 0 0 0,1 1-1 0 0,-1 0 1 0 0,0 0 0 0 0,0 0-1 0 0,0 0 1 0 0,0 0 0 0 0,0 0-1 0 0,0 1 1 0 0,-1-1 0 0 0,1 0-1 0 0,0 0 1 0 0,-1 1 0 0 0,0-1-1 0 0,1 1 1 0 0,-1 0 0 0 0,0-1-1 0 0,0 1 1 0 0,1 0 0 0 0,-1 0-1 0 0,0 0 1 0 0,0 0 0 0 0,0 0-1 0 0,-1 1 1 0 0,1-1 0 0 0,0 1-1 0 0,0-1 1 0 0,0 1 0 0 0,0 0-1 0 0,-1 0 1 0 0,1 0 0 0 0,0 0-1 0 0,0 0 1 0 0,0 0 0 0 0,-1 0 32 0 0,-9 0-630 0 0,0 0 1 0 0,0 1 0 0 0,0 1-1 0 0,0-1 1 0 0,0 2-1 0 0,0 0 1 0 0,0 0 0 0 0,1 1-1 0 0,0 0 1 0 0,0 1 0 0 0,0 1-1 0 0,0-1 1 0 0,-1 3 629 0 0,13-8-14 0 0,-1 0 1 0 0,0 0 0 0 0,1 0-1 0 0,-1 0 1 0 0,0 0-1 0 0,1 1 1 0 0,-1-1-1 0 0,0 0 1 0 0,1 0-1 0 0,-1 1 1 0 0,0-1-1 0 0,1 0 1 0 0,-1 0-1 0 0,0 1 1 0 0,0-1 0 0 0,0 0-1 0 0,1 1 1 0 0,-1-1-1 0 0,0 0 1 0 0,0 1-1 0 0,0-1 1 0 0,1 0-1 0 0,-1 1 1 0 0,0-1-1 0 0,0 1 1 0 0,0-1 0 0 0,0 0-1 0 0,0 1 1 0 0,0-1-1 0 0,0 0 1 0 0,0 1-1 0 0,0-1 1 0 0,0 1-1 0 0,0-1 1 0 0,0 0-1 0 0,0 1 1 0 0,0-1 0 0 0,-1 1-1 0 0,1-1 1 0 0,0 0-1 0 0,0 1 1 0 0,0-1-1 0 0,0 0 1 0 0,-1 1-1 0 0,1-1 1 0 0,0 0-1 0 0,0 0 1 0 0,-1 1-1 0 0,1-1 1 0 0,0 0 0 0 0,-1 1-1 0 0,1-1 1 0 0,0 0-1 0 0,-1 0 1 0 0,1 0-1 0 0,0 0 1 0 0,-1 1-1 0 0,1-1 1 0 0,0 0-1 0 0,-1 0 1 0 0,1 0 0 0 0,-1 0-1 0 0,1 0 1 0 0,0 0-1 0 0,-1 0 1 0 0,1 0-1 0 0,0 0 1 0 0,-1 0-1 0 0,1 0 1 0 0,-1 0 13 0 0,34 1 903 0 0,-25-1-592 0 0,19-2 190 0 0,1-2 0 0 0,-1 0 1 0 0,0-2-1 0 0,-1-1 0 0 0,24-9-501 0 0,13-3 96 0 0,-23 7-276 0 0,18-4-1147 0 0,-20 6-4529 0 0,-25 7 28 0 0</inkml:trace>
  <inkml:trace contextRef="#ctx0" brushRef="#br0" timeOffset="2685.435">2077 133 3257 0 0,'0'0'1371'0'0,"0"0"-220"0"0,0 0-54 0 0,0 0 122 0 0,0 0 119 0 0,0 0 45 0 0,0 0-31 0 0,0 0-136 0 0,0 0-161 0 0,0 0-173 0 0,0 0-177 0 0,0 0-78 0 0,17 1-38 0 0,114 2 1128 0 0,142-36 922 0 0,-185 22-2708 0 0,-69 11-4095 0 0,0 0-4270 0 0,-19 0 383 0 0</inkml:trace>
  <inkml:trace contextRef="#ctx0" brushRef="#br0" timeOffset="2950.862">2162 380 7586 0 0,'0'0'1189'0'0,"0"0"-321"0"0,0 0 153 0 0,0 0 394 0 0,0 0 230 0 0,0 0-98 0 0,0 0-272 0 0,0 0-255 0 0,0 0-217 0 0,0 0-171 0 0,31 1-153 0 0,100 3-128 0 0,30-19 96 0 0,-114 6-675 0 0,1 1-821 0 0,-16 3-1287 0 0,-1 0-3953 0 0,-15 1-4087 0 0</inkml:trace>
</inkml:ink>
</file>

<file path=ppt/ink/ink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30.1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97 2216 0 0,'0'0'1438'0'0,"0"0"-87"0"0,0 0-43 0 0,0 0 111 0 0,0 0 163 0 0,0 0 157 0 0,0 0 17 0 0,0 0-143 0 0,0 0-268 0 0,0 0-338 0 0,0 0-319 0 0,0-10-262 0 0,0-22-136 0 0,0 53 435 0 0,-21 327 934 0 0,3 17-1271 0 0,8-247-1995 0 0,10-118 775 0 0,0 0-366 0 0,0 0-461 0 0,-2-15-11693 0 0,2 8 11050 0 0</inkml:trace>
  <inkml:trace contextRef="#ctx0" brushRef="#br0" timeOffset="499.02">1 86 2945 0 0,'0'0'2117'0'0,"0"0"-852"0"0,0 0-256 0 0,0 0 3 0 0,0 0 98 0 0,0 0 113 0 0,0 0 3 0 0,0 0-93 0 0,0 0-147 0 0,0 0-154 0 0,0 0-144 0 0,0 0-115 0 0,0 0-108 0 0,32-14-75 0 0,101-42-44 0 0,-129 53-317 0 0,0 1 0 0 0,1 0 0 0 0,-1 1-1 0 0,1-1 1 0 0,-1 1 0 0 0,1-1 0 0 0,-1 1 0 0 0,1 1 0 0 0,0-1 0 0 0,-1 1 0 0 0,1 0 0 0 0,0 0 0 0 0,0 0 0 0 0,-1 0 0 0 0,1 1 0 0 0,1 0-29 0 0,5 2 95 0 0,-2-3-65 0 0,-1 1-1 0 0,0 1 0 0 0,0-1 0 0 0,0 1 0 0 0,0 0 0 0 0,0 1 0 0 0,-1 0 0 0 0,1 0 1 0 0,-1 1-1 0 0,1 0 0 0 0,-1 0 0 0 0,0 1 0 0 0,-1-1 0 0 0,1 2 0 0 0,-1-1 0 0 0,0 1 0 0 0,-1 0 1 0 0,1 0-1 0 0,-1 0 0 0 0,0 1 0 0 0,0 0 0 0 0,-1 0 0 0 0,0 0 0 0 0,-1 0 0 0 0,1 1 1 0 0,-1-1-1 0 0,-1 1 0 0 0,1 0 0 0 0,-1 0 0 0 0,0 6-29 0 0,-2-4 25 0 0,-1-1 0 0 0,-1 0 0 0 0,0 0 0 0 0,0 1 0 0 0,-1-1 0 0 0,0-1 1 0 0,0 1-1 0 0,-1 0 0 0 0,0-1 0 0 0,-1 0 0 0 0,0 0 0 0 0,0 0 0 0 0,0 0 0 0 0,-1-1 0 0 0,-1 0 0 0 0,1 0 0 0 0,-6 4-25 0 0,-132 94 147 0 0,135-99-139 0 0,-153 97 111 0 0,161-101-119 0 0,0-1 0 0 0,-1 0 0 0 0,1 1 0 0 0,0-1 0 0 0,0 0 0 0 0,-1 1 0 0 0,1 0 0 0 0,0-1 0 0 0,1 1 0 0 0,-1 0 0 0 0,0-1 0 0 0,0 1 0 0 0,1 0 0 0 0,-1 0 0 0 0,1-1 0 0 0,-1 1 0 0 0,1 0 0 0 0,0 0 0 0 0,0 0 0 0 0,0 0 0 0 0,0 0 0 0 0,0 0 0 0 0,0-1 0 0 0,1 1 0 0 0,-1 0 0 0 0,1 0 0 0 0,-1 0 0 0 0,1 0 0 0 0,-1-1 0 0 0,1 1 0 0 0,0 0 0 0 0,0-1 0 0 0,0 1 0 0 0,0-1 0 0 0,0 1 0 0 0,0-1 0 0 0,1 1-1 0 0,0 0 1 0 0,59 48 456 0 0,-57-47-411 0 0,312 164 3195 0 0,-312-165-3168 0 0,0 0 1 0 0,-1 1 0 0 0,1-1 0 0 0,-1 0-1 0 0,1 1 1 0 0,-1 0 0 0 0,0 0 0 0 0,0 0 0 0 0,0 0-1 0 0,0 1 1 0 0,-1-1 0 0 0,1 1 0 0 0,-1-1-1 0 0,0 1 1 0 0,0 0 0 0 0,0 0 0 0 0,0 0-1 0 0,-1 0 1 0 0,0 0 0 0 0,0 0 0 0 0,0 0 0 0 0,0 1-1 0 0,-1 0-72 0 0,-8 3-200 0 0,6-9-4620 0 0,1-2-4902 0 0,1 0-401 0 0</inkml:trace>
</inkml:ink>
</file>

<file path=ppt/ink/ink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0:10.1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139 117 0 0 0,'0'0'633'0'0,"0"0"597"0"0,0 0 197 0 0,0 0-27 0 0,0 0-83 0 0,0 0-110 0 0,0 0-114 0 0,0 0-86 0 0,2-1-57 0 0,8-9 773 0 0,-9 10-950 0 0,-1 0-102 0 0,0 0-114 0 0,0 0-98 0 0,31 5 3081 0 0,142 104-1215 0 0,-134-54-1735 0 0,-5 11-35 0 0,-3-10-209 0 0,-6-12-83 0 0,16 30 172 0 0,-30-33 112 0 0,-7 112 398 0 0,-12-108-798 0 0,8-45-145 0 0,0 0-23 0 0,0 0-26 0 0,0 0-15 0 0,0 0-16 0 0,0 0-26 0 0,0 0-12 0 0,0-18-3945 0 0,0 6-5307 0 0,0 6-917 0 0</inkml:trace>
  <inkml:trace contextRef="#ctx0" brushRef="#br0" timeOffset="1189.49">144 110 0 0 0,'0'0'886'0'0,"0"0"22"0"0,0 0 8 0 0,0 0-20 0 0,0 0-57 0 0,0 0-72 0 0,0 0-63 0 0,0 0 8 0 0,0 0 50 0 0,0 0 47 0 0,0 0 103 0 0,-2-1-98 0 0,-5-2 7566 0 0,-10 29-7249 0 0,-23 26-1000 0 0,-29 22 248 0 0,68-74-374 0 0,1 0 1 0 0,0 0 0 0 0,-1 0-1 0 0,1 0 1 0 0,-1 1 0 0 0,1-1 0 0 0,0 0-1 0 0,-1 0 1 0 0,1 0 0 0 0,0 1-1 0 0,-1-1 1 0 0,1 0 0 0 0,0 0 0 0 0,-1 1-1 0 0,1-1 1 0 0,0 0 0 0 0,-1 1-1 0 0,1-1 1 0 0,0 0 0 0 0,0 1 0 0 0,-1-1-1 0 0,1 0 1 0 0,0 1 0 0 0,0-1 0 0 0,0 0-1 0 0,0 1 1 0 0,0-1 0 0 0,-1 1-1 0 0,1-1 1 0 0,0 0 0 0 0,0 1 0 0 0,0-1-1 0 0,0 1 1 0 0,0-1 0 0 0,0 1-1 0 0,0-1 1 0 0,0 0 0 0 0,1 1 0 0 0,-1-1-1 0 0,0 1 1 0 0,0-1 0 0 0,0 0-1 0 0,0 1 1 0 0,0-1 0 0 0,1 0 0 0 0,-1 1-1 0 0,0-1 1 0 0,0 0 0 0 0,1 1-1 0 0,-1-1 1 0 0,0 0 0 0 0,0 1 0 0 0,1-1-1 0 0,-1 0 1 0 0,0 0 0 0 0,1 1-1 0 0,-1-1 1 0 0,1 0 0 0 0,-1 0 0 0 0,0 0-1 0 0,1 1 1 0 0,-1-1 0 0 0,1 0-1 0 0,-1 0 1 0 0,0 0 0 0 0,1 0-6 0 0,34 0 435 0 0,-20-1-294 0 0,45-10 387 0 0,27-27-149 0 0,170-122 49 0 0,-149 93-219 0 0,-189 89 1140 0 0,-122 23-1012 0 0,102-39 277 0 0,82 10-1448 0 0,2-2-5795 0 0,17-14 4044 0 0,0 0-1008 0 0,0 0-1177 0 0,0 0-1562 0 0</inkml:trace>
</inkml:ink>
</file>

<file path=ppt/ink/ink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33.5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83 391 2184 0 0,'0'0'2172'0'0,"0"0"-1147"0"0,0 0-275 0 0,0 0 143 0 0,0 0 239 0 0,0 0 158 0 0,0 0 22 0 0,0 0-135 0 0,0 0-311 0 0,0 0-301 0 0,0 0-277 0 0,0-7-403 0 0,-18 599 3529 0 0,16-400-3482 0 0,19-200-1288 0 0,-7-14-1000 0 0,-1-1 0 0 0,-1 0 0 0 0,-1-1 0 0 0,-1 0 0 0 0,-1 0 1 0 0,0-7 2355 0 0,-2 15-1394 0 0</inkml:trace>
  <inkml:trace contextRef="#ctx0" brushRef="#br0" timeOffset="279.234">0 365 2056 0 0,'0'0'47'0'0,"0"0"-110"0"0,0 0 298 0 0,0 0 624 0 0,0 0 597 0 0,0 0 299 0 0,0 0 51 0 0,0 0-127 0 0,0 0-163 0 0,0 0-163 0 0,0 0-210 0 0,0 0-167 0 0,0 0-149 0 0,33-1-129 0 0,100-5-88 0 0,2-16 764 0 0,4 0-2340 0 0,-138 22 600 0 0,0 1 1 0 0,-1 0-1 0 0,1-1 0 0 0,0 1 0 0 0,-1 0 1 0 0,1 0-1 0 0,-1 0 0 0 0,1 0 1 0 0,-1-1-1 0 0,1 1 0 0 0,-1 0 0 0 0,0 0 1 0 0,1 0-1 0 0,-1 0 0 0 0,0 0 1 0 0,0 0-1 0 0,0 0 0 0 0,1 0 0 0 0,-1 0 1 0 0,0 0-1 0 0,0 0 0 0 0,-1 0 1 0 0,1 0-1 0 0,0 0 0 0 0,0 0 0 0 0,0 0 1 0 0,-1 0-1 0 0,1 0 0 0 0,0 0 1 0 0,-1 0-1 0 0,1 0 0 0 0,-1 0 0 0 0,1-1 1 0 0,-1 1-1 0 0,0 1 366 0 0,-2 5-4561 0 0</inkml:trace>
  <inkml:trace contextRef="#ctx0" brushRef="#br0" timeOffset="519.046">10 752 1936 0 0,'0'0'905'0'0,"0"0"101"0"0,0 0 361 0 0,0 0 378 0 0,0 0 182 0 0,0 0-19 0 0,0 0-173 0 0,0 0-244 0 0,0 0-272 0 0,0 0-252 0 0,33 5-188 0 0,107 13-158 0 0,-38-23 262 0 0,91-27-1329 0 0,-166 31-5357 0 0,-19 1-822 0 0,-5 0 1010 0 0</inkml:trace>
  <inkml:trace contextRef="#ctx0" brushRef="#br0" timeOffset="1224.513">372 1046 3425 0 0,'0'0'712'0'0,"0"0"-444"0"0,0 0-323 0 0,0 0 37 0 0,0 0 244 0 0,0 0 328 0 0,0 0 221 0 0,0 0 46 0 0,0 0-81 0 0,0 0-165 0 0,0 0-119 0 0,0 0-72 0 0,0 27-53 0 0,0 130 342 0 0,-10-68 973 0 0,6-55 265 0 0,4-47 2081 0 0,3-18-3859 0 0,1 0 0 0 0,2 0 1 0 0,2 0-1 0 0,0 1 1 0 0,2 0-1 0 0,1 1 0 0 0,12-22-133 0 0,51-59 68 0 0,-72 107-80 0 0,0 1 1 0 0,-1 0-1 0 0,1-1 0 0 0,0 1 0 0 0,0 0 1 0 0,1 0-1 0 0,-1 0 0 0 0,0 0 0 0 0,0 1 1 0 0,1-1-1 0 0,0 0 0 0 0,-1 1 0 0 0,1 0 0 0 0,-1 0 1 0 0,1 0-1 0 0,0 0 0 0 0,0 0 0 0 0,0 0 1 0 0,0 1-1 0 0,0-1 0 0 0,0 1 0 0 0,0 0 1 0 0,1 0 11 0 0,-1 4-14 0 0,0 1 0 0 0,1-1 1 0 0,-1 1-1 0 0,-1 0 1 0 0,1 0-1 0 0,-1 0 1 0 0,0 0-1 0 0,0 0 0 0 0,0 0 1 0 0,-1 1-1 0 0,0-1 1 0 0,0 1-1 0 0,0-1 1 0 0,-1 1-1 0 0,1 0 14 0 0,-1-4 4 0 0,2 13-652 0 0,8 24 1318 0 0,-1-28-3622 0 0,5-2-3701 0 0,-10-6-1711 0 0</inkml:trace>
  <inkml:trace contextRef="#ctx0" brushRef="#br0" timeOffset="123874.545">761 34 0 0 0,'0'0'363'0'0,"0"0"436"0"0,0 0 162 0 0,0 0 103 0 0,0 0 89 0 0,0 0-28 0 0,0 0-123 0 0,0 0-135 0 0,0 0-123 0 0,0 0-112 0 0,0 0-76 0 0,3-5-45 0 0,19-23 485 0 0,38 28 4020 0 0,52 41-1802 0 0,-98-37-3081 0 0,-1 1 0 0 0,0 0 0 0 0,0 1 1 0 0,0 0-1 0 0,-1 1 0 0 0,0 1 0 0 0,0 0 0 0 0,-1 1 1 0 0,7 6-134 0 0,48 70 937 0 0,-35 7-65 0 0,-14-7-510 0 0,-15-66-283 0 0,0 1 1 0 0,-1-1 0 0 0,-1 1 0 0 0,-1-1-1 0 0,0 1 1 0 0,-2-1 0 0 0,0 1-1 0 0,-2 1-79 0 0,-16 55 111 0 0,-16-27 122 0 0,9-25-35 0 0,-43 14 259 0 0,15-17-289 0 0,36-13-121 0 0,19-8-71 0 0,-15 22 68 0 0,-25-4 17 0 0,26-14-278 0 0,65-169 436 0 0,-39 36-210 0 0,-11 129-12 0 0,0 0-7 0 0,0 0 4 0 0,0 0 14 0 0,0 0-14 0 0,0 0-18 0 0,0 0-11 0 0,0 0-1 0 0,0 0-26 0 0,0 0 26 0 0,0 0-8 0 0,0 0-28 0 0,0 0-5 0 0,10 13 53 0 0,0-1 0 0 0,1 0 0 0 0,0 0 0 0 0,1-1 0 0 0,0-1 0 0 0,0 0 0 0 0,1 0 0 0 0,2-1 24 0 0,189 138 84 0 0,-150-116-61 0 0,12-3 22 0 0,-66-28-30 0 0,0 0 0 0 0,-1 1 0 0 0,1-1 0 0 0,0 0 0 0 0,-1 0 0 0 0,1 0-1 0 0,0 0 1 0 0,-1 0 0 0 0,1 0 0 0 0,0 1 0 0 0,-1-1 0 0 0,1 0 0 0 0,0 0 0 0 0,-1 0 0 0 0,1 1 0 0 0,0-1-1 0 0,0 0 1 0 0,-1 0 0 0 0,1 1 0 0 0,0-1 0 0 0,0 0 0 0 0,-1 1 0 0 0,1-1 0 0 0,0 0 0 0 0,0 1 0 0 0,0-1-1 0 0,0 0 1 0 0,0 1 0 0 0,0-1 0 0 0,-1 1 0 0 0,1-1 0 0 0,0 0 0 0 0,0 1 0 0 0,0-1 0 0 0,0 0 0 0 0,0 1-1 0 0,0-1 1 0 0,0 1 0 0 0,1-1 0 0 0,-1 0 0 0 0,0 1 0 0 0,0-1 0 0 0,0 0 0 0 0,0 1 0 0 0,0-1 0 0 0,1 0-1 0 0,-1 1 1 0 0,0-1 0 0 0,0 0 0 0 0,0 1 0 0 0,1-1 0 0 0,-1 0-15 0 0,-259 4 113 0 0,122 17-470 0 0,121-20 107 0 0,13-1-4624 0 0,3 0-5083 0 0,0 0 634 0 0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9:23.5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86 11522 0 0,'0'0'1150'0'0,"0"0"-207"0"0,0 0-68 0 0,0 0 10 0 0,0 0 78 0 0,0 0-9 0 0,0 0-126 0 0,0 0-172 0 0,0 0-203 0 0,0 0-183 0 0,0 0-147 0 0,-3 1-98 0 0,0 3-20 0 0,1-1 1 0 0,0 1-1 0 0,0-1 0 0 0,1 1 1 0 0,-1 0-1 0 0,1 0 0 0 0,-1-1 1 0 0,1 1-1 0 0,0 0 1 0 0,1 0-1 0 0,-1 1 0 0 0,1-1 1 0 0,0 0-1 0 0,0 0 0 0 0,0 0 1 0 0,0 0-1 0 0,1 0 1 0 0,-1 0-1 0 0,2 3-5 0 0,-1 15 118 0 0,-1-14-80 0 0,-2 12 9 0 0,1-1 0 0 0,1 0 1 0 0,0 0-1 0 0,1 0 1 0 0,2 0-1 0 0,0 0 1 0 0,0 0-1 0 0,2 0 1 0 0,1-1-1 0 0,0 0 1 0 0,1 0-1 0 0,1 0 0 0 0,0-1 1 0 0,2 0-1 0 0,3 4-47 0 0,-9-18 31 0 0,-1 1 0 0 0,1-1 0 0 0,-1 0 0 0 0,1-1 0 0 0,0 1-1 0 0,0-1 1 0 0,0 0 0 0 0,1 0 0 0 0,-1 0 0 0 0,0 0 0 0 0,1-1-1 0 0,-1 1 1 0 0,1-1 0 0 0,0-1 0 0 0,-1 1 0 0 0,1-1 0 0 0,0 1-1 0 0,-1-1 1 0 0,1 0 0 0 0,0-1 0 0 0,-1 1 0 0 0,1-1 0 0 0,0 0-1 0 0,-1 0 1 0 0,1-1 0 0 0,-1 1 0 0 0,0-1 0 0 0,2-1-31 0 0,6-2 117 0 0,0-2 1 0 0,0 1-1 0 0,0-2 1 0 0,-1 1-1 0 0,0-2 0 0 0,-1 1 1 0 0,0-1-1 0 0,0-1 1 0 0,1-2-118 0 0,45-52 217 0 0,-4-3 1 0 0,-2-2-1 0 0,10-24-217 0 0,-60 94-70 0 0,0-1 1 0 0,0 0 0 0 0,0 0-1 0 0,0 1 1 0 0,1-1-1 0 0,-1 0 1 0 0,0 0-1 0 0,0 0 1 0 0,0 1-1 0 0,0-1 1 0 0,1 0-1 0 0,-1 0 1 0 0,0 0-1 0 0,0 0 1 0 0,0 0-1 0 0,1 1 1 0 0,-1-1-1 0 0,0 0 1 0 0,0 0-1 0 0,1 0 1 0 0,-1 0 0 0 0,0 0-1 0 0,0 0 1 0 0,1 0-1 0 0,-1 0 1 0 0,0 0-1 0 0,0 0 1 0 0,0 0-1 0 0,1 0 1 0 0,-1 0-1 0 0,0 0 1 0 0,1 0 69 0 0,-2 11-23 0 0,0 18-135 0 0,0-21 155 0 0,0 1 0 0 0,1-1 0 0 0,0 1 0 0 0,0-1 0 0 0,1 1 0 0 0,0-1 0 0 0,0 1 0 0 0,1-1 0 0 0,0 0 0 0 0,0 1 0 0 0,1-1 0 0 0,0 0 0 0 0,0-1 0 0 0,1 1 0 0 0,0-1 0 0 0,1 1 0 0 0,0 0 3 0 0,1-3 55 0 0,0 1 0 0 0,0-1 0 0 0,0 0 0 0 0,0-1 0 0 0,1 1 1 0 0,-1-1-1 0 0,1 0 0 0 0,0-1 0 0 0,1 0 0 0 0,-1 0 0 0 0,1-1 0 0 0,-1 1 0 0 0,1-2 0 0 0,0 1 1 0 0,-1-1-1 0 0,1 0 0 0 0,0-1 0 0 0,0 0 0 0 0,0 0 0 0 0,0 0 0 0 0,-1-1 0 0 0,1-1 1 0 0,0 1-1 0 0,0-1 0 0 0,-1 0 0 0 0,1-1 0 0 0,6-3-55 0 0,3-2 87 0 0,-1-1 0 0 0,0 0 0 0 0,0-1-1 0 0,-1-1 1 0 0,0-1 0 0 0,-1 0 0 0 0,0-1 0 0 0,-1 0 0 0 0,0-1 0 0 0,-1-1-1 0 0,-1 0 1 0 0,-1 0 0 0 0,0-1 0 0 0,0 0 0 0 0,-2-1 0 0 0,6-16-87 0 0,-12 17-1736 0 0,-2 13-7431 0 0,0 3-2062 0 0</inkml:trace>
  <inkml:trace contextRef="#ctx0" brushRef="#br0" timeOffset="363.177">1238 443 7618 0 0,'0'0'1487'0'0,"0"0"178"0"0,0 0 137 0 0,0 0-11 0 0,0 0-219 0 0,0 0-319 0 0,0 0-254 0 0,0 0-205 0 0,0 0-169 0 0,0 0-111 0 0,34-24-107 0 0,104-79-79 0 0,-71 34 226 0 0,-61 62-522 0 0,0 0 1 0 0,0 0 0 0 0,-1-1 0 0 0,0 0-1 0 0,-1 0 1 0 0,0 0 0 0 0,0 0 0 0 0,-1 0 0 0 0,0-1-1 0 0,0 0 1 0 0,-1 1 0 0 0,0-1 0 0 0,-1 0 0 0 0,0 0-1 0 0,0 0 1 0 0,-1-1 0 0 0,0 1 0 0 0,0 0-1 0 0,-1 0 1 0 0,0 0 0 0 0,-1 0 0 0 0,0 0 0 0 0,-1 1-1 0 0,0-3-32 0 0,-2 7-72 0 0,0 0 0 0 0,0 1 0 0 0,-1 0 0 0 0,1 0 0 0 0,0 0 0 0 0,-1 1 0 0 0,0 0 0 0 0,0 0 0 0 0,0 0 0 0 0,1 1 0 0 0,-1 0 0 0 0,-1 0 0 0 0,1 0 0 0 0,0 1 0 0 0,0 0 0 0 0,0 0 0 0 0,0 0 0 0 0,0 1 0 0 0,0 0 0 0 0,0 0 0 0 0,0 1 0 0 0,0 0 0 0 0,0 0 0 0 0,1 0 0 0 0,-1 0 0 0 0,1 1 0 0 0,-1 0 0 0 0,1 0 0 0 0,0 1 0 0 0,-2 1 72 0 0,-8 4-17 0 0,0 0 1 0 0,0 2 0 0 0,1-1-1 0 0,0 2 1 0 0,1 0-1 0 0,0 0 1 0 0,1 1-1 0 0,0 1 1 0 0,1 0-1 0 0,1 1 1 0 0,0 0-1 0 0,1 0 1 0 0,1 1-1 0 0,0 0 1 0 0,1 1 0 0 0,1-1-1 0 0,1 1 1 0 0,0 1-1 0 0,1-1 1 0 0,1 1-1 0 0,0-1 1 0 0,2 1-1 0 0,0 0 1 0 0,1 0-1 0 0,1 0 1 0 0,2 14 16 0 0,0-21 22 0 0,1-1 1 0 0,0 0-1 0 0,1 0 1 0 0,0-1-1 0 0,0 1 1 0 0,1-1 0 0 0,0 0-1 0 0,1 0 1 0 0,0-1-1 0 0,1 0 1 0 0,-1 0-1 0 0,1-1 1 0 0,1 0-1 0 0,-1-1 1 0 0,1 1-1 0 0,1-2 1 0 0,-1 1-1 0 0,10 3-22 0 0,-4-2 62 0 0,-1-2 1 0 0,1 1-1 0 0,0-2 0 0 0,0 0 0 0 0,1-1 0 0 0,-1-1 1 0 0,1 0-1 0 0,2-1-62 0 0,156-13 89 0 0,-64-22-3254 0 0,-75 20-2064 0 0,-11 5-5648 0 0</inkml:trace>
</inkml:ink>
</file>

<file path=ppt/ink/ink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1:51.1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2633 0 0,'0'0'1118'0'0,"0"0"-137"0"0,0 0 124 0 0,0 0 300 0 0,0 0 183 0 0,0 0-16 0 0,0 0-175 0 0,0 0-237 0 0,0 0-177 0 0,0 0-130 0 0,0 0-98 0 0,11-1-74 0 0,210-24 3999 0 0,-37 1-3757 0 0,-93 23-2749 0 0,-90 1 922 0 0,-1 0-240 0 0,0 0-343 0 0,0 0-423 0 0,-9 0-8201 0 0,5 3 5659 0 0</inkml:trace>
</inkml:ink>
</file>

<file path=ppt/ink/ink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1:51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4121 0 0,'0'0'2556'0'0,"0"0"-769"0"0,0 0-110 0 0,0 0 117 0 0,0 0-21 0 0,0 0-168 0 0,35-3-237 0 0,112-13-216 0 0,157-26 961 0 0,-281 41-6193 0 0,-16 1-1548 0 0,-4 0-4610 0 0</inkml:trace>
</inkml:ink>
</file>

<file path=ppt/ink/ink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1:55.1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150 126 4401 0 0,'0'0'2375'0'0,"0"0"-1516"0"0,0 0-655 0 0,0 0-97 0 0,0 0 85 0 0,0 0 189 0 0,0 0 237 0 0,0 0 138 0 0,0 0 24 0 0,0 0-63 0 0,0 0-147 0 0,-2 28-161 0 0,-7 88-139 0 0,6-66-55 0 0,1 0 0 0 0,3 0 1 0 0,2 0-1 0 0,4 11-215 0 0,25 92-918 0 0,-25-125-715 0 0,-6-15-1031 0 0,-1-8-4865 0 0,0-5 6773 0 0</inkml:trace>
  <inkml:trace contextRef="#ctx0" brushRef="#br0" timeOffset="495.39">1 137 4849 0 0,'0'0'1083'0'0,"0"0"-122"0"0,0 0-34 0 0,0 0 35 0 0,0 0-6 0 0,0 0-29 0 0,0 0-130 0 0,0 0-148 0 0,0 0-92 0 0,0 0-77 0 0,0 0-49 0 0,0 0-40 0 0,0 0-19 0 0,30-21-27 0 0,99-65-19 0 0,-125 83-293 0 0,1 0 0 0 0,-1 0 0 0 0,0 1 0 0 0,1-1 0 0 0,0 1 0 0 0,0 0 0 0 0,-1 0 1 0 0,1 1-1 0 0,0 0 0 0 0,0 0 0 0 0,0 0 0 0 0,1 0 0 0 0,-1 1 0 0 0,0-1 1 0 0,5 2-34 0 0,6-1 139 0 0,-4-2-85 0 0,0 1 0 0 0,0 0 0 0 0,0 0 1 0 0,0 2-1 0 0,0-1 0 0 0,0 1 0 0 0,-1 1 0 0 0,1 0 1 0 0,0 1-1 0 0,-1 0 0 0 0,1 1 0 0 0,-1 0 0 0 0,0 1 1 0 0,0 0-1 0 0,-1 0 0 0 0,1 1 0 0 0,-1 1 0 0 0,-1 0 1 0 0,1 0-1 0 0,1 3-54 0 0,-10-8 9 0 0,1 1 0 0 0,-1-1 1 0 0,1 1-1 0 0,-1-1 0 0 0,0 1 1 0 0,0 0-1 0 0,0 0 0 0 0,-1 0 1 0 0,1 0-1 0 0,-1 0 0 0 0,1 0 0 0 0,-1 0 1 0 0,0 0-1 0 0,0 0 0 0 0,0 0 1 0 0,0-1-1 0 0,-1 1 0 0 0,1 0 0 0 0,-1 0 1 0 0,0 0-1 0 0,0 0 0 0 0,0 0 1 0 0,0-1-1 0 0,0 1 0 0 0,-1 0 0 0 0,1-1 1 0 0,-1 1-1 0 0,0-1 0 0 0,0 1 1 0 0,0-1-1 0 0,-2 2-9 0 0,-75 62 331 0 0,70-60-337 0 0,-175 111 488 0 0,181-114-473 0 0,1 0 0 0 0,0 1 0 0 0,0-1 0 0 0,1 1 0 0 0,-1-1 1 0 0,1 1-1 0 0,-1 0 0 0 0,1-1 0 0 0,0 1 0 0 0,1 0 0 0 0,-1 0 0 0 0,1-1 0 0 0,-1 1 1 0 0,1 0-1 0 0,0 0 0 0 0,1 0 0 0 0,-1 0 0 0 0,1 0 0 0 0,-1-1 0 0 0,1 1 0 0 0,0 0 1 0 0,1 0-1 0 0,-1-1 0 0 0,1 1 0 0 0,-1-1 0 0 0,1 1 0 0 0,0-1 0 0 0,0 0 0 0 0,1 0 1 0 0,-1 0-1 0 0,1 0 0 0 0,-1 0 0 0 0,1 0 0 0 0,0-1 0 0 0,0 1 0 0 0,0-1 0 0 0,0 0 1 0 0,3 2-10 0 0,68 57 614 0 0,42 48 776 0 0,-96-66-838 0 0,11-39-4891 0 0,-24-7 52 0 0,-4 2 893 0 0,2-2-5317 0 0</inkml:trace>
  <inkml:trace contextRef="#ctx0" brushRef="#br0" timeOffset="1070.358">649 745 4681 0 0,'0'0'1635'0'0,"0"0"-255"0"0,0 0-75 0 0,0 0 99 0 0,0 0 92 0 0,0 0-34 0 0,0 0-173 0 0,0 0-222 0 0,0 0-210 0 0,0 0-167 0 0,0 0-104 0 0,0 0-69 0 0,0 0-90 0 0,4-29-54 0 0,16-86-31 0 0,3 52 210 0 0,68-69 111 0 0,-91 132-681 0 0,0-1 0 0 0,0 1 0 0 0,1-1 0 0 0,-1 1 0 0 0,0 0 0 0 0,0-1 0 0 0,1 1 0 0 0,-1 0 0 0 0,1-1 0 0 0,-1 1 0 0 0,0 0 0 0 0,1-1 0 0 0,-1 1 0 0 0,1 0 0 0 0,-1 0 0 0 0,1 0 1 0 0,-1-1-1 0 0,0 1 0 0 0,1 0 0 0 0,-1 0 0 0 0,1 0 0 0 0,-1 0 0 0 0,1 0 0 0 0,-1 0 0 0 0,1 0 0 0 0,-1 0 0 0 0,1 0 0 0 0,-1 0 0 0 0,1 0 0 0 0,-1 0 0 0 0,1 0 0 0 0,-1 1 0 0 0,1-1 0 0 0,-1 0 0 0 0,0 0 0 0 0,1 0 0 0 0,-1 1 0 0 0,1-1 1 0 0,-1 0-1 0 0,0 1 0 0 0,1-1 0 0 0,-1 0 0 0 0,0 1 0 0 0,1-1 0 0 0,-1 0 0 0 0,0 1 0 0 0,1-1 0 0 0,-1 1 0 0 0,0-1 0 0 0,0 0 0 0 0,1 1 0 0 0,-1-1 0 0 0,0 1 0 0 0,0-1 0 0 0,0 1 0 0 0,0-1 0 0 0,0 1 0 0 0,0-1 0 0 0,0 1 0 0 0,0-1 1 0 0,0 1-1 0 0,0-1 0 0 0,0 0 0 0 0,0 1 0 0 0,0-1 0 0 0,0 1 0 0 0,0-1 0 0 0,0 1 18 0 0,3 47-12 0 0,-3-39-30 0 0,17 93 38 0 0,-14-100 24 0 0,0 0 1 0 0,0 0 0 0 0,0-1-1 0 0,0 1 1 0 0,0-1-1 0 0,0 0 1 0 0,0 0-1 0 0,0 0 1 0 0,0 0 0 0 0,1-1-1 0 0,-1 1 1 0 0,0-1-1 0 0,1 0 1 0 0,-1 0-1 0 0,0 0 1 0 0,1 0 0 0 0,-1 0-1 0 0,0-1 1 0 0,0 0-1 0 0,1 1 1 0 0,-1-1-1 0 0,0-1 1 0 0,0 1 0 0 0,0 0-1 0 0,0-1 1 0 0,0 1-1 0 0,0-1 1 0 0,0 0 0 0 0,-1 0-1 0 0,1 0 1 0 0,-1 0-1 0 0,1-1 1 0 0,-1 1-1 0 0,0-1 1 0 0,2-2-21 0 0,134-115 136 0 0,-137 119-146 0 0,-1 1 0 0 0,0-1-1 0 0,0 0 1 0 0,1 1 0 0 0,-1-1 0 0 0,1 1 0 0 0,-1-1-1 0 0,0 1 1 0 0,1-1 0 0 0,-1 1 0 0 0,1-1 0 0 0,-1 1 0 0 0,1-1-1 0 0,0 1 1 0 0,-1-1 0 0 0,1 1 0 0 0,-1 0 0 0 0,1-1-1 0 0,0 1 1 0 0,-1 0 0 0 0,1 0 0 0 0,0-1 0 0 0,-1 1-1 0 0,1 0 1 0 0,0 0 0 0 0,-1 0 0 0 0,1 0 0 0 0,0 0-1 0 0,0 0 1 0 0,-1 0 0 0 0,1 0 0 0 0,0 0 0 0 0,-1 0 0 0 0,1 1-1 0 0,0-1 1 0 0,-1 0 0 0 0,1 0 0 0 0,0 1 0 0 0,-1-1-1 0 0,1 0 1 0 0,-1 1 0 0 0,1-1 0 0 0,0 0 0 0 0,-1 1-1 0 0,1-1 1 0 0,-1 1 0 0 0,1-1 0 0 0,-1 1 0 0 0,1-1-1 0 0,-1 1 1 0 0,0 0 0 0 0,1-1 0 0 0,-1 1 0 0 0,0-1-1 0 0,1 1 1 0 0,-1 0 0 0 0,0-1 0 0 0,0 1 0 0 0,0 0 0 0 0,1-1-1 0 0,-1 1 1 0 0,0 0 0 0 0,0 0 0 0 0,0-1 0 0 0,0 1-1 0 0,0 0 1 0 0,0-1 10 0 0,2 53 128 0 0,-3-40-132 0 0,1-1 1 0 0,0 1 0 0 0,2 0 0 0 0,-1-1-1 0 0,1 1 1 0 0,1-1 0 0 0,0 0 0 0 0,5 11 3 0 0,10-3-1952 0 0,-10-18-1577 0 0,2-1-3330 0 0,-6-1-523 0 0</inkml:trace>
  <inkml:trace contextRef="#ctx0" brushRef="#br0" timeOffset="1593.597">1490 454 6457 0 0,'0'0'973'0'0,"0"0"84"0"0,0 0 198 0 0,0 0 172 0 0,0 0-59 0 0,0 0-283 0 0,0 0-281 0 0,0 0-240 0 0,0 0-180 0 0,0 0-133 0 0,0 0-109 0 0,0 0-66 0 0,0 0-10 0 0,-22 23 3 0 0,-66 70-1 0 0,85-92-63 0 0,1 1 0 0 0,0 0 0 0 0,-1-1 0 0 0,1 1 1 0 0,0 0-1 0 0,0 1 0 0 0,0-1 0 0 0,0 0 0 0 0,0 0 0 0 0,1 1 0 0 0,-1-1 0 0 0,1 1 0 0 0,0-1 0 0 0,-1 1 0 0 0,1 0 1 0 0,0 0-1 0 0,1-1 0 0 0,-1 1 0 0 0,0 0 0 0 0,1 0 0 0 0,0 0 0 0 0,-1 0 0 0 0,1 0 0 0 0,0 0 0 0 0,1 1-5 0 0,0 11-34 0 0,-1-14 45 0 0,0 0 0 0 0,0 0 0 0 0,1 1-1 0 0,-1-1 1 0 0,0 0 0 0 0,0 0-1 0 0,1 1 1 0 0,-1-1 0 0 0,1 0-1 0 0,-1 0 1 0 0,1 0 0 0 0,-1 1 0 0 0,1-1-1 0 0,0 0 1 0 0,-1 0 0 0 0,1 0-1 0 0,0 0 1 0 0,0 0 0 0 0,0 0 0 0 0,0-1-1 0 0,0 1 1 0 0,0 0 0 0 0,0 0-1 0 0,0-1 1 0 0,0 1 0 0 0,0 0-1 0 0,0-1 1 0 0,1 1 0 0 0,-1-1 0 0 0,0 0-1 0 0,0 1 1 0 0,1-1 0 0 0,-1 0-1 0 0,0 0 1 0 0,0 0 0 0 0,1 0-1 0 0,-1 0 1 0 0,0 0 0 0 0,1 0 0 0 0,-1 0-1 0 0,0 0 1 0 0,1-1-11 0 0,54-18 1192 0 0,23-42-145 0 0,51-28-257 0 0,-127 89-792 0 0,-1 1 0 0 0,1-1 0 0 0,0 1 1 0 0,-1-1-1 0 0,1 1 0 0 0,-1 0 1 0 0,1 0-1 0 0,-1 0 0 0 0,1 0 0 0 0,-1 0 1 0 0,0 1-1 0 0,1-1 0 0 0,-1 1 0 0 0,0-1 1 0 0,0 1-1 0 0,0 0 0 0 0,0 0 1 0 0,-1 0-1 0 0,1 0 0 0 0,0 0 0 0 0,-1 0 1 0 0,1 1-1 0 0,-1-1 0 0 0,0 0 1 0 0,0 1-1 0 0,0-1 0 0 0,0 1 0 0 0,0 0 1 0 0,-1-1-1 0 0,1 1 0 0 0,-1-1 1 0 0,1 1-1 0 0,-1 0 0 0 0,0-1 0 0 0,0 1 1 0 0,0 0-1 0 0,-1-1 0 0 0,0 3 2 0 0,5 10 19 0 0,2 23-27 0 0,-1 1 0 0 0,-2-1 0 0 0,-2 1 0 0 0,-1 0 0 0 0,-3 3 8 0 0,3-14-8 0 0,0-9-19 0 0,1 0 0 0 0,-2 0 0 0 0,-1 0 0 0 0,0-1 0 0 0,-1 1 0 0 0,-1-1 0 0 0,-1 1-1 0 0,-1-1 1 0 0,0-1 0 0 0,-1 1 0 0 0,-1-1 0 0 0,-1 0 0 0 0,0-1 0 0 0,-1 0 0 0 0,-1-1 0 0 0,0 0 0 0 0,-1 0 0 0 0,-1-1 27 0 0,10-12 16 0 0,1 1 0 0 0,-1-1-1 0 0,1-1 1 0 0,-1 1 0 0 0,0 0 0 0 0,0-1 0 0 0,0 1-1 0 0,0-1 1 0 0,0 0 0 0 0,0 0 0 0 0,0 0-1 0 0,-1 0 1 0 0,1-1 0 0 0,0 1 0 0 0,0-1 0 0 0,-1 0-1 0 0,1 0 1 0 0,0 0 0 0 0,0 0 0 0 0,-1-1-1 0 0,1 1 1 0 0,0-1 0 0 0,0 0 0 0 0,0 0 0 0 0,-1 0-1 0 0,1 0 1 0 0,0 0 0 0 0,0-1 0 0 0,1 1-1 0 0,-3-2-14 0 0,1-8 1 0 0,1-1 0 0 0,0 1 1 0 0,1 0-1 0 0,0-1 1 0 0,0 0-1 0 0,1 1 1 0 0,1-1-1 0 0,0 0 1 0 0,1 1-1 0 0,0-1 1 0 0,1 1-1 0 0,0-1 1 0 0,1 1-1 0 0,0 0 1 0 0,1-1-1 0 0,0 1 1 0 0,0 1-1 0 0,1-1 1 0 0,1 1-1 0 0,0 0 1 0 0,3-4-3 0 0,79-112-895 0 0,-54 88-2766 0 0,2 3-4842 0 0,-28 27 2000 0 0</inkml:trace>
  <inkml:trace contextRef="#ctx0" brushRef="#br0" timeOffset="2463.661">2048 16 3977 0 0,'0'0'477'0'0,"0"0"-151"0"0,0 0 238 0 0,0 0 463 0 0,0 0 352 0 0,0 0 45 0 0,0 0-161 0 0,0 0-147 0 0,-4 31-152 0 0,-11 99-166 0 0,-1 98 1001 0 0,14-199-1813 0 0,-1-1 0 0 0,-2 0 0 0 0,0 0 0 0 0,-2-1-1 0 0,-1 1 1 0 0,-1-1 0 0 0,-6 10 14 0 0,-24 16-1814 0 0,22-41-1444 0 0,-2-2-3283 0 0,15-7 3139 0 0</inkml:trace>
  <inkml:trace contextRef="#ctx0" brushRef="#br0" timeOffset="2933.344">1888 590 0 0 0,'0'0'892'0'0,"0"0"499"0"0,0 0 143 0 0,0 0 29 0 0,0 0-19 0 0,0 0-33 0 0,0 0-55 0 0,0 0-130 0 0,0 0-194 0 0,0 0-213 0 0,29-5-181 0 0,91-17-125 0 0,-68-3 249 0 0,-45 18-638 0 0,13-17 10 0 0,0-1 0 0 0,-2-1-1 0 0,-1 0 1 0 0,0-1 0 0 0,-2-1 0 0 0,-2 0 0 0 0,0-1 0 0 0,-2 0 0 0 0,-1-1 0 0 0,4-22-234 0 0,7-83 172 0 0,-38 142-878 0 0,4 15 777 0 0,2 2 0 0 0,0-1-1 0 0,1 1 1 0 0,1 1 0 0 0,2 0-1 0 0,0 0 1 0 0,2 0 0 0 0,0 1-1 0 0,2 0 1 0 0,1 0-1 0 0,1 0 1 0 0,2 0 0 0 0,0 0-1 0 0,3 15-70 0 0,-3 28-6 0 0,-4 89-895 0 0,-8-138-1485 0 0,4-9-7472 0 0,6-8 4510 0 0</inkml:trace>
  <inkml:trace contextRef="#ctx0" brushRef="#br0" timeOffset="3182.361">2328 399 4761 0 0,'0'0'1139'0'0,"0"0"25"0"0,0 0 226 0 0,0 0 213 0 0,0 0-30 0 0,0 0-206 0 0,0 0-292 0 0,0 0-254 0 0,-10 33-193 0 0,-29 106-163 0 0,14 12 257 0 0,25-105-755 0 0,0-36-3884 0 0,0 1-4269 0 0,0-11 3614 0 0</inkml:trace>
  <inkml:trace contextRef="#ctx0" brushRef="#br0" timeOffset="3650.187">2468 487 0 0 0,'0'0'1042'0'0,"0"0"489"0"0,0 0 412 0 0,0 0 201 0 0,0 0-42 0 0,0 0-291 0 0,0 0-356 0 0,0 0-338 0 0,0 0-307 0 0,0 0-167 0 0,0 0-88 0 0,0 0-55 0 0,-19 17-16 0 0,-55 52-47 0 0,36-34 1020 0 0,37-32-1410 0 0,0-1 0 0 0,0 0 1 0 0,0 1-1 0 0,1-1 1 0 0,-1 0-1 0 0,1 1 0 0 0,-1-1 1 0 0,1 1-1 0 0,0-1 1 0 0,0 1-1 0 0,0-1 0 0 0,0 1 1 0 0,0-1-1 0 0,1 1 1 0 0,-1-1-1 0 0,1 0 1 0 0,0 1-1 0 0,-1-1 0 0 0,1 0 1 0 0,0 1-1 0 0,0-1 1 0 0,1 0-1 0 0,-1 0 0 0 0,0 0 1 0 0,1 0-1 0 0,-1 0 1 0 0,1 0-1 0 0,0 0 0 0 0,-1 0 1 0 0,1-1-1 0 0,0 1 1 0 0,0-1-1 0 0,0 1 0 0 0,0-1 1 0 0,2 1-48 0 0,19 24 1314 0 0,13 13 716 0 0,-20-5-1112 0 0,-16-34-850 0 0,1 6-42 0 0,1-4-6860 0 0,-2-2 5719 0 0,4 0-802 0 0,-2-1-4407 0 0,0-2-1532 0 0</inkml:trace>
</inkml:ink>
</file>

<file path=ppt/ink/ink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0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 0 0 0,'0'0'203'0'0,"0"0"166"0"0,0 0 201 0 0,0 0 282 0 0,0 0 240 0 0,0 0 115 0 0,0 0-41 0 0,0 0-88 0 0,0 0-96 0 0,0 0-99 0 0,0 0-54 0 0,0 0-9 0 0,12-1 41 0 0,59-2 951 0 0,-63 5-1459 0 0,1 0 0 0 0,0 0 0 0 0,0 1-1 0 0,-1 0 1 0 0,1 1 0 0 0,-1 0 0 0 0,0 0 0 0 0,0 1 0 0 0,-1-1-1 0 0,1 2 1 0 0,-1-1 0 0 0,0 1 0 0 0,-1 0 0 0 0,4 5-353 0 0,15 16 198 0 0,-1 2 0 0 0,-2 0 1 0 0,-1 1-1 0 0,-1 1 0 0 0,-2 1 0 0 0,12 28-198 0 0,-20-38 39 0 0,0 1-1 0 0,-1 0 1 0 0,-2 0 0 0 0,0 1-1 0 0,-2 0 1 0 0,-1 0-1 0 0,0 0 1 0 0,-2 1-1 0 0,-1-1 1 0 0,-1 1 0 0 0,0 0-1 0 0,-3 6-38 0 0,-1-15 19 0 0,-1 0-1 0 0,-1-1 1 0 0,0 0 0 0 0,-1 0-1 0 0,0 0 1 0 0,-1-1 0 0 0,-1 0 0 0 0,0-1-1 0 0,-1 1 1 0 0,-1-2 0 0 0,1 0-1 0 0,-2 0 1 0 0,0-1 0 0 0,-6 4-19 0 0,-13 1 50 0 0,14-20 988 0 0,8-21-111 0 0,4 18-899 0 0,0 0 0 0 0,-1 0 0 0 0,1 1 0 0 0,-1 0 0 0 0,-1 0 0 0 0,1 1 0 0 0,-1-1 0 0 0,0 1 0 0 0,0 1-1 0 0,0-1 1 0 0,-2 1-28 0 0,-60-50 78 0 0,19-1 327 0 0,50 55-342 0 0,2-2-59 0 0,1 0 0 0 0,-1 0-1 0 0,1 0 1 0 0,-1 1 0 0 0,1-1-1 0 0,-1 1 1 0 0,1 0 0 0 0,0 0 0 0 0,0 0-1 0 0,0 0 1 0 0,-1 0 0 0 0,1 0 0 0 0,0 1-1 0 0,0 0 1 0 0,0-1 0 0 0,0 1-1 0 0,0 0 1 0 0,0 0 0 0 0,0 1 0 0 0,2 0-4 0 0,7-2 16 0 0,184 4 46 0 0,-174 2-51 0 0,-1 1 0 0 0,0 1-1 0 0,-1 1 1 0 0,1 1-1 0 0,-1 1 1 0 0,-1 0-1 0 0,0 2 1 0 0,-1 0 0 0 0,6 6-11 0 0,-14-12-6 0 0,48 31 37 0 0,-55-34-31 0 0,-26 12 1213 0 0,-232 51-1496 0 0,243-62-12 0 0,-10 2 344 0 0,9-4-5213 0 0,13-3 320 0 0,1-1 2464 0 0,-1 1 126 0 0,3 1-6508 0 0</inkml:trace>
</inkml:ink>
</file>

<file path=ppt/ink/ink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12.3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430 30 5161 0 0,'0'0'1252'0'0,"0"0"-249"0"0,0 0-89 0 0,0 0 35 0 0,0 0 61 0 0,0 0 1 0 0,0 0-38 0 0,0 0-73 0 0,0 0-155 0 0,0 0-175 0 0,-28 37-153 0 0,-93 118-116 0 0,33-20 67 0 0,-61 151-28 0 0,105-201-577 0 0,65-144 45 0 0,2 1 0 0 0,2 0 1 0 0,3 2-1 0 0,22-32 192 0 0,157-216 497 0 0,-201 295-485 0 0,38-28-288 0 0,-41 51 108 0 0,-9 390 2069 0 0,23-312-1695 0 0,-16-89-163 0 0,0-1 0 0 0,0 0-1 0 0,1 1 1 0 0,-1-1 0 0 0,0 0 0 0 0,1 0 0 0 0,0 0 0 0 0,-1 0 0 0 0,1 0 0 0 0,0 0 0 0 0,0 0 0 0 0,0 0 0 0 0,0-1 0 0 0,0 1 0 0 0,1-1 0 0 0,-1 0 0 0 0,0 0-1 0 0,1 0 1 0 0,-1 0 0 0 0,1 0 0 0 0,-1 0 0 0 0,1 0 0 0 0,-1-1 0 0 0,1 1 0 0 0,-1-1 0 0 0,1 0 0 0 0,0 0 0 0 0,-1 0 0 0 0,1 0 0 0 0,0 0 0 0 0,-1-1-1 0 0,1 1 1 0 0,-1-1 0 0 0,2 0-43 0 0,8-5 305 0 0,0-1 1 0 0,0 0-1 0 0,-1-1 0 0 0,0 0 0 0 0,-1 0 0 0 0,1-2 1 0 0,-2 1-1 0 0,1-1 0 0 0,-1 0 0 0 0,-1-1 0 0 0,0 0 0 0 0,4-8-305 0 0,12-15 327 0 0,-1-2 0 0 0,-2-1-1 0 0,-1 0 1 0 0,-3-1-1 0 0,0-1 1 0 0,-3-1-1 0 0,-1 0 1 0 0,3-22-327 0 0,-14-47-264 0 0,-13 99-2800 0 0,2 14-5699 0 0,6 0-65 0 0</inkml:trace>
  <inkml:trace contextRef="#ctx0" brushRef="#br0" timeOffset="337.624">1187 243 14563 0 0,'0'0'954'0'0,"0"0"-512"0"0,0 0-118 0 0,0 0 119 0 0,0 0 135 0 0,0 0 24 0 0,0 0-87 0 0,-25 34-133 0 0,-73 107-144 0 0,95-137-227 0 0,0-1-1 0 0,0 1 0 0 0,0 0 0 0 0,1 0 0 0 0,-1 0 0 0 0,1 0 0 0 0,0 0 0 0 0,1 0 0 0 0,-1 1 0 0 0,1-1 1 0 0,0 1-1 0 0,0-1 0 0 0,0 1 0 0 0,0-1 0 0 0,1 1 0 0 0,0 0 0 0 0,0 3-10 0 0,1 6 28 0 0,0-8 19 0 0,-1 1 0 0 0,2-1 0 0 0,-1 1 0 0 0,1-1 0 0 0,0 1 0 0 0,0-1 0 0 0,1 0 0 0 0,0 0-1 0 0,0 0 1 0 0,0 0 0 0 0,1 0 0 0 0,0-1 0 0 0,0 0 0 0 0,0 1 0 0 0,1-1 0 0 0,-1-1 0 0 0,1 1 0 0 0,0-1-1 0 0,1 0 1 0 0,-1 0 0 0 0,1-1 0 0 0,0 1 0 0 0,0-1 0 0 0,0 0 0 0 0,0-1 0 0 0,0 1 0 0 0,1-1 0 0 0,-1-1-1 0 0,1 1 1 0 0,-1-1 0 0 0,1 0 0 0 0,0-1 0 0 0,-1 0 0 0 0,1 0 0 0 0,0 0 0 0 0,-1 0 0 0 0,1-1-1 0 0,0-1 1 0 0,-1 1 0 0 0,1-1 0 0 0,-1 0 0 0 0,0 0 0 0 0,0-1 0 0 0,0 0 0 0 0,0 0 0 0 0,0 0 0 0 0,0-1-1 0 0,-1 1 1 0 0,3-4-47 0 0,1 0 141 0 0,-1-1-1 0 0,0 0 0 0 0,0 0 0 0 0,-1-1 1 0 0,0 0-1 0 0,0 0 0 0 0,-1-1 1 0 0,-1 0-1 0 0,0 0 0 0 0,0 0 0 0 0,0-1 1 0 0,-2 1-1 0 0,1-1 0 0 0,-1 0 1 0 0,-1 0-1 0 0,0-1 0 0 0,-1 1 0 0 0,0 0 1 0 0,0-12-141 0 0,-1 14-48 0 0,-1 0 1 0 0,0 0 0 0 0,0 0 0 0 0,-1 0-1 0 0,0 0 1 0 0,-1 0 0 0 0,1 0 0 0 0,-2 0-1 0 0,1 1 1 0 0,-1-1 0 0 0,-1 1-1 0 0,0 0 1 0 0,0 1 0 0 0,0-1 0 0 0,-1 1-1 0 0,0 0 1 0 0,0 0 0 0 0,-1 1 0 0 0,0 0-1 0 0,0 0 1 0 0,0 0 0 0 0,-1 1 0 0 0,0 0-1 0 0,-3-1 48 0 0,5 3-289 0 0,-1 0 0 0 0,1 0 1 0 0,0 1-1 0 0,-1 0 0 0 0,1 0 0 0 0,-1 1 0 0 0,1-1 0 0 0,-1 1 0 0 0,0 1 0 0 0,1-1 0 0 0,-1 1 0 0 0,0 1 0 0 0,-5 0 289 0 0,-44 30-7684 0 0,40-14 2065 0 0,4-4-392 0 0</inkml:trace>
  <inkml:trace contextRef="#ctx0" brushRef="#br0" timeOffset="766.816">1667 376 12011 0 0,'0'0'1711'0'0,"0"0"-156"0"0,0 0-11 0 0,0 0-74 0 0,0 0-290 0 0,0 0-324 0 0,0 0-309 0 0,0 0-236 0 0,0 0-117 0 0,0 0-114 0 0,0 0-30 0 0,0 0-13 0 0,0 0-36 0 0,-4 20 18 0 0,-16 61 9 0 0,19-78-23 0 0,0 1 0 0 0,0 0-1 0 0,1 0 1 0 0,-1 0 0 0 0,1-1 0 0 0,0 1-1 0 0,0 0 1 0 0,0 0 0 0 0,1 0 0 0 0,-1 0 0 0 0,1 0-1 0 0,0-1 1 0 0,0 1 0 0 0,1 0 0 0 0,-1-1 0 0 0,1 1-1 0 0,-1-1 1 0 0,1 1 0 0 0,0-1 0 0 0,0 0 0 0 0,1 0-1 0 0,-1 0 1 0 0,1 0 0 0 0,-1 0 0 0 0,1 0 0 0 0,0-1-1 0 0,0 1 1 0 0,0-1 0 0 0,1 0 0 0 0,-1 0-1 0 0,0 0 1 0 0,1 0 0 0 0,0-1 0 0 0,-1 1 0 0 0,1-1-1 0 0,3 1-4 0 0,-6-2 1 0 0,7 2 59 0 0,0-1 0 0 0,0-1 0 0 0,0 1 0 0 0,0-1 0 0 0,0 0 0 0 0,0-1 0 0 0,0 0-1 0 0,0 0 1 0 0,-1-1 0 0 0,1 0 0 0 0,0-1 0 0 0,-1 1 0 0 0,1-1 0 0 0,-1-1 0 0 0,0 1 0 0 0,0-1-1 0 0,0 0 1 0 0,0-1 0 0 0,-1 0 0 0 0,0 0 0 0 0,0 0 0 0 0,0-1 0 0 0,-1 0 0 0 0,0 0 0 0 0,0 0 0 0 0,1-2-60 0 0,9-7 35 0 0,156-175 273 0 0,-170 190-316 0 0,0 1 1 0 0,0-1-1 0 0,0 1 1 0 0,0-1 0 0 0,0 0-1 0 0,0 1 1 0 0,0 0-1 0 0,-1-1 1 0 0,1 1-1 0 0,0 0 1 0 0,0-1-1 0 0,0 1 1 0 0,-1 0 0 0 0,1 0-1 0 0,0 0 1 0 0,-1-1-1 0 0,1 1 1 0 0,0 0-1 0 0,-1 0 1 0 0,1 0-1 0 0,-1 0 1 0 0,0 0 0 0 0,1 0-1 0 0,-1 0 1 0 0,0 0-1 0 0,0 0 1 0 0,1 0-1 0 0,-1 1 1 0 0,0-1-1 0 0,0 0 1 0 0,0 0 0 0 0,0 0-1 0 0,-1 0 1 0 0,1 0-1 0 0,0 0 1 0 0,0 0-1 0 0,-1 0 1 0 0,1 0 0 0 0,0 0-1 0 0,-1 0 1 0 0,1 0-1 0 0,-1 0 1 0 0,1 0-1 0 0,-1 0 1 0 0,0 0-1 0 0,0 0 8 0 0,1 5 12 0 0,-1-1 17 0 0,0 0-1 0 0,1 0 1 0 0,-1 1-1 0 0,1-1 1 0 0,0 0-1 0 0,1 0 1 0 0,-1 1-1 0 0,1-1 1 0 0,0 0-1 0 0,0 0 1 0 0,1 0-1 0 0,0 0 1 0 0,-1 0-1 0 0,2 0 1 0 0,-1-1-1 0 0,0 1 1 0 0,1-1-1 0 0,0 1 1 0 0,0-1-1 0 0,0 0 1 0 0,1 0-1 0 0,-1 0 1 0 0,1 0-1 0 0,0-1 1 0 0,0 0-1 0 0,0 0 1 0 0,1 0-1 0 0,-1 0 1 0 0,1 0-1 0 0,0-1 1 0 0,-1 0 0 0 0,1 0-1 0 0,0 0 1 0 0,3 0-29 0 0,-2-2 112 0 0,1 0 1 0 0,-1 0-1 0 0,1-1 0 0 0,-1 0 1 0 0,1 0-1 0 0,-1 0 1 0 0,0-1-1 0 0,1 0 1 0 0,-1 0-1 0 0,0-1 1 0 0,0 0-1 0 0,-1 0 1 0 0,1 0-1 0 0,-1-1 1 0 0,1 1-1 0 0,-1-1 1 0 0,0-1-1 0 0,0 1 1 0 0,-1-1-1 0 0,1 1 1 0 0,-1-1-1 0 0,0-1 1 0 0,2-3-113 0 0,102-156 501 0 0,-58 72-2676 0 0,-42 72-2190 0 0,-2 0-3665 0 0,-5 9-4275 0 0</inkml:trace>
</inkml:ink>
</file>

<file path=ppt/ink/ink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25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11995 0 0,'0'0'3638'0'0,"0"0"-2114"0"0,0 0-584 0 0,0 0 78 0 0,0 0-78 0 0,0 0-185 0 0,0 0-138 0 0,32-2-139 0 0,99-6-124 0 0,52-1 396 0 0,-116 9-5541 0 0,-64 0 4507 0 0,-3 0-1995 0 0,-1 0-2356 0 0,-2 1 845 0 0,-2 2-3440 0 0</inkml:trace>
</inkml:ink>
</file>

<file path=ppt/ink/ink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25.3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 8490 0 0,'0'0'2374'0'0,"0"0"-169"0"0,0 0-75 0 0,0 0-248 0 0,0 0-396 0 0,0 0-330 0 0,0 0-263 0 0,0 0-259 0 0,36 6-237 0 0,113 15-147 0 0,-42-23-16 0 0,-27-9-50 0 0,-4 0-2852 0 0,-26 4-7637 0 0,-36 4 963 0 0</inkml:trace>
</inkml:ink>
</file>

<file path=ppt/ink/ink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16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405 700 3001 0 0,'0'0'844'0'0,"0"0"-75"0"0,0 0 170 0 0,0 0 263 0 0,0 0 202 0 0,0 0 92 0 0,0 0-103 0 0,0 0-125 0 0,0 0-136 0 0,0 0-138 0 0,0 0-87 0 0,-3-22-110 0 0,-8-68-66 0 0,-18 14 1839 0 0,19 62-2114 0 0,2 4-404 0 0,-1 1 1 0 0,1 0-1 0 0,-1 1 1 0 0,-1 0-1 0 0,1 0 0 0 0,-1 1 1 0 0,-1 0-1 0 0,1 1 1 0 0,-1 0-1 0 0,0 1 0 0 0,-1 0 1 0 0,1 1-1 0 0,-1 0 1 0 0,0 1-1 0 0,0 0 0 0 0,0 1 1 0 0,0 0-1 0 0,0 1 1 0 0,-1 0-1 0 0,1 1 0 0 0,0 1 1 0 0,-1 0-1 0 0,1 0 1 0 0,-1 1-53 0 0,11-1-12 0 0,-1-1 0 0 0,1 0 0 0 0,0 1 0 0 0,0 0 0 0 0,0 0 0 0 0,-1 0 0 0 0,1 0-1 0 0,0 0 1 0 0,0 0 0 0 0,0 0 0 0 0,0 0 0 0 0,1 1 0 0 0,-1-1 0 0 0,0 1 0 0 0,1 0 0 0 0,-1-1 0 0 0,0 1 0 0 0,1 0 0 0 0,0 0 0 0 0,0 0 0 0 0,-1 0 0 0 0,1 0 0 0 0,0 0 0 0 0,1 0 0 0 0,-1 0 0 0 0,0 0 0 0 0,0 1 0 0 0,1-1 0 0 0,0 0 0 0 0,-1 1 0 0 0,1-1 0 0 0,0 0 0 0 0,0 1 0 0 0,0-1 0 0 0,0 0 0 0 0,1 0 0 0 0,-1 1 0 0 0,1-1 0 0 0,0 1 12 0 0,-1 6 2 0 0,0 1 0 0 0,1-1 0 0 0,1 0 0 0 0,-1 0 0 0 0,2 0-1 0 0,-1 0 1 0 0,1 0 0 0 0,0 0 0 0 0,1 0 0 0 0,0-1-1 0 0,5 8-1 0 0,137 289 235 0 0,-119-250-227 0 0,66 174 84 0 0,-79-171-43 0 0,-3 1-1 0 0,-2 0 0 0 0,-3 0 1 0 0,-2 59-49 0 0,-2-103 37 0 0,-2 0 0 0 0,1-1 0 0 0,-2 1 1 0 0,0 0-1 0 0,0-1 0 0 0,-1 1 0 0 0,-1-1 1 0 0,-1 1-1 0 0,0-1 0 0 0,-1 0 0 0 0,0-1 1 0 0,-1 1-1 0 0,0-1 0 0 0,-2 0 0 0 0,1 0 1 0 0,-8 7-38 0 0,12-15 15 0 0,-1-1 0 0 0,-1 0 0 0 0,1 0 0 0 0,-1 0 0 0 0,0-1 1 0 0,1 0-1 0 0,-2 0 0 0 0,1 0 0 0 0,0 0 0 0 0,0-1 0 0 0,-1 0 0 0 0,1 0 0 0 0,-1 0 1 0 0,0-1-1 0 0,0 0 0 0 0,1 0 0 0 0,-1 0 0 0 0,0-1 0 0 0,0 0 0 0 0,0 0 1 0 0,0 0-1 0 0,0-1 0 0 0,0 0 0 0 0,1 0 0 0 0,-1 0 0 0 0,0-1 0 0 0,1 0 1 0 0,-1 0-1 0 0,1 0 0 0 0,0-1 0 0 0,-1 0 0 0 0,1 0 0 0 0,0 0 0 0 0,-1-2-15 0 0,-4-3-132 0 0,0 0-1 0 0,1 0 0 0 0,1-1 1 0 0,-1 0-1 0 0,1 0 0 0 0,1-1 1 0 0,0 0-1 0 0,0-1 0 0 0,1 1 0 0 0,0-1 1 0 0,1 0-1 0 0,0-1 0 0 0,1 1 1 0 0,0-1-1 0 0,1-3 133 0 0,-9-51-4688 0 0,11 0-5831 0 0,2 53 5365 0 0</inkml:trace>
  <inkml:trace contextRef="#ctx0" brushRef="#br0" timeOffset="496.989">738 1378 9282 0 0,'0'0'464'0'0,"0"0"-189"0"0,0 0 164 0 0,0 0 386 0 0,0 0 178 0 0,0 0-47 0 0,0 0-176 0 0,0 0-232 0 0,0 0-189 0 0,0 0-139 0 0,-5 33-81 0 0,-16 107-56 0 0,-6-26 22 0 0,-5-25-79 0 0,-6 21-11 0 0,38-109-1 0 0,0 1 1 0 0,0-1-1 0 0,0 1 0 0 0,0 0 0 0 0,0-1 0 0 0,0 1 0 0 0,0-1 1 0 0,1 1-1 0 0,-1-1 0 0 0,1 1 0 0 0,-1-1 0 0 0,1 1 0 0 0,0-1 1 0 0,-1 1-1 0 0,1-1 0 0 0,0 0 0 0 0,0 1 0 0 0,0-1 0 0 0,0 0 1 0 0,0 0-1 0 0,0 0 0 0 0,0 0 0 0 0,1 0 0 0 0,-1 0 0 0 0,0 0 1 0 0,1 0-1 0 0,-1 0 0 0 0,0-1 0 0 0,1 1 0 0 0,-1 0 0 0 0,1-1 1 0 0,-1 1-1 0 0,1-1 0 0 0,-1 0 0 0 0,1 1 0 0 0,-1-1 0 0 0,1 0 0 0 0,0 0 1 0 0,-1 0-1 0 0,1 0 0 0 0,-1 0 0 0 0,1-1 0 0 0,-1 1 0 0 0,1 0 1 0 0,-1-1-1 0 0,1 1 0 0 0,-1-1 0 0 0,1 1 0 0 0,0-2-14 0 0,-1 2 4 0 0,13 1 65 0 0,0-1 0 0 0,0-1 0 0 0,0 0 1 0 0,0-1-1 0 0,0 0 0 0 0,0-2 0 0 0,0 1 0 0 0,3-3-69 0 0,6-11-1347 0 0,-24-3-7936 0 0,-3 17 3143 0 0</inkml:trace>
  <inkml:trace contextRef="#ctx0" brushRef="#br0" timeOffset="739.021">471 1683 2985 0 0,'0'0'1168'0'0,"0"0"-104"0"0,0 0 128 0 0,0 0 121 0 0,0 0 23 0 0,0 0-152 0 0,0 0-208 0 0,203 0-247 0 0,-179 0-321 0 0,-2 0-168 0 0,2 0-152 0 0,-6 0-152 0 0,-1 0-168 0 0,-2 0-368 0 0,-2-3-609 0 0,-4 3-1071 0 0,0-4-1609 0 0,-5 4-520 0 0</inkml:trace>
  <inkml:trace contextRef="#ctx0" brushRef="#br0" timeOffset="982.309">1092 1775 8050 0 0,'0'0'1461'0'0,"0"0"-139"0"0,0 0 98 0 0,0 0 79 0 0,0 0-145 0 0,0 0-309 0 0,0 0-318 0 0,0 0-292 0 0,0 0-176 0 0,0 0-103 0 0,0 0-67 0 0,-3 33-28 0 0,-13 147 13 0 0,12-113-928 0 0,-6-59-2179 0 0,9-8-1749 0 0,0-1-3762 0 0,1-2 7805 0 0</inkml:trace>
  <inkml:trace contextRef="#ctx0" brushRef="#br0" timeOffset="1246.016">865 1709 4033 0 0,'0'0'967'0'0,"0"0"-107"0"0,0 0 251 0 0,0 0 290 0 0,0 0 40 0 0,0 0-149 0 0,0 0-186 0 0,0 0-144 0 0,0 0-99 0 0,0 0-121 0 0,0 0-118 0 0,34 3-137 0 0,102 9-118 0 0,-33-9 179 0 0,-33-6-518 0 0,-35 0-1568 0 0,-1 2-3807 0 0,-26 4-826 0 0,-6-2 2389 0 0</inkml:trace>
  <inkml:trace contextRef="#ctx0" brushRef="#br0" timeOffset="1485.798">862 2129 1984 0 0,'0'0'1785'0'0,"0"0"-249"0"0,0 0 32 0 0,0 0 1 0 0,0 0-201 0 0,0 0-224 0 0,0 0-143 0 0,0 0-137 0 0,211 0-128 0 0,-181-8-168 0 0,-1 8-200 0 0,-3-7-168 0 0,2 3-224 0 0,-4 1-344 0 0,-4-1-520 0 0,0 0-881 0 0,-7 1-1439 0 0,-6 3-5226 0 0</inkml:trace>
  <inkml:trace contextRef="#ctx0" brushRef="#br0" timeOffset="2604.466">891 1 2625 0 0,'0'0'950'0'0,"0"0"-75"0"0,0 0 119 0 0,0 0 210 0 0,0 0 90 0 0,0 0-63 0 0,0 0-178 0 0,0 0-259 0 0,0 0-226 0 0,0 0-132 0 0,0 0-27 0 0,0 0 37 0 0,0 0 61 0 0,0 6 30 0 0,-33 183 2422 0 0,-42 53-2395 0 0,74-240-544 0 0,1 1-1 0 0,0-1 0 0 0,0 0 0 0 0,0 1 0 0 0,1-1 1 0 0,-1 0-1 0 0,0 0 0 0 0,1 1 0 0 0,-1-1 0 0 0,1 0 1 0 0,0 0-1 0 0,0 0 0 0 0,0 0 0 0 0,0 0 0 0 0,0 0 0 0 0,0 0 1 0 0,1 0-1 0 0,-1 0 0 0 0,1-1 0 0 0,-1 1 0 0 0,1 0 1 0 0,0-1-1 0 0,-1 0 0 0 0,1 1 0 0 0,0-1 0 0 0,0 0 1 0 0,0 0-1 0 0,0 0 0 0 0,0 0 0 0 0,0 0 0 0 0,0 0 1 0 0,1 0-1 0 0,-1-1 0 0 0,0 1 0 0 0,0-1 0 0 0,1 0 1 0 0,-1 0-1 0 0,0 0 0 0 0,0 0 0 0 0,1 0 0 0 0,-1 0 0 0 0,0 0 1 0 0,0-1-1 0 0,1 1 0 0 0,-1-1 0 0 0,1 0-19 0 0,98-10 504 0 0,-50 0-700 0 0,-46-1-4247 0 0,-4 2-4510 0 0,-1 10 3712 0 0</inkml:trace>
  <inkml:trace contextRef="#ctx0" brushRef="#br0" timeOffset="2867.982">661 280 1296 0 0,'0'0'868'0'0,"0"0"-191"0"0,0 0 61 0 0,0 0 271 0 0,0 0 268 0 0,0 0 110 0 0,0 0-18 0 0,0 0-85 0 0,0 0-136 0 0,0 0-129 0 0,0 0-115 0 0,0 0-116 0 0,18 2-121 0 0,57 5-85 0 0,57-24 909 0 0,-79 4-1447 0 0,4 1-825 0 0,-20 4-1641 0 0,-2 2-4484 0 0,-26 6 467 0 0</inkml:trace>
  <inkml:trace contextRef="#ctx0" brushRef="#br0" timeOffset="3185.03">1309 339 8370 0 0,'0'0'1687'0'0,"0"0"-739"0"0,0 0-118 0 0,0 0 255 0 0,0 0 155 0 0,0 0-87 0 0,0 0-232 0 0,0 0-247 0 0,0 0-229 0 0,0 0-162 0 0,0 0-102 0 0,-1 31-63 0 0,-4 94-38 0 0,4-41 33 0 0,6-52-496 0 0,0-21-3322 0 0,-1-10-7590 0 0,-4-1 8550 0 0</inkml:trace>
  <inkml:trace contextRef="#ctx0" brushRef="#br0" timeOffset="3403.974">1278 310 3057 0 0,'0'0'1291'0'0,"0"0"121"0"0,0 0 223 0 0,0 0 81 0 0,0 0-158 0 0,0 0-236 0 0,0 0-301 0 0,0 0-305 0 0,31-4-226 0 0,100-11-196 0 0,-8 8-1575 0 0,-112 11-751 0 0,-8 4-2236 0 0,-2-5 2575 0 0,-1 1-3545 0 0</inkml:trace>
  <inkml:trace contextRef="#ctx0" brushRef="#br0" timeOffset="3651.785">1329 523 1840 0 0,'0'0'1313'0'0,"0"0"-49"0"0,0 0 16 0 0,0 0-16 0 0,0 0-119 0 0,0 0-129 0 0,0 0-144 0 0,0 0-224 0 0,0 0-176 0 0,190-14-264 0 0,-162 10-328 0 0,1-3-576 0 0,2-1-1176 0 0,-10 5-1913 0 0,-7-1-1064 0 0</inkml:trace>
  <inkml:trace contextRef="#ctx0" brushRef="#br0" timeOffset="6348.011">2239 663 6745 0 0,'0'0'438'0'0,"0"0"-163"0"0,0 0 31 0 0,0 0 228 0 0,0 0 266 0 0,0 0 180 0 0,0 0 20 0 0,0 0-143 0 0,0 0-204 0 0,0 0-181 0 0,0 0-141 0 0,0 0-110 0 0,0 0-46 0 0,-5 14-8 0 0,-13 40 1 0 0,13-41 20 0 0,5-13-19 0 0,0 0-25 0 0,-7-2 8355 0 0,-27-6-8601 0 0,-94 7 12 0 0,40 19 228 0 0,87-16-144 0 0,0 1 1 0 0,0-1-1 0 0,0 1 1 0 0,1-1 0 0 0,-1 1-1 0 0,0-1 1 0 0,1 1-1 0 0,0-1 1 0 0,0 1 0 0 0,0-1-1 0 0,0 1 1 0 0,0-1-1 0 0,0 1 1 0 0,0 0 0 0 0,1-1-1 0 0,0 1 1 0 0,-1-1-1 0 0,1 0 1 0 0,0 1 0 0 0,0-1-1 0 0,0 1 1 0 0,0-1-1 0 0,1 0 1 0 0,-1 0-1 0 0,1 0 1 0 0,-1 0 0 0 0,1 0-1 0 0,0 0 1 0 0,0 0-1 0 0,-1 0 1 0 0,1-1 0 0 0,2 2 5 0 0,-3-2-2 0 0,12 13 46 0 0,1-1 0 0 0,0-1 0 0 0,1 0-1 0 0,1-1 1 0 0,-1 0 0 0 0,2-1 0 0 0,-1-1 0 0 0,2-1 0 0 0,-1 0 0 0 0,18 5-44 0 0,54 27 118 0 0,-58-21 70 0 0,-31-19-110 0 0,-14 12 487 0 0,-23 7-452 0 0,-1-1-1 0 0,-1-3 1 0 0,0 0 0 0 0,-19 2-113 0 0,-88 34 19 0 0,3 20 11 0 0,139-68-37 0 0,1 0-1 0 0,0 1 1 0 0,0-1 0 0 0,0 1-1 0 0,0 0 1 0 0,0 0-1 0 0,1 0 1 0 0,0 0 0 0 0,0 0-1 0 0,0 1 1 0 0,0-1-1 0 0,1 0 1 0 0,0 1-1 0 0,-1 0 1 0 0,2-1 0 0 0,-1 1-1 0 0,0 0 1 0 0,1-1-1 0 0,0 1 1 0 0,0 0 0 0 0,1-1-1 0 0,-1 1 1 0 0,1 0-1 0 0,0-1 1 0 0,1 4 7 0 0,1-5 13 0 0,0 1 0 0 0,0-1 0 0 0,0 0-1 0 0,0 0 1 0 0,1 0 0 0 0,0 0 0 0 0,-1 0 0 0 0,1-1 0 0 0,0 0 0 0 0,0 0 0 0 0,0 0 0 0 0,0 0 0 0 0,1-1-1 0 0,-1 1 1 0 0,0-1 0 0 0,1 0 0 0 0,-1 0 0 0 0,1-1 0 0 0,-1 1 0 0 0,1-1 0 0 0,-1 0 0 0 0,1 0-1 0 0,-1-1 1 0 0,2 0-13 0 0,48 0 240 0 0,-1-3 0 0 0,1-3-1 0 0,-1-2 1 0 0,20-6-240 0 0,-38 7-195 0 0,34-9 582 0 0,-22 1-4600 0 0,-31 9-188 0 0,-1 1-5130 0 0,-7 4 1620 0 0</inkml:trace>
  <inkml:trace contextRef="#ctx0" brushRef="#br0" timeOffset="7072.551">2463 1455 3617 0 0,'0'0'2918'0'0,"0"0"-1025"0"0,0 0-295 0 0,0 0 160 0 0,0 0 96 0 0,0 0-149 0 0,0 0-299 0 0,0 0-338 0 0,0 0-228 0 0,0 0-161 0 0,21-32-120 0 0,63-100-91 0 0,-5 19 460 0 0,216-272-922 0 0,-286 409-2194 0 0,-10 26 2211 0 0,-25 129-162 0 0,26-174 135 0 0,6 98-143 0 0,-5-100 143 0 0,0 0 1 0 0,-1 0-1 0 0,1 0 1 0 0,0 0-1 0 0,1 0 1 0 0,-1-1-1 0 0,0 1 1 0 0,1 0-1 0 0,0-1 1 0 0,-1 1-1 0 0,1-1 1 0 0,0 0-1 0 0,0 0 1 0 0,0 1 0 0 0,1-1-1 0 0,-1-1 1 0 0,0 1-1 0 0,1 0 1 0 0,0 0-1 0 0,-1-1 1 0 0,1 0-1 0 0,0 1 1 0 0,-1-1-1 0 0,1 0 1 0 0,0 0-1 0 0,0-1 1 0 0,0 1 0 0 0,0-1-1 0 0,0 1 1 0 0,0-1-1 0 0,0 0 1 0 0,0 0 3 0 0,4 0 35 0 0,1-1 0 0 0,-1 0 0 0 0,0 0 0 0 0,0-1 0 0 0,0 0 0 0 0,0 0 0 0 0,0-1 0 0 0,-1 0 0 0 0,1 0 0 0 0,-1 0 0 0 0,0-1 0 0 0,1 0-1 0 0,-2 0 1 0 0,1 0 0 0 0,0-1 0 0 0,-1 0 0 0 0,4-4-35 0 0,185-207 490 0 0,-76 46-225 0 0,-101 145 250 0 0,-17 24-438 0 0,0 10-157 0 0,-31 133 346 0 0,9-72-184 0 0,17-56-199 0 0,0 1-1 0 0,1-1 1 0 0,0 1-1 0 0,1 0 1 0 0,1-1-1 0 0,1 1 1 0 0,0 0-1 0 0,0 1 1 0 0,2-1-1 0 0,0 0 1 0 0,1 0-1 0 0,0-1 1 0 0,1 1-1 0 0,1 0 1 0 0,0-1-1 0 0,1 0 1 0 0,0 0-1 0 0,6 9 118 0 0,6-8-3688 0 0,-5-9-2420 0 0,-5-4-2921 0 0</inkml:trace>
  <inkml:trace contextRef="#ctx0" brushRef="#br0" timeOffset="7487.048">3850 1017 6521 0 0,'0'0'1295'0'0,"0"0"-492"0"0,0 0 31 0 0,0 0 279 0 0,0 0 126 0 0,0 0-73 0 0,0 0-225 0 0,-26 33-281 0 0,-76 104-233 0 0,56-50-27 0 0,44-80-397 0 0,0 0-1 0 0,0 0 1 0 0,1 1-1 0 0,0-1 1 0 0,0 0-1 0 0,1 1 1 0 0,0-1-1 0 0,0 0 1 0 0,1 1-1 0 0,0-1 1 0 0,0 0-1 0 0,1 0 1 0 0,0 1-1 0 0,0-1 1 0 0,0 0-1 0 0,1-1 1 0 0,0 1-1 0 0,1 0 1 0 0,-1-1-1 0 0,1 0 1 0 0,0 0-1 0 0,1 0 1 0 0,0 0-1 0 0,-1-1 1 0 0,2 1-3 0 0,4 1 79 0 0,-1 0-1 0 0,1-1 1 0 0,0-1 0 0 0,1 0 0 0 0,-1 0 0 0 0,1-1-1 0 0,0 0 1 0 0,0-1 0 0 0,0 0 0 0 0,0-1-1 0 0,1 0 1 0 0,-1-1 0 0 0,1 0 0 0 0,-1 0-1 0 0,1-2 1 0 0,-1 1 0 0 0,1-2 0 0 0,5 0-79 0 0,-11 0 87 0 0,0 1 1 0 0,0-1-1 0 0,-1-1 1 0 0,1 1 0 0 0,-1-1-1 0 0,1 0 1 0 0,-1 0-1 0 0,0 0 1 0 0,0-1 0 0 0,0 1-1 0 0,0-1 1 0 0,-1-1-1 0 0,1 1 1 0 0,-1-1 0 0 0,0 1-1 0 0,-1-1 1 0 0,1 0-1 0 0,-1-1 1 0 0,0 1 0 0 0,0 0-1 0 0,-1-1 1 0 0,1 0-1 0 0,-1 0 1 0 0,0 1 0 0 0,-1-1-1 0 0,0 0 1 0 0,0-1-1 0 0,0 1 1 0 0,0 0 0 0 0,-1 0-1 0 0,0 0 1 0 0,-1 0-1 0 0,1 0 1 0 0,-1 0 0 0 0,0-1-1 0 0,-1 1 1 0 0,1 1-1 0 0,-1-1 1 0 0,0 0 0 0 0,-1 0-1 0 0,0 1 1 0 0,1-1-1 0 0,-2 1 1 0 0,1 0 0 0 0,-1 0-1 0 0,1 0 1 0 0,-1 0-1 0 0,-1 1 1 0 0,1 0 0 0 0,-1-1-1 0 0,1 2 1 0 0,-1-1-1 0 0,0 0 1 0 0,-1 1-88 0 0,3 2-64 0 0,-1-1 0 0 0,1 1 0 0 0,-1 0-1 0 0,0 0 1 0 0,1 0 0 0 0,-1 1 0 0 0,0-1 0 0 0,0 1 0 0 0,1 0 0 0 0,-1 0 0 0 0,0 1-1 0 0,0-1 1 0 0,0 1 0 0 0,1-1 0 0 0,-1 1 0 0 0,0 0 0 0 0,1 1 0 0 0,-1-1 0 0 0,1 1 0 0 0,-1-1-1 0 0,1 1 1 0 0,0 0 0 0 0,0 0 0 0 0,0 1 0 0 0,-1 0 64 0 0,31 8-477 0 0,-8-10 481 0 0,-1 0 0 0 0,0-1 1 0 0,1-1-1 0 0,-1-1 1 0 0,0-1-1 0 0,0 0 0 0 0,0-1 1 0 0,12-5-5 0 0,41-14-2883 0 0,-34 11-707 0 0,-17 6-1923 0 0,-5 5-2066 0 0</inkml:trace>
  <inkml:trace contextRef="#ctx0" brushRef="#br0" timeOffset="8085.874">4564 1168 8002 0 0,'0'0'1256'0'0,"0"0"-144"0"0,0 0-93 0 0,0 0-28 0 0,0 0-108 0 0,0 0-118 0 0,-33 15-98 0 0,-100 50-115 0 0,130-64-520 0 0,-1 0 0 0 0,1 1-1 0 0,-1-1 1 0 0,1 1 0 0 0,0 0-1 0 0,0 0 1 0 0,0 0 0 0 0,0 0-1 0 0,0 0 1 0 0,0 0 0 0 0,0 1-1 0 0,1 0 1 0 0,-1-1 0 0 0,1 1-1 0 0,0 0 1 0 0,0 0 0 0 0,0 0-1 0 0,0 1 1 0 0,0-1-32 0 0,-2 7 96 0 0,2-5-53 0 0,0 0 0 0 0,0 0 0 0 0,0 0 0 0 0,0 1 0 0 0,1-1 0 0 0,0 1 0 0 0,0-1 0 0 0,1 1 0 0 0,-1-1 0 0 0,1 1 0 0 0,0-1-1 0 0,1 1 1 0 0,0-1 0 0 0,-1 1 0 0 0,2-1 0 0 0,-1 0 0 0 0,0 1 0 0 0,1-1 0 0 0,0 0 0 0 0,1 0 0 0 0,-1 0 0 0 0,1 0 0 0 0,0-1 0 0 0,0 1 0 0 0,0-1 0 0 0,1 1 0 0 0,-1-1 0 0 0,1 0 0 0 0,0 0 0 0 0,0-1 0 0 0,1 1 0 0 0,-1-1 0 0 0,1 0 0 0 0,-1 0 0 0 0,1-1 0 0 0,0 1 0 0 0,0-1 0 0 0,0 0 0 0 0,1 0 0 0 0,-1-1 0 0 0,0 0 0 0 0,1 1 0 0 0,-1-2 0 0 0,5 1-43 0 0,5 0 278 0 0,-1 0 0 0 0,1-1 0 0 0,0-1-1 0 0,-1 0 1 0 0,1-1 0 0 0,-1-1 0 0 0,1 0 0 0 0,-1-1 0 0 0,0 0 0 0 0,0-1 0 0 0,-1-1 0 0 0,1 0 0 0 0,-1-1 0 0 0,0-1 0 0 0,-1 0-1 0 0,0 0 1 0 0,1-2-278 0 0,14-12 297 0 0,-1-2 0 0 0,-1 0-1 0 0,-1-2 1 0 0,-2-1-1 0 0,0 0 1 0 0,11-21-297 0 0,-14 15-158 0 0,-2 1 0 0 0,-1-2 1 0 0,-2-1-1 0 0,-1 1 0 0 0,-2-2 0 0 0,-1 0 1 0 0,-2 0-1 0 0,-1-1 0 0 0,-2 0 0 0 0,-2 0 1 0 0,-1 0-1 0 0,-2 0 0 0 0,-2 0 0 0 0,-4-20 158 0 0,6 46-79 0 0,0 0 0 0 0,-1 1 0 0 0,-1-1 0 0 0,0 1 0 0 0,0-1 1 0 0,-1 1-1 0 0,-1 0 0 0 0,1-1 0 0 0,-2 2 0 0 0,1-1 0 0 0,-1 0 0 0 0,-1 1 0 0 0,0 0 0 0 0,0 0 0 0 0,-1 1 0 0 0,0 0 0 0 0,0 0 0 0 0,-2-1 79 0 0,5 8-24 0 0,1-1 0 0 0,-1 1 1 0 0,0-1-1 0 0,1 1 0 0 0,-1 0 1 0 0,0 0-1 0 0,0 1 0 0 0,0-1 0 0 0,0 1 1 0 0,0 0-1 0 0,0 0 0 0 0,0 0 1 0 0,0 0-1 0 0,0 1 0 0 0,0 0 0 0 0,0 0 1 0 0,0 0-1 0 0,1 0 0 0 0,-1 0 1 0 0,0 1-1 0 0,1 0 0 0 0,-1-1 0 0 0,1 2 1 0 0,-1-1-1 0 0,1 0 0 0 0,0 0 1 0 0,-2 2 23 0 0,-71 79 37 0 0,64-61 48 0 0,0-1-1 0 0,1 2 1 0 0,2-1 0 0 0,0 1 0 0 0,1 1-1 0 0,2 0 1 0 0,0 0 0 0 0,2 0 0 0 0,0 0-1 0 0,2 1 1 0 0,0-1 0 0 0,2 1-1 0 0,1 0 1 0 0,1-1 0 0 0,3 17-85 0 0,-2-23 30 0 0,1-1 0 0 0,1 0 0 0 0,0 1 0 0 0,1-2 0 0 0,0 1 0 0 0,2-1 0 0 0,0 0 0 0 0,1 0 0 0 0,0-1 0 0 0,1 0 0 0 0,1-1 0 0 0,0 0 0 0 0,1-1 0 0 0,1 0 0 0 0,0-1 0 0 0,1 0 0 0 0,0-1 0 0 0,0-1 0 0 0,1 0 0 0 0,1-1 0 0 0,-1-1 0 0 0,11 4-30 0 0,-16-9-217 0 0,0-1-1 0 0,-1 0 1 0 0,1 0-1 0 0,0-1 1 0 0,0 0-1 0 0,0-1 1 0 0,0 0-1 0 0,0-1 1 0 0,0 0-1 0 0,-1 0 1 0 0,5-2 217 0 0,60-22-8730 0 0,-54 17-1810 0 0</inkml:trace>
  <inkml:trace contextRef="#ctx0" brushRef="#br0" timeOffset="8417.767">5626 586 10866 0 0,'0'0'4555'0'0,"0"0"-2802"0"0,0 0-907 0 0,0 0-98 0 0,0 0-63 0 0,0 0-48 0 0,0 0-52 0 0,0 0-29 0 0,-28 36-72 0 0,-88 112-92 0 0,68-60 65 0 0,43-70-372 0 0,-4 18-5 0 0,1 0 0 0 0,2 0 1 0 0,2 1-1 0 0,1 0 0 0 0,2 36-80 0 0,2-61 3 0 0,0 1 0 0 0,1-1 0 0 0,0 0-1 0 0,1 0 1 0 0,1 0 0 0 0,0 0 0 0 0,0-1 0 0 0,1 1-1 0 0,1-1 1 0 0,0 0 0 0 0,0-1 0 0 0,1 0 0 0 0,1 0-1 0 0,0 0 1 0 0,0-1 0 0 0,0 0 0 0 0,1 0 0 0 0,1-1-1 0 0,-1 0 1 0 0,1-1 0 0 0,8 4-3 0 0,-11-8 40 0 0,0 0-1 0 0,1-1 1 0 0,-1 0-1 0 0,1-1 1 0 0,-1 0-1 0 0,1 0 1 0 0,0 0 0 0 0,-1-1-1 0 0,1 0 1 0 0,0-1-1 0 0,-1 1 1 0 0,1-2-1 0 0,0 1 1 0 0,-1-1 0 0 0,0 0-1 0 0,1 0 1 0 0,3-3-40 0 0,-5 3-209 0 0,-1-1 0 0 0,1 0-1 0 0,-1 0 1 0 0,1 0 0 0 0,-1 0 0 0 0,0-1 0 0 0,0 0 0 0 0,-1 0 0 0 0,1 0 0 0 0,-1-1-1 0 0,0 0 1 0 0,0 0 0 0 0,3-5 209 0 0,4-30-4204 0 0,-10 12-5874 0 0,-1 20 3297 0 0</inkml:trace>
  <inkml:trace contextRef="#ctx0" brushRef="#br0" timeOffset="8648.02">5247 954 8514 0 0,'0'0'2203'0'0,"0"0"-1100"0"0,0 0-51 0 0,0 0 328 0 0,0 0 71 0 0,0 0-174 0 0,0 0-237 0 0,0 0-229 0 0,35 3-181 0 0,111 7-147 0 0,61-19 268 0 0,-152 2-735 0 0,88-13-776 0 0,-96 10-1893 0 0,-1 0-3417 0 0,-28 5-4454 0 0</inkml:trace>
</inkml:ink>
</file>

<file path=ppt/ink/ink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29.4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49 5825 0 0,'0'0'1150'0'0,"0"0"-97"0"0,0 0 40 0 0,0 0 96 0 0,0 0-15 0 0,0 0-134 0 0,0 0-209 0 0,0 0-178 0 0,0 0-77 0 0,0 0-19 0 0,0 0-11 0 0,0 0-72 0 0,0 0-135 0 0,34-3-105 0 0,109-10-76 0 0,72-1-140 0 0,-44 3-3095 0 0,-69 4-5892 0 0,-78 7 4105 0 0</inkml:trace>
</inkml:ink>
</file>

<file path=ppt/ink/ink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28.3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479 82 5521 0 0,'0'0'598'0'0,"0"0"-610"0"0,0 0-172 0 0,0 0 324 0 0,0 0 477 0 0,0 0 394 0 0,0 0 153 0 0,0 0-74 0 0,-3 31-157 0 0,-9 102-201 0 0,-23 277 701 0 0,16-282-3575 0 0,10-108-788 0 0,0-10-3007 0 0,6-10 3903 0 0</inkml:trace>
  <inkml:trace contextRef="#ctx0" brushRef="#br0" timeOffset="286.173">0 78 7850 0 0,'0'0'-176'0'0,"0"0"-270"0"0,0 0 103 0 0,0 0 533 0 0,0 0 618 0 0,0 0 400 0 0,0 0 165 0 0,0 0-9 0 0,0 0-121 0 0,0 0-167 0 0,0 0-178 0 0,35-5-137 0 0,113-15-85 0 0,138-25 1963 0 0,-89 38-2644 0 0,-121 32-2325 0 0,-57-7-1356 0 0,-9 4-3562 0 0,-10-14 1396 0 0</inkml:trace>
  <inkml:trace contextRef="#ctx0" brushRef="#br0" timeOffset="552.07">39 833 6265 0 0,'0'0'1207'0'0,"0"0"-507"0"0,0 0-190 0 0,0 0 59 0 0,0 0 117 0 0,0 0 167 0 0,0 0 160 0 0,0 0 96 0 0,0 0 15 0 0,0 0-115 0 0,0 0-173 0 0,0 0-152 0 0,0 0-96 0 0,33 4-68 0 0,108 13-64 0 0,-46-22 113 0 0,-75 1-456 0 0,274-64-1419 0 0,-202 47-3756 0 0,-67 13 106 0 0,-7 1-2531 0 0</inkml:trace>
  <inkml:trace contextRef="#ctx0" brushRef="#br0" timeOffset="2014.836">882 656 2401 0 0,'0'0'1304'0'0,"0"0"-264"0"0,0 0 51 0 0,0 0 132 0 0,0 0 10 0 0,0 0-100 0 0,0 0-101 0 0,0 0-73 0 0,0 0-100 0 0,32-21-103 0 0,97-68-125 0 0,-66 33 207 0 0,-48 41-688 0 0,-2 0-1 0 0,0-2 1 0 0,-1 0-1 0 0,0 0 0 0 0,-2-1 1 0 0,0 0-1 0 0,-1-1 0 0 0,-1 0 1 0 0,0-1-1 0 0,-2 0 0 0 0,0-1-149 0 0,5-71-628 0 0,-36 96-1611 0 0,14 7 2033 0 0,0 0 0 0 0,1 1 1 0 0,1 0-1 0 0,0 1 0 0 0,1 0 0 0 0,0 0 0 0 0,1 1 0 0 0,-1 4 206 0 0,3-12 32 0 0,1 1 0 0 0,-1 0-1 0 0,1 1 1 0 0,1-1 0 0 0,0 1-1 0 0,0 0 1 0 0,0-1 0 0 0,1 1 0 0 0,0 0-1 0 0,1 1 1 0 0,0-1 0 0 0,0 0 0 0 0,0 0-1 0 0,1 0 1 0 0,0 1 0 0 0,1-1-1 0 0,0 0 1 0 0,1 0 0 0 0,-1 0 0 0 0,1 0-1 0 0,1 0 1 0 0,-1 0 0 0 0,2 0 0 0 0,-1-1-1 0 0,1 1 1 0 0,0-1 0 0 0,0 0-1 0 0,1 0 1 0 0,0-1 0 0 0,0 1 0 0 0,1-1-1 0 0,-1 0 1 0 0,5 2-32 0 0,-2-2 158 0 0,0-1 0 0 0,0-1 1 0 0,1 1-1 0 0,0-1 0 0 0,-1-1 0 0 0,1 0 0 0 0,1 0 1 0 0,-1-1-1 0 0,0 0 0 0 0,1 0 0 0 0,-1-1 0 0 0,0 0 0 0 0,7-1-158 0 0,-3 0 159 0 0,0-1-1 0 0,0 0 1 0 0,0-1-1 0 0,0-1 0 0 0,-1 0 1 0 0,1 0-1 0 0,-1-2 1 0 0,0 1-1 0 0,0-1 0 0 0,0-1 1 0 0,-1 0-1 0 0,0-1 1 0 0,9-7-159 0 0,-8 5-76 0 0,0-2 0 0 0,0 0 0 0 0,-1 0 1 0 0,-1-1-1 0 0,0-1 0 0 0,-1 1 1 0 0,0-1-1 0 0,-1-1 0 0 0,0 0 1 0 0,-1 0-1 0 0,-1-1 0 0 0,0 1 1 0 0,-1-1-1 0 0,0 0 0 0 0,-2-1 0 0 0,0 1 1 0 0,0-1-1 0 0,-1 0 0 0 0,-1 0 1 0 0,-1 1-1 0 0,0-1 76 0 0,0 15-61 0 0,0 0-1 0 0,0 0 1 0 0,0 1 0 0 0,-1-1 0 0 0,1 0-1 0 0,0 0 1 0 0,0 0 0 0 0,0 1 0 0 0,-1-1-1 0 0,1 0 1 0 0,0 1 0 0 0,-1-1 0 0 0,1 0-1 0 0,0 1 1 0 0,-1-1 0 0 0,1 0 0 0 0,-1 1-1 0 0,1-1 1 0 0,-1 1 0 0 0,0-1 0 0 0,1 1-1 0 0,-1-1 1 0 0,1 1 0 0 0,-1-1 0 0 0,0 1-1 0 0,1-1 1 0 0,-1 1 0 0 0,0 0 0 0 0,0 0-1 0 0,1-1 1 0 0,-1 1 0 0 0,0 0 0 0 0,0 0-1 0 0,1 0 1 0 0,-1 0 0 0 0,0 0 0 0 0,0 0-1 0 0,0 0 1 0 0,1 0 0 0 0,-1 0 0 0 0,0 0-1 0 0,0 0 1 0 0,1 0 0 0 0,-1 1 0 0 0,0-1-1 0 0,0 0 1 0 0,1 0 0 0 0,-1 1 0 0 0,0-1 0 0 0,1 1-1 0 0,-1-1 1 0 0,0 1 0 0 0,1-1 0 0 0,-1 1-1 0 0,1-1 1 0 0,-1 1 0 0 0,1-1 0 0 0,-1 1-1 0 0,1 0 1 0 0,-1-1 0 0 0,1 1 0 0 0,0 0-1 0 0,-1-1 1 0 0,1 1 0 0 0,0 0 0 0 0,-1 0-1 0 0,1-1 1 0 0,0 1 61 0 0,-6 10-110 0 0,1 0 0 0 0,0 0 0 0 0,0 1 0 0 0,2-1 0 0 0,-1 1 0 0 0,1 0 0 0 0,1 0 0 0 0,0 0 0 0 0,1 1 0 0 0,0-1 0 0 0,1 0 0 0 0,0 0 0 0 0,1 1 0 0 0,0-1 0 0 0,2 4 110 0 0,0-9 98 0 0,0-1 1 0 0,1 0-1 0 0,-1 1 0 0 0,1-2 0 0 0,1 1 0 0 0,-1 0 0 0 0,1-1 0 0 0,0 0 0 0 0,0 0 1 0 0,1 0-1 0 0,-1-1 0 0 0,1 0 0 0 0,0 0 0 0 0,0 0 0 0 0,0-1 0 0 0,1 1 0 0 0,-1-2 1 0 0,1 1-1 0 0,0-1 0 0 0,0 0 0 0 0,0 0 0 0 0,0-1 0 0 0,0 0 0 0 0,0 0 0 0 0,0-1 1 0 0,6 0-99 0 0,-3 0 157 0 0,0 0 0 0 0,1-1 0 0 0,-1 0 0 0 0,0-1 1 0 0,0 0-1 0 0,0 0 0 0 0,0-1 0 0 0,-1-1 1 0 0,1 0-1 0 0,-1 0 0 0 0,0 0 0 0 0,0-1 0 0 0,0-1 1 0 0,-1 0-1 0 0,1 0 0 0 0,-1 0 0 0 0,-1-1 1 0 0,0 0-1 0 0,6-7-157 0 0,-5 5-4 0 0,1-1 1 0 0,-1 0-1 0 0,-1-1 1 0 0,0 1-1 0 0,0-1 1 0 0,-1-1-1 0 0,0 1 1 0 0,-1-1-1 0 0,-1 0 1 0 0,0-1-1 0 0,0 1 1 0 0,-1 0-1 0 0,-1-1 1 0 0,0 0-1 0 0,-1 0 1 0 0,0-6 3 0 0,-1 16-34 0 0,1-5-65 0 0,0 0-1 0 0,0 0 0 0 0,-1 1 1 0 0,0-1-1 0 0,0 0 1 0 0,-1 0-1 0 0,0 0 1 0 0,-1 0-1 0 0,1 1 1 0 0,-1-1-1 0 0,-1 1 0 0 0,0-1 1 0 0,0 1-1 0 0,0 0 1 0 0,-1 0-1 0 0,0 0 1 0 0,0 1-1 0 0,-5-6 100 0 0,7 11-22 0 0,1-1-1 0 0,-1 1 1 0 0,0 0 0 0 0,1 1-1 0 0,-1-1 1 0 0,0 0 0 0 0,0 0-1 0 0,0 1 1 0 0,0-1 0 0 0,0 1-1 0 0,0 0 1 0 0,0-1-1 0 0,0 1 1 0 0,0 0 0 0 0,0 0-1 0 0,0 0 1 0 0,0 1 0 0 0,0-1-1 0 0,0 0 1 0 0,0 1 0 0 0,0-1-1 0 0,0 1 1 0 0,0 0 0 0 0,0 0-1 0 0,1 0 1 0 0,-1 0 0 0 0,0 0-1 0 0,0 0 1 0 0,1 0-1 0 0,-1 0 1 0 0,1 1 0 0 0,-1-1-1 0 0,1 0 1 0 0,0 1 0 0 0,-1-1-1 0 0,0 3 23 0 0,-39 65-215 0 0,34-48 272 0 0,1-1 0 0 0,0 1 0 0 0,2 0 0 0 0,0 0 0 0 0,1 0 0 0 0,2 1 0 0 0,0-1 0 0 0,1 1 0 0 0,1-1 0 0 0,1 1 0 0 0,1-1 0 0 0,0 0 0 0 0,2 0 0 0 0,1 0 0 0 0,0-1 0 0 0,2 1-1 0 0,0-2 1 0 0,8 13-57 0 0,1 3-426 0 0,5 7-1924 0 0,-6-18-5748 0 0,-11-19 5923 0 0</inkml:trace>
  <inkml:trace contextRef="#ctx0" brushRef="#br0" timeOffset="2370.316">2163 546 5225 0 0,'0'0'743'0'0,"0"0"-214"0"0,0 0 40 0 0,0 0 155 0 0,0 0 75 0 0,0 0-35 0 0,0 0-131 0 0,0 0-126 0 0,0 0-47 0 0,0 0-12 0 0,0 0-8 0 0,0 0-10 0 0,0 0-20 0 0,-4 18-11 0 0,-24 115 481 0 0,17-94-1220 0 0,2 1 0 0 0,2 0 0 0 0,1 0 0 0 0,2 0 0 0 0,1 25 340 0 0,3-64-1184 0 0,0-1-475 0 0,4 0-3737 0 0,-2 0 1375 0 0</inkml:trace>
  <inkml:trace contextRef="#ctx0" brushRef="#br0" timeOffset="2621.079">2060 542 1944 0 0,'0'0'1075'0'0,"0"0"3"0"0,0 0 360 0 0,0 0 197 0 0,0 0-28 0 0,0 0-142 0 0,0 0-195 0 0,0 0-243 0 0,0 0-242 0 0,0 0-230 0 0,33-2-207 0 0,101-9-148 0 0,-45-3 684 0 0,-67 10-2646 0 0,5 2-6322 0 0,-26 2 2619 0 0</inkml:trace>
  <inkml:trace contextRef="#ctx0" brushRef="#br0" timeOffset="2851.97">2080 748 312 0 0,'0'0'1840'0'0,"0"0"-967"0"0,0 0 15 0 0,0 0 64 0 0,0 0-72 0 0,0 0-200 0 0,0 0-176 0 0,0 0-175 0 0,0 0-121 0 0,190-51-200 0 0,-162 40-264 0 0,-6 7-481 0 0,3-3-1063 0 0,-6-1-1105 0 0,-8 8 1129 0 0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9:26.8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461 73 6209 0 0,'0'0'2129'0'0,"0"0"-864"0"0,0 0-190 0 0,0 0 99 0 0,0 0 69 0 0,0 0-100 0 0,0 0-219 0 0,0 0-271 0 0,0 0-223 0 0,0 0-157 0 0,0 0-7 0 0,0 0 64 0 0,1 5 102 0 0,7 215 3673 0 0,-2-65-3709 0 0,-4 285-48 0 0,-4-414-608 0 0,-1 0-1 0 0,0 0 0 0 0,-2-1 0 0 0,-1 1 0 0 0,-2-1 0 0 0,-4 9 261 0 0,4-18-3215 0 0,3-14-1252 0 0,2-5-3437 0 0,2 0 2660 0 0</inkml:trace>
  <inkml:trace contextRef="#ctx0" brushRef="#br0" timeOffset="246.357">1 600 9514 0 0,'0'0'3470'0'0,"0"0"-2447"0"0,0 0-699 0 0,0 0 206 0 0,0 0 279 0 0,0 0 182 0 0,0 0-20 0 0,0 0-142 0 0,0 0-134 0 0,0 0-97 0 0,36-3-76 0 0,114-8-90 0 0,23-24 365 0 0,-129 21-683 0 0,5 0-323 0 0,-1-3 0 0 0,0-2 0 0 0,-2-2 0 0 0,18-12 209 0 0,37-42-5293 0 0,-40 19-5665 0 0,-49 41 6426 0 0</inkml:trace>
  <inkml:trace contextRef="#ctx0" brushRef="#br0" timeOffset="562.702">871 114 7898 0 0,'0'0'1847'0'0,"0"0"-576"0"0,0 0-356 0 0,0 0-3 0 0,0 0 123 0 0,0 0 90 0 0,0 0-39 0 0,0 0-133 0 0,0 32-111 0 0,0 106-102 0 0,1 366 2031 0 0,-2-494-2750 0 0,1 1 0 0 0,0-1-1 0 0,0 1 1 0 0,1 0 0 0 0,0-1-1 0 0,1 1 1 0 0,0-1 0 0 0,1 0 0 0 0,0 0-1 0 0,1 0 1 0 0,0 0 0 0 0,0 0-1 0 0,1-1 1 0 0,1 1 0 0 0,-1-1 0 0 0,1-1-1 0 0,1 1 1 0 0,0-1 0 0 0,6 6-21 0 0,-7-13 61 0 0,0 0 0 0 0,0 0 0 0 0,0-1 0 0 0,0 0 0 0 0,1 0 0 0 0,-1 0 0 0 0,0-1 0 0 0,0 0 0 0 0,0 0 0 0 0,0 0 0 0 0,0-1 0 0 0,0 0 0 0 0,0 0 0 0 0,0-1 0 0 0,-1 1 0 0 0,1-1 0 0 0,-1 0 0 0 0,0-1 0 0 0,0 1 0 0 0,0-1 0 0 0,0 0 0 0 0,0-1 0 0 0,2-2-61 0 0,-5 5 5 0 0,191-148 443 0 0,-134 123-505 0 0,-48 70-105 0 0,-11-37 174 0 0,-14 100-37 0 0,1-7-3306 0 0,26-82-1999 0 0,3-15-2695 0 0,-7-2 1298 0 0</inkml:trace>
  <inkml:trace contextRef="#ctx0" brushRef="#br0" timeOffset="1182.787">1866 629 6929 0 0,'0'0'3088'0'0,"0"0"-1330"0"0,0 0-373 0 0,0 0-13 0 0,0 0-119 0 0,0 0-209 0 0,-34 16-245 0 0,-105 52-156 0 0,48-8 341 0 0,80-52-931 0 0,1 1 1 0 0,0 0 0 0 0,0 1-1 0 0,1 0 1 0 0,0 0-1 0 0,1 1 1 0 0,0 0-1 0 0,1 1 1 0 0,0 0 0 0 0,1 0-1 0 0,-2 6-53 0 0,7-17-13 0 0,1 0 1 0 0,-1 1-1 0 0,1-1 0 0 0,-1 1 0 0 0,1-1 0 0 0,0 1 1 0 0,0-1-1 0 0,0 0 0 0 0,0 1 0 0 0,0-1 0 0 0,0 1 0 0 0,0-1 1 0 0,0 1-1 0 0,1-1 0 0 0,-1 1 0 0 0,1-1 0 0 0,-1 0 1 0 0,1 1-1 0 0,-1-1 0 0 0,1 0 0 0 0,0 1 0 0 0,-1-1 1 0 0,1 0-1 0 0,0 0 0 0 0,0 0 0 0 0,0 0 0 0 0,0 0 1 0 0,0 0-1 0 0,0 0 0 0 0,0 0 0 0 0,1 0 0 0 0,-1 0 0 0 0,0-1 1 0 0,0 1-1 0 0,1 0 0 0 0,-1-1 0 0 0,0 1 0 0 0,1-1 1 0 0,-1 1-1 0 0,1-1 0 0 0,-1 0 0 0 0,1 0 0 0 0,-1 1 1 0 0,0-1-1 0 0,1 0 0 0 0,-1 0 0 0 0,2-1 13 0 0,72-12 385 0 0,82-67 395 0 0,-38-11-305 0 0,-68 75-581 0 0,-39 64-167 0 0,-11-16 247 0 0,-3-27 8 0 0,1 1-1 0 0,1-1 1 0 0,-1 1-1 0 0,1 0 1 0 0,0-1-1 0 0,1 1 0 0 0,-1-1 1 0 0,1 1-1 0 0,0 0 1 0 0,0-1-1 0 0,1 1 1 0 0,-1-1-1 0 0,1 0 0 0 0,1 0 1 0 0,-1 0-1 0 0,1 0 1 0 0,0 0-1 0 0,0 0 1 0 0,0 0-1 0 0,1-1 1 0 0,-1 0-1 0 0,1 0 0 0 0,0 0 1 0 0,0 0-1 0 0,1 0 1 0 0,-1-1-1 0 0,1 0 1 0 0,0 1 18 0 0,2-1 32 0 0,-1-1-1 0 0,1 1 1 0 0,-1-1 0 0 0,1-1 0 0 0,0 1 0 0 0,0-1 0 0 0,0 0 0 0 0,0-1 0 0 0,0 1 0 0 0,0-1 0 0 0,0-1 0 0 0,0 1 0 0 0,0-1 0 0 0,0-1 0 0 0,0 1 0 0 0,-1-1-1 0 0,1 0 1 0 0,2-2-32 0 0,19-11 285 0 0,-2-1 1 0 0,0-1-1 0 0,0-2 0 0 0,-2 0 0 0 0,0-2 0 0 0,-2 0 0 0 0,0-2 0 0 0,13-18-285 0 0,-17 19 123 0 0,14-14-29 0 0,-2-2 1 0 0,-2-1 0 0 0,-2-1-1 0 0,-1-1 1 0 0,-2-2 0 0 0,0-4-95 0 0,-9 15-153 0 0,-1-1 0 0 0,-2 0-1 0 0,-1-1 1 0 0,-2 0 0 0 0,-1 0 0 0 0,-2-1 0 0 0,-1 0 0 0 0,-2 0 0 0 0,-1 0 0 0 0,-4-32 153 0 0,3 64 2 0 0,0 1-1 0 0,0-1 1 0 0,0 0 0 0 0,0 0 0 0 0,-1 1 0 0 0,1-1 0 0 0,-1 0 0 0 0,0 0 0 0 0,0 1 0 0 0,1-1 0 0 0,-2 1-1 0 0,1-1 1 0 0,0 1 0 0 0,-1-1 0 0 0,1 1 0 0 0,-1 0 0 0 0,1 0 0 0 0,-1-1 0 0 0,0 1 0 0 0,0 1 0 0 0,0-1 0 0 0,0 0-1 0 0,-1 0 1 0 0,1 1 0 0 0,0-1 0 0 0,-1 1 0 0 0,1 0 0 0 0,-1 0 0 0 0,1 0 0 0 0,-1 0 0 0 0,0 0 0 0 0,1 0-1 0 0,-1 1 1 0 0,0-1 0 0 0,0 1 0 0 0,1 0 0 0 0,-1 0 0 0 0,0 0 0 0 0,0 0 0 0 0,-2 0-2 0 0,-5 6-29 0 0,0-1 1 0 0,0 2 0 0 0,1-1 0 0 0,-1 1-1 0 0,2 0 1 0 0,-1 1 0 0 0,1 0-1 0 0,0 1 1 0 0,0 0 0 0 0,1 0-1 0 0,1 0 1 0 0,-1 1 0 0 0,1 0-1 0 0,1 0 1 0 0,0 1 0 0 0,1-1 0 0 0,0 1-1 0 0,0 1 29 0 0,-8 27 12 0 0,3 0 0 0 0,1 0 0 0 0,2 1 0 0 0,2-1-1 0 0,1 1 1 0 0,2 0 0 0 0,2 1 0 0 0,5 32-12 0 0,-2-38-33 0 0,0-1 0 0 0,2 0-1 0 0,2 0 1 0 0,1 0 0 0 0,2-1 0 0 0,1 0 0 0 0,1-1-1 0 0,2 0 1 0 0,1-2 0 0 0,17 26 33 0 0,1-23-2543 0 0,-33-33 1610 0 0,-1-5-1466 0 0,-22-39-9183 0 0,12 38 7737 0 0</inkml:trace>
  <inkml:trace contextRef="#ctx0" brushRef="#br0" timeOffset="1428.283">1932 383 14459 0 0,'0'0'488'0'0,"0"0"8"0"0,0 0 264 0 0,0 0 73 0 0,0 0-137 0 0,237-56-216 0 0,-170 49-200 0 0,3 0-88 0 0,5-1-72 0 0,-1-3-24 0 0,5 4 0 0 0,-4-4-56 0 0,-3 3 24 0 0,2 1-48 0 0,-3 0-224 0 0,1 3-704 0 0,-18 0-2289 0 0,-19 1-8705 0 0</inkml:trace>
</inkml:ink>
</file>

<file path=ppt/ink/ink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32.7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0 0 0,'0'0'196'0'0,"0"0"463"0"0,0 0 89 0 0,0 0-109 0 0,0 0-116 0 0,0 0-41 0 0,0 0-3 0 0,28 0 31 0 0,90 3 52 0 0,-35-1 700 0 0,0-4 0 0 0,0-3-1 0 0,81-16-1261 0 0,62-18 1188 0 0,-241 35 4947 0 0,-69-15-5413 0 0,71 17-644 0 0,0-1 0 0 0,1 0 0 0 0,0 0 0 0 0,0-1 0 0 0,0-1 1 0 0,0 0-1 0 0,1-1 0 0 0,0 0 0 0 0,0-1 0 0 0,0 0 0 0 0,1-1 1 0 0,0 0-1 0 0,-6-7-78 0 0,-1-17-832 0 0,12 10-6791 0 0,5 18-1566 0 0</inkml:trace>
</inkml:ink>
</file>

<file path=ppt/ink/ink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34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5313 0 0,'0'0'622'0'0,"0"0"67"0"0,0 0 354 0 0,0 0 240 0 0,0 0 1 0 0,0 0-129 0 0,34 0-179 0 0,108 0-204 0 0,182-8 689 0 0,-259 3-2560 0 0,-17 0-1364 0 0,-1 1-3828 0 0,-33 3 1546 0 0</inkml:trace>
</inkml:ink>
</file>

<file path=ppt/ink/ink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33.3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1 478 464 0 0,'0'0'1656'0'0,"0"0"-102"0"0,0 0 100 0 0,0 0 158 0 0,0 0 55 0 0,0 0-106 0 0,0 0-254 0 0,0 0-368 0 0,0 0-389 0 0,0 0-256 0 0,0 0-34 0 0,0 0 96 0 0,0 0 132 0 0,5 0 95 0 0,169 15 2339 0 0,-161-15-3434 0 0,151-5 830 0 0,-110-1-4271 0 0,-1-5-5315 0 0,-39 7 1416 0 0</inkml:trace>
  <inkml:trace contextRef="#ctx0" brushRef="#br0" timeOffset="412.301">940 40 7322 0 0,'0'0'126'0'0,"0"0"-7"0"0,0 0 325 0 0,0 0 524 0 0,0 0 395 0 0,0 0 62 0 0,0 0-163 0 0,0 0-272 0 0,0 0-205 0 0,0 0-147 0 0,-5 36-141 0 0,-14 115-105 0 0,-32 236 431 0 0,19-273-2026 0 0,16-81-698 0 0,7-25-1408 0 0,-1-4-3837 0 0,8-4 3551 0 0</inkml:trace>
  <inkml:trace contextRef="#ctx0" brushRef="#br0" timeOffset="709.044">487 58 2264 0 0,'0'0'998'0'0,"0"0"25"0"0,0 0 179 0 0,0 0 183 0 0,32-3 21 0 0,104-9-73 0 0,22 6 1892 0 0,164-9-354 0 0,-223 15-5036 0 0,-104 18-6729 0 0,1-11 4246 0 0</inkml:trace>
  <inkml:trace contextRef="#ctx0" brushRef="#br0" timeOffset="965.721">341 905 7418 0 0,'0'0'469'0'0,"0"0"-56"0"0,0 0 373 0 0,0 0 414 0 0,0 0 176 0 0,0 0-58 0 0,0 0-206 0 0,31 1-227 0 0,101 4-197 0 0,35-22 763 0 0,255-74-1949 0 0,-362 73-2392 0 0,-22 3-4917 0 0,-26 10 1886 0 0</inkml:trace>
  <inkml:trace contextRef="#ctx0" brushRef="#br0" timeOffset="2145.12">1192 802 4465 0 0,'0'0'469'0'0,"0"0"-59"0"0,0 0 362 0 0,0 0 452 0 0,0 0 249 0 0,0 0 2 0 0,0 0-115 0 0,0 0-192 0 0,0 0-204 0 0,32-20-194 0 0,100-62-207 0 0,-105 66-386 0 0,-1 0 0 0 0,-1-2 1 0 0,0-2-1 0 0,-1 0 0 0 0,-2-1 1 0 0,16-19-178 0 0,-33 35 16 0 0,11-11-67 0 0,-2-1 0 0 0,0 0 0 0 0,0-1 0 0 0,-2-1 0 0 0,-1 0 0 0 0,0 0 0 0 0,-1-1 0 0 0,-1-1-1 0 0,-1 0 1 0 0,-1 0 0 0 0,-1 0 0 0 0,-1-1 0 0 0,0 1 0 0 0,-2-1 0 0 0,0-10 51 0 0,-3 30-54 0 0,0 1-1 0 0,0-1 0 0 0,-1 1 1 0 0,1-1-1 0 0,0 1 0 0 0,-1-1 1 0 0,1 1-1 0 0,-1-1 0 0 0,0 1 1 0 0,0-1-1 0 0,1 1 0 0 0,-1 0 0 0 0,0 0 1 0 0,0-1-1 0 0,0 1 0 0 0,0 0 1 0 0,0 0-1 0 0,-1 0 0 0 0,1 0 1 0 0,0 0-1 0 0,0 0 0 0 0,-1 0 1 0 0,1 1-1 0 0,-1-1 0 0 0,1 0 1 0 0,-1 1-1 0 0,1-1 0 0 0,-1 1 1 0 0,1-1-1 0 0,-1 1 0 0 0,1 0 1 0 0,-1 0-1 0 0,1 0 0 0 0,-1-1 1 0 0,1 2-1 0 0,-1-1 0 0 0,0 0 1 0 0,1 0-1 0 0,-1 0 0 0 0,1 1 0 0 0,-1-1 1 0 0,1 1-1 0 0,-1-1 0 0 0,1 1 1 0 0,-1 0-1 0 0,1-1 0 0 0,0 1 1 0 0,-1 0-1 0 0,1 0 0 0 0,0 0 1 0 0,0 0-1 0 0,0 0 0 0 0,-1 0 1 0 0,1 0-1 0 0,0 1 0 0 0,1-1 1 0 0,-1 0-1 0 0,0 1 0 0 0,0-1 1 0 0,0 0-1 0 0,0 2 55 0 0,-11 11-38 0 0,0 2 0 0 0,1-1 0 0 0,0 1 0 0 0,2 1 0 0 0,0 0-1 0 0,0 0 1 0 0,2 0 0 0 0,0 1 0 0 0,1 1 0 0 0,1-1 0 0 0,1 1 0 0 0,0 0 0 0 0,1 0 0 0 0,2 0 0 0 0,-1 0 0 0 0,2 0 0 0 0,1 0-1 0 0,1 4 39 0 0,-1-14 122 0 0,1-2 0 0 0,0 1-1 0 0,0 0 1 0 0,0 0-1 0 0,1-1 1 0 0,1 1-1 0 0,-1-1 1 0 0,1 0-1 0 0,0 0 1 0 0,1 0-1 0 0,0 0 1 0 0,0-1-1 0 0,0 0 1 0 0,1 0-1 0 0,0 0 1 0 0,0-1 0 0 0,0 0-1 0 0,1 0 1 0 0,0-1-1 0 0,-1 1 1 0 0,2-2-1 0 0,-1 1 1 0 0,0-1-1 0 0,1 0 1 0 0,0 0-1 0 0,-1-1 1 0 0,1 0-1 0 0,0 0 1 0 0,0-1-1 0 0,0 0 1 0 0,1-1 0 0 0,-1 1-1 0 0,0-2 1 0 0,0 1-1 0 0,0-1 1 0 0,0 0-1 0 0,0-1 1 0 0,4-1-122 0 0,11-8 41 0 0,0 0 0 0 0,0-2 1 0 0,-2-1-1 0 0,1 0 0 0 0,-2-2 0 0 0,0 0 1 0 0,-1-1-1 0 0,0-1 0 0 0,-2-1 0 0 0,0-1 1 0 0,-1 0-1 0 0,-1-1 0 0 0,-1-1 1 0 0,-1 0-1 0 0,-1-1 0 0 0,-1 0 0 0 0,0 0 1 0 0,4-22-42 0 0,1-56-2044 0 0,-16 99 1974 0 0,0 1 0 0 0,-1 0 0 0 0,1 0 0 0 0,-1-1-1 0 0,1 1 1 0 0,-1 0 0 0 0,1 0 0 0 0,-1 0 0 0 0,0 0-1 0 0,0-1 1 0 0,0 1 0 0 0,1 0 0 0 0,-1 0 0 0 0,0 1-1 0 0,0-1 1 0 0,0 0 0 0 0,0 0 0 0 0,-1 0 0 0 0,1 1-1 0 0,0-1 1 0 0,0 1 0 0 0,0-1 0 0 0,-1 1 0 0 0,1-1-1 0 0,0 1 1 0 0,0-1 0 0 0,-1 1 0 0 0,1 0 0 0 0,0 0-1 0 0,-1 0 1 0 0,1 0 0 0 0,0 0 0 0 0,-1 0 0 0 0,1 0-1 0 0,0 0 1 0 0,-1 1 0 0 0,1-1 0 0 0,0 0 0 0 0,0 1-1 0 0,-1-1 1 0 0,1 1 0 0 0,0-1 0 0 0,0 1 0 0 0,0 0-1 0 0,-1 0 1 0 0,1-1 0 0 0,0 1 0 0 0,0 0-1 0 0,0 0 1 0 0,1 0 0 0 0,-1 0 0 0 0,0 0 0 0 0,0 1 70 0 0,-11 12-181 0 0,0 1 1 0 0,2 0-1 0 0,0 1 1 0 0,1 1-1 0 0,0-1 1 0 0,1 1-1 0 0,1 1 1 0 0,1-1-1 0 0,0 1 1 0 0,2 0-1 0 0,0 1 1 0 0,0-1-1 0 0,2 1 0 0 0,0 10 181 0 0,3-23 61 0 0,0 0-1 0 0,1 0 0 0 0,-1 0 0 0 0,1 0 1 0 0,0-1-1 0 0,1 1 0 0 0,-1-1 0 0 0,1 1 1 0 0,0-1-1 0 0,0 0 0 0 0,1 0 0 0 0,0 0 1 0 0,0-1-1 0 0,0 1 0 0 0,0-1 0 0 0,1 0 0 0 0,-1 0 1 0 0,1 0-1 0 0,0-1 0 0 0,1 0 0 0 0,-1 0 1 0 0,0 0-1 0 0,1 0 0 0 0,-1-1 0 0 0,1 0 1 0 0,0 0-1 0 0,0-1 0 0 0,0 0 0 0 0,0 0 1 0 0,0 0-61 0 0,7-1 308 0 0,0-1 0 0 0,-1 0 0 0 0,1 0 0 0 0,0-2 1 0 0,-1 1-1 0 0,0-2 0 0 0,1 0 0 0 0,-1 0 0 0 0,0-1 1 0 0,-1 0-1 0 0,0-1 0 0 0,1-1 0 0 0,-2 0 1 0 0,1 0-1 0 0,-1-1 0 0 0,0-1-308 0 0,146-148 1017 0 0,-153 153-1010 0 0,11-13-100 0 0,0 0-1 0 0,-2-1 0 0 0,0 0 1 0 0,-1-1-1 0 0,-1-1 0 0 0,-1 0 1 0 0,0 0-1 0 0,-2 0 0 0 0,0-1 0 0 0,-1-1 1 0 0,-1 1-1 0 0,-1 0 0 0 0,-2-1 1 0 0,0 0-1 0 0,-1-3 94 0 0,0 23 1 0 0,-1 0 0 0 0,1 1-1 0 0,-1-1 1 0 0,0 0 0 0 0,0 0 0 0 0,0 1 0 0 0,0-1 0 0 0,0 0 0 0 0,0 0-1 0 0,-1 1 1 0 0,1-1 0 0 0,-1 0 0 0 0,1 0 0 0 0,-1 1 0 0 0,1-1 0 0 0,-1 1-1 0 0,0-1 1 0 0,0 1 0 0 0,0-1 0 0 0,0 1 0 0 0,0-1 0 0 0,0 1 0 0 0,0 0-1 0 0,0-1 1 0 0,-1 1 0 0 0,1 0 0 0 0,0 0 0 0 0,-1 0 0 0 0,1 0 0 0 0,-1 0-1 0 0,1 0 1 0 0,-1 1 0 0 0,0-1 0 0 0,1 0 0 0 0,-1 1 0 0 0,0-1 0 0 0,1 1-1 0 0,-1 0 1 0 0,0-1 0 0 0,0 1 0 0 0,1 0 0 0 0,-1 0 0 0 0,0 0 0 0 0,0 0-1 0 0,1 1 1 0 0,-1-1 0 0 0,0 0 0 0 0,1 1 0 0 0,-1-1 0 0 0,0 1 0 0 0,1 0-1 0 0,-1-1 1 0 0,0 1 0 0 0,1 0 0 0 0,-1 0 0 0 0,1 0-1 0 0,-7 6 36 0 0,0 0 1 0 0,1 1-1 0 0,0 0 0 0 0,1 0 1 0 0,-1 1-1 0 0,1-1 1 0 0,1 1-1 0 0,0 1 0 0 0,0-1 1 0 0,1 1-1 0 0,0 0 0 0 0,1 0 1 0 0,0 0-1 0 0,0 0 1 0 0,1 0-1 0 0,0 7-36 0 0,-5 173 811 0 0,7-177-789 0 0,3 11-71 0 0,0 0 1 0 0,2 0-1 0 0,1-1 0 0 0,0 0 1 0 0,2 0-1 0 0,1 0 1 0 0,1-1-1 0 0,0-1 0 0 0,3 3 49 0 0,17 12-2055 0 0,-17-29-1522 0 0,2-5-3655 0 0,-8-2 4237 0 0</inkml:trace>
  <inkml:trace contextRef="#ctx0" brushRef="#br0" timeOffset="2392.273">2932 298 8650 0 0,'0'0'760'0'0,"0"0"216"0"0,0 0 286 0 0,0 0 131 0 0,0 0-58 0 0,0 0-221 0 0,0 0-247 0 0,-7 33-222 0 0,-20 107-167 0 0,15 17 330 0 0,11-79-1622 0 0,-4-62-2936 0 0,-5-13-6143 0 0,7-3 6062 0 0</inkml:trace>
  <inkml:trace contextRef="#ctx0" brushRef="#br0" timeOffset="2648.9">2683 349 6313 0 0,'0'0'1394'0'0,"0"0"-633"0"0,0 0 18 0 0,0 0 236 0 0,0 0 127 0 0,0 0 6 0 0,0 0-89 0 0,0 0-100 0 0,0 0-107 0 0,0 0-132 0 0,0 0-158 0 0,0 0-129 0 0,34-6-112 0 0,107-18-97 0 0,-17 17 81 0 0,-91 6-450 0 0,16 0-952 0 0,-19 4-2499 0 0,-20 3 175 0 0,-6 2-2602 0 0,-2-4 2318 0 0</inkml:trace>
  <inkml:trace contextRef="#ctx0" brushRef="#br0" timeOffset="2855.745">2692 725 672 0 0,'0'0'1024'0'0,"0"0"17"0"0,0 0 495 0 0,0 0-8 0 0,0 0-336 0 0,0 0-463 0 0,0 0-345 0 0,0 0-272 0 0,0 0-192 0 0,221-52-232 0 0,-186 41-416 0 0,-2 4-897 0 0,-7-1-1720 0 0,-9 5 1217 0 0</inkml:trace>
</inkml:ink>
</file>

<file path=ppt/ink/ink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45.08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2755 0 0 0,'0'0'673'0'0,"0"0"-32"0"0,0 0-144 0 0,0 0 33 0 0,0 0 148 0 0,0 0 153 0 0,0 0 107 0 0,0 0 65 0 0,0 0 29 0 0,15-34-12 0 0,49-107-40 0 0,56-54 3254 0 0,183-294 1054 0 0,46-77-3703 0 0,-6 30-459 0 0,-248 366-533 0 0,-83 97 903 0 0,-12 72-1473 0 0,-1 0 0 0 0,1 1 0 0 0,-1-1 0 0 0,0 1 0 0 0,1-1 0 0 0,-1 1 0 0 0,0-1 0 0 0,0 1 0 0 0,1-1 0 0 0,-1 1 0 0 0,0 0 0 0 0,0 0 1 0 0,0-1-1 0 0,0 1 0 0 0,1 0 0 0 0,-1 0 0 0 0,0 0 0 0 0,0 0 0 0 0,0 0 0 0 0,0 0 0 0 0,0 0 0 0 0,1 0 0 0 0,-1 0 0 0 0,0 0 0 0 0,0 0 0 0 0,0 1 0 0 0,0-1 0 0 0,0 0 0 0 0,1 1 0 0 0,-1-1 0 0 0,0 0 0 0 0,0 1 0 0 0,1-1 0 0 0,-1 1 0 0 0,0-1 1 0 0,1 1-1 0 0,-1 0 0 0 0,0-1 0 0 0,1 1 0 0 0,-1 0 0 0 0,1-1 0 0 0,-1 1 0 0 0,1 0-23 0 0,-5 2 5 0 0,-146 63-8 0 0,-175 26 252 0 0,281-81-11 0 0,45-11-226 0 0,0 0-33 0 0,0 0-12 0 0,0 0-61 0 0,0 0-24 0 0,22 1-89 0 0,160 20 562 0 0,-160-17-350 0 0,-1 1 1 0 0,0 0 0 0 0,0 2-1 0 0,0 0 1 0 0,-1 2 0 0 0,0 0-1 0 0,0 1 1 0 0,15 11-6 0 0,93 71-53 0 0,-126-90 59 0 0,0 0 0 0 0,0-1 0 0 0,1 1 0 0 0,-1 0 0 0 0,1-1 0 0 0,-1 0 0 0 0,1 1 0 0 0,-1-1 0 0 0,1 0 0 0 0,0-1 0 0 0,-1 1 0 0 0,1 0 0 0 0,0-1 0 0 0,0 1 0 0 0,0-1 0 0 0,0 0 0 0 0,-1 0 0 0 0,1 0 0 0 0,0 0 0 0 0,0-1 0 0 0,0 1 0 0 0,0-1-6 0 0,1-1-17 0 0,-3 1 34 0 0,0 1 0 0 0,0 0-1 0 0,0-1 1 0 0,0 1 0 0 0,0-1 0 0 0,0 1-1 0 0,0-1 1 0 0,0 1 0 0 0,-1-1 0 0 0,1 0 0 0 0,0 1-1 0 0,0-1 1 0 0,0 0 0 0 0,-1 0 0 0 0,1 0-1 0 0,0 0 1 0 0,-1 1 0 0 0,1-1 0 0 0,-1 0 0 0 0,1 0-1 0 0,-1 0 1 0 0,1 0 0 0 0,-1 0 0 0 0,0 0-1 0 0,0-1 1 0 0,1 1 0 0 0,-1 0 0 0 0,0 0-1 0 0,0 0 1 0 0,0 0 0 0 0,0 0 0 0 0,0 0 0 0 0,0 0-1 0 0,0 0 1 0 0,-1 0 0 0 0,1 0 0 0 0,0 0-1 0 0,-1-1 1 0 0,1 1 0 0 0,0 0 0 0 0,-1 0 0 0 0,0 1-1 0 0,1-1 1 0 0,-1-1-17 0 0,-164-210 652 0 0,155 198-803 0 0,0 1-128 0 0,0 0 0 0 0,1-1 0 0 0,0 0-1 0 0,1-1 1 0 0,1 0 0 0 0,0 0-1 0 0,-3-13 280 0 0,21 14-9999 0 0,-9 13 7873 0 0,4-2-8643 0 0</inkml:trace>
  <inkml:trace contextRef="#ctx0" brushRef="#br0" timeOffset="464.101">1812 1 952 0 0,'0'0'4238'0'0,"0"0"-2555"0"0,0 0-538 0 0,0 0 214 0 0,0 0 197 0 0,0 0 20 0 0,0 0-146 0 0,0 0-192 0 0,0 0-196 0 0,0 0-149 0 0,0 0-132 0 0,0 0-139 0 0,-24 0-92 0 0,-77 2-60 0 0,48 15 230 0 0,45-10-536 0 0,-7 5-84 0 0,0 1 1 0 0,1 0-1 0 0,0 0 0 0 0,1 2 1 0 0,0-1-1 0 0,1 2 0 0 0,1 0 1 0 0,1 0-1 0 0,0 1 1 0 0,1 0-1 0 0,1 1 0 0 0,0 0 1 0 0,2 0-1 0 0,0 0 0 0 0,1 1 1 0 0,1 0-1 0 0,0 0 0 0 0,2 0 1 0 0,0 1-1 0 0,1-1-80 0 0,2-11 22 0 0,0 0-1 0 0,0 0 1 0 0,1 0 0 0 0,0 0 0 0 0,1-1-1 0 0,0 1 1 0 0,0-1 0 0 0,0 0 0 0 0,1 0-1 0 0,0 0 1 0 0,0 0 0 0 0,1-1-1 0 0,0 1 1 0 0,0-1 0 0 0,0 0 0 0 0,1-1-1 0 0,0 1 1 0 0,0-1 0 0 0,0-1 0 0 0,1 1-1 0 0,-1-1 1 0 0,1 0 0 0 0,0 0-1 0 0,1-1 1 0 0,-1 0 0 0 0,1 0 0 0 0,-1-1-1 0 0,1 0 1 0 0,0 0 0 0 0,0-1 0 0 0,4 1-22 0 0,9-1 144 0 0,0-2 1 0 0,1 0-1 0 0,-1 0 1 0 0,0-2-1 0 0,-1-1 1 0 0,1-1-1 0 0,-1 0 1 0 0,1-2 0 0 0,-2 0-1 0 0,1-1 1 0 0,-1-1-1 0 0,0-1 1 0 0,-1-1-1 0 0,0 0 1 0 0,11-11-145 0 0,-4 6 111 0 0,0-1 0 0 0,-1-2 0 0 0,-2 0 0 0 0,0-1 0 0 0,0-2 0 0 0,-2 0-1 0 0,-1-1 1 0 0,-1 0 0 0 0,-1-2 0 0 0,-1 0 0 0 0,10-23-111 0 0,-25 46-53 0 0,1-1 0 0 0,-1 0 0 0 0,0 1 0 0 0,0-1 0 0 0,-1 0 0 0 0,1 0 1 0 0,0 0-1 0 0,-1 0 0 0 0,0 0 0 0 0,0 0 0 0 0,0 0 0 0 0,0 0 0 0 0,0 0 0 0 0,0 0 0 0 0,-1 1 0 0 0,0-1 0 0 0,1 0 0 0 0,-1 0 0 0 0,0 0 0 0 0,0 0 0 0 0,-1 1 0 0 0,1-1 0 0 0,0 1 0 0 0,-1-1 0 0 0,0 1 0 0 0,0-1 0 0 0,0 0 53 0 0,-52-15-5014 0 0,-2 19-5743 0 0,36 5 1930 0 0</inkml:trace>
  <inkml:trace contextRef="#ctx0" brushRef="#br0" timeOffset="825.637">855 314 5561 0 0,'0'0'3228'0'0,"0"0"-1759"0"0,0 0-566 0 0,0 0 87 0 0,0 0 193 0 0,0 0 146 0 0,0 0 34 0 0,0 0-56 0 0,0 0-116 0 0,0 0-93 0 0,0 0-81 0 0,0 0-167 0 0,0 0-100 0 0,17 2-76 0 0,129 18 1100 0 0,-39-12-519 0 0,0-5-1 0 0,62-8-1254 0 0,484-45 877 0 0,-109 38-640 0 0,-235 13-821 0 0,-301-2 290 0 0,0 0-1 0 0,1 0 1 0 0,-1 0 0 0 0,0-1 0 0 0,0 0-1 0 0,1-1 1 0 0,-2 0 0 0 0,1 0 0 0 0,0-1-1 0 0,-1 0 1 0 0,7-4 294 0 0,25-18-7054 0 0,-22 15 1245 0 0,-7 3-5481 0 0</inkml:trace>
  <inkml:trace contextRef="#ctx0" brushRef="#br0" timeOffset="1928.11">2107 104 0 0 0,'3'0'-2672'0'0,"-3"1"4036"0"0,-14 3 13649 0 0,8-9-12495 0 0,-44-40 990 0 0,25 36-3268 0 0,0 1 1 0 0,0 1-1 0 0,-1 2 1 0 0,0 0-1 0 0,0 2 1 0 0,-8 0-241 0 0,-28-3-415 0 0,15 4-2175 0 0,27 3-8392 0 0,16-1 3795 0 0</inkml:trace>
</inkml:ink>
</file>

<file path=ppt/ink/ink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3:01.62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415 2139 0 0 0,'0'0'898'0'0,"0"0"58"0"0,0 0-49 0 0,0 0-125 0 0,0 0-113 0 0,0 0-133 0 0,0 0-291 0 0,0 0-752 0 0,0 0-689 0 0,-19-14-383 0 0,-59-45 305 0 0,148 85 837 0 0,-7-1 611 0 0,0-4 0 0 0,1-2 0 0 0,22 1-174 0 0,344 42 949 0 0,263-17 1376 0 0,326-34-2325 0 0,-725-12 264 0 0,1393-79 3004 0 0,-1022 34-2149 0 0,66 0-352 0 0,2592-95 187 0 0,-2944 139-1093 0 0,236-37 139 0 0,-535 30 87 0 0,0-3 1 0 0,-1-3-1 0 0,-1-4 1 0 0,-1-4-1 0 0,26-12-87 0 0,-86 28 106 0 0,-1-1 0 0 0,0-1-1 0 0,0 0 1 0 0,-1-1-1 0 0,0 0 1 0 0,-1-1 0 0 0,0-1-1 0 0,-1 0 1 0 0,0-1 0 0 0,-1 0-1 0 0,0-1 1 0 0,-1-1-1 0 0,-1 0 1 0 0,0 0 0 0 0,-1-1-1 0 0,-1 0 1 0 0,0 0 0 0 0,-1-1-1 0 0,-1 0 1 0 0,-1-1 0 0 0,0 1-1 0 0,-1-1 1 0 0,-1 0-1 0 0,0-14-105 0 0,-1 10-6 0 0,-2 1 0 0 0,-1-1-1 0 0,0 0 1 0 0,-1 1-1 0 0,-2-1 1 0 0,0 1-1 0 0,-1 0 1 0 0,-2 1 0 0 0,0-1-1 0 0,0 1 1 0 0,-2 0-1 0 0,-1 1 1 0 0,0 0-1 0 0,-2 0 1 0 0,0 1 0 0 0,-1 1-1 0 0,-9-9 7 0 0,-17-14-113 0 0,-2 3 0 0 0,-2 1 0 0 0,-1 2 0 0 0,-1 2 0 0 0,-2 3 0 0 0,-1 1 0 0 0,-2 2 0 0 0,-41-14 113 0 0,-156-62-347 0 0,-6 10 0 0 0,-2 12 0 0 0,-4 12 0 0 0,-105-9 347 0 0,-380-61 317 0 0,-6 33 0 0 0,-34 31-317 0 0,-1026 14 981 0 0,857 87-688 0 0,45 59-190 0 0,-371 103-103 0 0,67 58 56 0 0,1071-213-76 0 0,1 7 0 0 0,3 5 0 0 0,-84 43 20 0 0,207-84-27 0 0,-1 1 0 0 0,1 0 0 0 0,1 1 1 0 0,-1 1-1 0 0,1 0 0 0 0,0 1 1 0 0,1 0-1 0 0,0 1 0 0 0,0 1 0 0 0,1 0 1 0 0,1 0-1 0 0,-1 1 0 0 0,2 0 0 0 0,0 1 1 0 0,0 0-1 0 0,2 0 0 0 0,-1 1 0 0 0,2 0 1 0 0,0 0-1 0 0,-3 9 27 0 0,8-7-31 0 0,0 1 1 0 0,1 0-1 0 0,0-1 1 0 0,1 1-1 0 0,1 0 1 0 0,1-1-1 0 0,0 0 1 0 0,1 1-1 0 0,1-1 1 0 0,0-1-1 0 0,2 1 1 0 0,-1-1 0 0 0,2 0-1 0 0,3 5 31 0 0,17 24 58 0 0,1-1 0 0 0,3-1 0 0 0,35 36-58 0 0,41 34 108 0 0,5-5 1 0 0,5-5-1 0 0,4-5 1 0 0,4-6-1 0 0,31 12-108 0 0,-53-39-106 0 0,3-5 0 0 0,3-4 0 0 0,2-6 0 0 0,2-4 0 0 0,1-5-1 0 0,3-5 1 0 0,0-6 0 0 0,2-5 0 0 0,1-5 0 0 0,15-4 106 0 0,230 0-88 0 0,0-17 0 0 0,0-16 0 0 0,16-18 88 0 0,-286 28-20 0 0,202-18-237 0 0,576-46-4318 0 0,-695 59-1609 0 0</inkml:trace>
</inkml:ink>
</file>

<file path=ppt/ink/ink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3:37.59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7055 1526 1328 0 0,'0'0'310'0'0,"0"0"66"0"0,-33-39 97 0 0,-107-128 149 0 0,1 24 653 0 0,63 77-1266 0 0,-3 3 1 0 0,-3 4-1 0 0,-2 4 0 0 0,-3 3 1 0 0,-2 5-1 0 0,-1 3 1 0 0,-3 4-1 0 0,-1 4 1 0 0,-2 4-1 0 0,-1 5 1 0 0,-10 2-10 0 0,-132-20-225 0 0,-3 10 0 0 0,0 11 0 0 0,-170 8 225 0 0,-149 16 644 0 0,0 25 0 0 0,-447 82-644 0 0,860-82 215 0 0,2 6-1 0 0,1 7 1 0 0,2 6-1 0 0,1 6 1 0 0,4 6-1 0 0,1 6 1 0 0,-66 45-215 0 0,150-75-30 0 0,2 2 1 0 0,1 2-1 0 0,2 3 1 0 0,1 2-1 0 0,3 1 1 0 0,1 3-1 0 0,2 1 1 0 0,-3 9 29 0 0,20-22-60 0 0,2 1 0 0 0,1 1-1 0 0,2 0 1 0 0,1 2 0 0 0,2 0 0 0 0,2 0 0 0 0,1 2 0 0 0,2 0 0 0 0,1 0-1 0 0,2 1 1 0 0,2 0 0 0 0,0 34 60 0 0,5-39-52 0 0,2-1 0 0 0,1 0 0 0 0,1 0 1 0 0,3 0-1 0 0,0-1 0 0 0,2 1 0 0 0,2-2 0 0 0,1 1 0 0 0,1-1 0 0 0,1-1 0 0 0,3 0 0 0 0,0-1 0 0 0,2-1 0 0 0,2 2 52 0 0,19 20 45 0 0,1-1 1 0 0,3-2-1 0 0,2-2 0 0 0,2-2 0 0 0,2-3 0 0 0,2-1 0 0 0,1-3 0 0 0,2-2 0 0 0,1-2 0 0 0,2-3 0 0 0,12 3-45 0 0,75 29 138 0 0,4-7 0 0 0,1-7-1 0 0,3-5 1 0 0,3-8-138 0 0,159 30 52 0 0,4-14 0 0 0,1-14 0 0 0,1-14-1 0 0,1-14 1 0 0,73-17-52 0 0,-195-9 268 0 0,0-8 0 0 0,-1-9 0 0 0,-2-8-1 0 0,-3-9 1 0 0,-1-8 0 0 0,-4-9 0 0 0,25-19-268 0 0,-55 12 366 0 0,-3-6 1 0 0,-4-8-1 0 0,-4-5 1 0 0,12-19-367 0 0,-95 67 159 0 0,-3-2-1 0 0,-1-4 1 0 0,-3-2 0 0 0,-2-2 0 0 0,-2-2 0 0 0,-3-3-1 0 0,-3-2 1 0 0,-3-2 0 0 0,-2-2 0 0 0,-4-2 0 0 0,-2-1-1 0 0,23-70-158 0 0,-48 112 161 0 0,-2-1 0 0 0,-1 0-1 0 0,-1-1 1 0 0,-1 0 0 0 0,-2 0-1 0 0,-1 0 1 0 0,-2 0 0 0 0,-1-1-1 0 0,-1 1 1 0 0,-1 0 0 0 0,-2 0-1 0 0,-1 0 1 0 0,-1 0 0 0 0,-2 1-1 0 0,-1 0 1 0 0,-1 0 0 0 0,-11-20-161 0 0,-1 13-40 0 0,-2 0 0 0 0,-1 1 1 0 0,-2 2-1 0 0,-1 1 0 0 0,-1 1 0 0 0,-2 1 1 0 0,-1 1-1 0 0,-1 3 0 0 0,-2 0 0 0 0,-16-7 40 0 0,-16-8-164 0 0,-2 4-1 0 0,-2 3 1 0 0,-1 3-1 0 0,-1 3 0 0 0,-23-3 165 0 0,-85-13-332 0 0,-2 8 0 0 0,-2 8 0 0 0,-1 8 0 0 0,0 9 0 0 0,-175 11 332 0 0,-218 30-2280 0 0,1 25-1 0 0,-466 110 2281 0 0,654-91 308 0 0,4 16-1 0 0,-255 100-307 0 0,569-169 266 0 0,1 3 0 0 0,1 3 0 0 0,2 3 0 0 0,1 3 0 0 0,1 3-1 0 0,2 3 1 0 0,2 3 0 0 0,1 2 0 0 0,3 3 0 0 0,0 3-266 0 0,40-28 50 0 0,1 1-1 0 0,1 0 1 0 0,1 1 0 0 0,1 0 0 0 0,1 2-1 0 0,1-1 1 0 0,2 1 0 0 0,0 1-1 0 0,2 0 1 0 0,1 1 0 0 0,1-1-1 0 0,1 1 1 0 0,2 0 0 0 0,0 0-1 0 0,2 1 1 0 0,1-1 0 0 0,2 0-1 0 0,1 0 1 0 0,0 0 0 0 0,4 5-50 0 0,1 7 26 0 0,2 0 0 0 0,2-1 1 0 0,2 0-1 0 0,2-1 1 0 0,1-1-1 0 0,1 0 0 0 0,3-2 1 0 0,0 0-1 0 0,3-1 1 0 0,0-1-1 0 0,2-2 0 0 0,29 27-26 0 0,5-1 207 0 0,2-3 0 0 0,3-2 0 0 0,2-4 0 0 0,2-2 0 0 0,73 35-207 0 0,14-7 309 0 0,3-7 0 0 0,2-7 1 0 0,3-7-1 0 0,3-8 1 0 0,1-6-1 0 0,95 6-309 0 0,22-6 195 0 0,1-12 1 0 0,1-12-1 0 0,0-13 1 0 0,55-15-196 0 0,-161-2 13 0 0,-1-8 0 0 0,-1-8 1 0 0,-2-7-1 0 0,-1-8 0 0 0,-3-8 1 0 0,-2-7-1 0 0,63-37-13 0 0,-147 56-19 0 0,-2-5-1 0 0,-3-3 1 0 0,-1-3 0 0 0,-3-4-1 0 0,-2-4 1 0 0,-3-2 0 0 0,-3-4-1 0 0,33-43 20 0 0,-62 62-53 0 0,-2-2-1 0 0,-2-2 1 0 0,-2-2-1 0 0,-3 0 1 0 0,-2-3-1 0 0,-2 0 0 0 0,-4-2 1 0 0,-1 0-1 0 0,-4-2 1 0 0,-2 0-1 0 0,-2-1 1 0 0,-4-1-1 0 0,1-28 54 0 0,-8 43-47 0 0,-2 1-1 0 0,-2-1 1 0 0,-2 1 0 0 0,-2-1-1 0 0,-3 1 1 0 0,-1 0 0 0 0,-2 1-1 0 0,-3 0 1 0 0,-1 1 0 0 0,-9-16 47 0 0,-2 10-8 0 0,-1 2 0 0 0,-3 0 1 0 0,-2 2-1 0 0,-2 2 1 0 0,-2 0-1 0 0,-1 3 0 0 0,-3 1 1 0 0,-1 1-1 0 0,-2 3 0 0 0,-2 1 1 0 0,-12-5 7 0 0,-24-13 196 0 0,-2 4 1 0 0,-3 3-1 0 0,-1 4 1 0 0,-2 4-1 0 0,-2 4 1 0 0,-22-3-197 0 0,-41-5 51 0 0,-3 7 1 0 0,0 7-1 0 0,-2 7 1 0 0,-1 6 0 0 0,0 8-1 0 0,0 6 1 0 0,0 8 0 0 0,-52 12-52 0 0,-98 23-458 0 0,3 13 0 0 0,3 13 0 0 0,-233 87 458 0 0,109-6-1707 0 0,-328 166 1707 0 0,549-218-194 0 0,5 9 1 0 0,4 9-1 0 0,-42 41 194 0 0,176-111-85 0 0,3 3 1 0 0,1 2 0 0 0,3 3-1 0 0,-34 43 85 0 0,76-82-82 0 0,2 1 1 0 0,-1 1-1 0 0,2 0 0 0 0,0 0 0 0 0,1 1 0 0 0,0 1 0 0 0,1 0 0 0 0,1 0 0 0 0,1 0 0 0 0,1 1 0 0 0,0 0 0 0 0,1 0 0 0 0,1 1 1 0 0,0 0-1 0 0,2-1 0 0 0,0 1 0 0 0,1 0 0 0 0,1 0 0 0 0,1 0 0 0 0,1 0 0 0 0,0 0 0 0 0,1 0 0 0 0,2-1 0 0 0,-1 1 0 0 0,2-1 0 0 0,1 0 1 0 0,0-1-1 0 0,1 1 82 0 0,12 7-31 0 0,1 0 1 0 0,0-2 0 0 0,2-1 0 0 0,1-1 0 0 0,0 0 0 0 0,2-2 0 0 0,0-1 0 0 0,1-1 0 0 0,1-2 0 0 0,0 0-1 0 0,1-2 1 0 0,0-1 0 0 0,1-1 0 0 0,10 0 30 0 0,135 42 650 0 0,1-9-1 0 0,2-7 1 0 0,2-9-1 0 0,105 2-649 0 0,611 44 1681 0 0,504 61-2007 0 0,-951-52-2298 0 0,-157-7-2372 0 0,-159-34 84 0 0</inkml:trace>
</inkml:ink>
</file>

<file path=ppt/ink/ink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3:45.48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2016 0 0 0 0,'0'0'413'0'0,"0"0"277"0"0,0 0 50 0 0,0 0-69 0 0,0 0-91 0 0,0 0-105 0 0,0 0-90 0 0,-3 6-34 0 0,-66 85 3931 0 0,-93 96-1867 0 0,-186 181-1041 0 0,163-162-456 0 0,168-173-736 0 0,17-33-156 0 0,0 0 12 0 0,0 0 13 0 0,0 0 21 0 0,0 0 21 0 0,-34 26 1478 0 0,15-10-1439 0 0,16-22 2550 0 0,22-176-2314 0 0,-20 172-325 0 0,-1-1 0 0 0,0 1 0 0 0,-1 1 0 0 0,0-1 0 0 0,0 0-1 0 0,-1 1 1 0 0,0 0 0 0 0,-1-1 0 0 0,0 2 0 0 0,-1-1 0 0 0,1 1 0 0 0,-2-1 0 0 0,1 2-1 0 0,-8-8-42 0 0,12 13-19 0 0,0 0-1 0 0,-1 0 0 0 0,1 0 1 0 0,-1 0-1 0 0,1 0 0 0 0,-1 1 0 0 0,0-1 1 0 0,1 1-1 0 0,-1-1 0 0 0,0 1 0 0 0,0 0 1 0 0,0 1-1 0 0,0-1 0 0 0,0 0 1 0 0,0 1-1 0 0,0-1 0 0 0,-1 1 0 0 0,1 0 1 0 0,-1 0 19 0 0,7 22-760 0 0,8-13 778 0 0,0 0 0 0 0,0-1 0 0 0,1-1 0 0 0,0 0 0 0 0,1 0 0 0 0,-1-1 0 0 0,1-1 0 0 0,0 0 0 0 0,1-1 0 0 0,-1 0 0 0 0,1-1 0 0 0,-1-1 1 0 0,1 0-1 0 0,0-1 0 0 0,0 0 0 0 0,0-1 0 0 0,0-1 0 0 0,3 0-18 0 0,-9 1-1 0 0,46-1-86 0 0,0 3-1 0 0,0 2 0 0 0,45 9 88 0 0,-96-12-33 0 0,1 0-1 0 0,-1-1 1 0 0,1 1 0 0 0,-1 1 0 0 0,0-1 0 0 0,1 1-1 0 0,-1-1 1 0 0,0 1 0 0 0,0 0 0 0 0,0 0 0 0 0,0 0-1 0 0,0 0 1 0 0,-1 1 0 0 0,1-1 0 0 0,-1 1 0 0 0,1 0-1 0 0,-1-1 1 0 0,0 1 0 0 0,1 1 33 0 0,-4-1 3 0 0,0 0 1 0 0,0 0-1 0 0,0 0 0 0 0,0-1 1 0 0,-1 1-1 0 0,1 0 0 0 0,-1-1 1 0 0,1 1-1 0 0,-1-1 0 0 0,0 0 0 0 0,0 1 1 0 0,0-1-1 0 0,0 0 0 0 0,0 0 1 0 0,-1-1-1 0 0,1 1 0 0 0,0 0 1 0 0,-1-1-1 0 0,0 1 0 0 0,1-1 1 0 0,-1 0-1 0 0,0 0 0 0 0,0 0 1 0 0,1 0-1 0 0,-1 0 0 0 0,0-1 0 0 0,0 1 1 0 0,0-1-1 0 0,0 0 0 0 0,0 0 1 0 0,0 0-1 0 0,0 0 0 0 0,-1-1-3 0 0,-1 2 6 0 0,-250 51-28 0 0,142-27-1009 0 0,67-10-2025 0 0,36-8-4642 0 0,6-6 1985 0 0</inkml:trace>
  <inkml:trace contextRef="#ctx0" brushRef="#br0" timeOffset="666.425">527 832 3081 0 0,'0'0'864'0'0,"0"0"-88"0"0,0 0 34 0 0,0 0 131 0 0,0 0 126 0 0,0 0 44 0 0,0 0-78 0 0,0 0-134 0 0,0 0-167 0 0,0 0-177 0 0,0 0-129 0 0,0 0-78 0 0,0 0-43 0 0,-20 9 1 0 0,-62 28 12 0 0,32 10 340 0 0,36-28-572 0 0,2 0 0 0 0,1 1-1 0 0,0 0 1 0 0,1 1 0 0 0,2 0 0 0 0,0 1 0 0 0,1 0 0 0 0,1 0 0 0 0,1 0 0 0 0,1 1 0 0 0,1-1 0 0 0,1 1 0 0 0,1 0 0 0 0,1 15-86 0 0,1-31 67 0 0,-1-1 0 0 0,2 1 0 0 0,-1 0 0 0 0,1-1 0 0 0,0 1 0 0 0,0-1 0 0 0,0 0 0 0 0,1 0 0 0 0,0 0 1 0 0,1 0-1 0 0,-1 0 0 0 0,1-1 0 0 0,0 1 0 0 0,0-1 0 0 0,1 0 0 0 0,0 0 0 0 0,0-1 0 0 0,0 1 0 0 0,0-1 0 0 0,1 0 0 0 0,-1 0 1 0 0,1-1-1 0 0,0 0 0 0 0,0 0 0 0 0,0 0 0 0 0,1-1 0 0 0,-1 0 0 0 0,0 0 0 0 0,1-1 0 0 0,0 1 0 0 0,-1-1 0 0 0,1-1 1 0 0,0 1-1 0 0,0-1 0 0 0,-1-1 0 0 0,6 0-67 0 0,12-4 288 0 0,0-1 1 0 0,-1-1 0 0 0,0-1 0 0 0,0-2-1 0 0,-1 0 1 0 0,0-1 0 0 0,-1-1-1 0 0,-1-1 1 0 0,0-1 0 0 0,0 0-1 0 0,-1-2 1 0 0,-1 0 0 0 0,15-18-289 0 0,-8 11 144 0 0,0-1 1 0 0,-2 0 0 0 0,-1-2-1 0 0,-1-1 1 0 0,-1-1 0 0 0,-1 0-1 0 0,-2-2 1 0 0,0 0 0 0 0,-3 0 0 0 0,9-27-145 0 0,-20 51-47 0 0,-1 0 0 0 0,-1 0 1 0 0,1 0-1 0 0,-1-1 1 0 0,0 1-1 0 0,-1 0 0 0 0,1-1 1 0 0,-1 1-1 0 0,0 0 1 0 0,-1-1-1 0 0,0 1 1 0 0,0 0-1 0 0,0-1 0 0 0,-1 1 1 0 0,0 0-1 0 0,0 0 1 0 0,0 0-1 0 0,-1 0 0 0 0,0 1 1 0 0,0-1-1 0 0,0 1 1 0 0,-1 0-1 0 0,0 0 0 0 0,0 0 1 0 0,0 0-1 0 0,0 0 1 0 0,-1 1-1 0 0,0 0 0 0 0,0 0 1 0 0,0 0-1 0 0,-4-1 47 0 0,-5-2-509 0 0,0 0-1 0 0,-1 1 1 0 0,1 1-1 0 0,-1 1 1 0 0,0 0-1 0 0,0 0 0 0 0,-1 2 1 0 0,1 0-1 0 0,-1 1 1 0 0,1 0-1 0 0,-1 1 1 0 0,1 1-1 0 0,-1 1 1 0 0,1 0-1 0 0,0 1 0 0 0,-11 3 510 0 0,-143 54-9537 0 0,132-41 5624 0 0</inkml:trace>
  <inkml:trace contextRef="#ctx0" brushRef="#br0" timeOffset="983.734">0 1234 4297 0 0,'0'0'1690'0'0,"0"0"-14"0"0,0 0 55 0 0,0 0 23 0 0,0 0-131 0 0,0 0-263 0 0,0 0-294 0 0,0 0-305 0 0,0 0-231 0 0,0 0-142 0 0,0 0 29 0 0,0 0 136 0 0,0 0 161 0 0,5 1 145 0 0,26 2-167 0 0,0-1 0 0 0,0-2 0 0 0,0 0 0 0 0,0-3 0 0 0,0 0 0 0 0,0-2 0 0 0,0-2 0 0 0,-1 0 0 0 0,17-8-692 0 0,-46 15 6 0 0,557-139 1597 0 0,-121 62-1473 0 0,-308 72-1520 0 0,-93 6-1132 0 0,-35-1 2084 0 0,7 0-2303 0 0,-4 3-3544 0 0,-2 1-5565 0 0</inkml:trace>
</inkml:ink>
</file>

<file path=ppt/ink/ink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3:52.1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0 362 2473 0 0,'0'0'1124'0'0,"0"0"-29"0"0,0 0 250 0 0,0 0 361 0 0,0 0 206 0 0,0 0-42 0 0,0 0-202 0 0,0 0-231 0 0,0 0-185 0 0,0 0-150 0 0,0 0-125 0 0,11 0-106 0 0,196-7 3119 0 0,74-12-3044 0 0,68 5-2412 0 0,-326 7-2120 0 0,-32-2-6910 0 0,-3 6 6065 0 0,6 3 642 0 0</inkml:trace>
  <inkml:trace contextRef="#ctx0" brushRef="#br0" timeOffset="251.448">161 498 5977 0 0,'0'0'2270'0'0,"0"0"-875"0"0,0 0-441 0 0,0 0 34 0 0,0 0 159 0 0,0 0 129 0 0,0 0 34 0 0,0 0-31 0 0,0 0-75 0 0,0 0-172 0 0,0 0-138 0 0,0 0-132 0 0,0 0-112 0 0,32 5-75 0 0,105 17-78 0 0,15-18 386 0 0,-101-9-732 0 0,135-9 192 0 0,-107 2-2689 0 0,-24 1-2999 0 0,-2-4-4434 0 0,-44 11 3662 0 0</inkml:trace>
  <inkml:trace contextRef="#ctx0" brushRef="#br0" timeOffset="635.486">615 1 9074 0 0,'0'0'1215'0'0,"0"0"-276"0"0,0 0-111 0 0,0 0 49 0 0,0 0 45 0 0,0 0-63 0 0,0 0-139 0 0,0 0-131 0 0,0 0-39 0 0,0 0 3 0 0,0 0 17 0 0,0 0 14 0 0,3 8-15 0 0,11 29-15 0 0,-12-33-437 0 0,1 0 0 0 0,-1 0 1 0 0,1 1-1 0 0,0-1 0 0 0,0-1 1 0 0,1 1-1 0 0,-1 0 0 0 0,1-1 0 0 0,0 0 1 0 0,-1 0-1 0 0,2 0 0 0 0,-1 0 1 0 0,0-1-1 0 0,0 0 0 0 0,1 1 1 0 0,2 0-118 0 0,11 6 233 0 0,9 6-171 0 0,0 2-1 0 0,-1 1 1 0 0,-1 1 0 0 0,0 1 0 0 0,-2 1 0 0 0,0 1 0 0 0,-2 1 0 0 0,0 1 0 0 0,7 13-62 0 0,-26-33-11 0 0,1 0 0 0 0,-1 1 0 0 0,0 0-1 0 0,0-1 1 0 0,0 1 0 0 0,-1 0 0 0 0,0 0 0 0 0,0-1 0 0 0,0 1 0 0 0,0 0 0 0 0,-1 0-1 0 0,0 0 1 0 0,0 0 0 0 0,0 0 0 0 0,-1 0 0 0 0,1 0 0 0 0,-1 0 0 0 0,0 0-1 0 0,-1 0 1 0 0,1 0 0 0 0,-1 0 0 0 0,0-1 0 0 0,0 1 0 0 0,-1-1 0 0 0,1 0-1 0 0,-1 1 1 0 0,0-1 0 0 0,-2 2 11 0 0,-109 101-38 0 0,100-96 31 0 0,-299 208-1735 0 0,304-214 915 0 0,-20 14-975 0 0,14-1-7821 0 0,13-12 1904 0 0</inkml:trace>
</inkml:ink>
</file>

<file path=ppt/ink/ink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4:07.4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 4025 0 0,'0'0'1021'0'0,"0"0"-20"0"0,0 0 258 0 0,0 0 322 0 0,0 0 84 0 0,0 0-169 0 0,0 0-245 0 0,0 0-227 0 0,0 0-160 0 0,0 0-130 0 0,0 0-70 0 0,0 0-25 0 0,0 0-21 0 0,31 0-16 0 0,99 0-46 0 0,83-4 2555 0 0,-137 1-6395 0 0,-37 3-2426 0 0,4-1-3768 0 0,-41 1 5839 0 0</inkml:trace>
</inkml:ink>
</file>

<file path=ppt/ink/ink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4:07.7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10194 0 0,'0'0'1016'0'0,"0"0"-518"0"0,0 0 30 0 0,0 0 345 0 0,0 0 326 0 0,0 0 150 0 0,0 0-48 0 0,0 0-167 0 0,0 0-219 0 0,0 0-176 0 0,0 0-119 0 0,0 0-80 0 0,0 0-39 0 0,34 2-63 0 0,111 8-58 0 0,16-12 203 0 0,-57-12-2567 0 0,-62 7-2086 0 0,-23 3-2151 0 0,-3-3-4312 0 0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9:25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0 604 0 0 0,'0'0'1138'0'0,"0"0"263"0"0,0 0 64 0 0,0 0-72 0 0,0 0-106 0 0,0 0-76 0 0,0 0-31 0 0,0 0-21 0 0,0 0 25 0 0,0 0 7 0 0,18 8-10 0 0,57 21-36 0 0,-74-29-1095 0 0,0 1 0 0 0,0 0 0 0 0,0-1-1 0 0,0 1 1 0 0,0-1 0 0 0,0 1 0 0 0,0-1 0 0 0,0 1-1 0 0,0-1 1 0 0,0 0 0 0 0,1 1 0 0 0,-1-1 0 0 0,0 0-1 0 0,0 0 1 0 0,0 0 0 0 0,0 0 0 0 0,1 0 0 0 0,-1 0-1 0 0,0 0 1 0 0,0 0 0 0 0,0-1 0 0 0,0 1 0 0 0,1 0-1 0 0,-1-1 1 0 0,0 1 0 0 0,0-1 0 0 0,0 1 0 0 0,0-1-1 0 0,0 0 1 0 0,0 1 0 0 0,0-1 0 0 0,0 0 0 0 0,0 0-1 0 0,0 0-49 0 0,3-4 288 0 0,218-235 2866 0 0,-67 64-2889 0 0,58-21-284 0 0,-210 195-25 0 0,0 0 0 0 0,0 0 1 0 0,1 0-1 0 0,-1 0 0 0 0,0 0 0 0 0,1 1 0 0 0,-1-1 0 0 0,1 1 0 0 0,0 0 0 0 0,0 0 0 0 0,-1 1 0 0 0,1-1 0 0 0,0 1 0 0 0,0 0 0 0 0,0 0 0 0 0,-1 0 1 0 0,1 0 43 0 0,8 55-355 0 0,-15-13 451 0 0,-2 1 0 0 0,-1-1 1 0 0,-2 0-1 0 0,-3-1 0 0 0,-6 16-96 0 0,-7 33 104 0 0,-42 115-81 0 0,57-189-21 0 0,0-1 1 0 0,-1-1-1 0 0,0 0 1 0 0,-1 0-1 0 0,-1-1 1 0 0,0 0-1 0 0,-1-1 0 0 0,0-1 1 0 0,-1 0-1 0 0,0 0 1 0 0,-1-2-1 0 0,0 0-2 0 0,2-1-168 0 0,0-1-1 0 0,-1 0 0 0 0,0-1 0 0 0,0-1 1 0 0,0 0-1 0 0,-1-1 0 0 0,0-1 1 0 0,0 0-1 0 0,0-1 0 0 0,0-1 1 0 0,0 0-1 0 0,-7-1 169 0 0,19-1-215 0 0,0 0 1 0 0,0 1-1 0 0,1-2 0 0 0,-1 1 1 0 0,0 0-1 0 0,1 0 1 0 0,-1-1-1 0 0,1 0 0 0 0,0 1 1 0 0,0-1-1 0 0,-1 0 0 0 0,1 0 1 0 0,0 0-1 0 0,0 0 1 0 0,1-1-1 0 0,-1 1 0 0 0,0 0 1 0 0,1-1-1 0 0,-1 1 1 0 0,1-1-1 0 0,0 0 0 0 0,-1-2 215 0 0,-14-62-9197 0 0,16 54 5288 0 0</inkml:trace>
  <inkml:trace contextRef="#ctx0" brushRef="#br0" timeOffset="977.28">1335 199 1792 0 0,'0'0'3024'0'0,"0"0"-1043"0"0,0 0-276 0 0,0 0 93 0 0,0 0-47 0 0,0 0-250 0 0,0 0-281 0 0,0 0-199 0 0,0 0-144 0 0,0 0-57 0 0,0 0-61 0 0,0 0-101 0 0,0 0-112 0 0,-31-6-121 0 0,-98-20-91 0 0,125 25-310 0 0,1-1 0 0 0,-1 2 0 0 0,0-1 0 0 0,0 0-1 0 0,0 1 1 0 0,0 0 0 0 0,0 0 0 0 0,0 0 0 0 0,0 0 0 0 0,0 0-1 0 0,0 1 1 0 0,0 0 0 0 0,0 0 0 0 0,0 0 0 0 0,0 0 0 0 0,1 1-1 0 0,-1 0 1 0 0,-1 0-24 0 0,-5 3 67 0 0,-9 4-71 0 0,1 1-1 0 0,0 1 1 0 0,1 0-1 0 0,0 1 0 0 0,1 1 1 0 0,0 0-1 0 0,1 1 0 0 0,1 1 1 0 0,0 0-1 0 0,1 1 0 0 0,1 1 1 0 0,0 0-1 0 0,1 0 1 0 0,1 1-1 0 0,1 1 0 0 0,0-1 1 0 0,1 2-1 0 0,2-1 0 0 0,-3 9 5 0 0,7-22-31 0 0,0 0 0 0 0,1-1-1 0 0,-1 1 1 0 0,1 0-1 0 0,0 0 1 0 0,0 0-1 0 0,1 0 1 0 0,0 0 0 0 0,0 0-1 0 0,0 0 1 0 0,1 0-1 0 0,0 0 1 0 0,0 0-1 0 0,1 0 1 0 0,-1 0 0 0 0,1-1-1 0 0,1 1 1 0 0,-1 0-1 0 0,1-1 1 0 0,0 0-1 0 0,0 0 1 0 0,0 0 0 0 0,1 0-1 0 0,-1 0 1 0 0,1-1-1 0 0,1 1 1 0 0,-1-1-1 0 0,1 0 1 0 0,-1 0 0 0 0,6 3 31 0 0,-1-5 32 0 0,1 1 0 0 0,-1-1 1 0 0,1-1-1 0 0,-1 0 0 0 0,1 0 1 0 0,-1-1-1 0 0,1 0 1 0 0,0-1-1 0 0,-1 0 0 0 0,1 0 1 0 0,-1-1-1 0 0,1 0 1 0 0,-1-1-1 0 0,0 0 0 0 0,0 0 1 0 0,0-1-1 0 0,0-1 1 0 0,-1 1-1 0 0,3-3-32 0 0,144-118 576 0 0,-154 124-575 0 0,160-194 418 0 0,-70 75-286 0 0,-77 113-316 0 0,-23 33-224 0 0,5-17 450 0 0,-7 19-107 0 0,2 1-1 0 0,1 0 1 0 0,1 0-1 0 0,1 0 1 0 0,2 1-1 0 0,0-1 1 0 0,3 1-1 0 0,1 28 65 0 0,1-51-1 0 0,1 0 0 0 0,0-1 0 0 0,1 1 0 0 0,0-1 0 0 0,0 0 1 0 0,0 0-1 0 0,1 0 0 0 0,-1 0 0 0 0,1 0 0 0 0,1-1 0 0 0,-1 0 0 0 0,1 0 0 0 0,0 0 0 0 0,0 0 0 0 0,0-1 0 0 0,1 0 1 0 0,0 0-1 0 0,0 0 0 0 0,0-1 0 0 0,0 0 0 0 0,0 0 0 0 0,1 0 0 0 0,-1-1 0 0 0,1 0 0 0 0,-1 0 0 0 0,1-1 0 0 0,0 0 1 0 0,0 0-1 0 0,0-1 0 0 0,0 0 0 0 0,0 0 0 0 0,0 0 0 0 0,-1-1 0 0 0,1 0 0 0 0,0 0 0 0 0,0-1 0 0 0,-1 0 0 0 0,1 0 1 0 0,-1 0-1 0 0,1-1 0 0 0,-1 0 0 0 0,0 0 0 0 0,0-1 0 0 0,3-2 1 0 0,12-9 120 0 0,0-2 0 0 0,0 0-1 0 0,-2-2 1 0 0,0 0 0 0 0,-1-1 0 0 0,-1-1-1 0 0,-1 0 1 0 0,-1-2 0 0 0,-1 1 0 0 0,1-6-120 0 0,79-146 213 0 0,-94 173-266 0 0,0 3-146 0 0,-39 71-707 0 0,30-56 762 0 0,0 1 0 0 0,1 1 0 0 0,1-1 0 0 0,1 1 0 0 0,0 1 0 0 0,1-1 0 0 0,2 1 0 0 0,0 0 0 0 0,1 0 0 0 0,0 20 144 0 0,2-38-16 0 0,0 1-1 0 0,1-1 1 0 0,-1 0 0 0 0,1 1 0 0 0,-1-1-1 0 0,1 0 1 0 0,0 0 0 0 0,0 1-1 0 0,0-1 1 0 0,0 0 0 0 0,0 0 0 0 0,0 0-1 0 0,1 0 1 0 0,-1 0 0 0 0,1 0-1 0 0,-1-1 1 0 0,1 1 0 0 0,0 0-1 0 0,-1-1 1 0 0,1 1 0 0 0,0-1 0 0 0,0 0-1 0 0,0 1 1 0 0,0-1 0 0 0,1 0-1 0 0,-1 0 1 0 0,0 0 0 0 0,0-1-1 0 0,1 1 1 0 0,-1-1 0 0 0,0 1 0 0 0,1-1-1 0 0,-1 0 1 0 0,0 1 0 0 0,1-1-1 0 0,-1-1 1 0 0,1 1 0 0 0,-1 0 16 0 0,88-26 498 0 0,-63 6-305 0 0,-1-1 0 0 0,0-2 0 0 0,-2 0 0 0 0,-1-2 0 0 0,14-18-193 0 0,89-89 175 0 0,-106 130-790 0 0,-22 32 171 0 0,2-25 532 0 0,-15 65-137 0 0,11-58-20 0 0,0 0-1 0 0,1 0 1 0 0,1 1-1 0 0,0-1 0 0 0,1 1 1 0 0,0-1-1 0 0,1 1 1 0 0,1 0-1 0 0,0 6 70 0 0,2-13-1 0 0,1 0 0 0 0,0-1 1 0 0,-1 1-1 0 0,2-1 0 0 0,-1 0 0 0 0,0 0 0 0 0,1 0 0 0 0,0-1 0 0 0,0 0 0 0 0,1 0 0 0 0,-1 0 0 0 0,1 0 1 0 0,0-1-1 0 0,0 0 0 0 0,0 0 0 0 0,0-1 0 0 0,0 0 0 0 0,1 0 0 0 0,-1 0 0 0 0,1-1 0 0 0,-1 1 0 0 0,1-2 1 0 0,0 1-1 0 0,-1-1 0 0 0,1 0 0 0 0,0 0 0 0 0,-1-1 0 0 0,1 0 0 0 0,0 0 0 0 0,-1-1 0 0 0,3 0 1 0 0,6-3 317 0 0,0 0 0 0 0,-1 0 1 0 0,0-2-1 0 0,0 1 0 0 0,-1-2 0 0 0,1 0 0 0 0,-2 0 0 0 0,1-2 0 0 0,4-4-317 0 0,3-6 421 0 0,0-2 0 0 0,-1 0 0 0 0,-1-1 0 0 0,-2-1 0 0 0,0-1 0 0 0,-2 0 0 0 0,0-1 0 0 0,-2 0 0 0 0,6-20-421 0 0,8-11 97 0 0,-23 51-151 0 0,0 0 0 0 0,-1-1 0 0 0,0 1 0 0 0,0-1-1 0 0,0 1 1 0 0,-1-1 0 0 0,0 0 0 0 0,0 0 0 0 0,-1 1-1 0 0,0-1 1 0 0,0 0 0 0 0,-1 0 0 0 0,1 0 0 0 0,-1 1-1 0 0,-1-2 55 0 0,-9-11-4077 0 0,-7 5-3829 0 0,12 10-3899 0 0</inkml:trace>
</inkml:ink>
</file>

<file path=ppt/ink/ink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3:55.8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242 8 6481 0 0,'0'0'-2'0'0,"0"0"-362"0"0,0 0-26 0 0,0 0 344 0 0,0 0 530 0 0,0 0 364 0 0,0 0 33 0 0,0 0-186 0 0,0 33-219 0 0,0 107-165 0 0,-11 268-90 0 0,-5-201-3016 0 0,0-124-3549 0 0,13-67 5888 0 0</inkml:trace>
  <inkml:trace contextRef="#ctx0" brushRef="#br0" timeOffset="450.655">1 229 1744 0 0,'0'0'1015'0'0,"0"0"-33"0"0,0 0 1 0 0,0 0-12 0 0,0 0 21 0 0,0 0 17 0 0,18-32-56 0 0,61-95-132 0 0,-32 82 198 0 0,-36 42-783 0 0,3-2-154 0 0,0 1-1 0 0,-1 0 1 0 0,2 1 0 0 0,-1 1-1 0 0,0 0 1 0 0,0 1 0 0 0,1 0-1 0 0,-1 1 1 0 0,1 1 0 0 0,-1 0-1 0 0,0 1 1 0 0,0 1 0 0 0,1 0-1 0 0,-2 1 1 0 0,1 0 0 0 0,0 1-1 0 0,-1 1 1 0 0,0 0 0 0 0,0 1-1 0 0,-1 0 1 0 0,9 7-82 0 0,-13-7 3 0 0,0 0 1 0 0,-1 0-1 0 0,1 1 0 0 0,-1 0 1 0 0,-1 0-1 0 0,1 0 1 0 0,-2 1-1 0 0,1 0 0 0 0,-1 0 1 0 0,0 1-1 0 0,-1 0 0 0 0,0-1 1 0 0,-1 1-1 0 0,0 1 0 0 0,0-1 1 0 0,-1 0-1 0 0,-1 1 1 0 0,0-1-1 0 0,0 1 0 0 0,-1-1 1 0 0,0 1-4 0 0,0-1 33 0 0,-1-1 0 0 0,-1 1 1 0 0,1-1-1 0 0,-2 0 0 0 0,1 1 1 0 0,-1-1-1 0 0,-1 0 0 0 0,1-1 1 0 0,-2 1-1 0 0,1-1 1 0 0,-1 1-1 0 0,0-1 0 0 0,-1-1 1 0 0,0 1-1 0 0,0-1 0 0 0,0 0 1 0 0,-8 6-34 0 0,-139 96-111 0 0,112-84 243 0 0,39-24-116 0 0,-1 0 1 0 0,1 0-1 0 0,0 1 1 0 0,0-1-1 0 0,-1 0 1 0 0,1 1-1 0 0,0-1 1 0 0,0 1-1 0 0,0 0 1 0 0,1 0-1 0 0,-1 0 1 0 0,0 0 0 0 0,1 0-1 0 0,-1 0 1 0 0,1 0-1 0 0,0 0 1 0 0,0 0-1 0 0,-1 1 1 0 0,2-1-1 0 0,-1 1 1 0 0,0-1-1 0 0,0 1 1 0 0,1-1-1 0 0,-1 1 1 0 0,1-1-1 0 0,0 1 1 0 0,0-1-1 0 0,0 1 1 0 0,0-1-1 0 0,0 1 1 0 0,0-1-1 0 0,1 1 1 0 0,0-1-1 0 0,-1 1 1 0 0,1-1-1 0 0,0 1 1 0 0,0-1-1 0 0,0 0 1 0 0,1 2-17 0 0,13 14 221 0 0,0-1 0 0 0,1-1 1 0 0,1 0-1 0 0,0-1 0 0 0,2-1 0 0 0,-1-1 0 0 0,1 0 1 0 0,1-2-1 0 0,1 0 0 0 0,-1-1 0 0 0,8 1-221 0 0,-6 0 129 0 0,55 25 646 0 0,-66-25-727 0 0,-12-9-2825 0 0,-4-6-4938 0 0,3 4 1079 0 0</inkml:trace>
  <inkml:trace contextRef="#ctx0" brushRef="#br0" timeOffset="1016.759">713 847 5881 0 0,'0'0'3004'0'0,"0"0"-1568"0"0,0 0-375 0 0,0 0 242 0 0,0 0 222 0 0,0 0-17 0 0,0 0-273 0 0,0 0-323 0 0,0 0-229 0 0,0 0-167 0 0,0 0-53 0 0,0 0-30 0 0,0 0-23 0 0,12-20-21 0 0,81-125 518 0 0,44-36-12 0 0,-117 160-965 0 0,-11 102-1921 0 0,-8 13 1993 0 0,1-91 21 0 0,0-1 1 0 0,0 1-1 0 0,0-1 1 0 0,0 0 0 0 0,1 0-1 0 0,-1 0 1 0 0,1 0-1 0 0,0 0 1 0 0,0-1 0 0 0,-1 1-1 0 0,1-1 1 0 0,0 0-1 0 0,0 1 1 0 0,0-1-1 0 0,1-1 1 0 0,-1 1 0 0 0,0 0-1 0 0,0-1 1 0 0,0 0-1 0 0,1 1 1 0 0,-1-1 0 0 0,0-1-1 0 0,0 1 1 0 0,0 0-1 0 0,1-1 1 0 0,-1 1-1 0 0,0-1 1 0 0,0 0 0 0 0,0 0-1 0 0,0-1 1 0 0,0 1-1 0 0,0 0 1 0 0,0-1 0 0 0,-1 0-1 0 0,1 1 1 0 0,-1-1-1 0 0,1-1 1 0 0,-1 1-1 0 0,1 0 1 0 0,-1 0 0 0 0,1-3-24 0 0,36-27 38 0 0,1 1 0 0 0,1 2 1 0 0,1 2-1 0 0,13-5-38 0 0,-54 33-38 0 0,0 0 0 0 0,0 0 0 0 0,1 0 1 0 0,-1 0-1 0 0,0 0 0 0 0,0 0 0 0 0,-1 1 0 0 0,1-1 0 0 0,0 0 1 0 0,0 0-1 0 0,-1 1 0 0 0,1-1 0 0 0,0 0 0 0 0,-1 1 0 0 0,1-1 1 0 0,-1 1-1 0 0,0-1 0 0 0,0 0 0 0 0,1 1 0 0 0,-1-1 0 0 0,0 1 1 0 0,0-1-1 0 0,0 1 0 0 0,0-1 0 0 0,-1 1 0 0 0,1-1 0 0 0,0 1 0 0 0,-1-1 1 0 0,1 0-1 0 0,0 1 0 0 0,-1 0 38 0 0,1 3-182 0 0,-3 36-1046 0 0,0 2-4942 0 0,8-32-1487 0 0,-1-11 2445 0 0</inkml:trace>
  <inkml:trace contextRef="#ctx0" brushRef="#br0" timeOffset="1583.229">1753 527 2361 0 0,'0'0'4487'0'0,"0"0"-2476"0"0,0 0-652 0 0,0 0-55 0 0,0 0-95 0 0,0 0-170 0 0,0 0-294 0 0,0 0-253 0 0,0 0-208 0 0,0 0-145 0 0,0 0-90 0 0,-31 16-69 0 0,-97 50-53 0 0,70-23-256 0 0,55-39 216 0 0,0-1 0 0 0,0 1 1 0 0,1 0-1 0 0,-1-1 1 0 0,1 1-1 0 0,0 1 1 0 0,0-1-1 0 0,0 0 0 0 0,1 0 1 0 0,0 1-1 0 0,-1-1 1 0 0,2 1-1 0 0,-1-1 1 0 0,0 1-1 0 0,1-1 0 0 0,0 1 1 0 0,0 0-1 0 0,0-1 1 0 0,0 1-1 0 0,1-1 1 0 0,0 1-1 0 0,0 0 113 0 0,2-3 14 0 0,-1 0 0 0 0,1 0 0 0 0,-1-1 0 0 0,1 1 0 0 0,0-1 0 0 0,0 1 0 0 0,0-1 0 0 0,0 0 0 0 0,0 0 0 0 0,0 0 0 0 0,0-1 0 0 0,0 1 0 0 0,0-1 0 0 0,0 0 0 0 0,0 0 0 0 0,0 0 0 0 0,0 0 0 0 0,1 0 0 0 0,-1 0 0 0 0,2-1-14 0 0,6 0 269 0 0,-1-1-38 0 0,-1-1-1 0 0,1 0 1 0 0,-1-1-1 0 0,0 0 1 0 0,0 0-1 0 0,0-1 0 0 0,0 0 1 0 0,-1-1-1 0 0,0 1 1 0 0,0-2-1 0 0,-1 1 0 0 0,2-2-230 0 0,0 0 209 0 0,148-95 2119 0 0,-155 102-2329 0 0,-1 0 1 0 0,1 1 0 0 0,0-1-1 0 0,-1 0 1 0 0,1 0-1 0 0,0 1 1 0 0,0-1 0 0 0,-1 1-1 0 0,1 0 1 0 0,0 0 0 0 0,0-1-1 0 0,-1 1 1 0 0,1 0 0 0 0,0 0-1 0 0,0 1 1 0 0,0-1 0 0 0,-1 0-1 0 0,1 1 1 0 0,0-1 0 0 0,0 1-1 0 0,-1-1 1 0 0,1 1-1 0 0,0 0 1 0 0,-1 0 0 0 0,1-1-1 0 0,-1 1 1 0 0,1 0 0 0 0,-1 1-1 0 0,1-1 1 0 0,-1 0 0 0 0,0 0-1 0 0,0 1 1 0 0,1-1 0 0 0,-1 0-1 0 0,0 1 1 0 0,0-1 0 0 0,-1 1-1 0 0,2 1 1 0 0,27 69-92 0 0,-23-40-36 0 0,-2 0-1 0 0,-1 1 1 0 0,-2-1-1 0 0,0 1 0 0 0,-4 16 129 0 0,0-15 11 0 0,-2 0 1 0 0,-2 0-1 0 0,0-1 0 0 0,-3 0 0 0 0,0-1 0 0 0,-2 0 0 0 0,-11 19-11 0 0,18-38 63 0 0,-1 0 0 0 0,-1-1 0 0 0,0 0 0 0 0,0 0 0 0 0,-1 0 1 0 0,-1-1-1 0 0,0 0 0 0 0,0-1 0 0 0,-1 0 0 0 0,-1 0 0 0 0,1-1 0 0 0,-9 5-63 0 0,17-13 51 0 0,0 0 0 0 0,1 1 0 0 0,-1-1 0 0 0,0 0 0 0 0,0 0 0 0 0,0 0 0 0 0,0-1 0 0 0,0 1 0 0 0,0 0 0 0 0,0-1 0 0 0,0 0 0 0 0,0 1 0 0 0,-1-1 0 0 0,1 0 0 0 0,0 0 0 0 0,0 0 0 0 0,0 0 0 0 0,0 0 0 0 0,0-1 0 0 0,0 1 0 0 0,0-1-1 0 0,0 1 1 0 0,-1-1 0 0 0,2 0 0 0 0,-1 0 0 0 0,0 0 0 0 0,0 0 0 0 0,0 0 0 0 0,0 0 0 0 0,0 0 0 0 0,1-1 0 0 0,-1 1 0 0 0,1 0 0 0 0,-1-1 0 0 0,1 0 0 0 0,0 1 0 0 0,-1-1 0 0 0,1 0 0 0 0,0 0 0 0 0,0 0 0 0 0,0 1 0 0 0,0-2-51 0 0,-4-13 70 0 0,1 0 0 0 0,0-1 1 0 0,1 0-1 0 0,1 0 0 0 0,1 0 0 0 0,0 0 1 0 0,1 0-1 0 0,1 1 0 0 0,0-1 0 0 0,2 0 1 0 0,0 0-1 0 0,1 0 0 0 0,0 1 0 0 0,1 0 1 0 0,1 0-1 0 0,5-8-70 0 0,-3 4-128 0 0,2 1 0 0 0,0 0 0 0 0,1 0 0 0 0,1 2 1 0 0,1-1-1 0 0,1 1 0 0 0,8-7 128 0 0,37-29-5212 0 0,-47 44-6 0 0,-5 4-5175 0 0</inkml:trace>
  <inkml:trace contextRef="#ctx0" brushRef="#br0" timeOffset="8236.244">2366 107 4001 0 0,'0'0'847'0'0,"0"0"-108"0"0,0 0 119 0 0,0 0 284 0 0,0 0 252 0 0,0 0 29 0 0,0 0-163 0 0,0 0-243 0 0,0 0-239 0 0,0 0-182 0 0,0 0-88 0 0,9-8 896 0 0,-9 9-954 0 0,13 117 1613 0 0,-12-77-2074 0 0,-2-1-1 0 0,-2 1 1 0 0,-2-1-1 0 0,-1 0 1 0 0,-2 0 0 0 0,-2-1-1 0 0,-2 0 1 0 0,-2 2 11 0 0,-55 102-3729 0 0,47-107-279 0 0,5-14-4057 0 0,14-17 5478 0 0</inkml:trace>
  <inkml:trace contextRef="#ctx0" brushRef="#br0" timeOffset="8755.269">2167 586 0 0 0,'0'0'563'0'0,"0"0"233"0"0,0 0 235 0 0,0 0 292 0 0,0 0 121 0 0,0 0-37 0 0,0 0-189 0 0,0 0-225 0 0,0 0-250 0 0,0 0-240 0 0,0 0-147 0 0,0 0-95 0 0,25 12-33 0 0,76 37 3 0 0,-98-47-195 0 0,-1 0-1 0 0,1-1 1 0 0,0 1 0 0 0,0-1-1 0 0,0 1 1 0 0,0-1 0 0 0,0 0-1 0 0,0 0 1 0 0,0-1 0 0 0,0 1 0 0 0,0-1-1 0 0,1 1 1 0 0,-1-1 0 0 0,0 0-1 0 0,0 0 1 0 0,0 0 0 0 0,1-1-1 0 0,-1 1 1 0 0,0-1 0 0 0,0 0-1 0 0,1 0-35 0 0,4-2 138 0 0,3-2 46 0 0,-1-1-1 0 0,-1 0 1 0 0,1 0 0 0 0,-1-1 0 0 0,0-1-1 0 0,0 1 1 0 0,-1-2 0 0 0,0 1-1 0 0,-1-1 1 0 0,0 0 0 0 0,0 0 0 0 0,-1-1-1 0 0,1-1-183 0 0,69-156 845 0 0,-56 113-851 0 0,60-162 228 0 0,-121 312 24 0 0,35-70-89 0 0,2 0 0 0 0,0 1 0 0 0,2-1 0 0 0,1 1 1 0 0,2 0-1 0 0,0-1 0 0 0,2 1 0 0 0,4 21-157 0 0,45 169-6 0 0,-52-172-3047 0 0,-6-32-1475 0 0,-2 0-3309 0 0,6-10 6325 0 0</inkml:trace>
  <inkml:trace contextRef="#ctx0" brushRef="#br0" timeOffset="9017.384">2887 387 5889 0 0,'0'0'1185'0'0,"0"0"-255"0"0,0 0 120 0 0,0 0 257 0 0,0 0 92 0 0,0 0-96 0 0,0 0-211 0 0,0 0-268 0 0,-7 34-237 0 0,-22 105-179 0 0,13 35 430 0 0,17-131-870 0 0,-1-36-403 0 0,2 8-607 0 0,-3-11-8762 0 0,1-4 4305 0 0</inkml:trace>
  <inkml:trace contextRef="#ctx0" brushRef="#br0" timeOffset="9445.976">3031 479 0 0 0,'0'0'1075'0'0,"0"0"531"0"0,0 0 177 0 0,0 0 57 0 0,0 0-62 0 0,0 0-221 0 0,0 0-290 0 0,0 0-285 0 0,0 0-242 0 0,0 0-144 0 0,0 0-73 0 0,0 0-43 0 0,0 0-12 0 0,-24 21-18 0 0,-74 63-18 0 0,56-49 647 0 0,42-34-1007 0 0,0 1 1 0 0,0-1 0 0 0,0 1 0 0 0,0-1 0 0 0,0 1 0 0 0,1-1-1 0 0,-1 1 1 0 0,0-1 0 0 0,1 1 0 0 0,-1-1 0 0 0,1 0 0 0 0,0 1-1 0 0,-1-1 1 0 0,1 0 0 0 0,0 1 0 0 0,0-1 0 0 0,0 0 0 0 0,0 0-1 0 0,0 0 1 0 0,0 0 0 0 0,0 0 0 0 0,0 0 0 0 0,0 0 0 0 0,0 0-1 0 0,1 0 1 0 0,-1 0 0 0 0,0-1 0 0 0,1 1 0 0 0,-1 0 0 0 0,0-1-1 0 0,1 1 1 0 0,-1-1 0 0 0,1 0 0 0 0,0 1-73 0 0,14 9 858 0 0,62 55 745 0 0,-69-55-2039 0 0,8 6-423 0 0,-11-13-3047 0 0,2-1-3417 0 0,-6-2-1746 0 0</inkml:trace>
  <inkml:trace contextRef="#ctx0" brushRef="#br0" timeOffset="9934.71">3443 19 6889 0 0,'0'0'975'0'0,"0"0"-257"0"0,0 0 269 0 0,0 0 412 0 0,0 0 180 0 0,0 0-79 0 0,0 0-252 0 0,0 0-329 0 0,0 0-272 0 0,0 0-192 0 0,-5 35-143 0 0,-17 109-98 0 0,-36 185 363 0 0,35-168-496 0 0,24-159-26 0 0,1 0 0 0 0,0 0-1 0 0,0 0 1 0 0,0 0 0 0 0,0 0 0 0 0,1-1 0 0 0,-1 1 0 0 0,0 0-1 0 0,1-1 1 0 0,-1 0 0 0 0,1 0 0 0 0,0 0 0 0 0,-1 0 0 0 0,1 0-1 0 0,0 0 1 0 0,0 0 0 0 0,-1-1 0 0 0,1 0 0 0 0,0 1-1 0 0,0-1 1 0 0,0 0 0 0 0,-1-1 0 0 0,1 1 0 0 0,0 0 0 0 0,0-1-1 0 0,0 1 1 0 0,1-2-55 0 0,133-27 970 0 0,-23 15-1762 0 0,-90 7-4147 0 0,-15-5-7583 0 0,-8 9 9825 0 0</inkml:trace>
  <inkml:trace contextRef="#ctx0" brushRef="#br0" timeOffset="10192.235">3134 424 9810 0 0,'0'0'3158'0'0,"0"0"-1850"0"0,0 0-719 0 0,0 0 112 0 0,0 0 231 0 0,0 0 122 0 0,0 0-46 0 0,0 0-127 0 0,0 0-178 0 0,0 0-137 0 0,36-1-145 0 0,118-6-163 0 0,50-25 92 0 0,-141 18-3181 0 0,5 5-5212 0 0,-50 6-2726 0 0</inkml:trace>
  <inkml:trace contextRef="#ctx0" brushRef="#br0" timeOffset="10485.412">3907 516 10778 0 0,'0'0'4181'0'0,"0"0"-2672"0"0,0 0-1012 0 0,0 0 12 0 0,0 0 186 0 0,0 0 85 0 0,0 0-38 0 0,0 0-143 0 0,0 0-185 0 0,0 0-127 0 0,0 0-83 0 0,0 0-60 0 0,0 0-49 0 0,0 31-23 0 0,0 143 7 0 0,1-139-156 0 0,-7 66-2684 0 0,4-97-443 0 0,2-3 119 0 0,0-1-3278 0 0,0 0 268 0 0</inkml:trace>
  <inkml:trace contextRef="#ctx0" brushRef="#br0" timeOffset="10770.232">3850 509 7866 0 0,'0'0'3184'0'0,"0"0"-1626"0"0,0 0-750 0 0,0 0-64 0 0,0 0 173 0 0,0 0 145 0 0,0 0 57 0 0,0 0-29 0 0,0 0-161 0 0,0 0-182 0 0,0 0-159 0 0,0 0-107 0 0,0 0-96 0 0,28 3-88 0 0,89 9-79 0 0,41-17-561 0 0,-115 2-1588 0 0,-25 3-6212 0 0,-18 1 3443 0 0,-1 1 3038 0 0,1-1 626 0 0,-2 2-3142 0 0</inkml:trace>
  <inkml:trace contextRef="#ctx0" brushRef="#br0" timeOffset="11025.831">3885 766 9810 0 0,'0'0'1216'0'0,"0"0"-207"0"0,0 0 399 0 0,0 0 136 0 0,0 0-143 0 0,0 0-305 0 0,0 0-288 0 0,0 0-264 0 0,0 0-216 0 0,0 0-160 0 0,0 0-120 0 0,191-44-160 0 0,-165 37-392 0 0,2-1-792 0 0,-2 1-1617 0 0,-6 3-2912 0 0,-9 1-2905 0 0</inkml:trace>
</inkml:ink>
</file>

<file path=ppt/ink/ink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4:24.7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0,'0'0'838'0'0,"0"0"167"0"0,0 0 281 0 0,0 0 266 0 0,0 0 142 0 0,0 0-6 0 0,0 0-92 0 0,0 0-105 0 0,0 0-140 0 0,0 0-94 0 0,0 0-81 0 0,0 0-76 0 0,17 0-70 0 0,116 6 1401 0 0,85-5-548 0 0,-90-5-1773 0 0,-65 2-2907 0 0,0 1-7245 0 0,-50 1 1393 0 0</inkml:trace>
</inkml:ink>
</file>

<file path=ppt/ink/ink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4:23.5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623 96 5537 0 0,'0'0'1499'0'0,"0"0"-88"0"0,0 0 143 0 0,0 0 268 0 0,0 0 102 0 0,0 0-174 0 0,0 0-374 0 0,0 0-417 0 0,0 0-327 0 0,0 0-251 0 0,0 0-143 0 0,1 4-64 0 0,-9 96 1311 0 0,3-32-1752 0 0,-3 0 0 0 0,-3 0 1 0 0,-19 61 266 0 0,28-121-1187 0 0,-14 30 236 0 0,8-30-4276 0 0,-2-5-6030 0 0,9-3 9937 0 0</inkml:trace>
  <inkml:trace contextRef="#ctx0" brushRef="#br0" timeOffset="328.037">229 12 0 0 0,'0'0'1094'0'0,"0"0"107"0"0,0 0 138 0 0,0 0 132 0 0,0 0 53 0 0,0 0-34 0 0,0 0-151 0 0,0 0-217 0 0,0 0-166 0 0,0 0-44 0 0,0 0-12 0 0,0 0-4 0 0,0 0-37 0 0,14-2-67 0 0,102-7 1202 0 0,-113 9-1931 0 0,125-1 872 0 0,0 6 0 0 0,92 17-935 0 0,-138-16-2381 0 0,-29-5-4115 0 0,-39-1 3561 0 0,-8 0-818 0 0,-2 4-504 0 0</inkml:trace>
  <inkml:trace contextRef="#ctx0" brushRef="#br0" timeOffset="649.012">1 586 0 0 0,'0'0'2526'0'0,"0"0"-1182"0"0,0 0-314 0 0,0 0 249 0 0,0 0 350 0 0,0 0 202 0 0,0 0-65 0 0,0 0-167 0 0,0 0-177 0 0,0 0-158 0 0,0 0-152 0 0,0 0-149 0 0,34 2-129 0 0,110 5-90 0 0,-35-12 544 0 0,231-39 122 0 0,-335 43-1446 0 0,93-18-1977 0 0,-35-2-4784 0 0,-50 14 1992 0 0,-6-1-3585 0 0</inkml:trace>
  <inkml:trace contextRef="#ctx0" brushRef="#br0" timeOffset="3737.353">973 619 0 0 0,'0'0'487'0'0,"0"0"660"0"0,0 0 122 0 0,0 0-88 0 0,0 0-83 0 0,0 0-60 0 0,0 0-35 0 0,0 0-14 0 0,0 0 20 0 0,25-8 31 0 0,81-26-52 0 0,-10-21 1571 0 0,-76 38-2061 0 0,-16 13-403 0 0,24-16 80 0 0,-1 0 1 0 0,-1-2 0 0 0,-1 0 0 0 0,-1-2 0 0 0,-1-1-1 0 0,-1-1 1 0 0,-1-1 0 0 0,-2 0 0 0 0,-1-2 0 0 0,0 0-1 0 0,-3-1 1 0 0,3-7-176 0 0,-18 36-51 0 0,1 0 0 0 0,0 1 0 0 0,-1-1 0 0 0,1 0 0 0 0,-1 0-1 0 0,1 1 1 0 0,-1-1 0 0 0,1 0 0 0 0,-1 0 0 0 0,0 0 0 0 0,1 0 0 0 0,-1 1-1 0 0,0-1 1 0 0,0 0 0 0 0,1 0 0 0 0,-1 0 0 0 0,0 0 0 0 0,0 0 0 0 0,0 0-1 0 0,0 0 1 0 0,0 0 0 0 0,0 0 0 0 0,-1 0 0 0 0,1 0 0 0 0,0 0 0 0 0,0 1-1 0 0,-1-1 1 0 0,1 0 0 0 0,0 0 0 0 0,-1 0 0 0 0,1 0 0 0 0,-1 1 0 0 0,1-1 0 0 0,-1 0-1 0 0,0 0 1 0 0,1 1 0 0 0,-1-1 0 0 0,0 0 0 0 0,1 1 0 0 0,-1-1 0 0 0,0 1-1 0 0,0-1 1 0 0,0 1 0 0 0,1-1 0 0 0,-1 1 0 0 0,0 0 0 0 0,0-1 0 0 0,0 1-1 0 0,0 0 1 0 0,0-1 0 0 0,0 1 0 0 0,0 0 0 0 0,1 0 0 0 0,-1 0 0 0 0,0 0 0 0 0,0 0-1 0 0,0 0 1 0 0,0 0 0 0 0,0 1 0 0 0,0-1 0 0 0,-1 0 51 0 0,-53 31-3762 0 0,35-13 3374 0 0,1 1 1 0 0,1 1-1 0 0,1 1 0 0 0,1 1 1 0 0,0 0-1 0 0,2 1 1 0 0,1 0-1 0 0,0 1 0 0 0,2 1 1 0 0,1 0-1 0 0,-1 6 388 0 0,9-27 51 0 0,1 0-1 0 0,-1 0 1 0 0,1 0-1 0 0,0 1 0 0 0,0-1 1 0 0,1 0-1 0 0,-1 0 1 0 0,1 1-1 0 0,0-1 1 0 0,0 0-1 0 0,0 1 1 0 0,1-1-1 0 0,-1 0 1 0 0,1 0-1 0 0,0 0 1 0 0,0 1-1 0 0,1-1 1 0 0,-1 0-1 0 0,1 0 1 0 0,0 0-1 0 0,0-1 0 0 0,0 1 1 0 0,0 0-1 0 0,1-1 1 0 0,-1 0-1 0 0,1 1 1 0 0,0-1-1 0 0,0 0 1 0 0,1 0-1 0 0,-1-1 1 0 0,0 1-1 0 0,2 0-50 0 0,13 2 502 0 0,1 0-1 0 0,0-1 0 0 0,0-2 1 0 0,0 0-1 0 0,0 0 0 0 0,0-2 1 0 0,0-1-1 0 0,0 0 0 0 0,0-1 1 0 0,0-1-1 0 0,-1-1 0 0 0,1 0 1 0 0,-1-2-1 0 0,0 0 1 0 0,0-1-1 0 0,15-8-501 0 0,-2 5 139 0 0,-2-1 0 0 0,1-1 0 0 0,-2-1-1 0 0,1-2 1 0 0,-2-1 0 0 0,0-1 0 0 0,-1-1 0 0 0,-1-1 0 0 0,-1-1 0 0 0,0-2 0 0 0,-2 0 0 0 0,0-1-1 0 0,-2-2 1 0 0,8-12-139 0 0,-15-31-364 0 0,-14 66 269 0 0,0 0 0 0 0,0 1 0 0 0,0-1 0 0 0,0 0 0 0 0,0 1 0 0 0,-1-1 0 0 0,1 1-1 0 0,0 0 1 0 0,-1-1 0 0 0,1 1 0 0 0,-1 0 0 0 0,0 0 0 0 0,1 0 0 0 0,-1 0 0 0 0,0 0 0 0 0,0 0 0 0 0,0 1-1 0 0,1-1 1 0 0,-1 0 0 0 0,0 1 0 0 0,0 0 0 0 0,0-1 0 0 0,0 1 0 0 0,0 0 0 0 0,0 0 0 0 0,0 0 0 0 0,0 0 0 0 0,0 0-1 0 0,0 1 1 0 0,0-1 0 0 0,-2 1 95 0 0,-2-1-383 0 0,-5 3 11 0 0,0 0-1 0 0,1 0 1 0 0,-1 1 0 0 0,1 0 0 0 0,-1 1 0 0 0,1 0-1 0 0,1 1 1 0 0,-1 0 0 0 0,1 1 0 0 0,0 0-1 0 0,0 0 1 0 0,1 0 0 0 0,0 1 0 0 0,0 1 0 0 0,-5 7 372 0 0,13-16-8 0 0,-11 11-299 0 0,1 0 0 0 0,0 0 0 0 0,1 1 0 0 0,0 0 0 0 0,1 0 0 0 0,0 1 0 0 0,1 0 0 0 0,1 1 0 0 0,0-1 0 0 0,0 1 0 0 0,2 0 0 0 0,0 1 0 0 0,0-1 0 0 0,1 1 0 0 0,1 4 307 0 0,2-16 24 0 0,0 0 1 0 0,1 0-1 0 0,-1 0 0 0 0,1 1 0 0 0,0-1 0 0 0,0 0 0 0 0,0 0 1 0 0,0 0-1 0 0,1-1 0 0 0,-1 1 0 0 0,1 0 0 0 0,0 0 0 0 0,0-1 1 0 0,0 1-1 0 0,0-1 0 0 0,0 1 0 0 0,0-1 0 0 0,1 0 0 0 0,-1 0 1 0 0,1 0-1 0 0,-1 0 0 0 0,1-1 0 0 0,0 1 0 0 0,0-1 0 0 0,0 1 1 0 0,0-1-1 0 0,0 0 0 0 0,0 0 0 0 0,0 0 0 0 0,1-1-24 0 0,99 12 2456 0 0,-86-12-1949 0 0,1-1-1 0 0,-1-1 1 0 0,0 0 0 0 0,0-2-1 0 0,0 0 1 0 0,-1 0-1 0 0,1-2 1 0 0,-1 0 0 0 0,0-1-1 0 0,1-1-506 0 0,13-5 347 0 0,0 0-1 0 0,-1-2 1 0 0,-1-1-1 0 0,-1-1 1 0 0,0-2-1 0 0,-1 0 1 0 0,-1-2-1 0 0,-1-1 1 0 0,-1 0-1 0 0,-1-2 0 0 0,-1-1 1 0 0,-2 0-1 0 0,0-2 1 0 0,-1 0-347 0 0,-13 16-81 0 0,-1 1-1 0 0,0-1 1 0 0,-1 1 0 0 0,0-1 0 0 0,-1 0-1 0 0,0 0 1 0 0,-1 0 0 0 0,0-1 0 0 0,-1 1-1 0 0,0 0 1 0 0,-1-4 81 0 0,1 13-47 0 0,0 0 0 0 0,0 0-1 0 0,0 0 1 0 0,-1 0 0 0 0,1 0-1 0 0,0 0 1 0 0,-1 0 0 0 0,0 1-1 0 0,1-1 1 0 0,-1 0 0 0 0,0 0-1 0 0,0 1 1 0 0,0-1 0 0 0,0 0-1 0 0,0 1 1 0 0,0-1 0 0 0,-1 1-1 0 0,1 0 1 0 0,0-1 0 0 0,-1 1-1 0 0,1 0 1 0 0,-1 0 0 0 0,1 0-1 0 0,-1 0 1 0 0,0 0 0 0 0,1 0-1 0 0,-1 0 1 0 0,0 0 0 0 0,0 1-1 0 0,0-1 1 0 0,0 1 0 0 0,1-1-1 0 0,-1 1 1 0 0,0 0 0 0 0,0 0-1 0 0,0 0 1 0 0,0 0 0 0 0,0 0-1 0 0,0 0 1 0 0,0 0 0 0 0,0 1-1 0 0,-1 0 48 0 0,-76 35-1171 0 0,67-25 1179 0 0,0 0 0 0 0,0 1 0 0 0,1 0 0 0 0,0 0 0 0 0,1 1 0 0 0,1 1-1 0 0,0 0 1 0 0,1 0 0 0 0,1 1 0 0 0,0 0 0 0 0,1 0 0 0 0,0 0 0 0 0,1 1 0 0 0,1 0 0 0 0,1 0 0 0 0,0 0 0 0 0,1 0 0 0 0,0 1 0 0 0,2-1 0 0 0,0 10-8 0 0,1-19 15 0 0,0-1 1 0 0,1 1-1 0 0,-1 0 1 0 0,2-1 0 0 0,-1 1-1 0 0,0-1 1 0 0,1 0-1 0 0,1 1 1 0 0,-1-2-1 0 0,1 1 1 0 0,0 0 0 0 0,0-1-1 0 0,0 1 1 0 0,1-1-1 0 0,0 0 1 0 0,0-1-1 0 0,0 1 1 0 0,0-1 0 0 0,1 0-1 0 0,0-1 1 0 0,4 3-16 0 0,88 25-3392 0 0,-64-27-2704 0 0,-25-4 2998 0 0</inkml:trace>
  <inkml:trace contextRef="#ctx0" brushRef="#br0" timeOffset="4105.013">2760 376 5185 0 0,'0'0'3229'0'0,"0"0"-2012"0"0,0 0-727 0 0,0 0 211 0 0,0 0 362 0 0,0 0 205 0 0,0 0-27 0 0,0 0-286 0 0,0 0-314 0 0,0 0-221 0 0,0 0-120 0 0,0 0-81 0 0,0 0-62 0 0,-4 24-37 0 0,-12 72-30 0 0,-26 38 108 0 0,16-83-1955 0 0,24-54-7991 0 0,2-7 5425 0 0,0 10 3565 0 0,0-5-150 0 0</inkml:trace>
  <inkml:trace contextRef="#ctx0" brushRef="#br0" timeOffset="4385.065">2508 343 216 0 0,'0'0'1951'0'0,"0"0"-453"0"0,0 0-97 0 0,0 0 69 0 0,0 0-8 0 0,0 0-97 0 0,0 0-98 0 0,0 0-117 0 0,34 1-145 0 0,106 5-183 0 0,72 10 937 0 0,-189-14-1932 0 0,9 2-661 0 0,-13-3-3427 0 0,-20 5-4723 0 0,-3-5 7870 0 0</inkml:trace>
  <inkml:trace contextRef="#ctx0" brushRef="#br0" timeOffset="4643.699">2442 774 5161 0 0,'0'0'2427'0'0,"0"0"-421"0"0,0 0-176 0 0,0 0-85 0 0,0 0-162 0 0,0 0-281 0 0,37 3-311 0 0,121 9-264 0 0,116-9 1209 0 0,-244-3-2403 0 0,89 0 482 0 0,-80 0-3115 0 0,1 0-3535 0 0,-25 0-2886 0 0</inkml:trace>
</inkml:ink>
</file>

<file path=ppt/ink/ink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4:36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0 358 1136 0 0,'0'0'2170'0'0,"0"0"-1043"0"0,0 0-358 0 0,0 0-14 0 0,0 0 173 0 0,0 0 202 0 0,0 0 106 0 0,0 0-65 0 0,0 0-152 0 0,0 0-153 0 0,0 0-130 0 0,5 0-63 0 0,254-37 4914 0 0,158-17-3856 0 0,-371 53-1500 0 0,-46 1-98 0 0,0 0 59 0 0,0 0 48 0 0,0 0 17 0 0,0 0 11 0 0,-21 0 694 0 0,15 0-900 0 0,0 0 1 0 0,-1-1-1 0 0,1 0 1 0 0,0 0-1 0 0,0-1 0 0 0,0 0 1 0 0,0 0-1 0 0,0 0 0 0 0,0-1 1 0 0,1 1-1 0 0,-1-1 1 0 0,1-1-1 0 0,0 1 0 0 0,0-1 1 0 0,0 0-1 0 0,0 0 1 0 0,0 0-1 0 0,1-1 0 0 0,0 0 1 0 0,0 1-1 0 0,0-2 1 0 0,1 1-1 0 0,-1-2-62 0 0,-55-116-3083 0 0,37 70-5814 0 0,17 38-2147 0 0</inkml:trace>
</inkml:ink>
</file>

<file path=ppt/ink/ink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5:22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338 671 12635 0 0,'0'0'1385'0'0,"0"0"-334"0"0,0 0-149 0 0,0 0-2 0 0,0 0-85 0 0,0 0-116 0 0,0 0-105 0 0,0 0-75 0 0,0 0-28 0 0,0 0-74 0 0,0 0-111 0 0,1 32-109 0 0,3 101-77 0 0,13-10 78 0 0,16 38-747 0 0,-29-147-49 0 0,0 6-1024 0 0,-3-6-6414 0 0,-1-14 2622 0 0,-2 0 3898 0 0,2 0 508 0 0,-5 0-1478 0 0</inkml:trace>
  <inkml:trace contextRef="#ctx0" brushRef="#br0" timeOffset="252.599">3 686 10378 0 0,'0'0'952'0'0,"0"0"-438"0"0,0 0-134 0 0,0 0 267 0 0,0 0 268 0 0,0 0 156 0 0,0 0-35 0 0,0 0-115 0 0,0 0-87 0 0,0 0-74 0 0,34-2-77 0 0,111-9-92 0 0,115-30 976 0 0,-198 32-1665 0 0,61-5-1101 0 0,-41 10-2928 0 0,-60 14-508 0 0,-18 12-3440 0 0,-4-17 4960 0 0</inkml:trace>
  <inkml:trace contextRef="#ctx0" brushRef="#br0" timeOffset="503.633">34 1231 6985 0 0,'0'0'3223'0'0,"0"0"-1810"0"0,0 0-395 0 0,0 0 342 0 0,0 0 243 0 0,0 0-39 0 0,0 0-237 0 0,0 0-280 0 0,31 0-269 0 0,99-2-197 0 0,-10-25 157 0 0,285-96-1763 0 0,-392 120 184 0 0,32-11-1883 0 0,-20 0-8330 0 0,-21 13 5061 0 0</inkml:trace>
  <inkml:trace contextRef="#ctx0" brushRef="#br0" timeOffset="768.773">1 428 11234 0 0,'0'0'1514'0'0,"0"0"-434"0"0,0 0-13 0 0,0 0 264 0 0,0 0 87 0 0,0 0-163 0 0,0 0-259 0 0,0 0-189 0 0,33-6-144 0 0,105-20-139 0 0,184-34-538 0 0,-291 55-845 0 0,28-4-1643 0 0,-21 2-3821 0 0,-22 6-2931 0 0</inkml:trace>
  <inkml:trace contextRef="#ctx0" brushRef="#br0" timeOffset="1155.598">1070 635 10306 0 0,'0'0'1591'0'0,"0"0"-543"0"0,0 0-189 0 0,0 0 172 0 0,0 0 131 0 0,0 0-161 0 0,0 0-207 0 0,0 0-137 0 0,0 0-109 0 0,0 0-93 0 0,34-2-93 0 0,106-6-90 0 0,41-16 292 0 0,-61 7-1162 0 0,-69 8-2046 0 0,-12 2-1996 0 0,-34 5 2423 0 0,1 1-4070 0 0,-3 1 2023 0 0</inkml:trace>
  <inkml:trace contextRef="#ctx0" brushRef="#br0" timeOffset="1422.55">1174 896 8874 0 0,'0'0'1848'0'0,"0"0"-479"0"0,0 0-113 0 0,0 0-96 0 0,0 0-144 0 0,0 0-280 0 0,0 0-215 0 0,209-4-177 0 0,-174-7-152 0 0,8 0-184 0 0,-3-3-320 0 0,4-1-697 0 0,-1 0-1751 0 0,-16 8-2537 0 0,-5-1-2649 0 0</inkml:trace>
  <inkml:trace contextRef="#ctx0" brushRef="#br0" timeOffset="1951.857">2098 75 11434 0 0,'0'0'1485'0'0,"0"0"-520"0"0,0 0-331 0 0,0 0-11 0 0,0 0 158 0 0,0 0 129 0 0,0 0 27 0 0,0 0-77 0 0,0 0-202 0 0,0 0-210 0 0,0 0-137 0 0,0 34-91 0 0,1 107-62 0 0,1 58 30 0 0,8-123-1158 0 0,-4-51-1882 0 0,3-4-3588 0 0,-7-17 1793 0 0,-1-3-1056 0 0</inkml:trace>
  <inkml:trace contextRef="#ctx0" brushRef="#br0" timeOffset="2234.895">1899 590 12587 0 0,'0'0'1281'0'0,"0"0"-475"0"0,0 0-214 0 0,0 0 121 0 0,0 0 158 0 0,0 0 19 0 0,0 0-54 0 0,0 0-115 0 0,0 0-143 0 0,0 0-115 0 0,0 0-106 0 0,0 0-82 0 0,33-3-66 0 0,108-13-57 0 0,58-24-625 0 0,-167 33-421 0 0,49-10-2761 0 0,-27 12-7653 0 0,-47 5 6307 0 0</inkml:trace>
  <inkml:trace contextRef="#ctx0" brushRef="#br0" timeOffset="2537.652">1840 874 4801 0 0,'0'0'3545'0'0,"0"0"-1802"0"0,0 0-576 0 0,0 0 88 0 0,0 0 56 0 0,0 0-108 0 0,0 0-175 0 0,0 0-108 0 0,34-8-91 0 0,105-25-102 0 0,-3 14 865 0 0,-107 20-1391 0 0,-27-1-200 0 0,0-1 0 0 0,0 1 0 0 0,0 0 0 0 0,0 0 1 0 0,0 0-1 0 0,0 0 0 0 0,0 0 0 0 0,-1 1 0 0 0,1-1 0 0 0,0 0 1 0 0,0 1-1 0 0,0 0 0 0 0,0-1 0 0 0,0 1 0 0 0,-1 0 0 0 0,1 0 1 0 0,0 0-1 0 0,-1 0 0 0 0,1 0 0 0 0,-1 0 0 0 0,1 1 0 0 0,-1-1 1 0 0,1 0-1 0 0,-1 1 0 0 0,0-1 0 0 0,0 1 0 0 0,0 0 0 0 0,0-1 1 0 0,0 1-1 0 0,0 0 0 0 0,0-1 0 0 0,0 1 0 0 0,-1 0 0 0 0,1 0 1 0 0,-1 0-1 0 0,1 0 0 0 0,-1 0 0 0 0,0 0 0 0 0,0 0 0 0 0,0 0 1 0 0,0-1-1 0 0,0 1 0 0 0,0 0 0 0 0,0 0 0 0 0,-1 0 0 0 0,1 0 1 0 0,-1 0-1 0 0,0 0 0 0 0,1 0 0 0 0,-1-1 0 0 0,0 1 1 0 0,0 0-1 0 0,0-1 0 0 0,0 1 0 0 0,0 0 0 0 0,0-1 0 0 0,-1 1-1 0 0,-9 13 29 0 0,-1-1-1 0 0,-1 0 1 0 0,0-1-1 0 0,-1 0 0 0 0,0-1 1 0 0,-1-1-1 0 0,-4 3-28 0 0,-86 83 320 0 0,104-97-317 0 0,0 1-1 0 0,1-1 1 0 0,-1 1-1 0 0,1-1 1 0 0,-1 1-1 0 0,1 0 1 0 0,-1-1-1 0 0,1 1 1 0 0,0 0-1 0 0,-1-1 1 0 0,1 1-1 0 0,0 0 1 0 0,-1 0-1 0 0,1-1 1 0 0,0 1 0 0 0,0 0-1 0 0,0 0 1 0 0,0 0-1 0 0,0-1 1 0 0,-1 1-1 0 0,2 0 1 0 0,-1 0-1 0 0,0 0 1 0 0,0-1-1 0 0,0 1 1 0 0,0 0-1 0 0,0 0 1 0 0,1-1-1 0 0,-1 1 1 0 0,0 0-1 0 0,1 0 1 0 0,-1-1-1 0 0,0 1 1 0 0,1 0 0 0 0,-1-1-1 0 0,1 1 1 0 0,-1-1-1 0 0,1 1 1 0 0,-1-1-1 0 0,1 1 1 0 0,0-1-1 0 0,-1 1 1 0 0,1-1-1 0 0,0 1 1 0 0,-1-1-1 0 0,1 1 1 0 0,0-1-1 0 0,-1 0 1 0 0,1 0-1 0 0,0 1 1 0 0,0-1-1 0 0,0 0 1 0 0,-1 0 0 0 0,1 0-4 0 0,48 4 64 0 0,-43-4-87 0 0,115-26-1457 0 0,-83 10-1707 0 0,-1-1-3686 0 0,-23 10-2665 0 0</inkml:trace>
  <inkml:trace contextRef="#ctx0" brushRef="#br0" timeOffset="3153.072">2575 811 10634 0 0,'0'0'2063'0'0,"0"0"-373"0"0,0 0-148 0 0,0 0-22 0 0,0 0-148 0 0,0 0-249 0 0,0 0-225 0 0,0 0-203 0 0,0 0-166 0 0,11-33-117 0 0,38-103-90 0 0,-10 62 136 0 0,-17 45-224 0 0,-14 17-198 0 0,0 1 0 0 0,1 0 0 0 0,0 0 0 0 0,1 1 1 0 0,0 0-1 0 0,1 0 0 0 0,0 1 0 0 0,1 1 0 0 0,4-3-36 0 0,-15 10-34 0 0,-1 1 0 0 0,1-1 1 0 0,0 1-1 0 0,0 0 0 0 0,0 0 0 0 0,0-1 1 0 0,0 1-1 0 0,0 0 0 0 0,0 0 0 0 0,0 0 0 0 0,0 0 1 0 0,0 0-1 0 0,0 0 0 0 0,0 0 0 0 0,-1 0 0 0 0,1 0 1 0 0,0 1-1 0 0,0-1 0 0 0,0 0 0 0 0,0 0 0 0 0,0 1 1 0 0,0-1-1 0 0,0 1 0 0 0,-1-1 0 0 0,1 1 0 0 0,0-1 1 0 0,0 1-1 0 0,-1 0 0 0 0,1-1 0 0 0,0 1 0 0 0,-1 0 1 0 0,1-1-1 0 0,0 1 0 0 0,-1 0 0 0 0,1 0 1 0 0,-1 0-1 0 0,1-1 0 0 0,-1 1 0 0 0,0 0 0 0 0,1 0 1 0 0,-1 0-1 0 0,0 0 0 0 0,0 0 0 0 0,0 0 0 0 0,1 0 1 0 0,-1 0-1 0 0,0 0 0 0 0,0 0 0 0 0,0 0 0 0 0,-1 0 1 0 0,1 0 33 0 0,1 64-527 0 0,-2-54 441 0 0,-17 103-409 0 0,17-113 493 0 0,1 0-1 0 0,0 0 1 0 0,-1 0 0 0 0,1 0 0 0 0,0 0-1 0 0,0 0 1 0 0,0 0 0 0 0,0 1 0 0 0,0-1 0 0 0,0 0-1 0 0,0 0 1 0 0,0 0 0 0 0,0 0 0 0 0,1 0-1 0 0,-1 0 1 0 0,0 0 0 0 0,1 0 0 0 0,-1 0-1 0 0,1 0 1 0 0,-1 0 0 0 0,1 0 0 0 0,-1 0 0 0 0,1 0-1 0 0,0 0 1 0 0,-1 0 0 0 0,1 0 0 0 0,0 0-1 0 0,0-1 1 0 0,0 1 0 0 0,0 0 0 0 0,-1-1-1 0 0,1 1 1 0 0,0-1 0 0 0,0 1 0 0 0,0-1 0 0 0,0 1-1 0 0,1-1 1 0 0,-1 1 0 0 0,0-1 0 0 0,0 0-1 0 0,0 0 1 0 0,0 0 0 0 0,0 0 0 0 0,0 0-1 0 0,0 0 1 0 0,0 0 0 0 0,1 0 0 0 0,-1 0 0 0 0,0 0-1 0 0,0 0 1 0 0,0-1 0 0 0,0 1 0 0 0,0 0-1 0 0,0-1 1 0 0,1 0 2 0 0,8-4 68 0 0,0-1-1 0 0,-1 0 1 0 0,0-1 0 0 0,0 0-1 0 0,-1-1 1 0 0,0 1-1 0 0,0-2 1 0 0,-1 1 0 0 0,0-1-1 0 0,5-8-67 0 0,11-11 78 0 0,171-170-25 0 0,-136 136 28 0 0,-58 62-76 0 0,1 0 0 0 0,0 0 0 0 0,0 1 1 0 0,0-1-1 0 0,-1 0 0 0 0,1 0 0 0 0,0 0 0 0 0,0 0 0 0 0,0 1 0 0 0,-1-1 0 0 0,1 0 0 0 0,0 1 0 0 0,-1-1 0 0 0,1 1 0 0 0,0-1 0 0 0,-1 1 0 0 0,1-1 0 0 0,0 1 0 0 0,-1-1 0 0 0,1 1 0 0 0,-1 0 0 0 0,1-1 0 0 0,-1 1 0 0 0,1 0 1 0 0,-1-1-1 0 0,0 1 0 0 0,1 0 0 0 0,-1 0 0 0 0,0-1 0 0 0,1 1 0 0 0,-1 0 0 0 0,0 0 0 0 0,0-1 0 0 0,0 1 0 0 0,0 0 0 0 0,0 0 0 0 0,0 0 0 0 0,0 0 0 0 0,0-1 0 0 0,0 1 0 0 0,0 0 0 0 0,0 0 0 0 0,-1 0 0 0 0,1-1 1 0 0,0 1-1 0 0,0 0 0 0 0,-1 0 0 0 0,1-1 0 0 0,-1 1 0 0 0,1 0 0 0 0,0-1 0 0 0,-1 1 0 0 0,1 0 0 0 0,-2 0-5 0 0,2 3 42 0 0,-29 237 445 0 0,29-237-855 0 0,11 74 330 0 0,5-59-3872 0 0,11-12-5808 0 0,-20-7 1199 0 0</inkml:trace>
  <inkml:trace contextRef="#ctx0" brushRef="#br0" timeOffset="3701.37">3705 300 6569 0 0,'0'0'2037'0'0,"0"0"-1178"0"0,0 0-168 0 0,0 0 210 0 0,-13 36 110 0 0,-40 119-130 0 0,42-128-831 0 0,1 0 0 0 0,1 1 0 0 0,1 0 0 0 0,2 1-1 0 0,0-1 1 0 0,2 1 0 0 0,2 0 0 0 0,0 0 0 0 0,3 21-50 0 0,13-4 14 0 0,-33-98-123 0 0,13 19 293 0 0,1 0 1 0 0,2 1-1 0 0,1-1 0 0 0,1 0 1 0 0,2 0-1 0 0,1 0 1 0 0,2 0-1 0 0,1 0 0 0 0,1 1 1 0 0,2 0-1 0 0,2 0 1 0 0,0 1-1 0 0,2 0 0 0 0,2 1 1 0 0,12-21-185 0 0,-22 41 35 0 0,1 1 0 0 0,-1 0 0 0 0,2 0 1 0 0,-1 0-1 0 0,1 1 0 0 0,0 0 0 0 0,1 0 1 0 0,0 1-1 0 0,0-1 0 0 0,1 1 0 0 0,0 1 0 0 0,0 0 1 0 0,1 0-1 0 0,-1 0 0 0 0,1 1 0 0 0,0 1 0 0 0,1-1 1 0 0,-1 2-1 0 0,1-1 0 0 0,0 1 0 0 0,0 1 1 0 0,0-1-1 0 0,0 2 0 0 0,0 0 0 0 0,0 0 0 0 0,0 0 1 0 0,6 2-36 0 0,-12 0 12 0 0,0 0 1 0 0,0 0 0 0 0,0 1 0 0 0,0 0 0 0 0,0 0-1 0 0,0 0 1 0 0,0 0 0 0 0,-1 1 0 0 0,1-1 0 0 0,-1 1-1 0 0,1 0 1 0 0,-1 0 0 0 0,0 0 0 0 0,0 1 0 0 0,-1-1-1 0 0,1 1 1 0 0,-1-1 0 0 0,1 1 0 0 0,-1 0 0 0 0,-1 0-1 0 0,1 0 1 0 0,0 0 0 0 0,-1 0 0 0 0,1 4-13 0 0,13 106 617 0 0,-16-101-561 0 0,-1-1 1 0 0,0 1-1 0 0,-1-1 0 0 0,-1 1 1 0 0,0-1-1 0 0,0 0 1 0 0,-1 0-1 0 0,-1-1 0 0 0,0 0 1 0 0,0 0-1 0 0,-1 0 1 0 0,-1 0-1 0 0,0-1 0 0 0,0-1 1 0 0,-1 1-1 0 0,0-1 1 0 0,-1-1-1 0 0,0 0 0 0 0,0 0 1 0 0,0-1-1 0 0,-1 0 0 0 0,0-1 1 0 0,-1 0-1 0 0,0-1 1 0 0,1 0-1 0 0,-2-1 0 0 0,1 0 1 0 0,-9 1-57 0 0,-10 2 840 0 0,30-7-617 0 0,1 0-58 0 0,23 11 31 0 0,-3-4-84 0 0,-1 2-1 0 0,0 0 1 0 0,-1 1-1 0 0,1 1 1 0 0,-2 1 0 0 0,0 1-1 0 0,0 0 1 0 0,-1 1-1 0 0,1 3-111 0 0,53 52-1337 0 0,-69-68 1885 0 0,1 1-2406 0 0,0-5-10543 0 0,-1 0 5498 0 0</inkml:trace>
  <inkml:trace contextRef="#ctx0" brushRef="#br0" timeOffset="4067.61">4102 115 9850 0 0,'0'0'2199'0'0,"0"0"-225"0"0,0 0-202 0 0,0 0-251 0 0,0 0-344 0 0,0 0-283 0 0,0 0-199 0 0,0 0-121 0 0,0 0-84 0 0,0 0-97 0 0,0 0-66 0 0,0 0-58 0 0,0 0-34 0 0,27-19-22 0 0,85-57-28 0 0,-54 57 47 0 0,-52 21-195 0 0,-2-2-43 0 0,-1 1 0 0 0,1 0 0 0 0,-1 0 0 0 0,1 1 0 0 0,-1-1 1 0 0,1 1-1 0 0,-1-1 0 0 0,0 1 0 0 0,0 0 0 0 0,0 1 0 0 0,0-1 0 0 0,0 0 0 0 0,0 1 0 0 0,-1 0 0 0 0,1-1 0 0 0,-1 1 1 0 0,1 0-1 0 0,-1 0 0 0 0,0 1 0 0 0,-1-1 0 0 0,1 0 0 0 0,0 1 0 0 0,-1-1 0 0 0,0 1 0 0 0,0-1 0 0 0,0 1 1 0 0,0-1-1 0 0,0 1 0 0 0,-1 0 0 0 0,0 0 6 0 0,1 7-13 0 0,-1-1 0 0 0,0 1 0 0 0,-1-1-1 0 0,0 0 1 0 0,-1 1 0 0 0,0-1 0 0 0,0 0 0 0 0,-1 0 0 0 0,-1 0 0 0 0,-2 4 13 0 0,-39 100 247 0 0,45-112-237 0 0,-1 0 0 0 0,1 0 1 0 0,0 0-1 0 0,0 0 0 0 0,0 1 1 0 0,0-1-1 0 0,0 0 1 0 0,0 0-1 0 0,0 0 0 0 0,1 1 1 0 0,-1-1-1 0 0,1 0 0 0 0,0 0 1 0 0,-1 0-1 0 0,1 0 1 0 0,0 0-1 0 0,0 0 0 0 0,0 0 1 0 0,1 0-1 0 0,-1-1 0 0 0,0 1 1 0 0,1 0-1 0 0,-1-1 1 0 0,1 1-1 0 0,-1-1 0 0 0,1 1 1 0 0,0-1-1 0 0,0 0 0 0 0,0 0 1 0 0,0 0-1 0 0,0 0 1 0 0,0 0-1 0 0,0 0 0 0 0,0 0 1 0 0,0-1-1 0 0,0 1 0 0 0,0-1 1 0 0,0 1-1 0 0,0-1 0 0 0,1 0 1 0 0,-1 0-1 0 0,0 0 1 0 0,0 0-1 0 0,0 0 0 0 0,1-1-10 0 0,19 1-68 0 0,-1-2 0 0 0,0-1 0 0 0,0 0 0 0 0,0-1 0 0 0,-1-2 0 0 0,1 0 0 0 0,-1-1 0 0 0,-1-1 0 0 0,1 0 0 0 0,-1-2 0 0 0,10-7 68 0 0,-16 11-313 0 0,31-21-3875 0 0,-24 14-3659 0 0,-6 5-2499 0 0</inkml:trace>
</inkml:ink>
</file>

<file path=ppt/ink/ink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5:20.4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225 483 9074 0 0,'0'0'1387'0'0,"0"0"-287"0"0,0 0-93 0 0,0 0 55 0 0,0 0 46 0 0,0 0-64 0 0,0 0-209 0 0,0 0-283 0 0,0 0-241 0 0,0 0-129 0 0,0 0-32 0 0,6 11 31 0 0,33 75 201 0 0,42 192-361 0 0,-21-93-3479 0 0,-44-141 1473 0 0,2 5-1832 0 0,-9-17-1906 0 0,-8-21 2310 0 0</inkml:trace>
  <inkml:trace contextRef="#ctx0" brushRef="#br0" timeOffset="416.294">0 539 12659 0 0,'0'0'883'0'0,"0"0"-249"0"0,0 0-51 0 0,0 0 87 0 0,0 0 54 0 0,0 0-20 0 0,0 0-97 0 0,0 0-116 0 0,0 0-99 0 0,35-26-66 0 0,114-80-67 0 0,-142 101-235 0 0,0-1 1 0 0,1 1-1 0 0,0 1 1 0 0,0-1-1 0 0,1 1 0 0 0,-1 1 1 0 0,1 0-1 0 0,0 0 0 0 0,0 0 1 0 0,0 1-1 0 0,4 0-24 0 0,6-1 43 0 0,115-6-485 0 0,-131 9 414 0 0,1 1 0 0 0,0-1 0 0 0,-1 1 1 0 0,1 0-1 0 0,-1 0 0 0 0,1 0 0 0 0,-1 1 1 0 0,0-1-1 0 0,1 1 0 0 0,-1 0 0 0 0,0 0 1 0 0,0 0-1 0 0,0 0 0 0 0,-1 0 0 0 0,1 1 1 0 0,0-1-1 0 0,-1 1 0 0 0,1 0 0 0 0,-1 0 1 0 0,0 0-1 0 0,0 0 0 0 0,0 0 0 0 0,-1 0 1 0 0,1 1-1 0 0,-1-1 0 0 0,1 0 0 0 0,-1 1 1 0 0,0-1-1 0 0,0 1 0 0 0,-1 0 0 0 0,1-1 1 0 0,-1 1-1 0 0,0 0 0 0 0,0 0 28 0 0,-1 11 34 0 0,-1-1-1 0 0,0 0 0 0 0,-1 0 1 0 0,-1 1-1 0 0,0-2 0 0 0,-1 1 1 0 0,-1-1-1 0 0,0 1 0 0 0,-1-1 1 0 0,0-1-1 0 0,0 0 1 0 0,-2 0-1 0 0,0 0-33 0 0,-13 24 72 0 0,21-35-94 0 0,-1 0 1 0 0,1 0-1 0 0,0 1 1 0 0,0-1-1 0 0,0 0 1 0 0,0 1-1 0 0,0-1 0 0 0,0 1 1 0 0,0-1-1 0 0,0 1 1 0 0,1-1-1 0 0,-1 1 1 0 0,0-1-1 0 0,1 1 1 0 0,0 0-1 0 0,-1-1 1 0 0,1 1-1 0 0,0 0 1 0 0,0 0-1 0 0,0-1 1 0 0,0 1-1 0 0,0 0 1 0 0,0 0-1 0 0,0-1 1 0 0,1 1-1 0 0,-1 0 1 0 0,1-1-1 0 0,-1 1 1 0 0,1-1-1 0 0,-1 1 1 0 0,1 0-1 0 0,0-1 1 0 0,0 1-1 0 0,0-1 1 0 0,0 0-1 0 0,0 1 1 0 0,0-1-1 0 0,0 0 1 0 0,1 0-1 0 0,-1 1 1 0 0,0-1-1 0 0,1 0 1 0 0,-1 0-1 0 0,1 0 1 0 0,-1-1-1 0 0,1 1 0 0 0,-1 0 1 0 0,1-1-1 0 0,0 1 1 0 0,-1-1-1 0 0,1 1 1 0 0,0-1-1 0 0,0 0 22 0 0,215 2-378 0 0,-213-2 408 0 0,-1 0 0 0 0,1 0 1 0 0,-1 0-1 0 0,0 1 1 0 0,1-1-1 0 0,-1 1 1 0 0,0 0-1 0 0,1 0 0 0 0,-1 0 1 0 0,0 0-1 0 0,0 1 1 0 0,0-1-1 0 0,0 1 0 0 0,0-1 1 0 0,0 1-1 0 0,0 0 1 0 0,-1 1-1 0 0,1-1 1 0 0,-1 0-1 0 0,1 1 0 0 0,-1-1 1 0 0,0 1-1 0 0,0 0 1 0 0,0-1-1 0 0,0 1 0 0 0,-1 0 1 0 0,1 0-1 0 0,-1 1 1 0 0,0-1-1 0 0,0 0 1 0 0,0 0-1 0 0,0 1 0 0 0,0-1 1 0 0,-1 0-1 0 0,1 1 1 0 0,-1-1-1 0 0,0 0 0 0 0,0 1 1 0 0,0-1-1 0 0,-1 1 1 0 0,1-1-1 0 0,-1 0 1 0 0,0 1-1 0 0,0-1 0 0 0,0 0 1 0 0,0 0-1 0 0,-2 3-30 0 0,-13 20 176 0 0,-2 0 0 0 0,-1-2 0 0 0,-1 0 0 0 0,-1-1-1 0 0,-1-1 1 0 0,0-1 0 0 0,-16 10-176 0 0,-135 106-1012 0 0,173-137 926 0 0,-23 10-1536 0 0,13-9-7070 0 0,10-1 600 0 0</inkml:trace>
  <inkml:trace contextRef="#ctx0" brushRef="#br0" timeOffset="1048.807">908 874 6009 0 0,'0'0'999'0'0,"0"0"-87"0"0,0 0 49 0 0,0 0 73 0 0,0 0 0 0 0,0 0-106 0 0,0 0-132 0 0,0 0-139 0 0,0 0-108 0 0,0 0-70 0 0,0 0-15 0 0,0 0 99 0 0,0 0 163 0 0,25 17 148 0 0,77 50 31 0 0,-101-66-871 0 0,1 0-1 0 0,-1 0 0 0 0,0 0 0 0 0,0 0 1 0 0,1 0-1 0 0,-1 0 0 0 0,0 0 0 0 0,1-1 1 0 0,-1 1-1 0 0,1 0 0 0 0,-1-1 0 0 0,1 1 0 0 0,0-1 1 0 0,-1 0-1 0 0,1 1 0 0 0,-1-1 0 0 0,1 0 1 0 0,0 0-1 0 0,-1 0 0 0 0,1 0 0 0 0,0 0 0 0 0,-1-1 1 0 0,1 1-1 0 0,-1 0 0 0 0,1-1 0 0 0,-1 1 1 0 0,1-1-1 0 0,-1 0 0 0 0,1 1 0 0 0,-1-1 1 0 0,1 0-1 0 0,-1 0 0 0 0,0 0 0 0 0,1 0 0 0 0,-1 0 1 0 0,0 0-1 0 0,0 0 0 0 0,1-1-33 0 0,4-4 188 0 0,24-22 20 0 0,0-2 0 0 0,-2-2-1 0 0,-1 0 1 0 0,-1-2-1 0 0,-2 0 1 0 0,-2-2-1 0 0,-1-1 1 0 0,0-3-208 0 0,-15 27-72 0 0,-3 5-1045 0 0,-4 17-659 0 0,-6 112-931 0 0,8-118 2697 0 0,-1 0 0 0 0,1 1 0 0 0,-1-1 1 0 0,1 0-1 0 0,0 0 0 0 0,1 0 0 0 0,-1 0 0 0 0,0 0 0 0 0,1 0 1 0 0,0 0-1 0 0,0 0 0 0 0,0 0 0 0 0,0-1 0 0 0,0 1 0 0 0,0-1 1 0 0,0 1-1 0 0,1-1 0 0 0,0 0 0 0 0,-1 0 0 0 0,1 0 0 0 0,0-1 1 0 0,0 1-1 0 0,0 0 0 0 0,0-1 0 0 0,0 0 0 0 0,0 0 0 0 0,0 0 1 0 0,2 0 9 0 0,97 8 1255 0 0,-87-9-927 0 0,-8 0-137 0 0,1-1 1 0 0,-1 0-1 0 0,1-1 0 0 0,-1 0 0 0 0,0 0 0 0 0,0 0 1 0 0,0-1-1 0 0,0 0 0 0 0,0 0 0 0 0,-1-1 0 0 0,1 0 0 0 0,-1 0 1 0 0,0-1-1 0 0,0 1 0 0 0,0-1 0 0 0,-1-1 0 0 0,0 1 1 0 0,0-1-1 0 0,3-4-191 0 0,75-129 1874 0 0,-76 126-1834 0 0,14-27-48 0 0,-2-1 1 0 0,-1-1 0 0 0,-3 0-1 0 0,-1-2 1 0 0,-2 1-1 0 0,-2-1 1 0 0,-2-1-1 0 0,-2 0 1 0 0,-1-8 7 0 0,-5 36-43 0 0,1 8 27 0 0,0 0 0 0 0,0 0 1 0 0,-1-1-1 0 0,0 1 0 0 0,-1-1 1 0 0,0 1-1 0 0,0 0 0 0 0,-1 0 0 0 0,0 0 1 0 0,-1 0-1 0 0,0 0 0 0 0,-1 0 1 0 0,1 1-1 0 0,-2-1 0 0 0,-4-6 16 0 0,7 14-16 0 0,-1 1-1 0 0,1 0 1 0 0,0 0-1 0 0,-1 0 1 0 0,1 0-1 0 0,-1 0 1 0 0,1 0-1 0 0,-1 1 1 0 0,1-1-1 0 0,0 1 1 0 0,-1 0-1 0 0,1-1 1 0 0,0 1-1 0 0,0 0 1 0 0,-1 0-1 0 0,1 1 1 0 0,0-1-1 0 0,0 0 1 0 0,0 1-1 0 0,0-1 1 0 0,1 1-1 0 0,-1 0 0 0 0,0 0 1 0 0,1-1-1 0 0,-1 1 1 0 0,1 0-1 0 0,-1 0 1 0 0,1 1-1 0 0,0-1 1 0 0,0 0-1 0 0,0 0 1 0 0,0 1-1 0 0,1-1 1 0 0,-1 0-1 0 0,0 1 1 0 0,1-1-1 0 0,-1 2 17 0 0,-1 1 13 0 0,-10 24 9 0 0,2 0 0 0 0,0 1 0 0 0,2 0 0 0 0,2 1 0 0 0,0-1 0 0 0,2 1 0 0 0,2 0 0 0 0,0 1 0 0 0,3-1 0 0 0,2 24-22 0 0,0-35-16 0 0,0 0 1 0 0,2-1-1 0 0,0 1 1 0 0,1-1-1 0 0,1 0 1 0 0,0-1-1 0 0,2 1 1 0 0,0-2 0 0 0,1 1-1 0 0,1-1 1 0 0,1-1-1 0 0,0 0 1 0 0,1 0-1 0 0,0-2 1 0 0,2 1 0 0 0,-1-2-1 0 0,2 0 1 0 0,0-1-1 0 0,4 3 16 0 0,-8-6-401 0 0,1 0 0 0 0,0-1 0 0 0,0 0 0 0 0,1-1 0 0 0,0 0 0 0 0,0-1 0 0 0,1-1 0 0 0,7 2 401 0 0,-21-7-212 0 0,0 0 0 0 0,0 0 1 0 0,0 1-1 0 0,-1-1 0 0 0,1 0 1 0 0,0 0-1 0 0,0 0 1 0 0,0 0-1 0 0,0-1 0 0 0,-1 1 1 0 0,1 0-1 0 0,0 0 0 0 0,0 0 1 0 0,0-1-1 0 0,-1 1 1 0 0,1 0-1 0 0,0-1 0 0 0,0 1 1 0 0,-1-1-1 0 0,1 1 0 0 0,0-1 1 0 0,-1 1-1 0 0,1-1 1 0 0,0 1-1 0 0,-1-1 0 0 0,1 1 1 0 0,-1-1-1 0 0,1 0 0 0 0,-1 1 1 0 0,1-1-1 0 0,-1 0 1 0 0,0 0-1 0 0,1 1 0 0 0,-1-1 1 0 0,0 0-1 0 0,0 0 0 0 0,1 0 1 0 0,-1 1-1 0 0,0-1 1 0 0,0 0-1 0 0,0 0 0 0 0,0 0 1 0 0,0 0-1 0 0,0 1 0 0 0,0-1 1 0 0,0 0-1 0 0,-1 0 1 0 0,1 0-1 0 0,0 0 0 0 0,0 1 1 0 0,-1-1-1 0 0,1 0 0 0 0,0 0 212 0 0,-1-7-2709 0 0,1 0-1324 0 0</inkml:trace>
  <inkml:trace contextRef="#ctx0" brushRef="#br0" timeOffset="1299.067">1410 321 13027 0 0,'0'0'1304'0'0,"0"0"-384"0"0,0 0 40 0 0,0 0-47 0 0,210-7-169 0 0,-154 0-104 0 0,4-1-48 0 0,5-3-16 0 0,1 0-64 0 0,2 0-120 0 0,4 0-224 0 0,-2-4-264 0 0,0 4-568 0 0,-6 0-880 0 0,1 0-1545 0 0,-21 4-2736 0 0,-18 3-3705 0 0</inkml:trace>
</inkml:ink>
</file>

<file path=ppt/ink/ink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3:31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88 596 4401 0 0,'0'0'1680'0'0,"0"0"-453"0"0,0 0 19 0 0,0 0 165 0 0,0 0 37 0 0,0 0-198 0 0,0 0-341 0 0,0 0-350 0 0,0 0-254 0 0,0 0-175 0 0,0 0-85 0 0,-7 8-18 0 0,1-2-24 0 0,0 0-1 0 0,0 1 1 0 0,1 0 0 0 0,0 0 0 0 0,0 0 0 0 0,1 0-1 0 0,0 1 1 0 0,0 0 0 0 0,1 0 0 0 0,0 0-1 0 0,-2 5-2 0 0,-15 126 42 0 0,20-106-47 0 0,-2-25 8 0 0,1-1 1 0 0,0 1-1 0 0,1 0 0 0 0,0 0 0 0 0,0 0 1 0 0,0-1-1 0 0,1 1 0 0 0,1 0 0 0 0,-1-1 1 0 0,1 1-1 0 0,0-1 0 0 0,1 1 1 0 0,0-1-1 0 0,0 0 0 0 0,0 0 0 0 0,1 0 1 0 0,0 0-1 0 0,1-1 0 0 0,3 5-3 0 0,-6-11 120 0 0,0 0 1 0 0,1 0-1 0 0,-1 0 0 0 0,0 0 1 0 0,1 0-1 0 0,-1 0 0 0 0,0-1 1 0 0,0 1-1 0 0,1-1 0 0 0,-1 1 1 0 0,0-1-1 0 0,0 0 0 0 0,0 0 1 0 0,0 0-1 0 0,0 0 0 0 0,0-1 1 0 0,0 1-1 0 0,0 0 0 0 0,-1-1 1 0 0,1 1-1 0 0,0-1 0 0 0,-1 0 1 0 0,1 1-1 0 0,-1-1 0 0 0,0 0 1 0 0,1 0-1 0 0,-1 0 0 0 0,0 0 1 0 0,0 0-1 0 0,0 0 0 0 0,-1 0 0 0 0,1-1 1 0 0,0 1-1 0 0,-1 0 0 0 0,1-1-120 0 0,4-7 51 0 0,123-205 832 0 0,-117 199-910 0 0,1 1 1 0 0,0 0-1 0 0,0 0 0 0 0,2 1 0 0 0,0 1 1 0 0,1 0-1 0 0,0 1 0 0 0,0 1 0 0 0,1 0 1 0 0,1 1-1 0 0,0 1 0 0 0,0 0 0 0 0,1 1 0 0 0,3 0 28 0 0,-20 8-20 0 0,0 0 1 0 0,1 0 0 0 0,-1 0 0 0 0,0 0 0 0 0,0 0 0 0 0,0 1 0 0 0,1-1-1 0 0,-1 0 1 0 0,0 0 0 0 0,0 1 0 0 0,0-1 0 0 0,0 1 0 0 0,0-1 0 0 0,0 1 0 0 0,0-1-1 0 0,0 1 1 0 0,0 0 0 0 0,0 0 0 0 0,0-1 0 0 0,0 1 0 0 0,0 0 0 0 0,0 0 0 0 0,-1 0-1 0 0,1 0 1 0 0,0 0 0 0 0,-1 0 0 0 0,1 0 0 0 0,-1 0 0 0 0,1 0 0 0 0,-1 0-1 0 0,1 0 1 0 0,-1 1 0 0 0,0-1 0 0 0,1 0 0 0 0,-1 0 0 0 0,0 0 0 0 0,0 0 0 0 0,0 1-1 0 0,0-1 1 0 0,0 0 0 0 0,0 0 0 0 0,0 0 0 0 0,-1 1 0 0 0,1-1 0 0 0,-1 1 18 0 0,-9 59 339 0 0,-22 15 30 0 0,27-66-350 0 0,0 0 0 0 0,0 1 0 0 0,1-1 0 0 0,0 1 0 0 0,1 0-1 0 0,0 0 1 0 0,0 0 0 0 0,2 0 0 0 0,-1 0 0 0 0,1 2-19 0 0,2-12 28 0 0,1-1 1 0 0,-1 1 0 0 0,0 0-1 0 0,1 0 1 0 0,-1-1-1 0 0,0 1 1 0 0,1 0 0 0 0,-1-1-1 0 0,1 0 1 0 0,-1 1-1 0 0,1-1 1 0 0,-1 0 0 0 0,1 0-1 0 0,-1 1 1 0 0,1-1-1 0 0,-1 0 1 0 0,1-1 0 0 0,-1 1-1 0 0,1 0 1 0 0,-1 0-1 0 0,1-1 1 0 0,-1 1 0 0 0,1-1-1 0 0,-1 1 1 0 0,0-1-1 0 0,1 1 1 0 0,-1-1 0 0 0,0 0-1 0 0,1 0 1 0 0,-1 0-1 0 0,0 0 1 0 0,0 0-1 0 0,0 0 1 0 0,0 0-29 0 0,169-153 754 0 0,-118 113-918 0 0,2 2 0 0 0,1 2 1 0 0,22-7 163 0 0,-41 28-674 0 0,-34 46 113 0 0,-39 78 1083 0 0,6-32-128 0 0,29-73-378 0 0,0 1 0 0 0,1 0 0 0 0,-1 0 0 0 0,1 0 0 0 0,0 0 0 0 0,0 0 0 0 0,0 0 0 0 0,1 0-1 0 0,-1 0 1 0 0,1 0 0 0 0,0 0 0 0 0,0 0 0 0 0,1 1 0 0 0,-1-1 0 0 0,1 0 0 0 0,0 0 0 0 0,0 0 0 0 0,0 0 0 0 0,1 0 0 0 0,-1-1 0 0 0,1 1 0 0 0,0 0-1 0 0,0-1 1 0 0,0 1 0 0 0,1-1 0 0 0,-1 0 0 0 0,1 1 0 0 0,0-1 0 0 0,0 0 0 0 0,0-1 0 0 0,0 1 0 0 0,0 0 0 0 0,1-1 0 0 0,-1 0 0 0 0,1 0 0 0 0,-1 0 0 0 0,2 0-16 0 0,11 1 90 0 0,0-1 1 0 0,0-1 0 0 0,1-1 0 0 0,-1 0-1 0 0,0-1 1 0 0,0-1 0 0 0,0 0 0 0 0,0-2-1 0 0,0 1 1 0 0,-1-2 0 0 0,0 0 0 0 0,1-1-1 0 0,-2 0 1 0 0,1-2 0 0 0,-1 1 0 0 0,0-2-1 0 0,-1 0 1 0 0,0 0 0 0 0,0-1 0 0 0,0-2-91 0 0,32-24 234 0 0,-1-1 0 0 0,-2-3 0 0 0,35-43-234 0 0,-58 59-38 0 0,-1-2 0 0 0,-1 0 0 0 0,-2-1 0 0 0,0-1 0 0 0,-2 0 0 0 0,-1-1 0 0 0,-1-1 0 0 0,-2 0 0 0 0,-1 0-1 0 0,-1 0 1 0 0,-1-1 0 0 0,-2 0 0 0 0,-2 0 0 0 0,0 0 0 0 0,-2-1 0 0 0,-3-13 38 0 0,3 39-11 0 0,0 1 1 0 0,0 0-1 0 0,-1 0 1 0 0,0 0-1 0 0,0 0 0 0 0,0 0 1 0 0,-1 0-1 0 0,0 1 1 0 0,0-1-1 0 0,0 0 1 0 0,0 1-1 0 0,-1-1 0 0 0,0 1 1 0 0,0 0-1 0 0,-2-2 11 0 0,3 6-41 0 0,0 0 0 0 0,-1 1 0 0 0,1-1-1 0 0,0 1 1 0 0,0 0 0 0 0,-1-1 0 0 0,1 1 0 0 0,0 0 0 0 0,0 1-1 0 0,0-1 1 0 0,0 0 0 0 0,0 0 0 0 0,0 1 0 0 0,1-1-1 0 0,-1 1 1 0 0,0 0 0 0 0,1-1 0 0 0,-1 1 0 0 0,1 0-1 0 0,0 0 1 0 0,-1 0 0 0 0,1 0 0 0 0,0 0 0 0 0,0 0 0 0 0,0 1-1 0 0,1-1 1 0 0,-1 0 0 0 0,0 0 0 0 0,1 1 41 0 0,-4 4-49 0 0,-4 13 87 0 0,0 2 1 0 0,1-1-1 0 0,1 1 0 0 0,1 0 0 0 0,1 0 0 0 0,1 0 0 0 0,1 1 1 0 0,0 0-1 0 0,2-1-38 0 0,-11 94 456 0 0,2-41-313 0 0,3 1 0 0 0,3 0 0 0 0,4 13-143 0 0,-1-30 4 0 0,-1-42-25 0 0,1 0 0 0 0,1 0 1 0 0,0 0-1 0 0,2 0 0 0 0,-1 0 1 0 0,2-1-1 0 0,0 1 0 0 0,5 10 21 0 0,12 14-1181 0 0,-21-41 698 0 0,0 0-117 0 0,0-30-6579 0 0,-6 8-907 0 0,1 15 2917 0 0</inkml:trace>
  <inkml:trace contextRef="#ctx0" brushRef="#br0" timeOffset="247.395">1073 254 8762 0 0,'0'0'1878'0'0,"0"0"-649"0"0,0 0 21 0 0,0 0 242 0 0,0 0 10 0 0,0 0-203 0 0,0 0-196 0 0,0 0-147 0 0,35 6-93 0 0,111 19-95 0 0,-25-19 363 0 0,205-13-303 0 0,-155 6-3009 0 0,-114 4-2508 0 0,-1 2-5314 0 0,-44-1 3815 0 0</inkml:trace>
  <inkml:trace contextRef="#ctx0" brushRef="#br0" timeOffset="501.509">1986 390 4433 0 0,'0'0'1520'0'0,"0"0"-287"0"0,0 0 85 0 0,0 0 183 0 0,0 0-30 0 0,0 0-242 0 0,0 0-282 0 0,0 0-237 0 0,0 0-193 0 0,-24 34-134 0 0,-74 105-119 0 0,62-73 18 0 0,34-54-217 0 0,1-8-11 0 0,-1 1-1 0 0,1 0 1 0 0,-1 0 0 0 0,1-1 0 0 0,1 1 0 0 0,-1 0 0 0 0,1 0 0 0 0,0 0-1 0 0,0 0 1 0 0,0 0 0 0 0,1 0 0 0 0,-1 0 0 0 0,1 0 0 0 0,1-1 0 0 0,-1 1-1 0 0,1 0 1 0 0,-1-1 0 0 0,1 1 0 0 0,1-1 0 0 0,-1 1 0 0 0,0-1 0 0 0,1 0-1 0 0,0 0 1 0 0,0 0 0 0 0,0 0 0 0 0,1-1 0 0 0,-1 1 0 0 0,1-1-1 0 0,0 0 1 0 0,0 0 0 0 0,0 0 0 0 0,0-1 0 0 0,1 1 0 0 0,0-1-54 0 0,8 2 276 0 0,1-1 0 0 0,-1 0 0 0 0,1-1 1 0 0,0-1-1 0 0,-1 0 0 0 0,1-1 0 0 0,0 0 0 0 0,-1-1 1 0 0,1-1-1 0 0,0 0 0 0 0,-1-1 0 0 0,1-1 0 0 0,-1 0 0 0 0,0 0 1 0 0,-1-1-1 0 0,1-1 0 0 0,-1 0 0 0 0,0-1 0 0 0,0 0 1 0 0,-1-1-1 0 0,0 0 0 0 0,0-1 0 0 0,-1 0 0 0 0,0-1 1 0 0,-1 0-1 0 0,0 0 0 0 0,0-1 0 0 0,-1 0 0 0 0,0 0 1 0 0,5-12-277 0 0,-10 18-16 0 0,0 0-1 0 0,-1-1 1 0 0,1 1 0 0 0,-1 0 0 0 0,0-1 0 0 0,0 1 0 0 0,0-1 0 0 0,-1 0 0 0 0,0 1 0 0 0,0-1 0 0 0,0 0 0 0 0,-1 0 0 0 0,0 0 0 0 0,0 0 0 0 0,-1 0 0 0 0,1 1 0 0 0,-1-1 0 0 0,-1 0 0 0 0,1 0 0 0 0,-1 1 0 0 0,0-1 0 0 0,0 1 0 0 0,0-1-1 0 0,-1 1 1 0 0,0 0 0 0 0,0 0 0 0 0,0 0 0 0 0,-1 1 0 0 0,1-1 0 0 0,-1 1 0 0 0,-1 0 0 0 0,1 0 0 0 0,-1-1 16 0 0,-3 0-339 0 0,-1-1 0 0 0,0 1-1 0 0,0 1 1 0 0,0 0 0 0 0,-1 0 0 0 0,1 1-1 0 0,-1 0 1 0 0,0 1 0 0 0,0 0 0 0 0,0 0 0 0 0,-6 1 339 0 0,-68-2-9393 0 0,73 3 7096 0 0,-13 0-7742 0 0</inkml:trace>
  <inkml:trace contextRef="#ctx0" brushRef="#br0" timeOffset="1213.776">140 66 17004 0 0,'0'0'1561'0'0,"0"0"-198"0"0,0 0-128 0 0,0 0-188 0 0,0 0-241 0 0,0 0-226 0 0,0 0-191 0 0,0 0-123 0 0,0 0-77 0 0,0 0-74 0 0,0 0-63 0 0,0 0-35 0 0,-16 11 2 0 0,-50 31-10 0 0,65-42-19 0 0,1 0 1 0 0,-1 0-1 0 0,0 0 1 0 0,1-1-1 0 0,-1 1 1 0 0,0 0-1 0 0,0 0 1 0 0,1 1-1 0 0,-1-1 1 0 0,0 0-1 0 0,0 0 1 0 0,1 0-1 0 0,-1 0 1 0 0,0 1-1 0 0,0-1 1 0 0,1 0-1 0 0,-1 1 1 0 0,0-1-1 0 0,1 0 1 0 0,-1 1-1 0 0,1-1 1 0 0,-1 1-1 0 0,1-1 1 0 0,-1 1-1 0 0,1-1 1 0 0,-1 1-1 0 0,1 0 1 0 0,-1-1-1 0 0,1 1 1 0 0,-1 0 0 0 0,1-1-1 0 0,0 1 1 0 0,-1 0-1 0 0,1-1 1 0 0,0 1-1 0 0,0 0 1 0 0,0 0-1 0 0,0-1 1 0 0,-1 1-1 0 0,1 0 1 0 0,0 0-1 0 0,0-1 1 0 0,0 1-1 0 0,1 0 1 0 0,-1-1-1 0 0,0 1 1 0 0,0 0-1 0 0,0 0 1 0 0,0-1-1 0 0,1 1 1 0 0,-1 0-1 0 0,0-1 1 0 0,1 1-1 0 0,-1 0 1 0 0,0-1-1 0 0,1 1 1 0 0,-1 0-1 0 0,1-1 1 0 0,-1 1-1 0 0,1 0 10 0 0,33 1-882 0 0,-32-2 735 0 0,37-7-2326 0 0,-14-1-2841 0 0,-17 5 2233 0 0,9-5-8640 0 0</inkml:trace>
</inkml:ink>
</file>

<file path=ppt/ink/ink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2:58.2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7182 158 10554 0 0,'0'0'4543'0'0,"0"0"-3022"0"0,0 0-913 0 0,0 0-176 0 0,0 0-69 0 0,0 0-1 0 0,0 0 27 0 0,0 0 83 0 0,0 0 80 0 0,0 0 12 0 0,0 0-44 0 0,2 30-141 0 0,7 100-143 0 0,28 156 322 0 0,-3 3-4869 0 0,-33-218-1549 0 0,-2-42-25 0 0,1-10-112 0 0</inkml:trace>
  <inkml:trace contextRef="#ctx0" brushRef="#br0" timeOffset="363.919">7008 239 10626 0 0,'0'0'1016'0'0,"0"0"-3"0"0,0 0-2 0 0,0 0 45 0 0,0 0-52 0 0,35-31-146 0 0,112-92-125 0 0,-140 116-642 0 0,0 1 0 0 0,1 0-1 0 0,0 0 1 0 0,0 1 0 0 0,0 0 0 0 0,1 0 0 0 0,0 1-1 0 0,0 0 1 0 0,0 1 0 0 0,0 0 0 0 0,3 0-91 0 0,7-2 192 0 0,-9 0-156 0 0,0 2 0 0 0,0-1 1 0 0,0 2-1 0 0,0-1 0 0 0,1 1 1 0 0,-1 1-1 0 0,0 0 0 0 0,1 0 0 0 0,0 1 1 0 0,-1 0-1 0 0,1 1 0 0 0,-1 0 0 0 0,0 1 1 0 0,1 0-1 0 0,-1 1 0 0 0,0 0 0 0 0,0 0 1 0 0,0 1-1 0 0,-1 1 0 0 0,1-1 1 0 0,-1 2-1 0 0,0-1 0 0 0,0 1 0 0 0,-1 0 1 0 0,0 1-1 0 0,0 0 0 0 0,0 0 0 0 0,-1 1 1 0 0,0 0-1 0 0,-1 0 0 0 0,0 1-36 0 0,-1-1 9 0 0,-2 0 0 0 0,1 1 0 0 0,-1 0 0 0 0,-1-1 0 0 0,1 1 0 0 0,-2 0 0 0 0,1 0 0 0 0,-1 0 0 0 0,0 0 0 0 0,-1 0 0 0 0,0 1 0 0 0,-1-1 0 0 0,1 0 0 0 0,-2 0 0 0 0,1 0 0 0 0,-2 0 0 0 0,1-1 0 0 0,-1 1 0 0 0,0 0 1 0 0,-1-1-1 0 0,0 0 0 0 0,0 0 0 0 0,-1 0 0 0 0,0 0 0 0 0,0 0-9 0 0,-21 21 20 0 0,-1 0 1 0 0,-2-2 0 0 0,-1-1 0 0 0,0-1 0 0 0,-2-2 0 0 0,-1-1-1 0 0,-12 5-20 0 0,39-22 13 0 0,-59 46 33 0 0,64-47-59 0 0,0-1 1 0 0,0 1-1 0 0,1-1 1 0 0,-1 1 0 0 0,1 0-1 0 0,0-1 1 0 0,0 1-1 0 0,0 0 1 0 0,1-1 0 0 0,-1 1-1 0 0,1-1 1 0 0,0 1-1 0 0,0-1 1 0 0,0 1 0 0 0,0-1-1 0 0,1 1 1 0 0,-1-1 0 0 0,1 0-1 0 0,0 0 1 0 0,0 0-1 0 0,0 0 1 0 0,1 0 0 0 0,-1 0-1 0 0,1-1 1 0 0,-1 1-1 0 0,4 2 13 0 0,-2-1 9 0 0,11 15 35 0 0,1-2 0 0 0,1 0 0 0 0,0-1 0 0 0,1-1 0 0 0,1 0-1 0 0,1-1 1 0 0,0-2 0 0 0,0 0 0 0 0,7 2-44 0 0,71 15-4670 0 0,-82-28-315 0 0,-10-1 1177 0 0,3 0-2872 0 0</inkml:trace>
  <inkml:trace contextRef="#ctx0" brushRef="#br0" timeOffset="681.953">8076 599 7602 0 0,'0'0'3262'0'0,"0"0"-1443"0"0,0 0-584 0 0,0 0-122 0 0,0 0-97 0 0,0 0-179 0 0,0 0-147 0 0,0 0-101 0 0,0 0-136 0 0,0 0-124 0 0,0 0-115 0 0,0 0-113 0 0,0 0-64 0 0,-21 32-58 0 0,-64 97-50 0 0,63-71-115 0 0,23-48 102 0 0,-1-7 66 0 0,1-1 1 0 0,-1 1 0 0 0,0 0 0 0 0,1 0-1 0 0,0 0 1 0 0,0-1 0 0 0,-1 1 0 0 0,2 0-1 0 0,-1-1 1 0 0,0 1 0 0 0,0-1 0 0 0,1 1-1 0 0,0-1 1 0 0,-1 0 0 0 0,1 1 0 0 0,0-1-1 0 0,0 0 1 0 0,0 0 0 0 0,0 0 0 0 0,1-1-1 0 0,-1 1 1 0 0,0 0 0 0 0,1-1 0 0 0,-1 0-1 0 0,1 1 1 0 0,0-1 0 0 0,-1 0 0 0 0,1 0-1 0 0,0-1 1 0 0,0 1 0 0 0,-1-1 0 0 0,1 1-1 0 0,1-1 18 0 0,3 1 115 0 0,-1 0 0 0 0,1-1 0 0 0,0 1-1 0 0,0-1 1 0 0,0-1 0 0 0,0 0-1 0 0,0 0 1 0 0,-1 0 0 0 0,1 0-1 0 0,0-1 1 0 0,-1-1 0 0 0,1 1-1 0 0,2-2-114 0 0,2-3 135 0 0,-1-1 1 0 0,-1 0-1 0 0,1 0 0 0 0,-1-1 0 0 0,-1 0 0 0 0,0 0 0 0 0,0-1 1 0 0,-1 0-1 0 0,0-1 0 0 0,0 1 0 0 0,-2-1 0 0 0,1-1 0 0 0,-1 1 0 0 0,-1-1 1 0 0,0 0-1 0 0,0 0 0 0 0,-2 0 0 0 0,1 0 0 0 0,-1 0 0 0 0,-1-1 1 0 0,0 1-1 0 0,-1-1 0 0 0,-1-1-135 0 0,1 7-251 0 0,0 1 1 0 0,-1-1 0 0 0,0 0-1 0 0,0 1 1 0 0,-1-1-1 0 0,0 1 1 0 0,0-1 0 0 0,0 1-1 0 0,-1 0 1 0 0,0 0-1 0 0,0 0 1 0 0,0 0-1 0 0,-1 0 1 0 0,-3-3 250 0 0,-50-29-9912 0 0,47 37 365 0 0</inkml:trace>
  <inkml:trace contextRef="#ctx0" brushRef="#br0" timeOffset="1012.992">8682 169 14915 0 0,'0'0'1288'0'0,"0"0"-595"0"0,0 0-325 0 0,0 0 34 0 0,0 0 55 0 0,0 0 39 0 0,0 0 17 0 0,0 0-62 0 0,0 0-47 0 0,0 0-49 0 0,-6 31-46 0 0,-18 100-52 0 0,17 45 264 0 0,8-126-561 0 0,3-1 0 0 0,1 1 0 0 0,3-1 0 0 0,2-1 0 0 0,6 14 40 0 0,10 38-4004 0 0,-26-99 2072 0 0,0-1-897 0 0,0 0-886 0 0,0-1-821 0 0,0-2 323 0 0</inkml:trace>
  <inkml:trace contextRef="#ctx0" brushRef="#br0" timeOffset="1216.102">8387 522 10522 0 0,'0'0'471'0'0,"0"0"-51"0"0,0 0 72 0 0,0 0 84 0 0,0 0 43 0 0,0 0 15 0 0,36 0 2 0 0,114 0-55 0 0,63-10 298 0 0,-60 2-4085 0 0,-7 8-8874 0 0,-128 0 11536 0 0</inkml:trace>
  <inkml:trace contextRef="#ctx0" brushRef="#br0" timeOffset="1862.129">9284 493 5937 0 0,'0'0'2924'0'0,"0"0"-797"0"0,0 0-643 0 0,0 0-366 0 0,0 0-192 0 0,0 0-88 0 0,0 0-25 0 0,0 0-28 0 0,0 0-65 0 0,0 0-75 0 0,0 0-91 0 0,0 0-113 0 0,0 0-79 0 0,-33 17-66 0 0,-102 55-62 0 0,62-17 49 0 0,68-50-333 0 0,0 0 0 0 0,0 1 0 0 0,1-1-1 0 0,0 1 1 0 0,0 0 0 0 0,0 1 0 0 0,1-1 0 0 0,-1 1-1 0 0,2-1 1 0 0,-1 1 0 0 0,1 0 0 0 0,0 0 0 0 0,0 0 0 0 0,1 0-1 0 0,0 0 1 0 0,0 2 50 0 0,1-8-18 0 0,1 1 1 0 0,-1-1-1 0 0,1 0 0 0 0,-1 1 1 0 0,1-1-1 0 0,-1 0 0 0 0,1 1 0 0 0,0-1 1 0 0,0 0-1 0 0,0 0 0 0 0,-1 1 0 0 0,1-1 1 0 0,0 0-1 0 0,1 0 0 0 0,-1 0 0 0 0,0 0 1 0 0,0 0-1 0 0,0-1 0 0 0,0 1 0 0 0,1 0 1 0 0,-1-1-1 0 0,0 1 0 0 0,1 0 1 0 0,-1-1-1 0 0,1 0 0 0 0,-1 1 0 0 0,0-1 1 0 0,1 0-1 0 0,-1 1 0 0 0,1-1 0 0 0,-1 0 1 0 0,1 0-1 0 0,-1 0 0 0 0,1-1 0 0 0,-1 1 1 0 0,1 0-1 0 0,0-1 18 0 0,58-12 548 0 0,69-93 747 0 0,-72 52-1232 0 0,-54 52-153 0 0,-1-1-1 0 0,1 1 1 0 0,-1 0 0 0 0,1 0 0 0 0,0 0 0 0 0,0 0 0 0 0,0 0-1 0 0,0 1 1 0 0,0-1 0 0 0,0 1 0 0 0,0 0 0 0 0,1 0 0 0 0,-1 0-1 0 0,0 0 1 0 0,1 1 0 0 0,-1 0 0 0 0,0-1 0 0 0,2 1 90 0 0,2 41-3012 0 0,-7-28 2732 0 0,-1-7-269 0 0,0 0-1 0 0,1 0 0 0 0,-1 0 0 0 0,1 0 1 0 0,0 0-1 0 0,1 0 0 0 0,-1 0 0 0 0,1 0 1 0 0,0-1-1 0 0,1 1 0 0 0,-1 0 0 0 0,1 0 1 0 0,0-1-1 0 0,1 1 0 0 0,-1-1 0 0 0,1 0 1 0 0,0 0-1 0 0,1 0 0 0 0,-1 0 0 0 0,1 0 1 0 0,0-1-1 0 0,0 1 0 0 0,0-1 0 0 0,1 0 0 0 0,-1-1 1 0 0,4 3 549 0 0,65 15-1350 0 0,-64-21 1816 0 0,0 0 1 0 0,-1-1 0 0 0,1 0-1 0 0,0 0 1 0 0,-1-1 0 0 0,0 0-1 0 0,1-1 1 0 0,-1 0-1 0 0,0 0 1 0 0,0-1 0 0 0,2-1-467 0 0,12-8 1944 0 0,-1-1 1 0 0,-1-1-1 0 0,0-1 1 0 0,-1-1-1 0 0,-1-1 1 0 0,5-6-1945 0 0,21-22 1194 0 0,-1-2 0 0 0,-3-1-1 0 0,14-25-1193 0 0,-42 56 51 0 0,-1 0-1 0 0,-1-1 1 0 0,-1 0-1 0 0,-1 0 0 0 0,0-1 1 0 0,-2 0-1 0 0,0-1 0 0 0,-1 1 1 0 0,-1-1-1 0 0,-1 0 1 0 0,-1 0-1 0 0,-1-7-50 0 0,-1 24-6 0 0,1 1-1 0 0,-1 0 1 0 0,0 0 0 0 0,0 0-1 0 0,0 0 1 0 0,-1 0 0 0 0,1-1-1 0 0,-1 1 1 0 0,1 0 0 0 0,-1 0-1 0 0,0 0 1 0 0,-1 0 0 0 0,1 0-1 0 0,0 0 1 0 0,-1 1 0 0 0,1-1-1 0 0,-1 0 1 0 0,0 1 0 0 0,0-1-1 0 0,0 1 1 0 0,0 0 0 0 0,-1-1-1 0 0,1 1 1 0 0,0 0 0 0 0,-1 0-1 0 0,0 1 1 0 0,1-1 0 0 0,-1 1-1 0 0,0-1 1 0 0,0 1 0 0 0,0 0-1 0 0,0 0 1 0 0,0 0 0 0 0,0 0-1 0 0,0 0 1 0 0,-1 1 6 0 0,-1 0-76 0 0,-1 0-1 0 0,1 1 1 0 0,-1 0 0 0 0,1 0 0 0 0,-1 0 0 0 0,1 0-1 0 0,0 1 1 0 0,0 0 0 0 0,0 0 0 0 0,0 0 0 0 0,0 1-1 0 0,0 0 1 0 0,0 0 0 0 0,1 0 0 0 0,-1 0 0 0 0,1 1-1 0 0,0 0 1 0 0,0 0 0 0 0,0 0 0 0 0,1 0 0 0 0,0 0-1 0 0,-1 1 1 0 0,2 0 0 0 0,-1-1 0 0 0,0 1 0 0 0,1 0-1 0 0,0 0 1 0 0,0 1 0 0 0,-1 3 76 0 0,2 156-105 0 0,7-130 166 0 0,1-1 1 0 0,3 0-1 0 0,0-1 1 0 0,2 0-1 0 0,2 0 1 0 0,1-2-1 0 0,10 16-61 0 0,86 167-997 0 0,-105-194-461 0 0,-4-8-3164 0 0,-2-11 1709 0 0,0-1-1338 0 0,0 0-757 0 0</inkml:trace>
  <inkml:trace contextRef="#ctx0" brushRef="#br0" timeOffset="2094.962">9468 386 12995 0 0,'0'0'3591'0'0,"0"0"-2805"0"0,0 0-706 0 0,0 0 264 0 0,0 0 300 0 0,0 0 140 0 0,0 0 46 0 0,0 0 35 0 0,35 5-19 0 0,114 17-53 0 0,27-19 883 0 0,-128-7-1458 0 0,207-23-1504 0 0,-201 18-3581 0 0,-2 0-4197 0 0,-35 6-171 0 0</inkml:trace>
  <inkml:trace contextRef="#ctx0" brushRef="#br0" timeOffset="2580.132">10306 629 8162 0 0,'0'0'2567'0'0,"0"0"-836"0"0,0 0-305 0 0,0 0 26 0 0,0 0-106 0 0,0 0-302 0 0,0 0-345 0 0,0 0-271 0 0,0 0-99 0 0,0 0 15 0 0,0 0 54 0 0,0 0 7 0 0,-1 17-52 0 0,-2 54-86 0 0,-10 32-724 0 0,13-101 133 0 0,0 6-2428 0 0,0-4-4394 0 0,0-3-3126 0 0</inkml:trace>
  <inkml:trace contextRef="#ctx0" brushRef="#br0" timeOffset="2727.495">10374 275 16155 0 0,'0'0'1001'0'0,"0"0"-689"0"0,0 0-256 0 0,0 0-208 0 0,0 0-264 0 0,0 0-161 0 0,0 0-207 0 0,0 0-224 0 0,0 0-448 0 0,0 0-985 0 0,0 0-1568 0 0,0 0-2672 0 0</inkml:trace>
  <inkml:trace contextRef="#ctx0" brushRef="#br0" timeOffset="3097.962">10655 824 10530 0 0,'0'0'3354'0'0,"0"0"-1372"0"0,0 0-467 0 0,0 0-64 0 0,0 0-181 0 0,0 0-223 0 0,0 0-187 0 0,0 0-136 0 0,0 0-144 0 0,0 0-149 0 0,-1-32-106 0 0,-3-99-123 0 0,11 68-20 0 0,-1 50-146 0 0,26-41-338 0 0,-30 53 207 0 0,-1 1 1 0 0,1 0 0 0 0,-1 0-1 0 0,1 0 1 0 0,-1 0 0 0 0,1 0-1 0 0,-1 0 1 0 0,1 0 0 0 0,-1 1-1 0 0,1-1 1 0 0,-1 0 0 0 0,1 1-1 0 0,-1 0 1 0 0,0-1 0 0 0,1 1-1 0 0,-1 0 1 0 0,0-1 0 0 0,1 1-1 0 0,-1 0 1 0 0,0 0 0 0 0,0 0-1 0 0,0 0 1 0 0,0 0 0 0 0,0 0-1 0 0,0 1 1 0 0,0-1 0 0 0,0 0-1 0 0,0 0 1 0 0,0 1 0 0 0,-1-1-1 0 0,1 0 1 0 0,0 1 0 0 0,-1-1-1 0 0,1 2 95 0 0,0-1-57 0 0,24 49-531 0 0,-24-46 677 0 0,0 1 0 0 0,1-1 0 0 0,-1 0 0 0 0,1 0 1 0 0,0-1-1 0 0,1 1 0 0 0,-1 0 0 0 0,1-1 0 0 0,0 1 1 0 0,0-1-1 0 0,0 0 0 0 0,1 0 0 0 0,-1 0 1 0 0,1 0-1 0 0,0-1 0 0 0,0 1 0 0 0,0-1 0 0 0,1 0 1 0 0,-1 0-1 0 0,1-1 0 0 0,-1 1 0 0 0,1-1 0 0 0,0 0 1 0 0,0 0-1 0 0,0-1 0 0 0,0 0 0 0 0,2 1-89 0 0,-1-2 310 0 0,1-1 0 0 0,-1 1 0 0 0,0-1 0 0 0,1-1 0 0 0,-1 1 0 0 0,0-1-1 0 0,0 0 1 0 0,0 0 0 0 0,0-1 0 0 0,-1 0 0 0 0,1 0 0 0 0,5-4-310 0 0,81-91 714 0 0,-79 78-1204 0 0,-3 5-2148 0 0,-2 5-3580 0 0,-7 7-341 0 0,0 3-4711 0 0</inkml:trace>
  <inkml:trace contextRef="#ctx0" brushRef="#br0" timeOffset="3917.572">11395 493 12163 0 0,'0'0'3183'0'0,"0"0"-1132"0"0,0 0-448 0 0,0 0-167 0 0,0 0-254 0 0,0 0-254 0 0,0 0-208 0 0,0 0-165 0 0,0 0-133 0 0,0 0-86 0 0,0 0-103 0 0,0 0-96 0 0,-3-7-63 0 0,-9-20-64 0 0,7 20-4 0 0,5 7-22 0 0,0 0-8 0 0,0 0-22 0 0,0 0 10 0 0,0 0 7 0 0,0 0 10 0 0,0 0 2 0 0,0 0-3 0 0,0 0 8 0 0,0 0 3 0 0,0 0 19 0 0,0 0 8 0 0,0 0 3 0 0,0 0 3 0 0,0 0 23 0 0,0 0-2 0 0,0 0 11 0 0,0 0 11 0 0,0 0-7 0 0,0 0 1 0 0,0 0 0 0 0,0 0 14 0 0,0 0 2 0 0,0 0 15 0 0,0 0 2 0 0,0 0-4 0 0,0 0 27 0 0,0 0-5 0 0,-34 0 297 0 0,26 2-441 0 0,-1 1 0 0 0,1 0 0 0 0,0 0 0 0 0,0 1 0 0 0,0 0 0 0 0,0 0 0 0 0,1 1 0 0 0,0 0 0 0 0,0 0 0 0 0,0 1 0 0 0,0 0 0 0 0,1 0 0 0 0,-1 1 32 0 0,2-2-59 0 0,0 1 0 0 0,0-1 0 0 0,0 1 0 0 0,1 0-1 0 0,0 0 1 0 0,0 1 0 0 0,0-1 0 0 0,1 1 0 0 0,0 0 0 0 0,1 0 0 0 0,-1 0 0 0 0,1 0 0 0 0,0 0 0 0 0,1 0 0 0 0,0 0 0 0 0,0 1 0 0 0,1-1-1 0 0,-1 1 1 0 0,2-1 0 0 0,-1 3 59 0 0,3-8 13 0 0,-1 1 0 0 0,1-1-1 0 0,-1 0 1 0 0,1 0 0 0 0,0 0-1 0 0,0 0 1 0 0,0-1-1 0 0,0 1 1 0 0,0-1 0 0 0,0 1-1 0 0,0-1 1 0 0,0 0 0 0 0,0 0-1 0 0,1-1 1 0 0,-1 1 0 0 0,0-1-1 0 0,1 1 1 0 0,-1-1-1 0 0,1 0 1 0 0,-1 0 0 0 0,0-1-1 0 0,1 1 1 0 0,-1-1 0 0 0,0 0-1 0 0,3 0-12 0 0,90-39 849 0 0,-69 25-752 0 0,39-24 60 0 0,-53 29-121 0 0,1 0-1 0 0,0 2 0 0 0,1 0 0 0 0,-1 0 1 0 0,1 1-1 0 0,1 1 0 0 0,-1 1 1 0 0,1 0-1 0 0,0 1 0 0 0,0 1 0 0 0,14-2-35 0 0,-27 7-11 0 0,-1 0 0 0 0,1 1 0 0 0,-1-1-1 0 0,0 0 1 0 0,0 1 0 0 0,0-1 0 0 0,0 1 0 0 0,0-1-1 0 0,0 1 1 0 0,-1 0 0 0 0,0 0 0 0 0,1 0-1 0 0,-1 0 1 0 0,0 0 0 0 0,0 0 0 0 0,-1 0 0 0 0,1 0-1 0 0,-1 1 1 0 0,1-1 0 0 0,-1 0 0 0 0,0 0-1 0 0,0 1 1 0 0,-1 2 11 0 0,1-3-8 0 0,1 45-84 0 0,-2 0 1 0 0,-2 0 0 0 0,-2-1 0 0 0,-7 22 91 0 0,-7 86-273 0 0,17-120 218 0 0,-1-1 0 0 0,-2 1-1 0 0,-1-1 1 0 0,-2 0 0 0 0,-1-1 0 0 0,-2 0-1 0 0,-12 28 56 0 0,-44 31 5 0 0,64-89-5 0 0,0 0 1 0 0,0 1-1 0 0,-1-2 0 0 0,1 1 1 0 0,-1 0-1 0 0,0-1 0 0 0,1 0 1 0 0,-1 0-1 0 0,0 0 1 0 0,-1 0-1 0 0,1 0 0 0 0,0-1 1 0 0,0 0-1 0 0,-1 0 0 0 0,1 0 1 0 0,0 0-1 0 0,-1-1 1 0 0,1 0-1 0 0,-1 0 0 0 0,1 0 1 0 0,-1 0-1 0 0,1-1 0 0 0,-1 0 1 0 0,0 0-1 0 0,0-3 19 0 0,0 0 1 0 0,0 0 0 0 0,1 0-1 0 0,0-1 1 0 0,0 0 0 0 0,0 0-1 0 0,0 0 1 0 0,1-1 0 0 0,0 1-1 0 0,0-1 1 0 0,0 1 0 0 0,1-1-1 0 0,0 0 1 0 0,0 0-1 0 0,0 0 1 0 0,1 0 0 0 0,0-1-1 0 0,0 1 1 0 0,1 0 0 0 0,-1 0-1 0 0,1-1 1 0 0,1 1 0 0 0,-1 0-1 0 0,1 0 1 0 0,0-1 0 0 0,1 1-1 0 0,-1 0 1 0 0,1 0 0 0 0,0 0-1 0 0,3-5-19 0 0,7-8-74 0 0,1-1 1 0 0,0 2-1 0 0,1 0 0 0 0,1 0 0 0 0,1 2 0 0 0,1 0 0 0 0,0 0 0 0 0,1 2 1 0 0,0 0-1 0 0,1 1 0 0 0,1 1 0 0 0,0 1 0 0 0,1 0 0 0 0,0 2 1 0 0,0 1-1 0 0,1 0 0 0 0,0 1 0 0 0,0 2 0 0 0,20-3 74 0 0,35-10-2478 0 0,-51 11-1152 0 0,-1-1-3697 0 0,-14 5-3703 0 0</inkml:trace>
  <inkml:trace contextRef="#ctx0" brushRef="#br0" timeOffset="-14506.128">1742 124 0 0 0,'0'0'1039'0'0,"0"0"379"0"0,0 0 366 0 0,0 0 206 0 0,0 0 77 0 0,0 0-49 0 0,0 0-163 0 0,0 0-208 0 0,9-11 2547 0 0,-11 7-3982 0 0,1 1 1 0 0,-1-1-1 0 0,0 1 1 0 0,0 0-1 0 0,0 0 1 0 0,-1 0-1 0 0,1 0 1 0 0,-1 0-1 0 0,1 1 1 0 0,-1-1-1 0 0,0 1 1 0 0,0-1-1 0 0,0 1 1 0 0,-1 0-1 0 0,1 0 1 0 0,0 1 0 0 0,-4-2-213 0 0,-2-3 230 0 0,-12-3-148 0 0,1 1 0 0 0,-1 1-1 0 0,-1 0 1 0 0,1 2 0 0 0,-1 1-1 0 0,0 0 1 0 0,0 2 0 0 0,0 0-1 0 0,0 1 1 0 0,-1 2 0 0 0,1 0-1 0 0,-5 2-81 0 0,14-2 23 0 0,-28 3-3 0 0,1 2 1 0 0,0 2-1 0 0,1 1 0 0 0,0 2 0 0 0,0 2 0 0 0,1 2 1 0 0,-20 11-21 0 0,49-22-4 0 0,-1 0 1 0 0,1 1-1 0 0,0 0 1 0 0,0 0-1 0 0,1 1 1 0 0,-1 1-1 0 0,1-1 1 0 0,1 1 0 0 0,-1 1-1 0 0,1-1 1 0 0,1 1-1 0 0,-6 7 4 0 0,11-11-8 0 0,-1-1-1 0 0,1 0 0 0 0,0 0 1 0 0,0 1-1 0 0,0-1 0 0 0,0 1 1 0 0,1-1-1 0 0,-1 1 0 0 0,1-1 0 0 0,0 1 1 0 0,0-1-1 0 0,0 1 0 0 0,0-1 1 0 0,1 1-1 0 0,-1-1 0 0 0,1 1 1 0 0,0-1-1 0 0,0 1 0 0 0,1-1 1 0 0,-1 0-1 0 0,0 0 0 0 0,1 0 1 0 0,0 0-1 0 0,0 0 0 0 0,0 0 1 0 0,0 0-1 0 0,0 0 0 0 0,1-1 1 0 0,-1 1-1 0 0,1-1 0 0 0,1 1 9 0 0,95 60-3 0 0,-55-46 61 0 0,1-3 0 0 0,1-1 0 0 0,0-3 0 0 0,1-1 0 0 0,0-3 0 0 0,14-1-58 0 0,-21-2 255 0 0,-47 5 526 0 0,-71 21-494 0 0,15-1-332 0 0,29-17 45 0 0,0 3 0 0 0,0 0 0 0 0,2 2 1 0 0,0 2-1 0 0,1 1 0 0 0,0 1 0 0 0,2 2 0 0 0,1 1 0 0 0,0 1 0 0 0,2 1 0 0 0,-19 24 0 0 0,41-45 0 0 0,1 1 0 0 0,1-1-1 0 0,-1 1 1 0 0,1-1 0 0 0,-1 1 0 0 0,1 0-1 0 0,1 0 1 0 0,-1 0 0 0 0,1 0-1 0 0,0 0 1 0 0,0 1 0 0 0,0-1 0 0 0,1 0-1 0 0,-1 0 1 0 0,1 1 0 0 0,1-1-1 0 0,-1 0 1 0 0,1 0 0 0 0,0 1 0 0 0,0-1-1 0 0,0 0 1 0 0,1 0 0 0 0,0 0-1 0 0,0 0 1 0 0,0 0 0 0 0,1-1 0 0 0,-1 1-1 0 0,1-1 1 0 0,0 1 0 0 0,1-1-1 0 0,-1 0 1 0 0,1 0 0 0 0,-1-1 0 0 0,1 1-1 0 0,0-1 1 0 0,0 0 0 0 0,1 0 0 0 0,1 1 0 0 0,12 4 61 0 0,1-1 0 0 0,-1-1 0 0 0,1-1 0 0 0,0-1 0 0 0,0-1 0 0 0,0 0 1 0 0,1-1-1 0 0,-1-1 0 0 0,0-1 0 0 0,1-1 0 0 0,-1-1 0 0 0,0 0 0 0 0,4-2-61 0 0,238-70-1311 0 0,-178 52-4728 0 0,-23 7-4233 0 0,-42 9 2797 0 0</inkml:trace>
  <inkml:trace contextRef="#ctx0" brushRef="#br0" timeOffset="-14258.981">2114 585 9858 0 0,'0'0'4372'0'0,"0"0"-2205"0"0,0 0-984 0 0,0 0-303 0 0,0 0-100 0 0,0 0-108 0 0,0 0-108 0 0,0 0-57 0 0,0 0-35 0 0,0 0-30 0 0,0 0-33 0 0,-33 25-63 0 0,-103 82-92 0 0,70-34-14 0 0,54-53-197 0 0,-7 6-253 0 0,2 1 0 0 0,1 1 0 0 0,2 0 1 0 0,0 1-1 0 0,2 1 0 0 0,-7 26 210 0 0,8-4-5450 0 0,8 2-4937 0 0,3-50 4294 0 0</inkml:trace>
  <inkml:trace contextRef="#ctx0" brushRef="#br0" timeOffset="-14018.469">1670 559 16764 0 0,'0'0'652'0'0,"0"0"-478"0"0,0 0-271 0 0,0 0 61 0 0,0 0 195 0 0,0 0 154 0 0,0 0 53 0 0,0 0 12 0 0,0 0-7 0 0,0 0-14 0 0,0 0-51 0 0,31 33-62 0 0,99 103-77 0 0,-48-72-24 0 0,-64-55-105 0 0,13 9-318 0 0,0-3 1 0 0,1 0-1 0 0,1-2 0 0 0,0-1 1 0 0,9 0 279 0 0,3-3-4243 0 0,0-6-3582 0 0,-35-3 992 0 0</inkml:trace>
  <inkml:trace contextRef="#ctx0" brushRef="#br0" timeOffset="-13721.027">2565 721 8930 0 0,'0'0'1738'0'0,"0"0"-170"0"0,0 0-88 0 0,0 0 13 0 0,0 0-72 0 0,0 0-199 0 0,0 0-237 0 0,0 0-230 0 0,0 0-209 0 0,0 0-153 0 0,0 0-73 0 0,0 0-58 0 0,0 0-62 0 0,-27 4-34 0 0,-82 12-34 0 0,60 1-14 0 0,45-11-104 0 0,-4 2-51 0 0,0-1 1 0 0,1 1-1 0 0,1 0 0 0 0,-1 0 0 0 0,1 1 0 0 0,1 0 1 0 0,0 0-1 0 0,0 0 0 0 0,0 1 0 0 0,1-1 0 0 0,1 1 0 0 0,0 0 1 0 0,0 0-1 0 0,1 1 0 0 0,0-1 0 0 0,1 0 0 0 0,0 1 1 0 0,0 1 36 0 0,2-10 3 0 0,-1 1 1 0 0,0-1 0 0 0,1 0 0 0 0,-1 0 0 0 0,1 0 0 0 0,0 0 0 0 0,0-1 0 0 0,0 1 0 0 0,0 0 0 0 0,0 0 0 0 0,0 0-1 0 0,0-1 1 0 0,0 1 0 0 0,1 0 0 0 0,-1-1 0 0 0,1 1 0 0 0,-1-1 0 0 0,1 0 0 0 0,0 0 0 0 0,0 1 0 0 0,-1-1 0 0 0,1 0 0 0 0,0 0-1 0 0,0-1 1 0 0,0 1 0 0 0,0 0 0 0 0,0-1 0 0 0,0 1 0 0 0,0-1 0 0 0,0 1 0 0 0,0-1 0 0 0,0 0 0 0 0,0 0 0 0 0,0 0-1 0 0,1 0-3 0 0,74-14 928 0 0,74-90 138 0 0,-62 35-956 0 0,-78 98-973 0 0,17 66-1189 0 0,24-52-5897 0 0,-37-37 2932 0 0,-5 1-2423 0 0</inkml:trace>
  <inkml:trace contextRef="#ctx0" brushRef="#br0" timeOffset="-13272.051">2901 1004 7434 0 0,'0'0'4244'0'0,"0"0"-1986"0"0,0 0-673 0 0,0 0-21 0 0,0 0-128 0 0,0 0-273 0 0,0 0-279 0 0,0 0-219 0 0,0 0-161 0 0,0 0-86 0 0,0 0-60 0 0,0 0-69 0 0,0 0-65 0 0,15-19-62 0 0,74-94 30 0 0,-1 37-115 0 0,-87 75-103 0 0,-1 1 0 0 0,1-1-1 0 0,-1 1 1 0 0,1 0 0 0 0,-1-1 0 0 0,1 1-1 0 0,0 0 1 0 0,-1-1 0 0 0,1 1 0 0 0,-1 0 0 0 0,1 0-1 0 0,0 0 1 0 0,-1 0 0 0 0,1-1 0 0 0,0 1-1 0 0,-1 0 1 0 0,1 0 0 0 0,0 0 0 0 0,-1 0 0 0 0,1 1-1 0 0,0-1 1 0 0,-1 0 0 0 0,1 0 0 0 0,0 0 0 0 0,-1 0-1 0 0,1 1 1 0 0,-1-1 0 0 0,1 0 0 0 0,0 0-1 0 0,-1 1 1 0 0,1-1 0 0 0,-1 1 0 0 0,1-1 0 0 0,-1 0-1 0 0,1 1 1 0 0,-1-1 0 0 0,1 1 0 0 0,-1-1-1 0 0,0 1 1 0 0,1-1 0 0 0,-1 1 0 0 0,0 0 0 0 0,1-1-1 0 0,-1 1 1 0 0,0-1 0 0 0,0 1 0 0 0,1 0-1 0 0,-1-1 1 0 0,0 1 0 0 0,0 0 0 0 0,0-1 0 0 0,0 1-1 0 0,0 0 27 0 0,0 44-455 0 0,0-33 501 0 0,-1 3-20 0 0,0-14-14 0 0,1 1 0 0 0,-1-1 0 0 0,1 0-1 0 0,-1 1 1 0 0,1-1 0 0 0,0 0 0 0 0,-1 1 0 0 0,1-1 0 0 0,0 0 0 0 0,0 1 0 0 0,0-1 0 0 0,0 1 0 0 0,0-1 0 0 0,0 0 0 0 0,0 1 0 0 0,1-1 0 0 0,-1 1 0 0 0,0-1 0 0 0,1 0 0 0 0,-1 1 0 0 0,1-1 0 0 0,0 0 0 0 0,-1 0 0 0 0,1 0 0 0 0,0 1 0 0 0,0-1 0 0 0,0 0 0 0 0,-1 0 0 0 0,1 0 0 0 0,0 0 0 0 0,1 0 0 0 0,-1 0 0 0 0,0 0 0 0 0,0-1 0 0 0,0 1 0 0 0,0 0 0 0 0,1-1-1 0 0,-1 1 1 0 0,0-1 0 0 0,1 1 0 0 0,-1-1 0 0 0,0 0 0 0 0,1 1 0 0 0,-1-1 0 0 0,0 0 0 0 0,1 0 0 0 0,-1 0 0 0 0,1 0 0 0 0,-1 0 0 0 0,0 0 0 0 0,2-1-12 0 0,8-2 94 0 0,0-1 0 0 0,-1-1 0 0 0,0 0 0 0 0,0-1 0 0 0,0 0 0 0 0,0 0 0 0 0,-1-1-1 0 0,0 0 1 0 0,0-1 0 0 0,0-1-94 0 0,9-6 101 0 0,99-67 243 0 0,-116 82-364 0 0,1 1-1 0 0,0 0 0 0 0,-1 0 0 0 0,1 0 0 0 0,-1 0 0 0 0,1 0 0 0 0,-1 1 1 0 0,0-1-1 0 0,1 0 0 0 0,-1 1 0 0 0,0-1 0 0 0,0 1 0 0 0,0-1 1 0 0,0 1-1 0 0,0-1 0 0 0,0 1 0 0 0,-1 0 0 0 0,1-1 0 0 0,0 1 0 0 0,-1 0 1 0 0,0 0-1 0 0,1 0 0 0 0,-1-1 0 0 0,0 1 0 0 0,0 0 0 0 0,0 0 1 0 0,0 0-1 0 0,0 0 0 0 0,0-1 0 0 0,0 1 0 0 0,-1 0 0 0 0,1 0 1 0 0,-1 0-1 0 0,1-1 0 0 0,-1 1 0 0 0,0 0 0 0 0,0 1 21 0 0,0 9-35 0 0,11 48-1354 0 0,26-40-5551 0 0,-26-18 1339 0 0,-3 1-3341 0 0</inkml:trace>
  <inkml:trace contextRef="#ctx0" brushRef="#br0" timeOffset="-12836.48">3640 831 7586 0 0,'0'0'538'0'0,"0"0"8"0"0,0 0 266 0 0,0 0 244 0 0,0 0 123 0 0,0 0-67 0 0,0 0-199 0 0,-4 34-219 0 0,-12 106-176 0 0,12 18 593 0 0,5-112-926 0 0,-10 95 921 0 0,9-140-1054 0 0,-1 0 0 0 0,1 0 0 0 0,0 0 0 0 0,-1 0 0 0 0,1 0 0 0 0,-1 0 0 0 0,1 0 0 0 0,-1 0 0 0 0,1 0 0 0 0,-1 0 0 0 0,0-1 1 0 0,1 1-1 0 0,-1 0 0 0 0,0 0 0 0 0,0 0 0 0 0,1-1 0 0 0,-1 1 0 0 0,0-1 0 0 0,0 1 0 0 0,0 0 0 0 0,0-1 0 0 0,0 0 0 0 0,0 1 0 0 0,0-1 0 0 0,0 1 0 0 0,0-1 1 0 0,0 0-1 0 0,0 0 0 0 0,0 0 0 0 0,0 0 0 0 0,0 0 0 0 0,0 0 0 0 0,-1 0 0 0 0,1 0 0 0 0,0 0 0 0 0,0 0 0 0 0,0 0 0 0 0,0-1 0 0 0,0 1 0 0 0,0 0 1 0 0,0-1-1 0 0,0 1 0 0 0,0-1 0 0 0,0 1 0 0 0,0-1 0 0 0,1 0 0 0 0,-1 1 0 0 0,0-1 0 0 0,0 0 0 0 0,0 1 0 0 0,1-1 0 0 0,-1 0 0 0 0,0 0 0 0 0,1 0 0 0 0,-1 0 1 0 0,1 0-1 0 0,-1 0 0 0 0,1 0 0 0 0,-1 0 0 0 0,1 0 0 0 0,0 0 0 0 0,-1 0 0 0 0,1 0 0 0 0,0 0 0 0 0,0 0 0 0 0,0 0 0 0 0,0 0 0 0 0,0 0 0 0 0,0 0 1 0 0,0-1-54 0 0,-2-23 94 0 0,1-1-1 0 0,1 0 0 0 0,2 0 1 0 0,0 1-1 0 0,2-1 0 0 0,1 1 0 0 0,0-1 1 0 0,2 1-1 0 0,1 1 0 0 0,1 0 1 0 0,2 0-1 0 0,0 1 0 0 0,1 0 0 0 0,1 0 1 0 0,1 2-1 0 0,1 0 0 0 0,1 0 0 0 0,1 2 1 0 0,1 0-1 0 0,0 1 0 0 0,19-14-92 0 0,-25 22-41 0 0,0 0 0 0 0,1 1 0 0 0,1 1-1 0 0,0 0 1 0 0,0 0 0 0 0,0 2 0 0 0,1 0 0 0 0,0 0-1 0 0,1 1 42 0 0,-14 5-2 0 0,0-1 0 0 0,0 1-1 0 0,0 0 1 0 0,0 0-1 0 0,1 0 1 0 0,-1 0-1 0 0,0 0 1 0 0,0 0 0 0 0,0 1-1 0 0,0-1 1 0 0,0 1-1 0 0,0-1 1 0 0,0 1-1 0 0,0 0 1 0 0,0 0 0 0 0,0 0-1 0 0,0 0 1 0 0,0 0-1 0 0,0 0 1 0 0,-1 0-1 0 0,1 1 1 0 0,0-1-1 0 0,-1 1 1 0 0,1-1 0 0 0,-1 1-1 0 0,0-1 1 0 0,1 1-1 0 0,-1 0 1 0 0,0 0-1 0 0,0 0 1 0 0,0 0 0 0 0,0 0-1 0 0,-1 0 1 0 0,1 0-1 0 0,0 0 1 0 0,-1 0-1 0 0,1 0 1 0 0,-1 0 0 0 0,0 0-1 0 0,0 0 1 0 0,0 1-1 0 0,0 0 3 0 0,-12 91 440 0 0,9-88-437 0 0,-1 1 0 0 0,1-1-1 0 0,-1 1 1 0 0,0-1 0 0 0,-1 0 0 0 0,0 0 0 0 0,0-1-1 0 0,0 0 1 0 0,0 1 0 0 0,-1-2 0 0 0,0 1 0 0 0,0-1-1 0 0,0 0 1 0 0,0 0 0 0 0,-1 0 0 0 0,1-1 0 0 0,-1 0 0 0 0,0-1-1 0 0,0 1 1 0 0,0-1 0 0 0,-1-1 0 0 0,1 1 0 0 0,0-1-1 0 0,-1 0 1 0 0,1-1 0 0 0,0 0 0 0 0,-3 0-3 0 0,-24-19-2937 0 0,20-1-6155 0 0,10 15-1812 0 0</inkml:trace>
  <inkml:trace contextRef="#ctx0" brushRef="#br0" timeOffset="-12554.706">4463 124 13995 0 0,'0'0'900'0'0,"0"0"-132"0"0,0 0 178 0 0,0 0 233 0 0,0 0 53 0 0,0 0-118 0 0,0 0-175 0 0,0 0-166 0 0,0 0-137 0 0,-16 34-120 0 0,-48 107-134 0 0,34-46 34 0 0,21-41-340 0 0,2 1 0 0 0,2 0 0 0 0,3 0 0 0 0,4 55-76 0 0,2-54-196 0 0,3 74-3388 0 0,-10-122 994 0 0,-5-5-5467 0 0,4-3 961 0 0</inkml:trace>
  <inkml:trace contextRef="#ctx0" brushRef="#br0" timeOffset="-7570.217">4641 780 0 0 0,'0'0'1383'0'0,"0"0"-152"0"0,0 0 37 0 0,0 0 127 0 0,0 0 52 0 0,0 0-119 0 0,0 0-250 0 0,0 0-274 0 0,0 0-210 0 0,0 0-118 0 0,0 0-46 0 0,7 14 1647 0 0,52-2 2297 0 0,-49-9-4180 0 0,1 0-1 0 0,-1 0 1 0 0,1-1-1 0 0,-1 0 1 0 0,1-1-1 0 0,0 0 1 0 0,0 0-1 0 0,-1-2 1 0 0,1 1-1 0 0,0-1 1 0 0,0-1-1 0 0,-1 0 1 0 0,1 0-1 0 0,-1-1 1 0 0,0 0 0 0 0,1-1-1 0 0,-1 0 1 0 0,-1-1-1 0 0,1 0 1 0 0,-1-1-1 0 0,0 0 1 0 0,0 0-1 0 0,-1 0 1 0 0,1-2-1 0 0,-1 1 1 0 0,-1-1-1 0 0,7-7-193 0 0,-12 12-4 0 0,0 0 0 0 0,0 0 0 0 0,0 1 0 0 0,-1-1 0 0 0,1-1 0 0 0,0 1 0 0 0,-1 0 0 0 0,0 0 0 0 0,0 0 0 0 0,0-1 0 0 0,0 1 0 0 0,-1 0 0 0 0,1-1 0 0 0,-1 1 0 0 0,0-1 0 0 0,0 1 0 0 0,0-1 0 0 0,0 1 0 0 0,-1 0 0 0 0,0-1 0 0 0,1 1 0 0 0,-1 0 0 0 0,0-1 0 0 0,0 1 0 0 0,-1 0 0 0 0,1 0 0 0 0,-1 0 0 0 0,0 0 0 0 0,1 0 0 0 0,-2 0 4 0 0,-7-3-316 0 0,-1 0-1 0 0,-1 0 0 0 0,1 2 0 0 0,-1-1 1 0 0,0 1-1 0 0,0 1 0 0 0,0 0 0 0 0,0 1 1 0 0,0 0-1 0 0,-1 1 0 0 0,1 1 0 0 0,-1 0 1 0 0,1 0-1 0 0,-4 1 317 0 0,3 0-44 0 0,-1 1 0 0 0,0 0 0 0 0,1 0 0 0 0,-1 1 0 0 0,1 1 0 0 0,0 0 0 0 0,0 1 0 0 0,1 1 0 0 0,-1 0 0 0 0,1 0 1 0 0,0 1-1 0 0,1 1 0 0 0,0 0 0 0 0,0 1 0 0 0,1 0 0 0 0,0 0 0 0 0,0 1 0 0 0,1 0 0 0 0,0 1 0 0 0,1 0 0 0 0,0 0 0 0 0,-5 11 44 0 0,10-15 76 0 0,0-1 0 0 0,0 1 0 0 0,0 0 0 0 0,1 0 0 0 0,0 0 0 0 0,0 0 0 0 0,1 1-1 0 0,0-1 1 0 0,0 1 0 0 0,1-1 0 0 0,0 0 0 0 0,0 1 0 0 0,1-1 0 0 0,0 1 0 0 0,0-1 0 0 0,1 0 0 0 0,-1 0 0 0 0,2 0 0 0 0,-1 0 0 0 0,1 0-1 0 0,0 0 1 0 0,0 0 0 0 0,1-1 0 0 0,0 0 0 0 0,0 0 0 0 0,1 0 0 0 0,-1 0 0 0 0,1-1 0 0 0,5 5-76 0 0,16 3 184 0 0,0-2 0 0 0,0-1 0 0 0,1-1 0 0 0,0-1 0 0 0,0-1 0 0 0,1-2 0 0 0,0-1 0 0 0,0-1 0 0 0,0-1 0 0 0,0-1 0 0 0,0-2 0 0 0,1-1 0 0 0,1-1-184 0 0,-23 3 11 0 0,35-4-218 0 0,0 0-1 0 0,-1-3 1 0 0,0-2 0 0 0,31-10 207 0 0,26-11-9432 0 0,-78 22-1749 0 0</inkml:trace>
  <inkml:trace contextRef="#ctx0" brushRef="#br0" timeOffset="-6192.733">661 1398 0 0 0,'0'0'1130'0'0,"0"0"266"0"0,0 0 68 0 0,0 0-122 0 0,0 0-270 0 0,0 0-222 0 0,0 0-118 0 0,0 0-4 0 0,3-2 84 0 0,61-10 5245 0 0,243 13 142 0 0,413-5-3907 0 0,-102 0-1510 0 0,-22-11-87 0 0,402 11 433 0 0,-232-7-575 0 0,-213 11-231 0 0,-423-15-150 0 0,-81 14-4516 0 0,-35 3 2517 0 0,1-1-1889 0 0,-7 1-3479 0 0,-4 1-3377 0 0</inkml:trace>
  <inkml:trace contextRef="#ctx0" brushRef="#br0" timeOffset="-893.013">5869 912 11146 0 0,'0'0'1026'0'0,"0"0"6"0"0,0 0 43 0 0,0 0 155 0 0,0 0 41 0 0,0 0-161 0 0,0 0-240 0 0,0 0-247 0 0,0 0-176 0 0,0 0-99 0 0,0 0-62 0 0,-2 3-26 0 0,-7 10-5 0 0,7-10 1 0 0,2-3 23 0 0,0 0-8 0 0,0 0-30 0 0,0 0-56 0 0,0 0-55 0 0,0 0-54 0 0,0 0-62 0 0,0 0-52 0 0,0 0-129 0 0,0 0-258 0 0,0-11-5220 0 0,0 7-1341 0 0,0 0-2184 0 0</inkml:trace>
  <inkml:trace contextRef="#ctx0" brushRef="#br0" timeOffset="-650.107">5685 515 11218 0 0,'0'0'80'0'0,"0"0"-176"0"0,0 0 88 0 0,0 0 184 0 0,0 0 24 0 0,0 0-96 0 0,0 0-184 0 0,0 0-256 0 0,0 0-192 0 0,0 0-328 0 0,0 0-872 0 0,0 0-1833 0 0,0 0-1024 0 0</inkml:trace>
  <inkml:trace contextRef="#ctx0" brushRef="#br0" timeOffset="36855.168">2436 1619 12115 0 0,'0'0'1620'0'0,"0"0"-126"0"0,0 0-103 0 0,0 0-102 0 0,0 0-142 0 0,0 0-208 0 0,0 0-235 0 0,0 0-210 0 0,0 0-204 0 0,0 0-139 0 0,0 0-40 0 0,0 0-18 0 0,0 0 7 0 0,-9 20 32 0 0,-26 66 45 0 0,10 27 522 0 0,24-85-593 0 0,-2 77 135 0 0,5 0 0 0 0,11 68-241 0 0,2 102-1420 0 0,-28-292-7706 0 0,7 9 3640 0 0,3 1-2016 0 0</inkml:trace>
  <inkml:trace contextRef="#ctx0" brushRef="#br0" timeOffset="35670.361">326 1984 3841 0 0,'0'0'880'0'0,"0"0"-125"0"0,0 0 18 0 0,0 0 192 0 0,0 0 151 0 0,0 0 17 0 0,0 0-66 0 0,0 0-128 0 0,0 0-135 0 0,0 0-138 0 0,0 0-106 0 0,-33 9-85 0 0,-101 30-34 0 0,64-2 502 0 0,62-31-811 0 0,1 0 0 0 0,0 0 0 0 0,0 1 1 0 0,1 0-1 0 0,0 0 0 0 0,0 0 0 0 0,1 1 0 0 0,0 0 0 0 0,0 0 1 0 0,1 0-1 0 0,0 1 0 0 0,0-1 0 0 0,1 1 0 0 0,0 0 0 0 0,1 0 1 0 0,-1 0-1 0 0,2 0 0 0 0,0 1 0 0 0,0-1 0 0 0,0 9-132 0 0,2-6 51 0 0,0 0 0 0 0,1-1 0 0 0,0 0 0 0 0,1 1 0 0 0,0-1 0 0 0,1 0 0 0 0,0 0 0 0 0,1-1 0 0 0,0 1 0 0 0,1-1 0 0 0,0 0 0 0 0,0 0 0 0 0,1-1 0 0 0,0 0 0 0 0,1 0 1 0 0,0-1-1 0 0,0 0 0 0 0,1 0 0 0 0,0-1 0 0 0,3 1-51 0 0,4 4 16 0 0,1 0 0 0 0,0-2 0 0 0,1 0 0 0 0,0-1 0 0 0,1-1-1 0 0,0-1 1 0 0,0-1 0 0 0,1 0 0 0 0,0-1 0 0 0,0-1 0 0 0,6-1-16 0 0,1 1-143 0 0,1-3-1 0 0,-1 0 0 0 0,0-1 1 0 0,0-2-1 0 0,1-1 0 0 0,-1-1 1 0 0,-1-1-1 0 0,27-9 144 0 0,59-36-4413 0 0,-45 6-4830 0 0,-51 32 4851 0 0</inkml:trace>
  <inkml:trace contextRef="#ctx0" brushRef="#br0" timeOffset="36006.032">983 2079 8522 0 0,'0'0'1225'0'0,"0"0"-300"0"0,0 0 4 0 0,0 0 165 0 0,0 0 119 0 0,0 0-94 0 0,0 0-177 0 0,0 0-185 0 0,0 0-230 0 0,0 0-156 0 0,0 0-114 0 0,0 0-71 0 0,-30 27-54 0 0,-90 82-27 0 0,117-108-98 0 0,1 1 1 0 0,-1-1-1 0 0,1 0 0 0 0,0 1 1 0 0,-1 0-1 0 0,1 0 0 0 0,0 0 1 0 0,0 0-1 0 0,0 0 0 0 0,1 0 1 0 0,-1 0-1 0 0,0 0 0 0 0,1 1 1 0 0,-1-1-1 0 0,1 1 0 0 0,0-1 1 0 0,0 1-1 0 0,0-1 0 0 0,0 1 1 0 0,0 0-1 0 0,1 0 0 0 0,-1-1 1 0 0,1 1-1 0 0,-1 0 0 0 0,1 0 1 0 0,0 0-8 0 0,1 7 45 0 0,-1-4-19 0 0,-1-1 1 0 0,1 1-1 0 0,0 0 1 0 0,0 0-1 0 0,1 0 0 0 0,0 0 1 0 0,0 0-1 0 0,0 0 0 0 0,1-1 1 0 0,0 1-1 0 0,0 0 1 0 0,0-1-1 0 0,1 1 0 0 0,0-1 1 0 0,0 0-1 0 0,0 0 1 0 0,0 0-1 0 0,1-1 0 0 0,0 1 1 0 0,0-1-1 0 0,0 0 0 0 0,1 0 1 0 0,-1 0-1 0 0,1 0 1 0 0,0-1-1 0 0,0 0 0 0 0,0 0 1 0 0,2 1-27 0 0,5-1 152 0 0,1 0 1 0 0,-1-1-1 0 0,1 0 1 0 0,-1-1 0 0 0,1-1-1 0 0,0 0 1 0 0,-1 0-1 0 0,1-1 1 0 0,-1-1-1 0 0,1 0 1 0 0,-1-1-1 0 0,0 0 1 0 0,0-1 0 0 0,0 0-1 0 0,0-1 1 0 0,0 0-1 0 0,-1-1 1 0 0,0-1-1 0 0,-1 1 1 0 0,1-2 0 0 0,-1 1-1 0 0,0-1 1 0 0,-1-1-1 0 0,0 0 1 0 0,-1 0-1 0 0,1-1 1 0 0,-2 0-1 0 0,1 0 1 0 0,-2-1 0 0 0,1 0-1 0 0,-1 0 1 0 0,-1-1-1 0 0,2-6-152 0 0,-4 11-5 0 0,0 1 0 0 0,-1-1 0 0 0,0 0 0 0 0,-1 0 1 0 0,1 0-1 0 0,-1 0 0 0 0,-1 0 0 0 0,1 0 0 0 0,-1 0 0 0 0,-1 0 0 0 0,1-1 0 0 0,-1 1 0 0 0,0 0 0 0 0,-1 0 0 0 0,1 0 0 0 0,-2 1 0 0 0,1-1 0 0 0,-1 0 1 0 0,0 1-1 0 0,0 0 0 0 0,0-1 0 0 0,-1 1 0 0 0,0 0 5 0 0,-4 0-339 0 0,1-1-1 0 0,-1 1 1 0 0,0 1 0 0 0,0-1-1 0 0,-1 1 1 0 0,0 1 0 0 0,0 0-1 0 0,0 0 1 0 0,0 0 0 0 0,0 1 0 0 0,-1 1-1 0 0,1 0 1 0 0,-1 0 0 0 0,0 1-1 0 0,0 0 1 0 0,0 0 0 0 0,1 1-1 0 0,-1 1 1 0 0,-7 0 339 0 0,-23 14-4396 0 0,18 2-2488 0 0,13-9 411 0 0</inkml:trace>
  <inkml:trace contextRef="#ctx0" brushRef="#br0" timeOffset="36472.149">1357 2496 11314 0 0,'0'0'1349'0'0,"0"0"-256"0"0,0 0 37 0 0,0 0 175 0 0,0 0 98 0 0,0 0-93 0 0,0 0-231 0 0,0 0-234 0 0,0 0-231 0 0,0 0-195 0 0,11-32-121 0 0,34-97-111 0 0,0 43 36 0 0,-30 67-183 0 0,80-87-146 0 0,-95 162-1791 0 0,-2-46 1912 0 0,0-5-10 0 0,1 0-1 0 0,-1 0 1 0 0,1 0 0 0 0,0 0 0 0 0,0 0 0 0 0,1 0 0 0 0,0 0 0 0 0,-1 0 0 0 0,2 1 0 0 0,-1-1 0 0 0,1 0-1 0 0,0 0 1 0 0,0 0 0 0 0,0 0 0 0 0,0 0 0 0 0,1 0 0 0 0,0 0 0 0 0,0 0 0 0 0,2 1-5 0 0,-2-2 78 0 0,1-1 1 0 0,0 0-1 0 0,1 0 1 0 0,-1 0-1 0 0,0-1 0 0 0,1 1 1 0 0,-1-1-1 0 0,1 0 1 0 0,0 0-1 0 0,0 0 1 0 0,0 0-1 0 0,0-1 0 0 0,0 0 1 0 0,0 0-1 0 0,0 0 1 0 0,1 0-1 0 0,-1 0 1 0 0,0-1-1 0 0,1 0 1 0 0,-1 0-1 0 0,0 0 0 0 0,0 0 1 0 0,1-1-1 0 0,-1 0 1 0 0,0 0-1 0 0,0 0 1 0 0,0 0-1 0 0,0-1 1 0 0,0 1-1 0 0,0-1 0 0 0,0 0 1 0 0,0 0-1 0 0,2-2-78 0 0,108-69 2031 0 0,-85 53-1846 0 0,-20 15-135 0 0,-1 0 0 0 0,0 0 0 0 0,-1-1 0 0 0,1 0 0 0 0,-1-1 0 0 0,0 1 1 0 0,-1-1-1 0 0,0-1 0 0 0,0 1 0 0 0,1-3-50 0 0,-1-44-1103 0 0,-18 23-3791 0 0,8 24-1006 0 0,2 3-5661 0 0</inkml:trace>
  <inkml:trace contextRef="#ctx0" brushRef="#br0" timeOffset="40860.422">2031 2079 4681 0 0,'0'0'1360'0'0,"0"0"37"0"0,0 0 198 0 0,0 0 257 0 0,0 0 23 0 0,0 0-225 0 0,0 0-319 0 0,0 0-279 0 0,0 0-211 0 0,0 0-164 0 0,0 0-171 0 0,18-4-144 0 0,116-25 333 0 0,124-22-102 0 0,-146 25-2466 0 0,-1 5-3616 0 0,-71 16-181 0 0,-14 2-1765 0 0</inkml:trace>
  <inkml:trace contextRef="#ctx0" brushRef="#br0" timeOffset="42328.071">3100 2098 6041 0 0,'0'0'1269'0'0,"0"0"38"0"0,0 0 133 0 0,0 0 168 0 0,0 0-32 0 0,0 0-199 0 0,0 0-326 0 0,0 0-343 0 0,-31 5-221 0 0,-98 20-129 0 0,66 3 49 0 0,54-19-327 0 0,-3-1-19 0 0,1 1 1 0 0,0 1-1 0 0,1 0 0 0 0,0 0 0 0 0,1 1 1 0 0,0 1-1 0 0,0-1 0 0 0,1 1 1 0 0,1 1-1 0 0,0-1 0 0 0,0 1 0 0 0,2 0 1 0 0,-1 1-1 0 0,2 0 0 0 0,0-1 0 0 0,0 2 1 0 0,2-1-1 0 0,-1 2-61 0 0,3-12 10 0 0,-1-1-1 0 0,1 1 1 0 0,0 0 0 0 0,0-1 0 0 0,0 1-1 0 0,1 0 1 0 0,-1-1 0 0 0,1 1 0 0 0,0 0-1 0 0,0-1 1 0 0,0 1 0 0 0,0-1 0 0 0,1 1-1 0 0,0-1 1 0 0,-1 0 0 0 0,1 0 0 0 0,0 0-1 0 0,1 0 1 0 0,-1 0 0 0 0,0 0 0 0 0,1 0-1 0 0,0-1 1 0 0,-1 1 0 0 0,1-1 0 0 0,0 0-1 0 0,0 0 1 0 0,1 0 0 0 0,-1 0-1 0 0,0 0 1 0 0,1-1 0 0 0,-1 1 0 0 0,1-1-1 0 0,2 0-9 0 0,3 1 124 0 0,-1 0 0 0 0,1-1 0 0 0,0 0-1 0 0,0-1 1 0 0,0 0 0 0 0,0-1 0 0 0,0 0 0 0 0,-1 0-1 0 0,1 0 1 0 0,0-1 0 0 0,-1-1 0 0 0,1 0-1 0 0,-1 0 1 0 0,0 0 0 0 0,0-1 0 0 0,0 0-1 0 0,0-1 1 0 0,5-4-124 0 0,123-109 1360 0 0,57-84-865 0 0,-193 203-525 0 0,0-1 1 0 0,0 0-1 0 0,0 0 1 0 0,0 1-1 0 0,0-1 1 0 0,0 0-1 0 0,0 0 1 0 0,1 1-1 0 0,-1-1 1 0 0,0 0-1 0 0,0 0 1 0 0,0 1-1 0 0,0-1 1 0 0,1 0-1 0 0,-1 0 1 0 0,0 0-1 0 0,0 1 1 0 0,0-1-1 0 0,1 0 1 0 0,-1 0-1 0 0,0 0 1 0 0,0 0-1 0 0,1 0 1 0 0,-1 1-1 0 0,0-1 1 0 0,0 0-1 0 0,1 0 1 0 0,-1 0-1 0 0,0 0 1 0 0,0 0-1 0 0,1 0 1 0 0,-1 0-1 0 0,0 0 1 0 0,1 0-1 0 0,-1 0 1 0 0,0 0-1 0 0,0 0 1 0 0,1 0-1 0 0,-1 0 1 0 0,0 0-1 0 0,0-1 1 0 0,1 1-1 0 0,-1 0 1 0 0,0 0-1 0 0,0 0 1 0 0,1 0-1 0 0,-1 0 1 0 0,0-1-1 0 0,0 1 30 0 0,0 11 96 0 0,-8 176-277 0 0,9-181 205 0 0,0-1 1 0 0,1 1-1 0 0,-1-1 1 0 0,1 0-1 0 0,0 0 1 0 0,1 0-1 0 0,-1 0 0 0 0,1 0 1 0 0,0 0-1 0 0,0-1 1 0 0,1 1-1 0 0,-1-1 1 0 0,1 0-1 0 0,0 0 1 0 0,0 0-1 0 0,1-1 1 0 0,-1 1-1 0 0,1-1 1 0 0,-1 0-1 0 0,1 0 1 0 0,0-1-1 0 0,0 0 1 0 0,0 0-1 0 0,1 0 1 0 0,-1 0-1 0 0,0-1 1 0 0,1 1-1 0 0,-1-1 1 0 0,1-1-1 0 0,-1 1 1 0 0,1-1-1 0 0,-1 0 1 0 0,1 0-1 0 0,0-1 0 0 0,-1 0 1 0 0,1 0-1 0 0,-1 0 1 0 0,0 0-1 0 0,1-1 1 0 0,-1 0-1 0 0,0 0 1 0 0,3-2-25 0 0,10-11 158 0 0,-1 0 0 0 0,-1-1 0 0 0,0-1-1 0 0,-1-1 1 0 0,-1 0 0 0 0,5-9-158 0 0,37-46 141 0 0,124-95 12 0 0,-173 162-180 0 0,0 1 0 0 0,1 0 0 0 0,0 0 0 0 0,-1 0 0 0 0,2 1 0 0 0,-1 0 0 0 0,0 1 0 0 0,1 0-1 0 0,-1 0 1 0 0,1 1 0 0 0,0 0 0 0 0,5 0 27 0 0,-4 57-368 0 0,-10-54 408 0 0,0 1 0 0 0,0-1 0 0 0,0 0 0 0 0,0 0 0 0 0,-1 1 0 0 0,1-1 0 0 0,0 0 0 0 0,-1 0 0 0 0,1 1 0 0 0,0-1 0 0 0,-1 0 0 0 0,1 0 0 0 0,-1 0 0 0 0,0 0 0 0 0,1 0 0 0 0,-1 0 0 0 0,0 0 0 0 0,0 0 0 0 0,0 0 0 0 0,0 0 0 0 0,0 0 0 0 0,0 0-1 0 0,0-1 1 0 0,0 1 0 0 0,0 0 0 0 0,0-1 0 0 0,0 1 0 0 0,0-1 0 0 0,0 1 0 0 0,-1-1 0 0 0,1 1 0 0 0,0-1 0 0 0,0 0 0 0 0,0 0 0 0 0,-1 0 0 0 0,1 0 0 0 0,0 0 0 0 0,0 0 0 0 0,-1 0 0 0 0,1 0 0 0 0,0 0 0 0 0,-1 0 0 0 0,1-1 0 0 0,0 1 0 0 0,-1 0-40 0 0,-59-19 75 0 0,54 19-113 0 0,0 0-1 0 0,0 0 1 0 0,0 0 0 0 0,0 1 0 0 0,0 0 0 0 0,0 1 0 0 0,0-1 0 0 0,1 1 0 0 0,-1 1-1 0 0,1-1 1 0 0,-1 1 0 0 0,1 0 0 0 0,0 1 0 0 0,0-1 0 0 0,0 1 0 0 0,1 1 0 0 0,-1-1-1 0 0,1 1 1 0 0,0-1 0 0 0,0 2 0 0 0,1-1 0 0 0,-3 4 38 0 0,3-2-12 0 0,0 1 0 0 0,1 0 1 0 0,0-1-1 0 0,0 1 0 0 0,1 0 0 0 0,0 1 1 0 0,0-1-1 0 0,1 0 0 0 0,0 0 0 0 0,0 1 1 0 0,1-1-1 0 0,0 0 0 0 0,1 1 0 0 0,0-1 1 0 0,0 0-1 0 0,1 3 12 0 0,3-1 4 0 0,1-1 1 0 0,0 0 0 0 0,0 0-1 0 0,1 0 1 0 0,0 0 0 0 0,0-1-1 0 0,1-1 1 0 0,0 1-1 0 0,0-1 1 0 0,1 0 0 0 0,0-1-1 0 0,0 0 1 0 0,1-1-1 0 0,0 0 1 0 0,0 0 0 0 0,0-1-1 0 0,0 0 1 0 0,0-1 0 0 0,1 0-1 0 0,0 0 1 0 0,0-1-1 0 0,-1-1 1 0 0,1 0 0 0 0,0-1-1 0 0,0 0 1 0 0,9-1-5 0 0,9-3 85 0 0,1-1 1 0 0,-1-1 0 0 0,0-2-1 0 0,-1-1 1 0 0,0-1-1 0 0,0-2 1 0 0,-1 0-1 0 0,-1-2 1 0 0,0-1-1 0 0,-1-1 1 0 0,-1-1 0 0 0,0-1-1 0 0,19-20-85 0 0,4 0 15 0 0,-2-2 1 0 0,-2-1-1 0 0,-2-3 0 0 0,-2-1 0 0 0,-2-3 1 0 0,-1 0-1 0 0,5-15-15 0 0,-32 47-80 0 0,0-1-1 0 0,0 0 1 0 0,-2 0 0 0 0,0 0 0 0 0,-1-1-1 0 0,-1 0 1 0 0,-1-1 0 0 0,0 1 0 0 0,-1 0 0 0 0,-1-1-1 0 0,-1 0 1 0 0,-1 0 0 0 0,-1-15 80 0 0,0 32-5 0 0,1 0 0 0 0,0 1 0 0 0,-1-1 0 0 0,1 0-1 0 0,-1 0 1 0 0,0 0 0 0 0,1 0 0 0 0,-1 0 0 0 0,0 0 0 0 0,0 1 0 0 0,-1-1 0 0 0,1 0 0 0 0,0 1 0 0 0,0-1 0 0 0,-1 1 0 0 0,1-1-1 0 0,-1 1 1 0 0,1 0 0 0 0,-1 0 0 0 0,0 0 0 0 0,1-1 0 0 0,-1 2 0 0 0,0-1 0 0 0,0 0 0 0 0,0 0 0 0 0,0 0 0 0 0,1 1 0 0 0,-1-1 0 0 0,0 1-1 0 0,0 0 1 0 0,0-1 0 0 0,0 1 0 0 0,0 0 0 0 0,0 0 0 0 0,0 0 0 0 0,0 1 0 0 0,-2-1 5 0 0,-70 30-224 0 0,61-14 245 0 0,1 1 0 0 0,0 0 1 0 0,2 1-1 0 0,0 0 0 0 0,1 0 1 0 0,1 1-1 0 0,0 0 1 0 0,2 0-1 0 0,0 1 0 0 0,1 0 1 0 0,1 0-1 0 0,1 0 0 0 0,1 1 1 0 0,1-1-1 0 0,0 1 0 0 0,3 11-21 0 0,-2 9 60 0 0,1-1 0 0 0,3 1 0 0 0,1-1 0 0 0,8 29-60 0 0,-4-15 20 0 0,-3 1-1 0 0,-2-1 1 0 0,-3 51-20 0 0,-12-49-55 0 0,10-107-9487 0 0,1 22 426 0 0,0 18 3197 0 0</inkml:trace>
  <inkml:trace contextRef="#ctx0" brushRef="#br0" timeOffset="42594.017">4225 1825 9250 0 0,'0'0'2501'0'0,"0"0"-381"0"0,0 0-297 0 0,0 0-261 0 0,0 0-383 0 0,0 0-417 0 0,0 0-296 0 0,0 0-57 0 0,0 0 93 0 0,0 0 109 0 0,0 0 82 0 0,0 0-56 0 0,0 0-98 0 0,30 8-84 0 0,97 24-56 0 0,-6-24 249 0 0,-3-7-622 0 0,125-2 87 0 0,-85-13-9553 0 0,-138 10-374 0 0</inkml:trace>
  <inkml:trace contextRef="#ctx0" brushRef="#br0" timeOffset="46229.49">5655 2138 3537 0 0,'0'0'1923'0'0,"0"0"-476"0"0,0 0-119 0 0,0 0 118 0 0,0 0 102 0 0,0 0-65 0 0,0 0-187 0 0,0 0-205 0 0,0 0-195 0 0,0 0-185 0 0,0 0-160 0 0,-3 8-148 0 0,-18 88 958 0 0,22-87-1292 0 0,0 0-1 0 0,0 0 0 0 0,1 0 0 0 0,0 0 1 0 0,1 0-1 0 0,-1-1 0 0 0,2 1 0 0 0,-1-1 1 0 0,1 0-1 0 0,1 0 0 0 0,-1 0 0 0 0,1-1 1 0 0,1 1-1 0 0,-1-1 0 0 0,1 0 1 0 0,0-1-1 0 0,1 1 0 0 0,0-1 0 0 0,0-1 1 0 0,5 4-69 0 0,-7-5 51 0 0,1 0 1 0 0,-1-1 0 0 0,1 0-1 0 0,0 0 1 0 0,0 0 0 0 0,0-1-1 0 0,0 0 1 0 0,0 0 0 0 0,0-1-1 0 0,1 1 1 0 0,-1-2 0 0 0,1 1 0 0 0,-1 0-1 0 0,1-1 1 0 0,-1 0 0 0 0,1-1-1 0 0,-1 0 1 0 0,0 0 0 0 0,1 0-1 0 0,-1 0 1 0 0,0-1 0 0 0,0 0 0 0 0,0-1-1 0 0,0 1 1 0 0,0-1 0 0 0,0 0-1 0 0,-1-1 1 0 0,6-3-52 0 0,17-17 247 0 0,-1-2 1 0 0,-1-1-1 0 0,-1-1 0 0 0,-1-1 0 0 0,12-20-247 0 0,-19 23 28 0 0,-17 25-109 0 0,0 1-116 0 0,0 13-953 0 0,1 125 783 0 0,1-134 393 0 0,0 0-1 0 0,0 0 0 0 0,0 0 1 0 0,1-1-1 0 0,-1 1 0 0 0,1-1 1 0 0,0 0-1 0 0,0 0 0 0 0,0 0 1 0 0,0 0-1 0 0,1 0 0 0 0,-1-1 1 0 0,1 1-1 0 0,0-1 0 0 0,-1 0 1 0 0,1 0-1 0 0,0 0 0 0 0,0-1 1 0 0,1 1-1 0 0,-1-1 0 0 0,0 0 1 0 0,0 0-1 0 0,1-1 0 0 0,-1 1 1 0 0,0-1-1 0 0,1 0 0 0 0,-1 0 1 0 0,0 0-1 0 0,1-1 0 0 0,-1 0 1 0 0,0 1-1 0 0,0-2 0 0 0,1 1 1 0 0,-1 0-1 0 0,0-1 0 0 0,0 0 1 0 0,0 0-1 0 0,-1 0 0 0 0,1 0 1 0 0,2-2-26 0 0,10-6 189 0 0,-1-1 1 0 0,0-1-1 0 0,-1 0 1 0 0,0-1 0 0 0,-1 0-1 0 0,0-1 1 0 0,-1-1-1 0 0,-1 0 1 0 0,0 0-1 0 0,-1-1 1 0 0,-1-1-1 0 0,-1 1 1 0 0,0-2-1 0 0,-1 1 1 0 0,4-15-190 0 0,-16 8-1608 0 0,-1 23-3719 0 0,-4 4-5623 0 0,8 0 3675 0 0</inkml:trace>
  <inkml:trace contextRef="#ctx0" brushRef="#br0" timeOffset="46474.064">6823 2157 15491 0 0,'0'0'975'0'0,"0"0"-387"0"0,0 0-64 0 0,0 0 101 0 0,0 0 24 0 0,0 0-121 0 0,0 0-177 0 0,0 0-154 0 0,0 0-109 0 0,0 0-40 0 0,0 0-30 0 0,0 0-62 0 0,0 0-95 0 0,-3 30-157 0 0,-5 94-258 0 0,7-105-300 0 0,-1 3 141 0 0,3-21-2451 0 0,-1 5-3495 0 0,0-6-1000 0 0</inkml:trace>
  <inkml:trace contextRef="#ctx0" brushRef="#br0" timeOffset="46727.083">6692 1774 17452 0 0,'0'0'464'0'0,"0"0"-248"0"0,0 0-208 0 0,0 0-232 0 0,0 0-408 0 0,0 0-729 0 0,0 0-575 0 0,0 0-160 0 0,0 0-593 0 0,0 0-1376 0 0,0 0-1072 0 0</inkml:trace>
  <inkml:trace contextRef="#ctx0" brushRef="#br0" timeOffset="46958.073">7240 1520 10898 0 0,'0'0'879'0'0,"0"0"-405"0"0,0 0 0 0 0,0 0 223 0 0,0 0 192 0 0,0 0 83 0 0,0 0-8 0 0,0 0-110 0 0,0 0-170 0 0,0 0-158 0 0,0 0-130 0 0,0 0-102 0 0,0 0-64 0 0,1 35-36 0 0,2 113-23 0 0,6 140 335 0 0,-8-237-462 0 0,0 6-16 0 0,-3-1-1 0 0,-1 0 0 0 0,-10 40-27 0 0,-15 37-198 0 0,24-181-16003 0 0,4 37 12372 0 0</inkml:trace>
  <inkml:trace contextRef="#ctx0" brushRef="#br0" timeOffset="47212.917">7014 1991 8138 0 0,'0'0'1140'0'0,"0"0"24"0"0,0 0 171 0 0,0 0 79 0 0,0 0-105 0 0,0 0-202 0 0,0 0-174 0 0,33-13-157 0 0,106-40-183 0 0,-15 12 271 0 0,-98 33-1462 0 0,97-41 1115 0 0,-86 26-4164 0 0,-7-7-4610 0 0,-23 23 1469 0 0</inkml:trace>
  <inkml:trace contextRef="#ctx0" brushRef="#br0" timeOffset="47594.047">7623 1575 3921 0 0,'0'0'1328'0'0,"0"0"398"0"0,0 0 408 0 0,0 0 119 0 0,0 0-181 0 0,-2 33-388 0 0,-11 106-381 0 0,-5 17 844 0 0,0 238-904 0 0,17-394-1235 0 0,1 1-1 0 0,0 0 1 0 0,0 0 0 0 0,-1 0 0 0 0,1-1-1 0 0,0 1 1 0 0,0 0 0 0 0,0 0 0 0 0,0 0-1 0 0,0 0 1 0 0,0 0 0 0 0,0-1 0 0 0,0 1-1 0 0,0 0 1 0 0,1 0 0 0 0,-1 0 0 0 0,0-1-1 0 0,0 1 1 0 0,1 0 0 0 0,-1 0 0 0 0,1-1-1 0 0,-1 1 1 0 0,0 0 0 0 0,1 0 0 0 0,-1-1-1 0 0,1 1 1 0 0,0-1 0 0 0,-1 1 0 0 0,1 0-1 0 0,0-1 1 0 0,-1 1 0 0 0,1-1 0 0 0,0 1-1 0 0,-1-1 1 0 0,1 0 0 0 0,0 1 0 0 0,0-1-1 0 0,-1 0 1 0 0,1 0 0 0 0,0 1 0 0 0,0-1-1 0 0,0 0 1 0 0,0 0 0 0 0,-1 0 0 0 0,1 0-1 0 0,0 0 1 0 0,0 0 0 0 0,0 0 0 0 0,0 0-1 0 0,-1 0 1 0 0,1-1 0 0 0,0 1 0 0 0,0 0-1 0 0,0 0 1 0 0,0-1-8 0 0,38-29 946 0 0,175-197 651 0 0,-213 228-1599 0 0,0-1 0 0 0,0 0 0 0 0,0 1 1 0 0,1-1-1 0 0,-1 1 0 0 0,0 0 0 0 0,0-1 1 0 0,0 1-1 0 0,-1 0 0 0 0,1-1 0 0 0,0 1 1 0 0,0 0-1 0 0,0 0 0 0 0,0 0 0 0 0,-1 0 1 0 0,1 0-1 0 0,0 0 0 0 0,-1 0 1 0 0,1 0-1 0 0,-1 0 0 0 0,1 0 0 0 0,-1 0 1 0 0,0 0-1 0 0,1 0 0 0 0,-1 0 0 0 0,0 0 1 0 0,0 1-1 0 0,0-1 0 0 0,0 0 0 0 0,0 0 1 0 0,0 0-1 0 0,0 0 0 0 0,0 1 0 0 0,0-1 1 0 0,0 0-1 0 0,-1 0 0 0 0,1 0 0 0 0,0 0 1 0 0,-1 0-1 0 0,1 0 0 0 0,-1 0 1 0 0,1 1-1 0 0,-1-1 0 0 0,0-1 0 0 0,0 2 2 0 0,0 6 72 0 0,2 124 204 0 0,0-127-294 0 0,0-1 0 0 0,0 1 0 0 0,0 0 0 0 0,0-1 0 0 0,1 1 0 0 0,0-1 0 0 0,0 1 1 0 0,0-1-1 0 0,1 0 0 0 0,-1 0 0 0 0,1 0 0 0 0,0 0 0 0 0,0 0 0 0 0,0-1 0 0 0,3 2 18 0 0,40 14-3935 0 0,-32-19-256 0 0,-1 0-3866 0 0,-7 0 1460 0 0</inkml:trace>
  <inkml:trace contextRef="#ctx0" brushRef="#br0" timeOffset="48575.056">8474 2370 0 0 0,'0'0'863'0'0,"0"0"218"0"0,0 0 374 0 0,0 0 408 0 0,0 0 171 0 0,0 0-113 0 0,0 0-224 0 0,0 0-195 0 0,0 0-164 0 0,0 0-154 0 0,34-14-152 0 0,106-45-152 0 0,-39-2 796 0 0,-87 47-1357 0 0,14-10-14 0 0,-1-1 0 0 0,-2-2-1 0 0,0 0 1 0 0,-2-1 0 0 0,-1-2-1 0 0,-2 0 1 0 0,-1-1 0 0 0,-1-1-1 0 0,5-15-304 0 0,-20 38 18 0 0,0 0 1 0 0,0-1-1 0 0,-1 1 0 0 0,0-1 0 0 0,-1 1 0 0 0,0-1 0 0 0,0 0 0 0 0,-1 0 1 0 0,-1 1-1 0 0,0-6-18 0 0,-1 13-65 0 0,1-1 1 0 0,-1 1-1 0 0,0 0 1 0 0,0 1 0 0 0,0-1-1 0 0,0 0 1 0 0,0 1-1 0 0,0-1 1 0 0,-1 1 0 0 0,1-1-1 0 0,0 1 1 0 0,-1 0-1 0 0,1 0 1 0 0,-1 0 0 0 0,1 0-1 0 0,-1 1 1 0 0,0-1-1 0 0,1 1 1 0 0,-1 0 0 0 0,0-1-1 0 0,1 1 1 0 0,-1 0-1 0 0,0 1 1 0 0,1-1 0 0 0,-1 0-1 0 0,0 1 1 0 0,1-1-1 0 0,-1 1 1 0 0,1 0 0 0 0,-1 0-1 0 0,1 0 1 0 0,-1 0-1 0 0,1 0 1 0 0,0 1 0 0 0,-1-1-1 0 0,1 1 1 0 0,0 0-1 0 0,0-1 1 0 0,0 1-1 0 0,0 0 1 0 0,-1 2 64 0 0,-4 2-32 0 0,-1 1 0 0 0,2 1 0 0 0,-1 0 0 0 0,1 0 0 0 0,0 0 0 0 0,0 0 0 0 0,1 1 1 0 0,0 0-1 0 0,1 0 0 0 0,0 0 0 0 0,0 1 0 0 0,1-1 0 0 0,0 1 0 0 0,1 0 0 0 0,0 0 0 0 0,1 0 0 0 0,0 0 0 0 0,0 0 0 0 0,1 0 0 0 0,0 0 0 0 0,1 1 0 0 0,1 1 32 0 0,1-5 18 0 0,1-1 0 0 0,0 1-1 0 0,1-1 1 0 0,0 0-1 0 0,0 0 1 0 0,0-1 0 0 0,0 0-1 0 0,1 0 1 0 0,0 0-1 0 0,0-1 1 0 0,0 1 0 0 0,1-1-1 0 0,-1-1 1 0 0,1 1 0 0 0,0-1-1 0 0,0-1 1 0 0,0 1-1 0 0,1-1 1 0 0,-1 0-18 0 0,19 4 113 0 0,-1-1 1 0 0,1-1-1 0 0,0-1 0 0 0,0-1 1 0 0,0-1-1 0 0,0-2 1 0 0,7-1-114 0 0,107-30 504 0 0,-162 77 434 0 0,-51 104-401 0 0,69-68-1546 0 0,15-71-1569 0 0,6-9-5600 0 0,-16-1 7444 0 0,3 0-8300 0 0</inkml:trace>
  <inkml:trace contextRef="#ctx0" brushRef="#br0" timeOffset="48878.302">9639 1917 8970 0 0,'0'0'1220'0'0,"0"0"-233"0"0,0 0-28 0 0,0 0 0 0 0,0 0-138 0 0,0 0-183 0 0,-18 33-183 0 0,-55 101-121 0 0,53-71 75 0 0,21-54-302 0 0,0-4 11 0 0,1 0 0 0 0,-1 0 1 0 0,1 0-1 0 0,0 0 0 0 0,1-1 0 0 0,-1 1 0 0 0,1-1 0 0 0,0 1 0 0 0,0-1 0 0 0,0 0 0 0 0,1 0 0 0 0,-1-1 0 0 0,1 1 0 0 0,0-1 0 0 0,0 1 0 0 0,0-1 0 0 0,1 0 0 0 0,-1-1 0 0 0,1 1 1 0 0,0-1-1 0 0,-1 0 0 0 0,1 0 0 0 0,0 0 0 0 0,0-1 0 0 0,0 0 0 0 0,0 0 0 0 0,0 0 0 0 0,1-1 0 0 0,-1 1 0 0 0,0-1 0 0 0,0 0 0 0 0,0-1 0 0 0,1 1 0 0 0,-1-1 0 0 0,0 0 0 0 0,0 0 0 0 0,0-1 1 0 0,0 0-1 0 0,0 0 0 0 0,-1 0 0 0 0,1 0 0 0 0,4-3-118 0 0,2-1 93 0 0,0 1 0 0 0,-1-2 0 0 0,1 0 0 0 0,-1 0 0 0 0,-1-1 0 0 0,1 0 0 0 0,-1 0 0 0 0,-1-1 0 0 0,1 0 0 0 0,-2-1 0 0 0,1 0 0 0 0,-1 0 0 0 0,-1-1 0 0 0,0 0 0 0 0,0 0 0 0 0,-1 0 0 0 0,-1 0 0 0 0,0-1 0 0 0,0 0 0 0 0,-1 0 0 0 0,-1 0 0 0 0,0 0 0 0 0,0-1 0 0 0,-1-4-93 0 0,-1 14-112 0 0,0 1 0 0 0,-1-1 0 0 0,1 1 0 0 0,0-1 0 0 0,-1 1 0 0 0,1 0 0 0 0,-1-1 0 0 0,0 1 0 0 0,0 0 0 0 0,0-1 0 0 0,0 1 0 0 0,0 0 0 0 0,-1 0 0 0 0,1 0 0 0 0,-1 0 0 0 0,1 0 0 0 0,-1 0 0 0 0,0 0 0 0 0,1 1 0 0 0,-1-1 0 0 0,0 0 0 0 0,0 1 0 0 0,0 0 0 0 0,-1-1 0 0 0,1 1 0 0 0,0 0 0 0 0,0 0 0 0 0,-1 0 0 0 0,1 1 0 0 0,0-1 0 0 0,-1 0 0 0 0,-1 1 112 0 0,-52-6-9816 0 0,40 6 166 0 0</inkml:trace>
  <inkml:trace contextRef="#ctx0" brushRef="#br0" timeOffset="49199.803">10040 2028 10634 0 0,'0'0'2106'0'0,"0"0"-542"0"0,0 0-277 0 0,0 0-141 0 0,0 0-303 0 0,0 0-316 0 0,0 0-203 0 0,0 0-95 0 0,0 0-52 0 0,0 0-41 0 0,0 0-45 0 0,0 0-58 0 0,0 0-22 0 0,0 24-7 0 0,0 76-11 0 0,0-98 9 0 0,0 0-1 0 0,-1-1 0 0 0,1 1 1 0 0,0 0-1 0 0,0 0 0 0 0,0-1 0 0 0,0 1 1 0 0,0 0-1 0 0,0-1 0 0 0,0 1 1 0 0,1 0-1 0 0,-1-1 0 0 0,1 1 1 0 0,-1-1-1 0 0,1 1 0 0 0,0 0 0 0 0,-1-1 1 0 0,1 1-1 0 0,0-1 0 0 0,0 0 1 0 0,0 1-1 0 0,0-1 0 0 0,0 0 0 0 0,1 1 1 0 0,-1-1-1 0 0,0 0 0 0 0,0 0 1 0 0,1 0-1 0 0,0 0-1 0 0,3 2 21 0 0,-1 0 86 0 0,1 0-1 0 0,0-1 1 0 0,0 1-1 0 0,0-1 1 0 0,1 0-1 0 0,-1 0 1 0 0,1-1 0 0 0,-1 0-1 0 0,1 0 1 0 0,-1 0-1 0 0,1 0 1 0 0,-1-1-1 0 0,1 0 1 0 0,0 0 0 0 0,-1-1-1 0 0,1 0 1 0 0,-1 0-1 0 0,1 0 1 0 0,-1 0-1 0 0,1-1 1 0 0,-1 0 0 0 0,0 0-1 0 0,3-2-106 0 0,5-2 271 0 0,0 0 0 0 0,-1-1 0 0 0,1-1 0 0 0,-2 0 1 0 0,1-1-1 0 0,-1 0 0 0 0,-1-1 0 0 0,6-6-271 0 0,-6 5 61 0 0,-1-1 1 0 0,0 0 0 0 0,0-1-1 0 0,-1 1 1 0 0,-1-2 0 0 0,0 1-1 0 0,-1-1 1 0 0,-1 0 0 0 0,0 0-1 0 0,0 0 1 0 0,-1-6-62 0 0,3-19-4619 0 0,-5-2-4747 0 0,-2 37-1111 0 0</inkml:trace>
  <inkml:trace contextRef="#ctx0" brushRef="#br0" timeOffset="50164.259">10838 1947 9194 0 0,'0'0'3721'0'0,"0"0"-1723"0"0,0 0-533 0 0,0 0-61 0 0,0 0-167 0 0,0 0-277 0 0,0 0-281 0 0,0 0-215 0 0,0 0-163 0 0,0 0-122 0 0,0 0-75 0 0,0 0-61 0 0,-28-2-45 0 0,-85-3-12 0 0,49 20-23 0 0,55-8 22 0 0,0 0-69 0 0,-1 0 0 0 0,1 1 0 0 0,0 0 1 0 0,1 0-1 0 0,0 1 0 0 0,0 1 1 0 0,1-1-1 0 0,0 1 0 0 0,1 0 1 0 0,0 0-1 0 0,0 1 0 0 0,1 0 0 0 0,-3 10 84 0 0,7-19-17 0 0,0 0 1 0 0,0 0-1 0 0,1 0 0 0 0,-1 1 0 0 0,0-1 0 0 0,1 0 0 0 0,-1 0 0 0 0,1 1 0 0 0,0-1 0 0 0,-1 0 0 0 0,1 1 0 0 0,0-1 0 0 0,1 0 1 0 0,-1 1-1 0 0,0-1 0 0 0,1 0 0 0 0,-1 0 0 0 0,1 1 0 0 0,0-1 0 0 0,-1 0 0 0 0,1 0 0 0 0,0 0 0 0 0,1 0 0 0 0,-1 0 0 0 0,0 0 1 0 0,0 0-1 0 0,1 0 0 0 0,-1 0 0 0 0,1-1 0 0 0,0 1 0 0 0,-1 0 0 0 0,1-1 0 0 0,0 0 0 0 0,0 1 0 0 0,0-1 0 0 0,0 0 0 0 0,0 0 1 0 0,0 0-1 0 0,1 0 0 0 0,-1 0 0 0 0,0-1 0 0 0,0 1 0 0 0,1-1 0 0 0,-1 1 0 0 0,2-1 17 0 0,106-6 408 0 0,-41-17-29 0 0,-57 18-325 0 0,0 0 0 0 0,0 1 0 0 0,1 0 0 0 0,-1 1 0 0 0,1 0 1 0 0,0 1-1 0 0,0 0 0 0 0,0 1 0 0 0,0 1 0 0 0,0 0 0 0 0,0 0 0 0 0,1 2-54 0 0,-10 1 16 0 0,0 0-1 0 0,0 0 1 0 0,-1 1-1 0 0,1 0 0 0 0,-1-1 1 0 0,0 1-1 0 0,0 1 1 0 0,0-1-1 0 0,-1 0 1 0 0,1 0-1 0 0,-1 1 1 0 0,0 0-1 0 0,0-1 0 0 0,-1 1 1 0 0,1 0-1 0 0,-1 0 1 0 0,0 0-1 0 0,-1 0 1 0 0,1 0-1 0 0,-1 0 0 0 0,0 0 1 0 0,0 0-1 0 0,0 0 1 0 0,-1 0-1 0 0,0 0 1 0 0,0 2-16 0 0,1 0-2 0 0,-2 54-234 0 0,-3 0-1 0 0,-2 0 1 0 0,-3 0-1 0 0,-2-1 0 0 0,-6 10 237 0 0,14-54-101 0 0,0-1-1 0 0,-1 0 1 0 0,0 0 0 0 0,-1 0-1 0 0,-1 0 1 0 0,0-1-1 0 0,-1 0 1 0 0,-1-1-1 0 0,0 0 1 0 0,-1 0-1 0 0,0-1 1 0 0,-1 0 0 0 0,-1-1-1 0 0,-10 9 102 0 0,20-18-133 0 0,0 0-1 0 0,-1-1 1 0 0,1 1-1 0 0,0-1 1 0 0,-1 1-1 0 0,1-1 1 0 0,-1 0 0 0 0,0 0-1 0 0,1 0 1 0 0,-1 0-1 0 0,0-1 1 0 0,0 1-1 0 0,1-1 1 0 0,-1 1-1 0 0,0-1 1 0 0,0 0 0 0 0,0 0-1 0 0,0 0 1 0 0,0-1-1 0 0,1 1 1 0 0,-1-1-1 0 0,0 1 1 0 0,0-1-1 0 0,1 0 1 0 0,-1 0 0 0 0,0 0-1 0 0,1-1 1 0 0,-1 1-1 0 0,1 0 1 0 0,0-1-1 0 0,-1 0 1 0 0,1 1 0 0 0,0-1-1 0 0,-1-2 134 0 0,2-13-6 0 0,0 0-1 0 0,2 0 0 0 0,0-1 1 0 0,1 1-1 0 0,1 0 1 0 0,0 0-1 0 0,2 1 1 0 0,-1-1-1 0 0,2 1 0 0 0,0 0 1 0 0,2 0-1 0 0,-1 1 1 0 0,9-13 6 0 0,3-11 66 0 0,86-183 68 0 0,71-101-1088 0 0,-60 121-702 0 0,-105 182 1420 0 0,0-1 0 0 0,-2 0 1 0 0,0-1-1 0 0,-1 0 0 0 0,-2 0 0 0 0,0-1 0 0 0,-1 1 1 0 0,-1-1-1 0 0,-1-1 0 0 0,-1-6 236 0 0,-2 26 39 0 0,0 1 1 0 0,-1-1-1 0 0,1 1 0 0 0,-1 0 1 0 0,0-1-1 0 0,0 1 0 0 0,0 0 1 0 0,0 0-1 0 0,0 0 0 0 0,-1-1 1 0 0,1 1-1 0 0,-1 1 1 0 0,0-1-1 0 0,0 0 0 0 0,0 0 1 0 0,0 1-1 0 0,0-1 0 0 0,-1 1 1 0 0,1-1-1 0 0,-1 1 0 0 0,0 0 1 0 0,0 0-1 0 0,1 1 0 0 0,-1-1 1 0 0,0 0-1 0 0,-1 1 0 0 0,1 0 1 0 0,0-1-1 0 0,0 1 0 0 0,-1 1 1 0 0,1-1-1 0 0,0 0 0 0 0,-1 1 1 0 0,1 0-1 0 0,0 0 0 0 0,-1 0 1 0 0,1 0-1 0 0,-1 0 0 0 0,1 1 1 0 0,-3 0-40 0 0,-1 1-87 0 0,1 1-1 0 0,0 0 1 0 0,1 0 0 0 0,-1 1 0 0 0,1-1 0 0 0,-1 1 0 0 0,1 1 0 0 0,0-1 0 0 0,1 1-1 0 0,-1-1 1 0 0,1 1 0 0 0,0 1 0 0 0,0-1 0 0 0,0 0 0 0 0,1 1 0 0 0,0 0 0 0 0,0 0-1 0 0,-2 6 88 0 0,3-5 44 0 0,0 0-1 0 0,0 0 0 0 0,1 0 0 0 0,0 0 0 0 0,0 0 0 0 0,1 1 0 0 0,0-1 0 0 0,0 0 0 0 0,1 0 1 0 0,0 1-1 0 0,0-1 0 0 0,0 0 0 0 0,1 0 0 0 0,0 0 0 0 0,1 0 0 0 0,-1 0 0 0 0,2-1 1 0 0,-1 1-1 0 0,4 4-43 0 0,-1 3 367 0 0,3 10 648 0 0,-1 1 1 0 0,-1 1-1 0 0,-1-1 0 0 0,-2 1 0 0 0,0 0 0 0 0,-1 21-1015 0 0,11 62 1339 0 0,-14-105-1300 0 0,0 0-1 0 0,1 0 1 0 0,-1 0-1 0 0,1 0 1 0 0,0 0-1 0 0,0 0 1 0 0,0 0 0 0 0,1 0-1 0 0,-1-1 1 0 0,1 1-1 0 0,0 0 1 0 0,0-1 0 0 0,0 0-1 0 0,0 1 1 0 0,1-1-1 0 0,-1 0 1 0 0,1 0 0 0 0,0 0-1 0 0,0-1 1 0 0,0 1-1 0 0,0-1 1 0 0,0 1-1 0 0,1-1 1 0 0,-1 0 0 0 0,1 0-1 0 0,0-1 1 0 0,-1 1-1 0 0,1-1 1 0 0,0 0 0 0 0,0 0-1 0 0,0 0 1 0 0,1 0-39 0 0,11-4 169 0 0,0 0 0 0 0,0-2 0 0 0,0 1 0 0 0,-1-2-1 0 0,0 0 1 0 0,0-1 0 0 0,0-1 0 0 0,-1 0 0 0 0,0-1 0 0 0,-1 0 0 0 0,0-1 0 0 0,0 0 0 0 0,-1-2 0 0 0,-1 1 0 0 0,1-1-169 0 0,-3 4 72 0 0,36-33 220 0 0,-41 77 144 0 0,5 141-253 0 0,-8-175-206 0 0,-1 0 0 0 0,1 0 0 0 0,-1 0 0 0 0,1 0 0 0 0,0 0 1 0 0,0 0-1 0 0,0-1 0 0 0,0 1 0 0 0,0 0 0 0 0,0 0 1 0 0,0-1-1 0 0,1 1 0 0 0,-1 0 0 0 0,0-1 0 0 0,1 1 0 0 0,0-1 1 0 0,-1 0-1 0 0,1 0 0 0 0,0 1 0 0 0,0-1 0 0 0,-1 0 1 0 0,1 0-1 0 0,0-1 0 0 0,0 1 0 0 0,0 0 0 0 0,0-1 0 0 0,2 1 23 0 0,9-20-5576 0 0,-9 12-1079 0 0,0 0-3545 0 0</inkml:trace>
</inkml:ink>
</file>

<file path=ppt/ink/ink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3:05.2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1841 374 8770 0 0,'0'0'4411'0'0,"0"0"-2067"0"0,0 0-885 0 0,0 0-192 0 0,0 0-247 0 0,0 0-223 0 0,0 0-167 0 0,0 0-185 0 0,0 0-141 0 0,0 0-121 0 0,0 0-92 0 0,0 0-69 0 0,0 0-35 0 0,-22 5-34 0 0,-67 16-62 0 0,56 0-138 0 0,31-19 186 0 0,1 1 0 0 0,0-1-1 0 0,0 0 1 0 0,1 1-1 0 0,-1-1 1 0 0,0 1 0 0 0,1-1-1 0 0,0 1 1 0 0,-1-1 0 0 0,1 1-1 0 0,0 0 1 0 0,0-1 0 0 0,1 1-1 0 0,-1-1 1 0 0,0 1 0 0 0,1-1-1 0 0,-1 1 1 0 0,1-1 0 0 0,0 1-1 0 0,0-1 1 0 0,0 0-1 0 0,0 1 1 0 0,0-1 0 0 0,1 0-1 0 0,-1 0 1 0 0,1 0 0 0 0,-1 0-1 0 0,1 0 1 0 0,0 0 0 0 0,0 0-1 0 0,1 0 62 0 0,67 49-490 0 0,-64-47 466 0 0,56 48-160 0 0,-61-50 206 0 0,1-1-1 0 0,-1 1 1 0 0,0 0-1 0 0,0-1 1 0 0,0 1-1 0 0,-1 0 1 0 0,1 0-1 0 0,0 0 1 0 0,-1 0-1 0 0,1 0 1 0 0,-1 0-1 0 0,1-1 1 0 0,-1 1 0 0 0,0 0-1 0 0,0 0 1 0 0,0 0-1 0 0,0 0 1 0 0,0 0-1 0 0,-1 0 1 0 0,1 0-1 0 0,0 0 1 0 0,-1 0-1 0 0,0 0 1 0 0,1 0 0 0 0,-1 0-1 0 0,0 0 1 0 0,0-1-1 0 0,0 1 1 0 0,0 0-1 0 0,0-1 1 0 0,0 1-1 0 0,-1 0 1 0 0,1-1-1 0 0,-1 0 1 0 0,1 1-1 0 0,-1-1 1 0 0,1 0 0 0 0,-2 1-22 0 0,-5 5 9 0 0,-1-1 1 0 0,0 0-1 0 0,1-1 1 0 0,-2 0 0 0 0,1 0-1 0 0,-1-1 1 0 0,1-1-1 0 0,-1 1 1 0 0,0-1 0 0 0,0-1-1 0 0,-1 0 1 0 0,1 0 0 0 0,0-1-1 0 0,-1-1-9 0 0,-14-10-2932 0 0,16-5-6176 0 0,9 11 1468 0 0</inkml:trace>
  <inkml:trace contextRef="#ctx0" brushRef="#br0" timeOffset="285.568">2094 79 15619 0 0,'0'0'857'0'0,"0"0"-184"0"0,0 0-133 0 0,0 0-28 0 0,0 0 23 0 0,0 0 25 0 0,0 0 23 0 0,0 0 12 0 0,0 0-19 0 0,0 0-57 0 0,0 0-79 0 0,-2 37-100 0 0,-6 117-67 0 0,7 100 291 0 0,8-70-2149 0 0,-12-179-1091 0 0,-3-6-8034 0 0,6-2 2495 0 0</inkml:trace>
  <inkml:trace contextRef="#ctx0" brushRef="#br0" timeOffset="569.584">2359 278 8858 0 0,'0'0'1594'0'0,"0"0"-538"0"0,0 0 28 0 0,0 0 176 0 0,0 0-30 0 0,0 0-207 0 0,0 0-198 0 0,0 0-111 0 0,0 0-54 0 0,0 0-43 0 0,0 0-95 0 0,0 0-117 0 0,0 0-142 0 0,-29 31-91 0 0,-88 92-60 0 0,88-88-43 0 0,31-32-21 0 0,0 1-1 0 0,0 0 0 0 0,1 0 1 0 0,0-1-1 0 0,-1 0 0 0 0,1 1 1 0 0,0-1-1 0 0,1 0 1 0 0,-1 0-1 0 0,0-1 0 0 0,1 1 1 0 0,0-1-1 0 0,-1 0 0 0 0,1 1 1 0 0,0-2-1 0 0,0 1 0 0 0,0 0 1 0 0,4 0-48 0 0,2 3 81 0 0,52 44 241 0 0,-52-17-5716 0 0,-7-28-3034 0 0,-2-1 530 0 0</inkml:trace>
  <inkml:trace contextRef="#ctx0" brushRef="#br0" timeOffset="-648.287">754 621 0 0 0,'0'0'1059'0'0,"0"0"237"0"0,0 0 246 0 0,0 0 300 0 0,0 0 205 0 0,0 0-58 0 0,0 0-194 0 0,0 0-236 0 0,0 0-236 0 0,0 0-196 0 0,0 0-182 0 0,-4-8-159 0 0,-14-25-157 0 0,16 32-574 0 0,0-1 0 0 0,0 1 0 0 0,0 0 0 0 0,0 0 0 0 0,0 0 0 0 0,0 0 0 0 0,0 0 1 0 0,0 0-1 0 0,0 0 0 0 0,0 1 0 0 0,0-1 0 0 0,-1 1 0 0 0,1 0 0 0 0,0 0 1 0 0,0-1-1 0 0,-1 2 0 0 0,1-1 0 0 0,0 0 0 0 0,0 0 0 0 0,-1 1 0 0 0,1-1 1 0 0,0 1-1 0 0,0-1 0 0 0,0 1 0 0 0,0 0 0 0 0,0 0 0 0 0,0 0 0 0 0,0 0 1 0 0,0 0-56 0 0,-17 9-45 0 0,1-1 1 0 0,0 2 0 0 0,0 1 0 0 0,1 0 0 0 0,1 1 0 0 0,0 1 0 0 0,1 0 0 0 0,0 1 0 0 0,1 1 0 0 0,1 0 0 0 0,1 1 0 0 0,0 0 0 0 0,1 1 0 0 0,1 0 0 0 0,-1 5 44 0 0,9-21-33 0 0,0 1-1 0 0,0-1 1 0 0,1 1-1 0 0,-1 0 0 0 0,1-1 1 0 0,0 1-1 0 0,0 0 1 0 0,0 0-1 0 0,0 0 0 0 0,1 0 1 0 0,-1 0-1 0 0,1 0 0 0 0,0 0 1 0 0,0 0-1 0 0,0 0 1 0 0,0 0-1 0 0,0 0 0 0 0,0 0 1 0 0,1 0-1 0 0,0 0 1 0 0,-1 0-1 0 0,1 0 0 0 0,0-1 1 0 0,1 1-1 0 0,-1 0 1 0 0,0 0-1 0 0,1-1 0 0 0,-1 1 1 0 0,1-1-1 0 0,0 1 1 0 0,0-1-1 0 0,0 0 0 0 0,0 0 1 0 0,0 0-1 0 0,1 0 1 0 0,-1 0-1 0 0,1 0 0 0 0,-1-1 1 0 0,1 1-1 0 0,0-1 1 0 0,-1 0-1 0 0,1 1 0 0 0,0-1 1 0 0,0 0-1 0 0,3 0 34 0 0,15-3 134 0 0,1-1 0 0 0,0-1 0 0 0,-1-1 0 0 0,0-1 0 0 0,0 0 0 0 0,-1-2 0 0 0,0 0 0 0 0,0-2 0 0 0,-1 0 0 0 0,0-1 0 0 0,0-1 0 0 0,-2 0 0 0 0,1-2 0 0 0,-2 0 0 0 0,0-1 0 0 0,0 0 0 0 0,12-17-134 0 0,4-1 180 0 0,-2-1 1 0 0,-1-2-1 0 0,-1-1 1 0 0,-2-1 0 0 0,8-19-181 0 0,-25 41-210 0 0,-1-1 1 0 0,0 0-1 0 0,-1 0 1 0 0,-1-1 0 0 0,-1 1-1 0 0,-1-1 1 0 0,0-1 0 0 0,-1 1-1 0 0,-1-1 1 0 0,-1 1 0 0 0,0-1-1 0 0,-2 1 1 0 0,0-1-1 0 0,-3-14 210 0 0,3 27-121 0 0,0 0-1 0 0,-1 0 0 0 0,1 0 0 0 0,-1 0 0 0 0,-1 1 0 0 0,1-1 1 0 0,-1 1-1 0 0,0 0 0 0 0,0-1 0 0 0,0 1 0 0 0,-1 0 1 0 0,0 1-1 0 0,0-1 0 0 0,0 1 0 0 0,0 0 0 0 0,-1 0 0 0 0,0 0 1 0 0,1 0-1 0 0,-1 1 0 0 0,-1 0 0 0 0,1 0 0 0 0,0 0 0 0 0,-1 1 1 0 0,0 0-1 0 0,1 0 0 0 0,-1 0 0 0 0,0 1 0 0 0,0-1 1 0 0,0 2-1 0 0,0-1 0 0 0,0 1 0 0 0,0-1 0 0 0,0 2 0 0 0,0-1 1 0 0,0 1-1 0 0,0 0 0 0 0,0 0 0 0 0,0 0 0 0 0,0 1 0 0 0,0 0 1 0 0,1 0-1 0 0,-1 1 0 0 0,-1 0 122 0 0,-3 7 184 0 0,0 0 0 0 0,0 1 0 0 0,1 0 0 0 0,1 0 0 0 0,0 1 0 0 0,0 0-1 0 0,1 0 1 0 0,1 1 0 0 0,0 0 0 0 0,1 0 0 0 0,0 0 0 0 0,1 1 0 0 0,0 0 0 0 0,1 0 0 0 0,1 0 0 0 0,0 0 0 0 0,1 0 0 0 0,1 0 0 0 0,0 0-1 0 0,1 0 1 0 0,0 1 0 0 0,1-1 0 0 0,1 0 0 0 0,0-1 0 0 0,1 1 0 0 0,0 0 0 0 0,1-1 0 0 0,1 0 0 0 0,0 0 0 0 0,1-1 0 0 0,0 0 0 0 0,1 0-1 0 0,0 0 1 0 0,1-1 0 0 0,7 7-184 0 0,-11-12 72 0 0,6 9 101 0 0,2 0 0 0 0,0-1 0 0 0,1 0 0 0 0,0-1 0 0 0,1 0 0 0 0,0-2 0 0 0,1 1 0 0 0,0-2 0 0 0,1 0 0 0 0,12 4-173 0 0,16-10-1475 0 0,-20-22-6144 0 0,-19 11 2450 0 0,0 3-1183 0 0</inkml:trace>
  <inkml:trace contextRef="#ctx0" brushRef="#br0" timeOffset="-401.427">1298 532 14059 0 0,'0'0'536'0'0,"0"0"-224"0"0,0 0 200 0 0,0 0 168 0 0,0 0 41 0 0,0 0-105 0 0,0 0-216 0 0,0 0-160 0 0,0 0-104 0 0,0 0-96 0 0,0 0-184 0 0,0 0-304 0 0,0 0-440 0 0,0 0-833 0 0,10 118-903 0 0,-10-114-1401 0 0,0-4-4377 0 0</inkml:trace>
  <inkml:trace contextRef="#ctx0" brushRef="#br0" timeOffset="-170.391">1328 208 8522 0 0,'0'0'1184'0'0,"0"0"-400"0"0,0 0-272 0 0,0 0-216 0 0,0 0-352 0 0,0 0-408 0 0,0 0-336 0 0,0 0-168 0 0,0 0-160 0 0,0 0-297 0 0,0 0-799 0 0,0 0-2009 0 0</inkml:trace>
  <inkml:trace contextRef="#ctx0" brushRef="#br0" timeOffset="1936.956">1273 551 0 0 0,'0'0'312'0'0,"2"-8"1371"0"0,11-1 60 0 0,1 0 3105 0 0,-14 9-3937 0 0,0 0-96 0 0,0 0-113 0 0,0 0-112 0 0,0 0-86 0 0,0 0-55 0 0,0 0-62 0 0,0 0-29 0 0,0 0-30 0 0,0 0-20 0 0,0 0 25 0 0,0 0 28 0 0,0 0 41 0 0,-2 10 2656 0 0,-3 13-2685 0 0,1 227-1290 0 0,29-282-8483 0 0,-20 24 1252 0 0</inkml:trace>
  <inkml:trace contextRef="#ctx0" brushRef="#br0" timeOffset="4733.081">3513 164 8546 0 0,'0'0'740'0'0,"0"0"37"0"0,0 0 113 0 0,0 0 116 0 0,0 0 15 0 0,0 0-123 0 0,0 0-212 0 0,0 0-224 0 0,0 0-198 0 0,0 0-151 0 0,0 0-93 0 0,-1 6-24 0 0,-15 218 1098 0 0,11-144-874 0 0,-4 0 0 0 0,-3-1 0 0 0,-13 44-220 0 0,5-67 967 0 0,42-86 320 0 0,148-147-828 0 0,-151 161-441 0 0,-2-1-38 0 0,1 1 1 0 0,0 1-1 0 0,1 1 0 0 0,1 0 1 0 0,0 2-1 0 0,1 0 0 0 0,0 1 0 0 0,1 1 1 0 0,0 1-1 0 0,9-1 20 0 0,-28 9-25 0 0,0 1 0 0 0,-1 0 0 0 0,1-1 0 0 0,0 1-1 0 0,-1 0 1 0 0,1 1 0 0 0,0-1 0 0 0,0 0 0 0 0,-1 1 0 0 0,1 0 0 0 0,0-1 0 0 0,-1 1 0 0 0,1 0 0 0 0,-1 0 0 0 0,1 0 0 0 0,-1 1-1 0 0,0-1 1 0 0,1 1 0 0 0,-1-1 0 0 0,0 1 0 0 0,0 0 0 0 0,0 0 0 0 0,0 0 0 0 0,0 0 0 0 0,-1 0 0 0 0,1 0 0 0 0,-1 0 0 0 0,1 1-1 0 0,-1-1 1 0 0,0 1 0 0 0,0-1 0 0 0,0 1 0 0 0,0-1 0 0 0,0 1 0 0 0,0-1 0 0 0,-1 1 0 0 0,1 0 0 0 0,-1 0 0 0 0,0-1 0 0 0,0 1-1 0 0,0 0 1 0 0,0-1 0 0 0,-1 1 0 0 0,1 0 0 0 0,0 0 0 0 0,-1-1 0 0 0,0 1 25 0 0,1 12 27 0 0,-1 0 0 0 0,-1 0 0 0 0,0 0 0 0 0,-1-1 0 0 0,0 1 0 0 0,-1-1 1 0 0,-1 0-1 0 0,0 0 0 0 0,-1 0 0 0 0,-1-1 0 0 0,0 0 0 0 0,0 0 0 0 0,-2 0 0 0 0,1-1 0 0 0,-2-1 0 0 0,-6 8-27 0 0,1-1-101 0 0,-1-1-1 0 0,-1-1 1 0 0,0 0-1 0 0,-1-1 1 0 0,0-1-1 0 0,-12 6 102 0 0,21-15-437 0 0,1-1-1 0 0,-1 0 0 0 0,0 0 1 0 0,0-1-1 0 0,-1 0 0 0 0,1-1 0 0 0,-1 0 1 0 0,1 0-1 0 0,-1-1 0 0 0,0 0 1 0 0,0-1 437 0 0,-10-4-6873 0 0,16 1 208 0 0</inkml:trace>
  <inkml:trace contextRef="#ctx0" brushRef="#br0" timeOffset="5265.607">3981 853 0 0 0,'0'0'339'0'0,"0"0"889"0"0,0 0 430 0 0,0 0 198 0 0,0 0 113 0 0,0 0-52 0 0,0 0-76 0 0,0 0-118 0 0,0 0-190 0 0,0 0-254 0 0,0 0-291 0 0,2 6 331 0 0,22-54-105 0 0,-5 19-1025 0 0,1 1 0 0 0,1 0 0 0 0,1 1 0 0 0,1 2 0 0 0,9-6-189 0 0,82-101 151 0 0,-86 65-268 0 0,-58 71-1133 0 0,19 3 1213 0 0,1 0 0 0 0,-1 1-1 0 0,1 0 1 0 0,0 1 0 0 0,1-1-1 0 0,0 2 1 0 0,1 0 0 0 0,0 0-1 0 0,0 0 1 0 0,-1 4 37 0 0,8-11 6 0 0,0 1 1 0 0,0-1-1 0 0,0 0 0 0 0,0 0 1 0 0,1 0-1 0 0,-1 0 0 0 0,1 1 1 0 0,0-1-1 0 0,0 0 0 0 0,0 0 1 0 0,1 1-1 0 0,-1-1 0 0 0,1 0 1 0 0,0 0-1 0 0,0 0 0 0 0,0 0 1 0 0,0 0-1 0 0,0 0 0 0 0,1 0 1 0 0,-1 0-1 0 0,1 0 0 0 0,0 0 1 0 0,0-1-1 0 0,0 1 0 0 0,0-1 1 0 0,0 0-1 0 0,0 1 0 0 0,1-1 1 0 0,-1 0-1 0 0,1 0 0 0 0,0 0 1 0 0,0-1-1 0 0,1 1-6 0 0,101 47 558 0 0,-100-47-522 0 0,-2-1-47 0 0,1 0 1 0 0,-1 0 0 0 0,1 0-1 0 0,-1 1 1 0 0,0 0 0 0 0,0-1-1 0 0,0 1 1 0 0,1 0 0 0 0,-2 1-1 0 0,1-1 1 0 0,0 0 0 0 0,0 1-1 0 0,-1-1 1 0 0,0 1 0 0 0,1 0-1 0 0,-1 0 1 0 0,0 0 0 0 0,0 0-1 0 0,-1 0 1 0 0,1 1 0 0 0,-1-1-1 0 0,1 1 1 0 0,-1-1-1 0 0,0 1 1 0 0,0-1 0 0 0,-1 1-1 0 0,1-1 1 0 0,-1 1 0 0 0,0 0-1 0 0,0-1 1 0 0,0 1 0 0 0,0 0-1 0 0,0-1 1 0 0,-1 1 0 0 0,0-1-1 0 0,0 1 1 0 0,0-1 0 0 0,0 1-1 0 0,0-1 1 0 0,-1 0 0 0 0,1 1-1 0 0,-1-1 1 0 0,0 0 0 0 0,0 0-1 0 0,-2 2 11 0 0,-1 0-1237 0 0,-6 9-119 0 0,9-9-2907 0 0,1 1-4028 0 0,1-6 4881 0 0</inkml:trace>
  <inkml:trace contextRef="#ctx0" brushRef="#br0" timeOffset="24111.643">4774 551 0 0 0,'0'0'1484'0'0,"0"0"-209"0"0,0 0-17 0 0,0 0 190 0 0,0 0 166 0 0,0 0-22 0 0,0 0-208 0 0,0 0-214 0 0,0 0-183 0 0,0 0-102 0 0,0 0-79 0 0,4-6-153 0 0,10-19-191 0 0,-39 27-434 0 0,15 4-91 0 0,1-1 0 0 0,0 1 1 0 0,1 1-1 0 0,-1 0 0 0 0,1 0 0 0 0,0 0 1 0 0,1 1-1 0 0,0 0 0 0 0,0 1 0 0 0,0-1 1 0 0,1 1-1 0 0,1 1 0 0 0,0-1 0 0 0,0 1 1 0 0,1 0-1 0 0,0 0 0 0 0,0 0 0 0 0,1 0 1 0 0,1 1-1 0 0,-2 10 63 0 0,4-16 5 0 0,0 0-1 0 0,0 0 1 0 0,1 0 0 0 0,0-1-1 0 0,-1 1 1 0 0,2 0 0 0 0,-1-1-1 0 0,0 1 1 0 0,1-1 0 0 0,0 1-1 0 0,0-1 1 0 0,1 0 0 0 0,-1 1-1 0 0,1-1 1 0 0,0 0 0 0 0,0-1-1 0 0,0 1 1 0 0,0-1 0 0 0,1 1-1 0 0,-1-1 1 0 0,1 0 0 0 0,0 0-1 0 0,0 0 1 0 0,0-1 0 0 0,0 0-1 0 0,1 1-4 0 0,5 0 209 0 0,-1 0-1 0 0,1-1 0 0 0,0 0 0 0 0,0-1 0 0 0,0 1 1 0 0,0-2-1 0 0,0 0 0 0 0,0 0 0 0 0,1-1 0 0 0,-1 0 1 0 0,0 0-1 0 0,-1-1 0 0 0,1-1 0 0 0,0 0 0 0 0,0 0 1 0 0,-1-1-1 0 0,0 0 0 0 0,0 0 0 0 0,0-1 1 0 0,0-1-1 0 0,-1 1 0 0 0,0-1 0 0 0,0-1 0 0 0,0 1 1 0 0,-1-1-1 0 0,0-1 0 0 0,-1 1 0 0 0,1-1 0 0 0,-1 0 1 0 0,-1-1-1 0 0,0 0 0 0 0,1-2-208 0 0,-2 6-64 0 0,-1 0 1 0 0,1 0-1 0 0,-1-1 0 0 0,-1 1 0 0 0,1-1 1 0 0,-1 1-1 0 0,0-1 0 0 0,0 0 0 0 0,-1 0 1 0 0,1 0-1 0 0,-2 0 0 0 0,1 0 0 0 0,0 0 0 0 0,-1 0 1 0 0,0 0-1 0 0,-1 0 0 0 0,1 0 0 0 0,-1 0 1 0 0,0 0-1 0 0,-1 0 0 0 0,1 0 0 0 0,-1 0 1 0 0,-1 0-1 0 0,1 1 0 0 0,-1-1 0 0 0,0 1 1 0 0,0 0-1 0 0,0 0 0 0 0,-1 0 0 0 0,1 0 1 0 0,-4-2 63 0 0,1 2-416 0 0,-1 1 0 0 0,0 0 1 0 0,0 1-1 0 0,0 0 1 0 0,-1 0-1 0 0,1 0 1 0 0,-1 1-1 0 0,1 0 0 0 0,-1 1 1 0 0,0 0-1 0 0,0 0 1 0 0,1 0-1 0 0,-1 1 0 0 0,0 0 1 0 0,0 1-1 0 0,-7 1 416 0 0,13-2 16 0 0,1 1 1 0 0,0 0-1 0 0,0-1 0 0 0,0 1 0 0 0,0 0 1 0 0,0 0-1 0 0,0 0 0 0 0,0 0 0 0 0,0 0 0 0 0,0 0 1 0 0,0 0-1 0 0,1 0 0 0 0,-1 0 0 0 0,0 0 0 0 0,1 0 1 0 0,-1 1-1 0 0,1-1 0 0 0,-1 0 0 0 0,1 0 1 0 0,0 1-1 0 0,-1-1 0 0 0,1 0 0 0 0,0 1 0 0 0,0-1 1 0 0,0 0-1 0 0,0 1 0 0 0,0-1 0 0 0,0 0 1 0 0,0 1-1 0 0,0-1 0 0 0,1 0 0 0 0,-1 0 0 0 0,1 1 1 0 0,-1-1-1 0 0,1 0 0 0 0,-1 0 0 0 0,1 0 1 0 0,-1 1-1 0 0,1-1 0 0 0,0 0 0 0 0,0 0 0 0 0,0 0 1 0 0,0 0-1 0 0,0 0 0 0 0,0 0 0 0 0,0-1 0 0 0,0 1 1 0 0,0 0-1 0 0,0 0 0 0 0,0-1 0 0 0,0 1 1 0 0,0 0-1 0 0,1-1 0 0 0,-1 0 0 0 0,0 1 0 0 0,2-1-16 0 0,8 4 293 0 0,0-1 0 0 0,1 0-1 0 0,0-1 1 0 0,0-1 0 0 0,-1 0 0 0 0,1 0-1 0 0,0-1 1 0 0,0-1 0 0 0,1 0-293 0 0,20 0 493 0 0,-12 0-183 0 0,-1-1 0 0 0,0-1 1 0 0,0-1-1 0 0,0-1 0 0 0,0-1 1 0 0,-1 0-1 0 0,5-3-310 0 0,-15 5 96 0 0,42-18 764 0 0,-50 21-702 0 0,-1 1 10 0 0,0 0-20 0 0,0 0-16 0 0,0 0-32 0 0,0 0-48 0 0,0 0-39 0 0,0 0-41 0 0,-20 62-556 0 0,18-40 597 0 0,-1-14-19 0 0,1 0-1 0 0,0 1 0 0 0,1-1 1 0 0,0 0-1 0 0,0 1 0 0 0,1-1 1 0 0,0 1-1 0 0,0-1 0 0 0,1 1 1 0 0,0-1-1 0 0,1 1 0 0 0,-1-1 1 0 0,2 0-1 0 0,-1 0 0 0 0,1 0 1 0 0,0 0-1 0 0,1 0 0 0 0,0-1 1 0 0,0 0-1 0 0,1 1 0 0 0,2 2 7 0 0,-1-8 94 0 0,-1-1-1 0 0,1 0 0 0 0,-1 0 0 0 0,1 0 0 0 0,0-1 1 0 0,-1 0-1 0 0,1 0 0 0 0,0 0 0 0 0,-1-1 0 0 0,1 0 1 0 0,-1 0-1 0 0,1 0 0 0 0,-1 0 0 0 0,1-1 0 0 0,-1 0 1 0 0,0 0-1 0 0,0-1 0 0 0,0 0 0 0 0,0 1 1 0 0,0-2-1 0 0,-1 1 0 0 0,1 0 0 0 0,-1-1 0 0 0,0 0 1 0 0,0 0-1 0 0,0 0 0 0 0,2-4-93 0 0,111-114 783 0 0,-87 79-564 0 0,-33 57-3033 0 0,1-3 2806 0 0,0 0 1 0 0,1 1-1 0 0,1-1 1 0 0,0 0-1 0 0,1 0 1 0 0,0 0-1 0 0,0 0 1 0 0,1 0-1 0 0,0 0 1 0 0,1 0-1 0 0,1-1 1 0 0,0 1-1 0 0,0-1 1 0 0,1 0 0 0 0,4 7 7 0 0,-7-13 33 0 0,1 0 0 0 0,-1 0-1 0 0,1 0 1 0 0,0 0 0 0 0,0-1 0 0 0,1 1 0 0 0,-1-1 0 0 0,1 0 0 0 0,0 0 0 0 0,-1 0 0 0 0,1 0 0 0 0,1-1 0 0 0,-1 0 0 0 0,0 1 0 0 0,0-2 0 0 0,1 1 0 0 0,-1 0 0 0 0,1-1 0 0 0,0 0 0 0 0,-1 0 0 0 0,1 0 0 0 0,0-1 0 0 0,0 0 0 0 0,0 1 0 0 0,-1-2 0 0 0,1 1 0 0 0,0-1 0 0 0,0 1 0 0 0,-1-1 0 0 0,1 0 0 0 0,-1-1 0 0 0,1 1 0 0 0,-1-1 0 0 0,1 0 0 0 0,-1 0 0 0 0,0-1 0 0 0,3-1-33 0 0,82-101 1152 0 0,14-31-864 0 0,-102 133-313 0 0,1 1 0 0 0,-1 0 1 0 0,0 0-1 0 0,1 0 0 0 0,-1 0 0 0 0,1 1 0 0 0,-1-1 1 0 0,1 0-1 0 0,0 1 0 0 0,0-1 0 0 0,0 1 0 0 0,0-1 0 0 0,0 1 1 0 0,0 0-1 0 0,0 0 0 0 0,0 0 0 0 0,1 0 0 0 0,-1 0 1 0 0,0 1-1 0 0,1-1 0 0 0,-1 1 0 0 0,0-1 0 0 0,1 1 0 0 0,-1 0 1 0 0,1 0-1 0 0,-1 0 0 0 0,0 0 0 0 0,1 0 0 0 0,-1 1 1 0 0,1-1-1 0 0,-1 1 0 0 0,0 0 0 0 0,1-1 0 0 0,-1 1 1 0 0,0 0-1 0 0,0 0 0 0 0,0 0 0 0 0,0 1 0 0 0,0-1 0 0 0,0 0 1 0 0,0 1-1 0 0,0 0 0 0 0,0-1 0 0 0,-1 1 0 0 0,1 0 1 0 0,1 2 24 0 0,58 62-71 0 0,-60-68 152 0 0,-1 0-1 0 0,1 0 1 0 0,0 0 0 0 0,0 0 0 0 0,-1 0 0 0 0,1 0 0 0 0,-1 0-1 0 0,1 0 1 0 0,-1-1 0 0 0,0 1 0 0 0,0 0 0 0 0,0 0-1 0 0,0 0 1 0 0,-1 0 0 0 0,1 0 0 0 0,0 0 0 0 0,-1-1 0 0 0,1 1-1 0 0,-1 0 1 0 0,0 0 0 0 0,0 0 0 0 0,0 0 0 0 0,0 1-1 0 0,0-1 1 0 0,-1-2-81 0 0,-5 2-100 0 0,0 0 0 0 0,-1 0 0 0 0,1 1 0 0 0,0 0 0 0 0,0 0 0 0 0,-1 0 0 0 0,1 1 0 0 0,0 1 0 0 0,-1-1 0 0 0,1 1 0 0 0,0 0 0 0 0,0 0 0 0 0,0 1 0 0 0,0 0 0 0 0,0 1 0 0 0,0-1 0 0 0,0 1 0 0 0,1 1 0 0 0,-1-1 0 0 0,1 1 0 0 0,0 0 0 0 0,0 0 0 0 0,0 1 0 0 0,1 0 0 0 0,-6 5 100 0 0,6-4-39 0 0,0-1 0 0 0,0 1-1 0 0,0 1 1 0 0,0-1 0 0 0,1 1 0 0 0,0 0 0 0 0,0-1 0 0 0,1 2 0 0 0,0-1 0 0 0,0 0-1 0 0,1 1 1 0 0,0-1 0 0 0,0 1 0 0 0,1 0 0 0 0,0-1 0 0 0,0 1 0 0 0,1 0 0 0 0,0 0-1 0 0,0 0 1 0 0,1 0 0 0 0,0 0 39 0 0,1-4 19 0 0,0 1-1 0 0,0-1 1 0 0,0 0-1 0 0,1 0 1 0 0,0 0-1 0 0,0 0 1 0 0,0 0-1 0 0,0 0 1 0 0,1-1-1 0 0,-1 0 1 0 0,1 1-1 0 0,0-1 1 0 0,0-1-1 0 0,0 1 1 0 0,0-1-1 0 0,1 1 1 0 0,-1-1-1 0 0,1 0 1 0 0,-1-1 0 0 0,1 1-1 0 0,0-1 1 0 0,-1 0-1 0 0,1 0 1 0 0,0 0-1 0 0,0-1 1 0 0,0 0-1 0 0,0 0 1 0 0,0 0-1 0 0,-1 0 1 0 0,1-1-1 0 0,0 0 1 0 0,0 0-1 0 0,0 0 1 0 0,1-1-19 0 0,5-2 114 0 0,0-1-1 0 0,0-1 1 0 0,0 1 0 0 0,-1-1 0 0 0,0-1 0 0 0,0 0-1 0 0,0-1 1 0 0,-1 0 0 0 0,0 0 0 0 0,0-1 0 0 0,1-3-114 0 0,7-4 96 0 0,109-102 68 0 0,-114 111-98 0 0,-15 14-493 0 0,-6 11 156 0 0,-11 133 175 0 0,26-22-184 0 0,-7 102-143 0 0,0-219 423 0 0,-1-1 0 0 0,0 1-1 0 0,-1-1 1 0 0,-1 0 0 0 0,1 0 0 0 0,-2 0 0 0 0,1-1-1 0 0,-2 1 1 0 0,1-1 0 0 0,-2 0 0 0 0,1-1-1 0 0,-1 0 1 0 0,0 0 0 0 0,-1 0 0 0 0,0-1 0 0 0,-1 0-1 0 0,1 0 1 0 0,-2-1 0 0 0,1 0 0 0 0,-1-1 0 0 0,0 0-1 0 0,0 0 1 0 0,0-1 0 0 0,-1-1 0 0 0,0 0-1 0 0,0 0 1 0 0,0-1 0 0 0,0 0 0 0 0,-1-1 0 0 0,1-1-1 0 0,-2 1 1 0 0,12-2-1 0 0,-1 1 0 0 0,1-1-1 0 0,-1 0 1 0 0,1 1 0 0 0,-1-1-1 0 0,0 0 1 0 0,1 0 0 0 0,-1 0-1 0 0,0 0 1 0 0,1 0 0 0 0,-1 0-1 0 0,0-1 1 0 0,1 1 0 0 0,-1 0-1 0 0,1-1 1 0 0,-1 0 0 0 0,1 1-1 0 0,-1-1 1 0 0,1 0 0 0 0,-1 0-1 0 0,1 1 1 0 0,0-1 0 0 0,-1 0-1 0 0,1 0 1 0 0,0-1 0 0 0,0 1-1 0 0,0 0 1 0 0,0 0 0 0 0,0-1-1 0 0,0 1 1 0 0,0 0 0 0 0,0-1-1 0 0,0 1 1 0 0,1-1 0 0 0,-1 1-1 0 0,0-1 1 0 0,1 1 0 0 0,-1-1-1 0 0,1 1 1 0 0,0-1 0 0 0,0 0-1 0 0,0 1 1 0 0,-1-1 0 0 0,1 0-1 0 0,1 1 1 0 0,-1-1 0 0 0,0 0-1 0 0,0 1 1 0 0,1-1 0 0 0,-1 1-1 0 0,1-1 2 0 0,1-6 10 0 0,2 0 1 0 0,-1 0-1 0 0,1 1 0 0 0,0-1 0 0 0,0 1 0 0 0,1 0 0 0 0,0 0 0 0 0,0 1 0 0 0,1-1 0 0 0,0 1 0 0 0,1 0-10 0 0,6-9 76 0 0,506-559 159 0 0,-507 559-345 0 0,0-1 0 0 0,0 0 0 0 0,-1 0 1 0 0,-1-1-1 0 0,-1-1 0 0 0,-1 1 0 0 0,0-2 0 0 0,-1 1 1 0 0,-1-1-1 0 0,-1 0 0 0 0,-1 0 0 0 0,0 0 0 0 0,-1-1 1 0 0,-2 1-1 0 0,0-4 110 0 0,-1 22 1 0 0,2-4 17 0 0,-1 0 0 0 0,0 0 0 0 0,-1 1 0 0 0,1-1 0 0 0,-1 0 0 0 0,0 0 0 0 0,-1 0 0 0 0,1 0 0 0 0,-1 0 0 0 0,0 0 0 0 0,0 0 0 0 0,0 0 0 0 0,-1 0 0 0 0,1 1 0 0 0,-1-1 0 0 0,-1 0 0 0 0,1 1 0 0 0,0 0 0 0 0,-1 0 0 0 0,0-1 0 0 0,0 2 0 0 0,0-1 0 0 0,-1 0 0 0 0,1 1 0 0 0,-1-1 0 0 0,0 1 0 0 0,0 0 0 0 0,0 0 0 0 0,0 1 0 0 0,-1-1 0 0 0,-3-1-18 0 0,4 3-39 0 0,0 0 0 0 0,-1 0 0 0 0,1 0 1 0 0,0 1-1 0 0,0 0 0 0 0,0 0 1 0 0,-1 0-1 0 0,1 0 0 0 0,0 1 1 0 0,0-1-1 0 0,0 1 0 0 0,0 0 0 0 0,-1 0 1 0 0,1 1-1 0 0,1-1 0 0 0,-1 1 1 0 0,0 0-1 0 0,0 0 0 0 0,1 0 0 0 0,-1 1 1 0 0,1-1-1 0 0,0 1 0 0 0,-1 0 1 0 0,1 0-1 0 0,0 0 0 0 0,1 0 0 0 0,-1 0 1 0 0,1 1-1 0 0,-1-1 0 0 0,1 1 1 0 0,0 0-1 0 0,0-1 0 0 0,1 1 1 0 0,-1 0-1 0 0,1 0 0 0 0,0 0 0 0 0,0 0 1 0 0,0 0-1 0 0,0 1 0 0 0,1-1 39 0 0,18 83-98 0 0,-12-70 212 0 0,1 1 0 0 0,-2-1 1 0 0,0 1-1 0 0,-2 0 1 0 0,0 0-1 0 0,0 0 1 0 0,-2 0-1 0 0,0 0 1 0 0,-2 1-1 0 0,0 8-114 0 0,1 0 1 0 0,-6 83-40 0 0,8-109 51 0 0,-1 1-1 0 0,0 0 0 0 0,1-1 1 0 0,-1 1-1 0 0,1-1 0 0 0,-1 0 0 0 0,1 1 1 0 0,0-1-1 0 0,0 0 0 0 0,-1 0 1 0 0,1 0-1 0 0,0 0 0 0 0,0-1 0 0 0,0 1 1 0 0,0 0-1 0 0,0-1 0 0 0,0 0 0 0 0,0 1 1 0 0,0-1-1 0 0,0 0 0 0 0,0 0 1 0 0,1 0-1 0 0,-1 0 0 0 0,0 0 0 0 0,0 0 1 0 0,0-1-1 0 0,0 1 0 0 0,0-1 1 0 0,0 0-1 0 0,0 1 0 0 0,0-1 0 0 0,0 0 1 0 0,-1 0-1 0 0,1 0 0 0 0,0-1-11 0 0,177-115 806 0 0,-175 114-830 0 0,1-1 1 0 0,-1 1-1 0 0,1 0 1 0 0,0 1-1 0 0,0-1 1 0 0,0 1-1 0 0,0 0 1 0 0,1 0-1 0 0,-1 0 1 0 0,1 1 0 0 0,-1 0-1 0 0,1 0 1 0 0,-1 1-1 0 0,1-1 1 0 0,4 1 23 0 0,-4 46 126 0 0,-7-24-35 0 0,11 80-78 0 0,-9-99-9 0 0,0 1-1 0 0,0-1 1 0 0,1 0 0 0 0,0 0-1 0 0,-1 0 1 0 0,1 0-1 0 0,1 0 1 0 0,-1 0 0 0 0,0 0-1 0 0,1-1 1 0 0,-1 1 0 0 0,1-1-1 0 0,-1 1 1 0 0,1-1-1 0 0,0 0 1 0 0,0 0 0 0 0,0-1-1 0 0,1 1 1 0 0,-1-1-1 0 0,0 1 1 0 0,1-1 0 0 0,-1 0-1 0 0,0 0 1 0 0,1-1-1 0 0,-1 1 1 0 0,1-1 0 0 0,2 1-4 0 0,12-4 127 0 0,0 0 0 0 0,-1-1 0 0 0,0 0 0 0 0,0-2 0 0 0,0 0 0 0 0,-1-1 0 0 0,0-1 0 0 0,0 0 0 0 0,0-1 0 0 0,-1-1 0 0 0,-1 0 1 0 0,0-1-1 0 0,0 0 0 0 0,-1-2 0 0 0,-1 1 0 0 0,0-1 0 0 0,0-1 0 0 0,1-3-127 0 0,12-9 103 0 0,3 2-69 0 0,-2-1 0 0 0,-1-1 1 0 0,-1-2-1 0 0,-1 0 0 0 0,-2-1 1 0 0,-1-1-1 0 0,-1-1 0 0 0,-1-1 1 0 0,-2-1-1 0 0,-1 0 0 0 0,-2-1 1 0 0,5-21-35 0 0,-15-71 268 0 0,-3 122-253 0 0,-1 0 1 0 0,1 0 0 0 0,-1 0-1 0 0,0 0 1 0 0,0 0-1 0 0,0 1 1 0 0,-1-1 0 0 0,1 0-1 0 0,-1 0 1 0 0,0 1 0 0 0,0-1-1 0 0,0 1 1 0 0,-1 0-1 0 0,1-1 1 0 0,-1 1 0 0 0,1 0-1 0 0,-1 1 1 0 0,0-1 0 0 0,0 0-1 0 0,-1 1 1 0 0,1-1-1 0 0,0 1 1 0 0,-1 0 0 0 0,0 0-1 0 0,1 1 1 0 0,-1-1 0 0 0,0 1-1 0 0,0 0 1 0 0,0 0-1 0 0,0 0 1 0 0,0 0 0 0 0,0 1-1 0 0,0-1 1 0 0,0 1 0 0 0,0 0-1 0 0,0 0 1 0 0,0 1 0 0 0,0-1-1 0 0,-2 2-15 0 0,0 2-17 0 0,0 2-1 0 0,0-1 0 0 0,0 0 1 0 0,1 1-1 0 0,0 0 1 0 0,0 0-1 0 0,1 1 0 0 0,0-1 1 0 0,0 1-1 0 0,0 0 1 0 0,1 0-1 0 0,0 0 0 0 0,0 1 1 0 0,1-1-1 0 0,0 2 18 0 0,-3 12-3 0 0,1 0 0 0 0,1 1 0 0 0,1-1 0 0 0,0 1 0 0 0,2-1-1 0 0,1 1 1 0 0,0 0 0 0 0,2-1 0 0 0,2 10 3 0 0,11 50-41 0 0,-3 0 0 0 0,-3 1 0 0 0,-5 1 0 0 0,-3 21 41 0 0,-10-135-7536 0 0,-1 7-1884 0 0,6 16 2663 0 0</inkml:trace>
  <inkml:trace contextRef="#ctx0" brushRef="#br0" timeOffset="24307.358">7035 267 12859 0 0,'0'0'1664'0'0,"0"0"-597"0"0,0 0-71 0 0,0 0 179 0 0,0 0 71 0 0,0 0-110 0 0,0 0-189 0 0,0 0-124 0 0,0 0-80 0 0,37 5-79 0 0,119 16-87 0 0,203 8 646 0 0,-255-25-2700 0 0,-59-4-2538 0 0,-12 0-3040 0 0,-13 0-4806 0 0</inkml:trace>
  <inkml:trace contextRef="#ctx0" brushRef="#br0" timeOffset="46803.252">1 2126 0 0 0,'0'0'489'0'0,"0"0"512"0"0,0 0 243 0 0,0 0 110 0 0,0 0 3 0 0,0 0-65 0 0,0 0-93 0 0,0 0-100 0 0,10 7-69 0 0,33 20 11 0 0,-39-25-852 0 0,0-1-1 0 0,0 1 0 0 0,0-1 0 0 0,0 0 1 0 0,0-1-1 0 0,0 1 0 0 0,0-1 1 0 0,0 1-1 0 0,0-1 0 0 0,0 0 0 0 0,0-1 1 0 0,0 1-1 0 0,1-1 0 0 0,-1 0 1 0 0,0 0-1 0 0,0 0 0 0 0,-1 0 0 0 0,1-1 1 0 0,0 0-1 0 0,0 0 0 0 0,-1 0 1 0 0,1 0-1 0 0,-1 0 0 0 0,1-1-188 0 0,1 0 140 0 0,26-18 245 0 0,-1-1 0 0 0,-1-2 0 0 0,-1-1 0 0 0,-1-2 1 0 0,-1 0-1 0 0,-1-2 0 0 0,-2-1 0 0 0,7-13-385 0 0,77-88 5 0 0,-105 129 19 0 0,-1 0-49 0 0,0 0 0 0 0,0-1-1 0 0,0 1 1 0 0,0 0-1 0 0,0 0 1 0 0,0 0 0 0 0,1 0-1 0 0,-1 0 1 0 0,1 0-1 0 0,0 0 1 0 0,0 0-1 0 0,-1 0 1 0 0,1 1 0 0 0,0-1-1 0 0,0 1 1 0 0,1 0-1 0 0,-1-1 1 0 0,0 1 0 0 0,0 0-1 0 0,1 0 1 0 0,-1 0-1 0 0,0 1 1 0 0,1-1 0 0 0,-1 1-1 0 0,1-1 1 0 0,-1 1-1 0 0,1 0 1 0 0,-1 0-1 0 0,1 0 1 0 0,-1 0 0 0 0,1 0-1 0 0,-1 0 1 0 0,1 1-1 0 0,-1-1 1 0 0,1 1 0 0 0,-1 0-1 0 0,0 0 1 0 0,1 0-1 0 0,-1 0 1 0 0,0 0 0 0 0,0 0-1 0 0,0 0 1 0 0,0 1-1 0 0,0-1 1 0 0,0 1-1 0 0,1 1 26 0 0,5 14 148 0 0,-2 0 0 0 0,-1 1 0 0 0,0 0 0 0 0,-1-1 0 0 0,-1 2-1 0 0,0-1 1 0 0,-2 0 0 0 0,0 0 0 0 0,-1 1 0 0 0,-2 14-148 0 0,2-4 155 0 0,-2-15-147 0 0,0-1 1 0 0,-1 0-1 0 0,0 1 0 0 0,-1-1 0 0 0,0-1 1 0 0,-1 1-1 0 0,-1-1 0 0 0,0 1 0 0 0,0-2 0 0 0,-1 1 1 0 0,-1-1-1 0 0,0 0 0 0 0,-1 0 0 0 0,0-1 1 0 0,0-1-1 0 0,-1 1 0 0 0,0-1 0 0 0,-1-1 1 0 0,0 0-1 0 0,0 0 0 0 0,-1-2 0 0 0,0 1 1 0 0,-8 2-9 0 0,-57-4-1523 0 0,74-8 1432 0 0,0 1 1 0 0,0 0 0 0 0,0-1 0 0 0,1 0 0 0 0,-1 1 0 0 0,1-1 0 0 0,-1 0 0 0 0,1-1 0 0 0,0 1 0 0 0,0 0 0 0 0,0 0 0 0 0,1-1 0 0 0,-1 0 0 0 0,1 1 0 0 0,0-1 0 0 0,0 1 0 0 0,0-1 0 0 0,0 0 0 0 0,1 0 0 0 0,-1 0 0 0 0,1 1 0 0 0,0-1 0 0 0,0 0 0 0 0,1 0 0 0 0,-1 0 0 0 0,1-1 90 0 0,-1 1-95 0 0,0-1-1 0 0,0 1 1 0 0,1-1 0 0 0,-1 1-1 0 0,1-1 1 0 0,0 1 0 0 0,1-1-1 0 0,-1 1 1 0 0,1 0 0 0 0,0 0-1 0 0,0 0 1 0 0,0 0 0 0 0,0 0-1 0 0,1 0 1 0 0,-1 0 0 0 0,1 1-1 0 0,0-1 1 0 0,0 1 0 0 0,1 0-1 0 0,-1 0 1 0 0,0 0 0 0 0,1 0-1 0 0,0 1 1 0 0,0 0 0 0 0,4-3 95 0 0,-3 2 9 0 0,1 0 1 0 0,0 0-1 0 0,0 0 1 0 0,0 0-1 0 0,0 1 1 0 0,0 0-1 0 0,1 0 0 0 0,-1 1 1 0 0,1 0-1 0 0,-1 0 1 0 0,1 1-1 0 0,0-1 1 0 0,-1 1-1 0 0,1 1 1 0 0,0-1-1 0 0,-1 1 0 0 0,1 0 1 0 0,-1 1-1 0 0,0-1 1 0 0,1 1-1 0 0,-1 1 1 0 0,0-1-1 0 0,0 1 1 0 0,3 2-10 0 0,43 30 590 0 0,60 26 292 0 0,-100-57-724 0 0,0-1-1 0 0,1-1 1 0 0,-1 0-1 0 0,0-1 1 0 0,1-1 0 0 0,-1 1-1 0 0,0-2 1 0 0,1 0 0 0 0,-1 0-1 0 0,0-1 1 0 0,0-1 0 0 0,0 0-1 0 0,0-1 1 0 0,6-2-158 0 0,7-5 147 0 0,-1-2 0 0 0,0 0 0 0 0,-1-2 0 0 0,-1 0 0 0 0,0-1 0 0 0,-1-2 0 0 0,-1 0 0 0 0,0-1 0 0 0,-2-1 0 0 0,0-1 0 0 0,-1 0 0 0 0,-1-1 0 0 0,-1-1 0 0 0,-1 0 0 0 0,-2-2 0 0 0,11-24-146 0 0,-11-12 340 0 0,-26 68-1621 0 0,6 7 1202 0 0,1 0 1 0 0,0 1-1 0 0,1 0 0 0 0,0 0 1 0 0,1 0-1 0 0,1 1 1 0 0,0-1-1 0 0,2 1 1 0 0,0 0-1 0 0,0 0 1 0 0,1 0-1 0 0,1 0 1 0 0,1 0-1 0 0,2 14 78 0 0,-2-24 32 0 0,0 0 0 0 0,1-1 0 0 0,-1 1 0 0 0,1 0 0 0 0,0-1 0 0 0,1 1 0 0 0,-1-1 0 0 0,1 0 0 0 0,0 0 0 0 0,1 0 0 0 0,-1 0 0 0 0,1 0 0 0 0,0-1 0 0 0,0 1 0 0 0,0-1 0 0 0,1 0-1 0 0,0-1 1 0 0,-1 1 0 0 0,1-1 0 0 0,0 0 0 0 0,1 0 0 0 0,-1 0 0 0 0,1-1 0 0 0,-1 0 0 0 0,1 0 0 0 0,-1 0 0 0 0,1-1 0 0 0,0 0 0 0 0,0 0 0 0 0,0 0 0 0 0,3-1-32 0 0,1 1 55 0 0,0-2 1 0 0,0 0-1 0 0,0 0 0 0 0,0 0 1 0 0,0-1-1 0 0,0-1 1 0 0,-1 0-1 0 0,1 0 0 0 0,-1-1 1 0 0,0 0-1 0 0,0 0 1 0 0,0-1-1 0 0,-1-1 0 0 0,1 1 1 0 0,-1-1-1 0 0,-1-1 1 0 0,3-1-57 0 0,12-12 70 0 0,-1-2-1 0 0,-1 0 1 0 0,-1-1-1 0 0,-1-1 1 0 0,-1-1-1 0 0,10-19-68 0 0,-39 60-2064 0 0,9-3 1818 0 0,0-7 233 0 0,1 0 0 0 0,-1 0-1 0 0,1 1 1 0 0,0 0 0 0 0,1-1-1 0 0,-1 1 1 0 0,1 0-1 0 0,1 0 1 0 0,-1-1 0 0 0,1 1-1 0 0,0 0 1 0 0,1 0-1 0 0,0 0 1 0 0,0-1 0 0 0,0 1-1 0 0,1 0 1 0 0,0-1 0 0 0,0 1-1 0 0,1-1 1 0 0,0 0-1 0 0,0 0 1 0 0,0 0 0 0 0,1 0-1 0 0,0 0 1 0 0,0-1 0 0 0,0 1-1 0 0,1-1 1 0 0,-1 0-1 0 0,1-1 1 0 0,0 1 0 0 0,4 1 13 0 0,2-2 81 0 0,0-2 0 0 0,-1 0 1 0 0,1 0-1 0 0,0-1 0 0 0,0 0 0 0 0,0-1 1 0 0,1 0-1 0 0,-1-1 0 0 0,0 0 1 0 0,0 0-1 0 0,-1-2 0 0 0,1 1 0 0 0,0-1 1 0 0,-1-1-1 0 0,1 0 0 0 0,-1 0 1 0 0,0-1-1 0 0,0 0 0 0 0,-1-1 0 0 0,0 0 1 0 0,0-1-1 0 0,3-2-81 0 0,24-15 240 0 0,0-2 1 0 0,-2-1-1 0 0,0-2 0 0 0,-3-1 0 0 0,0-2 1 0 0,-2 0-1 0 0,17-27-240 0 0,-39 51-2 0 0,-1-1 1 0 0,0 1-1 0 0,0-1 1 0 0,-1 0 0 0 0,0 0-1 0 0,-1-1 1 0 0,0 1-1 0 0,0-1 1 0 0,-1 0 0 0 0,-1 0-1 0 0,0 0 1 0 0,0-1-1 0 0,-1 1 1 0 0,0 0-1 0 0,0-1 1 0 0,-2-4 1 0 0,0 13-86 0 0,-1 0 1 0 0,0 0-1 0 0,0 0 0 0 0,0 0 0 0 0,-1 0 0 0 0,1 1 1 0 0,0-1-1 0 0,-1 1 0 0 0,1-1 0 0 0,-1 1 0 0 0,1 0 1 0 0,-1 0-1 0 0,0 0 0 0 0,1 0 0 0 0,-1 1 1 0 0,0-1-1 0 0,0 1 0 0 0,1-1 0 0 0,-1 1 0 0 0,0 0 1 0 0,0 0-1 0 0,0 0 0 0 0,0 1 0 0 0,1-1 1 0 0,-1 1-1 0 0,0-1 0 0 0,0 1 0 0 0,1 0 0 0 0,-1 0 1 0 0,1 0-1 0 0,-1 1 0 0 0,1-1 0 0 0,-1 0 0 0 0,-1 3 86 0 0,-9 1-155 0 0,1 2-1 0 0,1 0 0 0 0,-1 0 0 0 0,1 1 0 0 0,0 0 0 0 0,1 1 0 0 0,0 0 1 0 0,0 1-1 0 0,1 0 0 0 0,0 1 0 0 0,1 0 0 0 0,0 0 0 0 0,1 0 0 0 0,0 1 0 0 0,1 0 1 0 0,0 1 155 0 0,6-11 3 0 0,-1 0 0 0 0,0-1 1 0 0,1 1-1 0 0,-1 0 1 0 0,1 0-1 0 0,0 0 1 0 0,0 0-1 0 0,0 0 1 0 0,0 0-1 0 0,0 0 1 0 0,0 0-1 0 0,0 0 0 0 0,0 0 1 0 0,1 0-1 0 0,-1-1 1 0 0,1 1-1 0 0,0 0 1 0 0,-1 0-1 0 0,1 0 1 0 0,0-1-1 0 0,0 1 0 0 0,0 0 1 0 0,0-1-1 0 0,0 1 1 0 0,1-1-1 0 0,-1 1 1 0 0,0-1-1 0 0,1 0 1 0 0,-1 1-1 0 0,1-1 1 0 0,-1 0-1 0 0,1 0 0 0 0,0 0 1 0 0,-1 0-1 0 0,1 0 1 0 0,0 0-1 0 0,0-1 1 0 0,0 1-1 0 0,0-1 1 0 0,0 1-1 0 0,0-1-3 0 0,88 8 892 0 0,-78-8-827 0 0,162-3 976 0 0,-173 3-996 0 0,1 1 1 0 0,0 0 0 0 0,0 0-1 0 0,-1 0 1 0 0,1 0 0 0 0,0 0-1 0 0,-1 0 1 0 0,1 0 0 0 0,-1 0-1 0 0,0 1 1 0 0,1-1 0 0 0,-1 0-1 0 0,0 1 1 0 0,0-1 0 0 0,0 1-1 0 0,0 0 1 0 0,0-1 0 0 0,0 1-1 0 0,0 0 1 0 0,0 0 0 0 0,-1-1-1 0 0,1 1 1 0 0,-1 0 0 0 0,1 0-1 0 0,-1 0 1 0 0,0 0 0 0 0,0 0-1 0 0,0 0 1 0 0,0 0 0 0 0,0-1-1 0 0,0 1 1 0 0,0 2-46 0 0,-14 63 1081 0 0,-66 86-471 0 0,72-136-1854 0 0,11-13-3923 0 0,6-2-3418 0 0,-5-2 3117 0 0</inkml:trace>
  <inkml:trace contextRef="#ctx0" brushRef="#br0" timeOffset="47479.714">2548 1548 3985 0 0,'0'0'1307'0'0,"0"0"-51"0"0,0 0 280 0 0,0 0 242 0 0,0 0 42 0 0,0 0-91 0 0,0 0-173 0 0,0 0-170 0 0,0 0-174 0 0,0 0-222 0 0,31-19-236 0 0,97-59-173 0 0,-119 74-472 0 0,-1 0 0 0 0,0-1 0 0 0,0 0 0 0 0,0 0 0 0 0,0-1 0 0 0,-1 0 0 0 0,0 0 0 0 0,-1-1 0 0 0,1 0 0 0 0,-1 0 0 0 0,0-1 0 0 0,0-1-109 0 0,5-7 151 0 0,0 2-70 0 0,0-2 0 0 0,-2 1 0 0 0,1-2 0 0 0,-2 1 0 0 0,0-1 0 0 0,-1 0 0 0 0,-1-1 0 0 0,0 0 0 0 0,-1 0 0 0 0,-1 0 0 0 0,-1 0 0 0 0,1-18-81 0 0,-5 36-25 0 0,1-1 0 0 0,0 0 0 0 0,-1 0 0 0 0,1 1 0 0 0,-1-1 0 0 0,1 0 0 0 0,-1 1 0 0 0,0-1 0 0 0,1 1 0 0 0,-1-1 0 0 0,1 1 1 0 0,-1-1-1 0 0,0 1 0 0 0,0-1 0 0 0,1 1 0 0 0,-1-1 0 0 0,0 1 0 0 0,0 0 0 0 0,1 0 0 0 0,-1-1 0 0 0,0 1 0 0 0,0 0 0 0 0,0 0 0 0 0,0 0 0 0 0,1 0 0 0 0,-1 0 1 0 0,0 0-1 0 0,0 0 0 0 0,0 0 0 0 0,0 0 0 0 0,1 0 0 0 0,-1 1 0 0 0,0-1 0 0 0,0 0 0 0 0,1 0 0 0 0,-1 1 0 0 0,0-1 0 0 0,0 1 0 0 0,1-1 0 0 0,-1 1 0 0 0,0-1 1 0 0,1 1-1 0 0,-1-1 0 0 0,0 1 0 0 0,1-1 0 0 0,-1 1 0 0 0,1 0 0 0 0,-1-1 0 0 0,1 1 0 0 0,-1 0 0 0 0,1-1 0 0 0,0 1 0 0 0,-1 0 0 0 0,1 0 0 0 0,0 0 0 0 0,-1 0 25 0 0,-64 146-717 0 0,40-58 720 0 0,4 0 0 0 0,4 2 0 0 0,4-1-1 0 0,4 2 1 0 0,4 0 0 0 0,4 0 0 0 0,8 56-3 0 0,19 309-495 0 0,-45-322 325 0 0,17-130 139 0 0,0 0 0 0 0,0 0-1 0 0,0 0 1 0 0,-1-1 0 0 0,0 1 0 0 0,0-1 0 0 0,0 1 0 0 0,0-1 0 0 0,-1 0 0 0 0,0-1-1 0 0,0 1 1 0 0,0 0 0 0 0,0-1 0 0 0,0 0 0 0 0,-1 0 0 0 0,0 0 0 0 0,1-1-1 0 0,-1 0 1 0 0,0 0 0 0 0,0 0 0 0 0,0 0 0 0 0,0-1 0 0 0,-1 1 0 0 0,1-1 31 0 0,-4-1-57 0 0,1 1 0 0 0,0-1 1 0 0,0-1-1 0 0,0 1 1 0 0,0-1-1 0 0,0-1 0 0 0,0 0 1 0 0,0 0-1 0 0,0 0 1 0 0,0-1-1 0 0,1 0 0 0 0,0 0 1 0 0,-1-1-1 0 0,1 0 1 0 0,0-1-1 0 0,1 1 0 0 0,-1-1 1 0 0,1 0-1 0 0,0-1 1 0 0,0 0-1 0 0,1 0 0 0 0,-1 0 1 0 0,1 0-1 0 0,1-1 1 0 0,-1 0-1 0 0,1 0 0 0 0,0 0 1 0 0,1-1-1 0 0,0 1 1 0 0,0-1-1 0 0,1 1 0 0 0,-1-1 1 0 0,2 0-1 0 0,-1-4 57 0 0,-1-1 88 0 0,0 0-1 0 0,1 0 0 0 0,1 0 1 0 0,0 0-1 0 0,1 0 0 0 0,0 0 1 0 0,1 0-1 0 0,0 0 0 0 0,1 0 1 0 0,1 1-1 0 0,0-1 0 0 0,1 0 1 0 0,0 1-1 0 0,3-5-87 0 0,17-29 71 0 0,1 0 0 0 0,3 2 0 0 0,1 2 0 0 0,3 0 0 0 0,1 2 0 0 0,2 2 0 0 0,1 1 0 0 0,2 1 0 0 0,10-4-71 0 0,0 8-1295 0 0,-14 16-7536 0 0,-29 15 4595 0 0,1 1-154 0 0</inkml:trace>
  <inkml:trace contextRef="#ctx0" brushRef="#br0" timeOffset="48563.887">3204 1780 4953 0 0,'0'0'3571'0'0,"0"0"-1390"0"0,0 0-434 0 0,0 0-19 0 0,0 0-167 0 0,0 0-285 0 0,0 0-229 0 0,0 0-203 0 0,0 0-160 0 0,0 0-161 0 0,0 0-155 0 0,0 0-141 0 0,0 0-93 0 0,-22 7-55 0 0,-66 20-48 0 0,84-26-31 0 0,0 1 1 0 0,0-1 0 0 0,0 1-1 0 0,0 0 1 0 0,1 0 0 0 0,-1 0-1 0 0,1 0 1 0 0,-1 1 0 0 0,1 0-1 0 0,0-1 1 0 0,0 1 0 0 0,0 0-1 0 0,0 1 1 0 0,1-1 0 0 0,-1 0-1 0 0,1 1 1 0 0,-1 1-1 0 0,-5 7-14 0 0,0-2-32 0 0,1-1-1 0 0,0 2 1 0 0,0-1-1 0 0,1 1 1 0 0,0 0-1 0 0,1 0 1 0 0,0 0-1 0 0,1 1 0 0 0,1 0 1 0 0,0 0-1 0 0,0 0 1 0 0,1 0-1 0 0,0 0 1 0 0,1 1-1 0 0,1-1 1 0 0,0 0-1 0 0,2 12 47 0 0,-2-22 5 0 0,1 0 1 0 0,-1 0-1 0 0,1 0 0 0 0,0 0 0 0 0,0 0 0 0 0,0 0 0 0 0,0 0 1 0 0,1 0-1 0 0,-1 0 0 0 0,0 0 0 0 0,1 0 0 0 0,0-1 0 0 0,-1 1 0 0 0,1-1 1 0 0,0 1-1 0 0,-1-1 0 0 0,1 0 0 0 0,0 0 0 0 0,0 1 0 0 0,0-1 1 0 0,0 0-1 0 0,1-1 0 0 0,-1 1 0 0 0,0 0 0 0 0,0-1 0 0 0,0 1 0 0 0,1-1 1 0 0,-1 0-1 0 0,0 0 0 0 0,0 0 0 0 0,1 0 0 0 0,-1 0 0 0 0,0 0 1 0 0,0 0-1 0 0,1-1-5 0 0,74-32 1234 0 0,-59 15-1061 0 0,0-2 0 0 0,-1-1-1 0 0,-1 0 1 0 0,-1 0 0 0 0,-1-2-1 0 0,3-6-172 0 0,31-48 35 0 0,11 9-587 0 0,-58 106-1459 0 0,-4 130 1894 0 0,3-164 140 0 0,1 0 1 0 0,0-1 0 0 0,0 1 0 0 0,1 0 0 0 0,-1 0 0 0 0,1-1-1 0 0,-1 1 1 0 0,1-1 0 0 0,0 1 0 0 0,1-1 0 0 0,-1 0-1 0 0,0 0 1 0 0,1 0 0 0 0,0 0 0 0 0,0 0 0 0 0,0-1 0 0 0,0 1-1 0 0,0-1 1 0 0,0 0 0 0 0,1 0 0 0 0,-1 0 0 0 0,1 0-1 0 0,-1-1 1 0 0,1 1 0 0 0,0-1 0 0 0,0 0 0 0 0,0 0 0 0 0,-1 0-1 0 0,1-1 1 0 0,0 1 0 0 0,0-1 0 0 0,0 0 0 0 0,0 0-1 0 0,0 0 1 0 0,0-1 0 0 0,0 1 0 0 0,0-1 0 0 0,0 0 0 0 0,-1 0-1 0 0,1 0 1 0 0,0-1 0 0 0,-1 0 0 0 0,3 0-24 0 0,111-94 1806 0 0,-93 69-1727 0 0,1 1 0 0 0,1 1 0 0 0,1 1 0 0 0,1 1 0 0 0,1 2 0 0 0,1 1 0 0 0,17-8-79 0 0,64-24-61 0 0,-110 54 46 0 0,-1-1 0 0 0,1 0 1 0 0,0 0-1 0 0,-1 1 1 0 0,1-1-1 0 0,-1 0 0 0 0,1 1 1 0 0,-1-1-1 0 0,0 1 0 0 0,1-1 1 0 0,-1 0-1 0 0,0 1 1 0 0,0-1-1 0 0,0 1 0 0 0,0-1 1 0 0,0 0-1 0 0,0 1 0 0 0,-1-1 1 0 0,1 1-1 0 0,0-1 1 0 0,-1 0-1 0 0,1 1 0 0 0,-1-1 1 0 0,0 0-1 0 0,1 1 0 0 0,-1-1 1 0 0,0 0-1 0 0,0 1 15 0 0,-39 43 404 0 0,40-45-376 0 0,-1 1 0 0 0,1-1 0 0 0,-1 1 0 0 0,0-1 0 0 0,1 1 0 0 0,-1-1-1 0 0,1 1 1 0 0,-1-1 0 0 0,0 0 0 0 0,0 1 0 0 0,1-1 0 0 0,-1 0 0 0 0,0 0 0 0 0,0 0-1 0 0,1 1 1 0 0,-1-1 0 0 0,0 0 0 0 0,0 0 0 0 0,1 0 0 0 0,-1 0 0 0 0,0 0 0 0 0,0 0 0 0 0,0 0-1 0 0,1-1 1 0 0,-1 1 0 0 0,0 0 0 0 0,0 0 0 0 0,1 0 0 0 0,-1-1 0 0 0,0 1 0 0 0,1-1-1 0 0,-1 1 1 0 0,0 0 0 0 0,1-1 0 0 0,-1 1 0 0 0,0-1 0 0 0,1 1 0 0 0,-1-1 0 0 0,1 0-1 0 0,-1 1 1 0 0,1-1 0 0 0,-1 1 0 0 0,1-1 0 0 0,0 0 0 0 0,-1 1 0 0 0,1-1 0 0 0,0 0-28 0 0,-11-12-138 0 0,7 12 102 0 0,1-1 0 0 0,-1 1 1 0 0,0 0-1 0 0,0 0 1 0 0,0 0-1 0 0,0 1 0 0 0,0 0 1 0 0,-1-1-1 0 0,1 1 1 0 0,0 1-1 0 0,0-1 1 0 0,0 1-1 0 0,0-1 0 0 0,0 1 1 0 0,0 0-1 0 0,0 0 1 0 0,1 1-1 0 0,-1-1 1 0 0,0 1-1 0 0,1 0 0 0 0,-1 0 1 0 0,1 0-1 0 0,-1 1 1 0 0,1-1-1 0 0,-2 3 36 0 0,1-1-19 0 0,0 0-1 0 0,0 0 1 0 0,0 0 0 0 0,1 0-1 0 0,0 1 1 0 0,0-1-1 0 0,0 1 1 0 0,1 0 0 0 0,0 0-1 0 0,-1 0 1 0 0,2 0 0 0 0,-1 1-1 0 0,1-1 1 0 0,-1 0 0 0 0,1 1-1 0 0,1-1 1 0 0,-1 1-1 0 0,1-1 1 0 0,0 1 0 0 0,0-1-1 0 0,1 1 1 0 0,0-1 0 0 0,0 2 19 0 0,2 1-13 0 0,1-1-1 0 0,0 1 1 0 0,0-1 0 0 0,0 0 0 0 0,1-1 0 0 0,0 1 0 0 0,0-1 0 0 0,1 0 0 0 0,0 0 0 0 0,0 0 0 0 0,0-1-1 0 0,1 0 1 0 0,-1 0 0 0 0,1-1 0 0 0,0 0 0 0 0,1 0 0 0 0,-1-1 0 0 0,1 0 0 0 0,-1 0 0 0 0,1 0 0 0 0,0-1 0 0 0,7 1 13 0 0,152 5 334 0 0,-138-13-227 0 0,-1 0-1 0 0,1-2 0 0 0,-1-1 1 0 0,0-1-1 0 0,-1-1 0 0 0,18-11-106 0 0,-41 20 13 0 0,17-8 77 0 0,0-1-1 0 0,0 0 1 0 0,0-2-1 0 0,-1 0 1 0 0,-1-1-1 0 0,-1-2 1 0 0,0 1 0 0 0,0-2-1 0 0,-1-1 1 0 0,-2 0-1 0 0,1-1 1 0 0,-2 0-1 0 0,9-15-89 0 0,-18 22-31 0 0,0 0 1 0 0,0-1-1 0 0,-1 0 0 0 0,0 0 0 0 0,-1-1 0 0 0,0 1 0 0 0,-1 0 0 0 0,-1-1 0 0 0,0 0 0 0 0,-1 1 0 0 0,0-1 1 0 0,-1-6 30 0 0,1 17-33 0 0,-1 0 0 0 0,0-1 0 0 0,1 1 1 0 0,-1 0-1 0 0,0-1 0 0 0,0 1 1 0 0,0 0-1 0 0,0 0 0 0 0,-1 0 0 0 0,1 0 1 0 0,-1 0-1 0 0,1 0 0 0 0,-1 0 1 0 0,0 1-1 0 0,1-1 0 0 0,-1 1 0 0 0,0-1 1 0 0,0 1-1 0 0,0-1 0 0 0,0 1 0 0 0,0 0 1 0 0,-1 0-1 0 0,1 0 0 0 0,0 0 1 0 0,0 1-1 0 0,-1-1 0 0 0,1 1 0 0 0,-1-1 1 0 0,1 1-1 0 0,0 0 0 0 0,-1-1 1 0 0,1 2-1 0 0,-1-1 0 0 0,1 0 0 0 0,0 0 1 0 0,-1 1-1 0 0,0-1 33 0 0,-87 31-958 0 0,82-25 944 0 0,-1 0-1 0 0,1 0 1 0 0,0 1-1 0 0,1 0 1 0 0,0 0 0 0 0,0 1-1 0 0,0 0 1 0 0,1 0-1 0 0,0 0 1 0 0,1 1-1 0 0,0 0 1 0 0,0 0 0 0 0,1 0-1 0 0,0 1 1 0 0,0 0-1 0 0,1 0 1 0 0,1-1-1 0 0,0 2 1 0 0,0-1 0 0 0,1 0-1 0 0,0 0 1 0 0,0 0-1 0 0,1 1 1 0 0,1-1-1 0 0,0 0 1 0 0,0 0 0 0 0,1 1-1 0 0,1-1 1 0 0,-1-1-1 0 0,1 1 1 0 0,1 0-1 0 0,0-1 1 0 0,1 2 14 0 0,6 3-52 0 0,2 1 0 0 0,-1-1 0 0 0,2-1 0 0 0,0-1 0 0 0,0 0 0 0 0,1 0 0 0 0,0-2 0 0 0,1 0 0 0 0,1 0 0 0 0,-1-2 0 0 0,1 0 0 0 0,1-1 0 0 0,-1-1 0 0 0,1 0 0 0 0,1-1 0 0 0,-1-1 0 0 0,0-1 0 0 0,1-1 0 0 0,0 0 0 0 0,10-2 52 0 0,17 0-2782 0 0,-16 0-4445 0 0,-16 0-3658 0 0</inkml:trace>
  <inkml:trace contextRef="#ctx0" brushRef="#br0" timeOffset="50714.827">5061 2104 14299 0 0,'0'0'3358'0'0,"0"0"-2174"0"0,0 0-861 0 0,0 0-78 0 0,0 0 174 0 0,0 0 184 0 0,0 0 101 0 0,0 0-37 0 0,0 0-170 0 0,0 0-155 0 0,0 0-123 0 0,0 17-99 0 0,-3 80-98 0 0,21-92-1517 0 0,-4-6-3881 0 0,-10-2-4274 0 0</inkml:trace>
</inkml:ink>
</file>

<file path=ppt/ink/ink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05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381 251 4849 0 0,'0'0'1475'0'0,"0"0"-184"0"0,0 0-41 0 0,0 0 90 0 0,0 0 162 0 0,0 0 36 0 0,0 0-148 0 0,0 0-250 0 0,0 0-323 0 0,0 0-275 0 0,0 0-226 0 0,-1-2-185 0 0,1 2-126 0 0,0 0 1 0 0,0 1-1 0 0,0-1 0 0 0,0 0 0 0 0,1 0 1 0 0,-1 1-1 0 0,0-1 0 0 0,0 0 0 0 0,0 1 0 0 0,0-1 1 0 0,0 0-1 0 0,0 1 0 0 0,0-1 0 0 0,0 0 1 0 0,0 0-1 0 0,0 1 0 0 0,0-1 0 0 0,0 0 1 0 0,0 1-1 0 0,0-1 0 0 0,0 0 0 0 0,-1 1 1 0 0,1-1-1 0 0,0 0 0 0 0,0 0 0 0 0,0 1 0 0 0,0-1 1 0 0,0 0-1 0 0,-1 0 0 0 0,1 1 0 0 0,0-1 1 0 0,0 0-1 0 0,0 0 0 0 0,-1 1 0 0 0,1-1 1 0 0,0 0-1 0 0,-1 0 0 0 0,1 0 0 0 0,0 0 1 0 0,0 1-1 0 0,-1-1 0 0 0,1 0 0 0 0,0 0 0 0 0,-1 0 1 0 0,1 0-1 0 0,0 0 0 0 0,0 0 0 0 0,-1 0 1 0 0,1 0-1 0 0,0 0 0 0 0,-1 0 0 0 0,1 0 1 0 0,0 0-1 0 0,-1 0 0 0 0,1 0 0 0 0,0 0-5 0 0,2 49 779 0 0,-1-28-457 0 0,-4 316 1138 0 0,-2-242-1931 0 0,5-74-4579 0 0,-1-1-5076 0 0,1-20 5338 0 0</inkml:trace>
  <inkml:trace contextRef="#ctx0" brushRef="#br0" timeOffset="282.527">0 192 2737 0 0,'0'0'3604'0'0,"0"0"-2694"0"0,0 0-726 0 0,0 0 201 0 0,0 0 489 0 0,0 0 487 0 0,0 0 209 0 0,0 0 1 0 0,0 0-117 0 0,0 0-161 0 0,0 0-202 0 0,38 13-199 0 0,120 36-174 0 0,-48-36 131 0 0,-82-14-626 0 0,98-1 304 0 0,0-5 0 0 0,74-17-527 0 0,-187 22-885 0 0,60-8 494 0 0,-49 8-4169 0 0,0 1-5485 0 0,-23 1 5156 0 0</inkml:trace>
  <inkml:trace contextRef="#ctx0" brushRef="#br0" timeOffset="516.953">53 896 6233 0 0,'0'0'1262'0'0,"0"0"-358"0"0,0 0 7 0 0,0 0 377 0 0,0 0 382 0 0,0 0 193 0 0,0 0-52 0 0,0 0-279 0 0,0 0-334 0 0,0 0-295 0 0,0 0-198 0 0,33-1-157 0 0,104-4-103 0 0,-21-23 243 0 0,7-12-1326 0 0,1 6-1 0 0,22 2 639 0 0,-98 26-2467 0 0,-3 1-5761 0 0,-27 1-1761 0 0</inkml:trace>
  <inkml:trace contextRef="#ctx0" brushRef="#br0" timeOffset="1152.38">1261 406 5609 0 0,'0'0'1383'0'0,"0"0"-176"0"0,0 0 239 0 0,0 0 389 0 0,0 0 55 0 0,0 0-238 0 0,0 0-282 0 0,0 0-286 0 0,36-12-201 0 0,115-38-150 0 0,-57 1 249 0 0,-80 41-850 0 0,0-2 1 0 0,-1 1-1 0 0,-1-2 1 0 0,0 0-1 0 0,0 0 0 0 0,-1-1 1 0 0,0-1-1 0 0,-1 0 1 0 0,-1 0-1 0 0,0-1 1 0 0,-1 0-1 0 0,0 0 1 0 0,-1-1-1 0 0,0 0 1 0 0,2-11-133 0 0,-9 25 2 0 0,0 0 0 0 0,1 0 0 0 0,-1 0 1 0 0,0 0-1 0 0,0 0 0 0 0,0-1 0 0 0,0 1 1 0 0,0 0-1 0 0,-1 0 0 0 0,1 0 0 0 0,0 0 1 0 0,0 0-1 0 0,-1 0 0 0 0,1 0 0 0 0,0 0 1 0 0,-1 0-1 0 0,1 0 0 0 0,-1 0 0 0 0,0 0 1 0 0,1 0-1 0 0,-1 0 0 0 0,0 0 0 0 0,1 0 1 0 0,-1 1-1 0 0,0-1 0 0 0,0 0 0 0 0,0 0 1 0 0,0 1-1 0 0,0-1 0 0 0,0 1 0 0 0,0-1 1 0 0,0 1-1 0 0,0-1 0 0 0,0 1 0 0 0,0 0 1 0 0,0-1-1 0 0,0 1 0 0 0,0 0 0 0 0,0 0 1 0 0,0 0-1 0 0,0 0 0 0 0,-1 0 0 0 0,1 0 1 0 0,0 0-1 0 0,0 0 0 0 0,0 0 0 0 0,0 0 1 0 0,0 1-1 0 0,0-1 0 0 0,0 0 0 0 0,0 1 1 0 0,0-1-1 0 0,0 1 0 0 0,0-1 0 0 0,0 1 1 0 0,0 0-1 0 0,0-1 0 0 0,0 1 0 0 0,0 0 1 0 0,1 0-1 0 0,-1 0 0 0 0,0-1 0 0 0,1 1 1 0 0,-1 0-1 0 0,0 0 0 0 0,1 0 0 0 0,-1 0 1 0 0,1 0-1 0 0,-1 0 0 0 0,1 1-2 0 0,-12 9-35 0 0,1 1 1 0 0,1 0-1 0 0,0 1 0 0 0,1 0 1 0 0,0 1-1 0 0,1 0 0 0 0,0 0 1 0 0,1 1-1 0 0,1-1 0 0 0,-2 8 35 0 0,-27 89-200 0 0,4 1-1 0 0,5 1 1 0 0,-2 51 200 0 0,-22 101-270 0 0,49-252 113 0 0,-1-1-1 0 0,0 0 0 0 0,-1 0 0 0 0,0 0 0 0 0,-1 0 0 0 0,0-1 0 0 0,-1 1 0 0 0,0-1 0 0 0,-1 0 0 0 0,0 0 0 0 0,0-1 0 0 0,-2 0 0 0 0,1 0 0 0 0,-1-1 0 0 0,0 1 0 0 0,-1-2 0 0 0,0 1 0 0 0,-1-1 1 0 0,1-1-1 0 0,-2 0 0 0 0,1 0 0 0 0,-1-1 0 0 0,0 0 158 0 0,6-4-113 0 0,0 1 1 0 0,0-1 0 0 0,0 0-1 0 0,0-1 1 0 0,0 1-1 0 0,0-1 1 0 0,0 0 0 0 0,-1 0-1 0 0,1-1 1 0 0,0 1-1 0 0,-1-1 1 0 0,1-1 0 0 0,-1 1-1 0 0,1-1 1 0 0,0 1-1 0 0,0-2 1 0 0,-1 1 0 0 0,1 0-1 0 0,0-1 1 0 0,0 0-1 0 0,0 0 1 0 0,1-1 0 0 0,-1 0-1 0 0,0 1 1 0 0,1-1-1 0 0,0-1 1 0 0,-1 1 0 0 0,1-1-1 0 0,1 1 1 0 0,-1-1-1 0 0,0 0 1 0 0,1-1 112 0 0,-2-7 254 0 0,1 0 0 0 0,1 0-1 0 0,0 0 1 0 0,0-1 0 0 0,1 1 0 0 0,1-1-1 0 0,0 0 1 0 0,0 1 0 0 0,2-1 0 0 0,-1 0 0 0 0,2 0-1 0 0,0 1 1 0 0,0-1 0 0 0,1 1 0 0 0,1 0 0 0 0,0 0-1 0 0,0 0 1 0 0,1 0 0 0 0,1 1 0 0 0,0-1-254 0 0,6-12 245 0 0,1 1 0 0 0,2 0 0 0 0,0 0 0 0 0,1 1 1 0 0,1 1-1 0 0,1 1 0 0 0,1 1 0 0 0,0 0 0 0 0,2 1 1 0 0,0 2-1 0 0,1 0 0 0 0,1 1 0 0 0,0 1 0 0 0,7-2-245 0 0,-19 11-97 0 0,1 1-1 0 0,-1 0 1 0 0,1 1-1 0 0,0 1 0 0 0,0-1 1 0 0,0 2-1 0 0,0 0 0 0 0,0 0 1 0 0,0 1-1 0 0,5 1 98 0 0,9 8-2795 0 0,-17-1-1083 0 0,-3-2-1330 0 0,2 1-4214 0 0</inkml:trace>
  <inkml:trace contextRef="#ctx0" brushRef="#br0" timeOffset="2148.622">2009 914 4385 0 0,'0'0'1295'0'0,"0"0"-24"0"0,0 0 61 0 0,0 0 76 0 0,0 0-34 0 0,0 0-122 0 0,0 0-91 0 0,0 0-73 0 0,0 0-59 0 0,0 0-128 0 0,0 0-163 0 0,0 0-147 0 0,19-32-117 0 0,65-100-90 0 0,17 2 767 0 0,-21 45-201 0 0,-79 85-946 0 0,-1 0-46 0 0,0 0-74 0 0,0 5-275 0 0,-10 94 459 0 0,4 50 19 0 0,7-148-75 0 0,1 1 0 0 0,-1-1 0 0 0,0 1 1 0 0,1-1-1 0 0,0 1 0 0 0,-1-1 0 0 0,1 0 0 0 0,0 0 1 0 0,0 0-1 0 0,-1 0 0 0 0,1 0 0 0 0,0 0 0 0 0,0 0 1 0 0,0-1-1 0 0,0 1 0 0 0,0-1 0 0 0,0 1 0 0 0,0-1 1 0 0,1 0-1 0 0,-1 0 0 0 0,0 0 0 0 0,0 0 0 0 0,0 0 1 0 0,0 0-1 0 0,0-1 0 0 0,0 1 0 0 0,0-1 1 0 0,0 1-1 0 0,0-1 0 0 0,0 0 0 0 0,0 0 0 0 0,0 0 1 0 0,0 0-1 0 0,-1 0 0 0 0,1 0 0 0 0,0 0 0 0 0,-1-1 1 0 0,1 1-1 0 0,0-1-12 0 0,191-137 412 0 0,-89 58-409 0 0,18 0-232 0 0,-118 125-241 0 0,-22 19 669 0 0,13-53-248 0 0,2 0 0 0 0,-1 1-1 0 0,1-1 1 0 0,1 1 0 0 0,0-1 0 0 0,0 1 0 0 0,1 0 0 0 0,0 0 0 0 0,1 0-1 0 0,1-1 1 0 0,0 10 49 0 0,21 0-4665 0 0,-1-18-5682 0 0,-16-2 5115 0 0</inkml:trace>
  <inkml:trace contextRef="#ctx0" brushRef="#br0" timeOffset="2438.729">3010 553 1536 0 0,'0'0'1693'0'0,"0"0"-832"0"0,0 0-71 0 0,0 0 342 0 0,0 0 251 0 0,0 0 61 0 0,0 0-107 0 0,0 0-215 0 0,0 0-161 0 0,0 0-144 0 0,-13 33-137 0 0,-40 100-134 0 0,43-75 133 0 0,13-54-555 0 0,2 1 44 0 0,1 0 0 0 0,-1 0 0 0 0,1-1 0 0 0,-1 0 0 0 0,1 0 0 0 0,1 0 0 0 0,-1-1 0 0 0,0 0 0 0 0,1 0 0 0 0,0-1 0 0 0,-1 0 0 0 0,1 0 1 0 0,0 0-1 0 0,0-1 0 0 0,0 0 0 0 0,0 0 0 0 0,0-1 0 0 0,1 0 0 0 0,-1 0 0 0 0,0-1 0 0 0,0 0 0 0 0,0 0 0 0 0,0 0 0 0 0,0-1 0 0 0,0 0 1 0 0,-1-1-1 0 0,1 1 0 0 0,-1-1 0 0 0,1-1 0 0 0,-1 1 0 0 0,0-1 0 0 0,0 0 0 0 0,1-2-168 0 0,4-2 85 0 0,-1 0 0 0 0,0-1 0 0 0,0-1 0 0 0,0 0-1 0 0,-2 0 1 0 0,1-1 0 0 0,-1 0 0 0 0,-1-1 0 0 0,0 1 0 0 0,0-1 0 0 0,-1-1-1 0 0,-1 1 1 0 0,0-1 0 0 0,-1 0 0 0 0,0 0 0 0 0,-1 0 0 0 0,-1-1 0 0 0,0 1 0 0 0,0-1-1 0 0,-2 0 1 0 0,1 1 0 0 0,-2-4-85 0 0,1 14-91 0 0,-1 1 0 0 0,1 0 0 0 0,-1 0 0 0 0,1 0 0 0 0,-1-1 0 0 0,0 1 0 0 0,0 0 0 0 0,0 0-1 0 0,0 0 1 0 0,0 0 0 0 0,-1 0 0 0 0,1 1 0 0 0,0-1 0 0 0,-1 0 0 0 0,1 0 0 0 0,-1 1 0 0 0,0-1 0 0 0,0 1 0 0 0,1 0 0 0 0,-1-1-1 0 0,0 1 1 0 0,0 0 0 0 0,0 0 0 0 0,0 0 0 0 0,-1 1 0 0 0,1-1 0 0 0,0 0 0 0 0,0 1 0 0 0,-2-1 91 0 0,-40 10-7252 0 0,30-1 1737 0 0,4-1-1595 0 0</inkml:trace>
  <inkml:trace contextRef="#ctx0" brushRef="#br0" timeOffset="3090.026">3282 826 4361 0 0,'0'0'2945'0'0,"0"0"-786"0"0,0 0-400 0 0,0 0-180 0 0,0 0-278 0 0,0 0-227 0 0,0 0-190 0 0,0 0-122 0 0,0 0-48 0 0,0 0-57 0 0,0 0-89 0 0,0 0-70 0 0,0 0-77 0 0,24-28-64 0 0,74-85-41 0 0,-5 26 448 0 0,-54 61-797 0 0,-39 26-146 0 0,-9 40-260 0 0,-1-21 464 0 0,-24 79-139 0 0,36-97 130 0 0,0 1 0 0 0,0-1 1 0 0,0 0-1 0 0,0-1 0 0 0,0 1 0 0 0,0 0 0 0 0,1-1 0 0 0,-1 1 1 0 0,0-1-1 0 0,0 1 0 0 0,1-1 0 0 0,-1 0 0 0 0,0 0 0 0 0,0 0 0 0 0,1 0 1 0 0,-1-1-1 0 0,0 1 0 0 0,0-1 0 0 0,0 1 0 0 0,1-1 0 0 0,-1 0 1 0 0,0 0-1 0 0,0 0 0 0 0,0 0 0 0 0,1-1-16 0 0,236-151 295 0 0,-209 145-418 0 0,-30 31-88 0 0,-19 39 462 0 0,13-43-262 0 0,5-16-46 0 0,-1 1 0 0 0,0 0-1 0 0,1 0 1 0 0,0 1 0 0 0,0-1-1 0 0,0 0 1 0 0,1 0 0 0 0,-1 0-1 0 0,1 1 1 0 0,0-1 0 0 0,0 0-1 0 0,1 0 1 0 0,-1 1 0 0 0,1-1-1 0 0,1 3 58 0 0,14 3-3520 0 0,-1-9-4918 0 0,-11-1 272 0 0</inkml:trace>
  <inkml:trace contextRef="#ctx0" brushRef="#br0" timeOffset="3337.064">3956 697 3793 0 0,'0'0'1639'0'0,"0"0"103"0"0,0 0 454 0 0,0 0 166 0 0,0 0-178 0 0,0 0-283 0 0,0 0-317 0 0,0 0-229 0 0,0 0-192 0 0,27-3-183 0 0,84-8-194 0 0,-105 10-700 0 0,0 1 1 0 0,0-1-1 0 0,0 0 1 0 0,0 0 0 0 0,-1-1-1 0 0,1 0 1 0 0,0 0-1 0 0,-1 0 1 0 0,1-1 0 0 0,-1 0-1 0 0,0 0 1 0 0,0 0-1 0 0,0 0 1 0 0,1-1-87 0 0,8-7 207 0 0,-10 8-153 0 0,9-5 40 0 0,-1 0 0 0 0,1-1 0 0 0,-2 0 0 0 0,0-1 0 0 0,0 0 0 0 0,0 0 0 0 0,-2-1 0 0 0,1-1 0 0 0,-1 0 0 0 0,-1 0 0 0 0,1-3-94 0 0,-8 13-10 0 0,0 1 1 0 0,0-1 0 0 0,0 1-1 0 0,0-1 1 0 0,-1 0-1 0 0,1 1 1 0 0,0-1-1 0 0,-1 0 1 0 0,0 0-1 0 0,1 1 1 0 0,-1-1 0 0 0,0 0-1 0 0,0 0 1 0 0,0 0-1 0 0,0 0 1 0 0,0 1-1 0 0,0-1 1 0 0,-1 0-1 0 0,1 0 1 0 0,-1 0 0 0 0,1 1-1 0 0,-1-1 1 0 0,1 0-1 0 0,-1 1 1 0 0,0-1-1 0 0,0 0 1 0 0,0 1-1 0 0,0-1 1 0 0,0 1 0 0 0,0-1-1 0 0,-1 1 1 0 0,1 0-1 0 0,0 0 1 0 0,-1-1-1 0 0,1 1 1 0 0,-1 0-1 0 0,1 0 1 0 0,-1 0 0 0 0,1 1-1 0 0,-1-1 1 0 0,0 0-1 0 0,1 0 1 0 0,-1 1-1 0 0,0-1 10 0 0,-4 0-108 0 0,1 0 0 0 0,-1 0 0 0 0,0 0 0 0 0,0 1-1 0 0,0 0 1 0 0,1 0 0 0 0,-1 0 0 0 0,0 1 0 0 0,0 0 0 0 0,0 0-1 0 0,1 0 1 0 0,-1 1 0 0 0,-4 2 108 0 0,-3 2-207 0 0,0 0 1 0 0,1 0-1 0 0,0 2 0 0 0,0 0 0 0 0,1 0 1 0 0,0 1-1 0 0,0 0 0 0 0,1 1 0 0 0,0 0 0 0 0,1 0 1 0 0,0 1-1 0 0,1 1 0 0 0,0-1 0 0 0,1 1 1 0 0,0 1-1 0 0,1-1 0 0 0,0 1 0 0 0,1 0 1 0 0,0 1-1 0 0,1-1 0 0 0,1 1 0 0 0,0 0 0 0 0,1-1 1 0 0,0 5 206 0 0,2-15-149 0 0,0 1 0 0 0,1-1 0 0 0,-1 1 1 0 0,1-1-1 0 0,0 1 0 0 0,0-1 0 0 0,0 0 0 0 0,0 0 1 0 0,1 1-1 0 0,-1-1 0 0 0,1 0 0 0 0,0 0 0 0 0,0 0 1 0 0,0-1-1 0 0,0 1 0 0 0,0 0 0 0 0,1-1 0 0 0,-1 1 1 0 0,1-1-1 0 0,-1 0 0 0 0,1 0 0 0 0,0 0 0 0 0,0 0 1 0 0,0 0-1 0 0,0-1 0 0 0,0 0 0 0 0,1 1 1 0 0,-1-1-1 0 0,0 0 0 0 0,1 0 0 0 0,0-1 149 0 0,110 12-3917 0 0,-111-12 3814 0 0,91-15-6314 0 0,-74 7 4059 0 0</inkml:trace>
  <inkml:trace contextRef="#ctx0" brushRef="#br0" timeOffset="3666.779">4378 745 0 0 0,'0'0'1822'0'0,"0"0"9"0"0,0 0 61 0 0,0 0-74 0 0,0 0-158 0 0,0 0-94 0 0,0 0 56 0 0,0 0 149 0 0,0 0 57 0 0,0 0-109 0 0,0 0-268 0 0,0 0-277 0 0,0 0-225 0 0,0 0-213 0 0,0 0-181 0 0,0 0-151 0 0,22-15-104 0 0,67-47-98 0 0,-4-23 156 0 0,-8 11-324 0 0,-73 82-1699 0 0,-24 142 1331 0 0,20-147 343 0 0,-1-1 0 0 0,0 1 1 0 0,1 0-1 0 0,0-1 0 0 0,0 1 1 0 0,-1 0-1 0 0,1 0 0 0 0,1-1 1 0 0,-1 1-1 0 0,0 0 0 0 0,1-1 1 0 0,-1 1-1 0 0,1 0 0 0 0,0-1 1 0 0,0 1-1 0 0,0-1 0 0 0,0 1 1 0 0,1-1-1 0 0,-1 0 0 0 0,0 0 1 0 0,1 1-1 0 0,0-1 0 0 0,-1 0 1 0 0,1 0-1 0 0,0 0 0 0 0,0 0 1 0 0,0-1-1 0 0,0 1 0 0 0,1-1 1 0 0,-1 1-1 0 0,0-1 0 0 0,1 0 1 0 0,-1 0-1 0 0,1 0 0 0 0,-1 0 1 0 0,1 0-1 0 0,0 0 0 0 0,-1-1 1 0 0,1 1-1 0 0,0-1 0 0 0,-1 0-9 0 0,9-3-67 0 0,0 0 0 0 0,0-1-1 0 0,0 0 1 0 0,-1-1 0 0 0,0 0 0 0 0,0 0-1 0 0,0-1 1 0 0,0-1 0 0 0,-1 0-1 0 0,0 0 1 0 0,-1 0 0 0 0,0-1-1 0 0,0-1 1 0 0,0 1 0 0 0,-1-1-1 0 0,-1-1 1 0 0,1 1 0 0 0,-1-1-1 0 0,-1 0 1 0 0,4-10 67 0 0,22-26-2975 0 0,7-8-5162 0 0,-24 38-152 0 0</inkml:trace>
  <inkml:trace contextRef="#ctx0" brushRef="#br0" timeOffset="3906.447">5291 1 7922 0 0,'0'0'3610'0'0,"0"0"-1895"0"0,0 0-520 0 0,0 0-51 0 0,0 0-164 0 0,0 0-168 0 0,-18 31-115 0 0,-55 99-88 0 0,37-41 559 0 0,30-59-971 0 0,2 0-1 0 0,1 1 1 0 0,1-1-1 0 0,1 1 1 0 0,2-1-1 0 0,3 27-196 0 0,20 12-637 0 0,-10-41-2067 0 0,-5-11-1262 0 0,-8-10-3961 0 0,-1-6 2130 0 0</inkml:trace>
  <inkml:trace contextRef="#ctx0" brushRef="#br0" timeOffset="4153.562">4978 299 12819 0 0,'0'0'1544'0'0,"0"0"-304"0"0,0 0-127 0 0,0 0-305 0 0,0 0-272 0 0,0 0-152 0 0,212-48-104 0 0,-181 48-104 0 0,0 0-8 0 0,0 0-48 0 0,1 0-72 0 0,1 0-152 0 0,-2 0-424 0 0,-3 0-1264 0 0,-2 0-3025 0 0,-12 0-7130 0 0</inkml:trace>
  <inkml:trace contextRef="#ctx0" brushRef="#br0" timeOffset="5351.532">3194 443 0 0 0,'-6'6'0'0'0,"0"1"9624"0"0,-2-2-4057 0 0,-4-1-2888 0 0,-6 0-3385 0 0,-10 3 751 0 0,15-1-141 0 0,0 1 0 0 0,1-1 0 0 0,0 2-1 0 0,1 0 1 0 0,0 0 0 0 0,0 1 0 0 0,1 0 0 0 0,0 1-1 0 0,-3 4 97 0 0,6 3-1600 0 0,6-5-5483 0 0,1-8-577 0 0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9:11.8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4321 558 1384 0 0,'0'0'63'0'0,"0"0"257"0"0,0 0 359 0 0,0 0 221 0 0,0 0 178 0 0,0 0 97 0 0,34 11 33 0 0,113 31-12 0 0,-28-33 1133 0 0,-92-12-1962 0 0,0-2 1 0 0,-1-1-1 0 0,1-1 1 0 0,-1-1 0 0 0,-1-2-1 0 0,0 0 1 0 0,0-2-1 0 0,-1-1 1 0 0,0 0-1 0 0,-1-2 1 0 0,8-8-368 0 0,-6 5 130 0 0,-1-2 1 0 0,-1-1-1 0 0,-1 0 0 0 0,-1-2 1 0 0,-1 0-1 0 0,-2-2 0 0 0,0 0 1 0 0,-1-1-1 0 0,-1 0 0 0 0,-2-2 1 0 0,8-21-131 0 0,-15 30 104 0 0,0 0 0 0 0,-2-1 1 0 0,0 1-1 0 0,-2-1 0 0 0,0 0 1 0 0,-1 0-1 0 0,-1-1 1 0 0,-1-7-105 0 0,0 29 8 0 0,0-1 0 0 0,-1 1 1 0 0,1 0-1 0 0,0 0 0 0 0,-1 0 1 0 0,1-1-1 0 0,-1 1 0 0 0,1 0 1 0 0,-1 0-1 0 0,1-1 0 0 0,-1 1 1 0 0,0 0-1 0 0,1-1 0 0 0,-1 1 1 0 0,0-1-1 0 0,1 1 0 0 0,-1-1 1 0 0,0 1-1 0 0,0-1 0 0 0,1 0 1 0 0,-1 1-1 0 0,0-1 0 0 0,0 0 1 0 0,0 1-1 0 0,0-1 0 0 0,0 0 1 0 0,0 0-1 0 0,1 0 0 0 0,-1 0 1 0 0,0 0-1 0 0,0 0 0 0 0,0 0 1 0 0,0 0-1 0 0,0 0 0 0 0,0 0 1 0 0,1-1-1 0 0,-1 1 0 0 0,0 0 1 0 0,0-1-1 0 0,0 1 0 0 0,0 0 1 0 0,1-1-1 0 0,-1 1 1 0 0,0-1-1 0 0,0 1 0 0 0,1-1 1 0 0,-1 0-1 0 0,1 1 0 0 0,-1-1 1 0 0,0 0-1 0 0,1 1 0 0 0,-1-1 1 0 0,1 0-1 0 0,-1 0 0 0 0,1 1 1 0 0,0-1-1 0 0,-1 0 0 0 0,1 0 1 0 0,0 0-1 0 0,-1 0 0 0 0,1 1 1 0 0,0-1-1 0 0,0 0-8 0 0,-26 64 10 0 0,3 1-1 0 0,2 1 1 0 0,4 1 0 0 0,0 10-10 0 0,-46 222 170 0 0,13-56-96 0 0,-30 70-74 0 0,58-247 46 0 0,-2-1 1 0 0,-3-1 0 0 0,-2-2 0 0 0,-6 3-47 0 0,15-27 11 0 0,-3-1 1 0 0,-1-2 0 0 0,-1 0 0 0 0,-2-1 0 0 0,-1-2 0 0 0,-2-1 0 0 0,0-1 0 0 0,-3-2-1 0 0,0-1 1 0 0,-1-2 0 0 0,-13 6-12 0 0,46-29-3 0 0,-5 3-9 0 0,0 0 0 0 0,-1 0-1 0 0,0-1 1 0 0,1 0-1 0 0,-1 0 1 0 0,0 0 0 0 0,-1-1-1 0 0,1 0 1 0 0,0-1 0 0 0,0 1-1 0 0,-1-1 1 0 0,1-1-1 0 0,-1 0 1 0 0,-1 0 12 0 0,6-2-21 0 0,1 0 0 0 0,-1 0 1 0 0,1-1-1 0 0,0 1 0 0 0,0-1 0 0 0,0 1 0 0 0,0-1 0 0 0,0 0 0 0 0,1 0 1 0 0,-1 0-1 0 0,1 0 0 0 0,0 0 0 0 0,0 0 0 0 0,0 0 0 0 0,0 0 0 0 0,0 0 1 0 0,1-1-1 0 0,0 1 0 0 0,-1 0 0 0 0,1-1 0 0 0,0 1 0 0 0,1 0 0 0 0,-1 0 0 0 0,0-1 1 0 0,1 1 20 0 0,4-16-26 0 0,1 0 0 0 0,0 1 0 0 0,1 0 0 0 0,1 1 0 0 0,1 0 1 0 0,0 0-1 0 0,1 0 0 0 0,1 1 0 0 0,1 1 0 0 0,0 0 0 0 0,1 1 0 0 0,0 0 1 0 0,2 1-1 0 0,-1 0 0 0 0,1 1 0 0 0,1 1 0 0 0,0 0 0 0 0,2 1 26 0 0,1-6 90 0 0,1 2 0 0 0,1 0 0 0 0,0 1 0 0 0,1 1 0 0 0,0 2 0 0 0,1 0-1 0 0,0 1 1 0 0,1 1 0 0 0,0 1 0 0 0,0 1 0 0 0,0 2 0 0 0,1 0 0 0 0,-1 1 0 0 0,1 2 0 0 0,0 1-1 0 0,0 0 1 0 0,-1 2 0 0 0,1 1 0 0 0,0 1 0 0 0,-1 1 0 0 0,0 1 0 0 0,0 1 0 0 0,-1 1-1 0 0,0 1 1 0 0,5 3-90 0 0,-4 3-95 0 0,92 44 418 0 0,-29-44-2955 0 0,-32-15-6082 0 0,-37 0 979 0 0</inkml:trace>
  <inkml:trace contextRef="#ctx0" brushRef="#br0" timeOffset="1274.178">5966 1225 8482 0 0,'0'0'1512'0'0,"0"0"-8"0"0,0 0-29 0 0,0 0-24 0 0,0 0-153 0 0,0 0-263 0 0,0 0-242 0 0,-32 7-208 0 0,-101 23-145 0 0,60 6 5 0 0,62-25-374 0 0,0-3-69 0 0,0 1 0 0 0,1 0 0 0 0,0 1 0 0 0,0 0 1 0 0,1 1-1 0 0,1-1 0 0 0,0 2 0 0 0,0-1 0 0 0,1 1 1 0 0,1 0-1 0 0,0 1 0 0 0,1 0 0 0 0,0-1 0 0 0,1 2 0 0 0,0-1 1 0 0,1 0-1 0 0,0 1 0 0 0,1 0 0 0 0,0 13-2 0 0,3-24-6 0 0,-1 1 1 0 0,1-1-1 0 0,0 0 1 0 0,0 0-1 0 0,0 0 1 0 0,0 0-1 0 0,0 0 0 0 0,1 0 1 0 0,-1 0-1 0 0,1-1 1 0 0,0 1-1 0 0,0 0 0 0 0,0-1 1 0 0,0 0-1 0 0,0 1 1 0 0,1-1-1 0 0,-1 0 0 0 0,1 0 1 0 0,-1 0-1 0 0,1 0 1 0 0,0-1-1 0 0,0 1 1 0 0,-1-1-1 0 0,1 1 0 0 0,0-1 1 0 0,1 0-1 0 0,-1 0 1 0 0,0-1-1 0 0,0 1 0 0 0,0-1 1 0 0,0 1-1 0 0,4-1 6 0 0,2 1 90 0 0,0 0 0 0 0,0 0-1 0 0,1-1 1 0 0,-1-1 0 0 0,0 1 0 0 0,0-1-1 0 0,0-1 1 0 0,0 0 0 0 0,0 0 0 0 0,0 0-1 0 0,4-3-89 0 0,16-12 174 0 0,-2-2 0 0 0,0-1 0 0 0,-1 0-1 0 0,-1-2 1 0 0,-1-1 0 0 0,-1-2 0 0 0,6-8-174 0 0,6-4 96 0 0,5-4-75 0 0,-34 59-1252 0 0,-15 202 954 0 0,9-215 287 0 0,0 0 1 0 0,1-1-1 0 0,0 1 1 0 0,-1 0 0 0 0,2-1-1 0 0,-1 1 1 0 0,0-1-1 0 0,1 0 1 0 0,0 1 0 0 0,0-1-1 0 0,0 0 1 0 0,1 0 0 0 0,-1 0-1 0 0,1 0 1 0 0,0-1-1 0 0,0 1 1 0 0,0-1 0 0 0,0 0-1 0 0,1 1 1 0 0,0-2-1 0 0,-1 1 1 0 0,1 0 0 0 0,0-1-1 0 0,0 1 1 0 0,0-1 0 0 0,1 0-1 0 0,-1-1 1 0 0,0 1-1 0 0,1-1 1 0 0,-1 0 0 0 0,1 0-1 0 0,0 0 1 0 0,-1-1-1 0 0,1 1 1 0 0,0-1 0 0 0,-1 0-1 0 0,1 0 1 0 0,0-1 0 0 0,-1 0-1 0 0,1 0 1 0 0,-1 0-1 0 0,1 0 1 0 0,-1 0 0 0 0,1-1-1 0 0,-1 0 1 0 0,0 0-1 0 0,0 0 1 0 0,0-1 0 0 0,0 1-1 0 0,0-1-10 0 0,28-22 254 0 0,-2-2-1 0 0,-1 0 1 0 0,-1-2-1 0 0,-1-1 1 0 0,-1-3-254 0 0,84-87 179 0 0,-87 98-188 0 0,-15 12-27 0 0,0 1 1 0 0,0 0-1 0 0,1 1 0 0 0,0 0 1 0 0,1 1-1 0 0,0 0 0 0 0,0 0 1 0 0,1 1-1 0 0,-1 0 0 0 0,1 1 1 0 0,1 0-1 0 0,-1 1 1 0 0,1 0-1 0 0,0 0 0 0 0,10 0 36 0 0,-19 5-32 0 0,0 1 0 0 0,0 0 0 0 0,0 1 0 0 0,0-1 0 0 0,-1 0 0 0 0,1 1 0 0 0,-1-1 0 0 0,0 1 0 0 0,0 0 0 0 0,0 0 0 0 0,0 0 0 0 0,0 0 0 0 0,0 0 0 0 0,-1 0 0 0 0,0 1 0 0 0,1-1 0 0 0,-1 0 0 0 0,-1 1 0 0 0,1-1 0 0 0,0 1 0 0 0,-1-1 0 0 0,0 1 0 0 0,1-1 0 0 0,-1 1 0 0 0,-1-1 0 0 0,1 1 0 0 0,-1-1 0 0 0,1 1 0 0 0,-2 2 32 0 0,2-1-25 0 0,0 11 11 0 0,-2-1 0 0 0,0 0-1 0 0,-1 0 1 0 0,0-1 0 0 0,-1 1 0 0 0,0 0 0 0 0,-2-1 0 0 0,1 0 0 0 0,-2-1 0 0 0,0 1 0 0 0,-3 3 14 0 0,8-14-97 0 0,0 0 0 0 0,0 0 0 0 0,0 0 0 0 0,-1 0 0 0 0,0 0 0 0 0,1 0 0 0 0,-1-1 0 0 0,0 1 0 0 0,0-1 0 0 0,-1 0 0 0 0,1 1 0 0 0,0-2 0 0 0,-1 1 0 0 0,1 0 0 0 0,-1-1 0 0 0,0 1 0 0 0,1-1 0 0 0,-1 0 0 0 0,0-1 0 0 0,0 1 0 0 0,0 0 0 0 0,1-1 0 0 0,-4 0 97 0 0,7 0-127 0 0,0 0-10 0 0,10-4-2601 0 0,20 4 2729 0 0,-24 0 11 0 0,127 26 1102 0 0,-115-22-827 0 0,1-2 0 0 0,-1 0-1 0 0,0-1 1 0 0,1 0 0 0 0,-1-2-1 0 0,0 0 1 0 0,1-1 0 0 0,-1-1 0 0 0,0 0-1 0 0,0-2 1 0 0,-1 0 0 0 0,1-1-1 0 0,-1-1 1 0 0,0 0 0 0 0,4-3-277 0 0,10-14 355 0 0,-2 0 1 0 0,0-2 0 0 0,-1-1-1 0 0,-2-2 1 0 0,-1 0 0 0 0,-1-2-1 0 0,-2 0 1 0 0,-1-2 0 0 0,-1 0-1 0 0,12-31-355 0 0,-9 17-136 0 0,-2 0-1 0 0,-2-1 1 0 0,-2-1-1 0 0,-2 0 0 0 0,-3-1 1 0 0,-2-1-1 0 0,2-30 137 0 0,-10-22-68 0 0,-3 103 34 0 0,0-1 0 0 0,0 0 0 0 0,0 0 0 0 0,0 0 0 0 0,0 1 0 0 0,0-1 0 0 0,0 1 0 0 0,0-1 0 0 0,0 1 0 0 0,0-1 0 0 0,-1 1 0 0 0,1-1 0 0 0,0 1 0 0 0,0 0 0 0 0,0 0 0 0 0,-1 0 0 0 0,1 0 0 0 0,0 0 0 0 0,0 0 0 0 0,-1 0 0 0 0,1 0 0 0 0,0 0 0 0 0,0 0 0 0 0,-1 1 0 0 0,1-1 0 0 0,0 0 0 0 0,0 1-1 0 0,0-1 1 0 0,0 1 0 0 0,0 0 0 0 0,0-1 0 0 0,0 1 0 0 0,0 0 0 0 0,0-1 0 0 0,0 1 0 0 0,0 0 0 0 0,0 0 0 0 0,0 0 0 0 0,0 1 34 0 0,-12 14-30 0 0,0 0 1 0 0,2 1-1 0 0,0 1 0 0 0,0 0 1 0 0,2 0-1 0 0,0 1 0 0 0,2 0 0 0 0,0 1 1 0 0,1 0-1 0 0,0 0 0 0 0,2 0 0 0 0,1 0 1 0 0,0 1-1 0 0,1-1 0 0 0,2 1 1 0 0,0 0-1 0 0,1 7 30 0 0,4 25-56 0 0,2 1 0 0 0,3-1 0 0 0,2-1 0 0 0,2 0 0 0 0,2-1 0 0 0,2 0 0 0 0,3-1 0 0 0,3 1 56 0 0,-13-25 5 0 0,26 40-1164 0 0,-37-65 744 0 0,0-1 75 0 0,-22-23-4703 0 0,-15-13-6821 0 0,30 25 10322 0 0</inkml:trace>
  <inkml:trace contextRef="#ctx0" brushRef="#br0" timeOffset="1518">6874 1066 12843 0 0,'0'0'2171'0'0,"0"0"-1287"0"0,0 0-604 0 0,0 0 58 0 0,0 0 242 0 0,0 0 157 0 0,0 0-10 0 0,0 0-140 0 0,38-2-148 0 0,125-8-107 0 0,121-14 974 0 0,26 1-2700 0 0,-264 19-1133 0 0,-15 2-2557 0 0,-7 1-5727 0 0</inkml:trace>
  <inkml:trace contextRef="#ctx0" brushRef="#br0" timeOffset="9014.984">9055 639 5137 0 0,'0'0'870'0'0,"0"0"-125"0"0,0 0 70 0 0,0 0 236 0 0,0 0 221 0 0,0 0 83 0 0,0 0-107 0 0,0 0-210 0 0,0 0-235 0 0,0 0-215 0 0,0 0-160 0 0,-7 8 758 0 0,-15 128-389 0 0,-2-9-668 0 0,7 1 0 0 0,5 1 0 0 0,4 120-129 0 0,8-234-17 0 0,0-1 1 0 0,0 1-1 0 0,2 0 0 0 0,0 0 1 0 0,1 0-1 0 0,0-1 0 0 0,1 1 1 0 0,1-1-1 0 0,0 0 0 0 0,1-1 1 0 0,0 1-1 0 0,1-1 1 0 0,0 0-1 0 0,2-1 0 0 0,-1 1 1 0 0,1-2-1 0 0,7 8 17 0 0,-9-15 29 0 0,0 0-1 0 0,0 0 1 0 0,0 0 0 0 0,0-1 0 0 0,0 0-1 0 0,0-1 1 0 0,1 1 0 0 0,0-1-1 0 0,-1-1 1 0 0,1 1 0 0 0,0-1-1 0 0,0-1 1 0 0,0 0 0 0 0,-1 0-1 0 0,1 0 1 0 0,0-1 0 0 0,0 0 0 0 0,0 0-1 0 0,-1-1 1 0 0,1 0 0 0 0,-1-1-1 0 0,1 0 1 0 0,-1 0 0 0 0,0 0-1 0 0,0-1 1 0 0,0 0 0 0 0,-1 0 0 0 0,1-1-1 0 0,-1 1 1 0 0,0-2 0 0 0,0 1-29 0 0,8-11 147 0 0,0 0 0 0 0,-1-1-1 0 0,0 0 1 0 0,-2-1 0 0 0,0-1 0 0 0,-1 0 0 0 0,-1 0 0 0 0,-1-1 0 0 0,0 0 0 0 0,1-11-147 0 0,6-6 211 0 0,18-93 1240 0 0,-52 223-2702 0 0,16-69 1242 0 0,1 1-1 0 0,1-1 1 0 0,1 1-1 0 0,1-1 1 0 0,1 1-1 0 0,2-1 1 0 0,0 0-1 0 0,2 0 1 0 0,0 0-1 0 0,9 18 10 0 0,-11-32-15 0 0,-1-1-21 0 0,0 0 0 0 0,1 1 0 0 0,1-1 0 0 0,-1-1 0 0 0,1 1 0 0 0,1-1 0 0 0,0 0 0 0 0,0 0 0 0 0,0 0 0 0 0,1-1 0 0 0,0 0-1 0 0,1 0 1 0 0,-1-1 0 0 0,1 0 0 0 0,1-1 0 0 0,1 2 36 0 0,-5-7 55 0 0,0 0-1 0 0,0 0 0 0 0,1-1 1 0 0,-1 0-1 0 0,0 0 1 0 0,0 0-1 0 0,0 0 0 0 0,0-1 1 0 0,0 0-1 0 0,-1 0 1 0 0,1 0-1 0 0,0-1 1 0 0,-1 1-1 0 0,1-1 0 0 0,-1 0 1 0 0,0 0-1 0 0,0-1 1 0 0,0 1-1 0 0,-1-1 0 0 0,1 0 1 0 0,-1 0-1 0 0,0 0 1 0 0,0 0-1 0 0,0-1 0 0 0,-1 1 1 0 0,1-1-1 0 0,-1 0 1 0 0,0 0-1 0 0,-1 1 1 0 0,1-1-1 0 0,-1 0 0 0 0,0-1 1 0 0,0 0-55 0 0,4-4 26 0 0,32-75 216 0 0,76-135-301 0 0,-44 137-395 0 0,-68 83 421 0 0,0 0 0 0 0,0 0 0 0 0,0 0 0 0 0,0 0 0 0 0,0 0 0 0 0,-1 0 0 0 0,1 0 0 0 0,0 0 0 0 0,0 0 0 0 0,0 0 0 0 0,0 1 0 0 0,-1-1 0 0 0,1 0 0 0 0,0 0 0 0 0,0 1 0 0 0,0-1 0 0 0,-1 1 0 0 0,1-1 0 0 0,0 1 0 0 0,-1-1 0 0 0,1 1 0 0 0,0-1 0 0 0,-1 1 0 0 0,1-1 0 0 0,0 1 0 0 0,-1 0 0 0 0,1-1 0 0 0,-1 1 0 0 0,1 0 0 0 0,-1 0 0 0 0,0-1 0 0 0,1 1 0 0 0,-1 0 0 0 0,0 0 0 0 0,0 0 0 0 0,1 0 0 0 0,-1-1 0 0 0,0 1 0 0 0,0 0 0 0 0,0 0 0 0 0,0 0 0 0 0,0 0 0 0 0,0 0 0 0 0,0-1 0 0 0,0 1 33 0 0,6 47 101 0 0,1 210 258 0 0,-7-256-360 0 0,0 6-2 0 0,0 0-1 0 0,1 0 1 0 0,0 0 0 0 0,1 0 0 0 0,0 0 0 0 0,0 0 0 0 0,1 0 0 0 0,0 0 0 0 0,0-1 0 0 0,1 1 0 0 0,1 2 3 0 0,-3-10 21 0 0,0 1 0 0 0,0 0 1 0 0,-1-1-1 0 0,1 1 0 0 0,0-1 0 0 0,0 1 1 0 0,0-1-1 0 0,0 0 0 0 0,0 0 1 0 0,0 0-1 0 0,0 0 0 0 0,-1 0 0 0 0,1 0 1 0 0,0-1-1 0 0,0 1 0 0 0,0-1 0 0 0,0 1 1 0 0,0-1-1 0 0,-1 0 0 0 0,1 0 0 0 0,0 1 1 0 0,-1-1-1 0 0,1 0 0 0 0,0-1 0 0 0,-1 1 1 0 0,1 0-1 0 0,-1 0 0 0 0,0-1 0 0 0,1 1 1 0 0,-1 0-1 0 0,0-1 0 0 0,0 0 0 0 0,1-1-21 0 0,118-157 701 0 0,-90 116-854 0 0,1 1 0 0 0,3 1 0 0 0,33-32 153 0 0,-37 51-1011 0 0,-29 53 67 0 0,-31 175 1212 0 0,30-203-270 0 0,0-1 0 0 0,0 1 0 0 0,0-1 0 0 0,0 1 0 0 0,0-1 0 0 0,0 1 0 0 0,0-1 0 0 0,1 1 1 0 0,-1-1-1 0 0,1 1 0 0 0,-1-1 0 0 0,1 1 0 0 0,-1-1 0 0 0,1 1 0 0 0,0-1 0 0 0,0 0 0 0 0,0 1 0 0 0,-1-1 0 0 0,1 0 0 0 0,0 0 0 0 0,1 0 1 0 0,-1 0-1 0 0,0 0 0 0 0,0 0 0 0 0,0 0 0 0 0,1 0 0 0 0,-1 0 0 0 0,0-1 0 0 0,1 1 0 0 0,-1 0 0 0 0,1-1 0 0 0,-1 1 0 0 0,1-1 1 0 0,-1 0-1 0 0,1 1 0 0 0,-1-1 0 0 0,1 0 0 0 0,-1 0 0 0 0,1 0 0 0 0,-1 0 0 0 0,1 0 0 0 0,-1 0 0 0 0,1-1 0 0 0,-1 1 0 0 0,1 0 0 0 0,-1-1 1 0 0,1 1-1 0 0,-1-1 0 0 0,1 0 0 0 0,0 0 2 0 0,8-4 53 0 0,1-1 1 0 0,0 0-1 0 0,-1-1 1 0 0,0 0-1 0 0,-1-1 1 0 0,0 0-1 0 0,0 0 1 0 0,-1-1 0 0 0,8-10-54 0 0,9-7 6 0 0,-7 6-97 0 0,2 1-1 0 0,0 0 1 0 0,0 2 0 0 0,2 0 0 0 0,0 2 0 0 0,1 1 0 0 0,0 0-1 0 0,14-4 92 0 0,-36 18-14 0 0,1 0-1 0 0,-1 0 1 0 0,1 0-1 0 0,-1 0 1 0 0,0 0 0 0 0,1 0-1 0 0,-1 1 1 0 0,1-1-1 0 0,-1 1 1 0 0,0-1-1 0 0,1 1 1 0 0,-1-1-1 0 0,0 1 1 0 0,1 0-1 0 0,-1 0 1 0 0,0-1-1 0 0,0 1 1 0 0,0 0-1 0 0,0 0 1 0 0,0 0-1 0 0,0 0 1 0 0,0 0-1 0 0,0 1 1 0 0,0-1 0 0 0,0 0-1 0 0,-1 0 1 0 0,1 1-1 0 0,0-1 1 0 0,-1 0-1 0 0,1 1 1 0 0,-1-1-1 0 0,0 1 1 0 0,1-1-1 0 0,-1 0 1 0 0,0 1-1 0 0,0-1 1 0 0,0 1-1 0 0,0-1 1 0 0,0 1-1 0 0,0-1 1 0 0,0 1-1 0 0,-1-1 1 0 0,1 0 0 0 0,0 1-1 0 0,-1-1 1 0 0,1 1-1 0 0,-1-1 1 0 0,1 0-1 0 0,-1 0 1 0 0,0 1-1 0 0,0-1 1 0 0,0 0 14 0 0,0 14 92 0 0,-21 203 778 0 0,22-216-903 0 0,0 1-1 0 0,1 0 1 0 0,-1-1 0 0 0,1 1 0 0 0,-1-1 0 0 0,1 1 0 0 0,0-1 0 0 0,0 1-1 0 0,0-1 1 0 0,0 0 0 0 0,1 1 0 0 0,-1-1 0 0 0,0 0 0 0 0,1 0-1 0 0,0 0 1 0 0,-1 0 0 0 0,1 0 0 0 0,0 0 0 0 0,0-1 0 0 0,0 1-1 0 0,0 0 1 0 0,1-1 33 0 0,16 4-4091 0 0,1-12-5505 0 0,-14 3 4874 0 0</inkml:trace>
  <inkml:trace contextRef="#ctx0" brushRef="#br0" timeOffset="9394.03">11064 1545 4081 0 0,'0'0'2280'0'0,"0"0"-47"0"0,0 0 45 0 0,0 0-51 0 0,0 0-297 0 0,0 0-395 0 0,0 0-333 0 0,32-6-236 0 0,99-22-186 0 0,-56-8 382 0 0,-63 29-1029 0 0,-2 0 0 0 0,1 0 1 0 0,-1-1-1 0 0,0-1 0 0 0,-1 1 1 0 0,0-2-1 0 0,0 1 0 0 0,-1-1 0 0 0,0 0 1 0 0,-1-1-1 0 0,0 0 0 0 0,-1 0 1 0 0,0 0-1 0 0,-1-1 0 0 0,0 0 1 0 0,-1 0-1 0 0,0 0 0 0 0,-1-1 0 0 0,0 0 1 0 0,-1 1-1 0 0,0-9-133 0 0,-3 17-71 0 0,-1-1 1 0 0,1 1-1 0 0,-1 0 0 0 0,-1 0 1 0 0,1 0-1 0 0,0 1 1 0 0,-1-1-1 0 0,0 0 0 0 0,0 1 1 0 0,0 0-1 0 0,0-1 0 0 0,0 1 1 0 0,-1 0-1 0 0,1 1 0 0 0,-1-1 1 0 0,0 1-1 0 0,0 0 0 0 0,0 0 1 0 0,0 0-1 0 0,0 0 0 0 0,0 0 1 0 0,0 1-1 0 0,-1 0 1 0 0,1 0-1 0 0,-1 0 0 0 0,1 1 1 0 0,-1-1-1 0 0,1 1 0 0 0,-1 0 1 0 0,1 0-1 0 0,-1 1 0 0 0,1-1 1 0 0,0 1-1 0 0,-1 0 0 0 0,1 0 1 0 0,-2 1 70 0 0,-8 3-55 0 0,0 1 0 0 0,0 0 0 0 0,1 1 0 0 0,0 0 0 0 0,0 1 0 0 0,0 0 0 0 0,1 1 0 0 0,1 0 0 0 0,0 1 0 0 0,0 1 0 0 0,1-1 0 0 0,0 2 0 0 0,0-1 55 0 0,0 1-29 0 0,0-1 0 0 0,0 1-1 0 0,1 0 1 0 0,1 1 0 0 0,0 0 0 0 0,1 1 0 0 0,0 0-1 0 0,1 0 1 0 0,0 0 0 0 0,2 0 0 0 0,-1 1 0 0 0,2 0-1 0 0,0 0 1 0 0,1 0 0 0 0,0 0 0 0 0,1 1 0 0 0,1-1-1 0 0,0 0 1 0 0,1 1 29 0 0,1-10 10 0 0,0 1-1 0 0,1-1 1 0 0,-1 0-1 0 0,1 1 0 0 0,1-1 1 0 0,-1 0-1 0 0,1-1 1 0 0,0 1-1 0 0,0-1 1 0 0,1 0-1 0 0,-1 0 1 0 0,1 0-1 0 0,0 0 1 0 0,1-1-1 0 0,-1 0 0 0 0,1 0 1 0 0,0 0-1 0 0,0-1 1 0 0,0 0-1 0 0,6 2-9 0 0,135 32 429 0 0,-129-34-432 0 0,0-1 0 0 0,1-2 1 0 0,-1 0-1 0 0,1 0 0 0 0,-1-2 1 0 0,0 0-1 0 0,0-1 0 0 0,0-1 1 0 0,0-1-1 0 0,0 0 0 0 0,-1-2 1 0 0,0 0-1 0 0,0 0 0 0 0,1-3 3 0 0,30-26-2124 0 0,-29 19-1804 0 0,-9 8 2 0 0,-2 1-6336 0 0</inkml:trace>
  <inkml:trace contextRef="#ctx0" brushRef="#br0" timeOffset="9779.304">9746 739 11538 0 0,'0'0'969'0'0,"0"0"-129"0"0,0 0 112 0 0,0 0 16 0 0,0 0-192 0 0,0 0-319 0 0,0 0-289 0 0,0 0-168 0 0,0 0-48 0 0,0 0 0 0 0,0 0-16 0 0,0 0-121 0 0,0 0-223 0 0,27 40-448 0 0,-25-36-768 0 0,2 0-1289 0 0,-4-1-1728 0 0,0-3-1240 0 0</inkml:trace>
  <inkml:trace contextRef="#ctx0" brushRef="#br0" timeOffset="10116.721">8440 1055 0 0 0,'0'0'1278'0'0,"0"0"685"0"0,0 0 391 0 0,0 0 53 0 0,0 0-208 0 0,0 0-296 0 0,0 0-199 0 0,0 0-203 0 0,0 0-229 0 0,34 5-231 0 0,106 12-212 0 0,22-13 776 0 0,-14-7-1677 0 0,0-6-1 0 0,-1-7 1 0 0,4-7 72 0 0,-50 8-4431 0 0,-73 11 89 0 0,-6 1-6116 0 0</inkml:trace>
  <inkml:trace contextRef="#ctx0" brushRef="#br0" timeOffset="34756.412">6491 2988 3545 0 0,'0'0'1583'0'0,"0"0"-803"0"0,0 0-283 0 0,0 0 126 0 0,0 0 221 0 0,0 0 130 0 0,0 0-21 0 0,0 0-134 0 0,0 0-139 0 0,0 0-91 0 0,0 0-36 0 0,0 0-33 0 0,0 0-89 0 0,-3 27-76 0 0,-10 87-54 0 0,1 37 560 0 0,8-91-751 0 0,-2 0 0 0 0,-3-1 0 0 0,-11 37-110 0 0,-19 33-1480 0 0,36-116-152 0 0,2-9-1657 0 0,1-2-4106 0 0,0-2 5953 0 0</inkml:trace>
  <inkml:trace contextRef="#ctx0" brushRef="#br0" timeOffset="35092.388">6097 2985 0 0 0,'0'0'409'0'0,"0"0"274"0"0,0 0 299 0 0,0 0 354 0 0,0 0 260 0 0,0 0 31 0 0,0 0-41 0 0,0 0-44 0 0,0 0-66 0 0,0 0-117 0 0,0 0-136 0 0,34-7-149 0 0,108-21-164 0 0,76-1 2060 0 0,-181 24-2867 0 0,0 1 0 0 0,0 1-1 0 0,0 2 1 0 0,0 2 0 0 0,1 1-1 0 0,24 6-102 0 0,10 26-1367 0 0,-57-14-2594 0 0,-10 6-4847 0 0,-5-18 3555 0 0</inkml:trace>
  <inkml:trace contextRef="#ctx0" brushRef="#br0" timeOffset="35405.386">6040 3776 3553 0 0,'0'0'2398'0'0,"0"0"-1517"0"0,0 0-449 0 0,0 0 288 0 0,0 0 525 0 0,0 0 346 0 0,0 0 65 0 0,0 0-160 0 0,0 0-255 0 0,0 0-237 0 0,0 0-193 0 0,0 0-115 0 0,0 0-91 0 0,25 0-50 0 0,79-4 9 0 0,-9-14 827 0 0,199-35-583 0 0,-189 36-3230 0 0,-78 10-11 0 0,3 0-5689 0 0,-20 7-548 0 0</inkml:trace>
  <inkml:trace contextRef="#ctx0" brushRef="#br0" timeOffset="35834.467">6077 2650 4057 0 0,'0'0'767'0'0,"0"0"-337"0"0,0 0 104 0 0,0 0 558 0 0,0 0 602 0 0,0 0 321 0 0,0 0 11 0 0,0 0-265 0 0,0 0-336 0 0,0 0-306 0 0,33 0-257 0 0,108-1-181 0 0,171-12 1399 0 0,-56 8-2511 0 0,-147 5-8559 0 0,-105 0 8441 0 0,13 0-10024 0 0</inkml:trace>
  <inkml:trace contextRef="#ctx0" brushRef="#br0" timeOffset="36925.632">6846 3688 416 0 0,'0'0'2901'0'0,"0"0"-1729"0"0,0 0-605 0 0,0 0 26 0 0,0 0 229 0 0,0 0 178 0 0,0 0 75 0 0,0 0-50 0 0,0 0-156 0 0,0 0-160 0 0,0 0-126 0 0,0 0-90 0 0,24-11-61 0 0,73-36-48 0 0,-75 37-136 0 0,-1-2 0 0 0,0-1 0 0 0,0 0 0 0 0,-2-2 0 0 0,0 0 0 0 0,0-1 0 0 0,10-12-248 0 0,-14 13 94 0 0,2 1-51 0 0,-2-1 0 0 0,0-1-1 0 0,-1 0 1 0 0,0-1 0 0 0,-1 0-1 0 0,-1-1 1 0 0,-1 0 0 0 0,0-1-1 0 0,-2-1 1 0 0,5-13-43 0 0,-13 33-41 0 0,-1-1 0 0 0,1 1-1 0 0,-1-1 1 0 0,0 0 0 0 0,1 1 0 0 0,-1-1 0 0 0,0 0-1 0 0,1 1 1 0 0,-1-1 0 0 0,0 0 0 0 0,0 1 0 0 0,1-1-1 0 0,-1 0 1 0 0,0 0 0 0 0,0 1 0 0 0,0-1 0 0 0,0 0 0 0 0,0 1-1 0 0,0-1 1 0 0,0 0 0 0 0,0 0 0 0 0,-1 1 0 0 0,1-1-1 0 0,0 0 1 0 0,0 1 0 0 0,-1-1 0 0 0,1 0 0 0 0,0 1-1 0 0,-1-1 1 0 0,1 0 0 0 0,0 1 0 0 0,-1-1 0 0 0,1 1-1 0 0,-1-1 1 0 0,1 1 0 0 0,-1-1 0 0 0,1 1 0 0 0,-1-1 0 0 0,0 1-1 0 0,1-1 1 0 0,-1 1 0 0 0,0 0 0 0 0,1-1 0 0 0,-1 1-1 0 0,0 0 1 0 0,1 0 0 0 0,-1-1 0 0 0,0 1 0 0 0,1 0-1 0 0,-1 0 1 0 0,0 0 0 0 0,0 0 0 0 0,1 0 0 0 0,-1 0-1 0 0,0 0 1 0 0,0 0 0 0 0,1 0 0 0 0,-1 0 0 0 0,0 1 0 0 0,1-1-1 0 0,-1 0 1 0 0,0 0 0 0 0,1 1 0 0 0,-1-1 0 0 0,0 0-1 0 0,1 1 1 0 0,-1-1 41 0 0,-44 29-2613 0 0,34-18 2527 0 0,0 1 1 0 0,1 0 0 0 0,1 0-1 0 0,0 1 1 0 0,1 0 0 0 0,0 0-1 0 0,1 1 1 0 0,1 0 0 0 0,0 1-1 0 0,0 0 1 0 0,2-1 0 0 0,0 1-1 0 0,1 1 1 0 0,0-1 0 0 0,1 0-1 0 0,0 9 86 0 0,3-20 76 0 0,-1 0 0 0 0,0 0 0 0 0,1 0 0 0 0,0 0 0 0 0,0 0 0 0 0,0 0 0 0 0,0 0 0 0 0,1 0 0 0 0,0 0 0 0 0,-1-1-1 0 0,1 1 1 0 0,1 0 0 0 0,-1-1 0 0 0,0 0 0 0 0,1 0 0 0 0,0 1 0 0 0,0-2 0 0 0,-1 1 0 0 0,2 0 0 0 0,-1 0 0 0 0,0-1 0 0 0,1 0 0 0 0,-1 0 0 0 0,1 0 0 0 0,-1 0 0 0 0,1 0-1 0 0,0-1 1 0 0,0 0 0 0 0,0 1 0 0 0,3-1-76 0 0,4 2 388 0 0,0-1 0 0 0,0 0-1 0 0,1-1 1 0 0,-1-1 0 0 0,0 1-1 0 0,0-2 1 0 0,1 1 0 0 0,-1-2 0 0 0,0 0-1 0 0,0 0 1 0 0,0-1-388 0 0,18-6 396 0 0,-1-2 0 0 0,0-2 0 0 0,-1 0 0 0 0,-1-2 0 0 0,0 0 0 0 0,-1-2 0 0 0,0-1 0 0 0,-2-1 0 0 0,0-1 0 0 0,-1-1 0 0 0,-2-1 0 0 0,1-1-396 0 0,-17 18-19 0 0,1 0 1 0 0,-1-1 0 0 0,0 0 0 0 0,0 1 0 0 0,-1-1-1 0 0,0 0 1 0 0,0 0 0 0 0,0-1 0 0 0,-1 1 0 0 0,0-1-1 0 0,0 1 1 0 0,-1-1 0 0 0,0 0 0 0 0,0 0 0 0 0,0 1-1 0 0,-1-1 1 0 0,0-1 18 0 0,-37 0-2428 0 0,28 11 2183 0 0,0 1 1 0 0,0 0-1 0 0,1 0 0 0 0,-1 1 1 0 0,1 0-1 0 0,0 0 1 0 0,0 1-1 0 0,1 0 1 0 0,-1 0-1 0 0,2 1 1 0 0,-1 0-1 0 0,1 0 0 0 0,0 1 1 0 0,0-1-1 0 0,1 2 1 0 0,-4 5 244 0 0,6-10 1 0 0,-1 1-1 0 0,1 0 1 0 0,0 0 0 0 0,0 0 0 0 0,1 0-1 0 0,-1 0 1 0 0,1 1 0 0 0,0-1 0 0 0,1 1-1 0 0,-1 0 1 0 0,1-1 0 0 0,0 1 0 0 0,1 0-1 0 0,-1 0 1 0 0,1 0 0 0 0,0-1 0 0 0,1 1-1 0 0,-1 0 1 0 0,1 0 0 0 0,0-1 0 0 0,1 1-1 0 0,-1 0 1 0 0,1-1 0 0 0,0 1 0 0 0,1-1-1 0 0,-1 0 1 0 0,1 0 0 0 0,0 0 0 0 0,0 0-1 0 0,1 0 1 0 0,0-1 0 0 0,-1 1 0 0 0,1-1-1 0 0,1 0 1 0 0,-1 0 0 0 0,1-1-1 0 0,-1 1 1 0 0,1-1 0 0 0,0 0 0 0 0,0 0-1 0 0,4 1 0 0 0,7 1 339 0 0,1 0-1 0 0,-1-2 0 0 0,0 0 0 0 0,1 0 0 0 0,0-2 0 0 0,0 0 1 0 0,-1-1-1 0 0,1-1 0 0 0,1 0-338 0 0,-2-2 299 0 0,0-1 0 0 0,0 0-1 0 0,-1-2 1 0 0,0 1 0 0 0,0-2 0 0 0,-1 0 0 0 0,1 0 0 0 0,-1-2 0 0 0,-1 0-1 0 0,8-6-298 0 0,-20 14 10 0 0,18-13 103 0 0,-1 0 0 0 0,-1-1 1 0 0,-1-1-1 0 0,0-1 0 0 0,-1 0 0 0 0,0-1 1 0 0,-2 0-1 0 0,0-1 0 0 0,-1-1 0 0 0,-1 0 0 0 0,-1-1 1 0 0,6-15-114 0 0,-15 34-27 0 0,0-1 0 0 0,1 1 1 0 0,-1 0-1 0 0,0 0 0 0 0,-1 0 1 0 0,1-1-1 0 0,0 1 0 0 0,0 0 1 0 0,-1-1-1 0 0,0 1 0 0 0,1-1 1 0 0,-1 1-1 0 0,0 0 0 0 0,0-1 1 0 0,0 1-1 0 0,-1-1 0 0 0,1 1 1 0 0,0-1-1 0 0,-1 1 0 0 0,0 0 1 0 0,1-1-1 0 0,-1 1 0 0 0,0 0 1 0 0,0 0-1 0 0,-1 0 0 0 0,1 0 1 0 0,0 0-1 0 0,-1 0 0 0 0,1 0 1 0 0,-1 0-1 0 0,1 0 0 0 0,-1 0 1 0 0,0 1-1 0 0,0-1 0 0 0,-1 0 27 0 0,-6 5-147 0 0,0 0 1 0 0,0 0-1 0 0,0 1 0 0 0,0 0 0 0 0,1 0 1 0 0,-1 1-1 0 0,1 0 0 0 0,0 1 0 0 0,1 0 0 0 0,0 0 1 0 0,-1 1-1 0 0,2 0 0 0 0,-1 0 0 0 0,1 0 1 0 0,0 1-1 0 0,1 0 0 0 0,0 0 0 0 0,-1 1 147 0 0,0 2-2 0 0,1 1-1 0 0,0-1 1 0 0,0 1-1 0 0,1-1 1 0 0,0 1-1 0 0,1 0 1 0 0,1 1-1 0 0,0-1 1 0 0,0 0-1 0 0,1 1 1 0 0,1-1-1 0 0,0 1 1 0 0,1-1-1 0 0,0 1 1 0 0,1-1-1 0 0,0 0 1 0 0,1 0-1 0 0,1 0 1 0 0,0 0-1 0 0,0 0 1 0 0,1-1-1 0 0,0 1 1 0 0,1-1-1 0 0,1-1 1 0 0,0 1-1 0 0,0-1 1 0 0,1 0-1 0 0,0-1 1 0 0,0 0-1 0 0,1 0 1 0 0,2 0 2 0 0,46 35-2383 0 0,-14-24-6267 0 0,-33-17 2702 0 0</inkml:trace>
  <inkml:trace contextRef="#ctx0" brushRef="#br0" timeOffset="37222.817">8356 3519 12267 0 0,'0'0'2381'0'0,"0"0"-1010"0"0,0 0-400 0 0,0 0-37 0 0,0 0-50 0 0,0 0-120 0 0,0 0-184 0 0,0 0-197 0 0,0 0-142 0 0,0 0-106 0 0,0 0-51 0 0,-16 31-47 0 0,-46 98-22 0 0,27-35-19 0 0,-12 45-2111 0 0,42-132 1310 0 0,2-3-2823 0 0,1 0-8162 0 0,2-4 9085 0 0</inkml:trace>
  <inkml:trace contextRef="#ctx0" brushRef="#br0" timeOffset="37526.024">8207 3496 5353 0 0,'0'0'1580'0'0,"0"0"-985"0"0,0 0-351 0 0,0 0 235 0 0,0 0 393 0 0,0 0 290 0 0,0 0 111 0 0,0 0-54 0 0,0 0-142 0 0,0 0-173 0 0,0 0-173 0 0,0 0-163 0 0,0 0-151 0 0,32 3-107 0 0,103 7-78 0 0,-17-11 189 0 0,-84-1-206 0 0,-17 0-1249 0 0,0 2-3736 0 0,-17 0 1441 0 0,0 0-876 0 0,0 0-109 0 0</inkml:trace>
  <inkml:trace contextRef="#ctx0" brushRef="#br0" timeOffset="37773.772">8210 3776 5481 0 0,'0'0'3497'0'0,"0"0"-2737"0"0,0 0 32 0 0,0 0 256 0 0,0 0 89 0 0,0 0-113 0 0,0 0-176 0 0,0 0-160 0 0,0 0-176 0 0,0 0-216 0 0,192-25-136 0 0,-168 21-160 0 0,-4 0-256 0 0,-2 4-368 0 0,1-4-592 0 0,-3 1-896 0 0,-5 3-1801 0 0,0-4-4209 0 0</inkml:trace>
  <inkml:trace contextRef="#ctx0" brushRef="#br0" timeOffset="38638.723">7341 2977 4065 0 0,'0'0'628'0'0,"0"0"-141"0"0,0 0 156 0 0,0 0 315 0 0,0 0 208 0 0,0 0 24 0 0,0 0-85 0 0,0 0-95 0 0,0 0-89 0 0,0 0-82 0 0,32-2-92 0 0,101-9-119 0 0,131-9 1130 0 0,38 9-1469 0 0,-302 11-221 0 0,0 0 110 0 0,0 0 160 0 0,0 0 180 0 0,0 0 134 0 0,-12-7 852 0 0,-171-104 665 0 0,136 55-3083 0 0,45 49-685 0 0,1 0-5057 0 0,1 4-4124 0 0</inkml:trace>
  <inkml:trace contextRef="#ctx0" brushRef="#br0" timeOffset="40441.24">8868 3430 3569 0 0,'0'0'887'0'0,"0"0"-386"0"0,0 0-1 0 0,0 0 408 0 0,0 0 451 0 0,0 0 215 0 0,0 0-32 0 0,0 0-179 0 0,0 0-194 0 0,0 0-181 0 0,0 0-161 0 0,0 0-139 0 0,32-3-99 0 0,102-13-71 0 0,132-2 1145 0 0,-248 24-3522 0 0,-9 1-2160 0 0,-1-2-2468 0 0,-6-4 207 0 0</inkml:trace>
  <inkml:trace contextRef="#ctx0" brushRef="#br0" timeOffset="40853.481">9957 3003 3873 0 0,'0'0'3102'0'0,"0"0"-1662"0"0,0 0-446 0 0,0 0 187 0 0,0 0 260 0 0,0 0 71 0 0,0 0-146 0 0,0 0-268 0 0,0 0-291 0 0,0 0-227 0 0,0 0-165 0 0,0 0-143 0 0,0 0-80 0 0,0 19 278 0 0,-20 87 405 0 0,3 7-554 0 0,-6 0 0 0 0,-13 33-321 0 0,-18 78-520 0 0,48-214-666 0 0,2-15-5661 0 0,2-19-2853 0 0,2 23 9696 0 0,0-4-1999 0 0</inkml:trace>
  <inkml:trace contextRef="#ctx0" brushRef="#br0" timeOffset="41140.077">9420 3029 944 0 0,'0'0'846'0'0,"0"0"321"0"0,0 0 517 0 0,0 0 228 0 0,0 0-33 0 0,0 0-185 0 0,0 0-254 0 0,32 2-251 0 0,106 8-196 0 0,349-15 2720 0 0,-331 9-3825 0 0,-130 15-1658 0 0,-34 10-6287 0 0,3-22 535 0 0</inkml:trace>
  <inkml:trace contextRef="#ctx0" brushRef="#br0" timeOffset="41386.717">9501 3743 6057 0 0,'0'0'1614'0'0,"0"0"-702"0"0,0 0 70 0 0,0 0 375 0 0,0 0 194 0 0,0 0-36 0 0,0 0-172 0 0,0 0-222 0 0,0 0-193 0 0,0 0-148 0 0,0 0-113 0 0,35 6-74 0 0,115 18-89 0 0,-56-26 100 0 0,-75-3-470 0 0,50-10-373 0 0,102-21 914 0 0,-114 23-3689 0 0,-1-1-3366 0 0,-43 10-4068 0 0</inkml:trace>
  <inkml:trace contextRef="#ctx0" brushRef="#br0" timeOffset="42725.587">9473 2775 1296 0 0,'0'0'1947'0'0,"0"0"-1152"0"0,0 0-300 0 0,0 0 152 0 0,0 0 253 0 0,0 0 143 0 0,0 0 33 0 0,0 0 20 0 0,0 0-14 0 0,0 0-57 0 0,0 0-96 0 0,34-2-135 0 0,107-5-129 0 0,192-21 1994 0 0,-320 25-2924 0 0,1 2 1 0 0,0-1-1 0 0,0 1 0 0 0,0 1 1 0 0,0 1-1 0 0,-1 0 1 0 0,1 1-1 0 0,0 0 1 0 0,-1 1-1 0 0,9 2 265 0 0,6 6-5808 0 0,-18-7-2187 0 0</inkml:trace>
  <inkml:trace contextRef="#ctx0" brushRef="#br0" timeOffset="43724.901">10388 3592 1816 0 0,'0'0'1894'0'0,"0"0"-810"0"0,0 0-161 0 0,0 0 176 0 0,0 0 163 0 0,0 0 18 0 0,0 0-134 0 0,0 0-145 0 0,0 0-81 0 0,0 0-86 0 0,0 0-73 0 0,0 0-117 0 0,0 0-106 0 0,28-23-63 0 0,87-70-37 0 0,69-70 1236 0 0,-176 158-1723 0 0,-1-1-1 0 0,-1 0 1 0 0,1-1 0 0 0,-1 1-1 0 0,0-1 1 0 0,0 0 0 0 0,-1-1-1 0 0,0 1 1 0 0,0-1 0 0 0,-1 0-1 0 0,0 0 1 0 0,0-1 0 0 0,-1 1-1 0 0,0-1 1 0 0,-1 0 0 0 0,0 1-1 0 0,0-1 1 0 0,-1 0 0 0 0,0-2 49 0 0,-3 9-215 0 0,0 0 1 0 0,0 1-1 0 0,0-1 1 0 0,0 1 0 0 0,0-1-1 0 0,-1 1 1 0 0,1 0-1 0 0,0 0 1 0 0,-1 0 0 0 0,1 0-1 0 0,-1 1 1 0 0,0-1-1 0 0,1 1 1 0 0,-1-1 0 0 0,1 1-1 0 0,-1 0 1 0 0,0 0-1 0 0,1 0 1 0 0,-1 0 0 0 0,1 1-1 0 0,-1-1 1 0 0,0 1-1 0 0,1 0 1 0 0,-1-1 0 0 0,1 1-1 0 0,-1 0 1 0 0,1 0-1 0 0,0 1 1 0 0,0-1 0 0 0,-1 1 214 0 0,-9 5-335 0 0,0 0 1 0 0,1 1-1 0 0,0 1 1 0 0,1 0-1 0 0,0 0 1 0 0,0 1-1 0 0,1 1 1 0 0,0-1 0 0 0,-3 7 334 0 0,4-5-12 0 0,1 0 0 0 0,0 0 0 0 0,0 1 0 0 0,1 0 0 0 0,1 0 0 0 0,0 0 0 0 0,1 1 0 0 0,0 0 0 0 0,1 0 0 0 0,1 0 1 0 0,0 0-1 0 0,1 0 0 0 0,1 0 0 0 0,0 7 12 0 0,2-15 235 0 0,0 1 0 0 0,1-1 0 0 0,-1 0 0 0 0,1 0 0 0 0,1-1 0 0 0,-1 1 0 0 0,1-1 0 0 0,0 1 0 0 0,0-1 0 0 0,0 0 0 0 0,1-1 0 0 0,0 1 0 0 0,0-1 0 0 0,0 0 0 0 0,0 0 0 0 0,1 0 0 0 0,0-1 0 0 0,-1 0 0 0 0,1 0 0 0 0,0 0 0 0 0,1-1 0 0 0,-1 0 0 0 0,0 0 0 0 0,1-1 0 0 0,-1 0 0 0 0,1 0 0 0 0,-1 0 0 0 0,3-1-235 0 0,13 2 367 0 0,0-2 1 0 0,0-1-1 0 0,0-1 1 0 0,0 0-1 0 0,-1-2 1 0 0,1-1-1 0 0,-1 0 1 0 0,0-1-1 0 0,0-2 1 0 0,-1 0-1 0 0,0-1 1 0 0,-1-1-1 0 0,1-1 1 0 0,-2 0-1 0 0,0-2 1 0 0,0 0-1 0 0,-1-1 1 0 0,1-2-368 0 0,0 0 104 0 0,-1 0-1 0 0,-1-1 1 0 0,0-1 0 0 0,-1 0 0 0 0,-1-1 0 0 0,-1-1 0 0 0,-1 0 0 0 0,5-13-104 0 0,-4-36-325 0 0,-14 67 262 0 0,0 1-1 0 0,0-1 0 0 0,-1 1 1 0 0,1-1-1 0 0,-1 1 0 0 0,1 0 0 0 0,-1-1 1 0 0,0 1-1 0 0,0 0 0 0 0,1 0 0 0 0,-1 0 1 0 0,0 0-1 0 0,0 0 0 0 0,0 1 0 0 0,0-1 1 0 0,0 1-1 0 0,0-1 0 0 0,0 1 0 0 0,0 0 1 0 0,0-1-1 0 0,0 1 0 0 0,0 0 1 0 0,0 0-1 0 0,0 1 0 0 0,0-1 0 0 0,0 0 1 0 0,0 1-1 0 0,0-1 0 0 0,0 1 0 0 0,0 0 1 0 0,0-1-1 0 0,0 1 0 0 0,0 0 0 0 0,0 1 64 0 0,-7 2-83 0 0,1 1-1 0 0,0 1 1 0 0,1-1-1 0 0,-1 1 1 0 0,1 1-1 0 0,0-1 1 0 0,0 1-1 0 0,1 0 0 0 0,0 1 1 0 0,0 0-1 0 0,1 0 1 0 0,0 0-1 0 0,0 0 1 0 0,1 1-1 0 0,0 0 1 0 0,1 0-1 0 0,0 0 1 0 0,0 0-1 0 0,1 0 1 0 0,0 1-1 0 0,0-1 0 0 0,1 1 1 0 0,1-1-1 0 0,0 1 1 0 0,0-1-1 0 0,0 1 1 0 0,1-1-1 0 0,2 9 84 0 0,1-12 47 0 0,0 1 0 0 0,0-1 0 0 0,1 0 1 0 0,0 0-1 0 0,0 0 0 0 0,0-1 0 0 0,1 0 0 0 0,0 0 0 0 0,0 0 0 0 0,0 0 0 0 0,0-1 0 0 0,1 0 1 0 0,-1-1-1 0 0,1 0 0 0 0,0 0 0 0 0,1 0 0 0 0,-1-1 0 0 0,0 0 0 0 0,0 0 0 0 0,1 0 0 0 0,0-1 1 0 0,-1-1-1 0 0,1 1 0 0 0,-1-1 0 0 0,1 0 0 0 0,0-1 0 0 0,-1 0 0 0 0,7-1-47 0 0,0-2 107 0 0,1-1 0 0 0,-1 0 1 0 0,-1-1-1 0 0,1 0 0 0 0,-1-1 0 0 0,0-1 0 0 0,-1 0 0 0 0,1-1 0 0 0,-2 0 0 0 0,1 0 1 0 0,-1-2-1 0 0,-1 1 0 0 0,0-1 0 0 0,0-1 0 0 0,3-5-107 0 0,-1 3 24 0 0,-3 5-227 0 0,-1 0-1 0 0,0-1 1 0 0,0 1 0 0 0,-1-1-1 0 0,0-1 1 0 0,-1 1 0 0 0,0-1-1 0 0,-1 0 1 0 0,0-1-1 0 0,-1 1 1 0 0,0-1 0 0 0,-1 0-1 0 0,0 0 1 0 0,-1 0 0 0 0,0 0-1 0 0,-1-9 204 0 0,-2 20-124 0 0,0-1-1 0 0,-1 1 1 0 0,1-1-1 0 0,-1 1 0 0 0,1 0 1 0 0,-1 0-1 0 0,0-1 1 0 0,0 1-1 0 0,1 0 1 0 0,-1 1-1 0 0,0-1 1 0 0,0 0-1 0 0,0 0 1 0 0,0 1-1 0 0,0-1 1 0 0,0 1-1 0 0,0 0 1 0 0,0 0-1 0 0,0-1 1 0 0,0 1-1 0 0,0 0 1 0 0,0 1-1 0 0,0-1 0 0 0,0 0 1 0 0,0 1-1 0 0,0-1 1 0 0,0 1-1 0 0,0-1 1 0 0,0 1-1 0 0,0 0 1 0 0,0 0-1 0 0,-1 1 125 0 0,-9 5-207 0 0,1 1 0 0 0,0 1 0 0 0,1 0 0 0 0,0 0 0 0 0,0 1 0 0 0,1 0 0 0 0,0 1 0 0 0,1 0 0 0 0,0 0 0 0 0,1 1-1 0 0,-4 8 208 0 0,6-11-81 0 0,1 0 0 0 0,0 0-1 0 0,1 1 1 0 0,0 0 0 0 0,0-1-1 0 0,1 1 1 0 0,0 0 0 0 0,1 0-1 0 0,0 0 1 0 0,1 1 0 0 0,0-1-1 0 0,0 0 1 0 0,1 0 0 0 0,0 0-1 0 0,1 0 1 0 0,1 2 81 0 0,1-5 26 0 0,0 1-1 0 0,1-1 1 0 0,0 0 0 0 0,1 0 0 0 0,-1-1-1 0 0,1 1 1 0 0,0-1 0 0 0,1-1 0 0 0,0 1-1 0 0,0-1 1 0 0,0 0 0 0 0,0-1 0 0 0,1 0-1 0 0,-1 0 1 0 0,1 0 0 0 0,0-1 0 0 0,1 0 0 0 0,-1-1-1 0 0,4 1-25 0 0,35 7-1366 0 0,-14-9-3605 0 0,-22-1 2249 0 0</inkml:trace>
  <inkml:trace contextRef="#ctx0" brushRef="#br0" timeOffset="44187.383">11887 3482 4649 0 0,'0'0'2139'0'0,"0"0"-411"0"0,0 0-96 0 0,0 0 79 0 0,0 0-80 0 0,0 0-244 0 0,0 0-349 0 0,0 0-325 0 0,0 0-229 0 0,0 0-102 0 0,0 0-74 0 0,0 0-54 0 0,0 0-41 0 0,-4 13-73 0 0,-33 100 43 0 0,13 11-579 0 0,25-123 291 0 0,0 0 0 0 0,-1-1 0 0 0,1 1 0 0 0,0-1 1 0 0,0 1-1 0 0,0-1 0 0 0,-1 1 0 0 0,1-1 0 0 0,0 1 0 0 0,0-1 0 0 0,0 1 0 0 0,0-1 1 0 0,0 0-1 0 0,0 0 0 0 0,0 0 0 0 0,0 0 0 0 0,0 1 0 0 0,0-1 0 0 0,0 0 1 0 0,0 0-1 0 0,0-1 0 0 0,0 1 0 0 0,0 0 0 0 0,0 0 0 0 0,0 0 0 0 0,0-1 0 0 0,0 1 1 0 0,0-1-1 0 0,0 1 0 0 0,-1 0 0 0 0,1-1 0 0 0,0 1 0 0 0,0-1 0 0 0,0 0 1 0 0,-1 1-1 0 0,1-1 0 0 0,0 0 0 0 0,0 0 0 0 0,-1 1 0 0 0,1-1 0 0 0,0-1 105 0 0,9-19-9172 0 0,-9 17 4448 0 0</inkml:trace>
  <inkml:trace contextRef="#ctx0" brushRef="#br0" timeOffset="44444.473">11749 3471 3465 0 0,'0'0'992'0'0,"0"0"79"0"0,0 0 206 0 0,0 0 73 0 0,0 0-102 0 0,0 0-147 0 0,0 0-189 0 0,0 0-169 0 0,0 0-159 0 0,0 0-124 0 0,31-2-97 0 0,100-6-81 0 0,-14 6 105 0 0,-78 3-9496 0 0,-39-1 3983 0 0</inkml:trace>
  <inkml:trace contextRef="#ctx0" brushRef="#br0" timeOffset="44691.638">11642 3780 6617 0 0,'0'0'3364'0'0,"0"0"-2003"0"0,0 0-846 0 0,0 0-75 0 0,0 0 122 0 0,0 0 175 0 0,0 0 135 0 0,0 0 14 0 0,0 0-82 0 0,0 0-97 0 0,0 0-147 0 0,0 0-151 0 0,24 6-114 0 0,79 16-105 0 0,-12-23-92 0 0,-61-4-268 0 0,56-9-2717 0 0,-45 6-3763 0 0,-24 4-2060 0 0</inkml:trace>
  <inkml:trace contextRef="#ctx0" brushRef="#br0" timeOffset="22854.461">1843 2690 0 0 0,'0'0'287'0'0,"0"0"646"0"0,0 0 349 0 0,0 0 132 0 0,0 0 8 0 0,0 0-104 0 0,0 0-111 0 0,0 0-108 0 0,0 0-114 0 0,-8 1-168 0 0,-178 13 3085 0 0,-121 77-3141 0 0,212-57-270 0 0,43-1-488 0 0,52-33-147 0 0,9 15-890 0 0,14-6 1127 0 0,1-1 0 0 0,1 0 0 0 0,-1-2 0 0 0,1-1 0 0 0,0-1 1 0 0,0-1-1 0 0,10-1-93 0 0,72 11 242 0 0,-102-12-228 0 0,9 1 7 0 0,0 0 1 0 0,0 1-1 0 0,0 0 1 0 0,0 1-1 0 0,0 0 1 0 0,-1 2-1 0 0,0-1 1 0 0,0 2-1 0 0,0-1 1 0 0,-1 2-1 0 0,0 0 1 0 0,0 0-1 0 0,2 4-21 0 0,-12-9 45 0 0,0 0-1 0 0,-1 0 1 0 0,1 1-1 0 0,-1-1 1 0 0,0 0-1 0 0,0 1 1 0 0,0-1-1 0 0,0 1 1 0 0,-1-1-1 0 0,1 1 1 0 0,-1 0-1 0 0,0-1 1 0 0,0 1 0 0 0,0-1-1 0 0,-1 1 1 0 0,1 0-1 0 0,-1-1 1 0 0,0 1-1 0 0,0-1 1 0 0,0 0-1 0 0,0 1 1 0 0,-1-1-1 0 0,1 0 1 0 0,-1 1-1 0 0,0-1 1 0 0,0 0-1 0 0,0 0 1 0 0,-1 1-45 0 0,-25 20 150 0 0,-1-1 1 0 0,-2-1-1 0 0,0-1 0 0 0,0-2 1 0 0,-2-1-1 0 0,-1-2 0 0 0,-27 10-150 0 0,-472 170 55 0 0,477-174-35 0 0,1 3-1 0 0,1 2 1 0 0,1 2 0 0 0,-44 33-20 0 0,27 9-271 0 0,68-69 260 0 0,1 0 0 0 0,0 0 0 0 0,0 0 0 0 0,0 0 1 0 0,0 0-1 0 0,0 0 0 0 0,1 0 0 0 0,-1 0 0 0 0,1 1 0 0 0,-1-1 0 0 0,1 0 0 0 0,0 0 0 0 0,0 1 0 0 0,0-1 1 0 0,0 0-1 0 0,0 0 0 0 0,0 1 0 0 0,1-1 0 0 0,-1 0 0 0 0,1 0 0 0 0,-1 0 0 0 0,1 1 0 0 0,0-1 0 0 0,0 0 1 0 0,0 0-1 0 0,0 0 0 0 0,0 0 0 0 0,1-1 0 0 0,-1 1 0 0 0,1 0 0 0 0,-1 0 0 0 0,1-1 0 0 0,-1 1 0 0 0,1-1 1 0 0,0 1-1 0 0,0-1 0 0 0,0 0 0 0 0,0 0 0 0 0,0 0 0 0 0,0 0 0 0 0,2 1 11 0 0,20 7 102 0 0,0 0 0 0 0,1-2 0 0 0,0-1-1 0 0,0-1 1 0 0,1-1 0 0 0,0-1 0 0 0,-1-1 0 0 0,1-1-1 0 0,0-2 1 0 0,0 0 0 0 0,0-2 0 0 0,9-3-102 0 0,311-67 753 0 0,-1 1-353 0 0,-371 78-7335 0 0,13-2 2061 0 0,3 0-3337 0 0</inkml:trace>
  <inkml:trace contextRef="#ctx0" brushRef="#br0" timeOffset="23554.985">1762 3703 7226 0 0,'0'0'1685'0'0,"0"0"-1079"0"0,0 0-272 0 0,0 0 251 0 0,0 0 347 0 0,0 0 216 0 0,0 0 18 0 0,0 0-141 0 0,22-35-217 0 0,71-111-189 0 0,-17 39 203 0 0,218-238 902 0 0,-205 246-1360 0 0,-88 99-369 0 0,-1 0 0 0 0,0 0 0 0 0,1-1-1 0 0,-1 1 1 0 0,1 0 0 0 0,-1 0 0 0 0,1 0 0 0 0,-1 0 0 0 0,1 0 0 0 0,-1 0-1 0 0,1 0 1 0 0,-1 0 0 0 0,1 0 0 0 0,-1 0 0 0 0,1 0 0 0 0,-1 0-1 0 0,1 0 1 0 0,-1 0 0 0 0,1 0 0 0 0,-1 1 0 0 0,1-1 0 0 0,-1 0 0 0 0,1 0-1 0 0,-1 1 1 0 0,1-1 0 0 0,-1 0 0 0 0,0 0 0 0 0,1 1 0 0 0,-1-1 0 0 0,1 1-1 0 0,-1-1 1 0 0,0 0 0 0 0,0 1 0 0 0,1-1 0 0 0,-1 1 0 0 0,0-1-1 0 0,0 1 1 0 0,1-1 0 0 0,-1 0 0 0 0,0 1 0 0 0,0-1 0 0 0,0 1 0 0 0,0-1-1 0 0,0 1 1 0 0,0-1 0 0 0,1 1 0 0 0,-1-1 0 0 0,0 1 0 0 0,-1-1-1 0 0,1 1 1 0 0,0-1 0 0 0,0 1 0 0 0,0-1 0 0 0,0 1 0 0 0,0-1 0 0 0,0 1-1 0 0,-1-1 1 0 0,1 1 0 0 0,0-1 0 0 0,0 1 0 0 0,-1-1 0 0 0,1 1-1 0 0,0-1 1 0 0,-1 0 0 0 0,1 1 0 0 0,0-1 0 0 0,-1 0 0 0 0,1 1 0 0 0,-1-1 5 0 0,-9 52 259 0 0,9-47-223 0 0,-17 67 193 0 0,3 0 1 0 0,3 1-1 0 0,4 0 1 0 0,1 27-230 0 0,7-76 18 0 0,-1-16-10 0 0,0 1 0 0 0,0-1-1 0 0,1 1 1 0 0,1-1 0 0 0,-1 1-1 0 0,1-1 1 0 0,1 0 0 0 0,0 1 0 0 0,0-1-1 0 0,0 0 1 0 0,1 0 0 0 0,0 0-1 0 0,1 0 1 0 0,0 0 0 0 0,0-1 0 0 0,0 0-1 0 0,1 0 1 0 0,0 0-8 0 0,-2-5 42 0 0,0-1 0 0 0,0 0 1 0 0,0-1-1 0 0,0 1 0 0 0,0 0 0 0 0,0-1 0 0 0,0 1 1 0 0,0-1-1 0 0,0 0 0 0 0,0 0 0 0 0,0 0 1 0 0,0-1-1 0 0,0 1 0 0 0,0-1 0 0 0,0 0 0 0 0,0 1 1 0 0,0-1-1 0 0,0 0 0 0 0,0-1 0 0 0,0 1 1 0 0,-1-1-1 0 0,1 1 0 0 0,-1-1 0 0 0,1 0 0 0 0,-1 0 1 0 0,1 0-1 0 0,-1 0 0 0 0,0 0 0 0 0,0 0 0 0 0,0-1 1 0 0,0 1-1 0 0,0-2-42 0 0,30-28 132 0 0,-2-2-1 0 0,-1-1 1 0 0,-2-2 0 0 0,6-11-132 0 0,64-108-322 0 0,-8-4 1 0 0,0-17 321 0 0,-119 232-315 0 0,10-13 465 0 0,2 1-1 0 0,3 0 0 0 0,1 1 1 0 0,2 0-1 0 0,2 1 0 0 0,-1 24-149 0 0,0 260-652 0 0,15-301-2065 0 0,0-19-1571 0 0,3-6-4367 0 0,-3-3 3092 0 0</inkml:trace>
  <inkml:trace contextRef="#ctx0" brushRef="#br0" timeOffset="24257.429">3194 3452 2633 0 0,'0'0'2539'0'0,"0"0"-927"0"0,0 0-394 0 0,0 0-69 0 0,0 0-4 0 0,0 0-73 0 0,0 0-32 0 0,0 0-37 0 0,0 0-132 0 0,0 0-184 0 0,0 0-165 0 0,0 0-144 0 0,-20 6-128 0 0,-63 18-79 0 0,32 8 35 0 0,43-21-174 0 0,-4 1-9 0 0,1 0 0 0 0,0 1 1 0 0,1 0-1 0 0,1 1 1 0 0,0 0-1 0 0,1 0 0 0 0,0 1 1 0 0,1 0-1 0 0,1 0 1 0 0,1 1-1 0 0,0-1 0 0 0,0 1 1 0 0,2 0-1 0 0,0 1 1 0 0,1-1-1 0 0,1 1 1 0 0,0-1-1 0 0,1 5-23 0 0,2-14 39 0 0,-1 0 1 0 0,1-1 0 0 0,0 1-1 0 0,0-1 1 0 0,1 0-1 0 0,0 0 1 0 0,0 0-1 0 0,1 0 1 0 0,-1 0-1 0 0,1-1 1 0 0,0 1-1 0 0,1-1 1 0 0,-1 0-1 0 0,1 0 1 0 0,0-1-1 0 0,1 0 1 0 0,-1 0-1 0 0,1 0 1 0 0,-1 0-1 0 0,1-1 1 0 0,0 0-1 0 0,0 0 1 0 0,1 0 0 0 0,-1-1-1 0 0,1 0 1 0 0,-1-1-1 0 0,1 1 1 0 0,-1-1-1 0 0,1 0 1 0 0,0-1-1 0 0,0 0 1 0 0,-1 0-1 0 0,2 0-39 0 0,0 1 119 0 0,0-1 0 0 0,0 0 0 0 0,0 0 0 0 0,0-1 0 0 0,0 0 0 0 0,0 0-1 0 0,0-1 1 0 0,0 0 0 0 0,-1 0 0 0 0,1-1 0 0 0,-1 0 0 0 0,0 0 0 0 0,1-1 0 0 0,-1 0 0 0 0,-1 0-1 0 0,1-1 1 0 0,-1 0 0 0 0,1 0 0 0 0,-2 0 0 0 0,1-1 0 0 0,0 0 0 0 0,-1 0 0 0 0,0 0 0 0 0,-1-1-1 0 0,1 0 1 0 0,-1 0 0 0 0,2-6-119 0 0,-5 9-31 0 0,0-1-1 0 0,-1 1 0 0 0,1-1 1 0 0,-1 1-1 0 0,0 0 1 0 0,-1-1-1 0 0,1 1 0 0 0,-1-1 1 0 0,0 1-1 0 0,0 0 0 0 0,0-1 1 0 0,-1 1-1 0 0,1 0 1 0 0,-1 0-1 0 0,0 0 0 0 0,0 0 1 0 0,0 0-1 0 0,-1 0 0 0 0,0 1 1 0 0,1-1-1 0 0,-1 1 1 0 0,0 0-1 0 0,-1 0 0 0 0,1 0 1 0 0,-1 0-1 0 0,1 0 0 0 0,-1 1 1 0 0,0-1-1 0 0,0 1 1 0 0,0 0-1 0 0,0 1 0 0 0,0-1 1 0 0,0 0-1 0 0,0 1 0 0 0,-1 0 1 0 0,1 0-1 0 0,-1 1 1 0 0,1-1-1 0 0,-1 1 0 0 0,1 0 1 0 0,0 0-1 0 0,-1 0 1 0 0,1 1-1 0 0,-1-1 0 0 0,-1 2 32 0 0,3-2-149 0 0,1-1 50 0 0,0 1 0 0 0,-1-1-1 0 0,1 1 1 0 0,0 0-1 0 0,0 0 1 0 0,0 0 0 0 0,0 0-1 0 0,0 0 1 0 0,-1 1 0 0 0,1-1-1 0 0,0 1 1 0 0,0-1-1 0 0,0 1 1 0 0,0 0 0 0 0,0 0-1 0 0,0 0 1 0 0,0 0 0 0 0,0 0-1 0 0,1 0 1 0 0,-1 0 0 0 0,0 1-1 0 0,1-1 1 0 0,-1 0-1 0 0,0 2 100 0 0,48 4 489 0 0,113-9 1582 0 0,-78 1-3080 0 0,-1 0-7024 0 0,-74 1-2423 0 0</inkml:trace>
  <inkml:trace contextRef="#ctx0" brushRef="#br0" timeOffset="27789.391">2237 2617 2240 0 0,'0'0'658'0'0,"0"0"-518"0"0,0 0-144 0 0,0 0 145 0 0,0 0 282 0 0,0 0 217 0 0,0 0 87 0 0,0 0-4 0 0,0 0-12 0 0,0 0-15 0 0,0 0-23 0 0,0 0-50 0 0,15-3-60 0 0,112-9 1480 0 0,14 45 93 0 0,-25-21-987 0 0,-66-13 3810 0 0,-61-14-3224 0 0,-22-14-1676 0 0,-2 2 0 0 0,-1 1 0 0 0,-1 1 0 0 0,0 2-1 0 0,-3 2-58 0 0,-15-11-516 0 0,-55-25-2109 0 0,36 26-4284 0 0,47 22-3271 0 0</inkml:trace>
  <inkml:trace contextRef="#ctx0" brushRef="#br0" timeOffset="28520.738">526 2591 0 0 0,'0'0'1114'0'0,"0"0"63"0"0,0 0 177 0 0,0 0 286 0 0,0 0 142 0 0,0 0 17 0 0,0 0-71 0 0,0 0-187 0 0,0 0-154 0 0,0 0-195 0 0,0 0-221 0 0,0 0-156 0 0,0 0-129 0 0,-14-14-64 0 0,-46-43-26 0 0,58 54-510 0 0,-1 1 1 0 0,1 0-1 0 0,-1 0 0 0 0,1 0 0 0 0,-1 0 1 0 0,0 0-1 0 0,0 1 0 0 0,0-1 1 0 0,0 1-1 0 0,0 0 0 0 0,0 0 0 0 0,0 0 1 0 0,0 0-1 0 0,-1 1 0 0 0,1-1 1 0 0,0 1-1 0 0,0 0 0 0 0,-1 0 0 0 0,1 0 1 0 0,0 0-1 0 0,-1 1 0 0 0,0-1-86 0 0,-11 2 237 0 0,9-3-245 0 0,0 0-1 0 0,1 0 1 0 0,-1 0 0 0 0,0 1-1 0 0,0 0 1 0 0,1 1-1 0 0,-1-1 1 0 0,0 1 0 0 0,1 0-1 0 0,-1 0 1 0 0,1 1 0 0 0,-1 0-1 0 0,1 0 1 0 0,-1 0 0 0 0,1 1-1 0 0,0-1 1 0 0,0 1-1 0 0,0 0 1 0 0,1 1 0 0 0,-1-1-1 0 0,1 1 1 0 0,0 0 0 0 0,0 0-1 0 0,0 0 1 0 0,0 1-1 0 0,1-1 1 0 0,-1 1 0 0 0,1 0-1 0 0,-1 4 9 0 0,-5 21-24 0 0,2 0 0 0 0,1 1 0 0 0,2 0 0 0 0,1 0 0 0 0,1 0 0 0 0,2 1 0 0 0,1-1 0 0 0,1 0 0 0 0,2 0 0 0 0,1 0-1 0 0,1 0 1 0 0,2-1 0 0 0,5 13 24 0 0,10 62-3 0 0,52 480-42 0 0,-61-207 104 0 0,-13-362-18 0 0,-1 0 1 0 0,-1 1 0 0 0,0-1 0 0 0,-1 1 0 0 0,-1-1 0 0 0,-1 0 0 0 0,0 0 0 0 0,-1-1-1 0 0,0 1 1 0 0,-1-1 0 0 0,-1 0 0 0 0,-1 0 0 0 0,0-1 0 0 0,0 0 0 0 0,-2-1 0 0 0,0 0-1 0 0,0 0 1 0 0,-1-1 0 0 0,-1 0 0 0 0,-2 1-42 0 0,10-9-51 0 0,-1 0-1 0 0,1 0 0 0 0,-1 0 1 0 0,0-1-1 0 0,0 0 1 0 0,0 0-1 0 0,0 0 0 0 0,0 0 1 0 0,-1-1-1 0 0,1 0 1 0 0,-1 0-1 0 0,0-1 0 0 0,1 0 1 0 0,-1 0-1 0 0,0 0 1 0 0,0 0-1 0 0,0-1 0 0 0,0 0 1 0 0,0 0-1 0 0,0-1 1 0 0,1 1-1 0 0,-1-2 0 0 0,0 1 1 0 0,0 0-1 0 0,1-1 1 0 0,-1 0-1 0 0,1 0 1 0 0,-1-1-1 0 0,1 0 0 0 0,0 1 1 0 0,0-2-1 0 0,0 1 1 0 0,0-1-1 0 0,1 1 0 0 0,-2-3 52 0 0,-6-25-3082 0 0,8 8-2305 0 0,2 8-2512 0 0</inkml:trace>
  <inkml:trace contextRef="#ctx0" brushRef="#br0" timeOffset="29356.421">3873 3316 10234 0 0,'0'0'1447'0'0,"0"0"-868"0"0,0 0-459 0 0,0 0-80 0 0,0 0 41 0 0,0 0 70 0 0,0 0 72 0 0,0 0-19 0 0,-33 20-35 0 0,-102 66-63 0 0,83-32-70 0 0,48-45-36 0 0,1-4 6 0 0,1-1-1 0 0,-1 1 1 0 0,1 0 0 0 0,0 0 0 0 0,0 0 0 0 0,1 0 0 0 0,-1 0 0 0 0,1 0 0 0 0,0 0 0 0 0,1 0 0 0 0,-1 0 0 0 0,1 1 0 0 0,0-1 0 0 0,0 0 0 0 0,1 0 0 0 0,-1 1 0 0 0,1-1 0 0 0,0 0 0 0 0,1 0 0 0 0,-1 0 0 0 0,1 0 0 0 0,0 0 0 0 0,0-1 0 0 0,1 1 0 0 0,-1 0 0 0 0,1-1 0 0 0,0 0 0 0 0,0 0 0 0 0,1 1 0 0 0,-1-2 0 0 0,1 1 0 0 0,0 0 0 0 0,0-1-1 0 0,0 0 1 0 0,0 0 0 0 0,1 0 0 0 0,-1 0 0 0 0,1-1 0 0 0,0 0 0 0 0,-1 0 0 0 0,1 0 0 0 0,2 0-6 0 0,7 0 254 0 0,-1-1 0 0 0,0-1 0 0 0,0-1 0 0 0,1 1 0 0 0,-1-2 0 0 0,0 0 0 0 0,0-1 0 0 0,0 0 0 0 0,0-1 0 0 0,-1 0 0 0 0,1-1 0 0 0,-1 0-1 0 0,0-1 1 0 0,-1 0 0 0 0,1-1 0 0 0,-1-1 0 0 0,0 0 0 0 0,5-5-254 0 0,17-16 535 0 0,-3-1-1 0 0,0-1 0 0 0,-2-2 1 0 0,-1-1-1 0 0,2-6-534 0 0,-13 19 23 0 0,-1 0-1 0 0,-1-1 1 0 0,0 0 0 0 0,-2-1-1 0 0,-1-1 1 0 0,-1 0 0 0 0,-1-1 0 0 0,-1 1-1 0 0,-1-2 1 0 0,-1 1 0 0 0,-1-1-1 0 0,-2 0 1 0 0,0 0-23 0 0,-2 10-219 0 0,-1-1 0 0 0,-1 1 0 0 0,0-1 0 0 0,-1 1 0 0 0,-1-1 0 0 0,0 1 0 0 0,-1 0 0 0 0,-1 1 0 0 0,-1-1 0 0 0,0 1 0 0 0,-1 0 0 0 0,0 0 0 0 0,-1 1 0 0 0,-1 0 0 0 0,0 0 0 0 0,-8-8 219 0 0,12 18-43 0 0,1-1-1 0 0,-1 1 0 0 0,0-1 1 0 0,0 2-1 0 0,-1-1 0 0 0,1 0 0 0 0,-1 1 1 0 0,0 0-1 0 0,0 0 0 0 0,0 1 1 0 0,0 0-1 0 0,0 0 0 0 0,-1 0 0 0 0,1 1 1 0 0,-1 0-1 0 0,1 0 0 0 0,-1 1 1 0 0,1-1-1 0 0,-1 1 0 0 0,1 1 0 0 0,-1-1 1 0 0,1 1-1 0 0,-1 0 0 0 0,1 1 1 0 0,-1 0-1 0 0,1 0 0 0 0,0 0 0 0 0,0 1 1 0 0,0-1-1 0 0,0 2 0 0 0,1-1 1 0 0,-1 0-1 0 0,1 1 0 0 0,0 0 0 0 0,0 1 1 0 0,-2 1 43 0 0,-4 8 118 0 0,1-1 0 0 0,1 1 1 0 0,0 0-1 0 0,2 1 1 0 0,-1 0-1 0 0,2 1 0 0 0,0-1 1 0 0,0 1-1 0 0,2 0 0 0 0,0 0 1 0 0,1 1-1 0 0,0-1 0 0 0,1 1 1 0 0,1 0-1 0 0,1-1 0 0 0,1 9-117 0 0,18 170 957 0 0,103 173 532 0 0,-66-272-1549 0 0,-26-96-2696 0 0,-8-25-4024 0 0,-14 14 1594 0 0,-2 0-480 0 0</inkml:trace>
  <inkml:trace contextRef="#ctx0" brushRef="#br0" timeOffset="29722.223">4591 2992 10698 0 0,'0'0'2910'0'0,"0"0"-1904"0"0,0 0-726 0 0,0 0 27 0 0,0 0 274 0 0,0 0 285 0 0,0 0 154 0 0,0 0-36 0 0,0 0-168 0 0,0 0-184 0 0,0 0-150 0 0,-10 31-133 0 0,-30 100-109 0 0,6-30-7 0 0,25-77-210 0 0,1 0 0 0 0,1 1 0 0 0,0 0 0 0 0,2 0 0 0 0,1 0 0 0 0,2 1 0 0 0,-1 16-23 0 0,3-35-8 0 0,0 0 0 0 0,1 0 0 0 0,0 0 0 0 0,0 0 0 0 0,0 0 0 0 0,1 0 0 0 0,0 0 0 0 0,0 0 0 0 0,1-1 0 0 0,-1 1 0 0 0,2-1 0 0 0,-1 1 0 0 0,1-1 1 0 0,0 0-1 0 0,0 0 0 0 0,0-1 0 0 0,1 0 0 0 0,0 1 0 0 0,0-1 0 0 0,5 3 8 0 0,-2-3 71 0 0,0 1 0 0 0,0-2 0 0 0,1 1 1 0 0,0-1-1 0 0,0 0 0 0 0,0-1 0 0 0,0 0 0 0 0,0-1 1 0 0,1 0-1 0 0,-1 0 0 0 0,1-1 0 0 0,-1 0 0 0 0,1-1 1 0 0,0 0-1 0 0,-1 0 0 0 0,5-2-71 0 0,-11 2 37 0 0,-1 0-55 0 0,0 0-1 0 0,0 0 1 0 0,0 0-1 0 0,0-1 1 0 0,0 1-1 0 0,1-1 1 0 0,-1 0-1 0 0,0 0 1 0 0,0 0-1 0 0,0 0 1 0 0,-1 0-1 0 0,1 0 1 0 0,0 0-1 0 0,0 0 1 0 0,-1-1-1 0 0,1 1 1 0 0,0-1-1 0 0,-1 1 1 0 0,1-1-1 0 0,-1 0 1 0 0,0 0-1 0 0,0 1 1 0 0,0-1-1 0 0,0 0 1 0 0,0 0 18 0 0,10-35-8500 0 0,-9 23 152 0 0,-2 10 3076 0 0</inkml:trace>
  <inkml:trace contextRef="#ctx0" brushRef="#br0" timeOffset="29968.326">4251 3298 12459 0 0,'0'0'1393'0'0,"0"0"-402"0"0,0 0-157 0 0,0 0 121 0 0,0 0 53 0 0,0 0-115 0 0,0 0-105 0 0,0 0-114 0 0,0 0-135 0 0,32-8-101 0 0,103-22-97 0 0,6 15 137 0 0,-105 16-744 0 0,14 7-1935 0 0,-18 3-6195 0 0,-22-8-1036 0 0</inkml:trace>
  <inkml:trace contextRef="#ctx0" brushRef="#br0" timeOffset="30258.334">5134 3195 9714 0 0,'0'0'1259'0'0,"0"0"-247"0"0,0 0 106 0 0,0 0 257 0 0,0 0 96 0 0,0 0-156 0 0,0 0-280 0 0,0 0-241 0 0,0 0-147 0 0,0 0-99 0 0,0 0-80 0 0,0 0-90 0 0,0 0-89 0 0,34 0-81 0 0,106-2-69 0 0,-58-4 29 0 0,115-15-2426 0 0,-191 20 2733 0 0,-4 1-3840 0 0,1 0-8257 0 0,-5 0 6454 0 0</inkml:trace>
  <inkml:trace contextRef="#ctx0" brushRef="#br0" timeOffset="30437.131">5151 3471 6409 0 0,'0'0'2612'0'0,"0"0"-1411"0"0,0 0-75 0 0,0 0 405 0 0,0 0 165 0 0,0 0-130 0 0,0 0-270 0 0,0 0-305 0 0,0 0-247 0 0,0 0-188 0 0,35 2-134 0 0,110 4-126 0 0,-24-18 89 0 0,-89 8-614 0 0,38-5-847 0 0,-25 7-5815 0 0,-31 2-3776 0 0</inkml:trace>
  <inkml:trace contextRef="#ctx0" brushRef="#br0" timeOffset="46006.46">650 4340 5985 0 0,'0'0'1557'0'0,"0"0"-186"0"0,0 0-58 0 0,0 0 85 0 0,0 0-23 0 0,0 0-187 0 0,0 0-248 0 0,0 0-289 0 0,0 0-242 0 0,0 0-151 0 0,0 0-90 0 0,-4 7-44 0 0,-57 137 389 0 0,35-72-431 0 0,-41 157-12 0 0,65-219-64 0 0,5 65-140 0 0,1-73 204 0 0,1 1 0 0 0,-1 0-1 0 0,1-1 1 0 0,0 0-1 0 0,0 0 1 0 0,0 0 0 0 0,0-1-1 0 0,0 1 1 0 0,0-1-1 0 0,0-1 1 0 0,0 1-1 0 0,1-1 1 0 0,-1 0 0 0 0,0 0-1 0 0,0 0 1 0 0,0-1-1 0 0,4 0-69 0 0,9 1 128 0 0,3 0-5 0 0,-15 1-142 0 0,1 0-1 0 0,-1-1 1 0 0,1 0-1 0 0,-1 0 1 0 0,1-1 0 0 0,-1 0-1 0 0,0 0 1 0 0,1 0-1 0 0,-1-1 1 0 0,0 0 0 0 0,0 0-1 0 0,0 0 1 0 0,5-3 19 0 0,-5-8-3301 0 0,-8 4-4562 0 0,0 5 571 0 0</inkml:trace>
  <inkml:trace contextRef="#ctx0" brushRef="#br0" timeOffset="46256.334">199 4627 7314 0 0,'0'0'993'0'0,"0"0"-294"0"0,0 0 66 0 0,0 0 306 0 0,0 0 159 0 0,0 0-11 0 0,0 0-119 0 0,0 0-130 0 0,0 0-157 0 0,0 0-166 0 0,32 5-148 0 0,101 15-149 0 0,41-4 808 0 0,-115-16-4486 0 0,-10-1-4106 0 0,-36 1-632 0 0</inkml:trace>
  <inkml:trace contextRef="#ctx0" brushRef="#br0" timeOffset="46642.485">994 4829 6113 0 0,'0'0'1633'0'0,"0"0"-460"0"0,0 0-126 0 0,0 0 112 0 0,0 0 32 0 0,0 0-195 0 0,0 0-292 0 0,0 0-288 0 0,0 0-200 0 0,0 0-76 0 0,0 0-6 0 0,0 0-14 0 0,0 0-39 0 0,0 15-14 0 0,0 106 68 0 0,0-30 34 0 0,0-72-5030 0 0,0 0-5209 0 0,0-22 9507 0 0</inkml:trace>
  <inkml:trace contextRef="#ctx0" brushRef="#br0" timeOffset="46941.234">819 4781 4065 0 0,'0'0'688'0'0,"0"0"-345"0"0,0 0-7 0 0,0 0 273 0 0,0 0 262 0 0,0 0 109 0 0,0 0 7 0 0,0 0-89 0 0,0 0-97 0 0,0 0-66 0 0,0 0-97 0 0,0 0-125 0 0,0 0-142 0 0,25 4-107 0 0,114 18 41 0 0,-22 0-2108 0 0,-94-22-1617 0 0,-14 0-548 0 0,-1 0-245 0 0</inkml:trace>
  <inkml:trace contextRef="#ctx0" brushRef="#br0" timeOffset="47207.758">806 5153 2633 0 0,'0'0'668'0'0,"0"0"183"0"0,0 0 346 0 0,0 0 221 0 0,0 0 39 0 0,0 0-88 0 0,0 0-146 0 0,0 0-170 0 0,0 0-215 0 0,0 0-229 0 0,0 0-189 0 0,35 0-160 0 0,106 0-137 0 0,-54-11-1217 0 0,-57 5-3290 0 0,-16 4 29 0 0,-6-1 69 0 0</inkml:trace>
  <inkml:trace contextRef="#ctx0" brushRef="#br0" timeOffset="48543.528">729 1913 3305 0 0,'0'0'737'0'0,"0"0"-451"0"0,0 0-121 0 0,0 0 151 0 0,0 0 248 0 0,0 0 166 0 0,0 0 35 0 0,0 0-63 0 0,0 0-101 0 0,0 0-119 0 0,0 0-84 0 0,-1 16-48 0 0,-9 101 518 0 0,-31 96 1054 0 0,27-91-646 0 0,15-119-1227 0 0,-1-1 0 0 0,2 1 0 0 0,-1-1 0 0 0,0 1-1 0 0,0-1 1 0 0,1 0 0 0 0,-1 1 0 0 0,1-1 0 0 0,0 0 0 0 0,0 0 0 0 0,0 0 0 0 0,0 0 0 0 0,0 0 0 0 0,0 0-1 0 0,0-1 1 0 0,1 1 0 0 0,-1-1 0 0 0,0 0 0 0 0,1 1 0 0 0,0-1 0 0 0,-1 0 0 0 0,1-1 0 0 0,-1 1 0 0 0,2 0-49 0 0,22 13 457 0 0,-20-11-371 0 0,0-1-1 0 0,0 1 1 0 0,1-1 0 0 0,-1 0-1 0 0,1-1 1 0 0,-1 1 0 0 0,1-1-1 0 0,-1-1 1 0 0,1 1 0 0 0,0-1-1 0 0,-1 0 1 0 0,1-1 0 0 0,3 0-86 0 0,10 1 79 0 0,17-13-630 0 0,-30 3-2742 0 0,-5-4-4517 0 0,-2 10 3173 0 0</inkml:trace>
  <inkml:trace contextRef="#ctx0" brushRef="#br0" timeOffset="48827.575">501 2116 0 0 0,'0'0'3027'0'0,"0"0"-1684"0"0,0 0-273 0 0,0 0 134 0 0,0 0 55 0 0,0 0-68 0 0,0 0-190 0 0,0 0-210 0 0,0 0-212 0 0,31 5-192 0 0,98 17-140 0 0,-24-16-201 0 0,-65-7-1550 0 0,-15-2-3636 0 0,-18 0-361 0 0</inkml:trace>
  <inkml:trace contextRef="#ctx0" brushRef="#br0" timeOffset="49161.547">989 2359 4361 0 0,'0'0'700'0'0,"0"0"31"0"0,0 0 214 0 0,0 0 154 0 0,0 0-77 0 0,0 0-157 0 0,0 0-215 0 0,0 0-209 0 0,0 0-131 0 0,0 0-90 0 0,0 0-60 0 0,0 0-24 0 0,-2 30-16 0 0,-5 132 95 0 0,6-152-780 0 0,-2 14 1562 0 0,3-15-3813 0 0,0-1-3406 0 0,0-8 2853 0 0</inkml:trace>
  <inkml:trace contextRef="#ctx0" brushRef="#br0" timeOffset="49448.144">994 2351 968 0 0,'0'0'1677'0'0,"0"0"-651"0"0,0 0 60 0 0,0 0 384 0 0,0 0 226 0 0,0 0-57 0 0,0 0-211 0 0,0 0-214 0 0,0 0-189 0 0,0 0-179 0 0,0 0-190 0 0,0 0-186 0 0,26-1-158 0 0,119-5-12 0 0,-131 6-730 0 0,40 4-284 0 0,-39 4-3211 0 0,-4 6-3877 0 0,-9-10 4860 0 0</inkml:trace>
  <inkml:trace contextRef="#ctx0" brushRef="#br0" timeOffset="49711.393">937 2499 4089 0 0,'0'0'591'0'0,"0"0"-149"0"0,0 0 216 0 0,0 0 350 0 0,0 0 196 0 0,0 0-42 0 0,0 0-209 0 0,0 0-227 0 0,0 0-205 0 0,0 0-178 0 0,0 0-120 0 0,0 0-106 0 0,0 0-91 0 0,27 6-138 0 0,82 18-287 0 0,-50-16-2871 0 0,-44-9-366 0 0,-2 1-1010 0 0</inkml:trace>
</inkml:ink>
</file>

<file path=ppt/ink/ink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2.3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212 648 3161 0 0,'0'0'1709'0'0,"0"0"-302"0"0,0 0-61 0 0,0 0 145 0 0,0 0 137 0 0,0 0-94 0 0,0 0-262 0 0,0 0-306 0 0,0 0-243 0 0,0 0-142 0 0,0 0-70 0 0,-16 11-63 0 0,-51 34-64 0 0,-6 25 514 0 0,68-65-863 0 0,-1 1 1 0 0,1 1 0 0 0,0-1 0 0 0,1 1 0 0 0,-1 0-1 0 0,1 0 1 0 0,1 0 0 0 0,-1 1 0 0 0,1-1 0 0 0,1 1-1 0 0,-1 0 1 0 0,1 0 0 0 0,1 0 0 0 0,-1 0-1 0 0,1 0 1 0 0,1 0 0 0 0,-1 0 0 0 0,1 0 0 0 0,1 3-36 0 0,1-8 25 0 0,0 0 0 0 0,0 0 0 0 0,0 0 0 0 0,0-1 0 0 0,0 1 0 0 0,1-1 1 0 0,-1 1-1 0 0,1-1 0 0 0,0 0 0 0 0,-1 0 0 0 0,1 0 0 0 0,0-1 0 0 0,0 1 0 0 0,0-1 1 0 0,1 1-1 0 0,-1-1 0 0 0,0 0 0 0 0,0 0 0 0 0,1-1 0 0 0,-1 1 0 0 0,1-1 0 0 0,-1 1 0 0 0,0-1 1 0 0,1 0-1 0 0,-1 0 0 0 0,1-1 0 0 0,-1 1 0 0 0,0-1 0 0 0,1 0 0 0 0,-1 0 0 0 0,0 0 1 0 0,0 0-1 0 0,1 0 0 0 0,-1-1 0 0 0,0 1 0 0 0,0-1 0 0 0,2-1-25 0 0,8-7 38 0 0,0 0 0 0 0,0 0 1 0 0,-1-1-1 0 0,0-1 0 0 0,-1 0 0 0 0,-1 0 0 0 0,0-1 0 0 0,0-1 0 0 0,-1 1 0 0 0,-1-2 1 0 0,0 1-1 0 0,-1-1 0 0 0,-1 0 0 0 0,0 0 0 0 0,-1-1 0 0 0,-1 0 0 0 0,0 0 0 0 0,-2 0 0 0 0,1 0 1 0 0,-2-1-1 0 0,0 1 0 0 0,-1 0 0 0 0,-1-1 0 0 0,-2-14-38 0 0,2 26-108 0 0,0 0 0 0 0,0 0 0 0 0,-1 1 0 0 0,0-1 0 0 0,0 0-1 0 0,0 1 1 0 0,0-1 0 0 0,-1 1 0 0 0,0 0 0 0 0,0 0 0 0 0,0 0 0 0 0,0 0 0 0 0,0 1 0 0 0,-1-1-1 0 0,0 1 1 0 0,0 0 0 0 0,0 0 0 0 0,0 0 0 0 0,0 0 0 0 0,-1 1 0 0 0,1-1 0 0 0,-1 1-1 0 0,1 1 1 0 0,-1-1 0 0 0,0 0 0 0 0,0 1 0 0 0,0 0 0 0 0,0 0 0 0 0,0 1 0 0 0,-3-1 108 0 0,8 2 1 0 0,1-1 1 0 0,-1 0 0 0 0,0 0-1 0 0,0 1 1 0 0,1-1 0 0 0,-1 0-1 0 0,0 0 1 0 0,0 1 0 0 0,0-1 0 0 0,0 0-1 0 0,1 1 1 0 0,-1-1 0 0 0,0 0-1 0 0,0 1 1 0 0,0-1 0 0 0,0 1-1 0 0,0-1 1 0 0,0 0 0 0 0,0 1-1 0 0,0-1 1 0 0,0 0 0 0 0,0 1-1 0 0,0-1 1 0 0,0 0 0 0 0,0 1-1 0 0,0-1 1 0 0,0 1 0 0 0,0-1-1 0 0,0 0 1 0 0,-1 1 0 0 0,1-1-1 0 0,0 0 1 0 0,0 0 0 0 0,0 1-1 0 0,-1-1 1 0 0,1 0 0 0 0,0 1 0 0 0,0-1-1 0 0,0 0 1 0 0,-1 0 0 0 0,1 1-1 0 0,0-1 1 0 0,-1 0 0 0 0,1 0-1 0 0,0 0 1 0 0,-1 1 0 0 0,1-1-1 0 0,0 0 1 0 0,-1 0 0 0 0,1 0-2 0 0,7-1 184 0 0,1-1 1 0 0,-1 0 0 0 0,0-1-1 0 0,0 1 1 0 0,0-1 0 0 0,0-1-1 0 0,-1 1 1 0 0,1-1 0 0 0,-1 0 0 0 0,0-1-1 0 0,0 1 1 0 0,-1-1 0 0 0,5-5-185 0 0,3-1 203 0 0,29-24 93 0 0,-2-2 0 0 0,-2-2 0 0 0,-2-1 1 0 0,-1-2-1 0 0,-2-1 0 0 0,-2-2 0 0 0,6-15-296 0 0,6-36 573 0 0,-53 127-689 0 0,2 0 1 0 0,1 0-1 0 0,1 0 0 0 0,2 1 0 0 0,0 23 116 0 0,-3 111-784 0 0,7 0-1 0 0,18 127 785 0 0,-6-96-799 0 0,-12 142 799 0 0,-2-300 18 0 0,-1 1-1 0 0,-3-1 1 0 0,-1 0 0 0 0,-2-1 0 0 0,-1 0 0 0 0,-3 0-1 0 0,0-1 1 0 0,-3-1 0 0 0,-17 32-18 0 0,32-66 60 0 0,0 0 0 0 0,0 0 0 0 0,0-1 0 0 0,0 1-1 0 0,-1 0 1 0 0,1 0 0 0 0,0-1 0 0 0,-1 1 0 0 0,1-1 0 0 0,-1 1 0 0 0,0-1 0 0 0,1 0 0 0 0,-1 1 0 0 0,0-1 0 0 0,0 0-1 0 0,0 0 1 0 0,0 0 0 0 0,0-1 0 0 0,0 1 0 0 0,0 0 0 0 0,0-1 0 0 0,0 1 0 0 0,0-1 0 0 0,0 0 0 0 0,0 0 0 0 0,0 0-60 0 0,-1-2 77 0 0,1 0 1 0 0,-1-1-1 0 0,1 1 0 0 0,0-1 1 0 0,0 0-1 0 0,1 0 1 0 0,-1 0-1 0 0,0 0 1 0 0,1 0-1 0 0,0 0 1 0 0,0 0-1 0 0,0 0 1 0 0,0 0-1 0 0,0-1 1 0 0,1 1-1 0 0,-1 0 1 0 0,1-1-1 0 0,0 1 1 0 0,0 0-1 0 0,0-1 1 0 0,1-1-78 0 0,0-50 177 0 0,3 0 0 0 0,3 0 0 0 0,2 1 0 0 0,2 0 0 0 0,3 1 0 0 0,9-23-177 0 0,-6 16 3 0 0,-13 47-155 0 0,69-229-541 0 0,-7 90-7429 0 0,-54 130 1682 0 0,-2 6-2290 0 0</inkml:trace>
</inkml:ink>
</file>

<file path=ppt/ink/ink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5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11066 0 0,'0'0'1273'0'0,"0"0"-545"0"0,0 0-312 0 0,0 0-208 0 0,0 0-240 0 0,0 0-200 0 0,0 0-168 0 0,0 0-120 0 0,0 0-120 0 0,0 0-297 0 0,0 0-1023 0 0,0 0-2265 0 0,0 0-520 0 0</inkml:trace>
</inkml:ink>
</file>

<file path=ppt/ink/ink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5.8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84 78 11506 0 0,'0'0'1920'0'0,"0"0"-157"0"0,0 0-136 0 0,0 0-96 0 0,0 0-170 0 0,0 0-294 0 0,0 0-276 0 0,0 0-232 0 0,0 0-182 0 0,0 0-101 0 0,0 0-61 0 0,0 0-39 0 0,0 0-60 0 0,-9 23-47 0 0,-40 109-39 0 0,41-95 178 0 0,1-2-1970 0 0,-2-12-8559 0 0,8-23-644 0 0</inkml:trace>
  <inkml:trace contextRef="#ctx0" brushRef="#br0" timeOffset="536">476 30 5169 0 0,'0'0'3458'0'0,"0"0"-1132"0"0,0 0-340 0 0,0 0-19 0 0,0 0-189 0 0,0 0-341 0 0,0 0-311 0 0,0 0-265 0 0,0 0-206 0 0,0 0-187 0 0,0 0-134 0 0,0 0-106 0 0,0 0-108 0 0,-15-5-82 0 0,-44-15-79 0 0,44 16-74 0 0,15 19-253 0 0,53 119 92 0 0,-45-107 326 0 0,-6-21 17 0 0,1 0 0 0 0,-1 1 0 0 0,-1 0 0 0 0,1-1 0 0 0,-1 1 0 0 0,0 0 0 0 0,0-1 0 0 0,-1 1 0 0 0,0 0 0 0 0,-1 0 0 0 0,1-1-1 0 0,-1 1 1 0 0,-1 3-67 0 0,-41 27 1242 0 0,35-32-1232 0 0,1 0-1 0 0,-1-1 1 0 0,1 0-1 0 0,-1 0 1 0 0,0-1-1 0 0,-1 0 1 0 0,1 0 0 0 0,0-1-1 0 0,-1 0 1 0 0,0-1-1 0 0,1 0 1 0 0,-1 0 0 0 0,0-1-1 0 0,1 0 1 0 0,-1 0-1 0 0,-6-2-9 0 0,6-17-4081 0 0,10 6-4466 0 0,2 9-2275 0 0</inkml:trace>
</inkml:ink>
</file>

<file path=ppt/ink/ink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153 608 6553 0 0,'0'0'2077'0'0,"0"0"-74"0"0,0 0-135 0 0,0 0-171 0 0,0 0-322 0 0,0 0-311 0 0,0 0-211 0 0,0 0-188 0 0,0 0-167 0 0,0 0-164 0 0,0 0-122 0 0,0 0-112 0 0,-25 25-59 0 0,-76 83-17 0 0,99-107-24 0 0,0 1 0 0 0,0-1-1 0 0,0 1 1 0 0,0 0 0 0 0,0-1-1 0 0,1 1 1 0 0,-1 0 0 0 0,1 0-1 0 0,-1 0 1 0 0,1 0 0 0 0,0 1-1 0 0,0-1 1 0 0,0 0 0 0 0,0 1 0 0 0,0-1-1 0 0,0 0 1 0 0,0 1 0 0 0,1-1-1 0 0,0 1 1 0 0,-1-1 0 0 0,1 1-1 0 0,0-1 1 0 0,0 1 0 0 0,0-1 0 0 0,0 1-1 0 0,1-1 1 0 0,-1 1 0 0 0,1-1 0 0 0,1 4 0 0 0,1 2-41 0 0,0 1 0 0 0,1 0 0 0 0,0-1 0 0 0,1 0 0 0 0,0 0 0 0 0,0 0 0 0 0,1-1 0 0 0,0 0 0 0 0,0 0 0 0 0,1 0 0 0 0,0-1 0 0 0,0 1 0 0 0,0-2 0 0 0,1 1 0 0 0,-1-1 0 0 0,2 0 0 0 0,-1-1 0 0 0,0 0 0 0 0,1 0-1 0 0,0-1 1 0 0,0 0 0 0 0,0-1 0 0 0,0 0 0 0 0,0 0 0 0 0,0-1 0 0 0,9 1 41 0 0,76-7-3315 0 0,-33-8-4093 0 0,-39 6-158 0 0</inkml:trace>
  <inkml:trace contextRef="#ctx0" brushRef="#br0" timeOffset="266.309">561 681 9410 0 0,'0'0'1747'0'0,"0"0"-632"0"0,0 0-286 0 0,0 0-30 0 0,0 0-56 0 0,0 0-163 0 0,0 0-164 0 0,-18 33-120 0 0,-54 100-68 0 0,71-132-219 0 0,0 0 0 0 0,0 0-1 0 0,-1 0 1 0 0,1 0-1 0 0,0 0 1 0 0,0 0 0 0 0,0 0-1 0 0,1 0 1 0 0,-1 1 0 0 0,0-1-1 0 0,0 0 1 0 0,1 1-1 0 0,-1-1 1 0 0,1 0 0 0 0,-1 1-1 0 0,1-1 1 0 0,-1 1-1 0 0,1-1 1 0 0,0 1 0 0 0,0-1-1 0 0,0 1 1 0 0,0-1-1 0 0,0 1 1 0 0,0-1 0 0 0,0 1-1 0 0,0-1 1 0 0,1 1-1 0 0,-1-1 1 0 0,0 0 0 0 0,1 1-1 0 0,-1-1 1 0 0,1 1-1 0 0,0-1 1 0 0,-1 0 0 0 0,1 0-1 0 0,0 1 1 0 0,0-1-1 0 0,0 0 1 0 0,0 0 0 0 0,0 0-1 0 0,0 0 1 0 0,0 0 0 0 0,0 0-1 0 0,1 0 1 0 0,-1 0-1 0 0,1 0-8 0 0,3 2 79 0 0,3 1 82 0 0,0 0-1 0 0,1 0 0 0 0,-1 0 1 0 0,1-1-1 0 0,-1-1 0 0 0,1 0 0 0 0,0 0 1 0 0,0 0-1 0 0,0-1 0 0 0,0-1 1 0 0,0 1-1 0 0,0-1 0 0 0,0-1 1 0 0,0 0-1 0 0,0 0 0 0 0,0-1 1 0 0,-1 0-1 0 0,1 0 0 0 0,0-1 1 0 0,-1 0-1 0 0,4-2-160 0 0,1-1 208 0 0,0 0-1 0 0,0-1 1 0 0,0 0-1 0 0,-1-1 1 0 0,0-1-1 0 0,0 0 1 0 0,-1 0-1 0 0,-1-1 1 0 0,1-1-1 0 0,-2 1 1 0 0,1-2-1 0 0,7-11-207 0 0,-13 17 21 0 0,0 0 0 0 0,-1 0 0 0 0,0-1 0 0 0,0 0 0 0 0,0 1 0 0 0,-1-1-1 0 0,1 0 1 0 0,-2 0 0 0 0,1 0 0 0 0,-1-1 0 0 0,0 1 0 0 0,0 0 0 0 0,-1 0-1 0 0,0-1 1 0 0,-1 1 0 0 0,1 0 0 0 0,-1 0 0 0 0,-1 0 0 0 0,1-1 0 0 0,-1 1-1 0 0,-1 0 1 0 0,0-2-21 0 0,-2 2-274 0 0,-1 0-1 0 0,1 0 1 0 0,-1 1 0 0 0,0 0-1 0 0,0 0 1 0 0,-1 0 0 0 0,0 1-1 0 0,0 0 1 0 0,0 0-1 0 0,-1 1 1 0 0,1 0 0 0 0,-1 0-1 0 0,-4-1 275 0 0,-28 0-4240 0 0,0 17-3511 0 0,24-4 355 0 0</inkml:trace>
  <inkml:trace contextRef="#ctx0" brushRef="#br0" timeOffset="644.704">1053 876 9298 0 0,'0'0'2682'0'0,"0"0"-998"0"0,0 0-270 0 0,0 0 25 0 0,0 0-183 0 0,0 0-264 0 0,0 0-225 0 0,0 0-148 0 0,0 0-99 0 0,0 0-116 0 0,0 0-114 0 0,0 0-128 0 0,0 0-87 0 0,4-28-63 0 0,13-86-39 0 0,3 72-117 0 0,-18 40 100 0 0,1 0-1 0 0,-1 1 0 0 0,1-1 1 0 0,-1 0-1 0 0,1 1 0 0 0,0 0 1 0 0,0-1-1 0 0,-1 1 1 0 0,1 0-1 0 0,0 1 0 0 0,0-1 1 0 0,0 0-1 0 0,0 1 0 0 0,0 0 1 0 0,0-1-1 0 0,0 1 1 0 0,0 1-1 0 0,0-1 0 0 0,0 0 1 0 0,0 1-1 0 0,0-1 0 0 0,0 1 1 0 0,0 0-1 0 0,0 0 1 0 0,0 0-1 0 0,0 0 0 0 0,-1 1 1 0 0,1-1-1 0 0,0 1 0 0 0,-1-1 1 0 0,1 1-1 0 0,-1 0 0 0 0,0 0 1 0 0,0 0-1 0 0,1 0 1 0 0,-1 1-1 0 0,-1-1 0 0 0,1 1 1 0 0,0-1-1 0 0,-1 1 0 0 0,1-1 1 0 0,-1 1-1 0 0,1 1 45 0 0,2 15 88 0 0,-4-16-34 0 0,0 1-1 0 0,1 0 1 0 0,-1-1-1 0 0,1 1 1 0 0,-1-1-1 0 0,1 1 1 0 0,0-1-1 0 0,1 1 1 0 0,-1-1-1 0 0,0 1 1 0 0,1-1 0 0 0,0 0-1 0 0,0 0 1 0 0,0 0-1 0 0,0 0 1 0 0,0 0-1 0 0,1 0 1 0 0,-1-1-1 0 0,1 1 1 0 0,0-1-1 0 0,0 1 1 0 0,0-1-1 0 0,0 0 1 0 0,0 0-1 0 0,0-1 1 0 0,0 1-1 0 0,1 0 1 0 0,-1-1 0 0 0,1 0-54 0 0,1-1 197 0 0,1 0 0 0 0,-1-1 0 0 0,0 0 1 0 0,1 0-1 0 0,-1 0 0 0 0,0-1 1 0 0,0 1-1 0 0,0-1 0 0 0,0 0 1 0 0,0-1-1 0 0,0 1 0 0 0,-1-1 1 0 0,1 0-1 0 0,-1 0 0 0 0,0-1 0 0 0,0 1 1 0 0,0-1-1 0 0,0 0 0 0 0,-1 0 1 0 0,1-1-198 0 0,26-27 282 0 0,-1-1 0 0 0,-1-2-1 0 0,-2 0 1 0 0,-2-2 0 0 0,6-12-282 0 0,-15 23-215 0 0,7-14 245 0 0,-16 12-6426 0 0,-7 28-71 0 0,0 0-5357 0 0</inkml:trace>
  <inkml:trace contextRef="#ctx0" brushRef="#br0" timeOffset="910.706">1972 192 19204 0 0,'0'0'700'0'0,"0"0"-309"0"0,0 0-64 0 0,0 0 162 0 0,0 0 183 0 0,0 0 67 0 0,0 0-56 0 0,0 0-130 0 0,0 0-129 0 0,-6 35-91 0 0,-17 114-68 0 0,0 13 115 0 0,22-154-447 0 0,-3 30 0 0 0,2-1 1 0 0,1 1-1 0 0,2-1 1 0 0,2 1-1 0 0,4 23 67 0 0,32 38-3718 0 0,-35-92 1690 0 0,0-3-6272 0 0,-2-3-2390 0 0</inkml:trace>
  <inkml:trace contextRef="#ctx0" brushRef="#br0" timeOffset="1146.518">1642 600 13171 0 0,'0'0'1667'0'0,"0"0"-902"0"0,0 0-267 0 0,0 0 59 0 0,0 0 42 0 0,0 0-19 0 0,0 0-62 0 0,0 0-28 0 0,0 0-39 0 0,34-1-63 0 0,107-4-54 0 0,70-10 53 0 0,-92 0-3334 0 0,-58 8-1994 0 0,-20 6-2599 0 0,-22 1 2563 0 0</inkml:trace>
  <inkml:trace contextRef="#ctx0" brushRef="#br0" timeOffset="2048.767">2551 541 10266 0 0,'0'0'3357'0'0,"0"0"-1111"0"0,0 0-586 0 0,0 0-296 0 0,0 0-299 0 0,0 0-239 0 0,0 0-163 0 0,0 0-116 0 0,0 0-168 0 0,0 0-111 0 0,0 0-80 0 0,-31 16-80 0 0,-100 49-40 0 0,52-12-40 0 0,72-49-62 0 0,0 1-1 0 0,0 0 1 0 0,1 1-1 0 0,0-1 1 0 0,0 1-1 0 0,0 1 1 0 0,1-1 0 0 0,0 1-1 0 0,0 0 1 0 0,0 0-1 0 0,1 0 1 0 0,0 1 0 0 0,1 0-1 0 0,-1 0 1 0 0,2 0-1 0 0,-1 0 1 0 0,1 0 0 0 0,0 0-1 0 0,1 0 1 0 0,0 2 34 0 0,3-7-11 0 0,0 0 1 0 0,1 0-1 0 0,-1 0 1 0 0,1 0-1 0 0,0 0 1 0 0,0-1-1 0 0,0 1 1 0 0,1-1-1 0 0,-1 0 1 0 0,0 0-1 0 0,1 0 1 0 0,-1 0-1 0 0,1-1 1 0 0,0 1 0 0 0,0-1-1 0 0,-1 0 1 0 0,1 0-1 0 0,0 0 1 0 0,0-1-1 0 0,0 1 1 0 0,0-1-1 0 0,0 0 1 0 0,0 0-1 0 0,0-1 1 0 0,0 1-1 0 0,0-1 1 0 0,0 0-1 0 0,0 0 1 0 0,1 0 10 0 0,9-3 48 0 0,-1 0 0 0 0,1-2-1 0 0,-1 1 1 0 0,0-1 0 0 0,-1-1 0 0 0,1 0 0 0 0,-1-1 0 0 0,-1-1 0 0 0,1 1 0 0 0,-2-2 0 0 0,1 1-1 0 0,1-3-46 0 0,145-178 440 0 0,-157 189-446 0 0,0 1 0 0 0,0-1 0 0 0,1 0 0 0 0,-1 0 1 0 0,0 1-1 0 0,1-1 0 0 0,-1 0 0 0 0,1 1 0 0 0,-1-1 0 0 0,1 1 0 0 0,-1-1 0 0 0,1 1 1 0 0,0-1-1 0 0,-1 1 0 0 0,1-1 0 0 0,0 1 0 0 0,-1-1 0 0 0,1 1 0 0 0,0 0 1 0 0,-1-1-1 0 0,1 1 0 0 0,0 0 0 0 0,0 0 0 0 0,-1-1 0 0 0,1 1 0 0 0,0 0 0 0 0,0 0 1 0 0,-1 0-1 0 0,1 0 0 0 0,0 0 0 0 0,0 0 0 0 0,0 0 0 0 0,-1 0 0 0 0,1 1 1 0 0,0-1-1 0 0,0 0 0 0 0,-1 0 0 0 0,1 1 0 0 0,0-1 0 0 0,0 0 0 0 0,-1 1 0 0 0,1-1 1 0 0,0 0-1 0 0,-1 1 0 0 0,1-1 0 0 0,-1 1 0 0 0,1 0 0 0 0,-1-1 0 0 0,1 1 0 0 0,-1-1 1 0 0,1 1-1 0 0,-1 0 0 0 0,1-1 0 0 0,-1 1 0 0 0,0 0 0 0 0,1-1 0 0 0,-1 1 1 0 0,0 0-1 0 0,1 0 5 0 0,5 55-238 0 0,-5-41 251 0 0,-1-9-20 0 0,0-1 1 0 0,1 0 0 0 0,-1 0-1 0 0,1 0 1 0 0,0 0 0 0 0,0 0-1 0 0,1 0 1 0 0,0-1 0 0 0,-1 1-1 0 0,2 0 1 0 0,-1-1-1 0 0,0 1 1 0 0,1-1 0 0 0,0 0-1 0 0,0 0 1 0 0,0 0 0 0 0,1 0-1 0 0,-1-1 1 0 0,1 1-1 0 0,0-1 1 0 0,0 0 0 0 0,0 0-1 0 0,0 0 1 0 0,1 0 0 0 0,-1-1-1 0 0,1 0 1 0 0,0 0 0 0 0,-1 0-1 0 0,1 0 1 0 0,0-1-1 0 0,5 1 7 0 0,-1-2 59 0 0,1 1-1 0 0,-1-2 1 0 0,1 1-1 0 0,-1-2 1 0 0,1 1-1 0 0,-1-1 1 0 0,0 0-1 0 0,0-1 1 0 0,0 0-1 0 0,0-1 1 0 0,0 0-1 0 0,-1 0 1 0 0,1-1-1 0 0,4-3-58 0 0,96-62 1039 0 0,-80 48-808 0 0,2 2 0 0 0,1 2 0 0 0,0 0 0 0 0,27-9-231 0 0,1 11-2 0 0,-128 23 412 0 0,62-7-406 0 0,-2-1-23 0 0,0 0-1 0 0,-1 0 1 0 0,1 1 0 0 0,0-1-1 0 0,0 2 1 0 0,0-1 0 0 0,-1 1 0 0 0,1 1-1 0 0,0 0 1 0 0,0 0 0 0 0,0 0-1 0 0,1 1 1 0 0,-1 0 0 0 0,1 0-1 0 0,-1 1 1 0 0,1 0 0 0 0,0 1-1 0 0,0-1 1 0 0,1 1 0 0 0,-1 0-1 0 0,1 1 1 0 0,0 0 0 0 0,1 0-1 0 0,-1 1 20 0 0,4-3-22 0 0,0 0 0 0 0,1 0 0 0 0,-1 1 0 0 0,1-1 0 0 0,0 0 0 0 0,0 1-1 0 0,1-1 1 0 0,-1 1 0 0 0,1-1 0 0 0,0 1 0 0 0,0 0 0 0 0,1-1 0 0 0,-1 1 0 0 0,1-1 0 0 0,0 1-1 0 0,0-1 1 0 0,0 0 0 0 0,1 1 0 0 0,0-1 0 0 0,0 0 0 0 0,0 0 0 0 0,0 0 0 0 0,0 0-1 0 0,1-1 1 0 0,0 1 0 0 0,0 0 0 0 0,0-1 0 0 0,0 0 0 0 0,0 0 0 0 0,1 0 0 0 0,-1 0-1 0 0,1 0 1 0 0,0-1 0 0 0,3 2 22 0 0,7 1 8 0 0,0-1 0 0 0,1 0 0 0 0,0-1 1 0 0,-1 0-1 0 0,1-1 0 0 0,0-1 0 0 0,0-1 0 0 0,0 0 0 0 0,1-1 0 0 0,-1 0 0 0 0,-1-1 0 0 0,1-1 0 0 0,0 0 0 0 0,-1-1 0 0 0,1-1 1 0 0,2-2-9 0 0,36-15 307 0 0,-2-2 1 0 0,-1-3-1 0 0,41-29-307 0 0,144-131 607 0 0,-214 168-605 0 0,-2 0 0 0 0,0-2-1 0 0,-2 0 1 0 0,0-1-1 0 0,-1 0 1 0 0,-1-2 0 0 0,-1 0-1 0 0,-2 0 1 0 0,0-1 0 0 0,-1 0-1 0 0,-2-1 1 0 0,-1-1 0 0 0,4-19-2 0 0,-11 44-16 0 0,0 0 1 0 0,0 0 0 0 0,0 0-1 0 0,0-1 1 0 0,0 1 0 0 0,0 0-1 0 0,-1 0 1 0 0,1 0 0 0 0,-1-1-1 0 0,0 1 1 0 0,1 0 0 0 0,-1-1-1 0 0,0 1 1 0 0,-1 0-1 0 0,1-1 1 0 0,0 1 0 0 0,-1 0-1 0 0,1 0 1 0 0,-1-1 0 0 0,1 1-1 0 0,-1 0 1 0 0,0 0 0 0 0,0 0-1 0 0,0 0 1 0 0,0 0 0 0 0,-1 0-1 0 0,1 0 1 0 0,-1 0 0 0 0,1 0-1 0 0,-1 1 1 0 0,1-1 0 0 0,-1 1-1 0 0,0-1 1 0 0,0 1 0 0 0,0-1-1 0 0,0 1 1 0 0,0 0 0 0 0,0 0-1 0 0,0 0 1 0 0,0 0 0 0 0,0 1-1 0 0,0-1 1 0 0,-1 0 0 0 0,1 1-1 0 0,0-1 1 0 0,-1 1 15 0 0,-7 3-35 0 0,0 0-1 0 0,0 1 1 0 0,0 0-1 0 0,1 1 1 0 0,-1 0 0 0 0,1 0-1 0 0,0 1 1 0 0,0 0-1 0 0,1 1 1 0 0,0-1 0 0 0,0 2-1 0 0,1-1 1 0 0,0 1 0 0 0,0 0-1 0 0,1 1 1 0 0,-1 0-1 0 0,2 0 1 0 0,0 0 0 0 0,0 0-1 0 0,0 1 1 0 0,1 0-1 0 0,1 0 1 0 0,0 0 0 0 0,-2 8 35 0 0,-1 9 0 0 0,0 0 0 0 0,1 0 1 0 0,2 1-1 0 0,1-1 0 0 0,1 1 1 0 0,1 0-1 0 0,2-1 0 0 0,3 16 0 0 0,-3-22-1 0 0,1-1-1 0 0,1 0 0 0 0,1 0 1 0 0,1 0-1 0 0,0 0 1 0 0,2-1-1 0 0,0 0 0 0 0,1 0 1 0 0,1-1-1 0 0,1 0 0 0 0,0-1 1 0 0,2 0-1 0 0,0-1 1 0 0,10 10 1 0 0,29 3-151 0 0,-55-58-1587 0 0,-38-21-4261 0 0,20 27-1647 0 0,11 12-1251 0 0</inkml:trace>
  <inkml:trace contextRef="#ctx0" brushRef="#br0" timeOffset="2299.957">3374 320 13747 0 0,'0'0'2084'0'0,"0"0"-771"0"0,0 0-114 0 0,0 0 138 0 0,0 0-59 0 0,0 0-237 0 0,32 0-216 0 0,102 0-140 0 0,328-18 1732 0 0,-344 14-2701 0 0,-67 4-3894 0 0,-10 0-5095 0 0,-25 0-2918 0 0</inkml:trace>
</inkml:ink>
</file>

<file path=ppt/ink/ink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22.6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6 140 1176 0 0,'0'0'3714'0'0,"0"0"-2151"0"0,0 0-685 0 0,0 0 66 0 0,0 0 212 0 0,0 0 170 0 0,0 0 60 0 0,0 0-58 0 0,0 0-109 0 0,0 0-115 0 0,0 0-141 0 0,0 0-135 0 0,22 0-116 0 0,69-1-101 0 0,86-20 1429 0 0,-57 11-2271 0 0,-94 9-5195 0 0,0 1-5491 0 0,-24 0 6543 0 0</inkml:trace>
  <inkml:trace contextRef="#ctx0" brushRef="#br0" timeOffset="254.113">1 405 6737 0 0,'0'0'961'0'0,"0"0"14"0"0,0 0 358 0 0,0 0 318 0 0,0 0 14 0 0,0 0-213 0 0,0 0-263 0 0,0 0-236 0 0,0 0-188 0 0,35 2-133 0 0,112 4-148 0 0,-40-18 139 0 0,160-40-2237 0 0,-164 31-8041 0 0,-78 17 1504 0 0</inkml:trace>
  <inkml:trace contextRef="#ctx0" brushRef="#br0" timeOffset="640.405">1308 30 6977 0 0,'0'0'3281'0'0,"0"0"-1452"0"0,0 0-420 0 0,0 0-67 0 0,0 0-107 0 0,0 0-216 0 0,0 0-201 0 0,0 0-171 0 0,0 0-133 0 0,0 0-102 0 0,0 0-132 0 0,0 0-107 0 0,-27 14-73 0 0,-78 46-49 0 0,63-14-22 0 0,39-34-23 0 0,-3 2-26 0 0,0 0 0 0 0,2 0 0 0 0,0 0 0 0 0,0 1 1 0 0,1-1-1 0 0,1 1 0 0 0,1 0 0 0 0,0-1 0 0 0,0 1 1 0 0,2 0-1 0 0,0 0 0 0 0,2 11 20 0 0,-2-19 2 0 0,1 0-1 0 0,0 0 1 0 0,0 0 0 0 0,0-1-1 0 0,1 1 1 0 0,-1-1 0 0 0,2 1-1 0 0,-1-1 1 0 0,1 0-1 0 0,0 0 1 0 0,0 0 0 0 0,0-1-1 0 0,1 1 1 0 0,0-1 0 0 0,0 0-1 0 0,1-1 1 0 0,-1 1 0 0 0,1-1-1 0 0,0 0 1 0 0,0 0-1 0 0,0-1 1 0 0,1 0 0 0 0,-1 0-1 0 0,1 0 1 0 0,0-1 0 0 0,-1 0-1 0 0,5 0-1 0 0,5-1 182 0 0,0-1-1 0 0,0 0 1 0 0,0-1-1 0 0,-1-1 0 0 0,1-1 1 0 0,0 0-1 0 0,-1-1 1 0 0,1-1-1 0 0,-1 0 1 0 0,-1-1-1 0 0,1 0 0 0 0,-1-2 1 0 0,0 1-1 0 0,0-2 1 0 0,-1 0-1 0 0,0 0 1 0 0,-1-1-1 0 0,0-1 0 0 0,-1 0 1 0 0,0-1-1 0 0,0 0 1 0 0,-1 0-1 0 0,-1-1 0 0 0,0-1 1 0 0,0-2-182 0 0,-3 10-15 0 0,-2 0 0 0 0,1-1 1 0 0,-1 0-1 0 0,0 1 0 0 0,0-1 1 0 0,0-1-1 0 0,-1 1 0 0 0,-1 0 0 0 0,1-1 1 0 0,-1 0-1 0 0,0 1 0 0 0,-1-1 1 0 0,0 0-1 0 0,0 0 0 0 0,0 0 0 0 0,-1 0 1 0 0,-1 0-1 0 0,1 0 0 0 0,-1 0 1 0 0,-1 0-1 0 0,1 1 0 0 0,-1-1 1 0 0,-1 0-1 0 0,1 1 0 0 0,-1-1 0 0 0,-1 1 1 0 0,1 0-1 0 0,-1 0 0 0 0,0 0 1 0 0,-1 1-1 0 0,-4-5 15 0 0,1 3-437 0 0,0 2-1 0 0,-1-1 1 0 0,0 1 0 0 0,-1 0 0 0 0,1 1-1 0 0,-1 0 1 0 0,0 1 0 0 0,0 0 0 0 0,-1 0-1 0 0,-8-1 438 0 0,-66-8-10566 0 0,60 12 1497 0 0</inkml:trace>
  <inkml:trace contextRef="#ctx0" brushRef="#br0" timeOffset="972.113">901 184 3753 0 0,'0'0'1722'0'0,"0"0"-82"0"0,0 0 16 0 0,0 0-29 0 0,0 0-233 0 0,0 0-327 0 0,0 0-287 0 0,0 0-205 0 0,0 0-85 0 0,0 0 12 0 0,0 0 26 0 0,0 0 57 0 0,0 0 64 0 0,3 4 37 0 0,6 2-343 0 0,1 0 1 0 0,0-1-1 0 0,1 0 0 0 0,-1 0 0 0 0,1-1 0 0 0,0-1 0 0 0,0 0 0 0 0,0 0 0 0 0,1-1 0 0 0,-1 0 0 0 0,1-1 0 0 0,-1-1 0 0 0,0 0 0 0 0,1 0 0 0 0,4-1-343 0 0,16 2 382 0 0,677 35 1432 0 0,-450-29-2741 0 0,-148-7-5233 0 0,-45 0-2364 0 0,-48 0-861 0 0</inkml:trace>
</inkml:ink>
</file>

<file path=ppt/ink/ink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20.8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19 5417 0 0,'0'0'1266'0'0,"0"0"49"0"0,0 0 226 0 0,0 0 249 0 0,0 0 48 0 0,0 0-152 0 0,0 0-260 0 0,0 0-259 0 0,0 0-224 0 0,0 0-176 0 0,0-4-127 0 0,0-11 626 0 0,-17 53-1201 0 0,-71 287 62 0 0,-8 15-26 0 0,95-339-96 0 0,0 0-1 0 0,1 0 0 0 0,-1 0 1 0 0,1 0-1 0 0,0 1 1 0 0,-1-1-1 0 0,1 0 0 0 0,0 0 1 0 0,-1 1-1 0 0,1-1 1 0 0,0 0-1 0 0,0 1 0 0 0,0-1 1 0 0,0 0-1 0 0,0 0 1 0 0,1 1-1 0 0,-1-1 0 0 0,0 0 1 0 0,1 0-1 0 0,-1 1 1 0 0,0-1-1 0 0,1 0 0 0 0,0 0 1 0 0,-1 0-1 0 0,1 0 0 0 0,0 1 1 0 0,-1-1-1 0 0,1 0 1 0 0,0 0-1 0 0,0-1 0 0 0,0 1 1 0 0,0 0-1 0 0,0 0 1 0 0,0 0-1 0 0,0 0 0 0 0,0-1 1 0 0,0 1-1 0 0,0-1 1 0 0,1 1-5 0 0,53 0 802 0 0,63-49 80 0 0,-80 27-707 0 0,-31 17 459 0 0,-2-1-4066 0 0,-3 1-2134 0 0,-1-2-3333 0 0,-1 3 2776 0 0</inkml:trace>
  <inkml:trace contextRef="#ctx0" brushRef="#br0" timeOffset="282.59">1 255 4681 0 0,'0'0'1383'0'0,"0"0"-68"0"0,0 0 155 0 0,0 0 230 0 0,0 0 55 0 0,0 0-189 0 0,0 0-342 0 0,0 0-365 0 0,0 0-328 0 0,0 0-190 0 0,0 0-38 0 0,0 0 31 0 0,0 0 88 0 0,11-2 54 0 0,315-14 2317 0 0,-172 15-4573 0 0,-84 1-8990 0 0,-57 0 2167 0 0</inkml:trace>
  <inkml:trace contextRef="#ctx0" brushRef="#br0" timeOffset="720.497">842 472 0 0 0,'0'0'771'0'0,"0"0"636"0"0,0 0 371 0 0,0 0 142 0 0,0 0-42 0 0,0 0-117 0 0,0 0-200 0 0,0 0-189 0 0,0 0-164 0 0,0 0-157 0 0,0 0-144 0 0,0 0-123 0 0,-2-2-98 0 0,-8-5-128 0 0,7 5-111 0 0,3 2-120 0 0,-2 16 48 0 0,-3 178-79 0 0,-7-157-960 0 0,-2-16-3761 0 0,9-20-4981 0 0,3-1 4814 0 0</inkml:trace>
  <inkml:trace contextRef="#ctx0" brushRef="#br0" timeOffset="1070.539">577 465 992 0 0,'0'0'1561'0'0,"0"0"-253"0"0,0 0-32 0 0,0 0 62 0 0,0 0-41 0 0,0 0-159 0 0,0 0-201 0 0,0 0-140 0 0,0 0-19 0 0,0 0 20 0 0,0 0 2 0 0,0 0-44 0 0,14 0-89 0 0,105 4 1422 0 0,125-1-2033 0 0,-222-5-1940 0 0,-11 1-1825 0 0,0 0-5620 0 0,-11 1 7663 0 0</inkml:trace>
  <inkml:trace contextRef="#ctx0" brushRef="#br0" timeOffset="1353.867">518 759 2905 0 0,'0'0'1168'0'0,"0"0"133"0"0,0 0 332 0 0,0 0 190 0 0,0 0-100 0 0,0 0-160 0 0,0 0-183 0 0,0 0-201 0 0,0 0-201 0 0,0 0-226 0 0,35 1-221 0 0,108 4-175 0 0,7-3-8 0 0,-87-7-2230 0 0,-21-1-7044 0 0,-37 5 6883 0 0,6-2-2746 0 0</inkml:trace>
</inkml:ink>
</file>

<file path=ppt/ink/ink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36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157 3 4313 0 0,'0'0'1431'0'0,"0"0"-242"0"0,0 0-59 0 0,0 0 222 0 0,0 0 283 0 0,0 0 135 0 0,0 0-67 0 0,0 0-192 0 0,0 0-277 0 0,0 0-273 0 0,0 0-194 0 0,2-2-152 0 0,-54 70 384 0 0,-7-1-4925 0 0,20-24-6757 0 0,30-32 4682 0 0</inkml:trace>
</inkml:ink>
</file>

<file path=ppt/ink/ink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1.1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16 693 1728 0 0,'0'0'3000'0'0,"0"0"-820"0"0,0 0-129 0 0,0 0 30 0 0,0 0-88 0 0,0 0-260 0 0,0 0-321 0 0,0 0-330 0 0,0 0-275 0 0,0 0-182 0 0,0 0-174 0 0,0 0-126 0 0,0 0-57 0 0,-2 3-17 0 0,-1 6-132 0 0,0 0 0 0 0,1 0 0 0 0,0 1 0 0 0,1-1 0 0 0,0 0 0 0 0,0 1 0 0 0,1-1 0 0 0,0 1 0 0 0,0-1 0 0 0,1 0-1 0 0,1 1 1 0 0,-1-1 0 0 0,1 0 0 0 0,1 0 0 0 0,3 8-119 0 0,-5-13 42 0 0,1 1 0 0 0,0-1-1 0 0,-1 0 1 0 0,2 0 0 0 0,-1 0-1 0 0,0 0 1 0 0,1 0 0 0 0,0 0-1 0 0,0-1 1 0 0,0 1 0 0 0,0-1-1 0 0,0 0 1 0 0,1 0 0 0 0,-1 0-1 0 0,1 0 1 0 0,0-1 0 0 0,0 1-1 0 0,0-1 1 0 0,0 0 0 0 0,1 0-1 0 0,-1-1 1 0 0,0 1 0 0 0,1-1 0 0 0,2 1-42 0 0,3-2 79 0 0,0-1 1 0 0,0 0 0 0 0,0 0 0 0 0,0 0-1 0 0,0-2 1 0 0,-1 1 0 0 0,1-1 0 0 0,-1 0-1 0 0,1-1 1 0 0,-1 0 0 0 0,0-1 0 0 0,0 0-1 0 0,-1 0 1 0 0,0-1 0 0 0,0 0 0 0 0,0 0-1 0 0,0-1 1 0 0,-1 0 0 0 0,-1 0 0 0 0,3-4-80 0 0,87-92-32 0 0,-94 102-4 0 0,-1 1 1 0 0,1 0 0 0 0,0-1 0 0 0,-1 1 0 0 0,1 0 0 0 0,-1 0 0 0 0,1 0 0 0 0,0 0-1 0 0,-1 1 1 0 0,1-1 0 0 0,-1 0 0 0 0,1 1 0 0 0,0-1 0 0 0,-1 1 0 0 0,1-1 0 0 0,-1 1-1 0 0,1 0 1 0 0,-1-1 0 0 0,0 1 0 0 0,1 0 0 0 0,-1 0 0 0 0,0 0 0 0 0,0 0 0 0 0,1 1-1 0 0,-1-1 1 0 0,0 0 0 0 0,0 0 0 0 0,0 1 0 0 0,0-1 0 0 0,-1 0 0 0 0,1 1 0 0 0,0-1 0 0 0,-1 1-1 0 0,1-1 1 0 0,0 2 35 0 0,4 4-63 0 0,0-2 129 0 0,-1 1 0 0 0,1-1 0 0 0,0 0 0 0 0,0 0 0 0 0,1-1 0 0 0,-1 1 0 0 0,1-1 0 0 0,0 0-1 0 0,0-1 1 0 0,1 1 0 0 0,-1-1 0 0 0,1-1 0 0 0,-1 1 0 0 0,1-1 0 0 0,0 0 0 0 0,0-1 0 0 0,0 0 0 0 0,0 0-1 0 0,0 0 1 0 0,0-1 0 0 0,0 0 0 0 0,0 0 0 0 0,0-1 0 0 0,0 0 0 0 0,0 0 0 0 0,0 0 0 0 0,0-1 0 0 0,0 0 0 0 0,-1-1-1 0 0,1 1 1 0 0,4-4-66 0 0,-2-1 77 0 0,1 0-1 0 0,-2-1 1 0 0,1 1-1 0 0,-1-2 1 0 0,-1 1-1 0 0,1-1 1 0 0,-1-1-1 0 0,-1 1 1 0 0,0-1-1 0 0,0 0 1 0 0,-1-1-1 0 0,0 1 1 0 0,-1-1-1 0 0,0 0 1 0 0,-1 0-1 0 0,0 0 1 0 0,-1-1-1 0 0,0 1 1 0 0,0-5-77 0 0,-2 1-961 0 0,0 0-2670 0 0,2 4-6750 0 0,0 8-969 0 0</inkml:trace>
  <inkml:trace contextRef="#ctx0" brushRef="#br0" timeOffset="466.679">1297 0 9250 0 0,'0'0'1886'0'0,"0"0"-34"0"0,0 0-122 0 0,0 0-170 0 0,0 0-202 0 0,0 0-287 0 0,0 0-218 0 0,0 0-171 0 0,0 0-154 0 0,0 0-120 0 0,0 0-103 0 0,0 0-63 0 0,0 0-37 0 0,-13 19 11 0 0,-40 62-11 0 0,27-8 134 0 0,-69 425 280 0 0,84-366-667 0 0,11-131 55 0 0,0 0 1 0 0,1-1-1 0 0,-1 1 1 0 0,1 0-1 0 0,-1 0 1 0 0,1-1 0 0 0,-1 1-1 0 0,1 0 1 0 0,-1-1-1 0 0,1 1 1 0 0,0-1-1 0 0,-1 1 1 0 0,1-1-1 0 0,0 1 1 0 0,-1-1-1 0 0,1 1 1 0 0,0-1-1 0 0,0 1 1 0 0,0-1-1 0 0,-1 0 1 0 0,1 0-1 0 0,0 1 1 0 0,0-1-1 0 0,0 0 1 0 0,0 0-1 0 0,0 0 1 0 0,-1 0-1 0 0,1 0 1 0 0,0 0-1 0 0,0 0 1 0 0,0 0-1 0 0,0 0 1 0 0,0-1-1 0 0,-1 1 1 0 0,1 0-1 0 0,0-1 1 0 0,0 1-1 0 0,0 0 1 0 0,-1-1-1 0 0,1 1 1 0 0,0-1-1 0 0,0 1 1 0 0,-1-1-1 0 0,1 1 1 0 0,0-1-8 0 0,37-21 434 0 0,70-68 64 0 0,-80 65-483 0 0,1 0-1 0 0,0 2 0 0 0,2 1 0 0 0,31-16-14 0 0,-60 39-17 0 0,0 0-1 0 0,-1 0 1 0 0,1 1 0 0 0,-1-1-1 0 0,1 0 1 0 0,-1 1 0 0 0,0 0 0 0 0,0-1-1 0 0,1 1 1 0 0,-1-1 0 0 0,0 1-1 0 0,0 0 1 0 0,-1 0 0 0 0,1 0 0 0 0,0 0-1 0 0,0 0 1 0 0,-1-1 0 0 0,0 1-1 0 0,1 0 1 0 0,-1 0 0 0 0,0 0 0 0 0,0 0-1 0 0,0 0 1 0 0,0 0 0 0 0,0 0-1 0 0,0 0 1 0 0,-1 0 0 0 0,1 0 0 0 0,-1 0-1 0 0,1 0 1 0 0,-1 0 0 0 0,0 0-1 0 0,0 1 18 0 0,0 2-9 0 0,-26 149-503 0 0,27-147 146 0 0,7 37-2361 0 0,19-26-8417 0 0,-20-17 1885 0 0</inkml:trace>
  <inkml:trace contextRef="#ctx0" brushRef="#br0" timeOffset="1099.886">1825 578 6265 0 0,'0'0'1974'0'0,"0"0"-120"0"0,0 0-104 0 0,0 0-167 0 0,0 0-325 0 0,0 0-379 0 0,0 0-261 0 0,-31 29-190 0 0,-97 89-153 0 0,93-71-50 0 0,36-41-182 0 0,-1-4-14 0 0,0 0 0 0 0,1 0 0 0 0,-1 0 0 0 0,0 1 1 0 0,1-1-1 0 0,-1 0 0 0 0,1 0 0 0 0,0 0 1 0 0,0 0-1 0 0,0 0 0 0 0,0 0 0 0 0,0 0 0 0 0,0-1 1 0 0,0 1-1 0 0,1 0 0 0 0,-1-1 0 0 0,1 1 0 0 0,-1-1 1 0 0,1 1-1 0 0,0-1 0 0 0,-1 1 0 0 0,1-1 0 0 0,0 0 1 0 0,0 0-1 0 0,0 0 0 0 0,0 0 0 0 0,0 0 0 0 0,0-1 1 0 0,0 1-1 0 0,0-1 0 0 0,0 1 0 0 0,0-1 0 0 0,0 0 1 0 0,1 1-1 0 0,-1-1 0 0 0,0 0 0 0 0,0-1 1 0 0,0 1-1 0 0,0 0 0 0 0,2-1-29 0 0,90-22 1242 0 0,-55 3-1055 0 0,-1-2 0 0 0,-1-2 1 0 0,-1-1-1 0 0,18-18-187 0 0,53-36-124 0 0,-106 81 96 0 0,1 1-1 0 0,-1-1 1 0 0,0 0 0 0 0,0 1 0 0 0,0-1-1 0 0,0 1 1 0 0,-1-1 0 0 0,1 1 0 0 0,-1 0-1 0 0,1-1 1 0 0,-1 1 0 0 0,0-1-1 0 0,0 1 1 0 0,0 0 0 0 0,-1-1 0 0 0,1 1-1 0 0,0 0 1 0 0,-1-1 0 0 0,0 1 0 0 0,0 1 28 0 0,-1 13 51 0 0,0-11-56 0 0,0 0-1 0 0,0 0 0 0 0,1 0 0 0 0,0 0 0 0 0,1 0 0 0 0,-1 0 0 0 0,1 0 1 0 0,0 0-1 0 0,0 1 0 0 0,1-1 0 0 0,0 0 0 0 0,0 0 0 0 0,1 0 0 0 0,-1 0 0 0 0,1-1 1 0 0,1 1-1 0 0,-1 0 0 0 0,1-1 0 0 0,0 1 0 0 0,0-1 0 0 0,0 0 0 0 0,1 0 1 0 0,0 0-1 0 0,0 0 0 0 0,4 3 6 0 0,-1-4 40 0 0,1 0 0 0 0,-1 0 0 0 0,1-1 0 0 0,-1 0 0 0 0,1-1-1 0 0,0 1 1 0 0,0-2 0 0 0,1 1 0 0 0,-1-1 0 0 0,0 0 0 0 0,0-1 0 0 0,1 0 0 0 0,-1 0 0 0 0,0-1 0 0 0,0 0 0 0 0,1 0 0 0 0,-1-1 0 0 0,0 0 0 0 0,0 0 0 0 0,0-1 0 0 0,-1 0 0 0 0,7-4-40 0 0,15-7 316 0 0,-1-2 0 0 0,0-2 0 0 0,-1 0 0 0 0,-1-2 0 0 0,3-4-316 0 0,-1-1 154 0 0,-2-1 0 0 0,0-2 1 0 0,-2-1-1 0 0,-1 0 0 0 0,6-14-154 0 0,-13 17 15 0 0,-1 0 0 0 0,-1-1-1 0 0,-2 0 1 0 0,0-1 0 0 0,-2 0 0 0 0,-1-1 0 0 0,-2 0 0 0 0,-1-1 0 0 0,-1 0 0 0 0,-1 0-1 0 0,-2 0 1 0 0,-1 0 0 0 0,-1-11-15 0 0,0 37 2 0 0,1 0 1 0 0,-1 0-1 0 0,0 1 0 0 0,0-1 0 0 0,0 0 0 0 0,-1 0 0 0 0,0 0 0 0 0,1 1 0 0 0,-1-1 1 0 0,0 0-1 0 0,-1 1 0 0 0,1-1 0 0 0,-1 1 0 0 0,1-1 0 0 0,-1 1 0 0 0,0 0 1 0 0,0 0-1 0 0,-1 0 0 0 0,1 0 0 0 0,0 0 0 0 0,-1 0 0 0 0,0 1 0 0 0,0-1 0 0 0,0 1 1 0 0,0 0-1 0 0,0-1 0 0 0,0 1 0 0 0,-1 1 0 0 0,1-1 0 0 0,-3-1-2 0 0,3 5-20 0 0,1-1-1 0 0,-1 0 1 0 0,1 1 0 0 0,0-1-1 0 0,0 1 1 0 0,-1 0-1 0 0,1 0 1 0 0,1 0-1 0 0,-1 0 1 0 0,0 0 0 0 0,0 0-1 0 0,1 0 1 0 0,-1 1-1 0 0,1-1 1 0 0,0 0 0 0 0,0 1-1 0 0,-1-1 1 0 0,2 1-1 0 0,-1 0 1 0 0,0 1 20 0 0,-1 0-10 0 0,-6 21 21 0 0,2-1 0 0 0,0 2 0 0 0,2-1 1 0 0,0 1-1 0 0,2-1 0 0 0,1 1 1 0 0,1 0-1 0 0,3 18-11 0 0,-2 18 39 0 0,-1 5-35 0 0,3 0 1 0 0,3 0-1 0 0,10 44-4 0 0,1-5-335 0 0,-15-61-2520 0 0,-29-45-11959 0 0,23-3 10080 0 0</inkml:trace>
  <inkml:trace contextRef="#ctx0" brushRef="#br0" timeOffset="1344.767">2334 346 14851 0 0,'0'0'1288'0'0,"0"0"-463"0"0,0 0 31 0 0,0 0 48 0 0,0 0-216 0 0,0 0-192 0 0,195-3-72 0 0,-151 3-48 0 0,4 0 9 0 0,1 0-25 0 0,3 0-112 0 0,0 0-80 0 0,5 0-176 0 0,-2-4-376 0 0,-4 4-1041 0 0,-8-4-2824 0 0,-19 4-8441 0 0</inkml:trace>
  <inkml:trace contextRef="#ctx0" brushRef="#br0" timeOffset="2831.715">3744 118 2000 0 0,'0'0'1940'0'0,"0"0"-615"0"0,0 0-50 0 0,0 0 197 0 0,0 0 90 0 0,0 0-2 0 0,0 0-151 0 0,0 0-237 0 0,0 0-216 0 0,0 0-240 0 0,0 0-189 0 0,0 0-106 0 0,0 0-27 0 0,-5 4 25 0 0,-44 77 1465 0 0,20 15-1112 0 0,4 2-1 0 0,-4 51-771 0 0,21-111 11 0 0,3 1 0 0 0,1 0 1 0 0,2 0-1 0 0,2 0 0 0 0,2 6-11 0 0,-2-40 23 0 0,1 0-1 0 0,0 0 1 0 0,0 0 0 0 0,1 0-1 0 0,-1-1 1 0 0,1 1 0 0 0,0 0-1 0 0,0 0 1 0 0,1-1-1 0 0,0 0 1 0 0,-1 1 0 0 0,1-1-1 0 0,1 0 1 0 0,-1 0 0 0 0,1-1-1 0 0,-1 1 1 0 0,1-1-1 0 0,0 0 1 0 0,0 0 0 0 0,1 0-1 0 0,-1 0 1 0 0,0-1 0 0 0,1 1-1 0 0,0-1 1 0 0,-1 0 0 0 0,1-1-1 0 0,0 1 1 0 0,0-1-1 0 0,0 0 1 0 0,0 0 0 0 0,0-1-1 0 0,0 1 1 0 0,1-1 0 0 0,3-1-23 0 0,-2 1 86 0 0,-1 0 1 0 0,1 0 0 0 0,0-1 0 0 0,0 0 0 0 0,-1 0 0 0 0,1-1-1 0 0,-1 0 1 0 0,1 0 0 0 0,-1 0 0 0 0,0-1 0 0 0,0 0 0 0 0,0 0 0 0 0,0-1-1 0 0,0 0 1 0 0,-1 0 0 0 0,0 0 0 0 0,5-5-87 0 0,-1-1 81 0 0,-1 0 1 0 0,-1-1-1 0 0,1 0 1 0 0,-2 0-1 0 0,0 0 1 0 0,0-1-1 0 0,-1 0 1 0 0,0 0-1 0 0,-1 0 1 0 0,0-1-82 0 0,16-41 14 0 0,19-52-27 0 0,-26 204-735 0 0,8 31 815 0 0,-21-125-62 0 0,2 1 0 0 0,-1-1 1 0 0,1 1-1 0 0,-1-1 0 0 0,1 0 1 0 0,0 0-1 0 0,1 0 0 0 0,-1 0 1 0 0,1 0-1 0 0,0 0 0 0 0,0 0 1 0 0,0-1-1 0 0,0 0 0 0 0,0 0 1 0 0,1 1-1 0 0,0-2 0 0 0,2 3-5 0 0,-4-5 40 0 0,1 0 1 0 0,-1 0-1 0 0,1 0 0 0 0,-1 0 0 0 0,1-1 0 0 0,-1 1 0 0 0,1-1 0 0 0,-1 1 1 0 0,0-1-1 0 0,1 0 0 0 0,-1 0 0 0 0,0 0 0 0 0,1 0 0 0 0,-1-1 0 0 0,0 1 0 0 0,0 0 1 0 0,0-1-1 0 0,0 1 0 0 0,0-1 0 0 0,-1 0 0 0 0,1 0 0 0 0,0 0 0 0 0,-1 0 1 0 0,1 0-1 0 0,-1 0 0 0 0,0 0 0 0 0,0 0 0 0 0,0-1 0 0 0,1 1-40 0 0,2-5 51 0 0,183-217 253 0 0,-184 221-313 0 0,0-1-20 0 0,1 0-1 0 0,-1 0 0 0 0,1 0 1 0 0,0 1-1 0 0,0-1 0 0 0,0 1 1 0 0,0 0-1 0 0,1 0 0 0 0,-1 1 1 0 0,1-1-1 0 0,0 1 0 0 0,-1 0 1 0 0,1 0-1 0 0,0 0 0 0 0,0 1 1 0 0,1 0-1 0 0,-1 0 0 0 0,4 0 30 0 0,-1 28-482 0 0,-25 75 592 0 0,5-3-180 0 0,14-97 79 0 0,-1-1 1 0 0,1 1 0 0 0,0-1-1 0 0,1 1 1 0 0,-1-1 0 0 0,0 0 0 0 0,0 0-1 0 0,0 0 1 0 0,1 0 0 0 0,-1 0-1 0 0,1-1 1 0 0,-1 1 0 0 0,0-1-1 0 0,1 1 1 0 0,-1-1 0 0 0,1 0-1 0 0,-1 0 1 0 0,1 0 0 0 0,-1 0 0 0 0,1-1-1 0 0,-1 1 1 0 0,1 0 0 0 0,-1-1-1 0 0,0 0 1 0 0,1 0 0 0 0,-1 0-1 0 0,0 0 1 0 0,1 0 0 0 0,-1 0-1 0 0,0 0 1 0 0,0-1 0 0 0,0 1-1 0 0,0-1 1 0 0,0 0-10 0 0,146-97 160 0 0,-46 58-639 0 0,-102 67 249 0 0,-20 65 291 0 0,21-89-57 0 0,0-1 0 0 0,0 0-1 0 0,1 1 1 0 0,-1-1 0 0 0,0 0 0 0 0,1 0-1 0 0,-1 0 1 0 0,1 0 0 0 0,-1-1-1 0 0,1 1 1 0 0,0 0 0 0 0,-1-1 0 0 0,1 1-1 0 0,0-1 1 0 0,-1 1 0 0 0,1-1 0 0 0,0 0-1 0 0,0 0 1 0 0,-1 1 0 0 0,1-1 0 0 0,0-1-1 0 0,0 1 1 0 0,-1 0 0 0 0,1 0 0 0 0,0-1-1 0 0,-1 1 1 0 0,1-1 0 0 0,0 1-4 0 0,7-1 51 0 0,-1 0-35 0 0,0 0 0 0 0,0-1 0 0 0,0 0 0 0 0,0-1 0 0 0,-1 0 0 0 0,1 0 0 0 0,-1 0 0 0 0,0-1 0 0 0,0 0 0 0 0,0-1 0 0 0,2-1-16 0 0,28-15 27 0 0,3 0-27 0 0,82-28-83 0 0,-120 49 77 0 0,-1-1 0 0 0,0 1-1 0 0,0 0 1 0 0,0 0 0 0 0,1 0-1 0 0,-1 0 1 0 0,0 1 0 0 0,0-1-1 0 0,1 0 1 0 0,-1 0 0 0 0,0 1 0 0 0,0-1-1 0 0,0 1 1 0 0,0-1 0 0 0,0 1-1 0 0,0-1 1 0 0,0 1 0 0 0,0 0 0 0 0,0-1-1 0 0,0 1 1 0 0,0 0 0 0 0,0 0-1 0 0,0 0 1 0 0,0 0 0 0 0,0 0 0 0 0,-1 0-1 0 0,1 0 1 0 0,0 0 0 0 0,-1 0-1 0 0,1 0 1 0 0,-1 0 0 0 0,1 0 0 0 0,-1 0-1 0 0,0 1 1 0 0,1-1 0 0 0,-1 0-1 0 0,0 0 1 0 0,0 0 0 0 0,0 1 0 0 0,0-1-1 0 0,0 0 1 0 0,0 0 0 0 0,0 0-1 0 0,0 1 1 0 0,-1-1 0 0 0,1 0 0 0 0,0 0-1 0 0,-1 0 1 0 0,1 1 0 0 0,-1-1-1 0 0,1 0 1 0 0,-1 0 6 0 0,0 16 72 0 0,1-16-72 0 0,-1 1 0 0 0,1-1 0 0 0,0 1 0 0 0,-1 0 1 0 0,1-1-1 0 0,0 1 0 0 0,0-1 0 0 0,0 1 0 0 0,0-1 0 0 0,1 1 0 0 0,-1 0 0 0 0,0-1 0 0 0,1 1 0 0 0,-1-1 0 0 0,1 1 0 0 0,-1-1 0 0 0,1 1 0 0 0,0-1 0 0 0,-1 1 0 0 0,1-1 0 0 0,0 0 0 0 0,0 0 0 0 0,0 1 0 0 0,0-1 0 0 0,0 0 0 0 0,1 0 0 0 0,-1 0 0 0 0,0 0 0 0 0,0 0 0 0 0,1 0 0 0 0,-1 0 0 0 0,0-1 0 0 0,1 1 0 0 0,-1 0 0 0 0,1-1 0 0 0,-1 1 0 0 0,1-1 0 0 0,-1 0 0 0 0,1 1 0 0 0,0-1 0 0 0,-1 0 1 0 0,1 0-1 0 0,-1 0 0 0 0,1 0 0 0 0,0 0 0 0 0,-1 0 0 0 0,1 0 0 0 0,0-1 0 0 0,62-3-2558 0 0,-23-2-7968 0 0,-31 5 110 0 0</inkml:trace>
  <inkml:trace contextRef="#ctx0" brushRef="#br0" timeOffset="3202.681">5342 670 0 0 0,'0'0'1306'0'0,"0"0"14"0"0,0 0 358 0 0,0 0 394 0 0,0 0 95 0 0,0 0-65 0 0,0 0-152 0 0,0 0-163 0 0,0 0-203 0 0,0 0-192 0 0,0 0-211 0 0,0 0-185 0 0,30 4-104 0 0,96 10-97 0 0,-121-13-693 0 0,1-1-1 0 0,-1 1 1 0 0,1-1 0 0 0,0 0 0 0 0,-1 0 0 0 0,1 0-1 0 0,-1-1 1 0 0,1 0 0 0 0,-1 0 0 0 0,0 0 0 0 0,1-1-1 0 0,-1 0 1 0 0,0 0 0 0 0,0 0 0 0 0,1-1-102 0 0,11-5 340 0 0,-6 4-228 0 0,0 0 0 0 0,0 0 0 0 0,0-1-1 0 0,-1 0 1 0 0,0-1 0 0 0,0 0 0 0 0,0 0 0 0 0,-1-2 0 0 0,0 1 0 0 0,0-1-1 0 0,-1 0 1 0 0,0 0 0 0 0,0-1 0 0 0,-1-1 0 0 0,0 1 0 0 0,-1-1 0 0 0,4-6-112 0 0,-10 14-12 0 0,1 0 0 0 0,-1 1 0 0 0,1-1-1 0 0,-1 0 1 0 0,0 0 0 0 0,1 0 0 0 0,-1 0 0 0 0,0 0 0 0 0,0 0 0 0 0,0 0 0 0 0,-1 0 0 0 0,1 0 0 0 0,0 0 0 0 0,-1 0 0 0 0,1 0 0 0 0,-1 1 0 0 0,0-1 0 0 0,0 0 0 0 0,0 0 0 0 0,0 0 0 0 0,0 1 0 0 0,0-1 0 0 0,0 1 0 0 0,0-1-1 0 0,0 1 1 0 0,-1-1 0 0 0,1 1 0 0 0,-1 0 0 0 0,1-1 0 0 0,-1 1 0 0 0,0 0 0 0 0,1 0 0 0 0,-1 0 0 0 0,0 0 0 0 0,0 1 0 0 0,1-1 0 0 0,-1 0 0 0 0,0 1 0 0 0,0-1 0 0 0,0 1 0 0 0,0 0 0 0 0,0 0 0 0 0,0-1 0 0 0,-1 1 12 0 0,-90 15-915 0 0,83-11 870 0 0,0 1 0 0 0,0 0 0 0 0,1 1 0 0 0,0 0-1 0 0,0 0 1 0 0,0 1 0 0 0,1 0 0 0 0,0 0 0 0 0,0 1-1 0 0,0 1 1 0 0,1-1 0 0 0,1 1 0 0 0,-1 0 0 0 0,2 0-1 0 0,-1 1 1 0 0,1 0 0 0 0,1 0 0 0 0,-1 0 0 0 0,2 0-1 0 0,0 1 1 0 0,0-1 0 0 0,0 1 0 0 0,2 0 0 0 0,-1 0 0 0 0,1 0-1 0 0,1 0 1 0 0,0 8 45 0 0,1-15-20 0 0,0 1 0 0 0,1-1 0 0 0,-1 0 0 0 0,1 1 0 0 0,0-1 0 0 0,0 0-1 0 0,0 0 1 0 0,0 0 0 0 0,1-1 0 0 0,0 1 0 0 0,-1 0 0 0 0,2-1 0 0 0,-1 0 0 0 0,0 0 0 0 0,0 0 0 0 0,1 0 0 0 0,0 0-1 0 0,0-1 1 0 0,-1 1 0 0 0,1-1 0 0 0,1 0 0 0 0,-1 0 0 0 0,0-1 0 0 0,0 1 0 0 0,1-1 0 0 0,1 1 20 0 0,120 13-1353 0 0,-61-24-2384 0 0,-24-4-4575 0 0,-27 6-90 0 0</inkml:trace>
  <inkml:trace contextRef="#ctx0" brushRef="#br0" timeOffset="3780.968">4066 203 10042 0 0,'0'0'3434'0'0,"0"0"-1479"0"0,0 0-420 0 0,0 0-73 0 0,0 0-219 0 0,0 0-306 0 0,0 0-303 0 0,0 0-255 0 0,0 0-199 0 0,0 0-171 0 0,0 0-161 0 0,0 0-157 0 0,0 0-128 0 0,-4-1-44 0 0,-1 1 126 0 0,-6-2 204 0 0,24 1-5892 0 0,-7 2 653 0 0,-1 2-3102 0 0</inkml:trace>
  <inkml:trace contextRef="#ctx0" brushRef="#br0" timeOffset="4079.481">3322 416 4065 0 0,'0'0'2115'0'0,"0"0"-364"0"0,0 0 233 0 0,0 0 224 0 0,0 0-199 0 0,0 0-322 0 0,0 0-318 0 0,0 0-237 0 0,0 0-143 0 0,0 0-128 0 0,0 0-121 0 0,0 0-127 0 0,25 1-117 0 0,77 1-134 0 0,17-13 221 0 0,-75 8-894 0 0,42-3-1961 0 0,-31 5-7011 0 0,-40 1-1767 0 0</inkml:trace>
</inkml:ink>
</file>

<file path=ppt/ink/ink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0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363 574 5977 0 0,'0'0'1385'0'0,"0"0"-252"0"0,0 0-135 0 0,0 0 102 0 0,0 0 111 0 0,0 0-39 0 0,0 0-177 0 0,0 0-199 0 0,0 0-198 0 0,0 0-133 0 0,0 0-62 0 0,-19-3-87 0 0,-58-5-51 0 0,73 8-235 0 0,0 0 1 0 0,0 0-1 0 0,0 0 0 0 0,0 1 0 0 0,0-1 0 0 0,0 1 1 0 0,0 0-1 0 0,0 0 0 0 0,1 1 0 0 0,-1-1 1 0 0,0 1-1 0 0,1 0 0 0 0,-1 0 0 0 0,1 0 0 0 0,-1 0 1 0 0,1 1-1 0 0,-2 1-30 0 0,-8 5 105 0 0,-1 0-83 0 0,1 0-1 0 0,0 0 1 0 0,0 1-1 0 0,1 1 1 0 0,0 0-1 0 0,1 0 1 0 0,1 2-1 0 0,-1-1 1 0 0,2 1-1 0 0,0 1 1 0 0,1-1-1 0 0,0 1 1 0 0,1 1-1 0 0,0 0 1 0 0,1 0 0 0 0,1 0-1 0 0,0 0 1 0 0,1 1-1 0 0,1 0 1 0 0,1 0-1 0 0,0 6-21 0 0,2-20 14 0 0,0 1 0 0 0,1-1 0 0 0,0 1 0 0 0,0-1 0 0 0,0 0 0 0 0,0 1 0 0 0,0-1 0 0 0,0 0 0 0 0,0 0 0 0 0,1 0 0 0 0,-1 1 0 0 0,1-1 0 0 0,-1-1 0 0 0,1 1 0 0 0,0 0 0 0 0,0 0 0 0 0,0-1 0 0 0,0 1 0 0 0,0-1 0 0 0,0 1 0 0 0,1-1 0 0 0,-1 0 0 0 0,0 0 0 0 0,1 0 0 0 0,-1 0 0 0 0,0-1 0 0 0,1 1 0 0 0,-1 0 0 0 0,1-1 0 0 0,0 0 0 0 0,-1 0 0 0 0,1 0-14 0 0,86-3 1116 0 0,-60-7-941 0 0,-1-1 0 0 0,0-1 0 0 0,-1-2-1 0 0,-1-1 1 0 0,0 0 0 0 0,-1-2-1 0 0,-1-1 1 0 0,0-1 0 0 0,-1-1 0 0 0,-2-1-1 0 0,9-12-174 0 0,60-66 62 0 0,-85 157-1977 0 0,-5-53 1910 0 0,-1 0 1 0 0,1 0-1 0 0,0 0 1 0 0,0 0 0 0 0,1 0-1 0 0,-1 0 1 0 0,1 0-1 0 0,0 0 1 0 0,1 0 0 0 0,-1 0-1 0 0,1-1 1 0 0,0 1-1 0 0,0-1 1 0 0,0 1 0 0 0,1-1-1 0 0,0 0 1 0 0,-1 0-1 0 0,1 0 1 0 0,1 0-1 0 0,-1 0 1 0 0,1-1 0 0 0,-1 1-1 0 0,1-1 1 0 0,0 0-1 0 0,0 0 1 0 0,0 0 0 0 0,1-1-1 0 0,-1 0 1 0 0,1 0-1 0 0,1 1 5 0 0,8-2 156 0 0,1 0 0 0 0,-1-1 0 0 0,1 0 0 0 0,-1-1 0 0 0,0-1 0 0 0,1 0 0 0 0,-1-1 0 0 0,0-1 0 0 0,0 0 0 0 0,-1 0 0 0 0,1-2-1 0 0,-1 0 1 0 0,0 0 0 0 0,-1-1 0 0 0,1-1 0 0 0,-1 0 0 0 0,-1-1 0 0 0,0 0 0 0 0,0 0 0 0 0,-1-1 0 0 0,0-1 0 0 0,5-7-156 0 0,11-9-55 0 0,-1-1 1 0 0,-1-1 0 0 0,-2-2 0 0 0,-1 0 0 0 0,-2-1 0 0 0,-1-1 0 0 0,-1-1 0 0 0,-2 0-1 0 0,-1-1 1 0 0,-2 0 0 0 0,-1-2 0 0 0,-2 1 0 0 0,-2-1 0 0 0,-1 0 0 0 0,-2 0-1 0 0,-2-1 1 0 0,-1-4 54 0 0,-1 34-82 0 0,1 6 71 0 0,0 0 0 0 0,0 0 0 0 0,-1 0 1 0 0,1 0-1 0 0,0 0 0 0 0,-1 0 0 0 0,0 0 0 0 0,1 0 0 0 0,-1 0 0 0 0,0 0 0 0 0,0 0 0 0 0,0 0 0 0 0,0 0 1 0 0,-1 0-1 0 0,1 0 0 0 0,0 0 0 0 0,-1 0 0 0 0,0 0 0 0 0,1 0 0 0 0,-1 0 0 0 0,0 0 0 0 0,0 1 0 0 0,0-1 1 0 0,0 0-1 0 0,0 0 0 0 0,-1 1 0 0 0,1-1 0 0 0,0 1 0 0 0,-1-1 0 0 0,1 1 0 0 0,-1 0 0 0 0,1-1 0 0 0,-1 1 1 0 0,0 0-1 0 0,0 0 0 0 0,0 0 0 0 0,1 0 0 0 0,-1 0 0 0 0,0 1 0 0 0,0-1 0 0 0,0 1 0 0 0,0-1 0 0 0,0 1 1 0 0,0 0-1 0 0,0-1 0 0 0,0 1 0 0 0,0 0 0 0 0,-1 0 11 0 0,-3 5-21 0 0,0 0 0 0 0,0 0 0 0 0,1 0 0 0 0,-1 1 0 0 0,1-1 0 0 0,0 1 0 0 0,1 0 0 0 0,-1 1 0 0 0,1-1 0 0 0,1 1 0 0 0,-1 0 0 0 0,1 0 0 0 0,0 0 0 0 0,0 4 21 0 0,-6 19 40 0 0,2-1 1 0 0,2 1-1 0 0,0 0 0 0 0,2 0 0 0 0,1 0 0 0 0,2 1 0 0 0,1-1 0 0 0,1 0 0 0 0,1 0 0 0 0,2 0 0 0 0,1 0 0 0 0,2 0 0 0 0,1-1 0 0 0,1-1 0 0 0,2 4-40 0 0,67 167 241 0 0,-62-145-373 0 0,-20-76-5984 0 0,-21-22-4996 0 0,19 33 6634 0 0</inkml:trace>
  <inkml:trace contextRef="#ctx0" brushRef="#br0" timeOffset="169.316">808 220 13915 0 0,'0'0'1431'0'0,"0"0"-568"0"0,0 0-302 0 0,0 0 111 0 0,0 0 205 0 0,0 0 99 0 0,0 0-63 0 0,0 0-151 0 0,0 0-153 0 0,0 0-110 0 0,38 11-83 0 0,117 35-52 0 0,-14-20 306 0 0,-114-25-568 0 0,189-1-162 0 0,-144-4-3450 0 0,-2-2-5068 0 0,-43 2-2904 0 0</inkml:trace>
</inkml:ink>
</file>

<file path=ppt/ink/ink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3.4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1089 6641 0 0,'0'0'722'0'0,"0"0"-90"0"0,0 0 163 0 0,0 0 321 0 0,0 0 262 0 0,0 0 63 0 0,0 0-103 0 0,0 0-159 0 0,0 0-148 0 0,0 0-119 0 0,0 0-114 0 0,0 0-126 0 0,20-8-114 0 0,64-26-41 0 0,-67 27-225 0 0,-1-1 0 0 0,0 0 0 0 0,0-1 0 0 0,-1-1 0 0 0,0-1 0 0 0,-1 0 0 0 0,0-1 0 0 0,-1 0-292 0 0,24-21 296 0 0,16-10-42 0 0,20-17-43 0 0,2 2 0 0 0,80-44-211 0 0,-152 100 2 0 0,2-2-9 0 0,0 1-1 0 0,0 0 0 0 0,1 0 0 0 0,-1 0 1 0 0,0 1-1 0 0,1 0 0 0 0,0 0 1 0 0,-1 0-1 0 0,1 1 0 0 0,0 0 0 0 0,0 0 1 0 0,0 0-1 0 0,0 1 0 0 0,0 0 1 0 0,0 0-1 0 0,3 1 8 0 0,-6 2-11 0 0,0 0 1 0 0,0 1-1 0 0,0 0 0 0 0,0-1 1 0 0,0 1-1 0 0,-1 0 1 0 0,1 1-1 0 0,-1-1 0 0 0,0 0 1 0 0,0 1-1 0 0,-1-1 1 0 0,1 1-1 0 0,-1-1 0 0 0,0 1 1 0 0,-1 0-1 0 0,1-1 1 0 0,-1 1-1 0 0,0 0 0 0 0,0 0 1 0 0,0 4 10 0 0,-4 13 11 0 0,0 0 0 0 0,-1 0 0 0 0,-1-1 1 0 0,-1 0-1 0 0,0 0 0 0 0,-2 0 0 0 0,-1-1 0 0 0,0-1 1 0 0,-2 0-1 0 0,0 0 0 0 0,-1-1 0 0 0,0 0 0 0 0,-2-1 1 0 0,0-1-1 0 0,-1-1 0 0 0,-1 0 0 0 0,0-1 1 0 0,-1 0-1 0 0,0-2 0 0 0,-1 0-11 0 0,7-2-48 0 0,-1-1 0 0 0,-1 0 0 0 0,0-1 0 0 0,0 0 0 0 0,0-1 1 0 0,-1-1-1 0 0,0 0 0 0 0,0-1 0 0 0,-1-1 0 0 0,1 0 0 0 0,-1-1 0 0 0,-9 0 48 0 0,25-2-12 0 0,-1-1 0 0 0,0 0 0 0 0,0 0 0 0 0,0 0 1 0 0,1 0-1 0 0,-1 1 0 0 0,0-1 0 0 0,0 0 0 0 0,0-1 0 0 0,1 1 0 0 0,-1 0 0 0 0,0 0 0 0 0,0 0 0 0 0,1 0 0 0 0,-1-1 0 0 0,0 1 0 0 0,0 0 1 0 0,1 0-1 0 0,-1-1 0 0 0,0 1 0 0 0,1-1 0 0 0,-1 1 0 0 0,0-1 0 0 0,1 1 0 0 0,-1-1 0 0 0,1 1 0 0 0,-1-1 0 0 0,1 0 0 0 0,-1 1 1 0 0,1-1-1 0 0,-1 1 0 0 0,1-1 0 0 0,-1 0 0 0 0,1 0 0 0 0,0 1 0 0 0,0-1 0 0 0,-1 0 0 0 0,1 0 0 0 0,0 1 0 0 0,0-1 0 0 0,0 0 0 0 0,0 0 1 0 0,0 0-1 0 0,0 1 0 0 0,0-1 0 0 0,0 0 0 0 0,0 0 0 0 0,0 0 0 0 0,0 1 0 0 0,1-1 0 0 0,-1 0 0 0 0,0 0 0 0 0,0 1 0 0 0,1-1 1 0 0,-1 0-1 0 0,1 0 12 0 0,28-38-469 0 0,-19 29 444 0 0,1 1 0 0 0,0 0 0 0 0,1 1 1 0 0,0 0-1 0 0,0 1 0 0 0,0 0 0 0 0,1 1 0 0 0,0 1 1 0 0,0 0-1 0 0,1 1 0 0 0,0 0 0 0 0,-1 1 0 0 0,1 0 1 0 0,0 1-1 0 0,1 1 0 0 0,-1 0 0 0 0,0 1 0 0 0,0 1 1 0 0,0 0-1 0 0,4 1 25 0 0,84 50 8 0 0,-91-44 39 0 0,0-1 0 0 0,1 0-1 0 0,0-1 1 0 0,0 0 0 0 0,0-1 0 0 0,1 0 0 0 0,-1-1 0 0 0,1 0 0 0 0,0-1 0 0 0,2 0-47 0 0,1-2 119 0 0,0-1 0 0 0,0 0 0 0 0,-1-1 0 0 0,1 0 0 0 0,0-2 0 0 0,-1 0 0 0 0,1 0 0 0 0,-1-2-1 0 0,0 0 1 0 0,0 0 0 0 0,-1-1 0 0 0,12-8-119 0 0,12-6 174 0 0,-1-3 1 0 0,-1-1-1 0 0,-2-1 0 0 0,0-2 0 0 0,-2-2 1 0 0,0-1-1 0 0,-3-1 0 0 0,0-2 1 0 0,16-25-175 0 0,-19 24 14 0 0,-2-2 0 0 0,-2 0 0 0 0,-1-1 0 0 0,-2-1 0 0 0,-1-1 0 0 0,-2 0 0 0 0,-2-1 0 0 0,-2-1 0 0 0,3-18-14 0 0,-7 15-161 0 0,-2 0 0 0 0,-2 0 0 0 0,-2 0 0 0 0,-1-1-1 0 0,-3 1 1 0 0,-2-7 161 0 0,-17-9 75 0 0,20 58-70 0 0,1 1 1 0 0,-1 0 0 0 0,1-1-1 0 0,-1 1 1 0 0,0 0 0 0 0,1 0-1 0 0,-1 0 1 0 0,0-1-1 0 0,0 1 1 0 0,0 0 0 0 0,0 0-1 0 0,0 0 1 0 0,0 1 0 0 0,0-1-1 0 0,0 0 1 0 0,0 0 0 0 0,0 0-1 0 0,-1 1 1 0 0,1-1 0 0 0,0 1-1 0 0,0-1 1 0 0,-1 1-1 0 0,1-1 1 0 0,0 1 0 0 0,-1 0-1 0 0,1-1 1 0 0,-1 1 0 0 0,1 0-1 0 0,0 0 1 0 0,-1 0 0 0 0,1 0-1 0 0,0 1 1 0 0,-1-1 0 0 0,1 0-1 0 0,-1 0 1 0 0,1 1 0 0 0,0-1-1 0 0,0 1 1 0 0,-1-1-1 0 0,1 1 1 0 0,0 0 0 0 0,0-1-1 0 0,0 1 1 0 0,-2 1-6 0 0,-4 7 4 0 0,0 0-1 0 0,0 0 1 0 0,1 1-1 0 0,0 0 1 0 0,1 0-1 0 0,0 1 1 0 0,0-1 0 0 0,1 1-1 0 0,1 0 1 0 0,0 0-1 0 0,0 1 1 0 0,0 4-4 0 0,-12 69 244 0 0,4 1 0 0 0,3 1 0 0 0,4-1 0 0 0,7 62-244 0 0,1-82 43 0 0,4-1 0 0 0,2 0 0 0 0,12 35-43 0 0,-2-9 62 0 0,-9-43-1341 0 0,-35-55-3201 0 0,-6-5-6026 0 0,21 5 1884 0 0</inkml:trace>
  <inkml:trace contextRef="#ctx0" brushRef="#br0" timeOffset="252.931">1096 529 14379 0 0,'0'0'1402'0'0,"0"0"-659"0"0,0 0-106 0 0,0 0 134 0 0,0 0 52 0 0,0 0-47 0 0,0 0-91 0 0,35-5-71 0 0,113-18-53 0 0,74 14 1041 0 0,-161 7-1468 0 0,118-2 48 0 0,-61 11-3053 0 0,-72-2-1408 0 0,-16-2-2271 0 0,-8 0-3059 0 0</inkml:trace>
  <inkml:trace contextRef="#ctx0" brushRef="#br0" timeOffset="501.927">1974 621 13827 0 0,'0'0'1651'0'0,"0"0"-299"0"0,0 0-195 0 0,0 0-237 0 0,0 0-277 0 0,0 0-222 0 0,0 0-124 0 0,0 0-87 0 0,0 0-50 0 0,0 0-46 0 0,0 0-55 0 0,-12 33-23 0 0,-38 102-27 0 0,38-49-55 0 0,12-81 78 0 0,1 1 1 0 0,-1 0 0 0 0,1-1 0 0 0,1 1-1 0 0,-1-1 1 0 0,1 0 0 0 0,-1 1-1 0 0,2-1 1 0 0,-1 0 0 0 0,0 0-1 0 0,1 0 1 0 0,0 0 0 0 0,0-1-1 0 0,1 1 1 0 0,-1-1 0 0 0,1 0-1 0 0,0 0 1 0 0,0 0 0 0 0,0 0 0 0 0,1-1-1 0 0,-1 0 1 0 0,1 0 0 0 0,0 0-1 0 0,0 0 1 0 0,0-1 0 0 0,0 1-1 0 0,0-1 1 0 0,1-1 0 0 0,-1 1-1 0 0,0-1 1 0 0,1 0 0 0 0,-1 0-1 0 0,1-1 1 0 0,0 1 0 0 0,-1-1-1 0 0,1 0 1 0 0,-1-1 0 0 0,1 0 0 0 0,0 1-1 0 0,-1-2 1 0 0,0 1 0 0 0,1-1-1 0 0,-1 0 1 0 0,0 0 0 0 0,0 0-1 0 0,0 0 1 0 0,0-1 0 0 0,0 0-1 0 0,0 0 1 0 0,-1-1 0 0 0,1 0-33 0 0,4-4 111 0 0,0 0 1 0 0,-1 0 0 0 0,-1 0 0 0 0,1-1-1 0 0,-1-1 1 0 0,-1 1 0 0 0,0-1-1 0 0,0 0 1 0 0,-1-1 0 0 0,0 1-1 0 0,-1-1 1 0 0,0 0 0 0 0,-1 0-1 0 0,0 0 1 0 0,0 0 0 0 0,-2-1-1 0 0,1 1 1 0 0,-1-1 0 0 0,-1 0-1 0 0,0 1 1 0 0,-1-1 0 0 0,0 1-1 0 0,-1-1 1 0 0,0 1 0 0 0,0 0-1 0 0,-1 0 1 0 0,-2-3-112 0 0,2 8-130 0 0,-1-1-1 0 0,0 1 1 0 0,-1 0 0 0 0,1 1-1 0 0,-1-1 1 0 0,0 1-1 0 0,0 0 1 0 0,-1 0 0 0 0,1 0-1 0 0,-1 1 1 0 0,0 0 0 0 0,-1 0-1 0 0,1 1 1 0 0,-1-1-1 0 0,1 1 1 0 0,-1 1 0 0 0,-2-1 130 0 0,-33-8-3408 0 0,-2 8-3756 0 0,28 3-3868 0 0</inkml:trace>
  <inkml:trace contextRef="#ctx0" brushRef="#br0" timeOffset="964.916">2397 736 12899 0 0,'0'0'2571'0'0,"0"0"-1159"0"0,0 0-357 0 0,0 0-47 0 0,0 0-110 0 0,0 0-189 0 0,0 0-188 0 0,8 34-121 0 0,20 109-164 0 0,-28-57 1 0 0,-4-70-194 0 0,-3 21 9 0 0,-1-1-1 0 0,-2 0 1 0 0,-2 0 0 0 0,-1-1 0 0 0,-1-1 0 0 0,-2 0-1 0 0,-18 27-51 0 0,2-38 999 0 0,30-45-288 0 0,4 5-689 0 0,0 1 1 0 0,1 0-1 0 0,1 1 0 0 0,0-1 1 0 0,2 1-1 0 0,-1 0 0 0 0,2 0 1 0 0,0 0-1 0 0,1 1 0 0 0,0-1-22 0 0,14-27 64 0 0,-10 13-82 0 0,1 0-1 0 0,1 1 1 0 0,2 1-1 0 0,1 1 1 0 0,1 0 0 0 0,1 1-1 0 0,1 1 1 0 0,1 1 0 0 0,1 0-1 0 0,1 2 1 0 0,1 1 0 0 0,1 1-1 0 0,1 1 1 0 0,0 1 0 0 0,1 1-1 0 0,1 2 1 0 0,10-4 18 0 0,62 3-25 0 0,-98 14 31 0 0,1 2 0 0 0,0-1 0 0 0,0 0 0 0 0,0 0 0 0 0,0 1 0 0 0,0 0 0 0 0,-1 0 0 0 0,1-1 0 0 0,0 2 0 0 0,0-1 0 0 0,-1 0 0 0 0,1 0 0 0 0,-1 1 0 0 0,1-1 0 0 0,-1 1 0 0 0,0 0 0 0 0,0 0 0 0 0,1 0 0 0 0,-1 0 0 0 0,-1 0 0 0 0,1 0 0 0 0,0 1 0 0 0,0-1 0 0 0,-1 1 0 0 0,1-1 0 0 0,-1 1 0 0 0,0 0 0 0 0,0-1 0 0 0,0 1 0 0 0,0 0 0 0 0,0 2-6 0 0,0 10 53 0 0,0 0-1 0 0,-1-1 0 0 0,-1 1 1 0 0,-1-1-1 0 0,0 1 0 0 0,0-1 1 0 0,-2 1-1 0 0,0-1 1 0 0,0 0-1 0 0,-1-1 0 0 0,-1 1 1 0 0,0-1-1 0 0,-1 0 0 0 0,-1 0 1 0 0,0-1-1 0 0,0 0 1 0 0,-1 0-1 0 0,-1-1 0 0 0,0-1 1 0 0,0 1-1 0 0,-1-1 0 0 0,-5 3-52 0 0,10-8-33 0 0,0 0-1 0 0,0 0 0 0 0,-1-1 0 0 0,1 0 0 0 0,-1 0 0 0 0,0 0 0 0 0,-1-1 1 0 0,1 0-1 0 0,0-1 0 0 0,-1 1 0 0 0,1-1 0 0 0,-1-1 0 0 0,0 0 0 0 0,0 0 1 0 0,0 0-1 0 0,1-1 0 0 0,-1 0 0 0 0,-4-1 34 0 0,-33-23-3434 0 0,21 2-5885 0 0,17 14-1932 0 0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25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732 413 4081 0 0,'0'0'996'0'0,"0"0"-196"0"0,0 0 36 0 0,0 0 213 0 0,0 0 212 0 0,0 0 85 0 0,0 0-38 0 0,0 0-89 0 0,0 0-144 0 0,0 0-149 0 0,0 0-162 0 0,-8-16-174 0 0,-26-46-135 0 0,33 59-401 0 0,0 1-1 0 0,-1 0 1 0 0,1-1-1 0 0,-1 1 1 0 0,0 0-1 0 0,0 0 1 0 0,0 0 0 0 0,0 0-1 0 0,0 1 1 0 0,0-1-1 0 0,0 0 1 0 0,0 1-1 0 0,-1 0 1 0 0,1-1-1 0 0,-1 1 1 0 0,1 0-1 0 0,-1 0 1 0 0,1 0-1 0 0,-1 1 1 0 0,0-1 0 0 0,1 1-1 0 0,-1-1 1 0 0,-1 1-54 0 0,-6-1 218 0 0,-13-3-144 0 0,1 2 0 0 0,-1 1 1 0 0,0 1-1 0 0,0 1 0 0 0,1 0 0 0 0,-1 2 1 0 0,0 1-1 0 0,1 1 0 0 0,0 0 0 0 0,0 2 1 0 0,1 1-1 0 0,0 0 0 0 0,0 2 0 0 0,0 0 0 0 0,2 1 1 0 0,-1 1-1 0 0,1 1 0 0 0,-14 13-74 0 0,26-20-39 0 0,1-1-1 0 0,0 1 0 0 0,0 0 1 0 0,0 0-1 0 0,1 1 0 0 0,0 0 1 0 0,0 0-1 0 0,1 0 1 0 0,-1 1-1 0 0,2-1 0 0 0,-1 1 1 0 0,1 0-1 0 0,0 0 0 0 0,1 0 1 0 0,0 0-1 0 0,0 1 0 0 0,1-1 1 0 0,0 0-1 0 0,0 1 1 0 0,1-1-1 0 0,0 8 40 0 0,2-10-25 0 0,0 1 1 0 0,1-1-1 0 0,0 0 1 0 0,0 0-1 0 0,0 0 1 0 0,1-1-1 0 0,0 1 1 0 0,0-1-1 0 0,0 1 1 0 0,1-1-1 0 0,0-1 1 0 0,0 1-1 0 0,0-1 0 0 0,0 0 1 0 0,4 2 24 0 0,8 4 66 0 0,0-2 0 0 0,0 0 0 0 0,1-1 1 0 0,0-1-1 0 0,0-1 0 0 0,1 0 0 0 0,0-1 0 0 0,-1-2 1 0 0,1 1-1 0 0,0-2 0 0 0,0-1 0 0 0,1 0 0 0 0,11-3-66 0 0,-8 3 317 0 0,-22 0-14 0 0,-1 0 88 0 0,0 0 44 0 0,0 0 2 0 0,-24 4 805 0 0,3-1-1316 0 0,-1 0 0 0 0,1 1 0 0 0,0 2 1 0 0,1 0-1 0 0,-1 1 0 0 0,1 1 0 0 0,0 1 0 0 0,1 1 1 0 0,-1 1 73 0 0,-5 3-65 0 0,1 0 1 0 0,0 2 0 0 0,1 1-1 0 0,1 1 1 0 0,0 1 0 0 0,2 0-1 0 0,0 2 1 0 0,1 0 0 0 0,-8 14 64 0 0,24-32-8 0 0,0 1 1 0 0,0 0-1 0 0,0 0 1 0 0,1 0-1 0 0,-1 0 1 0 0,1 1-1 0 0,0-1 1 0 0,0 1 0 0 0,1-1-1 0 0,-1 1 1 0 0,1-1-1 0 0,0 1 1 0 0,0 0-1 0 0,0 0 1 0 0,1 0-1 0 0,0 0 1 0 0,0-1-1 0 0,0 1 1 0 0,0 0-1 0 0,1 0 1 0 0,0 0-1 0 0,0-1 1 0 0,0 1-1 0 0,1 0 1 0 0,-1-1-1 0 0,1 1 1 0 0,0-1-1 0 0,1 1 1 0 0,-1-1-1 0 0,1 0 1 0 0,0 0-1 0 0,0 0 1 0 0,0-1-1 0 0,0 1 1 0 0,0-1 0 0 0,1 1-1 0 0,0-1 1 0 0,0 0-1 0 0,0 0 1 0 0,0-1-1 0 0,0 1 1 0 0,0-1-1 0 0,1 0 1 0 0,-1 0-1 0 0,1-1 1 0 0,0 1 7 0 0,13 1-21 0 0,0 0 0 0 0,0-1 0 0 0,1-1 0 0 0,-1 0-1 0 0,0-1 1 0 0,1-2 0 0 0,-1 0 0 0 0,0 0 0 0 0,0-2 0 0 0,0 0 0 0 0,0-2 0 0 0,-1 1 0 0 0,0-2 0 0 0,0-1 0 0 0,0 0 0 0 0,-1-1 0 0 0,0 0 0 0 0,-1-1 0 0 0,9-9 21 0 0,14-22-3951 0 0,-18 10-4350 0 0,-15 19 263 0 0</inkml:trace>
  <inkml:trace contextRef="#ctx0" brushRef="#br0" timeOffset="412.784">353 0 5953 0 0,'0'0'584'0'0,"0"0"-166"0"0,0 0-47 0 0,0 0 91 0 0,0 0 104 0 0,0 0 37 0 0,0 0-37 0 0,0 0 47 0 0,0 0 108 0 0,0 0 88 0 0,0 0 30 0 0,0 0-95 0 0,-1 23-170 0 0,-5 158 526 0 0,3-60-572 0 0,-5 1-1 0 0,-19 87-527 0 0,-74 339 17 0 0,82-409-54 0 0,-9 131-16 0 0,26-212-346 0 0,2-57 82 0 0,0-1-192 0 0,0 0-245 0 0,0-12-4564 0 0,0 8-316 0 0,0-2 2660 0 0</inkml:trace>
</inkml:ink>
</file>

<file path=ppt/ink/ink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1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308 723 0 0 0,'0'0'1163'0'0,"0"0"280"0"0,0 0 264 0 0,0 0 143 0 0,0 0 3 0 0,0 0-131 0 0,0 0-184 0 0,0 0-201 0 0,0 0-238 0 0,0 0-179 0 0,0 0-150 0 0,0 0-103 0 0,-33 7-52 0 0,-100 24-42 0 0,69 3 230 0 0,55-25-586 0 0,2-2-162 0 0,1 1-1 0 0,-1 0 1 0 0,1 0 0 0 0,1 0-1 0 0,-1 0 1 0 0,2 1 0 0 0,-1 0-1 0 0,1 0 1 0 0,0 0-1 0 0,1 0 1 0 0,0 1 0 0 0,0 0-1 0 0,1-1 1 0 0,1 1 0 0 0,0 0-1 0 0,0 0 1 0 0,0 0-1 0 0,1 0 1 0 0,1 0 0 0 0,0 0-1 0 0,0 0 1 0 0,2 2-55 0 0,-1-6 43 0 0,0 0 0 0 0,1-1 0 0 0,0 0-1 0 0,0 1 1 0 0,0-1 0 0 0,0 0 0 0 0,1-1 0 0 0,0 1 0 0 0,0-1 0 0 0,0 1 0 0 0,1-1 0 0 0,-1 0 0 0 0,1-1 0 0 0,0 1-1 0 0,0-1 1 0 0,1 0 0 0 0,-1 0 0 0 0,0-1 0 0 0,1 0 0 0 0,0 1 0 0 0,-1-2 0 0 0,1 1 0 0 0,0-1 0 0 0,0 0 0 0 0,0 0-1 0 0,0-1 1 0 0,0 1 0 0 0,0-1 0 0 0,0-1 0 0 0,0 1 0 0 0,0-1 0 0 0,0 0 0 0 0,0 0 0 0 0,0-1 0 0 0,0 0 0 0 0,-1 0-1 0 0,1 0 1 0 0,-1-1 0 0 0,1 0 0 0 0,-1 0-43 0 0,26-20 172 0 0,-1-1 0 0 0,-1-2 0 0 0,-1-1 0 0 0,-1-1 0 0 0,-2-1 0 0 0,-1-2 0 0 0,-1 0 0 0 0,-2-1 1 0 0,-1-2-1 0 0,-1 0 0 0 0,-2-1 0 0 0,4-14-172 0 0,-6 19-264 0 0,-1-1 1 0 0,-2 0 0 0 0,-1-1-1 0 0,-1 0 1 0 0,-2-1 0 0 0,-1 0-1 0 0,-2 0 1 0 0,-1 0 0 0 0,-2-1-1 0 0,-1 1 1 0 0,-1-1 0 0 0,-2 0-1 0 0,-3-12 264 0 0,5 41-54 0 0,0 1 1 0 0,-1-1-1 0 0,0 1 0 0 0,1 0 1 0 0,-2-1-1 0 0,1 1 0 0 0,0 0 0 0 0,-1 0 1 0 0,0-1-1 0 0,0 1 0 0 0,0 1 0 0 0,0-1 1 0 0,0 0-1 0 0,-1 0 0 0 0,0 1 0 0 0,0 0 1 0 0,0-1-1 0 0,0 1 0 0 0,-1 0 0 0 0,1 0 1 0 0,-1 1-1 0 0,1-1 0 0 0,-1 1 0 0 0,0 0 1 0 0,0 0-1 0 0,0 0 0 0 0,0 0 0 0 0,-1 1 1 0 0,1 0-1 0 0,0 0 0 0 0,-1 0 0 0 0,1 0 1 0 0,0 1-1 0 0,-1-1 0 0 0,1 1 0 0 0,-1 0 1 0 0,1 1-1 0 0,-1-1 0 0 0,1 1 0 0 0,-1 0 54 0 0,-9 6-24 0 0,2 1 0 0 0,-1 0-1 0 0,1 1 1 0 0,0 1-1 0 0,1 0 1 0 0,0 0 0 0 0,0 1-1 0 0,1 1 1 0 0,1 0-1 0 0,0 0 1 0 0,1 0-1 0 0,0 1 1 0 0,-2 6 24 0 0,-3 5 196 0 0,2 1 1 0 0,1 1-1 0 0,0 0 1 0 0,2 0-1 0 0,1 1 0 0 0,1 0 1 0 0,2 0-1 0 0,1 1 0 0 0,0-1 1 0 0,2 1-1 0 0,2 0 1 0 0,0 5-197 0 0,3-17 101 0 0,1 0 0 0 0,0 0 0 0 0,1 0 1 0 0,0-1-1 0 0,1 0 0 0 0,1 0 1 0 0,1 0-1 0 0,0-1 0 0 0,1-1 1 0 0,0 0-1 0 0,1 0 0 0 0,0-1 1 0 0,1 0-1 0 0,1-1 0 0 0,0 0 0 0 0,0-1 1 0 0,1 0-1 0 0,0-2 0 0 0,1 1 1 0 0,0-2-1 0 0,0 0 0 0 0,0-1 1 0 0,1 0-1 0 0,0-1 0 0 0,0-1 0 0 0,1 0 1 0 0,7-1-102 0 0,-13 0 83 0 0,0-1 0 0 0,0-1-1 0 0,1 0 1 0 0,-1 0 0 0 0,1-1 0 0 0,-1-1 0 0 0,0 0 0 0 0,1-1-1 0 0,-1 0 1 0 0,0 0 0 0 0,0-1 0 0 0,0 0 0 0 0,0-1 0 0 0,-1-1 0 0 0,1 0-1 0 0,6-4-82 0 0,-1-1 7 0 0,-1-1 0 0 0,-1 0 0 0 0,0-1 0 0 0,0-1-1 0 0,-1 0 1 0 0,-1-1 0 0 0,0 0 0 0 0,-1-1 0 0 0,2-4-7 0 0,15-32-480 0 0,-28 50 352 0 0,0 1-107 0 0,-27 40-1559 0 0,25-37 1781 0 0,0 0-1 0 0,1-1 1 0 0,-1 1-1 0 0,1 0 1 0 0,0 0-1 0 0,0 0 1 0 0,0 1-1 0 0,0-1 1 0 0,0 0 0 0 0,0 0-1 0 0,1 0 1 0 0,0 1-1 0 0,0-1 1 0 0,0 0-1 0 0,0 0 1 0 0,0 1-1 0 0,0-1 1 0 0,1 0-1 0 0,0 0 1 0 0,-1 0-1 0 0,1 0 1 0 0,1 1-1 0 0,-1-1 1 0 0,0 0 0 0 0,1-1-1 0 0,-1 1 1 0 0,1 0-1 0 0,0 0 1 0 0,0-1-1 0 0,0 1 1 0 0,0-1-1 0 0,0 1 1 0 0,1-1-1 0 0,-1 0 1 0 0,1 0-1 0 0,0 0 1 0 0,-1-1-1 0 0,1 1 1 0 0,0 0 0 0 0,0-1-1 0 0,0 0 14 0 0,13 3 141 0 0,1-1-1 0 0,-1-1 1 0 0,1-1-1 0 0,-1-1 0 0 0,1 0 1 0 0,-1-1-1 0 0,1 0 1 0 0,-1-2-1 0 0,0 0 1 0 0,0 0-1 0 0,0-2 1 0 0,0 0-1 0 0,0-1 1 0 0,-1 0-1 0 0,10-7-140 0 0,222-122 748 0 0,-243 133-759 0 0,0 0 0 0 0,0 1 0 0 0,0 0-1 0 0,0-1 1 0 0,0 2 0 0 0,0-1 0 0 0,0 0-1 0 0,0 1 1 0 0,1 0 0 0 0,-1 0 0 0 0,0 0-1 0 0,0 1 1 0 0,1-1 0 0 0,-1 1 0 0 0,0 0 0 0 0,0 0-1 0 0,0 0 1 0 0,0 1 0 0 0,0-1 0 0 0,0 1-1 0 0,0 1 12 0 0,3 5 3 0 0,-1 1 0 0 0,0 1 0 0 0,0-1-1 0 0,-1 1 1 0 0,0 0 0 0 0,-1 0 0 0 0,0 1-1 0 0,0-1 1 0 0,-1 1 0 0 0,-1 0 0 0 0,0-1-1 0 0,0 1 1 0 0,-1 0 0 0 0,-1 0-1 0 0,0 1 1 0 0,0-1 0 0 0,-2 8-3 0 0,0-12-1 0 0,0-1 0 0 0,-1 0 0 0 0,0 0-1 0 0,-1 1 1 0 0,1-2 0 0 0,-1 1 0 0 0,0 0 0 0 0,0-1 0 0 0,-1 0-1 0 0,1 0 1 0 0,-1 0 0 0 0,-1-1 0 0 0,1 1 0 0 0,0-1 0 0 0,-1 0-1 0 0,0-1 1 0 0,0 0 0 0 0,0 0 0 0 0,0 0 0 0 0,-1 0 0 0 0,1-1-1 0 0,-1 0 1 0 0,-1 0 1 0 0,-58 6-992 0 0,65-8 906 0 0,0 0-1 0 0,-1 0 1 0 0,1 0-1 0 0,0 0 1 0 0,0 0 0 0 0,-1 0-1 0 0,1 0 1 0 0,0 0-1 0 0,0 0 1 0 0,0-1-1 0 0,0 1 1 0 0,-1 0-1 0 0,1-1 1 0 0,0 1 0 0 0,0-1-1 0 0,0 0 1 0 0,0 1-1 0 0,0-1 1 0 0,0 0-1 0 0,0 1 1 0 0,0-1-1 0 0,0 0 1 0 0,0 0-1 0 0,0 0 1 0 0,1 0 0 0 0,-1 0-1 0 0,0 0 1 0 0,1 0-1 0 0,-1 0 1 0 0,1 0-1 0 0,-1 0 1 0 0,1 0-1 0 0,-1 0 1 0 0,1-1 0 0 0,0 1-1 0 0,-1 0 1 0 0,1 0-1 0 0,0 0 1 0 0,0-1-1 0 0,0 1 1 0 0,0 0-1 0 0,0 0 1 0 0,0 0 0 0 0,0-1-1 0 0,1 1 1 0 0,-1 0-1 0 0,0 0 1 0 0,1 0-1 0 0,-1 0 1 0 0,1-2 86 0 0,2 0-68 0 0,0 0 0 0 0,0 0 0 0 0,1 0 0 0 0,-1 0 0 0 0,1 1 0 0 0,0-1 0 0 0,0 1 0 0 0,-1 0 0 0 0,2 0 0 0 0,-1 1 0 0 0,0-1-1 0 0,0 1 1 0 0,0-1 0 0 0,1 2 0 0 0,-1-1 0 0 0,0 0 0 0 0,1 1 0 0 0,-1 0 0 0 0,1 0 0 0 0,-1 0 68 0 0,12-2-13 0 0,238-9 2427 0 0,-234 8-2144 0 0,-1-1 1 0 0,1 0-1 0 0,-1-1 1 0 0,1-1-1 0 0,-2-1 0 0 0,1-1 1 0 0,-1-1-1 0 0,0 0 1 0 0,0-1-1 0 0,-2-1 0 0 0,1 0 1 0 0,13-14-271 0 0,-7 9 77 0 0,-1-1 1 0 0,-1-1-1 0 0,-1-1 0 0 0,0-1 1 0 0,-1-1-1 0 0,-2 0 1 0 0,0-2-1 0 0,-1 0 1 0 0,-1 0-1 0 0,-2-2 0 0 0,0 0 1 0 0,-1 0-1 0 0,-2-1 1 0 0,-1 0-1 0 0,0-1 0 0 0,-2 0 1 0 0,-2 0-1 0 0,0-1 1 0 0,-1-13-78 0 0,-2 21-165 0 0,-1-1 0 0 0,-1 0 1 0 0,-1 0-1 0 0,-1 0 0 0 0,-1 1 1 0 0,-1-1-1 0 0,0 1 1 0 0,-2 0-1 0 0,0 0 0 0 0,-1 0 1 0 0,-1 1-1 0 0,-1 0 0 0 0,-9-14 165 0 0,16 31-18 0 0,1-1 1 0 0,-1 1-1 0 0,1 0 0 0 0,-1 0 0 0 0,0 0 0 0 0,0 0 0 0 0,0 0 0 0 0,0 0 0 0 0,0 1 1 0 0,0-1-1 0 0,-1 1 0 0 0,1-1 0 0 0,-1 1 0 0 0,1 0 0 0 0,-1 0 0 0 0,1 0 0 0 0,-1 0 1 0 0,1 0-1 0 0,-1 1 0 0 0,0-1 0 0 0,1 1 0 0 0,-1 0 0 0 0,0 0 0 0 0,0 0 1 0 0,1 0-1 0 0,-1 0 0 0 0,0 1 0 0 0,1-1 0 0 0,-1 1 0 0 0,0-1 0 0 0,1 1 0 0 0,-1 0 1 0 0,1 0-1 0 0,-1 0 0 0 0,1 1 0 0 0,-1-1 0 0 0,1 0 0 0 0,0 1 0 0 0,0 0 0 0 0,-1-1 1 0 0,1 1-1 0 0,1 0 0 0 0,-1 0 0 0 0,0 0 0 0 0,0 1 0 0 0,1-1 0 0 0,-1 0 0 0 0,1 0 1 0 0,0 1-1 0 0,-1 0 18 0 0,-9 19 64 0 0,0 1 1 0 0,2 0 0 0 0,0 1-1 0 0,2 0 1 0 0,0 0 0 0 0,2 1-1 0 0,0 0 1 0 0,2-1 0 0 0,1 1-1 0 0,1 1 1 0 0,1-1 0 0 0,1 0-1 0 0,2 1-64 0 0,-3 8 87 0 0,3 28 177 0 0,3 0 0 0 0,2 0 1 0 0,3-1-1 0 0,9 23-264 0 0,-15-63 24 0 0,3 6-7 0 0,-2-1 0 0 0,-1 1 1 0 0,-1-1-1 0 0,-1 1 1 0 0,-1 0-1 0 0,-1 0 1 0 0,-4 27-18 0 0,-16-36-3394 0 0,7-32-8518 0 0,10 6 4382 0 0</inkml:trace>
  <inkml:trace contextRef="#ctx0" brushRef="#br0" timeOffset="326.263">2491 385 8786 0 0,'0'0'2582'0'0,"0"0"-1273"0"0,0 0-354 0 0,0 0 39 0 0,0 0-15 0 0,-33 25-107 0 0,-107 80-91 0 0,10-7 1106 0 0,123-92-1751 0 0,3-4-98 0 0,0 0 0 0 0,1 0 1 0 0,-1 0-1 0 0,1 1 0 0 0,0-1 0 0 0,0 1 0 0 0,0 0 1 0 0,0 0-1 0 0,0 1 0 0 0,0-1 0 0 0,1 0 1 0 0,-1 1-1 0 0,1 0 0 0 0,0-1 0 0 0,0 1 0 0 0,1 0 1 0 0,-1 0-1 0 0,1 0 0 0 0,0 0 0 0 0,0 0 0 0 0,0 0 1 0 0,1 1-1 0 0,-1-1 0 0 0,1 0 0 0 0,0 2-38 0 0,4-1 46 0 0,0-1 1 0 0,0 0-1 0 0,1 0 0 0 0,-1 0 0 0 0,1 0 0 0 0,0-1 0 0 0,0 0 0 0 0,1 0 0 0 0,-1 0 1 0 0,1-1-1 0 0,-1 0 0 0 0,1 0 0 0 0,0 0 0 0 0,4 0-46 0 0,-8-1 14 0 0,237 84 657 0 0,-231-81-613 0 0,0 1-1 0 0,0 0 1 0 0,0 0 0 0 0,-1 1-1 0 0,0 0 1 0 0,0 1-1 0 0,0-1 1 0 0,-1 1-1 0 0,0 1 1 0 0,0-1 0 0 0,-1 1-1 0 0,0 0 1 0 0,0 0-1 0 0,-1 0 1 0 0,0 1 0 0 0,0 0-1 0 0,0 2-57 0 0,0-3-566 0 0,-2-13-3385 0 0,-1-12-7609 0 0,-1 10 5091 0 0</inkml:trace>
  <inkml:trace contextRef="#ctx0" brushRef="#br0" timeOffset="880.082">1008 153 11258 0 0,'0'0'3568'0'0,"0"0"-1446"0"0,0 0-481 0 0,0 0-55 0 0,0 0-162 0 0,0 0-251 0 0,0 0-260 0 0,0 0-265 0 0,0 0-202 0 0,0 0-166 0 0,0 0-146 0 0,0 0-84 0 0,-8 14-480 0 0,15 7-3375 0 0,5-14-4050 0 0,-10-5 5968 0 0,3 2-9379 0 0</inkml:trace>
</inkml:ink>
</file>

<file path=ppt/ink/ink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8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 6609 0 0,'0'0'3624'0'0,"0"0"-1832"0"0,0 0-708 0 0,0 0-67 0 0,0 0 72 0 0,0 0 25 0 0,0 0-67 0 0,0 0-159 0 0,0 0-215 0 0,0 0-238 0 0,0 0-195 0 0,2 12-92 0 0,12 238 1421 0 0,5 260-1145 0 0,-19-493-440 0 0,-16 122-238 0 0,15-136-730 0 0,-4 11 741 0 0,4-13-4438 0 0,0-4-4927 0 0,1 2 3641 0 0</inkml:trace>
  <inkml:trace contextRef="#ctx0" brushRef="#br0" timeOffset="235.576">0 583 12667 0 0,'0'0'880'0'0,"0"0"-348"0"0,0 0-13 0 0,0 0 297 0 0,0 0 307 0 0,0 0 84 0 0,0 0-126 0 0,0 0-166 0 0,34-10-180 0 0,110-32-156 0 0,163-72 680 0 0,-221 78-1206 0 0,69-44-1249 0 0,-110 44-2727 0 0,-7-7-4905 0 0,-31 32 409 0 0</inkml:trace>
  <inkml:trace contextRef="#ctx0" brushRef="#br0" timeOffset="585.178">797 12 7426 0 0,'0'0'3780'0'0,"0"0"-2479"0"0,0 0-973 0 0,0 0-16 0 0,0 0 239 0 0,0 0 223 0 0,0 0 133 0 0,0 0 45 0 0,0 0-33 0 0,-1 35-57 0 0,-5 111-79 0 0,-14 147 1623 0 0,19-270-2256 0 0,-1-7-80 0 0,1-1-1 0 0,0 1 1 0 0,2-1 0 0 0,-1 1-1 0 0,2-1 1 0 0,0 0 0 0 0,1 0-1 0 0,0 1 1 0 0,6 13-70 0 0,-7-25 27 0 0,1 0 0 0 0,-1 0 0 0 0,1 0 0 0 0,0 0 0 0 0,0-1 0 0 0,1 1 1 0 0,-1-1-1 0 0,1 0 0 0 0,-1 0 0 0 0,1 0 0 0 0,0-1 0 0 0,0 1 0 0 0,0-1 0 0 0,0 0 0 0 0,1 0 0 0 0,-1 0 0 0 0,0-1 0 0 0,1 0 0 0 0,0 1 0 0 0,-1-2 1 0 0,1 1-1 0 0,0 0 0 0 0,-1-1 0 0 0,1 0 0 0 0,0 0 0 0 0,-1 0 0 0 0,3-1-27 0 0,7-1 97 0 0,-1 0 0 0 0,0-1 1 0 0,1 0-1 0 0,-1-1 0 0 0,0 0 0 0 0,-1-1 0 0 0,1-1 0 0 0,10-6-97 0 0,64-32 327 0 0,-78 103-398 0 0,8 20-212 0 0,2-64-2313 0 0,11-10-3705 0 0,-25-5 1121 0 0,0-4-4302 0 0</inkml:trace>
  <inkml:trace contextRef="#ctx0" brushRef="#br0" timeOffset="985.614">1414 678 4697 0 0,'0'0'1275'0'0,"0"0"52"0"0,0 0 335 0 0,0 0 245 0 0,0 0-56 0 0,0 0-227 0 0,0 0-221 0 0,0 0-192 0 0,0 0-139 0 0,0 0-101 0 0,0 0-112 0 0,0 0-116 0 0,0 0-140 0 0,20-3-107 0 0,61-11-87 0 0,-77 13-351 0 0,0 1 0 0 0,0-1 0 0 0,0-1-1 0 0,0 1 1 0 0,0 0 0 0 0,-1-1 0 0 0,1 0 0 0 0,0 0 0 0 0,-1 0 0 0 0,1 0 0 0 0,-1-1-1 0 0,0 1 1 0 0,0-1 0 0 0,0 0 0 0 0,0 0 0 0 0,0 0 0 0 0,-1 0 0 0 0,2-2-58 0 0,2-3 108 0 0,0 1-62 0 0,0 1 1 0 0,-1-1 0 0 0,0-1 0 0 0,0 1-1 0 0,-1-1 1 0 0,1 0 0 0 0,-2 0 0 0 0,1 0-1 0 0,-1 0 1 0 0,0-1 0 0 0,-1 1 0 0 0,0-1-1 0 0,0 0 1 0 0,-1 1 0 0 0,0-1 0 0 0,-1 0-1 0 0,0-5-46 0 0,-2 11-92 0 0,0 0 0 0 0,0 0 0 0 0,0 0-1 0 0,-1 0 1 0 0,1 0 0 0 0,-1 1 0 0 0,1 0-1 0 0,-1-1 1 0 0,0 1 0 0 0,0 0 0 0 0,0 0-1 0 0,0 0 1 0 0,0 1 0 0 0,0-1 0 0 0,-1 1-1 0 0,1 0 1 0 0,-1 0 0 0 0,1 0 0 0 0,-1 0-1 0 0,1 1 1 0 0,-1-1 0 0 0,1 1 0 0 0,-1 0-1 0 0,1 0 1 0 0,-1 0 0 0 0,0 0 0 0 0,1 1-1 0 0,-1-1 1 0 0,1 1 0 0 0,-1 0 0 0 0,1 0-1 0 0,0 1 1 0 0,-1-1 0 0 0,0 1 92 0 0,-9 2-103 0 0,-1 1 1 0 0,1 1 0 0 0,0 0-1 0 0,1 1 1 0 0,0 0-1 0 0,0 1 1 0 0,0 0 0 0 0,1 0-1 0 0,0 2 1 0 0,1-1-1 0 0,0 1 1 0 0,1 1 0 0 0,0 0-1 0 0,0 0 1 0 0,1 1-1 0 0,1 0 1 0 0,0 0-1 0 0,0 1 1 0 0,-2 7 102 0 0,8-15 16 0 0,-1 1 0 0 0,1-1 0 0 0,0 1 0 0 0,0 0 0 0 0,1-1 0 0 0,0 1 0 0 0,0 0 0 0 0,0 0 0 0 0,0-1 0 0 0,1 1 1 0 0,0 0-1 0 0,1-1 0 0 0,-1 1 0 0 0,1-1 0 0 0,0 1 0 0 0,0-1 0 0 0,0 0 0 0 0,1 0 0 0 0,0 0 0 0 0,0 0 0 0 0,0 0 0 0 0,1-1 0 0 0,0 1 0 0 0,0-1 0 0 0,0 0 0 0 0,0 0 0 0 0,0-1 0 0 0,1 1 0 0 0,0-1 0 0 0,-1 0 0 0 0,4 1-16 0 0,9 6 105 0 0,1-1 0 0 0,0-1 0 0 0,0-1-1 0 0,0-1 1 0 0,1 0 0 0 0,0-2-1 0 0,0 0 1 0 0,15 1-105 0 0,201-2-685 0 0,-140-20-8508 0 0,-72 9-1236 0 0</inkml:trace>
</inkml:ink>
</file>

<file path=ppt/ink/ink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192 497 0 0 0,'0'0'453'0'0,"0"0"494"0"0,0 0 224 0 0,0 0 72 0 0,0 0 15 0 0,0 0-81 0 0,0 0-106 0 0,0 0-155 0 0,0 0-194 0 0,-27 32-134 0 0,-84 100-88 0 0,71-71 212 0 0,38-51-526 0 0,1-7-103 0 0,-1-1-1 0 0,1 0 1 0 0,0 1 0 0 0,0-1 0 0 0,0 1 0 0 0,0-1 0 0 0,0 1 0 0 0,0-1-1 0 0,1 1 1 0 0,-1 0 0 0 0,1-1 0 0 0,0 1 0 0 0,-1 0 0 0 0,1-1 0 0 0,1 1-1 0 0,-1 0 1 0 0,0-1 0 0 0,1 1 0 0 0,-1 0 0 0 0,1-1 0 0 0,0 1-1 0 0,0-1 1 0 0,0 1 0 0 0,0-1 0 0 0,0 1 0 0 0,0-1 0 0 0,1 0 0 0 0,-1 0-1 0 0,1 0 1 0 0,0 0 0 0 0,0 0 0 0 0,0 0 0 0 0,0 0 0 0 0,0 0 0 0 0,0 0-1 0 0,0-1 1 0 0,0 0 0 0 0,0 1 0 0 0,2 0-83 0 0,4-2 329 0 0,1 0 0 0 0,-1 0 0 0 0,1 0 0 0 0,-1-1 0 0 0,0 0-1 0 0,1-1 1 0 0,-1 0 0 0 0,0 0 0 0 0,0-1 0 0 0,0 0 0 0 0,0 0 0 0 0,0-1 0 0 0,-1 0-329 0 0,15-10 377 0 0,0-1 0 0 0,-1 0 0 0 0,-1-2 0 0 0,0-1 0 0 0,16-18-377 0 0,9-11 297 0 0,-1-2 0 0 0,-3-1 1 0 0,-2-3-1 0 0,1-6-297 0 0,-26 37 7 0 0,-1-1 1 0 0,-1 0 0 0 0,-2 0 0 0 0,0-1-1 0 0,-1-1 1 0 0,-2 0 0 0 0,0 0 0 0 0,-2 0-1 0 0,-1-1 1 0 0,-1 0 0 0 0,0-18-8 0 0,-2 39-36 0 0,-1 1 1 0 0,0-1-1 0 0,0 1 1 0 0,-1-1-1 0 0,1 1 1 0 0,-1 0-1 0 0,0-1 1 0 0,0 1-1 0 0,0-1 1 0 0,-1 1-1 0 0,1 0 1 0 0,-1 0-1 0 0,0 0 1 0 0,0 0-1 0 0,-1 0 1 0 0,1 1-1 0 0,-1-1 1 0 0,0 0-1 0 0,0 1 1 0 0,0 0-1 0 0,0 0 1 0 0,-1 0-1 0 0,1 0 1 0 0,-1 1-1 0 0,0-1 1 0 0,1 1-1 0 0,-1 0 0 0 0,0 0 1 0 0,0 0-1 0 0,-1 0 1 0 0,1 1-1 0 0,0 0 1 0 0,-1 0-1 0 0,1 0 1 0 0,0 0-1 0 0,-1 1 1 0 0,1-1-1 0 0,-1 1 36 0 0,-5 1-40 0 0,0 0 0 0 0,1 0-1 0 0,-1 1 1 0 0,1 0-1 0 0,-1 0 1 0 0,1 1 0 0 0,0 1-1 0 0,0-1 1 0 0,0 1-1 0 0,1 1 1 0 0,-1 0 0 0 0,1 0-1 0 0,0 1 1 0 0,1-1-1 0 0,-1 2 1 0 0,1-1 0 0 0,0 1-1 0 0,1 0 1 0 0,-1 1-1 0 0,1-1 1 0 0,1 1 0 0 0,0 1-1 0 0,-2 2 41 0 0,-3 7 29 0 0,1 1-1 0 0,0 1 1 0 0,1-1 0 0 0,2 1-1 0 0,0 1 1 0 0,0-1 0 0 0,2 1-1 0 0,1 0 1 0 0,1 0 0 0 0,0 6-29 0 0,1-12 33 0 0,0 0 1 0 0,1 0 0 0 0,1 0 0 0 0,1 0 0 0 0,0 0-1 0 0,0 0 1 0 0,2 0 0 0 0,0-1 0 0 0,1 0 0 0 0,0 1 0 0 0,1 0-34 0 0,3 3 104 0 0,0-1 1 0 0,1 0 0 0 0,0-1-1 0 0,1 0 1 0 0,1 0 0 0 0,1-1-1 0 0,0-1 1 0 0,1 0 0 0 0,1-1-1 0 0,0 0 1 0 0,0-1 0 0 0,1-1 0 0 0,1-1-1 0 0,0 0 1 0 0,0-1 0 0 0,13 4-105 0 0,-27-12-71 0 0,0 1 1 0 0,1-2-1 0 0,-1 1 1 0 0,0 0-1 0 0,1-1 1 0 0,-1 1 0 0 0,1-1-1 0 0,-1 0 1 0 0,0 0-1 0 0,1-1 1 0 0,-1 1-1 0 0,1-1 1 0 0,-1 1-1 0 0,0-1 1 0 0,1 0 0 0 0,-1 0-1 0 0,0-1 1 0 0,0 1-1 0 0,0-1 1 0 0,3-1 70 0 0,12-12-3744 0 0,-2-6-3963 0 0,-8 10-1098 0 0</inkml:trace>
  <inkml:trace contextRef="#ctx0" brushRef="#br0" timeOffset="266.921">807 464 5857 0 0,'0'0'2131'0'0,"0"0"-1036"0"0,0 0-65 0 0,0 0 211 0 0,0 0 80 0 0,0 0-125 0 0,0 0-228 0 0,0 0-160 0 0,0 0-43 0 0,0 0-11 0 0,0 0-31 0 0,1 33-61 0 0,8 99-70 0 0,-10-131-568 0 0,1 1-1 0 0,-1-1 1 0 0,1 1 0 0 0,0-1-1 0 0,-1 1 1 0 0,1-1 0 0 0,0 1 0 0 0,0-1-1 0 0,0 1 1 0 0,0-1 0 0 0,0 1 0 0 0,1-1-1 0 0,-1 1 1 0 0,0-1 0 0 0,1 1 0 0 0,-1-1-1 0 0,1 1 1 0 0,-1-1 0 0 0,1 1 0 0 0,0-1-1 0 0,0 0 1 0 0,0 1 0 0 0,-1-1 0 0 0,1 0-1 0 0,0 0 1 0 0,1 0 0 0 0,-1 0-1 0 0,0 0 1 0 0,0 0 0 0 0,0 0 0 0 0,1 0-1 0 0,-1 0 1 0 0,0 0 0 0 0,1-1 0 0 0,-1 1-1 0 0,0-1 1 0 0,1 1 0 0 0,-1-1 0 0 0,1 1-24 0 0,5 0 187 0 0,5 1-57 0 0,-1 0-1 0 0,1-1 1 0 0,-1 0 0 0 0,1-1-1 0 0,-1 0 1 0 0,1-1-1 0 0,-1 0 1 0 0,1-1-1 0 0,-1 0 1 0 0,0-1 0 0 0,1 0-1 0 0,-1-1 1 0 0,-1 0-1 0 0,1 0 1 0 0,-1-2-1 0 0,0 1 1 0 0,0-1 0 0 0,0-1-1 0 0,-1 1 1 0 0,0-2-1 0 0,0 1 1 0 0,0-1-1 0 0,-1-1 1 0 0,-1 1 0 0 0,0-1-1 0 0,0-1 1 0 0,0 1-1 0 0,-1-1 1 0 0,-1 0-1 0 0,0-1 1 0 0,0 1 0 0 0,1-6-130 0 0,-4 11-28 0 0,-1-1 1 0 0,0 1 0 0 0,0-1 0 0 0,0 0 0 0 0,-1 1 0 0 0,1-1 0 0 0,-2 0 0 0 0,1 0 0 0 0,0 1-1 0 0,-1-1 1 0 0,0 0 0 0 0,-1 1 0 0 0,1-1 0 0 0,-1 0 0 0 0,0 1 0 0 0,0 0 0 0 0,-1 0 0 0 0,1-1 0 0 0,-1 1-1 0 0,0 1 1 0 0,-1-1 0 0 0,1 0 0 0 0,-1 1 0 0 0,0 0 0 0 0,0 0 0 0 0,0 0 0 0 0,-1 0 0 0 0,1 1-1 0 0,-1 0 1 0 0,0-1 0 0 0,0 2 0 0 0,0-1 0 0 0,-1 1 0 0 0,1-1 0 0 0,0 2 0 0 0,-1-1 0 0 0,1 0-1 0 0,-1 1 1 0 0,0 0 0 0 0,-2 0 27 0 0,-2 0-210 0 0,0 0 0 0 0,-1 0 0 0 0,1 1-1 0 0,0 0 1 0 0,-1 1 0 0 0,1 0-1 0 0,0 1 1 0 0,-1 0 0 0 0,1 1 0 0 0,0 0-1 0 0,1 0 1 0 0,-1 1 0 0 0,0 0 0 0 0,0 1 210 0 0,-33 24-3863 0 0,5 8-3950 0 0,28-25-886 0 0</inkml:trace>
  <inkml:trace contextRef="#ctx0" brushRef="#br0" timeOffset="724.146">1265 586 944 0 0,'0'0'1998'0'0,"0"0"-100"0"0,0 0 141 0 0,0 0 113 0 0,0 0-50 0 0,0 0-168 0 0,0 0-223 0 0,0 0-210 0 0,0 0-199 0 0,0 0-156 0 0,0 0-167 0 0,34 7-153 0 0,104 18-113 0 0,-136-24-677 0 0,0 0 1 0 0,1 0 0 0 0,0 0 0 0 0,-1 0 0 0 0,1-1 0 0 0,-1 1-1 0 0,1-1 1 0 0,0 0 0 0 0,-1 0 0 0 0,1 0 0 0 0,0 0 0 0 0,0 0 0 0 0,-1 0-1 0 0,1-1 1 0 0,-1 0 0 0 0,1 1 0 0 0,0-1 0 0 0,-1 0 0 0 0,1 0 0 0 0,-1 0-1 0 0,0-1 1 0 0,1 1 0 0 0,-1 0 0 0 0,1-2-37 0 0,5-3 209 0 0,0 2-133 0 0,0-1 0 0 0,-1 0 0 0 0,1 0 0 0 0,-1-1 0 0 0,0 0 0 0 0,0 0 0 0 0,-1-1 0 0 0,0 1 0 0 0,0-1 0 0 0,-1-1 0 0 0,1 1 0 0 0,-2-1 0 0 0,1 0 0 0 0,-1 0 0 0 0,0 0-1 0 0,-1-1 1 0 0,0 1 0 0 0,0-1 0 0 0,-1 0 0 0 0,0 0 0 0 0,0 0 0 0 0,-1 0 0 0 0,0 0 0 0 0,-1-1-76 0 0,-2 7-58 0 0,0 1 0 0 0,0-1 0 0 0,0 0-1 0 0,-1 1 1 0 0,1 0 0 0 0,-1-1 0 0 0,1 1-1 0 0,-1 0 1 0 0,0 0 0 0 0,0 1 0 0 0,0-1 0 0 0,0 0-1 0 0,0 1 1 0 0,0 0 0 0 0,0 0 0 0 0,-1 0-1 0 0,1 0 1 0 0,0 0 0 0 0,-1 1 0 0 0,1 0 0 0 0,0-1-1 0 0,-1 1 1 0 0,1 0 0 0 0,-1 1 0 0 0,1-1-1 0 0,0 0 1 0 0,-1 1 0 0 0,1 0 0 0 0,0 0 0 0 0,0 0-1 0 0,-1 0 1 0 0,1 1 58 0 0,-13 3-155 0 0,1 0-1 0 0,0 2 1 0 0,1 0-1 0 0,0 0 1 0 0,0 1-1 0 0,0 1 0 0 0,1 0 1 0 0,0 1-1 0 0,1 1 1 0 0,0 0-1 0 0,1 0 1 0 0,0 1-1 0 0,1 0 1 0 0,0 1-1 0 0,1 1 1 0 0,1-1-1 0 0,0 1 1 0 0,0 2 155 0 0,6-12-36 0 0,0 0 0 0 0,0 1 1 0 0,0-1-1 0 0,1 1 0 0 0,-1-1 1 0 0,1 1-1 0 0,0 0 0 0 0,1 0 1 0 0,-1-1-1 0 0,1 1 0 0 0,0 0 1 0 0,0 0-1 0 0,1-1 0 0 0,-1 1 0 0 0,1 0 1 0 0,0 0-1 0 0,0-1 0 0 0,1 1 1 0 0,-1-1-1 0 0,1 1 0 0 0,0-1 1 0 0,0 0-1 0 0,1 1 0 0 0,-1-1 1 0 0,1 0-1 0 0,0-1 0 0 0,0 1 1 0 0,0 0-1 0 0,0-1 0 0 0,1 0 0 0 0,-1 0 1 0 0,1 0-1 0 0,0 0 0 0 0,0 0 1 0 0,0-1-1 0 0,1 0 0 0 0,-1 0 1 0 0,0 0-1 0 0,1 0 0 0 0,-1-1 1 0 0,1 1-1 0 0,2-1 36 0 0,8 1-249 0 0,0 0 1 0 0,-1-1-1 0 0,1-1 1 0 0,0 0 0 0 0,0-1-1 0 0,-1-1 1 0 0,1 0-1 0 0,-1-1 1 0 0,1 0-1 0 0,5-4 249 0 0,137-58-10812 0 0,-129 52 7587 0 0,-5 2 1747 0 0</inkml:trace>
  <inkml:trace contextRef="#ctx0" brushRef="#br0" timeOffset="1017.125">2090 299 6513 0 0,'0'0'1735'0'0,"0"0"2"0"0,0 0 15 0 0,0 0-75 0 0,0 0-237 0 0,0 0-260 0 0,0 0-213 0 0,0 0-196 0 0,0 0-159 0 0,0 0-160 0 0,0 0-148 0 0,0 0-127 0 0,-29 26-59 0 0,-88 81-45 0 0,88-70-11 0 0,29-32-45 0 0,0-3-4 0 0,-1 0-1 0 0,1 0 0 0 0,0 0 0 0 0,0 1 1 0 0,0-1-1 0 0,0 0 0 0 0,0 0 1 0 0,0 0-1 0 0,1 0 0 0 0,-1 0 0 0 0,1 0 1 0 0,-1 0-1 0 0,1 0 0 0 0,0 0 1 0 0,0 0-1 0 0,0 0 0 0 0,0 0 1 0 0,0 0-1 0 0,0 0 0 0 0,1-1 0 0 0,-1 1 1 0 0,0-1-1 0 0,1 1 0 0 0,-1-1 1 0 0,1 1-1 0 0,0-1 0 0 0,0 0 0 0 0,-1 0 1 0 0,1 1-1 0 0,0-1 0 0 0,0 0-12 0 0,147 62 723 0 0,-147-62-675 0 0,1 0 1 0 0,0 0-1 0 0,-1 0 0 0 0,1 0 0 0 0,-1 0 0 0 0,1 1 1 0 0,-1-1-1 0 0,1 1 0 0 0,-1 0 0 0 0,0 0 1 0 0,0 0-1 0 0,0 0 0 0 0,0 0 0 0 0,0 0 0 0 0,0 1 1 0 0,-1-1-1 0 0,1 0 0 0 0,-1 1 0 0 0,0-1 1 0 0,0 1-1 0 0,1 0 0 0 0,-2-1 0 0 0,1 1 0 0 0,0 0 1 0 0,0 0-1 0 0,-1 0 0 0 0,0 0 0 0 0,1-1 1 0 0,-1 1-1 0 0,0 0 0 0 0,-1 0 0 0 0,1 0 0 0 0,0 0 1 0 0,-1 0-1 0 0,0-1 0 0 0,1 1 0 0 0,-1 0 1 0 0,0-1-1 0 0,0 1 0 0 0,-1 0 0 0 0,1-1 0 0 0,-1 1 1 0 0,1-1-1 0 0,-1 0 0 0 0,0 1 0 0 0,0-1 1 0 0,0 0-1 0 0,0 0 0 0 0,0 0 0 0 0,-2 1-48 0 0,-12 5 3 0 0,1 0 0 0 0,-2-1 0 0 0,1 0 0 0 0,-1-2 0 0 0,0 0 0 0 0,0-1 0 0 0,-1 0 0 0 0,1-2 0 0 0,-1 0 0 0 0,1-1 0 0 0,-1 0 0 0 0,0-2 0 0 0,-5 0-3 0 0,-28-11-2006 0 0,19-2-6489 0 0,27 10-2289 0 0</inkml:trace>
</inkml:ink>
</file>

<file path=ppt/ink/ink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5.2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1249 9210 0 0,'0'0'795'0'0,"0"0"-462"0"0,0 0-6 0 0,0 0 389 0 0,0 0 382 0 0,0 0 227 0 0,0 0 102 0 0,0 0-12 0 0,30-8-84 0 0,100-27-135 0 0,16-29 1524 0 0,-114 46-2367 0 0,-1-1 0 0 0,-1-1 0 0 0,-1-2 1 0 0,-1-1-1 0 0,-1-1 0 0 0,-1-2 0 0 0,-1 0 1 0 0,19-28-354 0 0,-37 45 26 0 0,-1-1 1 0 0,-1 1 0 0 0,1-1 0 0 0,-2-1-1 0 0,1 1 1 0 0,-2-1 0 0 0,1 1 0 0 0,-1-1-1 0 0,-1 0 1 0 0,0 0 0 0 0,-1 0 0 0 0,0 0 0 0 0,0-1-1 0 0,-1 1 1 0 0,-2-10-27 0 0,1 18-61 0 0,0 0 0 0 0,0 0 0 0 0,0 0 0 0 0,0 1 0 0 0,-1-1 0 0 0,1 0 1 0 0,-1 1-1 0 0,0 0 0 0 0,0-1 0 0 0,1 1 0 0 0,-2 0 0 0 0,1 0 0 0 0,0 0 0 0 0,0 0 0 0 0,-1 0 0 0 0,1 0 0 0 0,-1 1 0 0 0,0-1 0 0 0,1 1 0 0 0,-1 0 0 0 0,0-1 1 0 0,0 1-1 0 0,0 1 0 0 0,0-1 0 0 0,0 0 0 0 0,0 1 0 0 0,0-1 0 0 0,0 1 0 0 0,0 0 0 0 0,0 0 0 0 0,0 0 0 0 0,0 1 0 0 0,0-1 0 0 0,0 1 0 0 0,0-1 0 0 0,1 1 1 0 0,-1 0-1 0 0,0 0 0 0 0,0 1 0 0 0,0-1 0 0 0,1 0 0 0 0,-1 1 0 0 0,1 0 0 0 0,-1-1 0 0 0,1 1 0 0 0,-1 0 0 0 0,1 0 0 0 0,0 0 0 0 0,0 1 0 0 0,0-1 1 0 0,0 1-1 0 0,1-1 0 0 0,-1 1 0 0 0,1-1 0 0 0,-1 1 0 0 0,1 0 0 0 0,0 0 0 0 0,0-1 0 0 0,0 1 0 0 0,0 0 0 0 0,1 2 61 0 0,-1-1-10 0 0,1 1 0 0 0,0-1 0 0 0,0 1 0 0 0,0 0 0 0 0,0-1 0 0 0,1 1 0 0 0,0-1 0 0 0,0 1 0 0 0,0-1 0 0 0,1 1 0 0 0,-1-1 0 0 0,1 0 0 0 0,0 1-1 0 0,0-1 1 0 0,1 0 0 0 0,-1 0 0 0 0,1-1 0 0 0,0 1 0 0 0,0-1 0 0 0,0 1 0 0 0,0-1 0 0 0,1 0 0 0 0,-1 0 0 0 0,1 0 0 0 0,0 0 0 0 0,0-1 0 0 0,0 0 0 0 0,0 0 0 0 0,0 0 0 0 0,1 0 0 0 0,-1-1 0 0 0,0 1-1 0 0,1-1 1 0 0,-1 0 0 0 0,1 0 0 0 0,0-1 0 0 0,-1 1 0 0 0,1-1 0 0 0,2-1 10 0 0,243-2 2393 0 0,-249 3-2372 0 0,0 1 0 0 0,0-1 0 0 0,0 0 0 0 0,0 1 0 0 0,0 0 0 0 0,0-1 0 0 0,0 1 0 0 0,0-1 1 0 0,0 1-1 0 0,0 0 0 0 0,-1 0 0 0 0,1 0 0 0 0,0-1 0 0 0,0 1 0 0 0,-1 0 0 0 0,1 0 0 0 0,-1 0 0 0 0,1 0 1 0 0,-1 0-1 0 0,1 0 0 0 0,-1 0 0 0 0,1 1 0 0 0,-1-1 0 0 0,0 0 0 0 0,0 0 0 0 0,1 0 0 0 0,-1 0 0 0 0,0 0 1 0 0,0 0-1 0 0,0 1 0 0 0,0-1 0 0 0,-1 0 0 0 0,1 0 0 0 0,0 0 0 0 0,0 0 0 0 0,-1 0 0 0 0,1 0 1 0 0,0 0-1 0 0,-1 0 0 0 0,0 1-21 0 0,-14 49 480 0 0,-23 18-158 0 0,-21 59-552 0 0,59-126 155 0 0,0-1 1 0 0,0 0-1 0 0,0 0 1 0 0,0 0-1 0 0,0 0 1 0 0,0 0-1 0 0,0 1 1 0 0,0-1-1 0 0,0 0 1 0 0,0 0-1 0 0,1 0 1 0 0,-1 0-1 0 0,1 0 1 0 0,-1 0-1 0 0,1 0 1 0 0,-1 0-1 0 0,1 0 1 0 0,-1 0-1 0 0,1 0 1 0 0,0 0-1 0 0,0 0 1 0 0,-1 0-1 0 0,1 0 1 0 0,0-1-1 0 0,0 1 1 0 0,0 0-1 0 0,0-1 0 0 0,0 1 1 0 0,0 0-1 0 0,0-1 1 0 0,0 1-1 0 0,0-1 1 0 0,0 0-1 0 0,0 1 1 0 0,1-1-1 0 0,-1 0 1 0 0,0 0-1 0 0,0 0 1 0 0,0 1-1 0 0,0-1 1 0 0,0 0-1 0 0,1-1 1 0 0,-1 1-1 0 0,0 0 1 0 0,0 0-1 0 0,0 0 1 0 0,0-1-1 0 0,1 1 75 0 0,58-15-5053 0 0,9-22-7311 0 0,-56 26 8538 0 0</inkml:trace>
  <inkml:trace contextRef="#ctx0" brushRef="#br0" timeOffset="244.605">1319 836 7626 0 0,'0'0'1393'0'0,"0"0"5"0"0,0 0 117 0 0,0 0 0 0 0,0 0-184 0 0,0 0-240 0 0,0 0-228 0 0,0 0-199 0 0,-25 34-184 0 0,-74 105-141 0 0,73-78 62 0 0,28-55-305 0 0,0-1 18 0 0,1-1 0 0 0,0 0 0 0 0,-1-1 0 0 0,1 1 0 0 0,1 0 0 0 0,-1-1 0 0 0,1 0 0 0 0,-1 0 0 0 0,1 0 0 0 0,0 0 0 0 0,0 0 0 0 0,0-1 0 0 0,0 1 0 0 0,1-1 0 0 0,-1 0 0 0 0,1-1 0 0 0,-1 1 0 0 0,1-1 0 0 0,-1 0 0 0 0,1 0 0 0 0,0 0 0 0 0,0-1 0 0 0,-1 0 0 0 0,1 0 0 0 0,0 0 0 0 0,0 0 0 0 0,0-1 0 0 0,-1 0 0 0 0,1 0 0 0 0,0 0 0 0 0,-1 0 0 0 0,1-1 0 0 0,-1 0-114 0 0,6-2 155 0 0,-1-1 0 0 0,1 0 0 0 0,-1 0 0 0 0,-1-1 0 0 0,1 0 0 0 0,-1-1 0 0 0,0 0 0 0 0,-1 0 0 0 0,0-1 0 0 0,0 0 0 0 0,0 0 0 0 0,-1-1 0 0 0,0 1 0 0 0,-1-1 0 0 0,0-1 0 0 0,0 1 0 0 0,-1-1 0 0 0,0 0-155 0 0,-3 4-82 0 0,1-1 0 0 0,-1 0 0 0 0,0 0 0 0 0,-1 0 0 0 0,1 1 0 0 0,-1-1 0 0 0,-1 0 0 0 0,1 0 0 0 0,-1 0 0 0 0,-1 1 0 0 0,1-1 0 0 0,-1 0 0 0 0,0 1 0 0 0,0-1 0 0 0,-1 1 0 0 0,0 0 0 0 0,0 0 0 0 0,-1 0 0 0 0,0 0 0 0 0,0 0 0 0 0,0 1 0 0 0,-2-2 82 0 0,2 2-637 0 0,-1 0-1 0 0,1 1 1 0 0,-1 0-1 0 0,-1 0 1 0 0,1 0 0 0 0,0 0-1 0 0,-1 1 1 0 0,0 0-1 0 0,0 0 1 0 0,0 1 0 0 0,0-1-1 0 0,0 1 1 0 0,-1 0-1 0 0,-5 0 638 0 0,-10-2-6117 0 0,6 0-2302 0 0</inkml:trace>
  <inkml:trace contextRef="#ctx0" brushRef="#br0" timeOffset="553.217">1958 317 11610 0 0,'0'0'3688'0'0,"0"0"-1312"0"0,0 0-738 0 0,0 0-468 0 0,0 0-427 0 0,0 0-317 0 0,0 0-187 0 0,0 0-35 0 0,0 0 48 0 0,0 0 68 0 0,0 0 30 0 0,-10 35-22 0 0,-29 110-46 0 0,7 33 141 0 0,21-81-351 0 0,4 0 0 0 0,5 76-72 0 0,18-63-439 0 0,-6-88-1843 0 0,-4-36-10730 0 0,-6 7 4552 0 0</inkml:trace>
  <inkml:trace contextRef="#ctx0" brushRef="#br0" timeOffset="1363.273">1593 741 12795 0 0,'0'0'991'0'0,"0"0"-694"0"0,0 0-196 0 0,0 0 170 0 0,0 0 187 0 0,0 0 56 0 0,0 0 1 0 0,0 0-28 0 0,0 0-38 0 0,0 0-39 0 0,32 5-69 0 0,104 14-86 0 0,-23-14 13 0 0,210-49-2143 0 0,-297 40 1693 0 0,202-22-6385 0 0,-129 23 6612 0 0,-102 5 4688 0 0,-15 7-2501 0 0,-23 7-1037 0 0,1 2-1 0 0,1 1 1 0 0,1 2 0 0 0,-26 18-1195 0 0,47-26 157 0 0,7-8-147 0 0,1 0 0 0 0,-1 1 0 0 0,1 0-1 0 0,1 1 1 0 0,-1 0 0 0 0,1 0 0 0 0,0 1 0 0 0,1 0 0 0 0,-1 0 0 0 0,2 0 0 0 0,-1 1 0 0 0,1 1 0 0 0,1-1 0 0 0,0 1 0 0 0,0 0 0 0 0,1 0 0 0 0,0 0 0 0 0,0 0 0 0 0,1 1 0 0 0,1 0-10 0 0,2-9-11 0 0,0 0 0 0 0,1 1 0 0 0,0-1 0 0 0,-1 0 0 0 0,1 0 1 0 0,0 0-1 0 0,0 0 0 0 0,0 0 0 0 0,0-1 0 0 0,0 1 0 0 0,0 0 1 0 0,1 0-1 0 0,-1-1 0 0 0,1 1 0 0 0,-1-1 0 0 0,1 1 0 0 0,0-1 1 0 0,-1 1-1 0 0,1-1 0 0 0,0 0 0 0 0,0 0 0 0 0,0 0 0 0 0,0 0 0 0 0,0 0 1 0 0,0-1-1 0 0,0 1 0 0 0,0 0 0 0 0,0-1 0 0 0,0 0 0 0 0,1 1 1 0 0,-1-1-1 0 0,1 0 11 0 0,72-4 525 0 0,-55-5-410 0 0,-1-1 0 0 0,0 0 0 0 0,0-1-1 0 0,-1-2 1 0 0,0 0 0 0 0,-1 0 0 0 0,4-6-115 0 0,85-58-782 0 0,-104 77 729 0 0,-1 0 0 0 0,1 1 0 0 0,0-1 0 0 0,-1 1 0 0 0,1-1 0 0 0,0 1 0 0 0,0-1 0 0 0,-1 1 0 0 0,1 0 0 0 0,-1 0 0 0 0,1 0 0 0 0,-1 0 0 0 0,1 0 0 0 0,-1 0 0 0 0,0 0 0 0 0,1 0 0 0 0,-1 1 0 0 0,0-1 0 0 0,0 0 0 0 0,0 1 0 0 0,0-1 0 0 0,0 1 0 0 0,0-1 0 0 0,0 1 0 0 0,-1 0 0 0 0,1-1 0 0 0,0 1 0 0 0,-1 0 0 0 0,0-1 0 0 0,1 1 0 0 0,-1 0 0 0 0,0 0 0 0 0,0-1 0 0 0,0 1 0 0 0,0 0 0 0 0,0 0 0 0 0,0 0 0 0 0,0-1 0 0 0,-1 1 0 0 0,1 0-1 0 0,-1 0 1 0 0,1-1 0 0 0,-1 1 0 0 0,0-1 0 0 0,0 2 53 0 0,2 16-136 0 0,0-15 121 0 0,0 0 0 0 0,0 1 0 0 0,0-1-1 0 0,1 0 1 0 0,-1 0 0 0 0,1 0 0 0 0,0 0 0 0 0,0 0 0 0 0,1-1 0 0 0,-1 1 0 0 0,1-1 0 0 0,-1 1 0 0 0,1-1-1 0 0,0 0 1 0 0,1 0 0 0 0,-1 0 0 0 0,0 0 0 0 0,1-1 0 0 0,0 0 0 0 0,-1 1 0 0 0,1-1 0 0 0,0 0 0 0 0,0-1 0 0 0,0 1-1 0 0,1-1 1 0 0,-1 0 0 0 0,0 0 0 0 0,0 0 0 0 0,1 0 0 0 0,-1-1 0 0 0,2 0 15 0 0,5 1 26 0 0,0-1 1 0 0,0 0-1 0 0,0-1 1 0 0,0-1-1 0 0,0 1 1 0 0,-1-2-1 0 0,1 0 0 0 0,-1 0 1 0 0,1 0-1 0 0,-1-1 1 0 0,0-1-1 0 0,1-1-26 0 0,17-8 139 0 0,-2-2-1 0 0,0 0 1 0 0,0-2-1 0 0,-2-1 1 0 0,0-1-1 0 0,-1-1 1 0 0,-2 0-1 0 0,0-2 1 0 0,-1-1-1 0 0,-1 0 1 0 0,-2-2-1 0 0,0 0 1 0 0,-2-1-1 0 0,11-25-138 0 0,-10 10-121 0 0,-3-1-1 0 0,-1 0 1 0 0,-2-1-1 0 0,-2 0 1 0 0,-2-1-1 0 0,-2 1 1 0 0,-2-1-1 0 0,-3-33 122 0 0,-14 17 420 0 0,15 60-418 0 0,-1-1-1 0 0,1 1 1 0 0,-1 0-1 0 0,1 0 0 0 0,-1-1 1 0 0,1 1-1 0 0,-1 0 1 0 0,0 0-1 0 0,0 0 0 0 0,0 0 1 0 0,0 0-1 0 0,0 0 0 0 0,0 0 1 0 0,0 0-1 0 0,0 0 1 0 0,0 0-1 0 0,0 0 0 0 0,0 1 1 0 0,0-1-1 0 0,-1 0 1 0 0,1 1-1 0 0,0-1 0 0 0,0 1 1 0 0,-1-1-1 0 0,1 1 1 0 0,0 0-1 0 0,-1 0 0 0 0,1-1 1 0 0,-1 1-1 0 0,1 0 0 0 0,0 0 1 0 0,-1 1-1 0 0,1-1 1 0 0,0 0-1 0 0,-1 0 0 0 0,1 1 1 0 0,0-1-1 0 0,-1 0 1 0 0,1 1-1 0 0,0-1 0 0 0,-1 1 1 0 0,1 0-1 0 0,0 0-1 0 0,-5 5-25 0 0,0 0 0 0 0,0 1 0 0 0,1 0 1 0 0,0 0-1 0 0,0 0 0 0 0,1 1 0 0 0,0 0 0 0 0,1 0 0 0 0,-1 0 0 0 0,1 0 0 0 0,1 0 0 0 0,0 0 1 0 0,0 1-1 0 0,0 0 0 0 0,1 0 25 0 0,-3 7 34 0 0,-5 37 145 0 0,1 0-1 0 0,3 1 0 0 0,2 0 1 0 0,5 47-179 0 0,1-61 64 0 0,2 0 0 0 0,2-1-1 0 0,2 0 1 0 0,1-1 0 0 0,2 0 0 0 0,2 0 0 0 0,1-2 0 0 0,2 1 0 0 0,1-2 0 0 0,15 20-64 0 0,18 25-785 0 0,-83-115-17124 0 0,24 27 14942 0 0</inkml:trace>
  <inkml:trace contextRef="#ctx0" brushRef="#br0" timeOffset="1595.339">2788 531 11090 0 0,'0'0'1006'0'0,"0"0"-250"0"0,0 0 175 0 0,0 0 264 0 0,0 0 60 0 0,0 0-83 0 0,0 0-90 0 0,0 0-75 0 0,0 0-57 0 0,34 13-89 0 0,110 39-116 0 0,-134-47-618 0 0,1-2 0 0 0,-1 1 1 0 0,0-1-1 0 0,1-1 0 0 0,0 0 0 0 0,0-1 1 0 0,-1 0-1 0 0,1 0 0 0 0,0-1 0 0 0,5-1-127 0 0,16-1 255 0 0,261-16 725 0 0,-239 8-1247 0 0,60-8-382 0 0,-39 13-6235 0 0,-60 9-3036 0 0,-13-1 3083 0 0</inkml:trace>
  <inkml:trace contextRef="#ctx0" brushRef="#br0" timeOffset="1763.482">3648 851 11314 0 0,'0'0'1417'0'0,"0"0"-513"0"0,0 0 136 0 0,0 0 0 0 0,0 0-119 0 0,0 0-217 0 0,0 0-264 0 0,0 0-192 0 0,0 0-112 0 0,0 0-104 0 0,14 199-96 0 0,-6-192-128 0 0,-5 1-280 0 0,1-1-600 0 0,3-7-945 0 0,-3 0-1504 0 0,-2 0-7337 0 0</inkml:trace>
  <inkml:trace contextRef="#ctx0" brushRef="#br0" timeOffset="1933.559">3596 380 19868 0 0,'0'0'1120'0'0,"0"0"-223"0"0,0 0-209 0 0,0 0-264 0 0,0 0-264 0 0,0 0-264 0 0,0 0-288 0 0,0 0-208 0 0,0 0-56 0 0,0 0-25 0 0,0 0-143 0 0,0 0-584 0 0,0 0-1385 0 0,0 0-2464 0 0,48 81-5185 0 0</inkml:trace>
  <inkml:trace contextRef="#ctx0" brushRef="#br0" timeOffset="2331.127">3968 1039 7882 0 0,'0'0'3011'0'0,"0"0"-1825"0"0,0 0-60 0 0,0 0 449 0 0,0 0 187 0 0,0 0-129 0 0,0 0-262 0 0,0 0-285 0 0,0 0-217 0 0,0 0-165 0 0,0 0-172 0 0,0 0-124 0 0,-3-6-83 0 0,2 2-284 0 0,0 1-1 0 0,-1-1 1 0 0,1 0-1 0 0,1 0 1 0 0,-1 1-1 0 0,0-1 1 0 0,1 0-1 0 0,0 0 1 0 0,0 0-1 0 0,0 0 1 0 0,0 1-1 0 0,1-1 1 0 0,0 0-1 0 0,-1 0 1 0 0,1 0-1 0 0,1 1 0 0 0,-1-1-40 0 0,11-27 55 0 0,1 1-1 0 0,1 1 1 0 0,2 1-1 0 0,1 0 1 0 0,19-24-55 0 0,-34 48-184 0 0,1 1 1 0 0,-1-1-1 0 0,1 1 1 0 0,0 0-1 0 0,0-1 1 0 0,1 1-1 0 0,-1 1 1 0 0,1-1-1 0 0,-1 0 1 0 0,1 1 0 0 0,0 0-1 0 0,0 0 1 0 0,0 0-1 0 0,0 0 1 0 0,0 1-1 0 0,1-1 184 0 0,-1 21-1472 0 0,30 105 1181 0 0,-32-121 397 0 0,1 0 0 0 0,-1-1 0 0 0,1 1 0 0 0,0 0-1 0 0,0-1 1 0 0,0 0 0 0 0,0 0 0 0 0,0 0 0 0 0,0 0 0 0 0,0 0 0 0 0,1 0-1 0 0,-1-1 1 0 0,1 0 0 0 0,-1 1 0 0 0,1-1 0 0 0,0-1 0 0 0,-1 1-1 0 0,1 0 1 0 0,0-1 0 0 0,0 0 0 0 0,-1 0 0 0 0,1 0 0 0 0,0 0 0 0 0,0-1-1 0 0,-1 0 1 0 0,1 1 0 0 0,0-1 0 0 0,-1 0 0 0 0,2-1-106 0 0,3-1 217 0 0,0 0 0 0 0,0 0 0 0 0,0 0 0 0 0,0-1 0 0 0,-1-1 0 0 0,0 1 0 0 0,0-1 0 0 0,0 0 1 0 0,0-1-1 0 0,-1 1 0 0 0,1-2 0 0 0,1-2-217 0 0,34-56-765 0 0,-26 36-6267 0 0,-13 24 1020 0 0,1 2-5202 0 0</inkml:trace>
  <inkml:trace contextRef="#ctx0" brushRef="#br0" timeOffset="2896.753">4809 733 15003 0 0,'0'0'1787'0'0,"0"0"-276"0"0,0 0-110 0 0,0 0-236 0 0,0 0-289 0 0,0 0-270 0 0,0 0-231 0 0,0 0-169 0 0,0 0-143 0 0,0 0-86 0 0,0 0-59 0 0,0 0-38 0 0,0 0-35 0 0,-27 12-36 0 0,-87 38-9 0 0,58-5-142 0 0,49-34 267 0 0,3-5-52 0 0,-1 0 1 0 0,1 1 0 0 0,0 0-1 0 0,0 0 1 0 0,1 0 0 0 0,0 0-1 0 0,0 1 1 0 0,1-1-1 0 0,0 1 1 0 0,0 0 0 0 0,1 0-1 0 0,0-1 1 0 0,0 1 0 0 0,1 0-1 0 0,0 0 1 0 0,1 6 126 0 0,1-11 4 0 0,0-1 1 0 0,-1 0 0 0 0,1-1-1 0 0,0 1 1 0 0,1 0-1 0 0,-1 0 1 0 0,0-1 0 0 0,0 0-1 0 0,1 1 1 0 0,-1-1-1 0 0,1 0 1 0 0,-1 0-1 0 0,1 0 1 0 0,-1 0 0 0 0,1-1-1 0 0,0 1 1 0 0,-1-1-1 0 0,1 0 1 0 0,0 1-1 0 0,0-1 1 0 0,-1 0 0 0 0,1-1-1 0 0,0 1 1 0 0,-1 0-1 0 0,1-1 1 0 0,0 1 0 0 0,-1-1-1 0 0,1 0 1 0 0,-1 0-1 0 0,2-1-4 0 0,264-150 4419 0 0,-252 145-4355 0 0,0 2 1 0 0,0-1 0 0 0,0 2 0 0 0,1 0 0 0 0,-1 1 0 0 0,1 1 0 0 0,0 0 0 0 0,0 1 0 0 0,-1 1 0 0 0,12 2-65 0 0,-21 1 51 0 0,-1 1 0 0 0,1 0 0 0 0,-1 0 0 0 0,0 1 0 0 0,0 0 0 0 0,0 0 0 0 0,-1 0 0 0 0,0 1 0 0 0,0 0 0 0 0,0 0 0 0 0,-1 0-1 0 0,0 0 1 0 0,0 1 0 0 0,0 0 0 0 0,-1 0 0 0 0,0 0 0 0 0,0 0 0 0 0,-1 0 0 0 0,0 0 0 0 0,0 1 0 0 0,-1-1 0 0 0,0 1 0 0 0,0 0 0 0 0,-1 1-51 0 0,7 34 28 0 0,-2 1 0 0 0,-2-1 1 0 0,-2 1-1 0 0,-2 0 0 0 0,-2 0 1 0 0,-1 0-1 0 0,-3-1 0 0 0,-1 0 0 0 0,-3 0 1 0 0,-2 3-29 0 0,9-32-63 0 0,-1 0 0 0 0,0 0 0 0 0,-2 0 1 0 0,1-1-1 0 0,-2 0 0 0 0,1 0 0 0 0,-2-1 0 0 0,0 0 1 0 0,0 0-1 0 0,-1-1 0 0 0,0 0 0 0 0,-1-1 0 0 0,-1 0 1 0 0,1-1-1 0 0,-1 0 0 0 0,-1-1 0 0 0,0 0 0 0 0,0-1 1 0 0,0-1-1 0 0,-1 0 0 0 0,0-1 0 0 0,0 0 0 0 0,-1-1 1 0 0,-12 2 62 0 0,17-3-37 0 0,1-1 0 0 0,0 0 1 0 0,-1 0-1 0 0,1-1 0 0 0,-1 0 1 0 0,0-1-1 0 0,1 0 0 0 0,-1-1 1 0 0,1 0-1 0 0,-1 0 0 0 0,1-1 1 0 0,-1 0-1 0 0,1-1 0 0 0,0 0 1 0 0,0 0-1 0 0,0-1 0 0 0,1-1 1 0 0,-1 1-1 0 0,1-1 0 0 0,-6-4 37 0 0,11 3 53 0 0,-1 0 0 0 0,1 1 0 0 0,0-1-1 0 0,0-1 1 0 0,0 1 0 0 0,1 0 0 0 0,0-1-1 0 0,0 1 1 0 0,1-1 0 0 0,0 0 0 0 0,0 1-1 0 0,0-1 1 0 0,1 0 0 0 0,0 0 0 0 0,0 1 0 0 0,1-1-1 0 0,0 0 1 0 0,0 0 0 0 0,1 1 0 0 0,-1-1-1 0 0,3-2-52 0 0,7-12 53 0 0,1 0-1 0 0,2 1 0 0 0,0 0 0 0 0,1 1 0 0 0,1 1 0 0 0,1 0 0 0 0,0 2 0 0 0,1 0 0 0 0,1 0 0 0 0,0 2 1 0 0,1 0-1 0 0,1 2 0 0 0,0 0 0 0 0,9-3-52 0 0,9-6-48 0 0,1 1 1 0 0,1 2-1 0 0,0 2 0 0 0,1 2 1 0 0,1 2-1 0 0,1 1 0 0 0,-1 2 1 0 0,25 0 47 0 0,115-2-5992 0 0,-165 12 520 0 0,-4 2-5941 0 0</inkml:trace>
  <inkml:trace contextRef="#ctx0" brushRef="#br0" timeOffset="6179.553">5833 122 2697 0 0,'0'0'2629'0'0,"0"0"-772"0"0,0 0-282 0 0,0 0 40 0 0,0 0 63 0 0,0 0-114 0 0,0 0-209 0 0,0 0-228 0 0,0 0-182 0 0,0 0-183 0 0,0 0-150 0 0,2-6-128 0 0,-1 3-408 0 0,1-1 0 0 0,-1 1 0 0 0,1 0 0 0 0,0 0 0 0 0,0 0 0 0 0,0 0 0 0 0,0 0 0 0 0,1 0 0 0 0,-1 1-1 0 0,1-1 1 0 0,0 1 0 0 0,-1 0 0 0 0,1-1 0 0 0,0 1 0 0 0,0 0 0 0 0,1 1 0 0 0,-1-1 0 0 0,2 0-76 0 0,24-11 320 0 0,1 2 0 0 0,0 1 1 0 0,0 1-1 0 0,1 2 0 0 0,0 1 0 0 0,1 1 1 0 0,-1 2-1 0 0,23 1-320 0 0,-49 1-6 0 0,1 1 1 0 0,-1 1 0 0 0,1-1-1 0 0,-1 1 1 0 0,1 0-1 0 0,-1 0 1 0 0,0 1 0 0 0,1-1-1 0 0,-1 1 1 0 0,0 0-1 0 0,0 1 1 0 0,0-1 0 0 0,-1 1-1 0 0,1 0 1 0 0,0 0-1 0 0,-1 0 1 0 0,0 1 0 0 0,0 0-1 0 0,0 0 1 0 0,0 0-1 0 0,-1 0 1 0 0,1 0-1 0 0,-1 1 1 0 0,0 0 0 0 0,0-1-1 0 0,-1 1 1 0 0,0 0-1 0 0,1 0 1 0 0,-2 1 0 0 0,1-1-1 0 0,-1 0 1 0 0,1 1-1 0 0,-1-1 1 0 0,-1 1 0 0 0,1-1-1 0 0,-1 2 6 0 0,-3 12 24 0 0,-1-1 0 0 0,-1 0-1 0 0,0 0 1 0 0,-2-1 0 0 0,0 1-1 0 0,-1-1 1 0 0,0-1 0 0 0,-2 0-1 0 0,0 0 1 0 0,0-1 0 0 0,-2 0 0 0 0,1-1-1 0 0,-2 0 1 0 0,-12 10-24 0 0,5 0 32 0 0,9-13-237 0 0,-14 21 553 0 0,33-12-3665 0 0,2-9-3092 0 0,-7-6-1118 0 0,-1 1 1639 0 0</inkml:trace>
  <inkml:trace contextRef="#ctx0" brushRef="#br0" timeOffset="6480.366">6501 693 0 0 0,'0'0'468'0'0,"0"0"518"0"0,0 0 117 0 0,0 0 138 0 0,0 0 221 0 0,0 0 237 0 0,0 0 169 0 0,0 0 49 0 0,0 0-106 0 0,0 0-222 0 0,0 0-246 0 0,0 0-218 0 0,-28 24-192 0 0,-86 79-163 0 0,11 20 1050 0 0,26-2-1604 0 0,54-99-4777 0 0,2-22-8420 0 0,17-3 10172 0 0</inkml:trace>
  <inkml:trace contextRef="#ctx0" brushRef="#br0" timeOffset="6684.704">6166 759 4921 0 0,'0'0'3321'0'0,"0"0"-1179"0"0,0 0-523 0 0,0 0-119 0 0,0 0-177 0 0,0 0-319 0 0,0 0-352 0 0,0 0-269 0 0,0 0-75 0 0,0 0 79 0 0,0 0 108 0 0,0 0 62 0 0,0 0 2 0 0,13 15-48 0 0,89 99 627 0 0,107 33-52 0 0,-184-134-1352 0 0,11 7-1081 0 0,-13-6-5626 0 0,-15-9-3994 0 0</inkml:trace>
</inkml:ink>
</file>

<file path=ppt/ink/ink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6:44.5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3290 1451 0 0 0,'0'0'1019'0'0,"0"0"364"0"0,0 0 96 0 0,0 0-27 0 0,0 0-137 0 0,0 0-144 0 0,0 0-104 0 0,-2-10-88 0 0,-9-33 6 0 0,9 38-551 0 0,0-1 0 0 0,-1 1 1 0 0,1 1-1 0 0,-1-1 0 0 0,0 0 0 0 0,0 1 0 0 0,0-1 0 0 0,-1 1 0 0 0,0 0 0 0 0,0 0 0 0 0,0 0 0 0 0,0 1 0 0 0,0-1 0 0 0,-1 1 0 0 0,-1-1-434 0 0,-3-2 456 0 0,-10-5-29 0 0,0 2-1 0 0,-1 0 1 0 0,-1 1 0 0 0,1 1-1 0 0,-1 1 1 0 0,0 1-1 0 0,-1 1 1 0 0,1 0 0 0 0,-1 2-1 0 0,1 1 1 0 0,-1 0-1 0 0,0 2 1 0 0,-15 2-427 0 0,9-3 210 0 0,-92 16 426 0 0,-34 38-270 0 0,78-10-292 0 0,-36 37 41 0 0,-59 44 228 0 0,136-93-250 0 0,2 1 0 0 0,1 2 0 0 0,2 2 1 0 0,1 0-1 0 0,2 2 0 0 0,2 1 0 0 0,1 1 0 0 0,3 1 1 0 0,1 0-1 0 0,-9 32-93 0 0,-50 216 518 0 0,69-245-411 0 0,-1 9 42 0 0,3-1 0 0 0,2 2-1 0 0,2-1 1 0 0,3 10-149 0 0,0-21 27 0 0,13 103 98 0 0,36 4 81 0 0,23-27-56 0 0,5-23-52 0 0,72 24 134 0 0,-49-70-62 0 0,29-13 42 0 0,61-11 2 0 0,125-23 210 0 0,-89-30-105 0 0,5-42 51 0 0,-13-35-192 0 0,-120 41-100 0 0,14-22 37 0 0,53-58-39 0 0,-64 39 56 0 0,-34-10 68 0 0,-35 14-57 0 0,-18 22-35 0 0,-8 37-72 0 0,-2-1 0 0 0,-1 1-1 0 0,-2 0 1 0 0,-2-1 0 0 0,-1 1 0 0 0,-2 0 0 0 0,-4-12-36 0 0,-25-100 57 0 0,-12 34-17 0 0,12 20 47 0 0,-17-8-87 0 0,-28 6 30 0 0,6 19-39 0 0,-61-38-62 0 0,12 27 51 0 0,95 68-110 0 0,0 2 0 0 0,-2 1 0 0 0,0 1 1 0 0,-1 1-1 0 0,0 2 0 0 0,-1 1 0 0 0,-1 1 0 0 0,0 2 0 0 0,-9-1 130 0 0,4 2-1047 0 0,-41-11-971 0 0,52 13-2889 0 0,1-1-4114 0 0,15 4-3410 0 0</inkml:trace>
  <inkml:trace contextRef="#ctx0" brushRef="#br0" timeOffset="1">3018 2232 0 0 0,'0'0'156'0'0,"0"0"484"0"0,0 0 214 0 0,0 0 106 0 0,0 0 99 0 0,0 0 76 0 0,4-5 11885 0 0,-3 3-13123 0 0,-1 1 721 0 0,0 1-12 0 0,0 0-15 0 0,0 0-24 0 0,0 0-38 0 0,0 0-68 0 0,0 0-87 0 0,-39-3 480 0 0,31 6-840 0 0,-1 1 0 0 0,1-1 0 0 0,0 1 0 0 0,1 1 0 0 0,-1 0 0 0 0,1 0 0 0 0,0 0 1 0 0,0 1-1 0 0,0 0 0 0 0,1 0 0 0 0,0 0 0 0 0,0 1 0 0 0,1 0 0 0 0,-1 2-14 0 0,3-5 4 0 0,0 1 1 0 0,0 0-1 0 0,1 1 0 0 0,0-1 0 0 0,0 0 1 0 0,1 0-1 0 0,-1 1 0 0 0,1-1 1 0 0,0 1-1 0 0,1-1 0 0 0,-1 1 0 0 0,1 0 1 0 0,0-1-1 0 0,1 1 0 0 0,0 2-4 0 0,1-4 23 0 0,0-1 1 0 0,0 0-1 0 0,0 0 0 0 0,1 1 0 0 0,-1-1 0 0 0,1-1 1 0 0,0 1-1 0 0,0 0 0 0 0,0-1 0 0 0,1 1 0 0 0,-1-1 1 0 0,0 0-1 0 0,1 0 0 0 0,-1 0 0 0 0,1-1 0 0 0,0 1 1 0 0,0-1-1 0 0,-1 0 0 0 0,1 0 0 0 0,1 0-23 0 0,2 0 86 0 0,-1 0-1 0 0,1-1 0 0 0,-1 0 1 0 0,1 0-1 0 0,-1 0 0 0 0,1-1 1 0 0,-1 0-1 0 0,0 0 0 0 0,1-1 1 0 0,-1 0-1 0 0,0 0 0 0 0,0 0 1 0 0,0-1-1 0 0,0 1 1 0 0,0-2-1 0 0,-1 1 0 0 0,1-1 1 0 0,-1 1-1 0 0,0-1 0 0 0,0-1 1 0 0,0 1-1 0 0,-1-1 0 0 0,0 0 1 0 0,0 0-1 0 0,0 0 0 0 0,0 0 1 0 0,-1-1-1 0 0,0 0 0 0 0,0 1 1 0 0,0-1-1 0 0,-1 0 0 0 0,0-1 1 0 0,0 1-1 0 0,0 0 1 0 0,-1 0-1 0 0,0-1 0 0 0,0 1 1 0 0,-1-1-1 0 0,0 1 0 0 0,0-1 1 0 0,0 1-1 0 0,-1-1 0 0 0,-1-3-85 0 0,1 7-37 0 0,0 0-1 0 0,-1 0 0 0 0,1 0 0 0 0,-1 1 1 0 0,0-1-1 0 0,1 0 0 0 0,-1 1 0 0 0,-1 0 0 0 0,1-1 1 0 0,0 1-1 0 0,0 0 0 0 0,-1 0 0 0 0,0 0 1 0 0,1 1-1 0 0,-1-1 0 0 0,0 0 0 0 0,0 1 1 0 0,1 0-1 0 0,-1 0 0 0 0,0 0 0 0 0,0 0 1 0 0,-1 0-1 0 0,1 1 0 0 0,0-1 0 0 0,0 1 0 0 0,0 0 1 0 0,0-1-1 0 0,0 2 0 0 0,-1-1 0 0 0,1 0 1 0 0,0 1-1 0 0,0-1 0 0 0,0 1 0 0 0,0 0 1 0 0,0 0-1 0 0,0 0 0 0 0,0 1 0 0 0,0-1 0 0 0,0 0 1 0 0,1 1-1 0 0,-1 0 0 0 0,1 0 0 0 0,-1 0 1 0 0,-1 2 37 0 0,-2 0-41 0 0,1 0 1 0 0,1 1 0 0 0,-1 0-1 0 0,0 0 1 0 0,1 0 0 0 0,0 0-1 0 0,1 1 1 0 0,-1-1-1 0 0,1 1 1 0 0,0 0 0 0 0,0 0-1 0 0,1 0 1 0 0,-1 1 0 0 0,2-1-1 0 0,-1 1 1 0 0,1-1 0 0 0,0 1-1 0 0,0-1 1 0 0,0 4 40 0 0,3-7 10 0 0,0 0 0 0 0,0-1 1 0 0,0 1-1 0 0,0 0 0 0 0,1 0 1 0 0,-1-1-1 0 0,1 0 0 0 0,0 1 1 0 0,-1-1-1 0 0,1 0 0 0 0,0 0 0 0 0,0-1 1 0 0,1 1-1 0 0,-1-1 0 0 0,0 1 1 0 0,0-1-1 0 0,1 0 0 0 0,-1 0 0 0 0,1 0 1 0 0,-1-1-1 0 0,1 1 0 0 0,-1-1 1 0 0,1 0-1 0 0,-1 0 0 0 0,3 0-10 0 0,1 0 72 0 0,0 0 0 0 0,-1 0 0 0 0,1 0 0 0 0,0-1 0 0 0,0 0 0 0 0,-1 0 0 0 0,1 0 0 0 0,-1-1 0 0 0,1 0 0 0 0,-1-1 0 0 0,0 1 0 0 0,1-1 0 0 0,-1 0 0 0 0,-1-1 0 0 0,1 1 0 0 0,0-1 1 0 0,-1-1-1 0 0,0 1 0 0 0,0-1 0 0 0,0 1 0 0 0,-1-2 0 0 0,1 1 0 0 0,-1 0 0 0 0,0-1 0 0 0,0-2-72 0 0,-3 6-34 0 0,0-1 0 0 0,-1 0 0 0 0,0 0 0 0 0,0 0 0 0 0,0 0 0 0 0,0 0 0 0 0,0 0 0 0 0,0 0 0 0 0,-1 0 0 0 0,1 0 0 0 0,-1 1 0 0 0,0-1 1 0 0,0 0-1 0 0,0 0 0 0 0,0 1 0 0 0,-1-1 0 0 0,1 0 0 0 0,-1 1 0 0 0,1-1 0 0 0,-1 1 0 0 0,0 0 0 0 0,0 0 0 0 0,0 0 0 0 0,0 0 0 0 0,0 0 0 0 0,-1 0 1 0 0,1 0-1 0 0,0 1 0 0 0,-1-1 0 0 0,1 1 0 0 0,-1-1 0 0 0,0 1 0 0 0,0 0 0 0 0,1 0 0 0 0,-1 1 0 0 0,0-1 0 0 0,0 0 0 0 0,0 1 0 0 0,0 0 0 0 0,0-1 1 0 0,0 1-1 0 0,0 1 0 0 0,0-1 0 0 0,1 0 0 0 0,-1 1 0 0 0,0-1 0 0 0,0 1 0 0 0,0 0 0 0 0,0 0 0 0 0,1 0 0 0 0,-1 0 0 0 0,0 0 0 0 0,1 1 0 0 0,-1-1 1 0 0,1 1-1 0 0,0 0 0 0 0,-1 0 0 0 0,1 0 0 0 0,-1 1 34 0 0,-33 45-2043 0 0,31-8-5896 0 0,7-33 2072 0 0,3-3-2628 0 0</inkml:trace>
  <inkml:trace contextRef="#ctx0" brushRef="#br0" timeOffset="2">3268 2552 0 0 0,'-2'3'77'0'0,"2"-2"335"0"0,0-1 174 0 0,-7 5 6751 0 0,-13 4-7829 0 0,12-5 144 0 0,-4 4-144 0 0,2-1 1598 0 0,10-10 5793 0 0,9-35-1962 0 0,4-253-3397 0 0,2 159-1264 0 0,4 73-212 0 0,15-95 388 0 0,-6-27-264 0 0,-16 40 3 0 0,-5 89-57 0 0,-2 0 1 0 0,-3 0-1 0 0,-3-48-134 0 0,0 22 82 0 0,-10-157 260 0 0,3 87-142 0 0,7-102 109 0 0,-3 227-1275 0 0,1 2-5529 0 0,7-1-4610 0 0,-1 18 5602 0 0</inkml:trace>
  <inkml:trace contextRef="#ctx0" brushRef="#br0" timeOffset="3">2602 2618 0 0 0,'6'-3'0'0'0,"-3"3"0"0"0,-1 0 0 0 0,-1 0 104 0 0,-1 0 476 0 0,0 0 343 0 0,0 0 48 0 0,0 0-47 0 0,3-6 4146 0 0,0-15-2518 0 0,0 7-1677 0 0,9-99 2628 0 0,6 13-3090 0 0,13-4-117 0 0,1-68 637 0 0,1 14-28 0 0,-15-45 906 0 0,-5 55-1193 0 0,2-131 522 0 0,1 106-556 0 0,3 10-61 0 0,5 57-50 0 0,-17 0 93 0 0,2 17-414 0 0,-5 12 188 0 0,-4 76-325 0 0,0 1-21 0 0,0 0 5 0 0,0 0-11 0 0,0 0 20 0 0,0-3 1 0 0,0-3-1837 0 0,2 3-8731 0 0,0 1 7524 0 0,1-2-5812 0 0</inkml:trace>
  <inkml:trace contextRef="#ctx0" brushRef="#br0" timeOffset="4">1600 582 0 0 0,'0'0'488'0'0,"0"0"259"0"0,0 0 365 0 0,0 0 315 0 0,0 0 236 0 0,0 0 24 0 0,0 0-178 0 0,0 0-223 0 0,0 0-283 0 0,0 0-269 0 0,-3-1-163 0 0,-3-5 1788 0 0,6 6-2026 0 0,28 0 261 0 0,160 23 874 0 0,520-13 1554 0 0,-69-14-2158 0 0,77-18 356 0 0,-278 22-926 0 0,-365 14-318 0 0,-71-13-17 0 0,-1-1 0 0 0,1 0-1 0 0,-1 1 1 0 0,1-1 0 0 0,-1 0 0 0 0,1 0 0 0 0,0 0 0 0 0,-1-1 0 0 0,1 1 0 0 0,-1 0-1 0 0,1 0 1 0 0,-1-1 0 0 0,1 1 0 0 0,-1-1 0 0 0,1 0 0 0 0,-1 1 0 0 0,1-1 0 0 0,-1 0-1 0 0,0 0 1 0 0,1 0 0 0 0,-1 0 0 0 0,0 0 0 0 0,0 0 0 0 0,0 0 0 0 0,0 0 0 0 0,0 0-1 0 0,0-1 1 0 0,0 1 0 0 0,1-1 41 0 0,5-13-3859 0 0,-2 1-4576 0 0,-5 9-435 0 0</inkml:trace>
  <inkml:trace contextRef="#ctx0" brushRef="#br0" timeOffset="5">2563 1 1400 0 0,'0'0'939'0'0,"0"0"361"0"0,0 0 633 0 0,0 0 407 0 0,0 0 50 0 0,0 0-395 0 0,0 0-544 0 0,0 0-329 0 0,0 0-231 0 0,-33 15-203 0 0,-105 50-160 0 0,-227 115 1167 0 0,315-157-1463 0 0,-222 113 500 0 0,271-136-812 0 0,-1 1-1 0 0,1-1 0 0 0,-1 1 1 0 0,1-1-1 0 0,-1 1 0 0 0,1-1 1 0 0,-1 1-1 0 0,1 0 0 0 0,0 0 1 0 0,-1-1-1 0 0,1 1 0 0 0,0 0 1 0 0,0 0-1 0 0,-1 1 0 0 0,1-1 1 0 0,0 0-1 0 0,0 0 1 0 0,0 0-1 0 0,1 1 0 0 0,-1-1 1 0 0,0 0-1 0 0,0 1 0 0 0,1-1 1 0 0,-1 1-1 0 0,1-1 0 0 0,-1 1 1 0 0,1-1-1 0 0,-1 1 0 0 0,1-1 1 0 0,0 1-1 0 0,0 0 0 0 0,0-1 1 0 0,0 1-1 0 0,0-1 1 0 0,0 1-1 0 0,0-1 0 0 0,1 1 1 0 0,-1 0-1 0 0,0-1 0 0 0,1 1 1 0 0,0-1-1 0 0,-1 0 0 0 0,1 1 1 0 0,0-1-1 0 0,-1 1 0 0 0,1-1 1 0 0,0 0-1 0 0,0 0 0 0 0,0 1 1 0 0,0-1-1 0 0,1 0 1 0 0,-1 0-1 0 0,0 0 0 0 0,0 0 1 0 0,1 0 80 0 0,93 15-5363 0 0,-32-21-1184 0 0,-45 1 3256 0 0</inkml:trace>
  <inkml:trace contextRef="#ctx0" brushRef="#br0" timeOffset="6">3612 34 9362 0 0,'0'0'1186'0'0,"0"0"-477"0"0,0 0 31 0 0,-38 17 212 0 0,-127 56 214 0 0,-398 178 4254 0 0,418-178-5144 0 0,143-72-392 0 0,0 0 1 0 0,1 0-1 0 0,-1 0 1 0 0,0 0-1 0 0,1 1 0 0 0,-1-1 1 0 0,1 0-1 0 0,0 1 1 0 0,-1-1-1 0 0,1 1 0 0 0,0-1 1 0 0,0 1-1 0 0,0-1 1 0 0,0 1-1 0 0,0 0 0 0 0,0 0 1 0 0,1-1-1 0 0,-1 1 1 0 0,1 0-1 0 0,-1 0 1 0 0,1 0-1 0 0,-1 0 0 0 0,1 0 1 0 0,0 0-1 0 0,0-1 1 0 0,0 1-1 0 0,0 0 0 0 0,0 0 1 0 0,1 0-1 0 0,-1 0 1 0 0,0 0-1 0 0,1 0 0 0 0,0 0 1 0 0,-1-1-1 0 0,1 1 1 0 0,0 0-1 0 0,0 0 1 0 0,0-1-1 0 0,0 1 0 0 0,0-1 1 0 0,0 1-1 0 0,0-1 1 0 0,1 1-1 0 0,-1-1 0 0 0,1 0 1 0 0,-1 1-1 0 0,1-1 1 0 0,-1 0-1 0 0,1 0 0 0 0,0 0 1 0 0,-1 0-1 0 0,3 0 116 0 0,13 2-970 0 0,1-1 0 0 0,-1-1 0 0 0,1 0 0 0 0,-1-2 0 0 0,1 0 0 0 0,0 0-1 0 0,-1-2 1 0 0,0 0 0 0 0,0-1 0 0 0,0-1 0 0 0,13-6 970 0 0,6 1-2566 0 0,-5 2 2003 0 0</inkml:trace>
  <inkml:trace contextRef="#ctx0" brushRef="#br0" timeOffset="7">4209 37 0 0 0,'0'0'1458'0'0,"0"0"254"0"0,0 0 450 0 0,0 0 297 0 0,0 0-29 0 0,0 0-510 0 0,0 0-594 0 0,0 0-361 0 0,-39 19-184 0 0,-128 60-129 0 0,-340 154 2408 0 0,435-191-3569 0 0,72-41 414 0 0,1 1 0 0 0,0-1 0 0 0,0 0 0 0 0,0 1 0 0 0,0-1 0 0 0,0 0 0 0 0,0 0 0 0 0,0 0-1 0 0,1 0 1 0 0,-1 0 0 0 0,0 0 0 0 0,1 0 0 0 0,-1 0 0 0 0,0 0 0 0 0,1-1 0 0 0,-1 1 0 0 0,1 0 0 0 0,-1-1 0 0 0,1 1 0 0 0,0-1 0 0 0,-1 0 0 0 0,1 0 0 0 0,-1 1 0 0 0,1-1 0 0 0,0 0 0 0 0,-1 0 0 0 0,1-1 0 0 0,-1 1-1 0 0,1 0 1 0 0,0 0 0 0 0,-1-1 0 0 0,1 1 0 0 0,1-1 95 0 0,-1 1-74 0 0,51-5-822 0 0,-1-1 0 0 0,0-3 0 0 0,0-2 0 0 0,-1-2 1 0 0,33-14 895 0 0,-60 20-580 0 0,237-72-8795 0 0,-207 63 8604 0 0</inkml:trace>
  <inkml:trace contextRef="#ctx0" brushRef="#br0" timeOffset="8">4862 48 0 0 0,'0'0'2351'0'0,"0"0"488"0"0,0 0-95 0 0,0 0-704 0 0,-33 21-569 0 0,-107 65-325 0 0,-322 157 4312 0 0,453-239-5469 0 0,5-2-36 0 0,0-1 0 0 0,1 1-1 0 0,-1-1 1 0 0,1 1-1 0 0,-1 0 1 0 0,1 0-1 0 0,0 1 1 0 0,0-1-1 0 0,0 1 1 0 0,0-1-1 0 0,0 1 1 0 0,0 0-1 0 0,1 0 1 0 0,-1 1-1 0 0,1-1 1 0 0,0 0-1 0 0,0 1 1 0 0,0-1-1 0 0,1 1 1 0 0,-1 0 47 0 0,4-2-110 0 0,0 0 0 0 0,1 0 1 0 0,-1-1-1 0 0,0 1 0 0 0,1-1 0 0 0,-1 1 0 0 0,1-1 1 0 0,0 0-1 0 0,-1 1 0 0 0,1-1 0 0 0,0-1 1 0 0,0 1-1 0 0,-1 0 0 0 0,1-1 0 0 0,0 1 0 0 0,0-1 1 0 0,0 0-1 0 0,0 0 0 0 0,0 0 0 0 0,0 0 0 0 0,-1-1 1 0 0,1 1-1 0 0,2-1 110 0 0,3 0-204 0 0,100-10-3420 0 0,-36-6-2578 0 0,-41 9 1668 0 0</inkml:trace>
  <inkml:trace contextRef="#ctx0" brushRef="#br0" timeOffset="9">3202 2512 0 0 0,'0'0'323'0'0,"0"0"11"0"0,0 0 7 0 0,0 0-13 0 0,0 0-7 0 0,0 0 26 0 0,0 0 18 0 0,0 0 42 0 0,0 0 64 0 0,0 0 30 0 0,0 0 7 0 0,0 0-13 0 0,0 0-31 0 0,0 0-50 0 0,0 0-9 0 0,0 0-4 0 0,0 0 6 0 0,0 0 23 0 0,0 0-12 0 0,0 0-11 0 0,0 0-16 0 0,0 0-28 0 0,0 0-50 0 0,0 0-45 0 0,0 0-31 0 0,-1 6 3036 0 0,-2 21-2325 0 0,3 79 1423 0 0,-4-44-1313 0 0,4-61-1026 0 0,0-1 24 0 0,0 0-17 0 0,0 29 425 0 0,0 4 123 0 0,0-32-581 0 0,0-1 8 0 0,0 28 507 0 0,-5 6-173 0 0,1-19 1817 0 0,4-15-2093 0 0,0 0-4 0 0,-24 0 276 0 0,-68-1-530 0 0,11 2 490 0 0,6-12 47 0 0,30 4-109 0 0,-142 3 700 0 0,187 4-932 0 0,-1 0 10 0 0,0 0-2 0 0,1 0 6 0 0,0 0 0 0 0,0 0-21 0 0,0 0 2 0 0,-22-18 722 0 0,22 17-708 0 0,-4-6 112 0 0,4 4-119 0 0,0 2-24 0 0,0-8 10 0 0,15-71-4 0 0,11 12 191 0 0,-23 28 140 0 0,-3 39-299 0 0,0 1-40 0 0,-5-10-3527 0 0,14-3-8006 0 0,-4 10 1462 0 0</inkml:trace>
  <inkml:trace contextRef="#ctx0" brushRef="#br0" timeOffset="10">2734 667 0 0 0,'0'0'309'0'0,"0"0"138"0"0,0 0 125 0 0,-1-6 98 0 0,1 0-484 0 0,-4-22 1293 0 0,-2 10 3105 0 0,-1 20 1772 0 0,6 7-6102 0 0,0 78 1098 0 0,-29 100-1025 0 0,26 45-1436 0 0,4-225-1814 0 0,3-19 2110 0 0,4-16 531 0 0,17-35-1259 0 0,-3-1-1 0 0,-2-2 1 0 0,-3 0 0 0 0,-3 0-1 0 0,-1-16 1542 0 0,-11 5 2286 0 0,-1 77-2215 0 0,-1-1 0 0 0,0 1 0 0 0,0-1 1 0 0,0 1-1 0 0,0-1 0 0 0,0 1 0 0 0,0 0 0 0 0,0 0 1 0 0,0-1-1 0 0,0 1 0 0 0,0 0 0 0 0,0 0 0 0 0,0 0 0 0 0,0 0 1 0 0,1 0-1 0 0,-1 0 0 0 0,0 0 0 0 0,0 0 0 0 0,0 1 1 0 0,0-1-1 0 0,0 0 0 0 0,0 0 0 0 0,0 1 0 0 0,0-1 0 0 0,0 1 1 0 0,0-1-1 0 0,0 1 0 0 0,1-1 0 0 0,-1 1 0 0 0,0 0 1 0 0,0-1-1 0 0,1 1 0 0 0,-1 0 0 0 0,0-1 0 0 0,1 1 0 0 0,-1 0 1 0 0,1 0-1 0 0,-1 0 0 0 0,1 0 0 0 0,-1 0-71 0 0,-4 6 353 0 0,1 0 0 0 0,0 0 0 0 0,0 0-1 0 0,0 0 1 0 0,1 1 0 0 0,0-1 0 0 0,1 1 0 0 0,0 0-1 0 0,0 0 1 0 0,0 0 0 0 0,1 0 0 0 0,0 0 0 0 0,1 5-353 0 0,2 123 1676 0 0,-11 218-2548 0 0,5-230-1437 0 0,4-125 2263 0 0,0 1 0 0 0,0 0-1 0 0,0-1 1 0 0,0 1 0 0 0,0 0 0 0 0,0-1-1 0 0,0 1 1 0 0,0-1 0 0 0,0 1 0 0 0,0 0-1 0 0,1-1 1 0 0,-1 1 0 0 0,0 0 0 0 0,0-1-1 0 0,0 1 1 0 0,1 0 0 0 0,-1 0 0 0 0,0-1-1 0 0,0 1 1 0 0,1 0 0 0 0,-1-1-1 0 0,0 1 1 0 0,1 0 0 0 0,-1 0 0 0 0,0 0-1 0 0,0-1 1 0 0,1 1 0 0 0,-1 0 0 0 0,0 0-1 0 0,1 0 1 0 0,-1 0 0 0 0,1 0 0 0 0,-1 0-1 0 0,0 0 1 0 0,1 0 0 0 0,-1 0 0 0 0,0 0-1 0 0,1 0 1 0 0,-1 0 0 0 0,1 0 0 0 0,-1 0-1 0 0,0 0 1 0 0,1 0 0 0 0,-1 0 0 0 0,0 0-1 0 0,1 0 1 0 0,-1 0 0 0 0,0 1-1 0 0,1-1 1 0 0,-1 0 0 0 0,0 0 0 0 0,1 0-1 0 0,-1 1 1 0 0,0-1 0 0 0,0 0 0 0 0,1 0-1 0 0,-1 1 1 0 0,0-1 0 0 0,0 0 0 0 0,1 1-1 0 0,-1-1 1 0 0,0 0 0 0 0,0 1 0 0 0,0-1 46 0 0,57-342-911 0 0,-9 23 1127 0 0,-47 299 676 0 0,-7 22 626 0 0,-12 52-1145 0 0,1 1 0 0 0,4 1 1 0 0,-7 55-374 0 0,17-94-25 0 0,-20 118-908 0 0,7 1 1 0 0,4 20 932 0 0,-17 50-2436 0 0,21-190 2023 0 0,5-23-982 0 0,3-31-593 0 0,0 30 2492 0 0,33-212 917 0 0,-2-103-1488 0 0,-60 433-1048 0 0,-22 191 1348 0 0,40-36-1760 0 0,12-188-1592 0 0,-1-73 3119 0 0,-2-41 0 0 0,45-422 4926 0 0,-36 361-3129 0 0,-20 101-1357 0 0,-6 71-813 0 0,3 2 0 0 0,3 0 1 0 0,4 0-1 0 0,0 66 373 0 0,4-65-1048 0 0,-16 110-322 0 0,17-135 1434 0 0,3-91-285 0 0,58-231 2752 0 0,-26 43-1296 0 0,-54 322-2311 0 0,-25 151-402 0 0,-3 118 1478 0 0,48-334-19 0 0,3-30 89 0 0,0 0 80 0 0,0 0 68 0 0,0 0-5 0 0,0-25 96 0 0,26-111 531 0 0,11 51-678 0 0,-25 77 69 0 0,-14 40-432 0 0,2-27 114 0 0,-38 252-1263 0 0,28-172 1034 0 0,26-126 2842 0 0,16-53-1926 0 0,-4-2-1 0 0,-5-1 1 0 0,1-30-600 0 0,-20 89 631 0 0,-15 65-1117 0 0,-7 17 271 0 0,3-1-1 0 0,1 2 0 0 0,2 0 1 0 0,2 1-1 0 0,1 0 1 0 0,3 4 215 0 0,6 42-2436 0 0,0-92 2432 0 0,0 0 0 0 0,0 1 0 0 0,0-1-1 0 0,1 1 1 0 0,-1-1 0 0 0,0 0-1 0 0,0 1 1 0 0,0-1 0 0 0,1 0-1 0 0,-1 1 1 0 0,0-1 0 0 0,0 0-1 0 0,1 1 1 0 0,-1-1 0 0 0,0 0 0 0 0,1 0-1 0 0,-1 1 1 0 0,0-1 0 0 0,1 0-1 0 0,-1 0 1 0 0,1 1 0 0 0,-1-1-1 0 0,0 0 1 0 0,1 0 0 0 0,-1 0 0 0 0,1 0-1 0 0,-1 0 1 0 0,0 0 0 0 0,1 0-1 0 0,-1 0 1 0 0,1 0 0 0 0,-1 0-1 0 0,0 0 1 0 0,1 0 0 0 0,-1 0-1 0 0,1 0 1 0 0,-1 0 0 0 0,0 0 0 0 0,1 0-1 0 0,-1-1 1 0 0,1 1 0 0 0,-1 0-1 0 0,0 0 1 0 0,1 0 0 0 0,-1-1-1 0 0,0 1 1 0 0,1 0 0 0 0,-1 0-1 0 0,0-1 1 0 0,1 1 0 0 0,-1 0 0 0 0,0-1-1 0 0,0 1 1 0 0,1 0 0 0 0,-1-1-1 0 0,0 1 1 0 0,0 0 0 0 0,0-1-1 0 0,0 1 1 0 0,1-1 0 0 0,-1 1 0 0 0,0 0-1 0 0,0-1 1 0 0,0 1 0 0 0,0-1-1 0 0,0 1 1 0 0,0 0 0 0 0,0-1-1 0 0,0 1 1 0 0,0-1 4 0 0,37-188 2326 0 0,-31-99 49 0 0,-15 203-516 0 0,4 107-3022 0 0,-16 234 283 0 0,3-67-27 0 0,15-134-1076 0 0,1-47 509 0 0,1-39 2044 0 0,14-193 2949 0 0,0 0-3515 0 0,-12 211 65 0 0,-11-40 660 0 0,6 91-2004 0 0,-10 280 1500 0 0,-5-11-3488 0 0,-3-36 5098 0 0,13-238-1143 0 0,9-32-663 0 0,0-1 3 0 0,0 0-25 0 0,0 0 17 0 0,0 0 35 0 0,0 0 37 0 0,0 0 15 0 0,0-22 638 0 0,2 8-678 0 0,1 1 1 0 0,1 0-1 0 0,0 0 0 0 0,1 0 0 0 0,1 1 1 0 0,0 0-1 0 0,0 0 0 0 0,1 0 1 0 0,8-10-72 0 0,-15 22 1 0 0,23-33-84 0 0,-22 62-312 0 0,-37 122-81 0 0,17-63-325 0 0,18-82 623 0 0,-4 12 844 0 0,2-31-114 0 0,20-164 471 0 0,-6 60-231 0 0,-20 128-1724 0 0,-3 15 380 0 0,2 1 1 0 0,1 0-1 0 0,1 0 1 0 0,1 1 0 0 0,1 0-1 0 0,1 8 552 0 0,1 62-1578 0 0,4-98 1615 0 0,0 0-1 0 0,0-1 0 0 0,0 1 1 0 0,0 0-1 0 0,0-1 0 0 0,0 1 0 0 0,0 0 1 0 0,0-1-1 0 0,1 1 0 0 0,-1 0 1 0 0,0-1-1 0 0,0 1 0 0 0,0 0 0 0 0,0 0 1 0 0,1-1-1 0 0,-1 1 0 0 0,0 0 1 0 0,0 0-1 0 0,0-1 0 0 0,1 1 0 0 0,-1 0 1 0 0,0 0-1 0 0,1 0 0 0 0,-1-1 1 0 0,0 1-1 0 0,0 0 0 0 0,1 0 1 0 0,-1 0-1 0 0,0 0 0 0 0,1 0 0 0 0,-1 0 1 0 0,0 0-1 0 0,1 0 0 0 0,-1 0 1 0 0,0-1-1 0 0,1 1 0 0 0,-1 1 0 0 0,0-1 1 0 0,1 0-1 0 0,-1 0 0 0 0,0 0 1 0 0,1 0-1 0 0,-1 0 0 0 0,0 0 0 0 0,1 0 1 0 0,-1 0-1 0 0,0 0 0 0 0,0 1 1 0 0,1-1-1 0 0,-1 0 0 0 0,0 0 0 0 0,1 0 1 0 0,-1 1-1 0 0,0-1 0 0 0,0 0 1 0 0,0 0-1 0 0,1 1 0 0 0,-1-1 0 0 0,0 0 1 0 0,0 0-1 0 0,0 1 0 0 0,1-1-36 0 0,-1 1-14 0 0,0-1 0 0 0,0 0-1 0 0,0 1 1 0 0,1-1 0 0 0,-1 1 0 0 0,0-1-1 0 0,0 1 1 0 0,0-1 0 0 0,0 0 0 0 0,0 1-1 0 0,0-1 1 0 0,0 1 0 0 0,0-1 0 0 0,0 1-1 0 0,0-1 1 0 0,0 0 0 0 0,0 1 0 0 0,0-1-1 0 0,-1 1 1 0 0,1-1 0 0 0,0 0 0 0 0,0 1-1 0 0,0-1 1 0 0,-1 1 0 0 0,1-1 0 0 0,0 0-1 0 0,0 1 1 0 0,-1-1 0 0 0,1 0 0 0 0,0 1-1 0 0,-1-1 1 0 0,1 0 0 0 0,0 0 0 0 0,-1 1-1 0 0,1-1 1 0 0,0 0 0 0 0,-1 0-1 0 0,1 0 1 0 0,-1 1 0 0 0,1-1 0 0 0,0 0-1 0 0,-1 0 1 0 0,1 0 0 0 0,-1 0 0 0 0,1 0-1 0 0,0 0 1 0 0,-1 0 0 0 0,1 0 0 0 0,-1 0-1 0 0,1 0 1 0 0,-1 0 0 0 0,1 0 0 0 0,-1 0-1 0 0,1 0 1 0 0,0 0 0 0 0,-1 0 0 0 0,1-1-1 0 0,-1 1 1 0 0,1 0 0 0 0,0 0 0 0 0,-1-1-1 0 0,1 1 1 0 0,0 0 0 0 0,-1 0 0 0 0,1-1-1 0 0,0 1 1 0 0,-1 0 0 0 0,1-1 14 0 0,4 19 953 0 0,-16 5 128 0 0,-12-7-4843 0 0,15-9-198 0 0,6-4 3109 0 0</inkml:trace>
  <inkml:trace contextRef="#ctx0" brushRef="#br0" timeOffset="11">2533 2176 728 0 0,'0'0'1242'0'0,"0"0"-43"0"0,0 0 60 0 0,0 0 49 0 0,0 0-53 0 0,0 0-147 0 0,0 0-176 0 0,0 0-153 0 0,0 0-104 0 0,0 0-79 0 0,0 0-51 0 0,0 0-18 0 0,0 0-36 0 0,5-28-3 0 0,15-91 4 0 0,-2 1 1558 0 0,4 1-1188 0 0,40-126 508 0 0,-56 129-1244 0 0,-7 112-154 0 0,1 0 0 0 0,0 0 0 0 0,-1 0 0 0 0,1 0 0 0 0,-1 0 0 0 0,0 0 0 0 0,1 0 0 0 0,-1 1 0 0 0,0-1 0 0 0,0 0 0 0 0,0 0 0 0 0,0 1 0 0 0,-1-1 0 0 0,1 0 0 0 0,0 1 0 0 0,-1 0 0 0 0,1-1 0 0 0,-1 1 0 0 0,0 0 0 0 0,1-1 0 0 0,-1 1 0 0 0,0 0 0 0 0,0 0 0 0 0,1 1 0 0 0,-1-1 0 0 0,-1 0 28 0 0,-1 24-2015 0 0,-6 92 1787 0 0,4 1 0 0 0,9 85 228 0 0,-1-42-19 0 0,-6 63-1776 0 0,-44-101 983 0 0,32-77 626 0 0,5 56 841 0 0,0-30-234 0 0,11-1-168 0 0,-5-37 1461 0 0,-7-12-1632 0 0,0 29-1440 0 0,13-62-1759 0 0,0 10 3026 0 0,17-122-496 0 0,15-254 696 0 0,-33 368 15 0 0,0 1 0 0 0,-1-1-1 0 0,0 0 1 0 0,-1 1 0 0 0,0-1 0 0 0,-1 1-1 0 0,0 0 1 0 0,-1 0 0 0 0,0 0 0 0 0,-2-3-124 0 0,2 38 2199 0 0,34 233-1390 0 0,-43-137-1209 0 0,-7 4-753 0 0,18-40 1662 0 0,17-19-54 0 0,32-51 406 0 0,-12 18-322 0 0,-7-25 1376 0 0,63-12-64 0 0,-25 8-1088 0 0,9-1-133 0 0,-31 8-176 0 0,52-10-63 0 0,-10-2-129 0 0,-71-2 510 0 0,-19-1 1475 0 0,-131 11-2086 0 0,66-14-470 0 0,49 8 105 0 0,-56-13-50 0 0,27-11 188 0 0,-26-5-44 0 0,14 20 304 0 0,24 1 19 0 0,127-8-602 0 0,26 15 449 0 0,-33 15-50 0 0,-59-15-7 0 0,67-11 90 0 0,3-1-38 0 0,-94 13-46 0 0,0-1-1 0 0,0 0 1 0 0,0 1 0 0 0,0-1-1 0 0,0 0 1 0 0,-1 0-1 0 0,1 1 1 0 0,0-1-1 0 0,0 0 1 0 0,0 1 0 0 0,0-1-1 0 0,0 0 1 0 0,0 0-1 0 0,0 1 1 0 0,0-1 0 0 0,0 0-1 0 0,0 1 1 0 0,0-1-1 0 0,1 0 1 0 0,-1 0 0 0 0,0 1-1 0 0,0-1 1 0 0,0 0-1 0 0,0 1 1 0 0,0-1 0 0 0,0 0-1 0 0,1 0 1 0 0,-1 1-1 0 0,0-1 1 0 0,0 0 0 0 0,0 0-1 0 0,1 0 1 0 0,-1 1-1 0 0,0-1 1 0 0,0 0 0 0 0,1 0-1 0 0,-1 0 1 0 0,0 0-1 0 0,0 0 1 0 0,1 1 0 0 0,-1-1-1 0 0,0 0 1 0 0,1 0-1 0 0,-1 0 1 0 0,0 0 0 0 0,1 0-1 0 0,-1 0-8 0 0,-28 12 151 0 0,-167 6 70 0 0,99-52-109 0 0,31 13-104 0 0,52 19-286 0 0,19 0-648 0 0,86 17 793 0 0,164-12 285 0 0,-221 12-106 0 0,-7-4-15 0 0,6 0-26 0 0,-29-4-15 0 0,-2-5 12 0 0,0 0 1 0 0,1 0-1 0 0,-1-1 0 0 0,1 1 1 0 0,-1-1-1 0 0,1 0 1 0 0,0 0-1 0 0,-1 0 0 0 0,1-1 1 0 0,0 1-1 0 0,0-1 1 0 0,0 0-1 0 0,-1 0 0 0 0,1 0 1 0 0,0-1-1 0 0,0 1 1 0 0,0-1-3 0 0,7 1 7 0 0,37 0 37 0 0,-78 14 569 0 0,-15 5-771 0 0,45-19 146 0 0,0 0 22 0 0,0 0-2 0 0,0 0-33 0 0,0 0-11 0 0,0 0 9 0 0,2-151-4 0 0,29 48-18 0 0,-30 238-1631 0 0,-33-53 600 0 0,15-27 177 0 0,31-63 1289 0 0,16-95 1241 0 0,26-186-893 0 0,-31 203-678 0 0,-27 159-1083 0 0,-15 48 850 0 0,-14 50-1410 0 0,6-106 727 0 0,14-120 1433 0 0,13 22-355 0 0,2 0 0 0 0,1 0 0 0 0,2 0 0 0 0,1 1 0 0 0,12-28-218 0 0,15-66 236 0 0,31-118-104 0 0,-44 172-15 0 0,-20 36 63 0 0,-10 44-763 0 0,-23 150 216 0 0,-21 65-629 0 0,16-123 373 0 0,105-273 2844 0 0,-33 62-1797 0 0,-5 0 0 0 0,14-106-424 0 0,-35 16 263 0 0,-11 240-475 0 0,-1-1 1 0 0,-2 1 0 0 0,-2-1-1 0 0,-8 25 212 0 0,-22 91-177 0 0,20-14-254 0 0,16-140 429 0 0,0-4 742 0 0,47-451-8 0 0,-41 372-797 0 0,5-1 1 0 0,3 2-1 0 0,20-67 65 0 0,-30 242-1408 0 0,-4-58 1396 0 0,2-5 33 0 0,-2 0-1 0 0,-2-1 0 0 0,0 1 1 0 0,-2 0-1 0 0,-1-1 0 0 0,-2 0 1 0 0,-3 8-21 0 0,-75 150-112 0 0,47-129 56 0 0,38-57 62 0 0,0-1-23 0 0,0-19-128 0 0,34-107 566 0 0,49-278 119 0 0,-51 244-476 0 0,-26 185-513 0 0,-10 168 641 0 0,-14-93-56 0 0,18-101-78 0 0,0 1 1 0 0,0 0-1 0 0,0 0 1 0 0,-1 0-1 0 0,1 0 1 0 0,0 0-1 0 0,0 0 1 0 0,0 0-1 0 0,-1 0 1 0 0,1-1-1 0 0,0 1 1 0 0,0 0-1 0 0,0 0 1 0 0,-1 0-1 0 0,1 0 1 0 0,0 0-1 0 0,0 0 1 0 0,0 0-1 0 0,-1 0 1 0 0,1 0-1 0 0,0 0 1 0 0,0 0-1 0 0,0 1 1 0 0,-1-1-1 0 0,1 0-58 0 0,1-14-38 0 0,8-514 134 0 0,-9 424-180 0 0,-7 112-669 0 0,3 285 650 0 0,4-292 135 0 0,0-1 3 0 0,0 0 31 0 0,0 0 30 0 0,0 0 49 0 0,0 0 29 0 0,-2-30 449 0 0,-5-274-1148 0 0,7 304 476 0 0,-1 0 0 0 0,1 0 0 0 0,0 0 1 0 0,0 0-1 0 0,-1 0 0 0 0,1 0 0 0 0,0 0 1 0 0,-1 0-1 0 0,1 0 0 0 0,0 0 0 0 0,0 0 1 0 0,-1 0-1 0 0,1-1 0 0 0,0 1 0 0 0,0 0 1 0 0,-1 0-1 0 0,1 0 0 0 0,0 0 0 0 0,0 0 1 0 0,-1-1-1 0 0,1 1 0 0 0,0 0 0 0 0,0 0 1 0 0,0 0-1 0 0,-1-1 0 0 0,1 1 0 0 0,0 0 1 0 0,0 0-1 0 0,0 0 0 0 0,0-1 0 0 0,0 1 1 0 0,0 0-1 0 0,-1-1 0 0 0,1 1 49 0 0,-13 39 19 0 0,9-27-62 0 0,-47 125 236 0 0,37-101-67 0 0,14-35-74 0 0,0-1 0 0 0,0 0 36 0 0,0 0 42 0 0,0-27 509 0 0,57-183-488 0 0,-41 53-64 0 0,-16 157-81 0 0,0 0 38 0 0,0 0-18 0 0,0 0-26 0 0,0 0-8 0 0,0 0-56 0 0,-5 29-633 0 0,-12 81 2106 0 0,40-253-1269 0 0,-13 37-411 0 0,-10 105 266 0 0,0 1 10 0 0,0 0-13 0 0,0 0-69 0 0,0 0-57 0 0,-22 74-813 0 0,-20 65 1011 0 0,41-119 39 0 0,2-28 429 0 0,17-52-256 0 0,-7-75-537 0 0,-11 135 234 0 0,-1-1 0 0 0,0 1 0 0 0,1 0 0 0 0,-1 0 0 0 0,1-1 0 0 0,-1 1 0 0 0,0 0 0 0 0,1 0 0 0 0,-1 0 0 0 0,0-1 0 0 0,1 1 0 0 0,-1 0 0 0 0,0 0 0 0 0,1 0 0 0 0,-1 0 0 0 0,0 0 0 0 0,1 0 0 0 0,-1 1 0 0 0,0-1 0 0 0,1 0 0 0 0,-1 0 0 0 0,0 0 0 0 0,1 1 0 0 0,-1-1 0 0 0,0 0 0 0 0,1 1 0 0 0,-1-1 0 0 0,1 0 0 0 0,-1 1 0 0 0,1-1 0 0 0,-1 1-1 0 0,1-1 1 0 0,-1 1 0 0 0,1-1 0 0 0,-1 1 0 0 0,1-1 0 0 0,0 1 0 0 0,-1-1 0 0 0,1 1 0 0 0,0 0 0 0 0,0-1 0 0 0,-1 1 0 0 0,1 0 0 0 0,0-1 0 0 0,0 1 0 0 0,0 0 0 0 0,0-1 27 0 0,-18 80-117 0 0,18-79 152 0 0,0-1 11 0 0,0 0-12 0 0,0 0 12 0 0,15-11 558 0 0,2-23-357 0 0,-14 28-391 0 0,-12 49 76 0 0,9-43 131 0 0,0 0 5 0 0,0 0-10 0 0,0 0 25 0 0,0 0 17 0 0,3-18 379 0 0,20-66-268 0 0,-23 83-226 0 0,0 1 10 0 0,0 0 6 0 0,0 0-16 0 0,0 0-18 0 0,0 0-22 0 0,-2 0-1646 0 0,2 0-5093 0 0,5-7-3719 0 0,-3 7 6199 0 0</inkml:trace>
  <inkml:trace contextRef="#ctx0" brushRef="#br0" timeOffset="12">670 3484 0 0 0,'0'0'2136'0'0,"0"0"-1434"0"0,0 0-418 0 0,0 0 223 0 0,0 0 428 0 0,0 0 289 0 0,0 0 42 0 0,0 0-125 0 0,0 0-239 0 0,0 0-200 0 0,0 0-120 0 0,9 0-81 0 0,42 0 376 0 0,15 7 2168 0 0,160-18 894 0 0,-112-1-3217 0 0,0 5 0 0 0,1 5 1 0 0,3 5-723 0 0,170 15 580 0 0,-40-29 472 0 0,107-19-390 0 0,-76 27-537 0 0,21 21 108 0 0,-84-25 211 0 0,111-11-102 0 0,76 17 43 0 0,-175 17-245 0 0,10-2-30 0 0,272-11 192 0 0,92-14-94 0 0,-481 11-198 0 0,350 11 52 0 0,-60 30-658 0 0,-354-35-1852 0 0,-38-5-1349 0 0,-1-1-3993 0 0,-9 0-3144 0 0</inkml:trace>
  <inkml:trace contextRef="#ctx0" brushRef="#br0" timeOffset="13">1396 2324 0 0 0,'0'0'695'0'0,"0"0"488"0"0,0 0 185 0 0,0 0 70 0 0,2 3 2382 0 0,-2-3-310 0 0,-1 0 3277 0 0,-273-8-3801 0 0,11-12-1364 0 0,196 9-796 0 0,66 10-934 0 0,-1 0 0 0 0,0 0 0 0 0,0 0 0 0 0,0 1 0 0 0,0-1 0 0 0,0 1 0 0 0,0 0 1 0 0,0-1-1 0 0,0 1 0 0 0,0 0 0 0 0,0 0 0 0 0,0 0 0 0 0,0 0 0 0 0,0 1 0 0 0,0-1 1 0 0,0 0-1 0 0,0 1 0 0 0,0 0 0 0 0,0-1 0 0 0,0 1 0 0 0,1 0 0 0 0,-1 0 1 0 0,0 0-1 0 0,0 0 0 0 0,1 0 0 0 0,-2 2 108 0 0,2-3-1008 0 0,2 11-13383 0 0,0-7 8360 0 0</inkml:trace>
  <inkml:trace contextRef="#ctx0" brushRef="#br0" timeOffset="14">998 1749 10506 0 0,'0'0'911'0'0,"0"0"-269"0"0,0 0-221 0 0,0 0-5 0 0,0 0 215 0 0,0 0 201 0 0,0 0 79 0 0,0 0-47 0 0,0 0-181 0 0,0 0-154 0 0,0 0-69 0 0,0 0-33 0 0,-4 18-17 0 0,-13 57-8 0 0,13 17 788 0 0,47 187 692 0 0,-18-106-1442 0 0,-8 2 1 0 0,-5 70-441 0 0,-23 131 146 0 0,-9-30-46 0 0,-32 88 264 0 0,39-376-280 0 0,13-57-92 0 0,0-1-8 0 0,0 0-6 0 0,0 0-4 0 0,0 0-42 0 0,0 0-40 0 0,0 0-59 0 0,0 0-77 0 0,0-16-1612 0 0,0-5-278 0 0,0-10-2173 0 0,1 11-2066 0 0,0 9-1990 0 0</inkml:trace>
  <inkml:trace contextRef="#ctx0" brushRef="#br0" timeOffset="15">1331 2872 7082 0 0,'0'0'4008'0'0,"0"0"-2289"0"0,0 0-761 0 0,0 0-33 0 0,0 0 148 0 0,0 0 95 0 0,0 0-37 0 0,0 0-163 0 0,0 0-230 0 0,0 0-162 0 0,0 0-83 0 0,0 0-66 0 0,0 0-35 0 0,-27 27-57 0 0,-84 84-62 0 0,43-27 166 0 0,-275 379-589 0 0,259-354-3380 0 0,70-98 490 0 0,11-9-7867 0 0,3-2 5829 0 0</inkml:trace>
  <inkml:trace contextRef="#ctx0" brushRef="#br0" timeOffset="16">1190 1911 8506 0 0,'0'0'1087'0'0,"0"0"-166"0"0,0 0 7 0 0,0 0 230 0 0,0 0 208 0 0,0 0 43 0 0,0 0-174 0 0,0 0-236 0 0,0 0-204 0 0,0 0-136 0 0,0 0-58 0 0,0 0-62 0 0,0 0-63 0 0,-26 34-68 0 0,-78 104-46 0 0,16 0 307 0 0,-136 245-882 0 0,150-289-3132 0 0,56-77-1874 0 0,0-3-4133 0 0,14-11 5363 0 0</inkml:trace>
  <inkml:trace contextRef="#ctx0" brushRef="#br0" timeOffset="17">32 2434 10194 0 0,'0'0'959'0'0,"0"0"211"0"0,0 0 181 0 0,0 0 189 0 0,0 0 32 0 0,0 0-239 0 0,0 0-328 0 0,0 0-358 0 0,0 0-286 0 0,0 0-147 0 0,0 0-30 0 0,0 0 28 0 0,3 7 58 0 0,29 91 1339 0 0,-24-34-1020 0 0,-3 0 1 0 0,-2 0-1 0 0,-6 49-589 0 0,2-80 52 0 0,-15 305-460 0 0,13-320 85 0 0,0 4-3308 0 0,3-25-3723 0 0,-1-1 4734 0 0,1 0-2341 0 0,0-3-183 0 0</inkml:trace>
  <inkml:trace contextRef="#ctx0" brushRef="#br0" timeOffset="18">0 2346 10850 0 0,'0'0'1258'0'0,"0"0"-210"0"0,0 0-110 0 0,0 0 107 0 0,0 0 121 0 0,0 0-10 0 0,0 0-133 0 0,0 0-212 0 0,0 0-175 0 0,0 0-108 0 0,0 0-71 0 0,0 0-87 0 0,34-6-81 0 0,108-19-49 0 0,-48 25 175 0 0,-79 5-352 0 0,-9-3-47 0 0,1-1 1 0 0,-1 2 0 0 0,1-1-1 0 0,-1 1 1 0 0,0-1 0 0 0,0 2-1 0 0,0-1 1 0 0,0 1 0 0 0,-1 0-1 0 0,0 0 1 0 0,1 0 0 0 0,-1 1-1 0 0,-1 0 1 0 0,1 0 0 0 0,-1 0-1 0 0,0 0 1 0 0,0 1 0 0 0,0 0-1 0 0,-1 0 1 0 0,0 0 0 0 0,0 0-1 0 0,-1 0 1 0 0,1 1 0 0 0,-1-1-1 0 0,-1 1 1 0 0,2 6-17 0 0,-6 4 49 0 0,0 1-1 0 0,-1-1 0 0 0,-1 0 1 0 0,0 0-1 0 0,-2 0 0 0 0,0 0 1 0 0,0-1-1 0 0,-2 0 0 0 0,0-1 1 0 0,-1 0-1 0 0,0-1 0 0 0,-1 0 1 0 0,-1 0-1 0 0,0-1 1 0 0,-1 0-1 0 0,0-1 0 0 0,-1-1 1 0 0,0 0-1 0 0,-9 4-48 0 0,14-7 5 0 0,-96 81 81 0 0,103-86-88 0 0,0 1 1 0 0,1 0-1 0 0,-1-1 0 0 0,1 1 1 0 0,0 0-1 0 0,0 0 1 0 0,0 0-1 0 0,1 0 1 0 0,-1-1-1 0 0,1 1 0 0 0,0 0 1 0 0,0 0-1 0 0,1 0 1 0 0,-1 0-1 0 0,1 0 0 0 0,0 0 1 0 0,0 0-1 0 0,0-1 1 0 0,0 1-1 0 0,1 0 1 0 0,-1-1-1 0 0,1 1 0 0 0,0-1 1 0 0,0 1-1 0 0,0-1 1 0 0,1 0-1 0 0,0 1 2 0 0,15 11 203 0 0,1-1 0 0 0,1-1-1 0 0,-1-1 1 0 0,2-1 0 0 0,0 0-1 0 0,0-2 1 0 0,1 0 0 0 0,9 1-203 0 0,47 22 683 0 0,-15-7-222 0 0,-47-20-361 0 0,0 0 0 0 0,-1 1 0 0 0,0 1 0 0 0,0 1 0 0 0,0 0 0 0 0,-1 1 0 0 0,-1 0 0 0 0,10 8-100 0 0,-15 3-645 0 0,-7-11-8765 0 0,-1-8-2449 0 0</inkml:trace>
  <inkml:trace contextRef="#ctx0" brushRef="#br0" timeOffset="20">4868 1779 2881 0 0,'0'0'1920'0'0,"0"0"-1226"0"0,0 0-397 0 0,0 0 348 0 0,0 0 549 0 0,0 0 305 0 0,0 0 81 0 0,0 0-126 0 0,0 0-176 0 0,0 0-160 0 0,0 0-160 0 0,0 0-171 0 0,0 0-148 0 0,25-17-86 0 0,77-53-47 0 0,-44 10 524 0 0,-16-1-573 0 0,-2-1-1 0 0,-3-3 1 0 0,-4 0-1 0 0,21-57-456 0 0,-44 52-759 0 0,-31 84-2152 0 0,6 3 2425 0 0,0 1 0 0 0,1 0 0 0 0,1 1 0 0 0,1 0 1 0 0,0 1-1 0 0,-6 16 486 0 0,15-31 31 0 0,0-1 0 0 0,0 1 0 0 0,0 0 0 0 0,1 0 0 0 0,-1 0 0 0 0,1 0 0 0 0,0 1 0 0 0,1-1 0 0 0,-1 1 0 0 0,1-1 0 0 0,0 1 0 0 0,1-1 0 0 0,-1 1 0 0 0,1 0 0 0 0,0-1 0 0 0,1 1 0 0 0,-1 0 0 0 0,1-1 0 0 0,0 1 0 0 0,0-1 0 0 0,1 1 0 0 0,0-1 0 0 0,0 0 0 0 0,0 0 0 0 0,1 0 0 0 0,-1 0 0 0 0,1 0 0 0 0,0 0 0 0 0,1 0 0 0 0,-1-1 0 0 0,1 0 0 0 0,3 3-31 0 0,1-4 164 0 0,0 0 0 0 0,1 0 0 0 0,0-1 0 0 0,-1 0 0 0 0,1-1 0 0 0,0 1 0 0 0,0-2 0 0 0,0 0 0 0 0,0 0 0 0 0,0 0 0 0 0,0-1 0 0 0,0 0 0 0 0,-1-1 1 0 0,1 0-1 0 0,0 0 0 0 0,-1-1 0 0 0,1 0 0 0 0,-1-1 0 0 0,0 0 0 0 0,0 0 0 0 0,-1-1 0 0 0,2 0-164 0 0,8-7 234 0 0,0 0 1 0 0,-1-1-1 0 0,-1 0 0 0 0,0-1 1 0 0,-1-1-1 0 0,0 0 1 0 0,-1-1-1 0 0,-1 0 0 0 0,3-7-234 0 0,-4 5-9 0 0,-1 0-1 0 0,0 0 0 0 0,-1-1 1 0 0,-2 0-1 0 0,0-1 0 0 0,0 1 0 0 0,2-19 10 0 0,-15 22-2091 0 0,-12 40-792 0 0,14-17 2822 0 0,-3 3-43 0 0,0 0 0 0 0,1 0 0 0 0,0 1 0 0 0,1 0 0 0 0,0 0 1 0 0,1 1-1 0 0,0-1 0 0 0,0 1 0 0 0,2 0 0 0 0,-1 0 0 0 0,1 0 0 0 0,1 0 1 0 0,0 0-1 0 0,1 0 0 0 0,1 1 0 0 0,0 2 104 0 0,0-12 48 0 0,0 1 0 0 0,0-1 0 0 0,0 1 0 0 0,1-1 0 0 0,-1 0 0 0 0,1 0-1 0 0,0 0 1 0 0,0 0 0 0 0,0 0 0 0 0,1 0 0 0 0,-1 0 0 0 0,1-1 0 0 0,-1 1 0 0 0,1-1 0 0 0,0 0 0 0 0,0 0 0 0 0,0 0 0 0 0,0 0 0 0 0,0 0-1 0 0,0 0 1 0 0,1-1 0 0 0,-1 0 0 0 0,0 0 0 0 0,1 0 0 0 0,-1 0 0 0 0,1 0 0 0 0,0-1 0 0 0,-1 1 0 0 0,1-1 0 0 0,0 0-48 0 0,4 0 238 0 0,1 0 0 0 0,-1 0 0 0 0,1 0 1 0 0,-1-1-1 0 0,1-1 0 0 0,-1 1 1 0 0,0-1-1 0 0,0-1 0 0 0,0 0 0 0 0,0 0 1 0 0,0 0-1 0 0,5-4-238 0 0,12-12 496 0 0,-1-2 0 0 0,-1 0 0 0 0,-1-2 0 0 0,-1 0 0 0 0,-1-1 0 0 0,-1-1 0 0 0,-1-1-1 0 0,13-26-495 0 0,-19 34 67 0 0,-1 1-1 0 0,-1-2 1 0 0,-1 1-1 0 0,-1-1 1 0 0,0-1-1 0 0,-1 1 1 0 0,0-6-67 0 0,-7 25-14 0 0,1 0-1 0 0,-1-1 1 0 0,1 1 0 0 0,-1 0-1 0 0,0-1 1 0 0,1 1 0 0 0,-1 0-1 0 0,1-1 1 0 0,-1 1 0 0 0,0 0-1 0 0,0-1 1 0 0,1 1 0 0 0,-1-1 0 0 0,0 1-1 0 0,0-1 1 0 0,1 1 0 0 0,-1-1-1 0 0,0 1 1 0 0,0-1 0 0 0,0 1-1 0 0,0-1 1 0 0,0 1 0 0 0,0-1-1 0 0,0 1 1 0 0,0-1 0 0 0,0 1 0 0 0,0-1-1 0 0,0 1 1 0 0,0-1 0 0 0,0 1-1 0 0,0-1 1 0 0,0 1 0 0 0,-1-1-1 0 0,1 1 1 0 0,0-1 0 0 0,0 1-1 0 0,-1 0 1 0 0,1-1 0 0 0,0 1-1 0 0,0-1 1 0 0,-1 1 0 0 0,1 0 0 0 0,0-1-1 0 0,-1 1 1 0 0,1 0 0 0 0,-1-1-1 0 0,1 1 1 0 0,0 0 0 0 0,-1-1-1 0 0,1 1 1 0 0,-1 0 0 0 0,1 0-1 0 0,-1 0 1 0 0,1-1 0 0 0,-1 1 0 0 0,1 0-1 0 0,-1 0 1 0 0,1 0 0 0 0,-1 0-1 0 0,1 0 1 0 0,-1 0 0 0 0,1 0-1 0 0,-1 0 1 0 0,1 0 0 0 0,-1 0-1 0 0,1 0 1 0 0,-1 1 0 0 0,1-1 0 0 0,-1 0-1 0 0,0 0 15 0 0,-26 30-1337 0 0,17-15 1287 0 0,0 1-1 0 0,1 1 1 0 0,1-1 0 0 0,0 2 0 0 0,2-1 0 0 0,0 1 0 0 0,0 0-1 0 0,2 0 1 0 0,0 0 0 0 0,2 1 0 0 0,0-1 0 0 0,0 1 0 0 0,2 10 50 0 0,1-22 27 0 0,0 0 1 0 0,0 0-1 0 0,1 0 0 0 0,-1 0 1 0 0,2-1-1 0 0,-1 1 1 0 0,1 0-1 0 0,0-1 1 0 0,0 1-1 0 0,1-1 1 0 0,-1 0-1 0 0,1 0 1 0 0,1-1-1 0 0,-1 1 1 0 0,1-1-1 0 0,0 0 1 0 0,1 0-1 0 0,-1-1 1 0 0,1 1-1 0 0,-1-1 1 0 0,2 0-1 0 0,-1-1 1 0 0,0 1-1 0 0,0-1 0 0 0,6 1-26 0 0,2 2 72 0 0,1-1 0 0 0,0 0 0 0 0,0-2 0 0 0,0 1 0 0 0,0-2 0 0 0,1 0 0 0 0,0-1 0 0 0,-1 0 0 0 0,1-1 0 0 0,-1-1 1 0 0,8-2-74 0 0,46-23-636 0 0,-48 13-3080 0 0,-2-2-5022 0 0,-13 8 379 0 0</inkml:trace>
</inkml:ink>
</file>

<file path=ppt/ink/ink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7:36.5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1819 136 1776 0 0,'0'0'895'0'0,"0"0"-143"0"0,0 0-46 0 0,0 0 115 0 0,0 0 157 0 0,0 0 93 0 0,0 0 28 0 0,0 0-38 0 0,0 0-63 0 0,0 0-79 0 0,-5-11-92 0 0,-17-34-106 0 0,20 41-442 0 0,0 0 0 0 0,0 1 1 0 0,0-1-1 0 0,-1 1 0 0 0,1 0 0 0 0,-1 0 1 0 0,0 0-1 0 0,0 0 0 0 0,0 0 0 0 0,-1 0 1 0 0,1 1-1 0 0,-1 0 0 0 0,1 0 0 0 0,-1 0 0 0 0,0 0 1 0 0,1 0-1 0 0,-1 1 0 0 0,-4-2-279 0 0,-1 0 494 0 0,-11-3-221 0 0,-1 1 0 0 0,1 0 0 0 0,-1 2-1 0 0,0 0 1 0 0,-1 2 0 0 0,1 0 0 0 0,0 1 0 0 0,-19 3-273 0 0,-186 44 916 0 0,-71 42 234 0 0,39 24-653 0 0,61-5 153 0 0,59 2-332 0 0,106-82-232 0 0,1 1-1 0 0,2 1 0 0 0,1 1 1 0 0,2 2-1 0 0,0 0 1 0 0,-19 37-86 0 0,16-15 122 0 0,1 0 0 0 0,4 2 0 0 0,1 0 0 0 0,4 2 0 0 0,-8 37-122 0 0,16-35 127 0 0,2 1 1 0 0,3 0-1 0 0,1 48-127 0 0,17 100 441 0 0,-7-161-339 0 0,3-1 0 0 0,2 0 1 0 0,2 0-1 0 0,3-1 0 0 0,1-1 0 0 0,2-1 0 0 0,2 0 0 0 0,2-1 1 0 0,3-1-1 0 0,4 4-102 0 0,125 108 574 0 0,-111-118-408 0 0,4 1 14 0 0,1-2 1 0 0,1-3-1 0 0,52 26-180 0 0,194 92 534 0 0,-100-88-173 0 0,-29-22-121 0 0,-107-29-187 0 0,1-2 1 0 0,0-3-1 0 0,0-3 0 0 0,1-2 0 0 0,15-4-53 0 0,-45 2 18 0 0,121-11 146 0 0,-75-7-27 0 0,0-4-1 0 0,-1-3 0 0 0,11-9-136 0 0,-25 11 45 0 0,67-32 45 0 0,-65 16 41 0 0,-1-2 0 0 0,-1-3 0 0 0,-3-3-1 0 0,0-3-130 0 0,105-115 152 0 0,-146 140-103 0 0,0 0 0 0 0,-2-1-1 0 0,-1-1 1 0 0,-1 0 0 0 0,-2-1 0 0 0,0 0-1 0 0,-2-1 1 0 0,-1 0 0 0 0,-1-1 0 0 0,-2 0-1 0 0,1-16-48 0 0,4-33 68 0 0,-3 0-1 0 0,-4-1 0 0 0,-4 1 1 0 0,-4-21-68 0 0,-18-51 5 0 0,-9-18 40 0 0,-14 34-43 0 0,-23 21 63 0 0,-33-64-104 0 0,-3 45 6 0 0,-15 12-102 0 0,-26 29 17 0 0,-50-7 2 0 0,40 39 136 0 0,81 35-64 0 0,3 2-12 0 0,30 17-39 0 0,-11-2-14 0 0,-42 8-909 0 0,72-9-988 0 0,17 3-1943 0 0,3-1-4474 0 0,2 4-3695 0 0</inkml:trace>
  <inkml:trace contextRef="#ctx0" brushRef="#br0" timeOffset="2565.902">1707 3129 0 0 0,'43'-25'0'0'0,"-17"13"0"0"0,-25-13 93 0 0,-21-15 5526 0 0,20 39-5240 0 0,0 2 1605 0 0,0 0 11388 0 0,0 0-12153 0 0,0-1-3665 0 0,9 234 4507 0 0,0 182-1112 0 0,-11-263-774 0 0,0 90-135 0 0,-9-272-3679 0 0,0-76-11379 0 0,9 85 10230 0 0</inkml:trace>
  <inkml:trace contextRef="#ctx0" brushRef="#br0" timeOffset="3179.593">1602 2916 3465 0 0,'0'0'1340'0'0,"0"0"-98"0"0,0 0 43 0 0,0 0 101 0 0,0 0 41 0 0,0 0-123 0 0,0 0-198 0 0,0 0-222 0 0,0 0-171 0 0,0 0-121 0 0,0 0-109 0 0,0 0-92 0 0,0 0-40 0 0,-9 11 1049 0 0,-32 55 1331 0 0,-102 63-998 0 0,215-107-906 0 0,-3-18-325 0 0,0-2 0 0 0,0-3 0 0 0,49-8-502 0 0,58 6 171 0 0,-176 3-93 0 0,0 0 0 0 0,0 1 0 0 0,0-1 1 0 0,0 0-1 0 0,-1 1 0 0 0,1-1 0 0 0,0 0 0 0 0,0 1 0 0 0,0-1 0 0 0,0 0 0 0 0,0 1 0 0 0,0-1 0 0 0,0 0 0 0 0,0 1 0 0 0,0-1 0 0 0,0 0 1 0 0,0 0-1 0 0,1 1 0 0 0,-1-1 0 0 0,0 0 0 0 0,0 1 0 0 0,0-1-78 0 0,-96-52 561 0 0,-33-47-493 0 0,47 19-1016 0 0,79 77-241 0 0,-6-4 843 0 0,7 6-3805 0 0,0 0-4299 0 0,2 1-2758 0 0</inkml:trace>
  <inkml:trace contextRef="#ctx0" brushRef="#br0" timeOffset="10250.871">3251 2831 0 0 0,'122'0'1991'0'0,"-52"-3"2122"0"0,-73 2 3843 0 0,-4 0-3829 0 0,-46-5-2628 0 0,-206 21 113 0 0,49 17-1203 0 0,23-21 239 0 0,65-3-254 0 0,-4 7-130 0 0,-3-7 433 0 0,41 2-518 0 0,-71-2 480 0 0,94-1-507 0 0,33-5 18 0 0,21-1-215 0 0,17 0-371 0 0,45 43 394 0 0,12 33 119 0 0,22 107-1 0 0,-50-132-65 0 0,-34-53 9 0 0,0 1 1 0 0,0 0-1 0 0,0-1 0 0 0,0 1 1 0 0,0-1-1 0 0,0 1 1 0 0,0-1-1 0 0,0 1 1 0 0,0-1-1 0 0,0 0 1 0 0,0 1-1 0 0,-1-1 1 0 0,1 0-1 0 0,0 0 1 0 0,0 0-1 0 0,-1 1 0 0 0,1-1 1 0 0,0 0-1 0 0,-1 0 1 0 0,1 0-1 0 0,-1 0 1 0 0,1 0-1 0 0,-1 0 1 0 0,0 0-1 0 0,1 0 1 0 0,-1-1-1 0 0,0 1 1 0 0,0 0-1 0 0,0 0 1 0 0,0 0-1 0 0,0 0 0 0 0,0 0 1 0 0,0 0-1 0 0,0 0 1 0 0,0-1-41 0 0,2-7 113 0 0,27-109 107 0 0,6 29-126 0 0,2 16-176 0 0,-39 59-1191 0 0,-10 13-6423 0 0,8 1 2553 0 0,0 0-6293 0 0</inkml:trace>
  <inkml:trace contextRef="#ctx0" brushRef="#br0" timeOffset="16219.674">2149 3939 4465 0 0,'0'0'3037'0'0,"0"0"-1404"0"0,0 0-474 0 0,0 0 148 0 0,0 0 236 0 0,0 0 80 0 0,0 0-120 0 0,0 0-283 0 0,0 0-294 0 0,0 0-266 0 0,0 0-232 0 0,-5 11-18 0 0,-45 116 220 0 0,6 2 1 0 0,-18 96-631 0 0,39-127-516 0 0,32-130-8262 0 0,21-69 3238 0 0,-25 85 4384 0 0,50-161-4698 0 0,35-87 8663 0 0,-87 252-2812 0 0,-1-4 7042 0 0,-3 16 702 0 0,1 14-6494 0 0,0-4-889 0 0,0 0 1 0 0,1-1-1 0 0,0 1 0 0 0,1 0 1 0 0,0 0-1 0 0,0 0 0 0 0,1-1 1 0 0,0 0-1 0 0,1 1 0 0 0,3 4-358 0 0,38 89 627 0 0,-32-69-605 0 0,1-1 0 0 0,2-1 0 0 0,2 0 0 0 0,16 23-22 0 0,-2-32 283 0 0,-18-49 610 0 0,49-144 232 0 0,-50 127-1084 0 0,13-39-200 0 0,-3-1 0 0 0,-5-1 0 0 0,-3-1 159 0 0,-14 60-1665 0 0,-1 16-3440 0 0,0 9-668 0 0,0 0-5291 0 0</inkml:trace>
  <inkml:trace contextRef="#ctx0" brushRef="#br0" timeOffset="16996.861">3640 2496 2961 0 0,'0'0'4028'0'0,"0"0"-2340"0"0,0 0-644 0 0,0 0 99 0 0,0 0 149 0 0,0 0 60 0 0,0 0-44 0 0,0 0-131 0 0,0 0-113 0 0,0 0-92 0 0,0 0-149 0 0,0 0-105 0 0,0 0-70 0 0,13-11-51 0 0,40-36-2 0 0,-40 35-22 0 0,-20 35 986 0 0,-7 246-474 0 0,-22 65-889 0 0,18-220-370 0 0,17-100-1104 0 0,2-20-2418 0 0,23-70-11113 0 0,-19 63 9943 0 0</inkml:trace>
  <inkml:trace contextRef="#ctx0" brushRef="#br0" timeOffset="17268.185">3612 2441 5681 0 0,'0'0'2964'0'0,"0"0"-1522"0"0,0 0-453 0 0,0 0 100 0 0,0 0 126 0 0,0 0-3 0 0,0 0-38 0 0,0 0-106 0 0,0 0-86 0 0,0 0-29 0 0,0 0-124 0 0,0 0-132 0 0,0 0-94 0 0,24 4-102 0 0,76 10-81 0 0,-66-10-211 0 0,1-3 0 0 0,0-1-1 0 0,-1-1 1 0 0,1-2 0 0 0,-1-1 0 0 0,17-5-209 0 0,38-5-355 0 0,-59 11-2668 0 0,-35 14-2799 0 0,-14 3-2717 0 0,12-10 3206 0 0</inkml:trace>
  <inkml:trace contextRef="#ctx0" brushRef="#br0" timeOffset="17513.635">3634 2706 7106 0 0,'0'0'4528'0'0,"0"0"-2408"0"0,0 0-867 0 0,0 0 1 0 0,0 0 87 0 0,0 0-108 0 0,0 0-190 0 0,0 0-183 0 0,0 0-157 0 0,0 0-133 0 0,37-1-144 0 0,113-5-139 0 0,23-5-153 0 0,-128 15-2651 0 0,-31 1-1616 0 0,-2 4-3843 0 0,-10-5-256 0 0</inkml:trace>
  <inkml:trace contextRef="#ctx0" brushRef="#br0" timeOffset="17786.361">3868 3093 13475 0 0,'0'0'1131'0'0,"0"0"-195"0"0,0 0 40 0 0,0 0 83 0 0,0 0-55 0 0,0 0-177 0 0,0 0-232 0 0,0 0-168 0 0,0 0-131 0 0,0 0-84 0 0,-8 32-40 0 0,-26 101-61 0 0,-1-11 277 0 0,34-109-2228 0 0,17-22-14900 0 0,-13 5 13711 0 0</inkml:trace>
  <inkml:trace contextRef="#ctx0" brushRef="#br0" timeOffset="18066.675">3837 3085 10770 0 0,'0'0'1829'0'0,"0"0"-581"0"0,0 0-316 0 0,0 0 62 0 0,0 0 91 0 0,0 0 6 0 0,0 0-48 0 0,0 0-111 0 0,0 0-138 0 0,0 0-134 0 0,0 0-119 0 0,0 0-118 0 0,0 0-83 0 0,25-1-38 0 0,121-8 138 0 0,-90 0 519 0 0,-27 4-611 0 0,-11 2-3174 0 0,-2 1-2518 0 0,-1 2-3530 0 0,-15 0 1187 0 0</inkml:trace>
  <inkml:trace contextRef="#ctx0" brushRef="#br0" timeOffset="18301.001">3822 3244 6921 0 0,'0'0'3380'0'0,"0"0"-1657"0"0,0 0-499 0 0,0 0 163 0 0,0 0 83 0 0,0 0-123 0 0,0 0-195 0 0,0 0-220 0 0,0 0-174 0 0,0 0-156 0 0,0 0-183 0 0,33 1-128 0 0,103 4-126 0 0,-114-4-495 0 0,0-1 1 0 0,0-1-1 0 0,0-1 0 0 0,0-1 0 0 0,0 0 0 0 0,-1-2 0 0 0,3-1 330 0 0,12-4-4509 0 0,-23 7-1291 0 0,-3-1-3353 0 0</inkml:trace>
  <inkml:trace contextRef="#ctx0" brushRef="#br0" timeOffset="24359.939">1512 1388 0 0 0,'0'0'384'0'0,"0"0"126"0"0,0 0 23 0 0,0 0 16 0 0,1-3 44 0 0,7-12 690 0 0,6-4 6449 0 0,-14 20-2141 0 0,-19 20-4941 0 0,19-21-631 0 0,1 0 0 0 0,-1 0 0 0 0,0 0 0 0 0,0 0 0 0 0,1 0-1 0 0,-1 1 1 0 0,0-1 0 0 0,0 0 0 0 0,0 0 0 0 0,1 0 0 0 0,-1 1 0 0 0,0-1-1 0 0,0 0 1 0 0,0 0 0 0 0,0 1 0 0 0,0-1 0 0 0,1 0 0 0 0,-1 0 0 0 0,0 1 0 0 0,0-1-1 0 0,0 0 1 0 0,0 0 0 0 0,0 1 0 0 0,0-1 0 0 0,0 0 0 0 0,0 0 0 0 0,0 1 0 0 0,0-1-1 0 0,0 0 1 0 0,0 1 0 0 0,0-1 0 0 0,0 0 0 0 0,0 0 0 0 0,0 1 0 0 0,0-1 0 0 0,-1 0-1 0 0,1 0 1 0 0,0 1 0 0 0,0-1 0 0 0,0 0 0 0 0,0 0 0 0 0,0 1 0 0 0,-1-1 0 0 0,1 0-1 0 0,0 0 1 0 0,0 0 0 0 0,0 0 0 0 0,-1 1 0 0 0,1-1 0 0 0,0 0 0 0 0,0 0 0 0 0,-1 0-19 0 0,26-8 1237 0 0,12-24-285 0 0,-37 33-921 0 0,-1-1 0 0 0,1 0 0 0 0,-1 0 0 0 0,1 0 0 0 0,-1 0 0 0 0,1 0 0 0 0,-1 1 0 0 0,0-1 0 0 0,1 0-1 0 0,-1 0 1 0 0,1 0 0 0 0,-1-1 0 0 0,1 1 0 0 0,-1 0 0 0 0,0 0 0 0 0,1 0 0 0 0,-1 0 0 0 0,1 0 0 0 0,-1-1-1 0 0,1 1 1 0 0,-1 0 0 0 0,1 0 0 0 0,-1-1 0 0 0,1 1 0 0 0,-1-1 0 0 0,1 1 0 0 0,-1 0 0 0 0,1-1-1 0 0,0 1 1 0 0,-1-1 0 0 0,1 1 0 0 0,0-1 0 0 0,-1 1 0 0 0,1-1 0 0 0,0 1 0 0 0,0-1 0 0 0,-1 1 0 0 0,1-1-1 0 0,0 1 1 0 0,0-1 0 0 0,0 1 0 0 0,0-1 0 0 0,0 0 0 0 0,0 1 0 0 0,0-1 0 0 0,0 1 0 0 0,0-1-1 0 0,0 1 1 0 0,0-1 0 0 0,0 0 0 0 0,0 1 0 0 0,0-1 0 0 0,0 1 0 0 0,1-1 0 0 0,-1 1 0 0 0,0-1 0 0 0,0 1-1 0 0,1-1 1 0 0,-1 1 0 0 0,0-1 0 0 0,1 1 0 0 0,-1-1 0 0 0,0 1 0 0 0,1 0 0 0 0,-1-1 0 0 0,1 1-31 0 0,3 6 121 0 0,-1 1 1 0 0,1 0 0 0 0,-1 0 0 0 0,-1 0 0 0 0,1 1 0 0 0,-1-1 0 0 0,-1 0-1 0 0,1 1 1 0 0,-1-1 0 0 0,-1 1 0 0 0,1 5-122 0 0,1 284 500 0 0,-8 2-264 0 0,8-152 216 0 0,-2-147-440 0 0,2 1 992 0 0,-2-2-942 0 0,-4-13 74 0 0,-54-42-398 0 0,-79-55-799 0 0,21 42 647 0 0,117 69 405 0 0,-1 0-1 0 0,1 0 1 0 0,-1 0-1 0 0,1 0 1 0 0,-1-1-1 0 0,0 1 0 0 0,1 0 1 0 0,-1 0-1 0 0,1-1 1 0 0,-1 1-1 0 0,0 0 1 0 0,1 0-1 0 0,-1-1 0 0 0,0 1 1 0 0,1 0-1 0 0,-1-1 1 0 0,0 1-1 0 0,1 0 1 0 0,-1-1-1 0 0,0 1 0 0 0,0-1 1 0 0,1 1-1 0 0,-1-1 1 0 0,0 1-1 0 0,0 0 1 0 0,0-1-1 0 0,0 1 1 0 0,0-1-1 0 0,1 1 0 0 0,-1-1 1 0 0,0 1-1 0 0,0-1 1 0 0,0 1-1 0 0,0-1 1 0 0,0 1-1 0 0,-1-1 0 0 0,1 1 1 0 0,0-1-1 0 0,0 1 1 0 0,0 0-1 0 0,0-1 1 0 0,0 1-1 0 0,-1-1 0 0 0,1 1 1 0 0,0-1-1 0 0,0 1 1 0 0,-1 0-1 0 0,1-1 1 0 0,0 1-1 0 0,-1 0 0 0 0,1-1 1 0 0,0 1-1 0 0,-1 0 1 0 0,1-1-1 0 0,0 1 1 0 0,-1 0-1 0 0,1 0 1 0 0,-1-1-1 0 0,1 1 0 0 0,-1 0 1 0 0,1 0-1 0 0,0 0 1 0 0,-1 0-1 0 0,1 0 1 0 0,-1-1 9 0 0,48-9-132 0 0,-38 9 191 0 0,198-21 70 0 0,89 14-305 0 0,-192 12-492 0 0,-111 7 946 0 0,-26 0-278 0 0,-227 151 40 0 0,174-107-338 0 0,80-55-2622 0 0,4-6-9334 0 0,2 6 11978 0 0,0-1-7926 0 0</inkml:trace>
  <inkml:trace contextRef="#ctx0" brushRef="#br0" timeOffset="25120.011">1506 1340 0 0 0,'0'0'608'0'0,"0"0"131"0"0,0 0 50 0 0,0 0 45 0 0,0 0 63 0 0,0 0 104 0 0,0 0 102 0 0,1-2 58 0 0,0-8 6 0 0,-1 7-77 0 0,0 3-129 0 0,0 0-150 0 0,0 0-108 0 0,0 0-59 0 0,0 0 1 0 0,0 6 4480 0 0,-4 7-3837 0 0,-32 53-771 0 0,35-65-493 0 0,1 0 0 0 0,-1 0 0 0 0,0 0 0 0 0,1 0 0 0 0,-1 0 0 0 0,1 0 0 0 0,0 0 0 0 0,-1 0 0 0 0,1 0 0 0 0,0 0 0 0 0,0 0-1 0 0,-1 0 1 0 0,1 0 0 0 0,0 1 0 0 0,0-1 0 0 0,0 0 0 0 0,0 0 0 0 0,0 0 0 0 0,1 0 0 0 0,-1 0 0 0 0,0 0 0 0 0,1 0 0 0 0,-1 1 0 0 0,0-1 0 0 0,1 0 0 0 0,-1 0 0 0 0,1 0 0 0 0,-1-1 0 0 0,1 1 0 0 0,0 0 0 0 0,0 0 0 0 0,-1 0 0 0 0,1 0 0 0 0,0 0 0 0 0,0-1 0 0 0,0 1-1 0 0,0 0 1 0 0,-1-1 0 0 0,1 1 0 0 0,0-1 0 0 0,0 1 0 0 0,1-1 0 0 0,-1 1 0 0 0,0-1 0 0 0,0 0 0 0 0,0 1 0 0 0,0-1 0 0 0,0 0 0 0 0,0 0 0 0 0,0 0 0 0 0,0 0 0 0 0,1 0 0 0 0,-1 0 0 0 0,0 0 0 0 0,0 0 0 0 0,0-1 0 0 0,0 1 0 0 0,0 0 0 0 0,0-1 0 0 0,0 1-24 0 0,8-3 149 0 0,-1-1 1 0 0,1 0 0 0 0,-1-1-1 0 0,0 0 1 0 0,-1 0 0 0 0,1 0 0 0 0,-1-1-1 0 0,0 0 1 0 0,0-1 0 0 0,-1 0 0 0 0,0 0-1 0 0,0 0 1 0 0,-1 0 0 0 0,0-1-1 0 0,3-4-149 0 0,-8 11 17 0 0,1 1-1 0 0,-1 0 1 0 0,1-1-1 0 0,-1 1 1 0 0,1-1-1 0 0,-1 1 1 0 0,0-1-1 0 0,1 1 1 0 0,-1-1-1 0 0,0 1 1 0 0,1-1-1 0 0,-1 0 1 0 0,0 1-1 0 0,0-1 1 0 0,1 1-1 0 0,-1-1 1 0 0,0 0-1 0 0,0 1 1 0 0,0-1-1 0 0,0 0 1 0 0,0 1-1 0 0,0-1 1 0 0,0 0-1 0 0,0 1 1 0 0,0-1-1 0 0,0 0 1 0 0,0 1-1 0 0,0-1 1 0 0,0 1-1 0 0,-1-1 0 0 0,1 0 1 0 0,0 1-1 0 0,0-1 1 0 0,-1 1-1 0 0,1-1 1 0 0,0 1-1 0 0,-1-1 1 0 0,1 1-1 0 0,-1-1 1 0 0,1 1-1 0 0,-1-1 1 0 0,1 1-1 0 0,-1-1 1 0 0,1 1-1 0 0,-1 0 1 0 0,1-1-1 0 0,-1 1 1 0 0,1 0-1 0 0,-1-1 1 0 0,0 1-1 0 0,1 0 1 0 0,-1 0-1 0 0,0 0 1 0 0,1 0-1 0 0,-1-1 1 0 0,1 1-1 0 0,-1 0 1 0 0,0 0-1 0 0,1 0 1 0 0,-1 0-1 0 0,0 0 1 0 0,1 1-1 0 0,-1-1 1 0 0,0 0-1 0 0,1 0 0 0 0,-1 0-15 0 0,-43 19-395 0 0,-9 24-505 0 0,53-42 626 0 0,0-1-142 0 0,0 0-152 0 0,12-14-6835 0 0,-5 10 1811 0 0,-2 0-3723 0 0</inkml:trace>
  <inkml:trace contextRef="#ctx0" brushRef="#br0" timeOffset="27739.667">151 1671 0 0 0,'0'0'1366'0'0,"0"0"137"0"0,0 0-38 0 0,0 0-123 0 0,0 0-57 0 0,0 0-38 0 0,0 0-29 0 0,0 0-72 0 0,0 0-58 0 0,0 0-76 0 0,2-2-57 0 0,16-88 4246 0 0,-13 78-5175 0 0,0-1 0 0 0,1 1 0 0 0,0 0 0 0 0,1 1 0 0 0,1 0 0 0 0,-1 0 0 0 0,2 0 0 0 0,-1 1 1 0 0,1 0-1 0 0,1 1 0 0 0,0 0 0 0 0,0 0 0 0 0,10-5-26 0 0,-19 13-28 0 0,1 0 0 0 0,-1 0 1 0 0,0 0-1 0 0,1 0 0 0 0,-1 0 0 0 0,1 1 1 0 0,-1-1-1 0 0,1 0 0 0 0,-1 1 0 0 0,1-1 1 0 0,0 1-1 0 0,-1 0 0 0 0,1 0 0 0 0,0-1 1 0 0,-1 1-1 0 0,1 0 0 0 0,0 0 0 0 0,-1 1 1 0 0,1-1-1 0 0,-1 0 0 0 0,1 0 0 0 0,0 1 1 0 0,-1-1-1 0 0,1 1 0 0 0,-1 0 1 0 0,1-1-1 0 0,-1 1 0 0 0,1 0 0 0 0,-1 0 1 0 0,1 0-1 0 0,-1 0 0 0 0,0 0 0 0 0,0 0 1 0 0,0 0-1 0 0,1 0 0 0 0,-1 1 0 0 0,0-1 1 0 0,0 0-1 0 0,0 1 0 0 0,-1-1 0 0 0,1 1 1 0 0,0-1-1 0 0,-1 1 0 0 0,1-1 0 0 0,-1 1 1 0 0,1-1-1 0 0,-1 1 0 0 0,1 0 1 0 0,-1-1-1 0 0,0 1 28 0 0,18 134 581 0 0,-18-135-575 0 0,0-1 0 0 0,0 1 0 0 0,1 0 0 0 0,-1 0 0 0 0,0-1 0 0 0,0 1 0 0 0,1 0 0 0 0,-1 0 0 0 0,0-1 0 0 0,1 1 0 0 0,-1 0 0 0 0,1-1 0 0 0,-1 1 0 0 0,1 0 0 0 0,-1-1 0 0 0,1 1 0 0 0,-1-1 0 0 0,1 1 0 0 0,-1-1 0 0 0,1 1 0 0 0,0-1 0 0 0,-1 0 0 0 0,1 1 0 0 0,0-1 0 0 0,0 0 0 0 0,-1 1 0 0 0,1-1-1 0 0,0 0 1 0 0,0 0 0 0 0,-1 0 0 0 0,1 1 0 0 0,0-1 0 0 0,0 0 0 0 0,0 0 0 0 0,-1 0 0 0 0,1 0 0 0 0,0-1 0 0 0,0 1 0 0 0,0 0 0 0 0,-1 0 0 0 0,1 0 0 0 0,0-1 0 0 0,0 1 0 0 0,-1 0 0 0 0,1-1 0 0 0,0 1 0 0 0,-1 0 0 0 0,1-1 0 0 0,0 1 0 0 0,-1-1 0 0 0,1 1-6 0 0,34-39 457 0 0,-23 25-385 0 0,1-3-115 0 0,1 2 1 0 0,0 0 0 0 0,1 0-1 0 0,1 1 1 0 0,0 1-1 0 0,1 1 1 0 0,0 0-1 0 0,1 1 1 0 0,0 1 0 0 0,16-6 42 0 0,-32 17-4 0 0,0 0 1 0 0,0 0-1 0 0,0 1 1 0 0,0-1-1 0 0,-1 1 1 0 0,1-1-1 0 0,0 1 1 0 0,-1 0-1 0 0,1 0 1 0 0,-1-1-1 0 0,0 1 1 0 0,1 0-1 0 0,-1 0 1 0 0,0 0-1 0 0,0 0 1 0 0,0 1-1 0 0,-1-1 1 0 0,1 0 0 0 0,0 0-1 0 0,-1 0 1 0 0,0 1-1 0 0,1-1 1 0 0,-1 0-1 0 0,0 1 1 0 0,0-1-1 0 0,0 0 1 0 0,-1 1-1 0 0,1-1 1 0 0,0 0-1 0 0,-1 0 1 0 0,0 1-1 0 0,0 1 4 0 0,1 2 60 0 0,0 89 381 0 0,0-54-6473 0 0,2-34-2111 0 0,0-6 3158 0 0</inkml:trace>
  <inkml:trace contextRef="#ctx0" brushRef="#br0" timeOffset="34669.112">1055 1370 0 0 0,'0'0'263'0'0,"0"0"606"0"0,0 0 167 0 0,0 0-6 0 0,0 0-68 0 0,0 0-126 0 0,0 0-88 0 0,-5-27 6826 0 0,-42 6-4814 0 0,35 21-2741 0 0,-1 0-1 0 0,1 0 1 0 0,0 1 0 0 0,0 0-1 0 0,-1 2 1 0 0,1-1 0 0 0,0 1-1 0 0,0 1 1 0 0,1 0 0 0 0,-8 4-19 0 0,15-7 1 0 0,0 0 1 0 0,1 1-1 0 0,-1-1 0 0 0,0 1 1 0 0,1 0-1 0 0,0 0 1 0 0,-1 0-1 0 0,1 0 0 0 0,0 0 1 0 0,0 1-1 0 0,0-1 0 0 0,1 1 1 0 0,-1 0-1 0 0,1 0 1 0 0,-1 0-1 0 0,1 0 0 0 0,0 1 1 0 0,0-1-1 0 0,0 0 1 0 0,1 1-1 0 0,-1 0 0 0 0,1-1 1 0 0,0 1-1 0 0,0 0-1 0 0,15 80-84 0 0,-11-79 91 0 0,-2-1 1 0 0,0 0 1 0 0,0 0-1 0 0,1 0 1 0 0,0 0-1 0 0,0 0 0 0 0,0 0 1 0 0,0 0-1 0 0,1-1 1 0 0,-1 1-1 0 0,1-1 1 0 0,0 0-1 0 0,0 0 1 0 0,0 0-1 0 0,0 0 0 0 0,1 0 1 0 0,-1-1-1 0 0,1 1 1 0 0,0-1-1 0 0,0 0 1 0 0,0 0-1 0 0,0 0 1 0 0,0-1-1 0 0,0 1 1 0 0,0-1-1 0 0,0 0 0 0 0,0 0 1 0 0,3-1-9 0 0,0 0 126 0 0,-1-1 0 0 0,1 0 0 0 0,-1 0 0 0 0,1 0 0 0 0,-1-1 0 0 0,0 0 0 0 0,0-1 0 0 0,0 1 0 0 0,0-1 0 0 0,0 0 0 0 0,-1-1 0 0 0,1 1 0 0 0,-1-1 0 0 0,0 0 0 0 0,0 0 0 0 0,0-1 0 0 0,0 0 0 0 0,1-2-126 0 0,6-4 104 0 0,-1-1 0 0 0,0 0 0 0 0,-1-1 0 0 0,0 0 0 0 0,-1-1 0 0 0,-1 0 0 0 0,6-12-104 0 0,-9 16 59 0 0,13-59 483 0 0,-46 75-2347 0 0,24 55 2175 0 0,56 85-280 0 0,-46-128-260 0 0,-1 1-1 0 0,0-1 1 0 0,-2 1 0 0 0,0 0-1 0 0,-1 1 1 0 0,-1-1-1 0 0,0 0 1 0 0,-2 1 0 0 0,0-1-1 0 0,-1 0 1 0 0,-1 0-1 0 0,-1 0 1 0 0,-1 0-1 0 0,-6 16 171 0 0,2-16-459 0 0,0 1-1 0 0,-2-2 1 0 0,0 1-1 0 0,-1-2 1 0 0,-1 0-1 0 0,0 0 1 0 0,-2-1-1 0 0,0-1 0 0 0,0 0 1 0 0,-11 7 459 0 0,-62 22-1456 0 0,86-43 1527 0 0,1 0 1 0 0,-1 0 0 0 0,1 0 0 0 0,-1-1-1 0 0,0 1 1 0 0,1-1 0 0 0,-1 1 0 0 0,0-1-1 0 0,1 1 1 0 0,-1-1 0 0 0,0 0 0 0 0,1 0-1 0 0,-1 0 1 0 0,0 0 0 0 0,1 0 0 0 0,-1 0-1 0 0,0 0 1 0 0,0-1 0 0 0,1 1 0 0 0,-1 0-1 0 0,1-1 1 0 0,-1 0 0 0 0,0 1-1 0 0,1-1 1 0 0,-1 0 0 0 0,1 0 0 0 0,-1 0-1 0 0,1 0 1 0 0,0 0 0 0 0,-1 0 0 0 0,1 0-1 0 0,0 0 1 0 0,0-1 0 0 0,0 1 0 0 0,0-1-72 0 0,13-80 3893 0 0,55-27-2519 0 0,-35 64-827 0 0,84-94-61 0 0,-111 134-581 0 0,-1 1 1 0 0,1 0 0 0 0,0 0 0 0 0,0 1-1 0 0,0-1 1 0 0,1 1 0 0 0,-1 0-1 0 0,1 0 1 0 0,0 1 0 0 0,0 0 0 0 0,0 0-1 0 0,0 0 1 0 0,0 1 0 0 0,0 0-1 0 0,0 0 1 0 0,0 0 0 0 0,1 1 0 0 0,-1 0-1 0 0,0 0 1 0 0,2 1 94 0 0,17 12-5713 0 0,-20-9 2483 0 0,1 0-5016 0 0</inkml:trace>
</inkml:ink>
</file>

<file path=ppt/ink/ink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1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 7050 0 0,'0'0'3144'0'0,"0"0"-2016"0"0,0 0-718 0 0,0 0 93 0 0,0 0 290 0 0,0 0 233 0 0,0 0 67 0 0,0 0-77 0 0,0 0-130 0 0,0 0-126 0 0,0 0-146 0 0,0 0-126 0 0,29 2-98 0 0,92 7-113 0 0,-1-20 153 0 0,-59-4-885 0 0,-22 0-3591 0 0,-31 12 1420 0 0,-2 3-2228 0 0,-4 0-3173 0 0</inkml:trace>
</inkml:ink>
</file>

<file path=ppt/ink/ink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3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8794 0 0,'0'0'1203'0'0,"0"0"-19"0"0,0 0 147 0 0,0 0 109 0 0,0 0-50 0 0,0 0-160 0 0,0 0-192 0 0,0 0-189 0 0,0 0-161 0 0,0 0-149 0 0,0 0-138 0 0,0 0-124 0 0,0 0-102 0 0,34 0-90 0 0,110-1-50 0 0,-59-15-535 0 0,-60 5-372 0 0,18-3-3503 0 0,-16 5-2726 0 0,-12 5-710 0 0</inkml:trace>
</inkml:ink>
</file>

<file path=ppt/ink/ink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310 100 8570 0 0,'0'0'1892'0'0,"0"0"-399"0"0,0 0-235 0 0,0 0-109 0 0,0 0-166 0 0,0 0-269 0 0,0 0-235 0 0,0 0-147 0 0,0 0-44 0 0,0 0-1 0 0,0 0-24 0 0,0 0-18 0 0,-12 30-53 0 0,-40 97-56 0 0,-76 171-1572 0 0,42-120-7306 0 0,58-119 1430 0 0,25-51 6521 0 0</inkml:trace>
  <inkml:trace contextRef="#ctx0" brushRef="#br0" timeOffset="383.835">225 259 0 0 0,'0'0'375'0'0,"0"0"1258"0"0,0 0 244 0 0,0 0-102 0 0,0 0-179 0 0,0 0-111 0 0,0 0-60 0 0,0 0-98 0 0,0 0-99 0 0,0 0-159 0 0,0 0-253 0 0,0 0-265 0 0,0 0-229 0 0,6-22-166 0 0,16-66-94 0 0,-32 128 104 0 0,2 0 0 0 0,2 0 0 0 0,1 0 1 0 0,3 0-1 0 0,1 1 0 0 0,2 20-166 0 0,1-50-46 0 0,0 0 0 0 0,0 0 0 0 0,1-1 0 0 0,1 1 0 0 0,0-1 0 0 0,0 1 0 0 0,1-1 0 0 0,0 0 0 0 0,1-1 0 0 0,0 1 1 0 0,1-1-1 0 0,-1-1 0 0 0,2 1 0 0 0,-1-1 0 0 0,1 0 0 0 0,1-1 0 0 0,-1 0 0 0 0,1 0 0 0 0,5 2 46 0 0,-11-7 68 0 0,0-1-1 0 0,0 0 1 0 0,-1-1 0 0 0,1 1 0 0 0,0 0 0 0 0,0-1 0 0 0,0 0 0 0 0,0 1 0 0 0,0-1-1 0 0,0 0 1 0 0,0-1 0 0 0,0 1 0 0 0,0-1 0 0 0,0 1 0 0 0,0-1 0 0 0,0 0-1 0 0,0 0 1 0 0,0 0 0 0 0,-1 0 0 0 0,1 0 0 0 0,0-1 0 0 0,-1 1 0 0 0,1-1 0 0 0,-1 0-1 0 0,1 0 1 0 0,-1 0 0 0 0,0 0 0 0 0,0 0 0 0 0,0-1-68 0 0,52-75 2962 0 0,-46 65-2634 0 0,12-29 289 0 0,-1 0 1 0 0,-3-2-1 0 0,-1 0 0 0 0,7-36-617 0 0,18-54-78 0 0,-17 37-1350 0 0,-20 76-2353 0 0,-3 0-3371 0 0,0 20-3821 0 0</inkml:trace>
  <inkml:trace contextRef="#ctx0" brushRef="#br0" timeOffset="995.477">813 196 2849 0 0,'0'0'1163'0'0,"0"0"-129"0"0,0 0 91 0 0,0 0 208 0 0,0 0 126 0 0,0 0-44 0 0,0 0-207 0 0,0 0-225 0 0,0 0-150 0 0,0 0-57 0 0,0 0 12 0 0,0 0-25 0 0,0 0-71 0 0,0 20-123 0 0,2 64-123 0 0,-30 64 360 0 0,13-99-739 0 0,4-13-292 0 0,-2 0-1 0 0,-1-2 1 0 0,-2 1 0 0 0,-1-2-1 0 0,-8 11 226 0 0,-16 5-3924 0 0,18-25-4377 0 0,19-19 3344 0 0</inkml:trace>
  <inkml:trace contextRef="#ctx0" brushRef="#br0" timeOffset="1468.977">664 605 0 0 0,'0'0'1226'0'0,"0"0"97"0"0,0 0-2 0 0,0 0-53 0 0,0 0-33 0 0,0 0 11 0 0,0 0 12 0 0,0 0 0 0 0,0 0-56 0 0,19 12-103 0 0,64 35-131 0 0,-82-46-928 0 0,1 0 0 0 0,-1 0-1 0 0,0 0 1 0 0,1-1 0 0 0,-1 1-1 0 0,1 0 1 0 0,-1-1 0 0 0,1 1-1 0 0,-1-1 1 0 0,1 0 0 0 0,-1 0-1 0 0,1 1 1 0 0,-1-1 0 0 0,1 0-1 0 0,0 0 1 0 0,-1 0 0 0 0,1-1 0 0 0,-1 1-1 0 0,1 0 1 0 0,-1-1 0 0 0,1 1-1 0 0,-1 0 1 0 0,1-1 0 0 0,-1 0-1 0 0,1 1 1 0 0,-1-1 0 0 0,0 0-1 0 0,1 0 1 0 0,-1 0 0 0 0,0 0-1 0 0,0 0 1 0 0,1-1-40 0 0,4-2 197 0 0,24-21 20 0 0,-1-1 0 0 0,-2-1 0 0 0,0-1 0 0 0,-2-1 0 0 0,-1-2 0 0 0,-1 0 0 0 0,-2-2 0 0 0,-1 0 0 0 0,-2-1 0 0 0,-1-1-1 0 0,-2-1 1 0 0,6-22-217 0 0,0-31 142 0 0,-40 101-994 0 0,9 6 907 0 0,0 1 0 0 0,1 0 0 0 0,2 1 0 0 0,-1-1 0 0 0,2 2 0 0 0,1-1 1 0 0,1 0-1 0 0,0 1 0 0 0,1 0 0 0 0,2 0 0 0 0,0 0 0 0 0,1 0 1 0 0,1 0-1 0 0,1 0 0 0 0,1 0 0 0 0,1-1 0 0 0,1 4-55 0 0,47 192 626 0 0,-39-143-2177 0 0,-13-72 152 0 0,0-1-747 0 0,-1 0-2430 0 0,-2 0 2713 0 0,2 0 369 0 0,-1 0-3804 0 0</inkml:trace>
  <inkml:trace contextRef="#ctx0" brushRef="#br0" timeOffset="1733.612">1319 432 7274 0 0,'0'0'1589'0'0,"0"0"-134"0"0,0 0-13 0 0,0 0-11 0 0,0 0-182 0 0,0 0-246 0 0,0 0-253 0 0,0 0-258 0 0,-5 32-129 0 0,-16 102-114 0 0,13 24 222 0 0,8-148-1118 0 0,-3 9 365 0 0,-2-16-3521 0 0,-3-2-3770 0 0,6-1 2110 0 0</inkml:trace>
  <inkml:trace contextRef="#ctx0" brushRef="#br0" timeOffset="2047.683">1512 476 0 0 0,'0'0'297'0'0,"0"0"993"0"0,0 0 488 0 0,0 0 139 0 0,0 0-1 0 0,0 0-161 0 0,0 0-259 0 0,0 0-220 0 0,0 0-205 0 0,0 0-152 0 0,0 0-138 0 0,-28 29-106 0 0,-87 87-60 0 0,64-73 963 0 0,50-41-1515 0 0,1-1 1 0 0,-1 1-1 0 0,1 0 0 0 0,0 0 1 0 0,0 0-1 0 0,0 0 1 0 0,0 0-1 0 0,0 0 0 0 0,0 0 1 0 0,0 0-1 0 0,0 0 1 0 0,1 0-1 0 0,-1-1 1 0 0,1 1-1 0 0,-1 0 0 0 0,1 0 1 0 0,0 0-1 0 0,0-1 1 0 0,0 1-1 0 0,0 0 0 0 0,0-1 1 0 0,0 1-1 0 0,0-1 1 0 0,1 1-1 0 0,-1-1 1 0 0,1 0-1 0 0,-1 1 0 0 0,1-1 1 0 0,-1 0-1 0 0,1 0 1 0 0,-1 0-1 0 0,1 0 0 0 0,0 0 1 0 0,0-1-1 0 0,1 2-63 0 0,-1-1 116 0 0,99 41 2923 0 0,-3-7-3888 0 0,-91-34-76 0 0,5 0-4278 0 0,-8 2-4205 0 0</inkml:trace>
</inkml:ink>
</file>

<file path=ppt/ink/ink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2.4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253 26 9978 0 0,'0'0'1688'0'0,"0"0"-402"0"0,0 0-162 0 0,0 0 41 0 0,0 0 79 0 0,0 0-69 0 0,0 0-190 0 0,0 0-261 0 0,0 0-250 0 0,0 0-201 0 0,0 0-138 0 0,-3 8-63 0 0,-51 291 509 0 0,-29-2-1257 0 0,78-280 1559 0 0,-2 10-7533 0 0,16-41-843 0 0,-4 3 4179 0 0,-3 3-340 0 0</inkml:trace>
  <inkml:trace contextRef="#ctx0" brushRef="#br0" timeOffset="250.529">84 74 6665 0 0,'0'0'1026'0'0,"0"0"-179"0"0,0 0-119 0 0,0 0 61 0 0,0 0 110 0 0,0 0 64 0 0,0 0 45 0 0,0 0-19 0 0,0 0-60 0 0,0 0-89 0 0,0 0-99 0 0,0 0-119 0 0,0 0-119 0 0,36 2-89 0 0,113 4-66 0 0,-46-17 105 0 0,14-21-268 0 0,-44 10-2000 0 0,1 6-5846 0 0,-64 16 3696 0 0,-5 0-1543 0 0</inkml:trace>
  <inkml:trace contextRef="#ctx0" brushRef="#br0" timeOffset="502.78">1 446 4793 0 0,'0'0'2295'0'0,"0"0"-1165"0"0,0 0-19 0 0,0 0 338 0 0,0 0 172 0 0,0 0-105 0 0,0 0-292 0 0,32 0-280 0 0,101 0-209 0 0,35-11 663 0 0,-119 10-1522 0 0,15 0-1820 0 0,-23 4-6674 0 0,-31 0 1088 0 0</inkml:trace>
  <inkml:trace contextRef="#ctx0" brushRef="#br0" timeOffset="962.831">443 553 7122 0 0,'0'0'1368'0'0,"0"0"-387"0"0,0 0-224 0 0,0 0-37 0 0,0 0-32 0 0,0 0-44 0 0,0 0-61 0 0,0 0-71 0 0,0 0-68 0 0,0 0-59 0 0,0 0-73 0 0,0 0-48 0 0,-4 25-41 0 0,-19 123 67 0 0,21-134-1265 0 0,-10 68 2935 0 0,9-54-6079 0 0,3-1-6660 0 0,0-27 9399 0 0</inkml:trace>
  <inkml:trace contextRef="#ctx0" brushRef="#br0" timeOffset="1214.085">417 549 1952 0 0,'0'0'2052'0'0,"0"0"-1055"0"0,0 0-381 0 0,0 0 142 0 0,0 0 286 0 0,0 0 232 0 0,0 0 95 0 0,0 0 5 0 0,0 0-45 0 0,0 0-78 0 0,0 0-110 0 0,0 0-154 0 0,0 0-170 0 0,19 3-159 0 0,95 9 235 0 0,-40-17 88 0 0,-36 1-2693 0 0,0 2-6385 0 0,-38 3 4092 0 0,0 2-1704 0 0</inkml:trace>
  <inkml:trace contextRef="#ctx0" brushRef="#br0" timeOffset="1445.982">428 704 3825 0 0,'0'0'2470'0'0,"0"0"-1369"0"0,0 0-451 0 0,0 0 271 0 0,0 0 404 0 0,0 0 194 0 0,0 0-67 0 0,0 0-203 0 0,0 0-235 0 0,0 0-189 0 0,0 0-168 0 0,0 0-159 0 0,0 0-115 0 0,24 4-103 0 0,73 10-66 0 0,-1-14-717 0 0,-65-4-1774 0 0,-11 0-3927 0 0,-12 1-3195 0 0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5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300 282 1000 0 0,'0'0'1361'0'0,"0"0"-841"0"0,0 0-39 0 0,0 0 410 0 0,0 0 347 0 0,0 0 166 0 0,0 0 27 0 0,0 0-95 0 0,0 0-116 0 0,0 0-111 0 0,31-8-157 0 0,99-29-171 0 0,-44-2 444 0 0,-71 27-1016 0 0,155-148 1729 0 0,-153 135-1293 0 0,-18 27-842 0 0,-3 6-169 0 0,-78 224-24 0 0,-156 612-1413 0 0,233-828 1808 0 0,-2 14 96 0 0,0-1 0 0 0,-2 0-1 0 0,-2 0 1 0 0,0-1-1 0 0,-2 0 1 0 0,-1-1 0 0 0,-1-1-1 0 0,-1 0 1 0 0,-1-1-1 0 0,-2-1 1 0 0,0-1 0 0 0,-2 0-1 0 0,-11 9-100 0 0,28-30 77 0 0,0 0 1 0 0,0 0-1 0 0,0 0 0 0 0,0 0 1 0 0,0 0-1 0 0,-1-1 0 0 0,1 0 1 0 0,-1 0-1 0 0,1 0 0 0 0,-1-1 1 0 0,1 1-1 0 0,-1-1 0 0 0,1 0 1 0 0,-1 0-1 0 0,1-1 0 0 0,-1 0 1 0 0,1 1-1 0 0,-1-1 0 0 0,1-1 1 0 0,0 1-1 0 0,0-1 0 0 0,-1 1 1 0 0,1-1-1 0 0,0 0 0 0 0,0-1 0 0 0,1 1 1 0 0,-1-1-1 0 0,0 0 0 0 0,1 0 1 0 0,-1 0-1 0 0,1 0 0 0 0,-2-3-77 0 0,-2-1 44 0 0,0 0 0 0 0,1-1 0 0 0,0 0 0 0 0,0 0-1 0 0,0 0 1 0 0,1-1 0 0 0,1 0 0 0 0,0 0 0 0 0,0 0-1 0 0,0-1 1 0 0,1 1 0 0 0,1-1 0 0 0,-1 0-1 0 0,1-6-43 0 0,2 2 27 0 0,0 1-1 0 0,1 0 0 0 0,1-1 1 0 0,0 1-1 0 0,1 0 0 0 0,0 0 1 0 0,1 1-1 0 0,1-1 0 0 0,0 1 1 0 0,0-1-1 0 0,2 1 0 0 0,-1 1 1 0 0,1 0-1 0 0,1 0 0 0 0,0 0 1 0 0,1 1-1 0 0,0 0 0 0 0,0 0 1 0 0,3-1-27 0 0,9-7 3 0 0,0 0 1 0 0,1 2-1 0 0,1 1 0 0 0,0 0 1 0 0,1 2-1 0 0,1 1 0 0 0,0 0 1 0 0,0 2-1 0 0,3 1-3 0 0,76-21-158 0 0,45-6-2905 0 0,-98 22-1454 0 0,1 2-3563 0 0,-37 8 3982 0 0</inkml:trace>
</inkml:ink>
</file>

<file path=ppt/ink/ink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33.8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487 388 0 0 0,'0'0'212'0'0,"0"0"511"0"0,0 0 202 0 0,0 0 86 0 0,0 0-17 0 0,0 0-21 0 0,0 0-66 0 0,0 0-105 0 0,-6-13-7 0 0,-2-5-415 0 0,-22-44 2856 0 0,29 60-3018 0 0,0 0 0 0 0,-1 0 0 0 0,1 0 0 0 0,-1 1 1 0 0,1-1-1 0 0,-1 0 0 0 0,1 1 0 0 0,-1-1 0 0 0,0 1 0 0 0,0 0 0 0 0,1 0 0 0 0,-1-1 0 0 0,0 1 0 0 0,0 1 0 0 0,-1-1 0 0 0,1 0 0 0 0,0 0 0 0 0,0 1 0 0 0,0-1 0 0 0,0 1 0 0 0,-1-1 0 0 0,1 1 0 0 0,0 0 0 0 0,0 0 0 0 0,-2 0-218 0 0,-91 23 934 0 0,92-22-871 0 0,-180 73 1244 0 0,110-31-617 0 0,96-17-925 0 0,125 11 758 0 0,-144-37-504 0 0,-4 0-13 0 0,1 0 0 0 0,-1 0 0 0 0,1-1 0 0 0,0 1 0 0 0,-1 0 0 0 0,1 0 0 0 0,0 0 0 0 0,-1 0 0 0 0,1 0 0 0 0,-1 0 0 0 0,1 0 0 0 0,0 0 0 0 0,-1 0 0 0 0,1 1 0 0 0,0-1 0 0 0,-1 0 0 0 0,1 0 0 0 0,-1 0 0 0 0,1 1 0 0 0,0-1 0 0 0,-1 0 0 0 0,1 1 0 0 0,-1-1 0 0 0,1 1 0 0 0,-1-1 0 0 0,1 0 0 0 0,-1 1 0 0 0,0-1 0 0 0,1 1 0 0 0,-1-1 0 0 0,1 1 0 0 0,-1-1 0 0 0,0 1 0 0 0,1 0 0 0 0,-1-1 0 0 0,0 1 0 0 0,0-1 0 0 0,0 1 0 0 0,1 0 0 0 0,-1-1 0 0 0,0 1 0 0 0,0 0 0 0 0,0-1 0 0 0,0 1 0 0 0,0 0 0 0 0,0-1 0 0 0,0 1 0 0 0,0-1 0 0 0,0 1 0 0 0,-1 0 0 0 0,1-1 0 0 0,0 1 0 0 0,0 0 0 0 0,0-1 0 0 0,-1 1 0 0 0,1-1 0 0 0,0 1 0 0 0,-1-1 0 0 0,1 1 0 0 0,-1-1 0 0 0,1 1 0 0 0,0-1 0 0 0,-1 1 0 0 0,1-1 0 0 0,-1 1 0 0 0,1-1 0 0 0,-1 1-6 0 0,-164 145 654 0 0,158-140-630 0 0,3-4-13 0 0,0 0 0 0 0,1 0 0 0 0,-1 1 0 0 0,1-1 0 0 0,0 1-1 0 0,0 0 1 0 0,0 0 0 0 0,0 0 0 0 0,0 0 0 0 0,1 0 0 0 0,-1 1 0 0 0,1-1 0 0 0,0 1 0 0 0,0-1 0 0 0,0 1 0 0 0,1 0 0 0 0,-1 0 0 0 0,1 0 0 0 0,0 0 0 0 0,0 0 0 0 0,0 0 0 0 0,1 0 0 0 0,-1 0-1 0 0,1 1 1 0 0,0-1 0 0 0,0 0 0 0 0,0 0 0 0 0,1 0 0 0 0,1 4-11 0 0,1-5 26 0 0,0 0 0 0 0,1 0 0 0 0,-1 0 0 0 0,1-1 0 0 0,0 0-1 0 0,0 1 1 0 0,0-2 0 0 0,0 1 0 0 0,0 0 0 0 0,0-1 0 0 0,0 0 0 0 0,1 0 0 0 0,-1 0 0 0 0,1 0-1 0 0,-1-1 1 0 0,0 1 0 0 0,1-1 0 0 0,-1 0 0 0 0,1-1 0 0 0,-1 1 0 0 0,1-1 0 0 0,0 0-26 0 0,15 0 34 0 0,24-14-1119 0 0,-13-23-3530 0 0,-11-23-10160 0 0,-19 50 13539 0 0</inkml:trace>
  <inkml:trace contextRef="#ctx0" brushRef="#br0" timeOffset="270.019">246 1 8034 0 0,'0'0'1065'0'0,"0"0"-359"0"0,0 0-267 0 0,0 0-26 0 0,0 0 226 0 0,0 0 256 0 0,0 0 166 0 0,0 0 35 0 0,0 0-143 0 0,0 0-183 0 0,-11 32-171 0 0,-35 106-165 0 0,27-25 111 0 0,15 121 94 0 0,-9 91-531 0 0,-10-110-2641 0 0,26-205 40 0 0,2-5-5699 0 0,-2-2 3014 0 0</inkml:trace>
  <inkml:trace contextRef="#ctx0" brushRef="#br0" timeOffset="1001.134">944 170 3945 0 0,'0'0'1084'0'0,"0"0"-313"0"0,0 0-88 0 0,0 0 126 0 0,0 0 202 0 0,0 0 185 0 0,0 0 17 0 0,0 0-133 0 0,0 0-171 0 0,0 0-206 0 0,0 0-179 0 0,-10 33-129 0 0,-32 102-127 0 0,-49 171 315 0 0,50-199-347 0 0,41-106-84 0 0,0-1 119 0 0,0 0 91 0 0,3-31-31 0 0,1 0 0 0 0,2 1 0 0 0,1 0 0 0 0,1 0 0 0 0,2 0 0 0 0,12-24-331 0 0,151-393 504 0 0,-175 516-1233 0 0,-5-26 759 0 0,1 1 1 0 0,2 0-1 0 0,2 0 0 0 0,2 0 1 0 0,4 15-31 0 0,-3-47 17 0 0,1-1-1 0 0,0 0 1 0 0,1 0 0 0 0,0 0-1 0 0,1 0 1 0 0,1 0 0 0 0,-1-1-1 0 0,1 0 1 0 0,1 0 0 0 0,0 0-1 0 0,1 0 1 0 0,6 7-17 0 0,-11-16 67 0 0,-1 1-1 0 0,0-1 1 0 0,0 0 0 0 0,1 0-1 0 0,-1 0 1 0 0,0 0-1 0 0,1 0 1 0 0,-1 0 0 0 0,1 0-1 0 0,-1-1 1 0 0,1 1 0 0 0,-1 0-1 0 0,1-1 1 0 0,0 0 0 0 0,-1 1-1 0 0,1-1 1 0 0,0 0 0 0 0,-1 0-1 0 0,1 1 1 0 0,0-1 0 0 0,-1-1-1 0 0,1 1 1 0 0,0 0 0 0 0,-1 0-1 0 0,1-1 1 0 0,0 1-1 0 0,-1-1 1 0 0,1 1 0 0 0,0-1-1 0 0,-1 0 1 0 0,1 1 0 0 0,-1-1-1 0 0,0 0 1 0 0,1 0 0 0 0,-1 0-1 0 0,0 0 1 0 0,1 0 0 0 0,-1-1-1 0 0,0 1 1 0 0,0 0 0 0 0,0-1-1 0 0,0 1 1 0 0,0-1-67 0 0,46-71 2317 0 0,-43 66-2262 0 0,130-291 1376 0 0,-100 196-1494 0 0,-30 79-3192 0 0,-3 0-3382 0 0,-1 23 520 0 0,-2 0-2788 0 0</inkml:trace>
  <inkml:trace contextRef="#ctx0" brushRef="#br0" timeOffset="1288.087">1621 222 9994 0 0,'0'0'3201'0'0,"0"0"-1434"0"0,0 0-574 0 0,0 0-56 0 0,0 0-26 0 0,0 0-147 0 0,0 0-243 0 0,0 0-201 0 0,0 0-98 0 0,0 0-69 0 0,0 0-7 0 0,0 0-32 0 0,13 2-71 0 0,169 14 732 0 0,-164-16-1230 0 0,8 0-1237 0 0,-11 0-4567 0 0,-15-1 484 0 0,0-1 1776 0 0,0 2-2282 0 0</inkml:trace>
  <inkml:trace contextRef="#ctx0" brushRef="#br0" timeOffset="1540.883">1533 461 5329 0 0,'0'0'1162'0'0,"0"0"127"0"0,0 0 289 0 0,0 0 194 0 0,0 0-27 0 0,0 0-181 0 0,0 0-246 0 0,0 0-241 0 0,0 0-245 0 0,34 6-237 0 0,106 15-197 0 0,-43-23-117 0 0,-7-18-879 0 0,-52 10-2091 0 0,-3 0-3506 0 0,-24 7-3263 0 0</inkml:trace>
  <inkml:trace contextRef="#ctx0" brushRef="#br0" timeOffset="2101.418">2089 601 3929 0 0,'0'0'2091'0'0,"0"0"-493"0"0,0 0 199 0 0,0 0 293 0 0,0 0 23 0 0,0 0-304 0 0,0 0-419 0 0,0 0-281 0 0,0 0-186 0 0,0 0-154 0 0,0 0-120 0 0,0 0-102 0 0,0 0-84 0 0,4-19-47 0 0,15-60-18 0 0,13-1 543 0 0,-27 62-902 0 0,2 1 1 0 0,0-1 0 0 0,1 1 0 0 0,1 1-1 0 0,0-1 1 0 0,2 2 0 0 0,-1-1 0 0 0,2 2-1 0 0,0-1 1 0 0,1 1 0 0 0,8-6-40 0 0,-18 17-50 0 0,0 1 0 0 0,1-1 0 0 0,-1 1 0 0 0,1 0 0 0 0,-1-1 0 0 0,1 2 0 0 0,0-1 1 0 0,0 0-1 0 0,0 1 0 0 0,0 0 0 0 0,0 0 0 0 0,0 0 0 0 0,0 0 0 0 0,0 0 0 0 0,1 1 0 0 0,-1 0 0 0 0,0 0 0 0 0,1 0 50 0 0,16 45-417 0 0,-5 68 351 0 0,-16-112 71 0 0,0 1-1 0 0,0-1 0 0 0,1 0 0 0 0,-1 0 0 0 0,1 1 0 0 0,-1-1 0 0 0,1 0 1 0 0,0 0-1 0 0,-1 0 0 0 0,1 0 0 0 0,0 0 0 0 0,0 0 0 0 0,0 0 0 0 0,0 0 1 0 0,0 0-1 0 0,0 0 0 0 0,0 0 0 0 0,0 0 0 0 0,0-1 0 0 0,0 1 0 0 0,0 0 1 0 0,1-1-1 0 0,-1 1 0 0 0,0-1 0 0 0,0 0 0 0 0,1 1 0 0 0,-1-1 0 0 0,0 0 1 0 0,0 0-1 0 0,1 0 0 0 0,-1 1 0 0 0,0-1 0 0 0,1-1 0 0 0,-1 1 0 0 0,0 0 1 0 0,1 0-1 0 0,-1 0 0 0 0,0-1 0 0 0,1 1 0 0 0,-1-1 0 0 0,0 1 0 0 0,1-1-4 0 0,51-29 166 0 0,135-112-270 0 0,-104 104 18 0 0,-82 57 91 0 0,-45 205 184 0 0,56-173-1757 0 0,20-39-3961 0 0,-4-12-3193 0 0,-19 0 2110 0 0</inkml:trace>
  <inkml:trace contextRef="#ctx0" brushRef="#br0" timeOffset="5637.915">3328 240 0 0 0,'0'0'247'0'0,"0"0"666"0"0,0 0 350 0 0,0 0 323 0 0,0 0 205 0 0,0 0-61 0 0,0 0-182 0 0,0 0-208 0 0,0 0-188 0 0,0 0-147 0 0,0 0-120 0 0,-9-5-97 0 0,-44-26 1075 0 0,44 31-1792 0 0,-1 1 0 0 0,1 0 0 0 0,-1 0 0 0 0,1 1 0 0 0,-1 0 0 0 0,1 1 0 0 0,0 0 0 0 0,0 1 0 0 0,0 0 0 0 0,1 0 0 0 0,0 0 0 0 0,-1 1 0 0 0,1 1 0 0 0,1-1 0 0 0,-1 1 0 0 0,1 1 0 0 0,0-1 0 0 0,0 1 0 0 0,1 0 0 0 0,0 1 0 0 0,0-1 0 0 0,1 1 0 0 0,0 1-71 0 0,2-6-5 0 0,0 1 0 0 0,0-1 0 0 0,0 1 0 0 0,0 0 0 0 0,1 0-1 0 0,-1 0 1 0 0,1 0 0 0 0,0 0 0 0 0,1 1 0 0 0,-1-1 0 0 0,1 0 0 0 0,-1 1 0 0 0,1-1 0 0 0,1 1 0 0 0,-1 0 0 0 0,1-1 0 0 0,0 1 0 0 0,0 0 0 0 0,0-1 0 0 0,0 1 0 0 0,1 0 0 0 0,0-1-1 0 0,0 1 1 0 0,0-1 0 0 0,0 1 0 0 0,1-1 0 0 0,0 0 0 0 0,0 0 0 0 0,0 1 0 0 0,0-1 0 0 0,1 0 0 0 0,0-1 0 0 0,-1 1 0 0 0,1 0 0 0 0,1-1 0 0 0,-1 0 0 0 0,0 0 0 0 0,1 0 0 0 0,0 0 0 0 0,0 0-1 0 0,-1-1 1 0 0,2 1 0 0 0,-1-1 0 0 0,0 0 0 0 0,0-1 0 0 0,1 1 0 0 0,-1-1 0 0 0,2 1 5 0 0,2-1 71 0 0,-1 1 57 0 0,0-1 0 0 0,1 0 0 0 0,-1 0 0 0 0,0-1 0 0 0,0 0 0 0 0,0 0 0 0 0,1 0 0 0 0,-1-1 0 0 0,0 0 0 0 0,0-1 0 0 0,0 0 0 0 0,0 0 0 0 0,0 0 0 0 0,0-1 0 0 0,-1 0 0 0 0,1 0 0 0 0,-1 0 0 0 0,3-3-128 0 0,115-131 896 0 0,-53 23-858 0 0,-66 221-1644 0 0,13 229 367 0 0,-18-302 1057 0 0,-2 0-1 0 0,-2 1 1 0 0,-1-1 0 0 0,-1-1-1 0 0,-2 1 1 0 0,-1-1 0 0 0,-2-1-1 0 0,-3 4 183 0 0,11-25 45 0 0,-1-1 0 0 0,-1 1 1 0 0,0-1-1 0 0,0 0 0 0 0,-1-1 0 0 0,0 1 0 0 0,-1-1 0 0 0,0 0 0 0 0,0-1 0 0 0,-1 1 0 0 0,0-1 0 0 0,-1-1 1 0 0,1 0-1 0 0,-2 0 0 0 0,1-1 0 0 0,-1 0 0 0 0,1 0 0 0 0,-2-1 0 0 0,1-1 0 0 0,0 1 0 0 0,-1-2 0 0 0,0 1 1 0 0,0-2-1 0 0,0 1 0 0 0,0-2 0 0 0,0 1 0 0 0,-1-1 0 0 0,-10-1-45 0 0,19 0 50 0 0,1 0-1 0 0,-1-1 1 0 0,0 1-1 0 0,1 0 1 0 0,-1-1 0 0 0,0 0-1 0 0,1 0 1 0 0,-1 1-1 0 0,1-1 1 0 0,-1-1-1 0 0,1 1 1 0 0,0 0 0 0 0,-1-1-1 0 0,1 1 1 0 0,0-1-1 0 0,0 0 1 0 0,0 1-1 0 0,0-1 1 0 0,0 0 0 0 0,1 0-1 0 0,-1 0 1 0 0,1-1-1 0 0,-1 1 1 0 0,1 0-1 0 0,0-1 1 0 0,-1 1 0 0 0,1-1-1 0 0,0 1 1 0 0,1-1-1 0 0,-1 1 1 0 0,0-1-1 0 0,1 0 1 0 0,0 1 0 0 0,-1-1-1 0 0,1 0 1 0 0,0 1-1 0 0,0-1 1 0 0,1 0-1 0 0,-1 0-49 0 0,1-6 67 0 0,1 1 0 0 0,0-1 0 0 0,0 0-1 0 0,1 1 1 0 0,0 0 0 0 0,1 0-1 0 0,0 0 1 0 0,0 0 0 0 0,0 0 0 0 0,1 1-1 0 0,3-4-66 0 0,26-25 36 0 0,1 1-1 0 0,3 2 1 0 0,0 1-1 0 0,2 2 1 0 0,1 2-1 0 0,1 2 0 0 0,33-14-35 0 0,62-23-1480 0 0,-78 41-6704 0 0,-47 18-2444 0 0</inkml:trace>
</inkml:ink>
</file>

<file path=ppt/ink/ink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49.0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41 888 0 0,'0'0'1571'0'0,"0"0"54"0"0,0 0 56 0 0,0 0-4 0 0,0 0-161 0 0,0 0-218 0 0,0 0-246 0 0,0 0-225 0 0,0 0-182 0 0,0 0-167 0 0,0 0-122 0 0,1-5-104 0 0,-1 3-225 0 0,0 1-1 0 0,0-1 1 0 0,0 1 0 0 0,1-1 0 0 0,-1 1 0 0 0,1-1 0 0 0,-1 1 0 0 0,1-1 0 0 0,-1 1 0 0 0,1 0 0 0 0,0-1 0 0 0,-1 1 0 0 0,1 0 0 0 0,0 0 0 0 0,0-1-1 0 0,0 1 1 0 0,0 0 0 0 0,0 0 0 0 0,0 0 0 0 0,0 0 0 0 0,1 0 0 0 0,-1 0 0 0 0,0 1 0 0 0,0-1 0 0 0,1 0 0 0 0,-1 1 0 0 0,0-1 0 0 0,1 1-1 0 0,-1-1 1 0 0,1 1 0 0 0,-1 0 0 0 0,1-1 0 0 0,-1 1 0 0 0,1 0 0 0 0,-1 0 0 0 0,1 0 0 0 0,1 0-27 0 0,142 0 2051 0 0,-136 1-2010 0 0,1 0 0 0 0,-1 1-1 0 0,0 0 1 0 0,1 0 0 0 0,-1 1 0 0 0,0 0 0 0 0,-1 1 0 0 0,1 0-1 0 0,0 0 1 0 0,-1 1 0 0 0,0 0 0 0 0,0 1 0 0 0,-1-1 0 0 0,0 1-1 0 0,1 1 1 0 0,-2-1 0 0 0,1 1 0 0 0,-1 1 0 0 0,0-1 0 0 0,-1 1-1 0 0,4 6-40 0 0,-3 5 122 0 0,-1 0 0 0 0,0 0 0 0 0,-2 1 0 0 0,0-1 0 0 0,-1 1 0 0 0,-1-1-1 0 0,0 1 1 0 0,-2 0 0 0 0,-1 0 0 0 0,0-1 0 0 0,-1 1 0 0 0,-1-1 0 0 0,-1 0-1 0 0,-1 0 1 0 0,0 0 0 0 0,-7 11-122 0 0,-20 90 339 0 0,12 68 240 0 0,20-175-515 0 0,1-1 0 0 0,0 1 0 0 0,1-1 0 0 0,1 1 0 0 0,0-1 1 0 0,0 1-1 0 0,1-1 0 0 0,1 0 0 0 0,0 0 0 0 0,1-1 0 0 0,4 9-64 0 0,-1-6 141 0 0,1-1 0 0 0,0 0 1 0 0,1-1-1 0 0,0 0 0 0 0,1 0 0 0 0,1-1 0 0 0,-1 0 0 0 0,2-1 0 0 0,-1-1 0 0 0,1 0 0 0 0,1-1 1 0 0,0 0-1 0 0,0-1 0 0 0,0 0 0 0 0,1-2 0 0 0,7 3-141 0 0,21-1 1224 0 0,-43-7-968 0 0,0 0 18 0 0,0 0-12 0 0,0 0-20 0 0,0 0-17 0 0,0 0-9 0 0,0 0-10 0 0,0 0-20 0 0,-2-1-178 0 0,0-1-1 0 0,0 0 1 0 0,0 0-1 0 0,0 1 0 0 0,0-1 1 0 0,-1 1-1 0 0,1 0 1 0 0,0-1-1 0 0,-1 1 0 0 0,1 0 1 0 0,-1 1-1 0 0,0-1 1 0 0,1 0-1 0 0,-1 1 0 0 0,1-1 1 0 0,-1 1-1 0 0,0 0 1 0 0,0 0-1 0 0,1 0 0 0 0,-1 0 1 0 0,0 1-1 0 0,1-1 1 0 0,-1 1-1 0 0,0-1 0 0 0,1 1 1 0 0,-1 0-8 0 0,-10 0 74 0 0,8 0-80 0 0,1 1-1 0 0,-1-1 1 0 0,0 1-1 0 0,1 0 1 0 0,0 0-1 0 0,0 1 1 0 0,-1 0 0 0 0,2-1-1 0 0,-1 1 1 0 0,0 1-1 0 0,0-1 1 0 0,1 0-1 0 0,0 1 1 0 0,0 0 0 0 0,0 0-1 0 0,0 0 1 0 0,0 0-1 0 0,1 0 1 0 0,0 0-1 0 0,0 1 1 0 0,0-1 0 0 0,0 1-1 0 0,0 3 7 0 0,1 1-3 0 0,1 0 0 0 0,0 1 1 0 0,0-1-1 0 0,1 1 0 0 0,0-1 0 0 0,1 0 0 0 0,0 0 0 0 0,0 0 1 0 0,1 0-1 0 0,0 0 0 0 0,1 0 0 0 0,0-1 0 0 0,0 1 0 0 0,1-1 1 0 0,0 0-1 0 0,0 0 0 0 0,1-1 0 0 0,3 4 3 0 0,31 55-10 0 0,-35-57 26 0 0,0 0 0 0 0,0 0 1 0 0,-1 0-1 0 0,0 1 0 0 0,-1 0 0 0 0,0 0 1 0 0,0 0-1 0 0,-1 0 0 0 0,0 0 1 0 0,-1 0-1 0 0,-1 1 0 0 0,1-1 1 0 0,-1 0-1 0 0,-1 1 0 0 0,0-1 0 0 0,-1 0 1 0 0,0 0-1 0 0,0 0 0 0 0,-1 0 1 0 0,0 0-1 0 0,-1 0 0 0 0,0-1 0 0 0,-3 5-16 0 0,-1-2 18 0 0,-2 0 0 0 0,1 0-1 0 0,-2-1 1 0 0,1 0-1 0 0,-1-1 1 0 0,-1-1 0 0 0,0 1-1 0 0,0-2 1 0 0,-1 0-1 0 0,0 0 1 0 0,-1-1-1 0 0,1-1 1 0 0,-1 0 0 0 0,-1-1-1 0 0,1 0 1 0 0,-1-1-1 0 0,1-1 1 0 0,-1-1-1 0 0,0 0 1 0 0,0 0 0 0 0,0-2-1 0 0,-1 0-17 0 0,-46-12-1417 0 0,45-27-3104 0 0,17 11-6502 0 0,0 19 473 0 0</inkml:trace>
  <inkml:trace contextRef="#ctx0" brushRef="#br0" timeOffset="435.244">871 892 1240 0 0,'0'0'3850'0'0,"0"0"-2111"0"0,0 0-628 0 0,0 0 150 0 0,0 0 242 0 0,0 0 112 0 0,0 0-79 0 0,0 0-125 0 0,0 0-152 0 0,0 0-164 0 0,0 0-118 0 0,0 0-123 0 0,0 0-103 0 0,29 0-71 0 0,92 0-68 0 0,-29-4 715 0 0,36-10-507 0 0,-120 12-111 0 0,-2 0-4418 0 0,-6 2-9193 0 0,-1 0 5163 0 0</inkml:trace>
  <inkml:trace contextRef="#ctx0" brushRef="#br0" timeOffset="681.921">863 1120 9066 0 0,'0'0'1031'0'0,"0"0"-160"0"0,0 0 296 0 0,0 0 404 0 0,0 0 173 0 0,0 0-114 0 0,0 0-250 0 0,0 0-282 0 0,0 0-264 0 0,0 0-199 0 0,36 0-215 0 0,116-1-136 0 0,82-20 242 0 0,-100 6-2959 0 0,-117 13-383 0 0,-8-3-6177 0 0,-7 5 978 0 0</inkml:trace>
  <inkml:trace contextRef="#ctx0" brushRef="#br0" timeOffset="1201.668">998 615 6457 0 0,'0'0'1339'0'0,"0"0"-236"0"0,0 0-141 0 0,0 0-25 0 0,0 0-37 0 0,0 0 30 0 0,0 0 46 0 0,0 0 39 0 0,0 0 80 0 0,0 0-67 0 0,0 0-117 0 0,0 0-100 0 0,0 0-103 0 0,23 19-57 0 0,74 57-39 0 0,8-15 795 0 0,-70-47-1099 0 0,190 81 595 0 0,-222-94-898 0 0,-1 0 0 0 0,1 0 0 0 0,-1 0 0 0 0,1 0 0 0 0,-1 0 0 0 0,0 1 0 0 0,0-1 0 0 0,1 1 0 0 0,-1 0 0 0 0,0 0 0 0 0,0 0 0 0 0,0 0 1 0 0,-1 0-1 0 0,1 0 0 0 0,0 0 0 0 0,-1 0 0 0 0,0 1 0 0 0,1-1 0 0 0,-1 1 0 0 0,0-1 0 0 0,0 1 0 0 0,0-1 0 0 0,0 1 0 0 0,-1 0 0 0 0,1-1 0 0 0,-1 1 0 0 0,0 0 0 0 0,0-1 0 0 0,0 1 0 0 0,0 0 0 0 0,0 0 0 0 0,0-1 0 0 0,-1 1 0 0 0,1 0 0 0 0,-1-1 1 0 0,0 1-1 0 0,0-1 0 0 0,0 1 0 0 0,0-1 0 0 0,0 1 0 0 0,0-1 0 0 0,-1 1 0 0 0,1-1 0 0 0,-1 0 0 0 0,0 0 0 0 0,0 1-5 0 0,-21 26 105 0 0,-1-2-1 0 0,-2 0 1 0 0,-1-1-1 0 0,0-2 1 0 0,-2 0 0 0 0,-1-2-105 0 0,-55 48 179 0 0,-9 16-589 0 0,86-61-1674 0 0,8-14-7332 0 0,0-7 4122 0 0,0-4-1594 0 0</inkml:trace>
</inkml:ink>
</file>

<file path=ppt/ink/ink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53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113 23 1608 0 0,'0'0'2214'0'0,"0"0"-819"0"0,0 0-196 0 0,0 0 173 0 0,0 0 158 0 0,0 0 41 0 0,0 0-175 0 0,0 0-306 0 0,0 0-333 0 0,0 0-251 0 0,0 0-215 0 0,-3 2-145 0 0,1-2-119 0 0,1 1 0 0 0,0 0 0 0 0,-1 0 0 0 0,1 0-1 0 0,0 0 1 0 0,0 1 0 0 0,0-1 0 0 0,0 0 0 0 0,0 0 0 0 0,0 1 0 0 0,0-1-1 0 0,0 1 1 0 0,1-1 0 0 0,-1 1 0 0 0,0-1 0 0 0,1 1 0 0 0,-1-1 0 0 0,1 1-1 0 0,0-1 1 0 0,-1 1 0 0 0,1 0 0 0 0,0-1 0 0 0,0 1 0 0 0,0 0-1 0 0,0-1 1 0 0,0 1 0 0 0,1-1 0 0 0,-1 1 0 0 0,0 0 0 0 0,1 0-27 0 0,6 243 2180 0 0,-9-178-2072 0 0,-4 1 0 0 0,-3-1 0 0 0,-2 0-1 0 0,-4-1 1 0 0,-2-1 0 0 0,-7 13-108 0 0,9-42-1923 0 0,15-35 837 0 0,0-1-306 0 0,3-9-1982 0 0,21-33-4720 0 0,-18 30 5255 0 0</inkml:trace>
  <inkml:trace contextRef="#ctx0" brushRef="#br0" timeOffset="279.39">39 107 0 0 0,'0'0'543'0'0,"0"0"237"0"0,0 0 209 0 0,0 0 401 0 0,0 0 341 0 0,0 0 108 0 0,0 0-84 0 0,0 0-168 0 0,0 0-164 0 0,0 0-134 0 0,0 0-140 0 0,0 0-166 0 0,0 0-127 0 0,30-6-144 0 0,94-20-136 0 0,-7-4 686 0 0,61-14-2561 0 0,-179 62-3654 0 0,-14 4-2621 0 0,10-15 2536 0 0</inkml:trace>
  <inkml:trace contextRef="#ctx0" brushRef="#br0" timeOffset="528.722">34 406 2417 0 0,'0'0'1896'0'0,"0"0"-848"0"0,0 0 51 0 0,0 0 427 0 0,0 0 263 0 0,0 0-43 0 0,0 0-247 0 0,0 0-248 0 0,0 0-248 0 0,0 0-208 0 0,0 0-186 0 0,32-6-167 0 0,97-17-130 0 0,-39 4 599 0 0,-46 10-3066 0 0,-10 7-7934 0 0,-28 2 3990 0 0</inkml:trace>
  <inkml:trace contextRef="#ctx0" brushRef="#br0" timeOffset="880.398">323 667 5521 0 0,'0'0'1172'0'0,"0"0"-582"0"0,0 0-46 0 0,0 0 300 0 0,0 0 180 0 0,0 0-9 0 0,0 0-149 0 0,0 0-202 0 0,0 0-191 0 0,0 0-123 0 0,0 0-107 0 0,0 0-65 0 0,0 0-43 0 0,-3 33-38 0 0,-9 102-5 0 0,9-65 536 0 0,3-47-7438 0 0,2-23 138 0 0,-1 0 5718 0 0</inkml:trace>
  <inkml:trace contextRef="#ctx0" brushRef="#br0" timeOffset="1184.975">327 656 2697 0 0,'0'0'1709'0'0,"0"0"-634"0"0,0 0-171 0 0,0 0 222 0 0,0 0 252 0 0,0 0 127 0 0,0 0-34 0 0,0 0-136 0 0,0 0-179 0 0,0 0-249 0 0,0 0-220 0 0,0 0-183 0 0,0 0-164 0 0,19 1-108 0 0,59 0-62 0 0,38-14-313 0 0,-81 13-2166 0 0,-23 0-1604 0 0,0 0-3853 0 0,-10 0 4701 0 0</inkml:trace>
  <inkml:trace contextRef="#ctx0" brushRef="#br0" timeOffset="1451.291">343 822 2529 0 0,'0'0'1113'0'0,"0"0"-371"0"0,0 0-40 0 0,0 0 152 0 0,0 0 166 0 0,0 0 163 0 0,0 0 92 0 0,0 0 43 0 0,0 0-33 0 0,0 0-150 0 0,0 0-184 0 0,0 0-188 0 0,0 0-171 0 0,20 0-145 0 0,98 0 28 0 0,-58-6-461 0 0,-40 5-2885 0 0,1 0-4293 0 0,-15 1 801 0 0</inkml:trace>
</inkml:ink>
</file>

<file path=ppt/ink/ink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55.6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1 299 4465 0 0,'0'0'1316'0'0,"0"0"-33"0"0,0 0 65 0 0,0 0 89 0 0,0 0-26 0 0,0 0-204 0 0,0 0-274 0 0,0 0-235 0 0,0 0-118 0 0,0 0-27 0 0,0 0 45 0 0,0 0 7 0 0,12 0-29 0 0,92-7 1063 0 0,49-8-137 0 0,-87 13-1481 0 0,1 0-3854 0 0,-54 4-352 0 0,-7 1-4296 0 0,-4 0 4808 0 0</inkml:trace>
  <inkml:trace contextRef="#ctx0" brushRef="#br0" timeOffset="250.183">19 483 5817 0 0,'0'0'1922'0'0,"0"0"-1123"0"0,0 0-235 0 0,0 0 365 0 0,0 0 364 0 0,0 0 82 0 0,0 0-119 0 0,0 0-197 0 0,0 0-240 0 0,0 0-178 0 0,0 0-154 0 0,33-4-154 0 0,102-11-129 0 0,-42 3-74 0 0,-29 4-2006 0 0,-18 7-5706 0 0,-38 1-588 0 0</inkml:trace>
  <inkml:trace contextRef="#ctx0" brushRef="#br0" timeOffset="3230.038">489 582 512 0 0,'0'0'863'0'0,"0"0"22"0"0,0 0 164 0 0,0 0 259 0 0,0 0 155 0 0,0 0 33 0 0,0 0-93 0 0,0 0-169 0 0,0 0-166 0 0,0 0-126 0 0,0 0-141 0 0,-3-6-74 0 0,0 1-475 0 0,1 0 1 0 0,0 0-1 0 0,0 0 1 0 0,1 0-1 0 0,0-1 1 0 0,0 1-1 0 0,0 0 0 0 0,0-1 1 0 0,1 1-1 0 0,0 0 1 0 0,0-1-1 0 0,0 1 1 0 0,1 0-1 0 0,0-1-252 0 0,7-22 372 0 0,2 0 1 0 0,1 1-1 0 0,1 0 1 0 0,2 1-1 0 0,0 1 1 0 0,2 0-1 0 0,5-5-372 0 0,-10 13 9 0 0,2 0 1 0 0,0 2-1 0 0,0-1 0 0 0,2 2 0 0 0,0 0 0 0 0,0 1 0 0 0,14-9-9 0 0,-28 21-26 0 0,0-1-1 0 0,0 1 0 0 0,1 0 1 0 0,-1 0-1 0 0,0 0 0 0 0,1 0 1 0 0,-1 0-1 0 0,0 0 0 0 0,1 0 1 0 0,-1 1-1 0 0,1-1 0 0 0,-1 0 1 0 0,1 1-1 0 0,0 0 0 0 0,-1-1 0 0 0,1 1 1 0 0,0 0-1 0 0,-1-1 0 0 0,1 1 1 0 0,0 0-1 0 0,-1 0 0 0 0,1 1 1 0 0,0-1-1 0 0,-1 0 0 0 0,1 0 1 0 0,-1 1-1 0 0,1-1 0 0 0,0 1 1 0 0,-1-1-1 0 0,1 1 0 0 0,-1 0 1 0 0,1 0-1 0 0,0 0 27 0 0,19 201 301 0 0,-15-140-273 0 0,-6-62-42 0 0,32-36 273 0 0,130-167-461 0 0,-76 122-106 0 0,-85 80 291 0 0,-1 0-1 0 0,1 1 1 0 0,0-1-1 0 0,-1 0 1 0 0,1 0-1 0 0,0 1 1 0 0,0-1-1 0 0,-1 1 1 0 0,1-1-1 0 0,0 0 1 0 0,0 1-1 0 0,0-1 1 0 0,0 1-1 0 0,0 0 1 0 0,-1-1-1 0 0,1 1 1 0 0,0 0-1 0 0,0 0 1 0 0,0-1-1 0 0,0 1 1 0 0,0 0-1 0 0,0 0 1 0 0,0 0-1 0 0,0 0 1 0 0,0 0-1 0 0,0 0 1 0 0,0 1-1 0 0,0-1 1 0 0,0 0-1 0 0,0 0 1 0 0,0 1-1 0 0,0-1 1 0 0,0 0 0 0 0,0 1-1 0 0,0-1 1 0 0,-1 1-1 0 0,1 0 1 0 0,0-1-1 0 0,0 1 1 0 0,0-1-1 0 0,-1 1 1 0 0,1 0-1 0 0,0 0 1 0 0,-1-1-1 0 0,1 1 1 0 0,-1 0-1 0 0,1 0 1 0 0,-1 0-1 0 0,1 0 1 0 0,-1 0-1 0 0,0 0 1 0 0,1 0-1 0 0,-1-1 1 0 0,0 1-1 0 0,0 0 1 0 0,0 0 17 0 0,12 65 61 0 0,-11-56-11 0 0,1 163 81 0 0,-8-137-1014 0 0,-1-14-5883 0 0,6-21 2107 0 0,0-1-1436 0 0</inkml:trace>
  <inkml:trace contextRef="#ctx0" brushRef="#br0" timeOffset="3857.009">1518 71 5425 0 0,'0'0'792'0'0,"0"0"-74"0"0,0 0 94 0 0,0 0 186 0 0,0 0 150 0 0,0 0-12 0 0,0 0-125 0 0,0 0-190 0 0,0 0-179 0 0,0 0-175 0 0,0 0-186 0 0,0 0-145 0 0,-31 23-93 0 0,-95 73-38 0 0,84-50-5 0 0,40-38 5 0 0,-2 1-49 0 0,1 0 0 0 0,1 1 0 0 0,-1-1-1 0 0,2 0 1 0 0,-1 1 0 0 0,1-1 0 0 0,0 1-1 0 0,1-1 1 0 0,1 1 0 0 0,-1-1 0 0 0,2 6 44 0 0,0-14 29 0 0,0 0 0 0 0,-1 1 0 0 0,1-1 1 0 0,0 0-1 0 0,0 0 0 0 0,0 0 0 0 0,0 0 1 0 0,1-1-1 0 0,-1 1 0 0 0,0 0 0 0 0,0-1 1 0 0,0 0-1 0 0,1 1 0 0 0,-1-1 0 0 0,0 0 1 0 0,0 0-1 0 0,1 0 0 0 0,-1-1 1 0 0,0 1-1 0 0,0 0 0 0 0,0-1 0 0 0,1 1 1 0 0,-1-1-1 0 0,0 0 0 0 0,0 0 0 0 0,0 0 1 0 0,0 0-1 0 0,0 0 0 0 0,0 0 0 0 0,-1-1 1 0 0,1 1-1 0 0,0-1-29 0 0,253-238 755 0 0,-255 241-770 0 0,-1 0 0 0 0,1 0 0 0 0,0 0 0 0 0,-1 0 0 0 0,1 1 0 0 0,0-1 0 0 0,0 0 0 0 0,0 0 0 0 0,0 0 0 0 0,0 1 0 0 0,0-1 0 0 0,0 0 0 0 0,0 0 0 0 0,1 0 0 0 0,-1 0 0 0 0,0 1 0 0 0,1-1 0 0 0,-1 0 0 0 0,1 0 0 0 0,-1 0 0 0 0,1 0 0 0 0,0 0 0 0 0,-1 0 0 0 0,1 0 0 0 0,0 0 0 0 0,0 0 0 0 0,0-1 0 0 0,-1 1 0 0 0,1 0 0 0 0,0 0 0 0 0,0-1 0 0 0,0 1 0 0 0,0-1 0 0 0,0 1 0 0 0,0-1 0 0 0,1 1 0 0 0,-1-1 0 0 0,0 1 0 0 0,0-1 0 0 0,0 0 0 0 0,0 0 0 0 0,0 1 0 0 0,1-1 0 0 0,-1 0 0 0 0,0 0 0 0 0,0 0 0 0 0,0-1 0 0 0,1 1 0 0 0,-1 0 0 0 0,0 0 0 0 0,0-1 0 0 0,0 1 0 0 0,0 0 0 0 0,0-1 0 0 0,0 1 0 0 0,0-1 0 0 0,1 0 0 0 0,-1 1 0 0 0,-1-1 0 0 0,1 0 0 0 0,0 1 0 0 0,0-1 0 0 0,0 0 0 0 0,0 0 0 0 0,0 0 0 0 0,-1 0 0 0 0,1 0 0 0 0,0 0 0 0 0,-1 0 0 0 0,1-1 15 0 0,-2 95-74 0 0,-5-1 0 0 0,-3 0-1 0 0,-17 66 75 0 0,6-69-180 0 0,-3-2 0 0 0,-4 0 0 0 0,-11 17 180 0 0,31-86 21 0 0,-1-1-1 0 0,-1 1 0 0 0,0-1 0 0 0,-2-1 1 0 0,0 0-1 0 0,0 0 0 0 0,-2-1 0 0 0,0-1 1 0 0,-1 0-1 0 0,-5 4-20 0 0,17-16 8 0 0,0 0 0 0 0,1 0 1 0 0,-1-1-1 0 0,0 1 0 0 0,0-1 0 0 0,1 1 1 0 0,-1-1-1 0 0,-1 0 0 0 0,1 1 0 0 0,0-1 1 0 0,0 0-1 0 0,0-1 0 0 0,0 1 0 0 0,-1 0 0 0 0,1-1 1 0 0,0 1-1 0 0,-1-1 0 0 0,1 0 0 0 0,0 1 1 0 0,-1-1-1 0 0,1 0 0 0 0,0-1 0 0 0,-1 1 0 0 0,1 0 1 0 0,-1-1-1 0 0,1 1 0 0 0,0-1 0 0 0,0 0 1 0 0,-1 0-1 0 0,1 0 0 0 0,0 0 0 0 0,0 0 1 0 0,0 0-1 0 0,0 0 0 0 0,0-1 0 0 0,0 1 0 0 0,1-1 1 0 0,-1 0-1 0 0,0 1 0 0 0,1-1 0 0 0,-1 0 1 0 0,1 0-1 0 0,-1 0 0 0 0,1 0 0 0 0,0 0 0 0 0,0 0 1 0 0,-1-2-9 0 0,1-19 75 0 0,1-1 0 0 0,1 1 0 0 0,2 0 0 0 0,0 0 0 0 0,1 0 1 0 0,1 1-1 0 0,1-1 0 0 0,1 1 0 0 0,1 0 0 0 0,1 1 0 0 0,1 0 0 0 0,0 1 0 0 0,2-1 1 0 0,0 2-1 0 0,13-15-75 0 0,93-104-278 0 0,-57 93-5210 0 0,-53 41 1346 0 0,-2 4-1499 0 0</inkml:trace>
  <inkml:trace contextRef="#ctx0" brushRef="#br0" timeOffset="4197.436">1948 34 3721 0 0,'0'0'645'0'0,"0"0"-238"0"0,0 0-47 0 0,0 0 111 0 0,0 0 34 0 0,0 0-21 0 0,0 0-31 0 0,0 0 24 0 0,0 0 107 0 0,0 0 163 0 0,0 0 77 0 0,0 0-4 0 0,5 4-21 0 0,-3-3-771 0 0,0 1 104 0 0,1-1-1 0 0,-1 1 0 0 0,0 0 1 0 0,0 0-1 0 0,-1 0 0 0 0,1 0 0 0 0,0 0 1 0 0,-1 0-1 0 0,1 0 0 0 0,-1 0 1 0 0,1 1-1 0 0,-1-1 0 0 0,0 1 1 0 0,0-1-1 0 0,0 1 0 0 0,-1-1 1 0 0,1 1-1 0 0,0 0 0 0 0,-1-1 1 0 0,0 1-1 0 0,0 1-131 0 0,0 29 352 0 0,-3 0 0 0 0,0-1 0 0 0,-2 0-1 0 0,-2 1 1 0 0,0-2 0 0 0,-6 10-352 0 0,-30 67-464 0 0,4-40-4038 0 0,27-50-1868 0 0,6-13 1512 0 0</inkml:trace>
  <inkml:trace contextRef="#ctx0" brushRef="#br0" timeOffset="4726.386">1858 362 0 0 0,'0'0'656'0'0,"0"0"44"0"0,0 0 62 0 0,0 0 33 0 0,0 0 11 0 0,0 0 17 0 0,0 0-39 0 0,0 0-19 0 0,13 6 7 0 0,41 18 27 0 0,-52-24-703 0 0,-1 1 1 0 0,1 0 0 0 0,-1-1-1 0 0,1 1 1 0 0,0-1 0 0 0,-1 0 0 0 0,1 0-1 0 0,-1 1 1 0 0,1-1 0 0 0,0 0-1 0 0,-1 0 1 0 0,1 0 0 0 0,0-1-1 0 0,-1 1 1 0 0,1 0 0 0 0,-1 0 0 0 0,1-1-1 0 0,-1 1 1 0 0,1-1 0 0 0,-1 0-1 0 0,1 1 1 0 0,-1-1 0 0 0,1 0 0 0 0,-1 0-1 0 0,0 0 1 0 0,1 0 0 0 0,-1 0-1 0 0,1-1-96 0 0,3-2 469 0 0,13-11-66 0 0,0-1 0 0 0,-1 0 0 0 0,-1-1-1 0 0,-1-1 1 0 0,0-1 0 0 0,-1 0 0 0 0,-1-1-1 0 0,-1 0 1 0 0,2-6-403 0 0,13-20 309 0 0,37-101-433 0 0,-82 185-702 0 0,6 94 1464 0 0,6 202-100 0 0,0-312-853 0 0,1-7-2191 0 0,3-5-3962 0 0,2-9 759 0 0</inkml:trace>
  <inkml:trace contextRef="#ctx0" brushRef="#br0" timeOffset="5030.554">2425 155 8082 0 0,'0'0'2334'0'0,"0"0"-1153"0"0,0 0-462 0 0,0 0 62 0 0,0 0 77 0 0,0 0-42 0 0,0 0-134 0 0,0 0-172 0 0,0 0-140 0 0,0 0-91 0 0,-3 32-61 0 0,-13 100-75 0 0,-2 33-202 0 0,2-87-1252 0 0,3-46-5840 0 0,10-29 1090 0 0,2-3 3670 0 0</inkml:trace>
  <inkml:trace contextRef="#ctx0" brushRef="#br0" timeOffset="5420.335">2528 299 0 0 0,'0'0'1012'0'0,"0"0"214"0"0,0 0 89 0 0,0 0 76 0 0,0 0 45 0 0,0 0-6 0 0,0 0-117 0 0,0 0-143 0 0,0 0-177 0 0,0 0-192 0 0,0 0-139 0 0,0 0-115 0 0,-19 14-73 0 0,-60 43-61 0 0,52-29 355 0 0,27-24-702 0 0,0-1 0 0 0,0 0 0 0 0,1 1 0 0 0,-1-1-1 0 0,1 0 1 0 0,-1 1 0 0 0,1-1 0 0 0,0 0 0 0 0,0 0 0 0 0,0 0-1 0 0,1 0 1 0 0,-1 0 0 0 0,1 0 0 0 0,0 0 0 0 0,-1 0 0 0 0,1-1-1 0 0,0 1 1 0 0,1 0 0 0 0,-1-1 0 0 0,0 0 0 0 0,1 0 0 0 0,0 0-1 0 0,-1 0 1 0 0,1 0 0 0 0,0 0 0 0 0,0 0 0 0 0,0-1 0 0 0,0 0-1 0 0,3 1-65 0 0,23 19 793 0 0,-10 1-240 0 0,4 4-712 0 0,-5-16-4969 0 0,-12-9-331 0 0,-2-1-2001 0 0</inkml:trace>
</inkml:ink>
</file>

<file path=ppt/ink/ink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12.6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442 306 0 0 0,'0'0'499'0'0,"0"0"414"0"0,0 0 52 0 0,0 0-60 0 0,0 0-89 0 0,12-2-109 0 0,49-7 1411 0 0,-61 9-1221 0 0,0 0 110 0 0,0 0 59 0 0,0 0 13 0 0,0 0-42 0 0,0 0-87 0 0,0 0-81 0 0,0 0-79 0 0,0 0-58 0 0,0 0-40 0 0,0 0-62 0 0,-16 0 755 0 0,-13 2-1372 0 0,1 2 0 0 0,-1 1 0 0 0,1 1-1 0 0,1 1 1 0 0,-1 1 0 0 0,1 2 0 0 0,-24 12-13 0 0,-21 6 133 0 0,71-28-145 0 0,0 0 0 0 0,0 0-1 0 0,1 0 1 0 0,-1 1 0 0 0,0-1 0 0 0,0 0 0 0 0,0 0-1 0 0,1 1 1 0 0,-1-1 0 0 0,0 0 0 0 0,0 1 0 0 0,1-1-1 0 0,-1 1 1 0 0,0-1 0 0 0,1 1 0 0 0,-1-1 0 0 0,0 1-1 0 0,1 0 1 0 0,-1-1 0 0 0,1 1 0 0 0,-1 0 0 0 0,1-1 0 0 0,-1 1-1 0 0,1 0 1 0 0,0-1 0 0 0,-1 1 0 0 0,1 0 0 0 0,0 0-1 0 0,-1 0 1 0 0,1 0 0 0 0,0-1 0 0 0,0 1 0 0 0,0 0-1 0 0,0 0 1 0 0,0 0 0 0 0,0 0 0 0 0,0-1 0 0 0,0 1-1 0 0,0 0 1 0 0,0 0 0 0 0,1 0 0 0 0,-1 0 0 0 0,0-1 0 0 0,0 1-1 0 0,1 0 1 0 0,-1 0 0 0 0,1-1 0 0 0,-1 1 0 0 0,1 0-1 0 0,-1-1 1 0 0,1 1 0 0 0,-1 0 0 0 0,1-1 0 0 0,-1 1-1 0 0,1-1 1 0 0,0 1 0 0 0,-1-1 0 0 0,1 1 0 0 0,0-1-1 0 0,0 1 1 0 0,-1-1 0 0 0,1 0 0 0 0,0 1 0 0 0,0-1-1 0 0,0 0 1 0 0,0 0 12 0 0,56 29 151 0 0,170-3 238 0 0,-226-26-391 0 0,0 0 0 0 0,0 0 0 0 0,-1 0-1 0 0,1 0 1 0 0,0 0 0 0 0,0 0 0 0 0,-1 0 0 0 0,1 0 0 0 0,0 1 0 0 0,-1-1 0 0 0,1 0 0 0 0,0 1 0 0 0,-1-1 0 0 0,1 0 0 0 0,0 1 0 0 0,-1-1 0 0 0,1 1 0 0 0,-1-1 0 0 0,1 1 0 0 0,-1-1 0 0 0,1 1 0 0 0,-1-1 0 0 0,1 1 0 0 0,-1 0 0 0 0,1-1 0 0 0,-1 1 0 0 0,0 0 0 0 0,1-1 0 0 0,-1 1 0 0 0,0 0 0 0 0,0-1 0 0 0,0 1 0 0 0,1 0 0 0 0,-1 0 0 0 0,0-1 0 0 0,0 1 0 0 0,0 0 0 0 0,0 0 0 0 0,0-1 0 0 0,0 1 0 0 0,0 0 0 0 0,-1 0 0 0 0,1-1 0 0 0,0 1 0 0 0,0 0 0 0 0,0 0 0 0 0,-1-1 0 0 0,1 1 0 0 0,0 0 0 0 0,-1-1 0 0 0,1 1 0 0 0,-1-1 0 0 0,1 1 0 0 0,-1 0 0 0 0,1-1 0 0 0,-1 1 0 0 0,1-1 0 0 0,-1 1 0 0 0,0-1 0 0 0,1 0 0 0 0,-1 1 2 0 0,-36 32 56 0 0,-349 224-467 0 0,346-213 311 0 0,39-43 94 0 0,0 0 1 0 0,1 0 0 0 0,-1 1-1 0 0,0-1 1 0 0,1 0-1 0 0,-1 0 1 0 0,0 1 0 0 0,1-1-1 0 0,0 0 1 0 0,-1 1 0 0 0,1-1-1 0 0,0 0 1 0 0,-1 1 0 0 0,1-1-1 0 0,0 0 1 0 0,0 1 0 0 0,0-1-1 0 0,0 0 1 0 0,1 1-1 0 0,-1-1 1 0 0,0 1 0 0 0,1-1-1 0 0,-1 0 1 0 0,0 1 0 0 0,1-1-1 0 0,-1 0 1 0 0,1 0 0 0 0,0 0-1 0 0,0 1 1 0 0,-1-1 0 0 0,1 0-1 0 0,0 0 1 0 0,0 0-1 0 0,0 0 1 0 0,0 0 0 0 0,0 0-1 0 0,0 0 1 0 0,0-1 0 0 0,0 1-1 0 0,1 0 6 0 0,24 10-32 0 0,0-2-1 0 0,1 0 1 0 0,0-2-1 0 0,0-1 0 0 0,1-1 1 0 0,0-1-1 0 0,0-2 1 0 0,0-1-1 0 0,0-1 0 0 0,18-2 33 0 0,-16 2-799 0 0,-9-5-3495 0 0,-11-6-4832 0 0,-6 5 6449 0 0</inkml:trace>
  <inkml:trace contextRef="#ctx0" brushRef="#br0" timeOffset="301.397">381 0 6481 0 0,'0'0'549'0'0,"0"0"-324"0"0,0 0-98 0 0,0 0 271 0 0,0 0 468 0 0,0 0 443 0 0,0 0 169 0 0,0 0-84 0 0,0 0-221 0 0,0 0-240 0 0,-3 34-193 0 0,-8 105-158 0 0,1 130 991 0 0,-92 250-968 0 0,94-317-3013 0 0,6-172-490 0 0,2-12-1855 0 0,0-11 1809 0 0,0-2-2486 0 0</inkml:trace>
</inkml:ink>
</file>

<file path=ppt/ink/ink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16.6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54 303 0 0 0,'0'0'1000'0'0,"0"0"350"0"0,0 0 204 0 0,0 0 42 0 0,0 0-54 0 0,0 0-60 0 0,0 0-83 0 0,0 0-132 0 0,0 0-156 0 0,0 0-152 0 0,0 0-193 0 0,-10-5-134 0 0,-33-15-141 0 0,82 15 1881 0 0,498 5 3340 0 0,-565-14-4502 0 0,23 11-1208 0 0,-22-8-51 0 0,1-1 0 0 0,0-2 0 0 0,1 0 0 0 0,0-2 0 0 0,2-1 0 0 0,-1-1 0 0 0,2 0 0 0 0,0-3 49 0 0,-5-47-3136 0 0,32 46-1394 0 0,8 3-4070 0 0,-7 14 813 0 0</inkml:trace>
</inkml:ink>
</file>

<file path=ppt/ink/ink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14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1 810 0 0 0,'0'0'1050'0'0,"0"0"-356"0"0,0 0-73 0 0,0 0 220 0 0,0 0 290 0 0,0 0 173 0 0,0 0-32 0 0,0 0-163 0 0,0 0-170 0 0,0 0-133 0 0,0 0-32 0 0,0 0 9 0 0,0 0 12 0 0,8-8 14 0 0,64-65 2025 0 0,246-332 1700 0 0,-171 185-4051 0 0,-111 143-24 0 0,-36 76-422 0 0,0 1-119 0 0,0 0-89 0 0,-2 20-500 0 0,-62 213 515 0 0,62-220 151 0 0,-4 24 13 0 0,2 0-1 0 0,1 0 1 0 0,2 0-1 0 0,3 35-7 0 0,-1-66-3 0 0,0-1 0 0 0,0 1 0 0 0,0-1 0 0 0,0 0 0 0 0,1 0-1 0 0,0 1 1 0 0,0-1 0 0 0,1 0 0 0 0,-1-1 0 0 0,1 1 0 0 0,0 0 0 0 0,0-1 0 0 0,1 1-1 0 0,-1-1 1 0 0,1 0 0 0 0,0 0 0 0 0,3 2 3 0 0,-3-6 26 0 0,1 0 0 0 0,0 0 0 0 0,-1 0 0 0 0,1 0 0 0 0,0-1 1 0 0,-1 1-1 0 0,1-1 0 0 0,-1 0 0 0 0,1-1 0 0 0,-1 1 0 0 0,0-1 0 0 0,1 0 0 0 0,-1 0 0 0 0,0 0 0 0 0,0-1 0 0 0,-1 1 0 0 0,1-1 1 0 0,0 0-1 0 0,-1 0 0 0 0,1 0 0 0 0,-1-1 0 0 0,0 1 0 0 0,0-1 0 0 0,-1 0 0 0 0,1 0 0 0 0,-1 0 0 0 0,2-3-26 0 0,4-2 20 0 0,66-84-38 0 0,-3-3 0 0 0,49-91 18 0 0,-44 32 148 0 0,-85 233-612 0 0,-3-19 744 0 0,3 1 0 0 0,2-1 0 0 0,3 1 0 0 0,3 1 0 0 0,3 8-280 0 0,-2-17 263 0 0,-15 132 199 0 0,1-97-727 0 0,9-77-4151 0 0,1-8-618 0 0,0-2-3682 0 0,4 0 4483 0 0</inkml:trace>
  <inkml:trace contextRef="#ctx0" brushRef="#br0" timeOffset="831.511">1512 586 2224 0 0,'0'0'2428'0'0,"0"0"-941"0"0,0 0-299 0 0,0 0 82 0 0,0 0 98 0 0,0 0 13 0 0,0 0-96 0 0,0 0-193 0 0,0 0-196 0 0,0 0-196 0 0,0 0-200 0 0,0 0-144 0 0,-7 0-79 0 0,-22 1-43 0 0,-18 32 711 0 0,33-19-768 0 0,-53 75 118 0 0,58-76-296 0 0,1 0 1 0 0,1 1 0 0 0,0-1 0 0 0,1 2 0 0 0,1-1 0 0 0,0 1 0 0 0,1 0 0 0 0,0 0 0 0 0,1 0 0 0 0,1 0-1 0 0,1 0 1 0 0,0 1 0 0 0,1 9 0 0 0,1-21 12 0 0,0 1 0 0 0,0-1 0 0 0,0 1 1 0 0,1-1-1 0 0,-1 1 0 0 0,1-1 0 0 0,1 0 0 0 0,-1 0 0 0 0,0 0 0 0 0,1 0 0 0 0,0 0 0 0 0,0-1 0 0 0,0 1 0 0 0,0-1 1 0 0,1 0-1 0 0,-1 1 0 0 0,1-2 0 0 0,0 1 0 0 0,0 0 0 0 0,0-1 0 0 0,0 0 0 0 0,0 0 0 0 0,1 0 0 0 0,-1 0 0 0 0,0-1 1 0 0,1 0-1 0 0,-1 1 0 0 0,1-2 0 0 0,0 1 0 0 0,4 0-12 0 0,4-2 79 0 0,-1 0 1 0 0,1-1-1 0 0,-1-1 1 0 0,1 0-1 0 0,-1 0 1 0 0,0-2-1 0 0,0 1 1 0 0,-1-1-1 0 0,1-1 1 0 0,-1 0-1 0 0,0-1 1 0 0,-1 0-1 0 0,1 0 1 0 0,-2-1-1 0 0,1-1 1 0 0,-1 1-1 0 0,0-1 0 0 0,-1-1 1 0 0,0 0-1 0 0,0 0 1 0 0,-1-1-1 0 0,2-5-79 0 0,-7 15-32 0 0,-1-1 0 0 0,0 0-1 0 0,0 0 1 0 0,-1 0 0 0 0,1 0-1 0 0,0 0 1 0 0,0-1 0 0 0,-1 1-1 0 0,0 0 1 0 0,1 0 0 0 0,-1 0-1 0 0,0 0 1 0 0,0-1 0 0 0,0 1-1 0 0,0 0 1 0 0,0 0 0 0 0,-1 0-1 0 0,1 0 1 0 0,-1-1 0 0 0,1 1-1 0 0,-1 0 1 0 0,0 0 0 0 0,0 0-1 0 0,0 0 1 0 0,0 0 0 0 0,0 0-1 0 0,0 1 1 0 0,-1-1 0 0 0,1 0-1 0 0,0 0 1 0 0,-1 1 0 0 0,0-1-1 0 0,1 1 1 0 0,-1 0 0 0 0,0-1-1 0 0,0 1 1 0 0,1 0 0 0 0,-1 0-1 0 0,0 0 1 0 0,0 0 0 0 0,0 0-1 0 0,-1 1 1 0 0,1-1 0 0 0,0 1-1 0 0,0-1 1 0 0,0 1 0 0 0,0 0-1 0 0,-1 0 1 0 0,1 0 0 0 0,0 0-1 0 0,0 0 1 0 0,0 0 0 0 0,-1 0 32 0 0,-9 0-630 0 0,0 0 1 0 0,0 1 0 0 0,0 1-1 0 0,0-1 1 0 0,0 2-1 0 0,0 0 1 0 0,0 0 0 0 0,1 1-1 0 0,0 0 1 0 0,0 1 0 0 0,0 1-1 0 0,0-1 1 0 0,-1 3 629 0 0,13-8-14 0 0,-1 0 1 0 0,0 0 0 0 0,1 0-1 0 0,-1 0 1 0 0,0 0-1 0 0,1 1 1 0 0,-1-1-1 0 0,0 0 1 0 0,1 0-1 0 0,-1 1 1 0 0,0-1-1 0 0,1 0 1 0 0,-1 0-1 0 0,0 1 1 0 0,0-1 0 0 0,0 0-1 0 0,1 1 1 0 0,-1-1-1 0 0,0 0 1 0 0,0 1-1 0 0,0-1 1 0 0,1 0-1 0 0,-1 1 1 0 0,0-1-1 0 0,0 1 1 0 0,0-1 0 0 0,0 0-1 0 0,0 1 1 0 0,0-1-1 0 0,0 0 1 0 0,0 1-1 0 0,0-1 1 0 0,0 1-1 0 0,0-1 1 0 0,0 0-1 0 0,0 1 1 0 0,0-1 0 0 0,-1 1-1 0 0,1-1 1 0 0,0 0-1 0 0,0 1 1 0 0,0-1-1 0 0,0 0 1 0 0,-1 1-1 0 0,1-1 1 0 0,0 0-1 0 0,0 0 1 0 0,-1 1-1 0 0,1-1 1 0 0,0 0 0 0 0,-1 1-1 0 0,1-1 1 0 0,0 0-1 0 0,-1 0 1 0 0,1 0-1 0 0,0 0 1 0 0,-1 1-1 0 0,1-1 1 0 0,0 0-1 0 0,-1 0 1 0 0,1 0 0 0 0,-1 0-1 0 0,1 0 1 0 0,0 0-1 0 0,-1 0 1 0 0,1 0-1 0 0,0 0 1 0 0,-1 0-1 0 0,1 0 1 0 0,-1 0 13 0 0,34 1 903 0 0,-25-1-592 0 0,19-2 190 0 0,1-2 0 0 0,-1 0 1 0 0,0-2-1 0 0,-1-1 0 0 0,24-9-501 0 0,13-3 96 0 0,-23 7-276 0 0,18-4-1147 0 0,-20 6-4529 0 0,-25 7 28 0 0</inkml:trace>
  <inkml:trace contextRef="#ctx0" brushRef="#br0" timeOffset="2685.435">2077 133 3257 0 0,'0'0'1371'0'0,"0"0"-220"0"0,0 0-54 0 0,0 0 122 0 0,0 0 119 0 0,0 0 45 0 0,0 0-31 0 0,0 0-136 0 0,0 0-161 0 0,0 0-173 0 0,0 0-177 0 0,0 0-78 0 0,17 1-38 0 0,114 2 1128 0 0,142-36 922 0 0,-185 22-2708 0 0,-69 11-4095 0 0,0 0-4270 0 0,-19 0 383 0 0</inkml:trace>
  <inkml:trace contextRef="#ctx0" brushRef="#br0" timeOffset="2950.862">2162 380 7586 0 0,'0'0'1189'0'0,"0"0"-321"0"0,0 0 153 0 0,0 0 394 0 0,0 0 230 0 0,0 0-98 0 0,0 0-272 0 0,0 0-255 0 0,0 0-217 0 0,0 0-171 0 0,31 1-153 0 0,100 3-128 0 0,30-19 96 0 0,-114 6-675 0 0,1 1-821 0 0,-16 3-1287 0 0,-1 0-3953 0 0,-15 1-4087 0 0</inkml:trace>
</inkml:ink>
</file>

<file path=ppt/ink/ink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30.1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97 2216 0 0,'0'0'1438'0'0,"0"0"-87"0"0,0 0-43 0 0,0 0 111 0 0,0 0 163 0 0,0 0 157 0 0,0 0 17 0 0,0 0-143 0 0,0 0-268 0 0,0 0-338 0 0,0 0-319 0 0,0-10-262 0 0,0-22-136 0 0,0 53 435 0 0,-21 327 934 0 0,3 17-1271 0 0,8-247-1995 0 0,10-118 775 0 0,0 0-366 0 0,0 0-461 0 0,-2-15-11693 0 0,2 8 11050 0 0</inkml:trace>
  <inkml:trace contextRef="#ctx0" brushRef="#br0" timeOffset="499.02">1 86 2945 0 0,'0'0'2117'0'0,"0"0"-852"0"0,0 0-256 0 0,0 0 3 0 0,0 0 98 0 0,0 0 113 0 0,0 0 3 0 0,0 0-93 0 0,0 0-147 0 0,0 0-154 0 0,0 0-144 0 0,0 0-115 0 0,0 0-108 0 0,32-14-75 0 0,101-42-44 0 0,-129 53-317 0 0,0 1 0 0 0,1 0 0 0 0,-1 1-1 0 0,1-1 1 0 0,-1 1 0 0 0,1-1 0 0 0,-1 1 0 0 0,1 1 0 0 0,0-1 0 0 0,-1 1 0 0 0,1 0 0 0 0,0 0 0 0 0,0 0 0 0 0,-1 0 0 0 0,1 1 0 0 0,1 0-29 0 0,5 2 95 0 0,-2-3-65 0 0,-1 1-1 0 0,0 1 0 0 0,0-1 0 0 0,0 1 0 0 0,0 0 0 0 0,0 1 0 0 0,-1 0 0 0 0,1 0 1 0 0,-1 1-1 0 0,1 0 0 0 0,-1 0 0 0 0,0 1 0 0 0,-1-1 0 0 0,1 2 0 0 0,-1-1 0 0 0,0 1 0 0 0,-1 0 1 0 0,1 0-1 0 0,-1 0 0 0 0,0 1 0 0 0,0 0 0 0 0,-1 0 0 0 0,0 0 0 0 0,-1 0 0 0 0,1 1 1 0 0,-1-1-1 0 0,-1 1 0 0 0,1 0 0 0 0,-1 0 0 0 0,0 6-29 0 0,-2-4 25 0 0,-1-1 0 0 0,-1 0 0 0 0,0 0 0 0 0,0 1 0 0 0,-1-1 0 0 0,0-1 1 0 0,0 1-1 0 0,-1 0 0 0 0,0-1 0 0 0,-1 0 0 0 0,0 0 0 0 0,0 0 0 0 0,0 0 0 0 0,-1-1 0 0 0,-1 0 0 0 0,1 0 0 0 0,-6 4-25 0 0,-132 94 147 0 0,135-99-139 0 0,-153 97 111 0 0,161-101-119 0 0,0-1 0 0 0,-1 0 0 0 0,1 1 0 0 0,0-1 0 0 0,0 0 0 0 0,-1 1 0 0 0,1 0 0 0 0,0-1 0 0 0,1 1 0 0 0,-1 0 0 0 0,0-1 0 0 0,0 1 0 0 0,1 0 0 0 0,-1 0 0 0 0,1-1 0 0 0,-1 1 0 0 0,1 0 0 0 0,0 0 0 0 0,0 0 0 0 0,0 0 0 0 0,0 0 0 0 0,0 0 0 0 0,0-1 0 0 0,1 1 0 0 0,-1 0 0 0 0,1 0 0 0 0,-1 0 0 0 0,1 0 0 0 0,-1-1 0 0 0,1 1 0 0 0,0 0 0 0 0,0-1 0 0 0,0 1 0 0 0,0-1 0 0 0,0 1 0 0 0,0-1 0 0 0,1 1-1 0 0,0 0 1 0 0,59 48 456 0 0,-57-47-411 0 0,312 164 3195 0 0,-312-165-3168 0 0,0 0 1 0 0,-1 1 0 0 0,1-1 0 0 0,-1 0-1 0 0,1 1 1 0 0,-1 0 0 0 0,0 0 0 0 0,0 0 0 0 0,0 0-1 0 0,0 1 1 0 0,-1-1 0 0 0,1 1 0 0 0,-1-1-1 0 0,0 1 1 0 0,0 0 0 0 0,0 0 0 0 0,0 0-1 0 0,-1 0 1 0 0,0 0 0 0 0,0 0 0 0 0,0 0 0 0 0,0 1-1 0 0,-1 0-72 0 0,-8 3-200 0 0,6-9-4620 0 0,1-2-4902 0 0,1 0-401 0 0</inkml:trace>
</inkml:ink>
</file>

<file path=ppt/ink/ink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0:10.1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139 117 0 0 0,'0'0'633'0'0,"0"0"597"0"0,0 0 197 0 0,0 0-27 0 0,0 0-83 0 0,0 0-110 0 0,0 0-114 0 0,0 0-86 0 0,2-1-57 0 0,8-9 773 0 0,-9 10-950 0 0,-1 0-102 0 0,0 0-114 0 0,0 0-98 0 0,31 5 3081 0 0,142 104-1215 0 0,-134-54-1735 0 0,-5 11-35 0 0,-3-10-209 0 0,-6-12-83 0 0,16 30 172 0 0,-30-33 112 0 0,-7 112 398 0 0,-12-108-798 0 0,8-45-145 0 0,0 0-23 0 0,0 0-26 0 0,0 0-15 0 0,0 0-16 0 0,0 0-26 0 0,0 0-12 0 0,0-18-3945 0 0,0 6-5307 0 0,0 6-917 0 0</inkml:trace>
  <inkml:trace contextRef="#ctx0" brushRef="#br0" timeOffset="1189.49">144 110 0 0 0,'0'0'886'0'0,"0"0"22"0"0,0 0 8 0 0,0 0-20 0 0,0 0-57 0 0,0 0-72 0 0,0 0-63 0 0,0 0 8 0 0,0 0 50 0 0,0 0 47 0 0,0 0 103 0 0,-2-1-98 0 0,-5-2 7566 0 0,-10 29-7249 0 0,-23 26-1000 0 0,-29 22 248 0 0,68-74-374 0 0,1 0 1 0 0,0 0 0 0 0,-1 0-1 0 0,1 0 1 0 0,-1 1 0 0 0,1-1 0 0 0,0 0-1 0 0,-1 0 1 0 0,1 0 0 0 0,0 1-1 0 0,-1-1 1 0 0,1 0 0 0 0,0 0 0 0 0,-1 1-1 0 0,1-1 1 0 0,0 0 0 0 0,-1 1-1 0 0,1-1 1 0 0,0 0 0 0 0,0 1 0 0 0,-1-1-1 0 0,1 0 1 0 0,0 1 0 0 0,0-1 0 0 0,0 0-1 0 0,0 1 1 0 0,0-1 0 0 0,-1 1-1 0 0,1-1 1 0 0,0 0 0 0 0,0 1 0 0 0,0-1-1 0 0,0 1 1 0 0,0-1 0 0 0,0 1-1 0 0,0-1 1 0 0,0 0 0 0 0,1 1 0 0 0,-1-1-1 0 0,0 1 1 0 0,0-1 0 0 0,0 0-1 0 0,0 1 1 0 0,0-1 0 0 0,1 0 0 0 0,-1 1-1 0 0,0-1 1 0 0,0 0 0 0 0,1 1-1 0 0,-1-1 1 0 0,0 0 0 0 0,0 1 0 0 0,1-1-1 0 0,-1 0 1 0 0,0 0 0 0 0,1 1-1 0 0,-1-1 1 0 0,1 0 0 0 0,-1 0 0 0 0,0 0-1 0 0,1 1 1 0 0,-1-1 0 0 0,1 0-1 0 0,-1 0 1 0 0,0 0 0 0 0,1 0-6 0 0,34 0 435 0 0,-20-1-294 0 0,45-10 387 0 0,27-27-149 0 0,170-122 49 0 0,-149 93-219 0 0,-189 89 1140 0 0,-122 23-1012 0 0,102-39 277 0 0,82 10-1448 0 0,2-2-5795 0 0,17-14 4044 0 0,0 0-1008 0 0,0 0-1177 0 0,0 0-1562 0 0</inkml:trace>
</inkml:ink>
</file>

<file path=ppt/ink/ink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33.5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83 391 2184 0 0,'0'0'2172'0'0,"0"0"-1147"0"0,0 0-275 0 0,0 0 143 0 0,0 0 239 0 0,0 0 158 0 0,0 0 22 0 0,0 0-135 0 0,0 0-311 0 0,0 0-301 0 0,0 0-277 0 0,0-7-403 0 0,-18 599 3529 0 0,16-400-3482 0 0,19-200-1288 0 0,-7-14-1000 0 0,-1-1 0 0 0,-1 0 0 0 0,-1-1 0 0 0,-1 0 0 0 0,-1 0 1 0 0,0-7 2355 0 0,-2 15-1394 0 0</inkml:trace>
  <inkml:trace contextRef="#ctx0" brushRef="#br0" timeOffset="279.234">0 365 2056 0 0,'0'0'47'0'0,"0"0"-110"0"0,0 0 298 0 0,0 0 624 0 0,0 0 597 0 0,0 0 299 0 0,0 0 51 0 0,0 0-127 0 0,0 0-163 0 0,0 0-163 0 0,0 0-210 0 0,0 0-167 0 0,0 0-149 0 0,33-1-129 0 0,100-5-88 0 0,2-16 764 0 0,4 0-2340 0 0,-138 22 600 0 0,0 1 1 0 0,-1 0-1 0 0,1-1 0 0 0,0 1 0 0 0,-1 0 1 0 0,1 0-1 0 0,-1 0 0 0 0,1 0 1 0 0,-1-1-1 0 0,1 1 0 0 0,-1 0 0 0 0,0 0 1 0 0,1 0-1 0 0,-1 0 0 0 0,0 0 1 0 0,0 0-1 0 0,0 0 0 0 0,1 0 0 0 0,-1 0 1 0 0,0 0-1 0 0,0 0 0 0 0,-1 0 1 0 0,1 0-1 0 0,0 0 0 0 0,0 0 0 0 0,0 0 1 0 0,-1 0-1 0 0,1 0 0 0 0,0 0 1 0 0,-1 0-1 0 0,1 0 0 0 0,-1 0 0 0 0,1-1 1 0 0,-1 1-1 0 0,0 1 366 0 0,-2 5-4561 0 0</inkml:trace>
  <inkml:trace contextRef="#ctx0" brushRef="#br0" timeOffset="519.046">10 752 1936 0 0,'0'0'905'0'0,"0"0"101"0"0,0 0 361 0 0,0 0 378 0 0,0 0 182 0 0,0 0-19 0 0,0 0-173 0 0,0 0-244 0 0,0 0-272 0 0,0 0-252 0 0,33 5-188 0 0,107 13-158 0 0,-38-23 262 0 0,91-27-1329 0 0,-166 31-5357 0 0,-19 1-822 0 0,-5 0 1010 0 0</inkml:trace>
  <inkml:trace contextRef="#ctx0" brushRef="#br0" timeOffset="1224.513">372 1046 3425 0 0,'0'0'712'0'0,"0"0"-444"0"0,0 0-323 0 0,0 0 37 0 0,0 0 244 0 0,0 0 328 0 0,0 0 221 0 0,0 0 46 0 0,0 0-81 0 0,0 0-165 0 0,0 0-119 0 0,0 0-72 0 0,0 27-53 0 0,0 130 342 0 0,-10-68 973 0 0,6-55 265 0 0,4-47 2081 0 0,3-18-3859 0 0,1 0 0 0 0,2 0 1 0 0,2 0-1 0 0,0 1 1 0 0,2 0-1 0 0,1 1 0 0 0,12-22-133 0 0,51-59 68 0 0,-72 107-80 0 0,0 1 1 0 0,-1 0-1 0 0,1-1 0 0 0,0 1 0 0 0,0 0 1 0 0,1 0-1 0 0,-1 0 0 0 0,0 0 0 0 0,0 1 1 0 0,1-1-1 0 0,0 0 0 0 0,-1 1 0 0 0,1 0 0 0 0,-1 0 1 0 0,1 0-1 0 0,0 0 0 0 0,0 0 0 0 0,0 0 1 0 0,0 1-1 0 0,0-1 0 0 0,0 1 0 0 0,0 0 1 0 0,1 0 11 0 0,-1 4-14 0 0,0 1 0 0 0,1-1 1 0 0,-1 1-1 0 0,-1 0 1 0 0,1 0-1 0 0,-1 0 1 0 0,0 0-1 0 0,0 0 0 0 0,0 0 1 0 0,-1 1-1 0 0,0-1 1 0 0,0 1-1 0 0,0-1 1 0 0,-1 1-1 0 0,1 0 14 0 0,-1-4 4 0 0,2 13-652 0 0,8 24 1318 0 0,-1-28-3622 0 0,5-2-3701 0 0,-10-6-1711 0 0</inkml:trace>
  <inkml:trace contextRef="#ctx0" brushRef="#br0" timeOffset="123874.545">761 34 0 0 0,'0'0'363'0'0,"0"0"436"0"0,0 0 162 0 0,0 0 103 0 0,0 0 89 0 0,0 0-28 0 0,0 0-123 0 0,0 0-135 0 0,0 0-123 0 0,0 0-112 0 0,0 0-76 0 0,3-5-45 0 0,19-23 485 0 0,38 28 4020 0 0,52 41-1802 0 0,-98-37-3081 0 0,-1 1 0 0 0,0 0 0 0 0,0 1 1 0 0,0 0-1 0 0,-1 1 0 0 0,0 1 0 0 0,0 0 0 0 0,-1 1 1 0 0,7 6-134 0 0,48 70 937 0 0,-35 7-65 0 0,-14-7-510 0 0,-15-66-283 0 0,0 1 1 0 0,-1-1 0 0 0,-1 1 0 0 0,-1-1-1 0 0,0 1 1 0 0,-2-1 0 0 0,0 1-1 0 0,-2 1-79 0 0,-16 55 111 0 0,-16-27 122 0 0,9-25-35 0 0,-43 14 259 0 0,15-17-289 0 0,36-13-121 0 0,19-8-71 0 0,-15 22 68 0 0,-25-4 17 0 0,26-14-278 0 0,65-169 436 0 0,-39 36-210 0 0,-11 129-12 0 0,0 0-7 0 0,0 0 4 0 0,0 0 14 0 0,0 0-14 0 0,0 0-18 0 0,0 0-11 0 0,0 0-1 0 0,0 0-26 0 0,0 0 26 0 0,0 0-8 0 0,0 0-28 0 0,0 0-5 0 0,10 13 53 0 0,0-1 0 0 0,1 0 0 0 0,0 0 0 0 0,1-1 0 0 0,0-1 0 0 0,0 0 0 0 0,1 0 0 0 0,2-1 24 0 0,189 138 84 0 0,-150-116-61 0 0,12-3 22 0 0,-66-28-30 0 0,0 0 0 0 0,-1 1 0 0 0,1-1 0 0 0,0 0 0 0 0,-1 0 0 0 0,1 0-1 0 0,0 0 1 0 0,-1 0 0 0 0,1 0 0 0 0,0 1 0 0 0,-1-1 0 0 0,1 0 0 0 0,0 0 0 0 0,-1 0 0 0 0,1 1 0 0 0,0-1-1 0 0,0 0 1 0 0,-1 0 0 0 0,1 1 0 0 0,0-1 0 0 0,0 0 0 0 0,-1 1 0 0 0,1-1 0 0 0,0 0 0 0 0,0 1 0 0 0,0-1-1 0 0,0 0 1 0 0,0 1 0 0 0,0-1 0 0 0,-1 1 0 0 0,1-1 0 0 0,0 0 0 0 0,0 1 0 0 0,0-1 0 0 0,0 0 0 0 0,0 1-1 0 0,0-1 1 0 0,0 1 0 0 0,1-1 0 0 0,-1 0 0 0 0,0 1 0 0 0,0-1 0 0 0,0 0 0 0 0,0 1 0 0 0,0-1 0 0 0,1 0-1 0 0,-1 1 1 0 0,0-1 0 0 0,0 0 0 0 0,0 1 0 0 0,1-1 0 0 0,-1 0-15 0 0,-259 4 113 0 0,122 17-470 0 0,121-20 107 0 0,13-1-4624 0 0,3 0-5083 0 0,0 0 634 0 0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6.1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314 1 7314 0 0,'0'0'2265'0'0,"0"0"-844"0"0,0 0-265 0 0,0 0 50 0 0,0 0-13 0 0,0 0-131 0 0,0 0-194 0 0,-34 21-185 0 0,-103 66-165 0 0,54-19 104 0 0,29 28-452 0 0,53-93-175 0 0,0 1 0 0 0,0-1 1 0 0,0 0-1 0 0,1 1 0 0 0,-1-1 0 0 0,1 1 0 0 0,0-1 1 0 0,0 1-1 0 0,0-1 0 0 0,0 0 0 0 0,1 1 1 0 0,-1-1-1 0 0,1 1 0 0 0,0-1 0 0 0,0 0 0 0 0,0 1 1 0 0,0-1-1 0 0,1 0 0 0 0,-1 0 0 0 0,1 0 1 0 0,0 0-1 0 0,0 0 0 0 0,0-1 0 0 0,0 1 0 0 0,1 0 1 0 0,-1-1-1 0 0,1 0 0 0 0,-1 1 0 0 0,1-1 1 0 0,1 0 4 0 0,9 4 53 0 0,0 0 0 0 0,1-2 0 0 0,-1 0 0 0 0,1 0 0 0 0,0-1 0 0 0,0-1 0 0 0,0 0 0 0 0,1-1 0 0 0,-1-1 0 0 0,0 0 0 0 0,1-1 0 0 0,-1 0 0 0 0,0-1 0 0 0,0-1 0 0 0,0 0 0 0 0,0-1 0 0 0,-1 0 0 0 0,1-1 0 0 0,-1-1 0 0 0,0 0 0 0 0,0-2-53 0 0,-2 4 128 0 0,-1 0 0 0 0,0-1-1 0 0,0 0 1 0 0,-1-1 0 0 0,1 0-1 0 0,-1-1 1 0 0,0 1 0 0 0,-1-2-1 0 0,0 1 1 0 0,0-1 0 0 0,-1-1-1 0 0,1 1 1 0 0,-2-1 0 0 0,1-1-1 0 0,-2 1 1 0 0,1-1 0 0 0,-1 0-1 0 0,-1 0 1 0 0,1 0 0 0 0,-2-1-1 0 0,0 0 1 0 0,0 0 0 0 0,0 0-128 0 0,-2 6-39 0 0,0 0 1 0 0,-1-1-1 0 0,1 1 0 0 0,-1-1 1 0 0,0 1-1 0 0,0-1 1 0 0,-1 1-1 0 0,1 0 0 0 0,-1-1 1 0 0,0 1-1 0 0,-1 0 1 0 0,1-1-1 0 0,-1 1 0 0 0,0 0 1 0 0,-1 0-1 0 0,1 0 1 0 0,-1 1-1 0 0,0-1 0 0 0,0 1 1 0 0,0-1-1 0 0,-1 1 1 0 0,1 0-1 0 0,-1 0 0 0 0,0 1 1 0 0,0-1-1 0 0,-1 1 1 0 0,1 0-1 0 0,-1 0 0 0 0,1 0 1 0 0,-1 0-1 0 0,0 1 1 0 0,0 0-1 0 0,0 0 0 0 0,-1 0 1 0 0,1 1-1 0 0,-5-1 39 0 0,-63 15-3833 0 0,33 20-4428 0 0,27-17-640 0 0</inkml:trace>
</inkml:ink>
</file>

<file path=ppt/ink/ink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1:51.1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2633 0 0,'0'0'1118'0'0,"0"0"-137"0"0,0 0 124 0 0,0 0 300 0 0,0 0 183 0 0,0 0-16 0 0,0 0-175 0 0,0 0-237 0 0,0 0-177 0 0,0 0-130 0 0,0 0-98 0 0,11-1-74 0 0,210-24 3999 0 0,-37 1-3757 0 0,-93 23-2749 0 0,-90 1 922 0 0,-1 0-240 0 0,0 0-343 0 0,0 0-423 0 0,-9 0-8201 0 0,5 3 5659 0 0</inkml:trace>
</inkml:ink>
</file>

<file path=ppt/ink/ink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1:51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4121 0 0,'0'0'2556'0'0,"0"0"-769"0"0,0 0-110 0 0,0 0 117 0 0,0 0-21 0 0,0 0-168 0 0,35-3-237 0 0,112-13-216 0 0,157-26 961 0 0,-281 41-6193 0 0,-16 1-1548 0 0,-4 0-4610 0 0</inkml:trace>
</inkml:ink>
</file>

<file path=ppt/ink/ink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1:55.1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150 126 4401 0 0,'0'0'2375'0'0,"0"0"-1516"0"0,0 0-655 0 0,0 0-97 0 0,0 0 85 0 0,0 0 189 0 0,0 0 237 0 0,0 0 138 0 0,0 0 24 0 0,0 0-63 0 0,0 0-147 0 0,-2 28-161 0 0,-7 88-139 0 0,6-66-55 0 0,1 0 0 0 0,3 0 1 0 0,2 0-1 0 0,4 11-215 0 0,25 92-918 0 0,-25-125-715 0 0,-6-15-1031 0 0,-1-8-4865 0 0,0-5 6773 0 0</inkml:trace>
  <inkml:trace contextRef="#ctx0" brushRef="#br0" timeOffset="495.39">1 137 4849 0 0,'0'0'1083'0'0,"0"0"-122"0"0,0 0-34 0 0,0 0 35 0 0,0 0-6 0 0,0 0-29 0 0,0 0-130 0 0,0 0-148 0 0,0 0-92 0 0,0 0-77 0 0,0 0-49 0 0,0 0-40 0 0,0 0-19 0 0,30-21-27 0 0,99-65-19 0 0,-125 83-293 0 0,1 0 0 0 0,-1 0 0 0 0,0 1 0 0 0,1-1 0 0 0,0 1 0 0 0,0 0 0 0 0,-1 0 1 0 0,1 1-1 0 0,0 0 0 0 0,0 0 0 0 0,0 0 0 0 0,1 0 0 0 0,-1 1 0 0 0,0-1 1 0 0,5 2-34 0 0,6-1 139 0 0,-4-2-85 0 0,0 1 0 0 0,0 0 0 0 0,0 0 1 0 0,0 2-1 0 0,0-1 0 0 0,0 1 0 0 0,-1 1 0 0 0,1 0 1 0 0,0 1-1 0 0,-1 0 0 0 0,1 1 0 0 0,-1 0 0 0 0,0 1 1 0 0,0 0-1 0 0,-1 0 0 0 0,1 1 0 0 0,-1 1 0 0 0,-1 0 1 0 0,1 0-1 0 0,1 3-54 0 0,-10-8 9 0 0,1 1 0 0 0,-1-1 1 0 0,1 1-1 0 0,-1-1 0 0 0,0 1 1 0 0,0 0-1 0 0,0 0 0 0 0,-1 0 1 0 0,1 0-1 0 0,-1 0 0 0 0,1 0 0 0 0,-1 0 1 0 0,0 0-1 0 0,0 0 0 0 0,0 0 1 0 0,0-1-1 0 0,-1 1 0 0 0,1 0 0 0 0,-1 0 1 0 0,0 0-1 0 0,0 0 0 0 0,0 0 1 0 0,0-1-1 0 0,0 1 0 0 0,-1 0 0 0 0,1-1 1 0 0,-1 1-1 0 0,0-1 0 0 0,0 1 1 0 0,0-1-1 0 0,-2 2-9 0 0,-75 62 331 0 0,70-60-337 0 0,-175 111 488 0 0,181-114-473 0 0,1 0 0 0 0,0 1 0 0 0,0-1 0 0 0,1 1 0 0 0,-1-1 1 0 0,1 1-1 0 0,-1 0 0 0 0,1-1 0 0 0,0 1 0 0 0,1 0 0 0 0,-1 0 0 0 0,1-1 0 0 0,-1 1 1 0 0,1 0-1 0 0,0 0 0 0 0,1 0 0 0 0,-1 0 0 0 0,1 0 0 0 0,-1-1 0 0 0,1 1 0 0 0,0 0 1 0 0,1 0-1 0 0,-1-1 0 0 0,1 1 0 0 0,-1-1 0 0 0,1 1 0 0 0,0-1 0 0 0,0 0 0 0 0,1 0 1 0 0,-1 0-1 0 0,1 0 0 0 0,-1 0 0 0 0,1 0 0 0 0,0-1 0 0 0,0 1 0 0 0,0-1 0 0 0,0 0 1 0 0,3 2-10 0 0,68 57 614 0 0,42 48 776 0 0,-96-66-838 0 0,11-39-4891 0 0,-24-7 52 0 0,-4 2 893 0 0,2-2-5317 0 0</inkml:trace>
  <inkml:trace contextRef="#ctx0" brushRef="#br0" timeOffset="1070.358">649 745 4681 0 0,'0'0'1635'0'0,"0"0"-255"0"0,0 0-75 0 0,0 0 99 0 0,0 0 92 0 0,0 0-34 0 0,0 0-173 0 0,0 0-222 0 0,0 0-210 0 0,0 0-167 0 0,0 0-104 0 0,0 0-69 0 0,0 0-90 0 0,4-29-54 0 0,16-86-31 0 0,3 52 210 0 0,68-69 111 0 0,-91 132-681 0 0,0-1 0 0 0,0 1 0 0 0,1-1 0 0 0,-1 1 0 0 0,0 0 0 0 0,0-1 0 0 0,1 1 0 0 0,-1 0 0 0 0,1-1 0 0 0,-1 1 0 0 0,0 0 0 0 0,1-1 0 0 0,-1 1 0 0 0,1 0 0 0 0,-1 0 0 0 0,1 0 1 0 0,-1-1-1 0 0,0 1 0 0 0,1 0 0 0 0,-1 0 0 0 0,1 0 0 0 0,-1 0 0 0 0,1 0 0 0 0,-1 0 0 0 0,1 0 0 0 0,-1 0 0 0 0,1 0 0 0 0,-1 0 0 0 0,1 0 0 0 0,-1 0 0 0 0,1 0 0 0 0,-1 1 0 0 0,1-1 0 0 0,-1 0 0 0 0,0 0 0 0 0,1 0 0 0 0,-1 1 0 0 0,1-1 1 0 0,-1 0-1 0 0,0 1 0 0 0,1-1 0 0 0,-1 0 0 0 0,0 1 0 0 0,1-1 0 0 0,-1 0 0 0 0,0 1 0 0 0,1-1 0 0 0,-1 1 0 0 0,0-1 0 0 0,0 0 0 0 0,1 1 0 0 0,-1-1 0 0 0,0 1 0 0 0,0-1 0 0 0,0 1 0 0 0,0-1 0 0 0,0 1 0 0 0,0-1 0 0 0,0 1 0 0 0,0-1 1 0 0,0 1-1 0 0,0-1 0 0 0,0 0 0 0 0,0 1 0 0 0,0-1 0 0 0,0 1 0 0 0,0-1 0 0 0,0 1 18 0 0,3 47-12 0 0,-3-39-30 0 0,17 93 38 0 0,-14-100 24 0 0,0 0 1 0 0,0 0 0 0 0,0-1-1 0 0,0 1 1 0 0,0-1-1 0 0,0 0 1 0 0,0 0-1 0 0,0 0 1 0 0,0 0 0 0 0,1-1-1 0 0,-1 1 1 0 0,0-1-1 0 0,1 0 1 0 0,-1 0-1 0 0,0 0 1 0 0,1 0 0 0 0,-1 0-1 0 0,0-1 1 0 0,0 0-1 0 0,1 1 1 0 0,-1-1-1 0 0,0-1 1 0 0,0 1 0 0 0,0 0-1 0 0,0-1 1 0 0,0 1-1 0 0,0-1 1 0 0,0 0 0 0 0,-1 0-1 0 0,1 0 1 0 0,-1 0-1 0 0,1-1 1 0 0,-1 1-1 0 0,0-1 1 0 0,2-2-21 0 0,134-115 136 0 0,-137 119-146 0 0,-1 1 0 0 0,0-1-1 0 0,0 0 1 0 0,1 1 0 0 0,-1-1 0 0 0,1 1 0 0 0,-1-1-1 0 0,0 1 1 0 0,1-1 0 0 0,-1 1 0 0 0,1-1 0 0 0,-1 1 0 0 0,1-1-1 0 0,0 1 1 0 0,-1-1 0 0 0,1 1 0 0 0,-1 0 0 0 0,1-1-1 0 0,0 1 1 0 0,-1 0 0 0 0,1 0 0 0 0,0-1 0 0 0,-1 1-1 0 0,1 0 1 0 0,0 0 0 0 0,-1 0 0 0 0,1 0 0 0 0,0 0-1 0 0,0 0 1 0 0,-1 0 0 0 0,1 0 0 0 0,0 0 0 0 0,-1 0 0 0 0,1 1-1 0 0,0-1 1 0 0,-1 0 0 0 0,1 0 0 0 0,0 1 0 0 0,-1-1-1 0 0,1 0 1 0 0,-1 1 0 0 0,1-1 0 0 0,0 0 0 0 0,-1 1-1 0 0,1-1 1 0 0,-1 1 0 0 0,1-1 0 0 0,-1 1 0 0 0,1-1-1 0 0,-1 1 1 0 0,0 0 0 0 0,1-1 0 0 0,-1 1 0 0 0,0-1-1 0 0,1 1 1 0 0,-1 0 0 0 0,0-1 0 0 0,0 1 0 0 0,0 0 0 0 0,1-1-1 0 0,-1 1 1 0 0,0 0 0 0 0,0 0 0 0 0,0-1 0 0 0,0 1-1 0 0,0 0 1 0 0,0-1 10 0 0,2 53 128 0 0,-3-40-132 0 0,1-1 1 0 0,0 1 0 0 0,2 0 0 0 0,-1-1-1 0 0,1 1 1 0 0,1-1 0 0 0,0 0 0 0 0,5 11 3 0 0,10-3-1952 0 0,-10-18-1577 0 0,2-1-3330 0 0,-6-1-523 0 0</inkml:trace>
  <inkml:trace contextRef="#ctx0" brushRef="#br0" timeOffset="1593.597">1490 454 6457 0 0,'0'0'973'0'0,"0"0"84"0"0,0 0 198 0 0,0 0 172 0 0,0 0-59 0 0,0 0-283 0 0,0 0-281 0 0,0 0-240 0 0,0 0-180 0 0,0 0-133 0 0,0 0-109 0 0,0 0-66 0 0,0 0-10 0 0,-22 23 3 0 0,-66 70-1 0 0,85-92-63 0 0,1 1 0 0 0,0 0 0 0 0,-1-1 0 0 0,1 1 1 0 0,0 0-1 0 0,0 1 0 0 0,0-1 0 0 0,0 0 0 0 0,0 0 0 0 0,1 1 0 0 0,-1-1 0 0 0,1 1 0 0 0,0-1 0 0 0,-1 1 0 0 0,1 0 1 0 0,0 0-1 0 0,1-1 0 0 0,-1 1 0 0 0,0 0 0 0 0,1 0 0 0 0,0 0 0 0 0,-1 0 0 0 0,1 0 0 0 0,0 0 0 0 0,1 1-5 0 0,0 11-34 0 0,-1-14 45 0 0,0 0 0 0 0,0 0 0 0 0,1 1-1 0 0,-1-1 1 0 0,0 0 0 0 0,0 0-1 0 0,1 1 1 0 0,-1-1 0 0 0,1 0-1 0 0,-1 0 1 0 0,1 0 0 0 0,-1 1 0 0 0,1-1-1 0 0,0 0 1 0 0,-1 0 0 0 0,1 0-1 0 0,0 0 1 0 0,0 0 0 0 0,0 0 0 0 0,0-1-1 0 0,0 1 1 0 0,0 0 0 0 0,0 0-1 0 0,0-1 1 0 0,0 1 0 0 0,0 0-1 0 0,0-1 1 0 0,1 1 0 0 0,-1-1 0 0 0,0 0-1 0 0,0 1 1 0 0,1-1 0 0 0,-1 0-1 0 0,0 0 1 0 0,0 0 0 0 0,1 0-1 0 0,-1 0 1 0 0,0 0 0 0 0,1 0 0 0 0,-1 0-1 0 0,0 0 1 0 0,1-1-11 0 0,54-18 1192 0 0,23-42-145 0 0,51-28-257 0 0,-127 89-792 0 0,-1 1 0 0 0,1-1 0 0 0,0 1 1 0 0,-1-1-1 0 0,1 1 0 0 0,-1 0 1 0 0,1 0-1 0 0,-1 0 0 0 0,1 0 0 0 0,-1 0 1 0 0,0 1-1 0 0,1-1 0 0 0,-1 1 0 0 0,0-1 1 0 0,0 1-1 0 0,0 0 0 0 0,0 0 1 0 0,-1 0-1 0 0,1 0 0 0 0,0 0 0 0 0,-1 0 1 0 0,1 1-1 0 0,-1-1 0 0 0,0 0 1 0 0,0 1-1 0 0,0-1 0 0 0,0 1 0 0 0,0 0 1 0 0,-1-1-1 0 0,1 1 0 0 0,-1-1 1 0 0,1 1-1 0 0,-1 0 0 0 0,0-1 0 0 0,0 1 1 0 0,0 0-1 0 0,-1-1 0 0 0,0 3 2 0 0,5 10 19 0 0,2 23-27 0 0,-1 1 0 0 0,-2-1 0 0 0,-2 1 0 0 0,-1 0 0 0 0,-3 3 8 0 0,3-14-8 0 0,0-9-19 0 0,1 0 0 0 0,-2 0 0 0 0,-1 0 0 0 0,0-1 0 0 0,-1 1 0 0 0,-1-1 0 0 0,-1 1-1 0 0,-1-1 1 0 0,0-1 0 0 0,-1 1 0 0 0,-1-1 0 0 0,-1 0 0 0 0,0-1 0 0 0,-1 0 0 0 0,-1-1 0 0 0,0 0 0 0 0,-1 0 0 0 0,-1-1 27 0 0,10-12 16 0 0,1 1 0 0 0,-1-1-1 0 0,1-1 1 0 0,-1 1 0 0 0,0 0 0 0 0,0-1 0 0 0,0 1-1 0 0,0-1 1 0 0,0 0 0 0 0,0 0 0 0 0,0 0-1 0 0,-1 0 1 0 0,1-1 0 0 0,0 1 0 0 0,0-1 0 0 0,-1 0-1 0 0,1 0 1 0 0,0 0 0 0 0,0 0 0 0 0,-1-1-1 0 0,1 1 1 0 0,0-1 0 0 0,0 0 0 0 0,0 0 0 0 0,-1 0-1 0 0,1 0 1 0 0,0 0 0 0 0,0-1 0 0 0,1 1-1 0 0,-3-2-14 0 0,1-8 1 0 0,1-1 0 0 0,0 1 1 0 0,1 0-1 0 0,0-1 1 0 0,0 0-1 0 0,1 1 1 0 0,1-1-1 0 0,0 0 1 0 0,1 1-1 0 0,0-1 1 0 0,1 1-1 0 0,0-1 1 0 0,1 1-1 0 0,0 0 1 0 0,1-1-1 0 0,0 1 1 0 0,0 1-1 0 0,1-1 1 0 0,1 1-1 0 0,0 0 1 0 0,3-4-3 0 0,79-112-895 0 0,-54 88-2766 0 0,2 3-4842 0 0,-28 27 2000 0 0</inkml:trace>
  <inkml:trace contextRef="#ctx0" brushRef="#br0" timeOffset="2463.661">2048 16 3977 0 0,'0'0'477'0'0,"0"0"-151"0"0,0 0 238 0 0,0 0 463 0 0,0 0 352 0 0,0 0 45 0 0,0 0-161 0 0,0 0-147 0 0,-4 31-152 0 0,-11 99-166 0 0,-1 98 1001 0 0,14-199-1813 0 0,-1-1 0 0 0,-2 0 0 0 0,0 0 0 0 0,-2-1-1 0 0,-1 1 1 0 0,-1-1 0 0 0,-6 10 14 0 0,-24 16-1814 0 0,22-41-1444 0 0,-2-2-3283 0 0,15-7 3139 0 0</inkml:trace>
  <inkml:trace contextRef="#ctx0" brushRef="#br0" timeOffset="2933.344">1888 590 0 0 0,'0'0'892'0'0,"0"0"499"0"0,0 0 143 0 0,0 0 29 0 0,0 0-19 0 0,0 0-33 0 0,0 0-55 0 0,0 0-130 0 0,0 0-194 0 0,0 0-213 0 0,29-5-181 0 0,91-17-125 0 0,-68-3 249 0 0,-45 18-638 0 0,13-17 10 0 0,0-1 0 0 0,-2-1-1 0 0,-1 0 1 0 0,0-1 0 0 0,-2-1 0 0 0,-2 0 0 0 0,0-1 0 0 0,-2 0 0 0 0,-1-1 0 0 0,4-22-234 0 0,7-83 172 0 0,-38 142-878 0 0,4 15 777 0 0,2 2 0 0 0,0-1-1 0 0,1 1 1 0 0,1 1 0 0 0,2 0-1 0 0,0 0 1 0 0,2 0 0 0 0,0 1-1 0 0,2 0 1 0 0,1 0-1 0 0,1 0 1 0 0,2 0 0 0 0,0 0-1 0 0,3 15-70 0 0,-3 28-6 0 0,-4 89-895 0 0,-8-138-1485 0 0,4-9-7472 0 0,6-8 4510 0 0</inkml:trace>
  <inkml:trace contextRef="#ctx0" brushRef="#br0" timeOffset="3182.361">2328 399 4761 0 0,'0'0'1139'0'0,"0"0"25"0"0,0 0 226 0 0,0 0 213 0 0,0 0-30 0 0,0 0-206 0 0,0 0-292 0 0,0 0-254 0 0,-10 33-193 0 0,-29 106-163 0 0,14 12 257 0 0,25-105-755 0 0,0-36-3884 0 0,0 1-4269 0 0,0-11 3614 0 0</inkml:trace>
  <inkml:trace contextRef="#ctx0" brushRef="#br0" timeOffset="3650.187">2468 487 0 0 0,'0'0'1042'0'0,"0"0"489"0"0,0 0 412 0 0,0 0 201 0 0,0 0-42 0 0,0 0-291 0 0,0 0-356 0 0,0 0-338 0 0,0 0-307 0 0,0 0-167 0 0,0 0-88 0 0,0 0-55 0 0,-19 17-16 0 0,-55 52-47 0 0,36-34 1020 0 0,37-32-1410 0 0,0-1 0 0 0,0 0 1 0 0,0 1-1 0 0,1-1 1 0 0,-1 0-1 0 0,1 1 0 0 0,-1-1 1 0 0,1 1-1 0 0,0-1 1 0 0,0 1-1 0 0,0-1 0 0 0,0 1 1 0 0,0-1-1 0 0,1 1 1 0 0,-1-1-1 0 0,1 0 1 0 0,0 1-1 0 0,-1-1 0 0 0,1 0 1 0 0,0 1-1 0 0,0-1 1 0 0,1 0-1 0 0,-1 0 0 0 0,0 0 1 0 0,1 0-1 0 0,-1 0 1 0 0,1 0-1 0 0,0 0 0 0 0,-1 0 1 0 0,1-1-1 0 0,0 1 1 0 0,0-1-1 0 0,0 1 0 0 0,0-1 1 0 0,2 1-48 0 0,19 24 1314 0 0,13 13 716 0 0,-20-5-1112 0 0,-16-34-850 0 0,1 6-42 0 0,1-4-6860 0 0,-2-2 5719 0 0,4 0-802 0 0,-2-1-4407 0 0,0-2-1532 0 0</inkml:trace>
</inkml:ink>
</file>

<file path=ppt/ink/ink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0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 0 0 0,'0'0'203'0'0,"0"0"166"0"0,0 0 201 0 0,0 0 282 0 0,0 0 240 0 0,0 0 115 0 0,0 0-41 0 0,0 0-88 0 0,0 0-96 0 0,0 0-99 0 0,0 0-54 0 0,0 0-9 0 0,12-1 41 0 0,59-2 951 0 0,-63 5-1459 0 0,1 0 0 0 0,0 0 0 0 0,0 1-1 0 0,-1 0 1 0 0,1 1 0 0 0,-1 0 0 0 0,0 0 0 0 0,0 1 0 0 0,-1-1-1 0 0,1 2 1 0 0,-1-1 0 0 0,0 1 0 0 0,-1 0 0 0 0,4 5-353 0 0,15 16 198 0 0,-1 2 0 0 0,-2 0 1 0 0,-1 1-1 0 0,-1 1 0 0 0,-2 1 0 0 0,12 28-198 0 0,-20-38 39 0 0,0 1-1 0 0,-1 0 1 0 0,-2 0 0 0 0,0 1-1 0 0,-2 0 1 0 0,-1 0-1 0 0,0 0 1 0 0,-2 1-1 0 0,-1-1 1 0 0,-1 1 0 0 0,0 0-1 0 0,-3 6-38 0 0,-1-15 19 0 0,-1 0-1 0 0,-1-1 1 0 0,0 0 0 0 0,-1 0-1 0 0,0 0 1 0 0,-1-1 0 0 0,-1 0 0 0 0,0-1-1 0 0,-1 1 1 0 0,-1-2 0 0 0,1 0-1 0 0,-2 0 1 0 0,0-1 0 0 0,-6 4-19 0 0,-13 1 50 0 0,14-20 988 0 0,8-21-111 0 0,4 18-899 0 0,0 0 0 0 0,-1 0 0 0 0,1 1 0 0 0,-1 0 0 0 0,-1 0 0 0 0,1 1 0 0 0,-1-1 0 0 0,0 1 0 0 0,0 1-1 0 0,0-1 1 0 0,-2 1-28 0 0,-60-50 78 0 0,19-1 327 0 0,50 55-342 0 0,2-2-59 0 0,1 0 0 0 0,-1 0-1 0 0,1 0 1 0 0,-1 1 0 0 0,1-1-1 0 0,-1 1 1 0 0,1 0 0 0 0,0 0 0 0 0,0 0-1 0 0,0 0 1 0 0,-1 0 0 0 0,1 0 0 0 0,0 1-1 0 0,0 0 1 0 0,0-1 0 0 0,0 1-1 0 0,0 0 1 0 0,0 0 0 0 0,0 1 0 0 0,2 0-4 0 0,7-2 16 0 0,184 4 46 0 0,-174 2-51 0 0,-1 1 0 0 0,0 1-1 0 0,-1 1 1 0 0,1 1-1 0 0,-1 1 1 0 0,-1 0-1 0 0,0 2 1 0 0,-1 0 0 0 0,6 6-11 0 0,-14-12-6 0 0,48 31 37 0 0,-55-34-31 0 0,-26 12 1213 0 0,-232 51-1496 0 0,243-62-12 0 0,-10 2 344 0 0,9-4-5213 0 0,13-3 320 0 0,1-1 2464 0 0,-1 1 126 0 0,3 1-6508 0 0</inkml:trace>
</inkml:ink>
</file>

<file path=ppt/ink/ink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12.3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430 30 5161 0 0,'0'0'1252'0'0,"0"0"-249"0"0,0 0-89 0 0,0 0 35 0 0,0 0 61 0 0,0 0 1 0 0,0 0-38 0 0,0 0-73 0 0,0 0-155 0 0,0 0-175 0 0,-28 37-153 0 0,-93 118-116 0 0,33-20 67 0 0,-61 151-28 0 0,105-201-577 0 0,65-144 45 0 0,2 1 0 0 0,2 0 1 0 0,3 2-1 0 0,22-32 192 0 0,157-216 497 0 0,-201 295-485 0 0,38-28-288 0 0,-41 51 108 0 0,-9 390 2069 0 0,23-312-1695 0 0,-16-89-163 0 0,0-1 0 0 0,0 0-1 0 0,1 1 1 0 0,-1-1 0 0 0,0 0 0 0 0,1 0 0 0 0,0 0 0 0 0,-1 0 0 0 0,1 0 0 0 0,0 0 0 0 0,0 0 0 0 0,0 0 0 0 0,0-1 0 0 0,0 1 0 0 0,1-1 0 0 0,-1 0 0 0 0,0 0-1 0 0,1 0 1 0 0,-1 0 0 0 0,1 0 0 0 0,-1 0 0 0 0,1 0 0 0 0,-1-1 0 0 0,1 1 0 0 0,-1-1 0 0 0,1 0 0 0 0,0 0 0 0 0,-1 0 0 0 0,1 0 0 0 0,0 0 0 0 0,-1-1-1 0 0,1 1 1 0 0,-1-1 0 0 0,2 0-43 0 0,8-5 305 0 0,0-1 1 0 0,0 0-1 0 0,-1-1 0 0 0,0 0 0 0 0,-1 0 0 0 0,1-2 1 0 0,-2 1-1 0 0,1-1 0 0 0,-1 0 0 0 0,-1-1 0 0 0,0 0 0 0 0,4-8-305 0 0,12-15 327 0 0,-1-2 0 0 0,-2-1-1 0 0,-1 0 1 0 0,-3-1-1 0 0,0-1 1 0 0,-3-1-1 0 0,-1 0 1 0 0,3-22-327 0 0,-14-47-264 0 0,-13 99-2800 0 0,2 14-5699 0 0,6 0-65 0 0</inkml:trace>
  <inkml:trace contextRef="#ctx0" brushRef="#br0" timeOffset="337.624">1187 243 14563 0 0,'0'0'954'0'0,"0"0"-512"0"0,0 0-118 0 0,0 0 119 0 0,0 0 135 0 0,0 0 24 0 0,0 0-87 0 0,-25 34-133 0 0,-73 107-144 0 0,95-137-227 0 0,0-1-1 0 0,0 1 0 0 0,0 0 0 0 0,1 0 0 0 0,-1 0 0 0 0,1 0 0 0 0,0 0 0 0 0,1 0 0 0 0,-1 1 0 0 0,1-1 1 0 0,0 1-1 0 0,0-1 0 0 0,0 1 0 0 0,0-1 0 0 0,1 1 0 0 0,0 0 0 0 0,0 3-10 0 0,1 6 28 0 0,0-8 19 0 0,-1 1 0 0 0,2-1 0 0 0,-1 1 0 0 0,1-1 0 0 0,0 1 0 0 0,0-1 0 0 0,1 0 0 0 0,0 0-1 0 0,0 0 1 0 0,0 0 0 0 0,1 0 0 0 0,0-1 0 0 0,0 0 0 0 0,0 1 0 0 0,1-1 0 0 0,-1-1 0 0 0,1 1 0 0 0,0-1-1 0 0,1 0 1 0 0,-1 0 0 0 0,1-1 0 0 0,0 1 0 0 0,0-1 0 0 0,0 0 0 0 0,0-1 0 0 0,0 1 0 0 0,1-1 0 0 0,-1-1-1 0 0,1 1 1 0 0,-1-1 0 0 0,1 0 0 0 0,0-1 0 0 0,-1 0 0 0 0,1 0 0 0 0,0 0 0 0 0,-1 0 0 0 0,1-1-1 0 0,0-1 1 0 0,-1 1 0 0 0,1-1 0 0 0,-1 0 0 0 0,0 0 0 0 0,0-1 0 0 0,0 0 0 0 0,0 0 0 0 0,0 0 0 0 0,0-1-1 0 0,-1 1 1 0 0,3-4-47 0 0,1 0 141 0 0,-1-1-1 0 0,0 0 0 0 0,0 0 0 0 0,-1-1 1 0 0,0 0-1 0 0,0 0 0 0 0,-1-1 1 0 0,-1 0-1 0 0,0 0 0 0 0,0 0 0 0 0,0-1 1 0 0,-2 1-1 0 0,1-1 0 0 0,-1 0 1 0 0,-1 0-1 0 0,0-1 0 0 0,-1 1 0 0 0,0 0 1 0 0,0-12-141 0 0,-1 14-48 0 0,-1 0 1 0 0,0 0 0 0 0,0 0 0 0 0,-1 0-1 0 0,0 0 1 0 0,-1 0 0 0 0,1 0 0 0 0,-2 0-1 0 0,1 1 1 0 0,-1-1 0 0 0,-1 1-1 0 0,0 0 1 0 0,0 1 0 0 0,0-1 0 0 0,-1 1-1 0 0,0 0 1 0 0,0 0 0 0 0,-1 1 0 0 0,0 0-1 0 0,0 0 1 0 0,0 0 0 0 0,-1 1 0 0 0,0 0-1 0 0,-3-1 48 0 0,5 3-289 0 0,-1 0 0 0 0,1 0 1 0 0,0 1-1 0 0,-1 0 0 0 0,1 0 0 0 0,-1 1 0 0 0,1-1 0 0 0,-1 1 0 0 0,0 1 0 0 0,1-1 0 0 0,-1 1 0 0 0,0 1 0 0 0,-5 0 289 0 0,-44 30-7684 0 0,40-14 2065 0 0,4-4-392 0 0</inkml:trace>
  <inkml:trace contextRef="#ctx0" brushRef="#br0" timeOffset="766.816">1667 376 12011 0 0,'0'0'1711'0'0,"0"0"-156"0"0,0 0-11 0 0,0 0-74 0 0,0 0-290 0 0,0 0-324 0 0,0 0-309 0 0,0 0-236 0 0,0 0-117 0 0,0 0-114 0 0,0 0-30 0 0,0 0-13 0 0,0 0-36 0 0,-4 20 18 0 0,-16 61 9 0 0,19-78-23 0 0,0 1 0 0 0,0 0-1 0 0,1 0 1 0 0,-1 0 0 0 0,1-1 0 0 0,0 1-1 0 0,0 0 1 0 0,0 0 0 0 0,1 0 0 0 0,-1 0 0 0 0,1 0-1 0 0,0-1 1 0 0,0 1 0 0 0,1 0 0 0 0,-1-1 0 0 0,1 1-1 0 0,-1-1 1 0 0,1 1 0 0 0,0-1 0 0 0,0 0 0 0 0,1 0-1 0 0,-1 0 1 0 0,1 0 0 0 0,-1 0 0 0 0,1 0 0 0 0,0-1-1 0 0,0 1 1 0 0,0-1 0 0 0,1 0 0 0 0,-1 0-1 0 0,0 0 1 0 0,1 0 0 0 0,0-1 0 0 0,-1 1 0 0 0,1-1-1 0 0,3 1-4 0 0,-6-2 1 0 0,7 2 59 0 0,0-1 0 0 0,0-1 0 0 0,0 1 0 0 0,0-1 0 0 0,0 0 0 0 0,0-1 0 0 0,0 0-1 0 0,0 0 1 0 0,-1-1 0 0 0,1 0 0 0 0,0-1 0 0 0,-1 1 0 0 0,1-1 0 0 0,-1-1 0 0 0,0 1 0 0 0,0-1-1 0 0,0 0 1 0 0,0-1 0 0 0,-1 0 0 0 0,0 0 0 0 0,0 0 0 0 0,0-1 0 0 0,-1 0 0 0 0,0 0 0 0 0,0 0 0 0 0,1-2-60 0 0,9-7 35 0 0,156-175 273 0 0,-170 190-316 0 0,0 1 1 0 0,0-1-1 0 0,0 1 1 0 0,0-1 0 0 0,0 0-1 0 0,0 1 1 0 0,0 0-1 0 0,-1-1 1 0 0,1 1-1 0 0,0 0 1 0 0,0-1-1 0 0,0 1 1 0 0,-1 0 0 0 0,1 0-1 0 0,0 0 1 0 0,-1-1-1 0 0,1 1 1 0 0,0 0-1 0 0,-1 0 1 0 0,1 0-1 0 0,-1 0 1 0 0,0 0 0 0 0,1 0-1 0 0,-1 0 1 0 0,0 0-1 0 0,0 0 1 0 0,1 0-1 0 0,-1 1 1 0 0,0-1-1 0 0,0 0 1 0 0,0 0 0 0 0,0 0-1 0 0,-1 0 1 0 0,1 0-1 0 0,0 0 1 0 0,0 0-1 0 0,-1 0 1 0 0,1 0 0 0 0,0 0-1 0 0,-1 0 1 0 0,1 0-1 0 0,-1 0 1 0 0,1 0-1 0 0,-1 0 1 0 0,0 0-1 0 0,0 0 8 0 0,1 5 12 0 0,-1-1 17 0 0,0 0-1 0 0,1 0 1 0 0,-1 1-1 0 0,1-1 1 0 0,0 0-1 0 0,1 0 1 0 0,-1 1-1 0 0,1-1 1 0 0,0 0-1 0 0,0 0 1 0 0,1 0-1 0 0,0 0 1 0 0,-1 0-1 0 0,2 0 1 0 0,-1-1-1 0 0,0 1 1 0 0,1-1-1 0 0,0 1 1 0 0,0-1-1 0 0,0 0 1 0 0,1 0-1 0 0,-1 0 1 0 0,1 0-1 0 0,0-1 1 0 0,0 0-1 0 0,0 0 1 0 0,1 0-1 0 0,-1 0 1 0 0,1 0-1 0 0,0-1 1 0 0,-1 0 0 0 0,1 0-1 0 0,0 0 1 0 0,3 0-29 0 0,-2-2 112 0 0,1 0 1 0 0,-1 0-1 0 0,1-1 0 0 0,-1 0 1 0 0,1 0-1 0 0,-1 0 1 0 0,0-1-1 0 0,1 0 1 0 0,-1 0-1 0 0,0-1 1 0 0,0 0-1 0 0,-1 0 1 0 0,1 0-1 0 0,-1-1 1 0 0,1 1-1 0 0,-1-1 1 0 0,0-1-1 0 0,0 1 1 0 0,-1-1-1 0 0,1 1 1 0 0,-1-1-1 0 0,0-1 1 0 0,2-3-113 0 0,102-156 501 0 0,-58 72-2676 0 0,-42 72-2190 0 0,-2 0-3665 0 0,-5 9-4275 0 0</inkml:trace>
</inkml:ink>
</file>

<file path=ppt/ink/ink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25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11995 0 0,'0'0'3638'0'0,"0"0"-2114"0"0,0 0-584 0 0,0 0 78 0 0,0 0-78 0 0,0 0-185 0 0,0 0-138 0 0,32-2-139 0 0,99-6-124 0 0,52-1 396 0 0,-116 9-5541 0 0,-64 0 4507 0 0,-3 0-1995 0 0,-1 0-2356 0 0,-2 1 845 0 0,-2 2-3440 0 0</inkml:trace>
</inkml:ink>
</file>

<file path=ppt/ink/ink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25.3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 8490 0 0,'0'0'2374'0'0,"0"0"-169"0"0,0 0-75 0 0,0 0-248 0 0,0 0-396 0 0,0 0-330 0 0,0 0-263 0 0,0 0-259 0 0,36 6-237 0 0,113 15-147 0 0,-42-23-16 0 0,-27-9-50 0 0,-4 0-2852 0 0,-26 4-7637 0 0,-36 4 963 0 0</inkml:trace>
</inkml:ink>
</file>

<file path=ppt/ink/ink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16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405 700 3001 0 0,'0'0'844'0'0,"0"0"-75"0"0,0 0 170 0 0,0 0 263 0 0,0 0 202 0 0,0 0 92 0 0,0 0-103 0 0,0 0-125 0 0,0 0-136 0 0,0 0-138 0 0,0 0-87 0 0,-3-22-110 0 0,-8-68-66 0 0,-18 14 1839 0 0,19 62-2114 0 0,2 4-404 0 0,-1 1 1 0 0,1 0-1 0 0,-1 1 1 0 0,-1 0-1 0 0,1 0 0 0 0,-1 1 1 0 0,-1 0-1 0 0,1 1 1 0 0,-1 0-1 0 0,0 1 0 0 0,-1 0 1 0 0,1 1-1 0 0,-1 0 1 0 0,0 1-1 0 0,0 0 0 0 0,0 1 1 0 0,0 0-1 0 0,0 1 1 0 0,-1 0-1 0 0,1 1 0 0 0,0 1 1 0 0,-1 0-1 0 0,1 0 1 0 0,-1 1-53 0 0,11-1-12 0 0,-1-1 0 0 0,1 0 0 0 0,0 1 0 0 0,0 0 0 0 0,0 0 0 0 0,-1 0 0 0 0,1 0-1 0 0,0 0 1 0 0,0 0 0 0 0,0 0 0 0 0,0 0 0 0 0,1 1 0 0 0,-1-1 0 0 0,0 1 0 0 0,1 0 0 0 0,-1-1 0 0 0,0 1 0 0 0,1 0 0 0 0,0 0 0 0 0,0 0 0 0 0,-1 0 0 0 0,1 0 0 0 0,0 0 0 0 0,1 0 0 0 0,-1 0 0 0 0,0 0 0 0 0,0 1 0 0 0,1-1 0 0 0,0 0 0 0 0,-1 1 0 0 0,1-1 0 0 0,0 0 0 0 0,0 1 0 0 0,0-1 0 0 0,0 0 0 0 0,1 0 0 0 0,-1 1 0 0 0,1-1 0 0 0,0 1 12 0 0,-1 6 2 0 0,0 1 0 0 0,1-1 0 0 0,1 0 0 0 0,-1 0 0 0 0,2 0-1 0 0,-1 0 1 0 0,1 0 0 0 0,0 0 0 0 0,1 0 0 0 0,0-1-1 0 0,5 8-1 0 0,137 289 235 0 0,-119-250-227 0 0,66 174 84 0 0,-79-171-43 0 0,-3 1-1 0 0,-2 0 0 0 0,-3 0 1 0 0,-2 59-49 0 0,-2-103 37 0 0,-2 0 0 0 0,1-1 0 0 0,-2 1 1 0 0,0 0-1 0 0,0-1 0 0 0,-1 1 0 0 0,-1-1 1 0 0,-1 1-1 0 0,0-1 0 0 0,-1 0 0 0 0,0-1 1 0 0,-1 1-1 0 0,0-1 0 0 0,-2 0 0 0 0,1 0 1 0 0,-8 7-38 0 0,12-15 15 0 0,-1-1 0 0 0,-1 0 0 0 0,1 0 0 0 0,-1 0 0 0 0,0-1 1 0 0,1 0-1 0 0,-2 0 0 0 0,1 0 0 0 0,0 0 0 0 0,0-1 0 0 0,-1 0 0 0 0,1 0 0 0 0,-1 0 1 0 0,0-1-1 0 0,0 0 0 0 0,1 0 0 0 0,-1 0 0 0 0,0-1 0 0 0,0 0 0 0 0,0 0 1 0 0,0 0-1 0 0,0-1 0 0 0,0 0 0 0 0,1 0 0 0 0,-1 0 0 0 0,0-1 0 0 0,1 0 1 0 0,-1 0-1 0 0,1 0 0 0 0,0-1 0 0 0,-1 0 0 0 0,1 0 0 0 0,0 0 0 0 0,-1-2-15 0 0,-4-3-132 0 0,0 0-1 0 0,1 0 0 0 0,1-1 1 0 0,-1 0-1 0 0,1 0 0 0 0,1-1 1 0 0,0 0-1 0 0,0-1 0 0 0,1 1 0 0 0,0-1 1 0 0,1 0-1 0 0,0-1 0 0 0,1 1 1 0 0,0-1-1 0 0,1-3 133 0 0,-9-51-4688 0 0,11 0-5831 0 0,2 53 5365 0 0</inkml:trace>
  <inkml:trace contextRef="#ctx0" brushRef="#br0" timeOffset="496.989">738 1378 9282 0 0,'0'0'464'0'0,"0"0"-189"0"0,0 0 164 0 0,0 0 386 0 0,0 0 178 0 0,0 0-47 0 0,0 0-176 0 0,0 0-232 0 0,0 0-189 0 0,0 0-139 0 0,-5 33-81 0 0,-16 107-56 0 0,-6-26 22 0 0,-5-25-79 0 0,-6 21-11 0 0,38-109-1 0 0,0 1 1 0 0,0-1-1 0 0,0 1 0 0 0,0 0 0 0 0,0-1 0 0 0,0 1 0 0 0,0-1 1 0 0,1 1-1 0 0,-1-1 0 0 0,1 1 0 0 0,-1-1 0 0 0,1 1 0 0 0,0-1 1 0 0,-1 1-1 0 0,1-1 0 0 0,0 0 0 0 0,0 1 0 0 0,0-1 0 0 0,0 0 1 0 0,0 0-1 0 0,0 0 0 0 0,0 0 0 0 0,1 0 0 0 0,-1 0 0 0 0,0 0 1 0 0,1 0-1 0 0,-1 0 0 0 0,0-1 0 0 0,1 1 0 0 0,-1 0 0 0 0,1-1 1 0 0,-1 1-1 0 0,1-1 0 0 0,-1 0 0 0 0,1 1 0 0 0,-1-1 0 0 0,1 0 0 0 0,0 0 1 0 0,-1 0-1 0 0,1 0 0 0 0,-1 0 0 0 0,1-1 0 0 0,-1 1 0 0 0,1 0 1 0 0,-1-1-1 0 0,1 1 0 0 0,-1-1 0 0 0,1 1 0 0 0,0-2-14 0 0,-1 2 4 0 0,13 1 65 0 0,0-1 0 0 0,0-1 0 0 0,0 0 1 0 0,0-1-1 0 0,0 0 0 0 0,0-2 0 0 0,0 1 0 0 0,3-3-69 0 0,6-11-1347 0 0,-24-3-7936 0 0,-3 17 3143 0 0</inkml:trace>
  <inkml:trace contextRef="#ctx0" brushRef="#br0" timeOffset="739.021">471 1683 2985 0 0,'0'0'1168'0'0,"0"0"-104"0"0,0 0 128 0 0,0 0 121 0 0,0 0 23 0 0,0 0-152 0 0,0 0-208 0 0,203 0-247 0 0,-179 0-321 0 0,-2 0-168 0 0,2 0-152 0 0,-6 0-152 0 0,-1 0-168 0 0,-2 0-368 0 0,-2-3-609 0 0,-4 3-1071 0 0,0-4-1609 0 0,-5 4-520 0 0</inkml:trace>
  <inkml:trace contextRef="#ctx0" brushRef="#br0" timeOffset="982.309">1092 1775 8050 0 0,'0'0'1461'0'0,"0"0"-139"0"0,0 0 98 0 0,0 0 79 0 0,0 0-145 0 0,0 0-309 0 0,0 0-318 0 0,0 0-292 0 0,0 0-176 0 0,0 0-103 0 0,0 0-67 0 0,-3 33-28 0 0,-13 147 13 0 0,12-113-928 0 0,-6-59-2179 0 0,9-8-1749 0 0,0-1-3762 0 0,1-2 7805 0 0</inkml:trace>
  <inkml:trace contextRef="#ctx0" brushRef="#br0" timeOffset="1246.016">865 1709 4033 0 0,'0'0'967'0'0,"0"0"-107"0"0,0 0 251 0 0,0 0 290 0 0,0 0 40 0 0,0 0-149 0 0,0 0-186 0 0,0 0-144 0 0,0 0-99 0 0,0 0-121 0 0,0 0-118 0 0,34 3-137 0 0,102 9-118 0 0,-33-9 179 0 0,-33-6-518 0 0,-35 0-1568 0 0,-1 2-3807 0 0,-26 4-826 0 0,-6-2 2389 0 0</inkml:trace>
  <inkml:trace contextRef="#ctx0" brushRef="#br0" timeOffset="1485.798">862 2129 1984 0 0,'0'0'1785'0'0,"0"0"-249"0"0,0 0 32 0 0,0 0 1 0 0,0 0-201 0 0,0 0-224 0 0,0 0-143 0 0,0 0-137 0 0,211 0-128 0 0,-181-8-168 0 0,-1 8-200 0 0,-3-7-168 0 0,2 3-224 0 0,-4 1-344 0 0,-4-1-520 0 0,0 0-881 0 0,-7 1-1439 0 0,-6 3-5226 0 0</inkml:trace>
  <inkml:trace contextRef="#ctx0" brushRef="#br0" timeOffset="2604.466">891 1 2625 0 0,'0'0'950'0'0,"0"0"-75"0"0,0 0 119 0 0,0 0 210 0 0,0 0 90 0 0,0 0-63 0 0,0 0-178 0 0,0 0-259 0 0,0 0-226 0 0,0 0-132 0 0,0 0-27 0 0,0 0 37 0 0,0 0 61 0 0,0 6 30 0 0,-33 183 2422 0 0,-42 53-2395 0 0,74-240-544 0 0,1 1-1 0 0,0-1 0 0 0,0 0 0 0 0,0 1 0 0 0,1-1 1 0 0,-1 0-1 0 0,0 0 0 0 0,1 1 0 0 0,-1-1 0 0 0,1 0 1 0 0,0 0-1 0 0,0 0 0 0 0,0 0 0 0 0,0 0 0 0 0,0 0 0 0 0,0 0 1 0 0,1 0-1 0 0,-1 0 0 0 0,1-1 0 0 0,-1 1 0 0 0,1 0 1 0 0,0-1-1 0 0,-1 0 0 0 0,1 1 0 0 0,0-1 0 0 0,0 0 1 0 0,0 0-1 0 0,0 0 0 0 0,0 0 0 0 0,0 0 0 0 0,0 0 1 0 0,1 0-1 0 0,-1-1 0 0 0,0 1 0 0 0,0-1 0 0 0,1 0 1 0 0,-1 0-1 0 0,0 0 0 0 0,0 0 0 0 0,1 0 0 0 0,-1 0 0 0 0,0 0 1 0 0,0-1-1 0 0,1 1 0 0 0,-1-1 0 0 0,1 0-19 0 0,98-10 504 0 0,-50 0-700 0 0,-46-1-4247 0 0,-4 2-4510 0 0,-1 10 3712 0 0</inkml:trace>
  <inkml:trace contextRef="#ctx0" brushRef="#br0" timeOffset="2867.982">661 280 1296 0 0,'0'0'868'0'0,"0"0"-191"0"0,0 0 61 0 0,0 0 271 0 0,0 0 268 0 0,0 0 110 0 0,0 0-18 0 0,0 0-85 0 0,0 0-136 0 0,0 0-129 0 0,0 0-115 0 0,0 0-116 0 0,18 2-121 0 0,57 5-85 0 0,57-24 909 0 0,-79 4-1447 0 0,4 1-825 0 0,-20 4-1641 0 0,-2 2-4484 0 0,-26 6 467 0 0</inkml:trace>
  <inkml:trace contextRef="#ctx0" brushRef="#br0" timeOffset="3185.03">1309 339 8370 0 0,'0'0'1687'0'0,"0"0"-739"0"0,0 0-118 0 0,0 0 255 0 0,0 0 155 0 0,0 0-87 0 0,0 0-232 0 0,0 0-247 0 0,0 0-229 0 0,0 0-162 0 0,0 0-102 0 0,-1 31-63 0 0,-4 94-38 0 0,4-41 33 0 0,6-52-496 0 0,0-21-3322 0 0,-1-10-7590 0 0,-4-1 8550 0 0</inkml:trace>
  <inkml:trace contextRef="#ctx0" brushRef="#br0" timeOffset="3403.974">1278 310 3057 0 0,'0'0'1291'0'0,"0"0"121"0"0,0 0 223 0 0,0 0 81 0 0,0 0-158 0 0,0 0-236 0 0,0 0-301 0 0,0 0-305 0 0,31-4-226 0 0,100-11-196 0 0,-8 8-1575 0 0,-112 11-751 0 0,-8 4-2236 0 0,-2-5 2575 0 0,-1 1-3545 0 0</inkml:trace>
  <inkml:trace contextRef="#ctx0" brushRef="#br0" timeOffset="3651.785">1329 523 1840 0 0,'0'0'1313'0'0,"0"0"-49"0"0,0 0 16 0 0,0 0-16 0 0,0 0-119 0 0,0 0-129 0 0,0 0-144 0 0,0 0-224 0 0,0 0-176 0 0,190-14-264 0 0,-162 10-328 0 0,1-3-576 0 0,2-1-1176 0 0,-10 5-1913 0 0,-7-1-1064 0 0</inkml:trace>
  <inkml:trace contextRef="#ctx0" brushRef="#br0" timeOffset="6348.011">2239 663 6745 0 0,'0'0'438'0'0,"0"0"-163"0"0,0 0 31 0 0,0 0 228 0 0,0 0 266 0 0,0 0 180 0 0,0 0 20 0 0,0 0-143 0 0,0 0-204 0 0,0 0-181 0 0,0 0-141 0 0,0 0-110 0 0,0 0-46 0 0,-5 14-8 0 0,-13 40 1 0 0,13-41 20 0 0,5-13-19 0 0,0 0-25 0 0,-7-2 8355 0 0,-27-6-8601 0 0,-94 7 12 0 0,40 19 228 0 0,87-16-144 0 0,0 1 1 0 0,0-1-1 0 0,0 1 1 0 0,1-1 0 0 0,-1 1-1 0 0,0-1 1 0 0,1 1-1 0 0,0-1 1 0 0,0 1 0 0 0,0-1-1 0 0,0 1 1 0 0,0-1-1 0 0,0 1 1 0 0,0 0 0 0 0,1-1-1 0 0,0 1 1 0 0,-1-1-1 0 0,1 0 1 0 0,0 1 0 0 0,0-1-1 0 0,0 1 1 0 0,0-1-1 0 0,1 0 1 0 0,-1 0-1 0 0,1 0 1 0 0,-1 0 0 0 0,1 0-1 0 0,0 0 1 0 0,0 0-1 0 0,-1 0 1 0 0,1-1 0 0 0,2 2 5 0 0,-3-2-2 0 0,12 13 46 0 0,1-1 0 0 0,0-1 0 0 0,1 0-1 0 0,1-1 1 0 0,-1 0 0 0 0,2-1 0 0 0,-1-1 0 0 0,2-1 0 0 0,-1 0 0 0 0,18 5-44 0 0,54 27 118 0 0,-58-21 70 0 0,-31-19-110 0 0,-14 12 487 0 0,-23 7-452 0 0,-1-1-1 0 0,-1-3 1 0 0,0 0 0 0 0,-19 2-113 0 0,-88 34 19 0 0,3 20 11 0 0,139-68-37 0 0,1 0-1 0 0,0 1 1 0 0,0-1 0 0 0,0 1-1 0 0,0 0 1 0 0,0 0-1 0 0,1 0 1 0 0,0 0 0 0 0,0 0-1 0 0,0 1 1 0 0,0-1-1 0 0,1 0 1 0 0,0 1-1 0 0,-1 0 1 0 0,2-1 0 0 0,-1 1-1 0 0,0 0 1 0 0,1-1-1 0 0,0 1 1 0 0,0 0 0 0 0,1-1-1 0 0,-1 1 1 0 0,1 0-1 0 0,0-1 1 0 0,1 4 7 0 0,1-5 13 0 0,0 1 0 0 0,0-1 0 0 0,0 0-1 0 0,0 0 1 0 0,1 0 0 0 0,0 0 0 0 0,-1 0 0 0 0,1-1 0 0 0,0 0 0 0 0,0 0 0 0 0,0 0 0 0 0,0 0 0 0 0,1-1-1 0 0,-1 1 1 0 0,0-1 0 0 0,1 0 0 0 0,-1 0 0 0 0,1-1 0 0 0,-1 1 0 0 0,1-1 0 0 0,-1 0 0 0 0,1 0-1 0 0,-1-1 1 0 0,2 0-13 0 0,48 0 240 0 0,-1-3 0 0 0,1-3-1 0 0,-1-2 1 0 0,20-6-240 0 0,-38 7-195 0 0,34-9 582 0 0,-22 1-4600 0 0,-31 9-188 0 0,-1 1-5130 0 0,-7 4 1620 0 0</inkml:trace>
  <inkml:trace contextRef="#ctx0" brushRef="#br0" timeOffset="7072.551">2463 1455 3617 0 0,'0'0'2918'0'0,"0"0"-1025"0"0,0 0-295 0 0,0 0 160 0 0,0 0 96 0 0,0 0-149 0 0,0 0-299 0 0,0 0-338 0 0,0 0-228 0 0,0 0-161 0 0,21-32-120 0 0,63-100-91 0 0,-5 19 460 0 0,216-272-922 0 0,-286 409-2194 0 0,-10 26 2211 0 0,-25 129-162 0 0,26-174 135 0 0,6 98-143 0 0,-5-100 143 0 0,0 0 1 0 0,-1 0-1 0 0,1 0 1 0 0,0 0-1 0 0,1 0 1 0 0,-1-1-1 0 0,0 1 1 0 0,1 0-1 0 0,0-1 1 0 0,-1 1-1 0 0,1-1 1 0 0,0 0-1 0 0,0 0 1 0 0,0 1 0 0 0,1-1-1 0 0,-1-1 1 0 0,0 1-1 0 0,1 0 1 0 0,0 0-1 0 0,-1-1 1 0 0,1 0-1 0 0,0 1 1 0 0,-1-1-1 0 0,1 0 1 0 0,0 0-1 0 0,0-1 1 0 0,0 1 0 0 0,0-1-1 0 0,0 1 1 0 0,0-1-1 0 0,0 0 1 0 0,0 0 3 0 0,4 0 35 0 0,1-1 0 0 0,-1 0 0 0 0,0 0 0 0 0,0-1 0 0 0,0 0 0 0 0,0 0 0 0 0,0-1 0 0 0,-1 0 0 0 0,1 0 0 0 0,-1 0 0 0 0,0-1 0 0 0,1 0-1 0 0,-2 0 1 0 0,1 0 0 0 0,0-1 0 0 0,-1 0 0 0 0,4-4-35 0 0,185-207 490 0 0,-76 46-225 0 0,-101 145 250 0 0,-17 24-438 0 0,0 10-157 0 0,-31 133 346 0 0,9-72-184 0 0,17-56-199 0 0,0 1-1 0 0,1-1 1 0 0,0 1-1 0 0,1 0 1 0 0,1-1-1 0 0,1 1 1 0 0,0 0-1 0 0,0 1 1 0 0,2-1-1 0 0,0 0 1 0 0,1 0-1 0 0,0-1 1 0 0,1 1-1 0 0,1 0 1 0 0,0-1-1 0 0,1 0 1 0 0,0 0-1 0 0,6 9 118 0 0,6-8-3688 0 0,-5-9-2420 0 0,-5-4-2921 0 0</inkml:trace>
  <inkml:trace contextRef="#ctx0" brushRef="#br0" timeOffset="7487.048">3850 1017 6521 0 0,'0'0'1295'0'0,"0"0"-492"0"0,0 0 31 0 0,0 0 279 0 0,0 0 126 0 0,0 0-73 0 0,0 0-225 0 0,-26 33-281 0 0,-76 104-233 0 0,56-50-27 0 0,44-80-397 0 0,0 0-1 0 0,0 0 1 0 0,1 1-1 0 0,0-1 1 0 0,0 0-1 0 0,1 1 1 0 0,0-1-1 0 0,0 0 1 0 0,1 1-1 0 0,0-1 1 0 0,0 0-1 0 0,1 0 1 0 0,0 1-1 0 0,0-1 1 0 0,0 0-1 0 0,1-1 1 0 0,0 1-1 0 0,1 0 1 0 0,-1-1-1 0 0,1 0 1 0 0,0 0-1 0 0,1 0 1 0 0,0 0-1 0 0,-1-1 1 0 0,2 1-3 0 0,4 1 79 0 0,-1 0-1 0 0,1-1 1 0 0,0-1 0 0 0,1 0 0 0 0,-1 0 0 0 0,1-1-1 0 0,0 0 1 0 0,0-1 0 0 0,0 0 0 0 0,0-1-1 0 0,1 0 1 0 0,-1-1 0 0 0,1 0 0 0 0,-1 0-1 0 0,1-2 1 0 0,-1 1 0 0 0,1-2 0 0 0,5 0-79 0 0,-11 0 87 0 0,0 1 1 0 0,0-1-1 0 0,-1-1 1 0 0,1 1 0 0 0,-1-1-1 0 0,1 0 1 0 0,-1 0-1 0 0,0 0 1 0 0,0-1 0 0 0,0 1-1 0 0,0-1 1 0 0,-1-1-1 0 0,1 1 1 0 0,-1-1 0 0 0,0 1-1 0 0,-1-1 1 0 0,1 0-1 0 0,-1-1 1 0 0,0 1 0 0 0,0 0-1 0 0,-1-1 1 0 0,1 0-1 0 0,-1 0 1 0 0,0 1 0 0 0,-1-1-1 0 0,0 0 1 0 0,0-1-1 0 0,0 1 1 0 0,0 0 0 0 0,-1 0-1 0 0,0 0 1 0 0,-1 0-1 0 0,1 0 1 0 0,-1 0 0 0 0,0-1-1 0 0,-1 1 1 0 0,1 1-1 0 0,-1-1 1 0 0,0 0 0 0 0,-1 0-1 0 0,0 1 1 0 0,1-1-1 0 0,-2 1 1 0 0,1 0 0 0 0,-1 0-1 0 0,1 0 1 0 0,-1 0-1 0 0,-1 1 1 0 0,1 0 0 0 0,-1-1-1 0 0,1 2 1 0 0,-1-1-1 0 0,0 0 1 0 0,-1 1-88 0 0,3 2-64 0 0,-1-1 0 0 0,1 1 0 0 0,-1 0-1 0 0,0 0 1 0 0,1 0 0 0 0,-1 1 0 0 0,0-1 0 0 0,0 1 0 0 0,1 0 0 0 0,-1 0 0 0 0,0 1-1 0 0,0-1 1 0 0,0 1 0 0 0,1-1 0 0 0,-1 1 0 0 0,0 0 0 0 0,1 1 0 0 0,-1-1 0 0 0,1 1 0 0 0,-1-1-1 0 0,1 1 1 0 0,0 0 0 0 0,0 0 0 0 0,0 1 0 0 0,-1 0 64 0 0,31 8-477 0 0,-8-10 481 0 0,-1 0 0 0 0,0-1 1 0 0,1-1-1 0 0,-1-1 1 0 0,0-1-1 0 0,0 0 0 0 0,0-1 1 0 0,12-5-5 0 0,41-14-2883 0 0,-34 11-707 0 0,-17 6-1923 0 0,-5 5-2066 0 0</inkml:trace>
  <inkml:trace contextRef="#ctx0" brushRef="#br0" timeOffset="8085.874">4564 1168 8002 0 0,'0'0'1256'0'0,"0"0"-144"0"0,0 0-93 0 0,0 0-28 0 0,0 0-108 0 0,0 0-118 0 0,-33 15-98 0 0,-100 50-115 0 0,130-64-520 0 0,-1 0 0 0 0,1 1-1 0 0,-1-1 1 0 0,1 1 0 0 0,0 0-1 0 0,0 0 1 0 0,0 0 0 0 0,0 0-1 0 0,0 0 1 0 0,0 0 0 0 0,0 1-1 0 0,1 0 1 0 0,-1-1 0 0 0,1 1-1 0 0,0 0 1 0 0,0 0 0 0 0,0 0-1 0 0,0 1 1 0 0,0-1-32 0 0,-2 7 96 0 0,2-5-53 0 0,0 0 0 0 0,0 0 0 0 0,0 0 0 0 0,0 1 0 0 0,1-1 0 0 0,0 1 0 0 0,0-1 0 0 0,1 1 0 0 0,-1-1 0 0 0,1 1 0 0 0,0-1-1 0 0,1 1 1 0 0,0-1 0 0 0,-1 1 0 0 0,2-1 0 0 0,-1 0 0 0 0,0 1 0 0 0,1-1 0 0 0,0 0 0 0 0,1 0 0 0 0,-1 0 0 0 0,1 0 0 0 0,0-1 0 0 0,0 1 0 0 0,0-1 0 0 0,1 1 0 0 0,-1-1 0 0 0,1 0 0 0 0,0 0 0 0 0,0-1 0 0 0,1 1 0 0 0,-1-1 0 0 0,1 0 0 0 0,-1 0 0 0 0,1-1 0 0 0,0 1 0 0 0,0-1 0 0 0,0 0 0 0 0,1 0 0 0 0,-1-1 0 0 0,0 0 0 0 0,1 1 0 0 0,-1-2 0 0 0,5 1-43 0 0,5 0 278 0 0,-1 0 0 0 0,1-1 0 0 0,0-1-1 0 0,-1 0 1 0 0,1-1 0 0 0,-1-1 0 0 0,1 0 0 0 0,-1-1 0 0 0,0 0 0 0 0,0-1 0 0 0,-1-1 0 0 0,1 0 0 0 0,-1-1 0 0 0,0-1 0 0 0,-1 0-1 0 0,0 0 1 0 0,1-2-278 0 0,14-12 297 0 0,-1-2 0 0 0,-1 0-1 0 0,-1-2 1 0 0,-2-1-1 0 0,0 0 1 0 0,11-21-297 0 0,-14 15-158 0 0,-2 1 0 0 0,-1-2 1 0 0,-2-1-1 0 0,-1 1 0 0 0,-2-2 0 0 0,-1 0 1 0 0,-2 0-1 0 0,-1-1 0 0 0,-2 0 0 0 0,-2 0 1 0 0,-1 0-1 0 0,-2 0 0 0 0,-2 0 0 0 0,-4-20 158 0 0,6 46-79 0 0,0 0 0 0 0,-1 1 0 0 0,-1-1 0 0 0,0 1 0 0 0,0-1 1 0 0,-1 1-1 0 0,-1 0 0 0 0,1-1 0 0 0,-2 2 0 0 0,1-1 0 0 0,-1 0 0 0 0,-1 1 0 0 0,0 0 0 0 0,0 0 0 0 0,-1 1 0 0 0,0 0 0 0 0,0 0 0 0 0,-2-1 79 0 0,5 8-24 0 0,1-1 0 0 0,-1 1 1 0 0,0-1-1 0 0,1 1 0 0 0,-1 0 1 0 0,0 0-1 0 0,0 1 0 0 0,0-1 0 0 0,0 1 1 0 0,0 0-1 0 0,0 0 0 0 0,0 0 1 0 0,0 0-1 0 0,0 1 0 0 0,0 0 0 0 0,0 0 1 0 0,0 0-1 0 0,1 0 0 0 0,-1 0 1 0 0,0 1-1 0 0,1 0 0 0 0,-1-1 0 0 0,1 2 1 0 0,-1-1-1 0 0,1 0 0 0 0,0 0 1 0 0,-2 2 23 0 0,-71 79 37 0 0,64-61 48 0 0,0-1-1 0 0,1 2 1 0 0,2-1 0 0 0,0 1 0 0 0,1 1-1 0 0,2 0 1 0 0,0 0 0 0 0,2 0 0 0 0,0 0-1 0 0,2 1 1 0 0,0-1 0 0 0,2 1-1 0 0,1 0 1 0 0,1-1 0 0 0,3 17-85 0 0,-2-23 30 0 0,1-1 0 0 0,1 0 0 0 0,0 1 0 0 0,1-2 0 0 0,0 1 0 0 0,2-1 0 0 0,0 0 0 0 0,1 0 0 0 0,0-1 0 0 0,1 0 0 0 0,1-1 0 0 0,0 0 0 0 0,1-1 0 0 0,1 0 0 0 0,0-1 0 0 0,1 0 0 0 0,0-1 0 0 0,0-1 0 0 0,1 0 0 0 0,1-1 0 0 0,-1-1 0 0 0,11 4-30 0 0,-16-9-217 0 0,0-1-1 0 0,-1 0 1 0 0,1 0-1 0 0,0-1 1 0 0,0 0-1 0 0,0-1 1 0 0,0 0-1 0 0,0-1 1 0 0,0 0-1 0 0,-1 0 1 0 0,5-2 217 0 0,60-22-8730 0 0,-54 17-1810 0 0</inkml:trace>
  <inkml:trace contextRef="#ctx0" brushRef="#br0" timeOffset="8417.767">5626 586 10866 0 0,'0'0'4555'0'0,"0"0"-2802"0"0,0 0-907 0 0,0 0-98 0 0,0 0-63 0 0,0 0-48 0 0,0 0-52 0 0,0 0-29 0 0,-28 36-72 0 0,-88 112-92 0 0,68-60 65 0 0,43-70-372 0 0,-4 18-5 0 0,1 0 0 0 0,2 0 1 0 0,2 1-1 0 0,1 0 0 0 0,2 36-80 0 0,2-61 3 0 0,0 1 0 0 0,1-1 0 0 0,0 0-1 0 0,1 0 1 0 0,1 0 0 0 0,0 0 0 0 0,0-1 0 0 0,1 1-1 0 0,1-1 1 0 0,0 0 0 0 0,0-1 0 0 0,1 0 0 0 0,1 0-1 0 0,0 0 1 0 0,0-1 0 0 0,0 0 0 0 0,1 0 0 0 0,1-1-1 0 0,-1 0 1 0 0,1-1 0 0 0,8 4-3 0 0,-11-8 40 0 0,0 0-1 0 0,1-1 1 0 0,-1 0-1 0 0,1-1 1 0 0,-1 0-1 0 0,1 0 1 0 0,0 0 0 0 0,-1-1-1 0 0,1 0 1 0 0,0-1-1 0 0,-1 1 1 0 0,1-2-1 0 0,0 1 1 0 0,-1-1 0 0 0,0 0-1 0 0,1 0 1 0 0,3-3-40 0 0,-5 3-209 0 0,-1-1 0 0 0,1 0-1 0 0,-1 0 1 0 0,1 0 0 0 0,-1 0 0 0 0,0-1 0 0 0,0 0 0 0 0,-1 0 0 0 0,1 0 0 0 0,-1-1-1 0 0,0 0 1 0 0,0 0 0 0 0,3-5 209 0 0,4-30-4204 0 0,-10 12-5874 0 0,-1 20 3297 0 0</inkml:trace>
  <inkml:trace contextRef="#ctx0" brushRef="#br0" timeOffset="8648.02">5247 954 8514 0 0,'0'0'2203'0'0,"0"0"-1100"0"0,0 0-51 0 0,0 0 328 0 0,0 0 71 0 0,0 0-174 0 0,0 0-237 0 0,0 0-229 0 0,35 3-181 0 0,111 7-147 0 0,61-19 268 0 0,-152 2-735 0 0,88-13-776 0 0,-96 10-1893 0 0,-1 0-3417 0 0,-28 5-4454 0 0</inkml:trace>
</inkml:ink>
</file>

<file path=ppt/ink/ink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29.4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49 5825 0 0,'0'0'1150'0'0,"0"0"-97"0"0,0 0 40 0 0,0 0 96 0 0,0 0-15 0 0,0 0-134 0 0,0 0-209 0 0,0 0-178 0 0,0 0-77 0 0,0 0-19 0 0,0 0-11 0 0,0 0-72 0 0,0 0-135 0 0,34-3-105 0 0,109-10-76 0 0,72-1-140 0 0,-44 3-3095 0 0,-69 4-5892 0 0,-78 7 4105 0 0</inkml:trace>
</inkml:ink>
</file>

<file path=ppt/ink/ink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28.3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479 82 5521 0 0,'0'0'598'0'0,"0"0"-610"0"0,0 0-172 0 0,0 0 324 0 0,0 0 477 0 0,0 0 394 0 0,0 0 153 0 0,0 0-74 0 0,-3 31-157 0 0,-9 102-201 0 0,-23 277 701 0 0,16-282-3575 0 0,10-108-788 0 0,0-10-3007 0 0,6-10 3903 0 0</inkml:trace>
  <inkml:trace contextRef="#ctx0" brushRef="#br0" timeOffset="286.173">0 78 7850 0 0,'0'0'-176'0'0,"0"0"-270"0"0,0 0 103 0 0,0 0 533 0 0,0 0 618 0 0,0 0 400 0 0,0 0 165 0 0,0 0-9 0 0,0 0-121 0 0,0 0-167 0 0,0 0-178 0 0,35-5-137 0 0,113-15-85 0 0,138-25 1963 0 0,-89 38-2644 0 0,-121 32-2325 0 0,-57-7-1356 0 0,-9 4-3562 0 0,-10-14 1396 0 0</inkml:trace>
  <inkml:trace contextRef="#ctx0" brushRef="#br0" timeOffset="552.07">39 833 6265 0 0,'0'0'1207'0'0,"0"0"-507"0"0,0 0-190 0 0,0 0 59 0 0,0 0 117 0 0,0 0 167 0 0,0 0 160 0 0,0 0 96 0 0,0 0 15 0 0,0 0-115 0 0,0 0-173 0 0,0 0-152 0 0,0 0-96 0 0,33 4-68 0 0,108 13-64 0 0,-46-22 113 0 0,-75 1-456 0 0,274-64-1419 0 0,-202 47-3756 0 0,-67 13 106 0 0,-7 1-2531 0 0</inkml:trace>
  <inkml:trace contextRef="#ctx0" brushRef="#br0" timeOffset="2014.836">882 656 2401 0 0,'0'0'1304'0'0,"0"0"-264"0"0,0 0 51 0 0,0 0 132 0 0,0 0 10 0 0,0 0-100 0 0,0 0-101 0 0,0 0-73 0 0,0 0-100 0 0,32-21-103 0 0,97-68-125 0 0,-66 33 207 0 0,-48 41-688 0 0,-2 0-1 0 0,0-2 1 0 0,-1 0-1 0 0,0 0 0 0 0,-2-1 1 0 0,0 0-1 0 0,-1-1 0 0 0,-1 0 1 0 0,0-1-1 0 0,-2 0 0 0 0,0-1-149 0 0,5-71-628 0 0,-36 96-1611 0 0,14 7 2033 0 0,0 0 0 0 0,1 1 1 0 0,1 0-1 0 0,0 1 0 0 0,1 0 0 0 0,0 0 0 0 0,1 1 0 0 0,-1 4 206 0 0,3-12 32 0 0,1 1 0 0 0,-1 0-1 0 0,1 1 1 0 0,1-1 0 0 0,0 1-1 0 0,0 0 1 0 0,0-1 0 0 0,1 1 0 0 0,0 0-1 0 0,1 1 1 0 0,0-1 0 0 0,0 0 0 0 0,0 0-1 0 0,1 0 1 0 0,0 1 0 0 0,1-1-1 0 0,0 0 1 0 0,1 0 0 0 0,-1 0 0 0 0,1 0-1 0 0,1 0 1 0 0,-1 0 0 0 0,2 0 0 0 0,-1-1-1 0 0,1 1 1 0 0,0-1 0 0 0,0 0-1 0 0,1 0 1 0 0,0-1 0 0 0,0 1 0 0 0,1-1-1 0 0,-1 0 1 0 0,5 2-32 0 0,-2-2 158 0 0,0-1 0 0 0,0-1 1 0 0,1 1-1 0 0,0-1 0 0 0,-1-1 0 0 0,1 0 0 0 0,1 0 1 0 0,-1-1-1 0 0,0 0 0 0 0,1 0 0 0 0,-1-1 0 0 0,0 0 0 0 0,7-1-158 0 0,-3 0 159 0 0,0-1-1 0 0,0 0 1 0 0,0-1-1 0 0,0-1 0 0 0,-1 0 1 0 0,1 0-1 0 0,-1-2 1 0 0,0 1-1 0 0,0-1 0 0 0,0-1 1 0 0,-1 0-1 0 0,0-1 1 0 0,9-7-159 0 0,-8 5-76 0 0,0-2 0 0 0,0 0 0 0 0,-1 0 1 0 0,-1-1-1 0 0,0-1 0 0 0,-1 1 1 0 0,0-1-1 0 0,-1-1 0 0 0,0 0 1 0 0,-1 0-1 0 0,-1-1 0 0 0,0 1 1 0 0,-1-1-1 0 0,0 0 0 0 0,-2-1 0 0 0,0 1 1 0 0,0-1-1 0 0,-1 0 0 0 0,-1 0 1 0 0,-1 1-1 0 0,0-1 76 0 0,0 15-61 0 0,0 0-1 0 0,0 0 1 0 0,0 1 0 0 0,-1-1 0 0 0,1 0-1 0 0,0 0 1 0 0,0 0 0 0 0,0 1 0 0 0,-1-1-1 0 0,1 0 1 0 0,0 1 0 0 0,-1-1 0 0 0,1 0-1 0 0,0 1 1 0 0,-1-1 0 0 0,1 0 0 0 0,-1 1-1 0 0,1-1 1 0 0,-1 1 0 0 0,0-1 0 0 0,1 1-1 0 0,-1-1 1 0 0,1 1 0 0 0,-1-1 0 0 0,0 1-1 0 0,1-1 1 0 0,-1 1 0 0 0,0 0 0 0 0,0 0-1 0 0,1-1 1 0 0,-1 1 0 0 0,0 0 0 0 0,0 0-1 0 0,1 0 1 0 0,-1 0 0 0 0,0 0 0 0 0,0 0-1 0 0,0 0 1 0 0,1 0 0 0 0,-1 0 0 0 0,0 0-1 0 0,0 0 1 0 0,1 0 0 0 0,-1 1 0 0 0,0-1-1 0 0,0 0 1 0 0,1 0 0 0 0,-1 1 0 0 0,0-1 0 0 0,1 1-1 0 0,-1-1 1 0 0,0 1 0 0 0,1-1 0 0 0,-1 1-1 0 0,1-1 1 0 0,-1 1 0 0 0,1-1 0 0 0,-1 1-1 0 0,1 0 1 0 0,-1-1 0 0 0,1 1 0 0 0,0 0-1 0 0,-1-1 1 0 0,1 1 0 0 0,0 0 0 0 0,-1 0-1 0 0,1-1 1 0 0,0 1 61 0 0,-6 10-110 0 0,1 0 0 0 0,0 0 0 0 0,0 1 0 0 0,2-1 0 0 0,-1 1 0 0 0,1 0 0 0 0,1 0 0 0 0,0 0 0 0 0,1 1 0 0 0,0-1 0 0 0,1 0 0 0 0,0 0 0 0 0,1 1 0 0 0,0-1 0 0 0,2 4 110 0 0,0-9 98 0 0,0-1 1 0 0,1 0-1 0 0,-1 1 0 0 0,1-2 0 0 0,1 1 0 0 0,-1 0 0 0 0,1-1 0 0 0,0 0 0 0 0,0 0 1 0 0,1 0-1 0 0,-1-1 0 0 0,1 0 0 0 0,0 0 0 0 0,0 0 0 0 0,0-1 0 0 0,1 1 0 0 0,-1-2 1 0 0,1 1-1 0 0,0-1 0 0 0,0 0 0 0 0,0 0 0 0 0,0-1 0 0 0,0 0 0 0 0,0 0 0 0 0,0-1 1 0 0,6 0-99 0 0,-3 0 157 0 0,0 0 0 0 0,1-1 0 0 0,-1 0 0 0 0,0-1 1 0 0,0 0-1 0 0,0 0 0 0 0,0-1 0 0 0,-1-1 1 0 0,1 0-1 0 0,-1 0 0 0 0,0 0 0 0 0,0-1 0 0 0,0-1 1 0 0,-1 0-1 0 0,1 0 0 0 0,-1 0 0 0 0,-1-1 1 0 0,0 0-1 0 0,6-7-157 0 0,-5 5-4 0 0,1-1 1 0 0,-1 0-1 0 0,-1-1 1 0 0,0 1-1 0 0,0-1 1 0 0,-1-1-1 0 0,0 1 1 0 0,-1-1-1 0 0,-1 0 1 0 0,0-1-1 0 0,0 1 1 0 0,-1 0-1 0 0,-1-1 1 0 0,0 0-1 0 0,-1 0 1 0 0,0-6 3 0 0,-1 16-34 0 0,1-5-65 0 0,0 0-1 0 0,0 0 0 0 0,-1 1 1 0 0,0-1-1 0 0,0 0 1 0 0,-1 0-1 0 0,0 0 1 0 0,-1 0-1 0 0,1 1 1 0 0,-1-1-1 0 0,-1 1 0 0 0,0-1 1 0 0,0 1-1 0 0,0 0 1 0 0,-1 0-1 0 0,0 0 1 0 0,0 1-1 0 0,-5-6 100 0 0,7 11-22 0 0,1-1-1 0 0,-1 1 1 0 0,0 0 0 0 0,1 1-1 0 0,-1-1 1 0 0,0 0 0 0 0,0 0-1 0 0,0 1 1 0 0,0-1 0 0 0,0 1-1 0 0,0 0 1 0 0,0-1-1 0 0,0 1 1 0 0,0 0 0 0 0,0 0-1 0 0,0 0 1 0 0,0 1 0 0 0,0-1-1 0 0,0 0 1 0 0,0 1 0 0 0,0-1-1 0 0,0 1 1 0 0,0 0 0 0 0,0 0-1 0 0,1 0 1 0 0,-1 0 0 0 0,0 0-1 0 0,0 0 1 0 0,1 0-1 0 0,-1 0 1 0 0,1 1 0 0 0,-1-1-1 0 0,1 0 1 0 0,0 1 0 0 0,-1-1-1 0 0,0 3 23 0 0,-39 65-215 0 0,34-48 272 0 0,1-1 0 0 0,0 1 0 0 0,2 0 0 0 0,0 0 0 0 0,1 0 0 0 0,2 1 0 0 0,0-1 0 0 0,1 1 0 0 0,1-1 0 0 0,1 1 0 0 0,1-1 0 0 0,0 0 0 0 0,2 0 0 0 0,1 0 0 0 0,0-1 0 0 0,2 1-1 0 0,0-2 1 0 0,8 13-57 0 0,1 3-426 0 0,5 7-1924 0 0,-6-18-5748 0 0,-11-19 5923 0 0</inkml:trace>
  <inkml:trace contextRef="#ctx0" brushRef="#br0" timeOffset="2370.316">2163 546 5225 0 0,'0'0'743'0'0,"0"0"-214"0"0,0 0 40 0 0,0 0 155 0 0,0 0 75 0 0,0 0-35 0 0,0 0-131 0 0,0 0-126 0 0,0 0-47 0 0,0 0-12 0 0,0 0-8 0 0,0 0-10 0 0,0 0-20 0 0,-4 18-11 0 0,-24 115 481 0 0,17-94-1220 0 0,2 1 0 0 0,2 0 0 0 0,1 0 0 0 0,2 0 0 0 0,1 25 340 0 0,3-64-1184 0 0,0-1-475 0 0,4 0-3737 0 0,-2 0 1375 0 0</inkml:trace>
  <inkml:trace contextRef="#ctx0" brushRef="#br0" timeOffset="2621.079">2060 542 1944 0 0,'0'0'1075'0'0,"0"0"3"0"0,0 0 360 0 0,0 0 197 0 0,0 0-28 0 0,0 0-142 0 0,0 0-195 0 0,0 0-243 0 0,0 0-242 0 0,0 0-230 0 0,33-2-207 0 0,101-9-148 0 0,-45-3 684 0 0,-67 10-2646 0 0,5 2-6322 0 0,-26 2 2619 0 0</inkml:trace>
  <inkml:trace contextRef="#ctx0" brushRef="#br0" timeOffset="2851.97">2080 748 312 0 0,'0'0'1840'0'0,"0"0"-967"0"0,0 0 15 0 0,0 0 64 0 0,0 0-72 0 0,0 0-200 0 0,0 0-176 0 0,0 0-175 0 0,0 0-121 0 0,190-51-200 0 0,-162 40-264 0 0,-6 7-481 0 0,3-3-1063 0 0,-6-1-1105 0 0,-8 8 1129 0 0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8:06.2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164 286 16163 0 0,'0'0'602'0'0,"0"0"-151"0"0,0 0-138 0 0,0 0 4 0 0,0 0 45 0 0,0 0-22 0 0,0 0-88 0 0,0 0-109 0 0,0 0-78 0 0,0 0-21 0 0,0 0 33 0 0,3 27 27 0 0,23 160 67 0 0,52 246-15 0 0,-78-432-155 0 0,2 11 5 0 0,0 0 1 0 0,1-1 0 0 0,1 1-1 0 0,0-1 1 0 0,0 0-1 0 0,1 0 1 0 0,0 0 0 0 0,1-1-1 0 0,0 0 1 0 0,1 0 0 0 0,0-1-1 0 0,3 4-6 0 0,-8-12 39 0 0,0 0 1 0 0,0 1-1 0 0,0-1 0 0 0,0 0 0 0 0,0 0 0 0 0,0 0 0 0 0,0-1 1 0 0,0 1-1 0 0,0 0 0 0 0,0-1 0 0 0,0 1 0 0 0,0-1 0 0 0,1 0 0 0 0,-1 0 1 0 0,0 0-1 0 0,0 0 0 0 0,0 0 0 0 0,1 0 0 0 0,-1-1 0 0 0,0 1 1 0 0,0-1-1 0 0,0 1 0 0 0,0-1 0 0 0,0 0 0 0 0,0 0 0 0 0,0 0 1 0 0,0 0-1 0 0,0 0 0 0 0,0 0 0 0 0,0-1 0 0 0,-1 1 0 0 0,1 0 1 0 0,-1-1-1 0 0,1 0 0 0 0,-1 1 0 0 0,1-2-39 0 0,48-68 1024 0 0,-45 62-1016 0 0,175-341 594 0 0,-166 324-724 0 0,-13 25-71 0 0,-1 1-162 0 0,25 103-1624 0 0,-24-96 1972 0 0,0-1 0 0 0,0 1 0 0 0,1 0 1 0 0,0-1-1 0 0,1 0 0 0 0,-1 1 0 0 0,1-1 0 0 0,0 0 1 0 0,1 0-1 0 0,0-1 0 0 0,0 1 0 0 0,0-1 0 0 0,0 1 0 0 0,1-1 1 0 0,0-1-1 0 0,0 1 0 0 0,0-1 0 0 0,0 0 0 0 0,1 0 1 0 0,0 0-1 0 0,0-1 0 0 0,0 0 0 0 0,0 0 0 0 0,0 0 0 0 0,1-1 1 0 0,1 0 6 0 0,-3-1 56 0 0,0 0 0 0 0,1-1 1 0 0,-1 0-1 0 0,1 0 0 0 0,-1-1 1 0 0,0 1-1 0 0,1-1 0 0 0,-1 0 1 0 0,0-1-1 0 0,0 1 1 0 0,0-1-1 0 0,0 0 0 0 0,0 0 1 0 0,0-1-1 0 0,0 1 0 0 0,0-1 1 0 0,-1 0-1 0 0,0-1 0 0 0,2 0-56 0 0,19-17 366 0 0,0-2 0 0 0,-1 0-1 0 0,-1-2 1 0 0,-1 0 0 0 0,-2-1-1 0 0,0-2 1 0 0,-2 0 0 0 0,-1-1-1 0 0,-1 0 1 0 0,-2-1-1 0 0,-1-1 1 0 0,6-22-366 0 0,-10 22 153 0 0,-2 1-1 0 0,0-1 1 0 0,-2 0-1 0 0,-2-1 1 0 0,-1 1 0 0 0,-1-1-1 0 0,-2-7-152 0 0,1 35-43 0 0,0 1 0 0 0,1-1 0 0 0,-2 1 0 0 0,1-1 0 0 0,0 1 0 0 0,-1-1 0 0 0,1 1 0 0 0,-1-1-1 0 0,0 1 1 0 0,0-1 0 0 0,0 1 0 0 0,-1 0 0 0 0,1 0 0 0 0,-1 0 0 0 0,0 0 0 0 0,0 0 0 0 0,0 0 0 0 0,0 0 0 0 0,0 1-1 0 0,-1-1 1 0 0,1 1 0 0 0,-1-1 0 0 0,0 1 0 0 0,0 0 0 0 0,1 0 0 0 0,-1 0 0 0 0,-1 0 0 0 0,1 1 0 0 0,0-1 43 0 0,0 3-528 0 0,1 0 1 0 0,-1 0-1 0 0,1 0 1 0 0,-1 0-1 0 0,1 0 1 0 0,0 0-1 0 0,0 1 1 0 0,0-1-1 0 0,-1 1 1 0 0,1 0-1 0 0,1 0 1 0 0,-1-1 0 0 0,0 1-1 0 0,0 0 1 0 0,1 1-1 0 0,-1-1 1 0 0,1 0-1 0 0,0 0 1 0 0,-1 1-1 0 0,1-1 1 0 0,0 0-1 0 0,0 1 1 0 0,0 0 527 0 0,-5 13-11211 0 0</inkml:trace>
  <inkml:trace contextRef="#ctx0" brushRef="#br0" timeOffset="3881.409">1348 938 720 0 0,'0'0'618'0'0,"0"0"-5"0"0,0 0 122 0 0,0 0 184 0 0,0 0 68 0 0,0 0-54 0 0,0 0 3 0 0,0 0 22 0 0,0 0 19 0 0,0 0 37 0 0,0 0-36 0 0,33-15-85 0 0,105-50-99 0 0,-67 16 503 0 0,-63 40-1149 0 0,-2 1 0 0 0,1-1 0 0 0,-1 0 0 0 0,-1 0 0 0 0,1 0 0 0 0,-2-1 0 0 0,1 0 0 0 0,-1 0 0 0 0,-1 0 1 0 0,0-1-1 0 0,0 1 0 0 0,-1-1 0 0 0,0 0 0 0 0,-1 1 0 0 0,0-1 0 0 0,-1 0 0 0 0,0 0 0 0 0,-1 0 0 0 0,0 1 0 0 0,-3-11-148 0 0,2 17-35 0 0,-1-1 0 0 0,0 0 0 0 0,0 1 0 0 0,0 0-1 0 0,0 0 1 0 0,-1 0 0 0 0,0 0 0 0 0,0 1 0 0 0,0-1 0 0 0,0 1 0 0 0,0 0 0 0 0,-1 0 0 0 0,1 0 0 0 0,-1 1 0 0 0,0 0 0 0 0,0-1 0 0 0,0 2-1 0 0,0-1 1 0 0,0 1 0 0 0,0-1 0 0 0,0 2 0 0 0,-1-1 0 0 0,1 0 0 0 0,0 1 0 0 0,0 0 0 0 0,-1 0 0 0 0,1 1 0 0 0,0-1 0 0 0,-1 1 0 0 0,1 0 0 0 0,0 1-1 0 0,0-1 1 0 0,0 1 0 0 0,0 0 0 0 0,0 0 0 0 0,1 1 0 0 0,-1 0 0 0 0,0-1 0 0 0,1 1 0 0 0,-4 4 35 0 0,-1 0 6 0 0,-1 1 0 0 0,1 1-1 0 0,1-1 1 0 0,0 2 0 0 0,0-1 0 0 0,1 1 0 0 0,0 0 0 0 0,0 1 0 0 0,1-1-1 0 0,1 1 1 0 0,0 1 0 0 0,0-1 0 0 0,1 1 0 0 0,1-1 0 0 0,-1 1 0 0 0,2 0-1 0 0,0 0 1 0 0,1 1 0 0 0,0-1 0 0 0,0 0 0 0 0,1 0 0 0 0,1 1 0 0 0,2 10-6 0 0,-1-18 45 0 0,0 1 0 0 0,0 0 0 0 0,1 0-1 0 0,0-1 1 0 0,0 0 0 0 0,0 0 0 0 0,1 0 0 0 0,0 0 0 0 0,0 0 0 0 0,0 0 0 0 0,0-1 0 0 0,1 0 0 0 0,0 0 0 0 0,-1 0 0 0 0,2-1 0 0 0,-1 0 0 0 0,0 1 0 0 0,1-2 0 0 0,-1 1 0 0 0,1-1 0 0 0,0 0 0 0 0,0 0 0 0 0,0 0 0 0 0,5 0-45 0 0,4 1 67 0 0,0 0 0 0 0,0-1-1 0 0,0-1 1 0 0,1-1 0 0 0,-1 0 0 0 0,0-1-1 0 0,0 0 1 0 0,1-1 0 0 0,8-3-67 0 0,-5-1-153 0 0,-1-1-1 0 0,1 0 1 0 0,-1-1 0 0 0,0-1-1 0 0,-1-1 1 0 0,0-1 0 0 0,-1 0-1 0 0,15-13 154 0 0,19-20-3403 0 0,-3-1-3662 0 0,-34 33 2015 0 0</inkml:trace>
  <inkml:trace contextRef="#ctx0" brushRef="#br0" timeOffset="4319.691">2009 496 2633 0 0,'0'0'1720'0'0,"0"0"-732"0"0,0 0-134 0 0,0 0 181 0 0,0 0 213 0 0,0 0 37 0 0,0 0-122 0 0,0 0-209 0 0,0 0-249 0 0,0 0-234 0 0,0 0-165 0 0,-22 33-114 0 0,-63 101-94 0 0,61-72-35 0 0,26-52-56 0 0,-1-4 44 0 0,1-1 0 0 0,0 1 0 0 0,0 0 0 0 0,0-1 1 0 0,1 0-1 0 0,0 1 0 0 0,0-1 0 0 0,0 0 1 0 0,1 0-1 0 0,0-1 0 0 0,0 1 0 0 0,0-1 0 0 0,0 0 1 0 0,0 0-1 0 0,1 0 0 0 0,0-1 0 0 0,0 1 1 0 0,0-1-1 0 0,0-1 0 0 0,1 1 0 0 0,-1 0 0 0 0,1-1 1 0 0,-1 0-1 0 0,1-1 0 0 0,0 1 0 0 0,0-1 0 0 0,-1 0 1 0 0,1-1-1 0 0,0 1 0 0 0,0-1 0 0 0,0 0 1 0 0,0-1-1 0 0,0 1 0 0 0,0-1 0 0 0,0 0 0 0 0,0-1 1 0 0,-1 0-1 0 0,1 1 0 0 0,0-2 0 0 0,-1 1 1 0 0,0-1-1 0 0,2 0-51 0 0,19-15 238 0 0,0 0 0 0 0,-2-1 0 0 0,0-2 0 0 0,-1-1 0 0 0,-1 0 0 0 0,-1-2 1 0 0,-1 0-1 0 0,-1-1 0 0 0,-1-1 0 0 0,-2-1 0 0 0,0-1 0 0 0,-2 0 0 0 0,-1 0 0 0 0,-2-2 1 0 0,0 1-1 0 0,-2-2 0 0 0,-2 1 0 0 0,0-1-238 0 0,-2 8 45 0 0,-1 0 0 0 0,0-1 1 0 0,-2 1-1 0 0,-1 0 0 0 0,-1-1 0 0 0,-2-17-45 0 0,1 33-13 0 0,0 0 0 0 0,0 1 0 0 0,0-1 0 0 0,-1 1 0 0 0,0 0-1 0 0,-1-1 1 0 0,0 1 0 0 0,0 0 0 0 0,0 0 0 0 0,-1 1 0 0 0,0-1 0 0 0,0 1 0 0 0,-1 0 0 0 0,0 0-1 0 0,0 0 1 0 0,0 1 0 0 0,0-1 0 0 0,-1 1 0 0 0,0 0 0 0 0,0 1 0 0 0,-1 0 0 0 0,-1-1 13 0 0,1 2-41 0 0,1 0 1 0 0,-1 1 0 0 0,0 0 0 0 0,0 0-1 0 0,1 1 1 0 0,-1 0 0 0 0,-1 0-1 0 0,1 0 1 0 0,0 1 0 0 0,0 0 0 0 0,0 1-1 0 0,0-1 1 0 0,0 1 0 0 0,0 1 0 0 0,0-1-1 0 0,0 1 1 0 0,1 1 0 0 0,-1-1 0 0 0,1 1-1 0 0,-1 0 1 0 0,1 0 0 0 0,0 1-1 0 0,0 0 1 0 0,0 0 0 0 0,1 0 0 0 0,-1 1-1 0 0,1 0 1 0 0,-3 4 40 0 0,-2 1-43 0 0,1 0 0 0 0,0 1 0 0 0,0 0 0 0 0,1 1 1 0 0,1 0-1 0 0,0 0 0 0 0,1 0 0 0 0,0 1 0 0 0,1 0 0 0 0,0 0 0 0 0,1 0 0 0 0,1 1 0 0 0,0 0 0 0 0,0 3 43 0 0,1 0-15 0 0,1 1-1 0 0,1 0 0 0 0,0 0 1 0 0,2-1-1 0 0,0 1 0 0 0,1 0 1 0 0,0-1-1 0 0,1 0 0 0 0,2 0 1 0 0,-1 0-1 0 0,2 0 0 0 0,0-1 1 0 0,1 0-1 0 0,1-1 0 0 0,0 0 1 0 0,1 0-1 0 0,1-1 0 0 0,0 0 1 0 0,1-1-1 0 0,9 8 16 0 0,-2-3-243 0 0,1-2 1 0 0,0 0 0 0 0,1-2-1 0 0,1 0 1 0 0,0-1-1 0 0,1-1 1 0 0,1-1-1 0 0,0-2 243 0 0,50 12-4351 0 0,1-13-4579 0 0,-57-8 6051 0 0</inkml:trace>
  <inkml:trace contextRef="#ctx0" brushRef="#br0" timeOffset="4765.032">2559 776 5017 0 0,'0'0'2085'0'0,"0"0"-218"0"0,0 0-106 0 0,0 0-118 0 0,0 0-241 0 0,0 0-259 0 0,0 0-215 0 0,0 0-132 0 0,0 0-66 0 0,0 0-49 0 0,0 0-46 0 0,0 0-74 0 0,0 0-98 0 0,11-28-80 0 0,34-89-75 0 0,35-29 472 0 0,-18 42-744 0 0,-47 87-264 0 0,-14 17 1 0 0,-1 0-163 0 0,0 9-599 0 0,-30 203-470 0 0,29-207 1440 0 0,0 1-1 0 0,1 0 1 0 0,-1-1-1 0 0,1 1 0 0 0,0 0 1 0 0,1-1-1 0 0,-1 1 0 0 0,1 0 1 0 0,0-1-1 0 0,0 1 1 0 0,1-1-1 0 0,0 1 0 0 0,0-1 1 0 0,0 0-1 0 0,0 1 0 0 0,1-1 1 0 0,0 0-1 0 0,0-1 1 0 0,1 1-1 0 0,-1-1 0 0 0,1 1 1 0 0,0-1-1 0 0,0 0 0 0 0,0 0 1 0 0,4 2 19 0 0,-3-3 114 0 0,-1-1 0 0 0,1 0 0 0 0,0 0 0 0 0,0-1 0 0 0,-1 1 0 0 0,1-1-1 0 0,0 0 1 0 0,0 0 0 0 0,0-1 0 0 0,1 1 0 0 0,-1-1 0 0 0,0 0 0 0 0,0-1 0 0 0,0 1 0 0 0,0-1 0 0 0,0 0 0 0 0,0 0 0 0 0,0-1 0 0 0,-1 1 0 0 0,1-1 0 0 0,0 0 0 0 0,-1-1 0 0 0,1 1 0 0 0,-1-1 0 0 0,0 1 0 0 0,0-2 0 0 0,0 1 0 0 0,0 0 0 0 0,0-1 0 0 0,-1 1 0 0 0,2-3-114 0 0,8-8 306 0 0,0-1 0 0 0,-2-1 0 0 0,1 0 0 0 0,-2 0 0 0 0,0-1 0 0 0,-1 0 1 0 0,4-12-307 0 0,-6 11-81 0 0,25-96-1760 0 0,-32 113-354 0 0,0 1-1825 0 0,-1 0-2225 0 0,0 0-2485 0 0</inkml:trace>
  <inkml:trace contextRef="#ctx0" brushRef="#br0" timeOffset="5081.391">3237 713 5801 0 0,'0'0'2245'0'0,"0"0"-126"0"0,0 0-112 0 0,0 0-195 0 0,0 0-317 0 0,0 0-302 0 0,0 0-228 0 0,0 0-181 0 0,0 0-140 0 0,0 0-111 0 0,0 0-81 0 0,0 0-46 0 0,0 0-87 0 0,30-33-50 0 0,91-101-48 0 0,-90 91-55 0 0,-32 39-183 0 0,0 0 0 0 0,0 0 0 0 0,-1 1 0 0 0,1-1 0 0 0,-1 0 0 0 0,0 1 0 0 0,0-1 0 0 0,0 1 0 0 0,0-1 0 0 0,-1 1 0 0 0,1 0 0 0 0,-1 0 0 0 0,0 0 0 0 0,0 1 0 0 0,0-1 0 0 0,0 1 0 0 0,-1-1 0 0 0,1 1 0 0 0,0 0 0 0 0,-1 0 0 0 0,0 1 0 0 0,1-1 0 0 0,-1 1 0 0 0,0 0 0 0 0,0 0 0 0 0,0 0 0 0 0,0 0 0 0 0,0 0 0 0 0,0 1 0 0 0,0 0-1 0 0,0 0 1 0 0,0 0 0 0 0,0 0 0 0 0,0 1 0 0 0,0 0 0 0 0,0 0 0 0 0,0 0 0 0 0,1 0 0 0 0,-1 0 0 0 0,0 1 0 0 0,0-1 0 0 0,1 1 0 0 0,-1 0 0 0 0,1 1 0 0 0,0-1 0 0 0,-1 0 0 0 0,1 1 17 0 0,-6 2-82 0 0,0 1-1 0 0,0 0 0 0 0,1 1 1 0 0,0 0-1 0 0,0 0 1 0 0,0 0-1 0 0,1 1 0 0 0,0 0 1 0 0,1 1-1 0 0,0-1 1 0 0,0 1-1 0 0,1 1 1 0 0,0-1-1 0 0,0 1 0 0 0,1-1 1 0 0,1 1-1 0 0,-1 1 1 0 0,2-1-1 0 0,-1 0 1 0 0,1 1-1 0 0,1-1 0 0 0,0 1 1 0 0,1 0-1 0 0,0 5 83 0 0,0-9-155 0 0,0-1-1 0 0,0 1 0 0 0,1-1 0 0 0,0 1 1 0 0,0-1-1 0 0,0 1 0 0 0,1-1 0 0 0,0 0 1 0 0,1 0-1 0 0,-1 0 0 0 0,1 0 0 0 0,0 0 1 0 0,0 0-1 0 0,1-1 0 0 0,0 0 1 0 0,0 1-1 0 0,0-1 0 0 0,1-1 0 0 0,-1 1 1 0 0,1-1-1 0 0,0 0 0 0 0,1 0 0 0 0,-1 0 1 0 0,1 0-1 0 0,-1-1 0 0 0,1 0 0 0 0,1 0 156 0 0,98 14-5525 0 0,-35-20-1115 0 0,-46 0 4361 0 0</inkml:trace>
  <inkml:trace contextRef="#ctx0" brushRef="#br0" timeOffset="5404.232">3896 404 10914 0 0,'0'0'1582'0'0,"0"0"-226"0"0,0 0-183 0 0,0 0-227 0 0,-32 20-193 0 0,-100 61-160 0 0,63-34 110 0 0,68-46-711 0 0,-1 0 0 0 0,1 1 0 0 0,-1-1 0 0 0,1 1 0 0 0,-1-1 0 0 0,1 1 1 0 0,0-1-1 0 0,0 1 0 0 0,0 0 0 0 0,0-1 0 0 0,0 1 0 0 0,0 0 0 0 0,0 0 0 0 0,1 0 0 0 0,-1 0 0 0 0,0-1 1 0 0,1 1-1 0 0,0 0 0 0 0,-1 0 0 0 0,1 0 0 0 0,0 0 0 0 0,0 0 0 0 0,0 0 0 0 0,1 0 0 0 0,-1 0 0 0 0,0 0 0 0 0,1 0 1 0 0,-1 0-1 0 0,1 0 0 0 0,-1 0 0 0 0,1 0 0 0 0,0 0 0 0 0,0-1 0 0 0,0 1 0 0 0,0 0 0 0 0,0-1 0 0 0,1 1 1 0 0,-1-1-1 0 0,0 1 0 0 0,1-1 0 0 0,-1 1 0 0 0,1-1 0 0 0,-1 0 0 0 0,1 0 0 0 0,0 0 0 0 0,-1 0 0 0 0,1 0 1 0 0,0 0-1 0 0,0 0 0 0 0,0-1 0 0 0,0 1 0 0 0,0 0 0 0 0,-1-1 0 0 0,3 1 8 0 0,90 13-174 0 0,-82-14 166 0 0,0 0 0 0 0,0 1 0 0 0,0 0-1 0 0,0 1 1 0 0,-1 1 0 0 0,1 0 0 0 0,-1 0 0 0 0,0 1-1 0 0,0 1 1 0 0,0-1 0 0 0,0 2 0 0 0,-1 0-1 0 0,0 0 1 0 0,0 1 0 0 0,0 0 0 0 0,0 2 8 0 0,-8-8 41 0 0,-1 1 1 0 0,0 0-1 0 0,0-1 0 0 0,0 1 1 0 0,0 0-1 0 0,0 0 1 0 0,0 0-1 0 0,-1 0 1 0 0,1 0-1 0 0,-1 0 1 0 0,1 0-1 0 0,-1 0 0 0 0,0 0 1 0 0,0 0-1 0 0,0 0 1 0 0,0 1-1 0 0,0-1 1 0 0,0 0-1 0 0,-1 0 0 0 0,1 0 1 0 0,-1 0-1 0 0,1 0 1 0 0,-1 0-1 0 0,0 0 1 0 0,0 0-1 0 0,1-1 1 0 0,-1 1-1 0 0,-1 0 0 0 0,1 0 1 0 0,0-1-1 0 0,0 1 1 0 0,-1 0-1 0 0,1-1 1 0 0,-1 0-1 0 0,1 1 1 0 0,-1-1-1 0 0,0 0 0 0 0,1 0-41 0 0,-68 46 1097 0 0,36-29-939 0 0,0-2 1 0 0,-2-1-1 0 0,0-2 1 0 0,-1-1-1 0 0,-5 0-158 0 0,-7-4-3864 0 0,-1-5-4049 0 0,39-3-1061 0 0</inkml:trace>
  <inkml:trace contextRef="#ctx0" brushRef="#br0" timeOffset="6153.782">4501 489 4401 0 0,'0'0'2608'0'0,"0"0"-1241"0"0,0 0-284 0 0,0 0 28 0 0,0 0 50 0 0,0 0-73 0 0,-33 20-135 0 0,-103 67-143 0 0,57-16 148 0 0,66-53-752 0 0,3-7-140 0 0,0 1 1 0 0,1 0-1 0 0,1 1 0 0 0,0 0 0 0 0,0 0 0 0 0,2 1 1 0 0,-1 0-1 0 0,2 0 0 0 0,0 0 0 0 0,1 1 1 0 0,0 0-1 0 0,1 0 0 0 0,1 0 0 0 0,0 0 1 0 0,1 0-1 0 0,1 0 0 0 0,0 1 0 0 0,2 7-66 0 0,-1-17 68 0 0,1 0 0 0 0,0 0 0 0 0,0 0 0 0 0,1-1 1 0 0,0 1-1 0 0,0-1 0 0 0,0 1 0 0 0,1-1 0 0 0,-1 0 0 0 0,1-1 0 0 0,1 1 0 0 0,-1 0 0 0 0,1-1 0 0 0,-1 0 0 0 0,1 0 0 0 0,0-1 0 0 0,0 1 0 0 0,1-1 0 0 0,-1 0 0 0 0,1 0 0 0 0,0-1 0 0 0,0 0 0 0 0,-1 0 0 0 0,1 0 0 0 0,1-1 1 0 0,-1 0-1 0 0,0 0 0 0 0,0 0 0 0 0,0-1 0 0 0,1 0 0 0 0,-1 0 0 0 0,0-1 0 0 0,0 1 0 0 0,0-1 0 0 0,0-1 0 0 0,0 1 0 0 0,0-1 0 0 0,0 0 0 0 0,0 0 0 0 0,0-1 0 0 0,2-1-68 0 0,27-16 247 0 0,-1-2 0 0 0,0-2-1 0 0,-2-1 1 0 0,-1-1 0 0 0,-1-1 0 0 0,-1-2-1 0 0,-2-1 1 0 0,0-2 0 0 0,-3 0-1 0 0,0-1 1 0 0,-3-2 0 0 0,0 0 0 0 0,-2-1-1 0 0,-2-1 1 0 0,0-5-247 0 0,-4 8 58 0 0,-2 0-1 0 0,-1-1 1 0 0,-2 0-1 0 0,-1 0 1 0 0,-2 0-1 0 0,-1-1 1 0 0,-2 0-1 0 0,-1-7-57 0 0,0 37-33 0 0,0 0 1 0 0,-1 1-1 0 0,1-1 0 0 0,-1 0 0 0 0,0 0 1 0 0,-1 1-1 0 0,1-1 0 0 0,-1 0 1 0 0,0 1-1 0 0,-1-1 0 0 0,1 0 0 0 0,-1 1 1 0 0,0 0-1 0 0,-1-1 0 0 0,1 1 1 0 0,-1 0-1 0 0,0 0 0 0 0,0 0 0 0 0,-1 1 1 0 0,1-1-1 0 0,-1 1 0 0 0,0 0 1 0 0,0 0-1 0 0,-1 0 0 0 0,1 0 0 0 0,-1 1 1 0 0,0 0-1 0 0,1 0 0 0 0,-2 0 0 0 0,1 0 1 0 0,0 1-1 0 0,0 0 0 0 0,-1 0 1 0 0,1 1-1 0 0,-1-1 0 0 0,0 1 0 0 0,1 0 1 0 0,-1 1-1 0 0,0-1 0 0 0,0 1 1 0 0,-5 1 31 0 0,-6 5-123 0 0,0 2 0 0 0,1 0 0 0 0,0 1 0 0 0,0 1 0 0 0,1 0 0 0 0,0 1 0 0 0,1 1 0 0 0,0 0 0 0 0,1 1 0 0 0,0 0 0 0 0,-5 8 124 0 0,6-6-110 0 0,1 1-1 0 0,0 0 1 0 0,1 1-1 0 0,1 0 1 0 0,1 0-1 0 0,0 1 1 0 0,1-1-1 0 0,1 2 1 0 0,1-1-1 0 0,0 1 1 0 0,1 0-1 0 0,1 0 1 0 0,1 0-1 0 0,1 0 1 0 0,1 1 0 0 0,0-1-1 0 0,2 0 1 0 0,0 0-1 0 0,3 11 111 0 0,-2-17-219 0 0,1 0 1 0 0,1 0-1 0 0,0-1 1 0 0,1 1-1 0 0,0-1 0 0 0,1 0 1 0 0,0-1-1 0 0,0 0 0 0 0,2 0 1 0 0,-1 0-1 0 0,1-1 0 0 0,1-1 1 0 0,0 1-1 0 0,0-1 0 0 0,1-1 1 0 0,4 2 218 0 0,89 49-4335 0 0,4-22-4478 0 0,-82-30 6375 0 0</inkml:trace>
  <inkml:trace contextRef="#ctx0" brushRef="#br0" timeOffset="7104.205">5169 544 8146 0 0,'0'0'1932'0'0,"0"0"-218"0"0,0 0-255 0 0,0 0-239 0 0,0 0-214 0 0,-35 19-180 0 0,-108 57-128 0 0,80-28 147 0 0,57-37-702 0 0,2-6-129 0 0,0-1-1 0 0,0 1 1 0 0,1 0-1 0 0,0 0 1 0 0,0 0 0 0 0,0 1-1 0 0,1-1 1 0 0,0 0-1 0 0,0 1 1 0 0,0 0-1 0 0,1 0 1 0 0,0-1 0 0 0,0 1-1 0 0,0 0 1 0 0,1 0-1 0 0,0 0 1 0 0,0 0-1 0 0,0 0 1 0 0,1 0-1 0 0,0 0 1 0 0,0-1 0 0 0,0 1-1 0 0,1 0 1 0 0,0 0-1 0 0,0-1 1 0 0,0 1-1 0 0,1-1 1 0 0,0 0 0 0 0,0 0-1 0 0,0 0 1 0 0,1 0-1 0 0,-1 0 1 0 0,1-1-1 0 0,0 0 1 0 0,1 0-1 0 0,-1 0 1 0 0,1 0 0 0 0,-1 0-1 0 0,1-1 1 0 0,0 0-1 0 0,2 1-13 0 0,2-1 75 0 0,-1-1-1 0 0,1 1 1 0 0,0-1-1 0 0,-1-1 1 0 0,1 0-1 0 0,0 0 0 0 0,0 0 1 0 0,0-1-1 0 0,0-1 1 0 0,0 0-1 0 0,0 0 1 0 0,0 0-1 0 0,-1-1 1 0 0,1-1-1 0 0,-1 1 1 0 0,1-1-1 0 0,-1-1 0 0 0,0 0 1 0 0,0 0-1 0 0,6-4-74 0 0,13-10 183 0 0,-2 0 0 0 0,0-2 0 0 0,-2 0 0 0 0,0-2-1 0 0,5-7-182 0 0,121-161 281 0 0,-130 168-264 0 0,-19 20-64 0 0,-3 18-528 0 0,-48 137 171 0 0,49-147 392 0 0,0-1-1 0 0,1 1 1 0 0,-1 0-1 0 0,1 0 1 0 0,0 0-1 0 0,0 0 0 0 0,1-1 1 0 0,0 1-1 0 0,0 0 1 0 0,0 0-1 0 0,1 0 1 0 0,-1 0-1 0 0,2 0 1 0 0,-1 0-1 0 0,1 0 0 0 0,-1-1 1 0 0,1 1-1 0 0,1-1 1 0 0,-1 1-1 0 0,1-1 1 0 0,0 0-1 0 0,1 0 1 0 0,-1 0-1 0 0,1 0 1 0 0,0-1-1 0 0,0 0 0 0 0,0 1 1 0 0,0-1-1 0 0,1-1 1 0 0,0 1-1 0 0,0-1 1 0 0,0 0-1 0 0,0 0 1 0 0,2 1 12 0 0,-2-3 37 0 0,1 0 0 0 0,0 0 0 0 0,0 0 0 0 0,0 0 0 0 0,0-1 0 0 0,0 0 0 0 0,0 0 1 0 0,0-1-1 0 0,0 0 0 0 0,0 0 0 0 0,-1 0 0 0 0,1 0 0 0 0,0-1 0 0 0,-1 0 0 0 0,1-1 1 0 0,-1 1-1 0 0,1-1 0 0 0,-1 0 0 0 0,0 0 0 0 0,0-1 0 0 0,-1 1 0 0 0,1-1 1 0 0,-1 0-1 0 0,1 0 0 0 0,1-4-37 0 0,160-178 697 0 0,-85 85-662 0 0,-73 97-921 0 0,-12 27 218 0 0,-2-9 600 0 0,1 1 0 0 0,1-1 0 0 0,0 1 0 0 0,2 0 0 0 0,-1 0-1 0 0,2 0 1 0 0,0 1 0 0 0,0-1 0 0 0,2 0 0 0 0,2 15 68 0 0,-3-27 20 0 0,2 0-1 0 0,-1 1 1 0 0,0-1 0 0 0,1 0 0 0 0,0 0-1 0 0,-1 0 1 0 0,1 0 0 0 0,0 0 0 0 0,1-1-1 0 0,-1 1 1 0 0,0 0 0 0 0,1-1 0 0 0,-1 0 0 0 0,1 0-1 0 0,0 0 1 0 0,0 0 0 0 0,0 0 0 0 0,0 0-1 0 0,0-1 1 0 0,0 1 0 0 0,0-1 0 0 0,1 0 0 0 0,-1 0-1 0 0,1 0 1 0 0,-1 0 0 0 0,0-1 0 0 0,1 0-1 0 0,-1 1 1 0 0,1-1 0 0 0,-1 0 0 0 0,1-1-1 0 0,-1 1 1 0 0,1-1 0 0 0,-1 1 0 0 0,0-1 0 0 0,1 0-1 0 0,-1 0 1 0 0,0 0 0 0 0,1-1 0 0 0,1-1-20 0 0,12-13 266 0 0,-2-2 1 0 0,1 0-1 0 0,-2 0 1 0 0,-1-1 0 0 0,0-1-1 0 0,-1 0 1 0 0,-2-1-1 0 0,9-22-266 0 0,33-58 424 0 0,45-56-234 0 0,-97 156-297 0 0,-10 126-599 0 0,6-99 708 0 0,1 0 0 0 0,1 0 0 0 0,1 0 0 0 0,1 0 1 0 0,2 0-1 0 0,0 0 0 0 0,3 6-2 0 0,-1-16-12 0 0,15 58-67 0 0,-4 0 0 0 0,-2 1 1 0 0,-4 1-1 0 0,-2 32 79 0 0,-7-62-88 0 0,-2-1 0 0 0,-2 1 0 0 0,-2-1 0 0 0,-5 12 88 0 0,-4 12-11 0 0,-3-1 0 0 0,-3 0-1 0 0,-2-2 1 0 0,-18 30 11 0 0,37-86 49 0 0,0-1-1 0 0,-1 0 1 0 0,0 0 0 0 0,0 0-1 0 0,-1-1 1 0 0,0 0 0 0 0,-1 0-1 0 0,1-1 1 0 0,-1 1 0 0 0,-1-1-1 0 0,0-1 1 0 0,0 0 0 0 0,0 0-1 0 0,-1 0 1 0 0,1-1 0 0 0,-1 0-1 0 0,-1-1 1 0 0,1 0 0 0 0,0 0-1 0 0,-2-1-48 0 0,8-3 28 0 0,1 0-1 0 0,-1 0 0 0 0,0-1 0 0 0,1 1 1 0 0,-1-1-1 0 0,0 1 0 0 0,1-1 0 0 0,-1 0 0 0 0,1 0 1 0 0,-1 0-1 0 0,1 0 0 0 0,-1-1 0 0 0,1 1 1 0 0,0 0-1 0 0,0-1 0 0 0,-1 0 0 0 0,1 0 0 0 0,1 0 1 0 0,-1 0-1 0 0,0 0 0 0 0,0 0 0 0 0,1 0 1 0 0,-1 0-1 0 0,1-1 0 0 0,-1 1 0 0 0,1 0 0 0 0,0-1 1 0 0,0 1-1 0 0,0-1 0 0 0,1 0 0 0 0,-1 1 1 0 0,0-2-28 0 0,-14-91 357 0 0,15 60-358 0 0,1-1 0 0 0,2 1 0 0 0,1 0 1 0 0,2 0-1 0 0,1 1 0 0 0,2-1 0 0 0,1 1 0 0 0,2 1 1 0 0,1 0-1 0 0,1 1 0 0 0,2 1 0 0 0,2 0 1 0 0,0 1-1 0 0,2 1 0 0 0,1 0 0 0 0,4-1 1 0 0,0 1-402 0 0,2 2-1 0 0,1 0 1 0 0,1 2 0 0 0,1 1-1 0 0,1 1 1 0 0,1 2-1 0 0,1 1 1 0 0,1 1 0 0 0,18-5 402 0 0,37-2-3783 0 0,-28 18-4399 0 0,-58 8 7609 0 0,11-1-6691 0 0</inkml:trace>
  <inkml:trace contextRef="#ctx0" brushRef="#br0" timeOffset="7932.348">0 1638 5745 0 0,'0'0'-142'0'0,"0"0"148"0"0,0 0 257 0 0,0 0 225 0 0,0 0 151 0 0,0 0 124 0 0,0 0 94 0 0,0 0 55 0 0,0 0 2 0 0,0 0-66 0 0,0 0-80 0 0,11-21-78 0 0,33-63-58 0 0,-19 53 597 0 0,-17 27-1074 0 0,0 1-1 0 0,0 0 1 0 0,1 0-1 0 0,-1 0 1 0 0,1 1-1 0 0,-1 1 1 0 0,1-1-1 0 0,-1 1 1 0 0,1 1-1 0 0,0 0 1 0 0,0 0-1 0 0,-1 1 1 0 0,4 0-155 0 0,19 0 263 0 0,261-4 2388 0 0,30-16-2651 0 0,114-11 797 0 0,598-28 164 0 0,37-1-491 0 0,827-52 197 0 0,-836 30-522 0 0,-840 44-114 0 0,-176 26-444 0 0,-46 11 17 0 0,0 0-259 0 0,0 0-447 0 0,-3 0-4626 0 0,0 0 563 0 0,-2 0-3982 0 0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6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36 456 4417 0 0,'0'0'4170'0'0,"0"0"-2025"0"0,0 0-654 0 0,0 0 78 0 0,0 0 62 0 0,0 0-92 0 0,0 0-156 0 0,0 0-186 0 0,0 0-145 0 0,0 0-119 0 0,0 0-127 0 0,0 0-143 0 0,0 0-141 0 0,-6-5-92 0 0,2 2-350 0 0,2 2-56 0 0,0 0 1 0 0,0 0-1 0 0,1 0 0 0 0,-1 0 0 0 0,1 0 1 0 0,-1-1-1 0 0,1 1 0 0 0,0 0 1 0 0,-1-1-1 0 0,1 1 0 0 0,0-1 1 0 0,0 1-1 0 0,0-1 0 0 0,0 0 0 0 0,0 1 1 0 0,0-1-1 0 0,1 0 0 0 0,-1 0 1 0 0,1 1-1 0 0,-1-1 0 0 0,1 0 0 0 0,-1 0 1 0 0,1 0-1 0 0,0 0 0 0 0,0 0 1 0 0,0 0-1 0 0,0 0-24 0 0,62-121 1256 0 0,-49 103-1148 0 0,155-220 236 0 0,-164 236-94 0 0,-4 4-340 0 0,0-1-1 0 0,0 0 0 0 0,0 0 0 0 0,0 1 0 0 0,0-1 1 0 0,1 0-1 0 0,-1 1 0 0 0,0-1 0 0 0,1 0 1 0 0,-1 1-1 0 0,0-1 0 0 0,1 0 0 0 0,-1 1 1 0 0,1-1-1 0 0,-1 1 0 0 0,1-1 0 0 0,-1 0 1 0 0,1 1-1 0 0,0-1 0 0 0,-1 1 0 0 0,1 0 1 0 0,-1-1-1 0 0,1 1 0 0 0,0 0 0 0 0,-1-1 1 0 0,1 1-1 0 0,0 0 0 0 0,0 0 0 0 0,-1-1 1 0 0,1 1-1 0 0,0 0 0 0 0,0 0 0 0 0,-1 0 0 0 0,1 0 1 0 0,0 0-1 0 0,0 0 0 0 0,-1 0 0 0 0,1 0 1 0 0,0 0-1 0 0,0 1 0 0 0,-1-1 0 0 0,1 0 1 0 0,0 0-1 0 0,0 1 0 0 0,-1-1 0 0 0,1 0 1 0 0,0 1-1 0 0,-1-1 0 0 0,1 1 0 0 0,-1-1 1 0 0,1 1-1 0 0,-1-1 0 0 0,1 1 0 0 0,-1-1 1 0 0,1 1-1 0 0,-1 0 0 0 0,1-1 0 0 0,-1 1 1 0 0,1-1-1 0 0,-1 1 0 0 0,0 0 0 0 0,0 0 0 0 0,1-1 1 0 0,-1 1 90 0 0,3 13-2785 0 0,0-2-2728 0 0,0-1-5479 0 0</inkml:trace>
</inkml:ink>
</file>

<file path=ppt/ink/ink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32.7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0 0 0,'0'0'196'0'0,"0"0"463"0"0,0 0 89 0 0,0 0-109 0 0,0 0-116 0 0,0 0-41 0 0,0 0-3 0 0,28 0 31 0 0,90 3 52 0 0,-35-1 700 0 0,0-4 0 0 0,0-3-1 0 0,81-16-1261 0 0,62-18 1188 0 0,-241 35 4947 0 0,-69-15-5413 0 0,71 17-644 0 0,0-1 0 0 0,1 0 0 0 0,0 0 0 0 0,0-1 0 0 0,0-1 1 0 0,0 0-1 0 0,1-1 0 0 0,0 0 0 0 0,0-1 0 0 0,0 0 0 0 0,1-1 1 0 0,0 0-1 0 0,-6-7-78 0 0,-1-17-832 0 0,12 10-6791 0 0,5 18-1566 0 0</inkml:trace>
</inkml:ink>
</file>

<file path=ppt/ink/ink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34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5313 0 0,'0'0'622'0'0,"0"0"67"0"0,0 0 354 0 0,0 0 240 0 0,0 0 1 0 0,0 0-129 0 0,34 0-179 0 0,108 0-204 0 0,182-8 689 0 0,-259 3-2560 0 0,-17 0-1364 0 0,-1 1-3828 0 0,-33 3 1546 0 0</inkml:trace>
</inkml:ink>
</file>

<file path=ppt/ink/ink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33.3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1 478 464 0 0,'0'0'1656'0'0,"0"0"-102"0"0,0 0 100 0 0,0 0 158 0 0,0 0 55 0 0,0 0-106 0 0,0 0-254 0 0,0 0-368 0 0,0 0-389 0 0,0 0-256 0 0,0 0-34 0 0,0 0 96 0 0,0 0 132 0 0,5 0 95 0 0,169 15 2339 0 0,-161-15-3434 0 0,151-5 830 0 0,-110-1-4271 0 0,-1-5-5315 0 0,-39 7 1416 0 0</inkml:trace>
  <inkml:trace contextRef="#ctx0" brushRef="#br0" timeOffset="412.301">940 40 7322 0 0,'0'0'126'0'0,"0"0"-7"0"0,0 0 325 0 0,0 0 524 0 0,0 0 395 0 0,0 0 62 0 0,0 0-163 0 0,0 0-272 0 0,0 0-205 0 0,0 0-147 0 0,-5 36-141 0 0,-14 115-105 0 0,-32 236 431 0 0,19-273-2026 0 0,16-81-698 0 0,7-25-1408 0 0,-1-4-3837 0 0,8-4 3551 0 0</inkml:trace>
  <inkml:trace contextRef="#ctx0" brushRef="#br0" timeOffset="709.044">487 58 2264 0 0,'0'0'998'0'0,"0"0"25"0"0,0 0 179 0 0,0 0 183 0 0,32-3 21 0 0,104-9-73 0 0,22 6 1892 0 0,164-9-354 0 0,-223 15-5036 0 0,-104 18-6729 0 0,1-11 4246 0 0</inkml:trace>
  <inkml:trace contextRef="#ctx0" brushRef="#br0" timeOffset="965.721">341 905 7418 0 0,'0'0'469'0'0,"0"0"-56"0"0,0 0 373 0 0,0 0 414 0 0,0 0 176 0 0,0 0-58 0 0,0 0-206 0 0,31 1-227 0 0,101 4-197 0 0,35-22 763 0 0,255-74-1949 0 0,-362 73-2392 0 0,-22 3-4917 0 0,-26 10 1886 0 0</inkml:trace>
  <inkml:trace contextRef="#ctx0" brushRef="#br0" timeOffset="2145.12">1192 802 4465 0 0,'0'0'469'0'0,"0"0"-59"0"0,0 0 362 0 0,0 0 452 0 0,0 0 249 0 0,0 0 2 0 0,0 0-115 0 0,0 0-192 0 0,0 0-204 0 0,32-20-194 0 0,100-62-207 0 0,-105 66-386 0 0,-1 0 0 0 0,-1-2 1 0 0,0-2-1 0 0,-1 0 0 0 0,-2-1 1 0 0,16-19-178 0 0,-33 35 16 0 0,11-11-67 0 0,-2-1 0 0 0,0 0 0 0 0,0-1 0 0 0,-2-1 0 0 0,-1 0 0 0 0,0 0 0 0 0,-1-1 0 0 0,-1-1-1 0 0,-1 0 1 0 0,-1 0 0 0 0,-1 0 0 0 0,-1-1 0 0 0,0 1 0 0 0,-2-1 0 0 0,0-10 51 0 0,-3 30-54 0 0,0 1-1 0 0,0-1 0 0 0,-1 1 1 0 0,1-1-1 0 0,0 1 0 0 0,-1-1 1 0 0,1 1-1 0 0,-1-1 0 0 0,0 1 1 0 0,0-1-1 0 0,1 1 0 0 0,-1 0 0 0 0,0 0 1 0 0,0-1-1 0 0,0 1 0 0 0,0 0 1 0 0,0 0-1 0 0,-1 0 0 0 0,1 0 1 0 0,0 0-1 0 0,0 0 0 0 0,-1 0 1 0 0,1 1-1 0 0,-1-1 0 0 0,1 0 1 0 0,-1 1-1 0 0,1-1 0 0 0,-1 1 1 0 0,1-1-1 0 0,-1 1 0 0 0,1 0 1 0 0,-1 0-1 0 0,1 0 0 0 0,-1-1 1 0 0,1 2-1 0 0,-1-1 0 0 0,0 0 1 0 0,1 0-1 0 0,-1 0 0 0 0,1 1 0 0 0,-1-1 1 0 0,1 1-1 0 0,-1-1 0 0 0,1 1 1 0 0,-1 0-1 0 0,1-1 0 0 0,0 1 1 0 0,-1 0-1 0 0,1 0 0 0 0,0 0 1 0 0,0 0-1 0 0,0 0 0 0 0,-1 0 1 0 0,1 0-1 0 0,0 1 0 0 0,1-1 1 0 0,-1 0-1 0 0,0 1 0 0 0,0-1 1 0 0,0 0-1 0 0,0 2 55 0 0,-11 11-38 0 0,0 2 0 0 0,1-1 0 0 0,0 1 0 0 0,2 1 0 0 0,0 0-1 0 0,0 0 1 0 0,2 0 0 0 0,0 1 0 0 0,1 1 0 0 0,1-1 0 0 0,1 1 0 0 0,0 0 0 0 0,1 0 0 0 0,2 0 0 0 0,-1 0 0 0 0,2 0 0 0 0,1 0-1 0 0,1 4 39 0 0,-1-14 122 0 0,1-2 0 0 0,0 1-1 0 0,0 0 1 0 0,0 0-1 0 0,1-1 1 0 0,1 1-1 0 0,-1-1 1 0 0,1 0-1 0 0,0 0 1 0 0,1 0-1 0 0,0 0 1 0 0,0-1-1 0 0,0 0 1 0 0,1 0-1 0 0,0 0 1 0 0,0-1 0 0 0,0 0-1 0 0,1 0 1 0 0,0-1-1 0 0,-1 1 1 0 0,2-2-1 0 0,-1 1 1 0 0,0-1-1 0 0,1 0 1 0 0,0 0-1 0 0,-1-1 1 0 0,1 0-1 0 0,0 0 1 0 0,0-1-1 0 0,0 0 1 0 0,1-1 0 0 0,-1 1-1 0 0,0-2 1 0 0,0 1-1 0 0,0-1 1 0 0,0 0-1 0 0,0-1 1 0 0,4-1-122 0 0,11-8 41 0 0,0 0 0 0 0,0-2 1 0 0,-2-1-1 0 0,1 0 0 0 0,-2-2 0 0 0,0 0 1 0 0,-1-1-1 0 0,0-1 0 0 0,-2-1 0 0 0,0-1 1 0 0,-1 0-1 0 0,-1-1 0 0 0,-1-1 1 0 0,-1 0-1 0 0,-1-1 0 0 0,-1 0 0 0 0,0 0 1 0 0,4-22-42 0 0,1-56-2044 0 0,-16 99 1974 0 0,0 1 0 0 0,-1 0 0 0 0,1 0 0 0 0,-1-1-1 0 0,1 1 1 0 0,-1 0 0 0 0,1 0 0 0 0,-1 0 0 0 0,0 0-1 0 0,0-1 1 0 0,0 1 0 0 0,1 0 0 0 0,-1 0 0 0 0,0 1-1 0 0,0-1 1 0 0,0 0 0 0 0,0 0 0 0 0,-1 0 0 0 0,1 1-1 0 0,0-1 1 0 0,0 1 0 0 0,0-1 0 0 0,-1 1 0 0 0,1-1-1 0 0,0 1 1 0 0,0-1 0 0 0,-1 1 0 0 0,1 0 0 0 0,0 0-1 0 0,-1 0 1 0 0,1 0 0 0 0,0 0 0 0 0,-1 0 0 0 0,1 0-1 0 0,0 0 1 0 0,-1 1 0 0 0,1-1 0 0 0,0 0 0 0 0,0 1-1 0 0,-1-1 1 0 0,1 1 0 0 0,0-1 0 0 0,0 1 0 0 0,0 0-1 0 0,-1 0 1 0 0,1-1 0 0 0,0 1 0 0 0,0 0-1 0 0,0 0 1 0 0,1 0 0 0 0,-1 0 0 0 0,0 0 0 0 0,0 1 70 0 0,-11 12-181 0 0,0 1 1 0 0,2 0-1 0 0,0 1 1 0 0,1 1-1 0 0,0-1 1 0 0,1 1-1 0 0,1 1 1 0 0,1-1-1 0 0,0 1 1 0 0,2 0-1 0 0,0 1 1 0 0,0-1-1 0 0,2 1 0 0 0,0 10 181 0 0,3-23 61 0 0,0 0-1 0 0,1 0 0 0 0,-1 0 0 0 0,1 0 1 0 0,0-1-1 0 0,1 1 0 0 0,-1-1 0 0 0,1 1 1 0 0,0-1-1 0 0,0 0 0 0 0,1 0 0 0 0,0 0 1 0 0,0-1-1 0 0,0 1 0 0 0,0-1 0 0 0,1 0 0 0 0,-1 0 1 0 0,1 0-1 0 0,0-1 0 0 0,1 0 0 0 0,-1 0 1 0 0,0 0-1 0 0,1 0 0 0 0,-1-1 0 0 0,1 0 1 0 0,0 0-1 0 0,0-1 0 0 0,0 0 0 0 0,0 0 1 0 0,0 0-61 0 0,7-1 308 0 0,0-1 0 0 0,-1 0 0 0 0,1 0 0 0 0,0-2 1 0 0,-1 1-1 0 0,0-2 0 0 0,1 0 0 0 0,-1 0 0 0 0,0-1 1 0 0,-1 0-1 0 0,0-1 0 0 0,1-1 0 0 0,-2 0 1 0 0,1 0-1 0 0,-1-1 0 0 0,0-1-308 0 0,146-148 1017 0 0,-153 153-1010 0 0,11-13-100 0 0,0 0-1 0 0,-2-1 0 0 0,0 0 1 0 0,-1-1-1 0 0,-1-1 0 0 0,-1 0 1 0 0,0 0-1 0 0,-2 0 0 0 0,0-1 0 0 0,-1-1 1 0 0,-1 1-1 0 0,-1 0 0 0 0,-2-1 1 0 0,0 0-1 0 0,-1-3 94 0 0,0 23 1 0 0,-1 0 0 0 0,1 1-1 0 0,-1-1 1 0 0,0 0 0 0 0,0 0 0 0 0,0 1 0 0 0,0-1 0 0 0,0 0 0 0 0,0 0-1 0 0,-1 1 1 0 0,1-1 0 0 0,-1 0 0 0 0,1 0 0 0 0,-1 1 0 0 0,1-1 0 0 0,-1 1-1 0 0,0-1 1 0 0,0 1 0 0 0,0-1 0 0 0,0 1 0 0 0,0-1 0 0 0,0 1 0 0 0,0 0-1 0 0,0-1 1 0 0,-1 1 0 0 0,1 0 0 0 0,0 0 0 0 0,-1 0 0 0 0,1 0 0 0 0,-1 0-1 0 0,1 0 1 0 0,-1 1 0 0 0,0-1 0 0 0,1 0 0 0 0,-1 1 0 0 0,0-1 0 0 0,1 1-1 0 0,-1 0 1 0 0,0-1 0 0 0,0 1 0 0 0,1 0 0 0 0,-1 0 0 0 0,0 0 0 0 0,0 0-1 0 0,1 1 1 0 0,-1-1 0 0 0,0 0 0 0 0,1 1 0 0 0,-1-1 0 0 0,0 1 0 0 0,1 0-1 0 0,-1-1 1 0 0,0 1 0 0 0,1 0 0 0 0,-1 0 0 0 0,1 0-1 0 0,-7 6 36 0 0,0 0 1 0 0,1 1-1 0 0,0 0 0 0 0,1 0 1 0 0,-1 1-1 0 0,1-1 1 0 0,1 1-1 0 0,0 1 0 0 0,0-1 1 0 0,1 1-1 0 0,0 0 0 0 0,1 0 1 0 0,0 0-1 0 0,0 0 1 0 0,1 0-1 0 0,0 7-36 0 0,-5 173 811 0 0,7-177-789 0 0,3 11-71 0 0,0 0 1 0 0,2 0-1 0 0,1-1 0 0 0,0 0 1 0 0,2 0-1 0 0,1 0 1 0 0,1-1-1 0 0,0-1 0 0 0,3 3 49 0 0,17 12-2055 0 0,-17-29-1522 0 0,2-5-3655 0 0,-8-2 4237 0 0</inkml:trace>
  <inkml:trace contextRef="#ctx0" brushRef="#br0" timeOffset="2392.273">2932 298 8650 0 0,'0'0'760'0'0,"0"0"216"0"0,0 0 286 0 0,0 0 131 0 0,0 0-58 0 0,0 0-221 0 0,0 0-247 0 0,-7 33-222 0 0,-20 107-167 0 0,15 17 330 0 0,11-79-1622 0 0,-4-62-2936 0 0,-5-13-6143 0 0,7-3 6062 0 0</inkml:trace>
  <inkml:trace contextRef="#ctx0" brushRef="#br0" timeOffset="2648.9">2683 349 6313 0 0,'0'0'1394'0'0,"0"0"-633"0"0,0 0 18 0 0,0 0 236 0 0,0 0 127 0 0,0 0 6 0 0,0 0-89 0 0,0 0-100 0 0,0 0-107 0 0,0 0-132 0 0,0 0-158 0 0,0 0-129 0 0,34-6-112 0 0,107-18-97 0 0,-17 17 81 0 0,-91 6-450 0 0,16 0-952 0 0,-19 4-2499 0 0,-20 3 175 0 0,-6 2-2602 0 0,-2-4 2318 0 0</inkml:trace>
  <inkml:trace contextRef="#ctx0" brushRef="#br0" timeOffset="2855.745">2692 725 672 0 0,'0'0'1024'0'0,"0"0"17"0"0,0 0 495 0 0,0 0-8 0 0,0 0-336 0 0,0 0-463 0 0,0 0-345 0 0,0 0-272 0 0,0 0-192 0 0,221-52-232 0 0,-186 41-416 0 0,-2 4-897 0 0,-7-1-1720 0 0,-9 5 1217 0 0</inkml:trace>
</inkml:ink>
</file>

<file path=ppt/ink/ink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45.08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2755 0 0 0,'0'0'673'0'0,"0"0"-32"0"0,0 0-144 0 0,0 0 33 0 0,0 0 148 0 0,0 0 153 0 0,0 0 107 0 0,0 0 65 0 0,0 0 29 0 0,15-34-12 0 0,49-107-40 0 0,56-54 3254 0 0,183-294 1054 0 0,46-77-3703 0 0,-6 30-459 0 0,-248 366-533 0 0,-83 97 903 0 0,-12 72-1473 0 0,-1 0 0 0 0,1 1 0 0 0,-1-1 0 0 0,0 1 0 0 0,1-1 0 0 0,-1 1 0 0 0,0-1 0 0 0,0 1 0 0 0,1-1 0 0 0,-1 1 0 0 0,0 0 0 0 0,0 0 1 0 0,0-1-1 0 0,0 1 0 0 0,1 0 0 0 0,-1 0 0 0 0,0 0 0 0 0,0 0 0 0 0,0 0 0 0 0,0 0 0 0 0,0 0 0 0 0,1 0 0 0 0,-1 0 0 0 0,0 0 0 0 0,0 0 0 0 0,0 1 0 0 0,0-1 0 0 0,0 0 0 0 0,1 1 0 0 0,-1-1 0 0 0,0 0 0 0 0,0 1 0 0 0,1-1 0 0 0,-1 1 0 0 0,0-1 1 0 0,1 1-1 0 0,-1 0 0 0 0,0-1 0 0 0,1 1 0 0 0,-1 0 0 0 0,1-1 0 0 0,-1 1 0 0 0,1 0-23 0 0,-5 2 5 0 0,-146 63-8 0 0,-175 26 252 0 0,281-81-11 0 0,45-11-226 0 0,0 0-33 0 0,0 0-12 0 0,0 0-61 0 0,0 0-24 0 0,22 1-89 0 0,160 20 562 0 0,-160-17-350 0 0,-1 1 1 0 0,0 0 0 0 0,0 2-1 0 0,0 0 1 0 0,-1 2 0 0 0,0 0-1 0 0,0 1 1 0 0,15 11-6 0 0,93 71-53 0 0,-126-90 59 0 0,0 0 0 0 0,0-1 0 0 0,1 1 0 0 0,-1 0 0 0 0,1-1 0 0 0,-1 0 0 0 0,1 1 0 0 0,-1-1 0 0 0,1 0 0 0 0,0-1 0 0 0,-1 1 0 0 0,1 0 0 0 0,0-1 0 0 0,0 1 0 0 0,0-1 0 0 0,0 0 0 0 0,-1 0 0 0 0,1 0 0 0 0,0 0 0 0 0,0-1 0 0 0,0 1 0 0 0,0-1-6 0 0,1-1-17 0 0,-3 1 34 0 0,0 1 0 0 0,0 0-1 0 0,0-1 1 0 0,0 1 0 0 0,0-1 0 0 0,0 1-1 0 0,0-1 1 0 0,0 1 0 0 0,-1-1 0 0 0,1 0 0 0 0,0 1-1 0 0,0-1 1 0 0,0 0 0 0 0,-1 0 0 0 0,1 0-1 0 0,0 0 1 0 0,-1 1 0 0 0,1-1 0 0 0,-1 0 0 0 0,1 0-1 0 0,-1 0 1 0 0,1 0 0 0 0,-1 0 0 0 0,0 0-1 0 0,0-1 1 0 0,1 1 0 0 0,-1 0 0 0 0,0 0-1 0 0,0 0 1 0 0,0 0 0 0 0,0 0 0 0 0,0 0 0 0 0,0 0-1 0 0,0 0 1 0 0,-1 0 0 0 0,1 0 0 0 0,0 0-1 0 0,-1-1 1 0 0,1 1 0 0 0,0 0 0 0 0,-1 0 0 0 0,0 1-1 0 0,1-1 1 0 0,-1-1-17 0 0,-164-210 652 0 0,155 198-803 0 0,0 1-128 0 0,0 0 0 0 0,1-1 0 0 0,0 0-1 0 0,1-1 1 0 0,1 0 0 0 0,0 0-1 0 0,-3-13 280 0 0,21 14-9999 0 0,-9 13 7873 0 0,4-2-8643 0 0</inkml:trace>
  <inkml:trace contextRef="#ctx0" brushRef="#br0" timeOffset="464.101">1812 1 952 0 0,'0'0'4238'0'0,"0"0"-2555"0"0,0 0-538 0 0,0 0 214 0 0,0 0 197 0 0,0 0 20 0 0,0 0-146 0 0,0 0-192 0 0,0 0-196 0 0,0 0-149 0 0,0 0-132 0 0,0 0-139 0 0,-24 0-92 0 0,-77 2-60 0 0,48 15 230 0 0,45-10-536 0 0,-7 5-84 0 0,0 1 1 0 0,1 0-1 0 0,0 0 0 0 0,1 2 1 0 0,0-1-1 0 0,1 2 0 0 0,1 0 1 0 0,1 0-1 0 0,0 1 1 0 0,1 0-1 0 0,1 1 0 0 0,0 0 1 0 0,2 0-1 0 0,0 0 0 0 0,1 1 1 0 0,1 0-1 0 0,0 0 0 0 0,2 0 1 0 0,0 1-1 0 0,1-1-80 0 0,2-11 22 0 0,0 0-1 0 0,0 0 1 0 0,1 0 0 0 0,0 0 0 0 0,1-1-1 0 0,0 1 1 0 0,0-1 0 0 0,0 0 0 0 0,1 0-1 0 0,0 0 1 0 0,0 0 0 0 0,1-1-1 0 0,0 1 1 0 0,0-1 0 0 0,0 0 0 0 0,1-1-1 0 0,0 1 1 0 0,0-1 0 0 0,0-1 0 0 0,1 1-1 0 0,-1-1 1 0 0,1 0 0 0 0,0 0-1 0 0,1-1 1 0 0,-1 0 0 0 0,1 0 0 0 0,-1-1-1 0 0,1 0 1 0 0,0 0 0 0 0,0-1 0 0 0,4 1-22 0 0,9-1 144 0 0,0-2 1 0 0,1 0-1 0 0,-1 0 1 0 0,0-2-1 0 0,-1-1 1 0 0,1-1-1 0 0,-1 0 1 0 0,1-2 0 0 0,-2 0-1 0 0,1-1 1 0 0,-1-1-1 0 0,0-1 1 0 0,-1-1-1 0 0,0 0 1 0 0,11-11-145 0 0,-4 6 111 0 0,0-1 0 0 0,-1-2 0 0 0,-2 0 0 0 0,0-1 0 0 0,0-2 0 0 0,-2 0-1 0 0,-1-1 1 0 0,-1 0 0 0 0,-1-2 0 0 0,-1 0 0 0 0,10-23-111 0 0,-25 46-53 0 0,1-1 0 0 0,-1 0 0 0 0,0 1 0 0 0,0-1 0 0 0,-1 0 0 0 0,1 0 1 0 0,0 0-1 0 0,-1 0 0 0 0,0 0 0 0 0,0 0 0 0 0,0 0 0 0 0,0 0 0 0 0,0 0 0 0 0,0 0 0 0 0,-1 1 0 0 0,0-1 0 0 0,1 0 0 0 0,-1 0 0 0 0,0 0 0 0 0,0 0 0 0 0,-1 1 0 0 0,1-1 0 0 0,0 1 0 0 0,-1-1 0 0 0,0 1 0 0 0,0-1 0 0 0,0 0 53 0 0,-52-15-5014 0 0,-2 19-5743 0 0,36 5 1930 0 0</inkml:trace>
  <inkml:trace contextRef="#ctx0" brushRef="#br0" timeOffset="825.637">855 314 5561 0 0,'0'0'3228'0'0,"0"0"-1759"0"0,0 0-566 0 0,0 0 87 0 0,0 0 193 0 0,0 0 146 0 0,0 0 34 0 0,0 0-56 0 0,0 0-116 0 0,0 0-93 0 0,0 0-81 0 0,0 0-167 0 0,0 0-100 0 0,17 2-76 0 0,129 18 1100 0 0,-39-12-519 0 0,0-5-1 0 0,62-8-1254 0 0,484-45 877 0 0,-109 38-640 0 0,-235 13-821 0 0,-301-2 290 0 0,0 0-1 0 0,1 0 1 0 0,-1 0 0 0 0,0-1 0 0 0,0 0-1 0 0,1-1 1 0 0,-2 0 0 0 0,1 0 0 0 0,0-1-1 0 0,-1 0 1 0 0,7-4 294 0 0,25-18-7054 0 0,-22 15 1245 0 0,-7 3-5481 0 0</inkml:trace>
  <inkml:trace contextRef="#ctx0" brushRef="#br0" timeOffset="1928.11">2107 104 0 0 0,'3'0'-2672'0'0,"-3"1"4036"0"0,-14 3 13649 0 0,8-9-12495 0 0,-44-40 990 0 0,25 36-3268 0 0,0 1 1 0 0,0 1-1 0 0,-1 2 1 0 0,0 0-1 0 0,0 2 1 0 0,-8 0-241 0 0,-28-3-415 0 0,15 4-2175 0 0,27 3-8392 0 0,16-1 3795 0 0</inkml:trace>
</inkml:ink>
</file>

<file path=ppt/ink/ink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3:01.62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415 2139 0 0 0,'0'0'898'0'0,"0"0"58"0"0,0 0-49 0 0,0 0-125 0 0,0 0-113 0 0,0 0-133 0 0,0 0-291 0 0,0 0-752 0 0,0 0-689 0 0,-19-14-383 0 0,-59-45 305 0 0,148 85 837 0 0,-7-1 611 0 0,0-4 0 0 0,1-2 0 0 0,22 1-174 0 0,344 42 949 0 0,263-17 1376 0 0,326-34-2325 0 0,-725-12 264 0 0,1393-79 3004 0 0,-1022 34-2149 0 0,66 0-352 0 0,2592-95 187 0 0,-2944 139-1093 0 0,236-37 139 0 0,-535 30 87 0 0,0-3 1 0 0,-1-3-1 0 0,-1-4 1 0 0,-1-4-1 0 0,26-12-87 0 0,-86 28 106 0 0,-1-1 0 0 0,0-1-1 0 0,0 0 1 0 0,-1-1-1 0 0,0 0 1 0 0,-1-1 0 0 0,0-1-1 0 0,-1 0 1 0 0,0-1 0 0 0,-1 0-1 0 0,0-1 1 0 0,-1-1-1 0 0,-1 0 1 0 0,0 0 0 0 0,-1-1-1 0 0,-1 0 1 0 0,0 0 0 0 0,-1-1-1 0 0,-1 0 1 0 0,-1-1 0 0 0,0 1-1 0 0,-1-1 1 0 0,-1 0-1 0 0,0-14-105 0 0,-1 10-6 0 0,-2 1 0 0 0,-1-1-1 0 0,0 0 1 0 0,-1 1-1 0 0,-2-1 1 0 0,0 1-1 0 0,-1 0 1 0 0,-2 1 0 0 0,0-1-1 0 0,0 1 1 0 0,-2 0-1 0 0,-1 1 1 0 0,0 0-1 0 0,-2 0 1 0 0,0 1 0 0 0,-1 1-1 0 0,-9-9 7 0 0,-17-14-113 0 0,-2 3 0 0 0,-2 1 0 0 0,-1 2 0 0 0,-1 2 0 0 0,-2 3 0 0 0,-1 1 0 0 0,-2 2 0 0 0,-41-14 113 0 0,-156-62-347 0 0,-6 10 0 0 0,-2 12 0 0 0,-4 12 0 0 0,-105-9 347 0 0,-380-61 317 0 0,-6 33 0 0 0,-34 31-317 0 0,-1026 14 981 0 0,857 87-688 0 0,45 59-190 0 0,-371 103-103 0 0,67 58 56 0 0,1071-213-76 0 0,1 7 0 0 0,3 5 0 0 0,-84 43 20 0 0,207-84-27 0 0,-1 1 0 0 0,1 0 0 0 0,1 1 1 0 0,-1 1-1 0 0,1 0 0 0 0,0 1 1 0 0,1 0-1 0 0,0 1 0 0 0,0 1 0 0 0,1 0 1 0 0,1 0-1 0 0,-1 1 0 0 0,2 0 0 0 0,0 1 1 0 0,0 0-1 0 0,2 0 0 0 0,-1 1 0 0 0,2 0 1 0 0,0 0-1 0 0,-3 9 27 0 0,8-7-31 0 0,0 1 1 0 0,1 0-1 0 0,0-1 1 0 0,1 1-1 0 0,1 0 1 0 0,1-1-1 0 0,0 0 1 0 0,1 1-1 0 0,1-1 1 0 0,0-1-1 0 0,2 1 1 0 0,-1-1 0 0 0,2 0-1 0 0,3 5 31 0 0,17 24 58 0 0,1-1 0 0 0,3-1 0 0 0,35 36-58 0 0,41 34 108 0 0,5-5 1 0 0,5-5-1 0 0,4-5 1 0 0,4-6-1 0 0,31 12-108 0 0,-53-39-106 0 0,3-5 0 0 0,3-4 0 0 0,2-6 0 0 0,2-4 0 0 0,1-5-1 0 0,3-5 1 0 0,0-6 0 0 0,2-5 0 0 0,1-5 0 0 0,15-4 106 0 0,230 0-88 0 0,0-17 0 0 0,0-16 0 0 0,16-18 88 0 0,-286 28-20 0 0,202-18-237 0 0,576-46-4318 0 0,-695 59-1609 0 0</inkml:trace>
</inkml:ink>
</file>

<file path=ppt/ink/ink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3:37.59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7055 1526 1328 0 0,'0'0'310'0'0,"0"0"66"0"0,-33-39 97 0 0,-107-128 149 0 0,1 24 653 0 0,63 77-1266 0 0,-3 3 1 0 0,-3 4-1 0 0,-2 4 0 0 0,-3 3 1 0 0,-2 5-1 0 0,-1 3 1 0 0,-3 4-1 0 0,-1 4 1 0 0,-2 4-1 0 0,-1 5 1 0 0,-10 2-10 0 0,-132-20-225 0 0,-3 10 0 0 0,0 11 0 0 0,-170 8 225 0 0,-149 16 644 0 0,0 25 0 0 0,-447 82-644 0 0,860-82 215 0 0,2 6-1 0 0,1 7 1 0 0,2 6-1 0 0,1 6 1 0 0,4 6-1 0 0,1 6 1 0 0,-66 45-215 0 0,150-75-30 0 0,2 2 1 0 0,1 2-1 0 0,2 3 1 0 0,1 2-1 0 0,3 1 1 0 0,1 3-1 0 0,2 1 1 0 0,-3 9 29 0 0,20-22-60 0 0,2 1 0 0 0,1 1-1 0 0,2 0 1 0 0,1 2 0 0 0,2 0 0 0 0,2 0 0 0 0,1 2 0 0 0,2 0 0 0 0,1 0-1 0 0,2 1 1 0 0,2 0 0 0 0,0 34 60 0 0,5-39-52 0 0,2-1 0 0 0,1 0 0 0 0,1 0 1 0 0,3 0-1 0 0,0-1 0 0 0,2 1 0 0 0,2-2 0 0 0,1 1 0 0 0,1-1 0 0 0,1-1 0 0 0,3 0 0 0 0,0-1 0 0 0,2-1 0 0 0,2 2 52 0 0,19 20 45 0 0,1-1 1 0 0,3-2-1 0 0,2-2 0 0 0,2-2 0 0 0,2-3 0 0 0,2-1 0 0 0,1-3 0 0 0,2-2 0 0 0,1-2 0 0 0,2-3 0 0 0,12 3-45 0 0,75 29 138 0 0,4-7 0 0 0,1-7-1 0 0,3-5 1 0 0,3-8-138 0 0,159 30 52 0 0,4-14 0 0 0,1-14 0 0 0,1-14-1 0 0,1-14 1 0 0,73-17-52 0 0,-195-9 268 0 0,0-8 0 0 0,-1-9 0 0 0,-2-8-1 0 0,-3-9 1 0 0,-1-8 0 0 0,-4-9 0 0 0,25-19-268 0 0,-55 12 366 0 0,-3-6 1 0 0,-4-8-1 0 0,-4-5 1 0 0,12-19-367 0 0,-95 67 159 0 0,-3-2-1 0 0,-1-4 1 0 0,-3-2 0 0 0,-2-2 0 0 0,-2-2 0 0 0,-3-3-1 0 0,-3-2 1 0 0,-3-2 0 0 0,-2-2 0 0 0,-4-2 0 0 0,-2-1-1 0 0,23-70-158 0 0,-48 112 161 0 0,-2-1 0 0 0,-1 0-1 0 0,-1-1 1 0 0,-1 0 0 0 0,-2 0-1 0 0,-1 0 1 0 0,-2 0 0 0 0,-1-1-1 0 0,-1 1 1 0 0,-1 0 0 0 0,-2 0-1 0 0,-1 0 1 0 0,-1 0 0 0 0,-2 1-1 0 0,-1 0 1 0 0,-1 0 0 0 0,-11-20-161 0 0,-1 13-40 0 0,-2 0 0 0 0,-1 1 1 0 0,-2 2-1 0 0,-1 1 0 0 0,-1 1 0 0 0,-2 1 1 0 0,-1 1-1 0 0,-1 3 0 0 0,-2 0 0 0 0,-16-7 40 0 0,-16-8-164 0 0,-2 4-1 0 0,-2 3 1 0 0,-1 3-1 0 0,-1 3 0 0 0,-23-3 165 0 0,-85-13-332 0 0,-2 8 0 0 0,-2 8 0 0 0,-1 8 0 0 0,0 9 0 0 0,-175 11 332 0 0,-218 30-2280 0 0,1 25-1 0 0,-466 110 2281 0 0,654-91 308 0 0,4 16-1 0 0,-255 100-307 0 0,569-169 266 0 0,1 3 0 0 0,1 3 0 0 0,2 3 0 0 0,1 3 0 0 0,1 3-1 0 0,2 3 1 0 0,2 3 0 0 0,1 2 0 0 0,3 3 0 0 0,0 3-266 0 0,40-28 50 0 0,1 1-1 0 0,1 0 1 0 0,1 1 0 0 0,1 0 0 0 0,1 2-1 0 0,1-1 1 0 0,2 1 0 0 0,0 1-1 0 0,2 0 1 0 0,1 1 0 0 0,1-1-1 0 0,1 1 1 0 0,2 0 0 0 0,0 0-1 0 0,2 1 1 0 0,1-1 0 0 0,2 0-1 0 0,1 0 1 0 0,0 0 0 0 0,4 5-50 0 0,1 7 26 0 0,2 0 0 0 0,2-1 1 0 0,2 0-1 0 0,2-1 1 0 0,1-1-1 0 0,1 0 0 0 0,3-2 1 0 0,0 0-1 0 0,3-1 1 0 0,0-1-1 0 0,2-2 0 0 0,29 27-26 0 0,5-1 207 0 0,2-3 0 0 0,3-2 0 0 0,2-4 0 0 0,2-2 0 0 0,73 35-207 0 0,14-7 309 0 0,3-7 0 0 0,2-7 1 0 0,3-7-1 0 0,3-8 1 0 0,1-6-1 0 0,95 6-309 0 0,22-6 195 0 0,1-12 1 0 0,1-12-1 0 0,0-13 1 0 0,55-15-196 0 0,-161-2 13 0 0,-1-8 0 0 0,-1-8 1 0 0,-2-7-1 0 0,-1-8 0 0 0,-3-8 1 0 0,-2-7-1 0 0,63-37-13 0 0,-147 56-19 0 0,-2-5-1 0 0,-3-3 1 0 0,-1-3 0 0 0,-3-4-1 0 0,-2-4 1 0 0,-3-2 0 0 0,-3-4-1 0 0,33-43 20 0 0,-62 62-53 0 0,-2-2-1 0 0,-2-2 1 0 0,-2-2-1 0 0,-3 0 1 0 0,-2-3-1 0 0,-2 0 0 0 0,-4-2 1 0 0,-1 0-1 0 0,-4-2 1 0 0,-2 0-1 0 0,-2-1 1 0 0,-4-1-1 0 0,1-28 54 0 0,-8 43-47 0 0,-2 1-1 0 0,-2-1 1 0 0,-2 1 0 0 0,-2-1-1 0 0,-3 1 1 0 0,-1 0 0 0 0,-2 1-1 0 0,-3 0 1 0 0,-1 1 0 0 0,-9-16 47 0 0,-2 10-8 0 0,-1 2 0 0 0,-3 0 1 0 0,-2 2-1 0 0,-2 2 1 0 0,-2 0-1 0 0,-1 3 0 0 0,-3 1 1 0 0,-1 1-1 0 0,-2 3 0 0 0,-2 1 1 0 0,-12-5 7 0 0,-24-13 196 0 0,-2 4 1 0 0,-3 3-1 0 0,-1 4 1 0 0,-2 4-1 0 0,-2 4 1 0 0,-22-3-197 0 0,-41-5 51 0 0,-3 7 1 0 0,0 7-1 0 0,-2 7 1 0 0,-1 6 0 0 0,0 8-1 0 0,0 6 1 0 0,0 8 0 0 0,-52 12-52 0 0,-98 23-458 0 0,3 13 0 0 0,3 13 0 0 0,-233 87 458 0 0,109-6-1707 0 0,-328 166 1707 0 0,549-218-194 0 0,5 9 1 0 0,4 9-1 0 0,-42 41 194 0 0,176-111-85 0 0,3 3 1 0 0,1 2 0 0 0,3 3-1 0 0,-34 43 85 0 0,76-82-82 0 0,2 1 1 0 0,-1 1-1 0 0,2 0 0 0 0,0 0 0 0 0,1 1 0 0 0,0 1 0 0 0,1 0 0 0 0,1 0 0 0 0,1 0 0 0 0,1 1 0 0 0,0 0 0 0 0,1 0 0 0 0,1 1 1 0 0,0 0-1 0 0,2-1 0 0 0,0 1 0 0 0,1 0 0 0 0,1 0 0 0 0,1 0 0 0 0,1 0 0 0 0,0 0 0 0 0,1 0 0 0 0,2-1 0 0 0,-1 1 0 0 0,2-1 0 0 0,1 0 1 0 0,0-1-1 0 0,1 1 82 0 0,12 7-31 0 0,1 0 1 0 0,0-2 0 0 0,2-1 0 0 0,1-1 0 0 0,0 0 0 0 0,2-2 0 0 0,0-1 0 0 0,1-1 0 0 0,1-2 0 0 0,0 0-1 0 0,1-2 1 0 0,0-1 0 0 0,1-1 0 0 0,10 0 30 0 0,135 42 650 0 0,1-9-1 0 0,2-7 1 0 0,2-9-1 0 0,105 2-649 0 0,611 44 1681 0 0,504 61-2007 0 0,-951-52-2298 0 0,-157-7-2372 0 0,-159-34 84 0 0</inkml:trace>
</inkml:ink>
</file>

<file path=ppt/ink/ink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3:45.48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2016 0 0 0 0,'0'0'413'0'0,"0"0"277"0"0,0 0 50 0 0,0 0-69 0 0,0 0-91 0 0,0 0-105 0 0,0 0-90 0 0,-3 6-34 0 0,-66 85 3931 0 0,-93 96-1867 0 0,-186 181-1041 0 0,163-162-456 0 0,168-173-736 0 0,17-33-156 0 0,0 0 12 0 0,0 0 13 0 0,0 0 21 0 0,0 0 21 0 0,-34 26 1478 0 0,15-10-1439 0 0,16-22 2550 0 0,22-176-2314 0 0,-20 172-325 0 0,-1-1 0 0 0,0 1 0 0 0,-1 1 0 0 0,0-1 0 0 0,0 0-1 0 0,-1 1 1 0 0,0 0 0 0 0,-1-1 0 0 0,0 2 0 0 0,-1-1 0 0 0,1 1 0 0 0,-2-1 0 0 0,1 2-1 0 0,-8-8-42 0 0,12 13-19 0 0,0 0-1 0 0,-1 0 0 0 0,1 0 1 0 0,-1 0-1 0 0,1 0 0 0 0,-1 1 0 0 0,0-1 1 0 0,1 1-1 0 0,-1-1 0 0 0,0 1 0 0 0,0 0 1 0 0,0 1-1 0 0,0-1 0 0 0,0 0 1 0 0,0 1-1 0 0,0-1 0 0 0,-1 1 0 0 0,1 0 1 0 0,-1 0 19 0 0,7 22-760 0 0,8-13 778 0 0,0 0 0 0 0,0-1 0 0 0,1-1 0 0 0,0 0 0 0 0,1 0 0 0 0,-1-1 0 0 0,1-1 0 0 0,0 0 0 0 0,1-1 0 0 0,-1 0 0 0 0,1-1 0 0 0,-1-1 1 0 0,1 0-1 0 0,0-1 0 0 0,0 0 0 0 0,0-1 0 0 0,0-1 0 0 0,3 0-18 0 0,-9 1-1 0 0,46-1-86 0 0,0 3-1 0 0,0 2 0 0 0,45 9 88 0 0,-96-12-33 0 0,1 0-1 0 0,-1-1 1 0 0,1 1 0 0 0,-1 1 0 0 0,0-1 0 0 0,1 1-1 0 0,-1-1 1 0 0,0 1 0 0 0,0 0 0 0 0,0 0 0 0 0,0 0-1 0 0,0 0 1 0 0,-1 1 0 0 0,1-1 0 0 0,-1 1 0 0 0,1 0-1 0 0,-1-1 1 0 0,0 1 0 0 0,1 1 33 0 0,-4-1 3 0 0,0 0 1 0 0,0 0-1 0 0,0 0 0 0 0,0-1 1 0 0,-1 1-1 0 0,1 0 0 0 0,-1-1 1 0 0,1 1-1 0 0,-1-1 0 0 0,0 0 0 0 0,0 1 1 0 0,0-1-1 0 0,0 0 0 0 0,0 0 1 0 0,-1-1-1 0 0,1 1 0 0 0,0 0 1 0 0,-1-1-1 0 0,0 1 0 0 0,1-1 1 0 0,-1 0-1 0 0,0 0 0 0 0,0 0 1 0 0,1 0-1 0 0,-1 0 0 0 0,0-1 0 0 0,0 1 1 0 0,0-1-1 0 0,0 0 0 0 0,0 0 1 0 0,0 0-1 0 0,0 0 0 0 0,-1-1-3 0 0,-1 2 6 0 0,-250 51-28 0 0,142-27-1009 0 0,67-10-2025 0 0,36-8-4642 0 0,6-6 1985 0 0</inkml:trace>
  <inkml:trace contextRef="#ctx0" brushRef="#br0" timeOffset="666.425">527 832 3081 0 0,'0'0'864'0'0,"0"0"-88"0"0,0 0 34 0 0,0 0 131 0 0,0 0 126 0 0,0 0 44 0 0,0 0-78 0 0,0 0-134 0 0,0 0-167 0 0,0 0-177 0 0,0 0-129 0 0,0 0-78 0 0,0 0-43 0 0,-20 9 1 0 0,-62 28 12 0 0,32 10 340 0 0,36-28-572 0 0,2 0 0 0 0,1 1-1 0 0,0 0 1 0 0,1 1 0 0 0,2 0 0 0 0,0 1 0 0 0,1 0 0 0 0,1 0 0 0 0,1 0 0 0 0,1 1 0 0 0,1-1 0 0 0,1 1 0 0 0,1 0 0 0 0,1 15-86 0 0,1-31 67 0 0,-1-1 0 0 0,2 1 0 0 0,-1 0 0 0 0,1-1 0 0 0,0 1 0 0 0,0-1 0 0 0,0 0 0 0 0,1 0 0 0 0,0 0 1 0 0,1 0-1 0 0,-1 0 0 0 0,1-1 0 0 0,0 1 0 0 0,0-1 0 0 0,1 0 0 0 0,0 0 0 0 0,0-1 0 0 0,0 1 0 0 0,0-1 0 0 0,1 0 0 0 0,-1 0 1 0 0,1-1-1 0 0,0 0 0 0 0,0 0 0 0 0,0 0 0 0 0,1-1 0 0 0,-1 0 0 0 0,0 0 0 0 0,1-1 0 0 0,0 1 0 0 0,-1-1 0 0 0,1-1 1 0 0,0 1-1 0 0,0-1 0 0 0,-1-1 0 0 0,6 0-67 0 0,12-4 288 0 0,0-1 1 0 0,-1-1 0 0 0,0-1 0 0 0,0-2-1 0 0,-1 0 1 0 0,0-1 0 0 0,-1-1-1 0 0,-1-1 1 0 0,0-1 0 0 0,0 0-1 0 0,-1-2 1 0 0,-1 0 0 0 0,15-18-289 0 0,-8 11 144 0 0,0-1 1 0 0,-2 0 0 0 0,-1-2-1 0 0,-1-1 1 0 0,-1-1 0 0 0,-1 0-1 0 0,-2-2 1 0 0,0 0 0 0 0,-3 0 0 0 0,9-27-145 0 0,-20 51-47 0 0,-1 0 0 0 0,-1 0 1 0 0,1 0-1 0 0,-1-1 1 0 0,0 1-1 0 0,-1 0 0 0 0,1-1 1 0 0,-1 1-1 0 0,0 0 1 0 0,-1-1-1 0 0,0 1 1 0 0,0 0-1 0 0,0-1 0 0 0,-1 1 1 0 0,0 0-1 0 0,0 0 1 0 0,0 0-1 0 0,-1 0 0 0 0,0 1 1 0 0,0-1-1 0 0,0 1 1 0 0,-1 0-1 0 0,0 0 0 0 0,0 0 1 0 0,0 0-1 0 0,0 0 1 0 0,-1 1-1 0 0,0 0 0 0 0,0 0 1 0 0,0 0-1 0 0,-4-1 47 0 0,-5-2-509 0 0,0 0-1 0 0,-1 1 1 0 0,1 1-1 0 0,-1 1 1 0 0,0 0-1 0 0,0 0 0 0 0,-1 2 1 0 0,1 0-1 0 0,-1 1 1 0 0,1 0-1 0 0,-1 1 1 0 0,1 1-1 0 0,-1 1 1 0 0,1 0-1 0 0,0 1 0 0 0,-11 3 510 0 0,-143 54-9537 0 0,132-41 5624 0 0</inkml:trace>
  <inkml:trace contextRef="#ctx0" brushRef="#br0" timeOffset="983.734">0 1234 4297 0 0,'0'0'1690'0'0,"0"0"-14"0"0,0 0 55 0 0,0 0 23 0 0,0 0-131 0 0,0 0-263 0 0,0 0-294 0 0,0 0-305 0 0,0 0-231 0 0,0 0-142 0 0,0 0 29 0 0,0 0 136 0 0,0 0 161 0 0,5 1 145 0 0,26 2-167 0 0,0-1 0 0 0,0-2 0 0 0,0 0 0 0 0,0-3 0 0 0,0 0 0 0 0,0-2 0 0 0,0-2 0 0 0,-1 0 0 0 0,17-8-692 0 0,-46 15 6 0 0,557-139 1597 0 0,-121 62-1473 0 0,-308 72-1520 0 0,-93 6-1132 0 0,-35-1 2084 0 0,7 0-2303 0 0,-4 3-3544 0 0,-2 1-5565 0 0</inkml:trace>
</inkml:ink>
</file>

<file path=ppt/ink/ink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3:52.1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0 362 2473 0 0,'0'0'1124'0'0,"0"0"-29"0"0,0 0 250 0 0,0 0 361 0 0,0 0 206 0 0,0 0-42 0 0,0 0-202 0 0,0 0-231 0 0,0 0-185 0 0,0 0-150 0 0,0 0-125 0 0,11 0-106 0 0,196-7 3119 0 0,74-12-3044 0 0,68 5-2412 0 0,-326 7-2120 0 0,-32-2-6910 0 0,-3 6 6065 0 0,6 3 642 0 0</inkml:trace>
  <inkml:trace contextRef="#ctx0" brushRef="#br0" timeOffset="251.448">161 498 5977 0 0,'0'0'2270'0'0,"0"0"-875"0"0,0 0-441 0 0,0 0 34 0 0,0 0 159 0 0,0 0 129 0 0,0 0 34 0 0,0 0-31 0 0,0 0-75 0 0,0 0-172 0 0,0 0-138 0 0,0 0-132 0 0,0 0-112 0 0,32 5-75 0 0,105 17-78 0 0,15-18 386 0 0,-101-9-732 0 0,135-9 192 0 0,-107 2-2689 0 0,-24 1-2999 0 0,-2-4-4434 0 0,-44 11 3662 0 0</inkml:trace>
  <inkml:trace contextRef="#ctx0" brushRef="#br0" timeOffset="635.486">615 1 9074 0 0,'0'0'1215'0'0,"0"0"-276"0"0,0 0-111 0 0,0 0 49 0 0,0 0 45 0 0,0 0-63 0 0,0 0-139 0 0,0 0-131 0 0,0 0-39 0 0,0 0 3 0 0,0 0 17 0 0,0 0 14 0 0,3 8-15 0 0,11 29-15 0 0,-12-33-437 0 0,1 0 0 0 0,-1 0 1 0 0,1 1-1 0 0,0-1 0 0 0,0-1 1 0 0,1 1-1 0 0,-1 0 0 0 0,1-1 0 0 0,0 0 1 0 0,-1 0-1 0 0,2 0 0 0 0,-1 0 1 0 0,0-1-1 0 0,0 0 0 0 0,1 1 1 0 0,2 0-118 0 0,11 6 233 0 0,9 6-171 0 0,0 2-1 0 0,-1 1 1 0 0,-1 1 0 0 0,0 1 0 0 0,-2 1 0 0 0,0 1 0 0 0,-2 1 0 0 0,0 1 0 0 0,7 13-62 0 0,-26-33-11 0 0,1 0 0 0 0,-1 1 0 0 0,0 0-1 0 0,0-1 1 0 0,0 1 0 0 0,-1 0 0 0 0,0 0 0 0 0,0-1 0 0 0,0 1 0 0 0,0 0 0 0 0,-1 0-1 0 0,0 0 1 0 0,0 0 0 0 0,0 0 0 0 0,-1 0 0 0 0,1 0 0 0 0,-1 0 0 0 0,0 0-1 0 0,-1 0 1 0 0,1 0 0 0 0,-1 0 0 0 0,0-1 0 0 0,0 1 0 0 0,-1-1 0 0 0,1 0-1 0 0,-1 1 1 0 0,0-1 0 0 0,-2 2 11 0 0,-109 101-38 0 0,100-96 31 0 0,-299 208-1735 0 0,304-214 915 0 0,-20 14-975 0 0,14-1-7821 0 0,13-12 1904 0 0</inkml:trace>
</inkml:ink>
</file>

<file path=ppt/ink/ink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4:07.4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 4025 0 0,'0'0'1021'0'0,"0"0"-20"0"0,0 0 258 0 0,0 0 322 0 0,0 0 84 0 0,0 0-169 0 0,0 0-245 0 0,0 0-227 0 0,0 0-160 0 0,0 0-130 0 0,0 0-70 0 0,0 0-25 0 0,0 0-21 0 0,31 0-16 0 0,99 0-46 0 0,83-4 2555 0 0,-137 1-6395 0 0,-37 3-2426 0 0,4-1-3768 0 0,-41 1 5839 0 0</inkml:trace>
</inkml:ink>
</file>

<file path=ppt/ink/ink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4:07.7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10194 0 0,'0'0'1016'0'0,"0"0"-518"0"0,0 0 30 0 0,0 0 345 0 0,0 0 326 0 0,0 0 150 0 0,0 0-48 0 0,0 0-167 0 0,0 0-219 0 0,0 0-176 0 0,0 0-119 0 0,0 0-80 0 0,0 0-39 0 0,34 2-63 0 0,111 8-58 0 0,16-12 203 0 0,-57-12-2567 0 0,-62 7-2086 0 0,-23 3-2151 0 0,-3-3-4312 0 0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7.1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358 41 1456 0 0,'0'0'1583'0'0,"0"0"-428"0"0,0 0 48 0 0,0 0 304 0 0,0 0 239 0 0,0 0 109 0 0,0 0-111 0 0,0 0-189 0 0,0 0-192 0 0,0 0-204 0 0,0 0-191 0 0,0 0-197 0 0,0 0-125 0 0,-10-7-86 0 0,-34-22-77 0 0,42 28-450 0 0,0 0 0 0 0,0 0 0 0 0,0 1 0 0 0,0-1 0 0 0,0 1 0 0 0,0 0 0 0 0,0 0 0 0 0,0-1 0 0 0,-1 1 0 0 0,1 1 0 0 0,0-1 0 0 0,0 0 0 0 0,0 0 0 0 0,0 1 0 0 0,0-1 0 0 0,0 1 0 0 0,0 0 0 0 0,0-1 0 0 0,0 1 0 0 0,0 0 0 0 0,0 0 0 0 0,0 1 0 0 0,0-1 0 0 0,1 0 0 0 0,-1 0 0 0 0,1 1 0 0 0,-1-1 0 0 0,1 1 0 0 0,-1 0-33 0 0,-6 5 99 0 0,-13 6-38 0 0,1 1 0 0 0,1 1 0 0 0,0 1 1 0 0,1 1-1 0 0,1 0 0 0 0,0 1 0 0 0,2 1 1 0 0,0 1-1 0 0,1 0 0 0 0,1 1 0 0 0,-8 17-61 0 0,16-28-12 0 0,1 0-1 0 0,0 0 1 0 0,0 1-1 0 0,1-1 1 0 0,0 1 0 0 0,1-1-1 0 0,1 1 1 0 0,-1 0-1 0 0,2 0 1 0 0,-1 0-1 0 0,2-1 1 0 0,0 7 12 0 0,2-13 28 0 0,0 0 0 0 0,0-1 0 0 0,0 1-1 0 0,0-1 1 0 0,1 1 0 0 0,0-1 0 0 0,-1 0 0 0 0,1 0 0 0 0,0-1 0 0 0,1 1 0 0 0,-1-1 0 0 0,0 0-1 0 0,1 0 1 0 0,-1 0 0 0 0,1-1 0 0 0,0 1 0 0 0,-1-1 0 0 0,1 0 0 0 0,0-1 0 0 0,0 1-1 0 0,0-1 1 0 0,0 0 0 0 0,-1 0 0 0 0,1-1 0 0 0,0 1 0 0 0,0-1 0 0 0,0 0 0 0 0,-1 0 0 0 0,1-1-1 0 0,0 1 1 0 0,-1-1 0 0 0,1 0 0 0 0,-1 0-28 0 0,28-13 219 0 0,-1-1 1 0 0,-1-1-1 0 0,0-1 0 0 0,-1-2 0 0 0,-2-1 0 0 0,0-1 1 0 0,19-20-220 0 0,-12 12 125 0 0,128-113 364 0 0,-161 142-495 0 0,0 1 0 0 0,-1 0 0 0 0,1-1 0 0 0,0 1 0 0 0,-1-1 0 0 0,1 1 0 0 0,0 0 0 0 0,0 0 0 0 0,-1-1 1 0 0,1 1-1 0 0,0 0 0 0 0,0 0 0 0 0,0 0 0 0 0,-1 0 0 0 0,1 0 0 0 0,0 0 0 0 0,0 0 0 0 0,0 0 0 0 0,-1 0 1 0 0,1 0-1 0 0,0 1 0 0 0,0-1 0 0 0,0 0 0 0 0,-1 1 0 0 0,1-1 0 0 0,0 0 0 0 0,-1 1 0 0 0,1-1 0 0 0,0 1 1 0 0,-1-1-1 0 0,1 1 0 0 0,0-1 0 0 0,-1 1 0 0 0,1-1 0 0 0,-1 1 0 0 0,1 0 0 0 0,-1-1 0 0 0,1 1 1 0 0,-1 0-1 0 0,0-1 0 0 0,1 1 0 0 0,-1 0 0 0 0,0 0 0 0 0,1-1 0 0 0,-1 1 0 0 0,0 0 0 0 0,0 0 0 0 0,0 0 1 0 0,0-1-1 0 0,0 1 0 0 0,0 0 0 0 0,0 0 0 0 0,0 0 0 0 0,0-1 0 0 0,0 1 0 0 0,0 0 0 0 0,0 0 0 0 0,-1 0 1 0 0,1-1-1 0 0,0 1 0 0 0,-1 0 0 0 0,1 0 0 0 0,0-1 0 0 0,-1 1 0 0 0,0 0 6 0 0,2 13 63 0 0,5 27-95 0 0,-7-31-88 0 0,1 0 0 0 0,0 0 0 0 0,1 0-1 0 0,0 0 1 0 0,1-1 0 0 0,0 1 0 0 0,0 0 0 0 0,1 0 0 0 0,0-1-1 0 0,0 0 1 0 0,1 0 0 0 0,1 0 0 0 0,0 0 0 0 0,0 0 0 0 0,0-1-1 0 0,1 0 1 0 0,0 0 0 0 0,1-1 0 0 0,0 1 0 0 0,0-2 0 0 0,0 1-1 0 0,1-1 1 0 0,0 0 0 0 0,0 0 0 0 0,1-1 0 0 0,8 4 120 0 0,49 4-3366 0 0,-23-11-4475 0 0,-30-2-1878 0 0</inkml:trace>
</inkml:ink>
</file>

<file path=ppt/ink/ink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3:55.8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242 8 6481 0 0,'0'0'-2'0'0,"0"0"-362"0"0,0 0-26 0 0,0 0 344 0 0,0 0 530 0 0,0 0 364 0 0,0 0 33 0 0,0 0-186 0 0,0 33-219 0 0,0 107-165 0 0,-11 268-90 0 0,-5-201-3016 0 0,0-124-3549 0 0,13-67 5888 0 0</inkml:trace>
  <inkml:trace contextRef="#ctx0" brushRef="#br0" timeOffset="450.655">1 229 1744 0 0,'0'0'1015'0'0,"0"0"-33"0"0,0 0 1 0 0,0 0-12 0 0,0 0 21 0 0,0 0 17 0 0,18-32-56 0 0,61-95-132 0 0,-32 82 198 0 0,-36 42-783 0 0,3-2-154 0 0,0 1-1 0 0,-1 0 1 0 0,2 1 0 0 0,-1 1-1 0 0,0 0 1 0 0,0 1 0 0 0,1 0-1 0 0,-1 1 1 0 0,1 1 0 0 0,-1 0-1 0 0,0 1 1 0 0,0 1 0 0 0,1 0-1 0 0,-2 1 1 0 0,1 0 0 0 0,0 1-1 0 0,-1 1 1 0 0,0 0 0 0 0,0 1-1 0 0,-1 0 1 0 0,9 7-82 0 0,-13-7 3 0 0,0 0 1 0 0,-1 0-1 0 0,1 1 0 0 0,-1 0 1 0 0,-1 0-1 0 0,1 0 1 0 0,-2 1-1 0 0,1 0 0 0 0,-1 0 1 0 0,0 1-1 0 0,-1 0 0 0 0,0-1 1 0 0,-1 1-1 0 0,0 1 0 0 0,0-1 1 0 0,-1 0-1 0 0,-1 1 1 0 0,0-1-1 0 0,0 1 0 0 0,-1-1 1 0 0,0 1-4 0 0,0-1 33 0 0,-1-1 0 0 0,-1 1 1 0 0,1-1-1 0 0,-2 0 0 0 0,1 1 1 0 0,-1-1-1 0 0,-1 0 0 0 0,1-1 1 0 0,-2 1-1 0 0,1-1 1 0 0,-1 1-1 0 0,0-1 0 0 0,-1-1 1 0 0,0 1-1 0 0,0-1 0 0 0,0 0 1 0 0,-8 6-34 0 0,-139 96-111 0 0,112-84 243 0 0,39-24-116 0 0,-1 0 1 0 0,1 0-1 0 0,0 1 1 0 0,0-1-1 0 0,-1 0 1 0 0,1 1-1 0 0,0-1 1 0 0,0 1-1 0 0,0 0 1 0 0,1 0-1 0 0,-1 0 1 0 0,0 0 0 0 0,1 0-1 0 0,-1 0 1 0 0,1 0-1 0 0,0 0 1 0 0,0 0-1 0 0,-1 1 1 0 0,2-1-1 0 0,-1 1 1 0 0,0-1-1 0 0,0 1 1 0 0,1-1-1 0 0,-1 1 1 0 0,1-1-1 0 0,0 1 1 0 0,0-1-1 0 0,0 1 1 0 0,0-1-1 0 0,0 1 1 0 0,0-1-1 0 0,1 1 1 0 0,0-1-1 0 0,-1 1 1 0 0,1-1-1 0 0,0 1 1 0 0,0-1-1 0 0,0 0 1 0 0,1 2-17 0 0,13 14 221 0 0,0-1 0 0 0,1-1 1 0 0,1 0-1 0 0,0-1 0 0 0,2-1 0 0 0,-1-1 0 0 0,1 0 1 0 0,1-2-1 0 0,1 0 0 0 0,-1-1 0 0 0,8 1-221 0 0,-6 0 129 0 0,55 25 646 0 0,-66-25-727 0 0,-12-9-2825 0 0,-4-6-4938 0 0,3 4 1079 0 0</inkml:trace>
  <inkml:trace contextRef="#ctx0" brushRef="#br0" timeOffset="1016.759">713 847 5881 0 0,'0'0'3004'0'0,"0"0"-1568"0"0,0 0-375 0 0,0 0 242 0 0,0 0 222 0 0,0 0-17 0 0,0 0-273 0 0,0 0-323 0 0,0 0-229 0 0,0 0-167 0 0,0 0-53 0 0,0 0-30 0 0,0 0-23 0 0,12-20-21 0 0,81-125 518 0 0,44-36-12 0 0,-117 160-965 0 0,-11 102-1921 0 0,-8 13 1993 0 0,1-91 21 0 0,0-1 1 0 0,0 1-1 0 0,0-1 1 0 0,0 0 0 0 0,1 0-1 0 0,-1 0 1 0 0,1 0-1 0 0,0 0 1 0 0,0-1 0 0 0,-1 1-1 0 0,1-1 1 0 0,0 0-1 0 0,0 1 1 0 0,0-1-1 0 0,1-1 1 0 0,-1 1 0 0 0,0 0-1 0 0,0-1 1 0 0,0 0-1 0 0,1 1 1 0 0,-1-1 0 0 0,0-1-1 0 0,0 1 1 0 0,0 0-1 0 0,1-1 1 0 0,-1 1-1 0 0,0-1 1 0 0,0 0 0 0 0,0 0-1 0 0,0-1 1 0 0,0 1-1 0 0,0 0 1 0 0,0-1 0 0 0,-1 0-1 0 0,1 1 1 0 0,-1-1-1 0 0,1-1 1 0 0,-1 1-1 0 0,1 0 1 0 0,-1 0 0 0 0,1-3-24 0 0,36-27 38 0 0,1 1 0 0 0,1 2 1 0 0,1 2-1 0 0,13-5-38 0 0,-54 33-38 0 0,0 0 0 0 0,0 0 0 0 0,1 0 1 0 0,-1 0-1 0 0,0 0 0 0 0,0 0 0 0 0,-1 1 0 0 0,1-1 0 0 0,0 0 1 0 0,0 0-1 0 0,-1 1 0 0 0,1-1 0 0 0,0 0 0 0 0,-1 1 0 0 0,1-1 1 0 0,-1 1-1 0 0,0-1 0 0 0,0 0 0 0 0,1 1 0 0 0,-1-1 0 0 0,0 1 1 0 0,0-1-1 0 0,0 1 0 0 0,0-1 0 0 0,-1 1 0 0 0,1-1 0 0 0,0 1 0 0 0,-1-1 1 0 0,1 0-1 0 0,0 1 0 0 0,-1 0 38 0 0,1 3-182 0 0,-3 36-1046 0 0,0 2-4942 0 0,8-32-1487 0 0,-1-11 2445 0 0</inkml:trace>
  <inkml:trace contextRef="#ctx0" brushRef="#br0" timeOffset="1583.229">1753 527 2361 0 0,'0'0'4487'0'0,"0"0"-2476"0"0,0 0-652 0 0,0 0-55 0 0,0 0-95 0 0,0 0-170 0 0,0 0-294 0 0,0 0-253 0 0,0 0-208 0 0,0 0-145 0 0,0 0-90 0 0,-31 16-69 0 0,-97 50-53 0 0,70-23-256 0 0,55-39 216 0 0,0-1 0 0 0,0 1 1 0 0,1 0-1 0 0,-1-1 1 0 0,1 1-1 0 0,0 1 1 0 0,0-1-1 0 0,0 0 0 0 0,1 0 1 0 0,0 1-1 0 0,-1-1 1 0 0,2 1-1 0 0,-1-1 1 0 0,0 1-1 0 0,1-1 0 0 0,0 1 1 0 0,0 0-1 0 0,0-1 1 0 0,0 1-1 0 0,1-1 1 0 0,0 1-1 0 0,0 0 113 0 0,2-3 14 0 0,-1 0 0 0 0,1 0 0 0 0,-1-1 0 0 0,1 1 0 0 0,0-1 0 0 0,0 1 0 0 0,0-1 0 0 0,0 0 0 0 0,0 0 0 0 0,0 0 0 0 0,0-1 0 0 0,0 1 0 0 0,0-1 0 0 0,0 0 0 0 0,0 0 0 0 0,0 0 0 0 0,0 0 0 0 0,1 0 0 0 0,-1 0 0 0 0,2-1-14 0 0,6 0 269 0 0,-1-1-38 0 0,-1-1-1 0 0,1 0 1 0 0,-1-1-1 0 0,0 0 1 0 0,0 0-1 0 0,0-1 0 0 0,0 0 1 0 0,-1-1-1 0 0,0 1 1 0 0,0-2-1 0 0,-1 1 0 0 0,2-2-230 0 0,0 0 209 0 0,148-95 2119 0 0,-155 102-2329 0 0,-1 0 1 0 0,1 1 0 0 0,0-1-1 0 0,-1 0 1 0 0,1 0-1 0 0,0 1 1 0 0,0-1 0 0 0,-1 1-1 0 0,1 0 1 0 0,0 0 0 0 0,0-1-1 0 0,-1 1 1 0 0,1 0 0 0 0,0 0-1 0 0,0 1 1 0 0,0-1 0 0 0,-1 0-1 0 0,1 1 1 0 0,0-1 0 0 0,0 1-1 0 0,-1-1 1 0 0,1 1-1 0 0,0 0 1 0 0,-1 0 0 0 0,1-1-1 0 0,-1 1 1 0 0,1 0 0 0 0,-1 1-1 0 0,1-1 1 0 0,-1 0 0 0 0,0 0-1 0 0,0 1 1 0 0,1-1 0 0 0,-1 0-1 0 0,0 1 1 0 0,0-1 0 0 0,-1 1-1 0 0,2 1 1 0 0,27 69-92 0 0,-23-40-36 0 0,-2 0-1 0 0,-1 1 1 0 0,-2-1-1 0 0,0 1 0 0 0,-4 16 129 0 0,0-15 11 0 0,-2 0 1 0 0,-2 0-1 0 0,0-1 0 0 0,-3 0 0 0 0,0-1 0 0 0,-2 0 0 0 0,-11 19-11 0 0,18-38 63 0 0,-1 0 0 0 0,-1-1 0 0 0,0 0 0 0 0,0 0 0 0 0,-1 0 1 0 0,-1-1-1 0 0,0 0 0 0 0,0-1 0 0 0,-1 0 0 0 0,-1 0 0 0 0,1-1 0 0 0,-9 5-63 0 0,17-13 51 0 0,0 0 0 0 0,1 1 0 0 0,-1-1 0 0 0,0 0 0 0 0,0 0 0 0 0,0 0 0 0 0,0-1 0 0 0,0 1 0 0 0,0 0 0 0 0,0-1 0 0 0,0 0 0 0 0,0 1 0 0 0,-1-1 0 0 0,1 0 0 0 0,0 0 0 0 0,0 0 0 0 0,0 0 0 0 0,0 0 0 0 0,0-1 0 0 0,0 1 0 0 0,0-1-1 0 0,0 1 1 0 0,-1-1 0 0 0,2 0 0 0 0,-1 0 0 0 0,0 0 0 0 0,0 0 0 0 0,0 0 0 0 0,0 0 0 0 0,0 0 0 0 0,1-1 0 0 0,-1 1 0 0 0,1 0 0 0 0,-1-1 0 0 0,1 0 0 0 0,0 1 0 0 0,-1-1 0 0 0,1 0 0 0 0,0 0 0 0 0,0 0 0 0 0,0 1 0 0 0,0-2-51 0 0,-4-13 70 0 0,1 0 0 0 0,0-1 1 0 0,1 0-1 0 0,1 0 0 0 0,1 0 0 0 0,0 0 1 0 0,1 0-1 0 0,1 1 0 0 0,0-1 0 0 0,2 0 1 0 0,0 0-1 0 0,1 0 0 0 0,0 1 0 0 0,1 0 1 0 0,1 0-1 0 0,5-8-70 0 0,-3 4-128 0 0,2 1 0 0 0,0 0 0 0 0,1 0 0 0 0,1 2 1 0 0,1-1-1 0 0,1 1 0 0 0,8-7 128 0 0,37-29-5212 0 0,-47 44-6 0 0,-5 4-5175 0 0</inkml:trace>
  <inkml:trace contextRef="#ctx0" brushRef="#br0" timeOffset="8236.244">2366 107 4001 0 0,'0'0'847'0'0,"0"0"-108"0"0,0 0 119 0 0,0 0 284 0 0,0 0 252 0 0,0 0 29 0 0,0 0-163 0 0,0 0-243 0 0,0 0-239 0 0,0 0-182 0 0,0 0-88 0 0,9-8 896 0 0,-9 9-954 0 0,13 117 1613 0 0,-12-77-2074 0 0,-2-1-1 0 0,-2 1 1 0 0,-2-1-1 0 0,-1 0 1 0 0,-2 0 0 0 0,-2-1-1 0 0,-2 0 1 0 0,-2 2 11 0 0,-55 102-3729 0 0,47-107-279 0 0,5-14-4057 0 0,14-17 5478 0 0</inkml:trace>
  <inkml:trace contextRef="#ctx0" brushRef="#br0" timeOffset="8755.269">2167 586 0 0 0,'0'0'563'0'0,"0"0"233"0"0,0 0 235 0 0,0 0 292 0 0,0 0 121 0 0,0 0-37 0 0,0 0-189 0 0,0 0-225 0 0,0 0-250 0 0,0 0-240 0 0,0 0-147 0 0,0 0-95 0 0,25 12-33 0 0,76 37 3 0 0,-98-47-195 0 0,-1 0-1 0 0,1-1 1 0 0,0 1 0 0 0,0-1-1 0 0,0 1 1 0 0,0-1 0 0 0,0 0-1 0 0,0 0 1 0 0,0-1 0 0 0,0 1 0 0 0,0-1-1 0 0,1 1 1 0 0,-1-1 0 0 0,0 0-1 0 0,0 0 1 0 0,0 0 0 0 0,1-1-1 0 0,-1 1 1 0 0,0-1 0 0 0,0 0-1 0 0,1 0-35 0 0,4-2 138 0 0,3-2 46 0 0,-1-1-1 0 0,-1 0 1 0 0,1 0 0 0 0,-1-1 0 0 0,0-1-1 0 0,0 1 1 0 0,-1-2 0 0 0,0 1-1 0 0,-1-1 1 0 0,0 0 0 0 0,0 0 0 0 0,-1-1-1 0 0,1-1-183 0 0,69-156 845 0 0,-56 113-851 0 0,60-162 228 0 0,-121 312 24 0 0,35-70-89 0 0,2 0 0 0 0,0 1 0 0 0,2-1 0 0 0,1 1 1 0 0,2 0-1 0 0,0-1 0 0 0,2 1 0 0 0,4 21-157 0 0,45 169-6 0 0,-52-172-3047 0 0,-6-32-1475 0 0,-2 0-3309 0 0,6-10 6325 0 0</inkml:trace>
  <inkml:trace contextRef="#ctx0" brushRef="#br0" timeOffset="9017.384">2887 387 5889 0 0,'0'0'1185'0'0,"0"0"-255"0"0,0 0 120 0 0,0 0 257 0 0,0 0 92 0 0,0 0-96 0 0,0 0-211 0 0,0 0-268 0 0,-7 34-237 0 0,-22 105-179 0 0,13 35 430 0 0,17-131-870 0 0,-1-36-403 0 0,2 8-607 0 0,-3-11-8762 0 0,1-4 4305 0 0</inkml:trace>
  <inkml:trace contextRef="#ctx0" brushRef="#br0" timeOffset="9445.976">3031 479 0 0 0,'0'0'1075'0'0,"0"0"531"0"0,0 0 177 0 0,0 0 57 0 0,0 0-62 0 0,0 0-221 0 0,0 0-290 0 0,0 0-285 0 0,0 0-242 0 0,0 0-144 0 0,0 0-73 0 0,0 0-43 0 0,0 0-12 0 0,-24 21-18 0 0,-74 63-18 0 0,56-49 647 0 0,42-34-1007 0 0,0 1 1 0 0,0-1 0 0 0,0 1 0 0 0,0-1 0 0 0,0 1 0 0 0,1-1-1 0 0,-1 1 1 0 0,0-1 0 0 0,1 1 0 0 0,-1-1 0 0 0,1 0 0 0 0,0 1-1 0 0,-1-1 1 0 0,1 0 0 0 0,0 1 0 0 0,0-1 0 0 0,0 0 0 0 0,0 0-1 0 0,0 0 1 0 0,0 0 0 0 0,0 0 0 0 0,0 0 0 0 0,0 0 0 0 0,0 0-1 0 0,1 0 1 0 0,-1 0 0 0 0,0-1 0 0 0,1 1 0 0 0,-1 0 0 0 0,0-1-1 0 0,1 1 1 0 0,-1-1 0 0 0,1 0 0 0 0,0 1-73 0 0,14 9 858 0 0,62 55 745 0 0,-69-55-2039 0 0,8 6-423 0 0,-11-13-3047 0 0,2-1-3417 0 0,-6-2-1746 0 0</inkml:trace>
  <inkml:trace contextRef="#ctx0" brushRef="#br0" timeOffset="9934.71">3443 19 6889 0 0,'0'0'975'0'0,"0"0"-257"0"0,0 0 269 0 0,0 0 412 0 0,0 0 180 0 0,0 0-79 0 0,0 0-252 0 0,0 0-329 0 0,0 0-272 0 0,0 0-192 0 0,-5 35-143 0 0,-17 109-98 0 0,-36 185 363 0 0,35-168-496 0 0,24-159-26 0 0,1 0 0 0 0,0 0-1 0 0,0 0 1 0 0,0 0 0 0 0,0 0 0 0 0,1-1 0 0 0,-1 1 0 0 0,0 0-1 0 0,1-1 1 0 0,-1 0 0 0 0,1 0 0 0 0,0 0 0 0 0,-1 0 0 0 0,1 0-1 0 0,0 0 1 0 0,0 0 0 0 0,-1-1 0 0 0,1 0 0 0 0,0 1-1 0 0,0-1 1 0 0,0 0 0 0 0,-1-1 0 0 0,1 1 0 0 0,0 0 0 0 0,0-1-1 0 0,0 1 1 0 0,1-2-55 0 0,133-27 970 0 0,-23 15-1762 0 0,-90 7-4147 0 0,-15-5-7583 0 0,-8 9 9825 0 0</inkml:trace>
  <inkml:trace contextRef="#ctx0" brushRef="#br0" timeOffset="10192.235">3134 424 9810 0 0,'0'0'3158'0'0,"0"0"-1850"0"0,0 0-719 0 0,0 0 112 0 0,0 0 231 0 0,0 0 122 0 0,0 0-46 0 0,0 0-127 0 0,0 0-178 0 0,0 0-137 0 0,36-1-145 0 0,118-6-163 0 0,50-25 92 0 0,-141 18-3181 0 0,5 5-5212 0 0,-50 6-2726 0 0</inkml:trace>
  <inkml:trace contextRef="#ctx0" brushRef="#br0" timeOffset="10485.412">3907 516 10778 0 0,'0'0'4181'0'0,"0"0"-2672"0"0,0 0-1012 0 0,0 0 12 0 0,0 0 186 0 0,0 0 85 0 0,0 0-38 0 0,0 0-143 0 0,0 0-185 0 0,0 0-127 0 0,0 0-83 0 0,0 0-60 0 0,0 0-49 0 0,0 31-23 0 0,0 143 7 0 0,1-139-156 0 0,-7 66-2684 0 0,4-97-443 0 0,2-3 119 0 0,0-1-3278 0 0,0 0 268 0 0</inkml:trace>
  <inkml:trace contextRef="#ctx0" brushRef="#br0" timeOffset="10770.232">3850 509 7866 0 0,'0'0'3184'0'0,"0"0"-1626"0"0,0 0-750 0 0,0 0-64 0 0,0 0 173 0 0,0 0 145 0 0,0 0 57 0 0,0 0-29 0 0,0 0-161 0 0,0 0-182 0 0,0 0-159 0 0,0 0-107 0 0,0 0-96 0 0,28 3-88 0 0,89 9-79 0 0,41-17-561 0 0,-115 2-1588 0 0,-25 3-6212 0 0,-18 1 3443 0 0,-1 1 3038 0 0,1-1 626 0 0,-2 2-3142 0 0</inkml:trace>
  <inkml:trace contextRef="#ctx0" brushRef="#br0" timeOffset="11025.831">3885 766 9810 0 0,'0'0'1216'0'0,"0"0"-207"0"0,0 0 399 0 0,0 0 136 0 0,0 0-143 0 0,0 0-305 0 0,0 0-288 0 0,0 0-264 0 0,0 0-216 0 0,0 0-160 0 0,0 0-120 0 0,191-44-160 0 0,-165 37-392 0 0,2-1-792 0 0,-2 1-1617 0 0,-6 3-2912 0 0,-9 1-2905 0 0</inkml:trace>
</inkml:ink>
</file>

<file path=ppt/ink/ink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4:24.7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0,'0'0'838'0'0,"0"0"167"0"0,0 0 281 0 0,0 0 266 0 0,0 0 142 0 0,0 0-6 0 0,0 0-92 0 0,0 0-105 0 0,0 0-140 0 0,0 0-94 0 0,0 0-81 0 0,0 0-76 0 0,17 0-70 0 0,116 6 1401 0 0,85-5-548 0 0,-90-5-1773 0 0,-65 2-2907 0 0,0 1-7245 0 0,-50 1 1393 0 0</inkml:trace>
</inkml:ink>
</file>

<file path=ppt/ink/ink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4:23.5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623 96 5537 0 0,'0'0'1499'0'0,"0"0"-88"0"0,0 0 143 0 0,0 0 268 0 0,0 0 102 0 0,0 0-174 0 0,0 0-374 0 0,0 0-417 0 0,0 0-327 0 0,0 0-251 0 0,0 0-143 0 0,1 4-64 0 0,-9 96 1311 0 0,3-32-1752 0 0,-3 0 0 0 0,-3 0 1 0 0,-19 61 266 0 0,28-121-1187 0 0,-14 30 236 0 0,8-30-4276 0 0,-2-5-6030 0 0,9-3 9937 0 0</inkml:trace>
  <inkml:trace contextRef="#ctx0" brushRef="#br0" timeOffset="328.037">229 12 0 0 0,'0'0'1094'0'0,"0"0"107"0"0,0 0 138 0 0,0 0 132 0 0,0 0 53 0 0,0 0-34 0 0,0 0-151 0 0,0 0-217 0 0,0 0-166 0 0,0 0-44 0 0,0 0-12 0 0,0 0-4 0 0,0 0-37 0 0,14-2-67 0 0,102-7 1202 0 0,-113 9-1931 0 0,125-1 872 0 0,0 6 0 0 0,92 17-935 0 0,-138-16-2381 0 0,-29-5-4115 0 0,-39-1 3561 0 0,-8 0-818 0 0,-2 4-504 0 0</inkml:trace>
  <inkml:trace contextRef="#ctx0" brushRef="#br0" timeOffset="649.012">1 586 0 0 0,'0'0'2526'0'0,"0"0"-1182"0"0,0 0-314 0 0,0 0 249 0 0,0 0 350 0 0,0 0 202 0 0,0 0-65 0 0,0 0-167 0 0,0 0-177 0 0,0 0-158 0 0,0 0-152 0 0,0 0-149 0 0,34 2-129 0 0,110 5-90 0 0,-35-12 544 0 0,231-39 122 0 0,-335 43-1446 0 0,93-18-1977 0 0,-35-2-4784 0 0,-50 14 1992 0 0,-6-1-3585 0 0</inkml:trace>
  <inkml:trace contextRef="#ctx0" brushRef="#br0" timeOffset="3737.353">973 619 0 0 0,'0'0'487'0'0,"0"0"660"0"0,0 0 122 0 0,0 0-88 0 0,0 0-83 0 0,0 0-60 0 0,0 0-35 0 0,0 0-14 0 0,0 0 20 0 0,25-8 31 0 0,81-26-52 0 0,-10-21 1571 0 0,-76 38-2061 0 0,-16 13-403 0 0,24-16 80 0 0,-1 0 1 0 0,-1-2 0 0 0,-1 0 0 0 0,-1-2 0 0 0,-1-1-1 0 0,-1-1 1 0 0,-1-1 0 0 0,-2 0 0 0 0,-1-2 0 0 0,0 0-1 0 0,-3-1 1 0 0,3-7-176 0 0,-18 36-51 0 0,1 0 0 0 0,0 1 0 0 0,-1-1 0 0 0,1 0 0 0 0,-1 0-1 0 0,1 1 1 0 0,-1-1 0 0 0,1 0 0 0 0,-1 0 0 0 0,0 0 0 0 0,1 0 0 0 0,-1 1-1 0 0,0-1 1 0 0,0 0 0 0 0,1 0 0 0 0,-1 0 0 0 0,0 0 0 0 0,0 0 0 0 0,0 0-1 0 0,0 0 1 0 0,0 0 0 0 0,0 0 0 0 0,-1 0 0 0 0,1 0 0 0 0,0 0 0 0 0,0 1-1 0 0,-1-1 1 0 0,1 0 0 0 0,0 0 0 0 0,-1 0 0 0 0,1 0 0 0 0,-1 1 0 0 0,1-1 0 0 0,-1 0-1 0 0,0 0 1 0 0,1 1 0 0 0,-1-1 0 0 0,0 0 0 0 0,1 1 0 0 0,-1-1 0 0 0,0 1-1 0 0,0-1 1 0 0,0 1 0 0 0,1-1 0 0 0,-1 1 0 0 0,0 0 0 0 0,0-1 0 0 0,0 1-1 0 0,0 0 1 0 0,0-1 0 0 0,0 1 0 0 0,0 0 0 0 0,1 0 0 0 0,-1 0 0 0 0,0 0 0 0 0,0 0-1 0 0,0 0 1 0 0,0 0 0 0 0,0 1 0 0 0,0-1 0 0 0,-1 0 51 0 0,-53 31-3762 0 0,35-13 3374 0 0,1 1 1 0 0,1 1-1 0 0,1 1 0 0 0,1 1 1 0 0,0 0-1 0 0,2 1 1 0 0,1 0-1 0 0,0 1 0 0 0,2 1 1 0 0,1 0-1 0 0,-1 6 388 0 0,9-27 51 0 0,1 0-1 0 0,-1 0 1 0 0,1 0-1 0 0,0 1 0 0 0,0-1 1 0 0,1 0-1 0 0,-1 0 1 0 0,1 1-1 0 0,0-1 1 0 0,0 0-1 0 0,0 1 1 0 0,1-1-1 0 0,-1 0 1 0 0,1 0-1 0 0,0 0 1 0 0,0 1-1 0 0,1-1 1 0 0,-1 0-1 0 0,1 0 1 0 0,0 0-1 0 0,0-1 0 0 0,0 1 1 0 0,0 0-1 0 0,1-1 1 0 0,-1 0-1 0 0,1 1 1 0 0,0-1-1 0 0,0 0 1 0 0,1 0-1 0 0,-1-1 1 0 0,0 1-1 0 0,2 0-50 0 0,13 2 502 0 0,1 0-1 0 0,0-1 0 0 0,0-2 1 0 0,0 0-1 0 0,0 0 0 0 0,0-2 1 0 0,0-1-1 0 0,0 0 0 0 0,0-1 1 0 0,0-1-1 0 0,-1-1 0 0 0,1 0 1 0 0,-1-2-1 0 0,0 0 1 0 0,0-1-1 0 0,15-8-501 0 0,-2 5 139 0 0,-2-1 0 0 0,1-1 0 0 0,-2-1-1 0 0,1-2 1 0 0,-2-1 0 0 0,0-1 0 0 0,-1-1 0 0 0,-1-1 0 0 0,-1-1 0 0 0,0-2 0 0 0,-2 0 0 0 0,0-1-1 0 0,-2-2 1 0 0,8-12-139 0 0,-15-31-364 0 0,-14 66 269 0 0,0 0 0 0 0,0 1 0 0 0,0-1 0 0 0,0 0 0 0 0,0 1 0 0 0,-1-1 0 0 0,1 1-1 0 0,0 0 1 0 0,-1-1 0 0 0,1 1 0 0 0,-1 0 0 0 0,0 0 0 0 0,1 0 0 0 0,-1 0 0 0 0,0 0 0 0 0,0 0 0 0 0,0 1-1 0 0,1-1 1 0 0,-1 0 0 0 0,0 1 0 0 0,0 0 0 0 0,0-1 0 0 0,0 1 0 0 0,0 0 0 0 0,0 0 0 0 0,0 0 0 0 0,0 0 0 0 0,0 0-1 0 0,0 1 1 0 0,0-1 0 0 0,-2 1 95 0 0,-2-1-383 0 0,-5 3 11 0 0,0 0-1 0 0,1 0 1 0 0,-1 1 0 0 0,1 0 0 0 0,-1 1 0 0 0,1 0-1 0 0,1 1 1 0 0,-1 0 0 0 0,1 1 0 0 0,0 0-1 0 0,0 0 1 0 0,1 0 0 0 0,0 1 0 0 0,0 1 0 0 0,-5 7 372 0 0,13-16-8 0 0,-11 11-299 0 0,1 0 0 0 0,0 0 0 0 0,1 1 0 0 0,0 0 0 0 0,1 0 0 0 0,0 1 0 0 0,1 0 0 0 0,1 1 0 0 0,0-1 0 0 0,0 1 0 0 0,2 0 0 0 0,0 1 0 0 0,0-1 0 0 0,1 1 0 0 0,1 4 307 0 0,2-16 24 0 0,0 0 1 0 0,1 0-1 0 0,-1 0 0 0 0,1 1 0 0 0,0-1 0 0 0,0 0 0 0 0,0 0 1 0 0,0 0-1 0 0,1-1 0 0 0,-1 1 0 0 0,1 0 0 0 0,0 0 0 0 0,0-1 1 0 0,0 1-1 0 0,0-1 0 0 0,0 1 0 0 0,0-1 0 0 0,1 0 0 0 0,-1 0 1 0 0,1 0-1 0 0,-1 0 0 0 0,1-1 0 0 0,0 1 0 0 0,0-1 0 0 0,0 1 1 0 0,0-1-1 0 0,0 0 0 0 0,0 0 0 0 0,0 0 0 0 0,1-1-24 0 0,99 12 2456 0 0,-86-12-1949 0 0,1-1-1 0 0,-1-1 1 0 0,0 0 0 0 0,0-2-1 0 0,0 0 1 0 0,-1 0-1 0 0,1-2 1 0 0,-1 0 0 0 0,0-1-1 0 0,1-1-506 0 0,13-5 347 0 0,0 0-1 0 0,-1-2 1 0 0,-1-1-1 0 0,-1-1 1 0 0,0-2-1 0 0,-1 0 1 0 0,-1-2-1 0 0,-1-1 1 0 0,-1 0-1 0 0,-1-2 0 0 0,-1-1 1 0 0,-2 0-1 0 0,0-2 1 0 0,-1 0-347 0 0,-13 16-81 0 0,-1 1-1 0 0,0-1 1 0 0,-1 1 0 0 0,0-1 0 0 0,-1 0-1 0 0,0 0 1 0 0,-1 0 0 0 0,0-1 0 0 0,-1 1-1 0 0,0 0 1 0 0,-1-4 81 0 0,1 13-47 0 0,0 0 0 0 0,0 0-1 0 0,0 0 1 0 0,-1 0 0 0 0,1 0-1 0 0,0 0 1 0 0,-1 0 0 0 0,0 1-1 0 0,1-1 1 0 0,-1 0 0 0 0,0 0-1 0 0,0 1 1 0 0,0-1 0 0 0,0 0-1 0 0,0 1 1 0 0,0-1 0 0 0,-1 1-1 0 0,1 0 1 0 0,0-1 0 0 0,-1 1-1 0 0,1 0 1 0 0,-1 0 0 0 0,1 0-1 0 0,-1 0 1 0 0,0 0 0 0 0,1 0-1 0 0,-1 0 1 0 0,0 0 0 0 0,0 1-1 0 0,0-1 1 0 0,0 1 0 0 0,1-1-1 0 0,-1 1 1 0 0,0 0 0 0 0,0 0-1 0 0,0 0 1 0 0,0 0 0 0 0,0 0-1 0 0,0 0 1 0 0,0 0 0 0 0,0 1-1 0 0,-1 0 48 0 0,-76 35-1171 0 0,67-25 1179 0 0,0 0 0 0 0,0 1 0 0 0,1 0 0 0 0,0 0 0 0 0,1 1 0 0 0,1 1-1 0 0,0 0 1 0 0,1 0 0 0 0,1 1 0 0 0,0 0 0 0 0,1 0 0 0 0,0 0 0 0 0,1 1 0 0 0,1 0 0 0 0,1 0 0 0 0,0 0 0 0 0,1 0 0 0 0,0 1 0 0 0,2-1 0 0 0,0 10-8 0 0,1-19 15 0 0,0-1 1 0 0,1 1-1 0 0,-1 0 1 0 0,2-1 0 0 0,-1 1-1 0 0,0-1 1 0 0,1 0-1 0 0,1 1 1 0 0,-1-2-1 0 0,1 1 1 0 0,0 0 0 0 0,0-1-1 0 0,0 1 1 0 0,1-1-1 0 0,0 0 1 0 0,0-1-1 0 0,0 1 1 0 0,0-1 0 0 0,1 0-1 0 0,0-1 1 0 0,4 3-16 0 0,88 25-3392 0 0,-64-27-2704 0 0,-25-4 2998 0 0</inkml:trace>
  <inkml:trace contextRef="#ctx0" brushRef="#br0" timeOffset="4105.013">2760 376 5185 0 0,'0'0'3229'0'0,"0"0"-2012"0"0,0 0-727 0 0,0 0 211 0 0,0 0 362 0 0,0 0 205 0 0,0 0-27 0 0,0 0-286 0 0,0 0-314 0 0,0 0-221 0 0,0 0-120 0 0,0 0-81 0 0,0 0-62 0 0,-4 24-37 0 0,-12 72-30 0 0,-26 38 108 0 0,16-83-1955 0 0,24-54-7991 0 0,2-7 5425 0 0,0 10 3565 0 0,0-5-150 0 0</inkml:trace>
  <inkml:trace contextRef="#ctx0" brushRef="#br0" timeOffset="4385.065">2508 343 216 0 0,'0'0'1951'0'0,"0"0"-453"0"0,0 0-97 0 0,0 0 69 0 0,0 0-8 0 0,0 0-97 0 0,0 0-98 0 0,0 0-117 0 0,34 1-145 0 0,106 5-183 0 0,72 10 937 0 0,-189-14-1932 0 0,9 2-661 0 0,-13-3-3427 0 0,-20 5-4723 0 0,-3-5 7870 0 0</inkml:trace>
  <inkml:trace contextRef="#ctx0" brushRef="#br0" timeOffset="4643.699">2442 774 5161 0 0,'0'0'2427'0'0,"0"0"-421"0"0,0 0-176 0 0,0 0-85 0 0,0 0-162 0 0,0 0-281 0 0,37 3-311 0 0,121 9-264 0 0,116-9 1209 0 0,-244-3-2403 0 0,89 0 482 0 0,-80 0-3115 0 0,1 0-3535 0 0,-25 0-2886 0 0</inkml:trace>
</inkml:ink>
</file>

<file path=ppt/ink/ink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4:36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0 358 1136 0 0,'0'0'2170'0'0,"0"0"-1043"0"0,0 0-358 0 0,0 0-14 0 0,0 0 173 0 0,0 0 202 0 0,0 0 106 0 0,0 0-65 0 0,0 0-152 0 0,0 0-153 0 0,0 0-130 0 0,5 0-63 0 0,254-37 4914 0 0,158-17-3856 0 0,-371 53-1500 0 0,-46 1-98 0 0,0 0 59 0 0,0 0 48 0 0,0 0 17 0 0,0 0 11 0 0,-21 0 694 0 0,15 0-900 0 0,0 0 1 0 0,-1-1-1 0 0,1 0 1 0 0,0 0-1 0 0,0-1 0 0 0,0 0 1 0 0,0 0-1 0 0,0 0 0 0 0,0-1 1 0 0,1 1-1 0 0,-1-1 1 0 0,1-1-1 0 0,0 1 0 0 0,0-1 1 0 0,0 0-1 0 0,0 0 1 0 0,0 0-1 0 0,1-1 0 0 0,0 0 1 0 0,0 1-1 0 0,0-2 1 0 0,1 1-1 0 0,-1-2-62 0 0,-55-116-3083 0 0,37 70-5814 0 0,17 38-2147 0 0</inkml:trace>
</inkml:ink>
</file>

<file path=ppt/ink/ink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5:22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338 671 12635 0 0,'0'0'1385'0'0,"0"0"-334"0"0,0 0-149 0 0,0 0-2 0 0,0 0-85 0 0,0 0-116 0 0,0 0-105 0 0,0 0-75 0 0,0 0-28 0 0,0 0-74 0 0,0 0-111 0 0,1 32-109 0 0,3 101-77 0 0,13-10 78 0 0,16 38-747 0 0,-29-147-49 0 0,0 6-1024 0 0,-3-6-6414 0 0,-1-14 2622 0 0,-2 0 3898 0 0,2 0 508 0 0,-5 0-1478 0 0</inkml:trace>
  <inkml:trace contextRef="#ctx0" brushRef="#br0" timeOffset="252.599">3 686 10378 0 0,'0'0'952'0'0,"0"0"-438"0"0,0 0-134 0 0,0 0 267 0 0,0 0 268 0 0,0 0 156 0 0,0 0-35 0 0,0 0-115 0 0,0 0-87 0 0,0 0-74 0 0,34-2-77 0 0,111-9-92 0 0,115-30 976 0 0,-198 32-1665 0 0,61-5-1101 0 0,-41 10-2928 0 0,-60 14-508 0 0,-18 12-3440 0 0,-4-17 4960 0 0</inkml:trace>
  <inkml:trace contextRef="#ctx0" brushRef="#br0" timeOffset="503.633">34 1231 6985 0 0,'0'0'3223'0'0,"0"0"-1810"0"0,0 0-395 0 0,0 0 342 0 0,0 0 243 0 0,0 0-39 0 0,0 0-237 0 0,0 0-280 0 0,31 0-269 0 0,99-2-197 0 0,-10-25 157 0 0,285-96-1763 0 0,-392 120 184 0 0,32-11-1883 0 0,-20 0-8330 0 0,-21 13 5061 0 0</inkml:trace>
  <inkml:trace contextRef="#ctx0" brushRef="#br0" timeOffset="768.773">1 428 11234 0 0,'0'0'1514'0'0,"0"0"-434"0"0,0 0-13 0 0,0 0 264 0 0,0 0 87 0 0,0 0-163 0 0,0 0-259 0 0,0 0-189 0 0,33-6-144 0 0,105-20-139 0 0,184-34-538 0 0,-291 55-845 0 0,28-4-1643 0 0,-21 2-3821 0 0,-22 6-2931 0 0</inkml:trace>
  <inkml:trace contextRef="#ctx0" brushRef="#br0" timeOffset="1155.598">1070 635 10306 0 0,'0'0'1591'0'0,"0"0"-543"0"0,0 0-189 0 0,0 0 172 0 0,0 0 131 0 0,0 0-161 0 0,0 0-207 0 0,0 0-137 0 0,0 0-109 0 0,0 0-93 0 0,34-2-93 0 0,106-6-90 0 0,41-16 292 0 0,-61 7-1162 0 0,-69 8-2046 0 0,-12 2-1996 0 0,-34 5 2423 0 0,1 1-4070 0 0,-3 1 2023 0 0</inkml:trace>
  <inkml:trace contextRef="#ctx0" brushRef="#br0" timeOffset="1422.55">1174 896 8874 0 0,'0'0'1848'0'0,"0"0"-479"0"0,0 0-113 0 0,0 0-96 0 0,0 0-144 0 0,0 0-280 0 0,0 0-215 0 0,209-4-177 0 0,-174-7-152 0 0,8 0-184 0 0,-3-3-320 0 0,4-1-697 0 0,-1 0-1751 0 0,-16 8-2537 0 0,-5-1-2649 0 0</inkml:trace>
  <inkml:trace contextRef="#ctx0" brushRef="#br0" timeOffset="1951.857">2098 75 11434 0 0,'0'0'1485'0'0,"0"0"-520"0"0,0 0-331 0 0,0 0-11 0 0,0 0 158 0 0,0 0 129 0 0,0 0 27 0 0,0 0-77 0 0,0 0-202 0 0,0 0-210 0 0,0 0-137 0 0,0 34-91 0 0,1 107-62 0 0,1 58 30 0 0,8-123-1158 0 0,-4-51-1882 0 0,3-4-3588 0 0,-7-17 1793 0 0,-1-3-1056 0 0</inkml:trace>
  <inkml:trace contextRef="#ctx0" brushRef="#br0" timeOffset="2234.895">1899 590 12587 0 0,'0'0'1281'0'0,"0"0"-475"0"0,0 0-214 0 0,0 0 121 0 0,0 0 158 0 0,0 0 19 0 0,0 0-54 0 0,0 0-115 0 0,0 0-143 0 0,0 0-115 0 0,0 0-106 0 0,0 0-82 0 0,33-3-66 0 0,108-13-57 0 0,58-24-625 0 0,-167 33-421 0 0,49-10-2761 0 0,-27 12-7653 0 0,-47 5 6307 0 0</inkml:trace>
  <inkml:trace contextRef="#ctx0" brushRef="#br0" timeOffset="2537.652">1840 874 4801 0 0,'0'0'3545'0'0,"0"0"-1802"0"0,0 0-576 0 0,0 0 88 0 0,0 0 56 0 0,0 0-108 0 0,0 0-175 0 0,0 0-108 0 0,34-8-91 0 0,105-25-102 0 0,-3 14 865 0 0,-107 20-1391 0 0,-27-1-200 0 0,0-1 0 0 0,0 1 0 0 0,0 0 0 0 0,0 0 1 0 0,0 0-1 0 0,0 0 0 0 0,0 0 0 0 0,-1 1 0 0 0,1-1 0 0 0,0 0 1 0 0,0 1-1 0 0,0 0 0 0 0,0-1 0 0 0,0 1 0 0 0,-1 0 0 0 0,1 0 1 0 0,0 0-1 0 0,-1 0 0 0 0,1 0 0 0 0,-1 0 0 0 0,1 1 0 0 0,-1-1 1 0 0,1 0-1 0 0,-1 1 0 0 0,0-1 0 0 0,0 1 0 0 0,0 0 0 0 0,0-1 1 0 0,0 1-1 0 0,0 0 0 0 0,0-1 0 0 0,0 1 0 0 0,-1 0 0 0 0,1 0 1 0 0,-1 0-1 0 0,1 0 0 0 0,-1 0 0 0 0,0 0 0 0 0,0 0 0 0 0,0 0 1 0 0,0-1-1 0 0,0 1 0 0 0,0 0 0 0 0,0 0 0 0 0,-1 0 0 0 0,1 0 1 0 0,-1 0-1 0 0,0 0 0 0 0,1 0 0 0 0,-1-1 0 0 0,0 1 1 0 0,0 0-1 0 0,0-1 0 0 0,0 1 0 0 0,0 0 0 0 0,0-1 0 0 0,-1 1-1 0 0,-9 13 29 0 0,-1-1-1 0 0,-1 0 1 0 0,0-1-1 0 0,-1 0 0 0 0,0-1 1 0 0,-1-1-1 0 0,-4 3-28 0 0,-86 83 320 0 0,104-97-317 0 0,0 1-1 0 0,1-1 1 0 0,-1 1-1 0 0,1-1 1 0 0,-1 1-1 0 0,1 0 1 0 0,-1-1-1 0 0,1 1 1 0 0,0 0-1 0 0,-1-1 1 0 0,1 1-1 0 0,0 0 1 0 0,-1 0-1 0 0,1-1 1 0 0,0 1 0 0 0,0 0-1 0 0,0 0 1 0 0,0 0-1 0 0,0-1 1 0 0,-1 1-1 0 0,2 0 1 0 0,-1 0-1 0 0,0 0 1 0 0,0-1-1 0 0,0 1 1 0 0,0 0-1 0 0,0 0 1 0 0,1-1-1 0 0,-1 1 1 0 0,0 0-1 0 0,1 0 1 0 0,-1-1-1 0 0,0 1 1 0 0,1 0 0 0 0,-1-1-1 0 0,1 1 1 0 0,-1-1-1 0 0,1 1 1 0 0,-1-1-1 0 0,1 1 1 0 0,0-1-1 0 0,-1 1 1 0 0,1-1-1 0 0,0 1 1 0 0,-1-1-1 0 0,1 1 1 0 0,0-1-1 0 0,-1 0 1 0 0,1 0-1 0 0,0 1 1 0 0,0-1-1 0 0,0 0 1 0 0,-1 0 0 0 0,1 0-4 0 0,48 4 64 0 0,-43-4-87 0 0,115-26-1457 0 0,-83 10-1707 0 0,-1-1-3686 0 0,-23 10-2665 0 0</inkml:trace>
  <inkml:trace contextRef="#ctx0" brushRef="#br0" timeOffset="3153.072">2575 811 10634 0 0,'0'0'2063'0'0,"0"0"-373"0"0,0 0-148 0 0,0 0-22 0 0,0 0-148 0 0,0 0-249 0 0,0 0-225 0 0,0 0-203 0 0,0 0-166 0 0,11-33-117 0 0,38-103-90 0 0,-10 62 136 0 0,-17 45-224 0 0,-14 17-198 0 0,0 1 0 0 0,1 0 0 0 0,0 0 0 0 0,1 1 1 0 0,0 0-1 0 0,1 0 0 0 0,0 1 0 0 0,1 1 0 0 0,4-3-36 0 0,-15 10-34 0 0,-1 1 0 0 0,1-1 1 0 0,0 1-1 0 0,0 0 0 0 0,0 0 0 0 0,0-1 1 0 0,0 1-1 0 0,0 0 0 0 0,0 0 0 0 0,0 0 0 0 0,0 0 1 0 0,0 0-1 0 0,0 0 0 0 0,0 0 0 0 0,-1 0 0 0 0,1 0 1 0 0,0 1-1 0 0,0-1 0 0 0,0 0 0 0 0,0 0 0 0 0,0 1 1 0 0,0-1-1 0 0,0 1 0 0 0,-1-1 0 0 0,1 1 0 0 0,0-1 1 0 0,0 1-1 0 0,-1 0 0 0 0,1-1 0 0 0,0 1 0 0 0,-1 0 1 0 0,1-1-1 0 0,0 1 0 0 0,-1 0 0 0 0,1 0 1 0 0,-1 0-1 0 0,1-1 0 0 0,-1 1 0 0 0,0 0 0 0 0,1 0 1 0 0,-1 0-1 0 0,0 0 0 0 0,0 0 0 0 0,0 0 0 0 0,1 0 1 0 0,-1 0-1 0 0,0 0 0 0 0,0 0 0 0 0,0 0 0 0 0,-1 0 1 0 0,1 0 33 0 0,1 64-527 0 0,-2-54 441 0 0,-17 103-409 0 0,17-113 493 0 0,1 0-1 0 0,0 0 1 0 0,-1 0 0 0 0,1 0 0 0 0,0 0-1 0 0,0 0 1 0 0,0 0 0 0 0,0 1 0 0 0,0-1 0 0 0,0 0-1 0 0,0 0 1 0 0,0 0 0 0 0,0 0 0 0 0,1 0-1 0 0,-1 0 1 0 0,0 0 0 0 0,1 0 0 0 0,-1 0-1 0 0,1 0 1 0 0,-1 0 0 0 0,1 0 0 0 0,-1 0 0 0 0,1 0-1 0 0,0 0 1 0 0,-1 0 0 0 0,1 0 0 0 0,0 0-1 0 0,0-1 1 0 0,0 1 0 0 0,0 0 0 0 0,-1-1-1 0 0,1 1 1 0 0,0-1 0 0 0,0 1 0 0 0,0-1 0 0 0,0 1-1 0 0,1-1 1 0 0,-1 1 0 0 0,0-1 0 0 0,0 0-1 0 0,0 0 1 0 0,0 0 0 0 0,0 0 0 0 0,0 0-1 0 0,0 0 1 0 0,0 0 0 0 0,1 0 0 0 0,-1 0 0 0 0,0 0-1 0 0,0 0 1 0 0,0-1 0 0 0,0 1 0 0 0,0 0-1 0 0,0-1 1 0 0,1 0 2 0 0,8-4 68 0 0,0-1-1 0 0,-1 0 1 0 0,0-1 0 0 0,0 0-1 0 0,-1-1 1 0 0,0 1-1 0 0,0-2 1 0 0,-1 1 0 0 0,0-1-1 0 0,5-8-67 0 0,11-11 78 0 0,171-170-25 0 0,-136 136 28 0 0,-58 62-76 0 0,1 0 0 0 0,0 0 0 0 0,0 1 1 0 0,0-1-1 0 0,-1 0 0 0 0,1 0 0 0 0,0 0 0 0 0,0 0 0 0 0,0 1 0 0 0,-1-1 0 0 0,1 0 0 0 0,0 1 0 0 0,-1-1 0 0 0,1 1 0 0 0,0-1 0 0 0,-1 1 0 0 0,1-1 0 0 0,0 1 0 0 0,-1-1 0 0 0,1 1 0 0 0,-1 0 0 0 0,1-1 0 0 0,-1 1 0 0 0,1 0 1 0 0,-1-1-1 0 0,0 1 0 0 0,1 0 0 0 0,-1 0 0 0 0,0-1 0 0 0,1 1 0 0 0,-1 0 0 0 0,0 0 0 0 0,0-1 0 0 0,0 1 0 0 0,0 0 0 0 0,0 0 0 0 0,0 0 0 0 0,0 0 0 0 0,0-1 0 0 0,0 1 0 0 0,0 0 0 0 0,0 0 0 0 0,-1 0 0 0 0,1-1 1 0 0,0 1-1 0 0,0 0 0 0 0,-1 0 0 0 0,1-1 0 0 0,-1 1 0 0 0,1 0 0 0 0,0-1 0 0 0,-1 1 0 0 0,1 0 0 0 0,-2 0-5 0 0,2 3 42 0 0,-29 237 445 0 0,29-237-855 0 0,11 74 330 0 0,5-59-3872 0 0,11-12-5808 0 0,-20-7 1199 0 0</inkml:trace>
  <inkml:trace contextRef="#ctx0" brushRef="#br0" timeOffset="3701.37">3705 300 6569 0 0,'0'0'2037'0'0,"0"0"-1178"0"0,0 0-168 0 0,0 0 210 0 0,-13 36 110 0 0,-40 119-130 0 0,42-128-831 0 0,1 0 0 0 0,1 1 0 0 0,1 0 0 0 0,2 1-1 0 0,0-1 1 0 0,2 1 0 0 0,2 0 0 0 0,0 0 0 0 0,3 21-50 0 0,13-4 14 0 0,-33-98-123 0 0,13 19 293 0 0,1 0 1 0 0,2 1-1 0 0,1-1 0 0 0,1 0 1 0 0,2 0-1 0 0,1 0 1 0 0,2 0-1 0 0,1 0 0 0 0,1 1 1 0 0,2 0-1 0 0,2 0 1 0 0,0 1-1 0 0,2 0 0 0 0,2 1 1 0 0,12-21-185 0 0,-22 41 35 0 0,1 1 0 0 0,-1 0 0 0 0,2 0 1 0 0,-1 0-1 0 0,1 1 0 0 0,0 0 0 0 0,1 0 1 0 0,0 1-1 0 0,0-1 0 0 0,1 1 0 0 0,0 1 0 0 0,0 0 1 0 0,1 0-1 0 0,-1 0 0 0 0,1 1 0 0 0,0 1 0 0 0,1-1 1 0 0,-1 2-1 0 0,1-1 0 0 0,0 1 0 0 0,0 1 1 0 0,0-1-1 0 0,0 2 0 0 0,0 0 0 0 0,0 0 0 0 0,0 0 1 0 0,6 2-36 0 0,-12 0 12 0 0,0 0 1 0 0,0 0 0 0 0,0 1 0 0 0,0 0 0 0 0,0 0-1 0 0,0 0 1 0 0,0 0 0 0 0,-1 1 0 0 0,1-1 0 0 0,-1 1-1 0 0,1 0 1 0 0,-1 0 0 0 0,0 0 0 0 0,0 1 0 0 0,-1-1-1 0 0,1 1 1 0 0,-1-1 0 0 0,1 1 0 0 0,-1 0 0 0 0,-1 0-1 0 0,1 0 1 0 0,0 0 0 0 0,-1 0 0 0 0,1 4-13 0 0,13 106 617 0 0,-16-101-561 0 0,-1-1 1 0 0,0 1-1 0 0,-1-1 0 0 0,-1 1 1 0 0,0-1-1 0 0,0 0 1 0 0,-1 0-1 0 0,-1-1 0 0 0,0 0 1 0 0,0 0-1 0 0,-1 0 1 0 0,-1 0-1 0 0,0-1 0 0 0,0-1 1 0 0,-1 1-1 0 0,0-1 1 0 0,-1-1-1 0 0,0 0 0 0 0,0 0 1 0 0,0-1-1 0 0,-1 0 0 0 0,0-1 1 0 0,-1 0-1 0 0,0-1 1 0 0,1 0-1 0 0,-2-1 0 0 0,1 0 1 0 0,-9 1-57 0 0,-10 2 840 0 0,30-7-617 0 0,1 0-58 0 0,23 11 31 0 0,-3-4-84 0 0,-1 2-1 0 0,0 0 1 0 0,-1 1-1 0 0,1 1 1 0 0,-2 1 0 0 0,0 1-1 0 0,0 0 1 0 0,-1 1-1 0 0,1 3-111 0 0,53 52-1337 0 0,-69-68 1885 0 0,1 1-2406 0 0,0-5-10543 0 0,-1 0 5498 0 0</inkml:trace>
  <inkml:trace contextRef="#ctx0" brushRef="#br0" timeOffset="4067.61">4102 115 9850 0 0,'0'0'2199'0'0,"0"0"-225"0"0,0 0-202 0 0,0 0-251 0 0,0 0-344 0 0,0 0-283 0 0,0 0-199 0 0,0 0-121 0 0,0 0-84 0 0,0 0-97 0 0,0 0-66 0 0,0 0-58 0 0,0 0-34 0 0,27-19-22 0 0,85-57-28 0 0,-54 57 47 0 0,-52 21-195 0 0,-2-2-43 0 0,-1 1 0 0 0,1 0 0 0 0,-1 0 0 0 0,1 1 0 0 0,-1-1 1 0 0,1 1-1 0 0,-1-1 0 0 0,0 1 0 0 0,0 0 0 0 0,0 1 0 0 0,0-1 0 0 0,0 0 0 0 0,0 1 0 0 0,-1 0 0 0 0,1-1 0 0 0,-1 1 1 0 0,1 0-1 0 0,-1 0 0 0 0,0 1 0 0 0,-1-1 0 0 0,1 0 0 0 0,0 1 0 0 0,-1-1 0 0 0,0 1 0 0 0,0-1 0 0 0,0 1 1 0 0,0-1-1 0 0,0 1 0 0 0,-1 0 0 0 0,0 0 6 0 0,1 7-13 0 0,-1-1 0 0 0,0 1 0 0 0,-1-1-1 0 0,0 0 1 0 0,-1 1 0 0 0,0-1 0 0 0,0 0 0 0 0,-1 0 0 0 0,-1 0 0 0 0,-2 4 13 0 0,-39 100 247 0 0,45-112-237 0 0,-1 0 0 0 0,1 0 1 0 0,0 0-1 0 0,0 0 0 0 0,0 1 1 0 0,0-1-1 0 0,0 0 1 0 0,0 0-1 0 0,0 0 0 0 0,1 1 1 0 0,-1-1-1 0 0,1 0 0 0 0,0 0 1 0 0,-1 0-1 0 0,1 0 1 0 0,0 0-1 0 0,0 0 0 0 0,0 0 1 0 0,1 0-1 0 0,-1-1 0 0 0,0 1 1 0 0,1 0-1 0 0,-1-1 1 0 0,1 1-1 0 0,-1-1 0 0 0,1 1 1 0 0,0-1-1 0 0,0 0 0 0 0,0 0 1 0 0,0 0-1 0 0,0 0 1 0 0,0 0-1 0 0,0 0 0 0 0,0 0 1 0 0,0-1-1 0 0,0 1 0 0 0,0-1 1 0 0,0 1-1 0 0,0-1 0 0 0,1 0 1 0 0,-1 0-1 0 0,0 0 1 0 0,0 0-1 0 0,0 0 0 0 0,1-1-10 0 0,19 1-68 0 0,-1-2 0 0 0,0-1 0 0 0,0 0 0 0 0,0-1 0 0 0,-1-2 0 0 0,1 0 0 0 0,-1-1 0 0 0,-1-1 0 0 0,1 0 0 0 0,-1-2 0 0 0,10-7 68 0 0,-16 11-313 0 0,31-21-3875 0 0,-24 14-3659 0 0,-6 5-2499 0 0</inkml:trace>
</inkml:ink>
</file>

<file path=ppt/ink/ink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5:20.4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225 483 9074 0 0,'0'0'1387'0'0,"0"0"-287"0"0,0 0-93 0 0,0 0 55 0 0,0 0 46 0 0,0 0-64 0 0,0 0-209 0 0,0 0-283 0 0,0 0-241 0 0,0 0-129 0 0,0 0-32 0 0,6 11 31 0 0,33 75 201 0 0,42 192-361 0 0,-21-93-3479 0 0,-44-141 1473 0 0,2 5-1832 0 0,-9-17-1906 0 0,-8-21 2310 0 0</inkml:trace>
  <inkml:trace contextRef="#ctx0" brushRef="#br0" timeOffset="416.294">0 539 12659 0 0,'0'0'883'0'0,"0"0"-249"0"0,0 0-51 0 0,0 0 87 0 0,0 0 54 0 0,0 0-20 0 0,0 0-97 0 0,0 0-116 0 0,0 0-99 0 0,35-26-66 0 0,114-80-67 0 0,-142 101-235 0 0,0-1 1 0 0,1 1-1 0 0,0 1 1 0 0,0-1-1 0 0,1 1 0 0 0,-1 1 1 0 0,1 0-1 0 0,0 0 0 0 0,0 0 1 0 0,0 1-1 0 0,4 0-24 0 0,6-1 43 0 0,115-6-485 0 0,-131 9 414 0 0,1 1 0 0 0,0-1 0 0 0,-1 1 1 0 0,1 0-1 0 0,-1 0 0 0 0,1 0 0 0 0,-1 1 1 0 0,0-1-1 0 0,1 1 0 0 0,-1 0 0 0 0,0 0 1 0 0,0 0-1 0 0,0 0 0 0 0,-1 0 0 0 0,1 1 1 0 0,0-1-1 0 0,-1 1 0 0 0,1 0 0 0 0,-1 0 1 0 0,0 0-1 0 0,0 0 0 0 0,0 0 0 0 0,-1 0 1 0 0,1 1-1 0 0,-1-1 0 0 0,1 0 0 0 0,-1 1 1 0 0,0-1-1 0 0,0 1 0 0 0,-1 0 0 0 0,1-1 1 0 0,-1 1-1 0 0,0 0 0 0 0,0 0 28 0 0,-1 11 34 0 0,-1-1-1 0 0,0 0 0 0 0,-1 0 1 0 0,-1 1-1 0 0,0-2 0 0 0,-1 1 1 0 0,-1-1-1 0 0,0 1 0 0 0,-1-1 1 0 0,0-1-1 0 0,0 0 1 0 0,-2 0-1 0 0,0 0-33 0 0,-13 24 72 0 0,21-35-94 0 0,-1 0 1 0 0,1 0-1 0 0,0 1 1 0 0,0-1-1 0 0,0 0 1 0 0,0 1-1 0 0,0-1 0 0 0,0 1 1 0 0,0-1-1 0 0,0 1 1 0 0,1-1-1 0 0,-1 1 1 0 0,0-1-1 0 0,1 1 1 0 0,0 0-1 0 0,-1-1 1 0 0,1 1-1 0 0,0 0 1 0 0,0 0-1 0 0,0-1 1 0 0,0 1-1 0 0,0 0 1 0 0,0 0-1 0 0,0-1 1 0 0,1 1-1 0 0,-1 0 1 0 0,1-1-1 0 0,-1 1 1 0 0,1-1-1 0 0,-1 1 1 0 0,1 0-1 0 0,0-1 1 0 0,0 1-1 0 0,0-1 1 0 0,0 0-1 0 0,0 1 1 0 0,0-1-1 0 0,0 0 1 0 0,1 0-1 0 0,-1 1 1 0 0,0-1-1 0 0,1 0 1 0 0,-1 0-1 0 0,1 0 1 0 0,-1-1-1 0 0,1 1 0 0 0,-1 0 1 0 0,1-1-1 0 0,0 1 1 0 0,-1-1-1 0 0,1 1 1 0 0,0-1-1 0 0,0 0 22 0 0,215 2-378 0 0,-213-2 408 0 0,-1 0 0 0 0,1 0 1 0 0,-1 0-1 0 0,0 1 1 0 0,1-1-1 0 0,-1 1 1 0 0,0 0-1 0 0,1 0 0 0 0,-1 0 1 0 0,0 0-1 0 0,0 1 1 0 0,0-1-1 0 0,0 1 0 0 0,0-1 1 0 0,0 1-1 0 0,0 0 1 0 0,-1 1-1 0 0,1-1 1 0 0,-1 0-1 0 0,1 1 0 0 0,-1-1 1 0 0,0 1-1 0 0,0 0 1 0 0,0-1-1 0 0,0 1 0 0 0,-1 0 1 0 0,1 0-1 0 0,-1 1 1 0 0,0-1-1 0 0,0 0 1 0 0,0 0-1 0 0,0 1 0 0 0,0-1 1 0 0,-1 0-1 0 0,1 1 1 0 0,-1-1-1 0 0,0 0 0 0 0,0 1 1 0 0,0-1-1 0 0,-1 1 1 0 0,1-1-1 0 0,-1 0 1 0 0,0 1-1 0 0,0-1 0 0 0,0 0 1 0 0,0 0-1 0 0,-2 3-30 0 0,-13 20 176 0 0,-2 0 0 0 0,-1-2 0 0 0,-1 0 0 0 0,-1-1-1 0 0,-1-1 1 0 0,0-1 0 0 0,-16 10-176 0 0,-135 106-1012 0 0,173-137 926 0 0,-23 10-1536 0 0,13-9-7070 0 0,10-1 600 0 0</inkml:trace>
  <inkml:trace contextRef="#ctx0" brushRef="#br0" timeOffset="1048.807">908 874 6009 0 0,'0'0'999'0'0,"0"0"-87"0"0,0 0 49 0 0,0 0 73 0 0,0 0 0 0 0,0 0-106 0 0,0 0-132 0 0,0 0-139 0 0,0 0-108 0 0,0 0-70 0 0,0 0-15 0 0,0 0 99 0 0,0 0 163 0 0,25 17 148 0 0,77 50 31 0 0,-101-66-871 0 0,1 0-1 0 0,-1 0 0 0 0,0 0 0 0 0,0 0 1 0 0,1 0-1 0 0,-1 0 0 0 0,0 0 0 0 0,1-1 1 0 0,-1 1-1 0 0,1 0 0 0 0,-1-1 0 0 0,1 1 0 0 0,0-1 1 0 0,-1 0-1 0 0,1 1 0 0 0,-1-1 0 0 0,1 0 1 0 0,0 0-1 0 0,-1 0 0 0 0,1 0 0 0 0,0 0 0 0 0,-1-1 1 0 0,1 1-1 0 0,-1 0 0 0 0,1-1 0 0 0,-1 1 1 0 0,1-1-1 0 0,-1 0 0 0 0,1 1 0 0 0,-1-1 1 0 0,1 0-1 0 0,-1 0 0 0 0,0 0 0 0 0,1 0 0 0 0,-1 0 1 0 0,0 0-1 0 0,0 0 0 0 0,1-1-33 0 0,4-4 188 0 0,24-22 20 0 0,0-2 0 0 0,-2-2-1 0 0,-1 0 1 0 0,-1-2-1 0 0,-2 0 1 0 0,-2-2-1 0 0,-1-1 1 0 0,0-3-208 0 0,-15 27-72 0 0,-3 5-1045 0 0,-4 17-659 0 0,-6 112-931 0 0,8-118 2697 0 0,-1 0 0 0 0,1 1 0 0 0,-1-1 1 0 0,1 0-1 0 0,0 0 0 0 0,1 0 0 0 0,-1 0 0 0 0,0 0 0 0 0,1 0 1 0 0,0 0-1 0 0,0 0 0 0 0,0 0 0 0 0,0-1 0 0 0,0 1 0 0 0,0-1 1 0 0,0 1-1 0 0,1-1 0 0 0,0 0 0 0 0,-1 0 0 0 0,1 0 0 0 0,0-1 1 0 0,0 1-1 0 0,0 0 0 0 0,0-1 0 0 0,0 0 0 0 0,0 0 0 0 0,0 0 1 0 0,2 0 9 0 0,97 8 1255 0 0,-87-9-927 0 0,-8 0-137 0 0,1-1 1 0 0,-1 0-1 0 0,1-1 0 0 0,-1 0 0 0 0,0 0 0 0 0,0 0 1 0 0,0-1-1 0 0,0 0 0 0 0,0 0 0 0 0,-1-1 0 0 0,1 0 0 0 0,-1 0 1 0 0,0-1-1 0 0,0 1 0 0 0,0-1 0 0 0,-1-1 0 0 0,0 1 1 0 0,0-1-1 0 0,3-4-191 0 0,75-129 1874 0 0,-76 126-1834 0 0,14-27-48 0 0,-2-1 1 0 0,-1-1 0 0 0,-3 0-1 0 0,-1-2 1 0 0,-2 1-1 0 0,-2-1 1 0 0,-2-1-1 0 0,-2 0 1 0 0,-1-8 7 0 0,-5 36-43 0 0,1 8 27 0 0,0 0 0 0 0,0 0 1 0 0,-1-1-1 0 0,0 1 0 0 0,-1-1 1 0 0,0 1-1 0 0,0 0 0 0 0,-1 0 0 0 0,0 0 1 0 0,-1 0-1 0 0,0 0 0 0 0,-1 0 1 0 0,1 1-1 0 0,-2-1 0 0 0,-4-6 16 0 0,7 14-16 0 0,-1 1-1 0 0,1 0 1 0 0,0 0-1 0 0,-1 0 1 0 0,1 0-1 0 0,-1 0 1 0 0,1 0-1 0 0,-1 1 1 0 0,1-1-1 0 0,0 1 1 0 0,-1 0-1 0 0,1-1 1 0 0,0 1-1 0 0,0 0 1 0 0,-1 0-1 0 0,1 1 1 0 0,0-1-1 0 0,0 0 1 0 0,0 1-1 0 0,0-1 1 0 0,1 1-1 0 0,-1 0 0 0 0,0 0 1 0 0,1-1-1 0 0,-1 1 1 0 0,1 0-1 0 0,-1 0 1 0 0,1 1-1 0 0,0-1 1 0 0,0 0-1 0 0,0 0 1 0 0,0 1-1 0 0,1-1 1 0 0,-1 0-1 0 0,0 1 1 0 0,1-1-1 0 0,-1 2 17 0 0,-1 1 13 0 0,-10 24 9 0 0,2 0 0 0 0,0 1 0 0 0,2 0 0 0 0,2 1 0 0 0,0-1 0 0 0,2 1 0 0 0,2 0 0 0 0,0 1 0 0 0,3-1 0 0 0,2 24-22 0 0,0-35-16 0 0,0 0 1 0 0,2-1-1 0 0,0 1 1 0 0,1-1-1 0 0,1 0 1 0 0,0-1-1 0 0,2 1 1 0 0,0-2 0 0 0,1 1-1 0 0,1-1 1 0 0,1-1-1 0 0,0 0 1 0 0,1 0-1 0 0,0-2 1 0 0,2 1 0 0 0,-1-2-1 0 0,2 0 1 0 0,0-1-1 0 0,4 3 16 0 0,-8-6-401 0 0,1 0 0 0 0,0-1 0 0 0,0 0 0 0 0,1-1 0 0 0,0 0 0 0 0,0-1 0 0 0,1-1 0 0 0,7 2 401 0 0,-21-7-212 0 0,0 0 0 0 0,0 0 1 0 0,0 1-1 0 0,-1-1 0 0 0,1 0 1 0 0,0 0-1 0 0,0 0 1 0 0,0 0-1 0 0,0-1 0 0 0,-1 1 1 0 0,1 0-1 0 0,0 0 0 0 0,0 0 1 0 0,0-1-1 0 0,-1 1 1 0 0,1 0-1 0 0,0-1 0 0 0,0 1 1 0 0,-1-1-1 0 0,1 1 0 0 0,0-1 1 0 0,-1 1-1 0 0,1-1 1 0 0,0 1-1 0 0,-1-1 0 0 0,1 1 1 0 0,-1-1-1 0 0,1 0 0 0 0,-1 1 1 0 0,1-1-1 0 0,-1 0 1 0 0,0 0-1 0 0,1 1 0 0 0,-1-1 1 0 0,0 0-1 0 0,0 0 0 0 0,1 0 1 0 0,-1 1-1 0 0,0-1 1 0 0,0 0-1 0 0,0 0 0 0 0,0 0 1 0 0,0 0-1 0 0,0 1 0 0 0,0-1 1 0 0,0 0-1 0 0,-1 0 1 0 0,1 0-1 0 0,0 0 0 0 0,0 1 1 0 0,-1-1-1 0 0,1 0 0 0 0,0 0 212 0 0,-1-7-2709 0 0,1 0-1324 0 0</inkml:trace>
  <inkml:trace contextRef="#ctx0" brushRef="#br0" timeOffset="1299.067">1410 321 13027 0 0,'0'0'1304'0'0,"0"0"-384"0"0,0 0 40 0 0,0 0-47 0 0,210-7-169 0 0,-154 0-104 0 0,4-1-48 0 0,5-3-16 0 0,1 0-64 0 0,2 0-120 0 0,4 0-224 0 0,-2-4-264 0 0,0 4-568 0 0,-6 0-880 0 0,1 0-1545 0 0,-21 4-2736 0 0,-18 3-3705 0 0</inkml:trace>
</inkml:ink>
</file>

<file path=ppt/ink/ink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5:30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0 722 3961 0 0,'0'0'584'0'0,"0"0"-12"0"0,0 0 432 0 0,0 0 607 0 0,0 0 274 0 0,0 0-80 0 0,0 0-304 0 0,0 0-417 0 0,36-32-279 0 0,111-103-151 0 0,-43 21 406 0 0,240-285 2621 0 0,-341 396-3656 0 0,0-1 0 0 0,0 1 0 0 0,0 0 0 0 0,1 0 0 0 0,-1 0 0 0 0,1 0 0 0 0,0 1 0 0 0,-1-1 0 0 0,1 1 0 0 0,0 0 0 0 0,1 0 0 0 0,-1 0 0 0 0,0 1 0 0 0,1-1 0 0 0,-1 1-1 0 0,0 0 1 0 0,1 1 0 0 0,4-1-25 0 0,-6 2 3 0 0,0 1 0 0 0,-1 0 0 0 0,1 1-1 0 0,-1-1 1 0 0,1 0 0 0 0,-1 1-1 0 0,0-1 1 0 0,1 1 0 0 0,-1 0 0 0 0,-1 0-1 0 0,1 0 1 0 0,0 0 0 0 0,-1 0-1 0 0,1 0 1 0 0,-1 0 0 0 0,0 1 0 0 0,0-1-1 0 0,-1 0 1 0 0,1 1 0 0 0,0 1-3 0 0,0 0 15 0 0,6 28 54 0 0,-2 0 0 0 0,-1 1 1 0 0,-2-1-1 0 0,-1 1 0 0 0,-2-1 1 0 0,-1 7-70 0 0,-1-13 83 0 0,0 0 0 0 0,-2 1 1 0 0,-1-2-1 0 0,-2 1 0 0 0,0-1 0 0 0,-1 0 1 0 0,-2 0-84 0 0,7-15 38 0 0,-1 1-1 0 0,1-2 1 0 0,-2 1 0 0 0,0 0 0 0 0,0-1 0 0 0,0 0 0 0 0,-2-1 0 0 0,1 1 0 0 0,-1-1 0 0 0,0-1-1 0 0,-1 0 1 0 0,0 0 0 0 0,0 0 0 0 0,-1-1 0 0 0,0-1 0 0 0,0 0 0 0 0,-1 0 0 0 0,1-1 0 0 0,-1 0-1 0 0,0-1 1 0 0,-1 0 0 0 0,-10 2-38 0 0,9-4-149 0 0,-1-1 0 0 0,1 0 0 0 0,0-1 0 0 0,-1 0 0 0 0,1-1 0 0 0,0-1 0 0 0,0 0 0 0 0,0-1 1 0 0,0 0-1 0 0,0-1 0 0 0,1 0 0 0 0,-1-1 0 0 0,1-1 0 0 0,0 0 0 0 0,1 0 0 0 0,-1-1 0 0 0,1-1 0 0 0,1 0 0 0 0,-1 0 0 0 0,1-1 0 0 0,1 0 0 0 0,0-1 0 0 0,-8-10 149 0 0,4-53-4939 0 0,15 66 3959 0 0,0 0 0 0 0,1 0 0 0 0,0 0 0 0 0,1 1-1 0 0,-1-1 1 0 0,1 1 0 0 0,0 0 0 0 0,1 0 0 0 0,-1 0 0 0 0,1 1-1 0 0,0 0 1 0 0,1 0 0 0 0,3-3 980 0 0,7-5-1451 0 0</inkml:trace>
  <inkml:trace contextRef="#ctx0" brushRef="#br0" timeOffset="306.693">1304 147 9978 0 0,'0'0'4196'0'0,"0"0"-2517"0"0,0 0-868 0 0,0 0-85 0 0,0 0-44 0 0,0 0-102 0 0,0 0-97 0 0,0 0-90 0 0,0 0-102 0 0,0 0-75 0 0,-31 32-105 0 0,-93 96-134 0 0,91-77-68 0 0,33-46 98 0 0,1 0-1 0 0,-1-1 1 0 0,1 1-1 0 0,0 0 1 0 0,0 0-1 0 0,0 0 1 0 0,1-1-1 0 0,0 1 1 0 0,0 0-1 0 0,0-1 1 0 0,0 0 0 0 0,1 0-1 0 0,0 1 1 0 0,-1-1-1 0 0,2-1 1 0 0,-1 1-1 0 0,0 0 1 0 0,1-1-1 0 0,-1 0 1 0 0,1 0-1 0 0,0 0 1 0 0,0 0-1 0 0,1 0 1 0 0,-1-1-1 0 0,0 0 1 0 0,1 0-1 0 0,-1 0 1 0 0,1 0-1 0 0,0-1 1 0 0,0 0-1 0 0,-1 0 1 0 0,1 0-1 0 0,0 0 1 0 0,0-1-1 0 0,0 0 1 0 0,4 0-7 0 0,8 0 233 0 0,-1 0 0 0 0,1 0 0 0 0,0-2 0 0 0,0 0 0 0 0,-1-1 0 0 0,1 0 0 0 0,-1-2 0 0 0,0 0 0 0 0,0 0 0 0 0,0-2 0 0 0,-1 0 0 0 0,0-1 0 0 0,-1 0 0 0 0,1-1 0 0 0,-1-1 0 0 0,-1 0 0 0 0,0-1 0 0 0,8-8-233 0 0,-9 6 197 0 0,0 0-1 0 0,-1-1 1 0 0,-1 0-1 0 0,0-1 0 0 0,-1 0 1 0 0,0 0-1 0 0,-1-1 1 0 0,5-15-197 0 0,-11 25 9 0 0,0 0 1 0 0,0 1 0 0 0,0-1 0 0 0,-1 0 0 0 0,0 0 0 0 0,0 0-1 0 0,-1 0 1 0 0,1 0 0 0 0,-1 0 0 0 0,0 0 0 0 0,-1 0-1 0 0,0 0 1 0 0,0 0 0 0 0,0 1 0 0 0,0-1 0 0 0,-1 0-1 0 0,0 0 1 0 0,0 1 0 0 0,-1-1 0 0 0,1 1 0 0 0,-1 0 0 0 0,-1 0-1 0 0,1 0 1 0 0,-1 0 0 0 0,1 0 0 0 0,-1 1 0 0 0,-3-3-10 0 0,1 3-99 0 0,1 0-1 0 0,-1 0 1 0 0,0 1 0 0 0,-1 0 0 0 0,1 0 0 0 0,-1 0 0 0 0,1 1 0 0 0,-1-1 0 0 0,0 2 0 0 0,0-1 0 0 0,0 1 0 0 0,0 0-1 0 0,0 0 1 0 0,0 1 0 0 0,0 0 0 0 0,0 0 0 0 0,0 1 0 0 0,0 0 0 0 0,0 0 0 0 0,-2 1 99 0 0,-39 13-3788 0 0,6 6-4431 0 0,23-6-3850 0 0</inkml:trace>
</inkml:ink>
</file>

<file path=ppt/ink/ink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5:33.0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186 175 0 0 0,'0'0'994'0'0,"0"0"298"0"0,0 0 257 0 0,0 0 251 0 0,0 0 211 0 0,0 0 18 0 0,0 0-207 0 0,0 0-327 0 0,0 0-345 0 0,0 0-299 0 0,0 0-190 0 0,0 0-160 0 0,2 19 664 0 0,-1 107 576 0 0,-10 243-1669 0 0,3-267-2046 0 0,5-80-2592 0 0,1 0-4050 0 0,0-19 4639 0 0</inkml:trace>
  <inkml:trace contextRef="#ctx0" brushRef="#br0" timeOffset="399.59">0 113 5713 0 0,'0'0'1016'0'0,"0"0"-14"0"0,0 0 90 0 0,0 0 146 0 0,0 0 45 0 0,0 0-131 0 0,0 0-197 0 0,0 0-191 0 0,0 0-152 0 0,0 0-69 0 0,34-16-50 0 0,109-46-21 0 0,-29 37 419 0 0,-98 22-810 0 0,1 0-1 0 0,-1 1 1 0 0,0 1-1 0 0,1 1 1 0 0,-1 0-1 0 0,1 1 1 0 0,-1 1-1 0 0,0 0 1 0 0,1 1-1 0 0,-1 1 1 0 0,-1 1-1 0 0,1 0 1 0 0,-1 1-1 0 0,15 8-80 0 0,-27-11 8 0 0,0 1 0 0 0,0 1-1 0 0,0-1 1 0 0,-1 0 0 0 0,0 0-1 0 0,0 1 1 0 0,0 0-1 0 0,0-1 1 0 0,-1 1 0 0 0,0 0-1 0 0,0 0 1 0 0,0-1 0 0 0,0 1-1 0 0,-1 0 1 0 0,0 0 0 0 0,0 0-1 0 0,0 0 1 0 0,-1 0 0 0 0,0 0-1 0 0,0 0 1 0 0,0-1 0 0 0,0 1-1 0 0,-1 0 1 0 0,1-1 0 0 0,-1 1-1 0 0,-1-1 1 0 0,1 1-1 0 0,0-1 1 0 0,-1 0 0 0 0,0 0-1 0 0,0 0 1 0 0,0 0 0 0 0,-1-1-1 0 0,1 1 1 0 0,-1-1 0 0 0,0 0-1 0 0,0 0 1 0 0,-3 2-8 0 0,-37 35-48 0 0,-1-1 0 0 0,-2-3 0 0 0,-33 19 48 0 0,7-5 68 0 0,66-45-56 0 0,3-3-4 0 0,1 0 0 0 0,0 0-1 0 0,0 0 1 0 0,0 0 0 0 0,0 0 0 0 0,0 0-1 0 0,1 1 1 0 0,-1 0 0 0 0,1-1 0 0 0,-1 1 0 0 0,1 0-1 0 0,0 0 1 0 0,0 0 0 0 0,0 1 0 0 0,1-1-1 0 0,-1 0 1 0 0,1 1 0 0 0,-1 2-8 0 0,3-3 13 0 0,1 0 0 0 0,0 1-1 0 0,-1-1 1 0 0,1 0 0 0 0,0 0 0 0 0,0 0-1 0 0,1-1 1 0 0,-1 1 0 0 0,1 0 0 0 0,-1-1-1 0 0,1 0 1 0 0,0 1 0 0 0,0-1 0 0 0,0 0-1 0 0,0 0 1 0 0,0-1 0 0 0,2 1-13 0 0,2 3 42 0 0,189 90 530 0 0,-187-90-1359 0 0,27 22 1593 0 0,-30-15-4974 0 0,-3 3-5581 0 0,-3-14 4096 0 0</inkml:trace>
  <inkml:trace contextRef="#ctx0" brushRef="#br0" timeOffset="943.639">615 808 7098 0 0,'0'0'1988'0'0,"0"0"-270"0"0,0 0-61 0 0,0 0-10 0 0,0 0-141 0 0,0 0-288 0 0,0 0-301 0 0,0 0-234 0 0,0 0-162 0 0,0 0-79 0 0,0 0-45 0 0,0 0-6 0 0,0 0-56 0 0,21-33-53 0 0,65-106-66 0 0,-36 68 70 0 0,35-10-138 0 0,-84 81-173 0 0,0 0 0 0 0,-1 0 0 0 0,1 0 0 0 0,0 0 0 0 0,-1 0 0 0 0,1 0 0 0 0,0 0 0 0 0,0 0 0 0 0,-1 0 0 0 0,1 0 0 0 0,0 1 0 0 0,-1-1 0 0 0,1 0 0 0 0,0 0 0 0 0,-1 1 0 0 0,1-1 0 0 0,0 0 0 0 0,-1 1 0 0 0,1-1 0 0 0,-1 1 0 0 0,1-1 0 0 0,0 1 0 0 0,-1-1 0 0 0,1 1 0 0 0,-1-1 0 0 0,0 1 0 0 0,1-1 0 0 0,-1 1 0 0 0,1 0 0 0 0,-1-1 0 0 0,0 1 0 0 0,1-1 0 0 0,-1 1 0 0 0,0 0 0 0 0,0 0 0 0 0,0-1 0 0 0,0 1 0 0 0,1 0 0 0 0,-1-1 0 0 0,0 1 0 0 0,0 0 0 0 0,0 0 0 0 0,0-1 0 0 0,-1 1 0 0 0,1 0 0 0 0,0-1 0 0 0,0 1 0 0 0,0 0 25 0 0,1 51 143 0 0,-1-45-217 0 0,0-4 81 0 0,0 0 1 0 0,-1 0-1 0 0,1 1 0 0 0,0-1 0 0 0,1 0 1 0 0,-1 0-1 0 0,0 0 0 0 0,1 0 0 0 0,0 0 1 0 0,0-1-1 0 0,0 1 0 0 0,0 0 0 0 0,0 0 1 0 0,0 0-1 0 0,1-1 0 0 0,-1 1 0 0 0,1-1 1 0 0,0 1-1 0 0,0-1 0 0 0,0 0 1 0 0,0 1-1 0 0,0-1 0 0 0,0 0 0 0 0,1 0 1 0 0,-1-1-1 0 0,1 1 0 0 0,-1 0 0 0 0,1-1 1 0 0,0 0-1 0 0,-1 1 0 0 0,1-1 0 0 0,0 0 1 0 0,0 0-1 0 0,0-1 0 0 0,0 1 0 0 0,1-1-7 0 0,4-1 69 0 0,-1-1 0 0 0,0 0-1 0 0,0 0 1 0 0,0-1 0 0 0,0 0 0 0 0,0 0-1 0 0,0 0 1 0 0,-1-1 0 0 0,1 0-1 0 0,-1-1 1 0 0,0 1 0 0 0,-1-1-1 0 0,1 0 1 0 0,-1-1 0 0 0,2-1-69 0 0,13-11 58 0 0,82-62 47 0 0,-100 82-108 0 0,-1 0 1 0 0,0 0-1 0 0,0 0 0 0 0,0 1 1 0 0,-1-1-1 0 0,1 0 0 0 0,-1 1 1 0 0,1-1-1 0 0,-1 0 0 0 0,0 1 1 0 0,1-1-1 0 0,-1 0 0 0 0,-1 1 1 0 0,1-1-1 0 0,0 1 0 0 0,0-1 1 0 0,-1 0-1 0 0,0 1 0 0 0,1-1 1 0 0,-1 0-1 0 0,0 0 0 0 0,0 1 3 0 0,1-2-6 0 0,-10 35 15 0 0,-4 35-2975 0 0,34-67-8170 0 0,-16-4 3520 0 0</inkml:trace>
  <inkml:trace contextRef="#ctx0" brushRef="#br0" timeOffset="1497.591">1539 484 8442 0 0,'0'0'2128'0'0,"0"0"-267"0"0,0 0-146 0 0,0 0-199 0 0,0 0-296 0 0,0 0-294 0 0,0 0-259 0 0,0 0-194 0 0,0 0-114 0 0,0 0-91 0 0,0 0-45 0 0,0 0-47 0 0,0 0-78 0 0,-30 16-68 0 0,-91 51-52 0 0,72-24-146 0 0,46-35 111 0 0,-1-1-44 0 0,0 1-1 0 0,0 0 1 0 0,1 0 0 0 0,1 0 0 0 0,-1 1-1 0 0,1-1 1 0 0,1 1 0 0 0,-1-1 0 0 0,2 1-1 0 0,-1 0 1 0 0,1-1 0 0 0,0 1-1 0 0,1 0 1 0 0,0-1 0 0 0,0 2 101 0 0,2-7 54 0 0,1 1 0 0 0,-1-1-1 0 0,0 0 1 0 0,1 0 0 0 0,0 0 0 0 0,-1 0 0 0 0,1 0 0 0 0,1-1 0 0 0,-1 0-1 0 0,0 0 1 0 0,0 0 0 0 0,1 0 0 0 0,-1-1 0 0 0,1 0 0 0 0,-1 0-1 0 0,1 0 1 0 0,0 0 0 0 0,-1-1 0 0 0,1 1 0 0 0,0-1 0 0 0,-1-1-1 0 0,1 1 1 0 0,0 0 0 0 0,-1-1 0 0 0,1 0 0 0 0,0 0 0 0 0,-1-1 0 0 0,1 1-1 0 0,-1-1 1 0 0,0 0 0 0 0,0 0 0 0 0,2-1-54 0 0,134-99 2557 0 0,-74 47-2037 0 0,8 1-135 0 0,-74 53-386 0 0,1 1 0 0 0,-1 0 0 0 0,0-1 0 0 0,1 1 0 0 0,-1 0 0 0 0,1-1 0 0 0,-1 1 0 0 0,0 0 0 0 0,1 0 0 0 0,-1 0 0 0 0,1-1 0 0 0,-1 1 0 0 0,1 0 0 0 0,-1 0 0 0 0,1 0 0 0 0,-1 0 0 0 0,0 0 0 0 0,1 0 0 0 0,-1 0 0 0 0,1 0 1 0 0,-1 0-1 0 0,1 0 0 0 0,-1 0 0 0 0,1 0 0 0 0,-1 0 0 0 0,1 0 0 0 0,-1 0 0 0 0,1 0 0 0 0,-1 1 0 0 0,1-1 0 0 0,-1 0 0 0 0,0 0 0 0 0,1 1 0 0 0,-1-1 0 0 0,1 0 0 0 0,-1 0 0 0 0,0 1 0 0 0,1-1 0 0 0,-1 0 0 0 0,0 1 0 0 0,1-1 0 0 0,-1 1 0 0 0,0-1 0 0 0,0 0 0 0 0,1 1 0 0 0,-1-1 0 0 0,0 1 0 0 0,0-1 0 0 0,0 1 0 0 0,0-1 0 0 0,1 1 0 0 0,-1-1 0 0 0,0 1 0 0 0,0-1 0 0 0,0 1 0 0 0,0-1 0 0 0,0 1 0 0 0,0-1 0 0 0,0 1 0 0 0,0-1 0 0 0,-1 0 0 0 0,1 1 1 0 0,1 41 67 0 0,-1-32-64 0 0,-32 295-429 0 0,7-139 355 0 0,23-160 58 0 0,-1 0 1 0 0,1 0 0 0 0,-1 1-1 0 0,0-2 1 0 0,-1 1 0 0 0,1 0-1 0 0,-1-1 1 0 0,0 1 0 0 0,-1-1-1 0 0,1 0 1 0 0,-1-1 0 0 0,0 1-1 0 0,0-1 1 0 0,0 0 0 0 0,-1 0-1 0 0,0-1 1 0 0,1 1 0 0 0,-1-1-1 0 0,0 0 1 0 0,-1-1 0 0 0,1 0-1 0 0,0 0 1 0 0,-6 1 12 0 0,3-1-41 0 0,7-1 52 0 0,0 1 0 0 0,0-1 0 0 0,-1 0 0 0 0,1 0 0 0 0,-1 0 0 0 0,1-1 0 0 0,-1 1 0 0 0,1-1 0 0 0,-1 1 0 0 0,1-1 0 0 0,-1 0 0 0 0,0 0 1 0 0,1 0-1 0 0,-1 0 0 0 0,1 0 0 0 0,-1-1 0 0 0,1 1 0 0 0,-1-1 0 0 0,1 0 0 0 0,-1 0 0 0 0,1 0 0 0 0,-1 0 0 0 0,1 0 0 0 0,0 0 0 0 0,0 0 0 0 0,0-1 0 0 0,-1 1 0 0 0,1-1 0 0 0,1 0 0 0 0,-1 0 0 0 0,0 0 1 0 0,0 0-1 0 0,1 0 0 0 0,-1 0-11 0 0,2-8 13 0 0,1 0 1 0 0,0 0-1 0 0,0 1 1 0 0,1-1-1 0 0,0 1 1 0 0,1-1-1 0 0,0 1 1 0 0,1 0-1 0 0,0 0 1 0 0,0 0-1 0 0,1 1 0 0 0,0-1 1 0 0,0 1-1 0 0,1 0 1 0 0,0 1-1 0 0,0-1 1 0 0,1 1-1 0 0,0 0 1 0 0,1 1-1 0 0,4-4-13 0 0,7-10 57 0 0,127-108-34 0 0,-79 79-2806 0 0,-50 36-5998 0 0,-13 11-2400 0 0</inkml:trace>
  <inkml:trace contextRef="#ctx0" brushRef="#br0" timeOffset="2144.639">2195 256 6409 0 0,'0'0'3835'0'0,"0"0"-1879"0"0,0 0-672 0 0,0 0 7 0 0,0 0-35 0 0,0 0-203 0 0,0 0-291 0 0,0 0-187 0 0,0 0-91 0 0,0 0-21 0 0,0 0-7 0 0,0 0-92 0 0,-1 23-98 0 0,-5 74-92 0 0,-30 59-128 0 0,23-119-194 0 0,-42 98-1991 0 0,0-57-4036 0 0,41-66 3660 0 0,-1-1-3396 0 0,11-4 2125 0 0</inkml:trace>
  <inkml:trace contextRef="#ctx0" brushRef="#br0" timeOffset="2578.721">2031 554 0 0 0,'0'0'1010'0'0,"0"0"152"0"0,0 0-21 0 0,0 0-84 0 0,0 0-49 0 0,0 0-46 0 0,0 0-55 0 0,0 0 8 0 0,0 0 16 0 0,0 0 54 0 0,28 18 62 0 0,87 49 21 0 0,-113-65-1013 0 0,-1-1-1 0 0,1 0 1 0 0,0 0 0 0 0,0 1-1 0 0,-1-1 1 0 0,1 0-1 0 0,0 0 1 0 0,0 0-1 0 0,0-1 1 0 0,0 1-1 0 0,0 0 1 0 0,0-1 0 0 0,0 0-1 0 0,0 1 1 0 0,0-1-1 0 0,1 0 1 0 0,-1 0-1 0 0,0 0 1 0 0,0 0-1 0 0,0 0 1 0 0,0-1 0 0 0,0 1-1 0 0,0-1 1 0 0,0 1-1 0 0,0-1 1 0 0,0 0-1 0 0,0 0 1 0 0,0 1-1 0 0,0-1 1 0 0,0-1 0 0 0,0 1-55 0 0,6-5 371 0 0,13-6 194 0 0,-1-1 0 0 0,0 0 0 0 0,-1-2 0 0 0,-1-1 0 0 0,0 0 0 0 0,-1-1 0 0 0,0-1 0 0 0,0-3-565 0 0,6-10 202 0 0,-2 0 0 0 0,-1-2 0 0 0,-1 0 1 0 0,-2-1-1 0 0,-2-1 0 0 0,-1 0 0 0 0,7-28-202 0 0,-11-29 940 0 0,-20 103-820 0 0,-43 133-426 0 0,46-107 328 0 0,2 0 0 0 0,2 0 1 0 0,2 1-1 0 0,1-1 1 0 0,2 11-23 0 0,58 155-634 0 0,-59-175-2477 0 0,-5-19-1879 0 0,-2-2-4165 0 0,1-3 5988 0 0</inkml:trace>
  <inkml:trace contextRef="#ctx0" brushRef="#br0" timeOffset="6212.829">2710 418 0 0 0,'0'0'316'0'0,"0"0"654"0"0,0 0 305 0 0,0 0 168 0 0,0 0 49 0 0,0 0-132 0 0,0 0-232 0 0,0 0-233 0 0,0 0-160 0 0,0 0-83 0 0,0 0-42 0 0,9 16 1941 0 0,-5 45-1845 0 0,-3 0 0 0 0,-3 1 0 0 0,-8 51-706 0 0,-1-60-171 0 0,2-8-3067 0 0,7-14-5396 0 0,2-27 5132 0 0</inkml:trace>
  <inkml:trace contextRef="#ctx0" brushRef="#br0" timeOffset="6579.983">2808 565 1240 0 0,'0'0'1542'0'0,"0"0"42"0"0,0 0 109 0 0,0 0 80 0 0,0 0-59 0 0,0 0-218 0 0,0 0-269 0 0,0 0-237 0 0,0 0-226 0 0,0 0-175 0 0,0 0-136 0 0,0 0-105 0 0,0 0-48 0 0,-16 24-18 0 0,-47 70-3 0 0,52-64-23 0 0,21-24-47 0 0,-7-6-140 0 0,137 59 1475 0 0,-124-39-1786 0 0,-17-10-4246 0 0,-3-9-732 0 0,3-2 379 0 0,1 1 1280 0 0</inkml:trace>
  <inkml:trace contextRef="#ctx0" brushRef="#br0" timeOffset="6948.031">3318 102 4313 0 0,'0'0'1160'0'0,"0"0"-93"0"0,0 0 161 0 0,0 0 274 0 0,0 0 110 0 0,0 0-117 0 0,0 0-234 0 0,0 0-256 0 0,0 0-202 0 0,0 0-158 0 0,0 0-75 0 0,-1 33-86 0 0,-1 103-100 0 0,-14-29 287 0 0,-13-2-488 0 0,21-84-222 0 0,1 0 1 0 0,1 0-1 0 0,1 1 1 0 0,1-1-1 0 0,1 1 1 0 0,0 0-1 0 0,2 0 1 0 0,1 9 38 0 0,2-27 9 0 0,1-1 0 0 0,-1 0 0 0 0,1 0 0 0 0,0 0 0 0 0,-1-1 0 0 0,1 1 0 0 0,1-1 0 0 0,-1 1 0 0 0,0-1 0 0 0,0 0 0 0 0,1 0 0 0 0,0 0 0 0 0,-1-1 0 0 0,1 1 0 0 0,0-1 0 0 0,-1 0 1 0 0,1 0-1 0 0,0 0 0 0 0,0-1 0 0 0,0 1 0 0 0,0-1 0 0 0,0 0 0 0 0,0 0 0 0 0,1-1-9 0 0,22 2 95 0 0,-20 0-125 0 0,0 0-1 0 0,1 0 1 0 0,-1-1-1 0 0,0 0 1 0 0,1-1 0 0 0,-1 0-1 0 0,0 0 1 0 0,0 0-1 0 0,0-1 1 0 0,0 0 0 0 0,0 0-1 0 0,0-1 1 0 0,4-2 30 0 0,-1-10-3614 0 0,-7-3-6226 0 0,-3 14 5302 0 0</inkml:trace>
  <inkml:trace contextRef="#ctx0" brushRef="#br0" timeOffset="7198.845">3010 422 4945 0 0,'0'0'2995'0'0,"0"0"-1680"0"0,0 0-475 0 0,0 0 205 0 0,0 0 255 0 0,0 0 72 0 0,0 0-149 0 0,0 0-221 0 0,0 0-183 0 0,0 0-135 0 0,0 0-133 0 0,36 2-109 0 0,113 5-100 0 0,40-20-20 0 0,-136 9-873 0 0,30-4-3049 0 0,-29 2-6297 0 0,-42 6 4748 0 0</inkml:trace>
  <inkml:trace contextRef="#ctx0" brushRef="#br0" timeOffset="7493.26">3752 492 8578 0 0,'0'0'3122'0'0,"0"0"-1516"0"0,0 0-410 0 0,0 0 125 0 0,0 0 17 0 0,0 0-182 0 0,0 0-250 0 0,0 0-203 0 0,0 0-206 0 0,0 0-149 0 0,0 0-137 0 0,1 31-87 0 0,5 97-35 0 0,0 11-2316 0 0,-12-133-743 0 0,3-6-636 0 0,1 2-3901 0 0,0 1 2622 0 0</inkml:trace>
  <inkml:trace contextRef="#ctx0" brushRef="#br0" timeOffset="7730.862">3721 440 8074 0 0,'0'0'1481'0'0,"0"0"-342"0"0,0 0-60 0 0,0 0 39 0 0,0 0-45 0 0,0 0-126 0 0,0 0-157 0 0,0 0-141 0 0,0 0-117 0 0,0 0-76 0 0,0 0-90 0 0,0 0-71 0 0,33 0-50 0 0,102-3-76 0 0,10 3-1986 0 0,-135 5-2484 0 0,-9 4-4641 0 0,-1-5 5589 0 0</inkml:trace>
  <inkml:trace contextRef="#ctx0" brushRef="#br0" timeOffset="7934.333">3730 658 5209 0 0,'0'0'1471'0'0,"0"0"-332"0"0,0 0 41 0 0,0 0 150 0 0,0 0 33 0 0,0 0-112 0 0,0 0-151 0 0,0 0-126 0 0,0 0-181 0 0,0 0-157 0 0,0 0-138 0 0,31 5-145 0 0,98 16-93 0 0,-43-28-132 0 0,-6-11-2245 0 0,-31 2-5604 0 0,-38 12-126 0 0</inkml:trace>
</inkml:ink>
</file>

<file path=ppt/ink/ink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5:41.3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0 491 6417 0 0,'0'0'2920'0'0,"0"0"-1077"0"0,0 0-439 0 0,0 0-21 0 0,0 0-9 0 0,0 0-161 0 0,0 0-225 0 0,0 0-189 0 0,0 0-167 0 0,0 0-102 0 0,0 0-77 0 0,0 0-54 0 0,0 0-62 0 0,30 0-79 0 0,144 0 46 0 0,-33-5-2430 0 0,-135 0 285 0 0,-5 3-8351 0 0,-1 2 3097 0 0</inkml:trace>
  <inkml:trace contextRef="#ctx0" brushRef="#br0" timeOffset="225.248">72 708 4393 0 0,'0'0'4118'0'0,"0"0"-1279"0"0,0 0-433 0 0,0 0-243 0 0,0 0-381 0 0,0 0-403 0 0,31-3-331 0 0,96-11-293 0 0,51-24 340 0 0,-162 35-1533 0 0,45-4-1067 0 0,-21 5-8687 0 0,-31 2 349 0 0</inkml:trace>
  <inkml:trace contextRef="#ctx0" brushRef="#br0" timeOffset="901.598">1001 30 8066 0 0,'0'0'1751'0'0,"0"0"-99"0"0,0 0-5 0 0,0 0 29 0 0,0 0-84 0 0,0 0-283 0 0,0 0-358 0 0,0 0-318 0 0,0 0-187 0 0,0 0-71 0 0,0 0-14 0 0,0 0 19 0 0,0 16-28 0 0,-16 119 287 0 0,1 75-1026 0 0,28-155-1853 0 0,-6-38-1673 0 0,0-2-4372 0 0,-6-14 1280 0 0</inkml:trace>
  <inkml:trace contextRef="#ctx0" brushRef="#br0" timeOffset="1148.264">711 465 6873 0 0,'0'0'1925'0'0,"0"0"-343"0"0,0 0 43 0 0,0 0 146 0 0,0 0-96 0 0,0 0-290 0 0,0 0-282 0 0,36-5-214 0 0,116-16-183 0 0,194-19 1222 0 0,-332 39-2985 0 0,40-1 1959 0 0,-36 3-5013 0 0,0 0-5410 0 0,-18-1 1846 0 0</inkml:trace>
  <inkml:trace contextRef="#ctx0" brushRef="#br0" timeOffset="1505.546">758 704 7938 0 0,'0'0'1380'0'0,"0"0"102"0"0,0 0 247 0 0,0 0 97 0 0,0 0-223 0 0,0 0-297 0 0,0 0-235 0 0,34-4-205 0 0,103-13-145 0 0,-30 12 456 0 0,-105 5-1169 0 0,1-1 0 0 0,0 1 0 0 0,-1-1 0 0 0,1 1-1 0 0,0 0 1 0 0,0 0 0 0 0,-1 0 0 0 0,1 0 0 0 0,0 1 0 0 0,-1-1-1 0 0,1 1 1 0 0,0 0 0 0 0,-1 0 0 0 0,1-1 0 0 0,-1 2 0 0 0,1-1-1 0 0,-1 0 1 0 0,0 0 0 0 0,1 1 0 0 0,-1-1 0 0 0,0 1 0 0 0,0 0 0 0 0,0 0-1 0 0,0 0 1 0 0,0 0 0 0 0,-1 0 0 0 0,1 0 0 0 0,0 0 0 0 0,-1 1-1 0 0,0-1 1 0 0,1 0 0 0 0,-1 1 0 0 0,0-1 0 0 0,0 1 0 0 0,-1-1-1 0 0,1 1 1 0 0,0 0 0 0 0,-1-1 0 0 0,0 1 0 0 0,1 0 0 0 0,-1 0 0 0 0,0-1-1 0 0,-1 1 1 0 0,1 0 0 0 0,0-1 0 0 0,-1 1 0 0 0,1 0 0 0 0,-1-1-1 0 0,0 1 1 0 0,-1 2-8 0 0,-72 85 188 0 0,-5 9-4 0 0,78-97-175 0 0,0 0 0 0 0,0 0 0 0 0,0 0 0 0 0,1-1 0 0 0,-1 1 0 0 0,0 0 0 0 0,1 0 0 0 0,0 0 0 0 0,-1 0 0 0 0,1 1 1 0 0,0-1-1 0 0,0 0 0 0 0,0 0 0 0 0,0 0 0 0 0,0 0 0 0 0,0 0 0 0 0,1 0 0 0 0,-1 0 0 0 0,1 0 0 0 0,-1 0 0 0 0,1 0 0 0 0,0 0 0 0 0,0 0 0 0 0,0 0 0 0 0,0-1 0 0 0,0 1 0 0 0,0 0 0 0 0,1-1 0 0 0,-1 1 0 0 0,0-1 0 0 0,1 1 0 0 0,-1-1 0 0 0,1 1 0 0 0,0-1 0 0 0,-1 0 0 0 0,1 0 0 0 0,0 0 0 0 0,0 0 0 0 0,0 0 0 0 0,0 0 0 0 0,0-1 0 0 0,0 1 0 0 0,2 0-9 0 0,93 8 88 0 0,-87-9-132 0 0,64-16-1289 0 0,-31-8-6537 0 0,-36 17-1509 0 0</inkml:trace>
  <inkml:trace contextRef="#ctx0" brushRef="#br0" timeOffset="2737.488">1445 837 4465 0 0,'0'0'1911'0'0,"0"0"-180"0"0,0 0-89 0 0,0 0-6 0 0,0 0-154 0 0,0 0-186 0 0,0 0-158 0 0,0 0-164 0 0,0 0-112 0 0,0 0-101 0 0,0 0-72 0 0,24-35-96 0 0,78-107-95 0 0,16-10 555 0 0,25-64-559 0 0,-129 209-1518 0 0,-12 38-237 0 0,-1-22 1589 0 0,15 193-549 0 0,-16-200 237 0 0,0-1 1 0 0,1 1-1 0 0,0-1 1 0 0,-1 0-1 0 0,1 0 1 0 0,0 1 0 0 0,0-1-1 0 0,0 0 1 0 0,0 0-1 0 0,0 0 1 0 0,0 0-1 0 0,0 0 1 0 0,0 0-1 0 0,0 0 1 0 0,0 0-1 0 0,0 0 1 0 0,1 0 0 0 0,-1-1-1 0 0,0 1 1 0 0,1 0-1 0 0,-1-1 1 0 0,0 1-1 0 0,1-1 1 0 0,-1 0-1 0 0,1 1 1 0 0,-1-1-1 0 0,1 0 1 0 0,-1 0 0 0 0,1 0-1 0 0,-1 0 1 0 0,1 0-1 0 0,-1 0 1 0 0,1-1-1 0 0,-1 1 1 0 0,0 0-1 0 0,1-1 1 0 0,-1 1 0 0 0,1-1-1 0 0,-1 1 1 0 0,0-1-1 0 0,1 0 1 0 0,-1 0-1 0 0,0 1 1 0 0,0-1-1 0 0,0 0 1 0 0,0 0-1 0 0,1 0 1 0 0,-1 0 0 0 0,0 0-1 0 0,-1-1 1 0 0,1 1-1 0 0,0 0 1 0 0,0 0-1 0 0,0-1 1 0 0,-1 1-1 0 0,1 0 1 0 0,-1-1-1 0 0,1 1 1 0 0,-1-1-17 0 0,53-67-47 0 0,3 2 1 0 0,3 2-1 0 0,15-8 47 0 0,-70 68-52 0 0,-1 2 10 0 0,0-1-1 0 0,0 1 1 0 0,1 0 0 0 0,-1-1-1 0 0,1 2 1 0 0,-1-1 0 0 0,1 0-1 0 0,0 1 1 0 0,0-1 0 0 0,0 1-1 0 0,0 0 1 0 0,1 1 0 0 0,-1-1-1 0 0,1 1 1 0 0,3-1 42 0 0,-7 31-20 0 0,-43 162 1383 0 0,41-182-1325 0 0,-1-2-37 0 0,0 1-1 0 0,0 0 1 0 0,1-1 0 0 0,0 1-1 0 0,0 0 1 0 0,1 0 0 0 0,0 0-1 0 0,1-1 1 0 0,-1 1 0 0 0,1 0-1 0 0,1 0 1 0 0,0-1 0 0 0,0 1-1 0 0,0 0 1 0 0,1-1 0 0 0,0 0-1 0 0,0 0 1 0 0,1 0 0 0 0,0 0-1 0 0,0 0 1 0 0,1-1 0 0 0,0 0-1 0 0,2 2 0 0 0,20-4-3204 0 0,-13-14-7503 0 0,-10 7 4026 0 0</inkml:trace>
  <inkml:trace contextRef="#ctx0" brushRef="#br0" timeOffset="2990.319">2548 303 4809 0 0,'0'0'1630'0'0,"0"0"-141"0"0,0 0 109 0 0,0 0 116 0 0,0 0-130 0 0,0 0-281 0 0,0 0-315 0 0,0 0-317 0 0,-9 33-246 0 0,-28 107-160 0 0,7-38-134 0 0,12-41-1705 0 0,9-14-2426 0 0,5-27-365 0 0,0-7-2303 0 0</inkml:trace>
  <inkml:trace contextRef="#ctx0" brushRef="#br0" timeOffset="3371.296">2390 461 2320 0 0,'0'0'2664'0'0,"0"0"-765"0"0,0 0-133 0 0,0 0 73 0 0,14-35-136 0 0,49-109-280 0 0,-20 79 373 0 0,-35 59-1508 0 0,2-1-84 0 0,0 0 1 0 0,1 1-1 0 0,-1 0 1 0 0,2 0-1 0 0,-1 1 0 0 0,0 1 1 0 0,1 0-1 0 0,0 0 0 0 0,0 2 1 0 0,0-1-1 0 0,0 1 1 0 0,8 0-205 0 0,-14 2 19 0 0,-1 0 1 0 0,0 0-1 0 0,0 1 1 0 0,0-1-1 0 0,0 1 1 0 0,0 0 0 0 0,0 1-1 0 0,0-1 1 0 0,0 1-1 0 0,0 0 1 0 0,-1 0-1 0 0,1 1 1 0 0,-1-1 0 0 0,1 1-1 0 0,-1 0 1 0 0,0 0-1 0 0,0 0 1 0 0,0 1-1 0 0,-1-1 1 0 0,1 1 0 0 0,-1 0-1 0 0,0 0 1 0 0,0 1-1 0 0,0-1 1 0 0,0 0-1 0 0,-1 1 1 0 0,0 0 0 0 0,0-1-1 0 0,0 1 1 0 0,0 0-1 0 0,-1 2-19 0 0,1-2-13 0 0,0-1-1 0 0,-1 1 0 0 0,0 0 0 0 0,0 0 0 0 0,0 0 0 0 0,-1 0 1 0 0,1 0-1 0 0,-1 0 0 0 0,0 0 0 0 0,-1 0 0 0 0,1 0 0 0 0,-1 0 1 0 0,0 0-1 0 0,0-1 0 0 0,-1 1 0 0 0,1 0 0 0 0,-1-1 0 0 0,0 1 1 0 0,0 0-1 0 0,-1-1 0 0 0,1 0 0 0 0,-1 0 0 0 0,0 0 0 0 0,0 0 1 0 0,-1 0-1 0 0,1-1 0 0 0,-2 2 14 0 0,-156 108-167 0 0,159-110 193 0 0,1-1 0 0 0,-1 1-1 0 0,1 0 1 0 0,0 0 0 0 0,0 0-1 0 0,0 0 1 0 0,1 0 0 0 0,-1 0-1 0 0,1 0 1 0 0,0 0 0 0 0,0 0 0 0 0,0 0-1 0 0,0 1 1 0 0,0-1 0 0 0,1 0-1 0 0,-1 0 1 0 0,1 0 0 0 0,0 0-1 0 0,0 0 1 0 0,0 0 0 0 0,0 0-1 0 0,0-1 1 0 0,1 1 0 0 0,-1 0 0 0 0,1-1-1 0 0,0 1 1 0 0,0-1 0 0 0,0 1-1 0 0,0-1 1 0 0,0 0 0 0 0,0 0-1 0 0,1 0 1 0 0,-1 0 0 0 0,1 0-1 0 0,0-1 1 0 0,1 2-26 0 0,15 18 307 0 0,72 71 1349 0 0,-71-84-2076 0 0,-14-9-2649 0 0,-2-6-4175 0 0,-4 4-3128 0 0</inkml:trace>
  <inkml:trace contextRef="#ctx0" brushRef="#br0" timeOffset="4234.298">2804 41 0 0 0,'0'0'403'0'0,"0"0"1025"0"0,0 0 339 0 0,0 0-5 0 0,0 0-99 0 0,0 0-151 0 0,0 0-145 0 0,0 0-99 0 0,0 0-127 0 0,0 0-128 0 0,0 0-133 0 0,2 0-130 0 0,115-29 4571 0 0,-19 18-4849 0 0,-96 12-489 0 0,0 1 1 0 0,0-1-1 0 0,-1 1 0 0 0,1-1 0 0 0,-1 1 1 0 0,1 0-1 0 0,-1 0 0 0 0,1 0 0 0 0,-1 0 1 0 0,0 0-1 0 0,0 0 0 0 0,0 0 1 0 0,0 0-1 0 0,0 0 0 0 0,0 1 0 0 0,-1-1 1 0 0,1 0-1 0 0,-1 0 0 0 0,0 1 0 0 0,1-1 1 0 0,-1 0-1 0 0,0 1 0 0 0,0-1 0 0 0,-1 0 1 0 0,1 1-1 0 0,0-1 0 0 0,-1 0 1 0 0,1 1-1 0 0,-1-1 0 0 0,0 0 0 0 0,0 1 17 0 0,-8 25 153 0 0,-4 68 1232 0 0,68-81 86 0 0,32-30-3114 0 0,-76 3-4707 0 0,-9 10 1563 0 0,-1-2-5670 0 0</inkml:trace>
  <inkml:trace contextRef="#ctx0" brushRef="#br0" timeOffset="5670.414">3021 822 344 0 0,'0'0'1044'0'0,"0"0"-316"0"0,0 0-97 0 0,0 0 137 0 0,0 0 222 0 0,0 0 145 0 0,0 0 48 0 0,0 0-26 0 0,0 0-112 0 0,0 0-137 0 0,0 0-88 0 0,0 0-57 0 0,0 0-38 0 0,19-4-18 0 0,59-12-41 0 0,-69 14-485 0 0,0 0 1 0 0,0-1 0 0 0,0 0 0 0 0,0-1-1 0 0,-1 0 1 0 0,1 0 0 0 0,-1-1 0 0 0,0 0-1 0 0,0 0 1 0 0,-1-1 0 0 0,7-5-182 0 0,-1 0 162 0 0,103-111 692 0 0,-99 101-796 0 0,0-1-1 0 0,-2 0 1 0 0,0-1 0 0 0,-2-1 0 0 0,0 0-1 0 0,-2-1 1 0 0,1-5-58 0 0,-6-46-998 0 0,-6 75 897 0 0,-1 0 0 0 0,0 1-1 0 0,0-1 1 0 0,-1 0 0 0 0,1 1 0 0 0,0-1-1 0 0,0 1 1 0 0,0-1 0 0 0,0 1-1 0 0,0-1 1 0 0,-1 1 0 0 0,1 0-1 0 0,0-1 1 0 0,0 1 0 0 0,-1 0-1 0 0,1 0 1 0 0,0 0 0 0 0,-1 0-1 0 0,1 0 1 0 0,0 0 0 0 0,0 1-1 0 0,-1-1 1 0 0,1 0 0 0 0,0 1-1 0 0,0-1 1 0 0,0 0 0 0 0,0 1-1 0 0,-1 0 1 0 0,1-1 0 0 0,0 1 0 0 0,0 0-1 0 0,0-1 1 0 0,0 1 0 0 0,0 0-1 0 0,0 0 1 0 0,1 0 0 0 0,-2 1 101 0 0,-7 10 40 0 0,0 0 1 0 0,2 0-1 0 0,-1 1 0 0 0,1 0 1 0 0,1 1-1 0 0,1-1 1 0 0,0 1-1 0 0,0 1 1 0 0,1-1-1 0 0,1 0 1 0 0,1 1-1 0 0,0 0 1 0 0,1-1-1 0 0,0 1 0 0 0,1 6-40 0 0,1-17 129 0 0,-1 0-1 0 0,1 0 1 0 0,0 0-1 0 0,1 0 1 0 0,-1-1-1 0 0,0 1 0 0 0,1-1 1 0 0,0 1-1 0 0,0-1 1 0 0,0 1-1 0 0,0-1 1 0 0,1 0-1 0 0,-1 0 0 0 0,1 0 1 0 0,0 0-1 0 0,0 0 1 0 0,0-1-1 0 0,0 1 1 0 0,0-1-1 0 0,0 0 0 0 0,1 0 1 0 0,-1 0-1 0 0,1-1 1 0 0,-1 1-1 0 0,1-1 0 0 0,0 0 1 0 0,0 1-1 0 0,0-2 1 0 0,2 1-129 0 0,3 1 260 0 0,-1 0 1 0 0,1-1 0 0 0,0 0-1 0 0,0 0 1 0 0,0-1 0 0 0,0-1-1 0 0,0 1 1 0 0,0-1 0 0 0,0-1-1 0 0,0 0 1 0 0,-1 0 0 0 0,9-3-261 0 0,-6 1 66 0 0,0 0 0 0 0,0-1 1 0 0,0 0-1 0 0,0 0 1 0 0,-1-1-1 0 0,0-1 1 0 0,0 0-1 0 0,-1 0 0 0 0,0-1 1 0 0,0 0-1 0 0,0 0 1 0 0,-1-1-1 0 0,-1 0 1 0 0,1-1-1 0 0,-2 0 0 0 0,2-3-66 0 0,1-32-1790 0 0,-7 29-643 0 0,-1 22-550 0 0,-1 1 3109 0 0,0-1 0 0 0,0 0 0 0 0,1 1 1 0 0,0-1-1 0 0,0 0 0 0 0,1 1 1 0 0,-1-1-1 0 0,1 0 0 0 0,1 0 0 0 0,-1 0 1 0 0,1 0-1 0 0,0-1 0 0 0,0 1 1 0 0,1-1-1 0 0,0 0 0 0 0,0 1 0 0 0,0-2 1 0 0,0 1-1 0 0,1 0 0 0 0,0-1 1 0 0,0 0-1 0 0,0 0 0 0 0,0-1 0 0 0,1 1 1 0 0,-1-1-1 0 0,1 0 0 0 0,0-1 1 0 0,0 1-1 0 0,0-1 0 0 0,0 0 0 0 0,1-1 1 0 0,-1 0-1 0 0,0 0 0 0 0,1 0 1 0 0,-1 0-1 0 0,1-1-126 0 0,91-21 1815 0 0,-39-14-1107 0 0,-44 23-575 0 0,1 0-1 0 0,-2-1 1 0 0,0-1 0 0 0,-1 0-1 0 0,0-1 1 0 0,-1 0 0 0 0,-1-1-1 0 0,0 0 1 0 0,1-6-133 0 0,-7 15-56 0 0,-2 0 0 0 0,1 0 0 0 0,-1-1 0 0 0,0 1 0 0 0,-1-1 0 0 0,0 0 0 0 0,0 0 0 0 0,0 0 0 0 0,-1 0 0 0 0,-1 0 0 0 0,1 0 0 0 0,-1 0 0 0 0,0 0 0 0 0,-1-1 0 0 0,0 1 0 0 0,0 0 0 0 0,-1 0 0 0 0,0 1-1 0 0,-1-1 1 0 0,1 0 0 0 0,-2 1 0 0 0,1-1 0 0 0,-2-2 56 0 0,2 7-145 0 0,0 0 0 0 0,0 0 0 0 0,0 0 0 0 0,0 0 0 0 0,0 1 0 0 0,-1-1 0 0 0,0 1 0 0 0,1 0 0 0 0,-1 0 0 0 0,0 0 0 0 0,0 1 0 0 0,0-1-1 0 0,0 1 1 0 0,0 0 0 0 0,0 0 0 0 0,0 0 0 0 0,0 1 0 0 0,-1-1 0 0 0,1 1 0 0 0,0 0 0 0 0,0 0 0 0 0,-1 1 0 0 0,1-1 0 0 0,0 1 0 0 0,0 0-1 0 0,0 0 1 0 0,0 0 0 0 0,0 1 0 0 0,0-1 0 0 0,0 1 0 0 0,0 0 0 0 0,0 0 145 0 0,-4 4-21 0 0,1 1-1 0 0,-1-1 1 0 0,1 1 0 0 0,0 1-1 0 0,1-1 1 0 0,-1 1-1 0 0,2 0 1 0 0,-1 0 0 0 0,1 1-1 0 0,0 0 1 0 0,1 0 0 0 0,0 0-1 0 0,0 0 1 0 0,1 1-1 0 0,0-1 1 0 0,1 1 0 0 0,0 0-1 0 0,1 0 1 0 0,0 0 0 0 0,0 0-1 0 0,1 0 1 0 0,0 0-1 0 0,1 0 1 0 0,0 0 0 0 0,1 0-1 0 0,0 0 1 0 0,0-1-1 0 0,1 1 1 0 0,0-1 0 0 0,1 1-1 0 0,0-1 1 0 0,1 0 0 0 0,1 1 21 0 0,1 2-112 0 0,2-1 1 0 0,0 0 0 0 0,0 0-1 0 0,1-1 1 0 0,0 0 0 0 0,0-1 0 0 0,1 0-1 0 0,1 0 1 0 0,0-2 0 0 0,0 1 0 0 0,2 0 111 0 0,53 24-7872 0 0,-55-28 1739 0 0</inkml:trace>
  <inkml:trace contextRef="#ctx0" brushRef="#br0" timeOffset="5954.395">4519 443 10850 0 0,'0'0'1227'0'0,"0"0"-57"0"0,0 0 113 0 0,0 0 94 0 0,0 0-118 0 0,0 0-250 0 0,0 0-268 0 0,0 0-234 0 0,0 0-174 0 0,-3 31-106 0 0,-12 97-78 0 0,11 29-473 0 0,-7-134-3101 0 0,4-21-1711 0 0,-2-1-4345 0 0,7-1 7715 0 0</inkml:trace>
  <inkml:trace contextRef="#ctx0" brushRef="#br0" timeOffset="6240.666">4295 421 7026 0 0,'0'0'1096'0'0,"0"0"-235"0"0,0 0 199 0 0,0 0 313 0 0,0 0 168 0 0,0 0-26 0 0,0 0-182 0 0,0 0-217 0 0,0 0-169 0 0,0 0-151 0 0,0 0-153 0 0,0 0-118 0 0,0 0-118 0 0,35 3-120 0 0,111 12-93 0 0,22-5-44 0 0,-129-8-503 0 0,34 4-4813 0 0,-64-2-5400 0 0,-8-4 5781 0 0</inkml:trace>
  <inkml:trace contextRef="#ctx0" brushRef="#br0" timeOffset="6486.246">4332 781 3769 0 0,'0'0'3200'0'0,"0"0"-1495"0"0,0 0-89 0 0,0 0 49 0 0,0 0-233 0 0,0 0-336 0 0,0 0-264 0 0,198-14-240 0 0,-168 10-216 0 0,-1 0-199 0 0,-1 1-217 0 0,1-1-393 0 0,-1 0-775 0 0,-4 4-1232 0 0,-7-3-2065 0 0,-5 3-3329 0 0</inkml:trace>
</inkml:ink>
</file>

<file path=ppt/ink/ink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3:31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88 596 4401 0 0,'0'0'1680'0'0,"0"0"-453"0"0,0 0 19 0 0,0 0 165 0 0,0 0 37 0 0,0 0-198 0 0,0 0-341 0 0,0 0-350 0 0,0 0-254 0 0,0 0-175 0 0,0 0-85 0 0,-7 8-18 0 0,1-2-24 0 0,0 0-1 0 0,0 1 1 0 0,1 0 0 0 0,0 0 0 0 0,0 0 0 0 0,1 0-1 0 0,0 1 1 0 0,0 0 0 0 0,1 0 0 0 0,0 0-1 0 0,-2 5-2 0 0,-15 126 42 0 0,20-106-47 0 0,-2-25 8 0 0,1-1 1 0 0,0 1-1 0 0,1 0 0 0 0,0 0 0 0 0,0 0 1 0 0,0-1-1 0 0,1 1 0 0 0,1 0 0 0 0,-1-1 1 0 0,1 1-1 0 0,0-1 0 0 0,1 1 1 0 0,0-1-1 0 0,0 0 0 0 0,0 0 0 0 0,1 0 1 0 0,0 0-1 0 0,1-1 0 0 0,3 5-3 0 0,-6-11 120 0 0,0 0 1 0 0,1 0-1 0 0,-1 0 0 0 0,0 0 1 0 0,1 0-1 0 0,-1 0 0 0 0,0-1 1 0 0,0 1-1 0 0,1-1 0 0 0,-1 1 1 0 0,0-1-1 0 0,0 0 0 0 0,0 0 1 0 0,0 0-1 0 0,0 0 0 0 0,0-1 1 0 0,0 1-1 0 0,0 0 0 0 0,-1-1 1 0 0,1 1-1 0 0,0-1 0 0 0,-1 0 1 0 0,1 1-1 0 0,-1-1 0 0 0,0 0 1 0 0,1 0-1 0 0,-1 0 0 0 0,0 0 1 0 0,0 0-1 0 0,0 0 0 0 0,-1 0 0 0 0,1-1 1 0 0,0 1-1 0 0,-1 0 0 0 0,1-1-120 0 0,4-7 51 0 0,123-205 832 0 0,-117 199-910 0 0,1 1 1 0 0,0 0-1 0 0,0 0 0 0 0,2 1 0 0 0,0 1 1 0 0,1 0-1 0 0,0 1 0 0 0,0 1 0 0 0,1 0 1 0 0,1 1-1 0 0,0 1 0 0 0,0 0 0 0 0,1 1 0 0 0,3 0 28 0 0,-20 8-20 0 0,0 0 1 0 0,1 0 0 0 0,-1 0 0 0 0,0 0 0 0 0,0 0 0 0 0,0 1 0 0 0,1-1-1 0 0,-1 0 1 0 0,0 0 0 0 0,0 1 0 0 0,0-1 0 0 0,0 1 0 0 0,0-1 0 0 0,0 1 0 0 0,0-1-1 0 0,0 1 1 0 0,0 0 0 0 0,0 0 0 0 0,0-1 0 0 0,0 1 0 0 0,0 0 0 0 0,0 0 0 0 0,-1 0-1 0 0,1 0 1 0 0,0 0 0 0 0,-1 0 0 0 0,1 0 0 0 0,-1 0 0 0 0,1 0 0 0 0,-1 0-1 0 0,1 0 1 0 0,-1 1 0 0 0,0-1 0 0 0,1 0 0 0 0,-1 0 0 0 0,0 0 0 0 0,0 0 0 0 0,0 1-1 0 0,0-1 1 0 0,0 0 0 0 0,0 0 0 0 0,0 0 0 0 0,-1 1 0 0 0,1-1 0 0 0,-1 1 18 0 0,-9 59 339 0 0,-22 15 30 0 0,27-66-350 0 0,0 0 0 0 0,0 1 0 0 0,1-1 0 0 0,0 1 0 0 0,1 0-1 0 0,0 0 1 0 0,0 0 0 0 0,2 0 0 0 0,-1 0 0 0 0,1 2-19 0 0,2-12 28 0 0,1-1 1 0 0,-1 1 0 0 0,0 0-1 0 0,1 0 1 0 0,-1-1-1 0 0,0 1 1 0 0,1 0 0 0 0,-1-1-1 0 0,1 0 1 0 0,-1 1-1 0 0,1-1 1 0 0,-1 0 0 0 0,1 0-1 0 0,-1 1 1 0 0,1-1-1 0 0,-1 0 1 0 0,1-1 0 0 0,-1 1-1 0 0,1 0 1 0 0,-1 0-1 0 0,1-1 1 0 0,-1 1 0 0 0,1-1-1 0 0,-1 1 1 0 0,0-1-1 0 0,1 1 1 0 0,-1-1 0 0 0,0 0-1 0 0,1 0 1 0 0,-1 0-1 0 0,0 0 1 0 0,0 0-1 0 0,0 0 1 0 0,0 0-29 0 0,169-153 754 0 0,-118 113-918 0 0,2 2 0 0 0,1 2 1 0 0,22-7 163 0 0,-41 28-674 0 0,-34 46 113 0 0,-39 78 1083 0 0,6-32-128 0 0,29-73-378 0 0,0 1 0 0 0,1 0 0 0 0,-1 0 0 0 0,1 0 0 0 0,0 0 0 0 0,0 0 0 0 0,0 0 0 0 0,1 0-1 0 0,-1 0 1 0 0,1 0 0 0 0,0 0 0 0 0,0 0 0 0 0,1 1 0 0 0,-1-1 0 0 0,1 0 0 0 0,0 0 0 0 0,0 0 0 0 0,0 0 0 0 0,1 0 0 0 0,-1-1 0 0 0,1 1 0 0 0,0 0-1 0 0,0-1 1 0 0,0 1 0 0 0,1-1 0 0 0,-1 0 0 0 0,1 1 0 0 0,0-1 0 0 0,0 0 0 0 0,0-1 0 0 0,0 1 0 0 0,0 0 0 0 0,1-1 0 0 0,-1 0 0 0 0,1 0 0 0 0,-1 0 0 0 0,2 0-16 0 0,11 1 90 0 0,0-1 1 0 0,0-1 0 0 0,1-1 0 0 0,-1 0-1 0 0,0-1 1 0 0,0-1 0 0 0,0 0 0 0 0,0-2-1 0 0,0 1 1 0 0,-1-2 0 0 0,0 0 0 0 0,1-1-1 0 0,-2 0 1 0 0,1-2 0 0 0,-1 1 0 0 0,0-2-1 0 0,-1 0 1 0 0,0 0 0 0 0,0-1 0 0 0,0-2-91 0 0,32-24 234 0 0,-1-1 0 0 0,-2-3 0 0 0,35-43-234 0 0,-58 59-38 0 0,-1-2 0 0 0,-1 0 0 0 0,-2-1 0 0 0,0-1 0 0 0,-2 0 0 0 0,-1-1 0 0 0,-1-1 0 0 0,-2 0 0 0 0,-1 0-1 0 0,-1 0 1 0 0,-1-1 0 0 0,-2 0 0 0 0,-2 0 0 0 0,0 0 0 0 0,-2-1 0 0 0,-3-13 38 0 0,3 39-11 0 0,0 1 1 0 0,0 0-1 0 0,-1 0 1 0 0,0 0-1 0 0,0 0 0 0 0,0 0 1 0 0,-1 0-1 0 0,0 1 1 0 0,0-1-1 0 0,0 0 1 0 0,0 1-1 0 0,-1-1 0 0 0,0 1 1 0 0,0 0-1 0 0,-2-2 11 0 0,3 6-41 0 0,0 0 0 0 0,-1 1 0 0 0,1-1-1 0 0,0 1 1 0 0,0 0 0 0 0,-1-1 0 0 0,1 1 0 0 0,0 0 0 0 0,0 1-1 0 0,0-1 1 0 0,0 0 0 0 0,0 0 0 0 0,0 1 0 0 0,1-1-1 0 0,-1 1 1 0 0,0 0 0 0 0,1-1 0 0 0,-1 1 0 0 0,1 0-1 0 0,0 0 1 0 0,-1 0 0 0 0,1 0 0 0 0,0 0 0 0 0,0 0 0 0 0,0 1-1 0 0,1-1 1 0 0,-1 0 0 0 0,0 0 0 0 0,1 1 41 0 0,-4 4-49 0 0,-4 13 87 0 0,0 2 1 0 0,1-1-1 0 0,1 1 0 0 0,1 0 0 0 0,1 0 0 0 0,1 0 0 0 0,1 1 1 0 0,0 0-1 0 0,2-1-38 0 0,-11 94 456 0 0,2-41-313 0 0,3 1 0 0 0,3 0 0 0 0,4 13-143 0 0,-1-30 4 0 0,-1-42-25 0 0,1 0 0 0 0,1 0 1 0 0,0 0-1 0 0,2 0 0 0 0,-1 0 1 0 0,2-1-1 0 0,0 1 0 0 0,5 10 21 0 0,12 14-1181 0 0,-21-41 698 0 0,0 0-117 0 0,0-30-6579 0 0,-6 8-907 0 0,1 15 2917 0 0</inkml:trace>
  <inkml:trace contextRef="#ctx0" brushRef="#br0" timeOffset="247.395">1073 254 8762 0 0,'0'0'1878'0'0,"0"0"-649"0"0,0 0 21 0 0,0 0 242 0 0,0 0 10 0 0,0 0-203 0 0,0 0-196 0 0,0 0-147 0 0,35 6-93 0 0,111 19-95 0 0,-25-19 363 0 0,205-13-303 0 0,-155 6-3009 0 0,-114 4-2508 0 0,-1 2-5314 0 0,-44-1 3815 0 0</inkml:trace>
  <inkml:trace contextRef="#ctx0" brushRef="#br0" timeOffset="501.509">1986 390 4433 0 0,'0'0'1520'0'0,"0"0"-287"0"0,0 0 85 0 0,0 0 183 0 0,0 0-30 0 0,0 0-242 0 0,0 0-282 0 0,0 0-237 0 0,0 0-193 0 0,-24 34-134 0 0,-74 105-119 0 0,62-73 18 0 0,34-54-217 0 0,1-8-11 0 0,-1 1-1 0 0,1 0 1 0 0,-1 0 0 0 0,1-1 0 0 0,1 1 0 0 0,-1 0 0 0 0,1 0 0 0 0,0 0-1 0 0,0 0 1 0 0,0 0 0 0 0,1 0 0 0 0,-1 0 0 0 0,1 0 0 0 0,1-1 0 0 0,-1 1-1 0 0,1 0 1 0 0,-1-1 0 0 0,1 1 0 0 0,1-1 0 0 0,-1 1 0 0 0,0-1 0 0 0,1 0-1 0 0,0 0 1 0 0,0 0 0 0 0,0 0 0 0 0,1-1 0 0 0,-1 1 0 0 0,1-1-1 0 0,0 0 1 0 0,0 0 0 0 0,0 0 0 0 0,0-1 0 0 0,1 1 0 0 0,0-1-54 0 0,8 2 276 0 0,1-1 0 0 0,-1 0 0 0 0,1-1 1 0 0,0-1-1 0 0,-1 0 0 0 0,1-1 0 0 0,0 0 0 0 0,-1-1 1 0 0,1-1-1 0 0,0 0 0 0 0,-1-1 0 0 0,1-1 0 0 0,-1 0 0 0 0,0 0 1 0 0,-1-1-1 0 0,1-1 0 0 0,-1 0 0 0 0,0-1 0 0 0,0 0 1 0 0,-1-1-1 0 0,0 0 0 0 0,0-1 0 0 0,-1 0 0 0 0,0-1 1 0 0,-1 0-1 0 0,0 0 0 0 0,0-1 0 0 0,-1 0 0 0 0,0 0 1 0 0,5-12-277 0 0,-10 18-16 0 0,0 0-1 0 0,-1-1 1 0 0,1 1 0 0 0,-1 0 0 0 0,0-1 0 0 0,0 1 0 0 0,0-1 0 0 0,-1 0 0 0 0,0 1 0 0 0,0-1 0 0 0,0 0 0 0 0,-1 0 0 0 0,0 0 0 0 0,0 0 0 0 0,-1 0 0 0 0,1 1 0 0 0,-1-1 0 0 0,-1 0 0 0 0,1 0 0 0 0,-1 1 0 0 0,0-1 0 0 0,0 1 0 0 0,0-1-1 0 0,-1 1 1 0 0,0 0 0 0 0,0 0 0 0 0,0 0 0 0 0,-1 1 0 0 0,1-1 0 0 0,-1 1 0 0 0,-1 0 0 0 0,1 0 0 0 0,-1-1 16 0 0,-3 0-339 0 0,-1-1 0 0 0,0 1-1 0 0,0 1 1 0 0,0 0 0 0 0,-1 0 0 0 0,1 1-1 0 0,-1 0 1 0 0,0 1 0 0 0,0 0 0 0 0,0 0 0 0 0,-6 1 339 0 0,-68-2-9393 0 0,73 3 7096 0 0,-13 0-7742 0 0</inkml:trace>
  <inkml:trace contextRef="#ctx0" brushRef="#br0" timeOffset="1213.776">140 66 17004 0 0,'0'0'1561'0'0,"0"0"-198"0"0,0 0-128 0 0,0 0-188 0 0,0 0-241 0 0,0 0-226 0 0,0 0-191 0 0,0 0-123 0 0,0 0-77 0 0,0 0-74 0 0,0 0-63 0 0,0 0-35 0 0,-16 11 2 0 0,-50 31-10 0 0,65-42-19 0 0,1 0 1 0 0,-1 0-1 0 0,0 0 1 0 0,1-1-1 0 0,-1 1 1 0 0,0 0-1 0 0,0 0 1 0 0,1 1-1 0 0,-1-1 1 0 0,0 0-1 0 0,0 0 1 0 0,1 0-1 0 0,-1 0 1 0 0,0 1-1 0 0,0-1 1 0 0,1 0-1 0 0,-1 1 1 0 0,0-1-1 0 0,1 0 1 0 0,-1 1-1 0 0,1-1 1 0 0,-1 1-1 0 0,1-1 1 0 0,-1 1-1 0 0,1-1 1 0 0,-1 1-1 0 0,1 0 1 0 0,-1-1-1 0 0,1 1 1 0 0,-1 0 0 0 0,1-1-1 0 0,0 1 1 0 0,-1 0-1 0 0,1-1 1 0 0,0 1-1 0 0,0 0 1 0 0,0 0-1 0 0,0-1 1 0 0,-1 1-1 0 0,1 0 1 0 0,0 0-1 0 0,0-1 1 0 0,0 1-1 0 0,1 0 1 0 0,-1-1-1 0 0,0 1 1 0 0,0 0-1 0 0,0 0 1 0 0,0-1-1 0 0,1 1 1 0 0,-1 0-1 0 0,0-1 1 0 0,1 1-1 0 0,-1 0 1 0 0,0-1-1 0 0,1 1 1 0 0,-1 0-1 0 0,1-1 1 0 0,-1 1-1 0 0,1 0 10 0 0,33 1-882 0 0,-32-2 735 0 0,37-7-2326 0 0,-14-1-2841 0 0,-17 5 2233 0 0,9-5-8640 0 0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8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0 685 4681 0 0,'0'0'2925'0'0,"0"0"-1497"0"0,0 0-515 0 0,0 0 30 0 0,0 0 146 0 0,0 0 48 0 0,0 0-65 0 0,0 0-89 0 0,0 0-84 0 0,0 0-49 0 0,0 0-73 0 0,0 0-102 0 0,0 0-102 0 0,27-32-95 0 0,85-104-50 0 0,-45 40 255 0 0,-52 76-600 0 0,-1-1 0 0 0,-1 0 0 0 0,-1 0 0 0 0,-1-1 1 0 0,0-1-1 0 0,-2 0 0 0 0,-1 0 0 0 0,-1-1 0 0 0,-1 1 0 0 0,0-2 1 0 0,-2 1-1 0 0,-1-1 0 0 0,-1 1 0 0 0,-2-23-83 0 0,0 45-34 0 0,-1-1-1 0 0,0 0 1 0 0,0 0-1 0 0,0 0 1 0 0,0 1-1 0 0,-1-1 1 0 0,1 0 0 0 0,-1 1-1 0 0,0-1 1 0 0,1 1-1 0 0,-1 0 1 0 0,0 0-1 0 0,0 0 1 0 0,0 0-1 0 0,-1 0 1 0 0,1 0 0 0 0,0 0-1 0 0,-1 0 1 0 0,0 1-1 0 0,1 0 1 0 0,-1-1-1 0 0,0 1 1 0 0,1 0 0 0 0,-1 0-1 0 0,0 1 1 0 0,0-1-1 0 0,0 0 1 0 0,0 1-1 0 0,0 0 1 0 0,0 0 0 0 0,0 0-1 0 0,0 0 1 0 0,0 0-1 0 0,0 0 1 0 0,1 1-1 0 0,-1-1 1 0 0,0 1 0 0 0,0 0-1 0 0,0 0 1 0 0,0 0-1 0 0,1 0 1 0 0,-1 1-1 0 0,1-1 1 0 0,-1 1 34 0 0,-4 2-50 0 0,0 1 1 0 0,1 0-1 0 0,0 0 1 0 0,0 0-1 0 0,0 1 0 0 0,1 0 1 0 0,-1 0-1 0 0,1 1 1 0 0,1-1-1 0 0,-1 1 0 0 0,1 0 1 0 0,1 0-1 0 0,-1 1 1 0 0,1-1-1 0 0,0 1 0 0 0,1 0 1 0 0,0-1-1 0 0,0 1 1 0 0,0 0-1 0 0,1 0 0 0 0,0 7 50 0 0,3-10 9 0 0,0-1-1 0 0,0 0 1 0 0,1 0-1 0 0,-1 0 1 0 0,1 0-1 0 0,0-1 1 0 0,0 1-1 0 0,0-1 1 0 0,0 1-1 0 0,0-1 1 0 0,1 0-1 0 0,0-1 1 0 0,0 1-1 0 0,-1 0 1 0 0,1-1-1 0 0,1 0 1 0 0,-1 0-1 0 0,0 0 1 0 0,0-1-1 0 0,1 1 1 0 0,-1-1-1 0 0,1 0 1 0 0,0 0-1 0 0,-1-1 1 0 0,1 1-1 0 0,-1-1 1 0 0,1 0-1 0 0,2 0-8 0 0,-6 0 6 0 0,27 2 155 0 0,1 0-1 0 0,0-2 1 0 0,-1-1-1 0 0,1-1 1 0 0,25-6-161 0 0,81-4 399 0 0,-134 12-380 0 0,0 0 0 0 0,0 0 0 0 0,0 0-1 0 0,1 1 1 0 0,-1-1 0 0 0,0 0 0 0 0,0 1 0 0 0,0-1 0 0 0,0 1-1 0 0,1 0 1 0 0,-1-1 0 0 0,0 1 0 0 0,0 0 0 0 0,0-1 0 0 0,0 1-1 0 0,-1 0 1 0 0,1 0 0 0 0,0 0 0 0 0,0 0 0 0 0,0 0 0 0 0,-1 0-1 0 0,1 0 1 0 0,0 0 0 0 0,-1 0 0 0 0,1 0 0 0 0,-1 0 0 0 0,0 1-1 0 0,1-1 1 0 0,-1 0 0 0 0,0 0 0 0 0,1 0 0 0 0,-1 1 0 0 0,0-1-1 0 0,0 0 1 0 0,0 0 0 0 0,0 1 0 0 0,0-1 0 0 0,-1 0 0 0 0,1 0-1 0 0,0 1 1 0 0,-1-1 0 0 0,1 0 0 0 0,0 0 0 0 0,-1 1-19 0 0,-18 56 739 0 0,-32 35-291 0 0,-15 45-581 0 0,66-137 64 0 0,-1 0 1 0 0,1 0-1 0 0,0 0 0 0 0,-1 0 1 0 0,1 0-1 0 0,0 0 0 0 0,-1 0 1 0 0,1 0-1 0 0,0 0 0 0 0,0 0 0 0 0,0 0 1 0 0,0 0-1 0 0,0 0 0 0 0,0 0 1 0 0,0 0-1 0 0,1 0 0 0 0,-1 0 1 0 0,0 0-1 0 0,0 0 0 0 0,1 0 0 0 0,-1 0 1 0 0,1 0-1 0 0,-1 0 0 0 0,1 0 1 0 0,-1 0-1 0 0,1 0 0 0 0,-1-1 1 0 0,1 1-1 0 0,0 0 0 0 0,0 0 1 0 0,-1-1-1 0 0,1 1 0 0 0,0 0 0 0 0,0-1 1 0 0,0 1-1 0 0,0-1 0 0 0,0 1 1 0 0,0-1-1 0 0,-1 1 0 0 0,1-1 1 0 0,0 0-1 0 0,0 1 0 0 0,1-1 0 0 0,-1 0 1 0 0,0 0-1 0 0,0 0 0 0 0,0 0 1 0 0,0 0-1 0 0,0 0 0 0 0,0 0 1 0 0,0 0-1 0 0,0 0 0 0 0,0 0 0 0 0,0-1 1 0 0,0 1-1 0 0,0 0 0 0 0,0-1 1 0 0,1 0 68 0 0,57-24-13320 0 0,-50 18 8154 0 0</inkml:trace>
</inkml:ink>
</file>

<file path=ppt/ink/ink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2:58.2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7182 158 10554 0 0,'0'0'4543'0'0,"0"0"-3022"0"0,0 0-913 0 0,0 0-176 0 0,0 0-69 0 0,0 0-1 0 0,0 0 27 0 0,0 0 83 0 0,0 0 80 0 0,0 0 12 0 0,0 0-44 0 0,2 30-141 0 0,7 100-143 0 0,28 156 322 0 0,-3 3-4869 0 0,-33-218-1549 0 0,-2-42-25 0 0,1-10-112 0 0</inkml:trace>
  <inkml:trace contextRef="#ctx0" brushRef="#br0" timeOffset="363.919">7008 239 10626 0 0,'0'0'1016'0'0,"0"0"-3"0"0,0 0-2 0 0,0 0 45 0 0,0 0-52 0 0,35-31-146 0 0,112-92-125 0 0,-140 116-642 0 0,0 1 0 0 0,1 0-1 0 0,0 0 1 0 0,0 1 0 0 0,0 0 0 0 0,1 0 0 0 0,0 1-1 0 0,0 0 1 0 0,0 1 0 0 0,0 0 0 0 0,3 0-91 0 0,7-2 192 0 0,-9 0-156 0 0,0 2 0 0 0,0-1 1 0 0,0 2-1 0 0,0-1 0 0 0,1 1 1 0 0,-1 1-1 0 0,0 0 0 0 0,1 0 0 0 0,0 1 1 0 0,-1 0-1 0 0,1 1 0 0 0,-1 0 0 0 0,0 1 1 0 0,1 0-1 0 0,-1 1 0 0 0,0 0 0 0 0,0 0 1 0 0,0 1-1 0 0,-1 1 0 0 0,1-1 1 0 0,-1 2-1 0 0,0-1 0 0 0,0 1 0 0 0,-1 0 1 0 0,0 1-1 0 0,0 0 0 0 0,0 0 0 0 0,-1 1 1 0 0,0 0-1 0 0,-1 0 0 0 0,0 1-36 0 0,-1-1 9 0 0,-2 0 0 0 0,1 1 0 0 0,-1 0 0 0 0,-1-1 0 0 0,1 1 0 0 0,-2 0 0 0 0,1 0 0 0 0,-1 0 0 0 0,0 0 0 0 0,-1 0 0 0 0,0 1 0 0 0,-1-1 0 0 0,1 0 0 0 0,-2 0 0 0 0,1 0 0 0 0,-2 0 0 0 0,1-1 0 0 0,-1 1 0 0 0,0 0 1 0 0,-1-1-1 0 0,0 0 0 0 0,0 0 0 0 0,-1 0 0 0 0,0 0 0 0 0,0 0-9 0 0,-21 21 20 0 0,-1 0 1 0 0,-2-2 0 0 0,-1-1 0 0 0,0-1 0 0 0,-2-2 0 0 0,-1-1-1 0 0,-12 5-20 0 0,39-22 13 0 0,-59 46 33 0 0,64-47-59 0 0,0-1 1 0 0,0 1-1 0 0,1-1 1 0 0,-1 1 0 0 0,1 0-1 0 0,0-1 1 0 0,0 1-1 0 0,0 0 1 0 0,1-1 0 0 0,-1 1-1 0 0,1-1 1 0 0,0 1-1 0 0,0-1 1 0 0,0 1 0 0 0,0-1-1 0 0,1 1 1 0 0,-1-1 0 0 0,1 0-1 0 0,0 0 1 0 0,0 0-1 0 0,0 0 1 0 0,1 0 0 0 0,-1 0-1 0 0,1-1 1 0 0,-1 1-1 0 0,4 2 13 0 0,-2-1 9 0 0,11 15 35 0 0,1-2 0 0 0,1 0 0 0 0,0-1 0 0 0,1-1 0 0 0,1 0-1 0 0,1-1 1 0 0,0-2 0 0 0,0 0 0 0 0,7 2-44 0 0,71 15-4670 0 0,-82-28-315 0 0,-10-1 1177 0 0,3 0-2872 0 0</inkml:trace>
  <inkml:trace contextRef="#ctx0" brushRef="#br0" timeOffset="681.953">8076 599 7602 0 0,'0'0'3262'0'0,"0"0"-1443"0"0,0 0-584 0 0,0 0-122 0 0,0 0-97 0 0,0 0-179 0 0,0 0-147 0 0,0 0-101 0 0,0 0-136 0 0,0 0-124 0 0,0 0-115 0 0,0 0-113 0 0,0 0-64 0 0,-21 32-58 0 0,-64 97-50 0 0,63-71-115 0 0,23-48 102 0 0,-1-7 66 0 0,1-1 1 0 0,-1 1 0 0 0,0 0 0 0 0,1 0-1 0 0,0 0 1 0 0,0-1 0 0 0,-1 1 0 0 0,2 0-1 0 0,-1-1 1 0 0,0 1 0 0 0,0-1 0 0 0,1 1-1 0 0,0-1 1 0 0,-1 0 0 0 0,1 1 0 0 0,0-1-1 0 0,0 0 1 0 0,0 0 0 0 0,0 0 0 0 0,1-1-1 0 0,-1 1 1 0 0,0 0 0 0 0,1-1 0 0 0,-1 0-1 0 0,1 1 1 0 0,0-1 0 0 0,-1 0 0 0 0,1 0-1 0 0,0-1 1 0 0,0 1 0 0 0,-1-1 0 0 0,1 1-1 0 0,1-1 18 0 0,3 1 115 0 0,-1 0 0 0 0,1-1 0 0 0,0 1-1 0 0,0-1 1 0 0,0-1 0 0 0,0 0-1 0 0,0 0 1 0 0,-1 0 0 0 0,1 0-1 0 0,0-1 1 0 0,-1-1 0 0 0,1 1-1 0 0,2-2-114 0 0,2-3 135 0 0,-1-1 1 0 0,-1 0-1 0 0,1 0 0 0 0,-1-1 0 0 0,-1 0 0 0 0,0 0 0 0 0,0-1 1 0 0,-1 0-1 0 0,0-1 0 0 0,0 1 0 0 0,-2-1 0 0 0,1-1 0 0 0,-1 1 0 0 0,-1-1 1 0 0,0 0-1 0 0,0 0 0 0 0,-2 0 0 0 0,1 0 0 0 0,-1 0 0 0 0,-1-1 1 0 0,0 1-1 0 0,-1-1 0 0 0,-1-1-135 0 0,1 7-251 0 0,0 1 1 0 0,-1-1 0 0 0,0 0-1 0 0,0 1 1 0 0,-1-1-1 0 0,0 1 1 0 0,0-1 0 0 0,0 1-1 0 0,-1 0 1 0 0,0 0-1 0 0,0 0 1 0 0,0 0-1 0 0,-1 0 1 0 0,-3-3 250 0 0,-50-29-9912 0 0,47 37 365 0 0</inkml:trace>
  <inkml:trace contextRef="#ctx0" brushRef="#br0" timeOffset="1012.992">8682 169 14915 0 0,'0'0'1288'0'0,"0"0"-595"0"0,0 0-325 0 0,0 0 34 0 0,0 0 55 0 0,0 0 39 0 0,0 0 17 0 0,0 0-62 0 0,0 0-47 0 0,0 0-49 0 0,-6 31-46 0 0,-18 100-52 0 0,17 45 264 0 0,8-126-561 0 0,3-1 0 0 0,1 1 0 0 0,3-1 0 0 0,2-1 0 0 0,6 14 40 0 0,10 38-4004 0 0,-26-99 2072 0 0,0-1-897 0 0,0 0-886 0 0,0-1-821 0 0,0-2 323 0 0</inkml:trace>
  <inkml:trace contextRef="#ctx0" brushRef="#br0" timeOffset="1216.102">8387 522 10522 0 0,'0'0'471'0'0,"0"0"-51"0"0,0 0 72 0 0,0 0 84 0 0,0 0 43 0 0,0 0 15 0 0,36 0 2 0 0,114 0-55 0 0,63-10 298 0 0,-60 2-4085 0 0,-7 8-8874 0 0,-128 0 11536 0 0</inkml:trace>
  <inkml:trace contextRef="#ctx0" brushRef="#br0" timeOffset="1862.129">9284 493 5937 0 0,'0'0'2924'0'0,"0"0"-797"0"0,0 0-643 0 0,0 0-366 0 0,0 0-192 0 0,0 0-88 0 0,0 0-25 0 0,0 0-28 0 0,0 0-65 0 0,0 0-75 0 0,0 0-91 0 0,0 0-113 0 0,0 0-79 0 0,-33 17-66 0 0,-102 55-62 0 0,62-17 49 0 0,68-50-333 0 0,0 0 0 0 0,0 1 0 0 0,1-1-1 0 0,0 1 1 0 0,0 0 0 0 0,0 1 0 0 0,1-1 0 0 0,-1 1-1 0 0,2-1 1 0 0,-1 1 0 0 0,1 0 0 0 0,0 0 0 0 0,0 0 0 0 0,1 0-1 0 0,0 0 1 0 0,0 2 50 0 0,1-8-18 0 0,1 1 1 0 0,-1-1-1 0 0,1 0 0 0 0,-1 1 1 0 0,1-1-1 0 0,-1 0 0 0 0,1 1 0 0 0,0-1 1 0 0,0 0-1 0 0,0 0 0 0 0,-1 1 0 0 0,1-1 1 0 0,0 0-1 0 0,1 0 0 0 0,-1 0 0 0 0,0 0 1 0 0,0 0-1 0 0,0-1 0 0 0,0 1 0 0 0,1 0 1 0 0,-1-1-1 0 0,0 1 0 0 0,1 0 1 0 0,-1-1-1 0 0,1 0 0 0 0,-1 1 0 0 0,0-1 1 0 0,1 0-1 0 0,-1 1 0 0 0,1-1 0 0 0,-1 0 1 0 0,1 0-1 0 0,-1 0 0 0 0,1-1 0 0 0,-1 1 1 0 0,1 0-1 0 0,0-1 18 0 0,58-12 548 0 0,69-93 747 0 0,-72 52-1232 0 0,-54 52-153 0 0,-1-1-1 0 0,1 1 1 0 0,-1 0 0 0 0,1 0 0 0 0,0 0 0 0 0,0 0 0 0 0,0 0-1 0 0,0 1 1 0 0,0-1 0 0 0,0 1 0 0 0,0 0 0 0 0,1 0 0 0 0,-1 0-1 0 0,0 0 1 0 0,1 1 0 0 0,-1 0 0 0 0,0-1 0 0 0,2 1 90 0 0,2 41-3012 0 0,-7-28 2732 0 0,-1-7-269 0 0,0 0-1 0 0,1 0 0 0 0,-1 0 0 0 0,1 0 1 0 0,0 0-1 0 0,1 0 0 0 0,-1 0 0 0 0,1 0 1 0 0,0-1-1 0 0,1 1 0 0 0,-1 0 0 0 0,1 0 1 0 0,0-1-1 0 0,1 1 0 0 0,-1-1 0 0 0,1 0 1 0 0,0 0-1 0 0,1 0 0 0 0,-1 0 0 0 0,1 0 1 0 0,0-1-1 0 0,0 1 0 0 0,0-1 0 0 0,1 0 0 0 0,-1-1 1 0 0,4 3 549 0 0,65 15-1350 0 0,-64-21 1816 0 0,0 0 1 0 0,-1-1 0 0 0,1 0-1 0 0,0 0 1 0 0,-1-1 0 0 0,0 0-1 0 0,1-1 1 0 0,-1 0-1 0 0,0 0 1 0 0,0-1 0 0 0,2-1-467 0 0,12-8 1944 0 0,-1-1 1 0 0,-1-1-1 0 0,0-1 1 0 0,-1-1-1 0 0,-1-1 1 0 0,5-6-1945 0 0,21-22 1194 0 0,-1-2 0 0 0,-3-1-1 0 0,14-25-1193 0 0,-42 56 51 0 0,-1 0-1 0 0,-1-1 1 0 0,-1 0-1 0 0,-1 0 0 0 0,0-1 1 0 0,-2 0-1 0 0,0-1 0 0 0,-1 1 1 0 0,-1-1-1 0 0,-1 0 1 0 0,-1 0-1 0 0,-1-7-50 0 0,-1 24-6 0 0,1 1-1 0 0,-1 0 1 0 0,0 0 0 0 0,0 0-1 0 0,0 0 1 0 0,-1 0 0 0 0,1-1-1 0 0,-1 1 1 0 0,1 0 0 0 0,-1 0-1 0 0,0 0 1 0 0,-1 0 0 0 0,1 0-1 0 0,0 0 1 0 0,-1 1 0 0 0,1-1-1 0 0,-1 0 1 0 0,0 1 0 0 0,0-1-1 0 0,0 1 1 0 0,0 0 0 0 0,-1-1-1 0 0,1 1 1 0 0,0 0 0 0 0,-1 0-1 0 0,0 1 1 0 0,1-1 0 0 0,-1 1-1 0 0,0-1 1 0 0,0 1 0 0 0,0 0-1 0 0,0 0 1 0 0,0 0 0 0 0,0 0-1 0 0,0 0 1 0 0,-1 1 6 0 0,-1 0-76 0 0,-1 0-1 0 0,1 1 1 0 0,-1 0 0 0 0,1 0 0 0 0,-1 0 0 0 0,1 0-1 0 0,0 1 1 0 0,0 0 0 0 0,0 0 0 0 0,0 0 0 0 0,0 1-1 0 0,0 0 1 0 0,0 0 0 0 0,1 0 0 0 0,-1 0 0 0 0,1 1-1 0 0,0 0 1 0 0,0 0 0 0 0,0 0 0 0 0,1 0 0 0 0,0 0-1 0 0,-1 1 1 0 0,2 0 0 0 0,-1-1 0 0 0,0 1 0 0 0,1 0-1 0 0,0 0 1 0 0,0 1 0 0 0,-1 3 76 0 0,2 156-105 0 0,7-130 166 0 0,1-1 1 0 0,3 0-1 0 0,0-1 1 0 0,2 0-1 0 0,2 0 1 0 0,1-2-1 0 0,10 16-61 0 0,86 167-997 0 0,-105-194-461 0 0,-4-8-3164 0 0,-2-11 1709 0 0,0-1-1338 0 0,0 0-757 0 0</inkml:trace>
  <inkml:trace contextRef="#ctx0" brushRef="#br0" timeOffset="2094.962">9468 386 12995 0 0,'0'0'3591'0'0,"0"0"-2805"0"0,0 0-706 0 0,0 0 264 0 0,0 0 300 0 0,0 0 140 0 0,0 0 46 0 0,0 0 35 0 0,35 5-19 0 0,114 17-53 0 0,27-19 883 0 0,-128-7-1458 0 0,207-23-1504 0 0,-201 18-3581 0 0,-2 0-4197 0 0,-35 6-171 0 0</inkml:trace>
  <inkml:trace contextRef="#ctx0" brushRef="#br0" timeOffset="2580.132">10306 629 8162 0 0,'0'0'2567'0'0,"0"0"-836"0"0,0 0-305 0 0,0 0 26 0 0,0 0-106 0 0,0 0-302 0 0,0 0-345 0 0,0 0-271 0 0,0 0-99 0 0,0 0 15 0 0,0 0 54 0 0,0 0 7 0 0,-1 17-52 0 0,-2 54-86 0 0,-10 32-724 0 0,13-101 133 0 0,0 6-2428 0 0,0-4-4394 0 0,0-3-3126 0 0</inkml:trace>
  <inkml:trace contextRef="#ctx0" brushRef="#br0" timeOffset="2727.495">10374 275 16155 0 0,'0'0'1001'0'0,"0"0"-689"0"0,0 0-256 0 0,0 0-208 0 0,0 0-264 0 0,0 0-161 0 0,0 0-207 0 0,0 0-224 0 0,0 0-448 0 0,0 0-985 0 0,0 0-1568 0 0,0 0-2672 0 0</inkml:trace>
  <inkml:trace contextRef="#ctx0" brushRef="#br0" timeOffset="3097.962">10655 824 10530 0 0,'0'0'3354'0'0,"0"0"-1372"0"0,0 0-467 0 0,0 0-64 0 0,0 0-181 0 0,0 0-223 0 0,0 0-187 0 0,0 0-136 0 0,0 0-144 0 0,0 0-149 0 0,-1-32-106 0 0,-3-99-123 0 0,11 68-20 0 0,-1 50-146 0 0,26-41-338 0 0,-30 53 207 0 0,-1 1 1 0 0,1 0 0 0 0,-1 0-1 0 0,1 0 1 0 0,-1 0 0 0 0,1 0-1 0 0,-1 0 1 0 0,1 0 0 0 0,-1 1-1 0 0,1-1 1 0 0,-1 0 0 0 0,1 1-1 0 0,-1 0 1 0 0,0-1 0 0 0,1 1-1 0 0,-1 0 1 0 0,0-1 0 0 0,1 1-1 0 0,-1 0 1 0 0,0 0 0 0 0,0 0-1 0 0,0 0 1 0 0,0 0 0 0 0,0 0-1 0 0,0 1 1 0 0,0-1 0 0 0,0 0-1 0 0,0 0 1 0 0,0 1 0 0 0,-1-1-1 0 0,1 0 1 0 0,0 1 0 0 0,-1-1-1 0 0,1 2 95 0 0,0-1-57 0 0,24 49-531 0 0,-24-46 677 0 0,0 1 0 0 0,1-1 0 0 0,-1 0 0 0 0,1 0 1 0 0,0-1-1 0 0,1 1 0 0 0,-1 0 0 0 0,1-1 0 0 0,0 1 1 0 0,0-1-1 0 0,0 0 0 0 0,1 0 0 0 0,-1 0 1 0 0,1 0-1 0 0,0-1 0 0 0,0 1 0 0 0,0-1 0 0 0,1 0 1 0 0,-1 0-1 0 0,1-1 0 0 0,-1 1 0 0 0,1-1 0 0 0,0 0 1 0 0,0 0-1 0 0,0-1 0 0 0,0 0 0 0 0,2 1-89 0 0,-1-2 310 0 0,1-1 0 0 0,-1 1 0 0 0,0-1 0 0 0,1-1 0 0 0,-1 1 0 0 0,0-1-1 0 0,0 0 1 0 0,0 0 0 0 0,0-1 0 0 0,-1 0 0 0 0,1 0 0 0 0,5-4-310 0 0,81-91 714 0 0,-79 78-1204 0 0,-3 5-2148 0 0,-2 5-3580 0 0,-7 7-341 0 0,0 3-4711 0 0</inkml:trace>
  <inkml:trace contextRef="#ctx0" brushRef="#br0" timeOffset="3917.572">11395 493 12163 0 0,'0'0'3183'0'0,"0"0"-1132"0"0,0 0-448 0 0,0 0-167 0 0,0 0-254 0 0,0 0-254 0 0,0 0-208 0 0,0 0-165 0 0,0 0-133 0 0,0 0-86 0 0,0 0-103 0 0,0 0-96 0 0,-3-7-63 0 0,-9-20-64 0 0,7 20-4 0 0,5 7-22 0 0,0 0-8 0 0,0 0-22 0 0,0 0 10 0 0,0 0 7 0 0,0 0 10 0 0,0 0 2 0 0,0 0-3 0 0,0 0 8 0 0,0 0 3 0 0,0 0 19 0 0,0 0 8 0 0,0 0 3 0 0,0 0 3 0 0,0 0 23 0 0,0 0-2 0 0,0 0 11 0 0,0 0 11 0 0,0 0-7 0 0,0 0 1 0 0,0 0 0 0 0,0 0 14 0 0,0 0 2 0 0,0 0 15 0 0,0 0 2 0 0,0 0-4 0 0,0 0 27 0 0,0 0-5 0 0,-34 0 297 0 0,26 2-441 0 0,-1 1 0 0 0,1 0 0 0 0,0 0 0 0 0,0 1 0 0 0,0 0 0 0 0,0 0 0 0 0,1 1 0 0 0,0 0 0 0 0,0 0 0 0 0,0 1 0 0 0,0 0 0 0 0,1 0 0 0 0,-1 1 32 0 0,2-2-59 0 0,0 1 0 0 0,0-1 0 0 0,0 1 0 0 0,1 0-1 0 0,0 0 1 0 0,0 1 0 0 0,0-1 0 0 0,1 1 0 0 0,0 0 0 0 0,1 0 0 0 0,-1 0 0 0 0,1 0 0 0 0,0 0 0 0 0,1 0 0 0 0,0 0 0 0 0,0 1 0 0 0,1-1-1 0 0,-1 1 1 0 0,2-1 0 0 0,-1 3 59 0 0,3-8 13 0 0,-1 1 0 0 0,1-1-1 0 0,-1 0 1 0 0,1 0 0 0 0,0 0-1 0 0,0 0 1 0 0,0-1-1 0 0,0 1 1 0 0,0-1 0 0 0,0 1-1 0 0,0-1 1 0 0,0 0 0 0 0,0 0-1 0 0,1-1 1 0 0,-1 1 0 0 0,0-1-1 0 0,1 1 1 0 0,-1-1-1 0 0,1 0 1 0 0,-1 0 0 0 0,0-1-1 0 0,1 1 1 0 0,-1-1 0 0 0,0 0-1 0 0,3 0-12 0 0,90-39 849 0 0,-69 25-752 0 0,39-24 60 0 0,-53 29-121 0 0,1 0-1 0 0,0 2 0 0 0,1 0 0 0 0,-1 0 1 0 0,1 1-1 0 0,1 1 0 0 0,-1 1 1 0 0,1 0-1 0 0,0 1 0 0 0,0 1 0 0 0,14-2-35 0 0,-27 7-11 0 0,-1 0 0 0 0,1 1 0 0 0,-1-1-1 0 0,0 0 1 0 0,0 1 0 0 0,0-1 0 0 0,0 1 0 0 0,0-1-1 0 0,0 1 1 0 0,-1 0 0 0 0,0 0 0 0 0,1 0-1 0 0,-1 0 1 0 0,0 0 0 0 0,0 0 0 0 0,-1 0 0 0 0,1 0-1 0 0,-1 1 1 0 0,1-1 0 0 0,-1 0 0 0 0,0 0-1 0 0,0 1 1 0 0,-1 2 11 0 0,1-3-8 0 0,1 45-84 0 0,-2 0 1 0 0,-2 0 0 0 0,-2-1 0 0 0,-7 22 91 0 0,-7 86-273 0 0,17-120 218 0 0,-1-1 0 0 0,-2 1-1 0 0,-1-1 1 0 0,-2 0 0 0 0,-1-1 0 0 0,-2 0-1 0 0,-12 28 56 0 0,-44 31 5 0 0,64-89-5 0 0,0 0 1 0 0,0 1-1 0 0,-1-2 0 0 0,1 1 1 0 0,-1 0-1 0 0,0-1 0 0 0,1 0 1 0 0,-1 0-1 0 0,0 0 1 0 0,-1 0-1 0 0,1 0 0 0 0,0-1 1 0 0,0 0-1 0 0,-1 0 0 0 0,1 0 1 0 0,0 0-1 0 0,-1-1 1 0 0,1 0-1 0 0,-1 0 0 0 0,1 0 1 0 0,-1 0-1 0 0,1-1 0 0 0,-1 0 1 0 0,0 0-1 0 0,0-3 19 0 0,0 0 1 0 0,0 0 0 0 0,1 0-1 0 0,0-1 1 0 0,0 0 0 0 0,0 0-1 0 0,0 0 1 0 0,1-1 0 0 0,0 1-1 0 0,0-1 1 0 0,0 1 0 0 0,1-1-1 0 0,0 0 1 0 0,0 0-1 0 0,0 0 1 0 0,1 0 0 0 0,0-1-1 0 0,0 1 1 0 0,1 0 0 0 0,-1 0-1 0 0,1-1 1 0 0,1 1 0 0 0,-1 0-1 0 0,1 0 1 0 0,0-1 0 0 0,1 1-1 0 0,-1 0 1 0 0,1 0 0 0 0,0 0-1 0 0,3-5-19 0 0,7-8-74 0 0,1-1 1 0 0,0 2-1 0 0,1 0 0 0 0,1 0 0 0 0,1 2 0 0 0,1 0 0 0 0,0 0 0 0 0,1 2 1 0 0,0 0-1 0 0,1 1 0 0 0,1 1 0 0 0,0 1 0 0 0,1 0 0 0 0,0 2 1 0 0,0 1-1 0 0,1 0 0 0 0,0 1 0 0 0,0 2 0 0 0,20-3 74 0 0,35-10-2478 0 0,-51 11-1152 0 0,-1-1-3697 0 0,-14 5-3703 0 0</inkml:trace>
  <inkml:trace contextRef="#ctx0" brushRef="#br0" timeOffset="-14506.128">1742 124 0 0 0,'0'0'1039'0'0,"0"0"379"0"0,0 0 366 0 0,0 0 206 0 0,0 0 77 0 0,0 0-49 0 0,0 0-163 0 0,0 0-208 0 0,9-11 2547 0 0,-11 7-3982 0 0,1 1 1 0 0,-1-1-1 0 0,0 1 1 0 0,0 0-1 0 0,0 0 1 0 0,-1 0-1 0 0,1 0 1 0 0,-1 0-1 0 0,1 1 1 0 0,-1-1-1 0 0,0 1 1 0 0,0-1-1 0 0,0 1 1 0 0,-1 0-1 0 0,1 0 1 0 0,0 1 0 0 0,-4-2-213 0 0,-2-3 230 0 0,-12-3-148 0 0,1 1 0 0 0,-1 1-1 0 0,-1 0 1 0 0,1 2 0 0 0,-1 1-1 0 0,0 0 1 0 0,0 2 0 0 0,0 0-1 0 0,0 1 1 0 0,-1 2 0 0 0,1 0-1 0 0,-5 2-81 0 0,14-2 23 0 0,-28 3-3 0 0,1 2 1 0 0,0 2-1 0 0,1 1 0 0 0,0 2 0 0 0,0 2 0 0 0,1 2 1 0 0,-20 11-21 0 0,49-22-4 0 0,-1 0 1 0 0,1 1-1 0 0,0 0 1 0 0,0 0-1 0 0,1 1 1 0 0,-1 1-1 0 0,1-1 1 0 0,1 1 0 0 0,-1 1-1 0 0,1-1 1 0 0,1 1-1 0 0,-6 7 4 0 0,11-11-8 0 0,-1-1-1 0 0,1 0 0 0 0,0 0 1 0 0,0 1-1 0 0,0-1 0 0 0,0 1 1 0 0,1-1-1 0 0,-1 1 0 0 0,1-1 0 0 0,0 1 1 0 0,0-1-1 0 0,0 1 0 0 0,0-1 1 0 0,1 1-1 0 0,-1-1 0 0 0,1 1 1 0 0,0-1-1 0 0,0 1 0 0 0,1-1 1 0 0,-1 0-1 0 0,0 0 0 0 0,1 0 1 0 0,0 0-1 0 0,0 0 0 0 0,0 0 1 0 0,0 0-1 0 0,0 0 0 0 0,1-1 1 0 0,-1 1-1 0 0,1-1 0 0 0,1 1 9 0 0,95 60-3 0 0,-55-46 61 0 0,1-3 0 0 0,1-1 0 0 0,0-3 0 0 0,1-1 0 0 0,0-3 0 0 0,14-1-58 0 0,-21-2 255 0 0,-47 5 526 0 0,-71 21-494 0 0,15-1-332 0 0,29-17 45 0 0,0 3 0 0 0,0 0 0 0 0,2 2 1 0 0,0 2-1 0 0,1 1 0 0 0,0 1 0 0 0,2 2 0 0 0,1 1 0 0 0,0 1 0 0 0,2 1 0 0 0,-19 24 0 0 0,41-45 0 0 0,1 1 0 0 0,1-1-1 0 0,-1 1 1 0 0,1-1 0 0 0,-1 1 0 0 0,1 0-1 0 0,1 0 1 0 0,-1 0 0 0 0,1 0-1 0 0,0 0 1 0 0,0 1 0 0 0,0-1 0 0 0,1 0-1 0 0,-1 0 1 0 0,1 1 0 0 0,1-1-1 0 0,-1 0 1 0 0,1 0 0 0 0,0 1 0 0 0,0-1-1 0 0,0 0 1 0 0,1 0 0 0 0,0 0-1 0 0,0 0 1 0 0,0 0 0 0 0,1-1 0 0 0,-1 1-1 0 0,1-1 1 0 0,0 1 0 0 0,1-1-1 0 0,-1 0 1 0 0,1 0 0 0 0,-1-1 0 0 0,1 1-1 0 0,0-1 1 0 0,0 0 0 0 0,1 0 0 0 0,1 1 0 0 0,12 4 61 0 0,1-1 0 0 0,-1-1 0 0 0,1-1 0 0 0,0-1 0 0 0,0-1 0 0 0,0 0 1 0 0,1-1-1 0 0,-1-1 0 0 0,0-1 0 0 0,1-1 0 0 0,-1-1 0 0 0,0 0 0 0 0,4-2-61 0 0,238-70-1311 0 0,-178 52-4728 0 0,-23 7-4233 0 0,-42 9 2797 0 0</inkml:trace>
  <inkml:trace contextRef="#ctx0" brushRef="#br0" timeOffset="-14258.981">2114 585 9858 0 0,'0'0'4372'0'0,"0"0"-2205"0"0,0 0-984 0 0,0 0-303 0 0,0 0-100 0 0,0 0-108 0 0,0 0-108 0 0,0 0-57 0 0,0 0-35 0 0,0 0-30 0 0,0 0-33 0 0,-33 25-63 0 0,-103 82-92 0 0,70-34-14 0 0,54-53-197 0 0,-7 6-253 0 0,2 1 0 0 0,1 1 0 0 0,2 0 1 0 0,0 1-1 0 0,2 1 0 0 0,-7 26 210 0 0,8-4-5450 0 0,8 2-4937 0 0,3-50 4294 0 0</inkml:trace>
  <inkml:trace contextRef="#ctx0" brushRef="#br0" timeOffset="-14018.469">1670 559 16764 0 0,'0'0'652'0'0,"0"0"-478"0"0,0 0-271 0 0,0 0 61 0 0,0 0 195 0 0,0 0 154 0 0,0 0 53 0 0,0 0 12 0 0,0 0-7 0 0,0 0-14 0 0,0 0-51 0 0,31 33-62 0 0,99 103-77 0 0,-48-72-24 0 0,-64-55-105 0 0,13 9-318 0 0,0-3 1 0 0,1 0-1 0 0,1-2 0 0 0,0-1 1 0 0,9 0 279 0 0,3-3-4243 0 0,0-6-3582 0 0,-35-3 992 0 0</inkml:trace>
  <inkml:trace contextRef="#ctx0" brushRef="#br0" timeOffset="-13721.027">2565 721 8930 0 0,'0'0'1738'0'0,"0"0"-170"0"0,0 0-88 0 0,0 0 13 0 0,0 0-72 0 0,0 0-199 0 0,0 0-237 0 0,0 0-230 0 0,0 0-209 0 0,0 0-153 0 0,0 0-73 0 0,0 0-58 0 0,0 0-62 0 0,-27 4-34 0 0,-82 12-34 0 0,60 1-14 0 0,45-11-104 0 0,-4 2-51 0 0,0-1 1 0 0,1 1-1 0 0,1 0 0 0 0,-1 0 0 0 0,1 1 0 0 0,1 0 1 0 0,0 0-1 0 0,0 0 0 0 0,0 1 0 0 0,1-1 0 0 0,1 1 0 0 0,0 0 1 0 0,0 0-1 0 0,1 1 0 0 0,0-1 0 0 0,1 0 0 0 0,0 1 1 0 0,0 1 36 0 0,2-10 3 0 0,-1 1 1 0 0,0-1 0 0 0,1 0 0 0 0,-1 0 0 0 0,1 0 0 0 0,0 0 0 0 0,0-1 0 0 0,0 1 0 0 0,0 0 0 0 0,0 0 0 0 0,0 0-1 0 0,0-1 1 0 0,0 1 0 0 0,1 0 0 0 0,-1-1 0 0 0,1 1 0 0 0,-1-1 0 0 0,1 0 0 0 0,0 0 0 0 0,0 1 0 0 0,-1-1 0 0 0,1 0 0 0 0,0 0-1 0 0,0-1 1 0 0,0 1 0 0 0,0 0 0 0 0,0-1 0 0 0,0 1 0 0 0,0-1 0 0 0,0 1 0 0 0,0-1 0 0 0,0 0 0 0 0,0 0 0 0 0,0 0-1 0 0,1 0-3 0 0,74-14 928 0 0,74-90 138 0 0,-62 35-956 0 0,-78 98-973 0 0,17 66-1189 0 0,24-52-5897 0 0,-37-37 2932 0 0,-5 1-2423 0 0</inkml:trace>
  <inkml:trace contextRef="#ctx0" brushRef="#br0" timeOffset="-13272.051">2901 1004 7434 0 0,'0'0'4244'0'0,"0"0"-1986"0"0,0 0-673 0 0,0 0-21 0 0,0 0-128 0 0,0 0-273 0 0,0 0-279 0 0,0 0-219 0 0,0 0-161 0 0,0 0-86 0 0,0 0-60 0 0,0 0-69 0 0,0 0-65 0 0,15-19-62 0 0,74-94 30 0 0,-1 37-115 0 0,-87 75-103 0 0,-1 1 0 0 0,1-1-1 0 0,-1 1 1 0 0,1 0 0 0 0,-1-1 0 0 0,1 1-1 0 0,0 0 1 0 0,-1-1 0 0 0,1 1 0 0 0,-1 0 0 0 0,1 0-1 0 0,0 0 1 0 0,-1 0 0 0 0,1-1 0 0 0,0 1-1 0 0,-1 0 1 0 0,1 0 0 0 0,0 0 0 0 0,-1 0 0 0 0,1 1-1 0 0,0-1 1 0 0,-1 0 0 0 0,1 0 0 0 0,0 0 0 0 0,-1 0-1 0 0,1 1 1 0 0,-1-1 0 0 0,1 0 0 0 0,0 0-1 0 0,-1 1 1 0 0,1-1 0 0 0,-1 1 0 0 0,1-1 0 0 0,-1 0-1 0 0,1 1 1 0 0,-1-1 0 0 0,1 1 0 0 0,-1-1-1 0 0,0 1 1 0 0,1-1 0 0 0,-1 1 0 0 0,0 0 0 0 0,1-1-1 0 0,-1 1 1 0 0,0-1 0 0 0,0 1 0 0 0,1 0-1 0 0,-1-1 1 0 0,0 1 0 0 0,0 0 0 0 0,0-1 0 0 0,0 1-1 0 0,0 0 27 0 0,0 44-455 0 0,0-33 501 0 0,-1 3-20 0 0,0-14-14 0 0,1 1 0 0 0,-1-1 0 0 0,1 0-1 0 0,-1 1 1 0 0,1-1 0 0 0,0 0 0 0 0,-1 1 0 0 0,1-1 0 0 0,0 0 0 0 0,0 1 0 0 0,0-1 0 0 0,0 1 0 0 0,0-1 0 0 0,0 0 0 0 0,0 1 0 0 0,1-1 0 0 0,-1 1 0 0 0,0-1 0 0 0,1 0 0 0 0,-1 1 0 0 0,1-1 0 0 0,0 0 0 0 0,-1 0 0 0 0,1 0 0 0 0,0 1 0 0 0,0-1 0 0 0,0 0 0 0 0,-1 0 0 0 0,1 0 0 0 0,0 0 0 0 0,1 0 0 0 0,-1 0 0 0 0,0 0 0 0 0,0-1 0 0 0,0 1 0 0 0,0 0 0 0 0,1-1-1 0 0,-1 1 1 0 0,0-1 0 0 0,1 1 0 0 0,-1-1 0 0 0,0 0 0 0 0,1 1 0 0 0,-1-1 0 0 0,0 0 0 0 0,1 0 0 0 0,-1 0 0 0 0,1 0 0 0 0,-1 0 0 0 0,0 0 0 0 0,2-1-12 0 0,8-2 94 0 0,0-1 0 0 0,-1-1 0 0 0,0 0 0 0 0,0-1 0 0 0,0 0 0 0 0,0 0 0 0 0,-1-1-1 0 0,0 0 1 0 0,0-1 0 0 0,0-1-94 0 0,9-6 101 0 0,99-67 243 0 0,-116 82-364 0 0,1 1-1 0 0,0 0 0 0 0,-1 0 0 0 0,1 0 0 0 0,-1 0 0 0 0,1 0 0 0 0,-1 1 1 0 0,0-1-1 0 0,1 0 0 0 0,-1 1 0 0 0,0-1 0 0 0,0 1 0 0 0,0-1 1 0 0,0 1-1 0 0,0-1 0 0 0,0 1 0 0 0,-1 0 0 0 0,1-1 0 0 0,0 1 0 0 0,-1 0 1 0 0,0 0-1 0 0,1 0 0 0 0,-1-1 0 0 0,0 1 0 0 0,0 0 0 0 0,0 0 1 0 0,0 0-1 0 0,0 0 0 0 0,0-1 0 0 0,0 1 0 0 0,-1 0 0 0 0,1 0 1 0 0,-1 0-1 0 0,1-1 0 0 0,-1 1 0 0 0,0 0 0 0 0,0 1 21 0 0,0 9-35 0 0,11 48-1354 0 0,26-40-5551 0 0,-26-18 1339 0 0,-3 1-3341 0 0</inkml:trace>
  <inkml:trace contextRef="#ctx0" brushRef="#br0" timeOffset="-12836.48">3640 831 7586 0 0,'0'0'538'0'0,"0"0"8"0"0,0 0 266 0 0,0 0 244 0 0,0 0 123 0 0,0 0-67 0 0,0 0-199 0 0,-4 34-219 0 0,-12 106-176 0 0,12 18 593 0 0,5-112-926 0 0,-10 95 921 0 0,9-140-1054 0 0,-1 0 0 0 0,1 0 0 0 0,0 0 0 0 0,-1 0 0 0 0,1 0 0 0 0,-1 0 0 0 0,1 0 0 0 0,-1 0 0 0 0,1 0 0 0 0,-1 0 0 0 0,0-1 1 0 0,1 1-1 0 0,-1 0 0 0 0,0 0 0 0 0,0 0 0 0 0,1-1 0 0 0,-1 1 0 0 0,0-1 0 0 0,0 1 0 0 0,0 0 0 0 0,0-1 0 0 0,0 0 0 0 0,0 1 0 0 0,0-1 0 0 0,0 1 0 0 0,0-1 1 0 0,0 0-1 0 0,0 0 0 0 0,0 0 0 0 0,0 0 0 0 0,0 0 0 0 0,0 0 0 0 0,-1 0 0 0 0,1 0 0 0 0,0 0 0 0 0,0 0 0 0 0,0 0 0 0 0,0-1 0 0 0,0 1 0 0 0,0 0 1 0 0,0-1-1 0 0,0 1 0 0 0,0-1 0 0 0,0 1 0 0 0,0-1 0 0 0,1 0 0 0 0,-1 1 0 0 0,0-1 0 0 0,0 0 0 0 0,0 1 0 0 0,1-1 0 0 0,-1 0 0 0 0,0 0 0 0 0,1 0 0 0 0,-1 0 1 0 0,1 0-1 0 0,-1 0 0 0 0,1 0 0 0 0,-1 0 0 0 0,1 0 0 0 0,0 0 0 0 0,-1 0 0 0 0,1 0 0 0 0,0 0 0 0 0,0 0 0 0 0,0 0 0 0 0,0 0 0 0 0,0 0 0 0 0,0 0 1 0 0,0-1-54 0 0,-2-23 94 0 0,1-1-1 0 0,1 0 0 0 0,2 0 1 0 0,0 1-1 0 0,2-1 0 0 0,1 1 0 0 0,0-1 1 0 0,2 1-1 0 0,1 1 0 0 0,1 0 1 0 0,2 0-1 0 0,0 1 0 0 0,1 0 0 0 0,1 0 1 0 0,1 2-1 0 0,1 0 0 0 0,1 0 0 0 0,1 2 1 0 0,1 0-1 0 0,0 1 0 0 0,19-14-92 0 0,-25 22-41 0 0,0 0 0 0 0,1 1 0 0 0,1 1-1 0 0,0 0 1 0 0,0 0 0 0 0,0 2 0 0 0,1 0 0 0 0,0 0-1 0 0,1 1 42 0 0,-14 5-2 0 0,0-1 0 0 0,0 1-1 0 0,0 0 1 0 0,0 0-1 0 0,1 0 1 0 0,-1 0-1 0 0,0 0 1 0 0,0 0 0 0 0,0 1-1 0 0,0-1 1 0 0,0 1-1 0 0,0-1 1 0 0,0 1-1 0 0,0 0 1 0 0,0 0 0 0 0,0 0-1 0 0,0 0 1 0 0,0 0-1 0 0,0 0 1 0 0,-1 0-1 0 0,1 1 1 0 0,0-1-1 0 0,-1 1 1 0 0,1-1 0 0 0,-1 1-1 0 0,0-1 1 0 0,1 1-1 0 0,-1 0 1 0 0,0 0-1 0 0,0 0 1 0 0,0 0 0 0 0,0 0-1 0 0,-1 0 1 0 0,1 0-1 0 0,0 0 1 0 0,-1 0-1 0 0,1 0 1 0 0,-1 0 0 0 0,0 0-1 0 0,0 0 1 0 0,0 1-1 0 0,0 0 3 0 0,-12 91 440 0 0,9-88-437 0 0,-1 1 0 0 0,1-1-1 0 0,-1 1 1 0 0,0-1 0 0 0,-1 0 0 0 0,0 0 0 0 0,0-1-1 0 0,0 0 1 0 0,0 1 0 0 0,-1-2 0 0 0,0 1 0 0 0,0-1-1 0 0,0 0 1 0 0,0 0 0 0 0,-1 0 0 0 0,1-1 0 0 0,-1 0 0 0 0,0-1-1 0 0,0 1 1 0 0,0-1 0 0 0,-1-1 0 0 0,1 1 0 0 0,0-1-1 0 0,-1 0 1 0 0,1-1 0 0 0,0 0 0 0 0,-3 0-3 0 0,-24-19-2937 0 0,20-1-6155 0 0,10 15-1812 0 0</inkml:trace>
  <inkml:trace contextRef="#ctx0" brushRef="#br0" timeOffset="-12554.706">4463 124 13995 0 0,'0'0'900'0'0,"0"0"-132"0"0,0 0 178 0 0,0 0 233 0 0,0 0 53 0 0,0 0-118 0 0,0 0-175 0 0,0 0-166 0 0,0 0-137 0 0,-16 34-120 0 0,-48 107-134 0 0,34-46 34 0 0,21-41-340 0 0,2 1 0 0 0,2 0 0 0 0,3 0 0 0 0,4 55-76 0 0,2-54-196 0 0,3 74-3388 0 0,-10-122 994 0 0,-5-5-5467 0 0,4-3 961 0 0</inkml:trace>
  <inkml:trace contextRef="#ctx0" brushRef="#br0" timeOffset="-7570.217">4641 780 0 0 0,'0'0'1383'0'0,"0"0"-152"0"0,0 0 37 0 0,0 0 127 0 0,0 0 52 0 0,0 0-119 0 0,0 0-250 0 0,0 0-274 0 0,0 0-210 0 0,0 0-118 0 0,0 0-46 0 0,7 14 1647 0 0,52-2 2297 0 0,-49-9-4180 0 0,1 0-1 0 0,-1 0 1 0 0,1-1-1 0 0,-1 0 1 0 0,1-1-1 0 0,0 0 1 0 0,0 0-1 0 0,-1-2 1 0 0,1 1-1 0 0,0-1 1 0 0,0-1-1 0 0,-1 0 1 0 0,1 0-1 0 0,-1-1 1 0 0,0 0 0 0 0,1-1-1 0 0,-1 0 1 0 0,-1-1-1 0 0,1 0 1 0 0,-1-1-1 0 0,0 0 1 0 0,0 0-1 0 0,-1 0 1 0 0,1-2-1 0 0,-1 1 1 0 0,-1-1-1 0 0,7-7-193 0 0,-12 12-4 0 0,0 0 0 0 0,0 0 0 0 0,0 1 0 0 0,-1-1 0 0 0,1-1 0 0 0,0 1 0 0 0,-1 0 0 0 0,0 0 0 0 0,0 0 0 0 0,0-1 0 0 0,0 1 0 0 0,-1 0 0 0 0,1-1 0 0 0,-1 1 0 0 0,0-1 0 0 0,0 1 0 0 0,0-1 0 0 0,0 1 0 0 0,-1 0 0 0 0,0-1 0 0 0,1 1 0 0 0,-1 0 0 0 0,0-1 0 0 0,0 1 0 0 0,-1 0 0 0 0,1 0 0 0 0,-1 0 0 0 0,0 0 0 0 0,1 0 0 0 0,-2 0 4 0 0,-7-3-316 0 0,-1 0-1 0 0,-1 0 0 0 0,1 2 0 0 0,-1-1 1 0 0,0 1-1 0 0,0 1 0 0 0,0 0 0 0 0,0 1 1 0 0,0 0-1 0 0,-1 1 0 0 0,1 1 0 0 0,-1 0 1 0 0,1 0-1 0 0,-4 1 317 0 0,3 0-44 0 0,-1 1 0 0 0,0 0 0 0 0,1 0 0 0 0,-1 1 0 0 0,1 1 0 0 0,0 0 0 0 0,0 1 0 0 0,1 1 0 0 0,-1 0 0 0 0,1 0 1 0 0,0 1-1 0 0,1 1 0 0 0,0 0 0 0 0,0 1 0 0 0,1 0 0 0 0,0 0 0 0 0,0 1 0 0 0,1 0 0 0 0,0 1 0 0 0,1 0 0 0 0,0 0 0 0 0,-5 11 44 0 0,10-15 76 0 0,0-1 0 0 0,0 1 0 0 0,0 0 0 0 0,1 0 0 0 0,0 0 0 0 0,0 0 0 0 0,1 1-1 0 0,0-1 1 0 0,0 1 0 0 0,1-1 0 0 0,0 0 0 0 0,0 1 0 0 0,1-1 0 0 0,0 1 0 0 0,0-1 0 0 0,1 0 0 0 0,-1 0 0 0 0,2 0 0 0 0,-1 0 0 0 0,1 0-1 0 0,0 0 1 0 0,0 0 0 0 0,1-1 0 0 0,0 0 0 0 0,0 0 0 0 0,1 0 0 0 0,-1 0 0 0 0,1-1 0 0 0,5 5-76 0 0,16 3 184 0 0,0-2 0 0 0,0-1 0 0 0,1-1 0 0 0,0-1 0 0 0,0-1 0 0 0,1-2 0 0 0,0-1 0 0 0,0-1 0 0 0,0-1 0 0 0,0-1 0 0 0,0-2 0 0 0,1-1 0 0 0,1-1-184 0 0,-23 3 11 0 0,35-4-218 0 0,0 0-1 0 0,-1-3 1 0 0,0-2 0 0 0,31-10 207 0 0,26-11-9432 0 0,-78 22-1749 0 0</inkml:trace>
  <inkml:trace contextRef="#ctx0" brushRef="#br0" timeOffset="-6192.733">661 1398 0 0 0,'0'0'1130'0'0,"0"0"266"0"0,0 0 68 0 0,0 0-122 0 0,0 0-270 0 0,0 0-222 0 0,0 0-118 0 0,0 0-4 0 0,3-2 84 0 0,61-10 5245 0 0,243 13 142 0 0,413-5-3907 0 0,-102 0-1510 0 0,-22-11-87 0 0,402 11 433 0 0,-232-7-575 0 0,-213 11-231 0 0,-423-15-150 0 0,-81 14-4516 0 0,-35 3 2517 0 0,1-1-1889 0 0,-7 1-3479 0 0,-4 1-3377 0 0</inkml:trace>
  <inkml:trace contextRef="#ctx0" brushRef="#br0" timeOffset="-893.013">5869 912 11146 0 0,'0'0'1026'0'0,"0"0"6"0"0,0 0 43 0 0,0 0 155 0 0,0 0 41 0 0,0 0-161 0 0,0 0-240 0 0,0 0-247 0 0,0 0-176 0 0,0 0-99 0 0,0 0-62 0 0,-2 3-26 0 0,-7 10-5 0 0,7-10 1 0 0,2-3 23 0 0,0 0-8 0 0,0 0-30 0 0,0 0-56 0 0,0 0-55 0 0,0 0-54 0 0,0 0-62 0 0,0 0-52 0 0,0 0-129 0 0,0 0-258 0 0,0-11-5220 0 0,0 7-1341 0 0,0 0-2184 0 0</inkml:trace>
  <inkml:trace contextRef="#ctx0" brushRef="#br0" timeOffset="-650.107">5685 515 11218 0 0,'0'0'80'0'0,"0"0"-176"0"0,0 0 88 0 0,0 0 184 0 0,0 0 24 0 0,0 0-96 0 0,0 0-184 0 0,0 0-256 0 0,0 0-192 0 0,0 0-328 0 0,0 0-872 0 0,0 0-1833 0 0,0 0-1024 0 0</inkml:trace>
  <inkml:trace contextRef="#ctx0" brushRef="#br0" timeOffset="36855.168">2436 1619 12115 0 0,'0'0'1620'0'0,"0"0"-126"0"0,0 0-103 0 0,0 0-102 0 0,0 0-142 0 0,0 0-208 0 0,0 0-235 0 0,0 0-210 0 0,0 0-204 0 0,0 0-139 0 0,0 0-40 0 0,0 0-18 0 0,0 0 7 0 0,-9 20 32 0 0,-26 66 45 0 0,10 27 522 0 0,24-85-593 0 0,-2 77 135 0 0,5 0 0 0 0,11 68-241 0 0,2 102-1420 0 0,-28-292-7706 0 0,7 9 3640 0 0,3 1-2016 0 0</inkml:trace>
  <inkml:trace contextRef="#ctx0" brushRef="#br0" timeOffset="35670.361">326 1984 3841 0 0,'0'0'880'0'0,"0"0"-125"0"0,0 0 18 0 0,0 0 192 0 0,0 0 151 0 0,0 0 17 0 0,0 0-66 0 0,0 0-128 0 0,0 0-135 0 0,0 0-138 0 0,0 0-106 0 0,-33 9-85 0 0,-101 30-34 0 0,64-2 502 0 0,62-31-811 0 0,1 0 0 0 0,0 0 0 0 0,0 1 1 0 0,1 0-1 0 0,0 0 0 0 0,0 0 0 0 0,1 1 0 0 0,0 0 0 0 0,0 0 1 0 0,1 0-1 0 0,0 1 0 0 0,0-1 0 0 0,1 1 0 0 0,0 0 0 0 0,1 0 1 0 0,-1 0-1 0 0,2 0 0 0 0,0 1 0 0 0,0-1 0 0 0,0 9-132 0 0,2-6 51 0 0,0 0 0 0 0,1-1 0 0 0,0 0 0 0 0,1 1 0 0 0,0-1 0 0 0,1 0 0 0 0,0 0 0 0 0,1-1 0 0 0,0 1 0 0 0,1-1 0 0 0,0 0 0 0 0,0 0 0 0 0,1-1 0 0 0,0 0 0 0 0,1 0 1 0 0,0-1-1 0 0,0 0 0 0 0,1 0 0 0 0,0-1 0 0 0,3 1-51 0 0,4 4 16 0 0,1 0 0 0 0,0-2 0 0 0,1 0 0 0 0,0-1 0 0 0,1-1-1 0 0,0-1 1 0 0,0-1 0 0 0,1 0 0 0 0,0-1 0 0 0,0-1 0 0 0,6-1-16 0 0,1 1-143 0 0,1-3-1 0 0,-1 0 0 0 0,0-1 1 0 0,0-2-1 0 0,1-1 0 0 0,-1-1 1 0 0,-1-1-1 0 0,27-9 144 0 0,59-36-4413 0 0,-45 6-4830 0 0,-51 32 4851 0 0</inkml:trace>
  <inkml:trace contextRef="#ctx0" brushRef="#br0" timeOffset="36006.032">983 2079 8522 0 0,'0'0'1225'0'0,"0"0"-300"0"0,0 0 4 0 0,0 0 165 0 0,0 0 119 0 0,0 0-94 0 0,0 0-177 0 0,0 0-185 0 0,0 0-230 0 0,0 0-156 0 0,0 0-114 0 0,0 0-71 0 0,-30 27-54 0 0,-90 82-27 0 0,117-108-98 0 0,1 1 1 0 0,-1-1-1 0 0,1 0 0 0 0,0 1 1 0 0,-1 0-1 0 0,1 0 0 0 0,0 0 1 0 0,0 0-1 0 0,0 0 0 0 0,1 0 1 0 0,-1 0-1 0 0,0 0 0 0 0,1 1 1 0 0,-1-1-1 0 0,1 1 0 0 0,0-1 1 0 0,0 1-1 0 0,0-1 0 0 0,0 1 1 0 0,0 0-1 0 0,1 0 0 0 0,-1-1 1 0 0,1 1-1 0 0,-1 0 0 0 0,1 0 1 0 0,0 0-8 0 0,1 7 45 0 0,-1-4-19 0 0,-1-1 1 0 0,1 1-1 0 0,0 0 1 0 0,0 0-1 0 0,1 0 0 0 0,0 0 1 0 0,0 0-1 0 0,0 0 0 0 0,1-1 1 0 0,0 1-1 0 0,0 0 1 0 0,0-1-1 0 0,1 1 0 0 0,0-1 1 0 0,0 0-1 0 0,0 0 1 0 0,0 0-1 0 0,1-1 0 0 0,0 1 1 0 0,0-1-1 0 0,0 0 0 0 0,1 0 1 0 0,-1 0-1 0 0,1 0 1 0 0,0-1-1 0 0,0 0 0 0 0,0 0 1 0 0,2 1-27 0 0,5-1 152 0 0,1 0 1 0 0,-1-1-1 0 0,1 0 1 0 0,-1-1 0 0 0,1-1-1 0 0,0 0 1 0 0,-1 0-1 0 0,1-1 1 0 0,-1-1-1 0 0,1 0 1 0 0,-1-1-1 0 0,0 0 1 0 0,0-1 0 0 0,0 0-1 0 0,0-1 1 0 0,0 0-1 0 0,-1-1 1 0 0,0-1-1 0 0,-1 1 1 0 0,1-2 0 0 0,-1 1-1 0 0,0-1 1 0 0,-1-1-1 0 0,0 0 1 0 0,-1 0-1 0 0,1-1 1 0 0,-2 0-1 0 0,1 0 1 0 0,-2-1 0 0 0,1 0-1 0 0,-1 0 1 0 0,-1-1-1 0 0,2-6-152 0 0,-4 11-5 0 0,0 1 0 0 0,-1-1 0 0 0,0 0 0 0 0,-1 0 1 0 0,1 0-1 0 0,-1 0 0 0 0,-1 0 0 0 0,1 0 0 0 0,-1 0 0 0 0,-1 0 0 0 0,1-1 0 0 0,-1 1 0 0 0,0 0 0 0 0,-1 0 0 0 0,1 0 0 0 0,-2 1 0 0 0,1-1 0 0 0,-1 0 1 0 0,0 1-1 0 0,0 0 0 0 0,0-1 0 0 0,-1 1 0 0 0,0 0 5 0 0,-4 0-339 0 0,1-1-1 0 0,-1 1 1 0 0,0 1 0 0 0,0-1-1 0 0,-1 1 1 0 0,0 1 0 0 0,0 0-1 0 0,0 0 1 0 0,0 0 0 0 0,0 1 0 0 0,-1 1-1 0 0,1 0 1 0 0,-1 0 0 0 0,0 1-1 0 0,0 0 1 0 0,0 0 0 0 0,1 1-1 0 0,-1 1 1 0 0,-7 0 339 0 0,-23 14-4396 0 0,18 2-2488 0 0,13-9 411 0 0</inkml:trace>
  <inkml:trace contextRef="#ctx0" brushRef="#br0" timeOffset="36472.149">1357 2496 11314 0 0,'0'0'1349'0'0,"0"0"-256"0"0,0 0 37 0 0,0 0 175 0 0,0 0 98 0 0,0 0-93 0 0,0 0-231 0 0,0 0-234 0 0,0 0-231 0 0,0 0-195 0 0,11-32-121 0 0,34-97-111 0 0,0 43 36 0 0,-30 67-183 0 0,80-87-146 0 0,-95 162-1791 0 0,-2-46 1912 0 0,0-5-10 0 0,1 0-1 0 0,-1 0 1 0 0,1 0 0 0 0,0 0 0 0 0,0 0 0 0 0,1 0 0 0 0,0 0 0 0 0,-1 0 0 0 0,2 1 0 0 0,-1-1 0 0 0,1 0-1 0 0,0 0 1 0 0,0 0 0 0 0,0 0 0 0 0,0 0 0 0 0,1 0 0 0 0,0 0 0 0 0,0 0 0 0 0,2 1-5 0 0,-2-2 78 0 0,1-1 1 0 0,0 0-1 0 0,1 0 1 0 0,-1 0-1 0 0,0-1 0 0 0,1 1 1 0 0,-1-1-1 0 0,1 0 1 0 0,0 0-1 0 0,0 0 1 0 0,0 0-1 0 0,0-1 0 0 0,0 0 1 0 0,0 0-1 0 0,0 0 1 0 0,1 0-1 0 0,-1 0 1 0 0,0-1-1 0 0,1 0 1 0 0,-1 0-1 0 0,0 0 0 0 0,0 0 1 0 0,1-1-1 0 0,-1 0 1 0 0,0 0-1 0 0,0 0 1 0 0,0 0-1 0 0,0-1 1 0 0,0 1-1 0 0,0-1 0 0 0,0 0 1 0 0,0 0-1 0 0,2-2-78 0 0,108-69 2031 0 0,-85 53-1846 0 0,-20 15-135 0 0,-1 0 0 0 0,0 0 0 0 0,-1-1 0 0 0,1 0 0 0 0,-1-1 0 0 0,0 1 1 0 0,-1-1-1 0 0,0-1 0 0 0,0 1 0 0 0,1-3-50 0 0,-1-44-1103 0 0,-18 23-3791 0 0,8 24-1006 0 0,2 3-5661 0 0</inkml:trace>
  <inkml:trace contextRef="#ctx0" brushRef="#br0" timeOffset="40860.422">2031 2079 4681 0 0,'0'0'1360'0'0,"0"0"37"0"0,0 0 198 0 0,0 0 257 0 0,0 0 23 0 0,0 0-225 0 0,0 0-319 0 0,0 0-279 0 0,0 0-211 0 0,0 0-164 0 0,0 0-171 0 0,18-4-144 0 0,116-25 333 0 0,124-22-102 0 0,-146 25-2466 0 0,-1 5-3616 0 0,-71 16-181 0 0,-14 2-1765 0 0</inkml:trace>
  <inkml:trace contextRef="#ctx0" brushRef="#br0" timeOffset="42328.071">3100 2098 6041 0 0,'0'0'1269'0'0,"0"0"38"0"0,0 0 133 0 0,0 0 168 0 0,0 0-32 0 0,0 0-199 0 0,0 0-326 0 0,0 0-343 0 0,-31 5-221 0 0,-98 20-129 0 0,66 3 49 0 0,54-19-327 0 0,-3-1-19 0 0,1 1 1 0 0,0 1-1 0 0,1 0 0 0 0,0 0 0 0 0,1 1 1 0 0,0 1-1 0 0,0-1 0 0 0,1 1 1 0 0,1 1-1 0 0,0-1 0 0 0,0 1 0 0 0,2 0 1 0 0,-1 1-1 0 0,2 0 0 0 0,0-1 0 0 0,0 2 1 0 0,2-1-1 0 0,-1 2-61 0 0,3-12 10 0 0,-1-1-1 0 0,1 1 1 0 0,0 0 0 0 0,0-1 0 0 0,0 1-1 0 0,1 0 1 0 0,-1-1 0 0 0,1 1 0 0 0,0 0-1 0 0,0-1 1 0 0,0 1 0 0 0,0-1 0 0 0,1 1-1 0 0,0-1 1 0 0,-1 0 0 0 0,1 0 0 0 0,0 0-1 0 0,1 0 1 0 0,-1 0 0 0 0,0 0 0 0 0,1 0-1 0 0,0-1 1 0 0,-1 1 0 0 0,1-1 0 0 0,0 0-1 0 0,0 0 1 0 0,1 0 0 0 0,-1 0-1 0 0,0 0 1 0 0,1-1 0 0 0,-1 1 0 0 0,1-1-1 0 0,2 0-9 0 0,3 1 124 0 0,-1 0 0 0 0,1-1 0 0 0,0 0-1 0 0,0-1 1 0 0,0 0 0 0 0,0-1 0 0 0,0 0 0 0 0,-1 0-1 0 0,1 0 1 0 0,0-1 0 0 0,-1-1 0 0 0,1 0-1 0 0,-1 0 1 0 0,0 0 0 0 0,0-1 0 0 0,0 0-1 0 0,0-1 1 0 0,5-4-124 0 0,123-109 1360 0 0,57-84-865 0 0,-193 203-525 0 0,0-1 1 0 0,0 0-1 0 0,0 0 1 0 0,0 1-1 0 0,0-1 1 0 0,0 0-1 0 0,0 0 1 0 0,1 1-1 0 0,-1-1 1 0 0,0 0-1 0 0,0 0 1 0 0,0 1-1 0 0,0-1 1 0 0,1 0-1 0 0,-1 0 1 0 0,0 0-1 0 0,0 1 1 0 0,0-1-1 0 0,1 0 1 0 0,-1 0-1 0 0,0 0 1 0 0,0 0-1 0 0,1 0 1 0 0,-1 1-1 0 0,0-1 1 0 0,0 0-1 0 0,1 0 1 0 0,-1 0-1 0 0,0 0 1 0 0,0 0-1 0 0,1 0 1 0 0,-1 0-1 0 0,0 0 1 0 0,1 0-1 0 0,-1 0 1 0 0,0 0-1 0 0,0 0 1 0 0,1 0-1 0 0,-1 0 1 0 0,0 0-1 0 0,0-1 1 0 0,1 1-1 0 0,-1 0 1 0 0,0 0-1 0 0,0 0 1 0 0,1 0-1 0 0,-1 0 1 0 0,0-1-1 0 0,0 1 30 0 0,0 11 96 0 0,-8 176-277 0 0,9-181 205 0 0,0-1 1 0 0,1 1-1 0 0,-1-1 1 0 0,1 0-1 0 0,0 0 1 0 0,1 0-1 0 0,-1 0 0 0 0,1 0 1 0 0,0 0-1 0 0,0-1 1 0 0,1 1-1 0 0,-1-1 1 0 0,1 0-1 0 0,0 0 1 0 0,0 0-1 0 0,1-1 1 0 0,-1 1-1 0 0,1-1 1 0 0,-1 0-1 0 0,1 0 1 0 0,0-1-1 0 0,0 0 1 0 0,0 0-1 0 0,1 0 1 0 0,-1 0-1 0 0,0-1 1 0 0,1 1-1 0 0,-1-1 1 0 0,1-1-1 0 0,-1 1 1 0 0,1-1-1 0 0,-1 0 1 0 0,1 0-1 0 0,0-1 0 0 0,-1 0 1 0 0,1 0-1 0 0,-1 0 1 0 0,0 0-1 0 0,1-1 1 0 0,-1 0-1 0 0,0 0 1 0 0,3-2-25 0 0,10-11 158 0 0,-1 0 0 0 0,-1-1 0 0 0,0-1-1 0 0,-1-1 1 0 0,-1 0 0 0 0,5-9-158 0 0,37-46 141 0 0,124-95 12 0 0,-173 162-180 0 0,0 1 0 0 0,1 0 0 0 0,0 0 0 0 0,-1 0 0 0 0,2 1 0 0 0,-1 0 0 0 0,0 1 0 0 0,1 0-1 0 0,-1 0 1 0 0,1 1 0 0 0,0 0 0 0 0,5 0 27 0 0,-4 57-368 0 0,-10-54 408 0 0,0 1 0 0 0,0-1 0 0 0,0 0 0 0 0,0 0 0 0 0,-1 1 0 0 0,1-1 0 0 0,0 0 0 0 0,-1 0 0 0 0,1 1 0 0 0,0-1 0 0 0,-1 0 0 0 0,1 0 0 0 0,-1 0 0 0 0,0 0 0 0 0,1 0 0 0 0,-1 0 0 0 0,0 0 0 0 0,0 0 0 0 0,0 0 0 0 0,0 0 0 0 0,0 0 0 0 0,0 0-1 0 0,0-1 1 0 0,0 1 0 0 0,0 0 0 0 0,0-1 0 0 0,0 1 0 0 0,0-1 0 0 0,0 1 0 0 0,-1-1 0 0 0,1 1 0 0 0,0-1 0 0 0,0 0 0 0 0,0 0 0 0 0,-1 0 0 0 0,1 0 0 0 0,0 0 0 0 0,0 0 0 0 0,-1 0 0 0 0,1 0 0 0 0,0 0 0 0 0,-1 0 0 0 0,1-1 0 0 0,0 1 0 0 0,-1 0-40 0 0,-59-19 75 0 0,54 19-113 0 0,0 0-1 0 0,0 0 1 0 0,0 0 0 0 0,0 1 0 0 0,0 0 0 0 0,0 1 0 0 0,0-1 0 0 0,1 1 0 0 0,-1 1-1 0 0,1-1 1 0 0,-1 1 0 0 0,1 0 0 0 0,0 1 0 0 0,0-1 0 0 0,0 1 0 0 0,1 1 0 0 0,-1-1-1 0 0,1 1 1 0 0,0-1 0 0 0,0 2 0 0 0,1-1 0 0 0,-3 4 38 0 0,3-2-12 0 0,0 1 0 0 0,1 0 1 0 0,0-1-1 0 0,0 1 0 0 0,1 0 0 0 0,0 1 1 0 0,0-1-1 0 0,1 0 0 0 0,0 0 0 0 0,0 1 1 0 0,1-1-1 0 0,0 0 0 0 0,1 1 0 0 0,0-1 1 0 0,0 0-1 0 0,1 3 12 0 0,3-1 4 0 0,1-1 1 0 0,0 0 0 0 0,0 0-1 0 0,1 0 1 0 0,0 0 0 0 0,0-1-1 0 0,1-1 1 0 0,0 1-1 0 0,0-1 1 0 0,1 0 0 0 0,0-1-1 0 0,0 0 1 0 0,1-1-1 0 0,0 0 1 0 0,0 0 0 0 0,0-1-1 0 0,0 0 1 0 0,0-1 0 0 0,1 0-1 0 0,0 0 1 0 0,0-1-1 0 0,-1-1 1 0 0,1 0 0 0 0,0-1-1 0 0,0 0 1 0 0,9-1-5 0 0,9-3 85 0 0,1-1 1 0 0,-1-1 0 0 0,0-2-1 0 0,-1-1 1 0 0,0-1-1 0 0,0-2 1 0 0,-1 0-1 0 0,-1-2 1 0 0,0-1-1 0 0,-1-1 1 0 0,-1-1 0 0 0,0-1-1 0 0,19-20-85 0 0,4 0 15 0 0,-2-2 1 0 0,-2-1-1 0 0,-2-3 0 0 0,-2-1 0 0 0,-2-3 1 0 0,-1 0-1 0 0,5-15-15 0 0,-32 47-80 0 0,0-1-1 0 0,0 0 1 0 0,-2 0 0 0 0,0 0 0 0 0,-1-1-1 0 0,-1 0 1 0 0,-1-1 0 0 0,0 1 0 0 0,-1 0 0 0 0,-1-1-1 0 0,-1 0 1 0 0,-1 0 0 0 0,-1-15 80 0 0,0 32-5 0 0,1 0 0 0 0,0 1 0 0 0,-1-1 0 0 0,1 0-1 0 0,-1 0 1 0 0,0 0 0 0 0,1 0 0 0 0,-1 0 0 0 0,0 0 0 0 0,0 1 0 0 0,-1-1 0 0 0,1 0 0 0 0,0 1 0 0 0,0-1 0 0 0,-1 1 0 0 0,1-1-1 0 0,-1 1 1 0 0,1 0 0 0 0,-1 0 0 0 0,0 0 0 0 0,1-1 0 0 0,-1 2 0 0 0,0-1 0 0 0,0 0 0 0 0,0 0 0 0 0,0 0 0 0 0,1 1 0 0 0,-1-1 0 0 0,0 1-1 0 0,0 0 1 0 0,0-1 0 0 0,0 1 0 0 0,0 0 0 0 0,0 0 0 0 0,0 0 0 0 0,0 1 0 0 0,-2-1 5 0 0,-70 30-224 0 0,61-14 245 0 0,1 1 0 0 0,0 0 1 0 0,2 1-1 0 0,0 0 0 0 0,1 0 1 0 0,1 1-1 0 0,0 0 1 0 0,2 0-1 0 0,0 1 0 0 0,1 0 1 0 0,1 0-1 0 0,1 0 0 0 0,1 1 1 0 0,1-1-1 0 0,0 1 0 0 0,3 11-21 0 0,-2 9 60 0 0,1-1 0 0 0,3 1 0 0 0,1-1 0 0 0,8 29-60 0 0,-4-15 20 0 0,-3 1-1 0 0,-2-1 1 0 0,-3 51-20 0 0,-12-49-55 0 0,10-107-9487 0 0,1 22 426 0 0,0 18 3197 0 0</inkml:trace>
  <inkml:trace contextRef="#ctx0" brushRef="#br0" timeOffset="42594.017">4225 1825 9250 0 0,'0'0'2501'0'0,"0"0"-381"0"0,0 0-297 0 0,0 0-261 0 0,0 0-383 0 0,0 0-417 0 0,0 0-296 0 0,0 0-57 0 0,0 0 93 0 0,0 0 109 0 0,0 0 82 0 0,0 0-56 0 0,0 0-98 0 0,30 8-84 0 0,97 24-56 0 0,-6-24 249 0 0,-3-7-622 0 0,125-2 87 0 0,-85-13-9553 0 0,-138 10-374 0 0</inkml:trace>
  <inkml:trace contextRef="#ctx0" brushRef="#br0" timeOffset="46229.49">5655 2138 3537 0 0,'0'0'1923'0'0,"0"0"-476"0"0,0 0-119 0 0,0 0 118 0 0,0 0 102 0 0,0 0-65 0 0,0 0-187 0 0,0 0-205 0 0,0 0-195 0 0,0 0-185 0 0,0 0-160 0 0,-3 8-148 0 0,-18 88 958 0 0,22-87-1292 0 0,0 0-1 0 0,0 0 0 0 0,1 0 0 0 0,0 0 1 0 0,1 0-1 0 0,-1-1 0 0 0,2 1 0 0 0,-1-1 1 0 0,1 0-1 0 0,1 0 0 0 0,-1 0 0 0 0,1-1 1 0 0,1 1-1 0 0,-1-1 0 0 0,1 0 1 0 0,0-1-1 0 0,1 1 0 0 0,0-1 0 0 0,0-1 1 0 0,5 4-69 0 0,-7-5 51 0 0,1 0 1 0 0,-1-1 0 0 0,1 0-1 0 0,0 0 1 0 0,0 0 0 0 0,0-1-1 0 0,0 0 1 0 0,0 0 0 0 0,0-1-1 0 0,1 1 1 0 0,-1-2 0 0 0,1 1 0 0 0,-1 0-1 0 0,1-1 1 0 0,-1 0 0 0 0,1-1-1 0 0,-1 0 1 0 0,0 0 0 0 0,1 0-1 0 0,-1 0 1 0 0,0-1 0 0 0,0 0 0 0 0,0-1-1 0 0,0 1 1 0 0,0-1 0 0 0,0 0-1 0 0,-1-1 1 0 0,6-3-52 0 0,17-17 247 0 0,-1-2 1 0 0,-1-1-1 0 0,-1-1 0 0 0,-1-1 0 0 0,12-20-247 0 0,-19 23 28 0 0,-17 25-109 0 0,0 1-116 0 0,0 13-953 0 0,1 125 783 0 0,1-134 393 0 0,0 0-1 0 0,0 0 0 0 0,0 0 1 0 0,1-1-1 0 0,-1 1 0 0 0,1-1 1 0 0,0 0-1 0 0,0 0 0 0 0,0 0 1 0 0,0 0-1 0 0,1 0 0 0 0,-1-1 1 0 0,1 1-1 0 0,0-1 0 0 0,-1 0 1 0 0,1 0-1 0 0,0 0 0 0 0,0-1 1 0 0,1 1-1 0 0,-1-1 0 0 0,0 0 1 0 0,0 0-1 0 0,1-1 0 0 0,-1 1 1 0 0,0-1-1 0 0,1 0 0 0 0,-1 0 1 0 0,0 0-1 0 0,1-1 0 0 0,-1 0 1 0 0,0 1-1 0 0,0-2 0 0 0,1 1 1 0 0,-1 0-1 0 0,0-1 0 0 0,0 0 1 0 0,0 0-1 0 0,-1 0 0 0 0,1 0 1 0 0,2-2-26 0 0,10-6 189 0 0,-1-1 1 0 0,0-1-1 0 0,-1 0 1 0 0,0-1 0 0 0,-1 0-1 0 0,0-1 1 0 0,-1-1-1 0 0,-1 0 1 0 0,0 0-1 0 0,-1-1 1 0 0,-1-1-1 0 0,-1 1 1 0 0,0-2-1 0 0,-1 1 1 0 0,4-15-190 0 0,-16 8-1608 0 0,-1 23-3719 0 0,-4 4-5623 0 0,8 0 3675 0 0</inkml:trace>
  <inkml:trace contextRef="#ctx0" brushRef="#br0" timeOffset="46474.064">6823 2157 15491 0 0,'0'0'975'0'0,"0"0"-387"0"0,0 0-64 0 0,0 0 101 0 0,0 0 24 0 0,0 0-121 0 0,0 0-177 0 0,0 0-154 0 0,0 0-109 0 0,0 0-40 0 0,0 0-30 0 0,0 0-62 0 0,0 0-95 0 0,-3 30-157 0 0,-5 94-258 0 0,7-105-300 0 0,-1 3 141 0 0,3-21-2451 0 0,-1 5-3495 0 0,0-6-1000 0 0</inkml:trace>
  <inkml:trace contextRef="#ctx0" brushRef="#br0" timeOffset="46727.083">6692 1774 17452 0 0,'0'0'464'0'0,"0"0"-248"0"0,0 0-208 0 0,0 0-232 0 0,0 0-408 0 0,0 0-729 0 0,0 0-575 0 0,0 0-160 0 0,0 0-593 0 0,0 0-1376 0 0,0 0-1072 0 0</inkml:trace>
  <inkml:trace contextRef="#ctx0" brushRef="#br0" timeOffset="46958.073">7240 1520 10898 0 0,'0'0'879'0'0,"0"0"-405"0"0,0 0 0 0 0,0 0 223 0 0,0 0 192 0 0,0 0 83 0 0,0 0-8 0 0,0 0-110 0 0,0 0-170 0 0,0 0-158 0 0,0 0-130 0 0,0 0-102 0 0,0 0-64 0 0,1 35-36 0 0,2 113-23 0 0,6 140 335 0 0,-8-237-462 0 0,0 6-16 0 0,-3-1-1 0 0,-1 0 0 0 0,-10 40-27 0 0,-15 37-198 0 0,24-181-16003 0 0,4 37 12372 0 0</inkml:trace>
  <inkml:trace contextRef="#ctx0" brushRef="#br0" timeOffset="47212.917">7014 1991 8138 0 0,'0'0'1140'0'0,"0"0"24"0"0,0 0 171 0 0,0 0 79 0 0,0 0-105 0 0,0 0-202 0 0,0 0-174 0 0,33-13-157 0 0,106-40-183 0 0,-15 12 271 0 0,-98 33-1462 0 0,97-41 1115 0 0,-86 26-4164 0 0,-7-7-4610 0 0,-23 23 1469 0 0</inkml:trace>
  <inkml:trace contextRef="#ctx0" brushRef="#br0" timeOffset="47594.047">7623 1575 3921 0 0,'0'0'1328'0'0,"0"0"398"0"0,0 0 408 0 0,0 0 119 0 0,0 0-181 0 0,-2 33-388 0 0,-11 106-381 0 0,-5 17 844 0 0,0 238-904 0 0,17-394-1235 0 0,1 1-1 0 0,0 0 1 0 0,0 0 0 0 0,-1 0 0 0 0,1-1-1 0 0,0 1 1 0 0,0 0 0 0 0,0 0 0 0 0,0 0-1 0 0,0 0 1 0 0,0 0 0 0 0,0-1 0 0 0,0 1-1 0 0,0 0 1 0 0,1 0 0 0 0,-1 0 0 0 0,0-1-1 0 0,0 1 1 0 0,1 0 0 0 0,-1 0 0 0 0,1-1-1 0 0,-1 1 1 0 0,0 0 0 0 0,1 0 0 0 0,-1-1-1 0 0,1 1 1 0 0,0-1 0 0 0,-1 1 0 0 0,1 0-1 0 0,0-1 1 0 0,-1 1 0 0 0,1-1 0 0 0,0 1-1 0 0,-1-1 1 0 0,1 0 0 0 0,0 1 0 0 0,0-1-1 0 0,-1 0 1 0 0,1 0 0 0 0,0 1 0 0 0,0-1-1 0 0,0 0 1 0 0,0 0 0 0 0,-1 0 0 0 0,1 0-1 0 0,0 0 1 0 0,0 0 0 0 0,0 0 0 0 0,0 0-1 0 0,-1 0 1 0 0,1-1 0 0 0,0 1 0 0 0,0 0-1 0 0,0 0 1 0 0,0-1-8 0 0,38-29 946 0 0,175-197 651 0 0,-213 228-1599 0 0,0-1 0 0 0,0 0 0 0 0,0 1 1 0 0,1-1-1 0 0,-1 1 0 0 0,0 0 0 0 0,0-1 1 0 0,0 1-1 0 0,-1 0 0 0 0,1-1 0 0 0,0 1 1 0 0,0 0-1 0 0,0 0 0 0 0,0 0 0 0 0,-1 0 1 0 0,1 0-1 0 0,0 0 0 0 0,-1 0 1 0 0,1 0-1 0 0,-1 0 0 0 0,1 0 0 0 0,-1 0 1 0 0,0 0-1 0 0,1 0 0 0 0,-1 0 0 0 0,0 0 1 0 0,0 1-1 0 0,0-1 0 0 0,0 0 0 0 0,0 0 1 0 0,0 0-1 0 0,0 0 0 0 0,0 1 0 0 0,0-1 1 0 0,0 0-1 0 0,-1 0 0 0 0,1 0 0 0 0,0 0 1 0 0,-1 0-1 0 0,1 0 0 0 0,-1 0 1 0 0,1 1-1 0 0,-1-1 0 0 0,0-1 0 0 0,0 2 2 0 0,0 6 72 0 0,2 124 204 0 0,0-127-294 0 0,0-1 0 0 0,0 1 0 0 0,0 0 0 0 0,0-1 0 0 0,1 1 0 0 0,0-1 0 0 0,0 1 1 0 0,0-1-1 0 0,1 0 0 0 0,-1 0 0 0 0,1 0 0 0 0,0 0 0 0 0,0 0 0 0 0,0-1 0 0 0,3 2 18 0 0,40 14-3935 0 0,-32-19-256 0 0,-1 0-3866 0 0,-7 0 1460 0 0</inkml:trace>
  <inkml:trace contextRef="#ctx0" brushRef="#br0" timeOffset="48575.056">8474 2370 0 0 0,'0'0'863'0'0,"0"0"218"0"0,0 0 374 0 0,0 0 408 0 0,0 0 171 0 0,0 0-113 0 0,0 0-224 0 0,0 0-195 0 0,0 0-164 0 0,0 0-154 0 0,34-14-152 0 0,106-45-152 0 0,-39-2 796 0 0,-87 47-1357 0 0,14-10-14 0 0,-1-1 0 0 0,-2-2-1 0 0,0 0 1 0 0,-2-1 0 0 0,-1-2-1 0 0,-2 0 1 0 0,-1-1 0 0 0,-1-1-1 0 0,5-15-304 0 0,-20 38 18 0 0,0 0 1 0 0,0-1-1 0 0,-1 1 0 0 0,0-1 0 0 0,-1 1 0 0 0,0-1 0 0 0,0 0 0 0 0,-1 0 1 0 0,-1 1-1 0 0,0-6-18 0 0,-1 13-65 0 0,1-1 1 0 0,-1 1-1 0 0,0 0 1 0 0,0 1 0 0 0,0-1-1 0 0,0 0 1 0 0,0 1-1 0 0,0-1 1 0 0,-1 1 0 0 0,1-1-1 0 0,0 1 1 0 0,-1 0-1 0 0,1 0 1 0 0,-1 0 0 0 0,1 0-1 0 0,-1 1 1 0 0,0-1-1 0 0,1 1 1 0 0,-1 0 0 0 0,0-1-1 0 0,1 1 1 0 0,-1 0-1 0 0,0 1 1 0 0,1-1 0 0 0,-1 0-1 0 0,0 1 1 0 0,1-1-1 0 0,-1 1 1 0 0,1 0 0 0 0,-1 0-1 0 0,1 0 1 0 0,-1 0-1 0 0,1 0 1 0 0,0 1 0 0 0,-1-1-1 0 0,1 1 1 0 0,0 0-1 0 0,0-1 1 0 0,0 1-1 0 0,0 0 1 0 0,-1 2 64 0 0,-4 2-32 0 0,-1 1 0 0 0,2 1 0 0 0,-1 0 0 0 0,1 0 0 0 0,0 0 0 0 0,0 0 0 0 0,1 1 1 0 0,0 0-1 0 0,1 0 0 0 0,0 0 0 0 0,0 1 0 0 0,1-1 0 0 0,0 1 0 0 0,1 0 0 0 0,0 0 0 0 0,1 0 0 0 0,0 0 0 0 0,0 0 0 0 0,1 0 0 0 0,0 0 0 0 0,1 1 0 0 0,1 1 32 0 0,1-5 18 0 0,1-1 0 0 0,0 1-1 0 0,1-1 1 0 0,0 0-1 0 0,0 0 1 0 0,0-1 0 0 0,0 0-1 0 0,1 0 1 0 0,0 0-1 0 0,0-1 1 0 0,0 1 0 0 0,1-1-1 0 0,-1-1 1 0 0,1 1 0 0 0,0-1-1 0 0,0-1 1 0 0,0 1-1 0 0,1-1 1 0 0,-1 0-18 0 0,19 4 113 0 0,-1-1 1 0 0,1-1-1 0 0,0-1 0 0 0,0-1 1 0 0,0-1-1 0 0,0-2 1 0 0,7-1-114 0 0,107-30 504 0 0,-162 77 434 0 0,-51 104-401 0 0,69-68-1546 0 0,15-71-1569 0 0,6-9-5600 0 0,-16-1 7444 0 0,3 0-8300 0 0</inkml:trace>
  <inkml:trace contextRef="#ctx0" brushRef="#br0" timeOffset="48878.302">9639 1917 8970 0 0,'0'0'1220'0'0,"0"0"-233"0"0,0 0-28 0 0,0 0 0 0 0,0 0-138 0 0,0 0-183 0 0,-18 33-183 0 0,-55 101-121 0 0,53-71 75 0 0,21-54-302 0 0,0-4 11 0 0,1 0 0 0 0,-1 0 1 0 0,1 0-1 0 0,0 0 0 0 0,1-1 0 0 0,-1 1 0 0 0,1-1 0 0 0,0 1 0 0 0,0-1 0 0 0,0 0 0 0 0,1 0 0 0 0,-1-1 0 0 0,1 1 0 0 0,0-1 0 0 0,0 1 0 0 0,0-1 0 0 0,1 0 0 0 0,-1-1 0 0 0,1 1 1 0 0,0-1-1 0 0,-1 0 0 0 0,1 0 0 0 0,0 0 0 0 0,0-1 0 0 0,0 0 0 0 0,0 0 0 0 0,0 0 0 0 0,1-1 0 0 0,-1 1 0 0 0,0-1 0 0 0,0 0 0 0 0,0-1 0 0 0,1 1 0 0 0,-1-1 0 0 0,0 0 0 0 0,0 0 0 0 0,0-1 1 0 0,0 0-1 0 0,0 0 0 0 0,-1 0 0 0 0,1 0 0 0 0,4-3-118 0 0,2-1 93 0 0,0 1 0 0 0,-1-2 0 0 0,1 0 0 0 0,-1 0 0 0 0,-1-1 0 0 0,1 0 0 0 0,-1 0 0 0 0,-1-1 0 0 0,1 0 0 0 0,-2-1 0 0 0,1 0 0 0 0,-1 0 0 0 0,-1-1 0 0 0,0 0 0 0 0,0 0 0 0 0,-1 0 0 0 0,-1 0 0 0 0,0-1 0 0 0,0 0 0 0 0,-1 0 0 0 0,-1 0 0 0 0,0 0 0 0 0,0-1 0 0 0,-1-4-93 0 0,-1 14-112 0 0,0 1 0 0 0,-1-1 0 0 0,1 1 0 0 0,0-1 0 0 0,-1 1 0 0 0,1 0 0 0 0,-1-1 0 0 0,0 1 0 0 0,0 0 0 0 0,0-1 0 0 0,0 1 0 0 0,0 0 0 0 0,-1 0 0 0 0,1 0 0 0 0,-1 0 0 0 0,1 0 0 0 0,-1 0 0 0 0,0 0 0 0 0,1 1 0 0 0,-1-1 0 0 0,0 0 0 0 0,0 1 0 0 0,0 0 0 0 0,-1-1 0 0 0,1 1 0 0 0,0 0 0 0 0,0 0 0 0 0,-1 0 0 0 0,1 1 0 0 0,0-1 0 0 0,-1 0 0 0 0,-1 1 112 0 0,-52-6-9816 0 0,40 6 166 0 0</inkml:trace>
  <inkml:trace contextRef="#ctx0" brushRef="#br0" timeOffset="49199.803">10040 2028 10634 0 0,'0'0'2106'0'0,"0"0"-542"0"0,0 0-277 0 0,0 0-141 0 0,0 0-303 0 0,0 0-316 0 0,0 0-203 0 0,0 0-95 0 0,0 0-52 0 0,0 0-41 0 0,0 0-45 0 0,0 0-58 0 0,0 0-22 0 0,0 24-7 0 0,0 76-11 0 0,0-98 9 0 0,0 0-1 0 0,-1-1 0 0 0,1 1 1 0 0,0 0-1 0 0,0 0 0 0 0,0-1 0 0 0,0 1 1 0 0,0 0-1 0 0,0-1 0 0 0,0 1 1 0 0,1 0-1 0 0,-1-1 0 0 0,1 1 1 0 0,-1-1-1 0 0,1 1 0 0 0,0 0 0 0 0,-1-1 1 0 0,1 1-1 0 0,0-1 0 0 0,0 0 1 0 0,0 1-1 0 0,0-1 0 0 0,0 0 0 0 0,1 1 1 0 0,-1-1-1 0 0,0 0 0 0 0,0 0 1 0 0,1 0-1 0 0,0 0-1 0 0,3 2 21 0 0,-1 0 86 0 0,1 0-1 0 0,0-1 1 0 0,0 1-1 0 0,0-1 1 0 0,1 0-1 0 0,-1 0 1 0 0,1-1 0 0 0,-1 0-1 0 0,1 0 1 0 0,-1 0-1 0 0,1 0 1 0 0,-1-1-1 0 0,1 0 1 0 0,0 0 0 0 0,-1-1-1 0 0,1 0 1 0 0,-1 0-1 0 0,1 0 1 0 0,-1 0-1 0 0,1-1 1 0 0,-1 0 0 0 0,0 0-1 0 0,3-2-106 0 0,5-2 271 0 0,0 0 0 0 0,-1-1 0 0 0,1-1 0 0 0,-2 0 1 0 0,1-1-1 0 0,-1 0 0 0 0,-1-1 0 0 0,6-6-271 0 0,-6 5 61 0 0,-1-1 1 0 0,0 0 0 0 0,0-1-1 0 0,-1 1 1 0 0,-1-2 0 0 0,0 1-1 0 0,-1-1 1 0 0,-1 0 0 0 0,0 0-1 0 0,0 0 1 0 0,-1-6-62 0 0,3-19-4619 0 0,-5-2-4747 0 0,-2 37-1111 0 0</inkml:trace>
  <inkml:trace contextRef="#ctx0" brushRef="#br0" timeOffset="50164.259">10838 1947 9194 0 0,'0'0'3721'0'0,"0"0"-1723"0"0,0 0-533 0 0,0 0-61 0 0,0 0-167 0 0,0 0-277 0 0,0 0-281 0 0,0 0-215 0 0,0 0-163 0 0,0 0-122 0 0,0 0-75 0 0,0 0-61 0 0,-28-2-45 0 0,-85-3-12 0 0,49 20-23 0 0,55-8 22 0 0,0 0-69 0 0,-1 0 0 0 0,1 1 0 0 0,0 0 1 0 0,1 0-1 0 0,0 1 0 0 0,0 1 1 0 0,1-1-1 0 0,0 1 0 0 0,1 0 1 0 0,0 0-1 0 0,0 1 0 0 0,1 0 0 0 0,-3 10 84 0 0,7-19-17 0 0,0 0 1 0 0,0 0-1 0 0,1 0 0 0 0,-1 1 0 0 0,0-1 0 0 0,1 0 0 0 0,-1 0 0 0 0,1 1 0 0 0,0-1 0 0 0,-1 0 0 0 0,1 1 0 0 0,0-1 0 0 0,1 0 1 0 0,-1 1-1 0 0,0-1 0 0 0,1 0 0 0 0,-1 0 0 0 0,1 1 0 0 0,0-1 0 0 0,-1 0 0 0 0,1 0 0 0 0,0 0 0 0 0,1 0 0 0 0,-1 0 0 0 0,0 0 1 0 0,0 0-1 0 0,1 0 0 0 0,-1 0 0 0 0,1-1 0 0 0,0 1 0 0 0,-1 0 0 0 0,1-1 0 0 0,0 0 0 0 0,0 1 0 0 0,0-1 0 0 0,0 0 0 0 0,0 0 1 0 0,0 0-1 0 0,1 0 0 0 0,-1 0 0 0 0,0-1 0 0 0,0 1 0 0 0,1-1 0 0 0,-1 1 0 0 0,2-1 17 0 0,106-6 408 0 0,-41-17-29 0 0,-57 18-325 0 0,0 0 0 0 0,0 1 0 0 0,1 0 0 0 0,-1 1 0 0 0,1 0 1 0 0,0 1-1 0 0,0 0 0 0 0,0 1 0 0 0,0 1 0 0 0,0 0 0 0 0,0 0 0 0 0,1 2-54 0 0,-10 1 16 0 0,0 0-1 0 0,0 0 1 0 0,-1 1-1 0 0,1 0 0 0 0,-1-1 1 0 0,0 1-1 0 0,0 1 1 0 0,0-1-1 0 0,-1 0 1 0 0,1 0-1 0 0,-1 1 1 0 0,0 0-1 0 0,0-1 0 0 0,-1 1 1 0 0,1 0-1 0 0,-1 0 1 0 0,0 0-1 0 0,-1 0 1 0 0,1 0-1 0 0,-1 0 0 0 0,0 0 1 0 0,0 0-1 0 0,0 0 1 0 0,-1 0-1 0 0,0 0 1 0 0,0 2-16 0 0,1 0-2 0 0,-2 54-234 0 0,-3 0-1 0 0,-2 0 1 0 0,-3 0-1 0 0,-2-1 0 0 0,-6 10 237 0 0,14-54-101 0 0,0-1-1 0 0,-1 0 1 0 0,0 0 0 0 0,-1 0-1 0 0,-1 0 1 0 0,0-1-1 0 0,-1 0 1 0 0,-1-1-1 0 0,0 0 1 0 0,-1 0-1 0 0,0-1 1 0 0,-1 0 0 0 0,-1-1-1 0 0,-10 9 102 0 0,20-18-133 0 0,0 0-1 0 0,-1-1 1 0 0,1 1-1 0 0,0-1 1 0 0,-1 1-1 0 0,1-1 1 0 0,-1 0 0 0 0,0 0-1 0 0,1 0 1 0 0,-1 0-1 0 0,0-1 1 0 0,0 1-1 0 0,1-1 1 0 0,-1 1-1 0 0,0-1 1 0 0,0 0 0 0 0,0 0-1 0 0,0 0 1 0 0,0-1-1 0 0,1 1 1 0 0,-1-1-1 0 0,0 1 1 0 0,0-1-1 0 0,1 0 1 0 0,-1 0 0 0 0,0 0-1 0 0,1-1 1 0 0,-1 1-1 0 0,1 0 1 0 0,0-1-1 0 0,-1 0 1 0 0,1 1 0 0 0,0-1-1 0 0,-1-2 134 0 0,2-13-6 0 0,0 0-1 0 0,2 0 0 0 0,0-1 1 0 0,1 1-1 0 0,1 0 1 0 0,0 0-1 0 0,2 1 1 0 0,-1-1-1 0 0,2 1 0 0 0,0 0 1 0 0,2 0-1 0 0,-1 1 1 0 0,9-13 6 0 0,3-11 66 0 0,86-183 68 0 0,71-101-1088 0 0,-60 121-702 0 0,-105 182 1420 0 0,0-1 0 0 0,-2 0 1 0 0,0-1-1 0 0,-1 0 0 0 0,-2 0 0 0 0,0-1 0 0 0,-1 1 1 0 0,-1-1-1 0 0,-1-1 0 0 0,-1-6 236 0 0,-2 26 39 0 0,0 1 1 0 0,-1-1-1 0 0,1 1 0 0 0,-1 0 1 0 0,0-1-1 0 0,0 1 0 0 0,0 0 1 0 0,0 0-1 0 0,0 0 0 0 0,-1-1 1 0 0,1 1-1 0 0,-1 1 1 0 0,0-1-1 0 0,0 0 0 0 0,0 0 1 0 0,0 1-1 0 0,0-1 0 0 0,-1 1 1 0 0,1-1-1 0 0,-1 1 0 0 0,0 0 1 0 0,0 0-1 0 0,1 1 0 0 0,-1-1 1 0 0,0 0-1 0 0,-1 1 0 0 0,1 0 1 0 0,0-1-1 0 0,0 1 0 0 0,-1 1 1 0 0,1-1-1 0 0,0 0 0 0 0,-1 1 1 0 0,1 0-1 0 0,0 0 0 0 0,-1 0 1 0 0,1 0-1 0 0,-1 0 0 0 0,1 1 1 0 0,-3 0-40 0 0,-1 1-87 0 0,1 1-1 0 0,0 0 1 0 0,1 0 0 0 0,-1 1 0 0 0,1-1 0 0 0,-1 1 0 0 0,1 1 0 0 0,0-1 0 0 0,1 1-1 0 0,-1-1 1 0 0,1 1 0 0 0,0 1 0 0 0,0-1 0 0 0,0 0 0 0 0,1 1 0 0 0,0 0 0 0 0,0 0-1 0 0,-2 6 88 0 0,3-5 44 0 0,0 0-1 0 0,0 0 0 0 0,1 0 0 0 0,0 0 0 0 0,0 0 0 0 0,1 1 0 0 0,0-1 0 0 0,0 0 0 0 0,1 0 1 0 0,0 1-1 0 0,0-1 0 0 0,0 0 0 0 0,1 0 0 0 0,0 0 0 0 0,1 0 0 0 0,-1 0 0 0 0,2-1 1 0 0,-1 1-1 0 0,4 4-43 0 0,-1 3 367 0 0,3 10 648 0 0,-1 1 1 0 0,-1 1-1 0 0,-1-1 0 0 0,-2 1 0 0 0,0 0 0 0 0,-1 21-1015 0 0,11 62 1339 0 0,-14-105-1300 0 0,0 0-1 0 0,1 0 1 0 0,-1 0-1 0 0,1 0 1 0 0,0 0-1 0 0,0 0 1 0 0,0 0 0 0 0,1 0-1 0 0,-1-1 1 0 0,1 1-1 0 0,0 0 1 0 0,0-1 0 0 0,0 0-1 0 0,0 1 1 0 0,1-1-1 0 0,-1 0 1 0 0,1 0 0 0 0,0 0-1 0 0,0-1 1 0 0,0 1-1 0 0,0-1 1 0 0,0 1-1 0 0,1-1 1 0 0,-1 0 0 0 0,1 0-1 0 0,0-1 1 0 0,-1 1-1 0 0,1-1 1 0 0,0 0 0 0 0,0 0-1 0 0,0 0 1 0 0,1 0-39 0 0,11-4 169 0 0,0 0 0 0 0,0-2 0 0 0,0 1 0 0 0,-1-2-1 0 0,0 0 1 0 0,0-1 0 0 0,0-1 0 0 0,-1 0 0 0 0,0-1 0 0 0,-1 0 0 0 0,0-1 0 0 0,0 0 0 0 0,-1-2 0 0 0,-1 1 0 0 0,1-1-169 0 0,-3 4 72 0 0,36-33 220 0 0,-41 77 144 0 0,5 141-253 0 0,-8-175-206 0 0,-1 0 0 0 0,1 0 0 0 0,-1 0 0 0 0,1 0 0 0 0,0 0 1 0 0,0 0-1 0 0,0-1 0 0 0,0 1 0 0 0,0 0 0 0 0,0 0 1 0 0,0-1-1 0 0,1 1 0 0 0,-1 0 0 0 0,0-1 0 0 0,1 1 0 0 0,0-1 1 0 0,-1 0-1 0 0,1 0 0 0 0,0 1 0 0 0,0-1 0 0 0,-1 0 1 0 0,1 0-1 0 0,0-1 0 0 0,0 1 0 0 0,0 0 0 0 0,0-1 0 0 0,2 1 23 0 0,9-20-5576 0 0,-9 12-1079 0 0,0 0-3545 0 0</inkml:trace>
</inkml:ink>
</file>

<file path=ppt/ink/ink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3:05.2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1841 374 8770 0 0,'0'0'4411'0'0,"0"0"-2067"0"0,0 0-885 0 0,0 0-192 0 0,0 0-247 0 0,0 0-223 0 0,0 0-167 0 0,0 0-185 0 0,0 0-141 0 0,0 0-121 0 0,0 0-92 0 0,0 0-69 0 0,0 0-35 0 0,-22 5-34 0 0,-67 16-62 0 0,56 0-138 0 0,31-19 186 0 0,1 1 0 0 0,0-1-1 0 0,0 0 1 0 0,1 1-1 0 0,-1-1 1 0 0,0 1 0 0 0,1-1-1 0 0,0 1 1 0 0,-1-1 0 0 0,1 1-1 0 0,0 0 1 0 0,0-1 0 0 0,1 1-1 0 0,-1-1 1 0 0,0 1 0 0 0,1-1-1 0 0,-1 1 1 0 0,1-1 0 0 0,0 1-1 0 0,0-1 1 0 0,0 0-1 0 0,0 1 1 0 0,0-1 0 0 0,1 0-1 0 0,-1 0 1 0 0,1 0 0 0 0,-1 0-1 0 0,1 0 1 0 0,0 0 0 0 0,0 0-1 0 0,1 0 62 0 0,67 49-490 0 0,-64-47 466 0 0,56 48-160 0 0,-61-50 206 0 0,1-1-1 0 0,-1 1 1 0 0,0 0-1 0 0,0-1 1 0 0,0 1-1 0 0,-1 0 1 0 0,1 0-1 0 0,0 0 1 0 0,-1 0-1 0 0,1 0 1 0 0,-1 0-1 0 0,1-1 1 0 0,-1 1 0 0 0,0 0-1 0 0,0 0 1 0 0,0 0-1 0 0,0 0 1 0 0,0 0-1 0 0,-1 0 1 0 0,1 0-1 0 0,0 0 1 0 0,-1 0-1 0 0,0 0 1 0 0,1 0 0 0 0,-1 0-1 0 0,0 0 1 0 0,0-1-1 0 0,0 1 1 0 0,0 0-1 0 0,0-1 1 0 0,0 1-1 0 0,-1 0 1 0 0,1-1-1 0 0,-1 0 1 0 0,1 1-1 0 0,-1-1 1 0 0,1 0 0 0 0,-2 1-22 0 0,-5 5 9 0 0,-1-1 1 0 0,0 0-1 0 0,1-1 1 0 0,-2 0 0 0 0,1 0-1 0 0,-1-1 1 0 0,1-1-1 0 0,-1 1 1 0 0,0-1 0 0 0,0-1-1 0 0,-1 0 1 0 0,1 0 0 0 0,0-1-1 0 0,-1-1-9 0 0,-14-10-2932 0 0,16-5-6176 0 0,9 11 1468 0 0</inkml:trace>
  <inkml:trace contextRef="#ctx0" brushRef="#br0" timeOffset="285.568">2094 79 15619 0 0,'0'0'857'0'0,"0"0"-184"0"0,0 0-133 0 0,0 0-28 0 0,0 0 23 0 0,0 0 25 0 0,0 0 23 0 0,0 0 12 0 0,0 0-19 0 0,0 0-57 0 0,0 0-79 0 0,-2 37-100 0 0,-6 117-67 0 0,7 100 291 0 0,8-70-2149 0 0,-12-179-1091 0 0,-3-6-8034 0 0,6-2 2495 0 0</inkml:trace>
  <inkml:trace contextRef="#ctx0" brushRef="#br0" timeOffset="569.584">2359 278 8858 0 0,'0'0'1594'0'0,"0"0"-538"0"0,0 0 28 0 0,0 0 176 0 0,0 0-30 0 0,0 0-207 0 0,0 0-198 0 0,0 0-111 0 0,0 0-54 0 0,0 0-43 0 0,0 0-95 0 0,0 0-117 0 0,0 0-142 0 0,-29 31-91 0 0,-88 92-60 0 0,88-88-43 0 0,31-32-21 0 0,0 1-1 0 0,0 0 0 0 0,1 0 1 0 0,0-1-1 0 0,-1 0 0 0 0,1 1 1 0 0,0-1-1 0 0,1 0 1 0 0,-1 0-1 0 0,0-1 0 0 0,1 1 1 0 0,0-1-1 0 0,-1 0 0 0 0,1 1 1 0 0,0-2-1 0 0,0 1 0 0 0,0 0 1 0 0,4 0-48 0 0,2 3 81 0 0,52 44 241 0 0,-52-17-5716 0 0,-7-28-3034 0 0,-2-1 530 0 0</inkml:trace>
  <inkml:trace contextRef="#ctx0" brushRef="#br0" timeOffset="-648.287">754 621 0 0 0,'0'0'1059'0'0,"0"0"237"0"0,0 0 246 0 0,0 0 300 0 0,0 0 205 0 0,0 0-58 0 0,0 0-194 0 0,0 0-236 0 0,0 0-236 0 0,0 0-196 0 0,0 0-182 0 0,-4-8-159 0 0,-14-25-157 0 0,16 32-574 0 0,0-1 0 0 0,0 1 0 0 0,0 0 0 0 0,0 0 0 0 0,0 0 0 0 0,0 0 0 0 0,0 0 1 0 0,0 0-1 0 0,0 0 0 0 0,0 1 0 0 0,0-1 0 0 0,-1 1 0 0 0,1 0 0 0 0,0 0 1 0 0,0-1-1 0 0,-1 2 0 0 0,1-1 0 0 0,0 0 0 0 0,0 0 0 0 0,-1 1 0 0 0,1-1 1 0 0,0 1-1 0 0,0-1 0 0 0,0 1 0 0 0,0 0 0 0 0,0 0 0 0 0,0 0 0 0 0,0 0 1 0 0,0 0-56 0 0,-17 9-45 0 0,1-1 1 0 0,0 2 0 0 0,0 1 0 0 0,1 0 0 0 0,1 1 0 0 0,0 1 0 0 0,1 0 0 0 0,0 1 0 0 0,1 1 0 0 0,1 0 0 0 0,1 1 0 0 0,0 0 0 0 0,1 1 0 0 0,1 0 0 0 0,-1 5 44 0 0,9-21-33 0 0,0 1-1 0 0,0-1 1 0 0,1 1-1 0 0,-1 0 0 0 0,1-1 1 0 0,0 1-1 0 0,0 0 1 0 0,0 0-1 0 0,0 0 0 0 0,1 0 1 0 0,-1 0-1 0 0,1 0 0 0 0,0 0 1 0 0,0 0-1 0 0,0 0 1 0 0,0 0-1 0 0,0 0 0 0 0,0 0 1 0 0,1 0-1 0 0,0 0 1 0 0,-1 0-1 0 0,1 0 0 0 0,0-1 1 0 0,1 1-1 0 0,-1 0 1 0 0,0 0-1 0 0,1-1 0 0 0,-1 1 1 0 0,1-1-1 0 0,0 1 1 0 0,0-1-1 0 0,0 0 0 0 0,0 0 1 0 0,0 0-1 0 0,1 0 1 0 0,-1 0-1 0 0,1 0 0 0 0,-1-1 1 0 0,1 1-1 0 0,0-1 1 0 0,-1 0-1 0 0,1 1 0 0 0,0-1 1 0 0,0 0-1 0 0,3 0 34 0 0,15-3 134 0 0,1-1 0 0 0,0-1 0 0 0,-1-1 0 0 0,0-1 0 0 0,0 0 0 0 0,-1-2 0 0 0,0 0 0 0 0,0-2 0 0 0,-1 0 0 0 0,0-1 0 0 0,0-1 0 0 0,-2 0 0 0 0,1-2 0 0 0,-2 0 0 0 0,0-1 0 0 0,0 0 0 0 0,12-17-134 0 0,4-1 180 0 0,-2-1 1 0 0,-1-2-1 0 0,-1-1 1 0 0,-2-1 0 0 0,8-19-181 0 0,-25 41-210 0 0,-1-1 1 0 0,0 0-1 0 0,-1 0 1 0 0,-1-1 0 0 0,-1 1-1 0 0,-1-1 1 0 0,0-1 0 0 0,-1 1-1 0 0,-1-1 1 0 0,-1 1 0 0 0,0-1-1 0 0,-2 1 1 0 0,0-1-1 0 0,-3-14 210 0 0,3 27-121 0 0,0 0-1 0 0,-1 0 0 0 0,1 0 0 0 0,-1 0 0 0 0,-1 1 0 0 0,1-1 1 0 0,-1 1-1 0 0,0 0 0 0 0,0-1 0 0 0,0 1 0 0 0,-1 0 1 0 0,0 1-1 0 0,0-1 0 0 0,0 1 0 0 0,0 0 0 0 0,-1 0 0 0 0,0 0 1 0 0,1 0-1 0 0,-1 1 0 0 0,-1 0 0 0 0,1 0 0 0 0,0 0 0 0 0,-1 1 1 0 0,0 0-1 0 0,1 0 0 0 0,-1 0 0 0 0,0 1 0 0 0,0-1 1 0 0,0 2-1 0 0,0-1 0 0 0,0 1 0 0 0,0-1 0 0 0,0 2 0 0 0,0-1 1 0 0,0 1-1 0 0,0 0 0 0 0,0 0 0 0 0,0 0 0 0 0,0 1 0 0 0,0 0 1 0 0,1 0-1 0 0,-1 1 0 0 0,-1 0 122 0 0,-3 7 184 0 0,0 0 0 0 0,0 1 0 0 0,1 0 0 0 0,1 0 0 0 0,0 1 0 0 0,0 0-1 0 0,1 0 1 0 0,1 1 0 0 0,0 0 0 0 0,1 0 0 0 0,0 0 0 0 0,1 1 0 0 0,0 0 0 0 0,1 0 0 0 0,1 0 0 0 0,0 0 0 0 0,1 0 0 0 0,1 0 0 0 0,0 0-1 0 0,1 0 1 0 0,0 1 0 0 0,1-1 0 0 0,1 0 0 0 0,0-1 0 0 0,1 1 0 0 0,0 0 0 0 0,1-1 0 0 0,1 0 0 0 0,0 0 0 0 0,1-1 0 0 0,0 0 0 0 0,1 0-1 0 0,0 0 1 0 0,1-1 0 0 0,7 7-184 0 0,-11-12 72 0 0,6 9 101 0 0,2 0 0 0 0,0-1 0 0 0,1 0 0 0 0,0-1 0 0 0,1 0 0 0 0,0-2 0 0 0,1 1 0 0 0,0-2 0 0 0,1 0 0 0 0,12 4-173 0 0,16-10-1475 0 0,-20-22-6144 0 0,-19 11 2450 0 0,0 3-1183 0 0</inkml:trace>
  <inkml:trace contextRef="#ctx0" brushRef="#br0" timeOffset="-401.427">1298 532 14059 0 0,'0'0'536'0'0,"0"0"-224"0"0,0 0 200 0 0,0 0 168 0 0,0 0 41 0 0,0 0-105 0 0,0 0-216 0 0,0 0-160 0 0,0 0-104 0 0,0 0-96 0 0,0 0-184 0 0,0 0-304 0 0,0 0-440 0 0,0 0-833 0 0,10 118-903 0 0,-10-114-1401 0 0,0-4-4377 0 0</inkml:trace>
  <inkml:trace contextRef="#ctx0" brushRef="#br0" timeOffset="-170.391">1328 208 8522 0 0,'0'0'1184'0'0,"0"0"-400"0"0,0 0-272 0 0,0 0-216 0 0,0 0-352 0 0,0 0-408 0 0,0 0-336 0 0,0 0-168 0 0,0 0-160 0 0,0 0-297 0 0,0 0-799 0 0,0 0-2009 0 0</inkml:trace>
  <inkml:trace contextRef="#ctx0" brushRef="#br0" timeOffset="1936.956">1273 551 0 0 0,'0'0'312'0'0,"2"-8"1371"0"0,11-1 60 0 0,1 0 3105 0 0,-14 9-3937 0 0,0 0-96 0 0,0 0-113 0 0,0 0-112 0 0,0 0-86 0 0,0 0-55 0 0,0 0-62 0 0,0 0-29 0 0,0 0-30 0 0,0 0-20 0 0,0 0 25 0 0,0 0 28 0 0,0 0 41 0 0,-2 10 2656 0 0,-3 13-2685 0 0,1 227-1290 0 0,29-282-8483 0 0,-20 24 1252 0 0</inkml:trace>
  <inkml:trace contextRef="#ctx0" brushRef="#br0" timeOffset="4733.081">3513 164 8546 0 0,'0'0'740'0'0,"0"0"37"0"0,0 0 113 0 0,0 0 116 0 0,0 0 15 0 0,0 0-123 0 0,0 0-212 0 0,0 0-224 0 0,0 0-198 0 0,0 0-151 0 0,0 0-93 0 0,-1 6-24 0 0,-15 218 1098 0 0,11-144-874 0 0,-4 0 0 0 0,-3-1 0 0 0,-13 44-220 0 0,5-67 967 0 0,42-86 320 0 0,148-147-828 0 0,-151 161-441 0 0,-2-1-38 0 0,1 1 1 0 0,0 1-1 0 0,1 1 0 0 0,1 0 1 0 0,0 2-1 0 0,1 0 0 0 0,0 1 0 0 0,1 1 1 0 0,0 1-1 0 0,9-1 20 0 0,-28 9-25 0 0,0 1 0 0 0,-1 0 0 0 0,1-1 0 0 0,0 1-1 0 0,-1 0 1 0 0,1 1 0 0 0,0-1 0 0 0,0 0 0 0 0,-1 1 0 0 0,1 0 0 0 0,0-1 0 0 0,-1 1 0 0 0,1 0 0 0 0,-1 0 0 0 0,1 0 0 0 0,-1 1-1 0 0,0-1 1 0 0,1 1 0 0 0,-1-1 0 0 0,0 1 0 0 0,0 0 0 0 0,0 0 0 0 0,0 0 0 0 0,0 0 0 0 0,-1 0 0 0 0,1 0 0 0 0,-1 0 0 0 0,1 1-1 0 0,-1-1 1 0 0,0 1 0 0 0,0-1 0 0 0,0 1 0 0 0,0-1 0 0 0,0 1 0 0 0,0-1 0 0 0,-1 1 0 0 0,1 0 0 0 0,-1 0 0 0 0,0-1 0 0 0,0 1-1 0 0,0 0 1 0 0,0-1 0 0 0,-1 1 0 0 0,1 0 0 0 0,0 0 0 0 0,-1-1 0 0 0,0 1 25 0 0,1 12 27 0 0,-1 0 0 0 0,-1 0 0 0 0,0 0 0 0 0,-1-1 0 0 0,0 1 0 0 0,-1-1 1 0 0,-1 0-1 0 0,0 0 0 0 0,-1 0 0 0 0,-1-1 0 0 0,0 0 0 0 0,0 0 0 0 0,-2 0 0 0 0,1-1 0 0 0,-2-1 0 0 0,-6 8-27 0 0,1-1-101 0 0,-1-1-1 0 0,-1-1 1 0 0,0 0-1 0 0,-1-1 1 0 0,0-1-1 0 0,-12 6 102 0 0,21-15-437 0 0,1-1-1 0 0,-1 0 0 0 0,0 0 1 0 0,0-1-1 0 0,-1 0 0 0 0,1-1 0 0 0,-1 0 1 0 0,1 0-1 0 0,-1-1 0 0 0,0 0 1 0 0,0-1 437 0 0,-10-4-6873 0 0,16 1 208 0 0</inkml:trace>
  <inkml:trace contextRef="#ctx0" brushRef="#br0" timeOffset="5265.607">3981 853 0 0 0,'0'0'339'0'0,"0"0"889"0"0,0 0 430 0 0,0 0 198 0 0,0 0 113 0 0,0 0-52 0 0,0 0-76 0 0,0 0-118 0 0,0 0-190 0 0,0 0-254 0 0,0 0-291 0 0,2 6 331 0 0,22-54-105 0 0,-5 19-1025 0 0,1 1 0 0 0,1 0 0 0 0,1 1 0 0 0,1 2 0 0 0,9-6-189 0 0,82-101 151 0 0,-86 65-268 0 0,-58 71-1133 0 0,19 3 1213 0 0,1 0 0 0 0,-1 1-1 0 0,1 0 1 0 0,0 1 0 0 0,1-1-1 0 0,0 2 1 0 0,1 0 0 0 0,0 0-1 0 0,0 0 1 0 0,-1 4 37 0 0,8-11 6 0 0,0 1 1 0 0,0-1-1 0 0,0 0 0 0 0,0 0 1 0 0,1 0-1 0 0,-1 0 0 0 0,1 1 1 0 0,0-1-1 0 0,0 0 0 0 0,0 0 1 0 0,1 1-1 0 0,-1-1 0 0 0,1 0 1 0 0,0 0-1 0 0,0 0 0 0 0,0 0 1 0 0,0 0-1 0 0,0 0 0 0 0,1 0 1 0 0,-1 0-1 0 0,1 0 0 0 0,0 0 1 0 0,0-1-1 0 0,0 1 0 0 0,0-1 1 0 0,0 0-1 0 0,0 1 0 0 0,1-1 1 0 0,-1 0-1 0 0,1 0 0 0 0,0 0 1 0 0,0-1-1 0 0,1 1-6 0 0,101 47 558 0 0,-100-47-522 0 0,-2-1-47 0 0,1 0 1 0 0,-1 0 0 0 0,1 0-1 0 0,-1 1 1 0 0,0 0 0 0 0,0-1-1 0 0,0 1 1 0 0,1 0 0 0 0,-2 1-1 0 0,1-1 1 0 0,0 0 0 0 0,0 1-1 0 0,-1-1 1 0 0,0 1 0 0 0,1 0-1 0 0,-1 0 1 0 0,0 0 0 0 0,0 0-1 0 0,-1 0 1 0 0,1 1 0 0 0,-1-1-1 0 0,1 1 1 0 0,-1-1-1 0 0,0 1 1 0 0,0-1 0 0 0,-1 1-1 0 0,1-1 1 0 0,-1 1 0 0 0,0 0-1 0 0,0-1 1 0 0,0 1 0 0 0,0 0-1 0 0,0-1 1 0 0,-1 1 0 0 0,0-1-1 0 0,0 1 1 0 0,0-1 0 0 0,0 1-1 0 0,0-1 1 0 0,-1 0 0 0 0,1 1-1 0 0,-1-1 1 0 0,0 0 0 0 0,0 0-1 0 0,-2 2 11 0 0,-1 0-1237 0 0,-6 9-119 0 0,9-9-2907 0 0,1 1-4028 0 0,1-6 4881 0 0</inkml:trace>
  <inkml:trace contextRef="#ctx0" brushRef="#br0" timeOffset="24111.643">4774 551 0 0 0,'0'0'1484'0'0,"0"0"-209"0"0,0 0-17 0 0,0 0 190 0 0,0 0 166 0 0,0 0-22 0 0,0 0-208 0 0,0 0-214 0 0,0 0-183 0 0,0 0-102 0 0,0 0-79 0 0,4-6-153 0 0,10-19-191 0 0,-39 27-434 0 0,15 4-91 0 0,1-1 0 0 0,0 1 1 0 0,1 1-1 0 0,-1 0 0 0 0,1 0 0 0 0,0 0 1 0 0,1 1-1 0 0,0 0 0 0 0,0 1 0 0 0,0-1 1 0 0,1 1-1 0 0,1 1 0 0 0,0-1 0 0 0,0 1 1 0 0,1 0-1 0 0,0 0 0 0 0,0 0 0 0 0,1 0 1 0 0,1 1-1 0 0,-2 10 63 0 0,4-16 5 0 0,0 0-1 0 0,0 0 1 0 0,1 0 0 0 0,0-1-1 0 0,-1 1 1 0 0,2 0 0 0 0,-1-1-1 0 0,0 1 1 0 0,1-1 0 0 0,0 1-1 0 0,0-1 1 0 0,1 0 0 0 0,-1 1-1 0 0,1-1 1 0 0,0 0 0 0 0,0-1-1 0 0,0 1 1 0 0,0-1 0 0 0,1 1-1 0 0,-1-1 1 0 0,1 0 0 0 0,0 0-1 0 0,0 0 1 0 0,0-1 0 0 0,0 0-1 0 0,1 1-4 0 0,5 0 209 0 0,-1 0-1 0 0,1-1 0 0 0,0 0 0 0 0,0-1 0 0 0,0 1 1 0 0,0-2-1 0 0,0 0 0 0 0,0 0 0 0 0,1-1 0 0 0,-1 0 1 0 0,0 0-1 0 0,-1-1 0 0 0,1-1 0 0 0,0 0 0 0 0,0 0 1 0 0,-1-1-1 0 0,0 0 0 0 0,0 0 0 0 0,0-1 1 0 0,0-1-1 0 0,-1 1 0 0 0,0-1 0 0 0,0-1 0 0 0,0 1 1 0 0,-1-1-1 0 0,0-1 0 0 0,-1 1 0 0 0,1-1 0 0 0,-1 0 1 0 0,-1-1-1 0 0,0 0 0 0 0,1-2-208 0 0,-2 6-64 0 0,-1 0 1 0 0,1 0-1 0 0,-1-1 0 0 0,-1 1 0 0 0,1-1 1 0 0,-1 1-1 0 0,0-1 0 0 0,0 0 0 0 0,-1 0 1 0 0,1 0-1 0 0,-2 0 0 0 0,1 0 0 0 0,0 0 0 0 0,-1 0 1 0 0,0 0-1 0 0,-1 0 0 0 0,1 0 0 0 0,-1 0 1 0 0,0 0-1 0 0,-1 0 0 0 0,1 0 0 0 0,-1 0 1 0 0,-1 0-1 0 0,1 1 0 0 0,-1-1 0 0 0,0 1 1 0 0,0 0-1 0 0,0 0 0 0 0,-1 0 0 0 0,1 0 1 0 0,-4-2 63 0 0,1 2-416 0 0,-1 1 0 0 0,0 0 1 0 0,0 1-1 0 0,0 0 1 0 0,-1 0-1 0 0,1 0 1 0 0,-1 1-1 0 0,1 0 0 0 0,-1 1 1 0 0,0 0-1 0 0,0 0 1 0 0,1 0-1 0 0,-1 1 0 0 0,0 0 1 0 0,0 1-1 0 0,-7 1 416 0 0,13-2 16 0 0,1 1 1 0 0,0 0-1 0 0,0-1 0 0 0,0 1 0 0 0,0 0 1 0 0,0 0-1 0 0,0 0 0 0 0,0 0 0 0 0,0 0 0 0 0,0 0 1 0 0,0 0-1 0 0,1 0 0 0 0,-1 0 0 0 0,0 0 0 0 0,1 0 1 0 0,-1 1-1 0 0,1-1 0 0 0,-1 0 0 0 0,1 0 1 0 0,0 1-1 0 0,-1-1 0 0 0,1 0 0 0 0,0 1 0 0 0,0-1 1 0 0,0 0-1 0 0,0 1 0 0 0,0-1 0 0 0,0 0 1 0 0,0 1-1 0 0,0-1 0 0 0,1 0 0 0 0,-1 0 0 0 0,1 1 1 0 0,-1-1-1 0 0,1 0 0 0 0,-1 0 0 0 0,1 0 1 0 0,-1 1-1 0 0,1-1 0 0 0,0 0 0 0 0,0 0 0 0 0,0 0 1 0 0,0 0-1 0 0,0 0 0 0 0,0 0 0 0 0,0-1 0 0 0,0 1 1 0 0,0 0-1 0 0,0 0 0 0 0,0-1 0 0 0,0 1 1 0 0,0 0-1 0 0,1-1 0 0 0,-1 0 0 0 0,0 1 0 0 0,2-1-16 0 0,8 4 293 0 0,0-1 0 0 0,1 0-1 0 0,0-1 1 0 0,0-1 0 0 0,-1 0 0 0 0,1 0-1 0 0,0-1 1 0 0,0-1 0 0 0,1 0-293 0 0,20 0 493 0 0,-12 0-183 0 0,-1-1 0 0 0,0-1 1 0 0,0-1-1 0 0,0-1 0 0 0,0-1 1 0 0,-1 0-1 0 0,5-3-310 0 0,-15 5 96 0 0,42-18 764 0 0,-50 21-702 0 0,-1 1 10 0 0,0 0-20 0 0,0 0-16 0 0,0 0-32 0 0,0 0-48 0 0,0 0-39 0 0,0 0-41 0 0,-20 62-556 0 0,18-40 597 0 0,-1-14-19 0 0,1 0-1 0 0,0 1 0 0 0,1-1 1 0 0,0 0-1 0 0,0 1 0 0 0,1-1 1 0 0,0 1-1 0 0,0-1 0 0 0,1 1 1 0 0,0-1-1 0 0,1 1 0 0 0,-1-1 1 0 0,2 0-1 0 0,-1 0 0 0 0,1 0 1 0 0,0 0-1 0 0,1 0 0 0 0,0-1 1 0 0,0 0-1 0 0,1 1 0 0 0,2 2 7 0 0,-1-8 94 0 0,-1-1-1 0 0,1 0 0 0 0,-1 0 0 0 0,1 0 0 0 0,0-1 1 0 0,-1 0-1 0 0,1 0 0 0 0,0 0 0 0 0,-1-1 0 0 0,1 0 1 0 0,-1 0-1 0 0,1 0 0 0 0,-1 0 0 0 0,1-1 0 0 0,-1 0 1 0 0,0 0-1 0 0,0-1 0 0 0,0 0 0 0 0,0 1 1 0 0,0-2-1 0 0,-1 1 0 0 0,1 0 0 0 0,-1-1 0 0 0,0 0 1 0 0,0 0-1 0 0,0 0 0 0 0,2-4-93 0 0,111-114 783 0 0,-87 79-564 0 0,-33 57-3033 0 0,1-3 2806 0 0,0 0 1 0 0,1 1-1 0 0,1-1 1 0 0,0 0-1 0 0,1 0 1 0 0,0 0-1 0 0,0 0 1 0 0,1 0-1 0 0,0 0 1 0 0,1 0-1 0 0,1-1 1 0 0,0 1-1 0 0,0-1 1 0 0,1 0 0 0 0,4 7 7 0 0,-7-13 33 0 0,1 0 0 0 0,-1 0-1 0 0,1 0 1 0 0,0 0 0 0 0,0-1 0 0 0,1 1 0 0 0,-1-1 0 0 0,1 0 0 0 0,0 0 0 0 0,-1 0 0 0 0,1 0 0 0 0,1-1 0 0 0,-1 0 0 0 0,0 1 0 0 0,0-2 0 0 0,1 1 0 0 0,-1 0 0 0 0,1-1 0 0 0,0 0 0 0 0,-1 0 0 0 0,1 0 0 0 0,0-1 0 0 0,0 0 0 0 0,0 1 0 0 0,-1-2 0 0 0,1 1 0 0 0,0-1 0 0 0,0 1 0 0 0,-1-1 0 0 0,1 0 0 0 0,-1-1 0 0 0,1 1 0 0 0,-1-1 0 0 0,1 0 0 0 0,-1 0 0 0 0,0-1 0 0 0,3-1-33 0 0,82-101 1152 0 0,14-31-864 0 0,-102 133-313 0 0,1 1 0 0 0,-1 0 1 0 0,0 0-1 0 0,1 0 0 0 0,-1 0 0 0 0,1 1 0 0 0,-1-1 1 0 0,1 0-1 0 0,0 1 0 0 0,0-1 0 0 0,0 1 0 0 0,0-1 0 0 0,0 1 1 0 0,0 0-1 0 0,0 0 0 0 0,0 0 0 0 0,1 0 0 0 0,-1 0 1 0 0,0 1-1 0 0,1-1 0 0 0,-1 1 0 0 0,0-1 0 0 0,1 1 0 0 0,-1 0 1 0 0,1 0-1 0 0,-1 0 0 0 0,0 0 0 0 0,1 0 0 0 0,-1 1 1 0 0,1-1-1 0 0,-1 1 0 0 0,0 0 0 0 0,1-1 0 0 0,-1 1 1 0 0,0 0-1 0 0,0 0 0 0 0,0 0 0 0 0,0 1 0 0 0,0-1 0 0 0,0 0 1 0 0,0 1-1 0 0,0 0 0 0 0,0-1 0 0 0,-1 1 0 0 0,1 0 1 0 0,1 2 24 0 0,58 62-71 0 0,-60-68 152 0 0,-1 0-1 0 0,1 0 1 0 0,0 0 0 0 0,0 0 0 0 0,-1 0 0 0 0,1 0 0 0 0,-1 0-1 0 0,1 0 1 0 0,-1-1 0 0 0,0 1 0 0 0,0 0 0 0 0,0 0-1 0 0,0 0 1 0 0,-1 0 0 0 0,1 0 0 0 0,0 0 0 0 0,-1-1 0 0 0,1 1-1 0 0,-1 0 1 0 0,0 0 0 0 0,0 0 0 0 0,0 0 0 0 0,0 1-1 0 0,0-1 1 0 0,-1-2-81 0 0,-5 2-100 0 0,0 0 0 0 0,-1 0 0 0 0,1 1 0 0 0,0 0 0 0 0,0 0 0 0 0,-1 0 0 0 0,1 1 0 0 0,0 1 0 0 0,-1-1 0 0 0,1 1 0 0 0,0 0 0 0 0,0 0 0 0 0,0 1 0 0 0,0 0 0 0 0,0 1 0 0 0,0-1 0 0 0,0 1 0 0 0,1 1 0 0 0,-1-1 0 0 0,1 1 0 0 0,0 0 0 0 0,0 0 0 0 0,0 1 0 0 0,1 0 0 0 0,-6 5 100 0 0,6-4-39 0 0,0-1 0 0 0,0 1-1 0 0,0 1 1 0 0,0-1 0 0 0,1 1 0 0 0,0 0 0 0 0,0-1 0 0 0,1 2 0 0 0,0-1 0 0 0,0 0-1 0 0,1 1 1 0 0,0-1 0 0 0,0 1 0 0 0,1 0 0 0 0,0-1 0 0 0,0 1 0 0 0,1 0 0 0 0,0 0-1 0 0,0 0 1 0 0,1 0 0 0 0,0 0 39 0 0,1-4 19 0 0,0 1-1 0 0,0-1 1 0 0,0 0-1 0 0,1 0 1 0 0,0 0-1 0 0,0 0 1 0 0,0 0-1 0 0,0 0 1 0 0,1-1-1 0 0,-1 0 1 0 0,1 1-1 0 0,0-1 1 0 0,0-1-1 0 0,0 1 1 0 0,0-1-1 0 0,1 1 1 0 0,-1-1-1 0 0,1 0 1 0 0,-1-1 0 0 0,1 1-1 0 0,0-1 1 0 0,-1 0-1 0 0,1 0 1 0 0,0 0-1 0 0,0-1 1 0 0,0 0-1 0 0,0 0 1 0 0,0 0-1 0 0,-1 0 1 0 0,1-1-1 0 0,0 0 1 0 0,0 0-1 0 0,0 0 1 0 0,1-1-19 0 0,5-2 114 0 0,0-1-1 0 0,0-1 1 0 0,0 1 0 0 0,-1-1 0 0 0,0-1 0 0 0,0 0-1 0 0,0-1 1 0 0,-1 0 0 0 0,0 0 0 0 0,0-1 0 0 0,1-3-114 0 0,7-4 96 0 0,109-102 68 0 0,-114 111-98 0 0,-15 14-493 0 0,-6 11 156 0 0,-11 133 175 0 0,26-22-184 0 0,-7 102-143 0 0,0-219 423 0 0,-1-1 0 0 0,0 1-1 0 0,-1-1 1 0 0,-1 0 0 0 0,1 0 0 0 0,-2 0 0 0 0,1-1-1 0 0,-2 1 1 0 0,1-1 0 0 0,-2 0 0 0 0,1-1-1 0 0,-1 0 1 0 0,0 0 0 0 0,-1 0 0 0 0,0-1 0 0 0,-1 0-1 0 0,1 0 1 0 0,-2-1 0 0 0,1 0 0 0 0,-1-1 0 0 0,0 0-1 0 0,0 0 1 0 0,0-1 0 0 0,-1-1 0 0 0,0 0-1 0 0,0 0 1 0 0,0-1 0 0 0,0 0 0 0 0,-1-1 0 0 0,1-1-1 0 0,-2 1 1 0 0,12-2-1 0 0,-1 1 0 0 0,1-1-1 0 0,-1 0 1 0 0,1 1 0 0 0,-1-1-1 0 0,0 0 1 0 0,1 0 0 0 0,-1 0-1 0 0,0 0 1 0 0,1 0 0 0 0,-1 0-1 0 0,0-1 1 0 0,1 1 0 0 0,-1 0-1 0 0,1-1 1 0 0,-1 0 0 0 0,1 1-1 0 0,-1-1 1 0 0,1 0 0 0 0,-1 0-1 0 0,1 1 1 0 0,0-1 0 0 0,-1 0-1 0 0,1 0 1 0 0,0-1 0 0 0,0 1-1 0 0,0 0 1 0 0,0 0 0 0 0,0-1-1 0 0,0 1 1 0 0,0 0 0 0 0,0-1-1 0 0,0 1 1 0 0,1-1 0 0 0,-1 1-1 0 0,0-1 1 0 0,1 1 0 0 0,-1-1-1 0 0,1 1 1 0 0,0-1 0 0 0,0 0-1 0 0,0 1 1 0 0,-1-1 0 0 0,1 0-1 0 0,1 1 1 0 0,-1-1 0 0 0,0 0-1 0 0,0 1 1 0 0,1-1 0 0 0,-1 1-1 0 0,1-1 2 0 0,1-6 10 0 0,2 0 1 0 0,-1 0-1 0 0,1 1 0 0 0,0-1 0 0 0,0 1 0 0 0,1 0 0 0 0,0 0 0 0 0,0 1 0 0 0,1-1 0 0 0,0 1 0 0 0,1 0-10 0 0,6-9 76 0 0,506-559 159 0 0,-507 559-345 0 0,0-1 0 0 0,0 0 0 0 0,-1 0 1 0 0,-1-1-1 0 0,-1-1 0 0 0,-1 1 0 0 0,0-2 0 0 0,-1 1 1 0 0,-1-1-1 0 0,-1 0 0 0 0,-1 0 0 0 0,0 0 0 0 0,-1-1 1 0 0,-2 1-1 0 0,0-4 110 0 0,-1 22 1 0 0,2-4 17 0 0,-1 0 0 0 0,0 0 0 0 0,-1 1 0 0 0,1-1 0 0 0,-1 0 0 0 0,0 0 0 0 0,-1 0 0 0 0,1 0 0 0 0,-1 0 0 0 0,0 0 0 0 0,0 0 0 0 0,0 0 0 0 0,-1 0 0 0 0,1 1 0 0 0,-1-1 0 0 0,-1 0 0 0 0,1 1 0 0 0,0 0 0 0 0,-1 0 0 0 0,0-1 0 0 0,0 2 0 0 0,0-1 0 0 0,-1 0 0 0 0,1 1 0 0 0,-1-1 0 0 0,0 1 0 0 0,0 0 0 0 0,0 0 0 0 0,0 1 0 0 0,-1-1 0 0 0,-3-1-18 0 0,4 3-39 0 0,0 0 0 0 0,-1 0 0 0 0,1 0 1 0 0,0 1-1 0 0,0 0 0 0 0,0 0 1 0 0,-1 0-1 0 0,1 0 0 0 0,0 1 1 0 0,0-1-1 0 0,0 1 0 0 0,0 0 0 0 0,-1 0 1 0 0,1 1-1 0 0,1-1 0 0 0,-1 1 1 0 0,0 0-1 0 0,0 0 0 0 0,1 0 0 0 0,-1 1 1 0 0,1-1-1 0 0,0 1 0 0 0,-1 0 1 0 0,1 0-1 0 0,0 0 0 0 0,1 0 0 0 0,-1 0 1 0 0,1 1-1 0 0,-1-1 0 0 0,1 1 1 0 0,0 0-1 0 0,0-1 0 0 0,1 1 1 0 0,-1 0-1 0 0,1 0 0 0 0,0 0 0 0 0,0 0 1 0 0,0 0-1 0 0,0 1 0 0 0,1-1 39 0 0,18 83-98 0 0,-12-70 212 0 0,1 1 0 0 0,-2-1 1 0 0,0 1-1 0 0,-2 0 1 0 0,0 0-1 0 0,0 0 1 0 0,-2 0-1 0 0,0 0 1 0 0,-2 1-1 0 0,0 8-114 0 0,1 0 1 0 0,-6 83-40 0 0,8-109 51 0 0,-1 1-1 0 0,0 0 0 0 0,1-1 1 0 0,-1 1-1 0 0,1-1 0 0 0,-1 0 0 0 0,1 1 1 0 0,0-1-1 0 0,0 0 0 0 0,-1 0 1 0 0,1 0-1 0 0,0 0 0 0 0,0-1 0 0 0,0 1 1 0 0,0 0-1 0 0,0-1 0 0 0,0 0 0 0 0,0 1 1 0 0,0-1-1 0 0,0 0 0 0 0,0 0 1 0 0,1 0-1 0 0,-1 0 0 0 0,0 0 0 0 0,0 0 1 0 0,0-1-1 0 0,0 1 0 0 0,0-1 1 0 0,0 0-1 0 0,0 1 0 0 0,0-1 0 0 0,0 0 1 0 0,-1 0-1 0 0,1 0 0 0 0,0-1-11 0 0,177-115 806 0 0,-175 114-830 0 0,1-1 1 0 0,-1 1-1 0 0,1 0 1 0 0,0 1-1 0 0,0-1 1 0 0,0 1-1 0 0,0 0 1 0 0,1 0-1 0 0,-1 0 1 0 0,1 1 0 0 0,-1 0-1 0 0,1 0 1 0 0,-1 1-1 0 0,1-1 1 0 0,4 1 23 0 0,-4 46 126 0 0,-7-24-35 0 0,11 80-78 0 0,-9-99-9 0 0,0 1-1 0 0,0-1 1 0 0,1 0 0 0 0,0 0-1 0 0,-1 0 1 0 0,1 0-1 0 0,1 0 1 0 0,-1 0 0 0 0,0 0-1 0 0,1-1 1 0 0,-1 1 0 0 0,1-1-1 0 0,-1 1 1 0 0,1-1-1 0 0,0 0 1 0 0,0 0 0 0 0,0-1-1 0 0,1 1 1 0 0,-1-1-1 0 0,0 1 1 0 0,1-1 0 0 0,-1 0-1 0 0,0 0 1 0 0,1-1-1 0 0,-1 1 1 0 0,1-1 0 0 0,2 1-4 0 0,12-4 127 0 0,0 0 0 0 0,-1-1 0 0 0,0 0 0 0 0,0-2 0 0 0,0 0 0 0 0,-1-1 0 0 0,0-1 0 0 0,0 0 0 0 0,0-1 0 0 0,-1-1 0 0 0,-1 0 1 0 0,0-1-1 0 0,0 0 0 0 0,-1-2 0 0 0,-1 1 0 0 0,0-1 0 0 0,0-1 0 0 0,1-3-127 0 0,12-9 103 0 0,3 2-69 0 0,-2-1 0 0 0,-1-1 1 0 0,-1-2-1 0 0,-1 0 0 0 0,-2-1 1 0 0,-1-1-1 0 0,-1-1 0 0 0,-1-1 1 0 0,-2-1-1 0 0,-1 0 0 0 0,-2-1 1 0 0,5-21-35 0 0,-15-71 268 0 0,-3 122-253 0 0,-1 0 1 0 0,1 0 0 0 0,-1 0-1 0 0,0 0 1 0 0,0 0-1 0 0,0 1 1 0 0,-1-1 0 0 0,1 0-1 0 0,-1 0 1 0 0,0 1 0 0 0,0-1-1 0 0,0 1 1 0 0,-1 0-1 0 0,1-1 1 0 0,-1 1 0 0 0,1 0-1 0 0,-1 1 1 0 0,0-1 0 0 0,0 0-1 0 0,-1 1 1 0 0,1-1-1 0 0,0 1 1 0 0,-1 0 0 0 0,0 0-1 0 0,1 1 1 0 0,-1-1 0 0 0,0 1-1 0 0,0 0 1 0 0,0 0-1 0 0,0 0 1 0 0,0 0 0 0 0,0 1-1 0 0,0-1 1 0 0,0 1 0 0 0,0 0-1 0 0,0 0 1 0 0,0 1 0 0 0,0-1-1 0 0,-2 2-15 0 0,0 2-17 0 0,0 2-1 0 0,0-1 0 0 0,0 0 1 0 0,1 1-1 0 0,0 0 1 0 0,0 0-1 0 0,1 1 0 0 0,0-1 1 0 0,0 1-1 0 0,0 0 1 0 0,1 0-1 0 0,0 0 0 0 0,0 1 1 0 0,1-1-1 0 0,0 2 18 0 0,-3 12-3 0 0,1 0 0 0 0,1 1 0 0 0,1-1 0 0 0,0 1 0 0 0,2-1-1 0 0,1 1 1 0 0,0 0 0 0 0,2-1 0 0 0,2 10 3 0 0,11 50-41 0 0,-3 0 0 0 0,-3 1 0 0 0,-5 1 0 0 0,-3 21 41 0 0,-10-135-7536 0 0,-1 7-1884 0 0,6 16 2663 0 0</inkml:trace>
  <inkml:trace contextRef="#ctx0" brushRef="#br0" timeOffset="24307.358">7035 267 12859 0 0,'0'0'1664'0'0,"0"0"-597"0"0,0 0-71 0 0,0 0 179 0 0,0 0 71 0 0,0 0-110 0 0,0 0-189 0 0,0 0-124 0 0,0 0-80 0 0,37 5-79 0 0,119 16-87 0 0,203 8 646 0 0,-255-25-2700 0 0,-59-4-2538 0 0,-12 0-3040 0 0,-13 0-4806 0 0</inkml:trace>
  <inkml:trace contextRef="#ctx0" brushRef="#br0" timeOffset="46803.252">1 2126 0 0 0,'0'0'489'0'0,"0"0"512"0"0,0 0 243 0 0,0 0 110 0 0,0 0 3 0 0,0 0-65 0 0,0 0-93 0 0,0 0-100 0 0,10 7-69 0 0,33 20 11 0 0,-39-25-852 0 0,0-1-1 0 0,0 1 0 0 0,0-1 0 0 0,0 0 1 0 0,0-1-1 0 0,0 1 0 0 0,0-1 1 0 0,0 1-1 0 0,0-1 0 0 0,0 0 0 0 0,0-1 1 0 0,0 1-1 0 0,1-1 0 0 0,-1 0 1 0 0,0 0-1 0 0,0 0 0 0 0,-1 0 0 0 0,1-1 1 0 0,0 0-1 0 0,0 0 0 0 0,-1 0 1 0 0,1 0-1 0 0,-1 0 0 0 0,1-1-188 0 0,1 0 140 0 0,26-18 245 0 0,-1-1 0 0 0,-1-2 0 0 0,-1-1 0 0 0,-1-2 1 0 0,-1 0-1 0 0,-1-2 0 0 0,-2-1 0 0 0,7-13-385 0 0,77-88 5 0 0,-105 129 19 0 0,-1 0-49 0 0,0 0 0 0 0,0-1-1 0 0,0 1 1 0 0,0 0-1 0 0,0 0 1 0 0,0 0 0 0 0,1 0-1 0 0,-1 0 1 0 0,1 0-1 0 0,0 0 1 0 0,0 0-1 0 0,-1 0 1 0 0,1 1 0 0 0,0-1-1 0 0,0 1 1 0 0,1 0-1 0 0,-1-1 1 0 0,0 1 0 0 0,0 0-1 0 0,1 0 1 0 0,-1 0-1 0 0,0 1 1 0 0,1-1 0 0 0,-1 1-1 0 0,1-1 1 0 0,-1 1-1 0 0,1 0 1 0 0,-1 0-1 0 0,1 0 1 0 0,-1 0 0 0 0,1 0-1 0 0,-1 0 1 0 0,1 1-1 0 0,-1-1 1 0 0,1 1 0 0 0,-1 0-1 0 0,0 0 1 0 0,1 0-1 0 0,-1 0 1 0 0,0 0 0 0 0,0 0-1 0 0,0 0 1 0 0,0 1-1 0 0,0-1 1 0 0,0 1-1 0 0,1 1 26 0 0,5 14 148 0 0,-2 0 0 0 0,-1 1 0 0 0,0 0 0 0 0,-1-1 0 0 0,-1 2-1 0 0,0-1 1 0 0,-2 0 0 0 0,0 0 0 0 0,-1 1 0 0 0,-2 14-148 0 0,2-4 155 0 0,-2-15-147 0 0,0-1 1 0 0,-1 0-1 0 0,0 1 0 0 0,-1-1 0 0 0,0-1 1 0 0,-1 1-1 0 0,-1-1 0 0 0,0 1 0 0 0,0-2 0 0 0,-1 1 1 0 0,-1-1-1 0 0,0 0 0 0 0,-1 0 0 0 0,0-1 1 0 0,0-1-1 0 0,-1 1 0 0 0,0-1 0 0 0,-1-1 1 0 0,0 0-1 0 0,0 0 0 0 0,-1-2 0 0 0,0 1 1 0 0,-8 2-9 0 0,-57-4-1523 0 0,74-8 1432 0 0,0 1 1 0 0,0 0 0 0 0,0-1 0 0 0,1 0 0 0 0,-1 1 0 0 0,1-1 0 0 0,-1 0 0 0 0,1-1 0 0 0,0 1 0 0 0,0 0 0 0 0,0 0 0 0 0,1-1 0 0 0,-1 0 0 0 0,1 1 0 0 0,0-1 0 0 0,0 1 0 0 0,0-1 0 0 0,0 0 0 0 0,1 0 0 0 0,-1 0 0 0 0,1 1 0 0 0,0-1 0 0 0,0 0 0 0 0,1 0 0 0 0,-1 0 0 0 0,1-1 90 0 0,-1 1-95 0 0,0-1-1 0 0,0 1 1 0 0,1-1 0 0 0,-1 1-1 0 0,1-1 1 0 0,0 1 0 0 0,1-1-1 0 0,-1 1 1 0 0,1 0 0 0 0,0 0-1 0 0,0 0 1 0 0,0 0 0 0 0,0 0-1 0 0,1 0 1 0 0,-1 0 0 0 0,1 1-1 0 0,0-1 1 0 0,0 1 0 0 0,1 0-1 0 0,-1 0 1 0 0,0 0 0 0 0,1 0-1 0 0,0 1 1 0 0,0 0 0 0 0,4-3 95 0 0,-3 2 9 0 0,1 0 1 0 0,0 0-1 0 0,0 0 1 0 0,0 0-1 0 0,0 1 1 0 0,0 0-1 0 0,1 0 0 0 0,-1 1 1 0 0,1 0-1 0 0,-1 0 1 0 0,1 1-1 0 0,0-1 1 0 0,-1 1-1 0 0,1 1 1 0 0,0-1-1 0 0,-1 1 0 0 0,1 0 1 0 0,-1 1-1 0 0,0-1 1 0 0,1 1-1 0 0,-1 1 1 0 0,0-1-1 0 0,0 1 1 0 0,3 2-10 0 0,43 30 590 0 0,60 26 292 0 0,-100-57-724 0 0,0-1-1 0 0,1-1 1 0 0,-1 0-1 0 0,0-1 1 0 0,1-1 0 0 0,-1 1-1 0 0,0-2 1 0 0,1 0 0 0 0,-1 0-1 0 0,0-1 1 0 0,0-1 0 0 0,0 0-1 0 0,0-1 1 0 0,6-2-158 0 0,7-5 147 0 0,-1-2 0 0 0,0 0 0 0 0,-1-2 0 0 0,-1 0 0 0 0,0-1 0 0 0,-1-2 0 0 0,-1 0 0 0 0,0-1 0 0 0,-2-1 0 0 0,0-1 0 0 0,-1 0 0 0 0,-1-1 0 0 0,-1-1 0 0 0,-1 0 0 0 0,-2-2 0 0 0,11-24-146 0 0,-11-12 340 0 0,-26 68-1621 0 0,6 7 1202 0 0,1 0 1 0 0,0 1-1 0 0,1 0 0 0 0,0 0 1 0 0,1 0-1 0 0,1 1 1 0 0,0-1-1 0 0,2 1 1 0 0,0 0-1 0 0,0 0 1 0 0,1 0-1 0 0,1 0 1 0 0,1 0-1 0 0,2 14 78 0 0,-2-24 32 0 0,0 0 0 0 0,1-1 0 0 0,-1 1 0 0 0,1 0 0 0 0,0-1 0 0 0,1 1 0 0 0,-1-1 0 0 0,1 0 0 0 0,0 0 0 0 0,1 0 0 0 0,-1 0 0 0 0,1 0 0 0 0,0-1 0 0 0,0 1 0 0 0,0-1 0 0 0,1 0-1 0 0,0-1 1 0 0,-1 1 0 0 0,1-1 0 0 0,0 0 0 0 0,1 0 0 0 0,-1 0 0 0 0,1-1 0 0 0,-1 0 0 0 0,1 0 0 0 0,-1 0 0 0 0,1-1 0 0 0,0 0 0 0 0,0 0 0 0 0,0 0 0 0 0,3-1-32 0 0,1 1 55 0 0,0-2 1 0 0,0 0-1 0 0,0 0 0 0 0,0 0 1 0 0,0-1-1 0 0,0-1 1 0 0,-1 0-1 0 0,1 0 0 0 0,-1-1 1 0 0,0 0-1 0 0,0 0 1 0 0,0-1-1 0 0,-1-1 0 0 0,1 1 1 0 0,-1-1-1 0 0,-1-1 1 0 0,3-1-57 0 0,12-12 70 0 0,-1-2-1 0 0,-1 0 1 0 0,-1-1-1 0 0,-1-1 1 0 0,-1-1-1 0 0,10-19-68 0 0,-39 60-2064 0 0,9-3 1818 0 0,0-7 233 0 0,1 0 0 0 0,-1 0-1 0 0,1 1 1 0 0,0 0 0 0 0,1-1-1 0 0,-1 1 1 0 0,1 0-1 0 0,1 0 1 0 0,-1-1 0 0 0,1 1-1 0 0,0 0 1 0 0,1 0-1 0 0,0 0 1 0 0,0-1 0 0 0,0 1-1 0 0,1 0 1 0 0,0-1 0 0 0,0 1-1 0 0,1-1 1 0 0,0 0-1 0 0,0 0 1 0 0,0 0 0 0 0,1 0-1 0 0,0 0 1 0 0,0-1 0 0 0,0 1-1 0 0,1-1 1 0 0,-1 0-1 0 0,1-1 1 0 0,0 1 0 0 0,4 1 13 0 0,2-2 81 0 0,0-2 0 0 0,-1 0 1 0 0,1 0-1 0 0,0-1 0 0 0,0 0 0 0 0,0-1 1 0 0,1 0-1 0 0,-1-1 0 0 0,0 0 1 0 0,0 0-1 0 0,-1-2 0 0 0,1 1 0 0 0,0-1 1 0 0,-1-1-1 0 0,1 0 0 0 0,-1 0 1 0 0,0-1-1 0 0,0 0 0 0 0,-1-1 0 0 0,0 0 1 0 0,0-1-1 0 0,3-2-81 0 0,24-15 240 0 0,0-2 1 0 0,-2-1-1 0 0,0-2 0 0 0,-3-1 0 0 0,0-2 1 0 0,-2 0-1 0 0,17-27-240 0 0,-39 51-2 0 0,-1-1 1 0 0,0 1-1 0 0,0-1 1 0 0,-1 0 0 0 0,0 0-1 0 0,-1-1 1 0 0,0 1-1 0 0,0-1 1 0 0,-1 0 0 0 0,-1 0-1 0 0,0 0 1 0 0,0-1-1 0 0,-1 1 1 0 0,0 0-1 0 0,0-1 1 0 0,-2-4 1 0 0,0 13-86 0 0,-1 0 1 0 0,0 0-1 0 0,0 0 0 0 0,0 0 0 0 0,-1 0 0 0 0,1 1 1 0 0,0-1-1 0 0,-1 1 0 0 0,1-1 0 0 0,-1 1 0 0 0,1 0 1 0 0,-1 0-1 0 0,0 0 0 0 0,1 0 0 0 0,-1 1 1 0 0,0-1-1 0 0,0 1 0 0 0,1-1 0 0 0,-1 1 0 0 0,0 0 1 0 0,0 0-1 0 0,0 0 0 0 0,0 1 0 0 0,1-1 1 0 0,-1 1-1 0 0,0-1 0 0 0,0 1 0 0 0,1 0 0 0 0,-1 0 1 0 0,1 0-1 0 0,-1 1 0 0 0,1-1 0 0 0,-1 0 0 0 0,-1 3 86 0 0,-9 1-155 0 0,1 2-1 0 0,1 0 0 0 0,-1 0 0 0 0,1 1 0 0 0,0 0 0 0 0,1 1 0 0 0,0 0 1 0 0,0 1-1 0 0,1 0 0 0 0,0 1 0 0 0,1 0 0 0 0,0 0 0 0 0,1 0 0 0 0,0 1 0 0 0,1 0 1 0 0,0 1 155 0 0,6-11 3 0 0,-1 0 0 0 0,0-1 1 0 0,1 1-1 0 0,-1 0 1 0 0,1 0-1 0 0,0 0 1 0 0,0 0-1 0 0,0 0 1 0 0,0 0-1 0 0,0 0 1 0 0,0 0-1 0 0,0 0 0 0 0,0 0 1 0 0,1 0-1 0 0,-1-1 1 0 0,1 1-1 0 0,0 0 1 0 0,-1 0-1 0 0,1 0 1 0 0,0-1-1 0 0,0 1 0 0 0,0 0 1 0 0,0-1-1 0 0,0 1 1 0 0,1-1-1 0 0,-1 1 1 0 0,0-1-1 0 0,1 0 1 0 0,-1 1-1 0 0,1-1 1 0 0,-1 0-1 0 0,1 0 0 0 0,0 0 1 0 0,-1 0-1 0 0,1 0 1 0 0,0 0-1 0 0,0-1 1 0 0,0 1-1 0 0,0-1 1 0 0,0 1-1 0 0,0-1-3 0 0,88 8 892 0 0,-78-8-827 0 0,162-3 976 0 0,-173 3-996 0 0,1 1 1 0 0,0 0 0 0 0,0 0-1 0 0,-1 0 1 0 0,1 0 0 0 0,0 0-1 0 0,-1 0 1 0 0,1 0 0 0 0,-1 0-1 0 0,0 1 1 0 0,1-1 0 0 0,-1 0-1 0 0,0 1 1 0 0,0-1 0 0 0,0 1-1 0 0,0 0 1 0 0,0-1 0 0 0,0 1-1 0 0,0 0 1 0 0,0 0 0 0 0,-1-1-1 0 0,1 1 1 0 0,-1 0 0 0 0,1 0-1 0 0,-1 0 1 0 0,0 0 0 0 0,0 0-1 0 0,0 0 1 0 0,0 0 0 0 0,0-1-1 0 0,0 1 1 0 0,0 2-46 0 0,-14 63 1081 0 0,-66 86-471 0 0,72-136-1854 0 0,11-13-3923 0 0,6-2-3418 0 0,-5-2 3117 0 0</inkml:trace>
  <inkml:trace contextRef="#ctx0" brushRef="#br0" timeOffset="47479.714">2548 1548 3985 0 0,'0'0'1307'0'0,"0"0"-51"0"0,0 0 280 0 0,0 0 242 0 0,0 0 42 0 0,0 0-91 0 0,0 0-173 0 0,0 0-170 0 0,0 0-174 0 0,0 0-222 0 0,31-19-236 0 0,97-59-173 0 0,-119 74-472 0 0,-1 0 0 0 0,0-1 0 0 0,0 0 0 0 0,0 0 0 0 0,0-1 0 0 0,-1 0 0 0 0,0 0 0 0 0,-1-1 0 0 0,1 0 0 0 0,-1 0 0 0 0,0-1 0 0 0,0-1-109 0 0,5-7 151 0 0,0 2-70 0 0,0-2 0 0 0,-2 1 0 0 0,1-2 0 0 0,-2 1 0 0 0,0-1 0 0 0,-1 0 0 0 0,-1-1 0 0 0,0 0 0 0 0,-1 0 0 0 0,-1 0 0 0 0,-1 0 0 0 0,1-18-81 0 0,-5 36-25 0 0,1-1 0 0 0,0 0 0 0 0,-1 0 0 0 0,1 1 0 0 0,-1-1 0 0 0,1 0 0 0 0,-1 1 0 0 0,0-1 0 0 0,1 1 0 0 0,-1-1 0 0 0,1 1 1 0 0,-1-1-1 0 0,0 1 0 0 0,0-1 0 0 0,1 1 0 0 0,-1-1 0 0 0,0 1 0 0 0,0 0 0 0 0,1 0 0 0 0,-1-1 0 0 0,0 1 0 0 0,0 0 0 0 0,0 0 0 0 0,0 0 0 0 0,1 0 0 0 0,-1 0 1 0 0,0 0-1 0 0,0 0 0 0 0,0 0 0 0 0,0 0 0 0 0,1 0 0 0 0,-1 1 0 0 0,0-1 0 0 0,0 0 0 0 0,1 0 0 0 0,-1 1 0 0 0,0-1 0 0 0,0 1 0 0 0,1-1 0 0 0,-1 1 0 0 0,0-1 1 0 0,1 1-1 0 0,-1-1 0 0 0,0 1 0 0 0,1-1 0 0 0,-1 1 0 0 0,1 0 0 0 0,-1-1 0 0 0,1 1 0 0 0,-1 0 0 0 0,1-1 0 0 0,0 1 0 0 0,-1 0 0 0 0,1 0 0 0 0,0 0 0 0 0,-1 0 25 0 0,-64 146-717 0 0,40-58 720 0 0,4 0 0 0 0,4 2 0 0 0,4-1-1 0 0,4 2 1 0 0,4 0 0 0 0,4 0 0 0 0,8 56-3 0 0,19 309-495 0 0,-45-322 325 0 0,17-130 139 0 0,0 0 0 0 0,0 0-1 0 0,0 0 1 0 0,-1-1 0 0 0,0 1 0 0 0,0-1 0 0 0,0 1 0 0 0,0-1 0 0 0,-1 0 0 0 0,0-1-1 0 0,0 1 1 0 0,0 0 0 0 0,0-1 0 0 0,0 0 0 0 0,-1 0 0 0 0,0 0 0 0 0,1-1-1 0 0,-1 0 1 0 0,0 0 0 0 0,0 0 0 0 0,0 0 0 0 0,0-1 0 0 0,-1 1 0 0 0,1-1 31 0 0,-4-1-57 0 0,1 1 0 0 0,0-1 1 0 0,0-1-1 0 0,0 1 1 0 0,0-1-1 0 0,0-1 0 0 0,0 0 1 0 0,0 0-1 0 0,0 0 1 0 0,0-1-1 0 0,1 0 0 0 0,0 0 1 0 0,-1-1-1 0 0,1 0 1 0 0,0-1-1 0 0,1 1 0 0 0,-1-1 1 0 0,1 0-1 0 0,0-1 1 0 0,0 0-1 0 0,1 0 0 0 0,-1 0 1 0 0,1 0-1 0 0,1-1 1 0 0,-1 0-1 0 0,1 0 0 0 0,0 0 1 0 0,1-1-1 0 0,0 1 1 0 0,0-1-1 0 0,1 1 0 0 0,-1-1 1 0 0,2 0-1 0 0,-1-4 57 0 0,-1-1 88 0 0,0 0-1 0 0,1 0 0 0 0,1 0 1 0 0,0 0-1 0 0,1 0 0 0 0,0 0 1 0 0,1 0-1 0 0,0 0 0 0 0,1 0 1 0 0,1 1-1 0 0,0-1 0 0 0,1 0 1 0 0,0 1-1 0 0,3-5-87 0 0,17-29 71 0 0,1 0 0 0 0,3 2 0 0 0,1 2 0 0 0,3 0 0 0 0,1 2 0 0 0,2 2 0 0 0,1 1 0 0 0,2 1 0 0 0,10-4-71 0 0,0 8-1295 0 0,-14 16-7536 0 0,-29 15 4595 0 0,1 1-154 0 0</inkml:trace>
  <inkml:trace contextRef="#ctx0" brushRef="#br0" timeOffset="48563.887">3204 1780 4953 0 0,'0'0'3571'0'0,"0"0"-1390"0"0,0 0-434 0 0,0 0-19 0 0,0 0-167 0 0,0 0-285 0 0,0 0-229 0 0,0 0-203 0 0,0 0-160 0 0,0 0-161 0 0,0 0-155 0 0,0 0-141 0 0,0 0-93 0 0,-22 7-55 0 0,-66 20-48 0 0,84-26-31 0 0,0 1 1 0 0,0-1 0 0 0,0 1-1 0 0,0 0 1 0 0,1 0 0 0 0,-1 0-1 0 0,1 0 1 0 0,-1 1 0 0 0,1 0-1 0 0,0-1 1 0 0,0 1 0 0 0,0 0-1 0 0,0 1 1 0 0,1-1 0 0 0,-1 0-1 0 0,1 1 1 0 0,-1 1-1 0 0,-5 7-14 0 0,0-2-32 0 0,1-1-1 0 0,0 2 1 0 0,0-1-1 0 0,1 1 1 0 0,0 0-1 0 0,1 0 1 0 0,0 0-1 0 0,1 1 0 0 0,1 0 1 0 0,0 0-1 0 0,0 0 1 0 0,1 0-1 0 0,0 0 1 0 0,1 1-1 0 0,1-1 1 0 0,0 0-1 0 0,2 12 47 0 0,-2-22 5 0 0,1 0 1 0 0,-1 0-1 0 0,1 0 0 0 0,0 0 0 0 0,0 0 0 0 0,0 0 0 0 0,0 0 1 0 0,1 0-1 0 0,-1 0 0 0 0,0 0 0 0 0,1 0 0 0 0,0-1 0 0 0,-1 1 0 0 0,1-1 1 0 0,0 1-1 0 0,-1-1 0 0 0,1 0 0 0 0,0 0 0 0 0,0 1 0 0 0,0-1 1 0 0,0 0-1 0 0,1-1 0 0 0,-1 1 0 0 0,0 0 0 0 0,0-1 0 0 0,0 1 0 0 0,1-1 1 0 0,-1 0-1 0 0,0 0 0 0 0,0 0 0 0 0,1 0 0 0 0,-1 0 0 0 0,0 0 1 0 0,0 0-1 0 0,1-1-5 0 0,74-32 1234 0 0,-59 15-1061 0 0,0-2 0 0 0,-1-1-1 0 0,-1 0 1 0 0,-1 0 0 0 0,-1-2-1 0 0,3-6-172 0 0,31-48 35 0 0,11 9-587 0 0,-58 106-1459 0 0,-4 130 1894 0 0,3-164 140 0 0,1 0 1 0 0,0-1 0 0 0,0 1 0 0 0,1 0 0 0 0,-1 0 0 0 0,1-1-1 0 0,-1 1 1 0 0,1-1 0 0 0,0 1 0 0 0,1-1 0 0 0,-1 0-1 0 0,0 0 1 0 0,1 0 0 0 0,0 0 0 0 0,0 0 0 0 0,0-1 0 0 0,0 1-1 0 0,0-1 1 0 0,0 0 0 0 0,1 0 0 0 0,-1 0 0 0 0,1 0-1 0 0,-1-1 1 0 0,1 1 0 0 0,0-1 0 0 0,0 0 0 0 0,0 0 0 0 0,-1 0-1 0 0,1-1 1 0 0,0 1 0 0 0,0-1 0 0 0,0 0 0 0 0,0 0-1 0 0,0 0 1 0 0,0-1 0 0 0,0 1 0 0 0,0-1 0 0 0,0 0 0 0 0,-1 0-1 0 0,1 0 1 0 0,0-1 0 0 0,-1 0 0 0 0,3 0-24 0 0,111-94 1806 0 0,-93 69-1727 0 0,1 1 0 0 0,1 1 0 0 0,1 1 0 0 0,1 1 0 0 0,1 2 0 0 0,1 1 0 0 0,17-8-79 0 0,64-24-61 0 0,-110 54 46 0 0,-1-1 0 0 0,1 0 1 0 0,0 0-1 0 0,-1 1 1 0 0,1-1-1 0 0,-1 0 0 0 0,1 1 1 0 0,-1-1-1 0 0,0 1 0 0 0,1-1 1 0 0,-1 0-1 0 0,0 1 1 0 0,0-1-1 0 0,0 1 0 0 0,0-1 1 0 0,0 0-1 0 0,0 1 0 0 0,-1-1 1 0 0,1 1-1 0 0,0-1 1 0 0,-1 0-1 0 0,1 1 0 0 0,-1-1 1 0 0,0 0-1 0 0,1 1 0 0 0,-1-1 1 0 0,0 0-1 0 0,0 1 15 0 0,-39 43 404 0 0,40-45-376 0 0,-1 1 0 0 0,1-1 0 0 0,-1 1 0 0 0,0-1 0 0 0,1 1 0 0 0,-1-1-1 0 0,1 1 1 0 0,-1-1 0 0 0,0 0 0 0 0,0 1 0 0 0,1-1 0 0 0,-1 0 0 0 0,0 0 0 0 0,0 0-1 0 0,1 1 1 0 0,-1-1 0 0 0,0 0 0 0 0,0 0 0 0 0,1 0 0 0 0,-1 0 0 0 0,0 0 0 0 0,0 0 0 0 0,0 0-1 0 0,1-1 1 0 0,-1 1 0 0 0,0 0 0 0 0,0 0 0 0 0,1 0 0 0 0,-1-1 0 0 0,0 1 0 0 0,1-1-1 0 0,-1 1 1 0 0,0 0 0 0 0,1-1 0 0 0,-1 1 0 0 0,0-1 0 0 0,1 1 0 0 0,-1-1 0 0 0,1 0-1 0 0,-1 1 1 0 0,1-1 0 0 0,-1 1 0 0 0,1-1 0 0 0,0 0 0 0 0,-1 1 0 0 0,1-1 0 0 0,0 0-28 0 0,-11-12-138 0 0,7 12 102 0 0,1-1 0 0 0,-1 1 1 0 0,0 0-1 0 0,0 0 1 0 0,0 0-1 0 0,0 1 0 0 0,0 0 1 0 0,-1-1-1 0 0,1 1 1 0 0,0 1-1 0 0,0-1 1 0 0,0 1-1 0 0,0-1 0 0 0,0 1 1 0 0,0 0-1 0 0,0 0 1 0 0,1 1-1 0 0,-1-1 1 0 0,0 1-1 0 0,1 0 0 0 0,-1 0 1 0 0,1 0-1 0 0,-1 1 1 0 0,1-1-1 0 0,-2 3 36 0 0,1-1-19 0 0,0 0-1 0 0,0 0 1 0 0,0 0 0 0 0,1 0-1 0 0,0 1 1 0 0,0-1-1 0 0,0 1 1 0 0,1 0 0 0 0,0 0-1 0 0,-1 0 1 0 0,2 0 0 0 0,-1 1-1 0 0,1-1 1 0 0,-1 0 0 0 0,1 1-1 0 0,1-1 1 0 0,-1 1-1 0 0,1-1 1 0 0,0 1 0 0 0,0-1-1 0 0,1 1 1 0 0,0-1 0 0 0,0 2 19 0 0,2 1-13 0 0,1-1-1 0 0,0 1 1 0 0,0-1 0 0 0,0 0 0 0 0,1-1 0 0 0,0 1 0 0 0,0-1 0 0 0,1 0 0 0 0,0 0 0 0 0,0 0 0 0 0,0-1-1 0 0,1 0 1 0 0,-1 0 0 0 0,1-1 0 0 0,0 0 0 0 0,1 0 0 0 0,-1-1 0 0 0,1 0 0 0 0,-1 0 0 0 0,1 0 0 0 0,0-1 0 0 0,7 1 13 0 0,152 5 334 0 0,-138-13-227 0 0,-1 0-1 0 0,1-2 0 0 0,-1-1 1 0 0,0-1-1 0 0,-1-1 0 0 0,18-11-106 0 0,-41 20 13 0 0,17-8 77 0 0,0-1-1 0 0,0 0 1 0 0,0-2-1 0 0,-1 0 1 0 0,-1-1-1 0 0,-1-2 1 0 0,0 1 0 0 0,0-2-1 0 0,-1-1 1 0 0,-2 0-1 0 0,1-1 1 0 0,-2 0-1 0 0,9-15-89 0 0,-18 22-31 0 0,0 0 1 0 0,0-1-1 0 0,-1 0 0 0 0,0 0 0 0 0,-1-1 0 0 0,0 1 0 0 0,-1 0 0 0 0,-1-1 0 0 0,0 0 0 0 0,-1 1 0 0 0,0-1 1 0 0,-1-6 30 0 0,1 17-33 0 0,-1 0 0 0 0,0-1 0 0 0,1 1 1 0 0,-1 0-1 0 0,0-1 0 0 0,0 1 1 0 0,0 0-1 0 0,0 0 0 0 0,-1 0 0 0 0,1 0 1 0 0,-1 0-1 0 0,1 0 0 0 0,-1 0 1 0 0,0 1-1 0 0,1-1 0 0 0,-1 1 0 0 0,0-1 1 0 0,0 1-1 0 0,0-1 0 0 0,0 1 0 0 0,0 0 1 0 0,-1 0-1 0 0,1 0 0 0 0,0 0 1 0 0,0 1-1 0 0,-1-1 0 0 0,1 1 0 0 0,-1-1 1 0 0,1 1-1 0 0,0 0 0 0 0,-1-1 1 0 0,1 2-1 0 0,-1-1 0 0 0,1 0 0 0 0,0 0 1 0 0,-1 1-1 0 0,0-1 33 0 0,-87 31-958 0 0,82-25 944 0 0,-1 0-1 0 0,1 0 1 0 0,0 1-1 0 0,1 0 1 0 0,0 0 0 0 0,0 1-1 0 0,0 0 1 0 0,1 0-1 0 0,0 0 1 0 0,1 1-1 0 0,0 0 1 0 0,0 0 0 0 0,1 0-1 0 0,0 1 1 0 0,0 0-1 0 0,1 0 1 0 0,1-1-1 0 0,0 2 1 0 0,0-1 0 0 0,1 0-1 0 0,0 0 1 0 0,0 0-1 0 0,1 1 1 0 0,1-1-1 0 0,0 0 1 0 0,0 0 0 0 0,1 1-1 0 0,1-1 1 0 0,-1-1-1 0 0,1 1 1 0 0,1 0-1 0 0,0-1 1 0 0,1 2 14 0 0,6 3-52 0 0,2 1 0 0 0,-1-1 0 0 0,2-1 0 0 0,0-1 0 0 0,0 0 0 0 0,1 0 0 0 0,0-2 0 0 0,1 0 0 0 0,1 0 0 0 0,-1-2 0 0 0,1 0 0 0 0,1-1 0 0 0,-1-1 0 0 0,1 0 0 0 0,1-1 0 0 0,-1-1 0 0 0,0-1 0 0 0,1-1 0 0 0,0 0 0 0 0,10-2 52 0 0,17 0-2782 0 0,-16 0-4445 0 0,-16 0-3658 0 0</inkml:trace>
  <inkml:trace contextRef="#ctx0" brushRef="#br0" timeOffset="50714.827">5061 2104 14299 0 0,'0'0'3358'0'0,"0"0"-2174"0"0,0 0-861 0 0,0 0-78 0 0,0 0 174 0 0,0 0 184 0 0,0 0 101 0 0,0 0-37 0 0,0 0-170 0 0,0 0-155 0 0,0 0-123 0 0,0 17-99 0 0,-3 80-98 0 0,21-92-1517 0 0,-4-6-3881 0 0,-10-2-4274 0 0</inkml:trace>
</inkml:ink>
</file>

<file path=ppt/ink/ink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05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381 251 4849 0 0,'0'0'1475'0'0,"0"0"-184"0"0,0 0-41 0 0,0 0 90 0 0,0 0 162 0 0,0 0 36 0 0,0 0-148 0 0,0 0-250 0 0,0 0-323 0 0,0 0-275 0 0,0 0-226 0 0,-1-2-185 0 0,1 2-126 0 0,0 0 1 0 0,0 1-1 0 0,0-1 0 0 0,0 0 0 0 0,1 0 1 0 0,-1 1-1 0 0,0-1 0 0 0,0 0 0 0 0,0 1 0 0 0,0-1 1 0 0,0 0-1 0 0,0 1 0 0 0,0-1 0 0 0,0 0 1 0 0,0 0-1 0 0,0 1 0 0 0,0-1 0 0 0,0 0 1 0 0,0 1-1 0 0,0-1 0 0 0,0 0 0 0 0,-1 1 1 0 0,1-1-1 0 0,0 0 0 0 0,0 0 0 0 0,0 1 0 0 0,0-1 1 0 0,0 0-1 0 0,-1 0 0 0 0,1 1 0 0 0,0-1 1 0 0,0 0-1 0 0,0 0 0 0 0,-1 1 0 0 0,1-1 1 0 0,0 0-1 0 0,-1 0 0 0 0,1 0 0 0 0,0 0 1 0 0,0 1-1 0 0,-1-1 0 0 0,1 0 0 0 0,0 0 0 0 0,-1 0 1 0 0,1 0-1 0 0,0 0 0 0 0,0 0 0 0 0,-1 0 1 0 0,1 0-1 0 0,0 0 0 0 0,-1 0 0 0 0,1 0 1 0 0,0 0-1 0 0,-1 0 0 0 0,1 0 0 0 0,0 0-5 0 0,2 49 779 0 0,-1-28-457 0 0,-4 316 1138 0 0,-2-242-1931 0 0,5-74-4579 0 0,-1-1-5076 0 0,1-20 5338 0 0</inkml:trace>
  <inkml:trace contextRef="#ctx0" brushRef="#br0" timeOffset="282.527">0 192 2737 0 0,'0'0'3604'0'0,"0"0"-2694"0"0,0 0-726 0 0,0 0 201 0 0,0 0 489 0 0,0 0 487 0 0,0 0 209 0 0,0 0 1 0 0,0 0-117 0 0,0 0-161 0 0,0 0-202 0 0,38 13-199 0 0,120 36-174 0 0,-48-36 131 0 0,-82-14-626 0 0,98-1 304 0 0,0-5 0 0 0,74-17-527 0 0,-187 22-885 0 0,60-8 494 0 0,-49 8-4169 0 0,0 1-5485 0 0,-23 1 5156 0 0</inkml:trace>
  <inkml:trace contextRef="#ctx0" brushRef="#br0" timeOffset="516.953">53 896 6233 0 0,'0'0'1262'0'0,"0"0"-358"0"0,0 0 7 0 0,0 0 377 0 0,0 0 382 0 0,0 0 193 0 0,0 0-52 0 0,0 0-279 0 0,0 0-334 0 0,0 0-295 0 0,0 0-198 0 0,33-1-157 0 0,104-4-103 0 0,-21-23 243 0 0,7-12-1326 0 0,1 6-1 0 0,22 2 639 0 0,-98 26-2467 0 0,-3 1-5761 0 0,-27 1-1761 0 0</inkml:trace>
  <inkml:trace contextRef="#ctx0" brushRef="#br0" timeOffset="1152.38">1261 406 5609 0 0,'0'0'1383'0'0,"0"0"-176"0"0,0 0 239 0 0,0 0 389 0 0,0 0 55 0 0,0 0-238 0 0,0 0-282 0 0,0 0-286 0 0,36-12-201 0 0,115-38-150 0 0,-57 1 249 0 0,-80 41-850 0 0,0-2 1 0 0,-1 1-1 0 0,-1-2 1 0 0,0 0-1 0 0,0 0 0 0 0,-1-1 1 0 0,0-1-1 0 0,-1 0 1 0 0,-1 0-1 0 0,0-1 1 0 0,-1 0-1 0 0,0 0 1 0 0,-1-1-1 0 0,0 0 1 0 0,2-11-133 0 0,-9 25 2 0 0,0 0 0 0 0,1 0 0 0 0,-1 0 1 0 0,0 0-1 0 0,0 0 0 0 0,0-1 0 0 0,0 1 1 0 0,0 0-1 0 0,-1 0 0 0 0,1 0 0 0 0,0 0 1 0 0,0 0-1 0 0,-1 0 0 0 0,1 0 0 0 0,0 0 1 0 0,-1 0-1 0 0,1 0 0 0 0,-1 0 0 0 0,0 0 1 0 0,1 0-1 0 0,-1 0 0 0 0,0 0 0 0 0,1 0 1 0 0,-1 1-1 0 0,0-1 0 0 0,0 0 0 0 0,0 0 1 0 0,0 1-1 0 0,0-1 0 0 0,0 1 0 0 0,0-1 1 0 0,0 1-1 0 0,0-1 0 0 0,0 1 0 0 0,0 0 1 0 0,0-1-1 0 0,0 1 0 0 0,0 0 0 0 0,0 0 1 0 0,0 0-1 0 0,0 0 0 0 0,-1 0 0 0 0,1 0 1 0 0,0 0-1 0 0,0 0 0 0 0,0 0 0 0 0,0 0 1 0 0,0 1-1 0 0,0-1 0 0 0,0 0 0 0 0,0 1 1 0 0,0-1-1 0 0,0 1 0 0 0,0-1 0 0 0,0 1 1 0 0,0 0-1 0 0,0-1 0 0 0,0 1 0 0 0,0 0 1 0 0,1 0-1 0 0,-1 0 0 0 0,0-1 0 0 0,1 1 1 0 0,-1 0-1 0 0,0 0 0 0 0,1 0 0 0 0,-1 0 1 0 0,1 0-1 0 0,-1 0 0 0 0,1 1-2 0 0,-12 9-35 0 0,1 1 1 0 0,1 0-1 0 0,0 1 0 0 0,1 0 1 0 0,0 1-1 0 0,1 0 0 0 0,0 0 1 0 0,1 1-1 0 0,1-1 0 0 0,-2 8 35 0 0,-27 89-200 0 0,4 1-1 0 0,5 1 1 0 0,-2 51 200 0 0,-22 101-270 0 0,49-252 113 0 0,-1-1-1 0 0,0 0 0 0 0,-1 0 0 0 0,0 0 0 0 0,-1 0 0 0 0,0-1 0 0 0,-1 1 0 0 0,0-1 0 0 0,-1 0 0 0 0,0 0 0 0 0,0-1 0 0 0,-2 0 0 0 0,1 0 0 0 0,-1-1 0 0 0,0 1 0 0 0,-1-2 0 0 0,0 1 0 0 0,-1-1 1 0 0,1-1-1 0 0,-2 0 0 0 0,1 0 0 0 0,-1-1 0 0 0,0 0 158 0 0,6-4-113 0 0,0 1 1 0 0,0-1 0 0 0,0 0-1 0 0,0-1 1 0 0,0 1-1 0 0,0-1 1 0 0,0 0 0 0 0,-1 0-1 0 0,1-1 1 0 0,0 1-1 0 0,-1-1 1 0 0,1-1 0 0 0,-1 1-1 0 0,1-1 1 0 0,0 1-1 0 0,0-2 1 0 0,-1 1 0 0 0,1 0-1 0 0,0-1 1 0 0,0 0-1 0 0,0 0 1 0 0,1-1 0 0 0,-1 0-1 0 0,0 1 1 0 0,1-1-1 0 0,0-1 1 0 0,-1 1 0 0 0,1-1-1 0 0,1 1 1 0 0,-1-1-1 0 0,0 0 1 0 0,1-1 112 0 0,-2-7 254 0 0,1 0 0 0 0,1 0-1 0 0,0 0 1 0 0,0-1 0 0 0,1 1 0 0 0,1-1-1 0 0,0 0 1 0 0,0 1 0 0 0,2-1 0 0 0,-1 0 0 0 0,2 0-1 0 0,0 1 1 0 0,0-1 0 0 0,1 1 0 0 0,1 0 0 0 0,0 0-1 0 0,0 0 1 0 0,1 0 0 0 0,1 1 0 0 0,0-1-254 0 0,6-12 245 0 0,1 1 0 0 0,2 0 0 0 0,0 0 0 0 0,1 1 1 0 0,1 1-1 0 0,1 1 0 0 0,1 1 0 0 0,0 0 0 0 0,2 1 1 0 0,0 2-1 0 0,1 0 0 0 0,1 1 0 0 0,0 1 0 0 0,7-2-245 0 0,-19 11-97 0 0,1 1-1 0 0,-1 0 1 0 0,1 1-1 0 0,0 1 0 0 0,0-1 1 0 0,0 2-1 0 0,0 0 0 0 0,0 0 1 0 0,0 1-1 0 0,5 1 98 0 0,9 8-2795 0 0,-17-1-1083 0 0,-3-2-1330 0 0,2 1-4214 0 0</inkml:trace>
  <inkml:trace contextRef="#ctx0" brushRef="#br0" timeOffset="2148.622">2009 914 4385 0 0,'0'0'1295'0'0,"0"0"-24"0"0,0 0 61 0 0,0 0 76 0 0,0 0-34 0 0,0 0-122 0 0,0 0-91 0 0,0 0-73 0 0,0 0-59 0 0,0 0-128 0 0,0 0-163 0 0,0 0-147 0 0,19-32-117 0 0,65-100-90 0 0,17 2 767 0 0,-21 45-201 0 0,-79 85-946 0 0,-1 0-46 0 0,0 0-74 0 0,0 5-275 0 0,-10 94 459 0 0,4 50 19 0 0,7-148-75 0 0,1 1 0 0 0,-1-1 0 0 0,0 1 1 0 0,1-1-1 0 0,0 1 0 0 0,-1-1 0 0 0,1 0 0 0 0,0 0 1 0 0,0 0-1 0 0,-1 0 0 0 0,1 0 0 0 0,0 0 0 0 0,0 0 1 0 0,0-1-1 0 0,0 1 0 0 0,0-1 0 0 0,0 1 0 0 0,0-1 1 0 0,1 0-1 0 0,-1 0 0 0 0,0 0 0 0 0,0 0 0 0 0,0 0 1 0 0,0 0-1 0 0,0-1 0 0 0,0 1 0 0 0,0-1 1 0 0,0 1-1 0 0,0-1 0 0 0,0 0 0 0 0,0 0 0 0 0,0 0 1 0 0,0 0-1 0 0,-1 0 0 0 0,1 0 0 0 0,0 0 0 0 0,-1-1 1 0 0,1 1-1 0 0,0-1-12 0 0,191-137 412 0 0,-89 58-409 0 0,18 0-232 0 0,-118 125-241 0 0,-22 19 669 0 0,13-53-248 0 0,2 0 0 0 0,-1 1-1 0 0,1-1 1 0 0,1 1 0 0 0,0-1 0 0 0,0 1 0 0 0,1 0 0 0 0,0 0 0 0 0,1 0-1 0 0,1-1 1 0 0,0 10 49 0 0,21 0-4665 0 0,-1-18-5682 0 0,-16-2 5115 0 0</inkml:trace>
  <inkml:trace contextRef="#ctx0" brushRef="#br0" timeOffset="2438.729">3010 553 1536 0 0,'0'0'1693'0'0,"0"0"-832"0"0,0 0-71 0 0,0 0 342 0 0,0 0 251 0 0,0 0 61 0 0,0 0-107 0 0,0 0-215 0 0,0 0-161 0 0,0 0-144 0 0,-13 33-137 0 0,-40 100-134 0 0,43-75 133 0 0,13-54-555 0 0,2 1 44 0 0,1 0 0 0 0,-1 0 0 0 0,1-1 0 0 0,-1 0 0 0 0,1 0 0 0 0,1 0 0 0 0,-1-1 0 0 0,0 0 0 0 0,1 0 0 0 0,0-1 0 0 0,-1 0 0 0 0,1 0 1 0 0,0 0-1 0 0,0-1 0 0 0,0 0 0 0 0,0 0 0 0 0,0-1 0 0 0,1 0 0 0 0,-1 0 0 0 0,0-1 0 0 0,0 0 0 0 0,0 0 0 0 0,0 0 0 0 0,0-1 0 0 0,0 0 1 0 0,-1-1-1 0 0,1 1 0 0 0,-1-1 0 0 0,1-1 0 0 0,-1 1 0 0 0,0-1 0 0 0,0 0 0 0 0,1-2-168 0 0,4-2 85 0 0,-1 0 0 0 0,0-1 0 0 0,0-1 0 0 0,0 0-1 0 0,-2 0 1 0 0,1-1 0 0 0,-1 0 0 0 0,-1-1 0 0 0,0 1 0 0 0,0-1 0 0 0,-1-1-1 0 0,-1 1 1 0 0,0-1 0 0 0,-1 0 0 0 0,0 0 0 0 0,-1 0 0 0 0,-1-1 0 0 0,0 1 0 0 0,0-1-1 0 0,-2 0 1 0 0,1 1 0 0 0,-2-4-85 0 0,1 14-91 0 0,-1 1 0 0 0,1 0 0 0 0,-1 0 0 0 0,1 0 0 0 0,-1-1 0 0 0,0 1 0 0 0,0 0 0 0 0,0 0-1 0 0,0 0 1 0 0,0 0 0 0 0,-1 0 0 0 0,1 1 0 0 0,0-1 0 0 0,-1 0 0 0 0,1 0 0 0 0,-1 1 0 0 0,0-1 0 0 0,0 1 0 0 0,1 0 0 0 0,-1-1-1 0 0,0 1 1 0 0,0 0 0 0 0,0 0 0 0 0,0 0 0 0 0,-1 1 0 0 0,1-1 0 0 0,0 0 0 0 0,0 1 0 0 0,-2-1 91 0 0,-40 10-7252 0 0,30-1 1737 0 0,4-1-1595 0 0</inkml:trace>
  <inkml:trace contextRef="#ctx0" brushRef="#br0" timeOffset="3090.026">3282 826 4361 0 0,'0'0'2945'0'0,"0"0"-786"0"0,0 0-400 0 0,0 0-180 0 0,0 0-278 0 0,0 0-227 0 0,0 0-190 0 0,0 0-122 0 0,0 0-48 0 0,0 0-57 0 0,0 0-89 0 0,0 0-70 0 0,0 0-77 0 0,24-28-64 0 0,74-85-41 0 0,-5 26 448 0 0,-54 61-797 0 0,-39 26-146 0 0,-9 40-260 0 0,-1-21 464 0 0,-24 79-139 0 0,36-97 130 0 0,0 1 0 0 0,0-1 1 0 0,0 0-1 0 0,0-1 0 0 0,0 1 0 0 0,0 0 0 0 0,1-1 0 0 0,-1 1 1 0 0,0-1-1 0 0,0 1 0 0 0,1-1 0 0 0,-1 0 0 0 0,0 0 0 0 0,0 0 0 0 0,1 0 1 0 0,-1-1-1 0 0,0 1 0 0 0,0-1 0 0 0,0 1 0 0 0,1-1 0 0 0,-1 0 1 0 0,0 0-1 0 0,0 0 0 0 0,0 0 0 0 0,1-1-16 0 0,236-151 295 0 0,-209 145-418 0 0,-30 31-88 0 0,-19 39 462 0 0,13-43-262 0 0,5-16-46 0 0,-1 1 0 0 0,0 0-1 0 0,1 0 1 0 0,0 1 0 0 0,0-1-1 0 0,0 0 1 0 0,1 0 0 0 0,-1 0-1 0 0,1 1 1 0 0,0-1 0 0 0,0 0-1 0 0,1 0 1 0 0,-1 1 0 0 0,1-1-1 0 0,1 3 58 0 0,14 3-3520 0 0,-1-9-4918 0 0,-11-1 272 0 0</inkml:trace>
  <inkml:trace contextRef="#ctx0" brushRef="#br0" timeOffset="3337.064">3956 697 3793 0 0,'0'0'1639'0'0,"0"0"103"0"0,0 0 454 0 0,0 0 166 0 0,0 0-178 0 0,0 0-283 0 0,0 0-317 0 0,0 0-229 0 0,0 0-192 0 0,27-3-183 0 0,84-8-194 0 0,-105 10-700 0 0,0 1 1 0 0,0-1-1 0 0,0 0 1 0 0,0 0 0 0 0,-1-1-1 0 0,1 0 1 0 0,0 0-1 0 0,-1 0 1 0 0,1-1 0 0 0,-1 0-1 0 0,0 0 1 0 0,0 0-1 0 0,0 0 1 0 0,1-1-87 0 0,8-7 207 0 0,-10 8-153 0 0,9-5 40 0 0,-1 0 0 0 0,1-1 0 0 0,-2 0 0 0 0,0-1 0 0 0,0 0 0 0 0,0 0 0 0 0,-2-1 0 0 0,1-1 0 0 0,-1 0 0 0 0,-1 0 0 0 0,1-3-94 0 0,-8 13-10 0 0,0 1 1 0 0,0-1 0 0 0,0 1-1 0 0,0-1 1 0 0,-1 0-1 0 0,1 1 1 0 0,0-1-1 0 0,-1 0 1 0 0,0 0-1 0 0,1 1 1 0 0,-1-1 0 0 0,0 0-1 0 0,0 0 1 0 0,0 0-1 0 0,0 0 1 0 0,0 1-1 0 0,0-1 1 0 0,-1 0-1 0 0,1 0 1 0 0,-1 0 0 0 0,1 1-1 0 0,-1-1 1 0 0,1 0-1 0 0,-1 1 1 0 0,0-1-1 0 0,0 0 1 0 0,0 1-1 0 0,0-1 1 0 0,0 1 0 0 0,0-1-1 0 0,-1 1 1 0 0,1 0-1 0 0,0 0 1 0 0,-1-1-1 0 0,1 1 1 0 0,-1 0-1 0 0,1 0 1 0 0,-1 0 0 0 0,1 1-1 0 0,-1-1 1 0 0,0 0-1 0 0,1 0 1 0 0,-1 1-1 0 0,0-1 10 0 0,-4 0-108 0 0,1 0 0 0 0,-1 0 0 0 0,0 0 0 0 0,0 1-1 0 0,0 0 1 0 0,1 0 0 0 0,-1 0 0 0 0,0 1 0 0 0,0 0 0 0 0,0 0-1 0 0,1 0 1 0 0,-1 1 0 0 0,-4 2 108 0 0,-3 2-207 0 0,0 0 1 0 0,1 0-1 0 0,0 2 0 0 0,0 0 0 0 0,1 0 1 0 0,0 1-1 0 0,0 0 0 0 0,1 1 0 0 0,0 0 0 0 0,1 0 1 0 0,0 1-1 0 0,1 1 0 0 0,0-1 0 0 0,1 1 1 0 0,0 1-1 0 0,1-1 0 0 0,0 1 0 0 0,1 0 1 0 0,0 1-1 0 0,1-1 0 0 0,1 1 0 0 0,0 0 0 0 0,1-1 1 0 0,0 5 206 0 0,2-15-149 0 0,0 1 0 0 0,1-1 0 0 0,-1 1 1 0 0,1-1-1 0 0,0 1 0 0 0,0-1 0 0 0,0 0 0 0 0,0 0 1 0 0,1 1-1 0 0,-1-1 0 0 0,1 0 0 0 0,0 0 0 0 0,0 0 1 0 0,0-1-1 0 0,0 1 0 0 0,0 0 0 0 0,1-1 0 0 0,-1 1 1 0 0,1-1-1 0 0,-1 0 0 0 0,1 0 0 0 0,0 0 0 0 0,0 0 1 0 0,0 0-1 0 0,0-1 0 0 0,0 0 0 0 0,1 1 1 0 0,-1-1-1 0 0,0 0 0 0 0,1 0 0 0 0,0-1 149 0 0,110 12-3917 0 0,-111-12 3814 0 0,91-15-6314 0 0,-74 7 4059 0 0</inkml:trace>
  <inkml:trace contextRef="#ctx0" brushRef="#br0" timeOffset="3666.779">4378 745 0 0 0,'0'0'1822'0'0,"0"0"9"0"0,0 0 61 0 0,0 0-74 0 0,0 0-158 0 0,0 0-94 0 0,0 0 56 0 0,0 0 149 0 0,0 0 57 0 0,0 0-109 0 0,0 0-268 0 0,0 0-277 0 0,0 0-225 0 0,0 0-213 0 0,0 0-181 0 0,0 0-151 0 0,22-15-104 0 0,67-47-98 0 0,-4-23 156 0 0,-8 11-324 0 0,-73 82-1699 0 0,-24 142 1331 0 0,20-147 343 0 0,-1-1 0 0 0,0 1 1 0 0,1 0-1 0 0,0-1 0 0 0,0 1 1 0 0,-1 0-1 0 0,1 0 0 0 0,1-1 1 0 0,-1 1-1 0 0,0 0 0 0 0,1-1 1 0 0,-1 1-1 0 0,1 0 0 0 0,0-1 1 0 0,0 1-1 0 0,0-1 0 0 0,0 1 1 0 0,1-1-1 0 0,-1 0 0 0 0,0 0 1 0 0,1 1-1 0 0,0-1 0 0 0,-1 0 1 0 0,1 0-1 0 0,0 0 0 0 0,0 0 1 0 0,0-1-1 0 0,0 1 0 0 0,1-1 1 0 0,-1 1-1 0 0,0-1 0 0 0,1 0 1 0 0,-1 0-1 0 0,1 0 0 0 0,-1 0 1 0 0,1 0-1 0 0,0 0 0 0 0,-1-1 1 0 0,1 1-1 0 0,0-1 0 0 0,-1 0-9 0 0,9-3-67 0 0,0 0 0 0 0,0-1-1 0 0,0 0 1 0 0,-1-1 0 0 0,0 0 0 0 0,0 0-1 0 0,0-1 1 0 0,0-1 0 0 0,-1 0-1 0 0,0 0 1 0 0,-1 0 0 0 0,0-1-1 0 0,0-1 1 0 0,0 1 0 0 0,-1-1-1 0 0,-1-1 1 0 0,1 1 0 0 0,-1-1-1 0 0,-1 0 1 0 0,4-10 67 0 0,22-26-2975 0 0,7-8-5162 0 0,-24 38-152 0 0</inkml:trace>
  <inkml:trace contextRef="#ctx0" brushRef="#br0" timeOffset="3906.447">5291 1 7922 0 0,'0'0'3610'0'0,"0"0"-1895"0"0,0 0-520 0 0,0 0-51 0 0,0 0-164 0 0,0 0-168 0 0,-18 31-115 0 0,-55 99-88 0 0,37-41 559 0 0,30-59-971 0 0,2 0-1 0 0,1 1 1 0 0,1-1-1 0 0,1 1 1 0 0,2-1-1 0 0,3 27-196 0 0,20 12-637 0 0,-10-41-2067 0 0,-5-11-1262 0 0,-8-10-3961 0 0,-1-6 2130 0 0</inkml:trace>
  <inkml:trace contextRef="#ctx0" brushRef="#br0" timeOffset="4153.562">4978 299 12819 0 0,'0'0'1544'0'0,"0"0"-304"0"0,0 0-127 0 0,0 0-305 0 0,0 0-272 0 0,0 0-152 0 0,212-48-104 0 0,-181 48-104 0 0,0 0-8 0 0,0 0-48 0 0,1 0-72 0 0,1 0-152 0 0,-2 0-424 0 0,-3 0-1264 0 0,-2 0-3025 0 0,-12 0-7130 0 0</inkml:trace>
  <inkml:trace contextRef="#ctx0" brushRef="#br0" timeOffset="5351.532">3194 443 0 0 0,'-6'6'0'0'0,"0"1"9624"0"0,-2-2-4057 0 0,-4-1-2888 0 0,-6 0-3385 0 0,-10 3 751 0 0,15-1-141 0 0,0 1 0 0 0,1-1 0 0 0,0 2-1 0 0,1 0 1 0 0,0 0 0 0 0,0 1 0 0 0,1 0 0 0 0,0 1-1 0 0,-3 4 97 0 0,6 3-1600 0 0,6-5-5483 0 0,1-8-577 0 0</inkml:trace>
</inkml:ink>
</file>

<file path=ppt/ink/ink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2.3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212 648 3161 0 0,'0'0'1709'0'0,"0"0"-302"0"0,0 0-61 0 0,0 0 145 0 0,0 0 137 0 0,0 0-94 0 0,0 0-262 0 0,0 0-306 0 0,0 0-243 0 0,0 0-142 0 0,0 0-70 0 0,-16 11-63 0 0,-51 34-64 0 0,-6 25 514 0 0,68-65-863 0 0,-1 1 1 0 0,1 1 0 0 0,0-1 0 0 0,1 1 0 0 0,-1 0-1 0 0,1 0 1 0 0,1 0 0 0 0,-1 1 0 0 0,1-1 0 0 0,1 1-1 0 0,-1 0 1 0 0,1 0 0 0 0,1 0 0 0 0,-1 0-1 0 0,1 0 1 0 0,1 0 0 0 0,-1 0 0 0 0,1 0 0 0 0,1 3-36 0 0,1-8 25 0 0,0 0 0 0 0,0 0 0 0 0,0 0 0 0 0,0-1 0 0 0,0 1 0 0 0,1-1 1 0 0,-1 1-1 0 0,1-1 0 0 0,0 0 0 0 0,-1 0 0 0 0,1 0 0 0 0,0-1 0 0 0,0 1 0 0 0,0-1 1 0 0,1 1-1 0 0,-1-1 0 0 0,0 0 0 0 0,0 0 0 0 0,1-1 0 0 0,-1 1 0 0 0,1-1 0 0 0,-1 1 0 0 0,0-1 1 0 0,1 0-1 0 0,-1 0 0 0 0,1-1 0 0 0,-1 1 0 0 0,0-1 0 0 0,1 0 0 0 0,-1 0 0 0 0,0 0 1 0 0,0 0-1 0 0,1 0 0 0 0,-1-1 0 0 0,0 1 0 0 0,0-1 0 0 0,2-1-25 0 0,8-7 38 0 0,0 0 0 0 0,0 0 1 0 0,-1-1-1 0 0,0-1 0 0 0,-1 0 0 0 0,-1 0 0 0 0,0-1 0 0 0,0-1 0 0 0,-1 1 0 0 0,-1-2 1 0 0,0 1-1 0 0,-1-1 0 0 0,-1 0 0 0 0,0 0 0 0 0,-1-1 0 0 0,-1 0 0 0 0,0 0 0 0 0,-2 0 0 0 0,1 0 1 0 0,-2-1-1 0 0,0 1 0 0 0,-1 0 0 0 0,-1-1 0 0 0,-2-14-38 0 0,2 26-108 0 0,0 0 0 0 0,0 0 0 0 0,-1 1 0 0 0,0-1 0 0 0,0 0-1 0 0,0 1 1 0 0,0-1 0 0 0,-1 1 0 0 0,0 0 0 0 0,0 0 0 0 0,0 0 0 0 0,0 0 0 0 0,0 1 0 0 0,-1-1-1 0 0,0 1 1 0 0,0 0 0 0 0,0 0 0 0 0,0 0 0 0 0,0 0 0 0 0,-1 1 0 0 0,1-1 0 0 0,-1 1-1 0 0,1 1 1 0 0,-1-1 0 0 0,0 0 0 0 0,0 1 0 0 0,0 0 0 0 0,0 0 0 0 0,0 1 0 0 0,-3-1 108 0 0,8 2 1 0 0,1-1 1 0 0,-1 0 0 0 0,0 0-1 0 0,0 1 1 0 0,1-1 0 0 0,-1 0-1 0 0,0 0 1 0 0,0 1 0 0 0,0-1 0 0 0,0 0-1 0 0,1 1 1 0 0,-1-1 0 0 0,0 0-1 0 0,0 1 1 0 0,0-1 0 0 0,0 1-1 0 0,0-1 1 0 0,0 0 0 0 0,0 1-1 0 0,0-1 1 0 0,0 0 0 0 0,0 1-1 0 0,0-1 1 0 0,0 0 0 0 0,0 1-1 0 0,0-1 1 0 0,0 1 0 0 0,0-1-1 0 0,0 0 1 0 0,-1 1 0 0 0,1-1-1 0 0,0 0 1 0 0,0 0 0 0 0,0 1-1 0 0,-1-1 1 0 0,1 0 0 0 0,0 1 0 0 0,0-1-1 0 0,0 0 1 0 0,-1 0 0 0 0,1 1-1 0 0,0-1 1 0 0,-1 0 0 0 0,1 0-1 0 0,0 0 1 0 0,-1 1 0 0 0,1-1-1 0 0,0 0 1 0 0,-1 0 0 0 0,1 0-2 0 0,7-1 184 0 0,1-1 1 0 0,-1 0 0 0 0,0-1-1 0 0,0 1 1 0 0,0-1 0 0 0,0-1-1 0 0,-1 1 1 0 0,1-1 0 0 0,-1 0 0 0 0,0-1-1 0 0,0 1 1 0 0,-1-1 0 0 0,5-5-185 0 0,3-1 203 0 0,29-24 93 0 0,-2-2 0 0 0,-2-2 0 0 0,-2-1 1 0 0,-1-2-1 0 0,-2-1 0 0 0,-2-2 0 0 0,6-15-296 0 0,6-36 573 0 0,-53 127-689 0 0,2 0 1 0 0,1 0-1 0 0,1 0 0 0 0,2 1 0 0 0,0 23 116 0 0,-3 111-784 0 0,7 0-1 0 0,18 127 785 0 0,-6-96-799 0 0,-12 142 799 0 0,-2-300 18 0 0,-1 1-1 0 0,-3-1 1 0 0,-1 0 0 0 0,-2-1 0 0 0,-1 0 0 0 0,-3 0-1 0 0,0-1 1 0 0,-3-1 0 0 0,-17 32-18 0 0,32-66 60 0 0,0 0 0 0 0,0 0 0 0 0,0-1 0 0 0,0 1-1 0 0,-1 0 1 0 0,1 0 0 0 0,0-1 0 0 0,-1 1 0 0 0,1-1 0 0 0,-1 1 0 0 0,0-1 0 0 0,1 0 0 0 0,-1 1 0 0 0,0-1 0 0 0,0 0-1 0 0,0 0 1 0 0,0 0 0 0 0,0-1 0 0 0,0 1 0 0 0,0 0 0 0 0,0-1 0 0 0,0 1 0 0 0,0-1 0 0 0,0 0 0 0 0,0 0 0 0 0,0 0-60 0 0,-1-2 77 0 0,1 0 1 0 0,-1-1-1 0 0,1 1 0 0 0,0-1 1 0 0,0 0-1 0 0,1 0 1 0 0,-1 0-1 0 0,0 0 1 0 0,1 0-1 0 0,0 0 1 0 0,0 0-1 0 0,0 0 1 0 0,0 0-1 0 0,0-1 1 0 0,1 1-1 0 0,-1 0 1 0 0,1-1-1 0 0,0 1 1 0 0,0 0-1 0 0,0-1 1 0 0,1-1-78 0 0,0-50 177 0 0,3 0 0 0 0,3 0 0 0 0,2 1 0 0 0,2 0 0 0 0,3 1 0 0 0,9-23-177 0 0,-6 16 3 0 0,-13 47-155 0 0,69-229-541 0 0,-7 90-7429 0 0,-54 130 1682 0 0,-2 6-2290 0 0</inkml:trace>
</inkml:ink>
</file>

<file path=ppt/ink/ink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5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11066 0 0,'0'0'1273'0'0,"0"0"-545"0"0,0 0-312 0 0,0 0-208 0 0,0 0-240 0 0,0 0-200 0 0,0 0-168 0 0,0 0-120 0 0,0 0-120 0 0,0 0-297 0 0,0 0-1023 0 0,0 0-2265 0 0,0 0-520 0 0</inkml:trace>
</inkml:ink>
</file>

<file path=ppt/ink/ink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5.8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84 78 11506 0 0,'0'0'1920'0'0,"0"0"-157"0"0,0 0-136 0 0,0 0-96 0 0,0 0-170 0 0,0 0-294 0 0,0 0-276 0 0,0 0-232 0 0,0 0-182 0 0,0 0-101 0 0,0 0-61 0 0,0 0-39 0 0,0 0-60 0 0,-9 23-47 0 0,-40 109-39 0 0,41-95 178 0 0,1-2-1970 0 0,-2-12-8559 0 0,8-23-644 0 0</inkml:trace>
  <inkml:trace contextRef="#ctx0" brushRef="#br0" timeOffset="536">476 30 5169 0 0,'0'0'3458'0'0,"0"0"-1132"0"0,0 0-340 0 0,0 0-19 0 0,0 0-189 0 0,0 0-341 0 0,0 0-311 0 0,0 0-265 0 0,0 0-206 0 0,0 0-187 0 0,0 0-134 0 0,0 0-106 0 0,0 0-108 0 0,-15-5-82 0 0,-44-15-79 0 0,44 16-74 0 0,15 19-253 0 0,53 119 92 0 0,-45-107 326 0 0,-6-21 17 0 0,1 0 0 0 0,-1 1 0 0 0,-1 0 0 0 0,1-1 0 0 0,-1 1 0 0 0,0 0 0 0 0,0-1 0 0 0,-1 1 0 0 0,0 0 0 0 0,-1 0 0 0 0,1-1-1 0 0,-1 1 1 0 0,-1 3-67 0 0,-41 27 1242 0 0,35-32-1232 0 0,1 0-1 0 0,-1-1 1 0 0,1 0-1 0 0,-1 0 1 0 0,0-1-1 0 0,-1 0 1 0 0,1 0 0 0 0,0-1-1 0 0,-1 0 1 0 0,0-1-1 0 0,1 0 1 0 0,-1 0 0 0 0,0-1-1 0 0,1 0 1 0 0,-1 0-1 0 0,-6-2-9 0 0,6-17-4081 0 0,10 6-4466 0 0,2 9-2275 0 0</inkml:trace>
</inkml:ink>
</file>

<file path=ppt/ink/ink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153 608 6553 0 0,'0'0'2077'0'0,"0"0"-74"0"0,0 0-135 0 0,0 0-171 0 0,0 0-322 0 0,0 0-311 0 0,0 0-211 0 0,0 0-188 0 0,0 0-167 0 0,0 0-164 0 0,0 0-122 0 0,0 0-112 0 0,-25 25-59 0 0,-76 83-17 0 0,99-107-24 0 0,0 1 0 0 0,0-1-1 0 0,0 1 1 0 0,0 0 0 0 0,0-1-1 0 0,1 1 1 0 0,-1 0 0 0 0,1 0-1 0 0,-1 0 1 0 0,1 0 0 0 0,0 1-1 0 0,0-1 1 0 0,0 0 0 0 0,0 1 0 0 0,0-1-1 0 0,0 0 1 0 0,0 1 0 0 0,1-1-1 0 0,0 1 1 0 0,-1-1 0 0 0,1 1-1 0 0,0-1 1 0 0,0 1 0 0 0,0-1 0 0 0,0 1-1 0 0,1-1 1 0 0,-1 1 0 0 0,1-1 0 0 0,1 4 0 0 0,1 2-41 0 0,0 1 0 0 0,1 0 0 0 0,0-1 0 0 0,1 0 0 0 0,0 0 0 0 0,0 0 0 0 0,1-1 0 0 0,0 0 0 0 0,0 0 0 0 0,1 0 0 0 0,0-1 0 0 0,0 1 0 0 0,0-2 0 0 0,1 1 0 0 0,-1-1 0 0 0,2 0 0 0 0,-1-1 0 0 0,0 0 0 0 0,1 0-1 0 0,0-1 1 0 0,0 0 0 0 0,0-1 0 0 0,0 0 0 0 0,0 0 0 0 0,0-1 0 0 0,9 1 41 0 0,76-7-3315 0 0,-33-8-4093 0 0,-39 6-158 0 0</inkml:trace>
  <inkml:trace contextRef="#ctx0" brushRef="#br0" timeOffset="266.309">561 681 9410 0 0,'0'0'1747'0'0,"0"0"-632"0"0,0 0-286 0 0,0 0-30 0 0,0 0-56 0 0,0 0-163 0 0,0 0-164 0 0,-18 33-120 0 0,-54 100-68 0 0,71-132-219 0 0,0 0 0 0 0,0 0-1 0 0,-1 0 1 0 0,1 0-1 0 0,0 0 1 0 0,0 0 0 0 0,0 0-1 0 0,1 0 1 0 0,-1 1 0 0 0,0-1-1 0 0,0 0 1 0 0,1 1-1 0 0,-1-1 1 0 0,1 0 0 0 0,-1 1-1 0 0,1-1 1 0 0,-1 1-1 0 0,1-1 1 0 0,0 1 0 0 0,0-1-1 0 0,0 1 1 0 0,0-1-1 0 0,0 1 1 0 0,0-1 0 0 0,0 1-1 0 0,0-1 1 0 0,1 1-1 0 0,-1-1 1 0 0,0 0 0 0 0,1 1-1 0 0,-1-1 1 0 0,1 1-1 0 0,0-1 1 0 0,-1 0 0 0 0,1 0-1 0 0,0 1 1 0 0,0-1-1 0 0,0 0 1 0 0,0 0 0 0 0,0 0-1 0 0,0 0 1 0 0,0 0 0 0 0,0 0-1 0 0,1 0 1 0 0,-1 0-1 0 0,1 0-8 0 0,3 2 79 0 0,3 1 82 0 0,0 0-1 0 0,1 0 0 0 0,-1 0 1 0 0,1-1-1 0 0,-1-1 0 0 0,1 0 0 0 0,0 0 1 0 0,0 0-1 0 0,0-1 0 0 0,0-1 1 0 0,0 1-1 0 0,0-1 0 0 0,0-1 1 0 0,0 0-1 0 0,0 0 0 0 0,0-1 1 0 0,-1 0-1 0 0,1 0 0 0 0,0-1 1 0 0,-1 0-1 0 0,4-2-160 0 0,1-1 208 0 0,0 0-1 0 0,0-1 1 0 0,0 0-1 0 0,-1-1 1 0 0,0-1-1 0 0,0 0 1 0 0,-1 0-1 0 0,-1-1 1 0 0,1-1-1 0 0,-2 1 1 0 0,1-2-1 0 0,7-11-207 0 0,-13 17 21 0 0,0 0 0 0 0,-1 0 0 0 0,0-1 0 0 0,0 0 0 0 0,0 1 0 0 0,-1-1-1 0 0,1 0 1 0 0,-2 0 0 0 0,1 0 0 0 0,-1-1 0 0 0,0 1 0 0 0,0 0 0 0 0,-1 0-1 0 0,0-1 1 0 0,-1 1 0 0 0,1 0 0 0 0,-1 0 0 0 0,-1 0 0 0 0,1-1 0 0 0,-1 1-1 0 0,-1 0 1 0 0,0-2-21 0 0,-2 2-274 0 0,-1 0-1 0 0,1 0 1 0 0,-1 1 0 0 0,0 0-1 0 0,0 0 1 0 0,-1 0 0 0 0,0 1-1 0 0,0 0 1 0 0,0 0-1 0 0,-1 1 1 0 0,1 0 0 0 0,-1 0-1 0 0,-4-1 275 0 0,-28 0-4240 0 0,0 17-3511 0 0,24-4 355 0 0</inkml:trace>
  <inkml:trace contextRef="#ctx0" brushRef="#br0" timeOffset="644.704">1053 876 9298 0 0,'0'0'2682'0'0,"0"0"-998"0"0,0 0-270 0 0,0 0 25 0 0,0 0-183 0 0,0 0-264 0 0,0 0-225 0 0,0 0-148 0 0,0 0-99 0 0,0 0-116 0 0,0 0-114 0 0,0 0-128 0 0,0 0-87 0 0,4-28-63 0 0,13-86-39 0 0,3 72-117 0 0,-18 40 100 0 0,1 0-1 0 0,-1 1 0 0 0,1-1 1 0 0,-1 0-1 0 0,1 1 0 0 0,0 0 1 0 0,0-1-1 0 0,-1 1 1 0 0,1 0-1 0 0,0 1 0 0 0,0-1 1 0 0,0 0-1 0 0,0 1 0 0 0,0 0 1 0 0,0-1-1 0 0,0 1 1 0 0,0 1-1 0 0,0-1 0 0 0,0 0 1 0 0,0 1-1 0 0,0-1 0 0 0,0 1 1 0 0,0 0-1 0 0,0 0 1 0 0,0 0-1 0 0,0 0 0 0 0,-1 1 1 0 0,1-1-1 0 0,0 1 0 0 0,-1-1 1 0 0,1 1-1 0 0,-1 0 0 0 0,0 0 1 0 0,0 0-1 0 0,1 0 1 0 0,-1 1-1 0 0,-1-1 0 0 0,1 1 1 0 0,0-1-1 0 0,-1 1 0 0 0,1-1 1 0 0,-1 1-1 0 0,1 1 45 0 0,2 15 88 0 0,-4-16-34 0 0,0 1-1 0 0,1 0 1 0 0,-1-1-1 0 0,1 1 1 0 0,-1-1-1 0 0,1 1 1 0 0,0-1-1 0 0,1 1 1 0 0,-1-1-1 0 0,0 1 1 0 0,1-1 0 0 0,0 0-1 0 0,0 0 1 0 0,0 0-1 0 0,0 0 1 0 0,0 0-1 0 0,1 0 1 0 0,-1-1-1 0 0,1 1 1 0 0,0-1-1 0 0,0 1 1 0 0,0-1-1 0 0,0 0 1 0 0,0 0-1 0 0,0-1 1 0 0,0 1-1 0 0,1 0 1 0 0,-1-1 0 0 0,1 0-54 0 0,1-1 197 0 0,1 0 0 0 0,-1-1 0 0 0,0 0 1 0 0,1 0-1 0 0,-1 0 0 0 0,0-1 1 0 0,0 1-1 0 0,0-1 0 0 0,0 0 1 0 0,0-1-1 0 0,0 1 0 0 0,-1-1 1 0 0,1 0-1 0 0,-1 0 0 0 0,0-1 0 0 0,0 1 1 0 0,0-1-1 0 0,0 0 0 0 0,-1 0 1 0 0,1-1-198 0 0,26-27 282 0 0,-1-1 0 0 0,-1-2-1 0 0,-2 0 1 0 0,-2-2 0 0 0,6-12-282 0 0,-15 23-215 0 0,7-14 245 0 0,-16 12-6426 0 0,-7 28-71 0 0,0 0-5357 0 0</inkml:trace>
  <inkml:trace contextRef="#ctx0" brushRef="#br0" timeOffset="910.706">1972 192 19204 0 0,'0'0'700'0'0,"0"0"-309"0"0,0 0-64 0 0,0 0 162 0 0,0 0 183 0 0,0 0 67 0 0,0 0-56 0 0,0 0-130 0 0,0 0-129 0 0,-6 35-91 0 0,-17 114-68 0 0,0 13 115 0 0,22-154-447 0 0,-3 30 0 0 0,2-1 1 0 0,1 1-1 0 0,2-1 1 0 0,2 1-1 0 0,4 23 67 0 0,32 38-3718 0 0,-35-92 1690 0 0,0-3-6272 0 0,-2-3-2390 0 0</inkml:trace>
  <inkml:trace contextRef="#ctx0" brushRef="#br0" timeOffset="1146.518">1642 600 13171 0 0,'0'0'1667'0'0,"0"0"-902"0"0,0 0-267 0 0,0 0 59 0 0,0 0 42 0 0,0 0-19 0 0,0 0-62 0 0,0 0-28 0 0,0 0-39 0 0,34-1-63 0 0,107-4-54 0 0,70-10 53 0 0,-92 0-3334 0 0,-58 8-1994 0 0,-20 6-2599 0 0,-22 1 2563 0 0</inkml:trace>
  <inkml:trace contextRef="#ctx0" brushRef="#br0" timeOffset="2048.767">2551 541 10266 0 0,'0'0'3357'0'0,"0"0"-1111"0"0,0 0-586 0 0,0 0-296 0 0,0 0-299 0 0,0 0-239 0 0,0 0-163 0 0,0 0-116 0 0,0 0-168 0 0,0 0-111 0 0,0 0-80 0 0,-31 16-80 0 0,-100 49-40 0 0,52-12-40 0 0,72-49-62 0 0,0 1-1 0 0,0 0 1 0 0,1 1-1 0 0,0-1 1 0 0,0 1-1 0 0,0 1 1 0 0,1-1 0 0 0,0 1-1 0 0,0 0 1 0 0,0 0-1 0 0,1 0 1 0 0,0 1 0 0 0,1 0-1 0 0,-1 0 1 0 0,2 0-1 0 0,-1 0 1 0 0,1 0 0 0 0,0 0-1 0 0,1 0 1 0 0,0 2 34 0 0,3-7-11 0 0,0 0 1 0 0,1 0-1 0 0,-1 0 1 0 0,1 0-1 0 0,0 0 1 0 0,0-1-1 0 0,0 1 1 0 0,1-1-1 0 0,-1 0 1 0 0,0 0-1 0 0,1 0 1 0 0,-1 0-1 0 0,1-1 1 0 0,0 1 0 0 0,0-1-1 0 0,-1 0 1 0 0,1 0-1 0 0,0 0 1 0 0,0-1-1 0 0,0 1 1 0 0,0-1-1 0 0,0 0 1 0 0,0 0-1 0 0,0-1 1 0 0,0 1-1 0 0,0-1 1 0 0,0 0-1 0 0,0 0 1 0 0,1 0 10 0 0,9-3 48 0 0,-1 0 0 0 0,1-2-1 0 0,-1 1 1 0 0,0-1 0 0 0,-1-1 0 0 0,1 0 0 0 0,-1-1 0 0 0,-1-1 0 0 0,1 1 0 0 0,-2-2 0 0 0,1 1-1 0 0,1-3-46 0 0,145-178 440 0 0,-157 189-446 0 0,0 1 0 0 0,0-1 0 0 0,1 0 0 0 0,-1 0 1 0 0,0 1-1 0 0,1-1 0 0 0,-1 0 0 0 0,1 1 0 0 0,-1-1 0 0 0,1 1 0 0 0,-1-1 0 0 0,1 1 1 0 0,0-1-1 0 0,-1 1 0 0 0,1-1 0 0 0,0 1 0 0 0,-1-1 0 0 0,1 1 0 0 0,0 0 1 0 0,-1-1-1 0 0,1 1 0 0 0,0 0 0 0 0,0 0 0 0 0,-1-1 0 0 0,1 1 0 0 0,0 0 0 0 0,0 0 1 0 0,-1 0-1 0 0,1 0 0 0 0,0 0 0 0 0,0 0 0 0 0,0 0 0 0 0,-1 0 0 0 0,1 1 1 0 0,0-1-1 0 0,0 0 0 0 0,-1 0 0 0 0,1 1 0 0 0,0-1 0 0 0,0 0 0 0 0,-1 1 0 0 0,1-1 1 0 0,0 0-1 0 0,-1 1 0 0 0,1-1 0 0 0,-1 1 0 0 0,1 0 0 0 0,-1-1 0 0 0,1 1 0 0 0,-1-1 1 0 0,1 1-1 0 0,-1 0 0 0 0,1-1 0 0 0,-1 1 0 0 0,0 0 0 0 0,1-1 0 0 0,-1 1 1 0 0,0 0-1 0 0,1 0 5 0 0,5 55-238 0 0,-5-41 251 0 0,-1-9-20 0 0,0-1 1 0 0,1 0 0 0 0,-1 0-1 0 0,1 0 1 0 0,0 0 0 0 0,0 0-1 0 0,1 0 1 0 0,0-1 0 0 0,-1 1-1 0 0,2 0 1 0 0,-1-1-1 0 0,0 1 1 0 0,1-1 0 0 0,0 0-1 0 0,0 0 1 0 0,0 0 0 0 0,1 0-1 0 0,-1-1 1 0 0,1 1-1 0 0,0-1 1 0 0,0 0 0 0 0,0 0-1 0 0,0 0 1 0 0,1 0 0 0 0,-1-1-1 0 0,1 0 1 0 0,0 0 0 0 0,-1 0-1 0 0,1 0 1 0 0,0-1-1 0 0,5 1 7 0 0,-1-2 59 0 0,1 1-1 0 0,-1-2 1 0 0,1 1-1 0 0,-1-2 1 0 0,1 1-1 0 0,-1-1 1 0 0,0 0-1 0 0,0-1 1 0 0,0 0-1 0 0,0-1 1 0 0,0 0-1 0 0,-1 0 1 0 0,1-1-1 0 0,4-3-58 0 0,96-62 1039 0 0,-80 48-808 0 0,2 2 0 0 0,1 2 0 0 0,0 0 0 0 0,27-9-231 0 0,1 11-2 0 0,-128 23 412 0 0,62-7-406 0 0,-2-1-23 0 0,0 0-1 0 0,-1 0 1 0 0,1 1 0 0 0,0-1-1 0 0,0 2 1 0 0,0-1 0 0 0,-1 1 0 0 0,1 1-1 0 0,0 0 1 0 0,0 0 0 0 0,0 0-1 0 0,1 1 1 0 0,-1 0 0 0 0,1 0-1 0 0,-1 1 1 0 0,1 0 0 0 0,0 1-1 0 0,0-1 1 0 0,1 1 0 0 0,-1 0-1 0 0,1 1 1 0 0,0 0 0 0 0,1 0-1 0 0,-1 1 20 0 0,4-3-22 0 0,0 0 0 0 0,1 0 0 0 0,-1 1 0 0 0,1-1 0 0 0,0 0 0 0 0,0 1-1 0 0,1-1 1 0 0,-1 1 0 0 0,1-1 0 0 0,0 1 0 0 0,0 0 0 0 0,1-1 0 0 0,-1 1 0 0 0,1-1 0 0 0,0 1-1 0 0,0-1 1 0 0,0 0 0 0 0,1 1 0 0 0,0-1 0 0 0,0 0 0 0 0,0 0 0 0 0,0 0 0 0 0,0 0-1 0 0,1-1 1 0 0,0 1 0 0 0,0 0 0 0 0,0-1 0 0 0,0 0 0 0 0,0 0 0 0 0,1 0 0 0 0,-1 0-1 0 0,1 0 1 0 0,0-1 0 0 0,3 2 22 0 0,7 1 8 0 0,0-1 0 0 0,1 0 0 0 0,0-1 1 0 0,-1 0-1 0 0,1-1 0 0 0,0-1 0 0 0,0-1 0 0 0,0 0 0 0 0,1-1 0 0 0,-1 0 0 0 0,-1-1 0 0 0,1-1 0 0 0,0 0 0 0 0,-1-1 0 0 0,1-1 1 0 0,2-2-9 0 0,36-15 307 0 0,-2-2 1 0 0,-1-3-1 0 0,41-29-307 0 0,144-131 607 0 0,-214 168-605 0 0,-2 0 0 0 0,0-2-1 0 0,-2 0 1 0 0,0-1-1 0 0,-1 0 1 0 0,-1-2 0 0 0,-1 0-1 0 0,-2 0 1 0 0,0-1 0 0 0,-1 0-1 0 0,-2-1 1 0 0,-1-1 0 0 0,4-19-2 0 0,-11 44-16 0 0,0 0 1 0 0,0 0 0 0 0,0 0-1 0 0,0-1 1 0 0,0 1 0 0 0,0 0-1 0 0,-1 0 1 0 0,1 0 0 0 0,-1-1-1 0 0,0 1 1 0 0,1 0 0 0 0,-1-1-1 0 0,0 1 1 0 0,-1 0-1 0 0,1-1 1 0 0,0 1 0 0 0,-1 0-1 0 0,1 0 1 0 0,-1-1 0 0 0,1 1-1 0 0,-1 0 1 0 0,0 0 0 0 0,0 0-1 0 0,0 0 1 0 0,0 0 0 0 0,-1 0-1 0 0,1 0 1 0 0,-1 0 0 0 0,1 0-1 0 0,-1 1 1 0 0,1-1 0 0 0,-1 1-1 0 0,0-1 1 0 0,0 1 0 0 0,0-1-1 0 0,0 1 1 0 0,0 0 0 0 0,0 0-1 0 0,0 0 1 0 0,0 0 0 0 0,0 1-1 0 0,0-1 1 0 0,-1 0 0 0 0,1 1-1 0 0,0-1 1 0 0,-1 1 15 0 0,-7 3-35 0 0,0 0-1 0 0,0 1 1 0 0,0 0-1 0 0,1 1 1 0 0,-1 0 0 0 0,1 0-1 0 0,0 1 1 0 0,0 0-1 0 0,1 1 1 0 0,0-1 0 0 0,0 2-1 0 0,1-1 1 0 0,0 1 0 0 0,0 0-1 0 0,1 1 1 0 0,-1 0-1 0 0,2 0 1 0 0,0 0 0 0 0,0 0-1 0 0,0 1 1 0 0,1 0-1 0 0,1 0 1 0 0,0 0 0 0 0,-2 8 35 0 0,-1 9 0 0 0,0 0 0 0 0,1 0 1 0 0,2 1-1 0 0,1-1 0 0 0,1 1 1 0 0,1 0-1 0 0,2-1 0 0 0,3 16 0 0 0,-3-22-1 0 0,1-1-1 0 0,1 0 0 0 0,1 0 1 0 0,1 0-1 0 0,0 0 1 0 0,2-1-1 0 0,0 0 0 0 0,1 0 1 0 0,1-1-1 0 0,1 0 0 0 0,0-1 1 0 0,2 0-1 0 0,0-1 1 0 0,10 10 1 0 0,29 3-151 0 0,-55-58-1587 0 0,-38-21-4261 0 0,20 27-1647 0 0,11 12-1251 0 0</inkml:trace>
  <inkml:trace contextRef="#ctx0" brushRef="#br0" timeOffset="2299.957">3374 320 13747 0 0,'0'0'2084'0'0,"0"0"-771"0"0,0 0-114 0 0,0 0 138 0 0,0 0-59 0 0,0 0-237 0 0,32 0-216 0 0,102 0-140 0 0,328-18 1732 0 0,-344 14-2701 0 0,-67 4-3894 0 0,-10 0-5095 0 0,-25 0-2918 0 0</inkml:trace>
</inkml:ink>
</file>

<file path=ppt/ink/ink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22.6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6 140 1176 0 0,'0'0'3714'0'0,"0"0"-2151"0"0,0 0-685 0 0,0 0 66 0 0,0 0 212 0 0,0 0 170 0 0,0 0 60 0 0,0 0-58 0 0,0 0-109 0 0,0 0-115 0 0,0 0-141 0 0,0 0-135 0 0,22 0-116 0 0,69-1-101 0 0,86-20 1429 0 0,-57 11-2271 0 0,-94 9-5195 0 0,0 1-5491 0 0,-24 0 6543 0 0</inkml:trace>
  <inkml:trace contextRef="#ctx0" brushRef="#br0" timeOffset="254.113">1 405 6737 0 0,'0'0'961'0'0,"0"0"14"0"0,0 0 358 0 0,0 0 318 0 0,0 0 14 0 0,0 0-213 0 0,0 0-263 0 0,0 0-236 0 0,0 0-188 0 0,35 2-133 0 0,112 4-148 0 0,-40-18 139 0 0,160-40-2237 0 0,-164 31-8041 0 0,-78 17 1504 0 0</inkml:trace>
  <inkml:trace contextRef="#ctx0" brushRef="#br0" timeOffset="640.405">1308 30 6977 0 0,'0'0'3281'0'0,"0"0"-1452"0"0,0 0-420 0 0,0 0-67 0 0,0 0-107 0 0,0 0-216 0 0,0 0-201 0 0,0 0-171 0 0,0 0-133 0 0,0 0-102 0 0,0 0-132 0 0,0 0-107 0 0,-27 14-73 0 0,-78 46-49 0 0,63-14-22 0 0,39-34-23 0 0,-3 2-26 0 0,0 0 0 0 0,2 0 0 0 0,0 0 0 0 0,0 1 1 0 0,1-1-1 0 0,1 1 0 0 0,1 0 0 0 0,0-1 0 0 0,0 1 1 0 0,2 0-1 0 0,0 0 0 0 0,2 11 20 0 0,-2-19 2 0 0,1 0-1 0 0,0 0 1 0 0,0 0 0 0 0,0-1-1 0 0,1 1 1 0 0,-1-1 0 0 0,2 1-1 0 0,-1-1 1 0 0,1 0-1 0 0,0 0 1 0 0,0 0 0 0 0,0-1-1 0 0,1 1 1 0 0,0-1 0 0 0,0 0-1 0 0,1-1 1 0 0,-1 1 0 0 0,1-1-1 0 0,0 0 1 0 0,0 0-1 0 0,0-1 1 0 0,1 0 0 0 0,-1 0-1 0 0,1 0 1 0 0,0-1 0 0 0,-1 0-1 0 0,5 0-1 0 0,5-1 182 0 0,0-1-1 0 0,0 0 1 0 0,0-1-1 0 0,-1-1 0 0 0,1-1 1 0 0,0 0-1 0 0,-1-1 1 0 0,1-1-1 0 0,-1 0 1 0 0,-1-1-1 0 0,1 0 0 0 0,-1-2 1 0 0,0 1-1 0 0,0-2 1 0 0,-1 0-1 0 0,0 0 1 0 0,-1-1-1 0 0,0-1 0 0 0,-1 0 1 0 0,0-1-1 0 0,0 0 1 0 0,-1 0-1 0 0,-1-1 0 0 0,0-1 1 0 0,0-2-182 0 0,-3 10-15 0 0,-2 0 0 0 0,1-1 1 0 0,-1 0-1 0 0,0 1 0 0 0,0-1 1 0 0,0-1-1 0 0,-1 1 0 0 0,-1 0 0 0 0,1-1 1 0 0,-1 0-1 0 0,0 1 0 0 0,-1-1 1 0 0,0 0-1 0 0,0 0 0 0 0,0 0 0 0 0,-1 0 1 0 0,-1 0-1 0 0,1 0 0 0 0,-1 0 1 0 0,-1 0-1 0 0,1 1 0 0 0,-1-1 1 0 0,-1 0-1 0 0,1 1 0 0 0,-1-1 0 0 0,-1 1 1 0 0,1 0-1 0 0,-1 0 0 0 0,0 0 1 0 0,-1 1-1 0 0,-4-5 15 0 0,1 3-437 0 0,0 2-1 0 0,-1-1 1 0 0,0 1 0 0 0,-1 0 0 0 0,1 1-1 0 0,-1 0 1 0 0,0 1 0 0 0,0 0 0 0 0,-1 0-1 0 0,-8-1 438 0 0,-66-8-10566 0 0,60 12 1497 0 0</inkml:trace>
  <inkml:trace contextRef="#ctx0" brushRef="#br0" timeOffset="972.113">901 184 3753 0 0,'0'0'1722'0'0,"0"0"-82"0"0,0 0 16 0 0,0 0-29 0 0,0 0-233 0 0,0 0-327 0 0,0 0-287 0 0,0 0-205 0 0,0 0-85 0 0,0 0 12 0 0,0 0 26 0 0,0 0 57 0 0,0 0 64 0 0,3 4 37 0 0,6 2-343 0 0,1 0 1 0 0,0-1-1 0 0,1 0 0 0 0,-1 0 0 0 0,1-1 0 0 0,0-1 0 0 0,0 0 0 0 0,0 0 0 0 0,1-1 0 0 0,-1 0 0 0 0,1-1 0 0 0,-1-1 0 0 0,0 0 0 0 0,1 0 0 0 0,4-1-343 0 0,16 2 382 0 0,677 35 1432 0 0,-450-29-2741 0 0,-148-7-5233 0 0,-45 0-2364 0 0,-48 0-861 0 0</inkml:trace>
</inkml:ink>
</file>

<file path=ppt/ink/ink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20.8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19 5417 0 0,'0'0'1266'0'0,"0"0"49"0"0,0 0 226 0 0,0 0 249 0 0,0 0 48 0 0,0 0-152 0 0,0 0-260 0 0,0 0-259 0 0,0 0-224 0 0,0 0-176 0 0,0-4-127 0 0,0-11 626 0 0,-17 53-1201 0 0,-71 287 62 0 0,-8 15-26 0 0,95-339-96 0 0,0 0-1 0 0,1 0 0 0 0,-1 0 1 0 0,1 0-1 0 0,0 1 1 0 0,-1-1-1 0 0,1 0 0 0 0,0 0 1 0 0,-1 1-1 0 0,1-1 1 0 0,0 0-1 0 0,0 1 0 0 0,0-1 1 0 0,0 0-1 0 0,0 0 1 0 0,1 1-1 0 0,-1-1 0 0 0,0 0 1 0 0,1 0-1 0 0,-1 1 1 0 0,0-1-1 0 0,1 0 0 0 0,0 0 1 0 0,-1 0-1 0 0,1 0 0 0 0,0 1 1 0 0,-1-1-1 0 0,1 0 1 0 0,0 0-1 0 0,0-1 0 0 0,0 1 1 0 0,0 0-1 0 0,0 0 1 0 0,0 0-1 0 0,0 0 0 0 0,0-1 1 0 0,0 1-1 0 0,0-1 1 0 0,1 1-5 0 0,53 0 802 0 0,63-49 80 0 0,-80 27-707 0 0,-31 17 459 0 0,-2-1-4066 0 0,-3 1-2134 0 0,-1-2-3333 0 0,-1 3 2776 0 0</inkml:trace>
  <inkml:trace contextRef="#ctx0" brushRef="#br0" timeOffset="282.59">1 255 4681 0 0,'0'0'1383'0'0,"0"0"-68"0"0,0 0 155 0 0,0 0 230 0 0,0 0 55 0 0,0 0-189 0 0,0 0-342 0 0,0 0-365 0 0,0 0-328 0 0,0 0-190 0 0,0 0-38 0 0,0 0 31 0 0,0 0 88 0 0,11-2 54 0 0,315-14 2317 0 0,-172 15-4573 0 0,-84 1-8990 0 0,-57 0 2167 0 0</inkml:trace>
  <inkml:trace contextRef="#ctx0" brushRef="#br0" timeOffset="720.497">842 472 0 0 0,'0'0'771'0'0,"0"0"636"0"0,0 0 371 0 0,0 0 142 0 0,0 0-42 0 0,0 0-117 0 0,0 0-200 0 0,0 0-189 0 0,0 0-164 0 0,0 0-157 0 0,0 0-144 0 0,0 0-123 0 0,-2-2-98 0 0,-8-5-128 0 0,7 5-111 0 0,3 2-120 0 0,-2 16 48 0 0,-3 178-79 0 0,-7-157-960 0 0,-2-16-3761 0 0,9-20-4981 0 0,3-1 4814 0 0</inkml:trace>
  <inkml:trace contextRef="#ctx0" brushRef="#br0" timeOffset="1070.539">577 465 992 0 0,'0'0'1561'0'0,"0"0"-253"0"0,0 0-32 0 0,0 0 62 0 0,0 0-41 0 0,0 0-159 0 0,0 0-201 0 0,0 0-140 0 0,0 0-19 0 0,0 0 20 0 0,0 0 2 0 0,0 0-44 0 0,14 0-89 0 0,105 4 1422 0 0,125-1-2033 0 0,-222-5-1940 0 0,-11 1-1825 0 0,0 0-5620 0 0,-11 1 7663 0 0</inkml:trace>
  <inkml:trace contextRef="#ctx0" brushRef="#br0" timeOffset="1353.867">518 759 2905 0 0,'0'0'1168'0'0,"0"0"133"0"0,0 0 332 0 0,0 0 190 0 0,0 0-100 0 0,0 0-160 0 0,0 0-183 0 0,0 0-201 0 0,0 0-201 0 0,0 0-226 0 0,35 1-221 0 0,108 4-175 0 0,7-3-8 0 0,-87-7-2230 0 0,-21-1-7044 0 0,-37 5 6883 0 0,6-2-2746 0 0</inkml:trace>
</inkml:ink>
</file>

<file path=ppt/ink/ink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36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157 3 4313 0 0,'0'0'1431'0'0,"0"0"-242"0"0,0 0-59 0 0,0 0 222 0 0,0 0 283 0 0,0 0 135 0 0,0 0-67 0 0,0 0-192 0 0,0 0-277 0 0,0 0-273 0 0,0 0-194 0 0,2-2-152 0 0,-54 70 384 0 0,-7-1-4925 0 0,20-24-6757 0 0,30-32 4682 0 0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8.2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204 23 7850 0 0,'0'0'1759'0'0,"0"0"-247"0"0,0 0-152 0 0,0 0-155 0 0,0 0-207 0 0,0 0-181 0 0,0 0-135 0 0,0 0-83 0 0,-29 32-80 0 0,-88 101-95 0 0,71-57 17 0 0,44-63-362 0 0,0-9-49 0 0,0 1 0 0 0,1 0 0 0 0,0-1 0 0 0,0 1 1 0 0,0 0-1 0 0,0 0 0 0 0,1-1 0 0 0,0 1 0 0 0,0 0 0 0 0,0 0 0 0 0,0 0 0 0 0,1 0 0 0 0,0-1 0 0 0,0 1 0 0 0,0 0 0 0 0,1 0 0 0 0,-1-1 0 0 0,1 1 0 0 0,0-1 0 0 0,1 0 0 0 0,-1 0 1 0 0,1 1-1 0 0,-1-1 0 0 0,1-1 0 0 0,1 1 0 0 0,-1 0 0 0 0,0-1 0 0 0,1 0 0 0 0,0 0 0 0 0,0 0 0 0 0,0 0 0 0 0,0 0 0 0 0,0-1 0 0 0,0 0 0 0 0,1 0 0 0 0,-1 0 0 0 0,2 0-30 0 0,1 0 154 0 0,0-1 0 0 0,0 0-1 0 0,1 0 1 0 0,-1-1 0 0 0,0 0-1 0 0,1 0 1 0 0,-1-1 0 0 0,0 0-1 0 0,0 0 1 0 0,0-1 0 0 0,1 0-1 0 0,-1 0 1 0 0,-1 0 0 0 0,1-1-1 0 0,0 0 1 0 0,-1-1 0 0 0,1 1-1 0 0,-1-1 1 0 0,0 0 0 0 0,0-1-1 0 0,-1 0 1 0 0,1 0 0 0 0,-1 0-1 0 0,0 0 1 0 0,1-2-154 0 0,2-3 87 0 0,-1-1 0 0 0,1 1 0 0 0,-2-1 0 0 0,1-1 1 0 0,-2 1-1 0 0,1-1 0 0 0,-2 0 0 0 0,1 0 0 0 0,-2-1 0 0 0,0 1 0 0 0,0-1 0 0 0,-1 0 0 0 0,-1 0 1 0 0,0-2-88 0 0,-1 7-97 0 0,0-1 0 0 0,0 0 0 0 0,-1 1 0 0 0,-1-1 1 0 0,1 1-1 0 0,-1-1 0 0 0,-1 1 0 0 0,1 0 0 0 0,-2-1 1 0 0,1 1-1 0 0,-1 1 0 0 0,0-1 0 0 0,-1 1 0 0 0,1-1 1 0 0,-2 1-1 0 0,1 0 0 0 0,-5-4 97 0 0,-34-18-3984 0 0,-10 19-4984 0 0,43 10-853 0 0</inkml:trace>
</inkml:ink>
</file>

<file path=ppt/ink/ink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1.1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16 693 1728 0 0,'0'0'3000'0'0,"0"0"-820"0"0,0 0-129 0 0,0 0 30 0 0,0 0-88 0 0,0 0-260 0 0,0 0-321 0 0,0 0-330 0 0,0 0-275 0 0,0 0-182 0 0,0 0-174 0 0,0 0-126 0 0,0 0-57 0 0,-2 3-17 0 0,-1 6-132 0 0,0 0 0 0 0,1 0 0 0 0,0 1 0 0 0,1-1 0 0 0,0 0 0 0 0,0 1 0 0 0,1-1 0 0 0,0 1 0 0 0,0-1 0 0 0,1 0-1 0 0,1 1 1 0 0,-1-1 0 0 0,1 0 0 0 0,1 0 0 0 0,3 8-119 0 0,-5-13 42 0 0,1 1 0 0 0,0-1-1 0 0,-1 0 1 0 0,2 0 0 0 0,-1 0-1 0 0,0 0 1 0 0,1 0 0 0 0,0 0-1 0 0,0-1 1 0 0,0 1 0 0 0,0-1-1 0 0,0 0 1 0 0,1 0 0 0 0,-1 0-1 0 0,1 0 1 0 0,0-1 0 0 0,0 1-1 0 0,0-1 1 0 0,0 0 0 0 0,1 0-1 0 0,-1-1 1 0 0,0 1 0 0 0,1-1 0 0 0,2 1-42 0 0,3-2 79 0 0,0-1 1 0 0,0 0 0 0 0,0 0 0 0 0,0 0-1 0 0,0-2 1 0 0,-1 1 0 0 0,1-1 0 0 0,-1 0-1 0 0,1-1 1 0 0,-1 0 0 0 0,0-1 0 0 0,0 0-1 0 0,-1 0 1 0 0,0-1 0 0 0,0 0 0 0 0,0 0-1 0 0,0-1 1 0 0,-1 0 0 0 0,-1 0 0 0 0,3-4-80 0 0,87-92-32 0 0,-94 102-4 0 0,-1 1 1 0 0,1 0 0 0 0,0-1 0 0 0,-1 1 0 0 0,1 0 0 0 0,-1 0 0 0 0,1 0 0 0 0,0 0-1 0 0,-1 1 1 0 0,1-1 0 0 0,-1 0 0 0 0,1 1 0 0 0,0-1 0 0 0,-1 1 0 0 0,1-1 0 0 0,-1 1-1 0 0,1 0 1 0 0,-1-1 0 0 0,0 1 0 0 0,1 0 0 0 0,-1 0 0 0 0,0 0 0 0 0,0 0 0 0 0,1 1-1 0 0,-1-1 1 0 0,0 0 0 0 0,0 0 0 0 0,0 1 0 0 0,0-1 0 0 0,-1 0 0 0 0,1 1 0 0 0,0-1 0 0 0,-1 1-1 0 0,1-1 1 0 0,0 2 35 0 0,4 4-63 0 0,0-2 129 0 0,-1 1 0 0 0,1-1 0 0 0,0 0 0 0 0,0 0 0 0 0,1-1 0 0 0,-1 1 0 0 0,1-1 0 0 0,0 0-1 0 0,0-1 1 0 0,1 1 0 0 0,-1-1 0 0 0,1-1 0 0 0,-1 1 0 0 0,1-1 0 0 0,0 0 0 0 0,0-1 0 0 0,0 0 0 0 0,0 0-1 0 0,0 0 1 0 0,0-1 0 0 0,0 0 0 0 0,0 0 0 0 0,0-1 0 0 0,0 0 0 0 0,0 0 0 0 0,0 0 0 0 0,0-1 0 0 0,0 0 0 0 0,-1-1-1 0 0,1 1 1 0 0,4-4-66 0 0,-2-1 77 0 0,1 0-1 0 0,-2-1 1 0 0,1 1-1 0 0,-1-2 1 0 0,-1 1-1 0 0,1-1 1 0 0,-1-1-1 0 0,-1 1 1 0 0,0-1-1 0 0,0 0 1 0 0,-1-1-1 0 0,0 1 1 0 0,-1-1-1 0 0,0 0 1 0 0,-1 0-1 0 0,0 0 1 0 0,-1-1-1 0 0,0 1 1 0 0,0-5-77 0 0,-2 1-961 0 0,0 0-2670 0 0,2 4-6750 0 0,0 8-969 0 0</inkml:trace>
  <inkml:trace contextRef="#ctx0" brushRef="#br0" timeOffset="466.679">1297 0 9250 0 0,'0'0'1886'0'0,"0"0"-34"0"0,0 0-122 0 0,0 0-170 0 0,0 0-202 0 0,0 0-287 0 0,0 0-218 0 0,0 0-171 0 0,0 0-154 0 0,0 0-120 0 0,0 0-103 0 0,0 0-63 0 0,0 0-37 0 0,-13 19 11 0 0,-40 62-11 0 0,27-8 134 0 0,-69 425 280 0 0,84-366-667 0 0,11-131 55 0 0,0 0 1 0 0,1-1-1 0 0,-1 1 1 0 0,1 0-1 0 0,-1 0 1 0 0,1-1 0 0 0,-1 1-1 0 0,1 0 1 0 0,-1-1-1 0 0,1 1 1 0 0,0-1-1 0 0,-1 1 1 0 0,1-1-1 0 0,0 1 1 0 0,-1-1-1 0 0,1 1 1 0 0,0-1-1 0 0,0 1 1 0 0,0-1-1 0 0,-1 0 1 0 0,1 0-1 0 0,0 1 1 0 0,0-1-1 0 0,0 0 1 0 0,0 0-1 0 0,0 0 1 0 0,-1 0-1 0 0,1 0 1 0 0,0 0-1 0 0,0 0 1 0 0,0 0-1 0 0,0 0 1 0 0,0-1-1 0 0,-1 1 1 0 0,1 0-1 0 0,0-1 1 0 0,0 1-1 0 0,0 0 1 0 0,-1-1-1 0 0,1 1 1 0 0,0-1-1 0 0,0 1 1 0 0,-1-1-1 0 0,1 1 1 0 0,0-1-8 0 0,37-21 434 0 0,70-68 64 0 0,-80 65-483 0 0,1 0-1 0 0,0 2 0 0 0,2 1 0 0 0,31-16-14 0 0,-60 39-17 0 0,0 0-1 0 0,-1 0 1 0 0,1 1 0 0 0,-1-1-1 0 0,1 0 1 0 0,-1 1 0 0 0,0 0 0 0 0,0-1-1 0 0,1 1 1 0 0,-1-1 0 0 0,0 1-1 0 0,0 0 1 0 0,-1 0 0 0 0,1 0 0 0 0,0 0-1 0 0,0 0 1 0 0,-1-1 0 0 0,0 1-1 0 0,1 0 1 0 0,-1 0 0 0 0,0 0 0 0 0,0 0-1 0 0,0 0 1 0 0,0 0 0 0 0,0 0-1 0 0,0 0 1 0 0,-1 0 0 0 0,1 0 0 0 0,-1 0-1 0 0,1 0 1 0 0,-1 0 0 0 0,0 0-1 0 0,0 1 18 0 0,0 2-9 0 0,-26 149-503 0 0,27-147 146 0 0,7 37-2361 0 0,19-26-8417 0 0,-20-17 1885 0 0</inkml:trace>
  <inkml:trace contextRef="#ctx0" brushRef="#br0" timeOffset="1099.886">1825 578 6265 0 0,'0'0'1974'0'0,"0"0"-120"0"0,0 0-104 0 0,0 0-167 0 0,0 0-325 0 0,0 0-379 0 0,0 0-261 0 0,-31 29-190 0 0,-97 89-153 0 0,93-71-50 0 0,36-41-182 0 0,-1-4-14 0 0,0 0 0 0 0,1 0 0 0 0,-1 0 0 0 0,0 1 1 0 0,1-1-1 0 0,-1 0 0 0 0,1 0 0 0 0,0 0 1 0 0,0 0-1 0 0,0 0 0 0 0,0 0 0 0 0,0 0 0 0 0,0-1 1 0 0,0 1-1 0 0,1 0 0 0 0,-1-1 0 0 0,1 1 0 0 0,-1-1 1 0 0,1 1-1 0 0,0-1 0 0 0,-1 1 0 0 0,1-1 0 0 0,0 0 1 0 0,0 0-1 0 0,0 0 0 0 0,0 0 0 0 0,0 0 0 0 0,0-1 1 0 0,0 1-1 0 0,0-1 0 0 0,0 1 0 0 0,0-1 0 0 0,0 0 1 0 0,1 1-1 0 0,-1-1 0 0 0,0 0 0 0 0,0-1 1 0 0,0 1-1 0 0,0 0 0 0 0,2-1-29 0 0,90-22 1242 0 0,-55 3-1055 0 0,-1-2 0 0 0,-1-2 1 0 0,-1-1-1 0 0,18-18-187 0 0,53-36-124 0 0,-106 81 96 0 0,1 1-1 0 0,-1-1 1 0 0,0 0 0 0 0,0 1 0 0 0,0-1-1 0 0,0 1 1 0 0,-1-1 0 0 0,1 1 0 0 0,-1 0-1 0 0,1-1 1 0 0,-1 1 0 0 0,0-1-1 0 0,0 1 1 0 0,0 0 0 0 0,-1-1 0 0 0,1 1-1 0 0,0 0 1 0 0,-1-1 0 0 0,0 1 0 0 0,0 1 28 0 0,-1 13 51 0 0,0-11-56 0 0,0 0-1 0 0,0 0 0 0 0,1 0 0 0 0,0 0 0 0 0,1 0 0 0 0,-1 0 0 0 0,1 0 1 0 0,0 0-1 0 0,0 1 0 0 0,1-1 0 0 0,0 0 0 0 0,0 0 0 0 0,1 0 0 0 0,-1 0 0 0 0,1-1 1 0 0,1 1-1 0 0,-1 0 0 0 0,1-1 0 0 0,0 1 0 0 0,0-1 0 0 0,0 0 0 0 0,1 0 1 0 0,0 0-1 0 0,0 0 0 0 0,4 3 6 0 0,-1-4 40 0 0,1 0 0 0 0,-1 0 0 0 0,1-1 0 0 0,-1 0 0 0 0,1-1-1 0 0,0 1 1 0 0,0-2 0 0 0,1 1 0 0 0,-1-1 0 0 0,0 0 0 0 0,0-1 0 0 0,1 0 0 0 0,-1 0 0 0 0,0-1 0 0 0,0 0 0 0 0,1 0 0 0 0,-1-1 0 0 0,0 0 0 0 0,0 0 0 0 0,0-1 0 0 0,-1 0 0 0 0,7-4-40 0 0,15-7 316 0 0,-1-2 0 0 0,0-2 0 0 0,-1 0 0 0 0,-1-2 0 0 0,3-4-316 0 0,-1-1 154 0 0,-2-1 0 0 0,0-2 1 0 0,-2-1-1 0 0,-1 0 0 0 0,6-14-154 0 0,-13 17 15 0 0,-1 0 0 0 0,-1-1-1 0 0,-2 0 1 0 0,0-1 0 0 0,-2 0 0 0 0,-1-1 0 0 0,-2 0 0 0 0,-1-1 0 0 0,-1 0 0 0 0,-1 0-1 0 0,-2 0 1 0 0,-1 0 0 0 0,-1-11-15 0 0,0 37 2 0 0,1 0 1 0 0,-1 0-1 0 0,0 1 0 0 0,0-1 0 0 0,0 0 0 0 0,-1 0 0 0 0,0 0 0 0 0,1 1 0 0 0,-1-1 1 0 0,0 0-1 0 0,-1 1 0 0 0,1-1 0 0 0,-1 1 0 0 0,1-1 0 0 0,-1 1 0 0 0,0 0 1 0 0,0 0-1 0 0,-1 0 0 0 0,1 0 0 0 0,0 0 0 0 0,-1 0 0 0 0,0 1 0 0 0,0-1 0 0 0,0 1 1 0 0,0 0-1 0 0,0-1 0 0 0,0 1 0 0 0,-1 1 0 0 0,1-1 0 0 0,-3-1-2 0 0,3 5-20 0 0,1-1-1 0 0,-1 0 1 0 0,1 1 0 0 0,0-1-1 0 0,0 1 1 0 0,-1 0-1 0 0,1 0 1 0 0,1 0-1 0 0,-1 0 1 0 0,0 0 0 0 0,0 0-1 0 0,1 0 1 0 0,-1 1-1 0 0,1-1 1 0 0,0 0 0 0 0,0 1-1 0 0,-1-1 1 0 0,2 1-1 0 0,-1 0 1 0 0,0 1 20 0 0,-1 0-10 0 0,-6 21 21 0 0,2-1 0 0 0,0 2 0 0 0,2-1 1 0 0,0 1-1 0 0,2-1 0 0 0,1 1 1 0 0,1 0-1 0 0,3 18-11 0 0,-2 18 39 0 0,-1 5-35 0 0,3 0 1 0 0,3 0-1 0 0,10 44-4 0 0,1-5-335 0 0,-15-61-2520 0 0,-29-45-11959 0 0,23-3 10080 0 0</inkml:trace>
  <inkml:trace contextRef="#ctx0" brushRef="#br0" timeOffset="1344.767">2334 346 14851 0 0,'0'0'1288'0'0,"0"0"-463"0"0,0 0 31 0 0,0 0 48 0 0,0 0-216 0 0,0 0-192 0 0,195-3-72 0 0,-151 3-48 0 0,4 0 9 0 0,1 0-25 0 0,3 0-112 0 0,0 0-80 0 0,5 0-176 0 0,-2-4-376 0 0,-4 4-1041 0 0,-8-4-2824 0 0,-19 4-8441 0 0</inkml:trace>
  <inkml:trace contextRef="#ctx0" brushRef="#br0" timeOffset="2831.715">3744 118 2000 0 0,'0'0'1940'0'0,"0"0"-615"0"0,0 0-50 0 0,0 0 197 0 0,0 0 90 0 0,0 0-2 0 0,0 0-151 0 0,0 0-237 0 0,0 0-216 0 0,0 0-240 0 0,0 0-189 0 0,0 0-106 0 0,0 0-27 0 0,-5 4 25 0 0,-44 77 1465 0 0,20 15-1112 0 0,4 2-1 0 0,-4 51-771 0 0,21-111 11 0 0,3 1 0 0 0,1 0 1 0 0,2 0-1 0 0,2 0 0 0 0,2 6-11 0 0,-2-40 23 0 0,1 0-1 0 0,0 0 1 0 0,0 0 0 0 0,1 0-1 0 0,-1-1 1 0 0,1 1 0 0 0,0 0-1 0 0,0 0 1 0 0,1-1-1 0 0,0 0 1 0 0,-1 1 0 0 0,1-1-1 0 0,1 0 1 0 0,-1 0 0 0 0,1-1-1 0 0,-1 1 1 0 0,1-1-1 0 0,0 0 1 0 0,0 0 0 0 0,1 0-1 0 0,-1 0 1 0 0,0-1 0 0 0,1 1-1 0 0,0-1 1 0 0,-1 0 0 0 0,1-1-1 0 0,0 1 1 0 0,0-1-1 0 0,0 0 1 0 0,0 0 0 0 0,0-1-1 0 0,0 1 1 0 0,1-1 0 0 0,3-1-23 0 0,-2 1 86 0 0,-1 0 1 0 0,1 0 0 0 0,0-1 0 0 0,0 0 0 0 0,-1 0 0 0 0,1-1-1 0 0,-1 0 1 0 0,1 0 0 0 0,-1 0 0 0 0,0-1 0 0 0,0 0 0 0 0,0 0 0 0 0,0-1-1 0 0,0 0 1 0 0,-1 0 0 0 0,0 0 0 0 0,5-5-87 0 0,-1-1 81 0 0,-1 0 1 0 0,-1-1-1 0 0,1 0 1 0 0,-2 0-1 0 0,0 0 1 0 0,0-1-1 0 0,-1 0 1 0 0,0 0-1 0 0,-1 0 1 0 0,0-1-82 0 0,16-41 14 0 0,19-52-27 0 0,-26 204-735 0 0,8 31 815 0 0,-21-125-62 0 0,2 1 0 0 0,-1-1 1 0 0,1 1-1 0 0,-1-1 0 0 0,1 0 1 0 0,0 0-1 0 0,1 0 0 0 0,-1 0 1 0 0,1 0-1 0 0,0 0 0 0 0,0 0 1 0 0,0-1-1 0 0,0 0 0 0 0,0 0 1 0 0,1 1-1 0 0,0-2 0 0 0,2 3-5 0 0,-4-5 40 0 0,1 0 1 0 0,-1 0-1 0 0,1 0 0 0 0,-1 0 0 0 0,1-1 0 0 0,-1 1 0 0 0,1-1 0 0 0,-1 1 1 0 0,0-1-1 0 0,1 0 0 0 0,-1 0 0 0 0,0 0 0 0 0,1 0 0 0 0,-1-1 0 0 0,0 1 0 0 0,0 0 1 0 0,0-1-1 0 0,0 1 0 0 0,0-1 0 0 0,-1 0 0 0 0,1 0 0 0 0,0 0 0 0 0,-1 0 1 0 0,1 0-1 0 0,-1 0 0 0 0,0 0 0 0 0,0 0 0 0 0,0-1 0 0 0,1 1-40 0 0,2-5 51 0 0,183-217 253 0 0,-184 221-313 0 0,0-1-20 0 0,1 0-1 0 0,-1 0 0 0 0,1 0 1 0 0,0 1-1 0 0,0-1 0 0 0,0 1 1 0 0,0 0-1 0 0,1 0 0 0 0,-1 1 1 0 0,1-1-1 0 0,0 1 0 0 0,-1 0 1 0 0,1 0-1 0 0,0 0 0 0 0,0 1 1 0 0,1 0-1 0 0,-1 0 0 0 0,4 0 30 0 0,-1 28-482 0 0,-25 75 592 0 0,5-3-180 0 0,14-97 79 0 0,-1-1 1 0 0,1 1 0 0 0,0-1-1 0 0,1 1 1 0 0,-1-1 0 0 0,0 0 0 0 0,0 0-1 0 0,0 0 1 0 0,1 0 0 0 0,-1 0-1 0 0,1-1 1 0 0,-1 1 0 0 0,0-1-1 0 0,1 1 1 0 0,-1-1 0 0 0,1 0-1 0 0,-1 0 1 0 0,1 0 0 0 0,-1 0 0 0 0,1-1-1 0 0,-1 1 1 0 0,1 0 0 0 0,-1-1-1 0 0,0 0 1 0 0,1 0 0 0 0,-1 0-1 0 0,0 0 1 0 0,1 0 0 0 0,-1 0-1 0 0,0 0 1 0 0,0-1 0 0 0,0 1-1 0 0,0-1 1 0 0,0 0-10 0 0,146-97 160 0 0,-46 58-639 0 0,-102 67 249 0 0,-20 65 291 0 0,21-89-57 0 0,0-1 0 0 0,0 0-1 0 0,1 1 1 0 0,-1-1 0 0 0,0 0 0 0 0,1 0-1 0 0,-1 0 1 0 0,1 0 0 0 0,-1-1-1 0 0,1 1 1 0 0,0 0 0 0 0,-1-1 0 0 0,1 1-1 0 0,0-1 1 0 0,-1 1 0 0 0,1-1 0 0 0,0 0-1 0 0,0 0 1 0 0,-1 1 0 0 0,1-1 0 0 0,0-1-1 0 0,0 1 1 0 0,-1 0 0 0 0,1 0 0 0 0,0-1-1 0 0,-1 1 1 0 0,1-1 0 0 0,0 1-4 0 0,7-1 51 0 0,-1 0-35 0 0,0 0 0 0 0,0-1 0 0 0,0 0 0 0 0,0-1 0 0 0,-1 0 0 0 0,1 0 0 0 0,-1 0 0 0 0,0-1 0 0 0,0 0 0 0 0,0-1 0 0 0,2-1-16 0 0,28-15 27 0 0,3 0-27 0 0,82-28-83 0 0,-120 49 77 0 0,-1-1 0 0 0,0 1-1 0 0,0 0 1 0 0,0 0 0 0 0,1 0-1 0 0,-1 0 1 0 0,0 1 0 0 0,0-1-1 0 0,1 0 1 0 0,-1 0 0 0 0,0 1 0 0 0,0-1-1 0 0,0 1 1 0 0,0-1 0 0 0,0 1-1 0 0,0-1 1 0 0,0 1 0 0 0,0 0 0 0 0,0-1-1 0 0,0 1 1 0 0,0 0 0 0 0,0 0-1 0 0,0 0 1 0 0,0 0 0 0 0,0 0 0 0 0,-1 0-1 0 0,1 0 1 0 0,0 0 0 0 0,-1 0-1 0 0,1 0 1 0 0,-1 0 0 0 0,1 0 0 0 0,-1 0-1 0 0,0 1 1 0 0,1-1 0 0 0,-1 0-1 0 0,0 0 1 0 0,0 0 0 0 0,0 1 0 0 0,0-1-1 0 0,0 0 1 0 0,0 0 0 0 0,0 0-1 0 0,0 1 1 0 0,-1-1 0 0 0,1 0 0 0 0,0 0-1 0 0,-1 0 1 0 0,1 1 0 0 0,-1-1-1 0 0,1 0 1 0 0,-1 0 6 0 0,0 16 72 0 0,1-16-72 0 0,-1 1 0 0 0,1-1 0 0 0,0 1 0 0 0,-1 0 1 0 0,1-1-1 0 0,0 1 0 0 0,0-1 0 0 0,0 1 0 0 0,0-1 0 0 0,1 1 0 0 0,-1 0 0 0 0,0-1 0 0 0,1 1 0 0 0,-1-1 0 0 0,1 1 0 0 0,-1-1 0 0 0,1 1 0 0 0,0-1 0 0 0,-1 1 0 0 0,1-1 0 0 0,0 0 0 0 0,0 0 0 0 0,0 1 0 0 0,0-1 0 0 0,0 0 0 0 0,1 0 0 0 0,-1 0 0 0 0,0 0 0 0 0,0 0 0 0 0,1 0 0 0 0,-1 0 0 0 0,0-1 0 0 0,1 1 0 0 0,-1 0 0 0 0,1-1 0 0 0,-1 1 0 0 0,1-1 0 0 0,-1 0 0 0 0,1 1 0 0 0,0-1 0 0 0,-1 0 1 0 0,1 0-1 0 0,-1 0 0 0 0,1 0 0 0 0,0 0 0 0 0,-1 0 0 0 0,1 0 0 0 0,0-1 0 0 0,62-3-2558 0 0,-23-2-7968 0 0,-31 5 110 0 0</inkml:trace>
  <inkml:trace contextRef="#ctx0" brushRef="#br0" timeOffset="3202.681">5342 670 0 0 0,'0'0'1306'0'0,"0"0"14"0"0,0 0 358 0 0,0 0 394 0 0,0 0 95 0 0,0 0-65 0 0,0 0-152 0 0,0 0-163 0 0,0 0-203 0 0,0 0-192 0 0,0 0-211 0 0,0 0-185 0 0,30 4-104 0 0,96 10-97 0 0,-121-13-693 0 0,1-1-1 0 0,-1 1 1 0 0,1-1 0 0 0,0 0 0 0 0,-1 0 0 0 0,1 0-1 0 0,-1-1 1 0 0,1 0 0 0 0,-1 0 0 0 0,0 0 0 0 0,1-1-1 0 0,-1 0 1 0 0,0 0 0 0 0,0 0 0 0 0,1-1-102 0 0,11-5 340 0 0,-6 4-228 0 0,0 0 0 0 0,0 0 0 0 0,0-1-1 0 0,-1 0 1 0 0,0-1 0 0 0,0 0 0 0 0,0 0 0 0 0,-1-2 0 0 0,0 1 0 0 0,0-1-1 0 0,-1 0 1 0 0,0 0 0 0 0,0-1 0 0 0,-1-1 0 0 0,0 1 0 0 0,-1-1 0 0 0,4-6-112 0 0,-10 14-12 0 0,1 0 0 0 0,-1 1 0 0 0,1-1-1 0 0,-1 0 1 0 0,0 0 0 0 0,1 0 0 0 0,-1 0 0 0 0,0 0 0 0 0,0 0 0 0 0,0 0 0 0 0,-1 0 0 0 0,1 0 0 0 0,0 0 0 0 0,-1 0 0 0 0,1 0 0 0 0,-1 1 0 0 0,0-1 0 0 0,0 0 0 0 0,0 0 0 0 0,0 0 0 0 0,0 1 0 0 0,0-1 0 0 0,0 1 0 0 0,0-1-1 0 0,0 1 1 0 0,-1-1 0 0 0,1 1 0 0 0,-1 0 0 0 0,1-1 0 0 0,-1 1 0 0 0,0 0 0 0 0,1 0 0 0 0,-1 0 0 0 0,0 0 0 0 0,0 1 0 0 0,1-1 0 0 0,-1 0 0 0 0,0 1 0 0 0,0-1 0 0 0,0 1 0 0 0,0 0 0 0 0,0 0 0 0 0,0-1 0 0 0,-1 1 12 0 0,-90 15-915 0 0,83-11 870 0 0,0 1 0 0 0,0 0 0 0 0,1 1 0 0 0,0 0-1 0 0,0 0 1 0 0,0 1 0 0 0,1 0 0 0 0,0 0 0 0 0,0 1-1 0 0,0 1 1 0 0,1-1 0 0 0,1 1 0 0 0,-1 0 0 0 0,2 0-1 0 0,-1 1 1 0 0,1 0 0 0 0,1 0 0 0 0,-1 0 0 0 0,2 0-1 0 0,0 1 1 0 0,0-1 0 0 0,0 1 0 0 0,2 0 0 0 0,-1 0 0 0 0,1 0-1 0 0,1 0 1 0 0,0 8 45 0 0,1-15-20 0 0,0 1 0 0 0,1-1 0 0 0,-1 0 0 0 0,1 1 0 0 0,0-1 0 0 0,0 0-1 0 0,0 0 1 0 0,0 0 0 0 0,1-1 0 0 0,0 1 0 0 0,-1 0 0 0 0,2-1 0 0 0,-1 0 0 0 0,0 0 0 0 0,0 0 0 0 0,1 0 0 0 0,0 0-1 0 0,0-1 1 0 0,-1 1 0 0 0,1-1 0 0 0,1 0 0 0 0,-1 0 0 0 0,0-1 0 0 0,0 1 0 0 0,1-1 0 0 0,1 1 20 0 0,120 13-1353 0 0,-61-24-2384 0 0,-24-4-4575 0 0,-27 6-90 0 0</inkml:trace>
  <inkml:trace contextRef="#ctx0" brushRef="#br0" timeOffset="3780.968">4066 203 10042 0 0,'0'0'3434'0'0,"0"0"-1479"0"0,0 0-420 0 0,0 0-73 0 0,0 0-219 0 0,0 0-306 0 0,0 0-303 0 0,0 0-255 0 0,0 0-199 0 0,0 0-171 0 0,0 0-161 0 0,0 0-157 0 0,0 0-128 0 0,-4-1-44 0 0,-1 1 126 0 0,-6-2 204 0 0,24 1-5892 0 0,-7 2 653 0 0,-1 2-3102 0 0</inkml:trace>
  <inkml:trace contextRef="#ctx0" brushRef="#br0" timeOffset="4079.481">3322 416 4065 0 0,'0'0'2115'0'0,"0"0"-364"0"0,0 0 233 0 0,0 0 224 0 0,0 0-199 0 0,0 0-322 0 0,0 0-318 0 0,0 0-237 0 0,0 0-143 0 0,0 0-128 0 0,0 0-121 0 0,0 0-127 0 0,25 1-117 0 0,77 1-134 0 0,17-13 221 0 0,-75 8-894 0 0,42-3-1961 0 0,-31 5-7011 0 0,-40 1-1767 0 0</inkml:trace>
</inkml:ink>
</file>

<file path=ppt/ink/ink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0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363 574 5977 0 0,'0'0'1385'0'0,"0"0"-252"0"0,0 0-135 0 0,0 0 102 0 0,0 0 111 0 0,0 0-39 0 0,0 0-177 0 0,0 0-199 0 0,0 0-198 0 0,0 0-133 0 0,0 0-62 0 0,-19-3-87 0 0,-58-5-51 0 0,73 8-235 0 0,0 0 1 0 0,0 0-1 0 0,0 0 0 0 0,0 1 0 0 0,0-1 0 0 0,0 1 1 0 0,0 0-1 0 0,0 0 0 0 0,1 1 0 0 0,-1-1 1 0 0,0 1-1 0 0,1 0 0 0 0,-1 0 0 0 0,1 0 0 0 0,-1 0 1 0 0,1 1-1 0 0,-2 1-30 0 0,-8 5 105 0 0,-1 0-83 0 0,1 0-1 0 0,0 0 1 0 0,0 1-1 0 0,1 1 1 0 0,0 0-1 0 0,1 0 1 0 0,1 2-1 0 0,-1-1 1 0 0,2 1-1 0 0,0 1 1 0 0,1-1-1 0 0,0 1 1 0 0,1 1-1 0 0,0 0 1 0 0,1 0 0 0 0,1 0-1 0 0,0 0 1 0 0,1 1-1 0 0,1 0 1 0 0,1 0-1 0 0,0 6-21 0 0,2-20 14 0 0,0 1 0 0 0,1-1 0 0 0,0 1 0 0 0,0-1 0 0 0,0 0 0 0 0,0 1 0 0 0,0-1 0 0 0,0 0 0 0 0,0 0 0 0 0,1 0 0 0 0,-1 1 0 0 0,1-1 0 0 0,-1-1 0 0 0,1 1 0 0 0,0 0 0 0 0,0 0 0 0 0,0-1 0 0 0,0 1 0 0 0,0-1 0 0 0,0 1 0 0 0,1-1 0 0 0,-1 0 0 0 0,0 0 0 0 0,1 0 0 0 0,-1 0 0 0 0,0-1 0 0 0,1 1 0 0 0,-1 0 0 0 0,1-1 0 0 0,0 0 0 0 0,-1 0 0 0 0,1 0-14 0 0,86-3 1116 0 0,-60-7-941 0 0,-1-1 0 0 0,0-1 0 0 0,-1-2-1 0 0,-1-1 1 0 0,0 0 0 0 0,-1-2-1 0 0,-1-1 1 0 0,0-1 0 0 0,-1-1 0 0 0,-2-1-1 0 0,9-12-174 0 0,60-66 62 0 0,-85 157-1977 0 0,-5-53 1910 0 0,-1 0 1 0 0,1 0-1 0 0,0 0 1 0 0,0 0 0 0 0,1 0-1 0 0,-1 0 1 0 0,1 0-1 0 0,0 0 1 0 0,1 0 0 0 0,-1 0-1 0 0,1-1 1 0 0,0 1-1 0 0,0-1 1 0 0,0 1 0 0 0,1-1-1 0 0,0 0 1 0 0,-1 0-1 0 0,1 0 1 0 0,1 0-1 0 0,-1 0 1 0 0,1-1 0 0 0,-1 1-1 0 0,1-1 1 0 0,0 0-1 0 0,0 0 1 0 0,0 0 0 0 0,1-1-1 0 0,-1 0 1 0 0,1 0-1 0 0,1 1 5 0 0,8-2 156 0 0,1 0 0 0 0,-1-1 0 0 0,1 0 0 0 0,-1-1 0 0 0,0-1 0 0 0,1 0 0 0 0,-1-1 0 0 0,0-1 0 0 0,0 0 0 0 0,-1 0 0 0 0,1-2-1 0 0,-1 0 1 0 0,0 0 0 0 0,-1-1 0 0 0,1-1 0 0 0,-1 0 0 0 0,-1-1 0 0 0,0 0 0 0 0,0 0 0 0 0,-1-1 0 0 0,0-1 0 0 0,5-7-156 0 0,11-9-55 0 0,-1-1 1 0 0,-1-1 0 0 0,-2-2 0 0 0,-1 0 0 0 0,-2-1 0 0 0,-1-1 0 0 0,-1-1 0 0 0,-2 0-1 0 0,-1-1 1 0 0,-2 0 0 0 0,-1-2 0 0 0,-2 1 0 0 0,-2-1 0 0 0,-1 0 0 0 0,-2 0-1 0 0,-2-1 1 0 0,-1-4 54 0 0,-1 34-82 0 0,1 6 71 0 0,0 0 0 0 0,0 0 0 0 0,-1 0 1 0 0,1 0-1 0 0,0 0 0 0 0,-1 0 0 0 0,0 0 0 0 0,1 0 0 0 0,-1 0 0 0 0,0 0 0 0 0,0 0 0 0 0,0 0 0 0 0,0 0 1 0 0,-1 0-1 0 0,1 0 0 0 0,0 0 0 0 0,-1 0 0 0 0,0 0 0 0 0,1 0 0 0 0,-1 0 0 0 0,0 0 0 0 0,0 1 0 0 0,0-1 1 0 0,0 0-1 0 0,0 0 0 0 0,-1 1 0 0 0,1-1 0 0 0,0 1 0 0 0,-1-1 0 0 0,1 1 0 0 0,-1 0 0 0 0,1-1 0 0 0,-1 1 1 0 0,0 0-1 0 0,0 0 0 0 0,0 0 0 0 0,1 0 0 0 0,-1 0 0 0 0,0 1 0 0 0,0-1 0 0 0,0 1 0 0 0,0-1 0 0 0,0 1 1 0 0,0 0-1 0 0,0-1 0 0 0,0 1 0 0 0,0 0 0 0 0,-1 0 11 0 0,-3 5-21 0 0,0 0 0 0 0,0 0 0 0 0,1 0 0 0 0,-1 1 0 0 0,1-1 0 0 0,0 1 0 0 0,1 0 0 0 0,-1 1 0 0 0,1-1 0 0 0,1 1 0 0 0,-1 0 0 0 0,1 0 0 0 0,0 0 0 0 0,0 4 21 0 0,-6 19 40 0 0,2-1 1 0 0,2 1-1 0 0,0 0 0 0 0,2 0 0 0 0,1 0 0 0 0,2 1 0 0 0,1-1 0 0 0,1 0 0 0 0,1 0 0 0 0,2 0 0 0 0,1 0 0 0 0,2 0 0 0 0,1-1 0 0 0,1-1 0 0 0,2 4-40 0 0,67 167 241 0 0,-62-145-373 0 0,-20-76-5984 0 0,-21-22-4996 0 0,19 33 6634 0 0</inkml:trace>
  <inkml:trace contextRef="#ctx0" brushRef="#br0" timeOffset="169.316">808 220 13915 0 0,'0'0'1431'0'0,"0"0"-568"0"0,0 0-302 0 0,0 0 111 0 0,0 0 205 0 0,0 0 99 0 0,0 0-63 0 0,0 0-151 0 0,0 0-153 0 0,0 0-110 0 0,38 11-83 0 0,117 35-52 0 0,-14-20 306 0 0,-114-25-568 0 0,189-1-162 0 0,-144-4-3450 0 0,-2-2-5068 0 0,-43 2-2904 0 0</inkml:trace>
</inkml:ink>
</file>

<file path=ppt/ink/ink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3.4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1089 6641 0 0,'0'0'722'0'0,"0"0"-90"0"0,0 0 163 0 0,0 0 321 0 0,0 0 262 0 0,0 0 63 0 0,0 0-103 0 0,0 0-159 0 0,0 0-148 0 0,0 0-119 0 0,0 0-114 0 0,0 0-126 0 0,20-8-114 0 0,64-26-41 0 0,-67 27-225 0 0,-1-1 0 0 0,0 0 0 0 0,0-1 0 0 0,-1-1 0 0 0,0-1 0 0 0,-1 0 0 0 0,0-1 0 0 0,-1 0-292 0 0,24-21 296 0 0,16-10-42 0 0,20-17-43 0 0,2 2 0 0 0,80-44-211 0 0,-152 100 2 0 0,2-2-9 0 0,0 1-1 0 0,0 0 0 0 0,1 0 0 0 0,-1 0 1 0 0,0 1-1 0 0,1 0 0 0 0,0 0 1 0 0,-1 0-1 0 0,1 1 0 0 0,0 0 0 0 0,0 0 1 0 0,0 0-1 0 0,0 1 0 0 0,0 0 1 0 0,0 0-1 0 0,3 1 8 0 0,-6 2-11 0 0,0 0 1 0 0,0 1-1 0 0,0 0 0 0 0,0-1 1 0 0,0 1-1 0 0,-1 0 1 0 0,1 1-1 0 0,-1-1 0 0 0,0 0 1 0 0,0 1-1 0 0,-1-1 1 0 0,1 1-1 0 0,-1-1 0 0 0,0 1 1 0 0,-1 0-1 0 0,1-1 1 0 0,-1 1-1 0 0,0 0 0 0 0,0 0 1 0 0,0 4 10 0 0,-4 13 11 0 0,0 0 0 0 0,-1 0 0 0 0,-1-1 1 0 0,-1 0-1 0 0,0 0 0 0 0,-2 0 0 0 0,-1-1 0 0 0,0-1 1 0 0,-2 0-1 0 0,0 0 0 0 0,-1-1 0 0 0,0 0 0 0 0,-2-1 1 0 0,0-1-1 0 0,-1-1 0 0 0,-1 0 0 0 0,0-1 1 0 0,-1 0-1 0 0,0-2 0 0 0,-1 0-11 0 0,7-2-48 0 0,-1-1 0 0 0,-1 0 0 0 0,0-1 0 0 0,0 0 0 0 0,0-1 1 0 0,-1-1-1 0 0,0 0 0 0 0,0-1 0 0 0,-1-1 0 0 0,1 0 0 0 0,-1-1 0 0 0,-9 0 48 0 0,25-2-12 0 0,-1-1 0 0 0,0 0 0 0 0,0 0 0 0 0,0 0 1 0 0,1 0-1 0 0,-1 1 0 0 0,0-1 0 0 0,0 0 0 0 0,0-1 0 0 0,1 1 0 0 0,-1 0 0 0 0,0 0 0 0 0,0 0 0 0 0,1 0 0 0 0,-1-1 0 0 0,0 1 0 0 0,0 0 1 0 0,1 0-1 0 0,-1-1 0 0 0,0 1 0 0 0,1-1 0 0 0,-1 1 0 0 0,0-1 0 0 0,1 1 0 0 0,-1-1 0 0 0,1 1 0 0 0,-1-1 0 0 0,1 0 0 0 0,-1 1 1 0 0,1-1-1 0 0,-1 1 0 0 0,1-1 0 0 0,-1 0 0 0 0,1 0 0 0 0,0 1 0 0 0,0-1 0 0 0,-1 0 0 0 0,1 0 0 0 0,0 1 0 0 0,0-1 0 0 0,0 0 0 0 0,0 0 1 0 0,0 0-1 0 0,0 1 0 0 0,0-1 0 0 0,0 0 0 0 0,0 0 0 0 0,0 0 0 0 0,0 1 0 0 0,1-1 0 0 0,-1 0 0 0 0,0 0 0 0 0,0 1 0 0 0,1-1 1 0 0,-1 0-1 0 0,1 0 12 0 0,28-38-469 0 0,-19 29 444 0 0,1 1 0 0 0,0 0 0 0 0,1 1 1 0 0,0 0-1 0 0,0 1 0 0 0,0 0 0 0 0,1 1 0 0 0,0 1 1 0 0,0 0-1 0 0,1 1 0 0 0,0 0 0 0 0,-1 1 0 0 0,1 0 1 0 0,0 1-1 0 0,1 1 0 0 0,-1 0 0 0 0,0 1 0 0 0,0 1 1 0 0,0 0-1 0 0,4 1 25 0 0,84 50 8 0 0,-91-44 39 0 0,0-1 0 0 0,1 0-1 0 0,0-1 1 0 0,0 0 0 0 0,0-1 0 0 0,1 0 0 0 0,-1-1 0 0 0,1 0 0 0 0,0-1 0 0 0,2 0-47 0 0,1-2 119 0 0,0-1 0 0 0,0 0 0 0 0,-1-1 0 0 0,1 0 0 0 0,0-2 0 0 0,-1 0 0 0 0,1 0 0 0 0,-1-2-1 0 0,0 0 1 0 0,0 0 0 0 0,-1-1 0 0 0,12-8-119 0 0,12-6 174 0 0,-1-3 1 0 0,-1-1-1 0 0,-2-1 0 0 0,0-2 0 0 0,-2-2 1 0 0,0-1-1 0 0,-3-1 0 0 0,0-2 1 0 0,16-25-175 0 0,-19 24 14 0 0,-2-2 0 0 0,-2 0 0 0 0,-1-1 0 0 0,-2-1 0 0 0,-1-1 0 0 0,-2 0 0 0 0,-2-1 0 0 0,-2-1 0 0 0,3-18-14 0 0,-7 15-161 0 0,-2 0 0 0 0,-2 0 0 0 0,-2 0 0 0 0,-1-1-1 0 0,-3 1 1 0 0,-2-7 161 0 0,-17-9 75 0 0,20 58-70 0 0,1 1 1 0 0,-1 0 0 0 0,1-1-1 0 0,-1 1 1 0 0,0 0 0 0 0,1 0-1 0 0,-1 0 1 0 0,0-1-1 0 0,0 1 1 0 0,0 0 0 0 0,0 0-1 0 0,0 0 1 0 0,0 1 0 0 0,0-1-1 0 0,0 0 1 0 0,0 0 0 0 0,0 0-1 0 0,-1 1 1 0 0,1-1 0 0 0,0 1-1 0 0,0-1 1 0 0,-1 1-1 0 0,1-1 1 0 0,0 1 0 0 0,-1 0-1 0 0,1-1 1 0 0,-1 1 0 0 0,1 0-1 0 0,0 0 1 0 0,-1 0 0 0 0,1 0-1 0 0,0 1 1 0 0,-1-1 0 0 0,1 0-1 0 0,-1 0 1 0 0,1 1 0 0 0,0-1-1 0 0,0 1 1 0 0,-1-1-1 0 0,1 1 1 0 0,0 0 0 0 0,0-1-1 0 0,0 1 1 0 0,-2 1-6 0 0,-4 7 4 0 0,0 0-1 0 0,0 0 1 0 0,1 1-1 0 0,0 0 1 0 0,1 0-1 0 0,0 1 1 0 0,0-1 0 0 0,1 1-1 0 0,1 0 1 0 0,0 0-1 0 0,0 1 1 0 0,0 4-4 0 0,-12 69 244 0 0,4 1 0 0 0,3 1 0 0 0,4-1 0 0 0,7 62-244 0 0,1-82 43 0 0,4-1 0 0 0,2 0 0 0 0,12 35-43 0 0,-2-9 62 0 0,-9-43-1341 0 0,-35-55-3201 0 0,-6-5-6026 0 0,21 5 1884 0 0</inkml:trace>
  <inkml:trace contextRef="#ctx0" brushRef="#br0" timeOffset="252.931">1096 529 14379 0 0,'0'0'1402'0'0,"0"0"-659"0"0,0 0-106 0 0,0 0 134 0 0,0 0 52 0 0,0 0-47 0 0,0 0-91 0 0,35-5-71 0 0,113-18-53 0 0,74 14 1041 0 0,-161 7-1468 0 0,118-2 48 0 0,-61 11-3053 0 0,-72-2-1408 0 0,-16-2-2271 0 0,-8 0-3059 0 0</inkml:trace>
  <inkml:trace contextRef="#ctx0" brushRef="#br0" timeOffset="501.927">1974 621 13827 0 0,'0'0'1651'0'0,"0"0"-299"0"0,0 0-195 0 0,0 0-237 0 0,0 0-277 0 0,0 0-222 0 0,0 0-124 0 0,0 0-87 0 0,0 0-50 0 0,0 0-46 0 0,0 0-55 0 0,-12 33-23 0 0,-38 102-27 0 0,38-49-55 0 0,12-81 78 0 0,1 1 1 0 0,-1 0 0 0 0,1-1 0 0 0,1 1-1 0 0,-1-1 1 0 0,1 0 0 0 0,-1 1-1 0 0,2-1 1 0 0,-1 0 0 0 0,0 0-1 0 0,1 0 1 0 0,0 0 0 0 0,0-1-1 0 0,1 1 1 0 0,-1-1 0 0 0,1 0-1 0 0,0 0 1 0 0,0 0 0 0 0,0 0 0 0 0,1-1-1 0 0,-1 0 1 0 0,1 0 0 0 0,0 0-1 0 0,0 0 1 0 0,0-1 0 0 0,0 1-1 0 0,0-1 1 0 0,1-1 0 0 0,-1 1-1 0 0,0-1 1 0 0,1 0 0 0 0,-1 0-1 0 0,1-1 1 0 0,0 1 0 0 0,-1-1-1 0 0,1 0 1 0 0,-1-1 0 0 0,1 0 0 0 0,0 1-1 0 0,-1-2 1 0 0,0 1 0 0 0,1-1-1 0 0,-1 0 1 0 0,0 0 0 0 0,0 0-1 0 0,0 0 1 0 0,0-1 0 0 0,0 0-1 0 0,0 0 1 0 0,-1-1 0 0 0,1 0-33 0 0,4-4 111 0 0,0 0 1 0 0,-1 0 0 0 0,-1 0 0 0 0,1-1-1 0 0,-1-1 1 0 0,-1 1 0 0 0,0-1-1 0 0,0 0 1 0 0,-1-1 0 0 0,0 1-1 0 0,-1-1 1 0 0,0 0 0 0 0,-1 0-1 0 0,0 0 1 0 0,0 0 0 0 0,-2-1-1 0 0,1 1 1 0 0,-1-1 0 0 0,-1 0-1 0 0,0 1 1 0 0,-1-1 0 0 0,0 1-1 0 0,-1-1 1 0 0,0 1 0 0 0,0 0-1 0 0,-1 0 1 0 0,-2-3-112 0 0,2 8-130 0 0,-1-1-1 0 0,0 1 1 0 0,-1 0 0 0 0,1 1-1 0 0,-1-1 1 0 0,0 1-1 0 0,0 0 1 0 0,-1 0 0 0 0,1 0-1 0 0,-1 1 1 0 0,0 0 0 0 0,-1 0-1 0 0,1 1 1 0 0,-1-1-1 0 0,1 1 1 0 0,-1 1 0 0 0,-2-1 130 0 0,-33-8-3408 0 0,-2 8-3756 0 0,28 3-3868 0 0</inkml:trace>
  <inkml:trace contextRef="#ctx0" brushRef="#br0" timeOffset="964.916">2397 736 12899 0 0,'0'0'2571'0'0,"0"0"-1159"0"0,0 0-357 0 0,0 0-47 0 0,0 0-110 0 0,0 0-189 0 0,0 0-188 0 0,8 34-121 0 0,20 109-164 0 0,-28-57 1 0 0,-4-70-194 0 0,-3 21 9 0 0,-1-1-1 0 0,-2 0 1 0 0,-2 0 0 0 0,-1-1 0 0 0,-1-1 0 0 0,-2 0-1 0 0,-18 27-51 0 0,2-38 999 0 0,30-45-288 0 0,4 5-689 0 0,0 1 1 0 0,1 0-1 0 0,1 1 0 0 0,0-1 1 0 0,2 1-1 0 0,-1 0 0 0 0,2 0 1 0 0,0 0-1 0 0,1 1 0 0 0,0-1-22 0 0,14-27 64 0 0,-10 13-82 0 0,1 0-1 0 0,1 1 1 0 0,2 1-1 0 0,1 1 1 0 0,1 0 0 0 0,1 1-1 0 0,1 1 1 0 0,1 1 0 0 0,1 0-1 0 0,1 2 1 0 0,1 1 0 0 0,1 1-1 0 0,1 1 1 0 0,0 1 0 0 0,1 1-1 0 0,1 2 1 0 0,10-4 18 0 0,62 3-25 0 0,-98 14 31 0 0,1 2 0 0 0,0-1 0 0 0,0 0 0 0 0,0 0 0 0 0,0 1 0 0 0,0 0 0 0 0,-1 0 0 0 0,1-1 0 0 0,0 2 0 0 0,0-1 0 0 0,-1 0 0 0 0,1 0 0 0 0,-1 1 0 0 0,1-1 0 0 0,-1 1 0 0 0,0 0 0 0 0,0 0 0 0 0,1 0 0 0 0,-1 0 0 0 0,-1 0 0 0 0,1 0 0 0 0,0 1 0 0 0,0-1 0 0 0,-1 1 0 0 0,1-1 0 0 0,-1 1 0 0 0,0 0 0 0 0,0-1 0 0 0,0 1 0 0 0,0 0 0 0 0,0 2-6 0 0,0 10 53 0 0,0 0-1 0 0,-1-1 0 0 0,-1 1 1 0 0,-1-1-1 0 0,0 1 0 0 0,0-1 1 0 0,-2 1-1 0 0,0-1 1 0 0,0 0-1 0 0,-1-1 0 0 0,-1 1 1 0 0,0-1-1 0 0,-1 0 0 0 0,-1 0 1 0 0,0-1-1 0 0,0 0 1 0 0,-1 0-1 0 0,-1-1 0 0 0,0-1 1 0 0,0 1-1 0 0,-1-1 0 0 0,-5 3-52 0 0,10-8-33 0 0,0 0-1 0 0,0 0 0 0 0,-1-1 0 0 0,1 0 0 0 0,-1 0 0 0 0,0 0 0 0 0,-1-1 1 0 0,1 0-1 0 0,0-1 0 0 0,-1 1 0 0 0,1-1 0 0 0,-1-1 0 0 0,0 0 0 0 0,0 0 1 0 0,0 0-1 0 0,1-1 0 0 0,-1 0 0 0 0,-4-1 34 0 0,-33-23-3434 0 0,21 2-5885 0 0,17 14-1932 0 0</inkml:trace>
</inkml:ink>
</file>

<file path=ppt/ink/ink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1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308 723 0 0 0,'0'0'1163'0'0,"0"0"280"0"0,0 0 264 0 0,0 0 143 0 0,0 0 3 0 0,0 0-131 0 0,0 0-184 0 0,0 0-201 0 0,0 0-238 0 0,0 0-179 0 0,0 0-150 0 0,0 0-103 0 0,-33 7-52 0 0,-100 24-42 0 0,69 3 230 0 0,55-25-586 0 0,2-2-162 0 0,1 1-1 0 0,-1 0 1 0 0,1 0 0 0 0,1 0-1 0 0,-1 0 1 0 0,2 1 0 0 0,-1 0-1 0 0,1 0 1 0 0,0 0-1 0 0,1 0 1 0 0,0 1 0 0 0,0 0-1 0 0,1-1 1 0 0,1 1 0 0 0,0 0-1 0 0,0 0 1 0 0,0 0-1 0 0,1 0 1 0 0,1 0 0 0 0,0 0-1 0 0,0 0 1 0 0,2 2-55 0 0,-1-6 43 0 0,0 0 0 0 0,1-1 0 0 0,0 0-1 0 0,0 1 1 0 0,0-1 0 0 0,0 0 0 0 0,1-1 0 0 0,0 1 0 0 0,0-1 0 0 0,0 1 0 0 0,1-1 0 0 0,-1 0 0 0 0,1-1 0 0 0,0 1-1 0 0,0-1 1 0 0,1 0 0 0 0,-1 0 0 0 0,0-1 0 0 0,1 0 0 0 0,0 1 0 0 0,-1-2 0 0 0,1 1 0 0 0,0-1 0 0 0,0 0 0 0 0,0 0-1 0 0,0-1 1 0 0,0 1 0 0 0,0-1 0 0 0,0-1 0 0 0,0 1 0 0 0,0-1 0 0 0,0 0 0 0 0,0 0 0 0 0,0-1 0 0 0,0 0 0 0 0,-1 0-1 0 0,1 0 1 0 0,-1-1 0 0 0,1 0 0 0 0,-1 0-43 0 0,26-20 172 0 0,-1-1 0 0 0,-1-2 0 0 0,-1-1 0 0 0,-1-1 0 0 0,-2-1 0 0 0,-1-2 0 0 0,-1 0 0 0 0,-2-1 1 0 0,-1-2-1 0 0,-1 0 0 0 0,-2-1 0 0 0,4-14-172 0 0,-6 19-264 0 0,-1-1 1 0 0,-2 0 0 0 0,-1-1-1 0 0,-1 0 1 0 0,-2-1 0 0 0,-1 0-1 0 0,-2 0 1 0 0,-1 0 0 0 0,-2-1-1 0 0,-1 1 1 0 0,-1-1 0 0 0,-2 0-1 0 0,-3-12 264 0 0,5 41-54 0 0,0 1 1 0 0,-1-1-1 0 0,0 1 0 0 0,1 0 1 0 0,-2-1-1 0 0,1 1 0 0 0,0 0 0 0 0,-1 0 1 0 0,0-1-1 0 0,0 1 0 0 0,0 1 0 0 0,0-1 1 0 0,0 0-1 0 0,-1 0 0 0 0,0 1 0 0 0,0 0 1 0 0,0-1-1 0 0,0 1 0 0 0,-1 0 0 0 0,1 0 1 0 0,-1 1-1 0 0,1-1 0 0 0,-1 1 0 0 0,0 0 1 0 0,0 0-1 0 0,0 0 0 0 0,0 0 0 0 0,-1 1 1 0 0,1 0-1 0 0,0 0 0 0 0,-1 0 0 0 0,1 0 1 0 0,0 1-1 0 0,-1-1 0 0 0,1 1 0 0 0,-1 0 1 0 0,1 1-1 0 0,-1-1 0 0 0,1 1 0 0 0,-1 0 54 0 0,-9 6-24 0 0,2 1 0 0 0,-1 0-1 0 0,1 1 1 0 0,0 1-1 0 0,1 0 1 0 0,0 0 0 0 0,0 1-1 0 0,1 1 1 0 0,1 0-1 0 0,0 0 1 0 0,1 0-1 0 0,0 1 1 0 0,-2 6 24 0 0,-3 5 196 0 0,2 1 1 0 0,1 1-1 0 0,0 0 1 0 0,2 0-1 0 0,1 1 0 0 0,1 0 1 0 0,2 0-1 0 0,1 1 0 0 0,0-1 1 0 0,2 1-1 0 0,2 0 1 0 0,0 5-197 0 0,3-17 101 0 0,1 0 0 0 0,0 0 0 0 0,1 0 1 0 0,0-1-1 0 0,1 0 0 0 0,1 0 1 0 0,1 0-1 0 0,0-1 0 0 0,1-1 1 0 0,0 0-1 0 0,1 0 0 0 0,0-1 1 0 0,1 0-1 0 0,1-1 0 0 0,0 0 0 0 0,0-1 1 0 0,1 0-1 0 0,0-2 0 0 0,1 1 1 0 0,0-2-1 0 0,0 0 0 0 0,0-1 1 0 0,1 0-1 0 0,0-1 0 0 0,0-1 0 0 0,1 0 1 0 0,7-1-102 0 0,-13 0 83 0 0,0-1 0 0 0,0-1-1 0 0,1 0 1 0 0,-1 0 0 0 0,1-1 0 0 0,-1-1 0 0 0,0 0 0 0 0,1-1-1 0 0,-1 0 1 0 0,0 0 0 0 0,0-1 0 0 0,0 0 0 0 0,0-1 0 0 0,-1-1 0 0 0,1 0-1 0 0,6-4-82 0 0,-1-1 7 0 0,-1-1 0 0 0,-1 0 0 0 0,0-1 0 0 0,0-1-1 0 0,-1 0 1 0 0,-1-1 0 0 0,0 0 0 0 0,-1-1 0 0 0,2-4-7 0 0,15-32-480 0 0,-28 50 352 0 0,0 1-107 0 0,-27 40-1559 0 0,25-37 1781 0 0,0 0-1 0 0,1-1 1 0 0,-1 1-1 0 0,1 0 1 0 0,0 0-1 0 0,0 0 1 0 0,0 1-1 0 0,0-1 1 0 0,0 0 0 0 0,0 0-1 0 0,1 0 1 0 0,0 1-1 0 0,0-1 1 0 0,0 0-1 0 0,0 0 1 0 0,0 1-1 0 0,0-1 1 0 0,1 0-1 0 0,0 0 1 0 0,-1 0-1 0 0,1 0 1 0 0,1 1-1 0 0,-1-1 1 0 0,0 0 0 0 0,1-1-1 0 0,-1 1 1 0 0,1 0-1 0 0,0 0 1 0 0,0-1-1 0 0,0 1 1 0 0,0-1-1 0 0,0 1 1 0 0,1-1-1 0 0,-1 0 1 0 0,1 0-1 0 0,0 0 1 0 0,-1-1-1 0 0,1 1 1 0 0,0 0 0 0 0,0-1-1 0 0,0 0 14 0 0,13 3 141 0 0,1-1-1 0 0,-1-1 1 0 0,1-1-1 0 0,-1-1 0 0 0,1 0 1 0 0,-1-1-1 0 0,1 0 1 0 0,-1-2-1 0 0,0 0 1 0 0,0 0-1 0 0,0-2 1 0 0,0 0-1 0 0,0-1 1 0 0,-1 0-1 0 0,10-7-140 0 0,222-122 748 0 0,-243 133-759 0 0,0 0 0 0 0,0 1 0 0 0,0 0-1 0 0,0-1 1 0 0,0 2 0 0 0,0-1 0 0 0,0 0-1 0 0,0 1 1 0 0,1 0 0 0 0,-1 0 0 0 0,0 0-1 0 0,0 1 1 0 0,1-1 0 0 0,-1 1 0 0 0,0 0 0 0 0,0 0-1 0 0,0 0 1 0 0,0 1 0 0 0,0-1 0 0 0,0 1-1 0 0,0 1 12 0 0,3 5 3 0 0,-1 1 0 0 0,0 1 0 0 0,0-1-1 0 0,-1 1 1 0 0,0 0 0 0 0,-1 0 0 0 0,0 1-1 0 0,0-1 1 0 0,-1 1 0 0 0,-1 0 0 0 0,0-1-1 0 0,0 1 1 0 0,-1 0 0 0 0,-1 0-1 0 0,0 1 1 0 0,0-1 0 0 0,-2 8-3 0 0,0-12-1 0 0,0-1 0 0 0,-1 0 0 0 0,0 0-1 0 0,-1 1 1 0 0,1-2 0 0 0,-1 1 0 0 0,0 0 0 0 0,0-1 0 0 0,-1 0-1 0 0,1 0 1 0 0,-1 0 0 0 0,-1-1 0 0 0,1 1 0 0 0,0-1 0 0 0,-1 0-1 0 0,0-1 1 0 0,0 0 0 0 0,0 0 0 0 0,0 0 0 0 0,-1 0 0 0 0,1-1-1 0 0,-1 0 1 0 0,-1 0 1 0 0,-58 6-992 0 0,65-8 906 0 0,0 0-1 0 0,-1 0 1 0 0,1 0-1 0 0,0 0 1 0 0,0 0 0 0 0,-1 0-1 0 0,1 0 1 0 0,0 0-1 0 0,0 0 1 0 0,0-1-1 0 0,0 1 1 0 0,-1 0-1 0 0,1-1 1 0 0,0 1 0 0 0,0-1-1 0 0,0 0 1 0 0,0 1-1 0 0,0-1 1 0 0,0 0-1 0 0,0 1 1 0 0,0-1-1 0 0,0 0 1 0 0,0 0-1 0 0,0 0 1 0 0,1 0 0 0 0,-1 0-1 0 0,0 0 1 0 0,1 0-1 0 0,-1 0 1 0 0,1 0-1 0 0,-1 0 1 0 0,1 0-1 0 0,-1 0 1 0 0,1-1 0 0 0,0 1-1 0 0,-1 0 1 0 0,1 0-1 0 0,0 0 1 0 0,0-1-1 0 0,0 1 1 0 0,0 0-1 0 0,0 0 1 0 0,0 0 0 0 0,0-1-1 0 0,1 1 1 0 0,-1 0-1 0 0,0 0 1 0 0,1 0-1 0 0,-1 0 1 0 0,1-2 86 0 0,2 0-68 0 0,0 0 0 0 0,0 0 0 0 0,1 0 0 0 0,-1 0 0 0 0,1 1 0 0 0,0-1 0 0 0,0 1 0 0 0,-1 0 0 0 0,2 0 0 0 0,-1 1 0 0 0,0-1-1 0 0,0 1 1 0 0,0-1 0 0 0,1 2 0 0 0,-1-1 0 0 0,0 0 0 0 0,1 1 0 0 0,-1 0 0 0 0,1 0 0 0 0,-1 0 68 0 0,12-2-13 0 0,238-9 2427 0 0,-234 8-2144 0 0,-1-1 1 0 0,1 0-1 0 0,-1-1 1 0 0,1-1-1 0 0,-2-1 0 0 0,1-1 1 0 0,-1-1-1 0 0,0 0 1 0 0,0-1-1 0 0,-2-1 0 0 0,1 0 1 0 0,13-14-271 0 0,-7 9 77 0 0,-1-1 1 0 0,-1-1-1 0 0,-1-1 0 0 0,0-1 1 0 0,-1-1-1 0 0,-2 0 1 0 0,0-2-1 0 0,-1 0 1 0 0,-1 0-1 0 0,-2-2 0 0 0,0 0 1 0 0,-1 0-1 0 0,-2-1 1 0 0,-1 0-1 0 0,0-1 0 0 0,-2 0 1 0 0,-2 0-1 0 0,0-1 1 0 0,-1-13-78 0 0,-2 21-165 0 0,-1-1 0 0 0,-1 0 1 0 0,-1 0-1 0 0,-1 0 0 0 0,-1 1 1 0 0,-1-1-1 0 0,0 1 1 0 0,-2 0-1 0 0,0 0 0 0 0,-1 0 1 0 0,-1 1-1 0 0,-1 0 0 0 0,-9-14 165 0 0,16 31-18 0 0,1-1 1 0 0,-1 1-1 0 0,1 0 0 0 0,-1 0 0 0 0,0 0 0 0 0,0 0 0 0 0,0 0 0 0 0,0 0 0 0 0,0 1 1 0 0,0-1-1 0 0,-1 1 0 0 0,1-1 0 0 0,-1 1 0 0 0,1 0 0 0 0,-1 0 0 0 0,1 0 0 0 0,-1 0 1 0 0,1 0-1 0 0,-1 1 0 0 0,0-1 0 0 0,1 1 0 0 0,-1 0 0 0 0,0 0 0 0 0,0 0 1 0 0,1 0-1 0 0,-1 0 0 0 0,0 1 0 0 0,1-1 0 0 0,-1 1 0 0 0,0-1 0 0 0,1 1 0 0 0,-1 0 1 0 0,1 0-1 0 0,-1 0 0 0 0,1 1 0 0 0,-1-1 0 0 0,1 0 0 0 0,0 1 0 0 0,0 0 0 0 0,-1-1 1 0 0,1 1-1 0 0,1 0 0 0 0,-1 0 0 0 0,0 0 0 0 0,0 1 0 0 0,1-1 0 0 0,-1 0 0 0 0,1 0 1 0 0,0 1-1 0 0,-1 0 18 0 0,-9 19 64 0 0,0 1 1 0 0,2 0 0 0 0,0 1-1 0 0,2 0 1 0 0,0 0 0 0 0,2 1-1 0 0,0 0 1 0 0,2-1 0 0 0,1 1-1 0 0,1 1 1 0 0,1-1 0 0 0,1 0-1 0 0,2 1-64 0 0,-3 8 87 0 0,3 28 177 0 0,3 0 0 0 0,2 0 1 0 0,3-1-1 0 0,9 23-264 0 0,-15-63 24 0 0,3 6-7 0 0,-2-1 0 0 0,-1 1 1 0 0,-1-1-1 0 0,-1 1 1 0 0,-1 0-1 0 0,-1 0 1 0 0,-4 27-18 0 0,-16-36-3394 0 0,7-32-8518 0 0,10 6 4382 0 0</inkml:trace>
  <inkml:trace contextRef="#ctx0" brushRef="#br0" timeOffset="326.263">2491 385 8786 0 0,'0'0'2582'0'0,"0"0"-1273"0"0,0 0-354 0 0,0 0 39 0 0,0 0-15 0 0,-33 25-107 0 0,-107 80-91 0 0,10-7 1106 0 0,123-92-1751 0 0,3-4-98 0 0,0 0 0 0 0,1 0 1 0 0,-1 0-1 0 0,1 1 0 0 0,0-1 0 0 0,0 1 0 0 0,0 0 1 0 0,0 0-1 0 0,0 1 0 0 0,0-1 0 0 0,1 0 1 0 0,-1 1-1 0 0,1 0 0 0 0,0-1 0 0 0,0 1 0 0 0,1 0 1 0 0,-1 0-1 0 0,1 0 0 0 0,0 0 0 0 0,0 0 0 0 0,0 0 1 0 0,1 1-1 0 0,-1-1 0 0 0,1 0 0 0 0,0 2-38 0 0,4-1 46 0 0,0-1 1 0 0,0 0-1 0 0,1 0 0 0 0,-1 0 0 0 0,1 0 0 0 0,0-1 0 0 0,0 0 0 0 0,1 0 0 0 0,-1 0 1 0 0,1-1-1 0 0,-1 0 0 0 0,1 0 0 0 0,0 0 0 0 0,4 0-46 0 0,-8-1 14 0 0,237 84 657 0 0,-231-81-613 0 0,0 1-1 0 0,0 0 1 0 0,0 0 0 0 0,-1 1-1 0 0,0 0 1 0 0,0 1-1 0 0,0-1 1 0 0,-1 1-1 0 0,0 1 1 0 0,0-1 0 0 0,-1 1-1 0 0,0 0 1 0 0,0 0-1 0 0,-1 0 1 0 0,0 1 0 0 0,0 0-1 0 0,0 2-57 0 0,0-3-566 0 0,-2-13-3385 0 0,-1-12-7609 0 0,-1 10 5091 0 0</inkml:trace>
  <inkml:trace contextRef="#ctx0" brushRef="#br0" timeOffset="880.082">1008 153 11258 0 0,'0'0'3568'0'0,"0"0"-1446"0"0,0 0-481 0 0,0 0-55 0 0,0 0-162 0 0,0 0-251 0 0,0 0-260 0 0,0 0-265 0 0,0 0-202 0 0,0 0-166 0 0,0 0-146 0 0,0 0-84 0 0,-8 14-480 0 0,15 7-3375 0 0,5-14-4050 0 0,-10-5 5968 0 0,3 2-9379 0 0</inkml:trace>
</inkml:ink>
</file>

<file path=ppt/ink/ink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8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 6609 0 0,'0'0'3624'0'0,"0"0"-1832"0"0,0 0-708 0 0,0 0-67 0 0,0 0 72 0 0,0 0 25 0 0,0 0-67 0 0,0 0-159 0 0,0 0-215 0 0,0 0-238 0 0,0 0-195 0 0,2 12-92 0 0,12 238 1421 0 0,5 260-1145 0 0,-19-493-440 0 0,-16 122-238 0 0,15-136-730 0 0,-4 11 741 0 0,4-13-4438 0 0,0-4-4927 0 0,1 2 3641 0 0</inkml:trace>
  <inkml:trace contextRef="#ctx0" brushRef="#br0" timeOffset="235.576">0 583 12667 0 0,'0'0'880'0'0,"0"0"-348"0"0,0 0-13 0 0,0 0 297 0 0,0 0 307 0 0,0 0 84 0 0,0 0-126 0 0,0 0-166 0 0,34-10-180 0 0,110-32-156 0 0,163-72 680 0 0,-221 78-1206 0 0,69-44-1249 0 0,-110 44-2727 0 0,-7-7-4905 0 0,-31 32 409 0 0</inkml:trace>
  <inkml:trace contextRef="#ctx0" brushRef="#br0" timeOffset="585.178">797 12 7426 0 0,'0'0'3780'0'0,"0"0"-2479"0"0,0 0-973 0 0,0 0-16 0 0,0 0 239 0 0,0 0 223 0 0,0 0 133 0 0,0 0 45 0 0,0 0-33 0 0,-1 35-57 0 0,-5 111-79 0 0,-14 147 1623 0 0,19-270-2256 0 0,-1-7-80 0 0,1-1-1 0 0,0 1 1 0 0,2-1 0 0 0,-1 1-1 0 0,2-1 1 0 0,0 0 0 0 0,1 0-1 0 0,0 1 1 0 0,6 13-70 0 0,-7-25 27 0 0,1 0 0 0 0,-1 0 0 0 0,1 0 0 0 0,0 0 0 0 0,0-1 0 0 0,1 1 1 0 0,-1-1-1 0 0,1 0 0 0 0,-1 0 0 0 0,1 0 0 0 0,0-1 0 0 0,0 1 0 0 0,0-1 0 0 0,0 0 0 0 0,1 0 0 0 0,-1 0 0 0 0,0-1 0 0 0,1 0 0 0 0,0 1 0 0 0,-1-2 1 0 0,1 1-1 0 0,0 0 0 0 0,-1-1 0 0 0,1 0 0 0 0,0 0 0 0 0,-1 0 0 0 0,3-1-27 0 0,7-1 97 0 0,-1 0 0 0 0,0-1 1 0 0,1 0-1 0 0,-1-1 0 0 0,0 0 0 0 0,-1-1 0 0 0,1-1 0 0 0,10-6-97 0 0,64-32 327 0 0,-78 103-398 0 0,8 20-212 0 0,2-64-2313 0 0,11-10-3705 0 0,-25-5 1121 0 0,0-4-4302 0 0</inkml:trace>
  <inkml:trace contextRef="#ctx0" brushRef="#br0" timeOffset="985.614">1414 678 4697 0 0,'0'0'1275'0'0,"0"0"52"0"0,0 0 335 0 0,0 0 245 0 0,0 0-56 0 0,0 0-227 0 0,0 0-221 0 0,0 0-192 0 0,0 0-139 0 0,0 0-101 0 0,0 0-112 0 0,0 0-116 0 0,0 0-140 0 0,20-3-107 0 0,61-11-87 0 0,-77 13-351 0 0,0 1 0 0 0,0-1 0 0 0,0-1-1 0 0,0 1 1 0 0,0 0 0 0 0,-1-1 0 0 0,1 0 0 0 0,0 0 0 0 0,-1 0 0 0 0,1 0 0 0 0,-1-1-1 0 0,0 1 1 0 0,0-1 0 0 0,0 0 0 0 0,0 0 0 0 0,0 0 0 0 0,-1 0 0 0 0,2-2-58 0 0,2-3 108 0 0,0 1-62 0 0,0 1 1 0 0,-1-1 0 0 0,0-1 0 0 0,0 1-1 0 0,-1-1 1 0 0,1 0 0 0 0,-2 0 0 0 0,1 0-1 0 0,-1 0 1 0 0,0-1 0 0 0,-1 1 0 0 0,0-1-1 0 0,0 0 1 0 0,-1 1 0 0 0,0-1 0 0 0,-1 0-1 0 0,0-5-46 0 0,-2 11-92 0 0,0 0 0 0 0,0 0 0 0 0,0 0-1 0 0,-1 0 1 0 0,1 0 0 0 0,-1 1 0 0 0,1 0-1 0 0,-1-1 1 0 0,0 1 0 0 0,0 0 0 0 0,0 0-1 0 0,0 0 1 0 0,0 1 0 0 0,0-1 0 0 0,-1 1-1 0 0,1 0 1 0 0,-1 0 0 0 0,1 0 0 0 0,-1 0-1 0 0,1 1 1 0 0,-1-1 0 0 0,1 1 0 0 0,-1 0-1 0 0,1 0 1 0 0,-1 0 0 0 0,0 0 0 0 0,1 1-1 0 0,-1-1 1 0 0,1 1 0 0 0,-1 0 0 0 0,1 0-1 0 0,0 1 1 0 0,-1-1 0 0 0,0 1 92 0 0,-9 2-103 0 0,-1 1 1 0 0,1 1 0 0 0,0 0-1 0 0,1 1 1 0 0,0 0-1 0 0,0 1 1 0 0,0 0 0 0 0,1 0-1 0 0,0 2 1 0 0,1-1-1 0 0,0 1 1 0 0,1 1 0 0 0,0 0-1 0 0,0 0 1 0 0,1 1-1 0 0,1 0 1 0 0,0 0-1 0 0,0 1 1 0 0,-2 7 102 0 0,8-15 16 0 0,-1 1 0 0 0,1-1 0 0 0,0 1 0 0 0,0 0 0 0 0,1-1 0 0 0,0 1 0 0 0,0 0 0 0 0,0 0 0 0 0,0-1 0 0 0,1 1 1 0 0,0 0-1 0 0,1-1 0 0 0,-1 1 0 0 0,1-1 0 0 0,0 1 0 0 0,0-1 0 0 0,0 0 0 0 0,1 0 0 0 0,0 0 0 0 0,0 0 0 0 0,0 0 0 0 0,1-1 0 0 0,0 1 0 0 0,0-1 0 0 0,0 0 0 0 0,0 0 0 0 0,0-1 0 0 0,1 1 0 0 0,0-1 0 0 0,-1 0 0 0 0,4 1-16 0 0,9 6 105 0 0,1-1 0 0 0,0-1 0 0 0,0-1-1 0 0,0-1 1 0 0,1 0 0 0 0,0-2-1 0 0,0 0 1 0 0,15 1-105 0 0,201-2-685 0 0,-140-20-8508 0 0,-72 9-1236 0 0</inkml:trace>
</inkml:ink>
</file>

<file path=ppt/ink/ink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192 497 0 0 0,'0'0'453'0'0,"0"0"494"0"0,0 0 224 0 0,0 0 72 0 0,0 0 15 0 0,0 0-81 0 0,0 0-106 0 0,0 0-155 0 0,0 0-194 0 0,-27 32-134 0 0,-84 100-88 0 0,71-71 212 0 0,38-51-526 0 0,1-7-103 0 0,-1-1-1 0 0,1 0 1 0 0,0 1 0 0 0,0-1 0 0 0,0 1 0 0 0,0-1 0 0 0,0 1 0 0 0,0-1-1 0 0,1 1 1 0 0,-1 0 0 0 0,1-1 0 0 0,0 1 0 0 0,-1 0 0 0 0,1-1 0 0 0,1 1-1 0 0,-1 0 1 0 0,0-1 0 0 0,1 1 0 0 0,-1 0 0 0 0,1-1 0 0 0,0 1-1 0 0,0-1 1 0 0,0 1 0 0 0,0-1 0 0 0,0 1 0 0 0,0-1 0 0 0,1 0 0 0 0,-1 0-1 0 0,1 0 1 0 0,0 0 0 0 0,0 0 0 0 0,0 0 0 0 0,0 0 0 0 0,0 0 0 0 0,0 0-1 0 0,0-1 1 0 0,0 0 0 0 0,0 1 0 0 0,2 0-83 0 0,4-2 329 0 0,1 0 0 0 0,-1 0 0 0 0,1 0 0 0 0,-1-1 0 0 0,0 0-1 0 0,1-1 1 0 0,-1 0 0 0 0,0 0 0 0 0,0-1 0 0 0,0 0 0 0 0,0 0 0 0 0,0-1 0 0 0,-1 0-329 0 0,15-10 377 0 0,0-1 0 0 0,-1 0 0 0 0,-1-2 0 0 0,0-1 0 0 0,16-18-377 0 0,9-11 297 0 0,-1-2 0 0 0,-3-1 1 0 0,-2-3-1 0 0,1-6-297 0 0,-26 37 7 0 0,-1-1 1 0 0,-1 0 0 0 0,-2 0 0 0 0,0-1-1 0 0,-1-1 1 0 0,-2 0 0 0 0,0 0 0 0 0,-2 0-1 0 0,-1-1 1 0 0,-1 0 0 0 0,0-18-8 0 0,-2 39-36 0 0,-1 1 1 0 0,0-1-1 0 0,0 1 1 0 0,-1-1-1 0 0,1 1 1 0 0,-1 0-1 0 0,0-1 1 0 0,0 1-1 0 0,0-1 1 0 0,-1 1-1 0 0,1 0 1 0 0,-1 0-1 0 0,0 0 1 0 0,0 0-1 0 0,-1 0 1 0 0,1 1-1 0 0,-1-1 1 0 0,0 0-1 0 0,0 1 1 0 0,0 0-1 0 0,0 0 1 0 0,-1 0-1 0 0,1 0 1 0 0,-1 1-1 0 0,0-1 1 0 0,1 1-1 0 0,-1 0 0 0 0,0 0 1 0 0,0 0-1 0 0,-1 0 1 0 0,1 1-1 0 0,0 0 1 0 0,-1 0-1 0 0,1 0 1 0 0,0 0-1 0 0,-1 1 1 0 0,1-1-1 0 0,-1 1 36 0 0,-5 1-40 0 0,0 0 0 0 0,1 0-1 0 0,-1 1 1 0 0,1 0-1 0 0,-1 0 1 0 0,1 1 0 0 0,0 1-1 0 0,0-1 1 0 0,0 1-1 0 0,1 1 1 0 0,-1 0 0 0 0,1 0-1 0 0,0 1 1 0 0,1-1-1 0 0,-1 2 1 0 0,1-1 0 0 0,0 1-1 0 0,1 0 1 0 0,-1 1-1 0 0,1-1 1 0 0,1 1 0 0 0,0 1-1 0 0,-2 2 41 0 0,-3 7 29 0 0,1 1-1 0 0,0 1 1 0 0,1-1 0 0 0,2 1-1 0 0,0 1 1 0 0,0-1 0 0 0,2 1-1 0 0,1 0 1 0 0,1 0 0 0 0,0 6-29 0 0,1-12 33 0 0,0 0 1 0 0,1 0 0 0 0,1 0 0 0 0,1 0 0 0 0,0 0-1 0 0,0 0 1 0 0,2 0 0 0 0,0-1 0 0 0,1 0 0 0 0,0 1 0 0 0,1 0-34 0 0,3 3 104 0 0,0-1 1 0 0,1 0 0 0 0,0-1-1 0 0,1 0 1 0 0,1 0 0 0 0,1-1-1 0 0,0-1 1 0 0,1 0 0 0 0,1-1-1 0 0,0 0 1 0 0,0-1 0 0 0,1-1 0 0 0,1-1-1 0 0,0 0 1 0 0,0-1 0 0 0,13 4-105 0 0,-27-12-71 0 0,0 1 1 0 0,1-2-1 0 0,-1 1 1 0 0,0 0-1 0 0,1-1 1 0 0,-1 1 0 0 0,1-1-1 0 0,-1 0 1 0 0,0 0-1 0 0,1-1 1 0 0,-1 1-1 0 0,1-1 1 0 0,-1 1-1 0 0,0-1 1 0 0,1 0 0 0 0,-1 0-1 0 0,0-1 1 0 0,0 1-1 0 0,0-1 1 0 0,3-1 70 0 0,12-12-3744 0 0,-2-6-3963 0 0,-8 10-1098 0 0</inkml:trace>
  <inkml:trace contextRef="#ctx0" brushRef="#br0" timeOffset="266.921">807 464 5857 0 0,'0'0'2131'0'0,"0"0"-1036"0"0,0 0-65 0 0,0 0 211 0 0,0 0 80 0 0,0 0-125 0 0,0 0-228 0 0,0 0-160 0 0,0 0-43 0 0,0 0-11 0 0,0 0-31 0 0,1 33-61 0 0,8 99-70 0 0,-10-131-568 0 0,1 1-1 0 0,-1-1 1 0 0,1 1 0 0 0,0-1-1 0 0,-1 1 1 0 0,1-1 0 0 0,0 1 0 0 0,0-1-1 0 0,0 1 1 0 0,0-1 0 0 0,0 1 0 0 0,1-1-1 0 0,-1 1 1 0 0,0-1 0 0 0,1 1 0 0 0,-1-1-1 0 0,1 1 1 0 0,-1-1 0 0 0,1 1 0 0 0,0-1-1 0 0,0 0 1 0 0,0 1 0 0 0,-1-1 0 0 0,1 0-1 0 0,0 0 1 0 0,1 0 0 0 0,-1 0-1 0 0,0 0 1 0 0,0 0 0 0 0,0 0 0 0 0,1 0-1 0 0,-1 0 1 0 0,0 0 0 0 0,1-1 0 0 0,-1 1-1 0 0,0-1 1 0 0,1 1 0 0 0,-1-1 0 0 0,1 1-24 0 0,5 0 187 0 0,5 1-57 0 0,-1 0-1 0 0,1-1 1 0 0,-1 0 0 0 0,1-1-1 0 0,-1 0 1 0 0,1-1-1 0 0,-1 0 1 0 0,1-1-1 0 0,-1 0 1 0 0,0-1 0 0 0,1 0-1 0 0,-1-1 1 0 0,-1 0-1 0 0,1 0 1 0 0,-1-2-1 0 0,0 1 1 0 0,0-1 0 0 0,0-1-1 0 0,-1 1 1 0 0,0-2-1 0 0,0 1 1 0 0,0-1-1 0 0,-1-1 1 0 0,-1 1 0 0 0,0-1-1 0 0,0-1 1 0 0,0 1-1 0 0,-1-1 1 0 0,-1 0-1 0 0,0-1 1 0 0,0 1 0 0 0,1-6-130 0 0,-4 11-28 0 0,-1-1 1 0 0,0 1 0 0 0,0-1 0 0 0,0 0 0 0 0,-1 1 0 0 0,1-1 0 0 0,-2 0 0 0 0,1 0 0 0 0,0 1-1 0 0,-1-1 1 0 0,0 0 0 0 0,-1 1 0 0 0,1-1 0 0 0,-1 0 0 0 0,0 1 0 0 0,0 0 0 0 0,-1 0 0 0 0,1-1 0 0 0,-1 1-1 0 0,0 1 1 0 0,-1-1 0 0 0,1 0 0 0 0,-1 1 0 0 0,0 0 0 0 0,0 0 0 0 0,0 0 0 0 0,-1 0 0 0 0,1 1-1 0 0,-1 0 1 0 0,0-1 0 0 0,0 2 0 0 0,0-1 0 0 0,-1 1 0 0 0,1-1 0 0 0,0 2 0 0 0,-1-1 0 0 0,1 0-1 0 0,-1 1 1 0 0,0 0 0 0 0,-2 0 27 0 0,-2 0-210 0 0,0 0 0 0 0,-1 0 0 0 0,1 1-1 0 0,0 0 1 0 0,-1 1 0 0 0,1 0-1 0 0,0 1 1 0 0,-1 0 0 0 0,1 1 0 0 0,0 0-1 0 0,1 0 1 0 0,-1 1 0 0 0,0 0 0 0 0,0 1 210 0 0,-33 24-3863 0 0,5 8-3950 0 0,28-25-886 0 0</inkml:trace>
  <inkml:trace contextRef="#ctx0" brushRef="#br0" timeOffset="724.146">1265 586 944 0 0,'0'0'1998'0'0,"0"0"-100"0"0,0 0 141 0 0,0 0 113 0 0,0 0-50 0 0,0 0-168 0 0,0 0-223 0 0,0 0-210 0 0,0 0-199 0 0,0 0-156 0 0,0 0-167 0 0,34 7-153 0 0,104 18-113 0 0,-136-24-677 0 0,0 0 1 0 0,1 0 0 0 0,0 0 0 0 0,-1 0 0 0 0,1-1 0 0 0,-1 1-1 0 0,1-1 1 0 0,0 0 0 0 0,-1 0 0 0 0,1 0 0 0 0,0 0 0 0 0,0 0 0 0 0,-1 0-1 0 0,1-1 1 0 0,-1 0 0 0 0,1 1 0 0 0,0-1 0 0 0,-1 0 0 0 0,1 0 0 0 0,-1 0-1 0 0,0-1 1 0 0,1 1 0 0 0,-1 0 0 0 0,1-2-37 0 0,5-3 209 0 0,0 2-133 0 0,0-1 0 0 0,-1 0 0 0 0,1 0 0 0 0,-1-1 0 0 0,0 0 0 0 0,0 0 0 0 0,-1-1 0 0 0,0 1 0 0 0,0-1 0 0 0,-1-1 0 0 0,1 1 0 0 0,-2-1 0 0 0,1 0 0 0 0,-1 0 0 0 0,0 0-1 0 0,-1-1 1 0 0,0 1 0 0 0,0-1 0 0 0,-1 0 0 0 0,0 0 0 0 0,0 0 0 0 0,-1 0 0 0 0,0 0 0 0 0,-1-1-76 0 0,-2 7-58 0 0,0 1 0 0 0,0-1 0 0 0,0 0-1 0 0,-1 1 1 0 0,1 0 0 0 0,-1-1 0 0 0,1 1-1 0 0,-1 0 1 0 0,0 0 0 0 0,0 1 0 0 0,0-1 0 0 0,0 0-1 0 0,0 1 1 0 0,0 0 0 0 0,0 0 0 0 0,-1 0-1 0 0,1 0 1 0 0,0 0 0 0 0,-1 1 0 0 0,1 0 0 0 0,0-1-1 0 0,-1 1 1 0 0,1 0 0 0 0,-1 1 0 0 0,1-1-1 0 0,0 0 1 0 0,-1 1 0 0 0,1 0 0 0 0,0 0 0 0 0,0 0-1 0 0,-1 0 1 0 0,1 1 58 0 0,-13 3-155 0 0,1 0-1 0 0,0 2 1 0 0,1 0-1 0 0,0 0 1 0 0,0 1-1 0 0,0 1 0 0 0,1 0 1 0 0,0 1-1 0 0,1 1 1 0 0,0 0-1 0 0,1 0 1 0 0,0 1-1 0 0,1 0 1 0 0,0 1-1 0 0,1 1 1 0 0,1-1-1 0 0,0 1 1 0 0,0 2 155 0 0,6-12-36 0 0,0 0 0 0 0,0 1 1 0 0,0-1-1 0 0,1 1 0 0 0,-1-1 1 0 0,1 1-1 0 0,0 0 0 0 0,1 0 1 0 0,-1-1-1 0 0,1 1 0 0 0,0 0 1 0 0,0 0-1 0 0,1-1 0 0 0,-1 1 0 0 0,1 0 1 0 0,0 0-1 0 0,0-1 0 0 0,1 1 1 0 0,-1-1-1 0 0,1 1 0 0 0,0-1 1 0 0,0 0-1 0 0,1 1 0 0 0,-1-1 1 0 0,1 0-1 0 0,0-1 0 0 0,0 1 1 0 0,0 0-1 0 0,0-1 0 0 0,1 0 0 0 0,-1 0 1 0 0,1 0-1 0 0,0 0 0 0 0,0 0 1 0 0,0-1-1 0 0,1 0 0 0 0,-1 0 1 0 0,0 0-1 0 0,1 0 0 0 0,-1-1 1 0 0,1 1-1 0 0,2-1 36 0 0,8 1-249 0 0,0 0 1 0 0,-1-1-1 0 0,1-1 1 0 0,0 0 0 0 0,0-1-1 0 0,-1-1 1 0 0,1 0-1 0 0,-1-1 1 0 0,1 0-1 0 0,5-4 249 0 0,137-58-10812 0 0,-129 52 7587 0 0,-5 2 1747 0 0</inkml:trace>
  <inkml:trace contextRef="#ctx0" brushRef="#br0" timeOffset="1017.125">2090 299 6513 0 0,'0'0'1735'0'0,"0"0"2"0"0,0 0 15 0 0,0 0-75 0 0,0 0-237 0 0,0 0-260 0 0,0 0-213 0 0,0 0-196 0 0,0 0-159 0 0,0 0-160 0 0,0 0-148 0 0,0 0-127 0 0,-29 26-59 0 0,-88 81-45 0 0,88-70-11 0 0,29-32-45 0 0,0-3-4 0 0,-1 0-1 0 0,1 0 0 0 0,0 0 0 0 0,0 1 1 0 0,0-1-1 0 0,0 0 0 0 0,0 0 1 0 0,0 0-1 0 0,1 0 0 0 0,-1 0 0 0 0,1 0 1 0 0,-1 0-1 0 0,1 0 0 0 0,0 0 1 0 0,0 0-1 0 0,0 0 0 0 0,0 0 1 0 0,0 0-1 0 0,0 0 0 0 0,1-1 0 0 0,-1 1 1 0 0,0-1-1 0 0,1 1 0 0 0,-1-1 1 0 0,1 1-1 0 0,0-1 0 0 0,0 0 0 0 0,-1 0 1 0 0,1 1-1 0 0,0-1 0 0 0,0 0-12 0 0,147 62 723 0 0,-147-62-675 0 0,1 0 1 0 0,0 0-1 0 0,-1 0 0 0 0,1 0 0 0 0,-1 0 0 0 0,1 1 1 0 0,-1-1-1 0 0,1 1 0 0 0,-1 0 0 0 0,0 0 1 0 0,0 0-1 0 0,0 0 0 0 0,0 0 0 0 0,0 0 0 0 0,0 1 1 0 0,-1-1-1 0 0,1 0 0 0 0,-1 1 0 0 0,0-1 1 0 0,0 1-1 0 0,1 0 0 0 0,-2-1 0 0 0,1 1 0 0 0,0 0 1 0 0,0 0-1 0 0,-1 0 0 0 0,0 0 0 0 0,1-1 1 0 0,-1 1-1 0 0,0 0 0 0 0,-1 0 0 0 0,1 0 0 0 0,0 0 1 0 0,-1 0-1 0 0,0-1 0 0 0,1 1 0 0 0,-1 0 1 0 0,0-1-1 0 0,0 1 0 0 0,-1 0 0 0 0,1-1 0 0 0,-1 1 1 0 0,1-1-1 0 0,-1 0 0 0 0,0 1 0 0 0,0-1 1 0 0,0 0-1 0 0,0 0 0 0 0,0 0 0 0 0,-2 1-48 0 0,-12 5 3 0 0,1 0 0 0 0,-2-1 0 0 0,1 0 0 0 0,-1-2 0 0 0,0 0 0 0 0,0-1 0 0 0,-1 0 0 0 0,1-2 0 0 0,-1 0 0 0 0,1-1 0 0 0,-1 0 0 0 0,0-2 0 0 0,-5 0-3 0 0,-28-11-2006 0 0,19-2-6489 0 0,27 10-2289 0 0</inkml:trace>
</inkml:ink>
</file>

<file path=ppt/ink/ink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5.2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1249 9210 0 0,'0'0'795'0'0,"0"0"-462"0"0,0 0-6 0 0,0 0 389 0 0,0 0 382 0 0,0 0 227 0 0,0 0 102 0 0,0 0-12 0 0,30-8-84 0 0,100-27-135 0 0,16-29 1524 0 0,-114 46-2367 0 0,-1-1 0 0 0,-1-1 0 0 0,-1-2 1 0 0,-1-1-1 0 0,-1-1 0 0 0,-1-2 0 0 0,-1 0 1 0 0,19-28-354 0 0,-37 45 26 0 0,-1-1 1 0 0,-1 1 0 0 0,1-1 0 0 0,-2-1-1 0 0,1 1 1 0 0,-2-1 0 0 0,1 1 0 0 0,-1-1-1 0 0,-1 0 1 0 0,0 0 0 0 0,-1 0 0 0 0,0 0 0 0 0,0-1-1 0 0,-1 1 1 0 0,-2-10-27 0 0,1 18-61 0 0,0 0 0 0 0,0 0 0 0 0,0 0 0 0 0,0 1 0 0 0,-1-1 0 0 0,1 0 1 0 0,-1 1-1 0 0,0 0 0 0 0,0-1 0 0 0,1 1 0 0 0,-2 0 0 0 0,1 0 0 0 0,0 0 0 0 0,0 0 0 0 0,-1 0 0 0 0,1 0 0 0 0,-1 1 0 0 0,0-1 0 0 0,1 1 0 0 0,-1 0 0 0 0,0-1 1 0 0,0 1-1 0 0,0 1 0 0 0,0-1 0 0 0,0 0 0 0 0,0 1 0 0 0,0-1 0 0 0,0 1 0 0 0,0 0 0 0 0,0 0 0 0 0,0 0 0 0 0,0 1 0 0 0,0-1 0 0 0,0 1 0 0 0,0-1 0 0 0,1 1 1 0 0,-1 0-1 0 0,0 0 0 0 0,0 1 0 0 0,0-1 0 0 0,1 0 0 0 0,-1 1 0 0 0,1 0 0 0 0,-1-1 0 0 0,1 1 0 0 0,-1 0 0 0 0,1 0 0 0 0,0 0 0 0 0,0 1 0 0 0,0-1 1 0 0,0 1-1 0 0,1-1 0 0 0,-1 1 0 0 0,1-1 0 0 0,-1 1 0 0 0,1 0 0 0 0,0 0 0 0 0,0-1 0 0 0,0 1 0 0 0,0 0 0 0 0,1 2 61 0 0,-1-1-10 0 0,1 1 0 0 0,0-1 0 0 0,0 1 0 0 0,0 0 0 0 0,0-1 0 0 0,1 1 0 0 0,0-1 0 0 0,0 1 0 0 0,0-1 0 0 0,1 1 0 0 0,-1-1 0 0 0,1 0 0 0 0,0 1-1 0 0,0-1 1 0 0,1 0 0 0 0,-1 0 0 0 0,1-1 0 0 0,0 1 0 0 0,0-1 0 0 0,0 1 0 0 0,0-1 0 0 0,1 0 0 0 0,-1 0 0 0 0,1 0 0 0 0,0 0 0 0 0,0-1 0 0 0,0 0 0 0 0,0 0 0 0 0,0 0 0 0 0,1 0 0 0 0,-1-1 0 0 0,0 1-1 0 0,1-1 1 0 0,-1 0 0 0 0,1 0 0 0 0,0-1 0 0 0,-1 1 0 0 0,1-1 0 0 0,2-1 10 0 0,243-2 2393 0 0,-249 3-2372 0 0,0 1 0 0 0,0-1 0 0 0,0 0 0 0 0,0 1 0 0 0,0 0 0 0 0,0-1 0 0 0,0 1 0 0 0,0-1 1 0 0,0 1-1 0 0,0 0 0 0 0,-1 0 0 0 0,1 0 0 0 0,0-1 0 0 0,0 1 0 0 0,-1 0 0 0 0,1 0 0 0 0,-1 0 0 0 0,1 0 1 0 0,-1 0-1 0 0,1 0 0 0 0,-1 0 0 0 0,1 1 0 0 0,-1-1 0 0 0,0 0 0 0 0,0 0 0 0 0,1 0 0 0 0,-1 0 0 0 0,0 0 1 0 0,0 0-1 0 0,0 1 0 0 0,0-1 0 0 0,-1 0 0 0 0,1 0 0 0 0,0 0 0 0 0,0 0 0 0 0,-1 0 0 0 0,1 0 1 0 0,0 0-1 0 0,-1 0 0 0 0,0 1-21 0 0,-14 49 480 0 0,-23 18-158 0 0,-21 59-552 0 0,59-126 155 0 0,0-1 1 0 0,0 0-1 0 0,0 0 1 0 0,0 0-1 0 0,0 0 1 0 0,0 0-1 0 0,0 1 1 0 0,0-1-1 0 0,0 0 1 0 0,0 0-1 0 0,1 0 1 0 0,-1 0-1 0 0,1 0 1 0 0,-1 0-1 0 0,1 0 1 0 0,-1 0-1 0 0,1 0 1 0 0,-1 0-1 0 0,1 0 1 0 0,0 0-1 0 0,0 0 1 0 0,-1 0-1 0 0,1 0 1 0 0,0-1-1 0 0,0 1 1 0 0,0 0-1 0 0,0-1 0 0 0,0 1 1 0 0,0 0-1 0 0,0-1 1 0 0,0 1-1 0 0,0-1 1 0 0,0 0-1 0 0,0 1 1 0 0,1-1-1 0 0,-1 0 1 0 0,0 0-1 0 0,0 0 1 0 0,0 1-1 0 0,0-1 1 0 0,0 0-1 0 0,1-1 1 0 0,-1 1-1 0 0,0 0 1 0 0,0 0-1 0 0,0 0 1 0 0,0-1-1 0 0,1 1 75 0 0,58-15-5053 0 0,9-22-7311 0 0,-56 26 8538 0 0</inkml:trace>
  <inkml:trace contextRef="#ctx0" brushRef="#br0" timeOffset="244.605">1319 836 7626 0 0,'0'0'1393'0'0,"0"0"5"0"0,0 0 117 0 0,0 0 0 0 0,0 0-184 0 0,0 0-240 0 0,0 0-228 0 0,0 0-199 0 0,-25 34-184 0 0,-74 105-141 0 0,73-78 62 0 0,28-55-305 0 0,0-1 18 0 0,1-1 0 0 0,0 0 0 0 0,-1-1 0 0 0,1 1 0 0 0,1 0 0 0 0,-1-1 0 0 0,1 0 0 0 0,-1 0 0 0 0,1 0 0 0 0,0 0 0 0 0,0 0 0 0 0,0-1 0 0 0,0 1 0 0 0,1-1 0 0 0,-1 0 0 0 0,1-1 0 0 0,-1 1 0 0 0,1-1 0 0 0,-1 0 0 0 0,1 0 0 0 0,0 0 0 0 0,0-1 0 0 0,-1 0 0 0 0,1 0 0 0 0,0 0 0 0 0,0 0 0 0 0,0-1 0 0 0,-1 0 0 0 0,1 0 0 0 0,0 0 0 0 0,-1 0 0 0 0,1-1 0 0 0,-1 0-114 0 0,6-2 155 0 0,-1-1 0 0 0,1 0 0 0 0,-1 0 0 0 0,-1-1 0 0 0,1 0 0 0 0,-1-1 0 0 0,0 0 0 0 0,-1 0 0 0 0,0-1 0 0 0,0 0 0 0 0,0 0 0 0 0,-1-1 0 0 0,0 1 0 0 0,-1-1 0 0 0,0-1 0 0 0,0 1 0 0 0,-1-1 0 0 0,0 0-155 0 0,-3 4-82 0 0,1-1 0 0 0,-1 0 0 0 0,0 0 0 0 0,-1 0 0 0 0,1 1 0 0 0,-1-1 0 0 0,-1 0 0 0 0,1 0 0 0 0,-1 0 0 0 0,-1 1 0 0 0,1-1 0 0 0,-1 0 0 0 0,0 1 0 0 0,0-1 0 0 0,-1 1 0 0 0,0 0 0 0 0,0 0 0 0 0,-1 0 0 0 0,0 0 0 0 0,0 0 0 0 0,0 1 0 0 0,-2-2 82 0 0,2 2-637 0 0,-1 0-1 0 0,1 1 1 0 0,-1 0-1 0 0,-1 0 1 0 0,1 0 0 0 0,0 0-1 0 0,-1 1 1 0 0,0 0-1 0 0,0 0 1 0 0,0 1 0 0 0,0-1-1 0 0,0 1 1 0 0,-1 0-1 0 0,-5 0 638 0 0,-10-2-6117 0 0,6 0-2302 0 0</inkml:trace>
  <inkml:trace contextRef="#ctx0" brushRef="#br0" timeOffset="553.217">1958 317 11610 0 0,'0'0'3688'0'0,"0"0"-1312"0"0,0 0-738 0 0,0 0-468 0 0,0 0-427 0 0,0 0-317 0 0,0 0-187 0 0,0 0-35 0 0,0 0 48 0 0,0 0 68 0 0,0 0 30 0 0,-10 35-22 0 0,-29 110-46 0 0,7 33 141 0 0,21-81-351 0 0,4 0 0 0 0,5 76-72 0 0,18-63-439 0 0,-6-88-1843 0 0,-4-36-10730 0 0,-6 7 4552 0 0</inkml:trace>
  <inkml:trace contextRef="#ctx0" brushRef="#br0" timeOffset="1363.273">1593 741 12795 0 0,'0'0'991'0'0,"0"0"-694"0"0,0 0-196 0 0,0 0 170 0 0,0 0 187 0 0,0 0 56 0 0,0 0 1 0 0,0 0-28 0 0,0 0-38 0 0,0 0-39 0 0,32 5-69 0 0,104 14-86 0 0,-23-14 13 0 0,210-49-2143 0 0,-297 40 1693 0 0,202-22-6385 0 0,-129 23 6612 0 0,-102 5 4688 0 0,-15 7-2501 0 0,-23 7-1037 0 0,1 2-1 0 0,1 1 1 0 0,1 2 0 0 0,-26 18-1195 0 0,47-26 157 0 0,7-8-147 0 0,1 0 0 0 0,-1 1 0 0 0,1 0-1 0 0,1 1 1 0 0,-1 0 0 0 0,1 0 0 0 0,0 1 0 0 0,1 0 0 0 0,-1 0 0 0 0,2 0 0 0 0,-1 1 0 0 0,1 1 0 0 0,1-1 0 0 0,0 1 0 0 0,0 0 0 0 0,1 0 0 0 0,0 0 0 0 0,0 0 0 0 0,1 1 0 0 0,1 0-10 0 0,2-9-11 0 0,0 0 0 0 0,1 1 0 0 0,0-1 0 0 0,-1 0 0 0 0,1 0 1 0 0,0 0-1 0 0,0 0 0 0 0,0 0 0 0 0,0-1 0 0 0,0 1 0 0 0,0 0 1 0 0,1 0-1 0 0,-1-1 0 0 0,1 1 0 0 0,-1-1 0 0 0,1 1 0 0 0,0-1 1 0 0,-1 1-1 0 0,1-1 0 0 0,0 0 0 0 0,0 0 0 0 0,0 0 0 0 0,0 0 0 0 0,0 0 1 0 0,0-1-1 0 0,0 1 0 0 0,0 0 0 0 0,0-1 0 0 0,0 0 0 0 0,1 1 1 0 0,-1-1-1 0 0,1 0 11 0 0,72-4 525 0 0,-55-5-410 0 0,-1-1 0 0 0,0 0 0 0 0,0-1-1 0 0,-1-2 1 0 0,0 0 0 0 0,-1 0 0 0 0,4-6-115 0 0,85-58-782 0 0,-104 77 729 0 0,-1 0 0 0 0,1 1 0 0 0,0-1 0 0 0,-1 1 0 0 0,1-1 0 0 0,0 1 0 0 0,0-1 0 0 0,-1 1 0 0 0,1 0 0 0 0,-1 0 0 0 0,1 0 0 0 0,-1 0 0 0 0,1 0 0 0 0,-1 0 0 0 0,0 0 0 0 0,1 0 0 0 0,-1 1 0 0 0,0-1 0 0 0,0 0 0 0 0,0 1 0 0 0,0-1 0 0 0,0 1 0 0 0,0-1 0 0 0,0 1 0 0 0,-1 0 0 0 0,1-1 0 0 0,0 1 0 0 0,-1 0 0 0 0,0-1 0 0 0,1 1 0 0 0,-1 0 0 0 0,0 0 0 0 0,0-1 0 0 0,0 1 0 0 0,0 0 0 0 0,0 0 0 0 0,0 0 0 0 0,0-1 0 0 0,-1 1 0 0 0,1 0-1 0 0,-1 0 1 0 0,1-1 0 0 0,-1 1 0 0 0,0-1 0 0 0,0 2 53 0 0,2 16-136 0 0,0-15 121 0 0,0 0 0 0 0,0 1 0 0 0,0-1-1 0 0,1 0 1 0 0,-1 0 0 0 0,1 0 0 0 0,0 0 0 0 0,0 0 0 0 0,1-1 0 0 0,-1 1 0 0 0,1-1 0 0 0,-1 1 0 0 0,1-1-1 0 0,0 0 1 0 0,1 0 0 0 0,-1 0 0 0 0,0 0 0 0 0,1-1 0 0 0,0 0 0 0 0,-1 1 0 0 0,1-1 0 0 0,0 0 0 0 0,0-1 0 0 0,0 1-1 0 0,1-1 1 0 0,-1 0 0 0 0,0 0 0 0 0,0 0 0 0 0,1 0 0 0 0,-1-1 0 0 0,2 0 15 0 0,5 1 26 0 0,0-1 1 0 0,0 0-1 0 0,0-1 1 0 0,0-1-1 0 0,0 1 1 0 0,-1-2-1 0 0,1 0 0 0 0,-1 0 1 0 0,1 0-1 0 0,-1-1 1 0 0,0-1-1 0 0,1-1-26 0 0,17-8 139 0 0,-2-2-1 0 0,0 0 1 0 0,0-2-1 0 0,-2-1 1 0 0,0-1-1 0 0,-1-1 1 0 0,-2 0-1 0 0,0-2 1 0 0,-1-1-1 0 0,-1 0 1 0 0,-2-2-1 0 0,0 0 1 0 0,-2-1-1 0 0,11-25-138 0 0,-10 10-121 0 0,-3-1-1 0 0,-1 0 1 0 0,-2-1-1 0 0,-2 0 1 0 0,-2-1-1 0 0,-2 1 1 0 0,-2-1-1 0 0,-3-33 122 0 0,-14 17 420 0 0,15 60-418 0 0,-1-1-1 0 0,1 1 1 0 0,-1 0-1 0 0,1 0 0 0 0,-1-1 1 0 0,1 1-1 0 0,-1 0 1 0 0,0 0-1 0 0,0 0 0 0 0,0 0 1 0 0,0 0-1 0 0,0 0 0 0 0,0 0 1 0 0,0 0-1 0 0,0 0 1 0 0,0 0-1 0 0,0 0 0 0 0,0 1 1 0 0,0-1-1 0 0,-1 0 1 0 0,1 1-1 0 0,0-1 0 0 0,0 1 1 0 0,-1-1-1 0 0,1 1 1 0 0,0 0-1 0 0,-1 0 0 0 0,1-1 1 0 0,-1 1-1 0 0,1 0 0 0 0,0 0 1 0 0,-1 1-1 0 0,1-1 1 0 0,0 0-1 0 0,-1 0 0 0 0,1 1 1 0 0,0-1-1 0 0,-1 0 1 0 0,1 1-1 0 0,0-1 0 0 0,-1 1 1 0 0,1 0-1 0 0,0 0-1 0 0,-5 5-25 0 0,0 0 0 0 0,0 1 0 0 0,1 0 1 0 0,0 0-1 0 0,0 0 0 0 0,1 1 0 0 0,0 0 0 0 0,1 0 0 0 0,-1 0 0 0 0,1 0 0 0 0,1 0 0 0 0,0 0 1 0 0,0 1-1 0 0,0 0 0 0 0,1 0 25 0 0,-3 7 34 0 0,-5 37 145 0 0,1 0-1 0 0,3 1 0 0 0,2 0 1 0 0,5 47-179 0 0,1-61 64 0 0,2 0 0 0 0,2-1-1 0 0,2 0 1 0 0,1-1 0 0 0,2 0 0 0 0,2 0 0 0 0,1-2 0 0 0,2 1 0 0 0,1-2 0 0 0,15 20-64 0 0,18 25-785 0 0,-83-115-17124 0 0,24 27 14942 0 0</inkml:trace>
  <inkml:trace contextRef="#ctx0" brushRef="#br0" timeOffset="1595.339">2788 531 11090 0 0,'0'0'1006'0'0,"0"0"-250"0"0,0 0 175 0 0,0 0 264 0 0,0 0 60 0 0,0 0-83 0 0,0 0-90 0 0,0 0-75 0 0,0 0-57 0 0,34 13-89 0 0,110 39-116 0 0,-134-47-618 0 0,1-2 0 0 0,-1 1 1 0 0,0-1-1 0 0,1-1 0 0 0,0 0 0 0 0,0-1 1 0 0,-1 0-1 0 0,1 0 0 0 0,0-1 0 0 0,5-1-127 0 0,16-1 255 0 0,261-16 725 0 0,-239 8-1247 0 0,60-8-382 0 0,-39 13-6235 0 0,-60 9-3036 0 0,-13-1 3083 0 0</inkml:trace>
  <inkml:trace contextRef="#ctx0" brushRef="#br0" timeOffset="1763.482">3648 851 11314 0 0,'0'0'1417'0'0,"0"0"-513"0"0,0 0 136 0 0,0 0 0 0 0,0 0-119 0 0,0 0-217 0 0,0 0-264 0 0,0 0-192 0 0,0 0-112 0 0,0 0-104 0 0,14 199-96 0 0,-6-192-128 0 0,-5 1-280 0 0,1-1-600 0 0,3-7-945 0 0,-3 0-1504 0 0,-2 0-7337 0 0</inkml:trace>
  <inkml:trace contextRef="#ctx0" brushRef="#br0" timeOffset="1933.559">3596 380 19868 0 0,'0'0'1120'0'0,"0"0"-223"0"0,0 0-209 0 0,0 0-264 0 0,0 0-264 0 0,0 0-264 0 0,0 0-288 0 0,0 0-208 0 0,0 0-56 0 0,0 0-25 0 0,0 0-143 0 0,0 0-584 0 0,0 0-1385 0 0,0 0-2464 0 0,48 81-5185 0 0</inkml:trace>
  <inkml:trace contextRef="#ctx0" brushRef="#br0" timeOffset="2331.127">3968 1039 7882 0 0,'0'0'3011'0'0,"0"0"-1825"0"0,0 0-60 0 0,0 0 449 0 0,0 0 187 0 0,0 0-129 0 0,0 0-262 0 0,0 0-285 0 0,0 0-217 0 0,0 0-165 0 0,0 0-172 0 0,0 0-124 0 0,-3-6-83 0 0,2 2-284 0 0,0 1-1 0 0,-1-1 1 0 0,1 0-1 0 0,1 0 1 0 0,-1 1-1 0 0,0-1 1 0 0,1 0-1 0 0,0 0 1 0 0,0 0-1 0 0,0 0 1 0 0,0 1-1 0 0,1-1 1 0 0,0 0-1 0 0,-1 0 1 0 0,1 0-1 0 0,1 1 0 0 0,-1-1-40 0 0,11-27 55 0 0,1 1-1 0 0,1 1 1 0 0,2 1-1 0 0,1 0 1 0 0,19-24-55 0 0,-34 48-184 0 0,1 1 1 0 0,-1-1-1 0 0,1 1 1 0 0,0 0-1 0 0,0-1 1 0 0,1 1-1 0 0,-1 1 1 0 0,1-1-1 0 0,-1 0 1 0 0,1 1 0 0 0,0 0-1 0 0,0 0 1 0 0,0 0-1 0 0,0 0 1 0 0,0 1-1 0 0,1-1 184 0 0,-1 21-1472 0 0,30 105 1181 0 0,-32-121 397 0 0,1 0 0 0 0,-1-1 0 0 0,1 1 0 0 0,0 0-1 0 0,0-1 1 0 0,0 0 0 0 0,0 0 0 0 0,0 0 0 0 0,0 0 0 0 0,0 0 0 0 0,1 0-1 0 0,-1-1 1 0 0,1 0 0 0 0,-1 1 0 0 0,1-1 0 0 0,0-1 0 0 0,-1 1-1 0 0,1 0 1 0 0,0-1 0 0 0,0 0 0 0 0,-1 0 0 0 0,1 0 0 0 0,0 0 0 0 0,0-1-1 0 0,-1 0 1 0 0,1 1 0 0 0,0-1 0 0 0,-1 0 0 0 0,2-1-106 0 0,3-1 217 0 0,0 0 0 0 0,0 0 0 0 0,0 0 0 0 0,0-1 0 0 0,-1-1 0 0 0,0 1 0 0 0,0-1 0 0 0,0 0 1 0 0,0-1-1 0 0,-1 1 0 0 0,1-2 0 0 0,1-2-217 0 0,34-56-765 0 0,-26 36-6267 0 0,-13 24 1020 0 0,1 2-5202 0 0</inkml:trace>
  <inkml:trace contextRef="#ctx0" brushRef="#br0" timeOffset="2896.753">4809 733 15003 0 0,'0'0'1787'0'0,"0"0"-276"0"0,0 0-110 0 0,0 0-236 0 0,0 0-289 0 0,0 0-270 0 0,0 0-231 0 0,0 0-169 0 0,0 0-143 0 0,0 0-86 0 0,0 0-59 0 0,0 0-38 0 0,0 0-35 0 0,-27 12-36 0 0,-87 38-9 0 0,58-5-142 0 0,49-34 267 0 0,3-5-52 0 0,-1 0 1 0 0,1 1 0 0 0,0 0-1 0 0,0 0 1 0 0,1 0 0 0 0,0 0-1 0 0,0 1 1 0 0,1-1-1 0 0,0 1 1 0 0,0 0 0 0 0,1 0-1 0 0,0-1 1 0 0,0 1 0 0 0,1 0-1 0 0,0 0 1 0 0,1 6 126 0 0,1-11 4 0 0,0-1 1 0 0,-1 0 0 0 0,1-1-1 0 0,0 1 1 0 0,1 0-1 0 0,-1 0 1 0 0,0-1 0 0 0,0 0-1 0 0,1 1 1 0 0,-1-1-1 0 0,1 0 1 0 0,-1 0-1 0 0,1 0 1 0 0,-1 0 0 0 0,1-1-1 0 0,0 1 1 0 0,-1-1-1 0 0,1 0 1 0 0,0 1-1 0 0,0-1 1 0 0,-1 0 0 0 0,1-1-1 0 0,0 1 1 0 0,-1 0-1 0 0,1-1 1 0 0,0 1 0 0 0,-1-1-1 0 0,1 0 1 0 0,-1 0-1 0 0,2-1-4 0 0,264-150 4419 0 0,-252 145-4355 0 0,0 2 1 0 0,0-1 0 0 0,0 2 0 0 0,1 0 0 0 0,-1 1 0 0 0,1 1 0 0 0,0 0 0 0 0,0 1 0 0 0,-1 1 0 0 0,12 2-65 0 0,-21 1 51 0 0,-1 1 0 0 0,1 0 0 0 0,-1 0 0 0 0,0 1 0 0 0,0 0 0 0 0,0 0 0 0 0,-1 0 0 0 0,0 1 0 0 0,0 0 0 0 0,0 0 0 0 0,-1 0-1 0 0,0 0 1 0 0,0 1 0 0 0,0 0 0 0 0,-1 0 0 0 0,0 0 0 0 0,0 0 0 0 0,-1 0 0 0 0,0 0 0 0 0,0 1 0 0 0,-1-1 0 0 0,0 1 0 0 0,0 0 0 0 0,-1 1-51 0 0,7 34 28 0 0,-2 1 0 0 0,-2-1 1 0 0,-2 1-1 0 0,-2 0 0 0 0,-2 0 1 0 0,-1 0-1 0 0,-3-1 0 0 0,-1 0 0 0 0,-3 0 1 0 0,-2 3-29 0 0,9-32-63 0 0,-1 0 0 0 0,0 0 0 0 0,-2 0 1 0 0,1-1-1 0 0,-2 0 0 0 0,1 0 0 0 0,-2-1 0 0 0,0 0 1 0 0,0 0-1 0 0,-1-1 0 0 0,0 0 0 0 0,-1-1 0 0 0,-1 0 1 0 0,1-1-1 0 0,-1 0 0 0 0,-1-1 0 0 0,0 0 0 0 0,0-1 1 0 0,0-1-1 0 0,-1 0 0 0 0,0-1 0 0 0,0 0 0 0 0,-1-1 1 0 0,-12 2 62 0 0,17-3-37 0 0,1-1 0 0 0,0 0 1 0 0,-1 0-1 0 0,1-1 0 0 0,-1 0 1 0 0,0-1-1 0 0,1 0 0 0 0,-1-1 1 0 0,1 0-1 0 0,-1 0 0 0 0,1-1 1 0 0,-1 0-1 0 0,1-1 0 0 0,0 0 1 0 0,0 0-1 0 0,0-1 0 0 0,1-1 1 0 0,-1 1-1 0 0,1-1 0 0 0,-6-4 37 0 0,11 3 53 0 0,-1 0 0 0 0,1 1 0 0 0,0-1-1 0 0,0-1 1 0 0,0 1 0 0 0,1 0 0 0 0,0-1-1 0 0,0 1 1 0 0,1-1 0 0 0,0 0 0 0 0,0 1-1 0 0,0-1 1 0 0,1 0 0 0 0,0 0 0 0 0,0 1 0 0 0,1-1-1 0 0,0 0 1 0 0,0 0 0 0 0,1 1 0 0 0,-1-1-1 0 0,3-2-52 0 0,7-12 53 0 0,1 0-1 0 0,2 1 0 0 0,0 0 0 0 0,1 1 0 0 0,1 1 0 0 0,1 0 0 0 0,0 2 0 0 0,1 0 0 0 0,1 0 0 0 0,0 2 1 0 0,1 0-1 0 0,1 2 0 0 0,0 0 0 0 0,9-3-52 0 0,9-6-48 0 0,1 1 1 0 0,1 2-1 0 0,0 2 0 0 0,1 2 1 0 0,1 2-1 0 0,1 1 0 0 0,-1 2 1 0 0,25 0 47 0 0,115-2-5992 0 0,-165 12 520 0 0,-4 2-5941 0 0</inkml:trace>
  <inkml:trace contextRef="#ctx0" brushRef="#br0" timeOffset="6179.553">5833 122 2697 0 0,'0'0'2629'0'0,"0"0"-772"0"0,0 0-282 0 0,0 0 40 0 0,0 0 63 0 0,0 0-114 0 0,0 0-209 0 0,0 0-228 0 0,0 0-182 0 0,0 0-183 0 0,0 0-150 0 0,2-6-128 0 0,-1 3-408 0 0,1-1 0 0 0,-1 1 0 0 0,1 0 0 0 0,0 0 0 0 0,0 0 0 0 0,0 0 0 0 0,0 0 0 0 0,1 0 0 0 0,-1 1-1 0 0,1-1 1 0 0,0 1 0 0 0,-1 0 0 0 0,1-1 0 0 0,0 1 0 0 0,0 0 0 0 0,1 1 0 0 0,-1-1 0 0 0,2 0-76 0 0,24-11 320 0 0,1 2 0 0 0,0 1 1 0 0,0 1-1 0 0,1 2 0 0 0,0 1 0 0 0,1 1 1 0 0,-1 2-1 0 0,23 1-320 0 0,-49 1-6 0 0,1 1 1 0 0,-1 1 0 0 0,1-1-1 0 0,-1 1 1 0 0,1 0-1 0 0,-1 0 1 0 0,0 1 0 0 0,1-1-1 0 0,-1 1 1 0 0,0 0-1 0 0,0 1 1 0 0,0-1 0 0 0,-1 1-1 0 0,1 0 1 0 0,0 0-1 0 0,-1 0 1 0 0,0 1 0 0 0,0 0-1 0 0,0 0 1 0 0,0 0-1 0 0,-1 0 1 0 0,1 0-1 0 0,-1 1 1 0 0,0 0 0 0 0,0-1-1 0 0,-1 1 1 0 0,0 0-1 0 0,1 0 1 0 0,-2 1 0 0 0,1-1-1 0 0,-1 0 1 0 0,1 1-1 0 0,-1-1 1 0 0,-1 1 0 0 0,1-1-1 0 0,-1 2 6 0 0,-3 12 24 0 0,-1-1 0 0 0,-1 0-1 0 0,0 0 1 0 0,-2-1 0 0 0,0 1-1 0 0,-1-1 1 0 0,0-1 0 0 0,-2 0-1 0 0,0 0 1 0 0,0-1 0 0 0,-2 0 0 0 0,1-1-1 0 0,-2 0 1 0 0,-12 10-24 0 0,5 0 32 0 0,9-13-237 0 0,-14 21 553 0 0,33-12-3665 0 0,2-9-3092 0 0,-7-6-1118 0 0,-1 1 1639 0 0</inkml:trace>
  <inkml:trace contextRef="#ctx0" brushRef="#br0" timeOffset="6480.366">6501 693 0 0 0,'0'0'468'0'0,"0"0"518"0"0,0 0 117 0 0,0 0 138 0 0,0 0 221 0 0,0 0 237 0 0,0 0 169 0 0,0 0 49 0 0,0 0-106 0 0,0 0-222 0 0,0 0-246 0 0,0 0-218 0 0,-28 24-192 0 0,-86 79-163 0 0,11 20 1050 0 0,26-2-1604 0 0,54-99-4777 0 0,2-22-8420 0 0,17-3 10172 0 0</inkml:trace>
  <inkml:trace contextRef="#ctx0" brushRef="#br0" timeOffset="6684.704">6166 759 4921 0 0,'0'0'3321'0'0,"0"0"-1179"0"0,0 0-523 0 0,0 0-119 0 0,0 0-177 0 0,0 0-319 0 0,0 0-352 0 0,0 0-269 0 0,0 0-75 0 0,0 0 79 0 0,0 0 108 0 0,0 0 62 0 0,0 0 2 0 0,13 15-48 0 0,89 99 627 0 0,107 33-52 0 0,-184-134-1352 0 0,11 7-1081 0 0,-13-6-5626 0 0,-15-9-3994 0 0</inkml:trace>
</inkml:ink>
</file>

<file path=ppt/ink/ink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6:44.5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3290 1451 0 0 0,'0'0'1019'0'0,"0"0"364"0"0,0 0 96 0 0,0 0-27 0 0,0 0-137 0 0,0 0-144 0 0,0 0-104 0 0,-2-10-88 0 0,-9-33 6 0 0,9 38-551 0 0,0-1 0 0 0,-1 1 1 0 0,1 1-1 0 0,-1-1 0 0 0,0 0 0 0 0,0 1 0 0 0,0-1 0 0 0,-1 1 0 0 0,0 0 0 0 0,0 0 0 0 0,0 0 0 0 0,0 1 0 0 0,0-1 0 0 0,-1 1 0 0 0,-1-1-434 0 0,-3-2 456 0 0,-10-5-29 0 0,0 2-1 0 0,-1 0 1 0 0,-1 1 0 0 0,1 1-1 0 0,-1 1 1 0 0,0 1-1 0 0,-1 1 1 0 0,1 0 0 0 0,-1 2-1 0 0,1 1 1 0 0,-1 0-1 0 0,0 2 1 0 0,-15 2-427 0 0,9-3 210 0 0,-92 16 426 0 0,-34 38-270 0 0,78-10-292 0 0,-36 37 41 0 0,-59 44 228 0 0,136-93-250 0 0,2 1 0 0 0,1 2 0 0 0,2 2 1 0 0,1 0-1 0 0,2 2 0 0 0,2 1 0 0 0,1 1 0 0 0,3 1 1 0 0,1 0-1 0 0,-9 32-93 0 0,-50 216 518 0 0,69-245-411 0 0,-1 9 42 0 0,3-1 0 0 0,2 2-1 0 0,2-1 1 0 0,3 10-149 0 0,0-21 27 0 0,13 103 98 0 0,36 4 81 0 0,23-27-56 0 0,5-23-52 0 0,72 24 134 0 0,-49-70-62 0 0,29-13 42 0 0,61-11 2 0 0,125-23 210 0 0,-89-30-105 0 0,5-42 51 0 0,-13-35-192 0 0,-120 41-100 0 0,14-22 37 0 0,53-58-39 0 0,-64 39 56 0 0,-34-10 68 0 0,-35 14-57 0 0,-18 22-35 0 0,-8 37-72 0 0,-2-1 0 0 0,-1 1-1 0 0,-2 0 1 0 0,-2-1 0 0 0,-1 1 0 0 0,-2 0 0 0 0,-4-12-36 0 0,-25-100 57 0 0,-12 34-17 0 0,12 20 47 0 0,-17-8-87 0 0,-28 6 30 0 0,6 19-39 0 0,-61-38-62 0 0,12 27 51 0 0,95 68-110 0 0,0 2 0 0 0,-2 1 0 0 0,0 1 1 0 0,-1 1-1 0 0,0 2 0 0 0,-1 1 0 0 0,-1 1 0 0 0,0 2 0 0 0,-9-1 130 0 0,4 2-1047 0 0,-41-11-971 0 0,52 13-2889 0 0,1-1-4114 0 0,15 4-3410 0 0</inkml:trace>
  <inkml:trace contextRef="#ctx0" brushRef="#br0" timeOffset="1">3018 2232 0 0 0,'0'0'156'0'0,"0"0"484"0"0,0 0 214 0 0,0 0 106 0 0,0 0 99 0 0,0 0 76 0 0,4-5 11885 0 0,-3 3-13123 0 0,-1 1 721 0 0,0 1-12 0 0,0 0-15 0 0,0 0-24 0 0,0 0-38 0 0,0 0-68 0 0,0 0-87 0 0,-39-3 480 0 0,31 6-840 0 0,-1 1 0 0 0,1-1 0 0 0,0 1 0 0 0,1 1 0 0 0,-1 0 0 0 0,1 0 0 0 0,0 0 1 0 0,0 1-1 0 0,0 0 0 0 0,1 0 0 0 0,0 0 0 0 0,0 1 0 0 0,1 0 0 0 0,-1 2-14 0 0,3-5 4 0 0,0 1 1 0 0,0 0-1 0 0,1 1 0 0 0,0-1 0 0 0,0 0 1 0 0,1 0-1 0 0,-1 1 0 0 0,1-1 1 0 0,0 1-1 0 0,1-1 0 0 0,-1 1 0 0 0,1 0 1 0 0,0-1-1 0 0,1 1 0 0 0,0 2-4 0 0,1-4 23 0 0,0-1 1 0 0,0 0-1 0 0,0 0 0 0 0,1 1 0 0 0,-1-1 0 0 0,1-1 1 0 0,0 1-1 0 0,0 0 0 0 0,0-1 0 0 0,1 1 0 0 0,-1-1 1 0 0,0 0-1 0 0,1 0 0 0 0,-1 0 0 0 0,1-1 0 0 0,0 1 1 0 0,0-1-1 0 0,-1 0 0 0 0,1 0 0 0 0,1 0-23 0 0,2 0 86 0 0,-1 0-1 0 0,1-1 0 0 0,-1 0 1 0 0,1 0-1 0 0,-1 0 0 0 0,1-1 1 0 0,-1 0-1 0 0,0 0 0 0 0,1-1 1 0 0,-1 0-1 0 0,0 0 0 0 0,0 0 1 0 0,0-1-1 0 0,0 1 1 0 0,0-2-1 0 0,-1 1 0 0 0,1-1 1 0 0,-1 1-1 0 0,0-1 0 0 0,0-1 1 0 0,0 1-1 0 0,-1-1 0 0 0,0 0 1 0 0,0 0-1 0 0,0 0 0 0 0,0 0 1 0 0,-1-1-1 0 0,0 0 0 0 0,0 1 1 0 0,0-1-1 0 0,-1 0 0 0 0,0-1 1 0 0,0 1-1 0 0,0 0 1 0 0,-1 0-1 0 0,0-1 0 0 0,0 1 1 0 0,-1-1-1 0 0,0 1 0 0 0,0-1 1 0 0,0 1-1 0 0,-1-1 0 0 0,-1-3-85 0 0,1 7-37 0 0,0 0-1 0 0,-1 0 0 0 0,1 0 0 0 0,-1 1 1 0 0,0-1-1 0 0,1 0 0 0 0,-1 1 0 0 0,-1 0 0 0 0,1-1 1 0 0,0 1-1 0 0,0 0 0 0 0,-1 0 0 0 0,0 0 1 0 0,1 1-1 0 0,-1-1 0 0 0,0 0 0 0 0,0 1 1 0 0,1 0-1 0 0,-1 0 0 0 0,0 0 0 0 0,0 0 1 0 0,-1 0-1 0 0,1 1 0 0 0,0-1 0 0 0,0 1 0 0 0,0 0 1 0 0,0-1-1 0 0,0 2 0 0 0,-1-1 0 0 0,1 0 1 0 0,0 1-1 0 0,0-1 0 0 0,0 1 0 0 0,0 0 1 0 0,0 0-1 0 0,0 0 0 0 0,0 1 0 0 0,0-1 0 0 0,0 0 1 0 0,1 1-1 0 0,-1 0 0 0 0,1 0 0 0 0,-1 0 1 0 0,-1 2 37 0 0,-2 0-41 0 0,1 0 1 0 0,1 1 0 0 0,-1 0-1 0 0,0 0 1 0 0,1 0 0 0 0,0 0-1 0 0,1 1 1 0 0,-1-1-1 0 0,1 1 1 0 0,0 0 0 0 0,0 0-1 0 0,1 0 1 0 0,-1 1 0 0 0,2-1-1 0 0,-1 1 1 0 0,1-1 0 0 0,0 1-1 0 0,0-1 1 0 0,0 4 40 0 0,3-7 10 0 0,0 0 0 0 0,0-1 1 0 0,0 1-1 0 0,0 0 0 0 0,1 0 1 0 0,-1-1-1 0 0,1 0 0 0 0,0 1 1 0 0,-1-1-1 0 0,1 0 0 0 0,0 0 0 0 0,0-1 1 0 0,1 1-1 0 0,-1-1 0 0 0,0 1 1 0 0,0-1-1 0 0,1 0 0 0 0,-1 0 0 0 0,1 0 1 0 0,-1-1-1 0 0,1 1 0 0 0,-1-1 1 0 0,1 0-1 0 0,-1 0 0 0 0,3 0-10 0 0,1 0 72 0 0,0 0 0 0 0,-1 0 0 0 0,1 0 0 0 0,0-1 0 0 0,0 0 0 0 0,-1 0 0 0 0,1 0 0 0 0,-1-1 0 0 0,1 0 0 0 0,-1-1 0 0 0,0 1 0 0 0,1-1 0 0 0,-1 0 0 0 0,-1-1 0 0 0,1 1 0 0 0,0-1 1 0 0,-1-1-1 0 0,0 1 0 0 0,0-1 0 0 0,0 1 0 0 0,-1-2 0 0 0,1 1 0 0 0,-1 0 0 0 0,0-1 0 0 0,0-2-72 0 0,-3 6-34 0 0,0-1 0 0 0,-1 0 0 0 0,0 0 0 0 0,0 0 0 0 0,0 0 0 0 0,0 0 0 0 0,0 0 0 0 0,0 0 0 0 0,-1 0 0 0 0,1 0 0 0 0,-1 1 0 0 0,0-1 1 0 0,0 0-1 0 0,0 0 0 0 0,0 1 0 0 0,-1-1 0 0 0,1 0 0 0 0,-1 1 0 0 0,1-1 0 0 0,-1 1 0 0 0,0 0 0 0 0,0 0 0 0 0,0 0 0 0 0,0 0 0 0 0,0 0 0 0 0,-1 0 1 0 0,1 0-1 0 0,0 1 0 0 0,-1-1 0 0 0,1 1 0 0 0,-1-1 0 0 0,0 1 0 0 0,0 0 0 0 0,1 0 0 0 0,-1 1 0 0 0,0-1 0 0 0,0 0 0 0 0,0 1 0 0 0,0 0 0 0 0,0-1 1 0 0,0 1-1 0 0,0 1 0 0 0,0-1 0 0 0,1 0 0 0 0,-1 1 0 0 0,0-1 0 0 0,0 1 0 0 0,0 0 0 0 0,0 0 0 0 0,1 0 0 0 0,-1 0 0 0 0,0 0 0 0 0,1 1 0 0 0,-1-1 1 0 0,1 1-1 0 0,0 0 0 0 0,-1 0 0 0 0,1 0 0 0 0,-1 1 34 0 0,-33 45-2043 0 0,31-8-5896 0 0,7-33 2072 0 0,3-3-2628 0 0</inkml:trace>
  <inkml:trace contextRef="#ctx0" brushRef="#br0" timeOffset="2">3268 2552 0 0 0,'-2'3'77'0'0,"2"-2"335"0"0,0-1 174 0 0,-7 5 6751 0 0,-13 4-7829 0 0,12-5 144 0 0,-4 4-144 0 0,2-1 1598 0 0,10-10 5793 0 0,9-35-1962 0 0,4-253-3397 0 0,2 159-1264 0 0,4 73-212 0 0,15-95 388 0 0,-6-27-264 0 0,-16 40 3 0 0,-5 89-57 0 0,-2 0 1 0 0,-3 0-1 0 0,-3-48-134 0 0,0 22 82 0 0,-10-157 260 0 0,3 87-142 0 0,7-102 109 0 0,-3 227-1275 0 0,1 2-5529 0 0,7-1-4610 0 0,-1 18 5602 0 0</inkml:trace>
  <inkml:trace contextRef="#ctx0" brushRef="#br0" timeOffset="3">2602 2618 0 0 0,'6'-3'0'0'0,"-3"3"0"0"0,-1 0 0 0 0,-1 0 104 0 0,-1 0 476 0 0,0 0 343 0 0,0 0 48 0 0,0 0-47 0 0,3-6 4146 0 0,0-15-2518 0 0,0 7-1677 0 0,9-99 2628 0 0,6 13-3090 0 0,13-4-117 0 0,1-68 637 0 0,1 14-28 0 0,-15-45 906 0 0,-5 55-1193 0 0,2-131 522 0 0,1 106-556 0 0,3 10-61 0 0,5 57-50 0 0,-17 0 93 0 0,2 17-414 0 0,-5 12 188 0 0,-4 76-325 0 0,0 1-21 0 0,0 0 5 0 0,0 0-11 0 0,0 0 20 0 0,0-3 1 0 0,0-3-1837 0 0,2 3-8731 0 0,0 1 7524 0 0,1-2-5812 0 0</inkml:trace>
  <inkml:trace contextRef="#ctx0" brushRef="#br0" timeOffset="4">1600 582 0 0 0,'0'0'488'0'0,"0"0"259"0"0,0 0 365 0 0,0 0 315 0 0,0 0 236 0 0,0 0 24 0 0,0 0-178 0 0,0 0-223 0 0,0 0-283 0 0,0 0-269 0 0,-3-1-163 0 0,-3-5 1788 0 0,6 6-2026 0 0,28 0 261 0 0,160 23 874 0 0,520-13 1554 0 0,-69-14-2158 0 0,77-18 356 0 0,-278 22-926 0 0,-365 14-318 0 0,-71-13-17 0 0,-1-1 0 0 0,1 0-1 0 0,-1 1 1 0 0,1-1 0 0 0,-1 0 0 0 0,1 0 0 0 0,0 0 0 0 0,-1-1 0 0 0,1 1 0 0 0,-1 0-1 0 0,1 0 1 0 0,-1-1 0 0 0,1 1 0 0 0,-1-1 0 0 0,1 0 0 0 0,-1 1 0 0 0,1-1 0 0 0,-1 0-1 0 0,0 0 1 0 0,1 0 0 0 0,-1 0 0 0 0,0 0 0 0 0,0 0 0 0 0,0 0 0 0 0,0 0 0 0 0,0 0-1 0 0,0-1 1 0 0,0 1 0 0 0,1-1 41 0 0,5-13-3859 0 0,-2 1-4576 0 0,-5 9-435 0 0</inkml:trace>
  <inkml:trace contextRef="#ctx0" brushRef="#br0" timeOffset="5">2563 1 1400 0 0,'0'0'939'0'0,"0"0"361"0"0,0 0 633 0 0,0 0 407 0 0,0 0 50 0 0,0 0-395 0 0,0 0-544 0 0,0 0-329 0 0,0 0-231 0 0,-33 15-203 0 0,-105 50-160 0 0,-227 115 1167 0 0,315-157-1463 0 0,-222 113 500 0 0,271-136-812 0 0,-1 1-1 0 0,1-1 0 0 0,-1 1 1 0 0,1-1-1 0 0,-1 1 0 0 0,1-1 1 0 0,-1 1-1 0 0,1 0 0 0 0,0 0 1 0 0,-1-1-1 0 0,1 1 0 0 0,0 0 1 0 0,0 0-1 0 0,-1 1 0 0 0,1-1 1 0 0,0 0-1 0 0,0 0 1 0 0,0 0-1 0 0,1 1 0 0 0,-1-1 1 0 0,0 0-1 0 0,0 1 0 0 0,1-1 1 0 0,-1 1-1 0 0,1-1 0 0 0,-1 1 1 0 0,1-1-1 0 0,-1 1 0 0 0,1-1 1 0 0,0 1-1 0 0,0 0 0 0 0,0-1 1 0 0,0 1-1 0 0,0-1 1 0 0,0 1-1 0 0,0-1 0 0 0,1 1 1 0 0,-1 0-1 0 0,0-1 0 0 0,1 1 1 0 0,0-1-1 0 0,-1 0 0 0 0,1 1 1 0 0,0-1-1 0 0,-1 1 0 0 0,1-1 1 0 0,0 0-1 0 0,0 0 0 0 0,0 1 1 0 0,0-1-1 0 0,1 0 1 0 0,-1 0-1 0 0,0 0 0 0 0,0 0 1 0 0,1 0 80 0 0,93 15-5363 0 0,-32-21-1184 0 0,-45 1 3256 0 0</inkml:trace>
  <inkml:trace contextRef="#ctx0" brushRef="#br0" timeOffset="6">3612 34 9362 0 0,'0'0'1186'0'0,"0"0"-477"0"0,0 0 31 0 0,-38 17 212 0 0,-127 56 214 0 0,-398 178 4254 0 0,418-178-5144 0 0,143-72-392 0 0,0 0 1 0 0,1 0-1 0 0,-1 0 1 0 0,0 0-1 0 0,1 1 0 0 0,-1-1 1 0 0,1 0-1 0 0,0 1 1 0 0,-1-1-1 0 0,1 1 0 0 0,0-1 1 0 0,0 1-1 0 0,0-1 1 0 0,0 1-1 0 0,0 0 0 0 0,0 0 1 0 0,1-1-1 0 0,-1 1 1 0 0,1 0-1 0 0,-1 0 1 0 0,1 0-1 0 0,-1 0 0 0 0,1 0 1 0 0,0 0-1 0 0,0-1 1 0 0,0 1-1 0 0,0 0 0 0 0,0 0 1 0 0,1 0-1 0 0,-1 0 1 0 0,0 0-1 0 0,1 0 0 0 0,0 0 1 0 0,-1-1-1 0 0,1 1 1 0 0,0 0-1 0 0,0 0 1 0 0,0-1-1 0 0,0 1 0 0 0,0-1 1 0 0,0 1-1 0 0,0-1 1 0 0,1 1-1 0 0,-1-1 0 0 0,1 0 1 0 0,-1 1-1 0 0,1-1 1 0 0,-1 0-1 0 0,1 0 0 0 0,0 0 1 0 0,-1 0-1 0 0,3 0 116 0 0,13 2-970 0 0,1-1 0 0 0,-1-1 0 0 0,1 0 0 0 0,-1-2 0 0 0,1 0 0 0 0,0 0-1 0 0,-1-2 1 0 0,0 0 0 0 0,0-1 0 0 0,0-1 0 0 0,13-6 970 0 0,6 1-2566 0 0,-5 2 2003 0 0</inkml:trace>
  <inkml:trace contextRef="#ctx0" brushRef="#br0" timeOffset="7">4209 37 0 0 0,'0'0'1458'0'0,"0"0"254"0"0,0 0 450 0 0,0 0 297 0 0,0 0-29 0 0,0 0-510 0 0,0 0-594 0 0,0 0-361 0 0,-39 19-184 0 0,-128 60-129 0 0,-340 154 2408 0 0,435-191-3569 0 0,72-41 414 0 0,1 1 0 0 0,0-1 0 0 0,0 0 0 0 0,0 1 0 0 0,0-1 0 0 0,0 0 0 0 0,0 0 0 0 0,0 0-1 0 0,1 0 1 0 0,-1 0 0 0 0,0 0 0 0 0,1 0 0 0 0,-1 0 0 0 0,0 0 0 0 0,1-1 0 0 0,-1 1 0 0 0,1 0 0 0 0,-1-1 0 0 0,1 1 0 0 0,0-1 0 0 0,-1 0 0 0 0,1 0 0 0 0,-1 1 0 0 0,1-1 0 0 0,0 0 0 0 0,-1 0 0 0 0,1-1 0 0 0,-1 1-1 0 0,1 0 1 0 0,0 0 0 0 0,-1-1 0 0 0,1 1 0 0 0,1-1 95 0 0,-1 1-74 0 0,51-5-822 0 0,-1-1 0 0 0,0-3 0 0 0,0-2 0 0 0,-1-2 1 0 0,33-14 895 0 0,-60 20-580 0 0,237-72-8795 0 0,-207 63 8604 0 0</inkml:trace>
  <inkml:trace contextRef="#ctx0" brushRef="#br0" timeOffset="8">4862 48 0 0 0,'0'0'2351'0'0,"0"0"488"0"0,0 0-95 0 0,0 0-704 0 0,-33 21-569 0 0,-107 65-325 0 0,-322 157 4312 0 0,453-239-5469 0 0,5-2-36 0 0,0-1 0 0 0,1 1-1 0 0,-1-1 1 0 0,1 1-1 0 0,-1 0 1 0 0,1 0-1 0 0,0 1 1 0 0,0-1-1 0 0,0 1 1 0 0,0-1-1 0 0,0 1 1 0 0,0 0-1 0 0,1 0 1 0 0,-1 1-1 0 0,1-1 1 0 0,0 0-1 0 0,0 1 1 0 0,0-1-1 0 0,1 1 1 0 0,-1 0 47 0 0,4-2-110 0 0,0 0 0 0 0,1 0 1 0 0,-1-1-1 0 0,0 1 0 0 0,1-1 0 0 0,-1 1 0 0 0,1-1 1 0 0,0 0-1 0 0,-1 1 0 0 0,1-1 0 0 0,0-1 1 0 0,0 1-1 0 0,-1 0 0 0 0,1-1 0 0 0,0 1 0 0 0,0-1 1 0 0,0 0-1 0 0,0 0 0 0 0,0 0 0 0 0,0 0 0 0 0,-1-1 1 0 0,1 1-1 0 0,2-1 110 0 0,3 0-204 0 0,100-10-3420 0 0,-36-6-2578 0 0,-41 9 1668 0 0</inkml:trace>
  <inkml:trace contextRef="#ctx0" brushRef="#br0" timeOffset="9">3202 2512 0 0 0,'0'0'323'0'0,"0"0"11"0"0,0 0 7 0 0,0 0-13 0 0,0 0-7 0 0,0 0 26 0 0,0 0 18 0 0,0 0 42 0 0,0 0 64 0 0,0 0 30 0 0,0 0 7 0 0,0 0-13 0 0,0 0-31 0 0,0 0-50 0 0,0 0-9 0 0,0 0-4 0 0,0 0 6 0 0,0 0 23 0 0,0 0-12 0 0,0 0-11 0 0,0 0-16 0 0,0 0-28 0 0,0 0-50 0 0,0 0-45 0 0,0 0-31 0 0,-1 6 3036 0 0,-2 21-2325 0 0,3 79 1423 0 0,-4-44-1313 0 0,4-61-1026 0 0,0-1 24 0 0,0 0-17 0 0,0 29 425 0 0,0 4 123 0 0,0-32-581 0 0,0-1 8 0 0,0 28 507 0 0,-5 6-173 0 0,1-19 1817 0 0,4-15-2093 0 0,0 0-4 0 0,-24 0 276 0 0,-68-1-530 0 0,11 2 490 0 0,6-12 47 0 0,30 4-109 0 0,-142 3 700 0 0,187 4-932 0 0,-1 0 10 0 0,0 0-2 0 0,1 0 6 0 0,0 0 0 0 0,0 0-21 0 0,0 0 2 0 0,-22-18 722 0 0,22 17-708 0 0,-4-6 112 0 0,4 4-119 0 0,0 2-24 0 0,0-8 10 0 0,15-71-4 0 0,11 12 191 0 0,-23 28 140 0 0,-3 39-299 0 0,0 1-40 0 0,-5-10-3527 0 0,14-3-8006 0 0,-4 10 1462 0 0</inkml:trace>
  <inkml:trace contextRef="#ctx0" brushRef="#br0" timeOffset="10">2734 667 0 0 0,'0'0'309'0'0,"0"0"138"0"0,0 0 125 0 0,-1-6 98 0 0,1 0-484 0 0,-4-22 1293 0 0,-2 10 3105 0 0,-1 20 1772 0 0,6 7-6102 0 0,0 78 1098 0 0,-29 100-1025 0 0,26 45-1436 0 0,4-225-1814 0 0,3-19 2110 0 0,4-16 531 0 0,17-35-1259 0 0,-3-1-1 0 0,-2-2 1 0 0,-3 0 0 0 0,-3 0-1 0 0,-1-16 1542 0 0,-11 5 2286 0 0,-1 77-2215 0 0,-1-1 0 0 0,0 1 0 0 0,0-1 1 0 0,0 1-1 0 0,0-1 0 0 0,0 1 0 0 0,0 0 0 0 0,0 0 1 0 0,0-1-1 0 0,0 1 0 0 0,0 0 0 0 0,0 0 0 0 0,0 0 0 0 0,0 0 1 0 0,1 0-1 0 0,-1 0 0 0 0,0 0 0 0 0,0 0 0 0 0,0 1 1 0 0,0-1-1 0 0,0 0 0 0 0,0 0 0 0 0,0 1 0 0 0,0-1 0 0 0,0 1 1 0 0,0-1-1 0 0,0 1 0 0 0,1-1 0 0 0,-1 1 0 0 0,0 0 1 0 0,0-1-1 0 0,1 1 0 0 0,-1 0 0 0 0,0-1 0 0 0,1 1 0 0 0,-1 0 1 0 0,1 0-1 0 0,-1 0 0 0 0,1 0 0 0 0,-1 0-71 0 0,-4 6 353 0 0,1 0 0 0 0,0 0 0 0 0,0 0-1 0 0,0 0 1 0 0,1 1 0 0 0,0-1 0 0 0,1 1 0 0 0,0 0-1 0 0,0 0 1 0 0,0 0 0 0 0,1 0 0 0 0,0 0 0 0 0,1 5-353 0 0,2 123 1676 0 0,-11 218-2548 0 0,5-230-1437 0 0,4-125 2263 0 0,0 1 0 0 0,0 0-1 0 0,0-1 1 0 0,0 1 0 0 0,0 0 0 0 0,0-1-1 0 0,0 1 1 0 0,0-1 0 0 0,0 1 0 0 0,0 0-1 0 0,1-1 1 0 0,-1 1 0 0 0,0 0 0 0 0,0-1-1 0 0,0 1 1 0 0,1 0 0 0 0,-1 0 0 0 0,0-1-1 0 0,0 1 1 0 0,1 0 0 0 0,-1-1-1 0 0,0 1 1 0 0,1 0 0 0 0,-1 0 0 0 0,0 0-1 0 0,0-1 1 0 0,1 1 0 0 0,-1 0 0 0 0,0 0-1 0 0,1 0 1 0 0,-1 0 0 0 0,1 0 0 0 0,-1 0-1 0 0,0 0 1 0 0,1 0 0 0 0,-1 0 0 0 0,0 0-1 0 0,1 0 1 0 0,-1 0 0 0 0,1 0 0 0 0,-1 0-1 0 0,0 0 1 0 0,1 0 0 0 0,-1 0 0 0 0,0 0-1 0 0,1 0 1 0 0,-1 0 0 0 0,0 1-1 0 0,1-1 1 0 0,-1 0 0 0 0,0 0 0 0 0,1 0-1 0 0,-1 1 1 0 0,0-1 0 0 0,0 0 0 0 0,1 0-1 0 0,-1 1 1 0 0,0-1 0 0 0,0 0 0 0 0,1 1-1 0 0,-1-1 1 0 0,0 0 0 0 0,0 1 0 0 0,0-1 46 0 0,57-342-911 0 0,-9 23 1127 0 0,-47 299 676 0 0,-7 22 626 0 0,-12 52-1145 0 0,1 1 0 0 0,4 1 1 0 0,-7 55-374 0 0,17-94-25 0 0,-20 118-908 0 0,7 1 1 0 0,4 20 932 0 0,-17 50-2436 0 0,21-190 2023 0 0,5-23-982 0 0,3-31-593 0 0,0 30 2492 0 0,33-212 917 0 0,-2-103-1488 0 0,-60 433-1048 0 0,-22 191 1348 0 0,40-36-1760 0 0,12-188-1592 0 0,-1-73 3119 0 0,-2-41 0 0 0,45-422 4926 0 0,-36 361-3129 0 0,-20 101-1357 0 0,-6 71-813 0 0,3 2 0 0 0,3 0 1 0 0,4 0-1 0 0,0 66 373 0 0,4-65-1048 0 0,-16 110-322 0 0,17-135 1434 0 0,3-91-285 0 0,58-231 2752 0 0,-26 43-1296 0 0,-54 322-2311 0 0,-25 151-402 0 0,-3 118 1478 0 0,48-334-19 0 0,3-30 89 0 0,0 0 80 0 0,0 0 68 0 0,0 0-5 0 0,0-25 96 0 0,26-111 531 0 0,11 51-678 0 0,-25 77 69 0 0,-14 40-432 0 0,2-27 114 0 0,-38 252-1263 0 0,28-172 1034 0 0,26-126 2842 0 0,16-53-1926 0 0,-4-2-1 0 0,-5-1 1 0 0,1-30-600 0 0,-20 89 631 0 0,-15 65-1117 0 0,-7 17 271 0 0,3-1-1 0 0,1 2 0 0 0,2 0 1 0 0,2 1-1 0 0,1 0 1 0 0,3 4 215 0 0,6 42-2436 0 0,0-92 2432 0 0,0 0 0 0 0,0 1 0 0 0,0-1-1 0 0,1 1 1 0 0,-1-1 0 0 0,0 0-1 0 0,0 1 1 0 0,0-1 0 0 0,1 0-1 0 0,-1 1 1 0 0,0-1 0 0 0,0 0-1 0 0,1 1 1 0 0,-1-1 0 0 0,0 0 0 0 0,1 0-1 0 0,-1 1 1 0 0,0-1 0 0 0,1 0-1 0 0,-1 0 1 0 0,1 1 0 0 0,-1-1-1 0 0,0 0 1 0 0,1 0 0 0 0,-1 0 0 0 0,1 0-1 0 0,-1 0 1 0 0,0 0 0 0 0,1 0-1 0 0,-1 0 1 0 0,1 0 0 0 0,-1 0-1 0 0,0 0 1 0 0,1 0 0 0 0,-1 0-1 0 0,1 0 1 0 0,-1 0 0 0 0,0 0 0 0 0,1 0-1 0 0,-1-1 1 0 0,1 1 0 0 0,-1 0-1 0 0,0 0 1 0 0,1 0 0 0 0,-1-1-1 0 0,0 1 1 0 0,1 0 0 0 0,-1 0-1 0 0,0-1 1 0 0,1 1 0 0 0,-1 0 0 0 0,0-1-1 0 0,0 1 1 0 0,1 0 0 0 0,-1-1-1 0 0,0 1 1 0 0,0 0 0 0 0,0-1-1 0 0,0 1 1 0 0,1-1 0 0 0,-1 1 0 0 0,0 0-1 0 0,0-1 1 0 0,0 1 0 0 0,0-1-1 0 0,0 1 1 0 0,0 0 0 0 0,0-1-1 0 0,0 1 1 0 0,0-1 4 0 0,37-188 2326 0 0,-31-99 49 0 0,-15 203-516 0 0,4 107-3022 0 0,-16 234 283 0 0,3-67-27 0 0,15-134-1076 0 0,1-47 509 0 0,1-39 2044 0 0,14-193 2949 0 0,0 0-3515 0 0,-12 211 65 0 0,-11-40 660 0 0,6 91-2004 0 0,-10 280 1500 0 0,-5-11-3488 0 0,-3-36 5098 0 0,13-238-1143 0 0,9-32-663 0 0,0-1 3 0 0,0 0-25 0 0,0 0 17 0 0,0 0 35 0 0,0 0 37 0 0,0 0 15 0 0,0-22 638 0 0,2 8-678 0 0,1 1 1 0 0,1 0-1 0 0,0 0 0 0 0,1 0 0 0 0,1 1 1 0 0,0 0-1 0 0,0 0 0 0 0,1 0 1 0 0,8-10-72 0 0,-15 22 1 0 0,23-33-84 0 0,-22 62-312 0 0,-37 122-81 0 0,17-63-325 0 0,18-82 623 0 0,-4 12 844 0 0,2-31-114 0 0,20-164 471 0 0,-6 60-231 0 0,-20 128-1724 0 0,-3 15 380 0 0,2 1 1 0 0,1 0-1 0 0,1 0 1 0 0,1 1 0 0 0,1 0-1 0 0,1 8 552 0 0,1 62-1578 0 0,4-98 1615 0 0,0 0-1 0 0,0-1 0 0 0,0 1 1 0 0,0 0-1 0 0,0-1 0 0 0,0 1 0 0 0,0 0 1 0 0,0-1-1 0 0,1 1 0 0 0,-1 0 1 0 0,0-1-1 0 0,0 1 0 0 0,0 0 0 0 0,0 0 1 0 0,1-1-1 0 0,-1 1 0 0 0,0 0 1 0 0,0 0-1 0 0,0-1 0 0 0,1 1 0 0 0,-1 0 1 0 0,0 0-1 0 0,1 0 0 0 0,-1-1 1 0 0,0 1-1 0 0,0 0 0 0 0,1 0 1 0 0,-1 0-1 0 0,0 0 0 0 0,1 0 0 0 0,-1 0 1 0 0,0 0-1 0 0,1 0 0 0 0,-1 0 1 0 0,0-1-1 0 0,1 1 0 0 0,-1 1 0 0 0,0-1 1 0 0,1 0-1 0 0,-1 0 0 0 0,0 0 1 0 0,1 0-1 0 0,-1 0 0 0 0,0 0 0 0 0,1 0 1 0 0,-1 0-1 0 0,0 0 0 0 0,0 1 1 0 0,1-1-1 0 0,-1 0 0 0 0,0 0 0 0 0,1 0 1 0 0,-1 1-1 0 0,0-1 0 0 0,0 0 1 0 0,0 0-1 0 0,1 1 0 0 0,-1-1 0 0 0,0 0 1 0 0,0 0-1 0 0,0 1 0 0 0,1-1-36 0 0,-1 1-14 0 0,0-1 0 0 0,0 0-1 0 0,0 1 1 0 0,1-1 0 0 0,-1 1 0 0 0,0-1-1 0 0,0 1 1 0 0,0-1 0 0 0,0 0 0 0 0,0 1-1 0 0,0-1 1 0 0,0 1 0 0 0,0-1 0 0 0,0 1-1 0 0,0-1 1 0 0,0 0 0 0 0,0 1 0 0 0,0-1-1 0 0,-1 1 1 0 0,1-1 0 0 0,0 0 0 0 0,0 1-1 0 0,0-1 1 0 0,-1 1 0 0 0,1-1 0 0 0,0 0-1 0 0,0 1 1 0 0,-1-1 0 0 0,1 0 0 0 0,0 1-1 0 0,-1-1 1 0 0,1 0 0 0 0,0 0 0 0 0,-1 1-1 0 0,1-1 1 0 0,0 0 0 0 0,-1 0-1 0 0,1 0 1 0 0,-1 1 0 0 0,1-1 0 0 0,0 0-1 0 0,-1 0 1 0 0,1 0 0 0 0,-1 0 0 0 0,1 0-1 0 0,0 0 1 0 0,-1 0 0 0 0,1 0 0 0 0,-1 0-1 0 0,1 0 1 0 0,-1 0 0 0 0,1 0 0 0 0,-1 0-1 0 0,1 0 1 0 0,0 0 0 0 0,-1 0 0 0 0,1-1-1 0 0,-1 1 1 0 0,1 0 0 0 0,0 0 0 0 0,-1-1-1 0 0,1 1 1 0 0,0 0 0 0 0,-1 0 0 0 0,1-1-1 0 0,0 1 1 0 0,-1 0 0 0 0,1-1 14 0 0,4 19 953 0 0,-16 5 128 0 0,-12-7-4843 0 0,15-9-198 0 0,6-4 3109 0 0</inkml:trace>
  <inkml:trace contextRef="#ctx0" brushRef="#br0" timeOffset="11">2533 2176 728 0 0,'0'0'1242'0'0,"0"0"-43"0"0,0 0 60 0 0,0 0 49 0 0,0 0-53 0 0,0 0-147 0 0,0 0-176 0 0,0 0-153 0 0,0 0-104 0 0,0 0-79 0 0,0 0-51 0 0,0 0-18 0 0,0 0-36 0 0,5-28-3 0 0,15-91 4 0 0,-2 1 1558 0 0,4 1-1188 0 0,40-126 508 0 0,-56 129-1244 0 0,-7 112-154 0 0,1 0 0 0 0,0 0 0 0 0,-1 0 0 0 0,1 0 0 0 0,-1 0 0 0 0,0 0 0 0 0,1 0 0 0 0,-1 1 0 0 0,0-1 0 0 0,0 0 0 0 0,0 0 0 0 0,0 1 0 0 0,-1-1 0 0 0,1 0 0 0 0,0 1 0 0 0,-1 0 0 0 0,1-1 0 0 0,-1 1 0 0 0,0 0 0 0 0,1-1 0 0 0,-1 1 0 0 0,0 0 0 0 0,0 0 0 0 0,1 1 0 0 0,-1-1 0 0 0,-1 0 28 0 0,-1 24-2015 0 0,-6 92 1787 0 0,4 1 0 0 0,9 85 228 0 0,-1-42-19 0 0,-6 63-1776 0 0,-44-101 983 0 0,32-77 626 0 0,5 56 841 0 0,0-30-234 0 0,11-1-168 0 0,-5-37 1461 0 0,-7-12-1632 0 0,0 29-1440 0 0,13-62-1759 0 0,0 10 3026 0 0,17-122-496 0 0,15-254 696 0 0,-33 368 15 0 0,0 1 0 0 0,-1-1-1 0 0,0 0 1 0 0,-1 1 0 0 0,0-1 0 0 0,-1 1-1 0 0,0 0 1 0 0,-1 0 0 0 0,0 0 0 0 0,-2-3-124 0 0,2 38 2199 0 0,34 233-1390 0 0,-43-137-1209 0 0,-7 4-753 0 0,18-40 1662 0 0,17-19-54 0 0,32-51 406 0 0,-12 18-322 0 0,-7-25 1376 0 0,63-12-64 0 0,-25 8-1088 0 0,9-1-133 0 0,-31 8-176 0 0,52-10-63 0 0,-10-2-129 0 0,-71-2 510 0 0,-19-1 1475 0 0,-131 11-2086 0 0,66-14-470 0 0,49 8 105 0 0,-56-13-50 0 0,27-11 188 0 0,-26-5-44 0 0,14 20 304 0 0,24 1 19 0 0,127-8-602 0 0,26 15 449 0 0,-33 15-50 0 0,-59-15-7 0 0,67-11 90 0 0,3-1-38 0 0,-94 13-46 0 0,0-1-1 0 0,0 0 1 0 0,0 1 0 0 0,0-1-1 0 0,0 0 1 0 0,-1 0-1 0 0,1 1 1 0 0,0-1-1 0 0,0 0 1 0 0,0 1 0 0 0,0-1-1 0 0,0 0 1 0 0,0 0-1 0 0,0 1 1 0 0,0-1 0 0 0,0 0-1 0 0,0 1 1 0 0,0-1-1 0 0,1 0 1 0 0,-1 0 0 0 0,0 1-1 0 0,0-1 1 0 0,0 0-1 0 0,0 1 1 0 0,0-1 0 0 0,0 0-1 0 0,1 0 1 0 0,-1 1-1 0 0,0-1 1 0 0,0 0 0 0 0,0 0-1 0 0,1 0 1 0 0,-1 1-1 0 0,0-1 1 0 0,0 0 0 0 0,1 0-1 0 0,-1 0 1 0 0,0 0-1 0 0,0 0 1 0 0,1 1 0 0 0,-1-1-1 0 0,0 0 1 0 0,1 0-1 0 0,-1 0 1 0 0,0 0 0 0 0,1 0-1 0 0,-1 0-8 0 0,-28 12 151 0 0,-167 6 70 0 0,99-52-109 0 0,31 13-104 0 0,52 19-286 0 0,19 0-648 0 0,86 17 793 0 0,164-12 285 0 0,-221 12-106 0 0,-7-4-15 0 0,6 0-26 0 0,-29-4-15 0 0,-2-5 12 0 0,0 0 1 0 0,1 0-1 0 0,-1-1 0 0 0,1 1 1 0 0,-1-1-1 0 0,1 0 1 0 0,0 0-1 0 0,-1 0 0 0 0,1-1 1 0 0,0 1-1 0 0,0-1 1 0 0,0 0-1 0 0,-1 0 0 0 0,1 0 1 0 0,0-1-1 0 0,0 1 1 0 0,0-1-3 0 0,7 1 7 0 0,37 0 37 0 0,-78 14 569 0 0,-15 5-771 0 0,45-19 146 0 0,0 0 22 0 0,0 0-2 0 0,0 0-33 0 0,0 0-11 0 0,0 0 9 0 0,2-151-4 0 0,29 48-18 0 0,-30 238-1631 0 0,-33-53 600 0 0,15-27 177 0 0,31-63 1289 0 0,16-95 1241 0 0,26-186-893 0 0,-31 203-678 0 0,-27 159-1083 0 0,-15 48 850 0 0,-14 50-1410 0 0,6-106 727 0 0,14-120 1433 0 0,13 22-355 0 0,2 0 0 0 0,1 0 0 0 0,2 0 0 0 0,1 1 0 0 0,12-28-218 0 0,15-66 236 0 0,31-118-104 0 0,-44 172-15 0 0,-20 36 63 0 0,-10 44-763 0 0,-23 150 216 0 0,-21 65-629 0 0,16-123 373 0 0,105-273 2844 0 0,-33 62-1797 0 0,-5 0 0 0 0,14-106-424 0 0,-35 16 263 0 0,-11 240-475 0 0,-1-1 1 0 0,-2 1 0 0 0,-2-1-1 0 0,-8 25 212 0 0,-22 91-177 0 0,20-14-254 0 0,16-140 429 0 0,0-4 742 0 0,47-451-8 0 0,-41 372-797 0 0,5-1 1 0 0,3 2-1 0 0,20-67 65 0 0,-30 242-1408 0 0,-4-58 1396 0 0,2-5 33 0 0,-2 0-1 0 0,-2-1 0 0 0,0 1 1 0 0,-2 0-1 0 0,-1-1 0 0 0,-2 0 1 0 0,-3 8-21 0 0,-75 150-112 0 0,47-129 56 0 0,38-57 62 0 0,0-1-23 0 0,0-19-128 0 0,34-107 566 0 0,49-278 119 0 0,-51 244-476 0 0,-26 185-513 0 0,-10 168 641 0 0,-14-93-56 0 0,18-101-78 0 0,0 1 1 0 0,0 0-1 0 0,0 0 1 0 0,-1 0-1 0 0,1 0 1 0 0,0 0-1 0 0,0 0 1 0 0,0 0-1 0 0,-1 0 1 0 0,1-1-1 0 0,0 1 1 0 0,0 0-1 0 0,0 0 1 0 0,-1 0-1 0 0,1 0 1 0 0,0 0-1 0 0,0 0 1 0 0,0 0-1 0 0,-1 0 1 0 0,1 0-1 0 0,0 0 1 0 0,0 0-1 0 0,0 1 1 0 0,-1-1-1 0 0,1 0-58 0 0,1-14-38 0 0,8-514 134 0 0,-9 424-180 0 0,-7 112-669 0 0,3 285 650 0 0,4-292 135 0 0,0-1 3 0 0,0 0 31 0 0,0 0 30 0 0,0 0 49 0 0,0 0 29 0 0,-2-30 449 0 0,-5-274-1148 0 0,7 304 476 0 0,-1 0 0 0 0,1 0 0 0 0,0 0 1 0 0,0 0-1 0 0,-1 0 0 0 0,1 0 0 0 0,0 0 1 0 0,-1 0-1 0 0,1 0 0 0 0,0 0 0 0 0,0 0 1 0 0,-1 0-1 0 0,1-1 0 0 0,0 1 0 0 0,0 0 1 0 0,-1 0-1 0 0,1 0 0 0 0,0 0 0 0 0,0 0 1 0 0,-1-1-1 0 0,1 1 0 0 0,0 0 0 0 0,0 0 1 0 0,0 0-1 0 0,-1-1 0 0 0,1 1 0 0 0,0 0 1 0 0,0 0-1 0 0,0 0 0 0 0,0-1 0 0 0,0 1 1 0 0,0 0-1 0 0,-1-1 0 0 0,1 1 49 0 0,-13 39 19 0 0,9-27-62 0 0,-47 125 236 0 0,37-101-67 0 0,14-35-74 0 0,0-1 0 0 0,0 0 36 0 0,0 0 42 0 0,0-27 509 0 0,57-183-488 0 0,-41 53-64 0 0,-16 157-81 0 0,0 0 38 0 0,0 0-18 0 0,0 0-26 0 0,0 0-8 0 0,0 0-56 0 0,-5 29-633 0 0,-12 81 2106 0 0,40-253-1269 0 0,-13 37-411 0 0,-10 105 266 0 0,0 1 10 0 0,0 0-13 0 0,0 0-69 0 0,0 0-57 0 0,-22 74-813 0 0,-20 65 1011 0 0,41-119 39 0 0,2-28 429 0 0,17-52-256 0 0,-7-75-537 0 0,-11 135 234 0 0,-1-1 0 0 0,0 1 0 0 0,1 0 0 0 0,-1 0 0 0 0,1-1 0 0 0,-1 1 0 0 0,0 0 0 0 0,1 0 0 0 0,-1 0 0 0 0,0-1 0 0 0,1 1 0 0 0,-1 0 0 0 0,0 0 0 0 0,1 0 0 0 0,-1 0 0 0 0,0 0 0 0 0,1 0 0 0 0,-1 1 0 0 0,0-1 0 0 0,1 0 0 0 0,-1 0 0 0 0,0 0 0 0 0,1 1 0 0 0,-1-1 0 0 0,0 0 0 0 0,1 1 0 0 0,-1-1 0 0 0,1 0 0 0 0,-1 1 0 0 0,1-1 0 0 0,-1 1-1 0 0,1-1 1 0 0,-1 1 0 0 0,1-1 0 0 0,-1 1 0 0 0,1-1 0 0 0,0 1 0 0 0,-1-1 0 0 0,1 1 0 0 0,0 0 0 0 0,0-1 0 0 0,-1 1 0 0 0,1 0 0 0 0,0-1 0 0 0,0 1 0 0 0,0 0 0 0 0,0-1 27 0 0,-18 80-117 0 0,18-79 152 0 0,0-1 11 0 0,0 0-12 0 0,0 0 12 0 0,15-11 558 0 0,2-23-357 0 0,-14 28-391 0 0,-12 49 76 0 0,9-43 131 0 0,0 0 5 0 0,0 0-10 0 0,0 0 25 0 0,0 0 17 0 0,3-18 379 0 0,20-66-268 0 0,-23 83-226 0 0,0 1 10 0 0,0 0 6 0 0,0 0-16 0 0,0 0-18 0 0,0 0-22 0 0,-2 0-1646 0 0,2 0-5093 0 0,5-7-3719 0 0,-3 7 6199 0 0</inkml:trace>
  <inkml:trace contextRef="#ctx0" brushRef="#br0" timeOffset="12">670 3484 0 0 0,'0'0'2136'0'0,"0"0"-1434"0"0,0 0-418 0 0,0 0 223 0 0,0 0 428 0 0,0 0 289 0 0,0 0 42 0 0,0 0-125 0 0,0 0-239 0 0,0 0-200 0 0,0 0-120 0 0,9 0-81 0 0,42 0 376 0 0,15 7 2168 0 0,160-18 894 0 0,-112-1-3217 0 0,0 5 0 0 0,1 5 1 0 0,3 5-723 0 0,170 15 580 0 0,-40-29 472 0 0,107-19-390 0 0,-76 27-537 0 0,21 21 108 0 0,-84-25 211 0 0,111-11-102 0 0,76 17 43 0 0,-175 17-245 0 0,10-2-30 0 0,272-11 192 0 0,92-14-94 0 0,-481 11-198 0 0,350 11 52 0 0,-60 30-658 0 0,-354-35-1852 0 0,-38-5-1349 0 0,-1-1-3993 0 0,-9 0-3144 0 0</inkml:trace>
  <inkml:trace contextRef="#ctx0" brushRef="#br0" timeOffset="13">1396 2324 0 0 0,'0'0'695'0'0,"0"0"488"0"0,0 0 185 0 0,0 0 70 0 0,2 3 2382 0 0,-2-3-310 0 0,-1 0 3277 0 0,-273-8-3801 0 0,11-12-1364 0 0,196 9-796 0 0,66 10-934 0 0,-1 0 0 0 0,0 0 0 0 0,0 0 0 0 0,0 1 0 0 0,0-1 0 0 0,0 1 0 0 0,0 0 1 0 0,0-1-1 0 0,0 1 0 0 0,0 0 0 0 0,0 0 0 0 0,0 0 0 0 0,0 0 0 0 0,0 1 0 0 0,0-1 1 0 0,0 0-1 0 0,0 1 0 0 0,0 0 0 0 0,0-1 0 0 0,0 1 0 0 0,1 0 0 0 0,-1 0 1 0 0,0 0-1 0 0,0 0 0 0 0,1 0 0 0 0,-2 2 108 0 0,2-3-1008 0 0,2 11-13383 0 0,0-7 8360 0 0</inkml:trace>
  <inkml:trace contextRef="#ctx0" brushRef="#br0" timeOffset="14">998 1749 10506 0 0,'0'0'911'0'0,"0"0"-269"0"0,0 0-221 0 0,0 0-5 0 0,0 0 215 0 0,0 0 201 0 0,0 0 79 0 0,0 0-47 0 0,0 0-181 0 0,0 0-154 0 0,0 0-69 0 0,0 0-33 0 0,-4 18-17 0 0,-13 57-8 0 0,13 17 788 0 0,47 187 692 0 0,-18-106-1442 0 0,-8 2 1 0 0,-5 70-441 0 0,-23 131 146 0 0,-9-30-46 0 0,-32 88 264 0 0,39-376-280 0 0,13-57-92 0 0,0-1-8 0 0,0 0-6 0 0,0 0-4 0 0,0 0-42 0 0,0 0-40 0 0,0 0-59 0 0,0 0-77 0 0,0-16-1612 0 0,0-5-278 0 0,0-10-2173 0 0,1 11-2066 0 0,0 9-1990 0 0</inkml:trace>
  <inkml:trace contextRef="#ctx0" brushRef="#br0" timeOffset="15">1331 2872 7082 0 0,'0'0'4008'0'0,"0"0"-2289"0"0,0 0-761 0 0,0 0-33 0 0,0 0 148 0 0,0 0 95 0 0,0 0-37 0 0,0 0-163 0 0,0 0-230 0 0,0 0-162 0 0,0 0-83 0 0,0 0-66 0 0,0 0-35 0 0,-27 27-57 0 0,-84 84-62 0 0,43-27 166 0 0,-275 379-589 0 0,259-354-3380 0 0,70-98 490 0 0,11-9-7867 0 0,3-2 5829 0 0</inkml:trace>
  <inkml:trace contextRef="#ctx0" brushRef="#br0" timeOffset="16">1190 1911 8506 0 0,'0'0'1087'0'0,"0"0"-166"0"0,0 0 7 0 0,0 0 230 0 0,0 0 208 0 0,0 0 43 0 0,0 0-174 0 0,0 0-236 0 0,0 0-204 0 0,0 0-136 0 0,0 0-58 0 0,0 0-62 0 0,0 0-63 0 0,-26 34-68 0 0,-78 104-46 0 0,16 0 307 0 0,-136 245-882 0 0,150-289-3132 0 0,56-77-1874 0 0,0-3-4133 0 0,14-11 5363 0 0</inkml:trace>
  <inkml:trace contextRef="#ctx0" brushRef="#br0" timeOffset="17">32 2434 10194 0 0,'0'0'959'0'0,"0"0"211"0"0,0 0 181 0 0,0 0 189 0 0,0 0 32 0 0,0 0-239 0 0,0 0-328 0 0,0 0-358 0 0,0 0-286 0 0,0 0-147 0 0,0 0-30 0 0,0 0 28 0 0,3 7 58 0 0,29 91 1339 0 0,-24-34-1020 0 0,-3 0 1 0 0,-2 0-1 0 0,-6 49-589 0 0,2-80 52 0 0,-15 305-460 0 0,13-320 85 0 0,0 4-3308 0 0,3-25-3723 0 0,-1-1 4734 0 0,1 0-2341 0 0,0-3-183 0 0</inkml:trace>
  <inkml:trace contextRef="#ctx0" brushRef="#br0" timeOffset="18">0 2346 10850 0 0,'0'0'1258'0'0,"0"0"-210"0"0,0 0-110 0 0,0 0 107 0 0,0 0 121 0 0,0 0-10 0 0,0 0-133 0 0,0 0-212 0 0,0 0-175 0 0,0 0-108 0 0,0 0-71 0 0,0 0-87 0 0,34-6-81 0 0,108-19-49 0 0,-48 25 175 0 0,-79 5-352 0 0,-9-3-47 0 0,1-1 1 0 0,-1 2 0 0 0,1-1-1 0 0,-1 1 1 0 0,0-1 0 0 0,0 2-1 0 0,0-1 1 0 0,0 1 0 0 0,-1 0-1 0 0,0 0 1 0 0,1 0 0 0 0,-1 1-1 0 0,-1 0 1 0 0,1 0 0 0 0,-1 0-1 0 0,0 0 1 0 0,0 1 0 0 0,0 0-1 0 0,-1 0 1 0 0,0 0 0 0 0,0 0-1 0 0,-1 0 1 0 0,1 1 0 0 0,-1-1-1 0 0,-1 1 1 0 0,2 6-17 0 0,-6 4 49 0 0,0 1-1 0 0,-1-1 0 0 0,-1 0 1 0 0,0 0-1 0 0,-2 0 0 0 0,0 0 1 0 0,0-1-1 0 0,-2 0 0 0 0,0-1 1 0 0,-1 0-1 0 0,0-1 0 0 0,-1 0 1 0 0,-1 0-1 0 0,0-1 1 0 0,-1 0-1 0 0,0-1 0 0 0,-1-1 1 0 0,0 0-1 0 0,-9 4-48 0 0,14-7 5 0 0,-96 81 81 0 0,103-86-88 0 0,0 1 1 0 0,1 0-1 0 0,-1-1 0 0 0,1 1 1 0 0,0 0-1 0 0,0 0 1 0 0,0 0-1 0 0,1 0 1 0 0,-1-1-1 0 0,1 1 0 0 0,0 0 1 0 0,0 0-1 0 0,1 0 1 0 0,-1 0-1 0 0,1 0 0 0 0,0 0 1 0 0,0 0-1 0 0,0-1 1 0 0,0 1-1 0 0,1 0 1 0 0,-1-1-1 0 0,1 1 0 0 0,0-1 1 0 0,0 1-1 0 0,0-1 1 0 0,1 0-1 0 0,0 1 2 0 0,15 11 203 0 0,1-1 0 0 0,1-1-1 0 0,-1-1 1 0 0,2-1 0 0 0,0 0-1 0 0,0-2 1 0 0,1 0 0 0 0,9 1-203 0 0,47 22 683 0 0,-15-7-222 0 0,-47-20-361 0 0,0 0 0 0 0,-1 1 0 0 0,0 1 0 0 0,0 1 0 0 0,0 0 0 0 0,-1 1 0 0 0,-1 0 0 0 0,10 8-100 0 0,-15 3-645 0 0,-7-11-8765 0 0,-1-8-2449 0 0</inkml:trace>
  <inkml:trace contextRef="#ctx0" brushRef="#br0" timeOffset="20">4868 1779 2881 0 0,'0'0'1920'0'0,"0"0"-1226"0"0,0 0-397 0 0,0 0 348 0 0,0 0 549 0 0,0 0 305 0 0,0 0 81 0 0,0 0-126 0 0,0 0-176 0 0,0 0-160 0 0,0 0-160 0 0,0 0-171 0 0,0 0-148 0 0,25-17-86 0 0,77-53-47 0 0,-44 10 524 0 0,-16-1-573 0 0,-2-1-1 0 0,-3-3 1 0 0,-4 0-1 0 0,21-57-456 0 0,-44 52-759 0 0,-31 84-2152 0 0,6 3 2425 0 0,0 1 0 0 0,1 0 0 0 0,1 1 0 0 0,1 0 1 0 0,0 1-1 0 0,-6 16 486 0 0,15-31 31 0 0,0-1 0 0 0,0 1 0 0 0,0 0 0 0 0,1 0 0 0 0,-1 0 0 0 0,1 0 0 0 0,0 1 0 0 0,1-1 0 0 0,-1 1 0 0 0,1-1 0 0 0,0 1 0 0 0,1-1 0 0 0,-1 1 0 0 0,1 0 0 0 0,0-1 0 0 0,1 1 0 0 0,-1 0 0 0 0,1-1 0 0 0,0 1 0 0 0,0-1 0 0 0,1 1 0 0 0,0-1 0 0 0,0 0 0 0 0,0 0 0 0 0,1 0 0 0 0,-1 0 0 0 0,1 0 0 0 0,0 0 0 0 0,1 0 0 0 0,-1-1 0 0 0,1 0 0 0 0,3 3-31 0 0,1-4 164 0 0,0 0 0 0 0,1 0 0 0 0,0-1 0 0 0,-1 0 0 0 0,1-1 0 0 0,0 1 0 0 0,0-2 0 0 0,0 0 0 0 0,0 0 0 0 0,0 0 0 0 0,0-1 0 0 0,0 0 0 0 0,-1-1 1 0 0,1 0-1 0 0,0 0 0 0 0,-1-1 0 0 0,1 0 0 0 0,-1-1 0 0 0,0 0 0 0 0,0 0 0 0 0,-1-1 0 0 0,2 0-164 0 0,8-7 234 0 0,0 0 1 0 0,-1-1-1 0 0,-1 0 0 0 0,0-1 1 0 0,-1-1-1 0 0,0 0 1 0 0,-1-1-1 0 0,-1 0 0 0 0,3-7-234 0 0,-4 5-9 0 0,-1 0-1 0 0,0 0 0 0 0,-1-1 1 0 0,-2 0-1 0 0,0-1 0 0 0,0 1 0 0 0,2-19 10 0 0,-15 22-2091 0 0,-12 40-792 0 0,14-17 2822 0 0,-3 3-43 0 0,0 0 0 0 0,1 0 0 0 0,0 1 0 0 0,1 0 0 0 0,0 0 1 0 0,1 1-1 0 0,0-1 0 0 0,0 1 0 0 0,2 0 0 0 0,-1 0 0 0 0,1 0 0 0 0,1 0 1 0 0,0 0-1 0 0,1 0 0 0 0,1 1 0 0 0,0 2 104 0 0,0-12 48 0 0,0 1 0 0 0,0-1 0 0 0,0 1 0 0 0,1-1 0 0 0,-1 0 0 0 0,1 0-1 0 0,0 0 1 0 0,0 0 0 0 0,0 0 0 0 0,1 0 0 0 0,-1 0 0 0 0,1-1 0 0 0,-1 1 0 0 0,1-1 0 0 0,0 0 0 0 0,0 0 0 0 0,0 0 0 0 0,0 0 0 0 0,0 0-1 0 0,0 0 1 0 0,1-1 0 0 0,-1 0 0 0 0,0 0 0 0 0,1 0 0 0 0,-1 0 0 0 0,1 0 0 0 0,0-1 0 0 0,-1 1 0 0 0,1-1 0 0 0,0 0-48 0 0,4 0 238 0 0,1 0 0 0 0,-1 0 0 0 0,1 0 1 0 0,-1-1-1 0 0,1-1 0 0 0,-1 1 1 0 0,0-1-1 0 0,0-1 0 0 0,0 0 0 0 0,0 0 1 0 0,0 0-1 0 0,5-4-238 0 0,12-12 496 0 0,-1-2 0 0 0,-1 0 0 0 0,-1-2 0 0 0,-1 0 0 0 0,-1-1 0 0 0,-1-1 0 0 0,-1-1-1 0 0,13-26-495 0 0,-19 34 67 0 0,-1 1-1 0 0,-1-2 1 0 0,-1 1-1 0 0,-1-1 1 0 0,0-1-1 0 0,-1 1 1 0 0,0-6-67 0 0,-7 25-14 0 0,1 0-1 0 0,-1-1 1 0 0,1 1 0 0 0,-1 0-1 0 0,0-1 1 0 0,1 1 0 0 0,-1 0-1 0 0,1-1 1 0 0,-1 1 0 0 0,0 0-1 0 0,0-1 1 0 0,1 1 0 0 0,-1-1 0 0 0,0 1-1 0 0,0-1 1 0 0,1 1 0 0 0,-1-1-1 0 0,0 1 1 0 0,0-1 0 0 0,0 1-1 0 0,0-1 1 0 0,0 1 0 0 0,0-1-1 0 0,0 1 1 0 0,0-1 0 0 0,0 1 0 0 0,0-1-1 0 0,0 1 1 0 0,0-1 0 0 0,0 1-1 0 0,0-1 1 0 0,0 1 0 0 0,-1-1-1 0 0,1 1 1 0 0,0-1 0 0 0,0 1-1 0 0,-1 0 1 0 0,1-1 0 0 0,0 1-1 0 0,0-1 1 0 0,-1 1 0 0 0,1 0 0 0 0,0-1-1 0 0,-1 1 1 0 0,1 0 0 0 0,-1-1-1 0 0,1 1 1 0 0,0 0 0 0 0,-1-1-1 0 0,1 1 1 0 0,-1 0 0 0 0,1 0-1 0 0,-1 0 1 0 0,1-1 0 0 0,-1 1 0 0 0,1 0-1 0 0,-1 0 1 0 0,1 0 0 0 0,-1 0-1 0 0,1 0 1 0 0,-1 0 0 0 0,1 0-1 0 0,-1 0 1 0 0,1 0 0 0 0,-1 0-1 0 0,1 0 1 0 0,-1 1 0 0 0,1-1 0 0 0,-1 0-1 0 0,0 0 15 0 0,-26 30-1337 0 0,17-15 1287 0 0,0 1-1 0 0,1 1 1 0 0,1-1 0 0 0,0 2 0 0 0,2-1 0 0 0,0 1 0 0 0,0 0-1 0 0,2 0 1 0 0,0 0 0 0 0,2 1 0 0 0,0-1 0 0 0,0 1 0 0 0,2 10 50 0 0,1-22 27 0 0,0 0 1 0 0,0 0-1 0 0,1 0 0 0 0,-1 0 1 0 0,2-1-1 0 0,-1 1 1 0 0,1 0-1 0 0,0-1 1 0 0,0 1-1 0 0,1-1 1 0 0,-1 0-1 0 0,1 0 1 0 0,1-1-1 0 0,-1 1 1 0 0,1-1-1 0 0,0 0 1 0 0,1 0-1 0 0,-1-1 1 0 0,1 1-1 0 0,-1-1 1 0 0,2 0-1 0 0,-1-1 1 0 0,0 1-1 0 0,0-1 0 0 0,6 1-26 0 0,2 2 72 0 0,1-1 0 0 0,0 0 0 0 0,0-2 0 0 0,0 1 0 0 0,0-2 0 0 0,1 0 0 0 0,0-1 0 0 0,-1 0 0 0 0,1-1 0 0 0,-1-1 1 0 0,8-2-74 0 0,46-23-636 0 0,-48 13-3080 0 0,-2-2-5022 0 0,-13 8 379 0 0</inkml:trace>
</inkml:ink>
</file>

<file path=ppt/ink/ink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7:36.5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1819 136 1776 0 0,'0'0'895'0'0,"0"0"-143"0"0,0 0-46 0 0,0 0 115 0 0,0 0 157 0 0,0 0 93 0 0,0 0 28 0 0,0 0-38 0 0,0 0-63 0 0,0 0-79 0 0,-5-11-92 0 0,-17-34-106 0 0,20 41-442 0 0,0 0 0 0 0,0 1 1 0 0,0-1-1 0 0,-1 1 0 0 0,1 0 0 0 0,-1 0 1 0 0,0 0-1 0 0,0 0 0 0 0,0 0 0 0 0,-1 0 1 0 0,1 1-1 0 0,-1 0 0 0 0,1 0 0 0 0,-1 0 0 0 0,0 0 1 0 0,1 0-1 0 0,-1 1 0 0 0,-4-2-279 0 0,-1 0 494 0 0,-11-3-221 0 0,-1 1 0 0 0,1 0 0 0 0,-1 2-1 0 0,0 0 1 0 0,-1 2 0 0 0,1 0 0 0 0,0 1 0 0 0,-19 3-273 0 0,-186 44 916 0 0,-71 42 234 0 0,39 24-653 0 0,61-5 153 0 0,59 2-332 0 0,106-82-232 0 0,1 1-1 0 0,2 1 0 0 0,1 1 1 0 0,2 2-1 0 0,0 0 1 0 0,-19 37-86 0 0,16-15 122 0 0,1 0 0 0 0,4 2 0 0 0,1 0 0 0 0,4 2 0 0 0,-8 37-122 0 0,16-35 127 0 0,2 1 1 0 0,3 0-1 0 0,1 48-127 0 0,17 100 441 0 0,-7-161-339 0 0,3-1 0 0 0,2 0 1 0 0,2 0-1 0 0,3-1 0 0 0,1-1 0 0 0,2-1 0 0 0,2 0 0 0 0,2-1 1 0 0,3-1-1 0 0,4 4-102 0 0,125 108 574 0 0,-111-118-408 0 0,4 1 14 0 0,1-2 1 0 0,1-3-1 0 0,52 26-180 0 0,194 92 534 0 0,-100-88-173 0 0,-29-22-121 0 0,-107-29-187 0 0,1-2 1 0 0,0-3-1 0 0,0-3 0 0 0,1-2 0 0 0,15-4-53 0 0,-45 2 18 0 0,121-11 146 0 0,-75-7-27 0 0,0-4-1 0 0,-1-3 0 0 0,11-9-136 0 0,-25 11 45 0 0,67-32 45 0 0,-65 16 41 0 0,-1-2 0 0 0,-1-3 0 0 0,-3-3-1 0 0,0-3-130 0 0,105-115 152 0 0,-146 140-103 0 0,0 0 0 0 0,-2-1-1 0 0,-1-1 1 0 0,-1 0 0 0 0,-2-1 0 0 0,0 0-1 0 0,-2-1 1 0 0,-1 0 0 0 0,-1-1 0 0 0,-2 0-1 0 0,1-16-48 0 0,4-33 68 0 0,-3 0-1 0 0,-4-1 0 0 0,-4 1 1 0 0,-4-21-68 0 0,-18-51 5 0 0,-9-18 40 0 0,-14 34-43 0 0,-23 21 63 0 0,-33-64-104 0 0,-3 45 6 0 0,-15 12-102 0 0,-26 29 17 0 0,-50-7 2 0 0,40 39 136 0 0,81 35-64 0 0,3 2-12 0 0,30 17-39 0 0,-11-2-14 0 0,-42 8-909 0 0,72-9-988 0 0,17 3-1943 0 0,3-1-4474 0 0,2 4-3695 0 0</inkml:trace>
  <inkml:trace contextRef="#ctx0" brushRef="#br0" timeOffset="2565.902">1707 3129 0 0 0,'43'-25'0'0'0,"-17"13"0"0"0,-25-13 93 0 0,-21-15 5526 0 0,20 39-5240 0 0,0 2 1605 0 0,0 0 11388 0 0,0 0-12153 0 0,0-1-3665 0 0,9 234 4507 0 0,0 182-1112 0 0,-11-263-774 0 0,0 90-135 0 0,-9-272-3679 0 0,0-76-11379 0 0,9 85 10230 0 0</inkml:trace>
  <inkml:trace contextRef="#ctx0" brushRef="#br0" timeOffset="3179.593">1602 2916 3465 0 0,'0'0'1340'0'0,"0"0"-98"0"0,0 0 43 0 0,0 0 101 0 0,0 0 41 0 0,0 0-123 0 0,0 0-198 0 0,0 0-222 0 0,0 0-171 0 0,0 0-121 0 0,0 0-109 0 0,0 0-92 0 0,0 0-40 0 0,-9 11 1049 0 0,-32 55 1331 0 0,-102 63-998 0 0,215-107-906 0 0,-3-18-325 0 0,0-2 0 0 0,0-3 0 0 0,49-8-502 0 0,58 6 171 0 0,-176 3-93 0 0,0 0 0 0 0,0 1 0 0 0,0-1 1 0 0,0 0-1 0 0,-1 1 0 0 0,1-1 0 0 0,0 0 0 0 0,0 1 0 0 0,0-1 0 0 0,0 0 0 0 0,0 1 0 0 0,0-1 0 0 0,0 0 0 0 0,0 1 0 0 0,0-1 0 0 0,0 0 1 0 0,0 0-1 0 0,1 1 0 0 0,-1-1 0 0 0,0 0 0 0 0,0 1 0 0 0,0-1-78 0 0,-96-52 561 0 0,-33-47-493 0 0,47 19-1016 0 0,79 77-241 0 0,-6-4 843 0 0,7 6-3805 0 0,0 0-4299 0 0,2 1-2758 0 0</inkml:trace>
  <inkml:trace contextRef="#ctx0" brushRef="#br0" timeOffset="10250.871">3251 2831 0 0 0,'122'0'1991'0'0,"-52"-3"2122"0"0,-73 2 3843 0 0,-4 0-3829 0 0,-46-5-2628 0 0,-206 21 113 0 0,49 17-1203 0 0,23-21 239 0 0,65-3-254 0 0,-4 7-130 0 0,-3-7 433 0 0,41 2-518 0 0,-71-2 480 0 0,94-1-507 0 0,33-5 18 0 0,21-1-215 0 0,17 0-371 0 0,45 43 394 0 0,12 33 119 0 0,22 107-1 0 0,-50-132-65 0 0,-34-53 9 0 0,0 1 1 0 0,0 0-1 0 0,0-1 0 0 0,0 1 1 0 0,0-1-1 0 0,0 1 1 0 0,0-1-1 0 0,0 1 1 0 0,0-1-1 0 0,0 0 1 0 0,0 1-1 0 0,-1-1 1 0 0,1 0-1 0 0,0 0 1 0 0,0 0-1 0 0,-1 1 0 0 0,1-1 1 0 0,0 0-1 0 0,-1 0 1 0 0,1 0-1 0 0,-1 0 1 0 0,1 0-1 0 0,-1 0 1 0 0,0 0-1 0 0,1 0 1 0 0,-1-1-1 0 0,0 1 1 0 0,0 0-1 0 0,0 0 1 0 0,0 0-1 0 0,0 0 0 0 0,0 0 1 0 0,0 0-1 0 0,0 0 1 0 0,0-1-41 0 0,2-7 113 0 0,27-109 107 0 0,6 29-126 0 0,2 16-176 0 0,-39 59-1191 0 0,-10 13-6423 0 0,8 1 2553 0 0,0 0-6293 0 0</inkml:trace>
  <inkml:trace contextRef="#ctx0" brushRef="#br0" timeOffset="16219.674">2149 3939 4465 0 0,'0'0'3037'0'0,"0"0"-1404"0"0,0 0-474 0 0,0 0 148 0 0,0 0 236 0 0,0 0 80 0 0,0 0-120 0 0,0 0-283 0 0,0 0-294 0 0,0 0-266 0 0,0 0-232 0 0,-5 11-18 0 0,-45 116 220 0 0,6 2 1 0 0,-18 96-631 0 0,39-127-516 0 0,32-130-8262 0 0,21-69 3238 0 0,-25 85 4384 0 0,50-161-4698 0 0,35-87 8663 0 0,-87 252-2812 0 0,-1-4 7042 0 0,-3 16 702 0 0,1 14-6494 0 0,0-4-889 0 0,0 0 1 0 0,1-1-1 0 0,0 1 0 0 0,1 0 1 0 0,0 0-1 0 0,0 0 0 0 0,1-1 1 0 0,0 0-1 0 0,1 1 0 0 0,3 4-358 0 0,38 89 627 0 0,-32-69-605 0 0,1-1 0 0 0,2-1 0 0 0,2 0 0 0 0,16 23-22 0 0,-2-32 283 0 0,-18-49 610 0 0,49-144 232 0 0,-50 127-1084 0 0,13-39-200 0 0,-3-1 0 0 0,-5-1 0 0 0,-3-1 159 0 0,-14 60-1665 0 0,-1 16-3440 0 0,0 9-668 0 0,0 0-5291 0 0</inkml:trace>
  <inkml:trace contextRef="#ctx0" brushRef="#br0" timeOffset="16996.861">3640 2496 2961 0 0,'0'0'4028'0'0,"0"0"-2340"0"0,0 0-644 0 0,0 0 99 0 0,0 0 149 0 0,0 0 60 0 0,0 0-44 0 0,0 0-131 0 0,0 0-113 0 0,0 0-92 0 0,0 0-149 0 0,0 0-105 0 0,0 0-70 0 0,13-11-51 0 0,40-36-2 0 0,-40 35-22 0 0,-20 35 986 0 0,-7 246-474 0 0,-22 65-889 0 0,18-220-370 0 0,17-100-1104 0 0,2-20-2418 0 0,23-70-11113 0 0,-19 63 9943 0 0</inkml:trace>
  <inkml:trace contextRef="#ctx0" brushRef="#br0" timeOffset="17268.185">3612 2441 5681 0 0,'0'0'2964'0'0,"0"0"-1522"0"0,0 0-453 0 0,0 0 100 0 0,0 0 126 0 0,0 0-3 0 0,0 0-38 0 0,0 0-106 0 0,0 0-86 0 0,0 0-29 0 0,0 0-124 0 0,0 0-132 0 0,0 0-94 0 0,24 4-102 0 0,76 10-81 0 0,-66-10-211 0 0,1-3 0 0 0,0-1-1 0 0,-1-1 1 0 0,1-2 0 0 0,-1-1 0 0 0,17-5-209 0 0,38-5-355 0 0,-59 11-2668 0 0,-35 14-2799 0 0,-14 3-2717 0 0,12-10 3206 0 0</inkml:trace>
  <inkml:trace contextRef="#ctx0" brushRef="#br0" timeOffset="17513.635">3634 2706 7106 0 0,'0'0'4528'0'0,"0"0"-2408"0"0,0 0-867 0 0,0 0 1 0 0,0 0 87 0 0,0 0-108 0 0,0 0-190 0 0,0 0-183 0 0,0 0-157 0 0,0 0-133 0 0,37-1-144 0 0,113-5-139 0 0,23-5-153 0 0,-128 15-2651 0 0,-31 1-1616 0 0,-2 4-3843 0 0,-10-5-256 0 0</inkml:trace>
  <inkml:trace contextRef="#ctx0" brushRef="#br0" timeOffset="17786.361">3868 3093 13475 0 0,'0'0'1131'0'0,"0"0"-195"0"0,0 0 40 0 0,0 0 83 0 0,0 0-55 0 0,0 0-177 0 0,0 0-232 0 0,0 0-168 0 0,0 0-131 0 0,0 0-84 0 0,-8 32-40 0 0,-26 101-61 0 0,-1-11 277 0 0,34-109-2228 0 0,17-22-14900 0 0,-13 5 13711 0 0</inkml:trace>
  <inkml:trace contextRef="#ctx0" brushRef="#br0" timeOffset="18066.675">3837 3085 10770 0 0,'0'0'1829'0'0,"0"0"-581"0"0,0 0-316 0 0,0 0 62 0 0,0 0 91 0 0,0 0 6 0 0,0 0-48 0 0,0 0-111 0 0,0 0-138 0 0,0 0-134 0 0,0 0-119 0 0,0 0-118 0 0,0 0-83 0 0,25-1-38 0 0,121-8 138 0 0,-90 0 519 0 0,-27 4-611 0 0,-11 2-3174 0 0,-2 1-2518 0 0,-1 2-3530 0 0,-15 0 1187 0 0</inkml:trace>
  <inkml:trace contextRef="#ctx0" brushRef="#br0" timeOffset="18301.001">3822 3244 6921 0 0,'0'0'3380'0'0,"0"0"-1657"0"0,0 0-499 0 0,0 0 163 0 0,0 0 83 0 0,0 0-123 0 0,0 0-195 0 0,0 0-220 0 0,0 0-174 0 0,0 0-156 0 0,0 0-183 0 0,33 1-128 0 0,103 4-126 0 0,-114-4-495 0 0,0-1 1 0 0,0-1-1 0 0,0-1 0 0 0,0-1 0 0 0,0 0 0 0 0,-1-2 0 0 0,3-1 330 0 0,12-4-4509 0 0,-23 7-1291 0 0,-3-1-3353 0 0</inkml:trace>
  <inkml:trace contextRef="#ctx0" brushRef="#br0" timeOffset="24359.939">1512 1388 0 0 0,'0'0'384'0'0,"0"0"126"0"0,0 0 23 0 0,0 0 16 0 0,1-3 44 0 0,7-12 690 0 0,6-4 6449 0 0,-14 20-2141 0 0,-19 20-4941 0 0,19-21-631 0 0,1 0 0 0 0,-1 0 0 0 0,0 0 0 0 0,0 0 0 0 0,1 0-1 0 0,-1 1 1 0 0,0-1 0 0 0,0 0 0 0 0,0 0 0 0 0,1 0 0 0 0,-1 1 0 0 0,0-1-1 0 0,0 0 1 0 0,0 0 0 0 0,0 1 0 0 0,0-1 0 0 0,1 0 0 0 0,-1 0 0 0 0,0 1 0 0 0,0-1-1 0 0,0 0 1 0 0,0 0 0 0 0,0 1 0 0 0,0-1 0 0 0,0 0 0 0 0,0 0 0 0 0,0 1 0 0 0,0-1-1 0 0,0 0 1 0 0,0 1 0 0 0,0-1 0 0 0,0 0 0 0 0,0 0 0 0 0,0 1 0 0 0,0-1 0 0 0,-1 0-1 0 0,1 0 1 0 0,0 1 0 0 0,0-1 0 0 0,0 0 0 0 0,0 0 0 0 0,0 1 0 0 0,-1-1 0 0 0,1 0-1 0 0,0 0 1 0 0,0 0 0 0 0,0 0 0 0 0,-1 1 0 0 0,1-1 0 0 0,0 0 0 0 0,0 0 0 0 0,-1 0-19 0 0,26-8 1237 0 0,12-24-285 0 0,-37 33-921 0 0,-1-1 0 0 0,1 0 0 0 0,-1 0 0 0 0,1 0 0 0 0,-1 0 0 0 0,1 0 0 0 0,-1 1 0 0 0,0-1 0 0 0,1 0-1 0 0,-1 0 1 0 0,1 0 0 0 0,-1-1 0 0 0,1 1 0 0 0,-1 0 0 0 0,0 0 0 0 0,1 0 0 0 0,-1 0 0 0 0,1 0 0 0 0,-1-1-1 0 0,1 1 1 0 0,-1 0 0 0 0,1 0 0 0 0,-1-1 0 0 0,1 1 0 0 0,-1-1 0 0 0,1 1 0 0 0,-1 0 0 0 0,1-1-1 0 0,0 1 1 0 0,-1-1 0 0 0,1 1 0 0 0,0-1 0 0 0,-1 1 0 0 0,1-1 0 0 0,0 1 0 0 0,0-1 0 0 0,-1 1 0 0 0,1-1-1 0 0,0 1 1 0 0,0-1 0 0 0,0 1 0 0 0,0-1 0 0 0,0 0 0 0 0,0 1 0 0 0,0-1 0 0 0,0 1 0 0 0,0-1-1 0 0,0 1 1 0 0,0-1 0 0 0,0 0 0 0 0,0 1 0 0 0,0-1 0 0 0,0 1 0 0 0,1-1 0 0 0,-1 1 0 0 0,0-1 0 0 0,0 1-1 0 0,1-1 1 0 0,-1 1 0 0 0,0-1 0 0 0,1 1 0 0 0,-1-1 0 0 0,0 1 0 0 0,1 0 0 0 0,-1-1 0 0 0,1 1-31 0 0,3 6 121 0 0,-1 1 1 0 0,1 0 0 0 0,-1 0 0 0 0,-1 0 0 0 0,1 1 0 0 0,-1-1 0 0 0,-1 0-1 0 0,1 1 1 0 0,-1-1 0 0 0,-1 1 0 0 0,1 5-122 0 0,1 284 500 0 0,-8 2-264 0 0,8-152 216 0 0,-2-147-440 0 0,2 1 992 0 0,-2-2-942 0 0,-4-13 74 0 0,-54-42-398 0 0,-79-55-799 0 0,21 42 647 0 0,117 69 405 0 0,-1 0-1 0 0,1 0 1 0 0,-1 0-1 0 0,1 0 1 0 0,-1-1-1 0 0,0 1 0 0 0,1 0 1 0 0,-1 0-1 0 0,1-1 1 0 0,-1 1-1 0 0,0 0 1 0 0,1 0-1 0 0,-1-1 0 0 0,0 1 1 0 0,1 0-1 0 0,-1-1 1 0 0,0 1-1 0 0,1 0 1 0 0,-1-1-1 0 0,0 1 0 0 0,0-1 1 0 0,1 1-1 0 0,-1-1 1 0 0,0 1-1 0 0,0 0 1 0 0,0-1-1 0 0,0 1 1 0 0,0-1-1 0 0,1 1 0 0 0,-1-1 1 0 0,0 1-1 0 0,0-1 1 0 0,0 1-1 0 0,0-1 1 0 0,0 1-1 0 0,-1-1 0 0 0,1 1 1 0 0,0-1-1 0 0,0 1 1 0 0,0 0-1 0 0,0-1 1 0 0,0 1-1 0 0,-1-1 0 0 0,1 1 1 0 0,0-1-1 0 0,0 1 1 0 0,-1 0-1 0 0,1-1 1 0 0,0 1-1 0 0,-1 0 0 0 0,1-1 1 0 0,0 1-1 0 0,-1 0 1 0 0,1-1-1 0 0,0 1 1 0 0,-1 0-1 0 0,1 0 1 0 0,-1-1-1 0 0,1 1 0 0 0,-1 0 1 0 0,1 0-1 0 0,0 0 1 0 0,-1 0-1 0 0,1 0 1 0 0,-1-1 9 0 0,48-9-132 0 0,-38 9 191 0 0,198-21 70 0 0,89 14-305 0 0,-192 12-492 0 0,-111 7 946 0 0,-26 0-278 0 0,-227 151 40 0 0,174-107-338 0 0,80-55-2622 0 0,4-6-9334 0 0,2 6 11978 0 0,0-1-7926 0 0</inkml:trace>
  <inkml:trace contextRef="#ctx0" brushRef="#br0" timeOffset="25120.011">1506 1340 0 0 0,'0'0'608'0'0,"0"0"131"0"0,0 0 50 0 0,0 0 45 0 0,0 0 63 0 0,0 0 104 0 0,0 0 102 0 0,1-2 58 0 0,0-8 6 0 0,-1 7-77 0 0,0 3-129 0 0,0 0-150 0 0,0 0-108 0 0,0 0-59 0 0,0 0 1 0 0,0 6 4480 0 0,-4 7-3837 0 0,-32 53-771 0 0,35-65-493 0 0,1 0 0 0 0,-1 0 0 0 0,0 0 0 0 0,1 0 0 0 0,-1 0 0 0 0,1 0 0 0 0,0 0 0 0 0,-1 0 0 0 0,1 0 0 0 0,0 0 0 0 0,0 0-1 0 0,-1 0 1 0 0,1 0 0 0 0,0 1 0 0 0,0-1 0 0 0,0 0 0 0 0,0 0 0 0 0,0 0 0 0 0,1 0 0 0 0,-1 0 0 0 0,0 0 0 0 0,1 0 0 0 0,-1 1 0 0 0,0-1 0 0 0,1 0 0 0 0,-1 0 0 0 0,1 0 0 0 0,-1-1 0 0 0,1 1 0 0 0,0 0 0 0 0,0 0 0 0 0,-1 0 0 0 0,1 0 0 0 0,0 0 0 0 0,0-1 0 0 0,0 1-1 0 0,0 0 1 0 0,-1-1 0 0 0,1 1 0 0 0,0-1 0 0 0,0 1 0 0 0,1-1 0 0 0,-1 1 0 0 0,0-1 0 0 0,0 0 0 0 0,0 1 0 0 0,0-1 0 0 0,0 0 0 0 0,0 0 0 0 0,0 0 0 0 0,0 0 0 0 0,1 0 0 0 0,-1 0 0 0 0,0 0 0 0 0,0 0 0 0 0,0-1 0 0 0,0 1 0 0 0,0 0 0 0 0,0-1 0 0 0,0 1-24 0 0,8-3 149 0 0,-1-1 1 0 0,1 0 0 0 0,-1-1-1 0 0,0 0 1 0 0,-1 0 0 0 0,1 0 0 0 0,-1-1-1 0 0,0 0 1 0 0,0-1 0 0 0,-1 0 0 0 0,0 0-1 0 0,0 0 1 0 0,-1 0 0 0 0,0-1-1 0 0,3-4-149 0 0,-8 11 17 0 0,1 1-1 0 0,-1 0 1 0 0,1-1-1 0 0,-1 1 1 0 0,1-1-1 0 0,-1 1 1 0 0,0-1-1 0 0,1 1 1 0 0,-1-1-1 0 0,0 1 1 0 0,1-1-1 0 0,-1 0 1 0 0,0 1-1 0 0,0-1 1 0 0,1 1-1 0 0,-1-1 1 0 0,0 0-1 0 0,0 1 1 0 0,0-1-1 0 0,0 0 1 0 0,0 1-1 0 0,0-1 1 0 0,0 0-1 0 0,0 1 1 0 0,0-1-1 0 0,0 0 1 0 0,0 1-1 0 0,0-1 1 0 0,0 1-1 0 0,-1-1 0 0 0,1 0 1 0 0,0 1-1 0 0,0-1 1 0 0,-1 1-1 0 0,1-1 1 0 0,0 1-1 0 0,-1-1 1 0 0,1 1-1 0 0,-1-1 1 0 0,1 1-1 0 0,-1-1 1 0 0,1 1-1 0 0,-1-1 1 0 0,1 1-1 0 0,-1 0 1 0 0,1-1-1 0 0,-1 1 1 0 0,1 0-1 0 0,-1-1 1 0 0,0 1-1 0 0,1 0 1 0 0,-1 0-1 0 0,0 0 1 0 0,1 0-1 0 0,-1-1 1 0 0,1 1-1 0 0,-1 0 1 0 0,0 0-1 0 0,1 0 1 0 0,-1 0-1 0 0,0 0 1 0 0,1 1-1 0 0,-1-1 1 0 0,0 0-1 0 0,1 0 0 0 0,-1 0-15 0 0,-43 19-395 0 0,-9 24-505 0 0,53-42 626 0 0,0-1-142 0 0,0 0-152 0 0,12-14-6835 0 0,-5 10 1811 0 0,-2 0-3723 0 0</inkml:trace>
  <inkml:trace contextRef="#ctx0" brushRef="#br0" timeOffset="27739.667">151 1671 0 0 0,'0'0'1366'0'0,"0"0"137"0"0,0 0-38 0 0,0 0-123 0 0,0 0-57 0 0,0 0-38 0 0,0 0-29 0 0,0 0-72 0 0,0 0-58 0 0,0 0-76 0 0,2-2-57 0 0,16-88 4246 0 0,-13 78-5175 0 0,0-1 0 0 0,1 1 0 0 0,0 0 0 0 0,1 1 0 0 0,1 0 0 0 0,-1 0 0 0 0,2 0 0 0 0,-1 1 1 0 0,1 0-1 0 0,1 1 0 0 0,0 0 0 0 0,0 0 0 0 0,10-5-26 0 0,-19 13-28 0 0,1 0 0 0 0,-1 0 1 0 0,0 0-1 0 0,1 0 0 0 0,-1 0 0 0 0,1 1 1 0 0,-1-1-1 0 0,1 0 0 0 0,-1 1 0 0 0,1-1 1 0 0,0 1-1 0 0,-1 0 0 0 0,1 0 0 0 0,0-1 1 0 0,-1 1-1 0 0,1 0 0 0 0,0 0 0 0 0,-1 1 1 0 0,1-1-1 0 0,-1 0 0 0 0,1 0 0 0 0,0 1 1 0 0,-1-1-1 0 0,1 1 0 0 0,-1 0 1 0 0,1-1-1 0 0,-1 1 0 0 0,1 0 0 0 0,-1 0 1 0 0,1 0-1 0 0,-1 0 0 0 0,0 0 0 0 0,0 0 1 0 0,0 0-1 0 0,1 0 0 0 0,-1 1 0 0 0,0-1 1 0 0,0 0-1 0 0,0 1 0 0 0,-1-1 0 0 0,1 1 1 0 0,0-1-1 0 0,-1 1 0 0 0,1-1 0 0 0,-1 1 1 0 0,1-1-1 0 0,-1 1 0 0 0,1 0 1 0 0,-1-1-1 0 0,0 1 28 0 0,18 134 581 0 0,-18-135-575 0 0,0-1 0 0 0,0 1 0 0 0,1 0 0 0 0,-1 0 0 0 0,0-1 0 0 0,0 1 0 0 0,1 0 0 0 0,-1 0 0 0 0,0-1 0 0 0,1 1 0 0 0,-1 0 0 0 0,1-1 0 0 0,-1 1 0 0 0,1 0 0 0 0,-1-1 0 0 0,1 1 0 0 0,-1-1 0 0 0,1 1 0 0 0,-1-1 0 0 0,1 1 0 0 0,0-1 0 0 0,-1 0 0 0 0,1 1 0 0 0,0-1 0 0 0,0 0 0 0 0,-1 1 0 0 0,1-1-1 0 0,0 0 1 0 0,0 0 0 0 0,-1 0 0 0 0,1 1 0 0 0,0-1 0 0 0,0 0 0 0 0,0 0 0 0 0,-1 0 0 0 0,1 0 0 0 0,0-1 0 0 0,0 1 0 0 0,0 0 0 0 0,-1 0 0 0 0,1 0 0 0 0,0-1 0 0 0,0 1 0 0 0,-1 0 0 0 0,1-1 0 0 0,0 1 0 0 0,-1 0 0 0 0,1-1 0 0 0,0 1 0 0 0,-1-1 0 0 0,1 1-6 0 0,34-39 457 0 0,-23 25-385 0 0,1-3-115 0 0,1 2 1 0 0,0 0 0 0 0,1 0-1 0 0,1 1 1 0 0,0 1-1 0 0,1 1 1 0 0,0 0-1 0 0,1 1 1 0 0,0 1 0 0 0,16-6 42 0 0,-32 17-4 0 0,0 0 1 0 0,0 0-1 0 0,0 1 1 0 0,0-1-1 0 0,-1 1 1 0 0,1-1-1 0 0,0 1 1 0 0,-1 0-1 0 0,1 0 1 0 0,-1-1-1 0 0,0 1 1 0 0,1 0-1 0 0,-1 0 1 0 0,0 0-1 0 0,0 0 1 0 0,0 1-1 0 0,-1-1 1 0 0,1 0 0 0 0,0 0-1 0 0,-1 0 1 0 0,0 1-1 0 0,1-1 1 0 0,-1 0-1 0 0,0 1 1 0 0,0-1-1 0 0,0 0 1 0 0,-1 1-1 0 0,1-1 1 0 0,0 0-1 0 0,-1 0 1 0 0,0 1-1 0 0,0 1 4 0 0,1 2 60 0 0,0 89 381 0 0,0-54-6473 0 0,2-34-2111 0 0,0-6 3158 0 0</inkml:trace>
  <inkml:trace contextRef="#ctx0" brushRef="#br0" timeOffset="34669.112">1055 1370 0 0 0,'0'0'263'0'0,"0"0"606"0"0,0 0 167 0 0,0 0-6 0 0,0 0-68 0 0,0 0-126 0 0,0 0-88 0 0,-5-27 6826 0 0,-42 6-4814 0 0,35 21-2741 0 0,-1 0-1 0 0,1 0 1 0 0,0 1 0 0 0,0 0-1 0 0,-1 2 1 0 0,1-1 0 0 0,0 1-1 0 0,0 1 1 0 0,1 0 0 0 0,-8 4-19 0 0,15-7 1 0 0,0 0 1 0 0,1 1-1 0 0,-1-1 0 0 0,0 1 1 0 0,1 0-1 0 0,0 0 1 0 0,-1 0-1 0 0,1 0 0 0 0,0 0 1 0 0,0 1-1 0 0,0-1 0 0 0,1 1 1 0 0,-1 0-1 0 0,1 0 1 0 0,-1 0-1 0 0,1 0 0 0 0,0 1 1 0 0,0-1-1 0 0,0 0 1 0 0,1 1-1 0 0,-1 0 0 0 0,1-1 1 0 0,0 1-1 0 0,0 0-1 0 0,15 80-84 0 0,-11-79 91 0 0,-2-1 1 0 0,0 0 1 0 0,0 0-1 0 0,1 0 1 0 0,0 0-1 0 0,0 0 0 0 0,0 0 1 0 0,0 0-1 0 0,1-1 1 0 0,-1 1-1 0 0,1-1 1 0 0,0 0-1 0 0,0 0 1 0 0,0 0-1 0 0,0 0 0 0 0,1 0 1 0 0,-1-1-1 0 0,1 1 1 0 0,0-1-1 0 0,0 0 1 0 0,0 0-1 0 0,0 0 1 0 0,0-1-1 0 0,0 1 1 0 0,0-1-1 0 0,0 0 0 0 0,0 0 1 0 0,3-1-9 0 0,0 0 126 0 0,-1-1 0 0 0,1 0 0 0 0,-1 0 0 0 0,1 0 0 0 0,-1-1 0 0 0,0 0 0 0 0,0-1 0 0 0,0 1 0 0 0,0-1 0 0 0,0 0 0 0 0,-1-1 0 0 0,1 1 0 0 0,-1-1 0 0 0,0 0 0 0 0,0 0 0 0 0,0-1 0 0 0,0 0 0 0 0,1-2-126 0 0,6-4 104 0 0,-1-1 0 0 0,0 0 0 0 0,-1-1 0 0 0,0 0 0 0 0,-1-1 0 0 0,-1 0 0 0 0,6-12-104 0 0,-9 16 59 0 0,13-59 483 0 0,-46 75-2347 0 0,24 55 2175 0 0,56 85-280 0 0,-46-128-260 0 0,-1 1-1 0 0,0-1 1 0 0,-2 1 0 0 0,0 0-1 0 0,-1 1 1 0 0,-1-1-1 0 0,0 0 1 0 0,-2 1 0 0 0,0-1-1 0 0,-1 0 1 0 0,-1 0-1 0 0,-1 0 1 0 0,-1 0-1 0 0,-6 16 171 0 0,2-16-459 0 0,0 1-1 0 0,-2-2 1 0 0,0 1-1 0 0,-1-2 1 0 0,-1 0-1 0 0,0 0 1 0 0,-2-1-1 0 0,0-1 0 0 0,0 0 1 0 0,-11 7 459 0 0,-62 22-1456 0 0,86-43 1527 0 0,1 0 1 0 0,-1 0 0 0 0,1 0 0 0 0,-1-1-1 0 0,0 1 1 0 0,1-1 0 0 0,-1 1 0 0 0,0-1-1 0 0,1 1 1 0 0,-1-1 0 0 0,0 0 0 0 0,1 0-1 0 0,-1 0 1 0 0,0 0 0 0 0,1 0 0 0 0,-1 0-1 0 0,0 0 1 0 0,0-1 0 0 0,1 1 0 0 0,-1 0-1 0 0,1-1 1 0 0,-1 0 0 0 0,0 1-1 0 0,1-1 1 0 0,-1 0 0 0 0,1 0 0 0 0,-1 0-1 0 0,1 0 1 0 0,0 0 0 0 0,-1 0 0 0 0,1 0-1 0 0,0 0 1 0 0,0-1 0 0 0,0 1 0 0 0,0-1-72 0 0,13-80 3893 0 0,55-27-2519 0 0,-35 64-827 0 0,84-94-61 0 0,-111 134-581 0 0,-1 1 1 0 0,1 0 0 0 0,0 0 0 0 0,0 1-1 0 0,0-1 1 0 0,1 1 0 0 0,-1 0-1 0 0,1 0 1 0 0,0 1 0 0 0,0 0 0 0 0,0 0-1 0 0,0 0 1 0 0,0 1 0 0 0,0 0-1 0 0,0 0 1 0 0,0 0 0 0 0,1 1 0 0 0,-1 0-1 0 0,0 0 1 0 0,2 1 94 0 0,17 12-5713 0 0,-20-9 2483 0 0,1 0-5016 0 0</inkml:trace>
</inkml:ink>
</file>

<file path=ppt/ink/ink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1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 7050 0 0,'0'0'3144'0'0,"0"0"-2016"0"0,0 0-718 0 0,0 0 93 0 0,0 0 290 0 0,0 0 233 0 0,0 0 67 0 0,0 0-77 0 0,0 0-130 0 0,0 0-126 0 0,0 0-146 0 0,0 0-126 0 0,29 2-98 0 0,92 7-113 0 0,-1-20 153 0 0,-59-4-885 0 0,-22 0-3591 0 0,-31 12 1420 0 0,-2 3-2228 0 0,-4 0-3173 0 0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8.6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0 5601 0 0,'0'0'5172'0'0,"0"0"-2469"0"0,0 0-981 0 0,0 0-410 0 0,0 0-338 0 0,0 0-305 0 0,0 0-178 0 0,0 0-90 0 0,0 0-3 0 0,0 0 31 0 0,0 0 17 0 0,0 0-37 0 0,0 0-65 0 0,-12 35-38 0 0,-37 110-28 0 0,27-42 254 0 0,22-76-420 0 0,11 439 251 0 0,-11-384-480 0 0,-5-67-1219 0 0,1-26-3992 0 0,4-8-1088 0 0,0 9 1179 0 0,0 2 1009 0 0</inkml:trace>
</inkml:ink>
</file>

<file path=ppt/ink/ink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3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8794 0 0,'0'0'1203'0'0,"0"0"-19"0"0,0 0 147 0 0,0 0 109 0 0,0 0-50 0 0,0 0-160 0 0,0 0-192 0 0,0 0-189 0 0,0 0-161 0 0,0 0-149 0 0,0 0-138 0 0,0 0-124 0 0,0 0-102 0 0,34 0-90 0 0,110-1-50 0 0,-59-15-535 0 0,-60 5-372 0 0,18-3-3503 0 0,-16 5-2726 0 0,-12 5-710 0 0</inkml:trace>
</inkml:ink>
</file>

<file path=ppt/ink/ink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310 100 8570 0 0,'0'0'1892'0'0,"0"0"-399"0"0,0 0-235 0 0,0 0-109 0 0,0 0-166 0 0,0 0-269 0 0,0 0-235 0 0,0 0-147 0 0,0 0-44 0 0,0 0-1 0 0,0 0-24 0 0,0 0-18 0 0,-12 30-53 0 0,-40 97-56 0 0,-76 171-1572 0 0,42-120-7306 0 0,58-119 1430 0 0,25-51 6521 0 0</inkml:trace>
  <inkml:trace contextRef="#ctx0" brushRef="#br0" timeOffset="383.835">225 259 0 0 0,'0'0'375'0'0,"0"0"1258"0"0,0 0 244 0 0,0 0-102 0 0,0 0-179 0 0,0 0-111 0 0,0 0-60 0 0,0 0-98 0 0,0 0-99 0 0,0 0-159 0 0,0 0-253 0 0,0 0-265 0 0,0 0-229 0 0,6-22-166 0 0,16-66-94 0 0,-32 128 104 0 0,2 0 0 0 0,2 0 0 0 0,1 0 1 0 0,3 0-1 0 0,1 1 0 0 0,2 20-166 0 0,1-50-46 0 0,0 0 0 0 0,0 0 0 0 0,1-1 0 0 0,1 1 0 0 0,0-1 0 0 0,0 1 0 0 0,1-1 0 0 0,0 0 0 0 0,1-1 0 0 0,0 1 1 0 0,1-1-1 0 0,-1-1 0 0 0,2 1 0 0 0,-1-1 0 0 0,1 0 0 0 0,1-1 0 0 0,-1 0 0 0 0,1 0 0 0 0,5 2 46 0 0,-11-7 68 0 0,0-1-1 0 0,0 0 1 0 0,-1-1 0 0 0,1 1 0 0 0,0 0 0 0 0,0-1 0 0 0,0 0 0 0 0,0 1 0 0 0,0-1-1 0 0,0 0 1 0 0,0-1 0 0 0,0 1 0 0 0,0-1 0 0 0,0 1 0 0 0,0-1 0 0 0,0 0-1 0 0,0 0 1 0 0,0 0 0 0 0,-1 0 0 0 0,1 0 0 0 0,0-1 0 0 0,-1 1 0 0 0,1-1 0 0 0,-1 0-1 0 0,1 0 1 0 0,-1 0 0 0 0,0 0 0 0 0,0 0 0 0 0,0-1-68 0 0,52-75 2962 0 0,-46 65-2634 0 0,12-29 289 0 0,-1 0 1 0 0,-3-2-1 0 0,-1 0 0 0 0,7-36-617 0 0,18-54-78 0 0,-17 37-1350 0 0,-20 76-2353 0 0,-3 0-3371 0 0,0 20-3821 0 0</inkml:trace>
  <inkml:trace contextRef="#ctx0" brushRef="#br0" timeOffset="995.477">813 196 2849 0 0,'0'0'1163'0'0,"0"0"-129"0"0,0 0 91 0 0,0 0 208 0 0,0 0 126 0 0,0 0-44 0 0,0 0-207 0 0,0 0-225 0 0,0 0-150 0 0,0 0-57 0 0,0 0 12 0 0,0 0-25 0 0,0 0-71 0 0,0 20-123 0 0,2 64-123 0 0,-30 64 360 0 0,13-99-739 0 0,4-13-292 0 0,-2 0-1 0 0,-1-2 1 0 0,-2 1 0 0 0,-1-2-1 0 0,-8 11 226 0 0,-16 5-3924 0 0,18-25-4377 0 0,19-19 3344 0 0</inkml:trace>
  <inkml:trace contextRef="#ctx0" brushRef="#br0" timeOffset="1468.977">664 605 0 0 0,'0'0'1226'0'0,"0"0"97"0"0,0 0-2 0 0,0 0-53 0 0,0 0-33 0 0,0 0 11 0 0,0 0 12 0 0,0 0 0 0 0,0 0-56 0 0,19 12-103 0 0,64 35-131 0 0,-82-46-928 0 0,1 0 0 0 0,-1 0-1 0 0,0 0 1 0 0,1-1 0 0 0,-1 1-1 0 0,1 0 1 0 0,-1-1 0 0 0,1 1-1 0 0,-1-1 1 0 0,1 0 0 0 0,-1 0-1 0 0,1 1 1 0 0,-1-1 0 0 0,1 0-1 0 0,0 0 1 0 0,-1 0 0 0 0,1-1 0 0 0,-1 1-1 0 0,1 0 1 0 0,-1-1 0 0 0,1 1-1 0 0,-1 0 1 0 0,1-1 0 0 0,-1 0-1 0 0,1 1 1 0 0,-1-1 0 0 0,0 0-1 0 0,1 0 1 0 0,-1 0 0 0 0,0 0-1 0 0,0 0 1 0 0,1-1-40 0 0,4-2 197 0 0,24-21 20 0 0,-1-1 0 0 0,-2-1 0 0 0,0-1 0 0 0,-2-1 0 0 0,-1-2 0 0 0,-1 0 0 0 0,-2-2 0 0 0,-1 0 0 0 0,-2-1 0 0 0,-1-1-1 0 0,-2-1 1 0 0,6-22-217 0 0,0-31 142 0 0,-40 101-994 0 0,9 6 907 0 0,0 1 0 0 0,1 0 0 0 0,2 1 0 0 0,-1-1 0 0 0,2 2 0 0 0,1-1 1 0 0,1 0-1 0 0,0 1 0 0 0,1 0 0 0 0,2 0 0 0 0,0 0 0 0 0,1 0 1 0 0,1 0-1 0 0,1 0 0 0 0,1 0 0 0 0,1-1 0 0 0,1 4-55 0 0,47 192 626 0 0,-39-143-2177 0 0,-13-72 152 0 0,0-1-747 0 0,-1 0-2430 0 0,-2 0 2713 0 0,2 0 369 0 0,-1 0-3804 0 0</inkml:trace>
  <inkml:trace contextRef="#ctx0" brushRef="#br0" timeOffset="1733.612">1319 432 7274 0 0,'0'0'1589'0'0,"0"0"-134"0"0,0 0-13 0 0,0 0-11 0 0,0 0-182 0 0,0 0-246 0 0,0 0-253 0 0,0 0-258 0 0,-5 32-129 0 0,-16 102-114 0 0,13 24 222 0 0,8-148-1118 0 0,-3 9 365 0 0,-2-16-3521 0 0,-3-2-3770 0 0,6-1 2110 0 0</inkml:trace>
  <inkml:trace contextRef="#ctx0" brushRef="#br0" timeOffset="2047.683">1512 476 0 0 0,'0'0'297'0'0,"0"0"993"0"0,0 0 488 0 0,0 0 139 0 0,0 0-1 0 0,0 0-161 0 0,0 0-259 0 0,0 0-220 0 0,0 0-205 0 0,0 0-152 0 0,0 0-138 0 0,-28 29-106 0 0,-87 87-60 0 0,64-73 963 0 0,50-41-1515 0 0,1-1 1 0 0,-1 1-1 0 0,1 0 0 0 0,0 0 1 0 0,0 0-1 0 0,0 0 1 0 0,0 0-1 0 0,0 0 0 0 0,0 0 1 0 0,0 0-1 0 0,0 0 1 0 0,1 0-1 0 0,-1-1 1 0 0,1 1-1 0 0,-1 0 0 0 0,1 0 1 0 0,0 0-1 0 0,0-1 1 0 0,0 1-1 0 0,0 0 0 0 0,0-1 1 0 0,0 1-1 0 0,0-1 1 0 0,1 1-1 0 0,-1-1 1 0 0,1 0-1 0 0,-1 1 0 0 0,1-1 1 0 0,-1 0-1 0 0,1 0 1 0 0,-1 0-1 0 0,1 0 0 0 0,0 0 1 0 0,0-1-1 0 0,1 2-63 0 0,-1-1 116 0 0,99 41 2923 0 0,-3-7-3888 0 0,-91-34-76 0 0,5 0-4278 0 0,-8 2-4205 0 0</inkml:trace>
</inkml:ink>
</file>

<file path=ppt/ink/ink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2.4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253 26 9978 0 0,'0'0'1688'0'0,"0"0"-402"0"0,0 0-162 0 0,0 0 41 0 0,0 0 79 0 0,0 0-69 0 0,0 0-190 0 0,0 0-261 0 0,0 0-250 0 0,0 0-201 0 0,0 0-138 0 0,-3 8-63 0 0,-51 291 509 0 0,-29-2-1257 0 0,78-280 1559 0 0,-2 10-7533 0 0,16-41-843 0 0,-4 3 4179 0 0,-3 3-340 0 0</inkml:trace>
  <inkml:trace contextRef="#ctx0" brushRef="#br0" timeOffset="250.529">84 74 6665 0 0,'0'0'1026'0'0,"0"0"-179"0"0,0 0-119 0 0,0 0 61 0 0,0 0 110 0 0,0 0 64 0 0,0 0 45 0 0,0 0-19 0 0,0 0-60 0 0,0 0-89 0 0,0 0-99 0 0,0 0-119 0 0,0 0-119 0 0,36 2-89 0 0,113 4-66 0 0,-46-17 105 0 0,14-21-268 0 0,-44 10-2000 0 0,1 6-5846 0 0,-64 16 3696 0 0,-5 0-1543 0 0</inkml:trace>
  <inkml:trace contextRef="#ctx0" brushRef="#br0" timeOffset="502.78">1 446 4793 0 0,'0'0'2295'0'0,"0"0"-1165"0"0,0 0-19 0 0,0 0 338 0 0,0 0 172 0 0,0 0-105 0 0,0 0-292 0 0,32 0-280 0 0,101 0-209 0 0,35-11 663 0 0,-119 10-1522 0 0,15 0-1820 0 0,-23 4-6674 0 0,-31 0 1088 0 0</inkml:trace>
  <inkml:trace contextRef="#ctx0" brushRef="#br0" timeOffset="962.831">443 553 7122 0 0,'0'0'1368'0'0,"0"0"-387"0"0,0 0-224 0 0,0 0-37 0 0,0 0-32 0 0,0 0-44 0 0,0 0-61 0 0,0 0-71 0 0,0 0-68 0 0,0 0-59 0 0,0 0-73 0 0,0 0-48 0 0,-4 25-41 0 0,-19 123 67 0 0,21-134-1265 0 0,-10 68 2935 0 0,9-54-6079 0 0,3-1-6660 0 0,0-27 9399 0 0</inkml:trace>
  <inkml:trace contextRef="#ctx0" brushRef="#br0" timeOffset="1214.085">417 549 1952 0 0,'0'0'2052'0'0,"0"0"-1055"0"0,0 0-381 0 0,0 0 142 0 0,0 0 286 0 0,0 0 232 0 0,0 0 95 0 0,0 0 5 0 0,0 0-45 0 0,0 0-78 0 0,0 0-110 0 0,0 0-154 0 0,0 0-170 0 0,19 3-159 0 0,95 9 235 0 0,-40-17 88 0 0,-36 1-2693 0 0,0 2-6385 0 0,-38 3 4092 0 0,0 2-1704 0 0</inkml:trace>
  <inkml:trace contextRef="#ctx0" brushRef="#br0" timeOffset="1445.982">428 704 3825 0 0,'0'0'2470'0'0,"0"0"-1369"0"0,0 0-451 0 0,0 0 271 0 0,0 0 404 0 0,0 0 194 0 0,0 0-67 0 0,0 0-203 0 0,0 0-235 0 0,0 0-189 0 0,0 0-168 0 0,0 0-159 0 0,0 0-115 0 0,24 4-103 0 0,73 10-66 0 0,-1-14-717 0 0,-65-4-1774 0 0,-11 0-3927 0 0,-12 1-3195 0 0</inkml:trace>
</inkml:ink>
</file>

<file path=ppt/ink/ink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33.8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487 388 0 0 0,'0'0'212'0'0,"0"0"511"0"0,0 0 202 0 0,0 0 86 0 0,0 0-17 0 0,0 0-21 0 0,0 0-66 0 0,0 0-105 0 0,-6-13-7 0 0,-2-5-415 0 0,-22-44 2856 0 0,29 60-3018 0 0,0 0 0 0 0,-1 0 0 0 0,1 0 0 0 0,-1 1 1 0 0,1-1-1 0 0,-1 0 0 0 0,1 1 0 0 0,-1-1 0 0 0,0 1 0 0 0,0 0 0 0 0,1 0 0 0 0,-1-1 0 0 0,0 1 0 0 0,0 1 0 0 0,-1-1 0 0 0,1 0 0 0 0,0 0 0 0 0,0 1 0 0 0,0-1 0 0 0,0 1 0 0 0,-1-1 0 0 0,1 1 0 0 0,0 0 0 0 0,0 0 0 0 0,-2 0-218 0 0,-91 23 934 0 0,92-22-871 0 0,-180 73 1244 0 0,110-31-617 0 0,96-17-925 0 0,125 11 758 0 0,-144-37-504 0 0,-4 0-13 0 0,1 0 0 0 0,-1 0 0 0 0,1-1 0 0 0,0 1 0 0 0,-1 0 0 0 0,1 0 0 0 0,0 0 0 0 0,-1 0 0 0 0,1 0 0 0 0,-1 0 0 0 0,1 0 0 0 0,0 0 0 0 0,-1 0 0 0 0,1 1 0 0 0,0-1 0 0 0,-1 0 0 0 0,1 0 0 0 0,-1 0 0 0 0,1 1 0 0 0,0-1 0 0 0,-1 0 0 0 0,1 1 0 0 0,-1-1 0 0 0,1 1 0 0 0,-1-1 0 0 0,1 0 0 0 0,-1 1 0 0 0,0-1 0 0 0,1 1 0 0 0,-1-1 0 0 0,1 1 0 0 0,-1-1 0 0 0,0 1 0 0 0,1 0 0 0 0,-1-1 0 0 0,0 1 0 0 0,0-1 0 0 0,0 1 0 0 0,1 0 0 0 0,-1-1 0 0 0,0 1 0 0 0,0 0 0 0 0,0-1 0 0 0,0 1 0 0 0,0 0 0 0 0,0-1 0 0 0,0 1 0 0 0,0-1 0 0 0,0 1 0 0 0,-1 0 0 0 0,1-1 0 0 0,0 1 0 0 0,0 0 0 0 0,0-1 0 0 0,-1 1 0 0 0,1-1 0 0 0,0 1 0 0 0,-1-1 0 0 0,1 1 0 0 0,-1-1 0 0 0,1 1 0 0 0,0-1 0 0 0,-1 1 0 0 0,1-1 0 0 0,-1 1 0 0 0,1-1 0 0 0,-1 1-6 0 0,-164 145 654 0 0,158-140-630 0 0,3-4-13 0 0,0 0 0 0 0,1 0 0 0 0,-1 1 0 0 0,1-1 0 0 0,0 1-1 0 0,0 0 1 0 0,0 0 0 0 0,0 0 0 0 0,0 0 0 0 0,1 0 0 0 0,-1 1 0 0 0,1-1 0 0 0,0 1 0 0 0,0-1 0 0 0,0 1 0 0 0,1 0 0 0 0,-1 0 0 0 0,1 0 0 0 0,0 0 0 0 0,0 0 0 0 0,0 0 0 0 0,1 0 0 0 0,-1 0-1 0 0,1 1 1 0 0,0-1 0 0 0,0 0 0 0 0,0 0 0 0 0,1 0 0 0 0,1 4-11 0 0,1-5 26 0 0,0 0 0 0 0,1 0 0 0 0,-1 0 0 0 0,1-1 0 0 0,0 0-1 0 0,0 1 1 0 0,0-2 0 0 0,0 1 0 0 0,0 0 0 0 0,0-1 0 0 0,0 0 0 0 0,1 0 0 0 0,-1 0 0 0 0,1 0-1 0 0,-1-1 1 0 0,0 1 0 0 0,1-1 0 0 0,-1 0 0 0 0,1-1 0 0 0,-1 1 0 0 0,1-1 0 0 0,0 0-26 0 0,15 0 34 0 0,24-14-1119 0 0,-13-23-3530 0 0,-11-23-10160 0 0,-19 50 13539 0 0</inkml:trace>
  <inkml:trace contextRef="#ctx0" brushRef="#br0" timeOffset="270.019">246 1 8034 0 0,'0'0'1065'0'0,"0"0"-359"0"0,0 0-267 0 0,0 0-26 0 0,0 0 226 0 0,0 0 256 0 0,0 0 166 0 0,0 0 35 0 0,0 0-143 0 0,0 0-183 0 0,-11 32-171 0 0,-35 106-165 0 0,27-25 111 0 0,15 121 94 0 0,-9 91-531 0 0,-10-110-2641 0 0,26-205 40 0 0,2-5-5699 0 0,-2-2 3014 0 0</inkml:trace>
  <inkml:trace contextRef="#ctx0" brushRef="#br0" timeOffset="1001.134">944 170 3945 0 0,'0'0'1084'0'0,"0"0"-313"0"0,0 0-88 0 0,0 0 126 0 0,0 0 202 0 0,0 0 185 0 0,0 0 17 0 0,0 0-133 0 0,0 0-171 0 0,0 0-206 0 0,0 0-179 0 0,-10 33-129 0 0,-32 102-127 0 0,-49 171 315 0 0,50-199-347 0 0,41-106-84 0 0,0-1 119 0 0,0 0 91 0 0,3-31-31 0 0,1 0 0 0 0,2 1 0 0 0,1 0 0 0 0,1 0 0 0 0,2 0 0 0 0,12-24-331 0 0,151-393 504 0 0,-175 516-1233 0 0,-5-26 759 0 0,1 1 1 0 0,2 0-1 0 0,2 0 0 0 0,2 0 1 0 0,4 15-31 0 0,-3-47 17 0 0,1-1-1 0 0,0 0 1 0 0,1 0 0 0 0,0 0-1 0 0,1 0 1 0 0,1 0 0 0 0,-1-1-1 0 0,1 0 1 0 0,1 0 0 0 0,0 0-1 0 0,1 0 1 0 0,6 7-17 0 0,-11-16 67 0 0,-1 1-1 0 0,0-1 1 0 0,0 0 0 0 0,1 0-1 0 0,-1 0 1 0 0,0 0-1 0 0,1 0 1 0 0,-1 0 0 0 0,1 0-1 0 0,-1-1 1 0 0,1 1 0 0 0,-1 0-1 0 0,1-1 1 0 0,0 0 0 0 0,-1 1-1 0 0,1-1 1 0 0,0 0 0 0 0,-1 0-1 0 0,1 1 1 0 0,0-1 0 0 0,-1-1-1 0 0,1 1 1 0 0,0 0 0 0 0,-1 0-1 0 0,1-1 1 0 0,0 1-1 0 0,-1-1 1 0 0,1 1 0 0 0,0-1-1 0 0,-1 0 1 0 0,1 1 0 0 0,-1-1-1 0 0,0 0 1 0 0,1 0 0 0 0,-1 0-1 0 0,0 0 1 0 0,1 0 0 0 0,-1-1-1 0 0,0 1 1 0 0,0 0 0 0 0,0-1-1 0 0,0 1 1 0 0,0-1-67 0 0,46-71 2317 0 0,-43 66-2262 0 0,130-291 1376 0 0,-100 196-1494 0 0,-30 79-3192 0 0,-3 0-3382 0 0,-1 23 520 0 0,-2 0-2788 0 0</inkml:trace>
  <inkml:trace contextRef="#ctx0" brushRef="#br0" timeOffset="1288.087">1621 222 9994 0 0,'0'0'3201'0'0,"0"0"-1434"0"0,0 0-574 0 0,0 0-56 0 0,0 0-26 0 0,0 0-147 0 0,0 0-243 0 0,0 0-201 0 0,0 0-98 0 0,0 0-69 0 0,0 0-7 0 0,0 0-32 0 0,13 2-71 0 0,169 14 732 0 0,-164-16-1230 0 0,8 0-1237 0 0,-11 0-4567 0 0,-15-1 484 0 0,0-1 1776 0 0,0 2-2282 0 0</inkml:trace>
  <inkml:trace contextRef="#ctx0" brushRef="#br0" timeOffset="1540.883">1533 461 5329 0 0,'0'0'1162'0'0,"0"0"127"0"0,0 0 289 0 0,0 0 194 0 0,0 0-27 0 0,0 0-181 0 0,0 0-246 0 0,0 0-241 0 0,0 0-245 0 0,34 6-237 0 0,106 15-197 0 0,-43-23-117 0 0,-7-18-879 0 0,-52 10-2091 0 0,-3 0-3506 0 0,-24 7-3263 0 0</inkml:trace>
  <inkml:trace contextRef="#ctx0" brushRef="#br0" timeOffset="2101.418">2089 601 3929 0 0,'0'0'2091'0'0,"0"0"-493"0"0,0 0 199 0 0,0 0 293 0 0,0 0 23 0 0,0 0-304 0 0,0 0-419 0 0,0 0-281 0 0,0 0-186 0 0,0 0-154 0 0,0 0-120 0 0,0 0-102 0 0,0 0-84 0 0,4-19-47 0 0,15-60-18 0 0,13-1 543 0 0,-27 62-902 0 0,2 1 1 0 0,0-1 0 0 0,1 1 0 0 0,1 1-1 0 0,0-1 1 0 0,2 2 0 0 0,-1-1 0 0 0,2 2-1 0 0,0-1 1 0 0,1 1 0 0 0,8-6-40 0 0,-18 17-50 0 0,0 1 0 0 0,1-1 0 0 0,-1 1 0 0 0,1 0 0 0 0,-1-1 0 0 0,1 2 0 0 0,0-1 1 0 0,0 0-1 0 0,0 1 0 0 0,0 0 0 0 0,0 0 0 0 0,0 0 0 0 0,0 0 0 0 0,0 0 0 0 0,1 1 0 0 0,-1 0 0 0 0,0 0 0 0 0,1 0 50 0 0,16 45-417 0 0,-5 68 351 0 0,-16-112 71 0 0,0 1-1 0 0,0-1 0 0 0,1 0 0 0 0,-1 0 0 0 0,1 1 0 0 0,-1-1 0 0 0,1 0 1 0 0,0 0-1 0 0,-1 0 0 0 0,1 0 0 0 0,0 0 0 0 0,0 0 0 0 0,0 0 0 0 0,0 0 1 0 0,0 0-1 0 0,0 0 0 0 0,0 0 0 0 0,0 0 0 0 0,0-1 0 0 0,0 1 0 0 0,0 0 1 0 0,1-1-1 0 0,-1 1 0 0 0,0-1 0 0 0,0 0 0 0 0,1 1 0 0 0,-1-1 0 0 0,0 0 1 0 0,0 0-1 0 0,1 0 0 0 0,-1 1 0 0 0,0-1 0 0 0,1-1 0 0 0,-1 1 0 0 0,0 0 1 0 0,1 0-1 0 0,-1 0 0 0 0,0-1 0 0 0,1 1 0 0 0,-1-1 0 0 0,0 1 0 0 0,1-1-4 0 0,51-29 166 0 0,135-112-270 0 0,-104 104 18 0 0,-82 57 91 0 0,-45 205 184 0 0,56-173-1757 0 0,20-39-3961 0 0,-4-12-3193 0 0,-19 0 2110 0 0</inkml:trace>
  <inkml:trace contextRef="#ctx0" brushRef="#br0" timeOffset="5637.915">3328 240 0 0 0,'0'0'247'0'0,"0"0"666"0"0,0 0 350 0 0,0 0 323 0 0,0 0 205 0 0,0 0-61 0 0,0 0-182 0 0,0 0-208 0 0,0 0-188 0 0,0 0-147 0 0,0 0-120 0 0,-9-5-97 0 0,-44-26 1075 0 0,44 31-1792 0 0,-1 1 0 0 0,1 0 0 0 0,-1 0 0 0 0,1 1 0 0 0,-1 0 0 0 0,1 1 0 0 0,0 0 0 0 0,0 1 0 0 0,0 0 0 0 0,1 0 0 0 0,0 0 0 0 0,-1 1 0 0 0,1 1 0 0 0,1-1 0 0 0,-1 1 0 0 0,1 1 0 0 0,0-1 0 0 0,0 1 0 0 0,1 0 0 0 0,0 1 0 0 0,0-1 0 0 0,1 1 0 0 0,0 1-71 0 0,2-6-5 0 0,0 1 0 0 0,0-1 0 0 0,0 1 0 0 0,0 0 0 0 0,1 0-1 0 0,-1 0 1 0 0,1 0 0 0 0,0 0 0 0 0,1 1 0 0 0,-1-1 0 0 0,1 0 0 0 0,-1 1 0 0 0,1-1 0 0 0,1 1 0 0 0,-1 0 0 0 0,1-1 0 0 0,0 1 0 0 0,0 0 0 0 0,0-1 0 0 0,0 1 0 0 0,1 0 0 0 0,0-1-1 0 0,0 1 1 0 0,0-1 0 0 0,0 1 0 0 0,1-1 0 0 0,0 0 0 0 0,0 0 0 0 0,0 1 0 0 0,0-1 0 0 0,1 0 0 0 0,0-1 0 0 0,-1 1 0 0 0,1 0 0 0 0,1-1 0 0 0,-1 0 0 0 0,0 0 0 0 0,1 0 0 0 0,0 0 0 0 0,0 0-1 0 0,-1-1 1 0 0,2 1 0 0 0,-1-1 0 0 0,0 0 0 0 0,0-1 0 0 0,1 1 0 0 0,-1-1 0 0 0,2 1 5 0 0,2-1 71 0 0,-1 1 57 0 0,0-1 0 0 0,1 0 0 0 0,-1 0 0 0 0,0-1 0 0 0,0 0 0 0 0,0 0 0 0 0,1 0 0 0 0,-1-1 0 0 0,0 0 0 0 0,0-1 0 0 0,0 0 0 0 0,0 0 0 0 0,0 0 0 0 0,0-1 0 0 0,-1 0 0 0 0,1 0 0 0 0,-1 0 0 0 0,3-3-128 0 0,115-131 896 0 0,-53 23-858 0 0,-66 221-1644 0 0,13 229 367 0 0,-18-302 1057 0 0,-2 0-1 0 0,-2 1 1 0 0,-1-1 0 0 0,-1-1-1 0 0,-2 1 1 0 0,-1-1 0 0 0,-2-1-1 0 0,-3 4 183 0 0,11-25 45 0 0,-1-1 0 0 0,-1 1 1 0 0,0-1-1 0 0,0 0 0 0 0,-1-1 0 0 0,0 1 0 0 0,-1-1 0 0 0,0 0 0 0 0,0-1 0 0 0,-1 1 0 0 0,0-1 0 0 0,-1-1 1 0 0,1 0-1 0 0,-2 0 0 0 0,1-1 0 0 0,-1 0 0 0 0,1 0 0 0 0,-2-1 0 0 0,1-1 0 0 0,0 1 0 0 0,-1-2 0 0 0,0 1 1 0 0,0-2-1 0 0,0 1 0 0 0,0-2 0 0 0,0 1 0 0 0,-1-1 0 0 0,-10-1-45 0 0,19 0 50 0 0,1 0-1 0 0,-1-1 1 0 0,0 1-1 0 0,1 0 1 0 0,-1-1 0 0 0,0 0-1 0 0,1 0 1 0 0,-1 1-1 0 0,1-1 1 0 0,-1-1-1 0 0,1 1 1 0 0,0 0 0 0 0,-1-1-1 0 0,1 1 1 0 0,0-1-1 0 0,0 0 1 0 0,0 1-1 0 0,0-1 1 0 0,0 0 0 0 0,1 0-1 0 0,-1 0 1 0 0,1-1-1 0 0,-1 1 1 0 0,1 0-1 0 0,0-1 1 0 0,-1 1 0 0 0,1-1-1 0 0,0 1 1 0 0,1-1-1 0 0,-1 1 1 0 0,0-1-1 0 0,1 0 1 0 0,0 1 0 0 0,-1-1-1 0 0,1 0 1 0 0,0 1-1 0 0,0-1 1 0 0,1 0-1 0 0,-1 0-49 0 0,1-6 67 0 0,1 1 0 0 0,0-1 0 0 0,0 0-1 0 0,1 1 1 0 0,0 0 0 0 0,1 0-1 0 0,0 0 1 0 0,0 0 0 0 0,0 0 0 0 0,1 1-1 0 0,3-4-66 0 0,26-25 36 0 0,1 1-1 0 0,3 2 1 0 0,0 1-1 0 0,2 2 1 0 0,1 2-1 0 0,1 2 0 0 0,33-14-35 0 0,62-23-1480 0 0,-78 41-6704 0 0,-47 18-2444 0 0</inkml:trace>
</inkml:ink>
</file>

<file path=ppt/ink/ink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49.0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41 888 0 0,'0'0'1571'0'0,"0"0"54"0"0,0 0 56 0 0,0 0-4 0 0,0 0-161 0 0,0 0-218 0 0,0 0-246 0 0,0 0-225 0 0,0 0-182 0 0,0 0-167 0 0,0 0-122 0 0,1-5-104 0 0,-1 3-225 0 0,0 1-1 0 0,0-1 1 0 0,0 1 0 0 0,1-1 0 0 0,-1 1 0 0 0,1-1 0 0 0,-1 1 0 0 0,1-1 0 0 0,-1 1 0 0 0,1 0 0 0 0,0-1 0 0 0,-1 1 0 0 0,1 0 0 0 0,0 0 0 0 0,0-1-1 0 0,0 1 1 0 0,0 0 0 0 0,0 0 0 0 0,0 0 0 0 0,0 0 0 0 0,1 0 0 0 0,-1 0 0 0 0,0 1 0 0 0,0-1 0 0 0,1 0 0 0 0,-1 1 0 0 0,0-1 0 0 0,1 1-1 0 0,-1-1 1 0 0,1 1 0 0 0,-1 0 0 0 0,1-1 0 0 0,-1 1 0 0 0,1 0 0 0 0,-1 0 0 0 0,1 0 0 0 0,1 0-27 0 0,142 0 2051 0 0,-136 1-2010 0 0,1 0 0 0 0,-1 1-1 0 0,0 0 1 0 0,1 0 0 0 0,-1 1 0 0 0,0 0 0 0 0,-1 1 0 0 0,1 0-1 0 0,0 0 1 0 0,-1 1 0 0 0,0 0 0 0 0,0 1 0 0 0,-1-1 0 0 0,0 1-1 0 0,1 1 1 0 0,-2-1 0 0 0,1 1 0 0 0,-1 1 0 0 0,0-1 0 0 0,-1 1-1 0 0,4 6-40 0 0,-3 5 122 0 0,-1 0 0 0 0,0 0 0 0 0,-2 1 0 0 0,0-1 0 0 0,-1 1 0 0 0,-1-1-1 0 0,0 1 1 0 0,-2 0 0 0 0,-1 0 0 0 0,0-1 0 0 0,-1 1 0 0 0,-1-1 0 0 0,-1 0-1 0 0,-1 0 1 0 0,0 0 0 0 0,-7 11-122 0 0,-20 90 339 0 0,12 68 240 0 0,20-175-515 0 0,1-1 0 0 0,0 1 0 0 0,1-1 0 0 0,1 1 0 0 0,0-1 1 0 0,0 1-1 0 0,1-1 0 0 0,1 0 0 0 0,0 0 0 0 0,1-1 0 0 0,4 9-64 0 0,-1-6 141 0 0,1-1 0 0 0,0 0 1 0 0,1-1-1 0 0,0 0 0 0 0,1 0 0 0 0,1-1 0 0 0,-1 0 0 0 0,2-1 0 0 0,-1-1 0 0 0,1 0 0 0 0,1-1 1 0 0,0 0-1 0 0,0-1 0 0 0,0 0 0 0 0,1-2 0 0 0,7 3-141 0 0,21-1 1224 0 0,-43-7-968 0 0,0 0 18 0 0,0 0-12 0 0,0 0-20 0 0,0 0-17 0 0,0 0-9 0 0,0 0-10 0 0,0 0-20 0 0,-2-1-178 0 0,0-1-1 0 0,0 0 1 0 0,0 0-1 0 0,0 1 0 0 0,0-1 1 0 0,-1 1-1 0 0,1 0 1 0 0,0-1-1 0 0,-1 1 0 0 0,1 0 1 0 0,-1 1-1 0 0,0-1 1 0 0,1 0-1 0 0,-1 1 0 0 0,1-1 1 0 0,-1 1-1 0 0,0 0 1 0 0,0 0-1 0 0,1 0 0 0 0,-1 0 1 0 0,0 1-1 0 0,1-1 1 0 0,-1 1-1 0 0,0-1 0 0 0,1 1 1 0 0,-1 0-8 0 0,-10 0 74 0 0,8 0-80 0 0,1 1-1 0 0,-1-1 1 0 0,0 1-1 0 0,1 0 1 0 0,0 0-1 0 0,0 1 1 0 0,-1 0 0 0 0,2-1-1 0 0,-1 1 1 0 0,0 1-1 0 0,0-1 1 0 0,1 0-1 0 0,0 1 1 0 0,0 0 0 0 0,0 0-1 0 0,0 0 1 0 0,0 0-1 0 0,1 0 1 0 0,0 0-1 0 0,0 1 1 0 0,0-1 0 0 0,0 1-1 0 0,0 3 7 0 0,1 1-3 0 0,1 0 0 0 0,0 1 1 0 0,0-1-1 0 0,1 1 0 0 0,0-1 0 0 0,1 0 0 0 0,0 0 0 0 0,0 0 1 0 0,1 0-1 0 0,0 0 0 0 0,1 0 0 0 0,0-1 0 0 0,0 1 0 0 0,1-1 1 0 0,0 0-1 0 0,0 0 0 0 0,1-1 0 0 0,3 4 3 0 0,31 55-10 0 0,-35-57 26 0 0,0 0 0 0 0,0 0 1 0 0,-1 0-1 0 0,0 1 0 0 0,-1 0 0 0 0,0 0 1 0 0,0 0-1 0 0,-1 0 0 0 0,0 0 1 0 0,-1 0-1 0 0,-1 1 0 0 0,1-1 1 0 0,-1 0-1 0 0,-1 1 0 0 0,0-1 0 0 0,-1 0 1 0 0,0 0-1 0 0,0 0 0 0 0,-1 0 1 0 0,0 0-1 0 0,-1 0 0 0 0,0-1 0 0 0,-3 5-16 0 0,-1-2 18 0 0,-2 0 0 0 0,1 0-1 0 0,-2-1 1 0 0,1 0-1 0 0,-1-1 1 0 0,-1-1 0 0 0,0 1-1 0 0,0-2 1 0 0,-1 0-1 0 0,0 0 1 0 0,-1-1-1 0 0,1-1 1 0 0,-1 0 0 0 0,-1-1-1 0 0,1 0 1 0 0,-1-1-1 0 0,1-1 1 0 0,-1-1-1 0 0,0 0 1 0 0,0 0 0 0 0,0-2-1 0 0,-1 0-17 0 0,-46-12-1417 0 0,45-27-3104 0 0,17 11-6502 0 0,0 19 473 0 0</inkml:trace>
  <inkml:trace contextRef="#ctx0" brushRef="#br0" timeOffset="435.244">871 892 1240 0 0,'0'0'3850'0'0,"0"0"-2111"0"0,0 0-628 0 0,0 0 150 0 0,0 0 242 0 0,0 0 112 0 0,0 0-79 0 0,0 0-125 0 0,0 0-152 0 0,0 0-164 0 0,0 0-118 0 0,0 0-123 0 0,0 0-103 0 0,29 0-71 0 0,92 0-68 0 0,-29-4 715 0 0,36-10-507 0 0,-120 12-111 0 0,-2 0-4418 0 0,-6 2-9193 0 0,-1 0 5163 0 0</inkml:trace>
  <inkml:trace contextRef="#ctx0" brushRef="#br0" timeOffset="681.921">863 1120 9066 0 0,'0'0'1031'0'0,"0"0"-160"0"0,0 0 296 0 0,0 0 404 0 0,0 0 173 0 0,0 0-114 0 0,0 0-250 0 0,0 0-282 0 0,0 0-264 0 0,0 0-199 0 0,36 0-215 0 0,116-1-136 0 0,82-20 242 0 0,-100 6-2959 0 0,-117 13-383 0 0,-8-3-6177 0 0,-7 5 978 0 0</inkml:trace>
  <inkml:trace contextRef="#ctx0" brushRef="#br0" timeOffset="1201.668">998 615 6457 0 0,'0'0'1339'0'0,"0"0"-236"0"0,0 0-141 0 0,0 0-25 0 0,0 0-37 0 0,0 0 30 0 0,0 0 46 0 0,0 0 39 0 0,0 0 80 0 0,0 0-67 0 0,0 0-117 0 0,0 0-100 0 0,0 0-103 0 0,23 19-57 0 0,74 57-39 0 0,8-15 795 0 0,-70-47-1099 0 0,190 81 595 0 0,-222-94-898 0 0,-1 0 0 0 0,1 0 0 0 0,-1 0 0 0 0,1 0 0 0 0,-1 0 0 0 0,0 1 0 0 0,0-1 0 0 0,1 1 0 0 0,-1 0 0 0 0,0 0 0 0 0,0 0 0 0 0,0 0 1 0 0,-1 0-1 0 0,1 0 0 0 0,0 0 0 0 0,-1 0 0 0 0,0 1 0 0 0,1-1 0 0 0,-1 1 0 0 0,0-1 0 0 0,0 1 0 0 0,0-1 0 0 0,0 1 0 0 0,-1 0 0 0 0,1-1 0 0 0,-1 1 0 0 0,0 0 0 0 0,0-1 0 0 0,0 1 0 0 0,0 0 0 0 0,0 0 0 0 0,0-1 0 0 0,-1 1 0 0 0,1 0 0 0 0,-1-1 1 0 0,0 1-1 0 0,0-1 0 0 0,0 1 0 0 0,0-1 0 0 0,0 1 0 0 0,0-1 0 0 0,-1 1 0 0 0,1-1 0 0 0,-1 0 0 0 0,0 0 0 0 0,0 1-5 0 0,-21 26 105 0 0,-1-2-1 0 0,-2 0 1 0 0,-1-1-1 0 0,0-2 1 0 0,-2 0 0 0 0,-1-2-105 0 0,-55 48 179 0 0,-9 16-589 0 0,86-61-1674 0 0,8-14-7332 0 0,0-7 4122 0 0,0-4-1594 0 0</inkml:trace>
</inkml:ink>
</file>

<file path=ppt/ink/ink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53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113 23 1608 0 0,'0'0'2214'0'0,"0"0"-819"0"0,0 0-196 0 0,0 0 173 0 0,0 0 158 0 0,0 0 41 0 0,0 0-175 0 0,0 0-306 0 0,0 0-333 0 0,0 0-251 0 0,0 0-215 0 0,-3 2-145 0 0,1-2-119 0 0,1 1 0 0 0,0 0 0 0 0,-1 0 0 0 0,1 0-1 0 0,0 0 1 0 0,0 1 0 0 0,0-1 0 0 0,0 0 0 0 0,0 0 0 0 0,0 1 0 0 0,0-1-1 0 0,0 1 1 0 0,1-1 0 0 0,-1 1 0 0 0,0-1 0 0 0,1 1 0 0 0,-1-1 0 0 0,1 1-1 0 0,0-1 1 0 0,-1 1 0 0 0,1 0 0 0 0,0-1 0 0 0,0 1 0 0 0,0 0-1 0 0,0-1 1 0 0,0 1 0 0 0,1-1 0 0 0,-1 1 0 0 0,0 0 0 0 0,1 0-27 0 0,6 243 2180 0 0,-9-178-2072 0 0,-4 1 0 0 0,-3-1 0 0 0,-2 0-1 0 0,-4-1 1 0 0,-2-1 0 0 0,-7 13-108 0 0,9-42-1923 0 0,15-35 837 0 0,0-1-306 0 0,3-9-1982 0 0,21-33-4720 0 0,-18 30 5255 0 0</inkml:trace>
  <inkml:trace contextRef="#ctx0" brushRef="#br0" timeOffset="279.39">39 107 0 0 0,'0'0'543'0'0,"0"0"237"0"0,0 0 209 0 0,0 0 401 0 0,0 0 341 0 0,0 0 108 0 0,0 0-84 0 0,0 0-168 0 0,0 0-164 0 0,0 0-134 0 0,0 0-140 0 0,0 0-166 0 0,0 0-127 0 0,30-6-144 0 0,94-20-136 0 0,-7-4 686 0 0,61-14-2561 0 0,-179 62-3654 0 0,-14 4-2621 0 0,10-15 2536 0 0</inkml:trace>
  <inkml:trace contextRef="#ctx0" brushRef="#br0" timeOffset="528.722">34 406 2417 0 0,'0'0'1896'0'0,"0"0"-848"0"0,0 0 51 0 0,0 0 427 0 0,0 0 263 0 0,0 0-43 0 0,0 0-247 0 0,0 0-248 0 0,0 0-248 0 0,0 0-208 0 0,0 0-186 0 0,32-6-167 0 0,97-17-130 0 0,-39 4 599 0 0,-46 10-3066 0 0,-10 7-7934 0 0,-28 2 3990 0 0</inkml:trace>
  <inkml:trace contextRef="#ctx0" brushRef="#br0" timeOffset="880.398">323 667 5521 0 0,'0'0'1172'0'0,"0"0"-582"0"0,0 0-46 0 0,0 0 300 0 0,0 0 180 0 0,0 0-9 0 0,0 0-149 0 0,0 0-202 0 0,0 0-191 0 0,0 0-123 0 0,0 0-107 0 0,0 0-65 0 0,0 0-43 0 0,-3 33-38 0 0,-9 102-5 0 0,9-65 536 0 0,3-47-7438 0 0,2-23 138 0 0,-1 0 5718 0 0</inkml:trace>
  <inkml:trace contextRef="#ctx0" brushRef="#br0" timeOffset="1184.975">327 656 2697 0 0,'0'0'1709'0'0,"0"0"-634"0"0,0 0-171 0 0,0 0 222 0 0,0 0 252 0 0,0 0 127 0 0,0 0-34 0 0,0 0-136 0 0,0 0-179 0 0,0 0-249 0 0,0 0-220 0 0,0 0-183 0 0,0 0-164 0 0,19 1-108 0 0,59 0-62 0 0,38-14-313 0 0,-81 13-2166 0 0,-23 0-1604 0 0,0 0-3853 0 0,-10 0 4701 0 0</inkml:trace>
  <inkml:trace contextRef="#ctx0" brushRef="#br0" timeOffset="1451.291">343 822 2529 0 0,'0'0'1113'0'0,"0"0"-371"0"0,0 0-40 0 0,0 0 152 0 0,0 0 166 0 0,0 0 163 0 0,0 0 92 0 0,0 0 43 0 0,0 0-33 0 0,0 0-150 0 0,0 0-184 0 0,0 0-188 0 0,0 0-171 0 0,20 0-145 0 0,98 0 28 0 0,-58-6-461 0 0,-40 5-2885 0 0,1 0-4293 0 0,-15 1 801 0 0</inkml:trace>
</inkml:ink>
</file>

<file path=ppt/ink/ink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55.6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1 299 4465 0 0,'0'0'1316'0'0,"0"0"-33"0"0,0 0 65 0 0,0 0 89 0 0,0 0-26 0 0,0 0-204 0 0,0 0-274 0 0,0 0-235 0 0,0 0-118 0 0,0 0-27 0 0,0 0 45 0 0,0 0 7 0 0,12 0-29 0 0,92-7 1063 0 0,49-8-137 0 0,-87 13-1481 0 0,1 0-3854 0 0,-54 4-352 0 0,-7 1-4296 0 0,-4 0 4808 0 0</inkml:trace>
  <inkml:trace contextRef="#ctx0" brushRef="#br0" timeOffset="250.183">19 483 5817 0 0,'0'0'1922'0'0,"0"0"-1123"0"0,0 0-235 0 0,0 0 365 0 0,0 0 364 0 0,0 0 82 0 0,0 0-119 0 0,0 0-197 0 0,0 0-240 0 0,0 0-178 0 0,0 0-154 0 0,33-4-154 0 0,102-11-129 0 0,-42 3-74 0 0,-29 4-2006 0 0,-18 7-5706 0 0,-38 1-588 0 0</inkml:trace>
  <inkml:trace contextRef="#ctx0" brushRef="#br0" timeOffset="3230.038">489 582 512 0 0,'0'0'863'0'0,"0"0"22"0"0,0 0 164 0 0,0 0 259 0 0,0 0 155 0 0,0 0 33 0 0,0 0-93 0 0,0 0-169 0 0,0 0-166 0 0,0 0-126 0 0,0 0-141 0 0,-3-6-74 0 0,0 1-475 0 0,1 0 1 0 0,0 0-1 0 0,0 0 1 0 0,1 0-1 0 0,0-1 1 0 0,0 1-1 0 0,0 0 0 0 0,0-1 1 0 0,1 1-1 0 0,0 0 1 0 0,0-1-1 0 0,0 1 1 0 0,1 0-1 0 0,0-1-252 0 0,7-22 372 0 0,2 0 1 0 0,1 1-1 0 0,1 0 1 0 0,2 1-1 0 0,0 1 1 0 0,2 0-1 0 0,5-5-372 0 0,-10 13 9 0 0,2 0 1 0 0,0 2-1 0 0,0-1 0 0 0,2 2 0 0 0,0 0 0 0 0,0 1 0 0 0,14-9-9 0 0,-28 21-26 0 0,0-1-1 0 0,0 1 0 0 0,1 0 1 0 0,-1 0-1 0 0,0 0 0 0 0,1 0 1 0 0,-1 0-1 0 0,0 0 0 0 0,1 0 1 0 0,-1 1-1 0 0,1-1 0 0 0,-1 0 1 0 0,1 1-1 0 0,0 0 0 0 0,-1-1 0 0 0,1 1 1 0 0,0 0-1 0 0,-1-1 0 0 0,1 1 1 0 0,0 0-1 0 0,-1 0 0 0 0,1 1 1 0 0,0-1-1 0 0,-1 0 0 0 0,1 0 1 0 0,-1 1-1 0 0,1-1 0 0 0,0 1 1 0 0,-1-1-1 0 0,1 1 0 0 0,-1 0 1 0 0,1 0-1 0 0,0 0 27 0 0,19 201 301 0 0,-15-140-273 0 0,-6-62-42 0 0,32-36 273 0 0,130-167-461 0 0,-76 122-106 0 0,-85 80 291 0 0,-1 0-1 0 0,1 1 1 0 0,0-1-1 0 0,-1 0 1 0 0,1 0-1 0 0,0 1 1 0 0,0-1-1 0 0,-1 1 1 0 0,1-1-1 0 0,0 0 1 0 0,0 1-1 0 0,0-1 1 0 0,0 1-1 0 0,0 0 1 0 0,-1-1-1 0 0,1 1 1 0 0,0 0-1 0 0,0 0 1 0 0,0-1-1 0 0,0 1 1 0 0,0 0-1 0 0,0 0 1 0 0,0 0-1 0 0,0 0 1 0 0,0 0-1 0 0,0 0 1 0 0,0 1-1 0 0,0-1 1 0 0,0 0-1 0 0,0 0 1 0 0,0 1-1 0 0,0-1 1 0 0,0 0 0 0 0,0 1-1 0 0,0-1 1 0 0,-1 1-1 0 0,1 0 1 0 0,0-1-1 0 0,0 1 1 0 0,0-1-1 0 0,-1 1 1 0 0,1 0-1 0 0,0 0 1 0 0,-1-1-1 0 0,1 1 1 0 0,-1 0-1 0 0,1 0 1 0 0,-1 0-1 0 0,1 0 1 0 0,-1 0-1 0 0,0 0 1 0 0,1 0-1 0 0,-1-1 1 0 0,0 1-1 0 0,0 0 1 0 0,0 0 17 0 0,12 65 61 0 0,-11-56-11 0 0,1 163 81 0 0,-8-137-1014 0 0,-1-14-5883 0 0,6-21 2107 0 0,0-1-1436 0 0</inkml:trace>
  <inkml:trace contextRef="#ctx0" brushRef="#br0" timeOffset="3857.009">1518 71 5425 0 0,'0'0'792'0'0,"0"0"-74"0"0,0 0 94 0 0,0 0 186 0 0,0 0 150 0 0,0 0-12 0 0,0 0-125 0 0,0 0-190 0 0,0 0-179 0 0,0 0-175 0 0,0 0-186 0 0,0 0-145 0 0,-31 23-93 0 0,-95 73-38 0 0,84-50-5 0 0,40-38 5 0 0,-2 1-49 0 0,1 0 0 0 0,1 1 0 0 0,-1-1-1 0 0,2 0 1 0 0,-1 1 0 0 0,1-1 0 0 0,0 1-1 0 0,1-1 1 0 0,1 1 0 0 0,-1-1 0 0 0,2 6 44 0 0,0-14 29 0 0,0 0 0 0 0,-1 1 0 0 0,1-1 1 0 0,0 0-1 0 0,0 0 0 0 0,0 0 0 0 0,0 0 1 0 0,1-1-1 0 0,-1 1 0 0 0,0 0 0 0 0,0-1 1 0 0,0 0-1 0 0,1 1 0 0 0,-1-1 0 0 0,0 0 1 0 0,0 0-1 0 0,1 0 0 0 0,-1-1 1 0 0,0 1-1 0 0,0 0 0 0 0,0-1 0 0 0,1 1 1 0 0,-1-1-1 0 0,0 0 0 0 0,0 0 0 0 0,0 0 1 0 0,0 0-1 0 0,0 0 0 0 0,0 0 0 0 0,-1-1 1 0 0,1 1-1 0 0,0-1-29 0 0,253-238 755 0 0,-255 241-770 0 0,-1 0 0 0 0,1 0 0 0 0,0 0 0 0 0,-1 0 0 0 0,1 1 0 0 0,0-1 0 0 0,0 0 0 0 0,0 0 0 0 0,0 0 0 0 0,0 1 0 0 0,0-1 0 0 0,0 0 0 0 0,0 0 0 0 0,1 0 0 0 0,-1 0 0 0 0,0 1 0 0 0,1-1 0 0 0,-1 0 0 0 0,1 0 0 0 0,-1 0 0 0 0,1 0 0 0 0,0 0 0 0 0,-1 0 0 0 0,1 0 0 0 0,0 0 0 0 0,0 0 0 0 0,0-1 0 0 0,-1 1 0 0 0,1 0 0 0 0,0 0 0 0 0,0-1 0 0 0,0 1 0 0 0,0-1 0 0 0,0 1 0 0 0,0-1 0 0 0,1 1 0 0 0,-1-1 0 0 0,0 1 0 0 0,0-1 0 0 0,0 0 0 0 0,0 0 0 0 0,0 1 0 0 0,1-1 0 0 0,-1 0 0 0 0,0 0 0 0 0,0 0 0 0 0,0-1 0 0 0,1 1 0 0 0,-1 0 0 0 0,0 0 0 0 0,0-1 0 0 0,0 1 0 0 0,0 0 0 0 0,0-1 0 0 0,0 1 0 0 0,0-1 0 0 0,1 0 0 0 0,-1 1 0 0 0,-1-1 0 0 0,1 0 0 0 0,0 1 0 0 0,0-1 0 0 0,0 0 0 0 0,0 0 0 0 0,0 0 0 0 0,-1 0 0 0 0,1 0 0 0 0,0 0 0 0 0,-1 0 0 0 0,1-1 15 0 0,-2 95-74 0 0,-5-1 0 0 0,-3 0-1 0 0,-17 66 75 0 0,6-69-180 0 0,-3-2 0 0 0,-4 0 0 0 0,-11 17 180 0 0,31-86 21 0 0,-1-1-1 0 0,-1 1 0 0 0,0-1 0 0 0,-2-1 1 0 0,0 0-1 0 0,0 0 0 0 0,-2-1 0 0 0,0-1 1 0 0,-1 0-1 0 0,-5 4-20 0 0,17-16 8 0 0,0 0 0 0 0,1 0 1 0 0,-1-1-1 0 0,0 1 0 0 0,0-1 0 0 0,1 1 1 0 0,-1-1-1 0 0,-1 0 0 0 0,1 1 0 0 0,0-1 1 0 0,0 0-1 0 0,0-1 0 0 0,0 1 0 0 0,-1 0 0 0 0,1-1 1 0 0,0 1-1 0 0,-1-1 0 0 0,1 0 0 0 0,0 1 1 0 0,-1-1-1 0 0,1 0 0 0 0,0-1 0 0 0,-1 1 0 0 0,1 0 1 0 0,-1-1-1 0 0,1 1 0 0 0,0-1 0 0 0,0 0 1 0 0,-1 0-1 0 0,1 0 0 0 0,0 0 0 0 0,0 0 1 0 0,0 0-1 0 0,0 0 0 0 0,0-1 0 0 0,0 1 0 0 0,1-1 1 0 0,-1 0-1 0 0,0 1 0 0 0,1-1 0 0 0,-1 0 1 0 0,1 0-1 0 0,-1 0 0 0 0,1 0 0 0 0,0 0 0 0 0,0 0 1 0 0,-1-2-9 0 0,1-19 75 0 0,1-1 0 0 0,1 1 0 0 0,2 0 0 0 0,0 0 0 0 0,1 0 1 0 0,1 1-1 0 0,1-1 0 0 0,1 1 0 0 0,1 0 0 0 0,1 1 0 0 0,1 0 0 0 0,0 1 0 0 0,2-1 1 0 0,0 2-1 0 0,13-15-75 0 0,93-104-278 0 0,-57 93-5210 0 0,-53 41 1346 0 0,-2 4-1499 0 0</inkml:trace>
  <inkml:trace contextRef="#ctx0" brushRef="#br0" timeOffset="4197.436">1948 34 3721 0 0,'0'0'645'0'0,"0"0"-238"0"0,0 0-47 0 0,0 0 111 0 0,0 0 34 0 0,0 0-21 0 0,0 0-31 0 0,0 0 24 0 0,0 0 107 0 0,0 0 163 0 0,0 0 77 0 0,0 0-4 0 0,5 4-21 0 0,-3-3-771 0 0,0 1 104 0 0,1-1-1 0 0,-1 1 0 0 0,0 0 1 0 0,0 0-1 0 0,-1 0 0 0 0,1 0 0 0 0,0 0 1 0 0,-1 0-1 0 0,1 0 0 0 0,-1 0 1 0 0,1 1-1 0 0,-1-1 0 0 0,0 1 1 0 0,0-1-1 0 0,0 1 0 0 0,-1-1 1 0 0,1 1-1 0 0,0 0 0 0 0,-1-1 1 0 0,0 1-1 0 0,0 1-131 0 0,0 29 352 0 0,-3 0 0 0 0,0-1 0 0 0,-2 0-1 0 0,-2 1 1 0 0,0-2 0 0 0,-6 10-352 0 0,-30 67-464 0 0,4-40-4038 0 0,27-50-1868 0 0,6-13 1512 0 0</inkml:trace>
  <inkml:trace contextRef="#ctx0" brushRef="#br0" timeOffset="4726.386">1858 362 0 0 0,'0'0'656'0'0,"0"0"44"0"0,0 0 62 0 0,0 0 33 0 0,0 0 11 0 0,0 0 17 0 0,0 0-39 0 0,0 0-19 0 0,13 6 7 0 0,41 18 27 0 0,-52-24-703 0 0,-1 1 1 0 0,1 0 0 0 0,-1-1-1 0 0,1 1 1 0 0,0-1 0 0 0,-1 0 0 0 0,1 0-1 0 0,-1 1 1 0 0,1-1 0 0 0,0 0-1 0 0,-1 0 1 0 0,1 0 0 0 0,0-1-1 0 0,-1 1 1 0 0,1 0 0 0 0,-1 0 0 0 0,1-1-1 0 0,-1 1 1 0 0,1-1 0 0 0,-1 0-1 0 0,1 1 1 0 0,-1-1 0 0 0,1 0 0 0 0,-1 0-1 0 0,0 0 1 0 0,1 0 0 0 0,-1 0-1 0 0,1-1-96 0 0,3-2 469 0 0,13-11-66 0 0,0-1 0 0 0,-1 0 0 0 0,-1-1-1 0 0,-1-1 1 0 0,0-1 0 0 0,-1 0 0 0 0,-1-1-1 0 0,-1 0 1 0 0,2-6-403 0 0,13-20 309 0 0,37-101-433 0 0,-82 185-702 0 0,6 94 1464 0 0,6 202-100 0 0,0-312-853 0 0,1-7-2191 0 0,3-5-3962 0 0,2-9 759 0 0</inkml:trace>
  <inkml:trace contextRef="#ctx0" brushRef="#br0" timeOffset="5030.554">2425 155 8082 0 0,'0'0'2334'0'0,"0"0"-1153"0"0,0 0-462 0 0,0 0 62 0 0,0 0 77 0 0,0 0-42 0 0,0 0-134 0 0,0 0-172 0 0,0 0-140 0 0,0 0-91 0 0,-3 32-61 0 0,-13 100-75 0 0,-2 33-202 0 0,2-87-1252 0 0,3-46-5840 0 0,10-29 1090 0 0,2-3 3670 0 0</inkml:trace>
  <inkml:trace contextRef="#ctx0" brushRef="#br0" timeOffset="5420.335">2528 299 0 0 0,'0'0'1012'0'0,"0"0"214"0"0,0 0 89 0 0,0 0 76 0 0,0 0 45 0 0,0 0-6 0 0,0 0-117 0 0,0 0-143 0 0,0 0-177 0 0,0 0-192 0 0,0 0-139 0 0,0 0-115 0 0,-19 14-73 0 0,-60 43-61 0 0,52-29 355 0 0,27-24-702 0 0,0-1 0 0 0,0 0 0 0 0,1 1 0 0 0,-1-1-1 0 0,1 0 1 0 0,-1 1 0 0 0,1-1 0 0 0,0 0 0 0 0,0 0 0 0 0,0 0-1 0 0,1 0 1 0 0,-1 0 0 0 0,1 0 0 0 0,0 0 0 0 0,-1 0 0 0 0,1-1-1 0 0,0 1 1 0 0,1 0 0 0 0,-1-1 0 0 0,0 0 0 0 0,1 0 0 0 0,0 0-1 0 0,-1 0 1 0 0,1 0 0 0 0,0 0 0 0 0,0 0 0 0 0,0-1 0 0 0,0 0-1 0 0,3 1-65 0 0,23 19 793 0 0,-10 1-240 0 0,4 4-712 0 0,-5-16-4969 0 0,-12-9-331 0 0,-2-1-2001 0 0</inkml:trace>
</inkml:ink>
</file>

<file path=ppt/ink/ink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12.6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442 306 0 0 0,'0'0'499'0'0,"0"0"414"0"0,0 0 52 0 0,0 0-60 0 0,0 0-89 0 0,12-2-109 0 0,49-7 1411 0 0,-61 9-1221 0 0,0 0 110 0 0,0 0 59 0 0,0 0 13 0 0,0 0-42 0 0,0 0-87 0 0,0 0-81 0 0,0 0-79 0 0,0 0-58 0 0,0 0-40 0 0,0 0-62 0 0,-16 0 755 0 0,-13 2-1372 0 0,1 2 0 0 0,-1 1 0 0 0,1 1-1 0 0,1 1 1 0 0,-1 1 0 0 0,1 2 0 0 0,-24 12-13 0 0,-21 6 133 0 0,71-28-145 0 0,0 0 0 0 0,0 0-1 0 0,1 0 1 0 0,-1 1 0 0 0,0-1 0 0 0,0 0 0 0 0,0 0-1 0 0,1 1 1 0 0,-1-1 0 0 0,0 0 0 0 0,0 1 0 0 0,1-1-1 0 0,-1 1 1 0 0,0-1 0 0 0,1 1 0 0 0,-1-1 0 0 0,0 1-1 0 0,1 0 1 0 0,-1-1 0 0 0,1 1 0 0 0,-1 0 0 0 0,1-1 0 0 0,-1 1-1 0 0,1 0 1 0 0,0-1 0 0 0,-1 1 0 0 0,1 0 0 0 0,0 0-1 0 0,-1 0 1 0 0,1 0 0 0 0,0-1 0 0 0,0 1 0 0 0,0 0-1 0 0,0 0 1 0 0,0 0 0 0 0,0 0 0 0 0,0-1 0 0 0,0 1-1 0 0,0 0 1 0 0,0 0 0 0 0,1 0 0 0 0,-1 0 0 0 0,0-1 0 0 0,0 1-1 0 0,1 0 1 0 0,-1 0 0 0 0,1-1 0 0 0,-1 1 0 0 0,1 0-1 0 0,-1-1 1 0 0,1 1 0 0 0,-1 0 0 0 0,1-1 0 0 0,-1 1-1 0 0,1-1 1 0 0,0 1 0 0 0,-1-1 0 0 0,1 1 0 0 0,0-1-1 0 0,0 1 1 0 0,-1-1 0 0 0,1 0 0 0 0,0 1 0 0 0,0-1-1 0 0,0 0 1 0 0,0 0 12 0 0,56 29 151 0 0,170-3 238 0 0,-226-26-391 0 0,0 0 0 0 0,0 0 0 0 0,-1 0-1 0 0,1 0 1 0 0,0 0 0 0 0,0 0 0 0 0,-1 0 0 0 0,1 0 0 0 0,0 1 0 0 0,-1-1 0 0 0,1 0 0 0 0,0 1 0 0 0,-1-1 0 0 0,1 0 0 0 0,0 1 0 0 0,-1-1 0 0 0,1 1 0 0 0,-1-1 0 0 0,1 1 0 0 0,-1-1 0 0 0,1 1 0 0 0,-1-1 0 0 0,1 1 0 0 0,-1 0 0 0 0,1-1 0 0 0,-1 1 0 0 0,0 0 0 0 0,1-1 0 0 0,-1 1 0 0 0,0 0 0 0 0,0-1 0 0 0,0 1 0 0 0,1 0 0 0 0,-1 0 0 0 0,0-1 0 0 0,0 1 0 0 0,0 0 0 0 0,0 0 0 0 0,0-1 0 0 0,0 1 0 0 0,0 0 0 0 0,-1 0 0 0 0,1-1 0 0 0,0 1 0 0 0,0 0 0 0 0,0 0 0 0 0,-1-1 0 0 0,1 1 0 0 0,0 0 0 0 0,-1-1 0 0 0,1 1 0 0 0,-1-1 0 0 0,1 1 0 0 0,-1 0 0 0 0,1-1 0 0 0,-1 1 0 0 0,1-1 0 0 0,-1 1 0 0 0,0-1 0 0 0,1 0 0 0 0,-1 1 2 0 0,-36 32 56 0 0,-349 224-467 0 0,346-213 311 0 0,39-43 94 0 0,0 0 1 0 0,1 0 0 0 0,-1 1-1 0 0,0-1 1 0 0,1 0-1 0 0,-1 0 1 0 0,0 1 0 0 0,1-1-1 0 0,0 0 1 0 0,-1 1 0 0 0,1-1-1 0 0,0 0 1 0 0,-1 1 0 0 0,1-1-1 0 0,0 0 1 0 0,0 1 0 0 0,0-1-1 0 0,0 0 1 0 0,1 1-1 0 0,-1-1 1 0 0,0 1 0 0 0,1-1-1 0 0,-1 0 1 0 0,0 1 0 0 0,1-1-1 0 0,-1 0 1 0 0,1 0 0 0 0,0 0-1 0 0,0 1 1 0 0,-1-1 0 0 0,1 0-1 0 0,0 0 1 0 0,0 0-1 0 0,0 0 1 0 0,0 0 0 0 0,0 0-1 0 0,0 0 1 0 0,0-1 0 0 0,0 1-1 0 0,1 0 6 0 0,24 10-32 0 0,0-2-1 0 0,1 0 1 0 0,0-2-1 0 0,0-1 0 0 0,1-1 1 0 0,0-1-1 0 0,0-2 1 0 0,0-1-1 0 0,0-1 0 0 0,18-2 33 0 0,-16 2-799 0 0,-9-5-3495 0 0,-11-6-4832 0 0,-6 5 6449 0 0</inkml:trace>
  <inkml:trace contextRef="#ctx0" brushRef="#br0" timeOffset="301.397">381 0 6481 0 0,'0'0'549'0'0,"0"0"-324"0"0,0 0-98 0 0,0 0 271 0 0,0 0 468 0 0,0 0 443 0 0,0 0 169 0 0,0 0-84 0 0,0 0-221 0 0,0 0-240 0 0,-3 34-193 0 0,-8 105-158 0 0,1 130 991 0 0,-92 250-968 0 0,94-317-3013 0 0,6-172-490 0 0,2-12-1855 0 0,0-11 1809 0 0,0-2-2486 0 0</inkml:trace>
</inkml:ink>
</file>

<file path=ppt/ink/ink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16.6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54 303 0 0 0,'0'0'1000'0'0,"0"0"350"0"0,0 0 204 0 0,0 0 42 0 0,0 0-54 0 0,0 0-60 0 0,0 0-83 0 0,0 0-132 0 0,0 0-156 0 0,0 0-152 0 0,0 0-193 0 0,-10-5-134 0 0,-33-15-141 0 0,82 15 1881 0 0,498 5 3340 0 0,-565-14-4502 0 0,23 11-1208 0 0,-22-8-51 0 0,1-1 0 0 0,0-2 0 0 0,1 0 0 0 0,0-2 0 0 0,2-1 0 0 0,-1-1 0 0 0,2 0 0 0 0,0-3 49 0 0,-5-47-3136 0 0,32 46-1394 0 0,8 3-4070 0 0,-7 14 813 0 0</inkml:trace>
</inkml:ink>
</file>

<file path=ppt/ink/ink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14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1 810 0 0 0,'0'0'1050'0'0,"0"0"-356"0"0,0 0-73 0 0,0 0 220 0 0,0 0 290 0 0,0 0 173 0 0,0 0-32 0 0,0 0-163 0 0,0 0-170 0 0,0 0-133 0 0,0 0-32 0 0,0 0 9 0 0,0 0 12 0 0,8-8 14 0 0,64-65 2025 0 0,246-332 1700 0 0,-171 185-4051 0 0,-111 143-24 0 0,-36 76-422 0 0,0 1-119 0 0,0 0-89 0 0,-2 20-500 0 0,-62 213 515 0 0,62-220 151 0 0,-4 24 13 0 0,2 0-1 0 0,1 0 1 0 0,2 0-1 0 0,3 35-7 0 0,-1-66-3 0 0,0-1 0 0 0,0 1 0 0 0,0-1 0 0 0,0 0 0 0 0,1 0-1 0 0,0 1 1 0 0,0-1 0 0 0,1 0 0 0 0,-1-1 0 0 0,1 1 0 0 0,0 0 0 0 0,0-1 0 0 0,1 1-1 0 0,-1-1 1 0 0,1 0 0 0 0,0 0 0 0 0,3 2 3 0 0,-3-6 26 0 0,1 0 0 0 0,0 0 0 0 0,-1 0 0 0 0,1 0 0 0 0,0-1 1 0 0,-1 1-1 0 0,1-1 0 0 0,-1 0 0 0 0,1-1 0 0 0,-1 1 0 0 0,0-1 0 0 0,1 0 0 0 0,-1 0 0 0 0,0 0 0 0 0,0-1 0 0 0,-1 1 0 0 0,1-1 1 0 0,0 0-1 0 0,-1 0 0 0 0,1 0 0 0 0,-1-1 0 0 0,0 1 0 0 0,0-1 0 0 0,-1 0 0 0 0,1 0 0 0 0,-1 0 0 0 0,2-3-26 0 0,4-2 20 0 0,66-84-38 0 0,-3-3 0 0 0,49-91 18 0 0,-44 32 148 0 0,-85 233-612 0 0,-3-19 744 0 0,3 1 0 0 0,2-1 0 0 0,3 1 0 0 0,3 1 0 0 0,3 8-280 0 0,-2-17 263 0 0,-15 132 199 0 0,1-97-727 0 0,9-77-4151 0 0,1-8-618 0 0,0-2-3682 0 0,4 0 4483 0 0</inkml:trace>
  <inkml:trace contextRef="#ctx0" brushRef="#br0" timeOffset="831.511">1512 586 2224 0 0,'0'0'2428'0'0,"0"0"-941"0"0,0 0-299 0 0,0 0 82 0 0,0 0 98 0 0,0 0 13 0 0,0 0-96 0 0,0 0-193 0 0,0 0-196 0 0,0 0-196 0 0,0 0-200 0 0,0 0-144 0 0,-7 0-79 0 0,-22 1-43 0 0,-18 32 711 0 0,33-19-768 0 0,-53 75 118 0 0,58-76-296 0 0,1 0 1 0 0,1 1 0 0 0,0-1 0 0 0,1 2 0 0 0,1-1 0 0 0,0 1 0 0 0,1 0 0 0 0,0 0 0 0 0,1 0 0 0 0,1 0-1 0 0,1 0 1 0 0,0 1 0 0 0,1 9 0 0 0,1-21 12 0 0,0 1 0 0 0,0-1 0 0 0,0 1 1 0 0,1-1-1 0 0,-1 1 0 0 0,1-1 0 0 0,1 0 0 0 0,-1 0 0 0 0,0 0 0 0 0,1 0 0 0 0,0 0 0 0 0,0-1 0 0 0,0 1 0 0 0,0-1 1 0 0,1 0-1 0 0,-1 1 0 0 0,1-2 0 0 0,0 1 0 0 0,0 0 0 0 0,0-1 0 0 0,0 0 0 0 0,0 0 0 0 0,1 0 0 0 0,-1 0 0 0 0,0-1 1 0 0,1 0-1 0 0,-1 1 0 0 0,1-2 0 0 0,0 1 0 0 0,4 0-12 0 0,4-2 79 0 0,-1 0 1 0 0,1-1-1 0 0,-1-1 1 0 0,1 0-1 0 0,-1 0 1 0 0,0-2-1 0 0,0 1 1 0 0,-1-1-1 0 0,1-1 1 0 0,-1 0-1 0 0,0-1 1 0 0,-1 0-1 0 0,1 0 1 0 0,-2-1-1 0 0,1-1 1 0 0,-1 1-1 0 0,0-1 0 0 0,-1-1 1 0 0,0 0-1 0 0,0 0 1 0 0,-1-1-1 0 0,2-5-79 0 0,-7 15-32 0 0,-1-1 0 0 0,0 0-1 0 0,0 0 1 0 0,-1 0 0 0 0,1 0-1 0 0,0 0 1 0 0,0-1 0 0 0,-1 1-1 0 0,0 0 1 0 0,1 0 0 0 0,-1 0-1 0 0,0 0 1 0 0,0-1 0 0 0,0 1-1 0 0,0 0 1 0 0,0 0 0 0 0,-1 0-1 0 0,1 0 1 0 0,-1-1 0 0 0,1 1-1 0 0,-1 0 1 0 0,0 0 0 0 0,0 0-1 0 0,0 0 1 0 0,0 0 0 0 0,0 0-1 0 0,0 1 1 0 0,-1-1 0 0 0,1 0-1 0 0,0 0 1 0 0,-1 1 0 0 0,0-1-1 0 0,1 1 1 0 0,-1 0 0 0 0,0-1-1 0 0,0 1 1 0 0,1 0 0 0 0,-1 0-1 0 0,0 0 1 0 0,0 0 0 0 0,0 0-1 0 0,-1 1 1 0 0,1-1 0 0 0,0 1-1 0 0,0-1 1 0 0,0 1 0 0 0,0 0-1 0 0,-1 0 1 0 0,1 0 0 0 0,0 0-1 0 0,0 0 1 0 0,0 0 0 0 0,-1 0 32 0 0,-9 0-630 0 0,0 0 1 0 0,0 1 0 0 0,0 1-1 0 0,0-1 1 0 0,0 2-1 0 0,0 0 1 0 0,0 0 0 0 0,1 1-1 0 0,0 0 1 0 0,0 1 0 0 0,0 1-1 0 0,0-1 1 0 0,-1 3 629 0 0,13-8-14 0 0,-1 0 1 0 0,0 0 0 0 0,1 0-1 0 0,-1 0 1 0 0,0 0-1 0 0,1 1 1 0 0,-1-1-1 0 0,0 0 1 0 0,1 0-1 0 0,-1 1 1 0 0,0-1-1 0 0,1 0 1 0 0,-1 0-1 0 0,0 1 1 0 0,0-1 0 0 0,0 0-1 0 0,1 1 1 0 0,-1-1-1 0 0,0 0 1 0 0,0 1-1 0 0,0-1 1 0 0,1 0-1 0 0,-1 1 1 0 0,0-1-1 0 0,0 1 1 0 0,0-1 0 0 0,0 0-1 0 0,0 1 1 0 0,0-1-1 0 0,0 0 1 0 0,0 1-1 0 0,0-1 1 0 0,0 1-1 0 0,0-1 1 0 0,0 0-1 0 0,0 1 1 0 0,0-1 0 0 0,-1 1-1 0 0,1-1 1 0 0,0 0-1 0 0,0 1 1 0 0,0-1-1 0 0,0 0 1 0 0,-1 1-1 0 0,1-1 1 0 0,0 0-1 0 0,0 0 1 0 0,-1 1-1 0 0,1-1 1 0 0,0 0 0 0 0,-1 1-1 0 0,1-1 1 0 0,0 0-1 0 0,-1 0 1 0 0,1 0-1 0 0,0 0 1 0 0,-1 1-1 0 0,1-1 1 0 0,0 0-1 0 0,-1 0 1 0 0,1 0 0 0 0,-1 0-1 0 0,1 0 1 0 0,0 0-1 0 0,-1 0 1 0 0,1 0-1 0 0,0 0 1 0 0,-1 0-1 0 0,1 0 1 0 0,-1 0 13 0 0,34 1 903 0 0,-25-1-592 0 0,19-2 190 0 0,1-2 0 0 0,-1 0 1 0 0,0-2-1 0 0,-1-1 0 0 0,24-9-501 0 0,13-3 96 0 0,-23 7-276 0 0,18-4-1147 0 0,-20 6-4529 0 0,-25 7 28 0 0</inkml:trace>
  <inkml:trace contextRef="#ctx0" brushRef="#br0" timeOffset="2685.435">2077 133 3257 0 0,'0'0'1371'0'0,"0"0"-220"0"0,0 0-54 0 0,0 0 122 0 0,0 0 119 0 0,0 0 45 0 0,0 0-31 0 0,0 0-136 0 0,0 0-161 0 0,0 0-173 0 0,0 0-177 0 0,0 0-78 0 0,17 1-38 0 0,114 2 1128 0 0,142-36 922 0 0,-185 22-2708 0 0,-69 11-4095 0 0,0 0-4270 0 0,-19 0 383 0 0</inkml:trace>
  <inkml:trace contextRef="#ctx0" brushRef="#br0" timeOffset="2950.862">2162 380 7586 0 0,'0'0'1189'0'0,"0"0"-321"0"0,0 0 153 0 0,0 0 394 0 0,0 0 230 0 0,0 0-98 0 0,0 0-272 0 0,0 0-255 0 0,0 0-217 0 0,0 0-171 0 0,31 1-153 0 0,100 3-128 0 0,30-19 96 0 0,-114 6-675 0 0,1 1-821 0 0,-16 3-1287 0 0,-1 0-3953 0 0,-15 1-4087 0 0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8.9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0 103 8018 0 0,'0'0'1357'0'0,"0"0"13"0"0,0 0 204 0 0,0 0-21 0 0,0 0-290 0 0,0 0-297 0 0,35 0-193 0 0,110 0-111 0 0,40-18 787 0 0,79-21-870 0 0,-25 4-6713 0 0,-178 25-4687 0 0,-53 9 8212 0 0</inkml:trace>
</inkml:ink>
</file>

<file path=ppt/ink/ink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30.1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97 2216 0 0,'0'0'1438'0'0,"0"0"-87"0"0,0 0-43 0 0,0 0 111 0 0,0 0 163 0 0,0 0 157 0 0,0 0 17 0 0,0 0-143 0 0,0 0-268 0 0,0 0-338 0 0,0 0-319 0 0,0-10-262 0 0,0-22-136 0 0,0 53 435 0 0,-21 327 934 0 0,3 17-1271 0 0,8-247-1995 0 0,10-118 775 0 0,0 0-366 0 0,0 0-461 0 0,-2-15-11693 0 0,2 8 11050 0 0</inkml:trace>
  <inkml:trace contextRef="#ctx0" brushRef="#br0" timeOffset="499.02">1 86 2945 0 0,'0'0'2117'0'0,"0"0"-852"0"0,0 0-256 0 0,0 0 3 0 0,0 0 98 0 0,0 0 113 0 0,0 0 3 0 0,0 0-93 0 0,0 0-147 0 0,0 0-154 0 0,0 0-144 0 0,0 0-115 0 0,0 0-108 0 0,32-14-75 0 0,101-42-44 0 0,-129 53-317 0 0,0 1 0 0 0,1 0 0 0 0,-1 1-1 0 0,1-1 1 0 0,-1 1 0 0 0,1-1 0 0 0,-1 1 0 0 0,1 1 0 0 0,0-1 0 0 0,-1 1 0 0 0,1 0 0 0 0,0 0 0 0 0,0 0 0 0 0,-1 0 0 0 0,1 1 0 0 0,1 0-29 0 0,5 2 95 0 0,-2-3-65 0 0,-1 1-1 0 0,0 1 0 0 0,0-1 0 0 0,0 1 0 0 0,0 0 0 0 0,0 1 0 0 0,-1 0 0 0 0,1 0 1 0 0,-1 1-1 0 0,1 0 0 0 0,-1 0 0 0 0,0 1 0 0 0,-1-1 0 0 0,1 2 0 0 0,-1-1 0 0 0,0 1 0 0 0,-1 0 1 0 0,1 0-1 0 0,-1 0 0 0 0,0 1 0 0 0,0 0 0 0 0,-1 0 0 0 0,0 0 0 0 0,-1 0 0 0 0,1 1 1 0 0,-1-1-1 0 0,-1 1 0 0 0,1 0 0 0 0,-1 0 0 0 0,0 6-29 0 0,-2-4 25 0 0,-1-1 0 0 0,-1 0 0 0 0,0 0 0 0 0,0 1 0 0 0,-1-1 0 0 0,0-1 1 0 0,0 1-1 0 0,-1 0 0 0 0,0-1 0 0 0,-1 0 0 0 0,0 0 0 0 0,0 0 0 0 0,0 0 0 0 0,-1-1 0 0 0,-1 0 0 0 0,1 0 0 0 0,-6 4-25 0 0,-132 94 147 0 0,135-99-139 0 0,-153 97 111 0 0,161-101-119 0 0,0-1 0 0 0,-1 0 0 0 0,1 1 0 0 0,0-1 0 0 0,0 0 0 0 0,-1 1 0 0 0,1 0 0 0 0,0-1 0 0 0,1 1 0 0 0,-1 0 0 0 0,0-1 0 0 0,0 1 0 0 0,1 0 0 0 0,-1 0 0 0 0,1-1 0 0 0,-1 1 0 0 0,1 0 0 0 0,0 0 0 0 0,0 0 0 0 0,0 0 0 0 0,0 0 0 0 0,0 0 0 0 0,0-1 0 0 0,1 1 0 0 0,-1 0 0 0 0,1 0 0 0 0,-1 0 0 0 0,1 0 0 0 0,-1-1 0 0 0,1 1 0 0 0,0 0 0 0 0,0-1 0 0 0,0 1 0 0 0,0-1 0 0 0,0 1 0 0 0,0-1 0 0 0,1 1-1 0 0,0 0 1 0 0,59 48 456 0 0,-57-47-411 0 0,312 164 3195 0 0,-312-165-3168 0 0,0 0 1 0 0,-1 1 0 0 0,1-1 0 0 0,-1 0-1 0 0,1 1 1 0 0,-1 0 0 0 0,0 0 0 0 0,0 0 0 0 0,0 0-1 0 0,0 1 1 0 0,-1-1 0 0 0,1 1 0 0 0,-1-1-1 0 0,0 1 1 0 0,0 0 0 0 0,0 0 0 0 0,0 0-1 0 0,-1 0 1 0 0,0 0 0 0 0,0 0 0 0 0,0 0 0 0 0,0 1-1 0 0,-1 0-72 0 0,-8 3-200 0 0,6-9-4620 0 0,1-2-4902 0 0,1 0-401 0 0</inkml:trace>
</inkml:ink>
</file>

<file path=ppt/ink/ink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0:10.1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139 117 0 0 0,'0'0'633'0'0,"0"0"597"0"0,0 0 197 0 0,0 0-27 0 0,0 0-83 0 0,0 0-110 0 0,0 0-114 0 0,0 0-86 0 0,2-1-57 0 0,8-9 773 0 0,-9 10-950 0 0,-1 0-102 0 0,0 0-114 0 0,0 0-98 0 0,31 5 3081 0 0,142 104-1215 0 0,-134-54-1735 0 0,-5 11-35 0 0,-3-10-209 0 0,-6-12-83 0 0,16 30 172 0 0,-30-33 112 0 0,-7 112 398 0 0,-12-108-798 0 0,8-45-145 0 0,0 0-23 0 0,0 0-26 0 0,0 0-15 0 0,0 0-16 0 0,0 0-26 0 0,0 0-12 0 0,0-18-3945 0 0,0 6-5307 0 0,0 6-917 0 0</inkml:trace>
  <inkml:trace contextRef="#ctx0" brushRef="#br0" timeOffset="1189.49">144 110 0 0 0,'0'0'886'0'0,"0"0"22"0"0,0 0 8 0 0,0 0-20 0 0,0 0-57 0 0,0 0-72 0 0,0 0-63 0 0,0 0 8 0 0,0 0 50 0 0,0 0 47 0 0,0 0 103 0 0,-2-1-98 0 0,-5-2 7566 0 0,-10 29-7249 0 0,-23 26-1000 0 0,-29 22 248 0 0,68-74-374 0 0,1 0 1 0 0,0 0 0 0 0,-1 0-1 0 0,1 0 1 0 0,-1 1 0 0 0,1-1 0 0 0,0 0-1 0 0,-1 0 1 0 0,1 0 0 0 0,0 1-1 0 0,-1-1 1 0 0,1 0 0 0 0,0 0 0 0 0,-1 1-1 0 0,1-1 1 0 0,0 0 0 0 0,-1 1-1 0 0,1-1 1 0 0,0 0 0 0 0,0 1 0 0 0,-1-1-1 0 0,1 0 1 0 0,0 1 0 0 0,0-1 0 0 0,0 0-1 0 0,0 1 1 0 0,0-1 0 0 0,-1 1-1 0 0,1-1 1 0 0,0 0 0 0 0,0 1 0 0 0,0-1-1 0 0,0 1 1 0 0,0-1 0 0 0,0 1-1 0 0,0-1 1 0 0,0 0 0 0 0,1 1 0 0 0,-1-1-1 0 0,0 1 1 0 0,0-1 0 0 0,0 0-1 0 0,0 1 1 0 0,0-1 0 0 0,1 0 0 0 0,-1 1-1 0 0,0-1 1 0 0,0 0 0 0 0,1 1-1 0 0,-1-1 1 0 0,0 0 0 0 0,0 1 0 0 0,1-1-1 0 0,-1 0 1 0 0,0 0 0 0 0,1 1-1 0 0,-1-1 1 0 0,1 0 0 0 0,-1 0 0 0 0,0 0-1 0 0,1 1 1 0 0,-1-1 0 0 0,1 0-1 0 0,-1 0 1 0 0,0 0 0 0 0,1 0-6 0 0,34 0 435 0 0,-20-1-294 0 0,45-10 387 0 0,27-27-149 0 0,170-122 49 0 0,-149 93-219 0 0,-189 89 1140 0 0,-122 23-1012 0 0,102-39 277 0 0,82 10-1448 0 0,2-2-5795 0 0,17-14 4044 0 0,0 0-1008 0 0,0 0-1177 0 0,0 0-1562 0 0</inkml:trace>
</inkml:ink>
</file>

<file path=ppt/ink/ink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33.5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83 391 2184 0 0,'0'0'2172'0'0,"0"0"-1147"0"0,0 0-275 0 0,0 0 143 0 0,0 0 239 0 0,0 0 158 0 0,0 0 22 0 0,0 0-135 0 0,0 0-311 0 0,0 0-301 0 0,0 0-277 0 0,0-7-403 0 0,-18 599 3529 0 0,16-400-3482 0 0,19-200-1288 0 0,-7-14-1000 0 0,-1-1 0 0 0,-1 0 0 0 0,-1-1 0 0 0,-1 0 0 0 0,-1 0 1 0 0,0-7 2355 0 0,-2 15-1394 0 0</inkml:trace>
  <inkml:trace contextRef="#ctx0" brushRef="#br0" timeOffset="279.234">0 365 2056 0 0,'0'0'47'0'0,"0"0"-110"0"0,0 0 298 0 0,0 0 624 0 0,0 0 597 0 0,0 0 299 0 0,0 0 51 0 0,0 0-127 0 0,0 0-163 0 0,0 0-163 0 0,0 0-210 0 0,0 0-167 0 0,0 0-149 0 0,33-1-129 0 0,100-5-88 0 0,2-16 764 0 0,4 0-2340 0 0,-138 22 600 0 0,0 1 1 0 0,-1 0-1 0 0,1-1 0 0 0,0 1 0 0 0,-1 0 1 0 0,1 0-1 0 0,-1 0 0 0 0,1 0 1 0 0,-1-1-1 0 0,1 1 0 0 0,-1 0 0 0 0,0 0 1 0 0,1 0-1 0 0,-1 0 0 0 0,0 0 1 0 0,0 0-1 0 0,0 0 0 0 0,1 0 0 0 0,-1 0 1 0 0,0 0-1 0 0,0 0 0 0 0,-1 0 1 0 0,1 0-1 0 0,0 0 0 0 0,0 0 0 0 0,0 0 1 0 0,-1 0-1 0 0,1 0 0 0 0,0 0 1 0 0,-1 0-1 0 0,1 0 0 0 0,-1 0 0 0 0,1-1 1 0 0,-1 1-1 0 0,0 1 366 0 0,-2 5-4561 0 0</inkml:trace>
  <inkml:trace contextRef="#ctx0" brushRef="#br0" timeOffset="519.046">10 752 1936 0 0,'0'0'905'0'0,"0"0"101"0"0,0 0 361 0 0,0 0 378 0 0,0 0 182 0 0,0 0-19 0 0,0 0-173 0 0,0 0-244 0 0,0 0-272 0 0,0 0-252 0 0,33 5-188 0 0,107 13-158 0 0,-38-23 262 0 0,91-27-1329 0 0,-166 31-5357 0 0,-19 1-822 0 0,-5 0 1010 0 0</inkml:trace>
  <inkml:trace contextRef="#ctx0" brushRef="#br0" timeOffset="1224.513">372 1046 3425 0 0,'0'0'712'0'0,"0"0"-444"0"0,0 0-323 0 0,0 0 37 0 0,0 0 244 0 0,0 0 328 0 0,0 0 221 0 0,0 0 46 0 0,0 0-81 0 0,0 0-165 0 0,0 0-119 0 0,0 0-72 0 0,0 27-53 0 0,0 130 342 0 0,-10-68 973 0 0,6-55 265 0 0,4-47 2081 0 0,3-18-3859 0 0,1 0 0 0 0,2 0 1 0 0,2 0-1 0 0,0 1 1 0 0,2 0-1 0 0,1 1 0 0 0,12-22-133 0 0,51-59 68 0 0,-72 107-80 0 0,0 1 1 0 0,-1 0-1 0 0,1-1 0 0 0,0 1 0 0 0,0 0 1 0 0,1 0-1 0 0,-1 0 0 0 0,0 0 0 0 0,0 1 1 0 0,1-1-1 0 0,0 0 0 0 0,-1 1 0 0 0,1 0 0 0 0,-1 0 1 0 0,1 0-1 0 0,0 0 0 0 0,0 0 0 0 0,0 0 1 0 0,0 1-1 0 0,0-1 0 0 0,0 1 0 0 0,0 0 1 0 0,1 0 11 0 0,-1 4-14 0 0,0 1 0 0 0,1-1 1 0 0,-1 1-1 0 0,-1 0 1 0 0,1 0-1 0 0,-1 0 1 0 0,0 0-1 0 0,0 0 0 0 0,0 0 1 0 0,-1 1-1 0 0,0-1 1 0 0,0 1-1 0 0,0-1 1 0 0,-1 1-1 0 0,1 0 14 0 0,-1-4 4 0 0,2 13-652 0 0,8 24 1318 0 0,-1-28-3622 0 0,5-2-3701 0 0,-10-6-1711 0 0</inkml:trace>
  <inkml:trace contextRef="#ctx0" brushRef="#br0" timeOffset="123874.545">761 34 0 0 0,'0'0'363'0'0,"0"0"436"0"0,0 0 162 0 0,0 0 103 0 0,0 0 89 0 0,0 0-28 0 0,0 0-123 0 0,0 0-135 0 0,0 0-123 0 0,0 0-112 0 0,0 0-76 0 0,3-5-45 0 0,19-23 485 0 0,38 28 4020 0 0,52 41-1802 0 0,-98-37-3081 0 0,-1 1 0 0 0,0 0 0 0 0,0 1 1 0 0,0 0-1 0 0,-1 1 0 0 0,0 1 0 0 0,0 0 0 0 0,-1 1 1 0 0,7 6-134 0 0,48 70 937 0 0,-35 7-65 0 0,-14-7-510 0 0,-15-66-283 0 0,0 1 1 0 0,-1-1 0 0 0,-1 1 0 0 0,-1-1-1 0 0,0 1 1 0 0,-2-1 0 0 0,0 1-1 0 0,-2 1-79 0 0,-16 55 111 0 0,-16-27 122 0 0,9-25-35 0 0,-43 14 259 0 0,15-17-289 0 0,36-13-121 0 0,19-8-71 0 0,-15 22 68 0 0,-25-4 17 0 0,26-14-278 0 0,65-169 436 0 0,-39 36-210 0 0,-11 129-12 0 0,0 0-7 0 0,0 0 4 0 0,0 0 14 0 0,0 0-14 0 0,0 0-18 0 0,0 0-11 0 0,0 0-1 0 0,0 0-26 0 0,0 0 26 0 0,0 0-8 0 0,0 0-28 0 0,0 0-5 0 0,10 13 53 0 0,0-1 0 0 0,1 0 0 0 0,0 0 0 0 0,1-1 0 0 0,0-1 0 0 0,0 0 0 0 0,1 0 0 0 0,2-1 24 0 0,189 138 84 0 0,-150-116-61 0 0,12-3 22 0 0,-66-28-30 0 0,0 0 0 0 0,-1 1 0 0 0,1-1 0 0 0,0 0 0 0 0,-1 0 0 0 0,1 0-1 0 0,0 0 1 0 0,-1 0 0 0 0,1 0 0 0 0,0 1 0 0 0,-1-1 0 0 0,1 0 0 0 0,0 0 0 0 0,-1 0 0 0 0,1 1 0 0 0,0-1-1 0 0,0 0 1 0 0,-1 0 0 0 0,1 1 0 0 0,0-1 0 0 0,0 0 0 0 0,-1 1 0 0 0,1-1 0 0 0,0 0 0 0 0,0 1 0 0 0,0-1-1 0 0,0 0 1 0 0,0 1 0 0 0,0-1 0 0 0,-1 1 0 0 0,1-1 0 0 0,0 0 0 0 0,0 1 0 0 0,0-1 0 0 0,0 0 0 0 0,0 1-1 0 0,0-1 1 0 0,0 1 0 0 0,1-1 0 0 0,-1 0 0 0 0,0 1 0 0 0,0-1 0 0 0,0 0 0 0 0,0 1 0 0 0,0-1 0 0 0,1 0-1 0 0,-1 1 1 0 0,0-1 0 0 0,0 0 0 0 0,0 1 0 0 0,1-1 0 0 0,-1 0-15 0 0,-259 4 113 0 0,122 17-470 0 0,121-20 107 0 0,13-1-4624 0 0,3 0-5083 0 0,0 0 634 0 0</inkml:trace>
</inkml:ink>
</file>

<file path=ppt/ink/ink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1:51.1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2633 0 0,'0'0'1118'0'0,"0"0"-137"0"0,0 0 124 0 0,0 0 300 0 0,0 0 183 0 0,0 0-16 0 0,0 0-175 0 0,0 0-237 0 0,0 0-177 0 0,0 0-130 0 0,0 0-98 0 0,11-1-74 0 0,210-24 3999 0 0,-37 1-3757 0 0,-93 23-2749 0 0,-90 1 922 0 0,-1 0-240 0 0,0 0-343 0 0,0 0-423 0 0,-9 0-8201 0 0,5 3 5659 0 0</inkml:trace>
</inkml:ink>
</file>

<file path=ppt/ink/ink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1:51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4121 0 0,'0'0'2556'0'0,"0"0"-769"0"0,0 0-110 0 0,0 0 117 0 0,0 0-21 0 0,0 0-168 0 0,35-3-237 0 0,112-13-216 0 0,157-26 961 0 0,-281 41-6193 0 0,-16 1-1548 0 0,-4 0-4610 0 0</inkml:trace>
</inkml:ink>
</file>

<file path=ppt/ink/ink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1:55.1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150 126 4401 0 0,'0'0'2375'0'0,"0"0"-1516"0"0,0 0-655 0 0,0 0-97 0 0,0 0 85 0 0,0 0 189 0 0,0 0 237 0 0,0 0 138 0 0,0 0 24 0 0,0 0-63 0 0,0 0-147 0 0,-2 28-161 0 0,-7 88-139 0 0,6-66-55 0 0,1 0 0 0 0,3 0 1 0 0,2 0-1 0 0,4 11-215 0 0,25 92-918 0 0,-25-125-715 0 0,-6-15-1031 0 0,-1-8-4865 0 0,0-5 6773 0 0</inkml:trace>
  <inkml:trace contextRef="#ctx0" brushRef="#br0" timeOffset="495.39">1 137 4849 0 0,'0'0'1083'0'0,"0"0"-122"0"0,0 0-34 0 0,0 0 35 0 0,0 0-6 0 0,0 0-29 0 0,0 0-130 0 0,0 0-148 0 0,0 0-92 0 0,0 0-77 0 0,0 0-49 0 0,0 0-40 0 0,0 0-19 0 0,30-21-27 0 0,99-65-19 0 0,-125 83-293 0 0,1 0 0 0 0,-1 0 0 0 0,0 1 0 0 0,1-1 0 0 0,0 1 0 0 0,0 0 0 0 0,-1 0 1 0 0,1 1-1 0 0,0 0 0 0 0,0 0 0 0 0,0 0 0 0 0,1 0 0 0 0,-1 1 0 0 0,0-1 1 0 0,5 2-34 0 0,6-1 139 0 0,-4-2-85 0 0,0 1 0 0 0,0 0 0 0 0,0 0 1 0 0,0 2-1 0 0,0-1 0 0 0,0 1 0 0 0,-1 1 0 0 0,1 0 1 0 0,0 1-1 0 0,-1 0 0 0 0,1 1 0 0 0,-1 0 0 0 0,0 1 1 0 0,0 0-1 0 0,-1 0 0 0 0,1 1 0 0 0,-1 1 0 0 0,-1 0 1 0 0,1 0-1 0 0,1 3-54 0 0,-10-8 9 0 0,1 1 0 0 0,-1-1 1 0 0,1 1-1 0 0,-1-1 0 0 0,0 1 1 0 0,0 0-1 0 0,0 0 0 0 0,-1 0 1 0 0,1 0-1 0 0,-1 0 0 0 0,1 0 0 0 0,-1 0 1 0 0,0 0-1 0 0,0 0 0 0 0,0 0 1 0 0,0-1-1 0 0,-1 1 0 0 0,1 0 0 0 0,-1 0 1 0 0,0 0-1 0 0,0 0 0 0 0,0 0 1 0 0,0-1-1 0 0,0 1 0 0 0,-1 0 0 0 0,1-1 1 0 0,-1 1-1 0 0,0-1 0 0 0,0 1 1 0 0,0-1-1 0 0,-2 2-9 0 0,-75 62 331 0 0,70-60-337 0 0,-175 111 488 0 0,181-114-473 0 0,1 0 0 0 0,0 1 0 0 0,0-1 0 0 0,1 1 0 0 0,-1-1 1 0 0,1 1-1 0 0,-1 0 0 0 0,1-1 0 0 0,0 1 0 0 0,1 0 0 0 0,-1 0 0 0 0,1-1 0 0 0,-1 1 1 0 0,1 0-1 0 0,0 0 0 0 0,1 0 0 0 0,-1 0 0 0 0,1 0 0 0 0,-1-1 0 0 0,1 1 0 0 0,0 0 1 0 0,1 0-1 0 0,-1-1 0 0 0,1 1 0 0 0,-1-1 0 0 0,1 1 0 0 0,0-1 0 0 0,0 0 0 0 0,1 0 1 0 0,-1 0-1 0 0,1 0 0 0 0,-1 0 0 0 0,1 0 0 0 0,0-1 0 0 0,0 1 0 0 0,0-1 0 0 0,0 0 1 0 0,3 2-10 0 0,68 57 614 0 0,42 48 776 0 0,-96-66-838 0 0,11-39-4891 0 0,-24-7 52 0 0,-4 2 893 0 0,2-2-5317 0 0</inkml:trace>
  <inkml:trace contextRef="#ctx0" brushRef="#br0" timeOffset="1070.358">649 745 4681 0 0,'0'0'1635'0'0,"0"0"-255"0"0,0 0-75 0 0,0 0 99 0 0,0 0 92 0 0,0 0-34 0 0,0 0-173 0 0,0 0-222 0 0,0 0-210 0 0,0 0-167 0 0,0 0-104 0 0,0 0-69 0 0,0 0-90 0 0,4-29-54 0 0,16-86-31 0 0,3 52 210 0 0,68-69 111 0 0,-91 132-681 0 0,0-1 0 0 0,0 1 0 0 0,1-1 0 0 0,-1 1 0 0 0,0 0 0 0 0,0-1 0 0 0,1 1 0 0 0,-1 0 0 0 0,1-1 0 0 0,-1 1 0 0 0,0 0 0 0 0,1-1 0 0 0,-1 1 0 0 0,1 0 0 0 0,-1 0 0 0 0,1 0 1 0 0,-1-1-1 0 0,0 1 0 0 0,1 0 0 0 0,-1 0 0 0 0,1 0 0 0 0,-1 0 0 0 0,1 0 0 0 0,-1 0 0 0 0,1 0 0 0 0,-1 0 0 0 0,1 0 0 0 0,-1 0 0 0 0,1 0 0 0 0,-1 0 0 0 0,1 0 0 0 0,-1 1 0 0 0,1-1 0 0 0,-1 0 0 0 0,0 0 0 0 0,1 0 0 0 0,-1 1 0 0 0,1-1 1 0 0,-1 0-1 0 0,0 1 0 0 0,1-1 0 0 0,-1 0 0 0 0,0 1 0 0 0,1-1 0 0 0,-1 0 0 0 0,0 1 0 0 0,1-1 0 0 0,-1 1 0 0 0,0-1 0 0 0,0 0 0 0 0,1 1 0 0 0,-1-1 0 0 0,0 1 0 0 0,0-1 0 0 0,0 1 0 0 0,0-1 0 0 0,0 1 0 0 0,0-1 0 0 0,0 1 0 0 0,0-1 1 0 0,0 1-1 0 0,0-1 0 0 0,0 0 0 0 0,0 1 0 0 0,0-1 0 0 0,0 1 0 0 0,0-1 0 0 0,0 1 18 0 0,3 47-12 0 0,-3-39-30 0 0,17 93 38 0 0,-14-100 24 0 0,0 0 1 0 0,0 0 0 0 0,0-1-1 0 0,0 1 1 0 0,0-1-1 0 0,0 0 1 0 0,0 0-1 0 0,0 0 1 0 0,0 0 0 0 0,1-1-1 0 0,-1 1 1 0 0,0-1-1 0 0,1 0 1 0 0,-1 0-1 0 0,0 0 1 0 0,1 0 0 0 0,-1 0-1 0 0,0-1 1 0 0,0 0-1 0 0,1 1 1 0 0,-1-1-1 0 0,0-1 1 0 0,0 1 0 0 0,0 0-1 0 0,0-1 1 0 0,0 1-1 0 0,0-1 1 0 0,0 0 0 0 0,-1 0-1 0 0,1 0 1 0 0,-1 0-1 0 0,1-1 1 0 0,-1 1-1 0 0,0-1 1 0 0,2-2-21 0 0,134-115 136 0 0,-137 119-146 0 0,-1 1 0 0 0,0-1-1 0 0,0 0 1 0 0,1 1 0 0 0,-1-1 0 0 0,1 1 0 0 0,-1-1-1 0 0,0 1 1 0 0,1-1 0 0 0,-1 1 0 0 0,1-1 0 0 0,-1 1 0 0 0,1-1-1 0 0,0 1 1 0 0,-1-1 0 0 0,1 1 0 0 0,-1 0 0 0 0,1-1-1 0 0,0 1 1 0 0,-1 0 0 0 0,1 0 0 0 0,0-1 0 0 0,-1 1-1 0 0,1 0 1 0 0,0 0 0 0 0,-1 0 0 0 0,1 0 0 0 0,0 0-1 0 0,0 0 1 0 0,-1 0 0 0 0,1 0 0 0 0,0 0 0 0 0,-1 0 0 0 0,1 1-1 0 0,0-1 1 0 0,-1 0 0 0 0,1 0 0 0 0,0 1 0 0 0,-1-1-1 0 0,1 0 1 0 0,-1 1 0 0 0,1-1 0 0 0,0 0 0 0 0,-1 1-1 0 0,1-1 1 0 0,-1 1 0 0 0,1-1 0 0 0,-1 1 0 0 0,1-1-1 0 0,-1 1 1 0 0,0 0 0 0 0,1-1 0 0 0,-1 1 0 0 0,0-1-1 0 0,1 1 1 0 0,-1 0 0 0 0,0-1 0 0 0,0 1 0 0 0,0 0 0 0 0,1-1-1 0 0,-1 1 1 0 0,0 0 0 0 0,0 0 0 0 0,0-1 0 0 0,0 1-1 0 0,0 0 1 0 0,0-1 10 0 0,2 53 128 0 0,-3-40-132 0 0,1-1 1 0 0,0 1 0 0 0,2 0 0 0 0,-1-1-1 0 0,1 1 1 0 0,1-1 0 0 0,0 0 0 0 0,5 11 3 0 0,10-3-1952 0 0,-10-18-1577 0 0,2-1-3330 0 0,-6-1-523 0 0</inkml:trace>
  <inkml:trace contextRef="#ctx0" brushRef="#br0" timeOffset="1593.597">1490 454 6457 0 0,'0'0'973'0'0,"0"0"84"0"0,0 0 198 0 0,0 0 172 0 0,0 0-59 0 0,0 0-283 0 0,0 0-281 0 0,0 0-240 0 0,0 0-180 0 0,0 0-133 0 0,0 0-109 0 0,0 0-66 0 0,0 0-10 0 0,-22 23 3 0 0,-66 70-1 0 0,85-92-63 0 0,1 1 0 0 0,0 0 0 0 0,-1-1 0 0 0,1 1 1 0 0,0 0-1 0 0,0 1 0 0 0,0-1 0 0 0,0 0 0 0 0,0 0 0 0 0,1 1 0 0 0,-1-1 0 0 0,1 1 0 0 0,0-1 0 0 0,-1 1 0 0 0,1 0 1 0 0,0 0-1 0 0,1-1 0 0 0,-1 1 0 0 0,0 0 0 0 0,1 0 0 0 0,0 0 0 0 0,-1 0 0 0 0,1 0 0 0 0,0 0 0 0 0,1 1-5 0 0,0 11-34 0 0,-1-14 45 0 0,0 0 0 0 0,0 0 0 0 0,1 1-1 0 0,-1-1 1 0 0,0 0 0 0 0,0 0-1 0 0,1 1 1 0 0,-1-1 0 0 0,1 0-1 0 0,-1 0 1 0 0,1 0 0 0 0,-1 1 0 0 0,1-1-1 0 0,0 0 1 0 0,-1 0 0 0 0,1 0-1 0 0,0 0 1 0 0,0 0 0 0 0,0 0 0 0 0,0-1-1 0 0,0 1 1 0 0,0 0 0 0 0,0 0-1 0 0,0-1 1 0 0,0 1 0 0 0,0 0-1 0 0,0-1 1 0 0,1 1 0 0 0,-1-1 0 0 0,0 0-1 0 0,0 1 1 0 0,1-1 0 0 0,-1 0-1 0 0,0 0 1 0 0,0 0 0 0 0,1 0-1 0 0,-1 0 1 0 0,0 0 0 0 0,1 0 0 0 0,-1 0-1 0 0,0 0 1 0 0,1-1-11 0 0,54-18 1192 0 0,23-42-145 0 0,51-28-257 0 0,-127 89-792 0 0,-1 1 0 0 0,1-1 0 0 0,0 1 1 0 0,-1-1-1 0 0,1 1 0 0 0,-1 0 1 0 0,1 0-1 0 0,-1 0 0 0 0,1 0 0 0 0,-1 0 1 0 0,0 1-1 0 0,1-1 0 0 0,-1 1 0 0 0,0-1 1 0 0,0 1-1 0 0,0 0 0 0 0,0 0 1 0 0,-1 0-1 0 0,1 0 0 0 0,0 0 0 0 0,-1 0 1 0 0,1 1-1 0 0,-1-1 0 0 0,0 0 1 0 0,0 1-1 0 0,0-1 0 0 0,0 1 0 0 0,0 0 1 0 0,-1-1-1 0 0,1 1 0 0 0,-1-1 1 0 0,1 1-1 0 0,-1 0 0 0 0,0-1 0 0 0,0 1 1 0 0,0 0-1 0 0,-1-1 0 0 0,0 3 2 0 0,5 10 19 0 0,2 23-27 0 0,-1 1 0 0 0,-2-1 0 0 0,-2 1 0 0 0,-1 0 0 0 0,-3 3 8 0 0,3-14-8 0 0,0-9-19 0 0,1 0 0 0 0,-2 0 0 0 0,-1 0 0 0 0,0-1 0 0 0,-1 1 0 0 0,-1-1 0 0 0,-1 1-1 0 0,-1-1 1 0 0,0-1 0 0 0,-1 1 0 0 0,-1-1 0 0 0,-1 0 0 0 0,0-1 0 0 0,-1 0 0 0 0,-1-1 0 0 0,0 0 0 0 0,-1 0 0 0 0,-1-1 27 0 0,10-12 16 0 0,1 1 0 0 0,-1-1-1 0 0,1-1 1 0 0,-1 1 0 0 0,0 0 0 0 0,0-1 0 0 0,0 1-1 0 0,0-1 1 0 0,0 0 0 0 0,0 0 0 0 0,0 0-1 0 0,-1 0 1 0 0,1-1 0 0 0,0 1 0 0 0,0-1 0 0 0,-1 0-1 0 0,1 0 1 0 0,0 0 0 0 0,0 0 0 0 0,-1-1-1 0 0,1 1 1 0 0,0-1 0 0 0,0 0 0 0 0,0 0 0 0 0,-1 0-1 0 0,1 0 1 0 0,0 0 0 0 0,0-1 0 0 0,1 1-1 0 0,-3-2-14 0 0,1-8 1 0 0,1-1 0 0 0,0 1 1 0 0,1 0-1 0 0,0-1 1 0 0,0 0-1 0 0,1 1 1 0 0,1-1-1 0 0,0 0 1 0 0,1 1-1 0 0,0-1 1 0 0,1 1-1 0 0,0-1 1 0 0,1 1-1 0 0,0 0 1 0 0,1-1-1 0 0,0 1 1 0 0,0 1-1 0 0,1-1 1 0 0,1 1-1 0 0,0 0 1 0 0,3-4-3 0 0,79-112-895 0 0,-54 88-2766 0 0,2 3-4842 0 0,-28 27 2000 0 0</inkml:trace>
  <inkml:trace contextRef="#ctx0" brushRef="#br0" timeOffset="2463.661">2048 16 3977 0 0,'0'0'477'0'0,"0"0"-151"0"0,0 0 238 0 0,0 0 463 0 0,0 0 352 0 0,0 0 45 0 0,0 0-161 0 0,0 0-147 0 0,-4 31-152 0 0,-11 99-166 0 0,-1 98 1001 0 0,14-199-1813 0 0,-1-1 0 0 0,-2 0 0 0 0,0 0 0 0 0,-2-1-1 0 0,-1 1 1 0 0,-1-1 0 0 0,-6 10 14 0 0,-24 16-1814 0 0,22-41-1444 0 0,-2-2-3283 0 0,15-7 3139 0 0</inkml:trace>
  <inkml:trace contextRef="#ctx0" brushRef="#br0" timeOffset="2933.344">1888 590 0 0 0,'0'0'892'0'0,"0"0"499"0"0,0 0 143 0 0,0 0 29 0 0,0 0-19 0 0,0 0-33 0 0,0 0-55 0 0,0 0-130 0 0,0 0-194 0 0,0 0-213 0 0,29-5-181 0 0,91-17-125 0 0,-68-3 249 0 0,-45 18-638 0 0,13-17 10 0 0,0-1 0 0 0,-2-1-1 0 0,-1 0 1 0 0,0-1 0 0 0,-2-1 0 0 0,-2 0 0 0 0,0-1 0 0 0,-2 0 0 0 0,-1-1 0 0 0,4-22-234 0 0,7-83 172 0 0,-38 142-878 0 0,4 15 777 0 0,2 2 0 0 0,0-1-1 0 0,1 1 1 0 0,1 1 0 0 0,2 0-1 0 0,0 0 1 0 0,2 0 0 0 0,0 1-1 0 0,2 0 1 0 0,1 0-1 0 0,1 0 1 0 0,2 0 0 0 0,0 0-1 0 0,3 15-70 0 0,-3 28-6 0 0,-4 89-895 0 0,-8-138-1485 0 0,4-9-7472 0 0,6-8 4510 0 0</inkml:trace>
  <inkml:trace contextRef="#ctx0" brushRef="#br0" timeOffset="3182.361">2328 399 4761 0 0,'0'0'1139'0'0,"0"0"25"0"0,0 0 226 0 0,0 0 213 0 0,0 0-30 0 0,0 0-206 0 0,0 0-292 0 0,0 0-254 0 0,-10 33-193 0 0,-29 106-163 0 0,14 12 257 0 0,25-105-755 0 0,0-36-3884 0 0,0 1-4269 0 0,0-11 3614 0 0</inkml:trace>
  <inkml:trace contextRef="#ctx0" brushRef="#br0" timeOffset="3650.187">2468 487 0 0 0,'0'0'1042'0'0,"0"0"489"0"0,0 0 412 0 0,0 0 201 0 0,0 0-42 0 0,0 0-291 0 0,0 0-356 0 0,0 0-338 0 0,0 0-307 0 0,0 0-167 0 0,0 0-88 0 0,0 0-55 0 0,-19 17-16 0 0,-55 52-47 0 0,36-34 1020 0 0,37-32-1410 0 0,0-1 0 0 0,0 0 1 0 0,0 1-1 0 0,1-1 1 0 0,-1 0-1 0 0,1 1 0 0 0,-1-1 1 0 0,1 1-1 0 0,0-1 1 0 0,0 1-1 0 0,0-1 0 0 0,0 1 1 0 0,0-1-1 0 0,1 1 1 0 0,-1-1-1 0 0,1 0 1 0 0,0 1-1 0 0,-1-1 0 0 0,1 0 1 0 0,0 1-1 0 0,0-1 1 0 0,1 0-1 0 0,-1 0 0 0 0,0 0 1 0 0,1 0-1 0 0,-1 0 1 0 0,1 0-1 0 0,0 0 0 0 0,-1 0 1 0 0,1-1-1 0 0,0 1 1 0 0,0-1-1 0 0,0 1 0 0 0,0-1 1 0 0,2 1-48 0 0,19 24 1314 0 0,13 13 716 0 0,-20-5-1112 0 0,-16-34-850 0 0,1 6-42 0 0,1-4-6860 0 0,-2-2 5719 0 0,4 0-802 0 0,-2-1-4407 0 0,0-2-1532 0 0</inkml:trace>
</inkml:ink>
</file>

<file path=ppt/ink/ink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0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 0 0 0,'0'0'203'0'0,"0"0"166"0"0,0 0 201 0 0,0 0 282 0 0,0 0 240 0 0,0 0 115 0 0,0 0-41 0 0,0 0-88 0 0,0 0-96 0 0,0 0-99 0 0,0 0-54 0 0,0 0-9 0 0,12-1 41 0 0,59-2 951 0 0,-63 5-1459 0 0,1 0 0 0 0,0 0 0 0 0,0 1-1 0 0,-1 0 1 0 0,1 1 0 0 0,-1 0 0 0 0,0 0 0 0 0,0 1 0 0 0,-1-1-1 0 0,1 2 1 0 0,-1-1 0 0 0,0 1 0 0 0,-1 0 0 0 0,4 5-353 0 0,15 16 198 0 0,-1 2 0 0 0,-2 0 1 0 0,-1 1-1 0 0,-1 1 0 0 0,-2 1 0 0 0,12 28-198 0 0,-20-38 39 0 0,0 1-1 0 0,-1 0 1 0 0,-2 0 0 0 0,0 1-1 0 0,-2 0 1 0 0,-1 0-1 0 0,0 0 1 0 0,-2 1-1 0 0,-1-1 1 0 0,-1 1 0 0 0,0 0-1 0 0,-3 6-38 0 0,-1-15 19 0 0,-1 0-1 0 0,-1-1 1 0 0,0 0 0 0 0,-1 0-1 0 0,0 0 1 0 0,-1-1 0 0 0,-1 0 0 0 0,0-1-1 0 0,-1 1 1 0 0,-1-2 0 0 0,1 0-1 0 0,-2 0 1 0 0,0-1 0 0 0,-6 4-19 0 0,-13 1 50 0 0,14-20 988 0 0,8-21-111 0 0,4 18-899 0 0,0 0 0 0 0,-1 0 0 0 0,1 1 0 0 0,-1 0 0 0 0,-1 0 0 0 0,1 1 0 0 0,-1-1 0 0 0,0 1 0 0 0,0 1-1 0 0,0-1 1 0 0,-2 1-28 0 0,-60-50 78 0 0,19-1 327 0 0,50 55-342 0 0,2-2-59 0 0,1 0 0 0 0,-1 0-1 0 0,1 0 1 0 0,-1 1 0 0 0,1-1-1 0 0,-1 1 1 0 0,1 0 0 0 0,0 0 0 0 0,0 0-1 0 0,0 0 1 0 0,-1 0 0 0 0,1 0 0 0 0,0 1-1 0 0,0 0 1 0 0,0-1 0 0 0,0 1-1 0 0,0 0 1 0 0,0 0 0 0 0,0 1 0 0 0,2 0-4 0 0,7-2 16 0 0,184 4 46 0 0,-174 2-51 0 0,-1 1 0 0 0,0 1-1 0 0,-1 1 1 0 0,1 1-1 0 0,-1 1 1 0 0,-1 0-1 0 0,0 2 1 0 0,-1 0 0 0 0,6 6-11 0 0,-14-12-6 0 0,48 31 37 0 0,-55-34-31 0 0,-26 12 1213 0 0,-232 51-1496 0 0,243-62-12 0 0,-10 2 344 0 0,9-4-5213 0 0,13-3 320 0 0,1-1 2464 0 0,-1 1 126 0 0,3 1-6508 0 0</inkml:trace>
</inkml:ink>
</file>

<file path=ppt/ink/ink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12.3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430 30 5161 0 0,'0'0'1252'0'0,"0"0"-249"0"0,0 0-89 0 0,0 0 35 0 0,0 0 61 0 0,0 0 1 0 0,0 0-38 0 0,0 0-73 0 0,0 0-155 0 0,0 0-175 0 0,-28 37-153 0 0,-93 118-116 0 0,33-20 67 0 0,-61 151-28 0 0,105-201-577 0 0,65-144 45 0 0,2 1 0 0 0,2 0 1 0 0,3 2-1 0 0,22-32 192 0 0,157-216 497 0 0,-201 295-485 0 0,38-28-288 0 0,-41 51 108 0 0,-9 390 2069 0 0,23-312-1695 0 0,-16-89-163 0 0,0-1 0 0 0,0 0-1 0 0,1 1 1 0 0,-1-1 0 0 0,0 0 0 0 0,1 0 0 0 0,0 0 0 0 0,-1 0 0 0 0,1 0 0 0 0,0 0 0 0 0,0 0 0 0 0,0 0 0 0 0,0-1 0 0 0,0 1 0 0 0,1-1 0 0 0,-1 0 0 0 0,0 0-1 0 0,1 0 1 0 0,-1 0 0 0 0,1 0 0 0 0,-1 0 0 0 0,1 0 0 0 0,-1-1 0 0 0,1 1 0 0 0,-1-1 0 0 0,1 0 0 0 0,0 0 0 0 0,-1 0 0 0 0,1 0 0 0 0,0 0 0 0 0,-1-1-1 0 0,1 1 1 0 0,-1-1 0 0 0,2 0-43 0 0,8-5 305 0 0,0-1 1 0 0,0 0-1 0 0,-1-1 0 0 0,0 0 0 0 0,-1 0 0 0 0,1-2 1 0 0,-2 1-1 0 0,1-1 0 0 0,-1 0 0 0 0,-1-1 0 0 0,0 0 0 0 0,4-8-305 0 0,12-15 327 0 0,-1-2 0 0 0,-2-1-1 0 0,-1 0 1 0 0,-3-1-1 0 0,0-1 1 0 0,-3-1-1 0 0,-1 0 1 0 0,3-22-327 0 0,-14-47-264 0 0,-13 99-2800 0 0,2 14-5699 0 0,6 0-65 0 0</inkml:trace>
  <inkml:trace contextRef="#ctx0" brushRef="#br0" timeOffset="337.624">1187 243 14563 0 0,'0'0'954'0'0,"0"0"-512"0"0,0 0-118 0 0,0 0 119 0 0,0 0 135 0 0,0 0 24 0 0,0 0-87 0 0,-25 34-133 0 0,-73 107-144 0 0,95-137-227 0 0,0-1-1 0 0,0 1 0 0 0,0 0 0 0 0,1 0 0 0 0,-1 0 0 0 0,1 0 0 0 0,0 0 0 0 0,1 0 0 0 0,-1 1 0 0 0,1-1 1 0 0,0 1-1 0 0,0-1 0 0 0,0 1 0 0 0,0-1 0 0 0,1 1 0 0 0,0 0 0 0 0,0 3-10 0 0,1 6 28 0 0,0-8 19 0 0,-1 1 0 0 0,2-1 0 0 0,-1 1 0 0 0,1-1 0 0 0,0 1 0 0 0,0-1 0 0 0,1 0 0 0 0,0 0-1 0 0,0 0 1 0 0,0 0 0 0 0,1 0 0 0 0,0-1 0 0 0,0 0 0 0 0,0 1 0 0 0,1-1 0 0 0,-1-1 0 0 0,1 1 0 0 0,0-1-1 0 0,1 0 1 0 0,-1 0 0 0 0,1-1 0 0 0,0 1 0 0 0,0-1 0 0 0,0 0 0 0 0,0-1 0 0 0,0 1 0 0 0,1-1 0 0 0,-1-1-1 0 0,1 1 1 0 0,-1-1 0 0 0,1 0 0 0 0,0-1 0 0 0,-1 0 0 0 0,1 0 0 0 0,0 0 0 0 0,-1 0 0 0 0,1-1-1 0 0,0-1 1 0 0,-1 1 0 0 0,1-1 0 0 0,-1 0 0 0 0,0 0 0 0 0,0-1 0 0 0,0 0 0 0 0,0 0 0 0 0,0 0 0 0 0,0-1-1 0 0,-1 1 1 0 0,3-4-47 0 0,1 0 141 0 0,-1-1-1 0 0,0 0 0 0 0,0 0 0 0 0,-1-1 1 0 0,0 0-1 0 0,0 0 0 0 0,-1-1 1 0 0,-1 0-1 0 0,0 0 0 0 0,0 0 0 0 0,0-1 1 0 0,-2 1-1 0 0,1-1 0 0 0,-1 0 1 0 0,-1 0-1 0 0,0-1 0 0 0,-1 1 0 0 0,0 0 1 0 0,0-12-141 0 0,-1 14-48 0 0,-1 0 1 0 0,0 0 0 0 0,0 0 0 0 0,-1 0-1 0 0,0 0 1 0 0,-1 0 0 0 0,1 0 0 0 0,-2 0-1 0 0,1 1 1 0 0,-1-1 0 0 0,-1 1-1 0 0,0 0 1 0 0,0 1 0 0 0,0-1 0 0 0,-1 1-1 0 0,0 0 1 0 0,0 0 0 0 0,-1 1 0 0 0,0 0-1 0 0,0 0 1 0 0,0 0 0 0 0,-1 1 0 0 0,0 0-1 0 0,-3-1 48 0 0,5 3-289 0 0,-1 0 0 0 0,1 0 1 0 0,0 1-1 0 0,-1 0 0 0 0,1 0 0 0 0,-1 1 0 0 0,1-1 0 0 0,-1 1 0 0 0,0 1 0 0 0,1-1 0 0 0,-1 1 0 0 0,0 1 0 0 0,-5 0 289 0 0,-44 30-7684 0 0,40-14 2065 0 0,4-4-392 0 0</inkml:trace>
  <inkml:trace contextRef="#ctx0" brushRef="#br0" timeOffset="766.816">1667 376 12011 0 0,'0'0'1711'0'0,"0"0"-156"0"0,0 0-11 0 0,0 0-74 0 0,0 0-290 0 0,0 0-324 0 0,0 0-309 0 0,0 0-236 0 0,0 0-117 0 0,0 0-114 0 0,0 0-30 0 0,0 0-13 0 0,0 0-36 0 0,-4 20 18 0 0,-16 61 9 0 0,19-78-23 0 0,0 1 0 0 0,0 0-1 0 0,1 0 1 0 0,-1 0 0 0 0,1-1 0 0 0,0 1-1 0 0,0 0 1 0 0,0 0 0 0 0,1 0 0 0 0,-1 0 0 0 0,1 0-1 0 0,0-1 1 0 0,0 1 0 0 0,1 0 0 0 0,-1-1 0 0 0,1 1-1 0 0,-1-1 1 0 0,1 1 0 0 0,0-1 0 0 0,0 0 0 0 0,1 0-1 0 0,-1 0 1 0 0,1 0 0 0 0,-1 0 0 0 0,1 0 0 0 0,0-1-1 0 0,0 1 1 0 0,0-1 0 0 0,1 0 0 0 0,-1 0-1 0 0,0 0 1 0 0,1 0 0 0 0,0-1 0 0 0,-1 1 0 0 0,1-1-1 0 0,3 1-4 0 0,-6-2 1 0 0,7 2 59 0 0,0-1 0 0 0,0-1 0 0 0,0 1 0 0 0,0-1 0 0 0,0 0 0 0 0,0-1 0 0 0,0 0-1 0 0,0 0 1 0 0,-1-1 0 0 0,1 0 0 0 0,0-1 0 0 0,-1 1 0 0 0,1-1 0 0 0,-1-1 0 0 0,0 1 0 0 0,0-1-1 0 0,0 0 1 0 0,0-1 0 0 0,-1 0 0 0 0,0 0 0 0 0,0 0 0 0 0,0-1 0 0 0,-1 0 0 0 0,0 0 0 0 0,0 0 0 0 0,1-2-60 0 0,9-7 35 0 0,156-175 273 0 0,-170 190-316 0 0,0 1 1 0 0,0-1-1 0 0,0 1 1 0 0,0-1 0 0 0,0 0-1 0 0,0 1 1 0 0,0 0-1 0 0,-1-1 1 0 0,1 1-1 0 0,0 0 1 0 0,0-1-1 0 0,0 1 1 0 0,-1 0 0 0 0,1 0-1 0 0,0 0 1 0 0,-1-1-1 0 0,1 1 1 0 0,0 0-1 0 0,-1 0 1 0 0,1 0-1 0 0,-1 0 1 0 0,0 0 0 0 0,1 0-1 0 0,-1 0 1 0 0,0 0-1 0 0,0 0 1 0 0,1 0-1 0 0,-1 1 1 0 0,0-1-1 0 0,0 0 1 0 0,0 0 0 0 0,0 0-1 0 0,-1 0 1 0 0,1 0-1 0 0,0 0 1 0 0,0 0-1 0 0,-1 0 1 0 0,1 0 0 0 0,0 0-1 0 0,-1 0 1 0 0,1 0-1 0 0,-1 0 1 0 0,1 0-1 0 0,-1 0 1 0 0,0 0-1 0 0,0 0 8 0 0,1 5 12 0 0,-1-1 17 0 0,0 0-1 0 0,1 0 1 0 0,-1 1-1 0 0,1-1 1 0 0,0 0-1 0 0,1 0 1 0 0,-1 1-1 0 0,1-1 1 0 0,0 0-1 0 0,0 0 1 0 0,1 0-1 0 0,0 0 1 0 0,-1 0-1 0 0,2 0 1 0 0,-1-1-1 0 0,0 1 1 0 0,1-1-1 0 0,0 1 1 0 0,0-1-1 0 0,0 0 1 0 0,1 0-1 0 0,-1 0 1 0 0,1 0-1 0 0,0-1 1 0 0,0 0-1 0 0,0 0 1 0 0,1 0-1 0 0,-1 0 1 0 0,1 0-1 0 0,0-1 1 0 0,-1 0 0 0 0,1 0-1 0 0,0 0 1 0 0,3 0-29 0 0,-2-2 112 0 0,1 0 1 0 0,-1 0-1 0 0,1-1 0 0 0,-1 0 1 0 0,1 0-1 0 0,-1 0 1 0 0,0-1-1 0 0,1 0 1 0 0,-1 0-1 0 0,0-1 1 0 0,0 0-1 0 0,-1 0 1 0 0,1 0-1 0 0,-1-1 1 0 0,1 1-1 0 0,-1-1 1 0 0,0-1-1 0 0,0 1 1 0 0,-1-1-1 0 0,1 1 1 0 0,-1-1-1 0 0,0-1 1 0 0,2-3-113 0 0,102-156 501 0 0,-58 72-2676 0 0,-42 72-2190 0 0,-2 0-3665 0 0,-5 9-4275 0 0</inkml:trace>
</inkml:ink>
</file>

<file path=ppt/ink/ink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25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11995 0 0,'0'0'3638'0'0,"0"0"-2114"0"0,0 0-584 0 0,0 0 78 0 0,0 0-78 0 0,0 0-185 0 0,0 0-138 0 0,32-2-139 0 0,99-6-124 0 0,52-1 396 0 0,-116 9-5541 0 0,-64 0 4507 0 0,-3 0-1995 0 0,-1 0-2356 0 0,-2 1 845 0 0,-2 2-3440 0 0</inkml:trace>
</inkml:ink>
</file>

<file path=ppt/ink/ink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25.3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 8490 0 0,'0'0'2374'0'0,"0"0"-169"0"0,0 0-75 0 0,0 0-248 0 0,0 0-396 0 0,0 0-330 0 0,0 0-263 0 0,0 0-259 0 0,36 6-237 0 0,113 15-147 0 0,-42-23-16 0 0,-27-9-50 0 0,-4 0-2852 0 0,-26 4-7637 0 0,-36 4 963 0 0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9.5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311 593 1216 0 0,'0'0'2413'0'0,"0"0"-69"0"0,0 0-122 0 0,0 0-196 0 0,0 0-291 0 0,0 0-273 0 0,0 0-220 0 0,0 0-228 0 0,0 0-235 0 0,0 0-198 0 0,0 0-187 0 0,-31 24-144 0 0,-99 75-84 0 0,55-34 13 0 0,68-58-197 0 0,0 0 1 0 0,0 0 0 0 0,1 0 0 0 0,0 1 0 0 0,1 0-1 0 0,0 0 1 0 0,0 0 0 0 0,1 1 0 0 0,0-1 0 0 0,0 1-1 0 0,1 0 1 0 0,0 1 0 0 0,0-1 0 0 0,1 0 0 0 0,1 1-1 0 0,0-1 1 0 0,0 1 0 0 0,0-1 0 0 0,2 10 17 0 0,1-17 21 0 0,-1 0 0 0 0,1 0-1 0 0,0 0 1 0 0,0 0 0 0 0,0 0 0 0 0,1 0 0 0 0,-1-1 0 0 0,0 1 0 0 0,1-1 0 0 0,-1 0 0 0 0,1 0 0 0 0,-1 0-1 0 0,1 0 1 0 0,0 0 0 0 0,-1 0 0 0 0,1-1 0 0 0,0 1 0 0 0,0-1 0 0 0,-1 0 0 0 0,1 0 0 0 0,0 0-1 0 0,0 0 1 0 0,0 0 0 0 0,-1-1 0 0 0,1 1 0 0 0,0-1 0 0 0,-1 0 0 0 0,1 0 0 0 0,0 0 0 0 0,-1 0-1 0 0,1 0 1 0 0,-1 0 0 0 0,2-2-21 0 0,34-18 303 0 0,0-2 0 0 0,-2-1 0 0 0,-1-2 0 0 0,29-28-303 0 0,-1 2 146 0 0,-28 32-573 0 0,-33 41-244 0 0,-6 24 13 0 0,2-42 599 0 0,1 0-1 0 0,0 1 1 0 0,0-1-1 0 0,0 1 1 0 0,0 0 0 0 0,1-1-1 0 0,-1 1 1 0 0,1 0 0 0 0,0-1-1 0 0,0 1 1 0 0,0 0 0 0 0,1-1-1 0 0,-1 1 1 0 0,1 0 0 0 0,0-1-1 0 0,0 1 1 0 0,0-1-1 0 0,0 1 1 0 0,1-1 0 0 0,0 1-1 0 0,-1-1 1 0 0,1 0 0 0 0,0 0-1 0 0,1 0 1 0 0,-1 0 0 0 0,0 0-1 0 0,1-1 1 0 0,0 1 0 0 0,-1-1-1 0 0,1 1 1 0 0,0-1-1 0 0,0 0 1 0 0,0 0 0 0 0,1-1-1 0 0,-1 1 1 0 0,1 0 59 0 0,3 0 93 0 0,1 0-1 0 0,0-1 1 0 0,-1 1-1 0 0,1-1 1 0 0,0-1 0 0 0,0 0-1 0 0,0 0 1 0 0,0 0-1 0 0,-1-1 1 0 0,1 0-1 0 0,0-1 1 0 0,-1 0 0 0 0,1 0-1 0 0,-1 0 1 0 0,1-1-1 0 0,-1 0 1 0 0,0-1-1 0 0,0 1 1 0 0,-1-1 0 0 0,3-2-93 0 0,118-110 2900 0 0,-111 99-2706 0 0,7-8-86 0 0,-1-1 0 0 0,-1-1 0 0 0,-1-1 0 0 0,-1 0 0 0 0,-2-2-1 0 0,-1 0 1 0 0,-1-1 0 0 0,-2 0 0 0 0,-1-1 0 0 0,-1-1-1 0 0,-2 0 1 0 0,-2 0 0 0 0,4-30-108 0 0,-5-158-215 0 0,-6 216 220 0 0,1 1 1 0 0,-2 0-1 0 0,1 0 0 0 0,-1-1 0 0 0,1 1 0 0 0,-1 0 0 0 0,0 0 0 0 0,0 0 0 0 0,-1 0 0 0 0,1 0 0 0 0,-1 0 0 0 0,0 0 0 0 0,0 0 0 0 0,-1 1 0 0 0,1-1 0 0 0,-1 1 1 0 0,1 0-1 0 0,-1 0 0 0 0,0-1 0 0 0,0 2 0 0 0,0-1 0 0 0,-1 0 0 0 0,1 1 0 0 0,-1-1 0 0 0,0 1 0 0 0,1 0 0 0 0,-1 0 0 0 0,0 1 0 0 0,0-1 0 0 0,0 1 0 0 0,0 0 1 0 0,0 0-1 0 0,-1 0 0 0 0,1 0 0 0 0,0 1 0 0 0,0 0 0 0 0,-1 0 0 0 0,1 0 0 0 0,0 0 0 0 0,-1 1-5 0 0,-3 4-29 0 0,1-1 0 0 0,0 2 0 0 0,0-1 0 0 0,1 1 0 0 0,-1 0 0 0 0,1 0 0 0 0,1 1 0 0 0,-1 0 0 0 0,1 0 0 0 0,0 0 0 0 0,1 0 0 0 0,0 1 0 0 0,0 0 0 0 0,1 0 0 0 0,-1 0 0 0 0,2 0 0 0 0,-1 3 29 0 0,-5 20-17 0 0,1 0 0 0 0,1 0 1 0 0,2 1-1 0 0,2-1 0 0 0,0 1 1 0 0,2 0-1 0 0,2 0 0 0 0,1-1 1 0 0,1 1-1 0 0,1-1 0 0 0,2 0 1 0 0,11 29 16 0 0,60 187-95 0 0,-70-119-238 0 0,-8-128-39 0 0,0 0 0 0 0,-1 0 0 0 0,1 0 1 0 0,0 0-1 0 0,0 0 0 0 0,0 0 1 0 0,-1 0-1 0 0,1 0 0 0 0,0 0 1 0 0,0 0-1 0 0,0 0 0 0 0,-1 0 1 0 0,1 0-1 0 0,0 0 0 0 0,0 0 0 0 0,0 0 1 0 0,-1 0-1 0 0,1 0 0 0 0,0 0 372 0 0,-3-40-7957 0 0,1 23 2860 0 0,2 9 4149 0 0</inkml:trace>
</inkml:ink>
</file>

<file path=ppt/ink/ink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16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405 700 3001 0 0,'0'0'844'0'0,"0"0"-75"0"0,0 0 170 0 0,0 0 263 0 0,0 0 202 0 0,0 0 92 0 0,0 0-103 0 0,0 0-125 0 0,0 0-136 0 0,0 0-138 0 0,0 0-87 0 0,-3-22-110 0 0,-8-68-66 0 0,-18 14 1839 0 0,19 62-2114 0 0,2 4-404 0 0,-1 1 1 0 0,1 0-1 0 0,-1 1 1 0 0,-1 0-1 0 0,1 0 0 0 0,-1 1 1 0 0,-1 0-1 0 0,1 1 1 0 0,-1 0-1 0 0,0 1 0 0 0,-1 0 1 0 0,1 1-1 0 0,-1 0 1 0 0,0 1-1 0 0,0 0 0 0 0,0 1 1 0 0,0 0-1 0 0,0 1 1 0 0,-1 0-1 0 0,1 1 0 0 0,0 1 1 0 0,-1 0-1 0 0,1 0 1 0 0,-1 1-53 0 0,11-1-12 0 0,-1-1 0 0 0,1 0 0 0 0,0 1 0 0 0,0 0 0 0 0,0 0 0 0 0,-1 0 0 0 0,1 0-1 0 0,0 0 1 0 0,0 0 0 0 0,0 0 0 0 0,0 0 0 0 0,1 1 0 0 0,-1-1 0 0 0,0 1 0 0 0,1 0 0 0 0,-1-1 0 0 0,0 1 0 0 0,1 0 0 0 0,0 0 0 0 0,0 0 0 0 0,-1 0 0 0 0,1 0 0 0 0,0 0 0 0 0,1 0 0 0 0,-1 0 0 0 0,0 0 0 0 0,0 1 0 0 0,1-1 0 0 0,0 0 0 0 0,-1 1 0 0 0,1-1 0 0 0,0 0 0 0 0,0 1 0 0 0,0-1 0 0 0,0 0 0 0 0,1 0 0 0 0,-1 1 0 0 0,1-1 0 0 0,0 1 12 0 0,-1 6 2 0 0,0 1 0 0 0,1-1 0 0 0,1 0 0 0 0,-1 0 0 0 0,2 0-1 0 0,-1 0 1 0 0,1 0 0 0 0,0 0 0 0 0,1 0 0 0 0,0-1-1 0 0,5 8-1 0 0,137 289 235 0 0,-119-250-227 0 0,66 174 84 0 0,-79-171-43 0 0,-3 1-1 0 0,-2 0 0 0 0,-3 0 1 0 0,-2 59-49 0 0,-2-103 37 0 0,-2 0 0 0 0,1-1 0 0 0,-2 1 1 0 0,0 0-1 0 0,0-1 0 0 0,-1 1 0 0 0,-1-1 1 0 0,-1 1-1 0 0,0-1 0 0 0,-1 0 0 0 0,0-1 1 0 0,-1 1-1 0 0,0-1 0 0 0,-2 0 0 0 0,1 0 1 0 0,-8 7-38 0 0,12-15 15 0 0,-1-1 0 0 0,-1 0 0 0 0,1 0 0 0 0,-1 0 0 0 0,0-1 1 0 0,1 0-1 0 0,-2 0 0 0 0,1 0 0 0 0,0 0 0 0 0,0-1 0 0 0,-1 0 0 0 0,1 0 0 0 0,-1 0 1 0 0,0-1-1 0 0,0 0 0 0 0,1 0 0 0 0,-1 0 0 0 0,0-1 0 0 0,0 0 0 0 0,0 0 1 0 0,0 0-1 0 0,0-1 0 0 0,0 0 0 0 0,1 0 0 0 0,-1 0 0 0 0,0-1 0 0 0,1 0 1 0 0,-1 0-1 0 0,1 0 0 0 0,0-1 0 0 0,-1 0 0 0 0,1 0 0 0 0,0 0 0 0 0,-1-2-15 0 0,-4-3-132 0 0,0 0-1 0 0,1 0 0 0 0,1-1 1 0 0,-1 0-1 0 0,1 0 0 0 0,1-1 1 0 0,0 0-1 0 0,0-1 0 0 0,1 1 0 0 0,0-1 1 0 0,1 0-1 0 0,0-1 0 0 0,1 1 1 0 0,0-1-1 0 0,1-3 133 0 0,-9-51-4688 0 0,11 0-5831 0 0,2 53 5365 0 0</inkml:trace>
  <inkml:trace contextRef="#ctx0" brushRef="#br0" timeOffset="496.989">738 1378 9282 0 0,'0'0'464'0'0,"0"0"-189"0"0,0 0 164 0 0,0 0 386 0 0,0 0 178 0 0,0 0-47 0 0,0 0-176 0 0,0 0-232 0 0,0 0-189 0 0,0 0-139 0 0,-5 33-81 0 0,-16 107-56 0 0,-6-26 22 0 0,-5-25-79 0 0,-6 21-11 0 0,38-109-1 0 0,0 1 1 0 0,0-1-1 0 0,0 1 0 0 0,0 0 0 0 0,0-1 0 0 0,0 1 0 0 0,0-1 1 0 0,1 1-1 0 0,-1-1 0 0 0,1 1 0 0 0,-1-1 0 0 0,1 1 0 0 0,0-1 1 0 0,-1 1-1 0 0,1-1 0 0 0,0 0 0 0 0,0 1 0 0 0,0-1 0 0 0,0 0 1 0 0,0 0-1 0 0,0 0 0 0 0,0 0 0 0 0,1 0 0 0 0,-1 0 0 0 0,0 0 1 0 0,1 0-1 0 0,-1 0 0 0 0,0-1 0 0 0,1 1 0 0 0,-1 0 0 0 0,1-1 1 0 0,-1 1-1 0 0,1-1 0 0 0,-1 0 0 0 0,1 1 0 0 0,-1-1 0 0 0,1 0 0 0 0,0 0 1 0 0,-1 0-1 0 0,1 0 0 0 0,-1 0 0 0 0,1-1 0 0 0,-1 1 0 0 0,1 0 1 0 0,-1-1-1 0 0,1 1 0 0 0,-1-1 0 0 0,1 1 0 0 0,0-2-14 0 0,-1 2 4 0 0,13 1 65 0 0,0-1 0 0 0,0-1 0 0 0,0 0 1 0 0,0-1-1 0 0,0 0 0 0 0,0-2 0 0 0,0 1 0 0 0,3-3-69 0 0,6-11-1347 0 0,-24-3-7936 0 0,-3 17 3143 0 0</inkml:trace>
  <inkml:trace contextRef="#ctx0" brushRef="#br0" timeOffset="739.021">471 1683 2985 0 0,'0'0'1168'0'0,"0"0"-104"0"0,0 0 128 0 0,0 0 121 0 0,0 0 23 0 0,0 0-152 0 0,0 0-208 0 0,203 0-247 0 0,-179 0-321 0 0,-2 0-168 0 0,2 0-152 0 0,-6 0-152 0 0,-1 0-168 0 0,-2 0-368 0 0,-2-3-609 0 0,-4 3-1071 0 0,0-4-1609 0 0,-5 4-520 0 0</inkml:trace>
  <inkml:trace contextRef="#ctx0" brushRef="#br0" timeOffset="982.309">1092 1775 8050 0 0,'0'0'1461'0'0,"0"0"-139"0"0,0 0 98 0 0,0 0 79 0 0,0 0-145 0 0,0 0-309 0 0,0 0-318 0 0,0 0-292 0 0,0 0-176 0 0,0 0-103 0 0,0 0-67 0 0,-3 33-28 0 0,-13 147 13 0 0,12-113-928 0 0,-6-59-2179 0 0,9-8-1749 0 0,0-1-3762 0 0,1-2 7805 0 0</inkml:trace>
  <inkml:trace contextRef="#ctx0" brushRef="#br0" timeOffset="1246.016">865 1709 4033 0 0,'0'0'967'0'0,"0"0"-107"0"0,0 0 251 0 0,0 0 290 0 0,0 0 40 0 0,0 0-149 0 0,0 0-186 0 0,0 0-144 0 0,0 0-99 0 0,0 0-121 0 0,0 0-118 0 0,34 3-137 0 0,102 9-118 0 0,-33-9 179 0 0,-33-6-518 0 0,-35 0-1568 0 0,-1 2-3807 0 0,-26 4-826 0 0,-6-2 2389 0 0</inkml:trace>
  <inkml:trace contextRef="#ctx0" brushRef="#br0" timeOffset="1485.798">862 2129 1984 0 0,'0'0'1785'0'0,"0"0"-249"0"0,0 0 32 0 0,0 0 1 0 0,0 0-201 0 0,0 0-224 0 0,0 0-143 0 0,0 0-137 0 0,211 0-128 0 0,-181-8-168 0 0,-1 8-200 0 0,-3-7-168 0 0,2 3-224 0 0,-4 1-344 0 0,-4-1-520 0 0,0 0-881 0 0,-7 1-1439 0 0,-6 3-5226 0 0</inkml:trace>
  <inkml:trace contextRef="#ctx0" brushRef="#br0" timeOffset="2604.466">891 1 2625 0 0,'0'0'950'0'0,"0"0"-75"0"0,0 0 119 0 0,0 0 210 0 0,0 0 90 0 0,0 0-63 0 0,0 0-178 0 0,0 0-259 0 0,0 0-226 0 0,0 0-132 0 0,0 0-27 0 0,0 0 37 0 0,0 0 61 0 0,0 6 30 0 0,-33 183 2422 0 0,-42 53-2395 0 0,74-240-544 0 0,1 1-1 0 0,0-1 0 0 0,0 0 0 0 0,0 1 0 0 0,1-1 1 0 0,-1 0-1 0 0,0 0 0 0 0,1 1 0 0 0,-1-1 0 0 0,1 0 1 0 0,0 0-1 0 0,0 0 0 0 0,0 0 0 0 0,0 0 0 0 0,0 0 0 0 0,0 0 1 0 0,1 0-1 0 0,-1 0 0 0 0,1-1 0 0 0,-1 1 0 0 0,1 0 1 0 0,0-1-1 0 0,-1 0 0 0 0,1 1 0 0 0,0-1 0 0 0,0 0 1 0 0,0 0-1 0 0,0 0 0 0 0,0 0 0 0 0,0 0 0 0 0,0 0 1 0 0,1 0-1 0 0,-1-1 0 0 0,0 1 0 0 0,0-1 0 0 0,1 0 1 0 0,-1 0-1 0 0,0 0 0 0 0,0 0 0 0 0,1 0 0 0 0,-1 0 0 0 0,0 0 1 0 0,0-1-1 0 0,1 1 0 0 0,-1-1 0 0 0,1 0-19 0 0,98-10 504 0 0,-50 0-700 0 0,-46-1-4247 0 0,-4 2-4510 0 0,-1 10 3712 0 0</inkml:trace>
  <inkml:trace contextRef="#ctx0" brushRef="#br0" timeOffset="2867.982">661 280 1296 0 0,'0'0'868'0'0,"0"0"-191"0"0,0 0 61 0 0,0 0 271 0 0,0 0 268 0 0,0 0 110 0 0,0 0-18 0 0,0 0-85 0 0,0 0-136 0 0,0 0-129 0 0,0 0-115 0 0,0 0-116 0 0,18 2-121 0 0,57 5-85 0 0,57-24 909 0 0,-79 4-1447 0 0,4 1-825 0 0,-20 4-1641 0 0,-2 2-4484 0 0,-26 6 467 0 0</inkml:trace>
  <inkml:trace contextRef="#ctx0" brushRef="#br0" timeOffset="3185.03">1309 339 8370 0 0,'0'0'1687'0'0,"0"0"-739"0"0,0 0-118 0 0,0 0 255 0 0,0 0 155 0 0,0 0-87 0 0,0 0-232 0 0,0 0-247 0 0,0 0-229 0 0,0 0-162 0 0,0 0-102 0 0,-1 31-63 0 0,-4 94-38 0 0,4-41 33 0 0,6-52-496 0 0,0-21-3322 0 0,-1-10-7590 0 0,-4-1 8550 0 0</inkml:trace>
  <inkml:trace contextRef="#ctx0" brushRef="#br0" timeOffset="3403.974">1278 310 3057 0 0,'0'0'1291'0'0,"0"0"121"0"0,0 0 223 0 0,0 0 81 0 0,0 0-158 0 0,0 0-236 0 0,0 0-301 0 0,0 0-305 0 0,31-4-226 0 0,100-11-196 0 0,-8 8-1575 0 0,-112 11-751 0 0,-8 4-2236 0 0,-2-5 2575 0 0,-1 1-3545 0 0</inkml:trace>
  <inkml:trace contextRef="#ctx0" brushRef="#br0" timeOffset="3651.785">1329 523 1840 0 0,'0'0'1313'0'0,"0"0"-49"0"0,0 0 16 0 0,0 0-16 0 0,0 0-119 0 0,0 0-129 0 0,0 0-144 0 0,0 0-224 0 0,0 0-176 0 0,190-14-264 0 0,-162 10-328 0 0,1-3-576 0 0,2-1-1176 0 0,-10 5-1913 0 0,-7-1-1064 0 0</inkml:trace>
  <inkml:trace contextRef="#ctx0" brushRef="#br0" timeOffset="6348.011">2239 663 6745 0 0,'0'0'438'0'0,"0"0"-163"0"0,0 0 31 0 0,0 0 228 0 0,0 0 266 0 0,0 0 180 0 0,0 0 20 0 0,0 0-143 0 0,0 0-204 0 0,0 0-181 0 0,0 0-141 0 0,0 0-110 0 0,0 0-46 0 0,-5 14-8 0 0,-13 40 1 0 0,13-41 20 0 0,5-13-19 0 0,0 0-25 0 0,-7-2 8355 0 0,-27-6-8601 0 0,-94 7 12 0 0,40 19 228 0 0,87-16-144 0 0,0 1 1 0 0,0-1-1 0 0,0 1 1 0 0,1-1 0 0 0,-1 1-1 0 0,0-1 1 0 0,1 1-1 0 0,0-1 1 0 0,0 1 0 0 0,0-1-1 0 0,0 1 1 0 0,0-1-1 0 0,0 1 1 0 0,0 0 0 0 0,1-1-1 0 0,0 1 1 0 0,-1-1-1 0 0,1 0 1 0 0,0 1 0 0 0,0-1-1 0 0,0 1 1 0 0,0-1-1 0 0,1 0 1 0 0,-1 0-1 0 0,1 0 1 0 0,-1 0 0 0 0,1 0-1 0 0,0 0 1 0 0,0 0-1 0 0,-1 0 1 0 0,1-1 0 0 0,2 2 5 0 0,-3-2-2 0 0,12 13 46 0 0,1-1 0 0 0,0-1 0 0 0,1 0-1 0 0,1-1 1 0 0,-1 0 0 0 0,2-1 0 0 0,-1-1 0 0 0,2-1 0 0 0,-1 0 0 0 0,18 5-44 0 0,54 27 118 0 0,-58-21 70 0 0,-31-19-110 0 0,-14 12 487 0 0,-23 7-452 0 0,-1-1-1 0 0,-1-3 1 0 0,0 0 0 0 0,-19 2-113 0 0,-88 34 19 0 0,3 20 11 0 0,139-68-37 0 0,1 0-1 0 0,0 1 1 0 0,0-1 0 0 0,0 1-1 0 0,0 0 1 0 0,0 0-1 0 0,1 0 1 0 0,0 0 0 0 0,0 0-1 0 0,0 1 1 0 0,0-1-1 0 0,1 0 1 0 0,0 1-1 0 0,-1 0 1 0 0,2-1 0 0 0,-1 1-1 0 0,0 0 1 0 0,1-1-1 0 0,0 1 1 0 0,0 0 0 0 0,1-1-1 0 0,-1 1 1 0 0,1 0-1 0 0,0-1 1 0 0,1 4 7 0 0,1-5 13 0 0,0 1 0 0 0,0-1 0 0 0,0 0-1 0 0,0 0 1 0 0,1 0 0 0 0,0 0 0 0 0,-1 0 0 0 0,1-1 0 0 0,0 0 0 0 0,0 0 0 0 0,0 0 0 0 0,0 0 0 0 0,1-1-1 0 0,-1 1 1 0 0,0-1 0 0 0,1 0 0 0 0,-1 0 0 0 0,1-1 0 0 0,-1 1 0 0 0,1-1 0 0 0,-1 0 0 0 0,1 0-1 0 0,-1-1 1 0 0,2 0-13 0 0,48 0 240 0 0,-1-3 0 0 0,1-3-1 0 0,-1-2 1 0 0,20-6-240 0 0,-38 7-195 0 0,34-9 582 0 0,-22 1-4600 0 0,-31 9-188 0 0,-1 1-5130 0 0,-7 4 1620 0 0</inkml:trace>
  <inkml:trace contextRef="#ctx0" brushRef="#br0" timeOffset="7072.551">2463 1455 3617 0 0,'0'0'2918'0'0,"0"0"-1025"0"0,0 0-295 0 0,0 0 160 0 0,0 0 96 0 0,0 0-149 0 0,0 0-299 0 0,0 0-338 0 0,0 0-228 0 0,0 0-161 0 0,21-32-120 0 0,63-100-91 0 0,-5 19 460 0 0,216-272-922 0 0,-286 409-2194 0 0,-10 26 2211 0 0,-25 129-162 0 0,26-174 135 0 0,6 98-143 0 0,-5-100 143 0 0,0 0 1 0 0,-1 0-1 0 0,1 0 1 0 0,0 0-1 0 0,1 0 1 0 0,-1-1-1 0 0,0 1 1 0 0,1 0-1 0 0,0-1 1 0 0,-1 1-1 0 0,1-1 1 0 0,0 0-1 0 0,0 0 1 0 0,0 1 0 0 0,1-1-1 0 0,-1-1 1 0 0,0 1-1 0 0,1 0 1 0 0,0 0-1 0 0,-1-1 1 0 0,1 0-1 0 0,0 1 1 0 0,-1-1-1 0 0,1 0 1 0 0,0 0-1 0 0,0-1 1 0 0,0 1 0 0 0,0-1-1 0 0,0 1 1 0 0,0-1-1 0 0,0 0 1 0 0,0 0 3 0 0,4 0 35 0 0,1-1 0 0 0,-1 0 0 0 0,0 0 0 0 0,0-1 0 0 0,0 0 0 0 0,0 0 0 0 0,0-1 0 0 0,-1 0 0 0 0,1 0 0 0 0,-1 0 0 0 0,0-1 0 0 0,1 0-1 0 0,-2 0 1 0 0,1 0 0 0 0,0-1 0 0 0,-1 0 0 0 0,4-4-35 0 0,185-207 490 0 0,-76 46-225 0 0,-101 145 250 0 0,-17 24-438 0 0,0 10-157 0 0,-31 133 346 0 0,9-72-184 0 0,17-56-199 0 0,0 1-1 0 0,1-1 1 0 0,0 1-1 0 0,1 0 1 0 0,1-1-1 0 0,1 1 1 0 0,0 0-1 0 0,0 1 1 0 0,2-1-1 0 0,0 0 1 0 0,1 0-1 0 0,0-1 1 0 0,1 1-1 0 0,1 0 1 0 0,0-1-1 0 0,1 0 1 0 0,0 0-1 0 0,6 9 118 0 0,6-8-3688 0 0,-5-9-2420 0 0,-5-4-2921 0 0</inkml:trace>
  <inkml:trace contextRef="#ctx0" brushRef="#br0" timeOffset="7487.048">3850 1017 6521 0 0,'0'0'1295'0'0,"0"0"-492"0"0,0 0 31 0 0,0 0 279 0 0,0 0 126 0 0,0 0-73 0 0,0 0-225 0 0,-26 33-281 0 0,-76 104-233 0 0,56-50-27 0 0,44-80-397 0 0,0 0-1 0 0,0 0 1 0 0,1 1-1 0 0,0-1 1 0 0,0 0-1 0 0,1 1 1 0 0,0-1-1 0 0,0 0 1 0 0,1 1-1 0 0,0-1 1 0 0,0 0-1 0 0,1 0 1 0 0,0 1-1 0 0,0-1 1 0 0,0 0-1 0 0,1-1 1 0 0,0 1-1 0 0,1 0 1 0 0,-1-1-1 0 0,1 0 1 0 0,0 0-1 0 0,1 0 1 0 0,0 0-1 0 0,-1-1 1 0 0,2 1-3 0 0,4 1 79 0 0,-1 0-1 0 0,1-1 1 0 0,0-1 0 0 0,1 0 0 0 0,-1 0 0 0 0,1-1-1 0 0,0 0 1 0 0,0-1 0 0 0,0 0 0 0 0,0-1-1 0 0,1 0 1 0 0,-1-1 0 0 0,1 0 0 0 0,-1 0-1 0 0,1-2 1 0 0,-1 1 0 0 0,1-2 0 0 0,5 0-79 0 0,-11 0 87 0 0,0 1 1 0 0,0-1-1 0 0,-1-1 1 0 0,1 1 0 0 0,-1-1-1 0 0,1 0 1 0 0,-1 0-1 0 0,0 0 1 0 0,0-1 0 0 0,0 1-1 0 0,0-1 1 0 0,-1-1-1 0 0,1 1 1 0 0,-1-1 0 0 0,0 1-1 0 0,-1-1 1 0 0,1 0-1 0 0,-1-1 1 0 0,0 1 0 0 0,0 0-1 0 0,-1-1 1 0 0,1 0-1 0 0,-1 0 1 0 0,0 1 0 0 0,-1-1-1 0 0,0 0 1 0 0,0-1-1 0 0,0 1 1 0 0,0 0 0 0 0,-1 0-1 0 0,0 0 1 0 0,-1 0-1 0 0,1 0 1 0 0,-1 0 0 0 0,0-1-1 0 0,-1 1 1 0 0,1 1-1 0 0,-1-1 1 0 0,0 0 0 0 0,-1 0-1 0 0,0 1 1 0 0,1-1-1 0 0,-2 1 1 0 0,1 0 0 0 0,-1 0-1 0 0,1 0 1 0 0,-1 0-1 0 0,-1 1 1 0 0,1 0 0 0 0,-1-1-1 0 0,1 2 1 0 0,-1-1-1 0 0,0 0 1 0 0,-1 1-88 0 0,3 2-64 0 0,-1-1 0 0 0,1 1 0 0 0,-1 0-1 0 0,0 0 1 0 0,1 0 0 0 0,-1 1 0 0 0,0-1 0 0 0,0 1 0 0 0,1 0 0 0 0,-1 0 0 0 0,0 1-1 0 0,0-1 1 0 0,0 1 0 0 0,1-1 0 0 0,-1 1 0 0 0,0 0 0 0 0,1 1 0 0 0,-1-1 0 0 0,1 1 0 0 0,-1-1-1 0 0,1 1 1 0 0,0 0 0 0 0,0 0 0 0 0,0 1 0 0 0,-1 0 64 0 0,31 8-477 0 0,-8-10 481 0 0,-1 0 0 0 0,0-1 1 0 0,1-1-1 0 0,-1-1 1 0 0,0-1-1 0 0,0 0 0 0 0,0-1 1 0 0,12-5-5 0 0,41-14-2883 0 0,-34 11-707 0 0,-17 6-1923 0 0,-5 5-2066 0 0</inkml:trace>
  <inkml:trace contextRef="#ctx0" brushRef="#br0" timeOffset="8085.874">4564 1168 8002 0 0,'0'0'1256'0'0,"0"0"-144"0"0,0 0-93 0 0,0 0-28 0 0,0 0-108 0 0,0 0-118 0 0,-33 15-98 0 0,-100 50-115 0 0,130-64-520 0 0,-1 0 0 0 0,1 1-1 0 0,-1-1 1 0 0,1 1 0 0 0,0 0-1 0 0,0 0 1 0 0,0 0 0 0 0,0 0-1 0 0,0 0 1 0 0,0 0 0 0 0,0 1-1 0 0,1 0 1 0 0,-1-1 0 0 0,1 1-1 0 0,0 0 1 0 0,0 0 0 0 0,0 0-1 0 0,0 1 1 0 0,0-1-32 0 0,-2 7 96 0 0,2-5-53 0 0,0 0 0 0 0,0 0 0 0 0,0 0 0 0 0,0 1 0 0 0,1-1 0 0 0,0 1 0 0 0,0-1 0 0 0,1 1 0 0 0,-1-1 0 0 0,1 1 0 0 0,0-1-1 0 0,1 1 1 0 0,0-1 0 0 0,-1 1 0 0 0,2-1 0 0 0,-1 0 0 0 0,0 1 0 0 0,1-1 0 0 0,0 0 0 0 0,1 0 0 0 0,-1 0 0 0 0,1 0 0 0 0,0-1 0 0 0,0 1 0 0 0,0-1 0 0 0,1 1 0 0 0,-1-1 0 0 0,1 0 0 0 0,0 0 0 0 0,0-1 0 0 0,1 1 0 0 0,-1-1 0 0 0,1 0 0 0 0,-1 0 0 0 0,1-1 0 0 0,0 1 0 0 0,0-1 0 0 0,0 0 0 0 0,1 0 0 0 0,-1-1 0 0 0,0 0 0 0 0,1 1 0 0 0,-1-2 0 0 0,5 1-43 0 0,5 0 278 0 0,-1 0 0 0 0,1-1 0 0 0,0-1-1 0 0,-1 0 1 0 0,1-1 0 0 0,-1-1 0 0 0,1 0 0 0 0,-1-1 0 0 0,0 0 0 0 0,0-1 0 0 0,-1-1 0 0 0,1 0 0 0 0,-1-1 0 0 0,0-1 0 0 0,-1 0-1 0 0,0 0 1 0 0,1-2-278 0 0,14-12 297 0 0,-1-2 0 0 0,-1 0-1 0 0,-1-2 1 0 0,-2-1-1 0 0,0 0 1 0 0,11-21-297 0 0,-14 15-158 0 0,-2 1 0 0 0,-1-2 1 0 0,-2-1-1 0 0,-1 1 0 0 0,-2-2 0 0 0,-1 0 1 0 0,-2 0-1 0 0,-1-1 0 0 0,-2 0 0 0 0,-2 0 1 0 0,-1 0-1 0 0,-2 0 0 0 0,-2 0 0 0 0,-4-20 158 0 0,6 46-79 0 0,0 0 0 0 0,-1 1 0 0 0,-1-1 0 0 0,0 1 0 0 0,0-1 1 0 0,-1 1-1 0 0,-1 0 0 0 0,1-1 0 0 0,-2 2 0 0 0,1-1 0 0 0,-1 0 0 0 0,-1 1 0 0 0,0 0 0 0 0,0 0 0 0 0,-1 1 0 0 0,0 0 0 0 0,0 0 0 0 0,-2-1 79 0 0,5 8-24 0 0,1-1 0 0 0,-1 1 1 0 0,0-1-1 0 0,1 1 0 0 0,-1 0 1 0 0,0 0-1 0 0,0 1 0 0 0,0-1 0 0 0,0 1 1 0 0,0 0-1 0 0,0 0 0 0 0,0 0 1 0 0,0 0-1 0 0,0 1 0 0 0,0 0 0 0 0,0 0 1 0 0,0 0-1 0 0,1 0 0 0 0,-1 0 1 0 0,0 1-1 0 0,1 0 0 0 0,-1-1 0 0 0,1 2 1 0 0,-1-1-1 0 0,1 0 0 0 0,0 0 1 0 0,-2 2 23 0 0,-71 79 37 0 0,64-61 48 0 0,0-1-1 0 0,1 2 1 0 0,2-1 0 0 0,0 1 0 0 0,1 1-1 0 0,2 0 1 0 0,0 0 0 0 0,2 0 0 0 0,0 0-1 0 0,2 1 1 0 0,0-1 0 0 0,2 1-1 0 0,1 0 1 0 0,1-1 0 0 0,3 17-85 0 0,-2-23 30 0 0,1-1 0 0 0,1 0 0 0 0,0 1 0 0 0,1-2 0 0 0,0 1 0 0 0,2-1 0 0 0,0 0 0 0 0,1 0 0 0 0,0-1 0 0 0,1 0 0 0 0,1-1 0 0 0,0 0 0 0 0,1-1 0 0 0,1 0 0 0 0,0-1 0 0 0,1 0 0 0 0,0-1 0 0 0,0-1 0 0 0,1 0 0 0 0,1-1 0 0 0,-1-1 0 0 0,11 4-30 0 0,-16-9-217 0 0,0-1-1 0 0,-1 0 1 0 0,1 0-1 0 0,0-1 1 0 0,0 0-1 0 0,0-1 1 0 0,0 0-1 0 0,0-1 1 0 0,0 0-1 0 0,-1 0 1 0 0,5-2 217 0 0,60-22-8730 0 0,-54 17-1810 0 0</inkml:trace>
  <inkml:trace contextRef="#ctx0" brushRef="#br0" timeOffset="8417.767">5626 586 10866 0 0,'0'0'4555'0'0,"0"0"-2802"0"0,0 0-907 0 0,0 0-98 0 0,0 0-63 0 0,0 0-48 0 0,0 0-52 0 0,0 0-29 0 0,-28 36-72 0 0,-88 112-92 0 0,68-60 65 0 0,43-70-372 0 0,-4 18-5 0 0,1 0 0 0 0,2 0 1 0 0,2 1-1 0 0,1 0 0 0 0,2 36-80 0 0,2-61 3 0 0,0 1 0 0 0,1-1 0 0 0,0 0-1 0 0,1 0 1 0 0,1 0 0 0 0,0 0 0 0 0,0-1 0 0 0,1 1-1 0 0,1-1 1 0 0,0 0 0 0 0,0-1 0 0 0,1 0 0 0 0,1 0-1 0 0,0 0 1 0 0,0-1 0 0 0,0 0 0 0 0,1 0 0 0 0,1-1-1 0 0,-1 0 1 0 0,1-1 0 0 0,8 4-3 0 0,-11-8 40 0 0,0 0-1 0 0,1-1 1 0 0,-1 0-1 0 0,1-1 1 0 0,-1 0-1 0 0,1 0 1 0 0,0 0 0 0 0,-1-1-1 0 0,1 0 1 0 0,0-1-1 0 0,-1 1 1 0 0,1-2-1 0 0,0 1 1 0 0,-1-1 0 0 0,0 0-1 0 0,1 0 1 0 0,3-3-40 0 0,-5 3-209 0 0,-1-1 0 0 0,1 0-1 0 0,-1 0 1 0 0,1 0 0 0 0,-1 0 0 0 0,0-1 0 0 0,0 0 0 0 0,-1 0 0 0 0,1 0 0 0 0,-1-1-1 0 0,0 0 1 0 0,0 0 0 0 0,3-5 209 0 0,4-30-4204 0 0,-10 12-5874 0 0,-1 20 3297 0 0</inkml:trace>
  <inkml:trace contextRef="#ctx0" brushRef="#br0" timeOffset="8648.02">5247 954 8514 0 0,'0'0'2203'0'0,"0"0"-1100"0"0,0 0-51 0 0,0 0 328 0 0,0 0 71 0 0,0 0-174 0 0,0 0-237 0 0,0 0-229 0 0,35 3-181 0 0,111 7-147 0 0,61-19 268 0 0,-152 2-735 0 0,88-13-776 0 0,-96 10-1893 0 0,-1 0-3417 0 0,-28 5-4454 0 0</inkml:trace>
</inkml:ink>
</file>

<file path=ppt/ink/ink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29.4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49 5825 0 0,'0'0'1150'0'0,"0"0"-97"0"0,0 0 40 0 0,0 0 96 0 0,0 0-15 0 0,0 0-134 0 0,0 0-209 0 0,0 0-178 0 0,0 0-77 0 0,0 0-19 0 0,0 0-11 0 0,0 0-72 0 0,0 0-135 0 0,34-3-105 0 0,109-10-76 0 0,72-1-140 0 0,-44 3-3095 0 0,-69 4-5892 0 0,-78 7 4105 0 0</inkml:trace>
</inkml:ink>
</file>

<file path=ppt/ink/ink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28.3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479 82 5521 0 0,'0'0'598'0'0,"0"0"-610"0"0,0 0-172 0 0,0 0 324 0 0,0 0 477 0 0,0 0 394 0 0,0 0 153 0 0,0 0-74 0 0,-3 31-157 0 0,-9 102-201 0 0,-23 277 701 0 0,16-282-3575 0 0,10-108-788 0 0,0-10-3007 0 0,6-10 3903 0 0</inkml:trace>
  <inkml:trace contextRef="#ctx0" brushRef="#br0" timeOffset="286.173">0 78 7850 0 0,'0'0'-176'0'0,"0"0"-270"0"0,0 0 103 0 0,0 0 533 0 0,0 0 618 0 0,0 0 400 0 0,0 0 165 0 0,0 0-9 0 0,0 0-121 0 0,0 0-167 0 0,0 0-178 0 0,35-5-137 0 0,113-15-85 0 0,138-25 1963 0 0,-89 38-2644 0 0,-121 32-2325 0 0,-57-7-1356 0 0,-9 4-3562 0 0,-10-14 1396 0 0</inkml:trace>
  <inkml:trace contextRef="#ctx0" brushRef="#br0" timeOffset="552.07">39 833 6265 0 0,'0'0'1207'0'0,"0"0"-507"0"0,0 0-190 0 0,0 0 59 0 0,0 0 117 0 0,0 0 167 0 0,0 0 160 0 0,0 0 96 0 0,0 0 15 0 0,0 0-115 0 0,0 0-173 0 0,0 0-152 0 0,0 0-96 0 0,33 4-68 0 0,108 13-64 0 0,-46-22 113 0 0,-75 1-456 0 0,274-64-1419 0 0,-202 47-3756 0 0,-67 13 106 0 0,-7 1-2531 0 0</inkml:trace>
  <inkml:trace contextRef="#ctx0" brushRef="#br0" timeOffset="2014.836">882 656 2401 0 0,'0'0'1304'0'0,"0"0"-264"0"0,0 0 51 0 0,0 0 132 0 0,0 0 10 0 0,0 0-100 0 0,0 0-101 0 0,0 0-73 0 0,0 0-100 0 0,32-21-103 0 0,97-68-125 0 0,-66 33 207 0 0,-48 41-688 0 0,-2 0-1 0 0,0-2 1 0 0,-1 0-1 0 0,0 0 0 0 0,-2-1 1 0 0,0 0-1 0 0,-1-1 0 0 0,-1 0 1 0 0,0-1-1 0 0,-2 0 0 0 0,0-1-149 0 0,5-71-628 0 0,-36 96-1611 0 0,14 7 2033 0 0,0 0 0 0 0,1 1 1 0 0,1 0-1 0 0,0 1 0 0 0,1 0 0 0 0,0 0 0 0 0,1 1 0 0 0,-1 4 206 0 0,3-12 32 0 0,1 1 0 0 0,-1 0-1 0 0,1 1 1 0 0,1-1 0 0 0,0 1-1 0 0,0 0 1 0 0,0-1 0 0 0,1 1 0 0 0,0 0-1 0 0,1 1 1 0 0,0-1 0 0 0,0 0 0 0 0,0 0-1 0 0,1 0 1 0 0,0 1 0 0 0,1-1-1 0 0,0 0 1 0 0,1 0 0 0 0,-1 0 0 0 0,1 0-1 0 0,1 0 1 0 0,-1 0 0 0 0,2 0 0 0 0,-1-1-1 0 0,1 1 1 0 0,0-1 0 0 0,0 0-1 0 0,1 0 1 0 0,0-1 0 0 0,0 1 0 0 0,1-1-1 0 0,-1 0 1 0 0,5 2-32 0 0,-2-2 158 0 0,0-1 0 0 0,0-1 1 0 0,1 1-1 0 0,0-1 0 0 0,-1-1 0 0 0,1 0 0 0 0,1 0 1 0 0,-1-1-1 0 0,0 0 0 0 0,1 0 0 0 0,-1-1 0 0 0,0 0 0 0 0,7-1-158 0 0,-3 0 159 0 0,0-1-1 0 0,0 0 1 0 0,0-1-1 0 0,0-1 0 0 0,-1 0 1 0 0,1 0-1 0 0,-1-2 1 0 0,0 1-1 0 0,0-1 0 0 0,0-1 1 0 0,-1 0-1 0 0,0-1 1 0 0,9-7-159 0 0,-8 5-76 0 0,0-2 0 0 0,0 0 0 0 0,-1 0 1 0 0,-1-1-1 0 0,0-1 0 0 0,-1 1 1 0 0,0-1-1 0 0,-1-1 0 0 0,0 0 1 0 0,-1 0-1 0 0,-1-1 0 0 0,0 1 1 0 0,-1-1-1 0 0,0 0 0 0 0,-2-1 0 0 0,0 1 1 0 0,0-1-1 0 0,-1 0 0 0 0,-1 0 1 0 0,-1 1-1 0 0,0-1 76 0 0,0 15-61 0 0,0 0-1 0 0,0 0 1 0 0,0 1 0 0 0,-1-1 0 0 0,1 0-1 0 0,0 0 1 0 0,0 0 0 0 0,0 1 0 0 0,-1-1-1 0 0,1 0 1 0 0,0 1 0 0 0,-1-1 0 0 0,1 0-1 0 0,0 1 1 0 0,-1-1 0 0 0,1 0 0 0 0,-1 1-1 0 0,1-1 1 0 0,-1 1 0 0 0,0-1 0 0 0,1 1-1 0 0,-1-1 1 0 0,1 1 0 0 0,-1-1 0 0 0,0 1-1 0 0,1-1 1 0 0,-1 1 0 0 0,0 0 0 0 0,0 0-1 0 0,1-1 1 0 0,-1 1 0 0 0,0 0 0 0 0,0 0-1 0 0,1 0 1 0 0,-1 0 0 0 0,0 0 0 0 0,0 0-1 0 0,0 0 1 0 0,1 0 0 0 0,-1 0 0 0 0,0 0-1 0 0,0 0 1 0 0,1 0 0 0 0,-1 1 0 0 0,0-1-1 0 0,0 0 1 0 0,1 0 0 0 0,-1 1 0 0 0,0-1 0 0 0,1 1-1 0 0,-1-1 1 0 0,0 1 0 0 0,1-1 0 0 0,-1 1-1 0 0,1-1 1 0 0,-1 1 0 0 0,1-1 0 0 0,-1 1-1 0 0,1 0 1 0 0,-1-1 0 0 0,1 1 0 0 0,0 0-1 0 0,-1-1 1 0 0,1 1 0 0 0,0 0 0 0 0,-1 0-1 0 0,1-1 1 0 0,0 1 61 0 0,-6 10-110 0 0,1 0 0 0 0,0 0 0 0 0,0 1 0 0 0,2-1 0 0 0,-1 1 0 0 0,1 0 0 0 0,1 0 0 0 0,0 0 0 0 0,1 1 0 0 0,0-1 0 0 0,1 0 0 0 0,0 0 0 0 0,1 1 0 0 0,0-1 0 0 0,2 4 110 0 0,0-9 98 0 0,0-1 1 0 0,1 0-1 0 0,-1 1 0 0 0,1-2 0 0 0,1 1 0 0 0,-1 0 0 0 0,1-1 0 0 0,0 0 0 0 0,0 0 1 0 0,1 0-1 0 0,-1-1 0 0 0,1 0 0 0 0,0 0 0 0 0,0 0 0 0 0,0-1 0 0 0,1 1 0 0 0,-1-2 1 0 0,1 1-1 0 0,0-1 0 0 0,0 0 0 0 0,0 0 0 0 0,0-1 0 0 0,0 0 0 0 0,0 0 0 0 0,0-1 1 0 0,6 0-99 0 0,-3 0 157 0 0,0 0 0 0 0,1-1 0 0 0,-1 0 0 0 0,0-1 1 0 0,0 0-1 0 0,0 0 0 0 0,0-1 0 0 0,-1-1 1 0 0,1 0-1 0 0,-1 0 0 0 0,0 0 0 0 0,0-1 0 0 0,0-1 1 0 0,-1 0-1 0 0,1 0 0 0 0,-1 0 0 0 0,-1-1 1 0 0,0 0-1 0 0,6-7-157 0 0,-5 5-4 0 0,1-1 1 0 0,-1 0-1 0 0,-1-1 1 0 0,0 1-1 0 0,0-1 1 0 0,-1-1-1 0 0,0 1 1 0 0,-1-1-1 0 0,-1 0 1 0 0,0-1-1 0 0,0 1 1 0 0,-1 0-1 0 0,-1-1 1 0 0,0 0-1 0 0,-1 0 1 0 0,0-6 3 0 0,-1 16-34 0 0,1-5-65 0 0,0 0-1 0 0,0 0 0 0 0,-1 1 1 0 0,0-1-1 0 0,0 0 1 0 0,-1 0-1 0 0,0 0 1 0 0,-1 0-1 0 0,1 1 1 0 0,-1-1-1 0 0,-1 1 0 0 0,0-1 1 0 0,0 1-1 0 0,0 0 1 0 0,-1 0-1 0 0,0 0 1 0 0,0 1-1 0 0,-5-6 100 0 0,7 11-22 0 0,1-1-1 0 0,-1 1 1 0 0,0 0 0 0 0,1 1-1 0 0,-1-1 1 0 0,0 0 0 0 0,0 0-1 0 0,0 1 1 0 0,0-1 0 0 0,0 1-1 0 0,0 0 1 0 0,0-1-1 0 0,0 1 1 0 0,0 0 0 0 0,0 0-1 0 0,0 0 1 0 0,0 1 0 0 0,0-1-1 0 0,0 0 1 0 0,0 1 0 0 0,0-1-1 0 0,0 1 1 0 0,0 0 0 0 0,0 0-1 0 0,1 0 1 0 0,-1 0 0 0 0,0 0-1 0 0,0 0 1 0 0,1 0-1 0 0,-1 0 1 0 0,1 1 0 0 0,-1-1-1 0 0,1 0 1 0 0,0 1 0 0 0,-1-1-1 0 0,0 3 23 0 0,-39 65-215 0 0,34-48 272 0 0,1-1 0 0 0,0 1 0 0 0,2 0 0 0 0,0 0 0 0 0,1 0 0 0 0,2 1 0 0 0,0-1 0 0 0,1 1 0 0 0,1-1 0 0 0,1 1 0 0 0,1-1 0 0 0,0 0 0 0 0,2 0 0 0 0,1 0 0 0 0,0-1 0 0 0,2 1-1 0 0,0-2 1 0 0,8 13-57 0 0,1 3-426 0 0,5 7-1924 0 0,-6-18-5748 0 0,-11-19 5923 0 0</inkml:trace>
  <inkml:trace contextRef="#ctx0" brushRef="#br0" timeOffset="2370.316">2163 546 5225 0 0,'0'0'743'0'0,"0"0"-214"0"0,0 0 40 0 0,0 0 155 0 0,0 0 75 0 0,0 0-35 0 0,0 0-131 0 0,0 0-126 0 0,0 0-47 0 0,0 0-12 0 0,0 0-8 0 0,0 0-10 0 0,0 0-20 0 0,-4 18-11 0 0,-24 115 481 0 0,17-94-1220 0 0,2 1 0 0 0,2 0 0 0 0,1 0 0 0 0,2 0 0 0 0,1 25 340 0 0,3-64-1184 0 0,0-1-475 0 0,4 0-3737 0 0,-2 0 1375 0 0</inkml:trace>
  <inkml:trace contextRef="#ctx0" brushRef="#br0" timeOffset="2621.079">2060 542 1944 0 0,'0'0'1075'0'0,"0"0"3"0"0,0 0 360 0 0,0 0 197 0 0,0 0-28 0 0,0 0-142 0 0,0 0-195 0 0,0 0-243 0 0,0 0-242 0 0,0 0-230 0 0,33-2-207 0 0,101-9-148 0 0,-45-3 684 0 0,-67 10-2646 0 0,5 2-6322 0 0,-26 2 2619 0 0</inkml:trace>
  <inkml:trace contextRef="#ctx0" brushRef="#br0" timeOffset="2851.97">2080 748 312 0 0,'0'0'1840'0'0,"0"0"-967"0"0,0 0 15 0 0,0 0 64 0 0,0 0-72 0 0,0 0-200 0 0,0 0-176 0 0,0 0-175 0 0,0 0-121 0 0,190-51-200 0 0,-162 40-264 0 0,-6 7-481 0 0,3-3-1063 0 0,-6-1-1105 0 0,-8 8 1129 0 0</inkml:trace>
</inkml:ink>
</file>

<file path=ppt/ink/ink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32.7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0 0 0,'0'0'196'0'0,"0"0"463"0"0,0 0 89 0 0,0 0-109 0 0,0 0-116 0 0,0 0-41 0 0,0 0-3 0 0,28 0 31 0 0,90 3 52 0 0,-35-1 700 0 0,0-4 0 0 0,0-3-1 0 0,81-16-1261 0 0,62-18 1188 0 0,-241 35 4947 0 0,-69-15-5413 0 0,71 17-644 0 0,0-1 0 0 0,1 0 0 0 0,0 0 0 0 0,0-1 0 0 0,0-1 1 0 0,0 0-1 0 0,1-1 0 0 0,0 0 0 0 0,0-1 0 0 0,0 0 0 0 0,1-1 1 0 0,0 0-1 0 0,-6-7-78 0 0,-1-17-832 0 0,12 10-6791 0 0,5 18-1566 0 0</inkml:trace>
</inkml:ink>
</file>

<file path=ppt/ink/ink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34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5313 0 0,'0'0'622'0'0,"0"0"67"0"0,0 0 354 0 0,0 0 240 0 0,0 0 1 0 0,0 0-129 0 0,34 0-179 0 0,108 0-204 0 0,182-8 689 0 0,-259 3-2560 0 0,-17 0-1364 0 0,-1 1-3828 0 0,-33 3 1546 0 0</inkml:trace>
</inkml:ink>
</file>

<file path=ppt/ink/ink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33.3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1 478 464 0 0,'0'0'1656'0'0,"0"0"-102"0"0,0 0 100 0 0,0 0 158 0 0,0 0 55 0 0,0 0-106 0 0,0 0-254 0 0,0 0-368 0 0,0 0-389 0 0,0 0-256 0 0,0 0-34 0 0,0 0 96 0 0,0 0 132 0 0,5 0 95 0 0,169 15 2339 0 0,-161-15-3434 0 0,151-5 830 0 0,-110-1-4271 0 0,-1-5-5315 0 0,-39 7 1416 0 0</inkml:trace>
  <inkml:trace contextRef="#ctx0" brushRef="#br0" timeOffset="412.301">940 40 7322 0 0,'0'0'126'0'0,"0"0"-7"0"0,0 0 325 0 0,0 0 524 0 0,0 0 395 0 0,0 0 62 0 0,0 0-163 0 0,0 0-272 0 0,0 0-205 0 0,0 0-147 0 0,-5 36-141 0 0,-14 115-105 0 0,-32 236 431 0 0,19-273-2026 0 0,16-81-698 0 0,7-25-1408 0 0,-1-4-3837 0 0,8-4 3551 0 0</inkml:trace>
  <inkml:trace contextRef="#ctx0" brushRef="#br0" timeOffset="709.044">487 58 2264 0 0,'0'0'998'0'0,"0"0"25"0"0,0 0 179 0 0,0 0 183 0 0,32-3 21 0 0,104-9-73 0 0,22 6 1892 0 0,164-9-354 0 0,-223 15-5036 0 0,-104 18-6729 0 0,1-11 4246 0 0</inkml:trace>
  <inkml:trace contextRef="#ctx0" brushRef="#br0" timeOffset="965.721">341 905 7418 0 0,'0'0'469'0'0,"0"0"-56"0"0,0 0 373 0 0,0 0 414 0 0,0 0 176 0 0,0 0-58 0 0,0 0-206 0 0,31 1-227 0 0,101 4-197 0 0,35-22 763 0 0,255-74-1949 0 0,-362 73-2392 0 0,-22 3-4917 0 0,-26 10 1886 0 0</inkml:trace>
  <inkml:trace contextRef="#ctx0" brushRef="#br0" timeOffset="2145.12">1192 802 4465 0 0,'0'0'469'0'0,"0"0"-59"0"0,0 0 362 0 0,0 0 452 0 0,0 0 249 0 0,0 0 2 0 0,0 0-115 0 0,0 0-192 0 0,0 0-204 0 0,32-20-194 0 0,100-62-207 0 0,-105 66-386 0 0,-1 0 0 0 0,-1-2 1 0 0,0-2-1 0 0,-1 0 0 0 0,-2-1 1 0 0,16-19-178 0 0,-33 35 16 0 0,11-11-67 0 0,-2-1 0 0 0,0 0 0 0 0,0-1 0 0 0,-2-1 0 0 0,-1 0 0 0 0,0 0 0 0 0,-1-1 0 0 0,-1-1-1 0 0,-1 0 1 0 0,-1 0 0 0 0,-1 0 0 0 0,-1-1 0 0 0,0 1 0 0 0,-2-1 0 0 0,0-10 51 0 0,-3 30-54 0 0,0 1-1 0 0,0-1 0 0 0,-1 1 1 0 0,1-1-1 0 0,0 1 0 0 0,-1-1 1 0 0,1 1-1 0 0,-1-1 0 0 0,0 1 1 0 0,0-1-1 0 0,1 1 0 0 0,-1 0 0 0 0,0 0 1 0 0,0-1-1 0 0,0 1 0 0 0,0 0 1 0 0,0 0-1 0 0,-1 0 0 0 0,1 0 1 0 0,0 0-1 0 0,0 0 0 0 0,-1 0 1 0 0,1 1-1 0 0,-1-1 0 0 0,1 0 1 0 0,-1 1-1 0 0,1-1 0 0 0,-1 1 1 0 0,1-1-1 0 0,-1 1 0 0 0,1 0 1 0 0,-1 0-1 0 0,1 0 0 0 0,-1-1 1 0 0,1 2-1 0 0,-1-1 0 0 0,0 0 1 0 0,1 0-1 0 0,-1 0 0 0 0,1 1 0 0 0,-1-1 1 0 0,1 1-1 0 0,-1-1 0 0 0,1 1 1 0 0,-1 0-1 0 0,1-1 0 0 0,0 1 1 0 0,-1 0-1 0 0,1 0 0 0 0,0 0 1 0 0,0 0-1 0 0,0 0 0 0 0,-1 0 1 0 0,1 0-1 0 0,0 1 0 0 0,1-1 1 0 0,-1 0-1 0 0,0 1 0 0 0,0-1 1 0 0,0 0-1 0 0,0 2 55 0 0,-11 11-38 0 0,0 2 0 0 0,1-1 0 0 0,0 1 0 0 0,2 1 0 0 0,0 0-1 0 0,0 0 1 0 0,2 0 0 0 0,0 1 0 0 0,1 1 0 0 0,1-1 0 0 0,1 1 0 0 0,0 0 0 0 0,1 0 0 0 0,2 0 0 0 0,-1 0 0 0 0,2 0 0 0 0,1 0-1 0 0,1 4 39 0 0,-1-14 122 0 0,1-2 0 0 0,0 1-1 0 0,0 0 1 0 0,0 0-1 0 0,1-1 1 0 0,1 1-1 0 0,-1-1 1 0 0,1 0-1 0 0,0 0 1 0 0,1 0-1 0 0,0 0 1 0 0,0-1-1 0 0,0 0 1 0 0,1 0-1 0 0,0 0 1 0 0,0-1 0 0 0,0 0-1 0 0,1 0 1 0 0,0-1-1 0 0,-1 1 1 0 0,2-2-1 0 0,-1 1 1 0 0,0-1-1 0 0,1 0 1 0 0,0 0-1 0 0,-1-1 1 0 0,1 0-1 0 0,0 0 1 0 0,0-1-1 0 0,0 0 1 0 0,1-1 0 0 0,-1 1-1 0 0,0-2 1 0 0,0 1-1 0 0,0-1 1 0 0,0 0-1 0 0,0-1 1 0 0,4-1-122 0 0,11-8 41 0 0,0 0 0 0 0,0-2 1 0 0,-2-1-1 0 0,1 0 0 0 0,-2-2 0 0 0,0 0 1 0 0,-1-1-1 0 0,0-1 0 0 0,-2-1 0 0 0,0-1 1 0 0,-1 0-1 0 0,-1-1 0 0 0,-1-1 1 0 0,-1 0-1 0 0,-1-1 0 0 0,-1 0 0 0 0,0 0 1 0 0,4-22-42 0 0,1-56-2044 0 0,-16 99 1974 0 0,0 1 0 0 0,-1 0 0 0 0,1 0 0 0 0,-1-1-1 0 0,1 1 1 0 0,-1 0 0 0 0,1 0 0 0 0,-1 0 0 0 0,0 0-1 0 0,0-1 1 0 0,0 1 0 0 0,1 0 0 0 0,-1 0 0 0 0,0 1-1 0 0,0-1 1 0 0,0 0 0 0 0,0 0 0 0 0,-1 0 0 0 0,1 1-1 0 0,0-1 1 0 0,0 1 0 0 0,0-1 0 0 0,-1 1 0 0 0,1-1-1 0 0,0 1 1 0 0,0-1 0 0 0,-1 1 0 0 0,1 0 0 0 0,0 0-1 0 0,-1 0 1 0 0,1 0 0 0 0,0 0 0 0 0,-1 0 0 0 0,1 0-1 0 0,0 0 1 0 0,-1 1 0 0 0,1-1 0 0 0,0 0 0 0 0,0 1-1 0 0,-1-1 1 0 0,1 1 0 0 0,0-1 0 0 0,0 1 0 0 0,0 0-1 0 0,-1 0 1 0 0,1-1 0 0 0,0 1 0 0 0,0 0-1 0 0,0 0 1 0 0,1 0 0 0 0,-1 0 0 0 0,0 0 0 0 0,0 1 70 0 0,-11 12-181 0 0,0 1 1 0 0,2 0-1 0 0,0 1 1 0 0,1 1-1 0 0,0-1 1 0 0,1 1-1 0 0,1 1 1 0 0,1-1-1 0 0,0 1 1 0 0,2 0-1 0 0,0 1 1 0 0,0-1-1 0 0,2 1 0 0 0,0 10 181 0 0,3-23 61 0 0,0 0-1 0 0,1 0 0 0 0,-1 0 0 0 0,1 0 1 0 0,0-1-1 0 0,1 1 0 0 0,-1-1 0 0 0,1 1 1 0 0,0-1-1 0 0,0 0 0 0 0,1 0 0 0 0,0 0 1 0 0,0-1-1 0 0,0 1 0 0 0,0-1 0 0 0,1 0 0 0 0,-1 0 1 0 0,1 0-1 0 0,0-1 0 0 0,1 0 0 0 0,-1 0 1 0 0,0 0-1 0 0,1 0 0 0 0,-1-1 0 0 0,1 0 1 0 0,0 0-1 0 0,0-1 0 0 0,0 0 0 0 0,0 0 1 0 0,0 0-61 0 0,7-1 308 0 0,0-1 0 0 0,-1 0 0 0 0,1 0 0 0 0,0-2 1 0 0,-1 1-1 0 0,0-2 0 0 0,1 0 0 0 0,-1 0 0 0 0,0-1 1 0 0,-1 0-1 0 0,0-1 0 0 0,1-1 0 0 0,-2 0 1 0 0,1 0-1 0 0,-1-1 0 0 0,0-1-308 0 0,146-148 1017 0 0,-153 153-1010 0 0,11-13-100 0 0,0 0-1 0 0,-2-1 0 0 0,0 0 1 0 0,-1-1-1 0 0,-1-1 0 0 0,-1 0 1 0 0,0 0-1 0 0,-2 0 0 0 0,0-1 0 0 0,-1-1 1 0 0,-1 1-1 0 0,-1 0 0 0 0,-2-1 1 0 0,0 0-1 0 0,-1-3 94 0 0,0 23 1 0 0,-1 0 0 0 0,1 1-1 0 0,-1-1 1 0 0,0 0 0 0 0,0 0 0 0 0,0 1 0 0 0,0-1 0 0 0,0 0 0 0 0,0 0-1 0 0,-1 1 1 0 0,1-1 0 0 0,-1 0 0 0 0,1 0 0 0 0,-1 1 0 0 0,1-1 0 0 0,-1 1-1 0 0,0-1 1 0 0,0 1 0 0 0,0-1 0 0 0,0 1 0 0 0,0-1 0 0 0,0 1 0 0 0,0 0-1 0 0,0-1 1 0 0,-1 1 0 0 0,1 0 0 0 0,0 0 0 0 0,-1 0 0 0 0,1 0 0 0 0,-1 0-1 0 0,1 0 1 0 0,-1 1 0 0 0,0-1 0 0 0,1 0 0 0 0,-1 1 0 0 0,0-1 0 0 0,1 1-1 0 0,-1 0 1 0 0,0-1 0 0 0,0 1 0 0 0,1 0 0 0 0,-1 0 0 0 0,0 0 0 0 0,0 0-1 0 0,1 1 1 0 0,-1-1 0 0 0,0 0 0 0 0,1 1 0 0 0,-1-1 0 0 0,0 1 0 0 0,1 0-1 0 0,-1-1 1 0 0,0 1 0 0 0,1 0 0 0 0,-1 0 0 0 0,1 0-1 0 0,-7 6 36 0 0,0 0 1 0 0,1 1-1 0 0,0 0 0 0 0,1 0 1 0 0,-1 1-1 0 0,1-1 1 0 0,1 1-1 0 0,0 1 0 0 0,0-1 1 0 0,1 1-1 0 0,0 0 0 0 0,1 0 1 0 0,0 0-1 0 0,0 0 1 0 0,1 0-1 0 0,0 7-36 0 0,-5 173 811 0 0,7-177-789 0 0,3 11-71 0 0,0 0 1 0 0,2 0-1 0 0,1-1 0 0 0,0 0 1 0 0,2 0-1 0 0,1 0 1 0 0,1-1-1 0 0,0-1 0 0 0,3 3 49 0 0,17 12-2055 0 0,-17-29-1522 0 0,2-5-3655 0 0,-8-2 4237 0 0</inkml:trace>
  <inkml:trace contextRef="#ctx0" brushRef="#br0" timeOffset="2392.273">2932 298 8650 0 0,'0'0'760'0'0,"0"0"216"0"0,0 0 286 0 0,0 0 131 0 0,0 0-58 0 0,0 0-221 0 0,0 0-247 0 0,-7 33-222 0 0,-20 107-167 0 0,15 17 330 0 0,11-79-1622 0 0,-4-62-2936 0 0,-5-13-6143 0 0,7-3 6062 0 0</inkml:trace>
  <inkml:trace contextRef="#ctx0" brushRef="#br0" timeOffset="2648.9">2683 349 6313 0 0,'0'0'1394'0'0,"0"0"-633"0"0,0 0 18 0 0,0 0 236 0 0,0 0 127 0 0,0 0 6 0 0,0 0-89 0 0,0 0-100 0 0,0 0-107 0 0,0 0-132 0 0,0 0-158 0 0,0 0-129 0 0,34-6-112 0 0,107-18-97 0 0,-17 17 81 0 0,-91 6-450 0 0,16 0-952 0 0,-19 4-2499 0 0,-20 3 175 0 0,-6 2-2602 0 0,-2-4 2318 0 0</inkml:trace>
  <inkml:trace contextRef="#ctx0" brushRef="#br0" timeOffset="2855.745">2692 725 672 0 0,'0'0'1024'0'0,"0"0"17"0"0,0 0 495 0 0,0 0-8 0 0,0 0-336 0 0,0 0-463 0 0,0 0-345 0 0,0 0-272 0 0,0 0-192 0 0,221-52-232 0 0,-186 41-416 0 0,-2 4-897 0 0,-7-1-1720 0 0,-9 5 1217 0 0</inkml:trace>
</inkml:ink>
</file>

<file path=ppt/ink/ink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45.08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2755 0 0 0,'0'0'673'0'0,"0"0"-32"0"0,0 0-144 0 0,0 0 33 0 0,0 0 148 0 0,0 0 153 0 0,0 0 107 0 0,0 0 65 0 0,0 0 29 0 0,15-34-12 0 0,49-107-40 0 0,56-54 3254 0 0,183-294 1054 0 0,46-77-3703 0 0,-6 30-459 0 0,-248 366-533 0 0,-83 97 903 0 0,-12 72-1473 0 0,-1 0 0 0 0,1 1 0 0 0,-1-1 0 0 0,0 1 0 0 0,1-1 0 0 0,-1 1 0 0 0,0-1 0 0 0,0 1 0 0 0,1-1 0 0 0,-1 1 0 0 0,0 0 0 0 0,0 0 1 0 0,0-1-1 0 0,0 1 0 0 0,1 0 0 0 0,-1 0 0 0 0,0 0 0 0 0,0 0 0 0 0,0 0 0 0 0,0 0 0 0 0,0 0 0 0 0,1 0 0 0 0,-1 0 0 0 0,0 0 0 0 0,0 0 0 0 0,0 1 0 0 0,0-1 0 0 0,0 0 0 0 0,1 1 0 0 0,-1-1 0 0 0,0 0 0 0 0,0 1 0 0 0,1-1 0 0 0,-1 1 0 0 0,0-1 1 0 0,1 1-1 0 0,-1 0 0 0 0,0-1 0 0 0,1 1 0 0 0,-1 0 0 0 0,1-1 0 0 0,-1 1 0 0 0,1 0-23 0 0,-5 2 5 0 0,-146 63-8 0 0,-175 26 252 0 0,281-81-11 0 0,45-11-226 0 0,0 0-33 0 0,0 0-12 0 0,0 0-61 0 0,0 0-24 0 0,22 1-89 0 0,160 20 562 0 0,-160-17-350 0 0,-1 1 1 0 0,0 0 0 0 0,0 2-1 0 0,0 0 1 0 0,-1 2 0 0 0,0 0-1 0 0,0 1 1 0 0,15 11-6 0 0,93 71-53 0 0,-126-90 59 0 0,0 0 0 0 0,0-1 0 0 0,1 1 0 0 0,-1 0 0 0 0,1-1 0 0 0,-1 0 0 0 0,1 1 0 0 0,-1-1 0 0 0,1 0 0 0 0,0-1 0 0 0,-1 1 0 0 0,1 0 0 0 0,0-1 0 0 0,0 1 0 0 0,0-1 0 0 0,0 0 0 0 0,-1 0 0 0 0,1 0 0 0 0,0 0 0 0 0,0-1 0 0 0,0 1 0 0 0,0-1-6 0 0,1-1-17 0 0,-3 1 34 0 0,0 1 0 0 0,0 0-1 0 0,0-1 1 0 0,0 1 0 0 0,0-1 0 0 0,0 1-1 0 0,0-1 1 0 0,0 1 0 0 0,-1-1 0 0 0,1 0 0 0 0,0 1-1 0 0,0-1 1 0 0,0 0 0 0 0,-1 0 0 0 0,1 0-1 0 0,0 0 1 0 0,-1 1 0 0 0,1-1 0 0 0,-1 0 0 0 0,1 0-1 0 0,-1 0 1 0 0,1 0 0 0 0,-1 0 0 0 0,0 0-1 0 0,0-1 1 0 0,1 1 0 0 0,-1 0 0 0 0,0 0-1 0 0,0 0 1 0 0,0 0 0 0 0,0 0 0 0 0,0 0 0 0 0,0 0-1 0 0,0 0 1 0 0,-1 0 0 0 0,1 0 0 0 0,0 0-1 0 0,-1-1 1 0 0,1 1 0 0 0,0 0 0 0 0,-1 0 0 0 0,0 1-1 0 0,1-1 1 0 0,-1-1-17 0 0,-164-210 652 0 0,155 198-803 0 0,0 1-128 0 0,0 0 0 0 0,1-1 0 0 0,0 0-1 0 0,1-1 1 0 0,1 0 0 0 0,0 0-1 0 0,-3-13 280 0 0,21 14-9999 0 0,-9 13 7873 0 0,4-2-8643 0 0</inkml:trace>
  <inkml:trace contextRef="#ctx0" brushRef="#br0" timeOffset="464.101">1812 1 952 0 0,'0'0'4238'0'0,"0"0"-2555"0"0,0 0-538 0 0,0 0 214 0 0,0 0 197 0 0,0 0 20 0 0,0 0-146 0 0,0 0-192 0 0,0 0-196 0 0,0 0-149 0 0,0 0-132 0 0,0 0-139 0 0,-24 0-92 0 0,-77 2-60 0 0,48 15 230 0 0,45-10-536 0 0,-7 5-84 0 0,0 1 1 0 0,1 0-1 0 0,0 0 0 0 0,1 2 1 0 0,0-1-1 0 0,1 2 0 0 0,1 0 1 0 0,1 0-1 0 0,0 1 1 0 0,1 0-1 0 0,1 1 0 0 0,0 0 1 0 0,2 0-1 0 0,0 0 0 0 0,1 1 1 0 0,1 0-1 0 0,0 0 0 0 0,2 0 1 0 0,0 1-1 0 0,1-1-80 0 0,2-11 22 0 0,0 0-1 0 0,0 0 1 0 0,1 0 0 0 0,0 0 0 0 0,1-1-1 0 0,0 1 1 0 0,0-1 0 0 0,0 0 0 0 0,1 0-1 0 0,0 0 1 0 0,0 0 0 0 0,1-1-1 0 0,0 1 1 0 0,0-1 0 0 0,0 0 0 0 0,1-1-1 0 0,0 1 1 0 0,0-1 0 0 0,0-1 0 0 0,1 1-1 0 0,-1-1 1 0 0,1 0 0 0 0,0 0-1 0 0,1-1 1 0 0,-1 0 0 0 0,1 0 0 0 0,-1-1-1 0 0,1 0 1 0 0,0 0 0 0 0,0-1 0 0 0,4 1-22 0 0,9-1 144 0 0,0-2 1 0 0,1 0-1 0 0,-1 0 1 0 0,0-2-1 0 0,-1-1 1 0 0,1-1-1 0 0,-1 0 1 0 0,1-2 0 0 0,-2 0-1 0 0,1-1 1 0 0,-1-1-1 0 0,0-1 1 0 0,-1-1-1 0 0,0 0 1 0 0,11-11-145 0 0,-4 6 111 0 0,0-1 0 0 0,-1-2 0 0 0,-2 0 0 0 0,0-1 0 0 0,0-2 0 0 0,-2 0-1 0 0,-1-1 1 0 0,-1 0 0 0 0,-1-2 0 0 0,-1 0 0 0 0,10-23-111 0 0,-25 46-53 0 0,1-1 0 0 0,-1 0 0 0 0,0 1 0 0 0,0-1 0 0 0,-1 0 0 0 0,1 0 1 0 0,0 0-1 0 0,-1 0 0 0 0,0 0 0 0 0,0 0 0 0 0,0 0 0 0 0,0 0 0 0 0,0 0 0 0 0,0 0 0 0 0,-1 1 0 0 0,0-1 0 0 0,1 0 0 0 0,-1 0 0 0 0,0 0 0 0 0,0 0 0 0 0,-1 1 0 0 0,1-1 0 0 0,0 1 0 0 0,-1-1 0 0 0,0 1 0 0 0,0-1 0 0 0,0 0 53 0 0,-52-15-5014 0 0,-2 19-5743 0 0,36 5 1930 0 0</inkml:trace>
  <inkml:trace contextRef="#ctx0" brushRef="#br0" timeOffset="825.637">855 314 5561 0 0,'0'0'3228'0'0,"0"0"-1759"0"0,0 0-566 0 0,0 0 87 0 0,0 0 193 0 0,0 0 146 0 0,0 0 34 0 0,0 0-56 0 0,0 0-116 0 0,0 0-93 0 0,0 0-81 0 0,0 0-167 0 0,0 0-100 0 0,17 2-76 0 0,129 18 1100 0 0,-39-12-519 0 0,0-5-1 0 0,62-8-1254 0 0,484-45 877 0 0,-109 38-640 0 0,-235 13-821 0 0,-301-2 290 0 0,0 0-1 0 0,1 0 1 0 0,-1 0 0 0 0,0-1 0 0 0,0 0-1 0 0,1-1 1 0 0,-2 0 0 0 0,1 0 0 0 0,0-1-1 0 0,-1 0 1 0 0,7-4 294 0 0,25-18-7054 0 0,-22 15 1245 0 0,-7 3-5481 0 0</inkml:trace>
  <inkml:trace contextRef="#ctx0" brushRef="#br0" timeOffset="1928.11">2107 104 0 0 0,'3'0'-2672'0'0,"-3"1"4036"0"0,-14 3 13649 0 0,8-9-12495 0 0,-44-40 990 0 0,25 36-3268 0 0,0 1 1 0 0,0 1-1 0 0,-1 2 1 0 0,0 0-1 0 0,0 2 1 0 0,-8 0-241 0 0,-28-3-415 0 0,15 4-2175 0 0,27 3-8392 0 0,16-1 3795 0 0</inkml:trace>
</inkml:ink>
</file>

<file path=ppt/ink/ink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3:01.62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415 2139 0 0 0,'0'0'898'0'0,"0"0"58"0"0,0 0-49 0 0,0 0-125 0 0,0 0-113 0 0,0 0-133 0 0,0 0-291 0 0,0 0-752 0 0,0 0-689 0 0,-19-14-383 0 0,-59-45 305 0 0,148 85 837 0 0,-7-1 611 0 0,0-4 0 0 0,1-2 0 0 0,22 1-174 0 0,344 42 949 0 0,263-17 1376 0 0,326-34-2325 0 0,-725-12 264 0 0,1393-79 3004 0 0,-1022 34-2149 0 0,66 0-352 0 0,2592-95 187 0 0,-2944 139-1093 0 0,236-37 139 0 0,-535 30 87 0 0,0-3 1 0 0,-1-3-1 0 0,-1-4 1 0 0,-1-4-1 0 0,26-12-87 0 0,-86 28 106 0 0,-1-1 0 0 0,0-1-1 0 0,0 0 1 0 0,-1-1-1 0 0,0 0 1 0 0,-1-1 0 0 0,0-1-1 0 0,-1 0 1 0 0,0-1 0 0 0,-1 0-1 0 0,0-1 1 0 0,-1-1-1 0 0,-1 0 1 0 0,0 0 0 0 0,-1-1-1 0 0,-1 0 1 0 0,0 0 0 0 0,-1-1-1 0 0,-1 0 1 0 0,-1-1 0 0 0,0 1-1 0 0,-1-1 1 0 0,-1 0-1 0 0,0-14-105 0 0,-1 10-6 0 0,-2 1 0 0 0,-1-1-1 0 0,0 0 1 0 0,-1 1-1 0 0,-2-1 1 0 0,0 1-1 0 0,-1 0 1 0 0,-2 1 0 0 0,0-1-1 0 0,0 1 1 0 0,-2 0-1 0 0,-1 1 1 0 0,0 0-1 0 0,-2 0 1 0 0,0 1 0 0 0,-1 1-1 0 0,-9-9 7 0 0,-17-14-113 0 0,-2 3 0 0 0,-2 1 0 0 0,-1 2 0 0 0,-1 2 0 0 0,-2 3 0 0 0,-1 1 0 0 0,-2 2 0 0 0,-41-14 113 0 0,-156-62-347 0 0,-6 10 0 0 0,-2 12 0 0 0,-4 12 0 0 0,-105-9 347 0 0,-380-61 317 0 0,-6 33 0 0 0,-34 31-317 0 0,-1026 14 981 0 0,857 87-688 0 0,45 59-190 0 0,-371 103-103 0 0,67 58 56 0 0,1071-213-76 0 0,1 7 0 0 0,3 5 0 0 0,-84 43 20 0 0,207-84-27 0 0,-1 1 0 0 0,1 0 0 0 0,1 1 1 0 0,-1 1-1 0 0,1 0 0 0 0,0 1 1 0 0,1 0-1 0 0,0 1 0 0 0,0 1 0 0 0,1 0 1 0 0,1 0-1 0 0,-1 1 0 0 0,2 0 0 0 0,0 1 1 0 0,0 0-1 0 0,2 0 0 0 0,-1 1 0 0 0,2 0 1 0 0,0 0-1 0 0,-3 9 27 0 0,8-7-31 0 0,0 1 1 0 0,1 0-1 0 0,0-1 1 0 0,1 1-1 0 0,1 0 1 0 0,1-1-1 0 0,0 0 1 0 0,1 1-1 0 0,1-1 1 0 0,0-1-1 0 0,2 1 1 0 0,-1-1 0 0 0,2 0-1 0 0,3 5 31 0 0,17 24 58 0 0,1-1 0 0 0,3-1 0 0 0,35 36-58 0 0,41 34 108 0 0,5-5 1 0 0,5-5-1 0 0,4-5 1 0 0,4-6-1 0 0,31 12-108 0 0,-53-39-106 0 0,3-5 0 0 0,3-4 0 0 0,2-6 0 0 0,2-4 0 0 0,1-5-1 0 0,3-5 1 0 0,0-6 0 0 0,2-5 0 0 0,1-5 0 0 0,15-4 106 0 0,230 0-88 0 0,0-17 0 0 0,0-16 0 0 0,16-18 88 0 0,-286 28-20 0 0,202-18-237 0 0,576-46-4318 0 0,-695 59-1609 0 0</inkml:trace>
</inkml:ink>
</file>

<file path=ppt/ink/ink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3:37.59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7055 1526 1328 0 0,'0'0'310'0'0,"0"0"66"0"0,-33-39 97 0 0,-107-128 149 0 0,1 24 653 0 0,63 77-1266 0 0,-3 3 1 0 0,-3 4-1 0 0,-2 4 0 0 0,-3 3 1 0 0,-2 5-1 0 0,-1 3 1 0 0,-3 4-1 0 0,-1 4 1 0 0,-2 4-1 0 0,-1 5 1 0 0,-10 2-10 0 0,-132-20-225 0 0,-3 10 0 0 0,0 11 0 0 0,-170 8 225 0 0,-149 16 644 0 0,0 25 0 0 0,-447 82-644 0 0,860-82 215 0 0,2 6-1 0 0,1 7 1 0 0,2 6-1 0 0,1 6 1 0 0,4 6-1 0 0,1 6 1 0 0,-66 45-215 0 0,150-75-30 0 0,2 2 1 0 0,1 2-1 0 0,2 3 1 0 0,1 2-1 0 0,3 1 1 0 0,1 3-1 0 0,2 1 1 0 0,-3 9 29 0 0,20-22-60 0 0,2 1 0 0 0,1 1-1 0 0,2 0 1 0 0,1 2 0 0 0,2 0 0 0 0,2 0 0 0 0,1 2 0 0 0,2 0 0 0 0,1 0-1 0 0,2 1 1 0 0,2 0 0 0 0,0 34 60 0 0,5-39-52 0 0,2-1 0 0 0,1 0 0 0 0,1 0 1 0 0,3 0-1 0 0,0-1 0 0 0,2 1 0 0 0,2-2 0 0 0,1 1 0 0 0,1-1 0 0 0,1-1 0 0 0,3 0 0 0 0,0-1 0 0 0,2-1 0 0 0,2 2 52 0 0,19 20 45 0 0,1-1 1 0 0,3-2-1 0 0,2-2 0 0 0,2-2 0 0 0,2-3 0 0 0,2-1 0 0 0,1-3 0 0 0,2-2 0 0 0,1-2 0 0 0,2-3 0 0 0,12 3-45 0 0,75 29 138 0 0,4-7 0 0 0,1-7-1 0 0,3-5 1 0 0,3-8-138 0 0,159 30 52 0 0,4-14 0 0 0,1-14 0 0 0,1-14-1 0 0,1-14 1 0 0,73-17-52 0 0,-195-9 268 0 0,0-8 0 0 0,-1-9 0 0 0,-2-8-1 0 0,-3-9 1 0 0,-1-8 0 0 0,-4-9 0 0 0,25-19-268 0 0,-55 12 366 0 0,-3-6 1 0 0,-4-8-1 0 0,-4-5 1 0 0,12-19-367 0 0,-95 67 159 0 0,-3-2-1 0 0,-1-4 1 0 0,-3-2 0 0 0,-2-2 0 0 0,-2-2 0 0 0,-3-3-1 0 0,-3-2 1 0 0,-3-2 0 0 0,-2-2 0 0 0,-4-2 0 0 0,-2-1-1 0 0,23-70-158 0 0,-48 112 161 0 0,-2-1 0 0 0,-1 0-1 0 0,-1-1 1 0 0,-1 0 0 0 0,-2 0-1 0 0,-1 0 1 0 0,-2 0 0 0 0,-1-1-1 0 0,-1 1 1 0 0,-1 0 0 0 0,-2 0-1 0 0,-1 0 1 0 0,-1 0 0 0 0,-2 1-1 0 0,-1 0 1 0 0,-1 0 0 0 0,-11-20-161 0 0,-1 13-40 0 0,-2 0 0 0 0,-1 1 1 0 0,-2 2-1 0 0,-1 1 0 0 0,-1 1 0 0 0,-2 1 1 0 0,-1 1-1 0 0,-1 3 0 0 0,-2 0 0 0 0,-16-7 40 0 0,-16-8-164 0 0,-2 4-1 0 0,-2 3 1 0 0,-1 3-1 0 0,-1 3 0 0 0,-23-3 165 0 0,-85-13-332 0 0,-2 8 0 0 0,-2 8 0 0 0,-1 8 0 0 0,0 9 0 0 0,-175 11 332 0 0,-218 30-2280 0 0,1 25-1 0 0,-466 110 2281 0 0,654-91 308 0 0,4 16-1 0 0,-255 100-307 0 0,569-169 266 0 0,1 3 0 0 0,1 3 0 0 0,2 3 0 0 0,1 3 0 0 0,1 3-1 0 0,2 3 1 0 0,2 3 0 0 0,1 2 0 0 0,3 3 0 0 0,0 3-266 0 0,40-28 50 0 0,1 1-1 0 0,1 0 1 0 0,1 1 0 0 0,1 0 0 0 0,1 2-1 0 0,1-1 1 0 0,2 1 0 0 0,0 1-1 0 0,2 0 1 0 0,1 1 0 0 0,1-1-1 0 0,1 1 1 0 0,2 0 0 0 0,0 0-1 0 0,2 1 1 0 0,1-1 0 0 0,2 0-1 0 0,1 0 1 0 0,0 0 0 0 0,4 5-50 0 0,1 7 26 0 0,2 0 0 0 0,2-1 1 0 0,2 0-1 0 0,2-1 1 0 0,1-1-1 0 0,1 0 0 0 0,3-2 1 0 0,0 0-1 0 0,3-1 1 0 0,0-1-1 0 0,2-2 0 0 0,29 27-26 0 0,5-1 207 0 0,2-3 0 0 0,3-2 0 0 0,2-4 0 0 0,2-2 0 0 0,73 35-207 0 0,14-7 309 0 0,3-7 0 0 0,2-7 1 0 0,3-7-1 0 0,3-8 1 0 0,1-6-1 0 0,95 6-309 0 0,22-6 195 0 0,1-12 1 0 0,1-12-1 0 0,0-13 1 0 0,55-15-196 0 0,-161-2 13 0 0,-1-8 0 0 0,-1-8 1 0 0,-2-7-1 0 0,-1-8 0 0 0,-3-8 1 0 0,-2-7-1 0 0,63-37-13 0 0,-147 56-19 0 0,-2-5-1 0 0,-3-3 1 0 0,-1-3 0 0 0,-3-4-1 0 0,-2-4 1 0 0,-3-2 0 0 0,-3-4-1 0 0,33-43 20 0 0,-62 62-53 0 0,-2-2-1 0 0,-2-2 1 0 0,-2-2-1 0 0,-3 0 1 0 0,-2-3-1 0 0,-2 0 0 0 0,-4-2 1 0 0,-1 0-1 0 0,-4-2 1 0 0,-2 0-1 0 0,-2-1 1 0 0,-4-1-1 0 0,1-28 54 0 0,-8 43-47 0 0,-2 1-1 0 0,-2-1 1 0 0,-2 1 0 0 0,-2-1-1 0 0,-3 1 1 0 0,-1 0 0 0 0,-2 1-1 0 0,-3 0 1 0 0,-1 1 0 0 0,-9-16 47 0 0,-2 10-8 0 0,-1 2 0 0 0,-3 0 1 0 0,-2 2-1 0 0,-2 2 1 0 0,-2 0-1 0 0,-1 3 0 0 0,-3 1 1 0 0,-1 1-1 0 0,-2 3 0 0 0,-2 1 1 0 0,-12-5 7 0 0,-24-13 196 0 0,-2 4 1 0 0,-3 3-1 0 0,-1 4 1 0 0,-2 4-1 0 0,-2 4 1 0 0,-22-3-197 0 0,-41-5 51 0 0,-3 7 1 0 0,0 7-1 0 0,-2 7 1 0 0,-1 6 0 0 0,0 8-1 0 0,0 6 1 0 0,0 8 0 0 0,-52 12-52 0 0,-98 23-458 0 0,3 13 0 0 0,3 13 0 0 0,-233 87 458 0 0,109-6-1707 0 0,-328 166 1707 0 0,549-218-194 0 0,5 9 1 0 0,4 9-1 0 0,-42 41 194 0 0,176-111-85 0 0,3 3 1 0 0,1 2 0 0 0,3 3-1 0 0,-34 43 85 0 0,76-82-82 0 0,2 1 1 0 0,-1 1-1 0 0,2 0 0 0 0,0 0 0 0 0,1 1 0 0 0,0 1 0 0 0,1 0 0 0 0,1 0 0 0 0,1 0 0 0 0,1 1 0 0 0,0 0 0 0 0,1 0 0 0 0,1 1 1 0 0,0 0-1 0 0,2-1 0 0 0,0 1 0 0 0,1 0 0 0 0,1 0 0 0 0,1 0 0 0 0,1 0 0 0 0,0 0 0 0 0,1 0 0 0 0,2-1 0 0 0,-1 1 0 0 0,2-1 0 0 0,1 0 1 0 0,0-1-1 0 0,1 1 82 0 0,12 7-31 0 0,1 0 1 0 0,0-2 0 0 0,2-1 0 0 0,1-1 0 0 0,0 0 0 0 0,2-2 0 0 0,0-1 0 0 0,1-1 0 0 0,1-2 0 0 0,0 0-1 0 0,1-2 1 0 0,0-1 0 0 0,1-1 0 0 0,10 0 30 0 0,135 42 650 0 0,1-9-1 0 0,2-7 1 0 0,2-9-1 0 0,105 2-649 0 0,611 44 1681 0 0,504 61-2007 0 0,-951-52-2298 0 0,-157-7-2372 0 0,-159-34 84 0 0</inkml:trace>
</inkml:ink>
</file>

<file path=ppt/ink/ink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3:45.48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2016 0 0 0 0,'0'0'413'0'0,"0"0"277"0"0,0 0 50 0 0,0 0-69 0 0,0 0-91 0 0,0 0-105 0 0,0 0-90 0 0,-3 6-34 0 0,-66 85 3931 0 0,-93 96-1867 0 0,-186 181-1041 0 0,163-162-456 0 0,168-173-736 0 0,17-33-156 0 0,0 0 12 0 0,0 0 13 0 0,0 0 21 0 0,0 0 21 0 0,-34 26 1478 0 0,15-10-1439 0 0,16-22 2550 0 0,22-176-2314 0 0,-20 172-325 0 0,-1-1 0 0 0,0 1 0 0 0,-1 1 0 0 0,0-1 0 0 0,0 0-1 0 0,-1 1 1 0 0,0 0 0 0 0,-1-1 0 0 0,0 2 0 0 0,-1-1 0 0 0,1 1 0 0 0,-2-1 0 0 0,1 2-1 0 0,-8-8-42 0 0,12 13-19 0 0,0 0-1 0 0,-1 0 0 0 0,1 0 1 0 0,-1 0-1 0 0,1 0 0 0 0,-1 1 0 0 0,0-1 1 0 0,1 1-1 0 0,-1-1 0 0 0,0 1 0 0 0,0 0 1 0 0,0 1-1 0 0,0-1 0 0 0,0 0 1 0 0,0 1-1 0 0,0-1 0 0 0,-1 1 0 0 0,1 0 1 0 0,-1 0 19 0 0,7 22-760 0 0,8-13 778 0 0,0 0 0 0 0,0-1 0 0 0,1-1 0 0 0,0 0 0 0 0,1 0 0 0 0,-1-1 0 0 0,1-1 0 0 0,0 0 0 0 0,1-1 0 0 0,-1 0 0 0 0,1-1 0 0 0,-1-1 1 0 0,1 0-1 0 0,0-1 0 0 0,0 0 0 0 0,0-1 0 0 0,0-1 0 0 0,3 0-18 0 0,-9 1-1 0 0,46-1-86 0 0,0 3-1 0 0,0 2 0 0 0,45 9 88 0 0,-96-12-33 0 0,1 0-1 0 0,-1-1 1 0 0,1 1 0 0 0,-1 1 0 0 0,0-1 0 0 0,1 1-1 0 0,-1-1 1 0 0,0 1 0 0 0,0 0 0 0 0,0 0 0 0 0,0 0-1 0 0,0 0 1 0 0,-1 1 0 0 0,1-1 0 0 0,-1 1 0 0 0,1 0-1 0 0,-1-1 1 0 0,0 1 0 0 0,1 1 33 0 0,-4-1 3 0 0,0 0 1 0 0,0 0-1 0 0,0 0 0 0 0,0-1 1 0 0,-1 1-1 0 0,1 0 0 0 0,-1-1 1 0 0,1 1-1 0 0,-1-1 0 0 0,0 0 0 0 0,0 1 1 0 0,0-1-1 0 0,0 0 0 0 0,0 0 1 0 0,-1-1-1 0 0,1 1 0 0 0,0 0 1 0 0,-1-1-1 0 0,0 1 0 0 0,1-1 1 0 0,-1 0-1 0 0,0 0 0 0 0,0 0 1 0 0,1 0-1 0 0,-1 0 0 0 0,0-1 0 0 0,0 1 1 0 0,0-1-1 0 0,0 0 0 0 0,0 0 1 0 0,0 0-1 0 0,0 0 0 0 0,-1-1-3 0 0,-1 2 6 0 0,-250 51-28 0 0,142-27-1009 0 0,67-10-2025 0 0,36-8-4642 0 0,6-6 1985 0 0</inkml:trace>
  <inkml:trace contextRef="#ctx0" brushRef="#br0" timeOffset="666.425">527 832 3081 0 0,'0'0'864'0'0,"0"0"-88"0"0,0 0 34 0 0,0 0 131 0 0,0 0 126 0 0,0 0 44 0 0,0 0-78 0 0,0 0-134 0 0,0 0-167 0 0,0 0-177 0 0,0 0-129 0 0,0 0-78 0 0,0 0-43 0 0,-20 9 1 0 0,-62 28 12 0 0,32 10 340 0 0,36-28-572 0 0,2 0 0 0 0,1 1-1 0 0,0 0 1 0 0,1 1 0 0 0,2 0 0 0 0,0 1 0 0 0,1 0 0 0 0,1 0 0 0 0,1 0 0 0 0,1 1 0 0 0,1-1 0 0 0,1 1 0 0 0,1 0 0 0 0,1 15-86 0 0,1-31 67 0 0,-1-1 0 0 0,2 1 0 0 0,-1 0 0 0 0,1-1 0 0 0,0 1 0 0 0,0-1 0 0 0,0 0 0 0 0,1 0 0 0 0,0 0 1 0 0,1 0-1 0 0,-1 0 0 0 0,1-1 0 0 0,0 1 0 0 0,0-1 0 0 0,1 0 0 0 0,0 0 0 0 0,0-1 0 0 0,0 1 0 0 0,0-1 0 0 0,1 0 0 0 0,-1 0 1 0 0,1-1-1 0 0,0 0 0 0 0,0 0 0 0 0,0 0 0 0 0,1-1 0 0 0,-1 0 0 0 0,0 0 0 0 0,1-1 0 0 0,0 1 0 0 0,-1-1 0 0 0,1-1 1 0 0,0 1-1 0 0,0-1 0 0 0,-1-1 0 0 0,6 0-67 0 0,12-4 288 0 0,0-1 1 0 0,-1-1 0 0 0,0-1 0 0 0,0-2-1 0 0,-1 0 1 0 0,0-1 0 0 0,-1-1-1 0 0,-1-1 1 0 0,0-1 0 0 0,0 0-1 0 0,-1-2 1 0 0,-1 0 0 0 0,15-18-289 0 0,-8 11 144 0 0,0-1 1 0 0,-2 0 0 0 0,-1-2-1 0 0,-1-1 1 0 0,-1-1 0 0 0,-1 0-1 0 0,-2-2 1 0 0,0 0 0 0 0,-3 0 0 0 0,9-27-145 0 0,-20 51-47 0 0,-1 0 0 0 0,-1 0 1 0 0,1 0-1 0 0,-1-1 1 0 0,0 1-1 0 0,-1 0 0 0 0,1-1 1 0 0,-1 1-1 0 0,0 0 1 0 0,-1-1-1 0 0,0 1 1 0 0,0 0-1 0 0,0-1 0 0 0,-1 1 1 0 0,0 0-1 0 0,0 0 1 0 0,0 0-1 0 0,-1 0 0 0 0,0 1 1 0 0,0-1-1 0 0,0 1 1 0 0,-1 0-1 0 0,0 0 0 0 0,0 0 1 0 0,0 0-1 0 0,0 0 1 0 0,-1 1-1 0 0,0 0 0 0 0,0 0 1 0 0,0 0-1 0 0,-4-1 47 0 0,-5-2-509 0 0,0 0-1 0 0,-1 1 1 0 0,1 1-1 0 0,-1 1 1 0 0,0 0-1 0 0,0 0 0 0 0,-1 2 1 0 0,1 0-1 0 0,-1 1 1 0 0,1 0-1 0 0,-1 1 1 0 0,1 1-1 0 0,-1 1 1 0 0,1 0-1 0 0,0 1 0 0 0,-11 3 510 0 0,-143 54-9537 0 0,132-41 5624 0 0</inkml:trace>
  <inkml:trace contextRef="#ctx0" brushRef="#br0" timeOffset="983.734">0 1234 4297 0 0,'0'0'1690'0'0,"0"0"-14"0"0,0 0 55 0 0,0 0 23 0 0,0 0-131 0 0,0 0-263 0 0,0 0-294 0 0,0 0-305 0 0,0 0-231 0 0,0 0-142 0 0,0 0 29 0 0,0 0 136 0 0,0 0 161 0 0,5 1 145 0 0,26 2-167 0 0,0-1 0 0 0,0-2 0 0 0,0 0 0 0 0,0-3 0 0 0,0 0 0 0 0,0-2 0 0 0,0-2 0 0 0,-1 0 0 0 0,17-8-692 0 0,-46 15 6 0 0,557-139 1597 0 0,-121 62-1473 0 0,-308 72-1520 0 0,-93 6-1132 0 0,-35-1 2084 0 0,7 0-2303 0 0,-4 3-3544 0 0,-2 1-5565 0 0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9.8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8658 0 0,'0'0'1678'0'0,"0"0"-477"0"0,0 0-14 0 0,0 0 239 0 0,0 0 133 0 0,0 0-99 0 0,0 0-186 0 0,0 0-153 0 0,0 0-99 0 0,0 0-81 0 0,0 0-119 0 0,0 0-133 0 0,0 0-101 0 0,28 8-92 0 0,87 24-33 0 0,-31-24 351 0 0,168-8 530 0 0,-198 0-5679 0 0,0 0-4722 0 0,-54 0-2110 0 0</inkml:trace>
</inkml:ink>
</file>

<file path=ppt/ink/ink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3:52.1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0 362 2473 0 0,'0'0'1124'0'0,"0"0"-29"0"0,0 0 250 0 0,0 0 361 0 0,0 0 206 0 0,0 0-42 0 0,0 0-202 0 0,0 0-231 0 0,0 0-185 0 0,0 0-150 0 0,0 0-125 0 0,11 0-106 0 0,196-7 3119 0 0,74-12-3044 0 0,68 5-2412 0 0,-326 7-2120 0 0,-32-2-6910 0 0,-3 6 6065 0 0,6 3 642 0 0</inkml:trace>
  <inkml:trace contextRef="#ctx0" brushRef="#br0" timeOffset="251.448">161 498 5977 0 0,'0'0'2270'0'0,"0"0"-875"0"0,0 0-441 0 0,0 0 34 0 0,0 0 159 0 0,0 0 129 0 0,0 0 34 0 0,0 0-31 0 0,0 0-75 0 0,0 0-172 0 0,0 0-138 0 0,0 0-132 0 0,0 0-112 0 0,32 5-75 0 0,105 17-78 0 0,15-18 386 0 0,-101-9-732 0 0,135-9 192 0 0,-107 2-2689 0 0,-24 1-2999 0 0,-2-4-4434 0 0,-44 11 3662 0 0</inkml:trace>
  <inkml:trace contextRef="#ctx0" brushRef="#br0" timeOffset="635.486">615 1 9074 0 0,'0'0'1215'0'0,"0"0"-276"0"0,0 0-111 0 0,0 0 49 0 0,0 0 45 0 0,0 0-63 0 0,0 0-139 0 0,0 0-131 0 0,0 0-39 0 0,0 0 3 0 0,0 0 17 0 0,0 0 14 0 0,3 8-15 0 0,11 29-15 0 0,-12-33-437 0 0,1 0 0 0 0,-1 0 1 0 0,1 1-1 0 0,0-1 0 0 0,0-1 1 0 0,1 1-1 0 0,-1 0 0 0 0,1-1 0 0 0,0 0 1 0 0,-1 0-1 0 0,2 0 0 0 0,-1 0 1 0 0,0-1-1 0 0,0 0 0 0 0,1 1 1 0 0,2 0-118 0 0,11 6 233 0 0,9 6-171 0 0,0 2-1 0 0,-1 1 1 0 0,-1 1 0 0 0,0 1 0 0 0,-2 1 0 0 0,0 1 0 0 0,-2 1 0 0 0,0 1 0 0 0,7 13-62 0 0,-26-33-11 0 0,1 0 0 0 0,-1 1 0 0 0,0 0-1 0 0,0-1 1 0 0,0 1 0 0 0,-1 0 0 0 0,0 0 0 0 0,0-1 0 0 0,0 1 0 0 0,0 0 0 0 0,-1 0-1 0 0,0 0 1 0 0,0 0 0 0 0,0 0 0 0 0,-1 0 0 0 0,1 0 0 0 0,-1 0 0 0 0,0 0-1 0 0,-1 0 1 0 0,1 0 0 0 0,-1 0 0 0 0,0-1 0 0 0,0 1 0 0 0,-1-1 0 0 0,1 0-1 0 0,-1 1 1 0 0,0-1 0 0 0,-2 2 11 0 0,-109 101-38 0 0,100-96 31 0 0,-299 208-1735 0 0,304-214 915 0 0,-20 14-975 0 0,14-1-7821 0 0,13-12 1904 0 0</inkml:trace>
</inkml:ink>
</file>

<file path=ppt/ink/ink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4:07.4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 4025 0 0,'0'0'1021'0'0,"0"0"-20"0"0,0 0 258 0 0,0 0 322 0 0,0 0 84 0 0,0 0-169 0 0,0 0-245 0 0,0 0-227 0 0,0 0-160 0 0,0 0-130 0 0,0 0-70 0 0,0 0-25 0 0,0 0-21 0 0,31 0-16 0 0,99 0-46 0 0,83-4 2555 0 0,-137 1-6395 0 0,-37 3-2426 0 0,4-1-3768 0 0,-41 1 5839 0 0</inkml:trace>
</inkml:ink>
</file>

<file path=ppt/ink/ink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4:07.7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10194 0 0,'0'0'1016'0'0,"0"0"-518"0"0,0 0 30 0 0,0 0 345 0 0,0 0 326 0 0,0 0 150 0 0,0 0-48 0 0,0 0-167 0 0,0 0-219 0 0,0 0-176 0 0,0 0-119 0 0,0 0-80 0 0,0 0-39 0 0,34 2-63 0 0,111 8-58 0 0,16-12 203 0 0,-57-12-2567 0 0,-62 7-2086 0 0,-23 3-2151 0 0,-3-3-4312 0 0</inkml:trace>
</inkml:ink>
</file>

<file path=ppt/ink/ink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3:55.8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242 8 6481 0 0,'0'0'-2'0'0,"0"0"-362"0"0,0 0-26 0 0,0 0 344 0 0,0 0 530 0 0,0 0 364 0 0,0 0 33 0 0,0 0-186 0 0,0 33-219 0 0,0 107-165 0 0,-11 268-90 0 0,-5-201-3016 0 0,0-124-3549 0 0,13-67 5888 0 0</inkml:trace>
  <inkml:trace contextRef="#ctx0" brushRef="#br0" timeOffset="450.655">1 229 1744 0 0,'0'0'1015'0'0,"0"0"-33"0"0,0 0 1 0 0,0 0-12 0 0,0 0 21 0 0,0 0 17 0 0,18-32-56 0 0,61-95-132 0 0,-32 82 198 0 0,-36 42-783 0 0,3-2-154 0 0,0 1-1 0 0,-1 0 1 0 0,2 1 0 0 0,-1 1-1 0 0,0 0 1 0 0,0 1 0 0 0,1 0-1 0 0,-1 1 1 0 0,1 1 0 0 0,-1 0-1 0 0,0 1 1 0 0,0 1 0 0 0,1 0-1 0 0,-2 1 1 0 0,1 0 0 0 0,0 1-1 0 0,-1 1 1 0 0,0 0 0 0 0,0 1-1 0 0,-1 0 1 0 0,9 7-82 0 0,-13-7 3 0 0,0 0 1 0 0,-1 0-1 0 0,1 1 0 0 0,-1 0 1 0 0,-1 0-1 0 0,1 0 1 0 0,-2 1-1 0 0,1 0 0 0 0,-1 0 1 0 0,0 1-1 0 0,-1 0 0 0 0,0-1 1 0 0,-1 1-1 0 0,0 1 0 0 0,0-1 1 0 0,-1 0-1 0 0,-1 1 1 0 0,0-1-1 0 0,0 1 0 0 0,-1-1 1 0 0,0 1-4 0 0,0-1 33 0 0,-1-1 0 0 0,-1 1 1 0 0,1-1-1 0 0,-2 0 0 0 0,1 1 1 0 0,-1-1-1 0 0,-1 0 0 0 0,1-1 1 0 0,-2 1-1 0 0,1-1 1 0 0,-1 1-1 0 0,0-1 0 0 0,-1-1 1 0 0,0 1-1 0 0,0-1 0 0 0,0 0 1 0 0,-8 6-34 0 0,-139 96-111 0 0,112-84 243 0 0,39-24-116 0 0,-1 0 1 0 0,1 0-1 0 0,0 1 1 0 0,0-1-1 0 0,-1 0 1 0 0,1 1-1 0 0,0-1 1 0 0,0 1-1 0 0,0 0 1 0 0,1 0-1 0 0,-1 0 1 0 0,0 0 0 0 0,1 0-1 0 0,-1 0 1 0 0,1 0-1 0 0,0 0 1 0 0,0 0-1 0 0,-1 1 1 0 0,2-1-1 0 0,-1 1 1 0 0,0-1-1 0 0,0 1 1 0 0,1-1-1 0 0,-1 1 1 0 0,1-1-1 0 0,0 1 1 0 0,0-1-1 0 0,0 1 1 0 0,0-1-1 0 0,0 1 1 0 0,0-1-1 0 0,1 1 1 0 0,0-1-1 0 0,-1 1 1 0 0,1-1-1 0 0,0 1 1 0 0,0-1-1 0 0,0 0 1 0 0,1 2-17 0 0,13 14 221 0 0,0-1 0 0 0,1-1 1 0 0,1 0-1 0 0,0-1 0 0 0,2-1 0 0 0,-1-1 0 0 0,1 0 1 0 0,1-2-1 0 0,1 0 0 0 0,-1-1 0 0 0,8 1-221 0 0,-6 0 129 0 0,55 25 646 0 0,-66-25-727 0 0,-12-9-2825 0 0,-4-6-4938 0 0,3 4 1079 0 0</inkml:trace>
  <inkml:trace contextRef="#ctx0" brushRef="#br0" timeOffset="1016.759">713 847 5881 0 0,'0'0'3004'0'0,"0"0"-1568"0"0,0 0-375 0 0,0 0 242 0 0,0 0 222 0 0,0 0-17 0 0,0 0-273 0 0,0 0-323 0 0,0 0-229 0 0,0 0-167 0 0,0 0-53 0 0,0 0-30 0 0,0 0-23 0 0,12-20-21 0 0,81-125 518 0 0,44-36-12 0 0,-117 160-965 0 0,-11 102-1921 0 0,-8 13 1993 0 0,1-91 21 0 0,0-1 1 0 0,0 1-1 0 0,0-1 1 0 0,0 0 0 0 0,1 0-1 0 0,-1 0 1 0 0,1 0-1 0 0,0 0 1 0 0,0-1 0 0 0,-1 1-1 0 0,1-1 1 0 0,0 0-1 0 0,0 1 1 0 0,0-1-1 0 0,1-1 1 0 0,-1 1 0 0 0,0 0-1 0 0,0-1 1 0 0,0 0-1 0 0,1 1 1 0 0,-1-1 0 0 0,0-1-1 0 0,0 1 1 0 0,0 0-1 0 0,1-1 1 0 0,-1 1-1 0 0,0-1 1 0 0,0 0 0 0 0,0 0-1 0 0,0-1 1 0 0,0 1-1 0 0,0 0 1 0 0,0-1 0 0 0,-1 0-1 0 0,1 1 1 0 0,-1-1-1 0 0,1-1 1 0 0,-1 1-1 0 0,1 0 1 0 0,-1 0 0 0 0,1-3-24 0 0,36-27 38 0 0,1 1 0 0 0,1 2 1 0 0,1 2-1 0 0,13-5-38 0 0,-54 33-38 0 0,0 0 0 0 0,0 0 0 0 0,1 0 1 0 0,-1 0-1 0 0,0 0 0 0 0,0 0 0 0 0,-1 1 0 0 0,1-1 0 0 0,0 0 1 0 0,0 0-1 0 0,-1 1 0 0 0,1-1 0 0 0,0 0 0 0 0,-1 1 0 0 0,1-1 1 0 0,-1 1-1 0 0,0-1 0 0 0,0 0 0 0 0,1 1 0 0 0,-1-1 0 0 0,0 1 1 0 0,0-1-1 0 0,0 1 0 0 0,0-1 0 0 0,-1 1 0 0 0,1-1 0 0 0,0 1 0 0 0,-1-1 1 0 0,1 0-1 0 0,0 1 0 0 0,-1 0 38 0 0,1 3-182 0 0,-3 36-1046 0 0,0 2-4942 0 0,8-32-1487 0 0,-1-11 2445 0 0</inkml:trace>
  <inkml:trace contextRef="#ctx0" brushRef="#br0" timeOffset="1583.229">1753 527 2361 0 0,'0'0'4487'0'0,"0"0"-2476"0"0,0 0-652 0 0,0 0-55 0 0,0 0-95 0 0,0 0-170 0 0,0 0-294 0 0,0 0-253 0 0,0 0-208 0 0,0 0-145 0 0,0 0-90 0 0,-31 16-69 0 0,-97 50-53 0 0,70-23-256 0 0,55-39 216 0 0,0-1 0 0 0,0 1 1 0 0,1 0-1 0 0,-1-1 1 0 0,1 1-1 0 0,0 1 1 0 0,0-1-1 0 0,0 0 0 0 0,1 0 1 0 0,0 1-1 0 0,-1-1 1 0 0,2 1-1 0 0,-1-1 1 0 0,0 1-1 0 0,1-1 0 0 0,0 1 1 0 0,0 0-1 0 0,0-1 1 0 0,0 1-1 0 0,1-1 1 0 0,0 1-1 0 0,0 0 113 0 0,2-3 14 0 0,-1 0 0 0 0,1 0 0 0 0,-1-1 0 0 0,1 1 0 0 0,0-1 0 0 0,0 1 0 0 0,0-1 0 0 0,0 0 0 0 0,0 0 0 0 0,0 0 0 0 0,0-1 0 0 0,0 1 0 0 0,0-1 0 0 0,0 0 0 0 0,0 0 0 0 0,0 0 0 0 0,0 0 0 0 0,1 0 0 0 0,-1 0 0 0 0,2-1-14 0 0,6 0 269 0 0,-1-1-38 0 0,-1-1-1 0 0,1 0 1 0 0,-1-1-1 0 0,0 0 1 0 0,0 0-1 0 0,0-1 0 0 0,0 0 1 0 0,-1-1-1 0 0,0 1 1 0 0,0-2-1 0 0,-1 1 0 0 0,2-2-230 0 0,0 0 209 0 0,148-95 2119 0 0,-155 102-2329 0 0,-1 0 1 0 0,1 1 0 0 0,0-1-1 0 0,-1 0 1 0 0,1 0-1 0 0,0 1 1 0 0,0-1 0 0 0,-1 1-1 0 0,1 0 1 0 0,0 0 0 0 0,0-1-1 0 0,-1 1 1 0 0,1 0 0 0 0,0 0-1 0 0,0 1 1 0 0,0-1 0 0 0,-1 0-1 0 0,1 1 1 0 0,0-1 0 0 0,0 1-1 0 0,-1-1 1 0 0,1 1-1 0 0,0 0 1 0 0,-1 0 0 0 0,1-1-1 0 0,-1 1 1 0 0,1 0 0 0 0,-1 1-1 0 0,1-1 1 0 0,-1 0 0 0 0,0 0-1 0 0,0 1 1 0 0,1-1 0 0 0,-1 0-1 0 0,0 1 1 0 0,0-1 0 0 0,-1 1-1 0 0,2 1 1 0 0,27 69-92 0 0,-23-40-36 0 0,-2 0-1 0 0,-1 1 1 0 0,-2-1-1 0 0,0 1 0 0 0,-4 16 129 0 0,0-15 11 0 0,-2 0 1 0 0,-2 0-1 0 0,0-1 0 0 0,-3 0 0 0 0,0-1 0 0 0,-2 0 0 0 0,-11 19-11 0 0,18-38 63 0 0,-1 0 0 0 0,-1-1 0 0 0,0 0 0 0 0,0 0 0 0 0,-1 0 1 0 0,-1-1-1 0 0,0 0 0 0 0,0-1 0 0 0,-1 0 0 0 0,-1 0 0 0 0,1-1 0 0 0,-9 5-63 0 0,17-13 51 0 0,0 0 0 0 0,1 1 0 0 0,-1-1 0 0 0,0 0 0 0 0,0 0 0 0 0,0 0 0 0 0,0-1 0 0 0,0 1 0 0 0,0 0 0 0 0,0-1 0 0 0,0 0 0 0 0,0 1 0 0 0,-1-1 0 0 0,1 0 0 0 0,0 0 0 0 0,0 0 0 0 0,0 0 0 0 0,0 0 0 0 0,0-1 0 0 0,0 1 0 0 0,0-1-1 0 0,0 1 1 0 0,-1-1 0 0 0,2 0 0 0 0,-1 0 0 0 0,0 0 0 0 0,0 0 0 0 0,0 0 0 0 0,0 0 0 0 0,0 0 0 0 0,1-1 0 0 0,-1 1 0 0 0,1 0 0 0 0,-1-1 0 0 0,1 0 0 0 0,0 1 0 0 0,-1-1 0 0 0,1 0 0 0 0,0 0 0 0 0,0 0 0 0 0,0 1 0 0 0,0-2-51 0 0,-4-13 70 0 0,1 0 0 0 0,0-1 1 0 0,1 0-1 0 0,1 0 0 0 0,1 0 0 0 0,0 0 1 0 0,1 0-1 0 0,1 1 0 0 0,0-1 0 0 0,2 0 1 0 0,0 0-1 0 0,1 0 0 0 0,0 1 0 0 0,1 0 1 0 0,1 0-1 0 0,5-8-70 0 0,-3 4-128 0 0,2 1 0 0 0,0 0 0 0 0,1 0 0 0 0,1 2 1 0 0,1-1-1 0 0,1 1 0 0 0,8-7 128 0 0,37-29-5212 0 0,-47 44-6 0 0,-5 4-5175 0 0</inkml:trace>
  <inkml:trace contextRef="#ctx0" brushRef="#br0" timeOffset="8236.244">2366 107 4001 0 0,'0'0'847'0'0,"0"0"-108"0"0,0 0 119 0 0,0 0 284 0 0,0 0 252 0 0,0 0 29 0 0,0 0-163 0 0,0 0-243 0 0,0 0-239 0 0,0 0-182 0 0,0 0-88 0 0,9-8 896 0 0,-9 9-954 0 0,13 117 1613 0 0,-12-77-2074 0 0,-2-1-1 0 0,-2 1 1 0 0,-2-1-1 0 0,-1 0 1 0 0,-2 0 0 0 0,-2-1-1 0 0,-2 0 1 0 0,-2 2 11 0 0,-55 102-3729 0 0,47-107-279 0 0,5-14-4057 0 0,14-17 5478 0 0</inkml:trace>
  <inkml:trace contextRef="#ctx0" brushRef="#br0" timeOffset="8755.269">2167 586 0 0 0,'0'0'563'0'0,"0"0"233"0"0,0 0 235 0 0,0 0 292 0 0,0 0 121 0 0,0 0-37 0 0,0 0-189 0 0,0 0-225 0 0,0 0-250 0 0,0 0-240 0 0,0 0-147 0 0,0 0-95 0 0,25 12-33 0 0,76 37 3 0 0,-98-47-195 0 0,-1 0-1 0 0,1-1 1 0 0,0 1 0 0 0,0-1-1 0 0,0 1 1 0 0,0-1 0 0 0,0 0-1 0 0,0 0 1 0 0,0-1 0 0 0,0 1 0 0 0,0-1-1 0 0,1 1 1 0 0,-1-1 0 0 0,0 0-1 0 0,0 0 1 0 0,0 0 0 0 0,1-1-1 0 0,-1 1 1 0 0,0-1 0 0 0,0 0-1 0 0,1 0-35 0 0,4-2 138 0 0,3-2 46 0 0,-1-1-1 0 0,-1 0 1 0 0,1 0 0 0 0,-1-1 0 0 0,0-1-1 0 0,0 1 1 0 0,-1-2 0 0 0,0 1-1 0 0,-1-1 1 0 0,0 0 0 0 0,0 0 0 0 0,-1-1-1 0 0,1-1-183 0 0,69-156 845 0 0,-56 113-851 0 0,60-162 228 0 0,-121 312 24 0 0,35-70-89 0 0,2 0 0 0 0,0 1 0 0 0,2-1 0 0 0,1 1 1 0 0,2 0-1 0 0,0-1 0 0 0,2 1 0 0 0,4 21-157 0 0,45 169-6 0 0,-52-172-3047 0 0,-6-32-1475 0 0,-2 0-3309 0 0,6-10 6325 0 0</inkml:trace>
  <inkml:trace contextRef="#ctx0" brushRef="#br0" timeOffset="9017.384">2887 387 5889 0 0,'0'0'1185'0'0,"0"0"-255"0"0,0 0 120 0 0,0 0 257 0 0,0 0 92 0 0,0 0-96 0 0,0 0-211 0 0,0 0-268 0 0,-7 34-237 0 0,-22 105-179 0 0,13 35 430 0 0,17-131-870 0 0,-1-36-403 0 0,2 8-607 0 0,-3-11-8762 0 0,1-4 4305 0 0</inkml:trace>
  <inkml:trace contextRef="#ctx0" brushRef="#br0" timeOffset="9445.976">3031 479 0 0 0,'0'0'1075'0'0,"0"0"531"0"0,0 0 177 0 0,0 0 57 0 0,0 0-62 0 0,0 0-221 0 0,0 0-290 0 0,0 0-285 0 0,0 0-242 0 0,0 0-144 0 0,0 0-73 0 0,0 0-43 0 0,0 0-12 0 0,-24 21-18 0 0,-74 63-18 0 0,56-49 647 0 0,42-34-1007 0 0,0 1 1 0 0,0-1 0 0 0,0 1 0 0 0,0-1 0 0 0,0 1 0 0 0,1-1-1 0 0,-1 1 1 0 0,0-1 0 0 0,1 1 0 0 0,-1-1 0 0 0,1 0 0 0 0,0 1-1 0 0,-1-1 1 0 0,1 0 0 0 0,0 1 0 0 0,0-1 0 0 0,0 0 0 0 0,0 0-1 0 0,0 0 1 0 0,0 0 0 0 0,0 0 0 0 0,0 0 0 0 0,0 0 0 0 0,0 0-1 0 0,1 0 1 0 0,-1 0 0 0 0,0-1 0 0 0,1 1 0 0 0,-1 0 0 0 0,0-1-1 0 0,1 1 1 0 0,-1-1 0 0 0,1 0 0 0 0,0 1-73 0 0,14 9 858 0 0,62 55 745 0 0,-69-55-2039 0 0,8 6-423 0 0,-11-13-3047 0 0,2-1-3417 0 0,-6-2-1746 0 0</inkml:trace>
  <inkml:trace contextRef="#ctx0" brushRef="#br0" timeOffset="9934.71">3443 19 6889 0 0,'0'0'975'0'0,"0"0"-257"0"0,0 0 269 0 0,0 0 412 0 0,0 0 180 0 0,0 0-79 0 0,0 0-252 0 0,0 0-329 0 0,0 0-272 0 0,0 0-192 0 0,-5 35-143 0 0,-17 109-98 0 0,-36 185 363 0 0,35-168-496 0 0,24-159-26 0 0,1 0 0 0 0,0 0-1 0 0,0 0 1 0 0,0 0 0 0 0,0 0 0 0 0,1-1 0 0 0,-1 1 0 0 0,0 0-1 0 0,1-1 1 0 0,-1 0 0 0 0,1 0 0 0 0,0 0 0 0 0,-1 0 0 0 0,1 0-1 0 0,0 0 1 0 0,0 0 0 0 0,-1-1 0 0 0,1 0 0 0 0,0 1-1 0 0,0-1 1 0 0,0 0 0 0 0,-1-1 0 0 0,1 1 0 0 0,0 0 0 0 0,0-1-1 0 0,0 1 1 0 0,1-2-55 0 0,133-27 970 0 0,-23 15-1762 0 0,-90 7-4147 0 0,-15-5-7583 0 0,-8 9 9825 0 0</inkml:trace>
  <inkml:trace contextRef="#ctx0" brushRef="#br0" timeOffset="10192.235">3134 424 9810 0 0,'0'0'3158'0'0,"0"0"-1850"0"0,0 0-719 0 0,0 0 112 0 0,0 0 231 0 0,0 0 122 0 0,0 0-46 0 0,0 0-127 0 0,0 0-178 0 0,0 0-137 0 0,36-1-145 0 0,118-6-163 0 0,50-25 92 0 0,-141 18-3181 0 0,5 5-5212 0 0,-50 6-2726 0 0</inkml:trace>
  <inkml:trace contextRef="#ctx0" brushRef="#br0" timeOffset="10485.412">3907 516 10778 0 0,'0'0'4181'0'0,"0"0"-2672"0"0,0 0-1012 0 0,0 0 12 0 0,0 0 186 0 0,0 0 85 0 0,0 0-38 0 0,0 0-143 0 0,0 0-185 0 0,0 0-127 0 0,0 0-83 0 0,0 0-60 0 0,0 0-49 0 0,0 31-23 0 0,0 143 7 0 0,1-139-156 0 0,-7 66-2684 0 0,4-97-443 0 0,2-3 119 0 0,0-1-3278 0 0,0 0 268 0 0</inkml:trace>
  <inkml:trace contextRef="#ctx0" brushRef="#br0" timeOffset="10770.232">3850 509 7866 0 0,'0'0'3184'0'0,"0"0"-1626"0"0,0 0-750 0 0,0 0-64 0 0,0 0 173 0 0,0 0 145 0 0,0 0 57 0 0,0 0-29 0 0,0 0-161 0 0,0 0-182 0 0,0 0-159 0 0,0 0-107 0 0,0 0-96 0 0,28 3-88 0 0,89 9-79 0 0,41-17-561 0 0,-115 2-1588 0 0,-25 3-6212 0 0,-18 1 3443 0 0,-1 1 3038 0 0,1-1 626 0 0,-2 2-3142 0 0</inkml:trace>
  <inkml:trace contextRef="#ctx0" brushRef="#br0" timeOffset="11025.831">3885 766 9810 0 0,'0'0'1216'0'0,"0"0"-207"0"0,0 0 399 0 0,0 0 136 0 0,0 0-143 0 0,0 0-305 0 0,0 0-288 0 0,0 0-264 0 0,0 0-216 0 0,0 0-160 0 0,0 0-120 0 0,191-44-160 0 0,-165 37-392 0 0,2-1-792 0 0,-2 1-1617 0 0,-6 3-2912 0 0,-9 1-2905 0 0</inkml:trace>
</inkml:ink>
</file>

<file path=ppt/ink/ink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4:24.7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0,'0'0'838'0'0,"0"0"167"0"0,0 0 281 0 0,0 0 266 0 0,0 0 142 0 0,0 0-6 0 0,0 0-92 0 0,0 0-105 0 0,0 0-140 0 0,0 0-94 0 0,0 0-81 0 0,0 0-76 0 0,17 0-70 0 0,116 6 1401 0 0,85-5-548 0 0,-90-5-1773 0 0,-65 2-2907 0 0,0 1-7245 0 0,-50 1 1393 0 0</inkml:trace>
</inkml:ink>
</file>

<file path=ppt/ink/ink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4:23.5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623 96 5537 0 0,'0'0'1499'0'0,"0"0"-88"0"0,0 0 143 0 0,0 0 268 0 0,0 0 102 0 0,0 0-174 0 0,0 0-374 0 0,0 0-417 0 0,0 0-327 0 0,0 0-251 0 0,0 0-143 0 0,1 4-64 0 0,-9 96 1311 0 0,3-32-1752 0 0,-3 0 0 0 0,-3 0 1 0 0,-19 61 266 0 0,28-121-1187 0 0,-14 30 236 0 0,8-30-4276 0 0,-2-5-6030 0 0,9-3 9937 0 0</inkml:trace>
  <inkml:trace contextRef="#ctx0" brushRef="#br0" timeOffset="328.037">229 12 0 0 0,'0'0'1094'0'0,"0"0"107"0"0,0 0 138 0 0,0 0 132 0 0,0 0 53 0 0,0 0-34 0 0,0 0-151 0 0,0 0-217 0 0,0 0-166 0 0,0 0-44 0 0,0 0-12 0 0,0 0-4 0 0,0 0-37 0 0,14-2-67 0 0,102-7 1202 0 0,-113 9-1931 0 0,125-1 872 0 0,0 6 0 0 0,92 17-935 0 0,-138-16-2381 0 0,-29-5-4115 0 0,-39-1 3561 0 0,-8 0-818 0 0,-2 4-504 0 0</inkml:trace>
  <inkml:trace contextRef="#ctx0" brushRef="#br0" timeOffset="649.012">1 586 0 0 0,'0'0'2526'0'0,"0"0"-1182"0"0,0 0-314 0 0,0 0 249 0 0,0 0 350 0 0,0 0 202 0 0,0 0-65 0 0,0 0-167 0 0,0 0-177 0 0,0 0-158 0 0,0 0-152 0 0,0 0-149 0 0,34 2-129 0 0,110 5-90 0 0,-35-12 544 0 0,231-39 122 0 0,-335 43-1446 0 0,93-18-1977 0 0,-35-2-4784 0 0,-50 14 1992 0 0,-6-1-3585 0 0</inkml:trace>
  <inkml:trace contextRef="#ctx0" brushRef="#br0" timeOffset="3737.353">973 619 0 0 0,'0'0'487'0'0,"0"0"660"0"0,0 0 122 0 0,0 0-88 0 0,0 0-83 0 0,0 0-60 0 0,0 0-35 0 0,0 0-14 0 0,0 0 20 0 0,25-8 31 0 0,81-26-52 0 0,-10-21 1571 0 0,-76 38-2061 0 0,-16 13-403 0 0,24-16 80 0 0,-1 0 1 0 0,-1-2 0 0 0,-1 0 0 0 0,-1-2 0 0 0,-1-1-1 0 0,-1-1 1 0 0,-1-1 0 0 0,-2 0 0 0 0,-1-2 0 0 0,0 0-1 0 0,-3-1 1 0 0,3-7-176 0 0,-18 36-51 0 0,1 0 0 0 0,0 1 0 0 0,-1-1 0 0 0,1 0 0 0 0,-1 0-1 0 0,1 1 1 0 0,-1-1 0 0 0,1 0 0 0 0,-1 0 0 0 0,0 0 0 0 0,1 0 0 0 0,-1 1-1 0 0,0-1 1 0 0,0 0 0 0 0,1 0 0 0 0,-1 0 0 0 0,0 0 0 0 0,0 0 0 0 0,0 0-1 0 0,0 0 1 0 0,0 0 0 0 0,0 0 0 0 0,-1 0 0 0 0,1 0 0 0 0,0 0 0 0 0,0 1-1 0 0,-1-1 1 0 0,1 0 0 0 0,0 0 0 0 0,-1 0 0 0 0,1 0 0 0 0,-1 1 0 0 0,1-1 0 0 0,-1 0-1 0 0,0 0 1 0 0,1 1 0 0 0,-1-1 0 0 0,0 0 0 0 0,1 1 0 0 0,-1-1 0 0 0,0 1-1 0 0,0-1 1 0 0,0 1 0 0 0,1-1 0 0 0,-1 1 0 0 0,0 0 0 0 0,0-1 0 0 0,0 1-1 0 0,0 0 1 0 0,0-1 0 0 0,0 1 0 0 0,0 0 0 0 0,1 0 0 0 0,-1 0 0 0 0,0 0 0 0 0,0 0-1 0 0,0 0 1 0 0,0 0 0 0 0,0 1 0 0 0,0-1 0 0 0,-1 0 51 0 0,-53 31-3762 0 0,35-13 3374 0 0,1 1 1 0 0,1 1-1 0 0,1 1 0 0 0,1 1 1 0 0,0 0-1 0 0,2 1 1 0 0,1 0-1 0 0,0 1 0 0 0,2 1 1 0 0,1 0-1 0 0,-1 6 388 0 0,9-27 51 0 0,1 0-1 0 0,-1 0 1 0 0,1 0-1 0 0,0 1 0 0 0,0-1 1 0 0,1 0-1 0 0,-1 0 1 0 0,1 1-1 0 0,0-1 1 0 0,0 0-1 0 0,0 1 1 0 0,1-1-1 0 0,-1 0 1 0 0,1 0-1 0 0,0 0 1 0 0,0 1-1 0 0,1-1 1 0 0,-1 0-1 0 0,1 0 1 0 0,0 0-1 0 0,0-1 0 0 0,0 1 1 0 0,0 0-1 0 0,1-1 1 0 0,-1 0-1 0 0,1 1 1 0 0,0-1-1 0 0,0 0 1 0 0,1 0-1 0 0,-1-1 1 0 0,0 1-1 0 0,2 0-50 0 0,13 2 502 0 0,1 0-1 0 0,0-1 0 0 0,0-2 1 0 0,0 0-1 0 0,0 0 0 0 0,0-2 1 0 0,0-1-1 0 0,0 0 0 0 0,0-1 1 0 0,0-1-1 0 0,-1-1 0 0 0,1 0 1 0 0,-1-2-1 0 0,0 0 1 0 0,0-1-1 0 0,15-8-501 0 0,-2 5 139 0 0,-2-1 0 0 0,1-1 0 0 0,-2-1-1 0 0,1-2 1 0 0,-2-1 0 0 0,0-1 0 0 0,-1-1 0 0 0,-1-1 0 0 0,-1-1 0 0 0,0-2 0 0 0,-2 0 0 0 0,0-1-1 0 0,-2-2 1 0 0,8-12-139 0 0,-15-31-364 0 0,-14 66 269 0 0,0 0 0 0 0,0 1 0 0 0,0-1 0 0 0,0 0 0 0 0,0 1 0 0 0,-1-1 0 0 0,1 1-1 0 0,0 0 1 0 0,-1-1 0 0 0,1 1 0 0 0,-1 0 0 0 0,0 0 0 0 0,1 0 0 0 0,-1 0 0 0 0,0 0 0 0 0,0 0 0 0 0,0 1-1 0 0,1-1 1 0 0,-1 0 0 0 0,0 1 0 0 0,0 0 0 0 0,0-1 0 0 0,0 1 0 0 0,0 0 0 0 0,0 0 0 0 0,0 0 0 0 0,0 0 0 0 0,0 0-1 0 0,0 1 1 0 0,0-1 0 0 0,-2 1 95 0 0,-2-1-383 0 0,-5 3 11 0 0,0 0-1 0 0,1 0 1 0 0,-1 1 0 0 0,1 0 0 0 0,-1 1 0 0 0,1 0-1 0 0,1 1 1 0 0,-1 0 0 0 0,1 1 0 0 0,0 0-1 0 0,0 0 1 0 0,1 0 0 0 0,0 1 0 0 0,0 1 0 0 0,-5 7 372 0 0,13-16-8 0 0,-11 11-299 0 0,1 0 0 0 0,0 0 0 0 0,1 1 0 0 0,0 0 0 0 0,1 0 0 0 0,0 1 0 0 0,1 0 0 0 0,1 1 0 0 0,0-1 0 0 0,0 1 0 0 0,2 0 0 0 0,0 1 0 0 0,0-1 0 0 0,1 1 0 0 0,1 4 307 0 0,2-16 24 0 0,0 0 1 0 0,1 0-1 0 0,-1 0 0 0 0,1 1 0 0 0,0-1 0 0 0,0 0 0 0 0,0 0 1 0 0,0 0-1 0 0,1-1 0 0 0,-1 1 0 0 0,1 0 0 0 0,0 0 0 0 0,0-1 1 0 0,0 1-1 0 0,0-1 0 0 0,0 1 0 0 0,0-1 0 0 0,1 0 0 0 0,-1 0 1 0 0,1 0-1 0 0,-1 0 0 0 0,1-1 0 0 0,0 1 0 0 0,0-1 0 0 0,0 1 1 0 0,0-1-1 0 0,0 0 0 0 0,0 0 0 0 0,0 0 0 0 0,1-1-24 0 0,99 12 2456 0 0,-86-12-1949 0 0,1-1-1 0 0,-1-1 1 0 0,0 0 0 0 0,0-2-1 0 0,0 0 1 0 0,-1 0-1 0 0,1-2 1 0 0,-1 0 0 0 0,0-1-1 0 0,1-1-506 0 0,13-5 347 0 0,0 0-1 0 0,-1-2 1 0 0,-1-1-1 0 0,-1-1 1 0 0,0-2-1 0 0,-1 0 1 0 0,-1-2-1 0 0,-1-1 1 0 0,-1 0-1 0 0,-1-2 0 0 0,-1-1 1 0 0,-2 0-1 0 0,0-2 1 0 0,-1 0-347 0 0,-13 16-81 0 0,-1 1-1 0 0,0-1 1 0 0,-1 1 0 0 0,0-1 0 0 0,-1 0-1 0 0,0 0 1 0 0,-1 0 0 0 0,0-1 0 0 0,-1 1-1 0 0,0 0 1 0 0,-1-4 81 0 0,1 13-47 0 0,0 0 0 0 0,0 0-1 0 0,0 0 1 0 0,-1 0 0 0 0,1 0-1 0 0,0 0 1 0 0,-1 0 0 0 0,0 1-1 0 0,1-1 1 0 0,-1 0 0 0 0,0 0-1 0 0,0 1 1 0 0,0-1 0 0 0,0 0-1 0 0,0 1 1 0 0,0-1 0 0 0,-1 1-1 0 0,1 0 1 0 0,0-1 0 0 0,-1 1-1 0 0,1 0 1 0 0,-1 0 0 0 0,1 0-1 0 0,-1 0 1 0 0,0 0 0 0 0,1 0-1 0 0,-1 0 1 0 0,0 0 0 0 0,0 1-1 0 0,0-1 1 0 0,0 1 0 0 0,1-1-1 0 0,-1 1 1 0 0,0 0 0 0 0,0 0-1 0 0,0 0 1 0 0,0 0 0 0 0,0 0-1 0 0,0 0 1 0 0,0 0 0 0 0,0 1-1 0 0,-1 0 48 0 0,-76 35-1171 0 0,67-25 1179 0 0,0 0 0 0 0,0 1 0 0 0,1 0 0 0 0,0 0 0 0 0,1 1 0 0 0,1 1-1 0 0,0 0 1 0 0,1 0 0 0 0,1 1 0 0 0,0 0 0 0 0,1 0 0 0 0,0 0 0 0 0,1 1 0 0 0,1 0 0 0 0,1 0 0 0 0,0 0 0 0 0,1 0 0 0 0,0 1 0 0 0,2-1 0 0 0,0 10-8 0 0,1-19 15 0 0,0-1 1 0 0,1 1-1 0 0,-1 0 1 0 0,2-1 0 0 0,-1 1-1 0 0,0-1 1 0 0,1 0-1 0 0,1 1 1 0 0,-1-2-1 0 0,1 1 1 0 0,0 0 0 0 0,0-1-1 0 0,0 1 1 0 0,1-1-1 0 0,0 0 1 0 0,0-1-1 0 0,0 1 1 0 0,0-1 0 0 0,1 0-1 0 0,0-1 1 0 0,4 3-16 0 0,88 25-3392 0 0,-64-27-2704 0 0,-25-4 2998 0 0</inkml:trace>
  <inkml:trace contextRef="#ctx0" brushRef="#br0" timeOffset="4105.013">2760 376 5185 0 0,'0'0'3229'0'0,"0"0"-2012"0"0,0 0-727 0 0,0 0 211 0 0,0 0 362 0 0,0 0 205 0 0,0 0-27 0 0,0 0-286 0 0,0 0-314 0 0,0 0-221 0 0,0 0-120 0 0,0 0-81 0 0,0 0-62 0 0,-4 24-37 0 0,-12 72-30 0 0,-26 38 108 0 0,16-83-1955 0 0,24-54-7991 0 0,2-7 5425 0 0,0 10 3565 0 0,0-5-150 0 0</inkml:trace>
  <inkml:trace contextRef="#ctx0" brushRef="#br0" timeOffset="4385.065">2508 343 216 0 0,'0'0'1951'0'0,"0"0"-453"0"0,0 0-97 0 0,0 0 69 0 0,0 0-8 0 0,0 0-97 0 0,0 0-98 0 0,0 0-117 0 0,34 1-145 0 0,106 5-183 0 0,72 10 937 0 0,-189-14-1932 0 0,9 2-661 0 0,-13-3-3427 0 0,-20 5-4723 0 0,-3-5 7870 0 0</inkml:trace>
  <inkml:trace contextRef="#ctx0" brushRef="#br0" timeOffset="4643.699">2442 774 5161 0 0,'0'0'2427'0'0,"0"0"-421"0"0,0 0-176 0 0,0 0-85 0 0,0 0-162 0 0,0 0-281 0 0,37 3-311 0 0,121 9-264 0 0,116-9 1209 0 0,-244-3-2403 0 0,89 0 482 0 0,-80 0-3115 0 0,1 0-3535 0 0,-25 0-2886 0 0</inkml:trace>
</inkml:ink>
</file>

<file path=ppt/ink/ink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4:36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0 358 1136 0 0,'0'0'2170'0'0,"0"0"-1043"0"0,0 0-358 0 0,0 0-14 0 0,0 0 173 0 0,0 0 202 0 0,0 0 106 0 0,0 0-65 0 0,0 0-152 0 0,0 0-153 0 0,0 0-130 0 0,5 0-63 0 0,254-37 4914 0 0,158-17-3856 0 0,-371 53-1500 0 0,-46 1-98 0 0,0 0 59 0 0,0 0 48 0 0,0 0 17 0 0,0 0 11 0 0,-21 0 694 0 0,15 0-900 0 0,0 0 1 0 0,-1-1-1 0 0,1 0 1 0 0,0 0-1 0 0,0-1 0 0 0,0 0 1 0 0,0 0-1 0 0,0 0 0 0 0,0-1 1 0 0,1 1-1 0 0,-1-1 1 0 0,1-1-1 0 0,0 1 0 0 0,0-1 1 0 0,0 0-1 0 0,0 0 1 0 0,0 0-1 0 0,1-1 0 0 0,0 0 1 0 0,0 1-1 0 0,0-2 1 0 0,1 1-1 0 0,-1-2-62 0 0,-55-116-3083 0 0,37 70-5814 0 0,17 38-2147 0 0</inkml:trace>
</inkml:ink>
</file>

<file path=ppt/ink/ink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5:22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338 671 12635 0 0,'0'0'1385'0'0,"0"0"-334"0"0,0 0-149 0 0,0 0-2 0 0,0 0-85 0 0,0 0-116 0 0,0 0-105 0 0,0 0-75 0 0,0 0-28 0 0,0 0-74 0 0,0 0-111 0 0,1 32-109 0 0,3 101-77 0 0,13-10 78 0 0,16 38-747 0 0,-29-147-49 0 0,0 6-1024 0 0,-3-6-6414 0 0,-1-14 2622 0 0,-2 0 3898 0 0,2 0 508 0 0,-5 0-1478 0 0</inkml:trace>
  <inkml:trace contextRef="#ctx0" brushRef="#br0" timeOffset="252.599">3 686 10378 0 0,'0'0'952'0'0,"0"0"-438"0"0,0 0-134 0 0,0 0 267 0 0,0 0 268 0 0,0 0 156 0 0,0 0-35 0 0,0 0-115 0 0,0 0-87 0 0,0 0-74 0 0,34-2-77 0 0,111-9-92 0 0,115-30 976 0 0,-198 32-1665 0 0,61-5-1101 0 0,-41 10-2928 0 0,-60 14-508 0 0,-18 12-3440 0 0,-4-17 4960 0 0</inkml:trace>
  <inkml:trace contextRef="#ctx0" brushRef="#br0" timeOffset="503.633">34 1231 6985 0 0,'0'0'3223'0'0,"0"0"-1810"0"0,0 0-395 0 0,0 0 342 0 0,0 0 243 0 0,0 0-39 0 0,0 0-237 0 0,0 0-280 0 0,31 0-269 0 0,99-2-197 0 0,-10-25 157 0 0,285-96-1763 0 0,-392 120 184 0 0,32-11-1883 0 0,-20 0-8330 0 0,-21 13 5061 0 0</inkml:trace>
  <inkml:trace contextRef="#ctx0" brushRef="#br0" timeOffset="768.773">1 428 11234 0 0,'0'0'1514'0'0,"0"0"-434"0"0,0 0-13 0 0,0 0 264 0 0,0 0 87 0 0,0 0-163 0 0,0 0-259 0 0,0 0-189 0 0,33-6-144 0 0,105-20-139 0 0,184-34-538 0 0,-291 55-845 0 0,28-4-1643 0 0,-21 2-3821 0 0,-22 6-2931 0 0</inkml:trace>
  <inkml:trace contextRef="#ctx0" brushRef="#br0" timeOffset="1155.598">1070 635 10306 0 0,'0'0'1591'0'0,"0"0"-543"0"0,0 0-189 0 0,0 0 172 0 0,0 0 131 0 0,0 0-161 0 0,0 0-207 0 0,0 0-137 0 0,0 0-109 0 0,0 0-93 0 0,34-2-93 0 0,106-6-90 0 0,41-16 292 0 0,-61 7-1162 0 0,-69 8-2046 0 0,-12 2-1996 0 0,-34 5 2423 0 0,1 1-4070 0 0,-3 1 2023 0 0</inkml:trace>
  <inkml:trace contextRef="#ctx0" brushRef="#br0" timeOffset="1422.55">1174 896 8874 0 0,'0'0'1848'0'0,"0"0"-479"0"0,0 0-113 0 0,0 0-96 0 0,0 0-144 0 0,0 0-280 0 0,0 0-215 0 0,209-4-177 0 0,-174-7-152 0 0,8 0-184 0 0,-3-3-320 0 0,4-1-697 0 0,-1 0-1751 0 0,-16 8-2537 0 0,-5-1-2649 0 0</inkml:trace>
  <inkml:trace contextRef="#ctx0" brushRef="#br0" timeOffset="1951.857">2098 75 11434 0 0,'0'0'1485'0'0,"0"0"-520"0"0,0 0-331 0 0,0 0-11 0 0,0 0 158 0 0,0 0 129 0 0,0 0 27 0 0,0 0-77 0 0,0 0-202 0 0,0 0-210 0 0,0 0-137 0 0,0 34-91 0 0,1 107-62 0 0,1 58 30 0 0,8-123-1158 0 0,-4-51-1882 0 0,3-4-3588 0 0,-7-17 1793 0 0,-1-3-1056 0 0</inkml:trace>
  <inkml:trace contextRef="#ctx0" brushRef="#br0" timeOffset="2234.895">1899 590 12587 0 0,'0'0'1281'0'0,"0"0"-475"0"0,0 0-214 0 0,0 0 121 0 0,0 0 158 0 0,0 0 19 0 0,0 0-54 0 0,0 0-115 0 0,0 0-143 0 0,0 0-115 0 0,0 0-106 0 0,0 0-82 0 0,33-3-66 0 0,108-13-57 0 0,58-24-625 0 0,-167 33-421 0 0,49-10-2761 0 0,-27 12-7653 0 0,-47 5 6307 0 0</inkml:trace>
  <inkml:trace contextRef="#ctx0" brushRef="#br0" timeOffset="2537.652">1840 874 4801 0 0,'0'0'3545'0'0,"0"0"-1802"0"0,0 0-576 0 0,0 0 88 0 0,0 0 56 0 0,0 0-108 0 0,0 0-175 0 0,0 0-108 0 0,34-8-91 0 0,105-25-102 0 0,-3 14 865 0 0,-107 20-1391 0 0,-27-1-200 0 0,0-1 0 0 0,0 1 0 0 0,0 0 0 0 0,0 0 1 0 0,0 0-1 0 0,0 0 0 0 0,0 0 0 0 0,-1 1 0 0 0,1-1 0 0 0,0 0 1 0 0,0 1-1 0 0,0 0 0 0 0,0-1 0 0 0,0 1 0 0 0,-1 0 0 0 0,1 0 1 0 0,0 0-1 0 0,-1 0 0 0 0,1 0 0 0 0,-1 0 0 0 0,1 1 0 0 0,-1-1 1 0 0,1 0-1 0 0,-1 1 0 0 0,0-1 0 0 0,0 1 0 0 0,0 0 0 0 0,0-1 1 0 0,0 1-1 0 0,0 0 0 0 0,0-1 0 0 0,0 1 0 0 0,-1 0 0 0 0,1 0 1 0 0,-1 0-1 0 0,1 0 0 0 0,-1 0 0 0 0,0 0 0 0 0,0 0 0 0 0,0 0 1 0 0,0-1-1 0 0,0 1 0 0 0,0 0 0 0 0,0 0 0 0 0,-1 0 0 0 0,1 0 1 0 0,-1 0-1 0 0,0 0 0 0 0,1 0 0 0 0,-1-1 0 0 0,0 1 1 0 0,0 0-1 0 0,0-1 0 0 0,0 1 0 0 0,0 0 0 0 0,0-1 0 0 0,-1 1-1 0 0,-9 13 29 0 0,-1-1-1 0 0,-1 0 1 0 0,0-1-1 0 0,-1 0 0 0 0,0-1 1 0 0,-1-1-1 0 0,-4 3-28 0 0,-86 83 320 0 0,104-97-317 0 0,0 1-1 0 0,1-1 1 0 0,-1 1-1 0 0,1-1 1 0 0,-1 1-1 0 0,1 0 1 0 0,-1-1-1 0 0,1 1 1 0 0,0 0-1 0 0,-1-1 1 0 0,1 1-1 0 0,0 0 1 0 0,-1 0-1 0 0,1-1 1 0 0,0 1 0 0 0,0 0-1 0 0,0 0 1 0 0,0 0-1 0 0,0-1 1 0 0,-1 1-1 0 0,2 0 1 0 0,-1 0-1 0 0,0 0 1 0 0,0-1-1 0 0,0 1 1 0 0,0 0-1 0 0,0 0 1 0 0,1-1-1 0 0,-1 1 1 0 0,0 0-1 0 0,1 0 1 0 0,-1-1-1 0 0,0 1 1 0 0,1 0 0 0 0,-1-1-1 0 0,1 1 1 0 0,-1-1-1 0 0,1 1 1 0 0,-1-1-1 0 0,1 1 1 0 0,0-1-1 0 0,-1 1 1 0 0,1-1-1 0 0,0 1 1 0 0,-1-1-1 0 0,1 1 1 0 0,0-1-1 0 0,-1 0 1 0 0,1 0-1 0 0,0 1 1 0 0,0-1-1 0 0,0 0 1 0 0,-1 0 0 0 0,1 0-4 0 0,48 4 64 0 0,-43-4-87 0 0,115-26-1457 0 0,-83 10-1707 0 0,-1-1-3686 0 0,-23 10-2665 0 0</inkml:trace>
  <inkml:trace contextRef="#ctx0" brushRef="#br0" timeOffset="3153.072">2575 811 10634 0 0,'0'0'2063'0'0,"0"0"-373"0"0,0 0-148 0 0,0 0-22 0 0,0 0-148 0 0,0 0-249 0 0,0 0-225 0 0,0 0-203 0 0,0 0-166 0 0,11-33-117 0 0,38-103-90 0 0,-10 62 136 0 0,-17 45-224 0 0,-14 17-198 0 0,0 1 0 0 0,1 0 0 0 0,0 0 0 0 0,1 1 1 0 0,0 0-1 0 0,1 0 0 0 0,0 1 0 0 0,1 1 0 0 0,4-3-36 0 0,-15 10-34 0 0,-1 1 0 0 0,1-1 1 0 0,0 1-1 0 0,0 0 0 0 0,0 0 0 0 0,0-1 1 0 0,0 1-1 0 0,0 0 0 0 0,0 0 0 0 0,0 0 0 0 0,0 0 1 0 0,0 0-1 0 0,0 0 0 0 0,0 0 0 0 0,-1 0 0 0 0,1 0 1 0 0,0 1-1 0 0,0-1 0 0 0,0 0 0 0 0,0 0 0 0 0,0 1 1 0 0,0-1-1 0 0,0 1 0 0 0,-1-1 0 0 0,1 1 0 0 0,0-1 1 0 0,0 1-1 0 0,-1 0 0 0 0,1-1 0 0 0,0 1 0 0 0,-1 0 1 0 0,1-1-1 0 0,0 1 0 0 0,-1 0 0 0 0,1 0 1 0 0,-1 0-1 0 0,1-1 0 0 0,-1 1 0 0 0,0 0 0 0 0,1 0 1 0 0,-1 0-1 0 0,0 0 0 0 0,0 0 0 0 0,0 0 0 0 0,1 0 1 0 0,-1 0-1 0 0,0 0 0 0 0,0 0 0 0 0,0 0 0 0 0,-1 0 1 0 0,1 0 33 0 0,1 64-527 0 0,-2-54 441 0 0,-17 103-409 0 0,17-113 493 0 0,1 0-1 0 0,0 0 1 0 0,-1 0 0 0 0,1 0 0 0 0,0 0-1 0 0,0 0 1 0 0,0 0 0 0 0,0 1 0 0 0,0-1 0 0 0,0 0-1 0 0,0 0 1 0 0,0 0 0 0 0,0 0 0 0 0,1 0-1 0 0,-1 0 1 0 0,0 0 0 0 0,1 0 0 0 0,-1 0-1 0 0,1 0 1 0 0,-1 0 0 0 0,1 0 0 0 0,-1 0 0 0 0,1 0-1 0 0,0 0 1 0 0,-1 0 0 0 0,1 0 0 0 0,0 0-1 0 0,0-1 1 0 0,0 1 0 0 0,0 0 0 0 0,-1-1-1 0 0,1 1 1 0 0,0-1 0 0 0,0 1 0 0 0,0-1 0 0 0,0 1-1 0 0,1-1 1 0 0,-1 1 0 0 0,0-1 0 0 0,0 0-1 0 0,0 0 1 0 0,0 0 0 0 0,0 0 0 0 0,0 0-1 0 0,0 0 1 0 0,0 0 0 0 0,1 0 0 0 0,-1 0 0 0 0,0 0-1 0 0,0 0 1 0 0,0-1 0 0 0,0 1 0 0 0,0 0-1 0 0,0-1 1 0 0,1 0 2 0 0,8-4 68 0 0,0-1-1 0 0,-1 0 1 0 0,0-1 0 0 0,0 0-1 0 0,-1-1 1 0 0,0 1-1 0 0,0-2 1 0 0,-1 1 0 0 0,0-1-1 0 0,5-8-67 0 0,11-11 78 0 0,171-170-25 0 0,-136 136 28 0 0,-58 62-76 0 0,1 0 0 0 0,0 0 0 0 0,0 1 1 0 0,0-1-1 0 0,-1 0 0 0 0,1 0 0 0 0,0 0 0 0 0,0 0 0 0 0,0 1 0 0 0,-1-1 0 0 0,1 0 0 0 0,0 1 0 0 0,-1-1 0 0 0,1 1 0 0 0,0-1 0 0 0,-1 1 0 0 0,1-1 0 0 0,0 1 0 0 0,-1-1 0 0 0,1 1 0 0 0,-1 0 0 0 0,1-1 0 0 0,-1 1 0 0 0,1 0 1 0 0,-1-1-1 0 0,0 1 0 0 0,1 0 0 0 0,-1 0 0 0 0,0-1 0 0 0,1 1 0 0 0,-1 0 0 0 0,0 0 0 0 0,0-1 0 0 0,0 1 0 0 0,0 0 0 0 0,0 0 0 0 0,0 0 0 0 0,0 0 0 0 0,0-1 0 0 0,0 1 0 0 0,0 0 0 0 0,0 0 0 0 0,-1 0 0 0 0,1-1 1 0 0,0 1-1 0 0,0 0 0 0 0,-1 0 0 0 0,1-1 0 0 0,-1 1 0 0 0,1 0 0 0 0,0-1 0 0 0,-1 1 0 0 0,1 0 0 0 0,-2 0-5 0 0,2 3 42 0 0,-29 237 445 0 0,29-237-855 0 0,11 74 330 0 0,5-59-3872 0 0,11-12-5808 0 0,-20-7 1199 0 0</inkml:trace>
  <inkml:trace contextRef="#ctx0" brushRef="#br0" timeOffset="3701.37">3705 300 6569 0 0,'0'0'2037'0'0,"0"0"-1178"0"0,0 0-168 0 0,0 0 210 0 0,-13 36 110 0 0,-40 119-130 0 0,42-128-831 0 0,1 0 0 0 0,1 1 0 0 0,1 0 0 0 0,2 1-1 0 0,0-1 1 0 0,2 1 0 0 0,2 0 0 0 0,0 0 0 0 0,3 21-50 0 0,13-4 14 0 0,-33-98-123 0 0,13 19 293 0 0,1 0 1 0 0,2 1-1 0 0,1-1 0 0 0,1 0 1 0 0,2 0-1 0 0,1 0 1 0 0,2 0-1 0 0,1 0 0 0 0,1 1 1 0 0,2 0-1 0 0,2 0 1 0 0,0 1-1 0 0,2 0 0 0 0,2 1 1 0 0,12-21-185 0 0,-22 41 35 0 0,1 1 0 0 0,-1 0 0 0 0,2 0 1 0 0,-1 0-1 0 0,1 1 0 0 0,0 0 0 0 0,1 0 1 0 0,0 1-1 0 0,0-1 0 0 0,1 1 0 0 0,0 1 0 0 0,0 0 1 0 0,1 0-1 0 0,-1 0 0 0 0,1 1 0 0 0,0 1 0 0 0,1-1 1 0 0,-1 2-1 0 0,1-1 0 0 0,0 1 0 0 0,0 1 1 0 0,0-1-1 0 0,0 2 0 0 0,0 0 0 0 0,0 0 0 0 0,0 0 1 0 0,6 2-36 0 0,-12 0 12 0 0,0 0 1 0 0,0 0 0 0 0,0 1 0 0 0,0 0 0 0 0,0 0-1 0 0,0 0 1 0 0,0 0 0 0 0,-1 1 0 0 0,1-1 0 0 0,-1 1-1 0 0,1 0 1 0 0,-1 0 0 0 0,0 0 0 0 0,0 1 0 0 0,-1-1-1 0 0,1 1 1 0 0,-1-1 0 0 0,1 1 0 0 0,-1 0 0 0 0,-1 0-1 0 0,1 0 1 0 0,0 0 0 0 0,-1 0 0 0 0,1 4-13 0 0,13 106 617 0 0,-16-101-561 0 0,-1-1 1 0 0,0 1-1 0 0,-1-1 0 0 0,-1 1 1 0 0,0-1-1 0 0,0 0 1 0 0,-1 0-1 0 0,-1-1 0 0 0,0 0 1 0 0,0 0-1 0 0,-1 0 1 0 0,-1 0-1 0 0,0-1 0 0 0,0-1 1 0 0,-1 1-1 0 0,0-1 1 0 0,-1-1-1 0 0,0 0 0 0 0,0 0 1 0 0,0-1-1 0 0,-1 0 0 0 0,0-1 1 0 0,-1 0-1 0 0,0-1 1 0 0,1 0-1 0 0,-2-1 0 0 0,1 0 1 0 0,-9 1-57 0 0,-10 2 840 0 0,30-7-617 0 0,1 0-58 0 0,23 11 31 0 0,-3-4-84 0 0,-1 2-1 0 0,0 0 1 0 0,-1 1-1 0 0,1 1 1 0 0,-2 1 0 0 0,0 1-1 0 0,0 0 1 0 0,-1 1-1 0 0,1 3-111 0 0,53 52-1337 0 0,-69-68 1885 0 0,1 1-2406 0 0,0-5-10543 0 0,-1 0 5498 0 0</inkml:trace>
  <inkml:trace contextRef="#ctx0" brushRef="#br0" timeOffset="4067.61">4102 115 9850 0 0,'0'0'2199'0'0,"0"0"-225"0"0,0 0-202 0 0,0 0-251 0 0,0 0-344 0 0,0 0-283 0 0,0 0-199 0 0,0 0-121 0 0,0 0-84 0 0,0 0-97 0 0,0 0-66 0 0,0 0-58 0 0,0 0-34 0 0,27-19-22 0 0,85-57-28 0 0,-54 57 47 0 0,-52 21-195 0 0,-2-2-43 0 0,-1 1 0 0 0,1 0 0 0 0,-1 0 0 0 0,1 1 0 0 0,-1-1 1 0 0,1 1-1 0 0,-1-1 0 0 0,0 1 0 0 0,0 0 0 0 0,0 1 0 0 0,0-1 0 0 0,0 0 0 0 0,0 1 0 0 0,-1 0 0 0 0,1-1 0 0 0,-1 1 1 0 0,1 0-1 0 0,-1 0 0 0 0,0 1 0 0 0,-1-1 0 0 0,1 0 0 0 0,0 1 0 0 0,-1-1 0 0 0,0 1 0 0 0,0-1 0 0 0,0 1 1 0 0,0-1-1 0 0,0 1 0 0 0,-1 0 0 0 0,0 0 6 0 0,1 7-13 0 0,-1-1 0 0 0,0 1 0 0 0,-1-1-1 0 0,0 0 1 0 0,-1 1 0 0 0,0-1 0 0 0,0 0 0 0 0,-1 0 0 0 0,-1 0 0 0 0,-2 4 13 0 0,-39 100 247 0 0,45-112-237 0 0,-1 0 0 0 0,1 0 1 0 0,0 0-1 0 0,0 0 0 0 0,0 1 1 0 0,0-1-1 0 0,0 0 1 0 0,0 0-1 0 0,0 0 0 0 0,1 1 1 0 0,-1-1-1 0 0,1 0 0 0 0,0 0 1 0 0,-1 0-1 0 0,1 0 1 0 0,0 0-1 0 0,0 0 0 0 0,0 0 1 0 0,1 0-1 0 0,-1-1 0 0 0,0 1 1 0 0,1 0-1 0 0,-1-1 1 0 0,1 1-1 0 0,-1-1 0 0 0,1 1 1 0 0,0-1-1 0 0,0 0 0 0 0,0 0 1 0 0,0 0-1 0 0,0 0 1 0 0,0 0-1 0 0,0 0 0 0 0,0 0 1 0 0,0-1-1 0 0,0 1 0 0 0,0-1 1 0 0,0 1-1 0 0,0-1 0 0 0,1 0 1 0 0,-1 0-1 0 0,0 0 1 0 0,0 0-1 0 0,0 0 0 0 0,1-1-10 0 0,19 1-68 0 0,-1-2 0 0 0,0-1 0 0 0,0 0 0 0 0,0-1 0 0 0,-1-2 0 0 0,1 0 0 0 0,-1-1 0 0 0,-1-1 0 0 0,1 0 0 0 0,-1-2 0 0 0,10-7 68 0 0,-16 11-313 0 0,31-21-3875 0 0,-24 14-3659 0 0,-6 5-2499 0 0</inkml:trace>
</inkml:ink>
</file>

<file path=ppt/ink/ink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5:20.4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225 483 9074 0 0,'0'0'1387'0'0,"0"0"-287"0"0,0 0-93 0 0,0 0 55 0 0,0 0 46 0 0,0 0-64 0 0,0 0-209 0 0,0 0-283 0 0,0 0-241 0 0,0 0-129 0 0,0 0-32 0 0,6 11 31 0 0,33 75 201 0 0,42 192-361 0 0,-21-93-3479 0 0,-44-141 1473 0 0,2 5-1832 0 0,-9-17-1906 0 0,-8-21 2310 0 0</inkml:trace>
  <inkml:trace contextRef="#ctx0" brushRef="#br0" timeOffset="416.294">0 539 12659 0 0,'0'0'883'0'0,"0"0"-249"0"0,0 0-51 0 0,0 0 87 0 0,0 0 54 0 0,0 0-20 0 0,0 0-97 0 0,0 0-116 0 0,0 0-99 0 0,35-26-66 0 0,114-80-67 0 0,-142 101-235 0 0,0-1 1 0 0,1 1-1 0 0,0 1 1 0 0,0-1-1 0 0,1 1 0 0 0,-1 1 1 0 0,1 0-1 0 0,0 0 0 0 0,0 0 1 0 0,0 1-1 0 0,4 0-24 0 0,6-1 43 0 0,115-6-485 0 0,-131 9 414 0 0,1 1 0 0 0,0-1 0 0 0,-1 1 1 0 0,1 0-1 0 0,-1 0 0 0 0,1 0 0 0 0,-1 1 1 0 0,0-1-1 0 0,1 1 0 0 0,-1 0 0 0 0,0 0 1 0 0,0 0-1 0 0,0 0 0 0 0,-1 0 0 0 0,1 1 1 0 0,0-1-1 0 0,-1 1 0 0 0,1 0 0 0 0,-1 0 1 0 0,0 0-1 0 0,0 0 0 0 0,0 0 0 0 0,-1 0 1 0 0,1 1-1 0 0,-1-1 0 0 0,1 0 0 0 0,-1 1 1 0 0,0-1-1 0 0,0 1 0 0 0,-1 0 0 0 0,1-1 1 0 0,-1 1-1 0 0,0 0 0 0 0,0 0 28 0 0,-1 11 34 0 0,-1-1-1 0 0,0 0 0 0 0,-1 0 1 0 0,-1 1-1 0 0,0-2 0 0 0,-1 1 1 0 0,-1-1-1 0 0,0 1 0 0 0,-1-1 1 0 0,0-1-1 0 0,0 0 1 0 0,-2 0-1 0 0,0 0-33 0 0,-13 24 72 0 0,21-35-94 0 0,-1 0 1 0 0,1 0-1 0 0,0 1 1 0 0,0-1-1 0 0,0 0 1 0 0,0 1-1 0 0,0-1 0 0 0,0 1 1 0 0,0-1-1 0 0,0 1 1 0 0,1-1-1 0 0,-1 1 1 0 0,0-1-1 0 0,1 1 1 0 0,0 0-1 0 0,-1-1 1 0 0,1 1-1 0 0,0 0 1 0 0,0 0-1 0 0,0-1 1 0 0,0 1-1 0 0,0 0 1 0 0,0 0-1 0 0,0-1 1 0 0,1 1-1 0 0,-1 0 1 0 0,1-1-1 0 0,-1 1 1 0 0,1-1-1 0 0,-1 1 1 0 0,1 0-1 0 0,0-1 1 0 0,0 1-1 0 0,0-1 1 0 0,0 0-1 0 0,0 1 1 0 0,0-1-1 0 0,0 0 1 0 0,1 0-1 0 0,-1 1 1 0 0,0-1-1 0 0,1 0 1 0 0,-1 0-1 0 0,1 0 1 0 0,-1-1-1 0 0,1 1 0 0 0,-1 0 1 0 0,1-1-1 0 0,0 1 1 0 0,-1-1-1 0 0,1 1 1 0 0,0-1-1 0 0,0 0 22 0 0,215 2-378 0 0,-213-2 408 0 0,-1 0 0 0 0,1 0 1 0 0,-1 0-1 0 0,0 1 1 0 0,1-1-1 0 0,-1 1 1 0 0,0 0-1 0 0,1 0 0 0 0,-1 0 1 0 0,0 0-1 0 0,0 1 1 0 0,0-1-1 0 0,0 1 0 0 0,0-1 1 0 0,0 1-1 0 0,0 0 1 0 0,-1 1-1 0 0,1-1 1 0 0,-1 0-1 0 0,1 1 0 0 0,-1-1 1 0 0,0 1-1 0 0,0 0 1 0 0,0-1-1 0 0,0 1 0 0 0,-1 0 1 0 0,1 0-1 0 0,-1 1 1 0 0,0-1-1 0 0,0 0 1 0 0,0 0-1 0 0,0 1 0 0 0,0-1 1 0 0,-1 0-1 0 0,1 1 1 0 0,-1-1-1 0 0,0 0 0 0 0,0 1 1 0 0,0-1-1 0 0,-1 1 1 0 0,1-1-1 0 0,-1 0 1 0 0,0 1-1 0 0,0-1 0 0 0,0 0 1 0 0,0 0-1 0 0,-2 3-30 0 0,-13 20 176 0 0,-2 0 0 0 0,-1-2 0 0 0,-1 0 0 0 0,-1-1-1 0 0,-1-1 1 0 0,0-1 0 0 0,-16 10-176 0 0,-135 106-1012 0 0,173-137 926 0 0,-23 10-1536 0 0,13-9-7070 0 0,10-1 600 0 0</inkml:trace>
  <inkml:trace contextRef="#ctx0" brushRef="#br0" timeOffset="1048.807">908 874 6009 0 0,'0'0'999'0'0,"0"0"-87"0"0,0 0 49 0 0,0 0 73 0 0,0 0 0 0 0,0 0-106 0 0,0 0-132 0 0,0 0-139 0 0,0 0-108 0 0,0 0-70 0 0,0 0-15 0 0,0 0 99 0 0,0 0 163 0 0,25 17 148 0 0,77 50 31 0 0,-101-66-871 0 0,1 0-1 0 0,-1 0 0 0 0,0 0 0 0 0,0 0 1 0 0,1 0-1 0 0,-1 0 0 0 0,0 0 0 0 0,1-1 1 0 0,-1 1-1 0 0,1 0 0 0 0,-1-1 0 0 0,1 1 0 0 0,0-1 1 0 0,-1 0-1 0 0,1 1 0 0 0,-1-1 0 0 0,1 0 1 0 0,0 0-1 0 0,-1 0 0 0 0,1 0 0 0 0,0 0 0 0 0,-1-1 1 0 0,1 1-1 0 0,-1 0 0 0 0,1-1 0 0 0,-1 1 1 0 0,1-1-1 0 0,-1 0 0 0 0,1 1 0 0 0,-1-1 1 0 0,1 0-1 0 0,-1 0 0 0 0,0 0 0 0 0,1 0 0 0 0,-1 0 1 0 0,0 0-1 0 0,0 0 0 0 0,1-1-33 0 0,4-4 188 0 0,24-22 20 0 0,0-2 0 0 0,-2-2-1 0 0,-1 0 1 0 0,-1-2-1 0 0,-2 0 1 0 0,-2-2-1 0 0,-1-1 1 0 0,0-3-208 0 0,-15 27-72 0 0,-3 5-1045 0 0,-4 17-659 0 0,-6 112-931 0 0,8-118 2697 0 0,-1 0 0 0 0,1 1 0 0 0,-1-1 1 0 0,1 0-1 0 0,0 0 0 0 0,1 0 0 0 0,-1 0 0 0 0,0 0 0 0 0,1 0 1 0 0,0 0-1 0 0,0 0 0 0 0,0 0 0 0 0,0-1 0 0 0,0 1 0 0 0,0-1 1 0 0,0 1-1 0 0,1-1 0 0 0,0 0 0 0 0,-1 0 0 0 0,1 0 0 0 0,0-1 1 0 0,0 1-1 0 0,0 0 0 0 0,0-1 0 0 0,0 0 0 0 0,0 0 0 0 0,0 0 1 0 0,2 0 9 0 0,97 8 1255 0 0,-87-9-927 0 0,-8 0-137 0 0,1-1 1 0 0,-1 0-1 0 0,1-1 0 0 0,-1 0 0 0 0,0 0 0 0 0,0 0 1 0 0,0-1-1 0 0,0 0 0 0 0,0 0 0 0 0,-1-1 0 0 0,1 0 0 0 0,-1 0 1 0 0,0-1-1 0 0,0 1 0 0 0,0-1 0 0 0,-1-1 0 0 0,0 1 1 0 0,0-1-1 0 0,3-4-191 0 0,75-129 1874 0 0,-76 126-1834 0 0,14-27-48 0 0,-2-1 1 0 0,-1-1 0 0 0,-3 0-1 0 0,-1-2 1 0 0,-2 1-1 0 0,-2-1 1 0 0,-2-1-1 0 0,-2 0 1 0 0,-1-8 7 0 0,-5 36-43 0 0,1 8 27 0 0,0 0 0 0 0,0 0 1 0 0,-1-1-1 0 0,0 1 0 0 0,-1-1 1 0 0,0 1-1 0 0,0 0 0 0 0,-1 0 0 0 0,0 0 1 0 0,-1 0-1 0 0,0 0 0 0 0,-1 0 1 0 0,1 1-1 0 0,-2-1 0 0 0,-4-6 16 0 0,7 14-16 0 0,-1 1-1 0 0,1 0 1 0 0,0 0-1 0 0,-1 0 1 0 0,1 0-1 0 0,-1 0 1 0 0,1 0-1 0 0,-1 1 1 0 0,1-1-1 0 0,0 1 1 0 0,-1 0-1 0 0,1-1 1 0 0,0 1-1 0 0,0 0 1 0 0,-1 0-1 0 0,1 1 1 0 0,0-1-1 0 0,0 0 1 0 0,0 1-1 0 0,0-1 1 0 0,1 1-1 0 0,-1 0 0 0 0,0 0 1 0 0,1-1-1 0 0,-1 1 1 0 0,1 0-1 0 0,-1 0 1 0 0,1 1-1 0 0,0-1 1 0 0,0 0-1 0 0,0 0 1 0 0,0 1-1 0 0,1-1 1 0 0,-1 0-1 0 0,0 1 1 0 0,1-1-1 0 0,-1 2 17 0 0,-1 1 13 0 0,-10 24 9 0 0,2 0 0 0 0,0 1 0 0 0,2 0 0 0 0,2 1 0 0 0,0-1 0 0 0,2 1 0 0 0,2 0 0 0 0,0 1 0 0 0,3-1 0 0 0,2 24-22 0 0,0-35-16 0 0,0 0 1 0 0,2-1-1 0 0,0 1 1 0 0,1-1-1 0 0,1 0 1 0 0,0-1-1 0 0,2 1 1 0 0,0-2 0 0 0,1 1-1 0 0,1-1 1 0 0,1-1-1 0 0,0 0 1 0 0,1 0-1 0 0,0-2 1 0 0,2 1 0 0 0,-1-2-1 0 0,2 0 1 0 0,0-1-1 0 0,4 3 16 0 0,-8-6-401 0 0,1 0 0 0 0,0-1 0 0 0,0 0 0 0 0,1-1 0 0 0,0 0 0 0 0,0-1 0 0 0,1-1 0 0 0,7 2 401 0 0,-21-7-212 0 0,0 0 0 0 0,0 0 1 0 0,0 1-1 0 0,-1-1 0 0 0,1 0 1 0 0,0 0-1 0 0,0 0 1 0 0,0 0-1 0 0,0-1 0 0 0,-1 1 1 0 0,1 0-1 0 0,0 0 0 0 0,0 0 1 0 0,0-1-1 0 0,-1 1 1 0 0,1 0-1 0 0,0-1 0 0 0,0 1 1 0 0,-1-1-1 0 0,1 1 0 0 0,0-1 1 0 0,-1 1-1 0 0,1-1 1 0 0,0 1-1 0 0,-1-1 0 0 0,1 1 1 0 0,-1-1-1 0 0,1 0 0 0 0,-1 1 1 0 0,1-1-1 0 0,-1 0 1 0 0,0 0-1 0 0,1 1 0 0 0,-1-1 1 0 0,0 0-1 0 0,0 0 0 0 0,1 0 1 0 0,-1 1-1 0 0,0-1 1 0 0,0 0-1 0 0,0 0 0 0 0,0 0 1 0 0,0 0-1 0 0,0 1 0 0 0,0-1 1 0 0,0 0-1 0 0,-1 0 1 0 0,1 0-1 0 0,0 0 0 0 0,0 1 1 0 0,-1-1-1 0 0,1 0 0 0 0,0 0 212 0 0,-1-7-2709 0 0,1 0-1324 0 0</inkml:trace>
  <inkml:trace contextRef="#ctx0" brushRef="#br0" timeOffset="1299.067">1410 321 13027 0 0,'0'0'1304'0'0,"0"0"-384"0"0,0 0 40 0 0,0 0-47 0 0,210-7-169 0 0,-154 0-104 0 0,4-1-48 0 0,5-3-16 0 0,1 0-64 0 0,2 0-120 0 0,4 0-224 0 0,-2-4-264 0 0,0 4-568 0 0,-6 0-880 0 0,1 0-1545 0 0,-21 4-2736 0 0,-18 3-3705 0 0</inkml:trace>
</inkml:ink>
</file>

<file path=ppt/ink/ink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5:30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0 722 3961 0 0,'0'0'584'0'0,"0"0"-12"0"0,0 0 432 0 0,0 0 607 0 0,0 0 274 0 0,0 0-80 0 0,0 0-304 0 0,0 0-417 0 0,36-32-279 0 0,111-103-151 0 0,-43 21 406 0 0,240-285 2621 0 0,-341 396-3656 0 0,0-1 0 0 0,0 1 0 0 0,0 0 0 0 0,1 0 0 0 0,-1 0 0 0 0,1 0 0 0 0,0 1 0 0 0,-1-1 0 0 0,1 1 0 0 0,0 0 0 0 0,1 0 0 0 0,-1 0 0 0 0,0 1 0 0 0,1-1 0 0 0,-1 1-1 0 0,0 0 1 0 0,1 1 0 0 0,4-1-25 0 0,-6 2 3 0 0,0 1 0 0 0,-1 0 0 0 0,1 1-1 0 0,-1-1 1 0 0,1 0 0 0 0,-1 1-1 0 0,0-1 1 0 0,1 1 0 0 0,-1 0 0 0 0,-1 0-1 0 0,1 0 1 0 0,0 0 0 0 0,-1 0-1 0 0,1 0 1 0 0,-1 0 0 0 0,0 1 0 0 0,0-1-1 0 0,-1 0 1 0 0,1 1 0 0 0,0 1-3 0 0,0 0 15 0 0,6 28 54 0 0,-2 0 0 0 0,-1 1 1 0 0,-2-1-1 0 0,-1 1 0 0 0,-2-1 1 0 0,-1 7-70 0 0,-1-13 83 0 0,0 0 0 0 0,-2 1 1 0 0,-1-2-1 0 0,-2 1 0 0 0,0-1 0 0 0,-1 0 1 0 0,-2 0-84 0 0,7-15 38 0 0,-1 1-1 0 0,1-2 1 0 0,-2 1 0 0 0,0 0 0 0 0,0-1 0 0 0,0 0 0 0 0,-2-1 0 0 0,1 1 0 0 0,-1-1 0 0 0,0-1-1 0 0,-1 0 1 0 0,0 0 0 0 0,0 0 0 0 0,-1-1 0 0 0,0-1 0 0 0,0 0 0 0 0,-1 0 0 0 0,1-1 0 0 0,-1 0-1 0 0,0-1 1 0 0,-1 0 0 0 0,-10 2-38 0 0,9-4-149 0 0,-1-1 0 0 0,1 0 0 0 0,0-1 0 0 0,-1 0 0 0 0,1-1 0 0 0,0-1 0 0 0,0 0 0 0 0,0-1 1 0 0,0 0-1 0 0,0-1 0 0 0,1 0 0 0 0,-1-1 0 0 0,1-1 0 0 0,0 0 0 0 0,1 0 0 0 0,-1-1 0 0 0,1-1 0 0 0,1 0 0 0 0,-1 0 0 0 0,1-1 0 0 0,1 0 0 0 0,0-1 0 0 0,-8-10 149 0 0,4-53-4939 0 0,15 66 3959 0 0,0 0 0 0 0,1 0 0 0 0,0 0 0 0 0,1 1-1 0 0,-1-1 1 0 0,1 1 0 0 0,0 0 0 0 0,1 0 0 0 0,-1 0 0 0 0,1 1-1 0 0,0 0 1 0 0,1 0 0 0 0,3-3 980 0 0,7-5-1451 0 0</inkml:trace>
  <inkml:trace contextRef="#ctx0" brushRef="#br0" timeOffset="306.693">1304 147 9978 0 0,'0'0'4196'0'0,"0"0"-2517"0"0,0 0-868 0 0,0 0-85 0 0,0 0-44 0 0,0 0-102 0 0,0 0-97 0 0,0 0-90 0 0,0 0-102 0 0,0 0-75 0 0,-31 32-105 0 0,-93 96-134 0 0,91-77-68 0 0,33-46 98 0 0,1 0-1 0 0,-1-1 1 0 0,1 1-1 0 0,0 0 1 0 0,0 0-1 0 0,0 0 1 0 0,1-1-1 0 0,0 1 1 0 0,0 0-1 0 0,0-1 1 0 0,0 0 0 0 0,1 0-1 0 0,0 1 1 0 0,-1-1-1 0 0,2-1 1 0 0,-1 1-1 0 0,0 0 1 0 0,1-1-1 0 0,-1 0 1 0 0,1 0-1 0 0,0 0 1 0 0,0 0-1 0 0,1 0 1 0 0,-1-1-1 0 0,0 0 1 0 0,1 0-1 0 0,-1 0 1 0 0,1 0-1 0 0,0-1 1 0 0,0 0-1 0 0,-1 0 1 0 0,1 0-1 0 0,0 0 1 0 0,0-1-1 0 0,0 0 1 0 0,4 0-7 0 0,8 0 233 0 0,-1 0 0 0 0,1 0 0 0 0,0-2 0 0 0,0 0 0 0 0,-1-1 0 0 0,1 0 0 0 0,-1-2 0 0 0,0 0 0 0 0,0 0 0 0 0,0-2 0 0 0,-1 0 0 0 0,0-1 0 0 0,-1 0 0 0 0,1-1 0 0 0,-1-1 0 0 0,-1 0 0 0 0,0-1 0 0 0,8-8-233 0 0,-9 6 197 0 0,0 0-1 0 0,-1-1 1 0 0,-1 0-1 0 0,0-1 0 0 0,-1 0 1 0 0,0 0-1 0 0,-1-1 1 0 0,5-15-197 0 0,-11 25 9 0 0,0 0 1 0 0,0 1 0 0 0,0-1 0 0 0,-1 0 0 0 0,0 0 0 0 0,0 0-1 0 0,-1 0 1 0 0,1 0 0 0 0,-1 0 0 0 0,0 0 0 0 0,-1 0-1 0 0,0 0 1 0 0,0 0 0 0 0,0 1 0 0 0,0-1 0 0 0,-1 0-1 0 0,0 0 1 0 0,0 1 0 0 0,-1-1 0 0 0,1 1 0 0 0,-1 0 0 0 0,-1 0-1 0 0,1 0 1 0 0,-1 0 0 0 0,1 0 0 0 0,-1 1 0 0 0,-3-3-10 0 0,1 3-99 0 0,1 0-1 0 0,-1 0 1 0 0,0 1 0 0 0,-1 0 0 0 0,1 0 0 0 0,-1 0 0 0 0,1 1 0 0 0,-1-1 0 0 0,0 2 0 0 0,0-1 0 0 0,0 1 0 0 0,0 0-1 0 0,0 0 1 0 0,0 1 0 0 0,0 0 0 0 0,0 0 0 0 0,0 1 0 0 0,0 0 0 0 0,0 0 0 0 0,-2 1 99 0 0,-39 13-3788 0 0,6 6-4431 0 0,23-6-3850 0 0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0.0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1 8514 0 0,'0'0'4753'0'0,"0"0"-3497"0"0,0 0-320 0 0,0 0 25 0 0,0 0-209 0 0,0 0-264 0 0,0 0-224 0 0,0 0-176 0 0,0 0-128 0 0,0 0-144 0 0,0 0-200 0 0,0 0-336 0 0,0 0-513 0 0,0 0-623 0 0,-26 173-1313 0 0,26-170-1872 0 0,0-3-344 0 0</inkml:trace>
</inkml:ink>
</file>

<file path=ppt/ink/ink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5:33.0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186 175 0 0 0,'0'0'994'0'0,"0"0"298"0"0,0 0 257 0 0,0 0 251 0 0,0 0 211 0 0,0 0 18 0 0,0 0-207 0 0,0 0-327 0 0,0 0-345 0 0,0 0-299 0 0,0 0-190 0 0,0 0-160 0 0,2 19 664 0 0,-1 107 576 0 0,-10 243-1669 0 0,3-267-2046 0 0,5-80-2592 0 0,1 0-4050 0 0,0-19 4639 0 0</inkml:trace>
  <inkml:trace contextRef="#ctx0" brushRef="#br0" timeOffset="399.59">0 113 5713 0 0,'0'0'1016'0'0,"0"0"-14"0"0,0 0 90 0 0,0 0 146 0 0,0 0 45 0 0,0 0-131 0 0,0 0-197 0 0,0 0-191 0 0,0 0-152 0 0,0 0-69 0 0,34-16-50 0 0,109-46-21 0 0,-29 37 419 0 0,-98 22-810 0 0,1 0-1 0 0,-1 1 1 0 0,0 1-1 0 0,1 1 1 0 0,-1 0-1 0 0,1 1 1 0 0,-1 1-1 0 0,0 0 1 0 0,1 1-1 0 0,-1 1 1 0 0,-1 1-1 0 0,1 0 1 0 0,-1 1-1 0 0,15 8-80 0 0,-27-11 8 0 0,0 1 0 0 0,0 1-1 0 0,0-1 1 0 0,-1 0 0 0 0,0 0-1 0 0,0 1 1 0 0,0 0-1 0 0,0-1 1 0 0,-1 1 0 0 0,0 0-1 0 0,0 0 1 0 0,0-1 0 0 0,0 1-1 0 0,-1 0 1 0 0,0 0 0 0 0,0 0-1 0 0,0 0 1 0 0,-1 0 0 0 0,0 0-1 0 0,0 0 1 0 0,0-1 0 0 0,0 1-1 0 0,-1 0 1 0 0,1-1 0 0 0,-1 1-1 0 0,-1-1 1 0 0,1 1-1 0 0,0-1 1 0 0,-1 0 0 0 0,0 0-1 0 0,0 0 1 0 0,0 0 0 0 0,-1-1-1 0 0,1 1 1 0 0,-1-1 0 0 0,0 0-1 0 0,0 0 1 0 0,-3 2-8 0 0,-37 35-48 0 0,-1-1 0 0 0,-2-3 0 0 0,-33 19 48 0 0,7-5 68 0 0,66-45-56 0 0,3-3-4 0 0,1 0 0 0 0,0 0-1 0 0,0 0 1 0 0,0 0 0 0 0,0 0 0 0 0,0 0-1 0 0,1 1 1 0 0,-1 0 0 0 0,1-1 0 0 0,-1 1 0 0 0,1 0-1 0 0,0 0 1 0 0,0 0 0 0 0,0 1 0 0 0,1-1-1 0 0,-1 0 1 0 0,1 1 0 0 0,-1 2-8 0 0,3-3 13 0 0,1 0 0 0 0,0 1-1 0 0,-1-1 1 0 0,1 0 0 0 0,0 0 0 0 0,0 0-1 0 0,1-1 1 0 0,-1 1 0 0 0,1 0 0 0 0,-1-1-1 0 0,1 0 1 0 0,0 1 0 0 0,0-1 0 0 0,0 0-1 0 0,0 0 1 0 0,0-1 0 0 0,2 1-13 0 0,2 3 42 0 0,189 90 530 0 0,-187-90-1359 0 0,27 22 1593 0 0,-30-15-4974 0 0,-3 3-5581 0 0,-3-14 4096 0 0</inkml:trace>
  <inkml:trace contextRef="#ctx0" brushRef="#br0" timeOffset="943.639">615 808 7098 0 0,'0'0'1988'0'0,"0"0"-270"0"0,0 0-61 0 0,0 0-10 0 0,0 0-141 0 0,0 0-288 0 0,0 0-301 0 0,0 0-234 0 0,0 0-162 0 0,0 0-79 0 0,0 0-45 0 0,0 0-6 0 0,0 0-56 0 0,21-33-53 0 0,65-106-66 0 0,-36 68 70 0 0,35-10-138 0 0,-84 81-173 0 0,0 0 0 0 0,-1 0 0 0 0,1 0 0 0 0,0 0 0 0 0,-1 0 0 0 0,1 0 0 0 0,0 0 0 0 0,0 0 0 0 0,-1 0 0 0 0,1 0 0 0 0,0 1 0 0 0,-1-1 0 0 0,1 0 0 0 0,0 0 0 0 0,-1 1 0 0 0,1-1 0 0 0,0 0 0 0 0,-1 1 0 0 0,1-1 0 0 0,-1 1 0 0 0,1-1 0 0 0,0 1 0 0 0,-1-1 0 0 0,1 1 0 0 0,-1-1 0 0 0,0 1 0 0 0,1-1 0 0 0,-1 1 0 0 0,1 0 0 0 0,-1-1 0 0 0,0 1 0 0 0,1-1 0 0 0,-1 1 0 0 0,0 0 0 0 0,0 0 0 0 0,0-1 0 0 0,0 1 0 0 0,1 0 0 0 0,-1-1 0 0 0,0 1 0 0 0,0 0 0 0 0,0 0 0 0 0,0-1 0 0 0,-1 1 0 0 0,1 0 0 0 0,0-1 0 0 0,0 1 0 0 0,0 0 25 0 0,1 51 143 0 0,-1-45-217 0 0,0-4 81 0 0,0 0 1 0 0,-1 0-1 0 0,1 1 0 0 0,0-1 0 0 0,1 0 1 0 0,-1 0-1 0 0,0 0 0 0 0,1 0 0 0 0,0 0 1 0 0,0-1-1 0 0,0 1 0 0 0,0 0 0 0 0,0 0 1 0 0,0 0-1 0 0,1-1 0 0 0,-1 1 0 0 0,1-1 1 0 0,0 1-1 0 0,0-1 0 0 0,0 0 1 0 0,0 1-1 0 0,0-1 0 0 0,0 0 0 0 0,1 0 1 0 0,-1-1-1 0 0,1 1 0 0 0,-1 0 0 0 0,1-1 1 0 0,0 0-1 0 0,-1 1 0 0 0,1-1 0 0 0,0 0 1 0 0,0 0-1 0 0,0-1 0 0 0,0 1 0 0 0,1-1-7 0 0,4-1 69 0 0,-1-1 0 0 0,0 0-1 0 0,0 0 1 0 0,0-1 0 0 0,0 0 0 0 0,0 0-1 0 0,0 0 1 0 0,-1-1 0 0 0,1 0-1 0 0,-1-1 1 0 0,0 1 0 0 0,-1-1-1 0 0,1 0 1 0 0,-1-1 0 0 0,2-1-69 0 0,13-11 58 0 0,82-62 47 0 0,-100 82-108 0 0,-1 0 1 0 0,0 0-1 0 0,0 0 0 0 0,0 1 1 0 0,-1-1-1 0 0,1 0 0 0 0,-1 1 1 0 0,1-1-1 0 0,-1 0 0 0 0,0 1 1 0 0,1-1-1 0 0,-1 0 0 0 0,-1 1 1 0 0,1-1-1 0 0,0 1 0 0 0,0-1 1 0 0,-1 0-1 0 0,0 1 0 0 0,1-1 1 0 0,-1 0-1 0 0,0 0 0 0 0,0 1 3 0 0,1-2-6 0 0,-10 35 15 0 0,-4 35-2975 0 0,34-67-8170 0 0,-16-4 3520 0 0</inkml:trace>
  <inkml:trace contextRef="#ctx0" brushRef="#br0" timeOffset="1497.591">1539 484 8442 0 0,'0'0'2128'0'0,"0"0"-267"0"0,0 0-146 0 0,0 0-199 0 0,0 0-296 0 0,0 0-294 0 0,0 0-259 0 0,0 0-194 0 0,0 0-114 0 0,0 0-91 0 0,0 0-45 0 0,0 0-47 0 0,0 0-78 0 0,-30 16-68 0 0,-91 51-52 0 0,72-24-146 0 0,46-35 111 0 0,-1-1-44 0 0,0 1-1 0 0,0 0 1 0 0,1 0 0 0 0,1 0 0 0 0,-1 1-1 0 0,1-1 1 0 0,1 1 0 0 0,-1-1 0 0 0,2 1-1 0 0,-1 0 1 0 0,1-1 0 0 0,0 1-1 0 0,1 0 1 0 0,0-1 0 0 0,0 2 101 0 0,2-7 54 0 0,1 1 0 0 0,-1-1-1 0 0,0 0 1 0 0,1 0 0 0 0,0 0 0 0 0,-1 0 0 0 0,1 0 0 0 0,1-1 0 0 0,-1 0-1 0 0,0 0 1 0 0,0 0 0 0 0,1 0 0 0 0,-1-1 0 0 0,1 0 0 0 0,-1 0-1 0 0,1 0 1 0 0,0 0 0 0 0,-1-1 0 0 0,1 1 0 0 0,0-1 0 0 0,-1-1-1 0 0,1 1 1 0 0,0 0 0 0 0,-1-1 0 0 0,1 0 0 0 0,0 0 0 0 0,-1-1 0 0 0,1 1-1 0 0,-1-1 1 0 0,0 0 0 0 0,0 0 0 0 0,2-1-54 0 0,134-99 2557 0 0,-74 47-2037 0 0,8 1-135 0 0,-74 53-386 0 0,1 1 0 0 0,-1 0 0 0 0,0-1 0 0 0,1 1 0 0 0,-1 0 0 0 0,1-1 0 0 0,-1 1 0 0 0,0 0 0 0 0,1 0 0 0 0,-1 0 0 0 0,1-1 0 0 0,-1 1 0 0 0,1 0 0 0 0,-1 0 0 0 0,1 0 0 0 0,-1 0 0 0 0,0 0 0 0 0,1 0 0 0 0,-1 0 0 0 0,1 0 1 0 0,-1 0-1 0 0,1 0 0 0 0,-1 0 0 0 0,1 0 0 0 0,-1 0 0 0 0,1 0 0 0 0,-1 0 0 0 0,1 0 0 0 0,-1 1 0 0 0,1-1 0 0 0,-1 0 0 0 0,0 0 0 0 0,1 1 0 0 0,-1-1 0 0 0,1 0 0 0 0,-1 0 0 0 0,0 1 0 0 0,1-1 0 0 0,-1 0 0 0 0,0 1 0 0 0,1-1 0 0 0,-1 1 0 0 0,0-1 0 0 0,0 0 0 0 0,1 1 0 0 0,-1-1 0 0 0,0 1 0 0 0,0-1 0 0 0,0 1 0 0 0,0-1 0 0 0,1 1 0 0 0,-1-1 0 0 0,0 1 0 0 0,0-1 0 0 0,0 1 0 0 0,0-1 0 0 0,0 1 0 0 0,0-1 0 0 0,0 1 0 0 0,0-1 0 0 0,-1 0 0 0 0,1 1 1 0 0,1 41 67 0 0,-1-32-64 0 0,-32 295-429 0 0,7-139 355 0 0,23-160 58 0 0,-1 0 1 0 0,1 0 0 0 0,-1 1-1 0 0,0-2 1 0 0,-1 1 0 0 0,1 0-1 0 0,-1-1 1 0 0,0 1 0 0 0,-1-1-1 0 0,1 0 1 0 0,-1-1 0 0 0,0 1-1 0 0,0-1 1 0 0,0 0 0 0 0,-1 0-1 0 0,0-1 1 0 0,1 1 0 0 0,-1-1-1 0 0,0 0 1 0 0,-1-1 0 0 0,1 0-1 0 0,0 0 1 0 0,-6 1 12 0 0,3-1-41 0 0,7-1 52 0 0,0 1 0 0 0,0-1 0 0 0,-1 0 0 0 0,1 0 0 0 0,-1 0 0 0 0,1-1 0 0 0,-1 1 0 0 0,1-1 0 0 0,-1 1 0 0 0,1-1 0 0 0,-1 0 0 0 0,0 0 1 0 0,1 0-1 0 0,-1 0 0 0 0,1 0 0 0 0,-1-1 0 0 0,1 1 0 0 0,-1-1 0 0 0,1 0 0 0 0,-1 0 0 0 0,1 0 0 0 0,-1 0 0 0 0,1 0 0 0 0,0 0 0 0 0,0 0 0 0 0,0-1 0 0 0,-1 1 0 0 0,1-1 0 0 0,1 0 0 0 0,-1 0 0 0 0,0 0 1 0 0,0 0-1 0 0,1 0 0 0 0,-1 0-11 0 0,2-8 13 0 0,1 0 1 0 0,0 0-1 0 0,0 1 1 0 0,1-1-1 0 0,0 1 1 0 0,1-1-1 0 0,0 1 1 0 0,1 0-1 0 0,0 0 1 0 0,0 0-1 0 0,1 1 0 0 0,0-1 1 0 0,0 1-1 0 0,1 0 1 0 0,0 1-1 0 0,0-1 1 0 0,1 1-1 0 0,0 0 1 0 0,1 1-1 0 0,4-4-13 0 0,7-10 57 0 0,127-108-34 0 0,-79 79-2806 0 0,-50 36-5998 0 0,-13 11-2400 0 0</inkml:trace>
  <inkml:trace contextRef="#ctx0" brushRef="#br0" timeOffset="2144.639">2195 256 6409 0 0,'0'0'3835'0'0,"0"0"-1879"0"0,0 0-672 0 0,0 0 7 0 0,0 0-35 0 0,0 0-203 0 0,0 0-291 0 0,0 0-187 0 0,0 0-91 0 0,0 0-21 0 0,0 0-7 0 0,0 0-92 0 0,-1 23-98 0 0,-5 74-92 0 0,-30 59-128 0 0,23-119-194 0 0,-42 98-1991 0 0,0-57-4036 0 0,41-66 3660 0 0,-1-1-3396 0 0,11-4 2125 0 0</inkml:trace>
  <inkml:trace contextRef="#ctx0" brushRef="#br0" timeOffset="2578.721">2031 554 0 0 0,'0'0'1010'0'0,"0"0"152"0"0,0 0-21 0 0,0 0-84 0 0,0 0-49 0 0,0 0-46 0 0,0 0-55 0 0,0 0 8 0 0,0 0 16 0 0,0 0 54 0 0,28 18 62 0 0,87 49 21 0 0,-113-65-1013 0 0,-1-1-1 0 0,1 0 1 0 0,0 0 0 0 0,0 1-1 0 0,-1-1 1 0 0,1 0-1 0 0,0 0 1 0 0,0 0-1 0 0,0-1 1 0 0,0 1-1 0 0,0 0 1 0 0,0-1 0 0 0,0 0-1 0 0,0 1 1 0 0,0-1-1 0 0,1 0 1 0 0,-1 0-1 0 0,0 0 1 0 0,0 0-1 0 0,0 0 1 0 0,0-1 0 0 0,0 1-1 0 0,0-1 1 0 0,0 1-1 0 0,0-1 1 0 0,0 0-1 0 0,0 0 1 0 0,0 1-1 0 0,0-1 1 0 0,0-1 0 0 0,0 1-55 0 0,6-5 371 0 0,13-6 194 0 0,-1-1 0 0 0,0 0 0 0 0,-1-2 0 0 0,-1-1 0 0 0,0 0 0 0 0,-1-1 0 0 0,0-1 0 0 0,0-3-565 0 0,6-10 202 0 0,-2 0 0 0 0,-1-2 0 0 0,-1 0 1 0 0,-2-1-1 0 0,-2-1 0 0 0,-1 0 0 0 0,7-28-202 0 0,-11-29 940 0 0,-20 103-820 0 0,-43 133-426 0 0,46-107 328 0 0,2 0 0 0 0,2 0 1 0 0,2 1-1 0 0,1-1 1 0 0,2 11-23 0 0,58 155-634 0 0,-59-175-2477 0 0,-5-19-1879 0 0,-2-2-4165 0 0,1-3 5988 0 0</inkml:trace>
  <inkml:trace contextRef="#ctx0" brushRef="#br0" timeOffset="6212.829">2710 418 0 0 0,'0'0'316'0'0,"0"0"654"0"0,0 0 305 0 0,0 0 168 0 0,0 0 49 0 0,0 0-132 0 0,0 0-232 0 0,0 0-233 0 0,0 0-160 0 0,0 0-83 0 0,0 0-42 0 0,9 16 1941 0 0,-5 45-1845 0 0,-3 0 0 0 0,-3 1 0 0 0,-8 51-706 0 0,-1-60-171 0 0,2-8-3067 0 0,7-14-5396 0 0,2-27 5132 0 0</inkml:trace>
  <inkml:trace contextRef="#ctx0" brushRef="#br0" timeOffset="6579.983">2808 565 1240 0 0,'0'0'1542'0'0,"0"0"42"0"0,0 0 109 0 0,0 0 80 0 0,0 0-59 0 0,0 0-218 0 0,0 0-269 0 0,0 0-237 0 0,0 0-226 0 0,0 0-175 0 0,0 0-136 0 0,0 0-105 0 0,0 0-48 0 0,-16 24-18 0 0,-47 70-3 0 0,52-64-23 0 0,21-24-47 0 0,-7-6-140 0 0,137 59 1475 0 0,-124-39-1786 0 0,-17-10-4246 0 0,-3-9-732 0 0,3-2 379 0 0,1 1 1280 0 0</inkml:trace>
  <inkml:trace contextRef="#ctx0" brushRef="#br0" timeOffset="6948.031">3318 102 4313 0 0,'0'0'1160'0'0,"0"0"-93"0"0,0 0 161 0 0,0 0 274 0 0,0 0 110 0 0,0 0-117 0 0,0 0-234 0 0,0 0-256 0 0,0 0-202 0 0,0 0-158 0 0,0 0-75 0 0,-1 33-86 0 0,-1 103-100 0 0,-14-29 287 0 0,-13-2-488 0 0,21-84-222 0 0,1 0 1 0 0,1 0-1 0 0,1 1 1 0 0,1-1-1 0 0,1 1 1 0 0,0 0-1 0 0,2 0 1 0 0,1 9 38 0 0,2-27 9 0 0,1-1 0 0 0,-1 0 0 0 0,1 0 0 0 0,0 0 0 0 0,-1-1 0 0 0,1 1 0 0 0,1-1 0 0 0,-1 1 0 0 0,0-1 0 0 0,0 0 0 0 0,1 0 0 0 0,0 0 0 0 0,-1-1 0 0 0,1 1 0 0 0,0-1 0 0 0,-1 0 1 0 0,1 0-1 0 0,0 0 0 0 0,0-1 0 0 0,0 1 0 0 0,0-1 0 0 0,0 0 0 0 0,0 0 0 0 0,1-1-9 0 0,22 2 95 0 0,-20 0-125 0 0,0 0-1 0 0,1 0 1 0 0,-1-1-1 0 0,0 0 1 0 0,1-1 0 0 0,-1 0-1 0 0,0 0 1 0 0,0 0-1 0 0,0-1 1 0 0,0 0 0 0 0,0 0-1 0 0,0-1 1 0 0,4-2 30 0 0,-1-10-3614 0 0,-7-3-6226 0 0,-3 14 5302 0 0</inkml:trace>
  <inkml:trace contextRef="#ctx0" brushRef="#br0" timeOffset="7198.845">3010 422 4945 0 0,'0'0'2995'0'0,"0"0"-1680"0"0,0 0-475 0 0,0 0 205 0 0,0 0 255 0 0,0 0 72 0 0,0 0-149 0 0,0 0-221 0 0,0 0-183 0 0,0 0-135 0 0,0 0-133 0 0,36 2-109 0 0,113 5-100 0 0,40-20-20 0 0,-136 9-873 0 0,30-4-3049 0 0,-29 2-6297 0 0,-42 6 4748 0 0</inkml:trace>
  <inkml:trace contextRef="#ctx0" brushRef="#br0" timeOffset="7493.26">3752 492 8578 0 0,'0'0'3122'0'0,"0"0"-1516"0"0,0 0-410 0 0,0 0 125 0 0,0 0 17 0 0,0 0-182 0 0,0 0-250 0 0,0 0-203 0 0,0 0-206 0 0,0 0-149 0 0,0 0-137 0 0,1 31-87 0 0,5 97-35 0 0,0 11-2316 0 0,-12-133-743 0 0,3-6-636 0 0,1 2-3901 0 0,0 1 2622 0 0</inkml:trace>
  <inkml:trace contextRef="#ctx0" brushRef="#br0" timeOffset="7730.862">3721 440 8074 0 0,'0'0'1481'0'0,"0"0"-342"0"0,0 0-60 0 0,0 0 39 0 0,0 0-45 0 0,0 0-126 0 0,0 0-157 0 0,0 0-141 0 0,0 0-117 0 0,0 0-76 0 0,0 0-90 0 0,0 0-71 0 0,33 0-50 0 0,102-3-76 0 0,10 3-1986 0 0,-135 5-2484 0 0,-9 4-4641 0 0,-1-5 5589 0 0</inkml:trace>
  <inkml:trace contextRef="#ctx0" brushRef="#br0" timeOffset="7934.333">3730 658 5209 0 0,'0'0'1471'0'0,"0"0"-332"0"0,0 0 41 0 0,0 0 150 0 0,0 0 33 0 0,0 0-112 0 0,0 0-151 0 0,0 0-126 0 0,0 0-181 0 0,0 0-157 0 0,0 0-138 0 0,31 5-145 0 0,98 16-93 0 0,-43-28-132 0 0,-6-11-2245 0 0,-31 2-5604 0 0,-38 12-126 0 0</inkml:trace>
</inkml:ink>
</file>

<file path=ppt/ink/ink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5:41.3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0 491 6417 0 0,'0'0'2920'0'0,"0"0"-1077"0"0,0 0-439 0 0,0 0-21 0 0,0 0-9 0 0,0 0-161 0 0,0 0-225 0 0,0 0-189 0 0,0 0-167 0 0,0 0-102 0 0,0 0-77 0 0,0 0-54 0 0,0 0-62 0 0,30 0-79 0 0,144 0 46 0 0,-33-5-2430 0 0,-135 0 285 0 0,-5 3-8351 0 0,-1 2 3097 0 0</inkml:trace>
  <inkml:trace contextRef="#ctx0" brushRef="#br0" timeOffset="225.248">72 708 4393 0 0,'0'0'4118'0'0,"0"0"-1279"0"0,0 0-433 0 0,0 0-243 0 0,0 0-381 0 0,0 0-403 0 0,31-3-331 0 0,96-11-293 0 0,51-24 340 0 0,-162 35-1533 0 0,45-4-1067 0 0,-21 5-8687 0 0,-31 2 349 0 0</inkml:trace>
  <inkml:trace contextRef="#ctx0" brushRef="#br0" timeOffset="901.598">1001 30 8066 0 0,'0'0'1751'0'0,"0"0"-99"0"0,0 0-5 0 0,0 0 29 0 0,0 0-84 0 0,0 0-283 0 0,0 0-358 0 0,0 0-318 0 0,0 0-187 0 0,0 0-71 0 0,0 0-14 0 0,0 0 19 0 0,0 16-28 0 0,-16 119 287 0 0,1 75-1026 0 0,28-155-1853 0 0,-6-38-1673 0 0,0-2-4372 0 0,-6-14 1280 0 0</inkml:trace>
  <inkml:trace contextRef="#ctx0" brushRef="#br0" timeOffset="1148.264">711 465 6873 0 0,'0'0'1925'0'0,"0"0"-343"0"0,0 0 43 0 0,0 0 146 0 0,0 0-96 0 0,0 0-290 0 0,0 0-282 0 0,36-5-214 0 0,116-16-183 0 0,194-19 1222 0 0,-332 39-2985 0 0,40-1 1959 0 0,-36 3-5013 0 0,0 0-5410 0 0,-18-1 1846 0 0</inkml:trace>
  <inkml:trace contextRef="#ctx0" brushRef="#br0" timeOffset="1505.546">758 704 7938 0 0,'0'0'1380'0'0,"0"0"102"0"0,0 0 247 0 0,0 0 97 0 0,0 0-223 0 0,0 0-297 0 0,0 0-235 0 0,34-4-205 0 0,103-13-145 0 0,-30 12 456 0 0,-105 5-1169 0 0,1-1 0 0 0,0 1 0 0 0,-1-1 0 0 0,1 1-1 0 0,0 0 1 0 0,0 0 0 0 0,-1 0 0 0 0,1 0 0 0 0,0 1 0 0 0,-1-1-1 0 0,1 1 1 0 0,0 0 0 0 0,-1 0 0 0 0,1-1 0 0 0,-1 2 0 0 0,1-1-1 0 0,-1 0 1 0 0,0 0 0 0 0,1 1 0 0 0,-1-1 0 0 0,0 1 0 0 0,0 0 0 0 0,0 0-1 0 0,0 0 1 0 0,0 0 0 0 0,-1 0 0 0 0,1 0 0 0 0,0 0 0 0 0,-1 1-1 0 0,0-1 1 0 0,1 0 0 0 0,-1 1 0 0 0,0-1 0 0 0,0 1 0 0 0,-1-1-1 0 0,1 1 1 0 0,0 0 0 0 0,-1-1 0 0 0,0 1 0 0 0,1 0 0 0 0,-1 0 0 0 0,0-1-1 0 0,-1 1 1 0 0,1 0 0 0 0,0-1 0 0 0,-1 1 0 0 0,1 0 0 0 0,-1-1-1 0 0,0 1 1 0 0,-1 2-8 0 0,-72 85 188 0 0,-5 9-4 0 0,78-97-175 0 0,0 0 0 0 0,0 0 0 0 0,0 0 0 0 0,1-1 0 0 0,-1 1 0 0 0,0 0 0 0 0,1 0 0 0 0,0 0 0 0 0,-1 0 0 0 0,1 1 1 0 0,0-1-1 0 0,0 0 0 0 0,0 0 0 0 0,0 0 0 0 0,0 0 0 0 0,0 0 0 0 0,1 0 0 0 0,-1 0 0 0 0,1 0 0 0 0,-1 0 0 0 0,1 0 0 0 0,0 0 0 0 0,0 0 0 0 0,0 0 0 0 0,0-1 0 0 0,0 1 0 0 0,0 0 0 0 0,1-1 0 0 0,-1 1 0 0 0,0-1 0 0 0,1 1 0 0 0,-1-1 0 0 0,1 1 0 0 0,0-1 0 0 0,-1 0 0 0 0,1 0 0 0 0,0 0 0 0 0,0 0 0 0 0,0 0 0 0 0,0 0 0 0 0,0-1 0 0 0,0 1 0 0 0,2 0-9 0 0,93 8 88 0 0,-87-9-132 0 0,64-16-1289 0 0,-31-8-6537 0 0,-36 17-1509 0 0</inkml:trace>
  <inkml:trace contextRef="#ctx0" brushRef="#br0" timeOffset="2737.488">1445 837 4465 0 0,'0'0'1911'0'0,"0"0"-180"0"0,0 0-89 0 0,0 0-6 0 0,0 0-154 0 0,0 0-186 0 0,0 0-158 0 0,0 0-164 0 0,0 0-112 0 0,0 0-101 0 0,0 0-72 0 0,24-35-96 0 0,78-107-95 0 0,16-10 555 0 0,25-64-559 0 0,-129 209-1518 0 0,-12 38-237 0 0,-1-22 1589 0 0,15 193-549 0 0,-16-200 237 0 0,0-1 1 0 0,1 1-1 0 0,0-1 1 0 0,-1 0-1 0 0,1 0 1 0 0,0 1 0 0 0,0-1-1 0 0,0 0 1 0 0,0 0-1 0 0,0 0 1 0 0,0 0-1 0 0,0 0 1 0 0,0 0-1 0 0,0 0 1 0 0,0 0-1 0 0,0 0 1 0 0,1 0 0 0 0,-1-1-1 0 0,0 1 1 0 0,1 0-1 0 0,-1-1 1 0 0,0 1-1 0 0,1-1 1 0 0,-1 0-1 0 0,1 1 1 0 0,-1-1-1 0 0,1 0 1 0 0,-1 0 0 0 0,1 0-1 0 0,-1 0 1 0 0,1 0-1 0 0,-1 0 1 0 0,1-1-1 0 0,-1 1 1 0 0,0 0-1 0 0,1-1 1 0 0,-1 1 0 0 0,1-1-1 0 0,-1 1 1 0 0,0-1-1 0 0,1 0 1 0 0,-1 0-1 0 0,0 1 1 0 0,0-1-1 0 0,0 0 1 0 0,0 0-1 0 0,1 0 1 0 0,-1 0 0 0 0,0 0-1 0 0,-1-1 1 0 0,1 1-1 0 0,0 0 1 0 0,0 0-1 0 0,0-1 1 0 0,-1 1-1 0 0,1 0 1 0 0,-1-1-1 0 0,1 1 1 0 0,-1-1-17 0 0,53-67-47 0 0,3 2 1 0 0,3 2-1 0 0,15-8 47 0 0,-70 68-52 0 0,-1 2 10 0 0,0-1-1 0 0,0 1 1 0 0,1 0 0 0 0,-1-1-1 0 0,1 2 1 0 0,-1-1 0 0 0,1 0-1 0 0,0 1 1 0 0,0-1 0 0 0,0 1-1 0 0,0 0 1 0 0,1 1 0 0 0,-1-1-1 0 0,1 1 1 0 0,3-1 42 0 0,-7 31-20 0 0,-43 162 1383 0 0,41-182-1325 0 0,-1-2-37 0 0,0 1-1 0 0,0 0 1 0 0,1-1 0 0 0,0 1-1 0 0,0 0 1 0 0,1 0 0 0 0,0 0-1 0 0,1-1 1 0 0,-1 1 0 0 0,1 0-1 0 0,1 0 1 0 0,0-1 0 0 0,0 1-1 0 0,0 0 1 0 0,1-1 0 0 0,0 0-1 0 0,0 0 1 0 0,1 0 0 0 0,0 0-1 0 0,0 0 1 0 0,1-1 0 0 0,0 0-1 0 0,2 2 0 0 0,20-4-3204 0 0,-13-14-7503 0 0,-10 7 4026 0 0</inkml:trace>
  <inkml:trace contextRef="#ctx0" brushRef="#br0" timeOffset="2990.319">2548 303 4809 0 0,'0'0'1630'0'0,"0"0"-141"0"0,0 0 109 0 0,0 0 116 0 0,0 0-130 0 0,0 0-281 0 0,0 0-315 0 0,0 0-317 0 0,-9 33-246 0 0,-28 107-160 0 0,7-38-134 0 0,12-41-1705 0 0,9-14-2426 0 0,5-27-365 0 0,0-7-2303 0 0</inkml:trace>
  <inkml:trace contextRef="#ctx0" brushRef="#br0" timeOffset="3371.296">2390 461 2320 0 0,'0'0'2664'0'0,"0"0"-765"0"0,0 0-133 0 0,0 0 73 0 0,14-35-136 0 0,49-109-280 0 0,-20 79 373 0 0,-35 59-1508 0 0,2-1-84 0 0,0 0 1 0 0,1 1-1 0 0,-1 0 1 0 0,2 0-1 0 0,-1 1 0 0 0,0 1 1 0 0,1 0-1 0 0,0 0 0 0 0,0 2 1 0 0,0-1-1 0 0,0 1 1 0 0,8 0-205 0 0,-14 2 19 0 0,-1 0 1 0 0,0 0-1 0 0,0 1 1 0 0,0-1-1 0 0,0 1 1 0 0,0 0 0 0 0,0 1-1 0 0,0-1 1 0 0,0 1-1 0 0,0 0 1 0 0,-1 0-1 0 0,1 1 1 0 0,-1-1 0 0 0,1 1-1 0 0,-1 0 1 0 0,0 0-1 0 0,0 0 1 0 0,0 1-1 0 0,-1-1 1 0 0,1 1 0 0 0,-1 0-1 0 0,0 0 1 0 0,0 1-1 0 0,0-1 1 0 0,0 0-1 0 0,-1 1 1 0 0,0 0 0 0 0,0-1-1 0 0,0 1 1 0 0,0 0-1 0 0,-1 2-19 0 0,1-2-13 0 0,0-1-1 0 0,-1 1 0 0 0,0 0 0 0 0,0 0 0 0 0,0 0 0 0 0,-1 0 1 0 0,1 0-1 0 0,-1 0 0 0 0,0 0 0 0 0,-1 0 0 0 0,1 0 0 0 0,-1 0 1 0 0,0 0-1 0 0,0-1 0 0 0,-1 1 0 0 0,1 0 0 0 0,-1-1 0 0 0,0 1 1 0 0,0 0-1 0 0,-1-1 0 0 0,1 0 0 0 0,-1 0 0 0 0,0 0 0 0 0,0 0 1 0 0,-1 0-1 0 0,1-1 0 0 0,-2 2 14 0 0,-156 108-167 0 0,159-110 193 0 0,1-1 0 0 0,-1 1-1 0 0,1 0 1 0 0,0 0 0 0 0,0 0-1 0 0,0 0 1 0 0,1 0 0 0 0,-1 0-1 0 0,1 0 1 0 0,0 0 0 0 0,0 0 0 0 0,0 0-1 0 0,0 1 1 0 0,0-1 0 0 0,1 0-1 0 0,-1 0 1 0 0,1 0 0 0 0,0 0-1 0 0,0 0 1 0 0,0 0 0 0 0,0 0-1 0 0,0-1 1 0 0,1 1 0 0 0,-1 0 0 0 0,1-1-1 0 0,0 1 1 0 0,0-1 0 0 0,0 1-1 0 0,0-1 1 0 0,0 0 0 0 0,0 0-1 0 0,1 0 1 0 0,-1 0 0 0 0,1 0-1 0 0,0-1 1 0 0,1 2-26 0 0,15 18 307 0 0,72 71 1349 0 0,-71-84-2076 0 0,-14-9-2649 0 0,-2-6-4175 0 0,-4 4-3128 0 0</inkml:trace>
  <inkml:trace contextRef="#ctx0" brushRef="#br0" timeOffset="4234.298">2804 41 0 0 0,'0'0'403'0'0,"0"0"1025"0"0,0 0 339 0 0,0 0-5 0 0,0 0-99 0 0,0 0-151 0 0,0 0-145 0 0,0 0-99 0 0,0 0-127 0 0,0 0-128 0 0,0 0-133 0 0,2 0-130 0 0,115-29 4571 0 0,-19 18-4849 0 0,-96 12-489 0 0,0 1 1 0 0,0-1-1 0 0,-1 1 0 0 0,1-1 0 0 0,-1 1 1 0 0,1 0-1 0 0,-1 0 0 0 0,1 0 0 0 0,-1 0 1 0 0,0 0-1 0 0,0 0 0 0 0,0 0 1 0 0,0 0-1 0 0,0 0 0 0 0,0 1 0 0 0,-1-1 1 0 0,1 0-1 0 0,-1 0 0 0 0,0 1 0 0 0,1-1 1 0 0,-1 0-1 0 0,0 1 0 0 0,0-1 0 0 0,-1 0 1 0 0,1 1-1 0 0,0-1 0 0 0,-1 0 1 0 0,1 1-1 0 0,-1-1 0 0 0,0 0 0 0 0,0 1 17 0 0,-8 25 153 0 0,-4 68 1232 0 0,68-81 86 0 0,32-30-3114 0 0,-76 3-4707 0 0,-9 10 1563 0 0,-1-2-5670 0 0</inkml:trace>
  <inkml:trace contextRef="#ctx0" brushRef="#br0" timeOffset="5670.414">3021 822 344 0 0,'0'0'1044'0'0,"0"0"-316"0"0,0 0-97 0 0,0 0 137 0 0,0 0 222 0 0,0 0 145 0 0,0 0 48 0 0,0 0-26 0 0,0 0-112 0 0,0 0-137 0 0,0 0-88 0 0,0 0-57 0 0,0 0-38 0 0,19-4-18 0 0,59-12-41 0 0,-69 14-485 0 0,0 0 1 0 0,0-1 0 0 0,0 0 0 0 0,0-1-1 0 0,-1 0 1 0 0,1 0 0 0 0,-1-1 0 0 0,0 0-1 0 0,0 0 1 0 0,-1-1 0 0 0,7-5-182 0 0,-1 0 162 0 0,103-111 692 0 0,-99 101-796 0 0,0-1-1 0 0,-2 0 1 0 0,0-1 0 0 0,-2-1 0 0 0,0 0-1 0 0,-2-1 1 0 0,1-5-58 0 0,-6-46-998 0 0,-6 75 897 0 0,-1 0 0 0 0,0 1-1 0 0,0-1 1 0 0,-1 0 0 0 0,1 1 0 0 0,0-1-1 0 0,0 1 1 0 0,0-1 0 0 0,0 1-1 0 0,0-1 1 0 0,-1 1 0 0 0,1 0-1 0 0,0-1 1 0 0,0 1 0 0 0,-1 0-1 0 0,1 0 1 0 0,0 0 0 0 0,-1 0-1 0 0,1 0 1 0 0,0 0 0 0 0,0 1-1 0 0,-1-1 1 0 0,1 0 0 0 0,0 1-1 0 0,0-1 1 0 0,0 0 0 0 0,0 1-1 0 0,-1 0 1 0 0,1-1 0 0 0,0 1 0 0 0,0 0-1 0 0,0-1 1 0 0,0 1 0 0 0,0 0-1 0 0,0 0 1 0 0,1 0 0 0 0,-2 1 101 0 0,-7 10 40 0 0,0 0 1 0 0,2 0-1 0 0,-1 1 0 0 0,1 0 1 0 0,1 1-1 0 0,1-1 1 0 0,0 1-1 0 0,0 1 1 0 0,1-1-1 0 0,1 0 1 0 0,1 1-1 0 0,0 0 1 0 0,1-1-1 0 0,0 1 0 0 0,1 6-40 0 0,1-17 129 0 0,-1 0-1 0 0,1 0 1 0 0,0 0-1 0 0,1 0 1 0 0,-1-1-1 0 0,0 1 0 0 0,1-1 1 0 0,0 1-1 0 0,0-1 1 0 0,0 1-1 0 0,0-1 1 0 0,1 0-1 0 0,-1 0 0 0 0,1 0 1 0 0,0 0-1 0 0,0 0 1 0 0,0-1-1 0 0,0 1 1 0 0,0-1-1 0 0,0 0 0 0 0,1 0 1 0 0,-1 0-1 0 0,1-1 1 0 0,-1 1-1 0 0,1-1 0 0 0,0 0 1 0 0,0 1-1 0 0,0-2 1 0 0,2 1-129 0 0,3 1 260 0 0,-1 0 1 0 0,1-1 0 0 0,0 0-1 0 0,0 0 1 0 0,0-1 0 0 0,0-1-1 0 0,0 1 1 0 0,0-1 0 0 0,0-1-1 0 0,0 0 1 0 0,-1 0 0 0 0,9-3-261 0 0,-6 1 66 0 0,0 0 0 0 0,0-1 1 0 0,0 0-1 0 0,0 0 1 0 0,-1-1-1 0 0,0-1 1 0 0,0 0-1 0 0,-1 0 0 0 0,0-1 1 0 0,0 0-1 0 0,0 0 1 0 0,-1-1-1 0 0,-1 0 1 0 0,1-1-1 0 0,-2 0 0 0 0,2-3-66 0 0,1-32-1790 0 0,-7 29-643 0 0,-1 22-550 0 0,-1 1 3109 0 0,0-1 0 0 0,0 0 0 0 0,1 1 1 0 0,0-1-1 0 0,0 0 0 0 0,1 1 1 0 0,-1-1-1 0 0,1 0 0 0 0,1 0 0 0 0,-1 0 1 0 0,1 0-1 0 0,0-1 0 0 0,0 1 1 0 0,1-1-1 0 0,0 0 0 0 0,0 1 0 0 0,0-2 1 0 0,0 1-1 0 0,1 0 0 0 0,0-1 1 0 0,0 0-1 0 0,0 0 0 0 0,0-1 0 0 0,1 1 1 0 0,-1-1-1 0 0,1 0 0 0 0,0-1 1 0 0,0 1-1 0 0,0-1 0 0 0,0 0 0 0 0,1-1 1 0 0,-1 0-1 0 0,0 0 0 0 0,1 0 1 0 0,-1 0-1 0 0,1-1-126 0 0,91-21 1815 0 0,-39-14-1107 0 0,-44 23-575 0 0,1 0-1 0 0,-2-1 1 0 0,0-1 0 0 0,-1 0-1 0 0,0-1 1 0 0,-1 0 0 0 0,-1-1-1 0 0,0 0 1 0 0,1-6-133 0 0,-7 15-56 0 0,-2 0 0 0 0,1 0 0 0 0,-1-1 0 0 0,0 1 0 0 0,-1-1 0 0 0,0 0 0 0 0,0 0 0 0 0,0 0 0 0 0,-1 0 0 0 0,-1 0 0 0 0,1 0 0 0 0,-1 0 0 0 0,0 0 0 0 0,-1-1 0 0 0,0 1 0 0 0,0 0 0 0 0,-1 0 0 0 0,0 1-1 0 0,-1-1 1 0 0,1 0 0 0 0,-2 1 0 0 0,1-1 0 0 0,-2-2 56 0 0,2 7-145 0 0,0 0 0 0 0,0 0 0 0 0,0 0 0 0 0,0 0 0 0 0,0 1 0 0 0,-1-1 0 0 0,0 1 0 0 0,1 0 0 0 0,-1 0 0 0 0,0 0 0 0 0,0 1 0 0 0,0-1-1 0 0,0 1 1 0 0,0 0 0 0 0,0 0 0 0 0,0 0 0 0 0,0 1 0 0 0,-1-1 0 0 0,1 1 0 0 0,0 0 0 0 0,0 0 0 0 0,-1 1 0 0 0,1-1 0 0 0,0 1 0 0 0,0 0-1 0 0,0 0 1 0 0,0 0 0 0 0,0 1 0 0 0,0-1 0 0 0,0 1 0 0 0,0 0 0 0 0,0 0 145 0 0,-4 4-21 0 0,1 1-1 0 0,-1-1 1 0 0,1 1 0 0 0,0 1-1 0 0,1-1 1 0 0,-1 1-1 0 0,2 0 1 0 0,-1 0 0 0 0,1 1-1 0 0,0 0 1 0 0,1 0 0 0 0,0 0-1 0 0,0 0 1 0 0,1 1-1 0 0,0-1 1 0 0,1 1 0 0 0,0 0-1 0 0,1 0 1 0 0,0 0 0 0 0,0 0-1 0 0,1 0 1 0 0,0 0-1 0 0,1 0 1 0 0,0 0 0 0 0,1 0-1 0 0,0 0 1 0 0,0-1-1 0 0,1 1 1 0 0,0-1 0 0 0,1 1-1 0 0,0-1 1 0 0,1 0 0 0 0,1 1 21 0 0,1 2-112 0 0,2-1 1 0 0,0 0 0 0 0,0 0-1 0 0,1-1 1 0 0,0 0 0 0 0,0-1 0 0 0,1 0-1 0 0,1 0 1 0 0,0-2 0 0 0,0 1 0 0 0,2 0 111 0 0,53 24-7872 0 0,-55-28 1739 0 0</inkml:trace>
  <inkml:trace contextRef="#ctx0" brushRef="#br0" timeOffset="5954.395">4519 443 10850 0 0,'0'0'1227'0'0,"0"0"-57"0"0,0 0 113 0 0,0 0 94 0 0,0 0-118 0 0,0 0-250 0 0,0 0-268 0 0,0 0-234 0 0,0 0-174 0 0,-3 31-106 0 0,-12 97-78 0 0,11 29-473 0 0,-7-134-3101 0 0,4-21-1711 0 0,-2-1-4345 0 0,7-1 7715 0 0</inkml:trace>
  <inkml:trace contextRef="#ctx0" brushRef="#br0" timeOffset="6240.666">4295 421 7026 0 0,'0'0'1096'0'0,"0"0"-235"0"0,0 0 199 0 0,0 0 313 0 0,0 0 168 0 0,0 0-26 0 0,0 0-182 0 0,0 0-217 0 0,0 0-169 0 0,0 0-151 0 0,0 0-153 0 0,0 0-118 0 0,0 0-118 0 0,35 3-120 0 0,111 12-93 0 0,22-5-44 0 0,-129-8-503 0 0,34 4-4813 0 0,-64-2-5400 0 0,-8-4 5781 0 0</inkml:trace>
  <inkml:trace contextRef="#ctx0" brushRef="#br0" timeOffset="6486.246">4332 781 3769 0 0,'0'0'3200'0'0,"0"0"-1495"0"0,0 0-89 0 0,0 0 49 0 0,0 0-233 0 0,0 0-336 0 0,0 0-264 0 0,198-14-240 0 0,-168 10-216 0 0,-1 0-199 0 0,-1 1-217 0 0,1-1-393 0 0,-1 0-775 0 0,-4 4-1232 0 0,-7-3-2065 0 0,-5 3-3329 0 0</inkml:trace>
</inkml:ink>
</file>

<file path=ppt/ink/ink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5:52.9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0 273 0 0 0,'0'0'705'0'0,"0"0"485"0"0,0 0 389 0 0,0 0 176 0 0,0 0-83 0 0,0 0-205 0 0,0 0-232 0 0,0 0-185 0 0,0 0-134 0 0,24 5 3233 0 0,140-2 1083 0 0,141-3-4399 0 0,-226-6-1467 0 0,-29-4-3946 0 0,-48 9 3939 0 0,0-1-2152 0 0,0 2-6404 0 0,-2 0 5259 0 0</inkml:trace>
  <inkml:trace contextRef="#ctx0" brushRef="#br0" timeOffset="249.972">22 494 5417 0 0,'0'0'766'0'0,"0"0"-14"0"0,0 0 452 0 0,0 0 546 0 0,0 0 188 0 0,0 0-197 0 0,0 0-366 0 0,0 0-336 0 0,0 0-200 0 0,34 1-138 0 0,109 1-118 0 0,26-16 271 0 0,-14-4-1572 0 0,-104 7-2525 0 0,-4-3-4163 0 0,-36 9-186 0 0</inkml:trace>
  <inkml:trace contextRef="#ctx0" brushRef="#br0" timeOffset="651.521">194 1 4769 0 0,'0'0'515'0'0,"0"0"-308"0"0,0 0 121 0 0,0 0 402 0 0,0 0 421 0 0,0 0 223 0 0,0 0-82 0 0,0 0-152 0 0,0 0-105 0 0,0 0-80 0 0,0 0-65 0 0,0 0-57 0 0,0 0-53 0 0,26 23-65 0 0,83 73-65 0 0,-23-46 379 0 0,191 46 294 0 0,-273-94-1315 0 0,0-1 0 0 0,0 0 0 0 0,1 1 1 0 0,-1 0-1 0 0,-1 0 0 0 0,1 0 0 0 0,0 0 0 0 0,0 1 0 0 0,-1 0 0 0 0,1-1 0 0 0,-1 1 0 0 0,0 1 0 0 0,0-1 0 0 0,0 0 0 0 0,0 1 0 0 0,-1-1 0 0 0,1 1 1 0 0,-1 0-1 0 0,0 0 0 0 0,0 0 0 0 0,-1 0 0 0 0,1 0 0 0 0,-1 0 0 0 0,0 0 0 0 0,0 1 0 0 0,0-1 0 0 0,0 0 0 0 0,-1 1 0 0 0,0-1 0 0 0,0 1 0 0 0,0-1 1 0 0,0 0-1 0 0,-1 1 0 0 0,1-1 0 0 0,-1 0 0 0 0,0 1 0 0 0,-1-1 0 0 0,-1 4-8 0 0,-10 7 53 0 0,0-1 0 0 0,-2-1 1 0 0,1 0-1 0 0,-2-1 0 0 0,0-1 0 0 0,0 0 1 0 0,-14 6-54 0 0,16-8 15 0 0,-245 131 100 0 0,185-89-819 0 0,69-40-1080 0 0,14-7-4762 0 0,-7-3 4655 0 0,2 2-7710 0 0</inkml:trace>
</inkml:ink>
</file>

<file path=ppt/ink/ink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5:56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0 0 0,'0'0'776'0'0,"0"0"535"0"0,0 0 223 0 0,0 0 37 0 0,0 0-4 0 0,0 0-14 0 0,0 0-8 0 0,0 0-21 0 0,0 0-77 0 0,0 0-127 0 0,0 0-135 0 0,0 0-137 0 0,25 0 4818 0 0,269-15-3498 0 0,-176 2-2855 0 0,-68 12-4241 0 0,-44-1 1335 0 0,-6 0-7454 0 0,0 2 5687 0 0</inkml:trace>
</inkml:ink>
</file>

<file path=ppt/ink/ink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5:56.9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8082 0 0,'0'0'1803'0'0,"0"0"-339"0"0,0 0-21 0 0,0 0 208 0 0,0 0-24 0 0,0 0-231 0 0,0 0-251 0 0,0 0-238 0 0,0 0-187 0 0,0 0-144 0 0,0 0-131 0 0,0 0-106 0 0,36 4-94 0 0,112 13-91 0 0,-42-20-29 0 0,-18-4-678 0 0,-46 4-1683 0 0,-1-1-4261 0 0,-25 4-4563 0 0</inkml:trace>
</inkml:ink>
</file>

<file path=ppt/ink/ink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5:55.1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509 1 0 0 0,'0'0'1023'0'0,"0"0"165"0"0,0 0 75 0 0,0 0-39 0 0,0 0-122 0 0,0 0-147 0 0,0 0-131 0 0,0 0-84 0 0,0 0-25 0 0,0 0 0 0 0,11 0 2445 0 0,-13 22-2641 0 0,-1 0-1 0 0,-2-1 1 0 0,0 1 0 0 0,-1-1-1 0 0,-1 0 1 0 0,0 0-1 0 0,-5 4-518 0 0,5-5 194 0 0,-77 197 191 0 0,7 4-409 0 0,76-219 28 0 0,1 0 1 0 0,-1 0-1 0 0,1 0 0 0 0,-1 0 0 0 0,1 0 0 0 0,0 0 1 0 0,0 0-1 0 0,0 0 0 0 0,0 0 0 0 0,0 1 0 0 0,1-1 0 0 0,-1 0 1 0 0,0 0-1 0 0,1 0 0 0 0,0 0 0 0 0,-1 0 0 0 0,1 0 0 0 0,0-1 1 0 0,0 1-1 0 0,0 0 0 0 0,0 0 0 0 0,0 0 0 0 0,2 0-4 0 0,15 2 306 0 0,0-1 0 0 0,0-1 0 0 0,0-1 0 0 0,0 0 0 0 0,0-1 0 0 0,0-1 0 0 0,8-2-306 0 0,139-30 300 0 0,-128 9-3489 0 0,-27-3-8558 0 0,-10 23 7051 0 0</inkml:trace>
  <inkml:trace contextRef="#ctx0" brushRef="#br0" timeOffset="250.759">1 339 6305 0 0,'0'0'471'0'0,"0"0"-99"0"0,0 0 212 0 0,0 0 533 0 0,0 0 402 0 0,0 0 100 0 0,0 0-130 0 0,0 0-230 0 0,0 0-153 0 0,0 0-141 0 0,0 0-97 0 0,35 5-103 0 0,111 12-121 0 0,36-20 827 0 0,-121-4-1295 0 0,111-12-867 0 0,-86 8-2326 0 0,-34 4-5354 0 0,-39 7-280 0 0</inkml:trace>
  <inkml:trace contextRef="#ctx0" brushRef="#br0" timeOffset="540.749">930 461 6601 0 0,'0'0'1593'0'0,"0"0"-240"0"0,0 0 48 0 0,0 0 210 0 0,0 0 100 0 0,0 0-242 0 0,0 0-316 0 0,0 0-255 0 0,0 0-208 0 0,0 0-141 0 0,0 0-129 0 0,0 0-115 0 0,-8 34-109 0 0,-27 104-83 0 0,11-1 36 0 0,20-67-4494 0 0,4-70 2024 0 0,0 1-2159 0 0,0 1 1230 0 0,0-1-2566 0 0</inkml:trace>
  <inkml:trace contextRef="#ctx0" brushRef="#br0" timeOffset="838.434">873 424 2681 0 0,'0'0'1869'0'0,"0"0"-463"0"0,0 0-255 0 0,0 0-30 0 0,0 0-7 0 0,0 0-78 0 0,0 0-4 0 0,0 0 70 0 0,0 0 50 0 0,0 0 42 0 0,0 0-90 0 0,0 0-170 0 0,0 0-140 0 0,15 4-137 0 0,46 14-120 0 0,51-9 531 0 0,-75-10-998 0 0,55-6-2756 0 0,-88 6 1622 0 0,6 0-2195 0 0,-7-1-5322 0 0,-3 2 4149 0 0</inkml:trace>
  <inkml:trace contextRef="#ctx0" brushRef="#br0" timeOffset="1039.779">853 686 1360 0 0,'0'0'2094'0'0,"0"0"-468"0"0,0 0-14 0 0,0 0 92 0 0,0 0-25 0 0,0 0-124 0 0,0 0-182 0 0,0 0-258 0 0,0 0-234 0 0,0 0-219 0 0,0 0-212 0 0,31 3-139 0 0,98 11-129 0 0,-40-24-310 0 0,-38-4-1200 0 0,-23 7-1162 0 0,0 0-3279 0 0,-14 5-1120 0 0</inkml:trace>
</inkml:ink>
</file>

<file path=ppt/ink/ink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6:05.8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350 128 12147 0 0,'0'0'1125'0'0,"0"0"-430"0"0,0 0-96 0 0,0 0 122 0 0,0 0 110 0 0,0 0 9 0 0,0 0-130 0 0,0 0-230 0 0,0 0-117 0 0,0 0-37 0 0,0 0 17 0 0,2 10 69 0 0,31 279 2506 0 0,-29-240-2979 0 0,-3 0 1 0 0,-2 0-1 0 0,-2 0 0 0 0,-6 29 61 0 0,-3-36-3779 0 0,7-42-9540 0 0,4-3 8150 0 0</inkml:trace>
  <inkml:trace contextRef="#ctx0" brushRef="#br0" timeOffset="526.631">214 95 4241 0 0,'0'0'1824'0'0,"0"0"-127"0"0,0 0 104 0 0,0 0 72 0 0,0 0-148 0 0,0 0-263 0 0,0 0-371 0 0,0 0-324 0 0,0 0-182 0 0,0 0-99 0 0,0 0-33 0 0,0 0 9 0 0,0 0 32 0 0,23-11 30 0 0,74-37 9 0 0,1 27 421 0 0,-82 19-805 0 0,6-3-56 0 0,0 2 1 0 0,1 0-1 0 0,-1 2 0 0 0,1 0 1 0 0,-1 1-1 0 0,0 2 0 0 0,1 0 0 0 0,-1 1 1 0 0,0 2-1 0 0,16 5-93 0 0,-35-10-20 0 0,0 2 0 0 0,0-1 0 0 0,0 0 0 0 0,0 0-1 0 0,0 1 1 0 0,0 0 0 0 0,0 0 0 0 0,-1 0 0 0 0,1 0 0 0 0,0 0 0 0 0,-1 0 0 0 0,0 1-1 0 0,1-1 1 0 0,-1 1 0 0 0,0-1 0 0 0,-1 1 0 0 0,1 0 0 0 0,0 0 0 0 0,-1 0 0 0 0,1 0-1 0 0,-1 0 1 0 0,0 0 0 0 0,0 0 0 0 0,0 0 0 0 0,-1 1 0 0 0,1-1 0 0 0,-1 0 0 0 0,0 1 0 0 0,1-1-1 0 0,-1 0 1 0 0,-1 1 0 0 0,1-1 0 0 0,-1 0 0 0 0,1 0 0 0 0,-1 1 0 0 0,0-1 0 0 0,0 0-1 0 0,0 0 1 0 0,0 0 0 0 0,-1 0 0 0 0,1 0 0 0 0,-1 0 0 0 0,0 0 0 0 0,0-1 0 0 0,-2 3 20 0 0,-19 17-151 0 0,-1-2 0 0 0,0 0 0 0 0,-2-2 0 0 0,0-1 1 0 0,-1-1-1 0 0,-1-1 0 0 0,0-1 0 0 0,-1-2 0 0 0,-24 7 151 0 0,25-7-91 0 0,-90 28 10 0 0,208-32 317 0 0,-79-8-125 0 0,-1 1 0 0 0,1 0 0 0 0,0 0-1 0 0,-1 1 1 0 0,0 1 0 0 0,1 0 0 0 0,-1 0 0 0 0,0 1 0 0 0,-1 0 0 0 0,1 1-1 0 0,-1 0 1 0 0,0 1 0 0 0,0-1 0 0 0,0 2 0 0 0,6 5-111 0 0,142 95 2283 0 0,-146-101-2208 0 0,-5-3-65 0 0,0 0 0 0 0,-1 0 0 0 0,1 0-1 0 0,-1 1 1 0 0,0 0 0 0 0,0 0 0 0 0,0 0 0 0 0,0 1 0 0 0,-1-1-1 0 0,1 1 1 0 0,-1 0 0 0 0,-1 1 0 0 0,2 0-10 0 0,-4 10-3873 0 0,-6-9-7895 0 0,0-7 3405 0 0</inkml:trace>
  <inkml:trace contextRef="#ctx0" brushRef="#br0" timeOffset="1502.88">963 659 3585 0 0,'0'0'1869'0'0,"0"0"-21"0"0,0 0 76 0 0,0 0 10 0 0,0 0-222 0 0,0 0-330 0 0,0 0-317 0 0,0 0-249 0 0,0 0-145 0 0,34-16-120 0 0,105-48-86 0 0,-122 57-263 0 0,-1-1 0 0 0,0-1 0 0 0,-1 0 0 0 0,0-1 0 0 0,-1 0 0 0 0,0-2 0 0 0,0 1 0 0 0,2-5-202 0 0,12-11 318 0 0,-22 23-323 0 0,0-1 0 0 0,0 0-1 0 0,-1 0 1 0 0,0 0 0 0 0,0-1 0 0 0,0 0-1 0 0,-1 0 1 0 0,0 0 0 0 0,0 0-1 0 0,-1-1 1 0 0,1 0 0 0 0,-1 0 0 0 0,-1 0-1 0 0,1 0 1 0 0,-1 0 0 0 0,-1 0 0 0 0,1 0-1 0 0,-1-1 1 0 0,0 1 0 0 0,-1-1-1 0 0,0 1 1 0 0,0-7 5 0 0,-1 12-98 0 0,-1 1 1 0 0,1-1-1 0 0,0 1 0 0 0,-1-1 0 0 0,1 1 0 0 0,-1 0 1 0 0,1 0-1 0 0,-1 0 0 0 0,0 0 0 0 0,1 0 1 0 0,-1 0-1 0 0,0 0 0 0 0,0 1 0 0 0,1-1 0 0 0,-1 0 1 0 0,0 1-1 0 0,0 0 0 0 0,0-1 0 0 0,0 1 0 0 0,0 0 1 0 0,0 0-1 0 0,0 0 0 0 0,0 0 0 0 0,0 0 0 0 0,0 1 1 0 0,1-1-1 0 0,-1 1 0 0 0,0-1 0 0 0,0 1 1 0 0,0 0-1 0 0,0-1 0 0 0,1 1 0 0 0,-1 0 0 0 0,0 0 1 0 0,1 0-1 0 0,-1 0 0 0 0,1 1 0 0 0,-1-1 0 0 0,1 0 1 0 0,-1 1 97 0 0,-7 7-13 0 0,0 1-1 0 0,0 0 1 0 0,0 1 0 0 0,2 0 0 0 0,-1 0 0 0 0,1 1 0 0 0,1 0 0 0 0,0 0 0 0 0,1 0-1 0 0,0 1 1 0 0,1 0 0 0 0,0 0 0 0 0,1 0 0 0 0,1 0 0 0 0,0 0 0 0 0,1 1 0 0 0,0-1-1 0 0,1 1 1 0 0,1 7 13 0 0,-1-17 41 0 0,1 1-1 0 0,-1-1 0 0 0,1 0 0 0 0,1 1 0 0 0,-1-1 1 0 0,0 0-1 0 0,1 0 0 0 0,0 0 0 0 0,0 0 1 0 0,0 0-1 0 0,1 0 0 0 0,-1 0 0 0 0,1-1 1 0 0,0 1-1 0 0,0-1 0 0 0,0 0 0 0 0,0 0 0 0 0,1 0 1 0 0,-1 0-1 0 0,1-1 0 0 0,0 1 0 0 0,0-1 1 0 0,0 0-1 0 0,0 0 0 0 0,0 0 0 0 0,0-1 1 0 0,0 1-1 0 0,1-1 0 0 0,3 0-40 0 0,2 1 172 0 0,0 0-1 0 0,0-1 1 0 0,-1-1-1 0 0,1 0 1 0 0,0 0-1 0 0,0-1 1 0 0,0 0-1 0 0,0-1 1 0 0,0 0-1 0 0,-1 0 1 0 0,1-1 0 0 0,-1 0-1 0 0,2-2-171 0 0,26-14 204 0 0,-1-1-1 0 0,-1-2 1 0 0,-1-2 0 0 0,-1 0-1 0 0,-2-3 1 0 0,0 0 0 0 0,-2-2-1 0 0,0-2 1 0 0,-3 0-1 0 0,4-8-203 0 0,-2-24-237 0 0,-54 68-1803 0 0,-58 89 265 0 0,78-88 1764 0 0,1 0-1 0 0,0 1 1 0 0,0-1 0 0 0,1 1 0 0 0,0 0 0 0 0,0 1 0 0 0,1-1 0 0 0,0 0 0 0 0,0 1 0 0 0,1 0 0 0 0,-1 0 0 0 0,2 0 0 0 0,-1 0 0 0 0,1 0 0 0 0,1 0 0 0 0,-1 0 0 0 0,2 7 11 0 0,2-10 93 0 0,0-1 1 0 0,0 1-1 0 0,1-1 1 0 0,0 0 0 0 0,0 0-1 0 0,0 0 1 0 0,0 0 0 0 0,1-1-1 0 0,-1 1 1 0 0,1-1 0 0 0,0-1-1 0 0,0 1 1 0 0,0-1-1 0 0,1 1 1 0 0,-1-1 0 0 0,0-1-1 0 0,1 1 1 0 0,-1-1 0 0 0,1 0-1 0 0,0 0 1 0 0,-1-1-1 0 0,1 0 1 0 0,0 0 0 0 0,2 0-94 0 0,10-2 204 0 0,-1-1 1 0 0,1-1-1 0 0,-1 0 1 0 0,0-1-1 0 0,0-1 1 0 0,-1-1-1 0 0,0 0 1 0 0,0-1 0 0 0,-1-1-1 0 0,1 0 1 0 0,-2-1-1 0 0,0-1 1 0 0,0 0-1 0 0,-1-1 1 0 0,0 0-1 0 0,-1-1 1 0 0,0 0-1 0 0,-1-1 1 0 0,3-7-205 0 0,63-107 23 0 0,-76 128-45 0 0,0-1 1 0 0,-1 0 0 0 0,1 0 0 0 0,0 0 0 0 0,0 0 0 0 0,0 1-1 0 0,-1-1 1 0 0,1 0 0 0 0,0 0 0 0 0,-1 0 0 0 0,1 0 0 0 0,-1-1 0 0 0,1 1-1 0 0,-1 0 1 0 0,0 0 0 0 0,1 0 0 0 0,-1 0 0 0 0,0 0 0 0 0,0 0-1 0 0,0-1 1 0 0,0 1 0 0 0,0 0 0 0 0,0 0 0 0 0,0 0 0 0 0,0-1 0 0 0,0 1-1 0 0,-1 0 1 0 0,1 0 0 0 0,0 0 0 0 0,-1 0 0 0 0,1 0 0 0 0,-1 0-1 0 0,1 0 1 0 0,-1 0 0 0 0,0 0 0 0 0,1 0 0 0 0,-1 0 0 0 0,0 0 0 0 0,0 0-1 0 0,1 0 1 0 0,-1 0 0 0 0,0 1 0 0 0,0-1 0 0 0,0 0 0 0 0,0 1-1 0 0,0-1 1 0 0,0 1 0 0 0,0-1 0 0 0,0 1 0 0 0,-1-1 0 0 0,1 1 0 0 0,0 0-1 0 0,0 0 1 0 0,0-1 0 0 0,0 1 0 0 0,-1 0 0 0 0,1 0 0 0 0,0 0-1 0 0,0 0 1 0 0,0 0 0 0 0,0 1 0 0 0,-1-1 0 0 0,1 0 0 0 0,0 0 0 0 0,0 1 21 0 0,-7 4-21 0 0,0-1 0 0 0,1 2 0 0 0,0-1 0 0 0,0 1 0 0 0,0 0 0 0 0,1 1 0 0 0,0-1 0 0 0,0 1 0 0 0,1 0 0 0 0,0 1 0 0 0,0 0 0 0 0,0-1 0 0 0,1 1 0 0 0,1 1 0 0 0,-1-1 1 0 0,1 0-1 0 0,1 1 0 0 0,-1 0 0 0 0,1 0 0 0 0,1 0 0 0 0,0-1 0 0 0,0 1 0 0 0,1 0 0 0 0,0 1 0 0 0,0-1 0 0 0,1-1 0 0 0,2 8 21 0 0,1-7-13 0 0,1-1 0 0 0,1 0 0 0 0,-1 0 0 0 0,1 0 1 0 0,1-1-1 0 0,-1 1 0 0 0,1-2 0 0 0,0 1 0 0 0,1-1 0 0 0,0 0 0 0 0,4 2 13 0 0,-4-2-59 0 0,44 22-1841 0 0,-33-23-2227 0 0,-1-4-4639 0 0,-13-1 2873 0 0</inkml:trace>
  <inkml:trace contextRef="#ctx0" brushRef="#br0" timeOffset="1772.746">2463 379 6929 0 0,'0'0'2194'0'0,"0"0"-223"0"0,0 0 60 0 0,0 0 13 0 0,0 0-289 0 0,0 0-378 0 0,0 0-363 0 0,0 0-290 0 0,0 0-195 0 0,0 0-161 0 0,0 0-122 0 0,0 0-87 0 0,-5 27-55 0 0,-17 86-44 0 0,12-3-1241 0 0,8-107-2031 0 0,-4-2-8147 0 0,4-1 8533 0 0,2 0-101 0 0</inkml:trace>
  <inkml:trace contextRef="#ctx0" brushRef="#br0" timeOffset="2084.168">2219 342 4833 0 0,'0'0'2108'0'0,"0"0"-198"0"0,0 0-20 0 0,0 0-48 0 0,0 0-201 0 0,0 0-286 0 0,0 0-272 0 0,0 0-184 0 0,0 0-120 0 0,0 0-96 0 0,0 0-82 0 0,0 0-74 0 0,0 0-84 0 0,30-5-103 0 0,93-15-88 0 0,-13 15 239 0 0,-31 27-2776 0 0,-66-18-1859 0 0,-8-4-5816 0 0,-5 0 4672 0 0</inkml:trace>
  <inkml:trace contextRef="#ctx0" brushRef="#br0" timeOffset="2333.198">2191 600 4209 0 0,'0'0'2831'0'0,"0"0"-801"0"0,0 0-302 0 0,0 0-39 0 0,0 0-148 0 0,0 0-230 0 0,0 0-262 0 0,0 0-187 0 0,0 0-79 0 0,0 0-53 0 0,0 0-33 0 0,0 0-81 0 0,19 8-101 0 0,63 23-120 0 0,-75-28-357 0 0,-1-2 1 0 0,1 1 0 0 0,0-1-1 0 0,0 0 1 0 0,-1 0-1 0 0,1-1 1 0 0,0 0 0 0 0,0 0-1 0 0,0-1 1 0 0,0 0-1 0 0,-1 0 1 0 0,1 0 0 0 0,2-2-39 0 0,18-2 89 0 0,156-34-2257 0 0,-137 27-3098 0 0,-27 8-807 0 0,-8 1-1997 0 0</inkml:trace>
</inkml:ink>
</file>

<file path=ppt/ink/ink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6:16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241 420 0 0 0,'0'0'732'0'0,"0"0"8"0"0,0 0-33 0 0,0 0-31 0 0,0 0-9 0 0,20-15 4613 0 0,10 0-2462 0 0,84-21 845 0 0,50 18-1929 0 0,-161 20-1721 0 0,-1 0 1 0 0,0 1-1 0 0,0 0 0 0 0,0-1 1 0 0,0 1-1 0 0,0 0 0 0 0,0 0 1 0 0,-1 0-1 0 0,1 0 0 0 0,-1 0 1 0 0,0 1-1 0 0,0-1 0 0 0,0 0 1 0 0,0 1-1 0 0,-1-1 0 0 0,1 0 1 0 0,-1 1-1 0 0,0-1 0 0 0,0 1 1 0 0,0-1-1 0 0,-1 0 0 0 0,1 1 1 0 0,-1-1-1 0 0,0 1 0 0 0,1-1 1 0 0,-2 2-14 0 0,-6 19-2 0 0,0 0 0 0 0,-2-1 1 0 0,-1 1-1 0 0,0-2 0 0 0,-2 0 1 0 0,-1 0-1 0 0,0-1 0 0 0,-2-1 0 0 0,0 0 1 0 0,-1-1-1 0 0,-18 14 2 0 0,19-15-9 0 0,2-6-4 0 0,1 2 0 0 0,1 0 0 0 0,0 0 0 0 0,1 1 0 0 0,1 1 0 0 0,0 0 0 0 0,1 0 13 0 0,8-14 6 0 0,0-1 1 0 0,1 0-1 0 0,-1 0 0 0 0,1 0 0 0 0,-1 1 1 0 0,1-1-1 0 0,0 0 0 0 0,-1 1 1 0 0,1-1-1 0 0,0 0 0 0 0,0 1 0 0 0,0-1 1 0 0,0 0-1 0 0,0 1 0 0 0,0-1 1 0 0,0 0-1 0 0,1 1 0 0 0,-1-1 0 0 0,0 0 1 0 0,1 1-1 0 0,-1-1 0 0 0,1 0 1 0 0,-1 0-1 0 0,1 0 0 0 0,0 1 0 0 0,0-1 1 0 0,-1 0-1 0 0,1 0 0 0 0,0 0 1 0 0,0 0-1 0 0,0 0 0 0 0,0 0 0 0 0,0-1 1 0 0,0 1-1 0 0,0 0 0 0 0,0 0 0 0 0,1-1 1 0 0,-1 1-1 0 0,0-1 0 0 0,0 1 1 0 0,1-1-1 0 0,-1 1 0 0 0,0-1 0 0 0,1 0-6 0 0,64 6 1146 0 0,-57-6-938 0 0,182-43 1796 0 0,-177 32-2700 0 0,-12 8-2966 0 0,-4 1-4305 0 0,2 2-587 0 0</inkml:trace>
  <inkml:trace contextRef="#ctx0" brushRef="#br0" timeOffset="1120.951">1297 501 0 0 0,'0'0'964'0'0,"0"0"291"0"0,0 0 140 0 0,0 0-27 0 0,0 0-166 0 0,0 0-155 0 0,0 0-106 0 0,0 0-44 0 0,0 0-33 0 0,0 0-35 0 0,-16-14-42 0 0,-52-46-40 0 0,65 58-667 0 0,1-1 0 0 0,-1 1-1 0 0,1 0 1 0 0,-1 0 0 0 0,0 1 0 0 0,0-1-1 0 0,0 1 1 0 0,0-1 0 0 0,0 1 0 0 0,0 0-1 0 0,0 0 1 0 0,-1 0 0 0 0,1 0 0 0 0,0 1 0 0 0,0-1-1 0 0,-1 1 1 0 0,1 0 0 0 0,0 0 0 0 0,-1 0-1 0 0,0 1-79 0 0,-8 0 288 0 0,0-2-66 0 0,0 1 1 0 0,0 0-1 0 0,0 1 1 0 0,0 1-1 0 0,0 0 1 0 0,0 0-1 0 0,0 1 0 0 0,1 1 1 0 0,-10 4-223 0 0,9-4 31 0 0,1 0 1 0 0,0 1-1 0 0,0 0 1 0 0,0 1 0 0 0,1 0-1 0 0,0 1 1 0 0,0 0-1 0 0,0 0 1 0 0,1 1-1 0 0,1 1 1 0 0,-1-1-1 0 0,1 1 1 0 0,0 1-1 0 0,1-1 1 0 0,0 1 0 0 0,1 1-1 0 0,0-1 1 0 0,1 1-1 0 0,0 0 1 0 0,0 0-1 0 0,2 1 1 0 0,-1-1-1 0 0,1 1 1 0 0,1 0-1 0 0,0 0 1 0 0,0 0-32 0 0,3-4 11 0 0,0-1 1 0 0,0 1-1 0 0,1-1 0 0 0,0 0 1 0 0,0 0-1 0 0,0 0 1 0 0,1 0-1 0 0,0 0 0 0 0,1 0 1 0 0,-1-1-1 0 0,1 0 1 0 0,0 0-1 0 0,1 0 0 0 0,0 0 1 0 0,0 0-1 0 0,0-1 0 0 0,0 0 1 0 0,1 0-1 0 0,0-1 1 0 0,0 1-1 0 0,0-1 0 0 0,1 0 1 0 0,-1-1-1 0 0,1 0 0 0 0,2 1-10 0 0,1 1 59 0 0,-1-1 0 0 0,1-1 1 0 0,-1 0-1 0 0,1 0 1 0 0,0-1-1 0 0,1 0 1 0 0,-1 0-1 0 0,0-1 1 0 0,0-1-1 0 0,0 0 1 0 0,1 0-1 0 0,-1-1 0 0 0,0 0 1 0 0,0-1-1 0 0,0 0 1 0 0,0-1-1 0 0,10-3-60 0 0,-1-3 132 0 0,-1-1-1 0 0,1-1 1 0 0,-2-1 0 0 0,0 0-1 0 0,0-1 1 0 0,-1-1-1 0 0,-1 0 1 0 0,0-1 0 0 0,0-2-132 0 0,-6 6 80 0 0,-1 0 1 0 0,-1 0 0 0 0,0-1 0 0 0,0 0 0 0 0,-1 0 0 0 0,0-1 0 0 0,-1 1 0 0 0,-1-1 0 0 0,1-3-81 0 0,-3-21 774 0 0,-2 36-664 0 0,0 1-82 0 0,0 0-111 0 0,0 0-122 0 0,-5 16-627 0 0,-3 29 789 0 0,2-1 0 0 0,2 2 0 0 0,2-1 0 0 0,2 0 1 0 0,2 3 42 0 0,-1 1 2 0 0,-1 0 1 0 0,-2 0 0 0 0,-3 0 0 0 0,-5 18-3 0 0,5-43-14 0 0,5-13 11 0 0,-1-1 1 0 0,-1 0 0 0 0,0-1-1 0 0,0 1 1 0 0,-1 0 0 0 0,0 0-1 0 0,-1-1 1 0 0,0 0 0 0 0,0 0-1 0 0,-1 0 1 0 0,0 0 0 0 0,0-1-1 0 0,-1 1 1 0 0,-1-2 0 0 0,1 1-1 0 0,-1-1 1 0 0,0 0 0 0 0,-1 0-1 0 0,0 0 3 0 0,5-6 4 0 0,1 0-1 0 0,-1 0 1 0 0,0-1-1 0 0,0 1 1 0 0,0 0-1 0 0,0-1 1 0 0,0 0-1 0 0,0 0 1 0 0,0 0-1 0 0,0 0 1 0 0,0 0 0 0 0,-1-1-1 0 0,1 1 1 0 0,1-1-1 0 0,-1 0 1 0 0,0 1-1 0 0,0-2 1 0 0,0 1-1 0 0,0 0 1 0 0,1 0-1 0 0,-1-1 1 0 0,0 0-1 0 0,1 1 1 0 0,-1-1-1 0 0,1 0 1 0 0,0 0-1 0 0,0 0 1 0 0,0-1-1 0 0,0 1 1 0 0,0-1-1 0 0,0 1 1 0 0,1-1 0 0 0,-1 1-1 0 0,1-1 1 0 0,-1 0-1 0 0,1 0 1 0 0,0 1-1 0 0,0-1 1 0 0,0 0-1 0 0,1 0 1 0 0,-1 0-1 0 0,1-2-3 0 0,-3-9-83 0 0,1 0-1 0 0,0 0 1 0 0,1-1-1 0 0,1 1 1 0 0,1 0-1 0 0,-1 0 1 0 0,2 0-1 0 0,0 0 1 0 0,1 0-1 0 0,0 0 1 0 0,1 0-1 0 0,1 1 1 0 0,4-10 83 0 0,34-48-4608 0 0,-11 29-4467 0 0,-25 33 3939 0 0</inkml:trace>
  <inkml:trace contextRef="#ctx0" brushRef="#br0" timeOffset="1583.406">1795 302 0 0 0,'0'0'497'0'0,"0"0"798"0"0,0 0 324 0 0,0 0 140 0 0,0 0-98 0 0,0 0-236 0 0,0 0-239 0 0,0 0-184 0 0,0 0-101 0 0,0 0-65 0 0,0 0-77 0 0,0 0-85 0 0,0 0-78 0 0,1 23 2679 0 0,-26 105-1664 0 0,-23 86-1472 0 0,-9-73-908 0 0,30-98-2007 0 0,-4-2-3505 0 0,29-39 5210 0 0,-3 3-3909 0 0,3-5 1622 0 0</inkml:trace>
  <inkml:trace contextRef="#ctx0" brushRef="#br0" timeOffset="2116.123">1636 623 0 0 0,'0'0'701'0'0,"0"0"900"0"0,0 0 254 0 0,0 0-103 0 0,0 0-193 0 0,0 0-173 0 0,0 0-147 0 0,0 0-183 0 0,33 6-120 0 0,103 18-162 0 0,-70-22 390 0 0,-55-6-981 0 0,0 0-1 0 0,-1-1 1 0 0,1 0 0 0 0,-1 0-1 0 0,0-2 1 0 0,0 1 0 0 0,-1-1-1 0 0,0-1 1 0 0,0 1 0 0 0,-1-1-1 0 0,0-1 1 0 0,0 0 0 0 0,-1 0-1 0 0,0 0 1 0 0,0-1 0 0 0,-1-1-183 0 0,10-17 61 0 0,-1-1 1 0 0,-1-1-1 0 0,-2 0 1 0 0,-1 0-1 0 0,1-8-61 0 0,-7 21 14 0 0,0 0 0 0 0,-2 0 1 0 0,0 0-1 0 0,0-1 0 0 0,-2 1 0 0 0,0-1 0 0 0,-1 0 0 0 0,-1-4-14 0 0,0 21 4 0 0,0 0 0 0 0,0 1-1 0 0,1-1 1 0 0,-1 0 0 0 0,0 1-1 0 0,0-1 1 0 0,0 1 0 0 0,0-1-1 0 0,0 1 1 0 0,0-1 0 0 0,0 1-1 0 0,0 0 1 0 0,0 0 0 0 0,0-1-1 0 0,0 1 1 0 0,0 0 0 0 0,-1 0-1 0 0,1 0 1 0 0,0 0 0 0 0,0 0-1 0 0,0 0 1 0 0,0 0 0 0 0,0 1-1 0 0,0-1 1 0 0,0 0 0 0 0,0 1-1 0 0,0-1 1 0 0,0 1 0 0 0,0-1-1 0 0,0 1 1 0 0,0-1 0 0 0,0 1-1 0 0,0-1 1 0 0,0 1 0 0 0,1 0-1 0 0,-1 0 1 0 0,0-1 0 0 0,0 1-1 0 0,1 0 1 0 0,-1 0 0 0 0,0 0-1 0 0,1 0 1 0 0,-1 0 0 0 0,1 0-4 0 0,-7 13 106 0 0,1 0 1 0 0,0 0-1 0 0,1 0 1 0 0,1 1-1 0 0,0-1 0 0 0,1 1 1 0 0,1 0-1 0 0,0 0 1 0 0,1 0-1 0 0,0 0 1 0 0,2 1-1 0 0,0-1 1 0 0,2 13-107 0 0,-1 28 425 0 0,-3 183 296 0 0,-8-164-509 0 0,1-23-1196 0 0,5-17-2464 0 0,3-35 1472 0 0,0 0-813 0 0,1 0-2425 0 0,0 0 2329 0 0,1 0-89 0 0</inkml:trace>
  <inkml:trace contextRef="#ctx0" brushRef="#br0" timeOffset="2434.002">2339 542 8250 0 0,'0'0'1721'0'0,"0"0"-307"0"0,0 0-22 0 0,0 0 130 0 0,0 0-19 0 0,0 0-260 0 0,0 0-340 0 0,0 0-244 0 0,0 0-147 0 0,0 0-116 0 0,0 0-75 0 0,0 0-85 0 0,-3 33-66 0 0,-10 103-33 0 0,-2 67-614 0 0,13-193-323 0 0,-1 5-1341 0 0,3-7-9450 0 0,0-8 6221 0 0</inkml:trace>
  <inkml:trace contextRef="#ctx0" brushRef="#br0" timeOffset="2785.145">2564 582 0 0 0,'0'0'936'0'0,"0"0"479"0"0,0 0 268 0 0,0 0 130 0 0,0 0-149 0 0,0 0-249 0 0,0 0-256 0 0,0 0-210 0 0,0 0-119 0 0,0 0-106 0 0,0 0-95 0 0,0 0-88 0 0,-32 22-51 0 0,-98 65-58 0 0,85-52 223 0 0,44-31-598 0 0,-1-1 1 0 0,1 1-1 0 0,0 0 0 0 0,1 0 0 0 0,-1 0 0 0 0,1-1 0 0 0,0 1 0 0 0,0 0 0 0 0,0 0 1 0 0,0 0-1 0 0,1 0 0 0 0,-1 0 0 0 0,1 0 0 0 0,0-1 0 0 0,0 1 0 0 0,1 0 0 0 0,-1-1 0 0 0,1 1 1 0 0,0-1-1 0 0,-1 1 0 0 0,2-1 0 0 0,-1 0 0 0 0,0 0 0 0 0,1 1-57 0 0,53 66 4092 0 0,37-14-1977 0 0,-63-34-1778 0 0,-20-13-3206 0 0,0-1-5616 0 0,-9-7-2579 0 0</inkml:trace>
  <inkml:trace contextRef="#ctx0" brushRef="#br0" timeOffset="12486.984">5 41 0 0 0,'0'0'423'0'0,"0"0"190"0"0,0 0 82 0 0,0 0 92 0 0,-5-3 707 0 0,5 2 6982 0 0,58 12-4519 0 0,419-9 350 0 0,2 0-3126 0 0,120 20-241 0 0,-463-22-505 0 0,-1-5 0 0 0,68-14-435 0 0,64-4 396 0 0,-13 12-244 0 0,86 7 250 0 0,-339 4-394 0 0,-1-10-7629 0 0,0 9-1617 0 0</inkml:trace>
</inkml:ink>
</file>

<file path=ppt/ink/ink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6:33.09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588 122 4785 0 0,'0'0'2148'0'0,"0"0"-15"0"0,0 0-173 0 0,0 0-279 0 0,0 0-329 0 0,0 0-324 0 0,0 0-269 0 0,0 0-232 0 0,0 0-216 0 0,0 0-154 0 0,0 0-112 0 0,-1-8-73 0 0,-1-1 40 0 0,-2-9-86 0 0,2 43 478 0 0,-3 248 2396 0 0,-35 225-2800 0 0,-37-8 488 0 0,-66 187-488 0 0,-46 63 570 0 0,75-338 239 0 0,109-391-658 0 0,-1 7-138 0 0,15-13 1785 0 0,196 10-1702 0 0,996 25 101 0 0,173-36-82 0 0,498-38-15 0 0,-1142 6 29 0 0,918-2 252 0 0,-1442 42-304 0 0,157 31-77 0 0,-162 12 65 0 0,-194-47 1650 0 0,-7-8-1649 0 0,0 0 7 0 0,0 0-10 0 0,0 0-11 0 0,0 0 21 0 0,0 0-14 0 0,0 0 10 0 0,0 0 3 0 0,0 0-19 0 0,0 0 26 0 0,-2-20 243 0 0,-27-134-189 0 0,-3-170-58 0 0,10-317-75 0 0,25 281-39 0 0,23-93 39 0 0,14 163-98 0 0,51-170 98 0 0,-73 375-11 0 0,-3-2-84 0 0,-4 0 0 0 0,-3-1 1 0 0,-5-78 94 0 0,-4 71-70 0 0,1 95 24 0 0,0 0-23 0 0,0 0-15 0 0,0 0-22 0 0,0 0-6 0 0,0 0 1 0 0,0 0 6 0 0,0 0 2 0 0,0 0 11 0 0,0 0 28 0 0,0 0 24 0 0,0 0-4 0 0,0 0 4 0 0,0 0 4 0 0,0 0 0 0 0,0 0 32 0 0,0 0 3 0 0,0 0 14 0 0,0 0 12 0 0,0 0 19 0 0,-88 15-851 0 0,44-4 793 0 0,-91 7-5 0 0,-1-5 0 0 0,-131-6 19 0 0,187-6-12 0 0,-543 4-5 0 0,-27 5 44 0 0,-1250 39-31 0 0,-236-13 126 0 0,815-21 203 0 0,1120 3-256 0 0,189-17 80 0 0,24-1-2312 0 0,28 24-5065 0 0,-30-15 1560 0 0,1 2-5373 0 0</inkml:trace>
</inkml:ink>
</file>

<file path=ppt/ink/ink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0:00.4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4237 199 12371 0 0,'0'0'646'0'0,"0"0"28"0"0,0 0 282 0 0,0 0 198 0 0,0 0-37 0 0,0 0-157 0 0,0 0-177 0 0,0 0-168 0 0,0 0-108 0 0,0 0-87 0 0,0 0-93 0 0,-3 35-78 0 0,-7 107-90 0 0,-5-14 30 0 0,4-40-270 0 0,-3 49-476 0 0,10-46-3068 0 0,10-79-2066 0 0,0-11-545 0 0,-4-1 1299 0 0</inkml:trace>
  <inkml:trace contextRef="#ctx0" brushRef="#br0" timeOffset="336.217">4292 814 0 0 0,'0'0'1463'0'0,"0"0"228"0"0,0 0 267 0 0,0 0 293 0 0,0 0 135 0 0,0 0-216 0 0,0 0-239 0 0,0 0-250 0 0,32 5-275 0 0,100 13-254 0 0,-61-24 268 0 0,-59 0-1142 0 0,4 0-45 0 0,0-1 0 0 0,-1 0 0 0 0,0-1 0 0 0,-1-1 0 0 0,1 0 0 0 0,-2-1 0 0 0,1-1 0 0 0,-1 0 0 0 0,-1 0 0 0 0,0-1 0 0 0,-1-1 0 0 0,1-2-233 0 0,-9 11-3 0 0,-1-1-1 0 0,0 0 0 0 0,0 0 0 0 0,0 0 0 0 0,0 0 1 0 0,-1 0-1 0 0,0 0 0 0 0,0 0 0 0 0,0 0 0 0 0,-1-1 1 0 0,1 1-1 0 0,-2 0 0 0 0,1-1 0 0 0,-1-3 4 0 0,-2 6-141 0 0,1 1 0 0 0,-1-1-1 0 0,-1 1 1 0 0,1 0 0 0 0,0 0-1 0 0,0 0 1 0 0,-1 1 0 0 0,1-1-1 0 0,-1 1 1 0 0,0-1 0 0 0,1 1-1 0 0,-1 1 1 0 0,0-1 0 0 0,1 0-1 0 0,-1 1 1 0 0,0 0 0 0 0,0 0-1 0 0,0 0 1 0 0,0 0 0 0 0,1 0 0 0 0,-1 1-1 0 0,0 0 1 0 0,0 0 0 0 0,1 0-1 0 0,-1 0 1 0 0,1 0 0 0 0,-1 1-1 0 0,-2 1 142 0 0,-8 2-142 0 0,-1 1-1 0 0,1 0 1 0 0,0 1-1 0 0,1 0 0 0 0,-1 1 1 0 0,1 1-1 0 0,1 0 1 0 0,0 1-1 0 0,0 0 1 0 0,1 1-1 0 0,0 0 1 0 0,1 1-1 0 0,1 0 0 0 0,-1 1 1 0 0,2 0-1 0 0,0 0 1 0 0,1 1-1 0 0,0 0 1 0 0,1 0-1 0 0,-3 8 143 0 0,8-18-159 0 0,0-1 1 0 0,0 1-1 0 0,1 0 1 0 0,-1 0-1 0 0,1 0 0 0 0,0 1 1 0 0,0-1-1 0 0,0 0 1 0 0,0 0-1 0 0,1 0 0 0 0,-1 0 1 0 0,1 0-1 0 0,0 0 0 0 0,1-1 1 0 0,-1 1-1 0 0,1 0 1 0 0,-1 0-1 0 0,1-1 0 0 0,0 1 1 0 0,0-1-1 0 0,3 3 159 0 0,46 29-5462 0 0,-33-27 1946 0 0,-4-1 103 0 0</inkml:trace>
  <inkml:trace contextRef="#ctx0" brushRef="#br0" timeOffset="-2020.315">1516 229 0 0 0,'0'0'381'0'0,"0"0"929"0"0,0 0 260 0 0,0 0-51 0 0,0 0-75 0 0,0 0-65 0 0,0 0-80 0 0,10-6 827 0 0,-7 4 2060 0 0,-26-21 699 0 0,-40 17-4587 0 0,57 6-237 0 0,-31 4-169 0 0,1 2 0 0 0,-1 1 0 0 0,2 2 0 0 0,-1 2 0 0 0,1 1 0 0 0,1 1 0 0 0,0 2 0 0 0,1 2 0 0 0,0 0-1 0 0,-23 19 109 0 0,-14 19-424 0 0,69-53 400 0 0,0-1 0 0 0,1 0 0 0 0,-1 0 0 0 0,1 1 0 0 0,-1-1 0 0 0,1 0 0 0 0,-1 1 0 0 0,1-1 0 0 0,-1 0 0 0 0,1 1 0 0 0,0-1 0 0 0,0 1 0 0 0,0-1 0 0 0,0 1 0 0 0,0-1 0 0 0,0 0 0 0 0,0 1 0 0 0,1-1 0 0 0,-1 1 0 0 0,0-1 0 0 0,1 0 0 0 0,-1 1 0 0 0,1-1 0 0 0,0 0-1 0 0,-1 0 1 0 0,1 1 0 0 0,0-1 0 0 0,0 0 0 0 0,-1 0 0 0 0,1 0 0 0 0,0 0 0 0 0,0 0 0 0 0,0 0 0 0 0,1 0 0 0 0,-1 0 0 0 0,0 0 0 0 0,0-1 0 0 0,0 1 0 0 0,1 0 0 0 0,-1-1 0 0 0,0 1 0 0 0,1-1 0 0 0,-1 1 0 0 0,0-1 0 0 0,2 1 24 0 0,64 13 95 0 0,130-24 385 0 0,-162 10-551 0 0,-39 16-153 0 0,-21 19 231 0 0,0-1 1 0 0,-2-2-1 0 0,-2 0 1 0 0,-1-2-1 0 0,-30 24-7 0 0,-25 25-101 0 0,71-65 67 0 0,8-9 22 0 0,0-1 0 0 0,1 1 0 0 0,0 0 0 0 0,0 1 1 0 0,0-1-1 0 0,0 1 0 0 0,1 0 0 0 0,0 0 0 0 0,0 1 1 0 0,1-1-1 0 0,0 1 0 0 0,0 0 0 0 0,0 0 1 0 0,1 0-1 0 0,0 0 0 0 0,0 0 0 0 0,0 6 12 0 0,4-9 10 0 0,0 0-1 0 0,0 0 1 0 0,0-1-1 0 0,1 1 1 0 0,-1-1-1 0 0,1 0 1 0 0,0 1-1 0 0,0-1 1 0 0,0 0-1 0 0,1-1 0 0 0,-1 1 1 0 0,1-1-1 0 0,-1 1 1 0 0,1-1-1 0 0,0 0 1 0 0,0 0-1 0 0,0-1 1 0 0,0 1-1 0 0,0-1 1 0 0,0 0-1 0 0,0 0 1 0 0,1 0-1 0 0,-1-1 1 0 0,0 1-1 0 0,1-1 1 0 0,-1 0-1 0 0,4-1-9 0 0,17 3 71 0 0,0-1 0 0 0,0-1-1 0 0,1-1 1 0 0,-1-2 0 0 0,0 0-1 0 0,0-2 1 0 0,-1-1 0 0 0,1-1-1 0 0,-1 0 1 0 0,-1-2 0 0 0,1-1-1 0 0,4-4-70 0 0,102-52-8950 0 0,-88 47 1613 0 0,-28 12 4667 0 0</inkml:trace>
  <inkml:trace contextRef="#ctx0" brushRef="#br0" timeOffset="-1784.331">1985 556 6233 0 0,'0'0'1878'0'0,"0"0"-248"0"0,0 0-91 0 0,0 0 85 0 0,0 0 26 0 0,0 0-249 0 0,0 0-355 0 0,0 0-313 0 0,0 0-232 0 0,0 0-57 0 0,0 0-26 0 0,0 0-20 0 0,0 0-37 0 0,-25 33-58 0 0,-80 101-46 0 0,35-32 190 0 0,31-21-359 0 0,21-40-1996 0 0,-3-1-5019 0 0,9-29-1005 0 0,8-11 3748 0 0</inkml:trace>
  <inkml:trace contextRef="#ctx0" brushRef="#br0" timeOffset="-1589.25">1606 501 14923 0 0,'0'0'528'0'0,"0"0"-501"0"0,0 0-148 0 0,0 0 269 0 0,0 0 336 0 0,0 0 189 0 0,0 0-6 0 0,0 0-103 0 0,0 0-129 0 0,0 0-116 0 0,16 32-85 0 0,53 99-64 0 0,-20-68 2 0 0,-39-57-147 0 0,15 10-82 0 0,0-2 1 0 0,1 0-1 0 0,1-1 0 0 0,0-2 1 0 0,19 6 56 0 0,85 1-6106 0 0,-91-18-1524 0 0,-26 0 2401 0 0</inkml:trace>
  <inkml:trace contextRef="#ctx0" brushRef="#br0" timeOffset="-1170.236">2497 682 9346 0 0,'0'0'1524'0'0,"0"0"-234"0"0,0 0-31 0 0,0 0 20 0 0,0 0-100 0 0,0 0-207 0 0,0 0-204 0 0,0 0-157 0 0,0 0-114 0 0,0 0-121 0 0,0 0-97 0 0,0 0-92 0 0,0 0-82 0 0,-22 1-66 0 0,-67 9-32 0 0,84-10-9 0 0,0 1 1 0 0,0-1 0 0 0,1 1-1 0 0,-1 0 1 0 0,1 1 0 0 0,-1-1 0 0 0,1 1-1 0 0,0 0 1 0 0,-1 0 0 0 0,1 0-1 0 0,0 1 1 0 0,0-1 0 0 0,1 1 0 0 0,-1 0-1 0 0,-2 3 2 0 0,-5 3-34 0 0,6-5-48 0 0,0-1 0 0 0,0 1 0 0 0,0 1 0 0 0,0-1 0 0 0,1 1 0 0 0,0-1 0 0 0,0 1 0 0 0,0 0 0 0 0,0 1 0 0 0,1-1 0 0 0,0 1 0 0 0,0-1 0 0 0,0 1 0 0 0,1 0 0 0 0,0 0 0 0 0,0 0 0 0 0,1 1 0 0 0,-1-1 0 0 0,1 0 0 0 0,1 0 0 0 0,-1 1 0 0 0,1-1 0 0 0,0 1 0 0 0,1-1 0 0 0,-1 0 0 0 0,1 1 0 0 0,0-1 0 0 0,1 1 82 0 0,1-3 34 0 0,-1 0 1 0 0,1-1 0 0 0,0 1 0 0 0,0-1 0 0 0,0 0-1 0 0,0 0 1 0 0,0 0 0 0 0,1 0 0 0 0,0-1 0 0 0,-1 1-1 0 0,1-1 1 0 0,0 0 0 0 0,0 0 0 0 0,0 0-1 0 0,0-1 1 0 0,1 1 0 0 0,-1-1 0 0 0,0 0 0 0 0,1 0-1 0 0,-1-1 1 0 0,1 1 0 0 0,-1-1 0 0 0,0 0-1 0 0,1 0 1 0 0,-1 0 0 0 0,1-1 0 0 0,-1 0 0 0 0,1 1-1 0 0,-1-2 1 0 0,0 1 0 0 0,0 0 0 0 0,0-1 0 0 0,0 0-1 0 0,0 0 1 0 0,0 0 0 0 0,0 0 0 0 0,2-2-35 0 0,74-52 1231 0 0,63-82-335 0 0,-143 138-948 0 0,0 0 1 0 0,0 0-1 0 0,0 1 1 0 0,0-1-1 0 0,0 0 1 0 0,0 0-1 0 0,0 1 1 0 0,0-1-1 0 0,0 0 1 0 0,0 0-1 0 0,0 1 1 0 0,1-1-1 0 0,-1 0 1 0 0,0 0-1 0 0,0 1 1 0 0,0-1-1 0 0,0 0 1 0 0,1 0-1 0 0,-1 0 1 0 0,0 0-1 0 0,0 1 1 0 0,0-1-1 0 0,1 0 1 0 0,-1 0-1 0 0,0 0 1 0 0,0 0-1 0 0,1 0 1 0 0,-1 0-1 0 0,0 0 1 0 0,0 1-1 0 0,0-1 1 0 0,1 0-1 0 0,-1 0 1 0 0,0 0-1 0 0,1 0 1 0 0,-1 0-1 0 0,0 0 1 0 0,0 0-1 0 0,1 0 1 0 0,-1 0-1 0 0,0 0 1 0 0,0-1-1 0 0,1 1 1 0 0,-1 0-1 0 0,0 0 1 0 0,0 0-1 0 0,0 0 1 0 0,1 0 51 0 0,-2 9-348 0 0,1 9-47 0 0,11 67-3959 0 0,31-42-5838 0 0,-34-39 7171 0 0</inkml:trace>
  <inkml:trace contextRef="#ctx0" brushRef="#br0" timeOffset="-739.054">2783 943 7394 0 0,'0'0'2229'0'0,"0"0"-432"0"0,0 0-141 0 0,0 0-78 0 0,0 0-231 0 0,0 0-258 0 0,0 0-242 0 0,0 0-195 0 0,0 0-96 0 0,0 0-33 0 0,0 0-48 0 0,0 0-70 0 0,0 0-66 0 0,5-23-101 0 0,17-71-62 0 0,-20 88-163 0 0,-1-1 1 0 0,1 0-1 0 0,0 1 1 0 0,1 0-1 0 0,0-1 1 0 0,0 1-1 0 0,0 0 1 0 0,0 0 0 0 0,1 1-1 0 0,0-1 1 0 0,0 1-1 0 0,1-1 1 0 0,2-1-14 0 0,-1 1-7 0 0,94-57-749 0 0,-99 64 730 0 0,1 0 0 0 0,-1 0 0 0 0,1 0 0 0 0,-1 0 0 0 0,0 0 0 0 0,1 0 1 0 0,-1 0-1 0 0,0 1 0 0 0,0-1 0 0 0,0 0 0 0 0,0 1 0 0 0,0-1 0 0 0,0 1 0 0 0,0-1 0 0 0,0 1 1 0 0,-1-1-1 0 0,1 1 0 0 0,-1 0 0 0 0,1-1 0 0 0,-1 1 0 0 0,0 0 0 0 0,1 0 0 0 0,-1-1 0 0 0,0 1 1 0 0,0 0-1 0 0,0 0 0 0 0,0-1 0 0 0,-1 1 0 0 0,1 0 0 0 0,0-1 0 0 0,-1 1 0 0 0,1 0 1 0 0,-1-1-1 0 0,1 1 0 0 0,-1 0 26 0 0,0 7-17 0 0,1-2 38 0 0,0-6-20 0 0,0 0 1 0 0,-1 0-1 0 0,1 0 0 0 0,0 0 0 0 0,0 0 0 0 0,-1 1 0 0 0,1-1 1 0 0,0 0-1 0 0,0 0 0 0 0,0 0 0 0 0,1 0 0 0 0,-1 1 1 0 0,0-1-1 0 0,0 0 0 0 0,1 0 0 0 0,-1 0 0 0 0,0 0 1 0 0,1 0-1 0 0,-1 0 0 0 0,1 0 0 0 0,0 0 0 0 0,-1 0 1 0 0,1 0-1 0 0,0 0 0 0 0,-1 0 0 0 0,1 0 0 0 0,0 0 1 0 0,0 0-1 0 0,0-1 0 0 0,0 1 0 0 0,0 0 0 0 0,0-1 1 0 0,0 1-1 0 0,0-1 0 0 0,0 1 0 0 0,0-1 0 0 0,0 1 1 0 0,0-1-1 0 0,1 0 0 0 0,-1 1 0 0 0,0-1 0 0 0,0 0 1 0 0,0 0-1 0 0,0 0 0 0 0,1 0 0 0 0,-1 0 0 0 0,0 0 1 0 0,1-1-2 0 0,8 0 55 0 0,-1-2 0 0 0,0 1 0 0 0,1-1 0 0 0,-1 0 0 0 0,0-1 0 0 0,-1 0 0 0 0,1-1 0 0 0,-1 0 1 0 0,0 0-1 0 0,0-1 0 0 0,0 0 0 0 0,1-2-55 0 0,34-21 4 0 0,75-22-300 0 0,-111 94-87 0 0,-6 34-58 0 0,1-75 164 0 0,0 0 0 0 0,0 0 0 0 0,0 0 0 0 0,0 0 0 0 0,0-1 0 0 0,1 1 0 0 0,-1-1 0 0 0,1 1 0 0 0,-1-1 0 0 0,1 0 0 0 0,-1 0 0 0 0,1 0-1 0 0,0-1 1 0 0,0 1 0 0 0,-1 0 0 0 0,1-1 0 0 0,0 0 0 0 0,0 0 0 0 0,0 0 0 0 0,-1 0 0 0 0,1 0 0 0 0,0 0 0 0 0,0-1 0 0 0,-1 1 0 0 0,1-1 0 0 0,2 0 277 0 0,-4 0-461 0 0,14-1-4471 0 0,-3 1-1887 0 0</inkml:trace>
  <inkml:trace contextRef="#ctx0" brushRef="#br0" timeOffset="-293.201">3587 689 10634 0 0,'0'0'1039'0'0,"0"0"-608"0"0,0 0-90 0 0,0 0 195 0 0,0 0 109 0 0,0 0-32 0 0,0 0-90 0 0,0 0-168 0 0,0 0-134 0 0,-9 34-70 0 0,-27 108-58 0 0,22-13 31 0 0,12-23 255 0 0,2-106-307 0 0,0 0 0 0 0,0-1 0 0 0,0 1 0 0 0,0 0 0 0 0,-1 0 0 0 0,1-1 0 0 0,0 1 0 0 0,0 0 0 0 0,0 0 0 0 0,-1 0 0 0 0,1-1 0 0 0,0 1 0 0 0,0 0 1 0 0,-1 0-1 0 0,1 0 0 0 0,0 0 0 0 0,0 0 0 0 0,-1-1 0 0 0,1 1 0 0 0,0 0 0 0 0,0 0 0 0 0,-1 0 0 0 0,1 0 0 0 0,0 0 0 0 0,-1 0 0 0 0,1 0 0 0 0,0 0 0 0 0,0 0 0 0 0,-1 0 0 0 0,1 0 0 0 0,0 0 1 0 0,-1 0-1 0 0,1 0 0 0 0,0 1 0 0 0,0-1 0 0 0,-1 0 0 0 0,1 0 0 0 0,0 0 0 0 0,0 0 0 0 0,-1 0 0 0 0,1 1 0 0 0,0-1 0 0 0,0 0 0 0 0,-1 0 0 0 0,1 0 0 0 0,0 1 0 0 0,0-1 0 0 0,0 0-72 0 0,-7-27 691 0 0,7 7-741 0 0,1-1-1 0 0,0 1 1 0 0,2 0 0 0 0,0 0 0 0 0,1 1 0 0 0,1-1 0 0 0,1 1 0 0 0,0 0 0 0 0,2 0-1 0 0,0 0 1 0 0,1 1 0 0 0,7-9 50 0 0,-8 13-211 0 0,1 0-1 0 0,1 0 1 0 0,0 1 0 0 0,0 0-1 0 0,2 1 1 0 0,-1 0 0 0 0,1 1-1 0 0,1 1 1 0 0,0 0-1 0 0,1 0 1 0 0,0 1 0 0 0,0 1-1 0 0,1 0 1 0 0,0 1 0 0 0,0 1-1 0 0,10-3 212 0 0,-23 8 30 0 0,1 0 0 0 0,-1-1 0 0 0,1 1-1 0 0,-1 0 1 0 0,1 0 0 0 0,0 1 0 0 0,-1-1 0 0 0,1 0 0 0 0,0 1-1 0 0,-1 0 1 0 0,1 0 0 0 0,0 0 0 0 0,0 0 0 0 0,-1 0 0 0 0,1 0-1 0 0,0 1 1 0 0,0-1 0 0 0,-1 1 0 0 0,1 0 0 0 0,-1-1 0 0 0,1 1-1 0 0,0 1 1 0 0,-1-1 0 0 0,0 0 0 0 0,1 1 0 0 0,-1-1 0 0 0,0 1-1 0 0,0-1 1 0 0,0 1 0 0 0,0 0 0 0 0,0 0 0 0 0,0 0 0 0 0,0 0-1 0 0,-1 1 1 0 0,1-1 0 0 0,-1 0 0 0 0,1 1 0 0 0,-1-1-1 0 0,0 1 1 0 0,0-1 0 0 0,0 1 0 0 0,0-1 0 0 0,-1 1 0 0 0,1 0-1 0 0,-1 0 1 0 0,0-1 0 0 0,1 1 0 0 0,-1 0 0 0 0,-1 2-30 0 0,-1 5 125 0 0,0 0 1 0 0,-1 0 0 0 0,0-1-1 0 0,-1 1 1 0 0,0 0 0 0 0,-1-1 0 0 0,0 0-1 0 0,0 0 1 0 0,-1-1 0 0 0,0 1-1 0 0,0-1 1 0 0,-1-1 0 0 0,0 1-1 0 0,-1-1 1 0 0,0 0 0 0 0,0-1-1 0 0,0 0 1 0 0,-1 0 0 0 0,0-1-1 0 0,0 0 1 0 0,-3 1-126 0 0,-73 25-1093 0 0,55-30-2788 0 0,3-5-5089 0 0,22 3 2563 0 0</inkml:trace>
  <inkml:trace contextRef="#ctx0" brushRef="#br0" timeOffset="933.6">358 1296 4697 0 0,'0'0'2461'0'0,"0"0"-768"0"0,35 1-230 0 0,220 2 1685 0 0,271-33 2719 0 0,572-50-3225 0 0,323 32-1237 0 0,-1135 46-1263 0 0,0-12 0 0 0,35-17-142 0 0,-267 24-22 0 0,156-35-351 0 0,-211 42 309 0 0,1 0 1 0 0,0-1-1 0 0,0 1 0 0 0,0 0 0 0 0,0 0 1 0 0,0-1-1 0 0,0 1 0 0 0,0 0 0 0 0,-1 0 1 0 0,1-1-1 0 0,0 1 0 0 0,0 0 1 0 0,0 0-1 0 0,0-1 0 0 0,0 1 0 0 0,0 0 1 0 0,0-1-1 0 0,0 1 0 0 0,1 0 1 0 0,-1 0-1 0 0,0-1 0 0 0,0 1 0 0 0,0 0 1 0 0,0 0-1 0 0,0-1 0 0 0,0 1 0 0 0,0 0 1 0 0,1 0-1 0 0,-1 0 0 0 0,0-1 1 0 0,0 1-1 0 0,0 0 0 0 0,0 0 0 0 0,1 0 1 0 0,-1-1-1 0 0,0 1 0 0 0,0 0 1 0 0,1 0-1 0 0,-1 0 0 0 0,0 0 0 0 0,0 0 1 0 0,1 0-1 0 0,-1-1 64 0 0,-29 0-12154 0 0,29 1 11353 0 0,-9 0-6769 0 0</inkml:trace>
  <inkml:trace contextRef="#ctx0" brushRef="#br0" timeOffset="2215.257">4421 976 0 0 0,'0'0'848'0'0,"0"0"539"0"0,0 0 247 0 0,0 0 57 0 0,0 0-104 0 0,0 0-263 0 0,0 0-333 0 0,0 0-308 0 0,0 0-238 0 0,0 0-131 0 0,0 0-80 0 0,23 7 1145 0 0,17 8 2071 0 0,-40-15-3196 0 0,0 0 10 0 0,0 0 20 0 0,0 0 48 0 0,0 0-8 0 0,0 0 13 0 0,0 0-4 0 0,26 19 3061 0 0,48 6-1743 0 0,-24-21-423 0 0,-50-4-1243 0 0,0 0-31 0 0,0 0-69 0 0,0 0-137 0 0,0 0-263 0 0,0 0-452 0 0,0 0-696 0 0,0 0-1242 0 0,0 0-2872 0 0,0 0-5296 0 0</inkml:trace>
  <inkml:trace contextRef="#ctx0" brushRef="#br0" timeOffset="6970.896">9511 365 9786 0 0,'0'0'1503'0'0,"0"0"-347"0"0,0 0-187 0 0,0 0-132 0 0,0 0-151 0 0,0 0-193 0 0,0 0-154 0 0,0 0-49 0 0,0 0-50 0 0,0 0-62 0 0,-20 32 11 0 0,-65 107-33 0 0,23-15 82 0 0,-135 234-364 0 0,151-286-64 0 0,293-422 3 0 0,42-90 764 0 0,-283 431-507 0 0,-6 9-62 0 0,1 0 1 0 0,-1 1-1 0 0,0-1 1 0 0,0 0-1 0 0,1 0 0 0 0,-1 1 1 0 0,0-1-1 0 0,1 0 1 0 0,-1 0-1 0 0,0 0 1 0 0,1 1-1 0 0,-1-1 1 0 0,0 0-1 0 0,1 0 1 0 0,-1 0-1 0 0,0 0 1 0 0,1 0-1 0 0,-1 0 1 0 0,0 0-1 0 0,1 0 1 0 0,-1 0-1 0 0,1 0 1 0 0,-1 0-1 0 0,0 0 1 0 0,1 0-1 0 0,-1 0 0 0 0,1 0 1 0 0,-1 0-1 0 0,0 0 1 0 0,1 0-1 0 0,-1 0 1 0 0,0 0-1 0 0,1-1 1 0 0,-1 1-1 0 0,0 0 1 0 0,1 0-1 0 0,-1 0 1 0 0,0-1-1 0 0,0 1 1 0 0,1 0-1 0 0,-1-1 1 0 0,0 1-1 0 0,0 0 1 0 0,1 0-1 0 0,-1-1 0 0 0,0 1 1 0 0,0 0-1 0 0,1-1-8 0 0,6 114 943 0 0,25 174-409 0 0,-23-246-510 0 0,5 23-78 0 0,2 0 0 0 0,3-1 0 0 0,14 28 54 0 0,-13-43-2172 0 0,-20-47 1205 0 0,0-1-197 0 0,0 0-199 0 0,-11 0-6874 0 0,6 0 3191 0 0</inkml:trace>
  <inkml:trace contextRef="#ctx0" brushRef="#br0" timeOffset="7216.101">9237 759 8722 0 0,'0'0'1564'0'0,"0"0"-119"0"0,0 0 80 0 0,0 0 85 0 0,0 0-123 0 0,0 0-231 0 0,35-4-210 0 0,111-12-183 0 0,158-11 1033 0 0,-255 24-2355 0 0,57 0-1599 0 0,-38 5-9575 0 0,-49 1 4369 0 0</inkml:trace>
  <inkml:trace contextRef="#ctx0" brushRef="#br0" timeOffset="4952.807">6516 295 280 0 0,'0'0'1426'0'0,"0"0"-294"0"0,0 0-69 0 0,0 0 206 0 0,0 0 241 0 0,0 0 177 0 0,0 0 63 0 0,0 0-108 0 0,0 0-209 0 0,0 0-249 0 0,0 0-251 0 0,-11-15-228 0 0,-34-44-183 0 0,44 57-498 0 0,0 1-1 0 0,0 0 1 0 0,0-1 0 0 0,0 1 0 0 0,0 0 0 0 0,0-1 0 0 0,0 1 0 0 0,0 0 0 0 0,-1 0 0 0 0,1 0 0 0 0,0 0 0 0 0,-1 0 0 0 0,1 1 0 0 0,-1-1 0 0 0,1 0 0 0 0,-1 1 0 0 0,1-1 0 0 0,-1 1 0 0 0,0-1 0 0 0,1 1 0 0 0,-1 0 0 0 0,1 0 0 0 0,-1-1 0 0 0,0 1 0 0 0,1 0 0 0 0,-1 1 0 0 0,0-1 0 0 0,1 0 0 0 0,-2 1-24 0 0,-7 0 130 0 0,0 1-94 0 0,0 0 0 0 0,0 1 0 0 0,0 0 0 0 0,1 1 0 0 0,-1 0 0 0 0,1 1-1 0 0,0-1 1 0 0,0 2 0 0 0,0-1 0 0 0,1 1 0 0 0,0 1 0 0 0,0-1 0 0 0,1 1 0 0 0,0 1 0 0 0,-5 5-36 0 0,-13 16-28 0 0,1 0 1 0 0,2 2-1 0 0,1 0 1 0 0,1 2-1 0 0,2 0 1 0 0,1 1-1 0 0,2 1 1 0 0,1 0-1 0 0,2 1 1 0 0,1 1-1 0 0,2-1 1 0 0,2 2-1 0 0,1-1 1 0 0,2 1-1 0 0,1 0 1 0 0,3 25 27 0 0,-1-50-25 0 0,1 1 1 0 0,0-1-1 0 0,1 0 0 0 0,1 0 1 0 0,0 0-1 0 0,1 0 1 0 0,1-1-1 0 0,-1 1 1 0 0,2-1-1 0 0,0 0 1 0 0,0 0-1 0 0,1 0 0 0 0,1-1 1 0 0,0 0-1 0 0,0 0 1 0 0,1 0-1 0 0,1-1 1 0 0,0-1-1 0 0,0 1 0 0 0,0-1 1 0 0,1-1-1 0 0,1 0 1 0 0,0 0-1 0 0,0-1 1 0 0,0-1-1 0 0,1 0 1 0 0,-1 0-1 0 0,2-1 0 0 0,-1 0 1 0 0,0-1-1 0 0,2-1 25 0 0,4-2 95 0 0,0-2 0 0 0,0 0-1 0 0,0-1 1 0 0,1-1 0 0 0,-2 0-1 0 0,1-2 1 0 0,0 0 0 0 0,-1-1-1 0 0,0 0 1 0 0,0-2 0 0 0,-1 0-1 0 0,0 0 1 0 0,0-2 0 0 0,-1 0 0 0 0,0-1-1 0 0,-1 0 1 0 0,0-1 0 0 0,-1-1-1 0 0,0 0 1 0 0,-1-1 0 0 0,-1 0-1 0 0,0-1 1 0 0,-1 0 0 0 0,0-1-1 0 0,-2 0 1 0 0,0 0 0 0 0,1-3-95 0 0,-7 12-84 0 0,1 0-1 0 0,-1-1 1 0 0,0 1 0 0 0,-1-1 0 0 0,0 1 0 0 0,0-1 0 0 0,0 1 0 0 0,-1-1 0 0 0,0 0-1 0 0,-1 1 1 0 0,0-1 0 0 0,0 1 0 0 0,0-1 0 0 0,-1 1 0 0 0,0-1 0 0 0,-1 1-1 0 0,0 0 1 0 0,0 0 0 0 0,0 0 0 0 0,-1 0 0 0 0,0 1 0 0 0,0 0 0 0 0,-1-1-1 0 0,1 1 1 0 0,-1 1 0 0 0,-1-1 0 0 0,1 1 0 0 0,-1 0 0 0 0,0 0 0 0 0,0 1-1 0 0,-1-1 1 0 0,-2 0 84 0 0,2 0-83 0 0,-1 1 0 0 0,1 0 0 0 0,-1 1 0 0 0,0 0 0 0 0,0 0 0 0 0,0 0 0 0 0,0 1-1 0 0,-1 1 1 0 0,1-1 0 0 0,-1 1 0 0 0,1 0 0 0 0,-1 1 0 0 0,1 0 0 0 0,-1 1 0 0 0,1 0 0 0 0,0 0 0 0 0,-1 0-1 0 0,1 1 1 0 0,0 1 0 0 0,0-1 0 0 0,0 1 0 0 0,0 1 0 0 0,0-1 0 0 0,1 1 0 0 0,-1 1 0 0 0,1-1 0 0 0,0 1-1 0 0,1 1 1 0 0,-4 2 83 0 0,10-8 22 0 0,-1 0 0 0 0,0 1 0 0 0,1-1 0 0 0,-1 1-1 0 0,0 0 1 0 0,1-1 0 0 0,-1 1 0 0 0,0-1-1 0 0,1 1 1 0 0,-1 0 0 0 0,1-1 0 0 0,0 1 0 0 0,-1 0-1 0 0,1 0 1 0 0,-1-1 0 0 0,1 1 0 0 0,0 0 0 0 0,0 0-1 0 0,-1 0 1 0 0,1-1 0 0 0,0 1 0 0 0,0 0 0 0 0,0 0-1 0 0,0 0 1 0 0,0 0 0 0 0,0 0 0 0 0,0-1 0 0 0,0 1-1 0 0,0 0 1 0 0,0 0 0 0 0,1 0 0 0 0,-1 0 0 0 0,0-1-1 0 0,1 1 1 0 0,-1 0 0 0 0,0 0 0 0 0,1-1-1 0 0,-1 1 1 0 0,1 0 0 0 0,-1-1 0 0 0,1 1 0 0 0,-1 0-1 0 0,1-1 1 0 0,0 1 0 0 0,-1-1 0 0 0,1 1 0 0 0,0-1-1 0 0,-1 1 1 0 0,1-1 0 0 0,0 1 0 0 0,0-1 0 0 0,0 0-1 0 0,-1 1 1 0 0,1-1 0 0 0,0 0 0 0 0,0 0 0 0 0,0 0-1 0 0,-1 1 1 0 0,1-1 0 0 0,0 0 0 0 0,0 0-1 0 0,0 0-21 0 0,63 4 1399 0 0,-57-4-1249 0 0,39-4 225 0 0,-1-1 1 0 0,0-3 0 0 0,0-1-1 0 0,0-3 1 0 0,-2-1 0 0 0,0-2 0 0 0,30-16-376 0 0,15-1-162 0 0,-80 28-409 0 0,-1 1-1218 0 0,-1 3-7480 0 0,-6 0 1378 0 0</inkml:trace>
  <inkml:trace contextRef="#ctx0" brushRef="#br0" timeOffset="5483.345">7007 980 1776 0 0,'0'0'1335'0'0,"0"0"178"0"0,0 0 264 0 0,0 0 89 0 0,0 0-151 0 0,0 0-228 0 0,0 0-149 0 0,0 0-121 0 0,0 0-123 0 0,33-17-166 0 0,101-55-174 0 0,-73 22 338 0 0,-58 48-1070 0 0,-1 0 0 0 0,1 0 0 0 0,-1 0 0 0 0,0 0 0 0 0,0 0 0 0 0,0 0 0 0 0,0-1 0 0 0,0 1 1 0 0,-1-1-1 0 0,1 1 0 0 0,-1-1 0 0 0,1 0 0 0 0,-1 0 0 0 0,0 1 0 0 0,0-1 0 0 0,0 0 0 0 0,-1 0 0 0 0,1 0 0 0 0,-1 0 0 0 0,1 0 1 0 0,-1 0-1 0 0,0 0 0 0 0,0 0 0 0 0,0 0 0 0 0,-1 0 0 0 0,1 0 0 0 0,-1 0 0 0 0,1 0 0 0 0,-1 0 0 0 0,0 0 0 0 0,0 1 0 0 0,-1-1 1 0 0,1 0-1 0 0,0 0 0 0 0,-1 1 0 0 0,0-1 0 0 0,0 1 0 0 0,1 0 0 0 0,-1-1 0 0 0,-1 1 0 0 0,1 0 0 0 0,0 0 0 0 0,0 0 0 0 0,-1 0 0 0 0,1 1 1 0 0,-1-1-1 0 0,0 1 0 0 0,1-1 0 0 0,-1 1 0 0 0,0 0 0 0 0,0 0 0 0 0,0 0-22 0 0,-6 1-189 0 0,-1 1-1 0 0,1-1 1 0 0,-1 1 0 0 0,1 1-1 0 0,0 0 1 0 0,0 0-1 0 0,0 1 1 0 0,0 0 0 0 0,0 0-1 0 0,0 1 1 0 0,1 1-1 0 0,-1-1 1 0 0,1 1 0 0 0,1 0-1 0 0,-1 1 1 0 0,1 0-1 0 0,0 0 1 0 0,0 1 0 0 0,0 0-1 0 0,1 0 1 0 0,-4 6 189 0 0,3-5 41 0 0,1 1 0 0 0,-1 1 0 0 0,1-1 0 0 0,1 1 0 0 0,0 0 0 0 0,0 0 0 0 0,1 0 0 0 0,1 1 0 0 0,-1 0 0 0 0,2-1 0 0 0,-1 1 0 0 0,1 0 0 0 0,1 0 0 0 0,0 1 0 0 0,1-1 0 0 0,0 0 0 0 0,1 0 0 0 0,0 5-41 0 0,1-9 63 0 0,0-1 0 0 0,1 0 0 0 0,0 0 1 0 0,-1-1-1 0 0,2 1 0 0 0,-1 0 0 0 0,1-1 1 0 0,-1 0-1 0 0,2 0 0 0 0,-1 0 0 0 0,0 0 0 0 0,1-1 1 0 0,0 0-1 0 0,0 0 0 0 0,0 0 0 0 0,1 0 1 0 0,-1-1-1 0 0,1 0 0 0 0,0 0 0 0 0,0 0 1 0 0,0-1-1 0 0,0 0 0 0 0,2 0-63 0 0,4 2-22 0 0,0-1 0 0 0,-1-1 0 0 0,1 0 1 0 0,0 0-1 0 0,0-1 0 0 0,0-1 0 0 0,1 0 0 0 0,-1 0 0 0 0,0-1 1 0 0,0-1-1 0 0,-1 0 0 0 0,5-2 22 0 0,113-50-3627 0 0,-9-16-7488 0 0,-103 59 8864 0 0</inkml:trace>
  <inkml:trace contextRef="#ctx0" brushRef="#br0" timeOffset="6102.976">7637 777 6913 0 0,'0'0'1451'0'0,"0"0"-286"0"0,0 0-98 0 0,0 0 31 0 0,0 0 21 0 0,0 0-32 0 0,0 0-86 0 0,0 0-143 0 0,0 0-207 0 0,0 0-227 0 0,0 0-172 0 0,0 0-145 0 0,0 0-42 0 0,-27 15-10 0 0,-83 47-8 0 0,107-61-45 0 0,-1 0 1 0 0,1 1-1 0 0,0-1 1 0 0,0 1-1 0 0,0-1 1 0 0,1 1-1 0 0,-1 0 1 0 0,0 0-1 0 0,1 1 1 0 0,-1-1-1 0 0,1 0 1 0 0,0 1-1 0 0,-1 0 1 0 0,1-1-1 0 0,1 1 1 0 0,-1 0-1 0 0,0 0 1 0 0,1 0 0 0 0,-1 0-1 0 0,1 0 1 0 0,0 0-1 0 0,0 1-2 0 0,-1 5-19 0 0,0-5 8 0 0,0 0 0 0 0,0 0 1 0 0,1 0-1 0 0,0 0 1 0 0,0 1-1 0 0,0-1 0 0 0,0 0 1 0 0,1 0-1 0 0,0 1 0 0 0,0-1 1 0 0,0 0-1 0 0,0 0 0 0 0,1 1 1 0 0,-1-1-1 0 0,1 0 0 0 0,0 0 1 0 0,0 1-1 0 0,1-1 1 0 0,-1 0-1 0 0,1 0 0 0 0,0-1 1 0 0,0 1-1 0 0,1 0 0 0 0,-1-1 1 0 0,0 1-1 0 0,1-1 0 0 0,0 0 1 0 0,0 0-1 0 0,0 0 1 0 0,0 0-1 0 0,1 0 0 0 0,-1-1 1 0 0,1 1-1 0 0,0-1 0 0 0,-1 0 1 0 0,1 0-1 0 0,0 0 0 0 0,0-1 1 0 0,0 1-1 0 0,0-1 1 0 0,1 0-1 0 0,-1 0 0 0 0,0-1 1 0 0,0 1-1 0 0,1-1 11 0 0,0 0 73 0 0,1 1 0 0 0,-1-1-1 0 0,0-1 1 0 0,0 1 0 0 0,0-1 0 0 0,0 1-1 0 0,0-1 1 0 0,0-1 0 0 0,0 1 0 0 0,0-1-1 0 0,0 0 1 0 0,0 0 0 0 0,-1 0 0 0 0,5-4-73 0 0,145-133 156 0 0,-153 138-203 0 0,-1 1 0 0 0,0-1 0 0 0,0 1 0 0 0,0-1 1 0 0,1 1-1 0 0,-1-1 0 0 0,0 1 0 0 0,1-1 0 0 0,-1 1 0 0 0,1 0 0 0 0,-1-1 0 0 0,0 1 1 0 0,1 0-1 0 0,-1-1 0 0 0,1 1 0 0 0,-1 0 0 0 0,1-1 0 0 0,-1 1 0 0 0,1 0 1 0 0,-1 0-1 0 0,1 0 0 0 0,-1 0 0 0 0,1-1 0 0 0,-1 1 0 0 0,1 0 0 0 0,-1 0 0 0 0,1 0 1 0 0,-1 0-1 0 0,1 0 0 0 0,-1 0 0 0 0,1 0 0 0 0,-1 0 0 0 0,1 1 0 0 0,-1-1 0 0 0,1 0 1 0 0,-1 0-1 0 0,1 0 0 0 0,-1 0 0 0 0,1 1 0 0 0,-1-1 0 0 0,1 0 0 0 0,-1 1 1 0 0,1-1-1 0 0,-1 0 0 0 0,0 1 0 0 0,1-1 0 0 0,-1 0 0 0 0,1 1 0 0 0,-1-1 0 0 0,0 1 1 0 0,1-1-1 0 0,-1 1 0 0 0,0-1 0 0 0,0 1 47 0 0,1 34-1580 0 0,-2-18 2050 0 0,0-13-454 0 0,0 0-1 0 0,1 0 1 0 0,-1 0-1 0 0,1 0 0 0 0,0 0 1 0 0,0 0-1 0 0,1 0 1 0 0,-1 0-1 0 0,1 0 1 0 0,0 0-1 0 0,0 0 1 0 0,0 0-1 0 0,0 0 1 0 0,1-1-1 0 0,-1 1 1 0 0,1 0-1 0 0,0-1 1 0 0,0 1-1 0 0,1-1 1 0 0,-1 0-1 0 0,1 0 1 0 0,-1 0-1 0 0,1 0 1 0 0,0 0-1 0 0,0 0 1 0 0,0-1-1 0 0,1 0 0 0 0,-1 1 1 0 0,0-1-1 0 0,1 0 1 0 0,0-1-1 0 0,-1 1 1 0 0,3 0-16 0 0,7-1 146 0 0,-1 0 0 0 0,0-1 0 0 0,0 0 1 0 0,0-1-1 0 0,1 0 0 0 0,-1-1 0 0 0,0 0 0 0 0,-1-1 0 0 0,1-1 1 0 0,0 0-1 0 0,-1 0 0 0 0,0-1 0 0 0,0 0 0 0 0,0-1 0 0 0,-1-1 1 0 0,1 1-1 0 0,-2-2 0 0 0,1 1 0 0 0,-1-1 0 0 0,0-1 0 0 0,6-7-146 0 0,-1 4 90 0 0,2-1-73 0 0,-1-1 1 0 0,-1-1-1 0 0,0 0 0 0 0,-1-1 0 0 0,-1 0 1 0 0,0-1-1 0 0,-1-1 0 0 0,-1 0 0 0 0,-1 0 1 0 0,0-1-1 0 0,-1 0 0 0 0,-2 0 0 0 0,3-10-17 0 0,-10-48-1641 0 0,0 76 1548 0 0,1-1 1 0 0,-1 1-1 0 0,0-1 0 0 0,0 0 0 0 0,1 1 1 0 0,-1-1-1 0 0,0 1 0 0 0,0 0 1 0 0,-1-1-1 0 0,1 1 0 0 0,0 0 1 0 0,0 0-1 0 0,-1 0 0 0 0,1 0 1 0 0,0 0-1 0 0,-1 0 0 0 0,1 0 0 0 0,-1 0 1 0 0,0 0-1 0 0,1 1 0 0 0,-1-1 1 0 0,1 0-1 0 0,-1 1 0 0 0,0 0 1 0 0,1-1-1 0 0,-1 1 0 0 0,0 0 0 0 0,0 0 1 0 0,1 0-1 0 0,-1 0 0 0 0,0 0 1 0 0,0 0-1 0 0,1 1 0 0 0,-1-1 1 0 0,0 0-1 0 0,1 1 0 0 0,-1 0 1 0 0,0-1-1 0 0,1 1 0 0 0,-1 0 0 0 0,1 0 1 0 0,-1 0 92 0 0,-8 4-98 0 0,0 0 0 0 0,0 1-1 0 0,0 0 1 0 0,1 1 0 0 0,0 0 0 0 0,0 0 0 0 0,1 1 0 0 0,0 0 0 0 0,0 1 0 0 0,1 0 0 0 0,-4 5 98 0 0,9-12 10 0 0,1 1-1 0 0,-1-1 1 0 0,1 1 0 0 0,-1-1-1 0 0,1 1 1 0 0,0 0-1 0 0,0 0 1 0 0,0 0 0 0 0,0 0-1 0 0,0-1 1 0 0,1 1 0 0 0,0 0-1 0 0,-1 0 1 0 0,1 0 0 0 0,0 0-1 0 0,0 0 1 0 0,1 0 0 0 0,-1 0-1 0 0,1 0 1 0 0,-1 0 0 0 0,1 0-1 0 0,0 0 1 0 0,0 0 0 0 0,0 0-1 0 0,1-1 1 0 0,-1 1 0 0 0,0 0-1 0 0,1-1 1 0 0,0 1 0 0 0,0-1-1 0 0,0 0 1 0 0,0 0 0 0 0,0 0-1 0 0,0 0 1 0 0,0 0 0 0 0,2 1-10 0 0,96 55 1593 0 0,-97-57-1603 0 0,13 5 114 0 0,0 1 1 0 0,0 1-1 0 0,-1 0 0 0 0,0 1 1 0 0,0 1-1 0 0,-1 0 0 0 0,0 1 0 0 0,-1 1 1 0 0,9 10-105 0 0,-18-15 142 0 0,-1 0 1 0 0,0 1 0 0 0,0-1 0 0 0,-1 1-1 0 0,0 0 1 0 0,-1 0 0 0 0,1-1-1 0 0,-1 1 1 0 0,-1 0 0 0 0,0 0-1 0 0,0 0 1 0 0,0 0 0 0 0,-1 0 0 0 0,0 0-1 0 0,-1 1-142 0 0,-9 22 330 0 0,1-9-2640 0 0,8-5-4241 0 0,2-13-1660 0 0</inkml:trace>
  <inkml:trace contextRef="#ctx0" brushRef="#br0" timeOffset="14946.276">10792 387 9170 0 0,'0'0'1072'0'0,"0"0"-104"0"0,0 0-15 0 0,0 0 87 0 0,0 0 32 0 0,0 0-136 0 0,0 0-352 0 0,0 0-416 0 0,0 0-520 0 0,0 0-280 0 0,0 0-72 0 0,0 0-24 0 0,0 0 128 0 0,0 0-64 0 0,2 33-465 0 0,15-14-791 0 0,-4-5-1505 0 0,-6-6-2384 0 0</inkml:trace>
  <inkml:trace contextRef="#ctx0" brushRef="#br0" timeOffset="14700.904">10847 744 2569 0 0,'0'0'1088'0'0,"0"0"-1054"0"0,0 0-332 0 0,0 0 194 0 0,0 0 340 0 0,0 0 248 0 0,0 0 63 0 0,0 0-66 0 0,0 0-106 0 0,0 0-90 0 0,0 0-79 0 0,3 21-24 0 0,8 64 9 0 0,5-33 292 0 0,4-15-528 0 0,-9-29-4292 0 0,-11-8 1960 0 0</inkml:trace>
  <inkml:trace contextRef="#ctx0" brushRef="#br0" timeOffset="15336.8">11109 1009 3977 0 0,'0'0'2435'0'0,"0"0"-1032"0"0,0 0-315 0 0,0 0 40 0 0,0 0 30 0 0,0 0-38 0 0,0 0-114 0 0,0 0-139 0 0,0 0-131 0 0,0 0-121 0 0,0 0-95 0 0,0 0-83 0 0,7-24-55 0 0,25-78-32 0 0,-29 92-247 0 0,0 0-1 0 0,1 0 1 0 0,0 1-1 0 0,1-1 0 0 0,0 1 1 0 0,0 0-1 0 0,1 0 1 0 0,1 0-1 0 0,-1 1 0 0 0,1 0 1 0 0,1 0-1 0 0,4-3-102 0 0,3-4 50 0 0,-9 9-71 0 0,-3 3-7 0 0,0-1 0 0 0,0 1 0 0 0,0 0-1 0 0,0 0 1 0 0,0 0 0 0 0,1 1-1 0 0,-1-1 1 0 0,1 1 0 0 0,0 0-1 0 0,0 0 1 0 0,0 0 0 0 0,0 0-1 0 0,0 1 1 0 0,0-1 0 0 0,3 1 28 0 0,15 53-299 0 0,-21-46 371 0 0,0 0 1 0 0,0 0-1 0 0,0 1 0 0 0,1-1 0 0 0,0-1 1 0 0,0 1-1 0 0,1 0 0 0 0,0 0 1 0 0,0-1-1 0 0,0 1 0 0 0,0-1 0 0 0,1 0 1 0 0,0 0-1 0 0,0-1 0 0 0,0 1 1 0 0,1-1-1 0 0,-1 0 0 0 0,1 0 0 0 0,0 0 1 0 0,0 0-1 0 0,1-1 0 0 0,-1 0 0 0 0,1 0 1 0 0,0-1-1 0 0,-1 1 0 0 0,1-1 1 0 0,0-1-1 0 0,0 1 0 0 0,1-1 0 0 0,-1 0 1 0 0,5 0-73 0 0,-1-4 243 0 0,-1-1 1 0 0,1 0 0 0 0,-1 0-1 0 0,0-1 1 0 0,0 0 0 0 0,0-1 0 0 0,-1 0-1 0 0,1 0 1 0 0,-1-1 0 0 0,-1 0-1 0 0,0-1 1 0 0,0 1 0 0 0,0-1-1 0 0,-1 0 1 0 0,0-1 0 0 0,4-8-244 0 0,-2 7 60 0 0,19-46-441 0 0,-22 16-6653 0 0,-5 33 506 0 0,2 3-3486 0 0</inkml:trace>
  <inkml:trace contextRef="#ctx0" brushRef="#br0" timeOffset="16368.817">10881 741 0 0 0,'0'0'240'0'0,"0"0"277"0"0,0 0 17 0 0,0 0-74 0 0,0 0-47 0 0,0 0 13 0 0,4-7 224 0 0,-3 6 3451 0 0,-1 1 4437 0 0,-11 16-7149 0 0,2 115-831 0 0,8-94-70 0 0,0-1-2923 0 0,8-31-2610 0 0,-1-5-182 0 0,-4 3-380 0 0</inkml:trace>
  <inkml:trace contextRef="#ctx0" brushRef="#br0" timeOffset="17070.646">12637 667 0 0 0,'0'0'1802'0'0,"0"0"-378"0"0,0 0-233 0 0,0 0-133 0 0,0 0-57 0 0,0 0-45 0 0,0 0-88 0 0,0 0-85 0 0,0 0-87 0 0,0 0-86 0 0,0 0-70 0 0,0 0-27 0 0,0 0-34 0 0,-14 6-19 0 0,-44 20-36 0 0,54-24-368 0 0,0 0 0 0 0,0 1-1 0 0,0 0 1 0 0,0 0 0 0 0,0 0-1 0 0,1 0 1 0 0,-1 0-1 0 0,1 1 1 0 0,0 0 0 0 0,0-1-1 0 0,1 1 1 0 0,-1 0 0 0 0,1 0-1 0 0,-1 1 1 0 0,1-1-1 0 0,1 0 1 0 0,-1 1 0 0 0,1-1-1 0 0,-1 1 1 0 0,1 0-1 0 0,1-1 1 0 0,-1 1 0 0 0,0 0-1 0 0,1 1-55 0 0,-1 1-53 0 0,0 0 0 0 0,1 0 0 0 0,0 0 0 0 0,0 1 0 0 0,1-1 0 0 0,-1 0-1 0 0,1 0 1 0 0,1 0 0 0 0,0 0 0 0 0,0 0 0 0 0,0 0 0 0 0,1 0 0 0 0,0-1-1 0 0,0 1 1 0 0,0-1 0 0 0,1 1 53 0 0,63 44-4209 0 0,-15-36-2973 0 0,-40-11 5283 0 0</inkml:trace>
  <inkml:trace contextRef="#ctx0" brushRef="#br0" timeOffset="17385.836">13007 748 1936 0 0,'0'0'1243'0'0,"0"0"-599"0"0,0 0 3 0 0,0 0 229 0 0,0 0 251 0 0,0 0 92 0 0,0 0-100 0 0,0 0-195 0 0,0 0-265 0 0,0 0-201 0 0,0 0-134 0 0,0 0-71 0 0,0 0-29 0 0,-14 29 14 0 0,-42 91 39 0 0,55-119-266 0 0,1-1 1 0 0,-1 1 0 0 0,0 0-1 0 0,0-1 1 0 0,0 1-1 0 0,0 0 1 0 0,0 0-1 0 0,1 0 1 0 0,-1 0-1 0 0,0 0 1 0 0,1 0-1 0 0,-1 0 1 0 0,0 0-1 0 0,1 0 1 0 0,-1 0-1 0 0,1 0 1 0 0,0 0-1 0 0,-1 0 1 0 0,1 0-1 0 0,0 1 1 0 0,0-1-1 0 0,0 0 1 0 0,0 0 0 0 0,0 0-1 0 0,0 0 1 0 0,0 1-1 0 0,0-1 1 0 0,0 0-1 0 0,1 0 1 0 0,-1 0-1 0 0,0 0 1 0 0,1 0-1 0 0,-1 1 1 0 0,1-1-1 0 0,-1 0 1 0 0,1 0-1 0 0,-1 0 1 0 0,1 0-1 0 0,0 0 1 0 0,0-1-1 0 0,-1 1 1 0 0,1 0 0 0 0,0 0-1 0 0,0 0 1 0 0,0-1-1 0 0,0 1 1 0 0,0 0-1 0 0,0-1-11 0 0,4 2 106 0 0,1 1 86 0 0,0 0 1 0 0,1-1-1 0 0,0 0 1 0 0,-1 0-1 0 0,1-1 0 0 0,0 1 1 0 0,0-2-1 0 0,0 1 1 0 0,-1-1-1 0 0,1 0 1 0 0,0 0-1 0 0,0-1 0 0 0,0 0 1 0 0,0 0-1 0 0,0 0 1 0 0,-1-1-1 0 0,1 0 1 0 0,-1-1-1 0 0,1 1 1 0 0,-1-1-1 0 0,0 0 0 0 0,0-1 1 0 0,0 0-1 0 0,0 0 1 0 0,-1 0-1 0 0,0 0 1 0 0,1-1-1 0 0,-2 0 1 0 0,1 0-1 0 0,0-1-192 0 0,1 0 68 0 0,0 0 1 0 0,0 0-1 0 0,-1 0 0 0 0,0 0 1 0 0,0-1-1 0 0,-1 0 0 0 0,1 0 1 0 0,-2-1-1 0 0,1 1 0 0 0,-1-1 1 0 0,0 0-1 0 0,-1 1 0 0 0,1-1 1 0 0,-2 0-1 0 0,1-1 0 0 0,-1 1 1 0 0,0 0-1 0 0,-1 0 0 0 0,0-1 1 0 0,0 1-1 0 0,-1-2-68 0 0,0 8-150 0 0,0 0 0 0 0,0 0 1 0 0,-1 1-1 0 0,1-1 0 0 0,0 0 0 0 0,-1 1 1 0 0,1-1-1 0 0,-1 1 0 0 0,0 0 0 0 0,1-1 0 0 0,-1 1 1 0 0,0 0-1 0 0,0 0 0 0 0,0 0 0 0 0,1 0 1 0 0,-1 0-1 0 0,0 1 0 0 0,0-1 0 0 0,-1 0 0 0 0,1 1 1 0 0,0 0-1 0 0,0-1 0 0 0,0 1 0 0 0,0 0 1 0 0,0 0-1 0 0,0 0 0 0 0,-1 1 150 0 0,-56 9-8297 0 0,43-2 4097 0 0,6 0 706 0 0</inkml:trace>
  <inkml:trace contextRef="#ctx0" brushRef="#br0" timeOffset="17789.803">13366 1024 272 0 0,'0'0'1892'0'0,"0"0"-234"0"0,0 0 97 0 0,0 0 82 0 0,0 0-105 0 0,0 0-242 0 0,0 0-323 0 0,0 0-214 0 0,0 0-138 0 0,0 0-99 0 0,0 0-78 0 0,0 0-82 0 0,0 0-72 0 0,7-31-84 0 0,22-94-88 0 0,4 61 85 0 0,56-6 77 0 0,-85 107-1381 0 0,-5-31 941 0 0,1-1 0 0 0,0 0 0 0 0,0 1 1 0 0,0-1-1 0 0,1 1 0 0 0,0-1 0 0 0,0 1 0 0 0,0-1 1 0 0,1 0-1 0 0,-1 0 0 0 0,1 0 0 0 0,0 0 0 0 0,1 0 1 0 0,-1 0-1 0 0,1 0 0 0 0,0-1 0 0 0,0 1 0 0 0,1-1 1 0 0,-1 0-1 0 0,1 0 0 0 0,0 0 0 0 0,0-1 0 0 0,0 1 1 0 0,1-1-1 0 0,-1 0 0 0 0,1 0 0 0 0,-1 0 0 0 0,1-1 1 0 0,0 0-1 0 0,0 0 0 0 0,1 0 0 0 0,-1 0 0 0 0,0-1 0 0 0,0 0 1 0 0,1 0-1 0 0,-1 0 0 0 0,1-1 0 0 0,-1 0 0 0 0,2 0-33 0 0,2-3 185 0 0,0 0 0 0 0,0-1 0 0 0,-1 0 0 0 0,1-1 0 0 0,-1 0 0 0 0,0 0 0 0 0,-1-1 0 0 0,1 0 0 0 0,-1 0 0 0 0,0 0 0 0 0,-1-1 0 0 0,0 0 0 0 0,0-1 0 0 0,0 1 0 0 0,-1-1 0 0 0,5-8-186 0 0,32-58-435 0 0,-29 40-1146 0 0,-4 12-1659 0 0,1 1-4921 0 0,-5 13 627 0 0</inkml:trace>
  <inkml:trace contextRef="#ctx0" brushRef="#br0" timeOffset="18093.809">14179 299 12907 0 0,'0'0'652'0'0,"0"0"-241"0"0,0 0-14 0 0,0 0 238 0 0,0 0 201 0 0,0 0 140 0 0,0 0 7 0 0,0 0-136 0 0,0 0-115 0 0,0 0-113 0 0,0 0-102 0 0,0 0-79 0 0,5 30-90 0 0,14 99-99 0 0,-7 69 301 0 0,-7 18-1533 0 0,-14-188-2263 0 0,-7-22-7059 0 0,15-6 2742 0 0</inkml:trace>
  <inkml:trace contextRef="#ctx0" brushRef="#br0" timeOffset="18253.108">13966 660 6905 0 0,'0'0'3068'0'0,"0"0"-1461"0"0,0 0-463 0 0,0 0 35 0 0,0 0-25 0 0,0 0-145 0 0,0 0-183 0 0,0 0-156 0 0,0 0-141 0 0,0 0-107 0 0,0 0-82 0 0,32-8-110 0 0,102-21-69 0 0,-24 21-64 0 0,-11 14-2438 0 0,-35 10-5600 0 0,-47-9 3086 0 0,-2-3 651 0 0</inkml:trace>
  <inkml:trace contextRef="#ctx0" brushRef="#br0" timeOffset="19206.917">14656 652 9162 0 0,'0'0'1615'0'0,"0"0"-183"0"0,0 0-142 0 0,0 0-183 0 0,0 0-204 0 0,0 0-149 0 0,0 0-112 0 0,0 0-83 0 0,0 0-115 0 0,0 0-132 0 0,0 0-108 0 0,0 0-105 0 0,-23 10-63 0 0,-72 32-38 0 0,93-42-3 0 0,0 1 0 0 0,0-1 0 0 0,0 1 1 0 0,0 0-1 0 0,0-1 0 0 0,1 1 0 0 0,-1 0 0 0 0,0 0 0 0 0,0 1 0 0 0,1-1 0 0 0,-1 0 0 0 0,1 0 0 0 0,-1 1 0 0 0,1-1 0 0 0,-1 1 0 0 0,1 0 0 0 0,0-1 0 0 0,0 1 0 0 0,0 0 0 0 0,0 0 0 0 0,0-1 1 0 0,0 1-1 0 0,0 0 0 0 0,0 0 0 0 0,1 0 0 0 0,-1 0 0 0 0,1 1 5 0 0,-1 5-44 0 0,-1-5 32 0 0,1 0 0 0 0,0 0 0 0 0,1 0-1 0 0,-1 0 1 0 0,0 0 0 0 0,1 0 0 0 0,0 0 0 0 0,0 0 0 0 0,0 0 0 0 0,0 0 0 0 0,0 0-1 0 0,0 0 1 0 0,1 1 0 0 0,0-1 0 0 0,-1 0 0 0 0,1 0 0 0 0,0-1 0 0 0,1 1 0 0 0,-1 0 0 0 0,0 0-1 0 0,1 0 1 0 0,-1-1 0 0 0,1 1 0 0 0,0-1 0 0 0,0 1 0 0 0,0-1 0 0 0,0 0 0 0 0,1 0-1 0 0,-1 0 1 0 0,1 0 0 0 0,-1 0 0 0 0,1 0 0 0 0,-1-1 0 0 0,1 1 0 0 0,0-1 0 0 0,0 0-1 0 0,0 0 1 0 0,0 0 0 0 0,0 0 0 0 0,0 0 0 0 0,0-1 0 0 0,0 1 0 0 0,0-1 0 0 0,0 0-1 0 0,1 0 13 0 0,2 0 85 0 0,0-1 0 0 0,1 0-1 0 0,-1 0 1 0 0,0-1-1 0 0,0 1 1 0 0,0-1-1 0 0,0-1 1 0 0,0 1-1 0 0,0-1 1 0 0,-1 0 0 0 0,1 0-1 0 0,-1-1 1 0 0,0 0-1 0 0,0 1 1 0 0,2-4-85 0 0,4-1 105 0 0,124-77 108 0 0,-134 85-231 0 0,0-1 0 0 0,0 0 0 0 0,0 1 0 0 0,0-1 0 0 0,0 1 0 0 0,0-1 0 0 0,0 1 0 0 0,0 0 0 0 0,0-1 0 0 0,0 1 0 0 0,0 0 0 0 0,0 0 0 0 0,0 0 0 0 0,0 0 0 0 0,1 0 0 0 0,-1 0 0 0 0,0 0 0 0 0,0 0-1 0 0,0 0 1 0 0,0 0 0 0 0,0 1 0 0 0,0-1 0 0 0,0 0 0 0 0,0 1 0 0 0,0-1 0 0 0,0 1 0 0 0,0-1 0 0 0,0 1 0 0 0,0-1 0 0 0,0 1 0 0 0,0 0 0 0 0,0-1 0 0 0,-1 1 0 0 0,1 0 0 0 0,0 0 0 0 0,0 0-1 0 0,-1 0 1 0 0,1-1 0 0 0,-1 1 0 0 0,1 0 0 0 0,-1 0 0 0 0,1 0 0 0 0,-1 0 0 0 0,1 0 0 0 0,-1 0 0 0 0,0 1 0 0 0,0-1 0 0 0,1 0 0 0 0,-1 0 0 0 0,0 0 0 0 0,0 0 0 0 0,0 0 0 0 0,0 0 0 0 0,-1 1 18 0 0,14 96 42 0 0,-10-97-9 0 0,-1 0-1 0 0,0 0 1 0 0,1-1-1 0 0,-1 1 1 0 0,0-1-1 0 0,1 1 1 0 0,-1-1-1 0 0,1 0 1 0 0,-1 0-1 0 0,1 0 1 0 0,-1 0-1 0 0,0 0 1 0 0,1 0-1 0 0,-1-1 1 0 0,1 1-1 0 0,-1-1 1 0 0,0 0-1 0 0,1 0 1 0 0,-1 0-1 0 0,0 0 0 0 0,0 0 1 0 0,0 0-1 0 0,0-1 1 0 0,0 1-1 0 0,0 0 1 0 0,0-1-1 0 0,0 0 1 0 0,0 0-1 0 0,-1 1 1 0 0,1-1-1 0 0,-1 0 1 0 0,1 0-1 0 0,0-2-32 0 0,0 2 35 0 0,149-127 525 0 0,50 20-433 0 0,-110 86-295 0 0,-91 48 264 0 0,-2-21-55 0 0,0 0-1 0 0,-1-1 1 0 0,1 1 0 0 0,-1 0-1 0 0,0-1 1 0 0,0 0-1 0 0,0 0 1 0 0,0 0 0 0 0,-1 0-1 0 0,1 0 1 0 0,-1 0 0 0 0,0-1-1 0 0,0 0 1 0 0,0 0 0 0 0,0 0-1 0 0,0 0 1 0 0,0-1-41 0 0,-86-15-72 0 0,86 16 28 0 0,0-1 1 0 0,0 1-1 0 0,1-1 1 0 0,-1 1 0 0 0,1 0-1 0 0,0 1 1 0 0,-1-1-1 0 0,1 0 1 0 0,0 1-1 0 0,0 0 1 0 0,0 0-1 0 0,1 0 1 0 0,-1 0-1 0 0,1 0 1 0 0,0 0-1 0 0,0 1 1 0 0,0-1 0 0 0,0 1-1 0 0,0 0 1 0 0,1-1-1 0 0,-1 1 1 0 0,1 0-1 0 0,0 0 1 0 0,1 0-1 0 0,-1 0 1 0 0,0 0-1 0 0,1 0 1 0 0,0 0 0 0 0,0 0-1 0 0,0 0 1 0 0,1 0-1 0 0,-1 0 1 0 0,1 0-1 0 0,0 0 1 0 0,0 0-1 0 0,1-1 1 0 0,-1 1-1 0 0,1 0 1 0 0,-1-1 0 0 0,1 1-1 0 0,2 2 44 0 0,5 3 4 0 0,0-2 1 0 0,0 1-1 0 0,1-1 1 0 0,0 0-1 0 0,0-1 0 0 0,1 0 1 0 0,-1-1-1 0 0,1 0 0 0 0,1-1 1 0 0,-1 0-1 0 0,0-1 0 0 0,1 0 1 0 0,0 0-1 0 0,0-2 0 0 0,0 1 1 0 0,0-2-1 0 0,0 1 1 0 0,0-2-1 0 0,0 1 0 0 0,-1-2 1 0 0,1 1-1 0 0,0-2 0 0 0,0 0 1 0 0,-1 0-1 0 0,1-1 0 0 0,9-5-4 0 0,17-5 139 0 0,-1-3 0 0 0,0-1 0 0 0,-1-2 0 0 0,-1-1 0 0 0,-1-2 0 0 0,-1-1 0 0 0,-1-2 0 0 0,-2-1 0 0 0,0-1 0 0 0,-2-1 0 0 0,-1-2 0 0 0,-1-1 0 0 0,-2-1 0 0 0,0-3-139 0 0,-16 20-1 0 0,0 1-1 0 0,-1-1 0 0 0,-1 0 1 0 0,0-1-1 0 0,-1 1 1 0 0,-1-1-1 0 0,-1 0 1 0 0,0-1-1 0 0,-2 1 0 0 0,1 0 1 0 0,-2-3 1 0 0,-1 19-12 0 0,0 0 1 0 0,0 0-1 0 0,0 0 1 0 0,0 1-1 0 0,0-1 1 0 0,-1 0-1 0 0,1 0 1 0 0,0 1 0 0 0,0-1-1 0 0,-1 0 1 0 0,1 1-1 0 0,0-1 1 0 0,-1 1-1 0 0,1 0 1 0 0,0 0-1 0 0,-1-1 1 0 0,1 1-1 0 0,-1 0 1 0 0,1 0-1 0 0,-1 0 1 0 0,1 0-1 0 0,0 0 1 0 0,-1 1-1 0 0,1-1 1 0 0,0 0-1 0 0,-1 1 1 0 0,1-1-1 0 0,0 1 1 0 0,-1-1-1 0 0,1 1 1 0 0,0 0-1 0 0,0-1 1 0 0,-1 1-1 0 0,1 0 1 0 0,0 0-1 0 0,0 0 1 0 0,0 0 0 0 0,0 0-1 0 0,0 0 1 0 0,0 0-1 0 0,0 1 12 0 0,-10 9-10 0 0,1 1 0 0 0,1 1 0 0 0,0-1 1 0 0,0 1-1 0 0,1 1 0 0 0,1 0 0 0 0,0 0 0 0 0,1 0 0 0 0,1 1 0 0 0,0-1 1 0 0,1 1-1 0 0,1 1 0 0 0,0-1 0 0 0,1 0 0 0 0,0 1 0 0 0,1-1 0 0 0,1 1 0 0 0,1-1 1 0 0,0 1-1 0 0,1 0 10 0 0,1 8-32 0 0,0 0 1 0 0,2 0-1 0 0,1 0 1 0 0,1-1 0 0 0,1 0-1 0 0,0-1 1 0 0,2 1-1 0 0,1-2 1 0 0,1 1 0 0 0,0-2-1 0 0,6 6 32 0 0,32 40-1183 0 0,-50-66 970 0 0,1 0 1 0 0,-1 0-1 0 0,1 0 0 0 0,-1-1 0 0 0,1 1 0 0 0,-1 0 0 0 0,1 0 0 0 0,-1-1 0 0 0,0 1 0 0 0,1 0 0 0 0,-1 0 1 0 0,1-1-1 0 0,-1 1 0 0 0,0-1 0 0 0,1 1 0 0 0,-1 0 0 0 0,0-1 0 0 0,1 1 0 0 0,-1-1 0 0 0,0 1 0 0 0,1-1 0 0 0,-1 1 1 0 0,0-1-1 0 0,0 1 0 0 0,0-1 0 0 0,0 1 0 0 0,1-1 0 0 0,-1 1 0 0 0,0-1 0 0 0,0 1 0 0 0,0-1 0 0 0,0 1 0 0 0,0-1 1 0 0,0 1-1 0 0,0-1 0 0 0,0 1 0 0 0,-1-1 0 0 0,1 1 0 0 0,0-1 0 0 0,0 1 0 0 0,0-1 0 0 0,-1 1 0 0 0,1-1 1 0 0,0 1-1 0 0,0-1 0 0 0,-1 1 0 0 0,1-1 0 0 0,0 1 0 0 0,-1 0 0 0 0,1-1 0 0 0,0 1 0 0 0,-1 0 0 0 0,1-1 0 0 0,-1 1 1 0 0,1 0-1 0 0,-1-1 0 0 0,1 1 0 0 0,-1 0 0 0 0,1 0 0 0 0,-1 0 0 0 0,1-1 0 0 0,-1 1 213 0 0,-3-5-5693 0 0</inkml:trace>
  <inkml:trace contextRef="#ctx0" brushRef="#br0" timeOffset="19439.309">15534 428 12203 0 0,'0'0'2303'0'0,"0"0"-1068"0"0,0 0-151 0 0,0 0 76 0 0,0 0-149 0 0,0 0-191 0 0,38-5-156 0 0,123-13-83 0 0,227-18 1132 0 0,-268 27-2344 0 0,-18 2-3217 0 0,-35 1-4251 0 0,-39 2-2097 0 0</inkml:trace>
  <inkml:trace contextRef="#ctx0" brushRef="#br0" timeOffset="21006.807">12696 648 0 0 0,'0'0'335'0'0,"0"0"87"0"0,0 0 17 0 0,0 0 20 0 0,-9-7 2962 0 0,-25 17 6091 0 0,-16 24-8006 0 0,40-26-596 0 0,-1 0-470 0 0,0 1 0 0 0,1 0 1 0 0,0 0-1 0 0,1 1 1 0 0,0 1-1 0 0,1-1 0 0 0,0 1 1 0 0,0 0-1 0 0,-4 10-440 0 0,3 80 1168 0 0,10-97-1103 0 0,1 1 0 0 0,0-1 0 0 0,0 0-1 0 0,0 0 1 0 0,0 1 0 0 0,1-1-1 0 0,-1-1 1 0 0,1 1 0 0 0,0 0 0 0 0,1-1-1 0 0,-1 1 1 0 0,0-1 0 0 0,1 0 0 0 0,0 0-1 0 0,4 2-64 0 0,-1-1 145 0 0,0-1 0 0 0,1 0 0 0 0,-1 0-1 0 0,1 0 1 0 0,0-1 0 0 0,0 0 0 0 0,0-1-1 0 0,0 0 1 0 0,0 0 0 0 0,0-1 0 0 0,0 0 0 0 0,0 0-1 0 0,1-1 1 0 0,-1 0 0 0 0,0 0 0 0 0,0-1-1 0 0,-1 0 1 0 0,7-3-145 0 0,39-16 571 0 0,-50 19 145 0 0,4-1-13164 0 0,-3 3 1162 0 0</inkml:trace>
  <inkml:trace contextRef="#ctx0" brushRef="#br0" timeOffset="22305.28">16928 527 7650 0 0,'0'0'3076'0'0,"0"0"-1770"0"0,0 0-399 0 0,0 0 126 0 0,0 0 134 0 0,0 0 36 0 0,0 0-108 0 0,0 0-179 0 0,0 0-202 0 0,0 0-203 0 0,0 0-198 0 0,-3 1-154 0 0,2 0-151 0 0,-1 0 1 0 0,1 0 0 0 0,0-1 0 0 0,0 1 0 0 0,0 0 0 0 0,0 0 0 0 0,0 1-1 0 0,0-1 1 0 0,0 0 0 0 0,0 0 0 0 0,1 0 0 0 0,-1 1 0 0 0,0-1-1 0 0,1 0 1 0 0,-1 1 0 0 0,1-1 0 0 0,-1 0 0 0 0,1 1 0 0 0,-1-1-1 0 0,1 1 1 0 0,0-1 0 0 0,0 0 0 0 0,0 1 0 0 0,0-1 0 0 0,0 1 0 0 0,0-1-1 0 0,0 1 1 0 0,1-1 0 0 0,-1 1 0 0 0,1-1-9 0 0,-1 4 27 0 0,14 112 827 0 0,-13-113-790 0 0,0 1 1 0 0,0-1-1 0 0,1 0 1 0 0,-1 0 0 0 0,1 1-1 0 0,0-1 1 0 0,1-1-1 0 0,-1 1 1 0 0,0 0 0 0 0,1-1-1 0 0,0 1 1 0 0,0-1 0 0 0,0 0-1 0 0,0 1 1 0 0,1-2-1 0 0,-1 1 1 0 0,1 0 0 0 0,0-1-1 0 0,0 0 1 0 0,0 1-1 0 0,0-1 1 0 0,0-1 0 0 0,0 1-1 0 0,4 0-64 0 0,4-2 101 0 0,0-1-1 0 0,-1 0 0 0 0,1-1 0 0 0,-1-1 1 0 0,1 0-1 0 0,-1 0 0 0 0,0-1 1 0 0,0 0-1 0 0,-1-1 0 0 0,1 0 1 0 0,-1-1-1 0 0,0 0 0 0 0,0-1 1 0 0,-1 0-1 0 0,0 0 0 0 0,0-1 0 0 0,-1 0 1 0 0,0-1-1 0 0,7-9-100 0 0,12-7 117 0 0,108-107-43 0 0,-129 177-961 0 0,-6-38 896 0 0,11 106-56 0 0,-10-110 53 0 0,0 1 0 0 0,0-1-1 0 0,0 0 1 0 0,1 1 0 0 0,-1-1-1 0 0,1 0 1 0 0,0 0 0 0 0,0 0-1 0 0,0-1 1 0 0,0 1-1 0 0,0 0 1 0 0,1-1 0 0 0,-1 1-1 0 0,1-1 1 0 0,-1 0 0 0 0,1 0-1 0 0,0 0 1 0 0,0 0 0 0 0,0 0-1 0 0,0-1 1 0 0,0 1 0 0 0,1-1-1 0 0,-1 0 1 0 0,0 0 0 0 0,1 0-1 0 0,-1 0 1 0 0,0-1 0 0 0,1 1-1 0 0,-1-1 1 0 0,4 0-6 0 0,1 0 85 0 0,-1-1 0 0 0,1 0 0 0 0,-1 0-1 0 0,1 0 1 0 0,-1-1 0 0 0,0 0 0 0 0,1-1 0 0 0,-1 0 0 0 0,0 0 0 0 0,-1 0 0 0 0,1-1 0 0 0,0 0 0 0 0,-1 0 0 0 0,0-1-1 0 0,3-3-84 0 0,14-12 204 0 0,-1-1 1 0 0,-1-1-1 0 0,-1-2 0 0 0,-1 0 0 0 0,-1 0 0 0 0,5-12-204 0 0,-17 25-442 0 0,0 1 1981 0 0,-3 4-3600 0 0,1 4-3448 0 0,-1 0-4833 0 0,-3 2 571 0 0</inkml:trace>
  <inkml:trace contextRef="#ctx0" brushRef="#br0" timeOffset="22558.81">18115 501 9098 0 0,'0'0'3757'0'0,"0"0"-2249"0"0,0 0-505 0 0,0 0 123 0 0,0 0 34 0 0,0 0-140 0 0,0 0-279 0 0,0 0-266 0 0,-6 34-183 0 0,-18 105-133 0 0,18-55-27 0 0,22-42-1616 0 0,-6-28-9160 0 0,-9-14 2301 0 0</inkml:trace>
  <inkml:trace contextRef="#ctx0" brushRef="#br0" timeOffset="22787.38">17990 185 16692 0 0,'0'0'872'0'0,"0"0"-344"0"0,0 0-232 0 0,0 0-48 0 0,0 0-32 0 0,0 0-176 0 0,0 0-304 0 0,0 0-408 0 0,0 0-680 0 0,0 0-1089 0 0,0 0-2216 0 0,0 0-4849 0 0</inkml:trace>
  <inkml:trace contextRef="#ctx0" brushRef="#br0" timeOffset="22959.832">18550 0 12835 0 0,'0'0'789'0'0,"0"0"-210"0"0,0 0 77 0 0,0 0 200 0 0,0 0 86 0 0,0 0-97 0 0,0 0-196 0 0,0 0-167 0 0,0 0-88 0 0,2 37-90 0 0,7 113-64 0 0,16 29 255 0 0,-10-62-737 0 0,-5 1 1 0 0,-5 91 241 0 0,-3-175-1119 0 0,5-13-2851 0 0,-5-20-939 0 0,-2-1 641 0 0,0 0-1049 0 0</inkml:trace>
  <inkml:trace contextRef="#ctx0" brushRef="#br0" timeOffset="23204.398">18307 428 11554 0 0,'0'0'1161'0'0,"0"0"-182"0"0,0 0-101 0 0,0 0 85 0 0,0 0 23 0 0,0 0-97 0 0,0 0-132 0 0,0 0-87 0 0,0 0-46 0 0,0 0-41 0 0,33-4-53 0 0,103-8-84 0 0,22-17 547 0 0,-141 24-1062 0 0,112-37 45 0 0,-52-3-4138 0 0,-63 35 2057 0 0,1-2-4222 0 0,-7 5-2999 0 0</inkml:trace>
  <inkml:trace contextRef="#ctx0" brushRef="#br0" timeOffset="23580.572">18977 203 3793 0 0,'0'0'2483'0'0,"0"0"-1244"0"0,0 0-55 0 0,-5 31 254 0 0,-17 99 150 0 0,12 101 3917 0 0,10-221-5386 0 0,0 0 0 0 0,0 1-1 0 0,1-1 1 0 0,0 0 0 0 0,1 0 0 0 0,0 0-1 0 0,1 0 1 0 0,0-1 0 0 0,1 1-1 0 0,-1-1 1 0 0,2 0 0 0 0,0 1-1 0 0,0-2 1 0 0,0 1 0 0 0,3 2-119 0 0,-5-10 62 0 0,0 0 0 0 0,0 0 0 0 0,1 0 0 0 0,-1 0 0 0 0,0 0 1 0 0,1-1-1 0 0,-1 1 0 0 0,0-1 0 0 0,1 0 0 0 0,-1 0 0 0 0,1-1 0 0 0,-1 1 1 0 0,0-1-1 0 0,1 1 0 0 0,-1-1 0 0 0,0 0 0 0 0,0 0 0 0 0,0-1 1 0 0,0 1-1 0 0,0-1 0 0 0,0 1 0 0 0,0-1 0 0 0,0 0 0 0 0,0 0 0 0 0,-1 0 1 0 0,1 0-1 0 0,-1-1 0 0 0,1 1 0 0 0,-1-1 0 0 0,1-1-62 0 0,73-68 504 0 0,55-39-69 0 0,-129 111-423 0 0,0 1 0 0 0,-1-1-1 0 0,1 0 1 0 0,-1 1 0 0 0,1-1 0 0 0,-1 1 0 0 0,1-1-1 0 0,-1 1 1 0 0,1-1 0 0 0,-1 1 0 0 0,0 0 0 0 0,1 0-1 0 0,-1 0 1 0 0,0 0 0 0 0,0 0 0 0 0,0 0 0 0 0,0 0-1 0 0,0 0 1 0 0,0 1 0 0 0,0-1 0 0 0,0 0 0 0 0,0 1-1 0 0,0-1 1 0 0,-1 0 0 0 0,1 1 0 0 0,0-1 0 0 0,-1 1-1 0 0,1-1 1 0 0,-1 1 0 0 0,0-1 0 0 0,0 1-1 0 0,1-1 1 0 0,-1 1 0 0 0,0 0 0 0 0,0-1 0 0 0,0 1-1 0 0,-1-1 1 0 0,1 1 0 0 0,0-1 0 0 0,-1 1 0 0 0,1-1-1 0 0,-1 1 1 0 0,1-1 0 0 0,-1 1 0 0 0,0-1 0 0 0,1 1-1 0 0,-1-1 1 0 0,-1 1-12 0 0,2 10 111 0 0,0 161 435 0 0,0-171-565 0 0,1 0 0 0 0,-1 0 0 0 0,1 0 0 0 0,0 1 0 0 0,0-1 0 0 0,0 0 0 0 0,0 0 0 0 0,0 0 0 0 0,0-1 0 0 0,1 1 0 0 0,-1 0 0 0 0,0 0 0 0 0,1-1 0 0 0,0 1 0 0 0,-1-1 0 0 0,1 1 0 0 0,0-1 0 0 0,0 1 0 0 0,0-1 0 0 0,0 0 0 0 0,0 0 0 0 0,0 0 0 0 0,0 0 0 0 0,0-1-1 0 0,0 1 1 0 0,0 0 0 0 0,0-1 0 0 0,1 0 0 0 0,-1 1 0 0 0,0-1 0 0 0,0 0 0 0 0,1 0 0 0 0,-1 0 0 0 0,0 0 0 0 0,0-1 0 0 0,2 0 19 0 0,41-10-3113 0 0,-9-8-5888 0 0,-26 11-1237 0 0</inkml:trace>
  <inkml:trace contextRef="#ctx0" brushRef="#br0" timeOffset="24589.057">18946 78 0 0 0,'0'0'277'0'0,"0"0"19"0"0,0 0 5 0 0,0 0 36 0 0,0 0 31 0 0,0 0 57 0 0,-3-4 61 0 0,-8-11 27 0 0,8 12 53 0 0,3 3 33 0 0,0 0-42 0 0,0 0-62 0 0,0 0-46 0 0,0 0-58 0 0,0 0-47 0 0,0 0-76 0 0,5 22 1862 0 0,17 77 1676 0 0,-20-89-4207 0 0,1 30 1554 0 0,-6-31-3910 0 0,-4-5-3474 0 0,5-4 1859 0 0</inkml:trace>
  <inkml:trace contextRef="#ctx0" brushRef="#br0" timeOffset="30097.909">248 1823 7794 0 0,'0'0'1531'0'0,"0"0"-66"0"0,0 0-58 0 0,0 0 16 0 0,0 0 59 0 0,0 0-70 0 0,0 0-189 0 0,0 0-247 0 0,0 0-252 0 0,0 0-221 0 0,0 0-156 0 0,2 50 225 0 0,7 35-281 0 0,-4 1 0 0 0,-6 68-291 0 0,0-57 28 0 0,-14 67-447 0 0,-29-64-2674 0 0,13-73-2147 0 0,3-21-6498 0 0,25-6 10759 0 0</inkml:trace>
  <inkml:trace contextRef="#ctx0" brushRef="#br0" timeOffset="30544.844">1 1956 2561 0 0,'0'0'1278'0'0,"0"0"-73"0"0,0 0-28 0 0,0 0 48 0 0,0 0 14 0 0,0 0-67 0 0,0 0-104 0 0,0 0-113 0 0,0 0-72 0 0,0 0-55 0 0,0 0-72 0 0,35-24-97 0 0,112-73-122 0 0,-67 67 100 0 0,-66 30-480 0 0,-1-1-19 0 0,-2-1-59 0 0,0 1 0 0 0,0 0 0 0 0,0 0 0 0 0,0 1 0 0 0,0 0 0 0 0,0 1 0 0 0,0 0 0 0 0,0 1 0 0 0,0 1 0 0 0,0-1 0 0 0,-1 2 0 0 0,1-1 0 0 0,-1 1 0 0 0,0 1 0 0 0,0 0 0 0 0,0 0 0 0 0,8 7-79 0 0,-15-9 20 0 0,-1 1-1 0 0,1-1 1 0 0,-1 0-1 0 0,0 1 0 0 0,0-1 1 0 0,0 1-1 0 0,-1 0 1 0 0,1-1-1 0 0,-1 1 0 0 0,0 0 1 0 0,0 0-1 0 0,0 0 1 0 0,0 0-1 0 0,-1 0 0 0 0,1 0 1 0 0,-1 0-1 0 0,0 0 1 0 0,-1 1-1 0 0,1-1 0 0 0,-1 0 1 0 0,0 0-1 0 0,0 0 1 0 0,0-1-1 0 0,0 1 0 0 0,0 0 1 0 0,-1 0-1 0 0,-1 1-19 0 0,-60 98 385 0 0,58-98-385 0 0,5-4 3 0 0,-4 2-16 0 0,1 0 0 0 0,0 0 0 0 0,0 0-1 0 0,0 1 1 0 0,0-1 0 0 0,0 1-1 0 0,1-1 1 0 0,-1 1 0 0 0,1 0 0 0 0,0 0-1 0 0,0 0 1 0 0,1 0 0 0 0,-1 0-1 0 0,1 0 1 0 0,0 1 0 0 0,0-1 0 0 0,1 0-1 0 0,-1 1 1 0 0,1-1 0 0 0,0 1-1 0 0,0-1 1 0 0,0 0 0 0 0,0 1 0 0 0,1-1-1 0 0,0 1 1 0 0,0-1 0 0 0,0 0-1 0 0,1 0 1 0 0,-1 0 0 0 0,1 0 0 0 0,0 1 13 0 0,10 4-16 0 0,0-1 0 0 0,0 0 1 0 0,0-1-1 0 0,1 0 0 0 0,0-1 1 0 0,0-1-1 0 0,1 0 1 0 0,5 1 15 0 0,-7-3 13 0 0,0 1 1 0 0,0 0 0 0 0,-1 1 0 0 0,0 0 0 0 0,0 1 0 0 0,0 0 0 0 0,-1 1 0 0 0,0 0 0 0 0,0 0 0 0 0,-1 1 0 0 0,5 5-14 0 0,-11-9 59 0 0,-1 0 0 0 0,0 0 0 0 0,0 0 0 0 0,0 0 0 0 0,0 0 0 0 0,-1 0 0 0 0,1 0 0 0 0,-1 1 0 0 0,0-1 0 0 0,-1 0 0 0 0,1 1 0 0 0,-1-1 0 0 0,0 1 0 0 0,0-1 0 0 0,0 1 0 0 0,0-1-1 0 0,-1 1 1 0 0,0-1 0 0 0,0 0 0 0 0,0 1 0 0 0,0-1 0 0 0,-1 0 0 0 0,0 0 0 0 0,0 0 0 0 0,0 1-59 0 0,-64 93 973 0 0,50-81-884 0 0,-1-1 1 0 0,-1-1 0 0 0,0-1 0 0 0,-1 0-1 0 0,0-1 1 0 0,-1-1 0 0 0,0-1-1 0 0,-10 3-89 0 0,-65 7-828 0 0,62-20-1950 0 0,1 0-3591 0 0,23-1-3959 0 0</inkml:trace>
  <inkml:trace contextRef="#ctx0" brushRef="#br0" timeOffset="26215.174">20534 534 5737 0 0,'0'0'1151'0'0,"0"0"-105"0"0,0 0-39 0 0,0 0 3 0 0,0 0-9 0 0,0 0-40 0 0,0 0-115 0 0,0 0-85 0 0,0 0-77 0 0,0 0-121 0 0,0 0-127 0 0,0 0-137 0 0,-32 1-118 0 0,-101 3-53 0 0,131-4-120 0 0,0-1-1 0 0,-1 1 1 0 0,1 0 0 0 0,0-1-1 0 0,0 1 1 0 0,0 0-1 0 0,-1 0 1 0 0,1 0-1 0 0,0 1 1 0 0,0-1-1 0 0,0 1 1 0 0,0-1-1 0 0,-1 1 1 0 0,1 0-1 0 0,0-1 1 0 0,0 1-1 0 0,0 0 1 0 0,1 0 0 0 0,-1 1-1 0 0,0-1 1 0 0,0 0-1 0 0,0 1 1 0 0,1-1-1 0 0,-1 1 1 0 0,1-1-1 0 0,-1 1 1 0 0,1 0-8 0 0,-3 4 47 0 0,-5 7-5 0 0,1-1-1 0 0,0 1 1 0 0,1 0 0 0 0,1 1-1 0 0,0 0 1 0 0,0 0-1 0 0,2 0 1 0 0,0 1 0 0 0,0-1-1 0 0,1 1 1 0 0,1 0-1 0 0,1 0 1 0 0,0 0 0 0 0,1 0-1 0 0,1 14-41 0 0,-1-25 25 0 0,0-1 1 0 0,1 1-1 0 0,-1 0 0 0 0,1 0 0 0 0,0 0 0 0 0,0-1 1 0 0,0 1-1 0 0,0 0 0 0 0,1-1 0 0 0,-1 1 0 0 0,1-1 1 0 0,0 0-1 0 0,0 1 0 0 0,0-1 0 0 0,1 0 1 0 0,-1 0-1 0 0,1 0 0 0 0,0-1 0 0 0,-1 1 0 0 0,1 0 1 0 0,0-1-1 0 0,1 0 0 0 0,-1 0 0 0 0,0 0 0 0 0,1 0 1 0 0,-1-1-1 0 0,1 1 0 0 0,-1-1 0 0 0,1 0 0 0 0,0 0-25 0 0,6-2 158 0 0,-1-2 0 0 0,0 1 0 0 0,0-1 0 0 0,0 0 0 0 0,-1-1 0 0 0,1 0 0 0 0,-1-1-1 0 0,0 0 1 0 0,0 0 0 0 0,0 0 0 0 0,-1-1 0 0 0,0 0 0 0 0,0-1 0 0 0,0 0 0 0 0,-1 0 0 0 0,0 0-1 0 0,-1-1 1 0 0,3-3-158 0 0,140-206 1206 0 0,-146 211-1231 0 0,5-7 317 0 0,-3 18-840 0 0,23 164 542 0 0,10-3 47 0 0,-21-101-37 0 0,-2 0-1 0 0,-3 1 0 0 0,-3 1 1 0 0,-1 26-4 0 0,-6-76-27 0 0,0 0 1 0 0,-2 0-1 0 0,1-1 1 0 0,-2 1-1 0 0,0 0 1 0 0,-1-1-1 0 0,-1 1 1 0 0,0-1-1 0 0,-2 0 1 0 0,1-1-1 0 0,-2 1 1 0 0,0-1-1 0 0,-1 0 1 0 0,0-1-1 0 0,-2 2 27 0 0,4-10-75 0 0,0-1-1 0 0,-1 0 1 0 0,1 1-1 0 0,-1-2 0 0 0,0 1 1 0 0,0-1-1 0 0,-1 0 0 0 0,1-1 1 0 0,-1 0-1 0 0,1 0 0 0 0,-1 0 1 0 0,0-1-1 0 0,0-1 1 0 0,0 1-1 0 0,-1-1 0 0 0,1 0 1 0 0,0-1-1 0 0,0 0 0 0 0,-1 0 1 0 0,1-1-1 0 0,-5-1 76 0 0,9-1-43 0 0,0 1 1 0 0,0-1-1 0 0,1 0 0 0 0,-1-1 0 0 0,1 1 0 0 0,0-1 1 0 0,0 1-1 0 0,0-1 0 0 0,0 0 0 0 0,0 0 1 0 0,1-1-1 0 0,0 1 0 0 0,0 0 0 0 0,0-1 1 0 0,0 1-1 0 0,1-1 0 0 0,0 1 0 0 0,0-1 0 0 0,0 0 1 0 0,0 0-1 0 0,1 1 0 0 0,0-1 0 0 0,0 0 1 0 0,0 0-1 0 0,1 0 0 0 0,-1 1 0 0 0,2-5 43 0 0,40-124 87 0 0,-5 43 69 0 0,5 1 0 0 0,3 2 0 0 0,34-44-156 0 0,17-1 537 0 0,-63 153-1750 0 0,32 5-3308 0 0,6-22-4111 0 0,-63-4 7336 0 0,5 0-2251 0 0</inkml:trace>
  <inkml:trace contextRef="#ctx0" brushRef="#br0" timeOffset="26672.846">21029 700 392 0 0,'0'0'712'0'0,"0"0"75"0"0,0 0 347 0 0,0 0 273 0 0,0 0 68 0 0,0 0-19 0 0,0 0-8 0 0,0 0-38 0 0,0 0-82 0 0,0 0-136 0 0,0 0-197 0 0,0 0-169 0 0,0 0-145 0 0,29-10-101 0 0,85-32-74 0 0,-71 13 155 0 0,-40 22-482 0 0,-1 4-167 0 0,0 1 0 0 0,0-1 0 0 0,-1 0-1 0 0,1 0 1 0 0,0 1 0 0 0,-1-1 0 0 0,0 0 0 0 0,1 0 0 0 0,-1 0 0 0 0,0-1 0 0 0,-1 1-1 0 0,1 0 1 0 0,-1 0 0 0 0,1 0 0 0 0,-1-1 0 0 0,0 1 0 0 0,0 0 0 0 0,0 0 0 0 0,-1-1-1 0 0,1 1 1 0 0,-1 0 0 0 0,1 0 0 0 0,-1 0 0 0 0,0-1 0 0 0,-1 1 0 0 0,1 0-1 0 0,0 1 1 0 0,-1-1 0 0 0,0 0 0 0 0,1 0 0 0 0,-1 1 0 0 0,0-1 0 0 0,-1 1 0 0 0,1-1-1 0 0,0 1 1 0 0,-1 0 0 0 0,1 0 0 0 0,-1 0 0 0 0,0 0 0 0 0,1 0 0 0 0,-1 1-1 0 0,0-1 1 0 0,0 1 0 0 0,0 0 0 0 0,0 0 0 0 0,0 0 0 0 0,-1 0 0 0 0,1 0 0 0 0,0 1-1 0 0,-2-1-11 0 0,-2 2-32 0 0,0-1 0 0 0,-1 1 0 0 0,1 1 0 0 0,0-1 0 0 0,0 1 0 0 0,1 0 0 0 0,-1 1 0 0 0,0-1 0 0 0,1 1 0 0 0,-1 1 0 0 0,1-1 0 0 0,0 1-1 0 0,0 0 1 0 0,1 1 0 0 0,-1-1 0 0 0,1 1 0 0 0,0 0 0 0 0,0 0 0 0 0,0 1 0 0 0,1 0 0 0 0,0 0 0 0 0,0 0 0 0 0,-3 6 32 0 0,1-1-48 0 0,1 0 0 0 0,0 0 0 0 0,1 1 0 0 0,0 0 0 0 0,1 0 0 0 0,0 0 0 0 0,1 0 0 0 0,0 0 0 0 0,1 1 0 0 0,1-1 0 0 0,0 1 0 0 0,0-1 0 0 0,2 10 48 0 0,1-15 42 0 0,-1 0 1 0 0,1 0-1 0 0,1 0 1 0 0,-1-1 0 0 0,1 1-1 0 0,0-1 1 0 0,1 0-1 0 0,0 0 1 0 0,0 0-1 0 0,0-1 1 0 0,0 0-1 0 0,1 0 1 0 0,0 0 0 0 0,0 0-1 0 0,0-1 1 0 0,1 0-1 0 0,-1-1 1 0 0,1 1-1 0 0,0-1 1 0 0,0-1-1 0 0,0 1 1 0 0,0-1 0 0 0,1 0-1 0 0,-1-1 1 0 0,0 1-1 0 0,1-2 1 0 0,-1 1-1 0 0,1-1 1 0 0,0 0-1 0 0,-1-1 1 0 0,1 1 0 0 0,-1-2-1 0 0,1 1-42 0 0,94-47-679 0 0,18-24-6526 0 0,-67 39 470 0 0,-35 21 3549 0 0</inkml:trace>
  <inkml:trace contextRef="#ctx0" brushRef="#br0" timeOffset="27357.867">21696 468 5785 0 0,'0'0'1063'0'0,"0"0"-129"0"0,0 0-17 0 0,0 0 7 0 0,0 0-13 0 0,0 0-12 0 0,0 0 24 0 0,0 0 12 0 0,0 0-32 0 0,0 0-168 0 0,0 0-205 0 0,0 0-190 0 0,0 0-154 0 0,-31 27-80 0 0,-92 84-46 0 0,83-62-13 0 0,39-40-34 0 0,-1-6-6 0 0,0 0-1 0 0,1 0 1 0 0,0 0-1 0 0,-1 0 1 0 0,1 0-1 0 0,0 0 0 0 0,1 1 1 0 0,-1-1-1 0 0,1 0 1 0 0,-1 1-1 0 0,1-1 1 0 0,0 0-1 0 0,0 1 0 0 0,0-1 1 0 0,1 0-1 0 0,-1 1 1 0 0,1-1-1 0 0,0 0 0 0 0,0 1 1 0 0,0-1-1 0 0,0 0 1 0 0,0 0-1 0 0,1 0 1 0 0,0 0-1 0 0,-1 0 0 0 0,1 0 1 0 0,0-1-1 0 0,0 1 1 0 0,1-1-1 0 0,-1 1 0 0 0,1-1 1 0 0,-1 0-1 0 0,1 0 1 0 0,-1 0-1 0 0,1 0 1 0 0,0 0-1 0 0,0-1 0 0 0,0 1 1 0 0,0-1-1 0 0,0 0 1 0 0,1 1-1 0 0,-1-2 1 0 0,1 1-7 0 0,9-1 87 0 0,0 0 0 0 0,-1-1 1 0 0,1-1-1 0 0,0-1 1 0 0,-1 1-1 0 0,1-2 1 0 0,-1 0-1 0 0,0 0 0 0 0,0-1 1 0 0,-1-1-1 0 0,1 0 1 0 0,-1 0-1 0 0,0-1 1 0 0,2-3-88 0 0,30-14 81 0 0,-11 2-90 0 0,-28 18-45 0 0,1 0 0 0 0,0 0 1 0 0,-1 1-1 0 0,1 0 0 0 0,1 0 1 0 0,-1 0-1 0 0,0 1 1 0 0,1-1-1 0 0,-1 1 0 0 0,1 0 1 0 0,0 1-1 0 0,0 0 0 0 0,1-1 54 0 0,0 39-586 0 0,-8-32 584 0 0,1-1 0 0 0,-1 1 0 0 0,1 0 0 0 0,0-1 0 0 0,0 1 1 0 0,1 0-1 0 0,0-1 0 0 0,-1 1 0 0 0,1-1 0 0 0,1 1 0 0 0,-1-1 1 0 0,1 0-1 0 0,0 1 0 0 0,0-1 0 0 0,0 0 0 0 0,0 0 0 0 0,1 0 1 0 0,-1 0-1 0 0,1-1 0 0 0,0 1 0 0 0,0-1 0 0 0,1 0 0 0 0,-1 1 1 0 0,1-1-1 0 0,-1-1 0 0 0,1 1 0 0 0,0-1 0 0 0,0 1 0 0 0,0-1 1 0 0,1 0-1 0 0,-1-1 0 0 0,1 1 2 0 0,3 0 40 0 0,1 0 0 0 0,0-1 0 0 0,0 0 0 0 0,0 0 0 0 0,0-1 0 0 0,0 0 0 0 0,0-1 0 0 0,-1 0 0 0 0,1 0 1 0 0,0-1-1 0 0,0 0 0 0 0,-1-1 0 0 0,1 0 0 0 0,-1 0 0 0 0,0-1 0 0 0,0 0 0 0 0,6-3-40 0 0,119-97 639 0 0,-122 94-719 0 0,-1-1 1 0 0,0 0-1 0 0,0-1 0 0 0,-2 0 0 0 0,1 0 1 0 0,-1-1-1 0 0,-1 0 0 0 0,0-1 0 0 0,-1 1 1 0 0,0-1-1 0 0,-2 0 0 0 0,1-1 0 0 0,-2 1 1 0 0,0-1-1 0 0,0 0 0 0 0,-1 0 0 0 0,-1 0 1 0 0,-1 0-1 0 0,0 0 0 0 0,-2-7 80 0 0,1 18-60 0 0,-1 1-1 0 0,0-1 0 0 0,-1 1 1 0 0,1 0-1 0 0,-1 0 1 0 0,1 0-1 0 0,-1 0 0 0 0,0 0 1 0 0,0 0-1 0 0,0 1 1 0 0,0-1-1 0 0,-1 1 0 0 0,1 0 1 0 0,-1 0-1 0 0,1 1 1 0 0,-1-1-1 0 0,0 1 0 0 0,1-1 1 0 0,-1 1-1 0 0,0 0 1 0 0,0 0-1 0 0,0 1 0 0 0,0-1 1 0 0,0 1-1 0 0,0 0 1 0 0,0 0-1 0 0,0 1 0 0 0,0-1 1 0 0,0 1-1 0 0,0-1 1 0 0,0 1-1 0 0,1 1 1 0 0,-1-1-1 0 0,0 0 0 0 0,0 1 1 0 0,1 0-1 0 0,-1 0 1 0 0,1 0-1 0 0,-3 2 61 0 0,-1-2-8 0 0,-1 1-1 0 0,1 0 1 0 0,0 1-1 0 0,1 0 1 0 0,-1 0 0 0 0,0 0-1 0 0,1 1 1 0 0,0 0-1 0 0,0 0 1 0 0,1 0 0 0 0,-1 1-1 0 0,1 0 1 0 0,0 0-1 0 0,1 0 1 0 0,-1 0 0 0 0,1 1-1 0 0,1 0 1 0 0,-1 0-1 0 0,1 0 1 0 0,0 0 0 0 0,1 1-1 0 0,0-1 1 0 0,0 1-1 0 0,0-1 1 0 0,1 1 0 0 0,0 0-1 0 0,1 7 9 0 0,4-9 41 0 0,1-1-1 0 0,0 1 0 0 0,0-1 0 0 0,0 0 1 0 0,1-1-1 0 0,-1 1 0 0 0,1-1 1 0 0,0 0-1 0 0,1 0 0 0 0,-1-1 0 0 0,1 0 1 0 0,-1 0-1 0 0,1-1 0 0 0,0 1 1 0 0,0-1-1 0 0,0-1 0 0 0,0 0 0 0 0,0 0 1 0 0,1 0-1 0 0,0-1-40 0 0,-4 1 5 0 0,99 12 110 0 0,-81-12 39 0 0,0 1 0 0 0,0 1-1 0 0,-1 0 1 0 0,1 2 0 0 0,-1 1 0 0 0,0 0 0 0 0,0 2 0 0 0,7 3-154 0 0,-24-7 61 0 0,0 0 0 0 0,1-1 0 0 0,-2 1 0 0 0,1 0 0 0 0,0 1 0 0 0,-1-1 0 0 0,0 1 0 0 0,0-1 0 0 0,0 1 0 0 0,-1 0 0 0 0,1 0-1 0 0,-1 0 1 0 0,0 1 0 0 0,-1-1 0 0 0,1 0 0 0 0,-1 1 0 0 0,0-1 0 0 0,-1 1 0 0 0,1-1 0 0 0,-1 1 0 0 0,0-1 0 0 0,0 1 0 0 0,-1-1 0 0 0,0 1 0 0 0,0-1 0 0 0,0 1 0 0 0,0-1 0 0 0,-1 0 0 0 0,0 1 0 0 0,0-1 0 0 0,-1 0 0 0 0,1 0 0 0 0,-1 0-61 0 0,-2 49-610 0 0,33-35-2607 0 0,-4-15-4121 0 0,-16-3 758 0 0</inkml:trace>
  <inkml:trace contextRef="#ctx0" brushRef="#br0" timeOffset="28908.349">21814 623 0 0 0,'0'0'680'0'0,"0"0"408"0"0,0 0 55 0 0,0 0-121 0 0,0 0-226 0 0,0 0-188 0 0,0 0-108 0 0,0 0-72 0 0,-8-19 5468 0 0,-8-29-2190 0 0,10 27-2719 0 0,6 18-925 0 0,0 1 1 0 0,0 0-1 0 0,0 0 0 0 0,-1 0 1 0 0,1 0-1 0 0,-1 0 0 0 0,1-1 1 0 0,-1 1-1 0 0,0 0 1 0 0,0 0-1 0 0,1 1 0 0 0,-2-1 1 0 0,1 0-1 0 0,0 0 0 0 0,0 0 1 0 0,0 1-1 0 0,-1-1 0 0 0,1 0 1 0 0,-1 1-1 0 0,1-1 0 0 0,-1 1 1 0 0,0 0-1 0 0,0 0 0 0 0,0-1 1 0 0,1 1-1 0 0,-1 0 0 0 0,0 0-62 0 0,-17-10 352 0 0,-37 0-198 0 0,53 11-222 0 0,1 0 0 0 0,-1 0 1 0 0,0 1-1 0 0,1-1 0 0 0,-1 1 0 0 0,0-1 1 0 0,1 1-1 0 0,-1 0 0 0 0,1 0 0 0 0,-1 0 1 0 0,1 0-1 0 0,-1 0 0 0 0,1 1 0 0 0,0-1 1 0 0,0 1-1 0 0,0-1 0 0 0,0 1 0 0 0,0 0 1 0 0,0 0-1 0 0,0 0 0 0 0,0 0 0 0 0,1 0 1 0 0,-1 0-1 0 0,1 1 0 0 0,-1-1 1 0 0,1 0-1 0 0,0 1 0 0 0,0-1 0 0 0,0 3 68 0 0,10 1-7501 0 0,-8-6 6339 0 0,5 1-7253 0 0</inkml:trace>
  <inkml:trace contextRef="#ctx0" brushRef="#br0" timeOffset="46699.806">1247 2685 15275 0 0,'0'0'702'0'0,"0"0"-226"0"0,0 0-117 0 0,0 0 106 0 0,0 0 182 0 0,0 0 126 0 0,0 0-14 0 0,0 0-155 0 0,0 0-225 0 0,0 0-219 0 0,0 0-195 0 0,-4-2-227 0 0,-12-6-246 0 0,12 6-286 0 0,4 2-300 0 0,13 7-8576 0 0,-11-2 1434 0 0</inkml:trace>
  <inkml:trace contextRef="#ctx0" brushRef="#br0" timeOffset="51884.615">7042 2397 4289 0 0,'0'0'1355'0'0,"0"0"-91"0"0,0 0-38 0 0,0 0 26 0 0,0 0 64 0 0,0 0-11 0 0,0 0-76 0 0,0 0-135 0 0,0 0-185 0 0,0 0-165 0 0,0 0-127 0 0,-32 18-121 0 0,-103 55-112 0 0,131-72-361 0 0,0 1 1 0 0,1 0 0 0 0,-1 0-1 0 0,0 0 1 0 0,1 0 0 0 0,-1 1-1 0 0,1 0 1 0 0,0 0 0 0 0,-1 0-1 0 0,1 0 1 0 0,1 0 0 0 0,-1 0-1 0 0,0 1 1 0 0,1-1 0 0 0,0 1-1 0 0,0 0 1 0 0,0 0 0 0 0,0 0-24 0 0,-3 9 70 0 0,-2-2-45 0 0,2 0-1 0 0,0 0 1 0 0,0 1 0 0 0,1 0 0 0 0,1 0-1 0 0,0 0 1 0 0,0 1 0 0 0,1-1-1 0 0,1 0 1 0 0,0 1 0 0 0,1 6-25 0 0,0-17 5 0 0,0 0 0 0 0,1-1-1 0 0,-1 1 1 0 0,0 0 0 0 0,1-1 0 0 0,-1 1 0 0 0,1 0 0 0 0,0-1 0 0 0,0 1-1 0 0,0-1 1 0 0,-1 1 0 0 0,1-1 0 0 0,1 1 0 0 0,-1-1 0 0 0,0 0-1 0 0,0 1 1 0 0,0-1 0 0 0,1 0 0 0 0,-1 0 0 0 0,1 0 0 0 0,-1 0 0 0 0,1 0-1 0 0,-1 0 1 0 0,1 0 0 0 0,-1-1 0 0 0,1 1 0 0 0,0 0 0 0 0,-1-1-1 0 0,1 0 1 0 0,0 1 0 0 0,0-1 0 0 0,-1 0 0 0 0,1 0 0 0 0,0 0-1 0 0,0 0 1 0 0,-1 0 0 0 0,1 0 0 0 0,0 0 0 0 0,0-1-5 0 0,67-21 632 0 0,139-139-171 0 0,-188 141-470 0 0,81-56-123 0 0,-97 76 122 0 0,-1 0-1 0 0,0 0 0 0 0,0 0 1 0 0,0 1-1 0 0,0-1 0 0 0,0 1 1 0 0,0 0-1 0 0,0-1 0 0 0,0 2 0 0 0,-1-1 1 0 0,1 0-1 0 0,0 0 0 0 0,0 1 1 0 0,-1-1-1 0 0,1 1 0 0 0,-1 0 1 0 0,1 0-1 0 0,-1 0 0 0 0,0 0 0 0 0,0 0 1 0 0,0 1-1 0 0,0-1 0 0 0,0 1 1 0 0,0-1-1 0 0,-1 1 0 0 0,1 0 1 0 0,-1-1-1 0 0,0 1 0 0 0,0 0 0 0 0,0 0 1 0 0,0 0-1 0 0,0 0 0 0 0,-1 0 1 0 0,1 0-1 0 0,-1 0 0 0 0,0 0 1 0 0,0 0-1 0 0,0 0 0 0 0,0 0 0 0 0,0 0 1 0 0,-1 0-1 0 0,0 1 11 0 0,3 5 25 0 0,-2-3-23 0 0,0 0 1 0 0,1 0-1 0 0,0 0 0 0 0,0 0 0 0 0,0 0 0 0 0,1 0 0 0 0,-1 0 0 0 0,1-1 0 0 0,1 1 0 0 0,-1-1 0 0 0,1 1 1 0 0,0-1-1 0 0,1 0 0 0 0,-1 0 0 0 0,1 0 0 0 0,0-1 0 0 0,0 1 0 0 0,0-1 0 0 0,0 0 0 0 0,1 0 0 0 0,0 0 0 0 0,0-1 1 0 0,0 0-1 0 0,0 0 0 0 0,1 0 0 0 0,-1 0 0 0 0,1-1 0 0 0,5 2-2 0 0,-5-4 26 0 0,1 0 0 0 0,0 0 0 0 0,0 0 0 0 0,0-1-1 0 0,-1 0 1 0 0,1 0 0 0 0,0 0 0 0 0,-1-1 0 0 0,1 0 0 0 0,-1 0 0 0 0,0-1 0 0 0,0 0-1 0 0,0 0 1 0 0,0-1 0 0 0,1 0-26 0 0,20-17 132 0 0,-1-2 0 0 0,0-1-1 0 0,-2-1 1 0 0,-1-1 0 0 0,-1-1 0 0 0,-1-1-1 0 0,-2-1 1 0 0,-1 0 0 0 0,14-30-132 0 0,-6-6-5 0 0,-2-1 0 0 0,-3-1 0 0 0,-4-1 0 0 0,-2-1 0 0 0,-3 0 0 0 0,-3 0-1 0 0,-4-1 1 0 0,-2 0 0 0 0,-6-62 5 0 0,3 119 7 0 0,1 5 26 0 0,-1 0 0 0 0,1 1 0 0 0,-2-1-1 0 0,1 0 1 0 0,-1 1 0 0 0,0-1 0 0 0,-1 0-1 0 0,1 1 1 0 0,-2-1 0 0 0,1 1 0 0 0,-1 0-1 0 0,0 0 1 0 0,0 0 0 0 0,-1 0-33 0 0,2 6-9 0 0,1 1 0 0 0,0 0 0 0 0,-1 0 0 0 0,1 0 0 0 0,0 0 0 0 0,0 1 0 0 0,-1-1 0 0 0,1 0 0 0 0,0 1 0 0 0,0-1 0 0 0,0 0 0 0 0,-1 1 0 0 0,1-1 0 0 0,0 1 0 0 0,0 0 0 0 0,0-1 0 0 0,0 1 0 0 0,0 0 0 0 0,0 0 0 0 0,0 0 1 0 0,0 0-1 0 0,0-1 0 0 0,1 1 0 0 0,-1 0 0 0 0,0 0 0 0 0,0 1 0 0 0,1-1 0 0 0,-1 0 0 0 0,1 0 0 0 0,-1 0 0 0 0,1 0 0 0 0,-1 1 0 0 0,1-1 0 0 0,0 0 0 0 0,0 0 0 0 0,-1 1 0 0 0,1-1 0 0 0,0 0 0 0 0,0 0 0 0 0,0 1 0 0 0,1-1 0 0 0,-1 0 0 0 0,0 0 0 0 0,0 1 0 0 0,1-1 9 0 0,-3 5-3 0 0,-5 25-1 0 0,2 1 0 0 0,1-1 0 0 0,2 1 0 0 0,0 0 0 0 0,3 0 0 0 0,1 8 4 0 0,-1 28-4 0 0,4 31 41 0 0,4-1 1 0 0,22 93-38 0 0,-4-21 32 0 0,-19-118-75 0 0,4 97-824 0 0,-13-148 773 0 0,1 1 0 0 0,-1 0 0 0 0,0-1 0 0 0,0 1 0 0 0,0-1-1 0 0,0 0 1 0 0,0 1 0 0 0,0-1 0 0 0,0 0 0 0 0,0 1 0 0 0,0-1 0 0 0,-1 0-1 0 0,1 0 1 0 0,-1 0 0 0 0,1 0 0 0 0,-1 0 0 0 0,1 0 0 0 0,-1-1 0 0 0,1 1-1 0 0,-1 0 1 0 0,1-1 0 0 0,-1 1 0 0 0,0-1 0 0 0,1 0 0 0 0,-1 0 0 0 0,0 1-1 0 0,0-1 1 0 0,1 0 0 0 0,-1 0 0 0 0,0-1 94 0 0,-57-1-6215 0 0,23-14-1233 0 0,24 11 4155 0 0</inkml:trace>
  <inkml:trace contextRef="#ctx0" brushRef="#br0" timeOffset="52128.008">7377 2165 7866 0 0,'0'0'963'0'0,"0"0"-349"0"0,0 0-55 0 0,0 0 260 0 0,0 0 241 0 0,0 0 88 0 0,0 0-69 0 0,0 0-157 0 0,36-6-137 0 0,111-19-114 0 0,168-28 2119 0 0,-66 23-3502 0 0,-142 27-8533 0 0,-86 3-74 0 0</inkml:trace>
  <inkml:trace contextRef="#ctx0" brushRef="#br0" timeOffset="53715.212">8511 2692 2072 0 0,'0'0'271'0'0,"0"0"19"0"0,0 0 240 0 0,0 0 177 0 0,0 0 91 0 0,0 0 69 0 0,0 0 82 0 0,0 0 103 0 0,0 0 83 0 0,0 0 21 0 0,0 0-73 0 0,0 0-113 0 0,32-14-115 0 0,98-43-104 0 0,-120 53-553 0 0,0 0 1 0 0,-1-1 0 0 0,0 0-1 0 0,0 0 1 0 0,0-1 0 0 0,0-1-1 0 0,-1 1 1 0 0,0-1 0 0 0,-1-1-1 0 0,3-2-198 0 0,10-11 365 0 0,-15 16-288 0 0,27-24 184 0 0,-2 0 0 0 0,-1-2 1 0 0,-1-2-1 0 0,-2 0 0 0 0,-1-2 0 0 0,9-20-261 0 0,-29 47-41 0 0,-2 1-1 0 0,1-2 1 0 0,-1 1-1 0 0,0 0 0 0 0,-1-1 1 0 0,0 1-1 0 0,0-1 1 0 0,-1 1-1 0 0,0-1 1 0 0,-1 0-1 0 0,0 0 1 0 0,0 1-1 0 0,-1-1 1 0 0,0 0-1 0 0,0 0 42 0 0,-2 7-61 0 0,1 0 0 0 0,-1 0-1 0 0,1 0 1 0 0,-1 1 0 0 0,1-1-1 0 0,-1 1 1 0 0,0-1 0 0 0,0 1 0 0 0,0 0-1 0 0,0 0 1 0 0,0 0 0 0 0,0 1-1 0 0,0-1 1 0 0,0 1 0 0 0,0 0-1 0 0,0-1 1 0 0,0 2 0 0 0,0-1 0 0 0,0 0-1 0 0,0 0 1 0 0,-1 1 0 0 0,1 0-1 0 0,0-1 1 0 0,0 1 0 0 0,1 0-1 0 0,-1 1 1 0 0,0-1 0 0 0,0 0-1 0 0,1 1 1 0 0,-1 0 0 0 0,-2 1 61 0 0,-1 0-41 0 0,0 1 1 0 0,0 0 0 0 0,1 0-1 0 0,-1 0 1 0 0,1 0-1 0 0,0 1 1 0 0,1 0-1 0 0,-1 0 1 0 0,1 0-1 0 0,0 0 1 0 0,0 1-1 0 0,0 0 1 0 0,1-1 0 0 0,0 1-1 0 0,0 1 1 0 0,0-1-1 0 0,1 0 1 0 0,0 1-1 0 0,0-1 1 0 0,1 1-1 0 0,0 0 1 0 0,0-1-1 0 0,0 1 1 0 0,1 3 40 0 0,2-6 35 0 0,0-1-1 0 0,0 0 1 0 0,1 0-1 0 0,-1 0 1 0 0,1 0 0 0 0,0 0-1 0 0,0-1 1 0 0,0 1 0 0 0,0-1-1 0 0,0 0 1 0 0,1 0-1 0 0,-1 0 1 0 0,0 0 0 0 0,1 0-1 0 0,0-1 1 0 0,-1 1-1 0 0,1-1 1 0 0,0 0 0 0 0,0-1-1 0 0,0 1 1 0 0,-1 0 0 0 0,1-1-1 0 0,0 0 1 0 0,2 0-35 0 0,5 2 67 0 0,148 2 1306 0 0,-157-3-1349 0 0,-1 0 0 0 0,1 0-1 0 0,-1 0 1 0 0,1 1 0 0 0,-1-1 0 0 0,0 1 0 0 0,0-1-1 0 0,0 1 1 0 0,0-1 0 0 0,0 1 0 0 0,0 0-1 0 0,0-1 1 0 0,0 1 0 0 0,0 0 0 0 0,-1 0 0 0 0,1 0-1 0 0,-1-1 1 0 0,1 1 0 0 0,-1 0 0 0 0,0 0-1 0 0,0 0 1 0 0,0 0 0 0 0,0 0 0 0 0,0 0-1 0 0,0 0 1 0 0,-1 0 0 0 0,1-1 0 0 0,0 1 0 0 0,-1 1-24 0 0,0 5 84 0 0,-23 106 49 0 0,25-110-148 0 0,-1 0 0 0 0,0 0 1 0 0,1 0-1 0 0,0 0 0 0 0,0 0 0 0 0,0 0 1 0 0,0 0-1 0 0,0-1 0 0 0,1 1 0 0 0,0 0 0 0 0,0-1 1 0 0,0 1-1 0 0,0-1 0 0 0,1 0 0 0 0,-1 0 1 0 0,1 0-1 0 0,-1 0 0 0 0,1 0 0 0 0,0 0 1 0 0,0-1-1 0 0,1 0 0 0 0,-1 1 0 0 0,0-1 0 0 0,1 0 1 0 0,0-1-1 0 0,-1 1 15 0 0,8 4 32 0 0,-1-1 1 0 0,1 0-1 0 0,-1 0 0 0 0,1-1 0 0 0,1-1 1 0 0,-1 0-1 0 0,0-1 0 0 0,1 0 1 0 0,0 0-1 0 0,-1-1 0 0 0,1-1 0 0 0,0 0 1 0 0,-1 0-1 0 0,12-3-32 0 0,52-26 291 0 0,-53 16-150 0 0,0 0-1 0 0,-1-1 1 0 0,0-1 0 0 0,-2-1 0 0 0,0-1-1 0 0,0-1 1 0 0,-2-1 0 0 0,0 0 0 0 0,0-2-141 0 0,53-97 366 0 0,-63 30-360 0 0,-9 85-45 0 0,0 1 0 0 0,0 0-1 0 0,0-1 1 0 0,0 1 0 0 0,0 0 0 0 0,-1 0 0 0 0,1 0 0 0 0,-1 1 0 0 0,1-1 0 0 0,-1 1 0 0 0,1-1 0 0 0,-1 1-1 0 0,0 0 1 0 0,0 0 0 0 0,0 0 0 0 0,0 0 0 0 0,0 0 0 0 0,0 1 0 0 0,0-1 0 0 0,0 1 0 0 0,0 0 0 0 0,0 0 0 0 0,0 0-1 0 0,0 0 1 0 0,0 1 0 0 0,0-1 0 0 0,0 1 0 0 0,0 0 0 0 0,0 0 0 0 0,0 0 0 0 0,0 0 0 0 0,1 0 0 0 0,-1 1-1 0 0,0-1 1 0 0,1 1 0 0 0,-1 0 0 0 0,1 0 0 0 0,0-1 0 0 0,-1 2 0 0 0,1-1 0 0 0,-1 1 39 0 0,-6 5-95 0 0,1 0 1 0 0,-1 1-1 0 0,1 1 0 0 0,1-1 1 0 0,-1 1-1 0 0,2 0 0 0 0,-1 1 1 0 0,2-1-1 0 0,-1 1 1 0 0,2 1-1 0 0,-1-1 0 0 0,1 0 1 0 0,1 1-1 0 0,0 0 0 0 0,1 0 1 0 0,0 0-1 0 0,1 0 1 0 0,0 0-1 0 0,1 1 0 0 0,0-1 1 0 0,2 10 94 0 0,0-17 39 0 0,0 1-1 0 0,0-1 1 0 0,0 0 0 0 0,0 0 0 0 0,1 0 0 0 0,0 0 0 0 0,0-1 0 0 0,0 1 0 0 0,1-1 0 0 0,0 0 0 0 0,-1 0 0 0 0,1 0 0 0 0,1 0 0 0 0,-1-1-1 0 0,0 1 1 0 0,1-1 0 0 0,0 0 0 0 0,0-1 0 0 0,0 1 0 0 0,0-1 0 0 0,0 0 0 0 0,0 0 0 0 0,1-1 0 0 0,-1 1 0 0 0,1-1 0 0 0,-1 0-1 0 0,1-1 1 0 0,-1 1 0 0 0,1-1 0 0 0,-1 0 0 0 0,1-1 0 0 0,-1 1 0 0 0,6-2-39 0 0,1 2 108 0 0,0-1 1 0 0,0 0 0 0 0,1-1-1 0 0,-1-1 1 0 0,0 1-1 0 0,-1-2 1 0 0,1 0-1 0 0,0 0 1 0 0,-1-1 0 0 0,11-6-109 0 0,72-46 344 0 0,-66 38-323 0 0,1 1 0 0 0,1 1 0 0 0,1 2-1 0 0,0 1 1 0 0,0 1 0 0 0,31-7-21 0 0,-61 19-3 0 0,0 1-1 0 0,0-1 1 0 0,0 1-1 0 0,0-1 1 0 0,1 0 0 0 0,-1 1-1 0 0,0 0 1 0 0,0-1 0 0 0,0 1-1 0 0,0 0 1 0 0,0 0-1 0 0,1-1 1 0 0,-1 1 0 0 0,0 0-1 0 0,0 0 1 0 0,0 0 0 0 0,1 0-1 0 0,-1 1 1 0 0,0-1-1 0 0,0 0 1 0 0,0 0 0 0 0,1 1-1 0 0,-1-1 1 0 0,0 1 0 0 0,0-1-1 0 0,0 1 1 0 0,0-1 0 0 0,0 1-1 0 0,0 0 1 0 0,0-1-1 0 0,0 1 1 0 0,0 0 0 0 0,-1 0-1 0 0,1 0 1 0 0,0 0 0 0 0,0 0-1 0 0,-1 0 1 0 0,1 0-1 0 0,0 0 1 0 0,-1 0 0 0 0,1 0-1 0 0,-1 0 1 0 0,1 0 0 0 0,-1 0-1 0 0,0 0 1 0 0,0 1-1 0 0,1-1 1 0 0,-1 0 0 0 0,0 0-1 0 0,0 0 1 0 0,0 1 3 0 0,-1 16 31 0 0,-1-1 0 0 0,0 0 0 0 0,-1 0 1 0 0,-1 0-1 0 0,-1 0 0 0 0,0-1 0 0 0,-1 1 0 0 0,-2 1-31 0 0,6-9-19 0 0,-1-1-1 0 0,0 1 0 0 0,-1-1 1 0 0,1 0-1 0 0,-2-1 0 0 0,1 1 1 0 0,-1-1-1 0 0,0 1 0 0 0,0-1 1 0 0,-1-1-1 0 0,0 1 0 0 0,-1-1 1 0 0,1 0-1 0 0,-1-1 0 0 0,0 1 1 0 0,0-1-1 0 0,-1-1 1 0 0,1 1-1 0 0,-7 1 20 0 0,13-5-53 0 0,0-1 0 0 0,1 0 0 0 0,-1 1 0 0 0,1-1 0 0 0,-1 0 0 0 0,0 0 0 0 0,1 0 0 0 0,-1 1 0 0 0,0-1-1 0 0,1 0 1 0 0,-1 0 0 0 0,0 0 0 0 0,1 0 0 0 0,-1 0 0 0 0,0 0 0 0 0,1-1 0 0 0,-1 1 0 0 0,0 0 0 0 0,1 0 0 0 0,-1 0 0 0 0,0-1 0 0 0,1 1 0 0 0,-1 0 0 0 0,1 0 0 0 0,-1-1 0 0 0,0 1 0 0 0,1-1 0 0 0,-1 1 0 0 0,1 0 0 0 0,-1-1 0 0 0,1 1 0 0 0,-1-1 0 0 0,1 0-1 0 0,0 1 1 0 0,-1-1 0 0 0,1 1 0 0 0,0-1 0 0 0,-1 1 0 0 0,1-1 0 0 0,0 0 0 0 0,0 1 0 0 0,-1-1 0 0 0,1 0 0 0 0,0 1 0 0 0,0-1 0 0 0,0 0 0 0 0,0 1 0 0 0,0-1 0 0 0,0 0 0 0 0,0 1 0 0 0,0-1 0 0 0,0 0 0 0 0,0 1 0 0 0,1-1 0 0 0,-1 0 0 0 0,0 1 0 0 0,0-1-1 0 0,1 0 54 0 0,16-36-2122 0 0,-12 32 2004 0 0,0-1-1 0 0,0 0 1 0 0,1 1 0 0 0,-1 0-1 0 0,1 0 1 0 0,1 1-1 0 0,-1 0 1 0 0,0 0-1 0 0,1 0 1 0 0,0 1-1 0 0,0 0 1 0 0,0 0-1 0 0,0 1 1 0 0,1 0-1 0 0,-1 0 1 0 0,1 0-1 0 0,-1 1 1 0 0,8 0 118 0 0,162 30 3163 0 0,-157-28-2708 0 0,0-1-1 0 0,1-1 1 0 0,-1-1 0 0 0,0-1-1 0 0,0-1 1 0 0,-1 0-1 0 0,1-2-454 0 0,8-1 118 0 0,0-3 1 0 0,0 0-1 0 0,-1-1 0 0 0,0-2 0 0 0,-1-1 0 0 0,0-1 0 0 0,-1-1 1 0 0,-1-1-1 0 0,-1-1 0 0 0,0-1 0 0 0,-2-1 0 0 0,0-1 0 0 0,-1-1 1 0 0,-1-1-1 0 0,-1 0 0 0 0,-2-2 0 0 0,0 0 0 0 0,-1 0 0 0 0,-2-2 1 0 0,7-17-119 0 0,-10 11-277 0 0,-1 0 0 0 0,-2-1 1 0 0,-2 0-1 0 0,0 0 1 0 0,-3 0-1 0 0,-1 0 1 0 0,-1 0-1 0 0,-4-25 277 0 0,2 47-9 0 0,0 1 0 0 0,-1 0-1 0 0,0 0 1 0 0,0 0 0 0 0,-1 0 0 0 0,-1 0-1 0 0,0 1 1 0 0,-1 0 0 0 0,1 0 0 0 0,-2 0-1 0 0,0 1 1 0 0,0 0 0 0 0,-6-6 9 0 0,10 13 4 0 0,0 0 0 0 0,0 0 0 0 0,0 0 0 0 0,0 1 0 0 0,-1-1 0 0 0,1 1 0 0 0,0 0 0 0 0,-1 0 0 0 0,1 0 0 0 0,-1 0 0 0 0,1 0 0 0 0,-1 1 0 0 0,1 0 0 0 0,-1 0 0 0 0,0 0 0 0 0,1 0 0 0 0,-1 0 0 0 0,1 1 0 0 0,-1 0 0 0 0,1-1 0 0 0,-1 1 0 0 0,1 1 0 0 0,-1-1 0 0 0,1 0 0 0 0,0 1 0 0 0,0 0 0 0 0,0-1 0 0 0,0 1 0 0 0,0 0 0 0 0,0 1 0 0 0,0-1 0 0 0,1 1 0 0 0,-1-1 0 0 0,1 1 0 0 0,0 0 0 0 0,-1-1 0 0 0,1 1 0 0 0,1 0 0 0 0,-1 1 0 0 0,0-1 0 0 0,1 0 0 0 0,-1 0 0 0 0,1 1 0 0 0,0-1 0 0 0,0 1 0 0 0,1-1 0 0 0,-1 1 0 0 0,1-1 0 0 0,-1 2-4 0 0,-2 22 160 0 0,0 0 0 0 0,1 0 0 0 0,2 1 0 0 0,1-1 0 0 0,1 0 0 0 0,1 1 0 0 0,2-2 0 0 0,1 1 0 0 0,0 0 0 0 0,2-1 0 0 0,1 0 0 0 0,4 4-160 0 0,115 253 671 0 0,-128-282-671 0 0,10 16 3 0 0,-2 0 0 0 0,0 1 0 0 0,-1 0 0 0 0,-1 0 0 0 0,-1 1 0 0 0,-1 0 0 0 0,0 0 0 0 0,-1 0 0 0 0,-1 11-3 0 0,-3-28-67 0 0,-1-1 0 0 0,0 0 0 0 0,0 0 0 0 0,0-1 0 0 0,0 1 0 0 0,0 0 0 0 0,0-1 0 0 0,0 1 0 0 0,0-1 0 0 0,0 1 0 0 0,0-1 0 0 0,0 0 0 0 0,0 0 0 0 0,0 0 0 0 0,0 0 0 0 0,0 0 0 0 0,-1-1 0 0 0,1 1 0 0 0,0-1 0 0 0,0 1 0 0 0,0-1 0 0 0,0 0 0 0 0,0 1 0 0 0,0-2 67 0 0,-81-63-8504 0 0,48 32 1732 0 0,23 22 3681 0 0</inkml:trace>
  <inkml:trace contextRef="#ctx0" brushRef="#br0" timeOffset="53962.844">10474 2040 4409 0 0,'0'0'1427'0'0,"0"0"-136"0"0,0 0-79 0 0,0 0 110 0 0,0 0 139 0 0,0 0 52 0 0,0 0-64 0 0,0 0-196 0 0,0 0-213 0 0,0 0-212 0 0,0 0-207 0 0,0 0-116 0 0,0 0-60 0 0,31 0-26 0 0,100 1-7 0 0,169-6 1526 0 0,-111-19-2038 0 0,-65 1-3783 0 0,-87 16-1615 0 0,-10 3-5478 0 0</inkml:trace>
  <inkml:trace contextRef="#ctx0" brushRef="#br0" timeOffset="48715.278">1987 2732 0 0 0,'0'0'536'0'0,"0"0"227"0"0,9 6 74 0 0,30 16 49 0 0,24-16 3643 0 0,-51-9-4154 0 0,0 0 1 0 0,-1-1-1 0 0,1 0 0 0 0,-1-1 1 0 0,0 0-1 0 0,0 0 1 0 0,-1-2-1 0 0,1 1 0 0 0,-1-1 1 0 0,-1 0-1 0 0,1-1 0 0 0,-2 0 1 0 0,8-9-376 0 0,-2 5 241 0 0,55-56 457 0 0,-2-3 1 0 0,-4-3-1 0 0,22-37-698 0 0,-67 86 98 0 0,197-277 782 0 0,-84 123-528 0 0,-131 177-354 0 0,0 1-1 0 0,1 0 1 0 0,-1 0 0 0 0,1 0 0 0 0,-1 0 0 0 0,1 0 0 0 0,0 0-1 0 0,0 0 1 0 0,-1 0 0 0 0,1 0 0 0 0,0 0 0 0 0,0 0 0 0 0,0 1-1 0 0,0-1 1 0 0,0 0 0 0 0,0 1 0 0 0,0-1 0 0 0,0 0 0 0 0,0 1-1 0 0,0-1 1 0 0,0 1 0 0 0,1 0 0 0 0,-1-1 0 0 0,0 1 0 0 0,0 0-1 0 0,0 0 1 0 0,1-1 0 0 0,-1 1 0 0 0,0 0 0 0 0,0 0 0 0 0,0 1-1 0 0,1-1 1 0 0,-1 0 0 0 0,0 0 0 0 0,0 1 0 0 0,0-1 0 0 0,1 0-1 0 0,-1 1 1 0 0,0-1 0 0 0,0 1 0 0 0,0-1 0 0 0,0 1 0 0 0,0 0-1 0 0,0 0 1 0 0,0-1 0 0 0,0 1 0 0 0,0 0 0 0 0,-1 0 0 0 0,1 0-1 0 0,0 0 1 0 0,0 0 0 0 0,-1 0 0 0 0,1 0 0 0 0,0 0 0 0 0,-1 0-1 0 0,1 0 1 0 0,-1 0 0 0 0,0 1 0 0 0,1-1 0 0 0,-1 0 0 0 0,0 0-1 0 0,0 0 1 0 0,0 1 0 0 0,0 0 2 0 0,9 30 301 0 0,-1 0 0 0 0,-2 1 0 0 0,-1 0 0 0 0,-2 0 0 0 0,-1 1 0 0 0,-2 24-301 0 0,0-43 53 0 0,0-13-47 0 0,-11 296 746 0 0,8-274-696 0 0,-1-1 0 0 0,-2 1 0 0 0,0-1 1 0 0,-1 1-1 0 0,-2-2 0 0 0,0 1 0 0 0,-1-1 1 0 0,-2-1-1 0 0,0 0 0 0 0,-1-1 0 0 0,-4 4-56 0 0,5-6-18 0 0,-2-1 1 0 0,0-1-1 0 0,-1 0 0 0 0,0-1 0 0 0,-2 0 0 0 0,0-1 0 0 0,0-1 0 0 0,-1-1 0 0 0,0 0 0 0 0,-1-2 0 0 0,-18 8 18 0 0,31-15-179 0 0,-1-1 0 0 0,1 1 0 0 0,-1-1 0 0 0,0-1 0 0 0,0 1 0 0 0,0-1 0 0 0,0-1 0 0 0,0 1 0 0 0,0-1 0 0 0,0 0 0 0 0,0-1 0 0 0,0 0 0 0 0,0 0 0 0 0,0 0 0 0 0,0-1 1 0 0,1 0-1 0 0,-1 0 0 0 0,0-1 0 0 0,1 0 0 0 0,0 0 0 0 0,-1 0 0 0 0,1-1 0 0 0,1 0 0 0 0,-1 0 0 0 0,1 0 0 0 0,-1-1 0 0 0,1 0 0 0 0,0 0 0 0 0,1 0 0 0 0,-4-6 179 0 0,1-1-1202 0 0,0 0 1 0 0,1-1-1 0 0,1 0 1 0 0,1 0-1 0 0,-1 0 0 0 0,2 0 1 0 0,0-1-1 0 0,0 1 1 0 0,2-1-1 0 0,-1 0 0 0 0,2-10 1202 0 0,0 4-409 0 0</inkml:trace>
  <inkml:trace contextRef="#ctx0" brushRef="#br0" timeOffset="49046.823">3418 1952 7842 0 0,'0'0'2799'0'0,"0"0"-2027"0"0,0 0-613 0 0,0 0 157 0 0,0 0 315 0 0,0 0 222 0 0,0 0 102 0 0,-17 35-19 0 0,-50 110-120 0 0,46-64 86 0 0,21-65-722 0 0,0 32 74 0 0,2 0-1 0 0,2 0 1 0 0,2 0 0 0 0,8 25-254 0 0,-6-37-140 0 0,-1 0 0 0 0,-1 0 0 0 0,-2 1 1 0 0,-2 0-1 0 0,-1 0 0 0 0,-3 4 140 0 0,1-36-286 0 0,0-1 0 0 0,0 1 0 0 0,-1 0 0 0 0,1-1 0 0 0,-1 1 1 0 0,-1-1-1 0 0,1 0 0 0 0,-1 0 0 0 0,1 1 0 0 0,-1-2 0 0 0,0 1 0 0 0,-1 0 0 0 0,1-1 0 0 0,-1 1 0 0 0,1-1 0 0 0,-1 0 1 0 0,-3 2 285 0 0,-46 20-11998 0 0,46-24 11519 0 0</inkml:trace>
  <inkml:trace contextRef="#ctx0" brushRef="#br0" timeOffset="49294.242">2974 2500 7866 0 0,'0'0'992'0'0,"0"0"-1415"0"0,0 0-292 0 0,0 0 481 0 0,0 0 730 0 0,0 0 508 0 0,0 0 211 0 0,0 0 16 0 0,0 0-74 0 0,0 0-160 0 0,31-6-196 0 0,99-20-193 0 0,232-63 479 0 0,-287 74-1738 0 0,33-6-2554 0 0,-37 12-4149 0 0,-54 7 3562 0 0,-5 1 2712 0 0</inkml:trace>
  <inkml:trace contextRef="#ctx0" brushRef="#br0" timeOffset="50280.578">3902 2390 0 0 0,'0'0'899'0'0,"0"0"-426"0"0,0 0-38 0 0,0 0 140 0 0,0 0 189 0 0,0 0 108 0 0,0 0 24 0 0,0 0-2 0 0,-31 25-47 0 0,-97 76-66 0 0,65-44 489 0 0,59-53-1171 0 0,0 0-1 0 0,0 0 1 0 0,1 1 0 0 0,-1-1-1 0 0,1 1 1 0 0,1 0 0 0 0,-1 0-1 0 0,0 0 1 0 0,1 0 0 0 0,0 0-1 0 0,0 0 1 0 0,1 0 0 0 0,0 1-1 0 0,0-1 1 0 0,0 1 0 0 0,0-1 0 0 0,1 1-1 0 0,0-1 1 0 0,0 1-99 0 0,2-3 43 0 0,0-1-1 0 0,1-1 1 0 0,-1 1 0 0 0,0 0-1 0 0,1-1 1 0 0,0 1 0 0 0,-1-1-1 0 0,1 1 1 0 0,0-1 0 0 0,0 0-1 0 0,-1-1 1 0 0,1 1 0 0 0,0 0-1 0 0,0-1 1 0 0,0 1 0 0 0,0-1-1 0 0,0 0 1 0 0,0 0 0 0 0,0 0-1 0 0,0-1 1 0 0,0 1 0 0 0,0-1-1 0 0,2 0-42 0 0,20-3 347 0 0,-1-2 0 0 0,1 0-1 0 0,-1-2 1 0 0,-1 0-1 0 0,1-2 1 0 0,3-3-347 0 0,-5 3 68 0 0,-1-2 1 0 0,0 0 0 0 0,-1-2-1 0 0,-1 0 1 0 0,0-1 0 0 0,-1 0-1 0 0,-1-2 1 0 0,14-16-69 0 0,-19 25-143 0 0,-58 112 298 0 0,45-101-148 0 0,-1 1 0 0 0,0 0 0 0 0,1-1 0 0 0,0 1-1 0 0,0 0 1 0 0,0-1 0 0 0,0 1 0 0 0,1 0 0 0 0,0 0 0 0 0,-1 0 0 0 0,1 0-1 0 0,0 0 1 0 0,1-1 0 0 0,-1 1 0 0 0,1 0 0 0 0,0 0 0 0 0,0 0 0 0 0,0-1 0 0 0,0 1-1 0 0,1 0 1 0 0,-1-1 0 0 0,1 1 0 0 0,0-1 0 0 0,0 0 0 0 0,0 0 0 0 0,1 0 0 0 0,-1 0-1 0 0,1 0 1 0 0,0 0 0 0 0,-1 0 0 0 0,1-1 0 0 0,0 1 0 0 0,1-1-7 0 0,9 4 35 0 0,1-2 1 0 0,-1 0-1 0 0,1 0 0 0 0,-1-1 1 0 0,1-1-1 0 0,0 0 1 0 0,0-1-1 0 0,0 0 1 0 0,0-1-1 0 0,0-1 0 0 0,0 0 1 0 0,0-1-1 0 0,0-1 1 0 0,0 0-1 0 0,-1-1 1 0 0,1 0-1 0 0,12-6-35 0 0,-6 1 44 0 0,0 0 0 0 0,-1-2 0 0 0,0 0 0 0 0,0-1 0 0 0,-1-1 0 0 0,-1-1 0 0 0,0 0 0 0 0,-1-1 1 0 0,-1-1-1 0 0,0-1 0 0 0,2-3-44 0 0,-8 8-53 0 0,-1 0 1 0 0,-1-1 0 0 0,1 1 0 0 0,-2-1 0 0 0,0-1-1 0 0,0 1 1 0 0,-2-1 0 0 0,1 0 0 0 0,-2 0 0 0 0,0-1-1 0 0,-1 1 1 0 0,0 0 0 0 0,-1-1 0 0 0,0-6 52 0 0,-2 18-29 0 0,0-1 0 0 0,-1 1 0 0 0,1-1 0 0 0,-1 1 0 0 0,1-1 0 0 0,-1 1 0 0 0,0 0 0 0 0,0 0 0 0 0,-1 0 0 0 0,1 0 0 0 0,0 0 0 0 0,-1 0 0 0 0,0 1 0 0 0,0-1 0 0 0,0 1 0 0 0,0 0 1 0 0,0 0-1 0 0,0 0 0 0 0,0 0 0 0 0,-1 1 0 0 0,1-1 0 0 0,-1 1 0 0 0,1 0 0 0 0,-1 0 0 0 0,0 0 0 0 0,1 0 0 0 0,-1 1 0 0 0,0-1 0 0 0,0 1 0 0 0,1 0 0 0 0,-1 0 0 0 0,0 0 0 0 0,0 1 0 0 0,1-1 0 0 0,-1 1 0 0 0,0 0 0 0 0,1 0 0 0 0,-1 1 0 0 0,1-1 1 0 0,-1 0-1 0 0,1 1 0 0 0,0 0 0 0 0,-1 0 0 0 0,1 0 0 0 0,0 0 0 0 0,0 1 0 0 0,1-1 0 0 0,-1 1 0 0 0,0 0 29 0 0,-2 1-75 0 0,0 1 0 0 0,0-1 1 0 0,0 1-1 0 0,0 0 0 0 0,1 1 0 0 0,0-1 0 0 0,0 1 1 0 0,0 0-1 0 0,1 0 0 0 0,0 0 0 0 0,0 0 1 0 0,0 0-1 0 0,1 1 0 0 0,0-1 0 0 0,1 1 1 0 0,-1 2 74 0 0,2-7 5 0 0,1 1 0 0 0,0 0 0 0 0,0-1 1 0 0,0 1-1 0 0,0 0 0 0 0,0-1 1 0 0,1 0-1 0 0,-1 1 0 0 0,1-1 0 0 0,0 0 1 0 0,-1 0-1 0 0,1 1 0 0 0,0-1 0 0 0,0-1 1 0 0,0 1-1 0 0,1 0 0 0 0,-1 0 1 0 0,0-1-1 0 0,1 0 0 0 0,-1 1 0 0 0,1-1 1 0 0,-1 0-1 0 0,1 0 0 0 0,-1 0 1 0 0,1 0-1 0 0,0-1 0 0 0,0 1 0 0 0,-1-1 1 0 0,1 0-1 0 0,0 0 0 0 0,0 0 0 0 0,0 0 1 0 0,-1 0-1 0 0,1 0 0 0 0,0-1-5 0 0,9 3 16 0 0,189-1 391 0 0,-92-6-257 0 0,-107 5-142 0 0,1 0 0 0 0,0 1 0 0 0,-1-1 0 0 0,1 0 0 0 0,-1 1 0 0 0,1 0 0 0 0,-1-1 0 0 0,1 1 0 0 0,-1 0 0 0 0,1 1 0 0 0,-1-1 0 0 0,0 0 0 0 0,1 0 0 0 0,-1 1-1 0 0,0 0 1 0 0,0-1 0 0 0,0 1 0 0 0,0 0 0 0 0,-1 0 0 0 0,1 0 0 0 0,0 0 0 0 0,-1 0 0 0 0,1 0 0 0 0,-1 1 0 0 0,0-1 0 0 0,0 0 0 0 0,0 1 0 0 0,0-1 0 0 0,0 1 0 0 0,-1-1 0 0 0,1 3-8 0 0,3 84 311 0 0,-15-23 338 0 0,52-66 289 0 0,-24-10-805 0 0,-1-1 1 0 0,0 0-1 0 0,0-2 1 0 0,-1 1 0 0 0,-1-2-1 0 0,0 0 1 0 0,-1-1-1 0 0,0 0 1 0 0,0-2-134 0 0,7-6 134 0 0,6-6-119 0 0,-1 0 1 0 0,-1-2-1 0 0,-2 0 1 0 0,-1-1-1 0 0,-2-2 0 0 0,0 0 1 0 0,-3-1-1 0 0,-1 0 1 0 0,-2-1-1 0 0,-1-1 1 0 0,-2 0-1 0 0,-1-1 0 0 0,-2 0 1 0 0,2-34-16 0 0,-9 60-35 0 0,1-1 33 0 0,0 1 1 0 0,-1-1-1 0 0,0 0 1 0 0,-1 1 0 0 0,0-1-1 0 0,-1 0 1 0 0,0 1-1 0 0,-1 0 1 0 0,-1-1 0 0 0,0 1-1 0 0,0 1 1 0 0,-2-1 0 0 0,0-1 1 0 0,6 12 1 0 0,-1 0 0 0 0,1 0 0 0 0,-1 0 1 0 0,0 0-1 0 0,1 0 0 0 0,-1 0 0 0 0,0 0 1 0 0,0 0-1 0 0,0 0 0 0 0,0 1 1 0 0,0-1-1 0 0,0 0 0 0 0,0 0 0 0 0,0 1 1 0 0,0-1-1 0 0,0 1 0 0 0,0-1 0 0 0,0 1 1 0 0,0-1-1 0 0,0 1 0 0 0,-1 0 1 0 0,1 0-1 0 0,0-1 0 0 0,0 1 0 0 0,0 0 1 0 0,-1 0-1 0 0,1 0 0 0 0,0 0 0 0 0,0 0 1 0 0,0 1-1 0 0,-1-1 0 0 0,1 0 1 0 0,0 0-1 0 0,0 1 0 0 0,0-1 0 0 0,0 1 1 0 0,0-1-1 0 0,0 1 0 0 0,0-1 0 0 0,0 1 1 0 0,0 0-1 0 0,0 0 0 0 0,0-1 1 0 0,0 1-1 0 0,0 0 0 0 0,0 0 0 0 0,0 0 1 0 0,1 0-1 0 0,-1 0 0 0 0,0 0 0 0 0,1 0 1 0 0,-1 0-1 0 0,1 0 0 0 0,-1 0 1 0 0,1 1-2 0 0,-29 65 34 0 0,19-24 267 0 0,2 0 0 0 0,2 1 0 0 0,2 0 0 0 0,1 0 0 0 0,4 40-301 0 0,-1-75 24 0 0,2 27 95 0 0,2 0 0 0 0,2-1 0 0 0,1 1 0 0 0,1-1 0 0 0,2-1 0 0 0,2 0 0 0 0,1 0 0 0 0,5 6-119 0 0,-9-17 17 0 0,1 0-1 0 0,1-1 0 0 0,1-1 0 0 0,1 1 0 0 0,1-2 0 0 0,1 0 0 0 0,1-1 1 0 0,1 0-1 0 0,0-2 0 0 0,2 2-16 0 0,-19-20-25 0 0,0 1-1 0 0,0 0 1 0 0,0-1 0 0 0,0 1 0 0 0,0 0-1 0 0,1 0 1 0 0,-1-1 0 0 0,0 1 0 0 0,0 0-1 0 0,0-1 1 0 0,0 1 0 0 0,0 0 0 0 0,0 0-1 0 0,1-1 1 0 0,-1 1 0 0 0,0 0 0 0 0,0 0-1 0 0,0 0 1 0 0,1-1 0 0 0,-1 1 0 0 0,0 0 0 0 0,0 0-1 0 0,1 0 1 0 0,-1 0 0 0 0,0-1 0 0 0,0 1-1 0 0,1 0 1 0 0,-1 0 0 0 0,0 0 0 0 0,0 0-1 0 0,1 0 1 0 0,-1 0 0 0 0,0 0 0 0 0,1 0-1 0 0,-1 0 1 0 0,0 0 0 0 0,0 0 0 0 0,1 0-1 0 0,-1 0 1 0 0,0 0 0 0 0,1 0 0 0 0,-1 0-1 0 0,0 0 1 0 0,0 0 0 0 0,1 0 0 0 0,-1 0 0 0 0,0 1-1 0 0,0-1 1 0 0,1 0 0 0 0,-1 0 0 0 0,0 0-1 0 0,0 0 1 0 0,1 1 0 0 0,-1-1 25 0 0,-12-25-2289 0 0,-22-17-6645 0 0,25 33 2201 0 0</inkml:trace>
  <inkml:trace contextRef="#ctx0" brushRef="#br0" timeOffset="50478.922">4846 2191 5833 0 0,'0'0'1279'0'0,"0"0"-488"0"0,0 0 16 0 0,0 0 141 0 0,0 0 12 0 0,0 0-73 0 0,35-3-57 0 0,108-9-36 0 0,138 9 2018 0 0,-138 7-3301 0 0,-47 10-3162 0 0,-39-3-3677 0 0,-41-7 2855 0 0</inkml:trace>
  <inkml:trace contextRef="#ctx0" brushRef="#br0" timeOffset="50848.916">5903 2283 2120 0 0,'0'0'1884'0'0,"0"0"-751"0"0,0 0-130 0 0,0 0 149 0 0,0 0 186 0 0,0 0 117 0 0,0 0 14 0 0,0 0-96 0 0,0 0-217 0 0,0 0-309 0 0,0 0-284 0 0,0 0-199 0 0,0 0-146 0 0,-22 9-66 0 0,-65 29-48 0 0,55-15 69 0 0,32-20-171 0 0,0 0 0 0 0,0 0 0 0 0,1-1 0 0 0,-1 1 0 0 0,1 0 0 0 0,0-1 0 0 0,-1 1 0 0 0,1 0 0 0 0,1-1 0 0 0,-1 1 0 0 0,0-1 0 0 0,1 1 0 0 0,-1-1 1 0 0,1 0-1 0 0,0 0 0 0 0,-1 1 0 0 0,1-1 0 0 0,0 0 0 0 0,0-1 0 0 0,1 1 0 0 0,-1 0 0 0 0,0-1 0 0 0,1 1 0 0 0,-1-1 0 0 0,0 0 0 0 0,1 1 0 0 0,0-1 0 0 0,-1 0 1 0 0,1-1-1 0 0,2 2-2 0 0,1 0 15 0 0,1 2 70 0 0,1 0-1 0 0,-1 1 1 0 0,1 0 0 0 0,-2 0-1 0 0,1 0 1 0 0,0 1 0 0 0,-1 0 0 0 0,0 0-1 0 0,0 0 1 0 0,-1 1 0 0 0,0 0-1 0 0,0 0 1 0 0,-1 0 0 0 0,1 1 0 0 0,-2 0-1 0 0,1 0 1 0 0,-1 0 0 0 0,0 0-1 0 0,-1 0 1 0 0,0 0 0 0 0,0 1 0 0 0,-1-1-1 0 0,0 1 1 0 0,0-1 0 0 0,-1 3-85 0 0,1-7 81 0 0,0 0 1 0 0,0-1-1 0 0,-1 1 0 0 0,0 0 1 0 0,0 0-1 0 0,0 0 1 0 0,0 0-1 0 0,0 0 1 0 0,-1 0-1 0 0,0 0 0 0 0,0 0 1 0 0,0-1-1 0 0,0 1 1 0 0,0 0-1 0 0,-1-1 1 0 0,0 1-1 0 0,1-1 0 0 0,-1 1 1 0 0,-1-1-1 0 0,1 0 1 0 0,0 0-1 0 0,-1 0 1 0 0,0 0-1 0 0,1 0 0 0 0,-1 0 1 0 0,0-1-1 0 0,-1 0 1 0 0,1 1-1 0 0,0-1 1 0 0,-1 0-1 0 0,1-1 0 0 0,-1 1 1 0 0,1-1-1 0 0,-3 1-81 0 0,-3 1-120 0 0,0 0-1 0 0,0-1 1 0 0,0 0 0 0 0,0-1-1 0 0,-1 0 1 0 0,1 0-1 0 0,-1-1 1 0 0,1 0-1 0 0,0-1 1 0 0,-1 0-1 0 0,1-1 1 0 0,0 1 0 0 0,-5-3 120 0 0,0-1-1050 0 0,-2-2-1609 0 0,6 1-2472 0 0,4 2-5419 0 0</inkml:trace>
  <inkml:trace contextRef="#ctx0" brushRef="#br0" timeOffset="58450.162">12293 2280 704 0 0,'0'0'810'0'0,"0"0"11"0"0,0 0 46 0 0,0 0 91 0 0,0 0 68 0 0,0 0-24 0 0,0 0-84 0 0,0 0-133 0 0,0 0-137 0 0,0 0-122 0 0,0 0-70 0 0,-20-4-50 0 0,-60-7-23 0 0,76 11-345 0 0,1-1 0 0 0,-1 1 0 0 0,1 0 0 0 0,-1 0 0 0 0,1 0 0 0 0,0 1 0 0 0,-1-1 0 0 0,1 1 0 0 0,-1-1 0 0 0,1 1 0 0 0,0 0-1 0 0,-1 1 1 0 0,1-1 0 0 0,0 0 0 0 0,0 1 0 0 0,0 0 0 0 0,0 0 0 0 0,0 0 0 0 0,1 0 0 0 0,-1 0-38 0 0,-11 8 173 0 0,-8 4-62 0 0,1 1 0 0 0,1 1 0 0 0,0 0 0 0 0,1 2 0 0 0,1 0 0 0 0,1 1 0 0 0,-10 14-111 0 0,19-23 24 0 0,1-1 1 0 0,1 2-1 0 0,0-1 1 0 0,0 1-1 0 0,1 0 1 0 0,0 0 0 0 0,1 0-1 0 0,0 1 1 0 0,1 0-1 0 0,0-1 1 0 0,1 1-1 0 0,1 0 1 0 0,0 0-1 0 0,0 0 1 0 0,1 1-1 0 0,0-1 1 0 0,2 4-25 0 0,-1-11 68 0 0,1 0-1 0 0,0 0 1 0 0,0-1 0 0 0,0 1 0 0 0,1-1-1 0 0,0 1 1 0 0,-1-1 0 0 0,1 0 0 0 0,1 0-1 0 0,-1-1 1 0 0,1 1 0 0 0,-1 0 0 0 0,1-1-1 0 0,0 0 1 0 0,0 0 0 0 0,0 0 0 0 0,1-1-1 0 0,-1 1 1 0 0,1-1 0 0 0,-1 0 0 0 0,1 0-1 0 0,0-1 1 0 0,0 1 0 0 0,0-1 0 0 0,0 0-1 0 0,0-1 1 0 0,0 1 0 0 0,0-1 0 0 0,0 0-1 0 0,0 0 1 0 0,0 0 0 0 0,0-1 0 0 0,0 0-1 0 0,0 0 1 0 0,0 0 0 0 0,0-1 0 0 0,0 1-1 0 0,-1-1 1 0 0,1 0 0 0 0,4-3-68 0 0,13-7 210 0 0,1-2 1 0 0,-1 0-1 0 0,-1-1 0 0 0,-1-1 1 0 0,0-1-1 0 0,-1-1 0 0 0,-1-1 1 0 0,-1 0-1 0 0,-1-2 0 0 0,0 0 1 0 0,-1 0-1 0 0,-2-1 0 0 0,0-1 1 0 0,0-3-211 0 0,-5 11 84 0 0,-2 5 5 0 0,-1 1 0 0 0,0-1-1 0 0,0 0 1 0 0,-1-1-1 0 0,0 1 1 0 0,-1-1 0 0 0,0 0-1 0 0,-1 1 1 0 0,0-1-1 0 0,0-11-88 0 0,-18 109-416 0 0,16-76 424 0 0,0 0 0 0 0,0 0 0 0 0,1 0 0 0 0,0 0-1 0 0,1-1 1 0 0,1 1 0 0 0,-1-1 0 0 0,2 1 0 0 0,-1-1 0 0 0,1 0-1 0 0,1 0 1 0 0,0 0 0 0 0,0-1 0 0 0,1 0 0 0 0,0 0 0 0 0,1 0-1 0 0,0-1 1 0 0,0 0 0 0 0,1 0 0 0 0,0-1 0 0 0,0 0 0 0 0,1 0-1 0 0,2 1-7 0 0,-4-3 30 0 0,0 1 1 0 0,1-1-1 0 0,0-1 0 0 0,0 1 0 0 0,0-1 0 0 0,0-1 0 0 0,1 1 0 0 0,0-2 0 0 0,-1 1 1 0 0,1-1-1 0 0,0 0 0 0 0,0-1 0 0 0,0 0 0 0 0,0 0 0 0 0,1-1 0 0 0,-1 0 0 0 0,7-2-30 0 0,-9-1 57 0 0,0-1 0 0 0,0 1 0 0 0,0-2-1 0 0,0 1 1 0 0,-1-1 0 0 0,0 0-1 0 0,0 0 1 0 0,0 0 0 0 0,-1-1 0 0 0,1 0-1 0 0,-1 0 1 0 0,-1-1 0 0 0,1 1-1 0 0,-1-1 1 0 0,0 0 0 0 0,-1 0 0 0 0,0-1-1 0 0,2-6-56 0 0,11-15 82 0 0,126-179-56 0 0,-142 206-35 0 0,1 1 0 0 0,-1-1 0 0 0,0 1 0 0 0,1-1 0 0 0,0 1 0 0 0,-1 0 0 0 0,1-1 0 0 0,0 1 0 0 0,-1-1 0 0 0,1 1 0 0 0,0 0 0 0 0,0 0 0 0 0,0 0 0 0 0,0 0 0 0 0,0-1 0 0 0,1 1 0 0 0,-1 1 0 0 0,0-1 0 0 0,0 0 0 0 0,1 0 0 0 0,-1 0 0 0 0,0 1 0 0 0,1-1 0 0 0,-1 0 0 0 0,1 1 0 0 0,-1 0 0 0 0,1-1 0 0 0,-1 1 0 0 0,1 0 0 0 0,-1 0 0 0 0,1-1 0 0 0,-1 1 0 0 0,1 0 0 0 0,-1 1 0 0 0,1-1 0 0 0,0 0 0 0 0,-1 0 0 0 0,1 1 0 0 0,-1-1 0 0 0,0 1 0 0 0,1-1 0 0 0,-1 1 0 0 0,1 0 0 0 0,-1-1 1 0 0,0 1-1 0 0,1 0 0 0 0,-1 0 0 0 0,0 0 0 0 0,0 0 0 0 0,0 0 0 0 0,0 0 0 0 0,0 0 0 0 0,1 1 9 0 0,3 84 206 0 0,-7-79-197 0 0,1 1 0 0 0,0 0 0 0 0,1-1 0 0 0,0 1-1 0 0,0-1 1 0 0,1 1 0 0 0,-1 0 0 0 0,2-1 0 0 0,-1 1-1 0 0,1-1 1 0 0,0 0 0 0 0,1 1 0 0 0,0-1 0 0 0,0 0 0 0 0,0-1-1 0 0,1 1 1 0 0,0 0 0 0 0,0-1 0 0 0,1 0 0 0 0,0 0-1 0 0,0 0 1 0 0,0-1 0 0 0,6 5-9 0 0,-5-6 29 0 0,1-1-1 0 0,0 0 1 0 0,-1 0 0 0 0,1-1-1 0 0,0 0 1 0 0,0 0 0 0 0,1-1-1 0 0,-1 1 1 0 0,0-2 0 0 0,0 1-1 0 0,1-1 1 0 0,-1 0 0 0 0,0 0-1 0 0,1-1 1 0 0,-1 0 0 0 0,0 0-1 0 0,0-1 1 0 0,0 0 0 0 0,0 0-1 0 0,5-3-28 0 0,134-76 412 0 0,-103 54-370 0 0,116-61-33 0 0,-157 87-5 0 0,-1 1 0 0 0,1 0 0 0 0,0-1 0 0 0,-1 1 1 0 0,1 0-1 0 0,0 0 0 0 0,-1 0 0 0 0,1 0 0 0 0,-1 0 0 0 0,1 0 0 0 0,0 0 0 0 0,-1 1 0 0 0,1-1 0 0 0,-1 1 0 0 0,1-1 0 0 0,-1 1 0 0 0,1 0 0 0 0,-1-1 0 0 0,1 1 0 0 0,-1 0 1 0 0,1 0-1 0 0,-1 0 0 0 0,0 0 0 0 0,0 0 0 0 0,0 0 0 0 0,1 0 0 0 0,-1 1 0 0 0,0-1 0 0 0,0 0 0 0 0,-1 1 0 0 0,1-1 0 0 0,0 0 0 0 0,0 1 0 0 0,-1-1 0 0 0,1 1 0 0 0,-1 0 0 0 0,1-1 1 0 0,-1 1-1 0 0,1-1 0 0 0,-1 1 0 0 0,0 0 0 0 0,0-1 0 0 0,0 1 0 0 0,0-1 0 0 0,0 1 0 0 0,0 0 0 0 0,-1-1 0 0 0,1 1 0 0 0,0-1 0 0 0,-1 1 0 0 0,1 0 0 0 0,-1-1 0 0 0,0 1 1 0 0,1-1-1 0 0,-2 2-4 0 0,2 10 40 0 0,-1-9-50 0 0,1 0 0 0 0,0 0-1 0 0,0 1 1 0 0,0-1 0 0 0,0 0-1 0 0,1 0 1 0 0,-1 0 0 0 0,1 0 0 0 0,0 0-1 0 0,1 0 1 0 0,-1 0 0 0 0,1 0-1 0 0,-1-1 1 0 0,1 1 0 0 0,0 0-1 0 0,1-1 1 0 0,-1 0 0 0 0,0 1 0 0 0,1-1-1 0 0,0 0 1 0 0,3 2 10 0 0,36 6-2756 0 0,-20-13-1552 0 0,-9-3-1304 0 0,-4 1-3195 0 0</inkml:trace>
  <inkml:trace contextRef="#ctx0" brushRef="#br0" timeOffset="58932.879">13981 2250 3977 0 0,'0'0'1579'0'0,"0"0"-458"0"0,0 0-42 0 0,0 0 111 0 0,0 0-34 0 0,0 0-148 0 0,0 0-159 0 0,0 0-123 0 0,0 0-85 0 0,0 0-93 0 0,0 0-139 0 0,0 0-132 0 0,-27 14-78 0 0,-81 46-61 0 0,106-60-131 0 0,0 1 0 0 0,0 0 1 0 0,-1 0-1 0 0,1 0 1 0 0,0 0-1 0 0,0 1 1 0 0,0-1-1 0 0,1 0 0 0 0,-1 1 1 0 0,0 0-1 0 0,0-1 1 0 0,1 1-1 0 0,-1 0 1 0 0,1 0-1 0 0,-1 0 0 0 0,1 0 1 0 0,0 0-1 0 0,0 0 1 0 0,0 0-1 0 0,0 0 1 0 0,0 0-1 0 0,0 0 1 0 0,1 1-1 0 0,-1 1-7 0 0,0 4 34 0 0,-1-4-9 0 0,0 1 0 0 0,0 0 1 0 0,1 0-1 0 0,0-1 0 0 0,0 1 1 0 0,0 0-1 0 0,0 0 1 0 0,1 0-1 0 0,0 0 0 0 0,0 1 1 0 0,0-1-1 0 0,1 0 0 0 0,0 0 1 0 0,0-1-1 0 0,0 1 1 0 0,0 0-1 0 0,1 0 0 0 0,0 0 1 0 0,0-1-1 0 0,0 1 0 0 0,0-1 1 0 0,1 1-1 0 0,0-1 1 0 0,0 0-1 0 0,0 0 0 0 0,0 0 1 0 0,1-1-1 0 0,-1 1 0 0 0,1-1 1 0 0,0 0-1 0 0,0 0 0 0 0,0 0 1 0 0,1 0-1 0 0,-1-1 1 0 0,0 0-1 0 0,1 0 0 0 0,0 0 1 0 0,0 0-1 0 0,-1-1 0 0 0,2 1-25 0 0,7-2 240 0 0,0 0 1 0 0,0-1-1 0 0,0-1 0 0 0,-1 0 0 0 0,1 0 0 0 0,0-1 0 0 0,-1-1 0 0 0,0 0 0 0 0,0-1 0 0 0,0 0 0 0 0,-1 0 0 0 0,1-2 0 0 0,-1 1 0 0 0,-1-1 0 0 0,1-1 0 0 0,-1 0 0 0 0,6-6-240 0 0,17-18 313 0 0,-2-1 0 0 0,-1-1 0 0 0,-1-2 1 0 0,8-15-314 0 0,-18 27-18 0 0,-1-1 0 0 0,-2 0 0 0 0,0-2 0 0 0,-1 0 0 0 0,-2 0 0 0 0,-1-1 0 0 0,-1-1 0 0 0,-1 0 0 0 0,-2 0 0 0 0,-1-1 0 0 0,2-20 18 0 0,-6 35-129 0 0,-1 0 1 0 0,-1 0-1 0 0,0 0 0 0 0,-1 0 0 0 0,-1 0 0 0 0,0 0 1 0 0,-1-1-1 0 0,-1 2 0 0 0,0-1 0 0 0,-1 0 0 0 0,0 1 1 0 0,-2-1-1 0 0,1 1 0 0 0,-2 1 0 0 0,0-1 0 0 0,0 1 1 0 0,-1 0-1 0 0,-1 1 0 0 0,-3-4 129 0 0,5 12 11 0 0,1 0 0 0 0,0 1 0 0 0,-1-1 0 0 0,0 2 0 0 0,1-1 0 0 0,-1 1 0 0 0,-1 0 0 0 0,1 0 0 0 0,0 0 1 0 0,0 1-1 0 0,0 1 0 0 0,-1-1 0 0 0,1 1 0 0 0,0 0 0 0 0,-1 1 0 0 0,1 0 0 0 0,0 0 0 0 0,-1 0 0 0 0,1 1 0 0 0,0 0 0 0 0,0 0 0 0 0,0 1 0 0 0,1 0 0 0 0,-1 0 0 0 0,1 1 0 0 0,-1 0 0 0 0,1 0 0 0 0,0 0 0 0 0,1 1 1 0 0,-1 0-1 0 0,1 0 0 0 0,0 0 0 0 0,0 1 0 0 0,1 0 0 0 0,-2 1-11 0 0,-5 7 38 0 0,1 0 1 0 0,1 0-1 0 0,0 1 0 0 0,1 0 1 0 0,1 1-1 0 0,0 0 0 0 0,1 0 1 0 0,1 0-1 0 0,0 1 1 0 0,1 0-1 0 0,1 0 0 0 0,1 0 1 0 0,0 0-1 0 0,1 0 0 0 0,1 0 1 0 0,0 1-1 0 0,2-1 0 0 0,0 0 1 0 0,1 0-1 0 0,0 0 1 0 0,2 0-1 0 0,0-1 0 0 0,0 0 1 0 0,2 0-1 0 0,0 0 0 0 0,1-1 1 0 0,0 0-1 0 0,2 0 1 0 0,-1-1-1 0 0,2 0 0 0 0,2 2-38 0 0,7 8-56 0 0,1 0-1 0 0,1-1 0 0 0,1-1 0 0 0,1-2 1 0 0,0 0-1 0 0,2-1 0 0 0,0-2 0 0 0,2-1 0 0 0,-1 0 1 0 0,2-3-1 0 0,0 0 0 0 0,0-2 0 0 0,2-1 1 0 0,-1-1-1 0 0,1-1 0 0 0,6-1 57 0 0,9-3-2550 0 0,-15-4-3665 0 0,-25 0 4169 0 0,8 0-6623 0 0</inkml:trace>
  <inkml:trace contextRef="#ctx0" brushRef="#br0" timeOffset="60536.02">15753 1632 3153 0 0,'0'0'1287'0'0,"0"0"-132"0"0,0 0-22 0 0,0 0 37 0 0,0 0 33 0 0,0 0-40 0 0,0 0-142 0 0,0 0-175 0 0,0 0-186 0 0,0 0-165 0 0,0 0-123 0 0,0 0-62 0 0,0 0-19 0 0,-3 9 5 0 0,-56 192 1479 0 0,-36 255-1076 0 0,83-346-723 0 0,14-107 52 0 0,-1-1 0 0 0,1 0 0 0 0,0 0 0 0 0,-1 0 0 0 0,1-1 0 0 0,0 1 0 0 0,1 0 0 0 0,-1-1 0 0 0,0 1 0 0 0,0-1 1 0 0,1 0-1 0 0,-1 0 0 0 0,0 1 0 0 0,1-2 0 0 0,-1 1 0 0 0,1 0 0 0 0,0 0 0 0 0,-1-1 0 0 0,1 0 0 0 0,-1 1 0 0 0,1-1 0 0 0,0 0 0 0 0,-1 0 0 0 0,1 0 0 0 0,0-1 0 0 0,-1 1 0 0 0,1-1 0 0 0,-1 1 0 0 0,1-1 1 0 0,1-1-29 0 0,11 1 169 0 0,6 0-67 0 0,0-2-1 0 0,0 0 1 0 0,0-2 0 0 0,-1 0 0 0 0,1-1-1 0 0,10-6-101 0 0,-3 3 93 0 0,-5-25-2985 0 0,-27-7-11352 0 0,-1 39 12661 0 0</inkml:trace>
  <inkml:trace contextRef="#ctx0" brushRef="#br0" timeOffset="60782.814">15299 1989 6169 0 0,'0'0'965'0'0,"0"0"19"0"0,0 0 299 0 0,0 0 226 0 0,0 0 42 0 0,0 0-78 0 0,0 0-165 0 0,34 3-196 0 0,110 12-198 0 0,36-16 786 0 0,-150-2-1583 0 0,234-34-310 0 0,-177 24-2957 0 0,-2 1-4229 0 0,-61 8-984 0 0</inkml:trace>
  <inkml:trace contextRef="#ctx0" brushRef="#br0" timeOffset="61101.791">16451 1996 2280 0 0,'0'0'1250'0'0,"0"0"-46"0"0,0 0 54 0 0,0 0 89 0 0,0 0 85 0 0,0 0 9 0 0,0 0-91 0 0,-32 18-172 0 0,-99 60-198 0 0,84-33 45 0 0,44-35-783 0 0,-12 96 792 0 0,16-102-1008 0 0,-1-1 0 0 0,1 1 0 0 0,0-1 0 0 0,0 1 0 0 0,0-1 0 0 0,0 1 0 0 0,0-1 0 0 0,1 0 0 0 0,0 0 0 0 0,0 0 0 0 0,0 0 0 0 0,0 0 0 0 0,0 0 0 0 0,0 0 0 0 0,1-1 0 0 0,-1 1 0 0 0,1-1 0 0 0,0 1 0 0 0,0-1 0 0 0,0 0 0 0 0,0 0 0 0 0,0-1 0 0 0,0 1 0 0 0,0-1 0 0 0,1 1 0 0 0,-1-1 0 0 0,1 0 0 0 0,2 0-26 0 0,101 5 1215 0 0,-92-10-1030 0 0,0-1-1 0 0,-1-1 1 0 0,0 0 0 0 0,0-1 0 0 0,-1-1 0 0 0,0 0-1 0 0,0 0 1 0 0,0-1 0 0 0,0-2-185 0 0,-7 7 55 0 0,0-1-1 0 0,1 0 1 0 0,-2 0 0 0 0,1 0-1 0 0,-1-1 1 0 0,1 0 0 0 0,-1 0-1 0 0,-1 0 1 0 0,0-1 0 0 0,1 0-1 0 0,-2 1 1 0 0,1-1 0 0 0,-1-1-1 0 0,0 1 1 0 0,-1 0 0 0 0,0-1-1 0 0,0 1 1 0 0,0-1 0 0 0,-1 0-1 0 0,0 0 1 0 0,-1 1 0 0 0,0-1-1 0 0,0 0 1 0 0,0 0 0 0 0,-1 0-1 0 0,-1 0-54 0 0,1 4-108 0 0,-2 1 0 0 0,1-1-1 0 0,0 1 1 0 0,-1 0 0 0 0,1 0-1 0 0,-1 0 1 0 0,0 0 0 0 0,0 0-1 0 0,0 0 1 0 0,0 1 0 0 0,-1 0-1 0 0,1 0 1 0 0,-1 0 0 0 0,1 0-1 0 0,-1 0 1 0 0,0 0 0 0 0,0 1-1 0 0,1 0 1 0 0,-1 0 0 0 0,0 0-1 0 0,0 0 1 0 0,0 1 0 0 0,0 0-1 0 0,-1-1 1 0 0,0 2 108 0 0,-62 13-6132 0 0,32 10-1774 0 0,25-16 3604 0 0</inkml:trace>
  <inkml:trace contextRef="#ctx0" brushRef="#br0" timeOffset="61370.289">16764 2464 0 0 0,'0'0'1435'0'0,"0"0"-88"0"0,0 0 156 0 0,0 0 317 0 0,0 0 138 0 0,0 0 20 0 0,0 0-110 0 0,0 0-234 0 0,0 0-231 0 0,0 0-238 0 0,0 0-218 0 0,0 0-187 0 0,-9-23-114 0 0,-29-72-82 0 0,37 92-528 0 0,0 1-1 0 0,0-1 1 0 0,0 0 0 0 0,0 1 0 0 0,1-1-1 0 0,-1 0 1 0 0,1 0 0 0 0,-1 0-1 0 0,1 0 1 0 0,0 1 0 0 0,0-1-1 0 0,0 0 1 0 0,1 0 0 0 0,-1 0-1 0 0,1 0 1 0 0,-1 1 0 0 0,1-1-1 0 0,0 0 1 0 0,0 1 0 0 0,0-1-1 0 0,1 0-35 0 0,2-6 145 0 0,4-10-98 0 0,1 0 1 0 0,0 1 0 0 0,1 0-1 0 0,1 1 1 0 0,1 0 0 0 0,1 1-1 0 0,0 0 1 0 0,1 1 0 0 0,0 0-1 0 0,1 1 1 0 0,1 1 0 0 0,11-7-48 0 0,15 0-1216 0 0,-13 18-4711 0 0,-20 12-2728 0 0,-8-6 3959 0 0</inkml:trace>
  <inkml:trace contextRef="#ctx0" brushRef="#br0" timeOffset="62257.843">17338 2022 1208 0 0,'0'0'1250'0'0,"0"0"-142"0"0,0 0-116 0 0,0 0-65 0 0,0 0-27 0 0,0 0 1 0 0,0 0 21 0 0,-31 5 20 0 0,-101 16-59 0 0,54 9 576 0 0,60-17-1079 0 0,11-9-347 0 0,1 0 1 0 0,0 0-1 0 0,-1 0 1 0 0,2 1-1 0 0,-1 0 1 0 0,0 0-1 0 0,1 0 0 0 0,0 1 1 0 0,1 0-1 0 0,-1 0 1 0 0,1 0-1 0 0,0 0 1 0 0,0 1-1 0 0,1 0 1 0 0,0 0-1 0 0,0 0 0 0 0,1 0 1 0 0,-1 0-1 0 0,2 0 1 0 0,-1 0-1 0 0,1 1 1 0 0,0-1-1 0 0,1 1 1 0 0,-1-1-1 0 0,2 8-33 0 0,2-12 52 0 0,0 0 0 0 0,0-1-1 0 0,0 0 1 0 0,0 1 0 0 0,1-1 0 0 0,-1 0 0 0 0,1 0-1 0 0,-1-1 1 0 0,1 1 0 0 0,0-1 0 0 0,0 0 0 0 0,0 0-1 0 0,-1 0 1 0 0,1 0 0 0 0,0-1 0 0 0,0 1 0 0 0,0-1-1 0 0,0 0 1 0 0,0-1 0 0 0,0 1 0 0 0,0 0 0 0 0,0-1-1 0 0,0 0 1 0 0,0 0 0 0 0,3-1-52 0 0,16-6 244 0 0,0 0 1 0 0,0-1-1 0 0,-1-1 0 0 0,0-1 0 0 0,-1-1 1 0 0,0 0-1 0 0,10-10-244 0 0,-14 11 69 0 0,196-154 754 0 0,-195 153-469 0 0,-24 24 209 0 0,-20 25-534 0 0,1 0-1 0 0,1 2 0 0 0,3 1 1 0 0,1 0-1 0 0,-12 38-28 0 0,5 1-121 0 0,4 1 1 0 0,4 1-1 0 0,-5 49 121 0 0,7-36-364 0 0,-1 134-86 0 0,35-239 1128 0 0,37-132 545 0 0,-39 18-724 0 0,-16 121-510 0 0,0 0 0 0 0,0 0 0 0 0,0 0 1 0 0,-1 0-1 0 0,1 0 0 0 0,-1 1 0 0 0,0-1 0 0 0,0 0 0 0 0,0 1 0 0 0,-1 0 1 0 0,1-1-1 0 0,-1 1 0 0 0,0 0 0 0 0,0 0 0 0 0,0 1 0 0 0,0-1 0 0 0,-1 0 1 0 0,1 1-1 0 0,0 0 0 0 0,-1 0 0 0 0,0 0 0 0 0,0 0 0 0 0,1 1 0 0 0,-1-1 1 0 0,-3 1 10 0 0,-105-17-525 0 0,96 16 516 0 0,-65 9 125 0 0,121-3 38 0 0,-6-8 27 0 0,-1-1 0 0 0,0-2 0 0 0,0-1 0 0 0,0-1 0 0 0,-1-2 0 0 0,-1-2 0 0 0,25-12-181 0 0,-51 22 7 0 0,177-89-1330 0 0,-158 75-1254 0 0,-7 5-7069 0 0,-11 8 3565 0 0</inkml:trace>
  <inkml:trace contextRef="#ctx0" brushRef="#br0" timeOffset="62634.846">17699 2088 6337 0 0,'0'0'1555'0'0,"0"0"-282"0"0,0 0-230 0 0,0 0-142 0 0,0 0-157 0 0,0 0-132 0 0,0 0-105 0 0,0 0-91 0 0,0 0-80 0 0,0 0-53 0 0,0 0-67 0 0,0 0-63 0 0,0 0-29 0 0,-2 28-22 0 0,-6 88 27 0 0,17-67 166 0 0,-4-43-208 0 0,-2-2 35 0 0,0-1 1 0 0,0 1 0 0 0,1-1-1 0 0,0 0 1 0 0,-1 0-1 0 0,1 0 1 0 0,0 0 0 0 0,0-1-1 0 0,1 1 1 0 0,-1-1 0 0 0,0 0-1 0 0,1-1 1 0 0,-1 1 0 0 0,1-1-1 0 0,0 0 1 0 0,-1 0 0 0 0,1 0-1 0 0,0 0 1 0 0,0-1-1 0 0,0 0 1 0 0,-1 0 0 0 0,1 0-1 0 0,0-1 1 0 0,0 0 0 0 0,-1 1-1 0 0,1-2 1 0 0,0 1 0 0 0,-1-1-1 0 0,1 1 1 0 0,-1-1 0 0 0,1 0-1 0 0,-1-1 1 0 0,0 1-123 0 0,13-7 231 0 0,-1 0 0 0 0,-1-2 1 0 0,0 1-1 0 0,0-2 0 0 0,-1 0 0 0 0,0-1 1 0 0,-1 0-1 0 0,0-2-231 0 0,-5 7-164 0 0,0-1-1 0 0,-1 0 1 0 0,0 0 0 0 0,-1 0-1 0 0,0-1 1 0 0,0 0 0 0 0,-1 0-1 0 0,-1-1 1 0 0,0 0 0 0 0,0 1 0 0 0,-1-1-1 0 0,0 0 1 0 0,-1-1 0 0 0,0 1-1 0 0,-1-3 165 0 0,-7 3-3439 0 0,1 9-1074 0 0,3 1 2399 0 0,-1 0-6365 0 0</inkml:trace>
  <inkml:trace contextRef="#ctx0" brushRef="#br0" timeOffset="62984.64">18119 2235 0 0 0,'0'0'3375'0'0,"0"0"-578"0"0,0 0-152 0 0,0 0-149 0 0,0 0-414 0 0,0 0-420 0 0,0 0-339 0 0,33-13-337 0 0,102-41-208 0 0,-51 11 297 0 0,-76 38-952 0 0,1 1-26 0 0,-1 0 0 0 0,0-1 0 0 0,0 0 0 0 0,0 0 0 0 0,0-1 0 0 0,-1 0 0 0 0,0 0-1 0 0,0 0 1 0 0,-1-1 0 0 0,0 0 0 0 0,0-1 0 0 0,0 1 0 0 0,-1-1 0 0 0,0 0 0 0 0,-1 0 0 0 0,0-1 0 0 0,0 1 0 0 0,0-1 0 0 0,-1 0 0 0 0,1-6-97 0 0,-5 14-9 0 0,1-1 0 0 0,-1 1 0 0 0,1 0 0 0 0,-1-1 0 0 0,0 1 0 0 0,1 0 0 0 0,-1 0 0 0 0,0-1 0 0 0,0 1 0 0 0,0 0 0 0 0,0 0 0 0 0,0 0 0 0 0,0 0 0 0 0,0 0 0 0 0,0 0 0 0 0,0 0 0 0 0,-1 0 0 0 0,1 1 0 0 0,0-1 0 0 0,0 0 0 0 0,-1 1 0 0 0,1-1 0 0 0,0 1 0 0 0,-1 0 0 0 0,1-1 0 0 0,-1 1 0 0 0,1 0 0 0 0,-1 0 0 0 0,1 0 0 0 0,-1 0 0 0 0,1 0 0 0 0,-1 0 0 0 0,1 0 0 0 0,0 0 0 0 0,-1 0 0 0 0,0 1 9 0 0,-59 9-695 0 0,48-5 637 0 0,0 0 0 0 0,1 0 0 0 0,-1 1 0 0 0,1 1 0 0 0,1 0 0 0 0,-1 0 0 0 0,1 1 0 0 0,1 1 1 0 0,-1 0-1 0 0,1 1 0 0 0,1-1 0 0 0,0 2 0 0 0,0-1 0 0 0,1 1 0 0 0,1 1 0 0 0,0 0 0 0 0,0 0 0 0 0,1 0 1 0 0,1 0-1 0 0,0 1 0 0 0,0 0 0 0 0,1 0 0 0 0,1 0 0 0 0,-1 13 58 0 0,4-25 0 0 0,-1 3 4 0 0,0 0-1 0 0,1 0 0 0 0,0 0 1 0 0,0 0-1 0 0,0 0 0 0 0,0 0 1 0 0,1 0-1 0 0,0 1 1 0 0,-1-2-1 0 0,2 1 0 0 0,-1 0 1 0 0,0 0-1 0 0,1 0 1 0 0,-1 0-1 0 0,1-1 0 0 0,0 1 1 0 0,1-1-1 0 0,-1 0 1 0 0,0 1-1 0 0,2 0-3 0 0,7 5 17 0 0,1-1 1 0 0,0 0-1 0 0,0-1 1 0 0,1 0-1 0 0,0-1 1 0 0,0 0-1 0 0,1-1 0 0 0,0-1 1 0 0,-1 0-1 0 0,1-1 1 0 0,1 0-1 0 0,-1-1 0 0 0,0-1 1 0 0,0 0-1 0 0,1-1 1 0 0,-1-1-1 0 0,1 0 0 0 0,13-3-17 0 0,37-11-3106 0 0,-47 10-792 0 0,0 0-6559 0 0</inkml:trace>
  <inkml:trace contextRef="#ctx0" brushRef="#br0" timeOffset="66266.841">19763 2154 0 0 0,'0'0'1304'0'0,"0"0"-261"0"0,0 0-73 0 0,0 0 49 0 0,0 0 47 0 0,0 0 32 0 0,0 0-67 0 0,0 0-122 0 0,0 0-118 0 0,0 0-145 0 0,0 0-137 0 0,-23-9-130 0 0,-74-28-90 0 0,31 29 118 0 0,54 11-337 0 0,0 0-1 0 0,0 1 1 0 0,1 0-1 0 0,-1 1 1 0 0,1 1-1 0 0,0-1 1 0 0,0 2-1 0 0,1 0 1 0 0,-10 8-70 0 0,10-8 5 0 0,1 0 0 0 0,0 1 0 0 0,1 1 0 0 0,0 0 0 0 0,0 0 1 0 0,0 0-1 0 0,2 1 0 0 0,-1 0 0 0 0,1 0 0 0 0,0 1 0 0 0,1 0 0 0 0,1 0 1 0 0,-1 0-1 0 0,2 0 0 0 0,0 1 0 0 0,0-1 0 0 0,1 1 0 0 0,0 0 0 0 0,1 0 1 0 0,0 0-1 0 0,1 0 0 0 0,1 8-5 0 0,0-17 37 0 0,0 1-1 0 0,0-1 1 0 0,0 0-1 0 0,0 1 1 0 0,0-1-1 0 0,1 0 1 0 0,-1 0 0 0 0,1 0-1 0 0,0 0 1 0 0,0 0-1 0 0,0 0 1 0 0,0-1 0 0 0,0 1-1 0 0,1-1 1 0 0,0 1-1 0 0,-1-1 1 0 0,1 0-1 0 0,0 0 1 0 0,0 0 0 0 0,0 0-1 0 0,0-1 1 0 0,0 1-1 0 0,0-1 1 0 0,1 0 0 0 0,-1 0-1 0 0,0 0 1 0 0,1 0-1 0 0,-1 0 1 0 0,1-1-1 0 0,1 1-36 0 0,109-11 2105 0 0,-74-5-1716 0 0,0-2-1 0 0,-1-2 1 0 0,-1-2 0 0 0,-1-1-1 0 0,-1-1 1 0 0,-1-2 0 0 0,2-5-389 0 0,-25 22 121 0 0,-1 0 1 0 0,-1-1 0 0 0,0-1 0 0 0,0 0-1 0 0,0 0 1 0 0,-1-1 0 0 0,-1 0 0 0 0,0 0-1 0 0,0-1 1 0 0,-1 0 0 0 0,-1-1 0 0 0,0 1 0 0 0,2-9-122 0 0,-8-2 959 0 0,-12 28-692 0 0,-15 30-577 0 0,25-31 254 0 0,0 1 0 0 0,0 0 0 0 0,0-1 1 0 0,0 1-1 0 0,1 0 0 0 0,0 0 0 0 0,0 0 0 0 0,0 0 1 0 0,0 0-1 0 0,1 0 0 0 0,0 0 0 0 0,0 0 0 0 0,0 0 1 0 0,1 0-1 0 0,0 0 0 0 0,0 0 0 0 0,0 0 0 0 0,0 0 0 0 0,1 0 1 0 0,0 0-1 0 0,0-1 0 0 0,0 1 0 0 0,1-1 0 0 0,-1 0 1 0 0,1 1-1 0 0,0-1 0 0 0,0 0 0 0 0,1-1 0 0 0,-1 1 1 0 0,1 0-1 0 0,0-1 0 0 0,0 0 56 0 0,49 40-4613 0 0,-15-18-7503 0 0,-33-21 10009 0 0</inkml:trace>
  <inkml:trace contextRef="#ctx0" brushRef="#br0" timeOffset="66706.169">20111 2394 760 0 0,'0'0'1559'0'0,"0"0"-459"0"0,0 0-3 0 0,0 0 67 0 0,0 0-15 0 0,0 0-116 0 0,-3 32-198 0 0,-9 101-194 0 0,-8-4 635 0 0,18-114-987 0 0,0-1 0 0 0,-1 1 1 0 0,-1 0-1 0 0,0-1 0 0 0,0 0 0 0 0,-2 0 0 0 0,0 0 0 0 0,0 0 0 0 0,-2 0-289 0 0,8-13 63 0 0,0 0-1 0 0,0-1 1 0 0,0 1-1 0 0,-1 0 1 0 0,1 0-1 0 0,0-1 1 0 0,0 1-1 0 0,0 0 1 0 0,-1-1-1 0 0,1 1 1 0 0,0 0 0 0 0,-1-1-1 0 0,1 1 1 0 0,0 0-1 0 0,-1-1 1 0 0,1 1-1 0 0,-1-1 1 0 0,1 1-1 0 0,-1-1 1 0 0,1 1-1 0 0,-1-1 1 0 0,0 1-1 0 0,1-1 1 0 0,-1 1-1 0 0,0-1 1 0 0,1 0-1 0 0,-1 0 1 0 0,0 1 0 0 0,1-1-1 0 0,-1 0 1 0 0,0 0-1 0 0,1 0 1 0 0,-1 1-1 0 0,0-1 1 0 0,0 0-1 0 0,1 0 1 0 0,-1 0-1 0 0,0 0 1 0 0,0-1-1 0 0,1 1 1 0 0,-1 0-1 0 0,0 0 1 0 0,0 0-1 0 0,1 0 1 0 0,-1-1 0 0 0,0 1-1 0 0,1 0 1 0 0,-1-1-1 0 0,0 1 1 0 0,1-1-1 0 0,-1 1 1 0 0,1 0-1 0 0,-1-1 1 0 0,1 1-1 0 0,-1-1 1 0 0,1 0-1 0 0,-1 1 1 0 0,1-1-1 0 0,-1 1 1 0 0,1-1-1 0 0,0 0 1 0 0,-1 1-63 0 0,0-20 123 0 0,0 0-1 0 0,1 0 1 0 0,1 0-1 0 0,1 0 1 0 0,1 0 0 0 0,1 0-1 0 0,1 1 1 0 0,0-1-1 0 0,1 1 1 0 0,1 1 0 0 0,1-1-1 0 0,1 1 1 0 0,4-6-123 0 0,2-9 117 0 0,15-35-28 0 0,4 1 1 0 0,2 2-1 0 0,3 2 0 0 0,3 1 1 0 0,38-41-90 0 0,-72 91 76 0 0,2 1 0 0 0,-1 0 0 0 0,1 0 0 0 0,1 1 0 0 0,0 1 0 0 0,0 0 0 0 0,1 0 0 0 0,0 1 0 0 0,0 0 0 0 0,1 1 0 0 0,0 1 0 0 0,5-1-76 0 0,-17 6 7 0 0,0 1 1 0 0,0 0-1 0 0,1-1 1 0 0,-1 1-1 0 0,0 0 1 0 0,0 0-1 0 0,1 0 1 0 0,-1 0-1 0 0,0 0 0 0 0,1 1 1 0 0,-1-1-1 0 0,0 0 1 0 0,0 1-1 0 0,1-1 1 0 0,-1 1-1 0 0,0-1 1 0 0,0 1-1 0 0,0-1 1 0 0,0 1-1 0 0,0 0 0 0 0,0-1 1 0 0,0 1-1 0 0,0 0 1 0 0,0 0-1 0 0,0 0 1 0 0,0 0-1 0 0,0 0 1 0 0,0 0-1 0 0,-1 0 0 0 0,1 0 1 0 0,0 0-1 0 0,-1 0 1 0 0,1 1-1 0 0,-1-1 1 0 0,1 0-1 0 0,-1 0 1 0 0,0 1-1 0 0,0-1 0 0 0,1 0 1 0 0,-1 1-8 0 0,4 59 292 0 0,-4-49-242 0 0,-3 10-27 0 0,0-1 0 0 0,-1 1-1 0 0,-2-1 1 0 0,0 0 0 0 0,-1 0 0 0 0,-1-1-1 0 0,-1 0 1 0 0,0-1 0 0 0,-2 1 0 0 0,0-2-1 0 0,-2 0 1 0 0,0 0 0 0 0,0-1 0 0 0,-2-1 0 0 0,-8 8-23 0 0,19-19-102 0 0,1-1 0 0 0,0 1 1 0 0,-1-1-1 0 0,0 0 1 0 0,0-1-1 0 0,0 1 1 0 0,0-1-1 0 0,-1 1 0 0 0,0-1 1 0 0,1-1-1 0 0,-1 1 1 0 0,0-1-1 0 0,0 0 1 0 0,0 0-1 0 0,-1 0 0 0 0,1-1 1 0 0,0 1-1 0 0,-1-1 1 0 0,1 0-1 0 0,-1-1 1 0 0,1 0-1 0 0,-1 0 0 0 0,1 0 1 0 0,-1 0-1 0 0,-2-1 102 0 0,5-4-706 0 0,-1 0-1 0 0,1 0 0 0 0,0 0 0 0 0,1 0 1 0 0,-1 0-1 0 0,1-1 0 0 0,0 1 0 0 0,1-1 1 0 0,-1 0-1 0 0,1 1 0 0 0,0-1 0 0 0,0 0 1 0 0,1 0-1 0 0,0 0 0 0 0,0 1 0 0 0,0-1 1 0 0,1 0-1 0 0,-1 0 0 0 0,2 0 0 0 0,-1 1 707 0 0,2-11-2724 0 0,1 5 978 0 0</inkml:trace>
  <inkml:trace contextRef="#ctx0" brushRef="#br0" timeOffset="67171.932">20599 2305 0 0 0,'0'0'1054'0'0,"0"0"339"0"0,0 0 55 0 0,0 0-141 0 0,0 0-218 0 0,0 0-226 0 0,0 33-193 0 0,0 105-152 0 0,-14 20 966 0 0,11-145-1331 0 0,3-9 34 0 0,-1-1 0 0 0,1 1 0 0 0,-1-1 0 0 0,0 0 0 0 0,0 1 0 0 0,0-1 0 0 0,0 0 0 0 0,-1 1 0 0 0,1-1-1 0 0,-1 0 1 0 0,0 0 0 0 0,0 0 0 0 0,0-1 0 0 0,0 1 0 0 0,-1 0 0 0 0,1-1 0 0 0,-1 1 0 0 0,1-1 0 0 0,-1 0-1 0 0,0 0 1 0 0,0 0 0 0 0,0 0 0 0 0,0 0 0 0 0,0-1 0 0 0,0 1 0 0 0,-1-1 0 0 0,1 0 0 0 0,-2 0-187 0 0,3-2 92 0 0,0-1 0 0 0,0 0 0 0 0,0 0 0 0 0,0 0 0 0 0,0 0 0 0 0,1 0 0 0 0,-1 0 0 0 0,1-1 0 0 0,-1 1 0 0 0,1-1 0 0 0,0 1 0 0 0,0-1 0 0 0,0 1 0 0 0,0-1 0 0 0,1 1 0 0 0,-1-1 0 0 0,1 0 0 0 0,-1 1 0 0 0,1-1 0 0 0,0 0 0 0 0,0 1 0 0 0,0-1 0 0 0,1-2-92 0 0,2-28 120 0 0,1 0 0 0 0,1 1 0 0 0,2 0 0 0 0,1 0 0 0 0,2 0-1 0 0,1 1 1 0 0,1 1 0 0 0,2 0 0 0 0,1 1 0 0 0,1 0 0 0 0,19-25-120 0 0,-20 27-6 0 0,2-1 0 0 0,1 2-1 0 0,0 0 1 0 0,2 1 0 0 0,1 2 0 0 0,1 0 0 0 0,1 1 0 0 0,1 1-1 0 0,1 1 1 0 0,0 1 0 0 0,9-3 6 0 0,-32 20 4 0 0,0 1-1 0 0,0-1 1 0 0,0 1-1 0 0,0 0 1 0 0,0 0 0 0 0,1 0-1 0 0,-1 0 1 0 0,0 1 0 0 0,0-1-1 0 0,1 0 1 0 0,-1 1-1 0 0,1 0 1 0 0,-1 0 0 0 0,0-1-1 0 0,1 1 1 0 0,-1 1 0 0 0,1-1-1 0 0,-1 0 1 0 0,0 1-1 0 0,1-1 1 0 0,-1 1 0 0 0,0-1-1 0 0,0 1 1 0 0,1 0 0 0 0,-1 0-1 0 0,0 0 1 0 0,0 0-1 0 0,0 1 1 0 0,0-1 0 0 0,0 1-1 0 0,0-1 1 0 0,0 1 0 0 0,-1-1-1 0 0,1 1 1 0 0,-1 0-1 0 0,1 0 1 0 0,-1 0 0 0 0,1 0-1 0 0,-1 0 1 0 0,0 0 0 0 0,0 0-1 0 0,0 1 1 0 0,0-1-1 0 0,-1 0 1 0 0,1 0 0 0 0,-1 1-4 0 0,3 17 47 0 0,-2 0 0 0 0,-1 0 0 0 0,-1 1 0 0 0,0-1 0 0 0,-1 0 0 0 0,-2 0 0 0 0,0-1 0 0 0,-1 1 0 0 0,0-1 0 0 0,-2 0 0 0 0,-1 0 0 0 0,0-1 0 0 0,-1 0 0 0 0,-1 0 0 0 0,0-1 0 0 0,-2 0 0 0 0,-11 13-47 0 0,20-26-68 0 0,0 0 0 0 0,0-1 1 0 0,-1 1-1 0 0,1-1 0 0 0,-1 0 1 0 0,1 0-1 0 0,-1 0 1 0 0,0-1-1 0 0,0 1 0 0 0,0-1 1 0 0,-1 0-1 0 0,1 0 0 0 0,0-1 1 0 0,-1 1-1 0 0,1-1 1 0 0,-1 0-1 0 0,0 0 0 0 0,1 0 1 0 0,-1-1-1 0 0,0 1 1 0 0,1-1-1 0 0,-1-1 0 0 0,0 1 1 0 0,1 0-1 0 0,-1-1 0 0 0,0 0 1 0 0,0-1 67 0 0,2-2-645 0 0,1 0-1 0 0,-1 0 1 0 0,1 0 0 0 0,0-1 0 0 0,0 1-1 0 0,0-1 1 0 0,1 0 0 0 0,0 1 0 0 0,-1-1-1 0 0,2 0 1 0 0,-1 0 0 0 0,1 0 0 0 0,-1 0-1 0 0,1 0 1 0 0,1 0 0 0 0,-1 1 0 0 0,1-1-1 0 0,-1 0 1 0 0,2 0 0 0 0,-1 0 0 0 0,0 1-1 0 0,1-1 1 0 0,0 0 0 0 0,0 1 645 0 0,4-8-2234 0 0</inkml:trace>
  <inkml:trace contextRef="#ctx0" brushRef="#br0" timeOffset="67517.836">21232 1679 6337 0 0,'0'0'1071'0'0,"0"0"-243"0"0,0 0-69 0 0,0 0 197 0 0,0 0 255 0 0,0 0 195 0 0,0 0 98 0 0,0 0-85 0 0,0 0-181 0 0,0 0-207 0 0,0 0-203 0 0,0 0-157 0 0,0 0-135 0 0,8 20-75 0 0,44 122 581 0 0,-45 42-86 0 0,-12-136-926 0 0,-3 0-1 0 0,-2-1 1 0 0,-3 0-1 0 0,-1-1 1 0 0,-16 35-30 0 0,-1 7-585 0 0,34-86-8239 0 0,11-21 3274 0 0,-12 16 2959 0 0,3-2-2261 0 0</inkml:trace>
  <inkml:trace contextRef="#ctx0" brushRef="#br0" timeOffset="67704.351">21506 2014 4569 0 0,'0'0'1154'0'0,"0"0"169"0"0,0 0 350 0 0,0 0 262 0 0,0 0-76 0 0,0 0-278 0 0,0 0-364 0 0,0 0-373 0 0,-8 32-254 0 0,-26 100-173 0 0,14-7-1297 0 0,20-112-357 0 0,0-13-2706 0 0,1 0 341 0 0,-1 0-3898 0 0</inkml:trace>
  <inkml:trace contextRef="#ctx0" brushRef="#br0" timeOffset="67868.165">21480 1724 13995 0 0,'0'0'512'0'0,"0"0"-400"0"0,0 0-264 0 0,0 0-152 0 0,0 0 8 0 0,0 0-8 0 0,0 0-8 0 0,0 0-112 0 0,0 0-368 0 0,0 0-713 0 0,0 0-1407 0 0,0 0-4498 0 0</inkml:trace>
  <inkml:trace contextRef="#ctx0" brushRef="#br0" timeOffset="71952.014">21701 2228 0 0 0,'0'0'735'0'0,"0"0"222"0"0,0 0 66 0 0,0 0-16 0 0,0 0-9 0 0,0 0-37 0 0,0 0-9 0 0,0 0 3 0 0,7-1 12 0 0,39-1 2415 0 0,57-10 2553 0 0,-40-21-5212 0 0,-57 28-681 0 0,1 1-28 0 0,-1-1-1 0 0,1 0 0 0 0,-1 0 1 0 0,-1 0-1 0 0,1-1 0 0 0,-1 0 1 0 0,0 0-1 0 0,0 0 0 0 0,0-1 1 0 0,-1 1-1 0 0,0-1 0 0 0,0-1 1 0 0,-1 1-1 0 0,0 0 0 0 0,-1-1 1 0 0,1 1-1 0 0,-1-1 0 0 0,1-6-13 0 0,-5 11-99 0 0,0 0-1 0 0,0 0 1 0 0,-1 0-1 0 0,1 0 1 0 0,-1 1-1 0 0,1-1 1 0 0,-1 1-1 0 0,0 0 0 0 0,0 0 1 0 0,0 0-1 0 0,0 0 1 0 0,0 0-1 0 0,0 0 1 0 0,0 1-1 0 0,-1 0 1 0 0,1 0-1 0 0,-1 0 1 0 0,1 0-1 0 0,-1 0 0 0 0,1 1 1 0 0,-1-1-1 0 0,1 1 1 0 0,-1 0-1 0 0,0 0 1 0 0,1 0-1 0 0,-1 1 1 0 0,1-1-1 0 0,-1 1 0 0 0,1 0 1 0 0,-1 0-1 0 0,0 1 100 0 0,-17 4-126 0 0,1 1 0 0 0,-1 1 0 0 0,2 1 0 0 0,-1 1 0 0 0,1 1 0 0 0,0 1 0 0 0,1 0 0 0 0,1 1 0 0 0,0 1 0 0 0,-6 7 126 0 0,18-17 39 0 0,-1 0-1 0 0,1 1 1 0 0,1 0 0 0 0,-1 0-1 0 0,1 0 1 0 0,-1 0-1 0 0,1 1 1 0 0,1-1 0 0 0,-1 1-1 0 0,1 0 1 0 0,0 0-1 0 0,0 1 1 0 0,1-1 0 0 0,0 1-1 0 0,0-1 1 0 0,1 1-1 0 0,-1-1 1 0 0,1 1 0 0 0,1 0-1 0 0,-1 0 1 0 0,1 0-1 0 0,1-1 1 0 0,-1 1 0 0 0,1 0-1 0 0,0 0 1 0 0,1-1-1 0 0,-1 1 1 0 0,1-1 0 0 0,0 1-1 0 0,1-1 1 0 0,0 0 0 0 0,0 0-1 0 0,0 0 1 0 0,1 0-1 0 0,0 0 1 0 0,0-1 0 0 0,0 0-1 0 0,1 0 1 0 0,1 1-39 0 0,6 1 45 0 0,1 0 0 0 0,-1-1 0 0 0,2 0 0 0 0,-1-1 0 0 0,1-1 0 0 0,-1 0 0 0 0,1-1 0 0 0,0 0 0 0 0,1-2 0 0 0,-1 1 1 0 0,0-2-1 0 0,0 1 0 0 0,1-2 0 0 0,-1 0 0 0 0,0-1 0 0 0,0 0 0 0 0,0-1 0 0 0,2-2-45 0 0,72-22-2767 0 0,-8-10-4266 0 0,-63 26-15 0 0</inkml:trace>
  <inkml:trace contextRef="#ctx0" brushRef="#br0" timeOffset="72441.928">22384 2059 5369 0 0,'0'0'1255'0'0,"0"0"-91"0"0,0 0 46 0 0,0 0 116 0 0,0 0-25 0 0,0 0-138 0 0,0 0-189 0 0,0 0-210 0 0,0 0-115 0 0,0 0-114 0 0,0 0-120 0 0,0 0-103 0 0,-32 16-112 0 0,-99 50-59 0 0,83-27-13 0 0,45-29-105 0 0,1-7 1 0 0,-1 0-1 0 0,1 1 1 0 0,0-1 0 0 0,0 1-1 0 0,0 0 1 0 0,1-1 0 0 0,-1 1 0 0 0,1 0-1 0 0,0 0 1 0 0,0 0 0 0 0,0 0-1 0 0,1 0 1 0 0,-1 0 0 0 0,1 0-1 0 0,0 0 1 0 0,0 0 0 0 0,0 0-1 0 0,1 0 1 0 0,-1 0 0 0 0,1 0 0 0 0,0 0-1 0 0,0 0 1 0 0,1 0 0 0 0,-1 0-1 0 0,1-1 1 0 0,0 1 0 0 0,0 0-1 0 0,0-1 1 0 0,0 0 0 0 0,0 1-1 0 0,1-1 1 0 0,0 0 0 0 0,0 0 0 0 0,0 0-1 0 0,0-1 1 0 0,0 1 0 0 0,0-1-1 0 0,1 0 1 0 0,-1 0 0 0 0,1 0-1 0 0,-1 0 1 0 0,1 0 0 0 0,2 0-24 0 0,5 0 170 0 0,1 0 0 0 0,0-1 0 0 0,0 0 0 0 0,0-1 0 0 0,0 0 0 0 0,0-1 1 0 0,0 0-1 0 0,-1-1 0 0 0,1 0 0 0 0,0-1 0 0 0,-1 0 0 0 0,1-1 0 0 0,-1-1 0 0 0,0 1 0 0 0,-1-2 1 0 0,1 1-1 0 0,-1-2 0 0 0,1 0-170 0 0,7-5 139 0 0,0-1 0 0 0,0-1 1 0 0,-2 0-1 0 0,0-1 0 0 0,0-1 1 0 0,-2-1-1 0 0,0 0 0 0 0,0 0 0 0 0,8-18-139 0 0,-10 18-100 0 0,0-1-1 0 0,-2-1 0 0 0,0 0 0 0 0,-1-1 1 0 0,-1 1-1 0 0,-1-2 0 0 0,0 1 1 0 0,-2-1-1 0 0,0 0 0 0 0,-2 0 0 0 0,0 0 1 0 0,-1 0-1 0 0,-1-1 0 0 0,-1 1 0 0 0,-3-20 101 0 0,2 36-83 0 0,0 0 0 0 0,-1-1 0 0 0,1 1-1 0 0,-1 0 1 0 0,0 0 0 0 0,-1 0 0 0 0,1 0-1 0 0,-1 0 1 0 0,0 1 0 0 0,0-1 0 0 0,0 1 0 0 0,-1 0-1 0 0,0 0 1 0 0,1 0 0 0 0,-2 0 0 0 0,1 0-1 0 0,0 1 1 0 0,-1 0 0 0 0,1 0 0 0 0,-1 0-1 0 0,0 1 1 0 0,0-1 0 0 0,0 1 0 0 0,0 0-1 0 0,0 1 1 0 0,-1-1 0 0 0,1 1 0 0 0,0 0-1 0 0,-1 0 1 0 0,1 1 0 0 0,-2 0 83 0 0,3-1-23 0 0,-1 0 0 0 0,0 1 0 0 0,0 0 0 0 0,0 0 0 0 0,1 1 0 0 0,-1-1 0 0 0,0 1 0 0 0,0 0 0 0 0,1 0 0 0 0,-1 0 0 0 0,1 1 1 0 0,-1 0-1 0 0,1 0 0 0 0,-1 0 0 0 0,1 0 0 0 0,0 1 0 0 0,0-1 0 0 0,0 1 0 0 0,1 0 0 0 0,-1 0 0 0 0,0 1 0 0 0,1-1 0 0 0,0 1 0 0 0,0 0 0 0 0,0 0 0 0 0,1 0 0 0 0,-1 0 0 0 0,1 0 0 0 0,-1 2 23 0 0,-2 5 40 0 0,1 1-1 0 0,0 0 1 0 0,1 0 0 0 0,0 0-1 0 0,1 0 1 0 0,0 0-1 0 0,1 1 1 0 0,1-1-1 0 0,-1 0 1 0 0,2 1-1 0 0,0-1 1 0 0,1 1-1 0 0,0-1 1 0 0,0 0 0 0 0,1 0-1 0 0,1 0 1 0 0,0 0-1 0 0,1-1 1 0 0,0 1-1 0 0,1-1 1 0 0,0-1-1 0 0,1 1 1 0 0,7 9-40 0 0,9 11-59 0 0,0 0 0 0 0,2-2 0 0 0,2 0 0 0 0,0-2 0 0 0,2-1 0 0 0,1-1 0 0 0,5 1 59 0 0,-18-11-2078 0 0,-12-10-1785 0 0,-2 1-4446 0 0,-2-6 4556 0 0</inkml:trace>
  <inkml:trace contextRef="#ctx0" brushRef="#br0" timeOffset="73286.238">21493 1735 0 0 0,'0'0'745'0'0,"0"0"233"0"0,0 0 70 0 0,0 0 0 0 0,0 0-81 0 0,0 0-157 0 0,0 0-131 0 0,-1-8 4156 0 0,6 2-3244 0 0,0 1 3328 0 0,-9 7-4145 0 0,0 0-2037 0 0,3 2-9007 0 0,1-4 3409 0 0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0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10522 0 0,'0'0'2769'0'0,"0"0"-913"0"0,0 0-327 0 0,0 0-337 0 0,0 0-424 0 0,0 0-392 0 0,0 0-344 0 0,0 0-424 0 0,0 0-392 0 0,0 0-304 0 0,0 0-585 0 0,0 0-1023 0 0,0 0-2041 0 0,0 0-2937 0 0</inkml:trace>
</inkml:ink>
</file>

<file path=ppt/ink/ink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5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431 1 10394 0 0,'0'0'686'0'0,"0"0"-133"0"0,0 0 31 0 0,0 0 202 0 0,0 0 221 0 0,0 0 108 0 0,0 0-114 0 0,0 0-253 0 0,0 0-281 0 0,0 0-224 0 0,0 0-122 0 0,-4 11-30 0 0,-26 144 292 0 0,29 739 238 0 0,-7-871-2419 0 0,-15-20-9325 0 0,22-3 10604 0 0,-3 0-4841 0 0</inkml:trace>
  <inkml:trace contextRef="#ctx0" brushRef="#br0" timeOffset="219.459">1 616 11290 0 0,'0'0'74'0'0,"0"0"-130"0"0,0 0 112 0 0,0 0 256 0 0,0 0 192 0 0,0 0 65 0 0,0 0 4 0 0,0 0 59 0 0,36-5 40 0 0,114-16 1 0 0,163-42 1286 0 0,-224 43-2222 0 0,88-19-2804 0 0,-61 17-7962 0 0,-98 19 8585 0 0,-4 3 1989 0 0</inkml:trace>
  <inkml:trace contextRef="#ctx0" brushRef="#br0" timeOffset="449.684">949 487 0 0 0,'0'0'2510'0'0,"0"0"-127"0"0,0 0-275 0 0,0 0-287 0 0,0 0-259 0 0,0 0-225 0 0,0 0-237 0 0,0 0-229 0 0,0 0-221 0 0,-19 34-184 0 0,-56 109-149 0 0,73-141-300 0 0,0 1 1 0 0,0 0-1 0 0,0 0 1 0 0,0 0-1 0 0,1 0 1 0 0,-1 0-1 0 0,1 0 1 0 0,0 1 0 0 0,0-1-1 0 0,0 0 1 0 0,0 1-1 0 0,1-1 1 0 0,-1 1-1 0 0,1-1 1 0 0,0 1-1 0 0,0-1 1 0 0,0 1 0 0 0,0-1-1 0 0,1 1 1 0 0,-1-1-1 0 0,2 3-17 0 0,0 1 69 0 0,1 0 36 0 0,0 0-1 0 0,0 0 1 0 0,1 0 0 0 0,0-1-1 0 0,0 0 1 0 0,1 0 0 0 0,-1 0-1 0 0,1 0 1 0 0,0-1 0 0 0,1 0-1 0 0,-1 0 1 0 0,1 0 0 0 0,0 0-1 0 0,1-1 1 0 0,-1 0 0 0 0,1-1-1 0 0,-1 1 1 0 0,1-1 0 0 0,0-1-1 0 0,0 1 1 0 0,1-1 0 0 0,-1 0-1 0 0,0-1 1 0 0,1 0 0 0 0,-1 0-1 0 0,1 0 1 0 0,3-1-105 0 0,-7 0 100 0 0,0 1-1 0 0,0-1 1 0 0,0 0-1 0 0,1-1 1 0 0,-1 1-1 0 0,0-1 1 0 0,0 0 0 0 0,0 0-1 0 0,0 0 1 0 0,0 0-1 0 0,0-1 1 0 0,0 1-1 0 0,-1-1 1 0 0,1 0 0 0 0,0 0-1 0 0,-1-1 1 0 0,0 1-1 0 0,1-1 1 0 0,-1 0-1 0 0,0 1 1 0 0,0-1 0 0 0,-1-1-1 0 0,1 1 1 0 0,-1 0-1 0 0,1-1 1 0 0,-1 1 0 0 0,1-2-100 0 0,4-11 37 0 0,0-1 0 0 0,0 1 1 0 0,-2-1-1 0 0,0 0 1 0 0,0 0-1 0 0,-2-1 1 0 0,0 1-1 0 0,-2-1 1 0 0,0 1-1 0 0,0-1 1 0 0,-2-11-38 0 0,0 16-376 0 0,-1 1 0 0 0,0-1 0 0 0,0 1 0 0 0,-2-1 1 0 0,1 1-1 0 0,-1 0 0 0 0,-1 0 0 0 0,0 0 0 0 0,-1 1 0 0 0,-3-4 376 0 0,-24-10-4665 0 0,7 21-2519 0 0,14 4 1303 0 0</inkml:trace>
</inkml:ink>
</file>

<file path=ppt/ink/ink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0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282 54 5145 0 0,'0'0'1440'0'0,"0"0"-153"0"0,0 0-141 0 0,0 0-49 0 0,0 0 14 0 0,0 0-88 0 0,0 0-176 0 0,0 0-164 0 0,0 0-134 0 0,0 0-58 0 0,0 0 25 0 0,0 0 14 0 0,0 0-53 0 0,1 22-73 0 0,0 159 479 0 0,4 121 444 0 0,-2-150-2419 0 0,-2 0-6279 0 0,-1-151 4140 0 0,0-1-538 0 0,0 0 276 0 0</inkml:trace>
  <inkml:trace contextRef="#ctx0" brushRef="#br0" timeOffset="541.266">1 131 6089 0 0,'0'0'1594'0'0,"0"0"-927"0"0,0 0-344 0 0,0 0 105 0 0,0 0 261 0 0,0 0 211 0 0,0 0 102 0 0,0 0 14 0 0,0 0-44 0 0,34-14-102 0 0,108-44-126 0 0,-23 27 378 0 0,-85 23-874 0 0,-1 1 0 0 0,2 1 0 0 0,-1 3 0 0 0,1 0 1 0 0,-1 3-1 0 0,1 0 0 0 0,-1 2 0 0 0,18 5-248 0 0,-47-7 5 0 0,-1 0 0 0 0,0 0 1 0 0,1 1-1 0 0,-1 0 0 0 0,0 0 0 0 0,1 0 0 0 0,-1 1 0 0 0,0-1 0 0 0,0 1 0 0 0,0 0 1 0 0,0 0-1 0 0,0 0 0 0 0,0 1 0 0 0,-1 0 0 0 0,1-1 0 0 0,-1 1 0 0 0,0 0 0 0 0,0 1 0 0 0,0-1 1 0 0,0 0-1 0 0,0 1 0 0 0,-1 0 0 0 0,0-1 0 0 0,1 1 0 0 0,-1 0 0 0 0,-1 0 0 0 0,1 1 0 0 0,-1-1 1 0 0,1 0-1 0 0,-1 2-5 0 0,-3 8 36 0 0,-1 0 0 0 0,-1 0 0 0 0,0 0 0 0 0,-1-1 1 0 0,-1 0-1 0 0,0 0 0 0 0,0 0 0 0 0,-1-1 1 0 0,-1 0-1 0 0,0 0 0 0 0,-1-1 0 0 0,0 0 0 0 0,-1 0 1 0 0,0-1-1 0 0,0 0 0 0 0,-7 4-36 0 0,-7 11 38 0 0,21-22-35 0 0,-12 12 13 0 0,0 0 0 0 0,2 1 0 0 0,0 1 0 0 0,0 0 0 0 0,2 0 0 0 0,0 1 0 0 0,-5 13-16 0 0,16-27-7 0 0,0 0 0 0 0,0-1 0 0 0,1 1 0 0 0,-1 0 0 0 0,1 0 0 0 0,0-1 0 0 0,0 1 0 0 0,0 0 0 0 0,0-1 0 0 0,1 1 1 0 0,0-1-1 0 0,0 1 0 0 0,-1-1 0 0 0,2 0 0 0 0,-1 0 0 0 0,0 0 0 0 0,1 0 0 0 0,-1 0 0 0 0,1 0 0 0 0,0-1 0 0 0,0 0 0 0 0,0 1 0 0 0,0-1 0 0 0,1 0 0 0 0,-1 0 0 0 0,0-1 1 0 0,1 1-1 0 0,-1-1 0 0 0,1 1 0 0 0,0-1 0 0 0,-1 0 0 0 0,1-1 0 0 0,0 1 0 0 0,3 0 7 0 0,7 4 13 0 0,33 14 8 0 0,-30-14-11 0 0,0 1 0 0 0,0 0 0 0 0,-1 1-1 0 0,0 1 1 0 0,0 1 0 0 0,-1 0-1 0 0,0 1 1 0 0,0 0 0 0 0,-1 2 0 0 0,-1-1-1 0 0,0 2 1 0 0,0 0 0 0 0,-2 0-1 0 0,7 9-9 0 0,-16-16 77 0 0,0 0 1 0 0,0 1-1 0 0,-1-1 0 0 0,0 1 0 0 0,0-1 0 0 0,0 1 0 0 0,-1-1 0 0 0,0 1 0 0 0,0-1 0 0 0,-1 1 0 0 0,0-1 0 0 0,0 1 0 0 0,0-1 0 0 0,-1 1 0 0 0,0-1 0 0 0,0 0 0 0 0,-1 0 0 0 0,0 0 0 0 0,0 0 0 0 0,0 0 0 0 0,-1 0-77 0 0,-7 9 104 0 0,0 0 0 0 0,-1-1 0 0 0,-1 0 0 0 0,0-1 0 0 0,-1 0 0 0 0,0-1 0 0 0,-1-1 0 0 0,0-1 0 0 0,-1 0 0 0 0,0 0 0 0 0,0-2 0 0 0,-1 0 0 0 0,0-1 0 0 0,-1-1 0 0 0,0 0 0 0 0,0-1-1 0 0,0-1 1 0 0,0-1 0 0 0,0-1 0 0 0,-1 0 0 0 0,0-1 0 0 0,-2-1-104 0 0,11 0-203 0 0,0 1 0 0 0,-1-1 0 0 0,1-1 0 0 0,0 0 0 0 0,0 0 0 0 0,-1-1 0 0 0,1 0 0 0 0,0-1 0 0 0,0 0 0 0 0,1-1 0 0 0,-1 0 0 0 0,1 0 0 0 0,0-1 0 0 0,0 0 0 0 0,0-1 0 0 0,1 0 0 0 0,-1 0 0 0 0,1-1-1 0 0,1 0 1 0 0,-5-5 203 0 0,-10-23-6034 0 0,20 31 4309 0 0,-6-8-8253 0 0</inkml:trace>
</inkml:ink>
</file>

<file path=ppt/ink/ink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8.9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380 344 0 0 0,'0'0'379'0'0,"0"0"521"0"0,0 0 266 0 0,0 0 106 0 0,0 0-3 0 0,0 0-36 0 0,0 0-52 0 0,-1-16-69 0 0,-5-46 6 0 0,6 59-911 0 0,-1 0-1 0 0,1 0 1 0 0,-1 0 0 0 0,1 1-1 0 0,-1-1 1 0 0,0 0 0 0 0,0 0-1 0 0,0 1 1 0 0,0-1 0 0 0,-1 1 0 0 0,1-1-1 0 0,-1 1 1 0 0,0 0 0 0 0,1-1-1 0 0,-1 1 1 0 0,0 0 0 0 0,0 0-1 0 0,0 0 1 0 0,-1 1 0 0 0,1-1-1 0 0,0 0 1 0 0,-1 1 0 0 0,1-1-1 0 0,-1 1 1 0 0,0 0 0 0 0,1 0-1 0 0,-1 0 1 0 0,-1 0-207 0 0,-6-3 541 0 0,3 2-459 0 0,0 0-1 0 0,1 1 1 0 0,-1 0 0 0 0,0 1-1 0 0,0-1 1 0 0,0 1 0 0 0,0 1 0 0 0,1-1-1 0 0,-1 1 1 0 0,0 0 0 0 0,1 1-1 0 0,-1 0 1 0 0,0 0 0 0 0,1 0-1 0 0,0 1 1 0 0,-1 0-82 0 0,-9 5-27 0 0,2 0 0 0 0,-1 1-1 0 0,1 1 1 0 0,0 0 0 0 0,1 1 0 0 0,0 1-1 0 0,1 0 1 0 0,0 0 0 0 0,1 1 0 0 0,0 1 0 0 0,1 0-1 0 0,-2 5 28 0 0,7-9 6 0 0,0 1-1 0 0,1 0 1 0 0,0 1-1 0 0,1-1 1 0 0,0 0 0 0 0,0 1-1 0 0,1 0 1 0 0,1 0-1 0 0,0 0 1 0 0,1 0-1 0 0,0 0 1 0 0,1-1-1 0 0,1 5-5 0 0,-1-12 31 0 0,1 0 0 0 0,0 0 0 0 0,0 0 0 0 0,0 0 0 0 0,0 0 0 0 0,1-1 0 0 0,-1 1 0 0 0,1 0-1 0 0,0-1 1 0 0,0 0 0 0 0,0 0 0 0 0,1 0 0 0 0,-1 0 0 0 0,1-1 0 0 0,0 1 0 0 0,-1-1 0 0 0,1 0 0 0 0,0 0-1 0 0,0 0 1 0 0,1 0 0 0 0,-1-1 0 0 0,0 0 0 0 0,1 0 0 0 0,-1 0 0 0 0,0 0 0 0 0,1-1 0 0 0,-1 0 0 0 0,1 1-1 0 0,-1-2 1 0 0,1 1 0 0 0,-1 0 0 0 0,0-1 0 0 0,1 0 0 0 0,-1 0 0 0 0,0 0 0 0 0,1-1 0 0 0,-1 0 0 0 0,0 1-1 0 0,0-1 1 0 0,0-1 0 0 0,1 0-31 0 0,33-24 231 0 0,-2-2-1 0 0,0-1 0 0 0,-2-2 1 0 0,-2-1-1 0 0,-1-2 1 0 0,-2-1-1 0 0,-1-1 0 0 0,16-29-230 0 0,-9 6 158 0 0,-33 135-1499 0 0,18 361 1396 0 0,-14-403-225 0 0,-3 0 0 0 0,0 0 0 0 0,-3 1-1 0 0,0-1 1 0 0,-2 0 0 0 0,-2 1 0 0 0,-1-1 0 0 0,-1-1 0 0 0,-2 1-1 0 0,-1-1 1 0 0,-2 0 0 0 0,-1-1 0 0 0,-1-1 0 0 0,-2 0-1 0 0,-10 16 172 0 0,20-38-177 0 0,0 1 1 0 0,0-1-1 0 0,0-1 1 0 0,-1 1-1 0 0,0-1 1 0 0,-1 0-1 0 0,0 0 1 0 0,0-1-1 0 0,0 0 1 0 0,-1 0-1 0 0,0 0 1 0 0,0-1 0 0 0,0-1-1 0 0,-1 1 1 0 0,0-1-1 0 0,0-1 1 0 0,0 0-1 0 0,0 0 1 0 0,0 0-1 0 0,0-1 1 0 0,-1-1-1 0 0,1 0 1 0 0,-2 0 175 0 0,5-4 15 0 0,0-1-1 0 0,1 0 1 0 0,-1 0-1 0 0,1-1 1 0 0,0 1 0 0 0,0-1-1 0 0,0 0 1 0 0,0-1 0 0 0,1 1-1 0 0,0-1 1 0 0,1 0-1 0 0,-1 0 1 0 0,1 0 0 0 0,0 0-1 0 0,0-1 1 0 0,1 1-1 0 0,0-1 1 0 0,0 1 0 0 0,0-1-1 0 0,1 0 1 0 0,0 0-1 0 0,1 0 1 0 0,-1 0 0 0 0,1-1-15 0 0,-6-24 128 0 0,2 0 1 0 0,0 0 0 0 0,2-1-1 0 0,2 1 1 0 0,1 0-1 0 0,1-1 1 0 0,2 1 0 0 0,1 0-1 0 0,2 0 1 0 0,1 1 0 0 0,1 0-1 0 0,2 0 1 0 0,1 1-1 0 0,1 0 1 0 0,1 2 0 0 0,2-1-1 0 0,1 2 1 0 0,20-25-129 0 0,-23 36-79 0 0,1 1 0 0 0,1 0 0 0 0,1 1 1 0 0,0 1-1 0 0,0 1 0 0 0,1 0 0 0 0,1 1 0 0 0,0 1 1 0 0,3 0 78 0 0,-7 4-857 0 0,0 0 1 0 0,0 2-1 0 0,1 0 1 0 0,0 1 0 0 0,-1 0-1 0 0,1 1 1 0 0,0 1 0 0 0,3 1 856 0 0,30 1-6453 0 0,-1 4 5396 0 0,-39-4 1057 0 0</inkml:trace>
  <inkml:trace contextRef="#ctx0" brushRef="#br0" timeOffset="1065.746">774 465 0 0 0,'0'0'691'0'0,"0"0"744"0"0,0 0 165 0 0,0 0-74 0 0,0 0-151 0 0,0 0-144 0 0,0 0-147 0 0,0 0-152 0 0,0 0-104 0 0,33-10-74 0 0,106-31-69 0 0,-55 2 578 0 0,-67 26-944 0 0,-9 8-182 0 0,-3 3-8 0 0,0-1 0 0 0,0 0-1 0 0,0 0 1 0 0,0 0 0 0 0,0-1 0 0 0,-1 1-1 0 0,1-1 1 0 0,-1 0 0 0 0,0-1 0 0 0,-1 1 0 0 0,1-1-1 0 0,-1 1 1 0 0,1-1 0 0 0,-1 0 0 0 0,-1 0-1 0 0,1-1 1 0 0,-1 1 0 0 0,0-1 0 0 0,0 1 0 0 0,1-5-129 0 0,-4 7 1 0 0,1 1 0 0 0,-1 0 1 0 0,1 0-1 0 0,-1 0 0 0 0,0-1 1 0 0,0 1-1 0 0,1 0 0 0 0,-2 0 1 0 0,1 0-1 0 0,0 1 0 0 0,0-1 1 0 0,-1 0-1 0 0,1 0 0 0 0,-1 1 1 0 0,1-1-1 0 0,-1 0 0 0 0,0 1 1 0 0,1 0-1 0 0,-1-1 0 0 0,0 1 1 0 0,0 0-1 0 0,0 0 0 0 0,0 0 1 0 0,0 0-1 0 0,0 1 1 0 0,-1-1-1 0 0,1 0 0 0 0,0 1 1 0 0,0-1-1 0 0,0 1 0 0 0,-1 0 1 0 0,1 0-1 0 0,0 0 0 0 0,-1 0-1 0 0,-85 6-1230 0 0,76-1 1067 0 0,-1-1 0 0 0,1 2-1 0 0,-1 0 1 0 0,1 0 0 0 0,1 1 0 0 0,0 1-1 0 0,0 0 1 0 0,0 0 0 0 0,1 1 0 0 0,0 0-1 0 0,1 1 1 0 0,-3 3 163 0 0,7-7 13 0 0,0 1 0 0 0,0-1 0 0 0,0 1 0 0 0,1 0 0 0 0,0 0 0 0 0,1 1 0 0 0,-1-1 0 0 0,1 1 0 0 0,1 0 0 0 0,0 0 0 0 0,0-1 0 0 0,0 2-1 0 0,1-1 1 0 0,0 0 0 0 0,0 0 0 0 0,1 0 0 0 0,1 0 0 0 0,-1 0 0 0 0,1 1 0 0 0,0-1 0 0 0,1 0 0 0 0,0 0 0 0 0,0 0 0 0 0,1-1 0 0 0,0 1 0 0 0,0-1 0 0 0,1 1 0 0 0,0-1 0 0 0,0 0-1 0 0,1 0 1 0 0,0-1 0 0 0,0 1 0 0 0,0-1 0 0 0,1 0-13 0 0,8 2 196 0 0,0-2 1 0 0,-1 0-1 0 0,2 0 0 0 0,-1-1 0 0 0,1-1 1 0 0,-1 0-1 0 0,1-2 0 0 0,0 1 0 0 0,1-2 0 0 0,-1 0 1 0 0,0 0-1 0 0,0-2 0 0 0,0 0 0 0 0,1 0 1 0 0,-1-2-1 0 0,-1 0 0 0 0,1 0 0 0 0,0-2 0 0 0,-1 0 1 0 0,0 0-1 0 0,0-1 0 0 0,0-1 0 0 0,4-3-196 0 0,466-281 1671 0 0,-391 258-2422 0 0,-102 48 799 0 0,0-10 83 0 0,-1-1 0 0 0,-1 1-1 0 0,1-2 1 0 0,0 0 0 0 0,-1 0-1 0 0,0-1 1 0 0,0 0 0 0 0,0-1-1 0 0,-9 1-130 0 0,-34 5 119 0 0,38-4-140 0 0,-1 1-1 0 0,0 1 0 0 0,1 0 0 0 0,0 1 1 0 0,1 1-1 0 0,-1 1 0 0 0,1 0 1 0 0,1 1-1 0 0,-1 0 0 0 0,2 1 0 0 0,-1 1 1 0 0,1 0-1 0 0,1 1 0 0 0,0 0 0 0 0,1 1 1 0 0,0 1-1 0 0,-8 12 22 0 0,16-22-12 0 0,1 1-1 0 0,-1-1 1 0 0,1 0 0 0 0,0 1 0 0 0,0-1-1 0 0,1 1 1 0 0,-1-1 0 0 0,1 1-1 0 0,0 0 1 0 0,0 0 0 0 0,1 0 0 0 0,-1-1-1 0 0,1 1 1 0 0,0 0 0 0 0,0 0-1 0 0,1 0 1 0 0,-1 0 0 0 0,1 0 0 0 0,0-1-1 0 0,1 1 1 0 0,-1 0 0 0 0,1-1-1 0 0,0 1 1 0 0,0-1 0 0 0,0 0 0 0 0,1 1-1 0 0,-1-1 1 0 0,1 0 0 0 0,0 0-1 0 0,0-1 1 0 0,1 1 0 0 0,-1-1 0 0 0,1 0-1 0 0,0 1 1 0 0,-1-1 0 0 0,1-1 0 0 0,1 1-1 0 0,0 0 13 0 0,5-1 46 0 0,0-1 1 0 0,1 0-1 0 0,-1 0 0 0 0,0-1 0 0 0,1 0 0 0 0,-1-1 1 0 0,0 0-1 0 0,1-1 0 0 0,-1 0 0 0 0,0-1 0 0 0,0 0 1 0 0,-1 0-1 0 0,1-1 0 0 0,-1 0 0 0 0,1-1 0 0 0,-1 0 1 0 0,-1 0-1 0 0,3-3-46 0 0,142-124 554 0 0,-25-29-441 0 0,-124 149-933 0 0,-22 32 59 0 0,13-13 722 0 0,-1-1 0 0 0,2 2 1 0 0,-1-1-1 0 0,1 0 1 0 0,0 1-1 0 0,0 0 0 0 0,1 0 1 0 0,0 0-1 0 0,0 0 1 0 0,1 0-1 0 0,0 1 0 0 0,1-1 1 0 0,0 1-1 0 0,0-1 1 0 0,1 1-1 0 0,0 0 0 0 0,0-1 1 0 0,2 7 38 0 0,-1-11 1 0 0,1 0 0 0 0,0 0 0 0 0,0 0 0 0 0,1-1 0 0 0,-1 1 0 0 0,1-1 0 0 0,0 1 0 0 0,0-1 0 0 0,0 0 0 0 0,0 0 0 0 0,0 0 1 0 0,1-1-1 0 0,-1 1 0 0 0,1-1 0 0 0,0 0 0 0 0,0 0 0 0 0,0 0 0 0 0,0 0 0 0 0,0-1 0 0 0,0 0 0 0 0,0 0 0 0 0,0 0 0 0 0,1 0 0 0 0,-1 0 0 0 0,0-1 0 0 0,0 0 1 0 0,2 0-2 0 0,7 0 58 0 0,-1 0 0 0 0,1 0 0 0 0,-1-1 0 0 0,1-1 0 0 0,-1 0 0 0 0,0-1 1 0 0,0 0-1 0 0,0-1 0 0 0,2-1-58 0 0,24-14 143 0 0,0-2 1 0 0,-1-1-1 0 0,-2-2 1 0 0,0-2-1 0 0,-2-1 1 0 0,-1-1-1 0 0,9-12-143 0 0,-27 26 42 0 0,-1 0 0 0 0,0-1 0 0 0,0-1 0 0 0,-2 0 0 0 0,0-1 0 0 0,0-1 0 0 0,-2 1 0 0 0,0-1-1 0 0,2-9-41 0 0,-2-65-188 0 0,-10 90 158 0 0,1 0 1 0 0,0-1-1 0 0,-1 1 0 0 0,1 0 0 0 0,-1 0 0 0 0,0-1 0 0 0,0 1 1 0 0,0 0-1 0 0,0 0 0 0 0,0 0 0 0 0,-1 0 0 0 0,1 0 0 0 0,0 1 0 0 0,-1-1 1 0 0,1 0-1 0 0,-1 1 0 0 0,0-1 0 0 0,0 1 0 0 0,1-1 0 0 0,-1 1 1 0 0,0 0-1 0 0,0 0 0 0 0,0 0 0 0 0,-1 0 0 0 0,1 0 0 0 0,0 0 1 0 0,0 1-1 0 0,0-1 0 0 0,-1 0 0 0 0,1 1 0 0 0,0 0 0 0 0,0 0 1 0 0,-1 0-1 0 0,1 0 0 0 0,0 0 0 0 0,-1 0 0 0 0,-1 1 30 0 0,-4 2-31 0 0,-1 1 0 0 0,1 0 0 0 0,-1 0 0 0 0,1 0 0 0 0,1 2 0 0 0,-1-1 0 0 0,1 1 0 0 0,0 0 0 0 0,0 0 0 0 0,0 0 0 0 0,1 1 0 0 0,0 0 0 0 0,0 1 0 0 0,1-1 0 0 0,0 1 0 0 0,0 0 0 0 0,1 1 0 0 0,0-1 0 0 0,1 1 0 0 0,0-1 0 0 0,-1 5 31 0 0,2-9 5 0 0,1 1-1 0 0,0-1 0 0 0,0 0 1 0 0,0 0-1 0 0,0 1 0 0 0,1-1 1 0 0,0 0-1 0 0,0 1 0 0 0,0-1 1 0 0,0 0-1 0 0,1 1 1 0 0,-1-1-1 0 0,1 0 0 0 0,0 0 1 0 0,1 0-1 0 0,-1 0 0 0 0,1 0 1 0 0,0 0-1 0 0,0 0 0 0 0,0 0 1 0 0,0 0-1 0 0,0-1 0 0 0,1 1 1 0 0,0-1-1 0 0,0 0 0 0 0,0 0 1 0 0,0 0-1 0 0,0 0 0 0 0,1 0 1 0 0,-1-1-1 0 0,2 2-4 0 0,107 51 284 0 0,-91-46-187 0 0,0 0 1 0 0,0 1-1 0 0,-1 1 0 0 0,-1 1 0 0 0,0 0 0 0 0,5 6-97 0 0,-18-12 54 0 0,0 1 1 0 0,0 0-1 0 0,-1 0 1 0 0,0 1-1 0 0,0-1 1 0 0,-1 1-1 0 0,0 0 0 0 0,0 0 1 0 0,-1 1-1 0 0,0-1 1 0 0,-1 1-1 0 0,1 0 1 0 0,-2 0-1 0 0,1-1 1 0 0,-1 1-1 0 0,-1 0 1 0 0,0 0-1 0 0,0 0 0 0 0,0 0 1 0 0,-2 8-55 0 0,2-10-90 0 0,6 6-1764 0 0,4-9-4303 0 0,-7-3 3860 0 0,5-1-8281 0 0</inkml:trace>
</inkml:ink>
</file>

<file path=ppt/ink/ink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6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279 619 3881 0 0,'0'0'1323'0'0,"0"0"-498"0"0,0 0-91 0 0,0 0 99 0 0,0 0 139 0 0,0 0 79 0 0,0 0-25 0 0,0 0-82 0 0,0 0-122 0 0,0 0-142 0 0,0 0-136 0 0,-32 3-99 0 0,-100 11-66 0 0,130-15-359 0 0,0 1 0 0 0,-1 0 1 0 0,1 0-1 0 0,-1 0 0 0 0,1 0 0 0 0,0 0 0 0 0,-1 1 0 0 0,1-1 1 0 0,0 0-1 0 0,-1 1 0 0 0,1 0 0 0 0,0 0 0 0 0,-1 0 0 0 0,1 0 1 0 0,0 0-1 0 0,0 0 0 0 0,0 0 0 0 0,0 1 0 0 0,0-1 0 0 0,0 1 1 0 0,0-1-1 0 0,1 1 0 0 0,-1 0 0 0 0,1 0 0 0 0,-1 0 0 0 0,0 1-20 0 0,-3 6 110 0 0,-5 3 57 0 0,6-8-131 0 0,0 0 0 0 0,0 0 0 0 0,1 0 0 0 0,-1 1 1 0 0,1-1-1 0 0,0 1 0 0 0,1 0 0 0 0,-1 0 1 0 0,1 0-1 0 0,0 0 0 0 0,0 1 0 0 0,1-1 0 0 0,-1 0 1 0 0,1 1-1 0 0,0-1 0 0 0,1 1 0 0 0,-1 3-36 0 0,1-5 25 0 0,0 1 0 0 0,0-1 0 0 0,0 0-1 0 0,1 0 1 0 0,-1 1 0 0 0,1-1 0 0 0,0 0-1 0 0,0 0 1 0 0,1 0 0 0 0,-1 0 0 0 0,1 0-1 0 0,0 0 1 0 0,0 0 0 0 0,0 0 0 0 0,1-1-1 0 0,-1 1 1 0 0,1-1 0 0 0,0 0-1 0 0,0 1 1 0 0,0-1 0 0 0,0-1 0 0 0,0 1-1 0 0,1 0 1 0 0,0-1 0 0 0,-1 0 0 0 0,1 1-1 0 0,0-2 1 0 0,0 1 0 0 0,2 0-25 0 0,109 5 2207 0 0,-97-13-2013 0 0,0 0 0 0 0,0-1 1 0 0,-1 0-1 0 0,0-2 0 0 0,0 0 0 0 0,-1 0 0 0 0,0-2 0 0 0,-1 0 1 0 0,8-9-195 0 0,-17 16 24 0 0,135-102 363 0 0,-139 106-402 0 0,0 0 0 0 0,-1 1 0 0 0,1-1 0 0 0,0 0 0 0 0,0 1 0 0 0,0-1-1 0 0,0 1 1 0 0,-1 0 0 0 0,1-1 0 0 0,0 1 0 0 0,-1 0 0 0 0,1 0 0 0 0,-1 0 0 0 0,1 0 0 0 0,-1 0 0 0 0,1 1-1 0 0,-1-1 1 0 0,0 0 0 0 0,1 1 0 0 0,-1-1 0 0 0,0 1 0 0 0,0-1 0 0 0,0 1 0 0 0,0-1 0 0 0,0 1 0 0 0,-1 0-1 0 0,1 0 1 0 0,0-1 0 0 0,-1 1 0 0 0,1 0 0 0 0,-1 0 0 0 0,0 0 0 0 0,1 0 0 0 0,-1-1 0 0 0,0 1 0 0 0,0 0-1 0 0,0 0 1 0 0,-1 0 0 0 0,1 0 0 0 0,0 0 0 0 0,-1-1 0 0 0,1 1 0 0 0,-1 0 0 0 0,0 1 15 0 0,4 17 7 0 0,-1-10-37 0 0,1 0 0 0 0,0-1 0 0 0,1 1 0 0 0,0-1 0 0 0,0 1 0 0 0,1-1 0 0 0,0 0 1 0 0,1-1-1 0 0,0 1 0 0 0,0-1 0 0 0,1 0 0 0 0,6 5 30 0 0,26 11-2988 0 0,9-16-4182 0 0,-34-8 2462 0 0,-5 0-369 0 0</inkml:trace>
  <inkml:trace contextRef="#ctx0" brushRef="#br0" timeOffset="428">1402 0 9370 0 0,'0'0'541'0'0,"0"0"-202"0"0,0 0-24 0 0,0 0 121 0 0,0 0 92 0 0,0 0 55 0 0,0 0 74 0 0,0 0 89 0 0,0 0 89 0 0,0 0 49 0 0,0 0-44 0 0,0 0-90 0 0,4 19-84 0 0,11 62-93 0 0,-11 155 1112 0 0,1 198-1301 0 0,-14-310 168 0 0,5-75-1461 0 0,2-16-3336 0 0,-1-80-8748 0 0,2 39 10456 0 0</inkml:trace>
  <inkml:trace contextRef="#ctx0" brushRef="#br0" timeOffset="676.599">1021 508 11162 0 0,'0'0'537'0'0,"0"0"-111"0"0,0 0 218 0 0,0 0 301 0 0,0 0 175 0 0,0 0 3 0 0,33-3-112 0 0,105-10-126 0 0,268-33 1841 0 0,-369 45-2773 0 0,163 12-3941 0 0,-156-5-506 0 0,-17-3-2190 0 0,-13 0 1318 0 0</inkml:trace>
  <inkml:trace contextRef="#ctx0" brushRef="#br0" timeOffset="838.398">2021 637 2264 0 0,'0'0'1897'0'0,"0"0"-1057"0"0,0 0-8 0 0,0 0-32 0 0,0 0-143 0 0,0 0-169 0 0,0 0-128 0 0,-20 195-152 0 0,20-173-112 0 0,0-3-120 0 0,3-5-144 0 0,-1 1-232 0 0,0-4-457 0 0,3-3-1111 0 0,-5-1-3057 0 0</inkml:trace>
  <inkml:trace contextRef="#ctx0" brushRef="#br0" timeOffset="1020.018">1912 195 16179 0 0,'0'0'601'0'0,"0"0"-433"0"0,0 0-224 0 0,0 0-176 0 0,0 0-273 0 0,0 0-87 0 0,0 0-16 0 0,0 0 56 0 0,0 0 88 0 0,0 0-152 0 0,0 0-400 0 0,0 0-705 0 0,0 0-1295 0 0,0 0-1489 0 0,92 140 1440 0 0</inkml:trace>
  <inkml:trace contextRef="#ctx0" brushRef="#br0" timeOffset="1707.041">2244 910 8610 0 0,'0'0'1363'0'0,"0"0"-167"0"0,0 0 28 0 0,0 0 71 0 0,0 0-1 0 0,0 0-45 0 0,0 0-119 0 0,0 0-199 0 0,0 0-224 0 0,2-35-186 0 0,9-111-165 0 0,13 40 35 0 0,-13 83-338 0 0,-7 10-30 0 0,2 1 0 0 0,-1-1 0 0 0,2 1 0 0 0,0 0 0 0 0,0 0 0 0 0,1 1 0 0 0,0 0 0 0 0,1 0 0 0 0,0 1 0 0 0,11-9-23 0 0,-19 18-20 0 0,-1 1 0 0 0,1-1 0 0 0,0 0 0 0 0,-1 1 0 0 0,1-1 0 0 0,0 1 0 0 0,0-1 0 0 0,-1 1 0 0 0,1-1 0 0 0,0 1 0 0 0,0 0 0 0 0,0-1 0 0 0,0 1 0 0 0,0 0 0 0 0,-1 0 0 0 0,1-1 0 0 0,0 1 0 0 0,0 0 0 0 0,0 0 0 0 0,0 0 0 0 0,0 0 0 0 0,0 0 0 0 0,0 0 0 0 0,0 1 0 0 0,0-1 0 0 0,0 0 0 0 0,-1 0 1 0 0,1 1-1 0 0,0-1 0 0 0,0 0 0 0 0,0 1 0 0 0,0-1 0 0 0,-1 1 0 0 0,1-1 0 0 0,0 1 0 0 0,0 0 0 0 0,-1-1 0 0 0,1 1 0 0 0,0 0 0 0 0,-1-1 0 0 0,1 1 0 0 0,-1 0 0 0 0,1 0 0 0 0,-1-1 0 0 0,1 1 0 0 0,-1 0 0 0 0,0 0 0 0 0,1 0 0 0 0,-1 0 0 0 0,0 0 0 0 0,0 0 0 0 0,0-1 0 0 0,1 1 20 0 0,6 57-392 0 0,-7-56 433 0 0,-1 39 46 0 0,0-33-78 0 0,0 0 1 0 0,0 0-1 0 0,1 0 1 0 0,0-1-1 0 0,1 1 1 0 0,-1 0-1 0 0,2 0 1 0 0,-1 0-1 0 0,1-1 1 0 0,0 1-1 0 0,0-1 1 0 0,1 1-1 0 0,0-1 1 0 0,0 0-1 0 0,4 5-9 0 0,-5-10 29 0 0,0-1 0 0 0,0 1-1 0 0,0 0 1 0 0,0-1-1 0 0,0 1 1 0 0,0-1 0 0 0,1 0-1 0 0,-1 0 1 0 0,0 0-1 0 0,1 0 1 0 0,-1 0 0 0 0,1 0-1 0 0,0-1 1 0 0,-1 1-1 0 0,1-1 1 0 0,-1 0-1 0 0,1 0 1 0 0,0 0 0 0 0,-1 0-1 0 0,1 0 1 0 0,-1 0-1 0 0,1-1 1 0 0,0 1 0 0 0,-1-1-1 0 0,1 0 1 0 0,-1 0-1 0 0,1 0 1 0 0,-1 0-1 0 0,0 0 1 0 0,1-1-29 0 0,67-46 620 0 0,-68 47-621 0 0,131-99 380 0 0,-131 101-390 0 0,0-1 0 0 0,0 1 0 0 0,0-1 0 0 0,0 1 1 0 0,0 0-1 0 0,0-1 0 0 0,-1 1 0 0 0,1 0 0 0 0,0 0 1 0 0,0 0-1 0 0,-1 0 0 0 0,1 1 0 0 0,-1-1 1 0 0,1 0-1 0 0,-1 1 0 0 0,0-1 0 0 0,1 1 0 0 0,-1 0 1 0 0,0-1-1 0 0,0 1 0 0 0,0 0 0 0 0,0 0 0 0 0,0-1 1 0 0,-1 1-1 0 0,1 0 0 0 0,0 0 0 0 0,-1 0 1 0 0,1 0-1 0 0,-1 0 0 0 0,0 0 0 0 0,0 0 0 0 0,0 0 1 0 0,0 0-1 0 0,0 0 0 0 0,0 0 0 0 0,0 0 0 0 0,-1 0 1 0 0,1 0-1 0 0,-1 0 0 0 0,1 0 0 0 0,-2 1 11 0 0,6 26-138 0 0,24 4-1756 0 0,48-25-11303 0 0,-42-7 8724 0 0,-5 3 3393 0 0,30 29 1579 0 0,-53-29 541 0 0,0 0 1 0 0,-1 0 0 0 0,1 0 0 0 0,1-1-1 0 0,-1 0 1 0 0,1 0 0 0 0,-1 0 0 0 0,1-1-1 0 0,0 0 1 0 0,0 0 0 0 0,-1-1 0 0 0,1 0-1 0 0,4 0-1040 0 0,65-24 4598 0 0,22-56-2741 0 0,-89 71-1632 0 0,7-6-121 0 0,-1-1 0 0 0,0-1-1 0 0,-1 0 1 0 0,-1 0-1 0 0,0-2 1 0 0,-1 1-1 0 0,-1-2 1 0 0,-1 1-1 0 0,0-1 1 0 0,-2-1-1 0 0,2-5-103 0 0,-9 23-15 0 0,0-1 0 0 0,0 1-1 0 0,0-1 1 0 0,0 1 0 0 0,-1-1-1 0 0,1 1 1 0 0,-1-1 0 0 0,0 1-1 0 0,1-1 1 0 0,-1 0 0 0 0,0 1-1 0 0,0-1 1 0 0,-1 1 0 0 0,1-1-1 0 0,-1 0 1 0 0,1 1 0 0 0,-1-1-1 0 0,0 1 1 0 0,0-1 0 0 0,0 1-1 0 0,0 0 1 0 0,0-1 0 0 0,0 1-1 0 0,-1 0 1 0 0,1 0 0 0 0,-1 0-1 0 0,1 0 1 0 0,-1 0 0 0 0,0 0-1 0 0,0 0 1 0 0,0 1 0 0 0,-1-1 15 0 0,-6 2-62 0 0,0 0 1 0 0,-1 1-1 0 0,1 0 1 0 0,0 0 0 0 0,0 1-1 0 0,0 0 1 0 0,0 1 0 0 0,0 0-1 0 0,0 1 1 0 0,1 0-1 0 0,0 0 1 0 0,-1 0 0 0 0,1 1-1 0 0,1 1 1 0 0,-1-1 0 0 0,1 1-1 0 0,0 0 1 0 0,1 1-1 0 0,-4 3 62 0 0,-1 3-46 0 0,0-1 0 0 0,0 2-1 0 0,1-1 1 0 0,1 2 0 0 0,1-1-1 0 0,0 1 1 0 0,0 0 0 0 0,2 1-1 0 0,0 0 1 0 0,-2 9 46 0 0,5-18-52 0 0,1 0 1 0 0,1 0-1 0 0,-1 0 0 0 0,1 1 1 0 0,0-1-1 0 0,0 0 0 0 0,1 1 1 0 0,0-1-1 0 0,1 0 0 0 0,-1 1 1 0 0,2-1-1 0 0,-1 0 0 0 0,1 0 1 0 0,0 0-1 0 0,0 0 0 0 0,1 0 1 0 0,-1 0-1 0 0,2 0 0 0 0,-1-1 1 0 0,1 0-1 0 0,0 0 0 0 0,0 0 1 0 0,1 0-1 0 0,0 0 0 0 0,0-1 1 0 0,0 0-1 0 0,5 4 52 0 0,0-3-382 0 0,0 1 0 0 0,0-2 0 0 0,0 1 0 0 0,1-1 0 0 0,0-1 0 0 0,0 0 0 0 0,1-1 0 0 0,-1 0 0 0 0,6 0 382 0 0,66 3-10108 0 0,-67-6 5322 0 0</inkml:trace>
  <inkml:trace contextRef="#ctx0" brushRef="#br0" timeOffset="2485.751">1958 652 0 0 0,'0'0'399'0'0,"0"0"402"0"0,0 0 205 0 0,0 0 77 0 0,0 0-4 0 0,0 0-86 0 0,3-2-87 0 0,6-5-57 0 0,-6 5-67 0 0,-3 2-50 0 0,0 0-41 0 0,0 0-86 0 0,0 0-85 0 0,0 0-113 0 0,0 0-123 0 0,0 0-101 0 0,18 3 1496 0 0,-12 15-1129 0 0,-2 1 1 0 0,0-1 0 0 0,-1 1-1 0 0,-1-1 1 0 0,-1 1 0 0 0,-1 0-1 0 0,0-1 1 0 0,-1 1 0 0 0,-3 13-551 0 0,3-16 98 0 0,-7 85-108 0 0,8-100-283 0 0,9 1-3419 0 0,2 0-4882 0 0,-7-2 3150 0 0</inkml:trace>
</inkml:ink>
</file>

<file path=ppt/ink/ink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5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255 483 0 0 0,'0'0'788'0'0,"0"0"532"0"0,0 0 287 0 0,0 0 98 0 0,0 0-51 0 0,0 0-110 0 0,32-4-177 0 0,96-14-192 0 0,-124 18-1095 0 0,0-1 0 0 0,-1 1 0 0 0,1-1 0 0 0,-1 0 0 0 0,1 0 0 0 0,-1 0 0 0 0,0 0 0 0 0,1-1 0 0 0,-1 1 0 0 0,0-1 0 0 0,0 0 0 0 0,0 0 0 0 0,0 0 0 0 0,0 0 0 0 0,0 0 0 0 0,-1-1 0 0 0,1 0 0 0 0,-1 1 0 0 0,2-3-80 0 0,4-6 365 0 0,21-21 139 0 0,-2-2-1 0 0,-1-1 0 0 0,-2-1 0 0 0,-1-1 1 0 0,-2-1-1 0 0,4-13-503 0 0,-20 40 2 0 0,0-1 0 0 0,-1 1 0 0 0,0-1-1 0 0,-1 0 1 0 0,0-1 0 0 0,-1 1 0 0 0,0 0 0 0 0,-1-1 0 0 0,0-8-2 0 0,-2 19-30 0 0,0 1 0 0 0,1-1 0 0 0,-1 1 0 0 0,0 0 0 0 0,0-1-1 0 0,0 1 1 0 0,0 0 0 0 0,0 0 0 0 0,0 0 0 0 0,0 0 0 0 0,0 0 0 0 0,0 0 0 0 0,0 0 0 0 0,-1 0 0 0 0,1 0-1 0 0,0 0 1 0 0,-1 1 0 0 0,1-1 0 0 0,-1 0 0 0 0,1 1 0 0 0,-1-1 0 0 0,1 1 0 0 0,-1 0 0 0 0,1 0 0 0 0,-1-1-1 0 0,1 1 1 0 0,-1 0 0 0 0,1 0 0 0 0,-1 0 0 0 0,1 1 0 0 0,-1-1 0 0 0,1 0 0 0 0,-1 0 0 0 0,1 1 0 0 0,-1-1-1 0 0,1 1 1 0 0,-1 0 0 0 0,1-1 0 0 0,0 1 0 0 0,-1 0 0 0 0,1 0 0 0 0,0-1 0 0 0,0 1 0 0 0,-1 0 0 0 0,1 1-1 0 0,0-1 1 0 0,0 0 0 0 0,0 0 0 0 0,0 1 30 0 0,-11 16 3 0 0,2 0 0 0 0,0 1-1 0 0,1 0 1 0 0,1 1 0 0 0,0 0 0 0 0,2 0-1 0 0,1 1 1 0 0,0-1 0 0 0,1 1 0 0 0,2 0 0 0 0,0 1-1 0 0,1-1 1 0 0,1 0 0 0 0,1 3-3 0 0,11 708 561 0 0,-10-685-583 0 0,-9 230-72 0 0,6-259 22 0 0,-1 1 0 0 0,-1-1 0 0 0,-1 0-1 0 0,0 0 1 0 0,-1-1 0 0 0,-1 0 0 0 0,-1 0-1 0 0,0 0 1 0 0,-1 0 0 0 0,-1-1 0 0 0,0-1-1 0 0,-1 1 1 0 0,-1-2 0 0 0,-1 1 0 0 0,0-2-1 0 0,0 1 1 0 0,-1-2 0 0 0,-14 11 72 0 0,18-17-217 0 0,0-1 0 0 0,0 1 0 0 0,-1-2 1 0 0,0 1-1 0 0,0-1 0 0 0,0-1 0 0 0,0 0 0 0 0,0 0 0 0 0,-1-1 0 0 0,1-1 1 0 0,-1 1-1 0 0,1-2 0 0 0,-1 1 0 0 0,0-1 0 0 0,0-1 0 0 0,1 0 0 0 0,-1-1 1 0 0,1 0-1 0 0,-1 0 0 0 0,1-1 0 0 0,0-1 0 0 0,0 0 0 0 0,0 0 0 0 0,1 0 1 0 0,-1-2-1 0 0,1 1 0 0 0,0-1 0 0 0,1 0 0 0 0,-1-1 0 0 0,1 0 0 0 0,0 0 1 0 0,1-1-1 0 0,-2-2 217 0 0,2 0 205 0 0,0 1 1 0 0,0-1-1 0 0,1 0 0 0 0,1-1 1 0 0,-1 1-1 0 0,2-1 0 0 0,0 0 1 0 0,0 0-1 0 0,1-1 1 0 0,0 1-1 0 0,1-1 0 0 0,0 1 1 0 0,1-1-1 0 0,0 0 0 0 0,1 0 1 0 0,0 1-1 0 0,1-1 1 0 0,0 0-1 0 0,1 0 0 0 0,1 1 1 0 0,0-1-1 0 0,0 1 0 0 0,1 0 1 0 0,0 0-1 0 0,1 0 1 0 0,0 1-1 0 0,6-8-205 0 0,19-23 552 0 0,2 2-1 0 0,2 1 1 0 0,2 1 0 0 0,1 3-1 0 0,2 0 1 0 0,1 3 0 0 0,1 1-1 0 0,1 2 1 0 0,29-12-552 0 0,-18 9-28 0 0,1 2-1 0 0,1 3 1 0 0,1 2 0 0 0,9 1 28 0 0,-32 16-2355 0 0,-22 6-1510 0 0,0 1-3856 0 0,-7 0 4630 0 0</inkml:trace>
  <inkml:trace contextRef="#ctx0" brushRef="#br0" timeOffset="319.997">1163 675 7914 0 0,'0'0'1044'0'0,"0"0"55"0"0,0 0 50 0 0,0 0 46 0 0,0 0-41 0 0,-35 19-83 0 0,-110 62-76 0 0,71-22 324 0 0,64-45-1026 0 0,3-5-184 0 0,0 1 0 0 0,0 0 0 0 0,1 0 0 0 0,1 0 0 0 0,-1 1 0 0 0,2 0 0 0 0,0 0 0 0 0,0 0 0 0 0,1 1 0 0 0,0-1 0 0 0,1 1 0 0 0,0 0 0 0 0,1-1 0 0 0,0 1 0 0 0,1 0 0 0 0,1 7-109 0 0,0-14 62 0 0,1 0-1 0 0,1 0 1 0 0,-1 0-1 0 0,1 0 0 0 0,0-1 1 0 0,0 1-1 0 0,0-1 0 0 0,1 0 1 0 0,-1 0-1 0 0,1 0 1 0 0,0-1-1 0 0,0 1 0 0 0,0-1 1 0 0,1 0-1 0 0,-1 0 0 0 0,1 0 1 0 0,0-1-1 0 0,-1 1 1 0 0,1-1-1 0 0,0 0 0 0 0,1-1 1 0 0,-1 1-1 0 0,0-1 0 0 0,0 0 1 0 0,1-1-1 0 0,-1 1 1 0 0,0-1-1 0 0,1 0 0 0 0,-1 0 1 0 0,1 0-1 0 0,-1-1 1 0 0,0 0-1 0 0,0 0 0 0 0,1-1 1 0 0,-1 1-1 0 0,0-1 0 0 0,0 0 1 0 0,0 0-1 0 0,-1-1 1 0 0,2 0-62 0 0,8-8 89 0 0,0-1 1 0 0,-1 0 0 0 0,-1-1 0 0 0,0 0-1 0 0,0-1 1 0 0,-2 0 0 0 0,1-1 0 0 0,-2 0-1 0 0,0 0 1 0 0,-1-1 0 0 0,-1-1 0 0 0,0 1-1 0 0,-1-1 1 0 0,-1 0 0 0 0,0 0 0 0 0,-2-1-1 0 0,0 0 1 0 0,0 1 0 0 0,-2-1 0 0 0,0 0 0 0 0,-2 0-1 0 0,0 0 1 0 0,0-1-90 0 0,0 15-162 0 0,0 0 0 0 0,0 0 0 0 0,0 0 0 0 0,-1 0 1 0 0,1 0-1 0 0,-1 0 0 0 0,0 0 0 0 0,0 1 0 0 0,0-1 0 0 0,-1 1 0 0 0,1-1 0 0 0,-1 1 0 0 0,0 0 1 0 0,0 0-1 0 0,0 0 0 0 0,0 0 0 0 0,0 1 0 0 0,-1-1 0 0 0,1 1 0 0 0,-1 0 0 0 0,0 0 0 0 0,-2-1 162 0 0,3 2-411 0 0,1 0-1 0 0,0 0 0 0 0,-1 0 0 0 0,1 1 1 0 0,-1-1-1 0 0,1 1 0 0 0,-1 0 0 0 0,1 0 0 0 0,-1 0 1 0 0,1 0-1 0 0,-1 0 0 0 0,1 0 0 0 0,-1 1 0 0 0,1-1 1 0 0,0 1-1 0 0,-1 0 0 0 0,1 0 0 0 0,-1 0 0 0 0,1 0 1 0 0,0 0-1 0 0,0 0 0 0 0,0 0 0 0 0,0 1 1 0 0,0-1-1 0 0,-1 2 412 0 0,-25 27-8778 0 0,19-21 7915 0 0</inkml:trace>
  <inkml:trace contextRef="#ctx0" brushRef="#br0" timeOffset="585.96">1294 1069 0 0 0,'0'0'600'0'0,"0"0"668"0"0,0 0 289 0 0,0 0 83 0 0,0 0-29 0 0,0 0-65 0 0,0 0-18 0 0,0 0 54 0 0,0 0 50 0 0,0 0 0 0 0,0 0-99 0 0,0 0-240 0 0,0 0-304 0 0,11-2-285 0 0,36-6-191 0 0,-45 7-460 0 0,0-1 0 0 0,0 0 0 0 0,-1 0 0 0 0,1 1 0 0 0,0-1 0 0 0,-1 0 0 0 0,0-1 0 0 0,1 1 0 0 0,-1 0 0 0 0,0 0 0 0 0,0-1 0 0 0,0 1 0 0 0,0 0 0 0 0,-1-1-1 0 0,1 1 1 0 0,-1-1 0 0 0,1 1 0 0 0,-1-1 0 0 0,0 1 0 0 0,0-1 0 0 0,0 1 0 0 0,0-2-53 0 0,0-5 169 0 0,4-18 24 0 0,0 0 0 0 0,2 0-1 0 0,1 1 1 0 0,0 0 0 0 0,2 0 0 0 0,2 1 0 0 0,0 0 0 0 0,1 1 0 0 0,1 0 0 0 0,2 1 0 0 0,4-4-193 0 0,-15 22-57 0 0,1 0 1 0 0,-1 0-1 0 0,1 1 1 0 0,0 0-1 0 0,0 0 1 0 0,0 0-1 0 0,1 1 1 0 0,-1 0-1 0 0,1 0 1 0 0,0 0-1 0 0,0 1 1 0 0,0 0-1 0 0,0 0 1 0 0,4-1 56 0 0,51 16-8053 0 0,-49-6 2444 0 0,-5-2-3022 0 0</inkml:trace>
</inkml:ink>
</file>

<file path=ppt/ink/ink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5.2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1 19908 0 0,'0'0'947'0'0,"0"0"-91"0"0,0 0-164 0 0,0 0-38 0 0,0 0-7 0 0,0 0-103 0 0,0 0-125 0 0,0 0-126 0 0,0 0-146 0 0,0 0-87 0 0,0 0-79 0 0,0 0-58 0 0,0 0-39 0 0,-3 0-18 0 0,3 0 9 0 0,0 0 0 0 0,0 0 0 0 0,0 0 0 0 0,0 1-1 0 0,0-1 1 0 0,0 0 0 0 0,0 0 0 0 0,0 1 125 0 0,16 0-3046 0 0,-3-1-4665 0 0,-6 0-3608 0 0</inkml:trace>
</inkml:ink>
</file>

<file path=ppt/ink/ink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3.9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243 247 1816 0 0,'0'0'494'0'0,"0"0"-385"0"0,0 0-150 0 0,0 0 129 0 0,0 0 265 0 0,0 0 245 0 0,0 0 143 0 0,0 0 45 0 0,0 0-3 0 0,0 0-5 0 0,0 0 39 0 0,2 6 45 0 0,0 1-536 0 0,0 0-1 0 0,0 1 0 0 0,-1-1 0 0 0,0 1 0 0 0,-1-1 1 0 0,1 1-1 0 0,-1-1 0 0 0,-1 1 0 0 0,1-1 1 0 0,-1 1-1 0 0,-1-1 0 0 0,0 1 0 0 0,0-1 0 0 0,-2 5-325 0 0,-15 31 280 0 0,-3-2 0 0 0,-1 0-1 0 0,-2-2 1 0 0,-1 0 0 0 0,-3-2-1 0 0,0-1 1 0 0,-5 0-280 0 0,30-31 28 0 0,1-3-15 0 0,1 0-1 0 0,0 0 1 0 0,-1 0-1 0 0,1 1 0 0 0,0-1 1 0 0,0 1-1 0 0,0 0 0 0 0,0-1 1 0 0,1 1-1 0 0,-1 0 0 0 0,1 0 1 0 0,0 0-1 0 0,-1 0 1 0 0,1 0-1 0 0,1 0 0 0 0,-1 0 1 0 0,0 1-1 0 0,1-1 0 0 0,0 0 1 0 0,-1 0-1 0 0,1 1-12 0 0,43 17 272 0 0,-7-12 31 0 0,2-1 0 0 0,-1-2-1 0 0,1-2 1 0 0,0-1 0 0 0,0-3 0 0 0,0 0-1 0 0,12-4-302 0 0,74-25 721 0 0,-123 27-631 0 0,0 0 1 0 0,0 0 0 0 0,0 0 0 0 0,0 0 0 0 0,0 0 0 0 0,0 0-1 0 0,0 0 1 0 0,0 0 0 0 0,-1 0 0 0 0,1 0 0 0 0,-1 0 0 0 0,0 0-1 0 0,0-1 1 0 0,0 1 0 0 0,0 0 0 0 0,0 0 0 0 0,0 0 0 0 0,0-1-1 0 0,-1 1 1 0 0,1 0 0 0 0,-1 0 0 0 0,0 0 0 0 0,1 0 0 0 0,-1 0-1 0 0,0 0 1 0 0,0 0 0 0 0,0 0 0 0 0,-1 0 0 0 0,1 0 0 0 0,0 1-1 0 0,-1-1 1 0 0,0-1-91 0 0,-4-10 138 0 0,-153-347 601 0 0,127 289-1100 0 0,32 69-1498 0 0,7 3-10950 0 0,-5 0 12920 0 0,4-1-7071 0 0</inkml:trace>
  <inkml:trace contextRef="#ctx0" brushRef="#br0" timeOffset="469.807">1057 0 10658 0 0,'0'0'304'0'0,"0"0"-168"0"0,0 0-40 0 0,0 0 155 0 0,0 0 191 0 0,0 0 115 0 0,0 0 23 0 0,0 0-16 0 0,0 0-30 0 0,0 0-9 0 0,0 0 13 0 0,0 0-9 0 0,0 0-4 0 0,2 17 14 0 0,9 54-7 0 0,-21 45 858 0 0,2-84-1163 0 0,-42 140 376 0 0,-9 53-341 0 0,57-221-240 0 0,0 0-1 0 0,1 0 1 0 0,0 0 0 0 0,0-1-1 0 0,0 2 1 0 0,0-1-1 0 0,1 0 1 0 0,0 0 0 0 0,-1 0-1 0 0,2 0 1 0 0,-1 0-1 0 0,0 0 1 0 0,1 0 0 0 0,0 0-1 0 0,-1 0 1 0 0,2 0 0 0 0,-1 0-1 0 0,0 0 1 0 0,1 0-1 0 0,0 0 1 0 0,0-1 0 0 0,0 1-1 0 0,0-1 1 0 0,0 1-1 0 0,1-1 1 0 0,0 0 0 0 0,0 0-1 0 0,-1 0 1 0 0,2 0-1 0 0,-1-1 1 0 0,0 1 0 0 0,0-1-1 0 0,1 0 1 0 0,0 0-1 0 0,-1 0 1 0 0,1 0 0 0 0,0-1-1 0 0,0 1 1 0 0,0-1-1 0 0,2 0-21 0 0,91-12 1269 0 0,10-43-490 0 0,-94 24-1499 0 0,-13 5-2516 0 0,-4 6-2309 0 0,-3 4-3436 0 0,1 11 4759 0 0</inkml:trace>
  <inkml:trace contextRef="#ctx0" brushRef="#br0" timeOffset="716.428">663 369 5921 0 0,'0'0'1414'0'0,"0"0"-930"0"0,0 0-113 0 0,0 0 410 0 0,0 0 377 0 0,0 0 178 0 0,0 0-37 0 0,0 0-163 0 0,0 0-182 0 0,35-2-178 0 0,114-3-175 0 0,179-16 618 0 0,-251 14-4390 0 0,3 1-3982 0 0,-59 2 27 0 0</inkml:trace>
</inkml:ink>
</file>

<file path=ppt/ink/ink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0:00.4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4237 199 12371 0 0,'0'0'646'0'0,"0"0"28"0"0,0 0 282 0 0,0 0 198 0 0,0 0-37 0 0,0 0-157 0 0,0 0-177 0 0,0 0-168 0 0,0 0-108 0 0,0 0-87 0 0,0 0-93 0 0,-3 35-78 0 0,-7 107-90 0 0,-5-14 30 0 0,4-40-270 0 0,-3 49-476 0 0,10-46-3068 0 0,10-79-2066 0 0,0-11-545 0 0,-4-1 1299 0 0</inkml:trace>
  <inkml:trace contextRef="#ctx0" brushRef="#br0" timeOffset="336.217">4292 814 0 0 0,'0'0'1463'0'0,"0"0"228"0"0,0 0 267 0 0,0 0 293 0 0,0 0 135 0 0,0 0-216 0 0,0 0-239 0 0,0 0-250 0 0,32 5-275 0 0,100 13-254 0 0,-61-24 268 0 0,-59 0-1142 0 0,4 0-45 0 0,0-1 0 0 0,-1 0 0 0 0,0-1 0 0 0,-1-1 0 0 0,1 0 0 0 0,-2-1 0 0 0,1-1 0 0 0,-1 0 0 0 0,-1 0 0 0 0,0-1 0 0 0,-1-1 0 0 0,1-2-233 0 0,-9 11-3 0 0,-1-1-1 0 0,0 0 0 0 0,0 0 0 0 0,0 0 0 0 0,0 0 1 0 0,-1 0-1 0 0,0 0 0 0 0,0 0 0 0 0,0 0 0 0 0,-1-1 1 0 0,1 1-1 0 0,-2 0 0 0 0,1-1 0 0 0,-1-3 4 0 0,-2 6-141 0 0,1 1 0 0 0,-1-1-1 0 0,-1 1 1 0 0,1 0 0 0 0,0 0-1 0 0,0 0 1 0 0,-1 1 0 0 0,1-1-1 0 0,-1 1 1 0 0,0-1 0 0 0,1 1-1 0 0,-1 1 1 0 0,0-1 0 0 0,1 0-1 0 0,-1 1 1 0 0,0 0 0 0 0,0 0-1 0 0,0 0 1 0 0,0 0 0 0 0,1 0 0 0 0,-1 1-1 0 0,0 0 1 0 0,0 0 0 0 0,1 0-1 0 0,-1 0 1 0 0,1 0 0 0 0,-1 1-1 0 0,-2 1 142 0 0,-8 2-142 0 0,-1 1-1 0 0,1 0 1 0 0,0 1-1 0 0,1 0 0 0 0,-1 1 1 0 0,1 1-1 0 0,1 0 1 0 0,0 1-1 0 0,0 0 1 0 0,1 1-1 0 0,0 0 1 0 0,1 1-1 0 0,1 0 0 0 0,-1 1 1 0 0,2 0-1 0 0,0 0 1 0 0,1 1-1 0 0,0 0 1 0 0,1 0-1 0 0,-3 8 143 0 0,8-18-159 0 0,0-1 1 0 0,0 1-1 0 0,1 0 1 0 0,-1 0-1 0 0,1 0 0 0 0,0 1 1 0 0,0-1-1 0 0,0 0 1 0 0,0 0-1 0 0,1 0 0 0 0,-1 0 1 0 0,1 0-1 0 0,0 0 0 0 0,1-1 1 0 0,-1 1-1 0 0,1 0 1 0 0,-1 0-1 0 0,1-1 0 0 0,0 1 1 0 0,0-1-1 0 0,3 3 159 0 0,46 29-5462 0 0,-33-27 1946 0 0,-4-1 103 0 0</inkml:trace>
  <inkml:trace contextRef="#ctx0" brushRef="#br0" timeOffset="-2020.315">1516 229 0 0 0,'0'0'381'0'0,"0"0"929"0"0,0 0 260 0 0,0 0-51 0 0,0 0-75 0 0,0 0-65 0 0,0 0-80 0 0,10-6 827 0 0,-7 4 2060 0 0,-26-21 699 0 0,-40 17-4587 0 0,57 6-237 0 0,-31 4-169 0 0,1 2 0 0 0,-1 1 0 0 0,2 2 0 0 0,-1 2 0 0 0,1 1 0 0 0,1 1 0 0 0,0 2 0 0 0,1 2 0 0 0,0 0-1 0 0,-23 19 109 0 0,-14 19-424 0 0,69-53 400 0 0,0-1 0 0 0,1 0 0 0 0,-1 0 0 0 0,1 1 0 0 0,-1-1 0 0 0,1 0 0 0 0,-1 1 0 0 0,1-1 0 0 0,-1 0 0 0 0,1 1 0 0 0,0-1 0 0 0,0 1 0 0 0,0-1 0 0 0,0 1 0 0 0,0-1 0 0 0,0 0 0 0 0,0 1 0 0 0,1-1 0 0 0,-1 1 0 0 0,0-1 0 0 0,1 0 0 0 0,-1 1 0 0 0,1-1 0 0 0,0 0-1 0 0,-1 0 1 0 0,1 1 0 0 0,0-1 0 0 0,0 0 0 0 0,-1 0 0 0 0,1 0 0 0 0,0 0 0 0 0,0 0 0 0 0,0 0 0 0 0,1 0 0 0 0,-1 0 0 0 0,0 0 0 0 0,0-1 0 0 0,0 1 0 0 0,1 0 0 0 0,-1-1 0 0 0,0 1 0 0 0,1-1 0 0 0,-1 1 0 0 0,0-1 0 0 0,2 1 24 0 0,64 13 95 0 0,130-24 385 0 0,-162 10-551 0 0,-39 16-153 0 0,-21 19 231 0 0,0-1 1 0 0,-2-2-1 0 0,-2 0 1 0 0,-1-2-1 0 0,-30 24-7 0 0,-25 25-101 0 0,71-65 67 0 0,8-9 22 0 0,0-1 0 0 0,1 1 0 0 0,0 0 0 0 0,0 1 1 0 0,0-1-1 0 0,0 1 0 0 0,1 0 0 0 0,0 0 0 0 0,0 1 1 0 0,1-1-1 0 0,0 1 0 0 0,0 0 0 0 0,0 0 1 0 0,1 0-1 0 0,0 0 0 0 0,0 0 0 0 0,0 6 12 0 0,4-9 10 0 0,0 0-1 0 0,0 0 1 0 0,0-1-1 0 0,1 1 1 0 0,-1-1-1 0 0,1 0 1 0 0,0 1-1 0 0,0-1 1 0 0,0 0-1 0 0,1-1 0 0 0,-1 1 1 0 0,1-1-1 0 0,-1 1 1 0 0,1-1-1 0 0,0 0 1 0 0,0 0-1 0 0,0-1 1 0 0,0 1-1 0 0,0-1 1 0 0,0 0-1 0 0,0 0 1 0 0,1 0-1 0 0,-1-1 1 0 0,0 1-1 0 0,1-1 1 0 0,-1 0-1 0 0,4-1-9 0 0,17 3 71 0 0,0-1 0 0 0,0-1-1 0 0,1-1 1 0 0,-1-2 0 0 0,0 0-1 0 0,0-2 1 0 0,-1-1 0 0 0,1-1-1 0 0,-1 0 1 0 0,-1-2 0 0 0,1-1-1 0 0,4-4-70 0 0,102-52-8950 0 0,-88 47 1613 0 0,-28 12 4667 0 0</inkml:trace>
  <inkml:trace contextRef="#ctx0" brushRef="#br0" timeOffset="-1784.331">1985 556 6233 0 0,'0'0'1878'0'0,"0"0"-248"0"0,0 0-91 0 0,0 0 85 0 0,0 0 26 0 0,0 0-249 0 0,0 0-355 0 0,0 0-313 0 0,0 0-232 0 0,0 0-57 0 0,0 0-26 0 0,0 0-20 0 0,0 0-37 0 0,-25 33-58 0 0,-80 101-46 0 0,35-32 190 0 0,31-21-359 0 0,21-40-1996 0 0,-3-1-5019 0 0,9-29-1005 0 0,8-11 3748 0 0</inkml:trace>
  <inkml:trace contextRef="#ctx0" brushRef="#br0" timeOffset="-1589.25">1606 501 14923 0 0,'0'0'528'0'0,"0"0"-501"0"0,0 0-148 0 0,0 0 269 0 0,0 0 336 0 0,0 0 189 0 0,0 0-6 0 0,0 0-103 0 0,0 0-129 0 0,0 0-116 0 0,16 32-85 0 0,53 99-64 0 0,-20-68 2 0 0,-39-57-147 0 0,15 10-82 0 0,0-2 1 0 0,1 0-1 0 0,1-1 0 0 0,0-2 1 0 0,19 6 56 0 0,85 1-6106 0 0,-91-18-1524 0 0,-26 0 2401 0 0</inkml:trace>
  <inkml:trace contextRef="#ctx0" brushRef="#br0" timeOffset="-1170.236">2497 682 9346 0 0,'0'0'1524'0'0,"0"0"-234"0"0,0 0-31 0 0,0 0 20 0 0,0 0-100 0 0,0 0-207 0 0,0 0-204 0 0,0 0-157 0 0,0 0-114 0 0,0 0-121 0 0,0 0-97 0 0,0 0-92 0 0,0 0-82 0 0,-22 1-66 0 0,-67 9-32 0 0,84-10-9 0 0,0 1 1 0 0,0-1 0 0 0,1 1-1 0 0,-1 0 1 0 0,1 1 0 0 0,-1-1 0 0 0,1 1-1 0 0,0 0 1 0 0,-1 0 0 0 0,1 0-1 0 0,0 1 1 0 0,0-1 0 0 0,1 1 0 0 0,-1 0-1 0 0,-2 3 2 0 0,-5 3-34 0 0,6-5-48 0 0,0-1 0 0 0,0 1 0 0 0,0 1 0 0 0,0-1 0 0 0,1 1 0 0 0,0-1 0 0 0,0 1 0 0 0,0 0 0 0 0,0 1 0 0 0,1-1 0 0 0,0 1 0 0 0,0-1 0 0 0,0 1 0 0 0,1 0 0 0 0,0 0 0 0 0,0 0 0 0 0,1 1 0 0 0,-1-1 0 0 0,1 0 0 0 0,1 0 0 0 0,-1 1 0 0 0,1-1 0 0 0,0 1 0 0 0,1-1 0 0 0,-1 0 0 0 0,1 1 0 0 0,0-1 0 0 0,1 1 82 0 0,1-3 34 0 0,-1 0 1 0 0,1-1 0 0 0,0 1 0 0 0,0-1 0 0 0,0 0-1 0 0,0 0 1 0 0,0 0 0 0 0,1 0 0 0 0,0-1 0 0 0,-1 1-1 0 0,1-1 1 0 0,0 0 0 0 0,0 0 0 0 0,0 0-1 0 0,0-1 1 0 0,1 1 0 0 0,-1-1 0 0 0,0 0 0 0 0,1 0-1 0 0,-1-1 1 0 0,1 1 0 0 0,-1-1 0 0 0,0 0-1 0 0,1 0 1 0 0,-1 0 0 0 0,1-1 0 0 0,-1 0 0 0 0,1 1-1 0 0,-1-2 1 0 0,0 1 0 0 0,0 0 0 0 0,0-1 0 0 0,0 0-1 0 0,0 0 1 0 0,0 0 0 0 0,0 0 0 0 0,2-2-35 0 0,74-52 1231 0 0,63-82-335 0 0,-143 138-948 0 0,0 0 1 0 0,0 0-1 0 0,0 1 1 0 0,0-1-1 0 0,0 0 1 0 0,0 0-1 0 0,0 1 1 0 0,0-1-1 0 0,0 0 1 0 0,0 0-1 0 0,0 1 1 0 0,1-1-1 0 0,-1 0 1 0 0,0 0-1 0 0,0 1 1 0 0,0-1-1 0 0,0 0 1 0 0,1 0-1 0 0,-1 0 1 0 0,0 0-1 0 0,0 1 1 0 0,0-1-1 0 0,1 0 1 0 0,-1 0-1 0 0,0 0 1 0 0,0 0-1 0 0,1 0 1 0 0,-1 0-1 0 0,0 0 1 0 0,0 1-1 0 0,0-1 1 0 0,1 0-1 0 0,-1 0 1 0 0,0 0-1 0 0,1 0 1 0 0,-1 0-1 0 0,0 0 1 0 0,0 0-1 0 0,1 0 1 0 0,-1 0-1 0 0,0 0 1 0 0,0-1-1 0 0,1 1 1 0 0,-1 0-1 0 0,0 0 1 0 0,0 0-1 0 0,0 0 1 0 0,1 0 51 0 0,-2 9-348 0 0,1 9-47 0 0,11 67-3959 0 0,31-42-5838 0 0,-34-39 7171 0 0</inkml:trace>
  <inkml:trace contextRef="#ctx0" brushRef="#br0" timeOffset="-739.054">2783 943 7394 0 0,'0'0'2229'0'0,"0"0"-432"0"0,0 0-141 0 0,0 0-78 0 0,0 0-231 0 0,0 0-258 0 0,0 0-242 0 0,0 0-195 0 0,0 0-96 0 0,0 0-33 0 0,0 0-48 0 0,0 0-70 0 0,0 0-66 0 0,5-23-101 0 0,17-71-62 0 0,-20 88-163 0 0,-1-1 1 0 0,1 0-1 0 0,0 1 1 0 0,1 0-1 0 0,0-1 1 0 0,0 1-1 0 0,0 0 1 0 0,0 0 0 0 0,1 1-1 0 0,0-1 1 0 0,0 1-1 0 0,1-1 1 0 0,2-1-14 0 0,-1 1-7 0 0,94-57-749 0 0,-99 64 730 0 0,1 0 0 0 0,-1 0 0 0 0,1 0 0 0 0,-1 0 0 0 0,0 0 0 0 0,1 0 1 0 0,-1 0-1 0 0,0 1 0 0 0,0-1 0 0 0,0 0 0 0 0,0 1 0 0 0,0-1 0 0 0,0 1 0 0 0,0-1 0 0 0,0 1 1 0 0,-1-1-1 0 0,1 1 0 0 0,-1 0 0 0 0,1-1 0 0 0,-1 1 0 0 0,0 0 0 0 0,1 0 0 0 0,-1-1 0 0 0,0 1 1 0 0,0 0-1 0 0,0 0 0 0 0,0-1 0 0 0,-1 1 0 0 0,1 0 0 0 0,0-1 0 0 0,-1 1 0 0 0,1 0 1 0 0,-1-1-1 0 0,1 1 0 0 0,-1 0 26 0 0,0 7-17 0 0,1-2 38 0 0,0-6-20 0 0,0 0 1 0 0,-1 0-1 0 0,1 0 0 0 0,0 0 0 0 0,0 0 0 0 0,-1 1 0 0 0,1-1 1 0 0,0 0-1 0 0,0 0 0 0 0,0 0 0 0 0,1 0 0 0 0,-1 1 1 0 0,0-1-1 0 0,0 0 0 0 0,1 0 0 0 0,-1 0 0 0 0,0 0 1 0 0,1 0-1 0 0,-1 0 0 0 0,1 0 0 0 0,0 0 0 0 0,-1 0 1 0 0,1 0-1 0 0,0 0 0 0 0,-1 0 0 0 0,1 0 0 0 0,0 0 1 0 0,0 0-1 0 0,0-1 0 0 0,0 1 0 0 0,0 0 0 0 0,0-1 1 0 0,0 1-1 0 0,0-1 0 0 0,0 1 0 0 0,0-1 0 0 0,0 1 1 0 0,0-1-1 0 0,1 0 0 0 0,-1 1 0 0 0,0-1 0 0 0,0 0 1 0 0,0 0-1 0 0,0 0 0 0 0,1 0 0 0 0,-1 0 0 0 0,0 0 1 0 0,1-1-2 0 0,8 0 55 0 0,-1-2 0 0 0,0 1 0 0 0,1-1 0 0 0,-1 0 0 0 0,0-1 0 0 0,-1 0 0 0 0,1-1 0 0 0,-1 0 1 0 0,0 0-1 0 0,0-1 0 0 0,0 0 0 0 0,1-2-55 0 0,34-21 4 0 0,75-22-300 0 0,-111 94-87 0 0,-6 34-58 0 0,1-75 164 0 0,0 0 0 0 0,0 0 0 0 0,0 0 0 0 0,0 0 0 0 0,0-1 0 0 0,1 1 0 0 0,-1-1 0 0 0,1 1 0 0 0,-1-1 0 0 0,1 0 0 0 0,-1 0 0 0 0,1 0-1 0 0,0-1 1 0 0,0 1 0 0 0,-1 0 0 0 0,1-1 0 0 0,0 0 0 0 0,0 0 0 0 0,0 0 0 0 0,-1 0 0 0 0,1 0 0 0 0,0 0 0 0 0,0-1 0 0 0,-1 1 0 0 0,1-1 0 0 0,2 0 277 0 0,-4 0-461 0 0,14-1-4471 0 0,-3 1-1887 0 0</inkml:trace>
  <inkml:trace contextRef="#ctx0" brushRef="#br0" timeOffset="-293.201">3587 689 10634 0 0,'0'0'1039'0'0,"0"0"-608"0"0,0 0-90 0 0,0 0 195 0 0,0 0 109 0 0,0 0-32 0 0,0 0-90 0 0,0 0-168 0 0,0 0-134 0 0,-9 34-70 0 0,-27 108-58 0 0,22-13 31 0 0,12-23 255 0 0,2-106-307 0 0,0 0 0 0 0,0-1 0 0 0,0 1 0 0 0,0 0 0 0 0,-1 0 0 0 0,1-1 0 0 0,0 1 0 0 0,0 0 0 0 0,0 0 0 0 0,-1 0 0 0 0,1-1 0 0 0,0 1 0 0 0,0 0 1 0 0,-1 0-1 0 0,1 0 0 0 0,0 0 0 0 0,0 0 0 0 0,-1-1 0 0 0,1 1 0 0 0,0 0 0 0 0,0 0 0 0 0,-1 0 0 0 0,1 0 0 0 0,0 0 0 0 0,-1 0 0 0 0,1 0 0 0 0,0 0 0 0 0,0 0 0 0 0,-1 0 0 0 0,1 0 0 0 0,0 0 1 0 0,-1 0-1 0 0,1 0 0 0 0,0 1 0 0 0,0-1 0 0 0,-1 0 0 0 0,1 0 0 0 0,0 0 0 0 0,0 0 0 0 0,-1 0 0 0 0,1 1 0 0 0,0-1 0 0 0,0 0 0 0 0,-1 0 0 0 0,1 0 0 0 0,0 1 0 0 0,0-1 0 0 0,0 0-72 0 0,-7-27 691 0 0,7 7-741 0 0,1-1-1 0 0,0 1 1 0 0,2 0 0 0 0,0 0 0 0 0,1 1 0 0 0,1-1 0 0 0,1 1 0 0 0,0 0 0 0 0,2 0-1 0 0,0 0 1 0 0,1 1 0 0 0,7-9 50 0 0,-8 13-211 0 0,1 0-1 0 0,1 0 1 0 0,0 1 0 0 0,0 0-1 0 0,2 1 1 0 0,-1 0 0 0 0,1 1-1 0 0,1 1 1 0 0,0 0-1 0 0,1 0 1 0 0,0 1 0 0 0,0 1-1 0 0,1 0 1 0 0,0 1 0 0 0,0 1-1 0 0,10-3 212 0 0,-23 8 30 0 0,1 0 0 0 0,-1-1 0 0 0,1 1-1 0 0,-1 0 1 0 0,1 0 0 0 0,0 1 0 0 0,-1-1 0 0 0,1 0 0 0 0,0 1-1 0 0,-1 0 1 0 0,1 0 0 0 0,0 0 0 0 0,0 0 0 0 0,-1 0 0 0 0,1 0-1 0 0,0 1 1 0 0,0-1 0 0 0,-1 1 0 0 0,1 0 0 0 0,-1-1 0 0 0,1 1-1 0 0,0 1 1 0 0,-1-1 0 0 0,0 0 0 0 0,1 1 0 0 0,-1-1 0 0 0,0 1-1 0 0,0-1 1 0 0,0 1 0 0 0,0 0 0 0 0,0 0 0 0 0,0 0 0 0 0,0 0-1 0 0,-1 1 1 0 0,1-1 0 0 0,-1 0 0 0 0,1 1 0 0 0,-1-1-1 0 0,0 1 1 0 0,0-1 0 0 0,0 1 0 0 0,0-1 0 0 0,-1 1 0 0 0,1 0-1 0 0,-1 0 1 0 0,0-1 0 0 0,1 1 0 0 0,-1 0 0 0 0,-1 2-30 0 0,-1 5 125 0 0,0 0 1 0 0,-1 0 0 0 0,0-1-1 0 0,-1 1 1 0 0,0 0 0 0 0,-1-1 0 0 0,0 0-1 0 0,0 0 1 0 0,-1-1 0 0 0,0 1-1 0 0,0-1 1 0 0,-1-1 0 0 0,0 1-1 0 0,-1-1 1 0 0,0 0 0 0 0,0-1-1 0 0,0 0 1 0 0,-1 0 0 0 0,0-1-1 0 0,0 0 1 0 0,-3 1-126 0 0,-73 25-1093 0 0,55-30-2788 0 0,3-5-5089 0 0,22 3 2563 0 0</inkml:trace>
  <inkml:trace contextRef="#ctx0" brushRef="#br0" timeOffset="933.6">358 1296 4697 0 0,'0'0'2461'0'0,"0"0"-768"0"0,35 1-230 0 0,220 2 1685 0 0,271-33 2719 0 0,572-50-3225 0 0,323 32-1237 0 0,-1135 46-1263 0 0,0-12 0 0 0,35-17-142 0 0,-267 24-22 0 0,156-35-351 0 0,-211 42 309 0 0,1 0 1 0 0,0-1-1 0 0,0 1 0 0 0,0 0 0 0 0,0 0 1 0 0,0-1-1 0 0,0 1 0 0 0,0 0 0 0 0,-1 0 1 0 0,1-1-1 0 0,0 1 0 0 0,0 0 1 0 0,0 0-1 0 0,0-1 0 0 0,0 1 0 0 0,0 0 1 0 0,0-1-1 0 0,0 1 0 0 0,1 0 1 0 0,-1 0-1 0 0,0-1 0 0 0,0 1 0 0 0,0 0 1 0 0,0 0-1 0 0,0-1 0 0 0,0 1 0 0 0,0 0 1 0 0,1 0-1 0 0,-1 0 0 0 0,0-1 1 0 0,0 1-1 0 0,0 0 0 0 0,0 0 0 0 0,1 0 1 0 0,-1-1-1 0 0,0 1 0 0 0,0 0 1 0 0,1 0-1 0 0,-1 0 0 0 0,0 0 0 0 0,0 0 1 0 0,1 0-1 0 0,-1-1 64 0 0,-29 0-12154 0 0,29 1 11353 0 0,-9 0-6769 0 0</inkml:trace>
  <inkml:trace contextRef="#ctx0" brushRef="#br0" timeOffset="2215.257">4421 976 0 0 0,'0'0'848'0'0,"0"0"539"0"0,0 0 247 0 0,0 0 57 0 0,0 0-104 0 0,0 0-263 0 0,0 0-333 0 0,0 0-308 0 0,0 0-238 0 0,0 0-131 0 0,0 0-80 0 0,23 7 1145 0 0,17 8 2071 0 0,-40-15-3196 0 0,0 0 10 0 0,0 0 20 0 0,0 0 48 0 0,0 0-8 0 0,0 0 13 0 0,0 0-4 0 0,26 19 3061 0 0,48 6-1743 0 0,-24-21-423 0 0,-50-4-1243 0 0,0 0-31 0 0,0 0-69 0 0,0 0-137 0 0,0 0-263 0 0,0 0-452 0 0,0 0-696 0 0,0 0-1242 0 0,0 0-2872 0 0,0 0-5296 0 0</inkml:trace>
  <inkml:trace contextRef="#ctx0" brushRef="#br0" timeOffset="6970.896">9511 365 9786 0 0,'0'0'1503'0'0,"0"0"-347"0"0,0 0-187 0 0,0 0-132 0 0,0 0-151 0 0,0 0-193 0 0,0 0-154 0 0,0 0-49 0 0,0 0-50 0 0,0 0-62 0 0,-20 32 11 0 0,-65 107-33 0 0,23-15 82 0 0,-135 234-364 0 0,151-286-64 0 0,293-422 3 0 0,42-90 764 0 0,-283 431-507 0 0,-6 9-62 0 0,1 0 1 0 0,-1 1-1 0 0,0-1 1 0 0,0 0-1 0 0,1 0 0 0 0,-1 1 1 0 0,0-1-1 0 0,1 0 1 0 0,-1 0-1 0 0,0 0 1 0 0,1 1-1 0 0,-1-1 1 0 0,0 0-1 0 0,1 0 1 0 0,-1 0-1 0 0,0 0 1 0 0,1 0-1 0 0,-1 0 1 0 0,0 0-1 0 0,1 0 1 0 0,-1 0-1 0 0,1 0 1 0 0,-1 0-1 0 0,0 0 1 0 0,1 0-1 0 0,-1 0 0 0 0,1 0 1 0 0,-1 0-1 0 0,0 0 1 0 0,1 0-1 0 0,-1 0 1 0 0,0 0-1 0 0,1-1 1 0 0,-1 1-1 0 0,0 0 1 0 0,1 0-1 0 0,-1 0 1 0 0,0-1-1 0 0,0 1 1 0 0,1 0-1 0 0,-1-1 1 0 0,0 1-1 0 0,0 0 1 0 0,1 0-1 0 0,-1-1 0 0 0,0 1 1 0 0,0 0-1 0 0,1-1-8 0 0,6 114 943 0 0,25 174-409 0 0,-23-246-510 0 0,5 23-78 0 0,2 0 0 0 0,3-1 0 0 0,14 28 54 0 0,-13-43-2172 0 0,-20-47 1205 0 0,0-1-197 0 0,0 0-199 0 0,-11 0-6874 0 0,6 0 3191 0 0</inkml:trace>
  <inkml:trace contextRef="#ctx0" brushRef="#br0" timeOffset="7216.101">9237 759 8722 0 0,'0'0'1564'0'0,"0"0"-119"0"0,0 0 80 0 0,0 0 85 0 0,0 0-123 0 0,0 0-231 0 0,35-4-210 0 0,111-12-183 0 0,158-11 1033 0 0,-255 24-2355 0 0,57 0-1599 0 0,-38 5-9575 0 0,-49 1 4369 0 0</inkml:trace>
  <inkml:trace contextRef="#ctx0" brushRef="#br0" timeOffset="4952.807">6516 295 280 0 0,'0'0'1426'0'0,"0"0"-294"0"0,0 0-69 0 0,0 0 206 0 0,0 0 241 0 0,0 0 177 0 0,0 0 63 0 0,0 0-108 0 0,0 0-209 0 0,0 0-249 0 0,0 0-251 0 0,-11-15-228 0 0,-34-44-183 0 0,44 57-498 0 0,0 1-1 0 0,0 0 1 0 0,0-1 0 0 0,0 1 0 0 0,0 0 0 0 0,0-1 0 0 0,0 1 0 0 0,0 0 0 0 0,-1 0 0 0 0,1 0 0 0 0,0 0 0 0 0,-1 0 0 0 0,1 1 0 0 0,-1-1 0 0 0,1 0 0 0 0,-1 1 0 0 0,1-1 0 0 0,-1 1 0 0 0,0-1 0 0 0,1 1 0 0 0,-1 0 0 0 0,1 0 0 0 0,-1-1 0 0 0,0 1 0 0 0,1 0 0 0 0,-1 1 0 0 0,0-1 0 0 0,1 0 0 0 0,-2 1-24 0 0,-7 0 130 0 0,0 1-94 0 0,0 0 0 0 0,0 1 0 0 0,0 0 0 0 0,1 1 0 0 0,-1 0 0 0 0,1 1-1 0 0,0-1 1 0 0,0 2 0 0 0,0-1 0 0 0,1 1 0 0 0,0 1 0 0 0,0-1 0 0 0,1 1 0 0 0,0 1 0 0 0,-5 5-36 0 0,-13 16-28 0 0,1 0 1 0 0,2 2-1 0 0,1 0 1 0 0,1 2-1 0 0,2 0 1 0 0,1 1-1 0 0,2 1 1 0 0,1 0-1 0 0,2 1 1 0 0,1 1-1 0 0,2-1 1 0 0,2 2-1 0 0,1-1 1 0 0,2 1-1 0 0,1 0 1 0 0,3 25 27 0 0,-1-50-25 0 0,1 1 1 0 0,0-1-1 0 0,1 0 0 0 0,1 0 1 0 0,0 0-1 0 0,1 0 1 0 0,1-1-1 0 0,-1 1 1 0 0,2-1-1 0 0,0 0 1 0 0,0 0-1 0 0,1 0 0 0 0,1-1 1 0 0,0 0-1 0 0,0 0 1 0 0,1 0-1 0 0,1-1 1 0 0,0-1-1 0 0,0 1 0 0 0,0-1 1 0 0,1-1-1 0 0,1 0 1 0 0,0 0-1 0 0,0-1 1 0 0,0-1-1 0 0,1 0 1 0 0,-1 0-1 0 0,2-1 0 0 0,-1 0 1 0 0,0-1-1 0 0,2-1 25 0 0,4-2 95 0 0,0-2 0 0 0,0 0-1 0 0,0-1 1 0 0,1-1 0 0 0,-2 0-1 0 0,1-2 1 0 0,0 0 0 0 0,-1-1-1 0 0,0 0 1 0 0,0-2 0 0 0,-1 0-1 0 0,0 0 1 0 0,0-2 0 0 0,-1 0 0 0 0,0-1-1 0 0,-1 0 1 0 0,0-1 0 0 0,-1-1-1 0 0,0 0 1 0 0,-1-1 0 0 0,-1 0-1 0 0,0-1 1 0 0,-1 0 0 0 0,0-1-1 0 0,-2 0 1 0 0,0 0 0 0 0,1-3-95 0 0,-7 12-84 0 0,1 0-1 0 0,-1-1 1 0 0,0 1 0 0 0,-1-1 0 0 0,0 1 0 0 0,0-1 0 0 0,0 1 0 0 0,-1-1 0 0 0,0 0-1 0 0,-1 1 1 0 0,0-1 0 0 0,0 1 0 0 0,0-1 0 0 0,-1 1 0 0 0,0-1 0 0 0,-1 1-1 0 0,0 0 1 0 0,0 0 0 0 0,0 0 0 0 0,-1 0 0 0 0,0 1 0 0 0,0 0 0 0 0,-1-1-1 0 0,1 1 1 0 0,-1 1 0 0 0,-1-1 0 0 0,1 1 0 0 0,-1 0 0 0 0,0 0 0 0 0,0 1-1 0 0,-1-1 1 0 0,-2 0 84 0 0,2 0-83 0 0,-1 1 0 0 0,1 0 0 0 0,-1 1 0 0 0,0 0 0 0 0,0 0 0 0 0,0 0 0 0 0,0 1-1 0 0,-1 1 1 0 0,1-1 0 0 0,-1 1 0 0 0,1 0 0 0 0,-1 1 0 0 0,1 0 0 0 0,-1 1 0 0 0,1 0 0 0 0,0 0 0 0 0,-1 0-1 0 0,1 1 1 0 0,0 1 0 0 0,0-1 0 0 0,0 1 0 0 0,0 1 0 0 0,0-1 0 0 0,1 1 0 0 0,-1 1 0 0 0,1-1 0 0 0,0 1-1 0 0,1 1 1 0 0,-4 2 83 0 0,10-8 22 0 0,-1 0 0 0 0,0 1 0 0 0,1-1 0 0 0,-1 1-1 0 0,0 0 1 0 0,1-1 0 0 0,-1 1 0 0 0,0-1-1 0 0,1 1 1 0 0,-1 0 0 0 0,1-1 0 0 0,0 1 0 0 0,-1 0-1 0 0,1 0 1 0 0,-1-1 0 0 0,1 1 0 0 0,0 0 0 0 0,0 0-1 0 0,-1 0 1 0 0,1-1 0 0 0,0 1 0 0 0,0 0 0 0 0,0 0-1 0 0,0 0 1 0 0,0 0 0 0 0,0 0 0 0 0,0-1 0 0 0,0 1-1 0 0,0 0 1 0 0,0 0 0 0 0,1 0 0 0 0,-1 0 0 0 0,0-1-1 0 0,1 1 1 0 0,-1 0 0 0 0,0 0 0 0 0,1-1-1 0 0,-1 1 1 0 0,1 0 0 0 0,-1-1 0 0 0,1 1 0 0 0,-1 0-1 0 0,1-1 1 0 0,0 1 0 0 0,-1-1 0 0 0,1 1 0 0 0,0-1-1 0 0,-1 1 1 0 0,1-1 0 0 0,0 1 0 0 0,0-1 0 0 0,0 0-1 0 0,-1 1 1 0 0,1-1 0 0 0,0 0 0 0 0,0 0 0 0 0,0 0-1 0 0,-1 1 1 0 0,1-1 0 0 0,0 0 0 0 0,0 0-1 0 0,0 0-21 0 0,63 4 1399 0 0,-57-4-1249 0 0,39-4 225 0 0,-1-1 1 0 0,0-3 0 0 0,0-1-1 0 0,0-3 1 0 0,-2-1 0 0 0,0-2 0 0 0,30-16-376 0 0,15-1-162 0 0,-80 28-409 0 0,-1 1-1218 0 0,-1 3-7480 0 0,-6 0 1378 0 0</inkml:trace>
  <inkml:trace contextRef="#ctx0" brushRef="#br0" timeOffset="5483.345">7007 980 1776 0 0,'0'0'1335'0'0,"0"0"178"0"0,0 0 264 0 0,0 0 89 0 0,0 0-151 0 0,0 0-228 0 0,0 0-149 0 0,0 0-121 0 0,0 0-123 0 0,33-17-166 0 0,101-55-174 0 0,-73 22 338 0 0,-58 48-1070 0 0,-1 0 0 0 0,1 0 0 0 0,-1 0 0 0 0,0 0 0 0 0,0 0 0 0 0,0 0 0 0 0,0-1 0 0 0,0 1 1 0 0,-1-1-1 0 0,1 1 0 0 0,-1-1 0 0 0,1 0 0 0 0,-1 0 0 0 0,0 1 0 0 0,0-1 0 0 0,0 0 0 0 0,-1 0 0 0 0,1 0 0 0 0,-1 0 0 0 0,1 0 1 0 0,-1 0-1 0 0,0 0 0 0 0,0 0 0 0 0,0 0 0 0 0,-1 0 0 0 0,1 0 0 0 0,-1 0 0 0 0,1 0 0 0 0,-1 0 0 0 0,0 0 0 0 0,0 1 0 0 0,-1-1 1 0 0,1 0-1 0 0,0 0 0 0 0,-1 1 0 0 0,0-1 0 0 0,0 1 0 0 0,1 0 0 0 0,-1-1 0 0 0,-1 1 0 0 0,1 0 0 0 0,0 0 0 0 0,0 0 0 0 0,-1 0 0 0 0,1 1 1 0 0,-1-1-1 0 0,0 1 0 0 0,1-1 0 0 0,-1 1 0 0 0,0 0 0 0 0,0 0 0 0 0,0 0-22 0 0,-6 1-189 0 0,-1 1-1 0 0,1-1 1 0 0,-1 1 0 0 0,1 1-1 0 0,0 0 1 0 0,0 0-1 0 0,0 1 1 0 0,0 0 0 0 0,0 0-1 0 0,0 1 1 0 0,1 1-1 0 0,-1-1 1 0 0,1 1 0 0 0,1 0-1 0 0,-1 1 1 0 0,1 0-1 0 0,0 0 1 0 0,0 1 0 0 0,0 0-1 0 0,1 0 1 0 0,-4 6 189 0 0,3-5 41 0 0,1 1 0 0 0,-1 1 0 0 0,1-1 0 0 0,1 1 0 0 0,0 0 0 0 0,0 0 0 0 0,1 0 0 0 0,1 1 0 0 0,-1 0 0 0 0,2-1 0 0 0,-1 1 0 0 0,1 0 0 0 0,1 0 0 0 0,0 1 0 0 0,1-1 0 0 0,0 0 0 0 0,1 0 0 0 0,0 5-41 0 0,1-9 63 0 0,0-1 0 0 0,1 0 0 0 0,0 0 1 0 0,-1-1-1 0 0,2 1 0 0 0,-1 0 0 0 0,1-1 1 0 0,-1 0-1 0 0,2 0 0 0 0,-1 0 0 0 0,0 0 0 0 0,1-1 1 0 0,0 0-1 0 0,0 0 0 0 0,0 0 0 0 0,1 0 1 0 0,-1-1-1 0 0,1 0 0 0 0,0 0 0 0 0,0 0 1 0 0,0-1-1 0 0,0 0 0 0 0,2 0-63 0 0,4 2-22 0 0,0-1 0 0 0,-1-1 0 0 0,1 0 1 0 0,0 0-1 0 0,0-1 0 0 0,0-1 0 0 0,1 0 0 0 0,-1 0 0 0 0,0-1 1 0 0,0-1-1 0 0,-1 0 0 0 0,5-2 22 0 0,113-50-3627 0 0,-9-16-7488 0 0,-103 59 8864 0 0</inkml:trace>
  <inkml:trace contextRef="#ctx0" brushRef="#br0" timeOffset="6102.976">7637 777 6913 0 0,'0'0'1451'0'0,"0"0"-286"0"0,0 0-98 0 0,0 0 31 0 0,0 0 21 0 0,0 0-32 0 0,0 0-86 0 0,0 0-143 0 0,0 0-207 0 0,0 0-227 0 0,0 0-172 0 0,0 0-145 0 0,0 0-42 0 0,-27 15-10 0 0,-83 47-8 0 0,107-61-45 0 0,-1 0 1 0 0,1 1-1 0 0,0-1 1 0 0,0 1-1 0 0,0-1 1 0 0,1 1-1 0 0,-1 0 1 0 0,0 0-1 0 0,1 1 1 0 0,-1-1-1 0 0,1 0 1 0 0,0 1-1 0 0,-1 0 1 0 0,1-1-1 0 0,1 1 1 0 0,-1 0-1 0 0,0 0 1 0 0,1 0 0 0 0,-1 0-1 0 0,1 0 1 0 0,0 0-1 0 0,0 1-2 0 0,-1 5-19 0 0,0-5 8 0 0,0 0 0 0 0,0 0 1 0 0,1 0-1 0 0,0 0 1 0 0,0 1-1 0 0,0-1 0 0 0,0 0 1 0 0,1 0-1 0 0,0 1 0 0 0,0-1 1 0 0,0 0-1 0 0,0 0 0 0 0,1 1 1 0 0,-1-1-1 0 0,1 0 0 0 0,0 0 1 0 0,0 1-1 0 0,1-1 1 0 0,-1 0-1 0 0,1 0 0 0 0,0-1 1 0 0,0 1-1 0 0,1 0 0 0 0,-1-1 1 0 0,0 1-1 0 0,1-1 0 0 0,0 0 1 0 0,0 0-1 0 0,0 0 1 0 0,0 0-1 0 0,1 0 0 0 0,-1-1 1 0 0,1 1-1 0 0,0-1 0 0 0,-1 0 1 0 0,1 0-1 0 0,0 0 0 0 0,0-1 1 0 0,0 1-1 0 0,0-1 1 0 0,1 0-1 0 0,-1 0 0 0 0,0-1 1 0 0,0 1-1 0 0,1-1 11 0 0,0 0 73 0 0,1 1 0 0 0,-1-1-1 0 0,0-1 1 0 0,0 1 0 0 0,0-1 0 0 0,0 1-1 0 0,0-1 1 0 0,0-1 0 0 0,0 1 0 0 0,0-1-1 0 0,0 0 1 0 0,0 0 0 0 0,-1 0 0 0 0,5-4-73 0 0,145-133 156 0 0,-153 138-203 0 0,-1 1 0 0 0,0-1 0 0 0,0 1 0 0 0,0-1 1 0 0,1 1-1 0 0,-1-1 0 0 0,0 1 0 0 0,1-1 0 0 0,-1 1 0 0 0,1 0 0 0 0,-1-1 0 0 0,0 1 1 0 0,1 0-1 0 0,-1-1 0 0 0,1 1 0 0 0,-1 0 0 0 0,1-1 0 0 0,-1 1 0 0 0,1 0 1 0 0,-1 0-1 0 0,1 0 0 0 0,-1 0 0 0 0,1-1 0 0 0,-1 1 0 0 0,1 0 0 0 0,-1 0 0 0 0,1 0 1 0 0,-1 0-1 0 0,1 0 0 0 0,-1 0 0 0 0,1 0 0 0 0,-1 0 0 0 0,1 1 0 0 0,-1-1 0 0 0,1 0 1 0 0,-1 0-1 0 0,1 0 0 0 0,-1 0 0 0 0,1 1 0 0 0,-1-1 0 0 0,1 0 0 0 0,-1 1 1 0 0,1-1-1 0 0,-1 0 0 0 0,0 1 0 0 0,1-1 0 0 0,-1 0 0 0 0,1 1 0 0 0,-1-1 0 0 0,0 1 1 0 0,1-1-1 0 0,-1 1 0 0 0,0-1 0 0 0,0 1 47 0 0,1 34-1580 0 0,-2-18 2050 0 0,0-13-454 0 0,0 0-1 0 0,1 0 1 0 0,-1 0-1 0 0,1 0 0 0 0,0 0 1 0 0,0 0-1 0 0,1 0 1 0 0,-1 0-1 0 0,1 0 1 0 0,0 0-1 0 0,0 0 1 0 0,0 0-1 0 0,0 0 1 0 0,1-1-1 0 0,-1 1 1 0 0,1 0-1 0 0,0-1 1 0 0,0 1-1 0 0,1-1 1 0 0,-1 0-1 0 0,1 0 1 0 0,-1 0-1 0 0,1 0 1 0 0,0 0-1 0 0,0 0 1 0 0,0-1-1 0 0,1 0 0 0 0,-1 1 1 0 0,0-1-1 0 0,1 0 1 0 0,0-1-1 0 0,-1 1 1 0 0,3 0-16 0 0,7-1 146 0 0,-1 0 0 0 0,0-1 0 0 0,0 0 1 0 0,0-1-1 0 0,1 0 0 0 0,-1-1 0 0 0,0 0 0 0 0,-1-1 0 0 0,1-1 1 0 0,0 0-1 0 0,-1 0 0 0 0,0-1 0 0 0,0 0 0 0 0,0-1 0 0 0,-1-1 1 0 0,1 1-1 0 0,-2-2 0 0 0,1 1 0 0 0,-1-1 0 0 0,0-1 0 0 0,6-7-146 0 0,-1 4 90 0 0,2-1-73 0 0,-1-1 1 0 0,-1-1-1 0 0,0 0 0 0 0,-1-1 0 0 0,-1 0 1 0 0,0-1-1 0 0,-1-1 0 0 0,-1 0 0 0 0,-1 0 1 0 0,0-1-1 0 0,-1 0 0 0 0,-2 0 0 0 0,3-10-17 0 0,-10-48-1641 0 0,0 76 1548 0 0,1-1 1 0 0,-1 1-1 0 0,0-1 0 0 0,0 0 0 0 0,1 1 1 0 0,-1-1-1 0 0,0 1 0 0 0,0 0 1 0 0,-1-1-1 0 0,1 1 0 0 0,0 0 1 0 0,0 0-1 0 0,-1 0 0 0 0,1 0 1 0 0,0 0-1 0 0,-1 0 0 0 0,1 0 0 0 0,-1 0 1 0 0,0 0-1 0 0,1 1 0 0 0,-1-1 1 0 0,1 0-1 0 0,-1 1 0 0 0,0 0 1 0 0,1-1-1 0 0,-1 1 0 0 0,0 0 0 0 0,0 0 1 0 0,1 0-1 0 0,-1 0 0 0 0,0 0 1 0 0,0 0-1 0 0,1 1 0 0 0,-1-1 1 0 0,0 0-1 0 0,1 1 0 0 0,-1 0 1 0 0,0-1-1 0 0,1 1 0 0 0,-1 0 0 0 0,1 0 1 0 0,-1 0 92 0 0,-8 4-98 0 0,0 0 0 0 0,0 1-1 0 0,0 0 1 0 0,1 1 0 0 0,0 0 0 0 0,0 0 0 0 0,1 1 0 0 0,0 0 0 0 0,0 1 0 0 0,1 0 0 0 0,-4 5 98 0 0,9-12 10 0 0,1 1-1 0 0,-1-1 1 0 0,1 1 0 0 0,-1-1-1 0 0,1 1 1 0 0,0 0-1 0 0,0 0 1 0 0,0 0 0 0 0,0 0-1 0 0,0-1 1 0 0,1 1 0 0 0,0 0-1 0 0,-1 0 1 0 0,1 0 0 0 0,0 0-1 0 0,0 0 1 0 0,1 0 0 0 0,-1 0-1 0 0,1 0 1 0 0,-1 0 0 0 0,1 0-1 0 0,0 0 1 0 0,0 0 0 0 0,0 0-1 0 0,1-1 1 0 0,-1 1 0 0 0,0 0-1 0 0,1-1 1 0 0,0 1 0 0 0,0-1-1 0 0,0 0 1 0 0,0 0 0 0 0,0 0-1 0 0,0 0 1 0 0,0 0 0 0 0,2 1-10 0 0,96 55 1593 0 0,-97-57-1603 0 0,13 5 114 0 0,0 1 1 0 0,0 1-1 0 0,-1 0 0 0 0,0 1 1 0 0,0 1-1 0 0,-1 0 0 0 0,0 1 0 0 0,-1 1 1 0 0,9 10-105 0 0,-18-15 142 0 0,-1 0 1 0 0,0 1 0 0 0,0-1 0 0 0,-1 1-1 0 0,0 0 1 0 0,-1 0 0 0 0,1-1-1 0 0,-1 1 1 0 0,-1 0 0 0 0,0 0-1 0 0,0 0 1 0 0,0 0 0 0 0,-1 0 0 0 0,0 0-1 0 0,-1 1-142 0 0,-9 22 330 0 0,1-9-2640 0 0,8-5-4241 0 0,2-13-1660 0 0</inkml:trace>
  <inkml:trace contextRef="#ctx0" brushRef="#br0" timeOffset="14946.276">10792 387 9170 0 0,'0'0'1072'0'0,"0"0"-104"0"0,0 0-15 0 0,0 0 87 0 0,0 0 32 0 0,0 0-136 0 0,0 0-352 0 0,0 0-416 0 0,0 0-520 0 0,0 0-280 0 0,0 0-72 0 0,0 0-24 0 0,0 0 128 0 0,0 0-64 0 0,2 33-465 0 0,15-14-791 0 0,-4-5-1505 0 0,-6-6-2384 0 0</inkml:trace>
  <inkml:trace contextRef="#ctx0" brushRef="#br0" timeOffset="14700.904">10847 744 2569 0 0,'0'0'1088'0'0,"0"0"-1054"0"0,0 0-332 0 0,0 0 194 0 0,0 0 340 0 0,0 0 248 0 0,0 0 63 0 0,0 0-66 0 0,0 0-106 0 0,0 0-90 0 0,0 0-79 0 0,3 21-24 0 0,8 64 9 0 0,5-33 292 0 0,4-15-528 0 0,-9-29-4292 0 0,-11-8 1960 0 0</inkml:trace>
  <inkml:trace contextRef="#ctx0" brushRef="#br0" timeOffset="15336.8">11109 1009 3977 0 0,'0'0'2435'0'0,"0"0"-1032"0"0,0 0-315 0 0,0 0 40 0 0,0 0 30 0 0,0 0-38 0 0,0 0-114 0 0,0 0-139 0 0,0 0-131 0 0,0 0-121 0 0,0 0-95 0 0,0 0-83 0 0,7-24-55 0 0,25-78-32 0 0,-29 92-247 0 0,0 0-1 0 0,1 0 1 0 0,0 1-1 0 0,1-1 0 0 0,0 1 1 0 0,0 0-1 0 0,1 0 1 0 0,1 0-1 0 0,-1 1 0 0 0,1 0 1 0 0,1 0-1 0 0,4-3-102 0 0,3-4 50 0 0,-9 9-71 0 0,-3 3-7 0 0,0-1 0 0 0,0 1 0 0 0,0 0-1 0 0,0 0 1 0 0,0 0 0 0 0,1 1-1 0 0,-1-1 1 0 0,1 1 0 0 0,0 0-1 0 0,0 0 1 0 0,0 0 0 0 0,0 0-1 0 0,0 1 1 0 0,0-1 0 0 0,3 1 28 0 0,15 53-299 0 0,-21-46 371 0 0,0 0 1 0 0,0 0-1 0 0,0 1 0 0 0,1-1 0 0 0,0-1 1 0 0,0 1-1 0 0,1 0 0 0 0,0 0 1 0 0,0-1-1 0 0,0 1 0 0 0,0-1 0 0 0,1 0 1 0 0,0 0-1 0 0,0-1 0 0 0,0 1 1 0 0,1-1-1 0 0,-1 0 0 0 0,1 0 0 0 0,0 0 1 0 0,0 0-1 0 0,1-1 0 0 0,-1 0 0 0 0,1 0 1 0 0,0-1-1 0 0,-1 1 0 0 0,1-1 1 0 0,0-1-1 0 0,0 1 0 0 0,1-1 0 0 0,-1 0 1 0 0,5 0-73 0 0,-1-4 243 0 0,-1-1 1 0 0,1 0 0 0 0,-1 0-1 0 0,0-1 1 0 0,0 0 0 0 0,0-1 0 0 0,-1 0-1 0 0,1 0 1 0 0,-1-1 0 0 0,-1 0-1 0 0,0-1 1 0 0,0 1 0 0 0,0-1-1 0 0,-1 0 1 0 0,0-1 0 0 0,4-8-244 0 0,-2 7 60 0 0,19-46-441 0 0,-22 16-6653 0 0,-5 33 506 0 0,2 3-3486 0 0</inkml:trace>
  <inkml:trace contextRef="#ctx0" brushRef="#br0" timeOffset="16368.817">10881 741 0 0 0,'0'0'240'0'0,"0"0"277"0"0,0 0 17 0 0,0 0-74 0 0,0 0-47 0 0,0 0 13 0 0,4-7 224 0 0,-3 6 3451 0 0,-1 1 4437 0 0,-11 16-7149 0 0,2 115-831 0 0,8-94-70 0 0,0-1-2923 0 0,8-31-2610 0 0,-1-5-182 0 0,-4 3-380 0 0</inkml:trace>
  <inkml:trace contextRef="#ctx0" brushRef="#br0" timeOffset="17070.646">12637 667 0 0 0,'0'0'1802'0'0,"0"0"-378"0"0,0 0-233 0 0,0 0-133 0 0,0 0-57 0 0,0 0-45 0 0,0 0-88 0 0,0 0-85 0 0,0 0-87 0 0,0 0-86 0 0,0 0-70 0 0,0 0-27 0 0,0 0-34 0 0,-14 6-19 0 0,-44 20-36 0 0,54-24-368 0 0,0 0 0 0 0,0 1-1 0 0,0 0 1 0 0,0 0 0 0 0,0 0-1 0 0,1 0 1 0 0,-1 0-1 0 0,1 1 1 0 0,0 0 0 0 0,0-1-1 0 0,1 1 1 0 0,-1 0 0 0 0,1 0-1 0 0,-1 1 1 0 0,1-1-1 0 0,1 0 1 0 0,-1 1 0 0 0,1-1-1 0 0,-1 1 1 0 0,1 0-1 0 0,1-1 1 0 0,-1 1 0 0 0,0 0-1 0 0,1 1-55 0 0,-1 1-53 0 0,0 0 0 0 0,1 0 0 0 0,0 0 0 0 0,0 1 0 0 0,1-1 0 0 0,-1 0-1 0 0,1 0 1 0 0,1 0 0 0 0,0 0 0 0 0,0 0 0 0 0,0 0 0 0 0,1 0 0 0 0,0-1-1 0 0,0 1 1 0 0,0-1 0 0 0,1 1 53 0 0,63 44-4209 0 0,-15-36-2973 0 0,-40-11 5283 0 0</inkml:trace>
  <inkml:trace contextRef="#ctx0" brushRef="#br0" timeOffset="17385.836">13007 748 1936 0 0,'0'0'1243'0'0,"0"0"-599"0"0,0 0 3 0 0,0 0 229 0 0,0 0 251 0 0,0 0 92 0 0,0 0-100 0 0,0 0-195 0 0,0 0-265 0 0,0 0-201 0 0,0 0-134 0 0,0 0-71 0 0,0 0-29 0 0,-14 29 14 0 0,-42 91 39 0 0,55-119-266 0 0,1-1 1 0 0,-1 1 0 0 0,0 0-1 0 0,0-1 1 0 0,0 1-1 0 0,0 0 1 0 0,0 0-1 0 0,1 0 1 0 0,-1 0-1 0 0,0 0 1 0 0,1 0-1 0 0,-1 0 1 0 0,0 0-1 0 0,1 0 1 0 0,-1 0-1 0 0,1 0 1 0 0,0 0-1 0 0,-1 0 1 0 0,1 0-1 0 0,0 1 1 0 0,0-1-1 0 0,0 0 1 0 0,0 0 0 0 0,0 0-1 0 0,0 0 1 0 0,0 1-1 0 0,0-1 1 0 0,0 0-1 0 0,1 0 1 0 0,-1 0-1 0 0,0 0 1 0 0,1 0-1 0 0,-1 1 1 0 0,1-1-1 0 0,-1 0 1 0 0,1 0-1 0 0,-1 0 1 0 0,1 0-1 0 0,0 0 1 0 0,0-1-1 0 0,-1 1 1 0 0,1 0 0 0 0,0 0-1 0 0,0 0 1 0 0,0-1-1 0 0,0 1 1 0 0,0 0-1 0 0,0-1-11 0 0,4 2 106 0 0,1 1 86 0 0,0 0 1 0 0,1-1-1 0 0,0 0 1 0 0,-1 0-1 0 0,1-1 0 0 0,0 1 1 0 0,0-2-1 0 0,0 1 1 0 0,-1-1-1 0 0,1 0 1 0 0,0 0-1 0 0,0-1 0 0 0,0 0 1 0 0,0 0-1 0 0,0 0 1 0 0,-1-1-1 0 0,1 0 1 0 0,-1-1-1 0 0,1 1 1 0 0,-1-1-1 0 0,0 0 0 0 0,0-1 1 0 0,0 0-1 0 0,0 0 1 0 0,-1 0-1 0 0,0 0 1 0 0,1-1-1 0 0,-2 0 1 0 0,1 0-1 0 0,0-1-192 0 0,1 0 68 0 0,0 0 1 0 0,0 0-1 0 0,-1 0 0 0 0,0 0 1 0 0,0-1-1 0 0,-1 0 0 0 0,1 0 1 0 0,-2-1-1 0 0,1 1 0 0 0,-1-1 1 0 0,0 0-1 0 0,-1 1 0 0 0,1-1 1 0 0,-2 0-1 0 0,1-1 0 0 0,-1 1 1 0 0,0 0-1 0 0,-1 0 0 0 0,0-1 1 0 0,0 1-1 0 0,-1-2-68 0 0,0 8-150 0 0,0 0 0 0 0,0 0 1 0 0,-1 1-1 0 0,1-1 0 0 0,0 0 0 0 0,-1 1 1 0 0,1-1-1 0 0,-1 1 0 0 0,0 0 0 0 0,1-1 0 0 0,-1 1 1 0 0,0 0-1 0 0,0 0 0 0 0,0 0 0 0 0,1 0 1 0 0,-1 0-1 0 0,0 1 0 0 0,0-1 0 0 0,-1 0 0 0 0,1 1 1 0 0,0 0-1 0 0,0-1 0 0 0,0 1 0 0 0,0 0 1 0 0,0 0-1 0 0,0 0 0 0 0,-1 1 150 0 0,-56 9-8297 0 0,43-2 4097 0 0,6 0 706 0 0</inkml:trace>
  <inkml:trace contextRef="#ctx0" brushRef="#br0" timeOffset="17789.803">13366 1024 272 0 0,'0'0'1892'0'0,"0"0"-234"0"0,0 0 97 0 0,0 0 82 0 0,0 0-105 0 0,0 0-242 0 0,0 0-323 0 0,0 0-214 0 0,0 0-138 0 0,0 0-99 0 0,0 0-78 0 0,0 0-82 0 0,0 0-72 0 0,7-31-84 0 0,22-94-88 0 0,4 61 85 0 0,56-6 77 0 0,-85 107-1381 0 0,-5-31 941 0 0,1-1 0 0 0,0 0 0 0 0,0 1 1 0 0,0-1-1 0 0,1 1 0 0 0,0-1 0 0 0,0 1 0 0 0,0-1 1 0 0,1 0-1 0 0,-1 0 0 0 0,1 0 0 0 0,0 0 0 0 0,1 0 1 0 0,-1 0-1 0 0,1 0 0 0 0,0-1 0 0 0,0 1 0 0 0,1-1 1 0 0,-1 0-1 0 0,1 0 0 0 0,0 0 0 0 0,0-1 0 0 0,0 1 1 0 0,1-1-1 0 0,-1 0 0 0 0,1 0 0 0 0,-1 0 0 0 0,1-1 1 0 0,0 0-1 0 0,0 0 0 0 0,1 0 0 0 0,-1 0 0 0 0,0-1 0 0 0,0 0 1 0 0,1 0-1 0 0,-1 0 0 0 0,1-1 0 0 0,-1 0 0 0 0,2 0-33 0 0,2-3 185 0 0,0 0 0 0 0,0-1 0 0 0,-1 0 0 0 0,1-1 0 0 0,-1 0 0 0 0,0 0 0 0 0,-1-1 0 0 0,1 0 0 0 0,-1 0 0 0 0,0 0 0 0 0,-1-1 0 0 0,0 0 0 0 0,0-1 0 0 0,0 1 0 0 0,-1-1 0 0 0,5-8-186 0 0,32-58-435 0 0,-29 40-1146 0 0,-4 12-1659 0 0,1 1-4921 0 0,-5 13 627 0 0</inkml:trace>
  <inkml:trace contextRef="#ctx0" brushRef="#br0" timeOffset="18093.809">14179 299 12907 0 0,'0'0'652'0'0,"0"0"-241"0"0,0 0-14 0 0,0 0 238 0 0,0 0 201 0 0,0 0 140 0 0,0 0 7 0 0,0 0-136 0 0,0 0-115 0 0,0 0-113 0 0,0 0-102 0 0,0 0-79 0 0,5 30-90 0 0,14 99-99 0 0,-7 69 301 0 0,-7 18-1533 0 0,-14-188-2263 0 0,-7-22-7059 0 0,15-6 2742 0 0</inkml:trace>
  <inkml:trace contextRef="#ctx0" brushRef="#br0" timeOffset="18253.108">13966 660 6905 0 0,'0'0'3068'0'0,"0"0"-1461"0"0,0 0-463 0 0,0 0 35 0 0,0 0-25 0 0,0 0-145 0 0,0 0-183 0 0,0 0-156 0 0,0 0-141 0 0,0 0-107 0 0,0 0-82 0 0,32-8-110 0 0,102-21-69 0 0,-24 21-64 0 0,-11 14-2438 0 0,-35 10-5600 0 0,-47-9 3086 0 0,-2-3 651 0 0</inkml:trace>
  <inkml:trace contextRef="#ctx0" brushRef="#br0" timeOffset="19206.917">14656 652 9162 0 0,'0'0'1615'0'0,"0"0"-183"0"0,0 0-142 0 0,0 0-183 0 0,0 0-204 0 0,0 0-149 0 0,0 0-112 0 0,0 0-83 0 0,0 0-115 0 0,0 0-132 0 0,0 0-108 0 0,0 0-105 0 0,-23 10-63 0 0,-72 32-38 0 0,93-42-3 0 0,0 1 0 0 0,0-1 0 0 0,0 1 1 0 0,0 0-1 0 0,0-1 0 0 0,1 1 0 0 0,-1 0 0 0 0,0 0 0 0 0,0 1 0 0 0,1-1 0 0 0,-1 0 0 0 0,1 0 0 0 0,-1 1 0 0 0,1-1 0 0 0,-1 1 0 0 0,1 0 0 0 0,0-1 0 0 0,0 1 0 0 0,0 0 0 0 0,0 0 0 0 0,0-1 1 0 0,0 1-1 0 0,0 0 0 0 0,0 0 0 0 0,1 0 0 0 0,-1 0 0 0 0,1 1 5 0 0,-1 5-44 0 0,-1-5 32 0 0,1 0 0 0 0,0 0 0 0 0,1 0-1 0 0,-1 0 1 0 0,0 0 0 0 0,1 0 0 0 0,0 0 0 0 0,0 0 0 0 0,0 0 0 0 0,0 0 0 0 0,0 0-1 0 0,0 0 1 0 0,1 1 0 0 0,0-1 0 0 0,-1 0 0 0 0,1 0 0 0 0,0-1 0 0 0,1 1 0 0 0,-1 0 0 0 0,0 0-1 0 0,1 0 1 0 0,-1-1 0 0 0,1 1 0 0 0,0-1 0 0 0,0 1 0 0 0,0-1 0 0 0,0 0 0 0 0,1 0-1 0 0,-1 0 1 0 0,1 0 0 0 0,-1 0 0 0 0,1 0 0 0 0,-1-1 0 0 0,1 1 0 0 0,0-1 0 0 0,0 0-1 0 0,0 0 1 0 0,0 0 0 0 0,0 0 0 0 0,0 0 0 0 0,0-1 0 0 0,0 1 0 0 0,0-1 0 0 0,0 0-1 0 0,1 0 13 0 0,2 0 85 0 0,0-1 0 0 0,1 0-1 0 0,-1 0 1 0 0,0-1-1 0 0,0 1 1 0 0,0-1-1 0 0,0-1 1 0 0,0 1-1 0 0,0-1 1 0 0,-1 0 0 0 0,1 0-1 0 0,-1-1 1 0 0,0 0-1 0 0,0 1 1 0 0,2-4-85 0 0,4-1 105 0 0,124-77 108 0 0,-134 85-231 0 0,0-1 0 0 0,0 0 0 0 0,0 1 0 0 0,0-1 0 0 0,0 1 0 0 0,0-1 0 0 0,0 1 0 0 0,0 0 0 0 0,0-1 0 0 0,0 1 0 0 0,0 0 0 0 0,0 0 0 0 0,0 0 0 0 0,0 0 0 0 0,1 0 0 0 0,-1 0 0 0 0,0 0 0 0 0,0 0-1 0 0,0 0 1 0 0,0 0 0 0 0,0 1 0 0 0,0-1 0 0 0,0 0 0 0 0,0 1 0 0 0,0-1 0 0 0,0 1 0 0 0,0-1 0 0 0,0 1 0 0 0,0-1 0 0 0,0 1 0 0 0,0 0 0 0 0,0-1 0 0 0,-1 1 0 0 0,1 0 0 0 0,0 0 0 0 0,0 0-1 0 0,-1 0 1 0 0,1-1 0 0 0,-1 1 0 0 0,1 0 0 0 0,-1 0 0 0 0,1 0 0 0 0,-1 0 0 0 0,1 0 0 0 0,-1 0 0 0 0,0 1 0 0 0,0-1 0 0 0,1 0 0 0 0,-1 0 0 0 0,0 0 0 0 0,0 0 0 0 0,0 0 0 0 0,0 0 0 0 0,-1 1 18 0 0,14 96 42 0 0,-10-97-9 0 0,-1 0-1 0 0,0 0 1 0 0,1-1-1 0 0,-1 1 1 0 0,0-1-1 0 0,1 1 1 0 0,-1-1-1 0 0,1 0 1 0 0,-1 0-1 0 0,1 0 1 0 0,-1 0-1 0 0,0 0 1 0 0,1 0-1 0 0,-1-1 1 0 0,1 1-1 0 0,-1-1 1 0 0,0 0-1 0 0,1 0 1 0 0,-1 0-1 0 0,0 0 0 0 0,0 0 1 0 0,0 0-1 0 0,0-1 1 0 0,0 1-1 0 0,0 0 1 0 0,0-1-1 0 0,0 0 1 0 0,0 0-1 0 0,-1 1 1 0 0,1-1-1 0 0,-1 0 1 0 0,1 0-1 0 0,0-2-32 0 0,0 2 35 0 0,149-127 525 0 0,50 20-433 0 0,-110 86-295 0 0,-91 48 264 0 0,-2-21-55 0 0,0 0-1 0 0,-1-1 1 0 0,1 1 0 0 0,-1 0-1 0 0,0-1 1 0 0,0 0-1 0 0,0 0 1 0 0,0 0 0 0 0,-1 0-1 0 0,1 0 1 0 0,-1 0 0 0 0,0-1-1 0 0,0 0 1 0 0,0 0 0 0 0,0 0-1 0 0,0 0 1 0 0,0-1-41 0 0,-86-15-72 0 0,86 16 28 0 0,0-1 1 0 0,0 1-1 0 0,1-1 1 0 0,-1 1 0 0 0,1 0-1 0 0,0 1 1 0 0,-1-1-1 0 0,1 0 1 0 0,0 1-1 0 0,0 0 1 0 0,0 0-1 0 0,1 0 1 0 0,-1 0-1 0 0,1 0 1 0 0,0 0-1 0 0,0 1 1 0 0,0-1 0 0 0,0 1-1 0 0,0 0 1 0 0,1-1-1 0 0,-1 1 1 0 0,1 0-1 0 0,0 0 1 0 0,1 0-1 0 0,-1 0 1 0 0,0 0-1 0 0,1 0 1 0 0,0 0 0 0 0,0 0-1 0 0,0 0 1 0 0,1 0-1 0 0,-1 0 1 0 0,1 0-1 0 0,0 0 1 0 0,0 0-1 0 0,1-1 1 0 0,-1 1-1 0 0,1 0 1 0 0,-1-1 0 0 0,1 1-1 0 0,2 2 44 0 0,5 3 4 0 0,0-2 1 0 0,0 1-1 0 0,1-1 1 0 0,0 0-1 0 0,0-1 0 0 0,1 0 1 0 0,-1-1-1 0 0,1 0 0 0 0,1-1 1 0 0,-1 0-1 0 0,0-1 0 0 0,1 0 1 0 0,0 0-1 0 0,0-2 0 0 0,0 1 1 0 0,0-2-1 0 0,0 1 1 0 0,0-2-1 0 0,0 1 0 0 0,-1-2 1 0 0,1 1-1 0 0,0-2 0 0 0,0 0 1 0 0,-1 0-1 0 0,1-1 0 0 0,9-5-4 0 0,17-5 139 0 0,-1-3 0 0 0,0-1 0 0 0,-1-2 0 0 0,-1-1 0 0 0,-1-2 0 0 0,-1-1 0 0 0,-1-2 0 0 0,-2-1 0 0 0,0-1 0 0 0,-2-1 0 0 0,-1-2 0 0 0,-1-1 0 0 0,-2-1 0 0 0,0-3-139 0 0,-16 20-1 0 0,0 1-1 0 0,-1-1 0 0 0,-1 0 1 0 0,0-1-1 0 0,-1 1 1 0 0,-1-1-1 0 0,-1 0 1 0 0,0-1-1 0 0,-2 1 0 0 0,1 0 1 0 0,-2-3 1 0 0,-1 19-12 0 0,0 0 1 0 0,0 0-1 0 0,0 0 1 0 0,0 1-1 0 0,0-1 1 0 0,-1 0-1 0 0,1 0 1 0 0,0 1 0 0 0,0-1-1 0 0,-1 0 1 0 0,1 1-1 0 0,0-1 1 0 0,-1 1-1 0 0,1 0 1 0 0,0 0-1 0 0,-1-1 1 0 0,1 1-1 0 0,-1 0 1 0 0,1 0-1 0 0,-1 0 1 0 0,1 0-1 0 0,0 0 1 0 0,-1 1-1 0 0,1-1 1 0 0,0 0-1 0 0,-1 1 1 0 0,1-1-1 0 0,0 1 1 0 0,-1-1-1 0 0,1 1 1 0 0,0 0-1 0 0,0-1 1 0 0,-1 1-1 0 0,1 0 1 0 0,0 0-1 0 0,0 0 1 0 0,0 0 0 0 0,0 0-1 0 0,0 0 1 0 0,0 0-1 0 0,0 1 12 0 0,-10 9-10 0 0,1 1 0 0 0,1 1 0 0 0,0-1 1 0 0,0 1-1 0 0,1 1 0 0 0,1 0 0 0 0,0 0 0 0 0,1 0 0 0 0,1 1 0 0 0,0-1 1 0 0,1 1-1 0 0,1 1 0 0 0,0-1 0 0 0,1 0 0 0 0,0 1 0 0 0,1-1 0 0 0,1 1 0 0 0,1-1 1 0 0,0 1-1 0 0,1 0 10 0 0,1 8-32 0 0,0 0 1 0 0,2 0-1 0 0,1 0 1 0 0,1-1 0 0 0,1 0-1 0 0,0-1 1 0 0,2 1-1 0 0,1-2 1 0 0,1 1 0 0 0,0-2-1 0 0,6 6 32 0 0,32 40-1183 0 0,-50-66 970 0 0,1 0 1 0 0,-1 0-1 0 0,1 0 0 0 0,-1-1 0 0 0,1 1 0 0 0,-1 0 0 0 0,1 0 0 0 0,-1-1 0 0 0,0 1 0 0 0,1 0 0 0 0,-1 0 1 0 0,1-1-1 0 0,-1 1 0 0 0,0-1 0 0 0,1 1 0 0 0,-1 0 0 0 0,0-1 0 0 0,1 1 0 0 0,-1-1 0 0 0,0 1 0 0 0,1-1 0 0 0,-1 1 1 0 0,0-1-1 0 0,0 1 0 0 0,0-1 0 0 0,0 1 0 0 0,1-1 0 0 0,-1 1 0 0 0,0-1 0 0 0,0 1 0 0 0,0-1 0 0 0,0 1 0 0 0,0-1 1 0 0,0 1-1 0 0,0-1 0 0 0,0 1 0 0 0,-1-1 0 0 0,1 1 0 0 0,0-1 0 0 0,0 1 0 0 0,0-1 0 0 0,-1 1 0 0 0,1-1 1 0 0,0 1-1 0 0,0-1 0 0 0,-1 1 0 0 0,1-1 0 0 0,0 1 0 0 0,-1 0 0 0 0,1-1 0 0 0,0 1 0 0 0,-1 0 0 0 0,1-1 0 0 0,-1 1 1 0 0,1 0-1 0 0,-1-1 0 0 0,1 1 0 0 0,-1 0 0 0 0,1 0 0 0 0,-1 0 0 0 0,1-1 0 0 0,-1 1 213 0 0,-3-5-5693 0 0</inkml:trace>
  <inkml:trace contextRef="#ctx0" brushRef="#br0" timeOffset="19439.309">15534 428 12203 0 0,'0'0'2303'0'0,"0"0"-1068"0"0,0 0-151 0 0,0 0 76 0 0,0 0-149 0 0,0 0-191 0 0,38-5-156 0 0,123-13-83 0 0,227-18 1132 0 0,-268 27-2344 0 0,-18 2-3217 0 0,-35 1-4251 0 0,-39 2-2097 0 0</inkml:trace>
  <inkml:trace contextRef="#ctx0" brushRef="#br0" timeOffset="21006.807">12696 648 0 0 0,'0'0'335'0'0,"0"0"87"0"0,0 0 17 0 0,0 0 20 0 0,-9-7 2962 0 0,-25 17 6091 0 0,-16 24-8006 0 0,40-26-596 0 0,-1 0-470 0 0,0 1 0 0 0,1 0 1 0 0,0 0-1 0 0,1 1 1 0 0,0 1-1 0 0,1-1 0 0 0,0 1 1 0 0,0 0-1 0 0,-4 10-440 0 0,3 80 1168 0 0,10-97-1103 0 0,1 1 0 0 0,0-1 0 0 0,0 0-1 0 0,0 0 1 0 0,0 1 0 0 0,1-1-1 0 0,-1-1 1 0 0,1 1 0 0 0,0 0 0 0 0,1-1-1 0 0,-1 1 1 0 0,0-1 0 0 0,1 0 0 0 0,0 0-1 0 0,4 2-64 0 0,-1-1 145 0 0,0-1 0 0 0,1 0 0 0 0,-1 0-1 0 0,1 0 1 0 0,0-1 0 0 0,0 0 0 0 0,0-1-1 0 0,0 0 1 0 0,0 0 0 0 0,0-1 0 0 0,0 0 0 0 0,0 0-1 0 0,1-1 1 0 0,-1 0 0 0 0,0 0 0 0 0,0-1-1 0 0,-1 0 1 0 0,7-3-145 0 0,39-16 571 0 0,-50 19 145 0 0,4-1-13164 0 0,-3 3 1162 0 0</inkml:trace>
  <inkml:trace contextRef="#ctx0" brushRef="#br0" timeOffset="22305.28">16928 527 7650 0 0,'0'0'3076'0'0,"0"0"-1770"0"0,0 0-399 0 0,0 0 126 0 0,0 0 134 0 0,0 0 36 0 0,0 0-108 0 0,0 0-179 0 0,0 0-202 0 0,0 0-203 0 0,0 0-198 0 0,-3 1-154 0 0,2 0-151 0 0,-1 0 1 0 0,1 0 0 0 0,0-1 0 0 0,0 1 0 0 0,0 0 0 0 0,0 0 0 0 0,0 1-1 0 0,0-1 1 0 0,0 0 0 0 0,0 0 0 0 0,1 0 0 0 0,-1 1 0 0 0,0-1-1 0 0,1 0 1 0 0,-1 1 0 0 0,1-1 0 0 0,-1 0 0 0 0,1 1 0 0 0,-1-1-1 0 0,1 1 1 0 0,0-1 0 0 0,0 0 0 0 0,0 1 0 0 0,0-1 0 0 0,0 1 0 0 0,0-1-1 0 0,0 1 1 0 0,1-1 0 0 0,-1 1 0 0 0,1-1-9 0 0,-1 4 27 0 0,14 112 827 0 0,-13-113-790 0 0,0 1 1 0 0,0-1-1 0 0,1 0 1 0 0,-1 0 0 0 0,1 1-1 0 0,0-1 1 0 0,1-1-1 0 0,-1 1 1 0 0,0 0 0 0 0,1-1-1 0 0,0 1 1 0 0,0-1 0 0 0,0 0-1 0 0,0 1 1 0 0,1-2-1 0 0,-1 1 1 0 0,1 0 0 0 0,0-1-1 0 0,0 0 1 0 0,0 1-1 0 0,0-1 1 0 0,0-1 0 0 0,0 1-1 0 0,4 0-64 0 0,4-2 101 0 0,0-1-1 0 0,-1 0 0 0 0,1-1 0 0 0,-1-1 1 0 0,1 0-1 0 0,-1 0 0 0 0,0-1 1 0 0,0 0-1 0 0,-1-1 0 0 0,1 0 1 0 0,-1-1-1 0 0,0 0 0 0 0,0-1 1 0 0,-1 0-1 0 0,0 0 0 0 0,0-1 0 0 0,-1 0 1 0 0,0-1-1 0 0,7-9-100 0 0,12-7 117 0 0,108-107-43 0 0,-129 177-961 0 0,-6-38 896 0 0,11 106-56 0 0,-10-110 53 0 0,0 1 0 0 0,0-1-1 0 0,0 0 1 0 0,1 1 0 0 0,-1-1-1 0 0,1 0 1 0 0,0 0 0 0 0,0 0-1 0 0,0-1 1 0 0,0 1-1 0 0,0 0 1 0 0,1-1 0 0 0,-1 1-1 0 0,1-1 1 0 0,-1 0 0 0 0,1 0-1 0 0,0 0 1 0 0,0 0 0 0 0,0 0-1 0 0,0-1 1 0 0,0 1 0 0 0,1-1-1 0 0,-1 0 1 0 0,0 0 0 0 0,1 0-1 0 0,-1 0 1 0 0,0-1 0 0 0,1 1-1 0 0,-1-1 1 0 0,4 0-6 0 0,1 0 85 0 0,-1-1 0 0 0,1 0 0 0 0,-1 0-1 0 0,1 0 1 0 0,-1-1 0 0 0,0 0 0 0 0,1-1 0 0 0,-1 0 0 0 0,0 0 0 0 0,-1 0 0 0 0,1-1 0 0 0,0 0 0 0 0,-1 0 0 0 0,0-1-1 0 0,3-3-84 0 0,14-12 204 0 0,-1-1 1 0 0,-1-1-1 0 0,-1-2 0 0 0,-1 0 0 0 0,-1 0 0 0 0,5-12-204 0 0,-17 25-442 0 0,0 1 1981 0 0,-3 4-3600 0 0,1 4-3448 0 0,-1 0-4833 0 0,-3 2 571 0 0</inkml:trace>
  <inkml:trace contextRef="#ctx0" brushRef="#br0" timeOffset="22558.81">18115 501 9098 0 0,'0'0'3757'0'0,"0"0"-2249"0"0,0 0-505 0 0,0 0 123 0 0,0 0 34 0 0,0 0-140 0 0,0 0-279 0 0,0 0-266 0 0,-6 34-183 0 0,-18 105-133 0 0,18-55-27 0 0,22-42-1616 0 0,-6-28-9160 0 0,-9-14 2301 0 0</inkml:trace>
  <inkml:trace contextRef="#ctx0" brushRef="#br0" timeOffset="22787.38">17990 185 16692 0 0,'0'0'872'0'0,"0"0"-344"0"0,0 0-232 0 0,0 0-48 0 0,0 0-32 0 0,0 0-176 0 0,0 0-304 0 0,0 0-408 0 0,0 0-680 0 0,0 0-1089 0 0,0 0-2216 0 0,0 0-4849 0 0</inkml:trace>
  <inkml:trace contextRef="#ctx0" brushRef="#br0" timeOffset="22959.832">18550 0 12835 0 0,'0'0'789'0'0,"0"0"-210"0"0,0 0 77 0 0,0 0 200 0 0,0 0 86 0 0,0 0-97 0 0,0 0-196 0 0,0 0-167 0 0,0 0-88 0 0,2 37-90 0 0,7 113-64 0 0,16 29 255 0 0,-10-62-737 0 0,-5 1 1 0 0,-5 91 241 0 0,-3-175-1119 0 0,5-13-2851 0 0,-5-20-939 0 0,-2-1 641 0 0,0 0-1049 0 0</inkml:trace>
  <inkml:trace contextRef="#ctx0" brushRef="#br0" timeOffset="23204.398">18307 428 11554 0 0,'0'0'1161'0'0,"0"0"-182"0"0,0 0-101 0 0,0 0 85 0 0,0 0 23 0 0,0 0-97 0 0,0 0-132 0 0,0 0-87 0 0,0 0-46 0 0,0 0-41 0 0,33-4-53 0 0,103-8-84 0 0,22-17 547 0 0,-141 24-1062 0 0,112-37 45 0 0,-52-3-4138 0 0,-63 35 2057 0 0,1-2-4222 0 0,-7 5-2999 0 0</inkml:trace>
  <inkml:trace contextRef="#ctx0" brushRef="#br0" timeOffset="23580.572">18977 203 3793 0 0,'0'0'2483'0'0,"0"0"-1244"0"0,0 0-55 0 0,-5 31 254 0 0,-17 99 150 0 0,12 101 3917 0 0,10-221-5386 0 0,0 0 0 0 0,0 1-1 0 0,1-1 1 0 0,0 0 0 0 0,1 0 0 0 0,0 0-1 0 0,1 0 1 0 0,0-1 0 0 0,1 1-1 0 0,-1-1 1 0 0,2 0 0 0 0,0 1-1 0 0,0-2 1 0 0,0 1 0 0 0,3 2-119 0 0,-5-10 62 0 0,0 0 0 0 0,0 0 0 0 0,1 0 0 0 0,-1 0 0 0 0,0 0 1 0 0,1-1-1 0 0,-1 1 0 0 0,0-1 0 0 0,1 0 0 0 0,-1 0 0 0 0,1-1 0 0 0,-1 1 1 0 0,0-1-1 0 0,1 1 0 0 0,-1-1 0 0 0,0 0 0 0 0,0 0 0 0 0,0-1 1 0 0,0 1-1 0 0,0-1 0 0 0,0 1 0 0 0,0-1 0 0 0,0 0 0 0 0,0 0 0 0 0,-1 0 1 0 0,1 0-1 0 0,-1-1 0 0 0,1 1 0 0 0,-1-1 0 0 0,1-1-62 0 0,73-68 504 0 0,55-39-69 0 0,-129 111-423 0 0,0 1 0 0 0,-1-1-1 0 0,1 0 1 0 0,-1 1 0 0 0,1-1 0 0 0,-1 1 0 0 0,1-1-1 0 0,-1 1 1 0 0,1-1 0 0 0,-1 1 0 0 0,0 0 0 0 0,1 0-1 0 0,-1 0 1 0 0,0 0 0 0 0,0 0 0 0 0,0 0 0 0 0,0 0-1 0 0,0 0 1 0 0,0 1 0 0 0,0-1 0 0 0,0 0 0 0 0,0 1-1 0 0,0-1 1 0 0,-1 0 0 0 0,1 1 0 0 0,0-1 0 0 0,-1 1-1 0 0,1-1 1 0 0,-1 1 0 0 0,0-1 0 0 0,0 1-1 0 0,1-1 1 0 0,-1 1 0 0 0,0 0 0 0 0,0-1 0 0 0,0 1-1 0 0,-1-1 1 0 0,1 1 0 0 0,0-1 0 0 0,-1 1 0 0 0,1-1-1 0 0,-1 1 1 0 0,1-1 0 0 0,-1 1 0 0 0,0-1 0 0 0,1 1-1 0 0,-1-1 1 0 0,-1 1-12 0 0,2 10 111 0 0,0 161 435 0 0,0-171-565 0 0,1 0 0 0 0,-1 0 0 0 0,1 0 0 0 0,0 1 0 0 0,0-1 0 0 0,0 0 0 0 0,0 0 0 0 0,0 0 0 0 0,0-1 0 0 0,1 1 0 0 0,-1 0 0 0 0,0 0 0 0 0,1-1 0 0 0,0 1 0 0 0,-1-1 0 0 0,1 1 0 0 0,0-1 0 0 0,0 1 0 0 0,0-1 0 0 0,0 0 0 0 0,0 0 0 0 0,0 0 0 0 0,0 0 0 0 0,0-1-1 0 0,0 1 1 0 0,0 0 0 0 0,0-1 0 0 0,1 0 0 0 0,-1 1 0 0 0,0-1 0 0 0,0 0 0 0 0,1 0 0 0 0,-1 0 0 0 0,0 0 0 0 0,0-1 0 0 0,2 0 19 0 0,41-10-3113 0 0,-9-8-5888 0 0,-26 11-1237 0 0</inkml:trace>
  <inkml:trace contextRef="#ctx0" brushRef="#br0" timeOffset="24589.057">18946 78 0 0 0,'0'0'277'0'0,"0"0"19"0"0,0 0 5 0 0,0 0 36 0 0,0 0 31 0 0,0 0 57 0 0,-3-4 61 0 0,-8-11 27 0 0,8 12 53 0 0,3 3 33 0 0,0 0-42 0 0,0 0-62 0 0,0 0-46 0 0,0 0-58 0 0,0 0-47 0 0,0 0-76 0 0,5 22 1862 0 0,17 77 1676 0 0,-20-89-4207 0 0,1 30 1554 0 0,-6-31-3910 0 0,-4-5-3474 0 0,5-4 1859 0 0</inkml:trace>
  <inkml:trace contextRef="#ctx0" brushRef="#br0" timeOffset="30097.909">248 1823 7794 0 0,'0'0'1531'0'0,"0"0"-66"0"0,0 0-58 0 0,0 0 16 0 0,0 0 59 0 0,0 0-70 0 0,0 0-189 0 0,0 0-247 0 0,0 0-252 0 0,0 0-221 0 0,0 0-156 0 0,2 50 225 0 0,7 35-281 0 0,-4 1 0 0 0,-6 68-291 0 0,0-57 28 0 0,-14 67-447 0 0,-29-64-2674 0 0,13-73-2147 0 0,3-21-6498 0 0,25-6 10759 0 0</inkml:trace>
  <inkml:trace contextRef="#ctx0" brushRef="#br0" timeOffset="30544.844">1 1956 2561 0 0,'0'0'1278'0'0,"0"0"-73"0"0,0 0-28 0 0,0 0 48 0 0,0 0 14 0 0,0 0-67 0 0,0 0-104 0 0,0 0-113 0 0,0 0-72 0 0,0 0-55 0 0,0 0-72 0 0,35-24-97 0 0,112-73-122 0 0,-67 67 100 0 0,-66 30-480 0 0,-1-1-19 0 0,-2-1-59 0 0,0 1 0 0 0,0 0 0 0 0,0 0 0 0 0,0 1 0 0 0,0 0 0 0 0,0 1 0 0 0,0 0 0 0 0,0 1 0 0 0,0 1 0 0 0,0-1 0 0 0,-1 2 0 0 0,1-1 0 0 0,-1 1 0 0 0,0 1 0 0 0,0 0 0 0 0,0 0 0 0 0,8 7-79 0 0,-15-9 20 0 0,-1 1-1 0 0,1-1 1 0 0,-1 0-1 0 0,0 1 0 0 0,0-1 1 0 0,0 1-1 0 0,-1 0 1 0 0,1-1-1 0 0,-1 1 0 0 0,0 0 1 0 0,0 0-1 0 0,0 0 1 0 0,0 0-1 0 0,-1 0 0 0 0,1 0 1 0 0,-1 0-1 0 0,0 0 1 0 0,-1 1-1 0 0,1-1 0 0 0,-1 0 1 0 0,0 0-1 0 0,0 0 1 0 0,0-1-1 0 0,0 1 0 0 0,0 0 1 0 0,-1 0-1 0 0,-1 1-19 0 0,-60 98 385 0 0,58-98-385 0 0,5-4 3 0 0,-4 2-16 0 0,1 0 0 0 0,0 0 0 0 0,0 0-1 0 0,0 1 1 0 0,0-1 0 0 0,0 1-1 0 0,1-1 1 0 0,-1 1 0 0 0,1 0 0 0 0,0 0-1 0 0,0 0 1 0 0,1 0 0 0 0,-1 0-1 0 0,1 0 1 0 0,0 1 0 0 0,0-1 0 0 0,1 0-1 0 0,-1 1 1 0 0,1-1 0 0 0,0 1-1 0 0,0-1 1 0 0,0 0 0 0 0,0 1 0 0 0,1-1-1 0 0,0 1 1 0 0,0-1 0 0 0,0 0-1 0 0,1 0 1 0 0,-1 0 0 0 0,1 0 0 0 0,0 1 13 0 0,10 4-16 0 0,0-1 0 0 0,0 0 1 0 0,0-1-1 0 0,1 0 0 0 0,0-1 1 0 0,0-1-1 0 0,1 0 1 0 0,5 1 15 0 0,-7-3 13 0 0,0 1 1 0 0,0 0 0 0 0,-1 1 0 0 0,0 0 0 0 0,0 1 0 0 0,0 0 0 0 0,-1 1 0 0 0,0 0 0 0 0,0 0 0 0 0,-1 1 0 0 0,5 5-14 0 0,-11-9 59 0 0,-1 0 0 0 0,0 0 0 0 0,0 0 0 0 0,0 0 0 0 0,0 0 0 0 0,-1 0 0 0 0,1 0 0 0 0,-1 1 0 0 0,0-1 0 0 0,-1 0 0 0 0,1 1 0 0 0,-1-1 0 0 0,0 1 0 0 0,0-1 0 0 0,0 1 0 0 0,0-1-1 0 0,-1 1 1 0 0,0-1 0 0 0,0 0 0 0 0,0 1 0 0 0,0-1 0 0 0,-1 0 0 0 0,0 0 0 0 0,0 0 0 0 0,0 1-59 0 0,-64 93 973 0 0,50-81-884 0 0,-1-1 1 0 0,-1-1 0 0 0,0-1 0 0 0,-1 0-1 0 0,0-1 1 0 0,-1-1 0 0 0,0-1-1 0 0,-10 3-89 0 0,-65 7-828 0 0,62-20-1950 0 0,1 0-3591 0 0,23-1-3959 0 0</inkml:trace>
  <inkml:trace contextRef="#ctx0" brushRef="#br0" timeOffset="26215.174">20534 534 5737 0 0,'0'0'1151'0'0,"0"0"-105"0"0,0 0-39 0 0,0 0 3 0 0,0 0-9 0 0,0 0-40 0 0,0 0-115 0 0,0 0-85 0 0,0 0-77 0 0,0 0-121 0 0,0 0-127 0 0,0 0-137 0 0,-32 1-118 0 0,-101 3-53 0 0,131-4-120 0 0,0-1-1 0 0,-1 1 1 0 0,1 0 0 0 0,0-1-1 0 0,0 1 1 0 0,0 0-1 0 0,-1 0 1 0 0,1 0-1 0 0,0 1 1 0 0,0-1-1 0 0,0 1 1 0 0,0-1-1 0 0,-1 1 1 0 0,1 0-1 0 0,0-1 1 0 0,0 1-1 0 0,0 0 1 0 0,1 0 0 0 0,-1 1-1 0 0,0-1 1 0 0,0 0-1 0 0,0 1 1 0 0,1-1-1 0 0,-1 1 1 0 0,1-1-1 0 0,-1 1 1 0 0,1 0-8 0 0,-3 4 47 0 0,-5 7-5 0 0,1-1-1 0 0,0 1 1 0 0,1 0 0 0 0,1 1-1 0 0,0 0 1 0 0,0 0-1 0 0,2 0 1 0 0,0 1 0 0 0,0-1-1 0 0,1 1 1 0 0,1 0-1 0 0,1 0 1 0 0,0 0 0 0 0,1 0-1 0 0,1 14-41 0 0,-1-25 25 0 0,0-1 1 0 0,1 1-1 0 0,-1 0 0 0 0,1 0 0 0 0,0 0 0 0 0,0-1 1 0 0,0 1-1 0 0,0 0 0 0 0,1-1 0 0 0,-1 1 0 0 0,1-1 1 0 0,0 0-1 0 0,0 1 0 0 0,0-1 0 0 0,1 0 1 0 0,-1 0-1 0 0,1 0 0 0 0,0-1 0 0 0,-1 1 0 0 0,1 0 1 0 0,0-1-1 0 0,1 0 0 0 0,-1 0 0 0 0,0 0 0 0 0,1 0 1 0 0,-1-1-1 0 0,1 1 0 0 0,-1-1 0 0 0,1 0 0 0 0,0 0-25 0 0,6-2 158 0 0,-1-2 0 0 0,0 1 0 0 0,0-1 0 0 0,0 0 0 0 0,-1-1 0 0 0,1 0 0 0 0,-1-1-1 0 0,0 0 1 0 0,0 0 0 0 0,0 0 0 0 0,-1-1 0 0 0,0 0 0 0 0,0-1 0 0 0,0 0 0 0 0,-1 0 0 0 0,0 0-1 0 0,-1-1 1 0 0,3-3-158 0 0,140-206 1206 0 0,-146 211-1231 0 0,5-7 317 0 0,-3 18-840 0 0,23 164 542 0 0,10-3 47 0 0,-21-101-37 0 0,-2 0-1 0 0,-3 1 0 0 0,-3 1 1 0 0,-1 26-4 0 0,-6-76-27 0 0,0 0 1 0 0,-2 0-1 0 0,1-1 1 0 0,-2 1-1 0 0,0 0 1 0 0,-1-1-1 0 0,-1 1 1 0 0,0-1-1 0 0,-2 0 1 0 0,1-1-1 0 0,-2 1 1 0 0,0-1-1 0 0,-1 0 1 0 0,0-1-1 0 0,-2 2 27 0 0,4-10-75 0 0,0-1-1 0 0,-1 0 1 0 0,1 1-1 0 0,-1-2 0 0 0,0 1 1 0 0,0-1-1 0 0,-1 0 0 0 0,1-1 1 0 0,-1 0-1 0 0,1 0 0 0 0,-1 0 1 0 0,0-1-1 0 0,0-1 1 0 0,0 1-1 0 0,-1-1 0 0 0,1 0 1 0 0,0-1-1 0 0,0 0 0 0 0,-1 0 1 0 0,1-1-1 0 0,-5-1 76 0 0,9-1-43 0 0,0 1 1 0 0,0-1-1 0 0,1 0 0 0 0,-1-1 0 0 0,1 1 0 0 0,0-1 1 0 0,0 1-1 0 0,0-1 0 0 0,0 0 0 0 0,0 0 1 0 0,1-1-1 0 0,0 1 0 0 0,0 0 0 0 0,0-1 1 0 0,0 1-1 0 0,1-1 0 0 0,0 1 0 0 0,0-1 0 0 0,0 0 1 0 0,0 0-1 0 0,1 1 0 0 0,0-1 0 0 0,0 0 1 0 0,0 0-1 0 0,1 0 0 0 0,-1 1 0 0 0,2-5 43 0 0,40-124 87 0 0,-5 43 69 0 0,5 1 0 0 0,3 2 0 0 0,34-44-156 0 0,17-1 537 0 0,-63 153-1750 0 0,32 5-3308 0 0,6-22-4111 0 0,-63-4 7336 0 0,5 0-2251 0 0</inkml:trace>
  <inkml:trace contextRef="#ctx0" brushRef="#br0" timeOffset="26672.846">21029 700 392 0 0,'0'0'712'0'0,"0"0"75"0"0,0 0 347 0 0,0 0 273 0 0,0 0 68 0 0,0 0-19 0 0,0 0-8 0 0,0 0-38 0 0,0 0-82 0 0,0 0-136 0 0,0 0-197 0 0,0 0-169 0 0,0 0-145 0 0,29-10-101 0 0,85-32-74 0 0,-71 13 155 0 0,-40 22-482 0 0,-1 4-167 0 0,0 1 0 0 0,0-1 0 0 0,-1 0-1 0 0,1 0 1 0 0,0 1 0 0 0,-1-1 0 0 0,0 0 0 0 0,1 0 0 0 0,-1 0 0 0 0,0-1 0 0 0,-1 1-1 0 0,1 0 1 0 0,-1 0 0 0 0,1 0 0 0 0,-1-1 0 0 0,0 1 0 0 0,0 0 0 0 0,0 0 0 0 0,-1-1-1 0 0,1 1 1 0 0,-1 0 0 0 0,1 0 0 0 0,-1 0 0 0 0,0-1 0 0 0,-1 1 0 0 0,1 0-1 0 0,0 1 1 0 0,-1-1 0 0 0,0 0 0 0 0,1 0 0 0 0,-1 1 0 0 0,0-1 0 0 0,-1 1 0 0 0,1-1-1 0 0,0 1 1 0 0,-1 0 0 0 0,1 0 0 0 0,-1 0 0 0 0,0 0 0 0 0,1 0 0 0 0,-1 1-1 0 0,0-1 1 0 0,0 1 0 0 0,0 0 0 0 0,0 0 0 0 0,0 0 0 0 0,-1 0 0 0 0,1 0 0 0 0,0 1-1 0 0,-2-1-11 0 0,-2 2-32 0 0,0-1 0 0 0,-1 1 0 0 0,1 1 0 0 0,0-1 0 0 0,0 1 0 0 0,1 0 0 0 0,-1 1 0 0 0,0-1 0 0 0,1 1 0 0 0,-1 1 0 0 0,1-1 0 0 0,0 1-1 0 0,0 0 1 0 0,1 1 0 0 0,-1-1 0 0 0,1 1 0 0 0,0 0 0 0 0,0 0 0 0 0,0 1 0 0 0,1 0 0 0 0,0 0 0 0 0,0 0 0 0 0,-3 6 32 0 0,1-1-48 0 0,1 0 0 0 0,0 0 0 0 0,1 1 0 0 0,0 0 0 0 0,1 0 0 0 0,0 0 0 0 0,1 0 0 0 0,0 0 0 0 0,1 1 0 0 0,1-1 0 0 0,0 1 0 0 0,0-1 0 0 0,2 10 48 0 0,1-15 42 0 0,-1 0 1 0 0,1 0-1 0 0,1 0 1 0 0,-1-1 0 0 0,1 1-1 0 0,0-1 1 0 0,1 0-1 0 0,0 0 1 0 0,0 0-1 0 0,0-1 1 0 0,0 0-1 0 0,1 0 1 0 0,0 0 0 0 0,0 0-1 0 0,0-1 1 0 0,1 0-1 0 0,-1-1 1 0 0,1 1-1 0 0,0-1 1 0 0,0-1-1 0 0,0 1 1 0 0,0-1 0 0 0,1 0-1 0 0,-1-1 1 0 0,0 1-1 0 0,1-2 1 0 0,-1 1-1 0 0,1-1 1 0 0,0 0-1 0 0,-1-1 1 0 0,1 1 0 0 0,-1-2-1 0 0,1 1-42 0 0,94-47-679 0 0,18-24-6526 0 0,-67 39 470 0 0,-35 21 3549 0 0</inkml:trace>
  <inkml:trace contextRef="#ctx0" brushRef="#br0" timeOffset="27357.867">21696 468 5785 0 0,'0'0'1063'0'0,"0"0"-129"0"0,0 0-17 0 0,0 0 7 0 0,0 0-13 0 0,0 0-12 0 0,0 0 24 0 0,0 0 12 0 0,0 0-32 0 0,0 0-168 0 0,0 0-205 0 0,0 0-190 0 0,0 0-154 0 0,-31 27-80 0 0,-92 84-46 0 0,83-62-13 0 0,39-40-34 0 0,-1-6-6 0 0,0 0-1 0 0,1 0 1 0 0,0 0-1 0 0,-1 0 1 0 0,1 0-1 0 0,0 0 0 0 0,1 1 1 0 0,-1-1-1 0 0,1 0 1 0 0,-1 1-1 0 0,1-1 1 0 0,0 0-1 0 0,0 1 0 0 0,0-1 1 0 0,1 0-1 0 0,-1 1 1 0 0,1-1-1 0 0,0 0 0 0 0,0 1 1 0 0,0-1-1 0 0,0 0 1 0 0,0 0-1 0 0,1 0 1 0 0,0 0-1 0 0,-1 0 0 0 0,1 0 1 0 0,0-1-1 0 0,0 1 1 0 0,1-1-1 0 0,-1 1 0 0 0,1-1 1 0 0,-1 0-1 0 0,1 0 1 0 0,-1 0-1 0 0,1 0 1 0 0,0 0-1 0 0,0-1 0 0 0,0 1 1 0 0,0-1-1 0 0,0 0 1 0 0,1 1-1 0 0,-1-2 1 0 0,1 1-7 0 0,9-1 87 0 0,0 0 0 0 0,-1-1 1 0 0,1-1-1 0 0,0-1 1 0 0,-1 1-1 0 0,1-2 1 0 0,-1 0-1 0 0,0 0 0 0 0,0-1 1 0 0,-1-1-1 0 0,1 0 1 0 0,-1 0-1 0 0,0-1 1 0 0,2-3-88 0 0,30-14 81 0 0,-11 2-90 0 0,-28 18-45 0 0,1 0 0 0 0,0 0 1 0 0,-1 1-1 0 0,1 0 0 0 0,1 0 1 0 0,-1 0-1 0 0,0 1 1 0 0,1-1-1 0 0,-1 1 0 0 0,1 0 1 0 0,0 1-1 0 0,0 0 0 0 0,1-1 54 0 0,0 39-586 0 0,-8-32 584 0 0,1-1 0 0 0,-1 1 0 0 0,1 0 0 0 0,0-1 0 0 0,0 1 1 0 0,1 0-1 0 0,0-1 0 0 0,-1 1 0 0 0,1-1 0 0 0,1 1 0 0 0,-1-1 1 0 0,1 0-1 0 0,0 1 0 0 0,0-1 0 0 0,0 0 0 0 0,0 0 0 0 0,1 0 1 0 0,-1 0-1 0 0,1-1 0 0 0,0 1 0 0 0,0-1 0 0 0,1 0 0 0 0,-1 1 1 0 0,1-1-1 0 0,-1-1 0 0 0,1 1 0 0 0,0-1 0 0 0,0 1 0 0 0,0-1 1 0 0,1 0-1 0 0,-1-1 0 0 0,1 1 2 0 0,3 0 40 0 0,1 0 0 0 0,0-1 0 0 0,0 0 0 0 0,0 0 0 0 0,0-1 0 0 0,0 0 0 0 0,0-1 0 0 0,-1 0 0 0 0,1 0 1 0 0,0-1-1 0 0,0 0 0 0 0,-1-1 0 0 0,1 0 0 0 0,-1 0 0 0 0,0-1 0 0 0,0 0 0 0 0,6-3-40 0 0,119-97 639 0 0,-122 94-719 0 0,-1-1 1 0 0,0 0-1 0 0,0-1 0 0 0,-2 0 0 0 0,1 0 1 0 0,-1-1-1 0 0,-1 0 0 0 0,0-1 0 0 0,-1 1 1 0 0,0-1-1 0 0,-2 0 0 0 0,1-1 0 0 0,-2 1 1 0 0,0-1-1 0 0,0 0 0 0 0,-1 0 0 0 0,-1 0 1 0 0,-1 0-1 0 0,0 0 0 0 0,-2-7 80 0 0,1 18-60 0 0,-1 1-1 0 0,0-1 0 0 0,-1 1 1 0 0,1 0-1 0 0,-1 0 1 0 0,1 0-1 0 0,-1 0 0 0 0,0 0 1 0 0,0 0-1 0 0,0 1 1 0 0,0-1-1 0 0,-1 1 0 0 0,1 0 1 0 0,-1 0-1 0 0,1 1 1 0 0,-1-1-1 0 0,0 1 0 0 0,1-1 1 0 0,-1 1-1 0 0,0 0 1 0 0,0 0-1 0 0,0 1 0 0 0,0-1 1 0 0,0 1-1 0 0,0 0 1 0 0,0 0-1 0 0,0 1 0 0 0,0-1 1 0 0,0 1-1 0 0,0-1 1 0 0,0 1-1 0 0,1 1 1 0 0,-1-1-1 0 0,0 0 0 0 0,0 1 1 0 0,1 0-1 0 0,-1 0 1 0 0,1 0-1 0 0,-3 2 61 0 0,-1-2-8 0 0,-1 1-1 0 0,1 0 1 0 0,0 1-1 0 0,1 0 1 0 0,-1 0 0 0 0,0 0-1 0 0,1 1 1 0 0,0 0-1 0 0,0 0 1 0 0,1 0 0 0 0,-1 1-1 0 0,1 0 1 0 0,0 0-1 0 0,1 0 1 0 0,-1 0 0 0 0,1 1-1 0 0,1 0 1 0 0,-1 0-1 0 0,1 0 1 0 0,0 0 0 0 0,1 1-1 0 0,0-1 1 0 0,0 1-1 0 0,0-1 1 0 0,1 1 0 0 0,0 0-1 0 0,1 7 9 0 0,4-9 41 0 0,1-1-1 0 0,0 1 0 0 0,0-1 0 0 0,0 0 1 0 0,1-1-1 0 0,-1 1 0 0 0,1-1 1 0 0,0 0-1 0 0,1 0 0 0 0,-1-1 0 0 0,1 0 1 0 0,-1 0-1 0 0,1-1 0 0 0,0 1 1 0 0,0-1-1 0 0,0-1 0 0 0,0 0 0 0 0,0 0 1 0 0,1 0-1 0 0,0-1-40 0 0,-4 1 5 0 0,99 12 110 0 0,-81-12 39 0 0,0 1 0 0 0,0 1-1 0 0,-1 0 1 0 0,1 2 0 0 0,-1 1 0 0 0,0 0 0 0 0,0 2 0 0 0,7 3-154 0 0,-24-7 61 0 0,0 0 0 0 0,1-1 0 0 0,-2 1 0 0 0,1 0 0 0 0,0 1 0 0 0,-1-1 0 0 0,0 1 0 0 0,0-1 0 0 0,0 1 0 0 0,-1 0 0 0 0,1 0-1 0 0,-1 0 1 0 0,0 1 0 0 0,-1-1 0 0 0,1 0 0 0 0,-1 1 0 0 0,0-1 0 0 0,-1 1 0 0 0,1-1 0 0 0,-1 1 0 0 0,0-1 0 0 0,0 1 0 0 0,-1-1 0 0 0,0 1 0 0 0,0-1 0 0 0,0 1 0 0 0,0-1 0 0 0,-1 0 0 0 0,0 1 0 0 0,0-1 0 0 0,-1 0 0 0 0,1 0 0 0 0,-1 0-61 0 0,-2 49-610 0 0,33-35-2607 0 0,-4-15-4121 0 0,-16-3 758 0 0</inkml:trace>
  <inkml:trace contextRef="#ctx0" brushRef="#br0" timeOffset="28908.349">21814 623 0 0 0,'0'0'680'0'0,"0"0"408"0"0,0 0 55 0 0,0 0-121 0 0,0 0-226 0 0,0 0-188 0 0,0 0-108 0 0,0 0-72 0 0,-8-19 5468 0 0,-8-29-2190 0 0,10 27-2719 0 0,6 18-925 0 0,0 1 1 0 0,0 0-1 0 0,0 0 0 0 0,-1 0 1 0 0,1 0-1 0 0,-1 0 0 0 0,1-1 1 0 0,-1 1-1 0 0,0 0 1 0 0,0 0-1 0 0,1 1 0 0 0,-2-1 1 0 0,1 0-1 0 0,0 0 0 0 0,0 0 1 0 0,0 1-1 0 0,-1-1 0 0 0,1 0 1 0 0,-1 1-1 0 0,1-1 0 0 0,-1 1 1 0 0,0 0-1 0 0,0 0 0 0 0,0-1 1 0 0,1 1-1 0 0,-1 0 0 0 0,0 0-62 0 0,-17-10 352 0 0,-37 0-198 0 0,53 11-222 0 0,1 0 0 0 0,-1 0 1 0 0,0 1-1 0 0,1-1 0 0 0,-1 1 0 0 0,0-1 1 0 0,1 1-1 0 0,-1 0 0 0 0,1 0 0 0 0,-1 0 1 0 0,1 0-1 0 0,-1 0 0 0 0,1 1 0 0 0,0-1 1 0 0,0 1-1 0 0,0-1 0 0 0,0 1 0 0 0,0 0 1 0 0,0 0-1 0 0,0 0 0 0 0,0 0 0 0 0,1 0 1 0 0,-1 0-1 0 0,1 1 0 0 0,-1-1 1 0 0,1 0-1 0 0,0 1 0 0 0,0-1 0 0 0,0 3 68 0 0,10 1-7501 0 0,-8-6 6339 0 0,5 1-7253 0 0</inkml:trace>
  <inkml:trace contextRef="#ctx0" brushRef="#br0" timeOffset="46699.806">1247 2685 15275 0 0,'0'0'702'0'0,"0"0"-226"0"0,0 0-117 0 0,0 0 106 0 0,0 0 182 0 0,0 0 126 0 0,0 0-14 0 0,0 0-155 0 0,0 0-225 0 0,0 0-219 0 0,0 0-195 0 0,-4-2-227 0 0,-12-6-246 0 0,12 6-286 0 0,4 2-300 0 0,13 7-8576 0 0,-11-2 1434 0 0</inkml:trace>
  <inkml:trace contextRef="#ctx0" brushRef="#br0" timeOffset="51884.615">7042 2397 4289 0 0,'0'0'1355'0'0,"0"0"-91"0"0,0 0-38 0 0,0 0 26 0 0,0 0 64 0 0,0 0-11 0 0,0 0-76 0 0,0 0-135 0 0,0 0-185 0 0,0 0-165 0 0,0 0-127 0 0,-32 18-121 0 0,-103 55-112 0 0,131-72-361 0 0,0 1 1 0 0,1 0 0 0 0,-1 0-1 0 0,0 0 1 0 0,1 0 0 0 0,-1 1-1 0 0,1 0 1 0 0,0 0 0 0 0,-1 0-1 0 0,1 0 1 0 0,1 0 0 0 0,-1 0-1 0 0,0 1 1 0 0,1-1 0 0 0,0 1-1 0 0,0 0 1 0 0,0 0 0 0 0,0 0-24 0 0,-3 9 70 0 0,-2-2-45 0 0,2 0-1 0 0,0 0 1 0 0,0 1 0 0 0,1 0 0 0 0,1 0-1 0 0,0 0 1 0 0,0 1 0 0 0,1-1-1 0 0,1 0 1 0 0,0 1 0 0 0,1 6-25 0 0,0-17 5 0 0,0 0 0 0 0,1-1-1 0 0,-1 1 1 0 0,0 0 0 0 0,1-1 0 0 0,-1 1 0 0 0,1 0 0 0 0,0-1 0 0 0,0 1-1 0 0,0-1 1 0 0,-1 1 0 0 0,1-1 0 0 0,1 1 0 0 0,-1-1 0 0 0,0 0-1 0 0,0 1 1 0 0,0-1 0 0 0,1 0 0 0 0,-1 0 0 0 0,1 0 0 0 0,-1 0 0 0 0,1 0-1 0 0,-1 0 1 0 0,1 0 0 0 0,-1-1 0 0 0,1 1 0 0 0,0 0 0 0 0,-1-1-1 0 0,1 0 1 0 0,0 1 0 0 0,0-1 0 0 0,-1 0 0 0 0,1 0 0 0 0,0 0-1 0 0,0 0 1 0 0,-1 0 0 0 0,1 0 0 0 0,0 0 0 0 0,0-1-5 0 0,67-21 632 0 0,139-139-171 0 0,-188 141-470 0 0,81-56-123 0 0,-97 76 122 0 0,-1 0-1 0 0,0 0 0 0 0,0 0 1 0 0,0 1-1 0 0,0-1 0 0 0,0 1 1 0 0,0 0-1 0 0,0-1 0 0 0,0 2 0 0 0,-1-1 1 0 0,1 0-1 0 0,0 0 0 0 0,0 1 1 0 0,-1-1-1 0 0,1 1 0 0 0,-1 0 1 0 0,1 0-1 0 0,-1 0 0 0 0,0 0 0 0 0,0 0 1 0 0,0 1-1 0 0,0-1 0 0 0,0 1 1 0 0,0-1-1 0 0,-1 1 0 0 0,1 0 1 0 0,-1-1-1 0 0,0 1 0 0 0,0 0 0 0 0,0 0 1 0 0,0 0-1 0 0,0 0 0 0 0,-1 0 1 0 0,1 0-1 0 0,-1 0 0 0 0,0 0 1 0 0,0 0-1 0 0,0 0 0 0 0,0 0 0 0 0,0 0 1 0 0,-1 0-1 0 0,0 1 11 0 0,3 5 25 0 0,-2-3-23 0 0,0 0 1 0 0,1 0-1 0 0,0 0 0 0 0,0 0 0 0 0,0 0 0 0 0,1 0 0 0 0,-1 0 0 0 0,1-1 0 0 0,1 1 0 0 0,-1-1 0 0 0,1 1 1 0 0,0-1-1 0 0,1 0 0 0 0,-1 0 0 0 0,1 0 0 0 0,0-1 0 0 0,0 1 0 0 0,0-1 0 0 0,0 0 0 0 0,1 0 0 0 0,0 0 0 0 0,0-1 1 0 0,0 0-1 0 0,0 0 0 0 0,1 0 0 0 0,-1 0 0 0 0,1-1 0 0 0,5 2-2 0 0,-5-4 26 0 0,1 0 0 0 0,0 0 0 0 0,0 0 0 0 0,0-1-1 0 0,-1 0 1 0 0,1 0 0 0 0,0 0 0 0 0,-1-1 0 0 0,1 0 0 0 0,-1 0 0 0 0,0-1 0 0 0,0 0-1 0 0,0 0 1 0 0,0-1 0 0 0,1 0-26 0 0,20-17 132 0 0,-1-2 0 0 0,0-1-1 0 0,-2-1 1 0 0,-1-1 0 0 0,-1-1 0 0 0,-1-1-1 0 0,-2-1 1 0 0,-1 0 0 0 0,14-30-132 0 0,-6-6-5 0 0,-2-1 0 0 0,-3-1 0 0 0,-4-1 0 0 0,-2-1 0 0 0,-3 0 0 0 0,-3 0-1 0 0,-4-1 1 0 0,-2 0 0 0 0,-6-62 5 0 0,3 119 7 0 0,1 5 26 0 0,-1 0 0 0 0,1 1 0 0 0,-2-1-1 0 0,1 0 1 0 0,-1 1 0 0 0,0-1 0 0 0,-1 0-1 0 0,1 1 1 0 0,-2-1 0 0 0,1 1 0 0 0,-1 0-1 0 0,0 0 1 0 0,0 0 0 0 0,-1 0-33 0 0,2 6-9 0 0,1 1 0 0 0,0 0 0 0 0,-1 0 0 0 0,1 0 0 0 0,0 0 0 0 0,0 1 0 0 0,-1-1 0 0 0,1 0 0 0 0,0 1 0 0 0,0-1 0 0 0,0 0 0 0 0,-1 1 0 0 0,1-1 0 0 0,0 1 0 0 0,0 0 0 0 0,0-1 0 0 0,0 1 0 0 0,0 0 0 0 0,0 0 0 0 0,0 0 1 0 0,0 0-1 0 0,0-1 0 0 0,1 1 0 0 0,-1 0 0 0 0,0 0 0 0 0,0 1 0 0 0,1-1 0 0 0,-1 0 0 0 0,1 0 0 0 0,-1 0 0 0 0,1 0 0 0 0,-1 1 0 0 0,1-1 0 0 0,0 0 0 0 0,0 0 0 0 0,-1 1 0 0 0,1-1 0 0 0,0 0 0 0 0,0 0 0 0 0,0 1 0 0 0,1-1 0 0 0,-1 0 0 0 0,0 0 0 0 0,0 1 0 0 0,1-1 9 0 0,-3 5-3 0 0,-5 25-1 0 0,2 1 0 0 0,1-1 0 0 0,2 1 0 0 0,0 0 0 0 0,3 0 0 0 0,1 8 4 0 0,-1 28-4 0 0,4 31 41 0 0,4-1 1 0 0,22 93-38 0 0,-4-21 32 0 0,-19-118-75 0 0,4 97-824 0 0,-13-148 773 0 0,1 1 0 0 0,-1 0 0 0 0,0-1 0 0 0,0 1 0 0 0,0-1-1 0 0,0 0 1 0 0,0 1 0 0 0,0-1 0 0 0,0 0 0 0 0,0 1 0 0 0,0-1 0 0 0,-1 0-1 0 0,1 0 1 0 0,-1 0 0 0 0,1 0 0 0 0,-1 0 0 0 0,1 0 0 0 0,-1-1 0 0 0,1 1-1 0 0,-1 0 1 0 0,1-1 0 0 0,-1 1 0 0 0,0-1 0 0 0,1 0 0 0 0,-1 0 0 0 0,0 1-1 0 0,0-1 1 0 0,1 0 0 0 0,-1 0 0 0 0,0-1 94 0 0,-57-1-6215 0 0,23-14-1233 0 0,24 11 4155 0 0</inkml:trace>
  <inkml:trace contextRef="#ctx0" brushRef="#br0" timeOffset="52128.008">7377 2165 7866 0 0,'0'0'963'0'0,"0"0"-349"0"0,0 0-55 0 0,0 0 260 0 0,0 0 241 0 0,0 0 88 0 0,0 0-69 0 0,0 0-157 0 0,36-6-137 0 0,111-19-114 0 0,168-28 2119 0 0,-66 23-3502 0 0,-142 27-8533 0 0,-86 3-74 0 0</inkml:trace>
  <inkml:trace contextRef="#ctx0" brushRef="#br0" timeOffset="53715.212">8511 2692 2072 0 0,'0'0'271'0'0,"0"0"19"0"0,0 0 240 0 0,0 0 177 0 0,0 0 91 0 0,0 0 69 0 0,0 0 82 0 0,0 0 103 0 0,0 0 83 0 0,0 0 21 0 0,0 0-73 0 0,0 0-113 0 0,32-14-115 0 0,98-43-104 0 0,-120 53-553 0 0,0 0 1 0 0,-1-1 0 0 0,0 0-1 0 0,0 0 1 0 0,0-1 0 0 0,0-1-1 0 0,-1 1 1 0 0,0-1 0 0 0,-1-1-1 0 0,3-2-198 0 0,10-11 365 0 0,-15 16-288 0 0,27-24 184 0 0,-2 0 0 0 0,-1-2 1 0 0,-1-2-1 0 0,-2 0 0 0 0,-1-2 0 0 0,9-20-261 0 0,-29 47-41 0 0,-2 1-1 0 0,1-2 1 0 0,-1 1-1 0 0,0 0 0 0 0,-1-1 1 0 0,0 1-1 0 0,0-1 1 0 0,-1 1-1 0 0,0-1 1 0 0,-1 0-1 0 0,0 0 1 0 0,0 1-1 0 0,-1-1 1 0 0,0 0-1 0 0,0 0 42 0 0,-2 7-61 0 0,1 0 0 0 0,-1 0-1 0 0,1 0 1 0 0,-1 1 0 0 0,1-1-1 0 0,-1 1 1 0 0,0-1 0 0 0,0 1 0 0 0,0 0-1 0 0,0 0 1 0 0,0 0 0 0 0,0 1-1 0 0,0-1 1 0 0,0 1 0 0 0,0 0-1 0 0,0-1 1 0 0,0 2 0 0 0,0-1 0 0 0,0 0-1 0 0,0 0 1 0 0,-1 1 0 0 0,1 0-1 0 0,0-1 1 0 0,0 1 0 0 0,1 0-1 0 0,-1 1 1 0 0,0-1 0 0 0,0 0-1 0 0,1 1 1 0 0,-1 0 0 0 0,-2 1 61 0 0,-1 0-41 0 0,0 1 1 0 0,0 0 0 0 0,1 0-1 0 0,-1 0 1 0 0,1 0-1 0 0,0 1 1 0 0,1 0-1 0 0,-1 0 1 0 0,1 0-1 0 0,0 0 1 0 0,0 1-1 0 0,0 0 1 0 0,1-1 0 0 0,0 1-1 0 0,0 1 1 0 0,0-1-1 0 0,1 0 1 0 0,0 1-1 0 0,0-1 1 0 0,1 1-1 0 0,0 0 1 0 0,0-1-1 0 0,0 1 1 0 0,1 3 40 0 0,2-6 35 0 0,0-1-1 0 0,0 0 1 0 0,1 0-1 0 0,-1 0 1 0 0,1 0 0 0 0,0 0-1 0 0,0-1 1 0 0,0 1 0 0 0,0-1-1 0 0,0 0 1 0 0,1 0-1 0 0,-1 0 1 0 0,0 0 0 0 0,1 0-1 0 0,0-1 1 0 0,-1 1-1 0 0,1-1 1 0 0,0 0 0 0 0,0-1-1 0 0,0 1 1 0 0,-1 0 0 0 0,1-1-1 0 0,0 0 1 0 0,2 0-35 0 0,5 2 67 0 0,148 2 1306 0 0,-157-3-1349 0 0,-1 0 0 0 0,1 0-1 0 0,-1 0 1 0 0,1 1 0 0 0,-1-1 0 0 0,0 1 0 0 0,0-1-1 0 0,0 1 1 0 0,0-1 0 0 0,0 1 0 0 0,0 0-1 0 0,0-1 1 0 0,0 1 0 0 0,0 0 0 0 0,-1 0 0 0 0,1 0-1 0 0,-1-1 1 0 0,1 1 0 0 0,-1 0 0 0 0,0 0-1 0 0,0 0 1 0 0,0 0 0 0 0,0 0 0 0 0,0 0-1 0 0,0 0 1 0 0,-1 0 0 0 0,1-1 0 0 0,0 1 0 0 0,-1 1-24 0 0,0 5 84 0 0,-23 106 49 0 0,25-110-148 0 0,-1 0 0 0 0,0 0 1 0 0,1 0-1 0 0,0 0 0 0 0,0 0 0 0 0,0 0 1 0 0,0 0-1 0 0,0-1 0 0 0,1 1 0 0 0,0 0 0 0 0,0-1 1 0 0,0 1-1 0 0,0-1 0 0 0,1 0 0 0 0,-1 0 1 0 0,1 0-1 0 0,-1 0 0 0 0,1 0 0 0 0,0 0 1 0 0,0-1-1 0 0,1 0 0 0 0,-1 1 0 0 0,0-1 0 0 0,1 0 1 0 0,0-1-1 0 0,-1 1 15 0 0,8 4 32 0 0,-1-1 1 0 0,1 0-1 0 0,-1 0 0 0 0,1-1 0 0 0,1-1 1 0 0,-1 0-1 0 0,0-1 0 0 0,1 0 1 0 0,0 0-1 0 0,-1-1 0 0 0,1-1 0 0 0,0 0 1 0 0,-1 0-1 0 0,12-3-32 0 0,52-26 291 0 0,-53 16-150 0 0,0 0-1 0 0,-1-1 1 0 0,0-1 0 0 0,-2-1 0 0 0,0-1-1 0 0,0-1 1 0 0,-2-1 0 0 0,0 0 0 0 0,0-2-141 0 0,53-97 366 0 0,-63 30-360 0 0,-9 85-45 0 0,0 1 0 0 0,0 0-1 0 0,0-1 1 0 0,0 1 0 0 0,0 0 0 0 0,-1 0 0 0 0,1 0 0 0 0,-1 1 0 0 0,1-1 0 0 0,-1 1 0 0 0,1-1 0 0 0,-1 1-1 0 0,0 0 1 0 0,0 0 0 0 0,0 0 0 0 0,0 0 0 0 0,0 0 0 0 0,0 1 0 0 0,0-1 0 0 0,0 1 0 0 0,0 0 0 0 0,0 0 0 0 0,0 0-1 0 0,0 0 1 0 0,0 1 0 0 0,0-1 0 0 0,0 1 0 0 0,0 0 0 0 0,0 0 0 0 0,0 0 0 0 0,0 0 0 0 0,1 0 0 0 0,-1 1-1 0 0,0-1 1 0 0,1 1 0 0 0,-1 0 0 0 0,1 0 0 0 0,0-1 0 0 0,-1 2 0 0 0,1-1 0 0 0,-1 1 39 0 0,-6 5-95 0 0,1 0 1 0 0,-1 1-1 0 0,1 1 0 0 0,1-1 1 0 0,-1 1-1 0 0,2 0 0 0 0,-1 1 1 0 0,2-1-1 0 0,-1 1 1 0 0,2 1-1 0 0,-1-1 0 0 0,1 0 1 0 0,1 1-1 0 0,0 0 0 0 0,1 0 1 0 0,0 0-1 0 0,1 0 1 0 0,0 0-1 0 0,1 1 0 0 0,0-1 1 0 0,2 10 94 0 0,0-17 39 0 0,0 1-1 0 0,0-1 1 0 0,0 0 0 0 0,0 0 0 0 0,1 0 0 0 0,0 0 0 0 0,0-1 0 0 0,0 1 0 0 0,1-1 0 0 0,0 0 0 0 0,-1 0 0 0 0,1 0 0 0 0,1 0 0 0 0,-1-1-1 0 0,0 1 1 0 0,1-1 0 0 0,0 0 0 0 0,0-1 0 0 0,0 1 0 0 0,0-1 0 0 0,0 0 0 0 0,0 0 0 0 0,1-1 0 0 0,-1 1 0 0 0,1-1 0 0 0,-1 0-1 0 0,1-1 1 0 0,-1 1 0 0 0,1-1 0 0 0,-1 0 0 0 0,1-1 0 0 0,-1 1 0 0 0,6-2-39 0 0,1 2 108 0 0,0-1 1 0 0,0 0 0 0 0,1-1-1 0 0,-1-1 1 0 0,0 1-1 0 0,-1-2 1 0 0,1 0-1 0 0,0 0 1 0 0,-1-1 0 0 0,11-6-109 0 0,72-46 344 0 0,-66 38-323 0 0,1 1 0 0 0,1 1 0 0 0,1 2-1 0 0,0 1 1 0 0,0 1 0 0 0,31-7-21 0 0,-61 19-3 0 0,0 1-1 0 0,0-1 1 0 0,0 1-1 0 0,0-1 1 0 0,1 0 0 0 0,-1 1-1 0 0,0 0 1 0 0,0-1 0 0 0,0 1-1 0 0,0 0 1 0 0,0 0-1 0 0,1-1 1 0 0,-1 1 0 0 0,0 0-1 0 0,0 0 1 0 0,0 0 0 0 0,1 0-1 0 0,-1 1 1 0 0,0-1-1 0 0,0 0 1 0 0,0 0 0 0 0,1 1-1 0 0,-1-1 1 0 0,0 1 0 0 0,0-1-1 0 0,0 1 1 0 0,0-1 0 0 0,0 1-1 0 0,0 0 1 0 0,0-1-1 0 0,0 1 1 0 0,0 0 0 0 0,-1 0-1 0 0,1 0 1 0 0,0 0 0 0 0,0 0-1 0 0,-1 0 1 0 0,1 0-1 0 0,0 0 1 0 0,-1 0 0 0 0,1 0-1 0 0,-1 0 1 0 0,1 0 0 0 0,-1 0-1 0 0,0 0 1 0 0,0 1-1 0 0,1-1 1 0 0,-1 0 0 0 0,0 0-1 0 0,0 0 1 0 0,0 1 3 0 0,-1 16 31 0 0,-1-1 0 0 0,0 0 0 0 0,-1 0 1 0 0,-1 0-1 0 0,-1 0 0 0 0,0-1 0 0 0,-1 1 0 0 0,-2 1-31 0 0,6-9-19 0 0,-1-1-1 0 0,0 1 0 0 0,-1-1 1 0 0,1 0-1 0 0,-2-1 0 0 0,1 1 1 0 0,-1-1-1 0 0,0 1 0 0 0,0-1 1 0 0,-1-1-1 0 0,0 1 0 0 0,-1-1 1 0 0,1 0-1 0 0,-1-1 0 0 0,0 1 1 0 0,0-1-1 0 0,-1-1 1 0 0,1 1-1 0 0,-7 1 20 0 0,13-5-53 0 0,0-1 0 0 0,1 0 0 0 0,-1 1 0 0 0,1-1 0 0 0,-1 0 0 0 0,0 0 0 0 0,1 0 0 0 0,-1 1 0 0 0,0-1-1 0 0,1 0 1 0 0,-1 0 0 0 0,0 0 0 0 0,1 0 0 0 0,-1 0 0 0 0,0 0 0 0 0,1-1 0 0 0,-1 1 0 0 0,0 0 0 0 0,1 0 0 0 0,-1 0 0 0 0,0-1 0 0 0,1 1 0 0 0,-1 0 0 0 0,1 0 0 0 0,-1-1 0 0 0,0 1 0 0 0,1-1 0 0 0,-1 1 0 0 0,1 0 0 0 0,-1-1 0 0 0,1 1 0 0 0,-1-1 0 0 0,1 0-1 0 0,0 1 1 0 0,-1-1 0 0 0,1 1 0 0 0,0-1 0 0 0,-1 1 0 0 0,1-1 0 0 0,0 0 0 0 0,0 1 0 0 0,-1-1 0 0 0,1 0 0 0 0,0 1 0 0 0,0-1 0 0 0,0 0 0 0 0,0 1 0 0 0,0-1 0 0 0,0 0 0 0 0,0 1 0 0 0,0-1 0 0 0,0 0 0 0 0,0 1 0 0 0,1-1 0 0 0,-1 0 0 0 0,0 1 0 0 0,0-1-1 0 0,1 0 54 0 0,16-36-2122 0 0,-12 32 2004 0 0,0-1-1 0 0,0 0 1 0 0,1 1 0 0 0,-1 0-1 0 0,1 0 1 0 0,1 1-1 0 0,-1 0 1 0 0,0 0-1 0 0,1 0 1 0 0,0 1-1 0 0,0 0 1 0 0,0 0-1 0 0,0 1 1 0 0,1 0-1 0 0,-1 0 1 0 0,1 0-1 0 0,-1 1 1 0 0,8 0 118 0 0,162 30 3163 0 0,-157-28-2708 0 0,0-1-1 0 0,1-1 1 0 0,-1-1 0 0 0,0-1-1 0 0,0-1 1 0 0,-1 0-1 0 0,1-2-454 0 0,8-1 118 0 0,0-3 1 0 0,0 0-1 0 0,-1-1 0 0 0,0-2 0 0 0,-1-1 0 0 0,0-1 0 0 0,-1-1 1 0 0,-1-1-1 0 0,-1-1 0 0 0,0-1 0 0 0,-2-1 0 0 0,0-1 0 0 0,-1-1 1 0 0,-1-1-1 0 0,-1 0 0 0 0,-2-2 0 0 0,0 0 0 0 0,-1 0 0 0 0,-2-2 1 0 0,7-17-119 0 0,-10 11-277 0 0,-1 0 0 0 0,-2-1 1 0 0,-2 0-1 0 0,0 0 1 0 0,-3 0-1 0 0,-1 0 1 0 0,-1 0-1 0 0,-4-25 277 0 0,2 47-9 0 0,0 1 0 0 0,-1 0-1 0 0,0 0 1 0 0,0 0 0 0 0,-1 0 0 0 0,-1 0-1 0 0,0 1 1 0 0,-1 0 0 0 0,1 0 0 0 0,-2 0-1 0 0,0 1 1 0 0,0 0 0 0 0,-6-6 9 0 0,10 13 4 0 0,0 0 0 0 0,0 0 0 0 0,0 0 0 0 0,0 1 0 0 0,-1-1 0 0 0,1 1 0 0 0,0 0 0 0 0,-1 0 0 0 0,1 0 0 0 0,-1 0 0 0 0,1 0 0 0 0,-1 1 0 0 0,1 0 0 0 0,-1 0 0 0 0,0 0 0 0 0,1 0 0 0 0,-1 0 0 0 0,1 1 0 0 0,-1 0 0 0 0,1-1 0 0 0,-1 1 0 0 0,1 1 0 0 0,-1-1 0 0 0,1 0 0 0 0,0 1 0 0 0,0 0 0 0 0,0-1 0 0 0,0 1 0 0 0,0 0 0 0 0,0 1 0 0 0,0-1 0 0 0,1 1 0 0 0,-1-1 0 0 0,1 1 0 0 0,0 0 0 0 0,-1-1 0 0 0,1 1 0 0 0,1 0 0 0 0,-1 1 0 0 0,0-1 0 0 0,1 0 0 0 0,-1 0 0 0 0,1 1 0 0 0,0-1 0 0 0,0 1 0 0 0,1-1 0 0 0,-1 1 0 0 0,1-1 0 0 0,-1 2-4 0 0,-2 22 160 0 0,0 0 0 0 0,1 0 0 0 0,2 1 0 0 0,1-1 0 0 0,1 0 0 0 0,1 1 0 0 0,2-2 0 0 0,1 1 0 0 0,0 0 0 0 0,2-1 0 0 0,1 0 0 0 0,4 4-160 0 0,115 253 671 0 0,-128-282-671 0 0,10 16 3 0 0,-2 0 0 0 0,0 1 0 0 0,-1 0 0 0 0,-1 0 0 0 0,-1 1 0 0 0,-1 0 0 0 0,0 0 0 0 0,-1 0 0 0 0,-1 11-3 0 0,-3-28-67 0 0,-1-1 0 0 0,0 0 0 0 0,0 0 0 0 0,0-1 0 0 0,0 1 0 0 0,0 0 0 0 0,0-1 0 0 0,0 1 0 0 0,0-1 0 0 0,0 1 0 0 0,0-1 0 0 0,0 0 0 0 0,0 0 0 0 0,0 0 0 0 0,0 0 0 0 0,0 0 0 0 0,-1-1 0 0 0,1 1 0 0 0,0-1 0 0 0,0 1 0 0 0,0-1 0 0 0,0 0 0 0 0,0 1 0 0 0,0-2 67 0 0,-81-63-8504 0 0,48 32 1732 0 0,23 22 3681 0 0</inkml:trace>
  <inkml:trace contextRef="#ctx0" brushRef="#br0" timeOffset="53962.844">10474 2040 4409 0 0,'0'0'1427'0'0,"0"0"-136"0"0,0 0-79 0 0,0 0 110 0 0,0 0 139 0 0,0 0 52 0 0,0 0-64 0 0,0 0-196 0 0,0 0-213 0 0,0 0-212 0 0,0 0-207 0 0,0 0-116 0 0,0 0-60 0 0,31 0-26 0 0,100 1-7 0 0,169-6 1526 0 0,-111-19-2038 0 0,-65 1-3783 0 0,-87 16-1615 0 0,-10 3-5478 0 0</inkml:trace>
  <inkml:trace contextRef="#ctx0" brushRef="#br0" timeOffset="48715.278">1987 2732 0 0 0,'0'0'536'0'0,"0"0"227"0"0,9 6 74 0 0,30 16 49 0 0,24-16 3643 0 0,-51-9-4154 0 0,0 0 1 0 0,-1-1-1 0 0,1 0 0 0 0,-1-1 1 0 0,0 0-1 0 0,0 0 1 0 0,-1-2-1 0 0,1 1 0 0 0,-1-1 1 0 0,-1 0-1 0 0,1-1 0 0 0,-2 0 1 0 0,8-9-376 0 0,-2 5 241 0 0,55-56 457 0 0,-2-3 1 0 0,-4-3-1 0 0,22-37-698 0 0,-67 86 98 0 0,197-277 782 0 0,-84 123-528 0 0,-131 177-354 0 0,0 1-1 0 0,1 0 1 0 0,-1 0 0 0 0,1 0 0 0 0,-1 0 0 0 0,1 0 0 0 0,0 0-1 0 0,0 0 1 0 0,-1 0 0 0 0,1 0 0 0 0,0 0 0 0 0,0 0 0 0 0,0 1-1 0 0,0-1 1 0 0,0 0 0 0 0,0 1 0 0 0,0-1 0 0 0,0 0 0 0 0,0 1-1 0 0,0-1 1 0 0,0 1 0 0 0,1 0 0 0 0,-1-1 0 0 0,0 1 0 0 0,0 0-1 0 0,0 0 1 0 0,1-1 0 0 0,-1 1 0 0 0,0 0 0 0 0,0 0 0 0 0,0 1-1 0 0,1-1 1 0 0,-1 0 0 0 0,0 0 0 0 0,0 1 0 0 0,0-1 0 0 0,1 0-1 0 0,-1 1 1 0 0,0-1 0 0 0,0 1 0 0 0,0-1 0 0 0,0 1 0 0 0,0 0-1 0 0,0 0 1 0 0,0-1 0 0 0,0 1 0 0 0,0 0 0 0 0,-1 0 0 0 0,1 0-1 0 0,0 0 1 0 0,0 0 0 0 0,-1 0 0 0 0,1 0 0 0 0,0 0 0 0 0,-1 0-1 0 0,1 0 1 0 0,-1 0 0 0 0,0 1 0 0 0,1-1 0 0 0,-1 0 0 0 0,0 0-1 0 0,0 0 1 0 0,0 1 0 0 0,0 0 2 0 0,9 30 301 0 0,-1 0 0 0 0,-2 1 0 0 0,-1 0 0 0 0,-2 0 0 0 0,-1 1 0 0 0,-2 24-301 0 0,0-43 53 0 0,0-13-47 0 0,-11 296 746 0 0,8-274-696 0 0,-1-1 0 0 0,-2 1 0 0 0,0-1 1 0 0,-1 1-1 0 0,-2-2 0 0 0,0 1 0 0 0,-1-1 1 0 0,-2-1-1 0 0,0 0 0 0 0,-1-1 0 0 0,-4 4-56 0 0,5-6-18 0 0,-2-1 1 0 0,0-1-1 0 0,-1 0 0 0 0,0-1 0 0 0,-2 0 0 0 0,0-1 0 0 0,0-1 0 0 0,-1-1 0 0 0,0 0 0 0 0,-1-2 0 0 0,-18 8 18 0 0,31-15-179 0 0,-1-1 0 0 0,1 1 0 0 0,-1-1 0 0 0,0-1 0 0 0,0 1 0 0 0,0-1 0 0 0,0-1 0 0 0,0 1 0 0 0,0-1 0 0 0,0 0 0 0 0,0-1 0 0 0,0 0 0 0 0,0 0 0 0 0,0 0 0 0 0,0-1 1 0 0,1 0-1 0 0,-1 0 0 0 0,0-1 0 0 0,1 0 0 0 0,0 0 0 0 0,-1 0 0 0 0,1-1 0 0 0,1 0 0 0 0,-1 0 0 0 0,1 0 0 0 0,-1-1 0 0 0,1 0 0 0 0,0 0 0 0 0,1 0 0 0 0,-4-6 179 0 0,1-1-1202 0 0,0 0 1 0 0,1-1-1 0 0,1 0 1 0 0,1 0-1 0 0,-1 0 0 0 0,2 0 1 0 0,0-1-1 0 0,0 1 1 0 0,2-1-1 0 0,-1 0 0 0 0,2-10 1202 0 0,0 4-409 0 0</inkml:trace>
  <inkml:trace contextRef="#ctx0" brushRef="#br0" timeOffset="49046.823">3418 1952 7842 0 0,'0'0'2799'0'0,"0"0"-2027"0"0,0 0-613 0 0,0 0 157 0 0,0 0 315 0 0,0 0 222 0 0,0 0 102 0 0,-17 35-19 0 0,-50 110-120 0 0,46-64 86 0 0,21-65-722 0 0,0 32 74 0 0,2 0-1 0 0,2 0 1 0 0,2 0 0 0 0,8 25-254 0 0,-6-37-140 0 0,-1 0 0 0 0,-1 0 0 0 0,-2 1 1 0 0,-2 0-1 0 0,-1 0 0 0 0,-3 4 140 0 0,1-36-286 0 0,0-1 0 0 0,0 1 0 0 0,-1 0 0 0 0,1-1 0 0 0,-1 1 1 0 0,-1-1-1 0 0,1 0 0 0 0,-1 0 0 0 0,1 1 0 0 0,-1-2 0 0 0,0 1 0 0 0,-1 0 0 0 0,1-1 0 0 0,-1 1 0 0 0,1-1 0 0 0,-1 0 1 0 0,-3 2 285 0 0,-46 20-11998 0 0,46-24 11519 0 0</inkml:trace>
  <inkml:trace contextRef="#ctx0" brushRef="#br0" timeOffset="49294.242">2974 2500 7866 0 0,'0'0'992'0'0,"0"0"-1415"0"0,0 0-292 0 0,0 0 481 0 0,0 0 730 0 0,0 0 508 0 0,0 0 211 0 0,0 0 16 0 0,0 0-74 0 0,0 0-160 0 0,31-6-196 0 0,99-20-193 0 0,232-63 479 0 0,-287 74-1738 0 0,33-6-2554 0 0,-37 12-4149 0 0,-54 7 3562 0 0,-5 1 2712 0 0</inkml:trace>
  <inkml:trace contextRef="#ctx0" brushRef="#br0" timeOffset="50280.578">3902 2390 0 0 0,'0'0'899'0'0,"0"0"-426"0"0,0 0-38 0 0,0 0 140 0 0,0 0 189 0 0,0 0 108 0 0,0 0 24 0 0,0 0-2 0 0,-31 25-47 0 0,-97 76-66 0 0,65-44 489 0 0,59-53-1171 0 0,0 0-1 0 0,0 0 1 0 0,1 1 0 0 0,-1-1-1 0 0,1 1 1 0 0,1 0 0 0 0,-1 0-1 0 0,0 0 1 0 0,1 0 0 0 0,0 0-1 0 0,0 0 1 0 0,1 0 0 0 0,0 1-1 0 0,0-1 1 0 0,0 1 0 0 0,0-1 0 0 0,1 1-1 0 0,0-1 1 0 0,0 1-99 0 0,2-3 43 0 0,0-1-1 0 0,1-1 1 0 0,-1 1 0 0 0,0 0-1 0 0,1-1 1 0 0,0 1 0 0 0,-1-1-1 0 0,1 1 1 0 0,0-1 0 0 0,0 0-1 0 0,-1-1 1 0 0,1 1 0 0 0,0 0-1 0 0,0-1 1 0 0,0 1 0 0 0,0-1-1 0 0,0 0 1 0 0,0 0 0 0 0,0 0-1 0 0,0-1 1 0 0,0 1 0 0 0,0-1-1 0 0,2 0-42 0 0,20-3 347 0 0,-1-2 0 0 0,1 0-1 0 0,-1-2 1 0 0,-1 0-1 0 0,1-2 1 0 0,3-3-347 0 0,-5 3 68 0 0,-1-2 1 0 0,0 0 0 0 0,-1-2-1 0 0,-1 0 1 0 0,0-1 0 0 0,-1 0-1 0 0,-1-2 1 0 0,14-16-69 0 0,-19 25-143 0 0,-58 112 298 0 0,45-101-148 0 0,-1 1 0 0 0,0 0 0 0 0,1-1 0 0 0,0 1-1 0 0,0 0 1 0 0,0-1 0 0 0,0 1 0 0 0,1 0 0 0 0,0 0 0 0 0,-1 0 0 0 0,1 0-1 0 0,0 0 1 0 0,1-1 0 0 0,-1 1 0 0 0,1 0 0 0 0,0 0 0 0 0,0 0 0 0 0,0-1 0 0 0,0 1-1 0 0,1 0 1 0 0,-1-1 0 0 0,1 1 0 0 0,0-1 0 0 0,0 0 0 0 0,0 0 0 0 0,1 0 0 0 0,-1 0-1 0 0,1 0 1 0 0,0 0 0 0 0,-1 0 0 0 0,1-1 0 0 0,0 1 0 0 0,1-1-7 0 0,9 4 35 0 0,1-2 1 0 0,-1 0-1 0 0,1 0 0 0 0,-1-1 1 0 0,1-1-1 0 0,0 0 1 0 0,0-1-1 0 0,0 0 1 0 0,0-1-1 0 0,0-1 0 0 0,0 0 1 0 0,0-1-1 0 0,0-1 1 0 0,0 0-1 0 0,-1-1 1 0 0,1 0-1 0 0,12-6-35 0 0,-6 1 44 0 0,0 0 0 0 0,-1-2 0 0 0,0 0 0 0 0,0-1 0 0 0,-1-1 0 0 0,-1-1 0 0 0,0 0 0 0 0,-1-1 1 0 0,-1-1-1 0 0,0-1 0 0 0,2-3-44 0 0,-8 8-53 0 0,-1 0 1 0 0,-1-1 0 0 0,1 1 0 0 0,-2-1 0 0 0,0-1-1 0 0,0 1 1 0 0,-2-1 0 0 0,1 0 0 0 0,-2 0 0 0 0,0-1-1 0 0,-1 1 1 0 0,0 0 0 0 0,-1-1 0 0 0,0-6 52 0 0,-2 18-29 0 0,0-1 0 0 0,-1 1 0 0 0,1-1 0 0 0,-1 1 0 0 0,1-1 0 0 0,-1 1 0 0 0,0 0 0 0 0,0 0 0 0 0,-1 0 0 0 0,1 0 0 0 0,0 0 0 0 0,-1 0 0 0 0,0 1 0 0 0,0-1 0 0 0,0 1 0 0 0,0 0 1 0 0,0 0-1 0 0,0 0 0 0 0,0 0 0 0 0,-1 1 0 0 0,1-1 0 0 0,-1 1 0 0 0,1 0 0 0 0,-1 0 0 0 0,0 0 0 0 0,1 0 0 0 0,-1 1 0 0 0,0-1 0 0 0,0 1 0 0 0,1 0 0 0 0,-1 0 0 0 0,0 0 0 0 0,0 1 0 0 0,1-1 0 0 0,-1 1 0 0 0,0 0 0 0 0,1 0 0 0 0,-1 1 0 0 0,1-1 1 0 0,-1 0-1 0 0,1 1 0 0 0,0 0 0 0 0,-1 0 0 0 0,1 0 0 0 0,0 0 0 0 0,0 1 0 0 0,1-1 0 0 0,-1 1 0 0 0,0 0 29 0 0,-2 1-75 0 0,0 1 0 0 0,0-1 1 0 0,0 1-1 0 0,0 0 0 0 0,1 1 0 0 0,0-1 0 0 0,0 1 1 0 0,0 0-1 0 0,1 0 0 0 0,0 0 0 0 0,0 0 1 0 0,0 0-1 0 0,1 1 0 0 0,0-1 0 0 0,1 1 1 0 0,-1 2 74 0 0,2-7 5 0 0,1 1 0 0 0,0 0 0 0 0,0-1 1 0 0,0 1-1 0 0,0 0 0 0 0,0-1 1 0 0,1 0-1 0 0,-1 1 0 0 0,1-1 0 0 0,0 0 1 0 0,-1 0-1 0 0,1 1 0 0 0,0-1 0 0 0,0-1 1 0 0,0 1-1 0 0,1 0 0 0 0,-1 0 1 0 0,0-1-1 0 0,1 0 0 0 0,-1 1 0 0 0,1-1 1 0 0,-1 0-1 0 0,1 0 0 0 0,-1 0 1 0 0,1 0-1 0 0,0-1 0 0 0,0 1 0 0 0,-1-1 1 0 0,1 0-1 0 0,0 0 0 0 0,0 0 0 0 0,0 0 1 0 0,-1 0-1 0 0,1 0 0 0 0,0-1-5 0 0,9 3 16 0 0,189-1 391 0 0,-92-6-257 0 0,-107 5-142 0 0,1 0 0 0 0,0 1 0 0 0,-1-1 0 0 0,1 0 0 0 0,-1 1 0 0 0,1 0 0 0 0,-1-1 0 0 0,1 1 0 0 0,-1 0 0 0 0,1 1 0 0 0,-1-1 0 0 0,0 0 0 0 0,1 0 0 0 0,-1 1-1 0 0,0 0 1 0 0,0-1 0 0 0,0 1 0 0 0,0 0 0 0 0,-1 0 0 0 0,1 0 0 0 0,0 0 0 0 0,-1 0 0 0 0,1 0 0 0 0,-1 1 0 0 0,0-1 0 0 0,0 0 0 0 0,0 1 0 0 0,0-1 0 0 0,0 1 0 0 0,-1-1 0 0 0,1 3-8 0 0,3 84 311 0 0,-15-23 338 0 0,52-66 289 0 0,-24-10-805 0 0,-1-1 1 0 0,0 0-1 0 0,0-2 1 0 0,-1 1 0 0 0,-1-2-1 0 0,0 0 1 0 0,-1-1-1 0 0,0 0 1 0 0,0-2-134 0 0,7-6 134 0 0,6-6-119 0 0,-1 0 1 0 0,-1-2-1 0 0,-2 0 1 0 0,-1-1-1 0 0,-2-2 0 0 0,0 0 1 0 0,-3-1-1 0 0,-1 0 1 0 0,-2-1-1 0 0,-1-1 1 0 0,-2 0-1 0 0,-1-1 0 0 0,-2 0 1 0 0,2-34-16 0 0,-9 60-35 0 0,1-1 33 0 0,0 1 1 0 0,-1-1-1 0 0,0 0 1 0 0,-1 1 0 0 0,0-1-1 0 0,-1 0 1 0 0,0 1-1 0 0,-1 0 1 0 0,-1-1 0 0 0,0 1-1 0 0,0 1 1 0 0,-2-1 0 0 0,0-1 1 0 0,6 12 1 0 0,-1 0 0 0 0,1 0 0 0 0,-1 0 1 0 0,0 0-1 0 0,1 0 0 0 0,-1 0 0 0 0,0 0 1 0 0,0 0-1 0 0,0 0 0 0 0,0 1 1 0 0,0-1-1 0 0,0 0 0 0 0,0 0 0 0 0,0 1 1 0 0,0-1-1 0 0,0 1 0 0 0,0-1 0 0 0,0 1 1 0 0,0-1-1 0 0,0 1 0 0 0,-1 0 1 0 0,1 0-1 0 0,0-1 0 0 0,0 1 0 0 0,0 0 1 0 0,-1 0-1 0 0,1 0 0 0 0,0 0 0 0 0,0 0 1 0 0,0 1-1 0 0,-1-1 0 0 0,1 0 1 0 0,0 0-1 0 0,0 1 0 0 0,0-1 0 0 0,0 1 1 0 0,0-1-1 0 0,0 1 0 0 0,0-1 0 0 0,0 1 1 0 0,0 0-1 0 0,0 0 0 0 0,0-1 1 0 0,0 1-1 0 0,0 0 0 0 0,0 0 0 0 0,0 0 1 0 0,1 0-1 0 0,-1 0 0 0 0,0 0 0 0 0,1 0 1 0 0,-1 0-1 0 0,1 0 0 0 0,-1 0 1 0 0,1 1-2 0 0,-29 65 34 0 0,19-24 267 0 0,2 0 0 0 0,2 1 0 0 0,2 0 0 0 0,1 0 0 0 0,4 40-301 0 0,-1-75 24 0 0,2 27 95 0 0,2 0 0 0 0,2-1 0 0 0,1 1 0 0 0,1-1 0 0 0,2-1 0 0 0,2 0 0 0 0,1 0 0 0 0,5 6-119 0 0,-9-17 17 0 0,1 0-1 0 0,1-1 0 0 0,1-1 0 0 0,1 1 0 0 0,1-2 0 0 0,1 0 0 0 0,1-1 1 0 0,1 0-1 0 0,0-2 0 0 0,2 2-16 0 0,-19-20-25 0 0,0 1-1 0 0,0 0 1 0 0,0-1 0 0 0,0 1 0 0 0,0 0-1 0 0,1 0 1 0 0,-1-1 0 0 0,0 1 0 0 0,0 0-1 0 0,0-1 1 0 0,0 1 0 0 0,0 0 0 0 0,0 0-1 0 0,1-1 1 0 0,-1 1 0 0 0,0 0 0 0 0,0 0-1 0 0,0 0 1 0 0,1-1 0 0 0,-1 1 0 0 0,0 0 0 0 0,0 0-1 0 0,1 0 1 0 0,-1 0 0 0 0,0-1 0 0 0,0 1-1 0 0,1 0 1 0 0,-1 0 0 0 0,0 0 0 0 0,0 0-1 0 0,1 0 1 0 0,-1 0 0 0 0,0 0 0 0 0,1 0-1 0 0,-1 0 1 0 0,0 0 0 0 0,0 0 0 0 0,1 0-1 0 0,-1 0 1 0 0,0 0 0 0 0,1 0 0 0 0,-1 0-1 0 0,0 0 1 0 0,0 0 0 0 0,1 0 0 0 0,-1 0 0 0 0,0 1-1 0 0,0-1 1 0 0,1 0 0 0 0,-1 0 0 0 0,0 0-1 0 0,0 0 1 0 0,1 1 0 0 0,-1-1 25 0 0,-12-25-2289 0 0,-22-17-6645 0 0,25 33 2201 0 0</inkml:trace>
  <inkml:trace contextRef="#ctx0" brushRef="#br0" timeOffset="50478.922">4846 2191 5833 0 0,'0'0'1279'0'0,"0"0"-488"0"0,0 0 16 0 0,0 0 141 0 0,0 0 12 0 0,0 0-73 0 0,35-3-57 0 0,108-9-36 0 0,138 9 2018 0 0,-138 7-3301 0 0,-47 10-3162 0 0,-39-3-3677 0 0,-41-7 2855 0 0</inkml:trace>
  <inkml:trace contextRef="#ctx0" brushRef="#br0" timeOffset="50848.916">5903 2283 2120 0 0,'0'0'1884'0'0,"0"0"-751"0"0,0 0-130 0 0,0 0 149 0 0,0 0 186 0 0,0 0 117 0 0,0 0 14 0 0,0 0-96 0 0,0 0-217 0 0,0 0-309 0 0,0 0-284 0 0,0 0-199 0 0,0 0-146 0 0,-22 9-66 0 0,-65 29-48 0 0,55-15 69 0 0,32-20-171 0 0,0 0 0 0 0,0 0 0 0 0,1-1 0 0 0,-1 1 0 0 0,1 0 0 0 0,0-1 0 0 0,-1 1 0 0 0,1 0 0 0 0,1-1 0 0 0,-1 1 0 0 0,0-1 0 0 0,1 1 0 0 0,-1-1 1 0 0,1 0-1 0 0,0 0 0 0 0,-1 1 0 0 0,1-1 0 0 0,0 0 0 0 0,0-1 0 0 0,1 1 0 0 0,-1 0 0 0 0,0-1 0 0 0,1 1 0 0 0,-1-1 0 0 0,0 0 0 0 0,1 1 0 0 0,0-1 0 0 0,-1 0 1 0 0,1-1-1 0 0,2 2-2 0 0,1 0 15 0 0,1 2 70 0 0,1 0-1 0 0,-1 1 1 0 0,1 0 0 0 0,-2 0-1 0 0,1 0 1 0 0,0 1 0 0 0,-1 0 0 0 0,0 0-1 0 0,0 0 1 0 0,-1 1 0 0 0,0 0-1 0 0,0 0 1 0 0,-1 0 0 0 0,1 1 0 0 0,-2 0-1 0 0,1 0 1 0 0,-1 0 0 0 0,0 0-1 0 0,-1 0 1 0 0,0 0 0 0 0,0 1 0 0 0,-1-1-1 0 0,0 1 1 0 0,0-1 0 0 0,-1 3-85 0 0,1-7 81 0 0,0 0 1 0 0,0-1-1 0 0,-1 1 0 0 0,0 0 1 0 0,0 0-1 0 0,0 0 1 0 0,0 0-1 0 0,0 0 1 0 0,-1 0-1 0 0,0 0 0 0 0,0 0 1 0 0,0-1-1 0 0,0 1 1 0 0,0 0-1 0 0,-1-1 1 0 0,0 1-1 0 0,1-1 0 0 0,-1 1 1 0 0,-1-1-1 0 0,1 0 1 0 0,0 0-1 0 0,-1 0 1 0 0,0 0-1 0 0,1 0 0 0 0,-1 0 1 0 0,0-1-1 0 0,-1 0 1 0 0,1 1-1 0 0,0-1 1 0 0,-1 0-1 0 0,1-1 0 0 0,-1 1 1 0 0,1-1-1 0 0,-3 1-81 0 0,-3 1-120 0 0,0 0-1 0 0,0-1 1 0 0,0 0 0 0 0,0-1-1 0 0,-1 0 1 0 0,1 0-1 0 0,-1-1 1 0 0,1 0-1 0 0,0-1 1 0 0,-1 0-1 0 0,1-1 1 0 0,0 1 0 0 0,-5-3 120 0 0,0-1-1050 0 0,-2-2-1609 0 0,6 1-2472 0 0,4 2-5419 0 0</inkml:trace>
  <inkml:trace contextRef="#ctx0" brushRef="#br0" timeOffset="58450.162">12293 2280 704 0 0,'0'0'810'0'0,"0"0"11"0"0,0 0 46 0 0,0 0 91 0 0,0 0 68 0 0,0 0-24 0 0,0 0-84 0 0,0 0-133 0 0,0 0-137 0 0,0 0-122 0 0,0 0-70 0 0,-20-4-50 0 0,-60-7-23 0 0,76 11-345 0 0,1-1 0 0 0,-1 1 0 0 0,1 0 0 0 0,-1 0 0 0 0,1 0 0 0 0,0 1 0 0 0,-1-1 0 0 0,1 1 0 0 0,-1-1 0 0 0,1 1 0 0 0,0 0-1 0 0,-1 1 1 0 0,1-1 0 0 0,0 0 0 0 0,0 1 0 0 0,0 0 0 0 0,0 0 0 0 0,0 0 0 0 0,1 0 0 0 0,-1 0-38 0 0,-11 8 173 0 0,-8 4-62 0 0,1 1 0 0 0,1 1 0 0 0,0 0 0 0 0,1 2 0 0 0,1 0 0 0 0,1 1 0 0 0,-10 14-111 0 0,19-23 24 0 0,1-1 1 0 0,1 2-1 0 0,0-1 1 0 0,0 1-1 0 0,1 0 1 0 0,0 0 0 0 0,1 0-1 0 0,0 1 1 0 0,1 0-1 0 0,0-1 1 0 0,1 1-1 0 0,1 0 1 0 0,0 0-1 0 0,0 0 1 0 0,1 1-1 0 0,0-1 1 0 0,2 4-25 0 0,-1-11 68 0 0,1 0-1 0 0,0 0 1 0 0,0-1 0 0 0,0 1 0 0 0,1-1-1 0 0,0 1 1 0 0,-1-1 0 0 0,1 0 0 0 0,1 0-1 0 0,-1-1 1 0 0,1 1 0 0 0,-1 0 0 0 0,1-1-1 0 0,0 0 1 0 0,0 0 0 0 0,0 0 0 0 0,1-1-1 0 0,-1 1 1 0 0,1-1 0 0 0,-1 0 0 0 0,1 0-1 0 0,0-1 1 0 0,0 1 0 0 0,0-1 0 0 0,0 0-1 0 0,0-1 1 0 0,0 1 0 0 0,0-1 0 0 0,0 0-1 0 0,0 0 1 0 0,0 0 0 0 0,0-1 0 0 0,0 0-1 0 0,0 0 1 0 0,0 0 0 0 0,0-1 0 0 0,0 1-1 0 0,-1-1 1 0 0,1 0 0 0 0,4-3-68 0 0,13-7 210 0 0,1-2 1 0 0,-1 0-1 0 0,-1-1 0 0 0,-1-1 1 0 0,0-1-1 0 0,-1-1 0 0 0,-1-1 1 0 0,-1 0-1 0 0,-1-2 0 0 0,0 0 1 0 0,-1 0-1 0 0,-2-1 0 0 0,0-1 1 0 0,0-3-211 0 0,-5 11 84 0 0,-2 5 5 0 0,-1 1 0 0 0,0-1-1 0 0,0 0 1 0 0,-1-1-1 0 0,0 1 1 0 0,-1-1 0 0 0,0 0-1 0 0,-1 1 1 0 0,0-1-1 0 0,0-11-88 0 0,-18 109-416 0 0,16-76 424 0 0,0 0 0 0 0,0 0 0 0 0,1 0 0 0 0,0 0-1 0 0,1-1 1 0 0,1 1 0 0 0,-1-1 0 0 0,2 1 0 0 0,-1-1 0 0 0,1 0-1 0 0,1 0 1 0 0,0 0 0 0 0,0-1 0 0 0,1 0 0 0 0,0 0 0 0 0,1 0-1 0 0,0-1 1 0 0,0 0 0 0 0,1 0 0 0 0,0-1 0 0 0,0 0 0 0 0,1 0-1 0 0,2 1-7 0 0,-4-3 30 0 0,0 1 1 0 0,1-1-1 0 0,0-1 0 0 0,0 1 0 0 0,0-1 0 0 0,0-1 0 0 0,1 1 0 0 0,0-2 0 0 0,-1 1 1 0 0,1-1-1 0 0,0 0 0 0 0,0-1 0 0 0,0 0 0 0 0,0 0 0 0 0,1-1 0 0 0,-1 0 0 0 0,7-2-30 0 0,-9-1 57 0 0,0-1 0 0 0,0 1 0 0 0,0-2-1 0 0,0 1 1 0 0,-1-1 0 0 0,0 0-1 0 0,0 0 1 0 0,0 0 0 0 0,-1-1 0 0 0,1 0-1 0 0,-1 0 1 0 0,-1-1 0 0 0,1 1-1 0 0,-1-1 1 0 0,0 0 0 0 0,-1 0 0 0 0,0-1-1 0 0,2-6-56 0 0,11-15 82 0 0,126-179-56 0 0,-142 206-35 0 0,1 1 0 0 0,-1-1 0 0 0,0 1 0 0 0,1-1 0 0 0,0 1 0 0 0,-1 0 0 0 0,1-1 0 0 0,0 1 0 0 0,-1-1 0 0 0,1 1 0 0 0,0 0 0 0 0,0 0 0 0 0,0 0 0 0 0,0 0 0 0 0,0-1 0 0 0,1 1 0 0 0,-1 1 0 0 0,0-1 0 0 0,0 0 0 0 0,1 0 0 0 0,-1 0 0 0 0,0 1 0 0 0,1-1 0 0 0,-1 0 0 0 0,1 1 0 0 0,-1 0 0 0 0,1-1 0 0 0,-1 1 0 0 0,1 0 0 0 0,-1 0 0 0 0,1-1 0 0 0,-1 1 0 0 0,1 0 0 0 0,-1 1 0 0 0,1-1 0 0 0,0 0 0 0 0,-1 0 0 0 0,1 1 0 0 0,-1-1 0 0 0,0 1 0 0 0,1-1 0 0 0,-1 1 0 0 0,1 0 0 0 0,-1-1 1 0 0,0 1-1 0 0,1 0 0 0 0,-1 0 0 0 0,0 0 0 0 0,0 0 0 0 0,0 0 0 0 0,0 0 0 0 0,0 0 0 0 0,1 1 9 0 0,3 84 206 0 0,-7-79-197 0 0,1 1 0 0 0,0 0 0 0 0,1-1 0 0 0,0 1-1 0 0,0-1 1 0 0,1 1 0 0 0,-1 0 0 0 0,2-1 0 0 0,-1 1-1 0 0,1-1 1 0 0,0 0 0 0 0,1 1 0 0 0,0-1 0 0 0,0 0 0 0 0,0-1-1 0 0,1 1 1 0 0,0 0 0 0 0,0-1 0 0 0,1 0 0 0 0,0 0-1 0 0,0 0 1 0 0,0-1 0 0 0,6 5-9 0 0,-5-6 29 0 0,1-1-1 0 0,0 0 1 0 0,-1 0 0 0 0,1-1-1 0 0,0 0 1 0 0,0 0 0 0 0,1-1-1 0 0,-1 1 1 0 0,0-2 0 0 0,0 1-1 0 0,1-1 1 0 0,-1 0 0 0 0,0 0-1 0 0,1-1 1 0 0,-1 0 0 0 0,0 0-1 0 0,0-1 1 0 0,0 0 0 0 0,0 0-1 0 0,5-3-28 0 0,134-76 412 0 0,-103 54-370 0 0,116-61-33 0 0,-157 87-5 0 0,-1 1 0 0 0,1 0 0 0 0,0-1 0 0 0,-1 1 1 0 0,1 0-1 0 0,0 0 0 0 0,-1 0 0 0 0,1 0 0 0 0,-1 0 0 0 0,1 0 0 0 0,0 0 0 0 0,-1 1 0 0 0,1-1 0 0 0,-1 1 0 0 0,1-1 0 0 0,-1 1 0 0 0,1 0 0 0 0,-1-1 0 0 0,1 1 0 0 0,-1 0 1 0 0,1 0-1 0 0,-1 0 0 0 0,0 0 0 0 0,0 0 0 0 0,0 0 0 0 0,1 0 0 0 0,-1 1 0 0 0,0-1 0 0 0,0 0 0 0 0,-1 1 0 0 0,1-1 0 0 0,0 0 0 0 0,0 1 0 0 0,-1-1 0 0 0,1 1 0 0 0,-1 0 0 0 0,1-1 1 0 0,-1 1-1 0 0,1-1 0 0 0,-1 1 0 0 0,0 0 0 0 0,0-1 0 0 0,0 1 0 0 0,0-1 0 0 0,0 1 0 0 0,0 0 0 0 0,-1-1 0 0 0,1 1 0 0 0,0-1 0 0 0,-1 1 0 0 0,1 0 0 0 0,-1-1 0 0 0,0 1 1 0 0,1-1-1 0 0,-2 2-4 0 0,2 10 40 0 0,-1-9-50 0 0,1 0 0 0 0,0 0-1 0 0,0 1 1 0 0,0-1 0 0 0,0 0-1 0 0,1 0 1 0 0,-1 0 0 0 0,1 0 0 0 0,0 0-1 0 0,1 0 1 0 0,-1 0 0 0 0,1 0-1 0 0,-1-1 1 0 0,1 1 0 0 0,0 0-1 0 0,1-1 1 0 0,-1 0 0 0 0,0 1 0 0 0,1-1-1 0 0,0 0 1 0 0,3 2 10 0 0,36 6-2756 0 0,-20-13-1552 0 0,-9-3-1304 0 0,-4 1-3195 0 0</inkml:trace>
  <inkml:trace contextRef="#ctx0" brushRef="#br0" timeOffset="58932.879">13981 2250 3977 0 0,'0'0'1579'0'0,"0"0"-458"0"0,0 0-42 0 0,0 0 111 0 0,0 0-34 0 0,0 0-148 0 0,0 0-159 0 0,0 0-123 0 0,0 0-85 0 0,0 0-93 0 0,0 0-139 0 0,0 0-132 0 0,-27 14-78 0 0,-81 46-61 0 0,106-60-131 0 0,0 1 0 0 0,0 0 1 0 0,-1 0-1 0 0,1 0 1 0 0,0 0-1 0 0,0 1 1 0 0,0-1-1 0 0,1 0 0 0 0,-1 1 1 0 0,0 0-1 0 0,0-1 1 0 0,1 1-1 0 0,-1 0 1 0 0,1 0-1 0 0,-1 0 0 0 0,1 0 1 0 0,0 0-1 0 0,0 0 1 0 0,0 0-1 0 0,0 0 1 0 0,0 0-1 0 0,0 0 1 0 0,1 1-1 0 0,-1 1-7 0 0,0 4 34 0 0,-1-4-9 0 0,0 1 0 0 0,0 0 1 0 0,1 0-1 0 0,0-1 0 0 0,0 1 1 0 0,0 0-1 0 0,0 0 1 0 0,1 0-1 0 0,0 0 0 0 0,0 1 1 0 0,0-1-1 0 0,1 0 0 0 0,0 0 1 0 0,0-1-1 0 0,0 1 1 0 0,0 0-1 0 0,1 0 0 0 0,0 0 1 0 0,0-1-1 0 0,0 1 0 0 0,0-1 1 0 0,1 1-1 0 0,0-1 1 0 0,0 0-1 0 0,0 0 0 0 0,0 0 1 0 0,1-1-1 0 0,-1 1 0 0 0,1-1 1 0 0,0 0-1 0 0,0 0 0 0 0,0 0 1 0 0,1 0-1 0 0,-1-1 1 0 0,0 0-1 0 0,1 0 0 0 0,0 0 1 0 0,0 0-1 0 0,-1-1 0 0 0,2 1-25 0 0,7-2 240 0 0,0 0 1 0 0,0-1-1 0 0,0-1 0 0 0,-1 0 0 0 0,1 0 0 0 0,0-1 0 0 0,-1-1 0 0 0,0 0 0 0 0,0-1 0 0 0,0 0 0 0 0,-1 0 0 0 0,1-2 0 0 0,-1 1 0 0 0,-1-1 0 0 0,1-1 0 0 0,-1 0 0 0 0,6-6-240 0 0,17-18 313 0 0,-2-1 0 0 0,-1-1 0 0 0,-1-2 1 0 0,8-15-314 0 0,-18 27-18 0 0,-1-1 0 0 0,-2 0 0 0 0,0-2 0 0 0,-1 0 0 0 0,-2 0 0 0 0,-1-1 0 0 0,-1-1 0 0 0,-1 0 0 0 0,-2 0 0 0 0,-1-1 0 0 0,2-20 18 0 0,-6 35-129 0 0,-1 0 1 0 0,-1 0-1 0 0,0 0 0 0 0,-1 0 0 0 0,-1 0 0 0 0,0 0 1 0 0,-1-1-1 0 0,-1 2 0 0 0,0-1 0 0 0,-1 0 0 0 0,0 1 1 0 0,-2-1-1 0 0,1 1 0 0 0,-2 1 0 0 0,0-1 0 0 0,0 1 1 0 0,-1 0-1 0 0,-1 1 0 0 0,-3-4 129 0 0,5 12 11 0 0,1 0 0 0 0,0 1 0 0 0,-1-1 0 0 0,0 2 0 0 0,1-1 0 0 0,-1 1 0 0 0,-1 0 0 0 0,1 0 0 0 0,0 0 1 0 0,0 1-1 0 0,0 1 0 0 0,-1-1 0 0 0,1 1 0 0 0,0 0 0 0 0,-1 1 0 0 0,1 0 0 0 0,0 0 0 0 0,-1 0 0 0 0,1 1 0 0 0,0 0 0 0 0,0 0 0 0 0,0 1 0 0 0,1 0 0 0 0,-1 0 0 0 0,1 1 0 0 0,-1 0 0 0 0,1 0 0 0 0,0 0 0 0 0,1 1 1 0 0,-1 0-1 0 0,1 0 0 0 0,0 0 0 0 0,0 1 0 0 0,1 0 0 0 0,-2 1-11 0 0,-5 7 38 0 0,1 0 1 0 0,1 0-1 0 0,0 1 0 0 0,1 0 1 0 0,1 1-1 0 0,0 0 0 0 0,1 0 1 0 0,1 0-1 0 0,0 1 1 0 0,1 0-1 0 0,1 0 0 0 0,1 0 1 0 0,0 0-1 0 0,1 0 0 0 0,1 0 1 0 0,0 1-1 0 0,2-1 0 0 0,0 0 1 0 0,1 0-1 0 0,0 0 1 0 0,2 0-1 0 0,0-1 0 0 0,0 0 1 0 0,2 0-1 0 0,0 0 0 0 0,1-1 1 0 0,0 0-1 0 0,2 0 1 0 0,-1-1-1 0 0,2 0 0 0 0,2 2-38 0 0,7 8-56 0 0,1 0-1 0 0,1-1 0 0 0,1-1 0 0 0,1-2 1 0 0,0 0-1 0 0,2-1 0 0 0,0-2 0 0 0,2-1 0 0 0,-1 0 1 0 0,2-3-1 0 0,0 0 0 0 0,0-2 0 0 0,2-1 1 0 0,-1-1-1 0 0,1-1 0 0 0,6-1 57 0 0,9-3-2550 0 0,-15-4-3665 0 0,-25 0 4169 0 0,8 0-6623 0 0</inkml:trace>
  <inkml:trace contextRef="#ctx0" brushRef="#br0" timeOffset="60536.02">15753 1632 3153 0 0,'0'0'1287'0'0,"0"0"-132"0"0,0 0-22 0 0,0 0 37 0 0,0 0 33 0 0,0 0-40 0 0,0 0-142 0 0,0 0-175 0 0,0 0-186 0 0,0 0-165 0 0,0 0-123 0 0,0 0-62 0 0,0 0-19 0 0,-3 9 5 0 0,-56 192 1479 0 0,-36 255-1076 0 0,83-346-723 0 0,14-107 52 0 0,-1-1 0 0 0,1 0 0 0 0,0 0 0 0 0,-1 0 0 0 0,1-1 0 0 0,0 1 0 0 0,1 0 0 0 0,-1-1 0 0 0,0 1 0 0 0,0-1 1 0 0,1 0-1 0 0,-1 0 0 0 0,0 1 0 0 0,1-2 0 0 0,-1 1 0 0 0,1 0 0 0 0,0 0 0 0 0,-1-1 0 0 0,1 0 0 0 0,-1 1 0 0 0,1-1 0 0 0,0 0 0 0 0,-1 0 0 0 0,1 0 0 0 0,0-1 0 0 0,-1 1 0 0 0,1-1 0 0 0,-1 1 0 0 0,1-1 1 0 0,1-1-29 0 0,11 1 169 0 0,6 0-67 0 0,0-2-1 0 0,0 0 1 0 0,0-2 0 0 0,-1 0 0 0 0,1-1-1 0 0,10-6-101 0 0,-3 3 93 0 0,-5-25-2985 0 0,-27-7-11352 0 0,-1 39 12661 0 0</inkml:trace>
  <inkml:trace contextRef="#ctx0" brushRef="#br0" timeOffset="60782.814">15299 1989 6169 0 0,'0'0'965'0'0,"0"0"19"0"0,0 0 299 0 0,0 0 226 0 0,0 0 42 0 0,0 0-78 0 0,0 0-165 0 0,34 3-196 0 0,110 12-198 0 0,36-16 786 0 0,-150-2-1583 0 0,234-34-310 0 0,-177 24-2957 0 0,-2 1-4229 0 0,-61 8-984 0 0</inkml:trace>
  <inkml:trace contextRef="#ctx0" brushRef="#br0" timeOffset="61101.791">16451 1996 2280 0 0,'0'0'1250'0'0,"0"0"-46"0"0,0 0 54 0 0,0 0 89 0 0,0 0 85 0 0,0 0 9 0 0,0 0-91 0 0,-32 18-172 0 0,-99 60-198 0 0,84-33 45 0 0,44-35-783 0 0,-12 96 792 0 0,16-102-1008 0 0,-1-1 0 0 0,1 1 0 0 0,0-1 0 0 0,0 1 0 0 0,0-1 0 0 0,0 1 0 0 0,0-1 0 0 0,1 0 0 0 0,0 0 0 0 0,0 0 0 0 0,0 0 0 0 0,0 0 0 0 0,0 0 0 0 0,0 0 0 0 0,1-1 0 0 0,-1 1 0 0 0,1-1 0 0 0,0 1 0 0 0,0-1 0 0 0,0 0 0 0 0,0 0 0 0 0,0-1 0 0 0,0 1 0 0 0,0-1 0 0 0,1 1 0 0 0,-1-1 0 0 0,1 0 0 0 0,2 0-26 0 0,101 5 1215 0 0,-92-10-1030 0 0,0-1-1 0 0,-1-1 1 0 0,0 0 0 0 0,0-1 0 0 0,-1-1 0 0 0,0 0-1 0 0,0 0 1 0 0,0-1 0 0 0,0-2-185 0 0,-7 7 55 0 0,0-1-1 0 0,1 0 1 0 0,-2 0 0 0 0,1 0-1 0 0,-1-1 1 0 0,1 0 0 0 0,-1 0-1 0 0,-1 0 1 0 0,0-1 0 0 0,1 0-1 0 0,-2 1 1 0 0,1-1 0 0 0,-1-1-1 0 0,0 1 1 0 0,-1 0 0 0 0,0-1-1 0 0,0 1 1 0 0,0-1 0 0 0,-1 0-1 0 0,0 0 1 0 0,-1 1 0 0 0,0-1-1 0 0,0 0 1 0 0,0 0 0 0 0,-1 0-1 0 0,-1 0-54 0 0,1 4-108 0 0,-2 1 0 0 0,1-1-1 0 0,0 1 1 0 0,-1 0 0 0 0,1 0-1 0 0,-1 0 1 0 0,0 0 0 0 0,0 0-1 0 0,0 0 1 0 0,0 1 0 0 0,-1 0-1 0 0,1 0 1 0 0,-1 0 0 0 0,1 0-1 0 0,-1 0 1 0 0,0 0 0 0 0,0 1-1 0 0,1 0 1 0 0,-1 0 0 0 0,0 0-1 0 0,0 0 1 0 0,0 1 0 0 0,0 0-1 0 0,-1-1 1 0 0,0 2 108 0 0,-62 13-6132 0 0,32 10-1774 0 0,25-16 3604 0 0</inkml:trace>
  <inkml:trace contextRef="#ctx0" brushRef="#br0" timeOffset="61370.289">16764 2464 0 0 0,'0'0'1435'0'0,"0"0"-88"0"0,0 0 156 0 0,0 0 317 0 0,0 0 138 0 0,0 0 20 0 0,0 0-110 0 0,0 0-234 0 0,0 0-231 0 0,0 0-238 0 0,0 0-218 0 0,0 0-187 0 0,-9-23-114 0 0,-29-72-82 0 0,37 92-528 0 0,0 1-1 0 0,0-1 1 0 0,0 0 0 0 0,0 1 0 0 0,1-1-1 0 0,-1 0 1 0 0,1 0 0 0 0,-1 0-1 0 0,1 0 1 0 0,0 1 0 0 0,0-1-1 0 0,0 0 1 0 0,1 0 0 0 0,-1 0-1 0 0,1 0 1 0 0,-1 1 0 0 0,1-1-1 0 0,0 0 1 0 0,0 1 0 0 0,0-1-1 0 0,1 0-35 0 0,2-6 145 0 0,4-10-98 0 0,1 0 1 0 0,0 1 0 0 0,1 0-1 0 0,1 1 1 0 0,1 0 0 0 0,1 1-1 0 0,0 0 1 0 0,1 1 0 0 0,0 0-1 0 0,1 1 1 0 0,1 1 0 0 0,11-7-48 0 0,15 0-1216 0 0,-13 18-4711 0 0,-20 12-2728 0 0,-8-6 3959 0 0</inkml:trace>
  <inkml:trace contextRef="#ctx0" brushRef="#br0" timeOffset="62257.843">17338 2022 1208 0 0,'0'0'1250'0'0,"0"0"-142"0"0,0 0-116 0 0,0 0-65 0 0,0 0-27 0 0,0 0 1 0 0,0 0 21 0 0,-31 5 20 0 0,-101 16-59 0 0,54 9 576 0 0,60-17-1079 0 0,11-9-347 0 0,1 0 1 0 0,0 0-1 0 0,-1 0 1 0 0,2 1-1 0 0,-1 0 1 0 0,0 0-1 0 0,1 0 0 0 0,0 1 1 0 0,1 0-1 0 0,-1 0 1 0 0,1 0-1 0 0,0 0 1 0 0,0 1-1 0 0,1 0 1 0 0,0 0-1 0 0,0 0 0 0 0,1 0 1 0 0,-1 0-1 0 0,2 0 1 0 0,-1 0-1 0 0,1 1 1 0 0,0-1-1 0 0,1 1 1 0 0,-1-1-1 0 0,2 8-33 0 0,2-12 52 0 0,0 0 0 0 0,0-1-1 0 0,0 0 1 0 0,0 1 0 0 0,1-1 0 0 0,-1 0 0 0 0,1 0-1 0 0,-1-1 1 0 0,1 1 0 0 0,0-1 0 0 0,0 0 0 0 0,0 0-1 0 0,-1 0 1 0 0,1 0 0 0 0,0-1 0 0 0,0 1 0 0 0,0-1-1 0 0,0 0 1 0 0,0-1 0 0 0,0 1 0 0 0,0 0 0 0 0,0-1-1 0 0,0 0 1 0 0,0 0 0 0 0,3-1-52 0 0,16-6 244 0 0,0 0 1 0 0,0-1-1 0 0,-1-1 0 0 0,0-1 0 0 0,-1-1 1 0 0,0 0-1 0 0,10-10-244 0 0,-14 11 69 0 0,196-154 754 0 0,-195 153-469 0 0,-24 24 209 0 0,-20 25-534 0 0,1 0-1 0 0,1 2 0 0 0,3 1 1 0 0,1 0-1 0 0,-12 38-28 0 0,5 1-121 0 0,4 1 1 0 0,4 1-1 0 0,-5 49 121 0 0,7-36-364 0 0,-1 134-86 0 0,35-239 1128 0 0,37-132 545 0 0,-39 18-724 0 0,-16 121-510 0 0,0 0 0 0 0,0 0 0 0 0,0 0 1 0 0,-1 0-1 0 0,1 0 0 0 0,-1 1 0 0 0,0-1 0 0 0,0 0 0 0 0,0 1 0 0 0,-1 0 1 0 0,1-1-1 0 0,-1 1 0 0 0,0 0 0 0 0,0 0 0 0 0,0 1 0 0 0,0-1 0 0 0,-1 0 1 0 0,1 1-1 0 0,0 0 0 0 0,-1 0 0 0 0,0 0 0 0 0,0 0 0 0 0,1 1 0 0 0,-1-1 1 0 0,-3 1 10 0 0,-105-17-525 0 0,96 16 516 0 0,-65 9 125 0 0,121-3 38 0 0,-6-8 27 0 0,-1-1 0 0 0,0-2 0 0 0,0-1 0 0 0,0-1 0 0 0,-1-2 0 0 0,-1-2 0 0 0,25-12-181 0 0,-51 22 7 0 0,177-89-1330 0 0,-158 75-1254 0 0,-7 5-7069 0 0,-11 8 3565 0 0</inkml:trace>
  <inkml:trace contextRef="#ctx0" brushRef="#br0" timeOffset="62634.846">17699 2088 6337 0 0,'0'0'1555'0'0,"0"0"-282"0"0,0 0-230 0 0,0 0-142 0 0,0 0-157 0 0,0 0-132 0 0,0 0-105 0 0,0 0-91 0 0,0 0-80 0 0,0 0-53 0 0,0 0-67 0 0,0 0-63 0 0,0 0-29 0 0,-2 28-22 0 0,-6 88 27 0 0,17-67 166 0 0,-4-43-208 0 0,-2-2 35 0 0,0-1 1 0 0,0 1 0 0 0,1-1-1 0 0,0 0 1 0 0,-1 0-1 0 0,1 0 1 0 0,0 0 0 0 0,0-1-1 0 0,1 1 1 0 0,-1-1 0 0 0,0 0-1 0 0,1-1 1 0 0,-1 1 0 0 0,1-1-1 0 0,0 0 1 0 0,-1 0 0 0 0,1 0-1 0 0,0 0 1 0 0,0-1-1 0 0,0 0 1 0 0,-1 0 0 0 0,1 0-1 0 0,0-1 1 0 0,0 0 0 0 0,-1 1-1 0 0,1-2 1 0 0,0 1 0 0 0,-1-1-1 0 0,1 1 1 0 0,-1-1 0 0 0,1 0-1 0 0,-1-1 1 0 0,0 1-123 0 0,13-7 231 0 0,-1 0 0 0 0,-1-2 1 0 0,0 1-1 0 0,0-2 0 0 0,-1 0 0 0 0,0-1 1 0 0,-1 0-1 0 0,0-2-231 0 0,-5 7-164 0 0,0-1-1 0 0,-1 0 1 0 0,0 0 0 0 0,-1 0-1 0 0,0-1 1 0 0,0 0 0 0 0,-1 0-1 0 0,-1-1 1 0 0,0 0 0 0 0,0 1 0 0 0,-1-1-1 0 0,0 0 1 0 0,-1-1 0 0 0,0 1-1 0 0,-1-3 165 0 0,-7 3-3439 0 0,1 9-1074 0 0,3 1 2399 0 0,-1 0-6365 0 0</inkml:trace>
  <inkml:trace contextRef="#ctx0" brushRef="#br0" timeOffset="62984.64">18119 2235 0 0 0,'0'0'3375'0'0,"0"0"-578"0"0,0 0-152 0 0,0 0-149 0 0,0 0-414 0 0,0 0-420 0 0,0 0-339 0 0,33-13-337 0 0,102-41-208 0 0,-51 11 297 0 0,-76 38-952 0 0,1 1-26 0 0,-1 0 0 0 0,0-1 0 0 0,0 0 0 0 0,0 0 0 0 0,0-1 0 0 0,-1 0 0 0 0,0 0-1 0 0,0 0 1 0 0,-1-1 0 0 0,0 0 0 0 0,0-1 0 0 0,0 1 0 0 0,-1-1 0 0 0,0 0 0 0 0,-1 0 0 0 0,0-1 0 0 0,0 1 0 0 0,0-1 0 0 0,-1 0 0 0 0,1-6-97 0 0,-5 14-9 0 0,1-1 0 0 0,-1 1 0 0 0,1 0 0 0 0,-1-1 0 0 0,0 1 0 0 0,1 0 0 0 0,-1 0 0 0 0,0-1 0 0 0,0 1 0 0 0,0 0 0 0 0,0 0 0 0 0,0 0 0 0 0,0 0 0 0 0,0 0 0 0 0,0 0 0 0 0,0 0 0 0 0,-1 0 0 0 0,1 1 0 0 0,0-1 0 0 0,0 0 0 0 0,-1 1 0 0 0,1-1 0 0 0,0 1 0 0 0,-1 0 0 0 0,1-1 0 0 0,-1 1 0 0 0,1 0 0 0 0,-1 0 0 0 0,1 0 0 0 0,-1 0 0 0 0,1 0 0 0 0,-1 0 0 0 0,1 0 0 0 0,0 0 0 0 0,-1 0 0 0 0,0 1 9 0 0,-59 9-695 0 0,48-5 637 0 0,0 0 0 0 0,1 0 0 0 0,-1 1 0 0 0,1 1 0 0 0,1 0 0 0 0,-1 0 0 0 0,1 1 0 0 0,1 1 1 0 0,-1 0-1 0 0,1 1 0 0 0,1-1 0 0 0,0 2 0 0 0,0-1 0 0 0,1 1 0 0 0,1 1 0 0 0,0 0 0 0 0,0 0 0 0 0,1 0 1 0 0,1 0-1 0 0,0 1 0 0 0,0 0 0 0 0,1 0 0 0 0,1 0 0 0 0,-1 13 58 0 0,4-25 0 0 0,-1 3 4 0 0,0 0-1 0 0,1 0 0 0 0,0 0 1 0 0,0 0-1 0 0,0 0 0 0 0,0 0 1 0 0,1 0-1 0 0,0 1 1 0 0,-1-2-1 0 0,2 1 0 0 0,-1 0 1 0 0,0 0-1 0 0,1 0 1 0 0,-1 0-1 0 0,1-1 0 0 0,0 1 1 0 0,1-1-1 0 0,-1 0 1 0 0,0 1-1 0 0,2 0-3 0 0,7 5 17 0 0,1-1 1 0 0,0 0-1 0 0,0-1 1 0 0,1 0-1 0 0,0-1 1 0 0,0 0-1 0 0,1-1 0 0 0,0-1 1 0 0,-1 0-1 0 0,1-1 1 0 0,1 0-1 0 0,-1-1 0 0 0,0-1 1 0 0,0 0-1 0 0,1-1 1 0 0,-1-1-1 0 0,1 0 0 0 0,13-3-17 0 0,37-11-3106 0 0,-47 10-792 0 0,0 0-6559 0 0</inkml:trace>
  <inkml:trace contextRef="#ctx0" brushRef="#br0" timeOffset="66266.841">19763 2154 0 0 0,'0'0'1304'0'0,"0"0"-261"0"0,0 0-73 0 0,0 0 49 0 0,0 0 47 0 0,0 0 32 0 0,0 0-67 0 0,0 0-122 0 0,0 0-118 0 0,0 0-145 0 0,0 0-137 0 0,-23-9-130 0 0,-74-28-90 0 0,31 29 118 0 0,54 11-337 0 0,0 0-1 0 0,0 1 1 0 0,1 0-1 0 0,-1 1 1 0 0,1 1-1 0 0,0-1 1 0 0,0 2-1 0 0,1 0 1 0 0,-10 8-70 0 0,10-8 5 0 0,1 0 0 0 0,0 1 0 0 0,1 1 0 0 0,0 0 0 0 0,0 0 1 0 0,0 0-1 0 0,2 1 0 0 0,-1 0 0 0 0,1 0 0 0 0,0 1 0 0 0,1 0 0 0 0,1 0 1 0 0,-1 0-1 0 0,2 0 0 0 0,0 1 0 0 0,0-1 0 0 0,1 1 0 0 0,0 0 0 0 0,1 0 1 0 0,0 0-1 0 0,1 0 0 0 0,1 8-5 0 0,0-17 37 0 0,0 1-1 0 0,0-1 1 0 0,0 0-1 0 0,0 1 1 0 0,0-1-1 0 0,1 0 1 0 0,-1 0 0 0 0,1 0-1 0 0,0 0 1 0 0,0 0-1 0 0,0 0 1 0 0,0-1 0 0 0,0 1-1 0 0,1-1 1 0 0,0 1-1 0 0,-1-1 1 0 0,1 0-1 0 0,0 0 1 0 0,0 0 0 0 0,0 0-1 0 0,0-1 1 0 0,0 1-1 0 0,0-1 1 0 0,1 0 0 0 0,-1 0-1 0 0,0 0 1 0 0,1 0-1 0 0,-1 0 1 0 0,1-1-1 0 0,1 1-36 0 0,109-11 2105 0 0,-74-5-1716 0 0,0-2-1 0 0,-1-2 1 0 0,-1-2 0 0 0,-1-1-1 0 0,-1-1 1 0 0,-1-2 0 0 0,2-5-389 0 0,-25 22 121 0 0,-1 0 1 0 0,-1-1 0 0 0,0-1 0 0 0,0 0-1 0 0,0 0 1 0 0,-1-1 0 0 0,-1 0 0 0 0,0 0-1 0 0,0-1 1 0 0,-1 0 0 0 0,-1-1 0 0 0,0 1 0 0 0,2-9-122 0 0,-8-2 959 0 0,-12 28-692 0 0,-15 30-577 0 0,25-31 254 0 0,0 1 0 0 0,0 0 0 0 0,0-1 1 0 0,0 1-1 0 0,1 0 0 0 0,0 0 0 0 0,0 0 0 0 0,0 0 1 0 0,0 0-1 0 0,1 0 0 0 0,0 0 0 0 0,0 0 0 0 0,0 0 1 0 0,1 0-1 0 0,0 0 0 0 0,0 0 0 0 0,0 0 0 0 0,0 0 0 0 0,1 0 1 0 0,0 0-1 0 0,0-1 0 0 0,0 1 0 0 0,1-1 0 0 0,-1 0 1 0 0,1 1-1 0 0,0-1 0 0 0,0 0 0 0 0,1-1 0 0 0,-1 1 1 0 0,1 0-1 0 0,0-1 0 0 0,0 0 56 0 0,49 40-4613 0 0,-15-18-7503 0 0,-33-21 10009 0 0</inkml:trace>
  <inkml:trace contextRef="#ctx0" brushRef="#br0" timeOffset="66706.169">20111 2394 760 0 0,'0'0'1559'0'0,"0"0"-459"0"0,0 0-3 0 0,0 0 67 0 0,0 0-15 0 0,0 0-116 0 0,-3 32-198 0 0,-9 101-194 0 0,-8-4 635 0 0,18-114-987 0 0,0-1 0 0 0,-1 1 1 0 0,-1 0-1 0 0,0-1 0 0 0,0 0 0 0 0,-2 0 0 0 0,0 0 0 0 0,0 0 0 0 0,-2 0-289 0 0,8-13 63 0 0,0 0-1 0 0,0-1 1 0 0,0 1-1 0 0,-1 0 1 0 0,1 0-1 0 0,0-1 1 0 0,0 1-1 0 0,0 0 1 0 0,-1-1-1 0 0,1 1 1 0 0,0 0 0 0 0,-1-1-1 0 0,1 1 1 0 0,0 0-1 0 0,-1-1 1 0 0,1 1-1 0 0,-1-1 1 0 0,1 1-1 0 0,-1-1 1 0 0,1 1-1 0 0,-1-1 1 0 0,0 1-1 0 0,1-1 1 0 0,-1 1-1 0 0,0-1 1 0 0,1 0-1 0 0,-1 0 1 0 0,0 1 0 0 0,1-1-1 0 0,-1 0 1 0 0,0 0-1 0 0,1 0 1 0 0,-1 1-1 0 0,0-1 1 0 0,0 0-1 0 0,1 0 1 0 0,-1 0-1 0 0,0 0 1 0 0,0-1-1 0 0,1 1 1 0 0,-1 0-1 0 0,0 0 1 0 0,0 0-1 0 0,1 0 1 0 0,-1-1 0 0 0,0 1-1 0 0,1 0 1 0 0,-1-1-1 0 0,0 1 1 0 0,1-1-1 0 0,-1 1 1 0 0,1 0-1 0 0,-1-1 1 0 0,1 1-1 0 0,-1-1 1 0 0,1 0-1 0 0,-1 1 1 0 0,1-1-1 0 0,-1 1 1 0 0,1-1-1 0 0,0 0 1 0 0,-1 1-63 0 0,0-20 123 0 0,0 0-1 0 0,1 0 1 0 0,1 0-1 0 0,1 0 1 0 0,1 0 0 0 0,1 0-1 0 0,1 1 1 0 0,0-1-1 0 0,1 1 1 0 0,1 1 0 0 0,1-1-1 0 0,1 1 1 0 0,4-6-123 0 0,2-9 117 0 0,15-35-28 0 0,4 1 1 0 0,2 2-1 0 0,3 2 0 0 0,3 1 1 0 0,38-41-90 0 0,-72 91 76 0 0,2 1 0 0 0,-1 0 0 0 0,1 0 0 0 0,1 1 0 0 0,0 1 0 0 0,0 0 0 0 0,1 0 0 0 0,0 1 0 0 0,0 0 0 0 0,1 1 0 0 0,0 1 0 0 0,5-1-76 0 0,-17 6 7 0 0,0 1 1 0 0,0 0-1 0 0,1-1 1 0 0,-1 1-1 0 0,0 0 1 0 0,0 0-1 0 0,1 0 1 0 0,-1 0-1 0 0,0 0 0 0 0,1 1 1 0 0,-1-1-1 0 0,0 0 1 0 0,0 1-1 0 0,1-1 1 0 0,-1 1-1 0 0,0-1 1 0 0,0 1-1 0 0,0-1 1 0 0,0 1-1 0 0,0 0 0 0 0,0-1 1 0 0,0 1-1 0 0,0 0 1 0 0,0 0-1 0 0,0 0 1 0 0,0 0-1 0 0,0 0 1 0 0,0 0-1 0 0,-1 0 0 0 0,1 0 1 0 0,0 0-1 0 0,-1 0 1 0 0,1 1-1 0 0,-1-1 1 0 0,1 0-1 0 0,-1 0 1 0 0,0 1-1 0 0,0-1 0 0 0,1 0 1 0 0,-1 1-8 0 0,4 59 292 0 0,-4-49-242 0 0,-3 10-27 0 0,0-1 0 0 0,-1 1-1 0 0,-2-1 1 0 0,0 0 0 0 0,-1 0 0 0 0,-1-1-1 0 0,-1 0 1 0 0,0-1 0 0 0,-2 1 0 0 0,0-2-1 0 0,-2 0 1 0 0,0 0 0 0 0,0-1 0 0 0,-2-1 0 0 0,-8 8-23 0 0,19-19-102 0 0,1-1 0 0 0,0 1 1 0 0,-1-1-1 0 0,0 0 1 0 0,0-1-1 0 0,0 1 1 0 0,0-1-1 0 0,-1 1 0 0 0,0-1 1 0 0,1-1-1 0 0,-1 1 1 0 0,0-1-1 0 0,0 0 1 0 0,0 0-1 0 0,-1 0 0 0 0,1-1 1 0 0,0 1-1 0 0,-1-1 1 0 0,1 0-1 0 0,-1-1 1 0 0,1 0-1 0 0,-1 0 0 0 0,1 0 1 0 0,-1 0-1 0 0,-2-1 102 0 0,5-4-706 0 0,-1 0-1 0 0,1 0 0 0 0,0 0 0 0 0,1 0 1 0 0,-1 0-1 0 0,1-1 0 0 0,0 1 0 0 0,1-1 1 0 0,-1 0-1 0 0,1 1 0 0 0,0-1 0 0 0,0 0 1 0 0,1 0-1 0 0,0 0 0 0 0,0 1 0 0 0,0-1 1 0 0,1 0-1 0 0,-1 0 0 0 0,2 0 0 0 0,-1 1 707 0 0,2-11-2724 0 0,1 5 978 0 0</inkml:trace>
  <inkml:trace contextRef="#ctx0" brushRef="#br0" timeOffset="67171.932">20599 2305 0 0 0,'0'0'1054'0'0,"0"0"339"0"0,0 0 55 0 0,0 0-141 0 0,0 0-218 0 0,0 0-226 0 0,0 33-193 0 0,0 105-152 0 0,-14 20 966 0 0,11-145-1331 0 0,3-9 34 0 0,-1-1 0 0 0,1 1 0 0 0,-1-1 0 0 0,0 0 0 0 0,0 1 0 0 0,0-1 0 0 0,0 0 0 0 0,-1 1 0 0 0,1-1-1 0 0,-1 0 1 0 0,0 0 0 0 0,0 0 0 0 0,0-1 0 0 0,0 1 0 0 0,-1 0 0 0 0,1-1 0 0 0,-1 1 0 0 0,1-1 0 0 0,-1 0-1 0 0,0 0 1 0 0,0 0 0 0 0,0 0 0 0 0,0 0 0 0 0,0-1 0 0 0,0 1 0 0 0,-1-1 0 0 0,1 0 0 0 0,-2 0-187 0 0,3-2 92 0 0,0-1 0 0 0,0 0 0 0 0,0 0 0 0 0,0 0 0 0 0,0 0 0 0 0,1 0 0 0 0,-1 0 0 0 0,1-1 0 0 0,-1 1 0 0 0,1-1 0 0 0,0 1 0 0 0,0-1 0 0 0,0 1 0 0 0,0-1 0 0 0,1 1 0 0 0,-1-1 0 0 0,1 0 0 0 0,-1 1 0 0 0,1-1 0 0 0,0 0 0 0 0,0 1 0 0 0,0-1 0 0 0,1-2-92 0 0,2-28 120 0 0,1 0 0 0 0,1 1 0 0 0,2 0 0 0 0,1 0 0 0 0,2 0-1 0 0,1 1 1 0 0,1 1 0 0 0,2 0 0 0 0,1 1 0 0 0,1 0 0 0 0,19-25-120 0 0,-20 27-6 0 0,2-1 0 0 0,1 2-1 0 0,0 0 1 0 0,2 1 0 0 0,1 2 0 0 0,1 0 0 0 0,1 1 0 0 0,1 1-1 0 0,1 1 1 0 0,0 1 0 0 0,9-3 6 0 0,-32 20 4 0 0,0 1-1 0 0,0-1 1 0 0,0 1-1 0 0,0 0 1 0 0,0 0 0 0 0,1 0-1 0 0,-1 0 1 0 0,0 1 0 0 0,0-1-1 0 0,1 0 1 0 0,-1 1-1 0 0,1 0 1 0 0,-1 0 0 0 0,0-1-1 0 0,1 1 1 0 0,-1 1 0 0 0,1-1-1 0 0,-1 0 1 0 0,0 1-1 0 0,1-1 1 0 0,-1 1 0 0 0,0-1-1 0 0,0 1 1 0 0,1 0 0 0 0,-1 0-1 0 0,0 0 1 0 0,0 0-1 0 0,0 1 1 0 0,0-1 0 0 0,0 1-1 0 0,0-1 1 0 0,0 1 0 0 0,-1-1-1 0 0,1 1 1 0 0,-1 0-1 0 0,1 0 1 0 0,-1 0 0 0 0,1 0-1 0 0,-1 0 1 0 0,0 0 0 0 0,0 0-1 0 0,0 1 1 0 0,0-1-1 0 0,-1 0 1 0 0,1 0 0 0 0,-1 1-4 0 0,3 17 47 0 0,-2 0 0 0 0,-1 0 0 0 0,-1 1 0 0 0,0-1 0 0 0,-1 0 0 0 0,-2 0 0 0 0,0-1 0 0 0,-1 1 0 0 0,0-1 0 0 0,-2 0 0 0 0,-1 0 0 0 0,0-1 0 0 0,-1 0 0 0 0,-1 0 0 0 0,0-1 0 0 0,-2 0 0 0 0,-11 13-47 0 0,20-26-68 0 0,0 0 0 0 0,0-1 1 0 0,-1 1-1 0 0,1-1 0 0 0,-1 0 1 0 0,1 0-1 0 0,-1 0 1 0 0,0-1-1 0 0,0 1 0 0 0,0-1 1 0 0,-1 0-1 0 0,1 0 0 0 0,0-1 1 0 0,-1 1-1 0 0,1-1 1 0 0,-1 0-1 0 0,0 0 0 0 0,1 0 1 0 0,-1-1-1 0 0,0 1 1 0 0,1-1-1 0 0,-1-1 0 0 0,0 1 1 0 0,1 0-1 0 0,-1-1 0 0 0,0 0 1 0 0,0-1 67 0 0,2-2-645 0 0,1 0-1 0 0,-1 0 1 0 0,1 0 0 0 0,0-1 0 0 0,0 1-1 0 0,0-1 1 0 0,1 0 0 0 0,0 1 0 0 0,-1-1-1 0 0,2 0 1 0 0,-1 0 0 0 0,1 0 0 0 0,-1 0-1 0 0,1 0 1 0 0,1 0 0 0 0,-1 1 0 0 0,1-1-1 0 0,-1 0 1 0 0,2 0 0 0 0,-1 0 0 0 0,0 1-1 0 0,1-1 1 0 0,0 0 0 0 0,0 1 645 0 0,4-8-2234 0 0</inkml:trace>
  <inkml:trace contextRef="#ctx0" brushRef="#br0" timeOffset="67517.836">21232 1679 6337 0 0,'0'0'1071'0'0,"0"0"-243"0"0,0 0-69 0 0,0 0 197 0 0,0 0 255 0 0,0 0 195 0 0,0 0 98 0 0,0 0-85 0 0,0 0-181 0 0,0 0-207 0 0,0 0-203 0 0,0 0-157 0 0,0 0-135 0 0,8 20-75 0 0,44 122 581 0 0,-45 42-86 0 0,-12-136-926 0 0,-3 0-1 0 0,-2-1 1 0 0,-3 0-1 0 0,-1-1 1 0 0,-16 35-30 0 0,-1 7-585 0 0,34-86-8239 0 0,11-21 3274 0 0,-12 16 2959 0 0,3-2-2261 0 0</inkml:trace>
  <inkml:trace contextRef="#ctx0" brushRef="#br0" timeOffset="67704.351">21506 2014 4569 0 0,'0'0'1154'0'0,"0"0"169"0"0,0 0 350 0 0,0 0 262 0 0,0 0-76 0 0,0 0-278 0 0,0 0-364 0 0,0 0-373 0 0,-8 32-254 0 0,-26 100-173 0 0,14-7-1297 0 0,20-112-357 0 0,0-13-2706 0 0,1 0 341 0 0,-1 0-3898 0 0</inkml:trace>
  <inkml:trace contextRef="#ctx0" brushRef="#br0" timeOffset="67868.165">21480 1724 13995 0 0,'0'0'512'0'0,"0"0"-400"0"0,0 0-264 0 0,0 0-152 0 0,0 0 8 0 0,0 0-8 0 0,0 0-8 0 0,0 0-112 0 0,0 0-368 0 0,0 0-713 0 0,0 0-1407 0 0,0 0-4498 0 0</inkml:trace>
  <inkml:trace contextRef="#ctx0" brushRef="#br0" timeOffset="71952.014">21701 2228 0 0 0,'0'0'735'0'0,"0"0"222"0"0,0 0 66 0 0,0 0-16 0 0,0 0-9 0 0,0 0-37 0 0,0 0-9 0 0,0 0 3 0 0,7-1 12 0 0,39-1 2415 0 0,57-10 2553 0 0,-40-21-5212 0 0,-57 28-681 0 0,1 1-28 0 0,-1-1-1 0 0,1 0 0 0 0,-1 0 1 0 0,-1 0-1 0 0,1-1 0 0 0,-1 0 1 0 0,0 0-1 0 0,0 0 0 0 0,0-1 1 0 0,-1 1-1 0 0,0-1 0 0 0,0-1 1 0 0,-1 1-1 0 0,0 0 0 0 0,-1-1 1 0 0,1 1-1 0 0,-1-1 0 0 0,1-6-13 0 0,-5 11-99 0 0,0 0-1 0 0,0 0 1 0 0,-1 0-1 0 0,1 0 1 0 0,-1 1-1 0 0,1-1 1 0 0,-1 1-1 0 0,0 0 0 0 0,0 0 1 0 0,0 0-1 0 0,0 0 1 0 0,0 0-1 0 0,0 0 1 0 0,0 1-1 0 0,-1 0 1 0 0,1 0-1 0 0,-1 0 1 0 0,1 0-1 0 0,-1 0 0 0 0,1 1 1 0 0,-1-1-1 0 0,1 1 1 0 0,-1 0-1 0 0,0 0 1 0 0,1 0-1 0 0,-1 1 1 0 0,1-1-1 0 0,-1 1 0 0 0,1 0 1 0 0,-1 0-1 0 0,0 1 100 0 0,-17 4-126 0 0,1 1 0 0 0,-1 1 0 0 0,2 1 0 0 0,-1 1 0 0 0,1 1 0 0 0,0 1 0 0 0,1 0 0 0 0,1 1 0 0 0,0 1 0 0 0,-6 7 126 0 0,18-17 39 0 0,-1 0-1 0 0,1 1 1 0 0,1 0 0 0 0,-1 0-1 0 0,1 0 1 0 0,-1 0-1 0 0,1 1 1 0 0,1-1 0 0 0,-1 1-1 0 0,1 0 1 0 0,0 0-1 0 0,0 1 1 0 0,1-1 0 0 0,0 1-1 0 0,0-1 1 0 0,1 1-1 0 0,-1-1 1 0 0,1 1 0 0 0,1 0-1 0 0,-1 0 1 0 0,1 0-1 0 0,1-1 1 0 0,-1 1 0 0 0,1 0-1 0 0,0 0 1 0 0,1-1-1 0 0,-1 1 1 0 0,1-1 0 0 0,0 1-1 0 0,1-1 1 0 0,0 0 0 0 0,0 0-1 0 0,0 0 1 0 0,1 0-1 0 0,0 0 1 0 0,0-1 0 0 0,0 0-1 0 0,1 0 1 0 0,1 1-39 0 0,6 1 45 0 0,1 0 0 0 0,-1-1 0 0 0,2 0 0 0 0,-1-1 0 0 0,1-1 0 0 0,-1 0 0 0 0,1-1 0 0 0,0 0 0 0 0,1-2 0 0 0,-1 1 1 0 0,0-2-1 0 0,0 1 0 0 0,1-2 0 0 0,-1 0 0 0 0,0-1 0 0 0,0 0 0 0 0,0-1 0 0 0,2-2-45 0 0,72-22-2767 0 0,-8-10-4266 0 0,-63 26-15 0 0</inkml:trace>
  <inkml:trace contextRef="#ctx0" brushRef="#br0" timeOffset="72441.928">22384 2059 5369 0 0,'0'0'1255'0'0,"0"0"-91"0"0,0 0 46 0 0,0 0 116 0 0,0 0-25 0 0,0 0-138 0 0,0 0-189 0 0,0 0-210 0 0,0 0-115 0 0,0 0-114 0 0,0 0-120 0 0,0 0-103 0 0,-32 16-112 0 0,-99 50-59 0 0,83-27-13 0 0,45-29-105 0 0,1-7 1 0 0,-1 0-1 0 0,1 1 1 0 0,0-1 0 0 0,0 1-1 0 0,0 0 1 0 0,1-1 0 0 0,-1 1 0 0 0,1 0-1 0 0,0 0 1 0 0,0 0 0 0 0,0 0-1 0 0,1 0 1 0 0,-1 0 0 0 0,1 0-1 0 0,0 0 1 0 0,0 0 0 0 0,0 0-1 0 0,1 0 1 0 0,-1 0 0 0 0,1 0 0 0 0,0 0-1 0 0,0 0 1 0 0,1 0 0 0 0,-1 0-1 0 0,1-1 1 0 0,0 1 0 0 0,0 0-1 0 0,0-1 1 0 0,0 0 0 0 0,0 1-1 0 0,1-1 1 0 0,0 0 0 0 0,0 0 0 0 0,0 0-1 0 0,0-1 1 0 0,0 1 0 0 0,0-1-1 0 0,1 0 1 0 0,-1 0 0 0 0,1 0-1 0 0,-1 0 1 0 0,1 0 0 0 0,2 0-24 0 0,5 0 170 0 0,1 0 0 0 0,0-1 0 0 0,0 0 0 0 0,0-1 0 0 0,0 0 0 0 0,0-1 1 0 0,0 0-1 0 0,-1-1 0 0 0,1 0 0 0 0,0-1 0 0 0,-1 0 0 0 0,1-1 0 0 0,-1-1 0 0 0,0 1 0 0 0,-1-2 1 0 0,1 1-1 0 0,-1-2 0 0 0,1 0-170 0 0,7-5 139 0 0,0-1 0 0 0,0-1 1 0 0,-2 0-1 0 0,0-1 0 0 0,0-1 1 0 0,-2-1-1 0 0,0 0 0 0 0,0 0 0 0 0,8-18-139 0 0,-10 18-100 0 0,0-1-1 0 0,-2-1 0 0 0,0 0 0 0 0,-1-1 1 0 0,-1 1-1 0 0,-1-2 0 0 0,0 1 1 0 0,-2-1-1 0 0,0 0 0 0 0,-2 0 0 0 0,0 0 1 0 0,-1 0-1 0 0,-1-1 0 0 0,-1 1 0 0 0,-3-20 101 0 0,2 36-83 0 0,0 0 0 0 0,-1-1 0 0 0,1 1-1 0 0,-1 0 1 0 0,0 0 0 0 0,-1 0 0 0 0,1 0-1 0 0,-1 0 1 0 0,0 1 0 0 0,0-1 0 0 0,0 1 0 0 0,-1 0-1 0 0,0 0 1 0 0,1 0 0 0 0,-2 0 0 0 0,1 0-1 0 0,0 1 1 0 0,-1 0 0 0 0,1 0 0 0 0,-1 0-1 0 0,0 1 1 0 0,0-1 0 0 0,0 1 0 0 0,0 0-1 0 0,0 1 1 0 0,-1-1 0 0 0,1 1 0 0 0,0 0-1 0 0,-1 0 1 0 0,1 1 0 0 0,-2 0 83 0 0,3-1-23 0 0,-1 0 0 0 0,0 1 0 0 0,0 0 0 0 0,0 0 0 0 0,1 1 0 0 0,-1-1 0 0 0,0 1 0 0 0,0 0 0 0 0,1 0 0 0 0,-1 0 0 0 0,1 1 1 0 0,-1 0-1 0 0,1 0 0 0 0,-1 0 0 0 0,1 0 0 0 0,0 1 0 0 0,0-1 0 0 0,0 1 0 0 0,1 0 0 0 0,-1 0 0 0 0,0 1 0 0 0,1-1 0 0 0,0 1 0 0 0,0 0 0 0 0,0 0 0 0 0,1 0 0 0 0,-1 0 0 0 0,1 0 0 0 0,-1 2 23 0 0,-2 5 40 0 0,1 1-1 0 0,0 0 1 0 0,1 0 0 0 0,0 0-1 0 0,1 0 1 0 0,0 0-1 0 0,1 1 1 0 0,1-1-1 0 0,-1 0 1 0 0,2 1-1 0 0,0-1 1 0 0,1 1-1 0 0,0-1 1 0 0,0 0 0 0 0,1 0-1 0 0,1 0 1 0 0,0 0-1 0 0,1-1 1 0 0,0 1-1 0 0,1-1 1 0 0,0-1-1 0 0,1 1 1 0 0,7 9-40 0 0,9 11-59 0 0,0 0 0 0 0,2-2 0 0 0,2 0 0 0 0,0-2 0 0 0,2-1 0 0 0,1-1 0 0 0,5 1 59 0 0,-18-11-2078 0 0,-12-10-1785 0 0,-2 1-4446 0 0,-2-6 4556 0 0</inkml:trace>
  <inkml:trace contextRef="#ctx0" brushRef="#br0" timeOffset="73286.238">21493 1735 0 0 0,'0'0'745'0'0,"0"0"233"0"0,0 0 70 0 0,0 0 0 0 0,0 0-81 0 0,0 0-157 0 0,0 0-131 0 0,-1-8 4156 0 0,6 2-3244 0 0,0 1 3328 0 0,-9 7-4145 0 0,0 0-2037 0 0,3 2-9007 0 0,1-4 3409 0 0</inkml:trace>
</inkml:ink>
</file>

<file path=ppt/ink/ink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5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431 1 10394 0 0,'0'0'686'0'0,"0"0"-133"0"0,0 0 31 0 0,0 0 202 0 0,0 0 221 0 0,0 0 108 0 0,0 0-114 0 0,0 0-253 0 0,0 0-281 0 0,0 0-224 0 0,0 0-122 0 0,-4 11-30 0 0,-26 144 292 0 0,29 739 238 0 0,-7-871-2419 0 0,-15-20-9325 0 0,22-3 10604 0 0,-3 0-4841 0 0</inkml:trace>
  <inkml:trace contextRef="#ctx0" brushRef="#br0" timeOffset="219.459">1 616 11290 0 0,'0'0'74'0'0,"0"0"-130"0"0,0 0 112 0 0,0 0 256 0 0,0 0 192 0 0,0 0 65 0 0,0 0 4 0 0,0 0 59 0 0,36-5 40 0 0,114-16 1 0 0,163-42 1286 0 0,-224 43-2222 0 0,88-19-2804 0 0,-61 17-7962 0 0,-98 19 8585 0 0,-4 3 1989 0 0</inkml:trace>
  <inkml:trace contextRef="#ctx0" brushRef="#br0" timeOffset="449.684">949 487 0 0 0,'0'0'2510'0'0,"0"0"-127"0"0,0 0-275 0 0,0 0-287 0 0,0 0-259 0 0,0 0-225 0 0,0 0-237 0 0,0 0-229 0 0,0 0-221 0 0,-19 34-184 0 0,-56 109-149 0 0,73-141-300 0 0,0 1 1 0 0,0 0-1 0 0,0 0 1 0 0,0 0-1 0 0,1 0 1 0 0,-1 0-1 0 0,1 0 1 0 0,0 1 0 0 0,0-1-1 0 0,0 0 1 0 0,0 1-1 0 0,1-1 1 0 0,-1 1-1 0 0,1-1 1 0 0,0 1-1 0 0,0-1 1 0 0,0 1 0 0 0,0-1-1 0 0,1 1 1 0 0,-1-1-1 0 0,2 3-17 0 0,0 1 69 0 0,1 0 36 0 0,0 0-1 0 0,0 0 1 0 0,1 0 0 0 0,0-1-1 0 0,0 0 1 0 0,1 0 0 0 0,-1 0-1 0 0,1 0 1 0 0,0-1 0 0 0,1 0-1 0 0,-1 0 1 0 0,1 0 0 0 0,0 0-1 0 0,1-1 1 0 0,-1 0 0 0 0,1-1-1 0 0,-1 1 1 0 0,1-1 0 0 0,0-1-1 0 0,0 1 1 0 0,1-1 0 0 0,-1 0-1 0 0,0-1 1 0 0,1 0 0 0 0,-1 0-1 0 0,1 0 1 0 0,3-1-105 0 0,-7 0 100 0 0,0 1-1 0 0,0-1 1 0 0,0 0-1 0 0,1-1 1 0 0,-1 1-1 0 0,0-1 1 0 0,0 0 0 0 0,0 0-1 0 0,0 0 1 0 0,0 0-1 0 0,0-1 1 0 0,0 1-1 0 0,-1-1 1 0 0,1 0 0 0 0,0 0-1 0 0,-1-1 1 0 0,0 1-1 0 0,1-1 1 0 0,-1 0-1 0 0,0 1 1 0 0,0-1 0 0 0,-1-1-1 0 0,1 1 1 0 0,-1 0-1 0 0,1-1 1 0 0,-1 1 0 0 0,1-2-100 0 0,4-11 37 0 0,0-1 0 0 0,0 1 1 0 0,-2-1-1 0 0,0 0 1 0 0,0 0-1 0 0,-2-1 1 0 0,0 1-1 0 0,-2-1 1 0 0,0 1-1 0 0,0-1 1 0 0,-2-11-38 0 0,0 16-376 0 0,-1 1 0 0 0,0-1 0 0 0,0 1 0 0 0,-2-1 1 0 0,1 1-1 0 0,-1 0 0 0 0,-1 0 0 0 0,0 0 0 0 0,-1 1 0 0 0,-3-4 376 0 0,-24-10-4665 0 0,7 21-2519 0 0,14 4 1303 0 0</inkml:trace>
</inkml:ink>
</file>

<file path=ppt/ink/ink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0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282 54 5145 0 0,'0'0'1440'0'0,"0"0"-153"0"0,0 0-141 0 0,0 0-49 0 0,0 0 14 0 0,0 0-88 0 0,0 0-176 0 0,0 0-164 0 0,0 0-134 0 0,0 0-58 0 0,0 0 25 0 0,0 0 14 0 0,0 0-53 0 0,1 22-73 0 0,0 159 479 0 0,4 121 444 0 0,-2-150-2419 0 0,-2 0-6279 0 0,-1-151 4140 0 0,0-1-538 0 0,0 0 276 0 0</inkml:trace>
  <inkml:trace contextRef="#ctx0" brushRef="#br0" timeOffset="541.266">1 131 6089 0 0,'0'0'1594'0'0,"0"0"-927"0"0,0 0-344 0 0,0 0 105 0 0,0 0 261 0 0,0 0 211 0 0,0 0 102 0 0,0 0 14 0 0,0 0-44 0 0,34-14-102 0 0,108-44-126 0 0,-23 27 378 0 0,-85 23-874 0 0,-1 1 0 0 0,2 1 0 0 0,-1 3 0 0 0,1 0 1 0 0,-1 3-1 0 0,1 0 0 0 0,-1 2 0 0 0,18 5-248 0 0,-47-7 5 0 0,-1 0 0 0 0,0 0 1 0 0,1 1-1 0 0,-1 0 0 0 0,0 0 0 0 0,1 0 0 0 0,-1 1 0 0 0,0-1 0 0 0,0 1 0 0 0,0 0 1 0 0,0 0-1 0 0,0 0 0 0 0,0 1 0 0 0,-1 0 0 0 0,1-1 0 0 0,-1 1 0 0 0,0 0 0 0 0,0 1 0 0 0,0-1 1 0 0,0 0-1 0 0,0 1 0 0 0,-1 0 0 0 0,0-1 0 0 0,1 1 0 0 0,-1 0 0 0 0,-1 0 0 0 0,1 1 0 0 0,-1-1 1 0 0,1 0-1 0 0,-1 2-5 0 0,-3 8 36 0 0,-1 0 0 0 0,-1 0 0 0 0,0 0 0 0 0,-1-1 1 0 0,-1 0-1 0 0,0 0 0 0 0,0 0 0 0 0,-1-1 1 0 0,-1 0-1 0 0,0 0 0 0 0,-1-1 0 0 0,0 0 0 0 0,-1 0 1 0 0,0-1-1 0 0,0 0 0 0 0,-7 4-36 0 0,-7 11 38 0 0,21-22-35 0 0,-12 12 13 0 0,0 0 0 0 0,2 1 0 0 0,0 1 0 0 0,0 0 0 0 0,2 0 0 0 0,0 1 0 0 0,-5 13-16 0 0,16-27-7 0 0,0 0 0 0 0,0-1 0 0 0,1 1 0 0 0,-1 0 0 0 0,1 0 0 0 0,0-1 0 0 0,0 1 0 0 0,0 0 0 0 0,0-1 0 0 0,1 1 1 0 0,0-1-1 0 0,0 1 0 0 0,-1-1 0 0 0,2 0 0 0 0,-1 0 0 0 0,0 0 0 0 0,1 0 0 0 0,-1 0 0 0 0,1 0 0 0 0,0-1 0 0 0,0 0 0 0 0,0 1 0 0 0,0-1 0 0 0,1 0 0 0 0,-1 0 0 0 0,0-1 1 0 0,1 1-1 0 0,-1-1 0 0 0,1 1 0 0 0,0-1 0 0 0,-1 0 0 0 0,1-1 0 0 0,0 1 0 0 0,3 0 7 0 0,7 4 13 0 0,33 14 8 0 0,-30-14-11 0 0,0 1 0 0 0,0 0 0 0 0,-1 1-1 0 0,0 1 1 0 0,0 1 0 0 0,-1 0-1 0 0,0 1 1 0 0,0 0 0 0 0,-1 2 0 0 0,-1-1-1 0 0,0 2 1 0 0,0 0 0 0 0,-2 0-1 0 0,7 9-9 0 0,-16-16 77 0 0,0 0 1 0 0,0 1-1 0 0,-1-1 0 0 0,0 1 0 0 0,0-1 0 0 0,0 1 0 0 0,-1-1 0 0 0,0 1 0 0 0,0-1 0 0 0,-1 1 0 0 0,0-1 0 0 0,0 1 0 0 0,0-1 0 0 0,-1 1 0 0 0,0-1 0 0 0,0 0 0 0 0,-1 0 0 0 0,0 0 0 0 0,0 0 0 0 0,0 0 0 0 0,-1 0-77 0 0,-7 9 104 0 0,0 0 0 0 0,-1-1 0 0 0,-1 0 0 0 0,0-1 0 0 0,-1 0 0 0 0,0-1 0 0 0,-1-1 0 0 0,0-1 0 0 0,-1 0 0 0 0,0 0 0 0 0,0-2 0 0 0,-1 0 0 0 0,0-1 0 0 0,-1-1 0 0 0,0 0 0 0 0,0-1-1 0 0,0-1 1 0 0,0-1 0 0 0,0-1 0 0 0,-1 0 0 0 0,0-1 0 0 0,-2-1-104 0 0,11 0-203 0 0,0 1 0 0 0,-1-1 0 0 0,1-1 0 0 0,0 0 0 0 0,0 0 0 0 0,-1-1 0 0 0,1 0 0 0 0,0-1 0 0 0,0 0 0 0 0,1-1 0 0 0,-1 0 0 0 0,1 0 0 0 0,0-1 0 0 0,0 0 0 0 0,0-1 0 0 0,1 0 0 0 0,-1 0 0 0 0,1-1-1 0 0,1 0 1 0 0,-5-5 203 0 0,-10-23-6034 0 0,20 31 4309 0 0,-6-8-8253 0 0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8:18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395 262 7001 0 0,'0'0'1231'0'0,"0"0"-568"0"0,0 0-425 0 0,0 0 118 0 0,0 0 495 0 0,0 0 506 0 0,0 0 309 0 0,0 0-10 0 0,0 0-321 0 0,0 0-367 0 0,1 35-259 0 0,4 116-177 0 0,-7 384 992 0 0,6-470-1823 0 0,1 1-2287 0 0,-4-20-9424 0 0,-1-46 6818 0 0</inkml:trace>
  <inkml:trace contextRef="#ctx0" brushRef="#br0" timeOffset="489.654">1 306 9482 0 0,'0'0'956'0'0,"0"0"31"0"0,0 0 79 0 0,0 0 77 0 0,0 0-13 0 0,28-32-121 0 0,92-100-174 0 0,-33 64 190 0 0,-71 61-845 0 0,9-5 15 0 0,0 2 0 0 0,1 0 1 0 0,0 2-1 0 0,1 0 0 0 0,0 2 0 0 0,0 1 0 0 0,1 1 0 0 0,-1 2 1 0 0,3 0-196 0 0,-23 2 8 0 0,1 1 1 0 0,-1 0-1 0 0,0 0 1 0 0,0 0-1 0 0,0 1 1 0 0,0 0-1 0 0,0 0 1 0 0,0 0-1 0 0,0 1 1 0 0,-1 0-1 0 0,1 1 1 0 0,-1 0-1 0 0,0 0 1 0 0,0 0-1 0 0,0 0 1 0 0,-1 1-1 0 0,1 0 1 0 0,-1 0-1 0 0,0 1 1 0 0,-1-1-1 0 0,1 1 1 0 0,-1 0 0 0 0,0 0-1 0 0,-1 1 1 0 0,1-1-1 0 0,-1 1 1 0 0,-1 0-1 0 0,1-1 1 0 0,-1 1-1 0 0,0 0 1 0 0,-1 1-1 0 0,0-1 1 0 0,0 0-1 0 0,0 0 1 0 0,-1 1-1 0 0,0 0-8 0 0,-1 8 0 0 0,0 0-1 0 0,-1 1 0 0 0,-1-1 1 0 0,-1-1-1 0 0,0 1 1 0 0,-1 0-1 0 0,0-1 1 0 0,-2 0-1 0 0,0-1 0 0 0,0 1 1 0 0,-1-1-1 0 0,-1 0 1 0 0,0-1-1 0 0,-1 0 0 0 0,-1-1 1 0 0,-11 11 0 0 0,-27 28-177 0 0,-3-3 1 0 0,-2-2-1 0 0,-58 37 177 0 0,111-82-22 0 0,0-1-1 0 0,0 0 0 0 0,0 0 0 0 0,0 1 1 0 0,0-1-1 0 0,0 1 0 0 0,0-1 0 0 0,0 1 0 0 0,0-1 1 0 0,0 1-1 0 0,0 0 0 0 0,0-1 0 0 0,0 1 0 0 0,1 0 1 0 0,-1 0-1 0 0,0-1 0 0 0,1 1 0 0 0,-1 0 0 0 0,0 0 1 0 0,1 0-1 0 0,-1 0 0 0 0,1 0 0 0 0,-1 0 0 0 0,1 0 1 0 0,0 0-1 0 0,-1 0 0 0 0,1 0 0 0 0,0 0 0 0 0,0 0 1 0 0,0 0-1 0 0,0 0 0 0 0,0 0 0 0 0,0 0 1 0 0,0 1-1 0 0,0-1 0 0 0,0 0 0 0 0,0 0 0 0 0,1 0 1 0 0,-1 0-1 0 0,0 0 0 0 0,1 0 0 0 0,-1 0 0 0 0,1 0 1 0 0,-1 0 22 0 0,35 36 10 0 0,58 59 468 0 0,140 62 1402 0 0,-181-103-2394 0 0,-35-25-4931 0 0,-10-19-2850 0 0,-5-8 1846 0 0</inkml:trace>
  <inkml:trace contextRef="#ctx0" brushRef="#br0" timeOffset="906.016">831 961 1816 0 0,'0'0'913'0'0,"0"0"228"0"0,0 0 353 0 0,0 0 216 0 0,0 0 51 0 0,0 0-63 0 0,0 0-90 0 0,0 0-131 0 0,0 0-185 0 0,0 0-191 0 0,0 0-228 0 0,0 0-227 0 0,29-8-155 0 0,90-30-100 0 0,-64 4 65 0 0,-49 25-364 0 0,0 2-35 0 0,0-1 0 0 0,0-1 1 0 0,-1 1-1 0 0,-1-1 0 0 0,1 0 0 0 0,-1 0 0 0 0,-1 0 0 0 0,0 0 1 0 0,0-1-1 0 0,-1 0 0 0 0,0 1 0 0 0,0-1 0 0 0,-1 0 1 0 0,-1 0-1 0 0,0 0 0 0 0,-1-8-57 0 0,0 15-45 0 0,0 0-1 0 0,0-1 1 0 0,0 1 0 0 0,-1 0 0 0 0,1 0 0 0 0,-1 1-1 0 0,0-1 1 0 0,0 0 0 0 0,0 0 0 0 0,0 1-1 0 0,0-1 1 0 0,-1 1 0 0 0,1 0 0 0 0,-1 0 0 0 0,1 0-1 0 0,-1 0 1 0 0,0 0 0 0 0,0 1 0 0 0,0-1-1 0 0,0 1 1 0 0,0 0 0 0 0,0-1 0 0 0,0 1-1 0 0,-1 1 1 0 0,1-1 0 0 0,0 0 0 0 0,-1 1 0 0 0,1 0-1 0 0,0 0 1 0 0,-1 0 0 0 0,1 0 0 0 0,0 0-1 0 0,-1 1 1 0 0,1-1 0 0 0,0 1 0 0 0,0 0 0 0 0,0 0-1 0 0,-1 0 1 0 0,1 1 0 0 0,0-1 0 0 0,0 1-1 0 0,1 0 1 0 0,-1-1 0 0 0,0 1 0 0 0,0 0-1 0 0,-1 2 46 0 0,-11 10-19 0 0,1 1-1 0 0,0 0 1 0 0,1 1-1 0 0,0 0 1 0 0,2 1-1 0 0,0 0 0 0 0,1 1 1 0 0,0 0-1 0 0,2 1 1 0 0,0 0-1 0 0,1 0 0 0 0,1 0 1 0 0,-1 7 19 0 0,5-20-6 0 0,0 1 0 0 0,0-1 0 0 0,1 1-1 0 0,0-1 1 0 0,0 1 0 0 0,0 0 0 0 0,1-1 0 0 0,0 1 0 0 0,0-1 0 0 0,1 1 0 0 0,0 0 0 0 0,0-1 0 0 0,0 1 0 0 0,1-1 0 0 0,0 0 0 0 0,0 1 0 0 0,1-1 0 0 0,0 0 0 0 0,0 0 0 0 0,0 0-1 0 0,1-1 1 0 0,0 1 0 0 0,0-1 0 0 0,0 0 0 0 0,0 0 0 0 0,1 0 0 0 0,0-1 0 0 0,0 0 0 0 0,0 0 0 0 0,1 0 0 0 0,-1 0 0 0 0,1-1 0 0 0,5 3 6 0 0,4-1-58 0 0,0 0 0 0 0,1-1 0 0 0,-1-1 0 0 0,1 0 0 0 0,0-1 0 0 0,-1-1 0 0 0,1 0 0 0 0,0-1 0 0 0,0-1 1 0 0,0 0-1 0 0,-1-2 0 0 0,1 1 0 0 0,-1-2 0 0 0,1 0 0 0 0,0-1 58 0 0,59-32-3356 0 0,-9-17-3788 0 0,-49 37 3810 0 0,-5 8 697 0 0</inkml:trace>
  <inkml:trace contextRef="#ctx0" brushRef="#br0" timeOffset="1284.298">1304 718 3153 0 0,'0'0'1391'0'0,"0"0"-400"0"0,0 0-113 0 0,0 0 119 0 0,0 0 79 0 0,0 0-40 0 0,0 0-49 0 0,0 0-38 0 0,0 0-42 0 0,0 0-40 0 0,0 0-64 0 0,0 0-95 0 0,0 0-104 0 0,10 5-58 0 0,33 17-45 0 0,-17 23 685 0 0,-21-28-924 0 0,28 94 331 0 0,-28-85-543 0 0,2 0-1 0 0,1-1 1 0 0,1 0-1 0 0,1-1 1 0 0,11 18-50 0 0,-21-41 43 0 0,1 0 0 0 0,-1 0 0 0 0,1 0 0 0 0,-1 0 1 0 0,1 0-1 0 0,0 0 0 0 0,-1 0 0 0 0,1-1 0 0 0,0 1 0 0 0,0 0 1 0 0,0 0-1 0 0,-1-1 0 0 0,1 1 0 0 0,0 0 0 0 0,0-1 0 0 0,0 1 1 0 0,0-1-1 0 0,0 1 0 0 0,0-1 0 0 0,0 1 0 0 0,0-1 0 0 0,1 0 1 0 0,-1 0-1 0 0,0 0 0 0 0,0 1 0 0 0,0-1 0 0 0,0 0 0 0 0,0 0 1 0 0,0 0-1 0 0,1-1 0 0 0,-1 1 0 0 0,0 0 0 0 0,0 0 0 0 0,0-1 1 0 0,0 1-1 0 0,0 0 0 0 0,0-1 0 0 0,0 1 0 0 0,0-1 0 0 0,0 1 1 0 0,0-1-1 0 0,0 0 0 0 0,0 0 0 0 0,0 1 0 0 0,-1-1 0 0 0,1 0 1 0 0,0 0-1 0 0,0 0 0 0 0,-1 0 0 0 0,1 1 0 0 0,-1-1 0 0 0,1 0 1 0 0,0-1-44 0 0,31-54 2241 0 0,70-228-1424 0 0,-79 193-3026 0 0,-21 71-2894 0 0,-1 0-4470 0 0,-1 19 2429 0 0</inkml:trace>
  <inkml:trace contextRef="#ctx0" brushRef="#br0" timeOffset="1520.181">1904 755 11154 0 0,'0'0'1493'0'0,"0"0"-504"0"0,0 0-145 0 0,0 0-2 0 0,0 0-102 0 0,0 0-201 0 0,0 0-202 0 0,0 0-157 0 0,-7 32-118 0 0,-20 98-62 0 0,25-117-685 0 0,-6 34 2158 0 0,8-40-4457 0 0,0 7-8315 0 0,0-14 7614 0 0</inkml:trace>
  <inkml:trace contextRef="#ctx0" brushRef="#br0" timeOffset="1672.742">1792 383 9698 0 0,'0'0'2641'0'0,"0"0"-865"0"0,0 0-608 0 0,0 0-400 0 0,0 0-383 0 0,0 0-369 0 0,0 0-449 0 0,0 0-495 0 0,0 0-120 0 0,0 0-152 0 0,0 0-113 0 0,0 0-431 0 0,0 0-1465 0 0,0 0-3368 0 0</inkml:trace>
  <inkml:trace contextRef="#ctx0" brushRef="#br0" timeOffset="2003.898">2081 888 7450 0 0,'0'0'1828'0'0,"0"0"-790"0"0,0 0 54 0 0,0 0 220 0 0,0 0 66 0 0,0 0-111 0 0,0 0-134 0 0,0 0-113 0 0,0 0-123 0 0,0 0-127 0 0,0 0-111 0 0,0 0-99 0 0,31-13-92 0 0,95-39-69 0 0,-75 16 138 0 0,-46 26-391 0 0,1 2-62 0 0,0 0 1 0 0,-1-1-1 0 0,0 0 0 0 0,0 0 1 0 0,-1 0-1 0 0,-1-1 0 0 0,1 1 1 0 0,-2-1-1 0 0,1 0 0 0 0,-1 0 1 0 0,-1 0-1 0 0,0 0 0 0 0,0-4-84 0 0,-1 12-5 0 0,0 0-1 0 0,0 1 1 0 0,-1-1-1 0 0,1 1 1 0 0,-1-1-1 0 0,1 0 0 0 0,-1 1 1 0 0,1-1-1 0 0,-1 1 1 0 0,0 0-1 0 0,0-1 1 0 0,0 1-1 0 0,0 0 1 0 0,0-1-1 0 0,0 1 0 0 0,0 0 1 0 0,0 0-1 0 0,-1 0 1 0 0,1 0-1 0 0,0 0 1 0 0,-1 0-1 0 0,1 0 1 0 0,-1 0-1 0 0,1 1 1 0 0,-1-1-1 0 0,1 0 0 0 0,-1 1 1 0 0,1 0-1 0 0,-1-1 1 0 0,1 1-1 0 0,-1 0 1 0 0,0 0-1 0 0,1-1 1 0 0,-1 1-1 0 0,0 1 1 0 0,1-1-1 0 0,-1 0 0 0 0,0 0 6 0 0,-63 16-644 0 0,52-5 550 0 0,0 0-1 0 0,0 1 0 0 0,1 0 1 0 0,1 1-1 0 0,0 0 0 0 0,0 1 1 0 0,2 0-1 0 0,-1 1 0 0 0,-3 10 95 0 0,8-17-44 0 0,0 0-1 0 0,1 1 0 0 0,0 0 1 0 0,1 0-1 0 0,0 0 0 0 0,0 1 1 0 0,1-1-1 0 0,0 1 0 0 0,1-1 1 0 0,0 1-1 0 0,1 0 0 0 0,0-1 1 0 0,0 1-1 0 0,1 0 1 0 0,0-1-1 0 0,0 1 0 0 0,1-1 1 0 0,1 1-1 0 0,0-1 0 0 0,0 0 1 0 0,1 0-1 0 0,0 0 0 0 0,3 6 45 0 0,-2-9-103 0 0,-1 1-1 0 0,1-1 0 0 0,-1 0 0 0 0,2 0 0 0 0,-1 0 0 0 0,1-1 1 0 0,-1 0-1 0 0,2 0 0 0 0,-1-1 0 0 0,0 1 0 0 0,1-1 0 0 0,0-1 1 0 0,0 1-1 0 0,0-1 0 0 0,0 0 0 0 0,1-1 0 0 0,-1 0 1 0 0,1 0-1 0 0,-1 0 0 0 0,8 0 104 0 0,-5-2-422 0 0,0-1 1 0 0,1 1-1 0 0,-1-2 0 0 0,0 1 1 0 0,0-1-1 0 0,0-1 0 0 0,0 0 1 0 0,-1 0-1 0 0,1-1 0 0 0,-1 0 1 0 0,0-1-1 0 0,0 0 0 0 0,0 0 1 0 0,0-1-1 0 0,-1 0 0 0 0,0-1 1 0 0,2-2 421 0 0,74-86-9601 0 0,-73 79 8130 0 0</inkml:trace>
  <inkml:trace contextRef="#ctx0" brushRef="#br0" timeOffset="2374.595">2567 659 2328 0 0,'0'0'2085'0'0,"0"0"-421"0"0,0 0-186 0 0,0 0-70 0 0,0 0-135 0 0,0 0-219 0 0,0 0-235 0 0,0 0-209 0 0,0 0-138 0 0,0 0-115 0 0,0 0-81 0 0,-14 32-26 0 0,-41 98 8 0 0,53-129-242 0 0,1 0 0 0 0,0-1 0 0 0,0 1 0 0 0,0 0 0 0 0,0 1 0 0 0,1-1 0 0 0,-1 0 0 0 0,0 0 0 0 0,0 0 0 0 0,1 0-1 0 0,-1 1 1 0 0,1-1 0 0 0,-1 0 0 0 0,1 1 0 0 0,-1-1 0 0 0,1 0 0 0 0,0 1 0 0 0,0-1 0 0 0,-1 0 0 0 0,1 1 0 0 0,0-1-1 0 0,0 0 1 0 0,1 1 0 0 0,-1-1 0 0 0,0 1 0 0 0,0-1 0 0 0,1 0 0 0 0,-1 1 0 0 0,0-1 0 0 0,1 0 0 0 0,0 1 0 0 0,-1-1-1 0 0,1 0 1 0 0,0 0 0 0 0,-1 0 0 0 0,1 0 0 0 0,0 0 0 0 0,0 0 0 0 0,0 1-16 0 0,3 0 181 0 0,2 2 152 0 0,0-1 1 0 0,0-1-1 0 0,0 1 1 0 0,0-1-1 0 0,0 0 1 0 0,0 0-1 0 0,0-1 1 0 0,1 0-1 0 0,-1 0 1 0 0,1 0-1 0 0,-1-1 1 0 0,1 0-1 0 0,-1 0 1 0 0,1-1-1 0 0,-1 0 1 0 0,6-1-334 0 0,1-1 266 0 0,0-2 1 0 0,1 1-1 0 0,-1-2 0 0 0,-1 1 1 0 0,1-2-1 0 0,-1 0 0 0 0,0 0 1 0 0,-1-1-1 0 0,1-1 1 0 0,-2 0-1 0 0,1 0 0 0 0,0-2-266 0 0,33-26 339 0 0,-43 36-356 0 0,-1 0 0 0 0,1 0 0 0 0,-1 0 0 0 0,1 0 0 0 0,-1 0 0 0 0,1 0 0 0 0,0 0 0 0 0,0 1 0 0 0,-1-1 0 0 0,1 0 0 0 0,0 0 0 0 0,0 1 0 0 0,0-1 0 0 0,0 0 0 0 0,0 1-1 0 0,0-1 1 0 0,0 1 0 0 0,0-1 0 0 0,0 1 0 0 0,0 0 0 0 0,0-1 0 0 0,0 1 0 0 0,0 0 0 0 0,0 0 0 0 0,0 0 0 0 0,0-1 0 0 0,0 1 0 0 0,1 0 0 0 0,-1 1 0 0 0,0-1 0 0 0,0 0 0 0 0,0 0 0 0 0,0 0 0 0 0,0 1 0 0 0,0-1 0 0 0,0 0 0 0 0,0 1 0 0 0,0-1 0 0 0,0 1 0 0 0,0-1-1 0 0,0 1 1 0 0,0 0 0 0 0,0-1 0 0 0,0 1 0 0 0,-1 0 0 0 0,1 0 0 0 0,0 0 0 0 0,0-1 0 0 0,-1 1 0 0 0,1 0 0 0 0,-1 0 0 0 0,1 0 0 0 0,-1 0 0 0 0,1 1 17 0 0,1 9-115 0 0,-2-4 77 0 0,1 0 0 0 0,-1 0-1 0 0,1 0 1 0 0,0 0 0 0 0,1 0 0 0 0,0-1 0 0 0,0 1 0 0 0,0 0 0 0 0,1-1-1 0 0,0 1 1 0 0,0-1 0 0 0,1 0 0 0 0,-1 0 0 0 0,1 0 0 0 0,1 0 0 0 0,-1-1 0 0 0,1 0-1 0 0,0 0 1 0 0,0 0 0 0 0,1 0 0 0 0,-1-1 0 0 0,1 0 0 0 0,0 0 0 0 0,0-1-1 0 0,0 1 1 0 0,1-1 0 0 0,-1 0 0 0 0,4 0 38 0 0,-2-2 86 0 0,1 0-1 0 0,0-1 1 0 0,0 0 0 0 0,0-1-1 0 0,0 0 1 0 0,-1 0 0 0 0,1-1-1 0 0,0 0 1 0 0,-1 0 0 0 0,0-1-1 0 0,1 0 1 0 0,-1-1 0 0 0,0 1-1 0 0,0-2 1 0 0,-1 1-1 0 0,1-1 1 0 0,-1 0 0 0 0,0-1-1 0 0,-1 1 1 0 0,1-1 0 0 0,-1-1-1 0 0,1-1-85 0 0,21-18 148 0 0,-1-1 0 0 0,-1-1 0 0 0,-2-2 0 0 0,-1 0-1 0 0,-1-2 1 0 0,9-18-148 0 0,-8-27-1035 0 0,-21 51-1949 0 0,-1 0-3914 0 0,-1 18-4457 0 0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0.4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24 13363 0 0,'0'0'2439'0'0,"0"0"-769"0"0,0 0-465 0 0,0 0-300 0 0,0 0-300 0 0,0 0-213 0 0,0 0-148 0 0,0 0-85 0 0,0 0-51 0 0,0 0-51 0 0,0 0-26 0 0,0 0-50 0 0,-24 32-35 0 0,-69 98-29 0 0,68-71-123 0 0,28-52 144 0 0,-1-2 104 0 0,0-1-1 0 0,1 1 1 0 0,-1-1 0 0 0,1 1 0 0 0,0-1 0 0 0,1 0 0 0 0,-1 0-1 0 0,1-1 1 0 0,-1 1 0 0 0,1-1 0 0 0,0 0 0 0 0,1 1-1 0 0,-1-2 1 0 0,0 1 0 0 0,1-1 0 0 0,0 1 0 0 0,-1-1 0 0 0,1 0-1 0 0,0-1 1 0 0,0 1 0 0 0,0-1 0 0 0,0 0 0 0 0,0 0-1 0 0,1-1 1 0 0,-1 0 0 0 0,0 1 0 0 0,0-2 0 0 0,0 1 0 0 0,0-1-1 0 0,1 1 1 0 0,-1-1 0 0 0,0-1 0 0 0,0 1 0 0 0,-1-1-1 0 0,1 0 1 0 0,0 0 0 0 0,0 0 0 0 0,-1-1 0 0 0,4-2-42 0 0,-1 1 174 0 0,0-1 1 0 0,0-1-1 0 0,0 1 1 0 0,0-1-1 0 0,-1 0 1 0 0,0-1-1 0 0,0 0 1 0 0,-1 0-1 0 0,0 0 1 0 0,0 0-1 0 0,0-1 1 0 0,-1 0-1 0 0,0 0 1 0 0,-1 0-1 0 0,0 0 1 0 0,0-1-1 0 0,-1 1 1 0 0,0-1-1 0 0,0 0 1 0 0,-1 1-1 0 0,0-1 1 0 0,-1 0-1 0 0,0 0 1 0 0,0 0-1 0 0,-1 1 1 0 0,-2-10-175 0 0,2 13-17 0 0,-1-1 0 0 0,0 1 0 0 0,0-1 0 0 0,0 1 0 0 0,-1 0 0 0 0,0 0-1 0 0,0 0 1 0 0,0 0 0 0 0,0 1 0 0 0,-1-1 0 0 0,0 1 0 0 0,0 0 0 0 0,0 0 0 0 0,0 0 0 0 0,-1 1 0 0 0,-4-4 17 0 0,-22-2-3579 0 0,0 17-5208 0 0,24-3-2711 0 0</inkml:trace>
</inkml:ink>
</file>

<file path=ppt/ink/ink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8.9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380 344 0 0 0,'0'0'379'0'0,"0"0"521"0"0,0 0 266 0 0,0 0 106 0 0,0 0-3 0 0,0 0-36 0 0,0 0-52 0 0,-1-16-69 0 0,-5-46 6 0 0,6 59-911 0 0,-1 0-1 0 0,1 0 1 0 0,-1 0 0 0 0,1 1-1 0 0,-1-1 1 0 0,0 0 0 0 0,0 0-1 0 0,0 1 1 0 0,0-1 0 0 0,-1 1 0 0 0,1-1-1 0 0,-1 1 1 0 0,0 0 0 0 0,1-1-1 0 0,-1 1 1 0 0,0 0 0 0 0,0 0-1 0 0,0 0 1 0 0,-1 1 0 0 0,1-1-1 0 0,0 0 1 0 0,-1 1 0 0 0,1-1-1 0 0,-1 1 1 0 0,0 0 0 0 0,1 0-1 0 0,-1 0 1 0 0,-1 0-207 0 0,-6-3 541 0 0,3 2-459 0 0,0 0-1 0 0,1 1 1 0 0,-1 0 0 0 0,0 1-1 0 0,0-1 1 0 0,0 1 0 0 0,0 1 0 0 0,1-1-1 0 0,-1 1 1 0 0,0 0 0 0 0,1 1-1 0 0,-1 0 1 0 0,0 0 0 0 0,1 0-1 0 0,0 1 1 0 0,-1 0-82 0 0,-9 5-27 0 0,2 0 0 0 0,-1 1-1 0 0,1 1 1 0 0,0 0 0 0 0,1 1 0 0 0,0 1-1 0 0,1 0 1 0 0,0 0 0 0 0,1 1 0 0 0,0 1 0 0 0,1 0-1 0 0,-2 5 28 0 0,7-9 6 0 0,0 1-1 0 0,1 0 1 0 0,0 1-1 0 0,1-1 1 0 0,0 0 0 0 0,0 1-1 0 0,1 0 1 0 0,1 0-1 0 0,0 0 1 0 0,1 0-1 0 0,0 0 1 0 0,1-1-1 0 0,1 5-5 0 0,-1-12 31 0 0,1 0 0 0 0,0 0 0 0 0,0 0 0 0 0,0 0 0 0 0,0 0 0 0 0,1-1 0 0 0,-1 1 0 0 0,1 0-1 0 0,0-1 1 0 0,0 0 0 0 0,0 0 0 0 0,1 0 0 0 0,-1 0 0 0 0,1-1 0 0 0,0 1 0 0 0,-1-1 0 0 0,1 0 0 0 0,0 0-1 0 0,0 0 1 0 0,1 0 0 0 0,-1-1 0 0 0,0 0 0 0 0,1 0 0 0 0,-1 0 0 0 0,0 0 0 0 0,1-1 0 0 0,-1 0 0 0 0,1 1-1 0 0,-1-2 1 0 0,1 1 0 0 0,-1 0 0 0 0,0-1 0 0 0,1 0 0 0 0,-1 0 0 0 0,0 0 0 0 0,1-1 0 0 0,-1 0 0 0 0,0 1-1 0 0,0-1 1 0 0,0-1 0 0 0,1 0-31 0 0,33-24 231 0 0,-2-2-1 0 0,0-1 0 0 0,-2-2 1 0 0,-2-1-1 0 0,-1-2 1 0 0,-2-1-1 0 0,-1-1 0 0 0,16-29-230 0 0,-9 6 158 0 0,-33 135-1499 0 0,18 361 1396 0 0,-14-403-225 0 0,-3 0 0 0 0,0 0 0 0 0,-3 1-1 0 0,0-1 1 0 0,-2 0 0 0 0,-2 1 0 0 0,-1-1 0 0 0,-1-1 0 0 0,-2 1-1 0 0,-1-1 1 0 0,-2 0 0 0 0,-1-1 0 0 0,-1-1 0 0 0,-2 0-1 0 0,-10 16 172 0 0,20-38-177 0 0,0 1 1 0 0,0-1-1 0 0,0-1 1 0 0,-1 1-1 0 0,0-1 1 0 0,-1 0-1 0 0,0 0 1 0 0,0-1-1 0 0,0 0 1 0 0,-1 0-1 0 0,0 0 1 0 0,0-1 0 0 0,0-1-1 0 0,-1 1 1 0 0,0-1-1 0 0,0-1 1 0 0,0 0-1 0 0,0 0 1 0 0,0 0-1 0 0,0-1 1 0 0,-1-1-1 0 0,1 0 1 0 0,-2 0 175 0 0,5-4 15 0 0,0-1-1 0 0,1 0 1 0 0,-1 0-1 0 0,1-1 1 0 0,0 1 0 0 0,0-1-1 0 0,0 0 1 0 0,0-1 0 0 0,1 1-1 0 0,0-1 1 0 0,1 0-1 0 0,-1 0 1 0 0,1 0 0 0 0,0 0-1 0 0,0-1 1 0 0,1 1-1 0 0,0-1 1 0 0,0 1 0 0 0,0-1-1 0 0,1 0 1 0 0,0 0-1 0 0,1 0 1 0 0,-1 0 0 0 0,1-1-15 0 0,-6-24 128 0 0,2 0 1 0 0,0 0 0 0 0,2-1-1 0 0,2 1 1 0 0,1 0-1 0 0,1-1 1 0 0,2 1 0 0 0,1 0-1 0 0,2 0 1 0 0,1 1 0 0 0,1 0-1 0 0,2 0 1 0 0,1 1-1 0 0,1 0 1 0 0,1 2 0 0 0,2-1-1 0 0,1 2 1 0 0,20-25-129 0 0,-23 36-79 0 0,1 1 0 0 0,1 0 0 0 0,1 1 1 0 0,0 1-1 0 0,0 1 0 0 0,1 0 0 0 0,1 1 0 0 0,0 1 1 0 0,3 0 78 0 0,-7 4-857 0 0,0 0 1 0 0,0 2-1 0 0,1 0 1 0 0,0 1 0 0 0,-1 0-1 0 0,1 1 1 0 0,0 1 0 0 0,3 1 856 0 0,30 1-6453 0 0,-1 4 5396 0 0,-39-4 1057 0 0</inkml:trace>
  <inkml:trace contextRef="#ctx0" brushRef="#br0" timeOffset="1065.746">774 465 0 0 0,'0'0'691'0'0,"0"0"744"0"0,0 0 165 0 0,0 0-74 0 0,0 0-151 0 0,0 0-144 0 0,0 0-147 0 0,0 0-152 0 0,0 0-104 0 0,33-10-74 0 0,106-31-69 0 0,-55 2 578 0 0,-67 26-944 0 0,-9 8-182 0 0,-3 3-8 0 0,0-1 0 0 0,0 0-1 0 0,0 0 1 0 0,0 0 0 0 0,0-1 0 0 0,-1 1-1 0 0,1-1 1 0 0,-1 0 0 0 0,0-1 0 0 0,-1 1 0 0 0,1-1-1 0 0,-1 1 1 0 0,1-1 0 0 0,-1 0 0 0 0,-1 0-1 0 0,1-1 1 0 0,-1 1 0 0 0,0-1 0 0 0,0 1 0 0 0,1-5-129 0 0,-4 7 1 0 0,1 1 0 0 0,-1 0 1 0 0,1 0-1 0 0,-1 0 0 0 0,0-1 1 0 0,0 1-1 0 0,1 0 0 0 0,-2 0 1 0 0,1 0-1 0 0,0 1 0 0 0,0-1 1 0 0,-1 0-1 0 0,1 0 0 0 0,-1 1 1 0 0,1-1-1 0 0,-1 0 0 0 0,0 1 1 0 0,1 0-1 0 0,-1-1 0 0 0,0 1 1 0 0,0 0-1 0 0,0 0 0 0 0,0 0 1 0 0,0 0-1 0 0,0 1 1 0 0,-1-1-1 0 0,1 0 0 0 0,0 1 1 0 0,0-1-1 0 0,0 1 0 0 0,-1 0 1 0 0,1 0-1 0 0,0 0 0 0 0,-1 0-1 0 0,-85 6-1230 0 0,76-1 1067 0 0,-1-1 0 0 0,1 2-1 0 0,-1 0 1 0 0,1 0 0 0 0,1 1 0 0 0,0 1-1 0 0,0 0 1 0 0,0 0 0 0 0,1 1 0 0 0,0 0-1 0 0,1 1 1 0 0,-3 3 163 0 0,7-7 13 0 0,0 1 0 0 0,0-1 0 0 0,0 1 0 0 0,1 0 0 0 0,0 0 0 0 0,1 1 0 0 0,-1-1 0 0 0,1 1 0 0 0,1 0 0 0 0,0 0 0 0 0,0-1 0 0 0,0 2-1 0 0,1-1 1 0 0,0 0 0 0 0,0 0 0 0 0,1 0 0 0 0,1 0 0 0 0,-1 0 0 0 0,1 1 0 0 0,0-1 0 0 0,1 0 0 0 0,0 0 0 0 0,0 0 0 0 0,1-1 0 0 0,0 1 0 0 0,0-1 0 0 0,1 1 0 0 0,0-1 0 0 0,0 0-1 0 0,1 0 1 0 0,0-1 0 0 0,0 1 0 0 0,0-1 0 0 0,1 0-13 0 0,8 2 196 0 0,0-2 1 0 0,-1 0-1 0 0,2 0 0 0 0,-1-1 0 0 0,1-1 1 0 0,-1 0-1 0 0,1-2 0 0 0,0 1 0 0 0,1-2 0 0 0,-1 0 1 0 0,0 0-1 0 0,0-2 0 0 0,0 0 0 0 0,1 0 1 0 0,-1-2-1 0 0,-1 0 0 0 0,1 0 0 0 0,0-2 0 0 0,-1 0 1 0 0,0 0-1 0 0,0-1 0 0 0,0-1 0 0 0,4-3-196 0 0,466-281 1671 0 0,-391 258-2422 0 0,-102 48 799 0 0,0-10 83 0 0,-1-1 0 0 0,-1 1-1 0 0,1-2 1 0 0,0 0 0 0 0,-1 0-1 0 0,0-1 1 0 0,0 0 0 0 0,0-1-1 0 0,-9 1-130 0 0,-34 5 119 0 0,38-4-140 0 0,-1 1-1 0 0,0 1 0 0 0,1 0 0 0 0,0 1 1 0 0,1 1-1 0 0,-1 1 0 0 0,1 0 1 0 0,1 1-1 0 0,-1 0 0 0 0,2 1 0 0 0,-1 1 1 0 0,1 0-1 0 0,1 1 0 0 0,0 0 0 0 0,1 1 1 0 0,0 1-1 0 0,-8 12 22 0 0,16-22-12 0 0,1 1-1 0 0,-1-1 1 0 0,1 0 0 0 0,0 1 0 0 0,0-1-1 0 0,1 1 1 0 0,-1-1 0 0 0,1 1-1 0 0,0 0 1 0 0,0 0 0 0 0,1 0 0 0 0,-1-1-1 0 0,1 1 1 0 0,0 0 0 0 0,0 0-1 0 0,1 0 1 0 0,-1 0 0 0 0,1 0 0 0 0,0-1-1 0 0,1 1 1 0 0,-1 0 0 0 0,1-1-1 0 0,0 1 1 0 0,0-1 0 0 0,0 0 0 0 0,1 1-1 0 0,-1-1 1 0 0,1 0 0 0 0,0 0-1 0 0,0-1 1 0 0,1 1 0 0 0,-1-1 0 0 0,1 0-1 0 0,0 1 1 0 0,-1-1 0 0 0,1-1 0 0 0,1 1-1 0 0,0 0 13 0 0,5-1 46 0 0,0-1 1 0 0,1 0-1 0 0,-1 0 0 0 0,0-1 0 0 0,1 0 0 0 0,-1-1 1 0 0,0 0-1 0 0,1-1 0 0 0,-1 0 0 0 0,0-1 0 0 0,0 0 1 0 0,-1 0-1 0 0,1-1 0 0 0,-1 0 0 0 0,1-1 0 0 0,-1 0 1 0 0,-1 0-1 0 0,3-3-46 0 0,142-124 554 0 0,-25-29-441 0 0,-124 149-933 0 0,-22 32 59 0 0,13-13 722 0 0,-1-1 0 0 0,2 2 1 0 0,-1-1-1 0 0,1 0 1 0 0,0 1-1 0 0,0 0 0 0 0,1 0 1 0 0,0 0-1 0 0,0 0 1 0 0,1 0-1 0 0,0 1 0 0 0,1-1 1 0 0,0 1-1 0 0,0-1 1 0 0,1 1-1 0 0,0 0 0 0 0,0-1 1 0 0,2 7 38 0 0,-1-11 1 0 0,1 0 0 0 0,0 0 0 0 0,0 0 0 0 0,1-1 0 0 0,-1 1 0 0 0,1-1 0 0 0,0 1 0 0 0,0-1 0 0 0,0 0 0 0 0,0 0 0 0 0,0 0 1 0 0,1-1-1 0 0,-1 1 0 0 0,1-1 0 0 0,0 0 0 0 0,0 0 0 0 0,0 0 0 0 0,0 0 0 0 0,0-1 0 0 0,0 0 0 0 0,0 0 0 0 0,0 0 0 0 0,1 0 0 0 0,-1 0 0 0 0,0-1 0 0 0,0 0 1 0 0,2 0-2 0 0,7 0 58 0 0,-1 0 0 0 0,1 0 0 0 0,-1-1 0 0 0,1-1 0 0 0,-1 0 0 0 0,0-1 1 0 0,0 0-1 0 0,0-1 0 0 0,2-1-58 0 0,24-14 143 0 0,0-2 1 0 0,-1-1-1 0 0,-2-2 1 0 0,0-2-1 0 0,-2-1 1 0 0,-1-1-1 0 0,9-12-143 0 0,-27 26 42 0 0,-1 0 0 0 0,0-1 0 0 0,0-1 0 0 0,-2 0 0 0 0,0-1 0 0 0,0-1 0 0 0,-2 1 0 0 0,0-1-1 0 0,2-9-41 0 0,-2-65-188 0 0,-10 90 158 0 0,1 0 1 0 0,0-1-1 0 0,-1 1 0 0 0,1 0 0 0 0,-1 0 0 0 0,0-1 0 0 0,0 1 1 0 0,0 0-1 0 0,0 0 0 0 0,0 0 0 0 0,-1 0 0 0 0,1 0 0 0 0,0 1 0 0 0,-1-1 1 0 0,1 0-1 0 0,-1 1 0 0 0,0-1 0 0 0,0 1 0 0 0,1-1 0 0 0,-1 1 1 0 0,0 0-1 0 0,0 0 0 0 0,0 0 0 0 0,-1 0 0 0 0,1 0 0 0 0,0 0 1 0 0,0 1-1 0 0,0-1 0 0 0,-1 0 0 0 0,1 1 0 0 0,0 0 0 0 0,0 0 1 0 0,-1 0-1 0 0,1 0 0 0 0,0 0 0 0 0,-1 0 0 0 0,-1 1 30 0 0,-4 2-31 0 0,-1 1 0 0 0,1 0 0 0 0,-1 0 0 0 0,1 0 0 0 0,1 2 0 0 0,-1-1 0 0 0,1 1 0 0 0,0 0 0 0 0,0 0 0 0 0,0 0 0 0 0,1 1 0 0 0,0 0 0 0 0,0 1 0 0 0,1-1 0 0 0,0 1 0 0 0,0 0 0 0 0,1 1 0 0 0,0-1 0 0 0,1 1 0 0 0,0-1 0 0 0,-1 5 31 0 0,2-9 5 0 0,1 1-1 0 0,0-1 0 0 0,0 0 1 0 0,0 0-1 0 0,0 1 0 0 0,1-1 1 0 0,0 0-1 0 0,0 1 0 0 0,0-1 1 0 0,0 0-1 0 0,1 1 1 0 0,-1-1-1 0 0,1 0 0 0 0,0 0 1 0 0,1 0-1 0 0,-1 0 0 0 0,1 0 1 0 0,0 0-1 0 0,0 0 0 0 0,0 0 1 0 0,0 0-1 0 0,0-1 0 0 0,1 1 1 0 0,0-1-1 0 0,0 0 0 0 0,0 0 1 0 0,0 0-1 0 0,0 0 0 0 0,1 0 1 0 0,-1-1-1 0 0,2 2-4 0 0,107 51 284 0 0,-91-46-187 0 0,0 0 1 0 0,0 1-1 0 0,-1 1 0 0 0,-1 1 0 0 0,0 0 0 0 0,5 6-97 0 0,-18-12 54 0 0,0 1 1 0 0,0 0-1 0 0,-1 0 1 0 0,0 1-1 0 0,0-1 1 0 0,-1 1-1 0 0,0 0 0 0 0,0 0 1 0 0,-1 1-1 0 0,0-1 1 0 0,-1 1-1 0 0,1 0 1 0 0,-2 0-1 0 0,1-1 1 0 0,-1 1-1 0 0,-1 0 1 0 0,0 0-1 0 0,0 0 0 0 0,0 0 1 0 0,-2 8-55 0 0,2-10-90 0 0,6 6-1764 0 0,4-9-4303 0 0,-7-3 3860 0 0,5-1-8281 0 0</inkml:trace>
</inkml:ink>
</file>

<file path=ppt/ink/ink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6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279 619 3881 0 0,'0'0'1323'0'0,"0"0"-498"0"0,0 0-91 0 0,0 0 99 0 0,0 0 139 0 0,0 0 79 0 0,0 0-25 0 0,0 0-82 0 0,0 0-122 0 0,0 0-142 0 0,0 0-136 0 0,-32 3-99 0 0,-100 11-66 0 0,130-15-359 0 0,0 1 0 0 0,-1 0 1 0 0,1 0-1 0 0,-1 0 0 0 0,1 0 0 0 0,0 0 0 0 0,-1 1 0 0 0,1-1 1 0 0,0 0-1 0 0,-1 1 0 0 0,1 0 0 0 0,0 0 0 0 0,-1 0 0 0 0,1 0 1 0 0,0 0-1 0 0,0 0 0 0 0,0 0 0 0 0,0 1 0 0 0,0-1 0 0 0,0 1 1 0 0,0-1-1 0 0,1 1 0 0 0,-1 0 0 0 0,1 0 0 0 0,-1 0 0 0 0,0 1-20 0 0,-3 6 110 0 0,-5 3 57 0 0,6-8-131 0 0,0 0 0 0 0,0 0 0 0 0,1 0 0 0 0,-1 1 1 0 0,1-1-1 0 0,0 1 0 0 0,1 0 0 0 0,-1 0 1 0 0,1 0-1 0 0,0 0 0 0 0,0 1 0 0 0,1-1 0 0 0,-1 0 1 0 0,1 1-1 0 0,0-1 0 0 0,1 1 0 0 0,-1 3-36 0 0,1-5 25 0 0,0 1 0 0 0,0-1 0 0 0,0 0-1 0 0,1 0 1 0 0,-1 1 0 0 0,1-1 0 0 0,0 0-1 0 0,0 0 1 0 0,1 0 0 0 0,-1 0 0 0 0,1 0-1 0 0,0 0 1 0 0,0 0 0 0 0,0 0 0 0 0,1-1-1 0 0,-1 1 1 0 0,1-1 0 0 0,0 0-1 0 0,0 1 1 0 0,0-1 0 0 0,0-1 0 0 0,0 1-1 0 0,1 0 1 0 0,0-1 0 0 0,-1 0 0 0 0,1 1-1 0 0,0-2 1 0 0,0 1 0 0 0,2 0-25 0 0,109 5 2207 0 0,-97-13-2013 0 0,0 0 0 0 0,0-1 1 0 0,-1 0-1 0 0,0-2 0 0 0,0 0 0 0 0,-1 0 0 0 0,0-2 0 0 0,-1 0 1 0 0,8-9-195 0 0,-17 16 24 0 0,135-102 363 0 0,-139 106-402 0 0,0 0 0 0 0,-1 1 0 0 0,1-1 0 0 0,0 0 0 0 0,0 1 0 0 0,0-1-1 0 0,0 1 1 0 0,-1 0 0 0 0,1-1 0 0 0,0 1 0 0 0,-1 0 0 0 0,1 0 0 0 0,-1 0 0 0 0,1 0 0 0 0,-1 0 0 0 0,1 1-1 0 0,-1-1 1 0 0,0 0 0 0 0,1 1 0 0 0,-1-1 0 0 0,0 1 0 0 0,0-1 0 0 0,0 1 0 0 0,0-1 0 0 0,0 1 0 0 0,-1 0-1 0 0,1 0 1 0 0,0-1 0 0 0,-1 1 0 0 0,1 0 0 0 0,-1 0 0 0 0,0 0 0 0 0,1 0 0 0 0,-1-1 0 0 0,0 1 0 0 0,0 0-1 0 0,0 0 1 0 0,-1 0 0 0 0,1 0 0 0 0,0 0 0 0 0,-1-1 0 0 0,1 1 0 0 0,-1 0 0 0 0,0 1 15 0 0,4 17 7 0 0,-1-10-37 0 0,1 0 0 0 0,0-1 0 0 0,1 1 0 0 0,0-1 0 0 0,0 1 0 0 0,1-1 0 0 0,0 0 1 0 0,1-1-1 0 0,0 1 0 0 0,0-1 0 0 0,1 0 0 0 0,6 5 30 0 0,26 11-2988 0 0,9-16-4182 0 0,-34-8 2462 0 0,-5 0-369 0 0</inkml:trace>
  <inkml:trace contextRef="#ctx0" brushRef="#br0" timeOffset="428">1402 0 9370 0 0,'0'0'541'0'0,"0"0"-202"0"0,0 0-24 0 0,0 0 121 0 0,0 0 92 0 0,0 0 55 0 0,0 0 74 0 0,0 0 89 0 0,0 0 89 0 0,0 0 49 0 0,0 0-44 0 0,0 0-90 0 0,4 19-84 0 0,11 62-93 0 0,-11 155 1112 0 0,1 198-1301 0 0,-14-310 168 0 0,5-75-1461 0 0,2-16-3336 0 0,-1-80-8748 0 0,2 39 10456 0 0</inkml:trace>
  <inkml:trace contextRef="#ctx0" brushRef="#br0" timeOffset="676.599">1021 508 11162 0 0,'0'0'537'0'0,"0"0"-111"0"0,0 0 218 0 0,0 0 301 0 0,0 0 175 0 0,0 0 3 0 0,33-3-112 0 0,105-10-126 0 0,268-33 1841 0 0,-369 45-2773 0 0,163 12-3941 0 0,-156-5-506 0 0,-17-3-2190 0 0,-13 0 1318 0 0</inkml:trace>
  <inkml:trace contextRef="#ctx0" brushRef="#br0" timeOffset="838.398">2021 637 2264 0 0,'0'0'1897'0'0,"0"0"-1057"0"0,0 0-8 0 0,0 0-32 0 0,0 0-143 0 0,0 0-169 0 0,0 0-128 0 0,-20 195-152 0 0,20-173-112 0 0,0-3-120 0 0,3-5-144 0 0,-1 1-232 0 0,0-4-457 0 0,3-3-1111 0 0,-5-1-3057 0 0</inkml:trace>
  <inkml:trace contextRef="#ctx0" brushRef="#br0" timeOffset="1020.018">1912 195 16179 0 0,'0'0'601'0'0,"0"0"-433"0"0,0 0-224 0 0,0 0-176 0 0,0 0-273 0 0,0 0-87 0 0,0 0-16 0 0,0 0 56 0 0,0 0 88 0 0,0 0-152 0 0,0 0-400 0 0,0 0-705 0 0,0 0-1295 0 0,0 0-1489 0 0,92 140 1440 0 0</inkml:trace>
  <inkml:trace contextRef="#ctx0" brushRef="#br0" timeOffset="1707.041">2244 910 8610 0 0,'0'0'1363'0'0,"0"0"-167"0"0,0 0 28 0 0,0 0 71 0 0,0 0-1 0 0,0 0-45 0 0,0 0-119 0 0,0 0-199 0 0,0 0-224 0 0,2-35-186 0 0,9-111-165 0 0,13 40 35 0 0,-13 83-338 0 0,-7 10-30 0 0,2 1 0 0 0,-1-1 0 0 0,2 1 0 0 0,0 0 0 0 0,0 0 0 0 0,1 1 0 0 0,0 0 0 0 0,1 0 0 0 0,0 1 0 0 0,11-9-23 0 0,-19 18-20 0 0,-1 1 0 0 0,1-1 0 0 0,0 0 0 0 0,-1 1 0 0 0,1-1 0 0 0,0 1 0 0 0,0-1 0 0 0,-1 1 0 0 0,1-1 0 0 0,0 1 0 0 0,0 0 0 0 0,0-1 0 0 0,0 1 0 0 0,0 0 0 0 0,-1 0 0 0 0,1-1 0 0 0,0 1 0 0 0,0 0 0 0 0,0 0 0 0 0,0 0 0 0 0,0 0 0 0 0,0 0 0 0 0,0 0 0 0 0,0 1 0 0 0,0-1 0 0 0,0 0 0 0 0,-1 0 1 0 0,1 1-1 0 0,0-1 0 0 0,0 0 0 0 0,0 1 0 0 0,0-1 0 0 0,-1 1 0 0 0,1-1 0 0 0,0 1 0 0 0,0 0 0 0 0,-1-1 0 0 0,1 1 0 0 0,0 0 0 0 0,-1-1 0 0 0,1 1 0 0 0,-1 0 0 0 0,1 0 0 0 0,-1-1 0 0 0,1 1 0 0 0,-1 0 0 0 0,0 0 0 0 0,1 0 0 0 0,-1 0 0 0 0,0 0 0 0 0,0 0 0 0 0,0-1 0 0 0,1 1 20 0 0,6 57-392 0 0,-7-56 433 0 0,-1 39 46 0 0,0-33-78 0 0,0 0 1 0 0,0 0-1 0 0,1 0 1 0 0,0-1-1 0 0,1 1 1 0 0,-1 0-1 0 0,2 0 1 0 0,-1 0-1 0 0,1-1 1 0 0,0 1-1 0 0,0-1 1 0 0,1 1-1 0 0,0-1 1 0 0,0 0-1 0 0,4 5-9 0 0,-5-10 29 0 0,0-1 0 0 0,0 1-1 0 0,0 0 1 0 0,0-1-1 0 0,0 1 1 0 0,0-1 0 0 0,1 0-1 0 0,-1 0 1 0 0,0 0-1 0 0,1 0 1 0 0,-1 0 0 0 0,1 0-1 0 0,0-1 1 0 0,-1 1-1 0 0,1-1 1 0 0,-1 0-1 0 0,1 0 1 0 0,0 0 0 0 0,-1 0-1 0 0,1 0 1 0 0,-1 0-1 0 0,1-1 1 0 0,0 1 0 0 0,-1-1-1 0 0,1 0 1 0 0,-1 0-1 0 0,1 0 1 0 0,-1 0-1 0 0,0 0 1 0 0,1-1-29 0 0,67-46 620 0 0,-68 47-621 0 0,131-99 380 0 0,-131 101-390 0 0,0-1 0 0 0,0 1 0 0 0,0-1 0 0 0,0 1 1 0 0,0 0-1 0 0,0-1 0 0 0,-1 1 0 0 0,1 0 0 0 0,0 0 1 0 0,0 0-1 0 0,-1 0 0 0 0,1 1 0 0 0,-1-1 1 0 0,1 0-1 0 0,-1 1 0 0 0,0-1 0 0 0,1 1 0 0 0,-1 0 1 0 0,0-1-1 0 0,0 1 0 0 0,0 0 0 0 0,0 0 0 0 0,0-1 1 0 0,-1 1-1 0 0,1 0 0 0 0,0 0 0 0 0,-1 0 1 0 0,1 0-1 0 0,-1 0 0 0 0,0 0 0 0 0,0 0 0 0 0,0 0 1 0 0,0 0-1 0 0,0 0 0 0 0,0 0 0 0 0,0 0 0 0 0,-1 0 1 0 0,1 0-1 0 0,-1 0 0 0 0,1 0 0 0 0,-2 1 11 0 0,6 26-138 0 0,24 4-1756 0 0,48-25-11303 0 0,-42-7 8724 0 0,-5 3 3393 0 0,30 29 1579 0 0,-53-29 541 0 0,0 0 1 0 0,-1 0 0 0 0,1 0 0 0 0,1-1-1 0 0,-1 0 1 0 0,1 0 0 0 0,-1 0 0 0 0,1-1-1 0 0,0 0 1 0 0,0 0 0 0 0,-1-1 0 0 0,1 0-1 0 0,4 0-1040 0 0,65-24 4598 0 0,22-56-2741 0 0,-89 71-1632 0 0,7-6-121 0 0,-1-1 0 0 0,0-1-1 0 0,-1 0 1 0 0,-1 0-1 0 0,0-2 1 0 0,-1 1-1 0 0,-1-2 1 0 0,-1 1-1 0 0,0-1 1 0 0,-2-1-1 0 0,2-5-103 0 0,-9 23-15 0 0,0-1 0 0 0,0 1-1 0 0,0-1 1 0 0,0 1 0 0 0,-1-1-1 0 0,1 1 1 0 0,-1-1 0 0 0,0 1-1 0 0,1-1 1 0 0,-1 0 0 0 0,0 1-1 0 0,0-1 1 0 0,-1 1 0 0 0,1-1-1 0 0,-1 0 1 0 0,1 1 0 0 0,-1-1-1 0 0,0 1 1 0 0,0-1 0 0 0,0 1-1 0 0,0 0 1 0 0,0-1 0 0 0,0 1-1 0 0,-1 0 1 0 0,1 0 0 0 0,-1 0-1 0 0,1 0 1 0 0,-1 0 0 0 0,0 0-1 0 0,0 0 1 0 0,0 1 0 0 0,-1-1 15 0 0,-6 2-62 0 0,0 0 1 0 0,-1 1-1 0 0,1 0 1 0 0,0 0 0 0 0,0 1-1 0 0,0 0 1 0 0,0 1 0 0 0,0 0-1 0 0,0 1 1 0 0,1 0-1 0 0,0 0 1 0 0,-1 0 0 0 0,1 1-1 0 0,1 1 1 0 0,-1-1 0 0 0,1 1-1 0 0,0 0 1 0 0,1 1-1 0 0,-4 3 62 0 0,-1 3-46 0 0,0-1 0 0 0,0 2-1 0 0,1-1 1 0 0,1 2 0 0 0,1-1-1 0 0,0 1 1 0 0,0 0 0 0 0,2 1-1 0 0,0 0 1 0 0,-2 9 46 0 0,5-18-52 0 0,1 0 1 0 0,1 0-1 0 0,-1 0 0 0 0,1 1 1 0 0,0-1-1 0 0,0 0 0 0 0,1 1 1 0 0,0-1-1 0 0,1 0 0 0 0,-1 1 1 0 0,2-1-1 0 0,-1 0 0 0 0,1 0 1 0 0,0 0-1 0 0,0 0 0 0 0,1 0 1 0 0,-1 0-1 0 0,2 0 0 0 0,-1-1 1 0 0,1 0-1 0 0,0 0 0 0 0,0 0 1 0 0,1 0-1 0 0,0 0 0 0 0,0-1 1 0 0,0 0-1 0 0,5 4 52 0 0,0-3-382 0 0,0 1 0 0 0,0-2 0 0 0,0 1 0 0 0,1-1 0 0 0,0-1 0 0 0,0 0 0 0 0,1-1 0 0 0,-1 0 0 0 0,6 0 382 0 0,66 3-10108 0 0,-67-6 5322 0 0</inkml:trace>
  <inkml:trace contextRef="#ctx0" brushRef="#br0" timeOffset="2485.751">1958 652 0 0 0,'0'0'399'0'0,"0"0"402"0"0,0 0 205 0 0,0 0 77 0 0,0 0-4 0 0,0 0-86 0 0,3-2-87 0 0,6-5-57 0 0,-6 5-67 0 0,-3 2-50 0 0,0 0-41 0 0,0 0-86 0 0,0 0-85 0 0,0 0-113 0 0,0 0-123 0 0,0 0-101 0 0,18 3 1496 0 0,-12 15-1129 0 0,-2 1 1 0 0,0-1 0 0 0,-1 1-1 0 0,-1-1 1 0 0,-1 1 0 0 0,-1 0-1 0 0,0-1 1 0 0,-1 1 0 0 0,-3 13-551 0 0,3-16 98 0 0,-7 85-108 0 0,8-100-283 0 0,9 1-3419 0 0,2 0-4882 0 0,-7-2 3150 0 0</inkml:trace>
</inkml:ink>
</file>

<file path=ppt/ink/ink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5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255 483 0 0 0,'0'0'788'0'0,"0"0"532"0"0,0 0 287 0 0,0 0 98 0 0,0 0-51 0 0,0 0-110 0 0,32-4-177 0 0,96-14-192 0 0,-124 18-1095 0 0,0-1 0 0 0,-1 1 0 0 0,1-1 0 0 0,-1 0 0 0 0,1 0 0 0 0,-1 0 0 0 0,0 0 0 0 0,1-1 0 0 0,-1 1 0 0 0,0-1 0 0 0,0 0 0 0 0,0 0 0 0 0,0 0 0 0 0,0 0 0 0 0,0 0 0 0 0,-1-1 0 0 0,1 0 0 0 0,-1 1 0 0 0,2-3-80 0 0,4-6 365 0 0,21-21 139 0 0,-2-2-1 0 0,-1-1 0 0 0,-2-1 0 0 0,-1-1 1 0 0,-2-1-1 0 0,4-13-503 0 0,-20 40 2 0 0,0-1 0 0 0,-1 1 0 0 0,0-1-1 0 0,-1 0 1 0 0,0-1 0 0 0,-1 1 0 0 0,0 0 0 0 0,-1-1 0 0 0,0-8-2 0 0,-2 19-30 0 0,0 1 0 0 0,1-1 0 0 0,-1 1 0 0 0,0 0 0 0 0,0-1-1 0 0,0 1 1 0 0,0 0 0 0 0,0 0 0 0 0,0 0 0 0 0,0 0 0 0 0,0 0 0 0 0,0 0 0 0 0,0 0 0 0 0,-1 0 0 0 0,1 0-1 0 0,0 0 1 0 0,-1 1 0 0 0,1-1 0 0 0,-1 0 0 0 0,1 1 0 0 0,-1-1 0 0 0,1 1 0 0 0,-1 0 0 0 0,1 0 0 0 0,-1-1-1 0 0,1 1 1 0 0,-1 0 0 0 0,1 0 0 0 0,-1 0 0 0 0,1 1 0 0 0,-1-1 0 0 0,1 0 0 0 0,-1 0 0 0 0,1 1 0 0 0,-1-1-1 0 0,1 1 1 0 0,-1 0 0 0 0,1-1 0 0 0,0 1 0 0 0,-1 0 0 0 0,1 0 0 0 0,0-1 0 0 0,0 1 0 0 0,-1 0 0 0 0,1 1-1 0 0,0-1 1 0 0,0 0 0 0 0,0 0 0 0 0,0 1 30 0 0,-11 16 3 0 0,2 0 0 0 0,0 1-1 0 0,1 0 1 0 0,1 1 0 0 0,0 0 0 0 0,2 0-1 0 0,1 1 1 0 0,0-1 0 0 0,1 1 0 0 0,2 0 0 0 0,0 1-1 0 0,1-1 1 0 0,1 0 0 0 0,1 3-3 0 0,11 708 561 0 0,-10-685-583 0 0,-9 230-72 0 0,6-259 22 0 0,-1 1 0 0 0,-1-1 0 0 0,-1 0-1 0 0,0 0 1 0 0,-1-1 0 0 0,-1 0 0 0 0,-1 0-1 0 0,0 0 1 0 0,-1 0 0 0 0,-1-1 0 0 0,0-1-1 0 0,-1 1 1 0 0,-1-2 0 0 0,-1 1 0 0 0,0-2-1 0 0,0 1 1 0 0,-1-2 0 0 0,-14 11 72 0 0,18-17-217 0 0,0-1 0 0 0,0 1 0 0 0,-1-2 1 0 0,0 1-1 0 0,0-1 0 0 0,0-1 0 0 0,0 0 0 0 0,0 0 0 0 0,-1-1 0 0 0,1-1 1 0 0,-1 1-1 0 0,1-2 0 0 0,-1 1 0 0 0,0-1 0 0 0,0-1 0 0 0,1 0 0 0 0,-1-1 1 0 0,1 0-1 0 0,-1 0 0 0 0,1-1 0 0 0,0-1 0 0 0,0 0 0 0 0,0 0 0 0 0,1 0 1 0 0,-1-2-1 0 0,1 1 0 0 0,0-1 0 0 0,1 0 0 0 0,-1-1 0 0 0,1 0 0 0 0,0 0 1 0 0,1-1-1 0 0,-2-2 217 0 0,2 0 205 0 0,0 1 1 0 0,0-1-1 0 0,1 0 0 0 0,1-1 1 0 0,-1 1-1 0 0,2-1 0 0 0,0 0 1 0 0,0 0-1 0 0,1-1 1 0 0,0 1-1 0 0,1-1 0 0 0,0 1 1 0 0,1-1-1 0 0,0 0 0 0 0,1 0 1 0 0,0 1-1 0 0,1-1 1 0 0,0 0-1 0 0,1 0 0 0 0,1 1 1 0 0,0-1-1 0 0,0 1 0 0 0,1 0 1 0 0,0 0-1 0 0,1 0 1 0 0,0 1-1 0 0,6-8-205 0 0,19-23 552 0 0,2 2-1 0 0,2 1 1 0 0,2 1 0 0 0,1 3-1 0 0,2 0 1 0 0,1 3 0 0 0,1 1-1 0 0,1 2 1 0 0,29-12-552 0 0,-18 9-28 0 0,1 2-1 0 0,1 3 1 0 0,1 2 0 0 0,9 1 28 0 0,-32 16-2355 0 0,-22 6-1510 0 0,0 1-3856 0 0,-7 0 4630 0 0</inkml:trace>
  <inkml:trace contextRef="#ctx0" brushRef="#br0" timeOffset="319.997">1163 675 7914 0 0,'0'0'1044'0'0,"0"0"55"0"0,0 0 50 0 0,0 0 46 0 0,0 0-41 0 0,-35 19-83 0 0,-110 62-76 0 0,71-22 324 0 0,64-45-1026 0 0,3-5-184 0 0,0 1 0 0 0,0 0 0 0 0,1 0 0 0 0,1 0 0 0 0,-1 1 0 0 0,2 0 0 0 0,0 0 0 0 0,0 0 0 0 0,1 1 0 0 0,0-1 0 0 0,1 1 0 0 0,0 0 0 0 0,1-1 0 0 0,0 1 0 0 0,1 0 0 0 0,1 7-109 0 0,0-14 62 0 0,1 0-1 0 0,1 0 1 0 0,-1 0-1 0 0,1 0 0 0 0,0-1 1 0 0,0 1-1 0 0,0-1 0 0 0,1 0 1 0 0,-1 0-1 0 0,1 0 1 0 0,0-1-1 0 0,0 1 0 0 0,0-1 1 0 0,1 0-1 0 0,-1 0 0 0 0,1 0 1 0 0,0-1-1 0 0,-1 1 1 0 0,1-1-1 0 0,0 0 0 0 0,1-1 1 0 0,-1 1-1 0 0,0-1 0 0 0,0 0 1 0 0,1-1-1 0 0,-1 1 1 0 0,0-1-1 0 0,1 0 0 0 0,-1 0 1 0 0,1 0-1 0 0,-1-1 1 0 0,0 0-1 0 0,0 0 0 0 0,1-1 1 0 0,-1 1-1 0 0,0-1 0 0 0,0 0 1 0 0,0 0-1 0 0,-1-1 1 0 0,2 0-62 0 0,8-8 89 0 0,0-1 1 0 0,-1 0 0 0 0,-1-1 0 0 0,0 0-1 0 0,0-1 1 0 0,-2 0 0 0 0,1-1 0 0 0,-2 0-1 0 0,0 0 1 0 0,-1-1 0 0 0,-1-1 0 0 0,0 1-1 0 0,-1-1 1 0 0,-1 0 0 0 0,0 0 0 0 0,-2-1-1 0 0,0 0 1 0 0,0 1 0 0 0,-2-1 0 0 0,0 0 0 0 0,-2 0-1 0 0,0 0 1 0 0,0-1-90 0 0,0 15-162 0 0,0 0 0 0 0,0 0 0 0 0,0 0 0 0 0,-1 0 1 0 0,1 0-1 0 0,-1 0 0 0 0,0 0 0 0 0,0 1 0 0 0,0-1 0 0 0,-1 1 0 0 0,1-1 0 0 0,-1 1 0 0 0,0 0 1 0 0,0 0-1 0 0,0 0 0 0 0,0 0 0 0 0,0 1 0 0 0,-1-1 0 0 0,1 1 0 0 0,-1 0 0 0 0,0 0 0 0 0,-2-1 162 0 0,3 2-411 0 0,1 0-1 0 0,0 0 0 0 0,-1 0 0 0 0,1 1 1 0 0,-1-1-1 0 0,1 1 0 0 0,-1 0 0 0 0,1 0 0 0 0,-1 0 1 0 0,1 0-1 0 0,-1 0 0 0 0,1 0 0 0 0,-1 1 0 0 0,1-1 1 0 0,0 1-1 0 0,-1 0 0 0 0,1 0 0 0 0,-1 0 0 0 0,1 0 1 0 0,0 0-1 0 0,0 0 0 0 0,0 0 0 0 0,0 1 1 0 0,0-1-1 0 0,-1 2 412 0 0,-25 27-8778 0 0,19-21 7915 0 0</inkml:trace>
  <inkml:trace contextRef="#ctx0" brushRef="#br0" timeOffset="585.96">1294 1069 0 0 0,'0'0'600'0'0,"0"0"668"0"0,0 0 289 0 0,0 0 83 0 0,0 0-29 0 0,0 0-65 0 0,0 0-18 0 0,0 0 54 0 0,0 0 50 0 0,0 0 0 0 0,0 0-99 0 0,0 0-240 0 0,0 0-304 0 0,11-2-285 0 0,36-6-191 0 0,-45 7-460 0 0,0-1 0 0 0,0 0 0 0 0,-1 0 0 0 0,1 1 0 0 0,0-1 0 0 0,-1 0 0 0 0,0-1 0 0 0,1 1 0 0 0,-1 0 0 0 0,0 0 0 0 0,0-1 0 0 0,0 1 0 0 0,0 0 0 0 0,-1-1-1 0 0,1 1 1 0 0,-1-1 0 0 0,1 1 0 0 0,-1-1 0 0 0,0 1 0 0 0,0-1 0 0 0,0 1 0 0 0,0-2-53 0 0,0-5 169 0 0,4-18 24 0 0,0 0 0 0 0,2 0-1 0 0,1 1 1 0 0,0 0 0 0 0,2 0 0 0 0,2 1 0 0 0,0 0 0 0 0,1 1 0 0 0,1 0 0 0 0,2 1 0 0 0,4-4-193 0 0,-15 22-57 0 0,1 0 1 0 0,-1 0-1 0 0,1 1 1 0 0,0 0-1 0 0,0 0 1 0 0,0 0-1 0 0,1 1 1 0 0,-1 0-1 0 0,1 0 1 0 0,0 0-1 0 0,0 1 1 0 0,0 0-1 0 0,0 0 1 0 0,4-1 56 0 0,51 16-8053 0 0,-49-6 2444 0 0,-5-2-3022 0 0</inkml:trace>
</inkml:ink>
</file>

<file path=ppt/ink/ink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5.2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1 19908 0 0,'0'0'947'0'0,"0"0"-91"0"0,0 0-164 0 0,0 0-38 0 0,0 0-7 0 0,0 0-103 0 0,0 0-125 0 0,0 0-126 0 0,0 0-146 0 0,0 0-87 0 0,0 0-79 0 0,0 0-58 0 0,0 0-39 0 0,-3 0-18 0 0,3 0 9 0 0,0 0 0 0 0,0 0 0 0 0,0 0 0 0 0,0 1-1 0 0,0-1 1 0 0,0 0 0 0 0,0 0 0 0 0,0 1 125 0 0,16 0-3046 0 0,-3-1-4665 0 0,-6 0-3608 0 0</inkml:trace>
</inkml:ink>
</file>

<file path=ppt/ink/ink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3.9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243 247 1816 0 0,'0'0'494'0'0,"0"0"-385"0"0,0 0-150 0 0,0 0 129 0 0,0 0 265 0 0,0 0 245 0 0,0 0 143 0 0,0 0 45 0 0,0 0-3 0 0,0 0-5 0 0,0 0 39 0 0,2 6 45 0 0,0 1-536 0 0,0 0-1 0 0,0 1 0 0 0,-1-1 0 0 0,0 1 0 0 0,-1-1 1 0 0,1 1-1 0 0,-1-1 0 0 0,-1 1 0 0 0,1-1 1 0 0,-1 1-1 0 0,-1-1 0 0 0,0 1 0 0 0,0-1 0 0 0,-2 5-325 0 0,-15 31 280 0 0,-3-2 0 0 0,-1 0-1 0 0,-2-2 1 0 0,-1 0 0 0 0,-3-2-1 0 0,0-1 1 0 0,-5 0-280 0 0,30-31 28 0 0,1-3-15 0 0,1 0-1 0 0,0 0 1 0 0,-1 0-1 0 0,1 1 0 0 0,0-1 1 0 0,0 1-1 0 0,0 0 0 0 0,0-1 1 0 0,1 1-1 0 0,-1 0 0 0 0,1 0 1 0 0,0 0-1 0 0,-1 0 1 0 0,1 0-1 0 0,1 0 0 0 0,-1 0 1 0 0,0 1-1 0 0,1-1 0 0 0,0 0 1 0 0,-1 0-1 0 0,1 1-12 0 0,43 17 272 0 0,-7-12 31 0 0,2-1 0 0 0,-1-2-1 0 0,1-2 1 0 0,0-1 0 0 0,0-3 0 0 0,0 0-1 0 0,12-4-302 0 0,74-25 721 0 0,-123 27-631 0 0,0 0 1 0 0,0 0 0 0 0,0 0 0 0 0,0 0 0 0 0,0 0 0 0 0,0 0-1 0 0,0 0 1 0 0,0 0 0 0 0,-1 0 0 0 0,1 0 0 0 0,-1 0 0 0 0,0 0-1 0 0,0-1 1 0 0,0 1 0 0 0,0 0 0 0 0,0 0 0 0 0,0 0 0 0 0,0-1-1 0 0,-1 1 1 0 0,1 0 0 0 0,-1 0 0 0 0,0 0 0 0 0,1 0 0 0 0,-1 0-1 0 0,0 0 1 0 0,0 0 0 0 0,0 0 0 0 0,-1 0 0 0 0,1 0 0 0 0,0 1-1 0 0,-1-1 1 0 0,0-1-91 0 0,-4-10 138 0 0,-153-347 601 0 0,127 289-1100 0 0,32 69-1498 0 0,7 3-10950 0 0,-5 0 12920 0 0,4-1-7071 0 0</inkml:trace>
  <inkml:trace contextRef="#ctx0" brushRef="#br0" timeOffset="469.807">1057 0 10658 0 0,'0'0'304'0'0,"0"0"-168"0"0,0 0-40 0 0,0 0 155 0 0,0 0 191 0 0,0 0 115 0 0,0 0 23 0 0,0 0-16 0 0,0 0-30 0 0,0 0-9 0 0,0 0 13 0 0,0 0-9 0 0,0 0-4 0 0,2 17 14 0 0,9 54-7 0 0,-21 45 858 0 0,2-84-1163 0 0,-42 140 376 0 0,-9 53-341 0 0,57-221-240 0 0,0 0-1 0 0,1 0 1 0 0,0 0 0 0 0,0-1-1 0 0,0 2 1 0 0,0-1-1 0 0,1 0 1 0 0,0 0 0 0 0,-1 0-1 0 0,2 0 1 0 0,-1 0-1 0 0,0 0 1 0 0,1 0 0 0 0,0 0-1 0 0,-1 0 1 0 0,2 0 0 0 0,-1 0-1 0 0,0 0 1 0 0,1 0-1 0 0,0 0 1 0 0,0-1 0 0 0,0 1-1 0 0,0-1 1 0 0,0 1-1 0 0,1-1 1 0 0,0 0 0 0 0,0 0-1 0 0,-1 0 1 0 0,2 0-1 0 0,-1-1 1 0 0,0 1 0 0 0,0-1-1 0 0,1 0 1 0 0,0 0-1 0 0,-1 0 1 0 0,1 0 0 0 0,0-1-1 0 0,0 1 1 0 0,0-1-1 0 0,2 0-21 0 0,91-12 1269 0 0,10-43-490 0 0,-94 24-1499 0 0,-13 5-2516 0 0,-4 6-2309 0 0,-3 4-3436 0 0,1 11 4759 0 0</inkml:trace>
  <inkml:trace contextRef="#ctx0" brushRef="#br0" timeOffset="716.428">663 369 5921 0 0,'0'0'1414'0'0,"0"0"-930"0"0,0 0-113 0 0,0 0 410 0 0,0 0 377 0 0,0 0 178 0 0,0 0-37 0 0,0 0-163 0 0,0 0-182 0 0,35-2-178 0 0,114-3-175 0 0,179-16 618 0 0,-251 14-4390 0 0,3 1-3982 0 0,-59 2 27 0 0</inkml:trace>
</inkml:ink>
</file>

<file path=ppt/ink/ink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4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210 154 1760 0 0,'0'0'851'0'0,"0"0"-77"0"0,0 0 42 0 0,0 0 167 0 0,0 0 176 0 0,0 0 109 0 0,0 0-34 0 0,0 0-166 0 0,0 0-251 0 0,0 0-299 0 0,0 0-220 0 0,-4-1-117 0 0,-7-4 230 0 0,37 8 704 0 0,13 0 207 0 0,18-7-588 0 0,-1-2 1 0 0,0-3-1 0 0,0-2 0 0 0,-1-3 1 0 0,0-2-1 0 0,2-4-734 0 0,2 1 250 0 0,74-36 619 0 0,-139 59 260 0 0,-22 32-1166 0 0,2 1 0 0 0,2 1 0 0 0,1 2 0 0 0,2 0 0 0 0,-15 42 37 0 0,17-34 0 0 0,2 1 0 0 0,1 1-1 0 0,3 0 1 0 0,2 1 0 0 0,3 0-1 0 0,1 1 1 0 0,3 0 0 0 0,2 30 0 0 0,19 109 21 0 0,-13-174 537 0 0,-1-24 1314 0 0,-5 0-1876 0 0,-1 0 1 0 0,0 0-1 0 0,0 1 0 0 0,-1-1 0 0 0,0 1 1 0 0,0-1-1 0 0,0 1 0 0 0,-1 0 0 0 0,0 1 1 0 0,0-1-1 0 0,0 1 0 0 0,-1 0 0 0 0,0 1 1 0 0,0-1-1 0 0,0 1 0 0 0,-1 0 1 0 0,1 0-1 0 0,-1 1 0 0 0,0 0 0 0 0,0 0 1 0 0,0 1-1 0 0,0 0 0 0 0,0 0 0 0 0,0 1 1 0 0,-3-1 3 0 0,-21-3-104 0 0,-1 1 0 0 0,1 2 1 0 0,-1 1-1 0 0,0 2 0 0 0,0 1 1 0 0,1 1-1 0 0,-1 1 0 0 0,-11 5 104 0 0,21-4-104 0 0,1 1 0 0 0,-1 1-1 0 0,1 1 1 0 0,0 1 0 0 0,1 0 0 0 0,-11 8 104 0 0,30-16-128 0 0,0 0 1 0 0,0 0 0 0 0,1 0 0 0 0,-1 0 0 0 0,0 0-1 0 0,1 1 1 0 0,-1-1 0 0 0,0 0 0 0 0,1 0-1 0 0,0 0 1 0 0,-1 1 0 0 0,1-1 0 0 0,0 0-1 0 0,-1 0 1 0 0,1 1 0 0 0,0-1 0 0 0,0 0 0 0 0,0 1-1 0 0,0-1 1 0 0,0 0 0 0 0,0 0 0 0 0,1 1-1 0 0,-1-1 1 0 0,0 0 0 0 0,1 0 0 0 0,-1 1-1 0 0,1-1 1 0 0,-1 0 0 0 0,1 0 0 0 0,-1 0-1 0 0,1 0 1 0 0,0 1 0 0 0,0-1 0 0 0,-1 0 0 0 0,1 0-1 0 0,0-1 1 0 0,0 1 0 0 0,0 0 0 0 0,0 0-1 0 0,0 0 1 0 0,0-1 0 0 0,1 1 0 0 0,-1 0-1 0 0,0-1 1 0 0,0 1 0 0 0,0-1 0 0 0,1 0 0 0 0,-1 1-1 0 0,0-1 1 0 0,0 0 0 0 0,1 0 0 0 0,-1 1-1 0 0,0-1 1 0 0,1 0 0 0 0,-1 0 0 0 0,0-1-1 0 0,1 1 128 0 0,31 1-8700 0 0,-21-1 2708 0 0</inkml:trace>
  <inkml:trace contextRef="#ctx0" brushRef="#br0" timeOffset="475.501">279 449 5785 0 0,'0'0'544'0'0,"0"0"-244"0"0,0 0 58 0 0,0 0 377 0 0,0 0 385 0 0,0 0 163 0 0,0 0-27 0 0,0 0-157 0 0,0 0-184 0 0,33 0-114 0 0,107-1-87 0 0,28-27 1014 0 0,89-42-35 0 0,-204 55-544 0 0,-64 25-1119 0 0,0 1 0 0 0,0 1-1 0 0,1-1 1 0 0,1 2 0 0 0,0-1 0 0 0,1 1-1 0 0,0 0 1 0 0,1 1 0 0 0,0 0-1 0 0,1 0 1 0 0,1 1 0 0 0,0 0 0 0 0,1-1-1 0 0,1 1 1 0 0,0 1 0 0 0,1-1 0 0 0,1 3-30 0 0,0-9-81 0 0,1 0 0 0 0,0 0 0 0 0,0-1 1 0 0,1 1-1 0 0,1 0 0 0 0,-1-1 0 0 0,1 1 1 0 0,1-1-1 0 0,0 1 0 0 0,0-1 1 0 0,0 0-1 0 0,1 0 0 0 0,1 0 81 0 0,4-2-1860 0 0,-6-5-796 0 0,-1 0-3676 0 0,-2 2-1756 0 0</inkml:trace>
  <inkml:trace contextRef="#ctx0" brushRef="#br0" timeOffset="722.533">1082 780 12643 0 0,'0'0'1224'0'0,"0"0"-456"0"0,0 0-120 0 0,0 0-32 0 0,0 0-119 0 0,0 0-121 0 0,0 0-176 0 0,0 0-88 0 0,0 0-72 0 0,0 0-40 0 0,0 0-48 0 0,0 0-128 0 0,0 0-208 0 0,0 0-329 0 0,-28 173-623 0 0,28-173-1000 0 0,0 0-1553 0 0,0 0-4353 0 0</inkml:trace>
  <inkml:trace contextRef="#ctx0" brushRef="#br0" timeOffset="889.964">1156 184 10234 0 0,'0'0'2177'0'0,"0"0"-1665"0"0,0 0-696 0 0,0 0-456 0 0,0 0-177 0 0,0 0-119 0 0,0 0-408 0 0,0 0-2137 0 0,0 0-2040 0 0</inkml:trace>
  <inkml:trace contextRef="#ctx0" brushRef="#br0" timeOffset="4550.548">1430 666 968 0 0,'0'0'1192'0'0,"0"0"-307"0"0,0 0-145 0 0,0 0 20 0 0,0 0 33 0 0,0 0-35 0 0,0 0-99 0 0,0 0-135 0 0,0 0-144 0 0,0 0-97 0 0,0 0-73 0 0,-9 17-51 0 0,-26 52-19 0 0,8 18 527 0 0,8 39-1010 0 0,17-109-129 0 0,-3 14-914 0 0,-3-10-3493 0 0,8-21 2841 0 0</inkml:trace>
  <inkml:trace contextRef="#ctx0" brushRef="#br0" timeOffset="4986.554">1355 707 0 0 0,'0'0'345'0'0,"0"0"736"0"0,0 0 280 0 0,0 0 24 0 0,0 0-76 0 0,0 0-146 0 0,0 0-208 0 0,0 0-210 0 0,0 0-198 0 0,0 0-175 0 0,0 0-112 0 0,9 8 1811 0 0,45 71 1229 0 0,1 3-3088 0 0,-11-5-160 0 0,-44-76 10 0 0,1-1 1 0 0,-1 1-1 0 0,1 0 1 0 0,-1 0-1 0 0,1-1 1 0 0,-1 1-1 0 0,1 0 1 0 0,-1-1-1 0 0,1 1 1 0 0,0 0-1 0 0,-1-1 1 0 0,1 1-1 0 0,0-1 1 0 0,-1 1-1 0 0,1-1 1 0 0,0 1-1 0 0,0-1 0 0 0,-1 0 1 0 0,1 1-1 0 0,0-1 1 0 0,0 0-1 0 0,0 0 1 0 0,0 0-1 0 0,-1 1 1 0 0,1-1-1 0 0,0 0 1 0 0,0 0-1 0 0,0 0 1 0 0,0 0-1 0 0,0-1 1 0 0,0 1-1 0 0,-1 0 1 0 0,1 0-1 0 0,0 0 1 0 0,0-1-1 0 0,0 1 0 0 0,-1 0 1 0 0,1-1-1 0 0,0 1 1 0 0,0-1-1 0 0,-1 1 1 0 0,1-1-1 0 0,0 1 1 0 0,-1-1-1 0 0,1 1 1 0 0,0-1-1 0 0,-1 0 1 0 0,1 1-1 0 0,-1-1 1 0 0,1 0-1 0 0,-1 0 1 0 0,1 1-1 0 0,-1-1 1 0 0,0 0-63 0 0,28-53 2049 0 0,-23 42-2075 0 0,101-230 978 0 0,-102 206-3567 0 0,-4 34 203 0 0,0 2-2219 0 0,0 0-3185 0 0</inkml:trace>
  <inkml:trace contextRef="#ctx0" brushRef="#br0" timeOffset="5610.118">1971 699 2529 0 0,'0'0'2320'0'0,"0"0"-845"0"0,0 0-243 0 0,0 0 58 0 0,0 0-18 0 0,0 0-116 0 0,0 0-185 0 0,0 0-213 0 0,0 0-191 0 0,0 0-158 0 0,0 0-137 0 0,0 0-99 0 0,0 0-61 0 0,-18 7-28 0 0,-57 20-25 0 0,73-27-53 0 0,0 1 0 0 0,0 0 0 0 0,0 0 0 0 0,0 0-1 0 0,0 0 1 0 0,0 0 0 0 0,1 0 0 0 0,-1 1 0 0 0,0-1 0 0 0,1 1 0 0 0,-1-1-1 0 0,0 1 1 0 0,1 0 0 0 0,0 0 0 0 0,0-1 0 0 0,-1 1 0 0 0,1 0-1 0 0,0 0 1 0 0,0 0 0 0 0,1 0 0 0 0,-1 0 0 0 0,0 0 0 0 0,1 1 0 0 0,-1-1-1 0 0,1 0-5 0 0,-2 7 28 0 0,-2 0-24 0 0,0 1 0 0 0,1-1 1 0 0,1 1-1 0 0,0 0 0 0 0,0 0 1 0 0,0 0-1 0 0,2 0 0 0 0,-1 0 1 0 0,1 0-1 0 0,1 0 1 0 0,0 4-5 0 0,2-10 74 0 0,-1-1 0 0 0,1 0 0 0 0,0 1 1 0 0,0-1-1 0 0,0 0 0 0 0,1 0 1 0 0,-1-1-1 0 0,1 1 0 0 0,0-1 0 0 0,-1 1 1 0 0,1-1-1 0 0,0 0 0 0 0,0-1 1 0 0,1 1-1 0 0,-1-1 0 0 0,0 0 0 0 0,0 0 1 0 0,1 0-1 0 0,-1 0 0 0 0,0-1 1 0 0,1 0-1 0 0,-1 0 0 0 0,1 0 0 0 0,-1 0 1 0 0,0-1-1 0 0,1 0 0 0 0,-1 0 1 0 0,0 0-1 0 0,1 0 0 0 0,-1 0 1 0 0,0-1-1 0 0,0 0 0 0 0,0 0 0 0 0,1-1-74 0 0,25-17 418 0 0,-1-2 0 0 0,0-1-1 0 0,-2-1 1 0 0,-1-2 0 0 0,-1 0-1 0 0,-1-2 1 0 0,-1-1 0 0 0,-2 0-1 0 0,-1-2 1 0 0,-1 0-1 0 0,-1-1 1 0 0,11-30-418 0 0,-20 42-39 0 0,0 0 0 0 0,-1-1-1 0 0,0 1 1 0 0,-2-1 0 0 0,-1-1-1 0 0,0 1 1 0 0,-1-12 39 0 0,-2 24-102 0 0,-1 1 0 0 0,-1-1 1 0 0,0 0-1 0 0,0 0 0 0 0,-1 0 0 0 0,0 0 0 0 0,0 0 0 0 0,-1 0 1 0 0,0 0-1 0 0,-1 1 0 0 0,0-1 0 0 0,0 1 0 0 0,-1 0 0 0 0,0 0 1 0 0,0 0-1 0 0,-1 0 0 0 0,0 1 0 0 0,-1-1 0 0 0,-2-1 102 0 0,4 5-60 0 0,-1 0 0 0 0,1 1-1 0 0,-1-1 1 0 0,1 1-1 0 0,-1 0 1 0 0,0 1 0 0 0,-1-1-1 0 0,1 1 1 0 0,0 0-1 0 0,-1 1 1 0 0,1-1 0 0 0,-1 1-1 0 0,1 0 1 0 0,-1 0 0 0 0,0 1-1 0 0,1-1 1 0 0,-1 1-1 0 0,0 1 1 0 0,1-1 0 0 0,-1 1-1 0 0,0 0 1 0 0,1 0-1 0 0,-1 0 1 0 0,1 1 0 0 0,-1 0-1 0 0,1 0 1 0 0,0 1-1 0 0,-1 0 61 0 0,-6 3-21 0 0,0 0 0 0 0,0 2 0 0 0,1-1 0 0 0,-1 1-1 0 0,2 1 1 0 0,-1 0 0 0 0,1 1 0 0 0,1 0-1 0 0,0 0 1 0 0,0 1 0 0 0,-1 2 21 0 0,4-3 47 0 0,0-1 1 0 0,0 1-1 0 0,1 0 1 0 0,1 0-1 0 0,0 0 0 0 0,0 1 1 0 0,1 0-1 0 0,0 0 1 0 0,1-1-1 0 0,0 2 0 0 0,1-1 1 0 0,0 0-1 0 0,1 0 1 0 0,0 0-1 0 0,1 0 0 0 0,0 0 1 0 0,0 0-1 0 0,1 0 1 0 0,1 0-1 0 0,0 0 0 0 0,1 0 1 0 0,0-1-1 0 0,0 0 1 0 0,1 0-1 0 0,0 0 0 0 0,1 0 1 0 0,0-1-1 0 0,1 0 1 0 0,0 0-1 0 0,0-1 0 0 0,1 1 1 0 0,0-2-1 0 0,6 6-47 0 0,25 9 321 0 0,0-1 0 0 0,1-2-1 0 0,2-2 1 0 0,-1-2 0 0 0,2-2-1 0 0,0-1 1 0 0,0-2 0 0 0,1-3-1 0 0,19 1-320 0 0,1 3-121 0 0,-50-6-1968 0 0,-12 0-3298 0 0,-5-1-3334 0 0,1-3 2285 0 0</inkml:trace>
  <inkml:trace contextRef="#ctx0" brushRef="#br0" timeOffset="6634.486">1380 733 0 0 0,'0'0'201'0'0,"0"0"373"0"0,0 0 10 0 0,0 0-95 0 0,0 0-53 0 0,0 0-9 0 0,0 0 73 0 0,4-5 104 0 0,15-23 1624 0 0,-23 16 5057 0 0,4 12-7057 0 0,0 0 43 0 0,0 0 5 0 0,0 0-17 0 0,0 0-13 0 0,0 0-11 0 0,0 0-4 0 0,0 0-6 0 0,0 0-5 0 0,0 0-17 0 0,0 0-15 0 0,0 0-31 0 0,0 0-41 0 0,0 0-29 0 0,-5 22 397 0 0,-14 56 111 0 0,-29 58-331 0 0,22-48-2131 0 0,26-88 935 0 0,14 0-9206 0 0,-9 0 5462 0 0</inkml:trace>
</inkml:ink>
</file>

<file path=ppt/ink/ink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51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0 722 544 0 0,'0'0'238'0'0,"0"0"-128"0"0,0 0 197 0 0,0 0 340 0 0,0 0 276 0 0,0 0 169 0 0,0 0 13 0 0,0 0-19 0 0,0 0-43 0 0,0 0-102 0 0,0 0-126 0 0,24-15-132 0 0,72-49-115 0 0,0-25 1186 0 0,-73 62-1330 0 0,8-11-185 0 0,-1-1 0 0 0,-3-1 0 0 0,-1-1 0 0 0,15-33-239 0 0,-36 64-99 0 0,0-1 1 0 0,-1 0-1 0 0,0 0 0 0 0,0-1 1 0 0,-2 1-1 0 0,1-1 0 0 0,-1 0 1 0 0,-1 1-1 0 0,0-13 99 0 0,-36 28-3015 0 0,26 3 2841 0 0,0 0 0 0 0,0 1 1 0 0,1 0-1 0 0,0 1 0 0 0,0-1 1 0 0,1 2-1 0 0,0-1 0 0 0,1 1 1 0 0,0 0-1 0 0,0 2 174 0 0,-30 67-34 0 0,30-67 133 0 0,2 2 0 0 0,-1-1 1 0 0,2 0-1 0 0,0 1 0 0 0,0 0 1 0 0,1 0-1 0 0,1 0 0 0 0,0 0 1 0 0,1 0-1 0 0,1 4-99 0 0,2-11 126 0 0,0 0 0 0 0,0 0 0 0 0,0 0 0 0 0,1-1 0 0 0,0 1 0 0 0,0-1 1 0 0,1 0-1 0 0,-1-1 0 0 0,1 1 0 0 0,1-1 0 0 0,-1 0 0 0 0,1 0 0 0 0,0 0 0 0 0,0-1 0 0 0,0 0 0 0 0,1 0 0 0 0,-1-1 0 0 0,1 1 0 0 0,0-2 0 0 0,0 1 0 0 0,0-1 0 0 0,1 0 0 0 0,-1 0 0 0 0,0-1 0 0 0,1 0 1 0 0,-1 0-1 0 0,7-1-126 0 0,13-1 302 0 0,0-2 1 0 0,0-1 0 0 0,0-1-1 0 0,0-2 1 0 0,-1 0-1 0 0,0-2 1 0 0,-1-1 0 0 0,1 0-1 0 0,-2-2 1 0 0,0-1 0 0 0,0-1-1 0 0,-2-2 1 0 0,1 0 0 0 0,-2-1-1 0 0,0 0 1 0 0,-2-2 0 0 0,2-3-303 0 0,-11 14 27 0 0,0 0-1 0 0,-1 0 1 0 0,0-1 0 0 0,0 0 0 0 0,-1 0 0 0 0,0-1 0 0 0,-1-1 0 0 0,0 1-1 0 0,-1-1 1 0 0,0 0 0 0 0,0 0 0 0 0,-2-1 0 0 0,1 0 0 0 0,-1 1 0 0 0,-1-2-1 0 0,0 1 1 0 0,-1 0 0 0 0,0 0 0 0 0,-1-1 0 0 0,0 1 0 0 0,-1-6-27 0 0,-1 15-53 0 0,0 1 1 0 0,0 0-1 0 0,0 0 1 0 0,0 0-1 0 0,-1 1 1 0 0,1-1-1 0 0,0 0 1 0 0,-1 0-1 0 0,1 1 1 0 0,-1-1-1 0 0,0 1 1 0 0,0-1-1 0 0,1 1 1 0 0,-1 0 0 0 0,0-1-1 0 0,0 1 1 0 0,0 0-1 0 0,0 1 1 0 0,0-1-1 0 0,-1 0 1 0 0,1 0-1 0 0,0 1 1 0 0,0-1-1 0 0,0 1 1 0 0,-1 0-1 0 0,1 0 1 0 0,0 0-1 0 0,0 0 1 0 0,-1 0-1 0 0,1 0 1 0 0,0 1-1 0 0,0-1 1 0 0,-1 1-1 0 0,1-1 1 0 0,0 1-1 0 0,0 0 1 0 0,0 0-1 0 0,0 0 1 0 0,0 0-1 0 0,0 0 1 0 0,0 0-1 0 0,0 1 1 0 0,0-1-1 0 0,1 1 1 0 0,-1-1 52 0 0,-7 8-62 0 0,0 0 0 0 0,0 1 0 0 0,1 0 0 0 0,0 0 1 0 0,1 1-1 0 0,0 0 0 0 0,1 0 0 0 0,0 1 0 0 0,0 0 0 0 0,2 0 0 0 0,-1 0 0 0 0,1 0 0 0 0,1 1 1 0 0,1-1-1 0 0,-1 1 0 0 0,2 0 0 0 0,0 0 0 0 0,1 0 0 0 0,0 0 0 0 0,1 6 62 0 0,-1-14 31 0 0,1 0 0 0 0,0 0 0 0 0,0-1-1 0 0,1 1 1 0 0,-1 0 0 0 0,1-1 0 0 0,0 1 0 0 0,0-1-1 0 0,1 1 1 0 0,-1-1 0 0 0,1 0 0 0 0,0 0 0 0 0,0 0-1 0 0,0 0 1 0 0,0-1 0 0 0,1 1 0 0 0,0-1 0 0 0,0 0-1 0 0,0 0 1 0 0,0 0 0 0 0,0-1 0 0 0,0 1-1 0 0,1-1 1 0 0,-1 0 0 0 0,1 0 0 0 0,0-1 0 0 0,3 2-31 0 0,135 18 1290 0 0,-119-24-1098 0 0,0-2-1 0 0,0-1 0 0 0,-1 0 1 0 0,0-2-1 0 0,0 0 1 0 0,-1-2-1 0 0,0 0 1 0 0,-1-2-1 0 0,0 0 0 0 0,0-2 1 0 0,-2 0-1 0 0,0-1 1 0 0,2-3-192 0 0,-3 4 63 0 0,0 0 1 0 0,-1-2 0 0 0,-1 0-1 0 0,-1-1 1 0 0,0-1 0 0 0,-1 0-1 0 0,-1-1 1 0 0,0 0 0 0 0,-2-1-1 0 0,0-1 1 0 0,-2 0 0 0 0,0 0-1 0 0,-1 0 1 0 0,-1-1 0 0 0,2-16-64 0 0,-8 36-15 0 0,0 0 1 0 0,0 0 0 0 0,0 0 0 0 0,0 0 0 0 0,-1 0 0 0 0,1 0 0 0 0,-1 0-1 0 0,1 0 1 0 0,-1 0 0 0 0,0 0 0 0 0,0 0 0 0 0,0 0 0 0 0,0 0 0 0 0,0-1 0 0 0,0 1-1 0 0,-1 0 1 0 0,1 0 0 0 0,-1 0 0 0 0,1 0 0 0 0,-1 0 0 0 0,0 0 0 0 0,0 0 0 0 0,0 0-1 0 0,0 0 1 0 0,0 1 0 0 0,0-1 0 0 0,0 0 0 0 0,-1 1 0 0 0,1-1 0 0 0,-1 1-1 0 0,1-1 1 0 0,-1 1 0 0 0,1-1 0 0 0,-1 1 0 0 0,0 0 0 0 0,0 0 0 0 0,0 0 0 0 0,0 0-1 0 0,0 0 1 0 0,0 1 0 0 0,0-1 0 0 0,0 0 0 0 0,0 1 0 0 0,0 0 0 0 0,0-1 0 0 0,0 1-1 0 0,0 0 1 0 0,0 0 0 0 0,0 0 0 0 0,-1 0 0 0 0,1 0 0 0 0,-1 1 14 0 0,-4 3-16 0 0,0 0 1 0 0,0 0 0 0 0,1 1 0 0 0,-1 0-1 0 0,1 0 1 0 0,0 1 0 0 0,0 0 0 0 0,1 0-1 0 0,0 0 1 0 0,0 1 0 0 0,0-1 0 0 0,1 1-1 0 0,0 0 1 0 0,0 1 0 0 0,1-1 0 0 0,-2 6 15 0 0,1-3 38 0 0,1 1 0 0 0,0 0 0 0 0,0 0 0 0 0,1 0 0 0 0,1 0 0 0 0,0 0 1 0 0,0 0-1 0 0,1 1 0 0 0,0-1 0 0 0,1 0 0 0 0,1 0 0 0 0,0 1 0 0 0,0-1 0 0 0,1 0 1 0 0,0-1-1 0 0,1 1 0 0 0,0-1 0 0 0,1 1 0 0 0,0-1 0 0 0,1-1 0 0 0,0 1 1 0 0,0 0-40 0 0,7 8 120 0 0,0-1-1 0 0,2 0 0 0 0,0-1 0 0 0,0 0 1 0 0,1-1-1 0 0,11 7-118 0 0,43 25 52 0 0,-66-46-516 0 0,-2-4-9410 0 0,-2 2-43 0 0</inkml:trace>
  <inkml:trace contextRef="#ctx0" brushRef="#br0" timeOffset="310.222">1736 369 10922 0 0,'0'0'1445'0'0,"0"0"-577"0"0,0 0-300 0 0,0 0 68 0 0,0 0 128 0 0,0 0 120 0 0,0 0 17 0 0,0 0-123 0 0,0 0-160 0 0,0 0-130 0 0,0 0-120 0 0,0 0-109 0 0,1 29-68 0 0,2 138 49 0 0,2-6-72 0 0,4-121-2800 0 0,-5-39-8693 0 0,-4-1 5184 0 0</inkml:trace>
  <inkml:trace contextRef="#ctx0" brushRef="#br0" timeOffset="829.746">1629 391 5153 0 0,'0'0'2691'0'0,"0"0"-1592"0"0,0 0-617 0 0,0 0 95 0 0,0 0 215 0 0,0 0 153 0 0,0 0 79 0 0,0 0-27 0 0,0 0-69 0 0,0 0-105 0 0,0 0-123 0 0,0 0-133 0 0,0 0-109 0 0,34-9-101 0 0,106-26-105 0 0,-47 24 103 0 0,-91 12-362 0 0,0 0 0 0 0,0 0-1 0 0,0 0 1 0 0,0 0 0 0 0,0 1 0 0 0,-1-1 0 0 0,1 0-1 0 0,0 1 1 0 0,-1 0 0 0 0,1-1 0 0 0,-1 1 0 0 0,0 0 0 0 0,0 0-1 0 0,1 0 1 0 0,-1 0 0 0 0,0 0 0 0 0,-1 0 0 0 0,1 0-1 0 0,0 0 1 0 0,0 0 0 0 0,-1 0 0 0 0,1 0 0 0 0,-1 1 0 0 0,0-1-1 0 0,0 0 1 0 0,0 0 0 0 0,0 0 0 0 0,0 1 0 0 0,0-1 0 0 0,-1 0-1 0 0,1 0 1 0 0,-1 0 0 0 0,1 1 0 0 0,-1-1 0 0 0,0 0-1 0 0,0 0 1 0 0,0 0 0 0 0,0 0 0 0 0,0 0 0 0 0,0-1 0 0 0,0 1-1 0 0,-1 0 1 0 0,1 0 0 0 0,-1-1 0 0 0,0 1 0 0 0,1-1-1 0 0,-2 1 8 0 0,-59 61 242 0 0,61-63-251 0 0,0 1 1 0 0,0 0 0 0 0,1 0-1 0 0,-1-1 1 0 0,0 1-1 0 0,0 0 1 0 0,0 0-1 0 0,1 0 1 0 0,-1 0-1 0 0,1 0 1 0 0,-1 0 0 0 0,1 0-1 0 0,-1 0 1 0 0,1 0-1 0 0,-1 0 1 0 0,1 0-1 0 0,0 1 1 0 0,0-1-1 0 0,-1 0 1 0 0,1 0-1 0 0,0 0 1 0 0,0 0 0 0 0,0 1-1 0 0,0-1 1 0 0,0 0-1 0 0,1 0 1 0 0,-1 0-1 0 0,0 0 1 0 0,1 0-1 0 0,-1 0 1 0 0,0 0 0 0 0,1 1-1 0 0,-1-1 1 0 0,1 0-1 0 0,0 0 1 0 0,-1 0-1 0 0,1-1 1 0 0,0 1-1 0 0,-1 0 1 0 0,1 0 0 0 0,1 0 8 0 0,45 28-105 0 0,-26-19 176 0 0,-17-8-50 0 0,0 0 0 0 0,0 0 0 0 0,0 1 1 0 0,-1 0-1 0 0,1-1 0 0 0,0 1 0 0 0,-1 1 1 0 0,0-1-1 0 0,0 0 0 0 0,0 1 0 0 0,0 0 1 0 0,0-1-1 0 0,-1 1 0 0 0,0 0 0 0 0,0 0 1 0 0,0 1-1 0 0,0-1 0 0 0,0 0 0 0 0,-1 1 0 0 0,0-1 1 0 0,0 1-1 0 0,0-1 0 0 0,-1 1 0 0 0,1-1 1 0 0,-1 1-1 0 0,0 3-21 0 0,-1-3 52 0 0,0 1 1 0 0,-1-1-1 0 0,1 0 0 0 0,-1 0 1 0 0,0 0-1 0 0,0 0 0 0 0,-1 0 1 0 0,1 0-1 0 0,-1 0 0 0 0,0-1 1 0 0,-1 1-1 0 0,1-1 0 0 0,-1 0 1 0 0,0 0-1 0 0,0 0 0 0 0,0-1 1 0 0,0 0-1 0 0,0 1 0 0 0,-1-1 1 0 0,0-1-1 0 0,0 1 0 0 0,0-1 1 0 0,0 1-1 0 0,0-2 0 0 0,-1 1-52 0 0,-114 6-2782 0 0,95-12-2652 0 0,19 2 1740 0 0,1 1-3980 0 0</inkml:trace>
  <inkml:trace contextRef="#ctx0" brushRef="#br0" timeOffset="1180.204">2141 380 9594 0 0,'0'0'1316'0'0,"0"0"-518"0"0,0 0-321 0 0,0 0 26 0 0,0 0 112 0 0,0 0 88 0 0,0 0 81 0 0,0 0-13 0 0,0 0-65 0 0,0 0-103 0 0,0 0-153 0 0,0 0-124 0 0,0 0-80 0 0,1 25-46 0 0,6 116 148 0 0,-8 24-407 0 0,-5-148-1793 0 0,-2-12-2569 0 0,6-1-2533 0 0,0-4 1800 0 0</inkml:trace>
  <inkml:trace contextRef="#ctx0" brushRef="#br0" timeOffset="1477.265">2134 336 5617 0 0,'0'0'1202'0'0,"0"0"-455"0"0,0 0-118 0 0,0 0 185 0 0,0 0 179 0 0,0 0 106 0 0,0 0 53 0 0,0 0-21 0 0,0 0-73 0 0,0 0-153 0 0,0 0-214 0 0,0 0-180 0 0,20-3-131 0 0,64-8-80 0 0,-13-2 221 0 0,42 7-2686 0 0,-98 10-1938 0 0,-7 1-1876 0 0,-5-3 1451 0 0,-2 1 3553 0 0</inkml:trace>
  <inkml:trace contextRef="#ctx0" brushRef="#br0" timeOffset="1734.821">2200 527 4049 0 0,'0'0'1132'0'0,"0"0"-434"0"0,0 0 100 0 0,0 0 481 0 0,0 0 311 0 0,0 0 48 0 0,0 0-182 0 0,0 0-273 0 0,0 0-242 0 0,0 0-255 0 0,0 0-209 0 0,0 0-162 0 0,0 0-111 0 0,27-3-78 0 0,125-15-89 0 0,-100 12-1800 0 0,-19 1-6898 0 0,-24 4 2476 0 0</inkml:trace>
</inkml:ink>
</file>

<file path=ppt/ink/ink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0:00.4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4237 199 12371 0 0,'0'0'646'0'0,"0"0"28"0"0,0 0 282 0 0,0 0 198 0 0,0 0-37 0 0,0 0-157 0 0,0 0-177 0 0,0 0-168 0 0,0 0-108 0 0,0 0-87 0 0,0 0-93 0 0,-3 35-78 0 0,-7 107-90 0 0,-5-14 30 0 0,4-40-270 0 0,-3 49-476 0 0,10-46-3068 0 0,10-79-2066 0 0,0-11-545 0 0,-4-1 1299 0 0</inkml:trace>
  <inkml:trace contextRef="#ctx0" brushRef="#br0" timeOffset="336.217">4292 814 0 0 0,'0'0'1463'0'0,"0"0"228"0"0,0 0 267 0 0,0 0 293 0 0,0 0 135 0 0,0 0-216 0 0,0 0-239 0 0,0 0-250 0 0,32 5-275 0 0,100 13-254 0 0,-61-24 268 0 0,-59 0-1142 0 0,4 0-45 0 0,0-1 0 0 0,-1 0 0 0 0,0-1 0 0 0,-1-1 0 0 0,1 0 0 0 0,-2-1 0 0 0,1-1 0 0 0,-1 0 0 0 0,-1 0 0 0 0,0-1 0 0 0,-1-1 0 0 0,1-2-233 0 0,-9 11-3 0 0,-1-1-1 0 0,0 0 0 0 0,0 0 0 0 0,0 0 0 0 0,0 0 1 0 0,-1 0-1 0 0,0 0 0 0 0,0 0 0 0 0,0 0 0 0 0,-1-1 1 0 0,1 1-1 0 0,-2 0 0 0 0,1-1 0 0 0,-1-3 4 0 0,-2 6-141 0 0,1 1 0 0 0,-1-1-1 0 0,-1 1 1 0 0,1 0 0 0 0,0 0-1 0 0,0 0 1 0 0,-1 1 0 0 0,1-1-1 0 0,-1 1 1 0 0,0-1 0 0 0,1 1-1 0 0,-1 1 1 0 0,0-1 0 0 0,1 0-1 0 0,-1 1 1 0 0,0 0 0 0 0,0 0-1 0 0,0 0 1 0 0,0 0 0 0 0,1 0 0 0 0,-1 1-1 0 0,0 0 1 0 0,0 0 0 0 0,1 0-1 0 0,-1 0 1 0 0,1 0 0 0 0,-1 1-1 0 0,-2 1 142 0 0,-8 2-142 0 0,-1 1-1 0 0,1 0 1 0 0,0 1-1 0 0,1 0 0 0 0,-1 1 1 0 0,1 1-1 0 0,1 0 1 0 0,0 1-1 0 0,0 0 1 0 0,1 1-1 0 0,0 0 1 0 0,1 1-1 0 0,1 0 0 0 0,-1 1 1 0 0,2 0-1 0 0,0 0 1 0 0,1 1-1 0 0,0 0 1 0 0,1 0-1 0 0,-3 8 143 0 0,8-18-159 0 0,0-1 1 0 0,0 1-1 0 0,1 0 1 0 0,-1 0-1 0 0,1 0 0 0 0,0 1 1 0 0,0-1-1 0 0,0 0 1 0 0,0 0-1 0 0,1 0 0 0 0,-1 0 1 0 0,1 0-1 0 0,0 0 0 0 0,1-1 1 0 0,-1 1-1 0 0,1 0 1 0 0,-1 0-1 0 0,1-1 0 0 0,0 1 1 0 0,0-1-1 0 0,3 3 159 0 0,46 29-5462 0 0,-33-27 1946 0 0,-4-1 103 0 0</inkml:trace>
  <inkml:trace contextRef="#ctx0" brushRef="#br0" timeOffset="-2020.315">1516 229 0 0 0,'0'0'381'0'0,"0"0"929"0"0,0 0 260 0 0,0 0-51 0 0,0 0-75 0 0,0 0-65 0 0,0 0-80 0 0,10-6 827 0 0,-7 4 2060 0 0,-26-21 699 0 0,-40 17-4587 0 0,57 6-237 0 0,-31 4-169 0 0,1 2 0 0 0,-1 1 0 0 0,2 2 0 0 0,-1 2 0 0 0,1 1 0 0 0,1 1 0 0 0,0 2 0 0 0,1 2 0 0 0,0 0-1 0 0,-23 19 109 0 0,-14 19-424 0 0,69-53 400 0 0,0-1 0 0 0,1 0 0 0 0,-1 0 0 0 0,1 1 0 0 0,-1-1 0 0 0,1 0 0 0 0,-1 1 0 0 0,1-1 0 0 0,-1 0 0 0 0,1 1 0 0 0,0-1 0 0 0,0 1 0 0 0,0-1 0 0 0,0 1 0 0 0,0-1 0 0 0,0 0 0 0 0,0 1 0 0 0,1-1 0 0 0,-1 1 0 0 0,0-1 0 0 0,1 0 0 0 0,-1 1 0 0 0,1-1 0 0 0,0 0-1 0 0,-1 0 1 0 0,1 1 0 0 0,0-1 0 0 0,0 0 0 0 0,-1 0 0 0 0,1 0 0 0 0,0 0 0 0 0,0 0 0 0 0,0 0 0 0 0,1 0 0 0 0,-1 0 0 0 0,0 0 0 0 0,0-1 0 0 0,0 1 0 0 0,1 0 0 0 0,-1-1 0 0 0,0 1 0 0 0,1-1 0 0 0,-1 1 0 0 0,0-1 0 0 0,2 1 24 0 0,64 13 95 0 0,130-24 385 0 0,-162 10-551 0 0,-39 16-153 0 0,-21 19 231 0 0,0-1 1 0 0,-2-2-1 0 0,-2 0 1 0 0,-1-2-1 0 0,-30 24-7 0 0,-25 25-101 0 0,71-65 67 0 0,8-9 22 0 0,0-1 0 0 0,1 1 0 0 0,0 0 0 0 0,0 1 1 0 0,0-1-1 0 0,0 1 0 0 0,1 0 0 0 0,0 0 0 0 0,0 1 1 0 0,1-1-1 0 0,0 1 0 0 0,0 0 0 0 0,0 0 1 0 0,1 0-1 0 0,0 0 0 0 0,0 0 0 0 0,0 6 12 0 0,4-9 10 0 0,0 0-1 0 0,0 0 1 0 0,0-1-1 0 0,1 1 1 0 0,-1-1-1 0 0,1 0 1 0 0,0 1-1 0 0,0-1 1 0 0,0 0-1 0 0,1-1 0 0 0,-1 1 1 0 0,1-1-1 0 0,-1 1 1 0 0,1-1-1 0 0,0 0 1 0 0,0 0-1 0 0,0-1 1 0 0,0 1-1 0 0,0-1 1 0 0,0 0-1 0 0,0 0 1 0 0,1 0-1 0 0,-1-1 1 0 0,0 1-1 0 0,1-1 1 0 0,-1 0-1 0 0,4-1-9 0 0,17 3 71 0 0,0-1 0 0 0,0-1-1 0 0,1-1 1 0 0,-1-2 0 0 0,0 0-1 0 0,0-2 1 0 0,-1-1 0 0 0,1-1-1 0 0,-1 0 1 0 0,-1-2 0 0 0,1-1-1 0 0,4-4-70 0 0,102-52-8950 0 0,-88 47 1613 0 0,-28 12 4667 0 0</inkml:trace>
  <inkml:trace contextRef="#ctx0" brushRef="#br0" timeOffset="-1784.331">1985 556 6233 0 0,'0'0'1878'0'0,"0"0"-248"0"0,0 0-91 0 0,0 0 85 0 0,0 0 26 0 0,0 0-249 0 0,0 0-355 0 0,0 0-313 0 0,0 0-232 0 0,0 0-57 0 0,0 0-26 0 0,0 0-20 0 0,0 0-37 0 0,-25 33-58 0 0,-80 101-46 0 0,35-32 190 0 0,31-21-359 0 0,21-40-1996 0 0,-3-1-5019 0 0,9-29-1005 0 0,8-11 3748 0 0</inkml:trace>
  <inkml:trace contextRef="#ctx0" brushRef="#br0" timeOffset="-1589.25">1606 501 14923 0 0,'0'0'528'0'0,"0"0"-501"0"0,0 0-148 0 0,0 0 269 0 0,0 0 336 0 0,0 0 189 0 0,0 0-6 0 0,0 0-103 0 0,0 0-129 0 0,0 0-116 0 0,16 32-85 0 0,53 99-64 0 0,-20-68 2 0 0,-39-57-147 0 0,15 10-82 0 0,0-2 1 0 0,1 0-1 0 0,1-1 0 0 0,0-2 1 0 0,19 6 56 0 0,85 1-6106 0 0,-91-18-1524 0 0,-26 0 2401 0 0</inkml:trace>
  <inkml:trace contextRef="#ctx0" brushRef="#br0" timeOffset="-1170.236">2497 682 9346 0 0,'0'0'1524'0'0,"0"0"-234"0"0,0 0-31 0 0,0 0 20 0 0,0 0-100 0 0,0 0-207 0 0,0 0-204 0 0,0 0-157 0 0,0 0-114 0 0,0 0-121 0 0,0 0-97 0 0,0 0-92 0 0,0 0-82 0 0,-22 1-66 0 0,-67 9-32 0 0,84-10-9 0 0,0 1 1 0 0,0-1 0 0 0,1 1-1 0 0,-1 0 1 0 0,1 1 0 0 0,-1-1 0 0 0,1 1-1 0 0,0 0 1 0 0,-1 0 0 0 0,1 0-1 0 0,0 1 1 0 0,0-1 0 0 0,1 1 0 0 0,-1 0-1 0 0,-2 3 2 0 0,-5 3-34 0 0,6-5-48 0 0,0-1 0 0 0,0 1 0 0 0,0 1 0 0 0,0-1 0 0 0,1 1 0 0 0,0-1 0 0 0,0 1 0 0 0,0 0 0 0 0,0 1 0 0 0,1-1 0 0 0,0 1 0 0 0,0-1 0 0 0,0 1 0 0 0,1 0 0 0 0,0 0 0 0 0,0 0 0 0 0,1 1 0 0 0,-1-1 0 0 0,1 0 0 0 0,1 0 0 0 0,-1 1 0 0 0,1-1 0 0 0,0 1 0 0 0,1-1 0 0 0,-1 0 0 0 0,1 1 0 0 0,0-1 0 0 0,1 1 82 0 0,1-3 34 0 0,-1 0 1 0 0,1-1 0 0 0,0 1 0 0 0,0-1 0 0 0,0 0-1 0 0,0 0 1 0 0,0 0 0 0 0,1 0 0 0 0,0-1 0 0 0,-1 1-1 0 0,1-1 1 0 0,0 0 0 0 0,0 0 0 0 0,0 0-1 0 0,0-1 1 0 0,1 1 0 0 0,-1-1 0 0 0,0 0 0 0 0,1 0-1 0 0,-1-1 1 0 0,1 1 0 0 0,-1-1 0 0 0,0 0-1 0 0,1 0 1 0 0,-1 0 0 0 0,1-1 0 0 0,-1 0 0 0 0,1 1-1 0 0,-1-2 1 0 0,0 1 0 0 0,0 0 0 0 0,0-1 0 0 0,0 0-1 0 0,0 0 1 0 0,0 0 0 0 0,0 0 0 0 0,2-2-35 0 0,74-52 1231 0 0,63-82-335 0 0,-143 138-948 0 0,0 0 1 0 0,0 0-1 0 0,0 1 1 0 0,0-1-1 0 0,0 0 1 0 0,0 0-1 0 0,0 1 1 0 0,0-1-1 0 0,0 0 1 0 0,0 0-1 0 0,0 1 1 0 0,1-1-1 0 0,-1 0 1 0 0,0 0-1 0 0,0 1 1 0 0,0-1-1 0 0,0 0 1 0 0,1 0-1 0 0,-1 0 1 0 0,0 0-1 0 0,0 1 1 0 0,0-1-1 0 0,1 0 1 0 0,-1 0-1 0 0,0 0 1 0 0,0 0-1 0 0,1 0 1 0 0,-1 0-1 0 0,0 0 1 0 0,0 1-1 0 0,0-1 1 0 0,1 0-1 0 0,-1 0 1 0 0,0 0-1 0 0,1 0 1 0 0,-1 0-1 0 0,0 0 1 0 0,0 0-1 0 0,1 0 1 0 0,-1 0-1 0 0,0 0 1 0 0,0-1-1 0 0,1 1 1 0 0,-1 0-1 0 0,0 0 1 0 0,0 0-1 0 0,0 0 1 0 0,1 0 51 0 0,-2 9-348 0 0,1 9-47 0 0,11 67-3959 0 0,31-42-5838 0 0,-34-39 7171 0 0</inkml:trace>
  <inkml:trace contextRef="#ctx0" brushRef="#br0" timeOffset="-739.054">2783 943 7394 0 0,'0'0'2229'0'0,"0"0"-432"0"0,0 0-141 0 0,0 0-78 0 0,0 0-231 0 0,0 0-258 0 0,0 0-242 0 0,0 0-195 0 0,0 0-96 0 0,0 0-33 0 0,0 0-48 0 0,0 0-70 0 0,0 0-66 0 0,5-23-101 0 0,17-71-62 0 0,-20 88-163 0 0,-1-1 1 0 0,1 0-1 0 0,0 1 1 0 0,1 0-1 0 0,0-1 1 0 0,0 1-1 0 0,0 0 1 0 0,0 0 0 0 0,1 1-1 0 0,0-1 1 0 0,0 1-1 0 0,1-1 1 0 0,2-1-14 0 0,-1 1-7 0 0,94-57-749 0 0,-99 64 730 0 0,1 0 0 0 0,-1 0 0 0 0,1 0 0 0 0,-1 0 0 0 0,0 0 0 0 0,1 0 1 0 0,-1 0-1 0 0,0 1 0 0 0,0-1 0 0 0,0 0 0 0 0,0 1 0 0 0,0-1 0 0 0,0 1 0 0 0,0-1 0 0 0,0 1 1 0 0,-1-1-1 0 0,1 1 0 0 0,-1 0 0 0 0,1-1 0 0 0,-1 1 0 0 0,0 0 0 0 0,1 0 0 0 0,-1-1 0 0 0,0 1 1 0 0,0 0-1 0 0,0 0 0 0 0,0-1 0 0 0,-1 1 0 0 0,1 0 0 0 0,0-1 0 0 0,-1 1 0 0 0,1 0 1 0 0,-1-1-1 0 0,1 1 0 0 0,-1 0 26 0 0,0 7-17 0 0,1-2 38 0 0,0-6-20 0 0,0 0 1 0 0,-1 0-1 0 0,1 0 0 0 0,0 0 0 0 0,0 0 0 0 0,-1 1 0 0 0,1-1 1 0 0,0 0-1 0 0,0 0 0 0 0,0 0 0 0 0,1 0 0 0 0,-1 1 1 0 0,0-1-1 0 0,0 0 0 0 0,1 0 0 0 0,-1 0 0 0 0,0 0 1 0 0,1 0-1 0 0,-1 0 0 0 0,1 0 0 0 0,0 0 0 0 0,-1 0 1 0 0,1 0-1 0 0,0 0 0 0 0,-1 0 0 0 0,1 0 0 0 0,0 0 1 0 0,0 0-1 0 0,0-1 0 0 0,0 1 0 0 0,0 0 0 0 0,0-1 1 0 0,0 1-1 0 0,0-1 0 0 0,0 1 0 0 0,0-1 0 0 0,0 1 1 0 0,0-1-1 0 0,1 0 0 0 0,-1 1 0 0 0,0-1 0 0 0,0 0 1 0 0,0 0-1 0 0,0 0 0 0 0,1 0 0 0 0,-1 0 0 0 0,0 0 1 0 0,1-1-2 0 0,8 0 55 0 0,-1-2 0 0 0,0 1 0 0 0,1-1 0 0 0,-1 0 0 0 0,0-1 0 0 0,-1 0 0 0 0,1-1 0 0 0,-1 0 1 0 0,0 0-1 0 0,0-1 0 0 0,0 0 0 0 0,1-2-55 0 0,34-21 4 0 0,75-22-300 0 0,-111 94-87 0 0,-6 34-58 0 0,1-75 164 0 0,0 0 0 0 0,0 0 0 0 0,0 0 0 0 0,0 0 0 0 0,0-1 0 0 0,1 1 0 0 0,-1-1 0 0 0,1 1 0 0 0,-1-1 0 0 0,1 0 0 0 0,-1 0 0 0 0,1 0-1 0 0,0-1 1 0 0,0 1 0 0 0,-1 0 0 0 0,1-1 0 0 0,0 0 0 0 0,0 0 0 0 0,0 0 0 0 0,-1 0 0 0 0,1 0 0 0 0,0 0 0 0 0,0-1 0 0 0,-1 1 0 0 0,1-1 0 0 0,2 0 277 0 0,-4 0-461 0 0,14-1-4471 0 0,-3 1-1887 0 0</inkml:trace>
  <inkml:trace contextRef="#ctx0" brushRef="#br0" timeOffset="-293.201">3587 689 10634 0 0,'0'0'1039'0'0,"0"0"-608"0"0,0 0-90 0 0,0 0 195 0 0,0 0 109 0 0,0 0-32 0 0,0 0-90 0 0,0 0-168 0 0,0 0-134 0 0,-9 34-70 0 0,-27 108-58 0 0,22-13 31 0 0,12-23 255 0 0,2-106-307 0 0,0 0 0 0 0,0-1 0 0 0,0 1 0 0 0,0 0 0 0 0,-1 0 0 0 0,1-1 0 0 0,0 1 0 0 0,0 0 0 0 0,0 0 0 0 0,-1 0 0 0 0,1-1 0 0 0,0 1 0 0 0,0 0 1 0 0,-1 0-1 0 0,1 0 0 0 0,0 0 0 0 0,0 0 0 0 0,-1-1 0 0 0,1 1 0 0 0,0 0 0 0 0,0 0 0 0 0,-1 0 0 0 0,1 0 0 0 0,0 0 0 0 0,-1 0 0 0 0,1 0 0 0 0,0 0 0 0 0,0 0 0 0 0,-1 0 0 0 0,1 0 0 0 0,0 0 1 0 0,-1 0-1 0 0,1 0 0 0 0,0 1 0 0 0,0-1 0 0 0,-1 0 0 0 0,1 0 0 0 0,0 0 0 0 0,0 0 0 0 0,-1 0 0 0 0,1 1 0 0 0,0-1 0 0 0,0 0 0 0 0,-1 0 0 0 0,1 0 0 0 0,0 1 0 0 0,0-1 0 0 0,0 0-72 0 0,-7-27 691 0 0,7 7-741 0 0,1-1-1 0 0,0 1 1 0 0,2 0 0 0 0,0 0 0 0 0,1 1 0 0 0,1-1 0 0 0,1 1 0 0 0,0 0 0 0 0,2 0-1 0 0,0 0 1 0 0,1 1 0 0 0,7-9 50 0 0,-8 13-211 0 0,1 0-1 0 0,1 0 1 0 0,0 1 0 0 0,0 0-1 0 0,2 1 1 0 0,-1 0 0 0 0,1 1-1 0 0,1 1 1 0 0,0 0-1 0 0,1 0 1 0 0,0 1 0 0 0,0 1-1 0 0,1 0 1 0 0,0 1 0 0 0,0 1-1 0 0,10-3 212 0 0,-23 8 30 0 0,1 0 0 0 0,-1-1 0 0 0,1 1-1 0 0,-1 0 1 0 0,1 0 0 0 0,0 1 0 0 0,-1-1 0 0 0,1 0 0 0 0,0 1-1 0 0,-1 0 1 0 0,1 0 0 0 0,0 0 0 0 0,0 0 0 0 0,-1 0 0 0 0,1 0-1 0 0,0 1 1 0 0,0-1 0 0 0,-1 1 0 0 0,1 0 0 0 0,-1-1 0 0 0,1 1-1 0 0,0 1 1 0 0,-1-1 0 0 0,0 0 0 0 0,1 1 0 0 0,-1-1 0 0 0,0 1-1 0 0,0-1 1 0 0,0 1 0 0 0,0 0 0 0 0,0 0 0 0 0,0 0 0 0 0,0 0-1 0 0,-1 1 1 0 0,1-1 0 0 0,-1 0 0 0 0,1 1 0 0 0,-1-1-1 0 0,0 1 1 0 0,0-1 0 0 0,0 1 0 0 0,0-1 0 0 0,-1 1 0 0 0,1 0-1 0 0,-1 0 1 0 0,0-1 0 0 0,1 1 0 0 0,-1 0 0 0 0,-1 2-30 0 0,-1 5 125 0 0,0 0 1 0 0,-1 0 0 0 0,0-1-1 0 0,-1 1 1 0 0,0 0 0 0 0,-1-1 0 0 0,0 0-1 0 0,0 0 1 0 0,-1-1 0 0 0,0 1-1 0 0,0-1 1 0 0,-1-1 0 0 0,0 1-1 0 0,-1-1 1 0 0,0 0 0 0 0,0-1-1 0 0,0 0 1 0 0,-1 0 0 0 0,0-1-1 0 0,0 0 1 0 0,-3 1-126 0 0,-73 25-1093 0 0,55-30-2788 0 0,3-5-5089 0 0,22 3 2563 0 0</inkml:trace>
  <inkml:trace contextRef="#ctx0" brushRef="#br0" timeOffset="933.6">358 1296 4697 0 0,'0'0'2461'0'0,"0"0"-768"0"0,35 1-230 0 0,220 2 1685 0 0,271-33 2719 0 0,572-50-3225 0 0,323 32-1237 0 0,-1135 46-1263 0 0,0-12 0 0 0,35-17-142 0 0,-267 24-22 0 0,156-35-351 0 0,-211 42 309 0 0,1 0 1 0 0,0-1-1 0 0,0 1 0 0 0,0 0 0 0 0,0 0 1 0 0,0-1-1 0 0,0 1 0 0 0,0 0 0 0 0,-1 0 1 0 0,1-1-1 0 0,0 1 0 0 0,0 0 1 0 0,0 0-1 0 0,0-1 0 0 0,0 1 0 0 0,0 0 1 0 0,0-1-1 0 0,0 1 0 0 0,1 0 1 0 0,-1 0-1 0 0,0-1 0 0 0,0 1 0 0 0,0 0 1 0 0,0 0-1 0 0,0-1 0 0 0,0 1 0 0 0,0 0 1 0 0,1 0-1 0 0,-1 0 0 0 0,0-1 1 0 0,0 1-1 0 0,0 0 0 0 0,0 0 0 0 0,1 0 1 0 0,-1-1-1 0 0,0 1 0 0 0,0 0 1 0 0,1 0-1 0 0,-1 0 0 0 0,0 0 0 0 0,0 0 1 0 0,1 0-1 0 0,-1-1 64 0 0,-29 0-12154 0 0,29 1 11353 0 0,-9 0-6769 0 0</inkml:trace>
  <inkml:trace contextRef="#ctx0" brushRef="#br0" timeOffset="2215.257">4421 976 0 0 0,'0'0'848'0'0,"0"0"539"0"0,0 0 247 0 0,0 0 57 0 0,0 0-104 0 0,0 0-263 0 0,0 0-333 0 0,0 0-308 0 0,0 0-238 0 0,0 0-131 0 0,0 0-80 0 0,23 7 1145 0 0,17 8 2071 0 0,-40-15-3196 0 0,0 0 10 0 0,0 0 20 0 0,0 0 48 0 0,0 0-8 0 0,0 0 13 0 0,0 0-4 0 0,26 19 3061 0 0,48 6-1743 0 0,-24-21-423 0 0,-50-4-1243 0 0,0 0-31 0 0,0 0-69 0 0,0 0-137 0 0,0 0-263 0 0,0 0-452 0 0,0 0-696 0 0,0 0-1242 0 0,0 0-2872 0 0,0 0-5296 0 0</inkml:trace>
  <inkml:trace contextRef="#ctx0" brushRef="#br0" timeOffset="6970.896">9511 365 9786 0 0,'0'0'1503'0'0,"0"0"-347"0"0,0 0-187 0 0,0 0-132 0 0,0 0-151 0 0,0 0-193 0 0,0 0-154 0 0,0 0-49 0 0,0 0-50 0 0,0 0-62 0 0,-20 32 11 0 0,-65 107-33 0 0,23-15 82 0 0,-135 234-364 0 0,151-286-64 0 0,293-422 3 0 0,42-90 764 0 0,-283 431-507 0 0,-6 9-62 0 0,1 0 1 0 0,-1 1-1 0 0,0-1 1 0 0,0 0-1 0 0,1 0 0 0 0,-1 1 1 0 0,0-1-1 0 0,1 0 1 0 0,-1 0-1 0 0,0 0 1 0 0,1 1-1 0 0,-1-1 1 0 0,0 0-1 0 0,1 0 1 0 0,-1 0-1 0 0,0 0 1 0 0,1 0-1 0 0,-1 0 1 0 0,0 0-1 0 0,1 0 1 0 0,-1 0-1 0 0,1 0 1 0 0,-1 0-1 0 0,0 0 1 0 0,1 0-1 0 0,-1 0 0 0 0,1 0 1 0 0,-1 0-1 0 0,0 0 1 0 0,1 0-1 0 0,-1 0 1 0 0,0 0-1 0 0,1-1 1 0 0,-1 1-1 0 0,0 0 1 0 0,1 0-1 0 0,-1 0 1 0 0,0-1-1 0 0,0 1 1 0 0,1 0-1 0 0,-1-1 1 0 0,0 1-1 0 0,0 0 1 0 0,1 0-1 0 0,-1-1 0 0 0,0 1 1 0 0,0 0-1 0 0,1-1-8 0 0,6 114 943 0 0,25 174-409 0 0,-23-246-510 0 0,5 23-78 0 0,2 0 0 0 0,3-1 0 0 0,14 28 54 0 0,-13-43-2172 0 0,-20-47 1205 0 0,0-1-197 0 0,0 0-199 0 0,-11 0-6874 0 0,6 0 3191 0 0</inkml:trace>
  <inkml:trace contextRef="#ctx0" brushRef="#br0" timeOffset="7216.101">9237 759 8722 0 0,'0'0'1564'0'0,"0"0"-119"0"0,0 0 80 0 0,0 0 85 0 0,0 0-123 0 0,0 0-231 0 0,35-4-210 0 0,111-12-183 0 0,158-11 1033 0 0,-255 24-2355 0 0,57 0-1599 0 0,-38 5-9575 0 0,-49 1 4369 0 0</inkml:trace>
  <inkml:trace contextRef="#ctx0" brushRef="#br0" timeOffset="4952.807">6516 295 280 0 0,'0'0'1426'0'0,"0"0"-294"0"0,0 0-69 0 0,0 0 206 0 0,0 0 241 0 0,0 0 177 0 0,0 0 63 0 0,0 0-108 0 0,0 0-209 0 0,0 0-249 0 0,0 0-251 0 0,-11-15-228 0 0,-34-44-183 0 0,44 57-498 0 0,0 1-1 0 0,0 0 1 0 0,0-1 0 0 0,0 1 0 0 0,0 0 0 0 0,0-1 0 0 0,0 1 0 0 0,0 0 0 0 0,-1 0 0 0 0,1 0 0 0 0,0 0 0 0 0,-1 0 0 0 0,1 1 0 0 0,-1-1 0 0 0,1 0 0 0 0,-1 1 0 0 0,1-1 0 0 0,-1 1 0 0 0,0-1 0 0 0,1 1 0 0 0,-1 0 0 0 0,1 0 0 0 0,-1-1 0 0 0,0 1 0 0 0,1 0 0 0 0,-1 1 0 0 0,0-1 0 0 0,1 0 0 0 0,-2 1-24 0 0,-7 0 130 0 0,0 1-94 0 0,0 0 0 0 0,0 1 0 0 0,0 0 0 0 0,1 1 0 0 0,-1 0 0 0 0,1 1-1 0 0,0-1 1 0 0,0 2 0 0 0,0-1 0 0 0,1 1 0 0 0,0 1 0 0 0,0-1 0 0 0,1 1 0 0 0,0 1 0 0 0,-5 5-36 0 0,-13 16-28 0 0,1 0 1 0 0,2 2-1 0 0,1 0 1 0 0,1 2-1 0 0,2 0 1 0 0,1 1-1 0 0,2 1 1 0 0,1 0-1 0 0,2 1 1 0 0,1 1-1 0 0,2-1 1 0 0,2 2-1 0 0,1-1 1 0 0,2 1-1 0 0,1 0 1 0 0,3 25 27 0 0,-1-50-25 0 0,1 1 1 0 0,0-1-1 0 0,1 0 0 0 0,1 0 1 0 0,0 0-1 0 0,1 0 1 0 0,1-1-1 0 0,-1 1 1 0 0,2-1-1 0 0,0 0 1 0 0,0 0-1 0 0,1 0 0 0 0,1-1 1 0 0,0 0-1 0 0,0 0 1 0 0,1 0-1 0 0,1-1 1 0 0,0-1-1 0 0,0 1 0 0 0,0-1 1 0 0,1-1-1 0 0,1 0 1 0 0,0 0-1 0 0,0-1 1 0 0,0-1-1 0 0,1 0 1 0 0,-1 0-1 0 0,2-1 0 0 0,-1 0 1 0 0,0-1-1 0 0,2-1 25 0 0,4-2 95 0 0,0-2 0 0 0,0 0-1 0 0,0-1 1 0 0,1-1 0 0 0,-2 0-1 0 0,1-2 1 0 0,0 0 0 0 0,-1-1-1 0 0,0 0 1 0 0,0-2 0 0 0,-1 0-1 0 0,0 0 1 0 0,0-2 0 0 0,-1 0 0 0 0,0-1-1 0 0,-1 0 1 0 0,0-1 0 0 0,-1-1-1 0 0,0 0 1 0 0,-1-1 0 0 0,-1 0-1 0 0,0-1 1 0 0,-1 0 0 0 0,0-1-1 0 0,-2 0 1 0 0,0 0 0 0 0,1-3-95 0 0,-7 12-84 0 0,1 0-1 0 0,-1-1 1 0 0,0 1 0 0 0,-1-1 0 0 0,0 1 0 0 0,0-1 0 0 0,0 1 0 0 0,-1-1 0 0 0,0 0-1 0 0,-1 1 1 0 0,0-1 0 0 0,0 1 0 0 0,0-1 0 0 0,-1 1 0 0 0,0-1 0 0 0,-1 1-1 0 0,0 0 1 0 0,0 0 0 0 0,0 0 0 0 0,-1 0 0 0 0,0 1 0 0 0,0 0 0 0 0,-1-1-1 0 0,1 1 1 0 0,-1 1 0 0 0,-1-1 0 0 0,1 1 0 0 0,-1 0 0 0 0,0 0 0 0 0,0 1-1 0 0,-1-1 1 0 0,-2 0 84 0 0,2 0-83 0 0,-1 1 0 0 0,1 0 0 0 0,-1 1 0 0 0,0 0 0 0 0,0 0 0 0 0,0 0 0 0 0,0 1-1 0 0,-1 1 1 0 0,1-1 0 0 0,-1 1 0 0 0,1 0 0 0 0,-1 1 0 0 0,1 0 0 0 0,-1 1 0 0 0,1 0 0 0 0,0 0 0 0 0,-1 0-1 0 0,1 1 1 0 0,0 1 0 0 0,0-1 0 0 0,0 1 0 0 0,0 1 0 0 0,0-1 0 0 0,1 1 0 0 0,-1 1 0 0 0,1-1 0 0 0,0 1-1 0 0,1 1 1 0 0,-4 2 83 0 0,10-8 22 0 0,-1 0 0 0 0,0 1 0 0 0,1-1 0 0 0,-1 1-1 0 0,0 0 1 0 0,1-1 0 0 0,-1 1 0 0 0,0-1-1 0 0,1 1 1 0 0,-1 0 0 0 0,1-1 0 0 0,0 1 0 0 0,-1 0-1 0 0,1 0 1 0 0,-1-1 0 0 0,1 1 0 0 0,0 0 0 0 0,0 0-1 0 0,-1 0 1 0 0,1-1 0 0 0,0 1 0 0 0,0 0 0 0 0,0 0-1 0 0,0 0 1 0 0,0 0 0 0 0,0 0 0 0 0,0-1 0 0 0,0 1-1 0 0,0 0 1 0 0,0 0 0 0 0,1 0 0 0 0,-1 0 0 0 0,0-1-1 0 0,1 1 1 0 0,-1 0 0 0 0,0 0 0 0 0,1-1-1 0 0,-1 1 1 0 0,1 0 0 0 0,-1-1 0 0 0,1 1 0 0 0,-1 0-1 0 0,1-1 1 0 0,0 1 0 0 0,-1-1 0 0 0,1 1 0 0 0,0-1-1 0 0,-1 1 1 0 0,1-1 0 0 0,0 1 0 0 0,0-1 0 0 0,0 0-1 0 0,-1 1 1 0 0,1-1 0 0 0,0 0 0 0 0,0 0 0 0 0,0 0-1 0 0,-1 1 1 0 0,1-1 0 0 0,0 0 0 0 0,0 0-1 0 0,0 0-21 0 0,63 4 1399 0 0,-57-4-1249 0 0,39-4 225 0 0,-1-1 1 0 0,0-3 0 0 0,0-1-1 0 0,0-3 1 0 0,-2-1 0 0 0,0-2 0 0 0,30-16-376 0 0,15-1-162 0 0,-80 28-409 0 0,-1 1-1218 0 0,-1 3-7480 0 0,-6 0 1378 0 0</inkml:trace>
  <inkml:trace contextRef="#ctx0" brushRef="#br0" timeOffset="5483.345">7007 980 1776 0 0,'0'0'1335'0'0,"0"0"178"0"0,0 0 264 0 0,0 0 89 0 0,0 0-151 0 0,0 0-228 0 0,0 0-149 0 0,0 0-121 0 0,0 0-123 0 0,33-17-166 0 0,101-55-174 0 0,-73 22 338 0 0,-58 48-1070 0 0,-1 0 0 0 0,1 0 0 0 0,-1 0 0 0 0,0 0 0 0 0,0 0 0 0 0,0 0 0 0 0,0-1 0 0 0,0 1 1 0 0,-1-1-1 0 0,1 1 0 0 0,-1-1 0 0 0,1 0 0 0 0,-1 0 0 0 0,0 1 0 0 0,0-1 0 0 0,0 0 0 0 0,-1 0 0 0 0,1 0 0 0 0,-1 0 0 0 0,1 0 1 0 0,-1 0-1 0 0,0 0 0 0 0,0 0 0 0 0,0 0 0 0 0,-1 0 0 0 0,1 0 0 0 0,-1 0 0 0 0,1 0 0 0 0,-1 0 0 0 0,0 0 0 0 0,0 1 0 0 0,-1-1 1 0 0,1 0-1 0 0,0 0 0 0 0,-1 1 0 0 0,0-1 0 0 0,0 1 0 0 0,1 0 0 0 0,-1-1 0 0 0,-1 1 0 0 0,1 0 0 0 0,0 0 0 0 0,0 0 0 0 0,-1 0 0 0 0,1 1 1 0 0,-1-1-1 0 0,0 1 0 0 0,1-1 0 0 0,-1 1 0 0 0,0 0 0 0 0,0 0 0 0 0,0 0-22 0 0,-6 1-189 0 0,-1 1-1 0 0,1-1 1 0 0,-1 1 0 0 0,1 1-1 0 0,0 0 1 0 0,0 0-1 0 0,0 1 1 0 0,0 0 0 0 0,0 0-1 0 0,0 1 1 0 0,1 1-1 0 0,-1-1 1 0 0,1 1 0 0 0,1 0-1 0 0,-1 1 1 0 0,1 0-1 0 0,0 0 1 0 0,0 1 0 0 0,0 0-1 0 0,1 0 1 0 0,-4 6 189 0 0,3-5 41 0 0,1 1 0 0 0,-1 1 0 0 0,1-1 0 0 0,1 1 0 0 0,0 0 0 0 0,0 0 0 0 0,1 0 0 0 0,1 1 0 0 0,-1 0 0 0 0,2-1 0 0 0,-1 1 0 0 0,1 0 0 0 0,1 0 0 0 0,0 1 0 0 0,1-1 0 0 0,0 0 0 0 0,1 0 0 0 0,0 5-41 0 0,1-9 63 0 0,0-1 0 0 0,1 0 0 0 0,0 0 1 0 0,-1-1-1 0 0,2 1 0 0 0,-1 0 0 0 0,1-1 1 0 0,-1 0-1 0 0,2 0 0 0 0,-1 0 0 0 0,0 0 0 0 0,1-1 1 0 0,0 0-1 0 0,0 0 0 0 0,0 0 0 0 0,1 0 1 0 0,-1-1-1 0 0,1 0 0 0 0,0 0 0 0 0,0 0 1 0 0,0-1-1 0 0,0 0 0 0 0,2 0-63 0 0,4 2-22 0 0,0-1 0 0 0,-1-1 0 0 0,1 0 1 0 0,0 0-1 0 0,0-1 0 0 0,0-1 0 0 0,1 0 0 0 0,-1 0 0 0 0,0-1 1 0 0,0-1-1 0 0,-1 0 0 0 0,5-2 22 0 0,113-50-3627 0 0,-9-16-7488 0 0,-103 59 8864 0 0</inkml:trace>
  <inkml:trace contextRef="#ctx0" brushRef="#br0" timeOffset="6102.976">7637 777 6913 0 0,'0'0'1451'0'0,"0"0"-286"0"0,0 0-98 0 0,0 0 31 0 0,0 0 21 0 0,0 0-32 0 0,0 0-86 0 0,0 0-143 0 0,0 0-207 0 0,0 0-227 0 0,0 0-172 0 0,0 0-145 0 0,0 0-42 0 0,-27 15-10 0 0,-83 47-8 0 0,107-61-45 0 0,-1 0 1 0 0,1 1-1 0 0,0-1 1 0 0,0 1-1 0 0,0-1 1 0 0,1 1-1 0 0,-1 0 1 0 0,0 0-1 0 0,1 1 1 0 0,-1-1-1 0 0,1 0 1 0 0,0 1-1 0 0,-1 0 1 0 0,1-1-1 0 0,1 1 1 0 0,-1 0-1 0 0,0 0 1 0 0,1 0 0 0 0,-1 0-1 0 0,1 0 1 0 0,0 0-1 0 0,0 1-2 0 0,-1 5-19 0 0,0-5 8 0 0,0 0 0 0 0,0 0 1 0 0,1 0-1 0 0,0 0 1 0 0,0 1-1 0 0,0-1 0 0 0,0 0 1 0 0,1 0-1 0 0,0 1 0 0 0,0-1 1 0 0,0 0-1 0 0,0 0 0 0 0,1 1 1 0 0,-1-1-1 0 0,1 0 0 0 0,0 0 1 0 0,0 1-1 0 0,1-1 1 0 0,-1 0-1 0 0,1 0 0 0 0,0-1 1 0 0,0 1-1 0 0,1 0 0 0 0,-1-1 1 0 0,0 1-1 0 0,1-1 0 0 0,0 0 1 0 0,0 0-1 0 0,0 0 1 0 0,0 0-1 0 0,1 0 0 0 0,-1-1 1 0 0,1 1-1 0 0,0-1 0 0 0,-1 0 1 0 0,1 0-1 0 0,0 0 0 0 0,0-1 1 0 0,0 1-1 0 0,0-1 1 0 0,1 0-1 0 0,-1 0 0 0 0,0-1 1 0 0,0 1-1 0 0,1-1 11 0 0,0 0 73 0 0,1 1 0 0 0,-1-1-1 0 0,0-1 1 0 0,0 1 0 0 0,0-1 0 0 0,0 1-1 0 0,0-1 1 0 0,0-1 0 0 0,0 1 0 0 0,0-1-1 0 0,0 0 1 0 0,0 0 0 0 0,-1 0 0 0 0,5-4-73 0 0,145-133 156 0 0,-153 138-203 0 0,-1 1 0 0 0,0-1 0 0 0,0 1 0 0 0,0-1 1 0 0,1 1-1 0 0,-1-1 0 0 0,0 1 0 0 0,1-1 0 0 0,-1 1 0 0 0,1 0 0 0 0,-1-1 0 0 0,0 1 1 0 0,1 0-1 0 0,-1-1 0 0 0,1 1 0 0 0,-1 0 0 0 0,1-1 0 0 0,-1 1 0 0 0,1 0 1 0 0,-1 0-1 0 0,1 0 0 0 0,-1 0 0 0 0,1-1 0 0 0,-1 1 0 0 0,1 0 0 0 0,-1 0 0 0 0,1 0 1 0 0,-1 0-1 0 0,1 0 0 0 0,-1 0 0 0 0,1 0 0 0 0,-1 0 0 0 0,1 1 0 0 0,-1-1 0 0 0,1 0 1 0 0,-1 0-1 0 0,1 0 0 0 0,-1 0 0 0 0,1 1 0 0 0,-1-1 0 0 0,1 0 0 0 0,-1 1 1 0 0,1-1-1 0 0,-1 0 0 0 0,0 1 0 0 0,1-1 0 0 0,-1 0 0 0 0,1 1 0 0 0,-1-1 0 0 0,0 1 1 0 0,1-1-1 0 0,-1 1 0 0 0,0-1 0 0 0,0 1 47 0 0,1 34-1580 0 0,-2-18 2050 0 0,0-13-454 0 0,0 0-1 0 0,1 0 1 0 0,-1 0-1 0 0,1 0 0 0 0,0 0 1 0 0,0 0-1 0 0,1 0 1 0 0,-1 0-1 0 0,1 0 1 0 0,0 0-1 0 0,0 0 1 0 0,0 0-1 0 0,0 0 1 0 0,1-1-1 0 0,-1 1 1 0 0,1 0-1 0 0,0-1 1 0 0,0 1-1 0 0,1-1 1 0 0,-1 0-1 0 0,1 0 1 0 0,-1 0-1 0 0,1 0 1 0 0,0 0-1 0 0,0 0 1 0 0,0-1-1 0 0,1 0 0 0 0,-1 1 1 0 0,0-1-1 0 0,1 0 1 0 0,0-1-1 0 0,-1 1 1 0 0,3 0-16 0 0,7-1 146 0 0,-1 0 0 0 0,0-1 0 0 0,0 0 1 0 0,0-1-1 0 0,1 0 0 0 0,-1-1 0 0 0,0 0 0 0 0,-1-1 0 0 0,1-1 1 0 0,0 0-1 0 0,-1 0 0 0 0,0-1 0 0 0,0 0 0 0 0,0-1 0 0 0,-1-1 1 0 0,1 1-1 0 0,-2-2 0 0 0,1 1 0 0 0,-1-1 0 0 0,0-1 0 0 0,6-7-146 0 0,-1 4 90 0 0,2-1-73 0 0,-1-1 1 0 0,-1-1-1 0 0,0 0 0 0 0,-1-1 0 0 0,-1 0 1 0 0,0-1-1 0 0,-1-1 0 0 0,-1 0 0 0 0,-1 0 1 0 0,0-1-1 0 0,-1 0 0 0 0,-2 0 0 0 0,3-10-17 0 0,-10-48-1641 0 0,0 76 1548 0 0,1-1 1 0 0,-1 1-1 0 0,0-1 0 0 0,0 0 0 0 0,1 1 1 0 0,-1-1-1 0 0,0 1 0 0 0,0 0 1 0 0,-1-1-1 0 0,1 1 0 0 0,0 0 1 0 0,0 0-1 0 0,-1 0 0 0 0,1 0 1 0 0,0 0-1 0 0,-1 0 0 0 0,1 0 0 0 0,-1 0 1 0 0,0 0-1 0 0,1 1 0 0 0,-1-1 1 0 0,1 0-1 0 0,-1 1 0 0 0,0 0 1 0 0,1-1-1 0 0,-1 1 0 0 0,0 0 0 0 0,0 0 1 0 0,1 0-1 0 0,-1 0 0 0 0,0 0 1 0 0,0 0-1 0 0,1 1 0 0 0,-1-1 1 0 0,0 0-1 0 0,1 1 0 0 0,-1 0 1 0 0,0-1-1 0 0,1 1 0 0 0,-1 0 0 0 0,1 0 1 0 0,-1 0 92 0 0,-8 4-98 0 0,0 0 0 0 0,0 1-1 0 0,0 0 1 0 0,1 1 0 0 0,0 0 0 0 0,0 0 0 0 0,1 1 0 0 0,0 0 0 0 0,0 1 0 0 0,1 0 0 0 0,-4 5 98 0 0,9-12 10 0 0,1 1-1 0 0,-1-1 1 0 0,1 1 0 0 0,-1-1-1 0 0,1 1 1 0 0,0 0-1 0 0,0 0 1 0 0,0 0 0 0 0,0 0-1 0 0,0-1 1 0 0,1 1 0 0 0,0 0-1 0 0,-1 0 1 0 0,1 0 0 0 0,0 0-1 0 0,0 0 1 0 0,1 0 0 0 0,-1 0-1 0 0,1 0 1 0 0,-1 0 0 0 0,1 0-1 0 0,0 0 1 0 0,0 0 0 0 0,0 0-1 0 0,1-1 1 0 0,-1 1 0 0 0,0 0-1 0 0,1-1 1 0 0,0 1 0 0 0,0-1-1 0 0,0 0 1 0 0,0 0 0 0 0,0 0-1 0 0,0 0 1 0 0,0 0 0 0 0,2 1-10 0 0,96 55 1593 0 0,-97-57-1603 0 0,13 5 114 0 0,0 1 1 0 0,0 1-1 0 0,-1 0 0 0 0,0 1 1 0 0,0 1-1 0 0,-1 0 0 0 0,0 1 0 0 0,-1 1 1 0 0,9 10-105 0 0,-18-15 142 0 0,-1 0 1 0 0,0 1 0 0 0,0-1 0 0 0,-1 1-1 0 0,0 0 1 0 0,-1 0 0 0 0,1-1-1 0 0,-1 1 1 0 0,-1 0 0 0 0,0 0-1 0 0,0 0 1 0 0,0 0 0 0 0,-1 0 0 0 0,0 0-1 0 0,-1 1-142 0 0,-9 22 330 0 0,1-9-2640 0 0,8-5-4241 0 0,2-13-1660 0 0</inkml:trace>
  <inkml:trace contextRef="#ctx0" brushRef="#br0" timeOffset="14946.276">10792 387 9170 0 0,'0'0'1072'0'0,"0"0"-104"0"0,0 0-15 0 0,0 0 87 0 0,0 0 32 0 0,0 0-136 0 0,0 0-352 0 0,0 0-416 0 0,0 0-520 0 0,0 0-280 0 0,0 0-72 0 0,0 0-24 0 0,0 0 128 0 0,0 0-64 0 0,2 33-465 0 0,15-14-791 0 0,-4-5-1505 0 0,-6-6-2384 0 0</inkml:trace>
  <inkml:trace contextRef="#ctx0" brushRef="#br0" timeOffset="14700.904">10847 744 2569 0 0,'0'0'1088'0'0,"0"0"-1054"0"0,0 0-332 0 0,0 0 194 0 0,0 0 340 0 0,0 0 248 0 0,0 0 63 0 0,0 0-66 0 0,0 0-106 0 0,0 0-90 0 0,0 0-79 0 0,3 21-24 0 0,8 64 9 0 0,5-33 292 0 0,4-15-528 0 0,-9-29-4292 0 0,-11-8 1960 0 0</inkml:trace>
  <inkml:trace contextRef="#ctx0" brushRef="#br0" timeOffset="15336.8">11109 1009 3977 0 0,'0'0'2435'0'0,"0"0"-1032"0"0,0 0-315 0 0,0 0 40 0 0,0 0 30 0 0,0 0-38 0 0,0 0-114 0 0,0 0-139 0 0,0 0-131 0 0,0 0-121 0 0,0 0-95 0 0,0 0-83 0 0,7-24-55 0 0,25-78-32 0 0,-29 92-247 0 0,0 0-1 0 0,1 0 1 0 0,0 1-1 0 0,1-1 0 0 0,0 1 1 0 0,0 0-1 0 0,1 0 1 0 0,1 0-1 0 0,-1 1 0 0 0,1 0 1 0 0,1 0-1 0 0,4-3-102 0 0,3-4 50 0 0,-9 9-71 0 0,-3 3-7 0 0,0-1 0 0 0,0 1 0 0 0,0 0-1 0 0,0 0 1 0 0,0 0 0 0 0,1 1-1 0 0,-1-1 1 0 0,1 1 0 0 0,0 0-1 0 0,0 0 1 0 0,0 0 0 0 0,0 0-1 0 0,0 1 1 0 0,0-1 0 0 0,3 1 28 0 0,15 53-299 0 0,-21-46 371 0 0,0 0 1 0 0,0 0-1 0 0,0 1 0 0 0,1-1 0 0 0,0-1 1 0 0,0 1-1 0 0,1 0 0 0 0,0 0 1 0 0,0-1-1 0 0,0 1 0 0 0,0-1 0 0 0,1 0 1 0 0,0 0-1 0 0,0-1 0 0 0,0 1 1 0 0,1-1-1 0 0,-1 0 0 0 0,1 0 0 0 0,0 0 1 0 0,0 0-1 0 0,1-1 0 0 0,-1 0 0 0 0,1 0 1 0 0,0-1-1 0 0,-1 1 0 0 0,1-1 1 0 0,0-1-1 0 0,0 1 0 0 0,1-1 0 0 0,-1 0 1 0 0,5 0-73 0 0,-1-4 243 0 0,-1-1 1 0 0,1 0 0 0 0,-1 0-1 0 0,0-1 1 0 0,0 0 0 0 0,0-1 0 0 0,-1 0-1 0 0,1 0 1 0 0,-1-1 0 0 0,-1 0-1 0 0,0-1 1 0 0,0 1 0 0 0,0-1-1 0 0,-1 0 1 0 0,0-1 0 0 0,4-8-244 0 0,-2 7 60 0 0,19-46-441 0 0,-22 16-6653 0 0,-5 33 506 0 0,2 3-3486 0 0</inkml:trace>
  <inkml:trace contextRef="#ctx0" brushRef="#br0" timeOffset="16368.817">10881 741 0 0 0,'0'0'240'0'0,"0"0"277"0"0,0 0 17 0 0,0 0-74 0 0,0 0-47 0 0,0 0 13 0 0,4-7 224 0 0,-3 6 3451 0 0,-1 1 4437 0 0,-11 16-7149 0 0,2 115-831 0 0,8-94-70 0 0,0-1-2923 0 0,8-31-2610 0 0,-1-5-182 0 0,-4 3-380 0 0</inkml:trace>
  <inkml:trace contextRef="#ctx0" brushRef="#br0" timeOffset="17070.646">12637 667 0 0 0,'0'0'1802'0'0,"0"0"-378"0"0,0 0-233 0 0,0 0-133 0 0,0 0-57 0 0,0 0-45 0 0,0 0-88 0 0,0 0-85 0 0,0 0-87 0 0,0 0-86 0 0,0 0-70 0 0,0 0-27 0 0,0 0-34 0 0,-14 6-19 0 0,-44 20-36 0 0,54-24-368 0 0,0 0 0 0 0,0 1-1 0 0,0 0 1 0 0,0 0 0 0 0,0 0-1 0 0,1 0 1 0 0,-1 0-1 0 0,1 1 1 0 0,0 0 0 0 0,0-1-1 0 0,1 1 1 0 0,-1 0 0 0 0,1 0-1 0 0,-1 1 1 0 0,1-1-1 0 0,1 0 1 0 0,-1 1 0 0 0,1-1-1 0 0,-1 1 1 0 0,1 0-1 0 0,1-1 1 0 0,-1 1 0 0 0,0 0-1 0 0,1 1-55 0 0,-1 1-53 0 0,0 0 0 0 0,1 0 0 0 0,0 0 0 0 0,0 1 0 0 0,1-1 0 0 0,-1 0-1 0 0,1 0 1 0 0,1 0 0 0 0,0 0 0 0 0,0 0 0 0 0,0 0 0 0 0,1 0 0 0 0,0-1-1 0 0,0 1 1 0 0,0-1 0 0 0,1 1 53 0 0,63 44-4209 0 0,-15-36-2973 0 0,-40-11 5283 0 0</inkml:trace>
  <inkml:trace contextRef="#ctx0" brushRef="#br0" timeOffset="17385.836">13007 748 1936 0 0,'0'0'1243'0'0,"0"0"-599"0"0,0 0 3 0 0,0 0 229 0 0,0 0 251 0 0,0 0 92 0 0,0 0-100 0 0,0 0-195 0 0,0 0-265 0 0,0 0-201 0 0,0 0-134 0 0,0 0-71 0 0,0 0-29 0 0,-14 29 14 0 0,-42 91 39 0 0,55-119-266 0 0,1-1 1 0 0,-1 1 0 0 0,0 0-1 0 0,0-1 1 0 0,0 1-1 0 0,0 0 1 0 0,0 0-1 0 0,1 0 1 0 0,-1 0-1 0 0,0 0 1 0 0,1 0-1 0 0,-1 0 1 0 0,0 0-1 0 0,1 0 1 0 0,-1 0-1 0 0,1 0 1 0 0,0 0-1 0 0,-1 0 1 0 0,1 0-1 0 0,0 1 1 0 0,0-1-1 0 0,0 0 1 0 0,0 0 0 0 0,0 0-1 0 0,0 0 1 0 0,0 1-1 0 0,0-1 1 0 0,0 0-1 0 0,1 0 1 0 0,-1 0-1 0 0,0 0 1 0 0,1 0-1 0 0,-1 1 1 0 0,1-1-1 0 0,-1 0 1 0 0,1 0-1 0 0,-1 0 1 0 0,1 0-1 0 0,0 0 1 0 0,0-1-1 0 0,-1 1 1 0 0,1 0 0 0 0,0 0-1 0 0,0 0 1 0 0,0-1-1 0 0,0 1 1 0 0,0 0-1 0 0,0-1-11 0 0,4 2 106 0 0,1 1 86 0 0,0 0 1 0 0,1-1-1 0 0,0 0 1 0 0,-1 0-1 0 0,1-1 0 0 0,0 1 1 0 0,0-2-1 0 0,0 1 1 0 0,-1-1-1 0 0,1 0 1 0 0,0 0-1 0 0,0-1 0 0 0,0 0 1 0 0,0 0-1 0 0,0 0 1 0 0,-1-1-1 0 0,1 0 1 0 0,-1-1-1 0 0,1 1 1 0 0,-1-1-1 0 0,0 0 0 0 0,0-1 1 0 0,0 0-1 0 0,0 0 1 0 0,-1 0-1 0 0,0 0 1 0 0,1-1-1 0 0,-2 0 1 0 0,1 0-1 0 0,0-1-192 0 0,1 0 68 0 0,0 0 1 0 0,0 0-1 0 0,-1 0 0 0 0,0 0 1 0 0,0-1-1 0 0,-1 0 0 0 0,1 0 1 0 0,-2-1-1 0 0,1 1 0 0 0,-1-1 1 0 0,0 0-1 0 0,-1 1 0 0 0,1-1 1 0 0,-2 0-1 0 0,1-1 0 0 0,-1 1 1 0 0,0 0-1 0 0,-1 0 0 0 0,0-1 1 0 0,0 1-1 0 0,-1-2-68 0 0,0 8-150 0 0,0 0 0 0 0,0 0 1 0 0,-1 1-1 0 0,1-1 0 0 0,0 0 0 0 0,-1 1 1 0 0,1-1-1 0 0,-1 1 0 0 0,0 0 0 0 0,1-1 0 0 0,-1 1 1 0 0,0 0-1 0 0,0 0 0 0 0,0 0 0 0 0,1 0 1 0 0,-1 0-1 0 0,0 1 0 0 0,0-1 0 0 0,-1 0 0 0 0,1 1 1 0 0,0 0-1 0 0,0-1 0 0 0,0 1 0 0 0,0 0 1 0 0,0 0-1 0 0,0 0 0 0 0,-1 1 150 0 0,-56 9-8297 0 0,43-2 4097 0 0,6 0 706 0 0</inkml:trace>
  <inkml:trace contextRef="#ctx0" brushRef="#br0" timeOffset="17789.803">13366 1024 272 0 0,'0'0'1892'0'0,"0"0"-234"0"0,0 0 97 0 0,0 0 82 0 0,0 0-105 0 0,0 0-242 0 0,0 0-323 0 0,0 0-214 0 0,0 0-138 0 0,0 0-99 0 0,0 0-78 0 0,0 0-82 0 0,0 0-72 0 0,7-31-84 0 0,22-94-88 0 0,4 61 85 0 0,56-6 77 0 0,-85 107-1381 0 0,-5-31 941 0 0,1-1 0 0 0,0 0 0 0 0,0 1 1 0 0,0-1-1 0 0,1 1 0 0 0,0-1 0 0 0,0 1 0 0 0,0-1 1 0 0,1 0-1 0 0,-1 0 0 0 0,1 0 0 0 0,0 0 0 0 0,1 0 1 0 0,-1 0-1 0 0,1 0 0 0 0,0-1 0 0 0,0 1 0 0 0,1-1 1 0 0,-1 0-1 0 0,1 0 0 0 0,0 0 0 0 0,0-1 0 0 0,0 1 1 0 0,1-1-1 0 0,-1 0 0 0 0,1 0 0 0 0,-1 0 0 0 0,1-1 1 0 0,0 0-1 0 0,0 0 0 0 0,1 0 0 0 0,-1 0 0 0 0,0-1 0 0 0,0 0 1 0 0,1 0-1 0 0,-1 0 0 0 0,1-1 0 0 0,-1 0 0 0 0,2 0-33 0 0,2-3 185 0 0,0 0 0 0 0,0-1 0 0 0,-1 0 0 0 0,1-1 0 0 0,-1 0 0 0 0,0 0 0 0 0,-1-1 0 0 0,1 0 0 0 0,-1 0 0 0 0,0 0 0 0 0,-1-1 0 0 0,0 0 0 0 0,0-1 0 0 0,0 1 0 0 0,-1-1 0 0 0,5-8-186 0 0,32-58-435 0 0,-29 40-1146 0 0,-4 12-1659 0 0,1 1-4921 0 0,-5 13 627 0 0</inkml:trace>
  <inkml:trace contextRef="#ctx0" brushRef="#br0" timeOffset="18093.809">14179 299 12907 0 0,'0'0'652'0'0,"0"0"-241"0"0,0 0-14 0 0,0 0 238 0 0,0 0 201 0 0,0 0 140 0 0,0 0 7 0 0,0 0-136 0 0,0 0-115 0 0,0 0-113 0 0,0 0-102 0 0,0 0-79 0 0,5 30-90 0 0,14 99-99 0 0,-7 69 301 0 0,-7 18-1533 0 0,-14-188-2263 0 0,-7-22-7059 0 0,15-6 2742 0 0</inkml:trace>
  <inkml:trace contextRef="#ctx0" brushRef="#br0" timeOffset="18253.108">13966 660 6905 0 0,'0'0'3068'0'0,"0"0"-1461"0"0,0 0-463 0 0,0 0 35 0 0,0 0-25 0 0,0 0-145 0 0,0 0-183 0 0,0 0-156 0 0,0 0-141 0 0,0 0-107 0 0,0 0-82 0 0,32-8-110 0 0,102-21-69 0 0,-24 21-64 0 0,-11 14-2438 0 0,-35 10-5600 0 0,-47-9 3086 0 0,-2-3 651 0 0</inkml:trace>
  <inkml:trace contextRef="#ctx0" brushRef="#br0" timeOffset="19206.917">14656 652 9162 0 0,'0'0'1615'0'0,"0"0"-183"0"0,0 0-142 0 0,0 0-183 0 0,0 0-204 0 0,0 0-149 0 0,0 0-112 0 0,0 0-83 0 0,0 0-115 0 0,0 0-132 0 0,0 0-108 0 0,0 0-105 0 0,-23 10-63 0 0,-72 32-38 0 0,93-42-3 0 0,0 1 0 0 0,0-1 0 0 0,0 1 1 0 0,0 0-1 0 0,0-1 0 0 0,1 1 0 0 0,-1 0 0 0 0,0 0 0 0 0,0 1 0 0 0,1-1 0 0 0,-1 0 0 0 0,1 0 0 0 0,-1 1 0 0 0,1-1 0 0 0,-1 1 0 0 0,1 0 0 0 0,0-1 0 0 0,0 1 0 0 0,0 0 0 0 0,0 0 0 0 0,0-1 1 0 0,0 1-1 0 0,0 0 0 0 0,0 0 0 0 0,1 0 0 0 0,-1 0 0 0 0,1 1 5 0 0,-1 5-44 0 0,-1-5 32 0 0,1 0 0 0 0,0 0 0 0 0,1 0-1 0 0,-1 0 1 0 0,0 0 0 0 0,1 0 0 0 0,0 0 0 0 0,0 0 0 0 0,0 0 0 0 0,0 0 0 0 0,0 0-1 0 0,0 0 1 0 0,1 1 0 0 0,0-1 0 0 0,-1 0 0 0 0,1 0 0 0 0,0-1 0 0 0,1 1 0 0 0,-1 0 0 0 0,0 0-1 0 0,1 0 1 0 0,-1-1 0 0 0,1 1 0 0 0,0-1 0 0 0,0 1 0 0 0,0-1 0 0 0,0 0 0 0 0,1 0-1 0 0,-1 0 1 0 0,1 0 0 0 0,-1 0 0 0 0,1 0 0 0 0,-1-1 0 0 0,1 1 0 0 0,0-1 0 0 0,0 0-1 0 0,0 0 1 0 0,0 0 0 0 0,0 0 0 0 0,0 0 0 0 0,0-1 0 0 0,0 1 0 0 0,0-1 0 0 0,0 0-1 0 0,1 0 13 0 0,2 0 85 0 0,0-1 0 0 0,1 0-1 0 0,-1 0 1 0 0,0-1-1 0 0,0 1 1 0 0,0-1-1 0 0,0-1 1 0 0,0 1-1 0 0,0-1 1 0 0,-1 0 0 0 0,1 0-1 0 0,-1-1 1 0 0,0 0-1 0 0,0 1 1 0 0,2-4-85 0 0,4-1 105 0 0,124-77 108 0 0,-134 85-231 0 0,0-1 0 0 0,0 0 0 0 0,0 1 0 0 0,0-1 0 0 0,0 1 0 0 0,0-1 0 0 0,0 1 0 0 0,0 0 0 0 0,0-1 0 0 0,0 1 0 0 0,0 0 0 0 0,0 0 0 0 0,0 0 0 0 0,0 0 0 0 0,1 0 0 0 0,-1 0 0 0 0,0 0 0 0 0,0 0-1 0 0,0 0 1 0 0,0 0 0 0 0,0 1 0 0 0,0-1 0 0 0,0 0 0 0 0,0 1 0 0 0,0-1 0 0 0,0 1 0 0 0,0-1 0 0 0,0 1 0 0 0,0-1 0 0 0,0 1 0 0 0,0 0 0 0 0,0-1 0 0 0,-1 1 0 0 0,1 0 0 0 0,0 0 0 0 0,0 0-1 0 0,-1 0 1 0 0,1-1 0 0 0,-1 1 0 0 0,1 0 0 0 0,-1 0 0 0 0,1 0 0 0 0,-1 0 0 0 0,1 0 0 0 0,-1 0 0 0 0,0 1 0 0 0,0-1 0 0 0,1 0 0 0 0,-1 0 0 0 0,0 0 0 0 0,0 0 0 0 0,0 0 0 0 0,0 0 0 0 0,-1 1 18 0 0,14 96 42 0 0,-10-97-9 0 0,-1 0-1 0 0,0 0 1 0 0,1-1-1 0 0,-1 1 1 0 0,0-1-1 0 0,1 1 1 0 0,-1-1-1 0 0,1 0 1 0 0,-1 0-1 0 0,1 0 1 0 0,-1 0-1 0 0,0 0 1 0 0,1 0-1 0 0,-1-1 1 0 0,1 1-1 0 0,-1-1 1 0 0,0 0-1 0 0,1 0 1 0 0,-1 0-1 0 0,0 0 0 0 0,0 0 1 0 0,0 0-1 0 0,0-1 1 0 0,0 1-1 0 0,0 0 1 0 0,0-1-1 0 0,0 0 1 0 0,0 0-1 0 0,-1 1 1 0 0,1-1-1 0 0,-1 0 1 0 0,1 0-1 0 0,0-2-32 0 0,0 2 35 0 0,149-127 525 0 0,50 20-433 0 0,-110 86-295 0 0,-91 48 264 0 0,-2-21-55 0 0,0 0-1 0 0,-1-1 1 0 0,1 1 0 0 0,-1 0-1 0 0,0-1 1 0 0,0 0-1 0 0,0 0 1 0 0,0 0 0 0 0,-1 0-1 0 0,1 0 1 0 0,-1 0 0 0 0,0-1-1 0 0,0 0 1 0 0,0 0 0 0 0,0 0-1 0 0,0 0 1 0 0,0-1-41 0 0,-86-15-72 0 0,86 16 28 0 0,0-1 1 0 0,0 1-1 0 0,1-1 1 0 0,-1 1 0 0 0,1 0-1 0 0,0 1 1 0 0,-1-1-1 0 0,1 0 1 0 0,0 1-1 0 0,0 0 1 0 0,0 0-1 0 0,1 0 1 0 0,-1 0-1 0 0,1 0 1 0 0,0 0-1 0 0,0 1 1 0 0,0-1 0 0 0,0 1-1 0 0,0 0 1 0 0,1-1-1 0 0,-1 1 1 0 0,1 0-1 0 0,0 0 1 0 0,1 0-1 0 0,-1 0 1 0 0,0 0-1 0 0,1 0 1 0 0,0 0 0 0 0,0 0-1 0 0,0 0 1 0 0,1 0-1 0 0,-1 0 1 0 0,1 0-1 0 0,0 0 1 0 0,0 0-1 0 0,1-1 1 0 0,-1 1-1 0 0,1 0 1 0 0,-1-1 0 0 0,1 1-1 0 0,2 2 44 0 0,5 3 4 0 0,0-2 1 0 0,0 1-1 0 0,1-1 1 0 0,0 0-1 0 0,0-1 0 0 0,1 0 1 0 0,-1-1-1 0 0,1 0 0 0 0,1-1 1 0 0,-1 0-1 0 0,0-1 0 0 0,1 0 1 0 0,0 0-1 0 0,0-2 0 0 0,0 1 1 0 0,0-2-1 0 0,0 1 1 0 0,0-2-1 0 0,0 1 0 0 0,-1-2 1 0 0,1 1-1 0 0,0-2 0 0 0,0 0 1 0 0,-1 0-1 0 0,1-1 0 0 0,9-5-4 0 0,17-5 139 0 0,-1-3 0 0 0,0-1 0 0 0,-1-2 0 0 0,-1-1 0 0 0,-1-2 0 0 0,-1-1 0 0 0,-1-2 0 0 0,-2-1 0 0 0,0-1 0 0 0,-2-1 0 0 0,-1-2 0 0 0,-1-1 0 0 0,-2-1 0 0 0,0-3-139 0 0,-16 20-1 0 0,0 1-1 0 0,-1-1 0 0 0,-1 0 1 0 0,0-1-1 0 0,-1 1 1 0 0,-1-1-1 0 0,-1 0 1 0 0,0-1-1 0 0,-2 1 0 0 0,1 0 1 0 0,-2-3 1 0 0,-1 19-12 0 0,0 0 1 0 0,0 0-1 0 0,0 0 1 0 0,0 1-1 0 0,0-1 1 0 0,-1 0-1 0 0,1 0 1 0 0,0 1 0 0 0,0-1-1 0 0,-1 0 1 0 0,1 1-1 0 0,0-1 1 0 0,-1 1-1 0 0,1 0 1 0 0,0 0-1 0 0,-1-1 1 0 0,1 1-1 0 0,-1 0 1 0 0,1 0-1 0 0,-1 0 1 0 0,1 0-1 0 0,0 0 1 0 0,-1 1-1 0 0,1-1 1 0 0,0 0-1 0 0,-1 1 1 0 0,1-1-1 0 0,0 1 1 0 0,-1-1-1 0 0,1 1 1 0 0,0 0-1 0 0,0-1 1 0 0,-1 1-1 0 0,1 0 1 0 0,0 0-1 0 0,0 0 1 0 0,0 0 0 0 0,0 0-1 0 0,0 0 1 0 0,0 0-1 0 0,0 1 12 0 0,-10 9-10 0 0,1 1 0 0 0,1 1 0 0 0,0-1 1 0 0,0 1-1 0 0,1 1 0 0 0,1 0 0 0 0,0 0 0 0 0,1 0 0 0 0,1 1 0 0 0,0-1 1 0 0,1 1-1 0 0,1 1 0 0 0,0-1 0 0 0,1 0 0 0 0,0 1 0 0 0,1-1 0 0 0,1 1 0 0 0,1-1 1 0 0,0 1-1 0 0,1 0 10 0 0,1 8-32 0 0,0 0 1 0 0,2 0-1 0 0,1 0 1 0 0,1-1 0 0 0,1 0-1 0 0,0-1 1 0 0,2 1-1 0 0,1-2 1 0 0,1 1 0 0 0,0-2-1 0 0,6 6 32 0 0,32 40-1183 0 0,-50-66 970 0 0,1 0 1 0 0,-1 0-1 0 0,1 0 0 0 0,-1-1 0 0 0,1 1 0 0 0,-1 0 0 0 0,1 0 0 0 0,-1-1 0 0 0,0 1 0 0 0,1 0 0 0 0,-1 0 1 0 0,1-1-1 0 0,-1 1 0 0 0,0-1 0 0 0,1 1 0 0 0,-1 0 0 0 0,0-1 0 0 0,1 1 0 0 0,-1-1 0 0 0,0 1 0 0 0,1-1 0 0 0,-1 1 1 0 0,0-1-1 0 0,0 1 0 0 0,0-1 0 0 0,0 1 0 0 0,1-1 0 0 0,-1 1 0 0 0,0-1 0 0 0,0 1 0 0 0,0-1 0 0 0,0 1 0 0 0,0-1 1 0 0,0 1-1 0 0,0-1 0 0 0,0 1 0 0 0,-1-1 0 0 0,1 1 0 0 0,0-1 0 0 0,0 1 0 0 0,0-1 0 0 0,-1 1 0 0 0,1-1 1 0 0,0 1-1 0 0,0-1 0 0 0,-1 1 0 0 0,1-1 0 0 0,0 1 0 0 0,-1 0 0 0 0,1-1 0 0 0,0 1 0 0 0,-1 0 0 0 0,1-1 0 0 0,-1 1 1 0 0,1 0-1 0 0,-1-1 0 0 0,1 1 0 0 0,-1 0 0 0 0,1 0 0 0 0,-1 0 0 0 0,1-1 0 0 0,-1 1 213 0 0,-3-5-5693 0 0</inkml:trace>
  <inkml:trace contextRef="#ctx0" brushRef="#br0" timeOffset="19439.309">15534 428 12203 0 0,'0'0'2303'0'0,"0"0"-1068"0"0,0 0-151 0 0,0 0 76 0 0,0 0-149 0 0,0 0-191 0 0,38-5-156 0 0,123-13-83 0 0,227-18 1132 0 0,-268 27-2344 0 0,-18 2-3217 0 0,-35 1-4251 0 0,-39 2-2097 0 0</inkml:trace>
  <inkml:trace contextRef="#ctx0" brushRef="#br0" timeOffset="21006.807">12696 648 0 0 0,'0'0'335'0'0,"0"0"87"0"0,0 0 17 0 0,0 0 20 0 0,-9-7 2962 0 0,-25 17 6091 0 0,-16 24-8006 0 0,40-26-596 0 0,-1 0-470 0 0,0 1 0 0 0,1 0 1 0 0,0 0-1 0 0,1 1 1 0 0,0 1-1 0 0,1-1 0 0 0,0 1 1 0 0,0 0-1 0 0,-4 10-440 0 0,3 80 1168 0 0,10-97-1103 0 0,1 1 0 0 0,0-1 0 0 0,0 0-1 0 0,0 0 1 0 0,0 1 0 0 0,1-1-1 0 0,-1-1 1 0 0,1 1 0 0 0,0 0 0 0 0,1-1-1 0 0,-1 1 1 0 0,0-1 0 0 0,1 0 0 0 0,0 0-1 0 0,4 2-64 0 0,-1-1 145 0 0,0-1 0 0 0,1 0 0 0 0,-1 0-1 0 0,1 0 1 0 0,0-1 0 0 0,0 0 0 0 0,0-1-1 0 0,0 0 1 0 0,0 0 0 0 0,0-1 0 0 0,0 0 0 0 0,0 0-1 0 0,1-1 1 0 0,-1 0 0 0 0,0 0 0 0 0,0-1-1 0 0,-1 0 1 0 0,7-3-145 0 0,39-16 571 0 0,-50 19 145 0 0,4-1-13164 0 0,-3 3 1162 0 0</inkml:trace>
  <inkml:trace contextRef="#ctx0" brushRef="#br0" timeOffset="22305.28">16928 527 7650 0 0,'0'0'3076'0'0,"0"0"-1770"0"0,0 0-399 0 0,0 0 126 0 0,0 0 134 0 0,0 0 36 0 0,0 0-108 0 0,0 0-179 0 0,0 0-202 0 0,0 0-203 0 0,0 0-198 0 0,-3 1-154 0 0,2 0-151 0 0,-1 0 1 0 0,1 0 0 0 0,0-1 0 0 0,0 1 0 0 0,0 0 0 0 0,0 0 0 0 0,0 1-1 0 0,0-1 1 0 0,0 0 0 0 0,0 0 0 0 0,1 0 0 0 0,-1 1 0 0 0,0-1-1 0 0,1 0 1 0 0,-1 1 0 0 0,1-1 0 0 0,-1 0 0 0 0,1 1 0 0 0,-1-1-1 0 0,1 1 1 0 0,0-1 0 0 0,0 0 0 0 0,0 1 0 0 0,0-1 0 0 0,0 1 0 0 0,0-1-1 0 0,0 1 1 0 0,1-1 0 0 0,-1 1 0 0 0,1-1-9 0 0,-1 4 27 0 0,14 112 827 0 0,-13-113-790 0 0,0 1 1 0 0,0-1-1 0 0,1 0 1 0 0,-1 0 0 0 0,1 1-1 0 0,0-1 1 0 0,1-1-1 0 0,-1 1 1 0 0,0 0 0 0 0,1-1-1 0 0,0 1 1 0 0,0-1 0 0 0,0 0-1 0 0,0 1 1 0 0,1-2-1 0 0,-1 1 1 0 0,1 0 0 0 0,0-1-1 0 0,0 0 1 0 0,0 1-1 0 0,0-1 1 0 0,0-1 0 0 0,0 1-1 0 0,4 0-64 0 0,4-2 101 0 0,0-1-1 0 0,-1 0 0 0 0,1-1 0 0 0,-1-1 1 0 0,1 0-1 0 0,-1 0 0 0 0,0-1 1 0 0,0 0-1 0 0,-1-1 0 0 0,1 0 1 0 0,-1-1-1 0 0,0 0 0 0 0,0-1 1 0 0,-1 0-1 0 0,0 0 0 0 0,0-1 0 0 0,-1 0 1 0 0,0-1-1 0 0,7-9-100 0 0,12-7 117 0 0,108-107-43 0 0,-129 177-961 0 0,-6-38 896 0 0,11 106-56 0 0,-10-110 53 0 0,0 1 0 0 0,0-1-1 0 0,0 0 1 0 0,1 1 0 0 0,-1-1-1 0 0,1 0 1 0 0,0 0 0 0 0,0 0-1 0 0,0-1 1 0 0,0 1-1 0 0,0 0 1 0 0,1-1 0 0 0,-1 1-1 0 0,1-1 1 0 0,-1 0 0 0 0,1 0-1 0 0,0 0 1 0 0,0 0 0 0 0,0 0-1 0 0,0-1 1 0 0,0 1 0 0 0,1-1-1 0 0,-1 0 1 0 0,0 0 0 0 0,1 0-1 0 0,-1 0 1 0 0,0-1 0 0 0,1 1-1 0 0,-1-1 1 0 0,4 0-6 0 0,1 0 85 0 0,-1-1 0 0 0,1 0 0 0 0,-1 0-1 0 0,1 0 1 0 0,-1-1 0 0 0,0 0 0 0 0,1-1 0 0 0,-1 0 0 0 0,0 0 0 0 0,-1 0 0 0 0,1-1 0 0 0,0 0 0 0 0,-1 0 0 0 0,0-1-1 0 0,3-3-84 0 0,14-12 204 0 0,-1-1 1 0 0,-1-1-1 0 0,-1-2 0 0 0,-1 0 0 0 0,-1 0 0 0 0,5-12-204 0 0,-17 25-442 0 0,0 1 1981 0 0,-3 4-3600 0 0,1 4-3448 0 0,-1 0-4833 0 0,-3 2 571 0 0</inkml:trace>
  <inkml:trace contextRef="#ctx0" brushRef="#br0" timeOffset="22558.81">18115 501 9098 0 0,'0'0'3757'0'0,"0"0"-2249"0"0,0 0-505 0 0,0 0 123 0 0,0 0 34 0 0,0 0-140 0 0,0 0-279 0 0,0 0-266 0 0,-6 34-183 0 0,-18 105-133 0 0,18-55-27 0 0,22-42-1616 0 0,-6-28-9160 0 0,-9-14 2301 0 0</inkml:trace>
  <inkml:trace contextRef="#ctx0" brushRef="#br0" timeOffset="22787.38">17990 185 16692 0 0,'0'0'872'0'0,"0"0"-344"0"0,0 0-232 0 0,0 0-48 0 0,0 0-32 0 0,0 0-176 0 0,0 0-304 0 0,0 0-408 0 0,0 0-680 0 0,0 0-1089 0 0,0 0-2216 0 0,0 0-4849 0 0</inkml:trace>
  <inkml:trace contextRef="#ctx0" brushRef="#br0" timeOffset="22959.832">18550 0 12835 0 0,'0'0'789'0'0,"0"0"-210"0"0,0 0 77 0 0,0 0 200 0 0,0 0 86 0 0,0 0-97 0 0,0 0-196 0 0,0 0-167 0 0,0 0-88 0 0,2 37-90 0 0,7 113-64 0 0,16 29 255 0 0,-10-62-737 0 0,-5 1 1 0 0,-5 91 241 0 0,-3-175-1119 0 0,5-13-2851 0 0,-5-20-939 0 0,-2-1 641 0 0,0 0-1049 0 0</inkml:trace>
  <inkml:trace contextRef="#ctx0" brushRef="#br0" timeOffset="23204.398">18307 428 11554 0 0,'0'0'1161'0'0,"0"0"-182"0"0,0 0-101 0 0,0 0 85 0 0,0 0 23 0 0,0 0-97 0 0,0 0-132 0 0,0 0-87 0 0,0 0-46 0 0,0 0-41 0 0,33-4-53 0 0,103-8-84 0 0,22-17 547 0 0,-141 24-1062 0 0,112-37 45 0 0,-52-3-4138 0 0,-63 35 2057 0 0,1-2-4222 0 0,-7 5-2999 0 0</inkml:trace>
  <inkml:trace contextRef="#ctx0" brushRef="#br0" timeOffset="23580.572">18977 203 3793 0 0,'0'0'2483'0'0,"0"0"-1244"0"0,0 0-55 0 0,-5 31 254 0 0,-17 99 150 0 0,12 101 3917 0 0,10-221-5386 0 0,0 0 0 0 0,0 1-1 0 0,1-1 1 0 0,0 0 0 0 0,1 0 0 0 0,0 0-1 0 0,1 0 1 0 0,0-1 0 0 0,1 1-1 0 0,-1-1 1 0 0,2 0 0 0 0,0 1-1 0 0,0-2 1 0 0,0 1 0 0 0,3 2-119 0 0,-5-10 62 0 0,0 0 0 0 0,0 0 0 0 0,1 0 0 0 0,-1 0 0 0 0,0 0 1 0 0,1-1-1 0 0,-1 1 0 0 0,0-1 0 0 0,1 0 0 0 0,-1 0 0 0 0,1-1 0 0 0,-1 1 1 0 0,0-1-1 0 0,1 1 0 0 0,-1-1 0 0 0,0 0 0 0 0,0 0 0 0 0,0-1 1 0 0,0 1-1 0 0,0-1 0 0 0,0 1 0 0 0,0-1 0 0 0,0 0 0 0 0,0 0 0 0 0,-1 0 1 0 0,1 0-1 0 0,-1-1 0 0 0,1 1 0 0 0,-1-1 0 0 0,1-1-62 0 0,73-68 504 0 0,55-39-69 0 0,-129 111-423 0 0,0 1 0 0 0,-1-1-1 0 0,1 0 1 0 0,-1 1 0 0 0,1-1 0 0 0,-1 1 0 0 0,1-1-1 0 0,-1 1 1 0 0,1-1 0 0 0,-1 1 0 0 0,0 0 0 0 0,1 0-1 0 0,-1 0 1 0 0,0 0 0 0 0,0 0 0 0 0,0 0 0 0 0,0 0-1 0 0,0 0 1 0 0,0 1 0 0 0,0-1 0 0 0,0 0 0 0 0,0 1-1 0 0,0-1 1 0 0,-1 0 0 0 0,1 1 0 0 0,0-1 0 0 0,-1 1-1 0 0,1-1 1 0 0,-1 1 0 0 0,0-1 0 0 0,0 1-1 0 0,1-1 1 0 0,-1 1 0 0 0,0 0 0 0 0,0-1 0 0 0,0 1-1 0 0,-1-1 1 0 0,1 1 0 0 0,0-1 0 0 0,-1 1 0 0 0,1-1-1 0 0,-1 1 1 0 0,1-1 0 0 0,-1 1 0 0 0,0-1 0 0 0,1 1-1 0 0,-1-1 1 0 0,-1 1-12 0 0,2 10 111 0 0,0 161 435 0 0,0-171-565 0 0,1 0 0 0 0,-1 0 0 0 0,1 0 0 0 0,0 1 0 0 0,0-1 0 0 0,0 0 0 0 0,0 0 0 0 0,0 0 0 0 0,0-1 0 0 0,1 1 0 0 0,-1 0 0 0 0,0 0 0 0 0,1-1 0 0 0,0 1 0 0 0,-1-1 0 0 0,1 1 0 0 0,0-1 0 0 0,0 1 0 0 0,0-1 0 0 0,0 0 0 0 0,0 0 0 0 0,0 0 0 0 0,0 0 0 0 0,0-1-1 0 0,0 1 1 0 0,0 0 0 0 0,0-1 0 0 0,1 0 0 0 0,-1 1 0 0 0,0-1 0 0 0,0 0 0 0 0,1 0 0 0 0,-1 0 0 0 0,0 0 0 0 0,0-1 0 0 0,2 0 19 0 0,41-10-3113 0 0,-9-8-5888 0 0,-26 11-1237 0 0</inkml:trace>
  <inkml:trace contextRef="#ctx0" brushRef="#br0" timeOffset="24589.057">18946 78 0 0 0,'0'0'277'0'0,"0"0"19"0"0,0 0 5 0 0,0 0 36 0 0,0 0 31 0 0,0 0 57 0 0,-3-4 61 0 0,-8-11 27 0 0,8 12 53 0 0,3 3 33 0 0,0 0-42 0 0,0 0-62 0 0,0 0-46 0 0,0 0-58 0 0,0 0-47 0 0,0 0-76 0 0,5 22 1862 0 0,17 77 1676 0 0,-20-89-4207 0 0,1 30 1554 0 0,-6-31-3910 0 0,-4-5-3474 0 0,5-4 1859 0 0</inkml:trace>
  <inkml:trace contextRef="#ctx0" brushRef="#br0" timeOffset="30097.909">248 1823 7794 0 0,'0'0'1531'0'0,"0"0"-66"0"0,0 0-58 0 0,0 0 16 0 0,0 0 59 0 0,0 0-70 0 0,0 0-189 0 0,0 0-247 0 0,0 0-252 0 0,0 0-221 0 0,0 0-156 0 0,2 50 225 0 0,7 35-281 0 0,-4 1 0 0 0,-6 68-291 0 0,0-57 28 0 0,-14 67-447 0 0,-29-64-2674 0 0,13-73-2147 0 0,3-21-6498 0 0,25-6 10759 0 0</inkml:trace>
  <inkml:trace contextRef="#ctx0" brushRef="#br0" timeOffset="30544.844">1 1956 2561 0 0,'0'0'1278'0'0,"0"0"-73"0"0,0 0-28 0 0,0 0 48 0 0,0 0 14 0 0,0 0-67 0 0,0 0-104 0 0,0 0-113 0 0,0 0-72 0 0,0 0-55 0 0,0 0-72 0 0,35-24-97 0 0,112-73-122 0 0,-67 67 100 0 0,-66 30-480 0 0,-1-1-19 0 0,-2-1-59 0 0,0 1 0 0 0,0 0 0 0 0,0 0 0 0 0,0 1 0 0 0,0 0 0 0 0,0 1 0 0 0,0 0 0 0 0,0 1 0 0 0,0 1 0 0 0,0-1 0 0 0,-1 2 0 0 0,1-1 0 0 0,-1 1 0 0 0,0 1 0 0 0,0 0 0 0 0,0 0 0 0 0,8 7-79 0 0,-15-9 20 0 0,-1 1-1 0 0,1-1 1 0 0,-1 0-1 0 0,0 1 0 0 0,0-1 1 0 0,0 1-1 0 0,-1 0 1 0 0,1-1-1 0 0,-1 1 0 0 0,0 0 1 0 0,0 0-1 0 0,0 0 1 0 0,0 0-1 0 0,-1 0 0 0 0,1 0 1 0 0,-1 0-1 0 0,0 0 1 0 0,-1 1-1 0 0,1-1 0 0 0,-1 0 1 0 0,0 0-1 0 0,0 0 1 0 0,0-1-1 0 0,0 1 0 0 0,0 0 1 0 0,-1 0-1 0 0,-1 1-19 0 0,-60 98 385 0 0,58-98-385 0 0,5-4 3 0 0,-4 2-16 0 0,1 0 0 0 0,0 0 0 0 0,0 0-1 0 0,0 1 1 0 0,0-1 0 0 0,0 1-1 0 0,1-1 1 0 0,-1 1 0 0 0,1 0 0 0 0,0 0-1 0 0,0 0 1 0 0,1 0 0 0 0,-1 0-1 0 0,1 0 1 0 0,0 1 0 0 0,0-1 0 0 0,1 0-1 0 0,-1 1 1 0 0,1-1 0 0 0,0 1-1 0 0,0-1 1 0 0,0 0 0 0 0,0 1 0 0 0,1-1-1 0 0,0 1 1 0 0,0-1 0 0 0,0 0-1 0 0,1 0 1 0 0,-1 0 0 0 0,1 0 0 0 0,0 1 13 0 0,10 4-16 0 0,0-1 0 0 0,0 0 1 0 0,0-1-1 0 0,1 0 0 0 0,0-1 1 0 0,0-1-1 0 0,1 0 1 0 0,5 1 15 0 0,-7-3 13 0 0,0 1 1 0 0,0 0 0 0 0,-1 1 0 0 0,0 0 0 0 0,0 1 0 0 0,0 0 0 0 0,-1 1 0 0 0,0 0 0 0 0,0 0 0 0 0,-1 1 0 0 0,5 5-14 0 0,-11-9 59 0 0,-1 0 0 0 0,0 0 0 0 0,0 0 0 0 0,0 0 0 0 0,0 0 0 0 0,-1 0 0 0 0,1 0 0 0 0,-1 1 0 0 0,0-1 0 0 0,-1 0 0 0 0,1 1 0 0 0,-1-1 0 0 0,0 1 0 0 0,0-1 0 0 0,0 1 0 0 0,0-1-1 0 0,-1 1 1 0 0,0-1 0 0 0,0 0 0 0 0,0 1 0 0 0,0-1 0 0 0,-1 0 0 0 0,0 0 0 0 0,0 0 0 0 0,0 1-59 0 0,-64 93 973 0 0,50-81-884 0 0,-1-1 1 0 0,-1-1 0 0 0,0-1 0 0 0,-1 0-1 0 0,0-1 1 0 0,-1-1 0 0 0,0-1-1 0 0,-10 3-89 0 0,-65 7-828 0 0,62-20-1950 0 0,1 0-3591 0 0,23-1-3959 0 0</inkml:trace>
  <inkml:trace contextRef="#ctx0" brushRef="#br0" timeOffset="26215.174">20534 534 5737 0 0,'0'0'1151'0'0,"0"0"-105"0"0,0 0-39 0 0,0 0 3 0 0,0 0-9 0 0,0 0-40 0 0,0 0-115 0 0,0 0-85 0 0,0 0-77 0 0,0 0-121 0 0,0 0-127 0 0,0 0-137 0 0,-32 1-118 0 0,-101 3-53 0 0,131-4-120 0 0,0-1-1 0 0,-1 1 1 0 0,1 0 0 0 0,0-1-1 0 0,0 1 1 0 0,0 0-1 0 0,-1 0 1 0 0,1 0-1 0 0,0 1 1 0 0,0-1-1 0 0,0 1 1 0 0,0-1-1 0 0,-1 1 1 0 0,1 0-1 0 0,0-1 1 0 0,0 1-1 0 0,0 0 1 0 0,1 0 0 0 0,-1 1-1 0 0,0-1 1 0 0,0 0-1 0 0,0 1 1 0 0,1-1-1 0 0,-1 1 1 0 0,1-1-1 0 0,-1 1 1 0 0,1 0-8 0 0,-3 4 47 0 0,-5 7-5 0 0,1-1-1 0 0,0 1 1 0 0,1 0 0 0 0,1 1-1 0 0,0 0 1 0 0,0 0-1 0 0,2 0 1 0 0,0 1 0 0 0,0-1-1 0 0,1 1 1 0 0,1 0-1 0 0,1 0 1 0 0,0 0 0 0 0,1 0-1 0 0,1 14-41 0 0,-1-25 25 0 0,0-1 1 0 0,1 1-1 0 0,-1 0 0 0 0,1 0 0 0 0,0 0 0 0 0,0-1 1 0 0,0 1-1 0 0,0 0 0 0 0,1-1 0 0 0,-1 1 0 0 0,1-1 1 0 0,0 0-1 0 0,0 1 0 0 0,0-1 0 0 0,1 0 1 0 0,-1 0-1 0 0,1 0 0 0 0,0-1 0 0 0,-1 1 0 0 0,1 0 1 0 0,0-1-1 0 0,1 0 0 0 0,-1 0 0 0 0,0 0 0 0 0,1 0 1 0 0,-1-1-1 0 0,1 1 0 0 0,-1-1 0 0 0,1 0 0 0 0,0 0-25 0 0,6-2 158 0 0,-1-2 0 0 0,0 1 0 0 0,0-1 0 0 0,0 0 0 0 0,-1-1 0 0 0,1 0 0 0 0,-1-1-1 0 0,0 0 1 0 0,0 0 0 0 0,0 0 0 0 0,-1-1 0 0 0,0 0 0 0 0,0-1 0 0 0,0 0 0 0 0,-1 0 0 0 0,0 0-1 0 0,-1-1 1 0 0,3-3-158 0 0,140-206 1206 0 0,-146 211-1231 0 0,5-7 317 0 0,-3 18-840 0 0,23 164 542 0 0,10-3 47 0 0,-21-101-37 0 0,-2 0-1 0 0,-3 1 0 0 0,-3 1 1 0 0,-1 26-4 0 0,-6-76-27 0 0,0 0 1 0 0,-2 0-1 0 0,1-1 1 0 0,-2 1-1 0 0,0 0 1 0 0,-1-1-1 0 0,-1 1 1 0 0,0-1-1 0 0,-2 0 1 0 0,1-1-1 0 0,-2 1 1 0 0,0-1-1 0 0,-1 0 1 0 0,0-1-1 0 0,-2 2 27 0 0,4-10-75 0 0,0-1-1 0 0,-1 0 1 0 0,1 1-1 0 0,-1-2 0 0 0,0 1 1 0 0,0-1-1 0 0,-1 0 0 0 0,1-1 1 0 0,-1 0-1 0 0,1 0 0 0 0,-1 0 1 0 0,0-1-1 0 0,0-1 1 0 0,0 1-1 0 0,-1-1 0 0 0,1 0 1 0 0,0-1-1 0 0,0 0 0 0 0,-1 0 1 0 0,1-1-1 0 0,-5-1 76 0 0,9-1-43 0 0,0 1 1 0 0,0-1-1 0 0,1 0 0 0 0,-1-1 0 0 0,1 1 0 0 0,0-1 1 0 0,0 1-1 0 0,0-1 0 0 0,0 0 0 0 0,0 0 1 0 0,1-1-1 0 0,0 1 0 0 0,0 0 0 0 0,0-1 1 0 0,0 1-1 0 0,1-1 0 0 0,0 1 0 0 0,0-1 0 0 0,0 0 1 0 0,0 0-1 0 0,1 1 0 0 0,0-1 0 0 0,0 0 1 0 0,0 0-1 0 0,1 0 0 0 0,-1 1 0 0 0,2-5 43 0 0,40-124 87 0 0,-5 43 69 0 0,5 1 0 0 0,3 2 0 0 0,34-44-156 0 0,17-1 537 0 0,-63 153-1750 0 0,32 5-3308 0 0,6-22-4111 0 0,-63-4 7336 0 0,5 0-2251 0 0</inkml:trace>
  <inkml:trace contextRef="#ctx0" brushRef="#br0" timeOffset="26672.846">21029 700 392 0 0,'0'0'712'0'0,"0"0"75"0"0,0 0 347 0 0,0 0 273 0 0,0 0 68 0 0,0 0-19 0 0,0 0-8 0 0,0 0-38 0 0,0 0-82 0 0,0 0-136 0 0,0 0-197 0 0,0 0-169 0 0,0 0-145 0 0,29-10-101 0 0,85-32-74 0 0,-71 13 155 0 0,-40 22-482 0 0,-1 4-167 0 0,0 1 0 0 0,0-1 0 0 0,-1 0-1 0 0,1 0 1 0 0,0 1 0 0 0,-1-1 0 0 0,0 0 0 0 0,1 0 0 0 0,-1 0 0 0 0,0-1 0 0 0,-1 1-1 0 0,1 0 1 0 0,-1 0 0 0 0,1 0 0 0 0,-1-1 0 0 0,0 1 0 0 0,0 0 0 0 0,0 0 0 0 0,-1-1-1 0 0,1 1 1 0 0,-1 0 0 0 0,1 0 0 0 0,-1 0 0 0 0,0-1 0 0 0,-1 1 0 0 0,1 0-1 0 0,0 1 1 0 0,-1-1 0 0 0,0 0 0 0 0,1 0 0 0 0,-1 1 0 0 0,0-1 0 0 0,-1 1 0 0 0,1-1-1 0 0,0 1 1 0 0,-1 0 0 0 0,1 0 0 0 0,-1 0 0 0 0,0 0 0 0 0,1 0 0 0 0,-1 1-1 0 0,0-1 1 0 0,0 1 0 0 0,0 0 0 0 0,0 0 0 0 0,0 0 0 0 0,-1 0 0 0 0,1 0 0 0 0,0 1-1 0 0,-2-1-11 0 0,-2 2-32 0 0,0-1 0 0 0,-1 1 0 0 0,1 1 0 0 0,0-1 0 0 0,0 1 0 0 0,1 0 0 0 0,-1 1 0 0 0,0-1 0 0 0,1 1 0 0 0,-1 1 0 0 0,1-1 0 0 0,0 1-1 0 0,0 0 1 0 0,1 1 0 0 0,-1-1 0 0 0,1 1 0 0 0,0 0 0 0 0,0 0 0 0 0,0 1 0 0 0,1 0 0 0 0,0 0 0 0 0,0 0 0 0 0,-3 6 32 0 0,1-1-48 0 0,1 0 0 0 0,0 0 0 0 0,1 1 0 0 0,0 0 0 0 0,1 0 0 0 0,0 0 0 0 0,1 0 0 0 0,0 0 0 0 0,1 1 0 0 0,1-1 0 0 0,0 1 0 0 0,0-1 0 0 0,2 10 48 0 0,1-15 42 0 0,-1 0 1 0 0,1 0-1 0 0,1 0 1 0 0,-1-1 0 0 0,1 1-1 0 0,0-1 1 0 0,1 0-1 0 0,0 0 1 0 0,0 0-1 0 0,0-1 1 0 0,0 0-1 0 0,1 0 1 0 0,0 0 0 0 0,0 0-1 0 0,0-1 1 0 0,1 0-1 0 0,-1-1 1 0 0,1 1-1 0 0,0-1 1 0 0,0-1-1 0 0,0 1 1 0 0,0-1 0 0 0,1 0-1 0 0,-1-1 1 0 0,0 1-1 0 0,1-2 1 0 0,-1 1-1 0 0,1-1 1 0 0,0 0-1 0 0,-1-1 1 0 0,1 1 0 0 0,-1-2-1 0 0,1 1-42 0 0,94-47-679 0 0,18-24-6526 0 0,-67 39 470 0 0,-35 21 3549 0 0</inkml:trace>
  <inkml:trace contextRef="#ctx0" brushRef="#br0" timeOffset="27357.867">21696 468 5785 0 0,'0'0'1063'0'0,"0"0"-129"0"0,0 0-17 0 0,0 0 7 0 0,0 0-13 0 0,0 0-12 0 0,0 0 24 0 0,0 0 12 0 0,0 0-32 0 0,0 0-168 0 0,0 0-205 0 0,0 0-190 0 0,0 0-154 0 0,-31 27-80 0 0,-92 84-46 0 0,83-62-13 0 0,39-40-34 0 0,-1-6-6 0 0,0 0-1 0 0,1 0 1 0 0,0 0-1 0 0,-1 0 1 0 0,1 0-1 0 0,0 0 0 0 0,1 1 1 0 0,-1-1-1 0 0,1 0 1 0 0,-1 1-1 0 0,1-1 1 0 0,0 0-1 0 0,0 1 0 0 0,0-1 1 0 0,1 0-1 0 0,-1 1 1 0 0,1-1-1 0 0,0 0 0 0 0,0 1 1 0 0,0-1-1 0 0,0 0 1 0 0,0 0-1 0 0,1 0 1 0 0,0 0-1 0 0,-1 0 0 0 0,1 0 1 0 0,0-1-1 0 0,0 1 1 0 0,1-1-1 0 0,-1 1 0 0 0,1-1 1 0 0,-1 0-1 0 0,1 0 1 0 0,-1 0-1 0 0,1 0 1 0 0,0 0-1 0 0,0-1 0 0 0,0 1 1 0 0,0-1-1 0 0,0 0 1 0 0,1 1-1 0 0,-1-2 1 0 0,1 1-7 0 0,9-1 87 0 0,0 0 0 0 0,-1-1 1 0 0,1-1-1 0 0,0-1 1 0 0,-1 1-1 0 0,1-2 1 0 0,-1 0-1 0 0,0 0 0 0 0,0-1 1 0 0,-1-1-1 0 0,1 0 1 0 0,-1 0-1 0 0,0-1 1 0 0,2-3-88 0 0,30-14 81 0 0,-11 2-90 0 0,-28 18-45 0 0,1 0 0 0 0,0 0 1 0 0,-1 1-1 0 0,1 0 0 0 0,1 0 1 0 0,-1 0-1 0 0,0 1 1 0 0,1-1-1 0 0,-1 1 0 0 0,1 0 1 0 0,0 1-1 0 0,0 0 0 0 0,1-1 54 0 0,0 39-586 0 0,-8-32 584 0 0,1-1 0 0 0,-1 1 0 0 0,1 0 0 0 0,0-1 0 0 0,0 1 1 0 0,1 0-1 0 0,0-1 0 0 0,-1 1 0 0 0,1-1 0 0 0,1 1 0 0 0,-1-1 1 0 0,1 0-1 0 0,0 1 0 0 0,0-1 0 0 0,0 0 0 0 0,0 0 0 0 0,1 0 1 0 0,-1 0-1 0 0,1-1 0 0 0,0 1 0 0 0,0-1 0 0 0,1 0 0 0 0,-1 1 1 0 0,1-1-1 0 0,-1-1 0 0 0,1 1 0 0 0,0-1 0 0 0,0 1 0 0 0,0-1 1 0 0,1 0-1 0 0,-1-1 0 0 0,1 1 2 0 0,3 0 40 0 0,1 0 0 0 0,0-1 0 0 0,0 0 0 0 0,0 0 0 0 0,0-1 0 0 0,0 0 0 0 0,0-1 0 0 0,-1 0 0 0 0,1 0 1 0 0,0-1-1 0 0,0 0 0 0 0,-1-1 0 0 0,1 0 0 0 0,-1 0 0 0 0,0-1 0 0 0,0 0 0 0 0,6-3-40 0 0,119-97 639 0 0,-122 94-719 0 0,-1-1 1 0 0,0 0-1 0 0,0-1 0 0 0,-2 0 0 0 0,1 0 1 0 0,-1-1-1 0 0,-1 0 0 0 0,0-1 0 0 0,-1 1 1 0 0,0-1-1 0 0,-2 0 0 0 0,1-1 0 0 0,-2 1 1 0 0,0-1-1 0 0,0 0 0 0 0,-1 0 0 0 0,-1 0 1 0 0,-1 0-1 0 0,0 0 0 0 0,-2-7 80 0 0,1 18-60 0 0,-1 1-1 0 0,0-1 0 0 0,-1 1 1 0 0,1 0-1 0 0,-1 0 1 0 0,1 0-1 0 0,-1 0 0 0 0,0 0 1 0 0,0 0-1 0 0,0 1 1 0 0,0-1-1 0 0,-1 1 0 0 0,1 0 1 0 0,-1 0-1 0 0,1 1 1 0 0,-1-1-1 0 0,0 1 0 0 0,1-1 1 0 0,-1 1-1 0 0,0 0 1 0 0,0 0-1 0 0,0 1 0 0 0,0-1 1 0 0,0 1-1 0 0,0 0 1 0 0,0 0-1 0 0,0 1 0 0 0,0-1 1 0 0,0 1-1 0 0,0-1 1 0 0,0 1-1 0 0,1 1 1 0 0,-1-1-1 0 0,0 0 0 0 0,0 1 1 0 0,1 0-1 0 0,-1 0 1 0 0,1 0-1 0 0,-3 2 61 0 0,-1-2-8 0 0,-1 1-1 0 0,1 0 1 0 0,0 1-1 0 0,1 0 1 0 0,-1 0 0 0 0,0 0-1 0 0,1 1 1 0 0,0 0-1 0 0,0 0 1 0 0,1 0 0 0 0,-1 1-1 0 0,1 0 1 0 0,0 0-1 0 0,1 0 1 0 0,-1 0 0 0 0,1 1-1 0 0,1 0 1 0 0,-1 0-1 0 0,1 0 1 0 0,0 0 0 0 0,1 1-1 0 0,0-1 1 0 0,0 1-1 0 0,0-1 1 0 0,1 1 0 0 0,0 0-1 0 0,1 7 9 0 0,4-9 41 0 0,1-1-1 0 0,0 1 0 0 0,0-1 0 0 0,0 0 1 0 0,1-1-1 0 0,-1 1 0 0 0,1-1 1 0 0,0 0-1 0 0,1 0 0 0 0,-1-1 0 0 0,1 0 1 0 0,-1 0-1 0 0,1-1 0 0 0,0 1 1 0 0,0-1-1 0 0,0-1 0 0 0,0 0 0 0 0,0 0 1 0 0,1 0-1 0 0,0-1-40 0 0,-4 1 5 0 0,99 12 110 0 0,-81-12 39 0 0,0 1 0 0 0,0 1-1 0 0,-1 0 1 0 0,1 2 0 0 0,-1 1 0 0 0,0 0 0 0 0,0 2 0 0 0,7 3-154 0 0,-24-7 61 0 0,0 0 0 0 0,1-1 0 0 0,-2 1 0 0 0,1 0 0 0 0,0 1 0 0 0,-1-1 0 0 0,0 1 0 0 0,0-1 0 0 0,0 1 0 0 0,-1 0 0 0 0,1 0-1 0 0,-1 0 1 0 0,0 1 0 0 0,-1-1 0 0 0,1 0 0 0 0,-1 1 0 0 0,0-1 0 0 0,-1 1 0 0 0,1-1 0 0 0,-1 1 0 0 0,0-1 0 0 0,0 1 0 0 0,-1-1 0 0 0,0 1 0 0 0,0-1 0 0 0,0 1 0 0 0,0-1 0 0 0,-1 0 0 0 0,0 1 0 0 0,0-1 0 0 0,-1 0 0 0 0,1 0 0 0 0,-1 0-61 0 0,-2 49-610 0 0,33-35-2607 0 0,-4-15-4121 0 0,-16-3 758 0 0</inkml:trace>
  <inkml:trace contextRef="#ctx0" brushRef="#br0" timeOffset="28908.349">21814 623 0 0 0,'0'0'680'0'0,"0"0"408"0"0,0 0 55 0 0,0 0-121 0 0,0 0-226 0 0,0 0-188 0 0,0 0-108 0 0,0 0-72 0 0,-8-19 5468 0 0,-8-29-2190 0 0,10 27-2719 0 0,6 18-925 0 0,0 1 1 0 0,0 0-1 0 0,0 0 0 0 0,-1 0 1 0 0,1 0-1 0 0,-1 0 0 0 0,1-1 1 0 0,-1 1-1 0 0,0 0 1 0 0,0 0-1 0 0,1 1 0 0 0,-2-1 1 0 0,1 0-1 0 0,0 0 0 0 0,0 0 1 0 0,0 1-1 0 0,-1-1 0 0 0,1 0 1 0 0,-1 1-1 0 0,1-1 0 0 0,-1 1 1 0 0,0 0-1 0 0,0 0 0 0 0,0-1 1 0 0,1 1-1 0 0,-1 0 0 0 0,0 0-62 0 0,-17-10 352 0 0,-37 0-198 0 0,53 11-222 0 0,1 0 0 0 0,-1 0 1 0 0,0 1-1 0 0,1-1 0 0 0,-1 1 0 0 0,0-1 1 0 0,1 1-1 0 0,-1 0 0 0 0,1 0 0 0 0,-1 0 1 0 0,1 0-1 0 0,-1 0 0 0 0,1 1 0 0 0,0-1 1 0 0,0 1-1 0 0,0-1 0 0 0,0 1 0 0 0,0 0 1 0 0,0 0-1 0 0,0 0 0 0 0,0 0 0 0 0,1 0 1 0 0,-1 0-1 0 0,1 1 0 0 0,-1-1 1 0 0,1 0-1 0 0,0 1 0 0 0,0-1 0 0 0,0 3 68 0 0,10 1-7501 0 0,-8-6 6339 0 0,5 1-7253 0 0</inkml:trace>
  <inkml:trace contextRef="#ctx0" brushRef="#br0" timeOffset="46699.806">1247 2685 15275 0 0,'0'0'702'0'0,"0"0"-226"0"0,0 0-117 0 0,0 0 106 0 0,0 0 182 0 0,0 0 126 0 0,0 0-14 0 0,0 0-155 0 0,0 0-225 0 0,0 0-219 0 0,0 0-195 0 0,-4-2-227 0 0,-12-6-246 0 0,12 6-286 0 0,4 2-300 0 0,13 7-8576 0 0,-11-2 1434 0 0</inkml:trace>
  <inkml:trace contextRef="#ctx0" brushRef="#br0" timeOffset="51884.615">7042 2397 4289 0 0,'0'0'1355'0'0,"0"0"-91"0"0,0 0-38 0 0,0 0 26 0 0,0 0 64 0 0,0 0-11 0 0,0 0-76 0 0,0 0-135 0 0,0 0-185 0 0,0 0-165 0 0,0 0-127 0 0,-32 18-121 0 0,-103 55-112 0 0,131-72-361 0 0,0 1 1 0 0,1 0 0 0 0,-1 0-1 0 0,0 0 1 0 0,1 0 0 0 0,-1 1-1 0 0,1 0 1 0 0,0 0 0 0 0,-1 0-1 0 0,1 0 1 0 0,1 0 0 0 0,-1 0-1 0 0,0 1 1 0 0,1-1 0 0 0,0 1-1 0 0,0 0 1 0 0,0 0 0 0 0,0 0-24 0 0,-3 9 70 0 0,-2-2-45 0 0,2 0-1 0 0,0 0 1 0 0,0 1 0 0 0,1 0 0 0 0,1 0-1 0 0,0 0 1 0 0,0 1 0 0 0,1-1-1 0 0,1 0 1 0 0,0 1 0 0 0,1 6-25 0 0,0-17 5 0 0,0 0 0 0 0,1-1-1 0 0,-1 1 1 0 0,0 0 0 0 0,1-1 0 0 0,-1 1 0 0 0,1 0 0 0 0,0-1 0 0 0,0 1-1 0 0,0-1 1 0 0,-1 1 0 0 0,1-1 0 0 0,1 1 0 0 0,-1-1 0 0 0,0 0-1 0 0,0 1 1 0 0,0-1 0 0 0,1 0 0 0 0,-1 0 0 0 0,1 0 0 0 0,-1 0 0 0 0,1 0-1 0 0,-1 0 1 0 0,1 0 0 0 0,-1-1 0 0 0,1 1 0 0 0,0 0 0 0 0,-1-1-1 0 0,1 0 1 0 0,0 1 0 0 0,0-1 0 0 0,-1 0 0 0 0,1 0 0 0 0,0 0-1 0 0,0 0 1 0 0,-1 0 0 0 0,1 0 0 0 0,0 0 0 0 0,0-1-5 0 0,67-21 632 0 0,139-139-171 0 0,-188 141-470 0 0,81-56-123 0 0,-97 76 122 0 0,-1 0-1 0 0,0 0 0 0 0,0 0 1 0 0,0 1-1 0 0,0-1 0 0 0,0 1 1 0 0,0 0-1 0 0,0-1 0 0 0,0 2 0 0 0,-1-1 1 0 0,1 0-1 0 0,0 0 0 0 0,0 1 1 0 0,-1-1-1 0 0,1 1 0 0 0,-1 0 1 0 0,1 0-1 0 0,-1 0 0 0 0,0 0 0 0 0,0 0 1 0 0,0 1-1 0 0,0-1 0 0 0,0 1 1 0 0,0-1-1 0 0,-1 1 0 0 0,1 0 1 0 0,-1-1-1 0 0,0 1 0 0 0,0 0 0 0 0,0 0 1 0 0,0 0-1 0 0,0 0 0 0 0,-1 0 1 0 0,1 0-1 0 0,-1 0 0 0 0,0 0 1 0 0,0 0-1 0 0,0 0 0 0 0,0 0 0 0 0,0 0 1 0 0,-1 0-1 0 0,0 1 11 0 0,3 5 25 0 0,-2-3-23 0 0,0 0 1 0 0,1 0-1 0 0,0 0 0 0 0,0 0 0 0 0,0 0 0 0 0,1 0 0 0 0,-1 0 0 0 0,1-1 0 0 0,1 1 0 0 0,-1-1 0 0 0,1 1 1 0 0,0-1-1 0 0,1 0 0 0 0,-1 0 0 0 0,1 0 0 0 0,0-1 0 0 0,0 1 0 0 0,0-1 0 0 0,0 0 0 0 0,1 0 0 0 0,0 0 0 0 0,0-1 1 0 0,0 0-1 0 0,0 0 0 0 0,1 0 0 0 0,-1 0 0 0 0,1-1 0 0 0,5 2-2 0 0,-5-4 26 0 0,1 0 0 0 0,0 0 0 0 0,0 0 0 0 0,0-1-1 0 0,-1 0 1 0 0,1 0 0 0 0,0 0 0 0 0,-1-1 0 0 0,1 0 0 0 0,-1 0 0 0 0,0-1 0 0 0,0 0-1 0 0,0 0 1 0 0,0-1 0 0 0,1 0-26 0 0,20-17 132 0 0,-1-2 0 0 0,0-1-1 0 0,-2-1 1 0 0,-1-1 0 0 0,-1-1 0 0 0,-1-1-1 0 0,-2-1 1 0 0,-1 0 0 0 0,14-30-132 0 0,-6-6-5 0 0,-2-1 0 0 0,-3-1 0 0 0,-4-1 0 0 0,-2-1 0 0 0,-3 0 0 0 0,-3 0-1 0 0,-4-1 1 0 0,-2 0 0 0 0,-6-62 5 0 0,3 119 7 0 0,1 5 26 0 0,-1 0 0 0 0,1 1 0 0 0,-2-1-1 0 0,1 0 1 0 0,-1 1 0 0 0,0-1 0 0 0,-1 0-1 0 0,1 1 1 0 0,-2-1 0 0 0,1 1 0 0 0,-1 0-1 0 0,0 0 1 0 0,0 0 0 0 0,-1 0-33 0 0,2 6-9 0 0,1 1 0 0 0,0 0 0 0 0,-1 0 0 0 0,1 0 0 0 0,0 0 0 0 0,0 1 0 0 0,-1-1 0 0 0,1 0 0 0 0,0 1 0 0 0,0-1 0 0 0,0 0 0 0 0,-1 1 0 0 0,1-1 0 0 0,0 1 0 0 0,0 0 0 0 0,0-1 0 0 0,0 1 0 0 0,0 0 0 0 0,0 0 0 0 0,0 0 1 0 0,0 0-1 0 0,0-1 0 0 0,1 1 0 0 0,-1 0 0 0 0,0 0 0 0 0,0 1 0 0 0,1-1 0 0 0,-1 0 0 0 0,1 0 0 0 0,-1 0 0 0 0,1 0 0 0 0,-1 1 0 0 0,1-1 0 0 0,0 0 0 0 0,0 0 0 0 0,-1 1 0 0 0,1-1 0 0 0,0 0 0 0 0,0 0 0 0 0,0 1 0 0 0,1-1 0 0 0,-1 0 0 0 0,0 0 0 0 0,0 1 0 0 0,1-1 9 0 0,-3 5-3 0 0,-5 25-1 0 0,2 1 0 0 0,1-1 0 0 0,2 1 0 0 0,0 0 0 0 0,3 0 0 0 0,1 8 4 0 0,-1 28-4 0 0,4 31 41 0 0,4-1 1 0 0,22 93-38 0 0,-4-21 32 0 0,-19-118-75 0 0,4 97-824 0 0,-13-148 773 0 0,1 1 0 0 0,-1 0 0 0 0,0-1 0 0 0,0 1 0 0 0,0-1-1 0 0,0 0 1 0 0,0 1 0 0 0,0-1 0 0 0,0 0 0 0 0,0 1 0 0 0,0-1 0 0 0,-1 0-1 0 0,1 0 1 0 0,-1 0 0 0 0,1 0 0 0 0,-1 0 0 0 0,1 0 0 0 0,-1-1 0 0 0,1 1-1 0 0,-1 0 1 0 0,1-1 0 0 0,-1 1 0 0 0,0-1 0 0 0,1 0 0 0 0,-1 0 0 0 0,0 1-1 0 0,0-1 1 0 0,1 0 0 0 0,-1 0 0 0 0,0-1 94 0 0,-57-1-6215 0 0,23-14-1233 0 0,24 11 4155 0 0</inkml:trace>
  <inkml:trace contextRef="#ctx0" brushRef="#br0" timeOffset="52128.008">7377 2165 7866 0 0,'0'0'963'0'0,"0"0"-349"0"0,0 0-55 0 0,0 0 260 0 0,0 0 241 0 0,0 0 88 0 0,0 0-69 0 0,0 0-157 0 0,36-6-137 0 0,111-19-114 0 0,168-28 2119 0 0,-66 23-3502 0 0,-142 27-8533 0 0,-86 3-74 0 0</inkml:trace>
  <inkml:trace contextRef="#ctx0" brushRef="#br0" timeOffset="53715.212">8511 2692 2072 0 0,'0'0'271'0'0,"0"0"19"0"0,0 0 240 0 0,0 0 177 0 0,0 0 91 0 0,0 0 69 0 0,0 0 82 0 0,0 0 103 0 0,0 0 83 0 0,0 0 21 0 0,0 0-73 0 0,0 0-113 0 0,32-14-115 0 0,98-43-104 0 0,-120 53-553 0 0,0 0 1 0 0,-1-1 0 0 0,0 0-1 0 0,0 0 1 0 0,0-1 0 0 0,0-1-1 0 0,-1 1 1 0 0,0-1 0 0 0,-1-1-1 0 0,3-2-198 0 0,10-11 365 0 0,-15 16-288 0 0,27-24 184 0 0,-2 0 0 0 0,-1-2 1 0 0,-1-2-1 0 0,-2 0 0 0 0,-1-2 0 0 0,9-20-261 0 0,-29 47-41 0 0,-2 1-1 0 0,1-2 1 0 0,-1 1-1 0 0,0 0 0 0 0,-1-1 1 0 0,0 1-1 0 0,0-1 1 0 0,-1 1-1 0 0,0-1 1 0 0,-1 0-1 0 0,0 0 1 0 0,0 1-1 0 0,-1-1 1 0 0,0 0-1 0 0,0 0 42 0 0,-2 7-61 0 0,1 0 0 0 0,-1 0-1 0 0,1 0 1 0 0,-1 1 0 0 0,1-1-1 0 0,-1 1 1 0 0,0-1 0 0 0,0 1 0 0 0,0 0-1 0 0,0 0 1 0 0,0 0 0 0 0,0 1-1 0 0,0-1 1 0 0,0 1 0 0 0,0 0-1 0 0,0-1 1 0 0,0 2 0 0 0,0-1 0 0 0,0 0-1 0 0,0 0 1 0 0,-1 1 0 0 0,1 0-1 0 0,0-1 1 0 0,0 1 0 0 0,1 0-1 0 0,-1 1 1 0 0,0-1 0 0 0,0 0-1 0 0,1 1 1 0 0,-1 0 0 0 0,-2 1 61 0 0,-1 0-41 0 0,0 1 1 0 0,0 0 0 0 0,1 0-1 0 0,-1 0 1 0 0,1 0-1 0 0,0 1 1 0 0,1 0-1 0 0,-1 0 1 0 0,1 0-1 0 0,0 0 1 0 0,0 1-1 0 0,0 0 1 0 0,1-1 0 0 0,0 1-1 0 0,0 1 1 0 0,0-1-1 0 0,1 0 1 0 0,0 1-1 0 0,0-1 1 0 0,1 1-1 0 0,0 0 1 0 0,0-1-1 0 0,0 1 1 0 0,1 3 40 0 0,2-6 35 0 0,0-1-1 0 0,0 0 1 0 0,1 0-1 0 0,-1 0 1 0 0,1 0 0 0 0,0 0-1 0 0,0-1 1 0 0,0 1 0 0 0,0-1-1 0 0,0 0 1 0 0,1 0-1 0 0,-1 0 1 0 0,0 0 0 0 0,1 0-1 0 0,0-1 1 0 0,-1 1-1 0 0,1-1 1 0 0,0 0 0 0 0,0-1-1 0 0,0 1 1 0 0,-1 0 0 0 0,1-1-1 0 0,0 0 1 0 0,2 0-35 0 0,5 2 67 0 0,148 2 1306 0 0,-157-3-1349 0 0,-1 0 0 0 0,1 0-1 0 0,-1 0 1 0 0,1 1 0 0 0,-1-1 0 0 0,0 1 0 0 0,0-1-1 0 0,0 1 1 0 0,0-1 0 0 0,0 1 0 0 0,0 0-1 0 0,0-1 1 0 0,0 1 0 0 0,0 0 0 0 0,-1 0 0 0 0,1 0-1 0 0,-1-1 1 0 0,1 1 0 0 0,-1 0 0 0 0,0 0-1 0 0,0 0 1 0 0,0 0 0 0 0,0 0 0 0 0,0 0-1 0 0,0 0 1 0 0,-1 0 0 0 0,1-1 0 0 0,0 1 0 0 0,-1 1-24 0 0,0 5 84 0 0,-23 106 49 0 0,25-110-148 0 0,-1 0 0 0 0,0 0 1 0 0,1 0-1 0 0,0 0 0 0 0,0 0 0 0 0,0 0 1 0 0,0 0-1 0 0,0-1 0 0 0,1 1 0 0 0,0 0 0 0 0,0-1 1 0 0,0 1-1 0 0,0-1 0 0 0,1 0 0 0 0,-1 0 1 0 0,1 0-1 0 0,-1 0 0 0 0,1 0 0 0 0,0 0 1 0 0,0-1-1 0 0,1 0 0 0 0,-1 1 0 0 0,0-1 0 0 0,1 0 1 0 0,0-1-1 0 0,-1 1 15 0 0,8 4 32 0 0,-1-1 1 0 0,1 0-1 0 0,-1 0 0 0 0,1-1 0 0 0,1-1 1 0 0,-1 0-1 0 0,0-1 0 0 0,1 0 1 0 0,0 0-1 0 0,-1-1 0 0 0,1-1 0 0 0,0 0 1 0 0,-1 0-1 0 0,12-3-32 0 0,52-26 291 0 0,-53 16-150 0 0,0 0-1 0 0,-1-1 1 0 0,0-1 0 0 0,-2-1 0 0 0,0-1-1 0 0,0-1 1 0 0,-2-1 0 0 0,0 0 0 0 0,0-2-141 0 0,53-97 366 0 0,-63 30-360 0 0,-9 85-45 0 0,0 1 0 0 0,0 0-1 0 0,0-1 1 0 0,0 1 0 0 0,0 0 0 0 0,-1 0 0 0 0,1 0 0 0 0,-1 1 0 0 0,1-1 0 0 0,-1 1 0 0 0,1-1 0 0 0,-1 1-1 0 0,0 0 1 0 0,0 0 0 0 0,0 0 0 0 0,0 0 0 0 0,0 0 0 0 0,0 1 0 0 0,0-1 0 0 0,0 1 0 0 0,0 0 0 0 0,0 0 0 0 0,0 0-1 0 0,0 0 1 0 0,0 1 0 0 0,0-1 0 0 0,0 1 0 0 0,0 0 0 0 0,0 0 0 0 0,0 0 0 0 0,0 0 0 0 0,1 0 0 0 0,-1 1-1 0 0,0-1 1 0 0,1 1 0 0 0,-1 0 0 0 0,1 0 0 0 0,0-1 0 0 0,-1 2 0 0 0,1-1 0 0 0,-1 1 39 0 0,-6 5-95 0 0,1 0 1 0 0,-1 1-1 0 0,1 1 0 0 0,1-1 1 0 0,-1 1-1 0 0,2 0 0 0 0,-1 1 1 0 0,2-1-1 0 0,-1 1 1 0 0,2 1-1 0 0,-1-1 0 0 0,1 0 1 0 0,1 1-1 0 0,0 0 0 0 0,1 0 1 0 0,0 0-1 0 0,1 0 1 0 0,0 0-1 0 0,1 1 0 0 0,0-1 1 0 0,2 10 94 0 0,0-17 39 0 0,0 1-1 0 0,0-1 1 0 0,0 0 0 0 0,0 0 0 0 0,1 0 0 0 0,0 0 0 0 0,0-1 0 0 0,0 1 0 0 0,1-1 0 0 0,0 0 0 0 0,-1 0 0 0 0,1 0 0 0 0,1 0 0 0 0,-1-1-1 0 0,0 1 1 0 0,1-1 0 0 0,0 0 0 0 0,0-1 0 0 0,0 1 0 0 0,0-1 0 0 0,0 0 0 0 0,0 0 0 0 0,1-1 0 0 0,-1 1 0 0 0,1-1 0 0 0,-1 0-1 0 0,1-1 1 0 0,-1 1 0 0 0,1-1 0 0 0,-1 0 0 0 0,1-1 0 0 0,-1 1 0 0 0,6-2-39 0 0,1 2 108 0 0,0-1 1 0 0,0 0 0 0 0,1-1-1 0 0,-1-1 1 0 0,0 1-1 0 0,-1-2 1 0 0,1 0-1 0 0,0 0 1 0 0,-1-1 0 0 0,11-6-109 0 0,72-46 344 0 0,-66 38-323 0 0,1 1 0 0 0,1 1 0 0 0,1 2-1 0 0,0 1 1 0 0,0 1 0 0 0,31-7-21 0 0,-61 19-3 0 0,0 1-1 0 0,0-1 1 0 0,0 1-1 0 0,0-1 1 0 0,1 0 0 0 0,-1 1-1 0 0,0 0 1 0 0,0-1 0 0 0,0 1-1 0 0,0 0 1 0 0,0 0-1 0 0,1-1 1 0 0,-1 1 0 0 0,0 0-1 0 0,0 0 1 0 0,0 0 0 0 0,1 0-1 0 0,-1 1 1 0 0,0-1-1 0 0,0 0 1 0 0,0 0 0 0 0,1 1-1 0 0,-1-1 1 0 0,0 1 0 0 0,0-1-1 0 0,0 1 1 0 0,0-1 0 0 0,0 1-1 0 0,0 0 1 0 0,0-1-1 0 0,0 1 1 0 0,0 0 0 0 0,-1 0-1 0 0,1 0 1 0 0,0 0 0 0 0,0 0-1 0 0,-1 0 1 0 0,1 0-1 0 0,0 0 1 0 0,-1 0 0 0 0,1 0-1 0 0,-1 0 1 0 0,1 0 0 0 0,-1 0-1 0 0,0 0 1 0 0,0 1-1 0 0,1-1 1 0 0,-1 0 0 0 0,0 0-1 0 0,0 0 1 0 0,0 1 3 0 0,-1 16 31 0 0,-1-1 0 0 0,0 0 0 0 0,-1 0 1 0 0,-1 0-1 0 0,-1 0 0 0 0,0-1 0 0 0,-1 1 0 0 0,-2 1-31 0 0,6-9-19 0 0,-1-1-1 0 0,0 1 0 0 0,-1-1 1 0 0,1 0-1 0 0,-2-1 0 0 0,1 1 1 0 0,-1-1-1 0 0,0 1 0 0 0,0-1 1 0 0,-1-1-1 0 0,0 1 0 0 0,-1-1 1 0 0,1 0-1 0 0,-1-1 0 0 0,0 1 1 0 0,0-1-1 0 0,-1-1 1 0 0,1 1-1 0 0,-7 1 20 0 0,13-5-53 0 0,0-1 0 0 0,1 0 0 0 0,-1 1 0 0 0,1-1 0 0 0,-1 0 0 0 0,0 0 0 0 0,1 0 0 0 0,-1 1 0 0 0,0-1-1 0 0,1 0 1 0 0,-1 0 0 0 0,0 0 0 0 0,1 0 0 0 0,-1 0 0 0 0,0 0 0 0 0,1-1 0 0 0,-1 1 0 0 0,0 0 0 0 0,1 0 0 0 0,-1 0 0 0 0,0-1 0 0 0,1 1 0 0 0,-1 0 0 0 0,1 0 0 0 0,-1-1 0 0 0,0 1 0 0 0,1-1 0 0 0,-1 1 0 0 0,1 0 0 0 0,-1-1 0 0 0,1 1 0 0 0,-1-1 0 0 0,1 0-1 0 0,0 1 1 0 0,-1-1 0 0 0,1 1 0 0 0,0-1 0 0 0,-1 1 0 0 0,1-1 0 0 0,0 0 0 0 0,0 1 0 0 0,-1-1 0 0 0,1 0 0 0 0,0 1 0 0 0,0-1 0 0 0,0 0 0 0 0,0 1 0 0 0,0-1 0 0 0,0 0 0 0 0,0 1 0 0 0,0-1 0 0 0,0 0 0 0 0,0 1 0 0 0,1-1 0 0 0,-1 0 0 0 0,0 1 0 0 0,0-1-1 0 0,1 0 54 0 0,16-36-2122 0 0,-12 32 2004 0 0,0-1-1 0 0,0 0 1 0 0,1 1 0 0 0,-1 0-1 0 0,1 0 1 0 0,1 1-1 0 0,-1 0 1 0 0,0 0-1 0 0,1 0 1 0 0,0 1-1 0 0,0 0 1 0 0,0 0-1 0 0,0 1 1 0 0,1 0-1 0 0,-1 0 1 0 0,1 0-1 0 0,-1 1 1 0 0,8 0 118 0 0,162 30 3163 0 0,-157-28-2708 0 0,0-1-1 0 0,1-1 1 0 0,-1-1 0 0 0,0-1-1 0 0,0-1 1 0 0,-1 0-1 0 0,1-2-454 0 0,8-1 118 0 0,0-3 1 0 0,0 0-1 0 0,-1-1 0 0 0,0-2 0 0 0,-1-1 0 0 0,0-1 0 0 0,-1-1 1 0 0,-1-1-1 0 0,-1-1 0 0 0,0-1 0 0 0,-2-1 0 0 0,0-1 0 0 0,-1-1 1 0 0,-1-1-1 0 0,-1 0 0 0 0,-2-2 0 0 0,0 0 0 0 0,-1 0 0 0 0,-2-2 1 0 0,7-17-119 0 0,-10 11-277 0 0,-1 0 0 0 0,-2-1 1 0 0,-2 0-1 0 0,0 0 1 0 0,-3 0-1 0 0,-1 0 1 0 0,-1 0-1 0 0,-4-25 277 0 0,2 47-9 0 0,0 1 0 0 0,-1 0-1 0 0,0 0 1 0 0,0 0 0 0 0,-1 0 0 0 0,-1 0-1 0 0,0 1 1 0 0,-1 0 0 0 0,1 0 0 0 0,-2 0-1 0 0,0 1 1 0 0,0 0 0 0 0,-6-6 9 0 0,10 13 4 0 0,0 0 0 0 0,0 0 0 0 0,0 0 0 0 0,0 1 0 0 0,-1-1 0 0 0,1 1 0 0 0,0 0 0 0 0,-1 0 0 0 0,1 0 0 0 0,-1 0 0 0 0,1 0 0 0 0,-1 1 0 0 0,1 0 0 0 0,-1 0 0 0 0,0 0 0 0 0,1 0 0 0 0,-1 0 0 0 0,1 1 0 0 0,-1 0 0 0 0,1-1 0 0 0,-1 1 0 0 0,1 1 0 0 0,-1-1 0 0 0,1 0 0 0 0,0 1 0 0 0,0 0 0 0 0,0-1 0 0 0,0 1 0 0 0,0 0 0 0 0,0 1 0 0 0,0-1 0 0 0,1 1 0 0 0,-1-1 0 0 0,1 1 0 0 0,0 0 0 0 0,-1-1 0 0 0,1 1 0 0 0,1 0 0 0 0,-1 1 0 0 0,0-1 0 0 0,1 0 0 0 0,-1 0 0 0 0,1 1 0 0 0,0-1 0 0 0,0 1 0 0 0,1-1 0 0 0,-1 1 0 0 0,1-1 0 0 0,-1 2-4 0 0,-2 22 160 0 0,0 0 0 0 0,1 0 0 0 0,2 1 0 0 0,1-1 0 0 0,1 0 0 0 0,1 1 0 0 0,2-2 0 0 0,1 1 0 0 0,0 0 0 0 0,2-1 0 0 0,1 0 0 0 0,4 4-160 0 0,115 253 671 0 0,-128-282-671 0 0,10 16 3 0 0,-2 0 0 0 0,0 1 0 0 0,-1 0 0 0 0,-1 0 0 0 0,-1 1 0 0 0,-1 0 0 0 0,0 0 0 0 0,-1 0 0 0 0,-1 11-3 0 0,-3-28-67 0 0,-1-1 0 0 0,0 0 0 0 0,0 0 0 0 0,0-1 0 0 0,0 1 0 0 0,0 0 0 0 0,0-1 0 0 0,0 1 0 0 0,0-1 0 0 0,0 1 0 0 0,0-1 0 0 0,0 0 0 0 0,0 0 0 0 0,0 0 0 0 0,0 0 0 0 0,0 0 0 0 0,-1-1 0 0 0,1 1 0 0 0,0-1 0 0 0,0 1 0 0 0,0-1 0 0 0,0 0 0 0 0,0 1 0 0 0,0-2 67 0 0,-81-63-8504 0 0,48 32 1732 0 0,23 22 3681 0 0</inkml:trace>
  <inkml:trace contextRef="#ctx0" brushRef="#br0" timeOffset="53962.844">10474 2040 4409 0 0,'0'0'1427'0'0,"0"0"-136"0"0,0 0-79 0 0,0 0 110 0 0,0 0 139 0 0,0 0 52 0 0,0 0-64 0 0,0 0-196 0 0,0 0-213 0 0,0 0-212 0 0,0 0-207 0 0,0 0-116 0 0,0 0-60 0 0,31 0-26 0 0,100 1-7 0 0,169-6 1526 0 0,-111-19-2038 0 0,-65 1-3783 0 0,-87 16-1615 0 0,-10 3-5478 0 0</inkml:trace>
  <inkml:trace contextRef="#ctx0" brushRef="#br0" timeOffset="48715.278">1987 2732 0 0 0,'0'0'536'0'0,"0"0"227"0"0,9 6 74 0 0,30 16 49 0 0,24-16 3643 0 0,-51-9-4154 0 0,0 0 1 0 0,-1-1-1 0 0,1 0 0 0 0,-1-1 1 0 0,0 0-1 0 0,0 0 1 0 0,-1-2-1 0 0,1 1 0 0 0,-1-1 1 0 0,-1 0-1 0 0,1-1 0 0 0,-2 0 1 0 0,8-9-376 0 0,-2 5 241 0 0,55-56 457 0 0,-2-3 1 0 0,-4-3-1 0 0,22-37-698 0 0,-67 86 98 0 0,197-277 782 0 0,-84 123-528 0 0,-131 177-354 0 0,0 1-1 0 0,1 0 1 0 0,-1 0 0 0 0,1 0 0 0 0,-1 0 0 0 0,1 0 0 0 0,0 0-1 0 0,0 0 1 0 0,-1 0 0 0 0,1 0 0 0 0,0 0 0 0 0,0 0 0 0 0,0 1-1 0 0,0-1 1 0 0,0 0 0 0 0,0 1 0 0 0,0-1 0 0 0,0 0 0 0 0,0 1-1 0 0,0-1 1 0 0,0 1 0 0 0,1 0 0 0 0,-1-1 0 0 0,0 1 0 0 0,0 0-1 0 0,0 0 1 0 0,1-1 0 0 0,-1 1 0 0 0,0 0 0 0 0,0 0 0 0 0,0 1-1 0 0,1-1 1 0 0,-1 0 0 0 0,0 0 0 0 0,0 1 0 0 0,0-1 0 0 0,1 0-1 0 0,-1 1 1 0 0,0-1 0 0 0,0 1 0 0 0,0-1 0 0 0,0 1 0 0 0,0 0-1 0 0,0 0 1 0 0,0-1 0 0 0,0 1 0 0 0,0 0 0 0 0,-1 0 0 0 0,1 0-1 0 0,0 0 1 0 0,0 0 0 0 0,-1 0 0 0 0,1 0 0 0 0,0 0 0 0 0,-1 0-1 0 0,1 0 1 0 0,-1 0 0 0 0,0 1 0 0 0,1-1 0 0 0,-1 0 0 0 0,0 0-1 0 0,0 0 1 0 0,0 1 0 0 0,0 0 2 0 0,9 30 301 0 0,-1 0 0 0 0,-2 1 0 0 0,-1 0 0 0 0,-2 0 0 0 0,-1 1 0 0 0,-2 24-301 0 0,0-43 53 0 0,0-13-47 0 0,-11 296 746 0 0,8-274-696 0 0,-1-1 0 0 0,-2 1 0 0 0,0-1 1 0 0,-1 1-1 0 0,-2-2 0 0 0,0 1 0 0 0,-1-1 1 0 0,-2-1-1 0 0,0 0 0 0 0,-1-1 0 0 0,-4 4-56 0 0,5-6-18 0 0,-2-1 1 0 0,0-1-1 0 0,-1 0 0 0 0,0-1 0 0 0,-2 0 0 0 0,0-1 0 0 0,0-1 0 0 0,-1-1 0 0 0,0 0 0 0 0,-1-2 0 0 0,-18 8 18 0 0,31-15-179 0 0,-1-1 0 0 0,1 1 0 0 0,-1-1 0 0 0,0-1 0 0 0,0 1 0 0 0,0-1 0 0 0,0-1 0 0 0,0 1 0 0 0,0-1 0 0 0,0 0 0 0 0,0-1 0 0 0,0 0 0 0 0,0 0 0 0 0,0 0 0 0 0,0-1 1 0 0,1 0-1 0 0,-1 0 0 0 0,0-1 0 0 0,1 0 0 0 0,0 0 0 0 0,-1 0 0 0 0,1-1 0 0 0,1 0 0 0 0,-1 0 0 0 0,1 0 0 0 0,-1-1 0 0 0,1 0 0 0 0,0 0 0 0 0,1 0 0 0 0,-4-6 179 0 0,1-1-1202 0 0,0 0 1 0 0,1-1-1 0 0,1 0 1 0 0,1 0-1 0 0,-1 0 0 0 0,2 0 1 0 0,0-1-1 0 0,0 1 1 0 0,2-1-1 0 0,-1 0 0 0 0,2-10 1202 0 0,0 4-409 0 0</inkml:trace>
  <inkml:trace contextRef="#ctx0" brushRef="#br0" timeOffset="49046.823">3418 1952 7842 0 0,'0'0'2799'0'0,"0"0"-2027"0"0,0 0-613 0 0,0 0 157 0 0,0 0 315 0 0,0 0 222 0 0,0 0 102 0 0,-17 35-19 0 0,-50 110-120 0 0,46-64 86 0 0,21-65-722 0 0,0 32 74 0 0,2 0-1 0 0,2 0 1 0 0,2 0 0 0 0,8 25-254 0 0,-6-37-140 0 0,-1 0 0 0 0,-1 0 0 0 0,-2 1 1 0 0,-2 0-1 0 0,-1 0 0 0 0,-3 4 140 0 0,1-36-286 0 0,0-1 0 0 0,0 1 0 0 0,-1 0 0 0 0,1-1 0 0 0,-1 1 1 0 0,-1-1-1 0 0,1 0 0 0 0,-1 0 0 0 0,1 1 0 0 0,-1-2 0 0 0,0 1 0 0 0,-1 0 0 0 0,1-1 0 0 0,-1 1 0 0 0,1-1 0 0 0,-1 0 1 0 0,-3 2 285 0 0,-46 20-11998 0 0,46-24 11519 0 0</inkml:trace>
  <inkml:trace contextRef="#ctx0" brushRef="#br0" timeOffset="49294.242">2974 2500 7866 0 0,'0'0'992'0'0,"0"0"-1415"0"0,0 0-292 0 0,0 0 481 0 0,0 0 730 0 0,0 0 508 0 0,0 0 211 0 0,0 0 16 0 0,0 0-74 0 0,0 0-160 0 0,31-6-196 0 0,99-20-193 0 0,232-63 479 0 0,-287 74-1738 0 0,33-6-2554 0 0,-37 12-4149 0 0,-54 7 3562 0 0,-5 1 2712 0 0</inkml:trace>
  <inkml:trace contextRef="#ctx0" brushRef="#br0" timeOffset="50280.578">3902 2390 0 0 0,'0'0'899'0'0,"0"0"-426"0"0,0 0-38 0 0,0 0 140 0 0,0 0 189 0 0,0 0 108 0 0,0 0 24 0 0,0 0-2 0 0,-31 25-47 0 0,-97 76-66 0 0,65-44 489 0 0,59-53-1171 0 0,0 0-1 0 0,0 0 1 0 0,1 1 0 0 0,-1-1-1 0 0,1 1 1 0 0,1 0 0 0 0,-1 0-1 0 0,0 0 1 0 0,1 0 0 0 0,0 0-1 0 0,0 0 1 0 0,1 0 0 0 0,0 1-1 0 0,0-1 1 0 0,0 1 0 0 0,0-1 0 0 0,1 1-1 0 0,0-1 1 0 0,0 1-99 0 0,2-3 43 0 0,0-1-1 0 0,1-1 1 0 0,-1 1 0 0 0,0 0-1 0 0,1-1 1 0 0,0 1 0 0 0,-1-1-1 0 0,1 1 1 0 0,0-1 0 0 0,0 0-1 0 0,-1-1 1 0 0,1 1 0 0 0,0 0-1 0 0,0-1 1 0 0,0 1 0 0 0,0-1-1 0 0,0 0 1 0 0,0 0 0 0 0,0 0-1 0 0,0-1 1 0 0,0 1 0 0 0,0-1-1 0 0,2 0-42 0 0,20-3 347 0 0,-1-2 0 0 0,1 0-1 0 0,-1-2 1 0 0,-1 0-1 0 0,1-2 1 0 0,3-3-347 0 0,-5 3 68 0 0,-1-2 1 0 0,0 0 0 0 0,-1-2-1 0 0,-1 0 1 0 0,0-1 0 0 0,-1 0-1 0 0,-1-2 1 0 0,14-16-69 0 0,-19 25-143 0 0,-58 112 298 0 0,45-101-148 0 0,-1 1 0 0 0,0 0 0 0 0,1-1 0 0 0,0 1-1 0 0,0 0 1 0 0,0-1 0 0 0,0 1 0 0 0,1 0 0 0 0,0 0 0 0 0,-1 0 0 0 0,1 0-1 0 0,0 0 1 0 0,1-1 0 0 0,-1 1 0 0 0,1 0 0 0 0,0 0 0 0 0,0 0 0 0 0,0-1 0 0 0,0 1-1 0 0,1 0 1 0 0,-1-1 0 0 0,1 1 0 0 0,0-1 0 0 0,0 0 0 0 0,0 0 0 0 0,1 0 0 0 0,-1 0-1 0 0,1 0 1 0 0,0 0 0 0 0,-1 0 0 0 0,1-1 0 0 0,0 1 0 0 0,1-1-7 0 0,9 4 35 0 0,1-2 1 0 0,-1 0-1 0 0,1 0 0 0 0,-1-1 1 0 0,1-1-1 0 0,0 0 1 0 0,0-1-1 0 0,0 0 1 0 0,0-1-1 0 0,0-1 0 0 0,0 0 1 0 0,0-1-1 0 0,0-1 1 0 0,0 0-1 0 0,-1-1 1 0 0,1 0-1 0 0,12-6-35 0 0,-6 1 44 0 0,0 0 0 0 0,-1-2 0 0 0,0 0 0 0 0,0-1 0 0 0,-1-1 0 0 0,-1-1 0 0 0,0 0 0 0 0,-1-1 1 0 0,-1-1-1 0 0,0-1 0 0 0,2-3-44 0 0,-8 8-53 0 0,-1 0 1 0 0,-1-1 0 0 0,1 1 0 0 0,-2-1 0 0 0,0-1-1 0 0,0 1 1 0 0,-2-1 0 0 0,1 0 0 0 0,-2 0 0 0 0,0-1-1 0 0,-1 1 1 0 0,0 0 0 0 0,-1-1 0 0 0,0-6 52 0 0,-2 18-29 0 0,0-1 0 0 0,-1 1 0 0 0,1-1 0 0 0,-1 1 0 0 0,1-1 0 0 0,-1 1 0 0 0,0 0 0 0 0,0 0 0 0 0,-1 0 0 0 0,1 0 0 0 0,0 0 0 0 0,-1 0 0 0 0,0 1 0 0 0,0-1 0 0 0,0 1 0 0 0,0 0 1 0 0,0 0-1 0 0,0 0 0 0 0,0 0 0 0 0,-1 1 0 0 0,1-1 0 0 0,-1 1 0 0 0,1 0 0 0 0,-1 0 0 0 0,0 0 0 0 0,1 0 0 0 0,-1 1 0 0 0,0-1 0 0 0,0 1 0 0 0,1 0 0 0 0,-1 0 0 0 0,0 0 0 0 0,0 1 0 0 0,1-1 0 0 0,-1 1 0 0 0,0 0 0 0 0,1 0 0 0 0,-1 1 0 0 0,1-1 1 0 0,-1 0-1 0 0,1 1 0 0 0,0 0 0 0 0,-1 0 0 0 0,1 0 0 0 0,0 0 0 0 0,0 1 0 0 0,1-1 0 0 0,-1 1 0 0 0,0 0 29 0 0,-2 1-75 0 0,0 1 0 0 0,0-1 1 0 0,0 1-1 0 0,0 0 0 0 0,1 1 0 0 0,0-1 0 0 0,0 1 1 0 0,0 0-1 0 0,1 0 0 0 0,0 0 0 0 0,0 0 1 0 0,0 0-1 0 0,1 1 0 0 0,0-1 0 0 0,1 1 1 0 0,-1 2 74 0 0,2-7 5 0 0,1 1 0 0 0,0 0 0 0 0,0-1 1 0 0,0 1-1 0 0,0 0 0 0 0,0-1 1 0 0,1 0-1 0 0,-1 1 0 0 0,1-1 0 0 0,0 0 1 0 0,-1 0-1 0 0,1 1 0 0 0,0-1 0 0 0,0-1 1 0 0,0 1-1 0 0,1 0 0 0 0,-1 0 1 0 0,0-1-1 0 0,1 0 0 0 0,-1 1 0 0 0,1-1 1 0 0,-1 0-1 0 0,1 0 0 0 0,-1 0 1 0 0,1 0-1 0 0,0-1 0 0 0,0 1 0 0 0,-1-1 1 0 0,1 0-1 0 0,0 0 0 0 0,0 0 0 0 0,0 0 1 0 0,-1 0-1 0 0,1 0 0 0 0,0-1-5 0 0,9 3 16 0 0,189-1 391 0 0,-92-6-257 0 0,-107 5-142 0 0,1 0 0 0 0,0 1 0 0 0,-1-1 0 0 0,1 0 0 0 0,-1 1 0 0 0,1 0 0 0 0,-1-1 0 0 0,1 1 0 0 0,-1 0 0 0 0,1 1 0 0 0,-1-1 0 0 0,0 0 0 0 0,1 0 0 0 0,-1 1-1 0 0,0 0 1 0 0,0-1 0 0 0,0 1 0 0 0,0 0 0 0 0,-1 0 0 0 0,1 0 0 0 0,0 0 0 0 0,-1 0 0 0 0,1 0 0 0 0,-1 1 0 0 0,0-1 0 0 0,0 0 0 0 0,0 1 0 0 0,0-1 0 0 0,0 1 0 0 0,-1-1 0 0 0,1 3-8 0 0,3 84 311 0 0,-15-23 338 0 0,52-66 289 0 0,-24-10-805 0 0,-1-1 1 0 0,0 0-1 0 0,0-2 1 0 0,-1 1 0 0 0,-1-2-1 0 0,0 0 1 0 0,-1-1-1 0 0,0 0 1 0 0,0-2-134 0 0,7-6 134 0 0,6-6-119 0 0,-1 0 1 0 0,-1-2-1 0 0,-2 0 1 0 0,-1-1-1 0 0,-2-2 0 0 0,0 0 1 0 0,-3-1-1 0 0,-1 0 1 0 0,-2-1-1 0 0,-1-1 1 0 0,-2 0-1 0 0,-1-1 0 0 0,-2 0 1 0 0,2-34-16 0 0,-9 60-35 0 0,1-1 33 0 0,0 1 1 0 0,-1-1-1 0 0,0 0 1 0 0,-1 1 0 0 0,0-1-1 0 0,-1 0 1 0 0,0 1-1 0 0,-1 0 1 0 0,-1-1 0 0 0,0 1-1 0 0,0 1 1 0 0,-2-1 0 0 0,0-1 1 0 0,6 12 1 0 0,-1 0 0 0 0,1 0 0 0 0,-1 0 1 0 0,0 0-1 0 0,1 0 0 0 0,-1 0 0 0 0,0 0 1 0 0,0 0-1 0 0,0 0 0 0 0,0 1 1 0 0,0-1-1 0 0,0 0 0 0 0,0 0 0 0 0,0 1 1 0 0,0-1-1 0 0,0 1 0 0 0,0-1 0 0 0,0 1 1 0 0,0-1-1 0 0,0 1 0 0 0,-1 0 1 0 0,1 0-1 0 0,0-1 0 0 0,0 1 0 0 0,0 0 1 0 0,-1 0-1 0 0,1 0 0 0 0,0 0 0 0 0,0 0 1 0 0,0 1-1 0 0,-1-1 0 0 0,1 0 1 0 0,0 0-1 0 0,0 1 0 0 0,0-1 0 0 0,0 1 1 0 0,0-1-1 0 0,0 1 0 0 0,0-1 0 0 0,0 1 1 0 0,0 0-1 0 0,0 0 0 0 0,0-1 1 0 0,0 1-1 0 0,0 0 0 0 0,0 0 0 0 0,0 0 1 0 0,1 0-1 0 0,-1 0 0 0 0,0 0 0 0 0,1 0 1 0 0,-1 0-1 0 0,1 0 0 0 0,-1 0 1 0 0,1 1-2 0 0,-29 65 34 0 0,19-24 267 0 0,2 0 0 0 0,2 1 0 0 0,2 0 0 0 0,1 0 0 0 0,4 40-301 0 0,-1-75 24 0 0,2 27 95 0 0,2 0 0 0 0,2-1 0 0 0,1 1 0 0 0,1-1 0 0 0,2-1 0 0 0,2 0 0 0 0,1 0 0 0 0,5 6-119 0 0,-9-17 17 0 0,1 0-1 0 0,1-1 0 0 0,1-1 0 0 0,1 1 0 0 0,1-2 0 0 0,1 0 0 0 0,1-1 1 0 0,1 0-1 0 0,0-2 0 0 0,2 2-16 0 0,-19-20-25 0 0,0 1-1 0 0,0 0 1 0 0,0-1 0 0 0,0 1 0 0 0,0 0-1 0 0,1 0 1 0 0,-1-1 0 0 0,0 1 0 0 0,0 0-1 0 0,0-1 1 0 0,0 1 0 0 0,0 0 0 0 0,0 0-1 0 0,1-1 1 0 0,-1 1 0 0 0,0 0 0 0 0,0 0-1 0 0,0 0 1 0 0,1-1 0 0 0,-1 1 0 0 0,0 0 0 0 0,0 0-1 0 0,1 0 1 0 0,-1 0 0 0 0,0-1 0 0 0,0 1-1 0 0,1 0 1 0 0,-1 0 0 0 0,0 0 0 0 0,0 0-1 0 0,1 0 1 0 0,-1 0 0 0 0,0 0 0 0 0,1 0-1 0 0,-1 0 1 0 0,0 0 0 0 0,0 0 0 0 0,1 0-1 0 0,-1 0 1 0 0,0 0 0 0 0,1 0 0 0 0,-1 0-1 0 0,0 0 1 0 0,0 0 0 0 0,1 0 0 0 0,-1 0 0 0 0,0 1-1 0 0,0-1 1 0 0,1 0 0 0 0,-1 0 0 0 0,0 0-1 0 0,0 0 1 0 0,1 1 0 0 0,-1-1 25 0 0,-12-25-2289 0 0,-22-17-6645 0 0,25 33 2201 0 0</inkml:trace>
  <inkml:trace contextRef="#ctx0" brushRef="#br0" timeOffset="50478.922">4846 2191 5833 0 0,'0'0'1279'0'0,"0"0"-488"0"0,0 0 16 0 0,0 0 141 0 0,0 0 12 0 0,0 0-73 0 0,35-3-57 0 0,108-9-36 0 0,138 9 2018 0 0,-138 7-3301 0 0,-47 10-3162 0 0,-39-3-3677 0 0,-41-7 2855 0 0</inkml:trace>
  <inkml:trace contextRef="#ctx0" brushRef="#br0" timeOffset="50848.916">5903 2283 2120 0 0,'0'0'1884'0'0,"0"0"-751"0"0,0 0-130 0 0,0 0 149 0 0,0 0 186 0 0,0 0 117 0 0,0 0 14 0 0,0 0-96 0 0,0 0-217 0 0,0 0-309 0 0,0 0-284 0 0,0 0-199 0 0,0 0-146 0 0,-22 9-66 0 0,-65 29-48 0 0,55-15 69 0 0,32-20-171 0 0,0 0 0 0 0,0 0 0 0 0,1-1 0 0 0,-1 1 0 0 0,1 0 0 0 0,0-1 0 0 0,-1 1 0 0 0,1 0 0 0 0,1-1 0 0 0,-1 1 0 0 0,0-1 0 0 0,1 1 0 0 0,-1-1 1 0 0,1 0-1 0 0,0 0 0 0 0,-1 1 0 0 0,1-1 0 0 0,0 0 0 0 0,0-1 0 0 0,1 1 0 0 0,-1 0 0 0 0,0-1 0 0 0,1 1 0 0 0,-1-1 0 0 0,0 0 0 0 0,1 1 0 0 0,0-1 0 0 0,-1 0 1 0 0,1-1-1 0 0,2 2-2 0 0,1 0 15 0 0,1 2 70 0 0,1 0-1 0 0,-1 1 1 0 0,1 0 0 0 0,-2 0-1 0 0,1 0 1 0 0,0 1 0 0 0,-1 0 0 0 0,0 0-1 0 0,0 0 1 0 0,-1 1 0 0 0,0 0-1 0 0,0 0 1 0 0,-1 0 0 0 0,1 1 0 0 0,-2 0-1 0 0,1 0 1 0 0,-1 0 0 0 0,0 0-1 0 0,-1 0 1 0 0,0 0 0 0 0,0 1 0 0 0,-1-1-1 0 0,0 1 1 0 0,0-1 0 0 0,-1 3-85 0 0,1-7 81 0 0,0 0 1 0 0,0-1-1 0 0,-1 1 0 0 0,0 0 1 0 0,0 0-1 0 0,0 0 1 0 0,0 0-1 0 0,0 0 1 0 0,-1 0-1 0 0,0 0 0 0 0,0 0 1 0 0,0-1-1 0 0,0 1 1 0 0,0 0-1 0 0,-1-1 1 0 0,0 1-1 0 0,1-1 0 0 0,-1 1 1 0 0,-1-1-1 0 0,1 0 1 0 0,0 0-1 0 0,-1 0 1 0 0,0 0-1 0 0,1 0 0 0 0,-1 0 1 0 0,0-1-1 0 0,-1 0 1 0 0,1 1-1 0 0,0-1 1 0 0,-1 0-1 0 0,1-1 0 0 0,-1 1 1 0 0,1-1-1 0 0,-3 1-81 0 0,-3 1-120 0 0,0 0-1 0 0,0-1 1 0 0,0 0 0 0 0,0-1-1 0 0,-1 0 1 0 0,1 0-1 0 0,-1-1 1 0 0,1 0-1 0 0,0-1 1 0 0,-1 0-1 0 0,1-1 1 0 0,0 1 0 0 0,-5-3 120 0 0,0-1-1050 0 0,-2-2-1609 0 0,6 1-2472 0 0,4 2-5419 0 0</inkml:trace>
  <inkml:trace contextRef="#ctx0" brushRef="#br0" timeOffset="58450.162">12293 2280 704 0 0,'0'0'810'0'0,"0"0"11"0"0,0 0 46 0 0,0 0 91 0 0,0 0 68 0 0,0 0-24 0 0,0 0-84 0 0,0 0-133 0 0,0 0-137 0 0,0 0-122 0 0,0 0-70 0 0,-20-4-50 0 0,-60-7-23 0 0,76 11-345 0 0,1-1 0 0 0,-1 1 0 0 0,1 0 0 0 0,-1 0 0 0 0,1 0 0 0 0,0 1 0 0 0,-1-1 0 0 0,1 1 0 0 0,-1-1 0 0 0,1 1 0 0 0,0 0-1 0 0,-1 1 1 0 0,1-1 0 0 0,0 0 0 0 0,0 1 0 0 0,0 0 0 0 0,0 0 0 0 0,0 0 0 0 0,1 0 0 0 0,-1 0-38 0 0,-11 8 173 0 0,-8 4-62 0 0,1 1 0 0 0,1 1 0 0 0,0 0 0 0 0,1 2 0 0 0,1 0 0 0 0,1 1 0 0 0,-10 14-111 0 0,19-23 24 0 0,1-1 1 0 0,1 2-1 0 0,0-1 1 0 0,0 1-1 0 0,1 0 1 0 0,0 0 0 0 0,1 0-1 0 0,0 1 1 0 0,1 0-1 0 0,0-1 1 0 0,1 1-1 0 0,1 0 1 0 0,0 0-1 0 0,0 0 1 0 0,1 1-1 0 0,0-1 1 0 0,2 4-25 0 0,-1-11 68 0 0,1 0-1 0 0,0 0 1 0 0,0-1 0 0 0,0 1 0 0 0,1-1-1 0 0,0 1 1 0 0,-1-1 0 0 0,1 0 0 0 0,1 0-1 0 0,-1-1 1 0 0,1 1 0 0 0,-1 0 0 0 0,1-1-1 0 0,0 0 1 0 0,0 0 0 0 0,0 0 0 0 0,1-1-1 0 0,-1 1 1 0 0,1-1 0 0 0,-1 0 0 0 0,1 0-1 0 0,0-1 1 0 0,0 1 0 0 0,0-1 0 0 0,0 0-1 0 0,0-1 1 0 0,0 1 0 0 0,0-1 0 0 0,0 0-1 0 0,0 0 1 0 0,0 0 0 0 0,0-1 0 0 0,0 0-1 0 0,0 0 1 0 0,0 0 0 0 0,0-1 0 0 0,0 1-1 0 0,-1-1 1 0 0,1 0 0 0 0,4-3-68 0 0,13-7 210 0 0,1-2 1 0 0,-1 0-1 0 0,-1-1 0 0 0,-1-1 1 0 0,0-1-1 0 0,-1-1 0 0 0,-1-1 1 0 0,-1 0-1 0 0,-1-2 0 0 0,0 0 1 0 0,-1 0-1 0 0,-2-1 0 0 0,0-1 1 0 0,0-3-211 0 0,-5 11 84 0 0,-2 5 5 0 0,-1 1 0 0 0,0-1-1 0 0,0 0 1 0 0,-1-1-1 0 0,0 1 1 0 0,-1-1 0 0 0,0 0-1 0 0,-1 1 1 0 0,0-1-1 0 0,0-11-88 0 0,-18 109-416 0 0,16-76 424 0 0,0 0 0 0 0,0 0 0 0 0,1 0 0 0 0,0 0-1 0 0,1-1 1 0 0,1 1 0 0 0,-1-1 0 0 0,2 1 0 0 0,-1-1 0 0 0,1 0-1 0 0,1 0 1 0 0,0 0 0 0 0,0-1 0 0 0,1 0 0 0 0,0 0 0 0 0,1 0-1 0 0,0-1 1 0 0,0 0 0 0 0,1 0 0 0 0,0-1 0 0 0,0 0 0 0 0,1 0-1 0 0,2 1-7 0 0,-4-3 30 0 0,0 1 1 0 0,1-1-1 0 0,0-1 0 0 0,0 1 0 0 0,0-1 0 0 0,0-1 0 0 0,1 1 0 0 0,0-2 0 0 0,-1 1 1 0 0,1-1-1 0 0,0 0 0 0 0,0-1 0 0 0,0 0 0 0 0,0 0 0 0 0,1-1 0 0 0,-1 0 0 0 0,7-2-30 0 0,-9-1 57 0 0,0-1 0 0 0,0 1 0 0 0,0-2-1 0 0,0 1 1 0 0,-1-1 0 0 0,0 0-1 0 0,0 0 1 0 0,0 0 0 0 0,-1-1 0 0 0,1 0-1 0 0,-1 0 1 0 0,-1-1 0 0 0,1 1-1 0 0,-1-1 1 0 0,0 0 0 0 0,-1 0 0 0 0,0-1-1 0 0,2-6-56 0 0,11-15 82 0 0,126-179-56 0 0,-142 206-35 0 0,1 1 0 0 0,-1-1 0 0 0,0 1 0 0 0,1-1 0 0 0,0 1 0 0 0,-1 0 0 0 0,1-1 0 0 0,0 1 0 0 0,-1-1 0 0 0,1 1 0 0 0,0 0 0 0 0,0 0 0 0 0,0 0 0 0 0,0 0 0 0 0,0-1 0 0 0,1 1 0 0 0,-1 1 0 0 0,0-1 0 0 0,0 0 0 0 0,1 0 0 0 0,-1 0 0 0 0,0 1 0 0 0,1-1 0 0 0,-1 0 0 0 0,1 1 0 0 0,-1 0 0 0 0,1-1 0 0 0,-1 1 0 0 0,1 0 0 0 0,-1 0 0 0 0,1-1 0 0 0,-1 1 0 0 0,1 0 0 0 0,-1 1 0 0 0,1-1 0 0 0,0 0 0 0 0,-1 0 0 0 0,1 1 0 0 0,-1-1 0 0 0,0 1 0 0 0,1-1 0 0 0,-1 1 0 0 0,1 0 0 0 0,-1-1 1 0 0,0 1-1 0 0,1 0 0 0 0,-1 0 0 0 0,0 0 0 0 0,0 0 0 0 0,0 0 0 0 0,0 0 0 0 0,0 0 0 0 0,1 1 9 0 0,3 84 206 0 0,-7-79-197 0 0,1 1 0 0 0,0 0 0 0 0,1-1 0 0 0,0 1-1 0 0,0-1 1 0 0,1 1 0 0 0,-1 0 0 0 0,2-1 0 0 0,-1 1-1 0 0,1-1 1 0 0,0 0 0 0 0,1 1 0 0 0,0-1 0 0 0,0 0 0 0 0,0-1-1 0 0,1 1 1 0 0,0 0 0 0 0,0-1 0 0 0,1 0 0 0 0,0 0-1 0 0,0 0 1 0 0,0-1 0 0 0,6 5-9 0 0,-5-6 29 0 0,1-1-1 0 0,0 0 1 0 0,-1 0 0 0 0,1-1-1 0 0,0 0 1 0 0,0 0 0 0 0,1-1-1 0 0,-1 1 1 0 0,0-2 0 0 0,0 1-1 0 0,1-1 1 0 0,-1 0 0 0 0,0 0-1 0 0,1-1 1 0 0,-1 0 0 0 0,0 0-1 0 0,0-1 1 0 0,0 0 0 0 0,0 0-1 0 0,5-3-28 0 0,134-76 412 0 0,-103 54-370 0 0,116-61-33 0 0,-157 87-5 0 0,-1 1 0 0 0,1 0 0 0 0,0-1 0 0 0,-1 1 1 0 0,1 0-1 0 0,0 0 0 0 0,-1 0 0 0 0,1 0 0 0 0,-1 0 0 0 0,1 0 0 0 0,0 0 0 0 0,-1 1 0 0 0,1-1 0 0 0,-1 1 0 0 0,1-1 0 0 0,-1 1 0 0 0,1 0 0 0 0,-1-1 0 0 0,1 1 0 0 0,-1 0 1 0 0,1 0-1 0 0,-1 0 0 0 0,0 0 0 0 0,0 0 0 0 0,0 0 0 0 0,1 0 0 0 0,-1 1 0 0 0,0-1 0 0 0,0 0 0 0 0,-1 1 0 0 0,1-1 0 0 0,0 0 0 0 0,0 1 0 0 0,-1-1 0 0 0,1 1 0 0 0,-1 0 0 0 0,1-1 1 0 0,-1 1-1 0 0,1-1 0 0 0,-1 1 0 0 0,0 0 0 0 0,0-1 0 0 0,0 1 0 0 0,0-1 0 0 0,0 1 0 0 0,0 0 0 0 0,-1-1 0 0 0,1 1 0 0 0,0-1 0 0 0,-1 1 0 0 0,1 0 0 0 0,-1-1 0 0 0,0 1 1 0 0,1-1-1 0 0,-2 2-4 0 0,2 10 40 0 0,-1-9-50 0 0,1 0 0 0 0,0 0-1 0 0,0 1 1 0 0,0-1 0 0 0,0 0-1 0 0,1 0 1 0 0,-1 0 0 0 0,1 0 0 0 0,0 0-1 0 0,1 0 1 0 0,-1 0 0 0 0,1 0-1 0 0,-1-1 1 0 0,1 1 0 0 0,0 0-1 0 0,1-1 1 0 0,-1 0 0 0 0,0 1 0 0 0,1-1-1 0 0,0 0 1 0 0,3 2 10 0 0,36 6-2756 0 0,-20-13-1552 0 0,-9-3-1304 0 0,-4 1-3195 0 0</inkml:trace>
  <inkml:trace contextRef="#ctx0" brushRef="#br0" timeOffset="58932.879">13981 2250 3977 0 0,'0'0'1579'0'0,"0"0"-458"0"0,0 0-42 0 0,0 0 111 0 0,0 0-34 0 0,0 0-148 0 0,0 0-159 0 0,0 0-123 0 0,0 0-85 0 0,0 0-93 0 0,0 0-139 0 0,0 0-132 0 0,-27 14-78 0 0,-81 46-61 0 0,106-60-131 0 0,0 1 0 0 0,0 0 1 0 0,-1 0-1 0 0,1 0 1 0 0,0 0-1 0 0,0 1 1 0 0,0-1-1 0 0,1 0 0 0 0,-1 1 1 0 0,0 0-1 0 0,0-1 1 0 0,1 1-1 0 0,-1 0 1 0 0,1 0-1 0 0,-1 0 0 0 0,1 0 1 0 0,0 0-1 0 0,0 0 1 0 0,0 0-1 0 0,0 0 1 0 0,0 0-1 0 0,0 0 1 0 0,1 1-1 0 0,-1 1-7 0 0,0 4 34 0 0,-1-4-9 0 0,0 1 0 0 0,0 0 1 0 0,1 0-1 0 0,0-1 0 0 0,0 1 1 0 0,0 0-1 0 0,0 0 1 0 0,1 0-1 0 0,0 0 0 0 0,0 1 1 0 0,0-1-1 0 0,1 0 0 0 0,0 0 1 0 0,0-1-1 0 0,0 1 1 0 0,0 0-1 0 0,1 0 0 0 0,0 0 1 0 0,0-1-1 0 0,0 1 0 0 0,0-1 1 0 0,1 1-1 0 0,0-1 1 0 0,0 0-1 0 0,0 0 0 0 0,0 0 1 0 0,1-1-1 0 0,-1 1 0 0 0,1-1 1 0 0,0 0-1 0 0,0 0 0 0 0,0 0 1 0 0,1 0-1 0 0,-1-1 1 0 0,0 0-1 0 0,1 0 0 0 0,0 0 1 0 0,0 0-1 0 0,-1-1 0 0 0,2 1-25 0 0,7-2 240 0 0,0 0 1 0 0,0-1-1 0 0,0-1 0 0 0,-1 0 0 0 0,1 0 0 0 0,0-1 0 0 0,-1-1 0 0 0,0 0 0 0 0,0-1 0 0 0,0 0 0 0 0,-1 0 0 0 0,1-2 0 0 0,-1 1 0 0 0,-1-1 0 0 0,1-1 0 0 0,-1 0 0 0 0,6-6-240 0 0,17-18 313 0 0,-2-1 0 0 0,-1-1 0 0 0,-1-2 1 0 0,8-15-314 0 0,-18 27-18 0 0,-1-1 0 0 0,-2 0 0 0 0,0-2 0 0 0,-1 0 0 0 0,-2 0 0 0 0,-1-1 0 0 0,-1-1 0 0 0,-1 0 0 0 0,-2 0 0 0 0,-1-1 0 0 0,2-20 18 0 0,-6 35-129 0 0,-1 0 1 0 0,-1 0-1 0 0,0 0 0 0 0,-1 0 0 0 0,-1 0 0 0 0,0 0 1 0 0,-1-1-1 0 0,-1 2 0 0 0,0-1 0 0 0,-1 0 0 0 0,0 1 1 0 0,-2-1-1 0 0,1 1 0 0 0,-2 1 0 0 0,0-1 0 0 0,0 1 1 0 0,-1 0-1 0 0,-1 1 0 0 0,-3-4 129 0 0,5 12 11 0 0,1 0 0 0 0,0 1 0 0 0,-1-1 0 0 0,0 2 0 0 0,1-1 0 0 0,-1 1 0 0 0,-1 0 0 0 0,1 0 0 0 0,0 0 1 0 0,0 1-1 0 0,0 1 0 0 0,-1-1 0 0 0,1 1 0 0 0,0 0 0 0 0,-1 1 0 0 0,1 0 0 0 0,0 0 0 0 0,-1 0 0 0 0,1 1 0 0 0,0 0 0 0 0,0 0 0 0 0,0 1 0 0 0,1 0 0 0 0,-1 0 0 0 0,1 1 0 0 0,-1 0 0 0 0,1 0 0 0 0,0 0 0 0 0,1 1 1 0 0,-1 0-1 0 0,1 0 0 0 0,0 0 0 0 0,0 1 0 0 0,1 0 0 0 0,-2 1-11 0 0,-5 7 38 0 0,1 0 1 0 0,1 0-1 0 0,0 1 0 0 0,1 0 1 0 0,1 1-1 0 0,0 0 0 0 0,1 0 1 0 0,1 0-1 0 0,0 1 1 0 0,1 0-1 0 0,1 0 0 0 0,1 0 1 0 0,0 0-1 0 0,1 0 0 0 0,1 0 1 0 0,0 1-1 0 0,2-1 0 0 0,0 0 1 0 0,1 0-1 0 0,0 0 1 0 0,2 0-1 0 0,0-1 0 0 0,0 0 1 0 0,2 0-1 0 0,0 0 0 0 0,1-1 1 0 0,0 0-1 0 0,2 0 1 0 0,-1-1-1 0 0,2 0 0 0 0,2 2-38 0 0,7 8-56 0 0,1 0-1 0 0,1-1 0 0 0,1-1 0 0 0,1-2 1 0 0,0 0-1 0 0,2-1 0 0 0,0-2 0 0 0,2-1 0 0 0,-1 0 1 0 0,2-3-1 0 0,0 0 0 0 0,0-2 0 0 0,2-1 1 0 0,-1-1-1 0 0,1-1 0 0 0,6-1 57 0 0,9-3-2550 0 0,-15-4-3665 0 0,-25 0 4169 0 0,8 0-6623 0 0</inkml:trace>
  <inkml:trace contextRef="#ctx0" brushRef="#br0" timeOffset="60536.02">15753 1632 3153 0 0,'0'0'1287'0'0,"0"0"-132"0"0,0 0-22 0 0,0 0 37 0 0,0 0 33 0 0,0 0-40 0 0,0 0-142 0 0,0 0-175 0 0,0 0-186 0 0,0 0-165 0 0,0 0-123 0 0,0 0-62 0 0,0 0-19 0 0,-3 9 5 0 0,-56 192 1479 0 0,-36 255-1076 0 0,83-346-723 0 0,14-107 52 0 0,-1-1 0 0 0,1 0 0 0 0,0 0 0 0 0,-1 0 0 0 0,1-1 0 0 0,0 1 0 0 0,1 0 0 0 0,-1-1 0 0 0,0 1 0 0 0,0-1 1 0 0,1 0-1 0 0,-1 0 0 0 0,0 1 0 0 0,1-2 0 0 0,-1 1 0 0 0,1 0 0 0 0,0 0 0 0 0,-1-1 0 0 0,1 0 0 0 0,-1 1 0 0 0,1-1 0 0 0,0 0 0 0 0,-1 0 0 0 0,1 0 0 0 0,0-1 0 0 0,-1 1 0 0 0,1-1 0 0 0,-1 1 0 0 0,1-1 1 0 0,1-1-29 0 0,11 1 169 0 0,6 0-67 0 0,0-2-1 0 0,0 0 1 0 0,0-2 0 0 0,-1 0 0 0 0,1-1-1 0 0,10-6-101 0 0,-3 3 93 0 0,-5-25-2985 0 0,-27-7-11352 0 0,-1 39 12661 0 0</inkml:trace>
  <inkml:trace contextRef="#ctx0" brushRef="#br0" timeOffset="60782.814">15299 1989 6169 0 0,'0'0'965'0'0,"0"0"19"0"0,0 0 299 0 0,0 0 226 0 0,0 0 42 0 0,0 0-78 0 0,0 0-165 0 0,34 3-196 0 0,110 12-198 0 0,36-16 786 0 0,-150-2-1583 0 0,234-34-310 0 0,-177 24-2957 0 0,-2 1-4229 0 0,-61 8-984 0 0</inkml:trace>
  <inkml:trace contextRef="#ctx0" brushRef="#br0" timeOffset="61101.791">16451 1996 2280 0 0,'0'0'1250'0'0,"0"0"-46"0"0,0 0 54 0 0,0 0 89 0 0,0 0 85 0 0,0 0 9 0 0,0 0-91 0 0,-32 18-172 0 0,-99 60-198 0 0,84-33 45 0 0,44-35-783 0 0,-12 96 792 0 0,16-102-1008 0 0,-1-1 0 0 0,1 1 0 0 0,0-1 0 0 0,0 1 0 0 0,0-1 0 0 0,0 1 0 0 0,0-1 0 0 0,1 0 0 0 0,0 0 0 0 0,0 0 0 0 0,0 0 0 0 0,0 0 0 0 0,0 0 0 0 0,0 0 0 0 0,1-1 0 0 0,-1 1 0 0 0,1-1 0 0 0,0 1 0 0 0,0-1 0 0 0,0 0 0 0 0,0 0 0 0 0,0-1 0 0 0,0 1 0 0 0,0-1 0 0 0,1 1 0 0 0,-1-1 0 0 0,1 0 0 0 0,2 0-26 0 0,101 5 1215 0 0,-92-10-1030 0 0,0-1-1 0 0,-1-1 1 0 0,0 0 0 0 0,0-1 0 0 0,-1-1 0 0 0,0 0-1 0 0,0 0 1 0 0,0-1 0 0 0,0-2-185 0 0,-7 7 55 0 0,0-1-1 0 0,1 0 1 0 0,-2 0 0 0 0,1 0-1 0 0,-1-1 1 0 0,1 0 0 0 0,-1 0-1 0 0,-1 0 1 0 0,0-1 0 0 0,1 0-1 0 0,-2 1 1 0 0,1-1 0 0 0,-1-1-1 0 0,0 1 1 0 0,-1 0 0 0 0,0-1-1 0 0,0 1 1 0 0,0-1 0 0 0,-1 0-1 0 0,0 0 1 0 0,-1 1 0 0 0,0-1-1 0 0,0 0 1 0 0,0 0 0 0 0,-1 0-1 0 0,-1 0-54 0 0,1 4-108 0 0,-2 1 0 0 0,1-1-1 0 0,0 1 1 0 0,-1 0 0 0 0,1 0-1 0 0,-1 0 1 0 0,0 0 0 0 0,0 0-1 0 0,0 0 1 0 0,0 1 0 0 0,-1 0-1 0 0,1 0 1 0 0,-1 0 0 0 0,1 0-1 0 0,-1 0 1 0 0,0 0 0 0 0,0 1-1 0 0,1 0 1 0 0,-1 0 0 0 0,0 0-1 0 0,0 0 1 0 0,0 1 0 0 0,0 0-1 0 0,-1-1 1 0 0,0 2 108 0 0,-62 13-6132 0 0,32 10-1774 0 0,25-16 3604 0 0</inkml:trace>
  <inkml:trace contextRef="#ctx0" brushRef="#br0" timeOffset="61370.289">16764 2464 0 0 0,'0'0'1435'0'0,"0"0"-88"0"0,0 0 156 0 0,0 0 317 0 0,0 0 138 0 0,0 0 20 0 0,0 0-110 0 0,0 0-234 0 0,0 0-231 0 0,0 0-238 0 0,0 0-218 0 0,0 0-187 0 0,-9-23-114 0 0,-29-72-82 0 0,37 92-528 0 0,0 1-1 0 0,0-1 1 0 0,0 0 0 0 0,0 1 0 0 0,1-1-1 0 0,-1 0 1 0 0,1 0 0 0 0,-1 0-1 0 0,1 0 1 0 0,0 1 0 0 0,0-1-1 0 0,0 0 1 0 0,1 0 0 0 0,-1 0-1 0 0,1 0 1 0 0,-1 1 0 0 0,1-1-1 0 0,0 0 1 0 0,0 1 0 0 0,0-1-1 0 0,1 0-35 0 0,2-6 145 0 0,4-10-98 0 0,1 0 1 0 0,0 1 0 0 0,1 0-1 0 0,1 1 1 0 0,1 0 0 0 0,1 1-1 0 0,0 0 1 0 0,1 1 0 0 0,0 0-1 0 0,1 1 1 0 0,1 1 0 0 0,11-7-48 0 0,15 0-1216 0 0,-13 18-4711 0 0,-20 12-2728 0 0,-8-6 3959 0 0</inkml:trace>
  <inkml:trace contextRef="#ctx0" brushRef="#br0" timeOffset="62257.843">17338 2022 1208 0 0,'0'0'1250'0'0,"0"0"-142"0"0,0 0-116 0 0,0 0-65 0 0,0 0-27 0 0,0 0 1 0 0,0 0 21 0 0,-31 5 20 0 0,-101 16-59 0 0,54 9 576 0 0,60-17-1079 0 0,11-9-347 0 0,1 0 1 0 0,0 0-1 0 0,-1 0 1 0 0,2 1-1 0 0,-1 0 1 0 0,0 0-1 0 0,1 0 0 0 0,0 1 1 0 0,1 0-1 0 0,-1 0 1 0 0,1 0-1 0 0,0 0 1 0 0,0 1-1 0 0,1 0 1 0 0,0 0-1 0 0,0 0 0 0 0,1 0 1 0 0,-1 0-1 0 0,2 0 1 0 0,-1 0-1 0 0,1 1 1 0 0,0-1-1 0 0,1 1 1 0 0,-1-1-1 0 0,2 8-33 0 0,2-12 52 0 0,0 0 0 0 0,0-1-1 0 0,0 0 1 0 0,0 1 0 0 0,1-1 0 0 0,-1 0 0 0 0,1 0-1 0 0,-1-1 1 0 0,1 1 0 0 0,0-1 0 0 0,0 0 0 0 0,0 0-1 0 0,-1 0 1 0 0,1 0 0 0 0,0-1 0 0 0,0 1 0 0 0,0-1-1 0 0,0 0 1 0 0,0-1 0 0 0,0 1 0 0 0,0 0 0 0 0,0-1-1 0 0,0 0 1 0 0,0 0 0 0 0,3-1-52 0 0,16-6 244 0 0,0 0 1 0 0,0-1-1 0 0,-1-1 0 0 0,0-1 0 0 0,-1-1 1 0 0,0 0-1 0 0,10-10-244 0 0,-14 11 69 0 0,196-154 754 0 0,-195 153-469 0 0,-24 24 209 0 0,-20 25-534 0 0,1 0-1 0 0,1 2 0 0 0,3 1 1 0 0,1 0-1 0 0,-12 38-28 0 0,5 1-121 0 0,4 1 1 0 0,4 1-1 0 0,-5 49 121 0 0,7-36-364 0 0,-1 134-86 0 0,35-239 1128 0 0,37-132 545 0 0,-39 18-724 0 0,-16 121-510 0 0,0 0 0 0 0,0 0 0 0 0,0 0 1 0 0,-1 0-1 0 0,1 0 0 0 0,-1 1 0 0 0,0-1 0 0 0,0 0 0 0 0,0 1 0 0 0,-1 0 1 0 0,1-1-1 0 0,-1 1 0 0 0,0 0 0 0 0,0 0 0 0 0,0 1 0 0 0,0-1 0 0 0,-1 0 1 0 0,1 1-1 0 0,0 0 0 0 0,-1 0 0 0 0,0 0 0 0 0,0 0 0 0 0,1 1 0 0 0,-1-1 1 0 0,-3 1 10 0 0,-105-17-525 0 0,96 16 516 0 0,-65 9 125 0 0,121-3 38 0 0,-6-8 27 0 0,-1-1 0 0 0,0-2 0 0 0,0-1 0 0 0,0-1 0 0 0,-1-2 0 0 0,-1-2 0 0 0,25-12-181 0 0,-51 22 7 0 0,177-89-1330 0 0,-158 75-1254 0 0,-7 5-7069 0 0,-11 8 3565 0 0</inkml:trace>
  <inkml:trace contextRef="#ctx0" brushRef="#br0" timeOffset="62634.846">17699 2088 6337 0 0,'0'0'1555'0'0,"0"0"-282"0"0,0 0-230 0 0,0 0-142 0 0,0 0-157 0 0,0 0-132 0 0,0 0-105 0 0,0 0-91 0 0,0 0-80 0 0,0 0-53 0 0,0 0-67 0 0,0 0-63 0 0,0 0-29 0 0,-2 28-22 0 0,-6 88 27 0 0,17-67 166 0 0,-4-43-208 0 0,-2-2 35 0 0,0-1 1 0 0,0 1 0 0 0,1-1-1 0 0,0 0 1 0 0,-1 0-1 0 0,1 0 1 0 0,0 0 0 0 0,0-1-1 0 0,1 1 1 0 0,-1-1 0 0 0,0 0-1 0 0,1-1 1 0 0,-1 1 0 0 0,1-1-1 0 0,0 0 1 0 0,-1 0 0 0 0,1 0-1 0 0,0 0 1 0 0,0-1-1 0 0,0 0 1 0 0,-1 0 0 0 0,1 0-1 0 0,0-1 1 0 0,0 0 0 0 0,-1 1-1 0 0,1-2 1 0 0,0 1 0 0 0,-1-1-1 0 0,1 1 1 0 0,-1-1 0 0 0,1 0-1 0 0,-1-1 1 0 0,0 1-123 0 0,13-7 231 0 0,-1 0 0 0 0,-1-2 1 0 0,0 1-1 0 0,0-2 0 0 0,-1 0 0 0 0,0-1 1 0 0,-1 0-1 0 0,0-2-231 0 0,-5 7-164 0 0,0-1-1 0 0,-1 0 1 0 0,0 0 0 0 0,-1 0-1 0 0,0-1 1 0 0,0 0 0 0 0,-1 0-1 0 0,-1-1 1 0 0,0 0 0 0 0,0 1 0 0 0,-1-1-1 0 0,0 0 1 0 0,-1-1 0 0 0,0 1-1 0 0,-1-3 165 0 0,-7 3-3439 0 0,1 9-1074 0 0,3 1 2399 0 0,-1 0-6365 0 0</inkml:trace>
  <inkml:trace contextRef="#ctx0" brushRef="#br0" timeOffset="62984.64">18119 2235 0 0 0,'0'0'3375'0'0,"0"0"-578"0"0,0 0-152 0 0,0 0-149 0 0,0 0-414 0 0,0 0-420 0 0,0 0-339 0 0,33-13-337 0 0,102-41-208 0 0,-51 11 297 0 0,-76 38-952 0 0,1 1-26 0 0,-1 0 0 0 0,0-1 0 0 0,0 0 0 0 0,0 0 0 0 0,0-1 0 0 0,-1 0 0 0 0,0 0-1 0 0,0 0 1 0 0,-1-1 0 0 0,0 0 0 0 0,0-1 0 0 0,0 1 0 0 0,-1-1 0 0 0,0 0 0 0 0,-1 0 0 0 0,0-1 0 0 0,0 1 0 0 0,0-1 0 0 0,-1 0 0 0 0,1-6-97 0 0,-5 14-9 0 0,1-1 0 0 0,-1 1 0 0 0,1 0 0 0 0,-1-1 0 0 0,0 1 0 0 0,1 0 0 0 0,-1 0 0 0 0,0-1 0 0 0,0 1 0 0 0,0 0 0 0 0,0 0 0 0 0,0 0 0 0 0,0 0 0 0 0,0 0 0 0 0,0 0 0 0 0,0 0 0 0 0,-1 0 0 0 0,1 1 0 0 0,0-1 0 0 0,0 0 0 0 0,-1 1 0 0 0,1-1 0 0 0,0 1 0 0 0,-1 0 0 0 0,1-1 0 0 0,-1 1 0 0 0,1 0 0 0 0,-1 0 0 0 0,1 0 0 0 0,-1 0 0 0 0,1 0 0 0 0,-1 0 0 0 0,1 0 0 0 0,0 0 0 0 0,-1 0 0 0 0,0 1 9 0 0,-59 9-695 0 0,48-5 637 0 0,0 0 0 0 0,1 0 0 0 0,-1 1 0 0 0,1 1 0 0 0,1 0 0 0 0,-1 0 0 0 0,1 1 0 0 0,1 1 1 0 0,-1 0-1 0 0,1 1 0 0 0,1-1 0 0 0,0 2 0 0 0,0-1 0 0 0,1 1 0 0 0,1 1 0 0 0,0 0 0 0 0,0 0 0 0 0,1 0 1 0 0,1 0-1 0 0,0 1 0 0 0,0 0 0 0 0,1 0 0 0 0,1 0 0 0 0,-1 13 58 0 0,4-25 0 0 0,-1 3 4 0 0,0 0-1 0 0,1 0 0 0 0,0 0 1 0 0,0 0-1 0 0,0 0 0 0 0,0 0 1 0 0,1 0-1 0 0,0 1 1 0 0,-1-2-1 0 0,2 1 0 0 0,-1 0 1 0 0,0 0-1 0 0,1 0 1 0 0,-1 0-1 0 0,1-1 0 0 0,0 1 1 0 0,1-1-1 0 0,-1 0 1 0 0,0 1-1 0 0,2 0-3 0 0,7 5 17 0 0,1-1 1 0 0,0 0-1 0 0,0-1 1 0 0,1 0-1 0 0,0-1 1 0 0,0 0-1 0 0,1-1 0 0 0,0-1 1 0 0,-1 0-1 0 0,1-1 1 0 0,1 0-1 0 0,-1-1 0 0 0,0-1 1 0 0,0 0-1 0 0,1-1 1 0 0,-1-1-1 0 0,1 0 0 0 0,13-3-17 0 0,37-11-3106 0 0,-47 10-792 0 0,0 0-6559 0 0</inkml:trace>
  <inkml:trace contextRef="#ctx0" brushRef="#br0" timeOffset="66266.841">19763 2154 0 0 0,'0'0'1304'0'0,"0"0"-261"0"0,0 0-73 0 0,0 0 49 0 0,0 0 47 0 0,0 0 32 0 0,0 0-67 0 0,0 0-122 0 0,0 0-118 0 0,0 0-145 0 0,0 0-137 0 0,-23-9-130 0 0,-74-28-90 0 0,31 29 118 0 0,54 11-337 0 0,0 0-1 0 0,0 1 1 0 0,1 0-1 0 0,-1 1 1 0 0,1 1-1 0 0,0-1 1 0 0,0 2-1 0 0,1 0 1 0 0,-10 8-70 0 0,10-8 5 0 0,1 0 0 0 0,0 1 0 0 0,1 1 0 0 0,0 0 0 0 0,0 0 1 0 0,0 0-1 0 0,2 1 0 0 0,-1 0 0 0 0,1 0 0 0 0,0 1 0 0 0,1 0 0 0 0,1 0 1 0 0,-1 0-1 0 0,2 0 0 0 0,0 1 0 0 0,0-1 0 0 0,1 1 0 0 0,0 0 0 0 0,1 0 1 0 0,0 0-1 0 0,1 0 0 0 0,1 8-5 0 0,0-17 37 0 0,0 1-1 0 0,0-1 1 0 0,0 0-1 0 0,0 1 1 0 0,0-1-1 0 0,1 0 1 0 0,-1 0 0 0 0,1 0-1 0 0,0 0 1 0 0,0 0-1 0 0,0 0 1 0 0,0-1 0 0 0,0 1-1 0 0,1-1 1 0 0,0 1-1 0 0,-1-1 1 0 0,1 0-1 0 0,0 0 1 0 0,0 0 0 0 0,0 0-1 0 0,0-1 1 0 0,0 1-1 0 0,0-1 1 0 0,1 0 0 0 0,-1 0-1 0 0,0 0 1 0 0,1 0-1 0 0,-1 0 1 0 0,1-1-1 0 0,1 1-36 0 0,109-11 2105 0 0,-74-5-1716 0 0,0-2-1 0 0,-1-2 1 0 0,-1-2 0 0 0,-1-1-1 0 0,-1-1 1 0 0,-1-2 0 0 0,2-5-389 0 0,-25 22 121 0 0,-1 0 1 0 0,-1-1 0 0 0,0-1 0 0 0,0 0-1 0 0,0 0 1 0 0,-1-1 0 0 0,-1 0 0 0 0,0 0-1 0 0,0-1 1 0 0,-1 0 0 0 0,-1-1 0 0 0,0 1 0 0 0,2-9-122 0 0,-8-2 959 0 0,-12 28-692 0 0,-15 30-577 0 0,25-31 254 0 0,0 1 0 0 0,0 0 0 0 0,0-1 1 0 0,0 1-1 0 0,1 0 0 0 0,0 0 0 0 0,0 0 0 0 0,0 0 1 0 0,0 0-1 0 0,1 0 0 0 0,0 0 0 0 0,0 0 0 0 0,0 0 1 0 0,1 0-1 0 0,0 0 0 0 0,0 0 0 0 0,0 0 0 0 0,0 0 0 0 0,1 0 1 0 0,0 0-1 0 0,0-1 0 0 0,0 1 0 0 0,1-1 0 0 0,-1 0 1 0 0,1 1-1 0 0,0-1 0 0 0,0 0 0 0 0,1-1 0 0 0,-1 1 1 0 0,1 0-1 0 0,0-1 0 0 0,0 0 56 0 0,49 40-4613 0 0,-15-18-7503 0 0,-33-21 10009 0 0</inkml:trace>
  <inkml:trace contextRef="#ctx0" brushRef="#br0" timeOffset="66706.169">20111 2394 760 0 0,'0'0'1559'0'0,"0"0"-459"0"0,0 0-3 0 0,0 0 67 0 0,0 0-15 0 0,0 0-116 0 0,-3 32-198 0 0,-9 101-194 0 0,-8-4 635 0 0,18-114-987 0 0,0-1 0 0 0,-1 1 1 0 0,-1 0-1 0 0,0-1 0 0 0,0 0 0 0 0,-2 0 0 0 0,0 0 0 0 0,0 0 0 0 0,-2 0-289 0 0,8-13 63 0 0,0 0-1 0 0,0-1 1 0 0,0 1-1 0 0,-1 0 1 0 0,1 0-1 0 0,0-1 1 0 0,0 1-1 0 0,0 0 1 0 0,-1-1-1 0 0,1 1 1 0 0,0 0 0 0 0,-1-1-1 0 0,1 1 1 0 0,0 0-1 0 0,-1-1 1 0 0,1 1-1 0 0,-1-1 1 0 0,1 1-1 0 0,-1-1 1 0 0,1 1-1 0 0,-1-1 1 0 0,0 1-1 0 0,1-1 1 0 0,-1 1-1 0 0,0-1 1 0 0,1 0-1 0 0,-1 0 1 0 0,0 1 0 0 0,1-1-1 0 0,-1 0 1 0 0,0 0-1 0 0,1 0 1 0 0,-1 1-1 0 0,0-1 1 0 0,0 0-1 0 0,1 0 1 0 0,-1 0-1 0 0,0 0 1 0 0,0-1-1 0 0,1 1 1 0 0,-1 0-1 0 0,0 0 1 0 0,0 0-1 0 0,1 0 1 0 0,-1-1 0 0 0,0 1-1 0 0,1 0 1 0 0,-1-1-1 0 0,0 1 1 0 0,1-1-1 0 0,-1 1 1 0 0,1 0-1 0 0,-1-1 1 0 0,1 1-1 0 0,-1-1 1 0 0,1 0-1 0 0,-1 1 1 0 0,1-1-1 0 0,-1 1 1 0 0,1-1-1 0 0,0 0 1 0 0,-1 1-63 0 0,0-20 123 0 0,0 0-1 0 0,1 0 1 0 0,1 0-1 0 0,1 0 1 0 0,1 0 0 0 0,1 0-1 0 0,1 1 1 0 0,0-1-1 0 0,1 1 1 0 0,1 1 0 0 0,1-1-1 0 0,1 1 1 0 0,4-6-123 0 0,2-9 117 0 0,15-35-28 0 0,4 1 1 0 0,2 2-1 0 0,3 2 0 0 0,3 1 1 0 0,38-41-90 0 0,-72 91 76 0 0,2 1 0 0 0,-1 0 0 0 0,1 0 0 0 0,1 1 0 0 0,0 1 0 0 0,0 0 0 0 0,1 0 0 0 0,0 1 0 0 0,0 0 0 0 0,1 1 0 0 0,0 1 0 0 0,5-1-76 0 0,-17 6 7 0 0,0 1 1 0 0,0 0-1 0 0,1-1 1 0 0,-1 1-1 0 0,0 0 1 0 0,0 0-1 0 0,1 0 1 0 0,-1 0-1 0 0,0 0 0 0 0,1 1 1 0 0,-1-1-1 0 0,0 0 1 0 0,0 1-1 0 0,1-1 1 0 0,-1 1-1 0 0,0-1 1 0 0,0 1-1 0 0,0-1 1 0 0,0 1-1 0 0,0 0 0 0 0,0-1 1 0 0,0 1-1 0 0,0 0 1 0 0,0 0-1 0 0,0 0 1 0 0,0 0-1 0 0,0 0 1 0 0,0 0-1 0 0,-1 0 0 0 0,1 0 1 0 0,0 0-1 0 0,-1 0 1 0 0,1 1-1 0 0,-1-1 1 0 0,1 0-1 0 0,-1 0 1 0 0,0 1-1 0 0,0-1 0 0 0,1 0 1 0 0,-1 1-8 0 0,4 59 292 0 0,-4-49-242 0 0,-3 10-27 0 0,0-1 0 0 0,-1 1-1 0 0,-2-1 1 0 0,0 0 0 0 0,-1 0 0 0 0,-1-1-1 0 0,-1 0 1 0 0,0-1 0 0 0,-2 1 0 0 0,0-2-1 0 0,-2 0 1 0 0,0 0 0 0 0,0-1 0 0 0,-2-1 0 0 0,-8 8-23 0 0,19-19-102 0 0,1-1 0 0 0,0 1 1 0 0,-1-1-1 0 0,0 0 1 0 0,0-1-1 0 0,0 1 1 0 0,0-1-1 0 0,-1 1 0 0 0,0-1 1 0 0,1-1-1 0 0,-1 1 1 0 0,0-1-1 0 0,0 0 1 0 0,0 0-1 0 0,-1 0 0 0 0,1-1 1 0 0,0 1-1 0 0,-1-1 1 0 0,1 0-1 0 0,-1-1 1 0 0,1 0-1 0 0,-1 0 0 0 0,1 0 1 0 0,-1 0-1 0 0,-2-1 102 0 0,5-4-706 0 0,-1 0-1 0 0,1 0 0 0 0,0 0 0 0 0,1 0 1 0 0,-1 0-1 0 0,1-1 0 0 0,0 1 0 0 0,1-1 1 0 0,-1 0-1 0 0,1 1 0 0 0,0-1 0 0 0,0 0 1 0 0,1 0-1 0 0,0 0 0 0 0,0 1 0 0 0,0-1 1 0 0,1 0-1 0 0,-1 0 0 0 0,2 0 0 0 0,-1 1 707 0 0,2-11-2724 0 0,1 5 978 0 0</inkml:trace>
  <inkml:trace contextRef="#ctx0" brushRef="#br0" timeOffset="67171.932">20599 2305 0 0 0,'0'0'1054'0'0,"0"0"339"0"0,0 0 55 0 0,0 0-141 0 0,0 0-218 0 0,0 0-226 0 0,0 33-193 0 0,0 105-152 0 0,-14 20 966 0 0,11-145-1331 0 0,3-9 34 0 0,-1-1 0 0 0,1 1 0 0 0,-1-1 0 0 0,0 0 0 0 0,0 1 0 0 0,0-1 0 0 0,0 0 0 0 0,-1 1 0 0 0,1-1-1 0 0,-1 0 1 0 0,0 0 0 0 0,0 0 0 0 0,0-1 0 0 0,0 1 0 0 0,-1 0 0 0 0,1-1 0 0 0,-1 1 0 0 0,1-1 0 0 0,-1 0-1 0 0,0 0 1 0 0,0 0 0 0 0,0 0 0 0 0,0 0 0 0 0,0-1 0 0 0,0 1 0 0 0,-1-1 0 0 0,1 0 0 0 0,-2 0-187 0 0,3-2 92 0 0,0-1 0 0 0,0 0 0 0 0,0 0 0 0 0,0 0 0 0 0,0 0 0 0 0,1 0 0 0 0,-1 0 0 0 0,1-1 0 0 0,-1 1 0 0 0,1-1 0 0 0,0 1 0 0 0,0-1 0 0 0,0 1 0 0 0,0-1 0 0 0,1 1 0 0 0,-1-1 0 0 0,1 0 0 0 0,-1 1 0 0 0,1-1 0 0 0,0 0 0 0 0,0 1 0 0 0,0-1 0 0 0,1-2-92 0 0,2-28 120 0 0,1 0 0 0 0,1 1 0 0 0,2 0 0 0 0,1 0 0 0 0,2 0-1 0 0,1 1 1 0 0,1 1 0 0 0,2 0 0 0 0,1 1 0 0 0,1 0 0 0 0,19-25-120 0 0,-20 27-6 0 0,2-1 0 0 0,1 2-1 0 0,0 0 1 0 0,2 1 0 0 0,1 2 0 0 0,1 0 0 0 0,1 1 0 0 0,1 1-1 0 0,1 1 1 0 0,0 1 0 0 0,9-3 6 0 0,-32 20 4 0 0,0 1-1 0 0,0-1 1 0 0,0 1-1 0 0,0 0 1 0 0,0 0 0 0 0,1 0-1 0 0,-1 0 1 0 0,0 1 0 0 0,0-1-1 0 0,1 0 1 0 0,-1 1-1 0 0,1 0 1 0 0,-1 0 0 0 0,0-1-1 0 0,1 1 1 0 0,-1 1 0 0 0,1-1-1 0 0,-1 0 1 0 0,0 1-1 0 0,1-1 1 0 0,-1 1 0 0 0,0-1-1 0 0,0 1 1 0 0,1 0 0 0 0,-1 0-1 0 0,0 0 1 0 0,0 0-1 0 0,0 1 1 0 0,0-1 0 0 0,0 1-1 0 0,0-1 1 0 0,0 1 0 0 0,-1-1-1 0 0,1 1 1 0 0,-1 0-1 0 0,1 0 1 0 0,-1 0 0 0 0,1 0-1 0 0,-1 0 1 0 0,0 0 0 0 0,0 0-1 0 0,0 1 1 0 0,0-1-1 0 0,-1 0 1 0 0,1 0 0 0 0,-1 1-4 0 0,3 17 47 0 0,-2 0 0 0 0,-1 0 0 0 0,-1 1 0 0 0,0-1 0 0 0,-1 0 0 0 0,-2 0 0 0 0,0-1 0 0 0,-1 1 0 0 0,0-1 0 0 0,-2 0 0 0 0,-1 0 0 0 0,0-1 0 0 0,-1 0 0 0 0,-1 0 0 0 0,0-1 0 0 0,-2 0 0 0 0,-11 13-47 0 0,20-26-68 0 0,0 0 0 0 0,0-1 1 0 0,-1 1-1 0 0,1-1 0 0 0,-1 0 1 0 0,1 0-1 0 0,-1 0 1 0 0,0-1-1 0 0,0 1 0 0 0,0-1 1 0 0,-1 0-1 0 0,1 0 0 0 0,0-1 1 0 0,-1 1-1 0 0,1-1 1 0 0,-1 0-1 0 0,0 0 0 0 0,1 0 1 0 0,-1-1-1 0 0,0 1 1 0 0,1-1-1 0 0,-1-1 0 0 0,0 1 1 0 0,1 0-1 0 0,-1-1 0 0 0,0 0 1 0 0,0-1 67 0 0,2-2-645 0 0,1 0-1 0 0,-1 0 1 0 0,1 0 0 0 0,0-1 0 0 0,0 1-1 0 0,0-1 1 0 0,1 0 0 0 0,0 1 0 0 0,-1-1-1 0 0,2 0 1 0 0,-1 0 0 0 0,1 0 0 0 0,-1 0-1 0 0,1 0 1 0 0,1 0 0 0 0,-1 1 0 0 0,1-1-1 0 0,-1 0 1 0 0,2 0 0 0 0,-1 0 0 0 0,0 1-1 0 0,1-1 1 0 0,0 0 0 0 0,0 1 645 0 0,4-8-2234 0 0</inkml:trace>
  <inkml:trace contextRef="#ctx0" brushRef="#br0" timeOffset="67517.836">21232 1679 6337 0 0,'0'0'1071'0'0,"0"0"-243"0"0,0 0-69 0 0,0 0 197 0 0,0 0 255 0 0,0 0 195 0 0,0 0 98 0 0,0 0-85 0 0,0 0-181 0 0,0 0-207 0 0,0 0-203 0 0,0 0-157 0 0,0 0-135 0 0,8 20-75 0 0,44 122 581 0 0,-45 42-86 0 0,-12-136-926 0 0,-3 0-1 0 0,-2-1 1 0 0,-3 0-1 0 0,-1-1 1 0 0,-16 35-30 0 0,-1 7-585 0 0,34-86-8239 0 0,11-21 3274 0 0,-12 16 2959 0 0,3-2-2261 0 0</inkml:trace>
  <inkml:trace contextRef="#ctx0" brushRef="#br0" timeOffset="67704.351">21506 2014 4569 0 0,'0'0'1154'0'0,"0"0"169"0"0,0 0 350 0 0,0 0 262 0 0,0 0-76 0 0,0 0-278 0 0,0 0-364 0 0,0 0-373 0 0,-8 32-254 0 0,-26 100-173 0 0,14-7-1297 0 0,20-112-357 0 0,0-13-2706 0 0,1 0 341 0 0,-1 0-3898 0 0</inkml:trace>
  <inkml:trace contextRef="#ctx0" brushRef="#br0" timeOffset="67868.165">21480 1724 13995 0 0,'0'0'512'0'0,"0"0"-400"0"0,0 0-264 0 0,0 0-152 0 0,0 0 8 0 0,0 0-8 0 0,0 0-8 0 0,0 0-112 0 0,0 0-368 0 0,0 0-713 0 0,0 0-1407 0 0,0 0-4498 0 0</inkml:trace>
  <inkml:trace contextRef="#ctx0" brushRef="#br0" timeOffset="71952.014">21701 2228 0 0 0,'0'0'735'0'0,"0"0"222"0"0,0 0 66 0 0,0 0-16 0 0,0 0-9 0 0,0 0-37 0 0,0 0-9 0 0,0 0 3 0 0,7-1 12 0 0,39-1 2415 0 0,57-10 2553 0 0,-40-21-5212 0 0,-57 28-681 0 0,1 1-28 0 0,-1-1-1 0 0,1 0 0 0 0,-1 0 1 0 0,-1 0-1 0 0,1-1 0 0 0,-1 0 1 0 0,0 0-1 0 0,0 0 0 0 0,0-1 1 0 0,-1 1-1 0 0,0-1 0 0 0,0-1 1 0 0,-1 1-1 0 0,0 0 0 0 0,-1-1 1 0 0,1 1-1 0 0,-1-1 0 0 0,1-6-13 0 0,-5 11-99 0 0,0 0-1 0 0,0 0 1 0 0,-1 0-1 0 0,1 0 1 0 0,-1 1-1 0 0,1-1 1 0 0,-1 1-1 0 0,0 0 0 0 0,0 0 1 0 0,0 0-1 0 0,0 0 1 0 0,0 0-1 0 0,0 0 1 0 0,0 1-1 0 0,-1 0 1 0 0,1 0-1 0 0,-1 0 1 0 0,1 0-1 0 0,-1 0 0 0 0,1 1 1 0 0,-1-1-1 0 0,1 1 1 0 0,-1 0-1 0 0,0 0 1 0 0,1 0-1 0 0,-1 1 1 0 0,1-1-1 0 0,-1 1 0 0 0,1 0 1 0 0,-1 0-1 0 0,0 1 100 0 0,-17 4-126 0 0,1 1 0 0 0,-1 1 0 0 0,2 1 0 0 0,-1 1 0 0 0,1 1 0 0 0,0 1 0 0 0,1 0 0 0 0,1 1 0 0 0,0 1 0 0 0,-6 7 126 0 0,18-17 39 0 0,-1 0-1 0 0,1 1 1 0 0,1 0 0 0 0,-1 0-1 0 0,1 0 1 0 0,-1 0-1 0 0,1 1 1 0 0,1-1 0 0 0,-1 1-1 0 0,1 0 1 0 0,0 0-1 0 0,0 1 1 0 0,1-1 0 0 0,0 1-1 0 0,0-1 1 0 0,1 1-1 0 0,-1-1 1 0 0,1 1 0 0 0,1 0-1 0 0,-1 0 1 0 0,1 0-1 0 0,1-1 1 0 0,-1 1 0 0 0,1 0-1 0 0,0 0 1 0 0,1-1-1 0 0,-1 1 1 0 0,1-1 0 0 0,0 1-1 0 0,1-1 1 0 0,0 0 0 0 0,0 0-1 0 0,0 0 1 0 0,1 0-1 0 0,0 0 1 0 0,0-1 0 0 0,0 0-1 0 0,1 0 1 0 0,1 1-39 0 0,6 1 45 0 0,1 0 0 0 0,-1-1 0 0 0,2 0 0 0 0,-1-1 0 0 0,1-1 0 0 0,-1 0 0 0 0,1-1 0 0 0,0 0 0 0 0,1-2 0 0 0,-1 1 1 0 0,0-2-1 0 0,0 1 0 0 0,1-2 0 0 0,-1 0 0 0 0,0-1 0 0 0,0 0 0 0 0,0-1 0 0 0,2-2-45 0 0,72-22-2767 0 0,-8-10-4266 0 0,-63 26-15 0 0</inkml:trace>
  <inkml:trace contextRef="#ctx0" brushRef="#br0" timeOffset="72441.928">22384 2059 5369 0 0,'0'0'1255'0'0,"0"0"-91"0"0,0 0 46 0 0,0 0 116 0 0,0 0-25 0 0,0 0-138 0 0,0 0-189 0 0,0 0-210 0 0,0 0-115 0 0,0 0-114 0 0,0 0-120 0 0,0 0-103 0 0,-32 16-112 0 0,-99 50-59 0 0,83-27-13 0 0,45-29-105 0 0,1-7 1 0 0,-1 0-1 0 0,1 1 1 0 0,0-1 0 0 0,0 1-1 0 0,0 0 1 0 0,1-1 0 0 0,-1 1 0 0 0,1 0-1 0 0,0 0 1 0 0,0 0 0 0 0,0 0-1 0 0,1 0 1 0 0,-1 0 0 0 0,1 0-1 0 0,0 0 1 0 0,0 0 0 0 0,0 0-1 0 0,1 0 1 0 0,-1 0 0 0 0,1 0 0 0 0,0 0-1 0 0,0 0 1 0 0,1 0 0 0 0,-1 0-1 0 0,1-1 1 0 0,0 1 0 0 0,0 0-1 0 0,0-1 1 0 0,0 0 0 0 0,0 1-1 0 0,1-1 1 0 0,0 0 0 0 0,0 0 0 0 0,0 0-1 0 0,0-1 1 0 0,0 1 0 0 0,0-1-1 0 0,1 0 1 0 0,-1 0 0 0 0,1 0-1 0 0,-1 0 1 0 0,1 0 0 0 0,2 0-24 0 0,5 0 170 0 0,1 0 0 0 0,0-1 0 0 0,0 0 0 0 0,0-1 0 0 0,0 0 0 0 0,0-1 1 0 0,0 0-1 0 0,-1-1 0 0 0,1 0 0 0 0,0-1 0 0 0,-1 0 0 0 0,1-1 0 0 0,-1-1 0 0 0,0 1 0 0 0,-1-2 1 0 0,1 1-1 0 0,-1-2 0 0 0,1 0-170 0 0,7-5 139 0 0,0-1 0 0 0,0-1 1 0 0,-2 0-1 0 0,0-1 0 0 0,0-1 1 0 0,-2-1-1 0 0,0 0 0 0 0,0 0 0 0 0,8-18-139 0 0,-10 18-100 0 0,0-1-1 0 0,-2-1 0 0 0,0 0 0 0 0,-1-1 1 0 0,-1 1-1 0 0,-1-2 0 0 0,0 1 1 0 0,-2-1-1 0 0,0 0 0 0 0,-2 0 0 0 0,0 0 1 0 0,-1 0-1 0 0,-1-1 0 0 0,-1 1 0 0 0,-3-20 101 0 0,2 36-83 0 0,0 0 0 0 0,-1-1 0 0 0,1 1-1 0 0,-1 0 1 0 0,0 0 0 0 0,-1 0 0 0 0,1 0-1 0 0,-1 0 1 0 0,0 1 0 0 0,0-1 0 0 0,0 1 0 0 0,-1 0-1 0 0,0 0 1 0 0,1 0 0 0 0,-2 0 0 0 0,1 0-1 0 0,0 1 1 0 0,-1 0 0 0 0,1 0 0 0 0,-1 0-1 0 0,0 1 1 0 0,0-1 0 0 0,0 1 0 0 0,0 0-1 0 0,0 1 1 0 0,-1-1 0 0 0,1 1 0 0 0,0 0-1 0 0,-1 0 1 0 0,1 1 0 0 0,-2 0 83 0 0,3-1-23 0 0,-1 0 0 0 0,0 1 0 0 0,0 0 0 0 0,0 0 0 0 0,1 1 0 0 0,-1-1 0 0 0,0 1 0 0 0,0 0 0 0 0,1 0 0 0 0,-1 0 0 0 0,1 1 1 0 0,-1 0-1 0 0,1 0 0 0 0,-1 0 0 0 0,1 0 0 0 0,0 1 0 0 0,0-1 0 0 0,0 1 0 0 0,1 0 0 0 0,-1 0 0 0 0,0 1 0 0 0,1-1 0 0 0,0 1 0 0 0,0 0 0 0 0,0 0 0 0 0,1 0 0 0 0,-1 0 0 0 0,1 0 0 0 0,-1 2 23 0 0,-2 5 40 0 0,1 1-1 0 0,0 0 1 0 0,1 0 0 0 0,0 0-1 0 0,1 0 1 0 0,0 0-1 0 0,1 1 1 0 0,1-1-1 0 0,-1 0 1 0 0,2 1-1 0 0,0-1 1 0 0,1 1-1 0 0,0-1 1 0 0,0 0 0 0 0,1 0-1 0 0,1 0 1 0 0,0 0-1 0 0,1-1 1 0 0,0 1-1 0 0,1-1 1 0 0,0-1-1 0 0,1 1 1 0 0,7 9-40 0 0,9 11-59 0 0,0 0 0 0 0,2-2 0 0 0,2 0 0 0 0,0-2 0 0 0,2-1 0 0 0,1-1 0 0 0,5 1 59 0 0,-18-11-2078 0 0,-12-10-1785 0 0,-2 1-4446 0 0,-2-6 4556 0 0</inkml:trace>
  <inkml:trace contextRef="#ctx0" brushRef="#br0" timeOffset="73286.238">21493 1735 0 0 0,'0'0'745'0'0,"0"0"233"0"0,0 0 70 0 0,0 0 0 0 0,0 0-81 0 0,0 0-157 0 0,0 0-131 0 0,-1-8 4156 0 0,6 2-3244 0 0,0 1 3328 0 0,-9 7-4145 0 0,0 0-2037 0 0,3 2-9007 0 0,1-4 3409 0 0</inkml:trace>
</inkml:ink>
</file>

<file path=ppt/ink/ink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5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431 1 10394 0 0,'0'0'686'0'0,"0"0"-133"0"0,0 0 31 0 0,0 0 202 0 0,0 0 221 0 0,0 0 108 0 0,0 0-114 0 0,0 0-253 0 0,0 0-281 0 0,0 0-224 0 0,0 0-122 0 0,-4 11-30 0 0,-26 144 292 0 0,29 739 238 0 0,-7-871-2419 0 0,-15-20-9325 0 0,22-3 10604 0 0,-3 0-4841 0 0</inkml:trace>
  <inkml:trace contextRef="#ctx0" brushRef="#br0" timeOffset="219.459">1 616 11290 0 0,'0'0'74'0'0,"0"0"-130"0"0,0 0 112 0 0,0 0 256 0 0,0 0 192 0 0,0 0 65 0 0,0 0 4 0 0,0 0 59 0 0,36-5 40 0 0,114-16 1 0 0,163-42 1286 0 0,-224 43-2222 0 0,88-19-2804 0 0,-61 17-7962 0 0,-98 19 8585 0 0,-4 3 1989 0 0</inkml:trace>
  <inkml:trace contextRef="#ctx0" brushRef="#br0" timeOffset="449.684">949 487 0 0 0,'0'0'2510'0'0,"0"0"-127"0"0,0 0-275 0 0,0 0-287 0 0,0 0-259 0 0,0 0-225 0 0,0 0-237 0 0,0 0-229 0 0,0 0-221 0 0,-19 34-184 0 0,-56 109-149 0 0,73-141-300 0 0,0 1 1 0 0,0 0-1 0 0,0 0 1 0 0,0 0-1 0 0,1 0 1 0 0,-1 0-1 0 0,1 0 1 0 0,0 1 0 0 0,0-1-1 0 0,0 0 1 0 0,0 1-1 0 0,1-1 1 0 0,-1 1-1 0 0,1-1 1 0 0,0 1-1 0 0,0-1 1 0 0,0 1 0 0 0,0-1-1 0 0,1 1 1 0 0,-1-1-1 0 0,2 3-17 0 0,0 1 69 0 0,1 0 36 0 0,0 0-1 0 0,0 0 1 0 0,1 0 0 0 0,0-1-1 0 0,0 0 1 0 0,1 0 0 0 0,-1 0-1 0 0,1 0 1 0 0,0-1 0 0 0,1 0-1 0 0,-1 0 1 0 0,1 0 0 0 0,0 0-1 0 0,1-1 1 0 0,-1 0 0 0 0,1-1-1 0 0,-1 1 1 0 0,1-1 0 0 0,0-1-1 0 0,0 1 1 0 0,1-1 0 0 0,-1 0-1 0 0,0-1 1 0 0,1 0 0 0 0,-1 0-1 0 0,1 0 1 0 0,3-1-105 0 0,-7 0 100 0 0,0 1-1 0 0,0-1 1 0 0,0 0-1 0 0,1-1 1 0 0,-1 1-1 0 0,0-1 1 0 0,0 0 0 0 0,0 0-1 0 0,0 0 1 0 0,0 0-1 0 0,0-1 1 0 0,0 1-1 0 0,-1-1 1 0 0,1 0 0 0 0,0 0-1 0 0,-1-1 1 0 0,0 1-1 0 0,1-1 1 0 0,-1 0-1 0 0,0 1 1 0 0,0-1 0 0 0,-1-1-1 0 0,1 1 1 0 0,-1 0-1 0 0,1-1 1 0 0,-1 1 0 0 0,1-2-100 0 0,4-11 37 0 0,0-1 0 0 0,0 1 1 0 0,-2-1-1 0 0,0 0 1 0 0,0 0-1 0 0,-2-1 1 0 0,0 1-1 0 0,-2-1 1 0 0,0 1-1 0 0,0-1 1 0 0,-2-11-38 0 0,0 16-376 0 0,-1 1 0 0 0,0-1 0 0 0,0 1 0 0 0,-2-1 1 0 0,1 1-1 0 0,-1 0 0 0 0,-1 0 0 0 0,0 0 0 0 0,-1 1 0 0 0,-3-4 376 0 0,-24-10-4665 0 0,7 21-2519 0 0,14 4 1303 0 0</inkml:trace>
</inkml:ink>
</file>

<file path=ppt/ink/ink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0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282 54 5145 0 0,'0'0'1440'0'0,"0"0"-153"0"0,0 0-141 0 0,0 0-49 0 0,0 0 14 0 0,0 0-88 0 0,0 0-176 0 0,0 0-164 0 0,0 0-134 0 0,0 0-58 0 0,0 0 25 0 0,0 0 14 0 0,0 0-53 0 0,1 22-73 0 0,0 159 479 0 0,4 121 444 0 0,-2-150-2419 0 0,-2 0-6279 0 0,-1-151 4140 0 0,0-1-538 0 0,0 0 276 0 0</inkml:trace>
  <inkml:trace contextRef="#ctx0" brushRef="#br0" timeOffset="541.266">1 131 6089 0 0,'0'0'1594'0'0,"0"0"-927"0"0,0 0-344 0 0,0 0 105 0 0,0 0 261 0 0,0 0 211 0 0,0 0 102 0 0,0 0 14 0 0,0 0-44 0 0,34-14-102 0 0,108-44-126 0 0,-23 27 378 0 0,-85 23-874 0 0,-1 1 0 0 0,2 1 0 0 0,-1 3 0 0 0,1 0 1 0 0,-1 3-1 0 0,1 0 0 0 0,-1 2 0 0 0,18 5-248 0 0,-47-7 5 0 0,-1 0 0 0 0,0 0 1 0 0,1 1-1 0 0,-1 0 0 0 0,0 0 0 0 0,1 0 0 0 0,-1 1 0 0 0,0-1 0 0 0,0 1 0 0 0,0 0 1 0 0,0 0-1 0 0,0 0 0 0 0,0 1 0 0 0,-1 0 0 0 0,1-1 0 0 0,-1 1 0 0 0,0 0 0 0 0,0 1 0 0 0,0-1 1 0 0,0 0-1 0 0,0 1 0 0 0,-1 0 0 0 0,0-1 0 0 0,1 1 0 0 0,-1 0 0 0 0,-1 0 0 0 0,1 1 0 0 0,-1-1 1 0 0,1 0-1 0 0,-1 2-5 0 0,-3 8 36 0 0,-1 0 0 0 0,-1 0 0 0 0,0 0 0 0 0,-1-1 1 0 0,-1 0-1 0 0,0 0 0 0 0,0 0 0 0 0,-1-1 1 0 0,-1 0-1 0 0,0 0 0 0 0,-1-1 0 0 0,0 0 0 0 0,-1 0 1 0 0,0-1-1 0 0,0 0 0 0 0,-7 4-36 0 0,-7 11 38 0 0,21-22-35 0 0,-12 12 13 0 0,0 0 0 0 0,2 1 0 0 0,0 1 0 0 0,0 0 0 0 0,2 0 0 0 0,0 1 0 0 0,-5 13-16 0 0,16-27-7 0 0,0 0 0 0 0,0-1 0 0 0,1 1 0 0 0,-1 0 0 0 0,1 0 0 0 0,0-1 0 0 0,0 1 0 0 0,0 0 0 0 0,0-1 0 0 0,1 1 1 0 0,0-1-1 0 0,0 1 0 0 0,-1-1 0 0 0,2 0 0 0 0,-1 0 0 0 0,0 0 0 0 0,1 0 0 0 0,-1 0 0 0 0,1 0 0 0 0,0-1 0 0 0,0 0 0 0 0,0 1 0 0 0,0-1 0 0 0,1 0 0 0 0,-1 0 0 0 0,0-1 1 0 0,1 1-1 0 0,-1-1 0 0 0,1 1 0 0 0,0-1 0 0 0,-1 0 0 0 0,1-1 0 0 0,0 1 0 0 0,3 0 7 0 0,7 4 13 0 0,33 14 8 0 0,-30-14-11 0 0,0 1 0 0 0,0 0 0 0 0,-1 1-1 0 0,0 1 1 0 0,0 1 0 0 0,-1 0-1 0 0,0 1 1 0 0,0 0 0 0 0,-1 2 0 0 0,-1-1-1 0 0,0 2 1 0 0,0 0 0 0 0,-2 0-1 0 0,7 9-9 0 0,-16-16 77 0 0,0 0 1 0 0,0 1-1 0 0,-1-1 0 0 0,0 1 0 0 0,0-1 0 0 0,0 1 0 0 0,-1-1 0 0 0,0 1 0 0 0,0-1 0 0 0,-1 1 0 0 0,0-1 0 0 0,0 1 0 0 0,0-1 0 0 0,-1 1 0 0 0,0-1 0 0 0,0 0 0 0 0,-1 0 0 0 0,0 0 0 0 0,0 0 0 0 0,0 0 0 0 0,-1 0-77 0 0,-7 9 104 0 0,0 0 0 0 0,-1-1 0 0 0,-1 0 0 0 0,0-1 0 0 0,-1 0 0 0 0,0-1 0 0 0,-1-1 0 0 0,0-1 0 0 0,-1 0 0 0 0,0 0 0 0 0,0-2 0 0 0,-1 0 0 0 0,0-1 0 0 0,-1-1 0 0 0,0 0 0 0 0,0-1-1 0 0,0-1 1 0 0,0-1 0 0 0,0-1 0 0 0,-1 0 0 0 0,0-1 0 0 0,-2-1-104 0 0,11 0-203 0 0,0 1 0 0 0,-1-1 0 0 0,1-1 0 0 0,0 0 0 0 0,0 0 0 0 0,-1-1 0 0 0,1 0 0 0 0,0-1 0 0 0,0 0 0 0 0,1-1 0 0 0,-1 0 0 0 0,1 0 0 0 0,0-1 0 0 0,0 0 0 0 0,0-1 0 0 0,1 0 0 0 0,-1 0 0 0 0,1-1-1 0 0,1 0 1 0 0,-5-5 203 0 0,-10-23-6034 0 0,20 31 4309 0 0,-6-8-8253 0 0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0.7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16428 0 0,'0'0'1837'0'0,"0"0"-504"0"0,0 0-204 0 0,0 0-143 0 0,0 0-233 0 0,0 0-207 0 0,0 0-146 0 0,0 0-72 0 0,0 0-58 0 0,0 0-59 0 0,0 0-64 0 0,0 0-96 0 0,13-21-35 0 0,41-68-24 0 0,-1 30-310 0 0,-15 40-1465 0 0,-35 46 640 0 0,-16 123 614 0 0,14-147 619 0 0,0 0 0 0 0,0-1 0 0 0,1 1 0 0 0,-1-1 0 0 0,1 1 0 0 0,-1-1 0 0 0,1 1 0 0 0,0-1 0 0 0,0 0 1 0 0,0 0-1 0 0,0 0 0 0 0,0 0 0 0 0,1 0 0 0 0,-1-1 0 0 0,0 1 0 0 0,1-1 0 0 0,-1 1 0 0 0,1-1 0 0 0,0 0 0 0 0,0 0 0 0 0,-1 0 0 0 0,1 0 1 0 0,0-1-1 0 0,0 1 0 0 0,0-1 0 0 0,0 1 0 0 0,-1-1 0 0 0,1 0 0 0 0,0 0 0 0 0,0 0 0 0 0,0-1 0 0 0,0 1 0 0 0,0-1 0 0 0,0 0 1 0 0,-1 0-1 0 0,1 1 0 0 0,0-2 0 0 0,0 1 0 0 0,-1 0 0 0 0,1-1 0 0 0,-1 1 0 0 0,1-1 0 0 0,-1 0 0 0 0,0 1-90 0 0,132-123 1848 0 0,-81 67-5951 0 0,-10 11-5363 0 0,-32 33-2534 0 0</inkml:trace>
</inkml:ink>
</file>

<file path=ppt/ink/ink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8.9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380 344 0 0 0,'0'0'379'0'0,"0"0"521"0"0,0 0 266 0 0,0 0 106 0 0,0 0-3 0 0,0 0-36 0 0,0 0-52 0 0,-1-16-69 0 0,-5-46 6 0 0,6 59-911 0 0,-1 0-1 0 0,1 0 1 0 0,-1 0 0 0 0,1 1-1 0 0,-1-1 1 0 0,0 0 0 0 0,0 0-1 0 0,0 1 1 0 0,0-1 0 0 0,-1 1 0 0 0,1-1-1 0 0,-1 1 1 0 0,0 0 0 0 0,1-1-1 0 0,-1 1 1 0 0,0 0 0 0 0,0 0-1 0 0,0 0 1 0 0,-1 1 0 0 0,1-1-1 0 0,0 0 1 0 0,-1 1 0 0 0,1-1-1 0 0,-1 1 1 0 0,0 0 0 0 0,1 0-1 0 0,-1 0 1 0 0,-1 0-207 0 0,-6-3 541 0 0,3 2-459 0 0,0 0-1 0 0,1 1 1 0 0,-1 0 0 0 0,0 1-1 0 0,0-1 1 0 0,0 1 0 0 0,0 1 0 0 0,1-1-1 0 0,-1 1 1 0 0,0 0 0 0 0,1 1-1 0 0,-1 0 1 0 0,0 0 0 0 0,1 0-1 0 0,0 1 1 0 0,-1 0-82 0 0,-9 5-27 0 0,2 0 0 0 0,-1 1-1 0 0,1 1 1 0 0,0 0 0 0 0,1 1 0 0 0,0 1-1 0 0,1 0 1 0 0,0 0 0 0 0,1 1 0 0 0,0 1 0 0 0,1 0-1 0 0,-2 5 28 0 0,7-9 6 0 0,0 1-1 0 0,1 0 1 0 0,0 1-1 0 0,1-1 1 0 0,0 0 0 0 0,0 1-1 0 0,1 0 1 0 0,1 0-1 0 0,0 0 1 0 0,1 0-1 0 0,0 0 1 0 0,1-1-1 0 0,1 5-5 0 0,-1-12 31 0 0,1 0 0 0 0,0 0 0 0 0,0 0 0 0 0,0 0 0 0 0,0 0 0 0 0,1-1 0 0 0,-1 1 0 0 0,1 0-1 0 0,0-1 1 0 0,0 0 0 0 0,0 0 0 0 0,1 0 0 0 0,-1 0 0 0 0,1-1 0 0 0,0 1 0 0 0,-1-1 0 0 0,1 0 0 0 0,0 0-1 0 0,0 0 1 0 0,1 0 0 0 0,-1-1 0 0 0,0 0 0 0 0,1 0 0 0 0,-1 0 0 0 0,0 0 0 0 0,1-1 0 0 0,-1 0 0 0 0,1 1-1 0 0,-1-2 1 0 0,1 1 0 0 0,-1 0 0 0 0,0-1 0 0 0,1 0 0 0 0,-1 0 0 0 0,0 0 0 0 0,1-1 0 0 0,-1 0 0 0 0,0 1-1 0 0,0-1 1 0 0,0-1 0 0 0,1 0-31 0 0,33-24 231 0 0,-2-2-1 0 0,0-1 0 0 0,-2-2 1 0 0,-2-1-1 0 0,-1-2 1 0 0,-2-1-1 0 0,-1-1 0 0 0,16-29-230 0 0,-9 6 158 0 0,-33 135-1499 0 0,18 361 1396 0 0,-14-403-225 0 0,-3 0 0 0 0,0 0 0 0 0,-3 1-1 0 0,0-1 1 0 0,-2 0 0 0 0,-2 1 0 0 0,-1-1 0 0 0,-1-1 0 0 0,-2 1-1 0 0,-1-1 1 0 0,-2 0 0 0 0,-1-1 0 0 0,-1-1 0 0 0,-2 0-1 0 0,-10 16 172 0 0,20-38-177 0 0,0 1 1 0 0,0-1-1 0 0,0-1 1 0 0,-1 1-1 0 0,0-1 1 0 0,-1 0-1 0 0,0 0 1 0 0,0-1-1 0 0,0 0 1 0 0,-1 0-1 0 0,0 0 1 0 0,0-1 0 0 0,0-1-1 0 0,-1 1 1 0 0,0-1-1 0 0,0-1 1 0 0,0 0-1 0 0,0 0 1 0 0,0 0-1 0 0,0-1 1 0 0,-1-1-1 0 0,1 0 1 0 0,-2 0 175 0 0,5-4 15 0 0,0-1-1 0 0,1 0 1 0 0,-1 0-1 0 0,1-1 1 0 0,0 1 0 0 0,0-1-1 0 0,0 0 1 0 0,0-1 0 0 0,1 1-1 0 0,0-1 1 0 0,1 0-1 0 0,-1 0 1 0 0,1 0 0 0 0,0 0-1 0 0,0-1 1 0 0,1 1-1 0 0,0-1 1 0 0,0 1 0 0 0,0-1-1 0 0,1 0 1 0 0,0 0-1 0 0,1 0 1 0 0,-1 0 0 0 0,1-1-15 0 0,-6-24 128 0 0,2 0 1 0 0,0 0 0 0 0,2-1-1 0 0,2 1 1 0 0,1 0-1 0 0,1-1 1 0 0,2 1 0 0 0,1 0-1 0 0,2 0 1 0 0,1 1 0 0 0,1 0-1 0 0,2 0 1 0 0,1 1-1 0 0,1 0 1 0 0,1 2 0 0 0,2-1-1 0 0,1 2 1 0 0,20-25-129 0 0,-23 36-79 0 0,1 1 0 0 0,1 0 0 0 0,1 1 1 0 0,0 1-1 0 0,0 1 0 0 0,1 0 0 0 0,1 1 0 0 0,0 1 1 0 0,3 0 78 0 0,-7 4-857 0 0,0 0 1 0 0,0 2-1 0 0,1 0 1 0 0,0 1 0 0 0,-1 0-1 0 0,1 1 1 0 0,0 1 0 0 0,3 1 856 0 0,30 1-6453 0 0,-1 4 5396 0 0,-39-4 1057 0 0</inkml:trace>
  <inkml:trace contextRef="#ctx0" brushRef="#br0" timeOffset="1065.746">774 465 0 0 0,'0'0'691'0'0,"0"0"744"0"0,0 0 165 0 0,0 0-74 0 0,0 0-151 0 0,0 0-144 0 0,0 0-147 0 0,0 0-152 0 0,0 0-104 0 0,33-10-74 0 0,106-31-69 0 0,-55 2 578 0 0,-67 26-944 0 0,-9 8-182 0 0,-3 3-8 0 0,0-1 0 0 0,0 0-1 0 0,0 0 1 0 0,0 0 0 0 0,0-1 0 0 0,-1 1-1 0 0,1-1 1 0 0,-1 0 0 0 0,0-1 0 0 0,-1 1 0 0 0,1-1-1 0 0,-1 1 1 0 0,1-1 0 0 0,-1 0 0 0 0,-1 0-1 0 0,1-1 1 0 0,-1 1 0 0 0,0-1 0 0 0,0 1 0 0 0,1-5-129 0 0,-4 7 1 0 0,1 1 0 0 0,-1 0 1 0 0,1 0-1 0 0,-1 0 0 0 0,0-1 1 0 0,0 1-1 0 0,1 0 0 0 0,-2 0 1 0 0,1 0-1 0 0,0 1 0 0 0,0-1 1 0 0,-1 0-1 0 0,1 0 0 0 0,-1 1 1 0 0,1-1-1 0 0,-1 0 0 0 0,0 1 1 0 0,1 0-1 0 0,-1-1 0 0 0,0 1 1 0 0,0 0-1 0 0,0 0 0 0 0,0 0 1 0 0,0 0-1 0 0,0 1 1 0 0,-1-1-1 0 0,1 0 0 0 0,0 1 1 0 0,0-1-1 0 0,0 1 0 0 0,-1 0 1 0 0,1 0-1 0 0,0 0 0 0 0,-1 0-1 0 0,-85 6-1230 0 0,76-1 1067 0 0,-1-1 0 0 0,1 2-1 0 0,-1 0 1 0 0,1 0 0 0 0,1 1 0 0 0,0 1-1 0 0,0 0 1 0 0,0 0 0 0 0,1 1 0 0 0,0 0-1 0 0,1 1 1 0 0,-3 3 163 0 0,7-7 13 0 0,0 1 0 0 0,0-1 0 0 0,0 1 0 0 0,1 0 0 0 0,0 0 0 0 0,1 1 0 0 0,-1-1 0 0 0,1 1 0 0 0,1 0 0 0 0,0 0 0 0 0,0-1 0 0 0,0 2-1 0 0,1-1 1 0 0,0 0 0 0 0,0 0 0 0 0,1 0 0 0 0,1 0 0 0 0,-1 0 0 0 0,1 1 0 0 0,0-1 0 0 0,1 0 0 0 0,0 0 0 0 0,0 0 0 0 0,1-1 0 0 0,0 1 0 0 0,0-1 0 0 0,1 1 0 0 0,0-1 0 0 0,0 0-1 0 0,1 0 1 0 0,0-1 0 0 0,0 1 0 0 0,0-1 0 0 0,1 0-13 0 0,8 2 196 0 0,0-2 1 0 0,-1 0-1 0 0,2 0 0 0 0,-1-1 0 0 0,1-1 1 0 0,-1 0-1 0 0,1-2 0 0 0,0 1 0 0 0,1-2 0 0 0,-1 0 1 0 0,0 0-1 0 0,0-2 0 0 0,0 0 0 0 0,1 0 1 0 0,-1-2-1 0 0,-1 0 0 0 0,1 0 0 0 0,0-2 0 0 0,-1 0 1 0 0,0 0-1 0 0,0-1 0 0 0,0-1 0 0 0,4-3-196 0 0,466-281 1671 0 0,-391 258-2422 0 0,-102 48 799 0 0,0-10 83 0 0,-1-1 0 0 0,-1 1-1 0 0,1-2 1 0 0,0 0 0 0 0,-1 0-1 0 0,0-1 1 0 0,0 0 0 0 0,0-1-1 0 0,-9 1-130 0 0,-34 5 119 0 0,38-4-140 0 0,-1 1-1 0 0,0 1 0 0 0,1 0 0 0 0,0 1 1 0 0,1 1-1 0 0,-1 1 0 0 0,1 0 1 0 0,1 1-1 0 0,-1 0 0 0 0,2 1 0 0 0,-1 1 1 0 0,1 0-1 0 0,1 1 0 0 0,0 0 0 0 0,1 1 1 0 0,0 1-1 0 0,-8 12 22 0 0,16-22-12 0 0,1 1-1 0 0,-1-1 1 0 0,1 0 0 0 0,0 1 0 0 0,0-1-1 0 0,1 1 1 0 0,-1-1 0 0 0,1 1-1 0 0,0 0 1 0 0,0 0 0 0 0,1 0 0 0 0,-1-1-1 0 0,1 1 1 0 0,0 0 0 0 0,0 0-1 0 0,1 0 1 0 0,-1 0 0 0 0,1 0 0 0 0,0-1-1 0 0,1 1 1 0 0,-1 0 0 0 0,1-1-1 0 0,0 1 1 0 0,0-1 0 0 0,0 0 0 0 0,1 1-1 0 0,-1-1 1 0 0,1 0 0 0 0,0 0-1 0 0,0-1 1 0 0,1 1 0 0 0,-1-1 0 0 0,1 0-1 0 0,0 1 1 0 0,-1-1 0 0 0,1-1 0 0 0,1 1-1 0 0,0 0 13 0 0,5-1 46 0 0,0-1 1 0 0,1 0-1 0 0,-1 0 0 0 0,0-1 0 0 0,1 0 0 0 0,-1-1 1 0 0,0 0-1 0 0,1-1 0 0 0,-1 0 0 0 0,0-1 0 0 0,0 0 1 0 0,-1 0-1 0 0,1-1 0 0 0,-1 0 0 0 0,1-1 0 0 0,-1 0 1 0 0,-1 0-1 0 0,3-3-46 0 0,142-124 554 0 0,-25-29-441 0 0,-124 149-933 0 0,-22 32 59 0 0,13-13 722 0 0,-1-1 0 0 0,2 2 1 0 0,-1-1-1 0 0,1 0 1 0 0,0 1-1 0 0,0 0 0 0 0,1 0 1 0 0,0 0-1 0 0,0 0 1 0 0,1 0-1 0 0,0 1 0 0 0,1-1 1 0 0,0 1-1 0 0,0-1 1 0 0,1 1-1 0 0,0 0 0 0 0,0-1 1 0 0,2 7 38 0 0,-1-11 1 0 0,1 0 0 0 0,0 0 0 0 0,0 0 0 0 0,1-1 0 0 0,-1 1 0 0 0,1-1 0 0 0,0 1 0 0 0,0-1 0 0 0,0 0 0 0 0,0 0 0 0 0,0 0 1 0 0,1-1-1 0 0,-1 1 0 0 0,1-1 0 0 0,0 0 0 0 0,0 0 0 0 0,0 0 0 0 0,0 0 0 0 0,0-1 0 0 0,0 0 0 0 0,0 0 0 0 0,0 0 0 0 0,1 0 0 0 0,-1 0 0 0 0,0-1 0 0 0,0 0 1 0 0,2 0-2 0 0,7 0 58 0 0,-1 0 0 0 0,1 0 0 0 0,-1-1 0 0 0,1-1 0 0 0,-1 0 0 0 0,0-1 1 0 0,0 0-1 0 0,0-1 0 0 0,2-1-58 0 0,24-14 143 0 0,0-2 1 0 0,-1-1-1 0 0,-2-2 1 0 0,0-2-1 0 0,-2-1 1 0 0,-1-1-1 0 0,9-12-143 0 0,-27 26 42 0 0,-1 0 0 0 0,0-1 0 0 0,0-1 0 0 0,-2 0 0 0 0,0-1 0 0 0,0-1 0 0 0,-2 1 0 0 0,0-1-1 0 0,2-9-41 0 0,-2-65-188 0 0,-10 90 158 0 0,1 0 1 0 0,0-1-1 0 0,-1 1 0 0 0,1 0 0 0 0,-1 0 0 0 0,0-1 0 0 0,0 1 1 0 0,0 0-1 0 0,0 0 0 0 0,0 0 0 0 0,-1 0 0 0 0,1 0 0 0 0,0 1 0 0 0,-1-1 1 0 0,1 0-1 0 0,-1 1 0 0 0,0-1 0 0 0,0 1 0 0 0,1-1 0 0 0,-1 1 1 0 0,0 0-1 0 0,0 0 0 0 0,0 0 0 0 0,-1 0 0 0 0,1 0 0 0 0,0 0 1 0 0,0 1-1 0 0,0-1 0 0 0,-1 0 0 0 0,1 1 0 0 0,0 0 0 0 0,0 0 1 0 0,-1 0-1 0 0,1 0 0 0 0,0 0 0 0 0,-1 0 0 0 0,-1 1 30 0 0,-4 2-31 0 0,-1 1 0 0 0,1 0 0 0 0,-1 0 0 0 0,1 0 0 0 0,1 2 0 0 0,-1-1 0 0 0,1 1 0 0 0,0 0 0 0 0,0 0 0 0 0,0 0 0 0 0,1 1 0 0 0,0 0 0 0 0,0 1 0 0 0,1-1 0 0 0,0 1 0 0 0,0 0 0 0 0,1 1 0 0 0,0-1 0 0 0,1 1 0 0 0,0-1 0 0 0,-1 5 31 0 0,2-9 5 0 0,1 1-1 0 0,0-1 0 0 0,0 0 1 0 0,0 0-1 0 0,0 1 0 0 0,1-1 1 0 0,0 0-1 0 0,0 1 0 0 0,0-1 1 0 0,0 0-1 0 0,1 1 1 0 0,-1-1-1 0 0,1 0 0 0 0,0 0 1 0 0,1 0-1 0 0,-1 0 0 0 0,1 0 1 0 0,0 0-1 0 0,0 0 0 0 0,0 0 1 0 0,0 0-1 0 0,0-1 0 0 0,1 1 1 0 0,0-1-1 0 0,0 0 0 0 0,0 0 1 0 0,0 0-1 0 0,0 0 0 0 0,1 0 1 0 0,-1-1-1 0 0,2 2-4 0 0,107 51 284 0 0,-91-46-187 0 0,0 0 1 0 0,0 1-1 0 0,-1 1 0 0 0,-1 1 0 0 0,0 0 0 0 0,5 6-97 0 0,-18-12 54 0 0,0 1 1 0 0,0 0-1 0 0,-1 0 1 0 0,0 1-1 0 0,0-1 1 0 0,-1 1-1 0 0,0 0 0 0 0,0 0 1 0 0,-1 1-1 0 0,0-1 1 0 0,-1 1-1 0 0,1 0 1 0 0,-2 0-1 0 0,1-1 1 0 0,-1 1-1 0 0,-1 0 1 0 0,0 0-1 0 0,0 0 0 0 0,0 0 1 0 0,-2 8-55 0 0,2-10-90 0 0,6 6-1764 0 0,4-9-4303 0 0,-7-3 3860 0 0,5-1-8281 0 0</inkml:trace>
</inkml:ink>
</file>

<file path=ppt/ink/ink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6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279 619 3881 0 0,'0'0'1323'0'0,"0"0"-498"0"0,0 0-91 0 0,0 0 99 0 0,0 0 139 0 0,0 0 79 0 0,0 0-25 0 0,0 0-82 0 0,0 0-122 0 0,0 0-142 0 0,0 0-136 0 0,-32 3-99 0 0,-100 11-66 0 0,130-15-359 0 0,0 1 0 0 0,-1 0 1 0 0,1 0-1 0 0,-1 0 0 0 0,1 0 0 0 0,0 0 0 0 0,-1 1 0 0 0,1-1 1 0 0,0 0-1 0 0,-1 1 0 0 0,1 0 0 0 0,0 0 0 0 0,-1 0 0 0 0,1 0 1 0 0,0 0-1 0 0,0 0 0 0 0,0 0 0 0 0,0 1 0 0 0,0-1 0 0 0,0 1 1 0 0,0-1-1 0 0,1 1 0 0 0,-1 0 0 0 0,1 0 0 0 0,-1 0 0 0 0,0 1-20 0 0,-3 6 110 0 0,-5 3 57 0 0,6-8-131 0 0,0 0 0 0 0,0 0 0 0 0,1 0 0 0 0,-1 1 1 0 0,1-1-1 0 0,0 1 0 0 0,1 0 0 0 0,-1 0 1 0 0,1 0-1 0 0,0 0 0 0 0,0 1 0 0 0,1-1 0 0 0,-1 0 1 0 0,1 1-1 0 0,0-1 0 0 0,1 1 0 0 0,-1 3-36 0 0,1-5 25 0 0,0 1 0 0 0,0-1 0 0 0,0 0-1 0 0,1 0 1 0 0,-1 1 0 0 0,1-1 0 0 0,0 0-1 0 0,0 0 1 0 0,1 0 0 0 0,-1 0 0 0 0,1 0-1 0 0,0 0 1 0 0,0 0 0 0 0,0 0 0 0 0,1-1-1 0 0,-1 1 1 0 0,1-1 0 0 0,0 0-1 0 0,0 1 1 0 0,0-1 0 0 0,0-1 0 0 0,0 1-1 0 0,1 0 1 0 0,0-1 0 0 0,-1 0 0 0 0,1 1-1 0 0,0-2 1 0 0,0 1 0 0 0,2 0-25 0 0,109 5 2207 0 0,-97-13-2013 0 0,0 0 0 0 0,0-1 1 0 0,-1 0-1 0 0,0-2 0 0 0,0 0 0 0 0,-1 0 0 0 0,0-2 0 0 0,-1 0 1 0 0,8-9-195 0 0,-17 16 24 0 0,135-102 363 0 0,-139 106-402 0 0,0 0 0 0 0,-1 1 0 0 0,1-1 0 0 0,0 0 0 0 0,0 1 0 0 0,0-1-1 0 0,0 1 1 0 0,-1 0 0 0 0,1-1 0 0 0,0 1 0 0 0,-1 0 0 0 0,1 0 0 0 0,-1 0 0 0 0,1 0 0 0 0,-1 0 0 0 0,1 1-1 0 0,-1-1 1 0 0,0 0 0 0 0,1 1 0 0 0,-1-1 0 0 0,0 1 0 0 0,0-1 0 0 0,0 1 0 0 0,0-1 0 0 0,0 1 0 0 0,-1 0-1 0 0,1 0 1 0 0,0-1 0 0 0,-1 1 0 0 0,1 0 0 0 0,-1 0 0 0 0,0 0 0 0 0,1 0 0 0 0,-1-1 0 0 0,0 1 0 0 0,0 0-1 0 0,0 0 1 0 0,-1 0 0 0 0,1 0 0 0 0,0 0 0 0 0,-1-1 0 0 0,1 1 0 0 0,-1 0 0 0 0,0 1 15 0 0,4 17 7 0 0,-1-10-37 0 0,1 0 0 0 0,0-1 0 0 0,1 1 0 0 0,0-1 0 0 0,0 1 0 0 0,1-1 0 0 0,0 0 1 0 0,1-1-1 0 0,0 1 0 0 0,0-1 0 0 0,1 0 0 0 0,6 5 30 0 0,26 11-2988 0 0,9-16-4182 0 0,-34-8 2462 0 0,-5 0-369 0 0</inkml:trace>
  <inkml:trace contextRef="#ctx0" brushRef="#br0" timeOffset="428">1402 0 9370 0 0,'0'0'541'0'0,"0"0"-202"0"0,0 0-24 0 0,0 0 121 0 0,0 0 92 0 0,0 0 55 0 0,0 0 74 0 0,0 0 89 0 0,0 0 89 0 0,0 0 49 0 0,0 0-44 0 0,0 0-90 0 0,4 19-84 0 0,11 62-93 0 0,-11 155 1112 0 0,1 198-1301 0 0,-14-310 168 0 0,5-75-1461 0 0,2-16-3336 0 0,-1-80-8748 0 0,2 39 10456 0 0</inkml:trace>
  <inkml:trace contextRef="#ctx0" brushRef="#br0" timeOffset="676.599">1021 508 11162 0 0,'0'0'537'0'0,"0"0"-111"0"0,0 0 218 0 0,0 0 301 0 0,0 0 175 0 0,0 0 3 0 0,33-3-112 0 0,105-10-126 0 0,268-33 1841 0 0,-369 45-2773 0 0,163 12-3941 0 0,-156-5-506 0 0,-17-3-2190 0 0,-13 0 1318 0 0</inkml:trace>
  <inkml:trace contextRef="#ctx0" brushRef="#br0" timeOffset="838.398">2021 637 2264 0 0,'0'0'1897'0'0,"0"0"-1057"0"0,0 0-8 0 0,0 0-32 0 0,0 0-143 0 0,0 0-169 0 0,0 0-128 0 0,-20 195-152 0 0,20-173-112 0 0,0-3-120 0 0,3-5-144 0 0,-1 1-232 0 0,0-4-457 0 0,3-3-1111 0 0,-5-1-3057 0 0</inkml:trace>
  <inkml:trace contextRef="#ctx0" brushRef="#br0" timeOffset="1020.018">1912 195 16179 0 0,'0'0'601'0'0,"0"0"-433"0"0,0 0-224 0 0,0 0-176 0 0,0 0-273 0 0,0 0-87 0 0,0 0-16 0 0,0 0 56 0 0,0 0 88 0 0,0 0-152 0 0,0 0-400 0 0,0 0-705 0 0,0 0-1295 0 0,0 0-1489 0 0,92 140 1440 0 0</inkml:trace>
  <inkml:trace contextRef="#ctx0" brushRef="#br0" timeOffset="1707.041">2244 910 8610 0 0,'0'0'1363'0'0,"0"0"-167"0"0,0 0 28 0 0,0 0 71 0 0,0 0-1 0 0,0 0-45 0 0,0 0-119 0 0,0 0-199 0 0,0 0-224 0 0,2-35-186 0 0,9-111-165 0 0,13 40 35 0 0,-13 83-338 0 0,-7 10-30 0 0,2 1 0 0 0,-1-1 0 0 0,2 1 0 0 0,0 0 0 0 0,0 0 0 0 0,1 1 0 0 0,0 0 0 0 0,1 0 0 0 0,0 1 0 0 0,11-9-23 0 0,-19 18-20 0 0,-1 1 0 0 0,1-1 0 0 0,0 0 0 0 0,-1 1 0 0 0,1-1 0 0 0,0 1 0 0 0,0-1 0 0 0,-1 1 0 0 0,1-1 0 0 0,0 1 0 0 0,0 0 0 0 0,0-1 0 0 0,0 1 0 0 0,0 0 0 0 0,-1 0 0 0 0,1-1 0 0 0,0 1 0 0 0,0 0 0 0 0,0 0 0 0 0,0 0 0 0 0,0 0 0 0 0,0 0 0 0 0,0 0 0 0 0,0 1 0 0 0,0-1 0 0 0,0 0 0 0 0,-1 0 1 0 0,1 1-1 0 0,0-1 0 0 0,0 0 0 0 0,0 1 0 0 0,0-1 0 0 0,-1 1 0 0 0,1-1 0 0 0,0 1 0 0 0,0 0 0 0 0,-1-1 0 0 0,1 1 0 0 0,0 0 0 0 0,-1-1 0 0 0,1 1 0 0 0,-1 0 0 0 0,1 0 0 0 0,-1-1 0 0 0,1 1 0 0 0,-1 0 0 0 0,0 0 0 0 0,1 0 0 0 0,-1 0 0 0 0,0 0 0 0 0,0 0 0 0 0,0-1 0 0 0,1 1 20 0 0,6 57-392 0 0,-7-56 433 0 0,-1 39 46 0 0,0-33-78 0 0,0 0 1 0 0,0 0-1 0 0,1 0 1 0 0,0-1-1 0 0,1 1 1 0 0,-1 0-1 0 0,2 0 1 0 0,-1 0-1 0 0,1-1 1 0 0,0 1-1 0 0,0-1 1 0 0,1 1-1 0 0,0-1 1 0 0,0 0-1 0 0,4 5-9 0 0,-5-10 29 0 0,0-1 0 0 0,0 1-1 0 0,0 0 1 0 0,0-1-1 0 0,0 1 1 0 0,0-1 0 0 0,1 0-1 0 0,-1 0 1 0 0,0 0-1 0 0,1 0 1 0 0,-1 0 0 0 0,1 0-1 0 0,0-1 1 0 0,-1 1-1 0 0,1-1 1 0 0,-1 0-1 0 0,1 0 1 0 0,0 0 0 0 0,-1 0-1 0 0,1 0 1 0 0,-1 0-1 0 0,1-1 1 0 0,0 1 0 0 0,-1-1-1 0 0,1 0 1 0 0,-1 0-1 0 0,1 0 1 0 0,-1 0-1 0 0,0 0 1 0 0,1-1-29 0 0,67-46 620 0 0,-68 47-621 0 0,131-99 380 0 0,-131 101-390 0 0,0-1 0 0 0,0 1 0 0 0,0-1 0 0 0,0 1 1 0 0,0 0-1 0 0,0-1 0 0 0,-1 1 0 0 0,1 0 0 0 0,0 0 1 0 0,0 0-1 0 0,-1 0 0 0 0,1 1 0 0 0,-1-1 1 0 0,1 0-1 0 0,-1 1 0 0 0,0-1 0 0 0,1 1 0 0 0,-1 0 1 0 0,0-1-1 0 0,0 1 0 0 0,0 0 0 0 0,0 0 0 0 0,0-1 1 0 0,-1 1-1 0 0,1 0 0 0 0,0 0 0 0 0,-1 0 1 0 0,1 0-1 0 0,-1 0 0 0 0,0 0 0 0 0,0 0 0 0 0,0 0 1 0 0,0 0-1 0 0,0 0 0 0 0,0 0 0 0 0,0 0 0 0 0,-1 0 1 0 0,1 0-1 0 0,-1 0 0 0 0,1 0 0 0 0,-2 1 11 0 0,6 26-138 0 0,24 4-1756 0 0,48-25-11303 0 0,-42-7 8724 0 0,-5 3 3393 0 0,30 29 1579 0 0,-53-29 541 0 0,0 0 1 0 0,-1 0 0 0 0,1 0 0 0 0,1-1-1 0 0,-1 0 1 0 0,1 0 0 0 0,-1 0 0 0 0,1-1-1 0 0,0 0 1 0 0,0 0 0 0 0,-1-1 0 0 0,1 0-1 0 0,4 0-1040 0 0,65-24 4598 0 0,22-56-2741 0 0,-89 71-1632 0 0,7-6-121 0 0,-1-1 0 0 0,0-1-1 0 0,-1 0 1 0 0,-1 0-1 0 0,0-2 1 0 0,-1 1-1 0 0,-1-2 1 0 0,-1 1-1 0 0,0-1 1 0 0,-2-1-1 0 0,2-5-103 0 0,-9 23-15 0 0,0-1 0 0 0,0 1-1 0 0,0-1 1 0 0,0 1 0 0 0,-1-1-1 0 0,1 1 1 0 0,-1-1 0 0 0,0 1-1 0 0,1-1 1 0 0,-1 0 0 0 0,0 1-1 0 0,0-1 1 0 0,-1 1 0 0 0,1-1-1 0 0,-1 0 1 0 0,1 1 0 0 0,-1-1-1 0 0,0 1 1 0 0,0-1 0 0 0,0 1-1 0 0,0 0 1 0 0,0-1 0 0 0,0 1-1 0 0,-1 0 1 0 0,1 0 0 0 0,-1 0-1 0 0,1 0 1 0 0,-1 0 0 0 0,0 0-1 0 0,0 0 1 0 0,0 1 0 0 0,-1-1 15 0 0,-6 2-62 0 0,0 0 1 0 0,-1 1-1 0 0,1 0 1 0 0,0 0 0 0 0,0 1-1 0 0,0 0 1 0 0,0 1 0 0 0,0 0-1 0 0,0 1 1 0 0,1 0-1 0 0,0 0 1 0 0,-1 0 0 0 0,1 1-1 0 0,1 1 1 0 0,-1-1 0 0 0,1 1-1 0 0,0 0 1 0 0,1 1-1 0 0,-4 3 62 0 0,-1 3-46 0 0,0-1 0 0 0,0 2-1 0 0,1-1 1 0 0,1 2 0 0 0,1-1-1 0 0,0 1 1 0 0,0 0 0 0 0,2 1-1 0 0,0 0 1 0 0,-2 9 46 0 0,5-18-52 0 0,1 0 1 0 0,1 0-1 0 0,-1 0 0 0 0,1 1 1 0 0,0-1-1 0 0,0 0 0 0 0,1 1 1 0 0,0-1-1 0 0,1 0 0 0 0,-1 1 1 0 0,2-1-1 0 0,-1 0 0 0 0,1 0 1 0 0,0 0-1 0 0,0 0 0 0 0,1 0 1 0 0,-1 0-1 0 0,2 0 0 0 0,-1-1 1 0 0,1 0-1 0 0,0 0 0 0 0,0 0 1 0 0,1 0-1 0 0,0 0 0 0 0,0-1 1 0 0,0 0-1 0 0,5 4 52 0 0,0-3-382 0 0,0 1 0 0 0,0-2 0 0 0,0 1 0 0 0,1-1 0 0 0,0-1 0 0 0,0 0 0 0 0,1-1 0 0 0,-1 0 0 0 0,6 0 382 0 0,66 3-10108 0 0,-67-6 5322 0 0</inkml:trace>
  <inkml:trace contextRef="#ctx0" brushRef="#br0" timeOffset="2485.751">1958 652 0 0 0,'0'0'399'0'0,"0"0"402"0"0,0 0 205 0 0,0 0 77 0 0,0 0-4 0 0,0 0-86 0 0,3-2-87 0 0,6-5-57 0 0,-6 5-67 0 0,-3 2-50 0 0,0 0-41 0 0,0 0-86 0 0,0 0-85 0 0,0 0-113 0 0,0 0-123 0 0,0 0-101 0 0,18 3 1496 0 0,-12 15-1129 0 0,-2 1 1 0 0,0-1 0 0 0,-1 1-1 0 0,-1-1 1 0 0,-1 1 0 0 0,-1 0-1 0 0,0-1 1 0 0,-1 1 0 0 0,-3 13-551 0 0,3-16 98 0 0,-7 85-108 0 0,8-100-283 0 0,9 1-3419 0 0,2 0-4882 0 0,-7-2 3150 0 0</inkml:trace>
</inkml:ink>
</file>

<file path=ppt/ink/ink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5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255 483 0 0 0,'0'0'788'0'0,"0"0"532"0"0,0 0 287 0 0,0 0 98 0 0,0 0-51 0 0,0 0-110 0 0,32-4-177 0 0,96-14-192 0 0,-124 18-1095 0 0,0-1 0 0 0,-1 1 0 0 0,1-1 0 0 0,-1 0 0 0 0,1 0 0 0 0,-1 0 0 0 0,0 0 0 0 0,1-1 0 0 0,-1 1 0 0 0,0-1 0 0 0,0 0 0 0 0,0 0 0 0 0,0 0 0 0 0,0 0 0 0 0,0 0 0 0 0,-1-1 0 0 0,1 0 0 0 0,-1 1 0 0 0,2-3-80 0 0,4-6 365 0 0,21-21 139 0 0,-2-2-1 0 0,-1-1 0 0 0,-2-1 0 0 0,-1-1 1 0 0,-2-1-1 0 0,4-13-503 0 0,-20 40 2 0 0,0-1 0 0 0,-1 1 0 0 0,0-1-1 0 0,-1 0 1 0 0,0-1 0 0 0,-1 1 0 0 0,0 0 0 0 0,-1-1 0 0 0,0-8-2 0 0,-2 19-30 0 0,0 1 0 0 0,1-1 0 0 0,-1 1 0 0 0,0 0 0 0 0,0-1-1 0 0,0 1 1 0 0,0 0 0 0 0,0 0 0 0 0,0 0 0 0 0,0 0 0 0 0,0 0 0 0 0,0 0 0 0 0,0 0 0 0 0,-1 0 0 0 0,1 0-1 0 0,0 0 1 0 0,-1 1 0 0 0,1-1 0 0 0,-1 0 0 0 0,1 1 0 0 0,-1-1 0 0 0,1 1 0 0 0,-1 0 0 0 0,1 0 0 0 0,-1-1-1 0 0,1 1 1 0 0,-1 0 0 0 0,1 0 0 0 0,-1 0 0 0 0,1 1 0 0 0,-1-1 0 0 0,1 0 0 0 0,-1 0 0 0 0,1 1 0 0 0,-1-1-1 0 0,1 1 1 0 0,-1 0 0 0 0,1-1 0 0 0,0 1 0 0 0,-1 0 0 0 0,1 0 0 0 0,0-1 0 0 0,0 1 0 0 0,-1 0 0 0 0,1 1-1 0 0,0-1 1 0 0,0 0 0 0 0,0 0 0 0 0,0 1 30 0 0,-11 16 3 0 0,2 0 0 0 0,0 1-1 0 0,1 0 1 0 0,1 1 0 0 0,0 0 0 0 0,2 0-1 0 0,1 1 1 0 0,0-1 0 0 0,1 1 0 0 0,2 0 0 0 0,0 1-1 0 0,1-1 1 0 0,1 0 0 0 0,1 3-3 0 0,11 708 561 0 0,-10-685-583 0 0,-9 230-72 0 0,6-259 22 0 0,-1 1 0 0 0,-1-1 0 0 0,-1 0-1 0 0,0 0 1 0 0,-1-1 0 0 0,-1 0 0 0 0,-1 0-1 0 0,0 0 1 0 0,-1 0 0 0 0,-1-1 0 0 0,0-1-1 0 0,-1 1 1 0 0,-1-2 0 0 0,-1 1 0 0 0,0-2-1 0 0,0 1 1 0 0,-1-2 0 0 0,-14 11 72 0 0,18-17-217 0 0,0-1 0 0 0,0 1 0 0 0,-1-2 1 0 0,0 1-1 0 0,0-1 0 0 0,0-1 0 0 0,0 0 0 0 0,0 0 0 0 0,-1-1 0 0 0,1-1 1 0 0,-1 1-1 0 0,1-2 0 0 0,-1 1 0 0 0,0-1 0 0 0,0-1 0 0 0,1 0 0 0 0,-1-1 1 0 0,1 0-1 0 0,-1 0 0 0 0,1-1 0 0 0,0-1 0 0 0,0 0 0 0 0,0 0 0 0 0,1 0 1 0 0,-1-2-1 0 0,1 1 0 0 0,0-1 0 0 0,1 0 0 0 0,-1-1 0 0 0,1 0 0 0 0,0 0 1 0 0,1-1-1 0 0,-2-2 217 0 0,2 0 205 0 0,0 1 1 0 0,0-1-1 0 0,1 0 0 0 0,1-1 1 0 0,-1 1-1 0 0,2-1 0 0 0,0 0 1 0 0,0 0-1 0 0,1-1 1 0 0,0 1-1 0 0,1-1 0 0 0,0 1 1 0 0,1-1-1 0 0,0 0 0 0 0,1 0 1 0 0,0 1-1 0 0,1-1 1 0 0,0 0-1 0 0,1 0 0 0 0,1 1 1 0 0,0-1-1 0 0,0 1 0 0 0,1 0 1 0 0,0 0-1 0 0,1 0 1 0 0,0 1-1 0 0,6-8-205 0 0,19-23 552 0 0,2 2-1 0 0,2 1 1 0 0,2 1 0 0 0,1 3-1 0 0,2 0 1 0 0,1 3 0 0 0,1 1-1 0 0,1 2 1 0 0,29-12-552 0 0,-18 9-28 0 0,1 2-1 0 0,1 3 1 0 0,1 2 0 0 0,9 1 28 0 0,-32 16-2355 0 0,-22 6-1510 0 0,0 1-3856 0 0,-7 0 4630 0 0</inkml:trace>
  <inkml:trace contextRef="#ctx0" brushRef="#br0" timeOffset="319.997">1163 675 7914 0 0,'0'0'1044'0'0,"0"0"55"0"0,0 0 50 0 0,0 0 46 0 0,0 0-41 0 0,-35 19-83 0 0,-110 62-76 0 0,71-22 324 0 0,64-45-1026 0 0,3-5-184 0 0,0 1 0 0 0,0 0 0 0 0,1 0 0 0 0,1 0 0 0 0,-1 1 0 0 0,2 0 0 0 0,0 0 0 0 0,0 0 0 0 0,1 1 0 0 0,0-1 0 0 0,1 1 0 0 0,0 0 0 0 0,1-1 0 0 0,0 1 0 0 0,1 0 0 0 0,1 7-109 0 0,0-14 62 0 0,1 0-1 0 0,1 0 1 0 0,-1 0-1 0 0,1 0 0 0 0,0-1 1 0 0,0 1-1 0 0,0-1 0 0 0,1 0 1 0 0,-1 0-1 0 0,1 0 1 0 0,0-1-1 0 0,0 1 0 0 0,0-1 1 0 0,1 0-1 0 0,-1 0 0 0 0,1 0 1 0 0,0-1-1 0 0,-1 1 1 0 0,1-1-1 0 0,0 0 0 0 0,1-1 1 0 0,-1 1-1 0 0,0-1 0 0 0,0 0 1 0 0,1-1-1 0 0,-1 1 1 0 0,0-1-1 0 0,1 0 0 0 0,-1 0 1 0 0,1 0-1 0 0,-1-1 1 0 0,0 0-1 0 0,0 0 0 0 0,1-1 1 0 0,-1 1-1 0 0,0-1 0 0 0,0 0 1 0 0,0 0-1 0 0,-1-1 1 0 0,2 0-62 0 0,8-8 89 0 0,0-1 1 0 0,-1 0 0 0 0,-1-1 0 0 0,0 0-1 0 0,0-1 1 0 0,-2 0 0 0 0,1-1 0 0 0,-2 0-1 0 0,0 0 1 0 0,-1-1 0 0 0,-1-1 0 0 0,0 1-1 0 0,-1-1 1 0 0,-1 0 0 0 0,0 0 0 0 0,-2-1-1 0 0,0 0 1 0 0,0 1 0 0 0,-2-1 0 0 0,0 0 0 0 0,-2 0-1 0 0,0 0 1 0 0,0-1-90 0 0,0 15-162 0 0,0 0 0 0 0,0 0 0 0 0,0 0 0 0 0,-1 0 1 0 0,1 0-1 0 0,-1 0 0 0 0,0 0 0 0 0,0 1 0 0 0,0-1 0 0 0,-1 1 0 0 0,1-1 0 0 0,-1 1 0 0 0,0 0 1 0 0,0 0-1 0 0,0 0 0 0 0,0 0 0 0 0,0 1 0 0 0,-1-1 0 0 0,1 1 0 0 0,-1 0 0 0 0,0 0 0 0 0,-2-1 162 0 0,3 2-411 0 0,1 0-1 0 0,0 0 0 0 0,-1 0 0 0 0,1 1 1 0 0,-1-1-1 0 0,1 1 0 0 0,-1 0 0 0 0,1 0 0 0 0,-1 0 1 0 0,1 0-1 0 0,-1 0 0 0 0,1 0 0 0 0,-1 1 0 0 0,1-1 1 0 0,0 1-1 0 0,-1 0 0 0 0,1 0 0 0 0,-1 0 0 0 0,1 0 1 0 0,0 0-1 0 0,0 0 0 0 0,0 0 0 0 0,0 1 1 0 0,0-1-1 0 0,-1 2 412 0 0,-25 27-8778 0 0,19-21 7915 0 0</inkml:trace>
  <inkml:trace contextRef="#ctx0" brushRef="#br0" timeOffset="585.96">1294 1069 0 0 0,'0'0'600'0'0,"0"0"668"0"0,0 0 289 0 0,0 0 83 0 0,0 0-29 0 0,0 0-65 0 0,0 0-18 0 0,0 0 54 0 0,0 0 50 0 0,0 0 0 0 0,0 0-99 0 0,0 0-240 0 0,0 0-304 0 0,11-2-285 0 0,36-6-191 0 0,-45 7-460 0 0,0-1 0 0 0,0 0 0 0 0,-1 0 0 0 0,1 1 0 0 0,0-1 0 0 0,-1 0 0 0 0,0-1 0 0 0,1 1 0 0 0,-1 0 0 0 0,0 0 0 0 0,0-1 0 0 0,0 1 0 0 0,0 0 0 0 0,-1-1-1 0 0,1 1 1 0 0,-1-1 0 0 0,1 1 0 0 0,-1-1 0 0 0,0 1 0 0 0,0-1 0 0 0,0 1 0 0 0,0-2-53 0 0,0-5 169 0 0,4-18 24 0 0,0 0 0 0 0,2 0-1 0 0,1 1 1 0 0,0 0 0 0 0,2 0 0 0 0,2 1 0 0 0,0 0 0 0 0,1 1 0 0 0,1 0 0 0 0,2 1 0 0 0,4-4-193 0 0,-15 22-57 0 0,1 0 1 0 0,-1 0-1 0 0,1 1 1 0 0,0 0-1 0 0,0 0 1 0 0,0 0-1 0 0,1 1 1 0 0,-1 0-1 0 0,1 0 1 0 0,0 0-1 0 0,0 1 1 0 0,0 0-1 0 0,0 0 1 0 0,4-1 56 0 0,51 16-8053 0 0,-49-6 2444 0 0,-5-2-3022 0 0</inkml:trace>
</inkml:ink>
</file>

<file path=ppt/ink/ink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5.2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1 19908 0 0,'0'0'947'0'0,"0"0"-91"0"0,0 0-164 0 0,0 0-38 0 0,0 0-7 0 0,0 0-103 0 0,0 0-125 0 0,0 0-126 0 0,0 0-146 0 0,0 0-87 0 0,0 0-79 0 0,0 0-58 0 0,0 0-39 0 0,-3 0-18 0 0,3 0 9 0 0,0 0 0 0 0,0 0 0 0 0,0 0 0 0 0,0 1-1 0 0,0-1 1 0 0,0 0 0 0 0,0 0 0 0 0,0 1 125 0 0,16 0-3046 0 0,-3-1-4665 0 0,-6 0-3608 0 0</inkml:trace>
</inkml:ink>
</file>

<file path=ppt/ink/ink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3.9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243 247 1816 0 0,'0'0'494'0'0,"0"0"-385"0"0,0 0-150 0 0,0 0 129 0 0,0 0 265 0 0,0 0 245 0 0,0 0 143 0 0,0 0 45 0 0,0 0-3 0 0,0 0-5 0 0,0 0 39 0 0,2 6 45 0 0,0 1-536 0 0,0 0-1 0 0,0 1 0 0 0,-1-1 0 0 0,0 1 0 0 0,-1-1 1 0 0,1 1-1 0 0,-1-1 0 0 0,-1 1 0 0 0,1-1 1 0 0,-1 1-1 0 0,-1-1 0 0 0,0 1 0 0 0,0-1 0 0 0,-2 5-325 0 0,-15 31 280 0 0,-3-2 0 0 0,-1 0-1 0 0,-2-2 1 0 0,-1 0 0 0 0,-3-2-1 0 0,0-1 1 0 0,-5 0-280 0 0,30-31 28 0 0,1-3-15 0 0,1 0-1 0 0,0 0 1 0 0,-1 0-1 0 0,1 1 0 0 0,0-1 1 0 0,0 1-1 0 0,0 0 0 0 0,0-1 1 0 0,1 1-1 0 0,-1 0 0 0 0,1 0 1 0 0,0 0-1 0 0,-1 0 1 0 0,1 0-1 0 0,1 0 0 0 0,-1 0 1 0 0,0 1-1 0 0,1-1 0 0 0,0 0 1 0 0,-1 0-1 0 0,1 1-12 0 0,43 17 272 0 0,-7-12 31 0 0,2-1 0 0 0,-1-2-1 0 0,1-2 1 0 0,0-1 0 0 0,0-3 0 0 0,0 0-1 0 0,12-4-302 0 0,74-25 721 0 0,-123 27-631 0 0,0 0 1 0 0,0 0 0 0 0,0 0 0 0 0,0 0 0 0 0,0 0 0 0 0,0 0-1 0 0,0 0 1 0 0,0 0 0 0 0,-1 0 0 0 0,1 0 0 0 0,-1 0 0 0 0,0 0-1 0 0,0-1 1 0 0,0 1 0 0 0,0 0 0 0 0,0 0 0 0 0,0 0 0 0 0,0-1-1 0 0,-1 1 1 0 0,1 0 0 0 0,-1 0 0 0 0,0 0 0 0 0,1 0 0 0 0,-1 0-1 0 0,0 0 1 0 0,0 0 0 0 0,0 0 0 0 0,-1 0 0 0 0,1 0 0 0 0,0 1-1 0 0,-1-1 1 0 0,0-1-91 0 0,-4-10 138 0 0,-153-347 601 0 0,127 289-1100 0 0,32 69-1498 0 0,7 3-10950 0 0,-5 0 12920 0 0,4-1-7071 0 0</inkml:trace>
  <inkml:trace contextRef="#ctx0" brushRef="#br0" timeOffset="469.807">1057 0 10658 0 0,'0'0'304'0'0,"0"0"-168"0"0,0 0-40 0 0,0 0 155 0 0,0 0 191 0 0,0 0 115 0 0,0 0 23 0 0,0 0-16 0 0,0 0-30 0 0,0 0-9 0 0,0 0 13 0 0,0 0-9 0 0,0 0-4 0 0,2 17 14 0 0,9 54-7 0 0,-21 45 858 0 0,2-84-1163 0 0,-42 140 376 0 0,-9 53-341 0 0,57-221-240 0 0,0 0-1 0 0,1 0 1 0 0,0 0 0 0 0,0-1-1 0 0,0 2 1 0 0,0-1-1 0 0,1 0 1 0 0,0 0 0 0 0,-1 0-1 0 0,2 0 1 0 0,-1 0-1 0 0,0 0 1 0 0,1 0 0 0 0,0 0-1 0 0,-1 0 1 0 0,2 0 0 0 0,-1 0-1 0 0,0 0 1 0 0,1 0-1 0 0,0 0 1 0 0,0-1 0 0 0,0 1-1 0 0,0-1 1 0 0,0 1-1 0 0,1-1 1 0 0,0 0 0 0 0,0 0-1 0 0,-1 0 1 0 0,2 0-1 0 0,-1-1 1 0 0,0 1 0 0 0,0-1-1 0 0,1 0 1 0 0,0 0-1 0 0,-1 0 1 0 0,1 0 0 0 0,0-1-1 0 0,0 1 1 0 0,0-1-1 0 0,2 0-21 0 0,91-12 1269 0 0,10-43-490 0 0,-94 24-1499 0 0,-13 5-2516 0 0,-4 6-2309 0 0,-3 4-3436 0 0,1 11 4759 0 0</inkml:trace>
  <inkml:trace contextRef="#ctx0" brushRef="#br0" timeOffset="716.428">663 369 5921 0 0,'0'0'1414'0'0,"0"0"-930"0"0,0 0-113 0 0,0 0 410 0 0,0 0 377 0 0,0 0 178 0 0,0 0-37 0 0,0 0-163 0 0,0 0-182 0 0,35-2-178 0 0,114-3-175 0 0,179-16 618 0 0,-251 14-4390 0 0,3 1-3982 0 0,-59 2 27 0 0</inkml:trace>
</inkml:ink>
</file>

<file path=ppt/ink/ink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4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210 154 1760 0 0,'0'0'851'0'0,"0"0"-77"0"0,0 0 42 0 0,0 0 167 0 0,0 0 176 0 0,0 0 109 0 0,0 0-34 0 0,0 0-166 0 0,0 0-251 0 0,0 0-299 0 0,0 0-220 0 0,-4-1-117 0 0,-7-4 230 0 0,37 8 704 0 0,13 0 207 0 0,18-7-588 0 0,-1-2 1 0 0,0-3-1 0 0,0-2 0 0 0,-1-3 1 0 0,0-2-1 0 0,2-4-734 0 0,2 1 250 0 0,74-36 619 0 0,-139 59 260 0 0,-22 32-1166 0 0,2 1 0 0 0,2 1 0 0 0,1 2 0 0 0,2 0 0 0 0,-15 42 37 0 0,17-34 0 0 0,2 1 0 0 0,1 1-1 0 0,3 0 1 0 0,2 1 0 0 0,3 0-1 0 0,1 1 1 0 0,3 0 0 0 0,2 30 0 0 0,19 109 21 0 0,-13-174 537 0 0,-1-24 1314 0 0,-5 0-1876 0 0,-1 0 1 0 0,0 0-1 0 0,0 1 0 0 0,-1-1 0 0 0,0 1 1 0 0,0-1-1 0 0,0 1 0 0 0,-1 0 0 0 0,0 1 1 0 0,0-1-1 0 0,0 1 0 0 0,-1 0 0 0 0,0 1 1 0 0,0-1-1 0 0,0 1 0 0 0,-1 0 1 0 0,1 0-1 0 0,-1 1 0 0 0,0 0 0 0 0,0 0 1 0 0,0 1-1 0 0,0 0 0 0 0,0 0 0 0 0,0 1 1 0 0,-3-1 3 0 0,-21-3-104 0 0,-1 1 0 0 0,1 2 1 0 0,-1 1-1 0 0,0 2 0 0 0,0 1 1 0 0,1 1-1 0 0,-1 1 0 0 0,-11 5 104 0 0,21-4-104 0 0,1 1 0 0 0,-1 1-1 0 0,1 1 1 0 0,0 1 0 0 0,1 0 0 0 0,-11 8 104 0 0,30-16-128 0 0,0 0 1 0 0,0 0 0 0 0,1 0 0 0 0,-1 0 0 0 0,0 0-1 0 0,1 1 1 0 0,-1-1 0 0 0,0 0 0 0 0,1 0-1 0 0,0 0 1 0 0,-1 1 0 0 0,1-1 0 0 0,0 0-1 0 0,-1 0 1 0 0,1 1 0 0 0,0-1 0 0 0,0 0 0 0 0,0 1-1 0 0,0-1 1 0 0,0 0 0 0 0,0 0 0 0 0,1 1-1 0 0,-1-1 1 0 0,0 0 0 0 0,1 0 0 0 0,-1 1-1 0 0,1-1 1 0 0,-1 0 0 0 0,1 0 0 0 0,-1 0-1 0 0,1 0 1 0 0,0 1 0 0 0,0-1 0 0 0,-1 0 0 0 0,1 0-1 0 0,0-1 1 0 0,0 1 0 0 0,0 0 0 0 0,0 0-1 0 0,0 0 1 0 0,0-1 0 0 0,1 1 0 0 0,-1 0-1 0 0,0-1 1 0 0,0 1 0 0 0,0-1 0 0 0,1 0 0 0 0,-1 1-1 0 0,0-1 1 0 0,0 0 0 0 0,1 0 0 0 0,-1 1-1 0 0,0-1 1 0 0,1 0 0 0 0,-1 0 0 0 0,0-1-1 0 0,1 1 128 0 0,31 1-8700 0 0,-21-1 2708 0 0</inkml:trace>
  <inkml:trace contextRef="#ctx0" brushRef="#br0" timeOffset="475.501">279 449 5785 0 0,'0'0'544'0'0,"0"0"-244"0"0,0 0 58 0 0,0 0 377 0 0,0 0 385 0 0,0 0 163 0 0,0 0-27 0 0,0 0-157 0 0,0 0-184 0 0,33 0-114 0 0,107-1-87 0 0,28-27 1014 0 0,89-42-35 0 0,-204 55-544 0 0,-64 25-1119 0 0,0 1 0 0 0,0 1-1 0 0,1-1 1 0 0,1 2 0 0 0,0-1 0 0 0,1 1-1 0 0,0 0 1 0 0,1 1 0 0 0,0 0-1 0 0,1 0 1 0 0,1 1 0 0 0,0 0 0 0 0,1-1-1 0 0,1 1 1 0 0,0 1 0 0 0,1-1 0 0 0,1 3-30 0 0,0-9-81 0 0,1 0 0 0 0,0 0 0 0 0,0-1 1 0 0,1 1-1 0 0,1 0 0 0 0,-1-1 0 0 0,1 1 1 0 0,1-1-1 0 0,0 1 0 0 0,0-1 1 0 0,0 0-1 0 0,1 0 0 0 0,1 0 81 0 0,4-2-1860 0 0,-6-5-796 0 0,-1 0-3676 0 0,-2 2-1756 0 0</inkml:trace>
  <inkml:trace contextRef="#ctx0" brushRef="#br0" timeOffset="722.533">1082 780 12643 0 0,'0'0'1224'0'0,"0"0"-456"0"0,0 0-120 0 0,0 0-32 0 0,0 0-119 0 0,0 0-121 0 0,0 0-176 0 0,0 0-88 0 0,0 0-72 0 0,0 0-40 0 0,0 0-48 0 0,0 0-128 0 0,0 0-208 0 0,0 0-329 0 0,-28 173-623 0 0,28-173-1000 0 0,0 0-1553 0 0,0 0-4353 0 0</inkml:trace>
  <inkml:trace contextRef="#ctx0" brushRef="#br0" timeOffset="889.964">1156 184 10234 0 0,'0'0'2177'0'0,"0"0"-1665"0"0,0 0-696 0 0,0 0-456 0 0,0 0-177 0 0,0 0-119 0 0,0 0-408 0 0,0 0-2137 0 0,0 0-2040 0 0</inkml:trace>
  <inkml:trace contextRef="#ctx0" brushRef="#br0" timeOffset="4550.548">1430 666 968 0 0,'0'0'1192'0'0,"0"0"-307"0"0,0 0-145 0 0,0 0 20 0 0,0 0 33 0 0,0 0-35 0 0,0 0-99 0 0,0 0-135 0 0,0 0-144 0 0,0 0-97 0 0,0 0-73 0 0,-9 17-51 0 0,-26 52-19 0 0,8 18 527 0 0,8 39-1010 0 0,17-109-129 0 0,-3 14-914 0 0,-3-10-3493 0 0,8-21 2841 0 0</inkml:trace>
  <inkml:trace contextRef="#ctx0" brushRef="#br0" timeOffset="4986.554">1355 707 0 0 0,'0'0'345'0'0,"0"0"736"0"0,0 0 280 0 0,0 0 24 0 0,0 0-76 0 0,0 0-146 0 0,0 0-208 0 0,0 0-210 0 0,0 0-198 0 0,0 0-175 0 0,0 0-112 0 0,9 8 1811 0 0,45 71 1229 0 0,1 3-3088 0 0,-11-5-160 0 0,-44-76 10 0 0,1-1 1 0 0,-1 1-1 0 0,1 0 1 0 0,-1 0-1 0 0,1-1 1 0 0,-1 1-1 0 0,1 0 1 0 0,-1-1-1 0 0,1 1 1 0 0,0 0-1 0 0,-1-1 1 0 0,1 1-1 0 0,0-1 1 0 0,-1 1-1 0 0,1-1 1 0 0,0 1-1 0 0,0-1 0 0 0,-1 0 1 0 0,1 1-1 0 0,0-1 1 0 0,0 0-1 0 0,0 0 1 0 0,0 0-1 0 0,-1 1 1 0 0,1-1-1 0 0,0 0 1 0 0,0 0-1 0 0,0 0 1 0 0,0 0-1 0 0,0-1 1 0 0,0 1-1 0 0,-1 0 1 0 0,1 0-1 0 0,0 0 1 0 0,0-1-1 0 0,0 1 0 0 0,-1 0 1 0 0,1-1-1 0 0,0 1 1 0 0,0-1-1 0 0,-1 1 1 0 0,1-1-1 0 0,0 1 1 0 0,-1-1-1 0 0,1 1 1 0 0,0-1-1 0 0,-1 0 1 0 0,1 1-1 0 0,-1-1 1 0 0,1 0-1 0 0,-1 0 1 0 0,1 1-1 0 0,-1-1 1 0 0,0 0-63 0 0,28-53 2049 0 0,-23 42-2075 0 0,101-230 978 0 0,-102 206-3567 0 0,-4 34 203 0 0,0 2-2219 0 0,0 0-3185 0 0</inkml:trace>
  <inkml:trace contextRef="#ctx0" brushRef="#br0" timeOffset="5610.118">1971 699 2529 0 0,'0'0'2320'0'0,"0"0"-845"0"0,0 0-243 0 0,0 0 58 0 0,0 0-18 0 0,0 0-116 0 0,0 0-185 0 0,0 0-213 0 0,0 0-191 0 0,0 0-158 0 0,0 0-137 0 0,0 0-99 0 0,0 0-61 0 0,-18 7-28 0 0,-57 20-25 0 0,73-27-53 0 0,0 1 0 0 0,0 0 0 0 0,0 0 0 0 0,0 0-1 0 0,0 0 1 0 0,0 0 0 0 0,1 0 0 0 0,-1 1 0 0 0,0-1 0 0 0,1 1 0 0 0,-1-1-1 0 0,0 1 1 0 0,1 0 0 0 0,0 0 0 0 0,0-1 0 0 0,-1 1 0 0 0,1 0-1 0 0,0 0 1 0 0,0 0 0 0 0,1 0 0 0 0,-1 0 0 0 0,0 0 0 0 0,1 1 0 0 0,-1-1-1 0 0,1 0-5 0 0,-2 7 28 0 0,-2 0-24 0 0,0 1 0 0 0,1-1 1 0 0,1 1-1 0 0,0 0 0 0 0,0 0 1 0 0,0 0-1 0 0,2 0 0 0 0,-1 0 1 0 0,1 0-1 0 0,1 0 1 0 0,0 4-5 0 0,2-10 74 0 0,-1-1 0 0 0,1 0 0 0 0,0 1 1 0 0,0-1-1 0 0,0 0 0 0 0,1 0 1 0 0,-1-1-1 0 0,1 1 0 0 0,0-1 0 0 0,-1 1 1 0 0,1-1-1 0 0,0 0 0 0 0,0-1 1 0 0,1 1-1 0 0,-1-1 0 0 0,0 0 0 0 0,0 0 1 0 0,1 0-1 0 0,-1 0 0 0 0,0-1 1 0 0,1 0-1 0 0,-1 0 0 0 0,1 0 0 0 0,-1 0 1 0 0,0-1-1 0 0,1 0 0 0 0,-1 0 1 0 0,0 0-1 0 0,1 0 0 0 0,-1 0 1 0 0,0-1-1 0 0,0 0 0 0 0,0 0 0 0 0,1-1-74 0 0,25-17 418 0 0,-1-2 0 0 0,0-1-1 0 0,-2-1 1 0 0,-1-2 0 0 0,-1 0-1 0 0,-1-2 1 0 0,-1-1 0 0 0,-2 0-1 0 0,-1-2 1 0 0,-1 0-1 0 0,-1-1 1 0 0,11-30-418 0 0,-20 42-39 0 0,0 0 0 0 0,-1-1-1 0 0,0 1 1 0 0,-2-1 0 0 0,-1-1-1 0 0,0 1 1 0 0,-1-12 39 0 0,-2 24-102 0 0,-1 1 0 0 0,-1-1 1 0 0,0 0-1 0 0,0 0 0 0 0,-1 0 0 0 0,0 0 0 0 0,0 0 0 0 0,-1 0 1 0 0,0 0-1 0 0,-1 1 0 0 0,0-1 0 0 0,0 1 0 0 0,-1 0 0 0 0,0 0 1 0 0,0 0-1 0 0,-1 0 0 0 0,0 1 0 0 0,-1-1 0 0 0,-2-1 102 0 0,4 5-60 0 0,-1 0 0 0 0,1 1-1 0 0,-1-1 1 0 0,1 1-1 0 0,-1 0 1 0 0,0 1 0 0 0,-1-1-1 0 0,1 1 1 0 0,0 0-1 0 0,-1 1 1 0 0,1-1 0 0 0,-1 1-1 0 0,1 0 1 0 0,-1 0 0 0 0,0 1-1 0 0,1-1 1 0 0,-1 1-1 0 0,0 1 1 0 0,1-1 0 0 0,-1 1-1 0 0,0 0 1 0 0,1 0-1 0 0,-1 0 1 0 0,1 1 0 0 0,-1 0-1 0 0,1 0 1 0 0,0 1-1 0 0,-1 0 61 0 0,-6 3-21 0 0,0 0 0 0 0,0 2 0 0 0,1-1 0 0 0,-1 1-1 0 0,2 1 1 0 0,-1 0 0 0 0,1 1 0 0 0,1 0-1 0 0,0 0 1 0 0,0 1 0 0 0,-1 2 21 0 0,4-3 47 0 0,0-1 1 0 0,0 1-1 0 0,1 0 1 0 0,1 0-1 0 0,0 0 0 0 0,0 1 1 0 0,1 0-1 0 0,0 0 1 0 0,1-1-1 0 0,0 2 0 0 0,1-1 1 0 0,0 0-1 0 0,1 0 1 0 0,0 0-1 0 0,1 0 0 0 0,0 0 1 0 0,0 0-1 0 0,1 0 1 0 0,1 0-1 0 0,0 0 0 0 0,1 0 1 0 0,0-1-1 0 0,0 0 1 0 0,1 0-1 0 0,0 0 0 0 0,1 0 1 0 0,0-1-1 0 0,1 0 1 0 0,0 0-1 0 0,0-1 0 0 0,1 1 1 0 0,0-2-1 0 0,6 6-47 0 0,25 9 321 0 0,0-1 0 0 0,1-2-1 0 0,2-2 1 0 0,-1-2 0 0 0,2-2-1 0 0,0-1 1 0 0,0-2 0 0 0,1-3-1 0 0,19 1-320 0 0,1 3-121 0 0,-50-6-1968 0 0,-12 0-3298 0 0,-5-1-3334 0 0,1-3 2285 0 0</inkml:trace>
  <inkml:trace contextRef="#ctx0" brushRef="#br0" timeOffset="6634.486">1380 733 0 0 0,'0'0'201'0'0,"0"0"373"0"0,0 0 10 0 0,0 0-95 0 0,0 0-53 0 0,0 0-9 0 0,0 0 73 0 0,4-5 104 0 0,15-23 1624 0 0,-23 16 5057 0 0,4 12-7057 0 0,0 0 43 0 0,0 0 5 0 0,0 0-17 0 0,0 0-13 0 0,0 0-11 0 0,0 0-4 0 0,0 0-6 0 0,0 0-5 0 0,0 0-17 0 0,0 0-15 0 0,0 0-31 0 0,0 0-41 0 0,0 0-29 0 0,-5 22 397 0 0,-14 56 111 0 0,-29 58-331 0 0,22-48-2131 0 0,26-88 935 0 0,14 0-9206 0 0,-9 0 5462 0 0</inkml:trace>
</inkml:ink>
</file>

<file path=ppt/ink/ink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51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0 722 544 0 0,'0'0'238'0'0,"0"0"-128"0"0,0 0 197 0 0,0 0 340 0 0,0 0 276 0 0,0 0 169 0 0,0 0 13 0 0,0 0-19 0 0,0 0-43 0 0,0 0-102 0 0,0 0-126 0 0,24-15-132 0 0,72-49-115 0 0,0-25 1186 0 0,-73 62-1330 0 0,8-11-185 0 0,-1-1 0 0 0,-3-1 0 0 0,-1-1 0 0 0,15-33-239 0 0,-36 64-99 0 0,0-1 1 0 0,-1 0-1 0 0,0 0 0 0 0,0-1 1 0 0,-2 1-1 0 0,1-1 0 0 0,-1 0 1 0 0,-1 1-1 0 0,0-13 99 0 0,-36 28-3015 0 0,26 3 2841 0 0,0 0 0 0 0,0 1 1 0 0,1 0-1 0 0,0 1 0 0 0,0-1 1 0 0,1 2-1 0 0,0-1 0 0 0,1 1 1 0 0,0 0-1 0 0,0 2 174 0 0,-30 67-34 0 0,30-67 133 0 0,2 2 0 0 0,-1-1 1 0 0,2 0-1 0 0,0 1 0 0 0,0 0 1 0 0,1 0-1 0 0,1 0 0 0 0,0 0 1 0 0,1 0-1 0 0,1 4-99 0 0,2-11 126 0 0,0 0 0 0 0,0 0 0 0 0,0 0 0 0 0,1-1 0 0 0,0 1 0 0 0,0-1 1 0 0,1 0-1 0 0,-1-1 0 0 0,1 1 0 0 0,1-1 0 0 0,-1 0 0 0 0,1 0 0 0 0,0 0 0 0 0,0-1 0 0 0,0 0 0 0 0,1 0 0 0 0,-1-1 0 0 0,1 1 0 0 0,0-2 0 0 0,0 1 0 0 0,0-1 0 0 0,1 0 0 0 0,-1 0 0 0 0,0-1 0 0 0,1 0 1 0 0,-1 0-1 0 0,7-1-126 0 0,13-1 302 0 0,0-2 1 0 0,0-1 0 0 0,0-1-1 0 0,0-2 1 0 0,-1 0-1 0 0,0-2 1 0 0,-1-1 0 0 0,1 0-1 0 0,-2-2 1 0 0,0-1 0 0 0,0-1-1 0 0,-2-2 1 0 0,1 0 0 0 0,-2-1-1 0 0,0 0 1 0 0,-2-2 0 0 0,2-3-303 0 0,-11 14 27 0 0,0 0-1 0 0,-1 0 1 0 0,0-1 0 0 0,0 0 0 0 0,-1 0 0 0 0,0-1 0 0 0,-1-1 0 0 0,0 1-1 0 0,-1-1 1 0 0,0 0 0 0 0,0 0 0 0 0,-2-1 0 0 0,1 0 0 0 0,-1 1 0 0 0,-1-2-1 0 0,0 1 1 0 0,-1 0 0 0 0,0 0 0 0 0,-1-1 0 0 0,0 1 0 0 0,-1-6-27 0 0,-1 15-53 0 0,0 1 1 0 0,0 0-1 0 0,0 0 1 0 0,0 0-1 0 0,-1 1 1 0 0,1-1-1 0 0,0 0 1 0 0,-1 0-1 0 0,1 1 1 0 0,-1-1-1 0 0,0 1 1 0 0,0-1-1 0 0,1 1 1 0 0,-1 0 0 0 0,0-1-1 0 0,0 1 1 0 0,0 0-1 0 0,0 1 1 0 0,0-1-1 0 0,-1 0 1 0 0,1 0-1 0 0,0 1 1 0 0,0-1-1 0 0,0 1 1 0 0,-1 0-1 0 0,1 0 1 0 0,0 0-1 0 0,0 0 1 0 0,-1 0-1 0 0,1 0 1 0 0,0 1-1 0 0,0-1 1 0 0,-1 1-1 0 0,1-1 1 0 0,0 1-1 0 0,0 0 1 0 0,0 0-1 0 0,0 0 1 0 0,0 0-1 0 0,0 0 1 0 0,0 0-1 0 0,0 1 1 0 0,0-1-1 0 0,1 1 1 0 0,-1-1 52 0 0,-7 8-62 0 0,0 0 0 0 0,0 1 0 0 0,1 0 0 0 0,0 0 1 0 0,1 1-1 0 0,0 0 0 0 0,1 0 0 0 0,0 1 0 0 0,0 0 0 0 0,2 0 0 0 0,-1 0 0 0 0,1 0 0 0 0,1 1 1 0 0,1-1-1 0 0,-1 1 0 0 0,2 0 0 0 0,0 0 0 0 0,1 0 0 0 0,0 0 0 0 0,1 6 62 0 0,-1-14 31 0 0,1 0 0 0 0,0 0 0 0 0,0-1-1 0 0,1 1 1 0 0,-1 0 0 0 0,1-1 0 0 0,0 1 0 0 0,0-1-1 0 0,1 1 1 0 0,-1-1 0 0 0,1 0 0 0 0,0 0 0 0 0,0 0-1 0 0,0 0 1 0 0,0-1 0 0 0,1 1 0 0 0,0-1 0 0 0,0 0-1 0 0,0 0 1 0 0,0 0 0 0 0,0-1 0 0 0,0 1-1 0 0,1-1 1 0 0,-1 0 0 0 0,1 0 0 0 0,0-1 0 0 0,3 2-31 0 0,135 18 1290 0 0,-119-24-1098 0 0,0-2-1 0 0,0-1 0 0 0,-1 0 1 0 0,0-2-1 0 0,0 0 1 0 0,-1-2-1 0 0,0 0 1 0 0,-1-2-1 0 0,0 0 0 0 0,0-2 1 0 0,-2 0-1 0 0,0-1 1 0 0,2-3-192 0 0,-3 4 63 0 0,0 0 1 0 0,-1-2 0 0 0,-1 0-1 0 0,-1-1 1 0 0,0-1 0 0 0,-1 0-1 0 0,-1-1 1 0 0,0 0 0 0 0,-2-1-1 0 0,0-1 1 0 0,-2 0 0 0 0,0 0-1 0 0,-1 0 1 0 0,-1-1 0 0 0,2-16-64 0 0,-8 36-15 0 0,0 0 1 0 0,0 0 0 0 0,0 0 0 0 0,0 0 0 0 0,-1 0 0 0 0,1 0 0 0 0,-1 0-1 0 0,1 0 1 0 0,-1 0 0 0 0,0 0 0 0 0,0 0 0 0 0,0 0 0 0 0,0 0 0 0 0,0-1 0 0 0,0 1-1 0 0,-1 0 1 0 0,1 0 0 0 0,-1 0 0 0 0,1 0 0 0 0,-1 0 0 0 0,0 0 0 0 0,0 0 0 0 0,0 0-1 0 0,0 0 1 0 0,0 1 0 0 0,0-1 0 0 0,0 0 0 0 0,-1 1 0 0 0,1-1 0 0 0,-1 1-1 0 0,1-1 1 0 0,-1 1 0 0 0,1-1 0 0 0,-1 1 0 0 0,0 0 0 0 0,0 0 0 0 0,0 0 0 0 0,0 0-1 0 0,0 0 1 0 0,0 1 0 0 0,0-1 0 0 0,0 0 0 0 0,0 1 0 0 0,0 0 0 0 0,0-1 0 0 0,0 1-1 0 0,0 0 1 0 0,0 0 0 0 0,0 0 0 0 0,-1 0 0 0 0,1 0 0 0 0,-1 1 14 0 0,-4 3-16 0 0,0 0 1 0 0,0 0 0 0 0,1 1 0 0 0,-1 0-1 0 0,1 0 1 0 0,0 1 0 0 0,0 0 0 0 0,1 0-1 0 0,0 0 1 0 0,0 1 0 0 0,0-1 0 0 0,1 1-1 0 0,0 0 1 0 0,0 1 0 0 0,1-1 0 0 0,-2 6 15 0 0,1-3 38 0 0,1 1 0 0 0,0 0 0 0 0,0 0 0 0 0,1 0 0 0 0,1 0 0 0 0,0 0 1 0 0,0 0-1 0 0,1 1 0 0 0,0-1 0 0 0,1 0 0 0 0,1 0 0 0 0,0 1 0 0 0,0-1 0 0 0,1 0 1 0 0,0-1-1 0 0,1 1 0 0 0,0-1 0 0 0,1 1 0 0 0,0-1 0 0 0,1-1 0 0 0,0 1 1 0 0,0 0-40 0 0,7 8 120 0 0,0-1-1 0 0,2 0 0 0 0,0-1 0 0 0,0 0 1 0 0,1-1-1 0 0,11 7-118 0 0,43 25 52 0 0,-66-46-516 0 0,-2-4-9410 0 0,-2 2-43 0 0</inkml:trace>
  <inkml:trace contextRef="#ctx0" brushRef="#br0" timeOffset="310.222">1736 369 10922 0 0,'0'0'1445'0'0,"0"0"-577"0"0,0 0-300 0 0,0 0 68 0 0,0 0 128 0 0,0 0 120 0 0,0 0 17 0 0,0 0-123 0 0,0 0-160 0 0,0 0-130 0 0,0 0-120 0 0,0 0-109 0 0,1 29-68 0 0,2 138 49 0 0,2-6-72 0 0,4-121-2800 0 0,-5-39-8693 0 0,-4-1 5184 0 0</inkml:trace>
  <inkml:trace contextRef="#ctx0" brushRef="#br0" timeOffset="829.746">1629 391 5153 0 0,'0'0'2691'0'0,"0"0"-1592"0"0,0 0-617 0 0,0 0 95 0 0,0 0 215 0 0,0 0 153 0 0,0 0 79 0 0,0 0-27 0 0,0 0-69 0 0,0 0-105 0 0,0 0-123 0 0,0 0-133 0 0,0 0-109 0 0,34-9-101 0 0,106-26-105 0 0,-47 24 103 0 0,-91 12-362 0 0,0 0 0 0 0,0 0-1 0 0,0 0 1 0 0,0 0 0 0 0,0 1 0 0 0,-1-1 0 0 0,1 0-1 0 0,0 1 1 0 0,-1 0 0 0 0,1-1 0 0 0,-1 1 0 0 0,0 0 0 0 0,0 0-1 0 0,1 0 1 0 0,-1 0 0 0 0,0 0 0 0 0,-1 0 0 0 0,1 0-1 0 0,0 0 1 0 0,0 0 0 0 0,-1 0 0 0 0,1 0 0 0 0,-1 1 0 0 0,0-1-1 0 0,0 0 1 0 0,0 0 0 0 0,0 0 0 0 0,0 1 0 0 0,0-1 0 0 0,-1 0-1 0 0,1 0 1 0 0,-1 0 0 0 0,1 1 0 0 0,-1-1 0 0 0,0 0-1 0 0,0 0 1 0 0,0 0 0 0 0,0 0 0 0 0,0 0 0 0 0,0-1 0 0 0,0 1-1 0 0,-1 0 1 0 0,1 0 0 0 0,-1-1 0 0 0,0 1 0 0 0,1-1-1 0 0,-2 1 8 0 0,-59 61 242 0 0,61-63-251 0 0,0 1 1 0 0,0 0 0 0 0,1 0-1 0 0,-1-1 1 0 0,0 1-1 0 0,0 0 1 0 0,0 0-1 0 0,1 0 1 0 0,-1 0-1 0 0,1 0 1 0 0,-1 0 0 0 0,1 0-1 0 0,-1 0 1 0 0,1 0-1 0 0,-1 0 1 0 0,1 0-1 0 0,0 1 1 0 0,0-1-1 0 0,-1 0 1 0 0,1 0-1 0 0,0 0 1 0 0,0 0 0 0 0,0 1-1 0 0,0-1 1 0 0,0 0-1 0 0,1 0 1 0 0,-1 0-1 0 0,0 0 1 0 0,1 0-1 0 0,-1 0 1 0 0,0 0 0 0 0,1 1-1 0 0,-1-1 1 0 0,1 0-1 0 0,0 0 1 0 0,-1 0-1 0 0,1-1 1 0 0,0 1-1 0 0,-1 0 1 0 0,1 0 0 0 0,1 0 8 0 0,45 28-105 0 0,-26-19 176 0 0,-17-8-50 0 0,0 0 0 0 0,0 0 0 0 0,0 1 1 0 0,-1 0-1 0 0,1-1 0 0 0,0 1 0 0 0,-1 1 1 0 0,0-1-1 0 0,0 0 0 0 0,0 1 0 0 0,0 0 1 0 0,0-1-1 0 0,-1 1 0 0 0,0 0 0 0 0,0 0 1 0 0,0 1-1 0 0,0-1 0 0 0,0 0 0 0 0,-1 1 0 0 0,0-1 1 0 0,0 1-1 0 0,0-1 0 0 0,-1 1 0 0 0,1-1 1 0 0,-1 1-1 0 0,0 3-21 0 0,-1-3 52 0 0,0 1 1 0 0,-1-1-1 0 0,1 0 0 0 0,-1 0 1 0 0,0 0-1 0 0,0 0 0 0 0,-1 0 1 0 0,1 0-1 0 0,-1 0 0 0 0,0-1 1 0 0,-1 1-1 0 0,1-1 0 0 0,-1 0 1 0 0,0 0-1 0 0,0 0 0 0 0,0-1 1 0 0,0 0-1 0 0,0 1 0 0 0,-1-1 1 0 0,0-1-1 0 0,0 1 0 0 0,0-1 1 0 0,0 1-1 0 0,0-2 0 0 0,-1 1-52 0 0,-114 6-2782 0 0,95-12-2652 0 0,19 2 1740 0 0,1 1-3980 0 0</inkml:trace>
  <inkml:trace contextRef="#ctx0" brushRef="#br0" timeOffset="1180.204">2141 380 9594 0 0,'0'0'1316'0'0,"0"0"-518"0"0,0 0-321 0 0,0 0 26 0 0,0 0 112 0 0,0 0 88 0 0,0 0 81 0 0,0 0-13 0 0,0 0-65 0 0,0 0-103 0 0,0 0-153 0 0,0 0-124 0 0,0 0-80 0 0,1 25-46 0 0,6 116 148 0 0,-8 24-407 0 0,-5-148-1793 0 0,-2-12-2569 0 0,6-1-2533 0 0,0-4 1800 0 0</inkml:trace>
  <inkml:trace contextRef="#ctx0" brushRef="#br0" timeOffset="1477.265">2134 336 5617 0 0,'0'0'1202'0'0,"0"0"-455"0"0,0 0-118 0 0,0 0 185 0 0,0 0 179 0 0,0 0 106 0 0,0 0 53 0 0,0 0-21 0 0,0 0-73 0 0,0 0-153 0 0,0 0-214 0 0,0 0-180 0 0,20-3-131 0 0,64-8-80 0 0,-13-2 221 0 0,42 7-2686 0 0,-98 10-1938 0 0,-7 1-1876 0 0,-5-3 1451 0 0,-2 1 3553 0 0</inkml:trace>
  <inkml:trace contextRef="#ctx0" brushRef="#br0" timeOffset="1734.821">2200 527 4049 0 0,'0'0'1132'0'0,"0"0"-434"0"0,0 0 100 0 0,0 0 481 0 0,0 0 311 0 0,0 0 48 0 0,0 0-182 0 0,0 0-273 0 0,0 0-242 0 0,0 0-255 0 0,0 0-209 0 0,0 0-162 0 0,0 0-111 0 0,27-3-78 0 0,125-15-89 0 0,-100 12-1800 0 0,-19 1-6898 0 0,-24 4 2476 0 0</inkml:trace>
</inkml:ink>
</file>

<file path=ppt/ink/ink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13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1489 84 744 0 0,'0'0'1719'0'0,"0"0"-983"0"0,0 0-309 0 0,0 0 13 0 0,0 0 160 0 0,0 0 279 0 0,0 0 187 0 0,0 0 173 0 0,0 0 66 0 0,0 0-135 0 0,0 0-189 0 0,-17-9-222 0 0,-50-28-196 0 0,-22 6 2351 0 0,70 28-2645 0 0,1 1 1 0 0,0 1-1 0 0,-1 0 1 0 0,1 1-1 0 0,-1 1 0 0 0,1 1 1 0 0,-6 2-270 0 0,-16 4 331 0 0,0 2 1 0 0,1 2-1 0 0,0 2 0 0 0,1 1 1 0 0,0 1-1 0 0,2 3 1 0 0,0 1-1 0 0,1 2 0 0 0,1 1 1 0 0,-10 9-332 0 0,-147 111 696 0 0,129-89-352 0 0,1 2 0 0 0,4 2 0 0 0,-15 22-344 0 0,39-31 209 0 0,2 0 0 0 0,2 3 1 0 0,2 0-1 0 0,3 1 0 0 0,2 2 0 0 0,-3 18-209 0 0,-46 151 779 0 0,57-158-623 0 0,4 1-1 0 0,2 0 1 0 0,3 1 0 0 0,4 0-1 0 0,3 20-155 0 0,-2-19 85 0 0,29 86 68 0 0,-12-88-93 0 0,20 35 116 0 0,35 42-54 0 0,-42-102-65 0 0,1-1 0 0 0,3-2 1 0 0,1-1-1 0 0,14 10-57 0 0,30 31 80 0 0,-48-51-54 0 0,1-2 1 0 0,1-1-1 0 0,1-1 0 0 0,2-2 1 0 0,0-2-1 0 0,1-1 1 0 0,1-2-1 0 0,1-2-26 0 0,-24-8 12 0 0,181 85 56 0 0,-167-77-63 0 0,-1-2 0 0 0,2-2 0 0 0,-1 0 0 0 0,1-2 0 0 0,1-1 0 0 0,0-2 0 0 0,0 0 0 0 0,27-1-5 0 0,7-4 1 0 0,-17 1 13 0 0,1-3 0 0 0,-1-2 0 0 0,1-1 0 0 0,31-9-14 0 0,341-101 21 0 0,-317 70 2 0 0,178-92 78 0 0,-181 63-9 0 0,36-45 32 0 0,-1-33 116 0 0,-130 143-236 0 0,14-17 74 0 0,-1-1 1 0 0,-2-1 0 0 0,-1 0 0 0 0,-1-1 0 0 0,-1-1-1 0 0,-1 0 1 0 0,4-18-79 0 0,33-164 260 0 0,-42 167-187 0 0,-3 0 0 0 0,-1 0 0 0 0,-2 0 0 0 0,-2 0 0 0 0,-2 0 0 0 0,-5-24-73 0 0,-57-171 138 0 0,16 70-62 0 0,-30-12 2 0 0,29 81-49 0 0,-17 1 68 0 0,-29-30-87 0 0,8 52 18 0 0,12 18-146 0 0,-9-4 102 0 0,-58-27 4 0 0,-14 33-224 0 0,57 32 172 0 0,-78-15-1 0 0,155 36-29 0 0,1 1-1 0 0,0 1 1 0 0,-1 1-1 0 0,1 1 1 0 0,0 1-1 0 0,-1 1 1 0 0,-20 4 94 0 0,-204 60-1686 0 0,246-66 1665 0 0,-21 0-2987 0 0,17-4-1884 0 0,4-3-3745 0 0,1 4-832 0 0</inkml:trace>
  <inkml:trace contextRef="#ctx0" brushRef="#br0" timeOffset="2609.464">3593 681 0 0 0,'0'0'970'0'0,"0"0"363"0"0,0 0 105 0 0,0 0-66 0 0,0 0-114 0 0,0 0-62 0 0,0 0-53 0 0,-2-3 5882 0 0,-4-2-5990 0 0,-10 1-632 0 0,0 0 0 0 0,0 2 1 0 0,0 0-1 0 0,-1 1 0 0 0,1 0 0 0 0,-1 1 0 0 0,1 1 0 0 0,-7 2-403 0 0,5 2 150 0 0,0 1 0 0 0,0 1-1 0 0,0 1 1 0 0,1 0 0 0 0,1 1 0 0 0,-1 1 0 0 0,1 1 0 0 0,1 0 0 0 0,0 1-1 0 0,1 0 1 0 0,0 2 0 0 0,1-1 0 0 0,0 2 0 0 0,-7 10-150 0 0,-47 45 305 0 0,-24 39 170 0 0,35-31-35 0 0,46-61-380 0 0,1 1 1 0 0,1 0-1 0 0,0 0 1 0 0,2 1-1 0 0,0 0 1 0 0,1 1-1 0 0,1-1 1 0 0,0 1-1 0 0,2-1 1 0 0,0 1-1 0 0,1 0 0 0 0,2 12-60 0 0,-5 33 103 0 0,-6 115 511 0 0,52-95-469 0 0,45 61 339 0 0,14-1 132 0 0,29-39-78 0 0,-14-39-196 0 0,-95-58-272 0 0,0-1-1 0 0,0 0 1 0 0,0-1 0 0 0,1-2-1 0 0,0 0 1 0 0,0-1-1 0 0,1-1-69 0 0,33 7 103 0 0,15 0 30 0 0,2-3 0 0 0,-1-3 0 0 0,41-3-133 0 0,35-28 210 0 0,16-32-10 0 0,-66 8-97 0 0,61-71 112 0 0,-133 99-145 0 0,0-1-1 0 0,-2-2 1 0 0,0 0 0 0 0,-2-2-1 0 0,-1 0 1 0 0,-1-2 0 0 0,3-8-70 0 0,36-88 172 0 0,-37 16 48 0 0,-15-137 75 0 0,-33 100-251 0 0,22 137-35 0 0,0-1-1 0 0,-1 0 1 0 0,0 1 0 0 0,-1 0 0 0 0,0 0-1 0 0,0 1 1 0 0,-1 0 0 0 0,0 0 0 0 0,-8-7-9 0 0,-5-9-46 0 0,-10-7 46 0 0,-1 1 0 0 0,-1 1 0 0 0,-2 2 0 0 0,-25-16 0 0 0,-58-41 15 0 0,-43-3-121 0 0,3 51 16 0 0,46 27-28 0 0,-14 9-42 0 0,108 2 141 0 0,0 1-1 0 0,0 1 1 0 0,1 0 0 0 0,-1 1-1 0 0,1 1 1 0 0,-1 1-1 0 0,-7 3 20 0 0,-52 31-289 0 0,63-33-1237 0 0,-25 0 3720 0 0,24-6-4119 0 0,0 0-4372 0 0,1-1-6152 0 0,13 0 3487 0 0</inkml:trace>
  <inkml:trace contextRef="#ctx0" brushRef="#br0" timeOffset="4058.31">1540 1399 0 0 0,'0'0'908'0'0,"0"0"395"0"0,0 0 73 0 0,0 0-30 0 0,0 0-22 0 0,0 0 3 0 0,0 0 23 0 0,5-6 1051 0 0,-4 5 4248 0 0,-3 3-6578 0 0,-1 0 1 0 0,1 0-1 0 0,1 1 0 0 0,-1-1 1 0 0,0 1-1 0 0,1-1 0 0 0,-1 1 1 0 0,1 0-1 0 0,0-1 1 0 0,-1 1-1 0 0,2 0 0 0 0,-1 0 1 0 0,0 0-1 0 0,0 0 0 0 0,1 0 1 0 0,0 0-1 0 0,-1 0 1 0 0,1 0-1 0 0,0 0 0 0 0,1 0 1 0 0,-1 0-1 0 0,0 0 1 0 0,1 2-72 0 0,26-15 1796 0 0,-26 9-1705 0 0,1-1 1 0 0,-1 0-1 0 0,0 0 0 0 0,0 0 1 0 0,0 0-1 0 0,1 0 0 0 0,-2 0 0 0 0,1 0 1 0 0,0 0-1 0 0,0 0 0 0 0,-1 0 1 0 0,1 0-1 0 0,-1 0 0 0 0,1-1 1 0 0,-1 1-1 0 0,0 0 0 0 0,0 0 1 0 0,0-1-1 0 0,0 1 0 0 0,-1 0 1 0 0,1 0-1 0 0,-1 0 0 0 0,0-2-91 0 0,-51 0 308 0 0,57 19-1113 0 0,24-6-1418 0 0,-19-8-1351 0 0,2 0-3784 0 0,-4-1-2512 0 0</inkml:trace>
  <inkml:trace contextRef="#ctx0" brushRef="#br0" timeOffset="4993.471">3792 1377 2529 0 0,'0'0'2704'0'0,"0"0"-863"0"0,0 0-337 0 0,0 0-29 0 0,0 0-10 0 0,0 0-115 0 0,0 0-220 0 0,0 0-261 0 0,0 0-243 0 0,0 0-206 0 0,0 0-98 0 0,0 0-77 0 0,0 0-28 0 0,-2 3 11 0 0,-4 19 384 0 0,6-22-435 0 0,0 0-9 0 0,0 0-6 0 0,0 0-6 0 0,0 0-12 0 0,0 0 13 0 0,0 0 9 0 0,0 0 2 0 0,0 0 30 0 0,24-18 1724 0 0,-20 7 1160 0 0,-41 43-2323 0 0,41-21-2424 0 0,8-20-6407 0 0,-10 8-3690 0 0</inkml:trace>
  <inkml:trace contextRef="#ctx0" brushRef="#br0" timeOffset="9111.793">815 666 0 0 0,'0'0'661'0'0,"0"0"364"0"0,0 0 315 0 0,0 0 158 0 0,0 0 27 0 0,0 0-64 0 0,0 0-180 0 0,0 0-166 0 0,0 0-151 0 0,-1-6-146 0 0,-1-16-79 0 0,-1 18 2180 0 0,-4 14-2368 0 0,-93 211 1329 0 0,-52 168-1827 0 0,143-319-1585 0 0,33-69-1143 0 0,-19-3 2255 0 0,0 0 1 0 0,-1 0-1 0 0,1 0 1 0 0,0-1-1 0 0,-1 0 0 0 0,1 0 1 0 0,-1 0-1 0 0,0 0 1 0 0,0-1-1 0 0,0 1 0 0 0,-1-1 1 0 0,1 0-1 0 0,-1 0 1 0 0,0-1-1 0 0,0 1 0 0 0,0-1 420 0 0,45-78-6648 0 0,-39 64 6387 0 0</inkml:trace>
  <inkml:trace contextRef="#ctx0" brushRef="#br0" timeOffset="9459.501">719 596 1312 0 0,'0'0'1683'0'0,"0"0"-249"0"0,0 0-66 0 0,0 0 67 0 0,0 0 106 0 0,0 0 7 0 0,0 0-146 0 0,0 0-269 0 0,0 0-289 0 0,0 0-236 0 0,0 0-176 0 0,0 0-107 0 0,0 0-105 0 0,-2-4-82 0 0,-4-6-99 0 0,15 17 837 0 0,125 155 1909 0 0,-15-11-2018 0 0,-101-129-721 0 0,-1 1 1 0 0,-1 1 0 0 0,-1 1-1 0 0,-1 0 1 0 0,-1 0 0 0 0,-2 1-1 0 0,0 1 1 0 0,2 15-47 0 0,-10 27-1787 0 0,-11-60-1319 0 0,5-7-949 0 0,1-1-4190 0 0,0-1 5175 0 0</inkml:trace>
  <inkml:trace contextRef="#ctx0" brushRef="#br0" timeOffset="9747.589">531 1064 872 0 0,'0'0'1873'0'0,"0"0"-308"0"0,0 0-2 0 0,0 0 120 0 0,0 0 34 0 0,0 0-182 0 0,0 0-308 0 0,0 0-245 0 0,0 0-141 0 0,0 0-23 0 0,0 0 36 0 0,0 0-8 0 0,0 0-68 0 0,16 0-96 0 0,116-11 807 0 0,-61-9-1294 0 0,105-26 395 0 0,-59 23-8651 0 0,-98 19-2492 0 0</inkml:trace>
  <inkml:trace contextRef="#ctx0" brushRef="#br0" timeOffset="17143.647">3287 949 48 0 0,'0'0'1203'0'0,"0"0"-132"0"0,0 0 65 0 0,0 0 183 0 0,0 0 171 0 0,0 0 39 0 0,0 0-154 0 0,0 0-262 0 0,0 0-267 0 0,0 0-196 0 0,0 0-134 0 0,6 8 1019 0 0,14 73 1159 0 0,24 98-1782 0 0,-40-167-1359 0 0,0 5 240 0 0,-3-10-3784 0 0,-1-1-3645 0 0,0-3 2480 0 0</inkml:trace>
  <inkml:trace contextRef="#ctx0" brushRef="#br0" timeOffset="17930.787">3206 994 0 0 0,'0'0'948'0'0,"0"0"-41"0"0,0 0 32 0 0,0 0 85 0 0,0 0 51 0 0,0 0-35 0 0,0 0-145 0 0,0 0-168 0 0,0 0-143 0 0,0 0-116 0 0,0 0-36 0 0,0 0-10 0 0,0 0 18 0 0,11-8 49 0 0,35-25 34 0 0,45 0 1878 0 0,-71 26-2222 0 0,0 1 0 0 0,0 1 0 0 0,1 1 0 0 0,-1 1 0 0 0,1 0 0 0 0,0 2 0 0 0,8 1-179 0 0,-28 1 7 0 0,1 0-1 0 0,0 0 1 0 0,0 1 0 0 0,-1-1-1 0 0,1 1 1 0 0,-1 0-1 0 0,0 0 1 0 0,1-1 0 0 0,-1 1-1 0 0,0 0 1 0 0,0 0-1 0 0,0 0 1 0 0,0 0 0 0 0,0 0-1 0 0,-1 0 1 0 0,1 0-1 0 0,-1 0 1 0 0,1 1 0 0 0,-1-1-1 0 0,0 0 1 0 0,1 0-1 0 0,-1 0 1 0 0,0 1-1 0 0,-1-1 1 0 0,1 0 0 0 0,0 0-1 0 0,-1 0 1 0 0,1 0-1 0 0,-1 1 1 0 0,0-1 0 0 0,1 0-1 0 0,-1 0 1 0 0,0 0-1 0 0,0 0 1 0 0,-1-1 0 0 0,1 1-1 0 0,0 0 1 0 0,-1 0-1 0 0,1 0-5 0 0,-15 56-64 0 0,16-57 25 0 0,10 13 42 0 0,27 1 193 0 0,-5-4-63 0 0,-28-11-114 0 0,0 0 0 0 0,0 0 0 0 0,0 0 0 0 0,-1 1 0 0 0,1 0 0 0 0,0 0 0 0 0,0 0 0 0 0,-1 0 1 0 0,1 0-1 0 0,0 1 0 0 0,-1-1 0 0 0,1 1 0 0 0,-1 0 0 0 0,0 0 0 0 0,0 1 0 0 0,0-1 0 0 0,0 1 0 0 0,0-1 0 0 0,0 1 0 0 0,-1 0 0 0 0,1 0 0 0 0,-1 0 0 0 0,0 0 0 0 0,0 1 0 0 0,0-1 0 0 0,0 0 0 0 0,0 1 0 0 0,-1 0 0 0 0,0-1 0 0 0,0 1 0 0 0,0 0 0 0 0,0 0 1 0 0,0-1-1 0 0,-1 1 0 0 0,1 0 0 0 0,-1 0 0 0 0,0 0-20 0 0,-3 1 89 0 0,0-1 1 0 0,0 0 0 0 0,0 0 0 0 0,-1 0-1 0 0,1 0 1 0 0,-1-1 0 0 0,0 1 0 0 0,0-1-1 0 0,0 0 1 0 0,-1 0 0 0 0,1-1 0 0 0,-1 1-1 0 0,1-1 1 0 0,-1 0 0 0 0,0 0 0 0 0,0-1-1 0 0,-1 1-89 0 0,-7 3 135 0 0,-1 2-123 0 0,-1-1-1 0 0,0-1 1 0 0,-1 0 0 0 0,1-1 0 0 0,-1-1-1 0 0,0 0 1 0 0,0-2 0 0 0,0 1-1 0 0,-4-2-11 0 0,-45 0-222 0 0,51 0-3733 0 0,0 0-4109 0 0,14 0 2739 0 0</inkml:trace>
  <inkml:trace contextRef="#ctx0" brushRef="#br0" timeOffset="18563.482">3466 1086 0 0 0,'0'0'284'0'0,"0"0"45"0"0,0 0 9 0 0,0 0 26 0 0,-1-8 2397 0 0,-22 19 642 0 0,-1-7-1100 0 0,-7 3-2695 0 0,31-7 111 0 0,0 3-504 0 0,0-1-5001 0 0,0 1 3248 0 0</inkml:trace>
  <inkml:trace contextRef="#ctx0" brushRef="#br0" timeOffset="19716.556">3337 1075 0 0 0,'0'0'184'0'0,"0"0"292"0"0,0 0 243 0 0,0 0 182 0 0,3 1 68 0 0,5 1-325 0 0,1-1 1 0 0,0 0-1 0 0,0-1 1 0 0,0 0 0 0 0,0 0-1 0 0,0 0 1 0 0,0-1-1 0 0,0-1 1 0 0,-1 0-1 0 0,1 0 1 0 0,0 0 0 0 0,-1-1-1 0 0,1-1 1 0 0,-1 1-1 0 0,0-2-644 0 0,-5 5 90 0 0,55-28 1423 0 0,-51 24-1750 0 0,-12 6-6127 0 0,4-2 5585 0 0,-4 1-6361 0 0</inkml:trace>
</inkml:ink>
</file>

<file path=ppt/ink/ink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0:00.4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4237 199 12371 0 0,'0'0'646'0'0,"0"0"28"0"0,0 0 282 0 0,0 0 198 0 0,0 0-37 0 0,0 0-157 0 0,0 0-177 0 0,0 0-168 0 0,0 0-108 0 0,0 0-87 0 0,0 0-93 0 0,-3 35-78 0 0,-7 107-90 0 0,-5-14 30 0 0,4-40-270 0 0,-3 49-476 0 0,10-46-3068 0 0,10-79-2066 0 0,0-11-545 0 0,-4-1 1299 0 0</inkml:trace>
  <inkml:trace contextRef="#ctx0" brushRef="#br0" timeOffset="336.217">4292 814 0 0 0,'0'0'1463'0'0,"0"0"228"0"0,0 0 267 0 0,0 0 293 0 0,0 0 135 0 0,0 0-216 0 0,0 0-239 0 0,0 0-250 0 0,32 5-275 0 0,100 13-254 0 0,-61-24 268 0 0,-59 0-1142 0 0,4 0-45 0 0,0-1 0 0 0,-1 0 0 0 0,0-1 0 0 0,-1-1 0 0 0,1 0 0 0 0,-2-1 0 0 0,1-1 0 0 0,-1 0 0 0 0,-1 0 0 0 0,0-1 0 0 0,-1-1 0 0 0,1-2-233 0 0,-9 11-3 0 0,-1-1-1 0 0,0 0 0 0 0,0 0 0 0 0,0 0 0 0 0,0 0 1 0 0,-1 0-1 0 0,0 0 0 0 0,0 0 0 0 0,0 0 0 0 0,-1-1 1 0 0,1 1-1 0 0,-2 0 0 0 0,1-1 0 0 0,-1-3 4 0 0,-2 6-141 0 0,1 1 0 0 0,-1-1-1 0 0,-1 1 1 0 0,1 0 0 0 0,0 0-1 0 0,0 0 1 0 0,-1 1 0 0 0,1-1-1 0 0,-1 1 1 0 0,0-1 0 0 0,1 1-1 0 0,-1 1 1 0 0,0-1 0 0 0,1 0-1 0 0,-1 1 1 0 0,0 0 0 0 0,0 0-1 0 0,0 0 1 0 0,0 0 0 0 0,1 0 0 0 0,-1 1-1 0 0,0 0 1 0 0,0 0 0 0 0,1 0-1 0 0,-1 0 1 0 0,1 0 0 0 0,-1 1-1 0 0,-2 1 142 0 0,-8 2-142 0 0,-1 1-1 0 0,1 0 1 0 0,0 1-1 0 0,1 0 0 0 0,-1 1 1 0 0,1 1-1 0 0,1 0 1 0 0,0 1-1 0 0,0 0 1 0 0,1 1-1 0 0,0 0 1 0 0,1 1-1 0 0,1 0 0 0 0,-1 1 1 0 0,2 0-1 0 0,0 0 1 0 0,1 1-1 0 0,0 0 1 0 0,1 0-1 0 0,-3 8 143 0 0,8-18-159 0 0,0-1 1 0 0,0 1-1 0 0,1 0 1 0 0,-1 0-1 0 0,1 0 0 0 0,0 1 1 0 0,0-1-1 0 0,0 0 1 0 0,0 0-1 0 0,1 0 0 0 0,-1 0 1 0 0,1 0-1 0 0,0 0 0 0 0,1-1 1 0 0,-1 1-1 0 0,1 0 1 0 0,-1 0-1 0 0,1-1 0 0 0,0 1 1 0 0,0-1-1 0 0,3 3 159 0 0,46 29-5462 0 0,-33-27 1946 0 0,-4-1 103 0 0</inkml:trace>
  <inkml:trace contextRef="#ctx0" brushRef="#br0" timeOffset="-2020.315">1516 229 0 0 0,'0'0'381'0'0,"0"0"929"0"0,0 0 260 0 0,0 0-51 0 0,0 0-75 0 0,0 0-65 0 0,0 0-80 0 0,10-6 827 0 0,-7 4 2060 0 0,-26-21 699 0 0,-40 17-4587 0 0,57 6-237 0 0,-31 4-169 0 0,1 2 0 0 0,-1 1 0 0 0,2 2 0 0 0,-1 2 0 0 0,1 1 0 0 0,1 1 0 0 0,0 2 0 0 0,1 2 0 0 0,0 0-1 0 0,-23 19 109 0 0,-14 19-424 0 0,69-53 400 0 0,0-1 0 0 0,1 0 0 0 0,-1 0 0 0 0,1 1 0 0 0,-1-1 0 0 0,1 0 0 0 0,-1 1 0 0 0,1-1 0 0 0,-1 0 0 0 0,1 1 0 0 0,0-1 0 0 0,0 1 0 0 0,0-1 0 0 0,0 1 0 0 0,0-1 0 0 0,0 0 0 0 0,0 1 0 0 0,1-1 0 0 0,-1 1 0 0 0,0-1 0 0 0,1 0 0 0 0,-1 1 0 0 0,1-1 0 0 0,0 0-1 0 0,-1 0 1 0 0,1 1 0 0 0,0-1 0 0 0,0 0 0 0 0,-1 0 0 0 0,1 0 0 0 0,0 0 0 0 0,0 0 0 0 0,0 0 0 0 0,1 0 0 0 0,-1 0 0 0 0,0 0 0 0 0,0-1 0 0 0,0 1 0 0 0,1 0 0 0 0,-1-1 0 0 0,0 1 0 0 0,1-1 0 0 0,-1 1 0 0 0,0-1 0 0 0,2 1 24 0 0,64 13 95 0 0,130-24 385 0 0,-162 10-551 0 0,-39 16-153 0 0,-21 19 231 0 0,0-1 1 0 0,-2-2-1 0 0,-2 0 1 0 0,-1-2-1 0 0,-30 24-7 0 0,-25 25-101 0 0,71-65 67 0 0,8-9 22 0 0,0-1 0 0 0,1 1 0 0 0,0 0 0 0 0,0 1 1 0 0,0-1-1 0 0,0 1 0 0 0,1 0 0 0 0,0 0 0 0 0,0 1 1 0 0,1-1-1 0 0,0 1 0 0 0,0 0 0 0 0,0 0 1 0 0,1 0-1 0 0,0 0 0 0 0,0 0 0 0 0,0 6 12 0 0,4-9 10 0 0,0 0-1 0 0,0 0 1 0 0,0-1-1 0 0,1 1 1 0 0,-1-1-1 0 0,1 0 1 0 0,0 1-1 0 0,0-1 1 0 0,0 0-1 0 0,1-1 0 0 0,-1 1 1 0 0,1-1-1 0 0,-1 1 1 0 0,1-1-1 0 0,0 0 1 0 0,0 0-1 0 0,0-1 1 0 0,0 1-1 0 0,0-1 1 0 0,0 0-1 0 0,0 0 1 0 0,1 0-1 0 0,-1-1 1 0 0,0 1-1 0 0,1-1 1 0 0,-1 0-1 0 0,4-1-9 0 0,17 3 71 0 0,0-1 0 0 0,0-1-1 0 0,1-1 1 0 0,-1-2 0 0 0,0 0-1 0 0,0-2 1 0 0,-1-1 0 0 0,1-1-1 0 0,-1 0 1 0 0,-1-2 0 0 0,1-1-1 0 0,4-4-70 0 0,102-52-8950 0 0,-88 47 1613 0 0,-28 12 4667 0 0</inkml:trace>
  <inkml:trace contextRef="#ctx0" brushRef="#br0" timeOffset="-1784.331">1985 556 6233 0 0,'0'0'1878'0'0,"0"0"-248"0"0,0 0-91 0 0,0 0 85 0 0,0 0 26 0 0,0 0-249 0 0,0 0-355 0 0,0 0-313 0 0,0 0-232 0 0,0 0-57 0 0,0 0-26 0 0,0 0-20 0 0,0 0-37 0 0,-25 33-58 0 0,-80 101-46 0 0,35-32 190 0 0,31-21-359 0 0,21-40-1996 0 0,-3-1-5019 0 0,9-29-1005 0 0,8-11 3748 0 0</inkml:trace>
  <inkml:trace contextRef="#ctx0" brushRef="#br0" timeOffset="-1589.25">1606 501 14923 0 0,'0'0'528'0'0,"0"0"-501"0"0,0 0-148 0 0,0 0 269 0 0,0 0 336 0 0,0 0 189 0 0,0 0-6 0 0,0 0-103 0 0,0 0-129 0 0,0 0-116 0 0,16 32-85 0 0,53 99-64 0 0,-20-68 2 0 0,-39-57-147 0 0,15 10-82 0 0,0-2 1 0 0,1 0-1 0 0,1-1 0 0 0,0-2 1 0 0,19 6 56 0 0,85 1-6106 0 0,-91-18-1524 0 0,-26 0 2401 0 0</inkml:trace>
  <inkml:trace contextRef="#ctx0" brushRef="#br0" timeOffset="-1170.236">2497 682 9346 0 0,'0'0'1524'0'0,"0"0"-234"0"0,0 0-31 0 0,0 0 20 0 0,0 0-100 0 0,0 0-207 0 0,0 0-204 0 0,0 0-157 0 0,0 0-114 0 0,0 0-121 0 0,0 0-97 0 0,0 0-92 0 0,0 0-82 0 0,-22 1-66 0 0,-67 9-32 0 0,84-10-9 0 0,0 1 1 0 0,0-1 0 0 0,1 1-1 0 0,-1 0 1 0 0,1 1 0 0 0,-1-1 0 0 0,1 1-1 0 0,0 0 1 0 0,-1 0 0 0 0,1 0-1 0 0,0 1 1 0 0,0-1 0 0 0,1 1 0 0 0,-1 0-1 0 0,-2 3 2 0 0,-5 3-34 0 0,6-5-48 0 0,0-1 0 0 0,0 1 0 0 0,0 1 0 0 0,0-1 0 0 0,1 1 0 0 0,0-1 0 0 0,0 1 0 0 0,0 0 0 0 0,0 1 0 0 0,1-1 0 0 0,0 1 0 0 0,0-1 0 0 0,0 1 0 0 0,1 0 0 0 0,0 0 0 0 0,0 0 0 0 0,1 1 0 0 0,-1-1 0 0 0,1 0 0 0 0,1 0 0 0 0,-1 1 0 0 0,1-1 0 0 0,0 1 0 0 0,1-1 0 0 0,-1 0 0 0 0,1 1 0 0 0,0-1 0 0 0,1 1 82 0 0,1-3 34 0 0,-1 0 1 0 0,1-1 0 0 0,0 1 0 0 0,0-1 0 0 0,0 0-1 0 0,0 0 1 0 0,0 0 0 0 0,1 0 0 0 0,0-1 0 0 0,-1 1-1 0 0,1-1 1 0 0,0 0 0 0 0,0 0 0 0 0,0 0-1 0 0,0-1 1 0 0,1 1 0 0 0,-1-1 0 0 0,0 0 0 0 0,1 0-1 0 0,-1-1 1 0 0,1 1 0 0 0,-1-1 0 0 0,0 0-1 0 0,1 0 1 0 0,-1 0 0 0 0,1-1 0 0 0,-1 0 0 0 0,1 1-1 0 0,-1-2 1 0 0,0 1 0 0 0,0 0 0 0 0,0-1 0 0 0,0 0-1 0 0,0 0 1 0 0,0 0 0 0 0,0 0 0 0 0,2-2-35 0 0,74-52 1231 0 0,63-82-335 0 0,-143 138-948 0 0,0 0 1 0 0,0 0-1 0 0,0 1 1 0 0,0-1-1 0 0,0 0 1 0 0,0 0-1 0 0,0 1 1 0 0,0-1-1 0 0,0 0 1 0 0,0 0-1 0 0,0 1 1 0 0,1-1-1 0 0,-1 0 1 0 0,0 0-1 0 0,0 1 1 0 0,0-1-1 0 0,0 0 1 0 0,1 0-1 0 0,-1 0 1 0 0,0 0-1 0 0,0 1 1 0 0,0-1-1 0 0,1 0 1 0 0,-1 0-1 0 0,0 0 1 0 0,0 0-1 0 0,1 0 1 0 0,-1 0-1 0 0,0 0 1 0 0,0 1-1 0 0,0-1 1 0 0,1 0-1 0 0,-1 0 1 0 0,0 0-1 0 0,1 0 1 0 0,-1 0-1 0 0,0 0 1 0 0,0 0-1 0 0,1 0 1 0 0,-1 0-1 0 0,0 0 1 0 0,0-1-1 0 0,1 1 1 0 0,-1 0-1 0 0,0 0 1 0 0,0 0-1 0 0,0 0 1 0 0,1 0 51 0 0,-2 9-348 0 0,1 9-47 0 0,11 67-3959 0 0,31-42-5838 0 0,-34-39 7171 0 0</inkml:trace>
  <inkml:trace contextRef="#ctx0" brushRef="#br0" timeOffset="-739.054">2783 943 7394 0 0,'0'0'2229'0'0,"0"0"-432"0"0,0 0-141 0 0,0 0-78 0 0,0 0-231 0 0,0 0-258 0 0,0 0-242 0 0,0 0-195 0 0,0 0-96 0 0,0 0-33 0 0,0 0-48 0 0,0 0-70 0 0,0 0-66 0 0,5-23-101 0 0,17-71-62 0 0,-20 88-163 0 0,-1-1 1 0 0,1 0-1 0 0,0 1 1 0 0,1 0-1 0 0,0-1 1 0 0,0 1-1 0 0,0 0 1 0 0,0 0 0 0 0,1 1-1 0 0,0-1 1 0 0,0 1-1 0 0,1-1 1 0 0,2-1-14 0 0,-1 1-7 0 0,94-57-749 0 0,-99 64 730 0 0,1 0 0 0 0,-1 0 0 0 0,1 0 0 0 0,-1 0 0 0 0,0 0 0 0 0,1 0 1 0 0,-1 0-1 0 0,0 1 0 0 0,0-1 0 0 0,0 0 0 0 0,0 1 0 0 0,0-1 0 0 0,0 1 0 0 0,0-1 0 0 0,0 1 1 0 0,-1-1-1 0 0,1 1 0 0 0,-1 0 0 0 0,1-1 0 0 0,-1 1 0 0 0,0 0 0 0 0,1 0 0 0 0,-1-1 0 0 0,0 1 1 0 0,0 0-1 0 0,0 0 0 0 0,0-1 0 0 0,-1 1 0 0 0,1 0 0 0 0,0-1 0 0 0,-1 1 0 0 0,1 0 1 0 0,-1-1-1 0 0,1 1 0 0 0,-1 0 26 0 0,0 7-17 0 0,1-2 38 0 0,0-6-20 0 0,0 0 1 0 0,-1 0-1 0 0,1 0 0 0 0,0 0 0 0 0,0 0 0 0 0,-1 1 0 0 0,1-1 1 0 0,0 0-1 0 0,0 0 0 0 0,0 0 0 0 0,1 0 0 0 0,-1 1 1 0 0,0-1-1 0 0,0 0 0 0 0,1 0 0 0 0,-1 0 0 0 0,0 0 1 0 0,1 0-1 0 0,-1 0 0 0 0,1 0 0 0 0,0 0 0 0 0,-1 0 1 0 0,1 0-1 0 0,0 0 0 0 0,-1 0 0 0 0,1 0 0 0 0,0 0 1 0 0,0 0-1 0 0,0-1 0 0 0,0 1 0 0 0,0 0 0 0 0,0-1 1 0 0,0 1-1 0 0,0-1 0 0 0,0 1 0 0 0,0-1 0 0 0,0 1 1 0 0,0-1-1 0 0,1 0 0 0 0,-1 1 0 0 0,0-1 0 0 0,0 0 1 0 0,0 0-1 0 0,0 0 0 0 0,1 0 0 0 0,-1 0 0 0 0,0 0 1 0 0,1-1-2 0 0,8 0 55 0 0,-1-2 0 0 0,0 1 0 0 0,1-1 0 0 0,-1 0 0 0 0,0-1 0 0 0,-1 0 0 0 0,1-1 0 0 0,-1 0 1 0 0,0 0-1 0 0,0-1 0 0 0,0 0 0 0 0,1-2-55 0 0,34-21 4 0 0,75-22-300 0 0,-111 94-87 0 0,-6 34-58 0 0,1-75 164 0 0,0 0 0 0 0,0 0 0 0 0,0 0 0 0 0,0 0 0 0 0,0-1 0 0 0,1 1 0 0 0,-1-1 0 0 0,1 1 0 0 0,-1-1 0 0 0,1 0 0 0 0,-1 0 0 0 0,1 0-1 0 0,0-1 1 0 0,0 1 0 0 0,-1 0 0 0 0,1-1 0 0 0,0 0 0 0 0,0 0 0 0 0,0 0 0 0 0,-1 0 0 0 0,1 0 0 0 0,0 0 0 0 0,0-1 0 0 0,-1 1 0 0 0,1-1 0 0 0,2 0 277 0 0,-4 0-461 0 0,14-1-4471 0 0,-3 1-1887 0 0</inkml:trace>
  <inkml:trace contextRef="#ctx0" brushRef="#br0" timeOffset="-293.201">3587 689 10634 0 0,'0'0'1039'0'0,"0"0"-608"0"0,0 0-90 0 0,0 0 195 0 0,0 0 109 0 0,0 0-32 0 0,0 0-90 0 0,0 0-168 0 0,0 0-134 0 0,-9 34-70 0 0,-27 108-58 0 0,22-13 31 0 0,12-23 255 0 0,2-106-307 0 0,0 0 0 0 0,0-1 0 0 0,0 1 0 0 0,0 0 0 0 0,-1 0 0 0 0,1-1 0 0 0,0 1 0 0 0,0 0 0 0 0,0 0 0 0 0,-1 0 0 0 0,1-1 0 0 0,0 1 0 0 0,0 0 1 0 0,-1 0-1 0 0,1 0 0 0 0,0 0 0 0 0,0 0 0 0 0,-1-1 0 0 0,1 1 0 0 0,0 0 0 0 0,0 0 0 0 0,-1 0 0 0 0,1 0 0 0 0,0 0 0 0 0,-1 0 0 0 0,1 0 0 0 0,0 0 0 0 0,0 0 0 0 0,-1 0 0 0 0,1 0 0 0 0,0 0 1 0 0,-1 0-1 0 0,1 0 0 0 0,0 1 0 0 0,0-1 0 0 0,-1 0 0 0 0,1 0 0 0 0,0 0 0 0 0,0 0 0 0 0,-1 0 0 0 0,1 1 0 0 0,0-1 0 0 0,0 0 0 0 0,-1 0 0 0 0,1 0 0 0 0,0 1 0 0 0,0-1 0 0 0,0 0-72 0 0,-7-27 691 0 0,7 7-741 0 0,1-1-1 0 0,0 1 1 0 0,2 0 0 0 0,0 0 0 0 0,1 1 0 0 0,1-1 0 0 0,1 1 0 0 0,0 0 0 0 0,2 0-1 0 0,0 0 1 0 0,1 1 0 0 0,7-9 50 0 0,-8 13-211 0 0,1 0-1 0 0,1 0 1 0 0,0 1 0 0 0,0 0-1 0 0,2 1 1 0 0,-1 0 0 0 0,1 1-1 0 0,1 1 1 0 0,0 0-1 0 0,1 0 1 0 0,0 1 0 0 0,0 1-1 0 0,1 0 1 0 0,0 1 0 0 0,0 1-1 0 0,10-3 212 0 0,-23 8 30 0 0,1 0 0 0 0,-1-1 0 0 0,1 1-1 0 0,-1 0 1 0 0,1 0 0 0 0,0 1 0 0 0,-1-1 0 0 0,1 0 0 0 0,0 1-1 0 0,-1 0 1 0 0,1 0 0 0 0,0 0 0 0 0,0 0 0 0 0,-1 0 0 0 0,1 0-1 0 0,0 1 1 0 0,0-1 0 0 0,-1 1 0 0 0,1 0 0 0 0,-1-1 0 0 0,1 1-1 0 0,0 1 1 0 0,-1-1 0 0 0,0 0 0 0 0,1 1 0 0 0,-1-1 0 0 0,0 1-1 0 0,0-1 1 0 0,0 1 0 0 0,0 0 0 0 0,0 0 0 0 0,0 0 0 0 0,0 0-1 0 0,-1 1 1 0 0,1-1 0 0 0,-1 0 0 0 0,1 1 0 0 0,-1-1-1 0 0,0 1 1 0 0,0-1 0 0 0,0 1 0 0 0,0-1 0 0 0,-1 1 0 0 0,1 0-1 0 0,-1 0 1 0 0,0-1 0 0 0,1 1 0 0 0,-1 0 0 0 0,-1 2-30 0 0,-1 5 125 0 0,0 0 1 0 0,-1 0 0 0 0,0-1-1 0 0,-1 1 1 0 0,0 0 0 0 0,-1-1 0 0 0,0 0-1 0 0,0 0 1 0 0,-1-1 0 0 0,0 1-1 0 0,0-1 1 0 0,-1-1 0 0 0,0 1-1 0 0,-1-1 1 0 0,0 0 0 0 0,0-1-1 0 0,0 0 1 0 0,-1 0 0 0 0,0-1-1 0 0,0 0 1 0 0,-3 1-126 0 0,-73 25-1093 0 0,55-30-2788 0 0,3-5-5089 0 0,22 3 2563 0 0</inkml:trace>
  <inkml:trace contextRef="#ctx0" brushRef="#br0" timeOffset="933.6">358 1296 4697 0 0,'0'0'2461'0'0,"0"0"-768"0"0,35 1-230 0 0,220 2 1685 0 0,271-33 2719 0 0,572-50-3225 0 0,323 32-1237 0 0,-1135 46-1263 0 0,0-12 0 0 0,35-17-142 0 0,-267 24-22 0 0,156-35-351 0 0,-211 42 309 0 0,1 0 1 0 0,0-1-1 0 0,0 1 0 0 0,0 0 0 0 0,0 0 1 0 0,0-1-1 0 0,0 1 0 0 0,0 0 0 0 0,-1 0 1 0 0,1-1-1 0 0,0 1 0 0 0,0 0 1 0 0,0 0-1 0 0,0-1 0 0 0,0 1 0 0 0,0 0 1 0 0,0-1-1 0 0,0 1 0 0 0,1 0 1 0 0,-1 0-1 0 0,0-1 0 0 0,0 1 0 0 0,0 0 1 0 0,0 0-1 0 0,0-1 0 0 0,0 1 0 0 0,0 0 1 0 0,1 0-1 0 0,-1 0 0 0 0,0-1 1 0 0,0 1-1 0 0,0 0 0 0 0,0 0 0 0 0,1 0 1 0 0,-1-1-1 0 0,0 1 0 0 0,0 0 1 0 0,1 0-1 0 0,-1 0 0 0 0,0 0 0 0 0,0 0 1 0 0,1 0-1 0 0,-1-1 64 0 0,-29 0-12154 0 0,29 1 11353 0 0,-9 0-6769 0 0</inkml:trace>
  <inkml:trace contextRef="#ctx0" brushRef="#br0" timeOffset="2215.257">4421 976 0 0 0,'0'0'848'0'0,"0"0"539"0"0,0 0 247 0 0,0 0 57 0 0,0 0-104 0 0,0 0-263 0 0,0 0-333 0 0,0 0-308 0 0,0 0-238 0 0,0 0-131 0 0,0 0-80 0 0,23 7 1145 0 0,17 8 2071 0 0,-40-15-3196 0 0,0 0 10 0 0,0 0 20 0 0,0 0 48 0 0,0 0-8 0 0,0 0 13 0 0,0 0-4 0 0,26 19 3061 0 0,48 6-1743 0 0,-24-21-423 0 0,-50-4-1243 0 0,0 0-31 0 0,0 0-69 0 0,0 0-137 0 0,0 0-263 0 0,0 0-452 0 0,0 0-696 0 0,0 0-1242 0 0,0 0-2872 0 0,0 0-5296 0 0</inkml:trace>
  <inkml:trace contextRef="#ctx0" brushRef="#br0" timeOffset="6970.896">9511 365 9786 0 0,'0'0'1503'0'0,"0"0"-347"0"0,0 0-187 0 0,0 0-132 0 0,0 0-151 0 0,0 0-193 0 0,0 0-154 0 0,0 0-49 0 0,0 0-50 0 0,0 0-62 0 0,-20 32 11 0 0,-65 107-33 0 0,23-15 82 0 0,-135 234-364 0 0,151-286-64 0 0,293-422 3 0 0,42-90 764 0 0,-283 431-507 0 0,-6 9-62 0 0,1 0 1 0 0,-1 1-1 0 0,0-1 1 0 0,0 0-1 0 0,1 0 0 0 0,-1 1 1 0 0,0-1-1 0 0,1 0 1 0 0,-1 0-1 0 0,0 0 1 0 0,1 1-1 0 0,-1-1 1 0 0,0 0-1 0 0,1 0 1 0 0,-1 0-1 0 0,0 0 1 0 0,1 0-1 0 0,-1 0 1 0 0,0 0-1 0 0,1 0 1 0 0,-1 0-1 0 0,1 0 1 0 0,-1 0-1 0 0,0 0 1 0 0,1 0-1 0 0,-1 0 0 0 0,1 0 1 0 0,-1 0-1 0 0,0 0 1 0 0,1 0-1 0 0,-1 0 1 0 0,0 0-1 0 0,1-1 1 0 0,-1 1-1 0 0,0 0 1 0 0,1 0-1 0 0,-1 0 1 0 0,0-1-1 0 0,0 1 1 0 0,1 0-1 0 0,-1-1 1 0 0,0 1-1 0 0,0 0 1 0 0,1 0-1 0 0,-1-1 0 0 0,0 1 1 0 0,0 0-1 0 0,1-1-8 0 0,6 114 943 0 0,25 174-409 0 0,-23-246-510 0 0,5 23-78 0 0,2 0 0 0 0,3-1 0 0 0,14 28 54 0 0,-13-43-2172 0 0,-20-47 1205 0 0,0-1-197 0 0,0 0-199 0 0,-11 0-6874 0 0,6 0 3191 0 0</inkml:trace>
  <inkml:trace contextRef="#ctx0" brushRef="#br0" timeOffset="7216.101">9237 759 8722 0 0,'0'0'1564'0'0,"0"0"-119"0"0,0 0 80 0 0,0 0 85 0 0,0 0-123 0 0,0 0-231 0 0,35-4-210 0 0,111-12-183 0 0,158-11 1033 0 0,-255 24-2355 0 0,57 0-1599 0 0,-38 5-9575 0 0,-49 1 4369 0 0</inkml:trace>
  <inkml:trace contextRef="#ctx0" brushRef="#br0" timeOffset="4952.807">6516 295 280 0 0,'0'0'1426'0'0,"0"0"-294"0"0,0 0-69 0 0,0 0 206 0 0,0 0 241 0 0,0 0 177 0 0,0 0 63 0 0,0 0-108 0 0,0 0-209 0 0,0 0-249 0 0,0 0-251 0 0,-11-15-228 0 0,-34-44-183 0 0,44 57-498 0 0,0 1-1 0 0,0 0 1 0 0,0-1 0 0 0,0 1 0 0 0,0 0 0 0 0,0-1 0 0 0,0 1 0 0 0,0 0 0 0 0,-1 0 0 0 0,1 0 0 0 0,0 0 0 0 0,-1 0 0 0 0,1 1 0 0 0,-1-1 0 0 0,1 0 0 0 0,-1 1 0 0 0,1-1 0 0 0,-1 1 0 0 0,0-1 0 0 0,1 1 0 0 0,-1 0 0 0 0,1 0 0 0 0,-1-1 0 0 0,0 1 0 0 0,1 0 0 0 0,-1 1 0 0 0,0-1 0 0 0,1 0 0 0 0,-2 1-24 0 0,-7 0 130 0 0,0 1-94 0 0,0 0 0 0 0,0 1 0 0 0,0 0 0 0 0,1 1 0 0 0,-1 0 0 0 0,1 1-1 0 0,0-1 1 0 0,0 2 0 0 0,0-1 0 0 0,1 1 0 0 0,0 1 0 0 0,0-1 0 0 0,1 1 0 0 0,0 1 0 0 0,-5 5-36 0 0,-13 16-28 0 0,1 0 1 0 0,2 2-1 0 0,1 0 1 0 0,1 2-1 0 0,2 0 1 0 0,1 1-1 0 0,2 1 1 0 0,1 0-1 0 0,2 1 1 0 0,1 1-1 0 0,2-1 1 0 0,2 2-1 0 0,1-1 1 0 0,2 1-1 0 0,1 0 1 0 0,3 25 27 0 0,-1-50-25 0 0,1 1 1 0 0,0-1-1 0 0,1 0 0 0 0,1 0 1 0 0,0 0-1 0 0,1 0 1 0 0,1-1-1 0 0,-1 1 1 0 0,2-1-1 0 0,0 0 1 0 0,0 0-1 0 0,1 0 0 0 0,1-1 1 0 0,0 0-1 0 0,0 0 1 0 0,1 0-1 0 0,1-1 1 0 0,0-1-1 0 0,0 1 0 0 0,0-1 1 0 0,1-1-1 0 0,1 0 1 0 0,0 0-1 0 0,0-1 1 0 0,0-1-1 0 0,1 0 1 0 0,-1 0-1 0 0,2-1 0 0 0,-1 0 1 0 0,0-1-1 0 0,2-1 25 0 0,4-2 95 0 0,0-2 0 0 0,0 0-1 0 0,0-1 1 0 0,1-1 0 0 0,-2 0-1 0 0,1-2 1 0 0,0 0 0 0 0,-1-1-1 0 0,0 0 1 0 0,0-2 0 0 0,-1 0-1 0 0,0 0 1 0 0,0-2 0 0 0,-1 0 0 0 0,0-1-1 0 0,-1 0 1 0 0,0-1 0 0 0,-1-1-1 0 0,0 0 1 0 0,-1-1 0 0 0,-1 0-1 0 0,0-1 1 0 0,-1 0 0 0 0,0-1-1 0 0,-2 0 1 0 0,0 0 0 0 0,1-3-95 0 0,-7 12-84 0 0,1 0-1 0 0,-1-1 1 0 0,0 1 0 0 0,-1-1 0 0 0,0 1 0 0 0,0-1 0 0 0,0 1 0 0 0,-1-1 0 0 0,0 0-1 0 0,-1 1 1 0 0,0-1 0 0 0,0 1 0 0 0,0-1 0 0 0,-1 1 0 0 0,0-1 0 0 0,-1 1-1 0 0,0 0 1 0 0,0 0 0 0 0,0 0 0 0 0,-1 0 0 0 0,0 1 0 0 0,0 0 0 0 0,-1-1-1 0 0,1 1 1 0 0,-1 1 0 0 0,-1-1 0 0 0,1 1 0 0 0,-1 0 0 0 0,0 0 0 0 0,0 1-1 0 0,-1-1 1 0 0,-2 0 84 0 0,2 0-83 0 0,-1 1 0 0 0,1 0 0 0 0,-1 1 0 0 0,0 0 0 0 0,0 0 0 0 0,0 0 0 0 0,0 1-1 0 0,-1 1 1 0 0,1-1 0 0 0,-1 1 0 0 0,1 0 0 0 0,-1 1 0 0 0,1 0 0 0 0,-1 1 0 0 0,1 0 0 0 0,0 0 0 0 0,-1 0-1 0 0,1 1 1 0 0,0 1 0 0 0,0-1 0 0 0,0 1 0 0 0,0 1 0 0 0,0-1 0 0 0,1 1 0 0 0,-1 1 0 0 0,1-1 0 0 0,0 1-1 0 0,1 1 1 0 0,-4 2 83 0 0,10-8 22 0 0,-1 0 0 0 0,0 1 0 0 0,1-1 0 0 0,-1 1-1 0 0,0 0 1 0 0,1-1 0 0 0,-1 1 0 0 0,0-1-1 0 0,1 1 1 0 0,-1 0 0 0 0,1-1 0 0 0,0 1 0 0 0,-1 0-1 0 0,1 0 1 0 0,-1-1 0 0 0,1 1 0 0 0,0 0 0 0 0,0 0-1 0 0,-1 0 1 0 0,1-1 0 0 0,0 1 0 0 0,0 0 0 0 0,0 0-1 0 0,0 0 1 0 0,0 0 0 0 0,0 0 0 0 0,0-1 0 0 0,0 1-1 0 0,0 0 1 0 0,0 0 0 0 0,1 0 0 0 0,-1 0 0 0 0,0-1-1 0 0,1 1 1 0 0,-1 0 0 0 0,0 0 0 0 0,1-1-1 0 0,-1 1 1 0 0,1 0 0 0 0,-1-1 0 0 0,1 1 0 0 0,-1 0-1 0 0,1-1 1 0 0,0 1 0 0 0,-1-1 0 0 0,1 1 0 0 0,0-1-1 0 0,-1 1 1 0 0,1-1 0 0 0,0 1 0 0 0,0-1 0 0 0,0 0-1 0 0,-1 1 1 0 0,1-1 0 0 0,0 0 0 0 0,0 0 0 0 0,0 0-1 0 0,-1 1 1 0 0,1-1 0 0 0,0 0 0 0 0,0 0-1 0 0,0 0-21 0 0,63 4 1399 0 0,-57-4-1249 0 0,39-4 225 0 0,-1-1 1 0 0,0-3 0 0 0,0-1-1 0 0,0-3 1 0 0,-2-1 0 0 0,0-2 0 0 0,30-16-376 0 0,15-1-162 0 0,-80 28-409 0 0,-1 1-1218 0 0,-1 3-7480 0 0,-6 0 1378 0 0</inkml:trace>
  <inkml:trace contextRef="#ctx0" brushRef="#br0" timeOffset="5483.345">7007 980 1776 0 0,'0'0'1335'0'0,"0"0"178"0"0,0 0 264 0 0,0 0 89 0 0,0 0-151 0 0,0 0-228 0 0,0 0-149 0 0,0 0-121 0 0,0 0-123 0 0,33-17-166 0 0,101-55-174 0 0,-73 22 338 0 0,-58 48-1070 0 0,-1 0 0 0 0,1 0 0 0 0,-1 0 0 0 0,0 0 0 0 0,0 0 0 0 0,0 0 0 0 0,0-1 0 0 0,0 1 1 0 0,-1-1-1 0 0,1 1 0 0 0,-1-1 0 0 0,1 0 0 0 0,-1 0 0 0 0,0 1 0 0 0,0-1 0 0 0,0 0 0 0 0,-1 0 0 0 0,1 0 0 0 0,-1 0 0 0 0,1 0 1 0 0,-1 0-1 0 0,0 0 0 0 0,0 0 0 0 0,0 0 0 0 0,-1 0 0 0 0,1 0 0 0 0,-1 0 0 0 0,1 0 0 0 0,-1 0 0 0 0,0 0 0 0 0,0 1 0 0 0,-1-1 1 0 0,1 0-1 0 0,0 0 0 0 0,-1 1 0 0 0,0-1 0 0 0,0 1 0 0 0,1 0 0 0 0,-1-1 0 0 0,-1 1 0 0 0,1 0 0 0 0,0 0 0 0 0,0 0 0 0 0,-1 0 0 0 0,1 1 1 0 0,-1-1-1 0 0,0 1 0 0 0,1-1 0 0 0,-1 1 0 0 0,0 0 0 0 0,0 0 0 0 0,0 0-22 0 0,-6 1-189 0 0,-1 1-1 0 0,1-1 1 0 0,-1 1 0 0 0,1 1-1 0 0,0 0 1 0 0,0 0-1 0 0,0 1 1 0 0,0 0 0 0 0,0 0-1 0 0,0 1 1 0 0,1 1-1 0 0,-1-1 1 0 0,1 1 0 0 0,1 0-1 0 0,-1 1 1 0 0,1 0-1 0 0,0 0 1 0 0,0 1 0 0 0,0 0-1 0 0,1 0 1 0 0,-4 6 189 0 0,3-5 41 0 0,1 1 0 0 0,-1 1 0 0 0,1-1 0 0 0,1 1 0 0 0,0 0 0 0 0,0 0 0 0 0,1 0 0 0 0,1 1 0 0 0,-1 0 0 0 0,2-1 0 0 0,-1 1 0 0 0,1 0 0 0 0,1 0 0 0 0,0 1 0 0 0,1-1 0 0 0,0 0 0 0 0,1 0 0 0 0,0 5-41 0 0,1-9 63 0 0,0-1 0 0 0,1 0 0 0 0,0 0 1 0 0,-1-1-1 0 0,2 1 0 0 0,-1 0 0 0 0,1-1 1 0 0,-1 0-1 0 0,2 0 0 0 0,-1 0 0 0 0,0 0 0 0 0,1-1 1 0 0,0 0-1 0 0,0 0 0 0 0,0 0 0 0 0,1 0 1 0 0,-1-1-1 0 0,1 0 0 0 0,0 0 0 0 0,0 0 1 0 0,0-1-1 0 0,0 0 0 0 0,2 0-63 0 0,4 2-22 0 0,0-1 0 0 0,-1-1 0 0 0,1 0 1 0 0,0 0-1 0 0,0-1 0 0 0,0-1 0 0 0,1 0 0 0 0,-1 0 0 0 0,0-1 1 0 0,0-1-1 0 0,-1 0 0 0 0,5-2 22 0 0,113-50-3627 0 0,-9-16-7488 0 0,-103 59 8864 0 0</inkml:trace>
  <inkml:trace contextRef="#ctx0" brushRef="#br0" timeOffset="6102.976">7637 777 6913 0 0,'0'0'1451'0'0,"0"0"-286"0"0,0 0-98 0 0,0 0 31 0 0,0 0 21 0 0,0 0-32 0 0,0 0-86 0 0,0 0-143 0 0,0 0-207 0 0,0 0-227 0 0,0 0-172 0 0,0 0-145 0 0,0 0-42 0 0,-27 15-10 0 0,-83 47-8 0 0,107-61-45 0 0,-1 0 1 0 0,1 1-1 0 0,0-1 1 0 0,0 1-1 0 0,0-1 1 0 0,1 1-1 0 0,-1 0 1 0 0,0 0-1 0 0,1 1 1 0 0,-1-1-1 0 0,1 0 1 0 0,0 1-1 0 0,-1 0 1 0 0,1-1-1 0 0,1 1 1 0 0,-1 0-1 0 0,0 0 1 0 0,1 0 0 0 0,-1 0-1 0 0,1 0 1 0 0,0 0-1 0 0,0 1-2 0 0,-1 5-19 0 0,0-5 8 0 0,0 0 0 0 0,0 0 1 0 0,1 0-1 0 0,0 0 1 0 0,0 1-1 0 0,0-1 0 0 0,0 0 1 0 0,1 0-1 0 0,0 1 0 0 0,0-1 1 0 0,0 0-1 0 0,0 0 0 0 0,1 1 1 0 0,-1-1-1 0 0,1 0 0 0 0,0 0 1 0 0,0 1-1 0 0,1-1 1 0 0,-1 0-1 0 0,1 0 0 0 0,0-1 1 0 0,0 1-1 0 0,1 0 0 0 0,-1-1 1 0 0,0 1-1 0 0,1-1 0 0 0,0 0 1 0 0,0 0-1 0 0,0 0 1 0 0,0 0-1 0 0,1 0 0 0 0,-1-1 1 0 0,1 1-1 0 0,0-1 0 0 0,-1 0 1 0 0,1 0-1 0 0,0 0 0 0 0,0-1 1 0 0,0 1-1 0 0,0-1 1 0 0,1 0-1 0 0,-1 0 0 0 0,0-1 1 0 0,0 1-1 0 0,1-1 11 0 0,0 0 73 0 0,1 1 0 0 0,-1-1-1 0 0,0-1 1 0 0,0 1 0 0 0,0-1 0 0 0,0 1-1 0 0,0-1 1 0 0,0-1 0 0 0,0 1 0 0 0,0-1-1 0 0,0 0 1 0 0,0 0 0 0 0,-1 0 0 0 0,5-4-73 0 0,145-133 156 0 0,-153 138-203 0 0,-1 1 0 0 0,0-1 0 0 0,0 1 0 0 0,0-1 1 0 0,1 1-1 0 0,-1-1 0 0 0,0 1 0 0 0,1-1 0 0 0,-1 1 0 0 0,1 0 0 0 0,-1-1 0 0 0,0 1 1 0 0,1 0-1 0 0,-1-1 0 0 0,1 1 0 0 0,-1 0 0 0 0,1-1 0 0 0,-1 1 0 0 0,1 0 1 0 0,-1 0-1 0 0,1 0 0 0 0,-1 0 0 0 0,1-1 0 0 0,-1 1 0 0 0,1 0 0 0 0,-1 0 0 0 0,1 0 1 0 0,-1 0-1 0 0,1 0 0 0 0,-1 0 0 0 0,1 0 0 0 0,-1 0 0 0 0,1 1 0 0 0,-1-1 0 0 0,1 0 1 0 0,-1 0-1 0 0,1 0 0 0 0,-1 0 0 0 0,1 1 0 0 0,-1-1 0 0 0,1 0 0 0 0,-1 1 1 0 0,1-1-1 0 0,-1 0 0 0 0,0 1 0 0 0,1-1 0 0 0,-1 0 0 0 0,1 1 0 0 0,-1-1 0 0 0,0 1 1 0 0,1-1-1 0 0,-1 1 0 0 0,0-1 0 0 0,0 1 47 0 0,1 34-1580 0 0,-2-18 2050 0 0,0-13-454 0 0,0 0-1 0 0,1 0 1 0 0,-1 0-1 0 0,1 0 0 0 0,0 0 1 0 0,0 0-1 0 0,1 0 1 0 0,-1 0-1 0 0,1 0 1 0 0,0 0-1 0 0,0 0 1 0 0,0 0-1 0 0,0 0 1 0 0,1-1-1 0 0,-1 1 1 0 0,1 0-1 0 0,0-1 1 0 0,0 1-1 0 0,1-1 1 0 0,-1 0-1 0 0,1 0 1 0 0,-1 0-1 0 0,1 0 1 0 0,0 0-1 0 0,0 0 1 0 0,0-1-1 0 0,1 0 0 0 0,-1 1 1 0 0,0-1-1 0 0,1 0 1 0 0,0-1-1 0 0,-1 1 1 0 0,3 0-16 0 0,7-1 146 0 0,-1 0 0 0 0,0-1 0 0 0,0 0 1 0 0,0-1-1 0 0,1 0 0 0 0,-1-1 0 0 0,0 0 0 0 0,-1-1 0 0 0,1-1 1 0 0,0 0-1 0 0,-1 0 0 0 0,0-1 0 0 0,0 0 0 0 0,0-1 0 0 0,-1-1 1 0 0,1 1-1 0 0,-2-2 0 0 0,1 1 0 0 0,-1-1 0 0 0,0-1 0 0 0,6-7-146 0 0,-1 4 90 0 0,2-1-73 0 0,-1-1 1 0 0,-1-1-1 0 0,0 0 0 0 0,-1-1 0 0 0,-1 0 1 0 0,0-1-1 0 0,-1-1 0 0 0,-1 0 0 0 0,-1 0 1 0 0,0-1-1 0 0,-1 0 0 0 0,-2 0 0 0 0,3-10-17 0 0,-10-48-1641 0 0,0 76 1548 0 0,1-1 1 0 0,-1 1-1 0 0,0-1 0 0 0,0 0 0 0 0,1 1 1 0 0,-1-1-1 0 0,0 1 0 0 0,0 0 1 0 0,-1-1-1 0 0,1 1 0 0 0,0 0 1 0 0,0 0-1 0 0,-1 0 0 0 0,1 0 1 0 0,0 0-1 0 0,-1 0 0 0 0,1 0 0 0 0,-1 0 1 0 0,0 0-1 0 0,1 1 0 0 0,-1-1 1 0 0,1 0-1 0 0,-1 1 0 0 0,0 0 1 0 0,1-1-1 0 0,-1 1 0 0 0,0 0 0 0 0,0 0 1 0 0,1 0-1 0 0,-1 0 0 0 0,0 0 1 0 0,0 0-1 0 0,1 1 0 0 0,-1-1 1 0 0,0 0-1 0 0,1 1 0 0 0,-1 0 1 0 0,0-1-1 0 0,1 1 0 0 0,-1 0 0 0 0,1 0 1 0 0,-1 0 92 0 0,-8 4-98 0 0,0 0 0 0 0,0 1-1 0 0,0 0 1 0 0,1 1 0 0 0,0 0 0 0 0,0 0 0 0 0,1 1 0 0 0,0 0 0 0 0,0 1 0 0 0,1 0 0 0 0,-4 5 98 0 0,9-12 10 0 0,1 1-1 0 0,-1-1 1 0 0,1 1 0 0 0,-1-1-1 0 0,1 1 1 0 0,0 0-1 0 0,0 0 1 0 0,0 0 0 0 0,0 0-1 0 0,0-1 1 0 0,1 1 0 0 0,0 0-1 0 0,-1 0 1 0 0,1 0 0 0 0,0 0-1 0 0,0 0 1 0 0,1 0 0 0 0,-1 0-1 0 0,1 0 1 0 0,-1 0 0 0 0,1 0-1 0 0,0 0 1 0 0,0 0 0 0 0,0 0-1 0 0,1-1 1 0 0,-1 1 0 0 0,0 0-1 0 0,1-1 1 0 0,0 1 0 0 0,0-1-1 0 0,0 0 1 0 0,0 0 0 0 0,0 0-1 0 0,0 0 1 0 0,0 0 0 0 0,2 1-10 0 0,96 55 1593 0 0,-97-57-1603 0 0,13 5 114 0 0,0 1 1 0 0,0 1-1 0 0,-1 0 0 0 0,0 1 1 0 0,0 1-1 0 0,-1 0 0 0 0,0 1 0 0 0,-1 1 1 0 0,9 10-105 0 0,-18-15 142 0 0,-1 0 1 0 0,0 1 0 0 0,0-1 0 0 0,-1 1-1 0 0,0 0 1 0 0,-1 0 0 0 0,1-1-1 0 0,-1 1 1 0 0,-1 0 0 0 0,0 0-1 0 0,0 0 1 0 0,0 0 0 0 0,-1 0 0 0 0,0 0-1 0 0,-1 1-142 0 0,-9 22 330 0 0,1-9-2640 0 0,8-5-4241 0 0,2-13-1660 0 0</inkml:trace>
  <inkml:trace contextRef="#ctx0" brushRef="#br0" timeOffset="14946.276">10792 387 9170 0 0,'0'0'1072'0'0,"0"0"-104"0"0,0 0-15 0 0,0 0 87 0 0,0 0 32 0 0,0 0-136 0 0,0 0-352 0 0,0 0-416 0 0,0 0-520 0 0,0 0-280 0 0,0 0-72 0 0,0 0-24 0 0,0 0 128 0 0,0 0-64 0 0,2 33-465 0 0,15-14-791 0 0,-4-5-1505 0 0,-6-6-2384 0 0</inkml:trace>
  <inkml:trace contextRef="#ctx0" brushRef="#br0" timeOffset="14700.904">10847 744 2569 0 0,'0'0'1088'0'0,"0"0"-1054"0"0,0 0-332 0 0,0 0 194 0 0,0 0 340 0 0,0 0 248 0 0,0 0 63 0 0,0 0-66 0 0,0 0-106 0 0,0 0-90 0 0,0 0-79 0 0,3 21-24 0 0,8 64 9 0 0,5-33 292 0 0,4-15-528 0 0,-9-29-4292 0 0,-11-8 1960 0 0</inkml:trace>
  <inkml:trace contextRef="#ctx0" brushRef="#br0" timeOffset="15336.8">11109 1009 3977 0 0,'0'0'2435'0'0,"0"0"-1032"0"0,0 0-315 0 0,0 0 40 0 0,0 0 30 0 0,0 0-38 0 0,0 0-114 0 0,0 0-139 0 0,0 0-131 0 0,0 0-121 0 0,0 0-95 0 0,0 0-83 0 0,7-24-55 0 0,25-78-32 0 0,-29 92-247 0 0,0 0-1 0 0,1 0 1 0 0,0 1-1 0 0,1-1 0 0 0,0 1 1 0 0,0 0-1 0 0,1 0 1 0 0,1 0-1 0 0,-1 1 0 0 0,1 0 1 0 0,1 0-1 0 0,4-3-102 0 0,3-4 50 0 0,-9 9-71 0 0,-3 3-7 0 0,0-1 0 0 0,0 1 0 0 0,0 0-1 0 0,0 0 1 0 0,0 0 0 0 0,1 1-1 0 0,-1-1 1 0 0,1 1 0 0 0,0 0-1 0 0,0 0 1 0 0,0 0 0 0 0,0 0-1 0 0,0 1 1 0 0,0-1 0 0 0,3 1 28 0 0,15 53-299 0 0,-21-46 371 0 0,0 0 1 0 0,0 0-1 0 0,0 1 0 0 0,1-1 0 0 0,0-1 1 0 0,0 1-1 0 0,1 0 0 0 0,0 0 1 0 0,0-1-1 0 0,0 1 0 0 0,0-1 0 0 0,1 0 1 0 0,0 0-1 0 0,0-1 0 0 0,0 1 1 0 0,1-1-1 0 0,-1 0 0 0 0,1 0 0 0 0,0 0 1 0 0,0 0-1 0 0,1-1 0 0 0,-1 0 0 0 0,1 0 1 0 0,0-1-1 0 0,-1 1 0 0 0,1-1 1 0 0,0-1-1 0 0,0 1 0 0 0,1-1 0 0 0,-1 0 1 0 0,5 0-73 0 0,-1-4 243 0 0,-1-1 1 0 0,1 0 0 0 0,-1 0-1 0 0,0-1 1 0 0,0 0 0 0 0,0-1 0 0 0,-1 0-1 0 0,1 0 1 0 0,-1-1 0 0 0,-1 0-1 0 0,0-1 1 0 0,0 1 0 0 0,0-1-1 0 0,-1 0 1 0 0,0-1 0 0 0,4-8-244 0 0,-2 7 60 0 0,19-46-441 0 0,-22 16-6653 0 0,-5 33 506 0 0,2 3-3486 0 0</inkml:trace>
  <inkml:trace contextRef="#ctx0" brushRef="#br0" timeOffset="16368.817">10881 741 0 0 0,'0'0'240'0'0,"0"0"277"0"0,0 0 17 0 0,0 0-74 0 0,0 0-47 0 0,0 0 13 0 0,4-7 224 0 0,-3 6 3451 0 0,-1 1 4437 0 0,-11 16-7149 0 0,2 115-831 0 0,8-94-70 0 0,0-1-2923 0 0,8-31-2610 0 0,-1-5-182 0 0,-4 3-380 0 0</inkml:trace>
  <inkml:trace contextRef="#ctx0" brushRef="#br0" timeOffset="17070.646">12637 667 0 0 0,'0'0'1802'0'0,"0"0"-378"0"0,0 0-233 0 0,0 0-133 0 0,0 0-57 0 0,0 0-45 0 0,0 0-88 0 0,0 0-85 0 0,0 0-87 0 0,0 0-86 0 0,0 0-70 0 0,0 0-27 0 0,0 0-34 0 0,-14 6-19 0 0,-44 20-36 0 0,54-24-368 0 0,0 0 0 0 0,0 1-1 0 0,0 0 1 0 0,0 0 0 0 0,0 0-1 0 0,1 0 1 0 0,-1 0-1 0 0,1 1 1 0 0,0 0 0 0 0,0-1-1 0 0,1 1 1 0 0,-1 0 0 0 0,1 0-1 0 0,-1 1 1 0 0,1-1-1 0 0,1 0 1 0 0,-1 1 0 0 0,1-1-1 0 0,-1 1 1 0 0,1 0-1 0 0,1-1 1 0 0,-1 1 0 0 0,0 0-1 0 0,1 1-55 0 0,-1 1-53 0 0,0 0 0 0 0,1 0 0 0 0,0 0 0 0 0,0 1 0 0 0,1-1 0 0 0,-1 0-1 0 0,1 0 1 0 0,1 0 0 0 0,0 0 0 0 0,0 0 0 0 0,0 0 0 0 0,1 0 0 0 0,0-1-1 0 0,0 1 1 0 0,0-1 0 0 0,1 1 53 0 0,63 44-4209 0 0,-15-36-2973 0 0,-40-11 5283 0 0</inkml:trace>
  <inkml:trace contextRef="#ctx0" brushRef="#br0" timeOffset="17385.836">13007 748 1936 0 0,'0'0'1243'0'0,"0"0"-599"0"0,0 0 3 0 0,0 0 229 0 0,0 0 251 0 0,0 0 92 0 0,0 0-100 0 0,0 0-195 0 0,0 0-265 0 0,0 0-201 0 0,0 0-134 0 0,0 0-71 0 0,0 0-29 0 0,-14 29 14 0 0,-42 91 39 0 0,55-119-266 0 0,1-1 1 0 0,-1 1 0 0 0,0 0-1 0 0,0-1 1 0 0,0 1-1 0 0,0 0 1 0 0,0 0-1 0 0,1 0 1 0 0,-1 0-1 0 0,0 0 1 0 0,1 0-1 0 0,-1 0 1 0 0,0 0-1 0 0,1 0 1 0 0,-1 0-1 0 0,1 0 1 0 0,0 0-1 0 0,-1 0 1 0 0,1 0-1 0 0,0 1 1 0 0,0-1-1 0 0,0 0 1 0 0,0 0 0 0 0,0 0-1 0 0,0 0 1 0 0,0 1-1 0 0,0-1 1 0 0,0 0-1 0 0,1 0 1 0 0,-1 0-1 0 0,0 0 1 0 0,1 0-1 0 0,-1 1 1 0 0,1-1-1 0 0,-1 0 1 0 0,1 0-1 0 0,-1 0 1 0 0,1 0-1 0 0,0 0 1 0 0,0-1-1 0 0,-1 1 1 0 0,1 0 0 0 0,0 0-1 0 0,0 0 1 0 0,0-1-1 0 0,0 1 1 0 0,0 0-1 0 0,0-1-11 0 0,4 2 106 0 0,1 1 86 0 0,0 0 1 0 0,1-1-1 0 0,0 0 1 0 0,-1 0-1 0 0,1-1 0 0 0,0 1 1 0 0,0-2-1 0 0,0 1 1 0 0,-1-1-1 0 0,1 0 1 0 0,0 0-1 0 0,0-1 0 0 0,0 0 1 0 0,0 0-1 0 0,0 0 1 0 0,-1-1-1 0 0,1 0 1 0 0,-1-1-1 0 0,1 1 1 0 0,-1-1-1 0 0,0 0 0 0 0,0-1 1 0 0,0 0-1 0 0,0 0 1 0 0,-1 0-1 0 0,0 0 1 0 0,1-1-1 0 0,-2 0 1 0 0,1 0-1 0 0,0-1-192 0 0,1 0 68 0 0,0 0 1 0 0,0 0-1 0 0,-1 0 0 0 0,0 0 1 0 0,0-1-1 0 0,-1 0 0 0 0,1 0 1 0 0,-2-1-1 0 0,1 1 0 0 0,-1-1 1 0 0,0 0-1 0 0,-1 1 0 0 0,1-1 1 0 0,-2 0-1 0 0,1-1 0 0 0,-1 1 1 0 0,0 0-1 0 0,-1 0 0 0 0,0-1 1 0 0,0 1-1 0 0,-1-2-68 0 0,0 8-150 0 0,0 0 0 0 0,0 0 1 0 0,-1 1-1 0 0,1-1 0 0 0,0 0 0 0 0,-1 1 1 0 0,1-1-1 0 0,-1 1 0 0 0,0 0 0 0 0,1-1 0 0 0,-1 1 1 0 0,0 0-1 0 0,0 0 0 0 0,0 0 0 0 0,1 0 1 0 0,-1 0-1 0 0,0 1 0 0 0,0-1 0 0 0,-1 0 0 0 0,1 1 1 0 0,0 0-1 0 0,0-1 0 0 0,0 1 0 0 0,0 0 1 0 0,0 0-1 0 0,0 0 0 0 0,-1 1 150 0 0,-56 9-8297 0 0,43-2 4097 0 0,6 0 706 0 0</inkml:trace>
  <inkml:trace contextRef="#ctx0" brushRef="#br0" timeOffset="17789.803">13366 1024 272 0 0,'0'0'1892'0'0,"0"0"-234"0"0,0 0 97 0 0,0 0 82 0 0,0 0-105 0 0,0 0-242 0 0,0 0-323 0 0,0 0-214 0 0,0 0-138 0 0,0 0-99 0 0,0 0-78 0 0,0 0-82 0 0,0 0-72 0 0,7-31-84 0 0,22-94-88 0 0,4 61 85 0 0,56-6 77 0 0,-85 107-1381 0 0,-5-31 941 0 0,1-1 0 0 0,0 0 0 0 0,0 1 1 0 0,0-1-1 0 0,1 1 0 0 0,0-1 0 0 0,0 1 0 0 0,0-1 1 0 0,1 0-1 0 0,-1 0 0 0 0,1 0 0 0 0,0 0 0 0 0,1 0 1 0 0,-1 0-1 0 0,1 0 0 0 0,0-1 0 0 0,0 1 0 0 0,1-1 1 0 0,-1 0-1 0 0,1 0 0 0 0,0 0 0 0 0,0-1 0 0 0,0 1 1 0 0,1-1-1 0 0,-1 0 0 0 0,1 0 0 0 0,-1 0 0 0 0,1-1 1 0 0,0 0-1 0 0,0 0 0 0 0,1 0 0 0 0,-1 0 0 0 0,0-1 0 0 0,0 0 1 0 0,1 0-1 0 0,-1 0 0 0 0,1-1 0 0 0,-1 0 0 0 0,2 0-33 0 0,2-3 185 0 0,0 0 0 0 0,0-1 0 0 0,-1 0 0 0 0,1-1 0 0 0,-1 0 0 0 0,0 0 0 0 0,-1-1 0 0 0,1 0 0 0 0,-1 0 0 0 0,0 0 0 0 0,-1-1 0 0 0,0 0 0 0 0,0-1 0 0 0,0 1 0 0 0,-1-1 0 0 0,5-8-186 0 0,32-58-435 0 0,-29 40-1146 0 0,-4 12-1659 0 0,1 1-4921 0 0,-5 13 627 0 0</inkml:trace>
  <inkml:trace contextRef="#ctx0" brushRef="#br0" timeOffset="18093.809">14179 299 12907 0 0,'0'0'652'0'0,"0"0"-241"0"0,0 0-14 0 0,0 0 238 0 0,0 0 201 0 0,0 0 140 0 0,0 0 7 0 0,0 0-136 0 0,0 0-115 0 0,0 0-113 0 0,0 0-102 0 0,0 0-79 0 0,5 30-90 0 0,14 99-99 0 0,-7 69 301 0 0,-7 18-1533 0 0,-14-188-2263 0 0,-7-22-7059 0 0,15-6 2742 0 0</inkml:trace>
  <inkml:trace contextRef="#ctx0" brushRef="#br0" timeOffset="18253.108">13966 660 6905 0 0,'0'0'3068'0'0,"0"0"-1461"0"0,0 0-463 0 0,0 0 35 0 0,0 0-25 0 0,0 0-145 0 0,0 0-183 0 0,0 0-156 0 0,0 0-141 0 0,0 0-107 0 0,0 0-82 0 0,32-8-110 0 0,102-21-69 0 0,-24 21-64 0 0,-11 14-2438 0 0,-35 10-5600 0 0,-47-9 3086 0 0,-2-3 651 0 0</inkml:trace>
  <inkml:trace contextRef="#ctx0" brushRef="#br0" timeOffset="19206.917">14656 652 9162 0 0,'0'0'1615'0'0,"0"0"-183"0"0,0 0-142 0 0,0 0-183 0 0,0 0-204 0 0,0 0-149 0 0,0 0-112 0 0,0 0-83 0 0,0 0-115 0 0,0 0-132 0 0,0 0-108 0 0,0 0-105 0 0,-23 10-63 0 0,-72 32-38 0 0,93-42-3 0 0,0 1 0 0 0,0-1 0 0 0,0 1 1 0 0,0 0-1 0 0,0-1 0 0 0,1 1 0 0 0,-1 0 0 0 0,0 0 0 0 0,0 1 0 0 0,1-1 0 0 0,-1 0 0 0 0,1 0 0 0 0,-1 1 0 0 0,1-1 0 0 0,-1 1 0 0 0,1 0 0 0 0,0-1 0 0 0,0 1 0 0 0,0 0 0 0 0,0 0 0 0 0,0-1 1 0 0,0 1-1 0 0,0 0 0 0 0,0 0 0 0 0,1 0 0 0 0,-1 0 0 0 0,1 1 5 0 0,-1 5-44 0 0,-1-5 32 0 0,1 0 0 0 0,0 0 0 0 0,1 0-1 0 0,-1 0 1 0 0,0 0 0 0 0,1 0 0 0 0,0 0 0 0 0,0 0 0 0 0,0 0 0 0 0,0 0 0 0 0,0 0-1 0 0,0 0 1 0 0,1 1 0 0 0,0-1 0 0 0,-1 0 0 0 0,1 0 0 0 0,0-1 0 0 0,1 1 0 0 0,-1 0 0 0 0,0 0-1 0 0,1 0 1 0 0,-1-1 0 0 0,1 1 0 0 0,0-1 0 0 0,0 1 0 0 0,0-1 0 0 0,0 0 0 0 0,1 0-1 0 0,-1 0 1 0 0,1 0 0 0 0,-1 0 0 0 0,1 0 0 0 0,-1-1 0 0 0,1 1 0 0 0,0-1 0 0 0,0 0-1 0 0,0 0 1 0 0,0 0 0 0 0,0 0 0 0 0,0 0 0 0 0,0-1 0 0 0,0 1 0 0 0,0-1 0 0 0,0 0-1 0 0,1 0 13 0 0,2 0 85 0 0,0-1 0 0 0,1 0-1 0 0,-1 0 1 0 0,0-1-1 0 0,0 1 1 0 0,0-1-1 0 0,0-1 1 0 0,0 1-1 0 0,0-1 1 0 0,-1 0 0 0 0,1 0-1 0 0,-1-1 1 0 0,0 0-1 0 0,0 1 1 0 0,2-4-85 0 0,4-1 105 0 0,124-77 108 0 0,-134 85-231 0 0,0-1 0 0 0,0 0 0 0 0,0 1 0 0 0,0-1 0 0 0,0 1 0 0 0,0-1 0 0 0,0 1 0 0 0,0 0 0 0 0,0-1 0 0 0,0 1 0 0 0,0 0 0 0 0,0 0 0 0 0,0 0 0 0 0,0 0 0 0 0,1 0 0 0 0,-1 0 0 0 0,0 0 0 0 0,0 0-1 0 0,0 0 1 0 0,0 0 0 0 0,0 1 0 0 0,0-1 0 0 0,0 0 0 0 0,0 1 0 0 0,0-1 0 0 0,0 1 0 0 0,0-1 0 0 0,0 1 0 0 0,0-1 0 0 0,0 1 0 0 0,0 0 0 0 0,0-1 0 0 0,-1 1 0 0 0,1 0 0 0 0,0 0 0 0 0,0 0-1 0 0,-1 0 1 0 0,1-1 0 0 0,-1 1 0 0 0,1 0 0 0 0,-1 0 0 0 0,1 0 0 0 0,-1 0 0 0 0,1 0 0 0 0,-1 0 0 0 0,0 1 0 0 0,0-1 0 0 0,1 0 0 0 0,-1 0 0 0 0,0 0 0 0 0,0 0 0 0 0,0 0 0 0 0,0 0 0 0 0,-1 1 18 0 0,14 96 42 0 0,-10-97-9 0 0,-1 0-1 0 0,0 0 1 0 0,1-1-1 0 0,-1 1 1 0 0,0-1-1 0 0,1 1 1 0 0,-1-1-1 0 0,1 0 1 0 0,-1 0-1 0 0,1 0 1 0 0,-1 0-1 0 0,0 0 1 0 0,1 0-1 0 0,-1-1 1 0 0,1 1-1 0 0,-1-1 1 0 0,0 0-1 0 0,1 0 1 0 0,-1 0-1 0 0,0 0 0 0 0,0 0 1 0 0,0 0-1 0 0,0-1 1 0 0,0 1-1 0 0,0 0 1 0 0,0-1-1 0 0,0 0 1 0 0,0 0-1 0 0,-1 1 1 0 0,1-1-1 0 0,-1 0 1 0 0,1 0-1 0 0,0-2-32 0 0,0 2 35 0 0,149-127 525 0 0,50 20-433 0 0,-110 86-295 0 0,-91 48 264 0 0,-2-21-55 0 0,0 0-1 0 0,-1-1 1 0 0,1 1 0 0 0,-1 0-1 0 0,0-1 1 0 0,0 0-1 0 0,0 0 1 0 0,0 0 0 0 0,-1 0-1 0 0,1 0 1 0 0,-1 0 0 0 0,0-1-1 0 0,0 0 1 0 0,0 0 0 0 0,0 0-1 0 0,0 0 1 0 0,0-1-41 0 0,-86-15-72 0 0,86 16 28 0 0,0-1 1 0 0,0 1-1 0 0,1-1 1 0 0,-1 1 0 0 0,1 0-1 0 0,0 1 1 0 0,-1-1-1 0 0,1 0 1 0 0,0 1-1 0 0,0 0 1 0 0,0 0-1 0 0,1 0 1 0 0,-1 0-1 0 0,1 0 1 0 0,0 0-1 0 0,0 1 1 0 0,0-1 0 0 0,0 1-1 0 0,0 0 1 0 0,1-1-1 0 0,-1 1 1 0 0,1 0-1 0 0,0 0 1 0 0,1 0-1 0 0,-1 0 1 0 0,0 0-1 0 0,1 0 1 0 0,0 0 0 0 0,0 0-1 0 0,0 0 1 0 0,1 0-1 0 0,-1 0 1 0 0,1 0-1 0 0,0 0 1 0 0,0 0-1 0 0,1-1 1 0 0,-1 1-1 0 0,1 0 1 0 0,-1-1 0 0 0,1 1-1 0 0,2 2 44 0 0,5 3 4 0 0,0-2 1 0 0,0 1-1 0 0,1-1 1 0 0,0 0-1 0 0,0-1 0 0 0,1 0 1 0 0,-1-1-1 0 0,1 0 0 0 0,1-1 1 0 0,-1 0-1 0 0,0-1 0 0 0,1 0 1 0 0,0 0-1 0 0,0-2 0 0 0,0 1 1 0 0,0-2-1 0 0,0 1 1 0 0,0-2-1 0 0,0 1 0 0 0,-1-2 1 0 0,1 1-1 0 0,0-2 0 0 0,0 0 1 0 0,-1 0-1 0 0,1-1 0 0 0,9-5-4 0 0,17-5 139 0 0,-1-3 0 0 0,0-1 0 0 0,-1-2 0 0 0,-1-1 0 0 0,-1-2 0 0 0,-1-1 0 0 0,-1-2 0 0 0,-2-1 0 0 0,0-1 0 0 0,-2-1 0 0 0,-1-2 0 0 0,-1-1 0 0 0,-2-1 0 0 0,0-3-139 0 0,-16 20-1 0 0,0 1-1 0 0,-1-1 0 0 0,-1 0 1 0 0,0-1-1 0 0,-1 1 1 0 0,-1-1-1 0 0,-1 0 1 0 0,0-1-1 0 0,-2 1 0 0 0,1 0 1 0 0,-2-3 1 0 0,-1 19-12 0 0,0 0 1 0 0,0 0-1 0 0,0 0 1 0 0,0 1-1 0 0,0-1 1 0 0,-1 0-1 0 0,1 0 1 0 0,0 1 0 0 0,0-1-1 0 0,-1 0 1 0 0,1 1-1 0 0,0-1 1 0 0,-1 1-1 0 0,1 0 1 0 0,0 0-1 0 0,-1-1 1 0 0,1 1-1 0 0,-1 0 1 0 0,1 0-1 0 0,-1 0 1 0 0,1 0-1 0 0,0 0 1 0 0,-1 1-1 0 0,1-1 1 0 0,0 0-1 0 0,-1 1 1 0 0,1-1-1 0 0,0 1 1 0 0,-1-1-1 0 0,1 1 1 0 0,0 0-1 0 0,0-1 1 0 0,-1 1-1 0 0,1 0 1 0 0,0 0-1 0 0,0 0 1 0 0,0 0 0 0 0,0 0-1 0 0,0 0 1 0 0,0 0-1 0 0,0 1 12 0 0,-10 9-10 0 0,1 1 0 0 0,1 1 0 0 0,0-1 1 0 0,0 1-1 0 0,1 1 0 0 0,1 0 0 0 0,0 0 0 0 0,1 0 0 0 0,1 1 0 0 0,0-1 1 0 0,1 1-1 0 0,1 1 0 0 0,0-1 0 0 0,1 0 0 0 0,0 1 0 0 0,1-1 0 0 0,1 1 0 0 0,1-1 1 0 0,0 1-1 0 0,1 0 10 0 0,1 8-32 0 0,0 0 1 0 0,2 0-1 0 0,1 0 1 0 0,1-1 0 0 0,1 0-1 0 0,0-1 1 0 0,2 1-1 0 0,1-2 1 0 0,1 1 0 0 0,0-2-1 0 0,6 6 32 0 0,32 40-1183 0 0,-50-66 970 0 0,1 0 1 0 0,-1 0-1 0 0,1 0 0 0 0,-1-1 0 0 0,1 1 0 0 0,-1 0 0 0 0,1 0 0 0 0,-1-1 0 0 0,0 1 0 0 0,1 0 0 0 0,-1 0 1 0 0,1-1-1 0 0,-1 1 0 0 0,0-1 0 0 0,1 1 0 0 0,-1 0 0 0 0,0-1 0 0 0,1 1 0 0 0,-1-1 0 0 0,0 1 0 0 0,1-1 0 0 0,-1 1 1 0 0,0-1-1 0 0,0 1 0 0 0,0-1 0 0 0,0 1 0 0 0,1-1 0 0 0,-1 1 0 0 0,0-1 0 0 0,0 1 0 0 0,0-1 0 0 0,0 1 0 0 0,0-1 1 0 0,0 1-1 0 0,0-1 0 0 0,0 1 0 0 0,-1-1 0 0 0,1 1 0 0 0,0-1 0 0 0,0 1 0 0 0,0-1 0 0 0,-1 1 0 0 0,1-1 1 0 0,0 1-1 0 0,0-1 0 0 0,-1 1 0 0 0,1-1 0 0 0,0 1 0 0 0,-1 0 0 0 0,1-1 0 0 0,0 1 0 0 0,-1 0 0 0 0,1-1 0 0 0,-1 1 1 0 0,1 0-1 0 0,-1-1 0 0 0,1 1 0 0 0,-1 0 0 0 0,1 0 0 0 0,-1 0 0 0 0,1-1 0 0 0,-1 1 213 0 0,-3-5-5693 0 0</inkml:trace>
  <inkml:trace contextRef="#ctx0" brushRef="#br0" timeOffset="19439.309">15534 428 12203 0 0,'0'0'2303'0'0,"0"0"-1068"0"0,0 0-151 0 0,0 0 76 0 0,0 0-149 0 0,0 0-191 0 0,38-5-156 0 0,123-13-83 0 0,227-18 1132 0 0,-268 27-2344 0 0,-18 2-3217 0 0,-35 1-4251 0 0,-39 2-2097 0 0</inkml:trace>
  <inkml:trace contextRef="#ctx0" brushRef="#br0" timeOffset="21006.807">12696 648 0 0 0,'0'0'335'0'0,"0"0"87"0"0,0 0 17 0 0,0 0 20 0 0,-9-7 2962 0 0,-25 17 6091 0 0,-16 24-8006 0 0,40-26-596 0 0,-1 0-470 0 0,0 1 0 0 0,1 0 1 0 0,0 0-1 0 0,1 1 1 0 0,0 1-1 0 0,1-1 0 0 0,0 1 1 0 0,0 0-1 0 0,-4 10-440 0 0,3 80 1168 0 0,10-97-1103 0 0,1 1 0 0 0,0-1 0 0 0,0 0-1 0 0,0 0 1 0 0,0 1 0 0 0,1-1-1 0 0,-1-1 1 0 0,1 1 0 0 0,0 0 0 0 0,1-1-1 0 0,-1 1 1 0 0,0-1 0 0 0,1 0 0 0 0,0 0-1 0 0,4 2-64 0 0,-1-1 145 0 0,0-1 0 0 0,1 0 0 0 0,-1 0-1 0 0,1 0 1 0 0,0-1 0 0 0,0 0 0 0 0,0-1-1 0 0,0 0 1 0 0,0 0 0 0 0,0-1 0 0 0,0 0 0 0 0,0 0-1 0 0,1-1 1 0 0,-1 0 0 0 0,0 0 0 0 0,0-1-1 0 0,-1 0 1 0 0,7-3-145 0 0,39-16 571 0 0,-50 19 145 0 0,4-1-13164 0 0,-3 3 1162 0 0</inkml:trace>
  <inkml:trace contextRef="#ctx0" brushRef="#br0" timeOffset="22305.28">16928 527 7650 0 0,'0'0'3076'0'0,"0"0"-1770"0"0,0 0-399 0 0,0 0 126 0 0,0 0 134 0 0,0 0 36 0 0,0 0-108 0 0,0 0-179 0 0,0 0-202 0 0,0 0-203 0 0,0 0-198 0 0,-3 1-154 0 0,2 0-151 0 0,-1 0 1 0 0,1 0 0 0 0,0-1 0 0 0,0 1 0 0 0,0 0 0 0 0,0 0 0 0 0,0 1-1 0 0,0-1 1 0 0,0 0 0 0 0,0 0 0 0 0,1 0 0 0 0,-1 1 0 0 0,0-1-1 0 0,1 0 1 0 0,-1 1 0 0 0,1-1 0 0 0,-1 0 0 0 0,1 1 0 0 0,-1-1-1 0 0,1 1 1 0 0,0-1 0 0 0,0 0 0 0 0,0 1 0 0 0,0-1 0 0 0,0 1 0 0 0,0-1-1 0 0,0 1 1 0 0,1-1 0 0 0,-1 1 0 0 0,1-1-9 0 0,-1 4 27 0 0,14 112 827 0 0,-13-113-790 0 0,0 1 1 0 0,0-1-1 0 0,1 0 1 0 0,-1 0 0 0 0,1 1-1 0 0,0-1 1 0 0,1-1-1 0 0,-1 1 1 0 0,0 0 0 0 0,1-1-1 0 0,0 1 1 0 0,0-1 0 0 0,0 0-1 0 0,0 1 1 0 0,1-2-1 0 0,-1 1 1 0 0,1 0 0 0 0,0-1-1 0 0,0 0 1 0 0,0 1-1 0 0,0-1 1 0 0,0-1 0 0 0,0 1-1 0 0,4 0-64 0 0,4-2 101 0 0,0-1-1 0 0,-1 0 0 0 0,1-1 0 0 0,-1-1 1 0 0,1 0-1 0 0,-1 0 0 0 0,0-1 1 0 0,0 0-1 0 0,-1-1 0 0 0,1 0 1 0 0,-1-1-1 0 0,0 0 0 0 0,0-1 1 0 0,-1 0-1 0 0,0 0 0 0 0,0-1 0 0 0,-1 0 1 0 0,0-1-1 0 0,7-9-100 0 0,12-7 117 0 0,108-107-43 0 0,-129 177-961 0 0,-6-38 896 0 0,11 106-56 0 0,-10-110 53 0 0,0 1 0 0 0,0-1-1 0 0,0 0 1 0 0,1 1 0 0 0,-1-1-1 0 0,1 0 1 0 0,0 0 0 0 0,0 0-1 0 0,0-1 1 0 0,0 1-1 0 0,0 0 1 0 0,1-1 0 0 0,-1 1-1 0 0,1-1 1 0 0,-1 0 0 0 0,1 0-1 0 0,0 0 1 0 0,0 0 0 0 0,0 0-1 0 0,0-1 1 0 0,0 1 0 0 0,1-1-1 0 0,-1 0 1 0 0,0 0 0 0 0,1 0-1 0 0,-1 0 1 0 0,0-1 0 0 0,1 1-1 0 0,-1-1 1 0 0,4 0-6 0 0,1 0 85 0 0,-1-1 0 0 0,1 0 0 0 0,-1 0-1 0 0,1 0 1 0 0,-1-1 0 0 0,0 0 0 0 0,1-1 0 0 0,-1 0 0 0 0,0 0 0 0 0,-1 0 0 0 0,1-1 0 0 0,0 0 0 0 0,-1 0 0 0 0,0-1-1 0 0,3-3-84 0 0,14-12 204 0 0,-1-1 1 0 0,-1-1-1 0 0,-1-2 0 0 0,-1 0 0 0 0,-1 0 0 0 0,5-12-204 0 0,-17 25-442 0 0,0 1 1981 0 0,-3 4-3600 0 0,1 4-3448 0 0,-1 0-4833 0 0,-3 2 571 0 0</inkml:trace>
  <inkml:trace contextRef="#ctx0" brushRef="#br0" timeOffset="22558.81">18115 501 9098 0 0,'0'0'3757'0'0,"0"0"-2249"0"0,0 0-505 0 0,0 0 123 0 0,0 0 34 0 0,0 0-140 0 0,0 0-279 0 0,0 0-266 0 0,-6 34-183 0 0,-18 105-133 0 0,18-55-27 0 0,22-42-1616 0 0,-6-28-9160 0 0,-9-14 2301 0 0</inkml:trace>
  <inkml:trace contextRef="#ctx0" brushRef="#br0" timeOffset="22787.38">17990 185 16692 0 0,'0'0'872'0'0,"0"0"-344"0"0,0 0-232 0 0,0 0-48 0 0,0 0-32 0 0,0 0-176 0 0,0 0-304 0 0,0 0-408 0 0,0 0-680 0 0,0 0-1089 0 0,0 0-2216 0 0,0 0-4849 0 0</inkml:trace>
  <inkml:trace contextRef="#ctx0" brushRef="#br0" timeOffset="22959.832">18550 0 12835 0 0,'0'0'789'0'0,"0"0"-210"0"0,0 0 77 0 0,0 0 200 0 0,0 0 86 0 0,0 0-97 0 0,0 0-196 0 0,0 0-167 0 0,0 0-88 0 0,2 37-90 0 0,7 113-64 0 0,16 29 255 0 0,-10-62-737 0 0,-5 1 1 0 0,-5 91 241 0 0,-3-175-1119 0 0,5-13-2851 0 0,-5-20-939 0 0,-2-1 641 0 0,0 0-1049 0 0</inkml:trace>
  <inkml:trace contextRef="#ctx0" brushRef="#br0" timeOffset="23204.398">18307 428 11554 0 0,'0'0'1161'0'0,"0"0"-182"0"0,0 0-101 0 0,0 0 85 0 0,0 0 23 0 0,0 0-97 0 0,0 0-132 0 0,0 0-87 0 0,0 0-46 0 0,0 0-41 0 0,33-4-53 0 0,103-8-84 0 0,22-17 547 0 0,-141 24-1062 0 0,112-37 45 0 0,-52-3-4138 0 0,-63 35 2057 0 0,1-2-4222 0 0,-7 5-2999 0 0</inkml:trace>
  <inkml:trace contextRef="#ctx0" brushRef="#br0" timeOffset="23580.572">18977 203 3793 0 0,'0'0'2483'0'0,"0"0"-1244"0"0,0 0-55 0 0,-5 31 254 0 0,-17 99 150 0 0,12 101 3917 0 0,10-221-5386 0 0,0 0 0 0 0,0 1-1 0 0,1-1 1 0 0,0 0 0 0 0,1 0 0 0 0,0 0-1 0 0,1 0 1 0 0,0-1 0 0 0,1 1-1 0 0,-1-1 1 0 0,2 0 0 0 0,0 1-1 0 0,0-2 1 0 0,0 1 0 0 0,3 2-119 0 0,-5-10 62 0 0,0 0 0 0 0,0 0 0 0 0,1 0 0 0 0,-1 0 0 0 0,0 0 1 0 0,1-1-1 0 0,-1 1 0 0 0,0-1 0 0 0,1 0 0 0 0,-1 0 0 0 0,1-1 0 0 0,-1 1 1 0 0,0-1-1 0 0,1 1 0 0 0,-1-1 0 0 0,0 0 0 0 0,0 0 0 0 0,0-1 1 0 0,0 1-1 0 0,0-1 0 0 0,0 1 0 0 0,0-1 0 0 0,0 0 0 0 0,0 0 0 0 0,-1 0 1 0 0,1 0-1 0 0,-1-1 0 0 0,1 1 0 0 0,-1-1 0 0 0,1-1-62 0 0,73-68 504 0 0,55-39-69 0 0,-129 111-423 0 0,0 1 0 0 0,-1-1-1 0 0,1 0 1 0 0,-1 1 0 0 0,1-1 0 0 0,-1 1 0 0 0,1-1-1 0 0,-1 1 1 0 0,1-1 0 0 0,-1 1 0 0 0,0 0 0 0 0,1 0-1 0 0,-1 0 1 0 0,0 0 0 0 0,0 0 0 0 0,0 0 0 0 0,0 0-1 0 0,0 0 1 0 0,0 1 0 0 0,0-1 0 0 0,0 0 0 0 0,0 1-1 0 0,0-1 1 0 0,-1 0 0 0 0,1 1 0 0 0,0-1 0 0 0,-1 1-1 0 0,1-1 1 0 0,-1 1 0 0 0,0-1 0 0 0,0 1-1 0 0,1-1 1 0 0,-1 1 0 0 0,0 0 0 0 0,0-1 0 0 0,0 1-1 0 0,-1-1 1 0 0,1 1 0 0 0,0-1 0 0 0,-1 1 0 0 0,1-1-1 0 0,-1 1 1 0 0,1-1 0 0 0,-1 1 0 0 0,0-1 0 0 0,1 1-1 0 0,-1-1 1 0 0,-1 1-12 0 0,2 10 111 0 0,0 161 435 0 0,0-171-565 0 0,1 0 0 0 0,-1 0 0 0 0,1 0 0 0 0,0 1 0 0 0,0-1 0 0 0,0 0 0 0 0,0 0 0 0 0,0 0 0 0 0,0-1 0 0 0,1 1 0 0 0,-1 0 0 0 0,0 0 0 0 0,1-1 0 0 0,0 1 0 0 0,-1-1 0 0 0,1 1 0 0 0,0-1 0 0 0,0 1 0 0 0,0-1 0 0 0,0 0 0 0 0,0 0 0 0 0,0 0 0 0 0,0 0 0 0 0,0-1-1 0 0,0 1 1 0 0,0 0 0 0 0,0-1 0 0 0,1 0 0 0 0,-1 1 0 0 0,0-1 0 0 0,0 0 0 0 0,1 0 0 0 0,-1 0 0 0 0,0 0 0 0 0,0-1 0 0 0,2 0 19 0 0,41-10-3113 0 0,-9-8-5888 0 0,-26 11-1237 0 0</inkml:trace>
  <inkml:trace contextRef="#ctx0" brushRef="#br0" timeOffset="24589.057">18946 78 0 0 0,'0'0'277'0'0,"0"0"19"0"0,0 0 5 0 0,0 0 36 0 0,0 0 31 0 0,0 0 57 0 0,-3-4 61 0 0,-8-11 27 0 0,8 12 53 0 0,3 3 33 0 0,0 0-42 0 0,0 0-62 0 0,0 0-46 0 0,0 0-58 0 0,0 0-47 0 0,0 0-76 0 0,5 22 1862 0 0,17 77 1676 0 0,-20-89-4207 0 0,1 30 1554 0 0,-6-31-3910 0 0,-4-5-3474 0 0,5-4 1859 0 0</inkml:trace>
  <inkml:trace contextRef="#ctx0" brushRef="#br0" timeOffset="30097.909">248 1823 7794 0 0,'0'0'1531'0'0,"0"0"-66"0"0,0 0-58 0 0,0 0 16 0 0,0 0 59 0 0,0 0-70 0 0,0 0-189 0 0,0 0-247 0 0,0 0-252 0 0,0 0-221 0 0,0 0-156 0 0,2 50 225 0 0,7 35-281 0 0,-4 1 0 0 0,-6 68-291 0 0,0-57 28 0 0,-14 67-447 0 0,-29-64-2674 0 0,13-73-2147 0 0,3-21-6498 0 0,25-6 10759 0 0</inkml:trace>
  <inkml:trace contextRef="#ctx0" brushRef="#br0" timeOffset="30544.844">1 1956 2561 0 0,'0'0'1278'0'0,"0"0"-73"0"0,0 0-28 0 0,0 0 48 0 0,0 0 14 0 0,0 0-67 0 0,0 0-104 0 0,0 0-113 0 0,0 0-72 0 0,0 0-55 0 0,0 0-72 0 0,35-24-97 0 0,112-73-122 0 0,-67 67 100 0 0,-66 30-480 0 0,-1-1-19 0 0,-2-1-59 0 0,0 1 0 0 0,0 0 0 0 0,0 0 0 0 0,0 1 0 0 0,0 0 0 0 0,0 1 0 0 0,0 0 0 0 0,0 1 0 0 0,0 1 0 0 0,0-1 0 0 0,-1 2 0 0 0,1-1 0 0 0,-1 1 0 0 0,0 1 0 0 0,0 0 0 0 0,0 0 0 0 0,8 7-79 0 0,-15-9 20 0 0,-1 1-1 0 0,1-1 1 0 0,-1 0-1 0 0,0 1 0 0 0,0-1 1 0 0,0 1-1 0 0,-1 0 1 0 0,1-1-1 0 0,-1 1 0 0 0,0 0 1 0 0,0 0-1 0 0,0 0 1 0 0,0 0-1 0 0,-1 0 0 0 0,1 0 1 0 0,-1 0-1 0 0,0 0 1 0 0,-1 1-1 0 0,1-1 0 0 0,-1 0 1 0 0,0 0-1 0 0,0 0 1 0 0,0-1-1 0 0,0 1 0 0 0,0 0 1 0 0,-1 0-1 0 0,-1 1-19 0 0,-60 98 385 0 0,58-98-385 0 0,5-4 3 0 0,-4 2-16 0 0,1 0 0 0 0,0 0 0 0 0,0 0-1 0 0,0 1 1 0 0,0-1 0 0 0,0 1-1 0 0,1-1 1 0 0,-1 1 0 0 0,1 0 0 0 0,0 0-1 0 0,0 0 1 0 0,1 0 0 0 0,-1 0-1 0 0,1 0 1 0 0,0 1 0 0 0,0-1 0 0 0,1 0-1 0 0,-1 1 1 0 0,1-1 0 0 0,0 1-1 0 0,0-1 1 0 0,0 0 0 0 0,0 1 0 0 0,1-1-1 0 0,0 1 1 0 0,0-1 0 0 0,0 0-1 0 0,1 0 1 0 0,-1 0 0 0 0,1 0 0 0 0,0 1 13 0 0,10 4-16 0 0,0-1 0 0 0,0 0 1 0 0,0-1-1 0 0,1 0 0 0 0,0-1 1 0 0,0-1-1 0 0,1 0 1 0 0,5 1 15 0 0,-7-3 13 0 0,0 1 1 0 0,0 0 0 0 0,-1 1 0 0 0,0 0 0 0 0,0 1 0 0 0,0 0 0 0 0,-1 1 0 0 0,0 0 0 0 0,0 0 0 0 0,-1 1 0 0 0,5 5-14 0 0,-11-9 59 0 0,-1 0 0 0 0,0 0 0 0 0,0 0 0 0 0,0 0 0 0 0,0 0 0 0 0,-1 0 0 0 0,1 0 0 0 0,-1 1 0 0 0,0-1 0 0 0,-1 0 0 0 0,1 1 0 0 0,-1-1 0 0 0,0 1 0 0 0,0-1 0 0 0,0 1 0 0 0,0-1-1 0 0,-1 1 1 0 0,0-1 0 0 0,0 0 0 0 0,0 1 0 0 0,0-1 0 0 0,-1 0 0 0 0,0 0 0 0 0,0 0 0 0 0,0 1-59 0 0,-64 93 973 0 0,50-81-884 0 0,-1-1 1 0 0,-1-1 0 0 0,0-1 0 0 0,-1 0-1 0 0,0-1 1 0 0,-1-1 0 0 0,0-1-1 0 0,-10 3-89 0 0,-65 7-828 0 0,62-20-1950 0 0,1 0-3591 0 0,23-1-3959 0 0</inkml:trace>
  <inkml:trace contextRef="#ctx0" brushRef="#br0" timeOffset="26215.174">20534 534 5737 0 0,'0'0'1151'0'0,"0"0"-105"0"0,0 0-39 0 0,0 0 3 0 0,0 0-9 0 0,0 0-40 0 0,0 0-115 0 0,0 0-85 0 0,0 0-77 0 0,0 0-121 0 0,0 0-127 0 0,0 0-137 0 0,-32 1-118 0 0,-101 3-53 0 0,131-4-120 0 0,0-1-1 0 0,-1 1 1 0 0,1 0 0 0 0,0-1-1 0 0,0 1 1 0 0,0 0-1 0 0,-1 0 1 0 0,1 0-1 0 0,0 1 1 0 0,0-1-1 0 0,0 1 1 0 0,0-1-1 0 0,-1 1 1 0 0,1 0-1 0 0,0-1 1 0 0,0 1-1 0 0,0 0 1 0 0,1 0 0 0 0,-1 1-1 0 0,0-1 1 0 0,0 0-1 0 0,0 1 1 0 0,1-1-1 0 0,-1 1 1 0 0,1-1-1 0 0,-1 1 1 0 0,1 0-8 0 0,-3 4 47 0 0,-5 7-5 0 0,1-1-1 0 0,0 1 1 0 0,1 0 0 0 0,1 1-1 0 0,0 0 1 0 0,0 0-1 0 0,2 0 1 0 0,0 1 0 0 0,0-1-1 0 0,1 1 1 0 0,1 0-1 0 0,1 0 1 0 0,0 0 0 0 0,1 0-1 0 0,1 14-41 0 0,-1-25 25 0 0,0-1 1 0 0,1 1-1 0 0,-1 0 0 0 0,1 0 0 0 0,0 0 0 0 0,0-1 1 0 0,0 1-1 0 0,0 0 0 0 0,1-1 0 0 0,-1 1 0 0 0,1-1 1 0 0,0 0-1 0 0,0 1 0 0 0,0-1 0 0 0,1 0 1 0 0,-1 0-1 0 0,1 0 0 0 0,0-1 0 0 0,-1 1 0 0 0,1 0 1 0 0,0-1-1 0 0,1 0 0 0 0,-1 0 0 0 0,0 0 0 0 0,1 0 1 0 0,-1-1-1 0 0,1 1 0 0 0,-1-1 0 0 0,1 0 0 0 0,0 0-25 0 0,6-2 158 0 0,-1-2 0 0 0,0 1 0 0 0,0-1 0 0 0,0 0 0 0 0,-1-1 0 0 0,1 0 0 0 0,-1-1-1 0 0,0 0 1 0 0,0 0 0 0 0,0 0 0 0 0,-1-1 0 0 0,0 0 0 0 0,0-1 0 0 0,0 0 0 0 0,-1 0 0 0 0,0 0-1 0 0,-1-1 1 0 0,3-3-158 0 0,140-206 1206 0 0,-146 211-1231 0 0,5-7 317 0 0,-3 18-840 0 0,23 164 542 0 0,10-3 47 0 0,-21-101-37 0 0,-2 0-1 0 0,-3 1 0 0 0,-3 1 1 0 0,-1 26-4 0 0,-6-76-27 0 0,0 0 1 0 0,-2 0-1 0 0,1-1 1 0 0,-2 1-1 0 0,0 0 1 0 0,-1-1-1 0 0,-1 1 1 0 0,0-1-1 0 0,-2 0 1 0 0,1-1-1 0 0,-2 1 1 0 0,0-1-1 0 0,-1 0 1 0 0,0-1-1 0 0,-2 2 27 0 0,4-10-75 0 0,0-1-1 0 0,-1 0 1 0 0,1 1-1 0 0,-1-2 0 0 0,0 1 1 0 0,0-1-1 0 0,-1 0 0 0 0,1-1 1 0 0,-1 0-1 0 0,1 0 0 0 0,-1 0 1 0 0,0-1-1 0 0,0-1 1 0 0,0 1-1 0 0,-1-1 0 0 0,1 0 1 0 0,0-1-1 0 0,0 0 0 0 0,-1 0 1 0 0,1-1-1 0 0,-5-1 76 0 0,9-1-43 0 0,0 1 1 0 0,0-1-1 0 0,1 0 0 0 0,-1-1 0 0 0,1 1 0 0 0,0-1 1 0 0,0 1-1 0 0,0-1 0 0 0,0 0 0 0 0,0 0 1 0 0,1-1-1 0 0,0 1 0 0 0,0 0 0 0 0,0-1 1 0 0,0 1-1 0 0,1-1 0 0 0,0 1 0 0 0,0-1 0 0 0,0 0 1 0 0,0 0-1 0 0,1 1 0 0 0,0-1 0 0 0,0 0 1 0 0,0 0-1 0 0,1 0 0 0 0,-1 1 0 0 0,2-5 43 0 0,40-124 87 0 0,-5 43 69 0 0,5 1 0 0 0,3 2 0 0 0,34-44-156 0 0,17-1 537 0 0,-63 153-1750 0 0,32 5-3308 0 0,6-22-4111 0 0,-63-4 7336 0 0,5 0-2251 0 0</inkml:trace>
  <inkml:trace contextRef="#ctx0" brushRef="#br0" timeOffset="26672.846">21029 700 392 0 0,'0'0'712'0'0,"0"0"75"0"0,0 0 347 0 0,0 0 273 0 0,0 0 68 0 0,0 0-19 0 0,0 0-8 0 0,0 0-38 0 0,0 0-82 0 0,0 0-136 0 0,0 0-197 0 0,0 0-169 0 0,0 0-145 0 0,29-10-101 0 0,85-32-74 0 0,-71 13 155 0 0,-40 22-482 0 0,-1 4-167 0 0,0 1 0 0 0,0-1 0 0 0,-1 0-1 0 0,1 0 1 0 0,0 1 0 0 0,-1-1 0 0 0,0 0 0 0 0,1 0 0 0 0,-1 0 0 0 0,0-1 0 0 0,-1 1-1 0 0,1 0 1 0 0,-1 0 0 0 0,1 0 0 0 0,-1-1 0 0 0,0 1 0 0 0,0 0 0 0 0,0 0 0 0 0,-1-1-1 0 0,1 1 1 0 0,-1 0 0 0 0,1 0 0 0 0,-1 0 0 0 0,0-1 0 0 0,-1 1 0 0 0,1 0-1 0 0,0 1 1 0 0,-1-1 0 0 0,0 0 0 0 0,1 0 0 0 0,-1 1 0 0 0,0-1 0 0 0,-1 1 0 0 0,1-1-1 0 0,0 1 1 0 0,-1 0 0 0 0,1 0 0 0 0,-1 0 0 0 0,0 0 0 0 0,1 0 0 0 0,-1 1-1 0 0,0-1 1 0 0,0 1 0 0 0,0 0 0 0 0,0 0 0 0 0,0 0 0 0 0,-1 0 0 0 0,1 0 0 0 0,0 1-1 0 0,-2-1-11 0 0,-2 2-32 0 0,0-1 0 0 0,-1 1 0 0 0,1 1 0 0 0,0-1 0 0 0,0 1 0 0 0,1 0 0 0 0,-1 1 0 0 0,0-1 0 0 0,1 1 0 0 0,-1 1 0 0 0,1-1 0 0 0,0 1-1 0 0,0 0 1 0 0,1 1 0 0 0,-1-1 0 0 0,1 1 0 0 0,0 0 0 0 0,0 0 0 0 0,0 1 0 0 0,1 0 0 0 0,0 0 0 0 0,0 0 0 0 0,-3 6 32 0 0,1-1-48 0 0,1 0 0 0 0,0 0 0 0 0,1 1 0 0 0,0 0 0 0 0,1 0 0 0 0,0 0 0 0 0,1 0 0 0 0,0 0 0 0 0,1 1 0 0 0,1-1 0 0 0,0 1 0 0 0,0-1 0 0 0,2 10 48 0 0,1-15 42 0 0,-1 0 1 0 0,1 0-1 0 0,1 0 1 0 0,-1-1 0 0 0,1 1-1 0 0,0-1 1 0 0,1 0-1 0 0,0 0 1 0 0,0 0-1 0 0,0-1 1 0 0,0 0-1 0 0,1 0 1 0 0,0 0 0 0 0,0 0-1 0 0,0-1 1 0 0,1 0-1 0 0,-1-1 1 0 0,1 1-1 0 0,0-1 1 0 0,0-1-1 0 0,0 1 1 0 0,0-1 0 0 0,1 0-1 0 0,-1-1 1 0 0,0 1-1 0 0,1-2 1 0 0,-1 1-1 0 0,1-1 1 0 0,0 0-1 0 0,-1-1 1 0 0,1 1 0 0 0,-1-2-1 0 0,1 1-42 0 0,94-47-679 0 0,18-24-6526 0 0,-67 39 470 0 0,-35 21 3549 0 0</inkml:trace>
  <inkml:trace contextRef="#ctx0" brushRef="#br0" timeOffset="27357.867">21696 468 5785 0 0,'0'0'1063'0'0,"0"0"-129"0"0,0 0-17 0 0,0 0 7 0 0,0 0-13 0 0,0 0-12 0 0,0 0 24 0 0,0 0 12 0 0,0 0-32 0 0,0 0-168 0 0,0 0-205 0 0,0 0-190 0 0,0 0-154 0 0,-31 27-80 0 0,-92 84-46 0 0,83-62-13 0 0,39-40-34 0 0,-1-6-6 0 0,0 0-1 0 0,1 0 1 0 0,0 0-1 0 0,-1 0 1 0 0,1 0-1 0 0,0 0 0 0 0,1 1 1 0 0,-1-1-1 0 0,1 0 1 0 0,-1 1-1 0 0,1-1 1 0 0,0 0-1 0 0,0 1 0 0 0,0-1 1 0 0,1 0-1 0 0,-1 1 1 0 0,1-1-1 0 0,0 0 0 0 0,0 1 1 0 0,0-1-1 0 0,0 0 1 0 0,0 0-1 0 0,1 0 1 0 0,0 0-1 0 0,-1 0 0 0 0,1 0 1 0 0,0-1-1 0 0,0 1 1 0 0,1-1-1 0 0,-1 1 0 0 0,1-1 1 0 0,-1 0-1 0 0,1 0 1 0 0,-1 0-1 0 0,1 0 1 0 0,0 0-1 0 0,0-1 0 0 0,0 1 1 0 0,0-1-1 0 0,0 0 1 0 0,1 1-1 0 0,-1-2 1 0 0,1 1-7 0 0,9-1 87 0 0,0 0 0 0 0,-1-1 1 0 0,1-1-1 0 0,0-1 1 0 0,-1 1-1 0 0,1-2 1 0 0,-1 0-1 0 0,0 0 0 0 0,0-1 1 0 0,-1-1-1 0 0,1 0 1 0 0,-1 0-1 0 0,0-1 1 0 0,2-3-88 0 0,30-14 81 0 0,-11 2-90 0 0,-28 18-45 0 0,1 0 0 0 0,0 0 1 0 0,-1 1-1 0 0,1 0 0 0 0,1 0 1 0 0,-1 0-1 0 0,0 1 1 0 0,1-1-1 0 0,-1 1 0 0 0,1 0 1 0 0,0 1-1 0 0,0 0 0 0 0,1-1 54 0 0,0 39-586 0 0,-8-32 584 0 0,1-1 0 0 0,-1 1 0 0 0,1 0 0 0 0,0-1 0 0 0,0 1 1 0 0,1 0-1 0 0,0-1 0 0 0,-1 1 0 0 0,1-1 0 0 0,1 1 0 0 0,-1-1 1 0 0,1 0-1 0 0,0 1 0 0 0,0-1 0 0 0,0 0 0 0 0,0 0 0 0 0,1 0 1 0 0,-1 0-1 0 0,1-1 0 0 0,0 1 0 0 0,0-1 0 0 0,1 0 0 0 0,-1 1 1 0 0,1-1-1 0 0,-1-1 0 0 0,1 1 0 0 0,0-1 0 0 0,0 1 0 0 0,0-1 1 0 0,1 0-1 0 0,-1-1 0 0 0,1 1 2 0 0,3 0 40 0 0,1 0 0 0 0,0-1 0 0 0,0 0 0 0 0,0 0 0 0 0,0-1 0 0 0,0 0 0 0 0,0-1 0 0 0,-1 0 0 0 0,1 0 1 0 0,0-1-1 0 0,0 0 0 0 0,-1-1 0 0 0,1 0 0 0 0,-1 0 0 0 0,0-1 0 0 0,0 0 0 0 0,6-3-40 0 0,119-97 639 0 0,-122 94-719 0 0,-1-1 1 0 0,0 0-1 0 0,0-1 0 0 0,-2 0 0 0 0,1 0 1 0 0,-1-1-1 0 0,-1 0 0 0 0,0-1 0 0 0,-1 1 1 0 0,0-1-1 0 0,-2 0 0 0 0,1-1 0 0 0,-2 1 1 0 0,0-1-1 0 0,0 0 0 0 0,-1 0 0 0 0,-1 0 1 0 0,-1 0-1 0 0,0 0 0 0 0,-2-7 80 0 0,1 18-60 0 0,-1 1-1 0 0,0-1 0 0 0,-1 1 1 0 0,1 0-1 0 0,-1 0 1 0 0,1 0-1 0 0,-1 0 0 0 0,0 0 1 0 0,0 0-1 0 0,0 1 1 0 0,0-1-1 0 0,-1 1 0 0 0,1 0 1 0 0,-1 0-1 0 0,1 1 1 0 0,-1-1-1 0 0,0 1 0 0 0,1-1 1 0 0,-1 1-1 0 0,0 0 1 0 0,0 0-1 0 0,0 1 0 0 0,0-1 1 0 0,0 1-1 0 0,0 0 1 0 0,0 0-1 0 0,0 1 0 0 0,0-1 1 0 0,0 1-1 0 0,0-1 1 0 0,0 1-1 0 0,1 1 1 0 0,-1-1-1 0 0,0 0 0 0 0,0 1 1 0 0,1 0-1 0 0,-1 0 1 0 0,1 0-1 0 0,-3 2 61 0 0,-1-2-8 0 0,-1 1-1 0 0,1 0 1 0 0,0 1-1 0 0,1 0 1 0 0,-1 0 0 0 0,0 0-1 0 0,1 1 1 0 0,0 0-1 0 0,0 0 1 0 0,1 0 0 0 0,-1 1-1 0 0,1 0 1 0 0,0 0-1 0 0,1 0 1 0 0,-1 0 0 0 0,1 1-1 0 0,1 0 1 0 0,-1 0-1 0 0,1 0 1 0 0,0 0 0 0 0,1 1-1 0 0,0-1 1 0 0,0 1-1 0 0,0-1 1 0 0,1 1 0 0 0,0 0-1 0 0,1 7 9 0 0,4-9 41 0 0,1-1-1 0 0,0 1 0 0 0,0-1 0 0 0,0 0 1 0 0,1-1-1 0 0,-1 1 0 0 0,1-1 1 0 0,0 0-1 0 0,1 0 0 0 0,-1-1 0 0 0,1 0 1 0 0,-1 0-1 0 0,1-1 0 0 0,0 1 1 0 0,0-1-1 0 0,0-1 0 0 0,0 0 0 0 0,0 0 1 0 0,1 0-1 0 0,0-1-40 0 0,-4 1 5 0 0,99 12 110 0 0,-81-12 39 0 0,0 1 0 0 0,0 1-1 0 0,-1 0 1 0 0,1 2 0 0 0,-1 1 0 0 0,0 0 0 0 0,0 2 0 0 0,7 3-154 0 0,-24-7 61 0 0,0 0 0 0 0,1-1 0 0 0,-2 1 0 0 0,1 0 0 0 0,0 1 0 0 0,-1-1 0 0 0,0 1 0 0 0,0-1 0 0 0,0 1 0 0 0,-1 0 0 0 0,1 0-1 0 0,-1 0 1 0 0,0 1 0 0 0,-1-1 0 0 0,1 0 0 0 0,-1 1 0 0 0,0-1 0 0 0,-1 1 0 0 0,1-1 0 0 0,-1 1 0 0 0,0-1 0 0 0,0 1 0 0 0,-1-1 0 0 0,0 1 0 0 0,0-1 0 0 0,0 1 0 0 0,0-1 0 0 0,-1 0 0 0 0,0 1 0 0 0,0-1 0 0 0,-1 0 0 0 0,1 0 0 0 0,-1 0-61 0 0,-2 49-610 0 0,33-35-2607 0 0,-4-15-4121 0 0,-16-3 758 0 0</inkml:trace>
  <inkml:trace contextRef="#ctx0" brushRef="#br0" timeOffset="28908.349">21814 623 0 0 0,'0'0'680'0'0,"0"0"408"0"0,0 0 55 0 0,0 0-121 0 0,0 0-226 0 0,0 0-188 0 0,0 0-108 0 0,0 0-72 0 0,-8-19 5468 0 0,-8-29-2190 0 0,10 27-2719 0 0,6 18-925 0 0,0 1 1 0 0,0 0-1 0 0,0 0 0 0 0,-1 0 1 0 0,1 0-1 0 0,-1 0 0 0 0,1-1 1 0 0,-1 1-1 0 0,0 0 1 0 0,0 0-1 0 0,1 1 0 0 0,-2-1 1 0 0,1 0-1 0 0,0 0 0 0 0,0 0 1 0 0,0 1-1 0 0,-1-1 0 0 0,1 0 1 0 0,-1 1-1 0 0,1-1 0 0 0,-1 1 1 0 0,0 0-1 0 0,0 0 0 0 0,0-1 1 0 0,1 1-1 0 0,-1 0 0 0 0,0 0-62 0 0,-17-10 352 0 0,-37 0-198 0 0,53 11-222 0 0,1 0 0 0 0,-1 0 1 0 0,0 1-1 0 0,1-1 0 0 0,-1 1 0 0 0,0-1 1 0 0,1 1-1 0 0,-1 0 0 0 0,1 0 0 0 0,-1 0 1 0 0,1 0-1 0 0,-1 0 0 0 0,1 1 0 0 0,0-1 1 0 0,0 1-1 0 0,0-1 0 0 0,0 1 0 0 0,0 0 1 0 0,0 0-1 0 0,0 0 0 0 0,0 0 0 0 0,1 0 1 0 0,-1 0-1 0 0,1 1 0 0 0,-1-1 1 0 0,1 0-1 0 0,0 1 0 0 0,0-1 0 0 0,0 3 68 0 0,10 1-7501 0 0,-8-6 6339 0 0,5 1-7253 0 0</inkml:trace>
  <inkml:trace contextRef="#ctx0" brushRef="#br0" timeOffset="46699.806">1247 2685 15275 0 0,'0'0'702'0'0,"0"0"-226"0"0,0 0-117 0 0,0 0 106 0 0,0 0 182 0 0,0 0 126 0 0,0 0-14 0 0,0 0-155 0 0,0 0-225 0 0,0 0-219 0 0,0 0-195 0 0,-4-2-227 0 0,-12-6-246 0 0,12 6-286 0 0,4 2-300 0 0,13 7-8576 0 0,-11-2 1434 0 0</inkml:trace>
  <inkml:trace contextRef="#ctx0" brushRef="#br0" timeOffset="51884.615">7042 2397 4289 0 0,'0'0'1355'0'0,"0"0"-91"0"0,0 0-38 0 0,0 0 26 0 0,0 0 64 0 0,0 0-11 0 0,0 0-76 0 0,0 0-135 0 0,0 0-185 0 0,0 0-165 0 0,0 0-127 0 0,-32 18-121 0 0,-103 55-112 0 0,131-72-361 0 0,0 1 1 0 0,1 0 0 0 0,-1 0-1 0 0,0 0 1 0 0,1 0 0 0 0,-1 1-1 0 0,1 0 1 0 0,0 0 0 0 0,-1 0-1 0 0,1 0 1 0 0,1 0 0 0 0,-1 0-1 0 0,0 1 1 0 0,1-1 0 0 0,0 1-1 0 0,0 0 1 0 0,0 0 0 0 0,0 0-24 0 0,-3 9 70 0 0,-2-2-45 0 0,2 0-1 0 0,0 0 1 0 0,0 1 0 0 0,1 0 0 0 0,1 0-1 0 0,0 0 1 0 0,0 1 0 0 0,1-1-1 0 0,1 0 1 0 0,0 1 0 0 0,1 6-25 0 0,0-17 5 0 0,0 0 0 0 0,1-1-1 0 0,-1 1 1 0 0,0 0 0 0 0,1-1 0 0 0,-1 1 0 0 0,1 0 0 0 0,0-1 0 0 0,0 1-1 0 0,0-1 1 0 0,-1 1 0 0 0,1-1 0 0 0,1 1 0 0 0,-1-1 0 0 0,0 0-1 0 0,0 1 1 0 0,0-1 0 0 0,1 0 0 0 0,-1 0 0 0 0,1 0 0 0 0,-1 0 0 0 0,1 0-1 0 0,-1 0 1 0 0,1 0 0 0 0,-1-1 0 0 0,1 1 0 0 0,0 0 0 0 0,-1-1-1 0 0,1 0 1 0 0,0 1 0 0 0,0-1 0 0 0,-1 0 0 0 0,1 0 0 0 0,0 0-1 0 0,0 0 1 0 0,-1 0 0 0 0,1 0 0 0 0,0 0 0 0 0,0-1-5 0 0,67-21 632 0 0,139-139-171 0 0,-188 141-470 0 0,81-56-123 0 0,-97 76 122 0 0,-1 0-1 0 0,0 0 0 0 0,0 0 1 0 0,0 1-1 0 0,0-1 0 0 0,0 1 1 0 0,0 0-1 0 0,0-1 0 0 0,0 2 0 0 0,-1-1 1 0 0,1 0-1 0 0,0 0 0 0 0,0 1 1 0 0,-1-1-1 0 0,1 1 0 0 0,-1 0 1 0 0,1 0-1 0 0,-1 0 0 0 0,0 0 0 0 0,0 0 1 0 0,0 1-1 0 0,0-1 0 0 0,0 1 1 0 0,0-1-1 0 0,-1 1 0 0 0,1 0 1 0 0,-1-1-1 0 0,0 1 0 0 0,0 0 0 0 0,0 0 1 0 0,0 0-1 0 0,0 0 0 0 0,-1 0 1 0 0,1 0-1 0 0,-1 0 0 0 0,0 0 1 0 0,0 0-1 0 0,0 0 0 0 0,0 0 0 0 0,0 0 1 0 0,-1 0-1 0 0,0 1 11 0 0,3 5 25 0 0,-2-3-23 0 0,0 0 1 0 0,1 0-1 0 0,0 0 0 0 0,0 0 0 0 0,0 0 0 0 0,1 0 0 0 0,-1 0 0 0 0,1-1 0 0 0,1 1 0 0 0,-1-1 0 0 0,1 1 1 0 0,0-1-1 0 0,1 0 0 0 0,-1 0 0 0 0,1 0 0 0 0,0-1 0 0 0,0 1 0 0 0,0-1 0 0 0,0 0 0 0 0,1 0 0 0 0,0 0 0 0 0,0-1 1 0 0,0 0-1 0 0,0 0 0 0 0,1 0 0 0 0,-1 0 0 0 0,1-1 0 0 0,5 2-2 0 0,-5-4 26 0 0,1 0 0 0 0,0 0 0 0 0,0 0 0 0 0,0-1-1 0 0,-1 0 1 0 0,1 0 0 0 0,0 0 0 0 0,-1-1 0 0 0,1 0 0 0 0,-1 0 0 0 0,0-1 0 0 0,0 0-1 0 0,0 0 1 0 0,0-1 0 0 0,1 0-26 0 0,20-17 132 0 0,-1-2 0 0 0,0-1-1 0 0,-2-1 1 0 0,-1-1 0 0 0,-1-1 0 0 0,-1-1-1 0 0,-2-1 1 0 0,-1 0 0 0 0,14-30-132 0 0,-6-6-5 0 0,-2-1 0 0 0,-3-1 0 0 0,-4-1 0 0 0,-2-1 0 0 0,-3 0 0 0 0,-3 0-1 0 0,-4-1 1 0 0,-2 0 0 0 0,-6-62 5 0 0,3 119 7 0 0,1 5 26 0 0,-1 0 0 0 0,1 1 0 0 0,-2-1-1 0 0,1 0 1 0 0,-1 1 0 0 0,0-1 0 0 0,-1 0-1 0 0,1 1 1 0 0,-2-1 0 0 0,1 1 0 0 0,-1 0-1 0 0,0 0 1 0 0,0 0 0 0 0,-1 0-33 0 0,2 6-9 0 0,1 1 0 0 0,0 0 0 0 0,-1 0 0 0 0,1 0 0 0 0,0 0 0 0 0,0 1 0 0 0,-1-1 0 0 0,1 0 0 0 0,0 1 0 0 0,0-1 0 0 0,0 0 0 0 0,-1 1 0 0 0,1-1 0 0 0,0 1 0 0 0,0 0 0 0 0,0-1 0 0 0,0 1 0 0 0,0 0 0 0 0,0 0 0 0 0,0 0 1 0 0,0 0-1 0 0,0-1 0 0 0,1 1 0 0 0,-1 0 0 0 0,0 0 0 0 0,0 1 0 0 0,1-1 0 0 0,-1 0 0 0 0,1 0 0 0 0,-1 0 0 0 0,1 0 0 0 0,-1 1 0 0 0,1-1 0 0 0,0 0 0 0 0,0 0 0 0 0,-1 1 0 0 0,1-1 0 0 0,0 0 0 0 0,0 0 0 0 0,0 1 0 0 0,1-1 0 0 0,-1 0 0 0 0,0 0 0 0 0,0 1 0 0 0,1-1 9 0 0,-3 5-3 0 0,-5 25-1 0 0,2 1 0 0 0,1-1 0 0 0,2 1 0 0 0,0 0 0 0 0,3 0 0 0 0,1 8 4 0 0,-1 28-4 0 0,4 31 41 0 0,4-1 1 0 0,22 93-38 0 0,-4-21 32 0 0,-19-118-75 0 0,4 97-824 0 0,-13-148 773 0 0,1 1 0 0 0,-1 0 0 0 0,0-1 0 0 0,0 1 0 0 0,0-1-1 0 0,0 0 1 0 0,0 1 0 0 0,0-1 0 0 0,0 0 0 0 0,0 1 0 0 0,0-1 0 0 0,-1 0-1 0 0,1 0 1 0 0,-1 0 0 0 0,1 0 0 0 0,-1 0 0 0 0,1 0 0 0 0,-1-1 0 0 0,1 1-1 0 0,-1 0 1 0 0,1-1 0 0 0,-1 1 0 0 0,0-1 0 0 0,1 0 0 0 0,-1 0 0 0 0,0 1-1 0 0,0-1 1 0 0,1 0 0 0 0,-1 0 0 0 0,0-1 94 0 0,-57-1-6215 0 0,23-14-1233 0 0,24 11 4155 0 0</inkml:trace>
  <inkml:trace contextRef="#ctx0" brushRef="#br0" timeOffset="52128.008">7377 2165 7866 0 0,'0'0'963'0'0,"0"0"-349"0"0,0 0-55 0 0,0 0 260 0 0,0 0 241 0 0,0 0 88 0 0,0 0-69 0 0,0 0-157 0 0,36-6-137 0 0,111-19-114 0 0,168-28 2119 0 0,-66 23-3502 0 0,-142 27-8533 0 0,-86 3-74 0 0</inkml:trace>
  <inkml:trace contextRef="#ctx0" brushRef="#br0" timeOffset="53715.212">8511 2692 2072 0 0,'0'0'271'0'0,"0"0"19"0"0,0 0 240 0 0,0 0 177 0 0,0 0 91 0 0,0 0 69 0 0,0 0 82 0 0,0 0 103 0 0,0 0 83 0 0,0 0 21 0 0,0 0-73 0 0,0 0-113 0 0,32-14-115 0 0,98-43-104 0 0,-120 53-553 0 0,0 0 1 0 0,-1-1 0 0 0,0 0-1 0 0,0 0 1 0 0,0-1 0 0 0,0-1-1 0 0,-1 1 1 0 0,0-1 0 0 0,-1-1-1 0 0,3-2-198 0 0,10-11 365 0 0,-15 16-288 0 0,27-24 184 0 0,-2 0 0 0 0,-1-2 1 0 0,-1-2-1 0 0,-2 0 0 0 0,-1-2 0 0 0,9-20-261 0 0,-29 47-41 0 0,-2 1-1 0 0,1-2 1 0 0,-1 1-1 0 0,0 0 0 0 0,-1-1 1 0 0,0 1-1 0 0,0-1 1 0 0,-1 1-1 0 0,0-1 1 0 0,-1 0-1 0 0,0 0 1 0 0,0 1-1 0 0,-1-1 1 0 0,0 0-1 0 0,0 0 42 0 0,-2 7-61 0 0,1 0 0 0 0,-1 0-1 0 0,1 0 1 0 0,-1 1 0 0 0,1-1-1 0 0,-1 1 1 0 0,0-1 0 0 0,0 1 0 0 0,0 0-1 0 0,0 0 1 0 0,0 0 0 0 0,0 1-1 0 0,0-1 1 0 0,0 1 0 0 0,0 0-1 0 0,0-1 1 0 0,0 2 0 0 0,0-1 0 0 0,0 0-1 0 0,0 0 1 0 0,-1 1 0 0 0,1 0-1 0 0,0-1 1 0 0,0 1 0 0 0,1 0-1 0 0,-1 1 1 0 0,0-1 0 0 0,0 0-1 0 0,1 1 1 0 0,-1 0 0 0 0,-2 1 61 0 0,-1 0-41 0 0,0 1 1 0 0,0 0 0 0 0,1 0-1 0 0,-1 0 1 0 0,1 0-1 0 0,0 1 1 0 0,1 0-1 0 0,-1 0 1 0 0,1 0-1 0 0,0 0 1 0 0,0 1-1 0 0,0 0 1 0 0,1-1 0 0 0,0 1-1 0 0,0 1 1 0 0,0-1-1 0 0,1 0 1 0 0,0 1-1 0 0,0-1 1 0 0,1 1-1 0 0,0 0 1 0 0,0-1-1 0 0,0 1 1 0 0,1 3 40 0 0,2-6 35 0 0,0-1-1 0 0,0 0 1 0 0,1 0-1 0 0,-1 0 1 0 0,1 0 0 0 0,0 0-1 0 0,0-1 1 0 0,0 1 0 0 0,0-1-1 0 0,0 0 1 0 0,1 0-1 0 0,-1 0 1 0 0,0 0 0 0 0,1 0-1 0 0,0-1 1 0 0,-1 1-1 0 0,1-1 1 0 0,0 0 0 0 0,0-1-1 0 0,0 1 1 0 0,-1 0 0 0 0,1-1-1 0 0,0 0 1 0 0,2 0-35 0 0,5 2 67 0 0,148 2 1306 0 0,-157-3-1349 0 0,-1 0 0 0 0,1 0-1 0 0,-1 0 1 0 0,1 1 0 0 0,-1-1 0 0 0,0 1 0 0 0,0-1-1 0 0,0 1 1 0 0,0-1 0 0 0,0 1 0 0 0,0 0-1 0 0,0-1 1 0 0,0 1 0 0 0,0 0 0 0 0,-1 0 0 0 0,1 0-1 0 0,-1-1 1 0 0,1 1 0 0 0,-1 0 0 0 0,0 0-1 0 0,0 0 1 0 0,0 0 0 0 0,0 0 0 0 0,0 0-1 0 0,0 0 1 0 0,-1 0 0 0 0,1-1 0 0 0,0 1 0 0 0,-1 1-24 0 0,0 5 84 0 0,-23 106 49 0 0,25-110-148 0 0,-1 0 0 0 0,0 0 1 0 0,1 0-1 0 0,0 0 0 0 0,0 0 0 0 0,0 0 1 0 0,0 0-1 0 0,0-1 0 0 0,1 1 0 0 0,0 0 0 0 0,0-1 1 0 0,0 1-1 0 0,0-1 0 0 0,1 0 0 0 0,-1 0 1 0 0,1 0-1 0 0,-1 0 0 0 0,1 0 0 0 0,0 0 1 0 0,0-1-1 0 0,1 0 0 0 0,-1 1 0 0 0,0-1 0 0 0,1 0 1 0 0,0-1-1 0 0,-1 1 15 0 0,8 4 32 0 0,-1-1 1 0 0,1 0-1 0 0,-1 0 0 0 0,1-1 0 0 0,1-1 1 0 0,-1 0-1 0 0,0-1 0 0 0,1 0 1 0 0,0 0-1 0 0,-1-1 0 0 0,1-1 0 0 0,0 0 1 0 0,-1 0-1 0 0,12-3-32 0 0,52-26 291 0 0,-53 16-150 0 0,0 0-1 0 0,-1-1 1 0 0,0-1 0 0 0,-2-1 0 0 0,0-1-1 0 0,0-1 1 0 0,-2-1 0 0 0,0 0 0 0 0,0-2-141 0 0,53-97 366 0 0,-63 30-360 0 0,-9 85-45 0 0,0 1 0 0 0,0 0-1 0 0,0-1 1 0 0,0 1 0 0 0,0 0 0 0 0,-1 0 0 0 0,1 0 0 0 0,-1 1 0 0 0,1-1 0 0 0,-1 1 0 0 0,1-1 0 0 0,-1 1-1 0 0,0 0 1 0 0,0 0 0 0 0,0 0 0 0 0,0 0 0 0 0,0 0 0 0 0,0 1 0 0 0,0-1 0 0 0,0 1 0 0 0,0 0 0 0 0,0 0 0 0 0,0 0-1 0 0,0 0 1 0 0,0 1 0 0 0,0-1 0 0 0,0 1 0 0 0,0 0 0 0 0,0 0 0 0 0,0 0 0 0 0,0 0 0 0 0,1 0 0 0 0,-1 1-1 0 0,0-1 1 0 0,1 1 0 0 0,-1 0 0 0 0,1 0 0 0 0,0-1 0 0 0,-1 2 0 0 0,1-1 0 0 0,-1 1 39 0 0,-6 5-95 0 0,1 0 1 0 0,-1 1-1 0 0,1 1 0 0 0,1-1 1 0 0,-1 1-1 0 0,2 0 0 0 0,-1 1 1 0 0,2-1-1 0 0,-1 1 1 0 0,2 1-1 0 0,-1-1 0 0 0,1 0 1 0 0,1 1-1 0 0,0 0 0 0 0,1 0 1 0 0,0 0-1 0 0,1 0 1 0 0,0 0-1 0 0,1 1 0 0 0,0-1 1 0 0,2 10 94 0 0,0-17 39 0 0,0 1-1 0 0,0-1 1 0 0,0 0 0 0 0,0 0 0 0 0,1 0 0 0 0,0 0 0 0 0,0-1 0 0 0,0 1 0 0 0,1-1 0 0 0,0 0 0 0 0,-1 0 0 0 0,1 0 0 0 0,1 0 0 0 0,-1-1-1 0 0,0 1 1 0 0,1-1 0 0 0,0 0 0 0 0,0-1 0 0 0,0 1 0 0 0,0-1 0 0 0,0 0 0 0 0,0 0 0 0 0,1-1 0 0 0,-1 1 0 0 0,1-1 0 0 0,-1 0-1 0 0,1-1 1 0 0,-1 1 0 0 0,1-1 0 0 0,-1 0 0 0 0,1-1 0 0 0,-1 1 0 0 0,6-2-39 0 0,1 2 108 0 0,0-1 1 0 0,0 0 0 0 0,1-1-1 0 0,-1-1 1 0 0,0 1-1 0 0,-1-2 1 0 0,1 0-1 0 0,0 0 1 0 0,-1-1 0 0 0,11-6-109 0 0,72-46 344 0 0,-66 38-323 0 0,1 1 0 0 0,1 1 0 0 0,1 2-1 0 0,0 1 1 0 0,0 1 0 0 0,31-7-21 0 0,-61 19-3 0 0,0 1-1 0 0,0-1 1 0 0,0 1-1 0 0,0-1 1 0 0,1 0 0 0 0,-1 1-1 0 0,0 0 1 0 0,0-1 0 0 0,0 1-1 0 0,0 0 1 0 0,0 0-1 0 0,1-1 1 0 0,-1 1 0 0 0,0 0-1 0 0,0 0 1 0 0,0 0 0 0 0,1 0-1 0 0,-1 1 1 0 0,0-1-1 0 0,0 0 1 0 0,0 0 0 0 0,1 1-1 0 0,-1-1 1 0 0,0 1 0 0 0,0-1-1 0 0,0 1 1 0 0,0-1 0 0 0,0 1-1 0 0,0 0 1 0 0,0-1-1 0 0,0 1 1 0 0,0 0 0 0 0,-1 0-1 0 0,1 0 1 0 0,0 0 0 0 0,0 0-1 0 0,-1 0 1 0 0,1 0-1 0 0,0 0 1 0 0,-1 0 0 0 0,1 0-1 0 0,-1 0 1 0 0,1 0 0 0 0,-1 0-1 0 0,0 0 1 0 0,0 1-1 0 0,1-1 1 0 0,-1 0 0 0 0,0 0-1 0 0,0 0 1 0 0,0 1 3 0 0,-1 16 31 0 0,-1-1 0 0 0,0 0 0 0 0,-1 0 1 0 0,-1 0-1 0 0,-1 0 0 0 0,0-1 0 0 0,-1 1 0 0 0,-2 1-31 0 0,6-9-19 0 0,-1-1-1 0 0,0 1 0 0 0,-1-1 1 0 0,1 0-1 0 0,-2-1 0 0 0,1 1 1 0 0,-1-1-1 0 0,0 1 0 0 0,0-1 1 0 0,-1-1-1 0 0,0 1 0 0 0,-1-1 1 0 0,1 0-1 0 0,-1-1 0 0 0,0 1 1 0 0,0-1-1 0 0,-1-1 1 0 0,1 1-1 0 0,-7 1 20 0 0,13-5-53 0 0,0-1 0 0 0,1 0 0 0 0,-1 1 0 0 0,1-1 0 0 0,-1 0 0 0 0,0 0 0 0 0,1 0 0 0 0,-1 1 0 0 0,0-1-1 0 0,1 0 1 0 0,-1 0 0 0 0,0 0 0 0 0,1 0 0 0 0,-1 0 0 0 0,0 0 0 0 0,1-1 0 0 0,-1 1 0 0 0,0 0 0 0 0,1 0 0 0 0,-1 0 0 0 0,0-1 0 0 0,1 1 0 0 0,-1 0 0 0 0,1 0 0 0 0,-1-1 0 0 0,0 1 0 0 0,1-1 0 0 0,-1 1 0 0 0,1 0 0 0 0,-1-1 0 0 0,1 1 0 0 0,-1-1 0 0 0,1 0-1 0 0,0 1 1 0 0,-1-1 0 0 0,1 1 0 0 0,0-1 0 0 0,-1 1 0 0 0,1-1 0 0 0,0 0 0 0 0,0 1 0 0 0,-1-1 0 0 0,1 0 0 0 0,0 1 0 0 0,0-1 0 0 0,0 0 0 0 0,0 1 0 0 0,0-1 0 0 0,0 0 0 0 0,0 1 0 0 0,0-1 0 0 0,0 0 0 0 0,0 1 0 0 0,1-1 0 0 0,-1 0 0 0 0,0 1 0 0 0,0-1-1 0 0,1 0 54 0 0,16-36-2122 0 0,-12 32 2004 0 0,0-1-1 0 0,0 0 1 0 0,1 1 0 0 0,-1 0-1 0 0,1 0 1 0 0,1 1-1 0 0,-1 0 1 0 0,0 0-1 0 0,1 0 1 0 0,0 1-1 0 0,0 0 1 0 0,0 0-1 0 0,0 1 1 0 0,1 0-1 0 0,-1 0 1 0 0,1 0-1 0 0,-1 1 1 0 0,8 0 118 0 0,162 30 3163 0 0,-157-28-2708 0 0,0-1-1 0 0,1-1 1 0 0,-1-1 0 0 0,0-1-1 0 0,0-1 1 0 0,-1 0-1 0 0,1-2-454 0 0,8-1 118 0 0,0-3 1 0 0,0 0-1 0 0,-1-1 0 0 0,0-2 0 0 0,-1-1 0 0 0,0-1 0 0 0,-1-1 1 0 0,-1-1-1 0 0,-1-1 0 0 0,0-1 0 0 0,-2-1 0 0 0,0-1 0 0 0,-1-1 1 0 0,-1-1-1 0 0,-1 0 0 0 0,-2-2 0 0 0,0 0 0 0 0,-1 0 0 0 0,-2-2 1 0 0,7-17-119 0 0,-10 11-277 0 0,-1 0 0 0 0,-2-1 1 0 0,-2 0-1 0 0,0 0 1 0 0,-3 0-1 0 0,-1 0 1 0 0,-1 0-1 0 0,-4-25 277 0 0,2 47-9 0 0,0 1 0 0 0,-1 0-1 0 0,0 0 1 0 0,0 0 0 0 0,-1 0 0 0 0,-1 0-1 0 0,0 1 1 0 0,-1 0 0 0 0,1 0 0 0 0,-2 0-1 0 0,0 1 1 0 0,0 0 0 0 0,-6-6 9 0 0,10 13 4 0 0,0 0 0 0 0,0 0 0 0 0,0 0 0 0 0,0 1 0 0 0,-1-1 0 0 0,1 1 0 0 0,0 0 0 0 0,-1 0 0 0 0,1 0 0 0 0,-1 0 0 0 0,1 0 0 0 0,-1 1 0 0 0,1 0 0 0 0,-1 0 0 0 0,0 0 0 0 0,1 0 0 0 0,-1 0 0 0 0,1 1 0 0 0,-1 0 0 0 0,1-1 0 0 0,-1 1 0 0 0,1 1 0 0 0,-1-1 0 0 0,1 0 0 0 0,0 1 0 0 0,0 0 0 0 0,0-1 0 0 0,0 1 0 0 0,0 0 0 0 0,0 1 0 0 0,0-1 0 0 0,1 1 0 0 0,-1-1 0 0 0,1 1 0 0 0,0 0 0 0 0,-1-1 0 0 0,1 1 0 0 0,1 0 0 0 0,-1 1 0 0 0,0-1 0 0 0,1 0 0 0 0,-1 0 0 0 0,1 1 0 0 0,0-1 0 0 0,0 1 0 0 0,1-1 0 0 0,-1 1 0 0 0,1-1 0 0 0,-1 2-4 0 0,-2 22 160 0 0,0 0 0 0 0,1 0 0 0 0,2 1 0 0 0,1-1 0 0 0,1 0 0 0 0,1 1 0 0 0,2-2 0 0 0,1 1 0 0 0,0 0 0 0 0,2-1 0 0 0,1 0 0 0 0,4 4-160 0 0,115 253 671 0 0,-128-282-671 0 0,10 16 3 0 0,-2 0 0 0 0,0 1 0 0 0,-1 0 0 0 0,-1 0 0 0 0,-1 1 0 0 0,-1 0 0 0 0,0 0 0 0 0,-1 0 0 0 0,-1 11-3 0 0,-3-28-67 0 0,-1-1 0 0 0,0 0 0 0 0,0 0 0 0 0,0-1 0 0 0,0 1 0 0 0,0 0 0 0 0,0-1 0 0 0,0 1 0 0 0,0-1 0 0 0,0 1 0 0 0,0-1 0 0 0,0 0 0 0 0,0 0 0 0 0,0 0 0 0 0,0 0 0 0 0,0 0 0 0 0,-1-1 0 0 0,1 1 0 0 0,0-1 0 0 0,0 1 0 0 0,0-1 0 0 0,0 0 0 0 0,0 1 0 0 0,0-2 67 0 0,-81-63-8504 0 0,48 32 1732 0 0,23 22 3681 0 0</inkml:trace>
  <inkml:trace contextRef="#ctx0" brushRef="#br0" timeOffset="53962.844">10474 2040 4409 0 0,'0'0'1427'0'0,"0"0"-136"0"0,0 0-79 0 0,0 0 110 0 0,0 0 139 0 0,0 0 52 0 0,0 0-64 0 0,0 0-196 0 0,0 0-213 0 0,0 0-212 0 0,0 0-207 0 0,0 0-116 0 0,0 0-60 0 0,31 0-26 0 0,100 1-7 0 0,169-6 1526 0 0,-111-19-2038 0 0,-65 1-3783 0 0,-87 16-1615 0 0,-10 3-5478 0 0</inkml:trace>
  <inkml:trace contextRef="#ctx0" brushRef="#br0" timeOffset="48715.278">1987 2732 0 0 0,'0'0'536'0'0,"0"0"227"0"0,9 6 74 0 0,30 16 49 0 0,24-16 3643 0 0,-51-9-4154 0 0,0 0 1 0 0,-1-1-1 0 0,1 0 0 0 0,-1-1 1 0 0,0 0-1 0 0,0 0 1 0 0,-1-2-1 0 0,1 1 0 0 0,-1-1 1 0 0,-1 0-1 0 0,1-1 0 0 0,-2 0 1 0 0,8-9-376 0 0,-2 5 241 0 0,55-56 457 0 0,-2-3 1 0 0,-4-3-1 0 0,22-37-698 0 0,-67 86 98 0 0,197-277 782 0 0,-84 123-528 0 0,-131 177-354 0 0,0 1-1 0 0,1 0 1 0 0,-1 0 0 0 0,1 0 0 0 0,-1 0 0 0 0,1 0 0 0 0,0 0-1 0 0,0 0 1 0 0,-1 0 0 0 0,1 0 0 0 0,0 0 0 0 0,0 0 0 0 0,0 1-1 0 0,0-1 1 0 0,0 0 0 0 0,0 1 0 0 0,0-1 0 0 0,0 0 0 0 0,0 1-1 0 0,0-1 1 0 0,0 1 0 0 0,1 0 0 0 0,-1-1 0 0 0,0 1 0 0 0,0 0-1 0 0,0 0 1 0 0,1-1 0 0 0,-1 1 0 0 0,0 0 0 0 0,0 0 0 0 0,0 1-1 0 0,1-1 1 0 0,-1 0 0 0 0,0 0 0 0 0,0 1 0 0 0,0-1 0 0 0,1 0-1 0 0,-1 1 1 0 0,0-1 0 0 0,0 1 0 0 0,0-1 0 0 0,0 1 0 0 0,0 0-1 0 0,0 0 1 0 0,0-1 0 0 0,0 1 0 0 0,0 0 0 0 0,-1 0 0 0 0,1 0-1 0 0,0 0 1 0 0,0 0 0 0 0,-1 0 0 0 0,1 0 0 0 0,0 0 0 0 0,-1 0-1 0 0,1 0 1 0 0,-1 0 0 0 0,0 1 0 0 0,1-1 0 0 0,-1 0 0 0 0,0 0-1 0 0,0 0 1 0 0,0 1 0 0 0,0 0 2 0 0,9 30 301 0 0,-1 0 0 0 0,-2 1 0 0 0,-1 0 0 0 0,-2 0 0 0 0,-1 1 0 0 0,-2 24-301 0 0,0-43 53 0 0,0-13-47 0 0,-11 296 746 0 0,8-274-696 0 0,-1-1 0 0 0,-2 1 0 0 0,0-1 1 0 0,-1 1-1 0 0,-2-2 0 0 0,0 1 0 0 0,-1-1 1 0 0,-2-1-1 0 0,0 0 0 0 0,-1-1 0 0 0,-4 4-56 0 0,5-6-18 0 0,-2-1 1 0 0,0-1-1 0 0,-1 0 0 0 0,0-1 0 0 0,-2 0 0 0 0,0-1 0 0 0,0-1 0 0 0,-1-1 0 0 0,0 0 0 0 0,-1-2 0 0 0,-18 8 18 0 0,31-15-179 0 0,-1-1 0 0 0,1 1 0 0 0,-1-1 0 0 0,0-1 0 0 0,0 1 0 0 0,0-1 0 0 0,0-1 0 0 0,0 1 0 0 0,0-1 0 0 0,0 0 0 0 0,0-1 0 0 0,0 0 0 0 0,0 0 0 0 0,0 0 0 0 0,0-1 1 0 0,1 0-1 0 0,-1 0 0 0 0,0-1 0 0 0,1 0 0 0 0,0 0 0 0 0,-1 0 0 0 0,1-1 0 0 0,1 0 0 0 0,-1 0 0 0 0,1 0 0 0 0,-1-1 0 0 0,1 0 0 0 0,0 0 0 0 0,1 0 0 0 0,-4-6 179 0 0,1-1-1202 0 0,0 0 1 0 0,1-1-1 0 0,1 0 1 0 0,1 0-1 0 0,-1 0 0 0 0,2 0 1 0 0,0-1-1 0 0,0 1 1 0 0,2-1-1 0 0,-1 0 0 0 0,2-10 1202 0 0,0 4-409 0 0</inkml:trace>
  <inkml:trace contextRef="#ctx0" brushRef="#br0" timeOffset="49046.823">3418 1952 7842 0 0,'0'0'2799'0'0,"0"0"-2027"0"0,0 0-613 0 0,0 0 157 0 0,0 0 315 0 0,0 0 222 0 0,0 0 102 0 0,-17 35-19 0 0,-50 110-120 0 0,46-64 86 0 0,21-65-722 0 0,0 32 74 0 0,2 0-1 0 0,2 0 1 0 0,2 0 0 0 0,8 25-254 0 0,-6-37-140 0 0,-1 0 0 0 0,-1 0 0 0 0,-2 1 1 0 0,-2 0-1 0 0,-1 0 0 0 0,-3 4 140 0 0,1-36-286 0 0,0-1 0 0 0,0 1 0 0 0,-1 0 0 0 0,1-1 0 0 0,-1 1 1 0 0,-1-1-1 0 0,1 0 0 0 0,-1 0 0 0 0,1 1 0 0 0,-1-2 0 0 0,0 1 0 0 0,-1 0 0 0 0,1-1 0 0 0,-1 1 0 0 0,1-1 0 0 0,-1 0 1 0 0,-3 2 285 0 0,-46 20-11998 0 0,46-24 11519 0 0</inkml:trace>
  <inkml:trace contextRef="#ctx0" brushRef="#br0" timeOffset="49294.242">2974 2500 7866 0 0,'0'0'992'0'0,"0"0"-1415"0"0,0 0-292 0 0,0 0 481 0 0,0 0 730 0 0,0 0 508 0 0,0 0 211 0 0,0 0 16 0 0,0 0-74 0 0,0 0-160 0 0,31-6-196 0 0,99-20-193 0 0,232-63 479 0 0,-287 74-1738 0 0,33-6-2554 0 0,-37 12-4149 0 0,-54 7 3562 0 0,-5 1 2712 0 0</inkml:trace>
  <inkml:trace contextRef="#ctx0" brushRef="#br0" timeOffset="50280.578">3902 2390 0 0 0,'0'0'899'0'0,"0"0"-426"0"0,0 0-38 0 0,0 0 140 0 0,0 0 189 0 0,0 0 108 0 0,0 0 24 0 0,0 0-2 0 0,-31 25-47 0 0,-97 76-66 0 0,65-44 489 0 0,59-53-1171 0 0,0 0-1 0 0,0 0 1 0 0,1 1 0 0 0,-1-1-1 0 0,1 1 1 0 0,1 0 0 0 0,-1 0-1 0 0,0 0 1 0 0,1 0 0 0 0,0 0-1 0 0,0 0 1 0 0,1 0 0 0 0,0 1-1 0 0,0-1 1 0 0,0 1 0 0 0,0-1 0 0 0,1 1-1 0 0,0-1 1 0 0,0 1-99 0 0,2-3 43 0 0,0-1-1 0 0,1-1 1 0 0,-1 1 0 0 0,0 0-1 0 0,1-1 1 0 0,0 1 0 0 0,-1-1-1 0 0,1 1 1 0 0,0-1 0 0 0,0 0-1 0 0,-1-1 1 0 0,1 1 0 0 0,0 0-1 0 0,0-1 1 0 0,0 1 0 0 0,0-1-1 0 0,0 0 1 0 0,0 0 0 0 0,0 0-1 0 0,0-1 1 0 0,0 1 0 0 0,0-1-1 0 0,2 0-42 0 0,20-3 347 0 0,-1-2 0 0 0,1 0-1 0 0,-1-2 1 0 0,-1 0-1 0 0,1-2 1 0 0,3-3-347 0 0,-5 3 68 0 0,-1-2 1 0 0,0 0 0 0 0,-1-2-1 0 0,-1 0 1 0 0,0-1 0 0 0,-1 0-1 0 0,-1-2 1 0 0,14-16-69 0 0,-19 25-143 0 0,-58 112 298 0 0,45-101-148 0 0,-1 1 0 0 0,0 0 0 0 0,1-1 0 0 0,0 1-1 0 0,0 0 1 0 0,0-1 0 0 0,0 1 0 0 0,1 0 0 0 0,0 0 0 0 0,-1 0 0 0 0,1 0-1 0 0,0 0 1 0 0,1-1 0 0 0,-1 1 0 0 0,1 0 0 0 0,0 0 0 0 0,0 0 0 0 0,0-1 0 0 0,0 1-1 0 0,1 0 1 0 0,-1-1 0 0 0,1 1 0 0 0,0-1 0 0 0,0 0 0 0 0,0 0 0 0 0,1 0 0 0 0,-1 0-1 0 0,1 0 1 0 0,0 0 0 0 0,-1 0 0 0 0,1-1 0 0 0,0 1 0 0 0,1-1-7 0 0,9 4 35 0 0,1-2 1 0 0,-1 0-1 0 0,1 0 0 0 0,-1-1 1 0 0,1-1-1 0 0,0 0 1 0 0,0-1-1 0 0,0 0 1 0 0,0-1-1 0 0,0-1 0 0 0,0 0 1 0 0,0-1-1 0 0,0-1 1 0 0,0 0-1 0 0,-1-1 1 0 0,1 0-1 0 0,12-6-35 0 0,-6 1 44 0 0,0 0 0 0 0,-1-2 0 0 0,0 0 0 0 0,0-1 0 0 0,-1-1 0 0 0,-1-1 0 0 0,0 0 0 0 0,-1-1 1 0 0,-1-1-1 0 0,0-1 0 0 0,2-3-44 0 0,-8 8-53 0 0,-1 0 1 0 0,-1-1 0 0 0,1 1 0 0 0,-2-1 0 0 0,0-1-1 0 0,0 1 1 0 0,-2-1 0 0 0,1 0 0 0 0,-2 0 0 0 0,0-1-1 0 0,-1 1 1 0 0,0 0 0 0 0,-1-1 0 0 0,0-6 52 0 0,-2 18-29 0 0,0-1 0 0 0,-1 1 0 0 0,1-1 0 0 0,-1 1 0 0 0,1-1 0 0 0,-1 1 0 0 0,0 0 0 0 0,0 0 0 0 0,-1 0 0 0 0,1 0 0 0 0,0 0 0 0 0,-1 0 0 0 0,0 1 0 0 0,0-1 0 0 0,0 1 0 0 0,0 0 1 0 0,0 0-1 0 0,0 0 0 0 0,0 0 0 0 0,-1 1 0 0 0,1-1 0 0 0,-1 1 0 0 0,1 0 0 0 0,-1 0 0 0 0,0 0 0 0 0,1 0 0 0 0,-1 1 0 0 0,0-1 0 0 0,0 1 0 0 0,1 0 0 0 0,-1 0 0 0 0,0 0 0 0 0,0 1 0 0 0,1-1 0 0 0,-1 1 0 0 0,0 0 0 0 0,1 0 0 0 0,-1 1 0 0 0,1-1 1 0 0,-1 0-1 0 0,1 1 0 0 0,0 0 0 0 0,-1 0 0 0 0,1 0 0 0 0,0 0 0 0 0,0 1 0 0 0,1-1 0 0 0,-1 1 0 0 0,0 0 29 0 0,-2 1-75 0 0,0 1 0 0 0,0-1 1 0 0,0 1-1 0 0,0 0 0 0 0,1 1 0 0 0,0-1 0 0 0,0 1 1 0 0,0 0-1 0 0,1 0 0 0 0,0 0 0 0 0,0 0 1 0 0,0 0-1 0 0,1 1 0 0 0,0-1 0 0 0,1 1 1 0 0,-1 2 74 0 0,2-7 5 0 0,1 1 0 0 0,0 0 0 0 0,0-1 1 0 0,0 1-1 0 0,0 0 0 0 0,0-1 1 0 0,1 0-1 0 0,-1 1 0 0 0,1-1 0 0 0,0 0 1 0 0,-1 0-1 0 0,1 1 0 0 0,0-1 0 0 0,0-1 1 0 0,0 1-1 0 0,1 0 0 0 0,-1 0 1 0 0,0-1-1 0 0,1 0 0 0 0,-1 1 0 0 0,1-1 1 0 0,-1 0-1 0 0,1 0 0 0 0,-1 0 1 0 0,1 0-1 0 0,0-1 0 0 0,0 1 0 0 0,-1-1 1 0 0,1 0-1 0 0,0 0 0 0 0,0 0 0 0 0,0 0 1 0 0,-1 0-1 0 0,1 0 0 0 0,0-1-5 0 0,9 3 16 0 0,189-1 391 0 0,-92-6-257 0 0,-107 5-142 0 0,1 0 0 0 0,0 1 0 0 0,-1-1 0 0 0,1 0 0 0 0,-1 1 0 0 0,1 0 0 0 0,-1-1 0 0 0,1 1 0 0 0,-1 0 0 0 0,1 1 0 0 0,-1-1 0 0 0,0 0 0 0 0,1 0 0 0 0,-1 1-1 0 0,0 0 1 0 0,0-1 0 0 0,0 1 0 0 0,0 0 0 0 0,-1 0 0 0 0,1 0 0 0 0,0 0 0 0 0,-1 0 0 0 0,1 0 0 0 0,-1 1 0 0 0,0-1 0 0 0,0 0 0 0 0,0 1 0 0 0,0-1 0 0 0,0 1 0 0 0,-1-1 0 0 0,1 3-8 0 0,3 84 311 0 0,-15-23 338 0 0,52-66 289 0 0,-24-10-805 0 0,-1-1 1 0 0,0 0-1 0 0,0-2 1 0 0,-1 1 0 0 0,-1-2-1 0 0,0 0 1 0 0,-1-1-1 0 0,0 0 1 0 0,0-2-134 0 0,7-6 134 0 0,6-6-119 0 0,-1 0 1 0 0,-1-2-1 0 0,-2 0 1 0 0,-1-1-1 0 0,-2-2 0 0 0,0 0 1 0 0,-3-1-1 0 0,-1 0 1 0 0,-2-1-1 0 0,-1-1 1 0 0,-2 0-1 0 0,-1-1 0 0 0,-2 0 1 0 0,2-34-16 0 0,-9 60-35 0 0,1-1 33 0 0,0 1 1 0 0,-1-1-1 0 0,0 0 1 0 0,-1 1 0 0 0,0-1-1 0 0,-1 0 1 0 0,0 1-1 0 0,-1 0 1 0 0,-1-1 0 0 0,0 1-1 0 0,0 1 1 0 0,-2-1 0 0 0,0-1 1 0 0,6 12 1 0 0,-1 0 0 0 0,1 0 0 0 0,-1 0 1 0 0,0 0-1 0 0,1 0 0 0 0,-1 0 0 0 0,0 0 1 0 0,0 0-1 0 0,0 0 0 0 0,0 1 1 0 0,0-1-1 0 0,0 0 0 0 0,0 0 0 0 0,0 1 1 0 0,0-1-1 0 0,0 1 0 0 0,0-1 0 0 0,0 1 1 0 0,0-1-1 0 0,0 1 0 0 0,-1 0 1 0 0,1 0-1 0 0,0-1 0 0 0,0 1 0 0 0,0 0 1 0 0,-1 0-1 0 0,1 0 0 0 0,0 0 0 0 0,0 0 1 0 0,0 1-1 0 0,-1-1 0 0 0,1 0 1 0 0,0 0-1 0 0,0 1 0 0 0,0-1 0 0 0,0 1 1 0 0,0-1-1 0 0,0 1 0 0 0,0-1 0 0 0,0 1 1 0 0,0 0-1 0 0,0 0 0 0 0,0-1 1 0 0,0 1-1 0 0,0 0 0 0 0,0 0 0 0 0,0 0 1 0 0,1 0-1 0 0,-1 0 0 0 0,0 0 0 0 0,1 0 1 0 0,-1 0-1 0 0,1 0 0 0 0,-1 0 1 0 0,1 1-2 0 0,-29 65 34 0 0,19-24 267 0 0,2 0 0 0 0,2 1 0 0 0,2 0 0 0 0,1 0 0 0 0,4 40-301 0 0,-1-75 24 0 0,2 27 95 0 0,2 0 0 0 0,2-1 0 0 0,1 1 0 0 0,1-1 0 0 0,2-1 0 0 0,2 0 0 0 0,1 0 0 0 0,5 6-119 0 0,-9-17 17 0 0,1 0-1 0 0,1-1 0 0 0,1-1 0 0 0,1 1 0 0 0,1-2 0 0 0,1 0 0 0 0,1-1 1 0 0,1 0-1 0 0,0-2 0 0 0,2 2-16 0 0,-19-20-25 0 0,0 1-1 0 0,0 0 1 0 0,0-1 0 0 0,0 1 0 0 0,0 0-1 0 0,1 0 1 0 0,-1-1 0 0 0,0 1 0 0 0,0 0-1 0 0,0-1 1 0 0,0 1 0 0 0,0 0 0 0 0,0 0-1 0 0,1-1 1 0 0,-1 1 0 0 0,0 0 0 0 0,0 0-1 0 0,0 0 1 0 0,1-1 0 0 0,-1 1 0 0 0,0 0 0 0 0,0 0-1 0 0,1 0 1 0 0,-1 0 0 0 0,0-1 0 0 0,0 1-1 0 0,1 0 1 0 0,-1 0 0 0 0,0 0 0 0 0,0 0-1 0 0,1 0 1 0 0,-1 0 0 0 0,0 0 0 0 0,1 0-1 0 0,-1 0 1 0 0,0 0 0 0 0,0 0 0 0 0,1 0-1 0 0,-1 0 1 0 0,0 0 0 0 0,1 0 0 0 0,-1 0-1 0 0,0 0 1 0 0,0 0 0 0 0,1 0 0 0 0,-1 0 0 0 0,0 1-1 0 0,0-1 1 0 0,1 0 0 0 0,-1 0 0 0 0,0 0-1 0 0,0 0 1 0 0,1 1 0 0 0,-1-1 25 0 0,-12-25-2289 0 0,-22-17-6645 0 0,25 33 2201 0 0</inkml:trace>
  <inkml:trace contextRef="#ctx0" brushRef="#br0" timeOffset="50478.922">4846 2191 5833 0 0,'0'0'1279'0'0,"0"0"-488"0"0,0 0 16 0 0,0 0 141 0 0,0 0 12 0 0,0 0-73 0 0,35-3-57 0 0,108-9-36 0 0,138 9 2018 0 0,-138 7-3301 0 0,-47 10-3162 0 0,-39-3-3677 0 0,-41-7 2855 0 0</inkml:trace>
  <inkml:trace contextRef="#ctx0" brushRef="#br0" timeOffset="50848.916">5903 2283 2120 0 0,'0'0'1884'0'0,"0"0"-751"0"0,0 0-130 0 0,0 0 149 0 0,0 0 186 0 0,0 0 117 0 0,0 0 14 0 0,0 0-96 0 0,0 0-217 0 0,0 0-309 0 0,0 0-284 0 0,0 0-199 0 0,0 0-146 0 0,-22 9-66 0 0,-65 29-48 0 0,55-15 69 0 0,32-20-171 0 0,0 0 0 0 0,0 0 0 0 0,1-1 0 0 0,-1 1 0 0 0,1 0 0 0 0,0-1 0 0 0,-1 1 0 0 0,1 0 0 0 0,1-1 0 0 0,-1 1 0 0 0,0-1 0 0 0,1 1 0 0 0,-1-1 1 0 0,1 0-1 0 0,0 0 0 0 0,-1 1 0 0 0,1-1 0 0 0,0 0 0 0 0,0-1 0 0 0,1 1 0 0 0,-1 0 0 0 0,0-1 0 0 0,1 1 0 0 0,-1-1 0 0 0,0 0 0 0 0,1 1 0 0 0,0-1 0 0 0,-1 0 1 0 0,1-1-1 0 0,2 2-2 0 0,1 0 15 0 0,1 2 70 0 0,1 0-1 0 0,-1 1 1 0 0,1 0 0 0 0,-2 0-1 0 0,1 0 1 0 0,0 1 0 0 0,-1 0 0 0 0,0 0-1 0 0,0 0 1 0 0,-1 1 0 0 0,0 0-1 0 0,0 0 1 0 0,-1 0 0 0 0,1 1 0 0 0,-2 0-1 0 0,1 0 1 0 0,-1 0 0 0 0,0 0-1 0 0,-1 0 1 0 0,0 0 0 0 0,0 1 0 0 0,-1-1-1 0 0,0 1 1 0 0,0-1 0 0 0,-1 3-85 0 0,1-7 81 0 0,0 0 1 0 0,0-1-1 0 0,-1 1 0 0 0,0 0 1 0 0,0 0-1 0 0,0 0 1 0 0,0 0-1 0 0,0 0 1 0 0,-1 0-1 0 0,0 0 0 0 0,0 0 1 0 0,0-1-1 0 0,0 1 1 0 0,0 0-1 0 0,-1-1 1 0 0,0 1-1 0 0,1-1 0 0 0,-1 1 1 0 0,-1-1-1 0 0,1 0 1 0 0,0 0-1 0 0,-1 0 1 0 0,0 0-1 0 0,1 0 0 0 0,-1 0 1 0 0,0-1-1 0 0,-1 0 1 0 0,1 1-1 0 0,0-1 1 0 0,-1 0-1 0 0,1-1 0 0 0,-1 1 1 0 0,1-1-1 0 0,-3 1-81 0 0,-3 1-120 0 0,0 0-1 0 0,0-1 1 0 0,0 0 0 0 0,0-1-1 0 0,-1 0 1 0 0,1 0-1 0 0,-1-1 1 0 0,1 0-1 0 0,0-1 1 0 0,-1 0-1 0 0,1-1 1 0 0,0 1 0 0 0,-5-3 120 0 0,0-1-1050 0 0,-2-2-1609 0 0,6 1-2472 0 0,4 2-5419 0 0</inkml:trace>
  <inkml:trace contextRef="#ctx0" brushRef="#br0" timeOffset="58450.162">12293 2280 704 0 0,'0'0'810'0'0,"0"0"11"0"0,0 0 46 0 0,0 0 91 0 0,0 0 68 0 0,0 0-24 0 0,0 0-84 0 0,0 0-133 0 0,0 0-137 0 0,0 0-122 0 0,0 0-70 0 0,-20-4-50 0 0,-60-7-23 0 0,76 11-345 0 0,1-1 0 0 0,-1 1 0 0 0,1 0 0 0 0,-1 0 0 0 0,1 0 0 0 0,0 1 0 0 0,-1-1 0 0 0,1 1 0 0 0,-1-1 0 0 0,1 1 0 0 0,0 0-1 0 0,-1 1 1 0 0,1-1 0 0 0,0 0 0 0 0,0 1 0 0 0,0 0 0 0 0,0 0 0 0 0,0 0 0 0 0,1 0 0 0 0,-1 0-38 0 0,-11 8 173 0 0,-8 4-62 0 0,1 1 0 0 0,1 1 0 0 0,0 0 0 0 0,1 2 0 0 0,1 0 0 0 0,1 1 0 0 0,-10 14-111 0 0,19-23 24 0 0,1-1 1 0 0,1 2-1 0 0,0-1 1 0 0,0 1-1 0 0,1 0 1 0 0,0 0 0 0 0,1 0-1 0 0,0 1 1 0 0,1 0-1 0 0,0-1 1 0 0,1 1-1 0 0,1 0 1 0 0,0 0-1 0 0,0 0 1 0 0,1 1-1 0 0,0-1 1 0 0,2 4-25 0 0,-1-11 68 0 0,1 0-1 0 0,0 0 1 0 0,0-1 0 0 0,0 1 0 0 0,1-1-1 0 0,0 1 1 0 0,-1-1 0 0 0,1 0 0 0 0,1 0-1 0 0,-1-1 1 0 0,1 1 0 0 0,-1 0 0 0 0,1-1-1 0 0,0 0 1 0 0,0 0 0 0 0,0 0 0 0 0,1-1-1 0 0,-1 1 1 0 0,1-1 0 0 0,-1 0 0 0 0,1 0-1 0 0,0-1 1 0 0,0 1 0 0 0,0-1 0 0 0,0 0-1 0 0,0-1 1 0 0,0 1 0 0 0,0-1 0 0 0,0 0-1 0 0,0 0 1 0 0,0 0 0 0 0,0-1 0 0 0,0 0-1 0 0,0 0 1 0 0,0 0 0 0 0,0-1 0 0 0,0 1-1 0 0,-1-1 1 0 0,1 0 0 0 0,4-3-68 0 0,13-7 210 0 0,1-2 1 0 0,-1 0-1 0 0,-1-1 0 0 0,-1-1 1 0 0,0-1-1 0 0,-1-1 0 0 0,-1-1 1 0 0,-1 0-1 0 0,-1-2 0 0 0,0 0 1 0 0,-1 0-1 0 0,-2-1 0 0 0,0-1 1 0 0,0-3-211 0 0,-5 11 84 0 0,-2 5 5 0 0,-1 1 0 0 0,0-1-1 0 0,0 0 1 0 0,-1-1-1 0 0,0 1 1 0 0,-1-1 0 0 0,0 0-1 0 0,-1 1 1 0 0,0-1-1 0 0,0-11-88 0 0,-18 109-416 0 0,16-76 424 0 0,0 0 0 0 0,0 0 0 0 0,1 0 0 0 0,0 0-1 0 0,1-1 1 0 0,1 1 0 0 0,-1-1 0 0 0,2 1 0 0 0,-1-1 0 0 0,1 0-1 0 0,1 0 1 0 0,0 0 0 0 0,0-1 0 0 0,1 0 0 0 0,0 0 0 0 0,1 0-1 0 0,0-1 1 0 0,0 0 0 0 0,1 0 0 0 0,0-1 0 0 0,0 0 0 0 0,1 0-1 0 0,2 1-7 0 0,-4-3 30 0 0,0 1 1 0 0,1-1-1 0 0,0-1 0 0 0,0 1 0 0 0,0-1 0 0 0,0-1 0 0 0,1 1 0 0 0,0-2 0 0 0,-1 1 1 0 0,1-1-1 0 0,0 0 0 0 0,0-1 0 0 0,0 0 0 0 0,0 0 0 0 0,1-1 0 0 0,-1 0 0 0 0,7-2-30 0 0,-9-1 57 0 0,0-1 0 0 0,0 1 0 0 0,0-2-1 0 0,0 1 1 0 0,-1-1 0 0 0,0 0-1 0 0,0 0 1 0 0,0 0 0 0 0,-1-1 0 0 0,1 0-1 0 0,-1 0 1 0 0,-1-1 0 0 0,1 1-1 0 0,-1-1 1 0 0,0 0 0 0 0,-1 0 0 0 0,0-1-1 0 0,2-6-56 0 0,11-15 82 0 0,126-179-56 0 0,-142 206-35 0 0,1 1 0 0 0,-1-1 0 0 0,0 1 0 0 0,1-1 0 0 0,0 1 0 0 0,-1 0 0 0 0,1-1 0 0 0,0 1 0 0 0,-1-1 0 0 0,1 1 0 0 0,0 0 0 0 0,0 0 0 0 0,0 0 0 0 0,0 0 0 0 0,0-1 0 0 0,1 1 0 0 0,-1 1 0 0 0,0-1 0 0 0,0 0 0 0 0,1 0 0 0 0,-1 0 0 0 0,0 1 0 0 0,1-1 0 0 0,-1 0 0 0 0,1 1 0 0 0,-1 0 0 0 0,1-1 0 0 0,-1 1 0 0 0,1 0 0 0 0,-1 0 0 0 0,1-1 0 0 0,-1 1 0 0 0,1 0 0 0 0,-1 1 0 0 0,1-1 0 0 0,0 0 0 0 0,-1 0 0 0 0,1 1 0 0 0,-1-1 0 0 0,0 1 0 0 0,1-1 0 0 0,-1 1 0 0 0,1 0 0 0 0,-1-1 1 0 0,0 1-1 0 0,1 0 0 0 0,-1 0 0 0 0,0 0 0 0 0,0 0 0 0 0,0 0 0 0 0,0 0 0 0 0,0 0 0 0 0,1 1 9 0 0,3 84 206 0 0,-7-79-197 0 0,1 1 0 0 0,0 0 0 0 0,1-1 0 0 0,0 1-1 0 0,0-1 1 0 0,1 1 0 0 0,-1 0 0 0 0,2-1 0 0 0,-1 1-1 0 0,1-1 1 0 0,0 0 0 0 0,1 1 0 0 0,0-1 0 0 0,0 0 0 0 0,0-1-1 0 0,1 1 1 0 0,0 0 0 0 0,0-1 0 0 0,1 0 0 0 0,0 0-1 0 0,0 0 1 0 0,0-1 0 0 0,6 5-9 0 0,-5-6 29 0 0,1-1-1 0 0,0 0 1 0 0,-1 0 0 0 0,1-1-1 0 0,0 0 1 0 0,0 0 0 0 0,1-1-1 0 0,-1 1 1 0 0,0-2 0 0 0,0 1-1 0 0,1-1 1 0 0,-1 0 0 0 0,0 0-1 0 0,1-1 1 0 0,-1 0 0 0 0,0 0-1 0 0,0-1 1 0 0,0 0 0 0 0,0 0-1 0 0,5-3-28 0 0,134-76 412 0 0,-103 54-370 0 0,116-61-33 0 0,-157 87-5 0 0,-1 1 0 0 0,1 0 0 0 0,0-1 0 0 0,-1 1 1 0 0,1 0-1 0 0,0 0 0 0 0,-1 0 0 0 0,1 0 0 0 0,-1 0 0 0 0,1 0 0 0 0,0 0 0 0 0,-1 1 0 0 0,1-1 0 0 0,-1 1 0 0 0,1-1 0 0 0,-1 1 0 0 0,1 0 0 0 0,-1-1 0 0 0,1 1 0 0 0,-1 0 1 0 0,1 0-1 0 0,-1 0 0 0 0,0 0 0 0 0,0 0 0 0 0,0 0 0 0 0,1 0 0 0 0,-1 1 0 0 0,0-1 0 0 0,0 0 0 0 0,-1 1 0 0 0,1-1 0 0 0,0 0 0 0 0,0 1 0 0 0,-1-1 0 0 0,1 1 0 0 0,-1 0 0 0 0,1-1 1 0 0,-1 1-1 0 0,1-1 0 0 0,-1 1 0 0 0,0 0 0 0 0,0-1 0 0 0,0 1 0 0 0,0-1 0 0 0,0 1 0 0 0,0 0 0 0 0,-1-1 0 0 0,1 1 0 0 0,0-1 0 0 0,-1 1 0 0 0,1 0 0 0 0,-1-1 0 0 0,0 1 1 0 0,1-1-1 0 0,-2 2-4 0 0,2 10 40 0 0,-1-9-50 0 0,1 0 0 0 0,0 0-1 0 0,0 1 1 0 0,0-1 0 0 0,0 0-1 0 0,1 0 1 0 0,-1 0 0 0 0,1 0 0 0 0,0 0-1 0 0,1 0 1 0 0,-1 0 0 0 0,1 0-1 0 0,-1-1 1 0 0,1 1 0 0 0,0 0-1 0 0,1-1 1 0 0,-1 0 0 0 0,0 1 0 0 0,1-1-1 0 0,0 0 1 0 0,3 2 10 0 0,36 6-2756 0 0,-20-13-1552 0 0,-9-3-1304 0 0,-4 1-3195 0 0</inkml:trace>
  <inkml:trace contextRef="#ctx0" brushRef="#br0" timeOffset="58932.879">13981 2250 3977 0 0,'0'0'1579'0'0,"0"0"-458"0"0,0 0-42 0 0,0 0 111 0 0,0 0-34 0 0,0 0-148 0 0,0 0-159 0 0,0 0-123 0 0,0 0-85 0 0,0 0-93 0 0,0 0-139 0 0,0 0-132 0 0,-27 14-78 0 0,-81 46-61 0 0,106-60-131 0 0,0 1 0 0 0,0 0 1 0 0,-1 0-1 0 0,1 0 1 0 0,0 0-1 0 0,0 1 1 0 0,0-1-1 0 0,1 0 0 0 0,-1 1 1 0 0,0 0-1 0 0,0-1 1 0 0,1 1-1 0 0,-1 0 1 0 0,1 0-1 0 0,-1 0 0 0 0,1 0 1 0 0,0 0-1 0 0,0 0 1 0 0,0 0-1 0 0,0 0 1 0 0,0 0-1 0 0,0 0 1 0 0,1 1-1 0 0,-1 1-7 0 0,0 4 34 0 0,-1-4-9 0 0,0 1 0 0 0,0 0 1 0 0,1 0-1 0 0,0-1 0 0 0,0 1 1 0 0,0 0-1 0 0,0 0 1 0 0,1 0-1 0 0,0 0 0 0 0,0 1 1 0 0,0-1-1 0 0,1 0 0 0 0,0 0 1 0 0,0-1-1 0 0,0 1 1 0 0,0 0-1 0 0,1 0 0 0 0,0 0 1 0 0,0-1-1 0 0,0 1 0 0 0,0-1 1 0 0,1 1-1 0 0,0-1 1 0 0,0 0-1 0 0,0 0 0 0 0,0 0 1 0 0,1-1-1 0 0,-1 1 0 0 0,1-1 1 0 0,0 0-1 0 0,0 0 0 0 0,0 0 1 0 0,1 0-1 0 0,-1-1 1 0 0,0 0-1 0 0,1 0 0 0 0,0 0 1 0 0,0 0-1 0 0,-1-1 0 0 0,2 1-25 0 0,7-2 240 0 0,0 0 1 0 0,0-1-1 0 0,0-1 0 0 0,-1 0 0 0 0,1 0 0 0 0,0-1 0 0 0,-1-1 0 0 0,0 0 0 0 0,0-1 0 0 0,0 0 0 0 0,-1 0 0 0 0,1-2 0 0 0,-1 1 0 0 0,-1-1 0 0 0,1-1 0 0 0,-1 0 0 0 0,6-6-240 0 0,17-18 313 0 0,-2-1 0 0 0,-1-1 0 0 0,-1-2 1 0 0,8-15-314 0 0,-18 27-18 0 0,-1-1 0 0 0,-2 0 0 0 0,0-2 0 0 0,-1 0 0 0 0,-2 0 0 0 0,-1-1 0 0 0,-1-1 0 0 0,-1 0 0 0 0,-2 0 0 0 0,-1-1 0 0 0,2-20 18 0 0,-6 35-129 0 0,-1 0 1 0 0,-1 0-1 0 0,0 0 0 0 0,-1 0 0 0 0,-1 0 0 0 0,0 0 1 0 0,-1-1-1 0 0,-1 2 0 0 0,0-1 0 0 0,-1 0 0 0 0,0 1 1 0 0,-2-1-1 0 0,1 1 0 0 0,-2 1 0 0 0,0-1 0 0 0,0 1 1 0 0,-1 0-1 0 0,-1 1 0 0 0,-3-4 129 0 0,5 12 11 0 0,1 0 0 0 0,0 1 0 0 0,-1-1 0 0 0,0 2 0 0 0,1-1 0 0 0,-1 1 0 0 0,-1 0 0 0 0,1 0 0 0 0,0 0 1 0 0,0 1-1 0 0,0 1 0 0 0,-1-1 0 0 0,1 1 0 0 0,0 0 0 0 0,-1 1 0 0 0,1 0 0 0 0,0 0 0 0 0,-1 0 0 0 0,1 1 0 0 0,0 0 0 0 0,0 0 0 0 0,0 1 0 0 0,1 0 0 0 0,-1 0 0 0 0,1 1 0 0 0,-1 0 0 0 0,1 0 0 0 0,0 0 0 0 0,1 1 1 0 0,-1 0-1 0 0,1 0 0 0 0,0 0 0 0 0,0 1 0 0 0,1 0 0 0 0,-2 1-11 0 0,-5 7 38 0 0,1 0 1 0 0,1 0-1 0 0,0 1 0 0 0,1 0 1 0 0,1 1-1 0 0,0 0 0 0 0,1 0 1 0 0,1 0-1 0 0,0 1 1 0 0,1 0-1 0 0,1 0 0 0 0,1 0 1 0 0,0 0-1 0 0,1 0 0 0 0,1 0 1 0 0,0 1-1 0 0,2-1 0 0 0,0 0 1 0 0,1 0-1 0 0,0 0 1 0 0,2 0-1 0 0,0-1 0 0 0,0 0 1 0 0,2 0-1 0 0,0 0 0 0 0,1-1 1 0 0,0 0-1 0 0,2 0 1 0 0,-1-1-1 0 0,2 0 0 0 0,2 2-38 0 0,7 8-56 0 0,1 0-1 0 0,1-1 0 0 0,1-1 0 0 0,1-2 1 0 0,0 0-1 0 0,2-1 0 0 0,0-2 0 0 0,2-1 0 0 0,-1 0 1 0 0,2-3-1 0 0,0 0 0 0 0,0-2 0 0 0,2-1 1 0 0,-1-1-1 0 0,1-1 0 0 0,6-1 57 0 0,9-3-2550 0 0,-15-4-3665 0 0,-25 0 4169 0 0,8 0-6623 0 0</inkml:trace>
  <inkml:trace contextRef="#ctx0" brushRef="#br0" timeOffset="60536.02">15753 1632 3153 0 0,'0'0'1287'0'0,"0"0"-132"0"0,0 0-22 0 0,0 0 37 0 0,0 0 33 0 0,0 0-40 0 0,0 0-142 0 0,0 0-175 0 0,0 0-186 0 0,0 0-165 0 0,0 0-123 0 0,0 0-62 0 0,0 0-19 0 0,-3 9 5 0 0,-56 192 1479 0 0,-36 255-1076 0 0,83-346-723 0 0,14-107 52 0 0,-1-1 0 0 0,1 0 0 0 0,0 0 0 0 0,-1 0 0 0 0,1-1 0 0 0,0 1 0 0 0,1 0 0 0 0,-1-1 0 0 0,0 1 0 0 0,0-1 1 0 0,1 0-1 0 0,-1 0 0 0 0,0 1 0 0 0,1-2 0 0 0,-1 1 0 0 0,1 0 0 0 0,0 0 0 0 0,-1-1 0 0 0,1 0 0 0 0,-1 1 0 0 0,1-1 0 0 0,0 0 0 0 0,-1 0 0 0 0,1 0 0 0 0,0-1 0 0 0,-1 1 0 0 0,1-1 0 0 0,-1 1 0 0 0,1-1 1 0 0,1-1-29 0 0,11 1 169 0 0,6 0-67 0 0,0-2-1 0 0,0 0 1 0 0,0-2 0 0 0,-1 0 0 0 0,1-1-1 0 0,10-6-101 0 0,-3 3 93 0 0,-5-25-2985 0 0,-27-7-11352 0 0,-1 39 12661 0 0</inkml:trace>
  <inkml:trace contextRef="#ctx0" brushRef="#br0" timeOffset="60782.814">15299 1989 6169 0 0,'0'0'965'0'0,"0"0"19"0"0,0 0 299 0 0,0 0 226 0 0,0 0 42 0 0,0 0-78 0 0,0 0-165 0 0,34 3-196 0 0,110 12-198 0 0,36-16 786 0 0,-150-2-1583 0 0,234-34-310 0 0,-177 24-2957 0 0,-2 1-4229 0 0,-61 8-984 0 0</inkml:trace>
  <inkml:trace contextRef="#ctx0" brushRef="#br0" timeOffset="61101.791">16451 1996 2280 0 0,'0'0'1250'0'0,"0"0"-46"0"0,0 0 54 0 0,0 0 89 0 0,0 0 85 0 0,0 0 9 0 0,0 0-91 0 0,-32 18-172 0 0,-99 60-198 0 0,84-33 45 0 0,44-35-783 0 0,-12 96 792 0 0,16-102-1008 0 0,-1-1 0 0 0,1 1 0 0 0,0-1 0 0 0,0 1 0 0 0,0-1 0 0 0,0 1 0 0 0,0-1 0 0 0,1 0 0 0 0,0 0 0 0 0,0 0 0 0 0,0 0 0 0 0,0 0 0 0 0,0 0 0 0 0,0 0 0 0 0,1-1 0 0 0,-1 1 0 0 0,1-1 0 0 0,0 1 0 0 0,0-1 0 0 0,0 0 0 0 0,0 0 0 0 0,0-1 0 0 0,0 1 0 0 0,0-1 0 0 0,1 1 0 0 0,-1-1 0 0 0,1 0 0 0 0,2 0-26 0 0,101 5 1215 0 0,-92-10-1030 0 0,0-1-1 0 0,-1-1 1 0 0,0 0 0 0 0,0-1 0 0 0,-1-1 0 0 0,0 0-1 0 0,0 0 1 0 0,0-1 0 0 0,0-2-185 0 0,-7 7 55 0 0,0-1-1 0 0,1 0 1 0 0,-2 0 0 0 0,1 0-1 0 0,-1-1 1 0 0,1 0 0 0 0,-1 0-1 0 0,-1 0 1 0 0,0-1 0 0 0,1 0-1 0 0,-2 1 1 0 0,1-1 0 0 0,-1-1-1 0 0,0 1 1 0 0,-1 0 0 0 0,0-1-1 0 0,0 1 1 0 0,0-1 0 0 0,-1 0-1 0 0,0 0 1 0 0,-1 1 0 0 0,0-1-1 0 0,0 0 1 0 0,0 0 0 0 0,-1 0-1 0 0,-1 0-54 0 0,1 4-108 0 0,-2 1 0 0 0,1-1-1 0 0,0 1 1 0 0,-1 0 0 0 0,1 0-1 0 0,-1 0 1 0 0,0 0 0 0 0,0 0-1 0 0,0 0 1 0 0,0 1 0 0 0,-1 0-1 0 0,1 0 1 0 0,-1 0 0 0 0,1 0-1 0 0,-1 0 1 0 0,0 0 0 0 0,0 1-1 0 0,1 0 1 0 0,-1 0 0 0 0,0 0-1 0 0,0 0 1 0 0,0 1 0 0 0,0 0-1 0 0,-1-1 1 0 0,0 2 108 0 0,-62 13-6132 0 0,32 10-1774 0 0,25-16 3604 0 0</inkml:trace>
  <inkml:trace contextRef="#ctx0" brushRef="#br0" timeOffset="61370.289">16764 2464 0 0 0,'0'0'1435'0'0,"0"0"-88"0"0,0 0 156 0 0,0 0 317 0 0,0 0 138 0 0,0 0 20 0 0,0 0-110 0 0,0 0-234 0 0,0 0-231 0 0,0 0-238 0 0,0 0-218 0 0,0 0-187 0 0,-9-23-114 0 0,-29-72-82 0 0,37 92-528 0 0,0 1-1 0 0,0-1 1 0 0,0 0 0 0 0,0 1 0 0 0,1-1-1 0 0,-1 0 1 0 0,1 0 0 0 0,-1 0-1 0 0,1 0 1 0 0,0 1 0 0 0,0-1-1 0 0,0 0 1 0 0,1 0 0 0 0,-1 0-1 0 0,1 0 1 0 0,-1 1 0 0 0,1-1-1 0 0,0 0 1 0 0,0 1 0 0 0,0-1-1 0 0,1 0-35 0 0,2-6 145 0 0,4-10-98 0 0,1 0 1 0 0,0 1 0 0 0,1 0-1 0 0,1 1 1 0 0,1 0 0 0 0,1 1-1 0 0,0 0 1 0 0,1 1 0 0 0,0 0-1 0 0,1 1 1 0 0,1 1 0 0 0,11-7-48 0 0,15 0-1216 0 0,-13 18-4711 0 0,-20 12-2728 0 0,-8-6 3959 0 0</inkml:trace>
  <inkml:trace contextRef="#ctx0" brushRef="#br0" timeOffset="62257.843">17338 2022 1208 0 0,'0'0'1250'0'0,"0"0"-142"0"0,0 0-116 0 0,0 0-65 0 0,0 0-27 0 0,0 0 1 0 0,0 0 21 0 0,-31 5 20 0 0,-101 16-59 0 0,54 9 576 0 0,60-17-1079 0 0,11-9-347 0 0,1 0 1 0 0,0 0-1 0 0,-1 0 1 0 0,2 1-1 0 0,-1 0 1 0 0,0 0-1 0 0,1 0 0 0 0,0 1 1 0 0,1 0-1 0 0,-1 0 1 0 0,1 0-1 0 0,0 0 1 0 0,0 1-1 0 0,1 0 1 0 0,0 0-1 0 0,0 0 0 0 0,1 0 1 0 0,-1 0-1 0 0,2 0 1 0 0,-1 0-1 0 0,1 1 1 0 0,0-1-1 0 0,1 1 1 0 0,-1-1-1 0 0,2 8-33 0 0,2-12 52 0 0,0 0 0 0 0,0-1-1 0 0,0 0 1 0 0,0 1 0 0 0,1-1 0 0 0,-1 0 0 0 0,1 0-1 0 0,-1-1 1 0 0,1 1 0 0 0,0-1 0 0 0,0 0 0 0 0,0 0-1 0 0,-1 0 1 0 0,1 0 0 0 0,0-1 0 0 0,0 1 0 0 0,0-1-1 0 0,0 0 1 0 0,0-1 0 0 0,0 1 0 0 0,0 0 0 0 0,0-1-1 0 0,0 0 1 0 0,0 0 0 0 0,3-1-52 0 0,16-6 244 0 0,0 0 1 0 0,0-1-1 0 0,-1-1 0 0 0,0-1 0 0 0,-1-1 1 0 0,0 0-1 0 0,10-10-244 0 0,-14 11 69 0 0,196-154 754 0 0,-195 153-469 0 0,-24 24 209 0 0,-20 25-534 0 0,1 0-1 0 0,1 2 0 0 0,3 1 1 0 0,1 0-1 0 0,-12 38-28 0 0,5 1-121 0 0,4 1 1 0 0,4 1-1 0 0,-5 49 121 0 0,7-36-364 0 0,-1 134-86 0 0,35-239 1128 0 0,37-132 545 0 0,-39 18-724 0 0,-16 121-510 0 0,0 0 0 0 0,0 0 0 0 0,0 0 1 0 0,-1 0-1 0 0,1 0 0 0 0,-1 1 0 0 0,0-1 0 0 0,0 0 0 0 0,0 1 0 0 0,-1 0 1 0 0,1-1-1 0 0,-1 1 0 0 0,0 0 0 0 0,0 0 0 0 0,0 1 0 0 0,0-1 0 0 0,-1 0 1 0 0,1 1-1 0 0,0 0 0 0 0,-1 0 0 0 0,0 0 0 0 0,0 0 0 0 0,1 1 0 0 0,-1-1 1 0 0,-3 1 10 0 0,-105-17-525 0 0,96 16 516 0 0,-65 9 125 0 0,121-3 38 0 0,-6-8 27 0 0,-1-1 0 0 0,0-2 0 0 0,0-1 0 0 0,0-1 0 0 0,-1-2 0 0 0,-1-2 0 0 0,25-12-181 0 0,-51 22 7 0 0,177-89-1330 0 0,-158 75-1254 0 0,-7 5-7069 0 0,-11 8 3565 0 0</inkml:trace>
  <inkml:trace contextRef="#ctx0" brushRef="#br0" timeOffset="62634.846">17699 2088 6337 0 0,'0'0'1555'0'0,"0"0"-282"0"0,0 0-230 0 0,0 0-142 0 0,0 0-157 0 0,0 0-132 0 0,0 0-105 0 0,0 0-91 0 0,0 0-80 0 0,0 0-53 0 0,0 0-67 0 0,0 0-63 0 0,0 0-29 0 0,-2 28-22 0 0,-6 88 27 0 0,17-67 166 0 0,-4-43-208 0 0,-2-2 35 0 0,0-1 1 0 0,0 1 0 0 0,1-1-1 0 0,0 0 1 0 0,-1 0-1 0 0,1 0 1 0 0,0 0 0 0 0,0-1-1 0 0,1 1 1 0 0,-1-1 0 0 0,0 0-1 0 0,1-1 1 0 0,-1 1 0 0 0,1-1-1 0 0,0 0 1 0 0,-1 0 0 0 0,1 0-1 0 0,0 0 1 0 0,0-1-1 0 0,0 0 1 0 0,-1 0 0 0 0,1 0-1 0 0,0-1 1 0 0,0 0 0 0 0,-1 1-1 0 0,1-2 1 0 0,0 1 0 0 0,-1-1-1 0 0,1 1 1 0 0,-1-1 0 0 0,1 0-1 0 0,-1-1 1 0 0,0 1-123 0 0,13-7 231 0 0,-1 0 0 0 0,-1-2 1 0 0,0 1-1 0 0,0-2 0 0 0,-1 0 0 0 0,0-1 1 0 0,-1 0-1 0 0,0-2-231 0 0,-5 7-164 0 0,0-1-1 0 0,-1 0 1 0 0,0 0 0 0 0,-1 0-1 0 0,0-1 1 0 0,0 0 0 0 0,-1 0-1 0 0,-1-1 1 0 0,0 0 0 0 0,0 1 0 0 0,-1-1-1 0 0,0 0 1 0 0,-1-1 0 0 0,0 1-1 0 0,-1-3 165 0 0,-7 3-3439 0 0,1 9-1074 0 0,3 1 2399 0 0,-1 0-6365 0 0</inkml:trace>
  <inkml:trace contextRef="#ctx0" brushRef="#br0" timeOffset="62984.64">18119 2235 0 0 0,'0'0'3375'0'0,"0"0"-578"0"0,0 0-152 0 0,0 0-149 0 0,0 0-414 0 0,0 0-420 0 0,0 0-339 0 0,33-13-337 0 0,102-41-208 0 0,-51 11 297 0 0,-76 38-952 0 0,1 1-26 0 0,-1 0 0 0 0,0-1 0 0 0,0 0 0 0 0,0 0 0 0 0,0-1 0 0 0,-1 0 0 0 0,0 0-1 0 0,0 0 1 0 0,-1-1 0 0 0,0 0 0 0 0,0-1 0 0 0,0 1 0 0 0,-1-1 0 0 0,0 0 0 0 0,-1 0 0 0 0,0-1 0 0 0,0 1 0 0 0,0-1 0 0 0,-1 0 0 0 0,1-6-97 0 0,-5 14-9 0 0,1-1 0 0 0,-1 1 0 0 0,1 0 0 0 0,-1-1 0 0 0,0 1 0 0 0,1 0 0 0 0,-1 0 0 0 0,0-1 0 0 0,0 1 0 0 0,0 0 0 0 0,0 0 0 0 0,0 0 0 0 0,0 0 0 0 0,0 0 0 0 0,0 0 0 0 0,0 0 0 0 0,-1 0 0 0 0,1 1 0 0 0,0-1 0 0 0,0 0 0 0 0,-1 1 0 0 0,1-1 0 0 0,0 1 0 0 0,-1 0 0 0 0,1-1 0 0 0,-1 1 0 0 0,1 0 0 0 0,-1 0 0 0 0,1 0 0 0 0,-1 0 0 0 0,1 0 0 0 0,-1 0 0 0 0,1 0 0 0 0,0 0 0 0 0,-1 0 0 0 0,0 1 9 0 0,-59 9-695 0 0,48-5 637 0 0,0 0 0 0 0,1 0 0 0 0,-1 1 0 0 0,1 1 0 0 0,1 0 0 0 0,-1 0 0 0 0,1 1 0 0 0,1 1 1 0 0,-1 0-1 0 0,1 1 0 0 0,1-1 0 0 0,0 2 0 0 0,0-1 0 0 0,1 1 0 0 0,1 1 0 0 0,0 0 0 0 0,0 0 0 0 0,1 0 1 0 0,1 0-1 0 0,0 1 0 0 0,0 0 0 0 0,1 0 0 0 0,1 0 0 0 0,-1 13 58 0 0,4-25 0 0 0,-1 3 4 0 0,0 0-1 0 0,1 0 0 0 0,0 0 1 0 0,0 0-1 0 0,0 0 0 0 0,0 0 1 0 0,1 0-1 0 0,0 1 1 0 0,-1-2-1 0 0,2 1 0 0 0,-1 0 1 0 0,0 0-1 0 0,1 0 1 0 0,-1 0-1 0 0,1-1 0 0 0,0 1 1 0 0,1-1-1 0 0,-1 0 1 0 0,0 1-1 0 0,2 0-3 0 0,7 5 17 0 0,1-1 1 0 0,0 0-1 0 0,0-1 1 0 0,1 0-1 0 0,0-1 1 0 0,0 0-1 0 0,1-1 0 0 0,0-1 1 0 0,-1 0-1 0 0,1-1 1 0 0,1 0-1 0 0,-1-1 0 0 0,0-1 1 0 0,0 0-1 0 0,1-1 1 0 0,-1-1-1 0 0,1 0 0 0 0,13-3-17 0 0,37-11-3106 0 0,-47 10-792 0 0,0 0-6559 0 0</inkml:trace>
  <inkml:trace contextRef="#ctx0" brushRef="#br0" timeOffset="66266.841">19763 2154 0 0 0,'0'0'1304'0'0,"0"0"-261"0"0,0 0-73 0 0,0 0 49 0 0,0 0 47 0 0,0 0 32 0 0,0 0-67 0 0,0 0-122 0 0,0 0-118 0 0,0 0-145 0 0,0 0-137 0 0,-23-9-130 0 0,-74-28-90 0 0,31 29 118 0 0,54 11-337 0 0,0 0-1 0 0,0 1 1 0 0,1 0-1 0 0,-1 1 1 0 0,1 1-1 0 0,0-1 1 0 0,0 2-1 0 0,1 0 1 0 0,-10 8-70 0 0,10-8 5 0 0,1 0 0 0 0,0 1 0 0 0,1 1 0 0 0,0 0 0 0 0,0 0 1 0 0,0 0-1 0 0,2 1 0 0 0,-1 0 0 0 0,1 0 0 0 0,0 1 0 0 0,1 0 0 0 0,1 0 1 0 0,-1 0-1 0 0,2 0 0 0 0,0 1 0 0 0,0-1 0 0 0,1 1 0 0 0,0 0 0 0 0,1 0 1 0 0,0 0-1 0 0,1 0 0 0 0,1 8-5 0 0,0-17 37 0 0,0 1-1 0 0,0-1 1 0 0,0 0-1 0 0,0 1 1 0 0,0-1-1 0 0,1 0 1 0 0,-1 0 0 0 0,1 0-1 0 0,0 0 1 0 0,0 0-1 0 0,0 0 1 0 0,0-1 0 0 0,0 1-1 0 0,1-1 1 0 0,0 1-1 0 0,-1-1 1 0 0,1 0-1 0 0,0 0 1 0 0,0 0 0 0 0,0 0-1 0 0,0-1 1 0 0,0 1-1 0 0,0-1 1 0 0,1 0 0 0 0,-1 0-1 0 0,0 0 1 0 0,1 0-1 0 0,-1 0 1 0 0,1-1-1 0 0,1 1-36 0 0,109-11 2105 0 0,-74-5-1716 0 0,0-2-1 0 0,-1-2 1 0 0,-1-2 0 0 0,-1-1-1 0 0,-1-1 1 0 0,-1-2 0 0 0,2-5-389 0 0,-25 22 121 0 0,-1 0 1 0 0,-1-1 0 0 0,0-1 0 0 0,0 0-1 0 0,0 0 1 0 0,-1-1 0 0 0,-1 0 0 0 0,0 0-1 0 0,0-1 1 0 0,-1 0 0 0 0,-1-1 0 0 0,0 1 0 0 0,2-9-122 0 0,-8-2 959 0 0,-12 28-692 0 0,-15 30-577 0 0,25-31 254 0 0,0 1 0 0 0,0 0 0 0 0,0-1 1 0 0,0 1-1 0 0,1 0 0 0 0,0 0 0 0 0,0 0 0 0 0,0 0 1 0 0,0 0-1 0 0,1 0 0 0 0,0 0 0 0 0,0 0 0 0 0,0 0 1 0 0,1 0-1 0 0,0 0 0 0 0,0 0 0 0 0,0 0 0 0 0,0 0 0 0 0,1 0 1 0 0,0 0-1 0 0,0-1 0 0 0,0 1 0 0 0,1-1 0 0 0,-1 0 1 0 0,1 1-1 0 0,0-1 0 0 0,0 0 0 0 0,1-1 0 0 0,-1 1 1 0 0,1 0-1 0 0,0-1 0 0 0,0 0 56 0 0,49 40-4613 0 0,-15-18-7503 0 0,-33-21 10009 0 0</inkml:trace>
  <inkml:trace contextRef="#ctx0" brushRef="#br0" timeOffset="66706.169">20111 2394 760 0 0,'0'0'1559'0'0,"0"0"-459"0"0,0 0-3 0 0,0 0 67 0 0,0 0-15 0 0,0 0-116 0 0,-3 32-198 0 0,-9 101-194 0 0,-8-4 635 0 0,18-114-987 0 0,0-1 0 0 0,-1 1 1 0 0,-1 0-1 0 0,0-1 0 0 0,0 0 0 0 0,-2 0 0 0 0,0 0 0 0 0,0 0 0 0 0,-2 0-289 0 0,8-13 63 0 0,0 0-1 0 0,0-1 1 0 0,0 1-1 0 0,-1 0 1 0 0,1 0-1 0 0,0-1 1 0 0,0 1-1 0 0,0 0 1 0 0,-1-1-1 0 0,1 1 1 0 0,0 0 0 0 0,-1-1-1 0 0,1 1 1 0 0,0 0-1 0 0,-1-1 1 0 0,1 1-1 0 0,-1-1 1 0 0,1 1-1 0 0,-1-1 1 0 0,1 1-1 0 0,-1-1 1 0 0,0 1-1 0 0,1-1 1 0 0,-1 1-1 0 0,0-1 1 0 0,1 0-1 0 0,-1 0 1 0 0,0 1 0 0 0,1-1-1 0 0,-1 0 1 0 0,0 0-1 0 0,1 0 1 0 0,-1 1-1 0 0,0-1 1 0 0,0 0-1 0 0,1 0 1 0 0,-1 0-1 0 0,0 0 1 0 0,0-1-1 0 0,1 1 1 0 0,-1 0-1 0 0,0 0 1 0 0,0 0-1 0 0,1 0 1 0 0,-1-1 0 0 0,0 1-1 0 0,1 0 1 0 0,-1-1-1 0 0,0 1 1 0 0,1-1-1 0 0,-1 1 1 0 0,1 0-1 0 0,-1-1 1 0 0,1 1-1 0 0,-1-1 1 0 0,1 0-1 0 0,-1 1 1 0 0,1-1-1 0 0,-1 1 1 0 0,1-1-1 0 0,0 0 1 0 0,-1 1-63 0 0,0-20 123 0 0,0 0-1 0 0,1 0 1 0 0,1 0-1 0 0,1 0 1 0 0,1 0 0 0 0,1 0-1 0 0,1 1 1 0 0,0-1-1 0 0,1 1 1 0 0,1 1 0 0 0,1-1-1 0 0,1 1 1 0 0,4-6-123 0 0,2-9 117 0 0,15-35-28 0 0,4 1 1 0 0,2 2-1 0 0,3 2 0 0 0,3 1 1 0 0,38-41-90 0 0,-72 91 76 0 0,2 1 0 0 0,-1 0 0 0 0,1 0 0 0 0,1 1 0 0 0,0 1 0 0 0,0 0 0 0 0,1 0 0 0 0,0 1 0 0 0,0 0 0 0 0,1 1 0 0 0,0 1 0 0 0,5-1-76 0 0,-17 6 7 0 0,0 1 1 0 0,0 0-1 0 0,1-1 1 0 0,-1 1-1 0 0,0 0 1 0 0,0 0-1 0 0,1 0 1 0 0,-1 0-1 0 0,0 0 0 0 0,1 1 1 0 0,-1-1-1 0 0,0 0 1 0 0,0 1-1 0 0,1-1 1 0 0,-1 1-1 0 0,0-1 1 0 0,0 1-1 0 0,0-1 1 0 0,0 1-1 0 0,0 0 0 0 0,0-1 1 0 0,0 1-1 0 0,0 0 1 0 0,0 0-1 0 0,0 0 1 0 0,0 0-1 0 0,0 0 1 0 0,0 0-1 0 0,-1 0 0 0 0,1 0 1 0 0,0 0-1 0 0,-1 0 1 0 0,1 1-1 0 0,-1-1 1 0 0,1 0-1 0 0,-1 0 1 0 0,0 1-1 0 0,0-1 0 0 0,1 0 1 0 0,-1 1-8 0 0,4 59 292 0 0,-4-49-242 0 0,-3 10-27 0 0,0-1 0 0 0,-1 1-1 0 0,-2-1 1 0 0,0 0 0 0 0,-1 0 0 0 0,-1-1-1 0 0,-1 0 1 0 0,0-1 0 0 0,-2 1 0 0 0,0-2-1 0 0,-2 0 1 0 0,0 0 0 0 0,0-1 0 0 0,-2-1 0 0 0,-8 8-23 0 0,19-19-102 0 0,1-1 0 0 0,0 1 1 0 0,-1-1-1 0 0,0 0 1 0 0,0-1-1 0 0,0 1 1 0 0,0-1-1 0 0,-1 1 0 0 0,0-1 1 0 0,1-1-1 0 0,-1 1 1 0 0,0-1-1 0 0,0 0 1 0 0,0 0-1 0 0,-1 0 0 0 0,1-1 1 0 0,0 1-1 0 0,-1-1 1 0 0,1 0-1 0 0,-1-1 1 0 0,1 0-1 0 0,-1 0 0 0 0,1 0 1 0 0,-1 0-1 0 0,-2-1 102 0 0,5-4-706 0 0,-1 0-1 0 0,1 0 0 0 0,0 0 0 0 0,1 0 1 0 0,-1 0-1 0 0,1-1 0 0 0,0 1 0 0 0,1-1 1 0 0,-1 0-1 0 0,1 1 0 0 0,0-1 0 0 0,0 0 1 0 0,1 0-1 0 0,0 0 0 0 0,0 1 0 0 0,0-1 1 0 0,1 0-1 0 0,-1 0 0 0 0,2 0 0 0 0,-1 1 707 0 0,2-11-2724 0 0,1 5 978 0 0</inkml:trace>
  <inkml:trace contextRef="#ctx0" brushRef="#br0" timeOffset="67171.932">20599 2305 0 0 0,'0'0'1054'0'0,"0"0"339"0"0,0 0 55 0 0,0 0-141 0 0,0 0-218 0 0,0 0-226 0 0,0 33-193 0 0,0 105-152 0 0,-14 20 966 0 0,11-145-1331 0 0,3-9 34 0 0,-1-1 0 0 0,1 1 0 0 0,-1-1 0 0 0,0 0 0 0 0,0 1 0 0 0,0-1 0 0 0,0 0 0 0 0,-1 1 0 0 0,1-1-1 0 0,-1 0 1 0 0,0 0 0 0 0,0 0 0 0 0,0-1 0 0 0,0 1 0 0 0,-1 0 0 0 0,1-1 0 0 0,-1 1 0 0 0,1-1 0 0 0,-1 0-1 0 0,0 0 1 0 0,0 0 0 0 0,0 0 0 0 0,0 0 0 0 0,0-1 0 0 0,0 1 0 0 0,-1-1 0 0 0,1 0 0 0 0,-2 0-187 0 0,3-2 92 0 0,0-1 0 0 0,0 0 0 0 0,0 0 0 0 0,0 0 0 0 0,0 0 0 0 0,1 0 0 0 0,-1 0 0 0 0,1-1 0 0 0,-1 1 0 0 0,1-1 0 0 0,0 1 0 0 0,0-1 0 0 0,0 1 0 0 0,0-1 0 0 0,1 1 0 0 0,-1-1 0 0 0,1 0 0 0 0,-1 1 0 0 0,1-1 0 0 0,0 0 0 0 0,0 1 0 0 0,0-1 0 0 0,1-2-92 0 0,2-28 120 0 0,1 0 0 0 0,1 1 0 0 0,2 0 0 0 0,1 0 0 0 0,2 0-1 0 0,1 1 1 0 0,1 1 0 0 0,2 0 0 0 0,1 1 0 0 0,1 0 0 0 0,19-25-120 0 0,-20 27-6 0 0,2-1 0 0 0,1 2-1 0 0,0 0 1 0 0,2 1 0 0 0,1 2 0 0 0,1 0 0 0 0,1 1 0 0 0,1 1-1 0 0,1 1 1 0 0,0 1 0 0 0,9-3 6 0 0,-32 20 4 0 0,0 1-1 0 0,0-1 1 0 0,0 1-1 0 0,0 0 1 0 0,0 0 0 0 0,1 0-1 0 0,-1 0 1 0 0,0 1 0 0 0,0-1-1 0 0,1 0 1 0 0,-1 1-1 0 0,1 0 1 0 0,-1 0 0 0 0,0-1-1 0 0,1 1 1 0 0,-1 1 0 0 0,1-1-1 0 0,-1 0 1 0 0,0 1-1 0 0,1-1 1 0 0,-1 1 0 0 0,0-1-1 0 0,0 1 1 0 0,1 0 0 0 0,-1 0-1 0 0,0 0 1 0 0,0 0-1 0 0,0 1 1 0 0,0-1 0 0 0,0 1-1 0 0,0-1 1 0 0,0 1 0 0 0,-1-1-1 0 0,1 1 1 0 0,-1 0-1 0 0,1 0 1 0 0,-1 0 0 0 0,1 0-1 0 0,-1 0 1 0 0,0 0 0 0 0,0 0-1 0 0,0 1 1 0 0,0-1-1 0 0,-1 0 1 0 0,1 0 0 0 0,-1 1-4 0 0,3 17 47 0 0,-2 0 0 0 0,-1 0 0 0 0,-1 1 0 0 0,0-1 0 0 0,-1 0 0 0 0,-2 0 0 0 0,0-1 0 0 0,-1 1 0 0 0,0-1 0 0 0,-2 0 0 0 0,-1 0 0 0 0,0-1 0 0 0,-1 0 0 0 0,-1 0 0 0 0,0-1 0 0 0,-2 0 0 0 0,-11 13-47 0 0,20-26-68 0 0,0 0 0 0 0,0-1 1 0 0,-1 1-1 0 0,1-1 0 0 0,-1 0 1 0 0,1 0-1 0 0,-1 0 1 0 0,0-1-1 0 0,0 1 0 0 0,0-1 1 0 0,-1 0-1 0 0,1 0 0 0 0,0-1 1 0 0,-1 1-1 0 0,1-1 1 0 0,-1 0-1 0 0,0 0 0 0 0,1 0 1 0 0,-1-1-1 0 0,0 1 1 0 0,1-1-1 0 0,-1-1 0 0 0,0 1 1 0 0,1 0-1 0 0,-1-1 0 0 0,0 0 1 0 0,0-1 67 0 0,2-2-645 0 0,1 0-1 0 0,-1 0 1 0 0,1 0 0 0 0,0-1 0 0 0,0 1-1 0 0,0-1 1 0 0,1 0 0 0 0,0 1 0 0 0,-1-1-1 0 0,2 0 1 0 0,-1 0 0 0 0,1 0 0 0 0,-1 0-1 0 0,1 0 1 0 0,1 0 0 0 0,-1 1 0 0 0,1-1-1 0 0,-1 0 1 0 0,2 0 0 0 0,-1 0 0 0 0,0 1-1 0 0,1-1 1 0 0,0 0 0 0 0,0 1 645 0 0,4-8-2234 0 0</inkml:trace>
  <inkml:trace contextRef="#ctx0" brushRef="#br0" timeOffset="67517.836">21232 1679 6337 0 0,'0'0'1071'0'0,"0"0"-243"0"0,0 0-69 0 0,0 0 197 0 0,0 0 255 0 0,0 0 195 0 0,0 0 98 0 0,0 0-85 0 0,0 0-181 0 0,0 0-207 0 0,0 0-203 0 0,0 0-157 0 0,0 0-135 0 0,8 20-75 0 0,44 122 581 0 0,-45 42-86 0 0,-12-136-926 0 0,-3 0-1 0 0,-2-1 1 0 0,-3 0-1 0 0,-1-1 1 0 0,-16 35-30 0 0,-1 7-585 0 0,34-86-8239 0 0,11-21 3274 0 0,-12 16 2959 0 0,3-2-2261 0 0</inkml:trace>
  <inkml:trace contextRef="#ctx0" brushRef="#br0" timeOffset="67704.351">21506 2014 4569 0 0,'0'0'1154'0'0,"0"0"169"0"0,0 0 350 0 0,0 0 262 0 0,0 0-76 0 0,0 0-278 0 0,0 0-364 0 0,0 0-373 0 0,-8 32-254 0 0,-26 100-173 0 0,14-7-1297 0 0,20-112-357 0 0,0-13-2706 0 0,1 0 341 0 0,-1 0-3898 0 0</inkml:trace>
  <inkml:trace contextRef="#ctx0" brushRef="#br0" timeOffset="67868.165">21480 1724 13995 0 0,'0'0'512'0'0,"0"0"-400"0"0,0 0-264 0 0,0 0-152 0 0,0 0 8 0 0,0 0-8 0 0,0 0-8 0 0,0 0-112 0 0,0 0-368 0 0,0 0-713 0 0,0 0-1407 0 0,0 0-4498 0 0</inkml:trace>
  <inkml:trace contextRef="#ctx0" brushRef="#br0" timeOffset="71952.014">21701 2228 0 0 0,'0'0'735'0'0,"0"0"222"0"0,0 0 66 0 0,0 0-16 0 0,0 0-9 0 0,0 0-37 0 0,0 0-9 0 0,0 0 3 0 0,7-1 12 0 0,39-1 2415 0 0,57-10 2553 0 0,-40-21-5212 0 0,-57 28-681 0 0,1 1-28 0 0,-1-1-1 0 0,1 0 0 0 0,-1 0 1 0 0,-1 0-1 0 0,1-1 0 0 0,-1 0 1 0 0,0 0-1 0 0,0 0 0 0 0,0-1 1 0 0,-1 1-1 0 0,0-1 0 0 0,0-1 1 0 0,-1 1-1 0 0,0 0 0 0 0,-1-1 1 0 0,1 1-1 0 0,-1-1 0 0 0,1-6-13 0 0,-5 11-99 0 0,0 0-1 0 0,0 0 1 0 0,-1 0-1 0 0,1 0 1 0 0,-1 1-1 0 0,1-1 1 0 0,-1 1-1 0 0,0 0 0 0 0,0 0 1 0 0,0 0-1 0 0,0 0 1 0 0,0 0-1 0 0,0 0 1 0 0,0 1-1 0 0,-1 0 1 0 0,1 0-1 0 0,-1 0 1 0 0,1 0-1 0 0,-1 0 0 0 0,1 1 1 0 0,-1-1-1 0 0,1 1 1 0 0,-1 0-1 0 0,0 0 1 0 0,1 0-1 0 0,-1 1 1 0 0,1-1-1 0 0,-1 1 0 0 0,1 0 1 0 0,-1 0-1 0 0,0 1 100 0 0,-17 4-126 0 0,1 1 0 0 0,-1 1 0 0 0,2 1 0 0 0,-1 1 0 0 0,1 1 0 0 0,0 1 0 0 0,1 0 0 0 0,1 1 0 0 0,0 1 0 0 0,-6 7 126 0 0,18-17 39 0 0,-1 0-1 0 0,1 1 1 0 0,1 0 0 0 0,-1 0-1 0 0,1 0 1 0 0,-1 0-1 0 0,1 1 1 0 0,1-1 0 0 0,-1 1-1 0 0,1 0 1 0 0,0 0-1 0 0,0 1 1 0 0,1-1 0 0 0,0 1-1 0 0,0-1 1 0 0,1 1-1 0 0,-1-1 1 0 0,1 1 0 0 0,1 0-1 0 0,-1 0 1 0 0,1 0-1 0 0,1-1 1 0 0,-1 1 0 0 0,1 0-1 0 0,0 0 1 0 0,1-1-1 0 0,-1 1 1 0 0,1-1 0 0 0,0 1-1 0 0,1-1 1 0 0,0 0 0 0 0,0 0-1 0 0,0 0 1 0 0,1 0-1 0 0,0 0 1 0 0,0-1 0 0 0,0 0-1 0 0,1 0 1 0 0,1 1-39 0 0,6 1 45 0 0,1 0 0 0 0,-1-1 0 0 0,2 0 0 0 0,-1-1 0 0 0,1-1 0 0 0,-1 0 0 0 0,1-1 0 0 0,0 0 0 0 0,1-2 0 0 0,-1 1 1 0 0,0-2-1 0 0,0 1 0 0 0,1-2 0 0 0,-1 0 0 0 0,0-1 0 0 0,0 0 0 0 0,0-1 0 0 0,2-2-45 0 0,72-22-2767 0 0,-8-10-4266 0 0,-63 26-15 0 0</inkml:trace>
  <inkml:trace contextRef="#ctx0" brushRef="#br0" timeOffset="72441.928">22384 2059 5369 0 0,'0'0'1255'0'0,"0"0"-91"0"0,0 0 46 0 0,0 0 116 0 0,0 0-25 0 0,0 0-138 0 0,0 0-189 0 0,0 0-210 0 0,0 0-115 0 0,0 0-114 0 0,0 0-120 0 0,0 0-103 0 0,-32 16-112 0 0,-99 50-59 0 0,83-27-13 0 0,45-29-105 0 0,1-7 1 0 0,-1 0-1 0 0,1 1 1 0 0,0-1 0 0 0,0 1-1 0 0,0 0 1 0 0,1-1 0 0 0,-1 1 0 0 0,1 0-1 0 0,0 0 1 0 0,0 0 0 0 0,0 0-1 0 0,1 0 1 0 0,-1 0 0 0 0,1 0-1 0 0,0 0 1 0 0,0 0 0 0 0,0 0-1 0 0,1 0 1 0 0,-1 0 0 0 0,1 0 0 0 0,0 0-1 0 0,0 0 1 0 0,1 0 0 0 0,-1 0-1 0 0,1-1 1 0 0,0 1 0 0 0,0 0-1 0 0,0-1 1 0 0,0 0 0 0 0,0 1-1 0 0,1-1 1 0 0,0 0 0 0 0,0 0 0 0 0,0 0-1 0 0,0-1 1 0 0,0 1 0 0 0,0-1-1 0 0,1 0 1 0 0,-1 0 0 0 0,1 0-1 0 0,-1 0 1 0 0,1 0 0 0 0,2 0-24 0 0,5 0 170 0 0,1 0 0 0 0,0-1 0 0 0,0 0 0 0 0,0-1 0 0 0,0 0 0 0 0,0-1 1 0 0,0 0-1 0 0,-1-1 0 0 0,1 0 0 0 0,0-1 0 0 0,-1 0 0 0 0,1-1 0 0 0,-1-1 0 0 0,0 1 0 0 0,-1-2 1 0 0,1 1-1 0 0,-1-2 0 0 0,1 0-170 0 0,7-5 139 0 0,0-1 0 0 0,0-1 1 0 0,-2 0-1 0 0,0-1 0 0 0,0-1 1 0 0,-2-1-1 0 0,0 0 0 0 0,0 0 0 0 0,8-18-139 0 0,-10 18-100 0 0,0-1-1 0 0,-2-1 0 0 0,0 0 0 0 0,-1-1 1 0 0,-1 1-1 0 0,-1-2 0 0 0,0 1 1 0 0,-2-1-1 0 0,0 0 0 0 0,-2 0 0 0 0,0 0 1 0 0,-1 0-1 0 0,-1-1 0 0 0,-1 1 0 0 0,-3-20 101 0 0,2 36-83 0 0,0 0 0 0 0,-1-1 0 0 0,1 1-1 0 0,-1 0 1 0 0,0 0 0 0 0,-1 0 0 0 0,1 0-1 0 0,-1 0 1 0 0,0 1 0 0 0,0-1 0 0 0,0 1 0 0 0,-1 0-1 0 0,0 0 1 0 0,1 0 0 0 0,-2 0 0 0 0,1 0-1 0 0,0 1 1 0 0,-1 0 0 0 0,1 0 0 0 0,-1 0-1 0 0,0 1 1 0 0,0-1 0 0 0,0 1 0 0 0,0 0-1 0 0,0 1 1 0 0,-1-1 0 0 0,1 1 0 0 0,0 0-1 0 0,-1 0 1 0 0,1 1 0 0 0,-2 0 83 0 0,3-1-23 0 0,-1 0 0 0 0,0 1 0 0 0,0 0 0 0 0,0 0 0 0 0,1 1 0 0 0,-1-1 0 0 0,0 1 0 0 0,0 0 0 0 0,1 0 0 0 0,-1 0 0 0 0,1 1 1 0 0,-1 0-1 0 0,1 0 0 0 0,-1 0 0 0 0,1 0 0 0 0,0 1 0 0 0,0-1 0 0 0,0 1 0 0 0,1 0 0 0 0,-1 0 0 0 0,0 1 0 0 0,1-1 0 0 0,0 1 0 0 0,0 0 0 0 0,0 0 0 0 0,1 0 0 0 0,-1 0 0 0 0,1 0 0 0 0,-1 2 23 0 0,-2 5 40 0 0,1 1-1 0 0,0 0 1 0 0,1 0 0 0 0,0 0-1 0 0,1 0 1 0 0,0 0-1 0 0,1 1 1 0 0,1-1-1 0 0,-1 0 1 0 0,2 1-1 0 0,0-1 1 0 0,1 1-1 0 0,0-1 1 0 0,0 0 0 0 0,1 0-1 0 0,1 0 1 0 0,0 0-1 0 0,1-1 1 0 0,0 1-1 0 0,1-1 1 0 0,0-1-1 0 0,1 1 1 0 0,7 9-40 0 0,9 11-59 0 0,0 0 0 0 0,2-2 0 0 0,2 0 0 0 0,0-2 0 0 0,2-1 0 0 0,1-1 0 0 0,5 1 59 0 0,-18-11-2078 0 0,-12-10-1785 0 0,-2 1-4446 0 0,-2-6 4556 0 0</inkml:trace>
  <inkml:trace contextRef="#ctx0" brushRef="#br0" timeOffset="73286.238">21493 1735 0 0 0,'0'0'745'0'0,"0"0"233"0"0,0 0 70 0 0,0 0 0 0 0,0 0-81 0 0,0 0-157 0 0,0 0-131 0 0,-1-8 4156 0 0,6 2-3244 0 0,0 1 3328 0 0,-9 7-4145 0 0,0 0-2037 0 0,3 2-9007 0 0,1-4 3409 0 0</inkml:trace>
</inkml:ink>
</file>

<file path=ppt/ink/ink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5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431 1 10394 0 0,'0'0'686'0'0,"0"0"-133"0"0,0 0 31 0 0,0 0 202 0 0,0 0 221 0 0,0 0 108 0 0,0 0-114 0 0,0 0-253 0 0,0 0-281 0 0,0 0-224 0 0,0 0-122 0 0,-4 11-30 0 0,-26 144 292 0 0,29 739 238 0 0,-7-871-2419 0 0,-15-20-9325 0 0,22-3 10604 0 0,-3 0-4841 0 0</inkml:trace>
  <inkml:trace contextRef="#ctx0" brushRef="#br0" timeOffset="219.459">1 616 11290 0 0,'0'0'74'0'0,"0"0"-130"0"0,0 0 112 0 0,0 0 256 0 0,0 0 192 0 0,0 0 65 0 0,0 0 4 0 0,0 0 59 0 0,36-5 40 0 0,114-16 1 0 0,163-42 1286 0 0,-224 43-2222 0 0,88-19-2804 0 0,-61 17-7962 0 0,-98 19 8585 0 0,-4 3 1989 0 0</inkml:trace>
  <inkml:trace contextRef="#ctx0" brushRef="#br0" timeOffset="449.684">949 487 0 0 0,'0'0'2510'0'0,"0"0"-127"0"0,0 0-275 0 0,0 0-287 0 0,0 0-259 0 0,0 0-225 0 0,0 0-237 0 0,0 0-229 0 0,0 0-221 0 0,-19 34-184 0 0,-56 109-149 0 0,73-141-300 0 0,0 1 1 0 0,0 0-1 0 0,0 0 1 0 0,0 0-1 0 0,1 0 1 0 0,-1 0-1 0 0,1 0 1 0 0,0 1 0 0 0,0-1-1 0 0,0 0 1 0 0,0 1-1 0 0,1-1 1 0 0,-1 1-1 0 0,1-1 1 0 0,0 1-1 0 0,0-1 1 0 0,0 1 0 0 0,0-1-1 0 0,1 1 1 0 0,-1-1-1 0 0,2 3-17 0 0,0 1 69 0 0,1 0 36 0 0,0 0-1 0 0,0 0 1 0 0,1 0 0 0 0,0-1-1 0 0,0 0 1 0 0,1 0 0 0 0,-1 0-1 0 0,1 0 1 0 0,0-1 0 0 0,1 0-1 0 0,-1 0 1 0 0,1 0 0 0 0,0 0-1 0 0,1-1 1 0 0,-1 0 0 0 0,1-1-1 0 0,-1 1 1 0 0,1-1 0 0 0,0-1-1 0 0,0 1 1 0 0,1-1 0 0 0,-1 0-1 0 0,0-1 1 0 0,1 0 0 0 0,-1 0-1 0 0,1 0 1 0 0,3-1-105 0 0,-7 0 100 0 0,0 1-1 0 0,0-1 1 0 0,0 0-1 0 0,1-1 1 0 0,-1 1-1 0 0,0-1 1 0 0,0 0 0 0 0,0 0-1 0 0,0 0 1 0 0,0 0-1 0 0,0-1 1 0 0,0 1-1 0 0,-1-1 1 0 0,1 0 0 0 0,0 0-1 0 0,-1-1 1 0 0,0 1-1 0 0,1-1 1 0 0,-1 0-1 0 0,0 1 1 0 0,0-1 0 0 0,-1-1-1 0 0,1 1 1 0 0,-1 0-1 0 0,1-1 1 0 0,-1 1 0 0 0,1-2-100 0 0,4-11 37 0 0,0-1 0 0 0,0 1 1 0 0,-2-1-1 0 0,0 0 1 0 0,0 0-1 0 0,-2-1 1 0 0,0 1-1 0 0,-2-1 1 0 0,0 1-1 0 0,0-1 1 0 0,-2-11-38 0 0,0 16-376 0 0,-1 1 0 0 0,0-1 0 0 0,0 1 0 0 0,-2-1 1 0 0,1 1-1 0 0,-1 0 0 0 0,-1 0 0 0 0,0 0 0 0 0,-1 1 0 0 0,-3-4 376 0 0,-24-10-4665 0 0,7 21-2519 0 0,14 4 1303 0 0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7.7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402 607 2144 0 0,'0'0'2060'0'0,"0"0"-248"0"0,0 0-48 0 0,0 0 90 0 0,0 0 38 0 0,0 0-223 0 0,0 0-358 0 0,0 0-350 0 0,0 0-319 0 0,0 0-237 0 0,0 0-157 0 0,-28-2-105 0 0,-88-4-56 0 0,54 21 61 0 0,51-7-99 0 0,-3 1-35 0 0,1 1 1 0 0,-1 0-1 0 0,2 1 1 0 0,-1 1-1 0 0,1 0 1 0 0,1 0-1 0 0,1 2 1 0 0,-1-1-1 0 0,2 1 1 0 0,0 0-1 0 0,1 1 1 0 0,0 0-1 0 0,1 1 1 0 0,1-1-1 0 0,1 1 1 0 0,0 0-1 0 0,1 1 1 0 0,0-1-1 0 0,1 1 1 0 0,1 0-1 0 0,1 5-14 0 0,0-17 8 0 0,0 0 1 0 0,0 0-1 0 0,1 0 1 0 0,0 0-1 0 0,0 0 0 0 0,0 0 1 0 0,0 0-1 0 0,1 0 1 0 0,0 0-1 0 0,0 0 0 0 0,0 0 1 0 0,1 0-1 0 0,0 0 0 0 0,-1 0 1 0 0,2-1-1 0 0,-1 1 1 0 0,1-1-1 0 0,-1 1 0 0 0,1-1 1 0 0,0 0-1 0 0,1 0 0 0 0,-1 0 1 0 0,1-1-1 0 0,-1 1 1 0 0,1-1-1 0 0,0 0 0 0 0,1 0 1 0 0,-1 0-1 0 0,0 0 1 0 0,1-1-1 0 0,0 0 0 0 0,-1 0 1 0 0,1 0-1 0 0,0-1 0 0 0,3 2-8 0 0,6-6 174 0 0,-1 1-1 0 0,0-2 0 0 0,0 0 1 0 0,0 0-1 0 0,0-1 0 0 0,-1-1 1 0 0,1 0-1 0 0,-1-1 0 0 0,-1 0 0 0 0,0-1 1 0 0,0 0-1 0 0,0 0 0 0 0,-1-1 1 0 0,0-1-1 0 0,-1 0 0 0 0,0 0 0 0 0,0-1 1 0 0,5-10-174 0 0,188-253 2 0 0,-154 195-948 0 0,-48 78 516 0 0,-36 43-4028 0 0,24-21 4439 0 0,1 1-1 0 0,1 0 1 0 0,1 0 0 0 0,1 1-1 0 0,1 0 1 0 0,1 0 0 0 0,1 0-1 0 0,1 1 1 0 0,1 0 0 0 0,1 0-1 0 0,1 0 1 0 0,1 1 19 0 0,1-17-2 0 0,0-1-1 0 0,0 0 1 0 0,1 1 0 0 0,0-1 0 0 0,1 0 0 0 0,-1 0-1 0 0,1-1 1 0 0,1 1 0 0 0,-1-1 0 0 0,1 1 0 0 0,0-1-1 0 0,0 0 1 0 0,1 0 0 0 0,0-1 0 0 0,0 0 0 0 0,1 0-1 0 0,-1 0 1 0 0,1 0 0 0 0,0-1 0 0 0,0 0 0 0 0,0 0-1 0 0,2 0 3 0 0,7 5 77 0 0,0-2-1 0 0,0 0 1 0 0,0-1-1 0 0,1-1 1 0 0,0 0-1 0 0,0-1 1 0 0,1 0-1 0 0,-1-2 1 0 0,8 1-77 0 0,-6-5 172 0 0,0-1 0 0 0,0 0-1 0 0,0-1 1 0 0,0-1 0 0 0,-1-1 0 0 0,1-1-1 0 0,-1 0 1 0 0,-1-1 0 0 0,0-1 0 0 0,0 0-1 0 0,-1-1 1 0 0,0-1 0 0 0,0 0 0 0 0,-1-1-1 0 0,7-8-171 0 0,-18 17 31 0 0,35-31 243 0 0,-1-2 0 0 0,-1-2 0 0 0,-3-1 0 0 0,-1-2-1 0 0,-2-1 1 0 0,12-22-274 0 0,-10 11-31 0 0,-3 0-1 0 0,-2-2 1 0 0,-2-2-1 0 0,-2 0 1 0 0,-4-1 0 0 0,-1-1-1 0 0,-1-15 32 0 0,-7-88-289 0 0,-11 159 267 0 0,0 0 0 0 0,1 0 0 0 0,-1 0 0 0 0,0 0-1 0 0,0 1 1 0 0,-1-1 0 0 0,1 0 0 0 0,-1 1 0 0 0,1-1 0 0 0,-1 1 0 0 0,0-1 0 0 0,0 1 0 0 0,0 0 0 0 0,0 0 0 0 0,0 0 0 0 0,0 0 0 0 0,-1 0 0 0 0,1 0 0 0 0,-1 1 0 0 0,1-1 0 0 0,-1 1 0 0 0,0-1-1 0 0,1 1 1 0 0,-1 0 0 0 0,0 0 0 0 0,0 1 0 0 0,0-1 0 0 0,0 0 0 0 0,0 1 0 0 0,0 0 0 0 0,0 0 0 0 0,0 0 0 0 0,0 0 0 0 0,0 0 0 0 0,0 0 0 0 0,0 1 0 0 0,0-1 0 0 0,1 1 0 0 0,-1 0-1 0 0,0 0 1 0 0,0 0 0 0 0,0 1 0 0 0,1-1 0 0 0,-1 0 0 0 0,1 1 0 0 0,-1 0 0 0 0,1 0 0 0 0,-1 0 0 0 0,1 0 0 0 0,-1 1 22 0 0,-16 18-1 0 0,1 2-1 0 0,1 0 1 0 0,1 1 0 0 0,1 1 0 0 0,1 0 0 0 0,1 1-1 0 0,1 1 1 0 0,1 0 0 0 0,2 0 0 0 0,1 1 0 0 0,-1 11 1 0 0,-3 0-15 0 0,3 1 1 0 0,1 1-1 0 0,2-1 1 0 0,2 1 0 0 0,1 0-1 0 0,2 0 1 0 0,2 0-1 0 0,2 0 1 0 0,2-1-1 0 0,3 12 16 0 0,-5-41-12 0 0,-1 1 0 0 0,2-1 0 0 0,-1 0 1 0 0,2 0-1 0 0,-1 0 0 0 0,2-1 1 0 0,-1 1-1 0 0,1-1 0 0 0,1-1 1 0 0,0 1-1 0 0,0-1 0 0 0,1 0 1 0 0,0 0-1 0 0,0-1 0 0 0,1-1 1 0 0,0 1-1 0 0,1-1 0 0 0,0-1 1 0 0,0 0-1 0 0,0 0 0 0 0,1-1 1 0 0,-1 0-1 0 0,1-1 0 0 0,0 0 1 0 0,1-1-1 0 0,-1 0 0 0 0,1 0 1 0 0,0-1 10 0 0,-5-2 8 0 0,5 0 42 0 0,-1 1 0 0 0,0-2 1 0 0,1 1-1 0 0,-1-2 0 0 0,0 1 0 0 0,0-1 1 0 0,0-1-1 0 0,0 0 0 0 0,0-1 1 0 0,8-4-51 0 0,-6 2 95 0 0,-1-2 0 0 0,0 0 0 0 0,0 0 1 0 0,-1-1-1 0 0,0-1 0 0 0,0 0 0 0 0,-1 0 1 0 0,0-1-1 0 0,-1 0 0 0 0,0-1 0 0 0,-1 0 1 0 0,-1 0-1 0 0,0-1 0 0 0,0 0 0 0 0,-1 0 1 0 0,-1-1-1 0 0,0 1 0 0 0,-1-1 0 0 0,0 0 1 0 0,-1 0-1 0 0,-1-1 0 0 0,0 1 0 0 0,-1-1 1 0 0,-1 1-1 0 0,0-1 0 0 0,-2-12-95 0 0,0 19-61 0 0,-1 1 0 0 0,0-1 0 0 0,-1 1 0 0 0,0 0 0 0 0,0 0 0 0 0,0 0 0 0 0,-1 0 0 0 0,0 1 0 0 0,0 0 0 0 0,0 0 0 0 0,-1 0 0 0 0,0 1 0 0 0,0 0 0 0 0,0 0 0 0 0,-1 0 0 0 0,0 1 0 0 0,0 0 0 0 0,0 0 0 0 0,0 1 0 0 0,-1 0 0 0 0,1 0 0 0 0,-1 1 0 0 0,0 0 0 0 0,-6-1 61 0 0,-3-1-286 0 0,0 1-1 0 0,-1 1 0 0 0,1 1 1 0 0,-1 0-1 0 0,1 1 0 0 0,0 1 1 0 0,-1 1-1 0 0,1 0 0 0 0,0 1 1 0 0,0 1-1 0 0,-2 1 287 0 0,-83 41-3695 0 0,40-5-3238 0 0,44-26 1527 0 0</inkml:trace>
</inkml:ink>
</file>

<file path=ppt/ink/ink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0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282 54 5145 0 0,'0'0'1440'0'0,"0"0"-153"0"0,0 0-141 0 0,0 0-49 0 0,0 0 14 0 0,0 0-88 0 0,0 0-176 0 0,0 0-164 0 0,0 0-134 0 0,0 0-58 0 0,0 0 25 0 0,0 0 14 0 0,0 0-53 0 0,1 22-73 0 0,0 159 479 0 0,4 121 444 0 0,-2-150-2419 0 0,-2 0-6279 0 0,-1-151 4140 0 0,0-1-538 0 0,0 0 276 0 0</inkml:trace>
  <inkml:trace contextRef="#ctx0" brushRef="#br0" timeOffset="541.266">1 131 6089 0 0,'0'0'1594'0'0,"0"0"-927"0"0,0 0-344 0 0,0 0 105 0 0,0 0 261 0 0,0 0 211 0 0,0 0 102 0 0,0 0 14 0 0,0 0-44 0 0,34-14-102 0 0,108-44-126 0 0,-23 27 378 0 0,-85 23-874 0 0,-1 1 0 0 0,2 1 0 0 0,-1 3 0 0 0,1 0 1 0 0,-1 3-1 0 0,1 0 0 0 0,-1 2 0 0 0,18 5-248 0 0,-47-7 5 0 0,-1 0 0 0 0,0 0 1 0 0,1 1-1 0 0,-1 0 0 0 0,0 0 0 0 0,1 0 0 0 0,-1 1 0 0 0,0-1 0 0 0,0 1 0 0 0,0 0 1 0 0,0 0-1 0 0,0 0 0 0 0,0 1 0 0 0,-1 0 0 0 0,1-1 0 0 0,-1 1 0 0 0,0 0 0 0 0,0 1 0 0 0,0-1 1 0 0,0 0-1 0 0,0 1 0 0 0,-1 0 0 0 0,0-1 0 0 0,1 1 0 0 0,-1 0 0 0 0,-1 0 0 0 0,1 1 0 0 0,-1-1 1 0 0,1 0-1 0 0,-1 2-5 0 0,-3 8 36 0 0,-1 0 0 0 0,-1 0 0 0 0,0 0 0 0 0,-1-1 1 0 0,-1 0-1 0 0,0 0 0 0 0,0 0 0 0 0,-1-1 1 0 0,-1 0-1 0 0,0 0 0 0 0,-1-1 0 0 0,0 0 0 0 0,-1 0 1 0 0,0-1-1 0 0,0 0 0 0 0,-7 4-36 0 0,-7 11 38 0 0,21-22-35 0 0,-12 12 13 0 0,0 0 0 0 0,2 1 0 0 0,0 1 0 0 0,0 0 0 0 0,2 0 0 0 0,0 1 0 0 0,-5 13-16 0 0,16-27-7 0 0,0 0 0 0 0,0-1 0 0 0,1 1 0 0 0,-1 0 0 0 0,1 0 0 0 0,0-1 0 0 0,0 1 0 0 0,0 0 0 0 0,0-1 0 0 0,1 1 1 0 0,0-1-1 0 0,0 1 0 0 0,-1-1 0 0 0,2 0 0 0 0,-1 0 0 0 0,0 0 0 0 0,1 0 0 0 0,-1 0 0 0 0,1 0 0 0 0,0-1 0 0 0,0 0 0 0 0,0 1 0 0 0,0-1 0 0 0,1 0 0 0 0,-1 0 0 0 0,0-1 1 0 0,1 1-1 0 0,-1-1 0 0 0,1 1 0 0 0,0-1 0 0 0,-1 0 0 0 0,1-1 0 0 0,0 1 0 0 0,3 0 7 0 0,7 4 13 0 0,33 14 8 0 0,-30-14-11 0 0,0 1 0 0 0,0 0 0 0 0,-1 1-1 0 0,0 1 1 0 0,0 1 0 0 0,-1 0-1 0 0,0 1 1 0 0,0 0 0 0 0,-1 2 0 0 0,-1-1-1 0 0,0 2 1 0 0,0 0 0 0 0,-2 0-1 0 0,7 9-9 0 0,-16-16 77 0 0,0 0 1 0 0,0 1-1 0 0,-1-1 0 0 0,0 1 0 0 0,0-1 0 0 0,0 1 0 0 0,-1-1 0 0 0,0 1 0 0 0,0-1 0 0 0,-1 1 0 0 0,0-1 0 0 0,0 1 0 0 0,0-1 0 0 0,-1 1 0 0 0,0-1 0 0 0,0 0 0 0 0,-1 0 0 0 0,0 0 0 0 0,0 0 0 0 0,0 0 0 0 0,-1 0-77 0 0,-7 9 104 0 0,0 0 0 0 0,-1-1 0 0 0,-1 0 0 0 0,0-1 0 0 0,-1 0 0 0 0,0-1 0 0 0,-1-1 0 0 0,0-1 0 0 0,-1 0 0 0 0,0 0 0 0 0,0-2 0 0 0,-1 0 0 0 0,0-1 0 0 0,-1-1 0 0 0,0 0 0 0 0,0-1-1 0 0,0-1 1 0 0,0-1 0 0 0,0-1 0 0 0,-1 0 0 0 0,0-1 0 0 0,-2-1-104 0 0,11 0-203 0 0,0 1 0 0 0,-1-1 0 0 0,1-1 0 0 0,0 0 0 0 0,0 0 0 0 0,-1-1 0 0 0,1 0 0 0 0,0-1 0 0 0,0 0 0 0 0,1-1 0 0 0,-1 0 0 0 0,1 0 0 0 0,0-1 0 0 0,0 0 0 0 0,0-1 0 0 0,1 0 0 0 0,-1 0 0 0 0,1-1-1 0 0,1 0 1 0 0,-5-5 203 0 0,-10-23-6034 0 0,20 31 4309 0 0,-6-8-8253 0 0</inkml:trace>
</inkml:ink>
</file>

<file path=ppt/ink/ink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8.9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380 344 0 0 0,'0'0'379'0'0,"0"0"521"0"0,0 0 266 0 0,0 0 106 0 0,0 0-3 0 0,0 0-36 0 0,0 0-52 0 0,-1-16-69 0 0,-5-46 6 0 0,6 59-911 0 0,-1 0-1 0 0,1 0 1 0 0,-1 0 0 0 0,1 1-1 0 0,-1-1 1 0 0,0 0 0 0 0,0 0-1 0 0,0 1 1 0 0,0-1 0 0 0,-1 1 0 0 0,1-1-1 0 0,-1 1 1 0 0,0 0 0 0 0,1-1-1 0 0,-1 1 1 0 0,0 0 0 0 0,0 0-1 0 0,0 0 1 0 0,-1 1 0 0 0,1-1-1 0 0,0 0 1 0 0,-1 1 0 0 0,1-1-1 0 0,-1 1 1 0 0,0 0 0 0 0,1 0-1 0 0,-1 0 1 0 0,-1 0-207 0 0,-6-3 541 0 0,3 2-459 0 0,0 0-1 0 0,1 1 1 0 0,-1 0 0 0 0,0 1-1 0 0,0-1 1 0 0,0 1 0 0 0,0 1 0 0 0,1-1-1 0 0,-1 1 1 0 0,0 0 0 0 0,1 1-1 0 0,-1 0 1 0 0,0 0 0 0 0,1 0-1 0 0,0 1 1 0 0,-1 0-82 0 0,-9 5-27 0 0,2 0 0 0 0,-1 1-1 0 0,1 1 1 0 0,0 0 0 0 0,1 1 0 0 0,0 1-1 0 0,1 0 1 0 0,0 0 0 0 0,1 1 0 0 0,0 1 0 0 0,1 0-1 0 0,-2 5 28 0 0,7-9 6 0 0,0 1-1 0 0,1 0 1 0 0,0 1-1 0 0,1-1 1 0 0,0 0 0 0 0,0 1-1 0 0,1 0 1 0 0,1 0-1 0 0,0 0 1 0 0,1 0-1 0 0,0 0 1 0 0,1-1-1 0 0,1 5-5 0 0,-1-12 31 0 0,1 0 0 0 0,0 0 0 0 0,0 0 0 0 0,0 0 0 0 0,0 0 0 0 0,1-1 0 0 0,-1 1 0 0 0,1 0-1 0 0,0-1 1 0 0,0 0 0 0 0,0 0 0 0 0,1 0 0 0 0,-1 0 0 0 0,1-1 0 0 0,0 1 0 0 0,-1-1 0 0 0,1 0 0 0 0,0 0-1 0 0,0 0 1 0 0,1 0 0 0 0,-1-1 0 0 0,0 0 0 0 0,1 0 0 0 0,-1 0 0 0 0,0 0 0 0 0,1-1 0 0 0,-1 0 0 0 0,1 1-1 0 0,-1-2 1 0 0,1 1 0 0 0,-1 0 0 0 0,0-1 0 0 0,1 0 0 0 0,-1 0 0 0 0,0 0 0 0 0,1-1 0 0 0,-1 0 0 0 0,0 1-1 0 0,0-1 1 0 0,0-1 0 0 0,1 0-31 0 0,33-24 231 0 0,-2-2-1 0 0,0-1 0 0 0,-2-2 1 0 0,-2-1-1 0 0,-1-2 1 0 0,-2-1-1 0 0,-1-1 0 0 0,16-29-230 0 0,-9 6 158 0 0,-33 135-1499 0 0,18 361 1396 0 0,-14-403-225 0 0,-3 0 0 0 0,0 0 0 0 0,-3 1-1 0 0,0-1 1 0 0,-2 0 0 0 0,-2 1 0 0 0,-1-1 0 0 0,-1-1 0 0 0,-2 1-1 0 0,-1-1 1 0 0,-2 0 0 0 0,-1-1 0 0 0,-1-1 0 0 0,-2 0-1 0 0,-10 16 172 0 0,20-38-177 0 0,0 1 1 0 0,0-1-1 0 0,0-1 1 0 0,-1 1-1 0 0,0-1 1 0 0,-1 0-1 0 0,0 0 1 0 0,0-1-1 0 0,0 0 1 0 0,-1 0-1 0 0,0 0 1 0 0,0-1 0 0 0,0-1-1 0 0,-1 1 1 0 0,0-1-1 0 0,0-1 1 0 0,0 0-1 0 0,0 0 1 0 0,0 0-1 0 0,0-1 1 0 0,-1-1-1 0 0,1 0 1 0 0,-2 0 175 0 0,5-4 15 0 0,0-1-1 0 0,1 0 1 0 0,-1 0-1 0 0,1-1 1 0 0,0 1 0 0 0,0-1-1 0 0,0 0 1 0 0,0-1 0 0 0,1 1-1 0 0,0-1 1 0 0,1 0-1 0 0,-1 0 1 0 0,1 0 0 0 0,0 0-1 0 0,0-1 1 0 0,1 1-1 0 0,0-1 1 0 0,0 1 0 0 0,0-1-1 0 0,1 0 1 0 0,0 0-1 0 0,1 0 1 0 0,-1 0 0 0 0,1-1-15 0 0,-6-24 128 0 0,2 0 1 0 0,0 0 0 0 0,2-1-1 0 0,2 1 1 0 0,1 0-1 0 0,1-1 1 0 0,2 1 0 0 0,1 0-1 0 0,2 0 1 0 0,1 1 0 0 0,1 0-1 0 0,2 0 1 0 0,1 1-1 0 0,1 0 1 0 0,1 2 0 0 0,2-1-1 0 0,1 2 1 0 0,20-25-129 0 0,-23 36-79 0 0,1 1 0 0 0,1 0 0 0 0,1 1 1 0 0,0 1-1 0 0,0 1 0 0 0,1 0 0 0 0,1 1 0 0 0,0 1 1 0 0,3 0 78 0 0,-7 4-857 0 0,0 0 1 0 0,0 2-1 0 0,1 0 1 0 0,0 1 0 0 0,-1 0-1 0 0,1 1 1 0 0,0 1 0 0 0,3 1 856 0 0,30 1-6453 0 0,-1 4 5396 0 0,-39-4 1057 0 0</inkml:trace>
  <inkml:trace contextRef="#ctx0" brushRef="#br0" timeOffset="1065.746">774 465 0 0 0,'0'0'691'0'0,"0"0"744"0"0,0 0 165 0 0,0 0-74 0 0,0 0-151 0 0,0 0-144 0 0,0 0-147 0 0,0 0-152 0 0,0 0-104 0 0,33-10-74 0 0,106-31-69 0 0,-55 2 578 0 0,-67 26-944 0 0,-9 8-182 0 0,-3 3-8 0 0,0-1 0 0 0,0 0-1 0 0,0 0 1 0 0,0 0 0 0 0,0-1 0 0 0,-1 1-1 0 0,1-1 1 0 0,-1 0 0 0 0,0-1 0 0 0,-1 1 0 0 0,1-1-1 0 0,-1 1 1 0 0,1-1 0 0 0,-1 0 0 0 0,-1 0-1 0 0,1-1 1 0 0,-1 1 0 0 0,0-1 0 0 0,0 1 0 0 0,1-5-129 0 0,-4 7 1 0 0,1 1 0 0 0,-1 0 1 0 0,1 0-1 0 0,-1 0 0 0 0,0-1 1 0 0,0 1-1 0 0,1 0 0 0 0,-2 0 1 0 0,1 0-1 0 0,0 1 0 0 0,0-1 1 0 0,-1 0-1 0 0,1 0 0 0 0,-1 1 1 0 0,1-1-1 0 0,-1 0 0 0 0,0 1 1 0 0,1 0-1 0 0,-1-1 0 0 0,0 1 1 0 0,0 0-1 0 0,0 0 0 0 0,0 0 1 0 0,0 0-1 0 0,0 1 1 0 0,-1-1-1 0 0,1 0 0 0 0,0 1 1 0 0,0-1-1 0 0,0 1 0 0 0,-1 0 1 0 0,1 0-1 0 0,0 0 0 0 0,-1 0-1 0 0,-85 6-1230 0 0,76-1 1067 0 0,-1-1 0 0 0,1 2-1 0 0,-1 0 1 0 0,1 0 0 0 0,1 1 0 0 0,0 1-1 0 0,0 0 1 0 0,0 0 0 0 0,1 1 0 0 0,0 0-1 0 0,1 1 1 0 0,-3 3 163 0 0,7-7 13 0 0,0 1 0 0 0,0-1 0 0 0,0 1 0 0 0,1 0 0 0 0,0 0 0 0 0,1 1 0 0 0,-1-1 0 0 0,1 1 0 0 0,1 0 0 0 0,0 0 0 0 0,0-1 0 0 0,0 2-1 0 0,1-1 1 0 0,0 0 0 0 0,0 0 0 0 0,1 0 0 0 0,1 0 0 0 0,-1 0 0 0 0,1 1 0 0 0,0-1 0 0 0,1 0 0 0 0,0 0 0 0 0,0 0 0 0 0,1-1 0 0 0,0 1 0 0 0,0-1 0 0 0,1 1 0 0 0,0-1 0 0 0,0 0-1 0 0,1 0 1 0 0,0-1 0 0 0,0 1 0 0 0,0-1 0 0 0,1 0-13 0 0,8 2 196 0 0,0-2 1 0 0,-1 0-1 0 0,2 0 0 0 0,-1-1 0 0 0,1-1 1 0 0,-1 0-1 0 0,1-2 0 0 0,0 1 0 0 0,1-2 0 0 0,-1 0 1 0 0,0 0-1 0 0,0-2 0 0 0,0 0 0 0 0,1 0 1 0 0,-1-2-1 0 0,-1 0 0 0 0,1 0 0 0 0,0-2 0 0 0,-1 0 1 0 0,0 0-1 0 0,0-1 0 0 0,0-1 0 0 0,4-3-196 0 0,466-281 1671 0 0,-391 258-2422 0 0,-102 48 799 0 0,0-10 83 0 0,-1-1 0 0 0,-1 1-1 0 0,1-2 1 0 0,0 0 0 0 0,-1 0-1 0 0,0-1 1 0 0,0 0 0 0 0,0-1-1 0 0,-9 1-130 0 0,-34 5 119 0 0,38-4-140 0 0,-1 1-1 0 0,0 1 0 0 0,1 0 0 0 0,0 1 1 0 0,1 1-1 0 0,-1 1 0 0 0,1 0 1 0 0,1 1-1 0 0,-1 0 0 0 0,2 1 0 0 0,-1 1 1 0 0,1 0-1 0 0,1 1 0 0 0,0 0 0 0 0,1 1 1 0 0,0 1-1 0 0,-8 12 22 0 0,16-22-12 0 0,1 1-1 0 0,-1-1 1 0 0,1 0 0 0 0,0 1 0 0 0,0-1-1 0 0,1 1 1 0 0,-1-1 0 0 0,1 1-1 0 0,0 0 1 0 0,0 0 0 0 0,1 0 0 0 0,-1-1-1 0 0,1 1 1 0 0,0 0 0 0 0,0 0-1 0 0,1 0 1 0 0,-1 0 0 0 0,1 0 0 0 0,0-1-1 0 0,1 1 1 0 0,-1 0 0 0 0,1-1-1 0 0,0 1 1 0 0,0-1 0 0 0,0 0 0 0 0,1 1-1 0 0,-1-1 1 0 0,1 0 0 0 0,0 0-1 0 0,0-1 1 0 0,1 1 0 0 0,-1-1 0 0 0,1 0-1 0 0,0 1 1 0 0,-1-1 0 0 0,1-1 0 0 0,1 1-1 0 0,0 0 13 0 0,5-1 46 0 0,0-1 1 0 0,1 0-1 0 0,-1 0 0 0 0,0-1 0 0 0,1 0 0 0 0,-1-1 1 0 0,0 0-1 0 0,1-1 0 0 0,-1 0 0 0 0,0-1 0 0 0,0 0 1 0 0,-1 0-1 0 0,1-1 0 0 0,-1 0 0 0 0,1-1 0 0 0,-1 0 1 0 0,-1 0-1 0 0,3-3-46 0 0,142-124 554 0 0,-25-29-441 0 0,-124 149-933 0 0,-22 32 59 0 0,13-13 722 0 0,-1-1 0 0 0,2 2 1 0 0,-1-1-1 0 0,1 0 1 0 0,0 1-1 0 0,0 0 0 0 0,1 0 1 0 0,0 0-1 0 0,0 0 1 0 0,1 0-1 0 0,0 1 0 0 0,1-1 1 0 0,0 1-1 0 0,0-1 1 0 0,1 1-1 0 0,0 0 0 0 0,0-1 1 0 0,2 7 38 0 0,-1-11 1 0 0,1 0 0 0 0,0 0 0 0 0,0 0 0 0 0,1-1 0 0 0,-1 1 0 0 0,1-1 0 0 0,0 1 0 0 0,0-1 0 0 0,0 0 0 0 0,0 0 0 0 0,0 0 1 0 0,1-1-1 0 0,-1 1 0 0 0,1-1 0 0 0,0 0 0 0 0,0 0 0 0 0,0 0 0 0 0,0 0 0 0 0,0-1 0 0 0,0 0 0 0 0,0 0 0 0 0,0 0 0 0 0,1 0 0 0 0,-1 0 0 0 0,0-1 0 0 0,0 0 1 0 0,2 0-2 0 0,7 0 58 0 0,-1 0 0 0 0,1 0 0 0 0,-1-1 0 0 0,1-1 0 0 0,-1 0 0 0 0,0-1 1 0 0,0 0-1 0 0,0-1 0 0 0,2-1-58 0 0,24-14 143 0 0,0-2 1 0 0,-1-1-1 0 0,-2-2 1 0 0,0-2-1 0 0,-2-1 1 0 0,-1-1-1 0 0,9-12-143 0 0,-27 26 42 0 0,-1 0 0 0 0,0-1 0 0 0,0-1 0 0 0,-2 0 0 0 0,0-1 0 0 0,0-1 0 0 0,-2 1 0 0 0,0-1-1 0 0,2-9-41 0 0,-2-65-188 0 0,-10 90 158 0 0,1 0 1 0 0,0-1-1 0 0,-1 1 0 0 0,1 0 0 0 0,-1 0 0 0 0,0-1 0 0 0,0 1 1 0 0,0 0-1 0 0,0 0 0 0 0,0 0 0 0 0,-1 0 0 0 0,1 0 0 0 0,0 1 0 0 0,-1-1 1 0 0,1 0-1 0 0,-1 1 0 0 0,0-1 0 0 0,0 1 0 0 0,1-1 0 0 0,-1 1 1 0 0,0 0-1 0 0,0 0 0 0 0,0 0 0 0 0,-1 0 0 0 0,1 0 0 0 0,0 0 1 0 0,0 1-1 0 0,0-1 0 0 0,-1 0 0 0 0,1 1 0 0 0,0 0 0 0 0,0 0 1 0 0,-1 0-1 0 0,1 0 0 0 0,0 0 0 0 0,-1 0 0 0 0,-1 1 30 0 0,-4 2-31 0 0,-1 1 0 0 0,1 0 0 0 0,-1 0 0 0 0,1 0 0 0 0,1 2 0 0 0,-1-1 0 0 0,1 1 0 0 0,0 0 0 0 0,0 0 0 0 0,0 0 0 0 0,1 1 0 0 0,0 0 0 0 0,0 1 0 0 0,1-1 0 0 0,0 1 0 0 0,0 0 0 0 0,1 1 0 0 0,0-1 0 0 0,1 1 0 0 0,0-1 0 0 0,-1 5 31 0 0,2-9 5 0 0,1 1-1 0 0,0-1 0 0 0,0 0 1 0 0,0 0-1 0 0,0 1 0 0 0,1-1 1 0 0,0 0-1 0 0,0 1 0 0 0,0-1 1 0 0,0 0-1 0 0,1 1 1 0 0,-1-1-1 0 0,1 0 0 0 0,0 0 1 0 0,1 0-1 0 0,-1 0 0 0 0,1 0 1 0 0,0 0-1 0 0,0 0 0 0 0,0 0 1 0 0,0 0-1 0 0,0-1 0 0 0,1 1 1 0 0,0-1-1 0 0,0 0 0 0 0,0 0 1 0 0,0 0-1 0 0,0 0 0 0 0,1 0 1 0 0,-1-1-1 0 0,2 2-4 0 0,107 51 284 0 0,-91-46-187 0 0,0 0 1 0 0,0 1-1 0 0,-1 1 0 0 0,-1 1 0 0 0,0 0 0 0 0,5 6-97 0 0,-18-12 54 0 0,0 1 1 0 0,0 0-1 0 0,-1 0 1 0 0,0 1-1 0 0,0-1 1 0 0,-1 1-1 0 0,0 0 0 0 0,0 0 1 0 0,-1 1-1 0 0,0-1 1 0 0,-1 1-1 0 0,1 0 1 0 0,-2 0-1 0 0,1-1 1 0 0,-1 1-1 0 0,-1 0 1 0 0,0 0-1 0 0,0 0 0 0 0,0 0 1 0 0,-2 8-55 0 0,2-10-90 0 0,6 6-1764 0 0,4-9-4303 0 0,-7-3 3860 0 0,5-1-8281 0 0</inkml:trace>
</inkml:ink>
</file>

<file path=ppt/ink/ink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6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279 619 3881 0 0,'0'0'1323'0'0,"0"0"-498"0"0,0 0-91 0 0,0 0 99 0 0,0 0 139 0 0,0 0 79 0 0,0 0-25 0 0,0 0-82 0 0,0 0-122 0 0,0 0-142 0 0,0 0-136 0 0,-32 3-99 0 0,-100 11-66 0 0,130-15-359 0 0,0 1 0 0 0,-1 0 1 0 0,1 0-1 0 0,-1 0 0 0 0,1 0 0 0 0,0 0 0 0 0,-1 1 0 0 0,1-1 1 0 0,0 0-1 0 0,-1 1 0 0 0,1 0 0 0 0,0 0 0 0 0,-1 0 0 0 0,1 0 1 0 0,0 0-1 0 0,0 0 0 0 0,0 0 0 0 0,0 1 0 0 0,0-1 0 0 0,0 1 1 0 0,0-1-1 0 0,1 1 0 0 0,-1 0 0 0 0,1 0 0 0 0,-1 0 0 0 0,0 1-20 0 0,-3 6 110 0 0,-5 3 57 0 0,6-8-131 0 0,0 0 0 0 0,0 0 0 0 0,1 0 0 0 0,-1 1 1 0 0,1-1-1 0 0,0 1 0 0 0,1 0 0 0 0,-1 0 1 0 0,1 0-1 0 0,0 0 0 0 0,0 1 0 0 0,1-1 0 0 0,-1 0 1 0 0,1 1-1 0 0,0-1 0 0 0,1 1 0 0 0,-1 3-36 0 0,1-5 25 0 0,0 1 0 0 0,0-1 0 0 0,0 0-1 0 0,1 0 1 0 0,-1 1 0 0 0,1-1 0 0 0,0 0-1 0 0,0 0 1 0 0,1 0 0 0 0,-1 0 0 0 0,1 0-1 0 0,0 0 1 0 0,0 0 0 0 0,0 0 0 0 0,1-1-1 0 0,-1 1 1 0 0,1-1 0 0 0,0 0-1 0 0,0 1 1 0 0,0-1 0 0 0,0-1 0 0 0,0 1-1 0 0,1 0 1 0 0,0-1 0 0 0,-1 0 0 0 0,1 1-1 0 0,0-2 1 0 0,0 1 0 0 0,2 0-25 0 0,109 5 2207 0 0,-97-13-2013 0 0,0 0 0 0 0,0-1 1 0 0,-1 0-1 0 0,0-2 0 0 0,0 0 0 0 0,-1 0 0 0 0,0-2 0 0 0,-1 0 1 0 0,8-9-195 0 0,-17 16 24 0 0,135-102 363 0 0,-139 106-402 0 0,0 0 0 0 0,-1 1 0 0 0,1-1 0 0 0,0 0 0 0 0,0 1 0 0 0,0-1-1 0 0,0 1 1 0 0,-1 0 0 0 0,1-1 0 0 0,0 1 0 0 0,-1 0 0 0 0,1 0 0 0 0,-1 0 0 0 0,1 0 0 0 0,-1 0 0 0 0,1 1-1 0 0,-1-1 1 0 0,0 0 0 0 0,1 1 0 0 0,-1-1 0 0 0,0 1 0 0 0,0-1 0 0 0,0 1 0 0 0,0-1 0 0 0,0 1 0 0 0,-1 0-1 0 0,1 0 1 0 0,0-1 0 0 0,-1 1 0 0 0,1 0 0 0 0,-1 0 0 0 0,0 0 0 0 0,1 0 0 0 0,-1-1 0 0 0,0 1 0 0 0,0 0-1 0 0,0 0 1 0 0,-1 0 0 0 0,1 0 0 0 0,0 0 0 0 0,-1-1 0 0 0,1 1 0 0 0,-1 0 0 0 0,0 1 15 0 0,4 17 7 0 0,-1-10-37 0 0,1 0 0 0 0,0-1 0 0 0,1 1 0 0 0,0-1 0 0 0,0 1 0 0 0,1-1 0 0 0,0 0 1 0 0,1-1-1 0 0,0 1 0 0 0,0-1 0 0 0,1 0 0 0 0,6 5 30 0 0,26 11-2988 0 0,9-16-4182 0 0,-34-8 2462 0 0,-5 0-369 0 0</inkml:trace>
  <inkml:trace contextRef="#ctx0" brushRef="#br0" timeOffset="428">1402 0 9370 0 0,'0'0'541'0'0,"0"0"-202"0"0,0 0-24 0 0,0 0 121 0 0,0 0 92 0 0,0 0 55 0 0,0 0 74 0 0,0 0 89 0 0,0 0 89 0 0,0 0 49 0 0,0 0-44 0 0,0 0-90 0 0,4 19-84 0 0,11 62-93 0 0,-11 155 1112 0 0,1 198-1301 0 0,-14-310 168 0 0,5-75-1461 0 0,2-16-3336 0 0,-1-80-8748 0 0,2 39 10456 0 0</inkml:trace>
  <inkml:trace contextRef="#ctx0" brushRef="#br0" timeOffset="676.599">1021 508 11162 0 0,'0'0'537'0'0,"0"0"-111"0"0,0 0 218 0 0,0 0 301 0 0,0 0 175 0 0,0 0 3 0 0,33-3-112 0 0,105-10-126 0 0,268-33 1841 0 0,-369 45-2773 0 0,163 12-3941 0 0,-156-5-506 0 0,-17-3-2190 0 0,-13 0 1318 0 0</inkml:trace>
  <inkml:trace contextRef="#ctx0" brushRef="#br0" timeOffset="838.398">2021 637 2264 0 0,'0'0'1897'0'0,"0"0"-1057"0"0,0 0-8 0 0,0 0-32 0 0,0 0-143 0 0,0 0-169 0 0,0 0-128 0 0,-20 195-152 0 0,20-173-112 0 0,0-3-120 0 0,3-5-144 0 0,-1 1-232 0 0,0-4-457 0 0,3-3-1111 0 0,-5-1-3057 0 0</inkml:trace>
  <inkml:trace contextRef="#ctx0" brushRef="#br0" timeOffset="1020.018">1912 195 16179 0 0,'0'0'601'0'0,"0"0"-433"0"0,0 0-224 0 0,0 0-176 0 0,0 0-273 0 0,0 0-87 0 0,0 0-16 0 0,0 0 56 0 0,0 0 88 0 0,0 0-152 0 0,0 0-400 0 0,0 0-705 0 0,0 0-1295 0 0,0 0-1489 0 0,92 140 1440 0 0</inkml:trace>
  <inkml:trace contextRef="#ctx0" brushRef="#br0" timeOffset="1707.041">2244 910 8610 0 0,'0'0'1363'0'0,"0"0"-167"0"0,0 0 28 0 0,0 0 71 0 0,0 0-1 0 0,0 0-45 0 0,0 0-119 0 0,0 0-199 0 0,0 0-224 0 0,2-35-186 0 0,9-111-165 0 0,13 40 35 0 0,-13 83-338 0 0,-7 10-30 0 0,2 1 0 0 0,-1-1 0 0 0,2 1 0 0 0,0 0 0 0 0,0 0 0 0 0,1 1 0 0 0,0 0 0 0 0,1 0 0 0 0,0 1 0 0 0,11-9-23 0 0,-19 18-20 0 0,-1 1 0 0 0,1-1 0 0 0,0 0 0 0 0,-1 1 0 0 0,1-1 0 0 0,0 1 0 0 0,0-1 0 0 0,-1 1 0 0 0,1-1 0 0 0,0 1 0 0 0,0 0 0 0 0,0-1 0 0 0,0 1 0 0 0,0 0 0 0 0,-1 0 0 0 0,1-1 0 0 0,0 1 0 0 0,0 0 0 0 0,0 0 0 0 0,0 0 0 0 0,0 0 0 0 0,0 0 0 0 0,0 0 0 0 0,0 1 0 0 0,0-1 0 0 0,0 0 0 0 0,-1 0 1 0 0,1 1-1 0 0,0-1 0 0 0,0 0 0 0 0,0 1 0 0 0,0-1 0 0 0,-1 1 0 0 0,1-1 0 0 0,0 1 0 0 0,0 0 0 0 0,-1-1 0 0 0,1 1 0 0 0,0 0 0 0 0,-1-1 0 0 0,1 1 0 0 0,-1 0 0 0 0,1 0 0 0 0,-1-1 0 0 0,1 1 0 0 0,-1 0 0 0 0,0 0 0 0 0,1 0 0 0 0,-1 0 0 0 0,0 0 0 0 0,0 0 0 0 0,0-1 0 0 0,1 1 20 0 0,6 57-392 0 0,-7-56 433 0 0,-1 39 46 0 0,0-33-78 0 0,0 0 1 0 0,0 0-1 0 0,1 0 1 0 0,0-1-1 0 0,1 1 1 0 0,-1 0-1 0 0,2 0 1 0 0,-1 0-1 0 0,1-1 1 0 0,0 1-1 0 0,0-1 1 0 0,1 1-1 0 0,0-1 1 0 0,0 0-1 0 0,4 5-9 0 0,-5-10 29 0 0,0-1 0 0 0,0 1-1 0 0,0 0 1 0 0,0-1-1 0 0,0 1 1 0 0,0-1 0 0 0,1 0-1 0 0,-1 0 1 0 0,0 0-1 0 0,1 0 1 0 0,-1 0 0 0 0,1 0-1 0 0,0-1 1 0 0,-1 1-1 0 0,1-1 1 0 0,-1 0-1 0 0,1 0 1 0 0,0 0 0 0 0,-1 0-1 0 0,1 0 1 0 0,-1 0-1 0 0,1-1 1 0 0,0 1 0 0 0,-1-1-1 0 0,1 0 1 0 0,-1 0-1 0 0,1 0 1 0 0,-1 0-1 0 0,0 0 1 0 0,1-1-29 0 0,67-46 620 0 0,-68 47-621 0 0,131-99 380 0 0,-131 101-390 0 0,0-1 0 0 0,0 1 0 0 0,0-1 0 0 0,0 1 1 0 0,0 0-1 0 0,0-1 0 0 0,-1 1 0 0 0,1 0 0 0 0,0 0 1 0 0,0 0-1 0 0,-1 0 0 0 0,1 1 0 0 0,-1-1 1 0 0,1 0-1 0 0,-1 1 0 0 0,0-1 0 0 0,1 1 0 0 0,-1 0 1 0 0,0-1-1 0 0,0 1 0 0 0,0 0 0 0 0,0 0 0 0 0,0-1 1 0 0,-1 1-1 0 0,1 0 0 0 0,0 0 0 0 0,-1 0 1 0 0,1 0-1 0 0,-1 0 0 0 0,0 0 0 0 0,0 0 0 0 0,0 0 1 0 0,0 0-1 0 0,0 0 0 0 0,0 0 0 0 0,0 0 0 0 0,-1 0 1 0 0,1 0-1 0 0,-1 0 0 0 0,1 0 0 0 0,-2 1 11 0 0,6 26-138 0 0,24 4-1756 0 0,48-25-11303 0 0,-42-7 8724 0 0,-5 3 3393 0 0,30 29 1579 0 0,-53-29 541 0 0,0 0 1 0 0,-1 0 0 0 0,1 0 0 0 0,1-1-1 0 0,-1 0 1 0 0,1 0 0 0 0,-1 0 0 0 0,1-1-1 0 0,0 0 1 0 0,0 0 0 0 0,-1-1 0 0 0,1 0-1 0 0,4 0-1040 0 0,65-24 4598 0 0,22-56-2741 0 0,-89 71-1632 0 0,7-6-121 0 0,-1-1 0 0 0,0-1-1 0 0,-1 0 1 0 0,-1 0-1 0 0,0-2 1 0 0,-1 1-1 0 0,-1-2 1 0 0,-1 1-1 0 0,0-1 1 0 0,-2-1-1 0 0,2-5-103 0 0,-9 23-15 0 0,0-1 0 0 0,0 1-1 0 0,0-1 1 0 0,0 1 0 0 0,-1-1-1 0 0,1 1 1 0 0,-1-1 0 0 0,0 1-1 0 0,1-1 1 0 0,-1 0 0 0 0,0 1-1 0 0,0-1 1 0 0,-1 1 0 0 0,1-1-1 0 0,-1 0 1 0 0,1 1 0 0 0,-1-1-1 0 0,0 1 1 0 0,0-1 0 0 0,0 1-1 0 0,0 0 1 0 0,0-1 0 0 0,0 1-1 0 0,-1 0 1 0 0,1 0 0 0 0,-1 0-1 0 0,1 0 1 0 0,-1 0 0 0 0,0 0-1 0 0,0 0 1 0 0,0 1 0 0 0,-1-1 15 0 0,-6 2-62 0 0,0 0 1 0 0,-1 1-1 0 0,1 0 1 0 0,0 0 0 0 0,0 1-1 0 0,0 0 1 0 0,0 1 0 0 0,0 0-1 0 0,0 1 1 0 0,1 0-1 0 0,0 0 1 0 0,-1 0 0 0 0,1 1-1 0 0,1 1 1 0 0,-1-1 0 0 0,1 1-1 0 0,0 0 1 0 0,1 1-1 0 0,-4 3 62 0 0,-1 3-46 0 0,0-1 0 0 0,0 2-1 0 0,1-1 1 0 0,1 2 0 0 0,1-1-1 0 0,0 1 1 0 0,0 0 0 0 0,2 1-1 0 0,0 0 1 0 0,-2 9 46 0 0,5-18-52 0 0,1 0 1 0 0,1 0-1 0 0,-1 0 0 0 0,1 1 1 0 0,0-1-1 0 0,0 0 0 0 0,1 1 1 0 0,0-1-1 0 0,1 0 0 0 0,-1 1 1 0 0,2-1-1 0 0,-1 0 0 0 0,1 0 1 0 0,0 0-1 0 0,0 0 0 0 0,1 0 1 0 0,-1 0-1 0 0,2 0 0 0 0,-1-1 1 0 0,1 0-1 0 0,0 0 0 0 0,0 0 1 0 0,1 0-1 0 0,0 0 0 0 0,0-1 1 0 0,0 0-1 0 0,5 4 52 0 0,0-3-382 0 0,0 1 0 0 0,0-2 0 0 0,0 1 0 0 0,1-1 0 0 0,0-1 0 0 0,0 0 0 0 0,1-1 0 0 0,-1 0 0 0 0,6 0 382 0 0,66 3-10108 0 0,-67-6 5322 0 0</inkml:trace>
  <inkml:trace contextRef="#ctx0" brushRef="#br0" timeOffset="2485.751">1958 652 0 0 0,'0'0'399'0'0,"0"0"402"0"0,0 0 205 0 0,0 0 77 0 0,0 0-4 0 0,0 0-86 0 0,3-2-87 0 0,6-5-57 0 0,-6 5-67 0 0,-3 2-50 0 0,0 0-41 0 0,0 0-86 0 0,0 0-85 0 0,0 0-113 0 0,0 0-123 0 0,0 0-101 0 0,18 3 1496 0 0,-12 15-1129 0 0,-2 1 1 0 0,0-1 0 0 0,-1 1-1 0 0,-1-1 1 0 0,-1 1 0 0 0,-1 0-1 0 0,0-1 1 0 0,-1 1 0 0 0,-3 13-551 0 0,3-16 98 0 0,-7 85-108 0 0,8-100-283 0 0,9 1-3419 0 0,2 0-4882 0 0,-7-2 3150 0 0</inkml:trace>
</inkml:ink>
</file>

<file path=ppt/ink/ink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5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255 483 0 0 0,'0'0'788'0'0,"0"0"532"0"0,0 0 287 0 0,0 0 98 0 0,0 0-51 0 0,0 0-110 0 0,32-4-177 0 0,96-14-192 0 0,-124 18-1095 0 0,0-1 0 0 0,-1 1 0 0 0,1-1 0 0 0,-1 0 0 0 0,1 0 0 0 0,-1 0 0 0 0,0 0 0 0 0,1-1 0 0 0,-1 1 0 0 0,0-1 0 0 0,0 0 0 0 0,0 0 0 0 0,0 0 0 0 0,0 0 0 0 0,0 0 0 0 0,-1-1 0 0 0,1 0 0 0 0,-1 1 0 0 0,2-3-80 0 0,4-6 365 0 0,21-21 139 0 0,-2-2-1 0 0,-1-1 0 0 0,-2-1 0 0 0,-1-1 1 0 0,-2-1-1 0 0,4-13-503 0 0,-20 40 2 0 0,0-1 0 0 0,-1 1 0 0 0,0-1-1 0 0,-1 0 1 0 0,0-1 0 0 0,-1 1 0 0 0,0 0 0 0 0,-1-1 0 0 0,0-8-2 0 0,-2 19-30 0 0,0 1 0 0 0,1-1 0 0 0,-1 1 0 0 0,0 0 0 0 0,0-1-1 0 0,0 1 1 0 0,0 0 0 0 0,0 0 0 0 0,0 0 0 0 0,0 0 0 0 0,0 0 0 0 0,0 0 0 0 0,0 0 0 0 0,-1 0 0 0 0,1 0-1 0 0,0 0 1 0 0,-1 1 0 0 0,1-1 0 0 0,-1 0 0 0 0,1 1 0 0 0,-1-1 0 0 0,1 1 0 0 0,-1 0 0 0 0,1 0 0 0 0,-1-1-1 0 0,1 1 1 0 0,-1 0 0 0 0,1 0 0 0 0,-1 0 0 0 0,1 1 0 0 0,-1-1 0 0 0,1 0 0 0 0,-1 0 0 0 0,1 1 0 0 0,-1-1-1 0 0,1 1 1 0 0,-1 0 0 0 0,1-1 0 0 0,0 1 0 0 0,-1 0 0 0 0,1 0 0 0 0,0-1 0 0 0,0 1 0 0 0,-1 0 0 0 0,1 1-1 0 0,0-1 1 0 0,0 0 0 0 0,0 0 0 0 0,0 1 30 0 0,-11 16 3 0 0,2 0 0 0 0,0 1-1 0 0,1 0 1 0 0,1 1 0 0 0,0 0 0 0 0,2 0-1 0 0,1 1 1 0 0,0-1 0 0 0,1 1 0 0 0,2 0 0 0 0,0 1-1 0 0,1-1 1 0 0,1 0 0 0 0,1 3-3 0 0,11 708 561 0 0,-10-685-583 0 0,-9 230-72 0 0,6-259 22 0 0,-1 1 0 0 0,-1-1 0 0 0,-1 0-1 0 0,0 0 1 0 0,-1-1 0 0 0,-1 0 0 0 0,-1 0-1 0 0,0 0 1 0 0,-1 0 0 0 0,-1-1 0 0 0,0-1-1 0 0,-1 1 1 0 0,-1-2 0 0 0,-1 1 0 0 0,0-2-1 0 0,0 1 1 0 0,-1-2 0 0 0,-14 11 72 0 0,18-17-217 0 0,0-1 0 0 0,0 1 0 0 0,-1-2 1 0 0,0 1-1 0 0,0-1 0 0 0,0-1 0 0 0,0 0 0 0 0,0 0 0 0 0,-1-1 0 0 0,1-1 1 0 0,-1 1-1 0 0,1-2 0 0 0,-1 1 0 0 0,0-1 0 0 0,0-1 0 0 0,1 0 0 0 0,-1-1 1 0 0,1 0-1 0 0,-1 0 0 0 0,1-1 0 0 0,0-1 0 0 0,0 0 0 0 0,0 0 0 0 0,1 0 1 0 0,-1-2-1 0 0,1 1 0 0 0,0-1 0 0 0,1 0 0 0 0,-1-1 0 0 0,1 0 0 0 0,0 0 1 0 0,1-1-1 0 0,-2-2 217 0 0,2 0 205 0 0,0 1 1 0 0,0-1-1 0 0,1 0 0 0 0,1-1 1 0 0,-1 1-1 0 0,2-1 0 0 0,0 0 1 0 0,0 0-1 0 0,1-1 1 0 0,0 1-1 0 0,1-1 0 0 0,0 1 1 0 0,1-1-1 0 0,0 0 0 0 0,1 0 1 0 0,0 1-1 0 0,1-1 1 0 0,0 0-1 0 0,1 0 0 0 0,1 1 1 0 0,0-1-1 0 0,0 1 0 0 0,1 0 1 0 0,0 0-1 0 0,1 0 1 0 0,0 1-1 0 0,6-8-205 0 0,19-23 552 0 0,2 2-1 0 0,2 1 1 0 0,2 1 0 0 0,1 3-1 0 0,2 0 1 0 0,1 3 0 0 0,1 1-1 0 0,1 2 1 0 0,29-12-552 0 0,-18 9-28 0 0,1 2-1 0 0,1 3 1 0 0,1 2 0 0 0,9 1 28 0 0,-32 16-2355 0 0,-22 6-1510 0 0,0 1-3856 0 0,-7 0 4630 0 0</inkml:trace>
  <inkml:trace contextRef="#ctx0" brushRef="#br0" timeOffset="319.997">1163 675 7914 0 0,'0'0'1044'0'0,"0"0"55"0"0,0 0 50 0 0,0 0 46 0 0,0 0-41 0 0,-35 19-83 0 0,-110 62-76 0 0,71-22 324 0 0,64-45-1026 0 0,3-5-184 0 0,0 1 0 0 0,0 0 0 0 0,1 0 0 0 0,1 0 0 0 0,-1 1 0 0 0,2 0 0 0 0,0 0 0 0 0,0 0 0 0 0,1 1 0 0 0,0-1 0 0 0,1 1 0 0 0,0 0 0 0 0,1-1 0 0 0,0 1 0 0 0,1 0 0 0 0,1 7-109 0 0,0-14 62 0 0,1 0-1 0 0,1 0 1 0 0,-1 0-1 0 0,1 0 0 0 0,0-1 1 0 0,0 1-1 0 0,0-1 0 0 0,1 0 1 0 0,-1 0-1 0 0,1 0 1 0 0,0-1-1 0 0,0 1 0 0 0,0-1 1 0 0,1 0-1 0 0,-1 0 0 0 0,1 0 1 0 0,0-1-1 0 0,-1 1 1 0 0,1-1-1 0 0,0 0 0 0 0,1-1 1 0 0,-1 1-1 0 0,0-1 0 0 0,0 0 1 0 0,1-1-1 0 0,-1 1 1 0 0,0-1-1 0 0,1 0 0 0 0,-1 0 1 0 0,1 0-1 0 0,-1-1 1 0 0,0 0-1 0 0,0 0 0 0 0,1-1 1 0 0,-1 1-1 0 0,0-1 0 0 0,0 0 1 0 0,0 0-1 0 0,-1-1 1 0 0,2 0-62 0 0,8-8 89 0 0,0-1 1 0 0,-1 0 0 0 0,-1-1 0 0 0,0 0-1 0 0,0-1 1 0 0,-2 0 0 0 0,1-1 0 0 0,-2 0-1 0 0,0 0 1 0 0,-1-1 0 0 0,-1-1 0 0 0,0 1-1 0 0,-1-1 1 0 0,-1 0 0 0 0,0 0 0 0 0,-2-1-1 0 0,0 0 1 0 0,0 1 0 0 0,-2-1 0 0 0,0 0 0 0 0,-2 0-1 0 0,0 0 1 0 0,0-1-90 0 0,0 15-162 0 0,0 0 0 0 0,0 0 0 0 0,0 0 0 0 0,-1 0 1 0 0,1 0-1 0 0,-1 0 0 0 0,0 0 0 0 0,0 1 0 0 0,0-1 0 0 0,-1 1 0 0 0,1-1 0 0 0,-1 1 0 0 0,0 0 1 0 0,0 0-1 0 0,0 0 0 0 0,0 0 0 0 0,0 1 0 0 0,-1-1 0 0 0,1 1 0 0 0,-1 0 0 0 0,0 0 0 0 0,-2-1 162 0 0,3 2-411 0 0,1 0-1 0 0,0 0 0 0 0,-1 0 0 0 0,1 1 1 0 0,-1-1-1 0 0,1 1 0 0 0,-1 0 0 0 0,1 0 0 0 0,-1 0 1 0 0,1 0-1 0 0,-1 0 0 0 0,1 0 0 0 0,-1 1 0 0 0,1-1 1 0 0,0 1-1 0 0,-1 0 0 0 0,1 0 0 0 0,-1 0 0 0 0,1 0 1 0 0,0 0-1 0 0,0 0 0 0 0,0 0 0 0 0,0 1 1 0 0,0-1-1 0 0,-1 2 412 0 0,-25 27-8778 0 0,19-21 7915 0 0</inkml:trace>
  <inkml:trace contextRef="#ctx0" brushRef="#br0" timeOffset="585.96">1294 1069 0 0 0,'0'0'600'0'0,"0"0"668"0"0,0 0 289 0 0,0 0 83 0 0,0 0-29 0 0,0 0-65 0 0,0 0-18 0 0,0 0 54 0 0,0 0 50 0 0,0 0 0 0 0,0 0-99 0 0,0 0-240 0 0,0 0-304 0 0,11-2-285 0 0,36-6-191 0 0,-45 7-460 0 0,0-1 0 0 0,0 0 0 0 0,-1 0 0 0 0,1 1 0 0 0,0-1 0 0 0,-1 0 0 0 0,0-1 0 0 0,1 1 0 0 0,-1 0 0 0 0,0 0 0 0 0,0-1 0 0 0,0 1 0 0 0,0 0 0 0 0,-1-1-1 0 0,1 1 1 0 0,-1-1 0 0 0,1 1 0 0 0,-1-1 0 0 0,0 1 0 0 0,0-1 0 0 0,0 1 0 0 0,0-2-53 0 0,0-5 169 0 0,4-18 24 0 0,0 0 0 0 0,2 0-1 0 0,1 1 1 0 0,0 0 0 0 0,2 0 0 0 0,2 1 0 0 0,0 0 0 0 0,1 1 0 0 0,1 0 0 0 0,2 1 0 0 0,4-4-193 0 0,-15 22-57 0 0,1 0 1 0 0,-1 0-1 0 0,1 1 1 0 0,0 0-1 0 0,0 0 1 0 0,0 0-1 0 0,1 1 1 0 0,-1 0-1 0 0,1 0 1 0 0,0 0-1 0 0,0 1 1 0 0,0 0-1 0 0,0 0 1 0 0,4-1 56 0 0,51 16-8053 0 0,-49-6 2444 0 0,-5-2-3022 0 0</inkml:trace>
</inkml:ink>
</file>

<file path=ppt/ink/ink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5.2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1 19908 0 0,'0'0'947'0'0,"0"0"-91"0"0,0 0-164 0 0,0 0-38 0 0,0 0-7 0 0,0 0-103 0 0,0 0-125 0 0,0 0-126 0 0,0 0-146 0 0,0 0-87 0 0,0 0-79 0 0,0 0-58 0 0,0 0-39 0 0,-3 0-18 0 0,3 0 9 0 0,0 0 0 0 0,0 0 0 0 0,0 0 0 0 0,0 1-1 0 0,0-1 1 0 0,0 0 0 0 0,0 0 0 0 0,0 1 125 0 0,16 0-3046 0 0,-3-1-4665 0 0,-6 0-3608 0 0</inkml:trace>
</inkml:ink>
</file>

<file path=ppt/ink/ink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3.9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243 247 1816 0 0,'0'0'494'0'0,"0"0"-385"0"0,0 0-150 0 0,0 0 129 0 0,0 0 265 0 0,0 0 245 0 0,0 0 143 0 0,0 0 45 0 0,0 0-3 0 0,0 0-5 0 0,0 0 39 0 0,2 6 45 0 0,0 1-536 0 0,0 0-1 0 0,0 1 0 0 0,-1-1 0 0 0,0 1 0 0 0,-1-1 1 0 0,1 1-1 0 0,-1-1 0 0 0,-1 1 0 0 0,1-1 1 0 0,-1 1-1 0 0,-1-1 0 0 0,0 1 0 0 0,0-1 0 0 0,-2 5-325 0 0,-15 31 280 0 0,-3-2 0 0 0,-1 0-1 0 0,-2-2 1 0 0,-1 0 0 0 0,-3-2-1 0 0,0-1 1 0 0,-5 0-280 0 0,30-31 28 0 0,1-3-15 0 0,1 0-1 0 0,0 0 1 0 0,-1 0-1 0 0,1 1 0 0 0,0-1 1 0 0,0 1-1 0 0,0 0 0 0 0,0-1 1 0 0,1 1-1 0 0,-1 0 0 0 0,1 0 1 0 0,0 0-1 0 0,-1 0 1 0 0,1 0-1 0 0,1 0 0 0 0,-1 0 1 0 0,0 1-1 0 0,1-1 0 0 0,0 0 1 0 0,-1 0-1 0 0,1 1-12 0 0,43 17 272 0 0,-7-12 31 0 0,2-1 0 0 0,-1-2-1 0 0,1-2 1 0 0,0-1 0 0 0,0-3 0 0 0,0 0-1 0 0,12-4-302 0 0,74-25 721 0 0,-123 27-631 0 0,0 0 1 0 0,0 0 0 0 0,0 0 0 0 0,0 0 0 0 0,0 0 0 0 0,0 0-1 0 0,0 0 1 0 0,0 0 0 0 0,-1 0 0 0 0,1 0 0 0 0,-1 0 0 0 0,0 0-1 0 0,0-1 1 0 0,0 1 0 0 0,0 0 0 0 0,0 0 0 0 0,0 0 0 0 0,0-1-1 0 0,-1 1 1 0 0,1 0 0 0 0,-1 0 0 0 0,0 0 0 0 0,1 0 0 0 0,-1 0-1 0 0,0 0 1 0 0,0 0 0 0 0,0 0 0 0 0,-1 0 0 0 0,1 0 0 0 0,0 1-1 0 0,-1-1 1 0 0,0-1-91 0 0,-4-10 138 0 0,-153-347 601 0 0,127 289-1100 0 0,32 69-1498 0 0,7 3-10950 0 0,-5 0 12920 0 0,4-1-7071 0 0</inkml:trace>
  <inkml:trace contextRef="#ctx0" brushRef="#br0" timeOffset="469.807">1057 0 10658 0 0,'0'0'304'0'0,"0"0"-168"0"0,0 0-40 0 0,0 0 155 0 0,0 0 191 0 0,0 0 115 0 0,0 0 23 0 0,0 0-16 0 0,0 0-30 0 0,0 0-9 0 0,0 0 13 0 0,0 0-9 0 0,0 0-4 0 0,2 17 14 0 0,9 54-7 0 0,-21 45 858 0 0,2-84-1163 0 0,-42 140 376 0 0,-9 53-341 0 0,57-221-240 0 0,0 0-1 0 0,1 0 1 0 0,0 0 0 0 0,0-1-1 0 0,0 2 1 0 0,0-1-1 0 0,1 0 1 0 0,0 0 0 0 0,-1 0-1 0 0,2 0 1 0 0,-1 0-1 0 0,0 0 1 0 0,1 0 0 0 0,0 0-1 0 0,-1 0 1 0 0,2 0 0 0 0,-1 0-1 0 0,0 0 1 0 0,1 0-1 0 0,0 0 1 0 0,0-1 0 0 0,0 1-1 0 0,0-1 1 0 0,0 1-1 0 0,1-1 1 0 0,0 0 0 0 0,0 0-1 0 0,-1 0 1 0 0,2 0-1 0 0,-1-1 1 0 0,0 1 0 0 0,0-1-1 0 0,1 0 1 0 0,0 0-1 0 0,-1 0 1 0 0,1 0 0 0 0,0-1-1 0 0,0 1 1 0 0,0-1-1 0 0,2 0-21 0 0,91-12 1269 0 0,10-43-490 0 0,-94 24-1499 0 0,-13 5-2516 0 0,-4 6-2309 0 0,-3 4-3436 0 0,1 11 4759 0 0</inkml:trace>
  <inkml:trace contextRef="#ctx0" brushRef="#br0" timeOffset="716.428">663 369 5921 0 0,'0'0'1414'0'0,"0"0"-930"0"0,0 0-113 0 0,0 0 410 0 0,0 0 377 0 0,0 0 178 0 0,0 0-37 0 0,0 0-163 0 0,0 0-182 0 0,35-2-178 0 0,114-3-175 0 0,179-16 618 0 0,-251 14-4390 0 0,3 1-3982 0 0,-59 2 27 0 0</inkml:trace>
</inkml:ink>
</file>

<file path=ppt/ink/ink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4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210 154 1760 0 0,'0'0'851'0'0,"0"0"-77"0"0,0 0 42 0 0,0 0 167 0 0,0 0 176 0 0,0 0 109 0 0,0 0-34 0 0,0 0-166 0 0,0 0-251 0 0,0 0-299 0 0,0 0-220 0 0,-4-1-117 0 0,-7-4 230 0 0,37 8 704 0 0,13 0 207 0 0,18-7-588 0 0,-1-2 1 0 0,0-3-1 0 0,0-2 0 0 0,-1-3 1 0 0,0-2-1 0 0,2-4-734 0 0,2 1 250 0 0,74-36 619 0 0,-139 59 260 0 0,-22 32-1166 0 0,2 1 0 0 0,2 1 0 0 0,1 2 0 0 0,2 0 0 0 0,-15 42 37 0 0,17-34 0 0 0,2 1 0 0 0,1 1-1 0 0,3 0 1 0 0,2 1 0 0 0,3 0-1 0 0,1 1 1 0 0,3 0 0 0 0,2 30 0 0 0,19 109 21 0 0,-13-174 537 0 0,-1-24 1314 0 0,-5 0-1876 0 0,-1 0 1 0 0,0 0-1 0 0,0 1 0 0 0,-1-1 0 0 0,0 1 1 0 0,0-1-1 0 0,0 1 0 0 0,-1 0 0 0 0,0 1 1 0 0,0-1-1 0 0,0 1 0 0 0,-1 0 0 0 0,0 1 1 0 0,0-1-1 0 0,0 1 0 0 0,-1 0 1 0 0,1 0-1 0 0,-1 1 0 0 0,0 0 0 0 0,0 0 1 0 0,0 1-1 0 0,0 0 0 0 0,0 0 0 0 0,0 1 1 0 0,-3-1 3 0 0,-21-3-104 0 0,-1 1 0 0 0,1 2 1 0 0,-1 1-1 0 0,0 2 0 0 0,0 1 1 0 0,1 1-1 0 0,-1 1 0 0 0,-11 5 104 0 0,21-4-104 0 0,1 1 0 0 0,-1 1-1 0 0,1 1 1 0 0,0 1 0 0 0,1 0 0 0 0,-11 8 104 0 0,30-16-128 0 0,0 0 1 0 0,0 0 0 0 0,1 0 0 0 0,-1 0 0 0 0,0 0-1 0 0,1 1 1 0 0,-1-1 0 0 0,0 0 0 0 0,1 0-1 0 0,0 0 1 0 0,-1 1 0 0 0,1-1 0 0 0,0 0-1 0 0,-1 0 1 0 0,1 1 0 0 0,0-1 0 0 0,0 0 0 0 0,0 1-1 0 0,0-1 1 0 0,0 0 0 0 0,0 0 0 0 0,1 1-1 0 0,-1-1 1 0 0,0 0 0 0 0,1 0 0 0 0,-1 1-1 0 0,1-1 1 0 0,-1 0 0 0 0,1 0 0 0 0,-1 0-1 0 0,1 0 1 0 0,0 1 0 0 0,0-1 0 0 0,-1 0 0 0 0,1 0-1 0 0,0-1 1 0 0,0 1 0 0 0,0 0 0 0 0,0 0-1 0 0,0 0 1 0 0,0-1 0 0 0,1 1 0 0 0,-1 0-1 0 0,0-1 1 0 0,0 1 0 0 0,0-1 0 0 0,1 0 0 0 0,-1 1-1 0 0,0-1 1 0 0,0 0 0 0 0,1 0 0 0 0,-1 1-1 0 0,0-1 1 0 0,1 0 0 0 0,-1 0 0 0 0,0-1-1 0 0,1 1 128 0 0,31 1-8700 0 0,-21-1 2708 0 0</inkml:trace>
  <inkml:trace contextRef="#ctx0" brushRef="#br0" timeOffset="475.501">279 449 5785 0 0,'0'0'544'0'0,"0"0"-244"0"0,0 0 58 0 0,0 0 377 0 0,0 0 385 0 0,0 0 163 0 0,0 0-27 0 0,0 0-157 0 0,0 0-184 0 0,33 0-114 0 0,107-1-87 0 0,28-27 1014 0 0,89-42-35 0 0,-204 55-544 0 0,-64 25-1119 0 0,0 1 0 0 0,0 1-1 0 0,1-1 1 0 0,1 2 0 0 0,0-1 0 0 0,1 1-1 0 0,0 0 1 0 0,1 1 0 0 0,0 0-1 0 0,1 0 1 0 0,1 1 0 0 0,0 0 0 0 0,1-1-1 0 0,1 1 1 0 0,0 1 0 0 0,1-1 0 0 0,1 3-30 0 0,0-9-81 0 0,1 0 0 0 0,0 0 0 0 0,0-1 1 0 0,1 1-1 0 0,1 0 0 0 0,-1-1 0 0 0,1 1 1 0 0,1-1-1 0 0,0 1 0 0 0,0-1 1 0 0,0 0-1 0 0,1 0 0 0 0,1 0 81 0 0,4-2-1860 0 0,-6-5-796 0 0,-1 0-3676 0 0,-2 2-1756 0 0</inkml:trace>
  <inkml:trace contextRef="#ctx0" brushRef="#br0" timeOffset="722.533">1082 780 12643 0 0,'0'0'1224'0'0,"0"0"-456"0"0,0 0-120 0 0,0 0-32 0 0,0 0-119 0 0,0 0-121 0 0,0 0-176 0 0,0 0-88 0 0,0 0-72 0 0,0 0-40 0 0,0 0-48 0 0,0 0-128 0 0,0 0-208 0 0,0 0-329 0 0,-28 173-623 0 0,28-173-1000 0 0,0 0-1553 0 0,0 0-4353 0 0</inkml:trace>
  <inkml:trace contextRef="#ctx0" brushRef="#br0" timeOffset="889.964">1156 184 10234 0 0,'0'0'2177'0'0,"0"0"-1665"0"0,0 0-696 0 0,0 0-456 0 0,0 0-177 0 0,0 0-119 0 0,0 0-408 0 0,0 0-2137 0 0,0 0-2040 0 0</inkml:trace>
  <inkml:trace contextRef="#ctx0" brushRef="#br0" timeOffset="4550.548">1430 666 968 0 0,'0'0'1192'0'0,"0"0"-307"0"0,0 0-145 0 0,0 0 20 0 0,0 0 33 0 0,0 0-35 0 0,0 0-99 0 0,0 0-135 0 0,0 0-144 0 0,0 0-97 0 0,0 0-73 0 0,-9 17-51 0 0,-26 52-19 0 0,8 18 527 0 0,8 39-1010 0 0,17-109-129 0 0,-3 14-914 0 0,-3-10-3493 0 0,8-21 2841 0 0</inkml:trace>
  <inkml:trace contextRef="#ctx0" brushRef="#br0" timeOffset="4986.554">1355 707 0 0 0,'0'0'345'0'0,"0"0"736"0"0,0 0 280 0 0,0 0 24 0 0,0 0-76 0 0,0 0-146 0 0,0 0-208 0 0,0 0-210 0 0,0 0-198 0 0,0 0-175 0 0,0 0-112 0 0,9 8 1811 0 0,45 71 1229 0 0,1 3-3088 0 0,-11-5-160 0 0,-44-76 10 0 0,1-1 1 0 0,-1 1-1 0 0,1 0 1 0 0,-1 0-1 0 0,1-1 1 0 0,-1 1-1 0 0,1 0 1 0 0,-1-1-1 0 0,1 1 1 0 0,0 0-1 0 0,-1-1 1 0 0,1 1-1 0 0,0-1 1 0 0,-1 1-1 0 0,1-1 1 0 0,0 1-1 0 0,0-1 0 0 0,-1 0 1 0 0,1 1-1 0 0,0-1 1 0 0,0 0-1 0 0,0 0 1 0 0,0 0-1 0 0,-1 1 1 0 0,1-1-1 0 0,0 0 1 0 0,0 0-1 0 0,0 0 1 0 0,0 0-1 0 0,0-1 1 0 0,0 1-1 0 0,-1 0 1 0 0,1 0-1 0 0,0 0 1 0 0,0-1-1 0 0,0 1 0 0 0,-1 0 1 0 0,1-1-1 0 0,0 1 1 0 0,0-1-1 0 0,-1 1 1 0 0,1-1-1 0 0,0 1 1 0 0,-1-1-1 0 0,1 1 1 0 0,0-1-1 0 0,-1 0 1 0 0,1 1-1 0 0,-1-1 1 0 0,1 0-1 0 0,-1 0 1 0 0,1 1-1 0 0,-1-1 1 0 0,0 0-63 0 0,28-53 2049 0 0,-23 42-2075 0 0,101-230 978 0 0,-102 206-3567 0 0,-4 34 203 0 0,0 2-2219 0 0,0 0-3185 0 0</inkml:trace>
  <inkml:trace contextRef="#ctx0" brushRef="#br0" timeOffset="5610.118">1971 699 2529 0 0,'0'0'2320'0'0,"0"0"-845"0"0,0 0-243 0 0,0 0 58 0 0,0 0-18 0 0,0 0-116 0 0,0 0-185 0 0,0 0-213 0 0,0 0-191 0 0,0 0-158 0 0,0 0-137 0 0,0 0-99 0 0,0 0-61 0 0,-18 7-28 0 0,-57 20-25 0 0,73-27-53 0 0,0 1 0 0 0,0 0 0 0 0,0 0 0 0 0,0 0-1 0 0,0 0 1 0 0,0 0 0 0 0,1 0 0 0 0,-1 1 0 0 0,0-1 0 0 0,1 1 0 0 0,-1-1-1 0 0,0 1 1 0 0,1 0 0 0 0,0 0 0 0 0,0-1 0 0 0,-1 1 0 0 0,1 0-1 0 0,0 0 1 0 0,0 0 0 0 0,1 0 0 0 0,-1 0 0 0 0,0 0 0 0 0,1 1 0 0 0,-1-1-1 0 0,1 0-5 0 0,-2 7 28 0 0,-2 0-24 0 0,0 1 0 0 0,1-1 1 0 0,1 1-1 0 0,0 0 0 0 0,0 0 1 0 0,0 0-1 0 0,2 0 0 0 0,-1 0 1 0 0,1 0-1 0 0,1 0 1 0 0,0 4-5 0 0,2-10 74 0 0,-1-1 0 0 0,1 0 0 0 0,0 1 1 0 0,0-1-1 0 0,0 0 0 0 0,1 0 1 0 0,-1-1-1 0 0,1 1 0 0 0,0-1 0 0 0,-1 1 1 0 0,1-1-1 0 0,0 0 0 0 0,0-1 1 0 0,1 1-1 0 0,-1-1 0 0 0,0 0 0 0 0,0 0 1 0 0,1 0-1 0 0,-1 0 0 0 0,0-1 1 0 0,1 0-1 0 0,-1 0 0 0 0,1 0 0 0 0,-1 0 1 0 0,0-1-1 0 0,1 0 0 0 0,-1 0 1 0 0,0 0-1 0 0,1 0 0 0 0,-1 0 1 0 0,0-1-1 0 0,0 0 0 0 0,0 0 0 0 0,1-1-74 0 0,25-17 418 0 0,-1-2 0 0 0,0-1-1 0 0,-2-1 1 0 0,-1-2 0 0 0,-1 0-1 0 0,-1-2 1 0 0,-1-1 0 0 0,-2 0-1 0 0,-1-2 1 0 0,-1 0-1 0 0,-1-1 1 0 0,11-30-418 0 0,-20 42-39 0 0,0 0 0 0 0,-1-1-1 0 0,0 1 1 0 0,-2-1 0 0 0,-1-1-1 0 0,0 1 1 0 0,-1-12 39 0 0,-2 24-102 0 0,-1 1 0 0 0,-1-1 1 0 0,0 0-1 0 0,0 0 0 0 0,-1 0 0 0 0,0 0 0 0 0,0 0 0 0 0,-1 0 1 0 0,0 0-1 0 0,-1 1 0 0 0,0-1 0 0 0,0 1 0 0 0,-1 0 0 0 0,0 0 1 0 0,0 0-1 0 0,-1 0 0 0 0,0 1 0 0 0,-1-1 0 0 0,-2-1 102 0 0,4 5-60 0 0,-1 0 0 0 0,1 1-1 0 0,-1-1 1 0 0,1 1-1 0 0,-1 0 1 0 0,0 1 0 0 0,-1-1-1 0 0,1 1 1 0 0,0 0-1 0 0,-1 1 1 0 0,1-1 0 0 0,-1 1-1 0 0,1 0 1 0 0,-1 0 0 0 0,0 1-1 0 0,1-1 1 0 0,-1 1-1 0 0,0 1 1 0 0,1-1 0 0 0,-1 1-1 0 0,0 0 1 0 0,1 0-1 0 0,-1 0 1 0 0,1 1 0 0 0,-1 0-1 0 0,1 0 1 0 0,0 1-1 0 0,-1 0 61 0 0,-6 3-21 0 0,0 0 0 0 0,0 2 0 0 0,1-1 0 0 0,-1 1-1 0 0,2 1 1 0 0,-1 0 0 0 0,1 1 0 0 0,1 0-1 0 0,0 0 1 0 0,0 1 0 0 0,-1 2 21 0 0,4-3 47 0 0,0-1 1 0 0,0 1-1 0 0,1 0 1 0 0,1 0-1 0 0,0 0 0 0 0,0 1 1 0 0,1 0-1 0 0,0 0 1 0 0,1-1-1 0 0,0 2 0 0 0,1-1 1 0 0,0 0-1 0 0,1 0 1 0 0,0 0-1 0 0,1 0 0 0 0,0 0 1 0 0,0 0-1 0 0,1 0 1 0 0,1 0-1 0 0,0 0 0 0 0,1 0 1 0 0,0-1-1 0 0,0 0 1 0 0,1 0-1 0 0,0 0 0 0 0,1 0 1 0 0,0-1-1 0 0,1 0 1 0 0,0 0-1 0 0,0-1 0 0 0,1 1 1 0 0,0-2-1 0 0,6 6-47 0 0,25 9 321 0 0,0-1 0 0 0,1-2-1 0 0,2-2 1 0 0,-1-2 0 0 0,2-2-1 0 0,0-1 1 0 0,0-2 0 0 0,1-3-1 0 0,19 1-320 0 0,1 3-121 0 0,-50-6-1968 0 0,-12 0-3298 0 0,-5-1-3334 0 0,1-3 2285 0 0</inkml:trace>
  <inkml:trace contextRef="#ctx0" brushRef="#br0" timeOffset="6634.486">1380 733 0 0 0,'0'0'201'0'0,"0"0"373"0"0,0 0 10 0 0,0 0-95 0 0,0 0-53 0 0,0 0-9 0 0,0 0 73 0 0,4-5 104 0 0,15-23 1624 0 0,-23 16 5057 0 0,4 12-7057 0 0,0 0 43 0 0,0 0 5 0 0,0 0-17 0 0,0 0-13 0 0,0 0-11 0 0,0 0-4 0 0,0 0-6 0 0,0 0-5 0 0,0 0-17 0 0,0 0-15 0 0,0 0-31 0 0,0 0-41 0 0,0 0-29 0 0,-5 22 397 0 0,-14 56 111 0 0,-29 58-331 0 0,22-48-2131 0 0,26-88 935 0 0,14 0-9206 0 0,-9 0 5462 0 0</inkml:trace>
</inkml:ink>
</file>

<file path=ppt/ink/ink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51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0 722 544 0 0,'0'0'238'0'0,"0"0"-128"0"0,0 0 197 0 0,0 0 340 0 0,0 0 276 0 0,0 0 169 0 0,0 0 13 0 0,0 0-19 0 0,0 0-43 0 0,0 0-102 0 0,0 0-126 0 0,24-15-132 0 0,72-49-115 0 0,0-25 1186 0 0,-73 62-1330 0 0,8-11-185 0 0,-1-1 0 0 0,-3-1 0 0 0,-1-1 0 0 0,15-33-239 0 0,-36 64-99 0 0,0-1 1 0 0,-1 0-1 0 0,0 0 0 0 0,0-1 1 0 0,-2 1-1 0 0,1-1 0 0 0,-1 0 1 0 0,-1 1-1 0 0,0-13 99 0 0,-36 28-3015 0 0,26 3 2841 0 0,0 0 0 0 0,0 1 1 0 0,1 0-1 0 0,0 1 0 0 0,0-1 1 0 0,1 2-1 0 0,0-1 0 0 0,1 1 1 0 0,0 0-1 0 0,0 2 174 0 0,-30 67-34 0 0,30-67 133 0 0,2 2 0 0 0,-1-1 1 0 0,2 0-1 0 0,0 1 0 0 0,0 0 1 0 0,1 0-1 0 0,1 0 0 0 0,0 0 1 0 0,1 0-1 0 0,1 4-99 0 0,2-11 126 0 0,0 0 0 0 0,0 0 0 0 0,0 0 0 0 0,1-1 0 0 0,0 1 0 0 0,0-1 1 0 0,1 0-1 0 0,-1-1 0 0 0,1 1 0 0 0,1-1 0 0 0,-1 0 0 0 0,1 0 0 0 0,0 0 0 0 0,0-1 0 0 0,0 0 0 0 0,1 0 0 0 0,-1-1 0 0 0,1 1 0 0 0,0-2 0 0 0,0 1 0 0 0,0-1 0 0 0,1 0 0 0 0,-1 0 0 0 0,0-1 0 0 0,1 0 1 0 0,-1 0-1 0 0,7-1-126 0 0,13-1 302 0 0,0-2 1 0 0,0-1 0 0 0,0-1-1 0 0,0-2 1 0 0,-1 0-1 0 0,0-2 1 0 0,-1-1 0 0 0,1 0-1 0 0,-2-2 1 0 0,0-1 0 0 0,0-1-1 0 0,-2-2 1 0 0,1 0 0 0 0,-2-1-1 0 0,0 0 1 0 0,-2-2 0 0 0,2-3-303 0 0,-11 14 27 0 0,0 0-1 0 0,-1 0 1 0 0,0-1 0 0 0,0 0 0 0 0,-1 0 0 0 0,0-1 0 0 0,-1-1 0 0 0,0 1-1 0 0,-1-1 1 0 0,0 0 0 0 0,0 0 0 0 0,-2-1 0 0 0,1 0 0 0 0,-1 1 0 0 0,-1-2-1 0 0,0 1 1 0 0,-1 0 0 0 0,0 0 0 0 0,-1-1 0 0 0,0 1 0 0 0,-1-6-27 0 0,-1 15-53 0 0,0 1 1 0 0,0 0-1 0 0,0 0 1 0 0,0 0-1 0 0,-1 1 1 0 0,1-1-1 0 0,0 0 1 0 0,-1 0-1 0 0,1 1 1 0 0,-1-1-1 0 0,0 1 1 0 0,0-1-1 0 0,1 1 1 0 0,-1 0 0 0 0,0-1-1 0 0,0 1 1 0 0,0 0-1 0 0,0 1 1 0 0,0-1-1 0 0,-1 0 1 0 0,1 0-1 0 0,0 1 1 0 0,0-1-1 0 0,0 1 1 0 0,-1 0-1 0 0,1 0 1 0 0,0 0-1 0 0,0 0 1 0 0,-1 0-1 0 0,1 0 1 0 0,0 1-1 0 0,0-1 1 0 0,-1 1-1 0 0,1-1 1 0 0,0 1-1 0 0,0 0 1 0 0,0 0-1 0 0,0 0 1 0 0,0 0-1 0 0,0 0 1 0 0,0 0-1 0 0,0 1 1 0 0,0-1-1 0 0,1 1 1 0 0,-1-1 52 0 0,-7 8-62 0 0,0 0 0 0 0,0 1 0 0 0,1 0 0 0 0,0 0 1 0 0,1 1-1 0 0,0 0 0 0 0,1 0 0 0 0,0 1 0 0 0,0 0 0 0 0,2 0 0 0 0,-1 0 0 0 0,1 0 0 0 0,1 1 1 0 0,1-1-1 0 0,-1 1 0 0 0,2 0 0 0 0,0 0 0 0 0,1 0 0 0 0,0 0 0 0 0,1 6 62 0 0,-1-14 31 0 0,1 0 0 0 0,0 0 0 0 0,0-1-1 0 0,1 1 1 0 0,-1 0 0 0 0,1-1 0 0 0,0 1 0 0 0,0-1-1 0 0,1 1 1 0 0,-1-1 0 0 0,1 0 0 0 0,0 0 0 0 0,0 0-1 0 0,0 0 1 0 0,0-1 0 0 0,1 1 0 0 0,0-1 0 0 0,0 0-1 0 0,0 0 1 0 0,0 0 0 0 0,0-1 0 0 0,0 1-1 0 0,1-1 1 0 0,-1 0 0 0 0,1 0 0 0 0,0-1 0 0 0,3 2-31 0 0,135 18 1290 0 0,-119-24-1098 0 0,0-2-1 0 0,0-1 0 0 0,-1 0 1 0 0,0-2-1 0 0,0 0 1 0 0,-1-2-1 0 0,0 0 1 0 0,-1-2-1 0 0,0 0 0 0 0,0-2 1 0 0,-2 0-1 0 0,0-1 1 0 0,2-3-192 0 0,-3 4 63 0 0,0 0 1 0 0,-1-2 0 0 0,-1 0-1 0 0,-1-1 1 0 0,0-1 0 0 0,-1 0-1 0 0,-1-1 1 0 0,0 0 0 0 0,-2-1-1 0 0,0-1 1 0 0,-2 0 0 0 0,0 0-1 0 0,-1 0 1 0 0,-1-1 0 0 0,2-16-64 0 0,-8 36-15 0 0,0 0 1 0 0,0 0 0 0 0,0 0 0 0 0,0 0 0 0 0,-1 0 0 0 0,1 0 0 0 0,-1 0-1 0 0,1 0 1 0 0,-1 0 0 0 0,0 0 0 0 0,0 0 0 0 0,0 0 0 0 0,0 0 0 0 0,0-1 0 0 0,0 1-1 0 0,-1 0 1 0 0,1 0 0 0 0,-1 0 0 0 0,1 0 0 0 0,-1 0 0 0 0,0 0 0 0 0,0 0 0 0 0,0 0-1 0 0,0 0 1 0 0,0 1 0 0 0,0-1 0 0 0,0 0 0 0 0,-1 1 0 0 0,1-1 0 0 0,-1 1-1 0 0,1-1 1 0 0,-1 1 0 0 0,1-1 0 0 0,-1 1 0 0 0,0 0 0 0 0,0 0 0 0 0,0 0 0 0 0,0 0-1 0 0,0 0 1 0 0,0 1 0 0 0,0-1 0 0 0,0 0 0 0 0,0 1 0 0 0,0 0 0 0 0,0-1 0 0 0,0 1-1 0 0,0 0 1 0 0,0 0 0 0 0,0 0 0 0 0,-1 0 0 0 0,1 0 0 0 0,-1 1 14 0 0,-4 3-16 0 0,0 0 1 0 0,0 0 0 0 0,1 1 0 0 0,-1 0-1 0 0,1 0 1 0 0,0 1 0 0 0,0 0 0 0 0,1 0-1 0 0,0 0 1 0 0,0 1 0 0 0,0-1 0 0 0,1 1-1 0 0,0 0 1 0 0,0 1 0 0 0,1-1 0 0 0,-2 6 15 0 0,1-3 38 0 0,1 1 0 0 0,0 0 0 0 0,0 0 0 0 0,1 0 0 0 0,1 0 0 0 0,0 0 1 0 0,0 0-1 0 0,1 1 0 0 0,0-1 0 0 0,1 0 0 0 0,1 0 0 0 0,0 1 0 0 0,0-1 0 0 0,1 0 1 0 0,0-1-1 0 0,1 1 0 0 0,0-1 0 0 0,1 1 0 0 0,0-1 0 0 0,1-1 0 0 0,0 1 1 0 0,0 0-40 0 0,7 8 120 0 0,0-1-1 0 0,2 0 0 0 0,0-1 0 0 0,0 0 1 0 0,1-1-1 0 0,11 7-118 0 0,43 25 52 0 0,-66-46-516 0 0,-2-4-9410 0 0,-2 2-43 0 0</inkml:trace>
  <inkml:trace contextRef="#ctx0" brushRef="#br0" timeOffset="310.222">1736 369 10922 0 0,'0'0'1445'0'0,"0"0"-577"0"0,0 0-300 0 0,0 0 68 0 0,0 0 128 0 0,0 0 120 0 0,0 0 17 0 0,0 0-123 0 0,0 0-160 0 0,0 0-130 0 0,0 0-120 0 0,0 0-109 0 0,1 29-68 0 0,2 138 49 0 0,2-6-72 0 0,4-121-2800 0 0,-5-39-8693 0 0,-4-1 5184 0 0</inkml:trace>
  <inkml:trace contextRef="#ctx0" brushRef="#br0" timeOffset="829.746">1629 391 5153 0 0,'0'0'2691'0'0,"0"0"-1592"0"0,0 0-617 0 0,0 0 95 0 0,0 0 215 0 0,0 0 153 0 0,0 0 79 0 0,0 0-27 0 0,0 0-69 0 0,0 0-105 0 0,0 0-123 0 0,0 0-133 0 0,0 0-109 0 0,34-9-101 0 0,106-26-105 0 0,-47 24 103 0 0,-91 12-362 0 0,0 0 0 0 0,0 0-1 0 0,0 0 1 0 0,0 0 0 0 0,0 1 0 0 0,-1-1 0 0 0,1 0-1 0 0,0 1 1 0 0,-1 0 0 0 0,1-1 0 0 0,-1 1 0 0 0,0 0 0 0 0,0 0-1 0 0,1 0 1 0 0,-1 0 0 0 0,0 0 0 0 0,-1 0 0 0 0,1 0-1 0 0,0 0 1 0 0,0 0 0 0 0,-1 0 0 0 0,1 0 0 0 0,-1 1 0 0 0,0-1-1 0 0,0 0 1 0 0,0 0 0 0 0,0 0 0 0 0,0 1 0 0 0,0-1 0 0 0,-1 0-1 0 0,1 0 1 0 0,-1 0 0 0 0,1 1 0 0 0,-1-1 0 0 0,0 0-1 0 0,0 0 1 0 0,0 0 0 0 0,0 0 0 0 0,0 0 0 0 0,0-1 0 0 0,0 1-1 0 0,-1 0 1 0 0,1 0 0 0 0,-1-1 0 0 0,0 1 0 0 0,1-1-1 0 0,-2 1 8 0 0,-59 61 242 0 0,61-63-251 0 0,0 1 1 0 0,0 0 0 0 0,1 0-1 0 0,-1-1 1 0 0,0 1-1 0 0,0 0 1 0 0,0 0-1 0 0,1 0 1 0 0,-1 0-1 0 0,1 0 1 0 0,-1 0 0 0 0,1 0-1 0 0,-1 0 1 0 0,1 0-1 0 0,-1 0 1 0 0,1 0-1 0 0,0 1 1 0 0,0-1-1 0 0,-1 0 1 0 0,1 0-1 0 0,0 0 1 0 0,0 0 0 0 0,0 1-1 0 0,0-1 1 0 0,0 0-1 0 0,1 0 1 0 0,-1 0-1 0 0,0 0 1 0 0,1 0-1 0 0,-1 0 1 0 0,0 0 0 0 0,1 1-1 0 0,-1-1 1 0 0,1 0-1 0 0,0 0 1 0 0,-1 0-1 0 0,1-1 1 0 0,0 1-1 0 0,-1 0 1 0 0,1 0 0 0 0,1 0 8 0 0,45 28-105 0 0,-26-19 176 0 0,-17-8-50 0 0,0 0 0 0 0,0 0 0 0 0,0 1 1 0 0,-1 0-1 0 0,1-1 0 0 0,0 1 0 0 0,-1 1 1 0 0,0-1-1 0 0,0 0 0 0 0,0 1 0 0 0,0 0 1 0 0,0-1-1 0 0,-1 1 0 0 0,0 0 0 0 0,0 0 1 0 0,0 1-1 0 0,0-1 0 0 0,0 0 0 0 0,-1 1 0 0 0,0-1 1 0 0,0 1-1 0 0,0-1 0 0 0,-1 1 0 0 0,1-1 1 0 0,-1 1-1 0 0,0 3-21 0 0,-1-3 52 0 0,0 1 1 0 0,-1-1-1 0 0,1 0 0 0 0,-1 0 1 0 0,0 0-1 0 0,0 0 0 0 0,-1 0 1 0 0,1 0-1 0 0,-1 0 0 0 0,0-1 1 0 0,-1 1-1 0 0,1-1 0 0 0,-1 0 1 0 0,0 0-1 0 0,0 0 0 0 0,0-1 1 0 0,0 0-1 0 0,0 1 0 0 0,-1-1 1 0 0,0-1-1 0 0,0 1 0 0 0,0-1 1 0 0,0 1-1 0 0,0-2 0 0 0,-1 1-52 0 0,-114 6-2782 0 0,95-12-2652 0 0,19 2 1740 0 0,1 1-3980 0 0</inkml:trace>
  <inkml:trace contextRef="#ctx0" brushRef="#br0" timeOffset="1180.204">2141 380 9594 0 0,'0'0'1316'0'0,"0"0"-518"0"0,0 0-321 0 0,0 0 26 0 0,0 0 112 0 0,0 0 88 0 0,0 0 81 0 0,0 0-13 0 0,0 0-65 0 0,0 0-103 0 0,0 0-153 0 0,0 0-124 0 0,0 0-80 0 0,1 25-46 0 0,6 116 148 0 0,-8 24-407 0 0,-5-148-1793 0 0,-2-12-2569 0 0,6-1-2533 0 0,0-4 1800 0 0</inkml:trace>
  <inkml:trace contextRef="#ctx0" brushRef="#br0" timeOffset="1477.265">2134 336 5617 0 0,'0'0'1202'0'0,"0"0"-455"0"0,0 0-118 0 0,0 0 185 0 0,0 0 179 0 0,0 0 106 0 0,0 0 53 0 0,0 0-21 0 0,0 0-73 0 0,0 0-153 0 0,0 0-214 0 0,0 0-180 0 0,20-3-131 0 0,64-8-80 0 0,-13-2 221 0 0,42 7-2686 0 0,-98 10-1938 0 0,-7 1-1876 0 0,-5-3 1451 0 0,-2 1 3553 0 0</inkml:trace>
  <inkml:trace contextRef="#ctx0" brushRef="#br0" timeOffset="1734.821">2200 527 4049 0 0,'0'0'1132'0'0,"0"0"-434"0"0,0 0 100 0 0,0 0 481 0 0,0 0 311 0 0,0 0 48 0 0,0 0-182 0 0,0 0-273 0 0,0 0-242 0 0,0 0-255 0 0,0 0-209 0 0,0 0-162 0 0,0 0-111 0 0,27-3-78 0 0,125-15-89 0 0,-100 12-1800 0 0,-19 1-6898 0 0,-24 4 2476 0 0</inkml:trace>
</inkml:ink>
</file>

<file path=ppt/ink/ink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13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1489 84 744 0 0,'0'0'1719'0'0,"0"0"-983"0"0,0 0-309 0 0,0 0 13 0 0,0 0 160 0 0,0 0 279 0 0,0 0 187 0 0,0 0 173 0 0,0 0 66 0 0,0 0-135 0 0,0 0-189 0 0,-17-9-222 0 0,-50-28-196 0 0,-22 6 2351 0 0,70 28-2645 0 0,1 1 1 0 0,0 1-1 0 0,-1 0 1 0 0,1 1-1 0 0,-1 1 0 0 0,1 1 1 0 0,-6 2-270 0 0,-16 4 331 0 0,0 2 1 0 0,1 2-1 0 0,0 2 0 0 0,1 1 1 0 0,0 1-1 0 0,2 3 1 0 0,0 1-1 0 0,1 2 0 0 0,1 1 1 0 0,-10 9-332 0 0,-147 111 696 0 0,129-89-352 0 0,1 2 0 0 0,4 2 0 0 0,-15 22-344 0 0,39-31 209 0 0,2 0 0 0 0,2 3 1 0 0,2 0-1 0 0,3 1 0 0 0,2 2 0 0 0,-3 18-209 0 0,-46 151 779 0 0,57-158-623 0 0,4 1-1 0 0,2 0 1 0 0,3 1 0 0 0,4 0-1 0 0,3 20-155 0 0,-2-19 85 0 0,29 86 68 0 0,-12-88-93 0 0,20 35 116 0 0,35 42-54 0 0,-42-102-65 0 0,1-1 0 0 0,3-2 1 0 0,1-1-1 0 0,14 10-57 0 0,30 31 80 0 0,-48-51-54 0 0,1-2 1 0 0,1-1-1 0 0,1-1 0 0 0,2-2 1 0 0,0-2-1 0 0,1-1 1 0 0,1-2-1 0 0,1-2-26 0 0,-24-8 12 0 0,181 85 56 0 0,-167-77-63 0 0,-1-2 0 0 0,2-2 0 0 0,-1 0 0 0 0,1-2 0 0 0,1-1 0 0 0,0-2 0 0 0,0 0 0 0 0,27-1-5 0 0,7-4 1 0 0,-17 1 13 0 0,1-3 0 0 0,-1-2 0 0 0,1-1 0 0 0,31-9-14 0 0,341-101 21 0 0,-317 70 2 0 0,178-92 78 0 0,-181 63-9 0 0,36-45 32 0 0,-1-33 116 0 0,-130 143-236 0 0,14-17 74 0 0,-1-1 1 0 0,-2-1 0 0 0,-1 0 0 0 0,-1-1 0 0 0,-1-1-1 0 0,-1 0 1 0 0,4-18-79 0 0,33-164 260 0 0,-42 167-187 0 0,-3 0 0 0 0,-1 0 0 0 0,-2 0 0 0 0,-2 0 0 0 0,-2 0 0 0 0,-5-24-73 0 0,-57-171 138 0 0,16 70-62 0 0,-30-12 2 0 0,29 81-49 0 0,-17 1 68 0 0,-29-30-87 0 0,8 52 18 0 0,12 18-146 0 0,-9-4 102 0 0,-58-27 4 0 0,-14 33-224 0 0,57 32 172 0 0,-78-15-1 0 0,155 36-29 0 0,1 1-1 0 0,0 1 1 0 0,-1 1-1 0 0,1 1 1 0 0,0 1-1 0 0,-1 1 1 0 0,-20 4 94 0 0,-204 60-1686 0 0,246-66 1665 0 0,-21 0-2987 0 0,17-4-1884 0 0,4-3-3745 0 0,1 4-832 0 0</inkml:trace>
  <inkml:trace contextRef="#ctx0" brushRef="#br0" timeOffset="2609.464">3593 681 0 0 0,'0'0'970'0'0,"0"0"363"0"0,0 0 105 0 0,0 0-66 0 0,0 0-114 0 0,0 0-62 0 0,0 0-53 0 0,-2-3 5882 0 0,-4-2-5990 0 0,-10 1-632 0 0,0 0 0 0 0,0 2 1 0 0,0 0-1 0 0,-1 1 0 0 0,1 0 0 0 0,-1 1 0 0 0,1 1 0 0 0,-7 2-403 0 0,5 2 150 0 0,0 1 0 0 0,0 1-1 0 0,0 1 1 0 0,1 0 0 0 0,1 1 0 0 0,-1 1 0 0 0,1 1 0 0 0,1 0 0 0 0,0 1-1 0 0,1 0 1 0 0,0 2 0 0 0,1-1 0 0 0,0 2 0 0 0,-7 10-150 0 0,-47 45 305 0 0,-24 39 170 0 0,35-31-35 0 0,46-61-380 0 0,1 1 1 0 0,1 0-1 0 0,0 0 1 0 0,2 1-1 0 0,0 0 1 0 0,1 1-1 0 0,1-1 1 0 0,0 1-1 0 0,2-1 1 0 0,0 1-1 0 0,1 0 0 0 0,2 12-60 0 0,-5 33 103 0 0,-6 115 511 0 0,52-95-469 0 0,45 61 339 0 0,14-1 132 0 0,29-39-78 0 0,-14-39-196 0 0,-95-58-272 0 0,0-1-1 0 0,0 0 1 0 0,0-1 0 0 0,1-2-1 0 0,0 0 1 0 0,0-1-1 0 0,1-1-69 0 0,33 7 103 0 0,15 0 30 0 0,2-3 0 0 0,-1-3 0 0 0,41-3-133 0 0,35-28 210 0 0,16-32-10 0 0,-66 8-97 0 0,61-71 112 0 0,-133 99-145 0 0,0-1-1 0 0,-2-2 1 0 0,0 0 0 0 0,-2-2-1 0 0,-1 0 1 0 0,-1-2 0 0 0,3-8-70 0 0,36-88 172 0 0,-37 16 48 0 0,-15-137 75 0 0,-33 100-251 0 0,22 137-35 0 0,0-1-1 0 0,-1 0 1 0 0,0 1 0 0 0,-1 0 0 0 0,0 0-1 0 0,0 1 1 0 0,-1 0 0 0 0,0 0 0 0 0,-8-7-9 0 0,-5-9-46 0 0,-10-7 46 0 0,-1 1 0 0 0,-1 1 0 0 0,-2 2 0 0 0,-25-16 0 0 0,-58-41 15 0 0,-43-3-121 0 0,3 51 16 0 0,46 27-28 0 0,-14 9-42 0 0,108 2 141 0 0,0 1-1 0 0,0 1 1 0 0,1 0 0 0 0,-1 1-1 0 0,1 1 1 0 0,-1 1-1 0 0,-7 3 20 0 0,-52 31-289 0 0,63-33-1237 0 0,-25 0 3720 0 0,24-6-4119 0 0,0 0-4372 0 0,1-1-6152 0 0,13 0 3487 0 0</inkml:trace>
  <inkml:trace contextRef="#ctx0" brushRef="#br0" timeOffset="4058.31">1540 1399 0 0 0,'0'0'908'0'0,"0"0"395"0"0,0 0 73 0 0,0 0-30 0 0,0 0-22 0 0,0 0 3 0 0,0 0 23 0 0,5-6 1051 0 0,-4 5 4248 0 0,-3 3-6578 0 0,-1 0 1 0 0,1 0-1 0 0,1 1 0 0 0,-1-1 1 0 0,0 1-1 0 0,1-1 0 0 0,-1 1 1 0 0,1 0-1 0 0,0-1 1 0 0,-1 1-1 0 0,2 0 0 0 0,-1 0 1 0 0,0 0-1 0 0,0 0 0 0 0,1 0 1 0 0,0 0-1 0 0,-1 0 1 0 0,1 0-1 0 0,0 0 0 0 0,1 0 1 0 0,-1 0-1 0 0,0 0 1 0 0,1 2-72 0 0,26-15 1796 0 0,-26 9-1705 0 0,1-1 1 0 0,-1 0-1 0 0,0 0 0 0 0,0 0 1 0 0,0 0-1 0 0,1 0 0 0 0,-2 0 0 0 0,1 0 1 0 0,0 0-1 0 0,0 0 0 0 0,-1 0 1 0 0,1 0-1 0 0,-1 0 0 0 0,1-1 1 0 0,-1 1-1 0 0,0 0 0 0 0,0 0 1 0 0,0-1-1 0 0,0 1 0 0 0,-1 0 1 0 0,1 0-1 0 0,-1 0 0 0 0,0-2-91 0 0,-51 0 308 0 0,57 19-1113 0 0,24-6-1418 0 0,-19-8-1351 0 0,2 0-3784 0 0,-4-1-2512 0 0</inkml:trace>
  <inkml:trace contextRef="#ctx0" brushRef="#br0" timeOffset="4993.471">3792 1377 2529 0 0,'0'0'2704'0'0,"0"0"-863"0"0,0 0-337 0 0,0 0-29 0 0,0 0-10 0 0,0 0-115 0 0,0 0-220 0 0,0 0-261 0 0,0 0-243 0 0,0 0-206 0 0,0 0-98 0 0,0 0-77 0 0,0 0-28 0 0,-2 3 11 0 0,-4 19 384 0 0,6-22-435 0 0,0 0-9 0 0,0 0-6 0 0,0 0-6 0 0,0 0-12 0 0,0 0 13 0 0,0 0 9 0 0,0 0 2 0 0,0 0 30 0 0,24-18 1724 0 0,-20 7 1160 0 0,-41 43-2323 0 0,41-21-2424 0 0,8-20-6407 0 0,-10 8-3690 0 0</inkml:trace>
  <inkml:trace contextRef="#ctx0" brushRef="#br0" timeOffset="9111.793">815 666 0 0 0,'0'0'661'0'0,"0"0"364"0"0,0 0 315 0 0,0 0 158 0 0,0 0 27 0 0,0 0-64 0 0,0 0-180 0 0,0 0-166 0 0,0 0-151 0 0,-1-6-146 0 0,-1-16-79 0 0,-1 18 2180 0 0,-4 14-2368 0 0,-93 211 1329 0 0,-52 168-1827 0 0,143-319-1585 0 0,33-69-1143 0 0,-19-3 2255 0 0,0 0 1 0 0,-1 0-1 0 0,1 0 1 0 0,0-1-1 0 0,-1 0 0 0 0,1 0 1 0 0,-1 0-1 0 0,0 0 1 0 0,0-1-1 0 0,0 1 0 0 0,-1-1 1 0 0,1 0-1 0 0,-1 0 1 0 0,0-1-1 0 0,0 1 0 0 0,0-1 420 0 0,45-78-6648 0 0,-39 64 6387 0 0</inkml:trace>
  <inkml:trace contextRef="#ctx0" brushRef="#br0" timeOffset="9459.501">719 596 1312 0 0,'0'0'1683'0'0,"0"0"-249"0"0,0 0-66 0 0,0 0 67 0 0,0 0 106 0 0,0 0 7 0 0,0 0-146 0 0,0 0-269 0 0,0 0-289 0 0,0 0-236 0 0,0 0-176 0 0,0 0-107 0 0,0 0-105 0 0,-2-4-82 0 0,-4-6-99 0 0,15 17 837 0 0,125 155 1909 0 0,-15-11-2018 0 0,-101-129-721 0 0,-1 1 1 0 0,-1 1 0 0 0,-1 1-1 0 0,-1 0 1 0 0,-1 0 0 0 0,-2 1-1 0 0,0 1 1 0 0,2 15-47 0 0,-10 27-1787 0 0,-11-60-1319 0 0,5-7-949 0 0,1-1-4190 0 0,0-1 5175 0 0</inkml:trace>
  <inkml:trace contextRef="#ctx0" brushRef="#br0" timeOffset="9747.589">531 1064 872 0 0,'0'0'1873'0'0,"0"0"-308"0"0,0 0-2 0 0,0 0 120 0 0,0 0 34 0 0,0 0-182 0 0,0 0-308 0 0,0 0-245 0 0,0 0-141 0 0,0 0-23 0 0,0 0 36 0 0,0 0-8 0 0,0 0-68 0 0,16 0-96 0 0,116-11 807 0 0,-61-9-1294 0 0,105-26 395 0 0,-59 23-8651 0 0,-98 19-2492 0 0</inkml:trace>
  <inkml:trace contextRef="#ctx0" brushRef="#br0" timeOffset="17143.647">3287 949 48 0 0,'0'0'1203'0'0,"0"0"-132"0"0,0 0 65 0 0,0 0 183 0 0,0 0 171 0 0,0 0 39 0 0,0 0-154 0 0,0 0-262 0 0,0 0-267 0 0,0 0-196 0 0,0 0-134 0 0,6 8 1019 0 0,14 73 1159 0 0,24 98-1782 0 0,-40-167-1359 0 0,0 5 240 0 0,-3-10-3784 0 0,-1-1-3645 0 0,0-3 2480 0 0</inkml:trace>
  <inkml:trace contextRef="#ctx0" brushRef="#br0" timeOffset="17930.787">3206 994 0 0 0,'0'0'948'0'0,"0"0"-41"0"0,0 0 32 0 0,0 0 85 0 0,0 0 51 0 0,0 0-35 0 0,0 0-145 0 0,0 0-168 0 0,0 0-143 0 0,0 0-116 0 0,0 0-36 0 0,0 0-10 0 0,0 0 18 0 0,11-8 49 0 0,35-25 34 0 0,45 0 1878 0 0,-71 26-2222 0 0,0 1 0 0 0,0 1 0 0 0,1 1 0 0 0,-1 1 0 0 0,1 0 0 0 0,0 2 0 0 0,8 1-179 0 0,-28 1 7 0 0,1 0-1 0 0,0 0 1 0 0,0 1 0 0 0,-1-1-1 0 0,1 1 1 0 0,-1 0-1 0 0,0 0 1 0 0,1-1 0 0 0,-1 1-1 0 0,0 0 1 0 0,0 0-1 0 0,0 0 1 0 0,0 0 0 0 0,0 0-1 0 0,-1 0 1 0 0,1 0-1 0 0,-1 0 1 0 0,1 1 0 0 0,-1-1-1 0 0,0 0 1 0 0,1 0-1 0 0,-1 0 1 0 0,0 1-1 0 0,-1-1 1 0 0,1 0 0 0 0,0 0-1 0 0,-1 0 1 0 0,1 0-1 0 0,-1 1 1 0 0,0-1 0 0 0,1 0-1 0 0,-1 0 1 0 0,0 0-1 0 0,0 0 1 0 0,-1-1 0 0 0,1 1-1 0 0,0 0 1 0 0,-1 0-1 0 0,1 0-5 0 0,-15 56-64 0 0,16-57 25 0 0,10 13 42 0 0,27 1 193 0 0,-5-4-63 0 0,-28-11-114 0 0,0 0 0 0 0,0 0 0 0 0,0 0 0 0 0,-1 1 0 0 0,1 0 0 0 0,0 0 0 0 0,0 0 0 0 0,-1 0 1 0 0,1 0-1 0 0,0 1 0 0 0,-1-1 0 0 0,1 1 0 0 0,-1 0 0 0 0,0 0 0 0 0,0 1 0 0 0,0-1 0 0 0,0 1 0 0 0,0-1 0 0 0,0 1 0 0 0,-1 0 0 0 0,1 0 0 0 0,-1 0 0 0 0,0 0 0 0 0,0 1 0 0 0,0-1 0 0 0,0 0 0 0 0,0 1 0 0 0,-1 0 0 0 0,0-1 0 0 0,0 1 0 0 0,0 0 0 0 0,0 0 1 0 0,0-1-1 0 0,-1 1 0 0 0,1 0 0 0 0,-1 0 0 0 0,0 0-20 0 0,-3 1 89 0 0,0-1 1 0 0,0 0 0 0 0,0 0 0 0 0,-1 0-1 0 0,1 0 1 0 0,-1-1 0 0 0,0 1 0 0 0,0-1-1 0 0,0 0 1 0 0,-1 0 0 0 0,1-1 0 0 0,-1 1-1 0 0,1-1 1 0 0,-1 0 0 0 0,0 0 0 0 0,0-1-1 0 0,-1 1-89 0 0,-7 3 135 0 0,-1 2-123 0 0,-1-1-1 0 0,0-1 1 0 0,-1 0 0 0 0,1-1 0 0 0,-1-1-1 0 0,0 0 1 0 0,0-2 0 0 0,0 1-1 0 0,-4-2-11 0 0,-45 0-222 0 0,51 0-3733 0 0,0 0-4109 0 0,14 0 2739 0 0</inkml:trace>
  <inkml:trace contextRef="#ctx0" brushRef="#br0" timeOffset="18563.482">3466 1086 0 0 0,'0'0'284'0'0,"0"0"45"0"0,0 0 9 0 0,0 0 26 0 0,-1-8 2397 0 0,-22 19 642 0 0,-1-7-1100 0 0,-7 3-2695 0 0,31-7 111 0 0,0 3-504 0 0,0-1-5001 0 0,0 1 3248 0 0</inkml:trace>
  <inkml:trace contextRef="#ctx0" brushRef="#br0" timeOffset="19716.556">3337 1075 0 0 0,'0'0'184'0'0,"0"0"292"0"0,0 0 243 0 0,0 0 182 0 0,3 1 68 0 0,5 1-325 0 0,1-1 1 0 0,0 0-1 0 0,0-1 1 0 0,0 0 0 0 0,0 0-1 0 0,0 0 1 0 0,0-1-1 0 0,0-1 1 0 0,-1 0-1 0 0,1 0 1 0 0,0 0 0 0 0,-1-1-1 0 0,1-1 1 0 0,-1 1-1 0 0,0-2-644 0 0,-5 5 90 0 0,55-28 1423 0 0,-51 24-1750 0 0,-12 6-6127 0 0,4-2 5585 0 0,-4 1-6361 0 0</inkml:trace>
</inkml:ink>
</file>

<file path=ppt/ink/ink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39.5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496 961 0 0 0,'0'0'519'0'0,"0"0"888"0"0,0 0 196 0 0,0 0-95 0 0,0 0-150 0 0,0 0-141 0 0,6-17-120 0 0,16-55-72 0 0,-17 55 510 0 0,-3 9 4925 0 0,-4 20-6319 0 0,6 163 473 0 0,-1-60-453 0 0,-4-1 1 0 0,-12 73-162 0 0,0-50-1771 0 0,15-135 1348 0 0,-1-1 1 0 0,1 1-1 0 0,-1 0 0 0 0,1-1 1 0 0,0 1-1 0 0,-1-1 1 0 0,1 0-1 0 0,0 1 1 0 0,0-1-1 0 0,0 0 1 0 0,0 0-1 0 0,0 0 1 0 0,0 0-1 0 0,1-1 0 0 0,-1 1 1 0 0,0 0-1 0 0,0-1 1 0 0,1 0-1 0 0,-1 0 1 0 0,0 1-1 0 0,1-1 1 0 0,-1 0-1 0 0,0-1 0 0 0,0 1 1 0 0,1 0-1 0 0,-1-1 1 0 0,0 1-1 0 0,0-1 1 0 0,0 0-1 0 0,1 0 1 0 0,-1 0-1 0 0,2-1 423 0 0,9-4-3514 0 0</inkml:trace>
  <inkml:trace contextRef="#ctx0" brushRef="#br0" timeOffset="1131.841">1814 59 0 0 0,'0'-40'0'0'0,"0"28"0"0"0,0 7 37 0 0,0 3 146 0 0,0 2 17 0 0,0 0-19 0 0,0 0 1 0 0,0 0-5 0 0,0 0 2 0 0,0 0 17 0 0,0 0 31 0 0,0 0 5 0 0,0 0-30 0 0,0 0-35 0 0,0 0-68 0 0,0 0-46 0 0,-1 26 2084 0 0,-10 141 3512 0 0,19 85-4103 0 0,-1-122-557 0 0,3 220 337 0 0,-8-152-784 0 0,-11 1 103 0 0,20 58 480 0 0,-1-271-6958 0 0,-5 3 229 0 0,-2 4 767 0 0</inkml:trace>
  <inkml:trace contextRef="#ctx0" brushRef="#br0" timeOffset="2317.775">27 1252 0 0 0,'0'0'360'0'0,"0"0"191"0"0,0 0 50 0 0,-5-5 33 0 0,-15-17 13 0 0,18 16 5292 0 0,7 3-3372 0 0,19 2-2426 0 0,-22 1 699 0 0,210-8 2759 0 0,246-9-1338 0 0,-287 13-1937 0 0,-1-8 0 0 0,17-9-324 0 0,131 2 669 0 0,-3-3 745 0 0,96 19-1095 0 0,-328-5-295 0 0,75 8 92 0 0,-86 8-111 0 0,-2-7 265 0 0,4 1-2796 0 0,-58-11-8167 0 0,-14 7 2307 0 0</inkml:trace>
  <inkml:trace contextRef="#ctx0" brushRef="#br0" timeOffset="3154.787">2634 549 888 0 0,'0'0'1375'0'0,"0"0"-635"0"0,0 0-185 0 0,0 0 265 0 0,0 0 374 0 0,0 0 163 0 0,0 0-84 0 0,0 0-265 0 0,0 0-292 0 0,0 0-141 0 0,0 0-36 0 0,0 0 19 0 0,0 0 19 0 0,1 8-17 0 0,27 164 3093 0 0,5 23-2339 0 0,-27 78-261 0 0,-7-259-1014 0 0,-1-1 0 0 0,2 1 0 0 0,0-1 0 0 0,0 1 0 0 0,2 0 0 0 0,-1-1 0 0 0,2 1 0 0 0,3 10-39 0 0,-3-17 13 0 0,-1 0 1 0 0,1 1 0 0 0,-1 0 0 0 0,0 0-1 0 0,-1-1 1 0 0,0 1 0 0 0,0 0 0 0 0,-1 0-1 0 0,1 0 1 0 0,-2 0 0 0 0,1 0 0 0 0,-1 0-1 0 0,-2 5-13 0 0,-6 0 50 0 0,-2 7-2637 0 0,14-43-9771 0 0,1 16 8008 0 0</inkml:trace>
  <inkml:trace contextRef="#ctx0" brushRef="#br0" timeOffset="3569.703">2858 810 0 0 0,'0'0'808'0'0,"0"0"332"0"0,0 0 267 0 0,0 0 102 0 0,0 0-81 0 0,0 0-166 0 0,0 0-194 0 0,0 0-191 0 0,0 0-110 0 0,0 0-99 0 0,0 0-104 0 0,-5 3-61 0 0,-58 40 792 0 0,-209 253 123 0 0,161-161-1938 0 0,79-71-2885 0 0,28-42-2704 0 0,3-18 1429 0 0</inkml:trace>
  <inkml:trace contextRef="#ctx0" brushRef="#br0" timeOffset="4217.343">2098 847 0 0 0,'0'0'461'0'0,"0"0"625"0"0,0 0 104 0 0,0 0-157 0 0,0 0-127 0 0,0 0-46 0 0,0 0 17 0 0,0 0 140 0 0,-6 3 132 0 0,-46 39 3169 0 0,-22 32-3023 0 0,-229 205-1244 0 0,242-223-327 0 0,-36 28-3453 0 0,82-70-2251 0 0,12-10 1722 0 0</inkml:trace>
  <inkml:trace contextRef="#ctx0" brushRef="#br0" timeOffset="4888.177">645 818 0 0 0,'12'3'492'0'0,"35"12"238"0"0,-33 0 8742 0 0,-26 6-7018 0 0,10-19-1794 0 0,-225 203 4319 0 0,186-164-4887 0 0,-114 129 404 0 0,87-35-3202 0 0,66-107-3697 0 0,2-23 3248 0 0,0-1-3956 0 0</inkml:trace>
  <inkml:trace contextRef="#ctx0" brushRef="#br0" timeOffset="5616.122">813 1547 7962 0 0,'0'0'892'0'0,"0"0"-301"0"0,0 0-158 0 0,0 0 111 0 0,0 0 151 0 0,0 0 69 0 0,0 0-12 0 0,0 0-90 0 0,0 0-113 0 0,0 0-85 0 0,0 0-53 0 0,0 0-72 0 0,0 0-88 0 0,0 29-53 0 0,-1 94-46 0 0,3 159-394 0 0,-12-240-1111 0 0,1-11-4977 0 0,9-27 2878 0 0,0-3-830 0 0</inkml:trace>
  <inkml:trace contextRef="#ctx0" brushRef="#br0" timeOffset="6101.634">677 1595 4657 0 0,'0'0'918'0'0,"0"0"-344"0"0,0 0-108 0 0,0 0 110 0 0,0 0 189 0 0,0 0 105 0 0,0 0-26 0 0,0 0-74 0 0,0 0-97 0 0,0 0-62 0 0,0 0-35 0 0,0 0-5 0 0,0 0-18 0 0,35-23-15 0 0,111-69-28 0 0,-75 60 138 0 0,-61 32-511 0 0,-9 0-127 0 0,2-1 5 0 0,-1-1 0 0 0,1 1 1 0 0,-1 0-1 0 0,1 1 0 0 0,0-1 1 0 0,0 0-1 0 0,-1 1 0 0 0,1-1 1 0 0,0 1-1 0 0,0 0 0 0 0,0 0 1 0 0,-1 0-1 0 0,1 0 1 0 0,0 1-1 0 0,0-1 0 0 0,0 1 1 0 0,-1 0-1 0 0,1 0 0 0 0,0-1 1 0 0,-1 2-1 0 0,1-1 0 0 0,-1 0 1 0 0,1 0-1 0 0,-1 1 0 0 0,1 0 1 0 0,-1-1-1 0 0,0 1 0 0 0,0 0 1 0 0,0 0-1 0 0,0 0 0 0 0,0 0 1 0 0,-1 1-1 0 0,1-1 1 0 0,0 0-1 0 0,-1 1 0 0 0,0-1 1 0 0,0 1-1 0 0,1-1 0 0 0,-1 1 1 0 0,-1 0-1 0 0,1 0 0 0 0,0-1 1 0 0,-1 1-1 0 0,1 2-15 0 0,-4 8 23 0 0,-1 1 0 0 0,-1-1 0 0 0,0 1 0 0 0,0-1 0 0 0,-1-1-1 0 0,-1 1 1 0 0,0-1 0 0 0,-1 0 0 0 0,0 0 0 0 0,-1-1 0 0 0,0-1 0 0 0,-1 1 0 0 0,0-1 0 0 0,0-1-1 0 0,-1 0 1 0 0,-1 0 0 0 0,1-1 0 0 0,-2 0-23 0 0,-29 28 3 0 0,26-23-7 0 0,12-11-6 0 0,1 0 0 0 0,-1 1-1 0 0,1-1 1 0 0,0 1 0 0 0,0 0-1 0 0,0 0 1 0 0,0 0 0 0 0,1 0-1 0 0,-1 1 1 0 0,1-1 0 0 0,0 1-1 0 0,0-1 1 0 0,0 1 0 0 0,0 0-1 0 0,1 0 1 0 0,-1-1-1 0 0,1 1 1 0 0,0 0 0 0 0,0 3 10 0 0,38 26 352 0 0,119 41 1570 0 0,-95-34-3209 0 0,-60-39 815 0 0,-1-1-2638 0 0,1 0-3384 0 0,-1 0 4171 0 0,0 0-2422 0 0</inkml:trace>
  <inkml:trace contextRef="#ctx0" brushRef="#br0" timeOffset="15605.983">1231 1764 0 0 0,'0'0'910'0'0,"0"0"312"0"0,0 0 215 0 0,0 0 20 0 0,0 0-90 0 0,0 0-192 0 0,0 0-268 0 0,0 0-240 0 0,0 0-212 0 0,7 4 220 0 0,-37 77 18 0 0,3-16-1026 0 0,-3 0 0 0 0,-3-2 0 0 0,-3-1 0 0 0,-8 7 333 0 0,37-60-286 0 0,-18 30-49 0 0,18-14-2782 0 0,19-27 169 0 0,37-50 1 0 0,-38 40 2947 0 0</inkml:trace>
  <inkml:trace contextRef="#ctx0" brushRef="#br0" timeOffset="15976.787">1249 1735 544 0 0,'0'0'612'0'0,"0"0"-126"0"0,0 0 91 0 0,0 0 309 0 0,0 0 293 0 0,0 0 76 0 0,0 0-129 0 0,0 0-245 0 0,0 0-185 0 0,0 0-51 0 0,0 0 62 0 0,0 0 77 0 0,0 0 18 0 0,3 6-7 0 0,48 95 3124 0 0,-36-70-3663 0 0,-1 0 1 0 0,-1 2-1 0 0,-2-1 0 0 0,-2 1 1 0 0,1 9-257 0 0,20 65 16 0 0,-20-60-1086 0 0,-10-50-5267 0 0,0-11-2085 0 0,-2 13 7059 0 0</inkml:trace>
  <inkml:trace contextRef="#ctx0" brushRef="#br0" timeOffset="16268.646">1091 2077 2633 0 0,'0'0'1329'0'0,"0"0"-437"0"0,0 0-173 0 0,0 0 159 0 0,0 0 223 0 0,0 0 124 0 0,0 0-41 0 0,0 0-137 0 0,0 0-151 0 0,0 0-100 0 0,0 0-18 0 0,0 0-28 0 0,0 0-41 0 0,16 2-63 0 0,49 5-74 0 0,22-24 775 0 0,-55 7-1484 0 0,32-8-717 0 0,-21 13-8295 0 0,-33 5 1787 0 0</inkml:trace>
  <inkml:trace contextRef="#ctx0" brushRef="#br0" timeOffset="16938.673">2229 1447 3233 0 0,'0'0'1459'0'0,"0"0"-558"0"0,0 0-201 0 0,0 0 137 0 0,0 0 251 0 0,0 0 176 0 0,0 0 12 0 0,0 0-121 0 0,0 0-225 0 0,0 0-219 0 0,0 0-129 0 0,0 0-98 0 0,-5 32-54 0 0,-12 101-54 0 0,11 42 638 0 0,12 44-2868 0 0,-15-184-1462 0 0,-3-17-4775 0 0,10-15 4912 0 0</inkml:trace>
  <inkml:trace contextRef="#ctx0" brushRef="#br0" timeOffset="17394.306">2010 1550 3705 0 0,'0'0'935'0'0,"0"0"-35"0"0,0 0 156 0 0,0 0 184 0 0,0 0 69 0 0,0 0-70 0 0,0 0-213 0 0,0 0-197 0 0,0 0-168 0 0,0 0-135 0 0,31-16-110 0 0,102-50-95 0 0,-63 48 54 0 0,-56 19-278 0 0,-7-1-44 0 0,-1 0 1 0 0,1 1-1 0 0,-1-1 0 0 0,1 1 1 0 0,-1 1-1 0 0,0-1 1 0 0,1 1-1 0 0,-1 0 0 0 0,0 0 1 0 0,0 1-1 0 0,0 0 0 0 0,-1 0 1 0 0,1 1-1 0 0,0-1 0 0 0,-1 1 1 0 0,0 0-1 0 0,0 0 0 0 0,-1 1 1 0 0,1 0-1 0 0,-1 0 0 0 0,0 0 1 0 0,0 0-1 0 0,0 0 0 0 0,-1 1 1 0 0,0 0-1 0 0,0 0 0 0 0,0 0 1 0 0,-1 0-1 0 0,0 0 0 0 0,0 0 1 0 0,0 1-1 0 0,-1-1 1 0 0,0 0-1 0 0,0 1 0 0 0,-1 3-53 0 0,-2-3 30 0 0,-1 1-1 0 0,0-1 1 0 0,-1 0 0 0 0,0 0-1 0 0,0 0 1 0 0,0-1 0 0 0,-1 0-1 0 0,0 1 1 0 0,0-1 0 0 0,0-1-1 0 0,-1 1 1 0 0,0-1-1 0 0,0 0 1 0 0,0 0 0 0 0,-1-1-1 0 0,0 0 1 0 0,1 0 0 0 0,-3 0-30 0 0,-67 26 122 0 0,104-11-491 0 0,-5-4 601 0 0,-1 1 1 0 0,-1 1 0 0 0,0 1-1 0 0,-1 1 1 0 0,-1 0-1 0 0,-1 2 1 0 0,-1 0-1 0 0,0 3-232 0 0,-16-22-142 0 0,51 51 911 0 0,-30-46-4322 0 0,4-11-5611 0 0,-20 0 2605 0 0</inkml:trace>
  <inkml:trace contextRef="#ctx0" brushRef="#br0" timeOffset="17660.614">2715 1849 9234 0 0,'0'0'1010'0'0,"0"0"-320"0"0,0 0 96 0 0,0 0 347 0 0,0 0 210 0 0,0 0-120 0 0,0 0-246 0 0,0 0-315 0 0,0 0-276 0 0,0 0-166 0 0,0 0-107 0 0,0 0-40 0 0,0 0-41 0 0,4 32-17 0 0,13 98-24 0 0,-6-60-474 0 0,-3-46-1436 0 0,-4-19-7014 0 0,-2-5 2380 0 0</inkml:trace>
  <inkml:trace contextRef="#ctx0" brushRef="#br0" timeOffset="18136.118">2641 1749 2144 0 0,'0'0'1607'0'0,"0"0"-782"0"0,0 0-316 0 0,0 0 162 0 0,0 0 302 0 0,0 0 184 0 0,0 0-17 0 0,0 0-173 0 0,0 0-219 0 0,0 0-145 0 0,0 0-104 0 0,0 0-65 0 0,0 0-70 0 0,31-3-53 0 0,96-10-23 0 0,21 4 723 0 0,-147 8-1002 0 0,0 1 1 0 0,0 0-1 0 0,-1-1 0 0 0,1 1 0 0 0,0 0 1 0 0,0 0-1 0 0,0 0 0 0 0,-1 0 0 0 0,1 0 1 0 0,0 0-1 0 0,0 0 0 0 0,0 0 0 0 0,-1 0 1 0 0,1 0-1 0 0,0 0 0 0 0,0 1 1 0 0,0-1-1 0 0,-1 0 0 0 0,1 0 0 0 0,0 1 1 0 0,0-1-1 0 0,-1 1 0 0 0,1-1 0 0 0,0 0 1 0 0,-1 1-1 0 0,1-1 0 0 0,-1 1 0 0 0,1 0 1 0 0,-1-1-1 0 0,1 1 0 0 0,-1-1 0 0 0,1 1 1 0 0,-1 0-1 0 0,1 0 0 0 0,-1-1 1 0 0,0 1-1 0 0,1 0 0 0 0,-1-1 0 0 0,0 1 1 0 0,0 0-1 0 0,1 0 0 0 0,-1 0 0 0 0,0-1 1 0 0,0 1-1 0 0,0 0 0 0 0,0 0 0 0 0,0 0 1 0 0,0-1-1 0 0,0 1 0 0 0,0 0 0 0 0,-1 0 1 0 0,1 0-1 0 0,0-1 0 0 0,0 1 1 0 0,-1 0-1 0 0,1 0 0 0 0,-1-1-9 0 0,-27 37 307 0 0,-117 91-679 0 0,145-128 337 0 0,-1 1 1 0 0,0 0-1 0 0,0-1 1 0 0,0 1-1 0 0,1 0 1 0 0,-1-1-1 0 0,1 1 1 0 0,-1 0-1 0 0,0 0 1 0 0,1 0 0 0 0,-1 0-1 0 0,1-1 1 0 0,0 1-1 0 0,-1 0 1 0 0,1 0-1 0 0,0 0 1 0 0,-1 0-1 0 0,1 0 1 0 0,0 0-1 0 0,0 0 1 0 0,0 0-1 0 0,0 0 1 0 0,0 0-1 0 0,0 0 1 0 0,0 0-1 0 0,0 0 1 0 0,0 0-1 0 0,1 0 1 0 0,-1 0-1 0 0,0 0 1 0 0,1 0-1 0 0,-1 0 1 0 0,1 0-1 0 0,-1-1 1 0 0,1 1-1 0 0,-1 0 1 0 0,1 0-1 0 0,-1 0 1 0 0,1-1 0 0 0,0 1-1 0 0,-1 0 1 0 0,1 0-1 0 0,0-1 1 0 0,0 1-1 0 0,0-1 1 0 0,-1 1-1 0 0,1-1 1 0 0,0 1-1 0 0,0-1 1 0 0,1 1 34 0 0,58 8-359 0 0,-35-6 307 0 0,56 31 535 0 0,-79-32-406 0 0,-1-1 1 0 0,1 1 0 0 0,0 0-1 0 0,-1-1 1 0 0,0 1 0 0 0,1 0-1 0 0,-1 0 1 0 0,0 0 0 0 0,0 0 0 0 0,0 0-1 0 0,0 0 1 0 0,-1 0 0 0 0,1 0-1 0 0,0 0 1 0 0,-1 1 0 0 0,1-1 0 0 0,-1 0-1 0 0,0 0 1 0 0,0 1 0 0 0,0-1-1 0 0,0 0 1 0 0,0 0 0 0 0,-1 1 0 0 0,1-1-1 0 0,0 0 1 0 0,-1 0 0 0 0,0 0-1 0 0,0 0 1 0 0,1 0 0 0 0,-1 0-1 0 0,0 0 1 0 0,-1 0 0 0 0,1 0 0 0 0,0 0-1 0 0,-1 0 1 0 0,1 0 0 0 0,-1 0-78 0 0,-4 6 0 0 0,0 0 1 0 0,0-1-1 0 0,-1 1 1 0 0,0-1-1 0 0,0 0 1 0 0,-1-1-1 0 0,0 0 0 0 0,0 0 1 0 0,0 0-1 0 0,-1-1 1 0 0,0-1-1 0 0,0 1 1 0 0,0-2-1 0 0,0 1 1 0 0,-1-1-1 0 0,0 0 1 0 0,1-1-1 0 0,-1 0 1 0 0,0-1-1 0 0,-5 0 0 0 0,11-1-305 0 0,-9 0-2148 0 0,1-4-3479 0 0,8 1-1324 0 0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8.9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166 783 432 0 0,'0'0'2014'0'0,"0"0"-482"0"0,0 0-53 0 0,0 0 159 0 0,0 0 112 0 0,0 0-38 0 0,0 0-194 0 0,0 0-259 0 0,0 0-335 0 0,0 0-295 0 0,0 0-226 0 0,0 0-184 0 0,0 0-94 0 0,-16 3-24 0 0,-47 9-21 0 0,60-11-75 0 0,0 1 0 0 0,1-1 0 0 0,-1 0 0 0 0,1 0 0 0 0,-1 1 0 0 0,1 0 0 0 0,0-1 0 0 0,-1 1 0 0 0,1 0-1 0 0,0 0 1 0 0,0 0 0 0 0,0 0 0 0 0,1 1 0 0 0,-1-1 0 0 0,0 0 0 0 0,1 1 0 0 0,0-1 0 0 0,-1 1 0 0 0,1 0 0 0 0,0-1-1 0 0,0 1 1 0 0,0 1-5 0 0,-5 11 11 0 0,0-2-53 0 0,0 0-1 0 0,1 0 1 0 0,0 1 0 0 0,1 0-1 0 0,1-1 1 0 0,0 1 0 0 0,1 1-1 0 0,1-1 1 0 0,0 0 0 0 0,1 0-1 0 0,0 0 1 0 0,2 8 42 0 0,-1-17 40 0 0,1 0 0 0 0,0 0 0 0 0,1 0 0 0 0,-1-1 0 0 0,1 1 0 0 0,0-1 0 0 0,0 0 1 0 0,0 0-1 0 0,0 0 0 0 0,1 0 0 0 0,0 0 0 0 0,-1-1 0 0 0,2 1 0 0 0,-1-1 0 0 0,0 0 0 0 0,0-1 0 0 0,1 1 0 0 0,0-1 0 0 0,-1 0 0 0 0,1 0 0 0 0,0 0 0 0 0,0 0 1 0 0,0-1-1 0 0,0 0 0 0 0,1 0 0 0 0,-1-1 0 0 0,0 1 0 0 0,0-1 0 0 0,0 0 0 0 0,1 0 0 0 0,-1-1 0 0 0,0 0 0 0 0,0 0 0 0 0,0 0 0 0 0,0 0 0 0 0,0-1 1 0 0,0 0-1 0 0,0 0 0 0 0,-1 0 0 0 0,1 0 0 0 0,0-1 0 0 0,-1 0 0 0 0,0 0 0 0 0,4-3-40 0 0,7-7 341 0 0,-1-1 0 0 0,0 0 0 0 0,-1-1 0 0 0,0-1 0 0 0,-1 0 0 0 0,-1 0 0 0 0,-1-1 0 0 0,0-1 0 0 0,-1 0 0 0 0,-1 0 0 0 0,-1 0 0 0 0,3-13-341 0 0,3-95 116 0 0,-13 122-167 0 0,-1-1-1 0 0,0 1 1 0 0,1 0-1 0 0,-2 1 1 0 0,1-1-1 0 0,0 0 1 0 0,-1 0-1 0 0,1 0 1 0 0,-1 1-1 0 0,0-1 1 0 0,-1 1-1 0 0,1-1 1 0 0,0 1-1 0 0,-1 0 1 0 0,0 0 0 0 0,0 0-1 0 0,0 0 1 0 0,0 1-1 0 0,0-1 1 0 0,0 1-1 0 0,-1 0 1 0 0,1 0-1 0 0,-1 0 1 0 0,0 0-1 0 0,1 1 1 0 0,-1-1-1 0 0,0 1 1 0 0,0 0-1 0 0,-3 0 52 0 0,0 1-155 0 0,0 1 0 0 0,-1 0 0 0 0,1 0-1 0 0,0 1 1 0 0,0-1 0 0 0,0 2 0 0 0,0-1 0 0 0,0 1-1 0 0,0 0 1 0 0,1 1 0 0 0,-1-1 0 0 0,1 1 0 0 0,0 1-1 0 0,0-1 1 0 0,1 1 0 0 0,-1 0 0 0 0,1 0 0 0 0,0 1-1 0 0,0-1 1 0 0,1 1 0 0 0,0 0 0 0 0,0 1 0 0 0,0-1-1 0 0,1 1 1 0 0,0-1 0 0 0,0 1 0 0 0,0 0 0 0 0,1 0-1 0 0,0 0 1 0 0,1 0 0 0 0,-1 1 0 0 0,1-1 0 0 0,1 0-1 0 0,0 1 1 0 0,0-1 0 0 0,0 1 0 0 0,1-1 0 0 0,0 0-1 0 0,0 1 1 0 0,1 1 155 0 0,2-4 18 0 0,0 0 1 0 0,0 0-1 0 0,1-1 0 0 0,-1 0 0 0 0,1 1 0 0 0,0-1 0 0 0,0-1 0 0 0,1 1 0 0 0,-1-1 1 0 0,1 0-1 0 0,-1 0 0 0 0,1-1 0 0 0,0 1 0 0 0,0-2 0 0 0,0 1 0 0 0,1 0 0 0 0,-1-1 1 0 0,0 0-1 0 0,0-1 0 0 0,1 1 0 0 0,-1-1 0 0 0,1 0 0 0 0,-1-1 0 0 0,0 0 0 0 0,0 0 1 0 0,1 0-1 0 0,2-2-18 0 0,12 0 411 0 0,0-2 0 0 0,-1-1 0 0 0,1 0 0 0 0,-2-2 0 0 0,1 0 0 0 0,-1-1 0 0 0,0-1 1 0 0,-1-1-1 0 0,10-7-411 0 0,-10 7 442 0 0,74-66 2062 0 0,-96 107-2441 0 0,3-27-68 0 0,-4 9-70 0 0,0 1-1 0 0,1-1 0 0 0,0 1 0 0 0,1 0 1 0 0,1 1-1 0 0,0-1 0 0 0,0 0 0 0 0,1 1 1 0 0,1-1-1 0 0,1 1 0 0 0,-1-1 0 0 0,2 0 1 0 0,2 8 75 0 0,-2-17 9 0 0,0 0 1 0 0,1 0-1 0 0,0 0 1 0 0,0 0-1 0 0,1 0 1 0 0,-1-1-1 0 0,0 0 0 0 0,1 1 1 0 0,0-1-1 0 0,0-1 1 0 0,0 1-1 0 0,0 0 1 0 0,1-1-1 0 0,-1 0 1 0 0,0 0-1 0 0,1 0 1 0 0,0-1-1 0 0,-1 0 1 0 0,1 1-1 0 0,0-2 1 0 0,0 1-1 0 0,-1 0 1 0 0,1-1-1 0 0,0 0 1 0 0,0 0-1 0 0,0-1 1 0 0,0 1-1 0 0,0-1 1 0 0,-1 0-1 0 0,1 0 1 0 0,0-1-1 0 0,-1 1 1 0 0,1-1-1 0 0,-1 0 1 0 0,3-2-10 0 0,23-17 290 0 0,-1-1 1 0 0,-1-1 0 0 0,-2-2 0 0 0,0-1-1 0 0,-1-1 1 0 0,-2-1 0 0 0,0-2-291 0 0,10-16 352 0 0,-66 125-3389 0 0,31-71 2791 0 0,0-5 155 0 0,1 0-1 0 0,-1 1 1 0 0,1-1 0 0 0,-1 1 0 0 0,1-1-1 0 0,0 1 1 0 0,0 0 0 0 0,1 0 0 0 0,-1-1-1 0 0,1 1 1 0 0,0 0 0 0 0,0 0 0 0 0,0-1-1 0 0,0 1 1 0 0,1 0 0 0 0,0 0 0 0 0,-1-1-1 0 0,1 1 1 0 0,1-1 0 0 0,-1 1 0 0 0,0-1-1 0 0,1 1 1 0 0,0-1 0 0 0,0 0 0 0 0,0 1-1 0 0,0-1 1 0 0,0 0 0 0 0,1 0 0 0 0,-1-1-1 0 0,1 1 1 0 0,0 0 0 0 0,-1-1 0 0 0,1 0-1 0 0,1 0 1 0 0,-1 0 0 0 0,1 1 91 0 0,4-1 61 0 0,1 0 0 0 0,0-1-1 0 0,0 0 1 0 0,0 0 0 0 0,0-1 0 0 0,0 0 0 0 0,0-1 0 0 0,0 0 0 0 0,0 0 0 0 0,0-1 0 0 0,0 0 0 0 0,4-2-61 0 0,11-8 460 0 0,0-1 0 0 0,-2-1 1 0 0,1-1-1 0 0,-2-2 0 0 0,0 0 1 0 0,-1 0-1 0 0,-1-2 0 0 0,-1-1 1 0 0,8-10-461 0 0,-3 5 516 0 0,12-10-431 0 0,-2-1-1 0 0,-2-2 1 0 0,-1-2 0 0 0,-2 0-1 0 0,-2-2 1 0 0,-2-1-1 0 0,-2-1 1 0 0,-1 0-1 0 0,-3-2 1 0 0,-1-1 0 0 0,-3 0-1 0 0,4-25-84 0 0,-15 62-22 0 0,-1 0-1 0 0,0 0 0 0 0,0-1 1 0 0,-1 1-1 0 0,0-1 1 0 0,-1 1-1 0 0,0-1 0 0 0,-1 1 1 0 0,0 0-1 0 0,-1-1 1 0 0,0 1-1 0 0,-1 0 0 0 0,0 0 1 0 0,0 0-1 0 0,-1 0 1 0 0,0 0-1 0 0,-1 1 0 0 0,-2-5 23 0 0,5 13-32 0 0,0-1 0 0 0,0 1 0 0 0,1 0 1 0 0,-1-1-1 0 0,0 1 0 0 0,0 0 0 0 0,0 0 0 0 0,0 0 0 0 0,0 1 0 0 0,0-1 0 0 0,-1 0 0 0 0,1 1 0 0 0,0-1 0 0 0,0 1 0 0 0,-1 0 0 0 0,1 0 0 0 0,0 0 0 0 0,0 0 0 0 0,-1 0 0 0 0,1 0 0 0 0,0 0 0 0 0,0 1 0 0 0,0-1 0 0 0,-1 1 0 0 0,1 0 0 0 0,0 0 0 0 0,0 0 0 0 0,0 0 0 0 0,0 0 0 0 0,0 0 0 0 0,0 0 0 0 0,1 0 0 0 0,-1 1 0 0 0,0-1 0 0 0,1 1 0 0 0,-1-1 1 0 0,1 1-1 0 0,-1 0 32 0 0,-47 72-421 0 0,33-30 462 0 0,2 0-1 0 0,2 1 0 0 0,3 1 0 0 0,1 0 1 0 0,1 9-41 0 0,1 0 8 0 0,2 0 0 0 0,3 1 0 0 0,2-1 1 0 0,3 0-1 0 0,1 1 0 0 0,10 31-8 0 0,-4-24-45 0 0,36 118-235 0 0,-26-131-903 0 0,-21-82-9119 0 0,-4 21 5962 0 0,0 3-181 0 0</inkml:trace>
</inkml:ink>
</file>

<file path=ppt/ink/ink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0:00.4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4237 199 12371 0 0,'0'0'646'0'0,"0"0"28"0"0,0 0 282 0 0,0 0 198 0 0,0 0-37 0 0,0 0-157 0 0,0 0-177 0 0,0 0-168 0 0,0 0-108 0 0,0 0-87 0 0,0 0-93 0 0,-3 35-78 0 0,-7 107-90 0 0,-5-14 30 0 0,4-40-270 0 0,-3 49-476 0 0,10-46-3068 0 0,10-79-2066 0 0,0-11-545 0 0,-4-1 1299 0 0</inkml:trace>
  <inkml:trace contextRef="#ctx0" brushRef="#br0" timeOffset="336.217">4292 814 0 0 0,'0'0'1463'0'0,"0"0"228"0"0,0 0 267 0 0,0 0 293 0 0,0 0 135 0 0,0 0-216 0 0,0 0-239 0 0,0 0-250 0 0,32 5-275 0 0,100 13-254 0 0,-61-24 268 0 0,-59 0-1142 0 0,4 0-45 0 0,0-1 0 0 0,-1 0 0 0 0,0-1 0 0 0,-1-1 0 0 0,1 0 0 0 0,-2-1 0 0 0,1-1 0 0 0,-1 0 0 0 0,-1 0 0 0 0,0-1 0 0 0,-1-1 0 0 0,1-2-233 0 0,-9 11-3 0 0,-1-1-1 0 0,0 0 0 0 0,0 0 0 0 0,0 0 0 0 0,0 0 1 0 0,-1 0-1 0 0,0 0 0 0 0,0 0 0 0 0,0 0 0 0 0,-1-1 1 0 0,1 1-1 0 0,-2 0 0 0 0,1-1 0 0 0,-1-3 4 0 0,-2 6-141 0 0,1 1 0 0 0,-1-1-1 0 0,-1 1 1 0 0,1 0 0 0 0,0 0-1 0 0,0 0 1 0 0,-1 1 0 0 0,1-1-1 0 0,-1 1 1 0 0,0-1 0 0 0,1 1-1 0 0,-1 1 1 0 0,0-1 0 0 0,1 0-1 0 0,-1 1 1 0 0,0 0 0 0 0,0 0-1 0 0,0 0 1 0 0,0 0 0 0 0,1 0 0 0 0,-1 1-1 0 0,0 0 1 0 0,0 0 0 0 0,1 0-1 0 0,-1 0 1 0 0,1 0 0 0 0,-1 1-1 0 0,-2 1 142 0 0,-8 2-142 0 0,-1 1-1 0 0,1 0 1 0 0,0 1-1 0 0,1 0 0 0 0,-1 1 1 0 0,1 1-1 0 0,1 0 1 0 0,0 1-1 0 0,0 0 1 0 0,1 1-1 0 0,0 0 1 0 0,1 1-1 0 0,1 0 0 0 0,-1 1 1 0 0,2 0-1 0 0,0 0 1 0 0,1 1-1 0 0,0 0 1 0 0,1 0-1 0 0,-3 8 143 0 0,8-18-159 0 0,0-1 1 0 0,0 1-1 0 0,1 0 1 0 0,-1 0-1 0 0,1 0 0 0 0,0 1 1 0 0,0-1-1 0 0,0 0 1 0 0,0 0-1 0 0,1 0 0 0 0,-1 0 1 0 0,1 0-1 0 0,0 0 0 0 0,1-1 1 0 0,-1 1-1 0 0,1 0 1 0 0,-1 0-1 0 0,1-1 0 0 0,0 1 1 0 0,0-1-1 0 0,3 3 159 0 0,46 29-5462 0 0,-33-27 1946 0 0,-4-1 103 0 0</inkml:trace>
  <inkml:trace contextRef="#ctx0" brushRef="#br0" timeOffset="-2020.315">1516 229 0 0 0,'0'0'381'0'0,"0"0"929"0"0,0 0 260 0 0,0 0-51 0 0,0 0-75 0 0,0 0-65 0 0,0 0-80 0 0,10-6 827 0 0,-7 4 2060 0 0,-26-21 699 0 0,-40 17-4587 0 0,57 6-237 0 0,-31 4-169 0 0,1 2 0 0 0,-1 1 0 0 0,2 2 0 0 0,-1 2 0 0 0,1 1 0 0 0,1 1 0 0 0,0 2 0 0 0,1 2 0 0 0,0 0-1 0 0,-23 19 109 0 0,-14 19-424 0 0,69-53 400 0 0,0-1 0 0 0,1 0 0 0 0,-1 0 0 0 0,1 1 0 0 0,-1-1 0 0 0,1 0 0 0 0,-1 1 0 0 0,1-1 0 0 0,-1 0 0 0 0,1 1 0 0 0,0-1 0 0 0,0 1 0 0 0,0-1 0 0 0,0 1 0 0 0,0-1 0 0 0,0 0 0 0 0,0 1 0 0 0,1-1 0 0 0,-1 1 0 0 0,0-1 0 0 0,1 0 0 0 0,-1 1 0 0 0,1-1 0 0 0,0 0-1 0 0,-1 0 1 0 0,1 1 0 0 0,0-1 0 0 0,0 0 0 0 0,-1 0 0 0 0,1 0 0 0 0,0 0 0 0 0,0 0 0 0 0,0 0 0 0 0,1 0 0 0 0,-1 0 0 0 0,0 0 0 0 0,0-1 0 0 0,0 1 0 0 0,1 0 0 0 0,-1-1 0 0 0,0 1 0 0 0,1-1 0 0 0,-1 1 0 0 0,0-1 0 0 0,2 1 24 0 0,64 13 95 0 0,130-24 385 0 0,-162 10-551 0 0,-39 16-153 0 0,-21 19 231 0 0,0-1 1 0 0,-2-2-1 0 0,-2 0 1 0 0,-1-2-1 0 0,-30 24-7 0 0,-25 25-101 0 0,71-65 67 0 0,8-9 22 0 0,0-1 0 0 0,1 1 0 0 0,0 0 0 0 0,0 1 1 0 0,0-1-1 0 0,0 1 0 0 0,1 0 0 0 0,0 0 0 0 0,0 1 1 0 0,1-1-1 0 0,0 1 0 0 0,0 0 0 0 0,0 0 1 0 0,1 0-1 0 0,0 0 0 0 0,0 0 0 0 0,0 6 12 0 0,4-9 10 0 0,0 0-1 0 0,0 0 1 0 0,0-1-1 0 0,1 1 1 0 0,-1-1-1 0 0,1 0 1 0 0,0 1-1 0 0,0-1 1 0 0,0 0-1 0 0,1-1 0 0 0,-1 1 1 0 0,1-1-1 0 0,-1 1 1 0 0,1-1-1 0 0,0 0 1 0 0,0 0-1 0 0,0-1 1 0 0,0 1-1 0 0,0-1 1 0 0,0 0-1 0 0,0 0 1 0 0,1 0-1 0 0,-1-1 1 0 0,0 1-1 0 0,1-1 1 0 0,-1 0-1 0 0,4-1-9 0 0,17 3 71 0 0,0-1 0 0 0,0-1-1 0 0,1-1 1 0 0,-1-2 0 0 0,0 0-1 0 0,0-2 1 0 0,-1-1 0 0 0,1-1-1 0 0,-1 0 1 0 0,-1-2 0 0 0,1-1-1 0 0,4-4-70 0 0,102-52-8950 0 0,-88 47 1613 0 0,-28 12 4667 0 0</inkml:trace>
  <inkml:trace contextRef="#ctx0" brushRef="#br0" timeOffset="-1784.331">1985 556 6233 0 0,'0'0'1878'0'0,"0"0"-248"0"0,0 0-91 0 0,0 0 85 0 0,0 0 26 0 0,0 0-249 0 0,0 0-355 0 0,0 0-313 0 0,0 0-232 0 0,0 0-57 0 0,0 0-26 0 0,0 0-20 0 0,0 0-37 0 0,-25 33-58 0 0,-80 101-46 0 0,35-32 190 0 0,31-21-359 0 0,21-40-1996 0 0,-3-1-5019 0 0,9-29-1005 0 0,8-11 3748 0 0</inkml:trace>
  <inkml:trace contextRef="#ctx0" brushRef="#br0" timeOffset="-1589.25">1606 501 14923 0 0,'0'0'528'0'0,"0"0"-501"0"0,0 0-148 0 0,0 0 269 0 0,0 0 336 0 0,0 0 189 0 0,0 0-6 0 0,0 0-103 0 0,0 0-129 0 0,0 0-116 0 0,16 32-85 0 0,53 99-64 0 0,-20-68 2 0 0,-39-57-147 0 0,15 10-82 0 0,0-2 1 0 0,1 0-1 0 0,1-1 0 0 0,0-2 1 0 0,19 6 56 0 0,85 1-6106 0 0,-91-18-1524 0 0,-26 0 2401 0 0</inkml:trace>
  <inkml:trace contextRef="#ctx0" brushRef="#br0" timeOffset="-1170.236">2497 682 9346 0 0,'0'0'1524'0'0,"0"0"-234"0"0,0 0-31 0 0,0 0 20 0 0,0 0-100 0 0,0 0-207 0 0,0 0-204 0 0,0 0-157 0 0,0 0-114 0 0,0 0-121 0 0,0 0-97 0 0,0 0-92 0 0,0 0-82 0 0,-22 1-66 0 0,-67 9-32 0 0,84-10-9 0 0,0 1 1 0 0,0-1 0 0 0,1 1-1 0 0,-1 0 1 0 0,1 1 0 0 0,-1-1 0 0 0,1 1-1 0 0,0 0 1 0 0,-1 0 0 0 0,1 0-1 0 0,0 1 1 0 0,0-1 0 0 0,1 1 0 0 0,-1 0-1 0 0,-2 3 2 0 0,-5 3-34 0 0,6-5-48 0 0,0-1 0 0 0,0 1 0 0 0,0 1 0 0 0,0-1 0 0 0,1 1 0 0 0,0-1 0 0 0,0 1 0 0 0,0 0 0 0 0,0 1 0 0 0,1-1 0 0 0,0 1 0 0 0,0-1 0 0 0,0 1 0 0 0,1 0 0 0 0,0 0 0 0 0,0 0 0 0 0,1 1 0 0 0,-1-1 0 0 0,1 0 0 0 0,1 0 0 0 0,-1 1 0 0 0,1-1 0 0 0,0 1 0 0 0,1-1 0 0 0,-1 0 0 0 0,1 1 0 0 0,0-1 0 0 0,1 1 82 0 0,1-3 34 0 0,-1 0 1 0 0,1-1 0 0 0,0 1 0 0 0,0-1 0 0 0,0 0-1 0 0,0 0 1 0 0,0 0 0 0 0,1 0 0 0 0,0-1 0 0 0,-1 1-1 0 0,1-1 1 0 0,0 0 0 0 0,0 0 0 0 0,0 0-1 0 0,0-1 1 0 0,1 1 0 0 0,-1-1 0 0 0,0 0 0 0 0,1 0-1 0 0,-1-1 1 0 0,1 1 0 0 0,-1-1 0 0 0,0 0-1 0 0,1 0 1 0 0,-1 0 0 0 0,1-1 0 0 0,-1 0 0 0 0,1 1-1 0 0,-1-2 1 0 0,0 1 0 0 0,0 0 0 0 0,0-1 0 0 0,0 0-1 0 0,0 0 1 0 0,0 0 0 0 0,0 0 0 0 0,2-2-35 0 0,74-52 1231 0 0,63-82-335 0 0,-143 138-948 0 0,0 0 1 0 0,0 0-1 0 0,0 1 1 0 0,0-1-1 0 0,0 0 1 0 0,0 0-1 0 0,0 1 1 0 0,0-1-1 0 0,0 0 1 0 0,0 0-1 0 0,0 1 1 0 0,1-1-1 0 0,-1 0 1 0 0,0 0-1 0 0,0 1 1 0 0,0-1-1 0 0,0 0 1 0 0,1 0-1 0 0,-1 0 1 0 0,0 0-1 0 0,0 1 1 0 0,0-1-1 0 0,1 0 1 0 0,-1 0-1 0 0,0 0 1 0 0,0 0-1 0 0,1 0 1 0 0,-1 0-1 0 0,0 0 1 0 0,0 1-1 0 0,0-1 1 0 0,1 0-1 0 0,-1 0 1 0 0,0 0-1 0 0,1 0 1 0 0,-1 0-1 0 0,0 0 1 0 0,0 0-1 0 0,1 0 1 0 0,-1 0-1 0 0,0 0 1 0 0,0-1-1 0 0,1 1 1 0 0,-1 0-1 0 0,0 0 1 0 0,0 0-1 0 0,0 0 1 0 0,1 0 51 0 0,-2 9-348 0 0,1 9-47 0 0,11 67-3959 0 0,31-42-5838 0 0,-34-39 7171 0 0</inkml:trace>
  <inkml:trace contextRef="#ctx0" brushRef="#br0" timeOffset="-739.054">2783 943 7394 0 0,'0'0'2229'0'0,"0"0"-432"0"0,0 0-141 0 0,0 0-78 0 0,0 0-231 0 0,0 0-258 0 0,0 0-242 0 0,0 0-195 0 0,0 0-96 0 0,0 0-33 0 0,0 0-48 0 0,0 0-70 0 0,0 0-66 0 0,5-23-101 0 0,17-71-62 0 0,-20 88-163 0 0,-1-1 1 0 0,1 0-1 0 0,0 1 1 0 0,1 0-1 0 0,0-1 1 0 0,0 1-1 0 0,0 0 1 0 0,0 0 0 0 0,1 1-1 0 0,0-1 1 0 0,0 1-1 0 0,1-1 1 0 0,2-1-14 0 0,-1 1-7 0 0,94-57-749 0 0,-99 64 730 0 0,1 0 0 0 0,-1 0 0 0 0,1 0 0 0 0,-1 0 0 0 0,0 0 0 0 0,1 0 1 0 0,-1 0-1 0 0,0 1 0 0 0,0-1 0 0 0,0 0 0 0 0,0 1 0 0 0,0-1 0 0 0,0 1 0 0 0,0-1 0 0 0,0 1 1 0 0,-1-1-1 0 0,1 1 0 0 0,-1 0 0 0 0,1-1 0 0 0,-1 1 0 0 0,0 0 0 0 0,1 0 0 0 0,-1-1 0 0 0,0 1 1 0 0,0 0-1 0 0,0 0 0 0 0,0-1 0 0 0,-1 1 0 0 0,1 0 0 0 0,0-1 0 0 0,-1 1 0 0 0,1 0 1 0 0,-1-1-1 0 0,1 1 0 0 0,-1 0 26 0 0,0 7-17 0 0,1-2 38 0 0,0-6-20 0 0,0 0 1 0 0,-1 0-1 0 0,1 0 0 0 0,0 0 0 0 0,0 0 0 0 0,-1 1 0 0 0,1-1 1 0 0,0 0-1 0 0,0 0 0 0 0,0 0 0 0 0,1 0 0 0 0,-1 1 1 0 0,0-1-1 0 0,0 0 0 0 0,1 0 0 0 0,-1 0 0 0 0,0 0 1 0 0,1 0-1 0 0,-1 0 0 0 0,1 0 0 0 0,0 0 0 0 0,-1 0 1 0 0,1 0-1 0 0,0 0 0 0 0,-1 0 0 0 0,1 0 0 0 0,0 0 1 0 0,0 0-1 0 0,0-1 0 0 0,0 1 0 0 0,0 0 0 0 0,0-1 1 0 0,0 1-1 0 0,0-1 0 0 0,0 1 0 0 0,0-1 0 0 0,0 1 1 0 0,0-1-1 0 0,1 0 0 0 0,-1 1 0 0 0,0-1 0 0 0,0 0 1 0 0,0 0-1 0 0,0 0 0 0 0,1 0 0 0 0,-1 0 0 0 0,0 0 1 0 0,1-1-2 0 0,8 0 55 0 0,-1-2 0 0 0,0 1 0 0 0,1-1 0 0 0,-1 0 0 0 0,0-1 0 0 0,-1 0 0 0 0,1-1 0 0 0,-1 0 1 0 0,0 0-1 0 0,0-1 0 0 0,0 0 0 0 0,1-2-55 0 0,34-21 4 0 0,75-22-300 0 0,-111 94-87 0 0,-6 34-58 0 0,1-75 164 0 0,0 0 0 0 0,0 0 0 0 0,0 0 0 0 0,0 0 0 0 0,0-1 0 0 0,1 1 0 0 0,-1-1 0 0 0,1 1 0 0 0,-1-1 0 0 0,1 0 0 0 0,-1 0 0 0 0,1 0-1 0 0,0-1 1 0 0,0 1 0 0 0,-1 0 0 0 0,1-1 0 0 0,0 0 0 0 0,0 0 0 0 0,0 0 0 0 0,-1 0 0 0 0,1 0 0 0 0,0 0 0 0 0,0-1 0 0 0,-1 1 0 0 0,1-1 0 0 0,2 0 277 0 0,-4 0-461 0 0,14-1-4471 0 0,-3 1-1887 0 0</inkml:trace>
  <inkml:trace contextRef="#ctx0" brushRef="#br0" timeOffset="-293.201">3587 689 10634 0 0,'0'0'1039'0'0,"0"0"-608"0"0,0 0-90 0 0,0 0 195 0 0,0 0 109 0 0,0 0-32 0 0,0 0-90 0 0,0 0-168 0 0,0 0-134 0 0,-9 34-70 0 0,-27 108-58 0 0,22-13 31 0 0,12-23 255 0 0,2-106-307 0 0,0 0 0 0 0,0-1 0 0 0,0 1 0 0 0,0 0 0 0 0,-1 0 0 0 0,1-1 0 0 0,0 1 0 0 0,0 0 0 0 0,0 0 0 0 0,-1 0 0 0 0,1-1 0 0 0,0 1 0 0 0,0 0 1 0 0,-1 0-1 0 0,1 0 0 0 0,0 0 0 0 0,0 0 0 0 0,-1-1 0 0 0,1 1 0 0 0,0 0 0 0 0,0 0 0 0 0,-1 0 0 0 0,1 0 0 0 0,0 0 0 0 0,-1 0 0 0 0,1 0 0 0 0,0 0 0 0 0,0 0 0 0 0,-1 0 0 0 0,1 0 0 0 0,0 0 1 0 0,-1 0-1 0 0,1 0 0 0 0,0 1 0 0 0,0-1 0 0 0,-1 0 0 0 0,1 0 0 0 0,0 0 0 0 0,0 0 0 0 0,-1 0 0 0 0,1 1 0 0 0,0-1 0 0 0,0 0 0 0 0,-1 0 0 0 0,1 0 0 0 0,0 1 0 0 0,0-1 0 0 0,0 0-72 0 0,-7-27 691 0 0,7 7-741 0 0,1-1-1 0 0,0 1 1 0 0,2 0 0 0 0,0 0 0 0 0,1 1 0 0 0,1-1 0 0 0,1 1 0 0 0,0 0 0 0 0,2 0-1 0 0,0 0 1 0 0,1 1 0 0 0,7-9 50 0 0,-8 13-211 0 0,1 0-1 0 0,1 0 1 0 0,0 1 0 0 0,0 0-1 0 0,2 1 1 0 0,-1 0 0 0 0,1 1-1 0 0,1 1 1 0 0,0 0-1 0 0,1 0 1 0 0,0 1 0 0 0,0 1-1 0 0,1 0 1 0 0,0 1 0 0 0,0 1-1 0 0,10-3 212 0 0,-23 8 30 0 0,1 0 0 0 0,-1-1 0 0 0,1 1-1 0 0,-1 0 1 0 0,1 0 0 0 0,0 1 0 0 0,-1-1 0 0 0,1 0 0 0 0,0 1-1 0 0,-1 0 1 0 0,1 0 0 0 0,0 0 0 0 0,0 0 0 0 0,-1 0 0 0 0,1 0-1 0 0,0 1 1 0 0,0-1 0 0 0,-1 1 0 0 0,1 0 0 0 0,-1-1 0 0 0,1 1-1 0 0,0 1 1 0 0,-1-1 0 0 0,0 0 0 0 0,1 1 0 0 0,-1-1 0 0 0,0 1-1 0 0,0-1 1 0 0,0 1 0 0 0,0 0 0 0 0,0 0 0 0 0,0 0 0 0 0,0 0-1 0 0,-1 1 1 0 0,1-1 0 0 0,-1 0 0 0 0,1 1 0 0 0,-1-1-1 0 0,0 1 1 0 0,0-1 0 0 0,0 1 0 0 0,0-1 0 0 0,-1 1 0 0 0,1 0-1 0 0,-1 0 1 0 0,0-1 0 0 0,1 1 0 0 0,-1 0 0 0 0,-1 2-30 0 0,-1 5 125 0 0,0 0 1 0 0,-1 0 0 0 0,0-1-1 0 0,-1 1 1 0 0,0 0 0 0 0,-1-1 0 0 0,0 0-1 0 0,0 0 1 0 0,-1-1 0 0 0,0 1-1 0 0,0-1 1 0 0,-1-1 0 0 0,0 1-1 0 0,-1-1 1 0 0,0 0 0 0 0,0-1-1 0 0,0 0 1 0 0,-1 0 0 0 0,0-1-1 0 0,0 0 1 0 0,-3 1-126 0 0,-73 25-1093 0 0,55-30-2788 0 0,3-5-5089 0 0,22 3 2563 0 0</inkml:trace>
  <inkml:trace contextRef="#ctx0" brushRef="#br0" timeOffset="933.6">358 1296 4697 0 0,'0'0'2461'0'0,"0"0"-768"0"0,35 1-230 0 0,220 2 1685 0 0,271-33 2719 0 0,572-50-3225 0 0,323 32-1237 0 0,-1135 46-1263 0 0,0-12 0 0 0,35-17-142 0 0,-267 24-22 0 0,156-35-351 0 0,-211 42 309 0 0,1 0 1 0 0,0-1-1 0 0,0 1 0 0 0,0 0 0 0 0,0 0 1 0 0,0-1-1 0 0,0 1 0 0 0,0 0 0 0 0,-1 0 1 0 0,1-1-1 0 0,0 1 0 0 0,0 0 1 0 0,0 0-1 0 0,0-1 0 0 0,0 1 0 0 0,0 0 1 0 0,0-1-1 0 0,0 1 0 0 0,1 0 1 0 0,-1 0-1 0 0,0-1 0 0 0,0 1 0 0 0,0 0 1 0 0,0 0-1 0 0,0-1 0 0 0,0 1 0 0 0,0 0 1 0 0,1 0-1 0 0,-1 0 0 0 0,0-1 1 0 0,0 1-1 0 0,0 0 0 0 0,0 0 0 0 0,1 0 1 0 0,-1-1-1 0 0,0 1 0 0 0,0 0 1 0 0,1 0-1 0 0,-1 0 0 0 0,0 0 0 0 0,0 0 1 0 0,1 0-1 0 0,-1-1 64 0 0,-29 0-12154 0 0,29 1 11353 0 0,-9 0-6769 0 0</inkml:trace>
  <inkml:trace contextRef="#ctx0" brushRef="#br0" timeOffset="2215.257">4421 976 0 0 0,'0'0'848'0'0,"0"0"539"0"0,0 0 247 0 0,0 0 57 0 0,0 0-104 0 0,0 0-263 0 0,0 0-333 0 0,0 0-308 0 0,0 0-238 0 0,0 0-131 0 0,0 0-80 0 0,23 7 1145 0 0,17 8 2071 0 0,-40-15-3196 0 0,0 0 10 0 0,0 0 20 0 0,0 0 48 0 0,0 0-8 0 0,0 0 13 0 0,0 0-4 0 0,26 19 3061 0 0,48 6-1743 0 0,-24-21-423 0 0,-50-4-1243 0 0,0 0-31 0 0,0 0-69 0 0,0 0-137 0 0,0 0-263 0 0,0 0-452 0 0,0 0-696 0 0,0 0-1242 0 0,0 0-2872 0 0,0 0-5296 0 0</inkml:trace>
  <inkml:trace contextRef="#ctx0" brushRef="#br0" timeOffset="6970.896">9511 365 9786 0 0,'0'0'1503'0'0,"0"0"-347"0"0,0 0-187 0 0,0 0-132 0 0,0 0-151 0 0,0 0-193 0 0,0 0-154 0 0,0 0-49 0 0,0 0-50 0 0,0 0-62 0 0,-20 32 11 0 0,-65 107-33 0 0,23-15 82 0 0,-135 234-364 0 0,151-286-64 0 0,293-422 3 0 0,42-90 764 0 0,-283 431-507 0 0,-6 9-62 0 0,1 0 1 0 0,-1 1-1 0 0,0-1 1 0 0,0 0-1 0 0,1 0 0 0 0,-1 1 1 0 0,0-1-1 0 0,1 0 1 0 0,-1 0-1 0 0,0 0 1 0 0,1 1-1 0 0,-1-1 1 0 0,0 0-1 0 0,1 0 1 0 0,-1 0-1 0 0,0 0 1 0 0,1 0-1 0 0,-1 0 1 0 0,0 0-1 0 0,1 0 1 0 0,-1 0-1 0 0,1 0 1 0 0,-1 0-1 0 0,0 0 1 0 0,1 0-1 0 0,-1 0 0 0 0,1 0 1 0 0,-1 0-1 0 0,0 0 1 0 0,1 0-1 0 0,-1 0 1 0 0,0 0-1 0 0,1-1 1 0 0,-1 1-1 0 0,0 0 1 0 0,1 0-1 0 0,-1 0 1 0 0,0-1-1 0 0,0 1 1 0 0,1 0-1 0 0,-1-1 1 0 0,0 1-1 0 0,0 0 1 0 0,1 0-1 0 0,-1-1 0 0 0,0 1 1 0 0,0 0-1 0 0,1-1-8 0 0,6 114 943 0 0,25 174-409 0 0,-23-246-510 0 0,5 23-78 0 0,2 0 0 0 0,3-1 0 0 0,14 28 54 0 0,-13-43-2172 0 0,-20-47 1205 0 0,0-1-197 0 0,0 0-199 0 0,-11 0-6874 0 0,6 0 3191 0 0</inkml:trace>
  <inkml:trace contextRef="#ctx0" brushRef="#br0" timeOffset="7216.101">9237 759 8722 0 0,'0'0'1564'0'0,"0"0"-119"0"0,0 0 80 0 0,0 0 85 0 0,0 0-123 0 0,0 0-231 0 0,35-4-210 0 0,111-12-183 0 0,158-11 1033 0 0,-255 24-2355 0 0,57 0-1599 0 0,-38 5-9575 0 0,-49 1 4369 0 0</inkml:trace>
  <inkml:trace contextRef="#ctx0" brushRef="#br0" timeOffset="4952.807">6516 295 280 0 0,'0'0'1426'0'0,"0"0"-294"0"0,0 0-69 0 0,0 0 206 0 0,0 0 241 0 0,0 0 177 0 0,0 0 63 0 0,0 0-108 0 0,0 0-209 0 0,0 0-249 0 0,0 0-251 0 0,-11-15-228 0 0,-34-44-183 0 0,44 57-498 0 0,0 1-1 0 0,0 0 1 0 0,0-1 0 0 0,0 1 0 0 0,0 0 0 0 0,0-1 0 0 0,0 1 0 0 0,0 0 0 0 0,-1 0 0 0 0,1 0 0 0 0,0 0 0 0 0,-1 0 0 0 0,1 1 0 0 0,-1-1 0 0 0,1 0 0 0 0,-1 1 0 0 0,1-1 0 0 0,-1 1 0 0 0,0-1 0 0 0,1 1 0 0 0,-1 0 0 0 0,1 0 0 0 0,-1-1 0 0 0,0 1 0 0 0,1 0 0 0 0,-1 1 0 0 0,0-1 0 0 0,1 0 0 0 0,-2 1-24 0 0,-7 0 130 0 0,0 1-94 0 0,0 0 0 0 0,0 1 0 0 0,0 0 0 0 0,1 1 0 0 0,-1 0 0 0 0,1 1-1 0 0,0-1 1 0 0,0 2 0 0 0,0-1 0 0 0,1 1 0 0 0,0 1 0 0 0,0-1 0 0 0,1 1 0 0 0,0 1 0 0 0,-5 5-36 0 0,-13 16-28 0 0,1 0 1 0 0,2 2-1 0 0,1 0 1 0 0,1 2-1 0 0,2 0 1 0 0,1 1-1 0 0,2 1 1 0 0,1 0-1 0 0,2 1 1 0 0,1 1-1 0 0,2-1 1 0 0,2 2-1 0 0,1-1 1 0 0,2 1-1 0 0,1 0 1 0 0,3 25 27 0 0,-1-50-25 0 0,1 1 1 0 0,0-1-1 0 0,1 0 0 0 0,1 0 1 0 0,0 0-1 0 0,1 0 1 0 0,1-1-1 0 0,-1 1 1 0 0,2-1-1 0 0,0 0 1 0 0,0 0-1 0 0,1 0 0 0 0,1-1 1 0 0,0 0-1 0 0,0 0 1 0 0,1 0-1 0 0,1-1 1 0 0,0-1-1 0 0,0 1 0 0 0,0-1 1 0 0,1-1-1 0 0,1 0 1 0 0,0 0-1 0 0,0-1 1 0 0,0-1-1 0 0,1 0 1 0 0,-1 0-1 0 0,2-1 0 0 0,-1 0 1 0 0,0-1-1 0 0,2-1 25 0 0,4-2 95 0 0,0-2 0 0 0,0 0-1 0 0,0-1 1 0 0,1-1 0 0 0,-2 0-1 0 0,1-2 1 0 0,0 0 0 0 0,-1-1-1 0 0,0 0 1 0 0,0-2 0 0 0,-1 0-1 0 0,0 0 1 0 0,0-2 0 0 0,-1 0 0 0 0,0-1-1 0 0,-1 0 1 0 0,0-1 0 0 0,-1-1-1 0 0,0 0 1 0 0,-1-1 0 0 0,-1 0-1 0 0,0-1 1 0 0,-1 0 0 0 0,0-1-1 0 0,-2 0 1 0 0,0 0 0 0 0,1-3-95 0 0,-7 12-84 0 0,1 0-1 0 0,-1-1 1 0 0,0 1 0 0 0,-1-1 0 0 0,0 1 0 0 0,0-1 0 0 0,0 1 0 0 0,-1-1 0 0 0,0 0-1 0 0,-1 1 1 0 0,0-1 0 0 0,0 1 0 0 0,0-1 0 0 0,-1 1 0 0 0,0-1 0 0 0,-1 1-1 0 0,0 0 1 0 0,0 0 0 0 0,0 0 0 0 0,-1 0 0 0 0,0 1 0 0 0,0 0 0 0 0,-1-1-1 0 0,1 1 1 0 0,-1 1 0 0 0,-1-1 0 0 0,1 1 0 0 0,-1 0 0 0 0,0 0 0 0 0,0 1-1 0 0,-1-1 1 0 0,-2 0 84 0 0,2 0-83 0 0,-1 1 0 0 0,1 0 0 0 0,-1 1 0 0 0,0 0 0 0 0,0 0 0 0 0,0 0 0 0 0,0 1-1 0 0,-1 1 1 0 0,1-1 0 0 0,-1 1 0 0 0,1 0 0 0 0,-1 1 0 0 0,1 0 0 0 0,-1 1 0 0 0,1 0 0 0 0,0 0 0 0 0,-1 0-1 0 0,1 1 1 0 0,0 1 0 0 0,0-1 0 0 0,0 1 0 0 0,0 1 0 0 0,0-1 0 0 0,1 1 0 0 0,-1 1 0 0 0,1-1 0 0 0,0 1-1 0 0,1 1 1 0 0,-4 2 83 0 0,10-8 22 0 0,-1 0 0 0 0,0 1 0 0 0,1-1 0 0 0,-1 1-1 0 0,0 0 1 0 0,1-1 0 0 0,-1 1 0 0 0,0-1-1 0 0,1 1 1 0 0,-1 0 0 0 0,1-1 0 0 0,0 1 0 0 0,-1 0-1 0 0,1 0 1 0 0,-1-1 0 0 0,1 1 0 0 0,0 0 0 0 0,0 0-1 0 0,-1 0 1 0 0,1-1 0 0 0,0 1 0 0 0,0 0 0 0 0,0 0-1 0 0,0 0 1 0 0,0 0 0 0 0,0 0 0 0 0,0-1 0 0 0,0 1-1 0 0,0 0 1 0 0,0 0 0 0 0,1 0 0 0 0,-1 0 0 0 0,0-1-1 0 0,1 1 1 0 0,-1 0 0 0 0,0 0 0 0 0,1-1-1 0 0,-1 1 1 0 0,1 0 0 0 0,-1-1 0 0 0,1 1 0 0 0,-1 0-1 0 0,1-1 1 0 0,0 1 0 0 0,-1-1 0 0 0,1 1 0 0 0,0-1-1 0 0,-1 1 1 0 0,1-1 0 0 0,0 1 0 0 0,0-1 0 0 0,0 0-1 0 0,-1 1 1 0 0,1-1 0 0 0,0 0 0 0 0,0 0 0 0 0,0 0-1 0 0,-1 1 1 0 0,1-1 0 0 0,0 0 0 0 0,0 0-1 0 0,0 0-21 0 0,63 4 1399 0 0,-57-4-1249 0 0,39-4 225 0 0,-1-1 1 0 0,0-3 0 0 0,0-1-1 0 0,0-3 1 0 0,-2-1 0 0 0,0-2 0 0 0,30-16-376 0 0,15-1-162 0 0,-80 28-409 0 0,-1 1-1218 0 0,-1 3-7480 0 0,-6 0 1378 0 0</inkml:trace>
  <inkml:trace contextRef="#ctx0" brushRef="#br0" timeOffset="5483.345">7007 980 1776 0 0,'0'0'1335'0'0,"0"0"178"0"0,0 0 264 0 0,0 0 89 0 0,0 0-151 0 0,0 0-228 0 0,0 0-149 0 0,0 0-121 0 0,0 0-123 0 0,33-17-166 0 0,101-55-174 0 0,-73 22 338 0 0,-58 48-1070 0 0,-1 0 0 0 0,1 0 0 0 0,-1 0 0 0 0,0 0 0 0 0,0 0 0 0 0,0 0 0 0 0,0-1 0 0 0,0 1 1 0 0,-1-1-1 0 0,1 1 0 0 0,-1-1 0 0 0,1 0 0 0 0,-1 0 0 0 0,0 1 0 0 0,0-1 0 0 0,0 0 0 0 0,-1 0 0 0 0,1 0 0 0 0,-1 0 0 0 0,1 0 1 0 0,-1 0-1 0 0,0 0 0 0 0,0 0 0 0 0,0 0 0 0 0,-1 0 0 0 0,1 0 0 0 0,-1 0 0 0 0,1 0 0 0 0,-1 0 0 0 0,0 0 0 0 0,0 1 0 0 0,-1-1 1 0 0,1 0-1 0 0,0 0 0 0 0,-1 1 0 0 0,0-1 0 0 0,0 1 0 0 0,1 0 0 0 0,-1-1 0 0 0,-1 1 0 0 0,1 0 0 0 0,0 0 0 0 0,0 0 0 0 0,-1 0 0 0 0,1 1 1 0 0,-1-1-1 0 0,0 1 0 0 0,1-1 0 0 0,-1 1 0 0 0,0 0 0 0 0,0 0 0 0 0,0 0-22 0 0,-6 1-189 0 0,-1 1-1 0 0,1-1 1 0 0,-1 1 0 0 0,1 1-1 0 0,0 0 1 0 0,0 0-1 0 0,0 1 1 0 0,0 0 0 0 0,0 0-1 0 0,0 1 1 0 0,1 1-1 0 0,-1-1 1 0 0,1 1 0 0 0,1 0-1 0 0,-1 1 1 0 0,1 0-1 0 0,0 0 1 0 0,0 1 0 0 0,0 0-1 0 0,1 0 1 0 0,-4 6 189 0 0,3-5 41 0 0,1 1 0 0 0,-1 1 0 0 0,1-1 0 0 0,1 1 0 0 0,0 0 0 0 0,0 0 0 0 0,1 0 0 0 0,1 1 0 0 0,-1 0 0 0 0,2-1 0 0 0,-1 1 0 0 0,1 0 0 0 0,1 0 0 0 0,0 1 0 0 0,1-1 0 0 0,0 0 0 0 0,1 0 0 0 0,0 5-41 0 0,1-9 63 0 0,0-1 0 0 0,1 0 0 0 0,0 0 1 0 0,-1-1-1 0 0,2 1 0 0 0,-1 0 0 0 0,1-1 1 0 0,-1 0-1 0 0,2 0 0 0 0,-1 0 0 0 0,0 0 0 0 0,1-1 1 0 0,0 0-1 0 0,0 0 0 0 0,0 0 0 0 0,1 0 1 0 0,-1-1-1 0 0,1 0 0 0 0,0 0 0 0 0,0 0 1 0 0,0-1-1 0 0,0 0 0 0 0,2 0-63 0 0,4 2-22 0 0,0-1 0 0 0,-1-1 0 0 0,1 0 1 0 0,0 0-1 0 0,0-1 0 0 0,0-1 0 0 0,1 0 0 0 0,-1 0 0 0 0,0-1 1 0 0,0-1-1 0 0,-1 0 0 0 0,5-2 22 0 0,113-50-3627 0 0,-9-16-7488 0 0,-103 59 8864 0 0</inkml:trace>
  <inkml:trace contextRef="#ctx0" brushRef="#br0" timeOffset="6102.976">7637 777 6913 0 0,'0'0'1451'0'0,"0"0"-286"0"0,0 0-98 0 0,0 0 31 0 0,0 0 21 0 0,0 0-32 0 0,0 0-86 0 0,0 0-143 0 0,0 0-207 0 0,0 0-227 0 0,0 0-172 0 0,0 0-145 0 0,0 0-42 0 0,-27 15-10 0 0,-83 47-8 0 0,107-61-45 0 0,-1 0 1 0 0,1 1-1 0 0,0-1 1 0 0,0 1-1 0 0,0-1 1 0 0,1 1-1 0 0,-1 0 1 0 0,0 0-1 0 0,1 1 1 0 0,-1-1-1 0 0,1 0 1 0 0,0 1-1 0 0,-1 0 1 0 0,1-1-1 0 0,1 1 1 0 0,-1 0-1 0 0,0 0 1 0 0,1 0 0 0 0,-1 0-1 0 0,1 0 1 0 0,0 0-1 0 0,0 1-2 0 0,-1 5-19 0 0,0-5 8 0 0,0 0 0 0 0,0 0 1 0 0,1 0-1 0 0,0 0 1 0 0,0 1-1 0 0,0-1 0 0 0,0 0 1 0 0,1 0-1 0 0,0 1 0 0 0,0-1 1 0 0,0 0-1 0 0,0 0 0 0 0,1 1 1 0 0,-1-1-1 0 0,1 0 0 0 0,0 0 1 0 0,0 1-1 0 0,1-1 1 0 0,-1 0-1 0 0,1 0 0 0 0,0-1 1 0 0,0 1-1 0 0,1 0 0 0 0,-1-1 1 0 0,0 1-1 0 0,1-1 0 0 0,0 0 1 0 0,0 0-1 0 0,0 0 1 0 0,0 0-1 0 0,1 0 0 0 0,-1-1 1 0 0,1 1-1 0 0,0-1 0 0 0,-1 0 1 0 0,1 0-1 0 0,0 0 0 0 0,0-1 1 0 0,0 1-1 0 0,0-1 1 0 0,1 0-1 0 0,-1 0 0 0 0,0-1 1 0 0,0 1-1 0 0,1-1 11 0 0,0 0 73 0 0,1 1 0 0 0,-1-1-1 0 0,0-1 1 0 0,0 1 0 0 0,0-1 0 0 0,0 1-1 0 0,0-1 1 0 0,0-1 0 0 0,0 1 0 0 0,0-1-1 0 0,0 0 1 0 0,0 0 0 0 0,-1 0 0 0 0,5-4-73 0 0,145-133 156 0 0,-153 138-203 0 0,-1 1 0 0 0,0-1 0 0 0,0 1 0 0 0,0-1 1 0 0,1 1-1 0 0,-1-1 0 0 0,0 1 0 0 0,1-1 0 0 0,-1 1 0 0 0,1 0 0 0 0,-1-1 0 0 0,0 1 1 0 0,1 0-1 0 0,-1-1 0 0 0,1 1 0 0 0,-1 0 0 0 0,1-1 0 0 0,-1 1 0 0 0,1 0 1 0 0,-1 0-1 0 0,1 0 0 0 0,-1 0 0 0 0,1-1 0 0 0,-1 1 0 0 0,1 0 0 0 0,-1 0 0 0 0,1 0 1 0 0,-1 0-1 0 0,1 0 0 0 0,-1 0 0 0 0,1 0 0 0 0,-1 0 0 0 0,1 1 0 0 0,-1-1 0 0 0,1 0 1 0 0,-1 0-1 0 0,1 0 0 0 0,-1 0 0 0 0,1 1 0 0 0,-1-1 0 0 0,1 0 0 0 0,-1 1 1 0 0,1-1-1 0 0,-1 0 0 0 0,0 1 0 0 0,1-1 0 0 0,-1 0 0 0 0,1 1 0 0 0,-1-1 0 0 0,0 1 1 0 0,1-1-1 0 0,-1 1 0 0 0,0-1 0 0 0,0 1 47 0 0,1 34-1580 0 0,-2-18 2050 0 0,0-13-454 0 0,0 0-1 0 0,1 0 1 0 0,-1 0-1 0 0,1 0 0 0 0,0 0 1 0 0,0 0-1 0 0,1 0 1 0 0,-1 0-1 0 0,1 0 1 0 0,0 0-1 0 0,0 0 1 0 0,0 0-1 0 0,0 0 1 0 0,1-1-1 0 0,-1 1 1 0 0,1 0-1 0 0,0-1 1 0 0,0 1-1 0 0,1-1 1 0 0,-1 0-1 0 0,1 0 1 0 0,-1 0-1 0 0,1 0 1 0 0,0 0-1 0 0,0 0 1 0 0,0-1-1 0 0,1 0 0 0 0,-1 1 1 0 0,0-1-1 0 0,1 0 1 0 0,0-1-1 0 0,-1 1 1 0 0,3 0-16 0 0,7-1 146 0 0,-1 0 0 0 0,0-1 0 0 0,0 0 1 0 0,0-1-1 0 0,1 0 0 0 0,-1-1 0 0 0,0 0 0 0 0,-1-1 0 0 0,1-1 1 0 0,0 0-1 0 0,-1 0 0 0 0,0-1 0 0 0,0 0 0 0 0,0-1 0 0 0,-1-1 1 0 0,1 1-1 0 0,-2-2 0 0 0,1 1 0 0 0,-1-1 0 0 0,0-1 0 0 0,6-7-146 0 0,-1 4 90 0 0,2-1-73 0 0,-1-1 1 0 0,-1-1-1 0 0,0 0 0 0 0,-1-1 0 0 0,-1 0 1 0 0,0-1-1 0 0,-1-1 0 0 0,-1 0 0 0 0,-1 0 1 0 0,0-1-1 0 0,-1 0 0 0 0,-2 0 0 0 0,3-10-17 0 0,-10-48-1641 0 0,0 76 1548 0 0,1-1 1 0 0,-1 1-1 0 0,0-1 0 0 0,0 0 0 0 0,1 1 1 0 0,-1-1-1 0 0,0 1 0 0 0,0 0 1 0 0,-1-1-1 0 0,1 1 0 0 0,0 0 1 0 0,0 0-1 0 0,-1 0 0 0 0,1 0 1 0 0,0 0-1 0 0,-1 0 0 0 0,1 0 0 0 0,-1 0 1 0 0,0 0-1 0 0,1 1 0 0 0,-1-1 1 0 0,1 0-1 0 0,-1 1 0 0 0,0 0 1 0 0,1-1-1 0 0,-1 1 0 0 0,0 0 0 0 0,0 0 1 0 0,1 0-1 0 0,-1 0 0 0 0,0 0 1 0 0,0 0-1 0 0,1 1 0 0 0,-1-1 1 0 0,0 0-1 0 0,1 1 0 0 0,-1 0 1 0 0,0-1-1 0 0,1 1 0 0 0,-1 0 0 0 0,1 0 1 0 0,-1 0 92 0 0,-8 4-98 0 0,0 0 0 0 0,0 1-1 0 0,0 0 1 0 0,1 1 0 0 0,0 0 0 0 0,0 0 0 0 0,1 1 0 0 0,0 0 0 0 0,0 1 0 0 0,1 0 0 0 0,-4 5 98 0 0,9-12 10 0 0,1 1-1 0 0,-1-1 1 0 0,1 1 0 0 0,-1-1-1 0 0,1 1 1 0 0,0 0-1 0 0,0 0 1 0 0,0 0 0 0 0,0 0-1 0 0,0-1 1 0 0,1 1 0 0 0,0 0-1 0 0,-1 0 1 0 0,1 0 0 0 0,0 0-1 0 0,0 0 1 0 0,1 0 0 0 0,-1 0-1 0 0,1 0 1 0 0,-1 0 0 0 0,1 0-1 0 0,0 0 1 0 0,0 0 0 0 0,0 0-1 0 0,1-1 1 0 0,-1 1 0 0 0,0 0-1 0 0,1-1 1 0 0,0 1 0 0 0,0-1-1 0 0,0 0 1 0 0,0 0 0 0 0,0 0-1 0 0,0 0 1 0 0,0 0 0 0 0,2 1-10 0 0,96 55 1593 0 0,-97-57-1603 0 0,13 5 114 0 0,0 1 1 0 0,0 1-1 0 0,-1 0 0 0 0,0 1 1 0 0,0 1-1 0 0,-1 0 0 0 0,0 1 0 0 0,-1 1 1 0 0,9 10-105 0 0,-18-15 142 0 0,-1 0 1 0 0,0 1 0 0 0,0-1 0 0 0,-1 1-1 0 0,0 0 1 0 0,-1 0 0 0 0,1-1-1 0 0,-1 1 1 0 0,-1 0 0 0 0,0 0-1 0 0,0 0 1 0 0,0 0 0 0 0,-1 0 0 0 0,0 0-1 0 0,-1 1-142 0 0,-9 22 330 0 0,1-9-2640 0 0,8-5-4241 0 0,2-13-1660 0 0</inkml:trace>
  <inkml:trace contextRef="#ctx0" brushRef="#br0" timeOffset="14946.276">10792 387 9170 0 0,'0'0'1072'0'0,"0"0"-104"0"0,0 0-15 0 0,0 0 87 0 0,0 0 32 0 0,0 0-136 0 0,0 0-352 0 0,0 0-416 0 0,0 0-520 0 0,0 0-280 0 0,0 0-72 0 0,0 0-24 0 0,0 0 128 0 0,0 0-64 0 0,2 33-465 0 0,15-14-791 0 0,-4-5-1505 0 0,-6-6-2384 0 0</inkml:trace>
  <inkml:trace contextRef="#ctx0" brushRef="#br0" timeOffset="14700.904">10847 744 2569 0 0,'0'0'1088'0'0,"0"0"-1054"0"0,0 0-332 0 0,0 0 194 0 0,0 0 340 0 0,0 0 248 0 0,0 0 63 0 0,0 0-66 0 0,0 0-106 0 0,0 0-90 0 0,0 0-79 0 0,3 21-24 0 0,8 64 9 0 0,5-33 292 0 0,4-15-528 0 0,-9-29-4292 0 0,-11-8 1960 0 0</inkml:trace>
  <inkml:trace contextRef="#ctx0" brushRef="#br0" timeOffset="15336.8">11109 1009 3977 0 0,'0'0'2435'0'0,"0"0"-1032"0"0,0 0-315 0 0,0 0 40 0 0,0 0 30 0 0,0 0-38 0 0,0 0-114 0 0,0 0-139 0 0,0 0-131 0 0,0 0-121 0 0,0 0-95 0 0,0 0-83 0 0,7-24-55 0 0,25-78-32 0 0,-29 92-247 0 0,0 0-1 0 0,1 0 1 0 0,0 1-1 0 0,1-1 0 0 0,0 1 1 0 0,0 0-1 0 0,1 0 1 0 0,1 0-1 0 0,-1 1 0 0 0,1 0 1 0 0,1 0-1 0 0,4-3-102 0 0,3-4 50 0 0,-9 9-71 0 0,-3 3-7 0 0,0-1 0 0 0,0 1 0 0 0,0 0-1 0 0,0 0 1 0 0,0 0 0 0 0,1 1-1 0 0,-1-1 1 0 0,1 1 0 0 0,0 0-1 0 0,0 0 1 0 0,0 0 0 0 0,0 0-1 0 0,0 1 1 0 0,0-1 0 0 0,3 1 28 0 0,15 53-299 0 0,-21-46 371 0 0,0 0 1 0 0,0 0-1 0 0,0 1 0 0 0,1-1 0 0 0,0-1 1 0 0,0 1-1 0 0,1 0 0 0 0,0 0 1 0 0,0-1-1 0 0,0 1 0 0 0,0-1 0 0 0,1 0 1 0 0,0 0-1 0 0,0-1 0 0 0,0 1 1 0 0,1-1-1 0 0,-1 0 0 0 0,1 0 0 0 0,0 0 1 0 0,0 0-1 0 0,1-1 0 0 0,-1 0 0 0 0,1 0 1 0 0,0-1-1 0 0,-1 1 0 0 0,1-1 1 0 0,0-1-1 0 0,0 1 0 0 0,1-1 0 0 0,-1 0 1 0 0,5 0-73 0 0,-1-4 243 0 0,-1-1 1 0 0,1 0 0 0 0,-1 0-1 0 0,0-1 1 0 0,0 0 0 0 0,0-1 0 0 0,-1 0-1 0 0,1 0 1 0 0,-1-1 0 0 0,-1 0-1 0 0,0-1 1 0 0,0 1 0 0 0,0-1-1 0 0,-1 0 1 0 0,0-1 0 0 0,4-8-244 0 0,-2 7 60 0 0,19-46-441 0 0,-22 16-6653 0 0,-5 33 506 0 0,2 3-3486 0 0</inkml:trace>
  <inkml:trace contextRef="#ctx0" brushRef="#br0" timeOffset="16368.817">10881 741 0 0 0,'0'0'240'0'0,"0"0"277"0"0,0 0 17 0 0,0 0-74 0 0,0 0-47 0 0,0 0 13 0 0,4-7 224 0 0,-3 6 3451 0 0,-1 1 4437 0 0,-11 16-7149 0 0,2 115-831 0 0,8-94-70 0 0,0-1-2923 0 0,8-31-2610 0 0,-1-5-182 0 0,-4 3-380 0 0</inkml:trace>
  <inkml:trace contextRef="#ctx0" brushRef="#br0" timeOffset="17070.646">12637 667 0 0 0,'0'0'1802'0'0,"0"0"-378"0"0,0 0-233 0 0,0 0-133 0 0,0 0-57 0 0,0 0-45 0 0,0 0-88 0 0,0 0-85 0 0,0 0-87 0 0,0 0-86 0 0,0 0-70 0 0,0 0-27 0 0,0 0-34 0 0,-14 6-19 0 0,-44 20-36 0 0,54-24-368 0 0,0 0 0 0 0,0 1-1 0 0,0 0 1 0 0,0 0 0 0 0,0 0-1 0 0,1 0 1 0 0,-1 0-1 0 0,1 1 1 0 0,0 0 0 0 0,0-1-1 0 0,1 1 1 0 0,-1 0 0 0 0,1 0-1 0 0,-1 1 1 0 0,1-1-1 0 0,1 0 1 0 0,-1 1 0 0 0,1-1-1 0 0,-1 1 1 0 0,1 0-1 0 0,1-1 1 0 0,-1 1 0 0 0,0 0-1 0 0,1 1-55 0 0,-1 1-53 0 0,0 0 0 0 0,1 0 0 0 0,0 0 0 0 0,0 1 0 0 0,1-1 0 0 0,-1 0-1 0 0,1 0 1 0 0,1 0 0 0 0,0 0 0 0 0,0 0 0 0 0,0 0 0 0 0,1 0 0 0 0,0-1-1 0 0,0 1 1 0 0,0-1 0 0 0,1 1 53 0 0,63 44-4209 0 0,-15-36-2973 0 0,-40-11 5283 0 0</inkml:trace>
  <inkml:trace contextRef="#ctx0" brushRef="#br0" timeOffset="17385.836">13007 748 1936 0 0,'0'0'1243'0'0,"0"0"-599"0"0,0 0 3 0 0,0 0 229 0 0,0 0 251 0 0,0 0 92 0 0,0 0-100 0 0,0 0-195 0 0,0 0-265 0 0,0 0-201 0 0,0 0-134 0 0,0 0-71 0 0,0 0-29 0 0,-14 29 14 0 0,-42 91 39 0 0,55-119-266 0 0,1-1 1 0 0,-1 1 0 0 0,0 0-1 0 0,0-1 1 0 0,0 1-1 0 0,0 0 1 0 0,0 0-1 0 0,1 0 1 0 0,-1 0-1 0 0,0 0 1 0 0,1 0-1 0 0,-1 0 1 0 0,0 0-1 0 0,1 0 1 0 0,-1 0-1 0 0,1 0 1 0 0,0 0-1 0 0,-1 0 1 0 0,1 0-1 0 0,0 1 1 0 0,0-1-1 0 0,0 0 1 0 0,0 0 0 0 0,0 0-1 0 0,0 0 1 0 0,0 1-1 0 0,0-1 1 0 0,0 0-1 0 0,1 0 1 0 0,-1 0-1 0 0,0 0 1 0 0,1 0-1 0 0,-1 1 1 0 0,1-1-1 0 0,-1 0 1 0 0,1 0-1 0 0,-1 0 1 0 0,1 0-1 0 0,0 0 1 0 0,0-1-1 0 0,-1 1 1 0 0,1 0 0 0 0,0 0-1 0 0,0 0 1 0 0,0-1-1 0 0,0 1 1 0 0,0 0-1 0 0,0-1-11 0 0,4 2 106 0 0,1 1 86 0 0,0 0 1 0 0,1-1-1 0 0,0 0 1 0 0,-1 0-1 0 0,1-1 0 0 0,0 1 1 0 0,0-2-1 0 0,0 1 1 0 0,-1-1-1 0 0,1 0 1 0 0,0 0-1 0 0,0-1 0 0 0,0 0 1 0 0,0 0-1 0 0,0 0 1 0 0,-1-1-1 0 0,1 0 1 0 0,-1-1-1 0 0,1 1 1 0 0,-1-1-1 0 0,0 0 0 0 0,0-1 1 0 0,0 0-1 0 0,0 0 1 0 0,-1 0-1 0 0,0 0 1 0 0,1-1-1 0 0,-2 0 1 0 0,1 0-1 0 0,0-1-192 0 0,1 0 68 0 0,0 0 1 0 0,0 0-1 0 0,-1 0 0 0 0,0 0 1 0 0,0-1-1 0 0,-1 0 0 0 0,1 0 1 0 0,-2-1-1 0 0,1 1 0 0 0,-1-1 1 0 0,0 0-1 0 0,-1 1 0 0 0,1-1 1 0 0,-2 0-1 0 0,1-1 0 0 0,-1 1 1 0 0,0 0-1 0 0,-1 0 0 0 0,0-1 1 0 0,0 1-1 0 0,-1-2-68 0 0,0 8-150 0 0,0 0 0 0 0,0 0 1 0 0,-1 1-1 0 0,1-1 0 0 0,0 0 0 0 0,-1 1 1 0 0,1-1-1 0 0,-1 1 0 0 0,0 0 0 0 0,1-1 0 0 0,-1 1 1 0 0,0 0-1 0 0,0 0 0 0 0,0 0 0 0 0,1 0 1 0 0,-1 0-1 0 0,0 1 0 0 0,0-1 0 0 0,-1 0 0 0 0,1 1 1 0 0,0 0-1 0 0,0-1 0 0 0,0 1 0 0 0,0 0 1 0 0,0 0-1 0 0,0 0 0 0 0,-1 1 150 0 0,-56 9-8297 0 0,43-2 4097 0 0,6 0 706 0 0</inkml:trace>
  <inkml:trace contextRef="#ctx0" brushRef="#br0" timeOffset="17789.803">13366 1024 272 0 0,'0'0'1892'0'0,"0"0"-234"0"0,0 0 97 0 0,0 0 82 0 0,0 0-105 0 0,0 0-242 0 0,0 0-323 0 0,0 0-214 0 0,0 0-138 0 0,0 0-99 0 0,0 0-78 0 0,0 0-82 0 0,0 0-72 0 0,7-31-84 0 0,22-94-88 0 0,4 61 85 0 0,56-6 77 0 0,-85 107-1381 0 0,-5-31 941 0 0,1-1 0 0 0,0 0 0 0 0,0 1 1 0 0,0-1-1 0 0,1 1 0 0 0,0-1 0 0 0,0 1 0 0 0,0-1 1 0 0,1 0-1 0 0,-1 0 0 0 0,1 0 0 0 0,0 0 0 0 0,1 0 1 0 0,-1 0-1 0 0,1 0 0 0 0,0-1 0 0 0,0 1 0 0 0,1-1 1 0 0,-1 0-1 0 0,1 0 0 0 0,0 0 0 0 0,0-1 0 0 0,0 1 1 0 0,1-1-1 0 0,-1 0 0 0 0,1 0 0 0 0,-1 0 0 0 0,1-1 1 0 0,0 0-1 0 0,0 0 0 0 0,1 0 0 0 0,-1 0 0 0 0,0-1 0 0 0,0 0 1 0 0,1 0-1 0 0,-1 0 0 0 0,1-1 0 0 0,-1 0 0 0 0,2 0-33 0 0,2-3 185 0 0,0 0 0 0 0,0-1 0 0 0,-1 0 0 0 0,1-1 0 0 0,-1 0 0 0 0,0 0 0 0 0,-1-1 0 0 0,1 0 0 0 0,-1 0 0 0 0,0 0 0 0 0,-1-1 0 0 0,0 0 0 0 0,0-1 0 0 0,0 1 0 0 0,-1-1 0 0 0,5-8-186 0 0,32-58-435 0 0,-29 40-1146 0 0,-4 12-1659 0 0,1 1-4921 0 0,-5 13 627 0 0</inkml:trace>
  <inkml:trace contextRef="#ctx0" brushRef="#br0" timeOffset="18093.809">14179 299 12907 0 0,'0'0'652'0'0,"0"0"-241"0"0,0 0-14 0 0,0 0 238 0 0,0 0 201 0 0,0 0 140 0 0,0 0 7 0 0,0 0-136 0 0,0 0-115 0 0,0 0-113 0 0,0 0-102 0 0,0 0-79 0 0,5 30-90 0 0,14 99-99 0 0,-7 69 301 0 0,-7 18-1533 0 0,-14-188-2263 0 0,-7-22-7059 0 0,15-6 2742 0 0</inkml:trace>
  <inkml:trace contextRef="#ctx0" brushRef="#br0" timeOffset="18253.108">13966 660 6905 0 0,'0'0'3068'0'0,"0"0"-1461"0"0,0 0-463 0 0,0 0 35 0 0,0 0-25 0 0,0 0-145 0 0,0 0-183 0 0,0 0-156 0 0,0 0-141 0 0,0 0-107 0 0,0 0-82 0 0,32-8-110 0 0,102-21-69 0 0,-24 21-64 0 0,-11 14-2438 0 0,-35 10-5600 0 0,-47-9 3086 0 0,-2-3 651 0 0</inkml:trace>
  <inkml:trace contextRef="#ctx0" brushRef="#br0" timeOffset="19206.917">14656 652 9162 0 0,'0'0'1615'0'0,"0"0"-183"0"0,0 0-142 0 0,0 0-183 0 0,0 0-204 0 0,0 0-149 0 0,0 0-112 0 0,0 0-83 0 0,0 0-115 0 0,0 0-132 0 0,0 0-108 0 0,0 0-105 0 0,-23 10-63 0 0,-72 32-38 0 0,93-42-3 0 0,0 1 0 0 0,0-1 0 0 0,0 1 1 0 0,0 0-1 0 0,0-1 0 0 0,1 1 0 0 0,-1 0 0 0 0,0 0 0 0 0,0 1 0 0 0,1-1 0 0 0,-1 0 0 0 0,1 0 0 0 0,-1 1 0 0 0,1-1 0 0 0,-1 1 0 0 0,1 0 0 0 0,0-1 0 0 0,0 1 0 0 0,0 0 0 0 0,0 0 0 0 0,0-1 1 0 0,0 1-1 0 0,0 0 0 0 0,0 0 0 0 0,1 0 0 0 0,-1 0 0 0 0,1 1 5 0 0,-1 5-44 0 0,-1-5 32 0 0,1 0 0 0 0,0 0 0 0 0,1 0-1 0 0,-1 0 1 0 0,0 0 0 0 0,1 0 0 0 0,0 0 0 0 0,0 0 0 0 0,0 0 0 0 0,0 0 0 0 0,0 0-1 0 0,0 0 1 0 0,1 1 0 0 0,0-1 0 0 0,-1 0 0 0 0,1 0 0 0 0,0-1 0 0 0,1 1 0 0 0,-1 0 0 0 0,0 0-1 0 0,1 0 1 0 0,-1-1 0 0 0,1 1 0 0 0,0-1 0 0 0,0 1 0 0 0,0-1 0 0 0,0 0 0 0 0,1 0-1 0 0,-1 0 1 0 0,1 0 0 0 0,-1 0 0 0 0,1 0 0 0 0,-1-1 0 0 0,1 1 0 0 0,0-1 0 0 0,0 0-1 0 0,0 0 1 0 0,0 0 0 0 0,0 0 0 0 0,0 0 0 0 0,0-1 0 0 0,0 1 0 0 0,0-1 0 0 0,0 0-1 0 0,1 0 13 0 0,2 0 85 0 0,0-1 0 0 0,1 0-1 0 0,-1 0 1 0 0,0-1-1 0 0,0 1 1 0 0,0-1-1 0 0,0-1 1 0 0,0 1-1 0 0,0-1 1 0 0,-1 0 0 0 0,1 0-1 0 0,-1-1 1 0 0,0 0-1 0 0,0 1 1 0 0,2-4-85 0 0,4-1 105 0 0,124-77 108 0 0,-134 85-231 0 0,0-1 0 0 0,0 0 0 0 0,0 1 0 0 0,0-1 0 0 0,0 1 0 0 0,0-1 0 0 0,0 1 0 0 0,0 0 0 0 0,0-1 0 0 0,0 1 0 0 0,0 0 0 0 0,0 0 0 0 0,0 0 0 0 0,0 0 0 0 0,1 0 0 0 0,-1 0 0 0 0,0 0 0 0 0,0 0-1 0 0,0 0 1 0 0,0 0 0 0 0,0 1 0 0 0,0-1 0 0 0,0 0 0 0 0,0 1 0 0 0,0-1 0 0 0,0 1 0 0 0,0-1 0 0 0,0 1 0 0 0,0-1 0 0 0,0 1 0 0 0,0 0 0 0 0,0-1 0 0 0,-1 1 0 0 0,1 0 0 0 0,0 0 0 0 0,0 0-1 0 0,-1 0 1 0 0,1-1 0 0 0,-1 1 0 0 0,1 0 0 0 0,-1 0 0 0 0,1 0 0 0 0,-1 0 0 0 0,1 0 0 0 0,-1 0 0 0 0,0 1 0 0 0,0-1 0 0 0,1 0 0 0 0,-1 0 0 0 0,0 0 0 0 0,0 0 0 0 0,0 0 0 0 0,0 0 0 0 0,-1 1 18 0 0,14 96 42 0 0,-10-97-9 0 0,-1 0-1 0 0,0 0 1 0 0,1-1-1 0 0,-1 1 1 0 0,0-1-1 0 0,1 1 1 0 0,-1-1-1 0 0,1 0 1 0 0,-1 0-1 0 0,1 0 1 0 0,-1 0-1 0 0,0 0 1 0 0,1 0-1 0 0,-1-1 1 0 0,1 1-1 0 0,-1-1 1 0 0,0 0-1 0 0,1 0 1 0 0,-1 0-1 0 0,0 0 0 0 0,0 0 1 0 0,0 0-1 0 0,0-1 1 0 0,0 1-1 0 0,0 0 1 0 0,0-1-1 0 0,0 0 1 0 0,0 0-1 0 0,-1 1 1 0 0,1-1-1 0 0,-1 0 1 0 0,1 0-1 0 0,0-2-32 0 0,0 2 35 0 0,149-127 525 0 0,50 20-433 0 0,-110 86-295 0 0,-91 48 264 0 0,-2-21-55 0 0,0 0-1 0 0,-1-1 1 0 0,1 1 0 0 0,-1 0-1 0 0,0-1 1 0 0,0 0-1 0 0,0 0 1 0 0,0 0 0 0 0,-1 0-1 0 0,1 0 1 0 0,-1 0 0 0 0,0-1-1 0 0,0 0 1 0 0,0 0 0 0 0,0 0-1 0 0,0 0 1 0 0,0-1-41 0 0,-86-15-72 0 0,86 16 28 0 0,0-1 1 0 0,0 1-1 0 0,1-1 1 0 0,-1 1 0 0 0,1 0-1 0 0,0 1 1 0 0,-1-1-1 0 0,1 0 1 0 0,0 1-1 0 0,0 0 1 0 0,0 0-1 0 0,1 0 1 0 0,-1 0-1 0 0,1 0 1 0 0,0 0-1 0 0,0 1 1 0 0,0-1 0 0 0,0 1-1 0 0,0 0 1 0 0,1-1-1 0 0,-1 1 1 0 0,1 0-1 0 0,0 0 1 0 0,1 0-1 0 0,-1 0 1 0 0,0 0-1 0 0,1 0 1 0 0,0 0 0 0 0,0 0-1 0 0,0 0 1 0 0,1 0-1 0 0,-1 0 1 0 0,1 0-1 0 0,0 0 1 0 0,0 0-1 0 0,1-1 1 0 0,-1 1-1 0 0,1 0 1 0 0,-1-1 0 0 0,1 1-1 0 0,2 2 44 0 0,5 3 4 0 0,0-2 1 0 0,0 1-1 0 0,1-1 1 0 0,0 0-1 0 0,0-1 0 0 0,1 0 1 0 0,-1-1-1 0 0,1 0 0 0 0,1-1 1 0 0,-1 0-1 0 0,0-1 0 0 0,1 0 1 0 0,0 0-1 0 0,0-2 0 0 0,0 1 1 0 0,0-2-1 0 0,0 1 1 0 0,0-2-1 0 0,0 1 0 0 0,-1-2 1 0 0,1 1-1 0 0,0-2 0 0 0,0 0 1 0 0,-1 0-1 0 0,1-1 0 0 0,9-5-4 0 0,17-5 139 0 0,-1-3 0 0 0,0-1 0 0 0,-1-2 0 0 0,-1-1 0 0 0,-1-2 0 0 0,-1-1 0 0 0,-1-2 0 0 0,-2-1 0 0 0,0-1 0 0 0,-2-1 0 0 0,-1-2 0 0 0,-1-1 0 0 0,-2-1 0 0 0,0-3-139 0 0,-16 20-1 0 0,0 1-1 0 0,-1-1 0 0 0,-1 0 1 0 0,0-1-1 0 0,-1 1 1 0 0,-1-1-1 0 0,-1 0 1 0 0,0-1-1 0 0,-2 1 0 0 0,1 0 1 0 0,-2-3 1 0 0,-1 19-12 0 0,0 0 1 0 0,0 0-1 0 0,0 0 1 0 0,0 1-1 0 0,0-1 1 0 0,-1 0-1 0 0,1 0 1 0 0,0 1 0 0 0,0-1-1 0 0,-1 0 1 0 0,1 1-1 0 0,0-1 1 0 0,-1 1-1 0 0,1 0 1 0 0,0 0-1 0 0,-1-1 1 0 0,1 1-1 0 0,-1 0 1 0 0,1 0-1 0 0,-1 0 1 0 0,1 0-1 0 0,0 0 1 0 0,-1 1-1 0 0,1-1 1 0 0,0 0-1 0 0,-1 1 1 0 0,1-1-1 0 0,0 1 1 0 0,-1-1-1 0 0,1 1 1 0 0,0 0-1 0 0,0-1 1 0 0,-1 1-1 0 0,1 0 1 0 0,0 0-1 0 0,0 0 1 0 0,0 0 0 0 0,0 0-1 0 0,0 0 1 0 0,0 0-1 0 0,0 1 12 0 0,-10 9-10 0 0,1 1 0 0 0,1 1 0 0 0,0-1 1 0 0,0 1-1 0 0,1 1 0 0 0,1 0 0 0 0,0 0 0 0 0,1 0 0 0 0,1 1 0 0 0,0-1 1 0 0,1 1-1 0 0,1 1 0 0 0,0-1 0 0 0,1 0 0 0 0,0 1 0 0 0,1-1 0 0 0,1 1 0 0 0,1-1 1 0 0,0 1-1 0 0,1 0 10 0 0,1 8-32 0 0,0 0 1 0 0,2 0-1 0 0,1 0 1 0 0,1-1 0 0 0,1 0-1 0 0,0-1 1 0 0,2 1-1 0 0,1-2 1 0 0,1 1 0 0 0,0-2-1 0 0,6 6 32 0 0,32 40-1183 0 0,-50-66 970 0 0,1 0 1 0 0,-1 0-1 0 0,1 0 0 0 0,-1-1 0 0 0,1 1 0 0 0,-1 0 0 0 0,1 0 0 0 0,-1-1 0 0 0,0 1 0 0 0,1 0 0 0 0,-1 0 1 0 0,1-1-1 0 0,-1 1 0 0 0,0-1 0 0 0,1 1 0 0 0,-1 0 0 0 0,0-1 0 0 0,1 1 0 0 0,-1-1 0 0 0,0 1 0 0 0,1-1 0 0 0,-1 1 1 0 0,0-1-1 0 0,0 1 0 0 0,0-1 0 0 0,0 1 0 0 0,1-1 0 0 0,-1 1 0 0 0,0-1 0 0 0,0 1 0 0 0,0-1 0 0 0,0 1 0 0 0,0-1 1 0 0,0 1-1 0 0,0-1 0 0 0,0 1 0 0 0,-1-1 0 0 0,1 1 0 0 0,0-1 0 0 0,0 1 0 0 0,0-1 0 0 0,-1 1 0 0 0,1-1 1 0 0,0 1-1 0 0,0-1 0 0 0,-1 1 0 0 0,1-1 0 0 0,0 1 0 0 0,-1 0 0 0 0,1-1 0 0 0,0 1 0 0 0,-1 0 0 0 0,1-1 0 0 0,-1 1 1 0 0,1 0-1 0 0,-1-1 0 0 0,1 1 0 0 0,-1 0 0 0 0,1 0 0 0 0,-1 0 0 0 0,1-1 0 0 0,-1 1 213 0 0,-3-5-5693 0 0</inkml:trace>
  <inkml:trace contextRef="#ctx0" brushRef="#br0" timeOffset="19439.309">15534 428 12203 0 0,'0'0'2303'0'0,"0"0"-1068"0"0,0 0-151 0 0,0 0 76 0 0,0 0-149 0 0,0 0-191 0 0,38-5-156 0 0,123-13-83 0 0,227-18 1132 0 0,-268 27-2344 0 0,-18 2-3217 0 0,-35 1-4251 0 0,-39 2-2097 0 0</inkml:trace>
  <inkml:trace contextRef="#ctx0" brushRef="#br0" timeOffset="21006.807">12696 648 0 0 0,'0'0'335'0'0,"0"0"87"0"0,0 0 17 0 0,0 0 20 0 0,-9-7 2962 0 0,-25 17 6091 0 0,-16 24-8006 0 0,40-26-596 0 0,-1 0-470 0 0,0 1 0 0 0,1 0 1 0 0,0 0-1 0 0,1 1 1 0 0,0 1-1 0 0,1-1 0 0 0,0 1 1 0 0,0 0-1 0 0,-4 10-440 0 0,3 80 1168 0 0,10-97-1103 0 0,1 1 0 0 0,0-1 0 0 0,0 0-1 0 0,0 0 1 0 0,0 1 0 0 0,1-1-1 0 0,-1-1 1 0 0,1 1 0 0 0,0 0 0 0 0,1-1-1 0 0,-1 1 1 0 0,0-1 0 0 0,1 0 0 0 0,0 0-1 0 0,4 2-64 0 0,-1-1 145 0 0,0-1 0 0 0,1 0 0 0 0,-1 0-1 0 0,1 0 1 0 0,0-1 0 0 0,0 0 0 0 0,0-1-1 0 0,0 0 1 0 0,0 0 0 0 0,0-1 0 0 0,0 0 0 0 0,0 0-1 0 0,1-1 1 0 0,-1 0 0 0 0,0 0 0 0 0,0-1-1 0 0,-1 0 1 0 0,7-3-145 0 0,39-16 571 0 0,-50 19 145 0 0,4-1-13164 0 0,-3 3 1162 0 0</inkml:trace>
  <inkml:trace contextRef="#ctx0" brushRef="#br0" timeOffset="22305.28">16928 527 7650 0 0,'0'0'3076'0'0,"0"0"-1770"0"0,0 0-399 0 0,0 0 126 0 0,0 0 134 0 0,0 0 36 0 0,0 0-108 0 0,0 0-179 0 0,0 0-202 0 0,0 0-203 0 0,0 0-198 0 0,-3 1-154 0 0,2 0-151 0 0,-1 0 1 0 0,1 0 0 0 0,0-1 0 0 0,0 1 0 0 0,0 0 0 0 0,0 0 0 0 0,0 1-1 0 0,0-1 1 0 0,0 0 0 0 0,0 0 0 0 0,1 0 0 0 0,-1 1 0 0 0,0-1-1 0 0,1 0 1 0 0,-1 1 0 0 0,1-1 0 0 0,-1 0 0 0 0,1 1 0 0 0,-1-1-1 0 0,1 1 1 0 0,0-1 0 0 0,0 0 0 0 0,0 1 0 0 0,0-1 0 0 0,0 1 0 0 0,0-1-1 0 0,0 1 1 0 0,1-1 0 0 0,-1 1 0 0 0,1-1-9 0 0,-1 4 27 0 0,14 112 827 0 0,-13-113-790 0 0,0 1 1 0 0,0-1-1 0 0,1 0 1 0 0,-1 0 0 0 0,1 1-1 0 0,0-1 1 0 0,1-1-1 0 0,-1 1 1 0 0,0 0 0 0 0,1-1-1 0 0,0 1 1 0 0,0-1 0 0 0,0 0-1 0 0,0 1 1 0 0,1-2-1 0 0,-1 1 1 0 0,1 0 0 0 0,0-1-1 0 0,0 0 1 0 0,0 1-1 0 0,0-1 1 0 0,0-1 0 0 0,0 1-1 0 0,4 0-64 0 0,4-2 101 0 0,0-1-1 0 0,-1 0 0 0 0,1-1 0 0 0,-1-1 1 0 0,1 0-1 0 0,-1 0 0 0 0,0-1 1 0 0,0 0-1 0 0,-1-1 0 0 0,1 0 1 0 0,-1-1-1 0 0,0 0 0 0 0,0-1 1 0 0,-1 0-1 0 0,0 0 0 0 0,0-1 0 0 0,-1 0 1 0 0,0-1-1 0 0,7-9-100 0 0,12-7 117 0 0,108-107-43 0 0,-129 177-961 0 0,-6-38 896 0 0,11 106-56 0 0,-10-110 53 0 0,0 1 0 0 0,0-1-1 0 0,0 0 1 0 0,1 1 0 0 0,-1-1-1 0 0,1 0 1 0 0,0 0 0 0 0,0 0-1 0 0,0-1 1 0 0,0 1-1 0 0,0 0 1 0 0,1-1 0 0 0,-1 1-1 0 0,1-1 1 0 0,-1 0 0 0 0,1 0-1 0 0,0 0 1 0 0,0 0 0 0 0,0 0-1 0 0,0-1 1 0 0,0 1 0 0 0,1-1-1 0 0,-1 0 1 0 0,0 0 0 0 0,1 0-1 0 0,-1 0 1 0 0,0-1 0 0 0,1 1-1 0 0,-1-1 1 0 0,4 0-6 0 0,1 0 85 0 0,-1-1 0 0 0,1 0 0 0 0,-1 0-1 0 0,1 0 1 0 0,-1-1 0 0 0,0 0 0 0 0,1-1 0 0 0,-1 0 0 0 0,0 0 0 0 0,-1 0 0 0 0,1-1 0 0 0,0 0 0 0 0,-1 0 0 0 0,0-1-1 0 0,3-3-84 0 0,14-12 204 0 0,-1-1 1 0 0,-1-1-1 0 0,-1-2 0 0 0,-1 0 0 0 0,-1 0 0 0 0,5-12-204 0 0,-17 25-442 0 0,0 1 1981 0 0,-3 4-3600 0 0,1 4-3448 0 0,-1 0-4833 0 0,-3 2 571 0 0</inkml:trace>
  <inkml:trace contextRef="#ctx0" brushRef="#br0" timeOffset="22558.81">18115 501 9098 0 0,'0'0'3757'0'0,"0"0"-2249"0"0,0 0-505 0 0,0 0 123 0 0,0 0 34 0 0,0 0-140 0 0,0 0-279 0 0,0 0-266 0 0,-6 34-183 0 0,-18 105-133 0 0,18-55-27 0 0,22-42-1616 0 0,-6-28-9160 0 0,-9-14 2301 0 0</inkml:trace>
  <inkml:trace contextRef="#ctx0" brushRef="#br0" timeOffset="22787.38">17990 185 16692 0 0,'0'0'872'0'0,"0"0"-344"0"0,0 0-232 0 0,0 0-48 0 0,0 0-32 0 0,0 0-176 0 0,0 0-304 0 0,0 0-408 0 0,0 0-680 0 0,0 0-1089 0 0,0 0-2216 0 0,0 0-4849 0 0</inkml:trace>
  <inkml:trace contextRef="#ctx0" brushRef="#br0" timeOffset="22959.832">18550 0 12835 0 0,'0'0'789'0'0,"0"0"-210"0"0,0 0 77 0 0,0 0 200 0 0,0 0 86 0 0,0 0-97 0 0,0 0-196 0 0,0 0-167 0 0,0 0-88 0 0,2 37-90 0 0,7 113-64 0 0,16 29 255 0 0,-10-62-737 0 0,-5 1 1 0 0,-5 91 241 0 0,-3-175-1119 0 0,5-13-2851 0 0,-5-20-939 0 0,-2-1 641 0 0,0 0-1049 0 0</inkml:trace>
  <inkml:trace contextRef="#ctx0" brushRef="#br0" timeOffset="23204.398">18307 428 11554 0 0,'0'0'1161'0'0,"0"0"-182"0"0,0 0-101 0 0,0 0 85 0 0,0 0 23 0 0,0 0-97 0 0,0 0-132 0 0,0 0-87 0 0,0 0-46 0 0,0 0-41 0 0,33-4-53 0 0,103-8-84 0 0,22-17 547 0 0,-141 24-1062 0 0,112-37 45 0 0,-52-3-4138 0 0,-63 35 2057 0 0,1-2-4222 0 0,-7 5-2999 0 0</inkml:trace>
  <inkml:trace contextRef="#ctx0" brushRef="#br0" timeOffset="23580.572">18977 203 3793 0 0,'0'0'2483'0'0,"0"0"-1244"0"0,0 0-55 0 0,-5 31 254 0 0,-17 99 150 0 0,12 101 3917 0 0,10-221-5386 0 0,0 0 0 0 0,0 1-1 0 0,1-1 1 0 0,0 0 0 0 0,1 0 0 0 0,0 0-1 0 0,1 0 1 0 0,0-1 0 0 0,1 1-1 0 0,-1-1 1 0 0,2 0 0 0 0,0 1-1 0 0,0-2 1 0 0,0 1 0 0 0,3 2-119 0 0,-5-10 62 0 0,0 0 0 0 0,0 0 0 0 0,1 0 0 0 0,-1 0 0 0 0,0 0 1 0 0,1-1-1 0 0,-1 1 0 0 0,0-1 0 0 0,1 0 0 0 0,-1 0 0 0 0,1-1 0 0 0,-1 1 1 0 0,0-1-1 0 0,1 1 0 0 0,-1-1 0 0 0,0 0 0 0 0,0 0 0 0 0,0-1 1 0 0,0 1-1 0 0,0-1 0 0 0,0 1 0 0 0,0-1 0 0 0,0 0 0 0 0,0 0 0 0 0,-1 0 1 0 0,1 0-1 0 0,-1-1 0 0 0,1 1 0 0 0,-1-1 0 0 0,1-1-62 0 0,73-68 504 0 0,55-39-69 0 0,-129 111-423 0 0,0 1 0 0 0,-1-1-1 0 0,1 0 1 0 0,-1 1 0 0 0,1-1 0 0 0,-1 1 0 0 0,1-1-1 0 0,-1 1 1 0 0,1-1 0 0 0,-1 1 0 0 0,0 0 0 0 0,1 0-1 0 0,-1 0 1 0 0,0 0 0 0 0,0 0 0 0 0,0 0 0 0 0,0 0-1 0 0,0 0 1 0 0,0 1 0 0 0,0-1 0 0 0,0 0 0 0 0,0 1-1 0 0,0-1 1 0 0,-1 0 0 0 0,1 1 0 0 0,0-1 0 0 0,-1 1-1 0 0,1-1 1 0 0,-1 1 0 0 0,0-1 0 0 0,0 1-1 0 0,1-1 1 0 0,-1 1 0 0 0,0 0 0 0 0,0-1 0 0 0,0 1-1 0 0,-1-1 1 0 0,1 1 0 0 0,0-1 0 0 0,-1 1 0 0 0,1-1-1 0 0,-1 1 1 0 0,1-1 0 0 0,-1 1 0 0 0,0-1 0 0 0,1 1-1 0 0,-1-1 1 0 0,-1 1-12 0 0,2 10 111 0 0,0 161 435 0 0,0-171-565 0 0,1 0 0 0 0,-1 0 0 0 0,1 0 0 0 0,0 1 0 0 0,0-1 0 0 0,0 0 0 0 0,0 0 0 0 0,0 0 0 0 0,0-1 0 0 0,1 1 0 0 0,-1 0 0 0 0,0 0 0 0 0,1-1 0 0 0,0 1 0 0 0,-1-1 0 0 0,1 1 0 0 0,0-1 0 0 0,0 1 0 0 0,0-1 0 0 0,0 0 0 0 0,0 0 0 0 0,0 0 0 0 0,0 0 0 0 0,0-1-1 0 0,0 1 1 0 0,0 0 0 0 0,0-1 0 0 0,1 0 0 0 0,-1 1 0 0 0,0-1 0 0 0,0 0 0 0 0,1 0 0 0 0,-1 0 0 0 0,0 0 0 0 0,0-1 0 0 0,2 0 19 0 0,41-10-3113 0 0,-9-8-5888 0 0,-26 11-1237 0 0</inkml:trace>
  <inkml:trace contextRef="#ctx0" brushRef="#br0" timeOffset="24589.057">18946 78 0 0 0,'0'0'277'0'0,"0"0"19"0"0,0 0 5 0 0,0 0 36 0 0,0 0 31 0 0,0 0 57 0 0,-3-4 61 0 0,-8-11 27 0 0,8 12 53 0 0,3 3 33 0 0,0 0-42 0 0,0 0-62 0 0,0 0-46 0 0,0 0-58 0 0,0 0-47 0 0,0 0-76 0 0,5 22 1862 0 0,17 77 1676 0 0,-20-89-4207 0 0,1 30 1554 0 0,-6-31-3910 0 0,-4-5-3474 0 0,5-4 1859 0 0</inkml:trace>
  <inkml:trace contextRef="#ctx0" brushRef="#br0" timeOffset="30097.909">248 1823 7794 0 0,'0'0'1531'0'0,"0"0"-66"0"0,0 0-58 0 0,0 0 16 0 0,0 0 59 0 0,0 0-70 0 0,0 0-189 0 0,0 0-247 0 0,0 0-252 0 0,0 0-221 0 0,0 0-156 0 0,2 50 225 0 0,7 35-281 0 0,-4 1 0 0 0,-6 68-291 0 0,0-57 28 0 0,-14 67-447 0 0,-29-64-2674 0 0,13-73-2147 0 0,3-21-6498 0 0,25-6 10759 0 0</inkml:trace>
  <inkml:trace contextRef="#ctx0" brushRef="#br0" timeOffset="30544.844">1 1956 2561 0 0,'0'0'1278'0'0,"0"0"-73"0"0,0 0-28 0 0,0 0 48 0 0,0 0 14 0 0,0 0-67 0 0,0 0-104 0 0,0 0-113 0 0,0 0-72 0 0,0 0-55 0 0,0 0-72 0 0,35-24-97 0 0,112-73-122 0 0,-67 67 100 0 0,-66 30-480 0 0,-1-1-19 0 0,-2-1-59 0 0,0 1 0 0 0,0 0 0 0 0,0 0 0 0 0,0 1 0 0 0,0 0 0 0 0,0 1 0 0 0,0 0 0 0 0,0 1 0 0 0,0 1 0 0 0,0-1 0 0 0,-1 2 0 0 0,1-1 0 0 0,-1 1 0 0 0,0 1 0 0 0,0 0 0 0 0,0 0 0 0 0,8 7-79 0 0,-15-9 20 0 0,-1 1-1 0 0,1-1 1 0 0,-1 0-1 0 0,0 1 0 0 0,0-1 1 0 0,0 1-1 0 0,-1 0 1 0 0,1-1-1 0 0,-1 1 0 0 0,0 0 1 0 0,0 0-1 0 0,0 0 1 0 0,0 0-1 0 0,-1 0 0 0 0,1 0 1 0 0,-1 0-1 0 0,0 0 1 0 0,-1 1-1 0 0,1-1 0 0 0,-1 0 1 0 0,0 0-1 0 0,0 0 1 0 0,0-1-1 0 0,0 1 0 0 0,0 0 1 0 0,-1 0-1 0 0,-1 1-19 0 0,-60 98 385 0 0,58-98-385 0 0,5-4 3 0 0,-4 2-16 0 0,1 0 0 0 0,0 0 0 0 0,0 0-1 0 0,0 1 1 0 0,0-1 0 0 0,0 1-1 0 0,1-1 1 0 0,-1 1 0 0 0,1 0 0 0 0,0 0-1 0 0,0 0 1 0 0,1 0 0 0 0,-1 0-1 0 0,1 0 1 0 0,0 1 0 0 0,0-1 0 0 0,1 0-1 0 0,-1 1 1 0 0,1-1 0 0 0,0 1-1 0 0,0-1 1 0 0,0 0 0 0 0,0 1 0 0 0,1-1-1 0 0,0 1 1 0 0,0-1 0 0 0,0 0-1 0 0,1 0 1 0 0,-1 0 0 0 0,1 0 0 0 0,0 1 13 0 0,10 4-16 0 0,0-1 0 0 0,0 0 1 0 0,0-1-1 0 0,1 0 0 0 0,0-1 1 0 0,0-1-1 0 0,1 0 1 0 0,5 1 15 0 0,-7-3 13 0 0,0 1 1 0 0,0 0 0 0 0,-1 1 0 0 0,0 0 0 0 0,0 1 0 0 0,0 0 0 0 0,-1 1 0 0 0,0 0 0 0 0,0 0 0 0 0,-1 1 0 0 0,5 5-14 0 0,-11-9 59 0 0,-1 0 0 0 0,0 0 0 0 0,0 0 0 0 0,0 0 0 0 0,0 0 0 0 0,-1 0 0 0 0,1 0 0 0 0,-1 1 0 0 0,0-1 0 0 0,-1 0 0 0 0,1 1 0 0 0,-1-1 0 0 0,0 1 0 0 0,0-1 0 0 0,0 1 0 0 0,0-1-1 0 0,-1 1 1 0 0,0-1 0 0 0,0 0 0 0 0,0 1 0 0 0,0-1 0 0 0,-1 0 0 0 0,0 0 0 0 0,0 0 0 0 0,0 1-59 0 0,-64 93 973 0 0,50-81-884 0 0,-1-1 1 0 0,-1-1 0 0 0,0-1 0 0 0,-1 0-1 0 0,0-1 1 0 0,-1-1 0 0 0,0-1-1 0 0,-10 3-89 0 0,-65 7-828 0 0,62-20-1950 0 0,1 0-3591 0 0,23-1-3959 0 0</inkml:trace>
  <inkml:trace contextRef="#ctx0" brushRef="#br0" timeOffset="26215.174">20534 534 5737 0 0,'0'0'1151'0'0,"0"0"-105"0"0,0 0-39 0 0,0 0 3 0 0,0 0-9 0 0,0 0-40 0 0,0 0-115 0 0,0 0-85 0 0,0 0-77 0 0,0 0-121 0 0,0 0-127 0 0,0 0-137 0 0,-32 1-118 0 0,-101 3-53 0 0,131-4-120 0 0,0-1-1 0 0,-1 1 1 0 0,1 0 0 0 0,0-1-1 0 0,0 1 1 0 0,0 0-1 0 0,-1 0 1 0 0,1 0-1 0 0,0 1 1 0 0,0-1-1 0 0,0 1 1 0 0,0-1-1 0 0,-1 1 1 0 0,1 0-1 0 0,0-1 1 0 0,0 1-1 0 0,0 0 1 0 0,1 0 0 0 0,-1 1-1 0 0,0-1 1 0 0,0 0-1 0 0,0 1 1 0 0,1-1-1 0 0,-1 1 1 0 0,1-1-1 0 0,-1 1 1 0 0,1 0-8 0 0,-3 4 47 0 0,-5 7-5 0 0,1-1-1 0 0,0 1 1 0 0,1 0 0 0 0,1 1-1 0 0,0 0 1 0 0,0 0-1 0 0,2 0 1 0 0,0 1 0 0 0,0-1-1 0 0,1 1 1 0 0,1 0-1 0 0,1 0 1 0 0,0 0 0 0 0,1 0-1 0 0,1 14-41 0 0,-1-25 25 0 0,0-1 1 0 0,1 1-1 0 0,-1 0 0 0 0,1 0 0 0 0,0 0 0 0 0,0-1 1 0 0,0 1-1 0 0,0 0 0 0 0,1-1 0 0 0,-1 1 0 0 0,1-1 1 0 0,0 0-1 0 0,0 1 0 0 0,0-1 0 0 0,1 0 1 0 0,-1 0-1 0 0,1 0 0 0 0,0-1 0 0 0,-1 1 0 0 0,1 0 1 0 0,0-1-1 0 0,1 0 0 0 0,-1 0 0 0 0,0 0 0 0 0,1 0 1 0 0,-1-1-1 0 0,1 1 0 0 0,-1-1 0 0 0,1 0 0 0 0,0 0-25 0 0,6-2 158 0 0,-1-2 0 0 0,0 1 0 0 0,0-1 0 0 0,0 0 0 0 0,-1-1 0 0 0,1 0 0 0 0,-1-1-1 0 0,0 0 1 0 0,0 0 0 0 0,0 0 0 0 0,-1-1 0 0 0,0 0 0 0 0,0-1 0 0 0,0 0 0 0 0,-1 0 0 0 0,0 0-1 0 0,-1-1 1 0 0,3-3-158 0 0,140-206 1206 0 0,-146 211-1231 0 0,5-7 317 0 0,-3 18-840 0 0,23 164 542 0 0,10-3 47 0 0,-21-101-37 0 0,-2 0-1 0 0,-3 1 0 0 0,-3 1 1 0 0,-1 26-4 0 0,-6-76-27 0 0,0 0 1 0 0,-2 0-1 0 0,1-1 1 0 0,-2 1-1 0 0,0 0 1 0 0,-1-1-1 0 0,-1 1 1 0 0,0-1-1 0 0,-2 0 1 0 0,1-1-1 0 0,-2 1 1 0 0,0-1-1 0 0,-1 0 1 0 0,0-1-1 0 0,-2 2 27 0 0,4-10-75 0 0,0-1-1 0 0,-1 0 1 0 0,1 1-1 0 0,-1-2 0 0 0,0 1 1 0 0,0-1-1 0 0,-1 0 0 0 0,1-1 1 0 0,-1 0-1 0 0,1 0 0 0 0,-1 0 1 0 0,0-1-1 0 0,0-1 1 0 0,0 1-1 0 0,-1-1 0 0 0,1 0 1 0 0,0-1-1 0 0,0 0 0 0 0,-1 0 1 0 0,1-1-1 0 0,-5-1 76 0 0,9-1-43 0 0,0 1 1 0 0,0-1-1 0 0,1 0 0 0 0,-1-1 0 0 0,1 1 0 0 0,0-1 1 0 0,0 1-1 0 0,0-1 0 0 0,0 0 0 0 0,0 0 1 0 0,1-1-1 0 0,0 1 0 0 0,0 0 0 0 0,0-1 1 0 0,0 1-1 0 0,1-1 0 0 0,0 1 0 0 0,0-1 0 0 0,0 0 1 0 0,0 0-1 0 0,1 1 0 0 0,0-1 0 0 0,0 0 1 0 0,0 0-1 0 0,1 0 0 0 0,-1 1 0 0 0,2-5 43 0 0,40-124 87 0 0,-5 43 69 0 0,5 1 0 0 0,3 2 0 0 0,34-44-156 0 0,17-1 537 0 0,-63 153-1750 0 0,32 5-3308 0 0,6-22-4111 0 0,-63-4 7336 0 0,5 0-2251 0 0</inkml:trace>
  <inkml:trace contextRef="#ctx0" brushRef="#br0" timeOffset="26672.846">21029 700 392 0 0,'0'0'712'0'0,"0"0"75"0"0,0 0 347 0 0,0 0 273 0 0,0 0 68 0 0,0 0-19 0 0,0 0-8 0 0,0 0-38 0 0,0 0-82 0 0,0 0-136 0 0,0 0-197 0 0,0 0-169 0 0,0 0-145 0 0,29-10-101 0 0,85-32-74 0 0,-71 13 155 0 0,-40 22-482 0 0,-1 4-167 0 0,0 1 0 0 0,0-1 0 0 0,-1 0-1 0 0,1 0 1 0 0,0 1 0 0 0,-1-1 0 0 0,0 0 0 0 0,1 0 0 0 0,-1 0 0 0 0,0-1 0 0 0,-1 1-1 0 0,1 0 1 0 0,-1 0 0 0 0,1 0 0 0 0,-1-1 0 0 0,0 1 0 0 0,0 0 0 0 0,0 0 0 0 0,-1-1-1 0 0,1 1 1 0 0,-1 0 0 0 0,1 0 0 0 0,-1 0 0 0 0,0-1 0 0 0,-1 1 0 0 0,1 0-1 0 0,0 1 1 0 0,-1-1 0 0 0,0 0 0 0 0,1 0 0 0 0,-1 1 0 0 0,0-1 0 0 0,-1 1 0 0 0,1-1-1 0 0,0 1 1 0 0,-1 0 0 0 0,1 0 0 0 0,-1 0 0 0 0,0 0 0 0 0,1 0 0 0 0,-1 1-1 0 0,0-1 1 0 0,0 1 0 0 0,0 0 0 0 0,0 0 0 0 0,0 0 0 0 0,-1 0 0 0 0,1 0 0 0 0,0 1-1 0 0,-2-1-11 0 0,-2 2-32 0 0,0-1 0 0 0,-1 1 0 0 0,1 1 0 0 0,0-1 0 0 0,0 1 0 0 0,1 0 0 0 0,-1 1 0 0 0,0-1 0 0 0,1 1 0 0 0,-1 1 0 0 0,1-1 0 0 0,0 1-1 0 0,0 0 1 0 0,1 1 0 0 0,-1-1 0 0 0,1 1 0 0 0,0 0 0 0 0,0 0 0 0 0,0 1 0 0 0,1 0 0 0 0,0 0 0 0 0,0 0 0 0 0,-3 6 32 0 0,1-1-48 0 0,1 0 0 0 0,0 0 0 0 0,1 1 0 0 0,0 0 0 0 0,1 0 0 0 0,0 0 0 0 0,1 0 0 0 0,0 0 0 0 0,1 1 0 0 0,1-1 0 0 0,0 1 0 0 0,0-1 0 0 0,2 10 48 0 0,1-15 42 0 0,-1 0 1 0 0,1 0-1 0 0,1 0 1 0 0,-1-1 0 0 0,1 1-1 0 0,0-1 1 0 0,1 0-1 0 0,0 0 1 0 0,0 0-1 0 0,0-1 1 0 0,0 0-1 0 0,1 0 1 0 0,0 0 0 0 0,0 0-1 0 0,0-1 1 0 0,1 0-1 0 0,-1-1 1 0 0,1 1-1 0 0,0-1 1 0 0,0-1-1 0 0,0 1 1 0 0,0-1 0 0 0,1 0-1 0 0,-1-1 1 0 0,0 1-1 0 0,1-2 1 0 0,-1 1-1 0 0,1-1 1 0 0,0 0-1 0 0,-1-1 1 0 0,1 1 0 0 0,-1-2-1 0 0,1 1-42 0 0,94-47-679 0 0,18-24-6526 0 0,-67 39 470 0 0,-35 21 3549 0 0</inkml:trace>
  <inkml:trace contextRef="#ctx0" brushRef="#br0" timeOffset="27357.867">21696 468 5785 0 0,'0'0'1063'0'0,"0"0"-129"0"0,0 0-17 0 0,0 0 7 0 0,0 0-13 0 0,0 0-12 0 0,0 0 24 0 0,0 0 12 0 0,0 0-32 0 0,0 0-168 0 0,0 0-205 0 0,0 0-190 0 0,0 0-154 0 0,-31 27-80 0 0,-92 84-46 0 0,83-62-13 0 0,39-40-34 0 0,-1-6-6 0 0,0 0-1 0 0,1 0 1 0 0,0 0-1 0 0,-1 0 1 0 0,1 0-1 0 0,0 0 0 0 0,1 1 1 0 0,-1-1-1 0 0,1 0 1 0 0,-1 1-1 0 0,1-1 1 0 0,0 0-1 0 0,0 1 0 0 0,0-1 1 0 0,1 0-1 0 0,-1 1 1 0 0,1-1-1 0 0,0 0 0 0 0,0 1 1 0 0,0-1-1 0 0,0 0 1 0 0,0 0-1 0 0,1 0 1 0 0,0 0-1 0 0,-1 0 0 0 0,1 0 1 0 0,0-1-1 0 0,0 1 1 0 0,1-1-1 0 0,-1 1 0 0 0,1-1 1 0 0,-1 0-1 0 0,1 0 1 0 0,-1 0-1 0 0,1 0 1 0 0,0 0-1 0 0,0-1 0 0 0,0 1 1 0 0,0-1-1 0 0,0 0 1 0 0,1 1-1 0 0,-1-2 1 0 0,1 1-7 0 0,9-1 87 0 0,0 0 0 0 0,-1-1 1 0 0,1-1-1 0 0,0-1 1 0 0,-1 1-1 0 0,1-2 1 0 0,-1 0-1 0 0,0 0 0 0 0,0-1 1 0 0,-1-1-1 0 0,1 0 1 0 0,-1 0-1 0 0,0-1 1 0 0,2-3-88 0 0,30-14 81 0 0,-11 2-90 0 0,-28 18-45 0 0,1 0 0 0 0,0 0 1 0 0,-1 1-1 0 0,1 0 0 0 0,1 0 1 0 0,-1 0-1 0 0,0 1 1 0 0,1-1-1 0 0,-1 1 0 0 0,1 0 1 0 0,0 1-1 0 0,0 0 0 0 0,1-1 54 0 0,0 39-586 0 0,-8-32 584 0 0,1-1 0 0 0,-1 1 0 0 0,1 0 0 0 0,0-1 0 0 0,0 1 1 0 0,1 0-1 0 0,0-1 0 0 0,-1 1 0 0 0,1-1 0 0 0,1 1 0 0 0,-1-1 1 0 0,1 0-1 0 0,0 1 0 0 0,0-1 0 0 0,0 0 0 0 0,0 0 0 0 0,1 0 1 0 0,-1 0-1 0 0,1-1 0 0 0,0 1 0 0 0,0-1 0 0 0,1 0 0 0 0,-1 1 1 0 0,1-1-1 0 0,-1-1 0 0 0,1 1 0 0 0,0-1 0 0 0,0 1 0 0 0,0-1 1 0 0,1 0-1 0 0,-1-1 0 0 0,1 1 2 0 0,3 0 40 0 0,1 0 0 0 0,0-1 0 0 0,0 0 0 0 0,0 0 0 0 0,0-1 0 0 0,0 0 0 0 0,0-1 0 0 0,-1 0 0 0 0,1 0 1 0 0,0-1-1 0 0,0 0 0 0 0,-1-1 0 0 0,1 0 0 0 0,-1 0 0 0 0,0-1 0 0 0,0 0 0 0 0,6-3-40 0 0,119-97 639 0 0,-122 94-719 0 0,-1-1 1 0 0,0 0-1 0 0,0-1 0 0 0,-2 0 0 0 0,1 0 1 0 0,-1-1-1 0 0,-1 0 0 0 0,0-1 0 0 0,-1 1 1 0 0,0-1-1 0 0,-2 0 0 0 0,1-1 0 0 0,-2 1 1 0 0,0-1-1 0 0,0 0 0 0 0,-1 0 0 0 0,-1 0 1 0 0,-1 0-1 0 0,0 0 0 0 0,-2-7 80 0 0,1 18-60 0 0,-1 1-1 0 0,0-1 0 0 0,-1 1 1 0 0,1 0-1 0 0,-1 0 1 0 0,1 0-1 0 0,-1 0 0 0 0,0 0 1 0 0,0 0-1 0 0,0 1 1 0 0,0-1-1 0 0,-1 1 0 0 0,1 0 1 0 0,-1 0-1 0 0,1 1 1 0 0,-1-1-1 0 0,0 1 0 0 0,1-1 1 0 0,-1 1-1 0 0,0 0 1 0 0,0 0-1 0 0,0 1 0 0 0,0-1 1 0 0,0 1-1 0 0,0 0 1 0 0,0 0-1 0 0,0 1 0 0 0,0-1 1 0 0,0 1-1 0 0,0-1 1 0 0,0 1-1 0 0,1 1 1 0 0,-1-1-1 0 0,0 0 0 0 0,0 1 1 0 0,1 0-1 0 0,-1 0 1 0 0,1 0-1 0 0,-3 2 61 0 0,-1-2-8 0 0,-1 1-1 0 0,1 0 1 0 0,0 1-1 0 0,1 0 1 0 0,-1 0 0 0 0,0 0-1 0 0,1 1 1 0 0,0 0-1 0 0,0 0 1 0 0,1 0 0 0 0,-1 1-1 0 0,1 0 1 0 0,0 0-1 0 0,1 0 1 0 0,-1 0 0 0 0,1 1-1 0 0,1 0 1 0 0,-1 0-1 0 0,1 0 1 0 0,0 0 0 0 0,1 1-1 0 0,0-1 1 0 0,0 1-1 0 0,0-1 1 0 0,1 1 0 0 0,0 0-1 0 0,1 7 9 0 0,4-9 41 0 0,1-1-1 0 0,0 1 0 0 0,0-1 0 0 0,0 0 1 0 0,1-1-1 0 0,-1 1 0 0 0,1-1 1 0 0,0 0-1 0 0,1 0 0 0 0,-1-1 0 0 0,1 0 1 0 0,-1 0-1 0 0,1-1 0 0 0,0 1 1 0 0,0-1-1 0 0,0-1 0 0 0,0 0 0 0 0,0 0 1 0 0,1 0-1 0 0,0-1-40 0 0,-4 1 5 0 0,99 12 110 0 0,-81-12 39 0 0,0 1 0 0 0,0 1-1 0 0,-1 0 1 0 0,1 2 0 0 0,-1 1 0 0 0,0 0 0 0 0,0 2 0 0 0,7 3-154 0 0,-24-7 61 0 0,0 0 0 0 0,1-1 0 0 0,-2 1 0 0 0,1 0 0 0 0,0 1 0 0 0,-1-1 0 0 0,0 1 0 0 0,0-1 0 0 0,0 1 0 0 0,-1 0 0 0 0,1 0-1 0 0,-1 0 1 0 0,0 1 0 0 0,-1-1 0 0 0,1 0 0 0 0,-1 1 0 0 0,0-1 0 0 0,-1 1 0 0 0,1-1 0 0 0,-1 1 0 0 0,0-1 0 0 0,0 1 0 0 0,-1-1 0 0 0,0 1 0 0 0,0-1 0 0 0,0 1 0 0 0,0-1 0 0 0,-1 0 0 0 0,0 1 0 0 0,0-1 0 0 0,-1 0 0 0 0,1 0 0 0 0,-1 0-61 0 0,-2 49-610 0 0,33-35-2607 0 0,-4-15-4121 0 0,-16-3 758 0 0</inkml:trace>
  <inkml:trace contextRef="#ctx0" brushRef="#br0" timeOffset="28908.349">21814 623 0 0 0,'0'0'680'0'0,"0"0"408"0"0,0 0 55 0 0,0 0-121 0 0,0 0-226 0 0,0 0-188 0 0,0 0-108 0 0,0 0-72 0 0,-8-19 5468 0 0,-8-29-2190 0 0,10 27-2719 0 0,6 18-925 0 0,0 1 1 0 0,0 0-1 0 0,0 0 0 0 0,-1 0 1 0 0,1 0-1 0 0,-1 0 0 0 0,1-1 1 0 0,-1 1-1 0 0,0 0 1 0 0,0 0-1 0 0,1 1 0 0 0,-2-1 1 0 0,1 0-1 0 0,0 0 0 0 0,0 0 1 0 0,0 1-1 0 0,-1-1 0 0 0,1 0 1 0 0,-1 1-1 0 0,1-1 0 0 0,-1 1 1 0 0,0 0-1 0 0,0 0 0 0 0,0-1 1 0 0,1 1-1 0 0,-1 0 0 0 0,0 0-62 0 0,-17-10 352 0 0,-37 0-198 0 0,53 11-222 0 0,1 0 0 0 0,-1 0 1 0 0,0 1-1 0 0,1-1 0 0 0,-1 1 0 0 0,0-1 1 0 0,1 1-1 0 0,-1 0 0 0 0,1 0 0 0 0,-1 0 1 0 0,1 0-1 0 0,-1 0 0 0 0,1 1 0 0 0,0-1 1 0 0,0 1-1 0 0,0-1 0 0 0,0 1 0 0 0,0 0 1 0 0,0 0-1 0 0,0 0 0 0 0,0 0 0 0 0,1 0 1 0 0,-1 0-1 0 0,1 1 0 0 0,-1-1 1 0 0,1 0-1 0 0,0 1 0 0 0,0-1 0 0 0,0 3 68 0 0,10 1-7501 0 0,-8-6 6339 0 0,5 1-7253 0 0</inkml:trace>
  <inkml:trace contextRef="#ctx0" brushRef="#br0" timeOffset="46699.806">1247 2685 15275 0 0,'0'0'702'0'0,"0"0"-226"0"0,0 0-117 0 0,0 0 106 0 0,0 0 182 0 0,0 0 126 0 0,0 0-14 0 0,0 0-155 0 0,0 0-225 0 0,0 0-219 0 0,0 0-195 0 0,-4-2-227 0 0,-12-6-246 0 0,12 6-286 0 0,4 2-300 0 0,13 7-8576 0 0,-11-2 1434 0 0</inkml:trace>
  <inkml:trace contextRef="#ctx0" brushRef="#br0" timeOffset="51884.615">7042 2397 4289 0 0,'0'0'1355'0'0,"0"0"-91"0"0,0 0-38 0 0,0 0 26 0 0,0 0 64 0 0,0 0-11 0 0,0 0-76 0 0,0 0-135 0 0,0 0-185 0 0,0 0-165 0 0,0 0-127 0 0,-32 18-121 0 0,-103 55-112 0 0,131-72-361 0 0,0 1 1 0 0,1 0 0 0 0,-1 0-1 0 0,0 0 1 0 0,1 0 0 0 0,-1 1-1 0 0,1 0 1 0 0,0 0 0 0 0,-1 0-1 0 0,1 0 1 0 0,1 0 0 0 0,-1 0-1 0 0,0 1 1 0 0,1-1 0 0 0,0 1-1 0 0,0 0 1 0 0,0 0 0 0 0,0 0-24 0 0,-3 9 70 0 0,-2-2-45 0 0,2 0-1 0 0,0 0 1 0 0,0 1 0 0 0,1 0 0 0 0,1 0-1 0 0,0 0 1 0 0,0 1 0 0 0,1-1-1 0 0,1 0 1 0 0,0 1 0 0 0,1 6-25 0 0,0-17 5 0 0,0 0 0 0 0,1-1-1 0 0,-1 1 1 0 0,0 0 0 0 0,1-1 0 0 0,-1 1 0 0 0,1 0 0 0 0,0-1 0 0 0,0 1-1 0 0,0-1 1 0 0,-1 1 0 0 0,1-1 0 0 0,1 1 0 0 0,-1-1 0 0 0,0 0-1 0 0,0 1 1 0 0,0-1 0 0 0,1 0 0 0 0,-1 0 0 0 0,1 0 0 0 0,-1 0 0 0 0,1 0-1 0 0,-1 0 1 0 0,1 0 0 0 0,-1-1 0 0 0,1 1 0 0 0,0 0 0 0 0,-1-1-1 0 0,1 0 1 0 0,0 1 0 0 0,0-1 0 0 0,-1 0 0 0 0,1 0 0 0 0,0 0-1 0 0,0 0 1 0 0,-1 0 0 0 0,1 0 0 0 0,0 0 0 0 0,0-1-5 0 0,67-21 632 0 0,139-139-171 0 0,-188 141-470 0 0,81-56-123 0 0,-97 76 122 0 0,-1 0-1 0 0,0 0 0 0 0,0 0 1 0 0,0 1-1 0 0,0-1 0 0 0,0 1 1 0 0,0 0-1 0 0,0-1 0 0 0,0 2 0 0 0,-1-1 1 0 0,1 0-1 0 0,0 0 0 0 0,0 1 1 0 0,-1-1-1 0 0,1 1 0 0 0,-1 0 1 0 0,1 0-1 0 0,-1 0 0 0 0,0 0 0 0 0,0 0 1 0 0,0 1-1 0 0,0-1 0 0 0,0 1 1 0 0,0-1-1 0 0,-1 1 0 0 0,1 0 1 0 0,-1-1-1 0 0,0 1 0 0 0,0 0 0 0 0,0 0 1 0 0,0 0-1 0 0,0 0 0 0 0,-1 0 1 0 0,1 0-1 0 0,-1 0 0 0 0,0 0 1 0 0,0 0-1 0 0,0 0 0 0 0,0 0 0 0 0,0 0 1 0 0,-1 0-1 0 0,0 1 11 0 0,3 5 25 0 0,-2-3-23 0 0,0 0 1 0 0,1 0-1 0 0,0 0 0 0 0,0 0 0 0 0,0 0 0 0 0,1 0 0 0 0,-1 0 0 0 0,1-1 0 0 0,1 1 0 0 0,-1-1 0 0 0,1 1 1 0 0,0-1-1 0 0,1 0 0 0 0,-1 0 0 0 0,1 0 0 0 0,0-1 0 0 0,0 1 0 0 0,0-1 0 0 0,0 0 0 0 0,1 0 0 0 0,0 0 0 0 0,0-1 1 0 0,0 0-1 0 0,0 0 0 0 0,1 0 0 0 0,-1 0 0 0 0,1-1 0 0 0,5 2-2 0 0,-5-4 26 0 0,1 0 0 0 0,0 0 0 0 0,0 0 0 0 0,0-1-1 0 0,-1 0 1 0 0,1 0 0 0 0,0 0 0 0 0,-1-1 0 0 0,1 0 0 0 0,-1 0 0 0 0,0-1 0 0 0,0 0-1 0 0,0 0 1 0 0,0-1 0 0 0,1 0-26 0 0,20-17 132 0 0,-1-2 0 0 0,0-1-1 0 0,-2-1 1 0 0,-1-1 0 0 0,-1-1 0 0 0,-1-1-1 0 0,-2-1 1 0 0,-1 0 0 0 0,14-30-132 0 0,-6-6-5 0 0,-2-1 0 0 0,-3-1 0 0 0,-4-1 0 0 0,-2-1 0 0 0,-3 0 0 0 0,-3 0-1 0 0,-4-1 1 0 0,-2 0 0 0 0,-6-62 5 0 0,3 119 7 0 0,1 5 26 0 0,-1 0 0 0 0,1 1 0 0 0,-2-1-1 0 0,1 0 1 0 0,-1 1 0 0 0,0-1 0 0 0,-1 0-1 0 0,1 1 1 0 0,-2-1 0 0 0,1 1 0 0 0,-1 0-1 0 0,0 0 1 0 0,0 0 0 0 0,-1 0-33 0 0,2 6-9 0 0,1 1 0 0 0,0 0 0 0 0,-1 0 0 0 0,1 0 0 0 0,0 0 0 0 0,0 1 0 0 0,-1-1 0 0 0,1 0 0 0 0,0 1 0 0 0,0-1 0 0 0,0 0 0 0 0,-1 1 0 0 0,1-1 0 0 0,0 1 0 0 0,0 0 0 0 0,0-1 0 0 0,0 1 0 0 0,0 0 0 0 0,0 0 0 0 0,0 0 1 0 0,0 0-1 0 0,0-1 0 0 0,1 1 0 0 0,-1 0 0 0 0,0 0 0 0 0,0 1 0 0 0,1-1 0 0 0,-1 0 0 0 0,1 0 0 0 0,-1 0 0 0 0,1 0 0 0 0,-1 1 0 0 0,1-1 0 0 0,0 0 0 0 0,0 0 0 0 0,-1 1 0 0 0,1-1 0 0 0,0 0 0 0 0,0 0 0 0 0,0 1 0 0 0,1-1 0 0 0,-1 0 0 0 0,0 0 0 0 0,0 1 0 0 0,1-1 9 0 0,-3 5-3 0 0,-5 25-1 0 0,2 1 0 0 0,1-1 0 0 0,2 1 0 0 0,0 0 0 0 0,3 0 0 0 0,1 8 4 0 0,-1 28-4 0 0,4 31 41 0 0,4-1 1 0 0,22 93-38 0 0,-4-21 32 0 0,-19-118-75 0 0,4 97-824 0 0,-13-148 773 0 0,1 1 0 0 0,-1 0 0 0 0,0-1 0 0 0,0 1 0 0 0,0-1-1 0 0,0 0 1 0 0,0 1 0 0 0,0-1 0 0 0,0 0 0 0 0,0 1 0 0 0,0-1 0 0 0,-1 0-1 0 0,1 0 1 0 0,-1 0 0 0 0,1 0 0 0 0,-1 0 0 0 0,1 0 0 0 0,-1-1 0 0 0,1 1-1 0 0,-1 0 1 0 0,1-1 0 0 0,-1 1 0 0 0,0-1 0 0 0,1 0 0 0 0,-1 0 0 0 0,0 1-1 0 0,0-1 1 0 0,1 0 0 0 0,-1 0 0 0 0,0-1 94 0 0,-57-1-6215 0 0,23-14-1233 0 0,24 11 4155 0 0</inkml:trace>
  <inkml:trace contextRef="#ctx0" brushRef="#br0" timeOffset="52128.008">7377 2165 7866 0 0,'0'0'963'0'0,"0"0"-349"0"0,0 0-55 0 0,0 0 260 0 0,0 0 241 0 0,0 0 88 0 0,0 0-69 0 0,0 0-157 0 0,36-6-137 0 0,111-19-114 0 0,168-28 2119 0 0,-66 23-3502 0 0,-142 27-8533 0 0,-86 3-74 0 0</inkml:trace>
  <inkml:trace contextRef="#ctx0" brushRef="#br0" timeOffset="53715.212">8511 2692 2072 0 0,'0'0'271'0'0,"0"0"19"0"0,0 0 240 0 0,0 0 177 0 0,0 0 91 0 0,0 0 69 0 0,0 0 82 0 0,0 0 103 0 0,0 0 83 0 0,0 0 21 0 0,0 0-73 0 0,0 0-113 0 0,32-14-115 0 0,98-43-104 0 0,-120 53-553 0 0,0 0 1 0 0,-1-1 0 0 0,0 0-1 0 0,0 0 1 0 0,0-1 0 0 0,0-1-1 0 0,-1 1 1 0 0,0-1 0 0 0,-1-1-1 0 0,3-2-198 0 0,10-11 365 0 0,-15 16-288 0 0,27-24 184 0 0,-2 0 0 0 0,-1-2 1 0 0,-1-2-1 0 0,-2 0 0 0 0,-1-2 0 0 0,9-20-261 0 0,-29 47-41 0 0,-2 1-1 0 0,1-2 1 0 0,-1 1-1 0 0,0 0 0 0 0,-1-1 1 0 0,0 1-1 0 0,0-1 1 0 0,-1 1-1 0 0,0-1 1 0 0,-1 0-1 0 0,0 0 1 0 0,0 1-1 0 0,-1-1 1 0 0,0 0-1 0 0,0 0 42 0 0,-2 7-61 0 0,1 0 0 0 0,-1 0-1 0 0,1 0 1 0 0,-1 1 0 0 0,1-1-1 0 0,-1 1 1 0 0,0-1 0 0 0,0 1 0 0 0,0 0-1 0 0,0 0 1 0 0,0 0 0 0 0,0 1-1 0 0,0-1 1 0 0,0 1 0 0 0,0 0-1 0 0,0-1 1 0 0,0 2 0 0 0,0-1 0 0 0,0 0-1 0 0,0 0 1 0 0,-1 1 0 0 0,1 0-1 0 0,0-1 1 0 0,0 1 0 0 0,1 0-1 0 0,-1 1 1 0 0,0-1 0 0 0,0 0-1 0 0,1 1 1 0 0,-1 0 0 0 0,-2 1 61 0 0,-1 0-41 0 0,0 1 1 0 0,0 0 0 0 0,1 0-1 0 0,-1 0 1 0 0,1 0-1 0 0,0 1 1 0 0,1 0-1 0 0,-1 0 1 0 0,1 0-1 0 0,0 0 1 0 0,0 1-1 0 0,0 0 1 0 0,1-1 0 0 0,0 1-1 0 0,0 1 1 0 0,0-1-1 0 0,1 0 1 0 0,0 1-1 0 0,0-1 1 0 0,1 1-1 0 0,0 0 1 0 0,0-1-1 0 0,0 1 1 0 0,1 3 40 0 0,2-6 35 0 0,0-1-1 0 0,0 0 1 0 0,1 0-1 0 0,-1 0 1 0 0,1 0 0 0 0,0 0-1 0 0,0-1 1 0 0,0 1 0 0 0,0-1-1 0 0,0 0 1 0 0,1 0-1 0 0,-1 0 1 0 0,0 0 0 0 0,1 0-1 0 0,0-1 1 0 0,-1 1-1 0 0,1-1 1 0 0,0 0 0 0 0,0-1-1 0 0,0 1 1 0 0,-1 0 0 0 0,1-1-1 0 0,0 0 1 0 0,2 0-35 0 0,5 2 67 0 0,148 2 1306 0 0,-157-3-1349 0 0,-1 0 0 0 0,1 0-1 0 0,-1 0 1 0 0,1 1 0 0 0,-1-1 0 0 0,0 1 0 0 0,0-1-1 0 0,0 1 1 0 0,0-1 0 0 0,0 1 0 0 0,0 0-1 0 0,0-1 1 0 0,0 1 0 0 0,0 0 0 0 0,-1 0 0 0 0,1 0-1 0 0,-1-1 1 0 0,1 1 0 0 0,-1 0 0 0 0,0 0-1 0 0,0 0 1 0 0,0 0 0 0 0,0 0 0 0 0,0 0-1 0 0,0 0 1 0 0,-1 0 0 0 0,1-1 0 0 0,0 1 0 0 0,-1 1-24 0 0,0 5 84 0 0,-23 106 49 0 0,25-110-148 0 0,-1 0 0 0 0,0 0 1 0 0,1 0-1 0 0,0 0 0 0 0,0 0 0 0 0,0 0 1 0 0,0 0-1 0 0,0-1 0 0 0,1 1 0 0 0,0 0 0 0 0,0-1 1 0 0,0 1-1 0 0,0-1 0 0 0,1 0 0 0 0,-1 0 1 0 0,1 0-1 0 0,-1 0 0 0 0,1 0 0 0 0,0 0 1 0 0,0-1-1 0 0,1 0 0 0 0,-1 1 0 0 0,0-1 0 0 0,1 0 1 0 0,0-1-1 0 0,-1 1 15 0 0,8 4 32 0 0,-1-1 1 0 0,1 0-1 0 0,-1 0 0 0 0,1-1 0 0 0,1-1 1 0 0,-1 0-1 0 0,0-1 0 0 0,1 0 1 0 0,0 0-1 0 0,-1-1 0 0 0,1-1 0 0 0,0 0 1 0 0,-1 0-1 0 0,12-3-32 0 0,52-26 291 0 0,-53 16-150 0 0,0 0-1 0 0,-1-1 1 0 0,0-1 0 0 0,-2-1 0 0 0,0-1-1 0 0,0-1 1 0 0,-2-1 0 0 0,0 0 0 0 0,0-2-141 0 0,53-97 366 0 0,-63 30-360 0 0,-9 85-45 0 0,0 1 0 0 0,0 0-1 0 0,0-1 1 0 0,0 1 0 0 0,0 0 0 0 0,-1 0 0 0 0,1 0 0 0 0,-1 1 0 0 0,1-1 0 0 0,-1 1 0 0 0,1-1 0 0 0,-1 1-1 0 0,0 0 1 0 0,0 0 0 0 0,0 0 0 0 0,0 0 0 0 0,0 0 0 0 0,0 1 0 0 0,0-1 0 0 0,0 1 0 0 0,0 0 0 0 0,0 0 0 0 0,0 0-1 0 0,0 0 1 0 0,0 1 0 0 0,0-1 0 0 0,0 1 0 0 0,0 0 0 0 0,0 0 0 0 0,0 0 0 0 0,0 0 0 0 0,1 0 0 0 0,-1 1-1 0 0,0-1 1 0 0,1 1 0 0 0,-1 0 0 0 0,1 0 0 0 0,0-1 0 0 0,-1 2 0 0 0,1-1 0 0 0,-1 1 39 0 0,-6 5-95 0 0,1 0 1 0 0,-1 1-1 0 0,1 1 0 0 0,1-1 1 0 0,-1 1-1 0 0,2 0 0 0 0,-1 1 1 0 0,2-1-1 0 0,-1 1 1 0 0,2 1-1 0 0,-1-1 0 0 0,1 0 1 0 0,1 1-1 0 0,0 0 0 0 0,1 0 1 0 0,0 0-1 0 0,1 0 1 0 0,0 0-1 0 0,1 1 0 0 0,0-1 1 0 0,2 10 94 0 0,0-17 39 0 0,0 1-1 0 0,0-1 1 0 0,0 0 0 0 0,0 0 0 0 0,1 0 0 0 0,0 0 0 0 0,0-1 0 0 0,0 1 0 0 0,1-1 0 0 0,0 0 0 0 0,-1 0 0 0 0,1 0 0 0 0,1 0 0 0 0,-1-1-1 0 0,0 1 1 0 0,1-1 0 0 0,0 0 0 0 0,0-1 0 0 0,0 1 0 0 0,0-1 0 0 0,0 0 0 0 0,0 0 0 0 0,1-1 0 0 0,-1 1 0 0 0,1-1 0 0 0,-1 0-1 0 0,1-1 1 0 0,-1 1 0 0 0,1-1 0 0 0,-1 0 0 0 0,1-1 0 0 0,-1 1 0 0 0,6-2-39 0 0,1 2 108 0 0,0-1 1 0 0,0 0 0 0 0,1-1-1 0 0,-1-1 1 0 0,0 1-1 0 0,-1-2 1 0 0,1 0-1 0 0,0 0 1 0 0,-1-1 0 0 0,11-6-109 0 0,72-46 344 0 0,-66 38-323 0 0,1 1 0 0 0,1 1 0 0 0,1 2-1 0 0,0 1 1 0 0,0 1 0 0 0,31-7-21 0 0,-61 19-3 0 0,0 1-1 0 0,0-1 1 0 0,0 1-1 0 0,0-1 1 0 0,1 0 0 0 0,-1 1-1 0 0,0 0 1 0 0,0-1 0 0 0,0 1-1 0 0,0 0 1 0 0,0 0-1 0 0,1-1 1 0 0,-1 1 0 0 0,0 0-1 0 0,0 0 1 0 0,0 0 0 0 0,1 0-1 0 0,-1 1 1 0 0,0-1-1 0 0,0 0 1 0 0,0 0 0 0 0,1 1-1 0 0,-1-1 1 0 0,0 1 0 0 0,0-1-1 0 0,0 1 1 0 0,0-1 0 0 0,0 1-1 0 0,0 0 1 0 0,0-1-1 0 0,0 1 1 0 0,0 0 0 0 0,-1 0-1 0 0,1 0 1 0 0,0 0 0 0 0,0 0-1 0 0,-1 0 1 0 0,1 0-1 0 0,0 0 1 0 0,-1 0 0 0 0,1 0-1 0 0,-1 0 1 0 0,1 0 0 0 0,-1 0-1 0 0,0 0 1 0 0,0 1-1 0 0,1-1 1 0 0,-1 0 0 0 0,0 0-1 0 0,0 0 1 0 0,0 1 3 0 0,-1 16 31 0 0,-1-1 0 0 0,0 0 0 0 0,-1 0 1 0 0,-1 0-1 0 0,-1 0 0 0 0,0-1 0 0 0,-1 1 0 0 0,-2 1-31 0 0,6-9-19 0 0,-1-1-1 0 0,0 1 0 0 0,-1-1 1 0 0,1 0-1 0 0,-2-1 0 0 0,1 1 1 0 0,-1-1-1 0 0,0 1 0 0 0,0-1 1 0 0,-1-1-1 0 0,0 1 0 0 0,-1-1 1 0 0,1 0-1 0 0,-1-1 0 0 0,0 1 1 0 0,0-1-1 0 0,-1-1 1 0 0,1 1-1 0 0,-7 1 20 0 0,13-5-53 0 0,0-1 0 0 0,1 0 0 0 0,-1 1 0 0 0,1-1 0 0 0,-1 0 0 0 0,0 0 0 0 0,1 0 0 0 0,-1 1 0 0 0,0-1-1 0 0,1 0 1 0 0,-1 0 0 0 0,0 0 0 0 0,1 0 0 0 0,-1 0 0 0 0,0 0 0 0 0,1-1 0 0 0,-1 1 0 0 0,0 0 0 0 0,1 0 0 0 0,-1 0 0 0 0,0-1 0 0 0,1 1 0 0 0,-1 0 0 0 0,1 0 0 0 0,-1-1 0 0 0,0 1 0 0 0,1-1 0 0 0,-1 1 0 0 0,1 0 0 0 0,-1-1 0 0 0,1 1 0 0 0,-1-1 0 0 0,1 0-1 0 0,0 1 1 0 0,-1-1 0 0 0,1 1 0 0 0,0-1 0 0 0,-1 1 0 0 0,1-1 0 0 0,0 0 0 0 0,0 1 0 0 0,-1-1 0 0 0,1 0 0 0 0,0 1 0 0 0,0-1 0 0 0,0 0 0 0 0,0 1 0 0 0,0-1 0 0 0,0 0 0 0 0,0 1 0 0 0,0-1 0 0 0,0 0 0 0 0,0 1 0 0 0,1-1 0 0 0,-1 0 0 0 0,0 1 0 0 0,0-1-1 0 0,1 0 54 0 0,16-36-2122 0 0,-12 32 2004 0 0,0-1-1 0 0,0 0 1 0 0,1 1 0 0 0,-1 0-1 0 0,1 0 1 0 0,1 1-1 0 0,-1 0 1 0 0,0 0-1 0 0,1 0 1 0 0,0 1-1 0 0,0 0 1 0 0,0 0-1 0 0,0 1 1 0 0,1 0-1 0 0,-1 0 1 0 0,1 0-1 0 0,-1 1 1 0 0,8 0 118 0 0,162 30 3163 0 0,-157-28-2708 0 0,0-1-1 0 0,1-1 1 0 0,-1-1 0 0 0,0-1-1 0 0,0-1 1 0 0,-1 0-1 0 0,1-2-454 0 0,8-1 118 0 0,0-3 1 0 0,0 0-1 0 0,-1-1 0 0 0,0-2 0 0 0,-1-1 0 0 0,0-1 0 0 0,-1-1 1 0 0,-1-1-1 0 0,-1-1 0 0 0,0-1 0 0 0,-2-1 0 0 0,0-1 0 0 0,-1-1 1 0 0,-1-1-1 0 0,-1 0 0 0 0,-2-2 0 0 0,0 0 0 0 0,-1 0 0 0 0,-2-2 1 0 0,7-17-119 0 0,-10 11-277 0 0,-1 0 0 0 0,-2-1 1 0 0,-2 0-1 0 0,0 0 1 0 0,-3 0-1 0 0,-1 0 1 0 0,-1 0-1 0 0,-4-25 277 0 0,2 47-9 0 0,0 1 0 0 0,-1 0-1 0 0,0 0 1 0 0,0 0 0 0 0,-1 0 0 0 0,-1 0-1 0 0,0 1 1 0 0,-1 0 0 0 0,1 0 0 0 0,-2 0-1 0 0,0 1 1 0 0,0 0 0 0 0,-6-6 9 0 0,10 13 4 0 0,0 0 0 0 0,0 0 0 0 0,0 0 0 0 0,0 1 0 0 0,-1-1 0 0 0,1 1 0 0 0,0 0 0 0 0,-1 0 0 0 0,1 0 0 0 0,-1 0 0 0 0,1 0 0 0 0,-1 1 0 0 0,1 0 0 0 0,-1 0 0 0 0,0 0 0 0 0,1 0 0 0 0,-1 0 0 0 0,1 1 0 0 0,-1 0 0 0 0,1-1 0 0 0,-1 1 0 0 0,1 1 0 0 0,-1-1 0 0 0,1 0 0 0 0,0 1 0 0 0,0 0 0 0 0,0-1 0 0 0,0 1 0 0 0,0 0 0 0 0,0 1 0 0 0,0-1 0 0 0,1 1 0 0 0,-1-1 0 0 0,1 1 0 0 0,0 0 0 0 0,-1-1 0 0 0,1 1 0 0 0,1 0 0 0 0,-1 1 0 0 0,0-1 0 0 0,1 0 0 0 0,-1 0 0 0 0,1 1 0 0 0,0-1 0 0 0,0 1 0 0 0,1-1 0 0 0,-1 1 0 0 0,1-1 0 0 0,-1 2-4 0 0,-2 22 160 0 0,0 0 0 0 0,1 0 0 0 0,2 1 0 0 0,1-1 0 0 0,1 0 0 0 0,1 1 0 0 0,2-2 0 0 0,1 1 0 0 0,0 0 0 0 0,2-1 0 0 0,1 0 0 0 0,4 4-160 0 0,115 253 671 0 0,-128-282-671 0 0,10 16 3 0 0,-2 0 0 0 0,0 1 0 0 0,-1 0 0 0 0,-1 0 0 0 0,-1 1 0 0 0,-1 0 0 0 0,0 0 0 0 0,-1 0 0 0 0,-1 11-3 0 0,-3-28-67 0 0,-1-1 0 0 0,0 0 0 0 0,0 0 0 0 0,0-1 0 0 0,0 1 0 0 0,0 0 0 0 0,0-1 0 0 0,0 1 0 0 0,0-1 0 0 0,0 1 0 0 0,0-1 0 0 0,0 0 0 0 0,0 0 0 0 0,0 0 0 0 0,0 0 0 0 0,0 0 0 0 0,-1-1 0 0 0,1 1 0 0 0,0-1 0 0 0,0 1 0 0 0,0-1 0 0 0,0 0 0 0 0,0 1 0 0 0,0-2 67 0 0,-81-63-8504 0 0,48 32 1732 0 0,23 22 3681 0 0</inkml:trace>
  <inkml:trace contextRef="#ctx0" brushRef="#br0" timeOffset="53962.844">10474 2040 4409 0 0,'0'0'1427'0'0,"0"0"-136"0"0,0 0-79 0 0,0 0 110 0 0,0 0 139 0 0,0 0 52 0 0,0 0-64 0 0,0 0-196 0 0,0 0-213 0 0,0 0-212 0 0,0 0-207 0 0,0 0-116 0 0,0 0-60 0 0,31 0-26 0 0,100 1-7 0 0,169-6 1526 0 0,-111-19-2038 0 0,-65 1-3783 0 0,-87 16-1615 0 0,-10 3-5478 0 0</inkml:trace>
  <inkml:trace contextRef="#ctx0" brushRef="#br0" timeOffset="48715.278">1987 2732 0 0 0,'0'0'536'0'0,"0"0"227"0"0,9 6 74 0 0,30 16 49 0 0,24-16 3643 0 0,-51-9-4154 0 0,0 0 1 0 0,-1-1-1 0 0,1 0 0 0 0,-1-1 1 0 0,0 0-1 0 0,0 0 1 0 0,-1-2-1 0 0,1 1 0 0 0,-1-1 1 0 0,-1 0-1 0 0,1-1 0 0 0,-2 0 1 0 0,8-9-376 0 0,-2 5 241 0 0,55-56 457 0 0,-2-3 1 0 0,-4-3-1 0 0,22-37-698 0 0,-67 86 98 0 0,197-277 782 0 0,-84 123-528 0 0,-131 177-354 0 0,0 1-1 0 0,1 0 1 0 0,-1 0 0 0 0,1 0 0 0 0,-1 0 0 0 0,1 0 0 0 0,0 0-1 0 0,0 0 1 0 0,-1 0 0 0 0,1 0 0 0 0,0 0 0 0 0,0 0 0 0 0,0 1-1 0 0,0-1 1 0 0,0 0 0 0 0,0 1 0 0 0,0-1 0 0 0,0 0 0 0 0,0 1-1 0 0,0-1 1 0 0,0 1 0 0 0,1 0 0 0 0,-1-1 0 0 0,0 1 0 0 0,0 0-1 0 0,0 0 1 0 0,1-1 0 0 0,-1 1 0 0 0,0 0 0 0 0,0 0 0 0 0,0 1-1 0 0,1-1 1 0 0,-1 0 0 0 0,0 0 0 0 0,0 1 0 0 0,0-1 0 0 0,1 0-1 0 0,-1 1 1 0 0,0-1 0 0 0,0 1 0 0 0,0-1 0 0 0,0 1 0 0 0,0 0-1 0 0,0 0 1 0 0,0-1 0 0 0,0 1 0 0 0,0 0 0 0 0,-1 0 0 0 0,1 0-1 0 0,0 0 1 0 0,0 0 0 0 0,-1 0 0 0 0,1 0 0 0 0,0 0 0 0 0,-1 0-1 0 0,1 0 1 0 0,-1 0 0 0 0,0 1 0 0 0,1-1 0 0 0,-1 0 0 0 0,0 0-1 0 0,0 0 1 0 0,0 1 0 0 0,0 0 2 0 0,9 30 301 0 0,-1 0 0 0 0,-2 1 0 0 0,-1 0 0 0 0,-2 0 0 0 0,-1 1 0 0 0,-2 24-301 0 0,0-43 53 0 0,0-13-47 0 0,-11 296 746 0 0,8-274-696 0 0,-1-1 0 0 0,-2 1 0 0 0,0-1 1 0 0,-1 1-1 0 0,-2-2 0 0 0,0 1 0 0 0,-1-1 1 0 0,-2-1-1 0 0,0 0 0 0 0,-1-1 0 0 0,-4 4-56 0 0,5-6-18 0 0,-2-1 1 0 0,0-1-1 0 0,-1 0 0 0 0,0-1 0 0 0,-2 0 0 0 0,0-1 0 0 0,0-1 0 0 0,-1-1 0 0 0,0 0 0 0 0,-1-2 0 0 0,-18 8 18 0 0,31-15-179 0 0,-1-1 0 0 0,1 1 0 0 0,-1-1 0 0 0,0-1 0 0 0,0 1 0 0 0,0-1 0 0 0,0-1 0 0 0,0 1 0 0 0,0-1 0 0 0,0 0 0 0 0,0-1 0 0 0,0 0 0 0 0,0 0 0 0 0,0 0 0 0 0,0-1 1 0 0,1 0-1 0 0,-1 0 0 0 0,0-1 0 0 0,1 0 0 0 0,0 0 0 0 0,-1 0 0 0 0,1-1 0 0 0,1 0 0 0 0,-1 0 0 0 0,1 0 0 0 0,-1-1 0 0 0,1 0 0 0 0,0 0 0 0 0,1 0 0 0 0,-4-6 179 0 0,1-1-1202 0 0,0 0 1 0 0,1-1-1 0 0,1 0 1 0 0,1 0-1 0 0,-1 0 0 0 0,2 0 1 0 0,0-1-1 0 0,0 1 1 0 0,2-1-1 0 0,-1 0 0 0 0,2-10 1202 0 0,0 4-409 0 0</inkml:trace>
  <inkml:trace contextRef="#ctx0" brushRef="#br0" timeOffset="49046.823">3418 1952 7842 0 0,'0'0'2799'0'0,"0"0"-2027"0"0,0 0-613 0 0,0 0 157 0 0,0 0 315 0 0,0 0 222 0 0,0 0 102 0 0,-17 35-19 0 0,-50 110-120 0 0,46-64 86 0 0,21-65-722 0 0,0 32 74 0 0,2 0-1 0 0,2 0 1 0 0,2 0 0 0 0,8 25-254 0 0,-6-37-140 0 0,-1 0 0 0 0,-1 0 0 0 0,-2 1 1 0 0,-2 0-1 0 0,-1 0 0 0 0,-3 4 140 0 0,1-36-286 0 0,0-1 0 0 0,0 1 0 0 0,-1 0 0 0 0,1-1 0 0 0,-1 1 1 0 0,-1-1-1 0 0,1 0 0 0 0,-1 0 0 0 0,1 1 0 0 0,-1-2 0 0 0,0 1 0 0 0,-1 0 0 0 0,1-1 0 0 0,-1 1 0 0 0,1-1 0 0 0,-1 0 1 0 0,-3 2 285 0 0,-46 20-11998 0 0,46-24 11519 0 0</inkml:trace>
  <inkml:trace contextRef="#ctx0" brushRef="#br0" timeOffset="49294.242">2974 2500 7866 0 0,'0'0'992'0'0,"0"0"-1415"0"0,0 0-292 0 0,0 0 481 0 0,0 0 730 0 0,0 0 508 0 0,0 0 211 0 0,0 0 16 0 0,0 0-74 0 0,0 0-160 0 0,31-6-196 0 0,99-20-193 0 0,232-63 479 0 0,-287 74-1738 0 0,33-6-2554 0 0,-37 12-4149 0 0,-54 7 3562 0 0,-5 1 2712 0 0</inkml:trace>
  <inkml:trace contextRef="#ctx0" brushRef="#br0" timeOffset="50280.578">3902 2390 0 0 0,'0'0'899'0'0,"0"0"-426"0"0,0 0-38 0 0,0 0 140 0 0,0 0 189 0 0,0 0 108 0 0,0 0 24 0 0,0 0-2 0 0,-31 25-47 0 0,-97 76-66 0 0,65-44 489 0 0,59-53-1171 0 0,0 0-1 0 0,0 0 1 0 0,1 1 0 0 0,-1-1-1 0 0,1 1 1 0 0,1 0 0 0 0,-1 0-1 0 0,0 0 1 0 0,1 0 0 0 0,0 0-1 0 0,0 0 1 0 0,1 0 0 0 0,0 1-1 0 0,0-1 1 0 0,0 1 0 0 0,0-1 0 0 0,1 1-1 0 0,0-1 1 0 0,0 1-99 0 0,2-3 43 0 0,0-1-1 0 0,1-1 1 0 0,-1 1 0 0 0,0 0-1 0 0,1-1 1 0 0,0 1 0 0 0,-1-1-1 0 0,1 1 1 0 0,0-1 0 0 0,0 0-1 0 0,-1-1 1 0 0,1 1 0 0 0,0 0-1 0 0,0-1 1 0 0,0 1 0 0 0,0-1-1 0 0,0 0 1 0 0,0 0 0 0 0,0 0-1 0 0,0-1 1 0 0,0 1 0 0 0,0-1-1 0 0,2 0-42 0 0,20-3 347 0 0,-1-2 0 0 0,1 0-1 0 0,-1-2 1 0 0,-1 0-1 0 0,1-2 1 0 0,3-3-347 0 0,-5 3 68 0 0,-1-2 1 0 0,0 0 0 0 0,-1-2-1 0 0,-1 0 1 0 0,0-1 0 0 0,-1 0-1 0 0,-1-2 1 0 0,14-16-69 0 0,-19 25-143 0 0,-58 112 298 0 0,45-101-148 0 0,-1 1 0 0 0,0 0 0 0 0,1-1 0 0 0,0 1-1 0 0,0 0 1 0 0,0-1 0 0 0,0 1 0 0 0,1 0 0 0 0,0 0 0 0 0,-1 0 0 0 0,1 0-1 0 0,0 0 1 0 0,1-1 0 0 0,-1 1 0 0 0,1 0 0 0 0,0 0 0 0 0,0 0 0 0 0,0-1 0 0 0,0 1-1 0 0,1 0 1 0 0,-1-1 0 0 0,1 1 0 0 0,0-1 0 0 0,0 0 0 0 0,0 0 0 0 0,1 0 0 0 0,-1 0-1 0 0,1 0 1 0 0,0 0 0 0 0,-1 0 0 0 0,1-1 0 0 0,0 1 0 0 0,1-1-7 0 0,9 4 35 0 0,1-2 1 0 0,-1 0-1 0 0,1 0 0 0 0,-1-1 1 0 0,1-1-1 0 0,0 0 1 0 0,0-1-1 0 0,0 0 1 0 0,0-1-1 0 0,0-1 0 0 0,0 0 1 0 0,0-1-1 0 0,0-1 1 0 0,0 0-1 0 0,-1-1 1 0 0,1 0-1 0 0,12-6-35 0 0,-6 1 44 0 0,0 0 0 0 0,-1-2 0 0 0,0 0 0 0 0,0-1 0 0 0,-1-1 0 0 0,-1-1 0 0 0,0 0 0 0 0,-1-1 1 0 0,-1-1-1 0 0,0-1 0 0 0,2-3-44 0 0,-8 8-53 0 0,-1 0 1 0 0,-1-1 0 0 0,1 1 0 0 0,-2-1 0 0 0,0-1-1 0 0,0 1 1 0 0,-2-1 0 0 0,1 0 0 0 0,-2 0 0 0 0,0-1-1 0 0,-1 1 1 0 0,0 0 0 0 0,-1-1 0 0 0,0-6 52 0 0,-2 18-29 0 0,0-1 0 0 0,-1 1 0 0 0,1-1 0 0 0,-1 1 0 0 0,1-1 0 0 0,-1 1 0 0 0,0 0 0 0 0,0 0 0 0 0,-1 0 0 0 0,1 0 0 0 0,0 0 0 0 0,-1 0 0 0 0,0 1 0 0 0,0-1 0 0 0,0 1 0 0 0,0 0 1 0 0,0 0-1 0 0,0 0 0 0 0,0 0 0 0 0,-1 1 0 0 0,1-1 0 0 0,-1 1 0 0 0,1 0 0 0 0,-1 0 0 0 0,0 0 0 0 0,1 0 0 0 0,-1 1 0 0 0,0-1 0 0 0,0 1 0 0 0,1 0 0 0 0,-1 0 0 0 0,0 0 0 0 0,0 1 0 0 0,1-1 0 0 0,-1 1 0 0 0,0 0 0 0 0,1 0 0 0 0,-1 1 0 0 0,1-1 1 0 0,-1 0-1 0 0,1 1 0 0 0,0 0 0 0 0,-1 0 0 0 0,1 0 0 0 0,0 0 0 0 0,0 1 0 0 0,1-1 0 0 0,-1 1 0 0 0,0 0 29 0 0,-2 1-75 0 0,0 1 0 0 0,0-1 1 0 0,0 1-1 0 0,0 0 0 0 0,1 1 0 0 0,0-1 0 0 0,0 1 1 0 0,0 0-1 0 0,1 0 0 0 0,0 0 0 0 0,0 0 1 0 0,0 0-1 0 0,1 1 0 0 0,0-1 0 0 0,1 1 1 0 0,-1 2 74 0 0,2-7 5 0 0,1 1 0 0 0,0 0 0 0 0,0-1 1 0 0,0 1-1 0 0,0 0 0 0 0,0-1 1 0 0,1 0-1 0 0,-1 1 0 0 0,1-1 0 0 0,0 0 1 0 0,-1 0-1 0 0,1 1 0 0 0,0-1 0 0 0,0-1 1 0 0,0 1-1 0 0,1 0 0 0 0,-1 0 1 0 0,0-1-1 0 0,1 0 0 0 0,-1 1 0 0 0,1-1 1 0 0,-1 0-1 0 0,1 0 0 0 0,-1 0 1 0 0,1 0-1 0 0,0-1 0 0 0,0 1 0 0 0,-1-1 1 0 0,1 0-1 0 0,0 0 0 0 0,0 0 0 0 0,0 0 1 0 0,-1 0-1 0 0,1 0 0 0 0,0-1-5 0 0,9 3 16 0 0,189-1 391 0 0,-92-6-257 0 0,-107 5-142 0 0,1 0 0 0 0,0 1 0 0 0,-1-1 0 0 0,1 0 0 0 0,-1 1 0 0 0,1 0 0 0 0,-1-1 0 0 0,1 1 0 0 0,-1 0 0 0 0,1 1 0 0 0,-1-1 0 0 0,0 0 0 0 0,1 0 0 0 0,-1 1-1 0 0,0 0 1 0 0,0-1 0 0 0,0 1 0 0 0,0 0 0 0 0,-1 0 0 0 0,1 0 0 0 0,0 0 0 0 0,-1 0 0 0 0,1 0 0 0 0,-1 1 0 0 0,0-1 0 0 0,0 0 0 0 0,0 1 0 0 0,0-1 0 0 0,0 1 0 0 0,-1-1 0 0 0,1 3-8 0 0,3 84 311 0 0,-15-23 338 0 0,52-66 289 0 0,-24-10-805 0 0,-1-1 1 0 0,0 0-1 0 0,0-2 1 0 0,-1 1 0 0 0,-1-2-1 0 0,0 0 1 0 0,-1-1-1 0 0,0 0 1 0 0,0-2-134 0 0,7-6 134 0 0,6-6-119 0 0,-1 0 1 0 0,-1-2-1 0 0,-2 0 1 0 0,-1-1-1 0 0,-2-2 0 0 0,0 0 1 0 0,-3-1-1 0 0,-1 0 1 0 0,-2-1-1 0 0,-1-1 1 0 0,-2 0-1 0 0,-1-1 0 0 0,-2 0 1 0 0,2-34-16 0 0,-9 60-35 0 0,1-1 33 0 0,0 1 1 0 0,-1-1-1 0 0,0 0 1 0 0,-1 1 0 0 0,0-1-1 0 0,-1 0 1 0 0,0 1-1 0 0,-1 0 1 0 0,-1-1 0 0 0,0 1-1 0 0,0 1 1 0 0,-2-1 0 0 0,0-1 1 0 0,6 12 1 0 0,-1 0 0 0 0,1 0 0 0 0,-1 0 1 0 0,0 0-1 0 0,1 0 0 0 0,-1 0 0 0 0,0 0 1 0 0,0 0-1 0 0,0 0 0 0 0,0 1 1 0 0,0-1-1 0 0,0 0 0 0 0,0 0 0 0 0,0 1 1 0 0,0-1-1 0 0,0 1 0 0 0,0-1 0 0 0,0 1 1 0 0,0-1-1 0 0,0 1 0 0 0,-1 0 1 0 0,1 0-1 0 0,0-1 0 0 0,0 1 0 0 0,0 0 1 0 0,-1 0-1 0 0,1 0 0 0 0,0 0 0 0 0,0 0 1 0 0,0 1-1 0 0,-1-1 0 0 0,1 0 1 0 0,0 0-1 0 0,0 1 0 0 0,0-1 0 0 0,0 1 1 0 0,0-1-1 0 0,0 1 0 0 0,0-1 0 0 0,0 1 1 0 0,0 0-1 0 0,0 0 0 0 0,0-1 1 0 0,0 1-1 0 0,0 0 0 0 0,0 0 0 0 0,0 0 1 0 0,1 0-1 0 0,-1 0 0 0 0,0 0 0 0 0,1 0 1 0 0,-1 0-1 0 0,1 0 0 0 0,-1 0 1 0 0,1 1-2 0 0,-29 65 34 0 0,19-24 267 0 0,2 0 0 0 0,2 1 0 0 0,2 0 0 0 0,1 0 0 0 0,4 40-301 0 0,-1-75 24 0 0,2 27 95 0 0,2 0 0 0 0,2-1 0 0 0,1 1 0 0 0,1-1 0 0 0,2-1 0 0 0,2 0 0 0 0,1 0 0 0 0,5 6-119 0 0,-9-17 17 0 0,1 0-1 0 0,1-1 0 0 0,1-1 0 0 0,1 1 0 0 0,1-2 0 0 0,1 0 0 0 0,1-1 1 0 0,1 0-1 0 0,0-2 0 0 0,2 2-16 0 0,-19-20-25 0 0,0 1-1 0 0,0 0 1 0 0,0-1 0 0 0,0 1 0 0 0,0 0-1 0 0,1 0 1 0 0,-1-1 0 0 0,0 1 0 0 0,0 0-1 0 0,0-1 1 0 0,0 1 0 0 0,0 0 0 0 0,0 0-1 0 0,1-1 1 0 0,-1 1 0 0 0,0 0 0 0 0,0 0-1 0 0,0 0 1 0 0,1-1 0 0 0,-1 1 0 0 0,0 0 0 0 0,0 0-1 0 0,1 0 1 0 0,-1 0 0 0 0,0-1 0 0 0,0 1-1 0 0,1 0 1 0 0,-1 0 0 0 0,0 0 0 0 0,0 0-1 0 0,1 0 1 0 0,-1 0 0 0 0,0 0 0 0 0,1 0-1 0 0,-1 0 1 0 0,0 0 0 0 0,0 0 0 0 0,1 0-1 0 0,-1 0 1 0 0,0 0 0 0 0,1 0 0 0 0,-1 0-1 0 0,0 0 1 0 0,0 0 0 0 0,1 0 0 0 0,-1 0 0 0 0,0 1-1 0 0,0-1 1 0 0,1 0 0 0 0,-1 0 0 0 0,0 0-1 0 0,0 0 1 0 0,1 1 0 0 0,-1-1 25 0 0,-12-25-2289 0 0,-22-17-6645 0 0,25 33 2201 0 0</inkml:trace>
  <inkml:trace contextRef="#ctx0" brushRef="#br0" timeOffset="50478.922">4846 2191 5833 0 0,'0'0'1279'0'0,"0"0"-488"0"0,0 0 16 0 0,0 0 141 0 0,0 0 12 0 0,0 0-73 0 0,35-3-57 0 0,108-9-36 0 0,138 9 2018 0 0,-138 7-3301 0 0,-47 10-3162 0 0,-39-3-3677 0 0,-41-7 2855 0 0</inkml:trace>
  <inkml:trace contextRef="#ctx0" brushRef="#br0" timeOffset="50848.916">5903 2283 2120 0 0,'0'0'1884'0'0,"0"0"-751"0"0,0 0-130 0 0,0 0 149 0 0,0 0 186 0 0,0 0 117 0 0,0 0 14 0 0,0 0-96 0 0,0 0-217 0 0,0 0-309 0 0,0 0-284 0 0,0 0-199 0 0,0 0-146 0 0,-22 9-66 0 0,-65 29-48 0 0,55-15 69 0 0,32-20-171 0 0,0 0 0 0 0,0 0 0 0 0,1-1 0 0 0,-1 1 0 0 0,1 0 0 0 0,0-1 0 0 0,-1 1 0 0 0,1 0 0 0 0,1-1 0 0 0,-1 1 0 0 0,0-1 0 0 0,1 1 0 0 0,-1-1 1 0 0,1 0-1 0 0,0 0 0 0 0,-1 1 0 0 0,1-1 0 0 0,0 0 0 0 0,0-1 0 0 0,1 1 0 0 0,-1 0 0 0 0,0-1 0 0 0,1 1 0 0 0,-1-1 0 0 0,0 0 0 0 0,1 1 0 0 0,0-1 0 0 0,-1 0 1 0 0,1-1-1 0 0,2 2-2 0 0,1 0 15 0 0,1 2 70 0 0,1 0-1 0 0,-1 1 1 0 0,1 0 0 0 0,-2 0-1 0 0,1 0 1 0 0,0 1 0 0 0,-1 0 0 0 0,0 0-1 0 0,0 0 1 0 0,-1 1 0 0 0,0 0-1 0 0,0 0 1 0 0,-1 0 0 0 0,1 1 0 0 0,-2 0-1 0 0,1 0 1 0 0,-1 0 0 0 0,0 0-1 0 0,-1 0 1 0 0,0 0 0 0 0,0 1 0 0 0,-1-1-1 0 0,0 1 1 0 0,0-1 0 0 0,-1 3-85 0 0,1-7 81 0 0,0 0 1 0 0,0-1-1 0 0,-1 1 0 0 0,0 0 1 0 0,0 0-1 0 0,0 0 1 0 0,0 0-1 0 0,0 0 1 0 0,-1 0-1 0 0,0 0 0 0 0,0 0 1 0 0,0-1-1 0 0,0 1 1 0 0,0 0-1 0 0,-1-1 1 0 0,0 1-1 0 0,1-1 0 0 0,-1 1 1 0 0,-1-1-1 0 0,1 0 1 0 0,0 0-1 0 0,-1 0 1 0 0,0 0-1 0 0,1 0 0 0 0,-1 0 1 0 0,0-1-1 0 0,-1 0 1 0 0,1 1-1 0 0,0-1 1 0 0,-1 0-1 0 0,1-1 0 0 0,-1 1 1 0 0,1-1-1 0 0,-3 1-81 0 0,-3 1-120 0 0,0 0-1 0 0,0-1 1 0 0,0 0 0 0 0,0-1-1 0 0,-1 0 1 0 0,1 0-1 0 0,-1-1 1 0 0,1 0-1 0 0,0-1 1 0 0,-1 0-1 0 0,1-1 1 0 0,0 1 0 0 0,-5-3 120 0 0,0-1-1050 0 0,-2-2-1609 0 0,6 1-2472 0 0,4 2-5419 0 0</inkml:trace>
  <inkml:trace contextRef="#ctx0" brushRef="#br0" timeOffset="58450.162">12293 2280 704 0 0,'0'0'810'0'0,"0"0"11"0"0,0 0 46 0 0,0 0 91 0 0,0 0 68 0 0,0 0-24 0 0,0 0-84 0 0,0 0-133 0 0,0 0-137 0 0,0 0-122 0 0,0 0-70 0 0,-20-4-50 0 0,-60-7-23 0 0,76 11-345 0 0,1-1 0 0 0,-1 1 0 0 0,1 0 0 0 0,-1 0 0 0 0,1 0 0 0 0,0 1 0 0 0,-1-1 0 0 0,1 1 0 0 0,-1-1 0 0 0,1 1 0 0 0,0 0-1 0 0,-1 1 1 0 0,1-1 0 0 0,0 0 0 0 0,0 1 0 0 0,0 0 0 0 0,0 0 0 0 0,0 0 0 0 0,1 0 0 0 0,-1 0-38 0 0,-11 8 173 0 0,-8 4-62 0 0,1 1 0 0 0,1 1 0 0 0,0 0 0 0 0,1 2 0 0 0,1 0 0 0 0,1 1 0 0 0,-10 14-111 0 0,19-23 24 0 0,1-1 1 0 0,1 2-1 0 0,0-1 1 0 0,0 1-1 0 0,1 0 1 0 0,0 0 0 0 0,1 0-1 0 0,0 1 1 0 0,1 0-1 0 0,0-1 1 0 0,1 1-1 0 0,1 0 1 0 0,0 0-1 0 0,0 0 1 0 0,1 1-1 0 0,0-1 1 0 0,2 4-25 0 0,-1-11 68 0 0,1 0-1 0 0,0 0 1 0 0,0-1 0 0 0,0 1 0 0 0,1-1-1 0 0,0 1 1 0 0,-1-1 0 0 0,1 0 0 0 0,1 0-1 0 0,-1-1 1 0 0,1 1 0 0 0,-1 0 0 0 0,1-1-1 0 0,0 0 1 0 0,0 0 0 0 0,0 0 0 0 0,1-1-1 0 0,-1 1 1 0 0,1-1 0 0 0,-1 0 0 0 0,1 0-1 0 0,0-1 1 0 0,0 1 0 0 0,0-1 0 0 0,0 0-1 0 0,0-1 1 0 0,0 1 0 0 0,0-1 0 0 0,0 0-1 0 0,0 0 1 0 0,0 0 0 0 0,0-1 0 0 0,0 0-1 0 0,0 0 1 0 0,0 0 0 0 0,0-1 0 0 0,0 1-1 0 0,-1-1 1 0 0,1 0 0 0 0,4-3-68 0 0,13-7 210 0 0,1-2 1 0 0,-1 0-1 0 0,-1-1 0 0 0,-1-1 1 0 0,0-1-1 0 0,-1-1 0 0 0,-1-1 1 0 0,-1 0-1 0 0,-1-2 0 0 0,0 0 1 0 0,-1 0-1 0 0,-2-1 0 0 0,0-1 1 0 0,0-3-211 0 0,-5 11 84 0 0,-2 5 5 0 0,-1 1 0 0 0,0-1-1 0 0,0 0 1 0 0,-1-1-1 0 0,0 1 1 0 0,-1-1 0 0 0,0 0-1 0 0,-1 1 1 0 0,0-1-1 0 0,0-11-88 0 0,-18 109-416 0 0,16-76 424 0 0,0 0 0 0 0,0 0 0 0 0,1 0 0 0 0,0 0-1 0 0,1-1 1 0 0,1 1 0 0 0,-1-1 0 0 0,2 1 0 0 0,-1-1 0 0 0,1 0-1 0 0,1 0 1 0 0,0 0 0 0 0,0-1 0 0 0,1 0 0 0 0,0 0 0 0 0,1 0-1 0 0,0-1 1 0 0,0 0 0 0 0,1 0 0 0 0,0-1 0 0 0,0 0 0 0 0,1 0-1 0 0,2 1-7 0 0,-4-3 30 0 0,0 1 1 0 0,1-1-1 0 0,0-1 0 0 0,0 1 0 0 0,0-1 0 0 0,0-1 0 0 0,1 1 0 0 0,0-2 0 0 0,-1 1 1 0 0,1-1-1 0 0,0 0 0 0 0,0-1 0 0 0,0 0 0 0 0,0 0 0 0 0,1-1 0 0 0,-1 0 0 0 0,7-2-30 0 0,-9-1 57 0 0,0-1 0 0 0,0 1 0 0 0,0-2-1 0 0,0 1 1 0 0,-1-1 0 0 0,0 0-1 0 0,0 0 1 0 0,0 0 0 0 0,-1-1 0 0 0,1 0-1 0 0,-1 0 1 0 0,-1-1 0 0 0,1 1-1 0 0,-1-1 1 0 0,0 0 0 0 0,-1 0 0 0 0,0-1-1 0 0,2-6-56 0 0,11-15 82 0 0,126-179-56 0 0,-142 206-35 0 0,1 1 0 0 0,-1-1 0 0 0,0 1 0 0 0,1-1 0 0 0,0 1 0 0 0,-1 0 0 0 0,1-1 0 0 0,0 1 0 0 0,-1-1 0 0 0,1 1 0 0 0,0 0 0 0 0,0 0 0 0 0,0 0 0 0 0,0 0 0 0 0,0-1 0 0 0,1 1 0 0 0,-1 1 0 0 0,0-1 0 0 0,0 0 0 0 0,1 0 0 0 0,-1 0 0 0 0,0 1 0 0 0,1-1 0 0 0,-1 0 0 0 0,1 1 0 0 0,-1 0 0 0 0,1-1 0 0 0,-1 1 0 0 0,1 0 0 0 0,-1 0 0 0 0,1-1 0 0 0,-1 1 0 0 0,1 0 0 0 0,-1 1 0 0 0,1-1 0 0 0,0 0 0 0 0,-1 0 0 0 0,1 1 0 0 0,-1-1 0 0 0,0 1 0 0 0,1-1 0 0 0,-1 1 0 0 0,1 0 0 0 0,-1-1 1 0 0,0 1-1 0 0,1 0 0 0 0,-1 0 0 0 0,0 0 0 0 0,0 0 0 0 0,0 0 0 0 0,0 0 0 0 0,0 0 0 0 0,1 1 9 0 0,3 84 206 0 0,-7-79-197 0 0,1 1 0 0 0,0 0 0 0 0,1-1 0 0 0,0 1-1 0 0,0-1 1 0 0,1 1 0 0 0,-1 0 0 0 0,2-1 0 0 0,-1 1-1 0 0,1-1 1 0 0,0 0 0 0 0,1 1 0 0 0,0-1 0 0 0,0 0 0 0 0,0-1-1 0 0,1 1 1 0 0,0 0 0 0 0,0-1 0 0 0,1 0 0 0 0,0 0-1 0 0,0 0 1 0 0,0-1 0 0 0,6 5-9 0 0,-5-6 29 0 0,1-1-1 0 0,0 0 1 0 0,-1 0 0 0 0,1-1-1 0 0,0 0 1 0 0,0 0 0 0 0,1-1-1 0 0,-1 1 1 0 0,0-2 0 0 0,0 1-1 0 0,1-1 1 0 0,-1 0 0 0 0,0 0-1 0 0,1-1 1 0 0,-1 0 0 0 0,0 0-1 0 0,0-1 1 0 0,0 0 0 0 0,0 0-1 0 0,5-3-28 0 0,134-76 412 0 0,-103 54-370 0 0,116-61-33 0 0,-157 87-5 0 0,-1 1 0 0 0,1 0 0 0 0,0-1 0 0 0,-1 1 1 0 0,1 0-1 0 0,0 0 0 0 0,-1 0 0 0 0,1 0 0 0 0,-1 0 0 0 0,1 0 0 0 0,0 0 0 0 0,-1 1 0 0 0,1-1 0 0 0,-1 1 0 0 0,1-1 0 0 0,-1 1 0 0 0,1 0 0 0 0,-1-1 0 0 0,1 1 0 0 0,-1 0 1 0 0,1 0-1 0 0,-1 0 0 0 0,0 0 0 0 0,0 0 0 0 0,0 0 0 0 0,1 0 0 0 0,-1 1 0 0 0,0-1 0 0 0,0 0 0 0 0,-1 1 0 0 0,1-1 0 0 0,0 0 0 0 0,0 1 0 0 0,-1-1 0 0 0,1 1 0 0 0,-1 0 0 0 0,1-1 1 0 0,-1 1-1 0 0,1-1 0 0 0,-1 1 0 0 0,0 0 0 0 0,0-1 0 0 0,0 1 0 0 0,0-1 0 0 0,0 1 0 0 0,0 0 0 0 0,-1-1 0 0 0,1 1 0 0 0,0-1 0 0 0,-1 1 0 0 0,1 0 0 0 0,-1-1 0 0 0,0 1 1 0 0,1-1-1 0 0,-2 2-4 0 0,2 10 40 0 0,-1-9-50 0 0,1 0 0 0 0,0 0-1 0 0,0 1 1 0 0,0-1 0 0 0,0 0-1 0 0,1 0 1 0 0,-1 0 0 0 0,1 0 0 0 0,0 0-1 0 0,1 0 1 0 0,-1 0 0 0 0,1 0-1 0 0,-1-1 1 0 0,1 1 0 0 0,0 0-1 0 0,1-1 1 0 0,-1 0 0 0 0,0 1 0 0 0,1-1-1 0 0,0 0 1 0 0,3 2 10 0 0,36 6-2756 0 0,-20-13-1552 0 0,-9-3-1304 0 0,-4 1-3195 0 0</inkml:trace>
  <inkml:trace contextRef="#ctx0" brushRef="#br0" timeOffset="58932.879">13981 2250 3977 0 0,'0'0'1579'0'0,"0"0"-458"0"0,0 0-42 0 0,0 0 111 0 0,0 0-34 0 0,0 0-148 0 0,0 0-159 0 0,0 0-123 0 0,0 0-85 0 0,0 0-93 0 0,0 0-139 0 0,0 0-132 0 0,-27 14-78 0 0,-81 46-61 0 0,106-60-131 0 0,0 1 0 0 0,0 0 1 0 0,-1 0-1 0 0,1 0 1 0 0,0 0-1 0 0,0 1 1 0 0,0-1-1 0 0,1 0 0 0 0,-1 1 1 0 0,0 0-1 0 0,0-1 1 0 0,1 1-1 0 0,-1 0 1 0 0,1 0-1 0 0,-1 0 0 0 0,1 0 1 0 0,0 0-1 0 0,0 0 1 0 0,0 0-1 0 0,0 0 1 0 0,0 0-1 0 0,0 0 1 0 0,1 1-1 0 0,-1 1-7 0 0,0 4 34 0 0,-1-4-9 0 0,0 1 0 0 0,0 0 1 0 0,1 0-1 0 0,0-1 0 0 0,0 1 1 0 0,0 0-1 0 0,0 0 1 0 0,1 0-1 0 0,0 0 0 0 0,0 1 1 0 0,0-1-1 0 0,1 0 0 0 0,0 0 1 0 0,0-1-1 0 0,0 1 1 0 0,0 0-1 0 0,1 0 0 0 0,0 0 1 0 0,0-1-1 0 0,0 1 0 0 0,0-1 1 0 0,1 1-1 0 0,0-1 1 0 0,0 0-1 0 0,0 0 0 0 0,0 0 1 0 0,1-1-1 0 0,-1 1 0 0 0,1-1 1 0 0,0 0-1 0 0,0 0 0 0 0,0 0 1 0 0,1 0-1 0 0,-1-1 1 0 0,0 0-1 0 0,1 0 0 0 0,0 0 1 0 0,0 0-1 0 0,-1-1 0 0 0,2 1-25 0 0,7-2 240 0 0,0 0 1 0 0,0-1-1 0 0,0-1 0 0 0,-1 0 0 0 0,1 0 0 0 0,0-1 0 0 0,-1-1 0 0 0,0 0 0 0 0,0-1 0 0 0,0 0 0 0 0,-1 0 0 0 0,1-2 0 0 0,-1 1 0 0 0,-1-1 0 0 0,1-1 0 0 0,-1 0 0 0 0,6-6-240 0 0,17-18 313 0 0,-2-1 0 0 0,-1-1 0 0 0,-1-2 1 0 0,8-15-314 0 0,-18 27-18 0 0,-1-1 0 0 0,-2 0 0 0 0,0-2 0 0 0,-1 0 0 0 0,-2 0 0 0 0,-1-1 0 0 0,-1-1 0 0 0,-1 0 0 0 0,-2 0 0 0 0,-1-1 0 0 0,2-20 18 0 0,-6 35-129 0 0,-1 0 1 0 0,-1 0-1 0 0,0 0 0 0 0,-1 0 0 0 0,-1 0 0 0 0,0 0 1 0 0,-1-1-1 0 0,-1 2 0 0 0,0-1 0 0 0,-1 0 0 0 0,0 1 1 0 0,-2-1-1 0 0,1 1 0 0 0,-2 1 0 0 0,0-1 0 0 0,0 1 1 0 0,-1 0-1 0 0,-1 1 0 0 0,-3-4 129 0 0,5 12 11 0 0,1 0 0 0 0,0 1 0 0 0,-1-1 0 0 0,0 2 0 0 0,1-1 0 0 0,-1 1 0 0 0,-1 0 0 0 0,1 0 0 0 0,0 0 1 0 0,0 1-1 0 0,0 1 0 0 0,-1-1 0 0 0,1 1 0 0 0,0 0 0 0 0,-1 1 0 0 0,1 0 0 0 0,0 0 0 0 0,-1 0 0 0 0,1 1 0 0 0,0 0 0 0 0,0 0 0 0 0,0 1 0 0 0,1 0 0 0 0,-1 0 0 0 0,1 1 0 0 0,-1 0 0 0 0,1 0 0 0 0,0 0 0 0 0,1 1 1 0 0,-1 0-1 0 0,1 0 0 0 0,0 0 0 0 0,0 1 0 0 0,1 0 0 0 0,-2 1-11 0 0,-5 7 38 0 0,1 0 1 0 0,1 0-1 0 0,0 1 0 0 0,1 0 1 0 0,1 1-1 0 0,0 0 0 0 0,1 0 1 0 0,1 0-1 0 0,0 1 1 0 0,1 0-1 0 0,1 0 0 0 0,1 0 1 0 0,0 0-1 0 0,1 0 0 0 0,1 0 1 0 0,0 1-1 0 0,2-1 0 0 0,0 0 1 0 0,1 0-1 0 0,0 0 1 0 0,2 0-1 0 0,0-1 0 0 0,0 0 1 0 0,2 0-1 0 0,0 0 0 0 0,1-1 1 0 0,0 0-1 0 0,2 0 1 0 0,-1-1-1 0 0,2 0 0 0 0,2 2-38 0 0,7 8-56 0 0,1 0-1 0 0,1-1 0 0 0,1-1 0 0 0,1-2 1 0 0,0 0-1 0 0,2-1 0 0 0,0-2 0 0 0,2-1 0 0 0,-1 0 1 0 0,2-3-1 0 0,0 0 0 0 0,0-2 0 0 0,2-1 1 0 0,-1-1-1 0 0,1-1 0 0 0,6-1 57 0 0,9-3-2550 0 0,-15-4-3665 0 0,-25 0 4169 0 0,8 0-6623 0 0</inkml:trace>
  <inkml:trace contextRef="#ctx0" brushRef="#br0" timeOffset="60536.02">15753 1632 3153 0 0,'0'0'1287'0'0,"0"0"-132"0"0,0 0-22 0 0,0 0 37 0 0,0 0 33 0 0,0 0-40 0 0,0 0-142 0 0,0 0-175 0 0,0 0-186 0 0,0 0-165 0 0,0 0-123 0 0,0 0-62 0 0,0 0-19 0 0,-3 9 5 0 0,-56 192 1479 0 0,-36 255-1076 0 0,83-346-723 0 0,14-107 52 0 0,-1-1 0 0 0,1 0 0 0 0,0 0 0 0 0,-1 0 0 0 0,1-1 0 0 0,0 1 0 0 0,1 0 0 0 0,-1-1 0 0 0,0 1 0 0 0,0-1 1 0 0,1 0-1 0 0,-1 0 0 0 0,0 1 0 0 0,1-2 0 0 0,-1 1 0 0 0,1 0 0 0 0,0 0 0 0 0,-1-1 0 0 0,1 0 0 0 0,-1 1 0 0 0,1-1 0 0 0,0 0 0 0 0,-1 0 0 0 0,1 0 0 0 0,0-1 0 0 0,-1 1 0 0 0,1-1 0 0 0,-1 1 0 0 0,1-1 1 0 0,1-1-29 0 0,11 1 169 0 0,6 0-67 0 0,0-2-1 0 0,0 0 1 0 0,0-2 0 0 0,-1 0 0 0 0,1-1-1 0 0,10-6-101 0 0,-3 3 93 0 0,-5-25-2985 0 0,-27-7-11352 0 0,-1 39 12661 0 0</inkml:trace>
  <inkml:trace contextRef="#ctx0" brushRef="#br0" timeOffset="60782.814">15299 1989 6169 0 0,'0'0'965'0'0,"0"0"19"0"0,0 0 299 0 0,0 0 226 0 0,0 0 42 0 0,0 0-78 0 0,0 0-165 0 0,34 3-196 0 0,110 12-198 0 0,36-16 786 0 0,-150-2-1583 0 0,234-34-310 0 0,-177 24-2957 0 0,-2 1-4229 0 0,-61 8-984 0 0</inkml:trace>
  <inkml:trace contextRef="#ctx0" brushRef="#br0" timeOffset="61101.791">16451 1996 2280 0 0,'0'0'1250'0'0,"0"0"-46"0"0,0 0 54 0 0,0 0 89 0 0,0 0 85 0 0,0 0 9 0 0,0 0-91 0 0,-32 18-172 0 0,-99 60-198 0 0,84-33 45 0 0,44-35-783 0 0,-12 96 792 0 0,16-102-1008 0 0,-1-1 0 0 0,1 1 0 0 0,0-1 0 0 0,0 1 0 0 0,0-1 0 0 0,0 1 0 0 0,0-1 0 0 0,1 0 0 0 0,0 0 0 0 0,0 0 0 0 0,0 0 0 0 0,0 0 0 0 0,0 0 0 0 0,0 0 0 0 0,1-1 0 0 0,-1 1 0 0 0,1-1 0 0 0,0 1 0 0 0,0-1 0 0 0,0 0 0 0 0,0 0 0 0 0,0-1 0 0 0,0 1 0 0 0,0-1 0 0 0,1 1 0 0 0,-1-1 0 0 0,1 0 0 0 0,2 0-26 0 0,101 5 1215 0 0,-92-10-1030 0 0,0-1-1 0 0,-1-1 1 0 0,0 0 0 0 0,0-1 0 0 0,-1-1 0 0 0,0 0-1 0 0,0 0 1 0 0,0-1 0 0 0,0-2-185 0 0,-7 7 55 0 0,0-1-1 0 0,1 0 1 0 0,-2 0 0 0 0,1 0-1 0 0,-1-1 1 0 0,1 0 0 0 0,-1 0-1 0 0,-1 0 1 0 0,0-1 0 0 0,1 0-1 0 0,-2 1 1 0 0,1-1 0 0 0,-1-1-1 0 0,0 1 1 0 0,-1 0 0 0 0,0-1-1 0 0,0 1 1 0 0,0-1 0 0 0,-1 0-1 0 0,0 0 1 0 0,-1 1 0 0 0,0-1-1 0 0,0 0 1 0 0,0 0 0 0 0,-1 0-1 0 0,-1 0-54 0 0,1 4-108 0 0,-2 1 0 0 0,1-1-1 0 0,0 1 1 0 0,-1 0 0 0 0,1 0-1 0 0,-1 0 1 0 0,0 0 0 0 0,0 0-1 0 0,0 0 1 0 0,0 1 0 0 0,-1 0-1 0 0,1 0 1 0 0,-1 0 0 0 0,1 0-1 0 0,-1 0 1 0 0,0 0 0 0 0,0 1-1 0 0,1 0 1 0 0,-1 0 0 0 0,0 0-1 0 0,0 0 1 0 0,0 1 0 0 0,0 0-1 0 0,-1-1 1 0 0,0 2 108 0 0,-62 13-6132 0 0,32 10-1774 0 0,25-16 3604 0 0</inkml:trace>
  <inkml:trace contextRef="#ctx0" brushRef="#br0" timeOffset="61370.289">16764 2464 0 0 0,'0'0'1435'0'0,"0"0"-88"0"0,0 0 156 0 0,0 0 317 0 0,0 0 138 0 0,0 0 20 0 0,0 0-110 0 0,0 0-234 0 0,0 0-231 0 0,0 0-238 0 0,0 0-218 0 0,0 0-187 0 0,-9-23-114 0 0,-29-72-82 0 0,37 92-528 0 0,0 1-1 0 0,0-1 1 0 0,0 0 0 0 0,0 1 0 0 0,1-1-1 0 0,-1 0 1 0 0,1 0 0 0 0,-1 0-1 0 0,1 0 1 0 0,0 1 0 0 0,0-1-1 0 0,0 0 1 0 0,1 0 0 0 0,-1 0-1 0 0,1 0 1 0 0,-1 1 0 0 0,1-1-1 0 0,0 0 1 0 0,0 1 0 0 0,0-1-1 0 0,1 0-35 0 0,2-6 145 0 0,4-10-98 0 0,1 0 1 0 0,0 1 0 0 0,1 0-1 0 0,1 1 1 0 0,1 0 0 0 0,1 1-1 0 0,0 0 1 0 0,1 1 0 0 0,0 0-1 0 0,1 1 1 0 0,1 1 0 0 0,11-7-48 0 0,15 0-1216 0 0,-13 18-4711 0 0,-20 12-2728 0 0,-8-6 3959 0 0</inkml:trace>
  <inkml:trace contextRef="#ctx0" brushRef="#br0" timeOffset="62257.843">17338 2022 1208 0 0,'0'0'1250'0'0,"0"0"-142"0"0,0 0-116 0 0,0 0-65 0 0,0 0-27 0 0,0 0 1 0 0,0 0 21 0 0,-31 5 20 0 0,-101 16-59 0 0,54 9 576 0 0,60-17-1079 0 0,11-9-347 0 0,1 0 1 0 0,0 0-1 0 0,-1 0 1 0 0,2 1-1 0 0,-1 0 1 0 0,0 0-1 0 0,1 0 0 0 0,0 1 1 0 0,1 0-1 0 0,-1 0 1 0 0,1 0-1 0 0,0 0 1 0 0,0 1-1 0 0,1 0 1 0 0,0 0-1 0 0,0 0 0 0 0,1 0 1 0 0,-1 0-1 0 0,2 0 1 0 0,-1 0-1 0 0,1 1 1 0 0,0-1-1 0 0,1 1 1 0 0,-1-1-1 0 0,2 8-33 0 0,2-12 52 0 0,0 0 0 0 0,0-1-1 0 0,0 0 1 0 0,0 1 0 0 0,1-1 0 0 0,-1 0 0 0 0,1 0-1 0 0,-1-1 1 0 0,1 1 0 0 0,0-1 0 0 0,0 0 0 0 0,0 0-1 0 0,-1 0 1 0 0,1 0 0 0 0,0-1 0 0 0,0 1 0 0 0,0-1-1 0 0,0 0 1 0 0,0-1 0 0 0,0 1 0 0 0,0 0 0 0 0,0-1-1 0 0,0 0 1 0 0,0 0 0 0 0,3-1-52 0 0,16-6 244 0 0,0 0 1 0 0,0-1-1 0 0,-1-1 0 0 0,0-1 0 0 0,-1-1 1 0 0,0 0-1 0 0,10-10-244 0 0,-14 11 69 0 0,196-154 754 0 0,-195 153-469 0 0,-24 24 209 0 0,-20 25-534 0 0,1 0-1 0 0,1 2 0 0 0,3 1 1 0 0,1 0-1 0 0,-12 38-28 0 0,5 1-121 0 0,4 1 1 0 0,4 1-1 0 0,-5 49 121 0 0,7-36-364 0 0,-1 134-86 0 0,35-239 1128 0 0,37-132 545 0 0,-39 18-724 0 0,-16 121-510 0 0,0 0 0 0 0,0 0 0 0 0,0 0 1 0 0,-1 0-1 0 0,1 0 0 0 0,-1 1 0 0 0,0-1 0 0 0,0 0 0 0 0,0 1 0 0 0,-1 0 1 0 0,1-1-1 0 0,-1 1 0 0 0,0 0 0 0 0,0 0 0 0 0,0 1 0 0 0,0-1 0 0 0,-1 0 1 0 0,1 1-1 0 0,0 0 0 0 0,-1 0 0 0 0,0 0 0 0 0,0 0 0 0 0,1 1 0 0 0,-1-1 1 0 0,-3 1 10 0 0,-105-17-525 0 0,96 16 516 0 0,-65 9 125 0 0,121-3 38 0 0,-6-8 27 0 0,-1-1 0 0 0,0-2 0 0 0,0-1 0 0 0,0-1 0 0 0,-1-2 0 0 0,-1-2 0 0 0,25-12-181 0 0,-51 22 7 0 0,177-89-1330 0 0,-158 75-1254 0 0,-7 5-7069 0 0,-11 8 3565 0 0</inkml:trace>
  <inkml:trace contextRef="#ctx0" brushRef="#br0" timeOffset="62634.846">17699 2088 6337 0 0,'0'0'1555'0'0,"0"0"-282"0"0,0 0-230 0 0,0 0-142 0 0,0 0-157 0 0,0 0-132 0 0,0 0-105 0 0,0 0-91 0 0,0 0-80 0 0,0 0-53 0 0,0 0-67 0 0,0 0-63 0 0,0 0-29 0 0,-2 28-22 0 0,-6 88 27 0 0,17-67 166 0 0,-4-43-208 0 0,-2-2 35 0 0,0-1 1 0 0,0 1 0 0 0,1-1-1 0 0,0 0 1 0 0,-1 0-1 0 0,1 0 1 0 0,0 0 0 0 0,0-1-1 0 0,1 1 1 0 0,-1-1 0 0 0,0 0-1 0 0,1-1 1 0 0,-1 1 0 0 0,1-1-1 0 0,0 0 1 0 0,-1 0 0 0 0,1 0-1 0 0,0 0 1 0 0,0-1-1 0 0,0 0 1 0 0,-1 0 0 0 0,1 0-1 0 0,0-1 1 0 0,0 0 0 0 0,-1 1-1 0 0,1-2 1 0 0,0 1 0 0 0,-1-1-1 0 0,1 1 1 0 0,-1-1 0 0 0,1 0-1 0 0,-1-1 1 0 0,0 1-123 0 0,13-7 231 0 0,-1 0 0 0 0,-1-2 1 0 0,0 1-1 0 0,0-2 0 0 0,-1 0 0 0 0,0-1 1 0 0,-1 0-1 0 0,0-2-231 0 0,-5 7-164 0 0,0-1-1 0 0,-1 0 1 0 0,0 0 0 0 0,-1 0-1 0 0,0-1 1 0 0,0 0 0 0 0,-1 0-1 0 0,-1-1 1 0 0,0 0 0 0 0,0 1 0 0 0,-1-1-1 0 0,0 0 1 0 0,-1-1 0 0 0,0 1-1 0 0,-1-3 165 0 0,-7 3-3439 0 0,1 9-1074 0 0,3 1 2399 0 0,-1 0-6365 0 0</inkml:trace>
  <inkml:trace contextRef="#ctx0" brushRef="#br0" timeOffset="62984.64">18119 2235 0 0 0,'0'0'3375'0'0,"0"0"-578"0"0,0 0-152 0 0,0 0-149 0 0,0 0-414 0 0,0 0-420 0 0,0 0-339 0 0,33-13-337 0 0,102-41-208 0 0,-51 11 297 0 0,-76 38-952 0 0,1 1-26 0 0,-1 0 0 0 0,0-1 0 0 0,0 0 0 0 0,0 0 0 0 0,0-1 0 0 0,-1 0 0 0 0,0 0-1 0 0,0 0 1 0 0,-1-1 0 0 0,0 0 0 0 0,0-1 0 0 0,0 1 0 0 0,-1-1 0 0 0,0 0 0 0 0,-1 0 0 0 0,0-1 0 0 0,0 1 0 0 0,0-1 0 0 0,-1 0 0 0 0,1-6-97 0 0,-5 14-9 0 0,1-1 0 0 0,-1 1 0 0 0,1 0 0 0 0,-1-1 0 0 0,0 1 0 0 0,1 0 0 0 0,-1 0 0 0 0,0-1 0 0 0,0 1 0 0 0,0 0 0 0 0,0 0 0 0 0,0 0 0 0 0,0 0 0 0 0,0 0 0 0 0,0 0 0 0 0,0 0 0 0 0,-1 0 0 0 0,1 1 0 0 0,0-1 0 0 0,0 0 0 0 0,-1 1 0 0 0,1-1 0 0 0,0 1 0 0 0,-1 0 0 0 0,1-1 0 0 0,-1 1 0 0 0,1 0 0 0 0,-1 0 0 0 0,1 0 0 0 0,-1 0 0 0 0,1 0 0 0 0,-1 0 0 0 0,1 0 0 0 0,0 0 0 0 0,-1 0 0 0 0,0 1 9 0 0,-59 9-695 0 0,48-5 637 0 0,0 0 0 0 0,1 0 0 0 0,-1 1 0 0 0,1 1 0 0 0,1 0 0 0 0,-1 0 0 0 0,1 1 0 0 0,1 1 1 0 0,-1 0-1 0 0,1 1 0 0 0,1-1 0 0 0,0 2 0 0 0,0-1 0 0 0,1 1 0 0 0,1 1 0 0 0,0 0 0 0 0,0 0 0 0 0,1 0 1 0 0,1 0-1 0 0,0 1 0 0 0,0 0 0 0 0,1 0 0 0 0,1 0 0 0 0,-1 13 58 0 0,4-25 0 0 0,-1 3 4 0 0,0 0-1 0 0,1 0 0 0 0,0 0 1 0 0,0 0-1 0 0,0 0 0 0 0,0 0 1 0 0,1 0-1 0 0,0 1 1 0 0,-1-2-1 0 0,2 1 0 0 0,-1 0 1 0 0,0 0-1 0 0,1 0 1 0 0,-1 0-1 0 0,1-1 0 0 0,0 1 1 0 0,1-1-1 0 0,-1 0 1 0 0,0 1-1 0 0,2 0-3 0 0,7 5 17 0 0,1-1 1 0 0,0 0-1 0 0,0-1 1 0 0,1 0-1 0 0,0-1 1 0 0,0 0-1 0 0,1-1 0 0 0,0-1 1 0 0,-1 0-1 0 0,1-1 1 0 0,1 0-1 0 0,-1-1 0 0 0,0-1 1 0 0,0 0-1 0 0,1-1 1 0 0,-1-1-1 0 0,1 0 0 0 0,13-3-17 0 0,37-11-3106 0 0,-47 10-792 0 0,0 0-6559 0 0</inkml:trace>
  <inkml:trace contextRef="#ctx0" brushRef="#br0" timeOffset="66266.841">19763 2154 0 0 0,'0'0'1304'0'0,"0"0"-261"0"0,0 0-73 0 0,0 0 49 0 0,0 0 47 0 0,0 0 32 0 0,0 0-67 0 0,0 0-122 0 0,0 0-118 0 0,0 0-145 0 0,0 0-137 0 0,-23-9-130 0 0,-74-28-90 0 0,31 29 118 0 0,54 11-337 0 0,0 0-1 0 0,0 1 1 0 0,1 0-1 0 0,-1 1 1 0 0,1 1-1 0 0,0-1 1 0 0,0 2-1 0 0,1 0 1 0 0,-10 8-70 0 0,10-8 5 0 0,1 0 0 0 0,0 1 0 0 0,1 1 0 0 0,0 0 0 0 0,0 0 1 0 0,0 0-1 0 0,2 1 0 0 0,-1 0 0 0 0,1 0 0 0 0,0 1 0 0 0,1 0 0 0 0,1 0 1 0 0,-1 0-1 0 0,2 0 0 0 0,0 1 0 0 0,0-1 0 0 0,1 1 0 0 0,0 0 0 0 0,1 0 1 0 0,0 0-1 0 0,1 0 0 0 0,1 8-5 0 0,0-17 37 0 0,0 1-1 0 0,0-1 1 0 0,0 0-1 0 0,0 1 1 0 0,0-1-1 0 0,1 0 1 0 0,-1 0 0 0 0,1 0-1 0 0,0 0 1 0 0,0 0-1 0 0,0 0 1 0 0,0-1 0 0 0,0 1-1 0 0,1-1 1 0 0,0 1-1 0 0,-1-1 1 0 0,1 0-1 0 0,0 0 1 0 0,0 0 0 0 0,0 0-1 0 0,0-1 1 0 0,0 1-1 0 0,0-1 1 0 0,1 0 0 0 0,-1 0-1 0 0,0 0 1 0 0,1 0-1 0 0,-1 0 1 0 0,1-1-1 0 0,1 1-36 0 0,109-11 2105 0 0,-74-5-1716 0 0,0-2-1 0 0,-1-2 1 0 0,-1-2 0 0 0,-1-1-1 0 0,-1-1 1 0 0,-1-2 0 0 0,2-5-389 0 0,-25 22 121 0 0,-1 0 1 0 0,-1-1 0 0 0,0-1 0 0 0,0 0-1 0 0,0 0 1 0 0,-1-1 0 0 0,-1 0 0 0 0,0 0-1 0 0,0-1 1 0 0,-1 0 0 0 0,-1-1 0 0 0,0 1 0 0 0,2-9-122 0 0,-8-2 959 0 0,-12 28-692 0 0,-15 30-577 0 0,25-31 254 0 0,0 1 0 0 0,0 0 0 0 0,0-1 1 0 0,0 1-1 0 0,1 0 0 0 0,0 0 0 0 0,0 0 0 0 0,0 0 1 0 0,0 0-1 0 0,1 0 0 0 0,0 0 0 0 0,0 0 0 0 0,0 0 1 0 0,1 0-1 0 0,0 0 0 0 0,0 0 0 0 0,0 0 0 0 0,0 0 0 0 0,1 0 1 0 0,0 0-1 0 0,0-1 0 0 0,0 1 0 0 0,1-1 0 0 0,-1 0 1 0 0,1 1-1 0 0,0-1 0 0 0,0 0 0 0 0,1-1 0 0 0,-1 1 1 0 0,1 0-1 0 0,0-1 0 0 0,0 0 56 0 0,49 40-4613 0 0,-15-18-7503 0 0,-33-21 10009 0 0</inkml:trace>
  <inkml:trace contextRef="#ctx0" brushRef="#br0" timeOffset="66706.169">20111 2394 760 0 0,'0'0'1559'0'0,"0"0"-459"0"0,0 0-3 0 0,0 0 67 0 0,0 0-15 0 0,0 0-116 0 0,-3 32-198 0 0,-9 101-194 0 0,-8-4 635 0 0,18-114-987 0 0,0-1 0 0 0,-1 1 1 0 0,-1 0-1 0 0,0-1 0 0 0,0 0 0 0 0,-2 0 0 0 0,0 0 0 0 0,0 0 0 0 0,-2 0-289 0 0,8-13 63 0 0,0 0-1 0 0,0-1 1 0 0,0 1-1 0 0,-1 0 1 0 0,1 0-1 0 0,0-1 1 0 0,0 1-1 0 0,0 0 1 0 0,-1-1-1 0 0,1 1 1 0 0,0 0 0 0 0,-1-1-1 0 0,1 1 1 0 0,0 0-1 0 0,-1-1 1 0 0,1 1-1 0 0,-1-1 1 0 0,1 1-1 0 0,-1-1 1 0 0,1 1-1 0 0,-1-1 1 0 0,0 1-1 0 0,1-1 1 0 0,-1 1-1 0 0,0-1 1 0 0,1 0-1 0 0,-1 0 1 0 0,0 1 0 0 0,1-1-1 0 0,-1 0 1 0 0,0 0-1 0 0,1 0 1 0 0,-1 1-1 0 0,0-1 1 0 0,0 0-1 0 0,1 0 1 0 0,-1 0-1 0 0,0 0 1 0 0,0-1-1 0 0,1 1 1 0 0,-1 0-1 0 0,0 0 1 0 0,0 0-1 0 0,1 0 1 0 0,-1-1 0 0 0,0 1-1 0 0,1 0 1 0 0,-1-1-1 0 0,0 1 1 0 0,1-1-1 0 0,-1 1 1 0 0,1 0-1 0 0,-1-1 1 0 0,1 1-1 0 0,-1-1 1 0 0,1 0-1 0 0,-1 1 1 0 0,1-1-1 0 0,-1 1 1 0 0,1-1-1 0 0,0 0 1 0 0,-1 1-63 0 0,0-20 123 0 0,0 0-1 0 0,1 0 1 0 0,1 0-1 0 0,1 0 1 0 0,1 0 0 0 0,1 0-1 0 0,1 1 1 0 0,0-1-1 0 0,1 1 1 0 0,1 1 0 0 0,1-1-1 0 0,1 1 1 0 0,4-6-123 0 0,2-9 117 0 0,15-35-28 0 0,4 1 1 0 0,2 2-1 0 0,3 2 0 0 0,3 1 1 0 0,38-41-90 0 0,-72 91 76 0 0,2 1 0 0 0,-1 0 0 0 0,1 0 0 0 0,1 1 0 0 0,0 1 0 0 0,0 0 0 0 0,1 0 0 0 0,0 1 0 0 0,0 0 0 0 0,1 1 0 0 0,0 1 0 0 0,5-1-76 0 0,-17 6 7 0 0,0 1 1 0 0,0 0-1 0 0,1-1 1 0 0,-1 1-1 0 0,0 0 1 0 0,0 0-1 0 0,1 0 1 0 0,-1 0-1 0 0,0 0 0 0 0,1 1 1 0 0,-1-1-1 0 0,0 0 1 0 0,0 1-1 0 0,1-1 1 0 0,-1 1-1 0 0,0-1 1 0 0,0 1-1 0 0,0-1 1 0 0,0 1-1 0 0,0 0 0 0 0,0-1 1 0 0,0 1-1 0 0,0 0 1 0 0,0 0-1 0 0,0 0 1 0 0,0 0-1 0 0,0 0 1 0 0,0 0-1 0 0,-1 0 0 0 0,1 0 1 0 0,0 0-1 0 0,-1 0 1 0 0,1 1-1 0 0,-1-1 1 0 0,1 0-1 0 0,-1 0 1 0 0,0 1-1 0 0,0-1 0 0 0,1 0 1 0 0,-1 1-8 0 0,4 59 292 0 0,-4-49-242 0 0,-3 10-27 0 0,0-1 0 0 0,-1 1-1 0 0,-2-1 1 0 0,0 0 0 0 0,-1 0 0 0 0,-1-1-1 0 0,-1 0 1 0 0,0-1 0 0 0,-2 1 0 0 0,0-2-1 0 0,-2 0 1 0 0,0 0 0 0 0,0-1 0 0 0,-2-1 0 0 0,-8 8-23 0 0,19-19-102 0 0,1-1 0 0 0,0 1 1 0 0,-1-1-1 0 0,0 0 1 0 0,0-1-1 0 0,0 1 1 0 0,0-1-1 0 0,-1 1 0 0 0,0-1 1 0 0,1-1-1 0 0,-1 1 1 0 0,0-1-1 0 0,0 0 1 0 0,0 0-1 0 0,-1 0 0 0 0,1-1 1 0 0,0 1-1 0 0,-1-1 1 0 0,1 0-1 0 0,-1-1 1 0 0,1 0-1 0 0,-1 0 0 0 0,1 0 1 0 0,-1 0-1 0 0,-2-1 102 0 0,5-4-706 0 0,-1 0-1 0 0,1 0 0 0 0,0 0 0 0 0,1 0 1 0 0,-1 0-1 0 0,1-1 0 0 0,0 1 0 0 0,1-1 1 0 0,-1 0-1 0 0,1 1 0 0 0,0-1 0 0 0,0 0 1 0 0,1 0-1 0 0,0 0 0 0 0,0 1 0 0 0,0-1 1 0 0,1 0-1 0 0,-1 0 0 0 0,2 0 0 0 0,-1 1 707 0 0,2-11-2724 0 0,1 5 978 0 0</inkml:trace>
  <inkml:trace contextRef="#ctx0" brushRef="#br0" timeOffset="67171.932">20599 2305 0 0 0,'0'0'1054'0'0,"0"0"339"0"0,0 0 55 0 0,0 0-141 0 0,0 0-218 0 0,0 0-226 0 0,0 33-193 0 0,0 105-152 0 0,-14 20 966 0 0,11-145-1331 0 0,3-9 34 0 0,-1-1 0 0 0,1 1 0 0 0,-1-1 0 0 0,0 0 0 0 0,0 1 0 0 0,0-1 0 0 0,0 0 0 0 0,-1 1 0 0 0,1-1-1 0 0,-1 0 1 0 0,0 0 0 0 0,0 0 0 0 0,0-1 0 0 0,0 1 0 0 0,-1 0 0 0 0,1-1 0 0 0,-1 1 0 0 0,1-1 0 0 0,-1 0-1 0 0,0 0 1 0 0,0 0 0 0 0,0 0 0 0 0,0 0 0 0 0,0-1 0 0 0,0 1 0 0 0,-1-1 0 0 0,1 0 0 0 0,-2 0-187 0 0,3-2 92 0 0,0-1 0 0 0,0 0 0 0 0,0 0 0 0 0,0 0 0 0 0,0 0 0 0 0,1 0 0 0 0,-1 0 0 0 0,1-1 0 0 0,-1 1 0 0 0,1-1 0 0 0,0 1 0 0 0,0-1 0 0 0,0 1 0 0 0,0-1 0 0 0,1 1 0 0 0,-1-1 0 0 0,1 0 0 0 0,-1 1 0 0 0,1-1 0 0 0,0 0 0 0 0,0 1 0 0 0,0-1 0 0 0,1-2-92 0 0,2-28 120 0 0,1 0 0 0 0,1 1 0 0 0,2 0 0 0 0,1 0 0 0 0,2 0-1 0 0,1 1 1 0 0,1 1 0 0 0,2 0 0 0 0,1 1 0 0 0,1 0 0 0 0,19-25-120 0 0,-20 27-6 0 0,2-1 0 0 0,1 2-1 0 0,0 0 1 0 0,2 1 0 0 0,1 2 0 0 0,1 0 0 0 0,1 1 0 0 0,1 1-1 0 0,1 1 1 0 0,0 1 0 0 0,9-3 6 0 0,-32 20 4 0 0,0 1-1 0 0,0-1 1 0 0,0 1-1 0 0,0 0 1 0 0,0 0 0 0 0,1 0-1 0 0,-1 0 1 0 0,0 1 0 0 0,0-1-1 0 0,1 0 1 0 0,-1 1-1 0 0,1 0 1 0 0,-1 0 0 0 0,0-1-1 0 0,1 1 1 0 0,-1 1 0 0 0,1-1-1 0 0,-1 0 1 0 0,0 1-1 0 0,1-1 1 0 0,-1 1 0 0 0,0-1-1 0 0,0 1 1 0 0,1 0 0 0 0,-1 0-1 0 0,0 0 1 0 0,0 0-1 0 0,0 1 1 0 0,0-1 0 0 0,0 1-1 0 0,0-1 1 0 0,0 1 0 0 0,-1-1-1 0 0,1 1 1 0 0,-1 0-1 0 0,1 0 1 0 0,-1 0 0 0 0,1 0-1 0 0,-1 0 1 0 0,0 0 0 0 0,0 0-1 0 0,0 1 1 0 0,0-1-1 0 0,-1 0 1 0 0,1 0 0 0 0,-1 1-4 0 0,3 17 47 0 0,-2 0 0 0 0,-1 0 0 0 0,-1 1 0 0 0,0-1 0 0 0,-1 0 0 0 0,-2 0 0 0 0,0-1 0 0 0,-1 1 0 0 0,0-1 0 0 0,-2 0 0 0 0,-1 0 0 0 0,0-1 0 0 0,-1 0 0 0 0,-1 0 0 0 0,0-1 0 0 0,-2 0 0 0 0,-11 13-47 0 0,20-26-68 0 0,0 0 0 0 0,0-1 1 0 0,-1 1-1 0 0,1-1 0 0 0,-1 0 1 0 0,1 0-1 0 0,-1 0 1 0 0,0-1-1 0 0,0 1 0 0 0,0-1 1 0 0,-1 0-1 0 0,1 0 0 0 0,0-1 1 0 0,-1 1-1 0 0,1-1 1 0 0,-1 0-1 0 0,0 0 0 0 0,1 0 1 0 0,-1-1-1 0 0,0 1 1 0 0,1-1-1 0 0,-1-1 0 0 0,0 1 1 0 0,1 0-1 0 0,-1-1 0 0 0,0 0 1 0 0,0-1 67 0 0,2-2-645 0 0,1 0-1 0 0,-1 0 1 0 0,1 0 0 0 0,0-1 0 0 0,0 1-1 0 0,0-1 1 0 0,1 0 0 0 0,0 1 0 0 0,-1-1-1 0 0,2 0 1 0 0,-1 0 0 0 0,1 0 0 0 0,-1 0-1 0 0,1 0 1 0 0,1 0 0 0 0,-1 1 0 0 0,1-1-1 0 0,-1 0 1 0 0,2 0 0 0 0,-1 0 0 0 0,0 1-1 0 0,1-1 1 0 0,0 0 0 0 0,0 1 645 0 0,4-8-2234 0 0</inkml:trace>
  <inkml:trace contextRef="#ctx0" brushRef="#br0" timeOffset="67517.836">21232 1679 6337 0 0,'0'0'1071'0'0,"0"0"-243"0"0,0 0-69 0 0,0 0 197 0 0,0 0 255 0 0,0 0 195 0 0,0 0 98 0 0,0 0-85 0 0,0 0-181 0 0,0 0-207 0 0,0 0-203 0 0,0 0-157 0 0,0 0-135 0 0,8 20-75 0 0,44 122 581 0 0,-45 42-86 0 0,-12-136-926 0 0,-3 0-1 0 0,-2-1 1 0 0,-3 0-1 0 0,-1-1 1 0 0,-16 35-30 0 0,-1 7-585 0 0,34-86-8239 0 0,11-21 3274 0 0,-12 16 2959 0 0,3-2-2261 0 0</inkml:trace>
  <inkml:trace contextRef="#ctx0" brushRef="#br0" timeOffset="67704.351">21506 2014 4569 0 0,'0'0'1154'0'0,"0"0"169"0"0,0 0 350 0 0,0 0 262 0 0,0 0-76 0 0,0 0-278 0 0,0 0-364 0 0,0 0-373 0 0,-8 32-254 0 0,-26 100-173 0 0,14-7-1297 0 0,20-112-357 0 0,0-13-2706 0 0,1 0 341 0 0,-1 0-3898 0 0</inkml:trace>
  <inkml:trace contextRef="#ctx0" brushRef="#br0" timeOffset="67868.165">21480 1724 13995 0 0,'0'0'512'0'0,"0"0"-400"0"0,0 0-264 0 0,0 0-152 0 0,0 0 8 0 0,0 0-8 0 0,0 0-8 0 0,0 0-112 0 0,0 0-368 0 0,0 0-713 0 0,0 0-1407 0 0,0 0-4498 0 0</inkml:trace>
  <inkml:trace contextRef="#ctx0" brushRef="#br0" timeOffset="71952.014">21701 2228 0 0 0,'0'0'735'0'0,"0"0"222"0"0,0 0 66 0 0,0 0-16 0 0,0 0-9 0 0,0 0-37 0 0,0 0-9 0 0,0 0 3 0 0,7-1 12 0 0,39-1 2415 0 0,57-10 2553 0 0,-40-21-5212 0 0,-57 28-681 0 0,1 1-28 0 0,-1-1-1 0 0,1 0 0 0 0,-1 0 1 0 0,-1 0-1 0 0,1-1 0 0 0,-1 0 1 0 0,0 0-1 0 0,0 0 0 0 0,0-1 1 0 0,-1 1-1 0 0,0-1 0 0 0,0-1 1 0 0,-1 1-1 0 0,0 0 0 0 0,-1-1 1 0 0,1 1-1 0 0,-1-1 0 0 0,1-6-13 0 0,-5 11-99 0 0,0 0-1 0 0,0 0 1 0 0,-1 0-1 0 0,1 0 1 0 0,-1 1-1 0 0,1-1 1 0 0,-1 1-1 0 0,0 0 0 0 0,0 0 1 0 0,0 0-1 0 0,0 0 1 0 0,0 0-1 0 0,0 0 1 0 0,0 1-1 0 0,-1 0 1 0 0,1 0-1 0 0,-1 0 1 0 0,1 0-1 0 0,-1 0 0 0 0,1 1 1 0 0,-1-1-1 0 0,1 1 1 0 0,-1 0-1 0 0,0 0 1 0 0,1 0-1 0 0,-1 1 1 0 0,1-1-1 0 0,-1 1 0 0 0,1 0 1 0 0,-1 0-1 0 0,0 1 100 0 0,-17 4-126 0 0,1 1 0 0 0,-1 1 0 0 0,2 1 0 0 0,-1 1 0 0 0,1 1 0 0 0,0 1 0 0 0,1 0 0 0 0,1 1 0 0 0,0 1 0 0 0,-6 7 126 0 0,18-17 39 0 0,-1 0-1 0 0,1 1 1 0 0,1 0 0 0 0,-1 0-1 0 0,1 0 1 0 0,-1 0-1 0 0,1 1 1 0 0,1-1 0 0 0,-1 1-1 0 0,1 0 1 0 0,0 0-1 0 0,0 1 1 0 0,1-1 0 0 0,0 1-1 0 0,0-1 1 0 0,1 1-1 0 0,-1-1 1 0 0,1 1 0 0 0,1 0-1 0 0,-1 0 1 0 0,1 0-1 0 0,1-1 1 0 0,-1 1 0 0 0,1 0-1 0 0,0 0 1 0 0,1-1-1 0 0,-1 1 1 0 0,1-1 0 0 0,0 1-1 0 0,1-1 1 0 0,0 0 0 0 0,0 0-1 0 0,0 0 1 0 0,1 0-1 0 0,0 0 1 0 0,0-1 0 0 0,0 0-1 0 0,1 0 1 0 0,1 1-39 0 0,6 1 45 0 0,1 0 0 0 0,-1-1 0 0 0,2 0 0 0 0,-1-1 0 0 0,1-1 0 0 0,-1 0 0 0 0,1-1 0 0 0,0 0 0 0 0,1-2 0 0 0,-1 1 1 0 0,0-2-1 0 0,0 1 0 0 0,1-2 0 0 0,-1 0 0 0 0,0-1 0 0 0,0 0 0 0 0,0-1 0 0 0,2-2-45 0 0,72-22-2767 0 0,-8-10-4266 0 0,-63 26-15 0 0</inkml:trace>
  <inkml:trace contextRef="#ctx0" brushRef="#br0" timeOffset="72441.928">22384 2059 5369 0 0,'0'0'1255'0'0,"0"0"-91"0"0,0 0 46 0 0,0 0 116 0 0,0 0-25 0 0,0 0-138 0 0,0 0-189 0 0,0 0-210 0 0,0 0-115 0 0,0 0-114 0 0,0 0-120 0 0,0 0-103 0 0,-32 16-112 0 0,-99 50-59 0 0,83-27-13 0 0,45-29-105 0 0,1-7 1 0 0,-1 0-1 0 0,1 1 1 0 0,0-1 0 0 0,0 1-1 0 0,0 0 1 0 0,1-1 0 0 0,-1 1 0 0 0,1 0-1 0 0,0 0 1 0 0,0 0 0 0 0,0 0-1 0 0,1 0 1 0 0,-1 0 0 0 0,1 0-1 0 0,0 0 1 0 0,0 0 0 0 0,0 0-1 0 0,1 0 1 0 0,-1 0 0 0 0,1 0 0 0 0,0 0-1 0 0,0 0 1 0 0,1 0 0 0 0,-1 0-1 0 0,1-1 1 0 0,0 1 0 0 0,0 0-1 0 0,0-1 1 0 0,0 0 0 0 0,0 1-1 0 0,1-1 1 0 0,0 0 0 0 0,0 0 0 0 0,0 0-1 0 0,0-1 1 0 0,0 1 0 0 0,0-1-1 0 0,1 0 1 0 0,-1 0 0 0 0,1 0-1 0 0,-1 0 1 0 0,1 0 0 0 0,2 0-24 0 0,5 0 170 0 0,1 0 0 0 0,0-1 0 0 0,0 0 0 0 0,0-1 0 0 0,0 0 0 0 0,0-1 1 0 0,0 0-1 0 0,-1-1 0 0 0,1 0 0 0 0,0-1 0 0 0,-1 0 0 0 0,1-1 0 0 0,-1-1 0 0 0,0 1 0 0 0,-1-2 1 0 0,1 1-1 0 0,-1-2 0 0 0,1 0-170 0 0,7-5 139 0 0,0-1 0 0 0,0-1 1 0 0,-2 0-1 0 0,0-1 0 0 0,0-1 1 0 0,-2-1-1 0 0,0 0 0 0 0,0 0 0 0 0,8-18-139 0 0,-10 18-100 0 0,0-1-1 0 0,-2-1 0 0 0,0 0 0 0 0,-1-1 1 0 0,-1 1-1 0 0,-1-2 0 0 0,0 1 1 0 0,-2-1-1 0 0,0 0 0 0 0,-2 0 0 0 0,0 0 1 0 0,-1 0-1 0 0,-1-1 0 0 0,-1 1 0 0 0,-3-20 101 0 0,2 36-83 0 0,0 0 0 0 0,-1-1 0 0 0,1 1-1 0 0,-1 0 1 0 0,0 0 0 0 0,-1 0 0 0 0,1 0-1 0 0,-1 0 1 0 0,0 1 0 0 0,0-1 0 0 0,0 1 0 0 0,-1 0-1 0 0,0 0 1 0 0,1 0 0 0 0,-2 0 0 0 0,1 0-1 0 0,0 1 1 0 0,-1 0 0 0 0,1 0 0 0 0,-1 0-1 0 0,0 1 1 0 0,0-1 0 0 0,0 1 0 0 0,0 0-1 0 0,0 1 1 0 0,-1-1 0 0 0,1 1 0 0 0,0 0-1 0 0,-1 0 1 0 0,1 1 0 0 0,-2 0 83 0 0,3-1-23 0 0,-1 0 0 0 0,0 1 0 0 0,0 0 0 0 0,0 0 0 0 0,1 1 0 0 0,-1-1 0 0 0,0 1 0 0 0,0 0 0 0 0,1 0 0 0 0,-1 0 0 0 0,1 1 1 0 0,-1 0-1 0 0,1 0 0 0 0,-1 0 0 0 0,1 0 0 0 0,0 1 0 0 0,0-1 0 0 0,0 1 0 0 0,1 0 0 0 0,-1 0 0 0 0,0 1 0 0 0,1-1 0 0 0,0 1 0 0 0,0 0 0 0 0,0 0 0 0 0,1 0 0 0 0,-1 0 0 0 0,1 0 0 0 0,-1 2 23 0 0,-2 5 40 0 0,1 1-1 0 0,0 0 1 0 0,1 0 0 0 0,0 0-1 0 0,1 0 1 0 0,0 0-1 0 0,1 1 1 0 0,1-1-1 0 0,-1 0 1 0 0,2 1-1 0 0,0-1 1 0 0,1 1-1 0 0,0-1 1 0 0,0 0 0 0 0,1 0-1 0 0,1 0 1 0 0,0 0-1 0 0,1-1 1 0 0,0 1-1 0 0,1-1 1 0 0,0-1-1 0 0,1 1 1 0 0,7 9-40 0 0,9 11-59 0 0,0 0 0 0 0,2-2 0 0 0,2 0 0 0 0,0-2 0 0 0,2-1 0 0 0,1-1 0 0 0,5 1 59 0 0,-18-11-2078 0 0,-12-10-1785 0 0,-2 1-4446 0 0,-2-6 4556 0 0</inkml:trace>
  <inkml:trace contextRef="#ctx0" brushRef="#br0" timeOffset="73286.238">21493 1735 0 0 0,'0'0'745'0'0,"0"0"233"0"0,0 0 70 0 0,0 0 0 0 0,0 0-81 0 0,0 0-157 0 0,0 0-131 0 0,-1-8 4156 0 0,6 2-3244 0 0,0 1 3328 0 0,-9 7-4145 0 0,0 0-2037 0 0,3 2-9007 0 0,1-4 3409 0 0</inkml:trace>
</inkml:ink>
</file>

<file path=ppt/ink/ink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5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431 1 10394 0 0,'0'0'686'0'0,"0"0"-133"0"0,0 0 31 0 0,0 0 202 0 0,0 0 221 0 0,0 0 108 0 0,0 0-114 0 0,0 0-253 0 0,0 0-281 0 0,0 0-224 0 0,0 0-122 0 0,-4 11-30 0 0,-26 144 292 0 0,29 739 238 0 0,-7-871-2419 0 0,-15-20-9325 0 0,22-3 10604 0 0,-3 0-4841 0 0</inkml:trace>
  <inkml:trace contextRef="#ctx0" brushRef="#br0" timeOffset="219.459">1 616 11290 0 0,'0'0'74'0'0,"0"0"-130"0"0,0 0 112 0 0,0 0 256 0 0,0 0 192 0 0,0 0 65 0 0,0 0 4 0 0,0 0 59 0 0,36-5 40 0 0,114-16 1 0 0,163-42 1286 0 0,-224 43-2222 0 0,88-19-2804 0 0,-61 17-7962 0 0,-98 19 8585 0 0,-4 3 1989 0 0</inkml:trace>
  <inkml:trace contextRef="#ctx0" brushRef="#br0" timeOffset="449.684">949 487 0 0 0,'0'0'2510'0'0,"0"0"-127"0"0,0 0-275 0 0,0 0-287 0 0,0 0-259 0 0,0 0-225 0 0,0 0-237 0 0,0 0-229 0 0,0 0-221 0 0,-19 34-184 0 0,-56 109-149 0 0,73-141-300 0 0,0 1 1 0 0,0 0-1 0 0,0 0 1 0 0,0 0-1 0 0,1 0 1 0 0,-1 0-1 0 0,1 0 1 0 0,0 1 0 0 0,0-1-1 0 0,0 0 1 0 0,0 1-1 0 0,1-1 1 0 0,-1 1-1 0 0,1-1 1 0 0,0 1-1 0 0,0-1 1 0 0,0 1 0 0 0,0-1-1 0 0,1 1 1 0 0,-1-1-1 0 0,2 3-17 0 0,0 1 69 0 0,1 0 36 0 0,0 0-1 0 0,0 0 1 0 0,1 0 0 0 0,0-1-1 0 0,0 0 1 0 0,1 0 0 0 0,-1 0-1 0 0,1 0 1 0 0,0-1 0 0 0,1 0-1 0 0,-1 0 1 0 0,1 0 0 0 0,0 0-1 0 0,1-1 1 0 0,-1 0 0 0 0,1-1-1 0 0,-1 1 1 0 0,1-1 0 0 0,0-1-1 0 0,0 1 1 0 0,1-1 0 0 0,-1 0-1 0 0,0-1 1 0 0,1 0 0 0 0,-1 0-1 0 0,1 0 1 0 0,3-1-105 0 0,-7 0 100 0 0,0 1-1 0 0,0-1 1 0 0,0 0-1 0 0,1-1 1 0 0,-1 1-1 0 0,0-1 1 0 0,0 0 0 0 0,0 0-1 0 0,0 0 1 0 0,0 0-1 0 0,0-1 1 0 0,0 1-1 0 0,-1-1 1 0 0,1 0 0 0 0,0 0-1 0 0,-1-1 1 0 0,0 1-1 0 0,1-1 1 0 0,-1 0-1 0 0,0 1 1 0 0,0-1 0 0 0,-1-1-1 0 0,1 1 1 0 0,-1 0-1 0 0,1-1 1 0 0,-1 1 0 0 0,1-2-100 0 0,4-11 37 0 0,0-1 0 0 0,0 1 1 0 0,-2-1-1 0 0,0 0 1 0 0,0 0-1 0 0,-2-1 1 0 0,0 1-1 0 0,-2-1 1 0 0,0 1-1 0 0,0-1 1 0 0,-2-11-38 0 0,0 16-376 0 0,-1 1 0 0 0,0-1 0 0 0,0 1 0 0 0,-2-1 1 0 0,1 1-1 0 0,-1 0 0 0 0,-1 0 0 0 0,0 0 0 0 0,-1 1 0 0 0,-3-4 376 0 0,-24-10-4665 0 0,7 21-2519 0 0,14 4 1303 0 0</inkml:trace>
</inkml:ink>
</file>

<file path=ppt/ink/ink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0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282 54 5145 0 0,'0'0'1440'0'0,"0"0"-153"0"0,0 0-141 0 0,0 0-49 0 0,0 0 14 0 0,0 0-88 0 0,0 0-176 0 0,0 0-164 0 0,0 0-134 0 0,0 0-58 0 0,0 0 25 0 0,0 0 14 0 0,0 0-53 0 0,1 22-73 0 0,0 159 479 0 0,4 121 444 0 0,-2-150-2419 0 0,-2 0-6279 0 0,-1-151 4140 0 0,0-1-538 0 0,0 0 276 0 0</inkml:trace>
  <inkml:trace contextRef="#ctx0" brushRef="#br0" timeOffset="541.266">1 131 6089 0 0,'0'0'1594'0'0,"0"0"-927"0"0,0 0-344 0 0,0 0 105 0 0,0 0 261 0 0,0 0 211 0 0,0 0 102 0 0,0 0 14 0 0,0 0-44 0 0,34-14-102 0 0,108-44-126 0 0,-23 27 378 0 0,-85 23-874 0 0,-1 1 0 0 0,2 1 0 0 0,-1 3 0 0 0,1 0 1 0 0,-1 3-1 0 0,1 0 0 0 0,-1 2 0 0 0,18 5-248 0 0,-47-7 5 0 0,-1 0 0 0 0,0 0 1 0 0,1 1-1 0 0,-1 0 0 0 0,0 0 0 0 0,1 0 0 0 0,-1 1 0 0 0,0-1 0 0 0,0 1 0 0 0,0 0 1 0 0,0 0-1 0 0,0 0 0 0 0,0 1 0 0 0,-1 0 0 0 0,1-1 0 0 0,-1 1 0 0 0,0 0 0 0 0,0 1 0 0 0,0-1 1 0 0,0 0-1 0 0,0 1 0 0 0,-1 0 0 0 0,0-1 0 0 0,1 1 0 0 0,-1 0 0 0 0,-1 0 0 0 0,1 1 0 0 0,-1-1 1 0 0,1 0-1 0 0,-1 2-5 0 0,-3 8 36 0 0,-1 0 0 0 0,-1 0 0 0 0,0 0 0 0 0,-1-1 1 0 0,-1 0-1 0 0,0 0 0 0 0,0 0 0 0 0,-1-1 1 0 0,-1 0-1 0 0,0 0 0 0 0,-1-1 0 0 0,0 0 0 0 0,-1 0 1 0 0,0-1-1 0 0,0 0 0 0 0,-7 4-36 0 0,-7 11 38 0 0,21-22-35 0 0,-12 12 13 0 0,0 0 0 0 0,2 1 0 0 0,0 1 0 0 0,0 0 0 0 0,2 0 0 0 0,0 1 0 0 0,-5 13-16 0 0,16-27-7 0 0,0 0 0 0 0,0-1 0 0 0,1 1 0 0 0,-1 0 0 0 0,1 0 0 0 0,0-1 0 0 0,0 1 0 0 0,0 0 0 0 0,0-1 0 0 0,1 1 1 0 0,0-1-1 0 0,0 1 0 0 0,-1-1 0 0 0,2 0 0 0 0,-1 0 0 0 0,0 0 0 0 0,1 0 0 0 0,-1 0 0 0 0,1 0 0 0 0,0-1 0 0 0,0 0 0 0 0,0 1 0 0 0,0-1 0 0 0,1 0 0 0 0,-1 0 0 0 0,0-1 1 0 0,1 1-1 0 0,-1-1 0 0 0,1 1 0 0 0,0-1 0 0 0,-1 0 0 0 0,1-1 0 0 0,0 1 0 0 0,3 0 7 0 0,7 4 13 0 0,33 14 8 0 0,-30-14-11 0 0,0 1 0 0 0,0 0 0 0 0,-1 1-1 0 0,0 1 1 0 0,0 1 0 0 0,-1 0-1 0 0,0 1 1 0 0,0 0 0 0 0,-1 2 0 0 0,-1-1-1 0 0,0 2 1 0 0,0 0 0 0 0,-2 0-1 0 0,7 9-9 0 0,-16-16 77 0 0,0 0 1 0 0,0 1-1 0 0,-1-1 0 0 0,0 1 0 0 0,0-1 0 0 0,0 1 0 0 0,-1-1 0 0 0,0 1 0 0 0,0-1 0 0 0,-1 1 0 0 0,0-1 0 0 0,0 1 0 0 0,0-1 0 0 0,-1 1 0 0 0,0-1 0 0 0,0 0 0 0 0,-1 0 0 0 0,0 0 0 0 0,0 0 0 0 0,0 0 0 0 0,-1 0-77 0 0,-7 9 104 0 0,0 0 0 0 0,-1-1 0 0 0,-1 0 0 0 0,0-1 0 0 0,-1 0 0 0 0,0-1 0 0 0,-1-1 0 0 0,0-1 0 0 0,-1 0 0 0 0,0 0 0 0 0,0-2 0 0 0,-1 0 0 0 0,0-1 0 0 0,-1-1 0 0 0,0 0 0 0 0,0-1-1 0 0,0-1 1 0 0,0-1 0 0 0,0-1 0 0 0,-1 0 0 0 0,0-1 0 0 0,-2-1-104 0 0,11 0-203 0 0,0 1 0 0 0,-1-1 0 0 0,1-1 0 0 0,0 0 0 0 0,0 0 0 0 0,-1-1 0 0 0,1 0 0 0 0,0-1 0 0 0,0 0 0 0 0,1-1 0 0 0,-1 0 0 0 0,1 0 0 0 0,0-1 0 0 0,0 0 0 0 0,0-1 0 0 0,1 0 0 0 0,-1 0 0 0 0,1-1-1 0 0,1 0 1 0 0,-5-5 203 0 0,-10-23-6034 0 0,20 31 4309 0 0,-6-8-8253 0 0</inkml:trace>
</inkml:ink>
</file>

<file path=ppt/ink/ink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8.9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380 344 0 0 0,'0'0'379'0'0,"0"0"521"0"0,0 0 266 0 0,0 0 106 0 0,0 0-3 0 0,0 0-36 0 0,0 0-52 0 0,-1-16-69 0 0,-5-46 6 0 0,6 59-911 0 0,-1 0-1 0 0,1 0 1 0 0,-1 0 0 0 0,1 1-1 0 0,-1-1 1 0 0,0 0 0 0 0,0 0-1 0 0,0 1 1 0 0,0-1 0 0 0,-1 1 0 0 0,1-1-1 0 0,-1 1 1 0 0,0 0 0 0 0,1-1-1 0 0,-1 1 1 0 0,0 0 0 0 0,0 0-1 0 0,0 0 1 0 0,-1 1 0 0 0,1-1-1 0 0,0 0 1 0 0,-1 1 0 0 0,1-1-1 0 0,-1 1 1 0 0,0 0 0 0 0,1 0-1 0 0,-1 0 1 0 0,-1 0-207 0 0,-6-3 541 0 0,3 2-459 0 0,0 0-1 0 0,1 1 1 0 0,-1 0 0 0 0,0 1-1 0 0,0-1 1 0 0,0 1 0 0 0,0 1 0 0 0,1-1-1 0 0,-1 1 1 0 0,0 0 0 0 0,1 1-1 0 0,-1 0 1 0 0,0 0 0 0 0,1 0-1 0 0,0 1 1 0 0,-1 0-82 0 0,-9 5-27 0 0,2 0 0 0 0,-1 1-1 0 0,1 1 1 0 0,0 0 0 0 0,1 1 0 0 0,0 1-1 0 0,1 0 1 0 0,0 0 0 0 0,1 1 0 0 0,0 1 0 0 0,1 0-1 0 0,-2 5 28 0 0,7-9 6 0 0,0 1-1 0 0,1 0 1 0 0,0 1-1 0 0,1-1 1 0 0,0 0 0 0 0,0 1-1 0 0,1 0 1 0 0,1 0-1 0 0,0 0 1 0 0,1 0-1 0 0,0 0 1 0 0,1-1-1 0 0,1 5-5 0 0,-1-12 31 0 0,1 0 0 0 0,0 0 0 0 0,0 0 0 0 0,0 0 0 0 0,0 0 0 0 0,1-1 0 0 0,-1 1 0 0 0,1 0-1 0 0,0-1 1 0 0,0 0 0 0 0,0 0 0 0 0,1 0 0 0 0,-1 0 0 0 0,1-1 0 0 0,0 1 0 0 0,-1-1 0 0 0,1 0 0 0 0,0 0-1 0 0,0 0 1 0 0,1 0 0 0 0,-1-1 0 0 0,0 0 0 0 0,1 0 0 0 0,-1 0 0 0 0,0 0 0 0 0,1-1 0 0 0,-1 0 0 0 0,1 1-1 0 0,-1-2 1 0 0,1 1 0 0 0,-1 0 0 0 0,0-1 0 0 0,1 0 0 0 0,-1 0 0 0 0,0 0 0 0 0,1-1 0 0 0,-1 0 0 0 0,0 1-1 0 0,0-1 1 0 0,0-1 0 0 0,1 0-31 0 0,33-24 231 0 0,-2-2-1 0 0,0-1 0 0 0,-2-2 1 0 0,-2-1-1 0 0,-1-2 1 0 0,-2-1-1 0 0,-1-1 0 0 0,16-29-230 0 0,-9 6 158 0 0,-33 135-1499 0 0,18 361 1396 0 0,-14-403-225 0 0,-3 0 0 0 0,0 0 0 0 0,-3 1-1 0 0,0-1 1 0 0,-2 0 0 0 0,-2 1 0 0 0,-1-1 0 0 0,-1-1 0 0 0,-2 1-1 0 0,-1-1 1 0 0,-2 0 0 0 0,-1-1 0 0 0,-1-1 0 0 0,-2 0-1 0 0,-10 16 172 0 0,20-38-177 0 0,0 1 1 0 0,0-1-1 0 0,0-1 1 0 0,-1 1-1 0 0,0-1 1 0 0,-1 0-1 0 0,0 0 1 0 0,0-1-1 0 0,0 0 1 0 0,-1 0-1 0 0,0 0 1 0 0,0-1 0 0 0,0-1-1 0 0,-1 1 1 0 0,0-1-1 0 0,0-1 1 0 0,0 0-1 0 0,0 0 1 0 0,0 0-1 0 0,0-1 1 0 0,-1-1-1 0 0,1 0 1 0 0,-2 0 175 0 0,5-4 15 0 0,0-1-1 0 0,1 0 1 0 0,-1 0-1 0 0,1-1 1 0 0,0 1 0 0 0,0-1-1 0 0,0 0 1 0 0,0-1 0 0 0,1 1-1 0 0,0-1 1 0 0,1 0-1 0 0,-1 0 1 0 0,1 0 0 0 0,0 0-1 0 0,0-1 1 0 0,1 1-1 0 0,0-1 1 0 0,0 1 0 0 0,0-1-1 0 0,1 0 1 0 0,0 0-1 0 0,1 0 1 0 0,-1 0 0 0 0,1-1-15 0 0,-6-24 128 0 0,2 0 1 0 0,0 0 0 0 0,2-1-1 0 0,2 1 1 0 0,1 0-1 0 0,1-1 1 0 0,2 1 0 0 0,1 0-1 0 0,2 0 1 0 0,1 1 0 0 0,1 0-1 0 0,2 0 1 0 0,1 1-1 0 0,1 0 1 0 0,1 2 0 0 0,2-1-1 0 0,1 2 1 0 0,20-25-129 0 0,-23 36-79 0 0,1 1 0 0 0,1 0 0 0 0,1 1 1 0 0,0 1-1 0 0,0 1 0 0 0,1 0 0 0 0,1 1 0 0 0,0 1 1 0 0,3 0 78 0 0,-7 4-857 0 0,0 0 1 0 0,0 2-1 0 0,1 0 1 0 0,0 1 0 0 0,-1 0-1 0 0,1 1 1 0 0,0 1 0 0 0,3 1 856 0 0,30 1-6453 0 0,-1 4 5396 0 0,-39-4 1057 0 0</inkml:trace>
  <inkml:trace contextRef="#ctx0" brushRef="#br0" timeOffset="1065.746">774 465 0 0 0,'0'0'691'0'0,"0"0"744"0"0,0 0 165 0 0,0 0-74 0 0,0 0-151 0 0,0 0-144 0 0,0 0-147 0 0,0 0-152 0 0,0 0-104 0 0,33-10-74 0 0,106-31-69 0 0,-55 2 578 0 0,-67 26-944 0 0,-9 8-182 0 0,-3 3-8 0 0,0-1 0 0 0,0 0-1 0 0,0 0 1 0 0,0 0 0 0 0,0-1 0 0 0,-1 1-1 0 0,1-1 1 0 0,-1 0 0 0 0,0-1 0 0 0,-1 1 0 0 0,1-1-1 0 0,-1 1 1 0 0,1-1 0 0 0,-1 0 0 0 0,-1 0-1 0 0,1-1 1 0 0,-1 1 0 0 0,0-1 0 0 0,0 1 0 0 0,1-5-129 0 0,-4 7 1 0 0,1 1 0 0 0,-1 0 1 0 0,1 0-1 0 0,-1 0 0 0 0,0-1 1 0 0,0 1-1 0 0,1 0 0 0 0,-2 0 1 0 0,1 0-1 0 0,0 1 0 0 0,0-1 1 0 0,-1 0-1 0 0,1 0 0 0 0,-1 1 1 0 0,1-1-1 0 0,-1 0 0 0 0,0 1 1 0 0,1 0-1 0 0,-1-1 0 0 0,0 1 1 0 0,0 0-1 0 0,0 0 0 0 0,0 0 1 0 0,0 0-1 0 0,0 1 1 0 0,-1-1-1 0 0,1 0 0 0 0,0 1 1 0 0,0-1-1 0 0,0 1 0 0 0,-1 0 1 0 0,1 0-1 0 0,0 0 0 0 0,-1 0-1 0 0,-85 6-1230 0 0,76-1 1067 0 0,-1-1 0 0 0,1 2-1 0 0,-1 0 1 0 0,1 0 0 0 0,1 1 0 0 0,0 1-1 0 0,0 0 1 0 0,0 0 0 0 0,1 1 0 0 0,0 0-1 0 0,1 1 1 0 0,-3 3 163 0 0,7-7 13 0 0,0 1 0 0 0,0-1 0 0 0,0 1 0 0 0,1 0 0 0 0,0 0 0 0 0,1 1 0 0 0,-1-1 0 0 0,1 1 0 0 0,1 0 0 0 0,0 0 0 0 0,0-1 0 0 0,0 2-1 0 0,1-1 1 0 0,0 0 0 0 0,0 0 0 0 0,1 0 0 0 0,1 0 0 0 0,-1 0 0 0 0,1 1 0 0 0,0-1 0 0 0,1 0 0 0 0,0 0 0 0 0,0 0 0 0 0,1-1 0 0 0,0 1 0 0 0,0-1 0 0 0,1 1 0 0 0,0-1 0 0 0,0 0-1 0 0,1 0 1 0 0,0-1 0 0 0,0 1 0 0 0,0-1 0 0 0,1 0-13 0 0,8 2 196 0 0,0-2 1 0 0,-1 0-1 0 0,2 0 0 0 0,-1-1 0 0 0,1-1 1 0 0,-1 0-1 0 0,1-2 0 0 0,0 1 0 0 0,1-2 0 0 0,-1 0 1 0 0,0 0-1 0 0,0-2 0 0 0,0 0 0 0 0,1 0 1 0 0,-1-2-1 0 0,-1 0 0 0 0,1 0 0 0 0,0-2 0 0 0,-1 0 1 0 0,0 0-1 0 0,0-1 0 0 0,0-1 0 0 0,4-3-196 0 0,466-281 1671 0 0,-391 258-2422 0 0,-102 48 799 0 0,0-10 83 0 0,-1-1 0 0 0,-1 1-1 0 0,1-2 1 0 0,0 0 0 0 0,-1 0-1 0 0,0-1 1 0 0,0 0 0 0 0,0-1-1 0 0,-9 1-130 0 0,-34 5 119 0 0,38-4-140 0 0,-1 1-1 0 0,0 1 0 0 0,1 0 0 0 0,0 1 1 0 0,1 1-1 0 0,-1 1 0 0 0,1 0 1 0 0,1 1-1 0 0,-1 0 0 0 0,2 1 0 0 0,-1 1 1 0 0,1 0-1 0 0,1 1 0 0 0,0 0 0 0 0,1 1 1 0 0,0 1-1 0 0,-8 12 22 0 0,16-22-12 0 0,1 1-1 0 0,-1-1 1 0 0,1 0 0 0 0,0 1 0 0 0,0-1-1 0 0,1 1 1 0 0,-1-1 0 0 0,1 1-1 0 0,0 0 1 0 0,0 0 0 0 0,1 0 0 0 0,-1-1-1 0 0,1 1 1 0 0,0 0 0 0 0,0 0-1 0 0,1 0 1 0 0,-1 0 0 0 0,1 0 0 0 0,0-1-1 0 0,1 1 1 0 0,-1 0 0 0 0,1-1-1 0 0,0 1 1 0 0,0-1 0 0 0,0 0 0 0 0,1 1-1 0 0,-1-1 1 0 0,1 0 0 0 0,0 0-1 0 0,0-1 1 0 0,1 1 0 0 0,-1-1 0 0 0,1 0-1 0 0,0 1 1 0 0,-1-1 0 0 0,1-1 0 0 0,1 1-1 0 0,0 0 13 0 0,5-1 46 0 0,0-1 1 0 0,1 0-1 0 0,-1 0 0 0 0,0-1 0 0 0,1 0 0 0 0,-1-1 1 0 0,0 0-1 0 0,1-1 0 0 0,-1 0 0 0 0,0-1 0 0 0,0 0 1 0 0,-1 0-1 0 0,1-1 0 0 0,-1 0 0 0 0,1-1 0 0 0,-1 0 1 0 0,-1 0-1 0 0,3-3-46 0 0,142-124 554 0 0,-25-29-441 0 0,-124 149-933 0 0,-22 32 59 0 0,13-13 722 0 0,-1-1 0 0 0,2 2 1 0 0,-1-1-1 0 0,1 0 1 0 0,0 1-1 0 0,0 0 0 0 0,1 0 1 0 0,0 0-1 0 0,0 0 1 0 0,1 0-1 0 0,0 1 0 0 0,1-1 1 0 0,0 1-1 0 0,0-1 1 0 0,1 1-1 0 0,0 0 0 0 0,0-1 1 0 0,2 7 38 0 0,-1-11 1 0 0,1 0 0 0 0,0 0 0 0 0,0 0 0 0 0,1-1 0 0 0,-1 1 0 0 0,1-1 0 0 0,0 1 0 0 0,0-1 0 0 0,0 0 0 0 0,0 0 0 0 0,0 0 1 0 0,1-1-1 0 0,-1 1 0 0 0,1-1 0 0 0,0 0 0 0 0,0 0 0 0 0,0 0 0 0 0,0 0 0 0 0,0-1 0 0 0,0 0 0 0 0,0 0 0 0 0,0 0 0 0 0,1 0 0 0 0,-1 0 0 0 0,0-1 0 0 0,0 0 1 0 0,2 0-2 0 0,7 0 58 0 0,-1 0 0 0 0,1 0 0 0 0,-1-1 0 0 0,1-1 0 0 0,-1 0 0 0 0,0-1 1 0 0,0 0-1 0 0,0-1 0 0 0,2-1-58 0 0,24-14 143 0 0,0-2 1 0 0,-1-1-1 0 0,-2-2 1 0 0,0-2-1 0 0,-2-1 1 0 0,-1-1-1 0 0,9-12-143 0 0,-27 26 42 0 0,-1 0 0 0 0,0-1 0 0 0,0-1 0 0 0,-2 0 0 0 0,0-1 0 0 0,0-1 0 0 0,-2 1 0 0 0,0-1-1 0 0,2-9-41 0 0,-2-65-188 0 0,-10 90 158 0 0,1 0 1 0 0,0-1-1 0 0,-1 1 0 0 0,1 0 0 0 0,-1 0 0 0 0,0-1 0 0 0,0 1 1 0 0,0 0-1 0 0,0 0 0 0 0,0 0 0 0 0,-1 0 0 0 0,1 0 0 0 0,0 1 0 0 0,-1-1 1 0 0,1 0-1 0 0,-1 1 0 0 0,0-1 0 0 0,0 1 0 0 0,1-1 0 0 0,-1 1 1 0 0,0 0-1 0 0,0 0 0 0 0,0 0 0 0 0,-1 0 0 0 0,1 0 0 0 0,0 0 1 0 0,0 1-1 0 0,0-1 0 0 0,-1 0 0 0 0,1 1 0 0 0,0 0 0 0 0,0 0 1 0 0,-1 0-1 0 0,1 0 0 0 0,0 0 0 0 0,-1 0 0 0 0,-1 1 30 0 0,-4 2-31 0 0,-1 1 0 0 0,1 0 0 0 0,-1 0 0 0 0,1 0 0 0 0,1 2 0 0 0,-1-1 0 0 0,1 1 0 0 0,0 0 0 0 0,0 0 0 0 0,0 0 0 0 0,1 1 0 0 0,0 0 0 0 0,0 1 0 0 0,1-1 0 0 0,0 1 0 0 0,0 0 0 0 0,1 1 0 0 0,0-1 0 0 0,1 1 0 0 0,0-1 0 0 0,-1 5 31 0 0,2-9 5 0 0,1 1-1 0 0,0-1 0 0 0,0 0 1 0 0,0 0-1 0 0,0 1 0 0 0,1-1 1 0 0,0 0-1 0 0,0 1 0 0 0,0-1 1 0 0,0 0-1 0 0,1 1 1 0 0,-1-1-1 0 0,1 0 0 0 0,0 0 1 0 0,1 0-1 0 0,-1 0 0 0 0,1 0 1 0 0,0 0-1 0 0,0 0 0 0 0,0 0 1 0 0,0 0-1 0 0,0-1 0 0 0,1 1 1 0 0,0-1-1 0 0,0 0 0 0 0,0 0 1 0 0,0 0-1 0 0,0 0 0 0 0,1 0 1 0 0,-1-1-1 0 0,2 2-4 0 0,107 51 284 0 0,-91-46-187 0 0,0 0 1 0 0,0 1-1 0 0,-1 1 0 0 0,-1 1 0 0 0,0 0 0 0 0,5 6-97 0 0,-18-12 54 0 0,0 1 1 0 0,0 0-1 0 0,-1 0 1 0 0,0 1-1 0 0,0-1 1 0 0,-1 1-1 0 0,0 0 0 0 0,0 0 1 0 0,-1 1-1 0 0,0-1 1 0 0,-1 1-1 0 0,1 0 1 0 0,-2 0-1 0 0,1-1 1 0 0,-1 1-1 0 0,-1 0 1 0 0,0 0-1 0 0,0 0 0 0 0,0 0 1 0 0,-2 8-55 0 0,2-10-90 0 0,6 6-1764 0 0,4-9-4303 0 0,-7-3 3860 0 0,5-1-8281 0 0</inkml:trace>
</inkml:ink>
</file>

<file path=ppt/ink/ink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6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279 619 3881 0 0,'0'0'1323'0'0,"0"0"-498"0"0,0 0-91 0 0,0 0 99 0 0,0 0 139 0 0,0 0 79 0 0,0 0-25 0 0,0 0-82 0 0,0 0-122 0 0,0 0-142 0 0,0 0-136 0 0,-32 3-99 0 0,-100 11-66 0 0,130-15-359 0 0,0 1 0 0 0,-1 0 1 0 0,1 0-1 0 0,-1 0 0 0 0,1 0 0 0 0,0 0 0 0 0,-1 1 0 0 0,1-1 1 0 0,0 0-1 0 0,-1 1 0 0 0,1 0 0 0 0,0 0 0 0 0,-1 0 0 0 0,1 0 1 0 0,0 0-1 0 0,0 0 0 0 0,0 0 0 0 0,0 1 0 0 0,0-1 0 0 0,0 1 1 0 0,0-1-1 0 0,1 1 0 0 0,-1 0 0 0 0,1 0 0 0 0,-1 0 0 0 0,0 1-20 0 0,-3 6 110 0 0,-5 3 57 0 0,6-8-131 0 0,0 0 0 0 0,0 0 0 0 0,1 0 0 0 0,-1 1 1 0 0,1-1-1 0 0,0 1 0 0 0,1 0 0 0 0,-1 0 1 0 0,1 0-1 0 0,0 0 0 0 0,0 1 0 0 0,1-1 0 0 0,-1 0 1 0 0,1 1-1 0 0,0-1 0 0 0,1 1 0 0 0,-1 3-36 0 0,1-5 25 0 0,0 1 0 0 0,0-1 0 0 0,0 0-1 0 0,1 0 1 0 0,-1 1 0 0 0,1-1 0 0 0,0 0-1 0 0,0 0 1 0 0,1 0 0 0 0,-1 0 0 0 0,1 0-1 0 0,0 0 1 0 0,0 0 0 0 0,0 0 0 0 0,1-1-1 0 0,-1 1 1 0 0,1-1 0 0 0,0 0-1 0 0,0 1 1 0 0,0-1 0 0 0,0-1 0 0 0,0 1-1 0 0,1 0 1 0 0,0-1 0 0 0,-1 0 0 0 0,1 1-1 0 0,0-2 1 0 0,0 1 0 0 0,2 0-25 0 0,109 5 2207 0 0,-97-13-2013 0 0,0 0 0 0 0,0-1 1 0 0,-1 0-1 0 0,0-2 0 0 0,0 0 0 0 0,-1 0 0 0 0,0-2 0 0 0,-1 0 1 0 0,8-9-195 0 0,-17 16 24 0 0,135-102 363 0 0,-139 106-402 0 0,0 0 0 0 0,-1 1 0 0 0,1-1 0 0 0,0 0 0 0 0,0 1 0 0 0,0-1-1 0 0,0 1 1 0 0,-1 0 0 0 0,1-1 0 0 0,0 1 0 0 0,-1 0 0 0 0,1 0 0 0 0,-1 0 0 0 0,1 0 0 0 0,-1 0 0 0 0,1 1-1 0 0,-1-1 1 0 0,0 0 0 0 0,1 1 0 0 0,-1-1 0 0 0,0 1 0 0 0,0-1 0 0 0,0 1 0 0 0,0-1 0 0 0,0 1 0 0 0,-1 0-1 0 0,1 0 1 0 0,0-1 0 0 0,-1 1 0 0 0,1 0 0 0 0,-1 0 0 0 0,0 0 0 0 0,1 0 0 0 0,-1-1 0 0 0,0 1 0 0 0,0 0-1 0 0,0 0 1 0 0,-1 0 0 0 0,1 0 0 0 0,0 0 0 0 0,-1-1 0 0 0,1 1 0 0 0,-1 0 0 0 0,0 1 15 0 0,4 17 7 0 0,-1-10-37 0 0,1 0 0 0 0,0-1 0 0 0,1 1 0 0 0,0-1 0 0 0,0 1 0 0 0,1-1 0 0 0,0 0 1 0 0,1-1-1 0 0,0 1 0 0 0,0-1 0 0 0,1 0 0 0 0,6 5 30 0 0,26 11-2988 0 0,9-16-4182 0 0,-34-8 2462 0 0,-5 0-369 0 0</inkml:trace>
  <inkml:trace contextRef="#ctx0" brushRef="#br0" timeOffset="428">1402 0 9370 0 0,'0'0'541'0'0,"0"0"-202"0"0,0 0-24 0 0,0 0 121 0 0,0 0 92 0 0,0 0 55 0 0,0 0 74 0 0,0 0 89 0 0,0 0 89 0 0,0 0 49 0 0,0 0-44 0 0,0 0-90 0 0,4 19-84 0 0,11 62-93 0 0,-11 155 1112 0 0,1 198-1301 0 0,-14-310 168 0 0,5-75-1461 0 0,2-16-3336 0 0,-1-80-8748 0 0,2 39 10456 0 0</inkml:trace>
  <inkml:trace contextRef="#ctx0" brushRef="#br0" timeOffset="676.599">1021 508 11162 0 0,'0'0'537'0'0,"0"0"-111"0"0,0 0 218 0 0,0 0 301 0 0,0 0 175 0 0,0 0 3 0 0,33-3-112 0 0,105-10-126 0 0,268-33 1841 0 0,-369 45-2773 0 0,163 12-3941 0 0,-156-5-506 0 0,-17-3-2190 0 0,-13 0 1318 0 0</inkml:trace>
  <inkml:trace contextRef="#ctx0" brushRef="#br0" timeOffset="838.398">2021 637 2264 0 0,'0'0'1897'0'0,"0"0"-1057"0"0,0 0-8 0 0,0 0-32 0 0,0 0-143 0 0,0 0-169 0 0,0 0-128 0 0,-20 195-152 0 0,20-173-112 0 0,0-3-120 0 0,3-5-144 0 0,-1 1-232 0 0,0-4-457 0 0,3-3-1111 0 0,-5-1-3057 0 0</inkml:trace>
  <inkml:trace contextRef="#ctx0" brushRef="#br0" timeOffset="1020.018">1912 195 16179 0 0,'0'0'601'0'0,"0"0"-433"0"0,0 0-224 0 0,0 0-176 0 0,0 0-273 0 0,0 0-87 0 0,0 0-16 0 0,0 0 56 0 0,0 0 88 0 0,0 0-152 0 0,0 0-400 0 0,0 0-705 0 0,0 0-1295 0 0,0 0-1489 0 0,92 140 1440 0 0</inkml:trace>
  <inkml:trace contextRef="#ctx0" brushRef="#br0" timeOffset="1707.041">2244 910 8610 0 0,'0'0'1363'0'0,"0"0"-167"0"0,0 0 28 0 0,0 0 71 0 0,0 0-1 0 0,0 0-45 0 0,0 0-119 0 0,0 0-199 0 0,0 0-224 0 0,2-35-186 0 0,9-111-165 0 0,13 40 35 0 0,-13 83-338 0 0,-7 10-30 0 0,2 1 0 0 0,-1-1 0 0 0,2 1 0 0 0,0 0 0 0 0,0 0 0 0 0,1 1 0 0 0,0 0 0 0 0,1 0 0 0 0,0 1 0 0 0,11-9-23 0 0,-19 18-20 0 0,-1 1 0 0 0,1-1 0 0 0,0 0 0 0 0,-1 1 0 0 0,1-1 0 0 0,0 1 0 0 0,0-1 0 0 0,-1 1 0 0 0,1-1 0 0 0,0 1 0 0 0,0 0 0 0 0,0-1 0 0 0,0 1 0 0 0,0 0 0 0 0,-1 0 0 0 0,1-1 0 0 0,0 1 0 0 0,0 0 0 0 0,0 0 0 0 0,0 0 0 0 0,0 0 0 0 0,0 0 0 0 0,0 0 0 0 0,0 1 0 0 0,0-1 0 0 0,0 0 0 0 0,-1 0 1 0 0,1 1-1 0 0,0-1 0 0 0,0 0 0 0 0,0 1 0 0 0,0-1 0 0 0,-1 1 0 0 0,1-1 0 0 0,0 1 0 0 0,0 0 0 0 0,-1-1 0 0 0,1 1 0 0 0,0 0 0 0 0,-1-1 0 0 0,1 1 0 0 0,-1 0 0 0 0,1 0 0 0 0,-1-1 0 0 0,1 1 0 0 0,-1 0 0 0 0,0 0 0 0 0,1 0 0 0 0,-1 0 0 0 0,0 0 0 0 0,0 0 0 0 0,0-1 0 0 0,1 1 20 0 0,6 57-392 0 0,-7-56 433 0 0,-1 39 46 0 0,0-33-78 0 0,0 0 1 0 0,0 0-1 0 0,1 0 1 0 0,0-1-1 0 0,1 1 1 0 0,-1 0-1 0 0,2 0 1 0 0,-1 0-1 0 0,1-1 1 0 0,0 1-1 0 0,0-1 1 0 0,1 1-1 0 0,0-1 1 0 0,0 0-1 0 0,4 5-9 0 0,-5-10 29 0 0,0-1 0 0 0,0 1-1 0 0,0 0 1 0 0,0-1-1 0 0,0 1 1 0 0,0-1 0 0 0,1 0-1 0 0,-1 0 1 0 0,0 0-1 0 0,1 0 1 0 0,-1 0 0 0 0,1 0-1 0 0,0-1 1 0 0,-1 1-1 0 0,1-1 1 0 0,-1 0-1 0 0,1 0 1 0 0,0 0 0 0 0,-1 0-1 0 0,1 0 1 0 0,-1 0-1 0 0,1-1 1 0 0,0 1 0 0 0,-1-1-1 0 0,1 0 1 0 0,-1 0-1 0 0,1 0 1 0 0,-1 0-1 0 0,0 0 1 0 0,1-1-29 0 0,67-46 620 0 0,-68 47-621 0 0,131-99 380 0 0,-131 101-390 0 0,0-1 0 0 0,0 1 0 0 0,0-1 0 0 0,0 1 1 0 0,0 0-1 0 0,0-1 0 0 0,-1 1 0 0 0,1 0 0 0 0,0 0 1 0 0,0 0-1 0 0,-1 0 0 0 0,1 1 0 0 0,-1-1 1 0 0,1 0-1 0 0,-1 1 0 0 0,0-1 0 0 0,1 1 0 0 0,-1 0 1 0 0,0-1-1 0 0,0 1 0 0 0,0 0 0 0 0,0 0 0 0 0,0-1 1 0 0,-1 1-1 0 0,1 0 0 0 0,0 0 0 0 0,-1 0 1 0 0,1 0-1 0 0,-1 0 0 0 0,0 0 0 0 0,0 0 0 0 0,0 0 1 0 0,0 0-1 0 0,0 0 0 0 0,0 0 0 0 0,0 0 0 0 0,-1 0 1 0 0,1 0-1 0 0,-1 0 0 0 0,1 0 0 0 0,-2 1 11 0 0,6 26-138 0 0,24 4-1756 0 0,48-25-11303 0 0,-42-7 8724 0 0,-5 3 3393 0 0,30 29 1579 0 0,-53-29 541 0 0,0 0 1 0 0,-1 0 0 0 0,1 0 0 0 0,1-1-1 0 0,-1 0 1 0 0,1 0 0 0 0,-1 0 0 0 0,1-1-1 0 0,0 0 1 0 0,0 0 0 0 0,-1-1 0 0 0,1 0-1 0 0,4 0-1040 0 0,65-24 4598 0 0,22-56-2741 0 0,-89 71-1632 0 0,7-6-121 0 0,-1-1 0 0 0,0-1-1 0 0,-1 0 1 0 0,-1 0-1 0 0,0-2 1 0 0,-1 1-1 0 0,-1-2 1 0 0,-1 1-1 0 0,0-1 1 0 0,-2-1-1 0 0,2-5-103 0 0,-9 23-15 0 0,0-1 0 0 0,0 1-1 0 0,0-1 1 0 0,0 1 0 0 0,-1-1-1 0 0,1 1 1 0 0,-1-1 0 0 0,0 1-1 0 0,1-1 1 0 0,-1 0 0 0 0,0 1-1 0 0,0-1 1 0 0,-1 1 0 0 0,1-1-1 0 0,-1 0 1 0 0,1 1 0 0 0,-1-1-1 0 0,0 1 1 0 0,0-1 0 0 0,0 1-1 0 0,0 0 1 0 0,0-1 0 0 0,0 1-1 0 0,-1 0 1 0 0,1 0 0 0 0,-1 0-1 0 0,1 0 1 0 0,-1 0 0 0 0,0 0-1 0 0,0 0 1 0 0,0 1 0 0 0,-1-1 15 0 0,-6 2-62 0 0,0 0 1 0 0,-1 1-1 0 0,1 0 1 0 0,0 0 0 0 0,0 1-1 0 0,0 0 1 0 0,0 1 0 0 0,0 0-1 0 0,0 1 1 0 0,1 0-1 0 0,0 0 1 0 0,-1 0 0 0 0,1 1-1 0 0,1 1 1 0 0,-1-1 0 0 0,1 1-1 0 0,0 0 1 0 0,1 1-1 0 0,-4 3 62 0 0,-1 3-46 0 0,0-1 0 0 0,0 2-1 0 0,1-1 1 0 0,1 2 0 0 0,1-1-1 0 0,0 1 1 0 0,0 0 0 0 0,2 1-1 0 0,0 0 1 0 0,-2 9 46 0 0,5-18-52 0 0,1 0 1 0 0,1 0-1 0 0,-1 0 0 0 0,1 1 1 0 0,0-1-1 0 0,0 0 0 0 0,1 1 1 0 0,0-1-1 0 0,1 0 0 0 0,-1 1 1 0 0,2-1-1 0 0,-1 0 0 0 0,1 0 1 0 0,0 0-1 0 0,0 0 0 0 0,1 0 1 0 0,-1 0-1 0 0,2 0 0 0 0,-1-1 1 0 0,1 0-1 0 0,0 0 0 0 0,0 0 1 0 0,1 0-1 0 0,0 0 0 0 0,0-1 1 0 0,0 0-1 0 0,5 4 52 0 0,0-3-382 0 0,0 1 0 0 0,0-2 0 0 0,0 1 0 0 0,1-1 0 0 0,0-1 0 0 0,0 0 0 0 0,1-1 0 0 0,-1 0 0 0 0,6 0 382 0 0,66 3-10108 0 0,-67-6 5322 0 0</inkml:trace>
  <inkml:trace contextRef="#ctx0" brushRef="#br0" timeOffset="2485.751">1958 652 0 0 0,'0'0'399'0'0,"0"0"402"0"0,0 0 205 0 0,0 0 77 0 0,0 0-4 0 0,0 0-86 0 0,3-2-87 0 0,6-5-57 0 0,-6 5-67 0 0,-3 2-50 0 0,0 0-41 0 0,0 0-86 0 0,0 0-85 0 0,0 0-113 0 0,0 0-123 0 0,0 0-101 0 0,18 3 1496 0 0,-12 15-1129 0 0,-2 1 1 0 0,0-1 0 0 0,-1 1-1 0 0,-1-1 1 0 0,-1 1 0 0 0,-1 0-1 0 0,0-1 1 0 0,-1 1 0 0 0,-3 13-551 0 0,3-16 98 0 0,-7 85-108 0 0,8-100-283 0 0,9 1-3419 0 0,2 0-4882 0 0,-7-2 3150 0 0</inkml:trace>
</inkml:ink>
</file>

<file path=ppt/ink/ink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5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255 483 0 0 0,'0'0'788'0'0,"0"0"532"0"0,0 0 287 0 0,0 0 98 0 0,0 0-51 0 0,0 0-110 0 0,32-4-177 0 0,96-14-192 0 0,-124 18-1095 0 0,0-1 0 0 0,-1 1 0 0 0,1-1 0 0 0,-1 0 0 0 0,1 0 0 0 0,-1 0 0 0 0,0 0 0 0 0,1-1 0 0 0,-1 1 0 0 0,0-1 0 0 0,0 0 0 0 0,0 0 0 0 0,0 0 0 0 0,0 0 0 0 0,0 0 0 0 0,-1-1 0 0 0,1 0 0 0 0,-1 1 0 0 0,2-3-80 0 0,4-6 365 0 0,21-21 139 0 0,-2-2-1 0 0,-1-1 0 0 0,-2-1 0 0 0,-1-1 1 0 0,-2-1-1 0 0,4-13-503 0 0,-20 40 2 0 0,0-1 0 0 0,-1 1 0 0 0,0-1-1 0 0,-1 0 1 0 0,0-1 0 0 0,-1 1 0 0 0,0 0 0 0 0,-1-1 0 0 0,0-8-2 0 0,-2 19-30 0 0,0 1 0 0 0,1-1 0 0 0,-1 1 0 0 0,0 0 0 0 0,0-1-1 0 0,0 1 1 0 0,0 0 0 0 0,0 0 0 0 0,0 0 0 0 0,0 0 0 0 0,0 0 0 0 0,0 0 0 0 0,0 0 0 0 0,-1 0 0 0 0,1 0-1 0 0,0 0 1 0 0,-1 1 0 0 0,1-1 0 0 0,-1 0 0 0 0,1 1 0 0 0,-1-1 0 0 0,1 1 0 0 0,-1 0 0 0 0,1 0 0 0 0,-1-1-1 0 0,1 1 1 0 0,-1 0 0 0 0,1 0 0 0 0,-1 0 0 0 0,1 1 0 0 0,-1-1 0 0 0,1 0 0 0 0,-1 0 0 0 0,1 1 0 0 0,-1-1-1 0 0,1 1 1 0 0,-1 0 0 0 0,1-1 0 0 0,0 1 0 0 0,-1 0 0 0 0,1 0 0 0 0,0-1 0 0 0,0 1 0 0 0,-1 0 0 0 0,1 1-1 0 0,0-1 1 0 0,0 0 0 0 0,0 0 0 0 0,0 1 30 0 0,-11 16 3 0 0,2 0 0 0 0,0 1-1 0 0,1 0 1 0 0,1 1 0 0 0,0 0 0 0 0,2 0-1 0 0,1 1 1 0 0,0-1 0 0 0,1 1 0 0 0,2 0 0 0 0,0 1-1 0 0,1-1 1 0 0,1 0 0 0 0,1 3-3 0 0,11 708 561 0 0,-10-685-583 0 0,-9 230-72 0 0,6-259 22 0 0,-1 1 0 0 0,-1-1 0 0 0,-1 0-1 0 0,0 0 1 0 0,-1-1 0 0 0,-1 0 0 0 0,-1 0-1 0 0,0 0 1 0 0,-1 0 0 0 0,-1-1 0 0 0,0-1-1 0 0,-1 1 1 0 0,-1-2 0 0 0,-1 1 0 0 0,0-2-1 0 0,0 1 1 0 0,-1-2 0 0 0,-14 11 72 0 0,18-17-217 0 0,0-1 0 0 0,0 1 0 0 0,-1-2 1 0 0,0 1-1 0 0,0-1 0 0 0,0-1 0 0 0,0 0 0 0 0,0 0 0 0 0,-1-1 0 0 0,1-1 1 0 0,-1 1-1 0 0,1-2 0 0 0,-1 1 0 0 0,0-1 0 0 0,0-1 0 0 0,1 0 0 0 0,-1-1 1 0 0,1 0-1 0 0,-1 0 0 0 0,1-1 0 0 0,0-1 0 0 0,0 0 0 0 0,0 0 0 0 0,1 0 1 0 0,-1-2-1 0 0,1 1 0 0 0,0-1 0 0 0,1 0 0 0 0,-1-1 0 0 0,1 0 0 0 0,0 0 1 0 0,1-1-1 0 0,-2-2 217 0 0,2 0 205 0 0,0 1 1 0 0,0-1-1 0 0,1 0 0 0 0,1-1 1 0 0,-1 1-1 0 0,2-1 0 0 0,0 0 1 0 0,0 0-1 0 0,1-1 1 0 0,0 1-1 0 0,1-1 0 0 0,0 1 1 0 0,1-1-1 0 0,0 0 0 0 0,1 0 1 0 0,0 1-1 0 0,1-1 1 0 0,0 0-1 0 0,1 0 0 0 0,1 1 1 0 0,0-1-1 0 0,0 1 0 0 0,1 0 1 0 0,0 0-1 0 0,1 0 1 0 0,0 1-1 0 0,6-8-205 0 0,19-23 552 0 0,2 2-1 0 0,2 1 1 0 0,2 1 0 0 0,1 3-1 0 0,2 0 1 0 0,1 3 0 0 0,1 1-1 0 0,1 2 1 0 0,29-12-552 0 0,-18 9-28 0 0,1 2-1 0 0,1 3 1 0 0,1 2 0 0 0,9 1 28 0 0,-32 16-2355 0 0,-22 6-1510 0 0,0 1-3856 0 0,-7 0 4630 0 0</inkml:trace>
  <inkml:trace contextRef="#ctx0" brushRef="#br0" timeOffset="319.997">1163 675 7914 0 0,'0'0'1044'0'0,"0"0"55"0"0,0 0 50 0 0,0 0 46 0 0,0 0-41 0 0,-35 19-83 0 0,-110 62-76 0 0,71-22 324 0 0,64-45-1026 0 0,3-5-184 0 0,0 1 0 0 0,0 0 0 0 0,1 0 0 0 0,1 0 0 0 0,-1 1 0 0 0,2 0 0 0 0,0 0 0 0 0,0 0 0 0 0,1 1 0 0 0,0-1 0 0 0,1 1 0 0 0,0 0 0 0 0,1-1 0 0 0,0 1 0 0 0,1 0 0 0 0,1 7-109 0 0,0-14 62 0 0,1 0-1 0 0,1 0 1 0 0,-1 0-1 0 0,1 0 0 0 0,0-1 1 0 0,0 1-1 0 0,0-1 0 0 0,1 0 1 0 0,-1 0-1 0 0,1 0 1 0 0,0-1-1 0 0,0 1 0 0 0,0-1 1 0 0,1 0-1 0 0,-1 0 0 0 0,1 0 1 0 0,0-1-1 0 0,-1 1 1 0 0,1-1-1 0 0,0 0 0 0 0,1-1 1 0 0,-1 1-1 0 0,0-1 0 0 0,0 0 1 0 0,1-1-1 0 0,-1 1 1 0 0,0-1-1 0 0,1 0 0 0 0,-1 0 1 0 0,1 0-1 0 0,-1-1 1 0 0,0 0-1 0 0,0 0 0 0 0,1-1 1 0 0,-1 1-1 0 0,0-1 0 0 0,0 0 1 0 0,0 0-1 0 0,-1-1 1 0 0,2 0-62 0 0,8-8 89 0 0,0-1 1 0 0,-1 0 0 0 0,-1-1 0 0 0,0 0-1 0 0,0-1 1 0 0,-2 0 0 0 0,1-1 0 0 0,-2 0-1 0 0,0 0 1 0 0,-1-1 0 0 0,-1-1 0 0 0,0 1-1 0 0,-1-1 1 0 0,-1 0 0 0 0,0 0 0 0 0,-2-1-1 0 0,0 0 1 0 0,0 1 0 0 0,-2-1 0 0 0,0 0 0 0 0,-2 0-1 0 0,0 0 1 0 0,0-1-90 0 0,0 15-162 0 0,0 0 0 0 0,0 0 0 0 0,0 0 0 0 0,-1 0 1 0 0,1 0-1 0 0,-1 0 0 0 0,0 0 0 0 0,0 1 0 0 0,0-1 0 0 0,-1 1 0 0 0,1-1 0 0 0,-1 1 0 0 0,0 0 1 0 0,0 0-1 0 0,0 0 0 0 0,0 0 0 0 0,0 1 0 0 0,-1-1 0 0 0,1 1 0 0 0,-1 0 0 0 0,0 0 0 0 0,-2-1 162 0 0,3 2-411 0 0,1 0-1 0 0,0 0 0 0 0,-1 0 0 0 0,1 1 1 0 0,-1-1-1 0 0,1 1 0 0 0,-1 0 0 0 0,1 0 0 0 0,-1 0 1 0 0,1 0-1 0 0,-1 0 0 0 0,1 0 0 0 0,-1 1 0 0 0,1-1 1 0 0,0 1-1 0 0,-1 0 0 0 0,1 0 0 0 0,-1 0 0 0 0,1 0 1 0 0,0 0-1 0 0,0 0 0 0 0,0 0 0 0 0,0 1 1 0 0,0-1-1 0 0,-1 2 412 0 0,-25 27-8778 0 0,19-21 7915 0 0</inkml:trace>
  <inkml:trace contextRef="#ctx0" brushRef="#br0" timeOffset="585.96">1294 1069 0 0 0,'0'0'600'0'0,"0"0"668"0"0,0 0 289 0 0,0 0 83 0 0,0 0-29 0 0,0 0-65 0 0,0 0-18 0 0,0 0 54 0 0,0 0 50 0 0,0 0 0 0 0,0 0-99 0 0,0 0-240 0 0,0 0-304 0 0,11-2-285 0 0,36-6-191 0 0,-45 7-460 0 0,0-1 0 0 0,0 0 0 0 0,-1 0 0 0 0,1 1 0 0 0,0-1 0 0 0,-1 0 0 0 0,0-1 0 0 0,1 1 0 0 0,-1 0 0 0 0,0 0 0 0 0,0-1 0 0 0,0 1 0 0 0,0 0 0 0 0,-1-1-1 0 0,1 1 1 0 0,-1-1 0 0 0,1 1 0 0 0,-1-1 0 0 0,0 1 0 0 0,0-1 0 0 0,0 1 0 0 0,0-2-53 0 0,0-5 169 0 0,4-18 24 0 0,0 0 0 0 0,2 0-1 0 0,1 1 1 0 0,0 0 0 0 0,2 0 0 0 0,2 1 0 0 0,0 0 0 0 0,1 1 0 0 0,1 0 0 0 0,2 1 0 0 0,4-4-193 0 0,-15 22-57 0 0,1 0 1 0 0,-1 0-1 0 0,1 1 1 0 0,0 0-1 0 0,0 0 1 0 0,0 0-1 0 0,1 1 1 0 0,-1 0-1 0 0,1 0 1 0 0,0 0-1 0 0,0 1 1 0 0,0 0-1 0 0,0 0 1 0 0,4-1 56 0 0,51 16-8053 0 0,-49-6 2444 0 0,-5-2-3022 0 0</inkml:trace>
</inkml:ink>
</file>

<file path=ppt/ink/ink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5.2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1 19908 0 0,'0'0'947'0'0,"0"0"-91"0"0,0 0-164 0 0,0 0-38 0 0,0 0-7 0 0,0 0-103 0 0,0 0-125 0 0,0 0-126 0 0,0 0-146 0 0,0 0-87 0 0,0 0-79 0 0,0 0-58 0 0,0 0-39 0 0,-3 0-18 0 0,3 0 9 0 0,0 0 0 0 0,0 0 0 0 0,0 0 0 0 0,0 1-1 0 0,0-1 1 0 0,0 0 0 0 0,0 0 0 0 0,0 1 125 0 0,16 0-3046 0 0,-3-1-4665 0 0,-6 0-3608 0 0</inkml:trace>
</inkml:ink>
</file>

<file path=ppt/ink/ink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3.9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243 247 1816 0 0,'0'0'494'0'0,"0"0"-385"0"0,0 0-150 0 0,0 0 129 0 0,0 0 265 0 0,0 0 245 0 0,0 0 143 0 0,0 0 45 0 0,0 0-3 0 0,0 0-5 0 0,0 0 39 0 0,2 6 45 0 0,0 1-536 0 0,0 0-1 0 0,0 1 0 0 0,-1-1 0 0 0,0 1 0 0 0,-1-1 1 0 0,1 1-1 0 0,-1-1 0 0 0,-1 1 0 0 0,1-1 1 0 0,-1 1-1 0 0,-1-1 0 0 0,0 1 0 0 0,0-1 0 0 0,-2 5-325 0 0,-15 31 280 0 0,-3-2 0 0 0,-1 0-1 0 0,-2-2 1 0 0,-1 0 0 0 0,-3-2-1 0 0,0-1 1 0 0,-5 0-280 0 0,30-31 28 0 0,1-3-15 0 0,1 0-1 0 0,0 0 1 0 0,-1 0-1 0 0,1 1 0 0 0,0-1 1 0 0,0 1-1 0 0,0 0 0 0 0,0-1 1 0 0,1 1-1 0 0,-1 0 0 0 0,1 0 1 0 0,0 0-1 0 0,-1 0 1 0 0,1 0-1 0 0,1 0 0 0 0,-1 0 1 0 0,0 1-1 0 0,1-1 0 0 0,0 0 1 0 0,-1 0-1 0 0,1 1-12 0 0,43 17 272 0 0,-7-12 31 0 0,2-1 0 0 0,-1-2-1 0 0,1-2 1 0 0,0-1 0 0 0,0-3 0 0 0,0 0-1 0 0,12-4-302 0 0,74-25 721 0 0,-123 27-631 0 0,0 0 1 0 0,0 0 0 0 0,0 0 0 0 0,0 0 0 0 0,0 0 0 0 0,0 0-1 0 0,0 0 1 0 0,0 0 0 0 0,-1 0 0 0 0,1 0 0 0 0,-1 0 0 0 0,0 0-1 0 0,0-1 1 0 0,0 1 0 0 0,0 0 0 0 0,0 0 0 0 0,0 0 0 0 0,0-1-1 0 0,-1 1 1 0 0,1 0 0 0 0,-1 0 0 0 0,0 0 0 0 0,1 0 0 0 0,-1 0-1 0 0,0 0 1 0 0,0 0 0 0 0,0 0 0 0 0,-1 0 0 0 0,1 0 0 0 0,0 1-1 0 0,-1-1 1 0 0,0-1-91 0 0,-4-10 138 0 0,-153-347 601 0 0,127 289-1100 0 0,32 69-1498 0 0,7 3-10950 0 0,-5 0 12920 0 0,4-1-7071 0 0</inkml:trace>
  <inkml:trace contextRef="#ctx0" brushRef="#br0" timeOffset="469.807">1057 0 10658 0 0,'0'0'304'0'0,"0"0"-168"0"0,0 0-40 0 0,0 0 155 0 0,0 0 191 0 0,0 0 115 0 0,0 0 23 0 0,0 0-16 0 0,0 0-30 0 0,0 0-9 0 0,0 0 13 0 0,0 0-9 0 0,0 0-4 0 0,2 17 14 0 0,9 54-7 0 0,-21 45 858 0 0,2-84-1163 0 0,-42 140 376 0 0,-9 53-341 0 0,57-221-240 0 0,0 0-1 0 0,1 0 1 0 0,0 0 0 0 0,0-1-1 0 0,0 2 1 0 0,0-1-1 0 0,1 0 1 0 0,0 0 0 0 0,-1 0-1 0 0,2 0 1 0 0,-1 0-1 0 0,0 0 1 0 0,1 0 0 0 0,0 0-1 0 0,-1 0 1 0 0,2 0 0 0 0,-1 0-1 0 0,0 0 1 0 0,1 0-1 0 0,0 0 1 0 0,0-1 0 0 0,0 1-1 0 0,0-1 1 0 0,0 1-1 0 0,1-1 1 0 0,0 0 0 0 0,0 0-1 0 0,-1 0 1 0 0,2 0-1 0 0,-1-1 1 0 0,0 1 0 0 0,0-1-1 0 0,1 0 1 0 0,0 0-1 0 0,-1 0 1 0 0,1 0 0 0 0,0-1-1 0 0,0 1 1 0 0,0-1-1 0 0,2 0-21 0 0,91-12 1269 0 0,10-43-490 0 0,-94 24-1499 0 0,-13 5-2516 0 0,-4 6-2309 0 0,-3 4-3436 0 0,1 11 4759 0 0</inkml:trace>
  <inkml:trace contextRef="#ctx0" brushRef="#br0" timeOffset="716.428">663 369 5921 0 0,'0'0'1414'0'0,"0"0"-930"0"0,0 0-113 0 0,0 0 410 0 0,0 0 377 0 0,0 0 178 0 0,0 0-37 0 0,0 0-163 0 0,0 0-182 0 0,35-2-178 0 0,114-3-175 0 0,179-16 618 0 0,-251 14-4390 0 0,3 1-3982 0 0,-59 2 27 0 0</inkml:trace>
</inkml:ink>
</file>

<file path=ppt/ink/ink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4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210 154 1760 0 0,'0'0'851'0'0,"0"0"-77"0"0,0 0 42 0 0,0 0 167 0 0,0 0 176 0 0,0 0 109 0 0,0 0-34 0 0,0 0-166 0 0,0 0-251 0 0,0 0-299 0 0,0 0-220 0 0,-4-1-117 0 0,-7-4 230 0 0,37 8 704 0 0,13 0 207 0 0,18-7-588 0 0,-1-2 1 0 0,0-3-1 0 0,0-2 0 0 0,-1-3 1 0 0,0-2-1 0 0,2-4-734 0 0,2 1 250 0 0,74-36 619 0 0,-139 59 260 0 0,-22 32-1166 0 0,2 1 0 0 0,2 1 0 0 0,1 2 0 0 0,2 0 0 0 0,-15 42 37 0 0,17-34 0 0 0,2 1 0 0 0,1 1-1 0 0,3 0 1 0 0,2 1 0 0 0,3 0-1 0 0,1 1 1 0 0,3 0 0 0 0,2 30 0 0 0,19 109 21 0 0,-13-174 537 0 0,-1-24 1314 0 0,-5 0-1876 0 0,-1 0 1 0 0,0 0-1 0 0,0 1 0 0 0,-1-1 0 0 0,0 1 1 0 0,0-1-1 0 0,0 1 0 0 0,-1 0 0 0 0,0 1 1 0 0,0-1-1 0 0,0 1 0 0 0,-1 0 0 0 0,0 1 1 0 0,0-1-1 0 0,0 1 0 0 0,-1 0 1 0 0,1 0-1 0 0,-1 1 0 0 0,0 0 0 0 0,0 0 1 0 0,0 1-1 0 0,0 0 0 0 0,0 0 0 0 0,0 1 1 0 0,-3-1 3 0 0,-21-3-104 0 0,-1 1 0 0 0,1 2 1 0 0,-1 1-1 0 0,0 2 0 0 0,0 1 1 0 0,1 1-1 0 0,-1 1 0 0 0,-11 5 104 0 0,21-4-104 0 0,1 1 0 0 0,-1 1-1 0 0,1 1 1 0 0,0 1 0 0 0,1 0 0 0 0,-11 8 104 0 0,30-16-128 0 0,0 0 1 0 0,0 0 0 0 0,1 0 0 0 0,-1 0 0 0 0,0 0-1 0 0,1 1 1 0 0,-1-1 0 0 0,0 0 0 0 0,1 0-1 0 0,0 0 1 0 0,-1 1 0 0 0,1-1 0 0 0,0 0-1 0 0,-1 0 1 0 0,1 1 0 0 0,0-1 0 0 0,0 0 0 0 0,0 1-1 0 0,0-1 1 0 0,0 0 0 0 0,0 0 0 0 0,1 1-1 0 0,-1-1 1 0 0,0 0 0 0 0,1 0 0 0 0,-1 1-1 0 0,1-1 1 0 0,-1 0 0 0 0,1 0 0 0 0,-1 0-1 0 0,1 0 1 0 0,0 1 0 0 0,0-1 0 0 0,-1 0 0 0 0,1 0-1 0 0,0-1 1 0 0,0 1 0 0 0,0 0 0 0 0,0 0-1 0 0,0 0 1 0 0,0-1 0 0 0,1 1 0 0 0,-1 0-1 0 0,0-1 1 0 0,0 1 0 0 0,0-1 0 0 0,1 0 0 0 0,-1 1-1 0 0,0-1 1 0 0,0 0 0 0 0,1 0 0 0 0,-1 1-1 0 0,0-1 1 0 0,1 0 0 0 0,-1 0 0 0 0,0-1-1 0 0,1 1 128 0 0,31 1-8700 0 0,-21-1 2708 0 0</inkml:trace>
  <inkml:trace contextRef="#ctx0" brushRef="#br0" timeOffset="475.501">279 449 5785 0 0,'0'0'544'0'0,"0"0"-244"0"0,0 0 58 0 0,0 0 377 0 0,0 0 385 0 0,0 0 163 0 0,0 0-27 0 0,0 0-157 0 0,0 0-184 0 0,33 0-114 0 0,107-1-87 0 0,28-27 1014 0 0,89-42-35 0 0,-204 55-544 0 0,-64 25-1119 0 0,0 1 0 0 0,0 1-1 0 0,1-1 1 0 0,1 2 0 0 0,0-1 0 0 0,1 1-1 0 0,0 0 1 0 0,1 1 0 0 0,0 0-1 0 0,1 0 1 0 0,1 1 0 0 0,0 0 0 0 0,1-1-1 0 0,1 1 1 0 0,0 1 0 0 0,1-1 0 0 0,1 3-30 0 0,0-9-81 0 0,1 0 0 0 0,0 0 0 0 0,0-1 1 0 0,1 1-1 0 0,1 0 0 0 0,-1-1 0 0 0,1 1 1 0 0,1-1-1 0 0,0 1 0 0 0,0-1 1 0 0,0 0-1 0 0,1 0 0 0 0,1 0 81 0 0,4-2-1860 0 0,-6-5-796 0 0,-1 0-3676 0 0,-2 2-1756 0 0</inkml:trace>
  <inkml:trace contextRef="#ctx0" brushRef="#br0" timeOffset="722.533">1082 780 12643 0 0,'0'0'1224'0'0,"0"0"-456"0"0,0 0-120 0 0,0 0-32 0 0,0 0-119 0 0,0 0-121 0 0,0 0-176 0 0,0 0-88 0 0,0 0-72 0 0,0 0-40 0 0,0 0-48 0 0,0 0-128 0 0,0 0-208 0 0,0 0-329 0 0,-28 173-623 0 0,28-173-1000 0 0,0 0-1553 0 0,0 0-4353 0 0</inkml:trace>
  <inkml:trace contextRef="#ctx0" brushRef="#br0" timeOffset="889.964">1156 184 10234 0 0,'0'0'2177'0'0,"0"0"-1665"0"0,0 0-696 0 0,0 0-456 0 0,0 0-177 0 0,0 0-119 0 0,0 0-408 0 0,0 0-2137 0 0,0 0-2040 0 0</inkml:trace>
  <inkml:trace contextRef="#ctx0" brushRef="#br0" timeOffset="4550.548">1430 666 968 0 0,'0'0'1192'0'0,"0"0"-307"0"0,0 0-145 0 0,0 0 20 0 0,0 0 33 0 0,0 0-35 0 0,0 0-99 0 0,0 0-135 0 0,0 0-144 0 0,0 0-97 0 0,0 0-73 0 0,-9 17-51 0 0,-26 52-19 0 0,8 18 527 0 0,8 39-1010 0 0,17-109-129 0 0,-3 14-914 0 0,-3-10-3493 0 0,8-21 2841 0 0</inkml:trace>
  <inkml:trace contextRef="#ctx0" brushRef="#br0" timeOffset="4986.554">1355 707 0 0 0,'0'0'345'0'0,"0"0"736"0"0,0 0 280 0 0,0 0 24 0 0,0 0-76 0 0,0 0-146 0 0,0 0-208 0 0,0 0-210 0 0,0 0-198 0 0,0 0-175 0 0,0 0-112 0 0,9 8 1811 0 0,45 71 1229 0 0,1 3-3088 0 0,-11-5-160 0 0,-44-76 10 0 0,1-1 1 0 0,-1 1-1 0 0,1 0 1 0 0,-1 0-1 0 0,1-1 1 0 0,-1 1-1 0 0,1 0 1 0 0,-1-1-1 0 0,1 1 1 0 0,0 0-1 0 0,-1-1 1 0 0,1 1-1 0 0,0-1 1 0 0,-1 1-1 0 0,1-1 1 0 0,0 1-1 0 0,0-1 0 0 0,-1 0 1 0 0,1 1-1 0 0,0-1 1 0 0,0 0-1 0 0,0 0 1 0 0,0 0-1 0 0,-1 1 1 0 0,1-1-1 0 0,0 0 1 0 0,0 0-1 0 0,0 0 1 0 0,0 0-1 0 0,0-1 1 0 0,0 1-1 0 0,-1 0 1 0 0,1 0-1 0 0,0 0 1 0 0,0-1-1 0 0,0 1 0 0 0,-1 0 1 0 0,1-1-1 0 0,0 1 1 0 0,0-1-1 0 0,-1 1 1 0 0,1-1-1 0 0,0 1 1 0 0,-1-1-1 0 0,1 1 1 0 0,0-1-1 0 0,-1 0 1 0 0,1 1-1 0 0,-1-1 1 0 0,1 0-1 0 0,-1 0 1 0 0,1 1-1 0 0,-1-1 1 0 0,0 0-63 0 0,28-53 2049 0 0,-23 42-2075 0 0,101-230 978 0 0,-102 206-3567 0 0,-4 34 203 0 0,0 2-2219 0 0,0 0-3185 0 0</inkml:trace>
  <inkml:trace contextRef="#ctx0" brushRef="#br0" timeOffset="5610.118">1971 699 2529 0 0,'0'0'2320'0'0,"0"0"-845"0"0,0 0-243 0 0,0 0 58 0 0,0 0-18 0 0,0 0-116 0 0,0 0-185 0 0,0 0-213 0 0,0 0-191 0 0,0 0-158 0 0,0 0-137 0 0,0 0-99 0 0,0 0-61 0 0,-18 7-28 0 0,-57 20-25 0 0,73-27-53 0 0,0 1 0 0 0,0 0 0 0 0,0 0 0 0 0,0 0-1 0 0,0 0 1 0 0,0 0 0 0 0,1 0 0 0 0,-1 1 0 0 0,0-1 0 0 0,1 1 0 0 0,-1-1-1 0 0,0 1 1 0 0,1 0 0 0 0,0 0 0 0 0,0-1 0 0 0,-1 1 0 0 0,1 0-1 0 0,0 0 1 0 0,0 0 0 0 0,1 0 0 0 0,-1 0 0 0 0,0 0 0 0 0,1 1 0 0 0,-1-1-1 0 0,1 0-5 0 0,-2 7 28 0 0,-2 0-24 0 0,0 1 0 0 0,1-1 1 0 0,1 1-1 0 0,0 0 0 0 0,0 0 1 0 0,0 0-1 0 0,2 0 0 0 0,-1 0 1 0 0,1 0-1 0 0,1 0 1 0 0,0 4-5 0 0,2-10 74 0 0,-1-1 0 0 0,1 0 0 0 0,0 1 1 0 0,0-1-1 0 0,0 0 0 0 0,1 0 1 0 0,-1-1-1 0 0,1 1 0 0 0,0-1 0 0 0,-1 1 1 0 0,1-1-1 0 0,0 0 0 0 0,0-1 1 0 0,1 1-1 0 0,-1-1 0 0 0,0 0 0 0 0,0 0 1 0 0,1 0-1 0 0,-1 0 0 0 0,0-1 1 0 0,1 0-1 0 0,-1 0 0 0 0,1 0 0 0 0,-1 0 1 0 0,0-1-1 0 0,1 0 0 0 0,-1 0 1 0 0,0 0-1 0 0,1 0 0 0 0,-1 0 1 0 0,0-1-1 0 0,0 0 0 0 0,0 0 0 0 0,1-1-74 0 0,25-17 418 0 0,-1-2 0 0 0,0-1-1 0 0,-2-1 1 0 0,-1-2 0 0 0,-1 0-1 0 0,-1-2 1 0 0,-1-1 0 0 0,-2 0-1 0 0,-1-2 1 0 0,-1 0-1 0 0,-1-1 1 0 0,11-30-418 0 0,-20 42-39 0 0,0 0 0 0 0,-1-1-1 0 0,0 1 1 0 0,-2-1 0 0 0,-1-1-1 0 0,0 1 1 0 0,-1-12 39 0 0,-2 24-102 0 0,-1 1 0 0 0,-1-1 1 0 0,0 0-1 0 0,0 0 0 0 0,-1 0 0 0 0,0 0 0 0 0,0 0 0 0 0,-1 0 1 0 0,0 0-1 0 0,-1 1 0 0 0,0-1 0 0 0,0 1 0 0 0,-1 0 0 0 0,0 0 1 0 0,0 0-1 0 0,-1 0 0 0 0,0 1 0 0 0,-1-1 0 0 0,-2-1 102 0 0,4 5-60 0 0,-1 0 0 0 0,1 1-1 0 0,-1-1 1 0 0,1 1-1 0 0,-1 0 1 0 0,0 1 0 0 0,-1-1-1 0 0,1 1 1 0 0,0 0-1 0 0,-1 1 1 0 0,1-1 0 0 0,-1 1-1 0 0,1 0 1 0 0,-1 0 0 0 0,0 1-1 0 0,1-1 1 0 0,-1 1-1 0 0,0 1 1 0 0,1-1 0 0 0,-1 1-1 0 0,0 0 1 0 0,1 0-1 0 0,-1 0 1 0 0,1 1 0 0 0,-1 0-1 0 0,1 0 1 0 0,0 1-1 0 0,-1 0 61 0 0,-6 3-21 0 0,0 0 0 0 0,0 2 0 0 0,1-1 0 0 0,-1 1-1 0 0,2 1 1 0 0,-1 0 0 0 0,1 1 0 0 0,1 0-1 0 0,0 0 1 0 0,0 1 0 0 0,-1 2 21 0 0,4-3 47 0 0,0-1 1 0 0,0 1-1 0 0,1 0 1 0 0,1 0-1 0 0,0 0 0 0 0,0 1 1 0 0,1 0-1 0 0,0 0 1 0 0,1-1-1 0 0,0 2 0 0 0,1-1 1 0 0,0 0-1 0 0,1 0 1 0 0,0 0-1 0 0,1 0 0 0 0,0 0 1 0 0,0 0-1 0 0,1 0 1 0 0,1 0-1 0 0,0 0 0 0 0,1 0 1 0 0,0-1-1 0 0,0 0 1 0 0,1 0-1 0 0,0 0 0 0 0,1 0 1 0 0,0-1-1 0 0,1 0 1 0 0,0 0-1 0 0,0-1 0 0 0,1 1 1 0 0,0-2-1 0 0,6 6-47 0 0,25 9 321 0 0,0-1 0 0 0,1-2-1 0 0,2-2 1 0 0,-1-2 0 0 0,2-2-1 0 0,0-1 1 0 0,0-2 0 0 0,1-3-1 0 0,19 1-320 0 0,1 3-121 0 0,-50-6-1968 0 0,-12 0-3298 0 0,-5-1-3334 0 0,1-3 2285 0 0</inkml:trace>
  <inkml:trace contextRef="#ctx0" brushRef="#br0" timeOffset="6634.486">1380 733 0 0 0,'0'0'201'0'0,"0"0"373"0"0,0 0 10 0 0,0 0-95 0 0,0 0-53 0 0,0 0-9 0 0,0 0 73 0 0,4-5 104 0 0,15-23 1624 0 0,-23 16 5057 0 0,4 12-7057 0 0,0 0 43 0 0,0 0 5 0 0,0 0-17 0 0,0 0-13 0 0,0 0-11 0 0,0 0-4 0 0,0 0-6 0 0,0 0-5 0 0,0 0-17 0 0,0 0-15 0 0,0 0-31 0 0,0 0-41 0 0,0 0-29 0 0,-5 22 397 0 0,-14 56 111 0 0,-29 58-331 0 0,22-48-2131 0 0,26-88 935 0 0,14 0-9206 0 0,-9 0 5462 0 0</inkml:trace>
</inkml:ink>
</file>

<file path=ppt/ink/ink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51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0 722 544 0 0,'0'0'238'0'0,"0"0"-128"0"0,0 0 197 0 0,0 0 340 0 0,0 0 276 0 0,0 0 169 0 0,0 0 13 0 0,0 0-19 0 0,0 0-43 0 0,0 0-102 0 0,0 0-126 0 0,24-15-132 0 0,72-49-115 0 0,0-25 1186 0 0,-73 62-1330 0 0,8-11-185 0 0,-1-1 0 0 0,-3-1 0 0 0,-1-1 0 0 0,15-33-239 0 0,-36 64-99 0 0,0-1 1 0 0,-1 0-1 0 0,0 0 0 0 0,0-1 1 0 0,-2 1-1 0 0,1-1 0 0 0,-1 0 1 0 0,-1 1-1 0 0,0-13 99 0 0,-36 28-3015 0 0,26 3 2841 0 0,0 0 0 0 0,0 1 1 0 0,1 0-1 0 0,0 1 0 0 0,0-1 1 0 0,1 2-1 0 0,0-1 0 0 0,1 1 1 0 0,0 0-1 0 0,0 2 174 0 0,-30 67-34 0 0,30-67 133 0 0,2 2 0 0 0,-1-1 1 0 0,2 0-1 0 0,0 1 0 0 0,0 0 1 0 0,1 0-1 0 0,1 0 0 0 0,0 0 1 0 0,1 0-1 0 0,1 4-99 0 0,2-11 126 0 0,0 0 0 0 0,0 0 0 0 0,0 0 0 0 0,1-1 0 0 0,0 1 0 0 0,0-1 1 0 0,1 0-1 0 0,-1-1 0 0 0,1 1 0 0 0,1-1 0 0 0,-1 0 0 0 0,1 0 0 0 0,0 0 0 0 0,0-1 0 0 0,0 0 0 0 0,1 0 0 0 0,-1-1 0 0 0,1 1 0 0 0,0-2 0 0 0,0 1 0 0 0,0-1 0 0 0,1 0 0 0 0,-1 0 0 0 0,0-1 0 0 0,1 0 1 0 0,-1 0-1 0 0,7-1-126 0 0,13-1 302 0 0,0-2 1 0 0,0-1 0 0 0,0-1-1 0 0,0-2 1 0 0,-1 0-1 0 0,0-2 1 0 0,-1-1 0 0 0,1 0-1 0 0,-2-2 1 0 0,0-1 0 0 0,0-1-1 0 0,-2-2 1 0 0,1 0 0 0 0,-2-1-1 0 0,0 0 1 0 0,-2-2 0 0 0,2-3-303 0 0,-11 14 27 0 0,0 0-1 0 0,-1 0 1 0 0,0-1 0 0 0,0 0 0 0 0,-1 0 0 0 0,0-1 0 0 0,-1-1 0 0 0,0 1-1 0 0,-1-1 1 0 0,0 0 0 0 0,0 0 0 0 0,-2-1 0 0 0,1 0 0 0 0,-1 1 0 0 0,-1-2-1 0 0,0 1 1 0 0,-1 0 0 0 0,0 0 0 0 0,-1-1 0 0 0,0 1 0 0 0,-1-6-27 0 0,-1 15-53 0 0,0 1 1 0 0,0 0-1 0 0,0 0 1 0 0,0 0-1 0 0,-1 1 1 0 0,1-1-1 0 0,0 0 1 0 0,-1 0-1 0 0,1 1 1 0 0,-1-1-1 0 0,0 1 1 0 0,0-1-1 0 0,1 1 1 0 0,-1 0 0 0 0,0-1-1 0 0,0 1 1 0 0,0 0-1 0 0,0 1 1 0 0,0-1-1 0 0,-1 0 1 0 0,1 0-1 0 0,0 1 1 0 0,0-1-1 0 0,0 1 1 0 0,-1 0-1 0 0,1 0 1 0 0,0 0-1 0 0,0 0 1 0 0,-1 0-1 0 0,1 0 1 0 0,0 1-1 0 0,0-1 1 0 0,-1 1-1 0 0,1-1 1 0 0,0 1-1 0 0,0 0 1 0 0,0 0-1 0 0,0 0 1 0 0,0 0-1 0 0,0 0 1 0 0,0 0-1 0 0,0 1 1 0 0,0-1-1 0 0,1 1 1 0 0,-1-1 52 0 0,-7 8-62 0 0,0 0 0 0 0,0 1 0 0 0,1 0 0 0 0,0 0 1 0 0,1 1-1 0 0,0 0 0 0 0,1 0 0 0 0,0 1 0 0 0,0 0 0 0 0,2 0 0 0 0,-1 0 0 0 0,1 0 0 0 0,1 1 1 0 0,1-1-1 0 0,-1 1 0 0 0,2 0 0 0 0,0 0 0 0 0,1 0 0 0 0,0 0 0 0 0,1 6 62 0 0,-1-14 31 0 0,1 0 0 0 0,0 0 0 0 0,0-1-1 0 0,1 1 1 0 0,-1 0 0 0 0,1-1 0 0 0,0 1 0 0 0,0-1-1 0 0,1 1 1 0 0,-1-1 0 0 0,1 0 0 0 0,0 0 0 0 0,0 0-1 0 0,0 0 1 0 0,0-1 0 0 0,1 1 0 0 0,0-1 0 0 0,0 0-1 0 0,0 0 1 0 0,0 0 0 0 0,0-1 0 0 0,0 1-1 0 0,1-1 1 0 0,-1 0 0 0 0,1 0 0 0 0,0-1 0 0 0,3 2-31 0 0,135 18 1290 0 0,-119-24-1098 0 0,0-2-1 0 0,0-1 0 0 0,-1 0 1 0 0,0-2-1 0 0,0 0 1 0 0,-1-2-1 0 0,0 0 1 0 0,-1-2-1 0 0,0 0 0 0 0,0-2 1 0 0,-2 0-1 0 0,0-1 1 0 0,2-3-192 0 0,-3 4 63 0 0,0 0 1 0 0,-1-2 0 0 0,-1 0-1 0 0,-1-1 1 0 0,0-1 0 0 0,-1 0-1 0 0,-1-1 1 0 0,0 0 0 0 0,-2-1-1 0 0,0-1 1 0 0,-2 0 0 0 0,0 0-1 0 0,-1 0 1 0 0,-1-1 0 0 0,2-16-64 0 0,-8 36-15 0 0,0 0 1 0 0,0 0 0 0 0,0 0 0 0 0,0 0 0 0 0,-1 0 0 0 0,1 0 0 0 0,-1 0-1 0 0,1 0 1 0 0,-1 0 0 0 0,0 0 0 0 0,0 0 0 0 0,0 0 0 0 0,0 0 0 0 0,0-1 0 0 0,0 1-1 0 0,-1 0 1 0 0,1 0 0 0 0,-1 0 0 0 0,1 0 0 0 0,-1 0 0 0 0,0 0 0 0 0,0 0 0 0 0,0 0-1 0 0,0 0 1 0 0,0 1 0 0 0,0-1 0 0 0,0 0 0 0 0,-1 1 0 0 0,1-1 0 0 0,-1 1-1 0 0,1-1 1 0 0,-1 1 0 0 0,1-1 0 0 0,-1 1 0 0 0,0 0 0 0 0,0 0 0 0 0,0 0 0 0 0,0 0-1 0 0,0 0 1 0 0,0 1 0 0 0,0-1 0 0 0,0 0 0 0 0,0 1 0 0 0,0 0 0 0 0,0-1 0 0 0,0 1-1 0 0,0 0 1 0 0,0 0 0 0 0,0 0 0 0 0,-1 0 0 0 0,1 0 0 0 0,-1 1 14 0 0,-4 3-16 0 0,0 0 1 0 0,0 0 0 0 0,1 1 0 0 0,-1 0-1 0 0,1 0 1 0 0,0 1 0 0 0,0 0 0 0 0,1 0-1 0 0,0 0 1 0 0,0 1 0 0 0,0-1 0 0 0,1 1-1 0 0,0 0 1 0 0,0 1 0 0 0,1-1 0 0 0,-2 6 15 0 0,1-3 38 0 0,1 1 0 0 0,0 0 0 0 0,0 0 0 0 0,1 0 0 0 0,1 0 0 0 0,0 0 1 0 0,0 0-1 0 0,1 1 0 0 0,0-1 0 0 0,1 0 0 0 0,1 0 0 0 0,0 1 0 0 0,0-1 0 0 0,1 0 1 0 0,0-1-1 0 0,1 1 0 0 0,0-1 0 0 0,1 1 0 0 0,0-1 0 0 0,1-1 0 0 0,0 1 1 0 0,0 0-40 0 0,7 8 120 0 0,0-1-1 0 0,2 0 0 0 0,0-1 0 0 0,0 0 1 0 0,1-1-1 0 0,11 7-118 0 0,43 25 52 0 0,-66-46-516 0 0,-2-4-9410 0 0,-2 2-43 0 0</inkml:trace>
  <inkml:trace contextRef="#ctx0" brushRef="#br0" timeOffset="310.222">1736 369 10922 0 0,'0'0'1445'0'0,"0"0"-577"0"0,0 0-300 0 0,0 0 68 0 0,0 0 128 0 0,0 0 120 0 0,0 0 17 0 0,0 0-123 0 0,0 0-160 0 0,0 0-130 0 0,0 0-120 0 0,0 0-109 0 0,1 29-68 0 0,2 138 49 0 0,2-6-72 0 0,4-121-2800 0 0,-5-39-8693 0 0,-4-1 5184 0 0</inkml:trace>
  <inkml:trace contextRef="#ctx0" brushRef="#br0" timeOffset="829.746">1629 391 5153 0 0,'0'0'2691'0'0,"0"0"-1592"0"0,0 0-617 0 0,0 0 95 0 0,0 0 215 0 0,0 0 153 0 0,0 0 79 0 0,0 0-27 0 0,0 0-69 0 0,0 0-105 0 0,0 0-123 0 0,0 0-133 0 0,0 0-109 0 0,34-9-101 0 0,106-26-105 0 0,-47 24 103 0 0,-91 12-362 0 0,0 0 0 0 0,0 0-1 0 0,0 0 1 0 0,0 0 0 0 0,0 1 0 0 0,-1-1 0 0 0,1 0-1 0 0,0 1 1 0 0,-1 0 0 0 0,1-1 0 0 0,-1 1 0 0 0,0 0 0 0 0,0 0-1 0 0,1 0 1 0 0,-1 0 0 0 0,0 0 0 0 0,-1 0 0 0 0,1 0-1 0 0,0 0 1 0 0,0 0 0 0 0,-1 0 0 0 0,1 0 0 0 0,-1 1 0 0 0,0-1-1 0 0,0 0 1 0 0,0 0 0 0 0,0 0 0 0 0,0 1 0 0 0,0-1 0 0 0,-1 0-1 0 0,1 0 1 0 0,-1 0 0 0 0,1 1 0 0 0,-1-1 0 0 0,0 0-1 0 0,0 0 1 0 0,0 0 0 0 0,0 0 0 0 0,0 0 0 0 0,0-1 0 0 0,0 1-1 0 0,-1 0 1 0 0,1 0 0 0 0,-1-1 0 0 0,0 1 0 0 0,1-1-1 0 0,-2 1 8 0 0,-59 61 242 0 0,61-63-251 0 0,0 1 1 0 0,0 0 0 0 0,1 0-1 0 0,-1-1 1 0 0,0 1-1 0 0,0 0 1 0 0,0 0-1 0 0,1 0 1 0 0,-1 0-1 0 0,1 0 1 0 0,-1 0 0 0 0,1 0-1 0 0,-1 0 1 0 0,1 0-1 0 0,-1 0 1 0 0,1 0-1 0 0,0 1 1 0 0,0-1-1 0 0,-1 0 1 0 0,1 0-1 0 0,0 0 1 0 0,0 0 0 0 0,0 1-1 0 0,0-1 1 0 0,0 0-1 0 0,1 0 1 0 0,-1 0-1 0 0,0 0 1 0 0,1 0-1 0 0,-1 0 1 0 0,0 0 0 0 0,1 1-1 0 0,-1-1 1 0 0,1 0-1 0 0,0 0 1 0 0,-1 0-1 0 0,1-1 1 0 0,0 1-1 0 0,-1 0 1 0 0,1 0 0 0 0,1 0 8 0 0,45 28-105 0 0,-26-19 176 0 0,-17-8-50 0 0,0 0 0 0 0,0 0 0 0 0,0 1 1 0 0,-1 0-1 0 0,1-1 0 0 0,0 1 0 0 0,-1 1 1 0 0,0-1-1 0 0,0 0 0 0 0,0 1 0 0 0,0 0 1 0 0,0-1-1 0 0,-1 1 0 0 0,0 0 0 0 0,0 0 1 0 0,0 1-1 0 0,0-1 0 0 0,0 0 0 0 0,-1 1 0 0 0,0-1 1 0 0,0 1-1 0 0,0-1 0 0 0,-1 1 0 0 0,1-1 1 0 0,-1 1-1 0 0,0 3-21 0 0,-1-3 52 0 0,0 1 1 0 0,-1-1-1 0 0,1 0 0 0 0,-1 0 1 0 0,0 0-1 0 0,0 0 0 0 0,-1 0 1 0 0,1 0-1 0 0,-1 0 0 0 0,0-1 1 0 0,-1 1-1 0 0,1-1 0 0 0,-1 0 1 0 0,0 0-1 0 0,0 0 0 0 0,0-1 1 0 0,0 0-1 0 0,0 1 0 0 0,-1-1 1 0 0,0-1-1 0 0,0 1 0 0 0,0-1 1 0 0,0 1-1 0 0,0-2 0 0 0,-1 1-52 0 0,-114 6-2782 0 0,95-12-2652 0 0,19 2 1740 0 0,1 1-3980 0 0</inkml:trace>
  <inkml:trace contextRef="#ctx0" brushRef="#br0" timeOffset="1180.204">2141 380 9594 0 0,'0'0'1316'0'0,"0"0"-518"0"0,0 0-321 0 0,0 0 26 0 0,0 0 112 0 0,0 0 88 0 0,0 0 81 0 0,0 0-13 0 0,0 0-65 0 0,0 0-103 0 0,0 0-153 0 0,0 0-124 0 0,0 0-80 0 0,1 25-46 0 0,6 116 148 0 0,-8 24-407 0 0,-5-148-1793 0 0,-2-12-2569 0 0,6-1-2533 0 0,0-4 1800 0 0</inkml:trace>
  <inkml:trace contextRef="#ctx0" brushRef="#br0" timeOffset="1477.265">2134 336 5617 0 0,'0'0'1202'0'0,"0"0"-455"0"0,0 0-118 0 0,0 0 185 0 0,0 0 179 0 0,0 0 106 0 0,0 0 53 0 0,0 0-21 0 0,0 0-73 0 0,0 0-153 0 0,0 0-214 0 0,0 0-180 0 0,20-3-131 0 0,64-8-80 0 0,-13-2 221 0 0,42 7-2686 0 0,-98 10-1938 0 0,-7 1-1876 0 0,-5-3 1451 0 0,-2 1 3553 0 0</inkml:trace>
  <inkml:trace contextRef="#ctx0" brushRef="#br0" timeOffset="1734.821">2200 527 4049 0 0,'0'0'1132'0'0,"0"0"-434"0"0,0 0 100 0 0,0 0 481 0 0,0 0 311 0 0,0 0 48 0 0,0 0-182 0 0,0 0-273 0 0,0 0-242 0 0,0 0-255 0 0,0 0-209 0 0,0 0-162 0 0,0 0-111 0 0,27-3-78 0 0,125-15-89 0 0,-100 12-1800 0 0,-19 1-6898 0 0,-24 4 2476 0 0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9.0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0 108 14731 0 0,'0'0'1062'0'0,"0"0"-249"0"0,0 0 31 0 0,0 0 107 0 0,0 0-23 0 0,0 0-167 0 0,33-6-167 0 0,108-17-147 0 0,221-22 617 0 0,-135 21-3171 0 0,-164 18-3153 0 0,-31 3-5879 0 0</inkml:trace>
</inkml:ink>
</file>

<file path=ppt/ink/ink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13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1489 84 744 0 0,'0'0'1719'0'0,"0"0"-983"0"0,0 0-309 0 0,0 0 13 0 0,0 0 160 0 0,0 0 279 0 0,0 0 187 0 0,0 0 173 0 0,0 0 66 0 0,0 0-135 0 0,0 0-189 0 0,-17-9-222 0 0,-50-28-196 0 0,-22 6 2351 0 0,70 28-2645 0 0,1 1 1 0 0,0 1-1 0 0,-1 0 1 0 0,1 1-1 0 0,-1 1 0 0 0,1 1 1 0 0,-6 2-270 0 0,-16 4 331 0 0,0 2 1 0 0,1 2-1 0 0,0 2 0 0 0,1 1 1 0 0,0 1-1 0 0,2 3 1 0 0,0 1-1 0 0,1 2 0 0 0,1 1 1 0 0,-10 9-332 0 0,-147 111 696 0 0,129-89-352 0 0,1 2 0 0 0,4 2 0 0 0,-15 22-344 0 0,39-31 209 0 0,2 0 0 0 0,2 3 1 0 0,2 0-1 0 0,3 1 0 0 0,2 2 0 0 0,-3 18-209 0 0,-46 151 779 0 0,57-158-623 0 0,4 1-1 0 0,2 0 1 0 0,3 1 0 0 0,4 0-1 0 0,3 20-155 0 0,-2-19 85 0 0,29 86 68 0 0,-12-88-93 0 0,20 35 116 0 0,35 42-54 0 0,-42-102-65 0 0,1-1 0 0 0,3-2 1 0 0,1-1-1 0 0,14 10-57 0 0,30 31 80 0 0,-48-51-54 0 0,1-2 1 0 0,1-1-1 0 0,1-1 0 0 0,2-2 1 0 0,0-2-1 0 0,1-1 1 0 0,1-2-1 0 0,1-2-26 0 0,-24-8 12 0 0,181 85 56 0 0,-167-77-63 0 0,-1-2 0 0 0,2-2 0 0 0,-1 0 0 0 0,1-2 0 0 0,1-1 0 0 0,0-2 0 0 0,0 0 0 0 0,27-1-5 0 0,7-4 1 0 0,-17 1 13 0 0,1-3 0 0 0,-1-2 0 0 0,1-1 0 0 0,31-9-14 0 0,341-101 21 0 0,-317 70 2 0 0,178-92 78 0 0,-181 63-9 0 0,36-45 32 0 0,-1-33 116 0 0,-130 143-236 0 0,14-17 74 0 0,-1-1 1 0 0,-2-1 0 0 0,-1 0 0 0 0,-1-1 0 0 0,-1-1-1 0 0,-1 0 1 0 0,4-18-79 0 0,33-164 260 0 0,-42 167-187 0 0,-3 0 0 0 0,-1 0 0 0 0,-2 0 0 0 0,-2 0 0 0 0,-2 0 0 0 0,-5-24-73 0 0,-57-171 138 0 0,16 70-62 0 0,-30-12 2 0 0,29 81-49 0 0,-17 1 68 0 0,-29-30-87 0 0,8 52 18 0 0,12 18-146 0 0,-9-4 102 0 0,-58-27 4 0 0,-14 33-224 0 0,57 32 172 0 0,-78-15-1 0 0,155 36-29 0 0,1 1-1 0 0,0 1 1 0 0,-1 1-1 0 0,1 1 1 0 0,0 1-1 0 0,-1 1 1 0 0,-20 4 94 0 0,-204 60-1686 0 0,246-66 1665 0 0,-21 0-2987 0 0,17-4-1884 0 0,4-3-3745 0 0,1 4-832 0 0</inkml:trace>
  <inkml:trace contextRef="#ctx0" brushRef="#br0" timeOffset="2609.464">3593 681 0 0 0,'0'0'970'0'0,"0"0"363"0"0,0 0 105 0 0,0 0-66 0 0,0 0-114 0 0,0 0-62 0 0,0 0-53 0 0,-2-3 5882 0 0,-4-2-5990 0 0,-10 1-632 0 0,0 0 0 0 0,0 2 1 0 0,0 0-1 0 0,-1 1 0 0 0,1 0 0 0 0,-1 1 0 0 0,1 1 0 0 0,-7 2-403 0 0,5 2 150 0 0,0 1 0 0 0,0 1-1 0 0,0 1 1 0 0,1 0 0 0 0,1 1 0 0 0,-1 1 0 0 0,1 1 0 0 0,1 0 0 0 0,0 1-1 0 0,1 0 1 0 0,0 2 0 0 0,1-1 0 0 0,0 2 0 0 0,-7 10-150 0 0,-47 45 305 0 0,-24 39 170 0 0,35-31-35 0 0,46-61-380 0 0,1 1 1 0 0,1 0-1 0 0,0 0 1 0 0,2 1-1 0 0,0 0 1 0 0,1 1-1 0 0,1-1 1 0 0,0 1-1 0 0,2-1 1 0 0,0 1-1 0 0,1 0 0 0 0,2 12-60 0 0,-5 33 103 0 0,-6 115 511 0 0,52-95-469 0 0,45 61 339 0 0,14-1 132 0 0,29-39-78 0 0,-14-39-196 0 0,-95-58-272 0 0,0-1-1 0 0,0 0 1 0 0,0-1 0 0 0,1-2-1 0 0,0 0 1 0 0,0-1-1 0 0,1-1-69 0 0,33 7 103 0 0,15 0 30 0 0,2-3 0 0 0,-1-3 0 0 0,41-3-133 0 0,35-28 210 0 0,16-32-10 0 0,-66 8-97 0 0,61-71 112 0 0,-133 99-145 0 0,0-1-1 0 0,-2-2 1 0 0,0 0 0 0 0,-2-2-1 0 0,-1 0 1 0 0,-1-2 0 0 0,3-8-70 0 0,36-88 172 0 0,-37 16 48 0 0,-15-137 75 0 0,-33 100-251 0 0,22 137-35 0 0,0-1-1 0 0,-1 0 1 0 0,0 1 0 0 0,-1 0 0 0 0,0 0-1 0 0,0 1 1 0 0,-1 0 0 0 0,0 0 0 0 0,-8-7-9 0 0,-5-9-46 0 0,-10-7 46 0 0,-1 1 0 0 0,-1 1 0 0 0,-2 2 0 0 0,-25-16 0 0 0,-58-41 15 0 0,-43-3-121 0 0,3 51 16 0 0,46 27-28 0 0,-14 9-42 0 0,108 2 141 0 0,0 1-1 0 0,0 1 1 0 0,1 0 0 0 0,-1 1-1 0 0,1 1 1 0 0,-1 1-1 0 0,-7 3 20 0 0,-52 31-289 0 0,63-33-1237 0 0,-25 0 3720 0 0,24-6-4119 0 0,0 0-4372 0 0,1-1-6152 0 0,13 0 3487 0 0</inkml:trace>
  <inkml:trace contextRef="#ctx0" brushRef="#br0" timeOffset="4058.31">1540 1399 0 0 0,'0'0'908'0'0,"0"0"395"0"0,0 0 73 0 0,0 0-30 0 0,0 0-22 0 0,0 0 3 0 0,0 0 23 0 0,5-6 1051 0 0,-4 5 4248 0 0,-3 3-6578 0 0,-1 0 1 0 0,1 0-1 0 0,1 1 0 0 0,-1-1 1 0 0,0 1-1 0 0,1-1 0 0 0,-1 1 1 0 0,1 0-1 0 0,0-1 1 0 0,-1 1-1 0 0,2 0 0 0 0,-1 0 1 0 0,0 0-1 0 0,0 0 0 0 0,1 0 1 0 0,0 0-1 0 0,-1 0 1 0 0,1 0-1 0 0,0 0 0 0 0,1 0 1 0 0,-1 0-1 0 0,0 0 1 0 0,1 2-72 0 0,26-15 1796 0 0,-26 9-1705 0 0,1-1 1 0 0,-1 0-1 0 0,0 0 0 0 0,0 0 1 0 0,0 0-1 0 0,1 0 0 0 0,-2 0 0 0 0,1 0 1 0 0,0 0-1 0 0,0 0 0 0 0,-1 0 1 0 0,1 0-1 0 0,-1 0 0 0 0,1-1 1 0 0,-1 1-1 0 0,0 0 0 0 0,0 0 1 0 0,0-1-1 0 0,0 1 0 0 0,-1 0 1 0 0,1 0-1 0 0,-1 0 0 0 0,0-2-91 0 0,-51 0 308 0 0,57 19-1113 0 0,24-6-1418 0 0,-19-8-1351 0 0,2 0-3784 0 0,-4-1-2512 0 0</inkml:trace>
  <inkml:trace contextRef="#ctx0" brushRef="#br0" timeOffset="4993.471">3792 1377 2529 0 0,'0'0'2704'0'0,"0"0"-863"0"0,0 0-337 0 0,0 0-29 0 0,0 0-10 0 0,0 0-115 0 0,0 0-220 0 0,0 0-261 0 0,0 0-243 0 0,0 0-206 0 0,0 0-98 0 0,0 0-77 0 0,0 0-28 0 0,-2 3 11 0 0,-4 19 384 0 0,6-22-435 0 0,0 0-9 0 0,0 0-6 0 0,0 0-6 0 0,0 0-12 0 0,0 0 13 0 0,0 0 9 0 0,0 0 2 0 0,0 0 30 0 0,24-18 1724 0 0,-20 7 1160 0 0,-41 43-2323 0 0,41-21-2424 0 0,8-20-6407 0 0,-10 8-3690 0 0</inkml:trace>
  <inkml:trace contextRef="#ctx0" brushRef="#br0" timeOffset="9111.793">815 666 0 0 0,'0'0'661'0'0,"0"0"364"0"0,0 0 315 0 0,0 0 158 0 0,0 0 27 0 0,0 0-64 0 0,0 0-180 0 0,0 0-166 0 0,0 0-151 0 0,-1-6-146 0 0,-1-16-79 0 0,-1 18 2180 0 0,-4 14-2368 0 0,-93 211 1329 0 0,-52 168-1827 0 0,143-319-1585 0 0,33-69-1143 0 0,-19-3 2255 0 0,0 0 1 0 0,-1 0-1 0 0,1 0 1 0 0,0-1-1 0 0,-1 0 0 0 0,1 0 1 0 0,-1 0-1 0 0,0 0 1 0 0,0-1-1 0 0,0 1 0 0 0,-1-1 1 0 0,1 0-1 0 0,-1 0 1 0 0,0-1-1 0 0,0 1 0 0 0,0-1 420 0 0,45-78-6648 0 0,-39 64 6387 0 0</inkml:trace>
  <inkml:trace contextRef="#ctx0" brushRef="#br0" timeOffset="9459.501">719 596 1312 0 0,'0'0'1683'0'0,"0"0"-249"0"0,0 0-66 0 0,0 0 67 0 0,0 0 106 0 0,0 0 7 0 0,0 0-146 0 0,0 0-269 0 0,0 0-289 0 0,0 0-236 0 0,0 0-176 0 0,0 0-107 0 0,0 0-105 0 0,-2-4-82 0 0,-4-6-99 0 0,15 17 837 0 0,125 155 1909 0 0,-15-11-2018 0 0,-101-129-721 0 0,-1 1 1 0 0,-1 1 0 0 0,-1 1-1 0 0,-1 0 1 0 0,-1 0 0 0 0,-2 1-1 0 0,0 1 1 0 0,2 15-47 0 0,-10 27-1787 0 0,-11-60-1319 0 0,5-7-949 0 0,1-1-4190 0 0,0-1 5175 0 0</inkml:trace>
  <inkml:trace contextRef="#ctx0" brushRef="#br0" timeOffset="9747.589">531 1064 872 0 0,'0'0'1873'0'0,"0"0"-308"0"0,0 0-2 0 0,0 0 120 0 0,0 0 34 0 0,0 0-182 0 0,0 0-308 0 0,0 0-245 0 0,0 0-141 0 0,0 0-23 0 0,0 0 36 0 0,0 0-8 0 0,0 0-68 0 0,16 0-96 0 0,116-11 807 0 0,-61-9-1294 0 0,105-26 395 0 0,-59 23-8651 0 0,-98 19-2492 0 0</inkml:trace>
  <inkml:trace contextRef="#ctx0" brushRef="#br0" timeOffset="17143.647">3287 949 48 0 0,'0'0'1203'0'0,"0"0"-132"0"0,0 0 65 0 0,0 0 183 0 0,0 0 171 0 0,0 0 39 0 0,0 0-154 0 0,0 0-262 0 0,0 0-267 0 0,0 0-196 0 0,0 0-134 0 0,6 8 1019 0 0,14 73 1159 0 0,24 98-1782 0 0,-40-167-1359 0 0,0 5 240 0 0,-3-10-3784 0 0,-1-1-3645 0 0,0-3 2480 0 0</inkml:trace>
  <inkml:trace contextRef="#ctx0" brushRef="#br0" timeOffset="17930.787">3206 994 0 0 0,'0'0'948'0'0,"0"0"-41"0"0,0 0 32 0 0,0 0 85 0 0,0 0 51 0 0,0 0-35 0 0,0 0-145 0 0,0 0-168 0 0,0 0-143 0 0,0 0-116 0 0,0 0-36 0 0,0 0-10 0 0,0 0 18 0 0,11-8 49 0 0,35-25 34 0 0,45 0 1878 0 0,-71 26-2222 0 0,0 1 0 0 0,0 1 0 0 0,1 1 0 0 0,-1 1 0 0 0,1 0 0 0 0,0 2 0 0 0,8 1-179 0 0,-28 1 7 0 0,1 0-1 0 0,0 0 1 0 0,0 1 0 0 0,-1-1-1 0 0,1 1 1 0 0,-1 0-1 0 0,0 0 1 0 0,1-1 0 0 0,-1 1-1 0 0,0 0 1 0 0,0 0-1 0 0,0 0 1 0 0,0 0 0 0 0,0 0-1 0 0,-1 0 1 0 0,1 0-1 0 0,-1 0 1 0 0,1 1 0 0 0,-1-1-1 0 0,0 0 1 0 0,1 0-1 0 0,-1 0 1 0 0,0 1-1 0 0,-1-1 1 0 0,1 0 0 0 0,0 0-1 0 0,-1 0 1 0 0,1 0-1 0 0,-1 1 1 0 0,0-1 0 0 0,1 0-1 0 0,-1 0 1 0 0,0 0-1 0 0,0 0 1 0 0,-1-1 0 0 0,1 1-1 0 0,0 0 1 0 0,-1 0-1 0 0,1 0-5 0 0,-15 56-64 0 0,16-57 25 0 0,10 13 42 0 0,27 1 193 0 0,-5-4-63 0 0,-28-11-114 0 0,0 0 0 0 0,0 0 0 0 0,0 0 0 0 0,-1 1 0 0 0,1 0 0 0 0,0 0 0 0 0,0 0 0 0 0,-1 0 1 0 0,1 0-1 0 0,0 1 0 0 0,-1-1 0 0 0,1 1 0 0 0,-1 0 0 0 0,0 0 0 0 0,0 1 0 0 0,0-1 0 0 0,0 1 0 0 0,0-1 0 0 0,0 1 0 0 0,-1 0 0 0 0,1 0 0 0 0,-1 0 0 0 0,0 0 0 0 0,0 1 0 0 0,0-1 0 0 0,0 0 0 0 0,0 1 0 0 0,-1 0 0 0 0,0-1 0 0 0,0 1 0 0 0,0 0 0 0 0,0 0 1 0 0,0-1-1 0 0,-1 1 0 0 0,1 0 0 0 0,-1 0 0 0 0,0 0-20 0 0,-3 1 89 0 0,0-1 1 0 0,0 0 0 0 0,0 0 0 0 0,-1 0-1 0 0,1 0 1 0 0,-1-1 0 0 0,0 1 0 0 0,0-1-1 0 0,0 0 1 0 0,-1 0 0 0 0,1-1 0 0 0,-1 1-1 0 0,1-1 1 0 0,-1 0 0 0 0,0 0 0 0 0,0-1-1 0 0,-1 1-89 0 0,-7 3 135 0 0,-1 2-123 0 0,-1-1-1 0 0,0-1 1 0 0,-1 0 0 0 0,1-1 0 0 0,-1-1-1 0 0,0 0 1 0 0,0-2 0 0 0,0 1-1 0 0,-4-2-11 0 0,-45 0-222 0 0,51 0-3733 0 0,0 0-4109 0 0,14 0 2739 0 0</inkml:trace>
  <inkml:trace contextRef="#ctx0" brushRef="#br0" timeOffset="18563.482">3466 1086 0 0 0,'0'0'284'0'0,"0"0"45"0"0,0 0 9 0 0,0 0 26 0 0,-1-8 2397 0 0,-22 19 642 0 0,-1-7-1100 0 0,-7 3-2695 0 0,31-7 111 0 0,0 3-504 0 0,0-1-5001 0 0,0 1 3248 0 0</inkml:trace>
  <inkml:trace contextRef="#ctx0" brushRef="#br0" timeOffset="19716.556">3337 1075 0 0 0,'0'0'184'0'0,"0"0"292"0"0,0 0 243 0 0,0 0 182 0 0,3 1 68 0 0,5 1-325 0 0,1-1 1 0 0,0 0-1 0 0,0-1 1 0 0,0 0 0 0 0,0 0-1 0 0,0 0 1 0 0,0-1-1 0 0,0-1 1 0 0,-1 0-1 0 0,1 0 1 0 0,0 0 0 0 0,-1-1-1 0 0,1-1 1 0 0,-1 1-1 0 0,0-2-644 0 0,-5 5 90 0 0,55-28 1423 0 0,-51 24-1750 0 0,-12 6-6127 0 0,4-2 5585 0 0,-4 1-6361 0 0</inkml:trace>
</inkml:ink>
</file>

<file path=ppt/ink/ink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39.5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496 961 0 0 0,'0'0'519'0'0,"0"0"888"0"0,0 0 196 0 0,0 0-95 0 0,0 0-150 0 0,0 0-141 0 0,6-17-120 0 0,16-55-72 0 0,-17 55 510 0 0,-3 9 4925 0 0,-4 20-6319 0 0,6 163 473 0 0,-1-60-453 0 0,-4-1 1 0 0,-12 73-162 0 0,0-50-1771 0 0,15-135 1348 0 0,-1-1 1 0 0,1 1-1 0 0,-1 0 0 0 0,1-1 1 0 0,0 1-1 0 0,-1-1 1 0 0,1 0-1 0 0,0 1 1 0 0,0-1-1 0 0,0 0 1 0 0,0 0-1 0 0,0 0 1 0 0,0 0-1 0 0,1-1 0 0 0,-1 1 1 0 0,0 0-1 0 0,0-1 1 0 0,1 0-1 0 0,-1 0 1 0 0,0 1-1 0 0,1-1 1 0 0,-1 0-1 0 0,0-1 0 0 0,0 1 1 0 0,1 0-1 0 0,-1-1 1 0 0,0 1-1 0 0,0-1 1 0 0,0 0-1 0 0,1 0 1 0 0,-1 0-1 0 0,2-1 423 0 0,9-4-3514 0 0</inkml:trace>
  <inkml:trace contextRef="#ctx0" brushRef="#br0" timeOffset="1131.841">1814 59 0 0 0,'0'-40'0'0'0,"0"28"0"0"0,0 7 37 0 0,0 3 146 0 0,0 2 17 0 0,0 0-19 0 0,0 0 1 0 0,0 0-5 0 0,0 0 2 0 0,0 0 17 0 0,0 0 31 0 0,0 0 5 0 0,0 0-30 0 0,0 0-35 0 0,0 0-68 0 0,0 0-46 0 0,-1 26 2084 0 0,-10 141 3512 0 0,19 85-4103 0 0,-1-122-557 0 0,3 220 337 0 0,-8-152-784 0 0,-11 1 103 0 0,20 58 480 0 0,-1-271-6958 0 0,-5 3 229 0 0,-2 4 767 0 0</inkml:trace>
  <inkml:trace contextRef="#ctx0" brushRef="#br0" timeOffset="2317.775">27 1252 0 0 0,'0'0'360'0'0,"0"0"191"0"0,0 0 50 0 0,-5-5 33 0 0,-15-17 13 0 0,18 16 5292 0 0,7 3-3372 0 0,19 2-2426 0 0,-22 1 699 0 0,210-8 2759 0 0,246-9-1338 0 0,-287 13-1937 0 0,-1-8 0 0 0,17-9-324 0 0,131 2 669 0 0,-3-3 745 0 0,96 19-1095 0 0,-328-5-295 0 0,75 8 92 0 0,-86 8-111 0 0,-2-7 265 0 0,4 1-2796 0 0,-58-11-8167 0 0,-14 7 2307 0 0</inkml:trace>
  <inkml:trace contextRef="#ctx0" brushRef="#br0" timeOffset="3154.787">2634 549 888 0 0,'0'0'1375'0'0,"0"0"-635"0"0,0 0-185 0 0,0 0 265 0 0,0 0 374 0 0,0 0 163 0 0,0 0-84 0 0,0 0-265 0 0,0 0-292 0 0,0 0-141 0 0,0 0-36 0 0,0 0 19 0 0,0 0 19 0 0,1 8-17 0 0,27 164 3093 0 0,5 23-2339 0 0,-27 78-261 0 0,-7-259-1014 0 0,-1-1 0 0 0,2 1 0 0 0,0-1 0 0 0,0 1 0 0 0,2 0 0 0 0,-1-1 0 0 0,2 1 0 0 0,3 10-39 0 0,-3-17 13 0 0,-1 0 1 0 0,1 1 0 0 0,-1 0 0 0 0,0 0-1 0 0,-1-1 1 0 0,0 1 0 0 0,0 0 0 0 0,-1 0-1 0 0,1 0 1 0 0,-2 0 0 0 0,1 0 0 0 0,-1 0-1 0 0,-2 5-13 0 0,-6 0 50 0 0,-2 7-2637 0 0,14-43-9771 0 0,1 16 8008 0 0</inkml:trace>
  <inkml:trace contextRef="#ctx0" brushRef="#br0" timeOffset="3569.703">2858 810 0 0 0,'0'0'808'0'0,"0"0"332"0"0,0 0 267 0 0,0 0 102 0 0,0 0-81 0 0,0 0-166 0 0,0 0-194 0 0,0 0-191 0 0,0 0-110 0 0,0 0-99 0 0,0 0-104 0 0,-5 3-61 0 0,-58 40 792 0 0,-209 253 123 0 0,161-161-1938 0 0,79-71-2885 0 0,28-42-2704 0 0,3-18 1429 0 0</inkml:trace>
  <inkml:trace contextRef="#ctx0" brushRef="#br0" timeOffset="4217.343">2098 847 0 0 0,'0'0'461'0'0,"0"0"625"0"0,0 0 104 0 0,0 0-157 0 0,0 0-127 0 0,0 0-46 0 0,0 0 17 0 0,0 0 140 0 0,-6 3 132 0 0,-46 39 3169 0 0,-22 32-3023 0 0,-229 205-1244 0 0,242-223-327 0 0,-36 28-3453 0 0,82-70-2251 0 0,12-10 1722 0 0</inkml:trace>
  <inkml:trace contextRef="#ctx0" brushRef="#br0" timeOffset="4888.177">645 818 0 0 0,'12'3'492'0'0,"35"12"238"0"0,-33 0 8742 0 0,-26 6-7018 0 0,10-19-1794 0 0,-225 203 4319 0 0,186-164-4887 0 0,-114 129 404 0 0,87-35-3202 0 0,66-107-3697 0 0,2-23 3248 0 0,0-1-3956 0 0</inkml:trace>
  <inkml:trace contextRef="#ctx0" brushRef="#br0" timeOffset="5616.122">813 1547 7962 0 0,'0'0'892'0'0,"0"0"-301"0"0,0 0-158 0 0,0 0 111 0 0,0 0 151 0 0,0 0 69 0 0,0 0-12 0 0,0 0-90 0 0,0 0-113 0 0,0 0-85 0 0,0 0-53 0 0,0 0-72 0 0,0 0-88 0 0,0 29-53 0 0,-1 94-46 0 0,3 159-394 0 0,-12-240-1111 0 0,1-11-4977 0 0,9-27 2878 0 0,0-3-830 0 0</inkml:trace>
  <inkml:trace contextRef="#ctx0" brushRef="#br0" timeOffset="6101.634">677 1595 4657 0 0,'0'0'918'0'0,"0"0"-344"0"0,0 0-108 0 0,0 0 110 0 0,0 0 189 0 0,0 0 105 0 0,0 0-26 0 0,0 0-74 0 0,0 0-97 0 0,0 0-62 0 0,0 0-35 0 0,0 0-5 0 0,0 0-18 0 0,35-23-15 0 0,111-69-28 0 0,-75 60 138 0 0,-61 32-511 0 0,-9 0-127 0 0,2-1 5 0 0,-1-1 0 0 0,1 1 1 0 0,-1 0-1 0 0,1 1 0 0 0,0-1 1 0 0,0 0-1 0 0,-1 1 0 0 0,1-1 1 0 0,0 1-1 0 0,0 0 0 0 0,0 0 1 0 0,-1 0-1 0 0,1 0 1 0 0,0 1-1 0 0,0-1 0 0 0,0 1 1 0 0,-1 0-1 0 0,1 0 0 0 0,0-1 1 0 0,-1 2-1 0 0,1-1 0 0 0,-1 0 1 0 0,1 0-1 0 0,-1 1 0 0 0,1 0 1 0 0,-1-1-1 0 0,0 1 0 0 0,0 0 1 0 0,0 0-1 0 0,0 0 0 0 0,0 0 1 0 0,-1 1-1 0 0,1-1 1 0 0,0 0-1 0 0,-1 1 0 0 0,0-1 1 0 0,0 1-1 0 0,1-1 0 0 0,-1 1 1 0 0,-1 0-1 0 0,1 0 0 0 0,0-1 1 0 0,-1 1-1 0 0,1 2-15 0 0,-4 8 23 0 0,-1 1 0 0 0,-1-1 0 0 0,0 1 0 0 0,0-1 0 0 0,-1-1-1 0 0,-1 1 1 0 0,0-1 0 0 0,-1 0 0 0 0,0 0 0 0 0,-1-1 0 0 0,0-1 0 0 0,-1 1 0 0 0,0-1 0 0 0,0-1-1 0 0,-1 0 1 0 0,-1 0 0 0 0,1-1 0 0 0,-2 0-23 0 0,-29 28 3 0 0,26-23-7 0 0,12-11-6 0 0,1 0 0 0 0,-1 1-1 0 0,1-1 1 0 0,0 1 0 0 0,0 0-1 0 0,0 0 1 0 0,0 0 0 0 0,1 0-1 0 0,-1 1 1 0 0,1-1 0 0 0,0 1-1 0 0,0-1 1 0 0,0 1 0 0 0,0 0-1 0 0,1 0 1 0 0,-1-1-1 0 0,1 1 1 0 0,0 0 0 0 0,0 3 10 0 0,38 26 352 0 0,119 41 1570 0 0,-95-34-3209 0 0,-60-39 815 0 0,-1-1-2638 0 0,1 0-3384 0 0,-1 0 4171 0 0,0 0-2422 0 0</inkml:trace>
  <inkml:trace contextRef="#ctx0" brushRef="#br0" timeOffset="15605.983">1231 1764 0 0 0,'0'0'910'0'0,"0"0"312"0"0,0 0 215 0 0,0 0 20 0 0,0 0-90 0 0,0 0-192 0 0,0 0-268 0 0,0 0-240 0 0,0 0-212 0 0,7 4 220 0 0,-37 77 18 0 0,3-16-1026 0 0,-3 0 0 0 0,-3-2 0 0 0,-3-1 0 0 0,-8 7 333 0 0,37-60-286 0 0,-18 30-49 0 0,18-14-2782 0 0,19-27 169 0 0,37-50 1 0 0,-38 40 2947 0 0</inkml:trace>
  <inkml:trace contextRef="#ctx0" brushRef="#br0" timeOffset="15976.787">1249 1735 544 0 0,'0'0'612'0'0,"0"0"-126"0"0,0 0 91 0 0,0 0 309 0 0,0 0 293 0 0,0 0 76 0 0,0 0-129 0 0,0 0-245 0 0,0 0-185 0 0,0 0-51 0 0,0 0 62 0 0,0 0 77 0 0,0 0 18 0 0,3 6-7 0 0,48 95 3124 0 0,-36-70-3663 0 0,-1 0 1 0 0,-1 2-1 0 0,-2-1 0 0 0,-2 1 1 0 0,1 9-257 0 0,20 65 16 0 0,-20-60-1086 0 0,-10-50-5267 0 0,0-11-2085 0 0,-2 13 7059 0 0</inkml:trace>
  <inkml:trace contextRef="#ctx0" brushRef="#br0" timeOffset="16268.646">1091 2077 2633 0 0,'0'0'1329'0'0,"0"0"-437"0"0,0 0-173 0 0,0 0 159 0 0,0 0 223 0 0,0 0 124 0 0,0 0-41 0 0,0 0-137 0 0,0 0-151 0 0,0 0-100 0 0,0 0-18 0 0,0 0-28 0 0,0 0-41 0 0,16 2-63 0 0,49 5-74 0 0,22-24 775 0 0,-55 7-1484 0 0,32-8-717 0 0,-21 13-8295 0 0,-33 5 1787 0 0</inkml:trace>
  <inkml:trace contextRef="#ctx0" brushRef="#br0" timeOffset="16938.673">2229 1447 3233 0 0,'0'0'1459'0'0,"0"0"-558"0"0,0 0-201 0 0,0 0 137 0 0,0 0 251 0 0,0 0 176 0 0,0 0 12 0 0,0 0-121 0 0,0 0-225 0 0,0 0-219 0 0,0 0-129 0 0,0 0-98 0 0,-5 32-54 0 0,-12 101-54 0 0,11 42 638 0 0,12 44-2868 0 0,-15-184-1462 0 0,-3-17-4775 0 0,10-15 4912 0 0</inkml:trace>
  <inkml:trace contextRef="#ctx0" brushRef="#br0" timeOffset="17394.306">2010 1550 3705 0 0,'0'0'935'0'0,"0"0"-35"0"0,0 0 156 0 0,0 0 184 0 0,0 0 69 0 0,0 0-70 0 0,0 0-213 0 0,0 0-197 0 0,0 0-168 0 0,0 0-135 0 0,31-16-110 0 0,102-50-95 0 0,-63 48 54 0 0,-56 19-278 0 0,-7-1-44 0 0,-1 0 1 0 0,1 1-1 0 0,-1-1 0 0 0,1 1 1 0 0,-1 1-1 0 0,0-1 1 0 0,1 1-1 0 0,-1 0 0 0 0,0 0 1 0 0,0 1-1 0 0,0 0 0 0 0,-1 0 1 0 0,1 1-1 0 0,0-1 0 0 0,-1 1 1 0 0,0 0-1 0 0,0 0 0 0 0,-1 1 1 0 0,1 0-1 0 0,-1 0 0 0 0,0 0 1 0 0,0 0-1 0 0,0 0 0 0 0,-1 1 1 0 0,0 0-1 0 0,0 0 0 0 0,0 0 1 0 0,-1 0-1 0 0,0 0 0 0 0,0 0 1 0 0,0 1-1 0 0,-1-1 1 0 0,0 0-1 0 0,0 1 0 0 0,-1 3-53 0 0,-2-3 30 0 0,-1 1-1 0 0,0-1 1 0 0,-1 0 0 0 0,0 0-1 0 0,0 0 1 0 0,0-1 0 0 0,-1 0-1 0 0,0 1 1 0 0,0-1 0 0 0,0-1-1 0 0,-1 1 1 0 0,0-1-1 0 0,0 0 1 0 0,0 0 0 0 0,-1-1-1 0 0,0 0 1 0 0,1 0 0 0 0,-3 0-30 0 0,-67 26 122 0 0,104-11-491 0 0,-5-4 601 0 0,-1 1 1 0 0,-1 1 0 0 0,0 1-1 0 0,-1 1 1 0 0,-1 0-1 0 0,-1 2 1 0 0,-1 0-1 0 0,0 3-232 0 0,-16-22-142 0 0,51 51 911 0 0,-30-46-4322 0 0,4-11-5611 0 0,-20 0 2605 0 0</inkml:trace>
  <inkml:trace contextRef="#ctx0" brushRef="#br0" timeOffset="17660.614">2715 1849 9234 0 0,'0'0'1010'0'0,"0"0"-320"0"0,0 0 96 0 0,0 0 347 0 0,0 0 210 0 0,0 0-120 0 0,0 0-246 0 0,0 0-315 0 0,0 0-276 0 0,0 0-166 0 0,0 0-107 0 0,0 0-40 0 0,0 0-41 0 0,4 32-17 0 0,13 98-24 0 0,-6-60-474 0 0,-3-46-1436 0 0,-4-19-7014 0 0,-2-5 2380 0 0</inkml:trace>
  <inkml:trace contextRef="#ctx0" brushRef="#br0" timeOffset="18136.118">2641 1749 2144 0 0,'0'0'1607'0'0,"0"0"-782"0"0,0 0-316 0 0,0 0 162 0 0,0 0 302 0 0,0 0 184 0 0,0 0-17 0 0,0 0-173 0 0,0 0-219 0 0,0 0-145 0 0,0 0-104 0 0,0 0-65 0 0,0 0-70 0 0,31-3-53 0 0,96-10-23 0 0,21 4 723 0 0,-147 8-1002 0 0,0 1 1 0 0,0 0-1 0 0,-1-1 0 0 0,1 1 0 0 0,0 0 1 0 0,0 0-1 0 0,0 0 0 0 0,-1 0 0 0 0,1 0 1 0 0,0 0-1 0 0,0 0 0 0 0,0 0 0 0 0,-1 0 1 0 0,1 0-1 0 0,0 0 0 0 0,0 1 1 0 0,0-1-1 0 0,-1 0 0 0 0,1 0 0 0 0,0 1 1 0 0,0-1-1 0 0,-1 1 0 0 0,1-1 0 0 0,0 0 1 0 0,-1 1-1 0 0,1-1 0 0 0,-1 1 0 0 0,1 0 1 0 0,-1-1-1 0 0,1 1 0 0 0,-1-1 0 0 0,1 1 1 0 0,-1 0-1 0 0,1 0 0 0 0,-1-1 1 0 0,0 1-1 0 0,1 0 0 0 0,-1-1 0 0 0,0 1 1 0 0,0 0-1 0 0,1 0 0 0 0,-1 0 0 0 0,0-1 1 0 0,0 1-1 0 0,0 0 0 0 0,0 0 0 0 0,0 0 1 0 0,0-1-1 0 0,0 1 0 0 0,0 0 0 0 0,-1 0 1 0 0,1 0-1 0 0,0-1 0 0 0,0 1 1 0 0,-1 0-1 0 0,1 0 0 0 0,-1-1-9 0 0,-27 37 307 0 0,-117 91-679 0 0,145-128 337 0 0,-1 1 1 0 0,0 0-1 0 0,0-1 1 0 0,0 1-1 0 0,1 0 1 0 0,-1-1-1 0 0,1 1 1 0 0,-1 0-1 0 0,0 0 1 0 0,1 0 0 0 0,-1 0-1 0 0,1-1 1 0 0,0 1-1 0 0,-1 0 1 0 0,1 0-1 0 0,0 0 1 0 0,-1 0-1 0 0,1 0 1 0 0,0 0-1 0 0,0 0 1 0 0,0 0-1 0 0,0 0 1 0 0,0 0-1 0 0,0 0 1 0 0,0 0-1 0 0,0 0 1 0 0,0 0-1 0 0,1 0 1 0 0,-1 0-1 0 0,0 0 1 0 0,1 0-1 0 0,-1 0 1 0 0,1 0-1 0 0,-1-1 1 0 0,1 1-1 0 0,-1 0 1 0 0,1 0-1 0 0,-1 0 1 0 0,1-1 0 0 0,0 1-1 0 0,-1 0 1 0 0,1 0-1 0 0,0-1 1 0 0,0 1-1 0 0,0-1 1 0 0,-1 1-1 0 0,1-1 1 0 0,0 1-1 0 0,0-1 1 0 0,1 1 34 0 0,58 8-359 0 0,-35-6 307 0 0,56 31 535 0 0,-79-32-406 0 0,-1-1 1 0 0,1 1 0 0 0,0 0-1 0 0,-1-1 1 0 0,0 1 0 0 0,1 0-1 0 0,-1 0 1 0 0,0 0 0 0 0,0 0 0 0 0,0 0-1 0 0,0 0 1 0 0,-1 0 0 0 0,1 0-1 0 0,0 0 1 0 0,-1 1 0 0 0,1-1 0 0 0,-1 0-1 0 0,0 0 1 0 0,0 1 0 0 0,0-1-1 0 0,0 0 1 0 0,0 0 0 0 0,-1 1 0 0 0,1-1-1 0 0,0 0 1 0 0,-1 0 0 0 0,0 0-1 0 0,0 0 1 0 0,1 0 0 0 0,-1 0-1 0 0,0 0 1 0 0,-1 0 0 0 0,1 0 0 0 0,0 0-1 0 0,-1 0 1 0 0,1 0 0 0 0,-1 0-78 0 0,-4 6 0 0 0,0 0 1 0 0,0-1-1 0 0,-1 1 1 0 0,0-1-1 0 0,0 0 1 0 0,-1-1-1 0 0,0 0 0 0 0,0 0 1 0 0,0 0-1 0 0,-1-1 1 0 0,0-1-1 0 0,0 1 1 0 0,0-2-1 0 0,0 1 1 0 0,-1-1-1 0 0,0 0 1 0 0,1-1-1 0 0,-1 0 1 0 0,0-1-1 0 0,-5 0 0 0 0,11-1-305 0 0,-9 0-2148 0 0,1-4-3479 0 0,8 1-1324 0 0</inkml:trace>
</inkml:ink>
</file>

<file path=ppt/ink/ink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2.93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1 851 0 0 0,'0'0'899'0'0,"0"0"210"0"0,0 0 232 0 0,0 0 152 0 0,0 0 17 0 0,0 0-102 0 0,0 0-193 0 0,0 0-231 0 0,0 0-167 0 0,0 0-107 0 0,0 2-29 0 0,4 1-286 0 0,0 1 1 0 0,1-1 0 0 0,-1-1-1 0 0,1 1 1 0 0,-1 0 0 0 0,1-1-1 0 0,0 0 1 0 0,-1 0 0 0 0,1-1-1 0 0,0 1 1 0 0,0-1 0 0 0,1 0 0 0 0,-1 0-1 0 0,0-1 1 0 0,0 0 0 0 0,0 0-1 0 0,0 0 1 0 0,1 0 0 0 0,-1-1-1 0 0,0 0 1 0 0,1 0-396 0 0,6 1 492 0 0,160-15 2518 0 0,-135 7-2686 0 0,-1-2 0 0 0,-1-1 0 0 0,0-2 0 0 0,-1-2 0 0 0,0 0 0 0 0,15-12-324 0 0,21-39 794 0 0,35-85-88 0 0,-68 56-187 0 0,-34 84-473 0 0,-1 1 0 0 0,0 0 0 0 0,-1-1 0 0 0,0 1-1 0 0,0-1 1 0 0,-1 1 0 0 0,-1-1 0 0 0,1 1 0 0 0,-2-1 0 0 0,0 1 0 0 0,0 0 0 0 0,0-1 0 0 0,-2 1 0 0 0,1 0 0 0 0,-2-1-46 0 0,-29-59 115 0 0,1 7-37 0 0,0-25-3 0 0,-2 48-728 0 0,32 67 397 0 0,0-14 243 0 0,1-1 1 0 0,-1 0-1 0 0,-1 1 1 0 0,-1-1-1 0 0,1 0 1 0 0,-2-1 0 0 0,0 1-1 0 0,0-1 1 0 0,-1 0-1 0 0,0-1 1 0 0,-1 1-1 0 0,-7 6 13 0 0,-67 52-16 0 0,87-66-46 0 0,15-4-78 0 0,-19 1 138 0 0,82-5 12 0 0,181-6 2 0 0,-177 33 30 0 0,-105-40 1141 0 0,-38-31-1181 0 0,-124-130-335 0 0,156 152-1167 0 0,21 21-2196 0 0,2-1-3345 0 0,1 6 170 0 0,0 1-2556 0 0</inkml:trace>
</inkml:ink>
</file>

<file path=ppt/ink/ink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4.33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108 61 5345 0 0,'0'0'1905'0'0,"0"0"-576"0"0,0 0-253 0 0,0 0 3 0 0,0 0 35 0 0,0 0-106 0 0,0 0-224 0 0,0 0-212 0 0,0 0-158 0 0,0 0-25 0 0,0 0 39 0 0,0 0-24 0 0,0 0-40 0 0,-1 22-78 0 0,-11 144 355 0 0,7-116-432 0 0,-2 0 0 0 0,-3-1-1 0 0,-1-1 1 0 0,-3 0 0 0 0,-1 0 0 0 0,-16 29-209 0 0,29-87 3866 0 0,10-34-3326 0 0,24-47-145 0 0,90-208 185 0 0,-101 256-499 0 0,55-79 438 0 0,-75 122-542 0 0,0 0 0 0 0,1 0 0 0 0,-1 0 0 0 0,0 1 1 0 0,1-1-1 0 0,-1 0 0 0 0,0 1 0 0 0,1-1 0 0 0,-1 1 0 0 0,0-1 0 0 0,1 1 1 0 0,-1-1-1 0 0,0 1 0 0 0,0 0 0 0 0,0 0 0 0 0,0 0 0 0 0,0 0 0 0 0,0 0 0 0 0,0 0 1 0 0,0 0-1 0 0,0 0 0 0 0,0 0 0 0 0,0 0 0 0 0,-1 0 0 0 0,1 0 0 0 0,-1 1 1 0 0,1-1-1 0 0,0 1 23 0 0,12 26-2 0 0,0 1 1 0 0,-2 0 0 0 0,-1 0-1 0 0,-1 1 1 0 0,-2 0 0 0 0,0 9 1 0 0,1-4-8 0 0,12 54 106 0 0,-20-89-98 0 0,0 1 3 0 0,-1 0-1 0 0,1-1 1 0 0,0 1 0 0 0,0 0-1 0 0,0-1 1 0 0,0 1 0 0 0,0 0-1 0 0,0-1 1 0 0,1 1 0 0 0,-1 0-1 0 0,0-1 1 0 0,0 1 0 0 0,0-1-1 0 0,0 1 1 0 0,1 0-1 0 0,-1-1 1 0 0,0 1 0 0 0,1-1-1 0 0,-1 1 1 0 0,0-1 0 0 0,1 1-1 0 0,-1-1 1 0 0,1 1 0 0 0,-1-1-1 0 0,1 1 1 0 0,-1-1 0 0 0,1 0-1 0 0,-1 1 1 0 0,1-1 0 0 0,0 0-1 0 0,-1 1 1 0 0,1-1 0 0 0,-1 0-1 0 0,1 0 1 0 0,0 1 0 0 0,-1-1-1 0 0,1 0 1 0 0,-1 0-1 0 0,1 0 1 0 0,0 0 0 0 0,-1 0-1 0 0,1 0 1 0 0,0 0 0 0 0,-1 0-1 0 0,1 0 1 0 0,0 0 0 0 0,-1-1-1 0 0,1 1 1 0 0,0 0 0 0 0,-1 0-1 0 0,1 0 1 0 0,-1-1 0 0 0,1 1-1 0 0,-1 0 1 0 0,1-1 0 0 0,-1 1-1 0 0,1-1 1 0 0,-1 1 0 0 0,1 0-1 0 0,-1-1 1 0 0,1 1-1 0 0,-1-1 1 0 0,1 1 0 0 0,-1-1-1 0 0,0 0 1 0 0,1 1-3 0 0,111-166 391 0 0,-73 108-349 0 0,64-82-53 0 0,-102 138-3 0 0,1 1 1 0 0,0-1 0 0 0,-1 1 0 0 0,1 0 0 0 0,0 0 0 0 0,0-1 0 0 0,0 1-1 0 0,-1 0 1 0 0,1 0 0 0 0,0 1 0 0 0,1-1 0 0 0,-1 0 0 0 0,0 1 0 0 0,0-1-1 0 0,0 1 1 0 0,0 0 0 0 0,0 0 0 0 0,0 0 0 0 0,1 0 0 0 0,-1 0 0 0 0,0 0-1 0 0,0 0 1 0 0,0 1 0 0 0,0-1 0 0 0,0 1 0 0 0,0 0 0 0 0,0-1 0 0 0,0 1-1 0 0,0 0 1 0 0,0 0 0 0 0,0 0 0 0 0,0 0 0 0 0,0 1 0 0 0,-1-1 0 0 0,1 0-1 0 0,-1 1 1 0 0,1 0 0 0 0,-1-1 0 0 0,1 1 0 0 0,-1 0 0 0 0,1 1 13 0 0,46 85 100 0 0,-23 158 381 0 0,-14-195-561 0 0,1-70-6964 0 0,-9 0 2237 0 0,2-1-3381 0 0,-4 9 3854 0 0</inkml:trace>
</inkml:ink>
</file>

<file path=ppt/ink/ink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4.898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4 454 1536 0 0,'0'0'2552'0'0,"0"0"-605"0"0,0 0-99 0 0,0 0 92 0 0,0 0 61 0 0,0 0-74 0 0,0 0-245 0 0,0 0-339 0 0,0 0-354 0 0,0 0-326 0 0,0 0-263 0 0,0 0-121 0 0,0 0-37 0 0,-4-2 95 0 0,5 2-317 0 0,-1 0 1 0 0,0 0-1 0 0,1-1 1 0 0,-1 1-1 0 0,0 0 1 0 0,0 0 0 0 0,1 0-1 0 0,-1 0 1 0 0,0 0-1 0 0,0-1 1 0 0,1 1 0 0 0,-1 0-1 0 0,0 0 1 0 0,0 0-1 0 0,0-1 1 0 0,1 1-1 0 0,-1 0 1 0 0,0 0 0 0 0,0-1-1 0 0,0 1 1 0 0,0 0-1 0 0,1 0 1 0 0,-1-1 0 0 0,0 1-1 0 0,0 0 1 0 0,0-1-1 0 0,0 1 1 0 0,0 0 0 0 0,0 0-1 0 0,0-1 1 0 0,0 1-1 0 0,0 0 1 0 0,0-1-1 0 0,0 1 1 0 0,0 0 0 0 0,0-1-1 0 0,0 1 1 0 0,0 0-1 0 0,0 0 1 0 0,-1-1 0 0 0,1 1-1 0 0,0 0 1 0 0,0 0-1 0 0,0-1 1 0 0,0 1-1 0 0,0 0 1 0 0,-1 0 0 0 0,1-1-1 0 0,0 1 1 0 0,0 0-1 0 0,-1 0 1 0 0,1 0 0 0 0,0-1-1 0 0,0 1 1 0 0,-1 0-1 0 0,1 0 1 0 0,0 0-1 0 0,-1 0-19 0 0,42-3 1387 0 0,-22 3-1011 0 0,462-26 3590 0 0,-328 25-3679 0 0,-152 1-274 0 0,-1 0 42 0 0,0 0 25 0 0,0 0 11 0 0,0 0 66 0 0,0 0 14 0 0,0 0 20 0 0,0 0 41 0 0,-19 4 890 0 0,6-11-1051 0 0,2 0 0 0 0,-1-1 0 0 0,1 0 0 0 0,0 0 0 0 0,0-1 0 0 0,1-1 0 0 0,1 0 0 0 0,-1 0 0 0 0,0-3-72 0 0,-7-5 37 0 0,-65-99-651 0 0,28-5-3909 0 0,35 73-5991 0 0,10 33-1933 0 0</inkml:trace>
</inkml:ink>
</file>

<file path=ppt/ink/ink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0:00.4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4237 199 12371 0 0,'0'0'646'0'0,"0"0"28"0"0,0 0 282 0 0,0 0 198 0 0,0 0-37 0 0,0 0-157 0 0,0 0-177 0 0,0 0-168 0 0,0 0-108 0 0,0 0-87 0 0,0 0-93 0 0,-3 35-78 0 0,-7 107-90 0 0,-5-14 30 0 0,4-40-270 0 0,-3 49-476 0 0,10-46-3068 0 0,10-79-2066 0 0,0-11-545 0 0,-4-1 1299 0 0</inkml:trace>
  <inkml:trace contextRef="#ctx0" brushRef="#br0" timeOffset="336.217">4292 814 0 0 0,'0'0'1463'0'0,"0"0"228"0"0,0 0 267 0 0,0 0 293 0 0,0 0 135 0 0,0 0-216 0 0,0 0-239 0 0,0 0-250 0 0,32 5-275 0 0,100 13-254 0 0,-61-24 268 0 0,-59 0-1142 0 0,4 0-45 0 0,0-1 0 0 0,-1 0 0 0 0,0-1 0 0 0,-1-1 0 0 0,1 0 0 0 0,-2-1 0 0 0,1-1 0 0 0,-1 0 0 0 0,-1 0 0 0 0,0-1 0 0 0,-1-1 0 0 0,1-2-233 0 0,-9 11-3 0 0,-1-1-1 0 0,0 0 0 0 0,0 0 0 0 0,0 0 0 0 0,0 0 1 0 0,-1 0-1 0 0,0 0 0 0 0,0 0 0 0 0,0 0 0 0 0,-1-1 1 0 0,1 1-1 0 0,-2 0 0 0 0,1-1 0 0 0,-1-3 4 0 0,-2 6-141 0 0,1 1 0 0 0,-1-1-1 0 0,-1 1 1 0 0,1 0 0 0 0,0 0-1 0 0,0 0 1 0 0,-1 1 0 0 0,1-1-1 0 0,-1 1 1 0 0,0-1 0 0 0,1 1-1 0 0,-1 1 1 0 0,0-1 0 0 0,1 0-1 0 0,-1 1 1 0 0,0 0 0 0 0,0 0-1 0 0,0 0 1 0 0,0 0 0 0 0,1 0 0 0 0,-1 1-1 0 0,0 0 1 0 0,0 0 0 0 0,1 0-1 0 0,-1 0 1 0 0,1 0 0 0 0,-1 1-1 0 0,-2 1 142 0 0,-8 2-142 0 0,-1 1-1 0 0,1 0 1 0 0,0 1-1 0 0,1 0 0 0 0,-1 1 1 0 0,1 1-1 0 0,1 0 1 0 0,0 1-1 0 0,0 0 1 0 0,1 1-1 0 0,0 0 1 0 0,1 1-1 0 0,1 0 0 0 0,-1 1 1 0 0,2 0-1 0 0,0 0 1 0 0,1 1-1 0 0,0 0 1 0 0,1 0-1 0 0,-3 8 143 0 0,8-18-159 0 0,0-1 1 0 0,0 1-1 0 0,1 0 1 0 0,-1 0-1 0 0,1 0 0 0 0,0 1 1 0 0,0-1-1 0 0,0 0 1 0 0,0 0-1 0 0,1 0 0 0 0,-1 0 1 0 0,1 0-1 0 0,0 0 0 0 0,1-1 1 0 0,-1 1-1 0 0,1 0 1 0 0,-1 0-1 0 0,1-1 0 0 0,0 1 1 0 0,0-1-1 0 0,3 3 159 0 0,46 29-5462 0 0,-33-27 1946 0 0,-4-1 103 0 0</inkml:trace>
  <inkml:trace contextRef="#ctx0" brushRef="#br0" timeOffset="-2020.315">1516 229 0 0 0,'0'0'381'0'0,"0"0"929"0"0,0 0 260 0 0,0 0-51 0 0,0 0-75 0 0,0 0-65 0 0,0 0-80 0 0,10-6 827 0 0,-7 4 2060 0 0,-26-21 699 0 0,-40 17-4587 0 0,57 6-237 0 0,-31 4-169 0 0,1 2 0 0 0,-1 1 0 0 0,2 2 0 0 0,-1 2 0 0 0,1 1 0 0 0,1 1 0 0 0,0 2 0 0 0,1 2 0 0 0,0 0-1 0 0,-23 19 109 0 0,-14 19-424 0 0,69-53 400 0 0,0-1 0 0 0,1 0 0 0 0,-1 0 0 0 0,1 1 0 0 0,-1-1 0 0 0,1 0 0 0 0,-1 1 0 0 0,1-1 0 0 0,-1 0 0 0 0,1 1 0 0 0,0-1 0 0 0,0 1 0 0 0,0-1 0 0 0,0 1 0 0 0,0-1 0 0 0,0 0 0 0 0,0 1 0 0 0,1-1 0 0 0,-1 1 0 0 0,0-1 0 0 0,1 0 0 0 0,-1 1 0 0 0,1-1 0 0 0,0 0-1 0 0,-1 0 1 0 0,1 1 0 0 0,0-1 0 0 0,0 0 0 0 0,-1 0 0 0 0,1 0 0 0 0,0 0 0 0 0,0 0 0 0 0,0 0 0 0 0,1 0 0 0 0,-1 0 0 0 0,0 0 0 0 0,0-1 0 0 0,0 1 0 0 0,1 0 0 0 0,-1-1 0 0 0,0 1 0 0 0,1-1 0 0 0,-1 1 0 0 0,0-1 0 0 0,2 1 24 0 0,64 13 95 0 0,130-24 385 0 0,-162 10-551 0 0,-39 16-153 0 0,-21 19 231 0 0,0-1 1 0 0,-2-2-1 0 0,-2 0 1 0 0,-1-2-1 0 0,-30 24-7 0 0,-25 25-101 0 0,71-65 67 0 0,8-9 22 0 0,0-1 0 0 0,1 1 0 0 0,0 0 0 0 0,0 1 1 0 0,0-1-1 0 0,0 1 0 0 0,1 0 0 0 0,0 0 0 0 0,0 1 1 0 0,1-1-1 0 0,0 1 0 0 0,0 0 0 0 0,0 0 1 0 0,1 0-1 0 0,0 0 0 0 0,0 0 0 0 0,0 6 12 0 0,4-9 10 0 0,0 0-1 0 0,0 0 1 0 0,0-1-1 0 0,1 1 1 0 0,-1-1-1 0 0,1 0 1 0 0,0 1-1 0 0,0-1 1 0 0,0 0-1 0 0,1-1 0 0 0,-1 1 1 0 0,1-1-1 0 0,-1 1 1 0 0,1-1-1 0 0,0 0 1 0 0,0 0-1 0 0,0-1 1 0 0,0 1-1 0 0,0-1 1 0 0,0 0-1 0 0,0 0 1 0 0,1 0-1 0 0,-1-1 1 0 0,0 1-1 0 0,1-1 1 0 0,-1 0-1 0 0,4-1-9 0 0,17 3 71 0 0,0-1 0 0 0,0-1-1 0 0,1-1 1 0 0,-1-2 0 0 0,0 0-1 0 0,0-2 1 0 0,-1-1 0 0 0,1-1-1 0 0,-1 0 1 0 0,-1-2 0 0 0,1-1-1 0 0,4-4-70 0 0,102-52-8950 0 0,-88 47 1613 0 0,-28 12 4667 0 0</inkml:trace>
  <inkml:trace contextRef="#ctx0" brushRef="#br0" timeOffset="-1784.331">1985 556 6233 0 0,'0'0'1878'0'0,"0"0"-248"0"0,0 0-91 0 0,0 0 85 0 0,0 0 26 0 0,0 0-249 0 0,0 0-355 0 0,0 0-313 0 0,0 0-232 0 0,0 0-57 0 0,0 0-26 0 0,0 0-20 0 0,0 0-37 0 0,-25 33-58 0 0,-80 101-46 0 0,35-32 190 0 0,31-21-359 0 0,21-40-1996 0 0,-3-1-5019 0 0,9-29-1005 0 0,8-11 3748 0 0</inkml:trace>
  <inkml:trace contextRef="#ctx0" brushRef="#br0" timeOffset="-1589.25">1606 501 14923 0 0,'0'0'528'0'0,"0"0"-501"0"0,0 0-148 0 0,0 0 269 0 0,0 0 336 0 0,0 0 189 0 0,0 0-6 0 0,0 0-103 0 0,0 0-129 0 0,0 0-116 0 0,16 32-85 0 0,53 99-64 0 0,-20-68 2 0 0,-39-57-147 0 0,15 10-82 0 0,0-2 1 0 0,1 0-1 0 0,1-1 0 0 0,0-2 1 0 0,19 6 56 0 0,85 1-6106 0 0,-91-18-1524 0 0,-26 0 2401 0 0</inkml:trace>
  <inkml:trace contextRef="#ctx0" brushRef="#br0" timeOffset="-1170.236">2497 682 9346 0 0,'0'0'1524'0'0,"0"0"-234"0"0,0 0-31 0 0,0 0 20 0 0,0 0-100 0 0,0 0-207 0 0,0 0-204 0 0,0 0-157 0 0,0 0-114 0 0,0 0-121 0 0,0 0-97 0 0,0 0-92 0 0,0 0-82 0 0,-22 1-66 0 0,-67 9-32 0 0,84-10-9 0 0,0 1 1 0 0,0-1 0 0 0,1 1-1 0 0,-1 0 1 0 0,1 1 0 0 0,-1-1 0 0 0,1 1-1 0 0,0 0 1 0 0,-1 0 0 0 0,1 0-1 0 0,0 1 1 0 0,0-1 0 0 0,1 1 0 0 0,-1 0-1 0 0,-2 3 2 0 0,-5 3-34 0 0,6-5-48 0 0,0-1 0 0 0,0 1 0 0 0,0 1 0 0 0,0-1 0 0 0,1 1 0 0 0,0-1 0 0 0,0 1 0 0 0,0 0 0 0 0,0 1 0 0 0,1-1 0 0 0,0 1 0 0 0,0-1 0 0 0,0 1 0 0 0,1 0 0 0 0,0 0 0 0 0,0 0 0 0 0,1 1 0 0 0,-1-1 0 0 0,1 0 0 0 0,1 0 0 0 0,-1 1 0 0 0,1-1 0 0 0,0 1 0 0 0,1-1 0 0 0,-1 0 0 0 0,1 1 0 0 0,0-1 0 0 0,1 1 82 0 0,1-3 34 0 0,-1 0 1 0 0,1-1 0 0 0,0 1 0 0 0,0-1 0 0 0,0 0-1 0 0,0 0 1 0 0,0 0 0 0 0,1 0 0 0 0,0-1 0 0 0,-1 1-1 0 0,1-1 1 0 0,0 0 0 0 0,0 0 0 0 0,0 0-1 0 0,0-1 1 0 0,1 1 0 0 0,-1-1 0 0 0,0 0 0 0 0,1 0-1 0 0,-1-1 1 0 0,1 1 0 0 0,-1-1 0 0 0,0 0-1 0 0,1 0 1 0 0,-1 0 0 0 0,1-1 0 0 0,-1 0 0 0 0,1 1-1 0 0,-1-2 1 0 0,0 1 0 0 0,0 0 0 0 0,0-1 0 0 0,0 0-1 0 0,0 0 1 0 0,0 0 0 0 0,0 0 0 0 0,2-2-35 0 0,74-52 1231 0 0,63-82-335 0 0,-143 138-948 0 0,0 0 1 0 0,0 0-1 0 0,0 1 1 0 0,0-1-1 0 0,0 0 1 0 0,0 0-1 0 0,0 1 1 0 0,0-1-1 0 0,0 0 1 0 0,0 0-1 0 0,0 1 1 0 0,1-1-1 0 0,-1 0 1 0 0,0 0-1 0 0,0 1 1 0 0,0-1-1 0 0,0 0 1 0 0,1 0-1 0 0,-1 0 1 0 0,0 0-1 0 0,0 1 1 0 0,0-1-1 0 0,1 0 1 0 0,-1 0-1 0 0,0 0 1 0 0,0 0-1 0 0,1 0 1 0 0,-1 0-1 0 0,0 0 1 0 0,0 1-1 0 0,0-1 1 0 0,1 0-1 0 0,-1 0 1 0 0,0 0-1 0 0,1 0 1 0 0,-1 0-1 0 0,0 0 1 0 0,0 0-1 0 0,1 0 1 0 0,-1 0-1 0 0,0 0 1 0 0,0-1-1 0 0,1 1 1 0 0,-1 0-1 0 0,0 0 1 0 0,0 0-1 0 0,0 0 1 0 0,1 0 51 0 0,-2 9-348 0 0,1 9-47 0 0,11 67-3959 0 0,31-42-5838 0 0,-34-39 7171 0 0</inkml:trace>
  <inkml:trace contextRef="#ctx0" brushRef="#br0" timeOffset="-739.054">2783 943 7394 0 0,'0'0'2229'0'0,"0"0"-432"0"0,0 0-141 0 0,0 0-78 0 0,0 0-231 0 0,0 0-258 0 0,0 0-242 0 0,0 0-195 0 0,0 0-96 0 0,0 0-33 0 0,0 0-48 0 0,0 0-70 0 0,0 0-66 0 0,5-23-101 0 0,17-71-62 0 0,-20 88-163 0 0,-1-1 1 0 0,1 0-1 0 0,0 1 1 0 0,1 0-1 0 0,0-1 1 0 0,0 1-1 0 0,0 0 1 0 0,0 0 0 0 0,1 1-1 0 0,0-1 1 0 0,0 1-1 0 0,1-1 1 0 0,2-1-14 0 0,-1 1-7 0 0,94-57-749 0 0,-99 64 730 0 0,1 0 0 0 0,-1 0 0 0 0,1 0 0 0 0,-1 0 0 0 0,0 0 0 0 0,1 0 1 0 0,-1 0-1 0 0,0 1 0 0 0,0-1 0 0 0,0 0 0 0 0,0 1 0 0 0,0-1 0 0 0,0 1 0 0 0,0-1 0 0 0,0 1 1 0 0,-1-1-1 0 0,1 1 0 0 0,-1 0 0 0 0,1-1 0 0 0,-1 1 0 0 0,0 0 0 0 0,1 0 0 0 0,-1-1 0 0 0,0 1 1 0 0,0 0-1 0 0,0 0 0 0 0,0-1 0 0 0,-1 1 0 0 0,1 0 0 0 0,0-1 0 0 0,-1 1 0 0 0,1 0 1 0 0,-1-1-1 0 0,1 1 0 0 0,-1 0 26 0 0,0 7-17 0 0,1-2 38 0 0,0-6-20 0 0,0 0 1 0 0,-1 0-1 0 0,1 0 0 0 0,0 0 0 0 0,0 0 0 0 0,-1 1 0 0 0,1-1 1 0 0,0 0-1 0 0,0 0 0 0 0,0 0 0 0 0,1 0 0 0 0,-1 1 1 0 0,0-1-1 0 0,0 0 0 0 0,1 0 0 0 0,-1 0 0 0 0,0 0 1 0 0,1 0-1 0 0,-1 0 0 0 0,1 0 0 0 0,0 0 0 0 0,-1 0 1 0 0,1 0-1 0 0,0 0 0 0 0,-1 0 0 0 0,1 0 0 0 0,0 0 1 0 0,0 0-1 0 0,0-1 0 0 0,0 1 0 0 0,0 0 0 0 0,0-1 1 0 0,0 1-1 0 0,0-1 0 0 0,0 1 0 0 0,0-1 0 0 0,0 1 1 0 0,0-1-1 0 0,1 0 0 0 0,-1 1 0 0 0,0-1 0 0 0,0 0 1 0 0,0 0-1 0 0,0 0 0 0 0,1 0 0 0 0,-1 0 0 0 0,0 0 1 0 0,1-1-2 0 0,8 0 55 0 0,-1-2 0 0 0,0 1 0 0 0,1-1 0 0 0,-1 0 0 0 0,0-1 0 0 0,-1 0 0 0 0,1-1 0 0 0,-1 0 1 0 0,0 0-1 0 0,0-1 0 0 0,0 0 0 0 0,1-2-55 0 0,34-21 4 0 0,75-22-300 0 0,-111 94-87 0 0,-6 34-58 0 0,1-75 164 0 0,0 0 0 0 0,0 0 0 0 0,0 0 0 0 0,0 0 0 0 0,0-1 0 0 0,1 1 0 0 0,-1-1 0 0 0,1 1 0 0 0,-1-1 0 0 0,1 0 0 0 0,-1 0 0 0 0,1 0-1 0 0,0-1 1 0 0,0 1 0 0 0,-1 0 0 0 0,1-1 0 0 0,0 0 0 0 0,0 0 0 0 0,0 0 0 0 0,-1 0 0 0 0,1 0 0 0 0,0 0 0 0 0,0-1 0 0 0,-1 1 0 0 0,1-1 0 0 0,2 0 277 0 0,-4 0-461 0 0,14-1-4471 0 0,-3 1-1887 0 0</inkml:trace>
  <inkml:trace contextRef="#ctx0" brushRef="#br0" timeOffset="-293.201">3587 689 10634 0 0,'0'0'1039'0'0,"0"0"-608"0"0,0 0-90 0 0,0 0 195 0 0,0 0 109 0 0,0 0-32 0 0,0 0-90 0 0,0 0-168 0 0,0 0-134 0 0,-9 34-70 0 0,-27 108-58 0 0,22-13 31 0 0,12-23 255 0 0,2-106-307 0 0,0 0 0 0 0,0-1 0 0 0,0 1 0 0 0,0 0 0 0 0,-1 0 0 0 0,1-1 0 0 0,0 1 0 0 0,0 0 0 0 0,0 0 0 0 0,-1 0 0 0 0,1-1 0 0 0,0 1 0 0 0,0 0 1 0 0,-1 0-1 0 0,1 0 0 0 0,0 0 0 0 0,0 0 0 0 0,-1-1 0 0 0,1 1 0 0 0,0 0 0 0 0,0 0 0 0 0,-1 0 0 0 0,1 0 0 0 0,0 0 0 0 0,-1 0 0 0 0,1 0 0 0 0,0 0 0 0 0,0 0 0 0 0,-1 0 0 0 0,1 0 0 0 0,0 0 1 0 0,-1 0-1 0 0,1 0 0 0 0,0 1 0 0 0,0-1 0 0 0,-1 0 0 0 0,1 0 0 0 0,0 0 0 0 0,0 0 0 0 0,-1 0 0 0 0,1 1 0 0 0,0-1 0 0 0,0 0 0 0 0,-1 0 0 0 0,1 0 0 0 0,0 1 0 0 0,0-1 0 0 0,0 0-72 0 0,-7-27 691 0 0,7 7-741 0 0,1-1-1 0 0,0 1 1 0 0,2 0 0 0 0,0 0 0 0 0,1 1 0 0 0,1-1 0 0 0,1 1 0 0 0,0 0 0 0 0,2 0-1 0 0,0 0 1 0 0,1 1 0 0 0,7-9 50 0 0,-8 13-211 0 0,1 0-1 0 0,1 0 1 0 0,0 1 0 0 0,0 0-1 0 0,2 1 1 0 0,-1 0 0 0 0,1 1-1 0 0,1 1 1 0 0,0 0-1 0 0,1 0 1 0 0,0 1 0 0 0,0 1-1 0 0,1 0 1 0 0,0 1 0 0 0,0 1-1 0 0,10-3 212 0 0,-23 8 30 0 0,1 0 0 0 0,-1-1 0 0 0,1 1-1 0 0,-1 0 1 0 0,1 0 0 0 0,0 1 0 0 0,-1-1 0 0 0,1 0 0 0 0,0 1-1 0 0,-1 0 1 0 0,1 0 0 0 0,0 0 0 0 0,0 0 0 0 0,-1 0 0 0 0,1 0-1 0 0,0 1 1 0 0,0-1 0 0 0,-1 1 0 0 0,1 0 0 0 0,-1-1 0 0 0,1 1-1 0 0,0 1 1 0 0,-1-1 0 0 0,0 0 0 0 0,1 1 0 0 0,-1-1 0 0 0,0 1-1 0 0,0-1 1 0 0,0 1 0 0 0,0 0 0 0 0,0 0 0 0 0,0 0 0 0 0,0 0-1 0 0,-1 1 1 0 0,1-1 0 0 0,-1 0 0 0 0,1 1 0 0 0,-1-1-1 0 0,0 1 1 0 0,0-1 0 0 0,0 1 0 0 0,0-1 0 0 0,-1 1 0 0 0,1 0-1 0 0,-1 0 1 0 0,0-1 0 0 0,1 1 0 0 0,-1 0 0 0 0,-1 2-30 0 0,-1 5 125 0 0,0 0 1 0 0,-1 0 0 0 0,0-1-1 0 0,-1 1 1 0 0,0 0 0 0 0,-1-1 0 0 0,0 0-1 0 0,0 0 1 0 0,-1-1 0 0 0,0 1-1 0 0,0-1 1 0 0,-1-1 0 0 0,0 1-1 0 0,-1-1 1 0 0,0 0 0 0 0,0-1-1 0 0,0 0 1 0 0,-1 0 0 0 0,0-1-1 0 0,0 0 1 0 0,-3 1-126 0 0,-73 25-1093 0 0,55-30-2788 0 0,3-5-5089 0 0,22 3 2563 0 0</inkml:trace>
  <inkml:trace contextRef="#ctx0" brushRef="#br0" timeOffset="933.6">358 1296 4697 0 0,'0'0'2461'0'0,"0"0"-768"0"0,35 1-230 0 0,220 2 1685 0 0,271-33 2719 0 0,572-50-3225 0 0,323 32-1237 0 0,-1135 46-1263 0 0,0-12 0 0 0,35-17-142 0 0,-267 24-22 0 0,156-35-351 0 0,-211 42 309 0 0,1 0 1 0 0,0-1-1 0 0,0 1 0 0 0,0 0 0 0 0,0 0 1 0 0,0-1-1 0 0,0 1 0 0 0,0 0 0 0 0,-1 0 1 0 0,1-1-1 0 0,0 1 0 0 0,0 0 1 0 0,0 0-1 0 0,0-1 0 0 0,0 1 0 0 0,0 0 1 0 0,0-1-1 0 0,0 1 0 0 0,1 0 1 0 0,-1 0-1 0 0,0-1 0 0 0,0 1 0 0 0,0 0 1 0 0,0 0-1 0 0,0-1 0 0 0,0 1 0 0 0,0 0 1 0 0,1 0-1 0 0,-1 0 0 0 0,0-1 1 0 0,0 1-1 0 0,0 0 0 0 0,0 0 0 0 0,1 0 1 0 0,-1-1-1 0 0,0 1 0 0 0,0 0 1 0 0,1 0-1 0 0,-1 0 0 0 0,0 0 0 0 0,0 0 1 0 0,1 0-1 0 0,-1-1 64 0 0,-29 0-12154 0 0,29 1 11353 0 0,-9 0-6769 0 0</inkml:trace>
  <inkml:trace contextRef="#ctx0" brushRef="#br0" timeOffset="2215.257">4421 976 0 0 0,'0'0'848'0'0,"0"0"539"0"0,0 0 247 0 0,0 0 57 0 0,0 0-104 0 0,0 0-263 0 0,0 0-333 0 0,0 0-308 0 0,0 0-238 0 0,0 0-131 0 0,0 0-80 0 0,23 7 1145 0 0,17 8 2071 0 0,-40-15-3196 0 0,0 0 10 0 0,0 0 20 0 0,0 0 48 0 0,0 0-8 0 0,0 0 13 0 0,0 0-4 0 0,26 19 3061 0 0,48 6-1743 0 0,-24-21-423 0 0,-50-4-1243 0 0,0 0-31 0 0,0 0-69 0 0,0 0-137 0 0,0 0-263 0 0,0 0-452 0 0,0 0-696 0 0,0 0-1242 0 0,0 0-2872 0 0,0 0-5296 0 0</inkml:trace>
  <inkml:trace contextRef="#ctx0" brushRef="#br0" timeOffset="6970.896">9511 365 9786 0 0,'0'0'1503'0'0,"0"0"-347"0"0,0 0-187 0 0,0 0-132 0 0,0 0-151 0 0,0 0-193 0 0,0 0-154 0 0,0 0-49 0 0,0 0-50 0 0,0 0-62 0 0,-20 32 11 0 0,-65 107-33 0 0,23-15 82 0 0,-135 234-364 0 0,151-286-64 0 0,293-422 3 0 0,42-90 764 0 0,-283 431-507 0 0,-6 9-62 0 0,1 0 1 0 0,-1 1-1 0 0,0-1 1 0 0,0 0-1 0 0,1 0 0 0 0,-1 1 1 0 0,0-1-1 0 0,1 0 1 0 0,-1 0-1 0 0,0 0 1 0 0,1 1-1 0 0,-1-1 1 0 0,0 0-1 0 0,1 0 1 0 0,-1 0-1 0 0,0 0 1 0 0,1 0-1 0 0,-1 0 1 0 0,0 0-1 0 0,1 0 1 0 0,-1 0-1 0 0,1 0 1 0 0,-1 0-1 0 0,0 0 1 0 0,1 0-1 0 0,-1 0 0 0 0,1 0 1 0 0,-1 0-1 0 0,0 0 1 0 0,1 0-1 0 0,-1 0 1 0 0,0 0-1 0 0,1-1 1 0 0,-1 1-1 0 0,0 0 1 0 0,1 0-1 0 0,-1 0 1 0 0,0-1-1 0 0,0 1 1 0 0,1 0-1 0 0,-1-1 1 0 0,0 1-1 0 0,0 0 1 0 0,1 0-1 0 0,-1-1 0 0 0,0 1 1 0 0,0 0-1 0 0,1-1-8 0 0,6 114 943 0 0,25 174-409 0 0,-23-246-510 0 0,5 23-78 0 0,2 0 0 0 0,3-1 0 0 0,14 28 54 0 0,-13-43-2172 0 0,-20-47 1205 0 0,0-1-197 0 0,0 0-199 0 0,-11 0-6874 0 0,6 0 3191 0 0</inkml:trace>
  <inkml:trace contextRef="#ctx0" brushRef="#br0" timeOffset="7216.101">9237 759 8722 0 0,'0'0'1564'0'0,"0"0"-119"0"0,0 0 80 0 0,0 0 85 0 0,0 0-123 0 0,0 0-231 0 0,35-4-210 0 0,111-12-183 0 0,158-11 1033 0 0,-255 24-2355 0 0,57 0-1599 0 0,-38 5-9575 0 0,-49 1 4369 0 0</inkml:trace>
  <inkml:trace contextRef="#ctx0" brushRef="#br0" timeOffset="4952.807">6516 295 280 0 0,'0'0'1426'0'0,"0"0"-294"0"0,0 0-69 0 0,0 0 206 0 0,0 0 241 0 0,0 0 177 0 0,0 0 63 0 0,0 0-108 0 0,0 0-209 0 0,0 0-249 0 0,0 0-251 0 0,-11-15-228 0 0,-34-44-183 0 0,44 57-498 0 0,0 1-1 0 0,0 0 1 0 0,0-1 0 0 0,0 1 0 0 0,0 0 0 0 0,0-1 0 0 0,0 1 0 0 0,0 0 0 0 0,-1 0 0 0 0,1 0 0 0 0,0 0 0 0 0,-1 0 0 0 0,1 1 0 0 0,-1-1 0 0 0,1 0 0 0 0,-1 1 0 0 0,1-1 0 0 0,-1 1 0 0 0,0-1 0 0 0,1 1 0 0 0,-1 0 0 0 0,1 0 0 0 0,-1-1 0 0 0,0 1 0 0 0,1 0 0 0 0,-1 1 0 0 0,0-1 0 0 0,1 0 0 0 0,-2 1-24 0 0,-7 0 130 0 0,0 1-94 0 0,0 0 0 0 0,0 1 0 0 0,0 0 0 0 0,1 1 0 0 0,-1 0 0 0 0,1 1-1 0 0,0-1 1 0 0,0 2 0 0 0,0-1 0 0 0,1 1 0 0 0,0 1 0 0 0,0-1 0 0 0,1 1 0 0 0,0 1 0 0 0,-5 5-36 0 0,-13 16-28 0 0,1 0 1 0 0,2 2-1 0 0,1 0 1 0 0,1 2-1 0 0,2 0 1 0 0,1 1-1 0 0,2 1 1 0 0,1 0-1 0 0,2 1 1 0 0,1 1-1 0 0,2-1 1 0 0,2 2-1 0 0,1-1 1 0 0,2 1-1 0 0,1 0 1 0 0,3 25 27 0 0,-1-50-25 0 0,1 1 1 0 0,0-1-1 0 0,1 0 0 0 0,1 0 1 0 0,0 0-1 0 0,1 0 1 0 0,1-1-1 0 0,-1 1 1 0 0,2-1-1 0 0,0 0 1 0 0,0 0-1 0 0,1 0 0 0 0,1-1 1 0 0,0 0-1 0 0,0 0 1 0 0,1 0-1 0 0,1-1 1 0 0,0-1-1 0 0,0 1 0 0 0,0-1 1 0 0,1-1-1 0 0,1 0 1 0 0,0 0-1 0 0,0-1 1 0 0,0-1-1 0 0,1 0 1 0 0,-1 0-1 0 0,2-1 0 0 0,-1 0 1 0 0,0-1-1 0 0,2-1 25 0 0,4-2 95 0 0,0-2 0 0 0,0 0-1 0 0,0-1 1 0 0,1-1 0 0 0,-2 0-1 0 0,1-2 1 0 0,0 0 0 0 0,-1-1-1 0 0,0 0 1 0 0,0-2 0 0 0,-1 0-1 0 0,0 0 1 0 0,0-2 0 0 0,-1 0 0 0 0,0-1-1 0 0,-1 0 1 0 0,0-1 0 0 0,-1-1-1 0 0,0 0 1 0 0,-1-1 0 0 0,-1 0-1 0 0,0-1 1 0 0,-1 0 0 0 0,0-1-1 0 0,-2 0 1 0 0,0 0 0 0 0,1-3-95 0 0,-7 12-84 0 0,1 0-1 0 0,-1-1 1 0 0,0 1 0 0 0,-1-1 0 0 0,0 1 0 0 0,0-1 0 0 0,0 1 0 0 0,-1-1 0 0 0,0 0-1 0 0,-1 1 1 0 0,0-1 0 0 0,0 1 0 0 0,0-1 0 0 0,-1 1 0 0 0,0-1 0 0 0,-1 1-1 0 0,0 0 1 0 0,0 0 0 0 0,0 0 0 0 0,-1 0 0 0 0,0 1 0 0 0,0 0 0 0 0,-1-1-1 0 0,1 1 1 0 0,-1 1 0 0 0,-1-1 0 0 0,1 1 0 0 0,-1 0 0 0 0,0 0 0 0 0,0 1-1 0 0,-1-1 1 0 0,-2 0 84 0 0,2 0-83 0 0,-1 1 0 0 0,1 0 0 0 0,-1 1 0 0 0,0 0 0 0 0,0 0 0 0 0,0 0 0 0 0,0 1-1 0 0,-1 1 1 0 0,1-1 0 0 0,-1 1 0 0 0,1 0 0 0 0,-1 1 0 0 0,1 0 0 0 0,-1 1 0 0 0,1 0 0 0 0,0 0 0 0 0,-1 0-1 0 0,1 1 1 0 0,0 1 0 0 0,0-1 0 0 0,0 1 0 0 0,0 1 0 0 0,0-1 0 0 0,1 1 0 0 0,-1 1 0 0 0,1-1 0 0 0,0 1-1 0 0,1 1 1 0 0,-4 2 83 0 0,10-8 22 0 0,-1 0 0 0 0,0 1 0 0 0,1-1 0 0 0,-1 1-1 0 0,0 0 1 0 0,1-1 0 0 0,-1 1 0 0 0,0-1-1 0 0,1 1 1 0 0,-1 0 0 0 0,1-1 0 0 0,0 1 0 0 0,-1 0-1 0 0,1 0 1 0 0,-1-1 0 0 0,1 1 0 0 0,0 0 0 0 0,0 0-1 0 0,-1 0 1 0 0,1-1 0 0 0,0 1 0 0 0,0 0 0 0 0,0 0-1 0 0,0 0 1 0 0,0 0 0 0 0,0 0 0 0 0,0-1 0 0 0,0 1-1 0 0,0 0 1 0 0,0 0 0 0 0,1 0 0 0 0,-1 0 0 0 0,0-1-1 0 0,1 1 1 0 0,-1 0 0 0 0,0 0 0 0 0,1-1-1 0 0,-1 1 1 0 0,1 0 0 0 0,-1-1 0 0 0,1 1 0 0 0,-1 0-1 0 0,1-1 1 0 0,0 1 0 0 0,-1-1 0 0 0,1 1 0 0 0,0-1-1 0 0,-1 1 1 0 0,1-1 0 0 0,0 1 0 0 0,0-1 0 0 0,0 0-1 0 0,-1 1 1 0 0,1-1 0 0 0,0 0 0 0 0,0 0 0 0 0,0 0-1 0 0,-1 1 1 0 0,1-1 0 0 0,0 0 0 0 0,0 0-1 0 0,0 0-21 0 0,63 4 1399 0 0,-57-4-1249 0 0,39-4 225 0 0,-1-1 1 0 0,0-3 0 0 0,0-1-1 0 0,0-3 1 0 0,-2-1 0 0 0,0-2 0 0 0,30-16-376 0 0,15-1-162 0 0,-80 28-409 0 0,-1 1-1218 0 0,-1 3-7480 0 0,-6 0 1378 0 0</inkml:trace>
  <inkml:trace contextRef="#ctx0" brushRef="#br0" timeOffset="5483.345">7007 980 1776 0 0,'0'0'1335'0'0,"0"0"178"0"0,0 0 264 0 0,0 0 89 0 0,0 0-151 0 0,0 0-228 0 0,0 0-149 0 0,0 0-121 0 0,0 0-123 0 0,33-17-166 0 0,101-55-174 0 0,-73 22 338 0 0,-58 48-1070 0 0,-1 0 0 0 0,1 0 0 0 0,-1 0 0 0 0,0 0 0 0 0,0 0 0 0 0,0 0 0 0 0,0-1 0 0 0,0 1 1 0 0,-1-1-1 0 0,1 1 0 0 0,-1-1 0 0 0,1 0 0 0 0,-1 0 0 0 0,0 1 0 0 0,0-1 0 0 0,0 0 0 0 0,-1 0 0 0 0,1 0 0 0 0,-1 0 0 0 0,1 0 1 0 0,-1 0-1 0 0,0 0 0 0 0,0 0 0 0 0,0 0 0 0 0,-1 0 0 0 0,1 0 0 0 0,-1 0 0 0 0,1 0 0 0 0,-1 0 0 0 0,0 0 0 0 0,0 1 0 0 0,-1-1 1 0 0,1 0-1 0 0,0 0 0 0 0,-1 1 0 0 0,0-1 0 0 0,0 1 0 0 0,1 0 0 0 0,-1-1 0 0 0,-1 1 0 0 0,1 0 0 0 0,0 0 0 0 0,0 0 0 0 0,-1 0 0 0 0,1 1 1 0 0,-1-1-1 0 0,0 1 0 0 0,1-1 0 0 0,-1 1 0 0 0,0 0 0 0 0,0 0 0 0 0,0 0-22 0 0,-6 1-189 0 0,-1 1-1 0 0,1-1 1 0 0,-1 1 0 0 0,1 1-1 0 0,0 0 1 0 0,0 0-1 0 0,0 1 1 0 0,0 0 0 0 0,0 0-1 0 0,0 1 1 0 0,1 1-1 0 0,-1-1 1 0 0,1 1 0 0 0,1 0-1 0 0,-1 1 1 0 0,1 0-1 0 0,0 0 1 0 0,0 1 0 0 0,0 0-1 0 0,1 0 1 0 0,-4 6 189 0 0,3-5 41 0 0,1 1 0 0 0,-1 1 0 0 0,1-1 0 0 0,1 1 0 0 0,0 0 0 0 0,0 0 0 0 0,1 0 0 0 0,1 1 0 0 0,-1 0 0 0 0,2-1 0 0 0,-1 1 0 0 0,1 0 0 0 0,1 0 0 0 0,0 1 0 0 0,1-1 0 0 0,0 0 0 0 0,1 0 0 0 0,0 5-41 0 0,1-9 63 0 0,0-1 0 0 0,1 0 0 0 0,0 0 1 0 0,-1-1-1 0 0,2 1 0 0 0,-1 0 0 0 0,1-1 1 0 0,-1 0-1 0 0,2 0 0 0 0,-1 0 0 0 0,0 0 0 0 0,1-1 1 0 0,0 0-1 0 0,0 0 0 0 0,0 0 0 0 0,1 0 1 0 0,-1-1-1 0 0,1 0 0 0 0,0 0 0 0 0,0 0 1 0 0,0-1-1 0 0,0 0 0 0 0,2 0-63 0 0,4 2-22 0 0,0-1 0 0 0,-1-1 0 0 0,1 0 1 0 0,0 0-1 0 0,0-1 0 0 0,0-1 0 0 0,1 0 0 0 0,-1 0 0 0 0,0-1 1 0 0,0-1-1 0 0,-1 0 0 0 0,5-2 22 0 0,113-50-3627 0 0,-9-16-7488 0 0,-103 59 8864 0 0</inkml:trace>
  <inkml:trace contextRef="#ctx0" brushRef="#br0" timeOffset="6102.976">7637 777 6913 0 0,'0'0'1451'0'0,"0"0"-286"0"0,0 0-98 0 0,0 0 31 0 0,0 0 21 0 0,0 0-32 0 0,0 0-86 0 0,0 0-143 0 0,0 0-207 0 0,0 0-227 0 0,0 0-172 0 0,0 0-145 0 0,0 0-42 0 0,-27 15-10 0 0,-83 47-8 0 0,107-61-45 0 0,-1 0 1 0 0,1 1-1 0 0,0-1 1 0 0,0 1-1 0 0,0-1 1 0 0,1 1-1 0 0,-1 0 1 0 0,0 0-1 0 0,1 1 1 0 0,-1-1-1 0 0,1 0 1 0 0,0 1-1 0 0,-1 0 1 0 0,1-1-1 0 0,1 1 1 0 0,-1 0-1 0 0,0 0 1 0 0,1 0 0 0 0,-1 0-1 0 0,1 0 1 0 0,0 0-1 0 0,0 1-2 0 0,-1 5-19 0 0,0-5 8 0 0,0 0 0 0 0,0 0 1 0 0,1 0-1 0 0,0 0 1 0 0,0 1-1 0 0,0-1 0 0 0,0 0 1 0 0,1 0-1 0 0,0 1 0 0 0,0-1 1 0 0,0 0-1 0 0,0 0 0 0 0,1 1 1 0 0,-1-1-1 0 0,1 0 0 0 0,0 0 1 0 0,0 1-1 0 0,1-1 1 0 0,-1 0-1 0 0,1 0 0 0 0,0-1 1 0 0,0 1-1 0 0,1 0 0 0 0,-1-1 1 0 0,0 1-1 0 0,1-1 0 0 0,0 0 1 0 0,0 0-1 0 0,0 0 1 0 0,0 0-1 0 0,1 0 0 0 0,-1-1 1 0 0,1 1-1 0 0,0-1 0 0 0,-1 0 1 0 0,1 0-1 0 0,0 0 0 0 0,0-1 1 0 0,0 1-1 0 0,0-1 1 0 0,1 0-1 0 0,-1 0 0 0 0,0-1 1 0 0,0 1-1 0 0,1-1 11 0 0,0 0 73 0 0,1 1 0 0 0,-1-1-1 0 0,0-1 1 0 0,0 1 0 0 0,0-1 0 0 0,0 1-1 0 0,0-1 1 0 0,0-1 0 0 0,0 1 0 0 0,0-1-1 0 0,0 0 1 0 0,0 0 0 0 0,-1 0 0 0 0,5-4-73 0 0,145-133 156 0 0,-153 138-203 0 0,-1 1 0 0 0,0-1 0 0 0,0 1 0 0 0,0-1 1 0 0,1 1-1 0 0,-1-1 0 0 0,0 1 0 0 0,1-1 0 0 0,-1 1 0 0 0,1 0 0 0 0,-1-1 0 0 0,0 1 1 0 0,1 0-1 0 0,-1-1 0 0 0,1 1 0 0 0,-1 0 0 0 0,1-1 0 0 0,-1 1 0 0 0,1 0 1 0 0,-1 0-1 0 0,1 0 0 0 0,-1 0 0 0 0,1-1 0 0 0,-1 1 0 0 0,1 0 0 0 0,-1 0 0 0 0,1 0 1 0 0,-1 0-1 0 0,1 0 0 0 0,-1 0 0 0 0,1 0 0 0 0,-1 0 0 0 0,1 1 0 0 0,-1-1 0 0 0,1 0 1 0 0,-1 0-1 0 0,1 0 0 0 0,-1 0 0 0 0,1 1 0 0 0,-1-1 0 0 0,1 0 0 0 0,-1 1 1 0 0,1-1-1 0 0,-1 0 0 0 0,0 1 0 0 0,1-1 0 0 0,-1 0 0 0 0,1 1 0 0 0,-1-1 0 0 0,0 1 1 0 0,1-1-1 0 0,-1 1 0 0 0,0-1 0 0 0,0 1 47 0 0,1 34-1580 0 0,-2-18 2050 0 0,0-13-454 0 0,0 0-1 0 0,1 0 1 0 0,-1 0-1 0 0,1 0 0 0 0,0 0 1 0 0,0 0-1 0 0,1 0 1 0 0,-1 0-1 0 0,1 0 1 0 0,0 0-1 0 0,0 0 1 0 0,0 0-1 0 0,0 0 1 0 0,1-1-1 0 0,-1 1 1 0 0,1 0-1 0 0,0-1 1 0 0,0 1-1 0 0,1-1 1 0 0,-1 0-1 0 0,1 0 1 0 0,-1 0-1 0 0,1 0 1 0 0,0 0-1 0 0,0 0 1 0 0,0-1-1 0 0,1 0 0 0 0,-1 1 1 0 0,0-1-1 0 0,1 0 1 0 0,0-1-1 0 0,-1 1 1 0 0,3 0-16 0 0,7-1 146 0 0,-1 0 0 0 0,0-1 0 0 0,0 0 1 0 0,0-1-1 0 0,1 0 0 0 0,-1-1 0 0 0,0 0 0 0 0,-1-1 0 0 0,1-1 1 0 0,0 0-1 0 0,-1 0 0 0 0,0-1 0 0 0,0 0 0 0 0,0-1 0 0 0,-1-1 1 0 0,1 1-1 0 0,-2-2 0 0 0,1 1 0 0 0,-1-1 0 0 0,0-1 0 0 0,6-7-146 0 0,-1 4 90 0 0,2-1-73 0 0,-1-1 1 0 0,-1-1-1 0 0,0 0 0 0 0,-1-1 0 0 0,-1 0 1 0 0,0-1-1 0 0,-1-1 0 0 0,-1 0 0 0 0,-1 0 1 0 0,0-1-1 0 0,-1 0 0 0 0,-2 0 0 0 0,3-10-17 0 0,-10-48-1641 0 0,0 76 1548 0 0,1-1 1 0 0,-1 1-1 0 0,0-1 0 0 0,0 0 0 0 0,1 1 1 0 0,-1-1-1 0 0,0 1 0 0 0,0 0 1 0 0,-1-1-1 0 0,1 1 0 0 0,0 0 1 0 0,0 0-1 0 0,-1 0 0 0 0,1 0 1 0 0,0 0-1 0 0,-1 0 0 0 0,1 0 0 0 0,-1 0 1 0 0,0 0-1 0 0,1 1 0 0 0,-1-1 1 0 0,1 0-1 0 0,-1 1 0 0 0,0 0 1 0 0,1-1-1 0 0,-1 1 0 0 0,0 0 0 0 0,0 0 1 0 0,1 0-1 0 0,-1 0 0 0 0,0 0 1 0 0,0 0-1 0 0,1 1 0 0 0,-1-1 1 0 0,0 0-1 0 0,1 1 0 0 0,-1 0 1 0 0,0-1-1 0 0,1 1 0 0 0,-1 0 0 0 0,1 0 1 0 0,-1 0 92 0 0,-8 4-98 0 0,0 0 0 0 0,0 1-1 0 0,0 0 1 0 0,1 1 0 0 0,0 0 0 0 0,0 0 0 0 0,1 1 0 0 0,0 0 0 0 0,0 1 0 0 0,1 0 0 0 0,-4 5 98 0 0,9-12 10 0 0,1 1-1 0 0,-1-1 1 0 0,1 1 0 0 0,-1-1-1 0 0,1 1 1 0 0,0 0-1 0 0,0 0 1 0 0,0 0 0 0 0,0 0-1 0 0,0-1 1 0 0,1 1 0 0 0,0 0-1 0 0,-1 0 1 0 0,1 0 0 0 0,0 0-1 0 0,0 0 1 0 0,1 0 0 0 0,-1 0-1 0 0,1 0 1 0 0,-1 0 0 0 0,1 0-1 0 0,0 0 1 0 0,0 0 0 0 0,0 0-1 0 0,1-1 1 0 0,-1 1 0 0 0,0 0-1 0 0,1-1 1 0 0,0 1 0 0 0,0-1-1 0 0,0 0 1 0 0,0 0 0 0 0,0 0-1 0 0,0 0 1 0 0,0 0 0 0 0,2 1-10 0 0,96 55 1593 0 0,-97-57-1603 0 0,13 5 114 0 0,0 1 1 0 0,0 1-1 0 0,-1 0 0 0 0,0 1 1 0 0,0 1-1 0 0,-1 0 0 0 0,0 1 0 0 0,-1 1 1 0 0,9 10-105 0 0,-18-15 142 0 0,-1 0 1 0 0,0 1 0 0 0,0-1 0 0 0,-1 1-1 0 0,0 0 1 0 0,-1 0 0 0 0,1-1-1 0 0,-1 1 1 0 0,-1 0 0 0 0,0 0-1 0 0,0 0 1 0 0,0 0 0 0 0,-1 0 0 0 0,0 0-1 0 0,-1 1-142 0 0,-9 22 330 0 0,1-9-2640 0 0,8-5-4241 0 0,2-13-1660 0 0</inkml:trace>
  <inkml:trace contextRef="#ctx0" brushRef="#br0" timeOffset="14946.276">10792 387 9170 0 0,'0'0'1072'0'0,"0"0"-104"0"0,0 0-15 0 0,0 0 87 0 0,0 0 32 0 0,0 0-136 0 0,0 0-352 0 0,0 0-416 0 0,0 0-520 0 0,0 0-280 0 0,0 0-72 0 0,0 0-24 0 0,0 0 128 0 0,0 0-64 0 0,2 33-465 0 0,15-14-791 0 0,-4-5-1505 0 0,-6-6-2384 0 0</inkml:trace>
  <inkml:trace contextRef="#ctx0" brushRef="#br0" timeOffset="14700.904">10847 744 2569 0 0,'0'0'1088'0'0,"0"0"-1054"0"0,0 0-332 0 0,0 0 194 0 0,0 0 340 0 0,0 0 248 0 0,0 0 63 0 0,0 0-66 0 0,0 0-106 0 0,0 0-90 0 0,0 0-79 0 0,3 21-24 0 0,8 64 9 0 0,5-33 292 0 0,4-15-528 0 0,-9-29-4292 0 0,-11-8 1960 0 0</inkml:trace>
  <inkml:trace contextRef="#ctx0" brushRef="#br0" timeOffset="15336.8">11109 1009 3977 0 0,'0'0'2435'0'0,"0"0"-1032"0"0,0 0-315 0 0,0 0 40 0 0,0 0 30 0 0,0 0-38 0 0,0 0-114 0 0,0 0-139 0 0,0 0-131 0 0,0 0-121 0 0,0 0-95 0 0,0 0-83 0 0,7-24-55 0 0,25-78-32 0 0,-29 92-247 0 0,0 0-1 0 0,1 0 1 0 0,0 1-1 0 0,1-1 0 0 0,0 1 1 0 0,0 0-1 0 0,1 0 1 0 0,1 0-1 0 0,-1 1 0 0 0,1 0 1 0 0,1 0-1 0 0,4-3-102 0 0,3-4 50 0 0,-9 9-71 0 0,-3 3-7 0 0,0-1 0 0 0,0 1 0 0 0,0 0-1 0 0,0 0 1 0 0,0 0 0 0 0,1 1-1 0 0,-1-1 1 0 0,1 1 0 0 0,0 0-1 0 0,0 0 1 0 0,0 0 0 0 0,0 0-1 0 0,0 1 1 0 0,0-1 0 0 0,3 1 28 0 0,15 53-299 0 0,-21-46 371 0 0,0 0 1 0 0,0 0-1 0 0,0 1 0 0 0,1-1 0 0 0,0-1 1 0 0,0 1-1 0 0,1 0 0 0 0,0 0 1 0 0,0-1-1 0 0,0 1 0 0 0,0-1 0 0 0,1 0 1 0 0,0 0-1 0 0,0-1 0 0 0,0 1 1 0 0,1-1-1 0 0,-1 0 0 0 0,1 0 0 0 0,0 0 1 0 0,0 0-1 0 0,1-1 0 0 0,-1 0 0 0 0,1 0 1 0 0,0-1-1 0 0,-1 1 0 0 0,1-1 1 0 0,0-1-1 0 0,0 1 0 0 0,1-1 0 0 0,-1 0 1 0 0,5 0-73 0 0,-1-4 243 0 0,-1-1 1 0 0,1 0 0 0 0,-1 0-1 0 0,0-1 1 0 0,0 0 0 0 0,0-1 0 0 0,-1 0-1 0 0,1 0 1 0 0,-1-1 0 0 0,-1 0-1 0 0,0-1 1 0 0,0 1 0 0 0,0-1-1 0 0,-1 0 1 0 0,0-1 0 0 0,4-8-244 0 0,-2 7 60 0 0,19-46-441 0 0,-22 16-6653 0 0,-5 33 506 0 0,2 3-3486 0 0</inkml:trace>
  <inkml:trace contextRef="#ctx0" brushRef="#br0" timeOffset="16368.817">10881 741 0 0 0,'0'0'240'0'0,"0"0"277"0"0,0 0 17 0 0,0 0-74 0 0,0 0-47 0 0,0 0 13 0 0,4-7 224 0 0,-3 6 3451 0 0,-1 1 4437 0 0,-11 16-7149 0 0,2 115-831 0 0,8-94-70 0 0,0-1-2923 0 0,8-31-2610 0 0,-1-5-182 0 0,-4 3-380 0 0</inkml:trace>
  <inkml:trace contextRef="#ctx0" brushRef="#br0" timeOffset="17070.646">12637 667 0 0 0,'0'0'1802'0'0,"0"0"-378"0"0,0 0-233 0 0,0 0-133 0 0,0 0-57 0 0,0 0-45 0 0,0 0-88 0 0,0 0-85 0 0,0 0-87 0 0,0 0-86 0 0,0 0-70 0 0,0 0-27 0 0,0 0-34 0 0,-14 6-19 0 0,-44 20-36 0 0,54-24-368 0 0,0 0 0 0 0,0 1-1 0 0,0 0 1 0 0,0 0 0 0 0,0 0-1 0 0,1 0 1 0 0,-1 0-1 0 0,1 1 1 0 0,0 0 0 0 0,0-1-1 0 0,1 1 1 0 0,-1 0 0 0 0,1 0-1 0 0,-1 1 1 0 0,1-1-1 0 0,1 0 1 0 0,-1 1 0 0 0,1-1-1 0 0,-1 1 1 0 0,1 0-1 0 0,1-1 1 0 0,-1 1 0 0 0,0 0-1 0 0,1 1-55 0 0,-1 1-53 0 0,0 0 0 0 0,1 0 0 0 0,0 0 0 0 0,0 1 0 0 0,1-1 0 0 0,-1 0-1 0 0,1 0 1 0 0,1 0 0 0 0,0 0 0 0 0,0 0 0 0 0,0 0 0 0 0,1 0 0 0 0,0-1-1 0 0,0 1 1 0 0,0-1 0 0 0,1 1 53 0 0,63 44-4209 0 0,-15-36-2973 0 0,-40-11 5283 0 0</inkml:trace>
  <inkml:trace contextRef="#ctx0" brushRef="#br0" timeOffset="17385.836">13007 748 1936 0 0,'0'0'1243'0'0,"0"0"-599"0"0,0 0 3 0 0,0 0 229 0 0,0 0 251 0 0,0 0 92 0 0,0 0-100 0 0,0 0-195 0 0,0 0-265 0 0,0 0-201 0 0,0 0-134 0 0,0 0-71 0 0,0 0-29 0 0,-14 29 14 0 0,-42 91 39 0 0,55-119-266 0 0,1-1 1 0 0,-1 1 0 0 0,0 0-1 0 0,0-1 1 0 0,0 1-1 0 0,0 0 1 0 0,0 0-1 0 0,1 0 1 0 0,-1 0-1 0 0,0 0 1 0 0,1 0-1 0 0,-1 0 1 0 0,0 0-1 0 0,1 0 1 0 0,-1 0-1 0 0,1 0 1 0 0,0 0-1 0 0,-1 0 1 0 0,1 0-1 0 0,0 1 1 0 0,0-1-1 0 0,0 0 1 0 0,0 0 0 0 0,0 0-1 0 0,0 0 1 0 0,0 1-1 0 0,0-1 1 0 0,0 0-1 0 0,1 0 1 0 0,-1 0-1 0 0,0 0 1 0 0,1 0-1 0 0,-1 1 1 0 0,1-1-1 0 0,-1 0 1 0 0,1 0-1 0 0,-1 0 1 0 0,1 0-1 0 0,0 0 1 0 0,0-1-1 0 0,-1 1 1 0 0,1 0 0 0 0,0 0-1 0 0,0 0 1 0 0,0-1-1 0 0,0 1 1 0 0,0 0-1 0 0,0-1-11 0 0,4 2 106 0 0,1 1 86 0 0,0 0 1 0 0,1-1-1 0 0,0 0 1 0 0,-1 0-1 0 0,1-1 0 0 0,0 1 1 0 0,0-2-1 0 0,0 1 1 0 0,-1-1-1 0 0,1 0 1 0 0,0 0-1 0 0,0-1 0 0 0,0 0 1 0 0,0 0-1 0 0,0 0 1 0 0,-1-1-1 0 0,1 0 1 0 0,-1-1-1 0 0,1 1 1 0 0,-1-1-1 0 0,0 0 0 0 0,0-1 1 0 0,0 0-1 0 0,0 0 1 0 0,-1 0-1 0 0,0 0 1 0 0,1-1-1 0 0,-2 0 1 0 0,1 0-1 0 0,0-1-192 0 0,1 0 68 0 0,0 0 1 0 0,0 0-1 0 0,-1 0 0 0 0,0 0 1 0 0,0-1-1 0 0,-1 0 0 0 0,1 0 1 0 0,-2-1-1 0 0,1 1 0 0 0,-1-1 1 0 0,0 0-1 0 0,-1 1 0 0 0,1-1 1 0 0,-2 0-1 0 0,1-1 0 0 0,-1 1 1 0 0,0 0-1 0 0,-1 0 0 0 0,0-1 1 0 0,0 1-1 0 0,-1-2-68 0 0,0 8-150 0 0,0 0 0 0 0,0 0 1 0 0,-1 1-1 0 0,1-1 0 0 0,0 0 0 0 0,-1 1 1 0 0,1-1-1 0 0,-1 1 0 0 0,0 0 0 0 0,1-1 0 0 0,-1 1 1 0 0,0 0-1 0 0,0 0 0 0 0,0 0 0 0 0,1 0 1 0 0,-1 0-1 0 0,0 1 0 0 0,0-1 0 0 0,-1 0 0 0 0,1 1 1 0 0,0 0-1 0 0,0-1 0 0 0,0 1 0 0 0,0 0 1 0 0,0 0-1 0 0,0 0 0 0 0,-1 1 150 0 0,-56 9-8297 0 0,43-2 4097 0 0,6 0 706 0 0</inkml:trace>
  <inkml:trace contextRef="#ctx0" brushRef="#br0" timeOffset="17789.803">13366 1024 272 0 0,'0'0'1892'0'0,"0"0"-234"0"0,0 0 97 0 0,0 0 82 0 0,0 0-105 0 0,0 0-242 0 0,0 0-323 0 0,0 0-214 0 0,0 0-138 0 0,0 0-99 0 0,0 0-78 0 0,0 0-82 0 0,0 0-72 0 0,7-31-84 0 0,22-94-88 0 0,4 61 85 0 0,56-6 77 0 0,-85 107-1381 0 0,-5-31 941 0 0,1-1 0 0 0,0 0 0 0 0,0 1 1 0 0,0-1-1 0 0,1 1 0 0 0,0-1 0 0 0,0 1 0 0 0,0-1 1 0 0,1 0-1 0 0,-1 0 0 0 0,1 0 0 0 0,0 0 0 0 0,1 0 1 0 0,-1 0-1 0 0,1 0 0 0 0,0-1 0 0 0,0 1 0 0 0,1-1 1 0 0,-1 0-1 0 0,1 0 0 0 0,0 0 0 0 0,0-1 0 0 0,0 1 1 0 0,1-1-1 0 0,-1 0 0 0 0,1 0 0 0 0,-1 0 0 0 0,1-1 1 0 0,0 0-1 0 0,0 0 0 0 0,1 0 0 0 0,-1 0 0 0 0,0-1 0 0 0,0 0 1 0 0,1 0-1 0 0,-1 0 0 0 0,1-1 0 0 0,-1 0 0 0 0,2 0-33 0 0,2-3 185 0 0,0 0 0 0 0,0-1 0 0 0,-1 0 0 0 0,1-1 0 0 0,-1 0 0 0 0,0 0 0 0 0,-1-1 0 0 0,1 0 0 0 0,-1 0 0 0 0,0 0 0 0 0,-1-1 0 0 0,0 0 0 0 0,0-1 0 0 0,0 1 0 0 0,-1-1 0 0 0,5-8-186 0 0,32-58-435 0 0,-29 40-1146 0 0,-4 12-1659 0 0,1 1-4921 0 0,-5 13 627 0 0</inkml:trace>
  <inkml:trace contextRef="#ctx0" brushRef="#br0" timeOffset="18093.809">14179 299 12907 0 0,'0'0'652'0'0,"0"0"-241"0"0,0 0-14 0 0,0 0 238 0 0,0 0 201 0 0,0 0 140 0 0,0 0 7 0 0,0 0-136 0 0,0 0-115 0 0,0 0-113 0 0,0 0-102 0 0,0 0-79 0 0,5 30-90 0 0,14 99-99 0 0,-7 69 301 0 0,-7 18-1533 0 0,-14-188-2263 0 0,-7-22-7059 0 0,15-6 2742 0 0</inkml:trace>
  <inkml:trace contextRef="#ctx0" brushRef="#br0" timeOffset="18253.108">13966 660 6905 0 0,'0'0'3068'0'0,"0"0"-1461"0"0,0 0-463 0 0,0 0 35 0 0,0 0-25 0 0,0 0-145 0 0,0 0-183 0 0,0 0-156 0 0,0 0-141 0 0,0 0-107 0 0,0 0-82 0 0,32-8-110 0 0,102-21-69 0 0,-24 21-64 0 0,-11 14-2438 0 0,-35 10-5600 0 0,-47-9 3086 0 0,-2-3 651 0 0</inkml:trace>
  <inkml:trace contextRef="#ctx0" brushRef="#br0" timeOffset="19206.917">14656 652 9162 0 0,'0'0'1615'0'0,"0"0"-183"0"0,0 0-142 0 0,0 0-183 0 0,0 0-204 0 0,0 0-149 0 0,0 0-112 0 0,0 0-83 0 0,0 0-115 0 0,0 0-132 0 0,0 0-108 0 0,0 0-105 0 0,-23 10-63 0 0,-72 32-38 0 0,93-42-3 0 0,0 1 0 0 0,0-1 0 0 0,0 1 1 0 0,0 0-1 0 0,0-1 0 0 0,1 1 0 0 0,-1 0 0 0 0,0 0 0 0 0,0 1 0 0 0,1-1 0 0 0,-1 0 0 0 0,1 0 0 0 0,-1 1 0 0 0,1-1 0 0 0,-1 1 0 0 0,1 0 0 0 0,0-1 0 0 0,0 1 0 0 0,0 0 0 0 0,0 0 0 0 0,0-1 1 0 0,0 1-1 0 0,0 0 0 0 0,0 0 0 0 0,1 0 0 0 0,-1 0 0 0 0,1 1 5 0 0,-1 5-44 0 0,-1-5 32 0 0,1 0 0 0 0,0 0 0 0 0,1 0-1 0 0,-1 0 1 0 0,0 0 0 0 0,1 0 0 0 0,0 0 0 0 0,0 0 0 0 0,0 0 0 0 0,0 0 0 0 0,0 0-1 0 0,0 0 1 0 0,1 1 0 0 0,0-1 0 0 0,-1 0 0 0 0,1 0 0 0 0,0-1 0 0 0,1 1 0 0 0,-1 0 0 0 0,0 0-1 0 0,1 0 1 0 0,-1-1 0 0 0,1 1 0 0 0,0-1 0 0 0,0 1 0 0 0,0-1 0 0 0,0 0 0 0 0,1 0-1 0 0,-1 0 1 0 0,1 0 0 0 0,-1 0 0 0 0,1 0 0 0 0,-1-1 0 0 0,1 1 0 0 0,0-1 0 0 0,0 0-1 0 0,0 0 1 0 0,0 0 0 0 0,0 0 0 0 0,0 0 0 0 0,0-1 0 0 0,0 1 0 0 0,0-1 0 0 0,0 0-1 0 0,1 0 13 0 0,2 0 85 0 0,0-1 0 0 0,1 0-1 0 0,-1 0 1 0 0,0-1-1 0 0,0 1 1 0 0,0-1-1 0 0,0-1 1 0 0,0 1-1 0 0,0-1 1 0 0,-1 0 0 0 0,1 0-1 0 0,-1-1 1 0 0,0 0-1 0 0,0 1 1 0 0,2-4-85 0 0,4-1 105 0 0,124-77 108 0 0,-134 85-231 0 0,0-1 0 0 0,0 0 0 0 0,0 1 0 0 0,0-1 0 0 0,0 1 0 0 0,0-1 0 0 0,0 1 0 0 0,0 0 0 0 0,0-1 0 0 0,0 1 0 0 0,0 0 0 0 0,0 0 0 0 0,0 0 0 0 0,0 0 0 0 0,1 0 0 0 0,-1 0 0 0 0,0 0 0 0 0,0 0-1 0 0,0 0 1 0 0,0 0 0 0 0,0 1 0 0 0,0-1 0 0 0,0 0 0 0 0,0 1 0 0 0,0-1 0 0 0,0 1 0 0 0,0-1 0 0 0,0 1 0 0 0,0-1 0 0 0,0 1 0 0 0,0 0 0 0 0,0-1 0 0 0,-1 1 0 0 0,1 0 0 0 0,0 0 0 0 0,0 0-1 0 0,-1 0 1 0 0,1-1 0 0 0,-1 1 0 0 0,1 0 0 0 0,-1 0 0 0 0,1 0 0 0 0,-1 0 0 0 0,1 0 0 0 0,-1 0 0 0 0,0 1 0 0 0,0-1 0 0 0,1 0 0 0 0,-1 0 0 0 0,0 0 0 0 0,0 0 0 0 0,0 0 0 0 0,0 0 0 0 0,-1 1 18 0 0,14 96 42 0 0,-10-97-9 0 0,-1 0-1 0 0,0 0 1 0 0,1-1-1 0 0,-1 1 1 0 0,0-1-1 0 0,1 1 1 0 0,-1-1-1 0 0,1 0 1 0 0,-1 0-1 0 0,1 0 1 0 0,-1 0-1 0 0,0 0 1 0 0,1 0-1 0 0,-1-1 1 0 0,1 1-1 0 0,-1-1 1 0 0,0 0-1 0 0,1 0 1 0 0,-1 0-1 0 0,0 0 0 0 0,0 0 1 0 0,0 0-1 0 0,0-1 1 0 0,0 1-1 0 0,0 0 1 0 0,0-1-1 0 0,0 0 1 0 0,0 0-1 0 0,-1 1 1 0 0,1-1-1 0 0,-1 0 1 0 0,1 0-1 0 0,0-2-32 0 0,0 2 35 0 0,149-127 525 0 0,50 20-433 0 0,-110 86-295 0 0,-91 48 264 0 0,-2-21-55 0 0,0 0-1 0 0,-1-1 1 0 0,1 1 0 0 0,-1 0-1 0 0,0-1 1 0 0,0 0-1 0 0,0 0 1 0 0,0 0 0 0 0,-1 0-1 0 0,1 0 1 0 0,-1 0 0 0 0,0-1-1 0 0,0 0 1 0 0,0 0 0 0 0,0 0-1 0 0,0 0 1 0 0,0-1-41 0 0,-86-15-72 0 0,86 16 28 0 0,0-1 1 0 0,0 1-1 0 0,1-1 1 0 0,-1 1 0 0 0,1 0-1 0 0,0 1 1 0 0,-1-1-1 0 0,1 0 1 0 0,0 1-1 0 0,0 0 1 0 0,0 0-1 0 0,1 0 1 0 0,-1 0-1 0 0,1 0 1 0 0,0 0-1 0 0,0 1 1 0 0,0-1 0 0 0,0 1-1 0 0,0 0 1 0 0,1-1-1 0 0,-1 1 1 0 0,1 0-1 0 0,0 0 1 0 0,1 0-1 0 0,-1 0 1 0 0,0 0-1 0 0,1 0 1 0 0,0 0 0 0 0,0 0-1 0 0,0 0 1 0 0,1 0-1 0 0,-1 0 1 0 0,1 0-1 0 0,0 0 1 0 0,0 0-1 0 0,1-1 1 0 0,-1 1-1 0 0,1 0 1 0 0,-1-1 0 0 0,1 1-1 0 0,2 2 44 0 0,5 3 4 0 0,0-2 1 0 0,0 1-1 0 0,1-1 1 0 0,0 0-1 0 0,0-1 0 0 0,1 0 1 0 0,-1-1-1 0 0,1 0 0 0 0,1-1 1 0 0,-1 0-1 0 0,0-1 0 0 0,1 0 1 0 0,0 0-1 0 0,0-2 0 0 0,0 1 1 0 0,0-2-1 0 0,0 1 1 0 0,0-2-1 0 0,0 1 0 0 0,-1-2 1 0 0,1 1-1 0 0,0-2 0 0 0,0 0 1 0 0,-1 0-1 0 0,1-1 0 0 0,9-5-4 0 0,17-5 139 0 0,-1-3 0 0 0,0-1 0 0 0,-1-2 0 0 0,-1-1 0 0 0,-1-2 0 0 0,-1-1 0 0 0,-1-2 0 0 0,-2-1 0 0 0,0-1 0 0 0,-2-1 0 0 0,-1-2 0 0 0,-1-1 0 0 0,-2-1 0 0 0,0-3-139 0 0,-16 20-1 0 0,0 1-1 0 0,-1-1 0 0 0,-1 0 1 0 0,0-1-1 0 0,-1 1 1 0 0,-1-1-1 0 0,-1 0 1 0 0,0-1-1 0 0,-2 1 0 0 0,1 0 1 0 0,-2-3 1 0 0,-1 19-12 0 0,0 0 1 0 0,0 0-1 0 0,0 0 1 0 0,0 1-1 0 0,0-1 1 0 0,-1 0-1 0 0,1 0 1 0 0,0 1 0 0 0,0-1-1 0 0,-1 0 1 0 0,1 1-1 0 0,0-1 1 0 0,-1 1-1 0 0,1 0 1 0 0,0 0-1 0 0,-1-1 1 0 0,1 1-1 0 0,-1 0 1 0 0,1 0-1 0 0,-1 0 1 0 0,1 0-1 0 0,0 0 1 0 0,-1 1-1 0 0,1-1 1 0 0,0 0-1 0 0,-1 1 1 0 0,1-1-1 0 0,0 1 1 0 0,-1-1-1 0 0,1 1 1 0 0,0 0-1 0 0,0-1 1 0 0,-1 1-1 0 0,1 0 1 0 0,0 0-1 0 0,0 0 1 0 0,0 0 0 0 0,0 0-1 0 0,0 0 1 0 0,0 0-1 0 0,0 1 12 0 0,-10 9-10 0 0,1 1 0 0 0,1 1 0 0 0,0-1 1 0 0,0 1-1 0 0,1 1 0 0 0,1 0 0 0 0,0 0 0 0 0,1 0 0 0 0,1 1 0 0 0,0-1 1 0 0,1 1-1 0 0,1 1 0 0 0,0-1 0 0 0,1 0 0 0 0,0 1 0 0 0,1-1 0 0 0,1 1 0 0 0,1-1 1 0 0,0 1-1 0 0,1 0 10 0 0,1 8-32 0 0,0 0 1 0 0,2 0-1 0 0,1 0 1 0 0,1-1 0 0 0,1 0-1 0 0,0-1 1 0 0,2 1-1 0 0,1-2 1 0 0,1 1 0 0 0,0-2-1 0 0,6 6 32 0 0,32 40-1183 0 0,-50-66 970 0 0,1 0 1 0 0,-1 0-1 0 0,1 0 0 0 0,-1-1 0 0 0,1 1 0 0 0,-1 0 0 0 0,1 0 0 0 0,-1-1 0 0 0,0 1 0 0 0,1 0 0 0 0,-1 0 1 0 0,1-1-1 0 0,-1 1 0 0 0,0-1 0 0 0,1 1 0 0 0,-1 0 0 0 0,0-1 0 0 0,1 1 0 0 0,-1-1 0 0 0,0 1 0 0 0,1-1 0 0 0,-1 1 1 0 0,0-1-1 0 0,0 1 0 0 0,0-1 0 0 0,0 1 0 0 0,1-1 0 0 0,-1 1 0 0 0,0-1 0 0 0,0 1 0 0 0,0-1 0 0 0,0 1 0 0 0,0-1 1 0 0,0 1-1 0 0,0-1 0 0 0,0 1 0 0 0,-1-1 0 0 0,1 1 0 0 0,0-1 0 0 0,0 1 0 0 0,0-1 0 0 0,-1 1 0 0 0,1-1 1 0 0,0 1-1 0 0,0-1 0 0 0,-1 1 0 0 0,1-1 0 0 0,0 1 0 0 0,-1 0 0 0 0,1-1 0 0 0,0 1 0 0 0,-1 0 0 0 0,1-1 0 0 0,-1 1 1 0 0,1 0-1 0 0,-1-1 0 0 0,1 1 0 0 0,-1 0 0 0 0,1 0 0 0 0,-1 0 0 0 0,1-1 0 0 0,-1 1 213 0 0,-3-5-5693 0 0</inkml:trace>
  <inkml:trace contextRef="#ctx0" brushRef="#br0" timeOffset="19439.309">15534 428 12203 0 0,'0'0'2303'0'0,"0"0"-1068"0"0,0 0-151 0 0,0 0 76 0 0,0 0-149 0 0,0 0-191 0 0,38-5-156 0 0,123-13-83 0 0,227-18 1132 0 0,-268 27-2344 0 0,-18 2-3217 0 0,-35 1-4251 0 0,-39 2-2097 0 0</inkml:trace>
  <inkml:trace contextRef="#ctx0" brushRef="#br0" timeOffset="21006.807">12696 648 0 0 0,'0'0'335'0'0,"0"0"87"0"0,0 0 17 0 0,0 0 20 0 0,-9-7 2962 0 0,-25 17 6091 0 0,-16 24-8006 0 0,40-26-596 0 0,-1 0-470 0 0,0 1 0 0 0,1 0 1 0 0,0 0-1 0 0,1 1 1 0 0,0 1-1 0 0,1-1 0 0 0,0 1 1 0 0,0 0-1 0 0,-4 10-440 0 0,3 80 1168 0 0,10-97-1103 0 0,1 1 0 0 0,0-1 0 0 0,0 0-1 0 0,0 0 1 0 0,0 1 0 0 0,1-1-1 0 0,-1-1 1 0 0,1 1 0 0 0,0 0 0 0 0,1-1-1 0 0,-1 1 1 0 0,0-1 0 0 0,1 0 0 0 0,0 0-1 0 0,4 2-64 0 0,-1-1 145 0 0,0-1 0 0 0,1 0 0 0 0,-1 0-1 0 0,1 0 1 0 0,0-1 0 0 0,0 0 0 0 0,0-1-1 0 0,0 0 1 0 0,0 0 0 0 0,0-1 0 0 0,0 0 0 0 0,0 0-1 0 0,1-1 1 0 0,-1 0 0 0 0,0 0 0 0 0,0-1-1 0 0,-1 0 1 0 0,7-3-145 0 0,39-16 571 0 0,-50 19 145 0 0,4-1-13164 0 0,-3 3 1162 0 0</inkml:trace>
  <inkml:trace contextRef="#ctx0" brushRef="#br0" timeOffset="22305.28">16928 527 7650 0 0,'0'0'3076'0'0,"0"0"-1770"0"0,0 0-399 0 0,0 0 126 0 0,0 0 134 0 0,0 0 36 0 0,0 0-108 0 0,0 0-179 0 0,0 0-202 0 0,0 0-203 0 0,0 0-198 0 0,-3 1-154 0 0,2 0-151 0 0,-1 0 1 0 0,1 0 0 0 0,0-1 0 0 0,0 1 0 0 0,0 0 0 0 0,0 0 0 0 0,0 1-1 0 0,0-1 1 0 0,0 0 0 0 0,0 0 0 0 0,1 0 0 0 0,-1 1 0 0 0,0-1-1 0 0,1 0 1 0 0,-1 1 0 0 0,1-1 0 0 0,-1 0 0 0 0,1 1 0 0 0,-1-1-1 0 0,1 1 1 0 0,0-1 0 0 0,0 0 0 0 0,0 1 0 0 0,0-1 0 0 0,0 1 0 0 0,0-1-1 0 0,0 1 1 0 0,1-1 0 0 0,-1 1 0 0 0,1-1-9 0 0,-1 4 27 0 0,14 112 827 0 0,-13-113-790 0 0,0 1 1 0 0,0-1-1 0 0,1 0 1 0 0,-1 0 0 0 0,1 1-1 0 0,0-1 1 0 0,1-1-1 0 0,-1 1 1 0 0,0 0 0 0 0,1-1-1 0 0,0 1 1 0 0,0-1 0 0 0,0 0-1 0 0,0 1 1 0 0,1-2-1 0 0,-1 1 1 0 0,1 0 0 0 0,0-1-1 0 0,0 0 1 0 0,0 1-1 0 0,0-1 1 0 0,0-1 0 0 0,0 1-1 0 0,4 0-64 0 0,4-2 101 0 0,0-1-1 0 0,-1 0 0 0 0,1-1 0 0 0,-1-1 1 0 0,1 0-1 0 0,-1 0 0 0 0,0-1 1 0 0,0 0-1 0 0,-1-1 0 0 0,1 0 1 0 0,-1-1-1 0 0,0 0 0 0 0,0-1 1 0 0,-1 0-1 0 0,0 0 0 0 0,0-1 0 0 0,-1 0 1 0 0,0-1-1 0 0,7-9-100 0 0,12-7 117 0 0,108-107-43 0 0,-129 177-961 0 0,-6-38 896 0 0,11 106-56 0 0,-10-110 53 0 0,0 1 0 0 0,0-1-1 0 0,0 0 1 0 0,1 1 0 0 0,-1-1-1 0 0,1 0 1 0 0,0 0 0 0 0,0 0-1 0 0,0-1 1 0 0,0 1-1 0 0,0 0 1 0 0,1-1 0 0 0,-1 1-1 0 0,1-1 1 0 0,-1 0 0 0 0,1 0-1 0 0,0 0 1 0 0,0 0 0 0 0,0 0-1 0 0,0-1 1 0 0,0 1 0 0 0,1-1-1 0 0,-1 0 1 0 0,0 0 0 0 0,1 0-1 0 0,-1 0 1 0 0,0-1 0 0 0,1 1-1 0 0,-1-1 1 0 0,4 0-6 0 0,1 0 85 0 0,-1-1 0 0 0,1 0 0 0 0,-1 0-1 0 0,1 0 1 0 0,-1-1 0 0 0,0 0 0 0 0,1-1 0 0 0,-1 0 0 0 0,0 0 0 0 0,-1 0 0 0 0,1-1 0 0 0,0 0 0 0 0,-1 0 0 0 0,0-1-1 0 0,3-3-84 0 0,14-12 204 0 0,-1-1 1 0 0,-1-1-1 0 0,-1-2 0 0 0,-1 0 0 0 0,-1 0 0 0 0,5-12-204 0 0,-17 25-442 0 0,0 1 1981 0 0,-3 4-3600 0 0,1 4-3448 0 0,-1 0-4833 0 0,-3 2 571 0 0</inkml:trace>
  <inkml:trace contextRef="#ctx0" brushRef="#br0" timeOffset="22558.81">18115 501 9098 0 0,'0'0'3757'0'0,"0"0"-2249"0"0,0 0-505 0 0,0 0 123 0 0,0 0 34 0 0,0 0-140 0 0,0 0-279 0 0,0 0-266 0 0,-6 34-183 0 0,-18 105-133 0 0,18-55-27 0 0,22-42-1616 0 0,-6-28-9160 0 0,-9-14 2301 0 0</inkml:trace>
  <inkml:trace contextRef="#ctx0" brushRef="#br0" timeOffset="22787.38">17990 185 16692 0 0,'0'0'872'0'0,"0"0"-344"0"0,0 0-232 0 0,0 0-48 0 0,0 0-32 0 0,0 0-176 0 0,0 0-304 0 0,0 0-408 0 0,0 0-680 0 0,0 0-1089 0 0,0 0-2216 0 0,0 0-4849 0 0</inkml:trace>
  <inkml:trace contextRef="#ctx0" brushRef="#br0" timeOffset="22959.832">18550 0 12835 0 0,'0'0'789'0'0,"0"0"-210"0"0,0 0 77 0 0,0 0 200 0 0,0 0 86 0 0,0 0-97 0 0,0 0-196 0 0,0 0-167 0 0,0 0-88 0 0,2 37-90 0 0,7 113-64 0 0,16 29 255 0 0,-10-62-737 0 0,-5 1 1 0 0,-5 91 241 0 0,-3-175-1119 0 0,5-13-2851 0 0,-5-20-939 0 0,-2-1 641 0 0,0 0-1049 0 0</inkml:trace>
  <inkml:trace contextRef="#ctx0" brushRef="#br0" timeOffset="23204.398">18307 428 11554 0 0,'0'0'1161'0'0,"0"0"-182"0"0,0 0-101 0 0,0 0 85 0 0,0 0 23 0 0,0 0-97 0 0,0 0-132 0 0,0 0-87 0 0,0 0-46 0 0,0 0-41 0 0,33-4-53 0 0,103-8-84 0 0,22-17 547 0 0,-141 24-1062 0 0,112-37 45 0 0,-52-3-4138 0 0,-63 35 2057 0 0,1-2-4222 0 0,-7 5-2999 0 0</inkml:trace>
  <inkml:trace contextRef="#ctx0" brushRef="#br0" timeOffset="23580.572">18977 203 3793 0 0,'0'0'2483'0'0,"0"0"-1244"0"0,0 0-55 0 0,-5 31 254 0 0,-17 99 150 0 0,12 101 3917 0 0,10-221-5386 0 0,0 0 0 0 0,0 1-1 0 0,1-1 1 0 0,0 0 0 0 0,1 0 0 0 0,0 0-1 0 0,1 0 1 0 0,0-1 0 0 0,1 1-1 0 0,-1-1 1 0 0,2 0 0 0 0,0 1-1 0 0,0-2 1 0 0,0 1 0 0 0,3 2-119 0 0,-5-10 62 0 0,0 0 0 0 0,0 0 0 0 0,1 0 0 0 0,-1 0 0 0 0,0 0 1 0 0,1-1-1 0 0,-1 1 0 0 0,0-1 0 0 0,1 0 0 0 0,-1 0 0 0 0,1-1 0 0 0,-1 1 1 0 0,0-1-1 0 0,1 1 0 0 0,-1-1 0 0 0,0 0 0 0 0,0 0 0 0 0,0-1 1 0 0,0 1-1 0 0,0-1 0 0 0,0 1 0 0 0,0-1 0 0 0,0 0 0 0 0,0 0 0 0 0,-1 0 1 0 0,1 0-1 0 0,-1-1 0 0 0,1 1 0 0 0,-1-1 0 0 0,1-1-62 0 0,73-68 504 0 0,55-39-69 0 0,-129 111-423 0 0,0 1 0 0 0,-1-1-1 0 0,1 0 1 0 0,-1 1 0 0 0,1-1 0 0 0,-1 1 0 0 0,1-1-1 0 0,-1 1 1 0 0,1-1 0 0 0,-1 1 0 0 0,0 0 0 0 0,1 0-1 0 0,-1 0 1 0 0,0 0 0 0 0,0 0 0 0 0,0 0 0 0 0,0 0-1 0 0,0 0 1 0 0,0 1 0 0 0,0-1 0 0 0,0 0 0 0 0,0 1-1 0 0,0-1 1 0 0,-1 0 0 0 0,1 1 0 0 0,0-1 0 0 0,-1 1-1 0 0,1-1 1 0 0,-1 1 0 0 0,0-1 0 0 0,0 1-1 0 0,1-1 1 0 0,-1 1 0 0 0,0 0 0 0 0,0-1 0 0 0,0 1-1 0 0,-1-1 1 0 0,1 1 0 0 0,0-1 0 0 0,-1 1 0 0 0,1-1-1 0 0,-1 1 1 0 0,1-1 0 0 0,-1 1 0 0 0,0-1 0 0 0,1 1-1 0 0,-1-1 1 0 0,-1 1-12 0 0,2 10 111 0 0,0 161 435 0 0,0-171-565 0 0,1 0 0 0 0,-1 0 0 0 0,1 0 0 0 0,0 1 0 0 0,0-1 0 0 0,0 0 0 0 0,0 0 0 0 0,0 0 0 0 0,0-1 0 0 0,1 1 0 0 0,-1 0 0 0 0,0 0 0 0 0,1-1 0 0 0,0 1 0 0 0,-1-1 0 0 0,1 1 0 0 0,0-1 0 0 0,0 1 0 0 0,0-1 0 0 0,0 0 0 0 0,0 0 0 0 0,0 0 0 0 0,0 0 0 0 0,0-1-1 0 0,0 1 1 0 0,0 0 0 0 0,0-1 0 0 0,1 0 0 0 0,-1 1 0 0 0,0-1 0 0 0,0 0 0 0 0,1 0 0 0 0,-1 0 0 0 0,0 0 0 0 0,0-1 0 0 0,2 0 19 0 0,41-10-3113 0 0,-9-8-5888 0 0,-26 11-1237 0 0</inkml:trace>
  <inkml:trace contextRef="#ctx0" brushRef="#br0" timeOffset="24589.057">18946 78 0 0 0,'0'0'277'0'0,"0"0"19"0"0,0 0 5 0 0,0 0 36 0 0,0 0 31 0 0,0 0 57 0 0,-3-4 61 0 0,-8-11 27 0 0,8 12 53 0 0,3 3 33 0 0,0 0-42 0 0,0 0-62 0 0,0 0-46 0 0,0 0-58 0 0,0 0-47 0 0,0 0-76 0 0,5 22 1862 0 0,17 77 1676 0 0,-20-89-4207 0 0,1 30 1554 0 0,-6-31-3910 0 0,-4-5-3474 0 0,5-4 1859 0 0</inkml:trace>
  <inkml:trace contextRef="#ctx0" brushRef="#br0" timeOffset="30097.909">248 1823 7794 0 0,'0'0'1531'0'0,"0"0"-66"0"0,0 0-58 0 0,0 0 16 0 0,0 0 59 0 0,0 0-70 0 0,0 0-189 0 0,0 0-247 0 0,0 0-252 0 0,0 0-221 0 0,0 0-156 0 0,2 50 225 0 0,7 35-281 0 0,-4 1 0 0 0,-6 68-291 0 0,0-57 28 0 0,-14 67-447 0 0,-29-64-2674 0 0,13-73-2147 0 0,3-21-6498 0 0,25-6 10759 0 0</inkml:trace>
  <inkml:trace contextRef="#ctx0" brushRef="#br0" timeOffset="30544.844">1 1956 2561 0 0,'0'0'1278'0'0,"0"0"-73"0"0,0 0-28 0 0,0 0 48 0 0,0 0 14 0 0,0 0-67 0 0,0 0-104 0 0,0 0-113 0 0,0 0-72 0 0,0 0-55 0 0,0 0-72 0 0,35-24-97 0 0,112-73-122 0 0,-67 67 100 0 0,-66 30-480 0 0,-1-1-19 0 0,-2-1-59 0 0,0 1 0 0 0,0 0 0 0 0,0 0 0 0 0,0 1 0 0 0,0 0 0 0 0,0 1 0 0 0,0 0 0 0 0,0 1 0 0 0,0 1 0 0 0,0-1 0 0 0,-1 2 0 0 0,1-1 0 0 0,-1 1 0 0 0,0 1 0 0 0,0 0 0 0 0,0 0 0 0 0,8 7-79 0 0,-15-9 20 0 0,-1 1-1 0 0,1-1 1 0 0,-1 0-1 0 0,0 1 0 0 0,0-1 1 0 0,0 1-1 0 0,-1 0 1 0 0,1-1-1 0 0,-1 1 0 0 0,0 0 1 0 0,0 0-1 0 0,0 0 1 0 0,0 0-1 0 0,-1 0 0 0 0,1 0 1 0 0,-1 0-1 0 0,0 0 1 0 0,-1 1-1 0 0,1-1 0 0 0,-1 0 1 0 0,0 0-1 0 0,0 0 1 0 0,0-1-1 0 0,0 1 0 0 0,0 0 1 0 0,-1 0-1 0 0,-1 1-19 0 0,-60 98 385 0 0,58-98-385 0 0,5-4 3 0 0,-4 2-16 0 0,1 0 0 0 0,0 0 0 0 0,0 0-1 0 0,0 1 1 0 0,0-1 0 0 0,0 1-1 0 0,1-1 1 0 0,-1 1 0 0 0,1 0 0 0 0,0 0-1 0 0,0 0 1 0 0,1 0 0 0 0,-1 0-1 0 0,1 0 1 0 0,0 1 0 0 0,0-1 0 0 0,1 0-1 0 0,-1 1 1 0 0,1-1 0 0 0,0 1-1 0 0,0-1 1 0 0,0 0 0 0 0,0 1 0 0 0,1-1-1 0 0,0 1 1 0 0,0-1 0 0 0,0 0-1 0 0,1 0 1 0 0,-1 0 0 0 0,1 0 0 0 0,0 1 13 0 0,10 4-16 0 0,0-1 0 0 0,0 0 1 0 0,0-1-1 0 0,1 0 0 0 0,0-1 1 0 0,0-1-1 0 0,1 0 1 0 0,5 1 15 0 0,-7-3 13 0 0,0 1 1 0 0,0 0 0 0 0,-1 1 0 0 0,0 0 0 0 0,0 1 0 0 0,0 0 0 0 0,-1 1 0 0 0,0 0 0 0 0,0 0 0 0 0,-1 1 0 0 0,5 5-14 0 0,-11-9 59 0 0,-1 0 0 0 0,0 0 0 0 0,0 0 0 0 0,0 0 0 0 0,0 0 0 0 0,-1 0 0 0 0,1 0 0 0 0,-1 1 0 0 0,0-1 0 0 0,-1 0 0 0 0,1 1 0 0 0,-1-1 0 0 0,0 1 0 0 0,0-1 0 0 0,0 1 0 0 0,0-1-1 0 0,-1 1 1 0 0,0-1 0 0 0,0 0 0 0 0,0 1 0 0 0,0-1 0 0 0,-1 0 0 0 0,0 0 0 0 0,0 0 0 0 0,0 1-59 0 0,-64 93 973 0 0,50-81-884 0 0,-1-1 1 0 0,-1-1 0 0 0,0-1 0 0 0,-1 0-1 0 0,0-1 1 0 0,-1-1 0 0 0,0-1-1 0 0,-10 3-89 0 0,-65 7-828 0 0,62-20-1950 0 0,1 0-3591 0 0,23-1-3959 0 0</inkml:trace>
  <inkml:trace contextRef="#ctx0" brushRef="#br0" timeOffset="26215.174">20534 534 5737 0 0,'0'0'1151'0'0,"0"0"-105"0"0,0 0-39 0 0,0 0 3 0 0,0 0-9 0 0,0 0-40 0 0,0 0-115 0 0,0 0-85 0 0,0 0-77 0 0,0 0-121 0 0,0 0-127 0 0,0 0-137 0 0,-32 1-118 0 0,-101 3-53 0 0,131-4-120 0 0,0-1-1 0 0,-1 1 1 0 0,1 0 0 0 0,0-1-1 0 0,0 1 1 0 0,0 0-1 0 0,-1 0 1 0 0,1 0-1 0 0,0 1 1 0 0,0-1-1 0 0,0 1 1 0 0,0-1-1 0 0,-1 1 1 0 0,1 0-1 0 0,0-1 1 0 0,0 1-1 0 0,0 0 1 0 0,1 0 0 0 0,-1 1-1 0 0,0-1 1 0 0,0 0-1 0 0,0 1 1 0 0,1-1-1 0 0,-1 1 1 0 0,1-1-1 0 0,-1 1 1 0 0,1 0-8 0 0,-3 4 47 0 0,-5 7-5 0 0,1-1-1 0 0,0 1 1 0 0,1 0 0 0 0,1 1-1 0 0,0 0 1 0 0,0 0-1 0 0,2 0 1 0 0,0 1 0 0 0,0-1-1 0 0,1 1 1 0 0,1 0-1 0 0,1 0 1 0 0,0 0 0 0 0,1 0-1 0 0,1 14-41 0 0,-1-25 25 0 0,0-1 1 0 0,1 1-1 0 0,-1 0 0 0 0,1 0 0 0 0,0 0 0 0 0,0-1 1 0 0,0 1-1 0 0,0 0 0 0 0,1-1 0 0 0,-1 1 0 0 0,1-1 1 0 0,0 0-1 0 0,0 1 0 0 0,0-1 0 0 0,1 0 1 0 0,-1 0-1 0 0,1 0 0 0 0,0-1 0 0 0,-1 1 0 0 0,1 0 1 0 0,0-1-1 0 0,1 0 0 0 0,-1 0 0 0 0,0 0 0 0 0,1 0 1 0 0,-1-1-1 0 0,1 1 0 0 0,-1-1 0 0 0,1 0 0 0 0,0 0-25 0 0,6-2 158 0 0,-1-2 0 0 0,0 1 0 0 0,0-1 0 0 0,0 0 0 0 0,-1-1 0 0 0,1 0 0 0 0,-1-1-1 0 0,0 0 1 0 0,0 0 0 0 0,0 0 0 0 0,-1-1 0 0 0,0 0 0 0 0,0-1 0 0 0,0 0 0 0 0,-1 0 0 0 0,0 0-1 0 0,-1-1 1 0 0,3-3-158 0 0,140-206 1206 0 0,-146 211-1231 0 0,5-7 317 0 0,-3 18-840 0 0,23 164 542 0 0,10-3 47 0 0,-21-101-37 0 0,-2 0-1 0 0,-3 1 0 0 0,-3 1 1 0 0,-1 26-4 0 0,-6-76-27 0 0,0 0 1 0 0,-2 0-1 0 0,1-1 1 0 0,-2 1-1 0 0,0 0 1 0 0,-1-1-1 0 0,-1 1 1 0 0,0-1-1 0 0,-2 0 1 0 0,1-1-1 0 0,-2 1 1 0 0,0-1-1 0 0,-1 0 1 0 0,0-1-1 0 0,-2 2 27 0 0,4-10-75 0 0,0-1-1 0 0,-1 0 1 0 0,1 1-1 0 0,-1-2 0 0 0,0 1 1 0 0,0-1-1 0 0,-1 0 0 0 0,1-1 1 0 0,-1 0-1 0 0,1 0 0 0 0,-1 0 1 0 0,0-1-1 0 0,0-1 1 0 0,0 1-1 0 0,-1-1 0 0 0,1 0 1 0 0,0-1-1 0 0,0 0 0 0 0,-1 0 1 0 0,1-1-1 0 0,-5-1 76 0 0,9-1-43 0 0,0 1 1 0 0,0-1-1 0 0,1 0 0 0 0,-1-1 0 0 0,1 1 0 0 0,0-1 1 0 0,0 1-1 0 0,0-1 0 0 0,0 0 0 0 0,0 0 1 0 0,1-1-1 0 0,0 1 0 0 0,0 0 0 0 0,0-1 1 0 0,0 1-1 0 0,1-1 0 0 0,0 1 0 0 0,0-1 0 0 0,0 0 1 0 0,0 0-1 0 0,1 1 0 0 0,0-1 0 0 0,0 0 1 0 0,0 0-1 0 0,1 0 0 0 0,-1 1 0 0 0,2-5 43 0 0,40-124 87 0 0,-5 43 69 0 0,5 1 0 0 0,3 2 0 0 0,34-44-156 0 0,17-1 537 0 0,-63 153-1750 0 0,32 5-3308 0 0,6-22-4111 0 0,-63-4 7336 0 0,5 0-2251 0 0</inkml:trace>
  <inkml:trace contextRef="#ctx0" brushRef="#br0" timeOffset="26672.846">21029 700 392 0 0,'0'0'712'0'0,"0"0"75"0"0,0 0 347 0 0,0 0 273 0 0,0 0 68 0 0,0 0-19 0 0,0 0-8 0 0,0 0-38 0 0,0 0-82 0 0,0 0-136 0 0,0 0-197 0 0,0 0-169 0 0,0 0-145 0 0,29-10-101 0 0,85-32-74 0 0,-71 13 155 0 0,-40 22-482 0 0,-1 4-167 0 0,0 1 0 0 0,0-1 0 0 0,-1 0-1 0 0,1 0 1 0 0,0 1 0 0 0,-1-1 0 0 0,0 0 0 0 0,1 0 0 0 0,-1 0 0 0 0,0-1 0 0 0,-1 1-1 0 0,1 0 1 0 0,-1 0 0 0 0,1 0 0 0 0,-1-1 0 0 0,0 1 0 0 0,0 0 0 0 0,0 0 0 0 0,-1-1-1 0 0,1 1 1 0 0,-1 0 0 0 0,1 0 0 0 0,-1 0 0 0 0,0-1 0 0 0,-1 1 0 0 0,1 0-1 0 0,0 1 1 0 0,-1-1 0 0 0,0 0 0 0 0,1 0 0 0 0,-1 1 0 0 0,0-1 0 0 0,-1 1 0 0 0,1-1-1 0 0,0 1 1 0 0,-1 0 0 0 0,1 0 0 0 0,-1 0 0 0 0,0 0 0 0 0,1 0 0 0 0,-1 1-1 0 0,0-1 1 0 0,0 1 0 0 0,0 0 0 0 0,0 0 0 0 0,0 0 0 0 0,-1 0 0 0 0,1 0 0 0 0,0 1-1 0 0,-2-1-11 0 0,-2 2-32 0 0,0-1 0 0 0,-1 1 0 0 0,1 1 0 0 0,0-1 0 0 0,0 1 0 0 0,1 0 0 0 0,-1 1 0 0 0,0-1 0 0 0,1 1 0 0 0,-1 1 0 0 0,1-1 0 0 0,0 1-1 0 0,0 0 1 0 0,1 1 0 0 0,-1-1 0 0 0,1 1 0 0 0,0 0 0 0 0,0 0 0 0 0,0 1 0 0 0,1 0 0 0 0,0 0 0 0 0,0 0 0 0 0,-3 6 32 0 0,1-1-48 0 0,1 0 0 0 0,0 0 0 0 0,1 1 0 0 0,0 0 0 0 0,1 0 0 0 0,0 0 0 0 0,1 0 0 0 0,0 0 0 0 0,1 1 0 0 0,1-1 0 0 0,0 1 0 0 0,0-1 0 0 0,2 10 48 0 0,1-15 42 0 0,-1 0 1 0 0,1 0-1 0 0,1 0 1 0 0,-1-1 0 0 0,1 1-1 0 0,0-1 1 0 0,1 0-1 0 0,0 0 1 0 0,0 0-1 0 0,0-1 1 0 0,0 0-1 0 0,1 0 1 0 0,0 0 0 0 0,0 0-1 0 0,0-1 1 0 0,1 0-1 0 0,-1-1 1 0 0,1 1-1 0 0,0-1 1 0 0,0-1-1 0 0,0 1 1 0 0,0-1 0 0 0,1 0-1 0 0,-1-1 1 0 0,0 1-1 0 0,1-2 1 0 0,-1 1-1 0 0,1-1 1 0 0,0 0-1 0 0,-1-1 1 0 0,1 1 0 0 0,-1-2-1 0 0,1 1-42 0 0,94-47-679 0 0,18-24-6526 0 0,-67 39 470 0 0,-35 21 3549 0 0</inkml:trace>
  <inkml:trace contextRef="#ctx0" brushRef="#br0" timeOffset="27357.867">21696 468 5785 0 0,'0'0'1063'0'0,"0"0"-129"0"0,0 0-17 0 0,0 0 7 0 0,0 0-13 0 0,0 0-12 0 0,0 0 24 0 0,0 0 12 0 0,0 0-32 0 0,0 0-168 0 0,0 0-205 0 0,0 0-190 0 0,0 0-154 0 0,-31 27-80 0 0,-92 84-46 0 0,83-62-13 0 0,39-40-34 0 0,-1-6-6 0 0,0 0-1 0 0,1 0 1 0 0,0 0-1 0 0,-1 0 1 0 0,1 0-1 0 0,0 0 0 0 0,1 1 1 0 0,-1-1-1 0 0,1 0 1 0 0,-1 1-1 0 0,1-1 1 0 0,0 0-1 0 0,0 1 0 0 0,0-1 1 0 0,1 0-1 0 0,-1 1 1 0 0,1-1-1 0 0,0 0 0 0 0,0 1 1 0 0,0-1-1 0 0,0 0 1 0 0,0 0-1 0 0,1 0 1 0 0,0 0-1 0 0,-1 0 0 0 0,1 0 1 0 0,0-1-1 0 0,0 1 1 0 0,1-1-1 0 0,-1 1 0 0 0,1-1 1 0 0,-1 0-1 0 0,1 0 1 0 0,-1 0-1 0 0,1 0 1 0 0,0 0-1 0 0,0-1 0 0 0,0 1 1 0 0,0-1-1 0 0,0 0 1 0 0,1 1-1 0 0,-1-2 1 0 0,1 1-7 0 0,9-1 87 0 0,0 0 0 0 0,-1-1 1 0 0,1-1-1 0 0,0-1 1 0 0,-1 1-1 0 0,1-2 1 0 0,-1 0-1 0 0,0 0 0 0 0,0-1 1 0 0,-1-1-1 0 0,1 0 1 0 0,-1 0-1 0 0,0-1 1 0 0,2-3-88 0 0,30-14 81 0 0,-11 2-90 0 0,-28 18-45 0 0,1 0 0 0 0,0 0 1 0 0,-1 1-1 0 0,1 0 0 0 0,1 0 1 0 0,-1 0-1 0 0,0 1 1 0 0,1-1-1 0 0,-1 1 0 0 0,1 0 1 0 0,0 1-1 0 0,0 0 0 0 0,1-1 54 0 0,0 39-586 0 0,-8-32 584 0 0,1-1 0 0 0,-1 1 0 0 0,1 0 0 0 0,0-1 0 0 0,0 1 1 0 0,1 0-1 0 0,0-1 0 0 0,-1 1 0 0 0,1-1 0 0 0,1 1 0 0 0,-1-1 1 0 0,1 0-1 0 0,0 1 0 0 0,0-1 0 0 0,0 0 0 0 0,0 0 0 0 0,1 0 1 0 0,-1 0-1 0 0,1-1 0 0 0,0 1 0 0 0,0-1 0 0 0,1 0 0 0 0,-1 1 1 0 0,1-1-1 0 0,-1-1 0 0 0,1 1 0 0 0,0-1 0 0 0,0 1 0 0 0,0-1 1 0 0,1 0-1 0 0,-1-1 0 0 0,1 1 2 0 0,3 0 40 0 0,1 0 0 0 0,0-1 0 0 0,0 0 0 0 0,0 0 0 0 0,0-1 0 0 0,0 0 0 0 0,0-1 0 0 0,-1 0 0 0 0,1 0 1 0 0,0-1-1 0 0,0 0 0 0 0,-1-1 0 0 0,1 0 0 0 0,-1 0 0 0 0,0-1 0 0 0,0 0 0 0 0,6-3-40 0 0,119-97 639 0 0,-122 94-719 0 0,-1-1 1 0 0,0 0-1 0 0,0-1 0 0 0,-2 0 0 0 0,1 0 1 0 0,-1-1-1 0 0,-1 0 0 0 0,0-1 0 0 0,-1 1 1 0 0,0-1-1 0 0,-2 0 0 0 0,1-1 0 0 0,-2 1 1 0 0,0-1-1 0 0,0 0 0 0 0,-1 0 0 0 0,-1 0 1 0 0,-1 0-1 0 0,0 0 0 0 0,-2-7 80 0 0,1 18-60 0 0,-1 1-1 0 0,0-1 0 0 0,-1 1 1 0 0,1 0-1 0 0,-1 0 1 0 0,1 0-1 0 0,-1 0 0 0 0,0 0 1 0 0,0 0-1 0 0,0 1 1 0 0,0-1-1 0 0,-1 1 0 0 0,1 0 1 0 0,-1 0-1 0 0,1 1 1 0 0,-1-1-1 0 0,0 1 0 0 0,1-1 1 0 0,-1 1-1 0 0,0 0 1 0 0,0 0-1 0 0,0 1 0 0 0,0-1 1 0 0,0 1-1 0 0,0 0 1 0 0,0 0-1 0 0,0 1 0 0 0,0-1 1 0 0,0 1-1 0 0,0-1 1 0 0,0 1-1 0 0,1 1 1 0 0,-1-1-1 0 0,0 0 0 0 0,0 1 1 0 0,1 0-1 0 0,-1 0 1 0 0,1 0-1 0 0,-3 2 61 0 0,-1-2-8 0 0,-1 1-1 0 0,1 0 1 0 0,0 1-1 0 0,1 0 1 0 0,-1 0 0 0 0,0 0-1 0 0,1 1 1 0 0,0 0-1 0 0,0 0 1 0 0,1 0 0 0 0,-1 1-1 0 0,1 0 1 0 0,0 0-1 0 0,1 0 1 0 0,-1 0 0 0 0,1 1-1 0 0,1 0 1 0 0,-1 0-1 0 0,1 0 1 0 0,0 0 0 0 0,1 1-1 0 0,0-1 1 0 0,0 1-1 0 0,0-1 1 0 0,1 1 0 0 0,0 0-1 0 0,1 7 9 0 0,4-9 41 0 0,1-1-1 0 0,0 1 0 0 0,0-1 0 0 0,0 0 1 0 0,1-1-1 0 0,-1 1 0 0 0,1-1 1 0 0,0 0-1 0 0,1 0 0 0 0,-1-1 0 0 0,1 0 1 0 0,-1 0-1 0 0,1-1 0 0 0,0 1 1 0 0,0-1-1 0 0,0-1 0 0 0,0 0 0 0 0,0 0 1 0 0,1 0-1 0 0,0-1-40 0 0,-4 1 5 0 0,99 12 110 0 0,-81-12 39 0 0,0 1 0 0 0,0 1-1 0 0,-1 0 1 0 0,1 2 0 0 0,-1 1 0 0 0,0 0 0 0 0,0 2 0 0 0,7 3-154 0 0,-24-7 61 0 0,0 0 0 0 0,1-1 0 0 0,-2 1 0 0 0,1 0 0 0 0,0 1 0 0 0,-1-1 0 0 0,0 1 0 0 0,0-1 0 0 0,0 1 0 0 0,-1 0 0 0 0,1 0-1 0 0,-1 0 1 0 0,0 1 0 0 0,-1-1 0 0 0,1 0 0 0 0,-1 1 0 0 0,0-1 0 0 0,-1 1 0 0 0,1-1 0 0 0,-1 1 0 0 0,0-1 0 0 0,0 1 0 0 0,-1-1 0 0 0,0 1 0 0 0,0-1 0 0 0,0 1 0 0 0,0-1 0 0 0,-1 0 0 0 0,0 1 0 0 0,0-1 0 0 0,-1 0 0 0 0,1 0 0 0 0,-1 0-61 0 0,-2 49-610 0 0,33-35-2607 0 0,-4-15-4121 0 0,-16-3 758 0 0</inkml:trace>
  <inkml:trace contextRef="#ctx0" brushRef="#br0" timeOffset="28908.349">21814 623 0 0 0,'0'0'680'0'0,"0"0"408"0"0,0 0 55 0 0,0 0-121 0 0,0 0-226 0 0,0 0-188 0 0,0 0-108 0 0,0 0-72 0 0,-8-19 5468 0 0,-8-29-2190 0 0,10 27-2719 0 0,6 18-925 0 0,0 1 1 0 0,0 0-1 0 0,0 0 0 0 0,-1 0 1 0 0,1 0-1 0 0,-1 0 0 0 0,1-1 1 0 0,-1 1-1 0 0,0 0 1 0 0,0 0-1 0 0,1 1 0 0 0,-2-1 1 0 0,1 0-1 0 0,0 0 0 0 0,0 0 1 0 0,0 1-1 0 0,-1-1 0 0 0,1 0 1 0 0,-1 1-1 0 0,1-1 0 0 0,-1 1 1 0 0,0 0-1 0 0,0 0 0 0 0,0-1 1 0 0,1 1-1 0 0,-1 0 0 0 0,0 0-62 0 0,-17-10 352 0 0,-37 0-198 0 0,53 11-222 0 0,1 0 0 0 0,-1 0 1 0 0,0 1-1 0 0,1-1 0 0 0,-1 1 0 0 0,0-1 1 0 0,1 1-1 0 0,-1 0 0 0 0,1 0 0 0 0,-1 0 1 0 0,1 0-1 0 0,-1 0 0 0 0,1 1 0 0 0,0-1 1 0 0,0 1-1 0 0,0-1 0 0 0,0 1 0 0 0,0 0 1 0 0,0 0-1 0 0,0 0 0 0 0,0 0 0 0 0,1 0 1 0 0,-1 0-1 0 0,1 1 0 0 0,-1-1 1 0 0,1 0-1 0 0,0 1 0 0 0,0-1 0 0 0,0 3 68 0 0,10 1-7501 0 0,-8-6 6339 0 0,5 1-7253 0 0</inkml:trace>
  <inkml:trace contextRef="#ctx0" brushRef="#br0" timeOffset="46699.806">1247 2685 15275 0 0,'0'0'702'0'0,"0"0"-226"0"0,0 0-117 0 0,0 0 106 0 0,0 0 182 0 0,0 0 126 0 0,0 0-14 0 0,0 0-155 0 0,0 0-225 0 0,0 0-219 0 0,0 0-195 0 0,-4-2-227 0 0,-12-6-246 0 0,12 6-286 0 0,4 2-300 0 0,13 7-8576 0 0,-11-2 1434 0 0</inkml:trace>
  <inkml:trace contextRef="#ctx0" brushRef="#br0" timeOffset="51884.615">7042 2397 4289 0 0,'0'0'1355'0'0,"0"0"-91"0"0,0 0-38 0 0,0 0 26 0 0,0 0 64 0 0,0 0-11 0 0,0 0-76 0 0,0 0-135 0 0,0 0-185 0 0,0 0-165 0 0,0 0-127 0 0,-32 18-121 0 0,-103 55-112 0 0,131-72-361 0 0,0 1 1 0 0,1 0 0 0 0,-1 0-1 0 0,0 0 1 0 0,1 0 0 0 0,-1 1-1 0 0,1 0 1 0 0,0 0 0 0 0,-1 0-1 0 0,1 0 1 0 0,1 0 0 0 0,-1 0-1 0 0,0 1 1 0 0,1-1 0 0 0,0 1-1 0 0,0 0 1 0 0,0 0 0 0 0,0 0-24 0 0,-3 9 70 0 0,-2-2-45 0 0,2 0-1 0 0,0 0 1 0 0,0 1 0 0 0,1 0 0 0 0,1 0-1 0 0,0 0 1 0 0,0 1 0 0 0,1-1-1 0 0,1 0 1 0 0,0 1 0 0 0,1 6-25 0 0,0-17 5 0 0,0 0 0 0 0,1-1-1 0 0,-1 1 1 0 0,0 0 0 0 0,1-1 0 0 0,-1 1 0 0 0,1 0 0 0 0,0-1 0 0 0,0 1-1 0 0,0-1 1 0 0,-1 1 0 0 0,1-1 0 0 0,1 1 0 0 0,-1-1 0 0 0,0 0-1 0 0,0 1 1 0 0,0-1 0 0 0,1 0 0 0 0,-1 0 0 0 0,1 0 0 0 0,-1 0 0 0 0,1 0-1 0 0,-1 0 1 0 0,1 0 0 0 0,-1-1 0 0 0,1 1 0 0 0,0 0 0 0 0,-1-1-1 0 0,1 0 1 0 0,0 1 0 0 0,0-1 0 0 0,-1 0 0 0 0,1 0 0 0 0,0 0-1 0 0,0 0 1 0 0,-1 0 0 0 0,1 0 0 0 0,0 0 0 0 0,0-1-5 0 0,67-21 632 0 0,139-139-171 0 0,-188 141-470 0 0,81-56-123 0 0,-97 76 122 0 0,-1 0-1 0 0,0 0 0 0 0,0 0 1 0 0,0 1-1 0 0,0-1 0 0 0,0 1 1 0 0,0 0-1 0 0,0-1 0 0 0,0 2 0 0 0,-1-1 1 0 0,1 0-1 0 0,0 0 0 0 0,0 1 1 0 0,-1-1-1 0 0,1 1 0 0 0,-1 0 1 0 0,1 0-1 0 0,-1 0 0 0 0,0 0 0 0 0,0 0 1 0 0,0 1-1 0 0,0-1 0 0 0,0 1 1 0 0,0-1-1 0 0,-1 1 0 0 0,1 0 1 0 0,-1-1-1 0 0,0 1 0 0 0,0 0 0 0 0,0 0 1 0 0,0 0-1 0 0,0 0 0 0 0,-1 0 1 0 0,1 0-1 0 0,-1 0 0 0 0,0 0 1 0 0,0 0-1 0 0,0 0 0 0 0,0 0 0 0 0,0 0 1 0 0,-1 0-1 0 0,0 1 11 0 0,3 5 25 0 0,-2-3-23 0 0,0 0 1 0 0,1 0-1 0 0,0 0 0 0 0,0 0 0 0 0,0 0 0 0 0,1 0 0 0 0,-1 0 0 0 0,1-1 0 0 0,1 1 0 0 0,-1-1 0 0 0,1 1 1 0 0,0-1-1 0 0,1 0 0 0 0,-1 0 0 0 0,1 0 0 0 0,0-1 0 0 0,0 1 0 0 0,0-1 0 0 0,0 0 0 0 0,1 0 0 0 0,0 0 0 0 0,0-1 1 0 0,0 0-1 0 0,0 0 0 0 0,1 0 0 0 0,-1 0 0 0 0,1-1 0 0 0,5 2-2 0 0,-5-4 26 0 0,1 0 0 0 0,0 0 0 0 0,0 0 0 0 0,0-1-1 0 0,-1 0 1 0 0,1 0 0 0 0,0 0 0 0 0,-1-1 0 0 0,1 0 0 0 0,-1 0 0 0 0,0-1 0 0 0,0 0-1 0 0,0 0 1 0 0,0-1 0 0 0,1 0-26 0 0,20-17 132 0 0,-1-2 0 0 0,0-1-1 0 0,-2-1 1 0 0,-1-1 0 0 0,-1-1 0 0 0,-1-1-1 0 0,-2-1 1 0 0,-1 0 0 0 0,14-30-132 0 0,-6-6-5 0 0,-2-1 0 0 0,-3-1 0 0 0,-4-1 0 0 0,-2-1 0 0 0,-3 0 0 0 0,-3 0-1 0 0,-4-1 1 0 0,-2 0 0 0 0,-6-62 5 0 0,3 119 7 0 0,1 5 26 0 0,-1 0 0 0 0,1 1 0 0 0,-2-1-1 0 0,1 0 1 0 0,-1 1 0 0 0,0-1 0 0 0,-1 0-1 0 0,1 1 1 0 0,-2-1 0 0 0,1 1 0 0 0,-1 0-1 0 0,0 0 1 0 0,0 0 0 0 0,-1 0-33 0 0,2 6-9 0 0,1 1 0 0 0,0 0 0 0 0,-1 0 0 0 0,1 0 0 0 0,0 0 0 0 0,0 1 0 0 0,-1-1 0 0 0,1 0 0 0 0,0 1 0 0 0,0-1 0 0 0,0 0 0 0 0,-1 1 0 0 0,1-1 0 0 0,0 1 0 0 0,0 0 0 0 0,0-1 0 0 0,0 1 0 0 0,0 0 0 0 0,0 0 0 0 0,0 0 1 0 0,0 0-1 0 0,0-1 0 0 0,1 1 0 0 0,-1 0 0 0 0,0 0 0 0 0,0 1 0 0 0,1-1 0 0 0,-1 0 0 0 0,1 0 0 0 0,-1 0 0 0 0,1 0 0 0 0,-1 1 0 0 0,1-1 0 0 0,0 0 0 0 0,0 0 0 0 0,-1 1 0 0 0,1-1 0 0 0,0 0 0 0 0,0 0 0 0 0,0 1 0 0 0,1-1 0 0 0,-1 0 0 0 0,0 0 0 0 0,0 1 0 0 0,1-1 9 0 0,-3 5-3 0 0,-5 25-1 0 0,2 1 0 0 0,1-1 0 0 0,2 1 0 0 0,0 0 0 0 0,3 0 0 0 0,1 8 4 0 0,-1 28-4 0 0,4 31 41 0 0,4-1 1 0 0,22 93-38 0 0,-4-21 32 0 0,-19-118-75 0 0,4 97-824 0 0,-13-148 773 0 0,1 1 0 0 0,-1 0 0 0 0,0-1 0 0 0,0 1 0 0 0,0-1-1 0 0,0 0 1 0 0,0 1 0 0 0,0-1 0 0 0,0 0 0 0 0,0 1 0 0 0,0-1 0 0 0,-1 0-1 0 0,1 0 1 0 0,-1 0 0 0 0,1 0 0 0 0,-1 0 0 0 0,1 0 0 0 0,-1-1 0 0 0,1 1-1 0 0,-1 0 1 0 0,1-1 0 0 0,-1 1 0 0 0,0-1 0 0 0,1 0 0 0 0,-1 0 0 0 0,0 1-1 0 0,0-1 1 0 0,1 0 0 0 0,-1 0 0 0 0,0-1 94 0 0,-57-1-6215 0 0,23-14-1233 0 0,24 11 4155 0 0</inkml:trace>
  <inkml:trace contextRef="#ctx0" brushRef="#br0" timeOffset="52128.008">7377 2165 7866 0 0,'0'0'963'0'0,"0"0"-349"0"0,0 0-55 0 0,0 0 260 0 0,0 0 241 0 0,0 0 88 0 0,0 0-69 0 0,0 0-157 0 0,36-6-137 0 0,111-19-114 0 0,168-28 2119 0 0,-66 23-3502 0 0,-142 27-8533 0 0,-86 3-74 0 0</inkml:trace>
  <inkml:trace contextRef="#ctx0" brushRef="#br0" timeOffset="53715.212">8511 2692 2072 0 0,'0'0'271'0'0,"0"0"19"0"0,0 0 240 0 0,0 0 177 0 0,0 0 91 0 0,0 0 69 0 0,0 0 82 0 0,0 0 103 0 0,0 0 83 0 0,0 0 21 0 0,0 0-73 0 0,0 0-113 0 0,32-14-115 0 0,98-43-104 0 0,-120 53-553 0 0,0 0 1 0 0,-1-1 0 0 0,0 0-1 0 0,0 0 1 0 0,0-1 0 0 0,0-1-1 0 0,-1 1 1 0 0,0-1 0 0 0,-1-1-1 0 0,3-2-198 0 0,10-11 365 0 0,-15 16-288 0 0,27-24 184 0 0,-2 0 0 0 0,-1-2 1 0 0,-1-2-1 0 0,-2 0 0 0 0,-1-2 0 0 0,9-20-261 0 0,-29 47-41 0 0,-2 1-1 0 0,1-2 1 0 0,-1 1-1 0 0,0 0 0 0 0,-1-1 1 0 0,0 1-1 0 0,0-1 1 0 0,-1 1-1 0 0,0-1 1 0 0,-1 0-1 0 0,0 0 1 0 0,0 1-1 0 0,-1-1 1 0 0,0 0-1 0 0,0 0 42 0 0,-2 7-61 0 0,1 0 0 0 0,-1 0-1 0 0,1 0 1 0 0,-1 1 0 0 0,1-1-1 0 0,-1 1 1 0 0,0-1 0 0 0,0 1 0 0 0,0 0-1 0 0,0 0 1 0 0,0 0 0 0 0,0 1-1 0 0,0-1 1 0 0,0 1 0 0 0,0 0-1 0 0,0-1 1 0 0,0 2 0 0 0,0-1 0 0 0,0 0-1 0 0,0 0 1 0 0,-1 1 0 0 0,1 0-1 0 0,0-1 1 0 0,0 1 0 0 0,1 0-1 0 0,-1 1 1 0 0,0-1 0 0 0,0 0-1 0 0,1 1 1 0 0,-1 0 0 0 0,-2 1 61 0 0,-1 0-41 0 0,0 1 1 0 0,0 0 0 0 0,1 0-1 0 0,-1 0 1 0 0,1 0-1 0 0,0 1 1 0 0,1 0-1 0 0,-1 0 1 0 0,1 0-1 0 0,0 0 1 0 0,0 1-1 0 0,0 0 1 0 0,1-1 0 0 0,0 1-1 0 0,0 1 1 0 0,0-1-1 0 0,1 0 1 0 0,0 1-1 0 0,0-1 1 0 0,1 1-1 0 0,0 0 1 0 0,0-1-1 0 0,0 1 1 0 0,1 3 40 0 0,2-6 35 0 0,0-1-1 0 0,0 0 1 0 0,1 0-1 0 0,-1 0 1 0 0,1 0 0 0 0,0 0-1 0 0,0-1 1 0 0,0 1 0 0 0,0-1-1 0 0,0 0 1 0 0,1 0-1 0 0,-1 0 1 0 0,0 0 0 0 0,1 0-1 0 0,0-1 1 0 0,-1 1-1 0 0,1-1 1 0 0,0 0 0 0 0,0-1-1 0 0,0 1 1 0 0,-1 0 0 0 0,1-1-1 0 0,0 0 1 0 0,2 0-35 0 0,5 2 67 0 0,148 2 1306 0 0,-157-3-1349 0 0,-1 0 0 0 0,1 0-1 0 0,-1 0 1 0 0,1 1 0 0 0,-1-1 0 0 0,0 1 0 0 0,0-1-1 0 0,0 1 1 0 0,0-1 0 0 0,0 1 0 0 0,0 0-1 0 0,0-1 1 0 0,0 1 0 0 0,0 0 0 0 0,-1 0 0 0 0,1 0-1 0 0,-1-1 1 0 0,1 1 0 0 0,-1 0 0 0 0,0 0-1 0 0,0 0 1 0 0,0 0 0 0 0,0 0 0 0 0,0 0-1 0 0,0 0 1 0 0,-1 0 0 0 0,1-1 0 0 0,0 1 0 0 0,-1 1-24 0 0,0 5 84 0 0,-23 106 49 0 0,25-110-148 0 0,-1 0 0 0 0,0 0 1 0 0,1 0-1 0 0,0 0 0 0 0,0 0 0 0 0,0 0 1 0 0,0 0-1 0 0,0-1 0 0 0,1 1 0 0 0,0 0 0 0 0,0-1 1 0 0,0 1-1 0 0,0-1 0 0 0,1 0 0 0 0,-1 0 1 0 0,1 0-1 0 0,-1 0 0 0 0,1 0 0 0 0,0 0 1 0 0,0-1-1 0 0,1 0 0 0 0,-1 1 0 0 0,0-1 0 0 0,1 0 1 0 0,0-1-1 0 0,-1 1 15 0 0,8 4 32 0 0,-1-1 1 0 0,1 0-1 0 0,-1 0 0 0 0,1-1 0 0 0,1-1 1 0 0,-1 0-1 0 0,0-1 0 0 0,1 0 1 0 0,0 0-1 0 0,-1-1 0 0 0,1-1 0 0 0,0 0 1 0 0,-1 0-1 0 0,12-3-32 0 0,52-26 291 0 0,-53 16-150 0 0,0 0-1 0 0,-1-1 1 0 0,0-1 0 0 0,-2-1 0 0 0,0-1-1 0 0,0-1 1 0 0,-2-1 0 0 0,0 0 0 0 0,0-2-141 0 0,53-97 366 0 0,-63 30-360 0 0,-9 85-45 0 0,0 1 0 0 0,0 0-1 0 0,0-1 1 0 0,0 1 0 0 0,0 0 0 0 0,-1 0 0 0 0,1 0 0 0 0,-1 1 0 0 0,1-1 0 0 0,-1 1 0 0 0,1-1 0 0 0,-1 1-1 0 0,0 0 1 0 0,0 0 0 0 0,0 0 0 0 0,0 0 0 0 0,0 0 0 0 0,0 1 0 0 0,0-1 0 0 0,0 1 0 0 0,0 0 0 0 0,0 0 0 0 0,0 0-1 0 0,0 0 1 0 0,0 1 0 0 0,0-1 0 0 0,0 1 0 0 0,0 0 0 0 0,0 0 0 0 0,0 0 0 0 0,0 0 0 0 0,1 0 0 0 0,-1 1-1 0 0,0-1 1 0 0,1 1 0 0 0,-1 0 0 0 0,1 0 0 0 0,0-1 0 0 0,-1 2 0 0 0,1-1 0 0 0,-1 1 39 0 0,-6 5-95 0 0,1 0 1 0 0,-1 1-1 0 0,1 1 0 0 0,1-1 1 0 0,-1 1-1 0 0,2 0 0 0 0,-1 1 1 0 0,2-1-1 0 0,-1 1 1 0 0,2 1-1 0 0,-1-1 0 0 0,1 0 1 0 0,1 1-1 0 0,0 0 0 0 0,1 0 1 0 0,0 0-1 0 0,1 0 1 0 0,0 0-1 0 0,1 1 0 0 0,0-1 1 0 0,2 10 94 0 0,0-17 39 0 0,0 1-1 0 0,0-1 1 0 0,0 0 0 0 0,0 0 0 0 0,1 0 0 0 0,0 0 0 0 0,0-1 0 0 0,0 1 0 0 0,1-1 0 0 0,0 0 0 0 0,-1 0 0 0 0,1 0 0 0 0,1 0 0 0 0,-1-1-1 0 0,0 1 1 0 0,1-1 0 0 0,0 0 0 0 0,0-1 0 0 0,0 1 0 0 0,0-1 0 0 0,0 0 0 0 0,0 0 0 0 0,1-1 0 0 0,-1 1 0 0 0,1-1 0 0 0,-1 0-1 0 0,1-1 1 0 0,-1 1 0 0 0,1-1 0 0 0,-1 0 0 0 0,1-1 0 0 0,-1 1 0 0 0,6-2-39 0 0,1 2 108 0 0,0-1 1 0 0,0 0 0 0 0,1-1-1 0 0,-1-1 1 0 0,0 1-1 0 0,-1-2 1 0 0,1 0-1 0 0,0 0 1 0 0,-1-1 0 0 0,11-6-109 0 0,72-46 344 0 0,-66 38-323 0 0,1 1 0 0 0,1 1 0 0 0,1 2-1 0 0,0 1 1 0 0,0 1 0 0 0,31-7-21 0 0,-61 19-3 0 0,0 1-1 0 0,0-1 1 0 0,0 1-1 0 0,0-1 1 0 0,1 0 0 0 0,-1 1-1 0 0,0 0 1 0 0,0-1 0 0 0,0 1-1 0 0,0 0 1 0 0,0 0-1 0 0,1-1 1 0 0,-1 1 0 0 0,0 0-1 0 0,0 0 1 0 0,0 0 0 0 0,1 0-1 0 0,-1 1 1 0 0,0-1-1 0 0,0 0 1 0 0,0 0 0 0 0,1 1-1 0 0,-1-1 1 0 0,0 1 0 0 0,0-1-1 0 0,0 1 1 0 0,0-1 0 0 0,0 1-1 0 0,0 0 1 0 0,0-1-1 0 0,0 1 1 0 0,0 0 0 0 0,-1 0-1 0 0,1 0 1 0 0,0 0 0 0 0,0 0-1 0 0,-1 0 1 0 0,1 0-1 0 0,0 0 1 0 0,-1 0 0 0 0,1 0-1 0 0,-1 0 1 0 0,1 0 0 0 0,-1 0-1 0 0,0 0 1 0 0,0 1-1 0 0,1-1 1 0 0,-1 0 0 0 0,0 0-1 0 0,0 0 1 0 0,0 1 3 0 0,-1 16 31 0 0,-1-1 0 0 0,0 0 0 0 0,-1 0 1 0 0,-1 0-1 0 0,-1 0 0 0 0,0-1 0 0 0,-1 1 0 0 0,-2 1-31 0 0,6-9-19 0 0,-1-1-1 0 0,0 1 0 0 0,-1-1 1 0 0,1 0-1 0 0,-2-1 0 0 0,1 1 1 0 0,-1-1-1 0 0,0 1 0 0 0,0-1 1 0 0,-1-1-1 0 0,0 1 0 0 0,-1-1 1 0 0,1 0-1 0 0,-1-1 0 0 0,0 1 1 0 0,0-1-1 0 0,-1-1 1 0 0,1 1-1 0 0,-7 1 20 0 0,13-5-53 0 0,0-1 0 0 0,1 0 0 0 0,-1 1 0 0 0,1-1 0 0 0,-1 0 0 0 0,0 0 0 0 0,1 0 0 0 0,-1 1 0 0 0,0-1-1 0 0,1 0 1 0 0,-1 0 0 0 0,0 0 0 0 0,1 0 0 0 0,-1 0 0 0 0,0 0 0 0 0,1-1 0 0 0,-1 1 0 0 0,0 0 0 0 0,1 0 0 0 0,-1 0 0 0 0,0-1 0 0 0,1 1 0 0 0,-1 0 0 0 0,1 0 0 0 0,-1-1 0 0 0,0 1 0 0 0,1-1 0 0 0,-1 1 0 0 0,1 0 0 0 0,-1-1 0 0 0,1 1 0 0 0,-1-1 0 0 0,1 0-1 0 0,0 1 1 0 0,-1-1 0 0 0,1 1 0 0 0,0-1 0 0 0,-1 1 0 0 0,1-1 0 0 0,0 0 0 0 0,0 1 0 0 0,-1-1 0 0 0,1 0 0 0 0,0 1 0 0 0,0-1 0 0 0,0 0 0 0 0,0 1 0 0 0,0-1 0 0 0,0 0 0 0 0,0 1 0 0 0,0-1 0 0 0,0 0 0 0 0,0 1 0 0 0,1-1 0 0 0,-1 0 0 0 0,0 1 0 0 0,0-1-1 0 0,1 0 54 0 0,16-36-2122 0 0,-12 32 2004 0 0,0-1-1 0 0,0 0 1 0 0,1 1 0 0 0,-1 0-1 0 0,1 0 1 0 0,1 1-1 0 0,-1 0 1 0 0,0 0-1 0 0,1 0 1 0 0,0 1-1 0 0,0 0 1 0 0,0 0-1 0 0,0 1 1 0 0,1 0-1 0 0,-1 0 1 0 0,1 0-1 0 0,-1 1 1 0 0,8 0 118 0 0,162 30 3163 0 0,-157-28-2708 0 0,0-1-1 0 0,1-1 1 0 0,-1-1 0 0 0,0-1-1 0 0,0-1 1 0 0,-1 0-1 0 0,1-2-454 0 0,8-1 118 0 0,0-3 1 0 0,0 0-1 0 0,-1-1 0 0 0,0-2 0 0 0,-1-1 0 0 0,0-1 0 0 0,-1-1 1 0 0,-1-1-1 0 0,-1-1 0 0 0,0-1 0 0 0,-2-1 0 0 0,0-1 0 0 0,-1-1 1 0 0,-1-1-1 0 0,-1 0 0 0 0,-2-2 0 0 0,0 0 0 0 0,-1 0 0 0 0,-2-2 1 0 0,7-17-119 0 0,-10 11-277 0 0,-1 0 0 0 0,-2-1 1 0 0,-2 0-1 0 0,0 0 1 0 0,-3 0-1 0 0,-1 0 1 0 0,-1 0-1 0 0,-4-25 277 0 0,2 47-9 0 0,0 1 0 0 0,-1 0-1 0 0,0 0 1 0 0,0 0 0 0 0,-1 0 0 0 0,-1 0-1 0 0,0 1 1 0 0,-1 0 0 0 0,1 0 0 0 0,-2 0-1 0 0,0 1 1 0 0,0 0 0 0 0,-6-6 9 0 0,10 13 4 0 0,0 0 0 0 0,0 0 0 0 0,0 0 0 0 0,0 1 0 0 0,-1-1 0 0 0,1 1 0 0 0,0 0 0 0 0,-1 0 0 0 0,1 0 0 0 0,-1 0 0 0 0,1 0 0 0 0,-1 1 0 0 0,1 0 0 0 0,-1 0 0 0 0,0 0 0 0 0,1 0 0 0 0,-1 0 0 0 0,1 1 0 0 0,-1 0 0 0 0,1-1 0 0 0,-1 1 0 0 0,1 1 0 0 0,-1-1 0 0 0,1 0 0 0 0,0 1 0 0 0,0 0 0 0 0,0-1 0 0 0,0 1 0 0 0,0 0 0 0 0,0 1 0 0 0,0-1 0 0 0,1 1 0 0 0,-1-1 0 0 0,1 1 0 0 0,0 0 0 0 0,-1-1 0 0 0,1 1 0 0 0,1 0 0 0 0,-1 1 0 0 0,0-1 0 0 0,1 0 0 0 0,-1 0 0 0 0,1 1 0 0 0,0-1 0 0 0,0 1 0 0 0,1-1 0 0 0,-1 1 0 0 0,1-1 0 0 0,-1 2-4 0 0,-2 22 160 0 0,0 0 0 0 0,1 0 0 0 0,2 1 0 0 0,1-1 0 0 0,1 0 0 0 0,1 1 0 0 0,2-2 0 0 0,1 1 0 0 0,0 0 0 0 0,2-1 0 0 0,1 0 0 0 0,4 4-160 0 0,115 253 671 0 0,-128-282-671 0 0,10 16 3 0 0,-2 0 0 0 0,0 1 0 0 0,-1 0 0 0 0,-1 0 0 0 0,-1 1 0 0 0,-1 0 0 0 0,0 0 0 0 0,-1 0 0 0 0,-1 11-3 0 0,-3-28-67 0 0,-1-1 0 0 0,0 0 0 0 0,0 0 0 0 0,0-1 0 0 0,0 1 0 0 0,0 0 0 0 0,0-1 0 0 0,0 1 0 0 0,0-1 0 0 0,0 1 0 0 0,0-1 0 0 0,0 0 0 0 0,0 0 0 0 0,0 0 0 0 0,0 0 0 0 0,0 0 0 0 0,-1-1 0 0 0,1 1 0 0 0,0-1 0 0 0,0 1 0 0 0,0-1 0 0 0,0 0 0 0 0,0 1 0 0 0,0-2 67 0 0,-81-63-8504 0 0,48 32 1732 0 0,23 22 3681 0 0</inkml:trace>
  <inkml:trace contextRef="#ctx0" brushRef="#br0" timeOffset="53962.844">10474 2040 4409 0 0,'0'0'1427'0'0,"0"0"-136"0"0,0 0-79 0 0,0 0 110 0 0,0 0 139 0 0,0 0 52 0 0,0 0-64 0 0,0 0-196 0 0,0 0-213 0 0,0 0-212 0 0,0 0-207 0 0,0 0-116 0 0,0 0-60 0 0,31 0-26 0 0,100 1-7 0 0,169-6 1526 0 0,-111-19-2038 0 0,-65 1-3783 0 0,-87 16-1615 0 0,-10 3-5478 0 0</inkml:trace>
  <inkml:trace contextRef="#ctx0" brushRef="#br0" timeOffset="48715.278">1987 2732 0 0 0,'0'0'536'0'0,"0"0"227"0"0,9 6 74 0 0,30 16 49 0 0,24-16 3643 0 0,-51-9-4154 0 0,0 0 1 0 0,-1-1-1 0 0,1 0 0 0 0,-1-1 1 0 0,0 0-1 0 0,0 0 1 0 0,-1-2-1 0 0,1 1 0 0 0,-1-1 1 0 0,-1 0-1 0 0,1-1 0 0 0,-2 0 1 0 0,8-9-376 0 0,-2 5 241 0 0,55-56 457 0 0,-2-3 1 0 0,-4-3-1 0 0,22-37-698 0 0,-67 86 98 0 0,197-277 782 0 0,-84 123-528 0 0,-131 177-354 0 0,0 1-1 0 0,1 0 1 0 0,-1 0 0 0 0,1 0 0 0 0,-1 0 0 0 0,1 0 0 0 0,0 0-1 0 0,0 0 1 0 0,-1 0 0 0 0,1 0 0 0 0,0 0 0 0 0,0 0 0 0 0,0 1-1 0 0,0-1 1 0 0,0 0 0 0 0,0 1 0 0 0,0-1 0 0 0,0 0 0 0 0,0 1-1 0 0,0-1 1 0 0,0 1 0 0 0,1 0 0 0 0,-1-1 0 0 0,0 1 0 0 0,0 0-1 0 0,0 0 1 0 0,1-1 0 0 0,-1 1 0 0 0,0 0 0 0 0,0 0 0 0 0,0 1-1 0 0,1-1 1 0 0,-1 0 0 0 0,0 0 0 0 0,0 1 0 0 0,0-1 0 0 0,1 0-1 0 0,-1 1 1 0 0,0-1 0 0 0,0 1 0 0 0,0-1 0 0 0,0 1 0 0 0,0 0-1 0 0,0 0 1 0 0,0-1 0 0 0,0 1 0 0 0,0 0 0 0 0,-1 0 0 0 0,1 0-1 0 0,0 0 1 0 0,0 0 0 0 0,-1 0 0 0 0,1 0 0 0 0,0 0 0 0 0,-1 0-1 0 0,1 0 1 0 0,-1 0 0 0 0,0 1 0 0 0,1-1 0 0 0,-1 0 0 0 0,0 0-1 0 0,0 0 1 0 0,0 1 0 0 0,0 0 2 0 0,9 30 301 0 0,-1 0 0 0 0,-2 1 0 0 0,-1 0 0 0 0,-2 0 0 0 0,-1 1 0 0 0,-2 24-301 0 0,0-43 53 0 0,0-13-47 0 0,-11 296 746 0 0,8-274-696 0 0,-1-1 0 0 0,-2 1 0 0 0,0-1 1 0 0,-1 1-1 0 0,-2-2 0 0 0,0 1 0 0 0,-1-1 1 0 0,-2-1-1 0 0,0 0 0 0 0,-1-1 0 0 0,-4 4-56 0 0,5-6-18 0 0,-2-1 1 0 0,0-1-1 0 0,-1 0 0 0 0,0-1 0 0 0,-2 0 0 0 0,0-1 0 0 0,0-1 0 0 0,-1-1 0 0 0,0 0 0 0 0,-1-2 0 0 0,-18 8 18 0 0,31-15-179 0 0,-1-1 0 0 0,1 1 0 0 0,-1-1 0 0 0,0-1 0 0 0,0 1 0 0 0,0-1 0 0 0,0-1 0 0 0,0 1 0 0 0,0-1 0 0 0,0 0 0 0 0,0-1 0 0 0,0 0 0 0 0,0 0 0 0 0,0 0 0 0 0,0-1 1 0 0,1 0-1 0 0,-1 0 0 0 0,0-1 0 0 0,1 0 0 0 0,0 0 0 0 0,-1 0 0 0 0,1-1 0 0 0,1 0 0 0 0,-1 0 0 0 0,1 0 0 0 0,-1-1 0 0 0,1 0 0 0 0,0 0 0 0 0,1 0 0 0 0,-4-6 179 0 0,1-1-1202 0 0,0 0 1 0 0,1-1-1 0 0,1 0 1 0 0,1 0-1 0 0,-1 0 0 0 0,2 0 1 0 0,0-1-1 0 0,0 1 1 0 0,2-1-1 0 0,-1 0 0 0 0,2-10 1202 0 0,0 4-409 0 0</inkml:trace>
  <inkml:trace contextRef="#ctx0" brushRef="#br0" timeOffset="49046.823">3418 1952 7842 0 0,'0'0'2799'0'0,"0"0"-2027"0"0,0 0-613 0 0,0 0 157 0 0,0 0 315 0 0,0 0 222 0 0,0 0 102 0 0,-17 35-19 0 0,-50 110-120 0 0,46-64 86 0 0,21-65-722 0 0,0 32 74 0 0,2 0-1 0 0,2 0 1 0 0,2 0 0 0 0,8 25-254 0 0,-6-37-140 0 0,-1 0 0 0 0,-1 0 0 0 0,-2 1 1 0 0,-2 0-1 0 0,-1 0 0 0 0,-3 4 140 0 0,1-36-286 0 0,0-1 0 0 0,0 1 0 0 0,-1 0 0 0 0,1-1 0 0 0,-1 1 1 0 0,-1-1-1 0 0,1 0 0 0 0,-1 0 0 0 0,1 1 0 0 0,-1-2 0 0 0,0 1 0 0 0,-1 0 0 0 0,1-1 0 0 0,-1 1 0 0 0,1-1 0 0 0,-1 0 1 0 0,-3 2 285 0 0,-46 20-11998 0 0,46-24 11519 0 0</inkml:trace>
  <inkml:trace contextRef="#ctx0" brushRef="#br0" timeOffset="49294.242">2974 2500 7866 0 0,'0'0'992'0'0,"0"0"-1415"0"0,0 0-292 0 0,0 0 481 0 0,0 0 730 0 0,0 0 508 0 0,0 0 211 0 0,0 0 16 0 0,0 0-74 0 0,0 0-160 0 0,31-6-196 0 0,99-20-193 0 0,232-63 479 0 0,-287 74-1738 0 0,33-6-2554 0 0,-37 12-4149 0 0,-54 7 3562 0 0,-5 1 2712 0 0</inkml:trace>
  <inkml:trace contextRef="#ctx0" brushRef="#br0" timeOffset="50280.578">3902 2390 0 0 0,'0'0'899'0'0,"0"0"-426"0"0,0 0-38 0 0,0 0 140 0 0,0 0 189 0 0,0 0 108 0 0,0 0 24 0 0,0 0-2 0 0,-31 25-47 0 0,-97 76-66 0 0,65-44 489 0 0,59-53-1171 0 0,0 0-1 0 0,0 0 1 0 0,1 1 0 0 0,-1-1-1 0 0,1 1 1 0 0,1 0 0 0 0,-1 0-1 0 0,0 0 1 0 0,1 0 0 0 0,0 0-1 0 0,0 0 1 0 0,1 0 0 0 0,0 1-1 0 0,0-1 1 0 0,0 1 0 0 0,0-1 0 0 0,1 1-1 0 0,0-1 1 0 0,0 1-99 0 0,2-3 43 0 0,0-1-1 0 0,1-1 1 0 0,-1 1 0 0 0,0 0-1 0 0,1-1 1 0 0,0 1 0 0 0,-1-1-1 0 0,1 1 1 0 0,0-1 0 0 0,0 0-1 0 0,-1-1 1 0 0,1 1 0 0 0,0 0-1 0 0,0-1 1 0 0,0 1 0 0 0,0-1-1 0 0,0 0 1 0 0,0 0 0 0 0,0 0-1 0 0,0-1 1 0 0,0 1 0 0 0,0-1-1 0 0,2 0-42 0 0,20-3 347 0 0,-1-2 0 0 0,1 0-1 0 0,-1-2 1 0 0,-1 0-1 0 0,1-2 1 0 0,3-3-347 0 0,-5 3 68 0 0,-1-2 1 0 0,0 0 0 0 0,-1-2-1 0 0,-1 0 1 0 0,0-1 0 0 0,-1 0-1 0 0,-1-2 1 0 0,14-16-69 0 0,-19 25-143 0 0,-58 112 298 0 0,45-101-148 0 0,-1 1 0 0 0,0 0 0 0 0,1-1 0 0 0,0 1-1 0 0,0 0 1 0 0,0-1 0 0 0,0 1 0 0 0,1 0 0 0 0,0 0 0 0 0,-1 0 0 0 0,1 0-1 0 0,0 0 1 0 0,1-1 0 0 0,-1 1 0 0 0,1 0 0 0 0,0 0 0 0 0,0 0 0 0 0,0-1 0 0 0,0 1-1 0 0,1 0 1 0 0,-1-1 0 0 0,1 1 0 0 0,0-1 0 0 0,0 0 0 0 0,0 0 0 0 0,1 0 0 0 0,-1 0-1 0 0,1 0 1 0 0,0 0 0 0 0,-1 0 0 0 0,1-1 0 0 0,0 1 0 0 0,1-1-7 0 0,9 4 35 0 0,1-2 1 0 0,-1 0-1 0 0,1 0 0 0 0,-1-1 1 0 0,1-1-1 0 0,0 0 1 0 0,0-1-1 0 0,0 0 1 0 0,0-1-1 0 0,0-1 0 0 0,0 0 1 0 0,0-1-1 0 0,0-1 1 0 0,0 0-1 0 0,-1-1 1 0 0,1 0-1 0 0,12-6-35 0 0,-6 1 44 0 0,0 0 0 0 0,-1-2 0 0 0,0 0 0 0 0,0-1 0 0 0,-1-1 0 0 0,-1-1 0 0 0,0 0 0 0 0,-1-1 1 0 0,-1-1-1 0 0,0-1 0 0 0,2-3-44 0 0,-8 8-53 0 0,-1 0 1 0 0,-1-1 0 0 0,1 1 0 0 0,-2-1 0 0 0,0-1-1 0 0,0 1 1 0 0,-2-1 0 0 0,1 0 0 0 0,-2 0 0 0 0,0-1-1 0 0,-1 1 1 0 0,0 0 0 0 0,-1-1 0 0 0,0-6 52 0 0,-2 18-29 0 0,0-1 0 0 0,-1 1 0 0 0,1-1 0 0 0,-1 1 0 0 0,1-1 0 0 0,-1 1 0 0 0,0 0 0 0 0,0 0 0 0 0,-1 0 0 0 0,1 0 0 0 0,0 0 0 0 0,-1 0 0 0 0,0 1 0 0 0,0-1 0 0 0,0 1 0 0 0,0 0 1 0 0,0 0-1 0 0,0 0 0 0 0,0 0 0 0 0,-1 1 0 0 0,1-1 0 0 0,-1 1 0 0 0,1 0 0 0 0,-1 0 0 0 0,0 0 0 0 0,1 0 0 0 0,-1 1 0 0 0,0-1 0 0 0,0 1 0 0 0,1 0 0 0 0,-1 0 0 0 0,0 0 0 0 0,0 1 0 0 0,1-1 0 0 0,-1 1 0 0 0,0 0 0 0 0,1 0 0 0 0,-1 1 0 0 0,1-1 1 0 0,-1 0-1 0 0,1 1 0 0 0,0 0 0 0 0,-1 0 0 0 0,1 0 0 0 0,0 0 0 0 0,0 1 0 0 0,1-1 0 0 0,-1 1 0 0 0,0 0 29 0 0,-2 1-75 0 0,0 1 0 0 0,0-1 1 0 0,0 1-1 0 0,0 0 0 0 0,1 1 0 0 0,0-1 0 0 0,0 1 1 0 0,0 0-1 0 0,1 0 0 0 0,0 0 0 0 0,0 0 1 0 0,0 0-1 0 0,1 1 0 0 0,0-1 0 0 0,1 1 1 0 0,-1 2 74 0 0,2-7 5 0 0,1 1 0 0 0,0 0 0 0 0,0-1 1 0 0,0 1-1 0 0,0 0 0 0 0,0-1 1 0 0,1 0-1 0 0,-1 1 0 0 0,1-1 0 0 0,0 0 1 0 0,-1 0-1 0 0,1 1 0 0 0,0-1 0 0 0,0-1 1 0 0,0 1-1 0 0,1 0 0 0 0,-1 0 1 0 0,0-1-1 0 0,1 0 0 0 0,-1 1 0 0 0,1-1 1 0 0,-1 0-1 0 0,1 0 0 0 0,-1 0 1 0 0,1 0-1 0 0,0-1 0 0 0,0 1 0 0 0,-1-1 1 0 0,1 0-1 0 0,0 0 0 0 0,0 0 0 0 0,0 0 1 0 0,-1 0-1 0 0,1 0 0 0 0,0-1-5 0 0,9 3 16 0 0,189-1 391 0 0,-92-6-257 0 0,-107 5-142 0 0,1 0 0 0 0,0 1 0 0 0,-1-1 0 0 0,1 0 0 0 0,-1 1 0 0 0,1 0 0 0 0,-1-1 0 0 0,1 1 0 0 0,-1 0 0 0 0,1 1 0 0 0,-1-1 0 0 0,0 0 0 0 0,1 0 0 0 0,-1 1-1 0 0,0 0 1 0 0,0-1 0 0 0,0 1 0 0 0,0 0 0 0 0,-1 0 0 0 0,1 0 0 0 0,0 0 0 0 0,-1 0 0 0 0,1 0 0 0 0,-1 1 0 0 0,0-1 0 0 0,0 0 0 0 0,0 1 0 0 0,0-1 0 0 0,0 1 0 0 0,-1-1 0 0 0,1 3-8 0 0,3 84 311 0 0,-15-23 338 0 0,52-66 289 0 0,-24-10-805 0 0,-1-1 1 0 0,0 0-1 0 0,0-2 1 0 0,-1 1 0 0 0,-1-2-1 0 0,0 0 1 0 0,-1-1-1 0 0,0 0 1 0 0,0-2-134 0 0,7-6 134 0 0,6-6-119 0 0,-1 0 1 0 0,-1-2-1 0 0,-2 0 1 0 0,-1-1-1 0 0,-2-2 0 0 0,0 0 1 0 0,-3-1-1 0 0,-1 0 1 0 0,-2-1-1 0 0,-1-1 1 0 0,-2 0-1 0 0,-1-1 0 0 0,-2 0 1 0 0,2-34-16 0 0,-9 60-35 0 0,1-1 33 0 0,0 1 1 0 0,-1-1-1 0 0,0 0 1 0 0,-1 1 0 0 0,0-1-1 0 0,-1 0 1 0 0,0 1-1 0 0,-1 0 1 0 0,-1-1 0 0 0,0 1-1 0 0,0 1 1 0 0,-2-1 0 0 0,0-1 1 0 0,6 12 1 0 0,-1 0 0 0 0,1 0 0 0 0,-1 0 1 0 0,0 0-1 0 0,1 0 0 0 0,-1 0 0 0 0,0 0 1 0 0,0 0-1 0 0,0 0 0 0 0,0 1 1 0 0,0-1-1 0 0,0 0 0 0 0,0 0 0 0 0,0 1 1 0 0,0-1-1 0 0,0 1 0 0 0,0-1 0 0 0,0 1 1 0 0,0-1-1 0 0,0 1 0 0 0,-1 0 1 0 0,1 0-1 0 0,0-1 0 0 0,0 1 0 0 0,0 0 1 0 0,-1 0-1 0 0,1 0 0 0 0,0 0 0 0 0,0 0 1 0 0,0 1-1 0 0,-1-1 0 0 0,1 0 1 0 0,0 0-1 0 0,0 1 0 0 0,0-1 0 0 0,0 1 1 0 0,0-1-1 0 0,0 1 0 0 0,0-1 0 0 0,0 1 1 0 0,0 0-1 0 0,0 0 0 0 0,0-1 1 0 0,0 1-1 0 0,0 0 0 0 0,0 0 0 0 0,0 0 1 0 0,1 0-1 0 0,-1 0 0 0 0,0 0 0 0 0,1 0 1 0 0,-1 0-1 0 0,1 0 0 0 0,-1 0 1 0 0,1 1-2 0 0,-29 65 34 0 0,19-24 267 0 0,2 0 0 0 0,2 1 0 0 0,2 0 0 0 0,1 0 0 0 0,4 40-301 0 0,-1-75 24 0 0,2 27 95 0 0,2 0 0 0 0,2-1 0 0 0,1 1 0 0 0,1-1 0 0 0,2-1 0 0 0,2 0 0 0 0,1 0 0 0 0,5 6-119 0 0,-9-17 17 0 0,1 0-1 0 0,1-1 0 0 0,1-1 0 0 0,1 1 0 0 0,1-2 0 0 0,1 0 0 0 0,1-1 1 0 0,1 0-1 0 0,0-2 0 0 0,2 2-16 0 0,-19-20-25 0 0,0 1-1 0 0,0 0 1 0 0,0-1 0 0 0,0 1 0 0 0,0 0-1 0 0,1 0 1 0 0,-1-1 0 0 0,0 1 0 0 0,0 0-1 0 0,0-1 1 0 0,0 1 0 0 0,0 0 0 0 0,0 0-1 0 0,1-1 1 0 0,-1 1 0 0 0,0 0 0 0 0,0 0-1 0 0,0 0 1 0 0,1-1 0 0 0,-1 1 0 0 0,0 0 0 0 0,0 0-1 0 0,1 0 1 0 0,-1 0 0 0 0,0-1 0 0 0,0 1-1 0 0,1 0 1 0 0,-1 0 0 0 0,0 0 0 0 0,0 0-1 0 0,1 0 1 0 0,-1 0 0 0 0,0 0 0 0 0,1 0-1 0 0,-1 0 1 0 0,0 0 0 0 0,0 0 0 0 0,1 0-1 0 0,-1 0 1 0 0,0 0 0 0 0,1 0 0 0 0,-1 0-1 0 0,0 0 1 0 0,0 0 0 0 0,1 0 0 0 0,-1 0 0 0 0,0 1-1 0 0,0-1 1 0 0,1 0 0 0 0,-1 0 0 0 0,0 0-1 0 0,0 0 1 0 0,1 1 0 0 0,-1-1 25 0 0,-12-25-2289 0 0,-22-17-6645 0 0,25 33 2201 0 0</inkml:trace>
  <inkml:trace contextRef="#ctx0" brushRef="#br0" timeOffset="50478.922">4846 2191 5833 0 0,'0'0'1279'0'0,"0"0"-488"0"0,0 0 16 0 0,0 0 141 0 0,0 0 12 0 0,0 0-73 0 0,35-3-57 0 0,108-9-36 0 0,138 9 2018 0 0,-138 7-3301 0 0,-47 10-3162 0 0,-39-3-3677 0 0,-41-7 2855 0 0</inkml:trace>
  <inkml:trace contextRef="#ctx0" brushRef="#br0" timeOffset="50848.916">5903 2283 2120 0 0,'0'0'1884'0'0,"0"0"-751"0"0,0 0-130 0 0,0 0 149 0 0,0 0 186 0 0,0 0 117 0 0,0 0 14 0 0,0 0-96 0 0,0 0-217 0 0,0 0-309 0 0,0 0-284 0 0,0 0-199 0 0,0 0-146 0 0,-22 9-66 0 0,-65 29-48 0 0,55-15 69 0 0,32-20-171 0 0,0 0 0 0 0,0 0 0 0 0,1-1 0 0 0,-1 1 0 0 0,1 0 0 0 0,0-1 0 0 0,-1 1 0 0 0,1 0 0 0 0,1-1 0 0 0,-1 1 0 0 0,0-1 0 0 0,1 1 0 0 0,-1-1 1 0 0,1 0-1 0 0,0 0 0 0 0,-1 1 0 0 0,1-1 0 0 0,0 0 0 0 0,0-1 0 0 0,1 1 0 0 0,-1 0 0 0 0,0-1 0 0 0,1 1 0 0 0,-1-1 0 0 0,0 0 0 0 0,1 1 0 0 0,0-1 0 0 0,-1 0 1 0 0,1-1-1 0 0,2 2-2 0 0,1 0 15 0 0,1 2 70 0 0,1 0-1 0 0,-1 1 1 0 0,1 0 0 0 0,-2 0-1 0 0,1 0 1 0 0,0 1 0 0 0,-1 0 0 0 0,0 0-1 0 0,0 0 1 0 0,-1 1 0 0 0,0 0-1 0 0,0 0 1 0 0,-1 0 0 0 0,1 1 0 0 0,-2 0-1 0 0,1 0 1 0 0,-1 0 0 0 0,0 0-1 0 0,-1 0 1 0 0,0 0 0 0 0,0 1 0 0 0,-1-1-1 0 0,0 1 1 0 0,0-1 0 0 0,-1 3-85 0 0,1-7 81 0 0,0 0 1 0 0,0-1-1 0 0,-1 1 0 0 0,0 0 1 0 0,0 0-1 0 0,0 0 1 0 0,0 0-1 0 0,0 0 1 0 0,-1 0-1 0 0,0 0 0 0 0,0 0 1 0 0,0-1-1 0 0,0 1 1 0 0,0 0-1 0 0,-1-1 1 0 0,0 1-1 0 0,1-1 0 0 0,-1 1 1 0 0,-1-1-1 0 0,1 0 1 0 0,0 0-1 0 0,-1 0 1 0 0,0 0-1 0 0,1 0 0 0 0,-1 0 1 0 0,0-1-1 0 0,-1 0 1 0 0,1 1-1 0 0,0-1 1 0 0,-1 0-1 0 0,1-1 0 0 0,-1 1 1 0 0,1-1-1 0 0,-3 1-81 0 0,-3 1-120 0 0,0 0-1 0 0,0-1 1 0 0,0 0 0 0 0,0-1-1 0 0,-1 0 1 0 0,1 0-1 0 0,-1-1 1 0 0,1 0-1 0 0,0-1 1 0 0,-1 0-1 0 0,1-1 1 0 0,0 1 0 0 0,-5-3 120 0 0,0-1-1050 0 0,-2-2-1609 0 0,6 1-2472 0 0,4 2-5419 0 0</inkml:trace>
  <inkml:trace contextRef="#ctx0" brushRef="#br0" timeOffset="58450.162">12293 2280 704 0 0,'0'0'810'0'0,"0"0"11"0"0,0 0 46 0 0,0 0 91 0 0,0 0 68 0 0,0 0-24 0 0,0 0-84 0 0,0 0-133 0 0,0 0-137 0 0,0 0-122 0 0,0 0-70 0 0,-20-4-50 0 0,-60-7-23 0 0,76 11-345 0 0,1-1 0 0 0,-1 1 0 0 0,1 0 0 0 0,-1 0 0 0 0,1 0 0 0 0,0 1 0 0 0,-1-1 0 0 0,1 1 0 0 0,-1-1 0 0 0,1 1 0 0 0,0 0-1 0 0,-1 1 1 0 0,1-1 0 0 0,0 0 0 0 0,0 1 0 0 0,0 0 0 0 0,0 0 0 0 0,0 0 0 0 0,1 0 0 0 0,-1 0-38 0 0,-11 8 173 0 0,-8 4-62 0 0,1 1 0 0 0,1 1 0 0 0,0 0 0 0 0,1 2 0 0 0,1 0 0 0 0,1 1 0 0 0,-10 14-111 0 0,19-23 24 0 0,1-1 1 0 0,1 2-1 0 0,0-1 1 0 0,0 1-1 0 0,1 0 1 0 0,0 0 0 0 0,1 0-1 0 0,0 1 1 0 0,1 0-1 0 0,0-1 1 0 0,1 1-1 0 0,1 0 1 0 0,0 0-1 0 0,0 0 1 0 0,1 1-1 0 0,0-1 1 0 0,2 4-25 0 0,-1-11 68 0 0,1 0-1 0 0,0 0 1 0 0,0-1 0 0 0,0 1 0 0 0,1-1-1 0 0,0 1 1 0 0,-1-1 0 0 0,1 0 0 0 0,1 0-1 0 0,-1-1 1 0 0,1 1 0 0 0,-1 0 0 0 0,1-1-1 0 0,0 0 1 0 0,0 0 0 0 0,0 0 0 0 0,1-1-1 0 0,-1 1 1 0 0,1-1 0 0 0,-1 0 0 0 0,1 0-1 0 0,0-1 1 0 0,0 1 0 0 0,0-1 0 0 0,0 0-1 0 0,0-1 1 0 0,0 1 0 0 0,0-1 0 0 0,0 0-1 0 0,0 0 1 0 0,0 0 0 0 0,0-1 0 0 0,0 0-1 0 0,0 0 1 0 0,0 0 0 0 0,0-1 0 0 0,0 1-1 0 0,-1-1 1 0 0,1 0 0 0 0,4-3-68 0 0,13-7 210 0 0,1-2 1 0 0,-1 0-1 0 0,-1-1 0 0 0,-1-1 1 0 0,0-1-1 0 0,-1-1 0 0 0,-1-1 1 0 0,-1 0-1 0 0,-1-2 0 0 0,0 0 1 0 0,-1 0-1 0 0,-2-1 0 0 0,0-1 1 0 0,0-3-211 0 0,-5 11 84 0 0,-2 5 5 0 0,-1 1 0 0 0,0-1-1 0 0,0 0 1 0 0,-1-1-1 0 0,0 1 1 0 0,-1-1 0 0 0,0 0-1 0 0,-1 1 1 0 0,0-1-1 0 0,0-11-88 0 0,-18 109-416 0 0,16-76 424 0 0,0 0 0 0 0,0 0 0 0 0,1 0 0 0 0,0 0-1 0 0,1-1 1 0 0,1 1 0 0 0,-1-1 0 0 0,2 1 0 0 0,-1-1 0 0 0,1 0-1 0 0,1 0 1 0 0,0 0 0 0 0,0-1 0 0 0,1 0 0 0 0,0 0 0 0 0,1 0-1 0 0,0-1 1 0 0,0 0 0 0 0,1 0 0 0 0,0-1 0 0 0,0 0 0 0 0,1 0-1 0 0,2 1-7 0 0,-4-3 30 0 0,0 1 1 0 0,1-1-1 0 0,0-1 0 0 0,0 1 0 0 0,0-1 0 0 0,0-1 0 0 0,1 1 0 0 0,0-2 0 0 0,-1 1 1 0 0,1-1-1 0 0,0 0 0 0 0,0-1 0 0 0,0 0 0 0 0,0 0 0 0 0,1-1 0 0 0,-1 0 0 0 0,7-2-30 0 0,-9-1 57 0 0,0-1 0 0 0,0 1 0 0 0,0-2-1 0 0,0 1 1 0 0,-1-1 0 0 0,0 0-1 0 0,0 0 1 0 0,0 0 0 0 0,-1-1 0 0 0,1 0-1 0 0,-1 0 1 0 0,-1-1 0 0 0,1 1-1 0 0,-1-1 1 0 0,0 0 0 0 0,-1 0 0 0 0,0-1-1 0 0,2-6-56 0 0,11-15 82 0 0,126-179-56 0 0,-142 206-35 0 0,1 1 0 0 0,-1-1 0 0 0,0 1 0 0 0,1-1 0 0 0,0 1 0 0 0,-1 0 0 0 0,1-1 0 0 0,0 1 0 0 0,-1-1 0 0 0,1 1 0 0 0,0 0 0 0 0,0 0 0 0 0,0 0 0 0 0,0 0 0 0 0,0-1 0 0 0,1 1 0 0 0,-1 1 0 0 0,0-1 0 0 0,0 0 0 0 0,1 0 0 0 0,-1 0 0 0 0,0 1 0 0 0,1-1 0 0 0,-1 0 0 0 0,1 1 0 0 0,-1 0 0 0 0,1-1 0 0 0,-1 1 0 0 0,1 0 0 0 0,-1 0 0 0 0,1-1 0 0 0,-1 1 0 0 0,1 0 0 0 0,-1 1 0 0 0,1-1 0 0 0,0 0 0 0 0,-1 0 0 0 0,1 1 0 0 0,-1-1 0 0 0,0 1 0 0 0,1-1 0 0 0,-1 1 0 0 0,1 0 0 0 0,-1-1 1 0 0,0 1-1 0 0,1 0 0 0 0,-1 0 0 0 0,0 0 0 0 0,0 0 0 0 0,0 0 0 0 0,0 0 0 0 0,0 0 0 0 0,1 1 9 0 0,3 84 206 0 0,-7-79-197 0 0,1 1 0 0 0,0 0 0 0 0,1-1 0 0 0,0 1-1 0 0,0-1 1 0 0,1 1 0 0 0,-1 0 0 0 0,2-1 0 0 0,-1 1-1 0 0,1-1 1 0 0,0 0 0 0 0,1 1 0 0 0,0-1 0 0 0,0 0 0 0 0,0-1-1 0 0,1 1 1 0 0,0 0 0 0 0,0-1 0 0 0,1 0 0 0 0,0 0-1 0 0,0 0 1 0 0,0-1 0 0 0,6 5-9 0 0,-5-6 29 0 0,1-1-1 0 0,0 0 1 0 0,-1 0 0 0 0,1-1-1 0 0,0 0 1 0 0,0 0 0 0 0,1-1-1 0 0,-1 1 1 0 0,0-2 0 0 0,0 1-1 0 0,1-1 1 0 0,-1 0 0 0 0,0 0-1 0 0,1-1 1 0 0,-1 0 0 0 0,0 0-1 0 0,0-1 1 0 0,0 0 0 0 0,0 0-1 0 0,5-3-28 0 0,134-76 412 0 0,-103 54-370 0 0,116-61-33 0 0,-157 87-5 0 0,-1 1 0 0 0,1 0 0 0 0,0-1 0 0 0,-1 1 1 0 0,1 0-1 0 0,0 0 0 0 0,-1 0 0 0 0,1 0 0 0 0,-1 0 0 0 0,1 0 0 0 0,0 0 0 0 0,-1 1 0 0 0,1-1 0 0 0,-1 1 0 0 0,1-1 0 0 0,-1 1 0 0 0,1 0 0 0 0,-1-1 0 0 0,1 1 0 0 0,-1 0 1 0 0,1 0-1 0 0,-1 0 0 0 0,0 0 0 0 0,0 0 0 0 0,0 0 0 0 0,1 0 0 0 0,-1 1 0 0 0,0-1 0 0 0,0 0 0 0 0,-1 1 0 0 0,1-1 0 0 0,0 0 0 0 0,0 1 0 0 0,-1-1 0 0 0,1 1 0 0 0,-1 0 0 0 0,1-1 1 0 0,-1 1-1 0 0,1-1 0 0 0,-1 1 0 0 0,0 0 0 0 0,0-1 0 0 0,0 1 0 0 0,0-1 0 0 0,0 1 0 0 0,0 0 0 0 0,-1-1 0 0 0,1 1 0 0 0,0-1 0 0 0,-1 1 0 0 0,1 0 0 0 0,-1-1 0 0 0,0 1 1 0 0,1-1-1 0 0,-2 2-4 0 0,2 10 40 0 0,-1-9-50 0 0,1 0 0 0 0,0 0-1 0 0,0 1 1 0 0,0-1 0 0 0,0 0-1 0 0,1 0 1 0 0,-1 0 0 0 0,1 0 0 0 0,0 0-1 0 0,1 0 1 0 0,-1 0 0 0 0,1 0-1 0 0,-1-1 1 0 0,1 1 0 0 0,0 0-1 0 0,1-1 1 0 0,-1 0 0 0 0,0 1 0 0 0,1-1-1 0 0,0 0 1 0 0,3 2 10 0 0,36 6-2756 0 0,-20-13-1552 0 0,-9-3-1304 0 0,-4 1-3195 0 0</inkml:trace>
  <inkml:trace contextRef="#ctx0" brushRef="#br0" timeOffset="58932.879">13981 2250 3977 0 0,'0'0'1579'0'0,"0"0"-458"0"0,0 0-42 0 0,0 0 111 0 0,0 0-34 0 0,0 0-148 0 0,0 0-159 0 0,0 0-123 0 0,0 0-85 0 0,0 0-93 0 0,0 0-139 0 0,0 0-132 0 0,-27 14-78 0 0,-81 46-61 0 0,106-60-131 0 0,0 1 0 0 0,0 0 1 0 0,-1 0-1 0 0,1 0 1 0 0,0 0-1 0 0,0 1 1 0 0,0-1-1 0 0,1 0 0 0 0,-1 1 1 0 0,0 0-1 0 0,0-1 1 0 0,1 1-1 0 0,-1 0 1 0 0,1 0-1 0 0,-1 0 0 0 0,1 0 1 0 0,0 0-1 0 0,0 0 1 0 0,0 0-1 0 0,0 0 1 0 0,0 0-1 0 0,0 0 1 0 0,1 1-1 0 0,-1 1-7 0 0,0 4 34 0 0,-1-4-9 0 0,0 1 0 0 0,0 0 1 0 0,1 0-1 0 0,0-1 0 0 0,0 1 1 0 0,0 0-1 0 0,0 0 1 0 0,1 0-1 0 0,0 0 0 0 0,0 1 1 0 0,0-1-1 0 0,1 0 0 0 0,0 0 1 0 0,0-1-1 0 0,0 1 1 0 0,0 0-1 0 0,1 0 0 0 0,0 0 1 0 0,0-1-1 0 0,0 1 0 0 0,0-1 1 0 0,1 1-1 0 0,0-1 1 0 0,0 0-1 0 0,0 0 0 0 0,0 0 1 0 0,1-1-1 0 0,-1 1 0 0 0,1-1 1 0 0,0 0-1 0 0,0 0 0 0 0,0 0 1 0 0,1 0-1 0 0,-1-1 1 0 0,0 0-1 0 0,1 0 0 0 0,0 0 1 0 0,0 0-1 0 0,-1-1 0 0 0,2 1-25 0 0,7-2 240 0 0,0 0 1 0 0,0-1-1 0 0,0-1 0 0 0,-1 0 0 0 0,1 0 0 0 0,0-1 0 0 0,-1-1 0 0 0,0 0 0 0 0,0-1 0 0 0,0 0 0 0 0,-1 0 0 0 0,1-2 0 0 0,-1 1 0 0 0,-1-1 0 0 0,1-1 0 0 0,-1 0 0 0 0,6-6-240 0 0,17-18 313 0 0,-2-1 0 0 0,-1-1 0 0 0,-1-2 1 0 0,8-15-314 0 0,-18 27-18 0 0,-1-1 0 0 0,-2 0 0 0 0,0-2 0 0 0,-1 0 0 0 0,-2 0 0 0 0,-1-1 0 0 0,-1-1 0 0 0,-1 0 0 0 0,-2 0 0 0 0,-1-1 0 0 0,2-20 18 0 0,-6 35-129 0 0,-1 0 1 0 0,-1 0-1 0 0,0 0 0 0 0,-1 0 0 0 0,-1 0 0 0 0,0 0 1 0 0,-1-1-1 0 0,-1 2 0 0 0,0-1 0 0 0,-1 0 0 0 0,0 1 1 0 0,-2-1-1 0 0,1 1 0 0 0,-2 1 0 0 0,0-1 0 0 0,0 1 1 0 0,-1 0-1 0 0,-1 1 0 0 0,-3-4 129 0 0,5 12 11 0 0,1 0 0 0 0,0 1 0 0 0,-1-1 0 0 0,0 2 0 0 0,1-1 0 0 0,-1 1 0 0 0,-1 0 0 0 0,1 0 0 0 0,0 0 1 0 0,0 1-1 0 0,0 1 0 0 0,-1-1 0 0 0,1 1 0 0 0,0 0 0 0 0,-1 1 0 0 0,1 0 0 0 0,0 0 0 0 0,-1 0 0 0 0,1 1 0 0 0,0 0 0 0 0,0 0 0 0 0,0 1 0 0 0,1 0 0 0 0,-1 0 0 0 0,1 1 0 0 0,-1 0 0 0 0,1 0 0 0 0,0 0 0 0 0,1 1 1 0 0,-1 0-1 0 0,1 0 0 0 0,0 0 0 0 0,0 1 0 0 0,1 0 0 0 0,-2 1-11 0 0,-5 7 38 0 0,1 0 1 0 0,1 0-1 0 0,0 1 0 0 0,1 0 1 0 0,1 1-1 0 0,0 0 0 0 0,1 0 1 0 0,1 0-1 0 0,0 1 1 0 0,1 0-1 0 0,1 0 0 0 0,1 0 1 0 0,0 0-1 0 0,1 0 0 0 0,1 0 1 0 0,0 1-1 0 0,2-1 0 0 0,0 0 1 0 0,1 0-1 0 0,0 0 1 0 0,2 0-1 0 0,0-1 0 0 0,0 0 1 0 0,2 0-1 0 0,0 0 0 0 0,1-1 1 0 0,0 0-1 0 0,2 0 1 0 0,-1-1-1 0 0,2 0 0 0 0,2 2-38 0 0,7 8-56 0 0,1 0-1 0 0,1-1 0 0 0,1-1 0 0 0,1-2 1 0 0,0 0-1 0 0,2-1 0 0 0,0-2 0 0 0,2-1 0 0 0,-1 0 1 0 0,2-3-1 0 0,0 0 0 0 0,0-2 0 0 0,2-1 1 0 0,-1-1-1 0 0,1-1 0 0 0,6-1 57 0 0,9-3-2550 0 0,-15-4-3665 0 0,-25 0 4169 0 0,8 0-6623 0 0</inkml:trace>
  <inkml:trace contextRef="#ctx0" brushRef="#br0" timeOffset="60536.02">15753 1632 3153 0 0,'0'0'1287'0'0,"0"0"-132"0"0,0 0-22 0 0,0 0 37 0 0,0 0 33 0 0,0 0-40 0 0,0 0-142 0 0,0 0-175 0 0,0 0-186 0 0,0 0-165 0 0,0 0-123 0 0,0 0-62 0 0,0 0-19 0 0,-3 9 5 0 0,-56 192 1479 0 0,-36 255-1076 0 0,83-346-723 0 0,14-107 52 0 0,-1-1 0 0 0,1 0 0 0 0,0 0 0 0 0,-1 0 0 0 0,1-1 0 0 0,0 1 0 0 0,1 0 0 0 0,-1-1 0 0 0,0 1 0 0 0,0-1 1 0 0,1 0-1 0 0,-1 0 0 0 0,0 1 0 0 0,1-2 0 0 0,-1 1 0 0 0,1 0 0 0 0,0 0 0 0 0,-1-1 0 0 0,1 0 0 0 0,-1 1 0 0 0,1-1 0 0 0,0 0 0 0 0,-1 0 0 0 0,1 0 0 0 0,0-1 0 0 0,-1 1 0 0 0,1-1 0 0 0,-1 1 0 0 0,1-1 1 0 0,1-1-29 0 0,11 1 169 0 0,6 0-67 0 0,0-2-1 0 0,0 0 1 0 0,0-2 0 0 0,-1 0 0 0 0,1-1-1 0 0,10-6-101 0 0,-3 3 93 0 0,-5-25-2985 0 0,-27-7-11352 0 0,-1 39 12661 0 0</inkml:trace>
  <inkml:trace contextRef="#ctx0" brushRef="#br0" timeOffset="60782.814">15299 1989 6169 0 0,'0'0'965'0'0,"0"0"19"0"0,0 0 299 0 0,0 0 226 0 0,0 0 42 0 0,0 0-78 0 0,0 0-165 0 0,34 3-196 0 0,110 12-198 0 0,36-16 786 0 0,-150-2-1583 0 0,234-34-310 0 0,-177 24-2957 0 0,-2 1-4229 0 0,-61 8-984 0 0</inkml:trace>
  <inkml:trace contextRef="#ctx0" brushRef="#br0" timeOffset="61101.791">16451 1996 2280 0 0,'0'0'1250'0'0,"0"0"-46"0"0,0 0 54 0 0,0 0 89 0 0,0 0 85 0 0,0 0 9 0 0,0 0-91 0 0,-32 18-172 0 0,-99 60-198 0 0,84-33 45 0 0,44-35-783 0 0,-12 96 792 0 0,16-102-1008 0 0,-1-1 0 0 0,1 1 0 0 0,0-1 0 0 0,0 1 0 0 0,0-1 0 0 0,0 1 0 0 0,0-1 0 0 0,1 0 0 0 0,0 0 0 0 0,0 0 0 0 0,0 0 0 0 0,0 0 0 0 0,0 0 0 0 0,0 0 0 0 0,1-1 0 0 0,-1 1 0 0 0,1-1 0 0 0,0 1 0 0 0,0-1 0 0 0,0 0 0 0 0,0 0 0 0 0,0-1 0 0 0,0 1 0 0 0,0-1 0 0 0,1 1 0 0 0,-1-1 0 0 0,1 0 0 0 0,2 0-26 0 0,101 5 1215 0 0,-92-10-1030 0 0,0-1-1 0 0,-1-1 1 0 0,0 0 0 0 0,0-1 0 0 0,-1-1 0 0 0,0 0-1 0 0,0 0 1 0 0,0-1 0 0 0,0-2-185 0 0,-7 7 55 0 0,0-1-1 0 0,1 0 1 0 0,-2 0 0 0 0,1 0-1 0 0,-1-1 1 0 0,1 0 0 0 0,-1 0-1 0 0,-1 0 1 0 0,0-1 0 0 0,1 0-1 0 0,-2 1 1 0 0,1-1 0 0 0,-1-1-1 0 0,0 1 1 0 0,-1 0 0 0 0,0-1-1 0 0,0 1 1 0 0,0-1 0 0 0,-1 0-1 0 0,0 0 1 0 0,-1 1 0 0 0,0-1-1 0 0,0 0 1 0 0,0 0 0 0 0,-1 0-1 0 0,-1 0-54 0 0,1 4-108 0 0,-2 1 0 0 0,1-1-1 0 0,0 1 1 0 0,-1 0 0 0 0,1 0-1 0 0,-1 0 1 0 0,0 0 0 0 0,0 0-1 0 0,0 0 1 0 0,0 1 0 0 0,-1 0-1 0 0,1 0 1 0 0,-1 0 0 0 0,1 0-1 0 0,-1 0 1 0 0,0 0 0 0 0,0 1-1 0 0,1 0 1 0 0,-1 0 0 0 0,0 0-1 0 0,0 0 1 0 0,0 1 0 0 0,0 0-1 0 0,-1-1 1 0 0,0 2 108 0 0,-62 13-6132 0 0,32 10-1774 0 0,25-16 3604 0 0</inkml:trace>
  <inkml:trace contextRef="#ctx0" brushRef="#br0" timeOffset="61370.289">16764 2464 0 0 0,'0'0'1435'0'0,"0"0"-88"0"0,0 0 156 0 0,0 0 317 0 0,0 0 138 0 0,0 0 20 0 0,0 0-110 0 0,0 0-234 0 0,0 0-231 0 0,0 0-238 0 0,0 0-218 0 0,0 0-187 0 0,-9-23-114 0 0,-29-72-82 0 0,37 92-528 0 0,0 1-1 0 0,0-1 1 0 0,0 0 0 0 0,0 1 0 0 0,1-1-1 0 0,-1 0 1 0 0,1 0 0 0 0,-1 0-1 0 0,1 0 1 0 0,0 1 0 0 0,0-1-1 0 0,0 0 1 0 0,1 0 0 0 0,-1 0-1 0 0,1 0 1 0 0,-1 1 0 0 0,1-1-1 0 0,0 0 1 0 0,0 1 0 0 0,0-1-1 0 0,1 0-35 0 0,2-6 145 0 0,4-10-98 0 0,1 0 1 0 0,0 1 0 0 0,1 0-1 0 0,1 1 1 0 0,1 0 0 0 0,1 1-1 0 0,0 0 1 0 0,1 1 0 0 0,0 0-1 0 0,1 1 1 0 0,1 1 0 0 0,11-7-48 0 0,15 0-1216 0 0,-13 18-4711 0 0,-20 12-2728 0 0,-8-6 3959 0 0</inkml:trace>
  <inkml:trace contextRef="#ctx0" brushRef="#br0" timeOffset="62257.843">17338 2022 1208 0 0,'0'0'1250'0'0,"0"0"-142"0"0,0 0-116 0 0,0 0-65 0 0,0 0-27 0 0,0 0 1 0 0,0 0 21 0 0,-31 5 20 0 0,-101 16-59 0 0,54 9 576 0 0,60-17-1079 0 0,11-9-347 0 0,1 0 1 0 0,0 0-1 0 0,-1 0 1 0 0,2 1-1 0 0,-1 0 1 0 0,0 0-1 0 0,1 0 0 0 0,0 1 1 0 0,1 0-1 0 0,-1 0 1 0 0,1 0-1 0 0,0 0 1 0 0,0 1-1 0 0,1 0 1 0 0,0 0-1 0 0,0 0 0 0 0,1 0 1 0 0,-1 0-1 0 0,2 0 1 0 0,-1 0-1 0 0,1 1 1 0 0,0-1-1 0 0,1 1 1 0 0,-1-1-1 0 0,2 8-33 0 0,2-12 52 0 0,0 0 0 0 0,0-1-1 0 0,0 0 1 0 0,0 1 0 0 0,1-1 0 0 0,-1 0 0 0 0,1 0-1 0 0,-1-1 1 0 0,1 1 0 0 0,0-1 0 0 0,0 0 0 0 0,0 0-1 0 0,-1 0 1 0 0,1 0 0 0 0,0-1 0 0 0,0 1 0 0 0,0-1-1 0 0,0 0 1 0 0,0-1 0 0 0,0 1 0 0 0,0 0 0 0 0,0-1-1 0 0,0 0 1 0 0,0 0 0 0 0,3-1-52 0 0,16-6 244 0 0,0 0 1 0 0,0-1-1 0 0,-1-1 0 0 0,0-1 0 0 0,-1-1 1 0 0,0 0-1 0 0,10-10-244 0 0,-14 11 69 0 0,196-154 754 0 0,-195 153-469 0 0,-24 24 209 0 0,-20 25-534 0 0,1 0-1 0 0,1 2 0 0 0,3 1 1 0 0,1 0-1 0 0,-12 38-28 0 0,5 1-121 0 0,4 1 1 0 0,4 1-1 0 0,-5 49 121 0 0,7-36-364 0 0,-1 134-86 0 0,35-239 1128 0 0,37-132 545 0 0,-39 18-724 0 0,-16 121-510 0 0,0 0 0 0 0,0 0 0 0 0,0 0 1 0 0,-1 0-1 0 0,1 0 0 0 0,-1 1 0 0 0,0-1 0 0 0,0 0 0 0 0,0 1 0 0 0,-1 0 1 0 0,1-1-1 0 0,-1 1 0 0 0,0 0 0 0 0,0 0 0 0 0,0 1 0 0 0,0-1 0 0 0,-1 0 1 0 0,1 1-1 0 0,0 0 0 0 0,-1 0 0 0 0,0 0 0 0 0,0 0 0 0 0,1 1 0 0 0,-1-1 1 0 0,-3 1 10 0 0,-105-17-525 0 0,96 16 516 0 0,-65 9 125 0 0,121-3 38 0 0,-6-8 27 0 0,-1-1 0 0 0,0-2 0 0 0,0-1 0 0 0,0-1 0 0 0,-1-2 0 0 0,-1-2 0 0 0,25-12-181 0 0,-51 22 7 0 0,177-89-1330 0 0,-158 75-1254 0 0,-7 5-7069 0 0,-11 8 3565 0 0</inkml:trace>
  <inkml:trace contextRef="#ctx0" brushRef="#br0" timeOffset="62634.846">17699 2088 6337 0 0,'0'0'1555'0'0,"0"0"-282"0"0,0 0-230 0 0,0 0-142 0 0,0 0-157 0 0,0 0-132 0 0,0 0-105 0 0,0 0-91 0 0,0 0-80 0 0,0 0-53 0 0,0 0-67 0 0,0 0-63 0 0,0 0-29 0 0,-2 28-22 0 0,-6 88 27 0 0,17-67 166 0 0,-4-43-208 0 0,-2-2 35 0 0,0-1 1 0 0,0 1 0 0 0,1-1-1 0 0,0 0 1 0 0,-1 0-1 0 0,1 0 1 0 0,0 0 0 0 0,0-1-1 0 0,1 1 1 0 0,-1-1 0 0 0,0 0-1 0 0,1-1 1 0 0,-1 1 0 0 0,1-1-1 0 0,0 0 1 0 0,-1 0 0 0 0,1 0-1 0 0,0 0 1 0 0,0-1-1 0 0,0 0 1 0 0,-1 0 0 0 0,1 0-1 0 0,0-1 1 0 0,0 0 0 0 0,-1 1-1 0 0,1-2 1 0 0,0 1 0 0 0,-1-1-1 0 0,1 1 1 0 0,-1-1 0 0 0,1 0-1 0 0,-1-1 1 0 0,0 1-123 0 0,13-7 231 0 0,-1 0 0 0 0,-1-2 1 0 0,0 1-1 0 0,0-2 0 0 0,-1 0 0 0 0,0-1 1 0 0,-1 0-1 0 0,0-2-231 0 0,-5 7-164 0 0,0-1-1 0 0,-1 0 1 0 0,0 0 0 0 0,-1 0-1 0 0,0-1 1 0 0,0 0 0 0 0,-1 0-1 0 0,-1-1 1 0 0,0 0 0 0 0,0 1 0 0 0,-1-1-1 0 0,0 0 1 0 0,-1-1 0 0 0,0 1-1 0 0,-1-3 165 0 0,-7 3-3439 0 0,1 9-1074 0 0,3 1 2399 0 0,-1 0-6365 0 0</inkml:trace>
  <inkml:trace contextRef="#ctx0" brushRef="#br0" timeOffset="62984.64">18119 2235 0 0 0,'0'0'3375'0'0,"0"0"-578"0"0,0 0-152 0 0,0 0-149 0 0,0 0-414 0 0,0 0-420 0 0,0 0-339 0 0,33-13-337 0 0,102-41-208 0 0,-51 11 297 0 0,-76 38-952 0 0,1 1-26 0 0,-1 0 0 0 0,0-1 0 0 0,0 0 0 0 0,0 0 0 0 0,0-1 0 0 0,-1 0 0 0 0,0 0-1 0 0,0 0 1 0 0,-1-1 0 0 0,0 0 0 0 0,0-1 0 0 0,0 1 0 0 0,-1-1 0 0 0,0 0 0 0 0,-1 0 0 0 0,0-1 0 0 0,0 1 0 0 0,0-1 0 0 0,-1 0 0 0 0,1-6-97 0 0,-5 14-9 0 0,1-1 0 0 0,-1 1 0 0 0,1 0 0 0 0,-1-1 0 0 0,0 1 0 0 0,1 0 0 0 0,-1 0 0 0 0,0-1 0 0 0,0 1 0 0 0,0 0 0 0 0,0 0 0 0 0,0 0 0 0 0,0 0 0 0 0,0 0 0 0 0,0 0 0 0 0,0 0 0 0 0,-1 0 0 0 0,1 1 0 0 0,0-1 0 0 0,0 0 0 0 0,-1 1 0 0 0,1-1 0 0 0,0 1 0 0 0,-1 0 0 0 0,1-1 0 0 0,-1 1 0 0 0,1 0 0 0 0,-1 0 0 0 0,1 0 0 0 0,-1 0 0 0 0,1 0 0 0 0,-1 0 0 0 0,1 0 0 0 0,0 0 0 0 0,-1 0 0 0 0,0 1 9 0 0,-59 9-695 0 0,48-5 637 0 0,0 0 0 0 0,1 0 0 0 0,-1 1 0 0 0,1 1 0 0 0,1 0 0 0 0,-1 0 0 0 0,1 1 0 0 0,1 1 1 0 0,-1 0-1 0 0,1 1 0 0 0,1-1 0 0 0,0 2 0 0 0,0-1 0 0 0,1 1 0 0 0,1 1 0 0 0,0 0 0 0 0,0 0 0 0 0,1 0 1 0 0,1 0-1 0 0,0 1 0 0 0,0 0 0 0 0,1 0 0 0 0,1 0 0 0 0,-1 13 58 0 0,4-25 0 0 0,-1 3 4 0 0,0 0-1 0 0,1 0 0 0 0,0 0 1 0 0,0 0-1 0 0,0 0 0 0 0,0 0 1 0 0,1 0-1 0 0,0 1 1 0 0,-1-2-1 0 0,2 1 0 0 0,-1 0 1 0 0,0 0-1 0 0,1 0 1 0 0,-1 0-1 0 0,1-1 0 0 0,0 1 1 0 0,1-1-1 0 0,-1 0 1 0 0,0 1-1 0 0,2 0-3 0 0,7 5 17 0 0,1-1 1 0 0,0 0-1 0 0,0-1 1 0 0,1 0-1 0 0,0-1 1 0 0,0 0-1 0 0,1-1 0 0 0,0-1 1 0 0,-1 0-1 0 0,1-1 1 0 0,1 0-1 0 0,-1-1 0 0 0,0-1 1 0 0,0 0-1 0 0,1-1 1 0 0,-1-1-1 0 0,1 0 0 0 0,13-3-17 0 0,37-11-3106 0 0,-47 10-792 0 0,0 0-6559 0 0</inkml:trace>
  <inkml:trace contextRef="#ctx0" brushRef="#br0" timeOffset="66266.841">19763 2154 0 0 0,'0'0'1304'0'0,"0"0"-261"0"0,0 0-73 0 0,0 0 49 0 0,0 0 47 0 0,0 0 32 0 0,0 0-67 0 0,0 0-122 0 0,0 0-118 0 0,0 0-145 0 0,0 0-137 0 0,-23-9-130 0 0,-74-28-90 0 0,31 29 118 0 0,54 11-337 0 0,0 0-1 0 0,0 1 1 0 0,1 0-1 0 0,-1 1 1 0 0,1 1-1 0 0,0-1 1 0 0,0 2-1 0 0,1 0 1 0 0,-10 8-70 0 0,10-8 5 0 0,1 0 0 0 0,0 1 0 0 0,1 1 0 0 0,0 0 0 0 0,0 0 1 0 0,0 0-1 0 0,2 1 0 0 0,-1 0 0 0 0,1 0 0 0 0,0 1 0 0 0,1 0 0 0 0,1 0 1 0 0,-1 0-1 0 0,2 0 0 0 0,0 1 0 0 0,0-1 0 0 0,1 1 0 0 0,0 0 0 0 0,1 0 1 0 0,0 0-1 0 0,1 0 0 0 0,1 8-5 0 0,0-17 37 0 0,0 1-1 0 0,0-1 1 0 0,0 0-1 0 0,0 1 1 0 0,0-1-1 0 0,1 0 1 0 0,-1 0 0 0 0,1 0-1 0 0,0 0 1 0 0,0 0-1 0 0,0 0 1 0 0,0-1 0 0 0,0 1-1 0 0,1-1 1 0 0,0 1-1 0 0,-1-1 1 0 0,1 0-1 0 0,0 0 1 0 0,0 0 0 0 0,0 0-1 0 0,0-1 1 0 0,0 1-1 0 0,0-1 1 0 0,1 0 0 0 0,-1 0-1 0 0,0 0 1 0 0,1 0-1 0 0,-1 0 1 0 0,1-1-1 0 0,1 1-36 0 0,109-11 2105 0 0,-74-5-1716 0 0,0-2-1 0 0,-1-2 1 0 0,-1-2 0 0 0,-1-1-1 0 0,-1-1 1 0 0,-1-2 0 0 0,2-5-389 0 0,-25 22 121 0 0,-1 0 1 0 0,-1-1 0 0 0,0-1 0 0 0,0 0-1 0 0,0 0 1 0 0,-1-1 0 0 0,-1 0 0 0 0,0 0-1 0 0,0-1 1 0 0,-1 0 0 0 0,-1-1 0 0 0,0 1 0 0 0,2-9-122 0 0,-8-2 959 0 0,-12 28-692 0 0,-15 30-577 0 0,25-31 254 0 0,0 1 0 0 0,0 0 0 0 0,0-1 1 0 0,0 1-1 0 0,1 0 0 0 0,0 0 0 0 0,0 0 0 0 0,0 0 1 0 0,0 0-1 0 0,1 0 0 0 0,0 0 0 0 0,0 0 0 0 0,0 0 1 0 0,1 0-1 0 0,0 0 0 0 0,0 0 0 0 0,0 0 0 0 0,0 0 0 0 0,1 0 1 0 0,0 0-1 0 0,0-1 0 0 0,0 1 0 0 0,1-1 0 0 0,-1 0 1 0 0,1 1-1 0 0,0-1 0 0 0,0 0 0 0 0,1-1 0 0 0,-1 1 1 0 0,1 0-1 0 0,0-1 0 0 0,0 0 56 0 0,49 40-4613 0 0,-15-18-7503 0 0,-33-21 10009 0 0</inkml:trace>
  <inkml:trace contextRef="#ctx0" brushRef="#br0" timeOffset="66706.169">20111 2394 760 0 0,'0'0'1559'0'0,"0"0"-459"0"0,0 0-3 0 0,0 0 67 0 0,0 0-15 0 0,0 0-116 0 0,-3 32-198 0 0,-9 101-194 0 0,-8-4 635 0 0,18-114-987 0 0,0-1 0 0 0,-1 1 1 0 0,-1 0-1 0 0,0-1 0 0 0,0 0 0 0 0,-2 0 0 0 0,0 0 0 0 0,0 0 0 0 0,-2 0-289 0 0,8-13 63 0 0,0 0-1 0 0,0-1 1 0 0,0 1-1 0 0,-1 0 1 0 0,1 0-1 0 0,0-1 1 0 0,0 1-1 0 0,0 0 1 0 0,-1-1-1 0 0,1 1 1 0 0,0 0 0 0 0,-1-1-1 0 0,1 1 1 0 0,0 0-1 0 0,-1-1 1 0 0,1 1-1 0 0,-1-1 1 0 0,1 1-1 0 0,-1-1 1 0 0,1 1-1 0 0,-1-1 1 0 0,0 1-1 0 0,1-1 1 0 0,-1 1-1 0 0,0-1 1 0 0,1 0-1 0 0,-1 0 1 0 0,0 1 0 0 0,1-1-1 0 0,-1 0 1 0 0,0 0-1 0 0,1 0 1 0 0,-1 1-1 0 0,0-1 1 0 0,0 0-1 0 0,1 0 1 0 0,-1 0-1 0 0,0 0 1 0 0,0-1-1 0 0,1 1 1 0 0,-1 0-1 0 0,0 0 1 0 0,0 0-1 0 0,1 0 1 0 0,-1-1 0 0 0,0 1-1 0 0,1 0 1 0 0,-1-1-1 0 0,0 1 1 0 0,1-1-1 0 0,-1 1 1 0 0,1 0-1 0 0,-1-1 1 0 0,1 1-1 0 0,-1-1 1 0 0,1 0-1 0 0,-1 1 1 0 0,1-1-1 0 0,-1 1 1 0 0,1-1-1 0 0,0 0 1 0 0,-1 1-63 0 0,0-20 123 0 0,0 0-1 0 0,1 0 1 0 0,1 0-1 0 0,1 0 1 0 0,1 0 0 0 0,1 0-1 0 0,1 1 1 0 0,0-1-1 0 0,1 1 1 0 0,1 1 0 0 0,1-1-1 0 0,1 1 1 0 0,4-6-123 0 0,2-9 117 0 0,15-35-28 0 0,4 1 1 0 0,2 2-1 0 0,3 2 0 0 0,3 1 1 0 0,38-41-90 0 0,-72 91 76 0 0,2 1 0 0 0,-1 0 0 0 0,1 0 0 0 0,1 1 0 0 0,0 1 0 0 0,0 0 0 0 0,1 0 0 0 0,0 1 0 0 0,0 0 0 0 0,1 1 0 0 0,0 1 0 0 0,5-1-76 0 0,-17 6 7 0 0,0 1 1 0 0,0 0-1 0 0,1-1 1 0 0,-1 1-1 0 0,0 0 1 0 0,0 0-1 0 0,1 0 1 0 0,-1 0-1 0 0,0 0 0 0 0,1 1 1 0 0,-1-1-1 0 0,0 0 1 0 0,0 1-1 0 0,1-1 1 0 0,-1 1-1 0 0,0-1 1 0 0,0 1-1 0 0,0-1 1 0 0,0 1-1 0 0,0 0 0 0 0,0-1 1 0 0,0 1-1 0 0,0 0 1 0 0,0 0-1 0 0,0 0 1 0 0,0 0-1 0 0,0 0 1 0 0,0 0-1 0 0,-1 0 0 0 0,1 0 1 0 0,0 0-1 0 0,-1 0 1 0 0,1 1-1 0 0,-1-1 1 0 0,1 0-1 0 0,-1 0 1 0 0,0 1-1 0 0,0-1 0 0 0,1 0 1 0 0,-1 1-8 0 0,4 59 292 0 0,-4-49-242 0 0,-3 10-27 0 0,0-1 0 0 0,-1 1-1 0 0,-2-1 1 0 0,0 0 0 0 0,-1 0 0 0 0,-1-1-1 0 0,-1 0 1 0 0,0-1 0 0 0,-2 1 0 0 0,0-2-1 0 0,-2 0 1 0 0,0 0 0 0 0,0-1 0 0 0,-2-1 0 0 0,-8 8-23 0 0,19-19-102 0 0,1-1 0 0 0,0 1 1 0 0,-1-1-1 0 0,0 0 1 0 0,0-1-1 0 0,0 1 1 0 0,0-1-1 0 0,-1 1 0 0 0,0-1 1 0 0,1-1-1 0 0,-1 1 1 0 0,0-1-1 0 0,0 0 1 0 0,0 0-1 0 0,-1 0 0 0 0,1-1 1 0 0,0 1-1 0 0,-1-1 1 0 0,1 0-1 0 0,-1-1 1 0 0,1 0-1 0 0,-1 0 0 0 0,1 0 1 0 0,-1 0-1 0 0,-2-1 102 0 0,5-4-706 0 0,-1 0-1 0 0,1 0 0 0 0,0 0 0 0 0,1 0 1 0 0,-1 0-1 0 0,1-1 0 0 0,0 1 0 0 0,1-1 1 0 0,-1 0-1 0 0,1 1 0 0 0,0-1 0 0 0,0 0 1 0 0,1 0-1 0 0,0 0 0 0 0,0 1 0 0 0,0-1 1 0 0,1 0-1 0 0,-1 0 0 0 0,2 0 0 0 0,-1 1 707 0 0,2-11-2724 0 0,1 5 978 0 0</inkml:trace>
  <inkml:trace contextRef="#ctx0" brushRef="#br0" timeOffset="67171.932">20599 2305 0 0 0,'0'0'1054'0'0,"0"0"339"0"0,0 0 55 0 0,0 0-141 0 0,0 0-218 0 0,0 0-226 0 0,0 33-193 0 0,0 105-152 0 0,-14 20 966 0 0,11-145-1331 0 0,3-9 34 0 0,-1-1 0 0 0,1 1 0 0 0,-1-1 0 0 0,0 0 0 0 0,0 1 0 0 0,0-1 0 0 0,0 0 0 0 0,-1 1 0 0 0,1-1-1 0 0,-1 0 1 0 0,0 0 0 0 0,0 0 0 0 0,0-1 0 0 0,0 1 0 0 0,-1 0 0 0 0,1-1 0 0 0,-1 1 0 0 0,1-1 0 0 0,-1 0-1 0 0,0 0 1 0 0,0 0 0 0 0,0 0 0 0 0,0 0 0 0 0,0-1 0 0 0,0 1 0 0 0,-1-1 0 0 0,1 0 0 0 0,-2 0-187 0 0,3-2 92 0 0,0-1 0 0 0,0 0 0 0 0,0 0 0 0 0,0 0 0 0 0,0 0 0 0 0,1 0 0 0 0,-1 0 0 0 0,1-1 0 0 0,-1 1 0 0 0,1-1 0 0 0,0 1 0 0 0,0-1 0 0 0,0 1 0 0 0,0-1 0 0 0,1 1 0 0 0,-1-1 0 0 0,1 0 0 0 0,-1 1 0 0 0,1-1 0 0 0,0 0 0 0 0,0 1 0 0 0,0-1 0 0 0,1-2-92 0 0,2-28 120 0 0,1 0 0 0 0,1 1 0 0 0,2 0 0 0 0,1 0 0 0 0,2 0-1 0 0,1 1 1 0 0,1 1 0 0 0,2 0 0 0 0,1 1 0 0 0,1 0 0 0 0,19-25-120 0 0,-20 27-6 0 0,2-1 0 0 0,1 2-1 0 0,0 0 1 0 0,2 1 0 0 0,1 2 0 0 0,1 0 0 0 0,1 1 0 0 0,1 1-1 0 0,1 1 1 0 0,0 1 0 0 0,9-3 6 0 0,-32 20 4 0 0,0 1-1 0 0,0-1 1 0 0,0 1-1 0 0,0 0 1 0 0,0 0 0 0 0,1 0-1 0 0,-1 0 1 0 0,0 1 0 0 0,0-1-1 0 0,1 0 1 0 0,-1 1-1 0 0,1 0 1 0 0,-1 0 0 0 0,0-1-1 0 0,1 1 1 0 0,-1 1 0 0 0,1-1-1 0 0,-1 0 1 0 0,0 1-1 0 0,1-1 1 0 0,-1 1 0 0 0,0-1-1 0 0,0 1 1 0 0,1 0 0 0 0,-1 0-1 0 0,0 0 1 0 0,0 0-1 0 0,0 1 1 0 0,0-1 0 0 0,0 1-1 0 0,0-1 1 0 0,0 1 0 0 0,-1-1-1 0 0,1 1 1 0 0,-1 0-1 0 0,1 0 1 0 0,-1 0 0 0 0,1 0-1 0 0,-1 0 1 0 0,0 0 0 0 0,0 0-1 0 0,0 1 1 0 0,0-1-1 0 0,-1 0 1 0 0,1 0 0 0 0,-1 1-4 0 0,3 17 47 0 0,-2 0 0 0 0,-1 0 0 0 0,-1 1 0 0 0,0-1 0 0 0,-1 0 0 0 0,-2 0 0 0 0,0-1 0 0 0,-1 1 0 0 0,0-1 0 0 0,-2 0 0 0 0,-1 0 0 0 0,0-1 0 0 0,-1 0 0 0 0,-1 0 0 0 0,0-1 0 0 0,-2 0 0 0 0,-11 13-47 0 0,20-26-68 0 0,0 0 0 0 0,0-1 1 0 0,-1 1-1 0 0,1-1 0 0 0,-1 0 1 0 0,1 0-1 0 0,-1 0 1 0 0,0-1-1 0 0,0 1 0 0 0,0-1 1 0 0,-1 0-1 0 0,1 0 0 0 0,0-1 1 0 0,-1 1-1 0 0,1-1 1 0 0,-1 0-1 0 0,0 0 0 0 0,1 0 1 0 0,-1-1-1 0 0,0 1 1 0 0,1-1-1 0 0,-1-1 0 0 0,0 1 1 0 0,1 0-1 0 0,-1-1 0 0 0,0 0 1 0 0,0-1 67 0 0,2-2-645 0 0,1 0-1 0 0,-1 0 1 0 0,1 0 0 0 0,0-1 0 0 0,0 1-1 0 0,0-1 1 0 0,1 0 0 0 0,0 1 0 0 0,-1-1-1 0 0,2 0 1 0 0,-1 0 0 0 0,1 0 0 0 0,-1 0-1 0 0,1 0 1 0 0,1 0 0 0 0,-1 1 0 0 0,1-1-1 0 0,-1 0 1 0 0,2 0 0 0 0,-1 0 0 0 0,0 1-1 0 0,1-1 1 0 0,0 0 0 0 0,0 1 645 0 0,4-8-2234 0 0</inkml:trace>
  <inkml:trace contextRef="#ctx0" brushRef="#br0" timeOffset="67517.836">21232 1679 6337 0 0,'0'0'1071'0'0,"0"0"-243"0"0,0 0-69 0 0,0 0 197 0 0,0 0 255 0 0,0 0 195 0 0,0 0 98 0 0,0 0-85 0 0,0 0-181 0 0,0 0-207 0 0,0 0-203 0 0,0 0-157 0 0,0 0-135 0 0,8 20-75 0 0,44 122 581 0 0,-45 42-86 0 0,-12-136-926 0 0,-3 0-1 0 0,-2-1 1 0 0,-3 0-1 0 0,-1-1 1 0 0,-16 35-30 0 0,-1 7-585 0 0,34-86-8239 0 0,11-21 3274 0 0,-12 16 2959 0 0,3-2-2261 0 0</inkml:trace>
  <inkml:trace contextRef="#ctx0" brushRef="#br0" timeOffset="67704.351">21506 2014 4569 0 0,'0'0'1154'0'0,"0"0"169"0"0,0 0 350 0 0,0 0 262 0 0,0 0-76 0 0,0 0-278 0 0,0 0-364 0 0,0 0-373 0 0,-8 32-254 0 0,-26 100-173 0 0,14-7-1297 0 0,20-112-357 0 0,0-13-2706 0 0,1 0 341 0 0,-1 0-3898 0 0</inkml:trace>
  <inkml:trace contextRef="#ctx0" brushRef="#br0" timeOffset="67868.165">21480 1724 13995 0 0,'0'0'512'0'0,"0"0"-400"0"0,0 0-264 0 0,0 0-152 0 0,0 0 8 0 0,0 0-8 0 0,0 0-8 0 0,0 0-112 0 0,0 0-368 0 0,0 0-713 0 0,0 0-1407 0 0,0 0-4498 0 0</inkml:trace>
  <inkml:trace contextRef="#ctx0" brushRef="#br0" timeOffset="71952.014">21701 2228 0 0 0,'0'0'735'0'0,"0"0"222"0"0,0 0 66 0 0,0 0-16 0 0,0 0-9 0 0,0 0-37 0 0,0 0-9 0 0,0 0 3 0 0,7-1 12 0 0,39-1 2415 0 0,57-10 2553 0 0,-40-21-5212 0 0,-57 28-681 0 0,1 1-28 0 0,-1-1-1 0 0,1 0 0 0 0,-1 0 1 0 0,-1 0-1 0 0,1-1 0 0 0,-1 0 1 0 0,0 0-1 0 0,0 0 0 0 0,0-1 1 0 0,-1 1-1 0 0,0-1 0 0 0,0-1 1 0 0,-1 1-1 0 0,0 0 0 0 0,-1-1 1 0 0,1 1-1 0 0,-1-1 0 0 0,1-6-13 0 0,-5 11-99 0 0,0 0-1 0 0,0 0 1 0 0,-1 0-1 0 0,1 0 1 0 0,-1 1-1 0 0,1-1 1 0 0,-1 1-1 0 0,0 0 0 0 0,0 0 1 0 0,0 0-1 0 0,0 0 1 0 0,0 0-1 0 0,0 0 1 0 0,0 1-1 0 0,-1 0 1 0 0,1 0-1 0 0,-1 0 1 0 0,1 0-1 0 0,-1 0 0 0 0,1 1 1 0 0,-1-1-1 0 0,1 1 1 0 0,-1 0-1 0 0,0 0 1 0 0,1 0-1 0 0,-1 1 1 0 0,1-1-1 0 0,-1 1 0 0 0,1 0 1 0 0,-1 0-1 0 0,0 1 100 0 0,-17 4-126 0 0,1 1 0 0 0,-1 1 0 0 0,2 1 0 0 0,-1 1 0 0 0,1 1 0 0 0,0 1 0 0 0,1 0 0 0 0,1 1 0 0 0,0 1 0 0 0,-6 7 126 0 0,18-17 39 0 0,-1 0-1 0 0,1 1 1 0 0,1 0 0 0 0,-1 0-1 0 0,1 0 1 0 0,-1 0-1 0 0,1 1 1 0 0,1-1 0 0 0,-1 1-1 0 0,1 0 1 0 0,0 0-1 0 0,0 1 1 0 0,1-1 0 0 0,0 1-1 0 0,0-1 1 0 0,1 1-1 0 0,-1-1 1 0 0,1 1 0 0 0,1 0-1 0 0,-1 0 1 0 0,1 0-1 0 0,1-1 1 0 0,-1 1 0 0 0,1 0-1 0 0,0 0 1 0 0,1-1-1 0 0,-1 1 1 0 0,1-1 0 0 0,0 1-1 0 0,1-1 1 0 0,0 0 0 0 0,0 0-1 0 0,0 0 1 0 0,1 0-1 0 0,0 0 1 0 0,0-1 0 0 0,0 0-1 0 0,1 0 1 0 0,1 1-39 0 0,6 1 45 0 0,1 0 0 0 0,-1-1 0 0 0,2 0 0 0 0,-1-1 0 0 0,1-1 0 0 0,-1 0 0 0 0,1-1 0 0 0,0 0 0 0 0,1-2 0 0 0,-1 1 1 0 0,0-2-1 0 0,0 1 0 0 0,1-2 0 0 0,-1 0 0 0 0,0-1 0 0 0,0 0 0 0 0,0-1 0 0 0,2-2-45 0 0,72-22-2767 0 0,-8-10-4266 0 0,-63 26-15 0 0</inkml:trace>
  <inkml:trace contextRef="#ctx0" brushRef="#br0" timeOffset="72441.928">22384 2059 5369 0 0,'0'0'1255'0'0,"0"0"-91"0"0,0 0 46 0 0,0 0 116 0 0,0 0-25 0 0,0 0-138 0 0,0 0-189 0 0,0 0-210 0 0,0 0-115 0 0,0 0-114 0 0,0 0-120 0 0,0 0-103 0 0,-32 16-112 0 0,-99 50-59 0 0,83-27-13 0 0,45-29-105 0 0,1-7 1 0 0,-1 0-1 0 0,1 1 1 0 0,0-1 0 0 0,0 1-1 0 0,0 0 1 0 0,1-1 0 0 0,-1 1 0 0 0,1 0-1 0 0,0 0 1 0 0,0 0 0 0 0,0 0-1 0 0,1 0 1 0 0,-1 0 0 0 0,1 0-1 0 0,0 0 1 0 0,0 0 0 0 0,0 0-1 0 0,1 0 1 0 0,-1 0 0 0 0,1 0 0 0 0,0 0-1 0 0,0 0 1 0 0,1 0 0 0 0,-1 0-1 0 0,1-1 1 0 0,0 1 0 0 0,0 0-1 0 0,0-1 1 0 0,0 0 0 0 0,0 1-1 0 0,1-1 1 0 0,0 0 0 0 0,0 0 0 0 0,0 0-1 0 0,0-1 1 0 0,0 1 0 0 0,0-1-1 0 0,1 0 1 0 0,-1 0 0 0 0,1 0-1 0 0,-1 0 1 0 0,1 0 0 0 0,2 0-24 0 0,5 0 170 0 0,1 0 0 0 0,0-1 0 0 0,0 0 0 0 0,0-1 0 0 0,0 0 0 0 0,0-1 1 0 0,0 0-1 0 0,-1-1 0 0 0,1 0 0 0 0,0-1 0 0 0,-1 0 0 0 0,1-1 0 0 0,-1-1 0 0 0,0 1 0 0 0,-1-2 1 0 0,1 1-1 0 0,-1-2 0 0 0,1 0-170 0 0,7-5 139 0 0,0-1 0 0 0,0-1 1 0 0,-2 0-1 0 0,0-1 0 0 0,0-1 1 0 0,-2-1-1 0 0,0 0 0 0 0,0 0 0 0 0,8-18-139 0 0,-10 18-100 0 0,0-1-1 0 0,-2-1 0 0 0,0 0 0 0 0,-1-1 1 0 0,-1 1-1 0 0,-1-2 0 0 0,0 1 1 0 0,-2-1-1 0 0,0 0 0 0 0,-2 0 0 0 0,0 0 1 0 0,-1 0-1 0 0,-1-1 0 0 0,-1 1 0 0 0,-3-20 101 0 0,2 36-83 0 0,0 0 0 0 0,-1-1 0 0 0,1 1-1 0 0,-1 0 1 0 0,0 0 0 0 0,-1 0 0 0 0,1 0-1 0 0,-1 0 1 0 0,0 1 0 0 0,0-1 0 0 0,0 1 0 0 0,-1 0-1 0 0,0 0 1 0 0,1 0 0 0 0,-2 0 0 0 0,1 0-1 0 0,0 1 1 0 0,-1 0 0 0 0,1 0 0 0 0,-1 0-1 0 0,0 1 1 0 0,0-1 0 0 0,0 1 0 0 0,0 0-1 0 0,0 1 1 0 0,-1-1 0 0 0,1 1 0 0 0,0 0-1 0 0,-1 0 1 0 0,1 1 0 0 0,-2 0 83 0 0,3-1-23 0 0,-1 0 0 0 0,0 1 0 0 0,0 0 0 0 0,0 0 0 0 0,1 1 0 0 0,-1-1 0 0 0,0 1 0 0 0,0 0 0 0 0,1 0 0 0 0,-1 0 0 0 0,1 1 1 0 0,-1 0-1 0 0,1 0 0 0 0,-1 0 0 0 0,1 0 0 0 0,0 1 0 0 0,0-1 0 0 0,0 1 0 0 0,1 0 0 0 0,-1 0 0 0 0,0 1 0 0 0,1-1 0 0 0,0 1 0 0 0,0 0 0 0 0,0 0 0 0 0,1 0 0 0 0,-1 0 0 0 0,1 0 0 0 0,-1 2 23 0 0,-2 5 40 0 0,1 1-1 0 0,0 0 1 0 0,1 0 0 0 0,0 0-1 0 0,1 0 1 0 0,0 0-1 0 0,1 1 1 0 0,1-1-1 0 0,-1 0 1 0 0,2 1-1 0 0,0-1 1 0 0,1 1-1 0 0,0-1 1 0 0,0 0 0 0 0,1 0-1 0 0,1 0 1 0 0,0 0-1 0 0,1-1 1 0 0,0 1-1 0 0,1-1 1 0 0,0-1-1 0 0,1 1 1 0 0,7 9-40 0 0,9 11-59 0 0,0 0 0 0 0,2-2 0 0 0,2 0 0 0 0,0-2 0 0 0,2-1 0 0 0,1-1 0 0 0,5 1 59 0 0,-18-11-2078 0 0,-12-10-1785 0 0,-2 1-4446 0 0,-2-6 4556 0 0</inkml:trace>
  <inkml:trace contextRef="#ctx0" brushRef="#br0" timeOffset="73286.238">21493 1735 0 0 0,'0'0'745'0'0,"0"0"233"0"0,0 0 70 0 0,0 0 0 0 0,0 0-81 0 0,0 0-157 0 0,0 0-131 0 0,-1-8 4156 0 0,6 2-3244 0 0,0 1 3328 0 0,-9 7-4145 0 0,0 0-2037 0 0,3 2-9007 0 0,1-4 3409 0 0</inkml:trace>
</inkml:ink>
</file>

<file path=ppt/ink/ink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5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431 1 10394 0 0,'0'0'686'0'0,"0"0"-133"0"0,0 0 31 0 0,0 0 202 0 0,0 0 221 0 0,0 0 108 0 0,0 0-114 0 0,0 0-253 0 0,0 0-281 0 0,0 0-224 0 0,0 0-122 0 0,-4 11-30 0 0,-26 144 292 0 0,29 739 238 0 0,-7-871-2419 0 0,-15-20-9325 0 0,22-3 10604 0 0,-3 0-4841 0 0</inkml:trace>
  <inkml:trace contextRef="#ctx0" brushRef="#br0" timeOffset="219.459">1 616 11290 0 0,'0'0'74'0'0,"0"0"-130"0"0,0 0 112 0 0,0 0 256 0 0,0 0 192 0 0,0 0 65 0 0,0 0 4 0 0,0 0 59 0 0,36-5 40 0 0,114-16 1 0 0,163-42 1286 0 0,-224 43-2222 0 0,88-19-2804 0 0,-61 17-7962 0 0,-98 19 8585 0 0,-4 3 1989 0 0</inkml:trace>
  <inkml:trace contextRef="#ctx0" brushRef="#br0" timeOffset="449.684">949 487 0 0 0,'0'0'2510'0'0,"0"0"-127"0"0,0 0-275 0 0,0 0-287 0 0,0 0-259 0 0,0 0-225 0 0,0 0-237 0 0,0 0-229 0 0,0 0-221 0 0,-19 34-184 0 0,-56 109-149 0 0,73-141-300 0 0,0 1 1 0 0,0 0-1 0 0,0 0 1 0 0,0 0-1 0 0,1 0 1 0 0,-1 0-1 0 0,1 0 1 0 0,0 1 0 0 0,0-1-1 0 0,0 0 1 0 0,0 1-1 0 0,1-1 1 0 0,-1 1-1 0 0,1-1 1 0 0,0 1-1 0 0,0-1 1 0 0,0 1 0 0 0,0-1-1 0 0,1 1 1 0 0,-1-1-1 0 0,2 3-17 0 0,0 1 69 0 0,1 0 36 0 0,0 0-1 0 0,0 0 1 0 0,1 0 0 0 0,0-1-1 0 0,0 0 1 0 0,1 0 0 0 0,-1 0-1 0 0,1 0 1 0 0,0-1 0 0 0,1 0-1 0 0,-1 0 1 0 0,1 0 0 0 0,0 0-1 0 0,1-1 1 0 0,-1 0 0 0 0,1-1-1 0 0,-1 1 1 0 0,1-1 0 0 0,0-1-1 0 0,0 1 1 0 0,1-1 0 0 0,-1 0-1 0 0,0-1 1 0 0,1 0 0 0 0,-1 0-1 0 0,1 0 1 0 0,3-1-105 0 0,-7 0 100 0 0,0 1-1 0 0,0-1 1 0 0,0 0-1 0 0,1-1 1 0 0,-1 1-1 0 0,0-1 1 0 0,0 0 0 0 0,0 0-1 0 0,0 0 1 0 0,0 0-1 0 0,0-1 1 0 0,0 1-1 0 0,-1-1 1 0 0,1 0 0 0 0,0 0-1 0 0,-1-1 1 0 0,0 1-1 0 0,1-1 1 0 0,-1 0-1 0 0,0 1 1 0 0,0-1 0 0 0,-1-1-1 0 0,1 1 1 0 0,-1 0-1 0 0,1-1 1 0 0,-1 1 0 0 0,1-2-100 0 0,4-11 37 0 0,0-1 0 0 0,0 1 1 0 0,-2-1-1 0 0,0 0 1 0 0,0 0-1 0 0,-2-1 1 0 0,0 1-1 0 0,-2-1 1 0 0,0 1-1 0 0,0-1 1 0 0,-2-11-38 0 0,0 16-376 0 0,-1 1 0 0 0,0-1 0 0 0,0 1 0 0 0,-2-1 1 0 0,1 1-1 0 0,-1 0 0 0 0,-1 0 0 0 0,0 0 0 0 0,-1 1 0 0 0,-3-4 376 0 0,-24-10-4665 0 0,7 21-2519 0 0,14 4 1303 0 0</inkml:trace>
</inkml:ink>
</file>

<file path=ppt/ink/ink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0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282 54 5145 0 0,'0'0'1440'0'0,"0"0"-153"0"0,0 0-141 0 0,0 0-49 0 0,0 0 14 0 0,0 0-88 0 0,0 0-176 0 0,0 0-164 0 0,0 0-134 0 0,0 0-58 0 0,0 0 25 0 0,0 0 14 0 0,0 0-53 0 0,1 22-73 0 0,0 159 479 0 0,4 121 444 0 0,-2-150-2419 0 0,-2 0-6279 0 0,-1-151 4140 0 0,0-1-538 0 0,0 0 276 0 0</inkml:trace>
  <inkml:trace contextRef="#ctx0" brushRef="#br0" timeOffset="541.266">1 131 6089 0 0,'0'0'1594'0'0,"0"0"-927"0"0,0 0-344 0 0,0 0 105 0 0,0 0 261 0 0,0 0 211 0 0,0 0 102 0 0,0 0 14 0 0,0 0-44 0 0,34-14-102 0 0,108-44-126 0 0,-23 27 378 0 0,-85 23-874 0 0,-1 1 0 0 0,2 1 0 0 0,-1 3 0 0 0,1 0 1 0 0,-1 3-1 0 0,1 0 0 0 0,-1 2 0 0 0,18 5-248 0 0,-47-7 5 0 0,-1 0 0 0 0,0 0 1 0 0,1 1-1 0 0,-1 0 0 0 0,0 0 0 0 0,1 0 0 0 0,-1 1 0 0 0,0-1 0 0 0,0 1 0 0 0,0 0 1 0 0,0 0-1 0 0,0 0 0 0 0,0 1 0 0 0,-1 0 0 0 0,1-1 0 0 0,-1 1 0 0 0,0 0 0 0 0,0 1 0 0 0,0-1 1 0 0,0 0-1 0 0,0 1 0 0 0,-1 0 0 0 0,0-1 0 0 0,1 1 0 0 0,-1 0 0 0 0,-1 0 0 0 0,1 1 0 0 0,-1-1 1 0 0,1 0-1 0 0,-1 2-5 0 0,-3 8 36 0 0,-1 0 0 0 0,-1 0 0 0 0,0 0 0 0 0,-1-1 1 0 0,-1 0-1 0 0,0 0 0 0 0,0 0 0 0 0,-1-1 1 0 0,-1 0-1 0 0,0 0 0 0 0,-1-1 0 0 0,0 0 0 0 0,-1 0 1 0 0,0-1-1 0 0,0 0 0 0 0,-7 4-36 0 0,-7 11 38 0 0,21-22-35 0 0,-12 12 13 0 0,0 0 0 0 0,2 1 0 0 0,0 1 0 0 0,0 0 0 0 0,2 0 0 0 0,0 1 0 0 0,-5 13-16 0 0,16-27-7 0 0,0 0 0 0 0,0-1 0 0 0,1 1 0 0 0,-1 0 0 0 0,1 0 0 0 0,0-1 0 0 0,0 1 0 0 0,0 0 0 0 0,0-1 0 0 0,1 1 1 0 0,0-1-1 0 0,0 1 0 0 0,-1-1 0 0 0,2 0 0 0 0,-1 0 0 0 0,0 0 0 0 0,1 0 0 0 0,-1 0 0 0 0,1 0 0 0 0,0-1 0 0 0,0 0 0 0 0,0 1 0 0 0,0-1 0 0 0,1 0 0 0 0,-1 0 0 0 0,0-1 1 0 0,1 1-1 0 0,-1-1 0 0 0,1 1 0 0 0,0-1 0 0 0,-1 0 0 0 0,1-1 0 0 0,0 1 0 0 0,3 0 7 0 0,7 4 13 0 0,33 14 8 0 0,-30-14-11 0 0,0 1 0 0 0,0 0 0 0 0,-1 1-1 0 0,0 1 1 0 0,0 1 0 0 0,-1 0-1 0 0,0 1 1 0 0,0 0 0 0 0,-1 2 0 0 0,-1-1-1 0 0,0 2 1 0 0,0 0 0 0 0,-2 0-1 0 0,7 9-9 0 0,-16-16 77 0 0,0 0 1 0 0,0 1-1 0 0,-1-1 0 0 0,0 1 0 0 0,0-1 0 0 0,0 1 0 0 0,-1-1 0 0 0,0 1 0 0 0,0-1 0 0 0,-1 1 0 0 0,0-1 0 0 0,0 1 0 0 0,0-1 0 0 0,-1 1 0 0 0,0-1 0 0 0,0 0 0 0 0,-1 0 0 0 0,0 0 0 0 0,0 0 0 0 0,0 0 0 0 0,-1 0-77 0 0,-7 9 104 0 0,0 0 0 0 0,-1-1 0 0 0,-1 0 0 0 0,0-1 0 0 0,-1 0 0 0 0,0-1 0 0 0,-1-1 0 0 0,0-1 0 0 0,-1 0 0 0 0,0 0 0 0 0,0-2 0 0 0,-1 0 0 0 0,0-1 0 0 0,-1-1 0 0 0,0 0 0 0 0,0-1-1 0 0,0-1 1 0 0,0-1 0 0 0,0-1 0 0 0,-1 0 0 0 0,0-1 0 0 0,-2-1-104 0 0,11 0-203 0 0,0 1 0 0 0,-1-1 0 0 0,1-1 0 0 0,0 0 0 0 0,0 0 0 0 0,-1-1 0 0 0,1 0 0 0 0,0-1 0 0 0,0 0 0 0 0,1-1 0 0 0,-1 0 0 0 0,1 0 0 0 0,0-1 0 0 0,0 0 0 0 0,0-1 0 0 0,1 0 0 0 0,-1 0 0 0 0,1-1-1 0 0,1 0 1 0 0,-5-5 203 0 0,-10-23-6034 0 0,20 31 4309 0 0,-6-8-8253 0 0</inkml:trace>
</inkml:ink>
</file>

<file path=ppt/ink/ink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8.9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380 344 0 0 0,'0'0'379'0'0,"0"0"521"0"0,0 0 266 0 0,0 0 106 0 0,0 0-3 0 0,0 0-36 0 0,0 0-52 0 0,-1-16-69 0 0,-5-46 6 0 0,6 59-911 0 0,-1 0-1 0 0,1 0 1 0 0,-1 0 0 0 0,1 1-1 0 0,-1-1 1 0 0,0 0 0 0 0,0 0-1 0 0,0 1 1 0 0,0-1 0 0 0,-1 1 0 0 0,1-1-1 0 0,-1 1 1 0 0,0 0 0 0 0,1-1-1 0 0,-1 1 1 0 0,0 0 0 0 0,0 0-1 0 0,0 0 1 0 0,-1 1 0 0 0,1-1-1 0 0,0 0 1 0 0,-1 1 0 0 0,1-1-1 0 0,-1 1 1 0 0,0 0 0 0 0,1 0-1 0 0,-1 0 1 0 0,-1 0-207 0 0,-6-3 541 0 0,3 2-459 0 0,0 0-1 0 0,1 1 1 0 0,-1 0 0 0 0,0 1-1 0 0,0-1 1 0 0,0 1 0 0 0,0 1 0 0 0,1-1-1 0 0,-1 1 1 0 0,0 0 0 0 0,1 1-1 0 0,-1 0 1 0 0,0 0 0 0 0,1 0-1 0 0,0 1 1 0 0,-1 0-82 0 0,-9 5-27 0 0,2 0 0 0 0,-1 1-1 0 0,1 1 1 0 0,0 0 0 0 0,1 1 0 0 0,0 1-1 0 0,1 0 1 0 0,0 0 0 0 0,1 1 0 0 0,0 1 0 0 0,1 0-1 0 0,-2 5 28 0 0,7-9 6 0 0,0 1-1 0 0,1 0 1 0 0,0 1-1 0 0,1-1 1 0 0,0 0 0 0 0,0 1-1 0 0,1 0 1 0 0,1 0-1 0 0,0 0 1 0 0,1 0-1 0 0,0 0 1 0 0,1-1-1 0 0,1 5-5 0 0,-1-12 31 0 0,1 0 0 0 0,0 0 0 0 0,0 0 0 0 0,0 0 0 0 0,0 0 0 0 0,1-1 0 0 0,-1 1 0 0 0,1 0-1 0 0,0-1 1 0 0,0 0 0 0 0,0 0 0 0 0,1 0 0 0 0,-1 0 0 0 0,1-1 0 0 0,0 1 0 0 0,-1-1 0 0 0,1 0 0 0 0,0 0-1 0 0,0 0 1 0 0,1 0 0 0 0,-1-1 0 0 0,0 0 0 0 0,1 0 0 0 0,-1 0 0 0 0,0 0 0 0 0,1-1 0 0 0,-1 0 0 0 0,1 1-1 0 0,-1-2 1 0 0,1 1 0 0 0,-1 0 0 0 0,0-1 0 0 0,1 0 0 0 0,-1 0 0 0 0,0 0 0 0 0,1-1 0 0 0,-1 0 0 0 0,0 1-1 0 0,0-1 1 0 0,0-1 0 0 0,1 0-31 0 0,33-24 231 0 0,-2-2-1 0 0,0-1 0 0 0,-2-2 1 0 0,-2-1-1 0 0,-1-2 1 0 0,-2-1-1 0 0,-1-1 0 0 0,16-29-230 0 0,-9 6 158 0 0,-33 135-1499 0 0,18 361 1396 0 0,-14-403-225 0 0,-3 0 0 0 0,0 0 0 0 0,-3 1-1 0 0,0-1 1 0 0,-2 0 0 0 0,-2 1 0 0 0,-1-1 0 0 0,-1-1 0 0 0,-2 1-1 0 0,-1-1 1 0 0,-2 0 0 0 0,-1-1 0 0 0,-1-1 0 0 0,-2 0-1 0 0,-10 16 172 0 0,20-38-177 0 0,0 1 1 0 0,0-1-1 0 0,0-1 1 0 0,-1 1-1 0 0,0-1 1 0 0,-1 0-1 0 0,0 0 1 0 0,0-1-1 0 0,0 0 1 0 0,-1 0-1 0 0,0 0 1 0 0,0-1 0 0 0,0-1-1 0 0,-1 1 1 0 0,0-1-1 0 0,0-1 1 0 0,0 0-1 0 0,0 0 1 0 0,0 0-1 0 0,0-1 1 0 0,-1-1-1 0 0,1 0 1 0 0,-2 0 175 0 0,5-4 15 0 0,0-1-1 0 0,1 0 1 0 0,-1 0-1 0 0,1-1 1 0 0,0 1 0 0 0,0-1-1 0 0,0 0 1 0 0,0-1 0 0 0,1 1-1 0 0,0-1 1 0 0,1 0-1 0 0,-1 0 1 0 0,1 0 0 0 0,0 0-1 0 0,0-1 1 0 0,1 1-1 0 0,0-1 1 0 0,0 1 0 0 0,0-1-1 0 0,1 0 1 0 0,0 0-1 0 0,1 0 1 0 0,-1 0 0 0 0,1-1-15 0 0,-6-24 128 0 0,2 0 1 0 0,0 0 0 0 0,2-1-1 0 0,2 1 1 0 0,1 0-1 0 0,1-1 1 0 0,2 1 0 0 0,1 0-1 0 0,2 0 1 0 0,1 1 0 0 0,1 0-1 0 0,2 0 1 0 0,1 1-1 0 0,1 0 1 0 0,1 2 0 0 0,2-1-1 0 0,1 2 1 0 0,20-25-129 0 0,-23 36-79 0 0,1 1 0 0 0,1 0 0 0 0,1 1 1 0 0,0 1-1 0 0,0 1 0 0 0,1 0 0 0 0,1 1 0 0 0,0 1 1 0 0,3 0 78 0 0,-7 4-857 0 0,0 0 1 0 0,0 2-1 0 0,1 0 1 0 0,0 1 0 0 0,-1 0-1 0 0,1 1 1 0 0,0 1 0 0 0,3 1 856 0 0,30 1-6453 0 0,-1 4 5396 0 0,-39-4 1057 0 0</inkml:trace>
  <inkml:trace contextRef="#ctx0" brushRef="#br0" timeOffset="1065.746">774 465 0 0 0,'0'0'691'0'0,"0"0"744"0"0,0 0 165 0 0,0 0-74 0 0,0 0-151 0 0,0 0-144 0 0,0 0-147 0 0,0 0-152 0 0,0 0-104 0 0,33-10-74 0 0,106-31-69 0 0,-55 2 578 0 0,-67 26-944 0 0,-9 8-182 0 0,-3 3-8 0 0,0-1 0 0 0,0 0-1 0 0,0 0 1 0 0,0 0 0 0 0,0-1 0 0 0,-1 1-1 0 0,1-1 1 0 0,-1 0 0 0 0,0-1 0 0 0,-1 1 0 0 0,1-1-1 0 0,-1 1 1 0 0,1-1 0 0 0,-1 0 0 0 0,-1 0-1 0 0,1-1 1 0 0,-1 1 0 0 0,0-1 0 0 0,0 1 0 0 0,1-5-129 0 0,-4 7 1 0 0,1 1 0 0 0,-1 0 1 0 0,1 0-1 0 0,-1 0 0 0 0,0-1 1 0 0,0 1-1 0 0,1 0 0 0 0,-2 0 1 0 0,1 0-1 0 0,0 1 0 0 0,0-1 1 0 0,-1 0-1 0 0,1 0 0 0 0,-1 1 1 0 0,1-1-1 0 0,-1 0 0 0 0,0 1 1 0 0,1 0-1 0 0,-1-1 0 0 0,0 1 1 0 0,0 0-1 0 0,0 0 0 0 0,0 0 1 0 0,0 0-1 0 0,0 1 1 0 0,-1-1-1 0 0,1 0 0 0 0,0 1 1 0 0,0-1-1 0 0,0 1 0 0 0,-1 0 1 0 0,1 0-1 0 0,0 0 0 0 0,-1 0-1 0 0,-85 6-1230 0 0,76-1 1067 0 0,-1-1 0 0 0,1 2-1 0 0,-1 0 1 0 0,1 0 0 0 0,1 1 0 0 0,0 1-1 0 0,0 0 1 0 0,0 0 0 0 0,1 1 0 0 0,0 0-1 0 0,1 1 1 0 0,-3 3 163 0 0,7-7 13 0 0,0 1 0 0 0,0-1 0 0 0,0 1 0 0 0,1 0 0 0 0,0 0 0 0 0,1 1 0 0 0,-1-1 0 0 0,1 1 0 0 0,1 0 0 0 0,0 0 0 0 0,0-1 0 0 0,0 2-1 0 0,1-1 1 0 0,0 0 0 0 0,0 0 0 0 0,1 0 0 0 0,1 0 0 0 0,-1 0 0 0 0,1 1 0 0 0,0-1 0 0 0,1 0 0 0 0,0 0 0 0 0,0 0 0 0 0,1-1 0 0 0,0 1 0 0 0,0-1 0 0 0,1 1 0 0 0,0-1 0 0 0,0 0-1 0 0,1 0 1 0 0,0-1 0 0 0,0 1 0 0 0,0-1 0 0 0,1 0-13 0 0,8 2 196 0 0,0-2 1 0 0,-1 0-1 0 0,2 0 0 0 0,-1-1 0 0 0,1-1 1 0 0,-1 0-1 0 0,1-2 0 0 0,0 1 0 0 0,1-2 0 0 0,-1 0 1 0 0,0 0-1 0 0,0-2 0 0 0,0 0 0 0 0,1 0 1 0 0,-1-2-1 0 0,-1 0 0 0 0,1 0 0 0 0,0-2 0 0 0,-1 0 1 0 0,0 0-1 0 0,0-1 0 0 0,0-1 0 0 0,4-3-196 0 0,466-281 1671 0 0,-391 258-2422 0 0,-102 48 799 0 0,0-10 83 0 0,-1-1 0 0 0,-1 1-1 0 0,1-2 1 0 0,0 0 0 0 0,-1 0-1 0 0,0-1 1 0 0,0 0 0 0 0,0-1-1 0 0,-9 1-130 0 0,-34 5 119 0 0,38-4-140 0 0,-1 1-1 0 0,0 1 0 0 0,1 0 0 0 0,0 1 1 0 0,1 1-1 0 0,-1 1 0 0 0,1 0 1 0 0,1 1-1 0 0,-1 0 0 0 0,2 1 0 0 0,-1 1 1 0 0,1 0-1 0 0,1 1 0 0 0,0 0 0 0 0,1 1 1 0 0,0 1-1 0 0,-8 12 22 0 0,16-22-12 0 0,1 1-1 0 0,-1-1 1 0 0,1 0 0 0 0,0 1 0 0 0,0-1-1 0 0,1 1 1 0 0,-1-1 0 0 0,1 1-1 0 0,0 0 1 0 0,0 0 0 0 0,1 0 0 0 0,-1-1-1 0 0,1 1 1 0 0,0 0 0 0 0,0 0-1 0 0,1 0 1 0 0,-1 0 0 0 0,1 0 0 0 0,0-1-1 0 0,1 1 1 0 0,-1 0 0 0 0,1-1-1 0 0,0 1 1 0 0,0-1 0 0 0,0 0 0 0 0,1 1-1 0 0,-1-1 1 0 0,1 0 0 0 0,0 0-1 0 0,0-1 1 0 0,1 1 0 0 0,-1-1 0 0 0,1 0-1 0 0,0 1 1 0 0,-1-1 0 0 0,1-1 0 0 0,1 1-1 0 0,0 0 13 0 0,5-1 46 0 0,0-1 1 0 0,1 0-1 0 0,-1 0 0 0 0,0-1 0 0 0,1 0 0 0 0,-1-1 1 0 0,0 0-1 0 0,1-1 0 0 0,-1 0 0 0 0,0-1 0 0 0,0 0 1 0 0,-1 0-1 0 0,1-1 0 0 0,-1 0 0 0 0,1-1 0 0 0,-1 0 1 0 0,-1 0-1 0 0,3-3-46 0 0,142-124 554 0 0,-25-29-441 0 0,-124 149-933 0 0,-22 32 59 0 0,13-13 722 0 0,-1-1 0 0 0,2 2 1 0 0,-1-1-1 0 0,1 0 1 0 0,0 1-1 0 0,0 0 0 0 0,1 0 1 0 0,0 0-1 0 0,0 0 1 0 0,1 0-1 0 0,0 1 0 0 0,1-1 1 0 0,0 1-1 0 0,0-1 1 0 0,1 1-1 0 0,0 0 0 0 0,0-1 1 0 0,2 7 38 0 0,-1-11 1 0 0,1 0 0 0 0,0 0 0 0 0,0 0 0 0 0,1-1 0 0 0,-1 1 0 0 0,1-1 0 0 0,0 1 0 0 0,0-1 0 0 0,0 0 0 0 0,0 0 0 0 0,0 0 1 0 0,1-1-1 0 0,-1 1 0 0 0,1-1 0 0 0,0 0 0 0 0,0 0 0 0 0,0 0 0 0 0,0 0 0 0 0,0-1 0 0 0,0 0 0 0 0,0 0 0 0 0,0 0 0 0 0,1 0 0 0 0,-1 0 0 0 0,0-1 0 0 0,0 0 1 0 0,2 0-2 0 0,7 0 58 0 0,-1 0 0 0 0,1 0 0 0 0,-1-1 0 0 0,1-1 0 0 0,-1 0 0 0 0,0-1 1 0 0,0 0-1 0 0,0-1 0 0 0,2-1-58 0 0,24-14 143 0 0,0-2 1 0 0,-1-1-1 0 0,-2-2 1 0 0,0-2-1 0 0,-2-1 1 0 0,-1-1-1 0 0,9-12-143 0 0,-27 26 42 0 0,-1 0 0 0 0,0-1 0 0 0,0-1 0 0 0,-2 0 0 0 0,0-1 0 0 0,0-1 0 0 0,-2 1 0 0 0,0-1-1 0 0,2-9-41 0 0,-2-65-188 0 0,-10 90 158 0 0,1 0 1 0 0,0-1-1 0 0,-1 1 0 0 0,1 0 0 0 0,-1 0 0 0 0,0-1 0 0 0,0 1 1 0 0,0 0-1 0 0,0 0 0 0 0,0 0 0 0 0,-1 0 0 0 0,1 0 0 0 0,0 1 0 0 0,-1-1 1 0 0,1 0-1 0 0,-1 1 0 0 0,0-1 0 0 0,0 1 0 0 0,1-1 0 0 0,-1 1 1 0 0,0 0-1 0 0,0 0 0 0 0,0 0 0 0 0,-1 0 0 0 0,1 0 0 0 0,0 0 1 0 0,0 1-1 0 0,0-1 0 0 0,-1 0 0 0 0,1 1 0 0 0,0 0 0 0 0,0 0 1 0 0,-1 0-1 0 0,1 0 0 0 0,0 0 0 0 0,-1 0 0 0 0,-1 1 30 0 0,-4 2-31 0 0,-1 1 0 0 0,1 0 0 0 0,-1 0 0 0 0,1 0 0 0 0,1 2 0 0 0,-1-1 0 0 0,1 1 0 0 0,0 0 0 0 0,0 0 0 0 0,0 0 0 0 0,1 1 0 0 0,0 0 0 0 0,0 1 0 0 0,1-1 0 0 0,0 1 0 0 0,0 0 0 0 0,1 1 0 0 0,0-1 0 0 0,1 1 0 0 0,0-1 0 0 0,-1 5 31 0 0,2-9 5 0 0,1 1-1 0 0,0-1 0 0 0,0 0 1 0 0,0 0-1 0 0,0 1 0 0 0,1-1 1 0 0,0 0-1 0 0,0 1 0 0 0,0-1 1 0 0,0 0-1 0 0,1 1 1 0 0,-1-1-1 0 0,1 0 0 0 0,0 0 1 0 0,1 0-1 0 0,-1 0 0 0 0,1 0 1 0 0,0 0-1 0 0,0 0 0 0 0,0 0 1 0 0,0 0-1 0 0,0-1 0 0 0,1 1 1 0 0,0-1-1 0 0,0 0 0 0 0,0 0 1 0 0,0 0-1 0 0,0 0 0 0 0,1 0 1 0 0,-1-1-1 0 0,2 2-4 0 0,107 51 284 0 0,-91-46-187 0 0,0 0 1 0 0,0 1-1 0 0,-1 1 0 0 0,-1 1 0 0 0,0 0 0 0 0,5 6-97 0 0,-18-12 54 0 0,0 1 1 0 0,0 0-1 0 0,-1 0 1 0 0,0 1-1 0 0,0-1 1 0 0,-1 1-1 0 0,0 0 0 0 0,0 0 1 0 0,-1 1-1 0 0,0-1 1 0 0,-1 1-1 0 0,1 0 1 0 0,-2 0-1 0 0,1-1 1 0 0,-1 1-1 0 0,-1 0 1 0 0,0 0-1 0 0,0 0 0 0 0,0 0 1 0 0,-2 8-55 0 0,2-10-90 0 0,6 6-1764 0 0,4-9-4303 0 0,-7-3 3860 0 0,5-1-8281 0 0</inkml:trace>
</inkml:ink>
</file>

<file path=ppt/ink/ink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6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279 619 3881 0 0,'0'0'1323'0'0,"0"0"-498"0"0,0 0-91 0 0,0 0 99 0 0,0 0 139 0 0,0 0 79 0 0,0 0-25 0 0,0 0-82 0 0,0 0-122 0 0,0 0-142 0 0,0 0-136 0 0,-32 3-99 0 0,-100 11-66 0 0,130-15-359 0 0,0 1 0 0 0,-1 0 1 0 0,1 0-1 0 0,-1 0 0 0 0,1 0 0 0 0,0 0 0 0 0,-1 1 0 0 0,1-1 1 0 0,0 0-1 0 0,-1 1 0 0 0,1 0 0 0 0,0 0 0 0 0,-1 0 0 0 0,1 0 1 0 0,0 0-1 0 0,0 0 0 0 0,0 0 0 0 0,0 1 0 0 0,0-1 0 0 0,0 1 1 0 0,0-1-1 0 0,1 1 0 0 0,-1 0 0 0 0,1 0 0 0 0,-1 0 0 0 0,0 1-20 0 0,-3 6 110 0 0,-5 3 57 0 0,6-8-131 0 0,0 0 0 0 0,0 0 0 0 0,1 0 0 0 0,-1 1 1 0 0,1-1-1 0 0,0 1 0 0 0,1 0 0 0 0,-1 0 1 0 0,1 0-1 0 0,0 0 0 0 0,0 1 0 0 0,1-1 0 0 0,-1 0 1 0 0,1 1-1 0 0,0-1 0 0 0,1 1 0 0 0,-1 3-36 0 0,1-5 25 0 0,0 1 0 0 0,0-1 0 0 0,0 0-1 0 0,1 0 1 0 0,-1 1 0 0 0,1-1 0 0 0,0 0-1 0 0,0 0 1 0 0,1 0 0 0 0,-1 0 0 0 0,1 0-1 0 0,0 0 1 0 0,0 0 0 0 0,0 0 0 0 0,1-1-1 0 0,-1 1 1 0 0,1-1 0 0 0,0 0-1 0 0,0 1 1 0 0,0-1 0 0 0,0-1 0 0 0,0 1-1 0 0,1 0 1 0 0,0-1 0 0 0,-1 0 0 0 0,1 1-1 0 0,0-2 1 0 0,0 1 0 0 0,2 0-25 0 0,109 5 2207 0 0,-97-13-2013 0 0,0 0 0 0 0,0-1 1 0 0,-1 0-1 0 0,0-2 0 0 0,0 0 0 0 0,-1 0 0 0 0,0-2 0 0 0,-1 0 1 0 0,8-9-195 0 0,-17 16 24 0 0,135-102 363 0 0,-139 106-402 0 0,0 0 0 0 0,-1 1 0 0 0,1-1 0 0 0,0 0 0 0 0,0 1 0 0 0,0-1-1 0 0,0 1 1 0 0,-1 0 0 0 0,1-1 0 0 0,0 1 0 0 0,-1 0 0 0 0,1 0 0 0 0,-1 0 0 0 0,1 0 0 0 0,-1 0 0 0 0,1 1-1 0 0,-1-1 1 0 0,0 0 0 0 0,1 1 0 0 0,-1-1 0 0 0,0 1 0 0 0,0-1 0 0 0,0 1 0 0 0,0-1 0 0 0,0 1 0 0 0,-1 0-1 0 0,1 0 1 0 0,0-1 0 0 0,-1 1 0 0 0,1 0 0 0 0,-1 0 0 0 0,0 0 0 0 0,1 0 0 0 0,-1-1 0 0 0,0 1 0 0 0,0 0-1 0 0,0 0 1 0 0,-1 0 0 0 0,1 0 0 0 0,0 0 0 0 0,-1-1 0 0 0,1 1 0 0 0,-1 0 0 0 0,0 1 15 0 0,4 17 7 0 0,-1-10-37 0 0,1 0 0 0 0,0-1 0 0 0,1 1 0 0 0,0-1 0 0 0,0 1 0 0 0,1-1 0 0 0,0 0 1 0 0,1-1-1 0 0,0 1 0 0 0,0-1 0 0 0,1 0 0 0 0,6 5 30 0 0,26 11-2988 0 0,9-16-4182 0 0,-34-8 2462 0 0,-5 0-369 0 0</inkml:trace>
  <inkml:trace contextRef="#ctx0" brushRef="#br0" timeOffset="428">1402 0 9370 0 0,'0'0'541'0'0,"0"0"-202"0"0,0 0-24 0 0,0 0 121 0 0,0 0 92 0 0,0 0 55 0 0,0 0 74 0 0,0 0 89 0 0,0 0 89 0 0,0 0 49 0 0,0 0-44 0 0,0 0-90 0 0,4 19-84 0 0,11 62-93 0 0,-11 155 1112 0 0,1 198-1301 0 0,-14-310 168 0 0,5-75-1461 0 0,2-16-3336 0 0,-1-80-8748 0 0,2 39 10456 0 0</inkml:trace>
  <inkml:trace contextRef="#ctx0" brushRef="#br0" timeOffset="676.599">1021 508 11162 0 0,'0'0'537'0'0,"0"0"-111"0"0,0 0 218 0 0,0 0 301 0 0,0 0 175 0 0,0 0 3 0 0,33-3-112 0 0,105-10-126 0 0,268-33 1841 0 0,-369 45-2773 0 0,163 12-3941 0 0,-156-5-506 0 0,-17-3-2190 0 0,-13 0 1318 0 0</inkml:trace>
  <inkml:trace contextRef="#ctx0" brushRef="#br0" timeOffset="838.398">2021 637 2264 0 0,'0'0'1897'0'0,"0"0"-1057"0"0,0 0-8 0 0,0 0-32 0 0,0 0-143 0 0,0 0-169 0 0,0 0-128 0 0,-20 195-152 0 0,20-173-112 0 0,0-3-120 0 0,3-5-144 0 0,-1 1-232 0 0,0-4-457 0 0,3-3-1111 0 0,-5-1-3057 0 0</inkml:trace>
  <inkml:trace contextRef="#ctx0" brushRef="#br0" timeOffset="1020.018">1912 195 16179 0 0,'0'0'601'0'0,"0"0"-433"0"0,0 0-224 0 0,0 0-176 0 0,0 0-273 0 0,0 0-87 0 0,0 0-16 0 0,0 0 56 0 0,0 0 88 0 0,0 0-152 0 0,0 0-400 0 0,0 0-705 0 0,0 0-1295 0 0,0 0-1489 0 0,92 140 1440 0 0</inkml:trace>
  <inkml:trace contextRef="#ctx0" brushRef="#br0" timeOffset="1707.041">2244 910 8610 0 0,'0'0'1363'0'0,"0"0"-167"0"0,0 0 28 0 0,0 0 71 0 0,0 0-1 0 0,0 0-45 0 0,0 0-119 0 0,0 0-199 0 0,0 0-224 0 0,2-35-186 0 0,9-111-165 0 0,13 40 35 0 0,-13 83-338 0 0,-7 10-30 0 0,2 1 0 0 0,-1-1 0 0 0,2 1 0 0 0,0 0 0 0 0,0 0 0 0 0,1 1 0 0 0,0 0 0 0 0,1 0 0 0 0,0 1 0 0 0,11-9-23 0 0,-19 18-20 0 0,-1 1 0 0 0,1-1 0 0 0,0 0 0 0 0,-1 1 0 0 0,1-1 0 0 0,0 1 0 0 0,0-1 0 0 0,-1 1 0 0 0,1-1 0 0 0,0 1 0 0 0,0 0 0 0 0,0-1 0 0 0,0 1 0 0 0,0 0 0 0 0,-1 0 0 0 0,1-1 0 0 0,0 1 0 0 0,0 0 0 0 0,0 0 0 0 0,0 0 0 0 0,0 0 0 0 0,0 0 0 0 0,0 0 0 0 0,0 1 0 0 0,0-1 0 0 0,0 0 0 0 0,-1 0 1 0 0,1 1-1 0 0,0-1 0 0 0,0 0 0 0 0,0 1 0 0 0,0-1 0 0 0,-1 1 0 0 0,1-1 0 0 0,0 1 0 0 0,0 0 0 0 0,-1-1 0 0 0,1 1 0 0 0,0 0 0 0 0,-1-1 0 0 0,1 1 0 0 0,-1 0 0 0 0,1 0 0 0 0,-1-1 0 0 0,1 1 0 0 0,-1 0 0 0 0,0 0 0 0 0,1 0 0 0 0,-1 0 0 0 0,0 0 0 0 0,0 0 0 0 0,0-1 0 0 0,1 1 20 0 0,6 57-392 0 0,-7-56 433 0 0,-1 39 46 0 0,0-33-78 0 0,0 0 1 0 0,0 0-1 0 0,1 0 1 0 0,0-1-1 0 0,1 1 1 0 0,-1 0-1 0 0,2 0 1 0 0,-1 0-1 0 0,1-1 1 0 0,0 1-1 0 0,0-1 1 0 0,1 1-1 0 0,0-1 1 0 0,0 0-1 0 0,4 5-9 0 0,-5-10 29 0 0,0-1 0 0 0,0 1-1 0 0,0 0 1 0 0,0-1-1 0 0,0 1 1 0 0,0-1 0 0 0,1 0-1 0 0,-1 0 1 0 0,0 0-1 0 0,1 0 1 0 0,-1 0 0 0 0,1 0-1 0 0,0-1 1 0 0,-1 1-1 0 0,1-1 1 0 0,-1 0-1 0 0,1 0 1 0 0,0 0 0 0 0,-1 0-1 0 0,1 0 1 0 0,-1 0-1 0 0,1-1 1 0 0,0 1 0 0 0,-1-1-1 0 0,1 0 1 0 0,-1 0-1 0 0,1 0 1 0 0,-1 0-1 0 0,0 0 1 0 0,1-1-29 0 0,67-46 620 0 0,-68 47-621 0 0,131-99 380 0 0,-131 101-390 0 0,0-1 0 0 0,0 1 0 0 0,0-1 0 0 0,0 1 1 0 0,0 0-1 0 0,0-1 0 0 0,-1 1 0 0 0,1 0 0 0 0,0 0 1 0 0,0 0-1 0 0,-1 0 0 0 0,1 1 0 0 0,-1-1 1 0 0,1 0-1 0 0,-1 1 0 0 0,0-1 0 0 0,1 1 0 0 0,-1 0 1 0 0,0-1-1 0 0,0 1 0 0 0,0 0 0 0 0,0 0 0 0 0,0-1 1 0 0,-1 1-1 0 0,1 0 0 0 0,0 0 0 0 0,-1 0 1 0 0,1 0-1 0 0,-1 0 0 0 0,0 0 0 0 0,0 0 0 0 0,0 0 1 0 0,0 0-1 0 0,0 0 0 0 0,0 0 0 0 0,0 0 0 0 0,-1 0 1 0 0,1 0-1 0 0,-1 0 0 0 0,1 0 0 0 0,-2 1 11 0 0,6 26-138 0 0,24 4-1756 0 0,48-25-11303 0 0,-42-7 8724 0 0,-5 3 3393 0 0,30 29 1579 0 0,-53-29 541 0 0,0 0 1 0 0,-1 0 0 0 0,1 0 0 0 0,1-1-1 0 0,-1 0 1 0 0,1 0 0 0 0,-1 0 0 0 0,1-1-1 0 0,0 0 1 0 0,0 0 0 0 0,-1-1 0 0 0,1 0-1 0 0,4 0-1040 0 0,65-24 4598 0 0,22-56-2741 0 0,-89 71-1632 0 0,7-6-121 0 0,-1-1 0 0 0,0-1-1 0 0,-1 0 1 0 0,-1 0-1 0 0,0-2 1 0 0,-1 1-1 0 0,-1-2 1 0 0,-1 1-1 0 0,0-1 1 0 0,-2-1-1 0 0,2-5-103 0 0,-9 23-15 0 0,0-1 0 0 0,0 1-1 0 0,0-1 1 0 0,0 1 0 0 0,-1-1-1 0 0,1 1 1 0 0,-1-1 0 0 0,0 1-1 0 0,1-1 1 0 0,-1 0 0 0 0,0 1-1 0 0,0-1 1 0 0,-1 1 0 0 0,1-1-1 0 0,-1 0 1 0 0,1 1 0 0 0,-1-1-1 0 0,0 1 1 0 0,0-1 0 0 0,0 1-1 0 0,0 0 1 0 0,0-1 0 0 0,0 1-1 0 0,-1 0 1 0 0,1 0 0 0 0,-1 0-1 0 0,1 0 1 0 0,-1 0 0 0 0,0 0-1 0 0,0 0 1 0 0,0 1 0 0 0,-1-1 15 0 0,-6 2-62 0 0,0 0 1 0 0,-1 1-1 0 0,1 0 1 0 0,0 0 0 0 0,0 1-1 0 0,0 0 1 0 0,0 1 0 0 0,0 0-1 0 0,0 1 1 0 0,1 0-1 0 0,0 0 1 0 0,-1 0 0 0 0,1 1-1 0 0,1 1 1 0 0,-1-1 0 0 0,1 1-1 0 0,0 0 1 0 0,1 1-1 0 0,-4 3 62 0 0,-1 3-46 0 0,0-1 0 0 0,0 2-1 0 0,1-1 1 0 0,1 2 0 0 0,1-1-1 0 0,0 1 1 0 0,0 0 0 0 0,2 1-1 0 0,0 0 1 0 0,-2 9 46 0 0,5-18-52 0 0,1 0 1 0 0,1 0-1 0 0,-1 0 0 0 0,1 1 1 0 0,0-1-1 0 0,0 0 0 0 0,1 1 1 0 0,0-1-1 0 0,1 0 0 0 0,-1 1 1 0 0,2-1-1 0 0,-1 0 0 0 0,1 0 1 0 0,0 0-1 0 0,0 0 0 0 0,1 0 1 0 0,-1 0-1 0 0,2 0 0 0 0,-1-1 1 0 0,1 0-1 0 0,0 0 0 0 0,0 0 1 0 0,1 0-1 0 0,0 0 0 0 0,0-1 1 0 0,0 0-1 0 0,5 4 52 0 0,0-3-382 0 0,0 1 0 0 0,0-2 0 0 0,0 1 0 0 0,1-1 0 0 0,0-1 0 0 0,0 0 0 0 0,1-1 0 0 0,-1 0 0 0 0,6 0 382 0 0,66 3-10108 0 0,-67-6 5322 0 0</inkml:trace>
  <inkml:trace contextRef="#ctx0" brushRef="#br0" timeOffset="2485.751">1958 652 0 0 0,'0'0'399'0'0,"0"0"402"0"0,0 0 205 0 0,0 0 77 0 0,0 0-4 0 0,0 0-86 0 0,3-2-87 0 0,6-5-57 0 0,-6 5-67 0 0,-3 2-50 0 0,0 0-41 0 0,0 0-86 0 0,0 0-85 0 0,0 0-113 0 0,0 0-123 0 0,0 0-101 0 0,18 3 1496 0 0,-12 15-1129 0 0,-2 1 1 0 0,0-1 0 0 0,-1 1-1 0 0,-1-1 1 0 0,-1 1 0 0 0,-1 0-1 0 0,0-1 1 0 0,-1 1 0 0 0,-3 13-551 0 0,3-16 98 0 0,-7 85-108 0 0,8-100-283 0 0,9 1-3419 0 0,2 0-4882 0 0,-7-2 3150 0 0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9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1 453 0 0 0,'0'0'1043'0'0,"0"0"515"0"0,0 0 233 0 0,0 0 84 0 0,0 0 17 0 0,0 0-38 0 0,0 0-155 0 0,0 0-204 0 0,0 0-219 0 0,0 0-209 0 0,29-17-111 0 0,90-56-98 0 0,-37 1 709 0 0,-62 48-1179 0 0,142-125 1024 0 0,-129 124-1267 0 0,-17 12-103 0 0,0 1 0 0 0,1 1 0 0 0,0 0 1 0 0,1 1-1 0 0,0 1 0 0 0,1 1 1 0 0,0 0-1 0 0,8-1-42 0 0,-23 8-9 0 0,-1 1 0 0 0,0 0 0 0 0,0 0 0 0 0,0 0 0 0 0,0 0 0 0 0,1 0 0 0 0,-1 1 0 0 0,0 0 0 0 0,0-1 0 0 0,0 1 0 0 0,0 0 0 0 0,0 1 0 0 0,0-1 1 0 0,0 0-1 0 0,-1 1 0 0 0,1 0 0 0 0,0 0 0 0 0,-1-1 0 0 0,1 1 0 0 0,-1 1 0 0 0,0-1 0 0 0,1 0 0 0 0,-1 1 0 0 0,0-1 0 0 0,-1 1 0 0 0,1-1 0 0 0,0 1 0 0 0,-1 0 0 0 0,1 0 0 0 0,-1 0 0 0 0,0 0 0 0 0,0 0 0 0 0,0 0 0 0 0,-1 0 0 0 0,1 0 1 0 0,-1 0-1 0 0,1 0 0 0 0,-1 1 0 0 0,0-1 0 0 0,0 0 0 0 0,0 0 0 0 0,-1 0 9 0 0,3 11 32 0 0,-1 0 1 0 0,0 0 0 0 0,-1 0 0 0 0,0-1-1 0 0,-1 1 1 0 0,-1 0 0 0 0,0 0-1 0 0,-1-1 1 0 0,0 1 0 0 0,-1-1 0 0 0,-1 0-1 0 0,0 0 1 0 0,-1-1 0 0 0,0 1-1 0 0,-1-1 1 0 0,0 0 0 0 0,-1-1-1 0 0,0 0 1 0 0,-1 0 0 0 0,0-1 0 0 0,-1 0-1 0 0,0-1 1 0 0,-7 6-33 0 0,-13 11-56 0 0,-1 0-1 0 0,-1-2 1 0 0,-1-2-1 0 0,-1-1 1 0 0,0-2 0 0 0,-2-1-1 0 0,-9 3 57 0 0,6-14-412 0 0,47-30-1376 0 0,112-94-3172 0 0,-71 74-2423 0 0,-32 27 731 0 0</inkml:trace>
</inkml:ink>
</file>

<file path=ppt/ink/ink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5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255 483 0 0 0,'0'0'788'0'0,"0"0"532"0"0,0 0 287 0 0,0 0 98 0 0,0 0-51 0 0,0 0-110 0 0,32-4-177 0 0,96-14-192 0 0,-124 18-1095 0 0,0-1 0 0 0,-1 1 0 0 0,1-1 0 0 0,-1 0 0 0 0,1 0 0 0 0,-1 0 0 0 0,0 0 0 0 0,1-1 0 0 0,-1 1 0 0 0,0-1 0 0 0,0 0 0 0 0,0 0 0 0 0,0 0 0 0 0,0 0 0 0 0,0 0 0 0 0,-1-1 0 0 0,1 0 0 0 0,-1 1 0 0 0,2-3-80 0 0,4-6 365 0 0,21-21 139 0 0,-2-2-1 0 0,-1-1 0 0 0,-2-1 0 0 0,-1-1 1 0 0,-2-1-1 0 0,4-13-503 0 0,-20 40 2 0 0,0-1 0 0 0,-1 1 0 0 0,0-1-1 0 0,-1 0 1 0 0,0-1 0 0 0,-1 1 0 0 0,0 0 0 0 0,-1-1 0 0 0,0-8-2 0 0,-2 19-30 0 0,0 1 0 0 0,1-1 0 0 0,-1 1 0 0 0,0 0 0 0 0,0-1-1 0 0,0 1 1 0 0,0 0 0 0 0,0 0 0 0 0,0 0 0 0 0,0 0 0 0 0,0 0 0 0 0,0 0 0 0 0,0 0 0 0 0,-1 0 0 0 0,1 0-1 0 0,0 0 1 0 0,-1 1 0 0 0,1-1 0 0 0,-1 0 0 0 0,1 1 0 0 0,-1-1 0 0 0,1 1 0 0 0,-1 0 0 0 0,1 0 0 0 0,-1-1-1 0 0,1 1 1 0 0,-1 0 0 0 0,1 0 0 0 0,-1 0 0 0 0,1 1 0 0 0,-1-1 0 0 0,1 0 0 0 0,-1 0 0 0 0,1 1 0 0 0,-1-1-1 0 0,1 1 1 0 0,-1 0 0 0 0,1-1 0 0 0,0 1 0 0 0,-1 0 0 0 0,1 0 0 0 0,0-1 0 0 0,0 1 0 0 0,-1 0 0 0 0,1 1-1 0 0,0-1 1 0 0,0 0 0 0 0,0 0 0 0 0,0 1 30 0 0,-11 16 3 0 0,2 0 0 0 0,0 1-1 0 0,1 0 1 0 0,1 1 0 0 0,0 0 0 0 0,2 0-1 0 0,1 1 1 0 0,0-1 0 0 0,1 1 0 0 0,2 0 0 0 0,0 1-1 0 0,1-1 1 0 0,1 0 0 0 0,1 3-3 0 0,11 708 561 0 0,-10-685-583 0 0,-9 230-72 0 0,6-259 22 0 0,-1 1 0 0 0,-1-1 0 0 0,-1 0-1 0 0,0 0 1 0 0,-1-1 0 0 0,-1 0 0 0 0,-1 0-1 0 0,0 0 1 0 0,-1 0 0 0 0,-1-1 0 0 0,0-1-1 0 0,-1 1 1 0 0,-1-2 0 0 0,-1 1 0 0 0,0-2-1 0 0,0 1 1 0 0,-1-2 0 0 0,-14 11 72 0 0,18-17-217 0 0,0-1 0 0 0,0 1 0 0 0,-1-2 1 0 0,0 1-1 0 0,0-1 0 0 0,0-1 0 0 0,0 0 0 0 0,0 0 0 0 0,-1-1 0 0 0,1-1 1 0 0,-1 1-1 0 0,1-2 0 0 0,-1 1 0 0 0,0-1 0 0 0,0-1 0 0 0,1 0 0 0 0,-1-1 1 0 0,1 0-1 0 0,-1 0 0 0 0,1-1 0 0 0,0-1 0 0 0,0 0 0 0 0,0 0 0 0 0,1 0 1 0 0,-1-2-1 0 0,1 1 0 0 0,0-1 0 0 0,1 0 0 0 0,-1-1 0 0 0,1 0 0 0 0,0 0 1 0 0,1-1-1 0 0,-2-2 217 0 0,2 0 205 0 0,0 1 1 0 0,0-1-1 0 0,1 0 0 0 0,1-1 1 0 0,-1 1-1 0 0,2-1 0 0 0,0 0 1 0 0,0 0-1 0 0,1-1 1 0 0,0 1-1 0 0,1-1 0 0 0,0 1 1 0 0,1-1-1 0 0,0 0 0 0 0,1 0 1 0 0,0 1-1 0 0,1-1 1 0 0,0 0-1 0 0,1 0 0 0 0,1 1 1 0 0,0-1-1 0 0,0 1 0 0 0,1 0 1 0 0,0 0-1 0 0,1 0 1 0 0,0 1-1 0 0,6-8-205 0 0,19-23 552 0 0,2 2-1 0 0,2 1 1 0 0,2 1 0 0 0,1 3-1 0 0,2 0 1 0 0,1 3 0 0 0,1 1-1 0 0,1 2 1 0 0,29-12-552 0 0,-18 9-28 0 0,1 2-1 0 0,1 3 1 0 0,1 2 0 0 0,9 1 28 0 0,-32 16-2355 0 0,-22 6-1510 0 0,0 1-3856 0 0,-7 0 4630 0 0</inkml:trace>
  <inkml:trace contextRef="#ctx0" brushRef="#br0" timeOffset="319.997">1163 675 7914 0 0,'0'0'1044'0'0,"0"0"55"0"0,0 0 50 0 0,0 0 46 0 0,0 0-41 0 0,-35 19-83 0 0,-110 62-76 0 0,71-22 324 0 0,64-45-1026 0 0,3-5-184 0 0,0 1 0 0 0,0 0 0 0 0,1 0 0 0 0,1 0 0 0 0,-1 1 0 0 0,2 0 0 0 0,0 0 0 0 0,0 0 0 0 0,1 1 0 0 0,0-1 0 0 0,1 1 0 0 0,0 0 0 0 0,1-1 0 0 0,0 1 0 0 0,1 0 0 0 0,1 7-109 0 0,0-14 62 0 0,1 0-1 0 0,1 0 1 0 0,-1 0-1 0 0,1 0 0 0 0,0-1 1 0 0,0 1-1 0 0,0-1 0 0 0,1 0 1 0 0,-1 0-1 0 0,1 0 1 0 0,0-1-1 0 0,0 1 0 0 0,0-1 1 0 0,1 0-1 0 0,-1 0 0 0 0,1 0 1 0 0,0-1-1 0 0,-1 1 1 0 0,1-1-1 0 0,0 0 0 0 0,1-1 1 0 0,-1 1-1 0 0,0-1 0 0 0,0 0 1 0 0,1-1-1 0 0,-1 1 1 0 0,0-1-1 0 0,1 0 0 0 0,-1 0 1 0 0,1 0-1 0 0,-1-1 1 0 0,0 0-1 0 0,0 0 0 0 0,1-1 1 0 0,-1 1-1 0 0,0-1 0 0 0,0 0 1 0 0,0 0-1 0 0,-1-1 1 0 0,2 0-62 0 0,8-8 89 0 0,0-1 1 0 0,-1 0 0 0 0,-1-1 0 0 0,0 0-1 0 0,0-1 1 0 0,-2 0 0 0 0,1-1 0 0 0,-2 0-1 0 0,0 0 1 0 0,-1-1 0 0 0,-1-1 0 0 0,0 1-1 0 0,-1-1 1 0 0,-1 0 0 0 0,0 0 0 0 0,-2-1-1 0 0,0 0 1 0 0,0 1 0 0 0,-2-1 0 0 0,0 0 0 0 0,-2 0-1 0 0,0 0 1 0 0,0-1-90 0 0,0 15-162 0 0,0 0 0 0 0,0 0 0 0 0,0 0 0 0 0,-1 0 1 0 0,1 0-1 0 0,-1 0 0 0 0,0 0 0 0 0,0 1 0 0 0,0-1 0 0 0,-1 1 0 0 0,1-1 0 0 0,-1 1 0 0 0,0 0 1 0 0,0 0-1 0 0,0 0 0 0 0,0 0 0 0 0,0 1 0 0 0,-1-1 0 0 0,1 1 0 0 0,-1 0 0 0 0,0 0 0 0 0,-2-1 162 0 0,3 2-411 0 0,1 0-1 0 0,0 0 0 0 0,-1 0 0 0 0,1 1 1 0 0,-1-1-1 0 0,1 1 0 0 0,-1 0 0 0 0,1 0 0 0 0,-1 0 1 0 0,1 0-1 0 0,-1 0 0 0 0,1 0 0 0 0,-1 1 0 0 0,1-1 1 0 0,0 1-1 0 0,-1 0 0 0 0,1 0 0 0 0,-1 0 0 0 0,1 0 1 0 0,0 0-1 0 0,0 0 0 0 0,0 0 0 0 0,0 1 1 0 0,0-1-1 0 0,-1 2 412 0 0,-25 27-8778 0 0,19-21 7915 0 0</inkml:trace>
  <inkml:trace contextRef="#ctx0" brushRef="#br0" timeOffset="585.96">1294 1069 0 0 0,'0'0'600'0'0,"0"0"668"0"0,0 0 289 0 0,0 0 83 0 0,0 0-29 0 0,0 0-65 0 0,0 0-18 0 0,0 0 54 0 0,0 0 50 0 0,0 0 0 0 0,0 0-99 0 0,0 0-240 0 0,0 0-304 0 0,11-2-285 0 0,36-6-191 0 0,-45 7-460 0 0,0-1 0 0 0,0 0 0 0 0,-1 0 0 0 0,1 1 0 0 0,0-1 0 0 0,-1 0 0 0 0,0-1 0 0 0,1 1 0 0 0,-1 0 0 0 0,0 0 0 0 0,0-1 0 0 0,0 1 0 0 0,0 0 0 0 0,-1-1-1 0 0,1 1 1 0 0,-1-1 0 0 0,1 1 0 0 0,-1-1 0 0 0,0 1 0 0 0,0-1 0 0 0,0 1 0 0 0,0-2-53 0 0,0-5 169 0 0,4-18 24 0 0,0 0 0 0 0,2 0-1 0 0,1 1 1 0 0,0 0 0 0 0,2 0 0 0 0,2 1 0 0 0,0 0 0 0 0,1 1 0 0 0,1 0 0 0 0,2 1 0 0 0,4-4-193 0 0,-15 22-57 0 0,1 0 1 0 0,-1 0-1 0 0,1 1 1 0 0,0 0-1 0 0,0 0 1 0 0,0 0-1 0 0,1 1 1 0 0,-1 0-1 0 0,1 0 1 0 0,0 0-1 0 0,0 1 1 0 0,0 0-1 0 0,0 0 1 0 0,4-1 56 0 0,51 16-8053 0 0,-49-6 2444 0 0,-5-2-3022 0 0</inkml:trace>
</inkml:ink>
</file>

<file path=ppt/ink/ink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5.2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1 19908 0 0,'0'0'947'0'0,"0"0"-91"0"0,0 0-164 0 0,0 0-38 0 0,0 0-7 0 0,0 0-103 0 0,0 0-125 0 0,0 0-126 0 0,0 0-146 0 0,0 0-87 0 0,0 0-79 0 0,0 0-58 0 0,0 0-39 0 0,-3 0-18 0 0,3 0 9 0 0,0 0 0 0 0,0 0 0 0 0,0 0 0 0 0,0 1-1 0 0,0-1 1 0 0,0 0 0 0 0,0 0 0 0 0,0 1 125 0 0,16 0-3046 0 0,-3-1-4665 0 0,-6 0-3608 0 0</inkml:trace>
</inkml:ink>
</file>

<file path=ppt/ink/ink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3.9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243 247 1816 0 0,'0'0'494'0'0,"0"0"-385"0"0,0 0-150 0 0,0 0 129 0 0,0 0 265 0 0,0 0 245 0 0,0 0 143 0 0,0 0 45 0 0,0 0-3 0 0,0 0-5 0 0,0 0 39 0 0,2 6 45 0 0,0 1-536 0 0,0 0-1 0 0,0 1 0 0 0,-1-1 0 0 0,0 1 0 0 0,-1-1 1 0 0,1 1-1 0 0,-1-1 0 0 0,-1 1 0 0 0,1-1 1 0 0,-1 1-1 0 0,-1-1 0 0 0,0 1 0 0 0,0-1 0 0 0,-2 5-325 0 0,-15 31 280 0 0,-3-2 0 0 0,-1 0-1 0 0,-2-2 1 0 0,-1 0 0 0 0,-3-2-1 0 0,0-1 1 0 0,-5 0-280 0 0,30-31 28 0 0,1-3-15 0 0,1 0-1 0 0,0 0 1 0 0,-1 0-1 0 0,1 1 0 0 0,0-1 1 0 0,0 1-1 0 0,0 0 0 0 0,0-1 1 0 0,1 1-1 0 0,-1 0 0 0 0,1 0 1 0 0,0 0-1 0 0,-1 0 1 0 0,1 0-1 0 0,1 0 0 0 0,-1 0 1 0 0,0 1-1 0 0,1-1 0 0 0,0 0 1 0 0,-1 0-1 0 0,1 1-12 0 0,43 17 272 0 0,-7-12 31 0 0,2-1 0 0 0,-1-2-1 0 0,1-2 1 0 0,0-1 0 0 0,0-3 0 0 0,0 0-1 0 0,12-4-302 0 0,74-25 721 0 0,-123 27-631 0 0,0 0 1 0 0,0 0 0 0 0,0 0 0 0 0,0 0 0 0 0,0 0 0 0 0,0 0-1 0 0,0 0 1 0 0,0 0 0 0 0,-1 0 0 0 0,1 0 0 0 0,-1 0 0 0 0,0 0-1 0 0,0-1 1 0 0,0 1 0 0 0,0 0 0 0 0,0 0 0 0 0,0 0 0 0 0,0-1-1 0 0,-1 1 1 0 0,1 0 0 0 0,-1 0 0 0 0,0 0 0 0 0,1 0 0 0 0,-1 0-1 0 0,0 0 1 0 0,0 0 0 0 0,0 0 0 0 0,-1 0 0 0 0,1 0 0 0 0,0 1-1 0 0,-1-1 1 0 0,0-1-91 0 0,-4-10 138 0 0,-153-347 601 0 0,127 289-1100 0 0,32 69-1498 0 0,7 3-10950 0 0,-5 0 12920 0 0,4-1-7071 0 0</inkml:trace>
  <inkml:trace contextRef="#ctx0" brushRef="#br0" timeOffset="469.807">1057 0 10658 0 0,'0'0'304'0'0,"0"0"-168"0"0,0 0-40 0 0,0 0 155 0 0,0 0 191 0 0,0 0 115 0 0,0 0 23 0 0,0 0-16 0 0,0 0-30 0 0,0 0-9 0 0,0 0 13 0 0,0 0-9 0 0,0 0-4 0 0,2 17 14 0 0,9 54-7 0 0,-21 45 858 0 0,2-84-1163 0 0,-42 140 376 0 0,-9 53-341 0 0,57-221-240 0 0,0 0-1 0 0,1 0 1 0 0,0 0 0 0 0,0-1-1 0 0,0 2 1 0 0,0-1-1 0 0,1 0 1 0 0,0 0 0 0 0,-1 0-1 0 0,2 0 1 0 0,-1 0-1 0 0,0 0 1 0 0,1 0 0 0 0,0 0-1 0 0,-1 0 1 0 0,2 0 0 0 0,-1 0-1 0 0,0 0 1 0 0,1 0-1 0 0,0 0 1 0 0,0-1 0 0 0,0 1-1 0 0,0-1 1 0 0,0 1-1 0 0,1-1 1 0 0,0 0 0 0 0,0 0-1 0 0,-1 0 1 0 0,2 0-1 0 0,-1-1 1 0 0,0 1 0 0 0,0-1-1 0 0,1 0 1 0 0,0 0-1 0 0,-1 0 1 0 0,1 0 0 0 0,0-1-1 0 0,0 1 1 0 0,0-1-1 0 0,2 0-21 0 0,91-12 1269 0 0,10-43-490 0 0,-94 24-1499 0 0,-13 5-2516 0 0,-4 6-2309 0 0,-3 4-3436 0 0,1 11 4759 0 0</inkml:trace>
  <inkml:trace contextRef="#ctx0" brushRef="#br0" timeOffset="716.428">663 369 5921 0 0,'0'0'1414'0'0,"0"0"-930"0"0,0 0-113 0 0,0 0 410 0 0,0 0 377 0 0,0 0 178 0 0,0 0-37 0 0,0 0-163 0 0,0 0-182 0 0,35-2-178 0 0,114-3-175 0 0,179-16 618 0 0,-251 14-4390 0 0,3 1-3982 0 0,-59 2 27 0 0</inkml:trace>
</inkml:ink>
</file>

<file path=ppt/ink/ink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4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210 154 1760 0 0,'0'0'851'0'0,"0"0"-77"0"0,0 0 42 0 0,0 0 167 0 0,0 0 176 0 0,0 0 109 0 0,0 0-34 0 0,0 0-166 0 0,0 0-251 0 0,0 0-299 0 0,0 0-220 0 0,-4-1-117 0 0,-7-4 230 0 0,37 8 704 0 0,13 0 207 0 0,18-7-588 0 0,-1-2 1 0 0,0-3-1 0 0,0-2 0 0 0,-1-3 1 0 0,0-2-1 0 0,2-4-734 0 0,2 1 250 0 0,74-36 619 0 0,-139 59 260 0 0,-22 32-1166 0 0,2 1 0 0 0,2 1 0 0 0,1 2 0 0 0,2 0 0 0 0,-15 42 37 0 0,17-34 0 0 0,2 1 0 0 0,1 1-1 0 0,3 0 1 0 0,2 1 0 0 0,3 0-1 0 0,1 1 1 0 0,3 0 0 0 0,2 30 0 0 0,19 109 21 0 0,-13-174 537 0 0,-1-24 1314 0 0,-5 0-1876 0 0,-1 0 1 0 0,0 0-1 0 0,0 1 0 0 0,-1-1 0 0 0,0 1 1 0 0,0-1-1 0 0,0 1 0 0 0,-1 0 0 0 0,0 1 1 0 0,0-1-1 0 0,0 1 0 0 0,-1 0 0 0 0,0 1 1 0 0,0-1-1 0 0,0 1 0 0 0,-1 0 1 0 0,1 0-1 0 0,-1 1 0 0 0,0 0 0 0 0,0 0 1 0 0,0 1-1 0 0,0 0 0 0 0,0 0 0 0 0,0 1 1 0 0,-3-1 3 0 0,-21-3-104 0 0,-1 1 0 0 0,1 2 1 0 0,-1 1-1 0 0,0 2 0 0 0,0 1 1 0 0,1 1-1 0 0,-1 1 0 0 0,-11 5 104 0 0,21-4-104 0 0,1 1 0 0 0,-1 1-1 0 0,1 1 1 0 0,0 1 0 0 0,1 0 0 0 0,-11 8 104 0 0,30-16-128 0 0,0 0 1 0 0,0 0 0 0 0,1 0 0 0 0,-1 0 0 0 0,0 0-1 0 0,1 1 1 0 0,-1-1 0 0 0,0 0 0 0 0,1 0-1 0 0,0 0 1 0 0,-1 1 0 0 0,1-1 0 0 0,0 0-1 0 0,-1 0 1 0 0,1 1 0 0 0,0-1 0 0 0,0 0 0 0 0,0 1-1 0 0,0-1 1 0 0,0 0 0 0 0,0 0 0 0 0,1 1-1 0 0,-1-1 1 0 0,0 0 0 0 0,1 0 0 0 0,-1 1-1 0 0,1-1 1 0 0,-1 0 0 0 0,1 0 0 0 0,-1 0-1 0 0,1 0 1 0 0,0 1 0 0 0,0-1 0 0 0,-1 0 0 0 0,1 0-1 0 0,0-1 1 0 0,0 1 0 0 0,0 0 0 0 0,0 0-1 0 0,0 0 1 0 0,0-1 0 0 0,1 1 0 0 0,-1 0-1 0 0,0-1 1 0 0,0 1 0 0 0,0-1 0 0 0,1 0 0 0 0,-1 1-1 0 0,0-1 1 0 0,0 0 0 0 0,1 0 0 0 0,-1 1-1 0 0,0-1 1 0 0,1 0 0 0 0,-1 0 0 0 0,0-1-1 0 0,1 1 128 0 0,31 1-8700 0 0,-21-1 2708 0 0</inkml:trace>
  <inkml:trace contextRef="#ctx0" brushRef="#br0" timeOffset="475.501">279 449 5785 0 0,'0'0'544'0'0,"0"0"-244"0"0,0 0 58 0 0,0 0 377 0 0,0 0 385 0 0,0 0 163 0 0,0 0-27 0 0,0 0-157 0 0,0 0-184 0 0,33 0-114 0 0,107-1-87 0 0,28-27 1014 0 0,89-42-35 0 0,-204 55-544 0 0,-64 25-1119 0 0,0 1 0 0 0,0 1-1 0 0,1-1 1 0 0,1 2 0 0 0,0-1 0 0 0,1 1-1 0 0,0 0 1 0 0,1 1 0 0 0,0 0-1 0 0,1 0 1 0 0,1 1 0 0 0,0 0 0 0 0,1-1-1 0 0,1 1 1 0 0,0 1 0 0 0,1-1 0 0 0,1 3-30 0 0,0-9-81 0 0,1 0 0 0 0,0 0 0 0 0,0-1 1 0 0,1 1-1 0 0,1 0 0 0 0,-1-1 0 0 0,1 1 1 0 0,1-1-1 0 0,0 1 0 0 0,0-1 1 0 0,0 0-1 0 0,1 0 0 0 0,1 0 81 0 0,4-2-1860 0 0,-6-5-796 0 0,-1 0-3676 0 0,-2 2-1756 0 0</inkml:trace>
  <inkml:trace contextRef="#ctx0" brushRef="#br0" timeOffset="722.533">1082 780 12643 0 0,'0'0'1224'0'0,"0"0"-456"0"0,0 0-120 0 0,0 0-32 0 0,0 0-119 0 0,0 0-121 0 0,0 0-176 0 0,0 0-88 0 0,0 0-72 0 0,0 0-40 0 0,0 0-48 0 0,0 0-128 0 0,0 0-208 0 0,0 0-329 0 0,-28 173-623 0 0,28-173-1000 0 0,0 0-1553 0 0,0 0-4353 0 0</inkml:trace>
  <inkml:trace contextRef="#ctx0" brushRef="#br0" timeOffset="889.964">1156 184 10234 0 0,'0'0'2177'0'0,"0"0"-1665"0"0,0 0-696 0 0,0 0-456 0 0,0 0-177 0 0,0 0-119 0 0,0 0-408 0 0,0 0-2137 0 0,0 0-2040 0 0</inkml:trace>
  <inkml:trace contextRef="#ctx0" brushRef="#br0" timeOffset="4550.548">1430 666 968 0 0,'0'0'1192'0'0,"0"0"-307"0"0,0 0-145 0 0,0 0 20 0 0,0 0 33 0 0,0 0-35 0 0,0 0-99 0 0,0 0-135 0 0,0 0-144 0 0,0 0-97 0 0,0 0-73 0 0,-9 17-51 0 0,-26 52-19 0 0,8 18 527 0 0,8 39-1010 0 0,17-109-129 0 0,-3 14-914 0 0,-3-10-3493 0 0,8-21 2841 0 0</inkml:trace>
  <inkml:trace contextRef="#ctx0" brushRef="#br0" timeOffset="4986.554">1355 707 0 0 0,'0'0'345'0'0,"0"0"736"0"0,0 0 280 0 0,0 0 24 0 0,0 0-76 0 0,0 0-146 0 0,0 0-208 0 0,0 0-210 0 0,0 0-198 0 0,0 0-175 0 0,0 0-112 0 0,9 8 1811 0 0,45 71 1229 0 0,1 3-3088 0 0,-11-5-160 0 0,-44-76 10 0 0,1-1 1 0 0,-1 1-1 0 0,1 0 1 0 0,-1 0-1 0 0,1-1 1 0 0,-1 1-1 0 0,1 0 1 0 0,-1-1-1 0 0,1 1 1 0 0,0 0-1 0 0,-1-1 1 0 0,1 1-1 0 0,0-1 1 0 0,-1 1-1 0 0,1-1 1 0 0,0 1-1 0 0,0-1 0 0 0,-1 0 1 0 0,1 1-1 0 0,0-1 1 0 0,0 0-1 0 0,0 0 1 0 0,0 0-1 0 0,-1 1 1 0 0,1-1-1 0 0,0 0 1 0 0,0 0-1 0 0,0 0 1 0 0,0 0-1 0 0,0-1 1 0 0,0 1-1 0 0,-1 0 1 0 0,1 0-1 0 0,0 0 1 0 0,0-1-1 0 0,0 1 0 0 0,-1 0 1 0 0,1-1-1 0 0,0 1 1 0 0,0-1-1 0 0,-1 1 1 0 0,1-1-1 0 0,0 1 1 0 0,-1-1-1 0 0,1 1 1 0 0,0-1-1 0 0,-1 0 1 0 0,1 1-1 0 0,-1-1 1 0 0,1 0-1 0 0,-1 0 1 0 0,1 1-1 0 0,-1-1 1 0 0,0 0-63 0 0,28-53 2049 0 0,-23 42-2075 0 0,101-230 978 0 0,-102 206-3567 0 0,-4 34 203 0 0,0 2-2219 0 0,0 0-3185 0 0</inkml:trace>
  <inkml:trace contextRef="#ctx0" brushRef="#br0" timeOffset="5610.118">1971 699 2529 0 0,'0'0'2320'0'0,"0"0"-845"0"0,0 0-243 0 0,0 0 58 0 0,0 0-18 0 0,0 0-116 0 0,0 0-185 0 0,0 0-213 0 0,0 0-191 0 0,0 0-158 0 0,0 0-137 0 0,0 0-99 0 0,0 0-61 0 0,-18 7-28 0 0,-57 20-25 0 0,73-27-53 0 0,0 1 0 0 0,0 0 0 0 0,0 0 0 0 0,0 0-1 0 0,0 0 1 0 0,0 0 0 0 0,1 0 0 0 0,-1 1 0 0 0,0-1 0 0 0,1 1 0 0 0,-1-1-1 0 0,0 1 1 0 0,1 0 0 0 0,0 0 0 0 0,0-1 0 0 0,-1 1 0 0 0,1 0-1 0 0,0 0 1 0 0,0 0 0 0 0,1 0 0 0 0,-1 0 0 0 0,0 0 0 0 0,1 1 0 0 0,-1-1-1 0 0,1 0-5 0 0,-2 7 28 0 0,-2 0-24 0 0,0 1 0 0 0,1-1 1 0 0,1 1-1 0 0,0 0 0 0 0,0 0 1 0 0,0 0-1 0 0,2 0 0 0 0,-1 0 1 0 0,1 0-1 0 0,1 0 1 0 0,0 4-5 0 0,2-10 74 0 0,-1-1 0 0 0,1 0 0 0 0,0 1 1 0 0,0-1-1 0 0,0 0 0 0 0,1 0 1 0 0,-1-1-1 0 0,1 1 0 0 0,0-1 0 0 0,-1 1 1 0 0,1-1-1 0 0,0 0 0 0 0,0-1 1 0 0,1 1-1 0 0,-1-1 0 0 0,0 0 0 0 0,0 0 1 0 0,1 0-1 0 0,-1 0 0 0 0,0-1 1 0 0,1 0-1 0 0,-1 0 0 0 0,1 0 0 0 0,-1 0 1 0 0,0-1-1 0 0,1 0 0 0 0,-1 0 1 0 0,0 0-1 0 0,1 0 0 0 0,-1 0 1 0 0,0-1-1 0 0,0 0 0 0 0,0 0 0 0 0,1-1-74 0 0,25-17 418 0 0,-1-2 0 0 0,0-1-1 0 0,-2-1 1 0 0,-1-2 0 0 0,-1 0-1 0 0,-1-2 1 0 0,-1-1 0 0 0,-2 0-1 0 0,-1-2 1 0 0,-1 0-1 0 0,-1-1 1 0 0,11-30-418 0 0,-20 42-39 0 0,0 0 0 0 0,-1-1-1 0 0,0 1 1 0 0,-2-1 0 0 0,-1-1-1 0 0,0 1 1 0 0,-1-12 39 0 0,-2 24-102 0 0,-1 1 0 0 0,-1-1 1 0 0,0 0-1 0 0,0 0 0 0 0,-1 0 0 0 0,0 0 0 0 0,0 0 0 0 0,-1 0 1 0 0,0 0-1 0 0,-1 1 0 0 0,0-1 0 0 0,0 1 0 0 0,-1 0 0 0 0,0 0 1 0 0,0 0-1 0 0,-1 0 0 0 0,0 1 0 0 0,-1-1 0 0 0,-2-1 102 0 0,4 5-60 0 0,-1 0 0 0 0,1 1-1 0 0,-1-1 1 0 0,1 1-1 0 0,-1 0 1 0 0,0 1 0 0 0,-1-1-1 0 0,1 1 1 0 0,0 0-1 0 0,-1 1 1 0 0,1-1 0 0 0,-1 1-1 0 0,1 0 1 0 0,-1 0 0 0 0,0 1-1 0 0,1-1 1 0 0,-1 1-1 0 0,0 1 1 0 0,1-1 0 0 0,-1 1-1 0 0,0 0 1 0 0,1 0-1 0 0,-1 0 1 0 0,1 1 0 0 0,-1 0-1 0 0,1 0 1 0 0,0 1-1 0 0,-1 0 61 0 0,-6 3-21 0 0,0 0 0 0 0,0 2 0 0 0,1-1 0 0 0,-1 1-1 0 0,2 1 1 0 0,-1 0 0 0 0,1 1 0 0 0,1 0-1 0 0,0 0 1 0 0,0 1 0 0 0,-1 2 21 0 0,4-3 47 0 0,0-1 1 0 0,0 1-1 0 0,1 0 1 0 0,1 0-1 0 0,0 0 0 0 0,0 1 1 0 0,1 0-1 0 0,0 0 1 0 0,1-1-1 0 0,0 2 0 0 0,1-1 1 0 0,0 0-1 0 0,1 0 1 0 0,0 0-1 0 0,1 0 0 0 0,0 0 1 0 0,0 0-1 0 0,1 0 1 0 0,1 0-1 0 0,0 0 0 0 0,1 0 1 0 0,0-1-1 0 0,0 0 1 0 0,1 0-1 0 0,0 0 0 0 0,1 0 1 0 0,0-1-1 0 0,1 0 1 0 0,0 0-1 0 0,0-1 0 0 0,1 1 1 0 0,0-2-1 0 0,6 6-47 0 0,25 9 321 0 0,0-1 0 0 0,1-2-1 0 0,2-2 1 0 0,-1-2 0 0 0,2-2-1 0 0,0-1 1 0 0,0-2 0 0 0,1-3-1 0 0,19 1-320 0 0,1 3-121 0 0,-50-6-1968 0 0,-12 0-3298 0 0,-5-1-3334 0 0,1-3 2285 0 0</inkml:trace>
  <inkml:trace contextRef="#ctx0" brushRef="#br0" timeOffset="6634.486">1380 733 0 0 0,'0'0'201'0'0,"0"0"373"0"0,0 0 10 0 0,0 0-95 0 0,0 0-53 0 0,0 0-9 0 0,0 0 73 0 0,4-5 104 0 0,15-23 1624 0 0,-23 16 5057 0 0,4 12-7057 0 0,0 0 43 0 0,0 0 5 0 0,0 0-17 0 0,0 0-13 0 0,0 0-11 0 0,0 0-4 0 0,0 0-6 0 0,0 0-5 0 0,0 0-17 0 0,0 0-15 0 0,0 0-31 0 0,0 0-41 0 0,0 0-29 0 0,-5 22 397 0 0,-14 56 111 0 0,-29 58-331 0 0,22-48-2131 0 0,26-88 935 0 0,14 0-9206 0 0,-9 0 5462 0 0</inkml:trace>
</inkml:ink>
</file>

<file path=ppt/ink/ink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51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0 722 544 0 0,'0'0'238'0'0,"0"0"-128"0"0,0 0 197 0 0,0 0 340 0 0,0 0 276 0 0,0 0 169 0 0,0 0 13 0 0,0 0-19 0 0,0 0-43 0 0,0 0-102 0 0,0 0-126 0 0,24-15-132 0 0,72-49-115 0 0,0-25 1186 0 0,-73 62-1330 0 0,8-11-185 0 0,-1-1 0 0 0,-3-1 0 0 0,-1-1 0 0 0,15-33-239 0 0,-36 64-99 0 0,0-1 1 0 0,-1 0-1 0 0,0 0 0 0 0,0-1 1 0 0,-2 1-1 0 0,1-1 0 0 0,-1 0 1 0 0,-1 1-1 0 0,0-13 99 0 0,-36 28-3015 0 0,26 3 2841 0 0,0 0 0 0 0,0 1 1 0 0,1 0-1 0 0,0 1 0 0 0,0-1 1 0 0,1 2-1 0 0,0-1 0 0 0,1 1 1 0 0,0 0-1 0 0,0 2 174 0 0,-30 67-34 0 0,30-67 133 0 0,2 2 0 0 0,-1-1 1 0 0,2 0-1 0 0,0 1 0 0 0,0 0 1 0 0,1 0-1 0 0,1 0 0 0 0,0 0 1 0 0,1 0-1 0 0,1 4-99 0 0,2-11 126 0 0,0 0 0 0 0,0 0 0 0 0,0 0 0 0 0,1-1 0 0 0,0 1 0 0 0,0-1 1 0 0,1 0-1 0 0,-1-1 0 0 0,1 1 0 0 0,1-1 0 0 0,-1 0 0 0 0,1 0 0 0 0,0 0 0 0 0,0-1 0 0 0,0 0 0 0 0,1 0 0 0 0,-1-1 0 0 0,1 1 0 0 0,0-2 0 0 0,0 1 0 0 0,0-1 0 0 0,1 0 0 0 0,-1 0 0 0 0,0-1 0 0 0,1 0 1 0 0,-1 0-1 0 0,7-1-126 0 0,13-1 302 0 0,0-2 1 0 0,0-1 0 0 0,0-1-1 0 0,0-2 1 0 0,-1 0-1 0 0,0-2 1 0 0,-1-1 0 0 0,1 0-1 0 0,-2-2 1 0 0,0-1 0 0 0,0-1-1 0 0,-2-2 1 0 0,1 0 0 0 0,-2-1-1 0 0,0 0 1 0 0,-2-2 0 0 0,2-3-303 0 0,-11 14 27 0 0,0 0-1 0 0,-1 0 1 0 0,0-1 0 0 0,0 0 0 0 0,-1 0 0 0 0,0-1 0 0 0,-1-1 0 0 0,0 1-1 0 0,-1-1 1 0 0,0 0 0 0 0,0 0 0 0 0,-2-1 0 0 0,1 0 0 0 0,-1 1 0 0 0,-1-2-1 0 0,0 1 1 0 0,-1 0 0 0 0,0 0 0 0 0,-1-1 0 0 0,0 1 0 0 0,-1-6-27 0 0,-1 15-53 0 0,0 1 1 0 0,0 0-1 0 0,0 0 1 0 0,0 0-1 0 0,-1 1 1 0 0,1-1-1 0 0,0 0 1 0 0,-1 0-1 0 0,1 1 1 0 0,-1-1-1 0 0,0 1 1 0 0,0-1-1 0 0,1 1 1 0 0,-1 0 0 0 0,0-1-1 0 0,0 1 1 0 0,0 0-1 0 0,0 1 1 0 0,0-1-1 0 0,-1 0 1 0 0,1 0-1 0 0,0 1 1 0 0,0-1-1 0 0,0 1 1 0 0,-1 0-1 0 0,1 0 1 0 0,0 0-1 0 0,0 0 1 0 0,-1 0-1 0 0,1 0 1 0 0,0 1-1 0 0,0-1 1 0 0,-1 1-1 0 0,1-1 1 0 0,0 1-1 0 0,0 0 1 0 0,0 0-1 0 0,0 0 1 0 0,0 0-1 0 0,0 0 1 0 0,0 0-1 0 0,0 1 1 0 0,0-1-1 0 0,1 1 1 0 0,-1-1 52 0 0,-7 8-62 0 0,0 0 0 0 0,0 1 0 0 0,1 0 0 0 0,0 0 1 0 0,1 1-1 0 0,0 0 0 0 0,1 0 0 0 0,0 1 0 0 0,0 0 0 0 0,2 0 0 0 0,-1 0 0 0 0,1 0 0 0 0,1 1 1 0 0,1-1-1 0 0,-1 1 0 0 0,2 0 0 0 0,0 0 0 0 0,1 0 0 0 0,0 0 0 0 0,1 6 62 0 0,-1-14 31 0 0,1 0 0 0 0,0 0 0 0 0,0-1-1 0 0,1 1 1 0 0,-1 0 0 0 0,1-1 0 0 0,0 1 0 0 0,0-1-1 0 0,1 1 1 0 0,-1-1 0 0 0,1 0 0 0 0,0 0 0 0 0,0 0-1 0 0,0 0 1 0 0,0-1 0 0 0,1 1 0 0 0,0-1 0 0 0,0 0-1 0 0,0 0 1 0 0,0 0 0 0 0,0-1 0 0 0,0 1-1 0 0,1-1 1 0 0,-1 0 0 0 0,1 0 0 0 0,0-1 0 0 0,3 2-31 0 0,135 18 1290 0 0,-119-24-1098 0 0,0-2-1 0 0,0-1 0 0 0,-1 0 1 0 0,0-2-1 0 0,0 0 1 0 0,-1-2-1 0 0,0 0 1 0 0,-1-2-1 0 0,0 0 0 0 0,0-2 1 0 0,-2 0-1 0 0,0-1 1 0 0,2-3-192 0 0,-3 4 63 0 0,0 0 1 0 0,-1-2 0 0 0,-1 0-1 0 0,-1-1 1 0 0,0-1 0 0 0,-1 0-1 0 0,-1-1 1 0 0,0 0 0 0 0,-2-1-1 0 0,0-1 1 0 0,-2 0 0 0 0,0 0-1 0 0,-1 0 1 0 0,-1-1 0 0 0,2-16-64 0 0,-8 36-15 0 0,0 0 1 0 0,0 0 0 0 0,0 0 0 0 0,0 0 0 0 0,-1 0 0 0 0,1 0 0 0 0,-1 0-1 0 0,1 0 1 0 0,-1 0 0 0 0,0 0 0 0 0,0 0 0 0 0,0 0 0 0 0,0 0 0 0 0,0-1 0 0 0,0 1-1 0 0,-1 0 1 0 0,1 0 0 0 0,-1 0 0 0 0,1 0 0 0 0,-1 0 0 0 0,0 0 0 0 0,0 0 0 0 0,0 0-1 0 0,0 0 1 0 0,0 1 0 0 0,0-1 0 0 0,0 0 0 0 0,-1 1 0 0 0,1-1 0 0 0,-1 1-1 0 0,1-1 1 0 0,-1 1 0 0 0,1-1 0 0 0,-1 1 0 0 0,0 0 0 0 0,0 0 0 0 0,0 0 0 0 0,0 0-1 0 0,0 0 1 0 0,0 1 0 0 0,0-1 0 0 0,0 0 0 0 0,0 1 0 0 0,0 0 0 0 0,0-1 0 0 0,0 1-1 0 0,0 0 1 0 0,0 0 0 0 0,0 0 0 0 0,-1 0 0 0 0,1 0 0 0 0,-1 1 14 0 0,-4 3-16 0 0,0 0 1 0 0,0 0 0 0 0,1 1 0 0 0,-1 0-1 0 0,1 0 1 0 0,0 1 0 0 0,0 0 0 0 0,1 0-1 0 0,0 0 1 0 0,0 1 0 0 0,0-1 0 0 0,1 1-1 0 0,0 0 1 0 0,0 1 0 0 0,1-1 0 0 0,-2 6 15 0 0,1-3 38 0 0,1 1 0 0 0,0 0 0 0 0,0 0 0 0 0,1 0 0 0 0,1 0 0 0 0,0 0 1 0 0,0 0-1 0 0,1 1 0 0 0,0-1 0 0 0,1 0 0 0 0,1 0 0 0 0,0 1 0 0 0,0-1 0 0 0,1 0 1 0 0,0-1-1 0 0,1 1 0 0 0,0-1 0 0 0,1 1 0 0 0,0-1 0 0 0,1-1 0 0 0,0 1 1 0 0,0 0-40 0 0,7 8 120 0 0,0-1-1 0 0,2 0 0 0 0,0-1 0 0 0,0 0 1 0 0,1-1-1 0 0,11 7-118 0 0,43 25 52 0 0,-66-46-516 0 0,-2-4-9410 0 0,-2 2-43 0 0</inkml:trace>
  <inkml:trace contextRef="#ctx0" brushRef="#br0" timeOffset="310.222">1736 369 10922 0 0,'0'0'1445'0'0,"0"0"-577"0"0,0 0-300 0 0,0 0 68 0 0,0 0 128 0 0,0 0 120 0 0,0 0 17 0 0,0 0-123 0 0,0 0-160 0 0,0 0-130 0 0,0 0-120 0 0,0 0-109 0 0,1 29-68 0 0,2 138 49 0 0,2-6-72 0 0,4-121-2800 0 0,-5-39-8693 0 0,-4-1 5184 0 0</inkml:trace>
  <inkml:trace contextRef="#ctx0" brushRef="#br0" timeOffset="829.746">1629 391 5153 0 0,'0'0'2691'0'0,"0"0"-1592"0"0,0 0-617 0 0,0 0 95 0 0,0 0 215 0 0,0 0 153 0 0,0 0 79 0 0,0 0-27 0 0,0 0-69 0 0,0 0-105 0 0,0 0-123 0 0,0 0-133 0 0,0 0-109 0 0,34-9-101 0 0,106-26-105 0 0,-47 24 103 0 0,-91 12-362 0 0,0 0 0 0 0,0 0-1 0 0,0 0 1 0 0,0 0 0 0 0,0 1 0 0 0,-1-1 0 0 0,1 0-1 0 0,0 1 1 0 0,-1 0 0 0 0,1-1 0 0 0,-1 1 0 0 0,0 0 0 0 0,0 0-1 0 0,1 0 1 0 0,-1 0 0 0 0,0 0 0 0 0,-1 0 0 0 0,1 0-1 0 0,0 0 1 0 0,0 0 0 0 0,-1 0 0 0 0,1 0 0 0 0,-1 1 0 0 0,0-1-1 0 0,0 0 1 0 0,0 0 0 0 0,0 0 0 0 0,0 1 0 0 0,0-1 0 0 0,-1 0-1 0 0,1 0 1 0 0,-1 0 0 0 0,1 1 0 0 0,-1-1 0 0 0,0 0-1 0 0,0 0 1 0 0,0 0 0 0 0,0 0 0 0 0,0 0 0 0 0,0-1 0 0 0,0 1-1 0 0,-1 0 1 0 0,1 0 0 0 0,-1-1 0 0 0,0 1 0 0 0,1-1-1 0 0,-2 1 8 0 0,-59 61 242 0 0,61-63-251 0 0,0 1 1 0 0,0 0 0 0 0,1 0-1 0 0,-1-1 1 0 0,0 1-1 0 0,0 0 1 0 0,0 0-1 0 0,1 0 1 0 0,-1 0-1 0 0,1 0 1 0 0,-1 0 0 0 0,1 0-1 0 0,-1 0 1 0 0,1 0-1 0 0,-1 0 1 0 0,1 0-1 0 0,0 1 1 0 0,0-1-1 0 0,-1 0 1 0 0,1 0-1 0 0,0 0 1 0 0,0 0 0 0 0,0 1-1 0 0,0-1 1 0 0,0 0-1 0 0,1 0 1 0 0,-1 0-1 0 0,0 0 1 0 0,1 0-1 0 0,-1 0 1 0 0,0 0 0 0 0,1 1-1 0 0,-1-1 1 0 0,1 0-1 0 0,0 0 1 0 0,-1 0-1 0 0,1-1 1 0 0,0 1-1 0 0,-1 0 1 0 0,1 0 0 0 0,1 0 8 0 0,45 28-105 0 0,-26-19 176 0 0,-17-8-50 0 0,0 0 0 0 0,0 0 0 0 0,0 1 1 0 0,-1 0-1 0 0,1-1 0 0 0,0 1 0 0 0,-1 1 1 0 0,0-1-1 0 0,0 0 0 0 0,0 1 0 0 0,0 0 1 0 0,0-1-1 0 0,-1 1 0 0 0,0 0 0 0 0,0 0 1 0 0,0 1-1 0 0,0-1 0 0 0,0 0 0 0 0,-1 1 0 0 0,0-1 1 0 0,0 1-1 0 0,0-1 0 0 0,-1 1 0 0 0,1-1 1 0 0,-1 1-1 0 0,0 3-21 0 0,-1-3 52 0 0,0 1 1 0 0,-1-1-1 0 0,1 0 0 0 0,-1 0 1 0 0,0 0-1 0 0,0 0 0 0 0,-1 0 1 0 0,1 0-1 0 0,-1 0 0 0 0,0-1 1 0 0,-1 1-1 0 0,1-1 0 0 0,-1 0 1 0 0,0 0-1 0 0,0 0 0 0 0,0-1 1 0 0,0 0-1 0 0,0 1 0 0 0,-1-1 1 0 0,0-1-1 0 0,0 1 0 0 0,0-1 1 0 0,0 1-1 0 0,0-2 0 0 0,-1 1-52 0 0,-114 6-2782 0 0,95-12-2652 0 0,19 2 1740 0 0,1 1-3980 0 0</inkml:trace>
  <inkml:trace contextRef="#ctx0" brushRef="#br0" timeOffset="1180.204">2141 380 9594 0 0,'0'0'1316'0'0,"0"0"-518"0"0,0 0-321 0 0,0 0 26 0 0,0 0 112 0 0,0 0 88 0 0,0 0 81 0 0,0 0-13 0 0,0 0-65 0 0,0 0-103 0 0,0 0-153 0 0,0 0-124 0 0,0 0-80 0 0,1 25-46 0 0,6 116 148 0 0,-8 24-407 0 0,-5-148-1793 0 0,-2-12-2569 0 0,6-1-2533 0 0,0-4 1800 0 0</inkml:trace>
  <inkml:trace contextRef="#ctx0" brushRef="#br0" timeOffset="1477.265">2134 336 5617 0 0,'0'0'1202'0'0,"0"0"-455"0"0,0 0-118 0 0,0 0 185 0 0,0 0 179 0 0,0 0 106 0 0,0 0 53 0 0,0 0-21 0 0,0 0-73 0 0,0 0-153 0 0,0 0-214 0 0,0 0-180 0 0,20-3-131 0 0,64-8-80 0 0,-13-2 221 0 0,42 7-2686 0 0,-98 10-1938 0 0,-7 1-1876 0 0,-5-3 1451 0 0,-2 1 3553 0 0</inkml:trace>
  <inkml:trace contextRef="#ctx0" brushRef="#br0" timeOffset="1734.821">2200 527 4049 0 0,'0'0'1132'0'0,"0"0"-434"0"0,0 0 100 0 0,0 0 481 0 0,0 0 311 0 0,0 0 48 0 0,0 0-182 0 0,0 0-273 0 0,0 0-242 0 0,0 0-255 0 0,0 0-209 0 0,0 0-162 0 0,0 0-111 0 0,27-3-78 0 0,125-15-89 0 0,-100 12-1800 0 0,-19 1-6898 0 0,-24 4 2476 0 0</inkml:trace>
</inkml:ink>
</file>

<file path=ppt/ink/ink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13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1489 84 744 0 0,'0'0'1719'0'0,"0"0"-983"0"0,0 0-309 0 0,0 0 13 0 0,0 0 160 0 0,0 0 279 0 0,0 0 187 0 0,0 0 173 0 0,0 0 66 0 0,0 0-135 0 0,0 0-189 0 0,-17-9-222 0 0,-50-28-196 0 0,-22 6 2351 0 0,70 28-2645 0 0,1 1 1 0 0,0 1-1 0 0,-1 0 1 0 0,1 1-1 0 0,-1 1 0 0 0,1 1 1 0 0,-6 2-270 0 0,-16 4 331 0 0,0 2 1 0 0,1 2-1 0 0,0 2 0 0 0,1 1 1 0 0,0 1-1 0 0,2 3 1 0 0,0 1-1 0 0,1 2 0 0 0,1 1 1 0 0,-10 9-332 0 0,-147 111 696 0 0,129-89-352 0 0,1 2 0 0 0,4 2 0 0 0,-15 22-344 0 0,39-31 209 0 0,2 0 0 0 0,2 3 1 0 0,2 0-1 0 0,3 1 0 0 0,2 2 0 0 0,-3 18-209 0 0,-46 151 779 0 0,57-158-623 0 0,4 1-1 0 0,2 0 1 0 0,3 1 0 0 0,4 0-1 0 0,3 20-155 0 0,-2-19 85 0 0,29 86 68 0 0,-12-88-93 0 0,20 35 116 0 0,35 42-54 0 0,-42-102-65 0 0,1-1 0 0 0,3-2 1 0 0,1-1-1 0 0,14 10-57 0 0,30 31 80 0 0,-48-51-54 0 0,1-2 1 0 0,1-1-1 0 0,1-1 0 0 0,2-2 1 0 0,0-2-1 0 0,1-1 1 0 0,1-2-1 0 0,1-2-26 0 0,-24-8 12 0 0,181 85 56 0 0,-167-77-63 0 0,-1-2 0 0 0,2-2 0 0 0,-1 0 0 0 0,1-2 0 0 0,1-1 0 0 0,0-2 0 0 0,0 0 0 0 0,27-1-5 0 0,7-4 1 0 0,-17 1 13 0 0,1-3 0 0 0,-1-2 0 0 0,1-1 0 0 0,31-9-14 0 0,341-101 21 0 0,-317 70 2 0 0,178-92 78 0 0,-181 63-9 0 0,36-45 32 0 0,-1-33 116 0 0,-130 143-236 0 0,14-17 74 0 0,-1-1 1 0 0,-2-1 0 0 0,-1 0 0 0 0,-1-1 0 0 0,-1-1-1 0 0,-1 0 1 0 0,4-18-79 0 0,33-164 260 0 0,-42 167-187 0 0,-3 0 0 0 0,-1 0 0 0 0,-2 0 0 0 0,-2 0 0 0 0,-2 0 0 0 0,-5-24-73 0 0,-57-171 138 0 0,16 70-62 0 0,-30-12 2 0 0,29 81-49 0 0,-17 1 68 0 0,-29-30-87 0 0,8 52 18 0 0,12 18-146 0 0,-9-4 102 0 0,-58-27 4 0 0,-14 33-224 0 0,57 32 172 0 0,-78-15-1 0 0,155 36-29 0 0,1 1-1 0 0,0 1 1 0 0,-1 1-1 0 0,1 1 1 0 0,0 1-1 0 0,-1 1 1 0 0,-20 4 94 0 0,-204 60-1686 0 0,246-66 1665 0 0,-21 0-2987 0 0,17-4-1884 0 0,4-3-3745 0 0,1 4-832 0 0</inkml:trace>
  <inkml:trace contextRef="#ctx0" brushRef="#br0" timeOffset="2609.464">3593 681 0 0 0,'0'0'970'0'0,"0"0"363"0"0,0 0 105 0 0,0 0-66 0 0,0 0-114 0 0,0 0-62 0 0,0 0-53 0 0,-2-3 5882 0 0,-4-2-5990 0 0,-10 1-632 0 0,0 0 0 0 0,0 2 1 0 0,0 0-1 0 0,-1 1 0 0 0,1 0 0 0 0,-1 1 0 0 0,1 1 0 0 0,-7 2-403 0 0,5 2 150 0 0,0 1 0 0 0,0 1-1 0 0,0 1 1 0 0,1 0 0 0 0,1 1 0 0 0,-1 1 0 0 0,1 1 0 0 0,1 0 0 0 0,0 1-1 0 0,1 0 1 0 0,0 2 0 0 0,1-1 0 0 0,0 2 0 0 0,-7 10-150 0 0,-47 45 305 0 0,-24 39 170 0 0,35-31-35 0 0,46-61-380 0 0,1 1 1 0 0,1 0-1 0 0,0 0 1 0 0,2 1-1 0 0,0 0 1 0 0,1 1-1 0 0,1-1 1 0 0,0 1-1 0 0,2-1 1 0 0,0 1-1 0 0,1 0 0 0 0,2 12-60 0 0,-5 33 103 0 0,-6 115 511 0 0,52-95-469 0 0,45 61 339 0 0,14-1 132 0 0,29-39-78 0 0,-14-39-196 0 0,-95-58-272 0 0,0-1-1 0 0,0 0 1 0 0,0-1 0 0 0,1-2-1 0 0,0 0 1 0 0,0-1-1 0 0,1-1-69 0 0,33 7 103 0 0,15 0 30 0 0,2-3 0 0 0,-1-3 0 0 0,41-3-133 0 0,35-28 210 0 0,16-32-10 0 0,-66 8-97 0 0,61-71 112 0 0,-133 99-145 0 0,0-1-1 0 0,-2-2 1 0 0,0 0 0 0 0,-2-2-1 0 0,-1 0 1 0 0,-1-2 0 0 0,3-8-70 0 0,36-88 172 0 0,-37 16 48 0 0,-15-137 75 0 0,-33 100-251 0 0,22 137-35 0 0,0-1-1 0 0,-1 0 1 0 0,0 1 0 0 0,-1 0 0 0 0,0 0-1 0 0,0 1 1 0 0,-1 0 0 0 0,0 0 0 0 0,-8-7-9 0 0,-5-9-46 0 0,-10-7 46 0 0,-1 1 0 0 0,-1 1 0 0 0,-2 2 0 0 0,-25-16 0 0 0,-58-41 15 0 0,-43-3-121 0 0,3 51 16 0 0,46 27-28 0 0,-14 9-42 0 0,108 2 141 0 0,0 1-1 0 0,0 1 1 0 0,1 0 0 0 0,-1 1-1 0 0,1 1 1 0 0,-1 1-1 0 0,-7 3 20 0 0,-52 31-289 0 0,63-33-1237 0 0,-25 0 3720 0 0,24-6-4119 0 0,0 0-4372 0 0,1-1-6152 0 0,13 0 3487 0 0</inkml:trace>
  <inkml:trace contextRef="#ctx0" brushRef="#br0" timeOffset="4058.31">1540 1399 0 0 0,'0'0'908'0'0,"0"0"395"0"0,0 0 73 0 0,0 0-30 0 0,0 0-22 0 0,0 0 3 0 0,0 0 23 0 0,5-6 1051 0 0,-4 5 4248 0 0,-3 3-6578 0 0,-1 0 1 0 0,1 0-1 0 0,1 1 0 0 0,-1-1 1 0 0,0 1-1 0 0,1-1 0 0 0,-1 1 1 0 0,1 0-1 0 0,0-1 1 0 0,-1 1-1 0 0,2 0 0 0 0,-1 0 1 0 0,0 0-1 0 0,0 0 0 0 0,1 0 1 0 0,0 0-1 0 0,-1 0 1 0 0,1 0-1 0 0,0 0 0 0 0,1 0 1 0 0,-1 0-1 0 0,0 0 1 0 0,1 2-72 0 0,26-15 1796 0 0,-26 9-1705 0 0,1-1 1 0 0,-1 0-1 0 0,0 0 0 0 0,0 0 1 0 0,0 0-1 0 0,1 0 0 0 0,-2 0 0 0 0,1 0 1 0 0,0 0-1 0 0,0 0 0 0 0,-1 0 1 0 0,1 0-1 0 0,-1 0 0 0 0,1-1 1 0 0,-1 1-1 0 0,0 0 0 0 0,0 0 1 0 0,0-1-1 0 0,0 1 0 0 0,-1 0 1 0 0,1 0-1 0 0,-1 0 0 0 0,0-2-91 0 0,-51 0 308 0 0,57 19-1113 0 0,24-6-1418 0 0,-19-8-1351 0 0,2 0-3784 0 0,-4-1-2512 0 0</inkml:trace>
  <inkml:trace contextRef="#ctx0" brushRef="#br0" timeOffset="4993.471">3792 1377 2529 0 0,'0'0'2704'0'0,"0"0"-863"0"0,0 0-337 0 0,0 0-29 0 0,0 0-10 0 0,0 0-115 0 0,0 0-220 0 0,0 0-261 0 0,0 0-243 0 0,0 0-206 0 0,0 0-98 0 0,0 0-77 0 0,0 0-28 0 0,-2 3 11 0 0,-4 19 384 0 0,6-22-435 0 0,0 0-9 0 0,0 0-6 0 0,0 0-6 0 0,0 0-12 0 0,0 0 13 0 0,0 0 9 0 0,0 0 2 0 0,0 0 30 0 0,24-18 1724 0 0,-20 7 1160 0 0,-41 43-2323 0 0,41-21-2424 0 0,8-20-6407 0 0,-10 8-3690 0 0</inkml:trace>
  <inkml:trace contextRef="#ctx0" brushRef="#br0" timeOffset="9111.793">815 666 0 0 0,'0'0'661'0'0,"0"0"364"0"0,0 0 315 0 0,0 0 158 0 0,0 0 27 0 0,0 0-64 0 0,0 0-180 0 0,0 0-166 0 0,0 0-151 0 0,-1-6-146 0 0,-1-16-79 0 0,-1 18 2180 0 0,-4 14-2368 0 0,-93 211 1329 0 0,-52 168-1827 0 0,143-319-1585 0 0,33-69-1143 0 0,-19-3 2255 0 0,0 0 1 0 0,-1 0-1 0 0,1 0 1 0 0,0-1-1 0 0,-1 0 0 0 0,1 0 1 0 0,-1 0-1 0 0,0 0 1 0 0,0-1-1 0 0,0 1 0 0 0,-1-1 1 0 0,1 0-1 0 0,-1 0 1 0 0,0-1-1 0 0,0 1 0 0 0,0-1 420 0 0,45-78-6648 0 0,-39 64 6387 0 0</inkml:trace>
  <inkml:trace contextRef="#ctx0" brushRef="#br0" timeOffset="9459.501">719 596 1312 0 0,'0'0'1683'0'0,"0"0"-249"0"0,0 0-66 0 0,0 0 67 0 0,0 0 106 0 0,0 0 7 0 0,0 0-146 0 0,0 0-269 0 0,0 0-289 0 0,0 0-236 0 0,0 0-176 0 0,0 0-107 0 0,0 0-105 0 0,-2-4-82 0 0,-4-6-99 0 0,15 17 837 0 0,125 155 1909 0 0,-15-11-2018 0 0,-101-129-721 0 0,-1 1 1 0 0,-1 1 0 0 0,-1 1-1 0 0,-1 0 1 0 0,-1 0 0 0 0,-2 1-1 0 0,0 1 1 0 0,2 15-47 0 0,-10 27-1787 0 0,-11-60-1319 0 0,5-7-949 0 0,1-1-4190 0 0,0-1 5175 0 0</inkml:trace>
  <inkml:trace contextRef="#ctx0" brushRef="#br0" timeOffset="9747.589">531 1064 872 0 0,'0'0'1873'0'0,"0"0"-308"0"0,0 0-2 0 0,0 0 120 0 0,0 0 34 0 0,0 0-182 0 0,0 0-308 0 0,0 0-245 0 0,0 0-141 0 0,0 0-23 0 0,0 0 36 0 0,0 0-8 0 0,0 0-68 0 0,16 0-96 0 0,116-11 807 0 0,-61-9-1294 0 0,105-26 395 0 0,-59 23-8651 0 0,-98 19-2492 0 0</inkml:trace>
  <inkml:trace contextRef="#ctx0" brushRef="#br0" timeOffset="17143.647">3287 949 48 0 0,'0'0'1203'0'0,"0"0"-132"0"0,0 0 65 0 0,0 0 183 0 0,0 0 171 0 0,0 0 39 0 0,0 0-154 0 0,0 0-262 0 0,0 0-267 0 0,0 0-196 0 0,0 0-134 0 0,6 8 1019 0 0,14 73 1159 0 0,24 98-1782 0 0,-40-167-1359 0 0,0 5 240 0 0,-3-10-3784 0 0,-1-1-3645 0 0,0-3 2480 0 0</inkml:trace>
  <inkml:trace contextRef="#ctx0" brushRef="#br0" timeOffset="17930.787">3206 994 0 0 0,'0'0'948'0'0,"0"0"-41"0"0,0 0 32 0 0,0 0 85 0 0,0 0 51 0 0,0 0-35 0 0,0 0-145 0 0,0 0-168 0 0,0 0-143 0 0,0 0-116 0 0,0 0-36 0 0,0 0-10 0 0,0 0 18 0 0,11-8 49 0 0,35-25 34 0 0,45 0 1878 0 0,-71 26-2222 0 0,0 1 0 0 0,0 1 0 0 0,1 1 0 0 0,-1 1 0 0 0,1 0 0 0 0,0 2 0 0 0,8 1-179 0 0,-28 1 7 0 0,1 0-1 0 0,0 0 1 0 0,0 1 0 0 0,-1-1-1 0 0,1 1 1 0 0,-1 0-1 0 0,0 0 1 0 0,1-1 0 0 0,-1 1-1 0 0,0 0 1 0 0,0 0-1 0 0,0 0 1 0 0,0 0 0 0 0,0 0-1 0 0,-1 0 1 0 0,1 0-1 0 0,-1 0 1 0 0,1 1 0 0 0,-1-1-1 0 0,0 0 1 0 0,1 0-1 0 0,-1 0 1 0 0,0 1-1 0 0,-1-1 1 0 0,1 0 0 0 0,0 0-1 0 0,-1 0 1 0 0,1 0-1 0 0,-1 1 1 0 0,0-1 0 0 0,1 0-1 0 0,-1 0 1 0 0,0 0-1 0 0,0 0 1 0 0,-1-1 0 0 0,1 1-1 0 0,0 0 1 0 0,-1 0-1 0 0,1 0-5 0 0,-15 56-64 0 0,16-57 25 0 0,10 13 42 0 0,27 1 193 0 0,-5-4-63 0 0,-28-11-114 0 0,0 0 0 0 0,0 0 0 0 0,0 0 0 0 0,-1 1 0 0 0,1 0 0 0 0,0 0 0 0 0,0 0 0 0 0,-1 0 1 0 0,1 0-1 0 0,0 1 0 0 0,-1-1 0 0 0,1 1 0 0 0,-1 0 0 0 0,0 0 0 0 0,0 1 0 0 0,0-1 0 0 0,0 1 0 0 0,0-1 0 0 0,0 1 0 0 0,-1 0 0 0 0,1 0 0 0 0,-1 0 0 0 0,0 0 0 0 0,0 1 0 0 0,0-1 0 0 0,0 0 0 0 0,0 1 0 0 0,-1 0 0 0 0,0-1 0 0 0,0 1 0 0 0,0 0 0 0 0,0 0 1 0 0,0-1-1 0 0,-1 1 0 0 0,1 0 0 0 0,-1 0 0 0 0,0 0-20 0 0,-3 1 89 0 0,0-1 1 0 0,0 0 0 0 0,0 0 0 0 0,-1 0-1 0 0,1 0 1 0 0,-1-1 0 0 0,0 1 0 0 0,0-1-1 0 0,0 0 1 0 0,-1 0 0 0 0,1-1 0 0 0,-1 1-1 0 0,1-1 1 0 0,-1 0 0 0 0,0 0 0 0 0,0-1-1 0 0,-1 1-89 0 0,-7 3 135 0 0,-1 2-123 0 0,-1-1-1 0 0,0-1 1 0 0,-1 0 0 0 0,1-1 0 0 0,-1-1-1 0 0,0 0 1 0 0,0-2 0 0 0,0 1-1 0 0,-4-2-11 0 0,-45 0-222 0 0,51 0-3733 0 0,0 0-4109 0 0,14 0 2739 0 0</inkml:trace>
  <inkml:trace contextRef="#ctx0" brushRef="#br0" timeOffset="18563.482">3466 1086 0 0 0,'0'0'284'0'0,"0"0"45"0"0,0 0 9 0 0,0 0 26 0 0,-1-8 2397 0 0,-22 19 642 0 0,-1-7-1100 0 0,-7 3-2695 0 0,31-7 111 0 0,0 3-504 0 0,0-1-5001 0 0,0 1 3248 0 0</inkml:trace>
  <inkml:trace contextRef="#ctx0" brushRef="#br0" timeOffset="19716.556">3337 1075 0 0 0,'0'0'184'0'0,"0"0"292"0"0,0 0 243 0 0,0 0 182 0 0,3 1 68 0 0,5 1-325 0 0,1-1 1 0 0,0 0-1 0 0,0-1 1 0 0,0 0 0 0 0,0 0-1 0 0,0 0 1 0 0,0-1-1 0 0,0-1 1 0 0,-1 0-1 0 0,1 0 1 0 0,0 0 0 0 0,-1-1-1 0 0,1-1 1 0 0,-1 1-1 0 0,0-2-644 0 0,-5 5 90 0 0,55-28 1423 0 0,-51 24-1750 0 0,-12 6-6127 0 0,4-2 5585 0 0,-4 1-6361 0 0</inkml:trace>
</inkml:ink>
</file>

<file path=ppt/ink/ink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39.5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496 961 0 0 0,'0'0'519'0'0,"0"0"888"0"0,0 0 196 0 0,0 0-95 0 0,0 0-150 0 0,0 0-141 0 0,6-17-120 0 0,16-55-72 0 0,-17 55 510 0 0,-3 9 4925 0 0,-4 20-6319 0 0,6 163 473 0 0,-1-60-453 0 0,-4-1 1 0 0,-12 73-162 0 0,0-50-1771 0 0,15-135 1348 0 0,-1-1 1 0 0,1 1-1 0 0,-1 0 0 0 0,1-1 1 0 0,0 1-1 0 0,-1-1 1 0 0,1 0-1 0 0,0 1 1 0 0,0-1-1 0 0,0 0 1 0 0,0 0-1 0 0,0 0 1 0 0,0 0-1 0 0,1-1 0 0 0,-1 1 1 0 0,0 0-1 0 0,0-1 1 0 0,1 0-1 0 0,-1 0 1 0 0,0 1-1 0 0,1-1 1 0 0,-1 0-1 0 0,0-1 0 0 0,0 1 1 0 0,1 0-1 0 0,-1-1 1 0 0,0 1-1 0 0,0-1 1 0 0,0 0-1 0 0,1 0 1 0 0,-1 0-1 0 0,2-1 423 0 0,9-4-3514 0 0</inkml:trace>
  <inkml:trace contextRef="#ctx0" brushRef="#br0" timeOffset="1131.841">1814 59 0 0 0,'0'-40'0'0'0,"0"28"0"0"0,0 7 37 0 0,0 3 146 0 0,0 2 17 0 0,0 0-19 0 0,0 0 1 0 0,0 0-5 0 0,0 0 2 0 0,0 0 17 0 0,0 0 31 0 0,0 0 5 0 0,0 0-30 0 0,0 0-35 0 0,0 0-68 0 0,0 0-46 0 0,-1 26 2084 0 0,-10 141 3512 0 0,19 85-4103 0 0,-1-122-557 0 0,3 220 337 0 0,-8-152-784 0 0,-11 1 103 0 0,20 58 480 0 0,-1-271-6958 0 0,-5 3 229 0 0,-2 4 767 0 0</inkml:trace>
  <inkml:trace contextRef="#ctx0" brushRef="#br0" timeOffset="2317.775">27 1252 0 0 0,'0'0'360'0'0,"0"0"191"0"0,0 0 50 0 0,-5-5 33 0 0,-15-17 13 0 0,18 16 5292 0 0,7 3-3372 0 0,19 2-2426 0 0,-22 1 699 0 0,210-8 2759 0 0,246-9-1338 0 0,-287 13-1937 0 0,-1-8 0 0 0,17-9-324 0 0,131 2 669 0 0,-3-3 745 0 0,96 19-1095 0 0,-328-5-295 0 0,75 8 92 0 0,-86 8-111 0 0,-2-7 265 0 0,4 1-2796 0 0,-58-11-8167 0 0,-14 7 2307 0 0</inkml:trace>
  <inkml:trace contextRef="#ctx0" brushRef="#br0" timeOffset="3154.787">2634 549 888 0 0,'0'0'1375'0'0,"0"0"-635"0"0,0 0-185 0 0,0 0 265 0 0,0 0 374 0 0,0 0 163 0 0,0 0-84 0 0,0 0-265 0 0,0 0-292 0 0,0 0-141 0 0,0 0-36 0 0,0 0 19 0 0,0 0 19 0 0,1 8-17 0 0,27 164 3093 0 0,5 23-2339 0 0,-27 78-261 0 0,-7-259-1014 0 0,-1-1 0 0 0,2 1 0 0 0,0-1 0 0 0,0 1 0 0 0,2 0 0 0 0,-1-1 0 0 0,2 1 0 0 0,3 10-39 0 0,-3-17 13 0 0,-1 0 1 0 0,1 1 0 0 0,-1 0 0 0 0,0 0-1 0 0,-1-1 1 0 0,0 1 0 0 0,0 0 0 0 0,-1 0-1 0 0,1 0 1 0 0,-2 0 0 0 0,1 0 0 0 0,-1 0-1 0 0,-2 5-13 0 0,-6 0 50 0 0,-2 7-2637 0 0,14-43-9771 0 0,1 16 8008 0 0</inkml:trace>
  <inkml:trace contextRef="#ctx0" brushRef="#br0" timeOffset="3569.703">2858 810 0 0 0,'0'0'808'0'0,"0"0"332"0"0,0 0 267 0 0,0 0 102 0 0,0 0-81 0 0,0 0-166 0 0,0 0-194 0 0,0 0-191 0 0,0 0-110 0 0,0 0-99 0 0,0 0-104 0 0,-5 3-61 0 0,-58 40 792 0 0,-209 253 123 0 0,161-161-1938 0 0,79-71-2885 0 0,28-42-2704 0 0,3-18 1429 0 0</inkml:trace>
  <inkml:trace contextRef="#ctx0" brushRef="#br0" timeOffset="4217.343">2098 847 0 0 0,'0'0'461'0'0,"0"0"625"0"0,0 0 104 0 0,0 0-157 0 0,0 0-127 0 0,0 0-46 0 0,0 0 17 0 0,0 0 140 0 0,-6 3 132 0 0,-46 39 3169 0 0,-22 32-3023 0 0,-229 205-1244 0 0,242-223-327 0 0,-36 28-3453 0 0,82-70-2251 0 0,12-10 1722 0 0</inkml:trace>
  <inkml:trace contextRef="#ctx0" brushRef="#br0" timeOffset="4888.177">645 818 0 0 0,'12'3'492'0'0,"35"12"238"0"0,-33 0 8742 0 0,-26 6-7018 0 0,10-19-1794 0 0,-225 203 4319 0 0,186-164-4887 0 0,-114 129 404 0 0,87-35-3202 0 0,66-107-3697 0 0,2-23 3248 0 0,0-1-3956 0 0</inkml:trace>
  <inkml:trace contextRef="#ctx0" brushRef="#br0" timeOffset="5616.122">813 1547 7962 0 0,'0'0'892'0'0,"0"0"-301"0"0,0 0-158 0 0,0 0 111 0 0,0 0 151 0 0,0 0 69 0 0,0 0-12 0 0,0 0-90 0 0,0 0-113 0 0,0 0-85 0 0,0 0-53 0 0,0 0-72 0 0,0 0-88 0 0,0 29-53 0 0,-1 94-46 0 0,3 159-394 0 0,-12-240-1111 0 0,1-11-4977 0 0,9-27 2878 0 0,0-3-830 0 0</inkml:trace>
  <inkml:trace contextRef="#ctx0" brushRef="#br0" timeOffset="6101.634">677 1595 4657 0 0,'0'0'918'0'0,"0"0"-344"0"0,0 0-108 0 0,0 0 110 0 0,0 0 189 0 0,0 0 105 0 0,0 0-26 0 0,0 0-74 0 0,0 0-97 0 0,0 0-62 0 0,0 0-35 0 0,0 0-5 0 0,0 0-18 0 0,35-23-15 0 0,111-69-28 0 0,-75 60 138 0 0,-61 32-511 0 0,-9 0-127 0 0,2-1 5 0 0,-1-1 0 0 0,1 1 1 0 0,-1 0-1 0 0,1 1 0 0 0,0-1 1 0 0,0 0-1 0 0,-1 1 0 0 0,1-1 1 0 0,0 1-1 0 0,0 0 0 0 0,0 0 1 0 0,-1 0-1 0 0,1 0 1 0 0,0 1-1 0 0,0-1 0 0 0,0 1 1 0 0,-1 0-1 0 0,1 0 0 0 0,0-1 1 0 0,-1 2-1 0 0,1-1 0 0 0,-1 0 1 0 0,1 0-1 0 0,-1 1 0 0 0,1 0 1 0 0,-1-1-1 0 0,0 1 0 0 0,0 0 1 0 0,0 0-1 0 0,0 0 0 0 0,0 0 1 0 0,-1 1-1 0 0,1-1 1 0 0,0 0-1 0 0,-1 1 0 0 0,0-1 1 0 0,0 1-1 0 0,1-1 0 0 0,-1 1 1 0 0,-1 0-1 0 0,1 0 0 0 0,0-1 1 0 0,-1 1-1 0 0,1 2-15 0 0,-4 8 23 0 0,-1 1 0 0 0,-1-1 0 0 0,0 1 0 0 0,0-1 0 0 0,-1-1-1 0 0,-1 1 1 0 0,0-1 0 0 0,-1 0 0 0 0,0 0 0 0 0,-1-1 0 0 0,0-1 0 0 0,-1 1 0 0 0,0-1 0 0 0,0-1-1 0 0,-1 0 1 0 0,-1 0 0 0 0,1-1 0 0 0,-2 0-23 0 0,-29 28 3 0 0,26-23-7 0 0,12-11-6 0 0,1 0 0 0 0,-1 1-1 0 0,1-1 1 0 0,0 1 0 0 0,0 0-1 0 0,0 0 1 0 0,0 0 0 0 0,1 0-1 0 0,-1 1 1 0 0,1-1 0 0 0,0 1-1 0 0,0-1 1 0 0,0 1 0 0 0,0 0-1 0 0,1 0 1 0 0,-1-1-1 0 0,1 1 1 0 0,0 0 0 0 0,0 3 10 0 0,38 26 352 0 0,119 41 1570 0 0,-95-34-3209 0 0,-60-39 815 0 0,-1-1-2638 0 0,1 0-3384 0 0,-1 0 4171 0 0,0 0-2422 0 0</inkml:trace>
  <inkml:trace contextRef="#ctx0" brushRef="#br0" timeOffset="15605.983">1231 1764 0 0 0,'0'0'910'0'0,"0"0"312"0"0,0 0 215 0 0,0 0 20 0 0,0 0-90 0 0,0 0-192 0 0,0 0-268 0 0,0 0-240 0 0,0 0-212 0 0,7 4 220 0 0,-37 77 18 0 0,3-16-1026 0 0,-3 0 0 0 0,-3-2 0 0 0,-3-1 0 0 0,-8 7 333 0 0,37-60-286 0 0,-18 30-49 0 0,18-14-2782 0 0,19-27 169 0 0,37-50 1 0 0,-38 40 2947 0 0</inkml:trace>
  <inkml:trace contextRef="#ctx0" brushRef="#br0" timeOffset="15976.787">1249 1735 544 0 0,'0'0'612'0'0,"0"0"-126"0"0,0 0 91 0 0,0 0 309 0 0,0 0 293 0 0,0 0 76 0 0,0 0-129 0 0,0 0-245 0 0,0 0-185 0 0,0 0-51 0 0,0 0 62 0 0,0 0 77 0 0,0 0 18 0 0,3 6-7 0 0,48 95 3124 0 0,-36-70-3663 0 0,-1 0 1 0 0,-1 2-1 0 0,-2-1 0 0 0,-2 1 1 0 0,1 9-257 0 0,20 65 16 0 0,-20-60-1086 0 0,-10-50-5267 0 0,0-11-2085 0 0,-2 13 7059 0 0</inkml:trace>
  <inkml:trace contextRef="#ctx0" brushRef="#br0" timeOffset="16268.646">1091 2077 2633 0 0,'0'0'1329'0'0,"0"0"-437"0"0,0 0-173 0 0,0 0 159 0 0,0 0 223 0 0,0 0 124 0 0,0 0-41 0 0,0 0-137 0 0,0 0-151 0 0,0 0-100 0 0,0 0-18 0 0,0 0-28 0 0,0 0-41 0 0,16 2-63 0 0,49 5-74 0 0,22-24 775 0 0,-55 7-1484 0 0,32-8-717 0 0,-21 13-8295 0 0,-33 5 1787 0 0</inkml:trace>
  <inkml:trace contextRef="#ctx0" brushRef="#br0" timeOffset="16938.673">2229 1447 3233 0 0,'0'0'1459'0'0,"0"0"-558"0"0,0 0-201 0 0,0 0 137 0 0,0 0 251 0 0,0 0 176 0 0,0 0 12 0 0,0 0-121 0 0,0 0-225 0 0,0 0-219 0 0,0 0-129 0 0,0 0-98 0 0,-5 32-54 0 0,-12 101-54 0 0,11 42 638 0 0,12 44-2868 0 0,-15-184-1462 0 0,-3-17-4775 0 0,10-15 4912 0 0</inkml:trace>
  <inkml:trace contextRef="#ctx0" brushRef="#br0" timeOffset="17394.306">2010 1550 3705 0 0,'0'0'935'0'0,"0"0"-35"0"0,0 0 156 0 0,0 0 184 0 0,0 0 69 0 0,0 0-70 0 0,0 0-213 0 0,0 0-197 0 0,0 0-168 0 0,0 0-135 0 0,31-16-110 0 0,102-50-95 0 0,-63 48 54 0 0,-56 19-278 0 0,-7-1-44 0 0,-1 0 1 0 0,1 1-1 0 0,-1-1 0 0 0,1 1 1 0 0,-1 1-1 0 0,0-1 1 0 0,1 1-1 0 0,-1 0 0 0 0,0 0 1 0 0,0 1-1 0 0,0 0 0 0 0,-1 0 1 0 0,1 1-1 0 0,0-1 0 0 0,-1 1 1 0 0,0 0-1 0 0,0 0 0 0 0,-1 1 1 0 0,1 0-1 0 0,-1 0 0 0 0,0 0 1 0 0,0 0-1 0 0,0 0 0 0 0,-1 1 1 0 0,0 0-1 0 0,0 0 0 0 0,0 0 1 0 0,-1 0-1 0 0,0 0 0 0 0,0 0 1 0 0,0 1-1 0 0,-1-1 1 0 0,0 0-1 0 0,0 1 0 0 0,-1 3-53 0 0,-2-3 30 0 0,-1 1-1 0 0,0-1 1 0 0,-1 0 0 0 0,0 0-1 0 0,0 0 1 0 0,0-1 0 0 0,-1 0-1 0 0,0 1 1 0 0,0-1 0 0 0,0-1-1 0 0,-1 1 1 0 0,0-1-1 0 0,0 0 1 0 0,0 0 0 0 0,-1-1-1 0 0,0 0 1 0 0,1 0 0 0 0,-3 0-30 0 0,-67 26 122 0 0,104-11-491 0 0,-5-4 601 0 0,-1 1 1 0 0,-1 1 0 0 0,0 1-1 0 0,-1 1 1 0 0,-1 0-1 0 0,-1 2 1 0 0,-1 0-1 0 0,0 3-232 0 0,-16-22-142 0 0,51 51 911 0 0,-30-46-4322 0 0,4-11-5611 0 0,-20 0 2605 0 0</inkml:trace>
  <inkml:trace contextRef="#ctx0" brushRef="#br0" timeOffset="17660.614">2715 1849 9234 0 0,'0'0'1010'0'0,"0"0"-320"0"0,0 0 96 0 0,0 0 347 0 0,0 0 210 0 0,0 0-120 0 0,0 0-246 0 0,0 0-315 0 0,0 0-276 0 0,0 0-166 0 0,0 0-107 0 0,0 0-40 0 0,0 0-41 0 0,4 32-17 0 0,13 98-24 0 0,-6-60-474 0 0,-3-46-1436 0 0,-4-19-7014 0 0,-2-5 2380 0 0</inkml:trace>
  <inkml:trace contextRef="#ctx0" brushRef="#br0" timeOffset="18136.118">2641 1749 2144 0 0,'0'0'1607'0'0,"0"0"-782"0"0,0 0-316 0 0,0 0 162 0 0,0 0 302 0 0,0 0 184 0 0,0 0-17 0 0,0 0-173 0 0,0 0-219 0 0,0 0-145 0 0,0 0-104 0 0,0 0-65 0 0,0 0-70 0 0,31-3-53 0 0,96-10-23 0 0,21 4 723 0 0,-147 8-1002 0 0,0 1 1 0 0,0 0-1 0 0,-1-1 0 0 0,1 1 0 0 0,0 0 1 0 0,0 0-1 0 0,0 0 0 0 0,-1 0 0 0 0,1 0 1 0 0,0 0-1 0 0,0 0 0 0 0,0 0 0 0 0,-1 0 1 0 0,1 0-1 0 0,0 0 0 0 0,0 1 1 0 0,0-1-1 0 0,-1 0 0 0 0,1 0 0 0 0,0 1 1 0 0,0-1-1 0 0,-1 1 0 0 0,1-1 0 0 0,0 0 1 0 0,-1 1-1 0 0,1-1 0 0 0,-1 1 0 0 0,1 0 1 0 0,-1-1-1 0 0,1 1 0 0 0,-1-1 0 0 0,1 1 1 0 0,-1 0-1 0 0,1 0 0 0 0,-1-1 1 0 0,0 1-1 0 0,1 0 0 0 0,-1-1 0 0 0,0 1 1 0 0,0 0-1 0 0,1 0 0 0 0,-1 0 0 0 0,0-1 1 0 0,0 1-1 0 0,0 0 0 0 0,0 0 0 0 0,0 0 1 0 0,0-1-1 0 0,0 1 0 0 0,0 0 0 0 0,-1 0 1 0 0,1 0-1 0 0,0-1 0 0 0,0 1 1 0 0,-1 0-1 0 0,1 0 0 0 0,-1-1-9 0 0,-27 37 307 0 0,-117 91-679 0 0,145-128 337 0 0,-1 1 1 0 0,0 0-1 0 0,0-1 1 0 0,0 1-1 0 0,1 0 1 0 0,-1-1-1 0 0,1 1 1 0 0,-1 0-1 0 0,0 0 1 0 0,1 0 0 0 0,-1 0-1 0 0,1-1 1 0 0,0 1-1 0 0,-1 0 1 0 0,1 0-1 0 0,0 0 1 0 0,-1 0-1 0 0,1 0 1 0 0,0 0-1 0 0,0 0 1 0 0,0 0-1 0 0,0 0 1 0 0,0 0-1 0 0,0 0 1 0 0,0 0-1 0 0,0 0 1 0 0,0 0-1 0 0,1 0 1 0 0,-1 0-1 0 0,0 0 1 0 0,1 0-1 0 0,-1 0 1 0 0,1 0-1 0 0,-1-1 1 0 0,1 1-1 0 0,-1 0 1 0 0,1 0-1 0 0,-1 0 1 0 0,1-1 0 0 0,0 1-1 0 0,-1 0 1 0 0,1 0-1 0 0,0-1 1 0 0,0 1-1 0 0,0-1 1 0 0,-1 1-1 0 0,1-1 1 0 0,0 1-1 0 0,0-1 1 0 0,1 1 34 0 0,58 8-359 0 0,-35-6 307 0 0,56 31 535 0 0,-79-32-406 0 0,-1-1 1 0 0,1 1 0 0 0,0 0-1 0 0,-1-1 1 0 0,0 1 0 0 0,1 0-1 0 0,-1 0 1 0 0,0 0 0 0 0,0 0 0 0 0,0 0-1 0 0,0 0 1 0 0,-1 0 0 0 0,1 0-1 0 0,0 0 1 0 0,-1 1 0 0 0,1-1 0 0 0,-1 0-1 0 0,0 0 1 0 0,0 1 0 0 0,0-1-1 0 0,0 0 1 0 0,0 0 0 0 0,-1 1 0 0 0,1-1-1 0 0,0 0 1 0 0,-1 0 0 0 0,0 0-1 0 0,0 0 1 0 0,1 0 0 0 0,-1 0-1 0 0,0 0 1 0 0,-1 0 0 0 0,1 0 0 0 0,0 0-1 0 0,-1 0 1 0 0,1 0 0 0 0,-1 0-78 0 0,-4 6 0 0 0,0 0 1 0 0,0-1-1 0 0,-1 1 1 0 0,0-1-1 0 0,0 0 1 0 0,-1-1-1 0 0,0 0 0 0 0,0 0 1 0 0,0 0-1 0 0,-1-1 1 0 0,0-1-1 0 0,0 1 1 0 0,0-2-1 0 0,0 1 1 0 0,-1-1-1 0 0,0 0 1 0 0,1-1-1 0 0,-1 0 1 0 0,0-1-1 0 0,-5 0 0 0 0,11-1-305 0 0,-9 0-2148 0 0,1-4-3479 0 0,8 1-1324 0 0</inkml:trace>
</inkml:ink>
</file>

<file path=ppt/ink/ink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2.93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1 851 0 0 0,'0'0'899'0'0,"0"0"210"0"0,0 0 232 0 0,0 0 152 0 0,0 0 17 0 0,0 0-102 0 0,0 0-193 0 0,0 0-231 0 0,0 0-167 0 0,0 0-107 0 0,0 2-29 0 0,4 1-286 0 0,0 1 1 0 0,1-1 0 0 0,-1-1-1 0 0,1 1 1 0 0,-1 0 0 0 0,1-1-1 0 0,0 0 1 0 0,-1 0 0 0 0,1-1-1 0 0,0 1 1 0 0,0-1 0 0 0,1 0 0 0 0,-1 0-1 0 0,0-1 1 0 0,0 0 0 0 0,0 0-1 0 0,0 0 1 0 0,1 0 0 0 0,-1-1-1 0 0,0 0 1 0 0,1 0-396 0 0,6 1 492 0 0,160-15 2518 0 0,-135 7-2686 0 0,-1-2 0 0 0,-1-1 0 0 0,0-2 0 0 0,-1-2 0 0 0,0 0 0 0 0,15-12-324 0 0,21-39 794 0 0,35-85-88 0 0,-68 56-187 0 0,-34 84-473 0 0,-1 1 0 0 0,0 0 0 0 0,-1-1 0 0 0,0 1-1 0 0,0-1 1 0 0,-1 1 0 0 0,-1-1 0 0 0,1 1 0 0 0,-2-1 0 0 0,0 1 0 0 0,0 0 0 0 0,0-1 0 0 0,-2 1 0 0 0,1 0 0 0 0,-2-1-46 0 0,-29-59 115 0 0,1 7-37 0 0,0-25-3 0 0,-2 48-728 0 0,32 67 397 0 0,0-14 243 0 0,1-1 1 0 0,-1 0-1 0 0,-1 1 1 0 0,-1-1-1 0 0,1 0 1 0 0,-2-1 0 0 0,0 1-1 0 0,0-1 1 0 0,-1 0-1 0 0,0-1 1 0 0,-1 1-1 0 0,-7 6 13 0 0,-67 52-16 0 0,87-66-46 0 0,15-4-78 0 0,-19 1 138 0 0,82-5 12 0 0,181-6 2 0 0,-177 33 30 0 0,-105-40 1141 0 0,-38-31-1181 0 0,-124-130-335 0 0,156 152-1167 0 0,21 21-2196 0 0,2-1-3345 0 0,1 6 170 0 0,0 1-2556 0 0</inkml:trace>
</inkml:ink>
</file>

<file path=ppt/ink/ink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4.33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108 61 5345 0 0,'0'0'1905'0'0,"0"0"-576"0"0,0 0-253 0 0,0 0 3 0 0,0 0 35 0 0,0 0-106 0 0,0 0-224 0 0,0 0-212 0 0,0 0-158 0 0,0 0-25 0 0,0 0 39 0 0,0 0-24 0 0,0 0-40 0 0,-1 22-78 0 0,-11 144 355 0 0,7-116-432 0 0,-2 0 0 0 0,-3-1-1 0 0,-1-1 1 0 0,-3 0 0 0 0,-1 0 0 0 0,-16 29-209 0 0,29-87 3866 0 0,10-34-3326 0 0,24-47-145 0 0,90-208 185 0 0,-101 256-499 0 0,55-79 438 0 0,-75 122-542 0 0,0 0 0 0 0,1 0 0 0 0,-1 0 0 0 0,0 1 1 0 0,1-1-1 0 0,-1 0 0 0 0,0 1 0 0 0,1-1 0 0 0,-1 1 0 0 0,0-1 0 0 0,1 1 1 0 0,-1-1-1 0 0,0 1 0 0 0,0 0 0 0 0,0 0 0 0 0,0 0 0 0 0,0 0 0 0 0,0 0 0 0 0,0 0 1 0 0,0 0-1 0 0,0 0 0 0 0,0 0 0 0 0,0 0 0 0 0,-1 0 0 0 0,1 0 0 0 0,-1 1 1 0 0,1-1-1 0 0,0 1 23 0 0,12 26-2 0 0,0 1 1 0 0,-2 0 0 0 0,-1 0-1 0 0,-1 1 1 0 0,-2 0 0 0 0,0 9 1 0 0,1-4-8 0 0,12 54 106 0 0,-20-89-98 0 0,0 1 3 0 0,-1 0-1 0 0,1-1 1 0 0,0 1 0 0 0,0 0-1 0 0,0-1 1 0 0,0 1 0 0 0,0 0-1 0 0,0-1 1 0 0,1 1 0 0 0,-1 0-1 0 0,0-1 1 0 0,0 1 0 0 0,0-1-1 0 0,0 1 1 0 0,1 0-1 0 0,-1-1 1 0 0,0 1 0 0 0,1-1-1 0 0,-1 1 1 0 0,0-1 0 0 0,1 1-1 0 0,-1-1 1 0 0,1 1 0 0 0,-1-1-1 0 0,1 1 1 0 0,-1-1 0 0 0,1 0-1 0 0,-1 1 1 0 0,1-1 0 0 0,0 0-1 0 0,-1 1 1 0 0,1-1 0 0 0,-1 0-1 0 0,1 0 1 0 0,0 1 0 0 0,-1-1-1 0 0,1 0 1 0 0,-1 0-1 0 0,1 0 1 0 0,0 0 0 0 0,-1 0-1 0 0,1 0 1 0 0,0 0 0 0 0,-1 0-1 0 0,1 0 1 0 0,0 0 0 0 0,-1-1-1 0 0,1 1 1 0 0,0 0 0 0 0,-1 0-1 0 0,1 0 1 0 0,-1-1 0 0 0,1 1-1 0 0,-1 0 1 0 0,1-1 0 0 0,-1 1-1 0 0,1-1 1 0 0,-1 1 0 0 0,1 0-1 0 0,-1-1 1 0 0,1 1-1 0 0,-1-1 1 0 0,1 1 0 0 0,-1-1-1 0 0,0 0 1 0 0,1 1-3 0 0,111-166 391 0 0,-73 108-349 0 0,64-82-53 0 0,-102 138-3 0 0,1 1 1 0 0,0-1 0 0 0,-1 1 0 0 0,1 0 0 0 0,0 0 0 0 0,0-1 0 0 0,0 1-1 0 0,-1 0 1 0 0,1 0 0 0 0,0 1 0 0 0,1-1 0 0 0,-1 0 0 0 0,0 1 0 0 0,0-1-1 0 0,0 1 1 0 0,0 0 0 0 0,0 0 0 0 0,0 0 0 0 0,1 0 0 0 0,-1 0 0 0 0,0 0-1 0 0,0 0 1 0 0,0 1 0 0 0,0-1 0 0 0,0 1 0 0 0,0 0 0 0 0,0-1 0 0 0,0 1-1 0 0,0 0 1 0 0,0 0 0 0 0,0 0 0 0 0,0 0 0 0 0,0 1 0 0 0,-1-1 0 0 0,1 0-1 0 0,-1 1 1 0 0,1 0 0 0 0,-1-1 0 0 0,1 1 0 0 0,-1 0 0 0 0,1 1 13 0 0,46 85 100 0 0,-23 158 381 0 0,-14-195-561 0 0,1-70-6964 0 0,-9 0 2237 0 0,2-1-3381 0 0,-4 9 3854 0 0</inkml:trace>
</inkml:ink>
</file>

<file path=ppt/ink/ink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4.898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4 454 1536 0 0,'0'0'2552'0'0,"0"0"-605"0"0,0 0-99 0 0,0 0 92 0 0,0 0 61 0 0,0 0-74 0 0,0 0-245 0 0,0 0-339 0 0,0 0-354 0 0,0 0-326 0 0,0 0-263 0 0,0 0-121 0 0,0 0-37 0 0,-4-2 95 0 0,5 2-317 0 0,-1 0 1 0 0,0 0-1 0 0,1-1 1 0 0,-1 1-1 0 0,0 0 1 0 0,0 0 0 0 0,1 0-1 0 0,-1 0 1 0 0,0 0-1 0 0,0-1 1 0 0,1 1 0 0 0,-1 0-1 0 0,0 0 1 0 0,0 0-1 0 0,0-1 1 0 0,1 1-1 0 0,-1 0 1 0 0,0 0 0 0 0,0-1-1 0 0,0 1 1 0 0,0 0-1 0 0,1 0 1 0 0,-1-1 0 0 0,0 1-1 0 0,0 0 1 0 0,0-1-1 0 0,0 1 1 0 0,0 0 0 0 0,0 0-1 0 0,0-1 1 0 0,0 1-1 0 0,0 0 1 0 0,0-1-1 0 0,0 1 1 0 0,0 0 0 0 0,0-1-1 0 0,0 1 1 0 0,0 0-1 0 0,0 0 1 0 0,-1-1 0 0 0,1 1-1 0 0,0 0 1 0 0,0 0-1 0 0,0-1 1 0 0,0 1-1 0 0,0 0 1 0 0,-1 0 0 0 0,1-1-1 0 0,0 1 1 0 0,0 0-1 0 0,-1 0 1 0 0,1 0 0 0 0,0-1-1 0 0,0 1 1 0 0,-1 0-1 0 0,1 0 1 0 0,0 0-1 0 0,-1 0-19 0 0,42-3 1387 0 0,-22 3-1011 0 0,462-26 3590 0 0,-328 25-3679 0 0,-152 1-274 0 0,-1 0 42 0 0,0 0 25 0 0,0 0 11 0 0,0 0 66 0 0,0 0 14 0 0,0 0 20 0 0,0 0 41 0 0,-19 4 890 0 0,6-11-1051 0 0,2 0 0 0 0,-1-1 0 0 0,1 0 0 0 0,0 0 0 0 0,0-1 0 0 0,1-1 0 0 0,1 0 0 0 0,-1 0 0 0 0,0-3-72 0 0,-7-5 37 0 0,-65-99-651 0 0,28-5-3909 0 0,35 73-5991 0 0,10 33-1933 0 0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00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255 81 8362 0 0,'0'0'2164'0'0,"0"0"-365"0"0,0 0-213 0 0,0 0-123 0 0,0 0-237 0 0,0 0-244 0 0,0 0-168 0 0,0 0-202 0 0,0 0-136 0 0,0 0-100 0 0,0 0-89 0 0,0 0-67 0 0,-33 23-71 0 0,-104 73-59 0 0,81-36-69 0 0,51-47-25 0 0,0-3-24 0 0,2 0 0 0 0,-1-1 0 0 0,1 1 0 0 0,0 1-1 0 0,1-1 1 0 0,0 0 0 0 0,1 1 0 0 0,0-1 0 0 0,1 1 0 0 0,0-1 0 0 0,1 1 0 0 0,0 1 28 0 0,-1-7-17 0 0,1-1 1 0 0,0 0 0 0 0,0 1-1 0 0,0-1 1 0 0,0 0 0 0 0,0 0-1 0 0,1 0 1 0 0,0 0 0 0 0,0 0-1 0 0,0 0 1 0 0,0-1 0 0 0,1 1-1 0 0,0-1 1 0 0,-1 1 0 0 0,1-1-1 0 0,0 0 1 0 0,0 0 0 0 0,1 0 0 0 0,-1 0-1 0 0,1-1 1 0 0,-1 1 0 0 0,1-1-1 0 0,0 0 1 0 0,0 0 0 0 0,0-1-1 0 0,0 1 1 0 0,0-1 0 0 0,0 0-1 0 0,5 1 17 0 0,0-1 105 0 0,0 0 0 0 0,0-1 1 0 0,0 0-1 0 0,0 0 0 0 0,0-1 0 0 0,0 0 0 0 0,0-1 0 0 0,0 0 0 0 0,0 0 0 0 0,0-1 1 0 0,-1 0-1 0 0,1-1 0 0 0,-1 0 0 0 0,0 0 0 0 0,0-1 0 0 0,0 1 0 0 0,-1-2 0 0 0,1 1 1 0 0,-2-1-1 0 0,1 0 0 0 0,0-1 0 0 0,-1 0 0 0 0,3-4-105 0 0,3-3 190 0 0,0 0 0 0 0,-1-1 0 0 0,0 0 0 0 0,-2-1 0 0 0,1 0 0 0 0,-2 0 0 0 0,0-1 0 0 0,-2 0 0 0 0,1-1 0 0 0,-2 1 0 0 0,0-1 0 0 0,-2 0 0 0 0,0-1 0 0 0,0 1 0 0 0,-1-18-190 0 0,-11-58-657 0 0,9 92 509 0 0,-1 0-1 0 0,1 0 1 0 0,-1 0-1 0 0,0 0 1 0 0,0 0 0 0 0,0 0-1 0 0,0 0 1 0 0,0 0-1 0 0,0 0 1 0 0,-1 0-1 0 0,1 1 1 0 0,0-1-1 0 0,-1 0 1 0 0,0 1-1 0 0,1-1 1 0 0,-1 1 0 0 0,0 0-1 0 0,0-1 1 0 0,0 1-1 0 0,0 0 1 0 0,0 0-1 0 0,0 0 1 0 0,0 1-1 0 0,0-1 1 0 0,0 0 0 0 0,0 1-1 0 0,0-1 1 0 0,-1 1-1 0 0,1 0 1 0 0,0 0-1 0 0,0 0 1 0 0,-1 0-1 0 0,1 0 1 0 0,0 0 0 0 0,0 1-1 0 0,0-1 1 0 0,-1 1-1 0 0,1-1 1 0 0,0 1-1 0 0,-2 1 149 0 0,-26 17-8842 0 0,21-11-801 0 0</inkml:trace>
</inkml:ink>
</file>

<file path=ppt/ink/ink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3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 4169 0 0,'0'0'1083'0'0,"0"0"-7"0"0,0 0 214 0 0,0 0 213 0 0,0 0 24 0 0,0 0-234 0 0,0 0-371 0 0,0 0-322 0 0,0 0-240 0 0,0 0-68 0 0,0 0 115 0 0,0 0 173 0 0,0 0 149 0 0,16 6 77 0 0,95 29 730 0 0,6-19-63 0 0,1-5 0 0 0,0-6 0 0 0,81-7-1473 0 0,-60 1 561 0 0,712-14 691 0 0,1202-69-692 0 0,-1634 62-853 0 0,-316 18-2402 0 0,-95 1 668 0 0,-7 2-7213 0 0,-1 1-1470 0 0</inkml:trace>
</inkml:ink>
</file>

<file path=ppt/ink/ink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75 3137 0 0,'0'0'1724'0'0,"0"0"-648"0"0,0 0-233 0 0,0 0 81 0 0,0 0 185 0 0,0 0 208 0 0,0 0 57 0 0,0 0-90 0 0,0 0-149 0 0,0 0-211 0 0,0 0-176 0 0,-11-12-140 0 0,-34-37-111 0 0,14 36 276 0 0,24 14-552 0 0,-1 1-117 0 0,1 0 0 0 0,-1 1 1 0 0,1 0-1 0 0,-1 0 0 0 0,1 1 0 0 0,0 0 0 0 0,0 0 0 0 0,1 1 0 0 0,-1-1 0 0 0,1 1 0 0 0,0 1 0 0 0,-2 2-104 0 0,-27 21-4 0 0,1 3 1 0 0,2 0-1 0 0,1 2 0 0 0,2 2 1 0 0,1 0-1 0 0,2 2 1 0 0,2 1-1 0 0,1 1 0 0 0,2 0 1 0 0,2 2-1 0 0,2 1 1 0 0,2 0-1 0 0,-4 21 4 0 0,15-47-50 0 0,2 1 0 0 0,0 0 0 0 0,1-1 0 0 0,1 1 0 0 0,0 0 0 0 0,1 0 0 0 0,2 0 0 0 0,-1-1-1 0 0,2 1 1 0 0,0-1 0 0 0,2 1 50 0 0,-3-10-13 0 0,0 1-1 0 0,1-1 1 0 0,0 0-1 0 0,0-1 0 0 0,0 1 1 0 0,1-1-1 0 0,1 0 1 0 0,-1 0-1 0 0,1 0 1 0 0,0-1-1 0 0,1 0 0 0 0,0 0 1 0 0,0 0-1 0 0,0-1 1 0 0,0 0-1 0 0,1-1 1 0 0,0 0-1 0 0,-1 0 0 0 0,2 0 1 0 0,-1-1-1 0 0,0 0 1 0 0,1-1-1 0 0,-1 0 14 0 0,20 1 92 0 0,-1-2 0 0 0,0-1-1 0 0,0-1 1 0 0,0-1 0 0 0,0-1 0 0 0,0-2 0 0 0,-1-1-1 0 0,1 0 1 0 0,-1-2 0 0 0,-1-2 0 0 0,0 0-1 0 0,0-1 1 0 0,-1-1 0 0 0,0-2 0 0 0,-1 0 0 0 0,13-12-92 0 0,-21 16 120 0 0,0-1 1 0 0,-1-1 0 0 0,0-1 0 0 0,0 0 0 0 0,-2 0 0 0 0,1-2 0 0 0,-2 1 0 0 0,1-3-121 0 0,-8 11 42 0 0,0 0 0 0 0,0 0 0 0 0,-1 0 1 0 0,0-1-1 0 0,0 0 0 0 0,0 1 0 0 0,-1-1 0 0 0,0 0 0 0 0,-1 0 0 0 0,1-1 0 0 0,-1 1 0 0 0,-1 0 0 0 0,1 0 0 0 0,-1 0 0 0 0,0-1 0 0 0,-1 1 0 0 0,0 0 0 0 0,0 0 0 0 0,-1 0 1 0 0,0 0-1 0 0,-2-7-42 0 0,-2 5-89 0 0,-1 0 1 0 0,1 1 0 0 0,-2-1 0 0 0,1 2-1 0 0,-1-1 1 0 0,0 1 0 0 0,-1 0 0 0 0,1 0 0 0 0,-2 1-1 0 0,1 1 1 0 0,0-1 0 0 0,-1 2 0 0 0,0-1 0 0 0,0 1-1 0 0,-1 1 1 0 0,1 0 0 0 0,-1 0 0 0 0,1 1-1 0 0,-1 0 1 0 0,0 1 0 0 0,0 0 0 0 0,0 1 0 0 0,0 0-1 0 0,0 1 1 0 0,0 0 0 0 0,1 1 0 0 0,-3 0 88 0 0,11-2-32 0 0,0 0 0 0 0,0 0 0 0 0,0 0 1 0 0,-1 0-1 0 0,1 0 0 0 0,0 0 0 0 0,0 0 1 0 0,0 1-1 0 0,0-1 0 0 0,0 1 0 0 0,0 0 1 0 0,0 0-1 0 0,0-1 0 0 0,0 1 0 0 0,0 0 1 0 0,0 1-1 0 0,1-1 0 0 0,-1 0 0 0 0,0 0 1 0 0,1 1-1 0 0,-1-1 0 0 0,1 1 0 0 0,-1-1 0 0 0,1 1 1 0 0,0 0-1 0 0,0 0 0 0 0,0-1 0 0 0,0 1 1 0 0,0 0-1 0 0,0 0 0 0 0,0 0 0 0 0,0 0 1 0 0,1 0-1 0 0,-1 0 0 0 0,1 0 0 0 0,0 1 1 0 0,-1-1-1 0 0,1 0 0 0 0,0 0 0 0 0,0 0 1 0 0,1 0-1 0 0,-1 0 0 0 0,0 0 0 0 0,1 1 0 0 0,-1-1 1 0 0,1 0-1 0 0,-1 0 0 0 0,1 0 0 0 0,0 0 1 0 0,0-1-1 0 0,0 1 0 0 0,0 0 0 0 0,0 0 1 0 0,2 1 31 0 0,16 6 175 0 0,0-1 0 0 0,1-1 1 0 0,0-1-1 0 0,0-1 1 0 0,1-1-1 0 0,0 0 0 0 0,-1-2 1 0 0,1 0-1 0 0,0-1 0 0 0,0-1 1 0 0,0-1-1 0 0,1-1-175 0 0,20 1 167 0 0,144-20 41 0 0,-109 2-3351 0 0,-61 16 130 0 0,-5 1-3059 0 0,-3-1-1435 0 0</inkml:trace>
  <inkml:trace contextRef="#ctx0" brushRef="#br0" timeOffset="465.92">1098 764 2505 0 0,'0'0'2001'0'0,"0"0"61"0"0,0 0 108 0 0,0 0 37 0 0,0 0-113 0 0,0 0-260 0 0,0 0-239 0 0,33-13-274 0 0,101-42-269 0 0,-44 1 715 0 0,-77 40-1455 0 0,-5 8-137 0 0,0-1-1 0 0,-1 0 0 0 0,0 0 0 0 0,0 0 1 0 0,-1-1-1 0 0,0 0 0 0 0,0 0 0 0 0,-1 0 1 0 0,0-1-1 0 0,-1 0 0 0 0,1 0 0 0 0,-2 0 0 0 0,1-1 1 0 0,-1 1-1 0 0,-1-1 0 0 0,0 1 0 0 0,1-10-174 0 0,-3 17-1 0 0,-1-1-1 0 0,1 1 0 0 0,-1-1 1 0 0,0 0-1 0 0,1 1 0 0 0,-1-1 1 0 0,0 1-1 0 0,0 0 0 0 0,-1-1 1 0 0,1 1-1 0 0,0 0 0 0 0,-1-1 1 0 0,0 1-1 0 0,1 0 0 0 0,-1 0 0 0 0,0 1 1 0 0,0-1-1 0 0,0 0 0 0 0,0 0 1 0 0,0 1-1 0 0,-1 0 0 0 0,1-1 1 0 0,0 1-1 0 0,-1 0 0 0 0,1 0 1 0 0,-1 0-1 0 0,1 0 0 0 0,-1 1 1 0 0,1-1-1 0 0,-1 1 0 0 0,0-1 1 0 0,1 1-1 0 0,-3 0 2 0 0,-2-1-73 0 0,1 0 1 0 0,-1 1-1 0 0,0 0 0 0 0,0 0 1 0 0,0 1-1 0 0,0 0 1 0 0,0 0-1 0 0,0 0 0 0 0,0 1 1 0 0,1 0-1 0 0,-1 1 1 0 0,-4 1 72 0 0,-2 5-68 0 0,1 1 1 0 0,0-1-1 0 0,1 2 1 0 0,0-1 0 0 0,0 2-1 0 0,1-1 1 0 0,1 2-1 0 0,0-1 1 0 0,1 1-1 0 0,0 0 1 0 0,1 1 0 0 0,0 0-1 0 0,1 0 1 0 0,1 0-1 0 0,0 1 1 0 0,1 0 0 0 0,1 0-1 0 0,0 0 1 0 0,1 0-1 0 0,1 0 1 0 0,0 1 0 0 0,1 8 67 0 0,1-19-16 0 0,-1 1 0 0 0,1 0 0 0 0,0 0 0 0 0,0-1 0 0 0,1 1 1 0 0,0-1-1 0 0,0 1 0 0 0,0-1 0 0 0,0 0 0 0 0,1 0 0 0 0,0 0 0 0 0,0 0 1 0 0,1 0-1 0 0,-1 0 0 0 0,1-1 0 0 0,0 0 0 0 0,0 0 0 0 0,0 0 1 0 0,1 0-1 0 0,-1-1 0 0 0,1 1 0 0 0,0-1 0 0 0,0 0 0 0 0,0-1 1 0 0,1 1-1 0 0,-1-1 0 0 0,0 0 0 0 0,1 0 0 0 0,0-1 0 0 0,-1 0 1 0 0,4 1 14 0 0,7 0-91 0 0,0 1-1 0 0,0-2 0 0 0,1 0 0 0 0,-1-1 0 0 0,0 0 0 0 0,1-2 0 0 0,-1 0 0 0 0,0 0 0 0 0,0-2 0 0 0,12-4 93 0 0,63-33-4335 0 0,-36 6-4231 0 0,-39 23 1415 0 0</inkml:trace>
  <inkml:trace contextRef="#ctx0" brushRef="#br0" timeOffset="1144.998">1928 488 9842 0 0,'0'0'1971'0'0,"0"0"-229"0"0,0 0-136 0 0,0 0-131 0 0,0 0-231 0 0,0 0-273 0 0,0 0-184 0 0,0 0-163 0 0,0 0-104 0 0,0 0-93 0 0,0 0-106 0 0,0 0-84 0 0,-30 16-107 0 0,-97 52-72 0 0,54-5-44 0 0,67-58-65 0 0,-1 1 1 0 0,2 0-1 0 0,-1 0 0 0 0,1 1 1 0 0,0 0-1 0 0,0 0 1 0 0,1 0-1 0 0,0 1 1 0 0,0-1-1 0 0,1 1 1 0 0,0 0-1 0 0,0 0 1 0 0,1 0-1 0 0,0 0 0 0 0,0 0 1 0 0,1 1-1 0 0,0-1 1 0 0,0 1-1 0 0,1-1 1 0 0,1 0-1 0 0,0 9 51 0 0,2-13-30 0 0,1 0 0 0 0,-1 0 0 0 0,1-1-1 0 0,0 1 1 0 0,0-1 0 0 0,0 1 0 0 0,0-1 0 0 0,1-1 0 0 0,-1 1-1 0 0,1 0 1 0 0,0-1 0 0 0,0 0 0 0 0,0 0 0 0 0,0-1-1 0 0,0 1 1 0 0,0-1 0 0 0,0 0 0 0 0,0-1 0 0 0,0 1 0 0 0,1-1-1 0 0,-1 0 1 0 0,0 0 0 0 0,1-1 0 0 0,-1 1 0 0 0,0-1-1 0 0,0 0 1 0 0,2-1 30 0 0,11-2 57 0 0,-1-1-1 0 0,0-1 0 0 0,0 0 0 0 0,-1-1 0 0 0,0-1 1 0 0,0 0-1 0 0,0-1 0 0 0,-1-1 0 0 0,-1 0 0 0 0,0-1 1 0 0,0-1-1 0 0,-1 0 0 0 0,-1-1 0 0 0,0 0 0 0 0,8-12-56 0 0,26-22 81 0 0,50-40-186 0 0,-109 120-1108 0 0,5-24 980 0 0,1 1 1 0 0,1 0-1 0 0,0 0 1 0 0,0 1 0 0 0,1 0-1 0 0,0 0 1 0 0,1 0 0 0 0,1 1-1 0 0,-1-1 1 0 0,2 1 0 0 0,0 0-1 0 0,0 0 1 0 0,0 10 232 0 0,5-18 3 0 0,0 1-1 0 0,1-1 1 0 0,-1-1 0 0 0,1 1-1 0 0,0 0 1 0 0,0-1 0 0 0,0 0 0 0 0,0 1-1 0 0,1-2 1 0 0,-1 1 0 0 0,1 0-1 0 0,-1-1 1 0 0,1 0 0 0 0,0 0 0 0 0,0-1-1 0 0,0 1 1 0 0,0-1 0 0 0,1 0-1 0 0,-1 0 1 0 0,0-1 0 0 0,0 0 0 0 0,0 0-1 0 0,1 0 1 0 0,-1 0 0 0 0,0-1-1 0 0,0 0 1 0 0,0 0 0 0 0,1 0 0 0 0,2-2-3 0 0,10-2 389 0 0,-1-1 1 0 0,0-1-1 0 0,0-1 1 0 0,-1-1 0 0 0,0 0-1 0 0,0-1 1 0 0,-1 0-1 0 0,0-1 1 0 0,9-11-390 0 0,-21 20 52 0 0,177-171 1655 0 0,-171 165-1723 0 0,0-1 0 0 0,-1-1 0 0 0,0 0 0 0 0,0 0 0 0 0,-1 0 0 0 0,0-1 0 0 0,-1 0 0 0 0,0 0 0 0 0,-1-1 0 0 0,0 0 0 0 0,-1 0 0 0 0,-1 0 0 0 0,0 0 0 0 0,0 0 0 0 0,0-12 16 0 0,-4 22-57 0 0,1 0 0 0 0,-1 0 0 0 0,-1 0 1 0 0,1 0-1 0 0,0 0 0 0 0,0 0 1 0 0,-1 0-1 0 0,0 0 0 0 0,1 1 0 0 0,-1-1 1 0 0,0 0-1 0 0,1 1 0 0 0,-1 0 1 0 0,0-1-1 0 0,0 1 0 0 0,0 0 0 0 0,0 0 1 0 0,-1 0-1 0 0,1 0 0 0 0,0 0 0 0 0,0 0 1 0 0,-1 1-1 0 0,1-1 0 0 0,0 1 1 0 0,-1 0-1 0 0,1 0 0 0 0,0 0 0 0 0,-1 0 1 0 0,1 0-1 0 0,0 0 0 0 0,-1 0 0 0 0,1 1 1 0 0,0-1-1 0 0,-1 1 0 0 0,1 0 1 0 0,0 0-1 0 0,0-1 0 0 0,0 1 0 0 0,0 1 1 0 0,-1-1-1 0 0,2 0 0 0 0,-1 1 0 0 0,-1 0 57 0 0,-91 69-1208 0 0,91-68 1162 0 0,-1 1 0 0 0,0 0 0 0 0,1 0 0 0 0,0 0 0 0 0,0 0 0 0 0,0 0 0 0 0,0 1 0 0 0,1-1 0 0 0,0 1 0 0 0,0 0 0 0 0,0-1 0 0 0,1 1 0 0 0,-1 0 0 0 0,1 0-1 0 0,0 0 1 0 0,0 1 0 0 0,1-1 0 0 0,0 0 0 0 0,0 0 0 0 0,0 0 0 0 0,1 4 46 0 0,2-3 68 0 0,1-1-1 0 0,0 0 1 0 0,0 0-1 0 0,0 0 1 0 0,1 0-1 0 0,0 0 1 0 0,0-1-1 0 0,0 0 1 0 0,0 0-1 0 0,1 0 0 0 0,0-1 1 0 0,-1 0-1 0 0,1 0 1 0 0,0 0-1 0 0,1-1 1 0 0,-1 0-1 0 0,0 0 1 0 0,1 0-1 0 0,-1-1 1 0 0,6 1-68 0 0,8 3 135 0 0,123 57 1572 0 0,-137-59-1613 0 0,0 1-1 0 0,-1 0 1 0 0,1 0 0 0 0,-1 1-1 0 0,0-1 1 0 0,0 1-1 0 0,0 0 1 0 0,-1 0 0 0 0,0 1-1 0 0,0-1 1 0 0,0 1-1 0 0,-1 0 1 0 0,0 0-1 0 0,0 0 1 0 0,0 1 0 0 0,-1-1-1 0 0,0 1 1 0 0,0-1-1 0 0,-1 1 1 0 0,1 0-1 0 0,-1 2-93 0 0,-12 105-1771 0 0,14-110-10327 0 0,0-4 3644 0 0</inkml:trace>
  <inkml:trace contextRef="#ctx0" brushRef="#br0" timeOffset="1916.18">3841 138 9826 0 0,'0'0'862'0'0,"0"0"-104"0"0,0 0-1 0 0,0 0 28 0 0,0 0-31 0 0,0 0-80 0 0,0 0-95 0 0,0 0-57 0 0,0 0-57 0 0,0 0-106 0 0,0 0-99 0 0,-33 34-100 0 0,-103 112-65 0 0,49-20 22 0 0,15 3-103 0 0,-94 143-92 0 0,646-842 2060 0 0,-300 345-913 0 0,-179 226-1062 0 0,0 0-1 0 0,0 0 1 0 0,0-1-1 0 0,-1 1 1 0 0,1 0-1 0 0,0 0 1 0 0,-1 0 0 0 0,1 0-1 0 0,0 0 1 0 0,-1 0-1 0 0,1 0 1 0 0,-1 0-1 0 0,1 1 1 0 0,-1-1-1 0 0,0 0 1 0 0,0 0-1 0 0,1 0 1 0 0,-1 0-1 0 0,0 0 1 0 0,0 1 0 0 0,0-1-1 0 0,0 0 1 0 0,0 0-1 0 0,0 0 1 0 0,-1 1-1 0 0,1-1 1 0 0,0 0-1 0 0,0 0 1 0 0,-1 0-1 0 0,1 0 1 0 0,-1 0-1 0 0,1 0 1 0 0,-1 0 0 0 0,0 0-1 0 0,1 0 1 0 0,-1 0-1 0 0,0 0 1 0 0,0 0-1 0 0,1 0 1 0 0,-2 0-7 0 0,0 8 86 0 0,-12 62 140 0 0,-21 177-18 0 0,34-230-207 0 0,1 0 1 0 0,1 0-1 0 0,0 0 1 0 0,1 0-1 0 0,1 0 1 0 0,1 0-1 0 0,0 0 1 0 0,1-1-1 0 0,1 0 1 0 0,1 0-1 0 0,1 0 1 0 0,0-1-1 0 0,1 0 1 0 0,0-1-1 0 0,9 11-1 0 0,72 90-1201 0 0,-89-106-1530 0 0,-10-4-6438 0 0,5-6 1506 0 0</inkml:trace>
  <inkml:trace contextRef="#ctx0" brushRef="#br0" timeOffset="2149.611">3519 473 10082 0 0,'0'0'1067'0'0,"0"0"19"0"0,0 0 186 0 0,0 0 151 0 0,0 0-67 0 0,0 0-150 0 0,35 4-125 0 0,112 14-162 0 0,30-14 791 0 0,-5-12-1211 0 0,-87 3-3254 0 0,-2 3-7316 0 0,-62 2 1196 0 0</inkml:trace>
</inkml:ink>
</file>

<file path=ppt/ink/ink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9.7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1035 63 1424 0 0,'0'0'882'0'0,"0"0"-109"0"0,0 0 49 0 0,0 0 122 0 0,0 0 134 0 0,0 0 31 0 0,0 0 3 0 0,0 0 17 0 0,0 0-41 0 0,0 0-69 0 0,-18-4-127 0 0,-80-17 1064 0 0,-11 28 2209 0 0,65 11-3945 0 0,2 1 0 0 0,0 2 0 0 0,1 1-1 0 0,1 3 1 0 0,1 1 0 0 0,1 2 0 0 0,2 2-1 0 0,1 1 1 0 0,0 3-220 0 0,3 0 151 0 0,1 1-1 0 0,2 1 1 0 0,1 2 0 0 0,3 1 0 0 0,-8 17-151 0 0,-24 33 502 0 0,29-41-236 0 0,3 1-1 0 0,2 2 1 0 0,2 0 0 0 0,2 1-1 0 0,3 1 1 0 0,1 0-1 0 0,2 10-265 0 0,5-23 205 0 0,2 1 0 0 0,1 1 0 0 0,3-1 0 0 0,1 1 0 0 0,4 39-205 0 0,44 137 1060 0 0,-37-176-914 0 0,1 0 0 0 0,2 0 0 0 0,1-2 0 0 0,3 1-1 0 0,1-2 1 0 0,2 0 0 0 0,16 21-146 0 0,-8-20 131 0 0,1-2-1 0 0,3-1 0 0 0,1-1 0 0 0,1-2 0 0 0,15 10-130 0 0,110 63 358 0 0,-138-94-280 0 0,1-2 0 0 0,-1 0 0 0 0,2-1 0 0 0,0 0 0 0 0,0-2 0 0 0,1-1 1 0 0,10 1-79 0 0,60 20 181 0 0,226 72 127 0 0,-124-53-103 0 0,-163-45-110 0 0,0-2 0 0 0,0-2 0 0 0,0-1 0 0 0,0-1 0 0 0,-1-2 0 0 0,2-1-95 0 0,84-12 160 0 0,28-12-64 0 0,-6-12 0 0 0,-25-24 169 0 0,-13-14-144 0 0,38-48-21 0 0,-113 98-42 0 0,-2-2-1 0 0,-1 0 0 0 0,-2-2 0 0 0,-1 0 0 0 0,-2-2 0 0 0,-1 0 1 0 0,0-9-58 0 0,14-71 140 0 0,-15 54-66 0 0,18-57-95 0 0,-22 4 170 0 0,-10-134-13 0 0,-36 98-73 0 0,20 112-72 0 0,-38-92 37 0 0,38 92-18 0 0,-2 1 1 0 0,-2 1-1 0 0,-2 0 0 0 0,-1 2 1 0 0,-1 0-1 0 0,-13-13-10 0 0,-59-73-36 0 0,75 101 26 0 0,-105-101-70 0 0,-38 11-131 0 0,-53 26-1 0 0,134 42 197 0 0,63 36-33 0 0,-1 0 0 0 0,1 2 1 0 0,-1 0-1 0 0,-1 1 0 0 0,1 1 0 0 0,-1 0 0 0 0,1 2 0 0 0,-4 0 48 0 0,14 0-25 0 0,-161 0-128 0 0,46 9 30 0 0,58 7-578 0 0,3 15-2313 0 0,30-2-2207 0 0,12-6-6395 0 0,13-14 2143 0 0</inkml:trace>
  <inkml:trace contextRef="#ctx0" brushRef="#br0" timeOffset="1627.208">1184 67 0 0 0,'0'0'431'0'0,"0"0"169"0"0,0 0-36 0 0,0 0-87 0 0,0 0-88 0 0,0 0-72 0 0,0 0-49 0 0,3-6-25 0 0,-3 4 8141 0 0,-72 21-4724 0 0,40-20-1115 0 0,20 0-2310 0 0,1 0 1 0 0,-1 1-1 0 0,1 1 1 0 0,-1 0-1 0 0,1 0 1 0 0,-1 1 0 0 0,1 1-1 0 0,0-1 1 0 0,-10 6-236 0 0,12-4-255 0 0,-24 16 693 0 0,24 3-4576 0 0,13-16-2804 0 0,-3-6-2159 0 0</inkml:trace>
  <inkml:trace contextRef="#ctx0" brushRef="#br0" timeOffset="8790.232">2620 1020 0 0 0,'0'0'571'0'0,"0"0"172"0"0,0 0 31 0 0,0 0-65 0 0,0-2-37 0 0,0-8-24 0 0,0 8-20 0 0,0 2-5 0 0,-1-1-1837 0 0,-2 1 14722 0 0,3 0-12002 0 0,0 1-1474 0 0,0-1 8 0 0,0 0-13 0 0,0 0-9 0 0,0 25 13 0 0,22 142 368 0 0,10 23 49 0 0,-16-112-283 0 0,1 17 58 0 0,-1 49 128 0 0,2 76 122 0 0,-1-91-231 0 0,0-7 86 0 0,-14-74 41 0 0,-3-48-312 0 0,0 0-1 0 0,0 0-8 0 0,2 41 542 0 0,-2-12 1253 0 0,-24-29-1318 0 0,-334-56-1858 0 0,341 43 1178 0 0,38 5-250 0 0,64-11 755 0 0,44-7-5 0 0,132-32-156 0 0,-194 40-164 0 0,-1-2 1 0 0,0-3-1 0 0,-2-3 0 0 0,25-16-25 0 0,-61 27-204 0 0,-60 38 231 0 0,-218 171 22 0 0,110-72-38 0 0,116-82-2258 0 0,29-40-1182 0 0,0 0-522 0 0,-4 0-2468 0 0,1 0-1943 0 0</inkml:trace>
  <inkml:trace contextRef="#ctx0" brushRef="#br0" timeOffset="9475.043">3266 2386 11018 0 0,'0'0'2087'0'0,"0"0"-676"0"0,0 0-436 0 0,0 0-208 0 0,0 0-109 0 0,0 0-72 0 0,0 0-117 0 0,0 0-128 0 0,0 0-46 0 0,0 0-18 0 0,0 0 32 0 0,0 0 25 0 0,0 0-25 0 0,-2 19-39 0 0,-5 59-18 0 0,14 25 512 0 0,-6 102 156 0 0,-21-47-747 0 0,16-146-646 0 0,3-17-3298 0 0,1-26-7444 0 0,0 22 7701 0 0,0-2 272 0 0</inkml:trace>
  <inkml:trace contextRef="#ctx0" brushRef="#br0" timeOffset="9743.869">3216 2405 7322 0 0,'0'0'1411'0'0,"0"0"-470"0"0,0 0-369 0 0,0 0-100 0 0,0 0 43 0 0,0 0 53 0 0,0 0 94 0 0,0 0 143 0 0,0 0 115 0 0,0 0 90 0 0,0 0 11 0 0,0 0-75 0 0,0 0-83 0 0,17 5-59 0 0,57 17-66 0 0,41-17 1077 0 0,91-54-695 0 0,-102 25-1599 0 0,-75 21-996 0 0,-16 3-3723 0 0,-13 3 67 0 0,-4 8-1229 0 0,0-7 2498 0 0</inkml:trace>
  <inkml:trace contextRef="#ctx0" brushRef="#br0" timeOffset="9988.683">3334 2633 7866 0 0,'0'0'3730'0'0,"0"0"-2209"0"0,0 0-820 0 0,0 0-83 0 0,0 0 109 0 0,0 0 83 0 0,0 0-38 0 0,0 0-131 0 0,0 0-113 0 0,0 0-99 0 0,0 0-83 0 0,0 0-62 0 0,0 0-34 0 0,4 13 7 0 0,16 40 22 0 0,-18-51-250 0 0,0 0-1 0 0,-1 0 1 0 0,1 0-1 0 0,0 0 1 0 0,0 0 0 0 0,0-1-1 0 0,0 1 1 0 0,1-1 0 0 0,-1 1-1 0 0,0-1 1 0 0,1 0 0 0 0,-1 0-1 0 0,0 0 1 0 0,1 0-1 0 0,0 0 1 0 0,-1 0 0 0 0,1-1-1 0 0,-1 1 1 0 0,1-1 0 0 0,0 0-1 0 0,-1 0 1 0 0,1 0 0 0 0,0 0-1 0 0,-1 0 1 0 0,2-1-29 0 0,6 1 83 0 0,12 0-194 0 0,0-1 1 0 0,-1-1 0 0 0,1-1-1 0 0,-1-1 1 0 0,0-1 0 0 0,0 0-1 0 0,0-2 1 0 0,6-3 110 0 0,36-11-1939 0 0,7-2-3929 0 0,-55 18 3021 0 0,14-4-6174 0 0</inkml:trace>
  <inkml:trace contextRef="#ctx0" brushRef="#br0" timeOffset="13829.838">1401 1149 0 0 0,'0'0'445'0'0,"0"0"14"0"0,0 0-35 0 0,0 0-48 0 0,0 0-42 0 0,-8 3-7 0 0,-58 27 2113 0 0,57-21-688 0 0,12-5 5452 0 0,13-6-483 0 0,-3 0-5828 0 0,-5 0-3077 0 0,117-5 3128 0 0,-28 0-14 0 0,0 5 0 0 0,63 8-930 0 0,195 1 1390 0 0,-154-18-969 0 0,-56 7-97 0 0,-144 4-313 0 0,-1 0 4 0 0,0 0-3 0 0,0 0 12 0 0,0 0 12 0 0,0 0-5 0 0,0 0-14 0 0,0 0-8 0 0,0 0-3 0 0,0 0-9 0 0,0 0 14 0 0,0 0 15 0 0,0 0-20 0 0,0 0 11 0 0,0 0-5 0 0,0 0-17 0 0,0 0 15 0 0,0 0 6 0 0,0 0 3 0 0,0 0 10 0 0,0 0-3 0 0,0 0-28 0 0,0 0-6 0 0,0 0 4 0 0,0 0 16 0 0,0 0 3 0 0,0 0-2 0 0,0 0 14 0 0,0 0-4 0 0,0 0-19 0 0,0 0-30 0 0,0 0-2 0 0,0 0 24 0 0,0 0 24 0 0,0 0-36 0 0,0 0 0 0 0,0 0-21 0 0,0 0-42 0 0,-1-2-1892 0 0,-1-3-1990 0 0,1 1-1481 0 0,1 1-5773 0 0</inkml:trace>
  <inkml:trace contextRef="#ctx0" brushRef="#br0" timeOffset="15062.023">2515 1160 0 0 0,'0'0'427'0'0,"0"0"309"0"0,0 0 113 0 0,0 0-14 0 0,0 0-55 0 0,0 0-79 0 0,0 0-79 0 0,-9-5 9 0 0,-45-30 1430 0 0,-9 16 2480 0 0,48 15-3671 0 0,1 0 0 0 0,0-2 1 0 0,0 0-1 0 0,0 0 0 0 0,0-1 1 0 0,1-1-1 0 0,0 0 0 0 0,-8-8-870 0 0,-40-48 2532 0 0,54 106-3247 0 0,23 325 629 0 0,-30-253-80 0 0,17-151 1810 0 0,4 16-1692 0 0,1 1 0 0 0,1 0 0 0 0,0 1-1 0 0,2-1 1 0 0,0 2 0 0 0,1 0 0 0 0,1 0 0 0 0,0 1 0 0 0,8-7 48 0 0,-1 2-732 0 0,23-27-2038 0 0,-9 22-5379 0 0,-26 22-2121 0 0</inkml:trace>
  <inkml:trace contextRef="#ctx0" brushRef="#br0" timeOffset="16463.763">957 549 80 0 0,'0'0'988'0'0,"0"0"-176"0"0,0 0-25 0 0,0 0 77 0 0,0 0 23 0 0,0 0-49 0 0,0 0-135 0 0,0 0-142 0 0,0 0-73 0 0,0 0-45 0 0,0 0 2 0 0,0 6 33 0 0,0 327 5062 0 0,0-320-6524 0 0,-3-2 3984 0 0,-3-28 1752 0 0,6 8-4715 0 0,-1-1-1 0 0,1 1 1 0 0,1 0 0 0 0,0-1 0 0 0,0 1 0 0 0,1 0 0 0 0,0 0-1 0 0,0 0 1 0 0,1 0 0 0 0,1 0 0 0 0,-1 0 0 0 0,1 1 0 0 0,1 0 0 0 0,-1-1-1 0 0,1 2 1 0 0,5-6-37 0 0,82-105 0 0 0,-34 67-41 0 0,-57 51 9 0 0,0 0 0 0 0,1 0 0 0 0,-1 0 0 0 0,1 1 0 0 0,-1-1 0 0 0,1 0 0 0 0,-1 1 0 0 0,0-1 0 0 0,1 1 0 0 0,-1-1 0 0 0,1 1 0 0 0,-1 0 0 0 0,0-1 0 0 0,0 1 0 0 0,0 0-1 0 0,1 0 1 0 0,-1 0 0 0 0,0 0 0 0 0,0 0 0 0 0,0 0 0 0 0,0 0 0 0 0,0 0 0 0 0,-1 1 0 0 0,1-1 0 0 0,0 0 0 0 0,-1 0 0 0 0,1 1 0 0 0,0-1 0 0 0,-1 1 0 0 0,1-1 0 0 0,-1 0 0 0 0,0 1 0 0 0,0-1 0 0 0,1 1 0 0 0,-1-1 0 0 0,0 1 0 0 0,0-1 0 0 0,0 1 0 0 0,-1-1 0 0 0,1 1 0 0 0,0-1 0 0 0,0 0 0 0 0,-1 1 32 0 0,8 21-41 0 0,4 9-17 0 0,29 39-1808 0 0,-29-65-3415 0 0,-2-5-1449 0 0,-7-1 853 0 0</inkml:trace>
  <inkml:trace contextRef="#ctx0" brushRef="#br0" timeOffset="16999.665">758 446 2945 0 0,'0'0'2249'0'0,"0"0"-864"0"0,0 0-352 0 0,0 0 9 0 0,0 0 23 0 0,0 0-19 0 0,0 0-74 0 0,0 0-92 0 0,0 0-65 0 0,0 0-67 0 0,0 0-82 0 0,0 0-79 0 0,19-2-66 0 0,117-14 842 0 0,71 12 549 0 0,-153 4 1010 0 0,-93-33-2219 0 0,34 30-880 0 0,0 0 0 0 0,1 0 0 0 0,-1 0 0 0 0,0-1 0 0 0,1 0 0 0 0,0 1 0 0 0,0-2 0 0 0,0 1 0 0 0,1 0 0 0 0,-1-1 0 0 0,1 1-1 0 0,0-1 1 0 0,-2-4 177 0 0,5 7-1512 0 0,0-2-9356 0 0,0 3 9935 0 0,0 0-6306 0 0</inkml:trace>
  <inkml:trace contextRef="#ctx0" brushRef="#br0" timeOffset="17781.012">1327 781 0 0 0,'0'0'843'0'0,"0"0"-8"0"0,0 0-95 0 0,0 0-129 0 0,0 0-122 0 0,0 0-106 0 0,0 0-82 0 0,0 0-65 0 0,0 0 22 0 0,6 8 1149 0 0,-21 14-842 0 0,-1 0 0 0 0,-1-1 0 0 0,0 0 1 0 0,-2-2-1 0 0,0 0 0 0 0,-3 0-565 0 0,-57 43 272 0 0,200-176 1797 0 0,44-24-1917 0 0,-120 122-1015 0 0,-40 56 279 0 0,0 92 1404 0 0,8-46-580 0 0,-10-84 532 0 0,-2-2-3151 0 0,-1 1-5723 0 0,0-1 6211 0 0</inkml:trace>
  <inkml:trace contextRef="#ctx0" brushRef="#br0" timeOffset="18096.004">1162 914 3233 0 0,'0'0'1221'0'0,"0"0"-307"0"0,0 0-98 0 0,0 0 51 0 0,0 0 6 0 0,0 0-64 0 0,0 0-79 0 0,0 0-60 0 0,0 0-33 0 0,0 0-13 0 0,0 0-37 0 0,0 0-23 0 0,0 0 26 0 0,17-1 27 0 0,128-2 1416 0 0,-64 5-1472 0 0,-41-1-2285 0 0,0 0-4620 0 0,-28-1-1934 0 0</inkml:trace>
</inkml:ink>
</file>

<file path=ppt/ink/ink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0:00.4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4237 199 12371 0 0,'0'0'646'0'0,"0"0"28"0"0,0 0 282 0 0,0 0 198 0 0,0 0-37 0 0,0 0-157 0 0,0 0-177 0 0,0 0-168 0 0,0 0-108 0 0,0 0-87 0 0,0 0-93 0 0,-3 35-78 0 0,-7 107-90 0 0,-5-14 30 0 0,4-40-270 0 0,-3 49-476 0 0,10-46-3068 0 0,10-79-2066 0 0,0-11-545 0 0,-4-1 1299 0 0</inkml:trace>
  <inkml:trace contextRef="#ctx0" brushRef="#br0" timeOffset="336.217">4292 814 0 0 0,'0'0'1463'0'0,"0"0"228"0"0,0 0 267 0 0,0 0 293 0 0,0 0 135 0 0,0 0-216 0 0,0 0-239 0 0,0 0-250 0 0,32 5-275 0 0,100 13-254 0 0,-61-24 268 0 0,-59 0-1142 0 0,4 0-45 0 0,0-1 0 0 0,-1 0 0 0 0,0-1 0 0 0,-1-1 0 0 0,1 0 0 0 0,-2-1 0 0 0,1-1 0 0 0,-1 0 0 0 0,-1 0 0 0 0,0-1 0 0 0,-1-1 0 0 0,1-2-233 0 0,-9 11-3 0 0,-1-1-1 0 0,0 0 0 0 0,0 0 0 0 0,0 0 0 0 0,0 0 1 0 0,-1 0-1 0 0,0 0 0 0 0,0 0 0 0 0,0 0 0 0 0,-1-1 1 0 0,1 1-1 0 0,-2 0 0 0 0,1-1 0 0 0,-1-3 4 0 0,-2 6-141 0 0,1 1 0 0 0,-1-1-1 0 0,-1 1 1 0 0,1 0 0 0 0,0 0-1 0 0,0 0 1 0 0,-1 1 0 0 0,1-1-1 0 0,-1 1 1 0 0,0-1 0 0 0,1 1-1 0 0,-1 1 1 0 0,0-1 0 0 0,1 0-1 0 0,-1 1 1 0 0,0 0 0 0 0,0 0-1 0 0,0 0 1 0 0,0 0 0 0 0,1 0 0 0 0,-1 1-1 0 0,0 0 1 0 0,0 0 0 0 0,1 0-1 0 0,-1 0 1 0 0,1 0 0 0 0,-1 1-1 0 0,-2 1 142 0 0,-8 2-142 0 0,-1 1-1 0 0,1 0 1 0 0,0 1-1 0 0,1 0 0 0 0,-1 1 1 0 0,1 1-1 0 0,1 0 1 0 0,0 1-1 0 0,0 0 1 0 0,1 1-1 0 0,0 0 1 0 0,1 1-1 0 0,1 0 0 0 0,-1 1 1 0 0,2 0-1 0 0,0 0 1 0 0,1 1-1 0 0,0 0 1 0 0,1 0-1 0 0,-3 8 143 0 0,8-18-159 0 0,0-1 1 0 0,0 1-1 0 0,1 0 1 0 0,-1 0-1 0 0,1 0 0 0 0,0 1 1 0 0,0-1-1 0 0,0 0 1 0 0,0 0-1 0 0,1 0 0 0 0,-1 0 1 0 0,1 0-1 0 0,0 0 0 0 0,1-1 1 0 0,-1 1-1 0 0,1 0 1 0 0,-1 0-1 0 0,1-1 0 0 0,0 1 1 0 0,0-1-1 0 0,3 3 159 0 0,46 29-5462 0 0,-33-27 1946 0 0,-4-1 103 0 0</inkml:trace>
  <inkml:trace contextRef="#ctx0" brushRef="#br0" timeOffset="-2020.315">1516 229 0 0 0,'0'0'381'0'0,"0"0"929"0"0,0 0 260 0 0,0 0-51 0 0,0 0-75 0 0,0 0-65 0 0,0 0-80 0 0,10-6 827 0 0,-7 4 2060 0 0,-26-21 699 0 0,-40 17-4587 0 0,57 6-237 0 0,-31 4-169 0 0,1 2 0 0 0,-1 1 0 0 0,2 2 0 0 0,-1 2 0 0 0,1 1 0 0 0,1 1 0 0 0,0 2 0 0 0,1 2 0 0 0,0 0-1 0 0,-23 19 109 0 0,-14 19-424 0 0,69-53 400 0 0,0-1 0 0 0,1 0 0 0 0,-1 0 0 0 0,1 1 0 0 0,-1-1 0 0 0,1 0 0 0 0,-1 1 0 0 0,1-1 0 0 0,-1 0 0 0 0,1 1 0 0 0,0-1 0 0 0,0 1 0 0 0,0-1 0 0 0,0 1 0 0 0,0-1 0 0 0,0 0 0 0 0,0 1 0 0 0,1-1 0 0 0,-1 1 0 0 0,0-1 0 0 0,1 0 0 0 0,-1 1 0 0 0,1-1 0 0 0,0 0-1 0 0,-1 0 1 0 0,1 1 0 0 0,0-1 0 0 0,0 0 0 0 0,-1 0 0 0 0,1 0 0 0 0,0 0 0 0 0,0 0 0 0 0,0 0 0 0 0,1 0 0 0 0,-1 0 0 0 0,0 0 0 0 0,0-1 0 0 0,0 1 0 0 0,1 0 0 0 0,-1-1 0 0 0,0 1 0 0 0,1-1 0 0 0,-1 1 0 0 0,0-1 0 0 0,2 1 24 0 0,64 13 95 0 0,130-24 385 0 0,-162 10-551 0 0,-39 16-153 0 0,-21 19 231 0 0,0-1 1 0 0,-2-2-1 0 0,-2 0 1 0 0,-1-2-1 0 0,-30 24-7 0 0,-25 25-101 0 0,71-65 67 0 0,8-9 22 0 0,0-1 0 0 0,1 1 0 0 0,0 0 0 0 0,0 1 1 0 0,0-1-1 0 0,0 1 0 0 0,1 0 0 0 0,0 0 0 0 0,0 1 1 0 0,1-1-1 0 0,0 1 0 0 0,0 0 0 0 0,0 0 1 0 0,1 0-1 0 0,0 0 0 0 0,0 0 0 0 0,0 6 12 0 0,4-9 10 0 0,0 0-1 0 0,0 0 1 0 0,0-1-1 0 0,1 1 1 0 0,-1-1-1 0 0,1 0 1 0 0,0 1-1 0 0,0-1 1 0 0,0 0-1 0 0,1-1 0 0 0,-1 1 1 0 0,1-1-1 0 0,-1 1 1 0 0,1-1-1 0 0,0 0 1 0 0,0 0-1 0 0,0-1 1 0 0,0 1-1 0 0,0-1 1 0 0,0 0-1 0 0,0 0 1 0 0,1 0-1 0 0,-1-1 1 0 0,0 1-1 0 0,1-1 1 0 0,-1 0-1 0 0,4-1-9 0 0,17 3 71 0 0,0-1 0 0 0,0-1-1 0 0,1-1 1 0 0,-1-2 0 0 0,0 0-1 0 0,0-2 1 0 0,-1-1 0 0 0,1-1-1 0 0,-1 0 1 0 0,-1-2 0 0 0,1-1-1 0 0,4-4-70 0 0,102-52-8950 0 0,-88 47 1613 0 0,-28 12 4667 0 0</inkml:trace>
  <inkml:trace contextRef="#ctx0" brushRef="#br0" timeOffset="-1784.331">1985 556 6233 0 0,'0'0'1878'0'0,"0"0"-248"0"0,0 0-91 0 0,0 0 85 0 0,0 0 26 0 0,0 0-249 0 0,0 0-355 0 0,0 0-313 0 0,0 0-232 0 0,0 0-57 0 0,0 0-26 0 0,0 0-20 0 0,0 0-37 0 0,-25 33-58 0 0,-80 101-46 0 0,35-32 190 0 0,31-21-359 0 0,21-40-1996 0 0,-3-1-5019 0 0,9-29-1005 0 0,8-11 3748 0 0</inkml:trace>
  <inkml:trace contextRef="#ctx0" brushRef="#br0" timeOffset="-1589.25">1606 501 14923 0 0,'0'0'528'0'0,"0"0"-501"0"0,0 0-148 0 0,0 0 269 0 0,0 0 336 0 0,0 0 189 0 0,0 0-6 0 0,0 0-103 0 0,0 0-129 0 0,0 0-116 0 0,16 32-85 0 0,53 99-64 0 0,-20-68 2 0 0,-39-57-147 0 0,15 10-82 0 0,0-2 1 0 0,1 0-1 0 0,1-1 0 0 0,0-2 1 0 0,19 6 56 0 0,85 1-6106 0 0,-91-18-1524 0 0,-26 0 2401 0 0</inkml:trace>
  <inkml:trace contextRef="#ctx0" brushRef="#br0" timeOffset="-1170.236">2497 682 9346 0 0,'0'0'1524'0'0,"0"0"-234"0"0,0 0-31 0 0,0 0 20 0 0,0 0-100 0 0,0 0-207 0 0,0 0-204 0 0,0 0-157 0 0,0 0-114 0 0,0 0-121 0 0,0 0-97 0 0,0 0-92 0 0,0 0-82 0 0,-22 1-66 0 0,-67 9-32 0 0,84-10-9 0 0,0 1 1 0 0,0-1 0 0 0,1 1-1 0 0,-1 0 1 0 0,1 1 0 0 0,-1-1 0 0 0,1 1-1 0 0,0 0 1 0 0,-1 0 0 0 0,1 0-1 0 0,0 1 1 0 0,0-1 0 0 0,1 1 0 0 0,-1 0-1 0 0,-2 3 2 0 0,-5 3-34 0 0,6-5-48 0 0,0-1 0 0 0,0 1 0 0 0,0 1 0 0 0,0-1 0 0 0,1 1 0 0 0,0-1 0 0 0,0 1 0 0 0,0 0 0 0 0,0 1 0 0 0,1-1 0 0 0,0 1 0 0 0,0-1 0 0 0,0 1 0 0 0,1 0 0 0 0,0 0 0 0 0,0 0 0 0 0,1 1 0 0 0,-1-1 0 0 0,1 0 0 0 0,1 0 0 0 0,-1 1 0 0 0,1-1 0 0 0,0 1 0 0 0,1-1 0 0 0,-1 0 0 0 0,1 1 0 0 0,0-1 0 0 0,1 1 82 0 0,1-3 34 0 0,-1 0 1 0 0,1-1 0 0 0,0 1 0 0 0,0-1 0 0 0,0 0-1 0 0,0 0 1 0 0,0 0 0 0 0,1 0 0 0 0,0-1 0 0 0,-1 1-1 0 0,1-1 1 0 0,0 0 0 0 0,0 0 0 0 0,0 0-1 0 0,0-1 1 0 0,1 1 0 0 0,-1-1 0 0 0,0 0 0 0 0,1 0-1 0 0,-1-1 1 0 0,1 1 0 0 0,-1-1 0 0 0,0 0-1 0 0,1 0 1 0 0,-1 0 0 0 0,1-1 0 0 0,-1 0 0 0 0,1 1-1 0 0,-1-2 1 0 0,0 1 0 0 0,0 0 0 0 0,0-1 0 0 0,0 0-1 0 0,0 0 1 0 0,0 0 0 0 0,0 0 0 0 0,2-2-35 0 0,74-52 1231 0 0,63-82-335 0 0,-143 138-948 0 0,0 0 1 0 0,0 0-1 0 0,0 1 1 0 0,0-1-1 0 0,0 0 1 0 0,0 0-1 0 0,0 1 1 0 0,0-1-1 0 0,0 0 1 0 0,0 0-1 0 0,0 1 1 0 0,1-1-1 0 0,-1 0 1 0 0,0 0-1 0 0,0 1 1 0 0,0-1-1 0 0,0 0 1 0 0,1 0-1 0 0,-1 0 1 0 0,0 0-1 0 0,0 1 1 0 0,0-1-1 0 0,1 0 1 0 0,-1 0-1 0 0,0 0 1 0 0,0 0-1 0 0,1 0 1 0 0,-1 0-1 0 0,0 0 1 0 0,0 1-1 0 0,0-1 1 0 0,1 0-1 0 0,-1 0 1 0 0,0 0-1 0 0,1 0 1 0 0,-1 0-1 0 0,0 0 1 0 0,0 0-1 0 0,1 0 1 0 0,-1 0-1 0 0,0 0 1 0 0,0-1-1 0 0,1 1 1 0 0,-1 0-1 0 0,0 0 1 0 0,0 0-1 0 0,0 0 1 0 0,1 0 51 0 0,-2 9-348 0 0,1 9-47 0 0,11 67-3959 0 0,31-42-5838 0 0,-34-39 7171 0 0</inkml:trace>
  <inkml:trace contextRef="#ctx0" brushRef="#br0" timeOffset="-739.054">2783 943 7394 0 0,'0'0'2229'0'0,"0"0"-432"0"0,0 0-141 0 0,0 0-78 0 0,0 0-231 0 0,0 0-258 0 0,0 0-242 0 0,0 0-195 0 0,0 0-96 0 0,0 0-33 0 0,0 0-48 0 0,0 0-70 0 0,0 0-66 0 0,5-23-101 0 0,17-71-62 0 0,-20 88-163 0 0,-1-1 1 0 0,1 0-1 0 0,0 1 1 0 0,1 0-1 0 0,0-1 1 0 0,0 1-1 0 0,0 0 1 0 0,0 0 0 0 0,1 1-1 0 0,0-1 1 0 0,0 1-1 0 0,1-1 1 0 0,2-1-14 0 0,-1 1-7 0 0,94-57-749 0 0,-99 64 730 0 0,1 0 0 0 0,-1 0 0 0 0,1 0 0 0 0,-1 0 0 0 0,0 0 0 0 0,1 0 1 0 0,-1 0-1 0 0,0 1 0 0 0,0-1 0 0 0,0 0 0 0 0,0 1 0 0 0,0-1 0 0 0,0 1 0 0 0,0-1 0 0 0,0 1 1 0 0,-1-1-1 0 0,1 1 0 0 0,-1 0 0 0 0,1-1 0 0 0,-1 1 0 0 0,0 0 0 0 0,1 0 0 0 0,-1-1 0 0 0,0 1 1 0 0,0 0-1 0 0,0 0 0 0 0,0-1 0 0 0,-1 1 0 0 0,1 0 0 0 0,0-1 0 0 0,-1 1 0 0 0,1 0 1 0 0,-1-1-1 0 0,1 1 0 0 0,-1 0 26 0 0,0 7-17 0 0,1-2 38 0 0,0-6-20 0 0,0 0 1 0 0,-1 0-1 0 0,1 0 0 0 0,0 0 0 0 0,0 0 0 0 0,-1 1 0 0 0,1-1 1 0 0,0 0-1 0 0,0 0 0 0 0,0 0 0 0 0,1 0 0 0 0,-1 1 1 0 0,0-1-1 0 0,0 0 0 0 0,1 0 0 0 0,-1 0 0 0 0,0 0 1 0 0,1 0-1 0 0,-1 0 0 0 0,1 0 0 0 0,0 0 0 0 0,-1 0 1 0 0,1 0-1 0 0,0 0 0 0 0,-1 0 0 0 0,1 0 0 0 0,0 0 1 0 0,0 0-1 0 0,0-1 0 0 0,0 1 0 0 0,0 0 0 0 0,0-1 1 0 0,0 1-1 0 0,0-1 0 0 0,0 1 0 0 0,0-1 0 0 0,0 1 1 0 0,0-1-1 0 0,1 0 0 0 0,-1 1 0 0 0,0-1 0 0 0,0 0 1 0 0,0 0-1 0 0,0 0 0 0 0,1 0 0 0 0,-1 0 0 0 0,0 0 1 0 0,1-1-2 0 0,8 0 55 0 0,-1-2 0 0 0,0 1 0 0 0,1-1 0 0 0,-1 0 0 0 0,0-1 0 0 0,-1 0 0 0 0,1-1 0 0 0,-1 0 1 0 0,0 0-1 0 0,0-1 0 0 0,0 0 0 0 0,1-2-55 0 0,34-21 4 0 0,75-22-300 0 0,-111 94-87 0 0,-6 34-58 0 0,1-75 164 0 0,0 0 0 0 0,0 0 0 0 0,0 0 0 0 0,0 0 0 0 0,0-1 0 0 0,1 1 0 0 0,-1-1 0 0 0,1 1 0 0 0,-1-1 0 0 0,1 0 0 0 0,-1 0 0 0 0,1 0-1 0 0,0-1 1 0 0,0 1 0 0 0,-1 0 0 0 0,1-1 0 0 0,0 0 0 0 0,0 0 0 0 0,0 0 0 0 0,-1 0 0 0 0,1 0 0 0 0,0 0 0 0 0,0-1 0 0 0,-1 1 0 0 0,1-1 0 0 0,2 0 277 0 0,-4 0-461 0 0,14-1-4471 0 0,-3 1-1887 0 0</inkml:trace>
  <inkml:trace contextRef="#ctx0" brushRef="#br0" timeOffset="-293.201">3587 689 10634 0 0,'0'0'1039'0'0,"0"0"-608"0"0,0 0-90 0 0,0 0 195 0 0,0 0 109 0 0,0 0-32 0 0,0 0-90 0 0,0 0-168 0 0,0 0-134 0 0,-9 34-70 0 0,-27 108-58 0 0,22-13 31 0 0,12-23 255 0 0,2-106-307 0 0,0 0 0 0 0,0-1 0 0 0,0 1 0 0 0,0 0 0 0 0,-1 0 0 0 0,1-1 0 0 0,0 1 0 0 0,0 0 0 0 0,0 0 0 0 0,-1 0 0 0 0,1-1 0 0 0,0 1 0 0 0,0 0 1 0 0,-1 0-1 0 0,1 0 0 0 0,0 0 0 0 0,0 0 0 0 0,-1-1 0 0 0,1 1 0 0 0,0 0 0 0 0,0 0 0 0 0,-1 0 0 0 0,1 0 0 0 0,0 0 0 0 0,-1 0 0 0 0,1 0 0 0 0,0 0 0 0 0,0 0 0 0 0,-1 0 0 0 0,1 0 0 0 0,0 0 1 0 0,-1 0-1 0 0,1 0 0 0 0,0 1 0 0 0,0-1 0 0 0,-1 0 0 0 0,1 0 0 0 0,0 0 0 0 0,0 0 0 0 0,-1 0 0 0 0,1 1 0 0 0,0-1 0 0 0,0 0 0 0 0,-1 0 0 0 0,1 0 0 0 0,0 1 0 0 0,0-1 0 0 0,0 0-72 0 0,-7-27 691 0 0,7 7-741 0 0,1-1-1 0 0,0 1 1 0 0,2 0 0 0 0,0 0 0 0 0,1 1 0 0 0,1-1 0 0 0,1 1 0 0 0,0 0 0 0 0,2 0-1 0 0,0 0 1 0 0,1 1 0 0 0,7-9 50 0 0,-8 13-211 0 0,1 0-1 0 0,1 0 1 0 0,0 1 0 0 0,0 0-1 0 0,2 1 1 0 0,-1 0 0 0 0,1 1-1 0 0,1 1 1 0 0,0 0-1 0 0,1 0 1 0 0,0 1 0 0 0,0 1-1 0 0,1 0 1 0 0,0 1 0 0 0,0 1-1 0 0,10-3 212 0 0,-23 8 30 0 0,1 0 0 0 0,-1-1 0 0 0,1 1-1 0 0,-1 0 1 0 0,1 0 0 0 0,0 1 0 0 0,-1-1 0 0 0,1 0 0 0 0,0 1-1 0 0,-1 0 1 0 0,1 0 0 0 0,0 0 0 0 0,0 0 0 0 0,-1 0 0 0 0,1 0-1 0 0,0 1 1 0 0,0-1 0 0 0,-1 1 0 0 0,1 0 0 0 0,-1-1 0 0 0,1 1-1 0 0,0 1 1 0 0,-1-1 0 0 0,0 0 0 0 0,1 1 0 0 0,-1-1 0 0 0,0 1-1 0 0,0-1 1 0 0,0 1 0 0 0,0 0 0 0 0,0 0 0 0 0,0 0 0 0 0,0 0-1 0 0,-1 1 1 0 0,1-1 0 0 0,-1 0 0 0 0,1 1 0 0 0,-1-1-1 0 0,0 1 1 0 0,0-1 0 0 0,0 1 0 0 0,0-1 0 0 0,-1 1 0 0 0,1 0-1 0 0,-1 0 1 0 0,0-1 0 0 0,1 1 0 0 0,-1 0 0 0 0,-1 2-30 0 0,-1 5 125 0 0,0 0 1 0 0,-1 0 0 0 0,0-1-1 0 0,-1 1 1 0 0,0 0 0 0 0,-1-1 0 0 0,0 0-1 0 0,0 0 1 0 0,-1-1 0 0 0,0 1-1 0 0,0-1 1 0 0,-1-1 0 0 0,0 1-1 0 0,-1-1 1 0 0,0 0 0 0 0,0-1-1 0 0,0 0 1 0 0,-1 0 0 0 0,0-1-1 0 0,0 0 1 0 0,-3 1-126 0 0,-73 25-1093 0 0,55-30-2788 0 0,3-5-5089 0 0,22 3 2563 0 0</inkml:trace>
  <inkml:trace contextRef="#ctx0" brushRef="#br0" timeOffset="933.6">358 1296 4697 0 0,'0'0'2461'0'0,"0"0"-768"0"0,35 1-230 0 0,220 2 1685 0 0,271-33 2719 0 0,572-50-3225 0 0,323 32-1237 0 0,-1135 46-1263 0 0,0-12 0 0 0,35-17-142 0 0,-267 24-22 0 0,156-35-351 0 0,-211 42 309 0 0,1 0 1 0 0,0-1-1 0 0,0 1 0 0 0,0 0 0 0 0,0 0 1 0 0,0-1-1 0 0,0 1 0 0 0,0 0 0 0 0,-1 0 1 0 0,1-1-1 0 0,0 1 0 0 0,0 0 1 0 0,0 0-1 0 0,0-1 0 0 0,0 1 0 0 0,0 0 1 0 0,0-1-1 0 0,0 1 0 0 0,1 0 1 0 0,-1 0-1 0 0,0-1 0 0 0,0 1 0 0 0,0 0 1 0 0,0 0-1 0 0,0-1 0 0 0,0 1 0 0 0,0 0 1 0 0,1 0-1 0 0,-1 0 0 0 0,0-1 1 0 0,0 1-1 0 0,0 0 0 0 0,0 0 0 0 0,1 0 1 0 0,-1-1-1 0 0,0 1 0 0 0,0 0 1 0 0,1 0-1 0 0,-1 0 0 0 0,0 0 0 0 0,0 0 1 0 0,1 0-1 0 0,-1-1 64 0 0,-29 0-12154 0 0,29 1 11353 0 0,-9 0-6769 0 0</inkml:trace>
  <inkml:trace contextRef="#ctx0" brushRef="#br0" timeOffset="2215.257">4421 976 0 0 0,'0'0'848'0'0,"0"0"539"0"0,0 0 247 0 0,0 0 57 0 0,0 0-104 0 0,0 0-263 0 0,0 0-333 0 0,0 0-308 0 0,0 0-238 0 0,0 0-131 0 0,0 0-80 0 0,23 7 1145 0 0,17 8 2071 0 0,-40-15-3196 0 0,0 0 10 0 0,0 0 20 0 0,0 0 48 0 0,0 0-8 0 0,0 0 13 0 0,0 0-4 0 0,26 19 3061 0 0,48 6-1743 0 0,-24-21-423 0 0,-50-4-1243 0 0,0 0-31 0 0,0 0-69 0 0,0 0-137 0 0,0 0-263 0 0,0 0-452 0 0,0 0-696 0 0,0 0-1242 0 0,0 0-2872 0 0,0 0-5296 0 0</inkml:trace>
  <inkml:trace contextRef="#ctx0" brushRef="#br0" timeOffset="6970.896">9511 365 9786 0 0,'0'0'1503'0'0,"0"0"-347"0"0,0 0-187 0 0,0 0-132 0 0,0 0-151 0 0,0 0-193 0 0,0 0-154 0 0,0 0-49 0 0,0 0-50 0 0,0 0-62 0 0,-20 32 11 0 0,-65 107-33 0 0,23-15 82 0 0,-135 234-364 0 0,151-286-64 0 0,293-422 3 0 0,42-90 764 0 0,-283 431-507 0 0,-6 9-62 0 0,1 0 1 0 0,-1 1-1 0 0,0-1 1 0 0,0 0-1 0 0,1 0 0 0 0,-1 1 1 0 0,0-1-1 0 0,1 0 1 0 0,-1 0-1 0 0,0 0 1 0 0,1 1-1 0 0,-1-1 1 0 0,0 0-1 0 0,1 0 1 0 0,-1 0-1 0 0,0 0 1 0 0,1 0-1 0 0,-1 0 1 0 0,0 0-1 0 0,1 0 1 0 0,-1 0-1 0 0,1 0 1 0 0,-1 0-1 0 0,0 0 1 0 0,1 0-1 0 0,-1 0 0 0 0,1 0 1 0 0,-1 0-1 0 0,0 0 1 0 0,1 0-1 0 0,-1 0 1 0 0,0 0-1 0 0,1-1 1 0 0,-1 1-1 0 0,0 0 1 0 0,1 0-1 0 0,-1 0 1 0 0,0-1-1 0 0,0 1 1 0 0,1 0-1 0 0,-1-1 1 0 0,0 1-1 0 0,0 0 1 0 0,1 0-1 0 0,-1-1 0 0 0,0 1 1 0 0,0 0-1 0 0,1-1-8 0 0,6 114 943 0 0,25 174-409 0 0,-23-246-510 0 0,5 23-78 0 0,2 0 0 0 0,3-1 0 0 0,14 28 54 0 0,-13-43-2172 0 0,-20-47 1205 0 0,0-1-197 0 0,0 0-199 0 0,-11 0-6874 0 0,6 0 3191 0 0</inkml:trace>
  <inkml:trace contextRef="#ctx0" brushRef="#br0" timeOffset="7216.101">9237 759 8722 0 0,'0'0'1564'0'0,"0"0"-119"0"0,0 0 80 0 0,0 0 85 0 0,0 0-123 0 0,0 0-231 0 0,35-4-210 0 0,111-12-183 0 0,158-11 1033 0 0,-255 24-2355 0 0,57 0-1599 0 0,-38 5-9575 0 0,-49 1 4369 0 0</inkml:trace>
  <inkml:trace contextRef="#ctx0" brushRef="#br0" timeOffset="4952.807">6516 295 280 0 0,'0'0'1426'0'0,"0"0"-294"0"0,0 0-69 0 0,0 0 206 0 0,0 0 241 0 0,0 0 177 0 0,0 0 63 0 0,0 0-108 0 0,0 0-209 0 0,0 0-249 0 0,0 0-251 0 0,-11-15-228 0 0,-34-44-183 0 0,44 57-498 0 0,0 1-1 0 0,0 0 1 0 0,0-1 0 0 0,0 1 0 0 0,0 0 0 0 0,0-1 0 0 0,0 1 0 0 0,0 0 0 0 0,-1 0 0 0 0,1 0 0 0 0,0 0 0 0 0,-1 0 0 0 0,1 1 0 0 0,-1-1 0 0 0,1 0 0 0 0,-1 1 0 0 0,1-1 0 0 0,-1 1 0 0 0,0-1 0 0 0,1 1 0 0 0,-1 0 0 0 0,1 0 0 0 0,-1-1 0 0 0,0 1 0 0 0,1 0 0 0 0,-1 1 0 0 0,0-1 0 0 0,1 0 0 0 0,-2 1-24 0 0,-7 0 130 0 0,0 1-94 0 0,0 0 0 0 0,0 1 0 0 0,0 0 0 0 0,1 1 0 0 0,-1 0 0 0 0,1 1-1 0 0,0-1 1 0 0,0 2 0 0 0,0-1 0 0 0,1 1 0 0 0,0 1 0 0 0,0-1 0 0 0,1 1 0 0 0,0 1 0 0 0,-5 5-36 0 0,-13 16-28 0 0,1 0 1 0 0,2 2-1 0 0,1 0 1 0 0,1 2-1 0 0,2 0 1 0 0,1 1-1 0 0,2 1 1 0 0,1 0-1 0 0,2 1 1 0 0,1 1-1 0 0,2-1 1 0 0,2 2-1 0 0,1-1 1 0 0,2 1-1 0 0,1 0 1 0 0,3 25 27 0 0,-1-50-25 0 0,1 1 1 0 0,0-1-1 0 0,1 0 0 0 0,1 0 1 0 0,0 0-1 0 0,1 0 1 0 0,1-1-1 0 0,-1 1 1 0 0,2-1-1 0 0,0 0 1 0 0,0 0-1 0 0,1 0 0 0 0,1-1 1 0 0,0 0-1 0 0,0 0 1 0 0,1 0-1 0 0,1-1 1 0 0,0-1-1 0 0,0 1 0 0 0,0-1 1 0 0,1-1-1 0 0,1 0 1 0 0,0 0-1 0 0,0-1 1 0 0,0-1-1 0 0,1 0 1 0 0,-1 0-1 0 0,2-1 0 0 0,-1 0 1 0 0,0-1-1 0 0,2-1 25 0 0,4-2 95 0 0,0-2 0 0 0,0 0-1 0 0,0-1 1 0 0,1-1 0 0 0,-2 0-1 0 0,1-2 1 0 0,0 0 0 0 0,-1-1-1 0 0,0 0 1 0 0,0-2 0 0 0,-1 0-1 0 0,0 0 1 0 0,0-2 0 0 0,-1 0 0 0 0,0-1-1 0 0,-1 0 1 0 0,0-1 0 0 0,-1-1-1 0 0,0 0 1 0 0,-1-1 0 0 0,-1 0-1 0 0,0-1 1 0 0,-1 0 0 0 0,0-1-1 0 0,-2 0 1 0 0,0 0 0 0 0,1-3-95 0 0,-7 12-84 0 0,1 0-1 0 0,-1-1 1 0 0,0 1 0 0 0,-1-1 0 0 0,0 1 0 0 0,0-1 0 0 0,0 1 0 0 0,-1-1 0 0 0,0 0-1 0 0,-1 1 1 0 0,0-1 0 0 0,0 1 0 0 0,0-1 0 0 0,-1 1 0 0 0,0-1 0 0 0,-1 1-1 0 0,0 0 1 0 0,0 0 0 0 0,0 0 0 0 0,-1 0 0 0 0,0 1 0 0 0,0 0 0 0 0,-1-1-1 0 0,1 1 1 0 0,-1 1 0 0 0,-1-1 0 0 0,1 1 0 0 0,-1 0 0 0 0,0 0 0 0 0,0 1-1 0 0,-1-1 1 0 0,-2 0 84 0 0,2 0-83 0 0,-1 1 0 0 0,1 0 0 0 0,-1 1 0 0 0,0 0 0 0 0,0 0 0 0 0,0 0 0 0 0,0 1-1 0 0,-1 1 1 0 0,1-1 0 0 0,-1 1 0 0 0,1 0 0 0 0,-1 1 0 0 0,1 0 0 0 0,-1 1 0 0 0,1 0 0 0 0,0 0 0 0 0,-1 0-1 0 0,1 1 1 0 0,0 1 0 0 0,0-1 0 0 0,0 1 0 0 0,0 1 0 0 0,0-1 0 0 0,1 1 0 0 0,-1 1 0 0 0,1-1 0 0 0,0 1-1 0 0,1 1 1 0 0,-4 2 83 0 0,10-8 22 0 0,-1 0 0 0 0,0 1 0 0 0,1-1 0 0 0,-1 1-1 0 0,0 0 1 0 0,1-1 0 0 0,-1 1 0 0 0,0-1-1 0 0,1 1 1 0 0,-1 0 0 0 0,1-1 0 0 0,0 1 0 0 0,-1 0-1 0 0,1 0 1 0 0,-1-1 0 0 0,1 1 0 0 0,0 0 0 0 0,0 0-1 0 0,-1 0 1 0 0,1-1 0 0 0,0 1 0 0 0,0 0 0 0 0,0 0-1 0 0,0 0 1 0 0,0 0 0 0 0,0 0 0 0 0,0-1 0 0 0,0 1-1 0 0,0 0 1 0 0,0 0 0 0 0,1 0 0 0 0,-1 0 0 0 0,0-1-1 0 0,1 1 1 0 0,-1 0 0 0 0,0 0 0 0 0,1-1-1 0 0,-1 1 1 0 0,1 0 0 0 0,-1-1 0 0 0,1 1 0 0 0,-1 0-1 0 0,1-1 1 0 0,0 1 0 0 0,-1-1 0 0 0,1 1 0 0 0,0-1-1 0 0,-1 1 1 0 0,1-1 0 0 0,0 1 0 0 0,0-1 0 0 0,0 0-1 0 0,-1 1 1 0 0,1-1 0 0 0,0 0 0 0 0,0 0 0 0 0,0 0-1 0 0,-1 1 1 0 0,1-1 0 0 0,0 0 0 0 0,0 0-1 0 0,0 0-21 0 0,63 4 1399 0 0,-57-4-1249 0 0,39-4 225 0 0,-1-1 1 0 0,0-3 0 0 0,0-1-1 0 0,0-3 1 0 0,-2-1 0 0 0,0-2 0 0 0,30-16-376 0 0,15-1-162 0 0,-80 28-409 0 0,-1 1-1218 0 0,-1 3-7480 0 0,-6 0 1378 0 0</inkml:trace>
  <inkml:trace contextRef="#ctx0" brushRef="#br0" timeOffset="5483.345">7007 980 1776 0 0,'0'0'1335'0'0,"0"0"178"0"0,0 0 264 0 0,0 0 89 0 0,0 0-151 0 0,0 0-228 0 0,0 0-149 0 0,0 0-121 0 0,0 0-123 0 0,33-17-166 0 0,101-55-174 0 0,-73 22 338 0 0,-58 48-1070 0 0,-1 0 0 0 0,1 0 0 0 0,-1 0 0 0 0,0 0 0 0 0,0 0 0 0 0,0 0 0 0 0,0-1 0 0 0,0 1 1 0 0,-1-1-1 0 0,1 1 0 0 0,-1-1 0 0 0,1 0 0 0 0,-1 0 0 0 0,0 1 0 0 0,0-1 0 0 0,0 0 0 0 0,-1 0 0 0 0,1 0 0 0 0,-1 0 0 0 0,1 0 1 0 0,-1 0-1 0 0,0 0 0 0 0,0 0 0 0 0,0 0 0 0 0,-1 0 0 0 0,1 0 0 0 0,-1 0 0 0 0,1 0 0 0 0,-1 0 0 0 0,0 0 0 0 0,0 1 0 0 0,-1-1 1 0 0,1 0-1 0 0,0 0 0 0 0,-1 1 0 0 0,0-1 0 0 0,0 1 0 0 0,1 0 0 0 0,-1-1 0 0 0,-1 1 0 0 0,1 0 0 0 0,0 0 0 0 0,0 0 0 0 0,-1 0 0 0 0,1 1 1 0 0,-1-1-1 0 0,0 1 0 0 0,1-1 0 0 0,-1 1 0 0 0,0 0 0 0 0,0 0 0 0 0,0 0-22 0 0,-6 1-189 0 0,-1 1-1 0 0,1-1 1 0 0,-1 1 0 0 0,1 1-1 0 0,0 0 1 0 0,0 0-1 0 0,0 1 1 0 0,0 0 0 0 0,0 0-1 0 0,0 1 1 0 0,1 1-1 0 0,-1-1 1 0 0,1 1 0 0 0,1 0-1 0 0,-1 1 1 0 0,1 0-1 0 0,0 0 1 0 0,0 1 0 0 0,0 0-1 0 0,1 0 1 0 0,-4 6 189 0 0,3-5 41 0 0,1 1 0 0 0,-1 1 0 0 0,1-1 0 0 0,1 1 0 0 0,0 0 0 0 0,0 0 0 0 0,1 0 0 0 0,1 1 0 0 0,-1 0 0 0 0,2-1 0 0 0,-1 1 0 0 0,1 0 0 0 0,1 0 0 0 0,0 1 0 0 0,1-1 0 0 0,0 0 0 0 0,1 0 0 0 0,0 5-41 0 0,1-9 63 0 0,0-1 0 0 0,1 0 0 0 0,0 0 1 0 0,-1-1-1 0 0,2 1 0 0 0,-1 0 0 0 0,1-1 1 0 0,-1 0-1 0 0,2 0 0 0 0,-1 0 0 0 0,0 0 0 0 0,1-1 1 0 0,0 0-1 0 0,0 0 0 0 0,0 0 0 0 0,1 0 1 0 0,-1-1-1 0 0,1 0 0 0 0,0 0 0 0 0,0 0 1 0 0,0-1-1 0 0,0 0 0 0 0,2 0-63 0 0,4 2-22 0 0,0-1 0 0 0,-1-1 0 0 0,1 0 1 0 0,0 0-1 0 0,0-1 0 0 0,0-1 0 0 0,1 0 0 0 0,-1 0 0 0 0,0-1 1 0 0,0-1-1 0 0,-1 0 0 0 0,5-2 22 0 0,113-50-3627 0 0,-9-16-7488 0 0,-103 59 8864 0 0</inkml:trace>
  <inkml:trace contextRef="#ctx0" brushRef="#br0" timeOffset="6102.976">7637 777 6913 0 0,'0'0'1451'0'0,"0"0"-286"0"0,0 0-98 0 0,0 0 31 0 0,0 0 21 0 0,0 0-32 0 0,0 0-86 0 0,0 0-143 0 0,0 0-207 0 0,0 0-227 0 0,0 0-172 0 0,0 0-145 0 0,0 0-42 0 0,-27 15-10 0 0,-83 47-8 0 0,107-61-45 0 0,-1 0 1 0 0,1 1-1 0 0,0-1 1 0 0,0 1-1 0 0,0-1 1 0 0,1 1-1 0 0,-1 0 1 0 0,0 0-1 0 0,1 1 1 0 0,-1-1-1 0 0,1 0 1 0 0,0 1-1 0 0,-1 0 1 0 0,1-1-1 0 0,1 1 1 0 0,-1 0-1 0 0,0 0 1 0 0,1 0 0 0 0,-1 0-1 0 0,1 0 1 0 0,0 0-1 0 0,0 1-2 0 0,-1 5-19 0 0,0-5 8 0 0,0 0 0 0 0,0 0 1 0 0,1 0-1 0 0,0 0 1 0 0,0 1-1 0 0,0-1 0 0 0,0 0 1 0 0,1 0-1 0 0,0 1 0 0 0,0-1 1 0 0,0 0-1 0 0,0 0 0 0 0,1 1 1 0 0,-1-1-1 0 0,1 0 0 0 0,0 0 1 0 0,0 1-1 0 0,1-1 1 0 0,-1 0-1 0 0,1 0 0 0 0,0-1 1 0 0,0 1-1 0 0,1 0 0 0 0,-1-1 1 0 0,0 1-1 0 0,1-1 0 0 0,0 0 1 0 0,0 0-1 0 0,0 0 1 0 0,0 0-1 0 0,1 0 0 0 0,-1-1 1 0 0,1 1-1 0 0,0-1 0 0 0,-1 0 1 0 0,1 0-1 0 0,0 0 0 0 0,0-1 1 0 0,0 1-1 0 0,0-1 1 0 0,1 0-1 0 0,-1 0 0 0 0,0-1 1 0 0,0 1-1 0 0,1-1 11 0 0,0 0 73 0 0,1 1 0 0 0,-1-1-1 0 0,0-1 1 0 0,0 1 0 0 0,0-1 0 0 0,0 1-1 0 0,0-1 1 0 0,0-1 0 0 0,0 1 0 0 0,0-1-1 0 0,0 0 1 0 0,0 0 0 0 0,-1 0 0 0 0,5-4-73 0 0,145-133 156 0 0,-153 138-203 0 0,-1 1 0 0 0,0-1 0 0 0,0 1 0 0 0,0-1 1 0 0,1 1-1 0 0,-1-1 0 0 0,0 1 0 0 0,1-1 0 0 0,-1 1 0 0 0,1 0 0 0 0,-1-1 0 0 0,0 1 1 0 0,1 0-1 0 0,-1-1 0 0 0,1 1 0 0 0,-1 0 0 0 0,1-1 0 0 0,-1 1 0 0 0,1 0 1 0 0,-1 0-1 0 0,1 0 0 0 0,-1 0 0 0 0,1-1 0 0 0,-1 1 0 0 0,1 0 0 0 0,-1 0 0 0 0,1 0 1 0 0,-1 0-1 0 0,1 0 0 0 0,-1 0 0 0 0,1 0 0 0 0,-1 0 0 0 0,1 1 0 0 0,-1-1 0 0 0,1 0 1 0 0,-1 0-1 0 0,1 0 0 0 0,-1 0 0 0 0,1 1 0 0 0,-1-1 0 0 0,1 0 0 0 0,-1 1 1 0 0,1-1-1 0 0,-1 0 0 0 0,0 1 0 0 0,1-1 0 0 0,-1 0 0 0 0,1 1 0 0 0,-1-1 0 0 0,0 1 1 0 0,1-1-1 0 0,-1 1 0 0 0,0-1 0 0 0,0 1 47 0 0,1 34-1580 0 0,-2-18 2050 0 0,0-13-454 0 0,0 0-1 0 0,1 0 1 0 0,-1 0-1 0 0,1 0 0 0 0,0 0 1 0 0,0 0-1 0 0,1 0 1 0 0,-1 0-1 0 0,1 0 1 0 0,0 0-1 0 0,0 0 1 0 0,0 0-1 0 0,0 0 1 0 0,1-1-1 0 0,-1 1 1 0 0,1 0-1 0 0,0-1 1 0 0,0 1-1 0 0,1-1 1 0 0,-1 0-1 0 0,1 0 1 0 0,-1 0-1 0 0,1 0 1 0 0,0 0-1 0 0,0 0 1 0 0,0-1-1 0 0,1 0 0 0 0,-1 1 1 0 0,0-1-1 0 0,1 0 1 0 0,0-1-1 0 0,-1 1 1 0 0,3 0-16 0 0,7-1 146 0 0,-1 0 0 0 0,0-1 0 0 0,0 0 1 0 0,0-1-1 0 0,1 0 0 0 0,-1-1 0 0 0,0 0 0 0 0,-1-1 0 0 0,1-1 1 0 0,0 0-1 0 0,-1 0 0 0 0,0-1 0 0 0,0 0 0 0 0,0-1 0 0 0,-1-1 1 0 0,1 1-1 0 0,-2-2 0 0 0,1 1 0 0 0,-1-1 0 0 0,0-1 0 0 0,6-7-146 0 0,-1 4 90 0 0,2-1-73 0 0,-1-1 1 0 0,-1-1-1 0 0,0 0 0 0 0,-1-1 0 0 0,-1 0 1 0 0,0-1-1 0 0,-1-1 0 0 0,-1 0 0 0 0,-1 0 1 0 0,0-1-1 0 0,-1 0 0 0 0,-2 0 0 0 0,3-10-17 0 0,-10-48-1641 0 0,0 76 1548 0 0,1-1 1 0 0,-1 1-1 0 0,0-1 0 0 0,0 0 0 0 0,1 1 1 0 0,-1-1-1 0 0,0 1 0 0 0,0 0 1 0 0,-1-1-1 0 0,1 1 0 0 0,0 0 1 0 0,0 0-1 0 0,-1 0 0 0 0,1 0 1 0 0,0 0-1 0 0,-1 0 0 0 0,1 0 0 0 0,-1 0 1 0 0,0 0-1 0 0,1 1 0 0 0,-1-1 1 0 0,1 0-1 0 0,-1 1 0 0 0,0 0 1 0 0,1-1-1 0 0,-1 1 0 0 0,0 0 0 0 0,0 0 1 0 0,1 0-1 0 0,-1 0 0 0 0,0 0 1 0 0,0 0-1 0 0,1 1 0 0 0,-1-1 1 0 0,0 0-1 0 0,1 1 0 0 0,-1 0 1 0 0,0-1-1 0 0,1 1 0 0 0,-1 0 0 0 0,1 0 1 0 0,-1 0 92 0 0,-8 4-98 0 0,0 0 0 0 0,0 1-1 0 0,0 0 1 0 0,1 1 0 0 0,0 0 0 0 0,0 0 0 0 0,1 1 0 0 0,0 0 0 0 0,0 1 0 0 0,1 0 0 0 0,-4 5 98 0 0,9-12 10 0 0,1 1-1 0 0,-1-1 1 0 0,1 1 0 0 0,-1-1-1 0 0,1 1 1 0 0,0 0-1 0 0,0 0 1 0 0,0 0 0 0 0,0 0-1 0 0,0-1 1 0 0,1 1 0 0 0,0 0-1 0 0,-1 0 1 0 0,1 0 0 0 0,0 0-1 0 0,0 0 1 0 0,1 0 0 0 0,-1 0-1 0 0,1 0 1 0 0,-1 0 0 0 0,1 0-1 0 0,0 0 1 0 0,0 0 0 0 0,0 0-1 0 0,1-1 1 0 0,-1 1 0 0 0,0 0-1 0 0,1-1 1 0 0,0 1 0 0 0,0-1-1 0 0,0 0 1 0 0,0 0 0 0 0,0 0-1 0 0,0 0 1 0 0,0 0 0 0 0,2 1-10 0 0,96 55 1593 0 0,-97-57-1603 0 0,13 5 114 0 0,0 1 1 0 0,0 1-1 0 0,-1 0 0 0 0,0 1 1 0 0,0 1-1 0 0,-1 0 0 0 0,0 1 0 0 0,-1 1 1 0 0,9 10-105 0 0,-18-15 142 0 0,-1 0 1 0 0,0 1 0 0 0,0-1 0 0 0,-1 1-1 0 0,0 0 1 0 0,-1 0 0 0 0,1-1-1 0 0,-1 1 1 0 0,-1 0 0 0 0,0 0-1 0 0,0 0 1 0 0,0 0 0 0 0,-1 0 0 0 0,0 0-1 0 0,-1 1-142 0 0,-9 22 330 0 0,1-9-2640 0 0,8-5-4241 0 0,2-13-1660 0 0</inkml:trace>
  <inkml:trace contextRef="#ctx0" brushRef="#br0" timeOffset="14946.276">10792 387 9170 0 0,'0'0'1072'0'0,"0"0"-104"0"0,0 0-15 0 0,0 0 87 0 0,0 0 32 0 0,0 0-136 0 0,0 0-352 0 0,0 0-416 0 0,0 0-520 0 0,0 0-280 0 0,0 0-72 0 0,0 0-24 0 0,0 0 128 0 0,0 0-64 0 0,2 33-465 0 0,15-14-791 0 0,-4-5-1505 0 0,-6-6-2384 0 0</inkml:trace>
  <inkml:trace contextRef="#ctx0" brushRef="#br0" timeOffset="14700.904">10847 744 2569 0 0,'0'0'1088'0'0,"0"0"-1054"0"0,0 0-332 0 0,0 0 194 0 0,0 0 340 0 0,0 0 248 0 0,0 0 63 0 0,0 0-66 0 0,0 0-106 0 0,0 0-90 0 0,0 0-79 0 0,3 21-24 0 0,8 64 9 0 0,5-33 292 0 0,4-15-528 0 0,-9-29-4292 0 0,-11-8 1960 0 0</inkml:trace>
  <inkml:trace contextRef="#ctx0" brushRef="#br0" timeOffset="15336.8">11109 1009 3977 0 0,'0'0'2435'0'0,"0"0"-1032"0"0,0 0-315 0 0,0 0 40 0 0,0 0 30 0 0,0 0-38 0 0,0 0-114 0 0,0 0-139 0 0,0 0-131 0 0,0 0-121 0 0,0 0-95 0 0,0 0-83 0 0,7-24-55 0 0,25-78-32 0 0,-29 92-247 0 0,0 0-1 0 0,1 0 1 0 0,0 1-1 0 0,1-1 0 0 0,0 1 1 0 0,0 0-1 0 0,1 0 1 0 0,1 0-1 0 0,-1 1 0 0 0,1 0 1 0 0,1 0-1 0 0,4-3-102 0 0,3-4 50 0 0,-9 9-71 0 0,-3 3-7 0 0,0-1 0 0 0,0 1 0 0 0,0 0-1 0 0,0 0 1 0 0,0 0 0 0 0,1 1-1 0 0,-1-1 1 0 0,1 1 0 0 0,0 0-1 0 0,0 0 1 0 0,0 0 0 0 0,0 0-1 0 0,0 1 1 0 0,0-1 0 0 0,3 1 28 0 0,15 53-299 0 0,-21-46 371 0 0,0 0 1 0 0,0 0-1 0 0,0 1 0 0 0,1-1 0 0 0,0-1 1 0 0,0 1-1 0 0,1 0 0 0 0,0 0 1 0 0,0-1-1 0 0,0 1 0 0 0,0-1 0 0 0,1 0 1 0 0,0 0-1 0 0,0-1 0 0 0,0 1 1 0 0,1-1-1 0 0,-1 0 0 0 0,1 0 0 0 0,0 0 1 0 0,0 0-1 0 0,1-1 0 0 0,-1 0 0 0 0,1 0 1 0 0,0-1-1 0 0,-1 1 0 0 0,1-1 1 0 0,0-1-1 0 0,0 1 0 0 0,1-1 0 0 0,-1 0 1 0 0,5 0-73 0 0,-1-4 243 0 0,-1-1 1 0 0,1 0 0 0 0,-1 0-1 0 0,0-1 1 0 0,0 0 0 0 0,0-1 0 0 0,-1 0-1 0 0,1 0 1 0 0,-1-1 0 0 0,-1 0-1 0 0,0-1 1 0 0,0 1 0 0 0,0-1-1 0 0,-1 0 1 0 0,0-1 0 0 0,4-8-244 0 0,-2 7 60 0 0,19-46-441 0 0,-22 16-6653 0 0,-5 33 506 0 0,2 3-3486 0 0</inkml:trace>
  <inkml:trace contextRef="#ctx0" brushRef="#br0" timeOffset="16368.817">10881 741 0 0 0,'0'0'240'0'0,"0"0"277"0"0,0 0 17 0 0,0 0-74 0 0,0 0-47 0 0,0 0 13 0 0,4-7 224 0 0,-3 6 3451 0 0,-1 1 4437 0 0,-11 16-7149 0 0,2 115-831 0 0,8-94-70 0 0,0-1-2923 0 0,8-31-2610 0 0,-1-5-182 0 0,-4 3-380 0 0</inkml:trace>
  <inkml:trace contextRef="#ctx0" brushRef="#br0" timeOffset="17070.646">12637 667 0 0 0,'0'0'1802'0'0,"0"0"-378"0"0,0 0-233 0 0,0 0-133 0 0,0 0-57 0 0,0 0-45 0 0,0 0-88 0 0,0 0-85 0 0,0 0-87 0 0,0 0-86 0 0,0 0-70 0 0,0 0-27 0 0,0 0-34 0 0,-14 6-19 0 0,-44 20-36 0 0,54-24-368 0 0,0 0 0 0 0,0 1-1 0 0,0 0 1 0 0,0 0 0 0 0,0 0-1 0 0,1 0 1 0 0,-1 0-1 0 0,1 1 1 0 0,0 0 0 0 0,0-1-1 0 0,1 1 1 0 0,-1 0 0 0 0,1 0-1 0 0,-1 1 1 0 0,1-1-1 0 0,1 0 1 0 0,-1 1 0 0 0,1-1-1 0 0,-1 1 1 0 0,1 0-1 0 0,1-1 1 0 0,-1 1 0 0 0,0 0-1 0 0,1 1-55 0 0,-1 1-53 0 0,0 0 0 0 0,1 0 0 0 0,0 0 0 0 0,0 1 0 0 0,1-1 0 0 0,-1 0-1 0 0,1 0 1 0 0,1 0 0 0 0,0 0 0 0 0,0 0 0 0 0,0 0 0 0 0,1 0 0 0 0,0-1-1 0 0,0 1 1 0 0,0-1 0 0 0,1 1 53 0 0,63 44-4209 0 0,-15-36-2973 0 0,-40-11 5283 0 0</inkml:trace>
  <inkml:trace contextRef="#ctx0" brushRef="#br0" timeOffset="17385.836">13007 748 1936 0 0,'0'0'1243'0'0,"0"0"-599"0"0,0 0 3 0 0,0 0 229 0 0,0 0 251 0 0,0 0 92 0 0,0 0-100 0 0,0 0-195 0 0,0 0-265 0 0,0 0-201 0 0,0 0-134 0 0,0 0-71 0 0,0 0-29 0 0,-14 29 14 0 0,-42 91 39 0 0,55-119-266 0 0,1-1 1 0 0,-1 1 0 0 0,0 0-1 0 0,0-1 1 0 0,0 1-1 0 0,0 0 1 0 0,0 0-1 0 0,1 0 1 0 0,-1 0-1 0 0,0 0 1 0 0,1 0-1 0 0,-1 0 1 0 0,0 0-1 0 0,1 0 1 0 0,-1 0-1 0 0,1 0 1 0 0,0 0-1 0 0,-1 0 1 0 0,1 0-1 0 0,0 1 1 0 0,0-1-1 0 0,0 0 1 0 0,0 0 0 0 0,0 0-1 0 0,0 0 1 0 0,0 1-1 0 0,0-1 1 0 0,0 0-1 0 0,1 0 1 0 0,-1 0-1 0 0,0 0 1 0 0,1 0-1 0 0,-1 1 1 0 0,1-1-1 0 0,-1 0 1 0 0,1 0-1 0 0,-1 0 1 0 0,1 0-1 0 0,0 0 1 0 0,0-1-1 0 0,-1 1 1 0 0,1 0 0 0 0,0 0-1 0 0,0 0 1 0 0,0-1-1 0 0,0 1 1 0 0,0 0-1 0 0,0-1-11 0 0,4 2 106 0 0,1 1 86 0 0,0 0 1 0 0,1-1-1 0 0,0 0 1 0 0,-1 0-1 0 0,1-1 0 0 0,0 1 1 0 0,0-2-1 0 0,0 1 1 0 0,-1-1-1 0 0,1 0 1 0 0,0 0-1 0 0,0-1 0 0 0,0 0 1 0 0,0 0-1 0 0,0 0 1 0 0,-1-1-1 0 0,1 0 1 0 0,-1-1-1 0 0,1 1 1 0 0,-1-1-1 0 0,0 0 0 0 0,0-1 1 0 0,0 0-1 0 0,0 0 1 0 0,-1 0-1 0 0,0 0 1 0 0,1-1-1 0 0,-2 0 1 0 0,1 0-1 0 0,0-1-192 0 0,1 0 68 0 0,0 0 1 0 0,0 0-1 0 0,-1 0 0 0 0,0 0 1 0 0,0-1-1 0 0,-1 0 0 0 0,1 0 1 0 0,-2-1-1 0 0,1 1 0 0 0,-1-1 1 0 0,0 0-1 0 0,-1 1 0 0 0,1-1 1 0 0,-2 0-1 0 0,1-1 0 0 0,-1 1 1 0 0,0 0-1 0 0,-1 0 0 0 0,0-1 1 0 0,0 1-1 0 0,-1-2-68 0 0,0 8-150 0 0,0 0 0 0 0,0 0 1 0 0,-1 1-1 0 0,1-1 0 0 0,0 0 0 0 0,-1 1 1 0 0,1-1-1 0 0,-1 1 0 0 0,0 0 0 0 0,1-1 0 0 0,-1 1 1 0 0,0 0-1 0 0,0 0 0 0 0,0 0 0 0 0,1 0 1 0 0,-1 0-1 0 0,0 1 0 0 0,0-1 0 0 0,-1 0 0 0 0,1 1 1 0 0,0 0-1 0 0,0-1 0 0 0,0 1 0 0 0,0 0 1 0 0,0 0-1 0 0,0 0 0 0 0,-1 1 150 0 0,-56 9-8297 0 0,43-2 4097 0 0,6 0 706 0 0</inkml:trace>
  <inkml:trace contextRef="#ctx0" brushRef="#br0" timeOffset="17789.803">13366 1024 272 0 0,'0'0'1892'0'0,"0"0"-234"0"0,0 0 97 0 0,0 0 82 0 0,0 0-105 0 0,0 0-242 0 0,0 0-323 0 0,0 0-214 0 0,0 0-138 0 0,0 0-99 0 0,0 0-78 0 0,0 0-82 0 0,0 0-72 0 0,7-31-84 0 0,22-94-88 0 0,4 61 85 0 0,56-6 77 0 0,-85 107-1381 0 0,-5-31 941 0 0,1-1 0 0 0,0 0 0 0 0,0 1 1 0 0,0-1-1 0 0,1 1 0 0 0,0-1 0 0 0,0 1 0 0 0,0-1 1 0 0,1 0-1 0 0,-1 0 0 0 0,1 0 0 0 0,0 0 0 0 0,1 0 1 0 0,-1 0-1 0 0,1 0 0 0 0,0-1 0 0 0,0 1 0 0 0,1-1 1 0 0,-1 0-1 0 0,1 0 0 0 0,0 0 0 0 0,0-1 0 0 0,0 1 1 0 0,1-1-1 0 0,-1 0 0 0 0,1 0 0 0 0,-1 0 0 0 0,1-1 1 0 0,0 0-1 0 0,0 0 0 0 0,1 0 0 0 0,-1 0 0 0 0,0-1 0 0 0,0 0 1 0 0,1 0-1 0 0,-1 0 0 0 0,1-1 0 0 0,-1 0 0 0 0,2 0-33 0 0,2-3 185 0 0,0 0 0 0 0,0-1 0 0 0,-1 0 0 0 0,1-1 0 0 0,-1 0 0 0 0,0 0 0 0 0,-1-1 0 0 0,1 0 0 0 0,-1 0 0 0 0,0 0 0 0 0,-1-1 0 0 0,0 0 0 0 0,0-1 0 0 0,0 1 0 0 0,-1-1 0 0 0,5-8-186 0 0,32-58-435 0 0,-29 40-1146 0 0,-4 12-1659 0 0,1 1-4921 0 0,-5 13 627 0 0</inkml:trace>
  <inkml:trace contextRef="#ctx0" brushRef="#br0" timeOffset="18093.809">14179 299 12907 0 0,'0'0'652'0'0,"0"0"-241"0"0,0 0-14 0 0,0 0 238 0 0,0 0 201 0 0,0 0 140 0 0,0 0 7 0 0,0 0-136 0 0,0 0-115 0 0,0 0-113 0 0,0 0-102 0 0,0 0-79 0 0,5 30-90 0 0,14 99-99 0 0,-7 69 301 0 0,-7 18-1533 0 0,-14-188-2263 0 0,-7-22-7059 0 0,15-6 2742 0 0</inkml:trace>
  <inkml:trace contextRef="#ctx0" brushRef="#br0" timeOffset="18253.108">13966 660 6905 0 0,'0'0'3068'0'0,"0"0"-1461"0"0,0 0-463 0 0,0 0 35 0 0,0 0-25 0 0,0 0-145 0 0,0 0-183 0 0,0 0-156 0 0,0 0-141 0 0,0 0-107 0 0,0 0-82 0 0,32-8-110 0 0,102-21-69 0 0,-24 21-64 0 0,-11 14-2438 0 0,-35 10-5600 0 0,-47-9 3086 0 0,-2-3 651 0 0</inkml:trace>
  <inkml:trace contextRef="#ctx0" brushRef="#br0" timeOffset="19206.917">14656 652 9162 0 0,'0'0'1615'0'0,"0"0"-183"0"0,0 0-142 0 0,0 0-183 0 0,0 0-204 0 0,0 0-149 0 0,0 0-112 0 0,0 0-83 0 0,0 0-115 0 0,0 0-132 0 0,0 0-108 0 0,0 0-105 0 0,-23 10-63 0 0,-72 32-38 0 0,93-42-3 0 0,0 1 0 0 0,0-1 0 0 0,0 1 1 0 0,0 0-1 0 0,0-1 0 0 0,1 1 0 0 0,-1 0 0 0 0,0 0 0 0 0,0 1 0 0 0,1-1 0 0 0,-1 0 0 0 0,1 0 0 0 0,-1 1 0 0 0,1-1 0 0 0,-1 1 0 0 0,1 0 0 0 0,0-1 0 0 0,0 1 0 0 0,0 0 0 0 0,0 0 0 0 0,0-1 1 0 0,0 1-1 0 0,0 0 0 0 0,0 0 0 0 0,1 0 0 0 0,-1 0 0 0 0,1 1 5 0 0,-1 5-44 0 0,-1-5 32 0 0,1 0 0 0 0,0 0 0 0 0,1 0-1 0 0,-1 0 1 0 0,0 0 0 0 0,1 0 0 0 0,0 0 0 0 0,0 0 0 0 0,0 0 0 0 0,0 0 0 0 0,0 0-1 0 0,0 0 1 0 0,1 1 0 0 0,0-1 0 0 0,-1 0 0 0 0,1 0 0 0 0,0-1 0 0 0,1 1 0 0 0,-1 0 0 0 0,0 0-1 0 0,1 0 1 0 0,-1-1 0 0 0,1 1 0 0 0,0-1 0 0 0,0 1 0 0 0,0-1 0 0 0,0 0 0 0 0,1 0-1 0 0,-1 0 1 0 0,1 0 0 0 0,-1 0 0 0 0,1 0 0 0 0,-1-1 0 0 0,1 1 0 0 0,0-1 0 0 0,0 0-1 0 0,0 0 1 0 0,0 0 0 0 0,0 0 0 0 0,0 0 0 0 0,0-1 0 0 0,0 1 0 0 0,0-1 0 0 0,0 0-1 0 0,1 0 13 0 0,2 0 85 0 0,0-1 0 0 0,1 0-1 0 0,-1 0 1 0 0,0-1-1 0 0,0 1 1 0 0,0-1-1 0 0,0-1 1 0 0,0 1-1 0 0,0-1 1 0 0,-1 0 0 0 0,1 0-1 0 0,-1-1 1 0 0,0 0-1 0 0,0 1 1 0 0,2-4-85 0 0,4-1 105 0 0,124-77 108 0 0,-134 85-231 0 0,0-1 0 0 0,0 0 0 0 0,0 1 0 0 0,0-1 0 0 0,0 1 0 0 0,0-1 0 0 0,0 1 0 0 0,0 0 0 0 0,0-1 0 0 0,0 1 0 0 0,0 0 0 0 0,0 0 0 0 0,0 0 0 0 0,0 0 0 0 0,1 0 0 0 0,-1 0 0 0 0,0 0 0 0 0,0 0-1 0 0,0 0 1 0 0,0 0 0 0 0,0 1 0 0 0,0-1 0 0 0,0 0 0 0 0,0 1 0 0 0,0-1 0 0 0,0 1 0 0 0,0-1 0 0 0,0 1 0 0 0,0-1 0 0 0,0 1 0 0 0,0 0 0 0 0,0-1 0 0 0,-1 1 0 0 0,1 0 0 0 0,0 0 0 0 0,0 0-1 0 0,-1 0 1 0 0,1-1 0 0 0,-1 1 0 0 0,1 0 0 0 0,-1 0 0 0 0,1 0 0 0 0,-1 0 0 0 0,1 0 0 0 0,-1 0 0 0 0,0 1 0 0 0,0-1 0 0 0,1 0 0 0 0,-1 0 0 0 0,0 0 0 0 0,0 0 0 0 0,0 0 0 0 0,0 0 0 0 0,-1 1 18 0 0,14 96 42 0 0,-10-97-9 0 0,-1 0-1 0 0,0 0 1 0 0,1-1-1 0 0,-1 1 1 0 0,0-1-1 0 0,1 1 1 0 0,-1-1-1 0 0,1 0 1 0 0,-1 0-1 0 0,1 0 1 0 0,-1 0-1 0 0,0 0 1 0 0,1 0-1 0 0,-1-1 1 0 0,1 1-1 0 0,-1-1 1 0 0,0 0-1 0 0,1 0 1 0 0,-1 0-1 0 0,0 0 0 0 0,0 0 1 0 0,0 0-1 0 0,0-1 1 0 0,0 1-1 0 0,0 0 1 0 0,0-1-1 0 0,0 0 1 0 0,0 0-1 0 0,-1 1 1 0 0,1-1-1 0 0,-1 0 1 0 0,1 0-1 0 0,0-2-32 0 0,0 2 35 0 0,149-127 525 0 0,50 20-433 0 0,-110 86-295 0 0,-91 48 264 0 0,-2-21-55 0 0,0 0-1 0 0,-1-1 1 0 0,1 1 0 0 0,-1 0-1 0 0,0-1 1 0 0,0 0-1 0 0,0 0 1 0 0,0 0 0 0 0,-1 0-1 0 0,1 0 1 0 0,-1 0 0 0 0,0-1-1 0 0,0 0 1 0 0,0 0 0 0 0,0 0-1 0 0,0 0 1 0 0,0-1-41 0 0,-86-15-72 0 0,86 16 28 0 0,0-1 1 0 0,0 1-1 0 0,1-1 1 0 0,-1 1 0 0 0,1 0-1 0 0,0 1 1 0 0,-1-1-1 0 0,1 0 1 0 0,0 1-1 0 0,0 0 1 0 0,0 0-1 0 0,1 0 1 0 0,-1 0-1 0 0,1 0 1 0 0,0 0-1 0 0,0 1 1 0 0,0-1 0 0 0,0 1-1 0 0,0 0 1 0 0,1-1-1 0 0,-1 1 1 0 0,1 0-1 0 0,0 0 1 0 0,1 0-1 0 0,-1 0 1 0 0,0 0-1 0 0,1 0 1 0 0,0 0 0 0 0,0 0-1 0 0,0 0 1 0 0,1 0-1 0 0,-1 0 1 0 0,1 0-1 0 0,0 0 1 0 0,0 0-1 0 0,1-1 1 0 0,-1 1-1 0 0,1 0 1 0 0,-1-1 0 0 0,1 1-1 0 0,2 2 44 0 0,5 3 4 0 0,0-2 1 0 0,0 1-1 0 0,1-1 1 0 0,0 0-1 0 0,0-1 0 0 0,1 0 1 0 0,-1-1-1 0 0,1 0 0 0 0,1-1 1 0 0,-1 0-1 0 0,0-1 0 0 0,1 0 1 0 0,0 0-1 0 0,0-2 0 0 0,0 1 1 0 0,0-2-1 0 0,0 1 1 0 0,0-2-1 0 0,0 1 0 0 0,-1-2 1 0 0,1 1-1 0 0,0-2 0 0 0,0 0 1 0 0,-1 0-1 0 0,1-1 0 0 0,9-5-4 0 0,17-5 139 0 0,-1-3 0 0 0,0-1 0 0 0,-1-2 0 0 0,-1-1 0 0 0,-1-2 0 0 0,-1-1 0 0 0,-1-2 0 0 0,-2-1 0 0 0,0-1 0 0 0,-2-1 0 0 0,-1-2 0 0 0,-1-1 0 0 0,-2-1 0 0 0,0-3-139 0 0,-16 20-1 0 0,0 1-1 0 0,-1-1 0 0 0,-1 0 1 0 0,0-1-1 0 0,-1 1 1 0 0,-1-1-1 0 0,-1 0 1 0 0,0-1-1 0 0,-2 1 0 0 0,1 0 1 0 0,-2-3 1 0 0,-1 19-12 0 0,0 0 1 0 0,0 0-1 0 0,0 0 1 0 0,0 1-1 0 0,0-1 1 0 0,-1 0-1 0 0,1 0 1 0 0,0 1 0 0 0,0-1-1 0 0,-1 0 1 0 0,1 1-1 0 0,0-1 1 0 0,-1 1-1 0 0,1 0 1 0 0,0 0-1 0 0,-1-1 1 0 0,1 1-1 0 0,-1 0 1 0 0,1 0-1 0 0,-1 0 1 0 0,1 0-1 0 0,0 0 1 0 0,-1 1-1 0 0,1-1 1 0 0,0 0-1 0 0,-1 1 1 0 0,1-1-1 0 0,0 1 1 0 0,-1-1-1 0 0,1 1 1 0 0,0 0-1 0 0,0-1 1 0 0,-1 1-1 0 0,1 0 1 0 0,0 0-1 0 0,0 0 1 0 0,0 0 0 0 0,0 0-1 0 0,0 0 1 0 0,0 0-1 0 0,0 1 12 0 0,-10 9-10 0 0,1 1 0 0 0,1 1 0 0 0,0-1 1 0 0,0 1-1 0 0,1 1 0 0 0,1 0 0 0 0,0 0 0 0 0,1 0 0 0 0,1 1 0 0 0,0-1 1 0 0,1 1-1 0 0,1 1 0 0 0,0-1 0 0 0,1 0 0 0 0,0 1 0 0 0,1-1 0 0 0,1 1 0 0 0,1-1 1 0 0,0 1-1 0 0,1 0 10 0 0,1 8-32 0 0,0 0 1 0 0,2 0-1 0 0,1 0 1 0 0,1-1 0 0 0,1 0-1 0 0,0-1 1 0 0,2 1-1 0 0,1-2 1 0 0,1 1 0 0 0,0-2-1 0 0,6 6 32 0 0,32 40-1183 0 0,-50-66 970 0 0,1 0 1 0 0,-1 0-1 0 0,1 0 0 0 0,-1-1 0 0 0,1 1 0 0 0,-1 0 0 0 0,1 0 0 0 0,-1-1 0 0 0,0 1 0 0 0,1 0 0 0 0,-1 0 1 0 0,1-1-1 0 0,-1 1 0 0 0,0-1 0 0 0,1 1 0 0 0,-1 0 0 0 0,0-1 0 0 0,1 1 0 0 0,-1-1 0 0 0,0 1 0 0 0,1-1 0 0 0,-1 1 1 0 0,0-1-1 0 0,0 1 0 0 0,0-1 0 0 0,0 1 0 0 0,1-1 0 0 0,-1 1 0 0 0,0-1 0 0 0,0 1 0 0 0,0-1 0 0 0,0 1 0 0 0,0-1 1 0 0,0 1-1 0 0,0-1 0 0 0,0 1 0 0 0,-1-1 0 0 0,1 1 0 0 0,0-1 0 0 0,0 1 0 0 0,0-1 0 0 0,-1 1 0 0 0,1-1 1 0 0,0 1-1 0 0,0-1 0 0 0,-1 1 0 0 0,1-1 0 0 0,0 1 0 0 0,-1 0 0 0 0,1-1 0 0 0,0 1 0 0 0,-1 0 0 0 0,1-1 0 0 0,-1 1 1 0 0,1 0-1 0 0,-1-1 0 0 0,1 1 0 0 0,-1 0 0 0 0,1 0 0 0 0,-1 0 0 0 0,1-1 0 0 0,-1 1 213 0 0,-3-5-5693 0 0</inkml:trace>
  <inkml:trace contextRef="#ctx0" brushRef="#br0" timeOffset="19439.309">15534 428 12203 0 0,'0'0'2303'0'0,"0"0"-1068"0"0,0 0-151 0 0,0 0 76 0 0,0 0-149 0 0,0 0-191 0 0,38-5-156 0 0,123-13-83 0 0,227-18 1132 0 0,-268 27-2344 0 0,-18 2-3217 0 0,-35 1-4251 0 0,-39 2-2097 0 0</inkml:trace>
  <inkml:trace contextRef="#ctx0" brushRef="#br0" timeOffset="21006.807">12696 648 0 0 0,'0'0'335'0'0,"0"0"87"0"0,0 0 17 0 0,0 0 20 0 0,-9-7 2962 0 0,-25 17 6091 0 0,-16 24-8006 0 0,40-26-596 0 0,-1 0-470 0 0,0 1 0 0 0,1 0 1 0 0,0 0-1 0 0,1 1 1 0 0,0 1-1 0 0,1-1 0 0 0,0 1 1 0 0,0 0-1 0 0,-4 10-440 0 0,3 80 1168 0 0,10-97-1103 0 0,1 1 0 0 0,0-1 0 0 0,0 0-1 0 0,0 0 1 0 0,0 1 0 0 0,1-1-1 0 0,-1-1 1 0 0,1 1 0 0 0,0 0 0 0 0,1-1-1 0 0,-1 1 1 0 0,0-1 0 0 0,1 0 0 0 0,0 0-1 0 0,4 2-64 0 0,-1-1 145 0 0,0-1 0 0 0,1 0 0 0 0,-1 0-1 0 0,1 0 1 0 0,0-1 0 0 0,0 0 0 0 0,0-1-1 0 0,0 0 1 0 0,0 0 0 0 0,0-1 0 0 0,0 0 0 0 0,0 0-1 0 0,1-1 1 0 0,-1 0 0 0 0,0 0 0 0 0,0-1-1 0 0,-1 0 1 0 0,7-3-145 0 0,39-16 571 0 0,-50 19 145 0 0,4-1-13164 0 0,-3 3 1162 0 0</inkml:trace>
  <inkml:trace contextRef="#ctx0" brushRef="#br0" timeOffset="22305.28">16928 527 7650 0 0,'0'0'3076'0'0,"0"0"-1770"0"0,0 0-399 0 0,0 0 126 0 0,0 0 134 0 0,0 0 36 0 0,0 0-108 0 0,0 0-179 0 0,0 0-202 0 0,0 0-203 0 0,0 0-198 0 0,-3 1-154 0 0,2 0-151 0 0,-1 0 1 0 0,1 0 0 0 0,0-1 0 0 0,0 1 0 0 0,0 0 0 0 0,0 0 0 0 0,0 1-1 0 0,0-1 1 0 0,0 0 0 0 0,0 0 0 0 0,1 0 0 0 0,-1 1 0 0 0,0-1-1 0 0,1 0 1 0 0,-1 1 0 0 0,1-1 0 0 0,-1 0 0 0 0,1 1 0 0 0,-1-1-1 0 0,1 1 1 0 0,0-1 0 0 0,0 0 0 0 0,0 1 0 0 0,0-1 0 0 0,0 1 0 0 0,0-1-1 0 0,0 1 1 0 0,1-1 0 0 0,-1 1 0 0 0,1-1-9 0 0,-1 4 27 0 0,14 112 827 0 0,-13-113-790 0 0,0 1 1 0 0,0-1-1 0 0,1 0 1 0 0,-1 0 0 0 0,1 1-1 0 0,0-1 1 0 0,1-1-1 0 0,-1 1 1 0 0,0 0 0 0 0,1-1-1 0 0,0 1 1 0 0,0-1 0 0 0,0 0-1 0 0,0 1 1 0 0,1-2-1 0 0,-1 1 1 0 0,1 0 0 0 0,0-1-1 0 0,0 0 1 0 0,0 1-1 0 0,0-1 1 0 0,0-1 0 0 0,0 1-1 0 0,4 0-64 0 0,4-2 101 0 0,0-1-1 0 0,-1 0 0 0 0,1-1 0 0 0,-1-1 1 0 0,1 0-1 0 0,-1 0 0 0 0,0-1 1 0 0,0 0-1 0 0,-1-1 0 0 0,1 0 1 0 0,-1-1-1 0 0,0 0 0 0 0,0-1 1 0 0,-1 0-1 0 0,0 0 0 0 0,0-1 0 0 0,-1 0 1 0 0,0-1-1 0 0,7-9-100 0 0,12-7 117 0 0,108-107-43 0 0,-129 177-961 0 0,-6-38 896 0 0,11 106-56 0 0,-10-110 53 0 0,0 1 0 0 0,0-1-1 0 0,0 0 1 0 0,1 1 0 0 0,-1-1-1 0 0,1 0 1 0 0,0 0 0 0 0,0 0-1 0 0,0-1 1 0 0,0 1-1 0 0,0 0 1 0 0,1-1 0 0 0,-1 1-1 0 0,1-1 1 0 0,-1 0 0 0 0,1 0-1 0 0,0 0 1 0 0,0 0 0 0 0,0 0-1 0 0,0-1 1 0 0,0 1 0 0 0,1-1-1 0 0,-1 0 1 0 0,0 0 0 0 0,1 0-1 0 0,-1 0 1 0 0,0-1 0 0 0,1 1-1 0 0,-1-1 1 0 0,4 0-6 0 0,1 0 85 0 0,-1-1 0 0 0,1 0 0 0 0,-1 0-1 0 0,1 0 1 0 0,-1-1 0 0 0,0 0 0 0 0,1-1 0 0 0,-1 0 0 0 0,0 0 0 0 0,-1 0 0 0 0,1-1 0 0 0,0 0 0 0 0,-1 0 0 0 0,0-1-1 0 0,3-3-84 0 0,14-12 204 0 0,-1-1 1 0 0,-1-1-1 0 0,-1-2 0 0 0,-1 0 0 0 0,-1 0 0 0 0,5-12-204 0 0,-17 25-442 0 0,0 1 1981 0 0,-3 4-3600 0 0,1 4-3448 0 0,-1 0-4833 0 0,-3 2 571 0 0</inkml:trace>
  <inkml:trace contextRef="#ctx0" brushRef="#br0" timeOffset="22558.81">18115 501 9098 0 0,'0'0'3757'0'0,"0"0"-2249"0"0,0 0-505 0 0,0 0 123 0 0,0 0 34 0 0,0 0-140 0 0,0 0-279 0 0,0 0-266 0 0,-6 34-183 0 0,-18 105-133 0 0,18-55-27 0 0,22-42-1616 0 0,-6-28-9160 0 0,-9-14 2301 0 0</inkml:trace>
  <inkml:trace contextRef="#ctx0" brushRef="#br0" timeOffset="22787.38">17990 185 16692 0 0,'0'0'872'0'0,"0"0"-344"0"0,0 0-232 0 0,0 0-48 0 0,0 0-32 0 0,0 0-176 0 0,0 0-304 0 0,0 0-408 0 0,0 0-680 0 0,0 0-1089 0 0,0 0-2216 0 0,0 0-4849 0 0</inkml:trace>
  <inkml:trace contextRef="#ctx0" brushRef="#br0" timeOffset="22959.832">18550 0 12835 0 0,'0'0'789'0'0,"0"0"-210"0"0,0 0 77 0 0,0 0 200 0 0,0 0 86 0 0,0 0-97 0 0,0 0-196 0 0,0 0-167 0 0,0 0-88 0 0,2 37-90 0 0,7 113-64 0 0,16 29 255 0 0,-10-62-737 0 0,-5 1 1 0 0,-5 91 241 0 0,-3-175-1119 0 0,5-13-2851 0 0,-5-20-939 0 0,-2-1 641 0 0,0 0-1049 0 0</inkml:trace>
  <inkml:trace contextRef="#ctx0" brushRef="#br0" timeOffset="23204.398">18307 428 11554 0 0,'0'0'1161'0'0,"0"0"-182"0"0,0 0-101 0 0,0 0 85 0 0,0 0 23 0 0,0 0-97 0 0,0 0-132 0 0,0 0-87 0 0,0 0-46 0 0,0 0-41 0 0,33-4-53 0 0,103-8-84 0 0,22-17 547 0 0,-141 24-1062 0 0,112-37 45 0 0,-52-3-4138 0 0,-63 35 2057 0 0,1-2-4222 0 0,-7 5-2999 0 0</inkml:trace>
  <inkml:trace contextRef="#ctx0" brushRef="#br0" timeOffset="23580.572">18977 203 3793 0 0,'0'0'2483'0'0,"0"0"-1244"0"0,0 0-55 0 0,-5 31 254 0 0,-17 99 150 0 0,12 101 3917 0 0,10-221-5386 0 0,0 0 0 0 0,0 1-1 0 0,1-1 1 0 0,0 0 0 0 0,1 0 0 0 0,0 0-1 0 0,1 0 1 0 0,0-1 0 0 0,1 1-1 0 0,-1-1 1 0 0,2 0 0 0 0,0 1-1 0 0,0-2 1 0 0,0 1 0 0 0,3 2-119 0 0,-5-10 62 0 0,0 0 0 0 0,0 0 0 0 0,1 0 0 0 0,-1 0 0 0 0,0 0 1 0 0,1-1-1 0 0,-1 1 0 0 0,0-1 0 0 0,1 0 0 0 0,-1 0 0 0 0,1-1 0 0 0,-1 1 1 0 0,0-1-1 0 0,1 1 0 0 0,-1-1 0 0 0,0 0 0 0 0,0 0 0 0 0,0-1 1 0 0,0 1-1 0 0,0-1 0 0 0,0 1 0 0 0,0-1 0 0 0,0 0 0 0 0,0 0 0 0 0,-1 0 1 0 0,1 0-1 0 0,-1-1 0 0 0,1 1 0 0 0,-1-1 0 0 0,1-1-62 0 0,73-68 504 0 0,55-39-69 0 0,-129 111-423 0 0,0 1 0 0 0,-1-1-1 0 0,1 0 1 0 0,-1 1 0 0 0,1-1 0 0 0,-1 1 0 0 0,1-1-1 0 0,-1 1 1 0 0,1-1 0 0 0,-1 1 0 0 0,0 0 0 0 0,1 0-1 0 0,-1 0 1 0 0,0 0 0 0 0,0 0 0 0 0,0 0 0 0 0,0 0-1 0 0,0 0 1 0 0,0 1 0 0 0,0-1 0 0 0,0 0 0 0 0,0 1-1 0 0,0-1 1 0 0,-1 0 0 0 0,1 1 0 0 0,0-1 0 0 0,-1 1-1 0 0,1-1 1 0 0,-1 1 0 0 0,0-1 0 0 0,0 1-1 0 0,1-1 1 0 0,-1 1 0 0 0,0 0 0 0 0,0-1 0 0 0,0 1-1 0 0,-1-1 1 0 0,1 1 0 0 0,0-1 0 0 0,-1 1 0 0 0,1-1-1 0 0,-1 1 1 0 0,1-1 0 0 0,-1 1 0 0 0,0-1 0 0 0,1 1-1 0 0,-1-1 1 0 0,-1 1-12 0 0,2 10 111 0 0,0 161 435 0 0,0-171-565 0 0,1 0 0 0 0,-1 0 0 0 0,1 0 0 0 0,0 1 0 0 0,0-1 0 0 0,0 0 0 0 0,0 0 0 0 0,0 0 0 0 0,0-1 0 0 0,1 1 0 0 0,-1 0 0 0 0,0 0 0 0 0,1-1 0 0 0,0 1 0 0 0,-1-1 0 0 0,1 1 0 0 0,0-1 0 0 0,0 1 0 0 0,0-1 0 0 0,0 0 0 0 0,0 0 0 0 0,0 0 0 0 0,0 0 0 0 0,0-1-1 0 0,0 1 1 0 0,0 0 0 0 0,0-1 0 0 0,1 0 0 0 0,-1 1 0 0 0,0-1 0 0 0,0 0 0 0 0,1 0 0 0 0,-1 0 0 0 0,0 0 0 0 0,0-1 0 0 0,2 0 19 0 0,41-10-3113 0 0,-9-8-5888 0 0,-26 11-1237 0 0</inkml:trace>
  <inkml:trace contextRef="#ctx0" brushRef="#br0" timeOffset="24589.057">18946 78 0 0 0,'0'0'277'0'0,"0"0"19"0"0,0 0 5 0 0,0 0 36 0 0,0 0 31 0 0,0 0 57 0 0,-3-4 61 0 0,-8-11 27 0 0,8 12 53 0 0,3 3 33 0 0,0 0-42 0 0,0 0-62 0 0,0 0-46 0 0,0 0-58 0 0,0 0-47 0 0,0 0-76 0 0,5 22 1862 0 0,17 77 1676 0 0,-20-89-4207 0 0,1 30 1554 0 0,-6-31-3910 0 0,-4-5-3474 0 0,5-4 1859 0 0</inkml:trace>
  <inkml:trace contextRef="#ctx0" brushRef="#br0" timeOffset="30097.909">248 1823 7794 0 0,'0'0'1531'0'0,"0"0"-66"0"0,0 0-58 0 0,0 0 16 0 0,0 0 59 0 0,0 0-70 0 0,0 0-189 0 0,0 0-247 0 0,0 0-252 0 0,0 0-221 0 0,0 0-156 0 0,2 50 225 0 0,7 35-281 0 0,-4 1 0 0 0,-6 68-291 0 0,0-57 28 0 0,-14 67-447 0 0,-29-64-2674 0 0,13-73-2147 0 0,3-21-6498 0 0,25-6 10759 0 0</inkml:trace>
  <inkml:trace contextRef="#ctx0" brushRef="#br0" timeOffset="30544.844">1 1956 2561 0 0,'0'0'1278'0'0,"0"0"-73"0"0,0 0-28 0 0,0 0 48 0 0,0 0 14 0 0,0 0-67 0 0,0 0-104 0 0,0 0-113 0 0,0 0-72 0 0,0 0-55 0 0,0 0-72 0 0,35-24-97 0 0,112-73-122 0 0,-67 67 100 0 0,-66 30-480 0 0,-1-1-19 0 0,-2-1-59 0 0,0 1 0 0 0,0 0 0 0 0,0 0 0 0 0,0 1 0 0 0,0 0 0 0 0,0 1 0 0 0,0 0 0 0 0,0 1 0 0 0,0 1 0 0 0,0-1 0 0 0,-1 2 0 0 0,1-1 0 0 0,-1 1 0 0 0,0 1 0 0 0,0 0 0 0 0,0 0 0 0 0,8 7-79 0 0,-15-9 20 0 0,-1 1-1 0 0,1-1 1 0 0,-1 0-1 0 0,0 1 0 0 0,0-1 1 0 0,0 1-1 0 0,-1 0 1 0 0,1-1-1 0 0,-1 1 0 0 0,0 0 1 0 0,0 0-1 0 0,0 0 1 0 0,0 0-1 0 0,-1 0 0 0 0,1 0 1 0 0,-1 0-1 0 0,0 0 1 0 0,-1 1-1 0 0,1-1 0 0 0,-1 0 1 0 0,0 0-1 0 0,0 0 1 0 0,0-1-1 0 0,0 1 0 0 0,0 0 1 0 0,-1 0-1 0 0,-1 1-19 0 0,-60 98 385 0 0,58-98-385 0 0,5-4 3 0 0,-4 2-16 0 0,1 0 0 0 0,0 0 0 0 0,0 0-1 0 0,0 1 1 0 0,0-1 0 0 0,0 1-1 0 0,1-1 1 0 0,-1 1 0 0 0,1 0 0 0 0,0 0-1 0 0,0 0 1 0 0,1 0 0 0 0,-1 0-1 0 0,1 0 1 0 0,0 1 0 0 0,0-1 0 0 0,1 0-1 0 0,-1 1 1 0 0,1-1 0 0 0,0 1-1 0 0,0-1 1 0 0,0 0 0 0 0,0 1 0 0 0,1-1-1 0 0,0 1 1 0 0,0-1 0 0 0,0 0-1 0 0,1 0 1 0 0,-1 0 0 0 0,1 0 0 0 0,0 1 13 0 0,10 4-16 0 0,0-1 0 0 0,0 0 1 0 0,0-1-1 0 0,1 0 0 0 0,0-1 1 0 0,0-1-1 0 0,1 0 1 0 0,5 1 15 0 0,-7-3 13 0 0,0 1 1 0 0,0 0 0 0 0,-1 1 0 0 0,0 0 0 0 0,0 1 0 0 0,0 0 0 0 0,-1 1 0 0 0,0 0 0 0 0,0 0 0 0 0,-1 1 0 0 0,5 5-14 0 0,-11-9 59 0 0,-1 0 0 0 0,0 0 0 0 0,0 0 0 0 0,0 0 0 0 0,0 0 0 0 0,-1 0 0 0 0,1 0 0 0 0,-1 1 0 0 0,0-1 0 0 0,-1 0 0 0 0,1 1 0 0 0,-1-1 0 0 0,0 1 0 0 0,0-1 0 0 0,0 1 0 0 0,0-1-1 0 0,-1 1 1 0 0,0-1 0 0 0,0 0 0 0 0,0 1 0 0 0,0-1 0 0 0,-1 0 0 0 0,0 0 0 0 0,0 0 0 0 0,0 1-59 0 0,-64 93 973 0 0,50-81-884 0 0,-1-1 1 0 0,-1-1 0 0 0,0-1 0 0 0,-1 0-1 0 0,0-1 1 0 0,-1-1 0 0 0,0-1-1 0 0,-10 3-89 0 0,-65 7-828 0 0,62-20-1950 0 0,1 0-3591 0 0,23-1-3959 0 0</inkml:trace>
  <inkml:trace contextRef="#ctx0" brushRef="#br0" timeOffset="26215.174">20534 534 5737 0 0,'0'0'1151'0'0,"0"0"-105"0"0,0 0-39 0 0,0 0 3 0 0,0 0-9 0 0,0 0-40 0 0,0 0-115 0 0,0 0-85 0 0,0 0-77 0 0,0 0-121 0 0,0 0-127 0 0,0 0-137 0 0,-32 1-118 0 0,-101 3-53 0 0,131-4-120 0 0,0-1-1 0 0,-1 1 1 0 0,1 0 0 0 0,0-1-1 0 0,0 1 1 0 0,0 0-1 0 0,-1 0 1 0 0,1 0-1 0 0,0 1 1 0 0,0-1-1 0 0,0 1 1 0 0,0-1-1 0 0,-1 1 1 0 0,1 0-1 0 0,0-1 1 0 0,0 1-1 0 0,0 0 1 0 0,1 0 0 0 0,-1 1-1 0 0,0-1 1 0 0,0 0-1 0 0,0 1 1 0 0,1-1-1 0 0,-1 1 1 0 0,1-1-1 0 0,-1 1 1 0 0,1 0-8 0 0,-3 4 47 0 0,-5 7-5 0 0,1-1-1 0 0,0 1 1 0 0,1 0 0 0 0,1 1-1 0 0,0 0 1 0 0,0 0-1 0 0,2 0 1 0 0,0 1 0 0 0,0-1-1 0 0,1 1 1 0 0,1 0-1 0 0,1 0 1 0 0,0 0 0 0 0,1 0-1 0 0,1 14-41 0 0,-1-25 25 0 0,0-1 1 0 0,1 1-1 0 0,-1 0 0 0 0,1 0 0 0 0,0 0 0 0 0,0-1 1 0 0,0 1-1 0 0,0 0 0 0 0,1-1 0 0 0,-1 1 0 0 0,1-1 1 0 0,0 0-1 0 0,0 1 0 0 0,0-1 0 0 0,1 0 1 0 0,-1 0-1 0 0,1 0 0 0 0,0-1 0 0 0,-1 1 0 0 0,1 0 1 0 0,0-1-1 0 0,1 0 0 0 0,-1 0 0 0 0,0 0 0 0 0,1 0 1 0 0,-1-1-1 0 0,1 1 0 0 0,-1-1 0 0 0,1 0 0 0 0,0 0-25 0 0,6-2 158 0 0,-1-2 0 0 0,0 1 0 0 0,0-1 0 0 0,0 0 0 0 0,-1-1 0 0 0,1 0 0 0 0,-1-1-1 0 0,0 0 1 0 0,0 0 0 0 0,0 0 0 0 0,-1-1 0 0 0,0 0 0 0 0,0-1 0 0 0,0 0 0 0 0,-1 0 0 0 0,0 0-1 0 0,-1-1 1 0 0,3-3-158 0 0,140-206 1206 0 0,-146 211-1231 0 0,5-7 317 0 0,-3 18-840 0 0,23 164 542 0 0,10-3 47 0 0,-21-101-37 0 0,-2 0-1 0 0,-3 1 0 0 0,-3 1 1 0 0,-1 26-4 0 0,-6-76-27 0 0,0 0 1 0 0,-2 0-1 0 0,1-1 1 0 0,-2 1-1 0 0,0 0 1 0 0,-1-1-1 0 0,-1 1 1 0 0,0-1-1 0 0,-2 0 1 0 0,1-1-1 0 0,-2 1 1 0 0,0-1-1 0 0,-1 0 1 0 0,0-1-1 0 0,-2 2 27 0 0,4-10-75 0 0,0-1-1 0 0,-1 0 1 0 0,1 1-1 0 0,-1-2 0 0 0,0 1 1 0 0,0-1-1 0 0,-1 0 0 0 0,1-1 1 0 0,-1 0-1 0 0,1 0 0 0 0,-1 0 1 0 0,0-1-1 0 0,0-1 1 0 0,0 1-1 0 0,-1-1 0 0 0,1 0 1 0 0,0-1-1 0 0,0 0 0 0 0,-1 0 1 0 0,1-1-1 0 0,-5-1 76 0 0,9-1-43 0 0,0 1 1 0 0,0-1-1 0 0,1 0 0 0 0,-1-1 0 0 0,1 1 0 0 0,0-1 1 0 0,0 1-1 0 0,0-1 0 0 0,0 0 0 0 0,0 0 1 0 0,1-1-1 0 0,0 1 0 0 0,0 0 0 0 0,0-1 1 0 0,0 1-1 0 0,1-1 0 0 0,0 1 0 0 0,0-1 0 0 0,0 0 1 0 0,0 0-1 0 0,1 1 0 0 0,0-1 0 0 0,0 0 1 0 0,0 0-1 0 0,1 0 0 0 0,-1 1 0 0 0,2-5 43 0 0,40-124 87 0 0,-5 43 69 0 0,5 1 0 0 0,3 2 0 0 0,34-44-156 0 0,17-1 537 0 0,-63 153-1750 0 0,32 5-3308 0 0,6-22-4111 0 0,-63-4 7336 0 0,5 0-2251 0 0</inkml:trace>
  <inkml:trace contextRef="#ctx0" brushRef="#br0" timeOffset="26672.846">21029 700 392 0 0,'0'0'712'0'0,"0"0"75"0"0,0 0 347 0 0,0 0 273 0 0,0 0 68 0 0,0 0-19 0 0,0 0-8 0 0,0 0-38 0 0,0 0-82 0 0,0 0-136 0 0,0 0-197 0 0,0 0-169 0 0,0 0-145 0 0,29-10-101 0 0,85-32-74 0 0,-71 13 155 0 0,-40 22-482 0 0,-1 4-167 0 0,0 1 0 0 0,0-1 0 0 0,-1 0-1 0 0,1 0 1 0 0,0 1 0 0 0,-1-1 0 0 0,0 0 0 0 0,1 0 0 0 0,-1 0 0 0 0,0-1 0 0 0,-1 1-1 0 0,1 0 1 0 0,-1 0 0 0 0,1 0 0 0 0,-1-1 0 0 0,0 1 0 0 0,0 0 0 0 0,0 0 0 0 0,-1-1-1 0 0,1 1 1 0 0,-1 0 0 0 0,1 0 0 0 0,-1 0 0 0 0,0-1 0 0 0,-1 1 0 0 0,1 0-1 0 0,0 1 1 0 0,-1-1 0 0 0,0 0 0 0 0,1 0 0 0 0,-1 1 0 0 0,0-1 0 0 0,-1 1 0 0 0,1-1-1 0 0,0 1 1 0 0,-1 0 0 0 0,1 0 0 0 0,-1 0 0 0 0,0 0 0 0 0,1 0 0 0 0,-1 1-1 0 0,0-1 1 0 0,0 1 0 0 0,0 0 0 0 0,0 0 0 0 0,0 0 0 0 0,-1 0 0 0 0,1 0 0 0 0,0 1-1 0 0,-2-1-11 0 0,-2 2-32 0 0,0-1 0 0 0,-1 1 0 0 0,1 1 0 0 0,0-1 0 0 0,0 1 0 0 0,1 0 0 0 0,-1 1 0 0 0,0-1 0 0 0,1 1 0 0 0,-1 1 0 0 0,1-1 0 0 0,0 1-1 0 0,0 0 1 0 0,1 1 0 0 0,-1-1 0 0 0,1 1 0 0 0,0 0 0 0 0,0 0 0 0 0,0 1 0 0 0,1 0 0 0 0,0 0 0 0 0,0 0 0 0 0,-3 6 32 0 0,1-1-48 0 0,1 0 0 0 0,0 0 0 0 0,1 1 0 0 0,0 0 0 0 0,1 0 0 0 0,0 0 0 0 0,1 0 0 0 0,0 0 0 0 0,1 1 0 0 0,1-1 0 0 0,0 1 0 0 0,0-1 0 0 0,2 10 48 0 0,1-15 42 0 0,-1 0 1 0 0,1 0-1 0 0,1 0 1 0 0,-1-1 0 0 0,1 1-1 0 0,0-1 1 0 0,1 0-1 0 0,0 0 1 0 0,0 0-1 0 0,0-1 1 0 0,0 0-1 0 0,1 0 1 0 0,0 0 0 0 0,0 0-1 0 0,0-1 1 0 0,1 0-1 0 0,-1-1 1 0 0,1 1-1 0 0,0-1 1 0 0,0-1-1 0 0,0 1 1 0 0,0-1 0 0 0,1 0-1 0 0,-1-1 1 0 0,0 1-1 0 0,1-2 1 0 0,-1 1-1 0 0,1-1 1 0 0,0 0-1 0 0,-1-1 1 0 0,1 1 0 0 0,-1-2-1 0 0,1 1-42 0 0,94-47-679 0 0,18-24-6526 0 0,-67 39 470 0 0,-35 21 3549 0 0</inkml:trace>
  <inkml:trace contextRef="#ctx0" brushRef="#br0" timeOffset="27357.867">21696 468 5785 0 0,'0'0'1063'0'0,"0"0"-129"0"0,0 0-17 0 0,0 0 7 0 0,0 0-13 0 0,0 0-12 0 0,0 0 24 0 0,0 0 12 0 0,0 0-32 0 0,0 0-168 0 0,0 0-205 0 0,0 0-190 0 0,0 0-154 0 0,-31 27-80 0 0,-92 84-46 0 0,83-62-13 0 0,39-40-34 0 0,-1-6-6 0 0,0 0-1 0 0,1 0 1 0 0,0 0-1 0 0,-1 0 1 0 0,1 0-1 0 0,0 0 0 0 0,1 1 1 0 0,-1-1-1 0 0,1 0 1 0 0,-1 1-1 0 0,1-1 1 0 0,0 0-1 0 0,0 1 0 0 0,0-1 1 0 0,1 0-1 0 0,-1 1 1 0 0,1-1-1 0 0,0 0 0 0 0,0 1 1 0 0,0-1-1 0 0,0 0 1 0 0,0 0-1 0 0,1 0 1 0 0,0 0-1 0 0,-1 0 0 0 0,1 0 1 0 0,0-1-1 0 0,0 1 1 0 0,1-1-1 0 0,-1 1 0 0 0,1-1 1 0 0,-1 0-1 0 0,1 0 1 0 0,-1 0-1 0 0,1 0 1 0 0,0 0-1 0 0,0-1 0 0 0,0 1 1 0 0,0-1-1 0 0,0 0 1 0 0,1 1-1 0 0,-1-2 1 0 0,1 1-7 0 0,9-1 87 0 0,0 0 0 0 0,-1-1 1 0 0,1-1-1 0 0,0-1 1 0 0,-1 1-1 0 0,1-2 1 0 0,-1 0-1 0 0,0 0 0 0 0,0-1 1 0 0,-1-1-1 0 0,1 0 1 0 0,-1 0-1 0 0,0-1 1 0 0,2-3-88 0 0,30-14 81 0 0,-11 2-90 0 0,-28 18-45 0 0,1 0 0 0 0,0 0 1 0 0,-1 1-1 0 0,1 0 0 0 0,1 0 1 0 0,-1 0-1 0 0,0 1 1 0 0,1-1-1 0 0,-1 1 0 0 0,1 0 1 0 0,0 1-1 0 0,0 0 0 0 0,1-1 54 0 0,0 39-586 0 0,-8-32 584 0 0,1-1 0 0 0,-1 1 0 0 0,1 0 0 0 0,0-1 0 0 0,0 1 1 0 0,1 0-1 0 0,0-1 0 0 0,-1 1 0 0 0,1-1 0 0 0,1 1 0 0 0,-1-1 1 0 0,1 0-1 0 0,0 1 0 0 0,0-1 0 0 0,0 0 0 0 0,0 0 0 0 0,1 0 1 0 0,-1 0-1 0 0,1-1 0 0 0,0 1 0 0 0,0-1 0 0 0,1 0 0 0 0,-1 1 1 0 0,1-1-1 0 0,-1-1 0 0 0,1 1 0 0 0,0-1 0 0 0,0 1 0 0 0,0-1 1 0 0,1 0-1 0 0,-1-1 0 0 0,1 1 2 0 0,3 0 40 0 0,1 0 0 0 0,0-1 0 0 0,0 0 0 0 0,0 0 0 0 0,0-1 0 0 0,0 0 0 0 0,0-1 0 0 0,-1 0 0 0 0,1 0 1 0 0,0-1-1 0 0,0 0 0 0 0,-1-1 0 0 0,1 0 0 0 0,-1 0 0 0 0,0-1 0 0 0,0 0 0 0 0,6-3-40 0 0,119-97 639 0 0,-122 94-719 0 0,-1-1 1 0 0,0 0-1 0 0,0-1 0 0 0,-2 0 0 0 0,1 0 1 0 0,-1-1-1 0 0,-1 0 0 0 0,0-1 0 0 0,-1 1 1 0 0,0-1-1 0 0,-2 0 0 0 0,1-1 0 0 0,-2 1 1 0 0,0-1-1 0 0,0 0 0 0 0,-1 0 0 0 0,-1 0 1 0 0,-1 0-1 0 0,0 0 0 0 0,-2-7 80 0 0,1 18-60 0 0,-1 1-1 0 0,0-1 0 0 0,-1 1 1 0 0,1 0-1 0 0,-1 0 1 0 0,1 0-1 0 0,-1 0 0 0 0,0 0 1 0 0,0 0-1 0 0,0 1 1 0 0,0-1-1 0 0,-1 1 0 0 0,1 0 1 0 0,-1 0-1 0 0,1 1 1 0 0,-1-1-1 0 0,0 1 0 0 0,1-1 1 0 0,-1 1-1 0 0,0 0 1 0 0,0 0-1 0 0,0 1 0 0 0,0-1 1 0 0,0 1-1 0 0,0 0 1 0 0,0 0-1 0 0,0 1 0 0 0,0-1 1 0 0,0 1-1 0 0,0-1 1 0 0,0 1-1 0 0,1 1 1 0 0,-1-1-1 0 0,0 0 0 0 0,0 1 1 0 0,1 0-1 0 0,-1 0 1 0 0,1 0-1 0 0,-3 2 61 0 0,-1-2-8 0 0,-1 1-1 0 0,1 0 1 0 0,0 1-1 0 0,1 0 1 0 0,-1 0 0 0 0,0 0-1 0 0,1 1 1 0 0,0 0-1 0 0,0 0 1 0 0,1 0 0 0 0,-1 1-1 0 0,1 0 1 0 0,0 0-1 0 0,1 0 1 0 0,-1 0 0 0 0,1 1-1 0 0,1 0 1 0 0,-1 0-1 0 0,1 0 1 0 0,0 0 0 0 0,1 1-1 0 0,0-1 1 0 0,0 1-1 0 0,0-1 1 0 0,1 1 0 0 0,0 0-1 0 0,1 7 9 0 0,4-9 41 0 0,1-1-1 0 0,0 1 0 0 0,0-1 0 0 0,0 0 1 0 0,1-1-1 0 0,-1 1 0 0 0,1-1 1 0 0,0 0-1 0 0,1 0 0 0 0,-1-1 0 0 0,1 0 1 0 0,-1 0-1 0 0,1-1 0 0 0,0 1 1 0 0,0-1-1 0 0,0-1 0 0 0,0 0 0 0 0,0 0 1 0 0,1 0-1 0 0,0-1-40 0 0,-4 1 5 0 0,99 12 110 0 0,-81-12 39 0 0,0 1 0 0 0,0 1-1 0 0,-1 0 1 0 0,1 2 0 0 0,-1 1 0 0 0,0 0 0 0 0,0 2 0 0 0,7 3-154 0 0,-24-7 61 0 0,0 0 0 0 0,1-1 0 0 0,-2 1 0 0 0,1 0 0 0 0,0 1 0 0 0,-1-1 0 0 0,0 1 0 0 0,0-1 0 0 0,0 1 0 0 0,-1 0 0 0 0,1 0-1 0 0,-1 0 1 0 0,0 1 0 0 0,-1-1 0 0 0,1 0 0 0 0,-1 1 0 0 0,0-1 0 0 0,-1 1 0 0 0,1-1 0 0 0,-1 1 0 0 0,0-1 0 0 0,0 1 0 0 0,-1-1 0 0 0,0 1 0 0 0,0-1 0 0 0,0 1 0 0 0,0-1 0 0 0,-1 0 0 0 0,0 1 0 0 0,0-1 0 0 0,-1 0 0 0 0,1 0 0 0 0,-1 0-61 0 0,-2 49-610 0 0,33-35-2607 0 0,-4-15-4121 0 0,-16-3 758 0 0</inkml:trace>
  <inkml:trace contextRef="#ctx0" brushRef="#br0" timeOffset="28908.349">21814 623 0 0 0,'0'0'680'0'0,"0"0"408"0"0,0 0 55 0 0,0 0-121 0 0,0 0-226 0 0,0 0-188 0 0,0 0-108 0 0,0 0-72 0 0,-8-19 5468 0 0,-8-29-2190 0 0,10 27-2719 0 0,6 18-925 0 0,0 1 1 0 0,0 0-1 0 0,0 0 0 0 0,-1 0 1 0 0,1 0-1 0 0,-1 0 0 0 0,1-1 1 0 0,-1 1-1 0 0,0 0 1 0 0,0 0-1 0 0,1 1 0 0 0,-2-1 1 0 0,1 0-1 0 0,0 0 0 0 0,0 0 1 0 0,0 1-1 0 0,-1-1 0 0 0,1 0 1 0 0,-1 1-1 0 0,1-1 0 0 0,-1 1 1 0 0,0 0-1 0 0,0 0 0 0 0,0-1 1 0 0,1 1-1 0 0,-1 0 0 0 0,0 0-62 0 0,-17-10 352 0 0,-37 0-198 0 0,53 11-222 0 0,1 0 0 0 0,-1 0 1 0 0,0 1-1 0 0,1-1 0 0 0,-1 1 0 0 0,0-1 1 0 0,1 1-1 0 0,-1 0 0 0 0,1 0 0 0 0,-1 0 1 0 0,1 0-1 0 0,-1 0 0 0 0,1 1 0 0 0,0-1 1 0 0,0 1-1 0 0,0-1 0 0 0,0 1 0 0 0,0 0 1 0 0,0 0-1 0 0,0 0 0 0 0,0 0 0 0 0,1 0 1 0 0,-1 0-1 0 0,1 1 0 0 0,-1-1 1 0 0,1 0-1 0 0,0 1 0 0 0,0-1 0 0 0,0 3 68 0 0,10 1-7501 0 0,-8-6 6339 0 0,5 1-7253 0 0</inkml:trace>
  <inkml:trace contextRef="#ctx0" brushRef="#br0" timeOffset="46699.806">1247 2685 15275 0 0,'0'0'702'0'0,"0"0"-226"0"0,0 0-117 0 0,0 0 106 0 0,0 0 182 0 0,0 0 126 0 0,0 0-14 0 0,0 0-155 0 0,0 0-225 0 0,0 0-219 0 0,0 0-195 0 0,-4-2-227 0 0,-12-6-246 0 0,12 6-286 0 0,4 2-300 0 0,13 7-8576 0 0,-11-2 1434 0 0</inkml:trace>
  <inkml:trace contextRef="#ctx0" brushRef="#br0" timeOffset="51884.615">7042 2397 4289 0 0,'0'0'1355'0'0,"0"0"-91"0"0,0 0-38 0 0,0 0 26 0 0,0 0 64 0 0,0 0-11 0 0,0 0-76 0 0,0 0-135 0 0,0 0-185 0 0,0 0-165 0 0,0 0-127 0 0,-32 18-121 0 0,-103 55-112 0 0,131-72-361 0 0,0 1 1 0 0,1 0 0 0 0,-1 0-1 0 0,0 0 1 0 0,1 0 0 0 0,-1 1-1 0 0,1 0 1 0 0,0 0 0 0 0,-1 0-1 0 0,1 0 1 0 0,1 0 0 0 0,-1 0-1 0 0,0 1 1 0 0,1-1 0 0 0,0 1-1 0 0,0 0 1 0 0,0 0 0 0 0,0 0-24 0 0,-3 9 70 0 0,-2-2-45 0 0,2 0-1 0 0,0 0 1 0 0,0 1 0 0 0,1 0 0 0 0,1 0-1 0 0,0 0 1 0 0,0 1 0 0 0,1-1-1 0 0,1 0 1 0 0,0 1 0 0 0,1 6-25 0 0,0-17 5 0 0,0 0 0 0 0,1-1-1 0 0,-1 1 1 0 0,0 0 0 0 0,1-1 0 0 0,-1 1 0 0 0,1 0 0 0 0,0-1 0 0 0,0 1-1 0 0,0-1 1 0 0,-1 1 0 0 0,1-1 0 0 0,1 1 0 0 0,-1-1 0 0 0,0 0-1 0 0,0 1 1 0 0,0-1 0 0 0,1 0 0 0 0,-1 0 0 0 0,1 0 0 0 0,-1 0 0 0 0,1 0-1 0 0,-1 0 1 0 0,1 0 0 0 0,-1-1 0 0 0,1 1 0 0 0,0 0 0 0 0,-1-1-1 0 0,1 0 1 0 0,0 1 0 0 0,0-1 0 0 0,-1 0 0 0 0,1 0 0 0 0,0 0-1 0 0,0 0 1 0 0,-1 0 0 0 0,1 0 0 0 0,0 0 0 0 0,0-1-5 0 0,67-21 632 0 0,139-139-171 0 0,-188 141-470 0 0,81-56-123 0 0,-97 76 122 0 0,-1 0-1 0 0,0 0 0 0 0,0 0 1 0 0,0 1-1 0 0,0-1 0 0 0,0 1 1 0 0,0 0-1 0 0,0-1 0 0 0,0 2 0 0 0,-1-1 1 0 0,1 0-1 0 0,0 0 0 0 0,0 1 1 0 0,-1-1-1 0 0,1 1 0 0 0,-1 0 1 0 0,1 0-1 0 0,-1 0 0 0 0,0 0 0 0 0,0 0 1 0 0,0 1-1 0 0,0-1 0 0 0,0 1 1 0 0,0-1-1 0 0,-1 1 0 0 0,1 0 1 0 0,-1-1-1 0 0,0 1 0 0 0,0 0 0 0 0,0 0 1 0 0,0 0-1 0 0,0 0 0 0 0,-1 0 1 0 0,1 0-1 0 0,-1 0 0 0 0,0 0 1 0 0,0 0-1 0 0,0 0 0 0 0,0 0 0 0 0,0 0 1 0 0,-1 0-1 0 0,0 1 11 0 0,3 5 25 0 0,-2-3-23 0 0,0 0 1 0 0,1 0-1 0 0,0 0 0 0 0,0 0 0 0 0,0 0 0 0 0,1 0 0 0 0,-1 0 0 0 0,1-1 0 0 0,1 1 0 0 0,-1-1 0 0 0,1 1 1 0 0,0-1-1 0 0,1 0 0 0 0,-1 0 0 0 0,1 0 0 0 0,0-1 0 0 0,0 1 0 0 0,0-1 0 0 0,0 0 0 0 0,1 0 0 0 0,0 0 0 0 0,0-1 1 0 0,0 0-1 0 0,0 0 0 0 0,1 0 0 0 0,-1 0 0 0 0,1-1 0 0 0,5 2-2 0 0,-5-4 26 0 0,1 0 0 0 0,0 0 0 0 0,0 0 0 0 0,0-1-1 0 0,-1 0 1 0 0,1 0 0 0 0,0 0 0 0 0,-1-1 0 0 0,1 0 0 0 0,-1 0 0 0 0,0-1 0 0 0,0 0-1 0 0,0 0 1 0 0,0-1 0 0 0,1 0-26 0 0,20-17 132 0 0,-1-2 0 0 0,0-1-1 0 0,-2-1 1 0 0,-1-1 0 0 0,-1-1 0 0 0,-1-1-1 0 0,-2-1 1 0 0,-1 0 0 0 0,14-30-132 0 0,-6-6-5 0 0,-2-1 0 0 0,-3-1 0 0 0,-4-1 0 0 0,-2-1 0 0 0,-3 0 0 0 0,-3 0-1 0 0,-4-1 1 0 0,-2 0 0 0 0,-6-62 5 0 0,3 119 7 0 0,1 5 26 0 0,-1 0 0 0 0,1 1 0 0 0,-2-1-1 0 0,1 0 1 0 0,-1 1 0 0 0,0-1 0 0 0,-1 0-1 0 0,1 1 1 0 0,-2-1 0 0 0,1 1 0 0 0,-1 0-1 0 0,0 0 1 0 0,0 0 0 0 0,-1 0-33 0 0,2 6-9 0 0,1 1 0 0 0,0 0 0 0 0,-1 0 0 0 0,1 0 0 0 0,0 0 0 0 0,0 1 0 0 0,-1-1 0 0 0,1 0 0 0 0,0 1 0 0 0,0-1 0 0 0,0 0 0 0 0,-1 1 0 0 0,1-1 0 0 0,0 1 0 0 0,0 0 0 0 0,0-1 0 0 0,0 1 0 0 0,0 0 0 0 0,0 0 0 0 0,0 0 1 0 0,0 0-1 0 0,0-1 0 0 0,1 1 0 0 0,-1 0 0 0 0,0 0 0 0 0,0 1 0 0 0,1-1 0 0 0,-1 0 0 0 0,1 0 0 0 0,-1 0 0 0 0,1 0 0 0 0,-1 1 0 0 0,1-1 0 0 0,0 0 0 0 0,0 0 0 0 0,-1 1 0 0 0,1-1 0 0 0,0 0 0 0 0,0 0 0 0 0,0 1 0 0 0,1-1 0 0 0,-1 0 0 0 0,0 0 0 0 0,0 1 0 0 0,1-1 9 0 0,-3 5-3 0 0,-5 25-1 0 0,2 1 0 0 0,1-1 0 0 0,2 1 0 0 0,0 0 0 0 0,3 0 0 0 0,1 8 4 0 0,-1 28-4 0 0,4 31 41 0 0,4-1 1 0 0,22 93-38 0 0,-4-21 32 0 0,-19-118-75 0 0,4 97-824 0 0,-13-148 773 0 0,1 1 0 0 0,-1 0 0 0 0,0-1 0 0 0,0 1 0 0 0,0-1-1 0 0,0 0 1 0 0,0 1 0 0 0,0-1 0 0 0,0 0 0 0 0,0 1 0 0 0,0-1 0 0 0,-1 0-1 0 0,1 0 1 0 0,-1 0 0 0 0,1 0 0 0 0,-1 0 0 0 0,1 0 0 0 0,-1-1 0 0 0,1 1-1 0 0,-1 0 1 0 0,1-1 0 0 0,-1 1 0 0 0,0-1 0 0 0,1 0 0 0 0,-1 0 0 0 0,0 1-1 0 0,0-1 1 0 0,1 0 0 0 0,-1 0 0 0 0,0-1 94 0 0,-57-1-6215 0 0,23-14-1233 0 0,24 11 4155 0 0</inkml:trace>
  <inkml:trace contextRef="#ctx0" brushRef="#br0" timeOffset="52128.008">7377 2165 7866 0 0,'0'0'963'0'0,"0"0"-349"0"0,0 0-55 0 0,0 0 260 0 0,0 0 241 0 0,0 0 88 0 0,0 0-69 0 0,0 0-157 0 0,36-6-137 0 0,111-19-114 0 0,168-28 2119 0 0,-66 23-3502 0 0,-142 27-8533 0 0,-86 3-74 0 0</inkml:trace>
  <inkml:trace contextRef="#ctx0" brushRef="#br0" timeOffset="53715.212">8511 2692 2072 0 0,'0'0'271'0'0,"0"0"19"0"0,0 0 240 0 0,0 0 177 0 0,0 0 91 0 0,0 0 69 0 0,0 0 82 0 0,0 0 103 0 0,0 0 83 0 0,0 0 21 0 0,0 0-73 0 0,0 0-113 0 0,32-14-115 0 0,98-43-104 0 0,-120 53-553 0 0,0 0 1 0 0,-1-1 0 0 0,0 0-1 0 0,0 0 1 0 0,0-1 0 0 0,0-1-1 0 0,-1 1 1 0 0,0-1 0 0 0,-1-1-1 0 0,3-2-198 0 0,10-11 365 0 0,-15 16-288 0 0,27-24 184 0 0,-2 0 0 0 0,-1-2 1 0 0,-1-2-1 0 0,-2 0 0 0 0,-1-2 0 0 0,9-20-261 0 0,-29 47-41 0 0,-2 1-1 0 0,1-2 1 0 0,-1 1-1 0 0,0 0 0 0 0,-1-1 1 0 0,0 1-1 0 0,0-1 1 0 0,-1 1-1 0 0,0-1 1 0 0,-1 0-1 0 0,0 0 1 0 0,0 1-1 0 0,-1-1 1 0 0,0 0-1 0 0,0 0 42 0 0,-2 7-61 0 0,1 0 0 0 0,-1 0-1 0 0,1 0 1 0 0,-1 1 0 0 0,1-1-1 0 0,-1 1 1 0 0,0-1 0 0 0,0 1 0 0 0,0 0-1 0 0,0 0 1 0 0,0 0 0 0 0,0 1-1 0 0,0-1 1 0 0,0 1 0 0 0,0 0-1 0 0,0-1 1 0 0,0 2 0 0 0,0-1 0 0 0,0 0-1 0 0,0 0 1 0 0,-1 1 0 0 0,1 0-1 0 0,0-1 1 0 0,0 1 0 0 0,1 0-1 0 0,-1 1 1 0 0,0-1 0 0 0,0 0-1 0 0,1 1 1 0 0,-1 0 0 0 0,-2 1 61 0 0,-1 0-41 0 0,0 1 1 0 0,0 0 0 0 0,1 0-1 0 0,-1 0 1 0 0,1 0-1 0 0,0 1 1 0 0,1 0-1 0 0,-1 0 1 0 0,1 0-1 0 0,0 0 1 0 0,0 1-1 0 0,0 0 1 0 0,1-1 0 0 0,0 1-1 0 0,0 1 1 0 0,0-1-1 0 0,1 0 1 0 0,0 1-1 0 0,0-1 1 0 0,1 1-1 0 0,0 0 1 0 0,0-1-1 0 0,0 1 1 0 0,1 3 40 0 0,2-6 35 0 0,0-1-1 0 0,0 0 1 0 0,1 0-1 0 0,-1 0 1 0 0,1 0 0 0 0,0 0-1 0 0,0-1 1 0 0,0 1 0 0 0,0-1-1 0 0,0 0 1 0 0,1 0-1 0 0,-1 0 1 0 0,0 0 0 0 0,1 0-1 0 0,0-1 1 0 0,-1 1-1 0 0,1-1 1 0 0,0 0 0 0 0,0-1-1 0 0,0 1 1 0 0,-1 0 0 0 0,1-1-1 0 0,0 0 1 0 0,2 0-35 0 0,5 2 67 0 0,148 2 1306 0 0,-157-3-1349 0 0,-1 0 0 0 0,1 0-1 0 0,-1 0 1 0 0,1 1 0 0 0,-1-1 0 0 0,0 1 0 0 0,0-1-1 0 0,0 1 1 0 0,0-1 0 0 0,0 1 0 0 0,0 0-1 0 0,0-1 1 0 0,0 1 0 0 0,0 0 0 0 0,-1 0 0 0 0,1 0-1 0 0,-1-1 1 0 0,1 1 0 0 0,-1 0 0 0 0,0 0-1 0 0,0 0 1 0 0,0 0 0 0 0,0 0 0 0 0,0 0-1 0 0,0 0 1 0 0,-1 0 0 0 0,1-1 0 0 0,0 1 0 0 0,-1 1-24 0 0,0 5 84 0 0,-23 106 49 0 0,25-110-148 0 0,-1 0 0 0 0,0 0 1 0 0,1 0-1 0 0,0 0 0 0 0,0 0 0 0 0,0 0 1 0 0,0 0-1 0 0,0-1 0 0 0,1 1 0 0 0,0 0 0 0 0,0-1 1 0 0,0 1-1 0 0,0-1 0 0 0,1 0 0 0 0,-1 0 1 0 0,1 0-1 0 0,-1 0 0 0 0,1 0 0 0 0,0 0 1 0 0,0-1-1 0 0,1 0 0 0 0,-1 1 0 0 0,0-1 0 0 0,1 0 1 0 0,0-1-1 0 0,-1 1 15 0 0,8 4 32 0 0,-1-1 1 0 0,1 0-1 0 0,-1 0 0 0 0,1-1 0 0 0,1-1 1 0 0,-1 0-1 0 0,0-1 0 0 0,1 0 1 0 0,0 0-1 0 0,-1-1 0 0 0,1-1 0 0 0,0 0 1 0 0,-1 0-1 0 0,12-3-32 0 0,52-26 291 0 0,-53 16-150 0 0,0 0-1 0 0,-1-1 1 0 0,0-1 0 0 0,-2-1 0 0 0,0-1-1 0 0,0-1 1 0 0,-2-1 0 0 0,0 0 0 0 0,0-2-141 0 0,53-97 366 0 0,-63 30-360 0 0,-9 85-45 0 0,0 1 0 0 0,0 0-1 0 0,0-1 1 0 0,0 1 0 0 0,0 0 0 0 0,-1 0 0 0 0,1 0 0 0 0,-1 1 0 0 0,1-1 0 0 0,-1 1 0 0 0,1-1 0 0 0,-1 1-1 0 0,0 0 1 0 0,0 0 0 0 0,0 0 0 0 0,0 0 0 0 0,0 0 0 0 0,0 1 0 0 0,0-1 0 0 0,0 1 0 0 0,0 0 0 0 0,0 0 0 0 0,0 0-1 0 0,0 0 1 0 0,0 1 0 0 0,0-1 0 0 0,0 1 0 0 0,0 0 0 0 0,0 0 0 0 0,0 0 0 0 0,0 0 0 0 0,1 0 0 0 0,-1 1-1 0 0,0-1 1 0 0,1 1 0 0 0,-1 0 0 0 0,1 0 0 0 0,0-1 0 0 0,-1 2 0 0 0,1-1 0 0 0,-1 1 39 0 0,-6 5-95 0 0,1 0 1 0 0,-1 1-1 0 0,1 1 0 0 0,1-1 1 0 0,-1 1-1 0 0,2 0 0 0 0,-1 1 1 0 0,2-1-1 0 0,-1 1 1 0 0,2 1-1 0 0,-1-1 0 0 0,1 0 1 0 0,1 1-1 0 0,0 0 0 0 0,1 0 1 0 0,0 0-1 0 0,1 0 1 0 0,0 0-1 0 0,1 1 0 0 0,0-1 1 0 0,2 10 94 0 0,0-17 39 0 0,0 1-1 0 0,0-1 1 0 0,0 0 0 0 0,0 0 0 0 0,1 0 0 0 0,0 0 0 0 0,0-1 0 0 0,0 1 0 0 0,1-1 0 0 0,0 0 0 0 0,-1 0 0 0 0,1 0 0 0 0,1 0 0 0 0,-1-1-1 0 0,0 1 1 0 0,1-1 0 0 0,0 0 0 0 0,0-1 0 0 0,0 1 0 0 0,0-1 0 0 0,0 0 0 0 0,0 0 0 0 0,1-1 0 0 0,-1 1 0 0 0,1-1 0 0 0,-1 0-1 0 0,1-1 1 0 0,-1 1 0 0 0,1-1 0 0 0,-1 0 0 0 0,1-1 0 0 0,-1 1 0 0 0,6-2-39 0 0,1 2 108 0 0,0-1 1 0 0,0 0 0 0 0,1-1-1 0 0,-1-1 1 0 0,0 1-1 0 0,-1-2 1 0 0,1 0-1 0 0,0 0 1 0 0,-1-1 0 0 0,11-6-109 0 0,72-46 344 0 0,-66 38-323 0 0,1 1 0 0 0,1 1 0 0 0,1 2-1 0 0,0 1 1 0 0,0 1 0 0 0,31-7-21 0 0,-61 19-3 0 0,0 1-1 0 0,0-1 1 0 0,0 1-1 0 0,0-1 1 0 0,1 0 0 0 0,-1 1-1 0 0,0 0 1 0 0,0-1 0 0 0,0 1-1 0 0,0 0 1 0 0,0 0-1 0 0,1-1 1 0 0,-1 1 0 0 0,0 0-1 0 0,0 0 1 0 0,0 0 0 0 0,1 0-1 0 0,-1 1 1 0 0,0-1-1 0 0,0 0 1 0 0,0 0 0 0 0,1 1-1 0 0,-1-1 1 0 0,0 1 0 0 0,0-1-1 0 0,0 1 1 0 0,0-1 0 0 0,0 1-1 0 0,0 0 1 0 0,0-1-1 0 0,0 1 1 0 0,0 0 0 0 0,-1 0-1 0 0,1 0 1 0 0,0 0 0 0 0,0 0-1 0 0,-1 0 1 0 0,1 0-1 0 0,0 0 1 0 0,-1 0 0 0 0,1 0-1 0 0,-1 0 1 0 0,1 0 0 0 0,-1 0-1 0 0,0 0 1 0 0,0 1-1 0 0,1-1 1 0 0,-1 0 0 0 0,0 0-1 0 0,0 0 1 0 0,0 1 3 0 0,-1 16 31 0 0,-1-1 0 0 0,0 0 0 0 0,-1 0 1 0 0,-1 0-1 0 0,-1 0 0 0 0,0-1 0 0 0,-1 1 0 0 0,-2 1-31 0 0,6-9-19 0 0,-1-1-1 0 0,0 1 0 0 0,-1-1 1 0 0,1 0-1 0 0,-2-1 0 0 0,1 1 1 0 0,-1-1-1 0 0,0 1 0 0 0,0-1 1 0 0,-1-1-1 0 0,0 1 0 0 0,-1-1 1 0 0,1 0-1 0 0,-1-1 0 0 0,0 1 1 0 0,0-1-1 0 0,-1-1 1 0 0,1 1-1 0 0,-7 1 20 0 0,13-5-53 0 0,0-1 0 0 0,1 0 0 0 0,-1 1 0 0 0,1-1 0 0 0,-1 0 0 0 0,0 0 0 0 0,1 0 0 0 0,-1 1 0 0 0,0-1-1 0 0,1 0 1 0 0,-1 0 0 0 0,0 0 0 0 0,1 0 0 0 0,-1 0 0 0 0,0 0 0 0 0,1-1 0 0 0,-1 1 0 0 0,0 0 0 0 0,1 0 0 0 0,-1 0 0 0 0,0-1 0 0 0,1 1 0 0 0,-1 0 0 0 0,1 0 0 0 0,-1-1 0 0 0,0 1 0 0 0,1-1 0 0 0,-1 1 0 0 0,1 0 0 0 0,-1-1 0 0 0,1 1 0 0 0,-1-1 0 0 0,1 0-1 0 0,0 1 1 0 0,-1-1 0 0 0,1 1 0 0 0,0-1 0 0 0,-1 1 0 0 0,1-1 0 0 0,0 0 0 0 0,0 1 0 0 0,-1-1 0 0 0,1 0 0 0 0,0 1 0 0 0,0-1 0 0 0,0 0 0 0 0,0 1 0 0 0,0-1 0 0 0,0 0 0 0 0,0 1 0 0 0,0-1 0 0 0,0 0 0 0 0,0 1 0 0 0,1-1 0 0 0,-1 0 0 0 0,0 1 0 0 0,0-1-1 0 0,1 0 54 0 0,16-36-2122 0 0,-12 32 2004 0 0,0-1-1 0 0,0 0 1 0 0,1 1 0 0 0,-1 0-1 0 0,1 0 1 0 0,1 1-1 0 0,-1 0 1 0 0,0 0-1 0 0,1 0 1 0 0,0 1-1 0 0,0 0 1 0 0,0 0-1 0 0,0 1 1 0 0,1 0-1 0 0,-1 0 1 0 0,1 0-1 0 0,-1 1 1 0 0,8 0 118 0 0,162 30 3163 0 0,-157-28-2708 0 0,0-1-1 0 0,1-1 1 0 0,-1-1 0 0 0,0-1-1 0 0,0-1 1 0 0,-1 0-1 0 0,1-2-454 0 0,8-1 118 0 0,0-3 1 0 0,0 0-1 0 0,-1-1 0 0 0,0-2 0 0 0,-1-1 0 0 0,0-1 0 0 0,-1-1 1 0 0,-1-1-1 0 0,-1-1 0 0 0,0-1 0 0 0,-2-1 0 0 0,0-1 0 0 0,-1-1 1 0 0,-1-1-1 0 0,-1 0 0 0 0,-2-2 0 0 0,0 0 0 0 0,-1 0 0 0 0,-2-2 1 0 0,7-17-119 0 0,-10 11-277 0 0,-1 0 0 0 0,-2-1 1 0 0,-2 0-1 0 0,0 0 1 0 0,-3 0-1 0 0,-1 0 1 0 0,-1 0-1 0 0,-4-25 277 0 0,2 47-9 0 0,0 1 0 0 0,-1 0-1 0 0,0 0 1 0 0,0 0 0 0 0,-1 0 0 0 0,-1 0-1 0 0,0 1 1 0 0,-1 0 0 0 0,1 0 0 0 0,-2 0-1 0 0,0 1 1 0 0,0 0 0 0 0,-6-6 9 0 0,10 13 4 0 0,0 0 0 0 0,0 0 0 0 0,0 0 0 0 0,0 1 0 0 0,-1-1 0 0 0,1 1 0 0 0,0 0 0 0 0,-1 0 0 0 0,1 0 0 0 0,-1 0 0 0 0,1 0 0 0 0,-1 1 0 0 0,1 0 0 0 0,-1 0 0 0 0,0 0 0 0 0,1 0 0 0 0,-1 0 0 0 0,1 1 0 0 0,-1 0 0 0 0,1-1 0 0 0,-1 1 0 0 0,1 1 0 0 0,-1-1 0 0 0,1 0 0 0 0,0 1 0 0 0,0 0 0 0 0,0-1 0 0 0,0 1 0 0 0,0 0 0 0 0,0 1 0 0 0,0-1 0 0 0,1 1 0 0 0,-1-1 0 0 0,1 1 0 0 0,0 0 0 0 0,-1-1 0 0 0,1 1 0 0 0,1 0 0 0 0,-1 1 0 0 0,0-1 0 0 0,1 0 0 0 0,-1 0 0 0 0,1 1 0 0 0,0-1 0 0 0,0 1 0 0 0,1-1 0 0 0,-1 1 0 0 0,1-1 0 0 0,-1 2-4 0 0,-2 22 160 0 0,0 0 0 0 0,1 0 0 0 0,2 1 0 0 0,1-1 0 0 0,1 0 0 0 0,1 1 0 0 0,2-2 0 0 0,1 1 0 0 0,0 0 0 0 0,2-1 0 0 0,1 0 0 0 0,4 4-160 0 0,115 253 671 0 0,-128-282-671 0 0,10 16 3 0 0,-2 0 0 0 0,0 1 0 0 0,-1 0 0 0 0,-1 0 0 0 0,-1 1 0 0 0,-1 0 0 0 0,0 0 0 0 0,-1 0 0 0 0,-1 11-3 0 0,-3-28-67 0 0,-1-1 0 0 0,0 0 0 0 0,0 0 0 0 0,0-1 0 0 0,0 1 0 0 0,0 0 0 0 0,0-1 0 0 0,0 1 0 0 0,0-1 0 0 0,0 1 0 0 0,0-1 0 0 0,0 0 0 0 0,0 0 0 0 0,0 0 0 0 0,0 0 0 0 0,0 0 0 0 0,-1-1 0 0 0,1 1 0 0 0,0-1 0 0 0,0 1 0 0 0,0-1 0 0 0,0 0 0 0 0,0 1 0 0 0,0-2 67 0 0,-81-63-8504 0 0,48 32 1732 0 0,23 22 3681 0 0</inkml:trace>
  <inkml:trace contextRef="#ctx0" brushRef="#br0" timeOffset="53962.844">10474 2040 4409 0 0,'0'0'1427'0'0,"0"0"-136"0"0,0 0-79 0 0,0 0 110 0 0,0 0 139 0 0,0 0 52 0 0,0 0-64 0 0,0 0-196 0 0,0 0-213 0 0,0 0-212 0 0,0 0-207 0 0,0 0-116 0 0,0 0-60 0 0,31 0-26 0 0,100 1-7 0 0,169-6 1526 0 0,-111-19-2038 0 0,-65 1-3783 0 0,-87 16-1615 0 0,-10 3-5478 0 0</inkml:trace>
  <inkml:trace contextRef="#ctx0" brushRef="#br0" timeOffset="48715.278">1987 2732 0 0 0,'0'0'536'0'0,"0"0"227"0"0,9 6 74 0 0,30 16 49 0 0,24-16 3643 0 0,-51-9-4154 0 0,0 0 1 0 0,-1-1-1 0 0,1 0 0 0 0,-1-1 1 0 0,0 0-1 0 0,0 0 1 0 0,-1-2-1 0 0,1 1 0 0 0,-1-1 1 0 0,-1 0-1 0 0,1-1 0 0 0,-2 0 1 0 0,8-9-376 0 0,-2 5 241 0 0,55-56 457 0 0,-2-3 1 0 0,-4-3-1 0 0,22-37-698 0 0,-67 86 98 0 0,197-277 782 0 0,-84 123-528 0 0,-131 177-354 0 0,0 1-1 0 0,1 0 1 0 0,-1 0 0 0 0,1 0 0 0 0,-1 0 0 0 0,1 0 0 0 0,0 0-1 0 0,0 0 1 0 0,-1 0 0 0 0,1 0 0 0 0,0 0 0 0 0,0 0 0 0 0,0 1-1 0 0,0-1 1 0 0,0 0 0 0 0,0 1 0 0 0,0-1 0 0 0,0 0 0 0 0,0 1-1 0 0,0-1 1 0 0,0 1 0 0 0,1 0 0 0 0,-1-1 0 0 0,0 1 0 0 0,0 0-1 0 0,0 0 1 0 0,1-1 0 0 0,-1 1 0 0 0,0 0 0 0 0,0 0 0 0 0,0 1-1 0 0,1-1 1 0 0,-1 0 0 0 0,0 0 0 0 0,0 1 0 0 0,0-1 0 0 0,1 0-1 0 0,-1 1 1 0 0,0-1 0 0 0,0 1 0 0 0,0-1 0 0 0,0 1 0 0 0,0 0-1 0 0,0 0 1 0 0,0-1 0 0 0,0 1 0 0 0,0 0 0 0 0,-1 0 0 0 0,1 0-1 0 0,0 0 1 0 0,0 0 0 0 0,-1 0 0 0 0,1 0 0 0 0,0 0 0 0 0,-1 0-1 0 0,1 0 1 0 0,-1 0 0 0 0,0 1 0 0 0,1-1 0 0 0,-1 0 0 0 0,0 0-1 0 0,0 0 1 0 0,0 1 0 0 0,0 0 2 0 0,9 30 301 0 0,-1 0 0 0 0,-2 1 0 0 0,-1 0 0 0 0,-2 0 0 0 0,-1 1 0 0 0,-2 24-301 0 0,0-43 53 0 0,0-13-47 0 0,-11 296 746 0 0,8-274-696 0 0,-1-1 0 0 0,-2 1 0 0 0,0-1 1 0 0,-1 1-1 0 0,-2-2 0 0 0,0 1 0 0 0,-1-1 1 0 0,-2-1-1 0 0,0 0 0 0 0,-1-1 0 0 0,-4 4-56 0 0,5-6-18 0 0,-2-1 1 0 0,0-1-1 0 0,-1 0 0 0 0,0-1 0 0 0,-2 0 0 0 0,0-1 0 0 0,0-1 0 0 0,-1-1 0 0 0,0 0 0 0 0,-1-2 0 0 0,-18 8 18 0 0,31-15-179 0 0,-1-1 0 0 0,1 1 0 0 0,-1-1 0 0 0,0-1 0 0 0,0 1 0 0 0,0-1 0 0 0,0-1 0 0 0,0 1 0 0 0,0-1 0 0 0,0 0 0 0 0,0-1 0 0 0,0 0 0 0 0,0 0 0 0 0,0 0 0 0 0,0-1 1 0 0,1 0-1 0 0,-1 0 0 0 0,0-1 0 0 0,1 0 0 0 0,0 0 0 0 0,-1 0 0 0 0,1-1 0 0 0,1 0 0 0 0,-1 0 0 0 0,1 0 0 0 0,-1-1 0 0 0,1 0 0 0 0,0 0 0 0 0,1 0 0 0 0,-4-6 179 0 0,1-1-1202 0 0,0 0 1 0 0,1-1-1 0 0,1 0 1 0 0,1 0-1 0 0,-1 0 0 0 0,2 0 1 0 0,0-1-1 0 0,0 1 1 0 0,2-1-1 0 0,-1 0 0 0 0,2-10 1202 0 0,0 4-409 0 0</inkml:trace>
  <inkml:trace contextRef="#ctx0" brushRef="#br0" timeOffset="49046.823">3418 1952 7842 0 0,'0'0'2799'0'0,"0"0"-2027"0"0,0 0-613 0 0,0 0 157 0 0,0 0 315 0 0,0 0 222 0 0,0 0 102 0 0,-17 35-19 0 0,-50 110-120 0 0,46-64 86 0 0,21-65-722 0 0,0 32 74 0 0,2 0-1 0 0,2 0 1 0 0,2 0 0 0 0,8 25-254 0 0,-6-37-140 0 0,-1 0 0 0 0,-1 0 0 0 0,-2 1 1 0 0,-2 0-1 0 0,-1 0 0 0 0,-3 4 140 0 0,1-36-286 0 0,0-1 0 0 0,0 1 0 0 0,-1 0 0 0 0,1-1 0 0 0,-1 1 1 0 0,-1-1-1 0 0,1 0 0 0 0,-1 0 0 0 0,1 1 0 0 0,-1-2 0 0 0,0 1 0 0 0,-1 0 0 0 0,1-1 0 0 0,-1 1 0 0 0,1-1 0 0 0,-1 0 1 0 0,-3 2 285 0 0,-46 20-11998 0 0,46-24 11519 0 0</inkml:trace>
  <inkml:trace contextRef="#ctx0" brushRef="#br0" timeOffset="49294.242">2974 2500 7866 0 0,'0'0'992'0'0,"0"0"-1415"0"0,0 0-292 0 0,0 0 481 0 0,0 0 730 0 0,0 0 508 0 0,0 0 211 0 0,0 0 16 0 0,0 0-74 0 0,0 0-160 0 0,31-6-196 0 0,99-20-193 0 0,232-63 479 0 0,-287 74-1738 0 0,33-6-2554 0 0,-37 12-4149 0 0,-54 7 3562 0 0,-5 1 2712 0 0</inkml:trace>
  <inkml:trace contextRef="#ctx0" brushRef="#br0" timeOffset="50280.578">3902 2390 0 0 0,'0'0'899'0'0,"0"0"-426"0"0,0 0-38 0 0,0 0 140 0 0,0 0 189 0 0,0 0 108 0 0,0 0 24 0 0,0 0-2 0 0,-31 25-47 0 0,-97 76-66 0 0,65-44 489 0 0,59-53-1171 0 0,0 0-1 0 0,0 0 1 0 0,1 1 0 0 0,-1-1-1 0 0,1 1 1 0 0,1 0 0 0 0,-1 0-1 0 0,0 0 1 0 0,1 0 0 0 0,0 0-1 0 0,0 0 1 0 0,1 0 0 0 0,0 1-1 0 0,0-1 1 0 0,0 1 0 0 0,0-1 0 0 0,1 1-1 0 0,0-1 1 0 0,0 1-99 0 0,2-3 43 0 0,0-1-1 0 0,1-1 1 0 0,-1 1 0 0 0,0 0-1 0 0,1-1 1 0 0,0 1 0 0 0,-1-1-1 0 0,1 1 1 0 0,0-1 0 0 0,0 0-1 0 0,-1-1 1 0 0,1 1 0 0 0,0 0-1 0 0,0-1 1 0 0,0 1 0 0 0,0-1-1 0 0,0 0 1 0 0,0 0 0 0 0,0 0-1 0 0,0-1 1 0 0,0 1 0 0 0,0-1-1 0 0,2 0-42 0 0,20-3 347 0 0,-1-2 0 0 0,1 0-1 0 0,-1-2 1 0 0,-1 0-1 0 0,1-2 1 0 0,3-3-347 0 0,-5 3 68 0 0,-1-2 1 0 0,0 0 0 0 0,-1-2-1 0 0,-1 0 1 0 0,0-1 0 0 0,-1 0-1 0 0,-1-2 1 0 0,14-16-69 0 0,-19 25-143 0 0,-58 112 298 0 0,45-101-148 0 0,-1 1 0 0 0,0 0 0 0 0,1-1 0 0 0,0 1-1 0 0,0 0 1 0 0,0-1 0 0 0,0 1 0 0 0,1 0 0 0 0,0 0 0 0 0,-1 0 0 0 0,1 0-1 0 0,0 0 1 0 0,1-1 0 0 0,-1 1 0 0 0,1 0 0 0 0,0 0 0 0 0,0 0 0 0 0,0-1 0 0 0,0 1-1 0 0,1 0 1 0 0,-1-1 0 0 0,1 1 0 0 0,0-1 0 0 0,0 0 0 0 0,0 0 0 0 0,1 0 0 0 0,-1 0-1 0 0,1 0 1 0 0,0 0 0 0 0,-1 0 0 0 0,1-1 0 0 0,0 1 0 0 0,1-1-7 0 0,9 4 35 0 0,1-2 1 0 0,-1 0-1 0 0,1 0 0 0 0,-1-1 1 0 0,1-1-1 0 0,0 0 1 0 0,0-1-1 0 0,0 0 1 0 0,0-1-1 0 0,0-1 0 0 0,0 0 1 0 0,0-1-1 0 0,0-1 1 0 0,0 0-1 0 0,-1-1 1 0 0,1 0-1 0 0,12-6-35 0 0,-6 1 44 0 0,0 0 0 0 0,-1-2 0 0 0,0 0 0 0 0,0-1 0 0 0,-1-1 0 0 0,-1-1 0 0 0,0 0 0 0 0,-1-1 1 0 0,-1-1-1 0 0,0-1 0 0 0,2-3-44 0 0,-8 8-53 0 0,-1 0 1 0 0,-1-1 0 0 0,1 1 0 0 0,-2-1 0 0 0,0-1-1 0 0,0 1 1 0 0,-2-1 0 0 0,1 0 0 0 0,-2 0 0 0 0,0-1-1 0 0,-1 1 1 0 0,0 0 0 0 0,-1-1 0 0 0,0-6 52 0 0,-2 18-29 0 0,0-1 0 0 0,-1 1 0 0 0,1-1 0 0 0,-1 1 0 0 0,1-1 0 0 0,-1 1 0 0 0,0 0 0 0 0,0 0 0 0 0,-1 0 0 0 0,1 0 0 0 0,0 0 0 0 0,-1 0 0 0 0,0 1 0 0 0,0-1 0 0 0,0 1 0 0 0,0 0 1 0 0,0 0-1 0 0,0 0 0 0 0,0 0 0 0 0,-1 1 0 0 0,1-1 0 0 0,-1 1 0 0 0,1 0 0 0 0,-1 0 0 0 0,0 0 0 0 0,1 0 0 0 0,-1 1 0 0 0,0-1 0 0 0,0 1 0 0 0,1 0 0 0 0,-1 0 0 0 0,0 0 0 0 0,0 1 0 0 0,1-1 0 0 0,-1 1 0 0 0,0 0 0 0 0,1 0 0 0 0,-1 1 0 0 0,1-1 1 0 0,-1 0-1 0 0,1 1 0 0 0,0 0 0 0 0,-1 0 0 0 0,1 0 0 0 0,0 0 0 0 0,0 1 0 0 0,1-1 0 0 0,-1 1 0 0 0,0 0 29 0 0,-2 1-75 0 0,0 1 0 0 0,0-1 1 0 0,0 1-1 0 0,0 0 0 0 0,1 1 0 0 0,0-1 0 0 0,0 1 1 0 0,0 0-1 0 0,1 0 0 0 0,0 0 0 0 0,0 0 1 0 0,0 0-1 0 0,1 1 0 0 0,0-1 0 0 0,1 1 1 0 0,-1 2 74 0 0,2-7 5 0 0,1 1 0 0 0,0 0 0 0 0,0-1 1 0 0,0 1-1 0 0,0 0 0 0 0,0-1 1 0 0,1 0-1 0 0,-1 1 0 0 0,1-1 0 0 0,0 0 1 0 0,-1 0-1 0 0,1 1 0 0 0,0-1 0 0 0,0-1 1 0 0,0 1-1 0 0,1 0 0 0 0,-1 0 1 0 0,0-1-1 0 0,1 0 0 0 0,-1 1 0 0 0,1-1 1 0 0,-1 0-1 0 0,1 0 0 0 0,-1 0 1 0 0,1 0-1 0 0,0-1 0 0 0,0 1 0 0 0,-1-1 1 0 0,1 0-1 0 0,0 0 0 0 0,0 0 0 0 0,0 0 1 0 0,-1 0-1 0 0,1 0 0 0 0,0-1-5 0 0,9 3 16 0 0,189-1 391 0 0,-92-6-257 0 0,-107 5-142 0 0,1 0 0 0 0,0 1 0 0 0,-1-1 0 0 0,1 0 0 0 0,-1 1 0 0 0,1 0 0 0 0,-1-1 0 0 0,1 1 0 0 0,-1 0 0 0 0,1 1 0 0 0,-1-1 0 0 0,0 0 0 0 0,1 0 0 0 0,-1 1-1 0 0,0 0 1 0 0,0-1 0 0 0,0 1 0 0 0,0 0 0 0 0,-1 0 0 0 0,1 0 0 0 0,0 0 0 0 0,-1 0 0 0 0,1 0 0 0 0,-1 1 0 0 0,0-1 0 0 0,0 0 0 0 0,0 1 0 0 0,0-1 0 0 0,0 1 0 0 0,-1-1 0 0 0,1 3-8 0 0,3 84 311 0 0,-15-23 338 0 0,52-66 289 0 0,-24-10-805 0 0,-1-1 1 0 0,0 0-1 0 0,0-2 1 0 0,-1 1 0 0 0,-1-2-1 0 0,0 0 1 0 0,-1-1-1 0 0,0 0 1 0 0,0-2-134 0 0,7-6 134 0 0,6-6-119 0 0,-1 0 1 0 0,-1-2-1 0 0,-2 0 1 0 0,-1-1-1 0 0,-2-2 0 0 0,0 0 1 0 0,-3-1-1 0 0,-1 0 1 0 0,-2-1-1 0 0,-1-1 1 0 0,-2 0-1 0 0,-1-1 0 0 0,-2 0 1 0 0,2-34-16 0 0,-9 60-35 0 0,1-1 33 0 0,0 1 1 0 0,-1-1-1 0 0,0 0 1 0 0,-1 1 0 0 0,0-1-1 0 0,-1 0 1 0 0,0 1-1 0 0,-1 0 1 0 0,-1-1 0 0 0,0 1-1 0 0,0 1 1 0 0,-2-1 0 0 0,0-1 1 0 0,6 12 1 0 0,-1 0 0 0 0,1 0 0 0 0,-1 0 1 0 0,0 0-1 0 0,1 0 0 0 0,-1 0 0 0 0,0 0 1 0 0,0 0-1 0 0,0 0 0 0 0,0 1 1 0 0,0-1-1 0 0,0 0 0 0 0,0 0 0 0 0,0 1 1 0 0,0-1-1 0 0,0 1 0 0 0,0-1 0 0 0,0 1 1 0 0,0-1-1 0 0,0 1 0 0 0,-1 0 1 0 0,1 0-1 0 0,0-1 0 0 0,0 1 0 0 0,0 0 1 0 0,-1 0-1 0 0,1 0 0 0 0,0 0 0 0 0,0 0 1 0 0,0 1-1 0 0,-1-1 0 0 0,1 0 1 0 0,0 0-1 0 0,0 1 0 0 0,0-1 0 0 0,0 1 1 0 0,0-1-1 0 0,0 1 0 0 0,0-1 0 0 0,0 1 1 0 0,0 0-1 0 0,0 0 0 0 0,0-1 1 0 0,0 1-1 0 0,0 0 0 0 0,0 0 0 0 0,0 0 1 0 0,1 0-1 0 0,-1 0 0 0 0,0 0 0 0 0,1 0 1 0 0,-1 0-1 0 0,1 0 0 0 0,-1 0 1 0 0,1 1-2 0 0,-29 65 34 0 0,19-24 267 0 0,2 0 0 0 0,2 1 0 0 0,2 0 0 0 0,1 0 0 0 0,4 40-301 0 0,-1-75 24 0 0,2 27 95 0 0,2 0 0 0 0,2-1 0 0 0,1 1 0 0 0,1-1 0 0 0,2-1 0 0 0,2 0 0 0 0,1 0 0 0 0,5 6-119 0 0,-9-17 17 0 0,1 0-1 0 0,1-1 0 0 0,1-1 0 0 0,1 1 0 0 0,1-2 0 0 0,1 0 0 0 0,1-1 1 0 0,1 0-1 0 0,0-2 0 0 0,2 2-16 0 0,-19-20-25 0 0,0 1-1 0 0,0 0 1 0 0,0-1 0 0 0,0 1 0 0 0,0 0-1 0 0,1 0 1 0 0,-1-1 0 0 0,0 1 0 0 0,0 0-1 0 0,0-1 1 0 0,0 1 0 0 0,0 0 0 0 0,0 0-1 0 0,1-1 1 0 0,-1 1 0 0 0,0 0 0 0 0,0 0-1 0 0,0 0 1 0 0,1-1 0 0 0,-1 1 0 0 0,0 0 0 0 0,0 0-1 0 0,1 0 1 0 0,-1 0 0 0 0,0-1 0 0 0,0 1-1 0 0,1 0 1 0 0,-1 0 0 0 0,0 0 0 0 0,0 0-1 0 0,1 0 1 0 0,-1 0 0 0 0,0 0 0 0 0,1 0-1 0 0,-1 0 1 0 0,0 0 0 0 0,0 0 0 0 0,1 0-1 0 0,-1 0 1 0 0,0 0 0 0 0,1 0 0 0 0,-1 0-1 0 0,0 0 1 0 0,0 0 0 0 0,1 0 0 0 0,-1 0 0 0 0,0 1-1 0 0,0-1 1 0 0,1 0 0 0 0,-1 0 0 0 0,0 0-1 0 0,0 0 1 0 0,1 1 0 0 0,-1-1 25 0 0,-12-25-2289 0 0,-22-17-6645 0 0,25 33 2201 0 0</inkml:trace>
  <inkml:trace contextRef="#ctx0" brushRef="#br0" timeOffset="50478.922">4846 2191 5833 0 0,'0'0'1279'0'0,"0"0"-488"0"0,0 0 16 0 0,0 0 141 0 0,0 0 12 0 0,0 0-73 0 0,35-3-57 0 0,108-9-36 0 0,138 9 2018 0 0,-138 7-3301 0 0,-47 10-3162 0 0,-39-3-3677 0 0,-41-7 2855 0 0</inkml:trace>
  <inkml:trace contextRef="#ctx0" brushRef="#br0" timeOffset="50848.916">5903 2283 2120 0 0,'0'0'1884'0'0,"0"0"-751"0"0,0 0-130 0 0,0 0 149 0 0,0 0 186 0 0,0 0 117 0 0,0 0 14 0 0,0 0-96 0 0,0 0-217 0 0,0 0-309 0 0,0 0-284 0 0,0 0-199 0 0,0 0-146 0 0,-22 9-66 0 0,-65 29-48 0 0,55-15 69 0 0,32-20-171 0 0,0 0 0 0 0,0 0 0 0 0,1-1 0 0 0,-1 1 0 0 0,1 0 0 0 0,0-1 0 0 0,-1 1 0 0 0,1 0 0 0 0,1-1 0 0 0,-1 1 0 0 0,0-1 0 0 0,1 1 0 0 0,-1-1 1 0 0,1 0-1 0 0,0 0 0 0 0,-1 1 0 0 0,1-1 0 0 0,0 0 0 0 0,0-1 0 0 0,1 1 0 0 0,-1 0 0 0 0,0-1 0 0 0,1 1 0 0 0,-1-1 0 0 0,0 0 0 0 0,1 1 0 0 0,0-1 0 0 0,-1 0 1 0 0,1-1-1 0 0,2 2-2 0 0,1 0 15 0 0,1 2 70 0 0,1 0-1 0 0,-1 1 1 0 0,1 0 0 0 0,-2 0-1 0 0,1 0 1 0 0,0 1 0 0 0,-1 0 0 0 0,0 0-1 0 0,0 0 1 0 0,-1 1 0 0 0,0 0-1 0 0,0 0 1 0 0,-1 0 0 0 0,1 1 0 0 0,-2 0-1 0 0,1 0 1 0 0,-1 0 0 0 0,0 0-1 0 0,-1 0 1 0 0,0 0 0 0 0,0 1 0 0 0,-1-1-1 0 0,0 1 1 0 0,0-1 0 0 0,-1 3-85 0 0,1-7 81 0 0,0 0 1 0 0,0-1-1 0 0,-1 1 0 0 0,0 0 1 0 0,0 0-1 0 0,0 0 1 0 0,0 0-1 0 0,0 0 1 0 0,-1 0-1 0 0,0 0 0 0 0,0 0 1 0 0,0-1-1 0 0,0 1 1 0 0,0 0-1 0 0,-1-1 1 0 0,0 1-1 0 0,1-1 0 0 0,-1 1 1 0 0,-1-1-1 0 0,1 0 1 0 0,0 0-1 0 0,-1 0 1 0 0,0 0-1 0 0,1 0 0 0 0,-1 0 1 0 0,0-1-1 0 0,-1 0 1 0 0,1 1-1 0 0,0-1 1 0 0,-1 0-1 0 0,1-1 0 0 0,-1 1 1 0 0,1-1-1 0 0,-3 1-81 0 0,-3 1-120 0 0,0 0-1 0 0,0-1 1 0 0,0 0 0 0 0,0-1-1 0 0,-1 0 1 0 0,1 0-1 0 0,-1-1 1 0 0,1 0-1 0 0,0-1 1 0 0,-1 0-1 0 0,1-1 1 0 0,0 1 0 0 0,-5-3 120 0 0,0-1-1050 0 0,-2-2-1609 0 0,6 1-2472 0 0,4 2-5419 0 0</inkml:trace>
  <inkml:trace contextRef="#ctx0" brushRef="#br0" timeOffset="58450.162">12293 2280 704 0 0,'0'0'810'0'0,"0"0"11"0"0,0 0 46 0 0,0 0 91 0 0,0 0 68 0 0,0 0-24 0 0,0 0-84 0 0,0 0-133 0 0,0 0-137 0 0,0 0-122 0 0,0 0-70 0 0,-20-4-50 0 0,-60-7-23 0 0,76 11-345 0 0,1-1 0 0 0,-1 1 0 0 0,1 0 0 0 0,-1 0 0 0 0,1 0 0 0 0,0 1 0 0 0,-1-1 0 0 0,1 1 0 0 0,-1-1 0 0 0,1 1 0 0 0,0 0-1 0 0,-1 1 1 0 0,1-1 0 0 0,0 0 0 0 0,0 1 0 0 0,0 0 0 0 0,0 0 0 0 0,0 0 0 0 0,1 0 0 0 0,-1 0-38 0 0,-11 8 173 0 0,-8 4-62 0 0,1 1 0 0 0,1 1 0 0 0,0 0 0 0 0,1 2 0 0 0,1 0 0 0 0,1 1 0 0 0,-10 14-111 0 0,19-23 24 0 0,1-1 1 0 0,1 2-1 0 0,0-1 1 0 0,0 1-1 0 0,1 0 1 0 0,0 0 0 0 0,1 0-1 0 0,0 1 1 0 0,1 0-1 0 0,0-1 1 0 0,1 1-1 0 0,1 0 1 0 0,0 0-1 0 0,0 0 1 0 0,1 1-1 0 0,0-1 1 0 0,2 4-25 0 0,-1-11 68 0 0,1 0-1 0 0,0 0 1 0 0,0-1 0 0 0,0 1 0 0 0,1-1-1 0 0,0 1 1 0 0,-1-1 0 0 0,1 0 0 0 0,1 0-1 0 0,-1-1 1 0 0,1 1 0 0 0,-1 0 0 0 0,1-1-1 0 0,0 0 1 0 0,0 0 0 0 0,0 0 0 0 0,1-1-1 0 0,-1 1 1 0 0,1-1 0 0 0,-1 0 0 0 0,1 0-1 0 0,0-1 1 0 0,0 1 0 0 0,0-1 0 0 0,0 0-1 0 0,0-1 1 0 0,0 1 0 0 0,0-1 0 0 0,0 0-1 0 0,0 0 1 0 0,0 0 0 0 0,0-1 0 0 0,0 0-1 0 0,0 0 1 0 0,0 0 0 0 0,0-1 0 0 0,0 1-1 0 0,-1-1 1 0 0,1 0 0 0 0,4-3-68 0 0,13-7 210 0 0,1-2 1 0 0,-1 0-1 0 0,-1-1 0 0 0,-1-1 1 0 0,0-1-1 0 0,-1-1 0 0 0,-1-1 1 0 0,-1 0-1 0 0,-1-2 0 0 0,0 0 1 0 0,-1 0-1 0 0,-2-1 0 0 0,0-1 1 0 0,0-3-211 0 0,-5 11 84 0 0,-2 5 5 0 0,-1 1 0 0 0,0-1-1 0 0,0 0 1 0 0,-1-1-1 0 0,0 1 1 0 0,-1-1 0 0 0,0 0-1 0 0,-1 1 1 0 0,0-1-1 0 0,0-11-88 0 0,-18 109-416 0 0,16-76 424 0 0,0 0 0 0 0,0 0 0 0 0,1 0 0 0 0,0 0-1 0 0,1-1 1 0 0,1 1 0 0 0,-1-1 0 0 0,2 1 0 0 0,-1-1 0 0 0,1 0-1 0 0,1 0 1 0 0,0 0 0 0 0,0-1 0 0 0,1 0 0 0 0,0 0 0 0 0,1 0-1 0 0,0-1 1 0 0,0 0 0 0 0,1 0 0 0 0,0-1 0 0 0,0 0 0 0 0,1 0-1 0 0,2 1-7 0 0,-4-3 30 0 0,0 1 1 0 0,1-1-1 0 0,0-1 0 0 0,0 1 0 0 0,0-1 0 0 0,0-1 0 0 0,1 1 0 0 0,0-2 0 0 0,-1 1 1 0 0,1-1-1 0 0,0 0 0 0 0,0-1 0 0 0,0 0 0 0 0,0 0 0 0 0,1-1 0 0 0,-1 0 0 0 0,7-2-30 0 0,-9-1 57 0 0,0-1 0 0 0,0 1 0 0 0,0-2-1 0 0,0 1 1 0 0,-1-1 0 0 0,0 0-1 0 0,0 0 1 0 0,0 0 0 0 0,-1-1 0 0 0,1 0-1 0 0,-1 0 1 0 0,-1-1 0 0 0,1 1-1 0 0,-1-1 1 0 0,0 0 0 0 0,-1 0 0 0 0,0-1-1 0 0,2-6-56 0 0,11-15 82 0 0,126-179-56 0 0,-142 206-35 0 0,1 1 0 0 0,-1-1 0 0 0,0 1 0 0 0,1-1 0 0 0,0 1 0 0 0,-1 0 0 0 0,1-1 0 0 0,0 1 0 0 0,-1-1 0 0 0,1 1 0 0 0,0 0 0 0 0,0 0 0 0 0,0 0 0 0 0,0 0 0 0 0,0-1 0 0 0,1 1 0 0 0,-1 1 0 0 0,0-1 0 0 0,0 0 0 0 0,1 0 0 0 0,-1 0 0 0 0,0 1 0 0 0,1-1 0 0 0,-1 0 0 0 0,1 1 0 0 0,-1 0 0 0 0,1-1 0 0 0,-1 1 0 0 0,1 0 0 0 0,-1 0 0 0 0,1-1 0 0 0,-1 1 0 0 0,1 0 0 0 0,-1 1 0 0 0,1-1 0 0 0,0 0 0 0 0,-1 0 0 0 0,1 1 0 0 0,-1-1 0 0 0,0 1 0 0 0,1-1 0 0 0,-1 1 0 0 0,1 0 0 0 0,-1-1 1 0 0,0 1-1 0 0,1 0 0 0 0,-1 0 0 0 0,0 0 0 0 0,0 0 0 0 0,0 0 0 0 0,0 0 0 0 0,0 0 0 0 0,1 1 9 0 0,3 84 206 0 0,-7-79-197 0 0,1 1 0 0 0,0 0 0 0 0,1-1 0 0 0,0 1-1 0 0,0-1 1 0 0,1 1 0 0 0,-1 0 0 0 0,2-1 0 0 0,-1 1-1 0 0,1-1 1 0 0,0 0 0 0 0,1 1 0 0 0,0-1 0 0 0,0 0 0 0 0,0-1-1 0 0,1 1 1 0 0,0 0 0 0 0,0-1 0 0 0,1 0 0 0 0,0 0-1 0 0,0 0 1 0 0,0-1 0 0 0,6 5-9 0 0,-5-6 29 0 0,1-1-1 0 0,0 0 1 0 0,-1 0 0 0 0,1-1-1 0 0,0 0 1 0 0,0 0 0 0 0,1-1-1 0 0,-1 1 1 0 0,0-2 0 0 0,0 1-1 0 0,1-1 1 0 0,-1 0 0 0 0,0 0-1 0 0,1-1 1 0 0,-1 0 0 0 0,0 0-1 0 0,0-1 1 0 0,0 0 0 0 0,0 0-1 0 0,5-3-28 0 0,134-76 412 0 0,-103 54-370 0 0,116-61-33 0 0,-157 87-5 0 0,-1 1 0 0 0,1 0 0 0 0,0-1 0 0 0,-1 1 1 0 0,1 0-1 0 0,0 0 0 0 0,-1 0 0 0 0,1 0 0 0 0,-1 0 0 0 0,1 0 0 0 0,0 0 0 0 0,-1 1 0 0 0,1-1 0 0 0,-1 1 0 0 0,1-1 0 0 0,-1 1 0 0 0,1 0 0 0 0,-1-1 0 0 0,1 1 0 0 0,-1 0 1 0 0,1 0-1 0 0,-1 0 0 0 0,0 0 0 0 0,0 0 0 0 0,0 0 0 0 0,1 0 0 0 0,-1 1 0 0 0,0-1 0 0 0,0 0 0 0 0,-1 1 0 0 0,1-1 0 0 0,0 0 0 0 0,0 1 0 0 0,-1-1 0 0 0,1 1 0 0 0,-1 0 0 0 0,1-1 1 0 0,-1 1-1 0 0,1-1 0 0 0,-1 1 0 0 0,0 0 0 0 0,0-1 0 0 0,0 1 0 0 0,0-1 0 0 0,0 1 0 0 0,0 0 0 0 0,-1-1 0 0 0,1 1 0 0 0,0-1 0 0 0,-1 1 0 0 0,1 0 0 0 0,-1-1 0 0 0,0 1 1 0 0,1-1-1 0 0,-2 2-4 0 0,2 10 40 0 0,-1-9-50 0 0,1 0 0 0 0,0 0-1 0 0,0 1 1 0 0,0-1 0 0 0,0 0-1 0 0,1 0 1 0 0,-1 0 0 0 0,1 0 0 0 0,0 0-1 0 0,1 0 1 0 0,-1 0 0 0 0,1 0-1 0 0,-1-1 1 0 0,1 1 0 0 0,0 0-1 0 0,1-1 1 0 0,-1 0 0 0 0,0 1 0 0 0,1-1-1 0 0,0 0 1 0 0,3 2 10 0 0,36 6-2756 0 0,-20-13-1552 0 0,-9-3-1304 0 0,-4 1-3195 0 0</inkml:trace>
  <inkml:trace contextRef="#ctx0" brushRef="#br0" timeOffset="58932.879">13981 2250 3977 0 0,'0'0'1579'0'0,"0"0"-458"0"0,0 0-42 0 0,0 0 111 0 0,0 0-34 0 0,0 0-148 0 0,0 0-159 0 0,0 0-123 0 0,0 0-85 0 0,0 0-93 0 0,0 0-139 0 0,0 0-132 0 0,-27 14-78 0 0,-81 46-61 0 0,106-60-131 0 0,0 1 0 0 0,0 0 1 0 0,-1 0-1 0 0,1 0 1 0 0,0 0-1 0 0,0 1 1 0 0,0-1-1 0 0,1 0 0 0 0,-1 1 1 0 0,0 0-1 0 0,0-1 1 0 0,1 1-1 0 0,-1 0 1 0 0,1 0-1 0 0,-1 0 0 0 0,1 0 1 0 0,0 0-1 0 0,0 0 1 0 0,0 0-1 0 0,0 0 1 0 0,0 0-1 0 0,0 0 1 0 0,1 1-1 0 0,-1 1-7 0 0,0 4 34 0 0,-1-4-9 0 0,0 1 0 0 0,0 0 1 0 0,1 0-1 0 0,0-1 0 0 0,0 1 1 0 0,0 0-1 0 0,0 0 1 0 0,1 0-1 0 0,0 0 0 0 0,0 1 1 0 0,0-1-1 0 0,1 0 0 0 0,0 0 1 0 0,0-1-1 0 0,0 1 1 0 0,0 0-1 0 0,1 0 0 0 0,0 0 1 0 0,0-1-1 0 0,0 1 0 0 0,0-1 1 0 0,1 1-1 0 0,0-1 1 0 0,0 0-1 0 0,0 0 0 0 0,0 0 1 0 0,1-1-1 0 0,-1 1 0 0 0,1-1 1 0 0,0 0-1 0 0,0 0 0 0 0,0 0 1 0 0,1 0-1 0 0,-1-1 1 0 0,0 0-1 0 0,1 0 0 0 0,0 0 1 0 0,0 0-1 0 0,-1-1 0 0 0,2 1-25 0 0,7-2 240 0 0,0 0 1 0 0,0-1-1 0 0,0-1 0 0 0,-1 0 0 0 0,1 0 0 0 0,0-1 0 0 0,-1-1 0 0 0,0 0 0 0 0,0-1 0 0 0,0 0 0 0 0,-1 0 0 0 0,1-2 0 0 0,-1 1 0 0 0,-1-1 0 0 0,1-1 0 0 0,-1 0 0 0 0,6-6-240 0 0,17-18 313 0 0,-2-1 0 0 0,-1-1 0 0 0,-1-2 1 0 0,8-15-314 0 0,-18 27-18 0 0,-1-1 0 0 0,-2 0 0 0 0,0-2 0 0 0,-1 0 0 0 0,-2 0 0 0 0,-1-1 0 0 0,-1-1 0 0 0,-1 0 0 0 0,-2 0 0 0 0,-1-1 0 0 0,2-20 18 0 0,-6 35-129 0 0,-1 0 1 0 0,-1 0-1 0 0,0 0 0 0 0,-1 0 0 0 0,-1 0 0 0 0,0 0 1 0 0,-1-1-1 0 0,-1 2 0 0 0,0-1 0 0 0,-1 0 0 0 0,0 1 1 0 0,-2-1-1 0 0,1 1 0 0 0,-2 1 0 0 0,0-1 0 0 0,0 1 1 0 0,-1 0-1 0 0,-1 1 0 0 0,-3-4 129 0 0,5 12 11 0 0,1 0 0 0 0,0 1 0 0 0,-1-1 0 0 0,0 2 0 0 0,1-1 0 0 0,-1 1 0 0 0,-1 0 0 0 0,1 0 0 0 0,0 0 1 0 0,0 1-1 0 0,0 1 0 0 0,-1-1 0 0 0,1 1 0 0 0,0 0 0 0 0,-1 1 0 0 0,1 0 0 0 0,0 0 0 0 0,-1 0 0 0 0,1 1 0 0 0,0 0 0 0 0,0 0 0 0 0,0 1 0 0 0,1 0 0 0 0,-1 0 0 0 0,1 1 0 0 0,-1 0 0 0 0,1 0 0 0 0,0 0 0 0 0,1 1 1 0 0,-1 0-1 0 0,1 0 0 0 0,0 0 0 0 0,0 1 0 0 0,1 0 0 0 0,-2 1-11 0 0,-5 7 38 0 0,1 0 1 0 0,1 0-1 0 0,0 1 0 0 0,1 0 1 0 0,1 1-1 0 0,0 0 0 0 0,1 0 1 0 0,1 0-1 0 0,0 1 1 0 0,1 0-1 0 0,1 0 0 0 0,1 0 1 0 0,0 0-1 0 0,1 0 0 0 0,1 0 1 0 0,0 1-1 0 0,2-1 0 0 0,0 0 1 0 0,1 0-1 0 0,0 0 1 0 0,2 0-1 0 0,0-1 0 0 0,0 0 1 0 0,2 0-1 0 0,0 0 0 0 0,1-1 1 0 0,0 0-1 0 0,2 0 1 0 0,-1-1-1 0 0,2 0 0 0 0,2 2-38 0 0,7 8-56 0 0,1 0-1 0 0,1-1 0 0 0,1-1 0 0 0,1-2 1 0 0,0 0-1 0 0,2-1 0 0 0,0-2 0 0 0,2-1 0 0 0,-1 0 1 0 0,2-3-1 0 0,0 0 0 0 0,0-2 0 0 0,2-1 1 0 0,-1-1-1 0 0,1-1 0 0 0,6-1 57 0 0,9-3-2550 0 0,-15-4-3665 0 0,-25 0 4169 0 0,8 0-6623 0 0</inkml:trace>
  <inkml:trace contextRef="#ctx0" brushRef="#br0" timeOffset="60536.02">15753 1632 3153 0 0,'0'0'1287'0'0,"0"0"-132"0"0,0 0-22 0 0,0 0 37 0 0,0 0 33 0 0,0 0-40 0 0,0 0-142 0 0,0 0-175 0 0,0 0-186 0 0,0 0-165 0 0,0 0-123 0 0,0 0-62 0 0,0 0-19 0 0,-3 9 5 0 0,-56 192 1479 0 0,-36 255-1076 0 0,83-346-723 0 0,14-107 52 0 0,-1-1 0 0 0,1 0 0 0 0,0 0 0 0 0,-1 0 0 0 0,1-1 0 0 0,0 1 0 0 0,1 0 0 0 0,-1-1 0 0 0,0 1 0 0 0,0-1 1 0 0,1 0-1 0 0,-1 0 0 0 0,0 1 0 0 0,1-2 0 0 0,-1 1 0 0 0,1 0 0 0 0,0 0 0 0 0,-1-1 0 0 0,1 0 0 0 0,-1 1 0 0 0,1-1 0 0 0,0 0 0 0 0,-1 0 0 0 0,1 0 0 0 0,0-1 0 0 0,-1 1 0 0 0,1-1 0 0 0,-1 1 0 0 0,1-1 1 0 0,1-1-29 0 0,11 1 169 0 0,6 0-67 0 0,0-2-1 0 0,0 0 1 0 0,0-2 0 0 0,-1 0 0 0 0,1-1-1 0 0,10-6-101 0 0,-3 3 93 0 0,-5-25-2985 0 0,-27-7-11352 0 0,-1 39 12661 0 0</inkml:trace>
  <inkml:trace contextRef="#ctx0" brushRef="#br0" timeOffset="60782.814">15299 1989 6169 0 0,'0'0'965'0'0,"0"0"19"0"0,0 0 299 0 0,0 0 226 0 0,0 0 42 0 0,0 0-78 0 0,0 0-165 0 0,34 3-196 0 0,110 12-198 0 0,36-16 786 0 0,-150-2-1583 0 0,234-34-310 0 0,-177 24-2957 0 0,-2 1-4229 0 0,-61 8-984 0 0</inkml:trace>
  <inkml:trace contextRef="#ctx0" brushRef="#br0" timeOffset="61101.791">16451 1996 2280 0 0,'0'0'1250'0'0,"0"0"-46"0"0,0 0 54 0 0,0 0 89 0 0,0 0 85 0 0,0 0 9 0 0,0 0-91 0 0,-32 18-172 0 0,-99 60-198 0 0,84-33 45 0 0,44-35-783 0 0,-12 96 792 0 0,16-102-1008 0 0,-1-1 0 0 0,1 1 0 0 0,0-1 0 0 0,0 1 0 0 0,0-1 0 0 0,0 1 0 0 0,0-1 0 0 0,1 0 0 0 0,0 0 0 0 0,0 0 0 0 0,0 0 0 0 0,0 0 0 0 0,0 0 0 0 0,0 0 0 0 0,1-1 0 0 0,-1 1 0 0 0,1-1 0 0 0,0 1 0 0 0,0-1 0 0 0,0 0 0 0 0,0 0 0 0 0,0-1 0 0 0,0 1 0 0 0,0-1 0 0 0,1 1 0 0 0,-1-1 0 0 0,1 0 0 0 0,2 0-26 0 0,101 5 1215 0 0,-92-10-1030 0 0,0-1-1 0 0,-1-1 1 0 0,0 0 0 0 0,0-1 0 0 0,-1-1 0 0 0,0 0-1 0 0,0 0 1 0 0,0-1 0 0 0,0-2-185 0 0,-7 7 55 0 0,0-1-1 0 0,1 0 1 0 0,-2 0 0 0 0,1 0-1 0 0,-1-1 1 0 0,1 0 0 0 0,-1 0-1 0 0,-1 0 1 0 0,0-1 0 0 0,1 0-1 0 0,-2 1 1 0 0,1-1 0 0 0,-1-1-1 0 0,0 1 1 0 0,-1 0 0 0 0,0-1-1 0 0,0 1 1 0 0,0-1 0 0 0,-1 0-1 0 0,0 0 1 0 0,-1 1 0 0 0,0-1-1 0 0,0 0 1 0 0,0 0 0 0 0,-1 0-1 0 0,-1 0-54 0 0,1 4-108 0 0,-2 1 0 0 0,1-1-1 0 0,0 1 1 0 0,-1 0 0 0 0,1 0-1 0 0,-1 0 1 0 0,0 0 0 0 0,0 0-1 0 0,0 0 1 0 0,0 1 0 0 0,-1 0-1 0 0,1 0 1 0 0,-1 0 0 0 0,1 0-1 0 0,-1 0 1 0 0,0 0 0 0 0,0 1-1 0 0,1 0 1 0 0,-1 0 0 0 0,0 0-1 0 0,0 0 1 0 0,0 1 0 0 0,0 0-1 0 0,-1-1 1 0 0,0 2 108 0 0,-62 13-6132 0 0,32 10-1774 0 0,25-16 3604 0 0</inkml:trace>
  <inkml:trace contextRef="#ctx0" brushRef="#br0" timeOffset="61370.289">16764 2464 0 0 0,'0'0'1435'0'0,"0"0"-88"0"0,0 0 156 0 0,0 0 317 0 0,0 0 138 0 0,0 0 20 0 0,0 0-110 0 0,0 0-234 0 0,0 0-231 0 0,0 0-238 0 0,0 0-218 0 0,0 0-187 0 0,-9-23-114 0 0,-29-72-82 0 0,37 92-528 0 0,0 1-1 0 0,0-1 1 0 0,0 0 0 0 0,0 1 0 0 0,1-1-1 0 0,-1 0 1 0 0,1 0 0 0 0,-1 0-1 0 0,1 0 1 0 0,0 1 0 0 0,0-1-1 0 0,0 0 1 0 0,1 0 0 0 0,-1 0-1 0 0,1 0 1 0 0,-1 1 0 0 0,1-1-1 0 0,0 0 1 0 0,0 1 0 0 0,0-1-1 0 0,1 0-35 0 0,2-6 145 0 0,4-10-98 0 0,1 0 1 0 0,0 1 0 0 0,1 0-1 0 0,1 1 1 0 0,1 0 0 0 0,1 1-1 0 0,0 0 1 0 0,1 1 0 0 0,0 0-1 0 0,1 1 1 0 0,1 1 0 0 0,11-7-48 0 0,15 0-1216 0 0,-13 18-4711 0 0,-20 12-2728 0 0,-8-6 3959 0 0</inkml:trace>
  <inkml:trace contextRef="#ctx0" brushRef="#br0" timeOffset="62257.843">17338 2022 1208 0 0,'0'0'1250'0'0,"0"0"-142"0"0,0 0-116 0 0,0 0-65 0 0,0 0-27 0 0,0 0 1 0 0,0 0 21 0 0,-31 5 20 0 0,-101 16-59 0 0,54 9 576 0 0,60-17-1079 0 0,11-9-347 0 0,1 0 1 0 0,0 0-1 0 0,-1 0 1 0 0,2 1-1 0 0,-1 0 1 0 0,0 0-1 0 0,1 0 0 0 0,0 1 1 0 0,1 0-1 0 0,-1 0 1 0 0,1 0-1 0 0,0 0 1 0 0,0 1-1 0 0,1 0 1 0 0,0 0-1 0 0,0 0 0 0 0,1 0 1 0 0,-1 0-1 0 0,2 0 1 0 0,-1 0-1 0 0,1 1 1 0 0,0-1-1 0 0,1 1 1 0 0,-1-1-1 0 0,2 8-33 0 0,2-12 52 0 0,0 0 0 0 0,0-1-1 0 0,0 0 1 0 0,0 1 0 0 0,1-1 0 0 0,-1 0 0 0 0,1 0-1 0 0,-1-1 1 0 0,1 1 0 0 0,0-1 0 0 0,0 0 0 0 0,0 0-1 0 0,-1 0 1 0 0,1 0 0 0 0,0-1 0 0 0,0 1 0 0 0,0-1-1 0 0,0 0 1 0 0,0-1 0 0 0,0 1 0 0 0,0 0 0 0 0,0-1-1 0 0,0 0 1 0 0,0 0 0 0 0,3-1-52 0 0,16-6 244 0 0,0 0 1 0 0,0-1-1 0 0,-1-1 0 0 0,0-1 0 0 0,-1-1 1 0 0,0 0-1 0 0,10-10-244 0 0,-14 11 69 0 0,196-154 754 0 0,-195 153-469 0 0,-24 24 209 0 0,-20 25-534 0 0,1 0-1 0 0,1 2 0 0 0,3 1 1 0 0,1 0-1 0 0,-12 38-28 0 0,5 1-121 0 0,4 1 1 0 0,4 1-1 0 0,-5 49 121 0 0,7-36-364 0 0,-1 134-86 0 0,35-239 1128 0 0,37-132 545 0 0,-39 18-724 0 0,-16 121-510 0 0,0 0 0 0 0,0 0 0 0 0,0 0 1 0 0,-1 0-1 0 0,1 0 0 0 0,-1 1 0 0 0,0-1 0 0 0,0 0 0 0 0,0 1 0 0 0,-1 0 1 0 0,1-1-1 0 0,-1 1 0 0 0,0 0 0 0 0,0 0 0 0 0,0 1 0 0 0,0-1 0 0 0,-1 0 1 0 0,1 1-1 0 0,0 0 0 0 0,-1 0 0 0 0,0 0 0 0 0,0 0 0 0 0,1 1 0 0 0,-1-1 1 0 0,-3 1 10 0 0,-105-17-525 0 0,96 16 516 0 0,-65 9 125 0 0,121-3 38 0 0,-6-8 27 0 0,-1-1 0 0 0,0-2 0 0 0,0-1 0 0 0,0-1 0 0 0,-1-2 0 0 0,-1-2 0 0 0,25-12-181 0 0,-51 22 7 0 0,177-89-1330 0 0,-158 75-1254 0 0,-7 5-7069 0 0,-11 8 3565 0 0</inkml:trace>
  <inkml:trace contextRef="#ctx0" brushRef="#br0" timeOffset="62634.846">17699 2088 6337 0 0,'0'0'1555'0'0,"0"0"-282"0"0,0 0-230 0 0,0 0-142 0 0,0 0-157 0 0,0 0-132 0 0,0 0-105 0 0,0 0-91 0 0,0 0-80 0 0,0 0-53 0 0,0 0-67 0 0,0 0-63 0 0,0 0-29 0 0,-2 28-22 0 0,-6 88 27 0 0,17-67 166 0 0,-4-43-208 0 0,-2-2 35 0 0,0-1 1 0 0,0 1 0 0 0,1-1-1 0 0,0 0 1 0 0,-1 0-1 0 0,1 0 1 0 0,0 0 0 0 0,0-1-1 0 0,1 1 1 0 0,-1-1 0 0 0,0 0-1 0 0,1-1 1 0 0,-1 1 0 0 0,1-1-1 0 0,0 0 1 0 0,-1 0 0 0 0,1 0-1 0 0,0 0 1 0 0,0-1-1 0 0,0 0 1 0 0,-1 0 0 0 0,1 0-1 0 0,0-1 1 0 0,0 0 0 0 0,-1 1-1 0 0,1-2 1 0 0,0 1 0 0 0,-1-1-1 0 0,1 1 1 0 0,-1-1 0 0 0,1 0-1 0 0,-1-1 1 0 0,0 1-123 0 0,13-7 231 0 0,-1 0 0 0 0,-1-2 1 0 0,0 1-1 0 0,0-2 0 0 0,-1 0 0 0 0,0-1 1 0 0,-1 0-1 0 0,0-2-231 0 0,-5 7-164 0 0,0-1-1 0 0,-1 0 1 0 0,0 0 0 0 0,-1 0-1 0 0,0-1 1 0 0,0 0 0 0 0,-1 0-1 0 0,-1-1 1 0 0,0 0 0 0 0,0 1 0 0 0,-1-1-1 0 0,0 0 1 0 0,-1-1 0 0 0,0 1-1 0 0,-1-3 165 0 0,-7 3-3439 0 0,1 9-1074 0 0,3 1 2399 0 0,-1 0-6365 0 0</inkml:trace>
  <inkml:trace contextRef="#ctx0" brushRef="#br0" timeOffset="62984.64">18119 2235 0 0 0,'0'0'3375'0'0,"0"0"-578"0"0,0 0-152 0 0,0 0-149 0 0,0 0-414 0 0,0 0-420 0 0,0 0-339 0 0,33-13-337 0 0,102-41-208 0 0,-51 11 297 0 0,-76 38-952 0 0,1 1-26 0 0,-1 0 0 0 0,0-1 0 0 0,0 0 0 0 0,0 0 0 0 0,0-1 0 0 0,-1 0 0 0 0,0 0-1 0 0,0 0 1 0 0,-1-1 0 0 0,0 0 0 0 0,0-1 0 0 0,0 1 0 0 0,-1-1 0 0 0,0 0 0 0 0,-1 0 0 0 0,0-1 0 0 0,0 1 0 0 0,0-1 0 0 0,-1 0 0 0 0,1-6-97 0 0,-5 14-9 0 0,1-1 0 0 0,-1 1 0 0 0,1 0 0 0 0,-1-1 0 0 0,0 1 0 0 0,1 0 0 0 0,-1 0 0 0 0,0-1 0 0 0,0 1 0 0 0,0 0 0 0 0,0 0 0 0 0,0 0 0 0 0,0 0 0 0 0,0 0 0 0 0,0 0 0 0 0,0 0 0 0 0,-1 0 0 0 0,1 1 0 0 0,0-1 0 0 0,0 0 0 0 0,-1 1 0 0 0,1-1 0 0 0,0 1 0 0 0,-1 0 0 0 0,1-1 0 0 0,-1 1 0 0 0,1 0 0 0 0,-1 0 0 0 0,1 0 0 0 0,-1 0 0 0 0,1 0 0 0 0,-1 0 0 0 0,1 0 0 0 0,0 0 0 0 0,-1 0 0 0 0,0 1 9 0 0,-59 9-695 0 0,48-5 637 0 0,0 0 0 0 0,1 0 0 0 0,-1 1 0 0 0,1 1 0 0 0,1 0 0 0 0,-1 0 0 0 0,1 1 0 0 0,1 1 1 0 0,-1 0-1 0 0,1 1 0 0 0,1-1 0 0 0,0 2 0 0 0,0-1 0 0 0,1 1 0 0 0,1 1 0 0 0,0 0 0 0 0,0 0 0 0 0,1 0 1 0 0,1 0-1 0 0,0 1 0 0 0,0 0 0 0 0,1 0 0 0 0,1 0 0 0 0,-1 13 58 0 0,4-25 0 0 0,-1 3 4 0 0,0 0-1 0 0,1 0 0 0 0,0 0 1 0 0,0 0-1 0 0,0 0 0 0 0,0 0 1 0 0,1 0-1 0 0,0 1 1 0 0,-1-2-1 0 0,2 1 0 0 0,-1 0 1 0 0,0 0-1 0 0,1 0 1 0 0,-1 0-1 0 0,1-1 0 0 0,0 1 1 0 0,1-1-1 0 0,-1 0 1 0 0,0 1-1 0 0,2 0-3 0 0,7 5 17 0 0,1-1 1 0 0,0 0-1 0 0,0-1 1 0 0,1 0-1 0 0,0-1 1 0 0,0 0-1 0 0,1-1 0 0 0,0-1 1 0 0,-1 0-1 0 0,1-1 1 0 0,1 0-1 0 0,-1-1 0 0 0,0-1 1 0 0,0 0-1 0 0,1-1 1 0 0,-1-1-1 0 0,1 0 0 0 0,13-3-17 0 0,37-11-3106 0 0,-47 10-792 0 0,0 0-6559 0 0</inkml:trace>
  <inkml:trace contextRef="#ctx0" brushRef="#br0" timeOffset="66266.841">19763 2154 0 0 0,'0'0'1304'0'0,"0"0"-261"0"0,0 0-73 0 0,0 0 49 0 0,0 0 47 0 0,0 0 32 0 0,0 0-67 0 0,0 0-122 0 0,0 0-118 0 0,0 0-145 0 0,0 0-137 0 0,-23-9-130 0 0,-74-28-90 0 0,31 29 118 0 0,54 11-337 0 0,0 0-1 0 0,0 1 1 0 0,1 0-1 0 0,-1 1 1 0 0,1 1-1 0 0,0-1 1 0 0,0 2-1 0 0,1 0 1 0 0,-10 8-70 0 0,10-8 5 0 0,1 0 0 0 0,0 1 0 0 0,1 1 0 0 0,0 0 0 0 0,0 0 1 0 0,0 0-1 0 0,2 1 0 0 0,-1 0 0 0 0,1 0 0 0 0,0 1 0 0 0,1 0 0 0 0,1 0 1 0 0,-1 0-1 0 0,2 0 0 0 0,0 1 0 0 0,0-1 0 0 0,1 1 0 0 0,0 0 0 0 0,1 0 1 0 0,0 0-1 0 0,1 0 0 0 0,1 8-5 0 0,0-17 37 0 0,0 1-1 0 0,0-1 1 0 0,0 0-1 0 0,0 1 1 0 0,0-1-1 0 0,1 0 1 0 0,-1 0 0 0 0,1 0-1 0 0,0 0 1 0 0,0 0-1 0 0,0 0 1 0 0,0-1 0 0 0,0 1-1 0 0,1-1 1 0 0,0 1-1 0 0,-1-1 1 0 0,1 0-1 0 0,0 0 1 0 0,0 0 0 0 0,0 0-1 0 0,0-1 1 0 0,0 1-1 0 0,0-1 1 0 0,1 0 0 0 0,-1 0-1 0 0,0 0 1 0 0,1 0-1 0 0,-1 0 1 0 0,1-1-1 0 0,1 1-36 0 0,109-11 2105 0 0,-74-5-1716 0 0,0-2-1 0 0,-1-2 1 0 0,-1-2 0 0 0,-1-1-1 0 0,-1-1 1 0 0,-1-2 0 0 0,2-5-389 0 0,-25 22 121 0 0,-1 0 1 0 0,-1-1 0 0 0,0-1 0 0 0,0 0-1 0 0,0 0 1 0 0,-1-1 0 0 0,-1 0 0 0 0,0 0-1 0 0,0-1 1 0 0,-1 0 0 0 0,-1-1 0 0 0,0 1 0 0 0,2-9-122 0 0,-8-2 959 0 0,-12 28-692 0 0,-15 30-577 0 0,25-31 254 0 0,0 1 0 0 0,0 0 0 0 0,0-1 1 0 0,0 1-1 0 0,1 0 0 0 0,0 0 0 0 0,0 0 0 0 0,0 0 1 0 0,0 0-1 0 0,1 0 0 0 0,0 0 0 0 0,0 0 0 0 0,0 0 1 0 0,1 0-1 0 0,0 0 0 0 0,0 0 0 0 0,0 0 0 0 0,0 0 0 0 0,1 0 1 0 0,0 0-1 0 0,0-1 0 0 0,0 1 0 0 0,1-1 0 0 0,-1 0 1 0 0,1 1-1 0 0,0-1 0 0 0,0 0 0 0 0,1-1 0 0 0,-1 1 1 0 0,1 0-1 0 0,0-1 0 0 0,0 0 56 0 0,49 40-4613 0 0,-15-18-7503 0 0,-33-21 10009 0 0</inkml:trace>
  <inkml:trace contextRef="#ctx0" brushRef="#br0" timeOffset="66706.169">20111 2394 760 0 0,'0'0'1559'0'0,"0"0"-459"0"0,0 0-3 0 0,0 0 67 0 0,0 0-15 0 0,0 0-116 0 0,-3 32-198 0 0,-9 101-194 0 0,-8-4 635 0 0,18-114-987 0 0,0-1 0 0 0,-1 1 1 0 0,-1 0-1 0 0,0-1 0 0 0,0 0 0 0 0,-2 0 0 0 0,0 0 0 0 0,0 0 0 0 0,-2 0-289 0 0,8-13 63 0 0,0 0-1 0 0,0-1 1 0 0,0 1-1 0 0,-1 0 1 0 0,1 0-1 0 0,0-1 1 0 0,0 1-1 0 0,0 0 1 0 0,-1-1-1 0 0,1 1 1 0 0,0 0 0 0 0,-1-1-1 0 0,1 1 1 0 0,0 0-1 0 0,-1-1 1 0 0,1 1-1 0 0,-1-1 1 0 0,1 1-1 0 0,-1-1 1 0 0,1 1-1 0 0,-1-1 1 0 0,0 1-1 0 0,1-1 1 0 0,-1 1-1 0 0,0-1 1 0 0,1 0-1 0 0,-1 0 1 0 0,0 1 0 0 0,1-1-1 0 0,-1 0 1 0 0,0 0-1 0 0,1 0 1 0 0,-1 1-1 0 0,0-1 1 0 0,0 0-1 0 0,1 0 1 0 0,-1 0-1 0 0,0 0 1 0 0,0-1-1 0 0,1 1 1 0 0,-1 0-1 0 0,0 0 1 0 0,0 0-1 0 0,1 0 1 0 0,-1-1 0 0 0,0 1-1 0 0,1 0 1 0 0,-1-1-1 0 0,0 1 1 0 0,1-1-1 0 0,-1 1 1 0 0,1 0-1 0 0,-1-1 1 0 0,1 1-1 0 0,-1-1 1 0 0,1 0-1 0 0,-1 1 1 0 0,1-1-1 0 0,-1 1 1 0 0,1-1-1 0 0,0 0 1 0 0,-1 1-63 0 0,0-20 123 0 0,0 0-1 0 0,1 0 1 0 0,1 0-1 0 0,1 0 1 0 0,1 0 0 0 0,1 0-1 0 0,1 1 1 0 0,0-1-1 0 0,1 1 1 0 0,1 1 0 0 0,1-1-1 0 0,1 1 1 0 0,4-6-123 0 0,2-9 117 0 0,15-35-28 0 0,4 1 1 0 0,2 2-1 0 0,3 2 0 0 0,3 1 1 0 0,38-41-90 0 0,-72 91 76 0 0,2 1 0 0 0,-1 0 0 0 0,1 0 0 0 0,1 1 0 0 0,0 1 0 0 0,0 0 0 0 0,1 0 0 0 0,0 1 0 0 0,0 0 0 0 0,1 1 0 0 0,0 1 0 0 0,5-1-76 0 0,-17 6 7 0 0,0 1 1 0 0,0 0-1 0 0,1-1 1 0 0,-1 1-1 0 0,0 0 1 0 0,0 0-1 0 0,1 0 1 0 0,-1 0-1 0 0,0 0 0 0 0,1 1 1 0 0,-1-1-1 0 0,0 0 1 0 0,0 1-1 0 0,1-1 1 0 0,-1 1-1 0 0,0-1 1 0 0,0 1-1 0 0,0-1 1 0 0,0 1-1 0 0,0 0 0 0 0,0-1 1 0 0,0 1-1 0 0,0 0 1 0 0,0 0-1 0 0,0 0 1 0 0,0 0-1 0 0,0 0 1 0 0,0 0-1 0 0,-1 0 0 0 0,1 0 1 0 0,0 0-1 0 0,-1 0 1 0 0,1 1-1 0 0,-1-1 1 0 0,1 0-1 0 0,-1 0 1 0 0,0 1-1 0 0,0-1 0 0 0,1 0 1 0 0,-1 1-8 0 0,4 59 292 0 0,-4-49-242 0 0,-3 10-27 0 0,0-1 0 0 0,-1 1-1 0 0,-2-1 1 0 0,0 0 0 0 0,-1 0 0 0 0,-1-1-1 0 0,-1 0 1 0 0,0-1 0 0 0,-2 1 0 0 0,0-2-1 0 0,-2 0 1 0 0,0 0 0 0 0,0-1 0 0 0,-2-1 0 0 0,-8 8-23 0 0,19-19-102 0 0,1-1 0 0 0,0 1 1 0 0,-1-1-1 0 0,0 0 1 0 0,0-1-1 0 0,0 1 1 0 0,0-1-1 0 0,-1 1 0 0 0,0-1 1 0 0,1-1-1 0 0,-1 1 1 0 0,0-1-1 0 0,0 0 1 0 0,0 0-1 0 0,-1 0 0 0 0,1-1 1 0 0,0 1-1 0 0,-1-1 1 0 0,1 0-1 0 0,-1-1 1 0 0,1 0-1 0 0,-1 0 0 0 0,1 0 1 0 0,-1 0-1 0 0,-2-1 102 0 0,5-4-706 0 0,-1 0-1 0 0,1 0 0 0 0,0 0 0 0 0,1 0 1 0 0,-1 0-1 0 0,1-1 0 0 0,0 1 0 0 0,1-1 1 0 0,-1 0-1 0 0,1 1 0 0 0,0-1 0 0 0,0 0 1 0 0,1 0-1 0 0,0 0 0 0 0,0 1 0 0 0,0-1 1 0 0,1 0-1 0 0,-1 0 0 0 0,2 0 0 0 0,-1 1 707 0 0,2-11-2724 0 0,1 5 978 0 0</inkml:trace>
  <inkml:trace contextRef="#ctx0" brushRef="#br0" timeOffset="67171.932">20599 2305 0 0 0,'0'0'1054'0'0,"0"0"339"0"0,0 0 55 0 0,0 0-141 0 0,0 0-218 0 0,0 0-226 0 0,0 33-193 0 0,0 105-152 0 0,-14 20 966 0 0,11-145-1331 0 0,3-9 34 0 0,-1-1 0 0 0,1 1 0 0 0,-1-1 0 0 0,0 0 0 0 0,0 1 0 0 0,0-1 0 0 0,0 0 0 0 0,-1 1 0 0 0,1-1-1 0 0,-1 0 1 0 0,0 0 0 0 0,0 0 0 0 0,0-1 0 0 0,0 1 0 0 0,-1 0 0 0 0,1-1 0 0 0,-1 1 0 0 0,1-1 0 0 0,-1 0-1 0 0,0 0 1 0 0,0 0 0 0 0,0 0 0 0 0,0 0 0 0 0,0-1 0 0 0,0 1 0 0 0,-1-1 0 0 0,1 0 0 0 0,-2 0-187 0 0,3-2 92 0 0,0-1 0 0 0,0 0 0 0 0,0 0 0 0 0,0 0 0 0 0,0 0 0 0 0,1 0 0 0 0,-1 0 0 0 0,1-1 0 0 0,-1 1 0 0 0,1-1 0 0 0,0 1 0 0 0,0-1 0 0 0,0 1 0 0 0,0-1 0 0 0,1 1 0 0 0,-1-1 0 0 0,1 0 0 0 0,-1 1 0 0 0,1-1 0 0 0,0 0 0 0 0,0 1 0 0 0,0-1 0 0 0,1-2-92 0 0,2-28 120 0 0,1 0 0 0 0,1 1 0 0 0,2 0 0 0 0,1 0 0 0 0,2 0-1 0 0,1 1 1 0 0,1 1 0 0 0,2 0 0 0 0,1 1 0 0 0,1 0 0 0 0,19-25-120 0 0,-20 27-6 0 0,2-1 0 0 0,1 2-1 0 0,0 0 1 0 0,2 1 0 0 0,1 2 0 0 0,1 0 0 0 0,1 1 0 0 0,1 1-1 0 0,1 1 1 0 0,0 1 0 0 0,9-3 6 0 0,-32 20 4 0 0,0 1-1 0 0,0-1 1 0 0,0 1-1 0 0,0 0 1 0 0,0 0 0 0 0,1 0-1 0 0,-1 0 1 0 0,0 1 0 0 0,0-1-1 0 0,1 0 1 0 0,-1 1-1 0 0,1 0 1 0 0,-1 0 0 0 0,0-1-1 0 0,1 1 1 0 0,-1 1 0 0 0,1-1-1 0 0,-1 0 1 0 0,0 1-1 0 0,1-1 1 0 0,-1 1 0 0 0,0-1-1 0 0,0 1 1 0 0,1 0 0 0 0,-1 0-1 0 0,0 0 1 0 0,0 0-1 0 0,0 1 1 0 0,0-1 0 0 0,0 1-1 0 0,0-1 1 0 0,0 1 0 0 0,-1-1-1 0 0,1 1 1 0 0,-1 0-1 0 0,1 0 1 0 0,-1 0 0 0 0,1 0-1 0 0,-1 0 1 0 0,0 0 0 0 0,0 0-1 0 0,0 1 1 0 0,0-1-1 0 0,-1 0 1 0 0,1 0 0 0 0,-1 1-4 0 0,3 17 47 0 0,-2 0 0 0 0,-1 0 0 0 0,-1 1 0 0 0,0-1 0 0 0,-1 0 0 0 0,-2 0 0 0 0,0-1 0 0 0,-1 1 0 0 0,0-1 0 0 0,-2 0 0 0 0,-1 0 0 0 0,0-1 0 0 0,-1 0 0 0 0,-1 0 0 0 0,0-1 0 0 0,-2 0 0 0 0,-11 13-47 0 0,20-26-68 0 0,0 0 0 0 0,0-1 1 0 0,-1 1-1 0 0,1-1 0 0 0,-1 0 1 0 0,1 0-1 0 0,-1 0 1 0 0,0-1-1 0 0,0 1 0 0 0,0-1 1 0 0,-1 0-1 0 0,1 0 0 0 0,0-1 1 0 0,-1 1-1 0 0,1-1 1 0 0,-1 0-1 0 0,0 0 0 0 0,1 0 1 0 0,-1-1-1 0 0,0 1 1 0 0,1-1-1 0 0,-1-1 0 0 0,0 1 1 0 0,1 0-1 0 0,-1-1 0 0 0,0 0 1 0 0,0-1 67 0 0,2-2-645 0 0,1 0-1 0 0,-1 0 1 0 0,1 0 0 0 0,0-1 0 0 0,0 1-1 0 0,0-1 1 0 0,1 0 0 0 0,0 1 0 0 0,-1-1-1 0 0,2 0 1 0 0,-1 0 0 0 0,1 0 0 0 0,-1 0-1 0 0,1 0 1 0 0,1 0 0 0 0,-1 1 0 0 0,1-1-1 0 0,-1 0 1 0 0,2 0 0 0 0,-1 0 0 0 0,0 1-1 0 0,1-1 1 0 0,0 0 0 0 0,0 1 645 0 0,4-8-2234 0 0</inkml:trace>
  <inkml:trace contextRef="#ctx0" brushRef="#br0" timeOffset="67517.836">21232 1679 6337 0 0,'0'0'1071'0'0,"0"0"-243"0"0,0 0-69 0 0,0 0 197 0 0,0 0 255 0 0,0 0 195 0 0,0 0 98 0 0,0 0-85 0 0,0 0-181 0 0,0 0-207 0 0,0 0-203 0 0,0 0-157 0 0,0 0-135 0 0,8 20-75 0 0,44 122 581 0 0,-45 42-86 0 0,-12-136-926 0 0,-3 0-1 0 0,-2-1 1 0 0,-3 0-1 0 0,-1-1 1 0 0,-16 35-30 0 0,-1 7-585 0 0,34-86-8239 0 0,11-21 3274 0 0,-12 16 2959 0 0,3-2-2261 0 0</inkml:trace>
  <inkml:trace contextRef="#ctx0" brushRef="#br0" timeOffset="67704.351">21506 2014 4569 0 0,'0'0'1154'0'0,"0"0"169"0"0,0 0 350 0 0,0 0 262 0 0,0 0-76 0 0,0 0-278 0 0,0 0-364 0 0,0 0-373 0 0,-8 32-254 0 0,-26 100-173 0 0,14-7-1297 0 0,20-112-357 0 0,0-13-2706 0 0,1 0 341 0 0,-1 0-3898 0 0</inkml:trace>
  <inkml:trace contextRef="#ctx0" brushRef="#br0" timeOffset="67868.165">21480 1724 13995 0 0,'0'0'512'0'0,"0"0"-400"0"0,0 0-264 0 0,0 0-152 0 0,0 0 8 0 0,0 0-8 0 0,0 0-8 0 0,0 0-112 0 0,0 0-368 0 0,0 0-713 0 0,0 0-1407 0 0,0 0-4498 0 0</inkml:trace>
  <inkml:trace contextRef="#ctx0" brushRef="#br0" timeOffset="71952.014">21701 2228 0 0 0,'0'0'735'0'0,"0"0"222"0"0,0 0 66 0 0,0 0-16 0 0,0 0-9 0 0,0 0-37 0 0,0 0-9 0 0,0 0 3 0 0,7-1 12 0 0,39-1 2415 0 0,57-10 2553 0 0,-40-21-5212 0 0,-57 28-681 0 0,1 1-28 0 0,-1-1-1 0 0,1 0 0 0 0,-1 0 1 0 0,-1 0-1 0 0,1-1 0 0 0,-1 0 1 0 0,0 0-1 0 0,0 0 0 0 0,0-1 1 0 0,-1 1-1 0 0,0-1 0 0 0,0-1 1 0 0,-1 1-1 0 0,0 0 0 0 0,-1-1 1 0 0,1 1-1 0 0,-1-1 0 0 0,1-6-13 0 0,-5 11-99 0 0,0 0-1 0 0,0 0 1 0 0,-1 0-1 0 0,1 0 1 0 0,-1 1-1 0 0,1-1 1 0 0,-1 1-1 0 0,0 0 0 0 0,0 0 1 0 0,0 0-1 0 0,0 0 1 0 0,0 0-1 0 0,0 0 1 0 0,0 1-1 0 0,-1 0 1 0 0,1 0-1 0 0,-1 0 1 0 0,1 0-1 0 0,-1 0 0 0 0,1 1 1 0 0,-1-1-1 0 0,1 1 1 0 0,-1 0-1 0 0,0 0 1 0 0,1 0-1 0 0,-1 1 1 0 0,1-1-1 0 0,-1 1 0 0 0,1 0 1 0 0,-1 0-1 0 0,0 1 100 0 0,-17 4-126 0 0,1 1 0 0 0,-1 1 0 0 0,2 1 0 0 0,-1 1 0 0 0,1 1 0 0 0,0 1 0 0 0,1 0 0 0 0,1 1 0 0 0,0 1 0 0 0,-6 7 126 0 0,18-17 39 0 0,-1 0-1 0 0,1 1 1 0 0,1 0 0 0 0,-1 0-1 0 0,1 0 1 0 0,-1 0-1 0 0,1 1 1 0 0,1-1 0 0 0,-1 1-1 0 0,1 0 1 0 0,0 0-1 0 0,0 1 1 0 0,1-1 0 0 0,0 1-1 0 0,0-1 1 0 0,1 1-1 0 0,-1-1 1 0 0,1 1 0 0 0,1 0-1 0 0,-1 0 1 0 0,1 0-1 0 0,1-1 1 0 0,-1 1 0 0 0,1 0-1 0 0,0 0 1 0 0,1-1-1 0 0,-1 1 1 0 0,1-1 0 0 0,0 1-1 0 0,1-1 1 0 0,0 0 0 0 0,0 0-1 0 0,0 0 1 0 0,1 0-1 0 0,0 0 1 0 0,0-1 0 0 0,0 0-1 0 0,1 0 1 0 0,1 1-39 0 0,6 1 45 0 0,1 0 0 0 0,-1-1 0 0 0,2 0 0 0 0,-1-1 0 0 0,1-1 0 0 0,-1 0 0 0 0,1-1 0 0 0,0 0 0 0 0,1-2 0 0 0,-1 1 1 0 0,0-2-1 0 0,0 1 0 0 0,1-2 0 0 0,-1 0 0 0 0,0-1 0 0 0,0 0 0 0 0,0-1 0 0 0,2-2-45 0 0,72-22-2767 0 0,-8-10-4266 0 0,-63 26-15 0 0</inkml:trace>
  <inkml:trace contextRef="#ctx0" brushRef="#br0" timeOffset="72441.928">22384 2059 5369 0 0,'0'0'1255'0'0,"0"0"-91"0"0,0 0 46 0 0,0 0 116 0 0,0 0-25 0 0,0 0-138 0 0,0 0-189 0 0,0 0-210 0 0,0 0-115 0 0,0 0-114 0 0,0 0-120 0 0,0 0-103 0 0,-32 16-112 0 0,-99 50-59 0 0,83-27-13 0 0,45-29-105 0 0,1-7 1 0 0,-1 0-1 0 0,1 1 1 0 0,0-1 0 0 0,0 1-1 0 0,0 0 1 0 0,1-1 0 0 0,-1 1 0 0 0,1 0-1 0 0,0 0 1 0 0,0 0 0 0 0,0 0-1 0 0,1 0 1 0 0,-1 0 0 0 0,1 0-1 0 0,0 0 1 0 0,0 0 0 0 0,0 0-1 0 0,1 0 1 0 0,-1 0 0 0 0,1 0 0 0 0,0 0-1 0 0,0 0 1 0 0,1 0 0 0 0,-1 0-1 0 0,1-1 1 0 0,0 1 0 0 0,0 0-1 0 0,0-1 1 0 0,0 0 0 0 0,0 1-1 0 0,1-1 1 0 0,0 0 0 0 0,0 0 0 0 0,0 0-1 0 0,0-1 1 0 0,0 1 0 0 0,0-1-1 0 0,1 0 1 0 0,-1 0 0 0 0,1 0-1 0 0,-1 0 1 0 0,1 0 0 0 0,2 0-24 0 0,5 0 170 0 0,1 0 0 0 0,0-1 0 0 0,0 0 0 0 0,0-1 0 0 0,0 0 0 0 0,0-1 1 0 0,0 0-1 0 0,-1-1 0 0 0,1 0 0 0 0,0-1 0 0 0,-1 0 0 0 0,1-1 0 0 0,-1-1 0 0 0,0 1 0 0 0,-1-2 1 0 0,1 1-1 0 0,-1-2 0 0 0,1 0-170 0 0,7-5 139 0 0,0-1 0 0 0,0-1 1 0 0,-2 0-1 0 0,0-1 0 0 0,0-1 1 0 0,-2-1-1 0 0,0 0 0 0 0,0 0 0 0 0,8-18-139 0 0,-10 18-100 0 0,0-1-1 0 0,-2-1 0 0 0,0 0 0 0 0,-1-1 1 0 0,-1 1-1 0 0,-1-2 0 0 0,0 1 1 0 0,-2-1-1 0 0,0 0 0 0 0,-2 0 0 0 0,0 0 1 0 0,-1 0-1 0 0,-1-1 0 0 0,-1 1 0 0 0,-3-20 101 0 0,2 36-83 0 0,0 0 0 0 0,-1-1 0 0 0,1 1-1 0 0,-1 0 1 0 0,0 0 0 0 0,-1 0 0 0 0,1 0-1 0 0,-1 0 1 0 0,0 1 0 0 0,0-1 0 0 0,0 1 0 0 0,-1 0-1 0 0,0 0 1 0 0,1 0 0 0 0,-2 0 0 0 0,1 0-1 0 0,0 1 1 0 0,-1 0 0 0 0,1 0 0 0 0,-1 0-1 0 0,0 1 1 0 0,0-1 0 0 0,0 1 0 0 0,0 0-1 0 0,0 1 1 0 0,-1-1 0 0 0,1 1 0 0 0,0 0-1 0 0,-1 0 1 0 0,1 1 0 0 0,-2 0 83 0 0,3-1-23 0 0,-1 0 0 0 0,0 1 0 0 0,0 0 0 0 0,0 0 0 0 0,1 1 0 0 0,-1-1 0 0 0,0 1 0 0 0,0 0 0 0 0,1 0 0 0 0,-1 0 0 0 0,1 1 1 0 0,-1 0-1 0 0,1 0 0 0 0,-1 0 0 0 0,1 0 0 0 0,0 1 0 0 0,0-1 0 0 0,0 1 0 0 0,1 0 0 0 0,-1 0 0 0 0,0 1 0 0 0,1-1 0 0 0,0 1 0 0 0,0 0 0 0 0,0 0 0 0 0,1 0 0 0 0,-1 0 0 0 0,1 0 0 0 0,-1 2 23 0 0,-2 5 40 0 0,1 1-1 0 0,0 0 1 0 0,1 0 0 0 0,0 0-1 0 0,1 0 1 0 0,0 0-1 0 0,1 1 1 0 0,1-1-1 0 0,-1 0 1 0 0,2 1-1 0 0,0-1 1 0 0,1 1-1 0 0,0-1 1 0 0,0 0 0 0 0,1 0-1 0 0,1 0 1 0 0,0 0-1 0 0,1-1 1 0 0,0 1-1 0 0,1-1 1 0 0,0-1-1 0 0,1 1 1 0 0,7 9-40 0 0,9 11-59 0 0,0 0 0 0 0,2-2 0 0 0,2 0 0 0 0,0-2 0 0 0,2-1 0 0 0,1-1 0 0 0,5 1 59 0 0,-18-11-2078 0 0,-12-10-1785 0 0,-2 1-4446 0 0,-2-6 4556 0 0</inkml:trace>
  <inkml:trace contextRef="#ctx0" brushRef="#br0" timeOffset="73286.238">21493 1735 0 0 0,'0'0'745'0'0,"0"0"233"0"0,0 0 70 0 0,0 0 0 0 0,0 0-81 0 0,0 0-157 0 0,0 0-131 0 0,-1-8 4156 0 0,6 2-3244 0 0,0 1 3328 0 0,-9 7-4145 0 0,0 0-2037 0 0,3 2-9007 0 0,1-4 3409 0 0</inkml:trace>
</inkml:ink>
</file>

<file path=ppt/ink/ink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5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431 1 10394 0 0,'0'0'686'0'0,"0"0"-133"0"0,0 0 31 0 0,0 0 202 0 0,0 0 221 0 0,0 0 108 0 0,0 0-114 0 0,0 0-253 0 0,0 0-281 0 0,0 0-224 0 0,0 0-122 0 0,-4 11-30 0 0,-26 144 292 0 0,29 739 238 0 0,-7-871-2419 0 0,-15-20-9325 0 0,22-3 10604 0 0,-3 0-4841 0 0</inkml:trace>
  <inkml:trace contextRef="#ctx0" brushRef="#br0" timeOffset="219.459">1 616 11290 0 0,'0'0'74'0'0,"0"0"-130"0"0,0 0 112 0 0,0 0 256 0 0,0 0 192 0 0,0 0 65 0 0,0 0 4 0 0,0 0 59 0 0,36-5 40 0 0,114-16 1 0 0,163-42 1286 0 0,-224 43-2222 0 0,88-19-2804 0 0,-61 17-7962 0 0,-98 19 8585 0 0,-4 3 1989 0 0</inkml:trace>
  <inkml:trace contextRef="#ctx0" brushRef="#br0" timeOffset="449.684">949 487 0 0 0,'0'0'2510'0'0,"0"0"-127"0"0,0 0-275 0 0,0 0-287 0 0,0 0-259 0 0,0 0-225 0 0,0 0-237 0 0,0 0-229 0 0,0 0-221 0 0,-19 34-184 0 0,-56 109-149 0 0,73-141-300 0 0,0 1 1 0 0,0 0-1 0 0,0 0 1 0 0,0 0-1 0 0,1 0 1 0 0,-1 0-1 0 0,1 0 1 0 0,0 1 0 0 0,0-1-1 0 0,0 0 1 0 0,0 1-1 0 0,1-1 1 0 0,-1 1-1 0 0,1-1 1 0 0,0 1-1 0 0,0-1 1 0 0,0 1 0 0 0,0-1-1 0 0,1 1 1 0 0,-1-1-1 0 0,2 3-17 0 0,0 1 69 0 0,1 0 36 0 0,0 0-1 0 0,0 0 1 0 0,1 0 0 0 0,0-1-1 0 0,0 0 1 0 0,1 0 0 0 0,-1 0-1 0 0,1 0 1 0 0,0-1 0 0 0,1 0-1 0 0,-1 0 1 0 0,1 0 0 0 0,0 0-1 0 0,1-1 1 0 0,-1 0 0 0 0,1-1-1 0 0,-1 1 1 0 0,1-1 0 0 0,0-1-1 0 0,0 1 1 0 0,1-1 0 0 0,-1 0-1 0 0,0-1 1 0 0,1 0 0 0 0,-1 0-1 0 0,1 0 1 0 0,3-1-105 0 0,-7 0 100 0 0,0 1-1 0 0,0-1 1 0 0,0 0-1 0 0,1-1 1 0 0,-1 1-1 0 0,0-1 1 0 0,0 0 0 0 0,0 0-1 0 0,0 0 1 0 0,0 0-1 0 0,0-1 1 0 0,0 1-1 0 0,-1-1 1 0 0,1 0 0 0 0,0 0-1 0 0,-1-1 1 0 0,0 1-1 0 0,1-1 1 0 0,-1 0-1 0 0,0 1 1 0 0,0-1 0 0 0,-1-1-1 0 0,1 1 1 0 0,-1 0-1 0 0,1-1 1 0 0,-1 1 0 0 0,1-2-100 0 0,4-11 37 0 0,0-1 0 0 0,0 1 1 0 0,-2-1-1 0 0,0 0 1 0 0,0 0-1 0 0,-2-1 1 0 0,0 1-1 0 0,-2-1 1 0 0,0 1-1 0 0,0-1 1 0 0,-2-11-38 0 0,0 16-376 0 0,-1 1 0 0 0,0-1 0 0 0,0 1 0 0 0,-2-1 1 0 0,1 1-1 0 0,-1 0 0 0 0,-1 0 0 0 0,0 0 0 0 0,-1 1 0 0 0,-3-4 376 0 0,-24-10-4665 0 0,7 21-2519 0 0,14 4 1303 0 0</inkml:trace>
</inkml:ink>
</file>

<file path=ppt/ink/ink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0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282 54 5145 0 0,'0'0'1440'0'0,"0"0"-153"0"0,0 0-141 0 0,0 0-49 0 0,0 0 14 0 0,0 0-88 0 0,0 0-176 0 0,0 0-164 0 0,0 0-134 0 0,0 0-58 0 0,0 0 25 0 0,0 0 14 0 0,0 0-53 0 0,1 22-73 0 0,0 159 479 0 0,4 121 444 0 0,-2-150-2419 0 0,-2 0-6279 0 0,-1-151 4140 0 0,0-1-538 0 0,0 0 276 0 0</inkml:trace>
  <inkml:trace contextRef="#ctx0" brushRef="#br0" timeOffset="541.266">1 131 6089 0 0,'0'0'1594'0'0,"0"0"-927"0"0,0 0-344 0 0,0 0 105 0 0,0 0 261 0 0,0 0 211 0 0,0 0 102 0 0,0 0 14 0 0,0 0-44 0 0,34-14-102 0 0,108-44-126 0 0,-23 27 378 0 0,-85 23-874 0 0,-1 1 0 0 0,2 1 0 0 0,-1 3 0 0 0,1 0 1 0 0,-1 3-1 0 0,1 0 0 0 0,-1 2 0 0 0,18 5-248 0 0,-47-7 5 0 0,-1 0 0 0 0,0 0 1 0 0,1 1-1 0 0,-1 0 0 0 0,0 0 0 0 0,1 0 0 0 0,-1 1 0 0 0,0-1 0 0 0,0 1 0 0 0,0 0 1 0 0,0 0-1 0 0,0 0 0 0 0,0 1 0 0 0,-1 0 0 0 0,1-1 0 0 0,-1 1 0 0 0,0 0 0 0 0,0 1 0 0 0,0-1 1 0 0,0 0-1 0 0,0 1 0 0 0,-1 0 0 0 0,0-1 0 0 0,1 1 0 0 0,-1 0 0 0 0,-1 0 0 0 0,1 1 0 0 0,-1-1 1 0 0,1 0-1 0 0,-1 2-5 0 0,-3 8 36 0 0,-1 0 0 0 0,-1 0 0 0 0,0 0 0 0 0,-1-1 1 0 0,-1 0-1 0 0,0 0 0 0 0,0 0 0 0 0,-1-1 1 0 0,-1 0-1 0 0,0 0 0 0 0,-1-1 0 0 0,0 0 0 0 0,-1 0 1 0 0,0-1-1 0 0,0 0 0 0 0,-7 4-36 0 0,-7 11 38 0 0,21-22-35 0 0,-12 12 13 0 0,0 0 0 0 0,2 1 0 0 0,0 1 0 0 0,0 0 0 0 0,2 0 0 0 0,0 1 0 0 0,-5 13-16 0 0,16-27-7 0 0,0 0 0 0 0,0-1 0 0 0,1 1 0 0 0,-1 0 0 0 0,1 0 0 0 0,0-1 0 0 0,0 1 0 0 0,0 0 0 0 0,0-1 0 0 0,1 1 1 0 0,0-1-1 0 0,0 1 0 0 0,-1-1 0 0 0,2 0 0 0 0,-1 0 0 0 0,0 0 0 0 0,1 0 0 0 0,-1 0 0 0 0,1 0 0 0 0,0-1 0 0 0,0 0 0 0 0,0 1 0 0 0,0-1 0 0 0,1 0 0 0 0,-1 0 0 0 0,0-1 1 0 0,1 1-1 0 0,-1-1 0 0 0,1 1 0 0 0,0-1 0 0 0,-1 0 0 0 0,1-1 0 0 0,0 1 0 0 0,3 0 7 0 0,7 4 13 0 0,33 14 8 0 0,-30-14-11 0 0,0 1 0 0 0,0 0 0 0 0,-1 1-1 0 0,0 1 1 0 0,0 1 0 0 0,-1 0-1 0 0,0 1 1 0 0,0 0 0 0 0,-1 2 0 0 0,-1-1-1 0 0,0 2 1 0 0,0 0 0 0 0,-2 0-1 0 0,7 9-9 0 0,-16-16 77 0 0,0 0 1 0 0,0 1-1 0 0,-1-1 0 0 0,0 1 0 0 0,0-1 0 0 0,0 1 0 0 0,-1-1 0 0 0,0 1 0 0 0,0-1 0 0 0,-1 1 0 0 0,0-1 0 0 0,0 1 0 0 0,0-1 0 0 0,-1 1 0 0 0,0-1 0 0 0,0 0 0 0 0,-1 0 0 0 0,0 0 0 0 0,0 0 0 0 0,0 0 0 0 0,-1 0-77 0 0,-7 9 104 0 0,0 0 0 0 0,-1-1 0 0 0,-1 0 0 0 0,0-1 0 0 0,-1 0 0 0 0,0-1 0 0 0,-1-1 0 0 0,0-1 0 0 0,-1 0 0 0 0,0 0 0 0 0,0-2 0 0 0,-1 0 0 0 0,0-1 0 0 0,-1-1 0 0 0,0 0 0 0 0,0-1-1 0 0,0-1 1 0 0,0-1 0 0 0,0-1 0 0 0,-1 0 0 0 0,0-1 0 0 0,-2-1-104 0 0,11 0-203 0 0,0 1 0 0 0,-1-1 0 0 0,1-1 0 0 0,0 0 0 0 0,0 0 0 0 0,-1-1 0 0 0,1 0 0 0 0,0-1 0 0 0,0 0 0 0 0,1-1 0 0 0,-1 0 0 0 0,1 0 0 0 0,0-1 0 0 0,0 0 0 0 0,0-1 0 0 0,1 0 0 0 0,-1 0 0 0 0,1-1-1 0 0,1 0 1 0 0,-5-5 203 0 0,-10-23-6034 0 0,20 31 4309 0 0,-6-8-8253 0 0</inkml:trace>
</inkml:ink>
</file>

<file path=ppt/ink/ink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8.9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380 344 0 0 0,'0'0'379'0'0,"0"0"521"0"0,0 0 266 0 0,0 0 106 0 0,0 0-3 0 0,0 0-36 0 0,0 0-52 0 0,-1-16-69 0 0,-5-46 6 0 0,6 59-911 0 0,-1 0-1 0 0,1 0 1 0 0,-1 0 0 0 0,1 1-1 0 0,-1-1 1 0 0,0 0 0 0 0,0 0-1 0 0,0 1 1 0 0,0-1 0 0 0,-1 1 0 0 0,1-1-1 0 0,-1 1 1 0 0,0 0 0 0 0,1-1-1 0 0,-1 1 1 0 0,0 0 0 0 0,0 0-1 0 0,0 0 1 0 0,-1 1 0 0 0,1-1-1 0 0,0 0 1 0 0,-1 1 0 0 0,1-1-1 0 0,-1 1 1 0 0,0 0 0 0 0,1 0-1 0 0,-1 0 1 0 0,-1 0-207 0 0,-6-3 541 0 0,3 2-459 0 0,0 0-1 0 0,1 1 1 0 0,-1 0 0 0 0,0 1-1 0 0,0-1 1 0 0,0 1 0 0 0,0 1 0 0 0,1-1-1 0 0,-1 1 1 0 0,0 0 0 0 0,1 1-1 0 0,-1 0 1 0 0,0 0 0 0 0,1 0-1 0 0,0 1 1 0 0,-1 0-82 0 0,-9 5-27 0 0,2 0 0 0 0,-1 1-1 0 0,1 1 1 0 0,0 0 0 0 0,1 1 0 0 0,0 1-1 0 0,1 0 1 0 0,0 0 0 0 0,1 1 0 0 0,0 1 0 0 0,1 0-1 0 0,-2 5 28 0 0,7-9 6 0 0,0 1-1 0 0,1 0 1 0 0,0 1-1 0 0,1-1 1 0 0,0 0 0 0 0,0 1-1 0 0,1 0 1 0 0,1 0-1 0 0,0 0 1 0 0,1 0-1 0 0,0 0 1 0 0,1-1-1 0 0,1 5-5 0 0,-1-12 31 0 0,1 0 0 0 0,0 0 0 0 0,0 0 0 0 0,0 0 0 0 0,0 0 0 0 0,1-1 0 0 0,-1 1 0 0 0,1 0-1 0 0,0-1 1 0 0,0 0 0 0 0,0 0 0 0 0,1 0 0 0 0,-1 0 0 0 0,1-1 0 0 0,0 1 0 0 0,-1-1 0 0 0,1 0 0 0 0,0 0-1 0 0,0 0 1 0 0,1 0 0 0 0,-1-1 0 0 0,0 0 0 0 0,1 0 0 0 0,-1 0 0 0 0,0 0 0 0 0,1-1 0 0 0,-1 0 0 0 0,1 1-1 0 0,-1-2 1 0 0,1 1 0 0 0,-1 0 0 0 0,0-1 0 0 0,1 0 0 0 0,-1 0 0 0 0,0 0 0 0 0,1-1 0 0 0,-1 0 0 0 0,0 1-1 0 0,0-1 1 0 0,0-1 0 0 0,1 0-31 0 0,33-24 231 0 0,-2-2-1 0 0,0-1 0 0 0,-2-2 1 0 0,-2-1-1 0 0,-1-2 1 0 0,-2-1-1 0 0,-1-1 0 0 0,16-29-230 0 0,-9 6 158 0 0,-33 135-1499 0 0,18 361 1396 0 0,-14-403-225 0 0,-3 0 0 0 0,0 0 0 0 0,-3 1-1 0 0,0-1 1 0 0,-2 0 0 0 0,-2 1 0 0 0,-1-1 0 0 0,-1-1 0 0 0,-2 1-1 0 0,-1-1 1 0 0,-2 0 0 0 0,-1-1 0 0 0,-1-1 0 0 0,-2 0-1 0 0,-10 16 172 0 0,20-38-177 0 0,0 1 1 0 0,0-1-1 0 0,0-1 1 0 0,-1 1-1 0 0,0-1 1 0 0,-1 0-1 0 0,0 0 1 0 0,0-1-1 0 0,0 0 1 0 0,-1 0-1 0 0,0 0 1 0 0,0-1 0 0 0,0-1-1 0 0,-1 1 1 0 0,0-1-1 0 0,0-1 1 0 0,0 0-1 0 0,0 0 1 0 0,0 0-1 0 0,0-1 1 0 0,-1-1-1 0 0,1 0 1 0 0,-2 0 175 0 0,5-4 15 0 0,0-1-1 0 0,1 0 1 0 0,-1 0-1 0 0,1-1 1 0 0,0 1 0 0 0,0-1-1 0 0,0 0 1 0 0,0-1 0 0 0,1 1-1 0 0,0-1 1 0 0,1 0-1 0 0,-1 0 1 0 0,1 0 0 0 0,0 0-1 0 0,0-1 1 0 0,1 1-1 0 0,0-1 1 0 0,0 1 0 0 0,0-1-1 0 0,1 0 1 0 0,0 0-1 0 0,1 0 1 0 0,-1 0 0 0 0,1-1-15 0 0,-6-24 128 0 0,2 0 1 0 0,0 0 0 0 0,2-1-1 0 0,2 1 1 0 0,1 0-1 0 0,1-1 1 0 0,2 1 0 0 0,1 0-1 0 0,2 0 1 0 0,1 1 0 0 0,1 0-1 0 0,2 0 1 0 0,1 1-1 0 0,1 0 1 0 0,1 2 0 0 0,2-1-1 0 0,1 2 1 0 0,20-25-129 0 0,-23 36-79 0 0,1 1 0 0 0,1 0 0 0 0,1 1 1 0 0,0 1-1 0 0,0 1 0 0 0,1 0 0 0 0,1 1 0 0 0,0 1 1 0 0,3 0 78 0 0,-7 4-857 0 0,0 0 1 0 0,0 2-1 0 0,1 0 1 0 0,0 1 0 0 0,-1 0-1 0 0,1 1 1 0 0,0 1 0 0 0,3 1 856 0 0,30 1-6453 0 0,-1 4 5396 0 0,-39-4 1057 0 0</inkml:trace>
  <inkml:trace contextRef="#ctx0" brushRef="#br0" timeOffset="1065.746">774 465 0 0 0,'0'0'691'0'0,"0"0"744"0"0,0 0 165 0 0,0 0-74 0 0,0 0-151 0 0,0 0-144 0 0,0 0-147 0 0,0 0-152 0 0,0 0-104 0 0,33-10-74 0 0,106-31-69 0 0,-55 2 578 0 0,-67 26-944 0 0,-9 8-182 0 0,-3 3-8 0 0,0-1 0 0 0,0 0-1 0 0,0 0 1 0 0,0 0 0 0 0,0-1 0 0 0,-1 1-1 0 0,1-1 1 0 0,-1 0 0 0 0,0-1 0 0 0,-1 1 0 0 0,1-1-1 0 0,-1 1 1 0 0,1-1 0 0 0,-1 0 0 0 0,-1 0-1 0 0,1-1 1 0 0,-1 1 0 0 0,0-1 0 0 0,0 1 0 0 0,1-5-129 0 0,-4 7 1 0 0,1 1 0 0 0,-1 0 1 0 0,1 0-1 0 0,-1 0 0 0 0,0-1 1 0 0,0 1-1 0 0,1 0 0 0 0,-2 0 1 0 0,1 0-1 0 0,0 1 0 0 0,0-1 1 0 0,-1 0-1 0 0,1 0 0 0 0,-1 1 1 0 0,1-1-1 0 0,-1 0 0 0 0,0 1 1 0 0,1 0-1 0 0,-1-1 0 0 0,0 1 1 0 0,0 0-1 0 0,0 0 0 0 0,0 0 1 0 0,0 0-1 0 0,0 1 1 0 0,-1-1-1 0 0,1 0 0 0 0,0 1 1 0 0,0-1-1 0 0,0 1 0 0 0,-1 0 1 0 0,1 0-1 0 0,0 0 0 0 0,-1 0-1 0 0,-85 6-1230 0 0,76-1 1067 0 0,-1-1 0 0 0,1 2-1 0 0,-1 0 1 0 0,1 0 0 0 0,1 1 0 0 0,0 1-1 0 0,0 0 1 0 0,0 0 0 0 0,1 1 0 0 0,0 0-1 0 0,1 1 1 0 0,-3 3 163 0 0,7-7 13 0 0,0 1 0 0 0,0-1 0 0 0,0 1 0 0 0,1 0 0 0 0,0 0 0 0 0,1 1 0 0 0,-1-1 0 0 0,1 1 0 0 0,1 0 0 0 0,0 0 0 0 0,0-1 0 0 0,0 2-1 0 0,1-1 1 0 0,0 0 0 0 0,0 0 0 0 0,1 0 0 0 0,1 0 0 0 0,-1 0 0 0 0,1 1 0 0 0,0-1 0 0 0,1 0 0 0 0,0 0 0 0 0,0 0 0 0 0,1-1 0 0 0,0 1 0 0 0,0-1 0 0 0,1 1 0 0 0,0-1 0 0 0,0 0-1 0 0,1 0 1 0 0,0-1 0 0 0,0 1 0 0 0,0-1 0 0 0,1 0-13 0 0,8 2 196 0 0,0-2 1 0 0,-1 0-1 0 0,2 0 0 0 0,-1-1 0 0 0,1-1 1 0 0,-1 0-1 0 0,1-2 0 0 0,0 1 0 0 0,1-2 0 0 0,-1 0 1 0 0,0 0-1 0 0,0-2 0 0 0,0 0 0 0 0,1 0 1 0 0,-1-2-1 0 0,-1 0 0 0 0,1 0 0 0 0,0-2 0 0 0,-1 0 1 0 0,0 0-1 0 0,0-1 0 0 0,0-1 0 0 0,4-3-196 0 0,466-281 1671 0 0,-391 258-2422 0 0,-102 48 799 0 0,0-10 83 0 0,-1-1 0 0 0,-1 1-1 0 0,1-2 1 0 0,0 0 0 0 0,-1 0-1 0 0,0-1 1 0 0,0 0 0 0 0,0-1-1 0 0,-9 1-130 0 0,-34 5 119 0 0,38-4-140 0 0,-1 1-1 0 0,0 1 0 0 0,1 0 0 0 0,0 1 1 0 0,1 1-1 0 0,-1 1 0 0 0,1 0 1 0 0,1 1-1 0 0,-1 0 0 0 0,2 1 0 0 0,-1 1 1 0 0,1 0-1 0 0,1 1 0 0 0,0 0 0 0 0,1 1 1 0 0,0 1-1 0 0,-8 12 22 0 0,16-22-12 0 0,1 1-1 0 0,-1-1 1 0 0,1 0 0 0 0,0 1 0 0 0,0-1-1 0 0,1 1 1 0 0,-1-1 0 0 0,1 1-1 0 0,0 0 1 0 0,0 0 0 0 0,1 0 0 0 0,-1-1-1 0 0,1 1 1 0 0,0 0 0 0 0,0 0-1 0 0,1 0 1 0 0,-1 0 0 0 0,1 0 0 0 0,0-1-1 0 0,1 1 1 0 0,-1 0 0 0 0,1-1-1 0 0,0 1 1 0 0,0-1 0 0 0,0 0 0 0 0,1 1-1 0 0,-1-1 1 0 0,1 0 0 0 0,0 0-1 0 0,0-1 1 0 0,1 1 0 0 0,-1-1 0 0 0,1 0-1 0 0,0 1 1 0 0,-1-1 0 0 0,1-1 0 0 0,1 1-1 0 0,0 0 13 0 0,5-1 46 0 0,0-1 1 0 0,1 0-1 0 0,-1 0 0 0 0,0-1 0 0 0,1 0 0 0 0,-1-1 1 0 0,0 0-1 0 0,1-1 0 0 0,-1 0 0 0 0,0-1 0 0 0,0 0 1 0 0,-1 0-1 0 0,1-1 0 0 0,-1 0 0 0 0,1-1 0 0 0,-1 0 1 0 0,-1 0-1 0 0,3-3-46 0 0,142-124 554 0 0,-25-29-441 0 0,-124 149-933 0 0,-22 32 59 0 0,13-13 722 0 0,-1-1 0 0 0,2 2 1 0 0,-1-1-1 0 0,1 0 1 0 0,0 1-1 0 0,0 0 0 0 0,1 0 1 0 0,0 0-1 0 0,0 0 1 0 0,1 0-1 0 0,0 1 0 0 0,1-1 1 0 0,0 1-1 0 0,0-1 1 0 0,1 1-1 0 0,0 0 0 0 0,0-1 1 0 0,2 7 38 0 0,-1-11 1 0 0,1 0 0 0 0,0 0 0 0 0,0 0 0 0 0,1-1 0 0 0,-1 1 0 0 0,1-1 0 0 0,0 1 0 0 0,0-1 0 0 0,0 0 0 0 0,0 0 0 0 0,0 0 1 0 0,1-1-1 0 0,-1 1 0 0 0,1-1 0 0 0,0 0 0 0 0,0 0 0 0 0,0 0 0 0 0,0 0 0 0 0,0-1 0 0 0,0 0 0 0 0,0 0 0 0 0,0 0 0 0 0,1 0 0 0 0,-1 0 0 0 0,0-1 0 0 0,0 0 1 0 0,2 0-2 0 0,7 0 58 0 0,-1 0 0 0 0,1 0 0 0 0,-1-1 0 0 0,1-1 0 0 0,-1 0 0 0 0,0-1 1 0 0,0 0-1 0 0,0-1 0 0 0,2-1-58 0 0,24-14 143 0 0,0-2 1 0 0,-1-1-1 0 0,-2-2 1 0 0,0-2-1 0 0,-2-1 1 0 0,-1-1-1 0 0,9-12-143 0 0,-27 26 42 0 0,-1 0 0 0 0,0-1 0 0 0,0-1 0 0 0,-2 0 0 0 0,0-1 0 0 0,0-1 0 0 0,-2 1 0 0 0,0-1-1 0 0,2-9-41 0 0,-2-65-188 0 0,-10 90 158 0 0,1 0 1 0 0,0-1-1 0 0,-1 1 0 0 0,1 0 0 0 0,-1 0 0 0 0,0-1 0 0 0,0 1 1 0 0,0 0-1 0 0,0 0 0 0 0,0 0 0 0 0,-1 0 0 0 0,1 0 0 0 0,0 1 0 0 0,-1-1 1 0 0,1 0-1 0 0,-1 1 0 0 0,0-1 0 0 0,0 1 0 0 0,1-1 0 0 0,-1 1 1 0 0,0 0-1 0 0,0 0 0 0 0,0 0 0 0 0,-1 0 0 0 0,1 0 0 0 0,0 0 1 0 0,0 1-1 0 0,0-1 0 0 0,-1 0 0 0 0,1 1 0 0 0,0 0 0 0 0,0 0 1 0 0,-1 0-1 0 0,1 0 0 0 0,0 0 0 0 0,-1 0 0 0 0,-1 1 30 0 0,-4 2-31 0 0,-1 1 0 0 0,1 0 0 0 0,-1 0 0 0 0,1 0 0 0 0,1 2 0 0 0,-1-1 0 0 0,1 1 0 0 0,0 0 0 0 0,0 0 0 0 0,0 0 0 0 0,1 1 0 0 0,0 0 0 0 0,0 1 0 0 0,1-1 0 0 0,0 1 0 0 0,0 0 0 0 0,1 1 0 0 0,0-1 0 0 0,1 1 0 0 0,0-1 0 0 0,-1 5 31 0 0,2-9 5 0 0,1 1-1 0 0,0-1 0 0 0,0 0 1 0 0,0 0-1 0 0,0 1 0 0 0,1-1 1 0 0,0 0-1 0 0,0 1 0 0 0,0-1 1 0 0,0 0-1 0 0,1 1 1 0 0,-1-1-1 0 0,1 0 0 0 0,0 0 1 0 0,1 0-1 0 0,-1 0 0 0 0,1 0 1 0 0,0 0-1 0 0,0 0 0 0 0,0 0 1 0 0,0 0-1 0 0,0-1 0 0 0,1 1 1 0 0,0-1-1 0 0,0 0 0 0 0,0 0 1 0 0,0 0-1 0 0,0 0 0 0 0,1 0 1 0 0,-1-1-1 0 0,2 2-4 0 0,107 51 284 0 0,-91-46-187 0 0,0 0 1 0 0,0 1-1 0 0,-1 1 0 0 0,-1 1 0 0 0,0 0 0 0 0,5 6-97 0 0,-18-12 54 0 0,0 1 1 0 0,0 0-1 0 0,-1 0 1 0 0,0 1-1 0 0,0-1 1 0 0,-1 1-1 0 0,0 0 0 0 0,0 0 1 0 0,-1 1-1 0 0,0-1 1 0 0,-1 1-1 0 0,1 0 1 0 0,-2 0-1 0 0,1-1 1 0 0,-1 1-1 0 0,-1 0 1 0 0,0 0-1 0 0,0 0 0 0 0,0 0 1 0 0,-2 8-55 0 0,2-10-90 0 0,6 6-1764 0 0,4-9-4303 0 0,-7-3 3860 0 0,5-1-8281 0 0</inkml:trace>
</inkml:ink>
</file>

<file path=ppt/ink/ink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6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279 619 3881 0 0,'0'0'1323'0'0,"0"0"-498"0"0,0 0-91 0 0,0 0 99 0 0,0 0 139 0 0,0 0 79 0 0,0 0-25 0 0,0 0-82 0 0,0 0-122 0 0,0 0-142 0 0,0 0-136 0 0,-32 3-99 0 0,-100 11-66 0 0,130-15-359 0 0,0 1 0 0 0,-1 0 1 0 0,1 0-1 0 0,-1 0 0 0 0,1 0 0 0 0,0 0 0 0 0,-1 1 0 0 0,1-1 1 0 0,0 0-1 0 0,-1 1 0 0 0,1 0 0 0 0,0 0 0 0 0,-1 0 0 0 0,1 0 1 0 0,0 0-1 0 0,0 0 0 0 0,0 0 0 0 0,0 1 0 0 0,0-1 0 0 0,0 1 1 0 0,0-1-1 0 0,1 1 0 0 0,-1 0 0 0 0,1 0 0 0 0,-1 0 0 0 0,0 1-20 0 0,-3 6 110 0 0,-5 3 57 0 0,6-8-131 0 0,0 0 0 0 0,0 0 0 0 0,1 0 0 0 0,-1 1 1 0 0,1-1-1 0 0,0 1 0 0 0,1 0 0 0 0,-1 0 1 0 0,1 0-1 0 0,0 0 0 0 0,0 1 0 0 0,1-1 0 0 0,-1 0 1 0 0,1 1-1 0 0,0-1 0 0 0,1 1 0 0 0,-1 3-36 0 0,1-5 25 0 0,0 1 0 0 0,0-1 0 0 0,0 0-1 0 0,1 0 1 0 0,-1 1 0 0 0,1-1 0 0 0,0 0-1 0 0,0 0 1 0 0,1 0 0 0 0,-1 0 0 0 0,1 0-1 0 0,0 0 1 0 0,0 0 0 0 0,0 0 0 0 0,1-1-1 0 0,-1 1 1 0 0,1-1 0 0 0,0 0-1 0 0,0 1 1 0 0,0-1 0 0 0,0-1 0 0 0,0 1-1 0 0,1 0 1 0 0,0-1 0 0 0,-1 0 0 0 0,1 1-1 0 0,0-2 1 0 0,0 1 0 0 0,2 0-25 0 0,109 5 2207 0 0,-97-13-2013 0 0,0 0 0 0 0,0-1 1 0 0,-1 0-1 0 0,0-2 0 0 0,0 0 0 0 0,-1 0 0 0 0,0-2 0 0 0,-1 0 1 0 0,8-9-195 0 0,-17 16 24 0 0,135-102 363 0 0,-139 106-402 0 0,0 0 0 0 0,-1 1 0 0 0,1-1 0 0 0,0 0 0 0 0,0 1 0 0 0,0-1-1 0 0,0 1 1 0 0,-1 0 0 0 0,1-1 0 0 0,0 1 0 0 0,-1 0 0 0 0,1 0 0 0 0,-1 0 0 0 0,1 0 0 0 0,-1 0 0 0 0,1 1-1 0 0,-1-1 1 0 0,0 0 0 0 0,1 1 0 0 0,-1-1 0 0 0,0 1 0 0 0,0-1 0 0 0,0 1 0 0 0,0-1 0 0 0,0 1 0 0 0,-1 0-1 0 0,1 0 1 0 0,0-1 0 0 0,-1 1 0 0 0,1 0 0 0 0,-1 0 0 0 0,0 0 0 0 0,1 0 0 0 0,-1-1 0 0 0,0 1 0 0 0,0 0-1 0 0,0 0 1 0 0,-1 0 0 0 0,1 0 0 0 0,0 0 0 0 0,-1-1 0 0 0,1 1 0 0 0,-1 0 0 0 0,0 1 15 0 0,4 17 7 0 0,-1-10-37 0 0,1 0 0 0 0,0-1 0 0 0,1 1 0 0 0,0-1 0 0 0,0 1 0 0 0,1-1 0 0 0,0 0 1 0 0,1-1-1 0 0,0 1 0 0 0,0-1 0 0 0,1 0 0 0 0,6 5 30 0 0,26 11-2988 0 0,9-16-4182 0 0,-34-8 2462 0 0,-5 0-369 0 0</inkml:trace>
  <inkml:trace contextRef="#ctx0" brushRef="#br0" timeOffset="428">1402 0 9370 0 0,'0'0'541'0'0,"0"0"-202"0"0,0 0-24 0 0,0 0 121 0 0,0 0 92 0 0,0 0 55 0 0,0 0 74 0 0,0 0 89 0 0,0 0 89 0 0,0 0 49 0 0,0 0-44 0 0,0 0-90 0 0,4 19-84 0 0,11 62-93 0 0,-11 155 1112 0 0,1 198-1301 0 0,-14-310 168 0 0,5-75-1461 0 0,2-16-3336 0 0,-1-80-8748 0 0,2 39 10456 0 0</inkml:trace>
  <inkml:trace contextRef="#ctx0" brushRef="#br0" timeOffset="676.599">1021 508 11162 0 0,'0'0'537'0'0,"0"0"-111"0"0,0 0 218 0 0,0 0 301 0 0,0 0 175 0 0,0 0 3 0 0,33-3-112 0 0,105-10-126 0 0,268-33 1841 0 0,-369 45-2773 0 0,163 12-3941 0 0,-156-5-506 0 0,-17-3-2190 0 0,-13 0 1318 0 0</inkml:trace>
  <inkml:trace contextRef="#ctx0" brushRef="#br0" timeOffset="838.398">2021 637 2264 0 0,'0'0'1897'0'0,"0"0"-1057"0"0,0 0-8 0 0,0 0-32 0 0,0 0-143 0 0,0 0-169 0 0,0 0-128 0 0,-20 195-152 0 0,20-173-112 0 0,0-3-120 0 0,3-5-144 0 0,-1 1-232 0 0,0-4-457 0 0,3-3-1111 0 0,-5-1-3057 0 0</inkml:trace>
  <inkml:trace contextRef="#ctx0" brushRef="#br0" timeOffset="1020.018">1912 195 16179 0 0,'0'0'601'0'0,"0"0"-433"0"0,0 0-224 0 0,0 0-176 0 0,0 0-273 0 0,0 0-87 0 0,0 0-16 0 0,0 0 56 0 0,0 0 88 0 0,0 0-152 0 0,0 0-400 0 0,0 0-705 0 0,0 0-1295 0 0,0 0-1489 0 0,92 140 1440 0 0</inkml:trace>
  <inkml:trace contextRef="#ctx0" brushRef="#br0" timeOffset="1707.041">2244 910 8610 0 0,'0'0'1363'0'0,"0"0"-167"0"0,0 0 28 0 0,0 0 71 0 0,0 0-1 0 0,0 0-45 0 0,0 0-119 0 0,0 0-199 0 0,0 0-224 0 0,2-35-186 0 0,9-111-165 0 0,13 40 35 0 0,-13 83-338 0 0,-7 10-30 0 0,2 1 0 0 0,-1-1 0 0 0,2 1 0 0 0,0 0 0 0 0,0 0 0 0 0,1 1 0 0 0,0 0 0 0 0,1 0 0 0 0,0 1 0 0 0,11-9-23 0 0,-19 18-20 0 0,-1 1 0 0 0,1-1 0 0 0,0 0 0 0 0,-1 1 0 0 0,1-1 0 0 0,0 1 0 0 0,0-1 0 0 0,-1 1 0 0 0,1-1 0 0 0,0 1 0 0 0,0 0 0 0 0,0-1 0 0 0,0 1 0 0 0,0 0 0 0 0,-1 0 0 0 0,1-1 0 0 0,0 1 0 0 0,0 0 0 0 0,0 0 0 0 0,0 0 0 0 0,0 0 0 0 0,0 0 0 0 0,0 0 0 0 0,0 1 0 0 0,0-1 0 0 0,0 0 0 0 0,-1 0 1 0 0,1 1-1 0 0,0-1 0 0 0,0 0 0 0 0,0 1 0 0 0,0-1 0 0 0,-1 1 0 0 0,1-1 0 0 0,0 1 0 0 0,0 0 0 0 0,-1-1 0 0 0,1 1 0 0 0,0 0 0 0 0,-1-1 0 0 0,1 1 0 0 0,-1 0 0 0 0,1 0 0 0 0,-1-1 0 0 0,1 1 0 0 0,-1 0 0 0 0,0 0 0 0 0,1 0 0 0 0,-1 0 0 0 0,0 0 0 0 0,0 0 0 0 0,0-1 0 0 0,1 1 20 0 0,6 57-392 0 0,-7-56 433 0 0,-1 39 46 0 0,0-33-78 0 0,0 0 1 0 0,0 0-1 0 0,1 0 1 0 0,0-1-1 0 0,1 1 1 0 0,-1 0-1 0 0,2 0 1 0 0,-1 0-1 0 0,1-1 1 0 0,0 1-1 0 0,0-1 1 0 0,1 1-1 0 0,0-1 1 0 0,0 0-1 0 0,4 5-9 0 0,-5-10 29 0 0,0-1 0 0 0,0 1-1 0 0,0 0 1 0 0,0-1-1 0 0,0 1 1 0 0,0-1 0 0 0,1 0-1 0 0,-1 0 1 0 0,0 0-1 0 0,1 0 1 0 0,-1 0 0 0 0,1 0-1 0 0,0-1 1 0 0,-1 1-1 0 0,1-1 1 0 0,-1 0-1 0 0,1 0 1 0 0,0 0 0 0 0,-1 0-1 0 0,1 0 1 0 0,-1 0-1 0 0,1-1 1 0 0,0 1 0 0 0,-1-1-1 0 0,1 0 1 0 0,-1 0-1 0 0,1 0 1 0 0,-1 0-1 0 0,0 0 1 0 0,1-1-29 0 0,67-46 620 0 0,-68 47-621 0 0,131-99 380 0 0,-131 101-390 0 0,0-1 0 0 0,0 1 0 0 0,0-1 0 0 0,0 1 1 0 0,0 0-1 0 0,0-1 0 0 0,-1 1 0 0 0,1 0 0 0 0,0 0 1 0 0,0 0-1 0 0,-1 0 0 0 0,1 1 0 0 0,-1-1 1 0 0,1 0-1 0 0,-1 1 0 0 0,0-1 0 0 0,1 1 0 0 0,-1 0 1 0 0,0-1-1 0 0,0 1 0 0 0,0 0 0 0 0,0 0 0 0 0,0-1 1 0 0,-1 1-1 0 0,1 0 0 0 0,0 0 0 0 0,-1 0 1 0 0,1 0-1 0 0,-1 0 0 0 0,0 0 0 0 0,0 0 0 0 0,0 0 1 0 0,0 0-1 0 0,0 0 0 0 0,0 0 0 0 0,0 0 0 0 0,-1 0 1 0 0,1 0-1 0 0,-1 0 0 0 0,1 0 0 0 0,-2 1 11 0 0,6 26-138 0 0,24 4-1756 0 0,48-25-11303 0 0,-42-7 8724 0 0,-5 3 3393 0 0,30 29 1579 0 0,-53-29 541 0 0,0 0 1 0 0,-1 0 0 0 0,1 0 0 0 0,1-1-1 0 0,-1 0 1 0 0,1 0 0 0 0,-1 0 0 0 0,1-1-1 0 0,0 0 1 0 0,0 0 0 0 0,-1-1 0 0 0,1 0-1 0 0,4 0-1040 0 0,65-24 4598 0 0,22-56-2741 0 0,-89 71-1632 0 0,7-6-121 0 0,-1-1 0 0 0,0-1-1 0 0,-1 0 1 0 0,-1 0-1 0 0,0-2 1 0 0,-1 1-1 0 0,-1-2 1 0 0,-1 1-1 0 0,0-1 1 0 0,-2-1-1 0 0,2-5-103 0 0,-9 23-15 0 0,0-1 0 0 0,0 1-1 0 0,0-1 1 0 0,0 1 0 0 0,-1-1-1 0 0,1 1 1 0 0,-1-1 0 0 0,0 1-1 0 0,1-1 1 0 0,-1 0 0 0 0,0 1-1 0 0,0-1 1 0 0,-1 1 0 0 0,1-1-1 0 0,-1 0 1 0 0,1 1 0 0 0,-1-1-1 0 0,0 1 1 0 0,0-1 0 0 0,0 1-1 0 0,0 0 1 0 0,0-1 0 0 0,0 1-1 0 0,-1 0 1 0 0,1 0 0 0 0,-1 0-1 0 0,1 0 1 0 0,-1 0 0 0 0,0 0-1 0 0,0 0 1 0 0,0 1 0 0 0,-1-1 15 0 0,-6 2-62 0 0,0 0 1 0 0,-1 1-1 0 0,1 0 1 0 0,0 0 0 0 0,0 1-1 0 0,0 0 1 0 0,0 1 0 0 0,0 0-1 0 0,0 1 1 0 0,1 0-1 0 0,0 0 1 0 0,-1 0 0 0 0,1 1-1 0 0,1 1 1 0 0,-1-1 0 0 0,1 1-1 0 0,0 0 1 0 0,1 1-1 0 0,-4 3 62 0 0,-1 3-46 0 0,0-1 0 0 0,0 2-1 0 0,1-1 1 0 0,1 2 0 0 0,1-1-1 0 0,0 1 1 0 0,0 0 0 0 0,2 1-1 0 0,0 0 1 0 0,-2 9 46 0 0,5-18-52 0 0,1 0 1 0 0,1 0-1 0 0,-1 0 0 0 0,1 1 1 0 0,0-1-1 0 0,0 0 0 0 0,1 1 1 0 0,0-1-1 0 0,1 0 0 0 0,-1 1 1 0 0,2-1-1 0 0,-1 0 0 0 0,1 0 1 0 0,0 0-1 0 0,0 0 0 0 0,1 0 1 0 0,-1 0-1 0 0,2 0 0 0 0,-1-1 1 0 0,1 0-1 0 0,0 0 0 0 0,0 0 1 0 0,1 0-1 0 0,0 0 0 0 0,0-1 1 0 0,0 0-1 0 0,5 4 52 0 0,0-3-382 0 0,0 1 0 0 0,0-2 0 0 0,0 1 0 0 0,1-1 0 0 0,0-1 0 0 0,0 0 0 0 0,1-1 0 0 0,-1 0 0 0 0,6 0 382 0 0,66 3-10108 0 0,-67-6 5322 0 0</inkml:trace>
  <inkml:trace contextRef="#ctx0" brushRef="#br0" timeOffset="2485.751">1958 652 0 0 0,'0'0'399'0'0,"0"0"402"0"0,0 0 205 0 0,0 0 77 0 0,0 0-4 0 0,0 0-86 0 0,3-2-87 0 0,6-5-57 0 0,-6 5-67 0 0,-3 2-50 0 0,0 0-41 0 0,0 0-86 0 0,0 0-85 0 0,0 0-113 0 0,0 0-123 0 0,0 0-101 0 0,18 3 1496 0 0,-12 15-1129 0 0,-2 1 1 0 0,0-1 0 0 0,-1 1-1 0 0,-1-1 1 0 0,-1 1 0 0 0,-1 0-1 0 0,0-1 1 0 0,-1 1 0 0 0,-3 13-551 0 0,3-16 98 0 0,-7 85-108 0 0,8-100-283 0 0,9 1-3419 0 0,2 0-4882 0 0,-7-2 3150 0 0</inkml:trace>
</inkml:ink>
</file>

<file path=ppt/ink/ink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5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255 483 0 0 0,'0'0'788'0'0,"0"0"532"0"0,0 0 287 0 0,0 0 98 0 0,0 0-51 0 0,0 0-110 0 0,32-4-177 0 0,96-14-192 0 0,-124 18-1095 0 0,0-1 0 0 0,-1 1 0 0 0,1-1 0 0 0,-1 0 0 0 0,1 0 0 0 0,-1 0 0 0 0,0 0 0 0 0,1-1 0 0 0,-1 1 0 0 0,0-1 0 0 0,0 0 0 0 0,0 0 0 0 0,0 0 0 0 0,0 0 0 0 0,0 0 0 0 0,-1-1 0 0 0,1 0 0 0 0,-1 1 0 0 0,2-3-80 0 0,4-6 365 0 0,21-21 139 0 0,-2-2-1 0 0,-1-1 0 0 0,-2-1 0 0 0,-1-1 1 0 0,-2-1-1 0 0,4-13-503 0 0,-20 40 2 0 0,0-1 0 0 0,-1 1 0 0 0,0-1-1 0 0,-1 0 1 0 0,0-1 0 0 0,-1 1 0 0 0,0 0 0 0 0,-1-1 0 0 0,0-8-2 0 0,-2 19-30 0 0,0 1 0 0 0,1-1 0 0 0,-1 1 0 0 0,0 0 0 0 0,0-1-1 0 0,0 1 1 0 0,0 0 0 0 0,0 0 0 0 0,0 0 0 0 0,0 0 0 0 0,0 0 0 0 0,0 0 0 0 0,0 0 0 0 0,-1 0 0 0 0,1 0-1 0 0,0 0 1 0 0,-1 1 0 0 0,1-1 0 0 0,-1 0 0 0 0,1 1 0 0 0,-1-1 0 0 0,1 1 0 0 0,-1 0 0 0 0,1 0 0 0 0,-1-1-1 0 0,1 1 1 0 0,-1 0 0 0 0,1 0 0 0 0,-1 0 0 0 0,1 1 0 0 0,-1-1 0 0 0,1 0 0 0 0,-1 0 0 0 0,1 1 0 0 0,-1-1-1 0 0,1 1 1 0 0,-1 0 0 0 0,1-1 0 0 0,0 1 0 0 0,-1 0 0 0 0,1 0 0 0 0,0-1 0 0 0,0 1 0 0 0,-1 0 0 0 0,1 1-1 0 0,0-1 1 0 0,0 0 0 0 0,0 0 0 0 0,0 1 30 0 0,-11 16 3 0 0,2 0 0 0 0,0 1-1 0 0,1 0 1 0 0,1 1 0 0 0,0 0 0 0 0,2 0-1 0 0,1 1 1 0 0,0-1 0 0 0,1 1 0 0 0,2 0 0 0 0,0 1-1 0 0,1-1 1 0 0,1 0 0 0 0,1 3-3 0 0,11 708 561 0 0,-10-685-583 0 0,-9 230-72 0 0,6-259 22 0 0,-1 1 0 0 0,-1-1 0 0 0,-1 0-1 0 0,0 0 1 0 0,-1-1 0 0 0,-1 0 0 0 0,-1 0-1 0 0,0 0 1 0 0,-1 0 0 0 0,-1-1 0 0 0,0-1-1 0 0,-1 1 1 0 0,-1-2 0 0 0,-1 1 0 0 0,0-2-1 0 0,0 1 1 0 0,-1-2 0 0 0,-14 11 72 0 0,18-17-217 0 0,0-1 0 0 0,0 1 0 0 0,-1-2 1 0 0,0 1-1 0 0,0-1 0 0 0,0-1 0 0 0,0 0 0 0 0,0 0 0 0 0,-1-1 0 0 0,1-1 1 0 0,-1 1-1 0 0,1-2 0 0 0,-1 1 0 0 0,0-1 0 0 0,0-1 0 0 0,1 0 0 0 0,-1-1 1 0 0,1 0-1 0 0,-1 0 0 0 0,1-1 0 0 0,0-1 0 0 0,0 0 0 0 0,0 0 0 0 0,1 0 1 0 0,-1-2-1 0 0,1 1 0 0 0,0-1 0 0 0,1 0 0 0 0,-1-1 0 0 0,1 0 0 0 0,0 0 1 0 0,1-1-1 0 0,-2-2 217 0 0,2 0 205 0 0,0 1 1 0 0,0-1-1 0 0,1 0 0 0 0,1-1 1 0 0,-1 1-1 0 0,2-1 0 0 0,0 0 1 0 0,0 0-1 0 0,1-1 1 0 0,0 1-1 0 0,1-1 0 0 0,0 1 1 0 0,1-1-1 0 0,0 0 0 0 0,1 0 1 0 0,0 1-1 0 0,1-1 1 0 0,0 0-1 0 0,1 0 0 0 0,1 1 1 0 0,0-1-1 0 0,0 1 0 0 0,1 0 1 0 0,0 0-1 0 0,1 0 1 0 0,0 1-1 0 0,6-8-205 0 0,19-23 552 0 0,2 2-1 0 0,2 1 1 0 0,2 1 0 0 0,1 3-1 0 0,2 0 1 0 0,1 3 0 0 0,1 1-1 0 0,1 2 1 0 0,29-12-552 0 0,-18 9-28 0 0,1 2-1 0 0,1 3 1 0 0,1 2 0 0 0,9 1 28 0 0,-32 16-2355 0 0,-22 6-1510 0 0,0 1-3856 0 0,-7 0 4630 0 0</inkml:trace>
  <inkml:trace contextRef="#ctx0" brushRef="#br0" timeOffset="319.997">1163 675 7914 0 0,'0'0'1044'0'0,"0"0"55"0"0,0 0 50 0 0,0 0 46 0 0,0 0-41 0 0,-35 19-83 0 0,-110 62-76 0 0,71-22 324 0 0,64-45-1026 0 0,3-5-184 0 0,0 1 0 0 0,0 0 0 0 0,1 0 0 0 0,1 0 0 0 0,-1 1 0 0 0,2 0 0 0 0,0 0 0 0 0,0 0 0 0 0,1 1 0 0 0,0-1 0 0 0,1 1 0 0 0,0 0 0 0 0,1-1 0 0 0,0 1 0 0 0,1 0 0 0 0,1 7-109 0 0,0-14 62 0 0,1 0-1 0 0,1 0 1 0 0,-1 0-1 0 0,1 0 0 0 0,0-1 1 0 0,0 1-1 0 0,0-1 0 0 0,1 0 1 0 0,-1 0-1 0 0,1 0 1 0 0,0-1-1 0 0,0 1 0 0 0,0-1 1 0 0,1 0-1 0 0,-1 0 0 0 0,1 0 1 0 0,0-1-1 0 0,-1 1 1 0 0,1-1-1 0 0,0 0 0 0 0,1-1 1 0 0,-1 1-1 0 0,0-1 0 0 0,0 0 1 0 0,1-1-1 0 0,-1 1 1 0 0,0-1-1 0 0,1 0 0 0 0,-1 0 1 0 0,1 0-1 0 0,-1-1 1 0 0,0 0-1 0 0,0 0 0 0 0,1-1 1 0 0,-1 1-1 0 0,0-1 0 0 0,0 0 1 0 0,0 0-1 0 0,-1-1 1 0 0,2 0-62 0 0,8-8 89 0 0,0-1 1 0 0,-1 0 0 0 0,-1-1 0 0 0,0 0-1 0 0,0-1 1 0 0,-2 0 0 0 0,1-1 0 0 0,-2 0-1 0 0,0 0 1 0 0,-1-1 0 0 0,-1-1 0 0 0,0 1-1 0 0,-1-1 1 0 0,-1 0 0 0 0,0 0 0 0 0,-2-1-1 0 0,0 0 1 0 0,0 1 0 0 0,-2-1 0 0 0,0 0 0 0 0,-2 0-1 0 0,0 0 1 0 0,0-1-90 0 0,0 15-162 0 0,0 0 0 0 0,0 0 0 0 0,0 0 0 0 0,-1 0 1 0 0,1 0-1 0 0,-1 0 0 0 0,0 0 0 0 0,0 1 0 0 0,0-1 0 0 0,-1 1 0 0 0,1-1 0 0 0,-1 1 0 0 0,0 0 1 0 0,0 0-1 0 0,0 0 0 0 0,0 0 0 0 0,0 1 0 0 0,-1-1 0 0 0,1 1 0 0 0,-1 0 0 0 0,0 0 0 0 0,-2-1 162 0 0,3 2-411 0 0,1 0-1 0 0,0 0 0 0 0,-1 0 0 0 0,1 1 1 0 0,-1-1-1 0 0,1 1 0 0 0,-1 0 0 0 0,1 0 0 0 0,-1 0 1 0 0,1 0-1 0 0,-1 0 0 0 0,1 0 0 0 0,-1 1 0 0 0,1-1 1 0 0,0 1-1 0 0,-1 0 0 0 0,1 0 0 0 0,-1 0 0 0 0,1 0 1 0 0,0 0-1 0 0,0 0 0 0 0,0 0 0 0 0,0 1 1 0 0,0-1-1 0 0,-1 2 412 0 0,-25 27-8778 0 0,19-21 7915 0 0</inkml:trace>
  <inkml:trace contextRef="#ctx0" brushRef="#br0" timeOffset="585.96">1294 1069 0 0 0,'0'0'600'0'0,"0"0"668"0"0,0 0 289 0 0,0 0 83 0 0,0 0-29 0 0,0 0-65 0 0,0 0-18 0 0,0 0 54 0 0,0 0 50 0 0,0 0 0 0 0,0 0-99 0 0,0 0-240 0 0,0 0-304 0 0,11-2-285 0 0,36-6-191 0 0,-45 7-460 0 0,0-1 0 0 0,0 0 0 0 0,-1 0 0 0 0,1 1 0 0 0,0-1 0 0 0,-1 0 0 0 0,0-1 0 0 0,1 1 0 0 0,-1 0 0 0 0,0 0 0 0 0,0-1 0 0 0,0 1 0 0 0,0 0 0 0 0,-1-1-1 0 0,1 1 1 0 0,-1-1 0 0 0,1 1 0 0 0,-1-1 0 0 0,0 1 0 0 0,0-1 0 0 0,0 1 0 0 0,0-2-53 0 0,0-5 169 0 0,4-18 24 0 0,0 0 0 0 0,2 0-1 0 0,1 1 1 0 0,0 0 0 0 0,2 0 0 0 0,2 1 0 0 0,0 0 0 0 0,1 1 0 0 0,1 0 0 0 0,2 1 0 0 0,4-4-193 0 0,-15 22-57 0 0,1 0 1 0 0,-1 0-1 0 0,1 1 1 0 0,0 0-1 0 0,0 0 1 0 0,0 0-1 0 0,1 1 1 0 0,-1 0-1 0 0,1 0 1 0 0,0 0-1 0 0,0 1 1 0 0,0 0-1 0 0,0 0 1 0 0,4-1 56 0 0,51 16-8053 0 0,-49-6 2444 0 0,-5-2-3022 0 0</inkml:trace>
</inkml:ink>
</file>

<file path=ppt/ink/ink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5.2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1 19908 0 0,'0'0'947'0'0,"0"0"-91"0"0,0 0-164 0 0,0 0-38 0 0,0 0-7 0 0,0 0-103 0 0,0 0-125 0 0,0 0-126 0 0,0 0-146 0 0,0 0-87 0 0,0 0-79 0 0,0 0-58 0 0,0 0-39 0 0,-3 0-18 0 0,3 0 9 0 0,0 0 0 0 0,0 0 0 0 0,0 0 0 0 0,0 1-1 0 0,0-1 1 0 0,0 0 0 0 0,0 0 0 0 0,0 1 125 0 0,16 0-3046 0 0,-3-1-4665 0 0,-6 0-3608 0 0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00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1 273 8554 0 0,'0'0'3511'0'0,"0"0"-786"0"0,0 0-549 0 0,0 0-395 0 0,0 0-394 0 0,0 0-260 0 0,0 0-181 0 0,0 0-104 0 0,0 0-122 0 0,0 0-146 0 0,0 0-116 0 0,29-32-143 0 0,89-98-112 0 0,-69 71-14 0 0,-47 55-222 0 0,1 0 0 0 0,-1 1 0 0 0,1-1-1 0 0,0 1 1 0 0,0 0 0 0 0,0 0 0 0 0,1 0 0 0 0,-1 0 0 0 0,1 0 0 0 0,0 1-1 0 0,-1-1 1 0 0,1 1 0 0 0,0 0 0 0 0,0 1 0 0 0,1-1 0 0 0,-1 1-1 0 0,0-1 1 0 0,0 1 0 0 0,1 0 0 0 0,-1 1 0 0 0,1-1 0 0 0,2 1 33 0 0,15 51-1054 0 0,-21-7 940 0 0,13 32-17 0 0,-11-75 154 0 0,0 1 0 0 0,1-1 1 0 0,-1 0-1 0 0,0-1 0 0 0,0 1 0 0 0,1-1 1 0 0,-1 1-1 0 0,0-1 0 0 0,1 0 0 0 0,-1 0 1 0 0,0 0-1 0 0,1-1 0 0 0,-1 1 1 0 0,0-1-1 0 0,0 0 0 0 0,1 0 0 0 0,-1 0 1 0 0,0 0-1 0 0,0 0 0 0 0,0-1 0 0 0,0 1 1 0 0,0-1-1 0 0,-1 0 0 0 0,1 0 1 0 0,0 0-1 0 0,-1 0 0 0 0,1-1 0 0 0,-1 1 1 0 0,0-1-1 0 0,0 1 0 0 0,0-1 0 0 0,0 0 1 0 0,0 0-24 0 0,-2 3 0 0 0,3-3 17 0 0,10-11 25 0 0,0 1 1 0 0,2 1-1 0 0,-1 0 0 0 0,2 1 1 0 0,-1 0-1 0 0,2 1 1 0 0,-1 1-1 0 0,14-5-42 0 0,-29 13-16 0 0,0 1 0 0 0,0-1 1 0 0,1 1-1 0 0,-1 0 0 0 0,0-1 1 0 0,1 1-1 0 0,-1 0 0 0 0,0 0 0 0 0,1 0 1 0 0,-1 0-1 0 0,0 0 0 0 0,1 0 1 0 0,-1 0-1 0 0,0 0 0 0 0,1 0 0 0 0,-1 1 1 0 0,0-1-1 0 0,0 0 0 0 0,1 1 0 0 0,-1-1 1 0 0,0 1-1 0 0,0 0 0 0 0,0-1 1 0 0,1 1-1 0 0,-1 0 0 0 0,0 0 0 0 0,0 0 1 0 0,0 0-1 0 0,0 0 0 0 0,-1 0 1 0 0,1 0-1 0 0,0 0 0 0 0,0 0 0 0 0,-1 0 1 0 0,1 0-1 0 0,0 0 0 0 0,-1 1 0 0 0,1-1 1 0 0,-1 0-1 0 0,0 0 0 0 0,1 1 1 0 0,-1 0 15 0 0,3 66-585 0 0,-4-46 254 0 0,15 26-3362 0 0,13-27-8075 0 0,-21-20 4201 0 0</inkml:trace>
</inkml:ink>
</file>

<file path=ppt/ink/ink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3.9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243 247 1816 0 0,'0'0'494'0'0,"0"0"-385"0"0,0 0-150 0 0,0 0 129 0 0,0 0 265 0 0,0 0 245 0 0,0 0 143 0 0,0 0 45 0 0,0 0-3 0 0,0 0-5 0 0,0 0 39 0 0,2 6 45 0 0,0 1-536 0 0,0 0-1 0 0,0 1 0 0 0,-1-1 0 0 0,0 1 0 0 0,-1-1 1 0 0,1 1-1 0 0,-1-1 0 0 0,-1 1 0 0 0,1-1 1 0 0,-1 1-1 0 0,-1-1 0 0 0,0 1 0 0 0,0-1 0 0 0,-2 5-325 0 0,-15 31 280 0 0,-3-2 0 0 0,-1 0-1 0 0,-2-2 1 0 0,-1 0 0 0 0,-3-2-1 0 0,0-1 1 0 0,-5 0-280 0 0,30-31 28 0 0,1-3-15 0 0,1 0-1 0 0,0 0 1 0 0,-1 0-1 0 0,1 1 0 0 0,0-1 1 0 0,0 1-1 0 0,0 0 0 0 0,0-1 1 0 0,1 1-1 0 0,-1 0 0 0 0,1 0 1 0 0,0 0-1 0 0,-1 0 1 0 0,1 0-1 0 0,1 0 0 0 0,-1 0 1 0 0,0 1-1 0 0,1-1 0 0 0,0 0 1 0 0,-1 0-1 0 0,1 1-12 0 0,43 17 272 0 0,-7-12 31 0 0,2-1 0 0 0,-1-2-1 0 0,1-2 1 0 0,0-1 0 0 0,0-3 0 0 0,0 0-1 0 0,12-4-302 0 0,74-25 721 0 0,-123 27-631 0 0,0 0 1 0 0,0 0 0 0 0,0 0 0 0 0,0 0 0 0 0,0 0 0 0 0,0 0-1 0 0,0 0 1 0 0,0 0 0 0 0,-1 0 0 0 0,1 0 0 0 0,-1 0 0 0 0,0 0-1 0 0,0-1 1 0 0,0 1 0 0 0,0 0 0 0 0,0 0 0 0 0,0 0 0 0 0,0-1-1 0 0,-1 1 1 0 0,1 0 0 0 0,-1 0 0 0 0,0 0 0 0 0,1 0 0 0 0,-1 0-1 0 0,0 0 1 0 0,0 0 0 0 0,0 0 0 0 0,-1 0 0 0 0,1 0 0 0 0,0 1-1 0 0,-1-1 1 0 0,0-1-91 0 0,-4-10 138 0 0,-153-347 601 0 0,127 289-1100 0 0,32 69-1498 0 0,7 3-10950 0 0,-5 0 12920 0 0,4-1-7071 0 0</inkml:trace>
  <inkml:trace contextRef="#ctx0" brushRef="#br0" timeOffset="469.807">1057 0 10658 0 0,'0'0'304'0'0,"0"0"-168"0"0,0 0-40 0 0,0 0 155 0 0,0 0 191 0 0,0 0 115 0 0,0 0 23 0 0,0 0-16 0 0,0 0-30 0 0,0 0-9 0 0,0 0 13 0 0,0 0-9 0 0,0 0-4 0 0,2 17 14 0 0,9 54-7 0 0,-21 45 858 0 0,2-84-1163 0 0,-42 140 376 0 0,-9 53-341 0 0,57-221-240 0 0,0 0-1 0 0,1 0 1 0 0,0 0 0 0 0,0-1-1 0 0,0 2 1 0 0,0-1-1 0 0,1 0 1 0 0,0 0 0 0 0,-1 0-1 0 0,2 0 1 0 0,-1 0-1 0 0,0 0 1 0 0,1 0 0 0 0,0 0-1 0 0,-1 0 1 0 0,2 0 0 0 0,-1 0-1 0 0,0 0 1 0 0,1 0-1 0 0,0 0 1 0 0,0-1 0 0 0,0 1-1 0 0,0-1 1 0 0,0 1-1 0 0,1-1 1 0 0,0 0 0 0 0,0 0-1 0 0,-1 0 1 0 0,2 0-1 0 0,-1-1 1 0 0,0 1 0 0 0,0-1-1 0 0,1 0 1 0 0,0 0-1 0 0,-1 0 1 0 0,1 0 0 0 0,0-1-1 0 0,0 1 1 0 0,0-1-1 0 0,2 0-21 0 0,91-12 1269 0 0,10-43-490 0 0,-94 24-1499 0 0,-13 5-2516 0 0,-4 6-2309 0 0,-3 4-3436 0 0,1 11 4759 0 0</inkml:trace>
  <inkml:trace contextRef="#ctx0" brushRef="#br0" timeOffset="716.428">663 369 5921 0 0,'0'0'1414'0'0,"0"0"-930"0"0,0 0-113 0 0,0 0 410 0 0,0 0 377 0 0,0 0 178 0 0,0 0-37 0 0,0 0-163 0 0,0 0-182 0 0,35-2-178 0 0,114-3-175 0 0,179-16 618 0 0,-251 14-4390 0 0,3 1-3982 0 0,-59 2 27 0 0</inkml:trace>
</inkml:ink>
</file>

<file path=ppt/ink/ink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4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210 154 1760 0 0,'0'0'851'0'0,"0"0"-77"0"0,0 0 42 0 0,0 0 167 0 0,0 0 176 0 0,0 0 109 0 0,0 0-34 0 0,0 0-166 0 0,0 0-251 0 0,0 0-299 0 0,0 0-220 0 0,-4-1-117 0 0,-7-4 230 0 0,37 8 704 0 0,13 0 207 0 0,18-7-588 0 0,-1-2 1 0 0,0-3-1 0 0,0-2 0 0 0,-1-3 1 0 0,0-2-1 0 0,2-4-734 0 0,2 1 250 0 0,74-36 619 0 0,-139 59 260 0 0,-22 32-1166 0 0,2 1 0 0 0,2 1 0 0 0,1 2 0 0 0,2 0 0 0 0,-15 42 37 0 0,17-34 0 0 0,2 1 0 0 0,1 1-1 0 0,3 0 1 0 0,2 1 0 0 0,3 0-1 0 0,1 1 1 0 0,3 0 0 0 0,2 30 0 0 0,19 109 21 0 0,-13-174 537 0 0,-1-24 1314 0 0,-5 0-1876 0 0,-1 0 1 0 0,0 0-1 0 0,0 1 0 0 0,-1-1 0 0 0,0 1 1 0 0,0-1-1 0 0,0 1 0 0 0,-1 0 0 0 0,0 1 1 0 0,0-1-1 0 0,0 1 0 0 0,-1 0 0 0 0,0 1 1 0 0,0-1-1 0 0,0 1 0 0 0,-1 0 1 0 0,1 0-1 0 0,-1 1 0 0 0,0 0 0 0 0,0 0 1 0 0,0 1-1 0 0,0 0 0 0 0,0 0 0 0 0,0 1 1 0 0,-3-1 3 0 0,-21-3-104 0 0,-1 1 0 0 0,1 2 1 0 0,-1 1-1 0 0,0 2 0 0 0,0 1 1 0 0,1 1-1 0 0,-1 1 0 0 0,-11 5 104 0 0,21-4-104 0 0,1 1 0 0 0,-1 1-1 0 0,1 1 1 0 0,0 1 0 0 0,1 0 0 0 0,-11 8 104 0 0,30-16-128 0 0,0 0 1 0 0,0 0 0 0 0,1 0 0 0 0,-1 0 0 0 0,0 0-1 0 0,1 1 1 0 0,-1-1 0 0 0,0 0 0 0 0,1 0-1 0 0,0 0 1 0 0,-1 1 0 0 0,1-1 0 0 0,0 0-1 0 0,-1 0 1 0 0,1 1 0 0 0,0-1 0 0 0,0 0 0 0 0,0 1-1 0 0,0-1 1 0 0,0 0 0 0 0,0 0 0 0 0,1 1-1 0 0,-1-1 1 0 0,0 0 0 0 0,1 0 0 0 0,-1 1-1 0 0,1-1 1 0 0,-1 0 0 0 0,1 0 0 0 0,-1 0-1 0 0,1 0 1 0 0,0 1 0 0 0,0-1 0 0 0,-1 0 0 0 0,1 0-1 0 0,0-1 1 0 0,0 1 0 0 0,0 0 0 0 0,0 0-1 0 0,0 0 1 0 0,0-1 0 0 0,1 1 0 0 0,-1 0-1 0 0,0-1 1 0 0,0 1 0 0 0,0-1 0 0 0,1 0 0 0 0,-1 1-1 0 0,0-1 1 0 0,0 0 0 0 0,1 0 0 0 0,-1 1-1 0 0,0-1 1 0 0,1 0 0 0 0,-1 0 0 0 0,0-1-1 0 0,1 1 128 0 0,31 1-8700 0 0,-21-1 2708 0 0</inkml:trace>
  <inkml:trace contextRef="#ctx0" brushRef="#br0" timeOffset="475.501">279 449 5785 0 0,'0'0'544'0'0,"0"0"-244"0"0,0 0 58 0 0,0 0 377 0 0,0 0 385 0 0,0 0 163 0 0,0 0-27 0 0,0 0-157 0 0,0 0-184 0 0,33 0-114 0 0,107-1-87 0 0,28-27 1014 0 0,89-42-35 0 0,-204 55-544 0 0,-64 25-1119 0 0,0 1 0 0 0,0 1-1 0 0,1-1 1 0 0,1 2 0 0 0,0-1 0 0 0,1 1-1 0 0,0 0 1 0 0,1 1 0 0 0,0 0-1 0 0,1 0 1 0 0,1 1 0 0 0,0 0 0 0 0,1-1-1 0 0,1 1 1 0 0,0 1 0 0 0,1-1 0 0 0,1 3-30 0 0,0-9-81 0 0,1 0 0 0 0,0 0 0 0 0,0-1 1 0 0,1 1-1 0 0,1 0 0 0 0,-1-1 0 0 0,1 1 1 0 0,1-1-1 0 0,0 1 0 0 0,0-1 1 0 0,0 0-1 0 0,1 0 0 0 0,1 0 81 0 0,4-2-1860 0 0,-6-5-796 0 0,-1 0-3676 0 0,-2 2-1756 0 0</inkml:trace>
  <inkml:trace contextRef="#ctx0" brushRef="#br0" timeOffset="722.533">1082 780 12643 0 0,'0'0'1224'0'0,"0"0"-456"0"0,0 0-120 0 0,0 0-32 0 0,0 0-119 0 0,0 0-121 0 0,0 0-176 0 0,0 0-88 0 0,0 0-72 0 0,0 0-40 0 0,0 0-48 0 0,0 0-128 0 0,0 0-208 0 0,0 0-329 0 0,-28 173-623 0 0,28-173-1000 0 0,0 0-1553 0 0,0 0-4353 0 0</inkml:trace>
  <inkml:trace contextRef="#ctx0" brushRef="#br0" timeOffset="889.964">1156 184 10234 0 0,'0'0'2177'0'0,"0"0"-1665"0"0,0 0-696 0 0,0 0-456 0 0,0 0-177 0 0,0 0-119 0 0,0 0-408 0 0,0 0-2137 0 0,0 0-2040 0 0</inkml:trace>
  <inkml:trace contextRef="#ctx0" brushRef="#br0" timeOffset="4550.548">1430 666 968 0 0,'0'0'1192'0'0,"0"0"-307"0"0,0 0-145 0 0,0 0 20 0 0,0 0 33 0 0,0 0-35 0 0,0 0-99 0 0,0 0-135 0 0,0 0-144 0 0,0 0-97 0 0,0 0-73 0 0,-9 17-51 0 0,-26 52-19 0 0,8 18 527 0 0,8 39-1010 0 0,17-109-129 0 0,-3 14-914 0 0,-3-10-3493 0 0,8-21 2841 0 0</inkml:trace>
  <inkml:trace contextRef="#ctx0" brushRef="#br0" timeOffset="4986.554">1355 707 0 0 0,'0'0'345'0'0,"0"0"736"0"0,0 0 280 0 0,0 0 24 0 0,0 0-76 0 0,0 0-146 0 0,0 0-208 0 0,0 0-210 0 0,0 0-198 0 0,0 0-175 0 0,0 0-112 0 0,9 8 1811 0 0,45 71 1229 0 0,1 3-3088 0 0,-11-5-160 0 0,-44-76 10 0 0,1-1 1 0 0,-1 1-1 0 0,1 0 1 0 0,-1 0-1 0 0,1-1 1 0 0,-1 1-1 0 0,1 0 1 0 0,-1-1-1 0 0,1 1 1 0 0,0 0-1 0 0,-1-1 1 0 0,1 1-1 0 0,0-1 1 0 0,-1 1-1 0 0,1-1 1 0 0,0 1-1 0 0,0-1 0 0 0,-1 0 1 0 0,1 1-1 0 0,0-1 1 0 0,0 0-1 0 0,0 0 1 0 0,0 0-1 0 0,-1 1 1 0 0,1-1-1 0 0,0 0 1 0 0,0 0-1 0 0,0 0 1 0 0,0 0-1 0 0,0-1 1 0 0,0 1-1 0 0,-1 0 1 0 0,1 0-1 0 0,0 0 1 0 0,0-1-1 0 0,0 1 0 0 0,-1 0 1 0 0,1-1-1 0 0,0 1 1 0 0,0-1-1 0 0,-1 1 1 0 0,1-1-1 0 0,0 1 1 0 0,-1-1-1 0 0,1 1 1 0 0,0-1-1 0 0,-1 0 1 0 0,1 1-1 0 0,-1-1 1 0 0,1 0-1 0 0,-1 0 1 0 0,1 1-1 0 0,-1-1 1 0 0,0 0-63 0 0,28-53 2049 0 0,-23 42-2075 0 0,101-230 978 0 0,-102 206-3567 0 0,-4 34 203 0 0,0 2-2219 0 0,0 0-3185 0 0</inkml:trace>
  <inkml:trace contextRef="#ctx0" brushRef="#br0" timeOffset="5610.118">1971 699 2529 0 0,'0'0'2320'0'0,"0"0"-845"0"0,0 0-243 0 0,0 0 58 0 0,0 0-18 0 0,0 0-116 0 0,0 0-185 0 0,0 0-213 0 0,0 0-191 0 0,0 0-158 0 0,0 0-137 0 0,0 0-99 0 0,0 0-61 0 0,-18 7-28 0 0,-57 20-25 0 0,73-27-53 0 0,0 1 0 0 0,0 0 0 0 0,0 0 0 0 0,0 0-1 0 0,0 0 1 0 0,0 0 0 0 0,1 0 0 0 0,-1 1 0 0 0,0-1 0 0 0,1 1 0 0 0,-1-1-1 0 0,0 1 1 0 0,1 0 0 0 0,0 0 0 0 0,0-1 0 0 0,-1 1 0 0 0,1 0-1 0 0,0 0 1 0 0,0 0 0 0 0,1 0 0 0 0,-1 0 0 0 0,0 0 0 0 0,1 1 0 0 0,-1-1-1 0 0,1 0-5 0 0,-2 7 28 0 0,-2 0-24 0 0,0 1 0 0 0,1-1 1 0 0,1 1-1 0 0,0 0 0 0 0,0 0 1 0 0,0 0-1 0 0,2 0 0 0 0,-1 0 1 0 0,1 0-1 0 0,1 0 1 0 0,0 4-5 0 0,2-10 74 0 0,-1-1 0 0 0,1 0 0 0 0,0 1 1 0 0,0-1-1 0 0,0 0 0 0 0,1 0 1 0 0,-1-1-1 0 0,1 1 0 0 0,0-1 0 0 0,-1 1 1 0 0,1-1-1 0 0,0 0 0 0 0,0-1 1 0 0,1 1-1 0 0,-1-1 0 0 0,0 0 0 0 0,0 0 1 0 0,1 0-1 0 0,-1 0 0 0 0,0-1 1 0 0,1 0-1 0 0,-1 0 0 0 0,1 0 0 0 0,-1 0 1 0 0,0-1-1 0 0,1 0 0 0 0,-1 0 1 0 0,0 0-1 0 0,1 0 0 0 0,-1 0 1 0 0,0-1-1 0 0,0 0 0 0 0,0 0 0 0 0,1-1-74 0 0,25-17 418 0 0,-1-2 0 0 0,0-1-1 0 0,-2-1 1 0 0,-1-2 0 0 0,-1 0-1 0 0,-1-2 1 0 0,-1-1 0 0 0,-2 0-1 0 0,-1-2 1 0 0,-1 0-1 0 0,-1-1 1 0 0,11-30-418 0 0,-20 42-39 0 0,0 0 0 0 0,-1-1-1 0 0,0 1 1 0 0,-2-1 0 0 0,-1-1-1 0 0,0 1 1 0 0,-1-12 39 0 0,-2 24-102 0 0,-1 1 0 0 0,-1-1 1 0 0,0 0-1 0 0,0 0 0 0 0,-1 0 0 0 0,0 0 0 0 0,0 0 0 0 0,-1 0 1 0 0,0 0-1 0 0,-1 1 0 0 0,0-1 0 0 0,0 1 0 0 0,-1 0 0 0 0,0 0 1 0 0,0 0-1 0 0,-1 0 0 0 0,0 1 0 0 0,-1-1 0 0 0,-2-1 102 0 0,4 5-60 0 0,-1 0 0 0 0,1 1-1 0 0,-1-1 1 0 0,1 1-1 0 0,-1 0 1 0 0,0 1 0 0 0,-1-1-1 0 0,1 1 1 0 0,0 0-1 0 0,-1 1 1 0 0,1-1 0 0 0,-1 1-1 0 0,1 0 1 0 0,-1 0 0 0 0,0 1-1 0 0,1-1 1 0 0,-1 1-1 0 0,0 1 1 0 0,1-1 0 0 0,-1 1-1 0 0,0 0 1 0 0,1 0-1 0 0,-1 0 1 0 0,1 1 0 0 0,-1 0-1 0 0,1 0 1 0 0,0 1-1 0 0,-1 0 61 0 0,-6 3-21 0 0,0 0 0 0 0,0 2 0 0 0,1-1 0 0 0,-1 1-1 0 0,2 1 1 0 0,-1 0 0 0 0,1 1 0 0 0,1 0-1 0 0,0 0 1 0 0,0 1 0 0 0,-1 2 21 0 0,4-3 47 0 0,0-1 1 0 0,0 1-1 0 0,1 0 1 0 0,1 0-1 0 0,0 0 0 0 0,0 1 1 0 0,1 0-1 0 0,0 0 1 0 0,1-1-1 0 0,0 2 0 0 0,1-1 1 0 0,0 0-1 0 0,1 0 1 0 0,0 0-1 0 0,1 0 0 0 0,0 0 1 0 0,0 0-1 0 0,1 0 1 0 0,1 0-1 0 0,0 0 0 0 0,1 0 1 0 0,0-1-1 0 0,0 0 1 0 0,1 0-1 0 0,0 0 0 0 0,1 0 1 0 0,0-1-1 0 0,1 0 1 0 0,0 0-1 0 0,0-1 0 0 0,1 1 1 0 0,0-2-1 0 0,6 6-47 0 0,25 9 321 0 0,0-1 0 0 0,1-2-1 0 0,2-2 1 0 0,-1-2 0 0 0,2-2-1 0 0,0-1 1 0 0,0-2 0 0 0,1-3-1 0 0,19 1-320 0 0,1 3-121 0 0,-50-6-1968 0 0,-12 0-3298 0 0,-5-1-3334 0 0,1-3 2285 0 0</inkml:trace>
  <inkml:trace contextRef="#ctx0" brushRef="#br0" timeOffset="6634.486">1380 733 0 0 0,'0'0'201'0'0,"0"0"373"0"0,0 0 10 0 0,0 0-95 0 0,0 0-53 0 0,0 0-9 0 0,0 0 73 0 0,4-5 104 0 0,15-23 1624 0 0,-23 16 5057 0 0,4 12-7057 0 0,0 0 43 0 0,0 0 5 0 0,0 0-17 0 0,0 0-13 0 0,0 0-11 0 0,0 0-4 0 0,0 0-6 0 0,0 0-5 0 0,0 0-17 0 0,0 0-15 0 0,0 0-31 0 0,0 0-41 0 0,0 0-29 0 0,-5 22 397 0 0,-14 56 111 0 0,-29 58-331 0 0,22-48-2131 0 0,26-88 935 0 0,14 0-9206 0 0,-9 0 5462 0 0</inkml:trace>
</inkml:ink>
</file>

<file path=ppt/ink/ink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51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0 722 544 0 0,'0'0'238'0'0,"0"0"-128"0"0,0 0 197 0 0,0 0 340 0 0,0 0 276 0 0,0 0 169 0 0,0 0 13 0 0,0 0-19 0 0,0 0-43 0 0,0 0-102 0 0,0 0-126 0 0,24-15-132 0 0,72-49-115 0 0,0-25 1186 0 0,-73 62-1330 0 0,8-11-185 0 0,-1-1 0 0 0,-3-1 0 0 0,-1-1 0 0 0,15-33-239 0 0,-36 64-99 0 0,0-1 1 0 0,-1 0-1 0 0,0 0 0 0 0,0-1 1 0 0,-2 1-1 0 0,1-1 0 0 0,-1 0 1 0 0,-1 1-1 0 0,0-13 99 0 0,-36 28-3015 0 0,26 3 2841 0 0,0 0 0 0 0,0 1 1 0 0,1 0-1 0 0,0 1 0 0 0,0-1 1 0 0,1 2-1 0 0,0-1 0 0 0,1 1 1 0 0,0 0-1 0 0,0 2 174 0 0,-30 67-34 0 0,30-67 133 0 0,2 2 0 0 0,-1-1 1 0 0,2 0-1 0 0,0 1 0 0 0,0 0 1 0 0,1 0-1 0 0,1 0 0 0 0,0 0 1 0 0,1 0-1 0 0,1 4-99 0 0,2-11 126 0 0,0 0 0 0 0,0 0 0 0 0,0 0 0 0 0,1-1 0 0 0,0 1 0 0 0,0-1 1 0 0,1 0-1 0 0,-1-1 0 0 0,1 1 0 0 0,1-1 0 0 0,-1 0 0 0 0,1 0 0 0 0,0 0 0 0 0,0-1 0 0 0,0 0 0 0 0,1 0 0 0 0,-1-1 0 0 0,1 1 0 0 0,0-2 0 0 0,0 1 0 0 0,0-1 0 0 0,1 0 0 0 0,-1 0 0 0 0,0-1 0 0 0,1 0 1 0 0,-1 0-1 0 0,7-1-126 0 0,13-1 302 0 0,0-2 1 0 0,0-1 0 0 0,0-1-1 0 0,0-2 1 0 0,-1 0-1 0 0,0-2 1 0 0,-1-1 0 0 0,1 0-1 0 0,-2-2 1 0 0,0-1 0 0 0,0-1-1 0 0,-2-2 1 0 0,1 0 0 0 0,-2-1-1 0 0,0 0 1 0 0,-2-2 0 0 0,2-3-303 0 0,-11 14 27 0 0,0 0-1 0 0,-1 0 1 0 0,0-1 0 0 0,0 0 0 0 0,-1 0 0 0 0,0-1 0 0 0,-1-1 0 0 0,0 1-1 0 0,-1-1 1 0 0,0 0 0 0 0,0 0 0 0 0,-2-1 0 0 0,1 0 0 0 0,-1 1 0 0 0,-1-2-1 0 0,0 1 1 0 0,-1 0 0 0 0,0 0 0 0 0,-1-1 0 0 0,0 1 0 0 0,-1-6-27 0 0,-1 15-53 0 0,0 1 1 0 0,0 0-1 0 0,0 0 1 0 0,0 0-1 0 0,-1 1 1 0 0,1-1-1 0 0,0 0 1 0 0,-1 0-1 0 0,1 1 1 0 0,-1-1-1 0 0,0 1 1 0 0,0-1-1 0 0,1 1 1 0 0,-1 0 0 0 0,0-1-1 0 0,0 1 1 0 0,0 0-1 0 0,0 1 1 0 0,0-1-1 0 0,-1 0 1 0 0,1 0-1 0 0,0 1 1 0 0,0-1-1 0 0,0 1 1 0 0,-1 0-1 0 0,1 0 1 0 0,0 0-1 0 0,0 0 1 0 0,-1 0-1 0 0,1 0 1 0 0,0 1-1 0 0,0-1 1 0 0,-1 1-1 0 0,1-1 1 0 0,0 1-1 0 0,0 0 1 0 0,0 0-1 0 0,0 0 1 0 0,0 0-1 0 0,0 0 1 0 0,0 0-1 0 0,0 1 1 0 0,0-1-1 0 0,1 1 1 0 0,-1-1 52 0 0,-7 8-62 0 0,0 0 0 0 0,0 1 0 0 0,1 0 0 0 0,0 0 1 0 0,1 1-1 0 0,0 0 0 0 0,1 0 0 0 0,0 1 0 0 0,0 0 0 0 0,2 0 0 0 0,-1 0 0 0 0,1 0 0 0 0,1 1 1 0 0,1-1-1 0 0,-1 1 0 0 0,2 0 0 0 0,0 0 0 0 0,1 0 0 0 0,0 0 0 0 0,1 6 62 0 0,-1-14 31 0 0,1 0 0 0 0,0 0 0 0 0,0-1-1 0 0,1 1 1 0 0,-1 0 0 0 0,1-1 0 0 0,0 1 0 0 0,0-1-1 0 0,1 1 1 0 0,-1-1 0 0 0,1 0 0 0 0,0 0 0 0 0,0 0-1 0 0,0 0 1 0 0,0-1 0 0 0,1 1 0 0 0,0-1 0 0 0,0 0-1 0 0,0 0 1 0 0,0 0 0 0 0,0-1 0 0 0,0 1-1 0 0,1-1 1 0 0,-1 0 0 0 0,1 0 0 0 0,0-1 0 0 0,3 2-31 0 0,135 18 1290 0 0,-119-24-1098 0 0,0-2-1 0 0,0-1 0 0 0,-1 0 1 0 0,0-2-1 0 0,0 0 1 0 0,-1-2-1 0 0,0 0 1 0 0,-1-2-1 0 0,0 0 0 0 0,0-2 1 0 0,-2 0-1 0 0,0-1 1 0 0,2-3-192 0 0,-3 4 63 0 0,0 0 1 0 0,-1-2 0 0 0,-1 0-1 0 0,-1-1 1 0 0,0-1 0 0 0,-1 0-1 0 0,-1-1 1 0 0,0 0 0 0 0,-2-1-1 0 0,0-1 1 0 0,-2 0 0 0 0,0 0-1 0 0,-1 0 1 0 0,-1-1 0 0 0,2-16-64 0 0,-8 36-15 0 0,0 0 1 0 0,0 0 0 0 0,0 0 0 0 0,0 0 0 0 0,-1 0 0 0 0,1 0 0 0 0,-1 0-1 0 0,1 0 1 0 0,-1 0 0 0 0,0 0 0 0 0,0 0 0 0 0,0 0 0 0 0,0 0 0 0 0,0-1 0 0 0,0 1-1 0 0,-1 0 1 0 0,1 0 0 0 0,-1 0 0 0 0,1 0 0 0 0,-1 0 0 0 0,0 0 0 0 0,0 0 0 0 0,0 0-1 0 0,0 0 1 0 0,0 1 0 0 0,0-1 0 0 0,0 0 0 0 0,-1 1 0 0 0,1-1 0 0 0,-1 1-1 0 0,1-1 1 0 0,-1 1 0 0 0,1-1 0 0 0,-1 1 0 0 0,0 0 0 0 0,0 0 0 0 0,0 0 0 0 0,0 0-1 0 0,0 0 1 0 0,0 1 0 0 0,0-1 0 0 0,0 0 0 0 0,0 1 0 0 0,0 0 0 0 0,0-1 0 0 0,0 1-1 0 0,0 0 1 0 0,0 0 0 0 0,0 0 0 0 0,-1 0 0 0 0,1 0 0 0 0,-1 1 14 0 0,-4 3-16 0 0,0 0 1 0 0,0 0 0 0 0,1 1 0 0 0,-1 0-1 0 0,1 0 1 0 0,0 1 0 0 0,0 0 0 0 0,1 0-1 0 0,0 0 1 0 0,0 1 0 0 0,0-1 0 0 0,1 1-1 0 0,0 0 1 0 0,0 1 0 0 0,1-1 0 0 0,-2 6 15 0 0,1-3 38 0 0,1 1 0 0 0,0 0 0 0 0,0 0 0 0 0,1 0 0 0 0,1 0 0 0 0,0 0 1 0 0,0 0-1 0 0,1 1 0 0 0,0-1 0 0 0,1 0 0 0 0,1 0 0 0 0,0 1 0 0 0,0-1 0 0 0,1 0 1 0 0,0-1-1 0 0,1 1 0 0 0,0-1 0 0 0,1 1 0 0 0,0-1 0 0 0,1-1 0 0 0,0 1 1 0 0,0 0-40 0 0,7 8 120 0 0,0-1-1 0 0,2 0 0 0 0,0-1 0 0 0,0 0 1 0 0,1-1-1 0 0,11 7-118 0 0,43 25 52 0 0,-66-46-516 0 0,-2-4-9410 0 0,-2 2-43 0 0</inkml:trace>
  <inkml:trace contextRef="#ctx0" brushRef="#br0" timeOffset="310.222">1736 369 10922 0 0,'0'0'1445'0'0,"0"0"-577"0"0,0 0-300 0 0,0 0 68 0 0,0 0 128 0 0,0 0 120 0 0,0 0 17 0 0,0 0-123 0 0,0 0-160 0 0,0 0-130 0 0,0 0-120 0 0,0 0-109 0 0,1 29-68 0 0,2 138 49 0 0,2-6-72 0 0,4-121-2800 0 0,-5-39-8693 0 0,-4-1 5184 0 0</inkml:trace>
  <inkml:trace contextRef="#ctx0" brushRef="#br0" timeOffset="829.746">1629 391 5153 0 0,'0'0'2691'0'0,"0"0"-1592"0"0,0 0-617 0 0,0 0 95 0 0,0 0 215 0 0,0 0 153 0 0,0 0 79 0 0,0 0-27 0 0,0 0-69 0 0,0 0-105 0 0,0 0-123 0 0,0 0-133 0 0,0 0-109 0 0,34-9-101 0 0,106-26-105 0 0,-47 24 103 0 0,-91 12-362 0 0,0 0 0 0 0,0 0-1 0 0,0 0 1 0 0,0 0 0 0 0,0 1 0 0 0,-1-1 0 0 0,1 0-1 0 0,0 1 1 0 0,-1 0 0 0 0,1-1 0 0 0,-1 1 0 0 0,0 0 0 0 0,0 0-1 0 0,1 0 1 0 0,-1 0 0 0 0,0 0 0 0 0,-1 0 0 0 0,1 0-1 0 0,0 0 1 0 0,0 0 0 0 0,-1 0 0 0 0,1 0 0 0 0,-1 1 0 0 0,0-1-1 0 0,0 0 1 0 0,0 0 0 0 0,0 0 0 0 0,0 1 0 0 0,0-1 0 0 0,-1 0-1 0 0,1 0 1 0 0,-1 0 0 0 0,1 1 0 0 0,-1-1 0 0 0,0 0-1 0 0,0 0 1 0 0,0 0 0 0 0,0 0 0 0 0,0 0 0 0 0,0-1 0 0 0,0 1-1 0 0,-1 0 1 0 0,1 0 0 0 0,-1-1 0 0 0,0 1 0 0 0,1-1-1 0 0,-2 1 8 0 0,-59 61 242 0 0,61-63-251 0 0,0 1 1 0 0,0 0 0 0 0,1 0-1 0 0,-1-1 1 0 0,0 1-1 0 0,0 0 1 0 0,0 0-1 0 0,1 0 1 0 0,-1 0-1 0 0,1 0 1 0 0,-1 0 0 0 0,1 0-1 0 0,-1 0 1 0 0,1 0-1 0 0,-1 0 1 0 0,1 0-1 0 0,0 1 1 0 0,0-1-1 0 0,-1 0 1 0 0,1 0-1 0 0,0 0 1 0 0,0 0 0 0 0,0 1-1 0 0,0-1 1 0 0,0 0-1 0 0,1 0 1 0 0,-1 0-1 0 0,0 0 1 0 0,1 0-1 0 0,-1 0 1 0 0,0 0 0 0 0,1 1-1 0 0,-1-1 1 0 0,1 0-1 0 0,0 0 1 0 0,-1 0-1 0 0,1-1 1 0 0,0 1-1 0 0,-1 0 1 0 0,1 0 0 0 0,1 0 8 0 0,45 28-105 0 0,-26-19 176 0 0,-17-8-50 0 0,0 0 0 0 0,0 0 0 0 0,0 1 1 0 0,-1 0-1 0 0,1-1 0 0 0,0 1 0 0 0,-1 1 1 0 0,0-1-1 0 0,0 0 0 0 0,0 1 0 0 0,0 0 1 0 0,0-1-1 0 0,-1 1 0 0 0,0 0 0 0 0,0 0 1 0 0,0 1-1 0 0,0-1 0 0 0,0 0 0 0 0,-1 1 0 0 0,0-1 1 0 0,0 1-1 0 0,0-1 0 0 0,-1 1 0 0 0,1-1 1 0 0,-1 1-1 0 0,0 3-21 0 0,-1-3 52 0 0,0 1 1 0 0,-1-1-1 0 0,1 0 0 0 0,-1 0 1 0 0,0 0-1 0 0,0 0 0 0 0,-1 0 1 0 0,1 0-1 0 0,-1 0 0 0 0,0-1 1 0 0,-1 1-1 0 0,1-1 0 0 0,-1 0 1 0 0,0 0-1 0 0,0 0 0 0 0,0-1 1 0 0,0 0-1 0 0,0 1 0 0 0,-1-1 1 0 0,0-1-1 0 0,0 1 0 0 0,0-1 1 0 0,0 1-1 0 0,0-2 0 0 0,-1 1-52 0 0,-114 6-2782 0 0,95-12-2652 0 0,19 2 1740 0 0,1 1-3980 0 0</inkml:trace>
  <inkml:trace contextRef="#ctx0" brushRef="#br0" timeOffset="1180.204">2141 380 9594 0 0,'0'0'1316'0'0,"0"0"-518"0"0,0 0-321 0 0,0 0 26 0 0,0 0 112 0 0,0 0 88 0 0,0 0 81 0 0,0 0-13 0 0,0 0-65 0 0,0 0-103 0 0,0 0-153 0 0,0 0-124 0 0,0 0-80 0 0,1 25-46 0 0,6 116 148 0 0,-8 24-407 0 0,-5-148-1793 0 0,-2-12-2569 0 0,6-1-2533 0 0,0-4 1800 0 0</inkml:trace>
  <inkml:trace contextRef="#ctx0" brushRef="#br0" timeOffset="1477.265">2134 336 5617 0 0,'0'0'1202'0'0,"0"0"-455"0"0,0 0-118 0 0,0 0 185 0 0,0 0 179 0 0,0 0 106 0 0,0 0 53 0 0,0 0-21 0 0,0 0-73 0 0,0 0-153 0 0,0 0-214 0 0,0 0-180 0 0,20-3-131 0 0,64-8-80 0 0,-13-2 221 0 0,42 7-2686 0 0,-98 10-1938 0 0,-7 1-1876 0 0,-5-3 1451 0 0,-2 1 3553 0 0</inkml:trace>
  <inkml:trace contextRef="#ctx0" brushRef="#br0" timeOffset="1734.821">2200 527 4049 0 0,'0'0'1132'0'0,"0"0"-434"0"0,0 0 100 0 0,0 0 481 0 0,0 0 311 0 0,0 0 48 0 0,0 0-182 0 0,0 0-273 0 0,0 0-242 0 0,0 0-255 0 0,0 0-209 0 0,0 0-162 0 0,0 0-111 0 0,27-3-78 0 0,125-15-89 0 0,-100 12-1800 0 0,-19 1-6898 0 0,-24 4 2476 0 0</inkml:trace>
</inkml:ink>
</file>

<file path=ppt/ink/ink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13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1489 84 744 0 0,'0'0'1719'0'0,"0"0"-983"0"0,0 0-309 0 0,0 0 13 0 0,0 0 160 0 0,0 0 279 0 0,0 0 187 0 0,0 0 173 0 0,0 0 66 0 0,0 0-135 0 0,0 0-189 0 0,-17-9-222 0 0,-50-28-196 0 0,-22 6 2351 0 0,70 28-2645 0 0,1 1 1 0 0,0 1-1 0 0,-1 0 1 0 0,1 1-1 0 0,-1 1 0 0 0,1 1 1 0 0,-6 2-270 0 0,-16 4 331 0 0,0 2 1 0 0,1 2-1 0 0,0 2 0 0 0,1 1 1 0 0,0 1-1 0 0,2 3 1 0 0,0 1-1 0 0,1 2 0 0 0,1 1 1 0 0,-10 9-332 0 0,-147 111 696 0 0,129-89-352 0 0,1 2 0 0 0,4 2 0 0 0,-15 22-344 0 0,39-31 209 0 0,2 0 0 0 0,2 3 1 0 0,2 0-1 0 0,3 1 0 0 0,2 2 0 0 0,-3 18-209 0 0,-46 151 779 0 0,57-158-623 0 0,4 1-1 0 0,2 0 1 0 0,3 1 0 0 0,4 0-1 0 0,3 20-155 0 0,-2-19 85 0 0,29 86 68 0 0,-12-88-93 0 0,20 35 116 0 0,35 42-54 0 0,-42-102-65 0 0,1-1 0 0 0,3-2 1 0 0,1-1-1 0 0,14 10-57 0 0,30 31 80 0 0,-48-51-54 0 0,1-2 1 0 0,1-1-1 0 0,1-1 0 0 0,2-2 1 0 0,0-2-1 0 0,1-1 1 0 0,1-2-1 0 0,1-2-26 0 0,-24-8 12 0 0,181 85 56 0 0,-167-77-63 0 0,-1-2 0 0 0,2-2 0 0 0,-1 0 0 0 0,1-2 0 0 0,1-1 0 0 0,0-2 0 0 0,0 0 0 0 0,27-1-5 0 0,7-4 1 0 0,-17 1 13 0 0,1-3 0 0 0,-1-2 0 0 0,1-1 0 0 0,31-9-14 0 0,341-101 21 0 0,-317 70 2 0 0,178-92 78 0 0,-181 63-9 0 0,36-45 32 0 0,-1-33 116 0 0,-130 143-236 0 0,14-17 74 0 0,-1-1 1 0 0,-2-1 0 0 0,-1 0 0 0 0,-1-1 0 0 0,-1-1-1 0 0,-1 0 1 0 0,4-18-79 0 0,33-164 260 0 0,-42 167-187 0 0,-3 0 0 0 0,-1 0 0 0 0,-2 0 0 0 0,-2 0 0 0 0,-2 0 0 0 0,-5-24-73 0 0,-57-171 138 0 0,16 70-62 0 0,-30-12 2 0 0,29 81-49 0 0,-17 1 68 0 0,-29-30-87 0 0,8 52 18 0 0,12 18-146 0 0,-9-4 102 0 0,-58-27 4 0 0,-14 33-224 0 0,57 32 172 0 0,-78-15-1 0 0,155 36-29 0 0,1 1-1 0 0,0 1 1 0 0,-1 1-1 0 0,1 1 1 0 0,0 1-1 0 0,-1 1 1 0 0,-20 4 94 0 0,-204 60-1686 0 0,246-66 1665 0 0,-21 0-2987 0 0,17-4-1884 0 0,4-3-3745 0 0,1 4-832 0 0</inkml:trace>
  <inkml:trace contextRef="#ctx0" brushRef="#br0" timeOffset="2609.464">3593 681 0 0 0,'0'0'970'0'0,"0"0"363"0"0,0 0 105 0 0,0 0-66 0 0,0 0-114 0 0,0 0-62 0 0,0 0-53 0 0,-2-3 5882 0 0,-4-2-5990 0 0,-10 1-632 0 0,0 0 0 0 0,0 2 1 0 0,0 0-1 0 0,-1 1 0 0 0,1 0 0 0 0,-1 1 0 0 0,1 1 0 0 0,-7 2-403 0 0,5 2 150 0 0,0 1 0 0 0,0 1-1 0 0,0 1 1 0 0,1 0 0 0 0,1 1 0 0 0,-1 1 0 0 0,1 1 0 0 0,1 0 0 0 0,0 1-1 0 0,1 0 1 0 0,0 2 0 0 0,1-1 0 0 0,0 2 0 0 0,-7 10-150 0 0,-47 45 305 0 0,-24 39 170 0 0,35-31-35 0 0,46-61-380 0 0,1 1 1 0 0,1 0-1 0 0,0 0 1 0 0,2 1-1 0 0,0 0 1 0 0,1 1-1 0 0,1-1 1 0 0,0 1-1 0 0,2-1 1 0 0,0 1-1 0 0,1 0 0 0 0,2 12-60 0 0,-5 33 103 0 0,-6 115 511 0 0,52-95-469 0 0,45 61 339 0 0,14-1 132 0 0,29-39-78 0 0,-14-39-196 0 0,-95-58-272 0 0,0-1-1 0 0,0 0 1 0 0,0-1 0 0 0,1-2-1 0 0,0 0 1 0 0,0-1-1 0 0,1-1-69 0 0,33 7 103 0 0,15 0 30 0 0,2-3 0 0 0,-1-3 0 0 0,41-3-133 0 0,35-28 210 0 0,16-32-10 0 0,-66 8-97 0 0,61-71 112 0 0,-133 99-145 0 0,0-1-1 0 0,-2-2 1 0 0,0 0 0 0 0,-2-2-1 0 0,-1 0 1 0 0,-1-2 0 0 0,3-8-70 0 0,36-88 172 0 0,-37 16 48 0 0,-15-137 75 0 0,-33 100-251 0 0,22 137-35 0 0,0-1-1 0 0,-1 0 1 0 0,0 1 0 0 0,-1 0 0 0 0,0 0-1 0 0,0 1 1 0 0,-1 0 0 0 0,0 0 0 0 0,-8-7-9 0 0,-5-9-46 0 0,-10-7 46 0 0,-1 1 0 0 0,-1 1 0 0 0,-2 2 0 0 0,-25-16 0 0 0,-58-41 15 0 0,-43-3-121 0 0,3 51 16 0 0,46 27-28 0 0,-14 9-42 0 0,108 2 141 0 0,0 1-1 0 0,0 1 1 0 0,1 0 0 0 0,-1 1-1 0 0,1 1 1 0 0,-1 1-1 0 0,-7 3 20 0 0,-52 31-289 0 0,63-33-1237 0 0,-25 0 3720 0 0,24-6-4119 0 0,0 0-4372 0 0,1-1-6152 0 0,13 0 3487 0 0</inkml:trace>
  <inkml:trace contextRef="#ctx0" brushRef="#br0" timeOffset="4058.31">1540 1399 0 0 0,'0'0'908'0'0,"0"0"395"0"0,0 0 73 0 0,0 0-30 0 0,0 0-22 0 0,0 0 3 0 0,0 0 23 0 0,5-6 1051 0 0,-4 5 4248 0 0,-3 3-6578 0 0,-1 0 1 0 0,1 0-1 0 0,1 1 0 0 0,-1-1 1 0 0,0 1-1 0 0,1-1 0 0 0,-1 1 1 0 0,1 0-1 0 0,0-1 1 0 0,-1 1-1 0 0,2 0 0 0 0,-1 0 1 0 0,0 0-1 0 0,0 0 0 0 0,1 0 1 0 0,0 0-1 0 0,-1 0 1 0 0,1 0-1 0 0,0 0 0 0 0,1 0 1 0 0,-1 0-1 0 0,0 0 1 0 0,1 2-72 0 0,26-15 1796 0 0,-26 9-1705 0 0,1-1 1 0 0,-1 0-1 0 0,0 0 0 0 0,0 0 1 0 0,0 0-1 0 0,1 0 0 0 0,-2 0 0 0 0,1 0 1 0 0,0 0-1 0 0,0 0 0 0 0,-1 0 1 0 0,1 0-1 0 0,-1 0 0 0 0,1-1 1 0 0,-1 1-1 0 0,0 0 0 0 0,0 0 1 0 0,0-1-1 0 0,0 1 0 0 0,-1 0 1 0 0,1 0-1 0 0,-1 0 0 0 0,0-2-91 0 0,-51 0 308 0 0,57 19-1113 0 0,24-6-1418 0 0,-19-8-1351 0 0,2 0-3784 0 0,-4-1-2512 0 0</inkml:trace>
  <inkml:trace contextRef="#ctx0" brushRef="#br0" timeOffset="4993.471">3792 1377 2529 0 0,'0'0'2704'0'0,"0"0"-863"0"0,0 0-337 0 0,0 0-29 0 0,0 0-10 0 0,0 0-115 0 0,0 0-220 0 0,0 0-261 0 0,0 0-243 0 0,0 0-206 0 0,0 0-98 0 0,0 0-77 0 0,0 0-28 0 0,-2 3 11 0 0,-4 19 384 0 0,6-22-435 0 0,0 0-9 0 0,0 0-6 0 0,0 0-6 0 0,0 0-12 0 0,0 0 13 0 0,0 0 9 0 0,0 0 2 0 0,0 0 30 0 0,24-18 1724 0 0,-20 7 1160 0 0,-41 43-2323 0 0,41-21-2424 0 0,8-20-6407 0 0,-10 8-3690 0 0</inkml:trace>
  <inkml:trace contextRef="#ctx0" brushRef="#br0" timeOffset="9111.793">815 666 0 0 0,'0'0'661'0'0,"0"0"364"0"0,0 0 315 0 0,0 0 158 0 0,0 0 27 0 0,0 0-64 0 0,0 0-180 0 0,0 0-166 0 0,0 0-151 0 0,-1-6-146 0 0,-1-16-79 0 0,-1 18 2180 0 0,-4 14-2368 0 0,-93 211 1329 0 0,-52 168-1827 0 0,143-319-1585 0 0,33-69-1143 0 0,-19-3 2255 0 0,0 0 1 0 0,-1 0-1 0 0,1 0 1 0 0,0-1-1 0 0,-1 0 0 0 0,1 0 1 0 0,-1 0-1 0 0,0 0 1 0 0,0-1-1 0 0,0 1 0 0 0,-1-1 1 0 0,1 0-1 0 0,-1 0 1 0 0,0-1-1 0 0,0 1 0 0 0,0-1 420 0 0,45-78-6648 0 0,-39 64 6387 0 0</inkml:trace>
  <inkml:trace contextRef="#ctx0" brushRef="#br0" timeOffset="9459.501">719 596 1312 0 0,'0'0'1683'0'0,"0"0"-249"0"0,0 0-66 0 0,0 0 67 0 0,0 0 106 0 0,0 0 7 0 0,0 0-146 0 0,0 0-269 0 0,0 0-289 0 0,0 0-236 0 0,0 0-176 0 0,0 0-107 0 0,0 0-105 0 0,-2-4-82 0 0,-4-6-99 0 0,15 17 837 0 0,125 155 1909 0 0,-15-11-2018 0 0,-101-129-721 0 0,-1 1 1 0 0,-1 1 0 0 0,-1 1-1 0 0,-1 0 1 0 0,-1 0 0 0 0,-2 1-1 0 0,0 1 1 0 0,2 15-47 0 0,-10 27-1787 0 0,-11-60-1319 0 0,5-7-949 0 0,1-1-4190 0 0,0-1 5175 0 0</inkml:trace>
  <inkml:trace contextRef="#ctx0" brushRef="#br0" timeOffset="9747.589">531 1064 872 0 0,'0'0'1873'0'0,"0"0"-308"0"0,0 0-2 0 0,0 0 120 0 0,0 0 34 0 0,0 0-182 0 0,0 0-308 0 0,0 0-245 0 0,0 0-141 0 0,0 0-23 0 0,0 0 36 0 0,0 0-8 0 0,0 0-68 0 0,16 0-96 0 0,116-11 807 0 0,-61-9-1294 0 0,105-26 395 0 0,-59 23-8651 0 0,-98 19-2492 0 0</inkml:trace>
  <inkml:trace contextRef="#ctx0" brushRef="#br0" timeOffset="17143.647">3287 949 48 0 0,'0'0'1203'0'0,"0"0"-132"0"0,0 0 65 0 0,0 0 183 0 0,0 0 171 0 0,0 0 39 0 0,0 0-154 0 0,0 0-262 0 0,0 0-267 0 0,0 0-196 0 0,0 0-134 0 0,6 8 1019 0 0,14 73 1159 0 0,24 98-1782 0 0,-40-167-1359 0 0,0 5 240 0 0,-3-10-3784 0 0,-1-1-3645 0 0,0-3 2480 0 0</inkml:trace>
  <inkml:trace contextRef="#ctx0" brushRef="#br0" timeOffset="17930.787">3206 994 0 0 0,'0'0'948'0'0,"0"0"-41"0"0,0 0 32 0 0,0 0 85 0 0,0 0 51 0 0,0 0-35 0 0,0 0-145 0 0,0 0-168 0 0,0 0-143 0 0,0 0-116 0 0,0 0-36 0 0,0 0-10 0 0,0 0 18 0 0,11-8 49 0 0,35-25 34 0 0,45 0 1878 0 0,-71 26-2222 0 0,0 1 0 0 0,0 1 0 0 0,1 1 0 0 0,-1 1 0 0 0,1 0 0 0 0,0 2 0 0 0,8 1-179 0 0,-28 1 7 0 0,1 0-1 0 0,0 0 1 0 0,0 1 0 0 0,-1-1-1 0 0,1 1 1 0 0,-1 0-1 0 0,0 0 1 0 0,1-1 0 0 0,-1 1-1 0 0,0 0 1 0 0,0 0-1 0 0,0 0 1 0 0,0 0 0 0 0,0 0-1 0 0,-1 0 1 0 0,1 0-1 0 0,-1 0 1 0 0,1 1 0 0 0,-1-1-1 0 0,0 0 1 0 0,1 0-1 0 0,-1 0 1 0 0,0 1-1 0 0,-1-1 1 0 0,1 0 0 0 0,0 0-1 0 0,-1 0 1 0 0,1 0-1 0 0,-1 1 1 0 0,0-1 0 0 0,1 0-1 0 0,-1 0 1 0 0,0 0-1 0 0,0 0 1 0 0,-1-1 0 0 0,1 1-1 0 0,0 0 1 0 0,-1 0-1 0 0,1 0-5 0 0,-15 56-64 0 0,16-57 25 0 0,10 13 42 0 0,27 1 193 0 0,-5-4-63 0 0,-28-11-114 0 0,0 0 0 0 0,0 0 0 0 0,0 0 0 0 0,-1 1 0 0 0,1 0 0 0 0,0 0 0 0 0,0 0 0 0 0,-1 0 1 0 0,1 0-1 0 0,0 1 0 0 0,-1-1 0 0 0,1 1 0 0 0,-1 0 0 0 0,0 0 0 0 0,0 1 0 0 0,0-1 0 0 0,0 1 0 0 0,0-1 0 0 0,0 1 0 0 0,-1 0 0 0 0,1 0 0 0 0,-1 0 0 0 0,0 0 0 0 0,0 1 0 0 0,0-1 0 0 0,0 0 0 0 0,0 1 0 0 0,-1 0 0 0 0,0-1 0 0 0,0 1 0 0 0,0 0 0 0 0,0 0 1 0 0,0-1-1 0 0,-1 1 0 0 0,1 0 0 0 0,-1 0 0 0 0,0 0-20 0 0,-3 1 89 0 0,0-1 1 0 0,0 0 0 0 0,0 0 0 0 0,-1 0-1 0 0,1 0 1 0 0,-1-1 0 0 0,0 1 0 0 0,0-1-1 0 0,0 0 1 0 0,-1 0 0 0 0,1-1 0 0 0,-1 1-1 0 0,1-1 1 0 0,-1 0 0 0 0,0 0 0 0 0,0-1-1 0 0,-1 1-89 0 0,-7 3 135 0 0,-1 2-123 0 0,-1-1-1 0 0,0-1 1 0 0,-1 0 0 0 0,1-1 0 0 0,-1-1-1 0 0,0 0 1 0 0,0-2 0 0 0,0 1-1 0 0,-4-2-11 0 0,-45 0-222 0 0,51 0-3733 0 0,0 0-4109 0 0,14 0 2739 0 0</inkml:trace>
  <inkml:trace contextRef="#ctx0" brushRef="#br0" timeOffset="18563.482">3466 1086 0 0 0,'0'0'284'0'0,"0"0"45"0"0,0 0 9 0 0,0 0 26 0 0,-1-8 2397 0 0,-22 19 642 0 0,-1-7-1100 0 0,-7 3-2695 0 0,31-7 111 0 0,0 3-504 0 0,0-1-5001 0 0,0 1 3248 0 0</inkml:trace>
  <inkml:trace contextRef="#ctx0" brushRef="#br0" timeOffset="19716.556">3337 1075 0 0 0,'0'0'184'0'0,"0"0"292"0"0,0 0 243 0 0,0 0 182 0 0,3 1 68 0 0,5 1-325 0 0,1-1 1 0 0,0 0-1 0 0,0-1 1 0 0,0 0 0 0 0,0 0-1 0 0,0 0 1 0 0,0-1-1 0 0,0-1 1 0 0,-1 0-1 0 0,1 0 1 0 0,0 0 0 0 0,-1-1-1 0 0,1-1 1 0 0,-1 1-1 0 0,0-2-644 0 0,-5 5 90 0 0,55-28 1423 0 0,-51 24-1750 0 0,-12 6-6127 0 0,4-2 5585 0 0,-4 1-6361 0 0</inkml:trace>
</inkml:ink>
</file>

<file path=ppt/ink/ink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39.5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496 961 0 0 0,'0'0'519'0'0,"0"0"888"0"0,0 0 196 0 0,0 0-95 0 0,0 0-150 0 0,0 0-141 0 0,6-17-120 0 0,16-55-72 0 0,-17 55 510 0 0,-3 9 4925 0 0,-4 20-6319 0 0,6 163 473 0 0,-1-60-453 0 0,-4-1 1 0 0,-12 73-162 0 0,0-50-1771 0 0,15-135 1348 0 0,-1-1 1 0 0,1 1-1 0 0,-1 0 0 0 0,1-1 1 0 0,0 1-1 0 0,-1-1 1 0 0,1 0-1 0 0,0 1 1 0 0,0-1-1 0 0,0 0 1 0 0,0 0-1 0 0,0 0 1 0 0,0 0-1 0 0,1-1 0 0 0,-1 1 1 0 0,0 0-1 0 0,0-1 1 0 0,1 0-1 0 0,-1 0 1 0 0,0 1-1 0 0,1-1 1 0 0,-1 0-1 0 0,0-1 0 0 0,0 1 1 0 0,1 0-1 0 0,-1-1 1 0 0,0 1-1 0 0,0-1 1 0 0,0 0-1 0 0,1 0 1 0 0,-1 0-1 0 0,2-1 423 0 0,9-4-3514 0 0</inkml:trace>
  <inkml:trace contextRef="#ctx0" brushRef="#br0" timeOffset="1131.841">1814 59 0 0 0,'0'-40'0'0'0,"0"28"0"0"0,0 7 37 0 0,0 3 146 0 0,0 2 17 0 0,0 0-19 0 0,0 0 1 0 0,0 0-5 0 0,0 0 2 0 0,0 0 17 0 0,0 0 31 0 0,0 0 5 0 0,0 0-30 0 0,0 0-35 0 0,0 0-68 0 0,0 0-46 0 0,-1 26 2084 0 0,-10 141 3512 0 0,19 85-4103 0 0,-1-122-557 0 0,3 220 337 0 0,-8-152-784 0 0,-11 1 103 0 0,20 58 480 0 0,-1-271-6958 0 0,-5 3 229 0 0,-2 4 767 0 0</inkml:trace>
  <inkml:trace contextRef="#ctx0" brushRef="#br0" timeOffset="2317.775">27 1252 0 0 0,'0'0'360'0'0,"0"0"191"0"0,0 0 50 0 0,-5-5 33 0 0,-15-17 13 0 0,18 16 5292 0 0,7 3-3372 0 0,19 2-2426 0 0,-22 1 699 0 0,210-8 2759 0 0,246-9-1338 0 0,-287 13-1937 0 0,-1-8 0 0 0,17-9-324 0 0,131 2 669 0 0,-3-3 745 0 0,96 19-1095 0 0,-328-5-295 0 0,75 8 92 0 0,-86 8-111 0 0,-2-7 265 0 0,4 1-2796 0 0,-58-11-8167 0 0,-14 7 2307 0 0</inkml:trace>
  <inkml:trace contextRef="#ctx0" brushRef="#br0" timeOffset="3154.787">2634 549 888 0 0,'0'0'1375'0'0,"0"0"-635"0"0,0 0-185 0 0,0 0 265 0 0,0 0 374 0 0,0 0 163 0 0,0 0-84 0 0,0 0-265 0 0,0 0-292 0 0,0 0-141 0 0,0 0-36 0 0,0 0 19 0 0,0 0 19 0 0,1 8-17 0 0,27 164 3093 0 0,5 23-2339 0 0,-27 78-261 0 0,-7-259-1014 0 0,-1-1 0 0 0,2 1 0 0 0,0-1 0 0 0,0 1 0 0 0,2 0 0 0 0,-1-1 0 0 0,2 1 0 0 0,3 10-39 0 0,-3-17 13 0 0,-1 0 1 0 0,1 1 0 0 0,-1 0 0 0 0,0 0-1 0 0,-1-1 1 0 0,0 1 0 0 0,0 0 0 0 0,-1 0-1 0 0,1 0 1 0 0,-2 0 0 0 0,1 0 0 0 0,-1 0-1 0 0,-2 5-13 0 0,-6 0 50 0 0,-2 7-2637 0 0,14-43-9771 0 0,1 16 8008 0 0</inkml:trace>
  <inkml:trace contextRef="#ctx0" brushRef="#br0" timeOffset="3569.703">2858 810 0 0 0,'0'0'808'0'0,"0"0"332"0"0,0 0 267 0 0,0 0 102 0 0,0 0-81 0 0,0 0-166 0 0,0 0-194 0 0,0 0-191 0 0,0 0-110 0 0,0 0-99 0 0,0 0-104 0 0,-5 3-61 0 0,-58 40 792 0 0,-209 253 123 0 0,161-161-1938 0 0,79-71-2885 0 0,28-42-2704 0 0,3-18 1429 0 0</inkml:trace>
  <inkml:trace contextRef="#ctx0" brushRef="#br0" timeOffset="4217.343">2098 847 0 0 0,'0'0'461'0'0,"0"0"625"0"0,0 0 104 0 0,0 0-157 0 0,0 0-127 0 0,0 0-46 0 0,0 0 17 0 0,0 0 140 0 0,-6 3 132 0 0,-46 39 3169 0 0,-22 32-3023 0 0,-229 205-1244 0 0,242-223-327 0 0,-36 28-3453 0 0,82-70-2251 0 0,12-10 1722 0 0</inkml:trace>
  <inkml:trace contextRef="#ctx0" brushRef="#br0" timeOffset="4888.177">645 818 0 0 0,'12'3'492'0'0,"35"12"238"0"0,-33 0 8742 0 0,-26 6-7018 0 0,10-19-1794 0 0,-225 203 4319 0 0,186-164-4887 0 0,-114 129 404 0 0,87-35-3202 0 0,66-107-3697 0 0,2-23 3248 0 0,0-1-3956 0 0</inkml:trace>
  <inkml:trace contextRef="#ctx0" brushRef="#br0" timeOffset="5616.122">813 1547 7962 0 0,'0'0'892'0'0,"0"0"-301"0"0,0 0-158 0 0,0 0 111 0 0,0 0 151 0 0,0 0 69 0 0,0 0-12 0 0,0 0-90 0 0,0 0-113 0 0,0 0-85 0 0,0 0-53 0 0,0 0-72 0 0,0 0-88 0 0,0 29-53 0 0,-1 94-46 0 0,3 159-394 0 0,-12-240-1111 0 0,1-11-4977 0 0,9-27 2878 0 0,0-3-830 0 0</inkml:trace>
  <inkml:trace contextRef="#ctx0" brushRef="#br0" timeOffset="6101.634">677 1595 4657 0 0,'0'0'918'0'0,"0"0"-344"0"0,0 0-108 0 0,0 0 110 0 0,0 0 189 0 0,0 0 105 0 0,0 0-26 0 0,0 0-74 0 0,0 0-97 0 0,0 0-62 0 0,0 0-35 0 0,0 0-5 0 0,0 0-18 0 0,35-23-15 0 0,111-69-28 0 0,-75 60 138 0 0,-61 32-511 0 0,-9 0-127 0 0,2-1 5 0 0,-1-1 0 0 0,1 1 1 0 0,-1 0-1 0 0,1 1 0 0 0,0-1 1 0 0,0 0-1 0 0,-1 1 0 0 0,1-1 1 0 0,0 1-1 0 0,0 0 0 0 0,0 0 1 0 0,-1 0-1 0 0,1 0 1 0 0,0 1-1 0 0,0-1 0 0 0,0 1 1 0 0,-1 0-1 0 0,1 0 0 0 0,0-1 1 0 0,-1 2-1 0 0,1-1 0 0 0,-1 0 1 0 0,1 0-1 0 0,-1 1 0 0 0,1 0 1 0 0,-1-1-1 0 0,0 1 0 0 0,0 0 1 0 0,0 0-1 0 0,0 0 0 0 0,0 0 1 0 0,-1 1-1 0 0,1-1 1 0 0,0 0-1 0 0,-1 1 0 0 0,0-1 1 0 0,0 1-1 0 0,1-1 0 0 0,-1 1 1 0 0,-1 0-1 0 0,1 0 0 0 0,0-1 1 0 0,-1 1-1 0 0,1 2-15 0 0,-4 8 23 0 0,-1 1 0 0 0,-1-1 0 0 0,0 1 0 0 0,0-1 0 0 0,-1-1-1 0 0,-1 1 1 0 0,0-1 0 0 0,-1 0 0 0 0,0 0 0 0 0,-1-1 0 0 0,0-1 0 0 0,-1 1 0 0 0,0-1 0 0 0,0-1-1 0 0,-1 0 1 0 0,-1 0 0 0 0,1-1 0 0 0,-2 0-23 0 0,-29 28 3 0 0,26-23-7 0 0,12-11-6 0 0,1 0 0 0 0,-1 1-1 0 0,1-1 1 0 0,0 1 0 0 0,0 0-1 0 0,0 0 1 0 0,0 0 0 0 0,1 0-1 0 0,-1 1 1 0 0,1-1 0 0 0,0 1-1 0 0,0-1 1 0 0,0 1 0 0 0,0 0-1 0 0,1 0 1 0 0,-1-1-1 0 0,1 1 1 0 0,0 0 0 0 0,0 3 10 0 0,38 26 352 0 0,119 41 1570 0 0,-95-34-3209 0 0,-60-39 815 0 0,-1-1-2638 0 0,1 0-3384 0 0,-1 0 4171 0 0,0 0-2422 0 0</inkml:trace>
  <inkml:trace contextRef="#ctx0" brushRef="#br0" timeOffset="15605.983">1231 1764 0 0 0,'0'0'910'0'0,"0"0"312"0"0,0 0 215 0 0,0 0 20 0 0,0 0-90 0 0,0 0-192 0 0,0 0-268 0 0,0 0-240 0 0,0 0-212 0 0,7 4 220 0 0,-37 77 18 0 0,3-16-1026 0 0,-3 0 0 0 0,-3-2 0 0 0,-3-1 0 0 0,-8 7 333 0 0,37-60-286 0 0,-18 30-49 0 0,18-14-2782 0 0,19-27 169 0 0,37-50 1 0 0,-38 40 2947 0 0</inkml:trace>
  <inkml:trace contextRef="#ctx0" brushRef="#br0" timeOffset="15976.787">1249 1735 544 0 0,'0'0'612'0'0,"0"0"-126"0"0,0 0 91 0 0,0 0 309 0 0,0 0 293 0 0,0 0 76 0 0,0 0-129 0 0,0 0-245 0 0,0 0-185 0 0,0 0-51 0 0,0 0 62 0 0,0 0 77 0 0,0 0 18 0 0,3 6-7 0 0,48 95 3124 0 0,-36-70-3663 0 0,-1 0 1 0 0,-1 2-1 0 0,-2-1 0 0 0,-2 1 1 0 0,1 9-257 0 0,20 65 16 0 0,-20-60-1086 0 0,-10-50-5267 0 0,0-11-2085 0 0,-2 13 7059 0 0</inkml:trace>
  <inkml:trace contextRef="#ctx0" brushRef="#br0" timeOffset="16268.646">1091 2077 2633 0 0,'0'0'1329'0'0,"0"0"-437"0"0,0 0-173 0 0,0 0 159 0 0,0 0 223 0 0,0 0 124 0 0,0 0-41 0 0,0 0-137 0 0,0 0-151 0 0,0 0-100 0 0,0 0-18 0 0,0 0-28 0 0,0 0-41 0 0,16 2-63 0 0,49 5-74 0 0,22-24 775 0 0,-55 7-1484 0 0,32-8-717 0 0,-21 13-8295 0 0,-33 5 1787 0 0</inkml:trace>
  <inkml:trace contextRef="#ctx0" brushRef="#br0" timeOffset="16938.673">2229 1447 3233 0 0,'0'0'1459'0'0,"0"0"-558"0"0,0 0-201 0 0,0 0 137 0 0,0 0 251 0 0,0 0 176 0 0,0 0 12 0 0,0 0-121 0 0,0 0-225 0 0,0 0-219 0 0,0 0-129 0 0,0 0-98 0 0,-5 32-54 0 0,-12 101-54 0 0,11 42 638 0 0,12 44-2868 0 0,-15-184-1462 0 0,-3-17-4775 0 0,10-15 4912 0 0</inkml:trace>
  <inkml:trace contextRef="#ctx0" brushRef="#br0" timeOffset="17394.306">2010 1550 3705 0 0,'0'0'935'0'0,"0"0"-35"0"0,0 0 156 0 0,0 0 184 0 0,0 0 69 0 0,0 0-70 0 0,0 0-213 0 0,0 0-197 0 0,0 0-168 0 0,0 0-135 0 0,31-16-110 0 0,102-50-95 0 0,-63 48 54 0 0,-56 19-278 0 0,-7-1-44 0 0,-1 0 1 0 0,1 1-1 0 0,-1-1 0 0 0,1 1 1 0 0,-1 1-1 0 0,0-1 1 0 0,1 1-1 0 0,-1 0 0 0 0,0 0 1 0 0,0 1-1 0 0,0 0 0 0 0,-1 0 1 0 0,1 1-1 0 0,0-1 0 0 0,-1 1 1 0 0,0 0-1 0 0,0 0 0 0 0,-1 1 1 0 0,1 0-1 0 0,-1 0 0 0 0,0 0 1 0 0,0 0-1 0 0,0 0 0 0 0,-1 1 1 0 0,0 0-1 0 0,0 0 0 0 0,0 0 1 0 0,-1 0-1 0 0,0 0 0 0 0,0 0 1 0 0,0 1-1 0 0,-1-1 1 0 0,0 0-1 0 0,0 1 0 0 0,-1 3-53 0 0,-2-3 30 0 0,-1 1-1 0 0,0-1 1 0 0,-1 0 0 0 0,0 0-1 0 0,0 0 1 0 0,0-1 0 0 0,-1 0-1 0 0,0 1 1 0 0,0-1 0 0 0,0-1-1 0 0,-1 1 1 0 0,0-1-1 0 0,0 0 1 0 0,0 0 0 0 0,-1-1-1 0 0,0 0 1 0 0,1 0 0 0 0,-3 0-30 0 0,-67 26 122 0 0,104-11-491 0 0,-5-4 601 0 0,-1 1 1 0 0,-1 1 0 0 0,0 1-1 0 0,-1 1 1 0 0,-1 0-1 0 0,-1 2 1 0 0,-1 0-1 0 0,0 3-232 0 0,-16-22-142 0 0,51 51 911 0 0,-30-46-4322 0 0,4-11-5611 0 0,-20 0 2605 0 0</inkml:trace>
  <inkml:trace contextRef="#ctx0" brushRef="#br0" timeOffset="17660.614">2715 1849 9234 0 0,'0'0'1010'0'0,"0"0"-320"0"0,0 0 96 0 0,0 0 347 0 0,0 0 210 0 0,0 0-120 0 0,0 0-246 0 0,0 0-315 0 0,0 0-276 0 0,0 0-166 0 0,0 0-107 0 0,0 0-40 0 0,0 0-41 0 0,4 32-17 0 0,13 98-24 0 0,-6-60-474 0 0,-3-46-1436 0 0,-4-19-7014 0 0,-2-5 2380 0 0</inkml:trace>
  <inkml:trace contextRef="#ctx0" brushRef="#br0" timeOffset="18136.118">2641 1749 2144 0 0,'0'0'1607'0'0,"0"0"-782"0"0,0 0-316 0 0,0 0 162 0 0,0 0 302 0 0,0 0 184 0 0,0 0-17 0 0,0 0-173 0 0,0 0-219 0 0,0 0-145 0 0,0 0-104 0 0,0 0-65 0 0,0 0-70 0 0,31-3-53 0 0,96-10-23 0 0,21 4 723 0 0,-147 8-1002 0 0,0 1 1 0 0,0 0-1 0 0,-1-1 0 0 0,1 1 0 0 0,0 0 1 0 0,0 0-1 0 0,0 0 0 0 0,-1 0 0 0 0,1 0 1 0 0,0 0-1 0 0,0 0 0 0 0,0 0 0 0 0,-1 0 1 0 0,1 0-1 0 0,0 0 0 0 0,0 1 1 0 0,0-1-1 0 0,-1 0 0 0 0,1 0 0 0 0,0 1 1 0 0,0-1-1 0 0,-1 1 0 0 0,1-1 0 0 0,0 0 1 0 0,-1 1-1 0 0,1-1 0 0 0,-1 1 0 0 0,1 0 1 0 0,-1-1-1 0 0,1 1 0 0 0,-1-1 0 0 0,1 1 1 0 0,-1 0-1 0 0,1 0 0 0 0,-1-1 1 0 0,0 1-1 0 0,1 0 0 0 0,-1-1 0 0 0,0 1 1 0 0,0 0-1 0 0,1 0 0 0 0,-1 0 0 0 0,0-1 1 0 0,0 1-1 0 0,0 0 0 0 0,0 0 0 0 0,0 0 1 0 0,0-1-1 0 0,0 1 0 0 0,0 0 0 0 0,-1 0 1 0 0,1 0-1 0 0,0-1 0 0 0,0 1 1 0 0,-1 0-1 0 0,1 0 0 0 0,-1-1-9 0 0,-27 37 307 0 0,-117 91-679 0 0,145-128 337 0 0,-1 1 1 0 0,0 0-1 0 0,0-1 1 0 0,0 1-1 0 0,1 0 1 0 0,-1-1-1 0 0,1 1 1 0 0,-1 0-1 0 0,0 0 1 0 0,1 0 0 0 0,-1 0-1 0 0,1-1 1 0 0,0 1-1 0 0,-1 0 1 0 0,1 0-1 0 0,0 0 1 0 0,-1 0-1 0 0,1 0 1 0 0,0 0-1 0 0,0 0 1 0 0,0 0-1 0 0,0 0 1 0 0,0 0-1 0 0,0 0 1 0 0,0 0-1 0 0,0 0 1 0 0,0 0-1 0 0,1 0 1 0 0,-1 0-1 0 0,0 0 1 0 0,1 0-1 0 0,-1 0 1 0 0,1 0-1 0 0,-1-1 1 0 0,1 1-1 0 0,-1 0 1 0 0,1 0-1 0 0,-1 0 1 0 0,1-1 0 0 0,0 1-1 0 0,-1 0 1 0 0,1 0-1 0 0,0-1 1 0 0,0 1-1 0 0,0-1 1 0 0,-1 1-1 0 0,1-1 1 0 0,0 1-1 0 0,0-1 1 0 0,1 1 34 0 0,58 8-359 0 0,-35-6 307 0 0,56 31 535 0 0,-79-32-406 0 0,-1-1 1 0 0,1 1 0 0 0,0 0-1 0 0,-1-1 1 0 0,0 1 0 0 0,1 0-1 0 0,-1 0 1 0 0,0 0 0 0 0,0 0 0 0 0,0 0-1 0 0,0 0 1 0 0,-1 0 0 0 0,1 0-1 0 0,0 0 1 0 0,-1 1 0 0 0,1-1 0 0 0,-1 0-1 0 0,0 0 1 0 0,0 1 0 0 0,0-1-1 0 0,0 0 1 0 0,0 0 0 0 0,-1 1 0 0 0,1-1-1 0 0,0 0 1 0 0,-1 0 0 0 0,0 0-1 0 0,0 0 1 0 0,1 0 0 0 0,-1 0-1 0 0,0 0 1 0 0,-1 0 0 0 0,1 0 0 0 0,0 0-1 0 0,-1 0 1 0 0,1 0 0 0 0,-1 0-78 0 0,-4 6 0 0 0,0 0 1 0 0,0-1-1 0 0,-1 1 1 0 0,0-1-1 0 0,0 0 1 0 0,-1-1-1 0 0,0 0 0 0 0,0 0 1 0 0,0 0-1 0 0,-1-1 1 0 0,0-1-1 0 0,0 1 1 0 0,0-2-1 0 0,0 1 1 0 0,-1-1-1 0 0,0 0 1 0 0,1-1-1 0 0,-1 0 1 0 0,0-1-1 0 0,-5 0 0 0 0,11-1-305 0 0,-9 0-2148 0 0,1-4-3479 0 0,8 1-1324 0 0</inkml:trace>
</inkml:ink>
</file>

<file path=ppt/ink/ink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2.93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1 851 0 0 0,'0'0'899'0'0,"0"0"210"0"0,0 0 232 0 0,0 0 152 0 0,0 0 17 0 0,0 0-102 0 0,0 0-193 0 0,0 0-231 0 0,0 0-167 0 0,0 0-107 0 0,0 2-29 0 0,4 1-286 0 0,0 1 1 0 0,1-1 0 0 0,-1-1-1 0 0,1 1 1 0 0,-1 0 0 0 0,1-1-1 0 0,0 0 1 0 0,-1 0 0 0 0,1-1-1 0 0,0 1 1 0 0,0-1 0 0 0,1 0 0 0 0,-1 0-1 0 0,0-1 1 0 0,0 0 0 0 0,0 0-1 0 0,0 0 1 0 0,1 0 0 0 0,-1-1-1 0 0,0 0 1 0 0,1 0-396 0 0,6 1 492 0 0,160-15 2518 0 0,-135 7-2686 0 0,-1-2 0 0 0,-1-1 0 0 0,0-2 0 0 0,-1-2 0 0 0,0 0 0 0 0,15-12-324 0 0,21-39 794 0 0,35-85-88 0 0,-68 56-187 0 0,-34 84-473 0 0,-1 1 0 0 0,0 0 0 0 0,-1-1 0 0 0,0 1-1 0 0,0-1 1 0 0,-1 1 0 0 0,-1-1 0 0 0,1 1 0 0 0,-2-1 0 0 0,0 1 0 0 0,0 0 0 0 0,0-1 0 0 0,-2 1 0 0 0,1 0 0 0 0,-2-1-46 0 0,-29-59 115 0 0,1 7-37 0 0,0-25-3 0 0,-2 48-728 0 0,32 67 397 0 0,0-14 243 0 0,1-1 1 0 0,-1 0-1 0 0,-1 1 1 0 0,-1-1-1 0 0,1 0 1 0 0,-2-1 0 0 0,0 1-1 0 0,0-1 1 0 0,-1 0-1 0 0,0-1 1 0 0,-1 1-1 0 0,-7 6 13 0 0,-67 52-16 0 0,87-66-46 0 0,15-4-78 0 0,-19 1 138 0 0,82-5 12 0 0,181-6 2 0 0,-177 33 30 0 0,-105-40 1141 0 0,-38-31-1181 0 0,-124-130-335 0 0,156 152-1167 0 0,21 21-2196 0 0,2-1-3345 0 0,1 6 170 0 0,0 1-2556 0 0</inkml:trace>
</inkml:ink>
</file>

<file path=ppt/ink/ink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4.33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108 61 5345 0 0,'0'0'1905'0'0,"0"0"-576"0"0,0 0-253 0 0,0 0 3 0 0,0 0 35 0 0,0 0-106 0 0,0 0-224 0 0,0 0-212 0 0,0 0-158 0 0,0 0-25 0 0,0 0 39 0 0,0 0-24 0 0,0 0-40 0 0,-1 22-78 0 0,-11 144 355 0 0,7-116-432 0 0,-2 0 0 0 0,-3-1-1 0 0,-1-1 1 0 0,-3 0 0 0 0,-1 0 0 0 0,-16 29-209 0 0,29-87 3866 0 0,10-34-3326 0 0,24-47-145 0 0,90-208 185 0 0,-101 256-499 0 0,55-79 438 0 0,-75 122-542 0 0,0 0 0 0 0,1 0 0 0 0,-1 0 0 0 0,0 1 1 0 0,1-1-1 0 0,-1 0 0 0 0,0 1 0 0 0,1-1 0 0 0,-1 1 0 0 0,0-1 0 0 0,1 1 1 0 0,-1-1-1 0 0,0 1 0 0 0,0 0 0 0 0,0 0 0 0 0,0 0 0 0 0,0 0 0 0 0,0 0 0 0 0,0 0 1 0 0,0 0-1 0 0,0 0 0 0 0,0 0 0 0 0,0 0 0 0 0,-1 0 0 0 0,1 0 0 0 0,-1 1 1 0 0,1-1-1 0 0,0 1 23 0 0,12 26-2 0 0,0 1 1 0 0,-2 0 0 0 0,-1 0-1 0 0,-1 1 1 0 0,-2 0 0 0 0,0 9 1 0 0,1-4-8 0 0,12 54 106 0 0,-20-89-98 0 0,0 1 3 0 0,-1 0-1 0 0,1-1 1 0 0,0 1 0 0 0,0 0-1 0 0,0-1 1 0 0,0 1 0 0 0,0 0-1 0 0,0-1 1 0 0,1 1 0 0 0,-1 0-1 0 0,0-1 1 0 0,0 1 0 0 0,0-1-1 0 0,0 1 1 0 0,1 0-1 0 0,-1-1 1 0 0,0 1 0 0 0,1-1-1 0 0,-1 1 1 0 0,0-1 0 0 0,1 1-1 0 0,-1-1 1 0 0,1 1 0 0 0,-1-1-1 0 0,1 1 1 0 0,-1-1 0 0 0,1 0-1 0 0,-1 1 1 0 0,1-1 0 0 0,0 0-1 0 0,-1 1 1 0 0,1-1 0 0 0,-1 0-1 0 0,1 0 1 0 0,0 1 0 0 0,-1-1-1 0 0,1 0 1 0 0,-1 0-1 0 0,1 0 1 0 0,0 0 0 0 0,-1 0-1 0 0,1 0 1 0 0,0 0 0 0 0,-1 0-1 0 0,1 0 1 0 0,0 0 0 0 0,-1-1-1 0 0,1 1 1 0 0,0 0 0 0 0,-1 0-1 0 0,1 0 1 0 0,-1-1 0 0 0,1 1-1 0 0,-1 0 1 0 0,1-1 0 0 0,-1 1-1 0 0,1-1 1 0 0,-1 1 0 0 0,1 0-1 0 0,-1-1 1 0 0,1 1-1 0 0,-1-1 1 0 0,1 1 0 0 0,-1-1-1 0 0,0 0 1 0 0,1 1-3 0 0,111-166 391 0 0,-73 108-349 0 0,64-82-53 0 0,-102 138-3 0 0,1 1 1 0 0,0-1 0 0 0,-1 1 0 0 0,1 0 0 0 0,0 0 0 0 0,0-1 0 0 0,0 1-1 0 0,-1 0 1 0 0,1 0 0 0 0,0 1 0 0 0,1-1 0 0 0,-1 0 0 0 0,0 1 0 0 0,0-1-1 0 0,0 1 1 0 0,0 0 0 0 0,0 0 0 0 0,0 0 0 0 0,1 0 0 0 0,-1 0 0 0 0,0 0-1 0 0,0 0 1 0 0,0 1 0 0 0,0-1 0 0 0,0 1 0 0 0,0 0 0 0 0,0-1 0 0 0,0 1-1 0 0,0 0 1 0 0,0 0 0 0 0,0 0 0 0 0,0 0 0 0 0,0 1 0 0 0,-1-1 0 0 0,1 0-1 0 0,-1 1 1 0 0,1 0 0 0 0,-1-1 0 0 0,1 1 0 0 0,-1 0 0 0 0,1 1 13 0 0,46 85 100 0 0,-23 158 381 0 0,-14-195-561 0 0,1-70-6964 0 0,-9 0 2237 0 0,2-1-3381 0 0,-4 9 3854 0 0</inkml:trace>
</inkml:ink>
</file>

<file path=ppt/ink/ink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4.898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4 454 1536 0 0,'0'0'2552'0'0,"0"0"-605"0"0,0 0-99 0 0,0 0 92 0 0,0 0 61 0 0,0 0-74 0 0,0 0-245 0 0,0 0-339 0 0,0 0-354 0 0,0 0-326 0 0,0 0-263 0 0,0 0-121 0 0,0 0-37 0 0,-4-2 95 0 0,5 2-317 0 0,-1 0 1 0 0,0 0-1 0 0,1-1 1 0 0,-1 1-1 0 0,0 0 1 0 0,0 0 0 0 0,1 0-1 0 0,-1 0 1 0 0,0 0-1 0 0,0-1 1 0 0,1 1 0 0 0,-1 0-1 0 0,0 0 1 0 0,0 0-1 0 0,0-1 1 0 0,1 1-1 0 0,-1 0 1 0 0,0 0 0 0 0,0-1-1 0 0,0 1 1 0 0,0 0-1 0 0,1 0 1 0 0,-1-1 0 0 0,0 1-1 0 0,0 0 1 0 0,0-1-1 0 0,0 1 1 0 0,0 0 0 0 0,0 0-1 0 0,0-1 1 0 0,0 1-1 0 0,0 0 1 0 0,0-1-1 0 0,0 1 1 0 0,0 0 0 0 0,0-1-1 0 0,0 1 1 0 0,0 0-1 0 0,0 0 1 0 0,-1-1 0 0 0,1 1-1 0 0,0 0 1 0 0,0 0-1 0 0,0-1 1 0 0,0 1-1 0 0,0 0 1 0 0,-1 0 0 0 0,1-1-1 0 0,0 1 1 0 0,0 0-1 0 0,-1 0 1 0 0,1 0 0 0 0,0-1-1 0 0,0 1 1 0 0,-1 0-1 0 0,1 0 1 0 0,0 0-1 0 0,-1 0-19 0 0,42-3 1387 0 0,-22 3-1011 0 0,462-26 3590 0 0,-328 25-3679 0 0,-152 1-274 0 0,-1 0 42 0 0,0 0 25 0 0,0 0 11 0 0,0 0 66 0 0,0 0 14 0 0,0 0 20 0 0,0 0 41 0 0,-19 4 890 0 0,6-11-1051 0 0,2 0 0 0 0,-1-1 0 0 0,1 0 0 0 0,0 0 0 0 0,0-1 0 0 0,1-1 0 0 0,1 0 0 0 0,-1 0 0 0 0,0-3-72 0 0,-7-5 37 0 0,-65-99-651 0 0,28-5-3909 0 0,35 73-5991 0 0,10 33-1933 0 0</inkml:trace>
</inkml:ink>
</file>

<file path=ppt/ink/ink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3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 4169 0 0,'0'0'1083'0'0,"0"0"-7"0"0,0 0 214 0 0,0 0 213 0 0,0 0 24 0 0,0 0-234 0 0,0 0-371 0 0,0 0-322 0 0,0 0-240 0 0,0 0-68 0 0,0 0 115 0 0,0 0 173 0 0,0 0 149 0 0,16 6 77 0 0,95 29 730 0 0,6-19-63 0 0,1-5 0 0 0,0-6 0 0 0,81-7-1473 0 0,-60 1 561 0 0,712-14 691 0 0,1202-69-692 0 0,-1634 62-853 0 0,-316 18-2402 0 0,-95 1 668 0 0,-7 2-7213 0 0,-1 1-1470 0 0</inkml:trace>
</inkml:ink>
</file>

<file path=ppt/ink/ink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75 3137 0 0,'0'0'1724'0'0,"0"0"-648"0"0,0 0-233 0 0,0 0 81 0 0,0 0 185 0 0,0 0 208 0 0,0 0 57 0 0,0 0-90 0 0,0 0-149 0 0,0 0-211 0 0,0 0-176 0 0,-11-12-140 0 0,-34-37-111 0 0,14 36 276 0 0,24 14-552 0 0,-1 1-117 0 0,1 0 0 0 0,-1 1 1 0 0,1 0-1 0 0,-1 0 0 0 0,1 1 0 0 0,0 0 0 0 0,0 0 0 0 0,1 1 0 0 0,-1-1 0 0 0,1 1 0 0 0,0 1 0 0 0,-2 2-104 0 0,-27 21-4 0 0,1 3 1 0 0,2 0-1 0 0,1 2 0 0 0,2 2 1 0 0,1 0-1 0 0,2 2 1 0 0,2 1-1 0 0,1 1 0 0 0,2 0 1 0 0,2 2-1 0 0,2 1 1 0 0,2 0-1 0 0,-4 21 4 0 0,15-47-50 0 0,2 1 0 0 0,0 0 0 0 0,1-1 0 0 0,1 1 0 0 0,0 0 0 0 0,1 0 0 0 0,2 0 0 0 0,-1-1-1 0 0,2 1 1 0 0,0-1 0 0 0,2 1 50 0 0,-3-10-13 0 0,0 1-1 0 0,1-1 1 0 0,0 0-1 0 0,0-1 0 0 0,0 1 1 0 0,1-1-1 0 0,1 0 1 0 0,-1 0-1 0 0,1 0 1 0 0,0-1-1 0 0,1 0 0 0 0,0 0 1 0 0,0 0-1 0 0,0-1 1 0 0,0 0-1 0 0,1-1 1 0 0,0 0-1 0 0,-1 0 0 0 0,2 0 1 0 0,-1-1-1 0 0,0 0 1 0 0,1-1-1 0 0,-1 0 14 0 0,20 1 92 0 0,-1-2 0 0 0,0-1-1 0 0,0-1 1 0 0,0-1 0 0 0,0-1 0 0 0,0-2 0 0 0,-1-1-1 0 0,1 0 1 0 0,-1-2 0 0 0,-1-2 0 0 0,0 0-1 0 0,0-1 1 0 0,-1-1 0 0 0,0-2 0 0 0,-1 0 0 0 0,13-12-92 0 0,-21 16 120 0 0,0-1 1 0 0,-1-1 0 0 0,0-1 0 0 0,0 0 0 0 0,-2 0 0 0 0,1-2 0 0 0,-2 1 0 0 0,1-3-121 0 0,-8 11 42 0 0,0 0 0 0 0,0 0 0 0 0,-1 0 1 0 0,0-1-1 0 0,0 0 0 0 0,0 1 0 0 0,-1-1 0 0 0,0 0 0 0 0,-1 0 0 0 0,1-1 0 0 0,-1 1 0 0 0,-1 0 0 0 0,1 0 0 0 0,-1 0 0 0 0,0-1 0 0 0,-1 1 0 0 0,0 0 0 0 0,0 0 0 0 0,-1 0 1 0 0,0 0-1 0 0,-2-7-42 0 0,-2 5-89 0 0,-1 0 1 0 0,1 1 0 0 0,-2-1 0 0 0,1 2-1 0 0,-1-1 1 0 0,0 1 0 0 0,-1 0 0 0 0,1 0 0 0 0,-2 1-1 0 0,1 1 1 0 0,0-1 0 0 0,-1 2 0 0 0,0-1 0 0 0,0 1-1 0 0,-1 1 1 0 0,1 0 0 0 0,-1 0 0 0 0,1 1-1 0 0,-1 0 1 0 0,0 1 0 0 0,0 0 0 0 0,0 1 0 0 0,0 0-1 0 0,0 1 1 0 0,0 0 0 0 0,1 1 0 0 0,-3 0 88 0 0,11-2-32 0 0,0 0 0 0 0,0 0 0 0 0,0 0 1 0 0,-1 0-1 0 0,1 0 0 0 0,0 0 0 0 0,0 0 1 0 0,0 1-1 0 0,0-1 0 0 0,0 1 0 0 0,0 0 1 0 0,0 0-1 0 0,0-1 0 0 0,0 1 0 0 0,0 0 1 0 0,0 1-1 0 0,1-1 0 0 0,-1 0 0 0 0,0 0 1 0 0,1 1-1 0 0,-1-1 0 0 0,1 1 0 0 0,-1-1 0 0 0,1 1 1 0 0,0 0-1 0 0,0 0 0 0 0,0-1 0 0 0,0 1 1 0 0,0 0-1 0 0,0 0 0 0 0,0 0 0 0 0,0 0 1 0 0,1 0-1 0 0,-1 0 0 0 0,1 0 0 0 0,0 1 1 0 0,-1-1-1 0 0,1 0 0 0 0,0 0 0 0 0,0 0 1 0 0,1 0-1 0 0,-1 0 0 0 0,0 0 0 0 0,1 1 0 0 0,-1-1 1 0 0,1 0-1 0 0,-1 0 0 0 0,1 0 0 0 0,0 0 1 0 0,0-1-1 0 0,0 1 0 0 0,0 0 0 0 0,0 0 1 0 0,2 1 31 0 0,16 6 175 0 0,0-1 0 0 0,1-1 1 0 0,0-1-1 0 0,0-1 1 0 0,1-1-1 0 0,0 0 0 0 0,-1-2 1 0 0,1 0-1 0 0,0-1 0 0 0,0-1 1 0 0,0-1-1 0 0,1-1-175 0 0,20 1 167 0 0,144-20 41 0 0,-109 2-3351 0 0,-61 16 130 0 0,-5 1-3059 0 0,-3-1-1435 0 0</inkml:trace>
  <inkml:trace contextRef="#ctx0" brushRef="#br0" timeOffset="465.92">1098 764 2505 0 0,'0'0'2001'0'0,"0"0"61"0"0,0 0 108 0 0,0 0 37 0 0,0 0-113 0 0,0 0-260 0 0,0 0-239 0 0,33-13-274 0 0,101-42-269 0 0,-44 1 715 0 0,-77 40-1455 0 0,-5 8-137 0 0,0-1-1 0 0,-1 0 0 0 0,0 0 0 0 0,0 0 1 0 0,-1-1-1 0 0,0 0 0 0 0,0 0 0 0 0,-1 0 1 0 0,0-1-1 0 0,-1 0 0 0 0,1 0 0 0 0,-2 0 0 0 0,1-1 1 0 0,-1 1-1 0 0,-1-1 0 0 0,0 1 0 0 0,1-10-174 0 0,-3 17-1 0 0,-1-1-1 0 0,1 1 0 0 0,-1-1 1 0 0,0 0-1 0 0,1 1 0 0 0,-1-1 1 0 0,0 1-1 0 0,0 0 0 0 0,-1-1 1 0 0,1 1-1 0 0,0 0 0 0 0,-1-1 1 0 0,0 1-1 0 0,1 0 0 0 0,-1 0 0 0 0,0 1 1 0 0,0-1-1 0 0,0 0 0 0 0,0 0 1 0 0,0 1-1 0 0,-1 0 0 0 0,1-1 1 0 0,0 1-1 0 0,-1 0 0 0 0,1 0 1 0 0,-1 0-1 0 0,1 0 0 0 0,-1 1 1 0 0,1-1-1 0 0,-1 1 0 0 0,0-1 1 0 0,1 1-1 0 0,-3 0 2 0 0,-2-1-73 0 0,1 0 1 0 0,-1 1-1 0 0,0 0 0 0 0,0 0 1 0 0,0 1-1 0 0,0 0 1 0 0,0 0-1 0 0,0 0 0 0 0,0 1 1 0 0,1 0-1 0 0,-1 1 1 0 0,-4 1 72 0 0,-2 5-68 0 0,1 1 1 0 0,0-1-1 0 0,1 2 1 0 0,0-1 0 0 0,0 2-1 0 0,1-1 1 0 0,1 2-1 0 0,0-1 1 0 0,1 1-1 0 0,0 0 1 0 0,1 1 0 0 0,0 0-1 0 0,1 0 1 0 0,1 0-1 0 0,0 1 1 0 0,1 0 0 0 0,1 0-1 0 0,0 0 1 0 0,1 0-1 0 0,1 0 1 0 0,0 1 0 0 0,1 8 67 0 0,1-19-16 0 0,-1 1 0 0 0,1 0 0 0 0,0 0 0 0 0,0-1 0 0 0,1 1 1 0 0,0-1-1 0 0,0 1 0 0 0,0-1 0 0 0,0 0 0 0 0,1 0 0 0 0,0 0 0 0 0,0 0 1 0 0,1 0-1 0 0,-1 0 0 0 0,1-1 0 0 0,0 0 0 0 0,0 0 0 0 0,0 0 1 0 0,1 0-1 0 0,-1-1 0 0 0,1 1 0 0 0,0-1 0 0 0,0 0 0 0 0,0-1 1 0 0,1 1-1 0 0,-1-1 0 0 0,0 0 0 0 0,1 0 0 0 0,0-1 0 0 0,-1 0 1 0 0,4 1 14 0 0,7 0-91 0 0,0 1-1 0 0,0-2 0 0 0,1 0 0 0 0,-1-1 0 0 0,0 0 0 0 0,1-2 0 0 0,-1 0 0 0 0,0 0 0 0 0,0-2 0 0 0,12-4 93 0 0,63-33-4335 0 0,-36 6-4231 0 0,-39 23 1415 0 0</inkml:trace>
  <inkml:trace contextRef="#ctx0" brushRef="#br0" timeOffset="1144.998">1928 488 9842 0 0,'0'0'1971'0'0,"0"0"-229"0"0,0 0-136 0 0,0 0-131 0 0,0 0-231 0 0,0 0-273 0 0,0 0-184 0 0,0 0-163 0 0,0 0-104 0 0,0 0-93 0 0,0 0-106 0 0,0 0-84 0 0,-30 16-107 0 0,-97 52-72 0 0,54-5-44 0 0,67-58-65 0 0,-1 1 1 0 0,2 0-1 0 0,-1 0 0 0 0,1 1 1 0 0,0 0-1 0 0,0 0 1 0 0,1 0-1 0 0,0 1 1 0 0,0-1-1 0 0,1 1 1 0 0,0 0-1 0 0,0 0 1 0 0,1 0-1 0 0,0 0 0 0 0,0 0 1 0 0,1 1-1 0 0,0-1 1 0 0,0 1-1 0 0,1-1 1 0 0,1 0-1 0 0,0 9 51 0 0,2-13-30 0 0,1 0 0 0 0,-1 0 0 0 0,1-1-1 0 0,0 1 1 0 0,0-1 0 0 0,0 1 0 0 0,0-1 0 0 0,1-1 0 0 0,-1 1-1 0 0,1 0 1 0 0,0-1 0 0 0,0 0 0 0 0,0 0 0 0 0,0-1-1 0 0,0 1 1 0 0,0-1 0 0 0,0 0 0 0 0,0-1 0 0 0,0 1 0 0 0,1-1-1 0 0,-1 0 1 0 0,0 0 0 0 0,1-1 0 0 0,-1 1 0 0 0,0-1-1 0 0,0 0 1 0 0,2-1 30 0 0,11-2 57 0 0,-1-1-1 0 0,0-1 0 0 0,0 0 0 0 0,-1-1 0 0 0,0-1 1 0 0,0 0-1 0 0,0-1 0 0 0,-1-1 0 0 0,-1 0 0 0 0,0-1 1 0 0,0-1-1 0 0,-1 0 0 0 0,-1-1 0 0 0,0 0 0 0 0,8-12-56 0 0,26-22 81 0 0,50-40-186 0 0,-109 120-1108 0 0,5-24 980 0 0,1 1 1 0 0,1 0-1 0 0,0 0 1 0 0,0 1 0 0 0,1 0-1 0 0,0 0 1 0 0,1 0 0 0 0,1 1-1 0 0,-1-1 1 0 0,2 1 0 0 0,0 0-1 0 0,0 0 1 0 0,0 10 232 0 0,5-18 3 0 0,0 1-1 0 0,1-1 1 0 0,-1-1 0 0 0,1 1-1 0 0,0 0 1 0 0,0-1 0 0 0,0 0 0 0 0,0 1-1 0 0,1-2 1 0 0,-1 1 0 0 0,1 0-1 0 0,-1-1 1 0 0,1 0 0 0 0,0 0 0 0 0,0-1-1 0 0,0 1 1 0 0,0-1 0 0 0,1 0-1 0 0,-1 0 1 0 0,0-1 0 0 0,0 0 0 0 0,0 0-1 0 0,1 0 1 0 0,-1 0 0 0 0,0-1-1 0 0,0 0 1 0 0,0 0 0 0 0,1 0 0 0 0,2-2-3 0 0,10-2 389 0 0,-1-1 1 0 0,0-1-1 0 0,0-1 1 0 0,-1-1 0 0 0,0 0-1 0 0,0-1 1 0 0,-1 0-1 0 0,0-1 1 0 0,9-11-390 0 0,-21 20 52 0 0,177-171 1655 0 0,-171 165-1723 0 0,0-1 0 0 0,-1-1 0 0 0,0 0 0 0 0,0 0 0 0 0,-1 0 0 0 0,0-1 0 0 0,-1 0 0 0 0,0 0 0 0 0,-1-1 0 0 0,0 0 0 0 0,-1 0 0 0 0,-1 0 0 0 0,0 0 0 0 0,0 0 0 0 0,0-12 16 0 0,-4 22-57 0 0,1 0 0 0 0,-1 0 0 0 0,-1 0 1 0 0,1 0-1 0 0,0 0 0 0 0,0 0 1 0 0,-1 0-1 0 0,0 0 0 0 0,1 1 0 0 0,-1-1 1 0 0,0 0-1 0 0,1 1 0 0 0,-1 0 1 0 0,0-1-1 0 0,0 1 0 0 0,0 0 0 0 0,0 0 1 0 0,-1 0-1 0 0,1 0 0 0 0,0 0 0 0 0,0 0 1 0 0,-1 1-1 0 0,1-1 0 0 0,0 1 1 0 0,-1 0-1 0 0,1 0 0 0 0,0 0 0 0 0,-1 0 1 0 0,1 0-1 0 0,0 0 0 0 0,-1 0 0 0 0,1 1 1 0 0,0-1-1 0 0,-1 1 0 0 0,1 0 1 0 0,0 0-1 0 0,0-1 0 0 0,0 1 0 0 0,0 1 1 0 0,-1-1-1 0 0,2 0 0 0 0,-1 1 0 0 0,-1 0 57 0 0,-91 69-1208 0 0,91-68 1162 0 0,-1 1 0 0 0,0 0 0 0 0,1 0 0 0 0,0 0 0 0 0,0 0 0 0 0,0 0 0 0 0,0 1 0 0 0,1-1 0 0 0,0 1 0 0 0,0 0 0 0 0,0-1 0 0 0,1 1 0 0 0,-1 0 0 0 0,1 0-1 0 0,0 0 1 0 0,0 1 0 0 0,1-1 0 0 0,0 0 0 0 0,0 0 0 0 0,0 0 0 0 0,1 4 46 0 0,2-3 68 0 0,1-1-1 0 0,0 0 1 0 0,0 0-1 0 0,0 0 1 0 0,1 0-1 0 0,0 0 1 0 0,0-1-1 0 0,0 0 1 0 0,0 0-1 0 0,1 0 0 0 0,0-1 1 0 0,-1 0-1 0 0,1 0 1 0 0,0 0-1 0 0,1-1 1 0 0,-1 0-1 0 0,0 0 1 0 0,1 0-1 0 0,-1-1 1 0 0,6 1-68 0 0,8 3 135 0 0,123 57 1572 0 0,-137-59-1613 0 0,0 1-1 0 0,-1 0 1 0 0,1 0 0 0 0,-1 1-1 0 0,0-1 1 0 0,0 1-1 0 0,0 0 1 0 0,-1 0 0 0 0,0 1-1 0 0,0-1 1 0 0,0 1-1 0 0,-1 0 1 0 0,0 0-1 0 0,0 0 1 0 0,0 1 0 0 0,-1-1-1 0 0,0 1 1 0 0,0-1-1 0 0,-1 1 1 0 0,1 0-1 0 0,-1 2-93 0 0,-12 105-1771 0 0,14-110-10327 0 0,0-4 3644 0 0</inkml:trace>
  <inkml:trace contextRef="#ctx0" brushRef="#br0" timeOffset="1916.18">3841 138 9826 0 0,'0'0'862'0'0,"0"0"-104"0"0,0 0-1 0 0,0 0 28 0 0,0 0-31 0 0,0 0-80 0 0,0 0-95 0 0,0 0-57 0 0,0 0-57 0 0,0 0-106 0 0,0 0-99 0 0,-33 34-100 0 0,-103 112-65 0 0,49-20 22 0 0,15 3-103 0 0,-94 143-92 0 0,646-842 2060 0 0,-300 345-913 0 0,-179 226-1062 0 0,0 0-1 0 0,0 0 1 0 0,0-1-1 0 0,-1 1 1 0 0,1 0-1 0 0,0 0 1 0 0,-1 0 0 0 0,1 0-1 0 0,0 0 1 0 0,-1 0-1 0 0,1 0 1 0 0,-1 0-1 0 0,1 1 1 0 0,-1-1-1 0 0,0 0 1 0 0,0 0-1 0 0,1 0 1 0 0,-1 0-1 0 0,0 0 1 0 0,0 1 0 0 0,0-1-1 0 0,0 0 1 0 0,0 0-1 0 0,0 0 1 0 0,-1 1-1 0 0,1-1 1 0 0,0 0-1 0 0,0 0 1 0 0,-1 0-1 0 0,1 0 1 0 0,-1 0-1 0 0,1 0 1 0 0,-1 0 0 0 0,0 0-1 0 0,1 0 1 0 0,-1 0-1 0 0,0 0 1 0 0,0 0-1 0 0,1 0 1 0 0,-2 0-7 0 0,0 8 86 0 0,-12 62 140 0 0,-21 177-18 0 0,34-230-207 0 0,1 0 1 0 0,1 0-1 0 0,0 0 1 0 0,1 0-1 0 0,1 0 1 0 0,1 0-1 0 0,0 0 1 0 0,1-1-1 0 0,1 0 1 0 0,1 0-1 0 0,1 0 1 0 0,0-1-1 0 0,1 0 1 0 0,0-1-1 0 0,9 11-1 0 0,72 90-1201 0 0,-89-106-1530 0 0,-10-4-6438 0 0,5-6 1506 0 0</inkml:trace>
  <inkml:trace contextRef="#ctx0" brushRef="#br0" timeOffset="2149.611">3519 473 10082 0 0,'0'0'1067'0'0,"0"0"19"0"0,0 0 186 0 0,0 0 151 0 0,0 0-67 0 0,0 0-150 0 0,35 4-125 0 0,112 14-162 0 0,30-14 791 0 0,-5-12-1211 0 0,-87 3-3254 0 0,-2 3-7316 0 0,-62 2 1196 0 0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01.5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34 240 56 0 0,'0'0'1075'0'0,"0"0"-151"0"0,0 0 127 0 0,0 0 241 0 0,0 0 99 0 0,0 0 2 0 0,0 0 8 0 0,0 0-10 0 0,0 0-33 0 0,0 0-77 0 0,0 0-88 0 0,33 1-128 0 0,105-1-157 0 0,-133 0-830 0 0,0 0-1 0 0,0 0 1 0 0,0 0 0 0 0,0-1-1 0 0,0 1 1 0 0,0-1-1 0 0,0 0 1 0 0,0-1-1 0 0,0 1 1 0 0,-1-1-1 0 0,1 0 1 0 0,0 0-1 0 0,-1-1 1 0 0,0 1 0 0 0,3-2-78 0 0,2-3 185 0 0,-8 7-179 0 0,7-4 118 0 0,0 0 0 0 0,-1 0 0 0 0,1-1 0 0 0,-1 0 0 0 0,1 0 0 0 0,-1 0 0 0 0,-1-1 0 0 0,1 0 0 0 0,-1-1 0 0 0,0 1 0 0 0,-1-1 0 0 0,1-1 0 0 0,-2 1 1 0 0,1-1-1 0 0,-1 1 0 0 0,0-1 0 0 0,0 0 0 0 0,-1-1 0 0 0,0 1 0 0 0,0-1 0 0 0,-1 1 0 0 0,-1-1-124 0 0,-1 6-35 0 0,-1 0 1 0 0,1 1-1 0 0,-1-1 1 0 0,0 1-1 0 0,0-1 1 0 0,0 1-1 0 0,-1 0 1 0 0,1-1-1 0 0,0 1 1 0 0,-1 0-1 0 0,1 0 1 0 0,-1 0 0 0 0,0 0-1 0 0,0 0 1 0 0,0 0-1 0 0,0 1 1 0 0,0-1-1 0 0,0 1 1 0 0,0-1-1 0 0,-1 1 1 0 0,1 0-1 0 0,-1 0 1 0 0,1 0-1 0 0,0 0 1 0 0,-1 0-1 0 0,0 0 1 0 0,1 1-1 0 0,-2-1 35 0 0,-75-7-1588 0 0,67 7 1522 0 0,0 1 0 0 0,0 1 0 0 0,1 0 1 0 0,-1 1-1 0 0,1 0 0 0 0,-1 0 0 0 0,1 2 0 0 0,0-1 0 0 0,0 1 0 0 0,0 1 1 0 0,0 0-1 0 0,1 0 0 0 0,0 1 0 0 0,0 1 0 0 0,0 0 0 0 0,1 0 0 0 0,0 1 0 0 0,1 0 1 0 0,-1 0-1 0 0,2 1 0 0 0,-1 0 0 0 0,1 0 0 0 0,0 1 0 0 0,1 0 0 0 0,0 0 1 0 0,1 0-1 0 0,0 1 0 0 0,1 0 0 0 0,0 0 0 0 0,0 0 0 0 0,2 1 0 0 0,-1-1 0 0 0,1 1 1 0 0,1-1-1 0 0,0 1 0 0 0,0 7 66 0 0,3-13 31 0 0,-1 1 0 0 0,1-1 0 0 0,0 0 0 0 0,1 0 1 0 0,0 0-1 0 0,0 0 0 0 0,0 0 0 0 0,0-1 0 0 0,1 1 0 0 0,0-1 0 0 0,0 0 1 0 0,0 0-1 0 0,1 0 0 0 0,0-1 0 0 0,0 0 0 0 0,0 1 0 0 0,0-2 1 0 0,1 1-1 0 0,-1-1 0 0 0,1 0 0 0 0,0 0 0 0 0,2 1-31 0 0,142 33 769 0 0,-116-34-910 0 0,0-2 1 0 0,1-2-1 0 0,-1-1 1 0 0,0-1-1 0 0,5-3 141 0 0,94-29-7983 0 0,-101 24 277 0 0</inkml:trace>
</inkml:ink>
</file>

<file path=ppt/ink/ink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9.7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1035 63 1424 0 0,'0'0'882'0'0,"0"0"-109"0"0,0 0 49 0 0,0 0 122 0 0,0 0 134 0 0,0 0 31 0 0,0 0 3 0 0,0 0 17 0 0,0 0-41 0 0,0 0-69 0 0,-18-4-127 0 0,-80-17 1064 0 0,-11 28 2209 0 0,65 11-3945 0 0,2 1 0 0 0,0 2 0 0 0,1 1-1 0 0,1 3 1 0 0,1 1 0 0 0,1 2 0 0 0,2 2-1 0 0,1 1 1 0 0,0 3-220 0 0,3 0 151 0 0,1 1-1 0 0,2 1 1 0 0,1 2 0 0 0,3 1 0 0 0,-8 17-151 0 0,-24 33 502 0 0,29-41-236 0 0,3 1-1 0 0,2 2 1 0 0,2 0 0 0 0,2 1-1 0 0,3 1 1 0 0,1 0-1 0 0,2 10-265 0 0,5-23 205 0 0,2 1 0 0 0,1 1 0 0 0,3-1 0 0 0,1 1 0 0 0,4 39-205 0 0,44 137 1060 0 0,-37-176-914 0 0,1 0 0 0 0,2 0 0 0 0,1-2 0 0 0,3 1-1 0 0,1-2 1 0 0,2 0 0 0 0,16 21-146 0 0,-8-20 131 0 0,1-2-1 0 0,3-1 0 0 0,1-1 0 0 0,1-2 0 0 0,15 10-130 0 0,110 63 358 0 0,-138-94-280 0 0,1-2 0 0 0,-1 0 0 0 0,2-1 0 0 0,0 0 0 0 0,0-2 0 0 0,1-1 1 0 0,10 1-79 0 0,60 20 181 0 0,226 72 127 0 0,-124-53-103 0 0,-163-45-110 0 0,0-2 0 0 0,0-2 0 0 0,0-1 0 0 0,0-1 0 0 0,-1-2 0 0 0,2-1-95 0 0,84-12 160 0 0,28-12-64 0 0,-6-12 0 0 0,-25-24 169 0 0,-13-14-144 0 0,38-48-21 0 0,-113 98-42 0 0,-2-2-1 0 0,-1 0 0 0 0,-2-2 0 0 0,-1 0 0 0 0,-2-2 0 0 0,-1 0 1 0 0,0-9-58 0 0,14-71 140 0 0,-15 54-66 0 0,18-57-95 0 0,-22 4 170 0 0,-10-134-13 0 0,-36 98-73 0 0,20 112-72 0 0,-38-92 37 0 0,38 92-18 0 0,-2 1 1 0 0,-2 1-1 0 0,-2 0 0 0 0,-1 2 1 0 0,-1 0-1 0 0,-13-13-10 0 0,-59-73-36 0 0,75 101 26 0 0,-105-101-70 0 0,-38 11-131 0 0,-53 26-1 0 0,134 42 197 0 0,63 36-33 0 0,-1 0 0 0 0,1 2 1 0 0,-1 0-1 0 0,-1 1 0 0 0,1 1 0 0 0,-1 0 0 0 0,1 2 0 0 0,-4 0 48 0 0,14 0-25 0 0,-161 0-128 0 0,46 9 30 0 0,58 7-578 0 0,3 15-2313 0 0,30-2-2207 0 0,12-6-6395 0 0,13-14 2143 0 0</inkml:trace>
  <inkml:trace contextRef="#ctx0" brushRef="#br0" timeOffset="1627.208">1184 67 0 0 0,'0'0'431'0'0,"0"0"169"0"0,0 0-36 0 0,0 0-87 0 0,0 0-88 0 0,0 0-72 0 0,0 0-49 0 0,3-6-25 0 0,-3 4 8141 0 0,-72 21-4724 0 0,40-20-1115 0 0,20 0-2310 0 0,1 0 1 0 0,-1 1-1 0 0,1 1 1 0 0,-1 0-1 0 0,1 0 1 0 0,-1 1 0 0 0,1 1-1 0 0,0-1 1 0 0,-10 6-236 0 0,12-4-255 0 0,-24 16 693 0 0,24 3-4576 0 0,13-16-2804 0 0,-3-6-2159 0 0</inkml:trace>
  <inkml:trace contextRef="#ctx0" brushRef="#br0" timeOffset="8790.232">2620 1020 0 0 0,'0'0'571'0'0,"0"0"172"0"0,0 0 31 0 0,0 0-65 0 0,0-2-37 0 0,0-8-24 0 0,0 8-20 0 0,0 2-5 0 0,-1-1-1837 0 0,-2 1 14722 0 0,3 0-12002 0 0,0 1-1474 0 0,0-1 8 0 0,0 0-13 0 0,0 0-9 0 0,0 25 13 0 0,22 142 368 0 0,10 23 49 0 0,-16-112-283 0 0,1 17 58 0 0,-1 49 128 0 0,2 76 122 0 0,-1-91-231 0 0,0-7 86 0 0,-14-74 41 0 0,-3-48-312 0 0,0 0-1 0 0,0 0-8 0 0,2 41 542 0 0,-2-12 1253 0 0,-24-29-1318 0 0,-334-56-1858 0 0,341 43 1178 0 0,38 5-250 0 0,64-11 755 0 0,44-7-5 0 0,132-32-156 0 0,-194 40-164 0 0,-1-2 1 0 0,0-3-1 0 0,-2-3 0 0 0,25-16-25 0 0,-61 27-204 0 0,-60 38 231 0 0,-218 171 22 0 0,110-72-38 0 0,116-82-2258 0 0,29-40-1182 0 0,0 0-522 0 0,-4 0-2468 0 0,1 0-1943 0 0</inkml:trace>
  <inkml:trace contextRef="#ctx0" brushRef="#br0" timeOffset="9475.043">3266 2386 11018 0 0,'0'0'2087'0'0,"0"0"-676"0"0,0 0-436 0 0,0 0-208 0 0,0 0-109 0 0,0 0-72 0 0,0 0-117 0 0,0 0-128 0 0,0 0-46 0 0,0 0-18 0 0,0 0 32 0 0,0 0 25 0 0,0 0-25 0 0,-2 19-39 0 0,-5 59-18 0 0,14 25 512 0 0,-6 102 156 0 0,-21-47-747 0 0,16-146-646 0 0,3-17-3298 0 0,1-26-7444 0 0,0 22 7701 0 0,0-2 272 0 0</inkml:trace>
  <inkml:trace contextRef="#ctx0" brushRef="#br0" timeOffset="9743.869">3216 2405 7322 0 0,'0'0'1411'0'0,"0"0"-470"0"0,0 0-369 0 0,0 0-100 0 0,0 0 43 0 0,0 0 53 0 0,0 0 94 0 0,0 0 143 0 0,0 0 115 0 0,0 0 90 0 0,0 0 11 0 0,0 0-75 0 0,0 0-83 0 0,17 5-59 0 0,57 17-66 0 0,41-17 1077 0 0,91-54-695 0 0,-102 25-1599 0 0,-75 21-996 0 0,-16 3-3723 0 0,-13 3 67 0 0,-4 8-1229 0 0,0-7 2498 0 0</inkml:trace>
  <inkml:trace contextRef="#ctx0" brushRef="#br0" timeOffset="9988.683">3334 2633 7866 0 0,'0'0'3730'0'0,"0"0"-2209"0"0,0 0-820 0 0,0 0-83 0 0,0 0 109 0 0,0 0 83 0 0,0 0-38 0 0,0 0-131 0 0,0 0-113 0 0,0 0-99 0 0,0 0-83 0 0,0 0-62 0 0,0 0-34 0 0,4 13 7 0 0,16 40 22 0 0,-18-51-250 0 0,0 0-1 0 0,-1 0 1 0 0,1 0-1 0 0,0 0 1 0 0,0 0 0 0 0,0-1-1 0 0,0 1 1 0 0,1-1 0 0 0,-1 1-1 0 0,0-1 1 0 0,1 0 0 0 0,-1 0-1 0 0,0 0 1 0 0,1 0-1 0 0,0 0 1 0 0,-1 0 0 0 0,1-1-1 0 0,-1 1 1 0 0,1-1 0 0 0,0 0-1 0 0,-1 0 1 0 0,1 0 0 0 0,0 0-1 0 0,-1 0 1 0 0,2-1-29 0 0,6 1 83 0 0,12 0-194 0 0,0-1 1 0 0,-1-1 0 0 0,1-1-1 0 0,-1-1 1 0 0,0-1 0 0 0,0 0-1 0 0,0-2 1 0 0,6-3 110 0 0,36-11-1939 0 0,7-2-3929 0 0,-55 18 3021 0 0,14-4-6174 0 0</inkml:trace>
  <inkml:trace contextRef="#ctx0" brushRef="#br0" timeOffset="13829.838">1401 1149 0 0 0,'0'0'445'0'0,"0"0"14"0"0,0 0-35 0 0,0 0-48 0 0,0 0-42 0 0,-8 3-7 0 0,-58 27 2113 0 0,57-21-688 0 0,12-5 5452 0 0,13-6-483 0 0,-3 0-5828 0 0,-5 0-3077 0 0,117-5 3128 0 0,-28 0-14 0 0,0 5 0 0 0,63 8-930 0 0,195 1 1390 0 0,-154-18-969 0 0,-56 7-97 0 0,-144 4-313 0 0,-1 0 4 0 0,0 0-3 0 0,0 0 12 0 0,0 0 12 0 0,0 0-5 0 0,0 0-14 0 0,0 0-8 0 0,0 0-3 0 0,0 0-9 0 0,0 0 14 0 0,0 0 15 0 0,0 0-20 0 0,0 0 11 0 0,0 0-5 0 0,0 0-17 0 0,0 0 15 0 0,0 0 6 0 0,0 0 3 0 0,0 0 10 0 0,0 0-3 0 0,0 0-28 0 0,0 0-6 0 0,0 0 4 0 0,0 0 16 0 0,0 0 3 0 0,0 0-2 0 0,0 0 14 0 0,0 0-4 0 0,0 0-19 0 0,0 0-30 0 0,0 0-2 0 0,0 0 24 0 0,0 0 24 0 0,0 0-36 0 0,0 0 0 0 0,0 0-21 0 0,0 0-42 0 0,-1-2-1892 0 0,-1-3-1990 0 0,1 1-1481 0 0,1 1-5773 0 0</inkml:trace>
  <inkml:trace contextRef="#ctx0" brushRef="#br0" timeOffset="15062.023">2515 1160 0 0 0,'0'0'427'0'0,"0"0"309"0"0,0 0 113 0 0,0 0-14 0 0,0 0-55 0 0,0 0-79 0 0,0 0-79 0 0,-9-5 9 0 0,-45-30 1430 0 0,-9 16 2480 0 0,48 15-3671 0 0,1 0 0 0 0,0-2 1 0 0,0 0-1 0 0,0 0 0 0 0,0-1 1 0 0,1-1-1 0 0,0 0 0 0 0,-8-8-870 0 0,-40-48 2532 0 0,54 106-3247 0 0,23 325 629 0 0,-30-253-80 0 0,17-151 1810 0 0,4 16-1692 0 0,1 1 0 0 0,1 0 0 0 0,0 1-1 0 0,2-1 1 0 0,0 2 0 0 0,1 0 0 0 0,1 0 0 0 0,0 1 0 0 0,8-7 48 0 0,-1 2-732 0 0,23-27-2038 0 0,-9 22-5379 0 0,-26 22-2121 0 0</inkml:trace>
  <inkml:trace contextRef="#ctx0" brushRef="#br0" timeOffset="16463.763">957 549 80 0 0,'0'0'988'0'0,"0"0"-176"0"0,0 0-25 0 0,0 0 77 0 0,0 0 23 0 0,0 0-49 0 0,0 0-135 0 0,0 0-142 0 0,0 0-73 0 0,0 0-45 0 0,0 0 2 0 0,0 6 33 0 0,0 327 5062 0 0,0-320-6524 0 0,-3-2 3984 0 0,-3-28 1752 0 0,6 8-4715 0 0,-1-1-1 0 0,1 1 1 0 0,1 0 0 0 0,0-1 0 0 0,0 1 0 0 0,1 0 0 0 0,0 0-1 0 0,0 0 1 0 0,1 0 0 0 0,1 0 0 0 0,-1 0 0 0 0,1 1 0 0 0,1 0 0 0 0,-1-1-1 0 0,1 2 1 0 0,5-6-37 0 0,82-105 0 0 0,-34 67-41 0 0,-57 51 9 0 0,0 0 0 0 0,1 0 0 0 0,-1 0 0 0 0,1 1 0 0 0,-1-1 0 0 0,1 0 0 0 0,-1 1 0 0 0,0-1 0 0 0,1 1 0 0 0,-1-1 0 0 0,1 1 0 0 0,-1 0 0 0 0,0-1 0 0 0,0 1 0 0 0,0 0-1 0 0,1 0 1 0 0,-1 0 0 0 0,0 0 0 0 0,0 0 0 0 0,0 0 0 0 0,0 0 0 0 0,0 0 0 0 0,-1 1 0 0 0,1-1 0 0 0,0 0 0 0 0,-1 0 0 0 0,1 1 0 0 0,0-1 0 0 0,-1 1 0 0 0,1-1 0 0 0,-1 0 0 0 0,0 1 0 0 0,0-1 0 0 0,1 1 0 0 0,-1-1 0 0 0,0 1 0 0 0,0-1 0 0 0,0 1 0 0 0,-1-1 0 0 0,1 1 0 0 0,0-1 0 0 0,0 0 0 0 0,-1 1 32 0 0,8 21-41 0 0,4 9-17 0 0,29 39-1808 0 0,-29-65-3415 0 0,-2-5-1449 0 0,-7-1 853 0 0</inkml:trace>
  <inkml:trace contextRef="#ctx0" brushRef="#br0" timeOffset="16999.665">758 446 2945 0 0,'0'0'2249'0'0,"0"0"-864"0"0,0 0-352 0 0,0 0 9 0 0,0 0 23 0 0,0 0-19 0 0,0 0-74 0 0,0 0-92 0 0,0 0-65 0 0,0 0-67 0 0,0 0-82 0 0,0 0-79 0 0,19-2-66 0 0,117-14 842 0 0,71 12 549 0 0,-153 4 1010 0 0,-93-33-2219 0 0,34 30-880 0 0,0 0 0 0 0,1 0 0 0 0,-1 0 0 0 0,0-1 0 0 0,1 0 0 0 0,0 1 0 0 0,0-2 0 0 0,0 1 0 0 0,1 0 0 0 0,-1-1 0 0 0,1 1-1 0 0,0-1 1 0 0,-2-4 177 0 0,5 7-1512 0 0,0-2-9356 0 0,0 3 9935 0 0,0 0-6306 0 0</inkml:trace>
  <inkml:trace contextRef="#ctx0" brushRef="#br0" timeOffset="17781.012">1327 781 0 0 0,'0'0'843'0'0,"0"0"-8"0"0,0 0-95 0 0,0 0-129 0 0,0 0-122 0 0,0 0-106 0 0,0 0-82 0 0,0 0-65 0 0,0 0 22 0 0,6 8 1149 0 0,-21 14-842 0 0,-1 0 0 0 0,-1-1 0 0 0,0 0 1 0 0,-2-2-1 0 0,0 0 0 0 0,-3 0-565 0 0,-57 43 272 0 0,200-176 1797 0 0,44-24-1917 0 0,-120 122-1015 0 0,-40 56 279 0 0,0 92 1404 0 0,8-46-580 0 0,-10-84 532 0 0,-2-2-3151 0 0,-1 1-5723 0 0,0-1 6211 0 0</inkml:trace>
  <inkml:trace contextRef="#ctx0" brushRef="#br0" timeOffset="18096.004">1162 914 3233 0 0,'0'0'1221'0'0,"0"0"-307"0"0,0 0-98 0 0,0 0 51 0 0,0 0 6 0 0,0 0-64 0 0,0 0-79 0 0,0 0-60 0 0,0 0-33 0 0,0 0-13 0 0,0 0-37 0 0,0 0-23 0 0,0 0 26 0 0,17-1 27 0 0,128-2 1416 0 0,-64 5-1472 0 0,-41-1-2285 0 0,0 0-4620 0 0,-28-1-1934 0 0</inkml:trace>
</inkml:ink>
</file>

<file path=ppt/ink/ink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4:42.8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131 241 0 0 0,'0'0'728'0'0,"0"0"330"0"0,0 0 258 0 0,0 0 140 0 0,0 0 70 0 0,0 0-15 0 0,0 0-47 0 0,0 0-86 0 0,0 0-129 0 0,0 0-154 0 0,0 0-136 0 0,0-6-131 0 0,-1-16-114 0 0,32 13 2045 0 0,439 30-214 0 0,-409-20-2538 0 0,-51-2 2997 0 0,-237-142-3795 0 0,208 117-1988 0 0,17 11-6880 0 0,2 9-709 0 0</inkml:trace>
  <inkml:trace contextRef="#ctx0" brushRef="#br0" timeOffset="-9889.006">273 513 1176 0 0,'0'0'975'0'0,"0"0"-798"0"0,0 0-278 0 0,0 0 54 0 0,0 0 183 0 0,0 0 170 0 0,0 0 114 0 0,0 0 17 0 0,0 0-46 0 0,0 0-64 0 0,0 0-66 0 0,-17 30-51 0 0,-54 91-62 0 0,14 9 462 0 0,-47 64 1131 0 0,81-150-978 0 0,37-73 3606 0 0,-6 9-3864 0 0,90-166 1342 0 0,6-1-1424 0 0,-30 73-171 0 0,-73 115-279 0 0,1-1 0 0 0,-1 1 0 0 0,0 0 0 0 0,0 0 0 0 0,0 0 0 0 0,1 0 0 0 0,-1 0 0 0 0,0 0 0 0 0,0 0 0 0 0,0 0 0 0 0,-1 0 0 0 0,1 0 0 0 0,0 1 1 0 0,0-1-1 0 0,-1 0 0 0 0,1 1 0 0 0,0-1 0 0 0,-1 0 0 0 0,0 1 0 0 0,1-1 0 0 0,-1 1 0 0 0,0-1 0 0 0,1 1 0 0 0,-1-1 0 0 0,0 1 0 0 0,0-1 0 0 0,0 1 0 0 0,-1-1 0 0 0,1 0 0 0 0,0 2 27 0 0,1 4 13 0 0,11 200 1216 0 0,-2-75-943 0 0,-9-131-270 0 0,0-1 0 0 0,0 0 0 0 0,0 0 1 0 0,0 0-1 0 0,0 0 0 0 0,0 0 0 0 0,0 0 1 0 0,0 0-1 0 0,0 0 0 0 0,0-1 0 0 0,0 1 0 0 0,0 0 1 0 0,0-1-1 0 0,0 1 0 0 0,0 0 0 0 0,0-1 1 0 0,0 1-1 0 0,0-1 0 0 0,-1 0 0 0 0,1 1 0 0 0,0-1 1 0 0,0 1-1 0 0,-1-1 0 0 0,1 0 0 0 0,0 0 1 0 0,-1 0-1 0 0,1 1 0 0 0,-1-1 0 0 0,1 0 0 0 0,-1 0 1 0 0,1 0-1 0 0,-1 0 0 0 0,1 0 0 0 0,-1 0 1 0 0,0 0-1 0 0,0 0 0 0 0,1-1-16 0 0,0 1 3 0 0,121-165 489 0 0,25-40-406 0 0,-144 200 41 0 0,-3 6-141 0 0,0 1-1 0 0,0-1 1 0 0,0 0 0 0 0,1 0-1 0 0,-1 1 1 0 0,0-1 0 0 0,0 0-1 0 0,0 0 1 0 0,1 1 0 0 0,-1-1-1 0 0,0 0 1 0 0,0 0-1 0 0,0 0 1 0 0,1 0 0 0 0,-1 1-1 0 0,0-1 1 0 0,0 0 0 0 0,1 0-1 0 0,-1 0 1 0 0,0 0 0 0 0,0 0-1 0 0,1 0 1 0 0,-1 0 0 0 0,0 0-1 0 0,1 0 1 0 0,-1 0-1 0 0,0 0 1 0 0,0 0 0 0 0,1 0-1 0 0,-1 0 1 0 0,0 0 0 0 0,1 0-1 0 0,-1 0 1 0 0,0 0 0 0 0,0 0-1 0 0,1 0 1 0 0,-1 0-1 0 0,0 0 1 0 0,0-1 0 0 0,1 1-1 0 0,-1 0 1 0 0,0 0 0 0 0,0 0-1 0 0,1-1 1 0 0,-1 1 0 0 0,0 0-1 0 0,0 0 15 0 0,26 81 123 0 0,-20-65-3 0 0,-1 1 0 0 0,-1 0 0 0 0,-1 1 1 0 0,0-1-1 0 0,-1 1 0 0 0,-1-1 0 0 0,-1 1 0 0 0,0-1 1 0 0,-1 1-1 0 0,-1-1 0 0 0,-3 9-120 0 0,4-10 25 0 0,-8 138-293 0 0,21-154-3818 0 0,-8 0-1984 0 0,0-3-1654 0 0</inkml:trace>
  <inkml:trace contextRef="#ctx0" brushRef="#br0" timeOffset="-1941.992">925 944 1288 0 0,'0'0'1601'0'0,"0"0"-364"0"0,0 0-106 0 0,0 0 101 0 0,0 0 86 0 0,0 0-20 0 0,0 0-147 0 0,0 0-227 0 0,0 0-193 0 0,0 0-170 0 0,0 0-148 0 0,-30 52 1482 0 0,-164 257-1350 0 0,144-240-635 0 0,129-160 2531 0 0,90-111-973 0 0,-46 40-550 0 0,-103 140-574 0 0,-19 21-300 0 0,-1 1-51 0 0,0 0-61 0 0,0 0-84 0 0,0 27-727 0 0,11 171 1405 0 0,11-40-457 0 0,-21-153-959 0 0,1 10 734 0 0,-5-12-4687 0 0,-1 0-5660 0 0,0 0 6956 0 0</inkml:trace>
  <inkml:trace contextRef="#ctx0" brushRef="#br0" timeOffset="-1703.006">669 1202 7882 0 0,'0'0'1849'0'0,"0"0"-864"0"0,0 0-187 0 0,0 0 263 0 0,0 0 239 0 0,0 0 47 0 0,0 0-137 0 0,0 0-166 0 0,32 0-152 0 0,102 3-164 0 0,161-25-567 0 0,-257 16-2873 0 0,-13 2-3752 0 0,-13 3-3617 0 0</inkml:trace>
  <inkml:trace contextRef="#ctx0" brushRef="#br0" timeOffset="-1138.591">1258 734 3793 0 0,'0'0'1655'0'0,"0"0"-203"0"0,0 0-52 0 0,0 0 71 0 0,0 0 2 0 0,0 0-122 0 0,0 0-183 0 0,0 0-183 0 0,0 0-136 0 0,0 0-99 0 0,0 0-84 0 0,0 0-47 0 0,0 0-26 0 0,7-1-13 0 0,140-24 2474 0 0,71-1-2718 0 0,-125 23-9220 0 0,-84 3 3960 0 0,-2 0-3463 0 0</inkml:trace>
  <inkml:trace contextRef="#ctx0" brushRef="#br0" timeOffset="-875.332">1369 903 6369 0 0,'0'0'3244'0'0,"0"0"-2025"0"0,0 0-513 0 0,0 0 297 0 0,0 0 324 0 0,0 0 131 0 0,0 0-142 0 0,0 0-264 0 0,0 0-233 0 0,0 0-205 0 0,0 0-178 0 0,32 1-153 0 0,104 0-130 0 0,-32-14-92 0 0,27-13-1356 0 0,-75 14-1679 0 0,2-1-4326 0 0,-36 9-1191 0 0</inkml:trace>
  <inkml:trace contextRef="#ctx0" brushRef="#br0" timeOffset="2441.955">2199 436 2505 0 0,'0'0'1321'0'0,"0"0"22"0"0,0 0 85 0 0,0 0 106 0 0,0 0 45 0 0,0 0-71 0 0,0 0-173 0 0,0 0-204 0 0,0 0-232 0 0,0 0-245 0 0,0 0-198 0 0,-4-4-174 0 0,-12-11-120 0 0,12 46 250 0 0,42 255 1056 0 0,-35 39-1081 0 0,3-275-344 0 0,-1-14-1706 0 0,-4-13-2786 0 0,-1-22 2499 0 0,0-1-287 0 0,0 0-1541 0 0,-1-1 1691 0 0,0-2-196 0 0</inkml:trace>
  <inkml:trace contextRef="#ctx0" brushRef="#br0" timeOffset="2914.037">2002 487 5977 0 0,'0'0'1715'0'0,"0"0"-824"0"0,0 0-336 0 0,0 0-22 0 0,0 0 69 0 0,0 0 78 0 0,0 0 35 0 0,0 0-30 0 0,0 0-45 0 0,0 0-22 0 0,0 0-46 0 0,0 0-63 0 0,29-10-47 0 0,95-32-51 0 0,-30 32 357 0 0,-52 9-369 0 0,-27 0-304 0 0,1 0 0 0 0,-1 1 0 0 0,1 0 0 0 0,0 1 0 0 0,-1 1 0 0 0,1 1-1 0 0,-1 0 1 0 0,0 1 0 0 0,0 1 0 0 0,6 3-95 0 0,-19-8 10 0 0,1 2 0 0 0,-1-1-1 0 0,0 0 1 0 0,0 0 0 0 0,0 1-1 0 0,0-1 1 0 0,0 1 0 0 0,0 0 0 0 0,-1-1-1 0 0,1 1 1 0 0,0 0 0 0 0,-1 0 0 0 0,0 0-1 0 0,1 0 1 0 0,-1 0 0 0 0,0 0-1 0 0,0 1 1 0 0,0-1 0 0 0,0 0 0 0 0,0 1-1 0 0,-1-1 1 0 0,1 1 0 0 0,-1-1 0 0 0,0 0-1 0 0,1 1 1 0 0,-1-1 0 0 0,0 1-1 0 0,0-1 1 0 0,-1 1 0 0 0,1-1 0 0 0,0 1-1 0 0,-1-1 1 0 0,0 0 0 0 0,1 1 0 0 0,-1-1-1 0 0,0 0 1 0 0,0 1 0 0 0,-1-1 0 0 0,1 0-1 0 0,-1 2-9 0 0,-68 75 354 0 0,-68 31-141 0 0,134-109-216 0 0,1 0 1 0 0,0 1-1 0 0,0 0 0 0 0,0-1 0 0 0,0 1 0 0 0,0 0 0 0 0,1 0 0 0 0,-1 0 0 0 0,0 1 0 0 0,1-1 1 0 0,0 0-1 0 0,0 1 0 0 0,-1 0 0 0 0,2 0 0 0 0,-1-1 0 0 0,0 1 0 0 0,0 0 0 0 0,1 1 0 0 0,0-1 1 0 0,-1 0-1 0 0,1 0 0 0 0,0 0 0 0 0,1 1 0 0 0,-1-1 0 0 0,1 1 0 0 0,-1-1 0 0 0,1 0 0 0 0,0 1 1 0 0,0-1-1 0 0,1 1 0 0 0,-1-1 0 0 0,1 0 0 0 0,-1 1 0 0 0,1-1 0 0 0,0 0 0 0 0,0 0 0 0 0,1 1 1 0 0,-1-1-1 0 0,1 0 0 0 0,-1 0 0 0 0,1 0 0 0 0,1 1 3 0 0,16 12 233 0 0,2 1 1 0 0,-1-2-1 0 0,2-1 0 0 0,0-1 1 0 0,0 0-1 0 0,9 2-233 0 0,54 26 990 0 0,-84-41-992 0 0,0 1 0 0 0,0 0 0 0 0,1 0-1 0 0,-1 0 1 0 0,0 0 0 0 0,0 0 0 0 0,0 0 0 0 0,0 0 0 0 0,0 0 0 0 0,0 0 0 0 0,0 0 0 0 0,0 0 0 0 0,-1 1 0 0 0,1-1-1 0 0,0 0 1 0 0,-1 1 0 0 0,1-1 0 0 0,-1 0 0 0 0,1 1 0 0 0,-1-1 0 0 0,0 1 0 0 0,1-1 0 0 0,-1 1 0 0 0,0-1 0 0 0,0 1-1 0 0,0-1 1 0 0,0 1 0 0 0,-1 0 2 0 0,-10 13-6321 0 0,9-12 3918 0 0,1-3-3955 0 0,1 0 593 0 0</inkml:trace>
  <inkml:trace contextRef="#ctx0" brushRef="#br0" timeOffset="3553.278">2652 1058 0 0 0,'0'0'1320'0'0,"0"0"-444"0"0,0 0-67 0 0,0 0 136 0 0,0 0 105 0 0,0 0-41 0 0,0 0-146 0 0,0 0-216 0 0,-15 34-156 0 0,-47 104-70 0 0,31-60 499 0 0,12-41 266 0 0,16-37 4876 0 0,7-8-6049 0 0,39-79 791 0 0,-27 64-709 0 0,45-65 119 0 0,4 3 0 0 0,70-69-214 0 0,-118 146-665 0 0,-17 30 413 0 0,-3 41 382 0 0,1-48-108 0 0,1-1 1 0 0,0 1-1 0 0,1-1 0 0 0,1 1 1 0 0,0 0-1 0 0,1-1 0 0 0,1 0 1 0 0,0 1-1 0 0,1 2-22 0 0,55 104 109 0 0,-46-96-49 0 0,-13-24 12 0 0,-22 2 2106 0 0,-101-51-1747 0 0,9 0-705 0 0,57 24-3081 0 0,0 1-8718 0 0,49 19 7572 0 0</inkml:trace>
  <inkml:trace contextRef="#ctx0" brushRef="#br0" timeOffset="4601.14">3090 388 3513 0 0,'0'0'1952'0'0,"0"0"-461"0"0,0 0-148 0 0,0 0 69 0 0,0 0 67 0 0,0 0-34 0 0,0 0-174 0 0,0 0-239 0 0,0 0-251 0 0,0 0-253 0 0,0 0-206 0 0,0 0-123 0 0,0 0-58 0 0,-1 9 39 0 0,10 453 2549 0 0,-4-234-2875 0 0,-5-227-47 0 0,-12-42-7758 0 0,11 1-1278 0 0,1 28 6930 0 0</inkml:trace>
  <inkml:trace contextRef="#ctx0" brushRef="#br0" timeOffset="4876.594">2996 484 4985 0 0,'0'0'770'0'0,"0"0"-238"0"0,0 0 57 0 0,0 0 323 0 0,0 0 253 0 0,0 0 86 0 0,0 0-62 0 0,0 0-101 0 0,0 0-109 0 0,0 0-127 0 0,0 0-126 0 0,0 0-151 0 0,35-4-101 0 0,108-12-85 0 0,28-9 365 0 0,-121 18-578 0 0,-12 1-1537 0 0,-12 5-3911 0 0,-25 1 2389 0 0,-1 0-903 0 0,0 3-318 0 0</inkml:trace>
  <inkml:trace contextRef="#ctx0" brushRef="#br0" timeOffset="5077.663">3058 749 5665 0 0,'0'0'1156'0'0,"0"0"-34"0"0,0 0 198 0 0,0 0 198 0 0,0 0 22 0 0,0 0-127 0 0,0 0-180 0 0,0 0-218 0 0,0 0-247 0 0,0 0-196 0 0,0 0-188 0 0,0 0-150 0 0,36 2-103 0 0,112 4-89 0 0,-56-14-529 0 0,-57 3-691 0 0,9-1-5779 0 0,-29 6-2534 0 0</inkml:trace>
  <inkml:trace contextRef="#ctx0" brushRef="#br0" timeOffset="8199.189">3449 57 0 0 0,'0'0'572'0'0,"0"0"88"0"0,0 0 58 0 0,0 0 25 0 0,0 0-11 0 0,4-7-12 0 0,14-21-39 0 0,9 9 5165 0 0,25 17-3073 0 0,-35 2-2023 0 0,91 27 977 0 0,-43 13-1374 0 0,-50-30-279 0 0,-1 1-1 0 0,1 0 1 0 0,-2 1-1 0 0,0 1 0 0 0,0 0 1 0 0,-1 1-1 0 0,-1 0 0 0 0,0 0 1 0 0,-1 2-1 0 0,-1-1 0 0 0,0 1 1 0 0,-1 0-1 0 0,-1 1 0 0 0,0 0 1 0 0,-1 0-1 0 0,1 8-73 0 0,0-2 93 0 0,0 0 0 0 0,-2 1 1 0 0,-1-1-1 0 0,0 1 0 0 0,-2 0 0 0 0,-1 0 0 0 0,0 0 1 0 0,-2 0-1 0 0,-2 6-93 0 0,-45 130 747 0 0,1-52-410 0 0,44-104-265 0 0,0-1 1 0 0,1 1-1 0 0,-1 0 0 0 0,-1-1 1 0 0,1 0-1 0 0,0 1 0 0 0,-1-2 1 0 0,0 1-1 0 0,1 0 0 0 0,-1-1 0 0 0,0 1 1 0 0,-1-1-1 0 0,1 0 0 0 0,0 0 1 0 0,0-1-1 0 0,-1 0 0 0 0,1 1 1 0 0,-1-1-1 0 0,0-1 0 0 0,1 1 0 0 0,-1-1 1 0 0,1 1-1 0 0,-1-1 0 0 0,0-1 1 0 0,1 1-1 0 0,-1-1 0 0 0,-3 0-72 0 0,1 1 97 0 0,-6-11 348 0 0,13 11-425 0 0,0 0 4 0 0,0 0 4 0 0,0 0-5 0 0,0 0 14 0 0,0 0 14 0 0,0 0 17 0 0,0 0 9 0 0,0 0 26 0 0,0 0 21 0 0,0 0 8 0 0,0 0 17 0 0,0 0 9 0 0,0 0-6 0 0,0 0-11 0 0,-6-23 306 0 0,-79-153-82 0 0,58 124-330 0 0,69 49-550 0 0,-5 5 495 0 0,0 3-1 0 0,0 1 1 0 0,0 1 0 0 0,-1 2 0 0 0,33 14 20 0 0,-57-20 2 0 0,144 59 0 0 0,-82-19-45 0 0,-74-41 55 0 0,-1 0-1 0 0,0 0 1 0 0,-1 0 0 0 0,1 0-1 0 0,0 0 1 0 0,0-1 0 0 0,-1 1-1 0 0,1-1 1 0 0,-1 1 0 0 0,1-1-1 0 0,-1 1 1 0 0,0-1 0 0 0,1 0 0 0 0,-1 0-1 0 0,0 1 1 0 0,0-2 0 0 0,0 1-1 0 0,0 0 1 0 0,0 0 0 0 0,0 0-1 0 0,0-1 1 0 0,0 0 0 0 0,0 1-1 0 0,-1-1 1 0 0,-1 0-12 0 0,-6 4 60 0 0,-132 43-45 0 0,31-28-601 0 0,110-19 208 0 0,1 0-245 0 0,1-2-322 0 0,3-6-12468 0 0,0 7 5646 0 0</inkml:trace>
</inkml:ink>
</file>

<file path=ppt/ink/ink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0:00.4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4237 199 12371 0 0,'0'0'646'0'0,"0"0"28"0"0,0 0 282 0 0,0 0 198 0 0,0 0-37 0 0,0 0-157 0 0,0 0-177 0 0,0 0-168 0 0,0 0-108 0 0,0 0-87 0 0,0 0-93 0 0,-3 35-78 0 0,-7 107-90 0 0,-5-14 30 0 0,4-40-270 0 0,-3 49-476 0 0,10-46-3068 0 0,10-79-2066 0 0,0-11-545 0 0,-4-1 1299 0 0</inkml:trace>
  <inkml:trace contextRef="#ctx0" brushRef="#br0" timeOffset="336.217">4292 814 0 0 0,'0'0'1463'0'0,"0"0"228"0"0,0 0 267 0 0,0 0 293 0 0,0 0 135 0 0,0 0-216 0 0,0 0-239 0 0,0 0-250 0 0,32 5-275 0 0,100 13-254 0 0,-61-24 268 0 0,-59 0-1142 0 0,4 0-45 0 0,0-1 0 0 0,-1 0 0 0 0,0-1 0 0 0,-1-1 0 0 0,1 0 0 0 0,-2-1 0 0 0,1-1 0 0 0,-1 0 0 0 0,-1 0 0 0 0,0-1 0 0 0,-1-1 0 0 0,1-2-233 0 0,-9 11-3 0 0,-1-1-1 0 0,0 0 0 0 0,0 0 0 0 0,0 0 0 0 0,0 0 1 0 0,-1 0-1 0 0,0 0 0 0 0,0 0 0 0 0,0 0 0 0 0,-1-1 1 0 0,1 1-1 0 0,-2 0 0 0 0,1-1 0 0 0,-1-3 4 0 0,-2 6-141 0 0,1 1 0 0 0,-1-1-1 0 0,-1 1 1 0 0,1 0 0 0 0,0 0-1 0 0,0 0 1 0 0,-1 1 0 0 0,1-1-1 0 0,-1 1 1 0 0,0-1 0 0 0,1 1-1 0 0,-1 1 1 0 0,0-1 0 0 0,1 0-1 0 0,-1 1 1 0 0,0 0 0 0 0,0 0-1 0 0,0 0 1 0 0,0 0 0 0 0,1 0 0 0 0,-1 1-1 0 0,0 0 1 0 0,0 0 0 0 0,1 0-1 0 0,-1 0 1 0 0,1 0 0 0 0,-1 1-1 0 0,-2 1 142 0 0,-8 2-142 0 0,-1 1-1 0 0,1 0 1 0 0,0 1-1 0 0,1 0 0 0 0,-1 1 1 0 0,1 1-1 0 0,1 0 1 0 0,0 1-1 0 0,0 0 1 0 0,1 1-1 0 0,0 0 1 0 0,1 1-1 0 0,1 0 0 0 0,-1 1 1 0 0,2 0-1 0 0,0 0 1 0 0,1 1-1 0 0,0 0 1 0 0,1 0-1 0 0,-3 8 143 0 0,8-18-159 0 0,0-1 1 0 0,0 1-1 0 0,1 0 1 0 0,-1 0-1 0 0,1 0 0 0 0,0 1 1 0 0,0-1-1 0 0,0 0 1 0 0,0 0-1 0 0,1 0 0 0 0,-1 0 1 0 0,1 0-1 0 0,0 0 0 0 0,1-1 1 0 0,-1 1-1 0 0,1 0 1 0 0,-1 0-1 0 0,1-1 0 0 0,0 1 1 0 0,0-1-1 0 0,3 3 159 0 0,46 29-5462 0 0,-33-27 1946 0 0,-4-1 103 0 0</inkml:trace>
  <inkml:trace contextRef="#ctx0" brushRef="#br0" timeOffset="-2020.315">1516 229 0 0 0,'0'0'381'0'0,"0"0"929"0"0,0 0 260 0 0,0 0-51 0 0,0 0-75 0 0,0 0-65 0 0,0 0-80 0 0,10-6 827 0 0,-7 4 2060 0 0,-26-21 699 0 0,-40 17-4587 0 0,57 6-237 0 0,-31 4-169 0 0,1 2 0 0 0,-1 1 0 0 0,2 2 0 0 0,-1 2 0 0 0,1 1 0 0 0,1 1 0 0 0,0 2 0 0 0,1 2 0 0 0,0 0-1 0 0,-23 19 109 0 0,-14 19-424 0 0,69-53 400 0 0,0-1 0 0 0,1 0 0 0 0,-1 0 0 0 0,1 1 0 0 0,-1-1 0 0 0,1 0 0 0 0,-1 1 0 0 0,1-1 0 0 0,-1 0 0 0 0,1 1 0 0 0,0-1 0 0 0,0 1 0 0 0,0-1 0 0 0,0 1 0 0 0,0-1 0 0 0,0 0 0 0 0,0 1 0 0 0,1-1 0 0 0,-1 1 0 0 0,0-1 0 0 0,1 0 0 0 0,-1 1 0 0 0,1-1 0 0 0,0 0-1 0 0,-1 0 1 0 0,1 1 0 0 0,0-1 0 0 0,0 0 0 0 0,-1 0 0 0 0,1 0 0 0 0,0 0 0 0 0,0 0 0 0 0,0 0 0 0 0,1 0 0 0 0,-1 0 0 0 0,0 0 0 0 0,0-1 0 0 0,0 1 0 0 0,1 0 0 0 0,-1-1 0 0 0,0 1 0 0 0,1-1 0 0 0,-1 1 0 0 0,0-1 0 0 0,2 1 24 0 0,64 13 95 0 0,130-24 385 0 0,-162 10-551 0 0,-39 16-153 0 0,-21 19 231 0 0,0-1 1 0 0,-2-2-1 0 0,-2 0 1 0 0,-1-2-1 0 0,-30 24-7 0 0,-25 25-101 0 0,71-65 67 0 0,8-9 22 0 0,0-1 0 0 0,1 1 0 0 0,0 0 0 0 0,0 1 1 0 0,0-1-1 0 0,0 1 0 0 0,1 0 0 0 0,0 0 0 0 0,0 1 1 0 0,1-1-1 0 0,0 1 0 0 0,0 0 0 0 0,0 0 1 0 0,1 0-1 0 0,0 0 0 0 0,0 0 0 0 0,0 6 12 0 0,4-9 10 0 0,0 0-1 0 0,0 0 1 0 0,0-1-1 0 0,1 1 1 0 0,-1-1-1 0 0,1 0 1 0 0,0 1-1 0 0,0-1 1 0 0,0 0-1 0 0,1-1 0 0 0,-1 1 1 0 0,1-1-1 0 0,-1 1 1 0 0,1-1-1 0 0,0 0 1 0 0,0 0-1 0 0,0-1 1 0 0,0 1-1 0 0,0-1 1 0 0,0 0-1 0 0,0 0 1 0 0,1 0-1 0 0,-1-1 1 0 0,0 1-1 0 0,1-1 1 0 0,-1 0-1 0 0,4-1-9 0 0,17 3 71 0 0,0-1 0 0 0,0-1-1 0 0,1-1 1 0 0,-1-2 0 0 0,0 0-1 0 0,0-2 1 0 0,-1-1 0 0 0,1-1-1 0 0,-1 0 1 0 0,-1-2 0 0 0,1-1-1 0 0,4-4-70 0 0,102-52-8950 0 0,-88 47 1613 0 0,-28 12 4667 0 0</inkml:trace>
  <inkml:trace contextRef="#ctx0" brushRef="#br0" timeOffset="-1784.331">1985 556 6233 0 0,'0'0'1878'0'0,"0"0"-248"0"0,0 0-91 0 0,0 0 85 0 0,0 0 26 0 0,0 0-249 0 0,0 0-355 0 0,0 0-313 0 0,0 0-232 0 0,0 0-57 0 0,0 0-26 0 0,0 0-20 0 0,0 0-37 0 0,-25 33-58 0 0,-80 101-46 0 0,35-32 190 0 0,31-21-359 0 0,21-40-1996 0 0,-3-1-5019 0 0,9-29-1005 0 0,8-11 3748 0 0</inkml:trace>
  <inkml:trace contextRef="#ctx0" brushRef="#br0" timeOffset="-1589.25">1606 501 14923 0 0,'0'0'528'0'0,"0"0"-501"0"0,0 0-148 0 0,0 0 269 0 0,0 0 336 0 0,0 0 189 0 0,0 0-6 0 0,0 0-103 0 0,0 0-129 0 0,0 0-116 0 0,16 32-85 0 0,53 99-64 0 0,-20-68 2 0 0,-39-57-147 0 0,15 10-82 0 0,0-2 1 0 0,1 0-1 0 0,1-1 0 0 0,0-2 1 0 0,19 6 56 0 0,85 1-6106 0 0,-91-18-1524 0 0,-26 0 2401 0 0</inkml:trace>
  <inkml:trace contextRef="#ctx0" brushRef="#br0" timeOffset="-1170.236">2497 682 9346 0 0,'0'0'1524'0'0,"0"0"-234"0"0,0 0-31 0 0,0 0 20 0 0,0 0-100 0 0,0 0-207 0 0,0 0-204 0 0,0 0-157 0 0,0 0-114 0 0,0 0-121 0 0,0 0-97 0 0,0 0-92 0 0,0 0-82 0 0,-22 1-66 0 0,-67 9-32 0 0,84-10-9 0 0,0 1 1 0 0,0-1 0 0 0,1 1-1 0 0,-1 0 1 0 0,1 1 0 0 0,-1-1 0 0 0,1 1-1 0 0,0 0 1 0 0,-1 0 0 0 0,1 0-1 0 0,0 1 1 0 0,0-1 0 0 0,1 1 0 0 0,-1 0-1 0 0,-2 3 2 0 0,-5 3-34 0 0,6-5-48 0 0,0-1 0 0 0,0 1 0 0 0,0 1 0 0 0,0-1 0 0 0,1 1 0 0 0,0-1 0 0 0,0 1 0 0 0,0 0 0 0 0,0 1 0 0 0,1-1 0 0 0,0 1 0 0 0,0-1 0 0 0,0 1 0 0 0,1 0 0 0 0,0 0 0 0 0,0 0 0 0 0,1 1 0 0 0,-1-1 0 0 0,1 0 0 0 0,1 0 0 0 0,-1 1 0 0 0,1-1 0 0 0,0 1 0 0 0,1-1 0 0 0,-1 0 0 0 0,1 1 0 0 0,0-1 0 0 0,1 1 82 0 0,1-3 34 0 0,-1 0 1 0 0,1-1 0 0 0,0 1 0 0 0,0-1 0 0 0,0 0-1 0 0,0 0 1 0 0,0 0 0 0 0,1 0 0 0 0,0-1 0 0 0,-1 1-1 0 0,1-1 1 0 0,0 0 0 0 0,0 0 0 0 0,0 0-1 0 0,0-1 1 0 0,1 1 0 0 0,-1-1 0 0 0,0 0 0 0 0,1 0-1 0 0,-1-1 1 0 0,1 1 0 0 0,-1-1 0 0 0,0 0-1 0 0,1 0 1 0 0,-1 0 0 0 0,1-1 0 0 0,-1 0 0 0 0,1 1-1 0 0,-1-2 1 0 0,0 1 0 0 0,0 0 0 0 0,0-1 0 0 0,0 0-1 0 0,0 0 1 0 0,0 0 0 0 0,0 0 0 0 0,2-2-35 0 0,74-52 1231 0 0,63-82-335 0 0,-143 138-948 0 0,0 0 1 0 0,0 0-1 0 0,0 1 1 0 0,0-1-1 0 0,0 0 1 0 0,0 0-1 0 0,0 1 1 0 0,0-1-1 0 0,0 0 1 0 0,0 0-1 0 0,0 1 1 0 0,1-1-1 0 0,-1 0 1 0 0,0 0-1 0 0,0 1 1 0 0,0-1-1 0 0,0 0 1 0 0,1 0-1 0 0,-1 0 1 0 0,0 0-1 0 0,0 1 1 0 0,0-1-1 0 0,1 0 1 0 0,-1 0-1 0 0,0 0 1 0 0,0 0-1 0 0,1 0 1 0 0,-1 0-1 0 0,0 0 1 0 0,0 1-1 0 0,0-1 1 0 0,1 0-1 0 0,-1 0 1 0 0,0 0-1 0 0,1 0 1 0 0,-1 0-1 0 0,0 0 1 0 0,0 0-1 0 0,1 0 1 0 0,-1 0-1 0 0,0 0 1 0 0,0-1-1 0 0,1 1 1 0 0,-1 0-1 0 0,0 0 1 0 0,0 0-1 0 0,0 0 1 0 0,1 0 51 0 0,-2 9-348 0 0,1 9-47 0 0,11 67-3959 0 0,31-42-5838 0 0,-34-39 7171 0 0</inkml:trace>
  <inkml:trace contextRef="#ctx0" brushRef="#br0" timeOffset="-739.054">2783 943 7394 0 0,'0'0'2229'0'0,"0"0"-432"0"0,0 0-141 0 0,0 0-78 0 0,0 0-231 0 0,0 0-258 0 0,0 0-242 0 0,0 0-195 0 0,0 0-96 0 0,0 0-33 0 0,0 0-48 0 0,0 0-70 0 0,0 0-66 0 0,5-23-101 0 0,17-71-62 0 0,-20 88-163 0 0,-1-1 1 0 0,1 0-1 0 0,0 1 1 0 0,1 0-1 0 0,0-1 1 0 0,0 1-1 0 0,0 0 1 0 0,0 0 0 0 0,1 1-1 0 0,0-1 1 0 0,0 1-1 0 0,1-1 1 0 0,2-1-14 0 0,-1 1-7 0 0,94-57-749 0 0,-99 64 730 0 0,1 0 0 0 0,-1 0 0 0 0,1 0 0 0 0,-1 0 0 0 0,0 0 0 0 0,1 0 1 0 0,-1 0-1 0 0,0 1 0 0 0,0-1 0 0 0,0 0 0 0 0,0 1 0 0 0,0-1 0 0 0,0 1 0 0 0,0-1 0 0 0,0 1 1 0 0,-1-1-1 0 0,1 1 0 0 0,-1 0 0 0 0,1-1 0 0 0,-1 1 0 0 0,0 0 0 0 0,1 0 0 0 0,-1-1 0 0 0,0 1 1 0 0,0 0-1 0 0,0 0 0 0 0,0-1 0 0 0,-1 1 0 0 0,1 0 0 0 0,0-1 0 0 0,-1 1 0 0 0,1 0 1 0 0,-1-1-1 0 0,1 1 0 0 0,-1 0 26 0 0,0 7-17 0 0,1-2 38 0 0,0-6-20 0 0,0 0 1 0 0,-1 0-1 0 0,1 0 0 0 0,0 0 0 0 0,0 0 0 0 0,-1 1 0 0 0,1-1 1 0 0,0 0-1 0 0,0 0 0 0 0,0 0 0 0 0,1 0 0 0 0,-1 1 1 0 0,0-1-1 0 0,0 0 0 0 0,1 0 0 0 0,-1 0 0 0 0,0 0 1 0 0,1 0-1 0 0,-1 0 0 0 0,1 0 0 0 0,0 0 0 0 0,-1 0 1 0 0,1 0-1 0 0,0 0 0 0 0,-1 0 0 0 0,1 0 0 0 0,0 0 1 0 0,0 0-1 0 0,0-1 0 0 0,0 1 0 0 0,0 0 0 0 0,0-1 1 0 0,0 1-1 0 0,0-1 0 0 0,0 1 0 0 0,0-1 0 0 0,0 1 1 0 0,0-1-1 0 0,1 0 0 0 0,-1 1 0 0 0,0-1 0 0 0,0 0 1 0 0,0 0-1 0 0,0 0 0 0 0,1 0 0 0 0,-1 0 0 0 0,0 0 1 0 0,1-1-2 0 0,8 0 55 0 0,-1-2 0 0 0,0 1 0 0 0,1-1 0 0 0,-1 0 0 0 0,0-1 0 0 0,-1 0 0 0 0,1-1 0 0 0,-1 0 1 0 0,0 0-1 0 0,0-1 0 0 0,0 0 0 0 0,1-2-55 0 0,34-21 4 0 0,75-22-300 0 0,-111 94-87 0 0,-6 34-58 0 0,1-75 164 0 0,0 0 0 0 0,0 0 0 0 0,0 0 0 0 0,0 0 0 0 0,0-1 0 0 0,1 1 0 0 0,-1-1 0 0 0,1 1 0 0 0,-1-1 0 0 0,1 0 0 0 0,-1 0 0 0 0,1 0-1 0 0,0-1 1 0 0,0 1 0 0 0,-1 0 0 0 0,1-1 0 0 0,0 0 0 0 0,0 0 0 0 0,0 0 0 0 0,-1 0 0 0 0,1 0 0 0 0,0 0 0 0 0,0-1 0 0 0,-1 1 0 0 0,1-1 0 0 0,2 0 277 0 0,-4 0-461 0 0,14-1-4471 0 0,-3 1-1887 0 0</inkml:trace>
  <inkml:trace contextRef="#ctx0" brushRef="#br0" timeOffset="-293.201">3587 689 10634 0 0,'0'0'1039'0'0,"0"0"-608"0"0,0 0-90 0 0,0 0 195 0 0,0 0 109 0 0,0 0-32 0 0,0 0-90 0 0,0 0-168 0 0,0 0-134 0 0,-9 34-70 0 0,-27 108-58 0 0,22-13 31 0 0,12-23 255 0 0,2-106-307 0 0,0 0 0 0 0,0-1 0 0 0,0 1 0 0 0,0 0 0 0 0,-1 0 0 0 0,1-1 0 0 0,0 1 0 0 0,0 0 0 0 0,0 0 0 0 0,-1 0 0 0 0,1-1 0 0 0,0 1 0 0 0,0 0 1 0 0,-1 0-1 0 0,1 0 0 0 0,0 0 0 0 0,0 0 0 0 0,-1-1 0 0 0,1 1 0 0 0,0 0 0 0 0,0 0 0 0 0,-1 0 0 0 0,1 0 0 0 0,0 0 0 0 0,-1 0 0 0 0,1 0 0 0 0,0 0 0 0 0,0 0 0 0 0,-1 0 0 0 0,1 0 0 0 0,0 0 1 0 0,-1 0-1 0 0,1 0 0 0 0,0 1 0 0 0,0-1 0 0 0,-1 0 0 0 0,1 0 0 0 0,0 0 0 0 0,0 0 0 0 0,-1 0 0 0 0,1 1 0 0 0,0-1 0 0 0,0 0 0 0 0,-1 0 0 0 0,1 0 0 0 0,0 1 0 0 0,0-1 0 0 0,0 0-72 0 0,-7-27 691 0 0,7 7-741 0 0,1-1-1 0 0,0 1 1 0 0,2 0 0 0 0,0 0 0 0 0,1 1 0 0 0,1-1 0 0 0,1 1 0 0 0,0 0 0 0 0,2 0-1 0 0,0 0 1 0 0,1 1 0 0 0,7-9 50 0 0,-8 13-211 0 0,1 0-1 0 0,1 0 1 0 0,0 1 0 0 0,0 0-1 0 0,2 1 1 0 0,-1 0 0 0 0,1 1-1 0 0,1 1 1 0 0,0 0-1 0 0,1 0 1 0 0,0 1 0 0 0,0 1-1 0 0,1 0 1 0 0,0 1 0 0 0,0 1-1 0 0,10-3 212 0 0,-23 8 30 0 0,1 0 0 0 0,-1-1 0 0 0,1 1-1 0 0,-1 0 1 0 0,1 0 0 0 0,0 1 0 0 0,-1-1 0 0 0,1 0 0 0 0,0 1-1 0 0,-1 0 1 0 0,1 0 0 0 0,0 0 0 0 0,0 0 0 0 0,-1 0 0 0 0,1 0-1 0 0,0 1 1 0 0,0-1 0 0 0,-1 1 0 0 0,1 0 0 0 0,-1-1 0 0 0,1 1-1 0 0,0 1 1 0 0,-1-1 0 0 0,0 0 0 0 0,1 1 0 0 0,-1-1 0 0 0,0 1-1 0 0,0-1 1 0 0,0 1 0 0 0,0 0 0 0 0,0 0 0 0 0,0 0 0 0 0,0 0-1 0 0,-1 1 1 0 0,1-1 0 0 0,-1 0 0 0 0,1 1 0 0 0,-1-1-1 0 0,0 1 1 0 0,0-1 0 0 0,0 1 0 0 0,0-1 0 0 0,-1 1 0 0 0,1 0-1 0 0,-1 0 1 0 0,0-1 0 0 0,1 1 0 0 0,-1 0 0 0 0,-1 2-30 0 0,-1 5 125 0 0,0 0 1 0 0,-1 0 0 0 0,0-1-1 0 0,-1 1 1 0 0,0 0 0 0 0,-1-1 0 0 0,0 0-1 0 0,0 0 1 0 0,-1-1 0 0 0,0 1-1 0 0,0-1 1 0 0,-1-1 0 0 0,0 1-1 0 0,-1-1 1 0 0,0 0 0 0 0,0-1-1 0 0,0 0 1 0 0,-1 0 0 0 0,0-1-1 0 0,0 0 1 0 0,-3 1-126 0 0,-73 25-1093 0 0,55-30-2788 0 0,3-5-5089 0 0,22 3 2563 0 0</inkml:trace>
  <inkml:trace contextRef="#ctx0" brushRef="#br0" timeOffset="933.6">358 1296 4697 0 0,'0'0'2461'0'0,"0"0"-768"0"0,35 1-230 0 0,220 2 1685 0 0,271-33 2719 0 0,572-50-3225 0 0,323 32-1237 0 0,-1135 46-1263 0 0,0-12 0 0 0,35-17-142 0 0,-267 24-22 0 0,156-35-351 0 0,-211 42 309 0 0,1 0 1 0 0,0-1-1 0 0,0 1 0 0 0,0 0 0 0 0,0 0 1 0 0,0-1-1 0 0,0 1 0 0 0,0 0 0 0 0,-1 0 1 0 0,1-1-1 0 0,0 1 0 0 0,0 0 1 0 0,0 0-1 0 0,0-1 0 0 0,0 1 0 0 0,0 0 1 0 0,0-1-1 0 0,0 1 0 0 0,1 0 1 0 0,-1 0-1 0 0,0-1 0 0 0,0 1 0 0 0,0 0 1 0 0,0 0-1 0 0,0-1 0 0 0,0 1 0 0 0,0 0 1 0 0,1 0-1 0 0,-1 0 0 0 0,0-1 1 0 0,0 1-1 0 0,0 0 0 0 0,0 0 0 0 0,1 0 1 0 0,-1-1-1 0 0,0 1 0 0 0,0 0 1 0 0,1 0-1 0 0,-1 0 0 0 0,0 0 0 0 0,0 0 1 0 0,1 0-1 0 0,-1-1 64 0 0,-29 0-12154 0 0,29 1 11353 0 0,-9 0-6769 0 0</inkml:trace>
  <inkml:trace contextRef="#ctx0" brushRef="#br0" timeOffset="2215.257">4421 976 0 0 0,'0'0'848'0'0,"0"0"539"0"0,0 0 247 0 0,0 0 57 0 0,0 0-104 0 0,0 0-263 0 0,0 0-333 0 0,0 0-308 0 0,0 0-238 0 0,0 0-131 0 0,0 0-80 0 0,23 7 1145 0 0,17 8 2071 0 0,-40-15-3196 0 0,0 0 10 0 0,0 0 20 0 0,0 0 48 0 0,0 0-8 0 0,0 0 13 0 0,0 0-4 0 0,26 19 3061 0 0,48 6-1743 0 0,-24-21-423 0 0,-50-4-1243 0 0,0 0-31 0 0,0 0-69 0 0,0 0-137 0 0,0 0-263 0 0,0 0-452 0 0,0 0-696 0 0,0 0-1242 0 0,0 0-2872 0 0,0 0-5296 0 0</inkml:trace>
  <inkml:trace contextRef="#ctx0" brushRef="#br0" timeOffset="6970.896">9511 365 9786 0 0,'0'0'1503'0'0,"0"0"-347"0"0,0 0-187 0 0,0 0-132 0 0,0 0-151 0 0,0 0-193 0 0,0 0-154 0 0,0 0-49 0 0,0 0-50 0 0,0 0-62 0 0,-20 32 11 0 0,-65 107-33 0 0,23-15 82 0 0,-135 234-364 0 0,151-286-64 0 0,293-422 3 0 0,42-90 764 0 0,-283 431-507 0 0,-6 9-62 0 0,1 0 1 0 0,-1 1-1 0 0,0-1 1 0 0,0 0-1 0 0,1 0 0 0 0,-1 1 1 0 0,0-1-1 0 0,1 0 1 0 0,-1 0-1 0 0,0 0 1 0 0,1 1-1 0 0,-1-1 1 0 0,0 0-1 0 0,1 0 1 0 0,-1 0-1 0 0,0 0 1 0 0,1 0-1 0 0,-1 0 1 0 0,0 0-1 0 0,1 0 1 0 0,-1 0-1 0 0,1 0 1 0 0,-1 0-1 0 0,0 0 1 0 0,1 0-1 0 0,-1 0 0 0 0,1 0 1 0 0,-1 0-1 0 0,0 0 1 0 0,1 0-1 0 0,-1 0 1 0 0,0 0-1 0 0,1-1 1 0 0,-1 1-1 0 0,0 0 1 0 0,1 0-1 0 0,-1 0 1 0 0,0-1-1 0 0,0 1 1 0 0,1 0-1 0 0,-1-1 1 0 0,0 1-1 0 0,0 0 1 0 0,1 0-1 0 0,-1-1 0 0 0,0 1 1 0 0,0 0-1 0 0,1-1-8 0 0,6 114 943 0 0,25 174-409 0 0,-23-246-510 0 0,5 23-78 0 0,2 0 0 0 0,3-1 0 0 0,14 28 54 0 0,-13-43-2172 0 0,-20-47 1205 0 0,0-1-197 0 0,0 0-199 0 0,-11 0-6874 0 0,6 0 3191 0 0</inkml:trace>
  <inkml:trace contextRef="#ctx0" brushRef="#br0" timeOffset="7216.101">9237 759 8722 0 0,'0'0'1564'0'0,"0"0"-119"0"0,0 0 80 0 0,0 0 85 0 0,0 0-123 0 0,0 0-231 0 0,35-4-210 0 0,111-12-183 0 0,158-11 1033 0 0,-255 24-2355 0 0,57 0-1599 0 0,-38 5-9575 0 0,-49 1 4369 0 0</inkml:trace>
  <inkml:trace contextRef="#ctx0" brushRef="#br0" timeOffset="4952.807">6516 295 280 0 0,'0'0'1426'0'0,"0"0"-294"0"0,0 0-69 0 0,0 0 206 0 0,0 0 241 0 0,0 0 177 0 0,0 0 63 0 0,0 0-108 0 0,0 0-209 0 0,0 0-249 0 0,0 0-251 0 0,-11-15-228 0 0,-34-44-183 0 0,44 57-498 0 0,0 1-1 0 0,0 0 1 0 0,0-1 0 0 0,0 1 0 0 0,0 0 0 0 0,0-1 0 0 0,0 1 0 0 0,0 0 0 0 0,-1 0 0 0 0,1 0 0 0 0,0 0 0 0 0,-1 0 0 0 0,1 1 0 0 0,-1-1 0 0 0,1 0 0 0 0,-1 1 0 0 0,1-1 0 0 0,-1 1 0 0 0,0-1 0 0 0,1 1 0 0 0,-1 0 0 0 0,1 0 0 0 0,-1-1 0 0 0,0 1 0 0 0,1 0 0 0 0,-1 1 0 0 0,0-1 0 0 0,1 0 0 0 0,-2 1-24 0 0,-7 0 130 0 0,0 1-94 0 0,0 0 0 0 0,0 1 0 0 0,0 0 0 0 0,1 1 0 0 0,-1 0 0 0 0,1 1-1 0 0,0-1 1 0 0,0 2 0 0 0,0-1 0 0 0,1 1 0 0 0,0 1 0 0 0,0-1 0 0 0,1 1 0 0 0,0 1 0 0 0,-5 5-36 0 0,-13 16-28 0 0,1 0 1 0 0,2 2-1 0 0,1 0 1 0 0,1 2-1 0 0,2 0 1 0 0,1 1-1 0 0,2 1 1 0 0,1 0-1 0 0,2 1 1 0 0,1 1-1 0 0,2-1 1 0 0,2 2-1 0 0,1-1 1 0 0,2 1-1 0 0,1 0 1 0 0,3 25 27 0 0,-1-50-25 0 0,1 1 1 0 0,0-1-1 0 0,1 0 0 0 0,1 0 1 0 0,0 0-1 0 0,1 0 1 0 0,1-1-1 0 0,-1 1 1 0 0,2-1-1 0 0,0 0 1 0 0,0 0-1 0 0,1 0 0 0 0,1-1 1 0 0,0 0-1 0 0,0 0 1 0 0,1 0-1 0 0,1-1 1 0 0,0-1-1 0 0,0 1 0 0 0,0-1 1 0 0,1-1-1 0 0,1 0 1 0 0,0 0-1 0 0,0-1 1 0 0,0-1-1 0 0,1 0 1 0 0,-1 0-1 0 0,2-1 0 0 0,-1 0 1 0 0,0-1-1 0 0,2-1 25 0 0,4-2 95 0 0,0-2 0 0 0,0 0-1 0 0,0-1 1 0 0,1-1 0 0 0,-2 0-1 0 0,1-2 1 0 0,0 0 0 0 0,-1-1-1 0 0,0 0 1 0 0,0-2 0 0 0,-1 0-1 0 0,0 0 1 0 0,0-2 0 0 0,-1 0 0 0 0,0-1-1 0 0,-1 0 1 0 0,0-1 0 0 0,-1-1-1 0 0,0 0 1 0 0,-1-1 0 0 0,-1 0-1 0 0,0-1 1 0 0,-1 0 0 0 0,0-1-1 0 0,-2 0 1 0 0,0 0 0 0 0,1-3-95 0 0,-7 12-84 0 0,1 0-1 0 0,-1-1 1 0 0,0 1 0 0 0,-1-1 0 0 0,0 1 0 0 0,0-1 0 0 0,0 1 0 0 0,-1-1 0 0 0,0 0-1 0 0,-1 1 1 0 0,0-1 0 0 0,0 1 0 0 0,0-1 0 0 0,-1 1 0 0 0,0-1 0 0 0,-1 1-1 0 0,0 0 1 0 0,0 0 0 0 0,0 0 0 0 0,-1 0 0 0 0,0 1 0 0 0,0 0 0 0 0,-1-1-1 0 0,1 1 1 0 0,-1 1 0 0 0,-1-1 0 0 0,1 1 0 0 0,-1 0 0 0 0,0 0 0 0 0,0 1-1 0 0,-1-1 1 0 0,-2 0 84 0 0,2 0-83 0 0,-1 1 0 0 0,1 0 0 0 0,-1 1 0 0 0,0 0 0 0 0,0 0 0 0 0,0 0 0 0 0,0 1-1 0 0,-1 1 1 0 0,1-1 0 0 0,-1 1 0 0 0,1 0 0 0 0,-1 1 0 0 0,1 0 0 0 0,-1 1 0 0 0,1 0 0 0 0,0 0 0 0 0,-1 0-1 0 0,1 1 1 0 0,0 1 0 0 0,0-1 0 0 0,0 1 0 0 0,0 1 0 0 0,0-1 0 0 0,1 1 0 0 0,-1 1 0 0 0,1-1 0 0 0,0 1-1 0 0,1 1 1 0 0,-4 2 83 0 0,10-8 22 0 0,-1 0 0 0 0,0 1 0 0 0,1-1 0 0 0,-1 1-1 0 0,0 0 1 0 0,1-1 0 0 0,-1 1 0 0 0,0-1-1 0 0,1 1 1 0 0,-1 0 0 0 0,1-1 0 0 0,0 1 0 0 0,-1 0-1 0 0,1 0 1 0 0,-1-1 0 0 0,1 1 0 0 0,0 0 0 0 0,0 0-1 0 0,-1 0 1 0 0,1-1 0 0 0,0 1 0 0 0,0 0 0 0 0,0 0-1 0 0,0 0 1 0 0,0 0 0 0 0,0 0 0 0 0,0-1 0 0 0,0 1-1 0 0,0 0 1 0 0,0 0 0 0 0,1 0 0 0 0,-1 0 0 0 0,0-1-1 0 0,1 1 1 0 0,-1 0 0 0 0,0 0 0 0 0,1-1-1 0 0,-1 1 1 0 0,1 0 0 0 0,-1-1 0 0 0,1 1 0 0 0,-1 0-1 0 0,1-1 1 0 0,0 1 0 0 0,-1-1 0 0 0,1 1 0 0 0,0-1-1 0 0,-1 1 1 0 0,1-1 0 0 0,0 1 0 0 0,0-1 0 0 0,0 0-1 0 0,-1 1 1 0 0,1-1 0 0 0,0 0 0 0 0,0 0 0 0 0,0 0-1 0 0,-1 1 1 0 0,1-1 0 0 0,0 0 0 0 0,0 0-1 0 0,0 0-21 0 0,63 4 1399 0 0,-57-4-1249 0 0,39-4 225 0 0,-1-1 1 0 0,0-3 0 0 0,0-1-1 0 0,0-3 1 0 0,-2-1 0 0 0,0-2 0 0 0,30-16-376 0 0,15-1-162 0 0,-80 28-409 0 0,-1 1-1218 0 0,-1 3-7480 0 0,-6 0 1378 0 0</inkml:trace>
  <inkml:trace contextRef="#ctx0" brushRef="#br0" timeOffset="5483.345">7007 980 1776 0 0,'0'0'1335'0'0,"0"0"178"0"0,0 0 264 0 0,0 0 89 0 0,0 0-151 0 0,0 0-228 0 0,0 0-149 0 0,0 0-121 0 0,0 0-123 0 0,33-17-166 0 0,101-55-174 0 0,-73 22 338 0 0,-58 48-1070 0 0,-1 0 0 0 0,1 0 0 0 0,-1 0 0 0 0,0 0 0 0 0,0 0 0 0 0,0 0 0 0 0,0-1 0 0 0,0 1 1 0 0,-1-1-1 0 0,1 1 0 0 0,-1-1 0 0 0,1 0 0 0 0,-1 0 0 0 0,0 1 0 0 0,0-1 0 0 0,0 0 0 0 0,-1 0 0 0 0,1 0 0 0 0,-1 0 0 0 0,1 0 1 0 0,-1 0-1 0 0,0 0 0 0 0,0 0 0 0 0,0 0 0 0 0,-1 0 0 0 0,1 0 0 0 0,-1 0 0 0 0,1 0 0 0 0,-1 0 0 0 0,0 0 0 0 0,0 1 0 0 0,-1-1 1 0 0,1 0-1 0 0,0 0 0 0 0,-1 1 0 0 0,0-1 0 0 0,0 1 0 0 0,1 0 0 0 0,-1-1 0 0 0,-1 1 0 0 0,1 0 0 0 0,0 0 0 0 0,0 0 0 0 0,-1 0 0 0 0,1 1 1 0 0,-1-1-1 0 0,0 1 0 0 0,1-1 0 0 0,-1 1 0 0 0,0 0 0 0 0,0 0 0 0 0,0 0-22 0 0,-6 1-189 0 0,-1 1-1 0 0,1-1 1 0 0,-1 1 0 0 0,1 1-1 0 0,0 0 1 0 0,0 0-1 0 0,0 1 1 0 0,0 0 0 0 0,0 0-1 0 0,0 1 1 0 0,1 1-1 0 0,-1-1 1 0 0,1 1 0 0 0,1 0-1 0 0,-1 1 1 0 0,1 0-1 0 0,0 0 1 0 0,0 1 0 0 0,0 0-1 0 0,1 0 1 0 0,-4 6 189 0 0,3-5 41 0 0,1 1 0 0 0,-1 1 0 0 0,1-1 0 0 0,1 1 0 0 0,0 0 0 0 0,0 0 0 0 0,1 0 0 0 0,1 1 0 0 0,-1 0 0 0 0,2-1 0 0 0,-1 1 0 0 0,1 0 0 0 0,1 0 0 0 0,0 1 0 0 0,1-1 0 0 0,0 0 0 0 0,1 0 0 0 0,0 5-41 0 0,1-9 63 0 0,0-1 0 0 0,1 0 0 0 0,0 0 1 0 0,-1-1-1 0 0,2 1 0 0 0,-1 0 0 0 0,1-1 1 0 0,-1 0-1 0 0,2 0 0 0 0,-1 0 0 0 0,0 0 0 0 0,1-1 1 0 0,0 0-1 0 0,0 0 0 0 0,0 0 0 0 0,1 0 1 0 0,-1-1-1 0 0,1 0 0 0 0,0 0 0 0 0,0 0 1 0 0,0-1-1 0 0,0 0 0 0 0,2 0-63 0 0,4 2-22 0 0,0-1 0 0 0,-1-1 0 0 0,1 0 1 0 0,0 0-1 0 0,0-1 0 0 0,0-1 0 0 0,1 0 0 0 0,-1 0 0 0 0,0-1 1 0 0,0-1-1 0 0,-1 0 0 0 0,5-2 22 0 0,113-50-3627 0 0,-9-16-7488 0 0,-103 59 8864 0 0</inkml:trace>
  <inkml:trace contextRef="#ctx0" brushRef="#br0" timeOffset="6102.976">7637 777 6913 0 0,'0'0'1451'0'0,"0"0"-286"0"0,0 0-98 0 0,0 0 31 0 0,0 0 21 0 0,0 0-32 0 0,0 0-86 0 0,0 0-143 0 0,0 0-207 0 0,0 0-227 0 0,0 0-172 0 0,0 0-145 0 0,0 0-42 0 0,-27 15-10 0 0,-83 47-8 0 0,107-61-45 0 0,-1 0 1 0 0,1 1-1 0 0,0-1 1 0 0,0 1-1 0 0,0-1 1 0 0,1 1-1 0 0,-1 0 1 0 0,0 0-1 0 0,1 1 1 0 0,-1-1-1 0 0,1 0 1 0 0,0 1-1 0 0,-1 0 1 0 0,1-1-1 0 0,1 1 1 0 0,-1 0-1 0 0,0 0 1 0 0,1 0 0 0 0,-1 0-1 0 0,1 0 1 0 0,0 0-1 0 0,0 1-2 0 0,-1 5-19 0 0,0-5 8 0 0,0 0 0 0 0,0 0 1 0 0,1 0-1 0 0,0 0 1 0 0,0 1-1 0 0,0-1 0 0 0,0 0 1 0 0,1 0-1 0 0,0 1 0 0 0,0-1 1 0 0,0 0-1 0 0,0 0 0 0 0,1 1 1 0 0,-1-1-1 0 0,1 0 0 0 0,0 0 1 0 0,0 1-1 0 0,1-1 1 0 0,-1 0-1 0 0,1 0 0 0 0,0-1 1 0 0,0 1-1 0 0,1 0 0 0 0,-1-1 1 0 0,0 1-1 0 0,1-1 0 0 0,0 0 1 0 0,0 0-1 0 0,0 0 1 0 0,0 0-1 0 0,1 0 0 0 0,-1-1 1 0 0,1 1-1 0 0,0-1 0 0 0,-1 0 1 0 0,1 0-1 0 0,0 0 0 0 0,0-1 1 0 0,0 1-1 0 0,0-1 1 0 0,1 0-1 0 0,-1 0 0 0 0,0-1 1 0 0,0 1-1 0 0,1-1 11 0 0,0 0 73 0 0,1 1 0 0 0,-1-1-1 0 0,0-1 1 0 0,0 1 0 0 0,0-1 0 0 0,0 1-1 0 0,0-1 1 0 0,0-1 0 0 0,0 1 0 0 0,0-1-1 0 0,0 0 1 0 0,0 0 0 0 0,-1 0 0 0 0,5-4-73 0 0,145-133 156 0 0,-153 138-203 0 0,-1 1 0 0 0,0-1 0 0 0,0 1 0 0 0,0-1 1 0 0,1 1-1 0 0,-1-1 0 0 0,0 1 0 0 0,1-1 0 0 0,-1 1 0 0 0,1 0 0 0 0,-1-1 0 0 0,0 1 1 0 0,1 0-1 0 0,-1-1 0 0 0,1 1 0 0 0,-1 0 0 0 0,1-1 0 0 0,-1 1 0 0 0,1 0 1 0 0,-1 0-1 0 0,1 0 0 0 0,-1 0 0 0 0,1-1 0 0 0,-1 1 0 0 0,1 0 0 0 0,-1 0 0 0 0,1 0 1 0 0,-1 0-1 0 0,1 0 0 0 0,-1 0 0 0 0,1 0 0 0 0,-1 0 0 0 0,1 1 0 0 0,-1-1 0 0 0,1 0 1 0 0,-1 0-1 0 0,1 0 0 0 0,-1 0 0 0 0,1 1 0 0 0,-1-1 0 0 0,1 0 0 0 0,-1 1 1 0 0,1-1-1 0 0,-1 0 0 0 0,0 1 0 0 0,1-1 0 0 0,-1 0 0 0 0,1 1 0 0 0,-1-1 0 0 0,0 1 1 0 0,1-1-1 0 0,-1 1 0 0 0,0-1 0 0 0,0 1 47 0 0,1 34-1580 0 0,-2-18 2050 0 0,0-13-454 0 0,0 0-1 0 0,1 0 1 0 0,-1 0-1 0 0,1 0 0 0 0,0 0 1 0 0,0 0-1 0 0,1 0 1 0 0,-1 0-1 0 0,1 0 1 0 0,0 0-1 0 0,0 0 1 0 0,0 0-1 0 0,0 0 1 0 0,1-1-1 0 0,-1 1 1 0 0,1 0-1 0 0,0-1 1 0 0,0 1-1 0 0,1-1 1 0 0,-1 0-1 0 0,1 0 1 0 0,-1 0-1 0 0,1 0 1 0 0,0 0-1 0 0,0 0 1 0 0,0-1-1 0 0,1 0 0 0 0,-1 1 1 0 0,0-1-1 0 0,1 0 1 0 0,0-1-1 0 0,-1 1 1 0 0,3 0-16 0 0,7-1 146 0 0,-1 0 0 0 0,0-1 0 0 0,0 0 1 0 0,0-1-1 0 0,1 0 0 0 0,-1-1 0 0 0,0 0 0 0 0,-1-1 0 0 0,1-1 1 0 0,0 0-1 0 0,-1 0 0 0 0,0-1 0 0 0,0 0 0 0 0,0-1 0 0 0,-1-1 1 0 0,1 1-1 0 0,-2-2 0 0 0,1 1 0 0 0,-1-1 0 0 0,0-1 0 0 0,6-7-146 0 0,-1 4 90 0 0,2-1-73 0 0,-1-1 1 0 0,-1-1-1 0 0,0 0 0 0 0,-1-1 0 0 0,-1 0 1 0 0,0-1-1 0 0,-1-1 0 0 0,-1 0 0 0 0,-1 0 1 0 0,0-1-1 0 0,-1 0 0 0 0,-2 0 0 0 0,3-10-17 0 0,-10-48-1641 0 0,0 76 1548 0 0,1-1 1 0 0,-1 1-1 0 0,0-1 0 0 0,0 0 0 0 0,1 1 1 0 0,-1-1-1 0 0,0 1 0 0 0,0 0 1 0 0,-1-1-1 0 0,1 1 0 0 0,0 0 1 0 0,0 0-1 0 0,-1 0 0 0 0,1 0 1 0 0,0 0-1 0 0,-1 0 0 0 0,1 0 0 0 0,-1 0 1 0 0,0 0-1 0 0,1 1 0 0 0,-1-1 1 0 0,1 0-1 0 0,-1 1 0 0 0,0 0 1 0 0,1-1-1 0 0,-1 1 0 0 0,0 0 0 0 0,0 0 1 0 0,1 0-1 0 0,-1 0 0 0 0,0 0 1 0 0,0 0-1 0 0,1 1 0 0 0,-1-1 1 0 0,0 0-1 0 0,1 1 0 0 0,-1 0 1 0 0,0-1-1 0 0,1 1 0 0 0,-1 0 0 0 0,1 0 1 0 0,-1 0 92 0 0,-8 4-98 0 0,0 0 0 0 0,0 1-1 0 0,0 0 1 0 0,1 1 0 0 0,0 0 0 0 0,0 0 0 0 0,1 1 0 0 0,0 0 0 0 0,0 1 0 0 0,1 0 0 0 0,-4 5 98 0 0,9-12 10 0 0,1 1-1 0 0,-1-1 1 0 0,1 1 0 0 0,-1-1-1 0 0,1 1 1 0 0,0 0-1 0 0,0 0 1 0 0,0 0 0 0 0,0 0-1 0 0,0-1 1 0 0,1 1 0 0 0,0 0-1 0 0,-1 0 1 0 0,1 0 0 0 0,0 0-1 0 0,0 0 1 0 0,1 0 0 0 0,-1 0-1 0 0,1 0 1 0 0,-1 0 0 0 0,1 0-1 0 0,0 0 1 0 0,0 0 0 0 0,0 0-1 0 0,1-1 1 0 0,-1 1 0 0 0,0 0-1 0 0,1-1 1 0 0,0 1 0 0 0,0-1-1 0 0,0 0 1 0 0,0 0 0 0 0,0 0-1 0 0,0 0 1 0 0,0 0 0 0 0,2 1-10 0 0,96 55 1593 0 0,-97-57-1603 0 0,13 5 114 0 0,0 1 1 0 0,0 1-1 0 0,-1 0 0 0 0,0 1 1 0 0,0 1-1 0 0,-1 0 0 0 0,0 1 0 0 0,-1 1 1 0 0,9 10-105 0 0,-18-15 142 0 0,-1 0 1 0 0,0 1 0 0 0,0-1 0 0 0,-1 1-1 0 0,0 0 1 0 0,-1 0 0 0 0,1-1-1 0 0,-1 1 1 0 0,-1 0 0 0 0,0 0-1 0 0,0 0 1 0 0,0 0 0 0 0,-1 0 0 0 0,0 0-1 0 0,-1 1-142 0 0,-9 22 330 0 0,1-9-2640 0 0,8-5-4241 0 0,2-13-1660 0 0</inkml:trace>
  <inkml:trace contextRef="#ctx0" brushRef="#br0" timeOffset="14946.276">10792 387 9170 0 0,'0'0'1072'0'0,"0"0"-104"0"0,0 0-15 0 0,0 0 87 0 0,0 0 32 0 0,0 0-136 0 0,0 0-352 0 0,0 0-416 0 0,0 0-520 0 0,0 0-280 0 0,0 0-72 0 0,0 0-24 0 0,0 0 128 0 0,0 0-64 0 0,2 33-465 0 0,15-14-791 0 0,-4-5-1505 0 0,-6-6-2384 0 0</inkml:trace>
  <inkml:trace contextRef="#ctx0" brushRef="#br0" timeOffset="14700.904">10847 744 2569 0 0,'0'0'1088'0'0,"0"0"-1054"0"0,0 0-332 0 0,0 0 194 0 0,0 0 340 0 0,0 0 248 0 0,0 0 63 0 0,0 0-66 0 0,0 0-106 0 0,0 0-90 0 0,0 0-79 0 0,3 21-24 0 0,8 64 9 0 0,5-33 292 0 0,4-15-528 0 0,-9-29-4292 0 0,-11-8 1960 0 0</inkml:trace>
  <inkml:trace contextRef="#ctx0" brushRef="#br0" timeOffset="15336.8">11109 1009 3977 0 0,'0'0'2435'0'0,"0"0"-1032"0"0,0 0-315 0 0,0 0 40 0 0,0 0 30 0 0,0 0-38 0 0,0 0-114 0 0,0 0-139 0 0,0 0-131 0 0,0 0-121 0 0,0 0-95 0 0,0 0-83 0 0,7-24-55 0 0,25-78-32 0 0,-29 92-247 0 0,0 0-1 0 0,1 0 1 0 0,0 1-1 0 0,1-1 0 0 0,0 1 1 0 0,0 0-1 0 0,1 0 1 0 0,1 0-1 0 0,-1 1 0 0 0,1 0 1 0 0,1 0-1 0 0,4-3-102 0 0,3-4 50 0 0,-9 9-71 0 0,-3 3-7 0 0,0-1 0 0 0,0 1 0 0 0,0 0-1 0 0,0 0 1 0 0,0 0 0 0 0,1 1-1 0 0,-1-1 1 0 0,1 1 0 0 0,0 0-1 0 0,0 0 1 0 0,0 0 0 0 0,0 0-1 0 0,0 1 1 0 0,0-1 0 0 0,3 1 28 0 0,15 53-299 0 0,-21-46 371 0 0,0 0 1 0 0,0 0-1 0 0,0 1 0 0 0,1-1 0 0 0,0-1 1 0 0,0 1-1 0 0,1 0 0 0 0,0 0 1 0 0,0-1-1 0 0,0 1 0 0 0,0-1 0 0 0,1 0 1 0 0,0 0-1 0 0,0-1 0 0 0,0 1 1 0 0,1-1-1 0 0,-1 0 0 0 0,1 0 0 0 0,0 0 1 0 0,0 0-1 0 0,1-1 0 0 0,-1 0 0 0 0,1 0 1 0 0,0-1-1 0 0,-1 1 0 0 0,1-1 1 0 0,0-1-1 0 0,0 1 0 0 0,1-1 0 0 0,-1 0 1 0 0,5 0-73 0 0,-1-4 243 0 0,-1-1 1 0 0,1 0 0 0 0,-1 0-1 0 0,0-1 1 0 0,0 0 0 0 0,0-1 0 0 0,-1 0-1 0 0,1 0 1 0 0,-1-1 0 0 0,-1 0-1 0 0,0-1 1 0 0,0 1 0 0 0,0-1-1 0 0,-1 0 1 0 0,0-1 0 0 0,4-8-244 0 0,-2 7 60 0 0,19-46-441 0 0,-22 16-6653 0 0,-5 33 506 0 0,2 3-3486 0 0</inkml:trace>
  <inkml:trace contextRef="#ctx0" brushRef="#br0" timeOffset="16368.817">10881 741 0 0 0,'0'0'240'0'0,"0"0"277"0"0,0 0 17 0 0,0 0-74 0 0,0 0-47 0 0,0 0 13 0 0,4-7 224 0 0,-3 6 3451 0 0,-1 1 4437 0 0,-11 16-7149 0 0,2 115-831 0 0,8-94-70 0 0,0-1-2923 0 0,8-31-2610 0 0,-1-5-182 0 0,-4 3-380 0 0</inkml:trace>
  <inkml:trace contextRef="#ctx0" brushRef="#br0" timeOffset="17070.646">12637 667 0 0 0,'0'0'1802'0'0,"0"0"-378"0"0,0 0-233 0 0,0 0-133 0 0,0 0-57 0 0,0 0-45 0 0,0 0-88 0 0,0 0-85 0 0,0 0-87 0 0,0 0-86 0 0,0 0-70 0 0,0 0-27 0 0,0 0-34 0 0,-14 6-19 0 0,-44 20-36 0 0,54-24-368 0 0,0 0 0 0 0,0 1-1 0 0,0 0 1 0 0,0 0 0 0 0,0 0-1 0 0,1 0 1 0 0,-1 0-1 0 0,1 1 1 0 0,0 0 0 0 0,0-1-1 0 0,1 1 1 0 0,-1 0 0 0 0,1 0-1 0 0,-1 1 1 0 0,1-1-1 0 0,1 0 1 0 0,-1 1 0 0 0,1-1-1 0 0,-1 1 1 0 0,1 0-1 0 0,1-1 1 0 0,-1 1 0 0 0,0 0-1 0 0,1 1-55 0 0,-1 1-53 0 0,0 0 0 0 0,1 0 0 0 0,0 0 0 0 0,0 1 0 0 0,1-1 0 0 0,-1 0-1 0 0,1 0 1 0 0,1 0 0 0 0,0 0 0 0 0,0 0 0 0 0,0 0 0 0 0,1 0 0 0 0,0-1-1 0 0,0 1 1 0 0,0-1 0 0 0,1 1 53 0 0,63 44-4209 0 0,-15-36-2973 0 0,-40-11 5283 0 0</inkml:trace>
  <inkml:trace contextRef="#ctx0" brushRef="#br0" timeOffset="17385.836">13007 748 1936 0 0,'0'0'1243'0'0,"0"0"-599"0"0,0 0 3 0 0,0 0 229 0 0,0 0 251 0 0,0 0 92 0 0,0 0-100 0 0,0 0-195 0 0,0 0-265 0 0,0 0-201 0 0,0 0-134 0 0,0 0-71 0 0,0 0-29 0 0,-14 29 14 0 0,-42 91 39 0 0,55-119-266 0 0,1-1 1 0 0,-1 1 0 0 0,0 0-1 0 0,0-1 1 0 0,0 1-1 0 0,0 0 1 0 0,0 0-1 0 0,1 0 1 0 0,-1 0-1 0 0,0 0 1 0 0,1 0-1 0 0,-1 0 1 0 0,0 0-1 0 0,1 0 1 0 0,-1 0-1 0 0,1 0 1 0 0,0 0-1 0 0,-1 0 1 0 0,1 0-1 0 0,0 1 1 0 0,0-1-1 0 0,0 0 1 0 0,0 0 0 0 0,0 0-1 0 0,0 0 1 0 0,0 1-1 0 0,0-1 1 0 0,0 0-1 0 0,1 0 1 0 0,-1 0-1 0 0,0 0 1 0 0,1 0-1 0 0,-1 1 1 0 0,1-1-1 0 0,-1 0 1 0 0,1 0-1 0 0,-1 0 1 0 0,1 0-1 0 0,0 0 1 0 0,0-1-1 0 0,-1 1 1 0 0,1 0 0 0 0,0 0-1 0 0,0 0 1 0 0,0-1-1 0 0,0 1 1 0 0,0 0-1 0 0,0-1-11 0 0,4 2 106 0 0,1 1 86 0 0,0 0 1 0 0,1-1-1 0 0,0 0 1 0 0,-1 0-1 0 0,1-1 0 0 0,0 1 1 0 0,0-2-1 0 0,0 1 1 0 0,-1-1-1 0 0,1 0 1 0 0,0 0-1 0 0,0-1 0 0 0,0 0 1 0 0,0 0-1 0 0,0 0 1 0 0,-1-1-1 0 0,1 0 1 0 0,-1-1-1 0 0,1 1 1 0 0,-1-1-1 0 0,0 0 0 0 0,0-1 1 0 0,0 0-1 0 0,0 0 1 0 0,-1 0-1 0 0,0 0 1 0 0,1-1-1 0 0,-2 0 1 0 0,1 0-1 0 0,0-1-192 0 0,1 0 68 0 0,0 0 1 0 0,0 0-1 0 0,-1 0 0 0 0,0 0 1 0 0,0-1-1 0 0,-1 0 0 0 0,1 0 1 0 0,-2-1-1 0 0,1 1 0 0 0,-1-1 1 0 0,0 0-1 0 0,-1 1 0 0 0,1-1 1 0 0,-2 0-1 0 0,1-1 0 0 0,-1 1 1 0 0,0 0-1 0 0,-1 0 0 0 0,0-1 1 0 0,0 1-1 0 0,-1-2-68 0 0,0 8-150 0 0,0 0 0 0 0,0 0 1 0 0,-1 1-1 0 0,1-1 0 0 0,0 0 0 0 0,-1 1 1 0 0,1-1-1 0 0,-1 1 0 0 0,0 0 0 0 0,1-1 0 0 0,-1 1 1 0 0,0 0-1 0 0,0 0 0 0 0,0 0 0 0 0,1 0 1 0 0,-1 0-1 0 0,0 1 0 0 0,0-1 0 0 0,-1 0 0 0 0,1 1 1 0 0,0 0-1 0 0,0-1 0 0 0,0 1 0 0 0,0 0 1 0 0,0 0-1 0 0,0 0 0 0 0,-1 1 150 0 0,-56 9-8297 0 0,43-2 4097 0 0,6 0 706 0 0</inkml:trace>
  <inkml:trace contextRef="#ctx0" brushRef="#br0" timeOffset="17789.803">13366 1024 272 0 0,'0'0'1892'0'0,"0"0"-234"0"0,0 0 97 0 0,0 0 82 0 0,0 0-105 0 0,0 0-242 0 0,0 0-323 0 0,0 0-214 0 0,0 0-138 0 0,0 0-99 0 0,0 0-78 0 0,0 0-82 0 0,0 0-72 0 0,7-31-84 0 0,22-94-88 0 0,4 61 85 0 0,56-6 77 0 0,-85 107-1381 0 0,-5-31 941 0 0,1-1 0 0 0,0 0 0 0 0,0 1 1 0 0,0-1-1 0 0,1 1 0 0 0,0-1 0 0 0,0 1 0 0 0,0-1 1 0 0,1 0-1 0 0,-1 0 0 0 0,1 0 0 0 0,0 0 0 0 0,1 0 1 0 0,-1 0-1 0 0,1 0 0 0 0,0-1 0 0 0,0 1 0 0 0,1-1 1 0 0,-1 0-1 0 0,1 0 0 0 0,0 0 0 0 0,0-1 0 0 0,0 1 1 0 0,1-1-1 0 0,-1 0 0 0 0,1 0 0 0 0,-1 0 0 0 0,1-1 1 0 0,0 0-1 0 0,0 0 0 0 0,1 0 0 0 0,-1 0 0 0 0,0-1 0 0 0,0 0 1 0 0,1 0-1 0 0,-1 0 0 0 0,1-1 0 0 0,-1 0 0 0 0,2 0-33 0 0,2-3 185 0 0,0 0 0 0 0,0-1 0 0 0,-1 0 0 0 0,1-1 0 0 0,-1 0 0 0 0,0 0 0 0 0,-1-1 0 0 0,1 0 0 0 0,-1 0 0 0 0,0 0 0 0 0,-1-1 0 0 0,0 0 0 0 0,0-1 0 0 0,0 1 0 0 0,-1-1 0 0 0,5-8-186 0 0,32-58-435 0 0,-29 40-1146 0 0,-4 12-1659 0 0,1 1-4921 0 0,-5 13 627 0 0</inkml:trace>
  <inkml:trace contextRef="#ctx0" brushRef="#br0" timeOffset="18093.809">14179 299 12907 0 0,'0'0'652'0'0,"0"0"-241"0"0,0 0-14 0 0,0 0 238 0 0,0 0 201 0 0,0 0 140 0 0,0 0 7 0 0,0 0-136 0 0,0 0-115 0 0,0 0-113 0 0,0 0-102 0 0,0 0-79 0 0,5 30-90 0 0,14 99-99 0 0,-7 69 301 0 0,-7 18-1533 0 0,-14-188-2263 0 0,-7-22-7059 0 0,15-6 2742 0 0</inkml:trace>
  <inkml:trace contextRef="#ctx0" brushRef="#br0" timeOffset="18253.108">13966 660 6905 0 0,'0'0'3068'0'0,"0"0"-1461"0"0,0 0-463 0 0,0 0 35 0 0,0 0-25 0 0,0 0-145 0 0,0 0-183 0 0,0 0-156 0 0,0 0-141 0 0,0 0-107 0 0,0 0-82 0 0,32-8-110 0 0,102-21-69 0 0,-24 21-64 0 0,-11 14-2438 0 0,-35 10-5600 0 0,-47-9 3086 0 0,-2-3 651 0 0</inkml:trace>
  <inkml:trace contextRef="#ctx0" brushRef="#br0" timeOffset="19206.917">14656 652 9162 0 0,'0'0'1615'0'0,"0"0"-183"0"0,0 0-142 0 0,0 0-183 0 0,0 0-204 0 0,0 0-149 0 0,0 0-112 0 0,0 0-83 0 0,0 0-115 0 0,0 0-132 0 0,0 0-108 0 0,0 0-105 0 0,-23 10-63 0 0,-72 32-38 0 0,93-42-3 0 0,0 1 0 0 0,0-1 0 0 0,0 1 1 0 0,0 0-1 0 0,0-1 0 0 0,1 1 0 0 0,-1 0 0 0 0,0 0 0 0 0,0 1 0 0 0,1-1 0 0 0,-1 0 0 0 0,1 0 0 0 0,-1 1 0 0 0,1-1 0 0 0,-1 1 0 0 0,1 0 0 0 0,0-1 0 0 0,0 1 0 0 0,0 0 0 0 0,0 0 0 0 0,0-1 1 0 0,0 1-1 0 0,0 0 0 0 0,0 0 0 0 0,1 0 0 0 0,-1 0 0 0 0,1 1 5 0 0,-1 5-44 0 0,-1-5 32 0 0,1 0 0 0 0,0 0 0 0 0,1 0-1 0 0,-1 0 1 0 0,0 0 0 0 0,1 0 0 0 0,0 0 0 0 0,0 0 0 0 0,0 0 0 0 0,0 0 0 0 0,0 0-1 0 0,0 0 1 0 0,1 1 0 0 0,0-1 0 0 0,-1 0 0 0 0,1 0 0 0 0,0-1 0 0 0,1 1 0 0 0,-1 0 0 0 0,0 0-1 0 0,1 0 1 0 0,-1-1 0 0 0,1 1 0 0 0,0-1 0 0 0,0 1 0 0 0,0-1 0 0 0,0 0 0 0 0,1 0-1 0 0,-1 0 1 0 0,1 0 0 0 0,-1 0 0 0 0,1 0 0 0 0,-1-1 0 0 0,1 1 0 0 0,0-1 0 0 0,0 0-1 0 0,0 0 1 0 0,0 0 0 0 0,0 0 0 0 0,0 0 0 0 0,0-1 0 0 0,0 1 0 0 0,0-1 0 0 0,0 0-1 0 0,1 0 13 0 0,2 0 85 0 0,0-1 0 0 0,1 0-1 0 0,-1 0 1 0 0,0-1-1 0 0,0 1 1 0 0,0-1-1 0 0,0-1 1 0 0,0 1-1 0 0,0-1 1 0 0,-1 0 0 0 0,1 0-1 0 0,-1-1 1 0 0,0 0-1 0 0,0 1 1 0 0,2-4-85 0 0,4-1 105 0 0,124-77 108 0 0,-134 85-231 0 0,0-1 0 0 0,0 0 0 0 0,0 1 0 0 0,0-1 0 0 0,0 1 0 0 0,0-1 0 0 0,0 1 0 0 0,0 0 0 0 0,0-1 0 0 0,0 1 0 0 0,0 0 0 0 0,0 0 0 0 0,0 0 0 0 0,0 0 0 0 0,1 0 0 0 0,-1 0 0 0 0,0 0 0 0 0,0 0-1 0 0,0 0 1 0 0,0 0 0 0 0,0 1 0 0 0,0-1 0 0 0,0 0 0 0 0,0 1 0 0 0,0-1 0 0 0,0 1 0 0 0,0-1 0 0 0,0 1 0 0 0,0-1 0 0 0,0 1 0 0 0,0 0 0 0 0,0-1 0 0 0,-1 1 0 0 0,1 0 0 0 0,0 0 0 0 0,0 0-1 0 0,-1 0 1 0 0,1-1 0 0 0,-1 1 0 0 0,1 0 0 0 0,-1 0 0 0 0,1 0 0 0 0,-1 0 0 0 0,1 0 0 0 0,-1 0 0 0 0,0 1 0 0 0,0-1 0 0 0,1 0 0 0 0,-1 0 0 0 0,0 0 0 0 0,0 0 0 0 0,0 0 0 0 0,0 0 0 0 0,-1 1 18 0 0,14 96 42 0 0,-10-97-9 0 0,-1 0-1 0 0,0 0 1 0 0,1-1-1 0 0,-1 1 1 0 0,0-1-1 0 0,1 1 1 0 0,-1-1-1 0 0,1 0 1 0 0,-1 0-1 0 0,1 0 1 0 0,-1 0-1 0 0,0 0 1 0 0,1 0-1 0 0,-1-1 1 0 0,1 1-1 0 0,-1-1 1 0 0,0 0-1 0 0,1 0 1 0 0,-1 0-1 0 0,0 0 0 0 0,0 0 1 0 0,0 0-1 0 0,0-1 1 0 0,0 1-1 0 0,0 0 1 0 0,0-1-1 0 0,0 0 1 0 0,0 0-1 0 0,-1 1 1 0 0,1-1-1 0 0,-1 0 1 0 0,1 0-1 0 0,0-2-32 0 0,0 2 35 0 0,149-127 525 0 0,50 20-433 0 0,-110 86-295 0 0,-91 48 264 0 0,-2-21-55 0 0,0 0-1 0 0,-1-1 1 0 0,1 1 0 0 0,-1 0-1 0 0,0-1 1 0 0,0 0-1 0 0,0 0 1 0 0,0 0 0 0 0,-1 0-1 0 0,1 0 1 0 0,-1 0 0 0 0,0-1-1 0 0,0 0 1 0 0,0 0 0 0 0,0 0-1 0 0,0 0 1 0 0,0-1-41 0 0,-86-15-72 0 0,86 16 28 0 0,0-1 1 0 0,0 1-1 0 0,1-1 1 0 0,-1 1 0 0 0,1 0-1 0 0,0 1 1 0 0,-1-1-1 0 0,1 0 1 0 0,0 1-1 0 0,0 0 1 0 0,0 0-1 0 0,1 0 1 0 0,-1 0-1 0 0,1 0 1 0 0,0 0-1 0 0,0 1 1 0 0,0-1 0 0 0,0 1-1 0 0,0 0 1 0 0,1-1-1 0 0,-1 1 1 0 0,1 0-1 0 0,0 0 1 0 0,1 0-1 0 0,-1 0 1 0 0,0 0-1 0 0,1 0 1 0 0,0 0 0 0 0,0 0-1 0 0,0 0 1 0 0,1 0-1 0 0,-1 0 1 0 0,1 0-1 0 0,0 0 1 0 0,0 0-1 0 0,1-1 1 0 0,-1 1-1 0 0,1 0 1 0 0,-1-1 0 0 0,1 1-1 0 0,2 2 44 0 0,5 3 4 0 0,0-2 1 0 0,0 1-1 0 0,1-1 1 0 0,0 0-1 0 0,0-1 0 0 0,1 0 1 0 0,-1-1-1 0 0,1 0 0 0 0,1-1 1 0 0,-1 0-1 0 0,0-1 0 0 0,1 0 1 0 0,0 0-1 0 0,0-2 0 0 0,0 1 1 0 0,0-2-1 0 0,0 1 1 0 0,0-2-1 0 0,0 1 0 0 0,-1-2 1 0 0,1 1-1 0 0,0-2 0 0 0,0 0 1 0 0,-1 0-1 0 0,1-1 0 0 0,9-5-4 0 0,17-5 139 0 0,-1-3 0 0 0,0-1 0 0 0,-1-2 0 0 0,-1-1 0 0 0,-1-2 0 0 0,-1-1 0 0 0,-1-2 0 0 0,-2-1 0 0 0,0-1 0 0 0,-2-1 0 0 0,-1-2 0 0 0,-1-1 0 0 0,-2-1 0 0 0,0-3-139 0 0,-16 20-1 0 0,0 1-1 0 0,-1-1 0 0 0,-1 0 1 0 0,0-1-1 0 0,-1 1 1 0 0,-1-1-1 0 0,-1 0 1 0 0,0-1-1 0 0,-2 1 0 0 0,1 0 1 0 0,-2-3 1 0 0,-1 19-12 0 0,0 0 1 0 0,0 0-1 0 0,0 0 1 0 0,0 1-1 0 0,0-1 1 0 0,-1 0-1 0 0,1 0 1 0 0,0 1 0 0 0,0-1-1 0 0,-1 0 1 0 0,1 1-1 0 0,0-1 1 0 0,-1 1-1 0 0,1 0 1 0 0,0 0-1 0 0,-1-1 1 0 0,1 1-1 0 0,-1 0 1 0 0,1 0-1 0 0,-1 0 1 0 0,1 0-1 0 0,0 0 1 0 0,-1 1-1 0 0,1-1 1 0 0,0 0-1 0 0,-1 1 1 0 0,1-1-1 0 0,0 1 1 0 0,-1-1-1 0 0,1 1 1 0 0,0 0-1 0 0,0-1 1 0 0,-1 1-1 0 0,1 0 1 0 0,0 0-1 0 0,0 0 1 0 0,0 0 0 0 0,0 0-1 0 0,0 0 1 0 0,0 0-1 0 0,0 1 12 0 0,-10 9-10 0 0,1 1 0 0 0,1 1 0 0 0,0-1 1 0 0,0 1-1 0 0,1 1 0 0 0,1 0 0 0 0,0 0 0 0 0,1 0 0 0 0,1 1 0 0 0,0-1 1 0 0,1 1-1 0 0,1 1 0 0 0,0-1 0 0 0,1 0 0 0 0,0 1 0 0 0,1-1 0 0 0,1 1 0 0 0,1-1 1 0 0,0 1-1 0 0,1 0 10 0 0,1 8-32 0 0,0 0 1 0 0,2 0-1 0 0,1 0 1 0 0,1-1 0 0 0,1 0-1 0 0,0-1 1 0 0,2 1-1 0 0,1-2 1 0 0,1 1 0 0 0,0-2-1 0 0,6 6 32 0 0,32 40-1183 0 0,-50-66 970 0 0,1 0 1 0 0,-1 0-1 0 0,1 0 0 0 0,-1-1 0 0 0,1 1 0 0 0,-1 0 0 0 0,1 0 0 0 0,-1-1 0 0 0,0 1 0 0 0,1 0 0 0 0,-1 0 1 0 0,1-1-1 0 0,-1 1 0 0 0,0-1 0 0 0,1 1 0 0 0,-1 0 0 0 0,0-1 0 0 0,1 1 0 0 0,-1-1 0 0 0,0 1 0 0 0,1-1 0 0 0,-1 1 1 0 0,0-1-1 0 0,0 1 0 0 0,0-1 0 0 0,0 1 0 0 0,1-1 0 0 0,-1 1 0 0 0,0-1 0 0 0,0 1 0 0 0,0-1 0 0 0,0 1 0 0 0,0-1 1 0 0,0 1-1 0 0,0-1 0 0 0,0 1 0 0 0,-1-1 0 0 0,1 1 0 0 0,0-1 0 0 0,0 1 0 0 0,0-1 0 0 0,-1 1 0 0 0,1-1 1 0 0,0 1-1 0 0,0-1 0 0 0,-1 1 0 0 0,1-1 0 0 0,0 1 0 0 0,-1 0 0 0 0,1-1 0 0 0,0 1 0 0 0,-1 0 0 0 0,1-1 0 0 0,-1 1 1 0 0,1 0-1 0 0,-1-1 0 0 0,1 1 0 0 0,-1 0 0 0 0,1 0 0 0 0,-1 0 0 0 0,1-1 0 0 0,-1 1 213 0 0,-3-5-5693 0 0</inkml:trace>
  <inkml:trace contextRef="#ctx0" brushRef="#br0" timeOffset="19439.309">15534 428 12203 0 0,'0'0'2303'0'0,"0"0"-1068"0"0,0 0-151 0 0,0 0 76 0 0,0 0-149 0 0,0 0-191 0 0,38-5-156 0 0,123-13-83 0 0,227-18 1132 0 0,-268 27-2344 0 0,-18 2-3217 0 0,-35 1-4251 0 0,-39 2-2097 0 0</inkml:trace>
  <inkml:trace contextRef="#ctx0" brushRef="#br0" timeOffset="21006.807">12696 648 0 0 0,'0'0'335'0'0,"0"0"87"0"0,0 0 17 0 0,0 0 20 0 0,-9-7 2962 0 0,-25 17 6091 0 0,-16 24-8006 0 0,40-26-596 0 0,-1 0-470 0 0,0 1 0 0 0,1 0 1 0 0,0 0-1 0 0,1 1 1 0 0,0 1-1 0 0,1-1 0 0 0,0 1 1 0 0,0 0-1 0 0,-4 10-440 0 0,3 80 1168 0 0,10-97-1103 0 0,1 1 0 0 0,0-1 0 0 0,0 0-1 0 0,0 0 1 0 0,0 1 0 0 0,1-1-1 0 0,-1-1 1 0 0,1 1 0 0 0,0 0 0 0 0,1-1-1 0 0,-1 1 1 0 0,0-1 0 0 0,1 0 0 0 0,0 0-1 0 0,4 2-64 0 0,-1-1 145 0 0,0-1 0 0 0,1 0 0 0 0,-1 0-1 0 0,1 0 1 0 0,0-1 0 0 0,0 0 0 0 0,0-1-1 0 0,0 0 1 0 0,0 0 0 0 0,0-1 0 0 0,0 0 0 0 0,0 0-1 0 0,1-1 1 0 0,-1 0 0 0 0,0 0 0 0 0,0-1-1 0 0,-1 0 1 0 0,7-3-145 0 0,39-16 571 0 0,-50 19 145 0 0,4-1-13164 0 0,-3 3 1162 0 0</inkml:trace>
  <inkml:trace contextRef="#ctx0" brushRef="#br0" timeOffset="22305.28">16928 527 7650 0 0,'0'0'3076'0'0,"0"0"-1770"0"0,0 0-399 0 0,0 0 126 0 0,0 0 134 0 0,0 0 36 0 0,0 0-108 0 0,0 0-179 0 0,0 0-202 0 0,0 0-203 0 0,0 0-198 0 0,-3 1-154 0 0,2 0-151 0 0,-1 0 1 0 0,1 0 0 0 0,0-1 0 0 0,0 1 0 0 0,0 0 0 0 0,0 0 0 0 0,0 1-1 0 0,0-1 1 0 0,0 0 0 0 0,0 0 0 0 0,1 0 0 0 0,-1 1 0 0 0,0-1-1 0 0,1 0 1 0 0,-1 1 0 0 0,1-1 0 0 0,-1 0 0 0 0,1 1 0 0 0,-1-1-1 0 0,1 1 1 0 0,0-1 0 0 0,0 0 0 0 0,0 1 0 0 0,0-1 0 0 0,0 1 0 0 0,0-1-1 0 0,0 1 1 0 0,1-1 0 0 0,-1 1 0 0 0,1-1-9 0 0,-1 4 27 0 0,14 112 827 0 0,-13-113-790 0 0,0 1 1 0 0,0-1-1 0 0,1 0 1 0 0,-1 0 0 0 0,1 1-1 0 0,0-1 1 0 0,1-1-1 0 0,-1 1 1 0 0,0 0 0 0 0,1-1-1 0 0,0 1 1 0 0,0-1 0 0 0,0 0-1 0 0,0 1 1 0 0,1-2-1 0 0,-1 1 1 0 0,1 0 0 0 0,0-1-1 0 0,0 0 1 0 0,0 1-1 0 0,0-1 1 0 0,0-1 0 0 0,0 1-1 0 0,4 0-64 0 0,4-2 101 0 0,0-1-1 0 0,-1 0 0 0 0,1-1 0 0 0,-1-1 1 0 0,1 0-1 0 0,-1 0 0 0 0,0-1 1 0 0,0 0-1 0 0,-1-1 0 0 0,1 0 1 0 0,-1-1-1 0 0,0 0 0 0 0,0-1 1 0 0,-1 0-1 0 0,0 0 0 0 0,0-1 0 0 0,-1 0 1 0 0,0-1-1 0 0,7-9-100 0 0,12-7 117 0 0,108-107-43 0 0,-129 177-961 0 0,-6-38 896 0 0,11 106-56 0 0,-10-110 53 0 0,0 1 0 0 0,0-1-1 0 0,0 0 1 0 0,1 1 0 0 0,-1-1-1 0 0,1 0 1 0 0,0 0 0 0 0,0 0-1 0 0,0-1 1 0 0,0 1-1 0 0,0 0 1 0 0,1-1 0 0 0,-1 1-1 0 0,1-1 1 0 0,-1 0 0 0 0,1 0-1 0 0,0 0 1 0 0,0 0 0 0 0,0 0-1 0 0,0-1 1 0 0,0 1 0 0 0,1-1-1 0 0,-1 0 1 0 0,0 0 0 0 0,1 0-1 0 0,-1 0 1 0 0,0-1 0 0 0,1 1-1 0 0,-1-1 1 0 0,4 0-6 0 0,1 0 85 0 0,-1-1 0 0 0,1 0 0 0 0,-1 0-1 0 0,1 0 1 0 0,-1-1 0 0 0,0 0 0 0 0,1-1 0 0 0,-1 0 0 0 0,0 0 0 0 0,-1 0 0 0 0,1-1 0 0 0,0 0 0 0 0,-1 0 0 0 0,0-1-1 0 0,3-3-84 0 0,14-12 204 0 0,-1-1 1 0 0,-1-1-1 0 0,-1-2 0 0 0,-1 0 0 0 0,-1 0 0 0 0,5-12-204 0 0,-17 25-442 0 0,0 1 1981 0 0,-3 4-3600 0 0,1 4-3448 0 0,-1 0-4833 0 0,-3 2 571 0 0</inkml:trace>
  <inkml:trace contextRef="#ctx0" brushRef="#br0" timeOffset="22558.81">18115 501 9098 0 0,'0'0'3757'0'0,"0"0"-2249"0"0,0 0-505 0 0,0 0 123 0 0,0 0 34 0 0,0 0-140 0 0,0 0-279 0 0,0 0-266 0 0,-6 34-183 0 0,-18 105-133 0 0,18-55-27 0 0,22-42-1616 0 0,-6-28-9160 0 0,-9-14 2301 0 0</inkml:trace>
  <inkml:trace contextRef="#ctx0" brushRef="#br0" timeOffset="22787.38">17990 185 16692 0 0,'0'0'872'0'0,"0"0"-344"0"0,0 0-232 0 0,0 0-48 0 0,0 0-32 0 0,0 0-176 0 0,0 0-304 0 0,0 0-408 0 0,0 0-680 0 0,0 0-1089 0 0,0 0-2216 0 0,0 0-4849 0 0</inkml:trace>
  <inkml:trace contextRef="#ctx0" brushRef="#br0" timeOffset="22959.832">18550 0 12835 0 0,'0'0'789'0'0,"0"0"-210"0"0,0 0 77 0 0,0 0 200 0 0,0 0 86 0 0,0 0-97 0 0,0 0-196 0 0,0 0-167 0 0,0 0-88 0 0,2 37-90 0 0,7 113-64 0 0,16 29 255 0 0,-10-62-737 0 0,-5 1 1 0 0,-5 91 241 0 0,-3-175-1119 0 0,5-13-2851 0 0,-5-20-939 0 0,-2-1 641 0 0,0 0-1049 0 0</inkml:trace>
  <inkml:trace contextRef="#ctx0" brushRef="#br0" timeOffset="23204.398">18307 428 11554 0 0,'0'0'1161'0'0,"0"0"-182"0"0,0 0-101 0 0,0 0 85 0 0,0 0 23 0 0,0 0-97 0 0,0 0-132 0 0,0 0-87 0 0,0 0-46 0 0,0 0-41 0 0,33-4-53 0 0,103-8-84 0 0,22-17 547 0 0,-141 24-1062 0 0,112-37 45 0 0,-52-3-4138 0 0,-63 35 2057 0 0,1-2-4222 0 0,-7 5-2999 0 0</inkml:trace>
  <inkml:trace contextRef="#ctx0" brushRef="#br0" timeOffset="23580.572">18977 203 3793 0 0,'0'0'2483'0'0,"0"0"-1244"0"0,0 0-55 0 0,-5 31 254 0 0,-17 99 150 0 0,12 101 3917 0 0,10-221-5386 0 0,0 0 0 0 0,0 1-1 0 0,1-1 1 0 0,0 0 0 0 0,1 0 0 0 0,0 0-1 0 0,1 0 1 0 0,0-1 0 0 0,1 1-1 0 0,-1-1 1 0 0,2 0 0 0 0,0 1-1 0 0,0-2 1 0 0,0 1 0 0 0,3 2-119 0 0,-5-10 62 0 0,0 0 0 0 0,0 0 0 0 0,1 0 0 0 0,-1 0 0 0 0,0 0 1 0 0,1-1-1 0 0,-1 1 0 0 0,0-1 0 0 0,1 0 0 0 0,-1 0 0 0 0,1-1 0 0 0,-1 1 1 0 0,0-1-1 0 0,1 1 0 0 0,-1-1 0 0 0,0 0 0 0 0,0 0 0 0 0,0-1 1 0 0,0 1-1 0 0,0-1 0 0 0,0 1 0 0 0,0-1 0 0 0,0 0 0 0 0,0 0 0 0 0,-1 0 1 0 0,1 0-1 0 0,-1-1 0 0 0,1 1 0 0 0,-1-1 0 0 0,1-1-62 0 0,73-68 504 0 0,55-39-69 0 0,-129 111-423 0 0,0 1 0 0 0,-1-1-1 0 0,1 0 1 0 0,-1 1 0 0 0,1-1 0 0 0,-1 1 0 0 0,1-1-1 0 0,-1 1 1 0 0,1-1 0 0 0,-1 1 0 0 0,0 0 0 0 0,1 0-1 0 0,-1 0 1 0 0,0 0 0 0 0,0 0 0 0 0,0 0 0 0 0,0 0-1 0 0,0 0 1 0 0,0 1 0 0 0,0-1 0 0 0,0 0 0 0 0,0 1-1 0 0,0-1 1 0 0,-1 0 0 0 0,1 1 0 0 0,0-1 0 0 0,-1 1-1 0 0,1-1 1 0 0,-1 1 0 0 0,0-1 0 0 0,0 1-1 0 0,1-1 1 0 0,-1 1 0 0 0,0 0 0 0 0,0-1 0 0 0,0 1-1 0 0,-1-1 1 0 0,1 1 0 0 0,0-1 0 0 0,-1 1 0 0 0,1-1-1 0 0,-1 1 1 0 0,1-1 0 0 0,-1 1 0 0 0,0-1 0 0 0,1 1-1 0 0,-1-1 1 0 0,-1 1-12 0 0,2 10 111 0 0,0 161 435 0 0,0-171-565 0 0,1 0 0 0 0,-1 0 0 0 0,1 0 0 0 0,0 1 0 0 0,0-1 0 0 0,0 0 0 0 0,0 0 0 0 0,0 0 0 0 0,0-1 0 0 0,1 1 0 0 0,-1 0 0 0 0,0 0 0 0 0,1-1 0 0 0,0 1 0 0 0,-1-1 0 0 0,1 1 0 0 0,0-1 0 0 0,0 1 0 0 0,0-1 0 0 0,0 0 0 0 0,0 0 0 0 0,0 0 0 0 0,0 0 0 0 0,0-1-1 0 0,0 1 1 0 0,0 0 0 0 0,0-1 0 0 0,1 0 0 0 0,-1 1 0 0 0,0-1 0 0 0,0 0 0 0 0,1 0 0 0 0,-1 0 0 0 0,0 0 0 0 0,0-1 0 0 0,2 0 19 0 0,41-10-3113 0 0,-9-8-5888 0 0,-26 11-1237 0 0</inkml:trace>
  <inkml:trace contextRef="#ctx0" brushRef="#br0" timeOffset="24589.057">18946 78 0 0 0,'0'0'277'0'0,"0"0"19"0"0,0 0 5 0 0,0 0 36 0 0,0 0 31 0 0,0 0 57 0 0,-3-4 61 0 0,-8-11 27 0 0,8 12 53 0 0,3 3 33 0 0,0 0-42 0 0,0 0-62 0 0,0 0-46 0 0,0 0-58 0 0,0 0-47 0 0,0 0-76 0 0,5 22 1862 0 0,17 77 1676 0 0,-20-89-4207 0 0,1 30 1554 0 0,-6-31-3910 0 0,-4-5-3474 0 0,5-4 1859 0 0</inkml:trace>
  <inkml:trace contextRef="#ctx0" brushRef="#br0" timeOffset="30097.909">248 1823 7794 0 0,'0'0'1531'0'0,"0"0"-66"0"0,0 0-58 0 0,0 0 16 0 0,0 0 59 0 0,0 0-70 0 0,0 0-189 0 0,0 0-247 0 0,0 0-252 0 0,0 0-221 0 0,0 0-156 0 0,2 50 225 0 0,7 35-281 0 0,-4 1 0 0 0,-6 68-291 0 0,0-57 28 0 0,-14 67-447 0 0,-29-64-2674 0 0,13-73-2147 0 0,3-21-6498 0 0,25-6 10759 0 0</inkml:trace>
  <inkml:trace contextRef="#ctx0" brushRef="#br0" timeOffset="30544.844">1 1956 2561 0 0,'0'0'1278'0'0,"0"0"-73"0"0,0 0-28 0 0,0 0 48 0 0,0 0 14 0 0,0 0-67 0 0,0 0-104 0 0,0 0-113 0 0,0 0-72 0 0,0 0-55 0 0,0 0-72 0 0,35-24-97 0 0,112-73-122 0 0,-67 67 100 0 0,-66 30-480 0 0,-1-1-19 0 0,-2-1-59 0 0,0 1 0 0 0,0 0 0 0 0,0 0 0 0 0,0 1 0 0 0,0 0 0 0 0,0 1 0 0 0,0 0 0 0 0,0 1 0 0 0,0 1 0 0 0,0-1 0 0 0,-1 2 0 0 0,1-1 0 0 0,-1 1 0 0 0,0 1 0 0 0,0 0 0 0 0,0 0 0 0 0,8 7-79 0 0,-15-9 20 0 0,-1 1-1 0 0,1-1 1 0 0,-1 0-1 0 0,0 1 0 0 0,0-1 1 0 0,0 1-1 0 0,-1 0 1 0 0,1-1-1 0 0,-1 1 0 0 0,0 0 1 0 0,0 0-1 0 0,0 0 1 0 0,0 0-1 0 0,-1 0 0 0 0,1 0 1 0 0,-1 0-1 0 0,0 0 1 0 0,-1 1-1 0 0,1-1 0 0 0,-1 0 1 0 0,0 0-1 0 0,0 0 1 0 0,0-1-1 0 0,0 1 0 0 0,0 0 1 0 0,-1 0-1 0 0,-1 1-19 0 0,-60 98 385 0 0,58-98-385 0 0,5-4 3 0 0,-4 2-16 0 0,1 0 0 0 0,0 0 0 0 0,0 0-1 0 0,0 1 1 0 0,0-1 0 0 0,0 1-1 0 0,1-1 1 0 0,-1 1 0 0 0,1 0 0 0 0,0 0-1 0 0,0 0 1 0 0,1 0 0 0 0,-1 0-1 0 0,1 0 1 0 0,0 1 0 0 0,0-1 0 0 0,1 0-1 0 0,-1 1 1 0 0,1-1 0 0 0,0 1-1 0 0,0-1 1 0 0,0 0 0 0 0,0 1 0 0 0,1-1-1 0 0,0 1 1 0 0,0-1 0 0 0,0 0-1 0 0,1 0 1 0 0,-1 0 0 0 0,1 0 0 0 0,0 1 13 0 0,10 4-16 0 0,0-1 0 0 0,0 0 1 0 0,0-1-1 0 0,1 0 0 0 0,0-1 1 0 0,0-1-1 0 0,1 0 1 0 0,5 1 15 0 0,-7-3 13 0 0,0 1 1 0 0,0 0 0 0 0,-1 1 0 0 0,0 0 0 0 0,0 1 0 0 0,0 0 0 0 0,-1 1 0 0 0,0 0 0 0 0,0 0 0 0 0,-1 1 0 0 0,5 5-14 0 0,-11-9 59 0 0,-1 0 0 0 0,0 0 0 0 0,0 0 0 0 0,0 0 0 0 0,0 0 0 0 0,-1 0 0 0 0,1 0 0 0 0,-1 1 0 0 0,0-1 0 0 0,-1 0 0 0 0,1 1 0 0 0,-1-1 0 0 0,0 1 0 0 0,0-1 0 0 0,0 1 0 0 0,0-1-1 0 0,-1 1 1 0 0,0-1 0 0 0,0 0 0 0 0,0 1 0 0 0,0-1 0 0 0,-1 0 0 0 0,0 0 0 0 0,0 0 0 0 0,0 1-59 0 0,-64 93 973 0 0,50-81-884 0 0,-1-1 1 0 0,-1-1 0 0 0,0-1 0 0 0,-1 0-1 0 0,0-1 1 0 0,-1-1 0 0 0,0-1-1 0 0,-10 3-89 0 0,-65 7-828 0 0,62-20-1950 0 0,1 0-3591 0 0,23-1-3959 0 0</inkml:trace>
  <inkml:trace contextRef="#ctx0" brushRef="#br0" timeOffset="26215.174">20534 534 5737 0 0,'0'0'1151'0'0,"0"0"-105"0"0,0 0-39 0 0,0 0 3 0 0,0 0-9 0 0,0 0-40 0 0,0 0-115 0 0,0 0-85 0 0,0 0-77 0 0,0 0-121 0 0,0 0-127 0 0,0 0-137 0 0,-32 1-118 0 0,-101 3-53 0 0,131-4-120 0 0,0-1-1 0 0,-1 1 1 0 0,1 0 0 0 0,0-1-1 0 0,0 1 1 0 0,0 0-1 0 0,-1 0 1 0 0,1 0-1 0 0,0 1 1 0 0,0-1-1 0 0,0 1 1 0 0,0-1-1 0 0,-1 1 1 0 0,1 0-1 0 0,0-1 1 0 0,0 1-1 0 0,0 0 1 0 0,1 0 0 0 0,-1 1-1 0 0,0-1 1 0 0,0 0-1 0 0,0 1 1 0 0,1-1-1 0 0,-1 1 1 0 0,1-1-1 0 0,-1 1 1 0 0,1 0-8 0 0,-3 4 47 0 0,-5 7-5 0 0,1-1-1 0 0,0 1 1 0 0,1 0 0 0 0,1 1-1 0 0,0 0 1 0 0,0 0-1 0 0,2 0 1 0 0,0 1 0 0 0,0-1-1 0 0,1 1 1 0 0,1 0-1 0 0,1 0 1 0 0,0 0 0 0 0,1 0-1 0 0,1 14-41 0 0,-1-25 25 0 0,0-1 1 0 0,1 1-1 0 0,-1 0 0 0 0,1 0 0 0 0,0 0 0 0 0,0-1 1 0 0,0 1-1 0 0,0 0 0 0 0,1-1 0 0 0,-1 1 0 0 0,1-1 1 0 0,0 0-1 0 0,0 1 0 0 0,0-1 0 0 0,1 0 1 0 0,-1 0-1 0 0,1 0 0 0 0,0-1 0 0 0,-1 1 0 0 0,1 0 1 0 0,0-1-1 0 0,1 0 0 0 0,-1 0 0 0 0,0 0 0 0 0,1 0 1 0 0,-1-1-1 0 0,1 1 0 0 0,-1-1 0 0 0,1 0 0 0 0,0 0-25 0 0,6-2 158 0 0,-1-2 0 0 0,0 1 0 0 0,0-1 0 0 0,0 0 0 0 0,-1-1 0 0 0,1 0 0 0 0,-1-1-1 0 0,0 0 1 0 0,0 0 0 0 0,0 0 0 0 0,-1-1 0 0 0,0 0 0 0 0,0-1 0 0 0,0 0 0 0 0,-1 0 0 0 0,0 0-1 0 0,-1-1 1 0 0,3-3-158 0 0,140-206 1206 0 0,-146 211-1231 0 0,5-7 317 0 0,-3 18-840 0 0,23 164 542 0 0,10-3 47 0 0,-21-101-37 0 0,-2 0-1 0 0,-3 1 0 0 0,-3 1 1 0 0,-1 26-4 0 0,-6-76-27 0 0,0 0 1 0 0,-2 0-1 0 0,1-1 1 0 0,-2 1-1 0 0,0 0 1 0 0,-1-1-1 0 0,-1 1 1 0 0,0-1-1 0 0,-2 0 1 0 0,1-1-1 0 0,-2 1 1 0 0,0-1-1 0 0,-1 0 1 0 0,0-1-1 0 0,-2 2 27 0 0,4-10-75 0 0,0-1-1 0 0,-1 0 1 0 0,1 1-1 0 0,-1-2 0 0 0,0 1 1 0 0,0-1-1 0 0,-1 0 0 0 0,1-1 1 0 0,-1 0-1 0 0,1 0 0 0 0,-1 0 1 0 0,0-1-1 0 0,0-1 1 0 0,0 1-1 0 0,-1-1 0 0 0,1 0 1 0 0,0-1-1 0 0,0 0 0 0 0,-1 0 1 0 0,1-1-1 0 0,-5-1 76 0 0,9-1-43 0 0,0 1 1 0 0,0-1-1 0 0,1 0 0 0 0,-1-1 0 0 0,1 1 0 0 0,0-1 1 0 0,0 1-1 0 0,0-1 0 0 0,0 0 0 0 0,0 0 1 0 0,1-1-1 0 0,0 1 0 0 0,0 0 0 0 0,0-1 1 0 0,0 1-1 0 0,1-1 0 0 0,0 1 0 0 0,0-1 0 0 0,0 0 1 0 0,0 0-1 0 0,1 1 0 0 0,0-1 0 0 0,0 0 1 0 0,0 0-1 0 0,1 0 0 0 0,-1 1 0 0 0,2-5 43 0 0,40-124 87 0 0,-5 43 69 0 0,5 1 0 0 0,3 2 0 0 0,34-44-156 0 0,17-1 537 0 0,-63 153-1750 0 0,32 5-3308 0 0,6-22-4111 0 0,-63-4 7336 0 0,5 0-2251 0 0</inkml:trace>
  <inkml:trace contextRef="#ctx0" brushRef="#br0" timeOffset="26672.846">21029 700 392 0 0,'0'0'712'0'0,"0"0"75"0"0,0 0 347 0 0,0 0 273 0 0,0 0 68 0 0,0 0-19 0 0,0 0-8 0 0,0 0-38 0 0,0 0-82 0 0,0 0-136 0 0,0 0-197 0 0,0 0-169 0 0,0 0-145 0 0,29-10-101 0 0,85-32-74 0 0,-71 13 155 0 0,-40 22-482 0 0,-1 4-167 0 0,0 1 0 0 0,0-1 0 0 0,-1 0-1 0 0,1 0 1 0 0,0 1 0 0 0,-1-1 0 0 0,0 0 0 0 0,1 0 0 0 0,-1 0 0 0 0,0-1 0 0 0,-1 1-1 0 0,1 0 1 0 0,-1 0 0 0 0,1 0 0 0 0,-1-1 0 0 0,0 1 0 0 0,0 0 0 0 0,0 0 0 0 0,-1-1-1 0 0,1 1 1 0 0,-1 0 0 0 0,1 0 0 0 0,-1 0 0 0 0,0-1 0 0 0,-1 1 0 0 0,1 0-1 0 0,0 1 1 0 0,-1-1 0 0 0,0 0 0 0 0,1 0 0 0 0,-1 1 0 0 0,0-1 0 0 0,-1 1 0 0 0,1-1-1 0 0,0 1 1 0 0,-1 0 0 0 0,1 0 0 0 0,-1 0 0 0 0,0 0 0 0 0,1 0 0 0 0,-1 1-1 0 0,0-1 1 0 0,0 1 0 0 0,0 0 0 0 0,0 0 0 0 0,0 0 0 0 0,-1 0 0 0 0,1 0 0 0 0,0 1-1 0 0,-2-1-11 0 0,-2 2-32 0 0,0-1 0 0 0,-1 1 0 0 0,1 1 0 0 0,0-1 0 0 0,0 1 0 0 0,1 0 0 0 0,-1 1 0 0 0,0-1 0 0 0,1 1 0 0 0,-1 1 0 0 0,1-1 0 0 0,0 1-1 0 0,0 0 1 0 0,1 1 0 0 0,-1-1 0 0 0,1 1 0 0 0,0 0 0 0 0,0 0 0 0 0,0 1 0 0 0,1 0 0 0 0,0 0 0 0 0,0 0 0 0 0,-3 6 32 0 0,1-1-48 0 0,1 0 0 0 0,0 0 0 0 0,1 1 0 0 0,0 0 0 0 0,1 0 0 0 0,0 0 0 0 0,1 0 0 0 0,0 0 0 0 0,1 1 0 0 0,1-1 0 0 0,0 1 0 0 0,0-1 0 0 0,2 10 48 0 0,1-15 42 0 0,-1 0 1 0 0,1 0-1 0 0,1 0 1 0 0,-1-1 0 0 0,1 1-1 0 0,0-1 1 0 0,1 0-1 0 0,0 0 1 0 0,0 0-1 0 0,0-1 1 0 0,0 0-1 0 0,1 0 1 0 0,0 0 0 0 0,0 0-1 0 0,0-1 1 0 0,1 0-1 0 0,-1-1 1 0 0,1 1-1 0 0,0-1 1 0 0,0-1-1 0 0,0 1 1 0 0,0-1 0 0 0,1 0-1 0 0,-1-1 1 0 0,0 1-1 0 0,1-2 1 0 0,-1 1-1 0 0,1-1 1 0 0,0 0-1 0 0,-1-1 1 0 0,1 1 0 0 0,-1-2-1 0 0,1 1-42 0 0,94-47-679 0 0,18-24-6526 0 0,-67 39 470 0 0,-35 21 3549 0 0</inkml:trace>
  <inkml:trace contextRef="#ctx0" brushRef="#br0" timeOffset="27357.867">21696 468 5785 0 0,'0'0'1063'0'0,"0"0"-129"0"0,0 0-17 0 0,0 0 7 0 0,0 0-13 0 0,0 0-12 0 0,0 0 24 0 0,0 0 12 0 0,0 0-32 0 0,0 0-168 0 0,0 0-205 0 0,0 0-190 0 0,0 0-154 0 0,-31 27-80 0 0,-92 84-46 0 0,83-62-13 0 0,39-40-34 0 0,-1-6-6 0 0,0 0-1 0 0,1 0 1 0 0,0 0-1 0 0,-1 0 1 0 0,1 0-1 0 0,0 0 0 0 0,1 1 1 0 0,-1-1-1 0 0,1 0 1 0 0,-1 1-1 0 0,1-1 1 0 0,0 0-1 0 0,0 1 0 0 0,0-1 1 0 0,1 0-1 0 0,-1 1 1 0 0,1-1-1 0 0,0 0 0 0 0,0 1 1 0 0,0-1-1 0 0,0 0 1 0 0,0 0-1 0 0,1 0 1 0 0,0 0-1 0 0,-1 0 0 0 0,1 0 1 0 0,0-1-1 0 0,0 1 1 0 0,1-1-1 0 0,-1 1 0 0 0,1-1 1 0 0,-1 0-1 0 0,1 0 1 0 0,-1 0-1 0 0,1 0 1 0 0,0 0-1 0 0,0-1 0 0 0,0 1 1 0 0,0-1-1 0 0,0 0 1 0 0,1 1-1 0 0,-1-2 1 0 0,1 1-7 0 0,9-1 87 0 0,0 0 0 0 0,-1-1 1 0 0,1-1-1 0 0,0-1 1 0 0,-1 1-1 0 0,1-2 1 0 0,-1 0-1 0 0,0 0 0 0 0,0-1 1 0 0,-1-1-1 0 0,1 0 1 0 0,-1 0-1 0 0,0-1 1 0 0,2-3-88 0 0,30-14 81 0 0,-11 2-90 0 0,-28 18-45 0 0,1 0 0 0 0,0 0 1 0 0,-1 1-1 0 0,1 0 0 0 0,1 0 1 0 0,-1 0-1 0 0,0 1 1 0 0,1-1-1 0 0,-1 1 0 0 0,1 0 1 0 0,0 1-1 0 0,0 0 0 0 0,1-1 54 0 0,0 39-586 0 0,-8-32 584 0 0,1-1 0 0 0,-1 1 0 0 0,1 0 0 0 0,0-1 0 0 0,0 1 1 0 0,1 0-1 0 0,0-1 0 0 0,-1 1 0 0 0,1-1 0 0 0,1 1 0 0 0,-1-1 1 0 0,1 0-1 0 0,0 1 0 0 0,0-1 0 0 0,0 0 0 0 0,0 0 0 0 0,1 0 1 0 0,-1 0-1 0 0,1-1 0 0 0,0 1 0 0 0,0-1 0 0 0,1 0 0 0 0,-1 1 1 0 0,1-1-1 0 0,-1-1 0 0 0,1 1 0 0 0,0-1 0 0 0,0 1 0 0 0,0-1 1 0 0,1 0-1 0 0,-1-1 0 0 0,1 1 2 0 0,3 0 40 0 0,1 0 0 0 0,0-1 0 0 0,0 0 0 0 0,0 0 0 0 0,0-1 0 0 0,0 0 0 0 0,0-1 0 0 0,-1 0 0 0 0,1 0 1 0 0,0-1-1 0 0,0 0 0 0 0,-1-1 0 0 0,1 0 0 0 0,-1 0 0 0 0,0-1 0 0 0,0 0 0 0 0,6-3-40 0 0,119-97 639 0 0,-122 94-719 0 0,-1-1 1 0 0,0 0-1 0 0,0-1 0 0 0,-2 0 0 0 0,1 0 1 0 0,-1-1-1 0 0,-1 0 0 0 0,0-1 0 0 0,-1 1 1 0 0,0-1-1 0 0,-2 0 0 0 0,1-1 0 0 0,-2 1 1 0 0,0-1-1 0 0,0 0 0 0 0,-1 0 0 0 0,-1 0 1 0 0,-1 0-1 0 0,0 0 0 0 0,-2-7 80 0 0,1 18-60 0 0,-1 1-1 0 0,0-1 0 0 0,-1 1 1 0 0,1 0-1 0 0,-1 0 1 0 0,1 0-1 0 0,-1 0 0 0 0,0 0 1 0 0,0 0-1 0 0,0 1 1 0 0,0-1-1 0 0,-1 1 0 0 0,1 0 1 0 0,-1 0-1 0 0,1 1 1 0 0,-1-1-1 0 0,0 1 0 0 0,1-1 1 0 0,-1 1-1 0 0,0 0 1 0 0,0 0-1 0 0,0 1 0 0 0,0-1 1 0 0,0 1-1 0 0,0 0 1 0 0,0 0-1 0 0,0 1 0 0 0,0-1 1 0 0,0 1-1 0 0,0-1 1 0 0,0 1-1 0 0,1 1 1 0 0,-1-1-1 0 0,0 0 0 0 0,0 1 1 0 0,1 0-1 0 0,-1 0 1 0 0,1 0-1 0 0,-3 2 61 0 0,-1-2-8 0 0,-1 1-1 0 0,1 0 1 0 0,0 1-1 0 0,1 0 1 0 0,-1 0 0 0 0,0 0-1 0 0,1 1 1 0 0,0 0-1 0 0,0 0 1 0 0,1 0 0 0 0,-1 1-1 0 0,1 0 1 0 0,0 0-1 0 0,1 0 1 0 0,-1 0 0 0 0,1 1-1 0 0,1 0 1 0 0,-1 0-1 0 0,1 0 1 0 0,0 0 0 0 0,1 1-1 0 0,0-1 1 0 0,0 1-1 0 0,0-1 1 0 0,1 1 0 0 0,0 0-1 0 0,1 7 9 0 0,4-9 41 0 0,1-1-1 0 0,0 1 0 0 0,0-1 0 0 0,0 0 1 0 0,1-1-1 0 0,-1 1 0 0 0,1-1 1 0 0,0 0-1 0 0,1 0 0 0 0,-1-1 0 0 0,1 0 1 0 0,-1 0-1 0 0,1-1 0 0 0,0 1 1 0 0,0-1-1 0 0,0-1 0 0 0,0 0 0 0 0,0 0 1 0 0,1 0-1 0 0,0-1-40 0 0,-4 1 5 0 0,99 12 110 0 0,-81-12 39 0 0,0 1 0 0 0,0 1-1 0 0,-1 0 1 0 0,1 2 0 0 0,-1 1 0 0 0,0 0 0 0 0,0 2 0 0 0,7 3-154 0 0,-24-7 61 0 0,0 0 0 0 0,1-1 0 0 0,-2 1 0 0 0,1 0 0 0 0,0 1 0 0 0,-1-1 0 0 0,0 1 0 0 0,0-1 0 0 0,0 1 0 0 0,-1 0 0 0 0,1 0-1 0 0,-1 0 1 0 0,0 1 0 0 0,-1-1 0 0 0,1 0 0 0 0,-1 1 0 0 0,0-1 0 0 0,-1 1 0 0 0,1-1 0 0 0,-1 1 0 0 0,0-1 0 0 0,0 1 0 0 0,-1-1 0 0 0,0 1 0 0 0,0-1 0 0 0,0 1 0 0 0,0-1 0 0 0,-1 0 0 0 0,0 1 0 0 0,0-1 0 0 0,-1 0 0 0 0,1 0 0 0 0,-1 0-61 0 0,-2 49-610 0 0,33-35-2607 0 0,-4-15-4121 0 0,-16-3 758 0 0</inkml:trace>
  <inkml:trace contextRef="#ctx0" brushRef="#br0" timeOffset="28908.349">21814 623 0 0 0,'0'0'680'0'0,"0"0"408"0"0,0 0 55 0 0,0 0-121 0 0,0 0-226 0 0,0 0-188 0 0,0 0-108 0 0,0 0-72 0 0,-8-19 5468 0 0,-8-29-2190 0 0,10 27-2719 0 0,6 18-925 0 0,0 1 1 0 0,0 0-1 0 0,0 0 0 0 0,-1 0 1 0 0,1 0-1 0 0,-1 0 0 0 0,1-1 1 0 0,-1 1-1 0 0,0 0 1 0 0,0 0-1 0 0,1 1 0 0 0,-2-1 1 0 0,1 0-1 0 0,0 0 0 0 0,0 0 1 0 0,0 1-1 0 0,-1-1 0 0 0,1 0 1 0 0,-1 1-1 0 0,1-1 0 0 0,-1 1 1 0 0,0 0-1 0 0,0 0 0 0 0,0-1 1 0 0,1 1-1 0 0,-1 0 0 0 0,0 0-62 0 0,-17-10 352 0 0,-37 0-198 0 0,53 11-222 0 0,1 0 0 0 0,-1 0 1 0 0,0 1-1 0 0,1-1 0 0 0,-1 1 0 0 0,0-1 1 0 0,1 1-1 0 0,-1 0 0 0 0,1 0 0 0 0,-1 0 1 0 0,1 0-1 0 0,-1 0 0 0 0,1 1 0 0 0,0-1 1 0 0,0 1-1 0 0,0-1 0 0 0,0 1 0 0 0,0 0 1 0 0,0 0-1 0 0,0 0 0 0 0,0 0 0 0 0,1 0 1 0 0,-1 0-1 0 0,1 1 0 0 0,-1-1 1 0 0,1 0-1 0 0,0 1 0 0 0,0-1 0 0 0,0 3 68 0 0,10 1-7501 0 0,-8-6 6339 0 0,5 1-7253 0 0</inkml:trace>
  <inkml:trace contextRef="#ctx0" brushRef="#br0" timeOffset="46699.806">1247 2685 15275 0 0,'0'0'702'0'0,"0"0"-226"0"0,0 0-117 0 0,0 0 106 0 0,0 0 182 0 0,0 0 126 0 0,0 0-14 0 0,0 0-155 0 0,0 0-225 0 0,0 0-219 0 0,0 0-195 0 0,-4-2-227 0 0,-12-6-246 0 0,12 6-286 0 0,4 2-300 0 0,13 7-8576 0 0,-11-2 1434 0 0</inkml:trace>
  <inkml:trace contextRef="#ctx0" brushRef="#br0" timeOffset="51884.615">7042 2397 4289 0 0,'0'0'1355'0'0,"0"0"-91"0"0,0 0-38 0 0,0 0 26 0 0,0 0 64 0 0,0 0-11 0 0,0 0-76 0 0,0 0-135 0 0,0 0-185 0 0,0 0-165 0 0,0 0-127 0 0,-32 18-121 0 0,-103 55-112 0 0,131-72-361 0 0,0 1 1 0 0,1 0 0 0 0,-1 0-1 0 0,0 0 1 0 0,1 0 0 0 0,-1 1-1 0 0,1 0 1 0 0,0 0 0 0 0,-1 0-1 0 0,1 0 1 0 0,1 0 0 0 0,-1 0-1 0 0,0 1 1 0 0,1-1 0 0 0,0 1-1 0 0,0 0 1 0 0,0 0 0 0 0,0 0-24 0 0,-3 9 70 0 0,-2-2-45 0 0,2 0-1 0 0,0 0 1 0 0,0 1 0 0 0,1 0 0 0 0,1 0-1 0 0,0 0 1 0 0,0 1 0 0 0,1-1-1 0 0,1 0 1 0 0,0 1 0 0 0,1 6-25 0 0,0-17 5 0 0,0 0 0 0 0,1-1-1 0 0,-1 1 1 0 0,0 0 0 0 0,1-1 0 0 0,-1 1 0 0 0,1 0 0 0 0,0-1 0 0 0,0 1-1 0 0,0-1 1 0 0,-1 1 0 0 0,1-1 0 0 0,1 1 0 0 0,-1-1 0 0 0,0 0-1 0 0,0 1 1 0 0,0-1 0 0 0,1 0 0 0 0,-1 0 0 0 0,1 0 0 0 0,-1 0 0 0 0,1 0-1 0 0,-1 0 1 0 0,1 0 0 0 0,-1-1 0 0 0,1 1 0 0 0,0 0 0 0 0,-1-1-1 0 0,1 0 1 0 0,0 1 0 0 0,0-1 0 0 0,-1 0 0 0 0,1 0 0 0 0,0 0-1 0 0,0 0 1 0 0,-1 0 0 0 0,1 0 0 0 0,0 0 0 0 0,0-1-5 0 0,67-21 632 0 0,139-139-171 0 0,-188 141-470 0 0,81-56-123 0 0,-97 76 122 0 0,-1 0-1 0 0,0 0 0 0 0,0 0 1 0 0,0 1-1 0 0,0-1 0 0 0,0 1 1 0 0,0 0-1 0 0,0-1 0 0 0,0 2 0 0 0,-1-1 1 0 0,1 0-1 0 0,0 0 0 0 0,0 1 1 0 0,-1-1-1 0 0,1 1 0 0 0,-1 0 1 0 0,1 0-1 0 0,-1 0 0 0 0,0 0 0 0 0,0 0 1 0 0,0 1-1 0 0,0-1 0 0 0,0 1 1 0 0,0-1-1 0 0,-1 1 0 0 0,1 0 1 0 0,-1-1-1 0 0,0 1 0 0 0,0 0 0 0 0,0 0 1 0 0,0 0-1 0 0,0 0 0 0 0,-1 0 1 0 0,1 0-1 0 0,-1 0 0 0 0,0 0 1 0 0,0 0-1 0 0,0 0 0 0 0,0 0 0 0 0,0 0 1 0 0,-1 0-1 0 0,0 1 11 0 0,3 5 25 0 0,-2-3-23 0 0,0 0 1 0 0,1 0-1 0 0,0 0 0 0 0,0 0 0 0 0,0 0 0 0 0,1 0 0 0 0,-1 0 0 0 0,1-1 0 0 0,1 1 0 0 0,-1-1 0 0 0,1 1 1 0 0,0-1-1 0 0,1 0 0 0 0,-1 0 0 0 0,1 0 0 0 0,0-1 0 0 0,0 1 0 0 0,0-1 0 0 0,0 0 0 0 0,1 0 0 0 0,0 0 0 0 0,0-1 1 0 0,0 0-1 0 0,0 0 0 0 0,1 0 0 0 0,-1 0 0 0 0,1-1 0 0 0,5 2-2 0 0,-5-4 26 0 0,1 0 0 0 0,0 0 0 0 0,0 0 0 0 0,0-1-1 0 0,-1 0 1 0 0,1 0 0 0 0,0 0 0 0 0,-1-1 0 0 0,1 0 0 0 0,-1 0 0 0 0,0-1 0 0 0,0 0-1 0 0,0 0 1 0 0,0-1 0 0 0,1 0-26 0 0,20-17 132 0 0,-1-2 0 0 0,0-1-1 0 0,-2-1 1 0 0,-1-1 0 0 0,-1-1 0 0 0,-1-1-1 0 0,-2-1 1 0 0,-1 0 0 0 0,14-30-132 0 0,-6-6-5 0 0,-2-1 0 0 0,-3-1 0 0 0,-4-1 0 0 0,-2-1 0 0 0,-3 0 0 0 0,-3 0-1 0 0,-4-1 1 0 0,-2 0 0 0 0,-6-62 5 0 0,3 119 7 0 0,1 5 26 0 0,-1 0 0 0 0,1 1 0 0 0,-2-1-1 0 0,1 0 1 0 0,-1 1 0 0 0,0-1 0 0 0,-1 0-1 0 0,1 1 1 0 0,-2-1 0 0 0,1 1 0 0 0,-1 0-1 0 0,0 0 1 0 0,0 0 0 0 0,-1 0-33 0 0,2 6-9 0 0,1 1 0 0 0,0 0 0 0 0,-1 0 0 0 0,1 0 0 0 0,0 0 0 0 0,0 1 0 0 0,-1-1 0 0 0,1 0 0 0 0,0 1 0 0 0,0-1 0 0 0,0 0 0 0 0,-1 1 0 0 0,1-1 0 0 0,0 1 0 0 0,0 0 0 0 0,0-1 0 0 0,0 1 0 0 0,0 0 0 0 0,0 0 0 0 0,0 0 1 0 0,0 0-1 0 0,0-1 0 0 0,1 1 0 0 0,-1 0 0 0 0,0 0 0 0 0,0 1 0 0 0,1-1 0 0 0,-1 0 0 0 0,1 0 0 0 0,-1 0 0 0 0,1 0 0 0 0,-1 1 0 0 0,1-1 0 0 0,0 0 0 0 0,0 0 0 0 0,-1 1 0 0 0,1-1 0 0 0,0 0 0 0 0,0 0 0 0 0,0 1 0 0 0,1-1 0 0 0,-1 0 0 0 0,0 0 0 0 0,0 1 0 0 0,1-1 9 0 0,-3 5-3 0 0,-5 25-1 0 0,2 1 0 0 0,1-1 0 0 0,2 1 0 0 0,0 0 0 0 0,3 0 0 0 0,1 8 4 0 0,-1 28-4 0 0,4 31 41 0 0,4-1 1 0 0,22 93-38 0 0,-4-21 32 0 0,-19-118-75 0 0,4 97-824 0 0,-13-148 773 0 0,1 1 0 0 0,-1 0 0 0 0,0-1 0 0 0,0 1 0 0 0,0-1-1 0 0,0 0 1 0 0,0 1 0 0 0,0-1 0 0 0,0 0 0 0 0,0 1 0 0 0,0-1 0 0 0,-1 0-1 0 0,1 0 1 0 0,-1 0 0 0 0,1 0 0 0 0,-1 0 0 0 0,1 0 0 0 0,-1-1 0 0 0,1 1-1 0 0,-1 0 1 0 0,1-1 0 0 0,-1 1 0 0 0,0-1 0 0 0,1 0 0 0 0,-1 0 0 0 0,0 1-1 0 0,0-1 1 0 0,1 0 0 0 0,-1 0 0 0 0,0-1 94 0 0,-57-1-6215 0 0,23-14-1233 0 0,24 11 4155 0 0</inkml:trace>
  <inkml:trace contextRef="#ctx0" brushRef="#br0" timeOffset="52128.008">7377 2165 7866 0 0,'0'0'963'0'0,"0"0"-349"0"0,0 0-55 0 0,0 0 260 0 0,0 0 241 0 0,0 0 88 0 0,0 0-69 0 0,0 0-157 0 0,36-6-137 0 0,111-19-114 0 0,168-28 2119 0 0,-66 23-3502 0 0,-142 27-8533 0 0,-86 3-74 0 0</inkml:trace>
  <inkml:trace contextRef="#ctx0" brushRef="#br0" timeOffset="53715.212">8511 2692 2072 0 0,'0'0'271'0'0,"0"0"19"0"0,0 0 240 0 0,0 0 177 0 0,0 0 91 0 0,0 0 69 0 0,0 0 82 0 0,0 0 103 0 0,0 0 83 0 0,0 0 21 0 0,0 0-73 0 0,0 0-113 0 0,32-14-115 0 0,98-43-104 0 0,-120 53-553 0 0,0 0 1 0 0,-1-1 0 0 0,0 0-1 0 0,0 0 1 0 0,0-1 0 0 0,0-1-1 0 0,-1 1 1 0 0,0-1 0 0 0,-1-1-1 0 0,3-2-198 0 0,10-11 365 0 0,-15 16-288 0 0,27-24 184 0 0,-2 0 0 0 0,-1-2 1 0 0,-1-2-1 0 0,-2 0 0 0 0,-1-2 0 0 0,9-20-261 0 0,-29 47-41 0 0,-2 1-1 0 0,1-2 1 0 0,-1 1-1 0 0,0 0 0 0 0,-1-1 1 0 0,0 1-1 0 0,0-1 1 0 0,-1 1-1 0 0,0-1 1 0 0,-1 0-1 0 0,0 0 1 0 0,0 1-1 0 0,-1-1 1 0 0,0 0-1 0 0,0 0 42 0 0,-2 7-61 0 0,1 0 0 0 0,-1 0-1 0 0,1 0 1 0 0,-1 1 0 0 0,1-1-1 0 0,-1 1 1 0 0,0-1 0 0 0,0 1 0 0 0,0 0-1 0 0,0 0 1 0 0,0 0 0 0 0,0 1-1 0 0,0-1 1 0 0,0 1 0 0 0,0 0-1 0 0,0-1 1 0 0,0 2 0 0 0,0-1 0 0 0,0 0-1 0 0,0 0 1 0 0,-1 1 0 0 0,1 0-1 0 0,0-1 1 0 0,0 1 0 0 0,1 0-1 0 0,-1 1 1 0 0,0-1 0 0 0,0 0-1 0 0,1 1 1 0 0,-1 0 0 0 0,-2 1 61 0 0,-1 0-41 0 0,0 1 1 0 0,0 0 0 0 0,1 0-1 0 0,-1 0 1 0 0,1 0-1 0 0,0 1 1 0 0,1 0-1 0 0,-1 0 1 0 0,1 0-1 0 0,0 0 1 0 0,0 1-1 0 0,0 0 1 0 0,1-1 0 0 0,0 1-1 0 0,0 1 1 0 0,0-1-1 0 0,1 0 1 0 0,0 1-1 0 0,0-1 1 0 0,1 1-1 0 0,0 0 1 0 0,0-1-1 0 0,0 1 1 0 0,1 3 40 0 0,2-6 35 0 0,0-1-1 0 0,0 0 1 0 0,1 0-1 0 0,-1 0 1 0 0,1 0 0 0 0,0 0-1 0 0,0-1 1 0 0,0 1 0 0 0,0-1-1 0 0,0 0 1 0 0,1 0-1 0 0,-1 0 1 0 0,0 0 0 0 0,1 0-1 0 0,0-1 1 0 0,-1 1-1 0 0,1-1 1 0 0,0 0 0 0 0,0-1-1 0 0,0 1 1 0 0,-1 0 0 0 0,1-1-1 0 0,0 0 1 0 0,2 0-35 0 0,5 2 67 0 0,148 2 1306 0 0,-157-3-1349 0 0,-1 0 0 0 0,1 0-1 0 0,-1 0 1 0 0,1 1 0 0 0,-1-1 0 0 0,0 1 0 0 0,0-1-1 0 0,0 1 1 0 0,0-1 0 0 0,0 1 0 0 0,0 0-1 0 0,0-1 1 0 0,0 1 0 0 0,0 0 0 0 0,-1 0 0 0 0,1 0-1 0 0,-1-1 1 0 0,1 1 0 0 0,-1 0 0 0 0,0 0-1 0 0,0 0 1 0 0,0 0 0 0 0,0 0 0 0 0,0 0-1 0 0,0 0 1 0 0,-1 0 0 0 0,1-1 0 0 0,0 1 0 0 0,-1 1-24 0 0,0 5 84 0 0,-23 106 49 0 0,25-110-148 0 0,-1 0 0 0 0,0 0 1 0 0,1 0-1 0 0,0 0 0 0 0,0 0 0 0 0,0 0 1 0 0,0 0-1 0 0,0-1 0 0 0,1 1 0 0 0,0 0 0 0 0,0-1 1 0 0,0 1-1 0 0,0-1 0 0 0,1 0 0 0 0,-1 0 1 0 0,1 0-1 0 0,-1 0 0 0 0,1 0 0 0 0,0 0 1 0 0,0-1-1 0 0,1 0 0 0 0,-1 1 0 0 0,0-1 0 0 0,1 0 1 0 0,0-1-1 0 0,-1 1 15 0 0,8 4 32 0 0,-1-1 1 0 0,1 0-1 0 0,-1 0 0 0 0,1-1 0 0 0,1-1 1 0 0,-1 0-1 0 0,0-1 0 0 0,1 0 1 0 0,0 0-1 0 0,-1-1 0 0 0,1-1 0 0 0,0 0 1 0 0,-1 0-1 0 0,12-3-32 0 0,52-26 291 0 0,-53 16-150 0 0,0 0-1 0 0,-1-1 1 0 0,0-1 0 0 0,-2-1 0 0 0,0-1-1 0 0,0-1 1 0 0,-2-1 0 0 0,0 0 0 0 0,0-2-141 0 0,53-97 366 0 0,-63 30-360 0 0,-9 85-45 0 0,0 1 0 0 0,0 0-1 0 0,0-1 1 0 0,0 1 0 0 0,0 0 0 0 0,-1 0 0 0 0,1 0 0 0 0,-1 1 0 0 0,1-1 0 0 0,-1 1 0 0 0,1-1 0 0 0,-1 1-1 0 0,0 0 1 0 0,0 0 0 0 0,0 0 0 0 0,0 0 0 0 0,0 0 0 0 0,0 1 0 0 0,0-1 0 0 0,0 1 0 0 0,0 0 0 0 0,0 0 0 0 0,0 0-1 0 0,0 0 1 0 0,0 1 0 0 0,0-1 0 0 0,0 1 0 0 0,0 0 0 0 0,0 0 0 0 0,0 0 0 0 0,0 0 0 0 0,1 0 0 0 0,-1 1-1 0 0,0-1 1 0 0,1 1 0 0 0,-1 0 0 0 0,1 0 0 0 0,0-1 0 0 0,-1 2 0 0 0,1-1 0 0 0,-1 1 39 0 0,-6 5-95 0 0,1 0 1 0 0,-1 1-1 0 0,1 1 0 0 0,1-1 1 0 0,-1 1-1 0 0,2 0 0 0 0,-1 1 1 0 0,2-1-1 0 0,-1 1 1 0 0,2 1-1 0 0,-1-1 0 0 0,1 0 1 0 0,1 1-1 0 0,0 0 0 0 0,1 0 1 0 0,0 0-1 0 0,1 0 1 0 0,0 0-1 0 0,1 1 0 0 0,0-1 1 0 0,2 10 94 0 0,0-17 39 0 0,0 1-1 0 0,0-1 1 0 0,0 0 0 0 0,0 0 0 0 0,1 0 0 0 0,0 0 0 0 0,0-1 0 0 0,0 1 0 0 0,1-1 0 0 0,0 0 0 0 0,-1 0 0 0 0,1 0 0 0 0,1 0 0 0 0,-1-1-1 0 0,0 1 1 0 0,1-1 0 0 0,0 0 0 0 0,0-1 0 0 0,0 1 0 0 0,0-1 0 0 0,0 0 0 0 0,0 0 0 0 0,1-1 0 0 0,-1 1 0 0 0,1-1 0 0 0,-1 0-1 0 0,1-1 1 0 0,-1 1 0 0 0,1-1 0 0 0,-1 0 0 0 0,1-1 0 0 0,-1 1 0 0 0,6-2-39 0 0,1 2 108 0 0,0-1 1 0 0,0 0 0 0 0,1-1-1 0 0,-1-1 1 0 0,0 1-1 0 0,-1-2 1 0 0,1 0-1 0 0,0 0 1 0 0,-1-1 0 0 0,11-6-109 0 0,72-46 344 0 0,-66 38-323 0 0,1 1 0 0 0,1 1 0 0 0,1 2-1 0 0,0 1 1 0 0,0 1 0 0 0,31-7-21 0 0,-61 19-3 0 0,0 1-1 0 0,0-1 1 0 0,0 1-1 0 0,0-1 1 0 0,1 0 0 0 0,-1 1-1 0 0,0 0 1 0 0,0-1 0 0 0,0 1-1 0 0,0 0 1 0 0,0 0-1 0 0,1-1 1 0 0,-1 1 0 0 0,0 0-1 0 0,0 0 1 0 0,0 0 0 0 0,1 0-1 0 0,-1 1 1 0 0,0-1-1 0 0,0 0 1 0 0,0 0 0 0 0,1 1-1 0 0,-1-1 1 0 0,0 1 0 0 0,0-1-1 0 0,0 1 1 0 0,0-1 0 0 0,0 1-1 0 0,0 0 1 0 0,0-1-1 0 0,0 1 1 0 0,0 0 0 0 0,-1 0-1 0 0,1 0 1 0 0,0 0 0 0 0,0 0-1 0 0,-1 0 1 0 0,1 0-1 0 0,0 0 1 0 0,-1 0 0 0 0,1 0-1 0 0,-1 0 1 0 0,1 0 0 0 0,-1 0-1 0 0,0 0 1 0 0,0 1-1 0 0,1-1 1 0 0,-1 0 0 0 0,0 0-1 0 0,0 0 1 0 0,0 1 3 0 0,-1 16 31 0 0,-1-1 0 0 0,0 0 0 0 0,-1 0 1 0 0,-1 0-1 0 0,-1 0 0 0 0,0-1 0 0 0,-1 1 0 0 0,-2 1-31 0 0,6-9-19 0 0,-1-1-1 0 0,0 1 0 0 0,-1-1 1 0 0,1 0-1 0 0,-2-1 0 0 0,1 1 1 0 0,-1-1-1 0 0,0 1 0 0 0,0-1 1 0 0,-1-1-1 0 0,0 1 0 0 0,-1-1 1 0 0,1 0-1 0 0,-1-1 0 0 0,0 1 1 0 0,0-1-1 0 0,-1-1 1 0 0,1 1-1 0 0,-7 1 20 0 0,13-5-53 0 0,0-1 0 0 0,1 0 0 0 0,-1 1 0 0 0,1-1 0 0 0,-1 0 0 0 0,0 0 0 0 0,1 0 0 0 0,-1 1 0 0 0,0-1-1 0 0,1 0 1 0 0,-1 0 0 0 0,0 0 0 0 0,1 0 0 0 0,-1 0 0 0 0,0 0 0 0 0,1-1 0 0 0,-1 1 0 0 0,0 0 0 0 0,1 0 0 0 0,-1 0 0 0 0,0-1 0 0 0,1 1 0 0 0,-1 0 0 0 0,1 0 0 0 0,-1-1 0 0 0,0 1 0 0 0,1-1 0 0 0,-1 1 0 0 0,1 0 0 0 0,-1-1 0 0 0,1 1 0 0 0,-1-1 0 0 0,1 0-1 0 0,0 1 1 0 0,-1-1 0 0 0,1 1 0 0 0,0-1 0 0 0,-1 1 0 0 0,1-1 0 0 0,0 0 0 0 0,0 1 0 0 0,-1-1 0 0 0,1 0 0 0 0,0 1 0 0 0,0-1 0 0 0,0 0 0 0 0,0 1 0 0 0,0-1 0 0 0,0 0 0 0 0,0 1 0 0 0,0-1 0 0 0,0 0 0 0 0,0 1 0 0 0,1-1 0 0 0,-1 0 0 0 0,0 1 0 0 0,0-1-1 0 0,1 0 54 0 0,16-36-2122 0 0,-12 32 2004 0 0,0-1-1 0 0,0 0 1 0 0,1 1 0 0 0,-1 0-1 0 0,1 0 1 0 0,1 1-1 0 0,-1 0 1 0 0,0 0-1 0 0,1 0 1 0 0,0 1-1 0 0,0 0 1 0 0,0 0-1 0 0,0 1 1 0 0,1 0-1 0 0,-1 0 1 0 0,1 0-1 0 0,-1 1 1 0 0,8 0 118 0 0,162 30 3163 0 0,-157-28-2708 0 0,0-1-1 0 0,1-1 1 0 0,-1-1 0 0 0,0-1-1 0 0,0-1 1 0 0,-1 0-1 0 0,1-2-454 0 0,8-1 118 0 0,0-3 1 0 0,0 0-1 0 0,-1-1 0 0 0,0-2 0 0 0,-1-1 0 0 0,0-1 0 0 0,-1-1 1 0 0,-1-1-1 0 0,-1-1 0 0 0,0-1 0 0 0,-2-1 0 0 0,0-1 0 0 0,-1-1 1 0 0,-1-1-1 0 0,-1 0 0 0 0,-2-2 0 0 0,0 0 0 0 0,-1 0 0 0 0,-2-2 1 0 0,7-17-119 0 0,-10 11-277 0 0,-1 0 0 0 0,-2-1 1 0 0,-2 0-1 0 0,0 0 1 0 0,-3 0-1 0 0,-1 0 1 0 0,-1 0-1 0 0,-4-25 277 0 0,2 47-9 0 0,0 1 0 0 0,-1 0-1 0 0,0 0 1 0 0,0 0 0 0 0,-1 0 0 0 0,-1 0-1 0 0,0 1 1 0 0,-1 0 0 0 0,1 0 0 0 0,-2 0-1 0 0,0 1 1 0 0,0 0 0 0 0,-6-6 9 0 0,10 13 4 0 0,0 0 0 0 0,0 0 0 0 0,0 0 0 0 0,0 1 0 0 0,-1-1 0 0 0,1 1 0 0 0,0 0 0 0 0,-1 0 0 0 0,1 0 0 0 0,-1 0 0 0 0,1 0 0 0 0,-1 1 0 0 0,1 0 0 0 0,-1 0 0 0 0,0 0 0 0 0,1 0 0 0 0,-1 0 0 0 0,1 1 0 0 0,-1 0 0 0 0,1-1 0 0 0,-1 1 0 0 0,1 1 0 0 0,-1-1 0 0 0,1 0 0 0 0,0 1 0 0 0,0 0 0 0 0,0-1 0 0 0,0 1 0 0 0,0 0 0 0 0,0 1 0 0 0,0-1 0 0 0,1 1 0 0 0,-1-1 0 0 0,1 1 0 0 0,0 0 0 0 0,-1-1 0 0 0,1 1 0 0 0,1 0 0 0 0,-1 1 0 0 0,0-1 0 0 0,1 0 0 0 0,-1 0 0 0 0,1 1 0 0 0,0-1 0 0 0,0 1 0 0 0,1-1 0 0 0,-1 1 0 0 0,1-1 0 0 0,-1 2-4 0 0,-2 22 160 0 0,0 0 0 0 0,1 0 0 0 0,2 1 0 0 0,1-1 0 0 0,1 0 0 0 0,1 1 0 0 0,2-2 0 0 0,1 1 0 0 0,0 0 0 0 0,2-1 0 0 0,1 0 0 0 0,4 4-160 0 0,115 253 671 0 0,-128-282-671 0 0,10 16 3 0 0,-2 0 0 0 0,0 1 0 0 0,-1 0 0 0 0,-1 0 0 0 0,-1 1 0 0 0,-1 0 0 0 0,0 0 0 0 0,-1 0 0 0 0,-1 11-3 0 0,-3-28-67 0 0,-1-1 0 0 0,0 0 0 0 0,0 0 0 0 0,0-1 0 0 0,0 1 0 0 0,0 0 0 0 0,0-1 0 0 0,0 1 0 0 0,0-1 0 0 0,0 1 0 0 0,0-1 0 0 0,0 0 0 0 0,0 0 0 0 0,0 0 0 0 0,0 0 0 0 0,0 0 0 0 0,-1-1 0 0 0,1 1 0 0 0,0-1 0 0 0,0 1 0 0 0,0-1 0 0 0,0 0 0 0 0,0 1 0 0 0,0-2 67 0 0,-81-63-8504 0 0,48 32 1732 0 0,23 22 3681 0 0</inkml:trace>
  <inkml:trace contextRef="#ctx0" brushRef="#br0" timeOffset="53962.844">10474 2040 4409 0 0,'0'0'1427'0'0,"0"0"-136"0"0,0 0-79 0 0,0 0 110 0 0,0 0 139 0 0,0 0 52 0 0,0 0-64 0 0,0 0-196 0 0,0 0-213 0 0,0 0-212 0 0,0 0-207 0 0,0 0-116 0 0,0 0-60 0 0,31 0-26 0 0,100 1-7 0 0,169-6 1526 0 0,-111-19-2038 0 0,-65 1-3783 0 0,-87 16-1615 0 0,-10 3-5478 0 0</inkml:trace>
  <inkml:trace contextRef="#ctx0" brushRef="#br0" timeOffset="48715.278">1987 2732 0 0 0,'0'0'536'0'0,"0"0"227"0"0,9 6 74 0 0,30 16 49 0 0,24-16 3643 0 0,-51-9-4154 0 0,0 0 1 0 0,-1-1-1 0 0,1 0 0 0 0,-1-1 1 0 0,0 0-1 0 0,0 0 1 0 0,-1-2-1 0 0,1 1 0 0 0,-1-1 1 0 0,-1 0-1 0 0,1-1 0 0 0,-2 0 1 0 0,8-9-376 0 0,-2 5 241 0 0,55-56 457 0 0,-2-3 1 0 0,-4-3-1 0 0,22-37-698 0 0,-67 86 98 0 0,197-277 782 0 0,-84 123-528 0 0,-131 177-354 0 0,0 1-1 0 0,1 0 1 0 0,-1 0 0 0 0,1 0 0 0 0,-1 0 0 0 0,1 0 0 0 0,0 0-1 0 0,0 0 1 0 0,-1 0 0 0 0,1 0 0 0 0,0 0 0 0 0,0 0 0 0 0,0 1-1 0 0,0-1 1 0 0,0 0 0 0 0,0 1 0 0 0,0-1 0 0 0,0 0 0 0 0,0 1-1 0 0,0-1 1 0 0,0 1 0 0 0,1 0 0 0 0,-1-1 0 0 0,0 1 0 0 0,0 0-1 0 0,0 0 1 0 0,1-1 0 0 0,-1 1 0 0 0,0 0 0 0 0,0 0 0 0 0,0 1-1 0 0,1-1 1 0 0,-1 0 0 0 0,0 0 0 0 0,0 1 0 0 0,0-1 0 0 0,1 0-1 0 0,-1 1 1 0 0,0-1 0 0 0,0 1 0 0 0,0-1 0 0 0,0 1 0 0 0,0 0-1 0 0,0 0 1 0 0,0-1 0 0 0,0 1 0 0 0,0 0 0 0 0,-1 0 0 0 0,1 0-1 0 0,0 0 1 0 0,0 0 0 0 0,-1 0 0 0 0,1 0 0 0 0,0 0 0 0 0,-1 0-1 0 0,1 0 1 0 0,-1 0 0 0 0,0 1 0 0 0,1-1 0 0 0,-1 0 0 0 0,0 0-1 0 0,0 0 1 0 0,0 1 0 0 0,0 0 2 0 0,9 30 301 0 0,-1 0 0 0 0,-2 1 0 0 0,-1 0 0 0 0,-2 0 0 0 0,-1 1 0 0 0,-2 24-301 0 0,0-43 53 0 0,0-13-47 0 0,-11 296 746 0 0,8-274-696 0 0,-1-1 0 0 0,-2 1 0 0 0,0-1 1 0 0,-1 1-1 0 0,-2-2 0 0 0,0 1 0 0 0,-1-1 1 0 0,-2-1-1 0 0,0 0 0 0 0,-1-1 0 0 0,-4 4-56 0 0,5-6-18 0 0,-2-1 1 0 0,0-1-1 0 0,-1 0 0 0 0,0-1 0 0 0,-2 0 0 0 0,0-1 0 0 0,0-1 0 0 0,-1-1 0 0 0,0 0 0 0 0,-1-2 0 0 0,-18 8 18 0 0,31-15-179 0 0,-1-1 0 0 0,1 1 0 0 0,-1-1 0 0 0,0-1 0 0 0,0 1 0 0 0,0-1 0 0 0,0-1 0 0 0,0 1 0 0 0,0-1 0 0 0,0 0 0 0 0,0-1 0 0 0,0 0 0 0 0,0 0 0 0 0,0 0 0 0 0,0-1 1 0 0,1 0-1 0 0,-1 0 0 0 0,0-1 0 0 0,1 0 0 0 0,0 0 0 0 0,-1 0 0 0 0,1-1 0 0 0,1 0 0 0 0,-1 0 0 0 0,1 0 0 0 0,-1-1 0 0 0,1 0 0 0 0,0 0 0 0 0,1 0 0 0 0,-4-6 179 0 0,1-1-1202 0 0,0 0 1 0 0,1-1-1 0 0,1 0 1 0 0,1 0-1 0 0,-1 0 0 0 0,2 0 1 0 0,0-1-1 0 0,0 1 1 0 0,2-1-1 0 0,-1 0 0 0 0,2-10 1202 0 0,0 4-409 0 0</inkml:trace>
  <inkml:trace contextRef="#ctx0" brushRef="#br0" timeOffset="49046.823">3418 1952 7842 0 0,'0'0'2799'0'0,"0"0"-2027"0"0,0 0-613 0 0,0 0 157 0 0,0 0 315 0 0,0 0 222 0 0,0 0 102 0 0,-17 35-19 0 0,-50 110-120 0 0,46-64 86 0 0,21-65-722 0 0,0 32 74 0 0,2 0-1 0 0,2 0 1 0 0,2 0 0 0 0,8 25-254 0 0,-6-37-140 0 0,-1 0 0 0 0,-1 0 0 0 0,-2 1 1 0 0,-2 0-1 0 0,-1 0 0 0 0,-3 4 140 0 0,1-36-286 0 0,0-1 0 0 0,0 1 0 0 0,-1 0 0 0 0,1-1 0 0 0,-1 1 1 0 0,-1-1-1 0 0,1 0 0 0 0,-1 0 0 0 0,1 1 0 0 0,-1-2 0 0 0,0 1 0 0 0,-1 0 0 0 0,1-1 0 0 0,-1 1 0 0 0,1-1 0 0 0,-1 0 1 0 0,-3 2 285 0 0,-46 20-11998 0 0,46-24 11519 0 0</inkml:trace>
  <inkml:trace contextRef="#ctx0" brushRef="#br0" timeOffset="49294.242">2974 2500 7866 0 0,'0'0'992'0'0,"0"0"-1415"0"0,0 0-292 0 0,0 0 481 0 0,0 0 730 0 0,0 0 508 0 0,0 0 211 0 0,0 0 16 0 0,0 0-74 0 0,0 0-160 0 0,31-6-196 0 0,99-20-193 0 0,232-63 479 0 0,-287 74-1738 0 0,33-6-2554 0 0,-37 12-4149 0 0,-54 7 3562 0 0,-5 1 2712 0 0</inkml:trace>
  <inkml:trace contextRef="#ctx0" brushRef="#br0" timeOffset="50280.578">3902 2390 0 0 0,'0'0'899'0'0,"0"0"-426"0"0,0 0-38 0 0,0 0 140 0 0,0 0 189 0 0,0 0 108 0 0,0 0 24 0 0,0 0-2 0 0,-31 25-47 0 0,-97 76-66 0 0,65-44 489 0 0,59-53-1171 0 0,0 0-1 0 0,0 0 1 0 0,1 1 0 0 0,-1-1-1 0 0,1 1 1 0 0,1 0 0 0 0,-1 0-1 0 0,0 0 1 0 0,1 0 0 0 0,0 0-1 0 0,0 0 1 0 0,1 0 0 0 0,0 1-1 0 0,0-1 1 0 0,0 1 0 0 0,0-1 0 0 0,1 1-1 0 0,0-1 1 0 0,0 1-99 0 0,2-3 43 0 0,0-1-1 0 0,1-1 1 0 0,-1 1 0 0 0,0 0-1 0 0,1-1 1 0 0,0 1 0 0 0,-1-1-1 0 0,1 1 1 0 0,0-1 0 0 0,0 0-1 0 0,-1-1 1 0 0,1 1 0 0 0,0 0-1 0 0,0-1 1 0 0,0 1 0 0 0,0-1-1 0 0,0 0 1 0 0,0 0 0 0 0,0 0-1 0 0,0-1 1 0 0,0 1 0 0 0,0-1-1 0 0,2 0-42 0 0,20-3 347 0 0,-1-2 0 0 0,1 0-1 0 0,-1-2 1 0 0,-1 0-1 0 0,1-2 1 0 0,3-3-347 0 0,-5 3 68 0 0,-1-2 1 0 0,0 0 0 0 0,-1-2-1 0 0,-1 0 1 0 0,0-1 0 0 0,-1 0-1 0 0,-1-2 1 0 0,14-16-69 0 0,-19 25-143 0 0,-58 112 298 0 0,45-101-148 0 0,-1 1 0 0 0,0 0 0 0 0,1-1 0 0 0,0 1-1 0 0,0 0 1 0 0,0-1 0 0 0,0 1 0 0 0,1 0 0 0 0,0 0 0 0 0,-1 0 0 0 0,1 0-1 0 0,0 0 1 0 0,1-1 0 0 0,-1 1 0 0 0,1 0 0 0 0,0 0 0 0 0,0 0 0 0 0,0-1 0 0 0,0 1-1 0 0,1 0 1 0 0,-1-1 0 0 0,1 1 0 0 0,0-1 0 0 0,0 0 0 0 0,0 0 0 0 0,1 0 0 0 0,-1 0-1 0 0,1 0 1 0 0,0 0 0 0 0,-1 0 0 0 0,1-1 0 0 0,0 1 0 0 0,1-1-7 0 0,9 4 35 0 0,1-2 1 0 0,-1 0-1 0 0,1 0 0 0 0,-1-1 1 0 0,1-1-1 0 0,0 0 1 0 0,0-1-1 0 0,0 0 1 0 0,0-1-1 0 0,0-1 0 0 0,0 0 1 0 0,0-1-1 0 0,0-1 1 0 0,0 0-1 0 0,-1-1 1 0 0,1 0-1 0 0,12-6-35 0 0,-6 1 44 0 0,0 0 0 0 0,-1-2 0 0 0,0 0 0 0 0,0-1 0 0 0,-1-1 0 0 0,-1-1 0 0 0,0 0 0 0 0,-1-1 1 0 0,-1-1-1 0 0,0-1 0 0 0,2-3-44 0 0,-8 8-53 0 0,-1 0 1 0 0,-1-1 0 0 0,1 1 0 0 0,-2-1 0 0 0,0-1-1 0 0,0 1 1 0 0,-2-1 0 0 0,1 0 0 0 0,-2 0 0 0 0,0-1-1 0 0,-1 1 1 0 0,0 0 0 0 0,-1-1 0 0 0,0-6 52 0 0,-2 18-29 0 0,0-1 0 0 0,-1 1 0 0 0,1-1 0 0 0,-1 1 0 0 0,1-1 0 0 0,-1 1 0 0 0,0 0 0 0 0,0 0 0 0 0,-1 0 0 0 0,1 0 0 0 0,0 0 0 0 0,-1 0 0 0 0,0 1 0 0 0,0-1 0 0 0,0 1 0 0 0,0 0 1 0 0,0 0-1 0 0,0 0 0 0 0,0 0 0 0 0,-1 1 0 0 0,1-1 0 0 0,-1 1 0 0 0,1 0 0 0 0,-1 0 0 0 0,0 0 0 0 0,1 0 0 0 0,-1 1 0 0 0,0-1 0 0 0,0 1 0 0 0,1 0 0 0 0,-1 0 0 0 0,0 0 0 0 0,0 1 0 0 0,1-1 0 0 0,-1 1 0 0 0,0 0 0 0 0,1 0 0 0 0,-1 1 0 0 0,1-1 1 0 0,-1 0-1 0 0,1 1 0 0 0,0 0 0 0 0,-1 0 0 0 0,1 0 0 0 0,0 0 0 0 0,0 1 0 0 0,1-1 0 0 0,-1 1 0 0 0,0 0 29 0 0,-2 1-75 0 0,0 1 0 0 0,0-1 1 0 0,0 1-1 0 0,0 0 0 0 0,1 1 0 0 0,0-1 0 0 0,0 1 1 0 0,0 0-1 0 0,1 0 0 0 0,0 0 0 0 0,0 0 1 0 0,0 0-1 0 0,1 1 0 0 0,0-1 0 0 0,1 1 1 0 0,-1 2 74 0 0,2-7 5 0 0,1 1 0 0 0,0 0 0 0 0,0-1 1 0 0,0 1-1 0 0,0 0 0 0 0,0-1 1 0 0,1 0-1 0 0,-1 1 0 0 0,1-1 0 0 0,0 0 1 0 0,-1 0-1 0 0,1 1 0 0 0,0-1 0 0 0,0-1 1 0 0,0 1-1 0 0,1 0 0 0 0,-1 0 1 0 0,0-1-1 0 0,1 0 0 0 0,-1 1 0 0 0,1-1 1 0 0,-1 0-1 0 0,1 0 0 0 0,-1 0 1 0 0,1 0-1 0 0,0-1 0 0 0,0 1 0 0 0,-1-1 1 0 0,1 0-1 0 0,0 0 0 0 0,0 0 0 0 0,0 0 1 0 0,-1 0-1 0 0,1 0 0 0 0,0-1-5 0 0,9 3 16 0 0,189-1 391 0 0,-92-6-257 0 0,-107 5-142 0 0,1 0 0 0 0,0 1 0 0 0,-1-1 0 0 0,1 0 0 0 0,-1 1 0 0 0,1 0 0 0 0,-1-1 0 0 0,1 1 0 0 0,-1 0 0 0 0,1 1 0 0 0,-1-1 0 0 0,0 0 0 0 0,1 0 0 0 0,-1 1-1 0 0,0 0 1 0 0,0-1 0 0 0,0 1 0 0 0,0 0 0 0 0,-1 0 0 0 0,1 0 0 0 0,0 0 0 0 0,-1 0 0 0 0,1 0 0 0 0,-1 1 0 0 0,0-1 0 0 0,0 0 0 0 0,0 1 0 0 0,0-1 0 0 0,0 1 0 0 0,-1-1 0 0 0,1 3-8 0 0,3 84 311 0 0,-15-23 338 0 0,52-66 289 0 0,-24-10-805 0 0,-1-1 1 0 0,0 0-1 0 0,0-2 1 0 0,-1 1 0 0 0,-1-2-1 0 0,0 0 1 0 0,-1-1-1 0 0,0 0 1 0 0,0-2-134 0 0,7-6 134 0 0,6-6-119 0 0,-1 0 1 0 0,-1-2-1 0 0,-2 0 1 0 0,-1-1-1 0 0,-2-2 0 0 0,0 0 1 0 0,-3-1-1 0 0,-1 0 1 0 0,-2-1-1 0 0,-1-1 1 0 0,-2 0-1 0 0,-1-1 0 0 0,-2 0 1 0 0,2-34-16 0 0,-9 60-35 0 0,1-1 33 0 0,0 1 1 0 0,-1-1-1 0 0,0 0 1 0 0,-1 1 0 0 0,0-1-1 0 0,-1 0 1 0 0,0 1-1 0 0,-1 0 1 0 0,-1-1 0 0 0,0 1-1 0 0,0 1 1 0 0,-2-1 0 0 0,0-1 1 0 0,6 12 1 0 0,-1 0 0 0 0,1 0 0 0 0,-1 0 1 0 0,0 0-1 0 0,1 0 0 0 0,-1 0 0 0 0,0 0 1 0 0,0 0-1 0 0,0 0 0 0 0,0 1 1 0 0,0-1-1 0 0,0 0 0 0 0,0 0 0 0 0,0 1 1 0 0,0-1-1 0 0,0 1 0 0 0,0-1 0 0 0,0 1 1 0 0,0-1-1 0 0,0 1 0 0 0,-1 0 1 0 0,1 0-1 0 0,0-1 0 0 0,0 1 0 0 0,0 0 1 0 0,-1 0-1 0 0,1 0 0 0 0,0 0 0 0 0,0 0 1 0 0,0 1-1 0 0,-1-1 0 0 0,1 0 1 0 0,0 0-1 0 0,0 1 0 0 0,0-1 0 0 0,0 1 1 0 0,0-1-1 0 0,0 1 0 0 0,0-1 0 0 0,0 1 1 0 0,0 0-1 0 0,0 0 0 0 0,0-1 1 0 0,0 1-1 0 0,0 0 0 0 0,0 0 0 0 0,0 0 1 0 0,1 0-1 0 0,-1 0 0 0 0,0 0 0 0 0,1 0 1 0 0,-1 0-1 0 0,1 0 0 0 0,-1 0 1 0 0,1 1-2 0 0,-29 65 34 0 0,19-24 267 0 0,2 0 0 0 0,2 1 0 0 0,2 0 0 0 0,1 0 0 0 0,4 40-301 0 0,-1-75 24 0 0,2 27 95 0 0,2 0 0 0 0,2-1 0 0 0,1 1 0 0 0,1-1 0 0 0,2-1 0 0 0,2 0 0 0 0,1 0 0 0 0,5 6-119 0 0,-9-17 17 0 0,1 0-1 0 0,1-1 0 0 0,1-1 0 0 0,1 1 0 0 0,1-2 0 0 0,1 0 0 0 0,1-1 1 0 0,1 0-1 0 0,0-2 0 0 0,2 2-16 0 0,-19-20-25 0 0,0 1-1 0 0,0 0 1 0 0,0-1 0 0 0,0 1 0 0 0,0 0-1 0 0,1 0 1 0 0,-1-1 0 0 0,0 1 0 0 0,0 0-1 0 0,0-1 1 0 0,0 1 0 0 0,0 0 0 0 0,0 0-1 0 0,1-1 1 0 0,-1 1 0 0 0,0 0 0 0 0,0 0-1 0 0,0 0 1 0 0,1-1 0 0 0,-1 1 0 0 0,0 0 0 0 0,0 0-1 0 0,1 0 1 0 0,-1 0 0 0 0,0-1 0 0 0,0 1-1 0 0,1 0 1 0 0,-1 0 0 0 0,0 0 0 0 0,0 0-1 0 0,1 0 1 0 0,-1 0 0 0 0,0 0 0 0 0,1 0-1 0 0,-1 0 1 0 0,0 0 0 0 0,0 0 0 0 0,1 0-1 0 0,-1 0 1 0 0,0 0 0 0 0,1 0 0 0 0,-1 0-1 0 0,0 0 1 0 0,0 0 0 0 0,1 0 0 0 0,-1 0 0 0 0,0 1-1 0 0,0-1 1 0 0,1 0 0 0 0,-1 0 0 0 0,0 0-1 0 0,0 0 1 0 0,1 1 0 0 0,-1-1 25 0 0,-12-25-2289 0 0,-22-17-6645 0 0,25 33 2201 0 0</inkml:trace>
  <inkml:trace contextRef="#ctx0" brushRef="#br0" timeOffset="50478.922">4846 2191 5833 0 0,'0'0'1279'0'0,"0"0"-488"0"0,0 0 16 0 0,0 0 141 0 0,0 0 12 0 0,0 0-73 0 0,35-3-57 0 0,108-9-36 0 0,138 9 2018 0 0,-138 7-3301 0 0,-47 10-3162 0 0,-39-3-3677 0 0,-41-7 2855 0 0</inkml:trace>
  <inkml:trace contextRef="#ctx0" brushRef="#br0" timeOffset="50848.916">5903 2283 2120 0 0,'0'0'1884'0'0,"0"0"-751"0"0,0 0-130 0 0,0 0 149 0 0,0 0 186 0 0,0 0 117 0 0,0 0 14 0 0,0 0-96 0 0,0 0-217 0 0,0 0-309 0 0,0 0-284 0 0,0 0-199 0 0,0 0-146 0 0,-22 9-66 0 0,-65 29-48 0 0,55-15 69 0 0,32-20-171 0 0,0 0 0 0 0,0 0 0 0 0,1-1 0 0 0,-1 1 0 0 0,1 0 0 0 0,0-1 0 0 0,-1 1 0 0 0,1 0 0 0 0,1-1 0 0 0,-1 1 0 0 0,0-1 0 0 0,1 1 0 0 0,-1-1 1 0 0,1 0-1 0 0,0 0 0 0 0,-1 1 0 0 0,1-1 0 0 0,0 0 0 0 0,0-1 0 0 0,1 1 0 0 0,-1 0 0 0 0,0-1 0 0 0,1 1 0 0 0,-1-1 0 0 0,0 0 0 0 0,1 1 0 0 0,0-1 0 0 0,-1 0 1 0 0,1-1-1 0 0,2 2-2 0 0,1 0 15 0 0,1 2 70 0 0,1 0-1 0 0,-1 1 1 0 0,1 0 0 0 0,-2 0-1 0 0,1 0 1 0 0,0 1 0 0 0,-1 0 0 0 0,0 0-1 0 0,0 0 1 0 0,-1 1 0 0 0,0 0-1 0 0,0 0 1 0 0,-1 0 0 0 0,1 1 0 0 0,-2 0-1 0 0,1 0 1 0 0,-1 0 0 0 0,0 0-1 0 0,-1 0 1 0 0,0 0 0 0 0,0 1 0 0 0,-1-1-1 0 0,0 1 1 0 0,0-1 0 0 0,-1 3-85 0 0,1-7 81 0 0,0 0 1 0 0,0-1-1 0 0,-1 1 0 0 0,0 0 1 0 0,0 0-1 0 0,0 0 1 0 0,0 0-1 0 0,0 0 1 0 0,-1 0-1 0 0,0 0 0 0 0,0 0 1 0 0,0-1-1 0 0,0 1 1 0 0,0 0-1 0 0,-1-1 1 0 0,0 1-1 0 0,1-1 0 0 0,-1 1 1 0 0,-1-1-1 0 0,1 0 1 0 0,0 0-1 0 0,-1 0 1 0 0,0 0-1 0 0,1 0 0 0 0,-1 0 1 0 0,0-1-1 0 0,-1 0 1 0 0,1 1-1 0 0,0-1 1 0 0,-1 0-1 0 0,1-1 0 0 0,-1 1 1 0 0,1-1-1 0 0,-3 1-81 0 0,-3 1-120 0 0,0 0-1 0 0,0-1 1 0 0,0 0 0 0 0,0-1-1 0 0,-1 0 1 0 0,1 0-1 0 0,-1-1 1 0 0,1 0-1 0 0,0-1 1 0 0,-1 0-1 0 0,1-1 1 0 0,0 1 0 0 0,-5-3 120 0 0,0-1-1050 0 0,-2-2-1609 0 0,6 1-2472 0 0,4 2-5419 0 0</inkml:trace>
  <inkml:trace contextRef="#ctx0" brushRef="#br0" timeOffset="58450.162">12293 2280 704 0 0,'0'0'810'0'0,"0"0"11"0"0,0 0 46 0 0,0 0 91 0 0,0 0 68 0 0,0 0-24 0 0,0 0-84 0 0,0 0-133 0 0,0 0-137 0 0,0 0-122 0 0,0 0-70 0 0,-20-4-50 0 0,-60-7-23 0 0,76 11-345 0 0,1-1 0 0 0,-1 1 0 0 0,1 0 0 0 0,-1 0 0 0 0,1 0 0 0 0,0 1 0 0 0,-1-1 0 0 0,1 1 0 0 0,-1-1 0 0 0,1 1 0 0 0,0 0-1 0 0,-1 1 1 0 0,1-1 0 0 0,0 0 0 0 0,0 1 0 0 0,0 0 0 0 0,0 0 0 0 0,0 0 0 0 0,1 0 0 0 0,-1 0-38 0 0,-11 8 173 0 0,-8 4-62 0 0,1 1 0 0 0,1 1 0 0 0,0 0 0 0 0,1 2 0 0 0,1 0 0 0 0,1 1 0 0 0,-10 14-111 0 0,19-23 24 0 0,1-1 1 0 0,1 2-1 0 0,0-1 1 0 0,0 1-1 0 0,1 0 1 0 0,0 0 0 0 0,1 0-1 0 0,0 1 1 0 0,1 0-1 0 0,0-1 1 0 0,1 1-1 0 0,1 0 1 0 0,0 0-1 0 0,0 0 1 0 0,1 1-1 0 0,0-1 1 0 0,2 4-25 0 0,-1-11 68 0 0,1 0-1 0 0,0 0 1 0 0,0-1 0 0 0,0 1 0 0 0,1-1-1 0 0,0 1 1 0 0,-1-1 0 0 0,1 0 0 0 0,1 0-1 0 0,-1-1 1 0 0,1 1 0 0 0,-1 0 0 0 0,1-1-1 0 0,0 0 1 0 0,0 0 0 0 0,0 0 0 0 0,1-1-1 0 0,-1 1 1 0 0,1-1 0 0 0,-1 0 0 0 0,1 0-1 0 0,0-1 1 0 0,0 1 0 0 0,0-1 0 0 0,0 0-1 0 0,0-1 1 0 0,0 1 0 0 0,0-1 0 0 0,0 0-1 0 0,0 0 1 0 0,0 0 0 0 0,0-1 0 0 0,0 0-1 0 0,0 0 1 0 0,0 0 0 0 0,0-1 0 0 0,0 1-1 0 0,-1-1 1 0 0,1 0 0 0 0,4-3-68 0 0,13-7 210 0 0,1-2 1 0 0,-1 0-1 0 0,-1-1 0 0 0,-1-1 1 0 0,0-1-1 0 0,-1-1 0 0 0,-1-1 1 0 0,-1 0-1 0 0,-1-2 0 0 0,0 0 1 0 0,-1 0-1 0 0,-2-1 0 0 0,0-1 1 0 0,0-3-211 0 0,-5 11 84 0 0,-2 5 5 0 0,-1 1 0 0 0,0-1-1 0 0,0 0 1 0 0,-1-1-1 0 0,0 1 1 0 0,-1-1 0 0 0,0 0-1 0 0,-1 1 1 0 0,0-1-1 0 0,0-11-88 0 0,-18 109-416 0 0,16-76 424 0 0,0 0 0 0 0,0 0 0 0 0,1 0 0 0 0,0 0-1 0 0,1-1 1 0 0,1 1 0 0 0,-1-1 0 0 0,2 1 0 0 0,-1-1 0 0 0,1 0-1 0 0,1 0 1 0 0,0 0 0 0 0,0-1 0 0 0,1 0 0 0 0,0 0 0 0 0,1 0-1 0 0,0-1 1 0 0,0 0 0 0 0,1 0 0 0 0,0-1 0 0 0,0 0 0 0 0,1 0-1 0 0,2 1-7 0 0,-4-3 30 0 0,0 1 1 0 0,1-1-1 0 0,0-1 0 0 0,0 1 0 0 0,0-1 0 0 0,0-1 0 0 0,1 1 0 0 0,0-2 0 0 0,-1 1 1 0 0,1-1-1 0 0,0 0 0 0 0,0-1 0 0 0,0 0 0 0 0,0 0 0 0 0,1-1 0 0 0,-1 0 0 0 0,7-2-30 0 0,-9-1 57 0 0,0-1 0 0 0,0 1 0 0 0,0-2-1 0 0,0 1 1 0 0,-1-1 0 0 0,0 0-1 0 0,0 0 1 0 0,0 0 0 0 0,-1-1 0 0 0,1 0-1 0 0,-1 0 1 0 0,-1-1 0 0 0,1 1-1 0 0,-1-1 1 0 0,0 0 0 0 0,-1 0 0 0 0,0-1-1 0 0,2-6-56 0 0,11-15 82 0 0,126-179-56 0 0,-142 206-35 0 0,1 1 0 0 0,-1-1 0 0 0,0 1 0 0 0,1-1 0 0 0,0 1 0 0 0,-1 0 0 0 0,1-1 0 0 0,0 1 0 0 0,-1-1 0 0 0,1 1 0 0 0,0 0 0 0 0,0 0 0 0 0,0 0 0 0 0,0 0 0 0 0,0-1 0 0 0,1 1 0 0 0,-1 1 0 0 0,0-1 0 0 0,0 0 0 0 0,1 0 0 0 0,-1 0 0 0 0,0 1 0 0 0,1-1 0 0 0,-1 0 0 0 0,1 1 0 0 0,-1 0 0 0 0,1-1 0 0 0,-1 1 0 0 0,1 0 0 0 0,-1 0 0 0 0,1-1 0 0 0,-1 1 0 0 0,1 0 0 0 0,-1 1 0 0 0,1-1 0 0 0,0 0 0 0 0,-1 0 0 0 0,1 1 0 0 0,-1-1 0 0 0,0 1 0 0 0,1-1 0 0 0,-1 1 0 0 0,1 0 0 0 0,-1-1 1 0 0,0 1-1 0 0,1 0 0 0 0,-1 0 0 0 0,0 0 0 0 0,0 0 0 0 0,0 0 0 0 0,0 0 0 0 0,0 0 0 0 0,1 1 9 0 0,3 84 206 0 0,-7-79-197 0 0,1 1 0 0 0,0 0 0 0 0,1-1 0 0 0,0 1-1 0 0,0-1 1 0 0,1 1 0 0 0,-1 0 0 0 0,2-1 0 0 0,-1 1-1 0 0,1-1 1 0 0,0 0 0 0 0,1 1 0 0 0,0-1 0 0 0,0 0 0 0 0,0-1-1 0 0,1 1 1 0 0,0 0 0 0 0,0-1 0 0 0,1 0 0 0 0,0 0-1 0 0,0 0 1 0 0,0-1 0 0 0,6 5-9 0 0,-5-6 29 0 0,1-1-1 0 0,0 0 1 0 0,-1 0 0 0 0,1-1-1 0 0,0 0 1 0 0,0 0 0 0 0,1-1-1 0 0,-1 1 1 0 0,0-2 0 0 0,0 1-1 0 0,1-1 1 0 0,-1 0 0 0 0,0 0-1 0 0,1-1 1 0 0,-1 0 0 0 0,0 0-1 0 0,0-1 1 0 0,0 0 0 0 0,0 0-1 0 0,5-3-28 0 0,134-76 412 0 0,-103 54-370 0 0,116-61-33 0 0,-157 87-5 0 0,-1 1 0 0 0,1 0 0 0 0,0-1 0 0 0,-1 1 1 0 0,1 0-1 0 0,0 0 0 0 0,-1 0 0 0 0,1 0 0 0 0,-1 0 0 0 0,1 0 0 0 0,0 0 0 0 0,-1 1 0 0 0,1-1 0 0 0,-1 1 0 0 0,1-1 0 0 0,-1 1 0 0 0,1 0 0 0 0,-1-1 0 0 0,1 1 0 0 0,-1 0 1 0 0,1 0-1 0 0,-1 0 0 0 0,0 0 0 0 0,0 0 0 0 0,0 0 0 0 0,1 0 0 0 0,-1 1 0 0 0,0-1 0 0 0,0 0 0 0 0,-1 1 0 0 0,1-1 0 0 0,0 0 0 0 0,0 1 0 0 0,-1-1 0 0 0,1 1 0 0 0,-1 0 0 0 0,1-1 1 0 0,-1 1-1 0 0,1-1 0 0 0,-1 1 0 0 0,0 0 0 0 0,0-1 0 0 0,0 1 0 0 0,0-1 0 0 0,0 1 0 0 0,0 0 0 0 0,-1-1 0 0 0,1 1 0 0 0,0-1 0 0 0,-1 1 0 0 0,1 0 0 0 0,-1-1 0 0 0,0 1 1 0 0,1-1-1 0 0,-2 2-4 0 0,2 10 40 0 0,-1-9-50 0 0,1 0 0 0 0,0 0-1 0 0,0 1 1 0 0,0-1 0 0 0,0 0-1 0 0,1 0 1 0 0,-1 0 0 0 0,1 0 0 0 0,0 0-1 0 0,1 0 1 0 0,-1 0 0 0 0,1 0-1 0 0,-1-1 1 0 0,1 1 0 0 0,0 0-1 0 0,1-1 1 0 0,-1 0 0 0 0,0 1 0 0 0,1-1-1 0 0,0 0 1 0 0,3 2 10 0 0,36 6-2756 0 0,-20-13-1552 0 0,-9-3-1304 0 0,-4 1-3195 0 0</inkml:trace>
  <inkml:trace contextRef="#ctx0" brushRef="#br0" timeOffset="58932.879">13981 2250 3977 0 0,'0'0'1579'0'0,"0"0"-458"0"0,0 0-42 0 0,0 0 111 0 0,0 0-34 0 0,0 0-148 0 0,0 0-159 0 0,0 0-123 0 0,0 0-85 0 0,0 0-93 0 0,0 0-139 0 0,0 0-132 0 0,-27 14-78 0 0,-81 46-61 0 0,106-60-131 0 0,0 1 0 0 0,0 0 1 0 0,-1 0-1 0 0,1 0 1 0 0,0 0-1 0 0,0 1 1 0 0,0-1-1 0 0,1 0 0 0 0,-1 1 1 0 0,0 0-1 0 0,0-1 1 0 0,1 1-1 0 0,-1 0 1 0 0,1 0-1 0 0,-1 0 0 0 0,1 0 1 0 0,0 0-1 0 0,0 0 1 0 0,0 0-1 0 0,0 0 1 0 0,0 0-1 0 0,0 0 1 0 0,1 1-1 0 0,-1 1-7 0 0,0 4 34 0 0,-1-4-9 0 0,0 1 0 0 0,0 0 1 0 0,1 0-1 0 0,0-1 0 0 0,0 1 1 0 0,0 0-1 0 0,0 0 1 0 0,1 0-1 0 0,0 0 0 0 0,0 1 1 0 0,0-1-1 0 0,1 0 0 0 0,0 0 1 0 0,0-1-1 0 0,0 1 1 0 0,0 0-1 0 0,1 0 0 0 0,0 0 1 0 0,0-1-1 0 0,0 1 0 0 0,0-1 1 0 0,1 1-1 0 0,0-1 1 0 0,0 0-1 0 0,0 0 0 0 0,0 0 1 0 0,1-1-1 0 0,-1 1 0 0 0,1-1 1 0 0,0 0-1 0 0,0 0 0 0 0,0 0 1 0 0,1 0-1 0 0,-1-1 1 0 0,0 0-1 0 0,1 0 0 0 0,0 0 1 0 0,0 0-1 0 0,-1-1 0 0 0,2 1-25 0 0,7-2 240 0 0,0 0 1 0 0,0-1-1 0 0,0-1 0 0 0,-1 0 0 0 0,1 0 0 0 0,0-1 0 0 0,-1-1 0 0 0,0 0 0 0 0,0-1 0 0 0,0 0 0 0 0,-1 0 0 0 0,1-2 0 0 0,-1 1 0 0 0,-1-1 0 0 0,1-1 0 0 0,-1 0 0 0 0,6-6-240 0 0,17-18 313 0 0,-2-1 0 0 0,-1-1 0 0 0,-1-2 1 0 0,8-15-314 0 0,-18 27-18 0 0,-1-1 0 0 0,-2 0 0 0 0,0-2 0 0 0,-1 0 0 0 0,-2 0 0 0 0,-1-1 0 0 0,-1-1 0 0 0,-1 0 0 0 0,-2 0 0 0 0,-1-1 0 0 0,2-20 18 0 0,-6 35-129 0 0,-1 0 1 0 0,-1 0-1 0 0,0 0 0 0 0,-1 0 0 0 0,-1 0 0 0 0,0 0 1 0 0,-1-1-1 0 0,-1 2 0 0 0,0-1 0 0 0,-1 0 0 0 0,0 1 1 0 0,-2-1-1 0 0,1 1 0 0 0,-2 1 0 0 0,0-1 0 0 0,0 1 1 0 0,-1 0-1 0 0,-1 1 0 0 0,-3-4 129 0 0,5 12 11 0 0,1 0 0 0 0,0 1 0 0 0,-1-1 0 0 0,0 2 0 0 0,1-1 0 0 0,-1 1 0 0 0,-1 0 0 0 0,1 0 0 0 0,0 0 1 0 0,0 1-1 0 0,0 1 0 0 0,-1-1 0 0 0,1 1 0 0 0,0 0 0 0 0,-1 1 0 0 0,1 0 0 0 0,0 0 0 0 0,-1 0 0 0 0,1 1 0 0 0,0 0 0 0 0,0 0 0 0 0,0 1 0 0 0,1 0 0 0 0,-1 0 0 0 0,1 1 0 0 0,-1 0 0 0 0,1 0 0 0 0,0 0 0 0 0,1 1 1 0 0,-1 0-1 0 0,1 0 0 0 0,0 0 0 0 0,0 1 0 0 0,1 0 0 0 0,-2 1-11 0 0,-5 7 38 0 0,1 0 1 0 0,1 0-1 0 0,0 1 0 0 0,1 0 1 0 0,1 1-1 0 0,0 0 0 0 0,1 0 1 0 0,1 0-1 0 0,0 1 1 0 0,1 0-1 0 0,1 0 0 0 0,1 0 1 0 0,0 0-1 0 0,1 0 0 0 0,1 0 1 0 0,0 1-1 0 0,2-1 0 0 0,0 0 1 0 0,1 0-1 0 0,0 0 1 0 0,2 0-1 0 0,0-1 0 0 0,0 0 1 0 0,2 0-1 0 0,0 0 0 0 0,1-1 1 0 0,0 0-1 0 0,2 0 1 0 0,-1-1-1 0 0,2 0 0 0 0,2 2-38 0 0,7 8-56 0 0,1 0-1 0 0,1-1 0 0 0,1-1 0 0 0,1-2 1 0 0,0 0-1 0 0,2-1 0 0 0,0-2 0 0 0,2-1 0 0 0,-1 0 1 0 0,2-3-1 0 0,0 0 0 0 0,0-2 0 0 0,2-1 1 0 0,-1-1-1 0 0,1-1 0 0 0,6-1 57 0 0,9-3-2550 0 0,-15-4-3665 0 0,-25 0 4169 0 0,8 0-6623 0 0</inkml:trace>
  <inkml:trace contextRef="#ctx0" brushRef="#br0" timeOffset="60536.02">15753 1632 3153 0 0,'0'0'1287'0'0,"0"0"-132"0"0,0 0-22 0 0,0 0 37 0 0,0 0 33 0 0,0 0-40 0 0,0 0-142 0 0,0 0-175 0 0,0 0-186 0 0,0 0-165 0 0,0 0-123 0 0,0 0-62 0 0,0 0-19 0 0,-3 9 5 0 0,-56 192 1479 0 0,-36 255-1076 0 0,83-346-723 0 0,14-107 52 0 0,-1-1 0 0 0,1 0 0 0 0,0 0 0 0 0,-1 0 0 0 0,1-1 0 0 0,0 1 0 0 0,1 0 0 0 0,-1-1 0 0 0,0 1 0 0 0,0-1 1 0 0,1 0-1 0 0,-1 0 0 0 0,0 1 0 0 0,1-2 0 0 0,-1 1 0 0 0,1 0 0 0 0,0 0 0 0 0,-1-1 0 0 0,1 0 0 0 0,-1 1 0 0 0,1-1 0 0 0,0 0 0 0 0,-1 0 0 0 0,1 0 0 0 0,0-1 0 0 0,-1 1 0 0 0,1-1 0 0 0,-1 1 0 0 0,1-1 1 0 0,1-1-29 0 0,11 1 169 0 0,6 0-67 0 0,0-2-1 0 0,0 0 1 0 0,0-2 0 0 0,-1 0 0 0 0,1-1-1 0 0,10-6-101 0 0,-3 3 93 0 0,-5-25-2985 0 0,-27-7-11352 0 0,-1 39 12661 0 0</inkml:trace>
  <inkml:trace contextRef="#ctx0" brushRef="#br0" timeOffset="60782.814">15299 1989 6169 0 0,'0'0'965'0'0,"0"0"19"0"0,0 0 299 0 0,0 0 226 0 0,0 0 42 0 0,0 0-78 0 0,0 0-165 0 0,34 3-196 0 0,110 12-198 0 0,36-16 786 0 0,-150-2-1583 0 0,234-34-310 0 0,-177 24-2957 0 0,-2 1-4229 0 0,-61 8-984 0 0</inkml:trace>
  <inkml:trace contextRef="#ctx0" brushRef="#br0" timeOffset="61101.791">16451 1996 2280 0 0,'0'0'1250'0'0,"0"0"-46"0"0,0 0 54 0 0,0 0 89 0 0,0 0 85 0 0,0 0 9 0 0,0 0-91 0 0,-32 18-172 0 0,-99 60-198 0 0,84-33 45 0 0,44-35-783 0 0,-12 96 792 0 0,16-102-1008 0 0,-1-1 0 0 0,1 1 0 0 0,0-1 0 0 0,0 1 0 0 0,0-1 0 0 0,0 1 0 0 0,0-1 0 0 0,1 0 0 0 0,0 0 0 0 0,0 0 0 0 0,0 0 0 0 0,0 0 0 0 0,0 0 0 0 0,0 0 0 0 0,1-1 0 0 0,-1 1 0 0 0,1-1 0 0 0,0 1 0 0 0,0-1 0 0 0,0 0 0 0 0,0 0 0 0 0,0-1 0 0 0,0 1 0 0 0,0-1 0 0 0,1 1 0 0 0,-1-1 0 0 0,1 0 0 0 0,2 0-26 0 0,101 5 1215 0 0,-92-10-1030 0 0,0-1-1 0 0,-1-1 1 0 0,0 0 0 0 0,0-1 0 0 0,-1-1 0 0 0,0 0-1 0 0,0 0 1 0 0,0-1 0 0 0,0-2-185 0 0,-7 7 55 0 0,0-1-1 0 0,1 0 1 0 0,-2 0 0 0 0,1 0-1 0 0,-1-1 1 0 0,1 0 0 0 0,-1 0-1 0 0,-1 0 1 0 0,0-1 0 0 0,1 0-1 0 0,-2 1 1 0 0,1-1 0 0 0,-1-1-1 0 0,0 1 1 0 0,-1 0 0 0 0,0-1-1 0 0,0 1 1 0 0,0-1 0 0 0,-1 0-1 0 0,0 0 1 0 0,-1 1 0 0 0,0-1-1 0 0,0 0 1 0 0,0 0 0 0 0,-1 0-1 0 0,-1 0-54 0 0,1 4-108 0 0,-2 1 0 0 0,1-1-1 0 0,0 1 1 0 0,-1 0 0 0 0,1 0-1 0 0,-1 0 1 0 0,0 0 0 0 0,0 0-1 0 0,0 0 1 0 0,0 1 0 0 0,-1 0-1 0 0,1 0 1 0 0,-1 0 0 0 0,1 0-1 0 0,-1 0 1 0 0,0 0 0 0 0,0 1-1 0 0,1 0 1 0 0,-1 0 0 0 0,0 0-1 0 0,0 0 1 0 0,0 1 0 0 0,0 0-1 0 0,-1-1 1 0 0,0 2 108 0 0,-62 13-6132 0 0,32 10-1774 0 0,25-16 3604 0 0</inkml:trace>
  <inkml:trace contextRef="#ctx0" brushRef="#br0" timeOffset="61370.289">16764 2464 0 0 0,'0'0'1435'0'0,"0"0"-88"0"0,0 0 156 0 0,0 0 317 0 0,0 0 138 0 0,0 0 20 0 0,0 0-110 0 0,0 0-234 0 0,0 0-231 0 0,0 0-238 0 0,0 0-218 0 0,0 0-187 0 0,-9-23-114 0 0,-29-72-82 0 0,37 92-528 0 0,0 1-1 0 0,0-1 1 0 0,0 0 0 0 0,0 1 0 0 0,1-1-1 0 0,-1 0 1 0 0,1 0 0 0 0,-1 0-1 0 0,1 0 1 0 0,0 1 0 0 0,0-1-1 0 0,0 0 1 0 0,1 0 0 0 0,-1 0-1 0 0,1 0 1 0 0,-1 1 0 0 0,1-1-1 0 0,0 0 1 0 0,0 1 0 0 0,0-1-1 0 0,1 0-35 0 0,2-6 145 0 0,4-10-98 0 0,1 0 1 0 0,0 1 0 0 0,1 0-1 0 0,1 1 1 0 0,1 0 0 0 0,1 1-1 0 0,0 0 1 0 0,1 1 0 0 0,0 0-1 0 0,1 1 1 0 0,1 1 0 0 0,11-7-48 0 0,15 0-1216 0 0,-13 18-4711 0 0,-20 12-2728 0 0,-8-6 3959 0 0</inkml:trace>
  <inkml:trace contextRef="#ctx0" brushRef="#br0" timeOffset="62257.843">17338 2022 1208 0 0,'0'0'1250'0'0,"0"0"-142"0"0,0 0-116 0 0,0 0-65 0 0,0 0-27 0 0,0 0 1 0 0,0 0 21 0 0,-31 5 20 0 0,-101 16-59 0 0,54 9 576 0 0,60-17-1079 0 0,11-9-347 0 0,1 0 1 0 0,0 0-1 0 0,-1 0 1 0 0,2 1-1 0 0,-1 0 1 0 0,0 0-1 0 0,1 0 0 0 0,0 1 1 0 0,1 0-1 0 0,-1 0 1 0 0,1 0-1 0 0,0 0 1 0 0,0 1-1 0 0,1 0 1 0 0,0 0-1 0 0,0 0 0 0 0,1 0 1 0 0,-1 0-1 0 0,2 0 1 0 0,-1 0-1 0 0,1 1 1 0 0,0-1-1 0 0,1 1 1 0 0,-1-1-1 0 0,2 8-33 0 0,2-12 52 0 0,0 0 0 0 0,0-1-1 0 0,0 0 1 0 0,0 1 0 0 0,1-1 0 0 0,-1 0 0 0 0,1 0-1 0 0,-1-1 1 0 0,1 1 0 0 0,0-1 0 0 0,0 0 0 0 0,0 0-1 0 0,-1 0 1 0 0,1 0 0 0 0,0-1 0 0 0,0 1 0 0 0,0-1-1 0 0,0 0 1 0 0,0-1 0 0 0,0 1 0 0 0,0 0 0 0 0,0-1-1 0 0,0 0 1 0 0,0 0 0 0 0,3-1-52 0 0,16-6 244 0 0,0 0 1 0 0,0-1-1 0 0,-1-1 0 0 0,0-1 0 0 0,-1-1 1 0 0,0 0-1 0 0,10-10-244 0 0,-14 11 69 0 0,196-154 754 0 0,-195 153-469 0 0,-24 24 209 0 0,-20 25-534 0 0,1 0-1 0 0,1 2 0 0 0,3 1 1 0 0,1 0-1 0 0,-12 38-28 0 0,5 1-121 0 0,4 1 1 0 0,4 1-1 0 0,-5 49 121 0 0,7-36-364 0 0,-1 134-86 0 0,35-239 1128 0 0,37-132 545 0 0,-39 18-724 0 0,-16 121-510 0 0,0 0 0 0 0,0 0 0 0 0,0 0 1 0 0,-1 0-1 0 0,1 0 0 0 0,-1 1 0 0 0,0-1 0 0 0,0 0 0 0 0,0 1 0 0 0,-1 0 1 0 0,1-1-1 0 0,-1 1 0 0 0,0 0 0 0 0,0 0 0 0 0,0 1 0 0 0,0-1 0 0 0,-1 0 1 0 0,1 1-1 0 0,0 0 0 0 0,-1 0 0 0 0,0 0 0 0 0,0 0 0 0 0,1 1 0 0 0,-1-1 1 0 0,-3 1 10 0 0,-105-17-525 0 0,96 16 516 0 0,-65 9 125 0 0,121-3 38 0 0,-6-8 27 0 0,-1-1 0 0 0,0-2 0 0 0,0-1 0 0 0,0-1 0 0 0,-1-2 0 0 0,-1-2 0 0 0,25-12-181 0 0,-51 22 7 0 0,177-89-1330 0 0,-158 75-1254 0 0,-7 5-7069 0 0,-11 8 3565 0 0</inkml:trace>
  <inkml:trace contextRef="#ctx0" brushRef="#br0" timeOffset="62634.846">17699 2088 6337 0 0,'0'0'1555'0'0,"0"0"-282"0"0,0 0-230 0 0,0 0-142 0 0,0 0-157 0 0,0 0-132 0 0,0 0-105 0 0,0 0-91 0 0,0 0-80 0 0,0 0-53 0 0,0 0-67 0 0,0 0-63 0 0,0 0-29 0 0,-2 28-22 0 0,-6 88 27 0 0,17-67 166 0 0,-4-43-208 0 0,-2-2 35 0 0,0-1 1 0 0,0 1 0 0 0,1-1-1 0 0,0 0 1 0 0,-1 0-1 0 0,1 0 1 0 0,0 0 0 0 0,0-1-1 0 0,1 1 1 0 0,-1-1 0 0 0,0 0-1 0 0,1-1 1 0 0,-1 1 0 0 0,1-1-1 0 0,0 0 1 0 0,-1 0 0 0 0,1 0-1 0 0,0 0 1 0 0,0-1-1 0 0,0 0 1 0 0,-1 0 0 0 0,1 0-1 0 0,0-1 1 0 0,0 0 0 0 0,-1 1-1 0 0,1-2 1 0 0,0 1 0 0 0,-1-1-1 0 0,1 1 1 0 0,-1-1 0 0 0,1 0-1 0 0,-1-1 1 0 0,0 1-123 0 0,13-7 231 0 0,-1 0 0 0 0,-1-2 1 0 0,0 1-1 0 0,0-2 0 0 0,-1 0 0 0 0,0-1 1 0 0,-1 0-1 0 0,0-2-231 0 0,-5 7-164 0 0,0-1-1 0 0,-1 0 1 0 0,0 0 0 0 0,-1 0-1 0 0,0-1 1 0 0,0 0 0 0 0,-1 0-1 0 0,-1-1 1 0 0,0 0 0 0 0,0 1 0 0 0,-1-1-1 0 0,0 0 1 0 0,-1-1 0 0 0,0 1-1 0 0,-1-3 165 0 0,-7 3-3439 0 0,1 9-1074 0 0,3 1 2399 0 0,-1 0-6365 0 0</inkml:trace>
  <inkml:trace contextRef="#ctx0" brushRef="#br0" timeOffset="62984.64">18119 2235 0 0 0,'0'0'3375'0'0,"0"0"-578"0"0,0 0-152 0 0,0 0-149 0 0,0 0-414 0 0,0 0-420 0 0,0 0-339 0 0,33-13-337 0 0,102-41-208 0 0,-51 11 297 0 0,-76 38-952 0 0,1 1-26 0 0,-1 0 0 0 0,0-1 0 0 0,0 0 0 0 0,0 0 0 0 0,0-1 0 0 0,-1 0 0 0 0,0 0-1 0 0,0 0 1 0 0,-1-1 0 0 0,0 0 0 0 0,0-1 0 0 0,0 1 0 0 0,-1-1 0 0 0,0 0 0 0 0,-1 0 0 0 0,0-1 0 0 0,0 1 0 0 0,0-1 0 0 0,-1 0 0 0 0,1-6-97 0 0,-5 14-9 0 0,1-1 0 0 0,-1 1 0 0 0,1 0 0 0 0,-1-1 0 0 0,0 1 0 0 0,1 0 0 0 0,-1 0 0 0 0,0-1 0 0 0,0 1 0 0 0,0 0 0 0 0,0 0 0 0 0,0 0 0 0 0,0 0 0 0 0,0 0 0 0 0,0 0 0 0 0,0 0 0 0 0,-1 0 0 0 0,1 1 0 0 0,0-1 0 0 0,0 0 0 0 0,-1 1 0 0 0,1-1 0 0 0,0 1 0 0 0,-1 0 0 0 0,1-1 0 0 0,-1 1 0 0 0,1 0 0 0 0,-1 0 0 0 0,1 0 0 0 0,-1 0 0 0 0,1 0 0 0 0,-1 0 0 0 0,1 0 0 0 0,0 0 0 0 0,-1 0 0 0 0,0 1 9 0 0,-59 9-695 0 0,48-5 637 0 0,0 0 0 0 0,1 0 0 0 0,-1 1 0 0 0,1 1 0 0 0,1 0 0 0 0,-1 0 0 0 0,1 1 0 0 0,1 1 1 0 0,-1 0-1 0 0,1 1 0 0 0,1-1 0 0 0,0 2 0 0 0,0-1 0 0 0,1 1 0 0 0,1 1 0 0 0,0 0 0 0 0,0 0 0 0 0,1 0 1 0 0,1 0-1 0 0,0 1 0 0 0,0 0 0 0 0,1 0 0 0 0,1 0 0 0 0,-1 13 58 0 0,4-25 0 0 0,-1 3 4 0 0,0 0-1 0 0,1 0 0 0 0,0 0 1 0 0,0 0-1 0 0,0 0 0 0 0,0 0 1 0 0,1 0-1 0 0,0 1 1 0 0,-1-2-1 0 0,2 1 0 0 0,-1 0 1 0 0,0 0-1 0 0,1 0 1 0 0,-1 0-1 0 0,1-1 0 0 0,0 1 1 0 0,1-1-1 0 0,-1 0 1 0 0,0 1-1 0 0,2 0-3 0 0,7 5 17 0 0,1-1 1 0 0,0 0-1 0 0,0-1 1 0 0,1 0-1 0 0,0-1 1 0 0,0 0-1 0 0,1-1 0 0 0,0-1 1 0 0,-1 0-1 0 0,1-1 1 0 0,1 0-1 0 0,-1-1 0 0 0,0-1 1 0 0,0 0-1 0 0,1-1 1 0 0,-1-1-1 0 0,1 0 0 0 0,13-3-17 0 0,37-11-3106 0 0,-47 10-792 0 0,0 0-6559 0 0</inkml:trace>
  <inkml:trace contextRef="#ctx0" brushRef="#br0" timeOffset="66266.841">19763 2154 0 0 0,'0'0'1304'0'0,"0"0"-261"0"0,0 0-73 0 0,0 0 49 0 0,0 0 47 0 0,0 0 32 0 0,0 0-67 0 0,0 0-122 0 0,0 0-118 0 0,0 0-145 0 0,0 0-137 0 0,-23-9-130 0 0,-74-28-90 0 0,31 29 118 0 0,54 11-337 0 0,0 0-1 0 0,0 1 1 0 0,1 0-1 0 0,-1 1 1 0 0,1 1-1 0 0,0-1 1 0 0,0 2-1 0 0,1 0 1 0 0,-10 8-70 0 0,10-8 5 0 0,1 0 0 0 0,0 1 0 0 0,1 1 0 0 0,0 0 0 0 0,0 0 1 0 0,0 0-1 0 0,2 1 0 0 0,-1 0 0 0 0,1 0 0 0 0,0 1 0 0 0,1 0 0 0 0,1 0 1 0 0,-1 0-1 0 0,2 0 0 0 0,0 1 0 0 0,0-1 0 0 0,1 1 0 0 0,0 0 0 0 0,1 0 1 0 0,0 0-1 0 0,1 0 0 0 0,1 8-5 0 0,0-17 37 0 0,0 1-1 0 0,0-1 1 0 0,0 0-1 0 0,0 1 1 0 0,0-1-1 0 0,1 0 1 0 0,-1 0 0 0 0,1 0-1 0 0,0 0 1 0 0,0 0-1 0 0,0 0 1 0 0,0-1 0 0 0,0 1-1 0 0,1-1 1 0 0,0 1-1 0 0,-1-1 1 0 0,1 0-1 0 0,0 0 1 0 0,0 0 0 0 0,0 0-1 0 0,0-1 1 0 0,0 1-1 0 0,0-1 1 0 0,1 0 0 0 0,-1 0-1 0 0,0 0 1 0 0,1 0-1 0 0,-1 0 1 0 0,1-1-1 0 0,1 1-36 0 0,109-11 2105 0 0,-74-5-1716 0 0,0-2-1 0 0,-1-2 1 0 0,-1-2 0 0 0,-1-1-1 0 0,-1-1 1 0 0,-1-2 0 0 0,2-5-389 0 0,-25 22 121 0 0,-1 0 1 0 0,-1-1 0 0 0,0-1 0 0 0,0 0-1 0 0,0 0 1 0 0,-1-1 0 0 0,-1 0 0 0 0,0 0-1 0 0,0-1 1 0 0,-1 0 0 0 0,-1-1 0 0 0,0 1 0 0 0,2-9-122 0 0,-8-2 959 0 0,-12 28-692 0 0,-15 30-577 0 0,25-31 254 0 0,0 1 0 0 0,0 0 0 0 0,0-1 1 0 0,0 1-1 0 0,1 0 0 0 0,0 0 0 0 0,0 0 0 0 0,0 0 1 0 0,0 0-1 0 0,1 0 0 0 0,0 0 0 0 0,0 0 0 0 0,0 0 1 0 0,1 0-1 0 0,0 0 0 0 0,0 0 0 0 0,0 0 0 0 0,0 0 0 0 0,1 0 1 0 0,0 0-1 0 0,0-1 0 0 0,0 1 0 0 0,1-1 0 0 0,-1 0 1 0 0,1 1-1 0 0,0-1 0 0 0,0 0 0 0 0,1-1 0 0 0,-1 1 1 0 0,1 0-1 0 0,0-1 0 0 0,0 0 56 0 0,49 40-4613 0 0,-15-18-7503 0 0,-33-21 10009 0 0</inkml:trace>
  <inkml:trace contextRef="#ctx0" brushRef="#br0" timeOffset="66706.169">20111 2394 760 0 0,'0'0'1559'0'0,"0"0"-459"0"0,0 0-3 0 0,0 0 67 0 0,0 0-15 0 0,0 0-116 0 0,-3 32-198 0 0,-9 101-194 0 0,-8-4 635 0 0,18-114-987 0 0,0-1 0 0 0,-1 1 1 0 0,-1 0-1 0 0,0-1 0 0 0,0 0 0 0 0,-2 0 0 0 0,0 0 0 0 0,0 0 0 0 0,-2 0-289 0 0,8-13 63 0 0,0 0-1 0 0,0-1 1 0 0,0 1-1 0 0,-1 0 1 0 0,1 0-1 0 0,0-1 1 0 0,0 1-1 0 0,0 0 1 0 0,-1-1-1 0 0,1 1 1 0 0,0 0 0 0 0,-1-1-1 0 0,1 1 1 0 0,0 0-1 0 0,-1-1 1 0 0,1 1-1 0 0,-1-1 1 0 0,1 1-1 0 0,-1-1 1 0 0,1 1-1 0 0,-1-1 1 0 0,0 1-1 0 0,1-1 1 0 0,-1 1-1 0 0,0-1 1 0 0,1 0-1 0 0,-1 0 1 0 0,0 1 0 0 0,1-1-1 0 0,-1 0 1 0 0,0 0-1 0 0,1 0 1 0 0,-1 1-1 0 0,0-1 1 0 0,0 0-1 0 0,1 0 1 0 0,-1 0-1 0 0,0 0 1 0 0,0-1-1 0 0,1 1 1 0 0,-1 0-1 0 0,0 0 1 0 0,0 0-1 0 0,1 0 1 0 0,-1-1 0 0 0,0 1-1 0 0,1 0 1 0 0,-1-1-1 0 0,0 1 1 0 0,1-1-1 0 0,-1 1 1 0 0,1 0-1 0 0,-1-1 1 0 0,1 1-1 0 0,-1-1 1 0 0,1 0-1 0 0,-1 1 1 0 0,1-1-1 0 0,-1 1 1 0 0,1-1-1 0 0,0 0 1 0 0,-1 1-63 0 0,0-20 123 0 0,0 0-1 0 0,1 0 1 0 0,1 0-1 0 0,1 0 1 0 0,1 0 0 0 0,1 0-1 0 0,1 1 1 0 0,0-1-1 0 0,1 1 1 0 0,1 1 0 0 0,1-1-1 0 0,1 1 1 0 0,4-6-123 0 0,2-9 117 0 0,15-35-28 0 0,4 1 1 0 0,2 2-1 0 0,3 2 0 0 0,3 1 1 0 0,38-41-90 0 0,-72 91 76 0 0,2 1 0 0 0,-1 0 0 0 0,1 0 0 0 0,1 1 0 0 0,0 1 0 0 0,0 0 0 0 0,1 0 0 0 0,0 1 0 0 0,0 0 0 0 0,1 1 0 0 0,0 1 0 0 0,5-1-76 0 0,-17 6 7 0 0,0 1 1 0 0,0 0-1 0 0,1-1 1 0 0,-1 1-1 0 0,0 0 1 0 0,0 0-1 0 0,1 0 1 0 0,-1 0-1 0 0,0 0 0 0 0,1 1 1 0 0,-1-1-1 0 0,0 0 1 0 0,0 1-1 0 0,1-1 1 0 0,-1 1-1 0 0,0-1 1 0 0,0 1-1 0 0,0-1 1 0 0,0 1-1 0 0,0 0 0 0 0,0-1 1 0 0,0 1-1 0 0,0 0 1 0 0,0 0-1 0 0,0 0 1 0 0,0 0-1 0 0,0 0 1 0 0,0 0-1 0 0,-1 0 0 0 0,1 0 1 0 0,0 0-1 0 0,-1 0 1 0 0,1 1-1 0 0,-1-1 1 0 0,1 0-1 0 0,-1 0 1 0 0,0 1-1 0 0,0-1 0 0 0,1 0 1 0 0,-1 1-8 0 0,4 59 292 0 0,-4-49-242 0 0,-3 10-27 0 0,0-1 0 0 0,-1 1-1 0 0,-2-1 1 0 0,0 0 0 0 0,-1 0 0 0 0,-1-1-1 0 0,-1 0 1 0 0,0-1 0 0 0,-2 1 0 0 0,0-2-1 0 0,-2 0 1 0 0,0 0 0 0 0,0-1 0 0 0,-2-1 0 0 0,-8 8-23 0 0,19-19-102 0 0,1-1 0 0 0,0 1 1 0 0,-1-1-1 0 0,0 0 1 0 0,0-1-1 0 0,0 1 1 0 0,0-1-1 0 0,-1 1 0 0 0,0-1 1 0 0,1-1-1 0 0,-1 1 1 0 0,0-1-1 0 0,0 0 1 0 0,0 0-1 0 0,-1 0 0 0 0,1-1 1 0 0,0 1-1 0 0,-1-1 1 0 0,1 0-1 0 0,-1-1 1 0 0,1 0-1 0 0,-1 0 0 0 0,1 0 1 0 0,-1 0-1 0 0,-2-1 102 0 0,5-4-706 0 0,-1 0-1 0 0,1 0 0 0 0,0 0 0 0 0,1 0 1 0 0,-1 0-1 0 0,1-1 0 0 0,0 1 0 0 0,1-1 1 0 0,-1 0-1 0 0,1 1 0 0 0,0-1 0 0 0,0 0 1 0 0,1 0-1 0 0,0 0 0 0 0,0 1 0 0 0,0-1 1 0 0,1 0-1 0 0,-1 0 0 0 0,2 0 0 0 0,-1 1 707 0 0,2-11-2724 0 0,1 5 978 0 0</inkml:trace>
  <inkml:trace contextRef="#ctx0" brushRef="#br0" timeOffset="67171.932">20599 2305 0 0 0,'0'0'1054'0'0,"0"0"339"0"0,0 0 55 0 0,0 0-141 0 0,0 0-218 0 0,0 0-226 0 0,0 33-193 0 0,0 105-152 0 0,-14 20 966 0 0,11-145-1331 0 0,3-9 34 0 0,-1-1 0 0 0,1 1 0 0 0,-1-1 0 0 0,0 0 0 0 0,0 1 0 0 0,0-1 0 0 0,0 0 0 0 0,-1 1 0 0 0,1-1-1 0 0,-1 0 1 0 0,0 0 0 0 0,0 0 0 0 0,0-1 0 0 0,0 1 0 0 0,-1 0 0 0 0,1-1 0 0 0,-1 1 0 0 0,1-1 0 0 0,-1 0-1 0 0,0 0 1 0 0,0 0 0 0 0,0 0 0 0 0,0 0 0 0 0,0-1 0 0 0,0 1 0 0 0,-1-1 0 0 0,1 0 0 0 0,-2 0-187 0 0,3-2 92 0 0,0-1 0 0 0,0 0 0 0 0,0 0 0 0 0,0 0 0 0 0,0 0 0 0 0,1 0 0 0 0,-1 0 0 0 0,1-1 0 0 0,-1 1 0 0 0,1-1 0 0 0,0 1 0 0 0,0-1 0 0 0,0 1 0 0 0,0-1 0 0 0,1 1 0 0 0,-1-1 0 0 0,1 0 0 0 0,-1 1 0 0 0,1-1 0 0 0,0 0 0 0 0,0 1 0 0 0,0-1 0 0 0,1-2-92 0 0,2-28 120 0 0,1 0 0 0 0,1 1 0 0 0,2 0 0 0 0,1 0 0 0 0,2 0-1 0 0,1 1 1 0 0,1 1 0 0 0,2 0 0 0 0,1 1 0 0 0,1 0 0 0 0,19-25-120 0 0,-20 27-6 0 0,2-1 0 0 0,1 2-1 0 0,0 0 1 0 0,2 1 0 0 0,1 2 0 0 0,1 0 0 0 0,1 1 0 0 0,1 1-1 0 0,1 1 1 0 0,0 1 0 0 0,9-3 6 0 0,-32 20 4 0 0,0 1-1 0 0,0-1 1 0 0,0 1-1 0 0,0 0 1 0 0,0 0 0 0 0,1 0-1 0 0,-1 0 1 0 0,0 1 0 0 0,0-1-1 0 0,1 0 1 0 0,-1 1-1 0 0,1 0 1 0 0,-1 0 0 0 0,0-1-1 0 0,1 1 1 0 0,-1 1 0 0 0,1-1-1 0 0,-1 0 1 0 0,0 1-1 0 0,1-1 1 0 0,-1 1 0 0 0,0-1-1 0 0,0 1 1 0 0,1 0 0 0 0,-1 0-1 0 0,0 0 1 0 0,0 0-1 0 0,0 1 1 0 0,0-1 0 0 0,0 1-1 0 0,0-1 1 0 0,0 1 0 0 0,-1-1-1 0 0,1 1 1 0 0,-1 0-1 0 0,1 0 1 0 0,-1 0 0 0 0,1 0-1 0 0,-1 0 1 0 0,0 0 0 0 0,0 0-1 0 0,0 1 1 0 0,0-1-1 0 0,-1 0 1 0 0,1 0 0 0 0,-1 1-4 0 0,3 17 47 0 0,-2 0 0 0 0,-1 0 0 0 0,-1 1 0 0 0,0-1 0 0 0,-1 0 0 0 0,-2 0 0 0 0,0-1 0 0 0,-1 1 0 0 0,0-1 0 0 0,-2 0 0 0 0,-1 0 0 0 0,0-1 0 0 0,-1 0 0 0 0,-1 0 0 0 0,0-1 0 0 0,-2 0 0 0 0,-11 13-47 0 0,20-26-68 0 0,0 0 0 0 0,0-1 1 0 0,-1 1-1 0 0,1-1 0 0 0,-1 0 1 0 0,1 0-1 0 0,-1 0 1 0 0,0-1-1 0 0,0 1 0 0 0,0-1 1 0 0,-1 0-1 0 0,1 0 0 0 0,0-1 1 0 0,-1 1-1 0 0,1-1 1 0 0,-1 0-1 0 0,0 0 0 0 0,1 0 1 0 0,-1-1-1 0 0,0 1 1 0 0,1-1-1 0 0,-1-1 0 0 0,0 1 1 0 0,1 0-1 0 0,-1-1 0 0 0,0 0 1 0 0,0-1 67 0 0,2-2-645 0 0,1 0-1 0 0,-1 0 1 0 0,1 0 0 0 0,0-1 0 0 0,0 1-1 0 0,0-1 1 0 0,1 0 0 0 0,0 1 0 0 0,-1-1-1 0 0,2 0 1 0 0,-1 0 0 0 0,1 0 0 0 0,-1 0-1 0 0,1 0 1 0 0,1 0 0 0 0,-1 1 0 0 0,1-1-1 0 0,-1 0 1 0 0,2 0 0 0 0,-1 0 0 0 0,0 1-1 0 0,1-1 1 0 0,0 0 0 0 0,0 1 645 0 0,4-8-2234 0 0</inkml:trace>
  <inkml:trace contextRef="#ctx0" brushRef="#br0" timeOffset="67517.836">21232 1679 6337 0 0,'0'0'1071'0'0,"0"0"-243"0"0,0 0-69 0 0,0 0 197 0 0,0 0 255 0 0,0 0 195 0 0,0 0 98 0 0,0 0-85 0 0,0 0-181 0 0,0 0-207 0 0,0 0-203 0 0,0 0-157 0 0,0 0-135 0 0,8 20-75 0 0,44 122 581 0 0,-45 42-86 0 0,-12-136-926 0 0,-3 0-1 0 0,-2-1 1 0 0,-3 0-1 0 0,-1-1 1 0 0,-16 35-30 0 0,-1 7-585 0 0,34-86-8239 0 0,11-21 3274 0 0,-12 16 2959 0 0,3-2-2261 0 0</inkml:trace>
  <inkml:trace contextRef="#ctx0" brushRef="#br0" timeOffset="67704.351">21506 2014 4569 0 0,'0'0'1154'0'0,"0"0"169"0"0,0 0 350 0 0,0 0 262 0 0,0 0-76 0 0,0 0-278 0 0,0 0-364 0 0,0 0-373 0 0,-8 32-254 0 0,-26 100-173 0 0,14-7-1297 0 0,20-112-357 0 0,0-13-2706 0 0,1 0 341 0 0,-1 0-3898 0 0</inkml:trace>
  <inkml:trace contextRef="#ctx0" brushRef="#br0" timeOffset="67868.165">21480 1724 13995 0 0,'0'0'512'0'0,"0"0"-400"0"0,0 0-264 0 0,0 0-152 0 0,0 0 8 0 0,0 0-8 0 0,0 0-8 0 0,0 0-112 0 0,0 0-368 0 0,0 0-713 0 0,0 0-1407 0 0,0 0-4498 0 0</inkml:trace>
  <inkml:trace contextRef="#ctx0" brushRef="#br0" timeOffset="71952.014">21701 2228 0 0 0,'0'0'735'0'0,"0"0"222"0"0,0 0 66 0 0,0 0-16 0 0,0 0-9 0 0,0 0-37 0 0,0 0-9 0 0,0 0 3 0 0,7-1 12 0 0,39-1 2415 0 0,57-10 2553 0 0,-40-21-5212 0 0,-57 28-681 0 0,1 1-28 0 0,-1-1-1 0 0,1 0 0 0 0,-1 0 1 0 0,-1 0-1 0 0,1-1 0 0 0,-1 0 1 0 0,0 0-1 0 0,0 0 0 0 0,0-1 1 0 0,-1 1-1 0 0,0-1 0 0 0,0-1 1 0 0,-1 1-1 0 0,0 0 0 0 0,-1-1 1 0 0,1 1-1 0 0,-1-1 0 0 0,1-6-13 0 0,-5 11-99 0 0,0 0-1 0 0,0 0 1 0 0,-1 0-1 0 0,1 0 1 0 0,-1 1-1 0 0,1-1 1 0 0,-1 1-1 0 0,0 0 0 0 0,0 0 1 0 0,0 0-1 0 0,0 0 1 0 0,0 0-1 0 0,0 0 1 0 0,0 1-1 0 0,-1 0 1 0 0,1 0-1 0 0,-1 0 1 0 0,1 0-1 0 0,-1 0 0 0 0,1 1 1 0 0,-1-1-1 0 0,1 1 1 0 0,-1 0-1 0 0,0 0 1 0 0,1 0-1 0 0,-1 1 1 0 0,1-1-1 0 0,-1 1 0 0 0,1 0 1 0 0,-1 0-1 0 0,0 1 100 0 0,-17 4-126 0 0,1 1 0 0 0,-1 1 0 0 0,2 1 0 0 0,-1 1 0 0 0,1 1 0 0 0,0 1 0 0 0,1 0 0 0 0,1 1 0 0 0,0 1 0 0 0,-6 7 126 0 0,18-17 39 0 0,-1 0-1 0 0,1 1 1 0 0,1 0 0 0 0,-1 0-1 0 0,1 0 1 0 0,-1 0-1 0 0,1 1 1 0 0,1-1 0 0 0,-1 1-1 0 0,1 0 1 0 0,0 0-1 0 0,0 1 1 0 0,1-1 0 0 0,0 1-1 0 0,0-1 1 0 0,1 1-1 0 0,-1-1 1 0 0,1 1 0 0 0,1 0-1 0 0,-1 0 1 0 0,1 0-1 0 0,1-1 1 0 0,-1 1 0 0 0,1 0-1 0 0,0 0 1 0 0,1-1-1 0 0,-1 1 1 0 0,1-1 0 0 0,0 1-1 0 0,1-1 1 0 0,0 0 0 0 0,0 0-1 0 0,0 0 1 0 0,1 0-1 0 0,0 0 1 0 0,0-1 0 0 0,0 0-1 0 0,1 0 1 0 0,1 1-39 0 0,6 1 45 0 0,1 0 0 0 0,-1-1 0 0 0,2 0 0 0 0,-1-1 0 0 0,1-1 0 0 0,-1 0 0 0 0,1-1 0 0 0,0 0 0 0 0,1-2 0 0 0,-1 1 1 0 0,0-2-1 0 0,0 1 0 0 0,1-2 0 0 0,-1 0 0 0 0,0-1 0 0 0,0 0 0 0 0,0-1 0 0 0,2-2-45 0 0,72-22-2767 0 0,-8-10-4266 0 0,-63 26-15 0 0</inkml:trace>
  <inkml:trace contextRef="#ctx0" brushRef="#br0" timeOffset="72441.928">22384 2059 5369 0 0,'0'0'1255'0'0,"0"0"-91"0"0,0 0 46 0 0,0 0 116 0 0,0 0-25 0 0,0 0-138 0 0,0 0-189 0 0,0 0-210 0 0,0 0-115 0 0,0 0-114 0 0,0 0-120 0 0,0 0-103 0 0,-32 16-112 0 0,-99 50-59 0 0,83-27-13 0 0,45-29-105 0 0,1-7 1 0 0,-1 0-1 0 0,1 1 1 0 0,0-1 0 0 0,0 1-1 0 0,0 0 1 0 0,1-1 0 0 0,-1 1 0 0 0,1 0-1 0 0,0 0 1 0 0,0 0 0 0 0,0 0-1 0 0,1 0 1 0 0,-1 0 0 0 0,1 0-1 0 0,0 0 1 0 0,0 0 0 0 0,0 0-1 0 0,1 0 1 0 0,-1 0 0 0 0,1 0 0 0 0,0 0-1 0 0,0 0 1 0 0,1 0 0 0 0,-1 0-1 0 0,1-1 1 0 0,0 1 0 0 0,0 0-1 0 0,0-1 1 0 0,0 0 0 0 0,0 1-1 0 0,1-1 1 0 0,0 0 0 0 0,0 0 0 0 0,0 0-1 0 0,0-1 1 0 0,0 1 0 0 0,0-1-1 0 0,1 0 1 0 0,-1 0 0 0 0,1 0-1 0 0,-1 0 1 0 0,1 0 0 0 0,2 0-24 0 0,5 0 170 0 0,1 0 0 0 0,0-1 0 0 0,0 0 0 0 0,0-1 0 0 0,0 0 0 0 0,0-1 1 0 0,0 0-1 0 0,-1-1 0 0 0,1 0 0 0 0,0-1 0 0 0,-1 0 0 0 0,1-1 0 0 0,-1-1 0 0 0,0 1 0 0 0,-1-2 1 0 0,1 1-1 0 0,-1-2 0 0 0,1 0-170 0 0,7-5 139 0 0,0-1 0 0 0,0-1 1 0 0,-2 0-1 0 0,0-1 0 0 0,0-1 1 0 0,-2-1-1 0 0,0 0 0 0 0,0 0 0 0 0,8-18-139 0 0,-10 18-100 0 0,0-1-1 0 0,-2-1 0 0 0,0 0 0 0 0,-1-1 1 0 0,-1 1-1 0 0,-1-2 0 0 0,0 1 1 0 0,-2-1-1 0 0,0 0 0 0 0,-2 0 0 0 0,0 0 1 0 0,-1 0-1 0 0,-1-1 0 0 0,-1 1 0 0 0,-3-20 101 0 0,2 36-83 0 0,0 0 0 0 0,-1-1 0 0 0,1 1-1 0 0,-1 0 1 0 0,0 0 0 0 0,-1 0 0 0 0,1 0-1 0 0,-1 0 1 0 0,0 1 0 0 0,0-1 0 0 0,0 1 0 0 0,-1 0-1 0 0,0 0 1 0 0,1 0 0 0 0,-2 0 0 0 0,1 0-1 0 0,0 1 1 0 0,-1 0 0 0 0,1 0 0 0 0,-1 0-1 0 0,0 1 1 0 0,0-1 0 0 0,0 1 0 0 0,0 0-1 0 0,0 1 1 0 0,-1-1 0 0 0,1 1 0 0 0,0 0-1 0 0,-1 0 1 0 0,1 1 0 0 0,-2 0 83 0 0,3-1-23 0 0,-1 0 0 0 0,0 1 0 0 0,0 0 0 0 0,0 0 0 0 0,1 1 0 0 0,-1-1 0 0 0,0 1 0 0 0,0 0 0 0 0,1 0 0 0 0,-1 0 0 0 0,1 1 1 0 0,-1 0-1 0 0,1 0 0 0 0,-1 0 0 0 0,1 0 0 0 0,0 1 0 0 0,0-1 0 0 0,0 1 0 0 0,1 0 0 0 0,-1 0 0 0 0,0 1 0 0 0,1-1 0 0 0,0 1 0 0 0,0 0 0 0 0,0 0 0 0 0,1 0 0 0 0,-1 0 0 0 0,1 0 0 0 0,-1 2 23 0 0,-2 5 40 0 0,1 1-1 0 0,0 0 1 0 0,1 0 0 0 0,0 0-1 0 0,1 0 1 0 0,0 0-1 0 0,1 1 1 0 0,1-1-1 0 0,-1 0 1 0 0,2 1-1 0 0,0-1 1 0 0,1 1-1 0 0,0-1 1 0 0,0 0 0 0 0,1 0-1 0 0,1 0 1 0 0,0 0-1 0 0,1-1 1 0 0,0 1-1 0 0,1-1 1 0 0,0-1-1 0 0,1 1 1 0 0,7 9-40 0 0,9 11-59 0 0,0 0 0 0 0,2-2 0 0 0,2 0 0 0 0,0-2 0 0 0,2-1 0 0 0,1-1 0 0 0,5 1 59 0 0,-18-11-2078 0 0,-12-10-1785 0 0,-2 1-4446 0 0,-2-6 4556 0 0</inkml:trace>
  <inkml:trace contextRef="#ctx0" brushRef="#br0" timeOffset="73286.238">21493 1735 0 0 0,'0'0'745'0'0,"0"0"233"0"0,0 0 70 0 0,0 0 0 0 0,0 0-81 0 0,0 0-157 0 0,0 0-131 0 0,-1-8 4156 0 0,6 2-3244 0 0,0 1 3328 0 0,-9 7-4145 0 0,0 0-2037 0 0,3 2-9007 0 0,1-4 3409 0 0</inkml:trace>
</inkml:ink>
</file>

<file path=ppt/ink/ink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5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431 1 10394 0 0,'0'0'686'0'0,"0"0"-133"0"0,0 0 31 0 0,0 0 202 0 0,0 0 221 0 0,0 0 108 0 0,0 0-114 0 0,0 0-253 0 0,0 0-281 0 0,0 0-224 0 0,0 0-122 0 0,-4 11-30 0 0,-26 144 292 0 0,29 739 238 0 0,-7-871-2419 0 0,-15-20-9325 0 0,22-3 10604 0 0,-3 0-4841 0 0</inkml:trace>
  <inkml:trace contextRef="#ctx0" brushRef="#br0" timeOffset="219.459">1 616 11290 0 0,'0'0'74'0'0,"0"0"-130"0"0,0 0 112 0 0,0 0 256 0 0,0 0 192 0 0,0 0 65 0 0,0 0 4 0 0,0 0 59 0 0,36-5 40 0 0,114-16 1 0 0,163-42 1286 0 0,-224 43-2222 0 0,88-19-2804 0 0,-61 17-7962 0 0,-98 19 8585 0 0,-4 3 1989 0 0</inkml:trace>
  <inkml:trace contextRef="#ctx0" brushRef="#br0" timeOffset="449.684">949 487 0 0 0,'0'0'2510'0'0,"0"0"-127"0"0,0 0-275 0 0,0 0-287 0 0,0 0-259 0 0,0 0-225 0 0,0 0-237 0 0,0 0-229 0 0,0 0-221 0 0,-19 34-184 0 0,-56 109-149 0 0,73-141-300 0 0,0 1 1 0 0,0 0-1 0 0,0 0 1 0 0,0 0-1 0 0,1 0 1 0 0,-1 0-1 0 0,1 0 1 0 0,0 1 0 0 0,0-1-1 0 0,0 0 1 0 0,0 1-1 0 0,1-1 1 0 0,-1 1-1 0 0,1-1 1 0 0,0 1-1 0 0,0-1 1 0 0,0 1 0 0 0,0-1-1 0 0,1 1 1 0 0,-1-1-1 0 0,2 3-17 0 0,0 1 69 0 0,1 0 36 0 0,0 0-1 0 0,0 0 1 0 0,1 0 0 0 0,0-1-1 0 0,0 0 1 0 0,1 0 0 0 0,-1 0-1 0 0,1 0 1 0 0,0-1 0 0 0,1 0-1 0 0,-1 0 1 0 0,1 0 0 0 0,0 0-1 0 0,1-1 1 0 0,-1 0 0 0 0,1-1-1 0 0,-1 1 1 0 0,1-1 0 0 0,0-1-1 0 0,0 1 1 0 0,1-1 0 0 0,-1 0-1 0 0,0-1 1 0 0,1 0 0 0 0,-1 0-1 0 0,1 0 1 0 0,3-1-105 0 0,-7 0 100 0 0,0 1-1 0 0,0-1 1 0 0,0 0-1 0 0,1-1 1 0 0,-1 1-1 0 0,0-1 1 0 0,0 0 0 0 0,0 0-1 0 0,0 0 1 0 0,0 0-1 0 0,0-1 1 0 0,0 1-1 0 0,-1-1 1 0 0,1 0 0 0 0,0 0-1 0 0,-1-1 1 0 0,0 1-1 0 0,1-1 1 0 0,-1 0-1 0 0,0 1 1 0 0,0-1 0 0 0,-1-1-1 0 0,1 1 1 0 0,-1 0-1 0 0,1-1 1 0 0,-1 1 0 0 0,1-2-100 0 0,4-11 37 0 0,0-1 0 0 0,0 1 1 0 0,-2-1-1 0 0,0 0 1 0 0,0 0-1 0 0,-2-1 1 0 0,0 1-1 0 0,-2-1 1 0 0,0 1-1 0 0,0-1 1 0 0,-2-11-38 0 0,0 16-376 0 0,-1 1 0 0 0,0-1 0 0 0,0 1 0 0 0,-2-1 1 0 0,1 1-1 0 0,-1 0 0 0 0,-1 0 0 0 0,0 0 0 0 0,-1 1 0 0 0,-3-4 376 0 0,-24-10-4665 0 0,7 21-2519 0 0,14 4 1303 0 0</inkml:trace>
</inkml:ink>
</file>

<file path=ppt/ink/ink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0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282 54 5145 0 0,'0'0'1440'0'0,"0"0"-153"0"0,0 0-141 0 0,0 0-49 0 0,0 0 14 0 0,0 0-88 0 0,0 0-176 0 0,0 0-164 0 0,0 0-134 0 0,0 0-58 0 0,0 0 25 0 0,0 0 14 0 0,0 0-53 0 0,1 22-73 0 0,0 159 479 0 0,4 121 444 0 0,-2-150-2419 0 0,-2 0-6279 0 0,-1-151 4140 0 0,0-1-538 0 0,0 0 276 0 0</inkml:trace>
  <inkml:trace contextRef="#ctx0" brushRef="#br0" timeOffset="541.266">1 131 6089 0 0,'0'0'1594'0'0,"0"0"-927"0"0,0 0-344 0 0,0 0 105 0 0,0 0 261 0 0,0 0 211 0 0,0 0 102 0 0,0 0 14 0 0,0 0-44 0 0,34-14-102 0 0,108-44-126 0 0,-23 27 378 0 0,-85 23-874 0 0,-1 1 0 0 0,2 1 0 0 0,-1 3 0 0 0,1 0 1 0 0,-1 3-1 0 0,1 0 0 0 0,-1 2 0 0 0,18 5-248 0 0,-47-7 5 0 0,-1 0 0 0 0,0 0 1 0 0,1 1-1 0 0,-1 0 0 0 0,0 0 0 0 0,1 0 0 0 0,-1 1 0 0 0,0-1 0 0 0,0 1 0 0 0,0 0 1 0 0,0 0-1 0 0,0 0 0 0 0,0 1 0 0 0,-1 0 0 0 0,1-1 0 0 0,-1 1 0 0 0,0 0 0 0 0,0 1 0 0 0,0-1 1 0 0,0 0-1 0 0,0 1 0 0 0,-1 0 0 0 0,0-1 0 0 0,1 1 0 0 0,-1 0 0 0 0,-1 0 0 0 0,1 1 0 0 0,-1-1 1 0 0,1 0-1 0 0,-1 2-5 0 0,-3 8 36 0 0,-1 0 0 0 0,-1 0 0 0 0,0 0 0 0 0,-1-1 1 0 0,-1 0-1 0 0,0 0 0 0 0,0 0 0 0 0,-1-1 1 0 0,-1 0-1 0 0,0 0 0 0 0,-1-1 0 0 0,0 0 0 0 0,-1 0 1 0 0,0-1-1 0 0,0 0 0 0 0,-7 4-36 0 0,-7 11 38 0 0,21-22-35 0 0,-12 12 13 0 0,0 0 0 0 0,2 1 0 0 0,0 1 0 0 0,0 0 0 0 0,2 0 0 0 0,0 1 0 0 0,-5 13-16 0 0,16-27-7 0 0,0 0 0 0 0,0-1 0 0 0,1 1 0 0 0,-1 0 0 0 0,1 0 0 0 0,0-1 0 0 0,0 1 0 0 0,0 0 0 0 0,0-1 0 0 0,1 1 1 0 0,0-1-1 0 0,0 1 0 0 0,-1-1 0 0 0,2 0 0 0 0,-1 0 0 0 0,0 0 0 0 0,1 0 0 0 0,-1 0 0 0 0,1 0 0 0 0,0-1 0 0 0,0 0 0 0 0,0 1 0 0 0,0-1 0 0 0,1 0 0 0 0,-1 0 0 0 0,0-1 1 0 0,1 1-1 0 0,-1-1 0 0 0,1 1 0 0 0,0-1 0 0 0,-1 0 0 0 0,1-1 0 0 0,0 1 0 0 0,3 0 7 0 0,7 4 13 0 0,33 14 8 0 0,-30-14-11 0 0,0 1 0 0 0,0 0 0 0 0,-1 1-1 0 0,0 1 1 0 0,0 1 0 0 0,-1 0-1 0 0,0 1 1 0 0,0 0 0 0 0,-1 2 0 0 0,-1-1-1 0 0,0 2 1 0 0,0 0 0 0 0,-2 0-1 0 0,7 9-9 0 0,-16-16 77 0 0,0 0 1 0 0,0 1-1 0 0,-1-1 0 0 0,0 1 0 0 0,0-1 0 0 0,0 1 0 0 0,-1-1 0 0 0,0 1 0 0 0,0-1 0 0 0,-1 1 0 0 0,0-1 0 0 0,0 1 0 0 0,0-1 0 0 0,-1 1 0 0 0,0-1 0 0 0,0 0 0 0 0,-1 0 0 0 0,0 0 0 0 0,0 0 0 0 0,0 0 0 0 0,-1 0-77 0 0,-7 9 104 0 0,0 0 0 0 0,-1-1 0 0 0,-1 0 0 0 0,0-1 0 0 0,-1 0 0 0 0,0-1 0 0 0,-1-1 0 0 0,0-1 0 0 0,-1 0 0 0 0,0 0 0 0 0,0-2 0 0 0,-1 0 0 0 0,0-1 0 0 0,-1-1 0 0 0,0 0 0 0 0,0-1-1 0 0,0-1 1 0 0,0-1 0 0 0,0-1 0 0 0,-1 0 0 0 0,0-1 0 0 0,-2-1-104 0 0,11 0-203 0 0,0 1 0 0 0,-1-1 0 0 0,1-1 0 0 0,0 0 0 0 0,0 0 0 0 0,-1-1 0 0 0,1 0 0 0 0,0-1 0 0 0,0 0 0 0 0,1-1 0 0 0,-1 0 0 0 0,1 0 0 0 0,0-1 0 0 0,0 0 0 0 0,0-1 0 0 0,1 0 0 0 0,-1 0 0 0 0,1-1-1 0 0,1 0 1 0 0,-5-5 203 0 0,-10-23-6034 0 0,20 31 4309 0 0,-6-8-8253 0 0</inkml:trace>
</inkml:ink>
</file>

<file path=ppt/ink/ink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8.9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380 344 0 0 0,'0'0'379'0'0,"0"0"521"0"0,0 0 266 0 0,0 0 106 0 0,0 0-3 0 0,0 0-36 0 0,0 0-52 0 0,-1-16-69 0 0,-5-46 6 0 0,6 59-911 0 0,-1 0-1 0 0,1 0 1 0 0,-1 0 0 0 0,1 1-1 0 0,-1-1 1 0 0,0 0 0 0 0,0 0-1 0 0,0 1 1 0 0,0-1 0 0 0,-1 1 0 0 0,1-1-1 0 0,-1 1 1 0 0,0 0 0 0 0,1-1-1 0 0,-1 1 1 0 0,0 0 0 0 0,0 0-1 0 0,0 0 1 0 0,-1 1 0 0 0,1-1-1 0 0,0 0 1 0 0,-1 1 0 0 0,1-1-1 0 0,-1 1 1 0 0,0 0 0 0 0,1 0-1 0 0,-1 0 1 0 0,-1 0-207 0 0,-6-3 541 0 0,3 2-459 0 0,0 0-1 0 0,1 1 1 0 0,-1 0 0 0 0,0 1-1 0 0,0-1 1 0 0,0 1 0 0 0,0 1 0 0 0,1-1-1 0 0,-1 1 1 0 0,0 0 0 0 0,1 1-1 0 0,-1 0 1 0 0,0 0 0 0 0,1 0-1 0 0,0 1 1 0 0,-1 0-82 0 0,-9 5-27 0 0,2 0 0 0 0,-1 1-1 0 0,1 1 1 0 0,0 0 0 0 0,1 1 0 0 0,0 1-1 0 0,1 0 1 0 0,0 0 0 0 0,1 1 0 0 0,0 1 0 0 0,1 0-1 0 0,-2 5 28 0 0,7-9 6 0 0,0 1-1 0 0,1 0 1 0 0,0 1-1 0 0,1-1 1 0 0,0 0 0 0 0,0 1-1 0 0,1 0 1 0 0,1 0-1 0 0,0 0 1 0 0,1 0-1 0 0,0 0 1 0 0,1-1-1 0 0,1 5-5 0 0,-1-12 31 0 0,1 0 0 0 0,0 0 0 0 0,0 0 0 0 0,0 0 0 0 0,0 0 0 0 0,1-1 0 0 0,-1 1 0 0 0,1 0-1 0 0,0-1 1 0 0,0 0 0 0 0,0 0 0 0 0,1 0 0 0 0,-1 0 0 0 0,1-1 0 0 0,0 1 0 0 0,-1-1 0 0 0,1 0 0 0 0,0 0-1 0 0,0 0 1 0 0,1 0 0 0 0,-1-1 0 0 0,0 0 0 0 0,1 0 0 0 0,-1 0 0 0 0,0 0 0 0 0,1-1 0 0 0,-1 0 0 0 0,1 1-1 0 0,-1-2 1 0 0,1 1 0 0 0,-1 0 0 0 0,0-1 0 0 0,1 0 0 0 0,-1 0 0 0 0,0 0 0 0 0,1-1 0 0 0,-1 0 0 0 0,0 1-1 0 0,0-1 1 0 0,0-1 0 0 0,1 0-31 0 0,33-24 231 0 0,-2-2-1 0 0,0-1 0 0 0,-2-2 1 0 0,-2-1-1 0 0,-1-2 1 0 0,-2-1-1 0 0,-1-1 0 0 0,16-29-230 0 0,-9 6 158 0 0,-33 135-1499 0 0,18 361 1396 0 0,-14-403-225 0 0,-3 0 0 0 0,0 0 0 0 0,-3 1-1 0 0,0-1 1 0 0,-2 0 0 0 0,-2 1 0 0 0,-1-1 0 0 0,-1-1 0 0 0,-2 1-1 0 0,-1-1 1 0 0,-2 0 0 0 0,-1-1 0 0 0,-1-1 0 0 0,-2 0-1 0 0,-10 16 172 0 0,20-38-177 0 0,0 1 1 0 0,0-1-1 0 0,0-1 1 0 0,-1 1-1 0 0,0-1 1 0 0,-1 0-1 0 0,0 0 1 0 0,0-1-1 0 0,0 0 1 0 0,-1 0-1 0 0,0 0 1 0 0,0-1 0 0 0,0-1-1 0 0,-1 1 1 0 0,0-1-1 0 0,0-1 1 0 0,0 0-1 0 0,0 0 1 0 0,0 0-1 0 0,0-1 1 0 0,-1-1-1 0 0,1 0 1 0 0,-2 0 175 0 0,5-4 15 0 0,0-1-1 0 0,1 0 1 0 0,-1 0-1 0 0,1-1 1 0 0,0 1 0 0 0,0-1-1 0 0,0 0 1 0 0,0-1 0 0 0,1 1-1 0 0,0-1 1 0 0,1 0-1 0 0,-1 0 1 0 0,1 0 0 0 0,0 0-1 0 0,0-1 1 0 0,1 1-1 0 0,0-1 1 0 0,0 1 0 0 0,0-1-1 0 0,1 0 1 0 0,0 0-1 0 0,1 0 1 0 0,-1 0 0 0 0,1-1-15 0 0,-6-24 128 0 0,2 0 1 0 0,0 0 0 0 0,2-1-1 0 0,2 1 1 0 0,1 0-1 0 0,1-1 1 0 0,2 1 0 0 0,1 0-1 0 0,2 0 1 0 0,1 1 0 0 0,1 0-1 0 0,2 0 1 0 0,1 1-1 0 0,1 0 1 0 0,1 2 0 0 0,2-1-1 0 0,1 2 1 0 0,20-25-129 0 0,-23 36-79 0 0,1 1 0 0 0,1 0 0 0 0,1 1 1 0 0,0 1-1 0 0,0 1 0 0 0,1 0 0 0 0,1 1 0 0 0,0 1 1 0 0,3 0 78 0 0,-7 4-857 0 0,0 0 1 0 0,0 2-1 0 0,1 0 1 0 0,0 1 0 0 0,-1 0-1 0 0,1 1 1 0 0,0 1 0 0 0,3 1 856 0 0,30 1-6453 0 0,-1 4 5396 0 0,-39-4 1057 0 0</inkml:trace>
  <inkml:trace contextRef="#ctx0" brushRef="#br0" timeOffset="1065.746">774 465 0 0 0,'0'0'691'0'0,"0"0"744"0"0,0 0 165 0 0,0 0-74 0 0,0 0-151 0 0,0 0-144 0 0,0 0-147 0 0,0 0-152 0 0,0 0-104 0 0,33-10-74 0 0,106-31-69 0 0,-55 2 578 0 0,-67 26-944 0 0,-9 8-182 0 0,-3 3-8 0 0,0-1 0 0 0,0 0-1 0 0,0 0 1 0 0,0 0 0 0 0,0-1 0 0 0,-1 1-1 0 0,1-1 1 0 0,-1 0 0 0 0,0-1 0 0 0,-1 1 0 0 0,1-1-1 0 0,-1 1 1 0 0,1-1 0 0 0,-1 0 0 0 0,-1 0-1 0 0,1-1 1 0 0,-1 1 0 0 0,0-1 0 0 0,0 1 0 0 0,1-5-129 0 0,-4 7 1 0 0,1 1 0 0 0,-1 0 1 0 0,1 0-1 0 0,-1 0 0 0 0,0-1 1 0 0,0 1-1 0 0,1 0 0 0 0,-2 0 1 0 0,1 0-1 0 0,0 1 0 0 0,0-1 1 0 0,-1 0-1 0 0,1 0 0 0 0,-1 1 1 0 0,1-1-1 0 0,-1 0 0 0 0,0 1 1 0 0,1 0-1 0 0,-1-1 0 0 0,0 1 1 0 0,0 0-1 0 0,0 0 0 0 0,0 0 1 0 0,0 0-1 0 0,0 1 1 0 0,-1-1-1 0 0,1 0 0 0 0,0 1 1 0 0,0-1-1 0 0,0 1 0 0 0,-1 0 1 0 0,1 0-1 0 0,0 0 0 0 0,-1 0-1 0 0,-85 6-1230 0 0,76-1 1067 0 0,-1-1 0 0 0,1 2-1 0 0,-1 0 1 0 0,1 0 0 0 0,1 1 0 0 0,0 1-1 0 0,0 0 1 0 0,0 0 0 0 0,1 1 0 0 0,0 0-1 0 0,1 1 1 0 0,-3 3 163 0 0,7-7 13 0 0,0 1 0 0 0,0-1 0 0 0,0 1 0 0 0,1 0 0 0 0,0 0 0 0 0,1 1 0 0 0,-1-1 0 0 0,1 1 0 0 0,1 0 0 0 0,0 0 0 0 0,0-1 0 0 0,0 2-1 0 0,1-1 1 0 0,0 0 0 0 0,0 0 0 0 0,1 0 0 0 0,1 0 0 0 0,-1 0 0 0 0,1 1 0 0 0,0-1 0 0 0,1 0 0 0 0,0 0 0 0 0,0 0 0 0 0,1-1 0 0 0,0 1 0 0 0,0-1 0 0 0,1 1 0 0 0,0-1 0 0 0,0 0-1 0 0,1 0 1 0 0,0-1 0 0 0,0 1 0 0 0,0-1 0 0 0,1 0-13 0 0,8 2 196 0 0,0-2 1 0 0,-1 0-1 0 0,2 0 0 0 0,-1-1 0 0 0,1-1 1 0 0,-1 0-1 0 0,1-2 0 0 0,0 1 0 0 0,1-2 0 0 0,-1 0 1 0 0,0 0-1 0 0,0-2 0 0 0,0 0 0 0 0,1 0 1 0 0,-1-2-1 0 0,-1 0 0 0 0,1 0 0 0 0,0-2 0 0 0,-1 0 1 0 0,0 0-1 0 0,0-1 0 0 0,0-1 0 0 0,4-3-196 0 0,466-281 1671 0 0,-391 258-2422 0 0,-102 48 799 0 0,0-10 83 0 0,-1-1 0 0 0,-1 1-1 0 0,1-2 1 0 0,0 0 0 0 0,-1 0-1 0 0,0-1 1 0 0,0 0 0 0 0,0-1-1 0 0,-9 1-130 0 0,-34 5 119 0 0,38-4-140 0 0,-1 1-1 0 0,0 1 0 0 0,1 0 0 0 0,0 1 1 0 0,1 1-1 0 0,-1 1 0 0 0,1 0 1 0 0,1 1-1 0 0,-1 0 0 0 0,2 1 0 0 0,-1 1 1 0 0,1 0-1 0 0,1 1 0 0 0,0 0 0 0 0,1 1 1 0 0,0 1-1 0 0,-8 12 22 0 0,16-22-12 0 0,1 1-1 0 0,-1-1 1 0 0,1 0 0 0 0,0 1 0 0 0,0-1-1 0 0,1 1 1 0 0,-1-1 0 0 0,1 1-1 0 0,0 0 1 0 0,0 0 0 0 0,1 0 0 0 0,-1-1-1 0 0,1 1 1 0 0,0 0 0 0 0,0 0-1 0 0,1 0 1 0 0,-1 0 0 0 0,1 0 0 0 0,0-1-1 0 0,1 1 1 0 0,-1 0 0 0 0,1-1-1 0 0,0 1 1 0 0,0-1 0 0 0,0 0 0 0 0,1 1-1 0 0,-1-1 1 0 0,1 0 0 0 0,0 0-1 0 0,0-1 1 0 0,1 1 0 0 0,-1-1 0 0 0,1 0-1 0 0,0 1 1 0 0,-1-1 0 0 0,1-1 0 0 0,1 1-1 0 0,0 0 13 0 0,5-1 46 0 0,0-1 1 0 0,1 0-1 0 0,-1 0 0 0 0,0-1 0 0 0,1 0 0 0 0,-1-1 1 0 0,0 0-1 0 0,1-1 0 0 0,-1 0 0 0 0,0-1 0 0 0,0 0 1 0 0,-1 0-1 0 0,1-1 0 0 0,-1 0 0 0 0,1-1 0 0 0,-1 0 1 0 0,-1 0-1 0 0,3-3-46 0 0,142-124 554 0 0,-25-29-441 0 0,-124 149-933 0 0,-22 32 59 0 0,13-13 722 0 0,-1-1 0 0 0,2 2 1 0 0,-1-1-1 0 0,1 0 1 0 0,0 1-1 0 0,0 0 0 0 0,1 0 1 0 0,0 0-1 0 0,0 0 1 0 0,1 0-1 0 0,0 1 0 0 0,1-1 1 0 0,0 1-1 0 0,0-1 1 0 0,1 1-1 0 0,0 0 0 0 0,0-1 1 0 0,2 7 38 0 0,-1-11 1 0 0,1 0 0 0 0,0 0 0 0 0,0 0 0 0 0,1-1 0 0 0,-1 1 0 0 0,1-1 0 0 0,0 1 0 0 0,0-1 0 0 0,0 0 0 0 0,0 0 0 0 0,0 0 1 0 0,1-1-1 0 0,-1 1 0 0 0,1-1 0 0 0,0 0 0 0 0,0 0 0 0 0,0 0 0 0 0,0 0 0 0 0,0-1 0 0 0,0 0 0 0 0,0 0 0 0 0,0 0 0 0 0,1 0 0 0 0,-1 0 0 0 0,0-1 0 0 0,0 0 1 0 0,2 0-2 0 0,7 0 58 0 0,-1 0 0 0 0,1 0 0 0 0,-1-1 0 0 0,1-1 0 0 0,-1 0 0 0 0,0-1 1 0 0,0 0-1 0 0,0-1 0 0 0,2-1-58 0 0,24-14 143 0 0,0-2 1 0 0,-1-1-1 0 0,-2-2 1 0 0,0-2-1 0 0,-2-1 1 0 0,-1-1-1 0 0,9-12-143 0 0,-27 26 42 0 0,-1 0 0 0 0,0-1 0 0 0,0-1 0 0 0,-2 0 0 0 0,0-1 0 0 0,0-1 0 0 0,-2 1 0 0 0,0-1-1 0 0,2-9-41 0 0,-2-65-188 0 0,-10 90 158 0 0,1 0 1 0 0,0-1-1 0 0,-1 1 0 0 0,1 0 0 0 0,-1 0 0 0 0,0-1 0 0 0,0 1 1 0 0,0 0-1 0 0,0 0 0 0 0,0 0 0 0 0,-1 0 0 0 0,1 0 0 0 0,0 1 0 0 0,-1-1 1 0 0,1 0-1 0 0,-1 1 0 0 0,0-1 0 0 0,0 1 0 0 0,1-1 0 0 0,-1 1 1 0 0,0 0-1 0 0,0 0 0 0 0,0 0 0 0 0,-1 0 0 0 0,1 0 0 0 0,0 0 1 0 0,0 1-1 0 0,0-1 0 0 0,-1 0 0 0 0,1 1 0 0 0,0 0 0 0 0,0 0 1 0 0,-1 0-1 0 0,1 0 0 0 0,0 0 0 0 0,-1 0 0 0 0,-1 1 30 0 0,-4 2-31 0 0,-1 1 0 0 0,1 0 0 0 0,-1 0 0 0 0,1 0 0 0 0,1 2 0 0 0,-1-1 0 0 0,1 1 0 0 0,0 0 0 0 0,0 0 0 0 0,0 0 0 0 0,1 1 0 0 0,0 0 0 0 0,0 1 0 0 0,1-1 0 0 0,0 1 0 0 0,0 0 0 0 0,1 1 0 0 0,0-1 0 0 0,1 1 0 0 0,0-1 0 0 0,-1 5 31 0 0,2-9 5 0 0,1 1-1 0 0,0-1 0 0 0,0 0 1 0 0,0 0-1 0 0,0 1 0 0 0,1-1 1 0 0,0 0-1 0 0,0 1 0 0 0,0-1 1 0 0,0 0-1 0 0,1 1 1 0 0,-1-1-1 0 0,1 0 0 0 0,0 0 1 0 0,1 0-1 0 0,-1 0 0 0 0,1 0 1 0 0,0 0-1 0 0,0 0 0 0 0,0 0 1 0 0,0 0-1 0 0,0-1 0 0 0,1 1 1 0 0,0-1-1 0 0,0 0 0 0 0,0 0 1 0 0,0 0-1 0 0,0 0 0 0 0,1 0 1 0 0,-1-1-1 0 0,2 2-4 0 0,107 51 284 0 0,-91-46-187 0 0,0 0 1 0 0,0 1-1 0 0,-1 1 0 0 0,-1 1 0 0 0,0 0 0 0 0,5 6-97 0 0,-18-12 54 0 0,0 1 1 0 0,0 0-1 0 0,-1 0 1 0 0,0 1-1 0 0,0-1 1 0 0,-1 1-1 0 0,0 0 0 0 0,0 0 1 0 0,-1 1-1 0 0,0-1 1 0 0,-1 1-1 0 0,1 0 1 0 0,-2 0-1 0 0,1-1 1 0 0,-1 1-1 0 0,-1 0 1 0 0,0 0-1 0 0,0 0 0 0 0,0 0 1 0 0,-2 8-55 0 0,2-10-90 0 0,6 6-1764 0 0,4-9-4303 0 0,-7-3 3860 0 0,5-1-8281 0 0</inkml:trace>
</inkml:ink>
</file>

<file path=ppt/ink/ink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6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279 619 3881 0 0,'0'0'1323'0'0,"0"0"-498"0"0,0 0-91 0 0,0 0 99 0 0,0 0 139 0 0,0 0 79 0 0,0 0-25 0 0,0 0-82 0 0,0 0-122 0 0,0 0-142 0 0,0 0-136 0 0,-32 3-99 0 0,-100 11-66 0 0,130-15-359 0 0,0 1 0 0 0,-1 0 1 0 0,1 0-1 0 0,-1 0 0 0 0,1 0 0 0 0,0 0 0 0 0,-1 1 0 0 0,1-1 1 0 0,0 0-1 0 0,-1 1 0 0 0,1 0 0 0 0,0 0 0 0 0,-1 0 0 0 0,1 0 1 0 0,0 0-1 0 0,0 0 0 0 0,0 0 0 0 0,0 1 0 0 0,0-1 0 0 0,0 1 1 0 0,0-1-1 0 0,1 1 0 0 0,-1 0 0 0 0,1 0 0 0 0,-1 0 0 0 0,0 1-20 0 0,-3 6 110 0 0,-5 3 57 0 0,6-8-131 0 0,0 0 0 0 0,0 0 0 0 0,1 0 0 0 0,-1 1 1 0 0,1-1-1 0 0,0 1 0 0 0,1 0 0 0 0,-1 0 1 0 0,1 0-1 0 0,0 0 0 0 0,0 1 0 0 0,1-1 0 0 0,-1 0 1 0 0,1 1-1 0 0,0-1 0 0 0,1 1 0 0 0,-1 3-36 0 0,1-5 25 0 0,0 1 0 0 0,0-1 0 0 0,0 0-1 0 0,1 0 1 0 0,-1 1 0 0 0,1-1 0 0 0,0 0-1 0 0,0 0 1 0 0,1 0 0 0 0,-1 0 0 0 0,1 0-1 0 0,0 0 1 0 0,0 0 0 0 0,0 0 0 0 0,1-1-1 0 0,-1 1 1 0 0,1-1 0 0 0,0 0-1 0 0,0 1 1 0 0,0-1 0 0 0,0-1 0 0 0,0 1-1 0 0,1 0 1 0 0,0-1 0 0 0,-1 0 0 0 0,1 1-1 0 0,0-2 1 0 0,0 1 0 0 0,2 0-25 0 0,109 5 2207 0 0,-97-13-2013 0 0,0 0 0 0 0,0-1 1 0 0,-1 0-1 0 0,0-2 0 0 0,0 0 0 0 0,-1 0 0 0 0,0-2 0 0 0,-1 0 1 0 0,8-9-195 0 0,-17 16 24 0 0,135-102 363 0 0,-139 106-402 0 0,0 0 0 0 0,-1 1 0 0 0,1-1 0 0 0,0 0 0 0 0,0 1 0 0 0,0-1-1 0 0,0 1 1 0 0,-1 0 0 0 0,1-1 0 0 0,0 1 0 0 0,-1 0 0 0 0,1 0 0 0 0,-1 0 0 0 0,1 0 0 0 0,-1 0 0 0 0,1 1-1 0 0,-1-1 1 0 0,0 0 0 0 0,1 1 0 0 0,-1-1 0 0 0,0 1 0 0 0,0-1 0 0 0,0 1 0 0 0,0-1 0 0 0,0 1 0 0 0,-1 0-1 0 0,1 0 1 0 0,0-1 0 0 0,-1 1 0 0 0,1 0 0 0 0,-1 0 0 0 0,0 0 0 0 0,1 0 0 0 0,-1-1 0 0 0,0 1 0 0 0,0 0-1 0 0,0 0 1 0 0,-1 0 0 0 0,1 0 0 0 0,0 0 0 0 0,-1-1 0 0 0,1 1 0 0 0,-1 0 0 0 0,0 1 15 0 0,4 17 7 0 0,-1-10-37 0 0,1 0 0 0 0,0-1 0 0 0,1 1 0 0 0,0-1 0 0 0,0 1 0 0 0,1-1 0 0 0,0 0 1 0 0,1-1-1 0 0,0 1 0 0 0,0-1 0 0 0,1 0 0 0 0,6 5 30 0 0,26 11-2988 0 0,9-16-4182 0 0,-34-8 2462 0 0,-5 0-369 0 0</inkml:trace>
  <inkml:trace contextRef="#ctx0" brushRef="#br0" timeOffset="428">1402 0 9370 0 0,'0'0'541'0'0,"0"0"-202"0"0,0 0-24 0 0,0 0 121 0 0,0 0 92 0 0,0 0 55 0 0,0 0 74 0 0,0 0 89 0 0,0 0 89 0 0,0 0 49 0 0,0 0-44 0 0,0 0-90 0 0,4 19-84 0 0,11 62-93 0 0,-11 155 1112 0 0,1 198-1301 0 0,-14-310 168 0 0,5-75-1461 0 0,2-16-3336 0 0,-1-80-8748 0 0,2 39 10456 0 0</inkml:trace>
  <inkml:trace contextRef="#ctx0" brushRef="#br0" timeOffset="676.599">1021 508 11162 0 0,'0'0'537'0'0,"0"0"-111"0"0,0 0 218 0 0,0 0 301 0 0,0 0 175 0 0,0 0 3 0 0,33-3-112 0 0,105-10-126 0 0,268-33 1841 0 0,-369 45-2773 0 0,163 12-3941 0 0,-156-5-506 0 0,-17-3-2190 0 0,-13 0 1318 0 0</inkml:trace>
  <inkml:trace contextRef="#ctx0" brushRef="#br0" timeOffset="838.398">2021 637 2264 0 0,'0'0'1897'0'0,"0"0"-1057"0"0,0 0-8 0 0,0 0-32 0 0,0 0-143 0 0,0 0-169 0 0,0 0-128 0 0,-20 195-152 0 0,20-173-112 0 0,0-3-120 0 0,3-5-144 0 0,-1 1-232 0 0,0-4-457 0 0,3-3-1111 0 0,-5-1-3057 0 0</inkml:trace>
  <inkml:trace contextRef="#ctx0" brushRef="#br0" timeOffset="1020.018">1912 195 16179 0 0,'0'0'601'0'0,"0"0"-433"0"0,0 0-224 0 0,0 0-176 0 0,0 0-273 0 0,0 0-87 0 0,0 0-16 0 0,0 0 56 0 0,0 0 88 0 0,0 0-152 0 0,0 0-400 0 0,0 0-705 0 0,0 0-1295 0 0,0 0-1489 0 0,92 140 1440 0 0</inkml:trace>
  <inkml:trace contextRef="#ctx0" brushRef="#br0" timeOffset="1707.041">2244 910 8610 0 0,'0'0'1363'0'0,"0"0"-167"0"0,0 0 28 0 0,0 0 71 0 0,0 0-1 0 0,0 0-45 0 0,0 0-119 0 0,0 0-199 0 0,0 0-224 0 0,2-35-186 0 0,9-111-165 0 0,13 40 35 0 0,-13 83-338 0 0,-7 10-30 0 0,2 1 0 0 0,-1-1 0 0 0,2 1 0 0 0,0 0 0 0 0,0 0 0 0 0,1 1 0 0 0,0 0 0 0 0,1 0 0 0 0,0 1 0 0 0,11-9-23 0 0,-19 18-20 0 0,-1 1 0 0 0,1-1 0 0 0,0 0 0 0 0,-1 1 0 0 0,1-1 0 0 0,0 1 0 0 0,0-1 0 0 0,-1 1 0 0 0,1-1 0 0 0,0 1 0 0 0,0 0 0 0 0,0-1 0 0 0,0 1 0 0 0,0 0 0 0 0,-1 0 0 0 0,1-1 0 0 0,0 1 0 0 0,0 0 0 0 0,0 0 0 0 0,0 0 0 0 0,0 0 0 0 0,0 0 0 0 0,0 0 0 0 0,0 1 0 0 0,0-1 0 0 0,0 0 0 0 0,-1 0 1 0 0,1 1-1 0 0,0-1 0 0 0,0 0 0 0 0,0 1 0 0 0,0-1 0 0 0,-1 1 0 0 0,1-1 0 0 0,0 1 0 0 0,0 0 0 0 0,-1-1 0 0 0,1 1 0 0 0,0 0 0 0 0,-1-1 0 0 0,1 1 0 0 0,-1 0 0 0 0,1 0 0 0 0,-1-1 0 0 0,1 1 0 0 0,-1 0 0 0 0,0 0 0 0 0,1 0 0 0 0,-1 0 0 0 0,0 0 0 0 0,0 0 0 0 0,0-1 0 0 0,1 1 20 0 0,6 57-392 0 0,-7-56 433 0 0,-1 39 46 0 0,0-33-78 0 0,0 0 1 0 0,0 0-1 0 0,1 0 1 0 0,0-1-1 0 0,1 1 1 0 0,-1 0-1 0 0,2 0 1 0 0,-1 0-1 0 0,1-1 1 0 0,0 1-1 0 0,0-1 1 0 0,1 1-1 0 0,0-1 1 0 0,0 0-1 0 0,4 5-9 0 0,-5-10 29 0 0,0-1 0 0 0,0 1-1 0 0,0 0 1 0 0,0-1-1 0 0,0 1 1 0 0,0-1 0 0 0,1 0-1 0 0,-1 0 1 0 0,0 0-1 0 0,1 0 1 0 0,-1 0 0 0 0,1 0-1 0 0,0-1 1 0 0,-1 1-1 0 0,1-1 1 0 0,-1 0-1 0 0,1 0 1 0 0,0 0 0 0 0,-1 0-1 0 0,1 0 1 0 0,-1 0-1 0 0,1-1 1 0 0,0 1 0 0 0,-1-1-1 0 0,1 0 1 0 0,-1 0-1 0 0,1 0 1 0 0,-1 0-1 0 0,0 0 1 0 0,1-1-29 0 0,67-46 620 0 0,-68 47-621 0 0,131-99 380 0 0,-131 101-390 0 0,0-1 0 0 0,0 1 0 0 0,0-1 0 0 0,0 1 1 0 0,0 0-1 0 0,0-1 0 0 0,-1 1 0 0 0,1 0 0 0 0,0 0 1 0 0,0 0-1 0 0,-1 0 0 0 0,1 1 0 0 0,-1-1 1 0 0,1 0-1 0 0,-1 1 0 0 0,0-1 0 0 0,1 1 0 0 0,-1 0 1 0 0,0-1-1 0 0,0 1 0 0 0,0 0 0 0 0,0 0 0 0 0,0-1 1 0 0,-1 1-1 0 0,1 0 0 0 0,0 0 0 0 0,-1 0 1 0 0,1 0-1 0 0,-1 0 0 0 0,0 0 0 0 0,0 0 0 0 0,0 0 1 0 0,0 0-1 0 0,0 0 0 0 0,0 0 0 0 0,0 0 0 0 0,-1 0 1 0 0,1 0-1 0 0,-1 0 0 0 0,1 0 0 0 0,-2 1 11 0 0,6 26-138 0 0,24 4-1756 0 0,48-25-11303 0 0,-42-7 8724 0 0,-5 3 3393 0 0,30 29 1579 0 0,-53-29 541 0 0,0 0 1 0 0,-1 0 0 0 0,1 0 0 0 0,1-1-1 0 0,-1 0 1 0 0,1 0 0 0 0,-1 0 0 0 0,1-1-1 0 0,0 0 1 0 0,0 0 0 0 0,-1-1 0 0 0,1 0-1 0 0,4 0-1040 0 0,65-24 4598 0 0,22-56-2741 0 0,-89 71-1632 0 0,7-6-121 0 0,-1-1 0 0 0,0-1-1 0 0,-1 0 1 0 0,-1 0-1 0 0,0-2 1 0 0,-1 1-1 0 0,-1-2 1 0 0,-1 1-1 0 0,0-1 1 0 0,-2-1-1 0 0,2-5-103 0 0,-9 23-15 0 0,0-1 0 0 0,0 1-1 0 0,0-1 1 0 0,0 1 0 0 0,-1-1-1 0 0,1 1 1 0 0,-1-1 0 0 0,0 1-1 0 0,1-1 1 0 0,-1 0 0 0 0,0 1-1 0 0,0-1 1 0 0,-1 1 0 0 0,1-1-1 0 0,-1 0 1 0 0,1 1 0 0 0,-1-1-1 0 0,0 1 1 0 0,0-1 0 0 0,0 1-1 0 0,0 0 1 0 0,0-1 0 0 0,0 1-1 0 0,-1 0 1 0 0,1 0 0 0 0,-1 0-1 0 0,1 0 1 0 0,-1 0 0 0 0,0 0-1 0 0,0 0 1 0 0,0 1 0 0 0,-1-1 15 0 0,-6 2-62 0 0,0 0 1 0 0,-1 1-1 0 0,1 0 1 0 0,0 0 0 0 0,0 1-1 0 0,0 0 1 0 0,0 1 0 0 0,0 0-1 0 0,0 1 1 0 0,1 0-1 0 0,0 0 1 0 0,-1 0 0 0 0,1 1-1 0 0,1 1 1 0 0,-1-1 0 0 0,1 1-1 0 0,0 0 1 0 0,1 1-1 0 0,-4 3 62 0 0,-1 3-46 0 0,0-1 0 0 0,0 2-1 0 0,1-1 1 0 0,1 2 0 0 0,1-1-1 0 0,0 1 1 0 0,0 0 0 0 0,2 1-1 0 0,0 0 1 0 0,-2 9 46 0 0,5-18-52 0 0,1 0 1 0 0,1 0-1 0 0,-1 0 0 0 0,1 1 1 0 0,0-1-1 0 0,0 0 0 0 0,1 1 1 0 0,0-1-1 0 0,1 0 0 0 0,-1 1 1 0 0,2-1-1 0 0,-1 0 0 0 0,1 0 1 0 0,0 0-1 0 0,0 0 0 0 0,1 0 1 0 0,-1 0-1 0 0,2 0 0 0 0,-1-1 1 0 0,1 0-1 0 0,0 0 0 0 0,0 0 1 0 0,1 0-1 0 0,0 0 0 0 0,0-1 1 0 0,0 0-1 0 0,5 4 52 0 0,0-3-382 0 0,0 1 0 0 0,0-2 0 0 0,0 1 0 0 0,1-1 0 0 0,0-1 0 0 0,0 0 0 0 0,1-1 0 0 0,-1 0 0 0 0,6 0 382 0 0,66 3-10108 0 0,-67-6 5322 0 0</inkml:trace>
  <inkml:trace contextRef="#ctx0" brushRef="#br0" timeOffset="2485.751">1958 652 0 0 0,'0'0'399'0'0,"0"0"402"0"0,0 0 205 0 0,0 0 77 0 0,0 0-4 0 0,0 0-86 0 0,3-2-87 0 0,6-5-57 0 0,-6 5-67 0 0,-3 2-50 0 0,0 0-41 0 0,0 0-86 0 0,0 0-85 0 0,0 0-113 0 0,0 0-123 0 0,0 0-101 0 0,18 3 1496 0 0,-12 15-1129 0 0,-2 1 1 0 0,0-1 0 0 0,-1 1-1 0 0,-1-1 1 0 0,-1 1 0 0 0,-1 0-1 0 0,0-1 1 0 0,-1 1 0 0 0,-3 13-551 0 0,3-16 98 0 0,-7 85-108 0 0,8-100-283 0 0,9 1-3419 0 0,2 0-4882 0 0,-7-2 3150 0 0</inkml:trace>
</inkml:ink>
</file>

<file path=ppt/ink/ink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5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255 483 0 0 0,'0'0'788'0'0,"0"0"532"0"0,0 0 287 0 0,0 0 98 0 0,0 0-51 0 0,0 0-110 0 0,32-4-177 0 0,96-14-192 0 0,-124 18-1095 0 0,0-1 0 0 0,-1 1 0 0 0,1-1 0 0 0,-1 0 0 0 0,1 0 0 0 0,-1 0 0 0 0,0 0 0 0 0,1-1 0 0 0,-1 1 0 0 0,0-1 0 0 0,0 0 0 0 0,0 0 0 0 0,0 0 0 0 0,0 0 0 0 0,0 0 0 0 0,-1-1 0 0 0,1 0 0 0 0,-1 1 0 0 0,2-3-80 0 0,4-6 365 0 0,21-21 139 0 0,-2-2-1 0 0,-1-1 0 0 0,-2-1 0 0 0,-1-1 1 0 0,-2-1-1 0 0,4-13-503 0 0,-20 40 2 0 0,0-1 0 0 0,-1 1 0 0 0,0-1-1 0 0,-1 0 1 0 0,0-1 0 0 0,-1 1 0 0 0,0 0 0 0 0,-1-1 0 0 0,0-8-2 0 0,-2 19-30 0 0,0 1 0 0 0,1-1 0 0 0,-1 1 0 0 0,0 0 0 0 0,0-1-1 0 0,0 1 1 0 0,0 0 0 0 0,0 0 0 0 0,0 0 0 0 0,0 0 0 0 0,0 0 0 0 0,0 0 0 0 0,0 0 0 0 0,-1 0 0 0 0,1 0-1 0 0,0 0 1 0 0,-1 1 0 0 0,1-1 0 0 0,-1 0 0 0 0,1 1 0 0 0,-1-1 0 0 0,1 1 0 0 0,-1 0 0 0 0,1 0 0 0 0,-1-1-1 0 0,1 1 1 0 0,-1 0 0 0 0,1 0 0 0 0,-1 0 0 0 0,1 1 0 0 0,-1-1 0 0 0,1 0 0 0 0,-1 0 0 0 0,1 1 0 0 0,-1-1-1 0 0,1 1 1 0 0,-1 0 0 0 0,1-1 0 0 0,0 1 0 0 0,-1 0 0 0 0,1 0 0 0 0,0-1 0 0 0,0 1 0 0 0,-1 0 0 0 0,1 1-1 0 0,0-1 1 0 0,0 0 0 0 0,0 0 0 0 0,0 1 30 0 0,-11 16 3 0 0,2 0 0 0 0,0 1-1 0 0,1 0 1 0 0,1 1 0 0 0,0 0 0 0 0,2 0-1 0 0,1 1 1 0 0,0-1 0 0 0,1 1 0 0 0,2 0 0 0 0,0 1-1 0 0,1-1 1 0 0,1 0 0 0 0,1 3-3 0 0,11 708 561 0 0,-10-685-583 0 0,-9 230-72 0 0,6-259 22 0 0,-1 1 0 0 0,-1-1 0 0 0,-1 0-1 0 0,0 0 1 0 0,-1-1 0 0 0,-1 0 0 0 0,-1 0-1 0 0,0 0 1 0 0,-1 0 0 0 0,-1-1 0 0 0,0-1-1 0 0,-1 1 1 0 0,-1-2 0 0 0,-1 1 0 0 0,0-2-1 0 0,0 1 1 0 0,-1-2 0 0 0,-14 11 72 0 0,18-17-217 0 0,0-1 0 0 0,0 1 0 0 0,-1-2 1 0 0,0 1-1 0 0,0-1 0 0 0,0-1 0 0 0,0 0 0 0 0,0 0 0 0 0,-1-1 0 0 0,1-1 1 0 0,-1 1-1 0 0,1-2 0 0 0,-1 1 0 0 0,0-1 0 0 0,0-1 0 0 0,1 0 0 0 0,-1-1 1 0 0,1 0-1 0 0,-1 0 0 0 0,1-1 0 0 0,0-1 0 0 0,0 0 0 0 0,0 0 0 0 0,1 0 1 0 0,-1-2-1 0 0,1 1 0 0 0,0-1 0 0 0,1 0 0 0 0,-1-1 0 0 0,1 0 0 0 0,0 0 1 0 0,1-1-1 0 0,-2-2 217 0 0,2 0 205 0 0,0 1 1 0 0,0-1-1 0 0,1 0 0 0 0,1-1 1 0 0,-1 1-1 0 0,2-1 0 0 0,0 0 1 0 0,0 0-1 0 0,1-1 1 0 0,0 1-1 0 0,1-1 0 0 0,0 1 1 0 0,1-1-1 0 0,0 0 0 0 0,1 0 1 0 0,0 1-1 0 0,1-1 1 0 0,0 0-1 0 0,1 0 0 0 0,1 1 1 0 0,0-1-1 0 0,0 1 0 0 0,1 0 1 0 0,0 0-1 0 0,1 0 1 0 0,0 1-1 0 0,6-8-205 0 0,19-23 552 0 0,2 2-1 0 0,2 1 1 0 0,2 1 0 0 0,1 3-1 0 0,2 0 1 0 0,1 3 0 0 0,1 1-1 0 0,1 2 1 0 0,29-12-552 0 0,-18 9-28 0 0,1 2-1 0 0,1 3 1 0 0,1 2 0 0 0,9 1 28 0 0,-32 16-2355 0 0,-22 6-1510 0 0,0 1-3856 0 0,-7 0 4630 0 0</inkml:trace>
  <inkml:trace contextRef="#ctx0" brushRef="#br0" timeOffset="319.997">1163 675 7914 0 0,'0'0'1044'0'0,"0"0"55"0"0,0 0 50 0 0,0 0 46 0 0,0 0-41 0 0,-35 19-83 0 0,-110 62-76 0 0,71-22 324 0 0,64-45-1026 0 0,3-5-184 0 0,0 1 0 0 0,0 0 0 0 0,1 0 0 0 0,1 0 0 0 0,-1 1 0 0 0,2 0 0 0 0,0 0 0 0 0,0 0 0 0 0,1 1 0 0 0,0-1 0 0 0,1 1 0 0 0,0 0 0 0 0,1-1 0 0 0,0 1 0 0 0,1 0 0 0 0,1 7-109 0 0,0-14 62 0 0,1 0-1 0 0,1 0 1 0 0,-1 0-1 0 0,1 0 0 0 0,0-1 1 0 0,0 1-1 0 0,0-1 0 0 0,1 0 1 0 0,-1 0-1 0 0,1 0 1 0 0,0-1-1 0 0,0 1 0 0 0,0-1 1 0 0,1 0-1 0 0,-1 0 0 0 0,1 0 1 0 0,0-1-1 0 0,-1 1 1 0 0,1-1-1 0 0,0 0 0 0 0,1-1 1 0 0,-1 1-1 0 0,0-1 0 0 0,0 0 1 0 0,1-1-1 0 0,-1 1 1 0 0,0-1-1 0 0,1 0 0 0 0,-1 0 1 0 0,1 0-1 0 0,-1-1 1 0 0,0 0-1 0 0,0 0 0 0 0,1-1 1 0 0,-1 1-1 0 0,0-1 0 0 0,0 0 1 0 0,0 0-1 0 0,-1-1 1 0 0,2 0-62 0 0,8-8 89 0 0,0-1 1 0 0,-1 0 0 0 0,-1-1 0 0 0,0 0-1 0 0,0-1 1 0 0,-2 0 0 0 0,1-1 0 0 0,-2 0-1 0 0,0 0 1 0 0,-1-1 0 0 0,-1-1 0 0 0,0 1-1 0 0,-1-1 1 0 0,-1 0 0 0 0,0 0 0 0 0,-2-1-1 0 0,0 0 1 0 0,0 1 0 0 0,-2-1 0 0 0,0 0 0 0 0,-2 0-1 0 0,0 0 1 0 0,0-1-90 0 0,0 15-162 0 0,0 0 0 0 0,0 0 0 0 0,0 0 0 0 0,-1 0 1 0 0,1 0-1 0 0,-1 0 0 0 0,0 0 0 0 0,0 1 0 0 0,0-1 0 0 0,-1 1 0 0 0,1-1 0 0 0,-1 1 0 0 0,0 0 1 0 0,0 0-1 0 0,0 0 0 0 0,0 0 0 0 0,0 1 0 0 0,-1-1 0 0 0,1 1 0 0 0,-1 0 0 0 0,0 0 0 0 0,-2-1 162 0 0,3 2-411 0 0,1 0-1 0 0,0 0 0 0 0,-1 0 0 0 0,1 1 1 0 0,-1-1-1 0 0,1 1 0 0 0,-1 0 0 0 0,1 0 0 0 0,-1 0 1 0 0,1 0-1 0 0,-1 0 0 0 0,1 0 0 0 0,-1 1 0 0 0,1-1 1 0 0,0 1-1 0 0,-1 0 0 0 0,1 0 0 0 0,-1 0 0 0 0,1 0 1 0 0,0 0-1 0 0,0 0 0 0 0,0 0 0 0 0,0 1 1 0 0,0-1-1 0 0,-1 2 412 0 0,-25 27-8778 0 0,19-21 7915 0 0</inkml:trace>
  <inkml:trace contextRef="#ctx0" brushRef="#br0" timeOffset="585.96">1294 1069 0 0 0,'0'0'600'0'0,"0"0"668"0"0,0 0 289 0 0,0 0 83 0 0,0 0-29 0 0,0 0-65 0 0,0 0-18 0 0,0 0 54 0 0,0 0 50 0 0,0 0 0 0 0,0 0-99 0 0,0 0-240 0 0,0 0-304 0 0,11-2-285 0 0,36-6-191 0 0,-45 7-460 0 0,0-1 0 0 0,0 0 0 0 0,-1 0 0 0 0,1 1 0 0 0,0-1 0 0 0,-1 0 0 0 0,0-1 0 0 0,1 1 0 0 0,-1 0 0 0 0,0 0 0 0 0,0-1 0 0 0,0 1 0 0 0,0 0 0 0 0,-1-1-1 0 0,1 1 1 0 0,-1-1 0 0 0,1 1 0 0 0,-1-1 0 0 0,0 1 0 0 0,0-1 0 0 0,0 1 0 0 0,0-2-53 0 0,0-5 169 0 0,4-18 24 0 0,0 0 0 0 0,2 0-1 0 0,1 1 1 0 0,0 0 0 0 0,2 0 0 0 0,2 1 0 0 0,0 0 0 0 0,1 1 0 0 0,1 0 0 0 0,2 1 0 0 0,4-4-193 0 0,-15 22-57 0 0,1 0 1 0 0,-1 0-1 0 0,1 1 1 0 0,0 0-1 0 0,0 0 1 0 0,0 0-1 0 0,1 1 1 0 0,-1 0-1 0 0,1 0 1 0 0,0 0-1 0 0,0 1 1 0 0,0 0-1 0 0,0 0 1 0 0,4-1 56 0 0,51 16-8053 0 0,-49-6 2444 0 0,-5-2-3022 0 0</inkml:trace>
</inkml:ink>
</file>

<file path=ppt/ink/ink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5.2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1 19908 0 0,'0'0'947'0'0,"0"0"-91"0"0,0 0-164 0 0,0 0-38 0 0,0 0-7 0 0,0 0-103 0 0,0 0-125 0 0,0 0-126 0 0,0 0-146 0 0,0 0-87 0 0,0 0-79 0 0,0 0-58 0 0,0 0-39 0 0,-3 0-18 0 0,3 0 9 0 0,0 0 0 0 0,0 0 0 0 0,0 0 0 0 0,0 1-1 0 0,0-1 1 0 0,0 0 0 0 0,0 0 0 0 0,0 1 125 0 0,16 0-3046 0 0,-3-1-4665 0 0,-6 0-3608 0 0</inkml:trace>
</inkml:ink>
</file>

<file path=ppt/ink/ink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3.9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243 247 1816 0 0,'0'0'494'0'0,"0"0"-385"0"0,0 0-150 0 0,0 0 129 0 0,0 0 265 0 0,0 0 245 0 0,0 0 143 0 0,0 0 45 0 0,0 0-3 0 0,0 0-5 0 0,0 0 39 0 0,2 6 45 0 0,0 1-536 0 0,0 0-1 0 0,0 1 0 0 0,-1-1 0 0 0,0 1 0 0 0,-1-1 1 0 0,1 1-1 0 0,-1-1 0 0 0,-1 1 0 0 0,1-1 1 0 0,-1 1-1 0 0,-1-1 0 0 0,0 1 0 0 0,0-1 0 0 0,-2 5-325 0 0,-15 31 280 0 0,-3-2 0 0 0,-1 0-1 0 0,-2-2 1 0 0,-1 0 0 0 0,-3-2-1 0 0,0-1 1 0 0,-5 0-280 0 0,30-31 28 0 0,1-3-15 0 0,1 0-1 0 0,0 0 1 0 0,-1 0-1 0 0,1 1 0 0 0,0-1 1 0 0,0 1-1 0 0,0 0 0 0 0,0-1 1 0 0,1 1-1 0 0,-1 0 0 0 0,1 0 1 0 0,0 0-1 0 0,-1 0 1 0 0,1 0-1 0 0,1 0 0 0 0,-1 0 1 0 0,0 1-1 0 0,1-1 0 0 0,0 0 1 0 0,-1 0-1 0 0,1 1-12 0 0,43 17 272 0 0,-7-12 31 0 0,2-1 0 0 0,-1-2-1 0 0,1-2 1 0 0,0-1 0 0 0,0-3 0 0 0,0 0-1 0 0,12-4-302 0 0,74-25 721 0 0,-123 27-631 0 0,0 0 1 0 0,0 0 0 0 0,0 0 0 0 0,0 0 0 0 0,0 0 0 0 0,0 0-1 0 0,0 0 1 0 0,0 0 0 0 0,-1 0 0 0 0,1 0 0 0 0,-1 0 0 0 0,0 0-1 0 0,0-1 1 0 0,0 1 0 0 0,0 0 0 0 0,0 0 0 0 0,0 0 0 0 0,0-1-1 0 0,-1 1 1 0 0,1 0 0 0 0,-1 0 0 0 0,0 0 0 0 0,1 0 0 0 0,-1 0-1 0 0,0 0 1 0 0,0 0 0 0 0,0 0 0 0 0,-1 0 0 0 0,1 0 0 0 0,0 1-1 0 0,-1-1 1 0 0,0-1-91 0 0,-4-10 138 0 0,-153-347 601 0 0,127 289-1100 0 0,32 69-1498 0 0,7 3-10950 0 0,-5 0 12920 0 0,4-1-7071 0 0</inkml:trace>
  <inkml:trace contextRef="#ctx0" brushRef="#br0" timeOffset="469.807">1057 0 10658 0 0,'0'0'304'0'0,"0"0"-168"0"0,0 0-40 0 0,0 0 155 0 0,0 0 191 0 0,0 0 115 0 0,0 0 23 0 0,0 0-16 0 0,0 0-30 0 0,0 0-9 0 0,0 0 13 0 0,0 0-9 0 0,0 0-4 0 0,2 17 14 0 0,9 54-7 0 0,-21 45 858 0 0,2-84-1163 0 0,-42 140 376 0 0,-9 53-341 0 0,57-221-240 0 0,0 0-1 0 0,1 0 1 0 0,0 0 0 0 0,0-1-1 0 0,0 2 1 0 0,0-1-1 0 0,1 0 1 0 0,0 0 0 0 0,-1 0-1 0 0,2 0 1 0 0,-1 0-1 0 0,0 0 1 0 0,1 0 0 0 0,0 0-1 0 0,-1 0 1 0 0,2 0 0 0 0,-1 0-1 0 0,0 0 1 0 0,1 0-1 0 0,0 0 1 0 0,0-1 0 0 0,0 1-1 0 0,0-1 1 0 0,0 1-1 0 0,1-1 1 0 0,0 0 0 0 0,0 0-1 0 0,-1 0 1 0 0,2 0-1 0 0,-1-1 1 0 0,0 1 0 0 0,0-1-1 0 0,1 0 1 0 0,0 0-1 0 0,-1 0 1 0 0,1 0 0 0 0,0-1-1 0 0,0 1 1 0 0,0-1-1 0 0,2 0-21 0 0,91-12 1269 0 0,10-43-490 0 0,-94 24-1499 0 0,-13 5-2516 0 0,-4 6-2309 0 0,-3 4-3436 0 0,1 11 4759 0 0</inkml:trace>
  <inkml:trace contextRef="#ctx0" brushRef="#br0" timeOffset="716.428">663 369 5921 0 0,'0'0'1414'0'0,"0"0"-930"0"0,0 0-113 0 0,0 0 410 0 0,0 0 377 0 0,0 0 178 0 0,0 0-37 0 0,0 0-163 0 0,0 0-182 0 0,35-2-178 0 0,114-3-175 0 0,179-16 618 0 0,-251 14-4390 0 0,3 1-3982 0 0,-59 2 27 0 0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09.9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150 752 0 0 0,'0'30'939'0'0,"0"100"112"0"0,-21 173 3302 0 0,17-265-3897 0 0,-2 0 1 0 0,-1 0-1 0 0,-2 0 1 0 0,-1-1-1 0 0,-3 0 1 0 0,-7 16-457 0 0,-6-16 2882 0 0,1-33 2879 0 0,17-52-3668 0 0,11 5-1965 0 0,3 0 0 0 0,1 1 1 0 0,2 0-1 0 0,1 0 1 0 0,3 1-1 0 0,1 0 1 0 0,2 1-1 0 0,2 1 0 0 0,2 1 1 0 0,12-17-129 0 0,-7 7-14 0 0,3 1 0 0 0,2 2 0 0 0,1 0 0 0 0,3 2 0 0 0,1 2 0 0 0,2 1 0 0 0,9-4 14 0 0,-37 34-26 0 0,1 2-1 0 0,-1-1 0 0 0,1 1 1 0 0,1 1-1 0 0,0 0 0 0 0,0 0 1 0 0,0 1-1 0 0,0 1 0 0 0,1 0 1 0 0,0 0-1 0 0,0 1 0 0 0,1 1 1 0 0,-1 0-1 0 0,1 1 0 0 0,-1 0 1 0 0,2 1 26 0 0,-11 2-9 0 0,1 1 1 0 0,-1 1-1 0 0,0-1 1 0 0,1 0 0 0 0,-1 1-1 0 0,0 0 1 0 0,-1 0-1 0 0,1 0 1 0 0,0 0 0 0 0,-1 0-1 0 0,0 0 1 0 0,1 1-1 0 0,-1-1 1 0 0,0 1-1 0 0,-1-1 1 0 0,1 1 0 0 0,-1 0-1 0 0,0 0 1 0 0,0 0-1 0 0,0 0 1 0 0,0 0 0 0 0,-1 0-1 0 0,1 0 1 0 0,-1 0-1 0 0,0 0 1 0 0,0 0-1 0 0,-1 0 1 0 0,1 0 0 0 0,-1 0-1 0 0,0 0 1 0 0,-1 2 8 0 0,2 7 67 0 0,-2 9-18 0 0,-1 1-1 0 0,-2-1 1 0 0,0 0-1 0 0,-1-1 0 0 0,-1 1 1 0 0,-1-1-1 0 0,-1 0 1 0 0,-1-1-1 0 0,-1 0 0 0 0,0-1 1 0 0,-2 0-1 0 0,0-1 1 0 0,-1 0-1 0 0,-1-1 0 0 0,0-1 1 0 0,-1 0-1 0 0,-16 11-48 0 0,23-20-265 0 0,0 0-1 0 0,-1-1 0 0 0,1 0 1 0 0,-1 0-1 0 0,-1-1 0 0 0,1-1 1 0 0,-1 0-1 0 0,1 0 0 0 0,-1-1 1 0 0,0 0-1 0 0,-6 0 266 0 0,13-2-106 0 0,1-1 1 0 0,-1 1-1 0 0,0-1 1 0 0,1 0-1 0 0,-1 0 1 0 0,1-1-1 0 0,-1 1 1 0 0,1-1-1 0 0,-1 1 1 0 0,1-1-1 0 0,-1 0 1 0 0,1 0-1 0 0,-1-1 1 0 0,1 1-1 0 0,0-1 0 0 0,0 0 1 0 0,0 1-1 0 0,0-1 1 0 0,0-1-1 0 0,0 1 1 0 0,0 0-1 0 0,1-1 1 0 0,-1 1-1 0 0,1-1 1 0 0,0 0-1 0 0,0 0 1 0 0,0 0-1 0 0,0 0 1 0 0,0 0-1 0 0,1 0 1 0 0,-1-1-1 0 0,1 1 0 0 0,0 0 1 0 0,0-1-1 0 0,0 1 1 0 0,0-1-1 0 0,1-2 106 0 0,-2-1-1065 0 0,1-1 0 0 0,1 0-1 0 0,-1 0 1 0 0,1 1-1 0 0,1-1 1 0 0,-1 0-1 0 0,1 1 1 0 0,1-1-1 0 0,-1 0 1 0 0,1 1 0 0 0,2-6 1065 0 0,2 0-2661 0 0</inkml:trace>
  <inkml:trace contextRef="#ctx0" brushRef="#br0" timeOffset="1287.143">965 619 5833 0 0,'0'0'2557'0'0,"0"0"-258"0"0,0 0-161 0 0,0 0-205 0 0,0 0-324 0 0,0 0-349 0 0,0 0-317 0 0,0 0-248 0 0,0 0-203 0 0,0 0-168 0 0,0 0-112 0 0,0 0-79 0 0,0 0-51 0 0,-28 20-37 0 0,-89 64-14 0 0,113-82-30 0 0,0 1 1 0 0,0 0 0 0 0,1 0 0 0 0,-1 0-1 0 0,1 1 1 0 0,-1-1 0 0 0,1 1 0 0 0,0-1-1 0 0,1 1 1 0 0,-1 0 0 0 0,1 1 0 0 0,-1-1-1 0 0,1 0 1 0 0,1 1 0 0 0,-3 3-2 0 0,-1 7 3 0 0,0-1-53 0 0,0-1 0 0 0,0 1 0 0 0,2 1 0 0 0,-1-1 0 0 0,2 0 0 0 0,0 1 0 0 0,1-1 0 0 0,0 1 1 0 0,1 0-1 0 0,1-1 0 0 0,0 4 50 0 0,0-15-2 0 0,0 1 0 0 0,-1-1 1 0 0,1 0-1 0 0,0 1 0 0 0,1-1 1 0 0,-1 0-1 0 0,1 0 1 0 0,-1 0-1 0 0,1 0 0 0 0,0 0 1 0 0,0-1-1 0 0,0 1 0 0 0,0 0 1 0 0,1-1-1 0 0,-1 0 1 0 0,1 1-1 0 0,-1-1 0 0 0,1 0 1 0 0,0 0-1 0 0,0-1 0 0 0,0 1 1 0 0,0 0-1 0 0,0-1 1 0 0,0 0-1 0 0,1 0 0 0 0,-1 0 1 0 0,0 0-1 0 0,1 0 0 0 0,-1-1 1 0 0,0 1-1 0 0,1-1 1 0 0,-1 0-1 0 0,1 0 0 0 0,-1 0 1 0 0,0-1-1 0 0,1 0 2 0 0,7 0 131 0 0,0-1 1 0 0,-1 0-1 0 0,1-1 1 0 0,-1-1-1 0 0,0 0 0 0 0,0 0 1 0 0,-1 0-1 0 0,1-1 0 0 0,-1-1 1 0 0,9-6-132 0 0,-6 3 168 0 0,0 0 0 0 0,0-1 0 0 0,-1-1 0 0 0,-1 0 0 0 0,1 0 0 0 0,-2-1 1 0 0,0 0-1 0 0,0 0 0 0 0,-1-1 0 0 0,-1-1 0 0 0,0 1 0 0 0,0-1 1 0 0,-2 0-1 0 0,0-1 0 0 0,0 1 0 0 0,-2-1 0 0 0,1 0 0 0 0,-2 0 0 0 0,0 0 1 0 0,-1 0-1 0 0,-1 0 0 0 0,0-1 0 0 0,-2-11-168 0 0,1 20-23 0 0,0 1-1 0 0,-1-1 1 0 0,0 1-1 0 0,-1 0 1 0 0,1 0 0 0 0,-1 0-1 0 0,0 0 1 0 0,-1 0 0 0 0,1 0-1 0 0,-1 1 1 0 0,-1 0-1 0 0,1-1 1 0 0,0 2 0 0 0,-1-1-1 0 0,0 0 1 0 0,0 1-1 0 0,-1 0 1 0 0,1 0 0 0 0,-1 1-1 0 0,0-1 1 0 0,0 1-1 0 0,0 1 1 0 0,0-1 0 0 0,-4 0 23 0 0,8 2-44 0 0,-1 0 1 0 0,1 0 0 0 0,0 1 0 0 0,-1-1 0 0 0,1 1 0 0 0,0 0 0 0 0,-1-1 0 0 0,1 1 0 0 0,-1 0 0 0 0,1 0-1 0 0,0 1 1 0 0,-1-1 0 0 0,1 0 0 0 0,0 1 0 0 0,-1 0 0 0 0,1-1 0 0 0,0 1 0 0 0,-1 0 0 0 0,1 0 0 0 0,0 0-1 0 0,0 1 1 0 0,0-1 0 0 0,0 0 0 0 0,0 1 0 0 0,0-1 0 0 0,1 1 0 0 0,-1 0 0 0 0,0-1 0 0 0,1 1 0 0 0,-1 0-1 0 0,1 0 1 0 0,0 0 0 0 0,-1 0 0 0 0,1 0 0 0 0,0 1 0 0 0,0-1 0 0 0,1 0 0 0 0,-1 0 0 0 0,0 1 0 0 0,1-1-1 0 0,-1 0 1 0 0,1 1 0 0 0,0-1 0 0 0,0 3 43 0 0,2-2 12 0 0,0 1 0 0 0,1-1-1 0 0,-1 0 1 0 0,1 1 0 0 0,0-2 0 0 0,0 1-1 0 0,0 0 1 0 0,0 0 0 0 0,0-1 0 0 0,0 0-1 0 0,1 1 1 0 0,-1-1 0 0 0,1-1 0 0 0,0 1-1 0 0,0 0 1 0 0,-1-1 0 0 0,1 0 0 0 0,0 0-1 0 0,0 0 1 0 0,0 0 0 0 0,3-1-12 0 0,153 8 720 0 0,-153-7-651 0 0,0-1 1 0 0,0 0-1 0 0,0-1 0 0 0,0 1 0 0 0,0-1 1 0 0,0-1-1 0 0,-1 1 0 0 0,1-1 1 0 0,0 0-1 0 0,-1-1 0 0 0,1 0 0 0 0,-1 0 1 0 0,0 0-1 0 0,0-1 0 0 0,0 0 0 0 0,-1 0 1 0 0,1 0-1 0 0,3-4-69 0 0,20-54 573 0 0,-27 103-1978 0 0,-2 189 1418 0 0,1-220-23 0 0,1 0-1 0 0,-1 0 0 0 0,2 0 1 0 0,0 0-1 0 0,0-1 1 0 0,0 1-1 0 0,1-1 1 0 0,1 0-1 0 0,0 0 0 0 0,0 0 1 0 0,1-1-1 0 0,-1 0 1 0 0,2 0-1 0 0,0 0 11 0 0,-5-7 26 0 0,0-1 0 0 0,1 1 0 0 0,-1-1 0 0 0,0 1 0 0 0,1-1 0 0 0,-1 0-1 0 0,0 0 1 0 0,1 0 0 0 0,-1 0 0 0 0,0-1 0 0 0,1 1 0 0 0,-1 0 0 0 0,0-1 0 0 0,1 0 0 0 0,-1 0 0 0 0,0 1 0 0 0,0-1-1 0 0,0-1 1 0 0,0 1 0 0 0,0 0 0 0 0,0 0 0 0 0,0-1 0 0 0,0 1 0 0 0,0-1 0 0 0,-1 0 0 0 0,1 1 0 0 0,-1-1 0 0 0,1 0-1 0 0,-1 0 1 0 0,0 0 0 0 0,1 0 0 0 0,-1 0 0 0 0,0 0 0 0 0,0 0 0 0 0,-1 0 0 0 0,1-1 0 0 0,0 1 0 0 0,-1 0 0 0 0,1-1-1 0 0,-1 1 1 0 0,0-2-26 0 0,10-14-40 0 0,10-12 83 0 0,-5 5-60 0 0,1 0 0 0 0,0 0 0 0 0,2 2 0 0 0,1 0 0 0 0,1 2 0 0 0,0 0 0 0 0,2 1 0 0 0,0 1 0 0 0,2 1 0 0 0,11-7 17 0 0,22 10-811 0 0,-51 52 187 0 0,-38 154 571 0 0,32-187 58 0 0,-1-3-6 0 0,1 0-1 0 0,-1 0 0 0 0,0 0 0 0 0,1 0 0 0 0,0 0 0 0 0,-1 0 1 0 0,1 0-1 0 0,0 0 0 0 0,-1 0 0 0 0,1 0 0 0 0,0 1 1 0 0,0-1-1 0 0,0 0 0 0 0,0 0 0 0 0,0 0 0 0 0,0 0 0 0 0,0 0 1 0 0,0 1-1 0 0,1-1 0 0 0,-1 0 0 0 0,0 0 0 0 0,1 0 1 0 0,-1 0-1 0 0,1 0 0 0 0,-1 0 0 0 0,1 0 0 0 0,-1 0 0 0 0,1 0 1 0 0,0 0-1 0 0,0 0 0 0 0,-1 0 0 0 0,1-1 0 0 0,0 1 1 0 0,0 0-1 0 0,0 0 0 0 0,0-1 0 0 0,0 1 0 0 0,0 0 0 0 0,0-1 1 0 0,0 1-1 0 0,0-1 0 0 0,0 0 2 0 0,60-37 364 0 0,-34 14-320 0 0,49-37-65 0 0,-58 44 2 0 0,0 1 0 0 0,1 1 1 0 0,0 0-1 0 0,1 1 0 0 0,1 1 1 0 0,0 1-1 0 0,1 1 0 0 0,13-4 19 0 0,-26 12 46 0 0,-8 1-63 0 0,-1 1-1 0 0,1-1 1 0 0,-1 1 0 0 0,1-1 0 0 0,0 1-1 0 0,-1-1 1 0 0,1 1 0 0 0,0 0 0 0 0,-1-1-1 0 0,1 1 1 0 0,0 0 0 0 0,-1 0 0 0 0,1 0-1 0 0,0 0 1 0 0,0-1 0 0 0,-1 1 0 0 0,1 0-1 0 0,0 0 1 0 0,0 0 0 0 0,-1 0 0 0 0,1 1-1 0 0,0-1 1 0 0,-1 0 0 0 0,1 0 0 0 0,0 0-1 0 0,0 1 1 0 0,-1-1 0 0 0,1 0 0 0 0,0 0-1 0 0,-1 1 1 0 0,1-1 0 0 0,-1 1 0 0 0,1-1-1 0 0,0 1 1 0 0,-1-1 0 0 0,1 1 0 0 0,-1-1-1 0 0,1 1 1 0 0,-1-1 0 0 0,1 1 0 0 0,-1 0-1 0 0,0-1 1 0 0,1 1 0 0 0,-1 0 0 0 0,0-1-1 0 0,0 1 1 0 0,1 0 0 0 0,-1-1 0 0 0,0 1-1 0 0,0 0 1 0 0,0 0 0 0 0,0-1 0 0 0,0 1-1 0 0,0 0 1 0 0,0 0 0 0 0,0-1 0 0 0,0 1-1 0 0,0 0 1 0 0,0-1 0 0 0,0 1 0 0 0,-1 0 16 0 0,-28 93 142 0 0,9-48-87 0 0,14-31-55 0 0,1 0 1 0 0,1-1-1 0 0,0 2 0 0 0,1-1 0 0 0,0 0 0 0 0,2 1 1 0 0,0-1-1 0 0,0 1 0 0 0,1-1 0 0 0,3 14 1 0 0,17 6-2789 0 0,-19-34 2593 0 0,0 0-1 0 0,0 0 1 0 0,0 0-1 0 0,0-1 1 0 0,0 1-1 0 0,0 0 1 0 0,0-1-1 0 0,0 1 1 0 0,0 0-1 0 0,0-1 0 0 0,0 1 1 0 0,0-1-1 0 0,0 0 1 0 0,0 1-1 0 0,0-1 1 0 0,1 0-1 0 0,-1 0 1 0 0,0 0-1 0 0,0 0 1 0 0,0 0-1 0 0,1 0 1 0 0,-1 0-1 0 0,0 0 1 0 0,0 0-1 0 0,0 0 1 0 0,1-1-1 0 0,-1 1 1 0 0,0 0-1 0 0,0-1 0 0 0,0 1 1 0 0,0-1-1 0 0,0 1 1 0 0,0-1-1 0 0,0 0 1 0 0,0 0-1 0 0,0 1 1 0 0,0-1-1 0 0,0 0 1 0 0,0 0-1 0 0,-1 0 1 0 0,1 0-1 0 0,0 0 1 0 0,0 0-1 0 0,-1 0 1 0 0,1 0-1 0 0,-1 0 1 0 0,1 0-1 0 0,-1 0 1 0 0,1-1 196 0 0,2-5-10312 0 0</inkml:trace>
  <inkml:trace contextRef="#ctx0" brushRef="#br0" timeOffset="1636.13">2559 78 10026 0 0,'0'0'3150'0'0,"0"0"-1618"0"0,0 0-529 0 0,0 0 42 0 0,0 0 9 0 0,0 0-59 0 0,0 0-125 0 0,0 0-142 0 0,0 0-104 0 0,0 0-65 0 0,0 0-67 0 0,0 0-77 0 0,0 31-60 0 0,0 100-70 0 0,-1-69-60 0 0,-3-1 0 0 0,-3 1 0 0 0,-3-1 0 0 0,-4 10-225 0 0,-7 38 41 0 0,-28 207-610 0 0,47-303 866 0 0,1 1-3639 0 0,0-25-1728 0 0,1 4 3482 0 0,0-8-2246 0 0,-3 4-1566 0 0,1 4 832 0 0</inkml:trace>
  <inkml:trace contextRef="#ctx0" brushRef="#br0" timeOffset="1872.183">2234 494 8338 0 0,'0'0'920'0'0,"0"0"-47"0"0,0 0 225 0 0,0 0 254 0 0,0 0 18 0 0,0 0-214 0 0,0 0-229 0 0,0 0-156 0 0,0 0-103 0 0,0 0-94 0 0,36 5-57 0 0,113 18-92 0 0,-9-18 341 0 0,15-11-436 0 0,-55-14-3075 0 0,-96 18 2217 0 0,16-4-1714 0 0,-10-1-3022 0 0,-8 0-2610 0 0</inkml:trace>
  <inkml:trace contextRef="#ctx0" brushRef="#br0" timeOffset="2122.853">1291 1 15819 0 0,'0'0'472'0'0,"0"0"-319"0"0,0 0-73 0 0,0 0 72 0 0,0 0-88 0 0,0 0-216 0 0,0 0-265 0 0,0 0-351 0 0,0 0-608 0 0,0 0-1449 0 0,0 0-8105 0 0</inkml:trace>
</inkml:ink>
</file>

<file path=ppt/ink/ink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4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210 154 1760 0 0,'0'0'851'0'0,"0"0"-77"0"0,0 0 42 0 0,0 0 167 0 0,0 0 176 0 0,0 0 109 0 0,0 0-34 0 0,0 0-166 0 0,0 0-251 0 0,0 0-299 0 0,0 0-220 0 0,-4-1-117 0 0,-7-4 230 0 0,37 8 704 0 0,13 0 207 0 0,18-7-588 0 0,-1-2 1 0 0,0-3-1 0 0,0-2 0 0 0,-1-3 1 0 0,0-2-1 0 0,2-4-734 0 0,2 1 250 0 0,74-36 619 0 0,-139 59 260 0 0,-22 32-1166 0 0,2 1 0 0 0,2 1 0 0 0,1 2 0 0 0,2 0 0 0 0,-15 42 37 0 0,17-34 0 0 0,2 1 0 0 0,1 1-1 0 0,3 0 1 0 0,2 1 0 0 0,3 0-1 0 0,1 1 1 0 0,3 0 0 0 0,2 30 0 0 0,19 109 21 0 0,-13-174 537 0 0,-1-24 1314 0 0,-5 0-1876 0 0,-1 0 1 0 0,0 0-1 0 0,0 1 0 0 0,-1-1 0 0 0,0 1 1 0 0,0-1-1 0 0,0 1 0 0 0,-1 0 0 0 0,0 1 1 0 0,0-1-1 0 0,0 1 0 0 0,-1 0 0 0 0,0 1 1 0 0,0-1-1 0 0,0 1 0 0 0,-1 0 1 0 0,1 0-1 0 0,-1 1 0 0 0,0 0 0 0 0,0 0 1 0 0,0 1-1 0 0,0 0 0 0 0,0 0 0 0 0,0 1 1 0 0,-3-1 3 0 0,-21-3-104 0 0,-1 1 0 0 0,1 2 1 0 0,-1 1-1 0 0,0 2 0 0 0,0 1 1 0 0,1 1-1 0 0,-1 1 0 0 0,-11 5 104 0 0,21-4-104 0 0,1 1 0 0 0,-1 1-1 0 0,1 1 1 0 0,0 1 0 0 0,1 0 0 0 0,-11 8 104 0 0,30-16-128 0 0,0 0 1 0 0,0 0 0 0 0,1 0 0 0 0,-1 0 0 0 0,0 0-1 0 0,1 1 1 0 0,-1-1 0 0 0,0 0 0 0 0,1 0-1 0 0,0 0 1 0 0,-1 1 0 0 0,1-1 0 0 0,0 0-1 0 0,-1 0 1 0 0,1 1 0 0 0,0-1 0 0 0,0 0 0 0 0,0 1-1 0 0,0-1 1 0 0,0 0 0 0 0,0 0 0 0 0,1 1-1 0 0,-1-1 1 0 0,0 0 0 0 0,1 0 0 0 0,-1 1-1 0 0,1-1 1 0 0,-1 0 0 0 0,1 0 0 0 0,-1 0-1 0 0,1 0 1 0 0,0 1 0 0 0,0-1 0 0 0,-1 0 0 0 0,1 0-1 0 0,0-1 1 0 0,0 1 0 0 0,0 0 0 0 0,0 0-1 0 0,0 0 1 0 0,0-1 0 0 0,1 1 0 0 0,-1 0-1 0 0,0-1 1 0 0,0 1 0 0 0,0-1 0 0 0,1 0 0 0 0,-1 1-1 0 0,0-1 1 0 0,0 0 0 0 0,1 0 0 0 0,-1 1-1 0 0,0-1 1 0 0,1 0 0 0 0,-1 0 0 0 0,0-1-1 0 0,1 1 128 0 0,31 1-8700 0 0,-21-1 2708 0 0</inkml:trace>
  <inkml:trace contextRef="#ctx0" brushRef="#br0" timeOffset="475.501">279 449 5785 0 0,'0'0'544'0'0,"0"0"-244"0"0,0 0 58 0 0,0 0 377 0 0,0 0 385 0 0,0 0 163 0 0,0 0-27 0 0,0 0-157 0 0,0 0-184 0 0,33 0-114 0 0,107-1-87 0 0,28-27 1014 0 0,89-42-35 0 0,-204 55-544 0 0,-64 25-1119 0 0,0 1 0 0 0,0 1-1 0 0,1-1 1 0 0,1 2 0 0 0,0-1 0 0 0,1 1-1 0 0,0 0 1 0 0,1 1 0 0 0,0 0-1 0 0,1 0 1 0 0,1 1 0 0 0,0 0 0 0 0,1-1-1 0 0,1 1 1 0 0,0 1 0 0 0,1-1 0 0 0,1 3-30 0 0,0-9-81 0 0,1 0 0 0 0,0 0 0 0 0,0-1 1 0 0,1 1-1 0 0,1 0 0 0 0,-1-1 0 0 0,1 1 1 0 0,1-1-1 0 0,0 1 0 0 0,0-1 1 0 0,0 0-1 0 0,1 0 0 0 0,1 0 81 0 0,4-2-1860 0 0,-6-5-796 0 0,-1 0-3676 0 0,-2 2-1756 0 0</inkml:trace>
  <inkml:trace contextRef="#ctx0" brushRef="#br0" timeOffset="722.533">1082 780 12643 0 0,'0'0'1224'0'0,"0"0"-456"0"0,0 0-120 0 0,0 0-32 0 0,0 0-119 0 0,0 0-121 0 0,0 0-176 0 0,0 0-88 0 0,0 0-72 0 0,0 0-40 0 0,0 0-48 0 0,0 0-128 0 0,0 0-208 0 0,0 0-329 0 0,-28 173-623 0 0,28-173-1000 0 0,0 0-1553 0 0,0 0-4353 0 0</inkml:trace>
  <inkml:trace contextRef="#ctx0" brushRef="#br0" timeOffset="889.964">1156 184 10234 0 0,'0'0'2177'0'0,"0"0"-1665"0"0,0 0-696 0 0,0 0-456 0 0,0 0-177 0 0,0 0-119 0 0,0 0-408 0 0,0 0-2137 0 0,0 0-2040 0 0</inkml:trace>
  <inkml:trace contextRef="#ctx0" brushRef="#br0" timeOffset="4550.548">1430 666 968 0 0,'0'0'1192'0'0,"0"0"-307"0"0,0 0-145 0 0,0 0 20 0 0,0 0 33 0 0,0 0-35 0 0,0 0-99 0 0,0 0-135 0 0,0 0-144 0 0,0 0-97 0 0,0 0-73 0 0,-9 17-51 0 0,-26 52-19 0 0,8 18 527 0 0,8 39-1010 0 0,17-109-129 0 0,-3 14-914 0 0,-3-10-3493 0 0,8-21 2841 0 0</inkml:trace>
  <inkml:trace contextRef="#ctx0" brushRef="#br0" timeOffset="4986.554">1355 707 0 0 0,'0'0'345'0'0,"0"0"736"0"0,0 0 280 0 0,0 0 24 0 0,0 0-76 0 0,0 0-146 0 0,0 0-208 0 0,0 0-210 0 0,0 0-198 0 0,0 0-175 0 0,0 0-112 0 0,9 8 1811 0 0,45 71 1229 0 0,1 3-3088 0 0,-11-5-160 0 0,-44-76 10 0 0,1-1 1 0 0,-1 1-1 0 0,1 0 1 0 0,-1 0-1 0 0,1-1 1 0 0,-1 1-1 0 0,1 0 1 0 0,-1-1-1 0 0,1 1 1 0 0,0 0-1 0 0,-1-1 1 0 0,1 1-1 0 0,0-1 1 0 0,-1 1-1 0 0,1-1 1 0 0,0 1-1 0 0,0-1 0 0 0,-1 0 1 0 0,1 1-1 0 0,0-1 1 0 0,0 0-1 0 0,0 0 1 0 0,0 0-1 0 0,-1 1 1 0 0,1-1-1 0 0,0 0 1 0 0,0 0-1 0 0,0 0 1 0 0,0 0-1 0 0,0-1 1 0 0,0 1-1 0 0,-1 0 1 0 0,1 0-1 0 0,0 0 1 0 0,0-1-1 0 0,0 1 0 0 0,-1 0 1 0 0,1-1-1 0 0,0 1 1 0 0,0-1-1 0 0,-1 1 1 0 0,1-1-1 0 0,0 1 1 0 0,-1-1-1 0 0,1 1 1 0 0,0-1-1 0 0,-1 0 1 0 0,1 1-1 0 0,-1-1 1 0 0,1 0-1 0 0,-1 0 1 0 0,1 1-1 0 0,-1-1 1 0 0,0 0-63 0 0,28-53 2049 0 0,-23 42-2075 0 0,101-230 978 0 0,-102 206-3567 0 0,-4 34 203 0 0,0 2-2219 0 0,0 0-3185 0 0</inkml:trace>
  <inkml:trace contextRef="#ctx0" brushRef="#br0" timeOffset="5610.118">1971 699 2529 0 0,'0'0'2320'0'0,"0"0"-845"0"0,0 0-243 0 0,0 0 58 0 0,0 0-18 0 0,0 0-116 0 0,0 0-185 0 0,0 0-213 0 0,0 0-191 0 0,0 0-158 0 0,0 0-137 0 0,0 0-99 0 0,0 0-61 0 0,-18 7-28 0 0,-57 20-25 0 0,73-27-53 0 0,0 1 0 0 0,0 0 0 0 0,0 0 0 0 0,0 0-1 0 0,0 0 1 0 0,0 0 0 0 0,1 0 0 0 0,-1 1 0 0 0,0-1 0 0 0,1 1 0 0 0,-1-1-1 0 0,0 1 1 0 0,1 0 0 0 0,0 0 0 0 0,0-1 0 0 0,-1 1 0 0 0,1 0-1 0 0,0 0 1 0 0,0 0 0 0 0,1 0 0 0 0,-1 0 0 0 0,0 0 0 0 0,1 1 0 0 0,-1-1-1 0 0,1 0-5 0 0,-2 7 28 0 0,-2 0-24 0 0,0 1 0 0 0,1-1 1 0 0,1 1-1 0 0,0 0 0 0 0,0 0 1 0 0,0 0-1 0 0,2 0 0 0 0,-1 0 1 0 0,1 0-1 0 0,1 0 1 0 0,0 4-5 0 0,2-10 74 0 0,-1-1 0 0 0,1 0 0 0 0,0 1 1 0 0,0-1-1 0 0,0 0 0 0 0,1 0 1 0 0,-1-1-1 0 0,1 1 0 0 0,0-1 0 0 0,-1 1 1 0 0,1-1-1 0 0,0 0 0 0 0,0-1 1 0 0,1 1-1 0 0,-1-1 0 0 0,0 0 0 0 0,0 0 1 0 0,1 0-1 0 0,-1 0 0 0 0,0-1 1 0 0,1 0-1 0 0,-1 0 0 0 0,1 0 0 0 0,-1 0 1 0 0,0-1-1 0 0,1 0 0 0 0,-1 0 1 0 0,0 0-1 0 0,1 0 0 0 0,-1 0 1 0 0,0-1-1 0 0,0 0 0 0 0,0 0 0 0 0,1-1-74 0 0,25-17 418 0 0,-1-2 0 0 0,0-1-1 0 0,-2-1 1 0 0,-1-2 0 0 0,-1 0-1 0 0,-1-2 1 0 0,-1-1 0 0 0,-2 0-1 0 0,-1-2 1 0 0,-1 0-1 0 0,-1-1 1 0 0,11-30-418 0 0,-20 42-39 0 0,0 0 0 0 0,-1-1-1 0 0,0 1 1 0 0,-2-1 0 0 0,-1-1-1 0 0,0 1 1 0 0,-1-12 39 0 0,-2 24-102 0 0,-1 1 0 0 0,-1-1 1 0 0,0 0-1 0 0,0 0 0 0 0,-1 0 0 0 0,0 0 0 0 0,0 0 0 0 0,-1 0 1 0 0,0 0-1 0 0,-1 1 0 0 0,0-1 0 0 0,0 1 0 0 0,-1 0 0 0 0,0 0 1 0 0,0 0-1 0 0,-1 0 0 0 0,0 1 0 0 0,-1-1 0 0 0,-2-1 102 0 0,4 5-60 0 0,-1 0 0 0 0,1 1-1 0 0,-1-1 1 0 0,1 1-1 0 0,-1 0 1 0 0,0 1 0 0 0,-1-1-1 0 0,1 1 1 0 0,0 0-1 0 0,-1 1 1 0 0,1-1 0 0 0,-1 1-1 0 0,1 0 1 0 0,-1 0 0 0 0,0 1-1 0 0,1-1 1 0 0,-1 1-1 0 0,0 1 1 0 0,1-1 0 0 0,-1 1-1 0 0,0 0 1 0 0,1 0-1 0 0,-1 0 1 0 0,1 1 0 0 0,-1 0-1 0 0,1 0 1 0 0,0 1-1 0 0,-1 0 61 0 0,-6 3-21 0 0,0 0 0 0 0,0 2 0 0 0,1-1 0 0 0,-1 1-1 0 0,2 1 1 0 0,-1 0 0 0 0,1 1 0 0 0,1 0-1 0 0,0 0 1 0 0,0 1 0 0 0,-1 2 21 0 0,4-3 47 0 0,0-1 1 0 0,0 1-1 0 0,1 0 1 0 0,1 0-1 0 0,0 0 0 0 0,0 1 1 0 0,1 0-1 0 0,0 0 1 0 0,1-1-1 0 0,0 2 0 0 0,1-1 1 0 0,0 0-1 0 0,1 0 1 0 0,0 0-1 0 0,1 0 0 0 0,0 0 1 0 0,0 0-1 0 0,1 0 1 0 0,1 0-1 0 0,0 0 0 0 0,1 0 1 0 0,0-1-1 0 0,0 0 1 0 0,1 0-1 0 0,0 0 0 0 0,1 0 1 0 0,0-1-1 0 0,1 0 1 0 0,0 0-1 0 0,0-1 0 0 0,1 1 1 0 0,0-2-1 0 0,6 6-47 0 0,25 9 321 0 0,0-1 0 0 0,1-2-1 0 0,2-2 1 0 0,-1-2 0 0 0,2-2-1 0 0,0-1 1 0 0,0-2 0 0 0,1-3-1 0 0,19 1-320 0 0,1 3-121 0 0,-50-6-1968 0 0,-12 0-3298 0 0,-5-1-3334 0 0,1-3 2285 0 0</inkml:trace>
  <inkml:trace contextRef="#ctx0" brushRef="#br0" timeOffset="6634.486">1380 733 0 0 0,'0'0'201'0'0,"0"0"373"0"0,0 0 10 0 0,0 0-95 0 0,0 0-53 0 0,0 0-9 0 0,0 0 73 0 0,4-5 104 0 0,15-23 1624 0 0,-23 16 5057 0 0,4 12-7057 0 0,0 0 43 0 0,0 0 5 0 0,0 0-17 0 0,0 0-13 0 0,0 0-11 0 0,0 0-4 0 0,0 0-6 0 0,0 0-5 0 0,0 0-17 0 0,0 0-15 0 0,0 0-31 0 0,0 0-41 0 0,0 0-29 0 0,-5 22 397 0 0,-14 56 111 0 0,-29 58-331 0 0,22-48-2131 0 0,26-88 935 0 0,14 0-9206 0 0,-9 0 5462 0 0</inkml:trace>
</inkml:ink>
</file>

<file path=ppt/ink/ink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51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0 722 544 0 0,'0'0'238'0'0,"0"0"-128"0"0,0 0 197 0 0,0 0 340 0 0,0 0 276 0 0,0 0 169 0 0,0 0 13 0 0,0 0-19 0 0,0 0-43 0 0,0 0-102 0 0,0 0-126 0 0,24-15-132 0 0,72-49-115 0 0,0-25 1186 0 0,-73 62-1330 0 0,8-11-185 0 0,-1-1 0 0 0,-3-1 0 0 0,-1-1 0 0 0,15-33-239 0 0,-36 64-99 0 0,0-1 1 0 0,-1 0-1 0 0,0 0 0 0 0,0-1 1 0 0,-2 1-1 0 0,1-1 0 0 0,-1 0 1 0 0,-1 1-1 0 0,0-13 99 0 0,-36 28-3015 0 0,26 3 2841 0 0,0 0 0 0 0,0 1 1 0 0,1 0-1 0 0,0 1 0 0 0,0-1 1 0 0,1 2-1 0 0,0-1 0 0 0,1 1 1 0 0,0 0-1 0 0,0 2 174 0 0,-30 67-34 0 0,30-67 133 0 0,2 2 0 0 0,-1-1 1 0 0,2 0-1 0 0,0 1 0 0 0,0 0 1 0 0,1 0-1 0 0,1 0 0 0 0,0 0 1 0 0,1 0-1 0 0,1 4-99 0 0,2-11 126 0 0,0 0 0 0 0,0 0 0 0 0,0 0 0 0 0,1-1 0 0 0,0 1 0 0 0,0-1 1 0 0,1 0-1 0 0,-1-1 0 0 0,1 1 0 0 0,1-1 0 0 0,-1 0 0 0 0,1 0 0 0 0,0 0 0 0 0,0-1 0 0 0,0 0 0 0 0,1 0 0 0 0,-1-1 0 0 0,1 1 0 0 0,0-2 0 0 0,0 1 0 0 0,0-1 0 0 0,1 0 0 0 0,-1 0 0 0 0,0-1 0 0 0,1 0 1 0 0,-1 0-1 0 0,7-1-126 0 0,13-1 302 0 0,0-2 1 0 0,0-1 0 0 0,0-1-1 0 0,0-2 1 0 0,-1 0-1 0 0,0-2 1 0 0,-1-1 0 0 0,1 0-1 0 0,-2-2 1 0 0,0-1 0 0 0,0-1-1 0 0,-2-2 1 0 0,1 0 0 0 0,-2-1-1 0 0,0 0 1 0 0,-2-2 0 0 0,2-3-303 0 0,-11 14 27 0 0,0 0-1 0 0,-1 0 1 0 0,0-1 0 0 0,0 0 0 0 0,-1 0 0 0 0,0-1 0 0 0,-1-1 0 0 0,0 1-1 0 0,-1-1 1 0 0,0 0 0 0 0,0 0 0 0 0,-2-1 0 0 0,1 0 0 0 0,-1 1 0 0 0,-1-2-1 0 0,0 1 1 0 0,-1 0 0 0 0,0 0 0 0 0,-1-1 0 0 0,0 1 0 0 0,-1-6-27 0 0,-1 15-53 0 0,0 1 1 0 0,0 0-1 0 0,0 0 1 0 0,0 0-1 0 0,-1 1 1 0 0,1-1-1 0 0,0 0 1 0 0,-1 0-1 0 0,1 1 1 0 0,-1-1-1 0 0,0 1 1 0 0,0-1-1 0 0,1 1 1 0 0,-1 0 0 0 0,0-1-1 0 0,0 1 1 0 0,0 0-1 0 0,0 1 1 0 0,0-1-1 0 0,-1 0 1 0 0,1 0-1 0 0,0 1 1 0 0,0-1-1 0 0,0 1 1 0 0,-1 0-1 0 0,1 0 1 0 0,0 0-1 0 0,0 0 1 0 0,-1 0-1 0 0,1 0 1 0 0,0 1-1 0 0,0-1 1 0 0,-1 1-1 0 0,1-1 1 0 0,0 1-1 0 0,0 0 1 0 0,0 0-1 0 0,0 0 1 0 0,0 0-1 0 0,0 0 1 0 0,0 0-1 0 0,0 1 1 0 0,0-1-1 0 0,1 1 1 0 0,-1-1 52 0 0,-7 8-62 0 0,0 0 0 0 0,0 1 0 0 0,1 0 0 0 0,0 0 1 0 0,1 1-1 0 0,0 0 0 0 0,1 0 0 0 0,0 1 0 0 0,0 0 0 0 0,2 0 0 0 0,-1 0 0 0 0,1 0 0 0 0,1 1 1 0 0,1-1-1 0 0,-1 1 0 0 0,2 0 0 0 0,0 0 0 0 0,1 0 0 0 0,0 0 0 0 0,1 6 62 0 0,-1-14 31 0 0,1 0 0 0 0,0 0 0 0 0,0-1-1 0 0,1 1 1 0 0,-1 0 0 0 0,1-1 0 0 0,0 1 0 0 0,0-1-1 0 0,1 1 1 0 0,-1-1 0 0 0,1 0 0 0 0,0 0 0 0 0,0 0-1 0 0,0 0 1 0 0,0-1 0 0 0,1 1 0 0 0,0-1 0 0 0,0 0-1 0 0,0 0 1 0 0,0 0 0 0 0,0-1 0 0 0,0 1-1 0 0,1-1 1 0 0,-1 0 0 0 0,1 0 0 0 0,0-1 0 0 0,3 2-31 0 0,135 18 1290 0 0,-119-24-1098 0 0,0-2-1 0 0,0-1 0 0 0,-1 0 1 0 0,0-2-1 0 0,0 0 1 0 0,-1-2-1 0 0,0 0 1 0 0,-1-2-1 0 0,0 0 0 0 0,0-2 1 0 0,-2 0-1 0 0,0-1 1 0 0,2-3-192 0 0,-3 4 63 0 0,0 0 1 0 0,-1-2 0 0 0,-1 0-1 0 0,-1-1 1 0 0,0-1 0 0 0,-1 0-1 0 0,-1-1 1 0 0,0 0 0 0 0,-2-1-1 0 0,0-1 1 0 0,-2 0 0 0 0,0 0-1 0 0,-1 0 1 0 0,-1-1 0 0 0,2-16-64 0 0,-8 36-15 0 0,0 0 1 0 0,0 0 0 0 0,0 0 0 0 0,0 0 0 0 0,-1 0 0 0 0,1 0 0 0 0,-1 0-1 0 0,1 0 1 0 0,-1 0 0 0 0,0 0 0 0 0,0 0 0 0 0,0 0 0 0 0,0 0 0 0 0,0-1 0 0 0,0 1-1 0 0,-1 0 1 0 0,1 0 0 0 0,-1 0 0 0 0,1 0 0 0 0,-1 0 0 0 0,0 0 0 0 0,0 0 0 0 0,0 0-1 0 0,0 0 1 0 0,0 1 0 0 0,0-1 0 0 0,0 0 0 0 0,-1 1 0 0 0,1-1 0 0 0,-1 1-1 0 0,1-1 1 0 0,-1 1 0 0 0,1-1 0 0 0,-1 1 0 0 0,0 0 0 0 0,0 0 0 0 0,0 0 0 0 0,0 0-1 0 0,0 0 1 0 0,0 1 0 0 0,0-1 0 0 0,0 0 0 0 0,0 1 0 0 0,0 0 0 0 0,0-1 0 0 0,0 1-1 0 0,0 0 1 0 0,0 0 0 0 0,0 0 0 0 0,-1 0 0 0 0,1 0 0 0 0,-1 1 14 0 0,-4 3-16 0 0,0 0 1 0 0,0 0 0 0 0,1 1 0 0 0,-1 0-1 0 0,1 0 1 0 0,0 1 0 0 0,0 0 0 0 0,1 0-1 0 0,0 0 1 0 0,0 1 0 0 0,0-1 0 0 0,1 1-1 0 0,0 0 1 0 0,0 1 0 0 0,1-1 0 0 0,-2 6 15 0 0,1-3 38 0 0,1 1 0 0 0,0 0 0 0 0,0 0 0 0 0,1 0 0 0 0,1 0 0 0 0,0 0 1 0 0,0 0-1 0 0,1 1 0 0 0,0-1 0 0 0,1 0 0 0 0,1 0 0 0 0,0 1 0 0 0,0-1 0 0 0,1 0 1 0 0,0-1-1 0 0,1 1 0 0 0,0-1 0 0 0,1 1 0 0 0,0-1 0 0 0,1-1 0 0 0,0 1 1 0 0,0 0-40 0 0,7 8 120 0 0,0-1-1 0 0,2 0 0 0 0,0-1 0 0 0,0 0 1 0 0,1-1-1 0 0,11 7-118 0 0,43 25 52 0 0,-66-46-516 0 0,-2-4-9410 0 0,-2 2-43 0 0</inkml:trace>
  <inkml:trace contextRef="#ctx0" brushRef="#br0" timeOffset="310.222">1736 369 10922 0 0,'0'0'1445'0'0,"0"0"-577"0"0,0 0-300 0 0,0 0 68 0 0,0 0 128 0 0,0 0 120 0 0,0 0 17 0 0,0 0-123 0 0,0 0-160 0 0,0 0-130 0 0,0 0-120 0 0,0 0-109 0 0,1 29-68 0 0,2 138 49 0 0,2-6-72 0 0,4-121-2800 0 0,-5-39-8693 0 0,-4-1 5184 0 0</inkml:trace>
  <inkml:trace contextRef="#ctx0" brushRef="#br0" timeOffset="829.746">1629 391 5153 0 0,'0'0'2691'0'0,"0"0"-1592"0"0,0 0-617 0 0,0 0 95 0 0,0 0 215 0 0,0 0 153 0 0,0 0 79 0 0,0 0-27 0 0,0 0-69 0 0,0 0-105 0 0,0 0-123 0 0,0 0-133 0 0,0 0-109 0 0,34-9-101 0 0,106-26-105 0 0,-47 24 103 0 0,-91 12-362 0 0,0 0 0 0 0,0 0-1 0 0,0 0 1 0 0,0 0 0 0 0,0 1 0 0 0,-1-1 0 0 0,1 0-1 0 0,0 1 1 0 0,-1 0 0 0 0,1-1 0 0 0,-1 1 0 0 0,0 0 0 0 0,0 0-1 0 0,1 0 1 0 0,-1 0 0 0 0,0 0 0 0 0,-1 0 0 0 0,1 0-1 0 0,0 0 1 0 0,0 0 0 0 0,-1 0 0 0 0,1 0 0 0 0,-1 1 0 0 0,0-1-1 0 0,0 0 1 0 0,0 0 0 0 0,0 0 0 0 0,0 1 0 0 0,0-1 0 0 0,-1 0-1 0 0,1 0 1 0 0,-1 0 0 0 0,1 1 0 0 0,-1-1 0 0 0,0 0-1 0 0,0 0 1 0 0,0 0 0 0 0,0 0 0 0 0,0 0 0 0 0,0-1 0 0 0,0 1-1 0 0,-1 0 1 0 0,1 0 0 0 0,-1-1 0 0 0,0 1 0 0 0,1-1-1 0 0,-2 1 8 0 0,-59 61 242 0 0,61-63-251 0 0,0 1 1 0 0,0 0 0 0 0,1 0-1 0 0,-1-1 1 0 0,0 1-1 0 0,0 0 1 0 0,0 0-1 0 0,1 0 1 0 0,-1 0-1 0 0,1 0 1 0 0,-1 0 0 0 0,1 0-1 0 0,-1 0 1 0 0,1 0-1 0 0,-1 0 1 0 0,1 0-1 0 0,0 1 1 0 0,0-1-1 0 0,-1 0 1 0 0,1 0-1 0 0,0 0 1 0 0,0 0 0 0 0,0 1-1 0 0,0-1 1 0 0,0 0-1 0 0,1 0 1 0 0,-1 0-1 0 0,0 0 1 0 0,1 0-1 0 0,-1 0 1 0 0,0 0 0 0 0,1 1-1 0 0,-1-1 1 0 0,1 0-1 0 0,0 0 1 0 0,-1 0-1 0 0,1-1 1 0 0,0 1-1 0 0,-1 0 1 0 0,1 0 0 0 0,1 0 8 0 0,45 28-105 0 0,-26-19 176 0 0,-17-8-50 0 0,0 0 0 0 0,0 0 0 0 0,0 1 1 0 0,-1 0-1 0 0,1-1 0 0 0,0 1 0 0 0,-1 1 1 0 0,0-1-1 0 0,0 0 0 0 0,0 1 0 0 0,0 0 1 0 0,0-1-1 0 0,-1 1 0 0 0,0 0 0 0 0,0 0 1 0 0,0 1-1 0 0,0-1 0 0 0,0 0 0 0 0,-1 1 0 0 0,0-1 1 0 0,0 1-1 0 0,0-1 0 0 0,-1 1 0 0 0,1-1 1 0 0,-1 1-1 0 0,0 3-21 0 0,-1-3 52 0 0,0 1 1 0 0,-1-1-1 0 0,1 0 0 0 0,-1 0 1 0 0,0 0-1 0 0,0 0 0 0 0,-1 0 1 0 0,1 0-1 0 0,-1 0 0 0 0,0-1 1 0 0,-1 1-1 0 0,1-1 0 0 0,-1 0 1 0 0,0 0-1 0 0,0 0 0 0 0,0-1 1 0 0,0 0-1 0 0,0 1 0 0 0,-1-1 1 0 0,0-1-1 0 0,0 1 0 0 0,0-1 1 0 0,0 1-1 0 0,0-2 0 0 0,-1 1-52 0 0,-114 6-2782 0 0,95-12-2652 0 0,19 2 1740 0 0,1 1-3980 0 0</inkml:trace>
  <inkml:trace contextRef="#ctx0" brushRef="#br0" timeOffset="1180.204">2141 380 9594 0 0,'0'0'1316'0'0,"0"0"-518"0"0,0 0-321 0 0,0 0 26 0 0,0 0 112 0 0,0 0 88 0 0,0 0 81 0 0,0 0-13 0 0,0 0-65 0 0,0 0-103 0 0,0 0-153 0 0,0 0-124 0 0,0 0-80 0 0,1 25-46 0 0,6 116 148 0 0,-8 24-407 0 0,-5-148-1793 0 0,-2-12-2569 0 0,6-1-2533 0 0,0-4 1800 0 0</inkml:trace>
  <inkml:trace contextRef="#ctx0" brushRef="#br0" timeOffset="1477.265">2134 336 5617 0 0,'0'0'1202'0'0,"0"0"-455"0"0,0 0-118 0 0,0 0 185 0 0,0 0 179 0 0,0 0 106 0 0,0 0 53 0 0,0 0-21 0 0,0 0-73 0 0,0 0-153 0 0,0 0-214 0 0,0 0-180 0 0,20-3-131 0 0,64-8-80 0 0,-13-2 221 0 0,42 7-2686 0 0,-98 10-1938 0 0,-7 1-1876 0 0,-5-3 1451 0 0,-2 1 3553 0 0</inkml:trace>
  <inkml:trace contextRef="#ctx0" brushRef="#br0" timeOffset="1734.821">2200 527 4049 0 0,'0'0'1132'0'0,"0"0"-434"0"0,0 0 100 0 0,0 0 481 0 0,0 0 311 0 0,0 0 48 0 0,0 0-182 0 0,0 0-273 0 0,0 0-242 0 0,0 0-255 0 0,0 0-209 0 0,0 0-162 0 0,0 0-111 0 0,27-3-78 0 0,125-15-89 0 0,-100 12-1800 0 0,-19 1-6898 0 0,-24 4 2476 0 0</inkml:trace>
</inkml:ink>
</file>

<file path=ppt/ink/ink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13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1489 84 744 0 0,'0'0'1719'0'0,"0"0"-983"0"0,0 0-309 0 0,0 0 13 0 0,0 0 160 0 0,0 0 279 0 0,0 0 187 0 0,0 0 173 0 0,0 0 66 0 0,0 0-135 0 0,0 0-189 0 0,-17-9-222 0 0,-50-28-196 0 0,-22 6 2351 0 0,70 28-2645 0 0,1 1 1 0 0,0 1-1 0 0,-1 0 1 0 0,1 1-1 0 0,-1 1 0 0 0,1 1 1 0 0,-6 2-270 0 0,-16 4 331 0 0,0 2 1 0 0,1 2-1 0 0,0 2 0 0 0,1 1 1 0 0,0 1-1 0 0,2 3 1 0 0,0 1-1 0 0,1 2 0 0 0,1 1 1 0 0,-10 9-332 0 0,-147 111 696 0 0,129-89-352 0 0,1 2 0 0 0,4 2 0 0 0,-15 22-344 0 0,39-31 209 0 0,2 0 0 0 0,2 3 1 0 0,2 0-1 0 0,3 1 0 0 0,2 2 0 0 0,-3 18-209 0 0,-46 151 779 0 0,57-158-623 0 0,4 1-1 0 0,2 0 1 0 0,3 1 0 0 0,4 0-1 0 0,3 20-155 0 0,-2-19 85 0 0,29 86 68 0 0,-12-88-93 0 0,20 35 116 0 0,35 42-54 0 0,-42-102-65 0 0,1-1 0 0 0,3-2 1 0 0,1-1-1 0 0,14 10-57 0 0,30 31 80 0 0,-48-51-54 0 0,1-2 1 0 0,1-1-1 0 0,1-1 0 0 0,2-2 1 0 0,0-2-1 0 0,1-1 1 0 0,1-2-1 0 0,1-2-26 0 0,-24-8 12 0 0,181 85 56 0 0,-167-77-63 0 0,-1-2 0 0 0,2-2 0 0 0,-1 0 0 0 0,1-2 0 0 0,1-1 0 0 0,0-2 0 0 0,0 0 0 0 0,27-1-5 0 0,7-4 1 0 0,-17 1 13 0 0,1-3 0 0 0,-1-2 0 0 0,1-1 0 0 0,31-9-14 0 0,341-101 21 0 0,-317 70 2 0 0,178-92 78 0 0,-181 63-9 0 0,36-45 32 0 0,-1-33 116 0 0,-130 143-236 0 0,14-17 74 0 0,-1-1 1 0 0,-2-1 0 0 0,-1 0 0 0 0,-1-1 0 0 0,-1-1-1 0 0,-1 0 1 0 0,4-18-79 0 0,33-164 260 0 0,-42 167-187 0 0,-3 0 0 0 0,-1 0 0 0 0,-2 0 0 0 0,-2 0 0 0 0,-2 0 0 0 0,-5-24-73 0 0,-57-171 138 0 0,16 70-62 0 0,-30-12 2 0 0,29 81-49 0 0,-17 1 68 0 0,-29-30-87 0 0,8 52 18 0 0,12 18-146 0 0,-9-4 102 0 0,-58-27 4 0 0,-14 33-224 0 0,57 32 172 0 0,-78-15-1 0 0,155 36-29 0 0,1 1-1 0 0,0 1 1 0 0,-1 1-1 0 0,1 1 1 0 0,0 1-1 0 0,-1 1 1 0 0,-20 4 94 0 0,-204 60-1686 0 0,246-66 1665 0 0,-21 0-2987 0 0,17-4-1884 0 0,4-3-3745 0 0,1 4-832 0 0</inkml:trace>
  <inkml:trace contextRef="#ctx0" brushRef="#br0" timeOffset="2609.464">3593 681 0 0 0,'0'0'970'0'0,"0"0"363"0"0,0 0 105 0 0,0 0-66 0 0,0 0-114 0 0,0 0-62 0 0,0 0-53 0 0,-2-3 5882 0 0,-4-2-5990 0 0,-10 1-632 0 0,0 0 0 0 0,0 2 1 0 0,0 0-1 0 0,-1 1 0 0 0,1 0 0 0 0,-1 1 0 0 0,1 1 0 0 0,-7 2-403 0 0,5 2 150 0 0,0 1 0 0 0,0 1-1 0 0,0 1 1 0 0,1 0 0 0 0,1 1 0 0 0,-1 1 0 0 0,1 1 0 0 0,1 0 0 0 0,0 1-1 0 0,1 0 1 0 0,0 2 0 0 0,1-1 0 0 0,0 2 0 0 0,-7 10-150 0 0,-47 45 305 0 0,-24 39 170 0 0,35-31-35 0 0,46-61-380 0 0,1 1 1 0 0,1 0-1 0 0,0 0 1 0 0,2 1-1 0 0,0 0 1 0 0,1 1-1 0 0,1-1 1 0 0,0 1-1 0 0,2-1 1 0 0,0 1-1 0 0,1 0 0 0 0,2 12-60 0 0,-5 33 103 0 0,-6 115 511 0 0,52-95-469 0 0,45 61 339 0 0,14-1 132 0 0,29-39-78 0 0,-14-39-196 0 0,-95-58-272 0 0,0-1-1 0 0,0 0 1 0 0,0-1 0 0 0,1-2-1 0 0,0 0 1 0 0,0-1-1 0 0,1-1-69 0 0,33 7 103 0 0,15 0 30 0 0,2-3 0 0 0,-1-3 0 0 0,41-3-133 0 0,35-28 210 0 0,16-32-10 0 0,-66 8-97 0 0,61-71 112 0 0,-133 99-145 0 0,0-1-1 0 0,-2-2 1 0 0,0 0 0 0 0,-2-2-1 0 0,-1 0 1 0 0,-1-2 0 0 0,3-8-70 0 0,36-88 172 0 0,-37 16 48 0 0,-15-137 75 0 0,-33 100-251 0 0,22 137-35 0 0,0-1-1 0 0,-1 0 1 0 0,0 1 0 0 0,-1 0 0 0 0,0 0-1 0 0,0 1 1 0 0,-1 0 0 0 0,0 0 0 0 0,-8-7-9 0 0,-5-9-46 0 0,-10-7 46 0 0,-1 1 0 0 0,-1 1 0 0 0,-2 2 0 0 0,-25-16 0 0 0,-58-41 15 0 0,-43-3-121 0 0,3 51 16 0 0,46 27-28 0 0,-14 9-42 0 0,108 2 141 0 0,0 1-1 0 0,0 1 1 0 0,1 0 0 0 0,-1 1-1 0 0,1 1 1 0 0,-1 1-1 0 0,-7 3 20 0 0,-52 31-289 0 0,63-33-1237 0 0,-25 0 3720 0 0,24-6-4119 0 0,0 0-4372 0 0,1-1-6152 0 0,13 0 3487 0 0</inkml:trace>
  <inkml:trace contextRef="#ctx0" brushRef="#br0" timeOffset="4058.31">1540 1399 0 0 0,'0'0'908'0'0,"0"0"395"0"0,0 0 73 0 0,0 0-30 0 0,0 0-22 0 0,0 0 3 0 0,0 0 23 0 0,5-6 1051 0 0,-4 5 4248 0 0,-3 3-6578 0 0,-1 0 1 0 0,1 0-1 0 0,1 1 0 0 0,-1-1 1 0 0,0 1-1 0 0,1-1 0 0 0,-1 1 1 0 0,1 0-1 0 0,0-1 1 0 0,-1 1-1 0 0,2 0 0 0 0,-1 0 1 0 0,0 0-1 0 0,0 0 0 0 0,1 0 1 0 0,0 0-1 0 0,-1 0 1 0 0,1 0-1 0 0,0 0 0 0 0,1 0 1 0 0,-1 0-1 0 0,0 0 1 0 0,1 2-72 0 0,26-15 1796 0 0,-26 9-1705 0 0,1-1 1 0 0,-1 0-1 0 0,0 0 0 0 0,0 0 1 0 0,0 0-1 0 0,1 0 0 0 0,-2 0 0 0 0,1 0 1 0 0,0 0-1 0 0,0 0 0 0 0,-1 0 1 0 0,1 0-1 0 0,-1 0 0 0 0,1-1 1 0 0,-1 1-1 0 0,0 0 0 0 0,0 0 1 0 0,0-1-1 0 0,0 1 0 0 0,-1 0 1 0 0,1 0-1 0 0,-1 0 0 0 0,0-2-91 0 0,-51 0 308 0 0,57 19-1113 0 0,24-6-1418 0 0,-19-8-1351 0 0,2 0-3784 0 0,-4-1-2512 0 0</inkml:trace>
  <inkml:trace contextRef="#ctx0" brushRef="#br0" timeOffset="4993.471">3792 1377 2529 0 0,'0'0'2704'0'0,"0"0"-863"0"0,0 0-337 0 0,0 0-29 0 0,0 0-10 0 0,0 0-115 0 0,0 0-220 0 0,0 0-261 0 0,0 0-243 0 0,0 0-206 0 0,0 0-98 0 0,0 0-77 0 0,0 0-28 0 0,-2 3 11 0 0,-4 19 384 0 0,6-22-435 0 0,0 0-9 0 0,0 0-6 0 0,0 0-6 0 0,0 0-12 0 0,0 0 13 0 0,0 0 9 0 0,0 0 2 0 0,0 0 30 0 0,24-18 1724 0 0,-20 7 1160 0 0,-41 43-2323 0 0,41-21-2424 0 0,8-20-6407 0 0,-10 8-3690 0 0</inkml:trace>
  <inkml:trace contextRef="#ctx0" brushRef="#br0" timeOffset="9111.793">815 666 0 0 0,'0'0'661'0'0,"0"0"364"0"0,0 0 315 0 0,0 0 158 0 0,0 0 27 0 0,0 0-64 0 0,0 0-180 0 0,0 0-166 0 0,0 0-151 0 0,-1-6-146 0 0,-1-16-79 0 0,-1 18 2180 0 0,-4 14-2368 0 0,-93 211 1329 0 0,-52 168-1827 0 0,143-319-1585 0 0,33-69-1143 0 0,-19-3 2255 0 0,0 0 1 0 0,-1 0-1 0 0,1 0 1 0 0,0-1-1 0 0,-1 0 0 0 0,1 0 1 0 0,-1 0-1 0 0,0 0 1 0 0,0-1-1 0 0,0 1 0 0 0,-1-1 1 0 0,1 0-1 0 0,-1 0 1 0 0,0-1-1 0 0,0 1 0 0 0,0-1 420 0 0,45-78-6648 0 0,-39 64 6387 0 0</inkml:trace>
  <inkml:trace contextRef="#ctx0" brushRef="#br0" timeOffset="9459.501">719 596 1312 0 0,'0'0'1683'0'0,"0"0"-249"0"0,0 0-66 0 0,0 0 67 0 0,0 0 106 0 0,0 0 7 0 0,0 0-146 0 0,0 0-269 0 0,0 0-289 0 0,0 0-236 0 0,0 0-176 0 0,0 0-107 0 0,0 0-105 0 0,-2-4-82 0 0,-4-6-99 0 0,15 17 837 0 0,125 155 1909 0 0,-15-11-2018 0 0,-101-129-721 0 0,-1 1 1 0 0,-1 1 0 0 0,-1 1-1 0 0,-1 0 1 0 0,-1 0 0 0 0,-2 1-1 0 0,0 1 1 0 0,2 15-47 0 0,-10 27-1787 0 0,-11-60-1319 0 0,5-7-949 0 0,1-1-4190 0 0,0-1 5175 0 0</inkml:trace>
  <inkml:trace contextRef="#ctx0" brushRef="#br0" timeOffset="9747.589">531 1064 872 0 0,'0'0'1873'0'0,"0"0"-308"0"0,0 0-2 0 0,0 0 120 0 0,0 0 34 0 0,0 0-182 0 0,0 0-308 0 0,0 0-245 0 0,0 0-141 0 0,0 0-23 0 0,0 0 36 0 0,0 0-8 0 0,0 0-68 0 0,16 0-96 0 0,116-11 807 0 0,-61-9-1294 0 0,105-26 395 0 0,-59 23-8651 0 0,-98 19-2492 0 0</inkml:trace>
  <inkml:trace contextRef="#ctx0" brushRef="#br0" timeOffset="17143.647">3287 949 48 0 0,'0'0'1203'0'0,"0"0"-132"0"0,0 0 65 0 0,0 0 183 0 0,0 0 171 0 0,0 0 39 0 0,0 0-154 0 0,0 0-262 0 0,0 0-267 0 0,0 0-196 0 0,0 0-134 0 0,6 8 1019 0 0,14 73 1159 0 0,24 98-1782 0 0,-40-167-1359 0 0,0 5 240 0 0,-3-10-3784 0 0,-1-1-3645 0 0,0-3 2480 0 0</inkml:trace>
  <inkml:trace contextRef="#ctx0" brushRef="#br0" timeOffset="17930.787">3206 994 0 0 0,'0'0'948'0'0,"0"0"-41"0"0,0 0 32 0 0,0 0 85 0 0,0 0 51 0 0,0 0-35 0 0,0 0-145 0 0,0 0-168 0 0,0 0-143 0 0,0 0-116 0 0,0 0-36 0 0,0 0-10 0 0,0 0 18 0 0,11-8 49 0 0,35-25 34 0 0,45 0 1878 0 0,-71 26-2222 0 0,0 1 0 0 0,0 1 0 0 0,1 1 0 0 0,-1 1 0 0 0,1 0 0 0 0,0 2 0 0 0,8 1-179 0 0,-28 1 7 0 0,1 0-1 0 0,0 0 1 0 0,0 1 0 0 0,-1-1-1 0 0,1 1 1 0 0,-1 0-1 0 0,0 0 1 0 0,1-1 0 0 0,-1 1-1 0 0,0 0 1 0 0,0 0-1 0 0,0 0 1 0 0,0 0 0 0 0,0 0-1 0 0,-1 0 1 0 0,1 0-1 0 0,-1 0 1 0 0,1 1 0 0 0,-1-1-1 0 0,0 0 1 0 0,1 0-1 0 0,-1 0 1 0 0,0 1-1 0 0,-1-1 1 0 0,1 0 0 0 0,0 0-1 0 0,-1 0 1 0 0,1 0-1 0 0,-1 1 1 0 0,0-1 0 0 0,1 0-1 0 0,-1 0 1 0 0,0 0-1 0 0,0 0 1 0 0,-1-1 0 0 0,1 1-1 0 0,0 0 1 0 0,-1 0-1 0 0,1 0-5 0 0,-15 56-64 0 0,16-57 25 0 0,10 13 42 0 0,27 1 193 0 0,-5-4-63 0 0,-28-11-114 0 0,0 0 0 0 0,0 0 0 0 0,0 0 0 0 0,-1 1 0 0 0,1 0 0 0 0,0 0 0 0 0,0 0 0 0 0,-1 0 1 0 0,1 0-1 0 0,0 1 0 0 0,-1-1 0 0 0,1 1 0 0 0,-1 0 0 0 0,0 0 0 0 0,0 1 0 0 0,0-1 0 0 0,0 1 0 0 0,0-1 0 0 0,0 1 0 0 0,-1 0 0 0 0,1 0 0 0 0,-1 0 0 0 0,0 0 0 0 0,0 1 0 0 0,0-1 0 0 0,0 0 0 0 0,0 1 0 0 0,-1 0 0 0 0,0-1 0 0 0,0 1 0 0 0,0 0 0 0 0,0 0 1 0 0,0-1-1 0 0,-1 1 0 0 0,1 0 0 0 0,-1 0 0 0 0,0 0-20 0 0,-3 1 89 0 0,0-1 1 0 0,0 0 0 0 0,0 0 0 0 0,-1 0-1 0 0,1 0 1 0 0,-1-1 0 0 0,0 1 0 0 0,0-1-1 0 0,0 0 1 0 0,-1 0 0 0 0,1-1 0 0 0,-1 1-1 0 0,1-1 1 0 0,-1 0 0 0 0,0 0 0 0 0,0-1-1 0 0,-1 1-89 0 0,-7 3 135 0 0,-1 2-123 0 0,-1-1-1 0 0,0-1 1 0 0,-1 0 0 0 0,1-1 0 0 0,-1-1-1 0 0,0 0 1 0 0,0-2 0 0 0,0 1-1 0 0,-4-2-11 0 0,-45 0-222 0 0,51 0-3733 0 0,0 0-4109 0 0,14 0 2739 0 0</inkml:trace>
  <inkml:trace contextRef="#ctx0" brushRef="#br0" timeOffset="18563.482">3466 1086 0 0 0,'0'0'284'0'0,"0"0"45"0"0,0 0 9 0 0,0 0 26 0 0,-1-8 2397 0 0,-22 19 642 0 0,-1-7-1100 0 0,-7 3-2695 0 0,31-7 111 0 0,0 3-504 0 0,0-1-5001 0 0,0 1 3248 0 0</inkml:trace>
  <inkml:trace contextRef="#ctx0" brushRef="#br0" timeOffset="19716.556">3337 1075 0 0 0,'0'0'184'0'0,"0"0"292"0"0,0 0 243 0 0,0 0 182 0 0,3 1 68 0 0,5 1-325 0 0,1-1 1 0 0,0 0-1 0 0,0-1 1 0 0,0 0 0 0 0,0 0-1 0 0,0 0 1 0 0,0-1-1 0 0,0-1 1 0 0,-1 0-1 0 0,1 0 1 0 0,0 0 0 0 0,-1-1-1 0 0,1-1 1 0 0,-1 1-1 0 0,0-2-644 0 0,-5 5 90 0 0,55-28 1423 0 0,-51 24-1750 0 0,-12 6-6127 0 0,4-2 5585 0 0,-4 1-6361 0 0</inkml:trace>
</inkml:ink>
</file>

<file path=ppt/ink/ink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39.5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496 961 0 0 0,'0'0'519'0'0,"0"0"888"0"0,0 0 196 0 0,0 0-95 0 0,0 0-150 0 0,0 0-141 0 0,6-17-120 0 0,16-55-72 0 0,-17 55 510 0 0,-3 9 4925 0 0,-4 20-6319 0 0,6 163 473 0 0,-1-60-453 0 0,-4-1 1 0 0,-12 73-162 0 0,0-50-1771 0 0,15-135 1348 0 0,-1-1 1 0 0,1 1-1 0 0,-1 0 0 0 0,1-1 1 0 0,0 1-1 0 0,-1-1 1 0 0,1 0-1 0 0,0 1 1 0 0,0-1-1 0 0,0 0 1 0 0,0 0-1 0 0,0 0 1 0 0,0 0-1 0 0,1-1 0 0 0,-1 1 1 0 0,0 0-1 0 0,0-1 1 0 0,1 0-1 0 0,-1 0 1 0 0,0 1-1 0 0,1-1 1 0 0,-1 0-1 0 0,0-1 0 0 0,0 1 1 0 0,1 0-1 0 0,-1-1 1 0 0,0 1-1 0 0,0-1 1 0 0,0 0-1 0 0,1 0 1 0 0,-1 0-1 0 0,2-1 423 0 0,9-4-3514 0 0</inkml:trace>
  <inkml:trace contextRef="#ctx0" brushRef="#br0" timeOffset="1131.841">1814 59 0 0 0,'0'-40'0'0'0,"0"28"0"0"0,0 7 37 0 0,0 3 146 0 0,0 2 17 0 0,0 0-19 0 0,0 0 1 0 0,0 0-5 0 0,0 0 2 0 0,0 0 17 0 0,0 0 31 0 0,0 0 5 0 0,0 0-30 0 0,0 0-35 0 0,0 0-68 0 0,0 0-46 0 0,-1 26 2084 0 0,-10 141 3512 0 0,19 85-4103 0 0,-1-122-557 0 0,3 220 337 0 0,-8-152-784 0 0,-11 1 103 0 0,20 58 480 0 0,-1-271-6958 0 0,-5 3 229 0 0,-2 4 767 0 0</inkml:trace>
  <inkml:trace contextRef="#ctx0" brushRef="#br0" timeOffset="2317.775">27 1252 0 0 0,'0'0'360'0'0,"0"0"191"0"0,0 0 50 0 0,-5-5 33 0 0,-15-17 13 0 0,18 16 5292 0 0,7 3-3372 0 0,19 2-2426 0 0,-22 1 699 0 0,210-8 2759 0 0,246-9-1338 0 0,-287 13-1937 0 0,-1-8 0 0 0,17-9-324 0 0,131 2 669 0 0,-3-3 745 0 0,96 19-1095 0 0,-328-5-295 0 0,75 8 92 0 0,-86 8-111 0 0,-2-7 265 0 0,4 1-2796 0 0,-58-11-8167 0 0,-14 7 2307 0 0</inkml:trace>
  <inkml:trace contextRef="#ctx0" brushRef="#br0" timeOffset="3154.787">2634 549 888 0 0,'0'0'1375'0'0,"0"0"-635"0"0,0 0-185 0 0,0 0 265 0 0,0 0 374 0 0,0 0 163 0 0,0 0-84 0 0,0 0-265 0 0,0 0-292 0 0,0 0-141 0 0,0 0-36 0 0,0 0 19 0 0,0 0 19 0 0,1 8-17 0 0,27 164 3093 0 0,5 23-2339 0 0,-27 78-261 0 0,-7-259-1014 0 0,-1-1 0 0 0,2 1 0 0 0,0-1 0 0 0,0 1 0 0 0,2 0 0 0 0,-1-1 0 0 0,2 1 0 0 0,3 10-39 0 0,-3-17 13 0 0,-1 0 1 0 0,1 1 0 0 0,-1 0 0 0 0,0 0-1 0 0,-1-1 1 0 0,0 1 0 0 0,0 0 0 0 0,-1 0-1 0 0,1 0 1 0 0,-2 0 0 0 0,1 0 0 0 0,-1 0-1 0 0,-2 5-13 0 0,-6 0 50 0 0,-2 7-2637 0 0,14-43-9771 0 0,1 16 8008 0 0</inkml:trace>
  <inkml:trace contextRef="#ctx0" brushRef="#br0" timeOffset="3569.703">2858 810 0 0 0,'0'0'808'0'0,"0"0"332"0"0,0 0 267 0 0,0 0 102 0 0,0 0-81 0 0,0 0-166 0 0,0 0-194 0 0,0 0-191 0 0,0 0-110 0 0,0 0-99 0 0,0 0-104 0 0,-5 3-61 0 0,-58 40 792 0 0,-209 253 123 0 0,161-161-1938 0 0,79-71-2885 0 0,28-42-2704 0 0,3-18 1429 0 0</inkml:trace>
  <inkml:trace contextRef="#ctx0" brushRef="#br0" timeOffset="4217.343">2098 847 0 0 0,'0'0'461'0'0,"0"0"625"0"0,0 0 104 0 0,0 0-157 0 0,0 0-127 0 0,0 0-46 0 0,0 0 17 0 0,0 0 140 0 0,-6 3 132 0 0,-46 39 3169 0 0,-22 32-3023 0 0,-229 205-1244 0 0,242-223-327 0 0,-36 28-3453 0 0,82-70-2251 0 0,12-10 1722 0 0</inkml:trace>
  <inkml:trace contextRef="#ctx0" brushRef="#br0" timeOffset="4888.177">645 818 0 0 0,'12'3'492'0'0,"35"12"238"0"0,-33 0 8742 0 0,-26 6-7018 0 0,10-19-1794 0 0,-225 203 4319 0 0,186-164-4887 0 0,-114 129 404 0 0,87-35-3202 0 0,66-107-3697 0 0,2-23 3248 0 0,0-1-3956 0 0</inkml:trace>
  <inkml:trace contextRef="#ctx0" brushRef="#br0" timeOffset="5616.122">813 1547 7962 0 0,'0'0'892'0'0,"0"0"-301"0"0,0 0-158 0 0,0 0 111 0 0,0 0 151 0 0,0 0 69 0 0,0 0-12 0 0,0 0-90 0 0,0 0-113 0 0,0 0-85 0 0,0 0-53 0 0,0 0-72 0 0,0 0-88 0 0,0 29-53 0 0,-1 94-46 0 0,3 159-394 0 0,-12-240-1111 0 0,1-11-4977 0 0,9-27 2878 0 0,0-3-830 0 0</inkml:trace>
  <inkml:trace contextRef="#ctx0" brushRef="#br0" timeOffset="6101.634">677 1595 4657 0 0,'0'0'918'0'0,"0"0"-344"0"0,0 0-108 0 0,0 0 110 0 0,0 0 189 0 0,0 0 105 0 0,0 0-26 0 0,0 0-74 0 0,0 0-97 0 0,0 0-62 0 0,0 0-35 0 0,0 0-5 0 0,0 0-18 0 0,35-23-15 0 0,111-69-28 0 0,-75 60 138 0 0,-61 32-511 0 0,-9 0-127 0 0,2-1 5 0 0,-1-1 0 0 0,1 1 1 0 0,-1 0-1 0 0,1 1 0 0 0,0-1 1 0 0,0 0-1 0 0,-1 1 0 0 0,1-1 1 0 0,0 1-1 0 0,0 0 0 0 0,0 0 1 0 0,-1 0-1 0 0,1 0 1 0 0,0 1-1 0 0,0-1 0 0 0,0 1 1 0 0,-1 0-1 0 0,1 0 0 0 0,0-1 1 0 0,-1 2-1 0 0,1-1 0 0 0,-1 0 1 0 0,1 0-1 0 0,-1 1 0 0 0,1 0 1 0 0,-1-1-1 0 0,0 1 0 0 0,0 0 1 0 0,0 0-1 0 0,0 0 0 0 0,0 0 1 0 0,-1 1-1 0 0,1-1 1 0 0,0 0-1 0 0,-1 1 0 0 0,0-1 1 0 0,0 1-1 0 0,1-1 0 0 0,-1 1 1 0 0,-1 0-1 0 0,1 0 0 0 0,0-1 1 0 0,-1 1-1 0 0,1 2-15 0 0,-4 8 23 0 0,-1 1 0 0 0,-1-1 0 0 0,0 1 0 0 0,0-1 0 0 0,-1-1-1 0 0,-1 1 1 0 0,0-1 0 0 0,-1 0 0 0 0,0 0 0 0 0,-1-1 0 0 0,0-1 0 0 0,-1 1 0 0 0,0-1 0 0 0,0-1-1 0 0,-1 0 1 0 0,-1 0 0 0 0,1-1 0 0 0,-2 0-23 0 0,-29 28 3 0 0,26-23-7 0 0,12-11-6 0 0,1 0 0 0 0,-1 1-1 0 0,1-1 1 0 0,0 1 0 0 0,0 0-1 0 0,0 0 1 0 0,0 0 0 0 0,1 0-1 0 0,-1 1 1 0 0,1-1 0 0 0,0 1-1 0 0,0-1 1 0 0,0 1 0 0 0,0 0-1 0 0,1 0 1 0 0,-1-1-1 0 0,1 1 1 0 0,0 0 0 0 0,0 3 10 0 0,38 26 352 0 0,119 41 1570 0 0,-95-34-3209 0 0,-60-39 815 0 0,-1-1-2638 0 0,1 0-3384 0 0,-1 0 4171 0 0,0 0-2422 0 0</inkml:trace>
  <inkml:trace contextRef="#ctx0" brushRef="#br0" timeOffset="15605.983">1231 1764 0 0 0,'0'0'910'0'0,"0"0"312"0"0,0 0 215 0 0,0 0 20 0 0,0 0-90 0 0,0 0-192 0 0,0 0-268 0 0,0 0-240 0 0,0 0-212 0 0,7 4 220 0 0,-37 77 18 0 0,3-16-1026 0 0,-3 0 0 0 0,-3-2 0 0 0,-3-1 0 0 0,-8 7 333 0 0,37-60-286 0 0,-18 30-49 0 0,18-14-2782 0 0,19-27 169 0 0,37-50 1 0 0,-38 40 2947 0 0</inkml:trace>
  <inkml:trace contextRef="#ctx0" brushRef="#br0" timeOffset="15976.787">1249 1735 544 0 0,'0'0'612'0'0,"0"0"-126"0"0,0 0 91 0 0,0 0 309 0 0,0 0 293 0 0,0 0 76 0 0,0 0-129 0 0,0 0-245 0 0,0 0-185 0 0,0 0-51 0 0,0 0 62 0 0,0 0 77 0 0,0 0 18 0 0,3 6-7 0 0,48 95 3124 0 0,-36-70-3663 0 0,-1 0 1 0 0,-1 2-1 0 0,-2-1 0 0 0,-2 1 1 0 0,1 9-257 0 0,20 65 16 0 0,-20-60-1086 0 0,-10-50-5267 0 0,0-11-2085 0 0,-2 13 7059 0 0</inkml:trace>
  <inkml:trace contextRef="#ctx0" brushRef="#br0" timeOffset="16268.646">1091 2077 2633 0 0,'0'0'1329'0'0,"0"0"-437"0"0,0 0-173 0 0,0 0 159 0 0,0 0 223 0 0,0 0 124 0 0,0 0-41 0 0,0 0-137 0 0,0 0-151 0 0,0 0-100 0 0,0 0-18 0 0,0 0-28 0 0,0 0-41 0 0,16 2-63 0 0,49 5-74 0 0,22-24 775 0 0,-55 7-1484 0 0,32-8-717 0 0,-21 13-8295 0 0,-33 5 1787 0 0</inkml:trace>
  <inkml:trace contextRef="#ctx0" brushRef="#br0" timeOffset="16938.673">2229 1447 3233 0 0,'0'0'1459'0'0,"0"0"-558"0"0,0 0-201 0 0,0 0 137 0 0,0 0 251 0 0,0 0 176 0 0,0 0 12 0 0,0 0-121 0 0,0 0-225 0 0,0 0-219 0 0,0 0-129 0 0,0 0-98 0 0,-5 32-54 0 0,-12 101-54 0 0,11 42 638 0 0,12 44-2868 0 0,-15-184-1462 0 0,-3-17-4775 0 0,10-15 4912 0 0</inkml:trace>
  <inkml:trace contextRef="#ctx0" brushRef="#br0" timeOffset="17394.306">2010 1550 3705 0 0,'0'0'935'0'0,"0"0"-35"0"0,0 0 156 0 0,0 0 184 0 0,0 0 69 0 0,0 0-70 0 0,0 0-213 0 0,0 0-197 0 0,0 0-168 0 0,0 0-135 0 0,31-16-110 0 0,102-50-95 0 0,-63 48 54 0 0,-56 19-278 0 0,-7-1-44 0 0,-1 0 1 0 0,1 1-1 0 0,-1-1 0 0 0,1 1 1 0 0,-1 1-1 0 0,0-1 1 0 0,1 1-1 0 0,-1 0 0 0 0,0 0 1 0 0,0 1-1 0 0,0 0 0 0 0,-1 0 1 0 0,1 1-1 0 0,0-1 0 0 0,-1 1 1 0 0,0 0-1 0 0,0 0 0 0 0,-1 1 1 0 0,1 0-1 0 0,-1 0 0 0 0,0 0 1 0 0,0 0-1 0 0,0 0 0 0 0,-1 1 1 0 0,0 0-1 0 0,0 0 0 0 0,0 0 1 0 0,-1 0-1 0 0,0 0 0 0 0,0 0 1 0 0,0 1-1 0 0,-1-1 1 0 0,0 0-1 0 0,0 1 0 0 0,-1 3-53 0 0,-2-3 30 0 0,-1 1-1 0 0,0-1 1 0 0,-1 0 0 0 0,0 0-1 0 0,0 0 1 0 0,0-1 0 0 0,-1 0-1 0 0,0 1 1 0 0,0-1 0 0 0,0-1-1 0 0,-1 1 1 0 0,0-1-1 0 0,0 0 1 0 0,0 0 0 0 0,-1-1-1 0 0,0 0 1 0 0,1 0 0 0 0,-3 0-30 0 0,-67 26 122 0 0,104-11-491 0 0,-5-4 601 0 0,-1 1 1 0 0,-1 1 0 0 0,0 1-1 0 0,-1 1 1 0 0,-1 0-1 0 0,-1 2 1 0 0,-1 0-1 0 0,0 3-232 0 0,-16-22-142 0 0,51 51 911 0 0,-30-46-4322 0 0,4-11-5611 0 0,-20 0 2605 0 0</inkml:trace>
  <inkml:trace contextRef="#ctx0" brushRef="#br0" timeOffset="17660.614">2715 1849 9234 0 0,'0'0'1010'0'0,"0"0"-320"0"0,0 0 96 0 0,0 0 347 0 0,0 0 210 0 0,0 0-120 0 0,0 0-246 0 0,0 0-315 0 0,0 0-276 0 0,0 0-166 0 0,0 0-107 0 0,0 0-40 0 0,0 0-41 0 0,4 32-17 0 0,13 98-24 0 0,-6-60-474 0 0,-3-46-1436 0 0,-4-19-7014 0 0,-2-5 2380 0 0</inkml:trace>
  <inkml:trace contextRef="#ctx0" brushRef="#br0" timeOffset="18136.118">2641 1749 2144 0 0,'0'0'1607'0'0,"0"0"-782"0"0,0 0-316 0 0,0 0 162 0 0,0 0 302 0 0,0 0 184 0 0,0 0-17 0 0,0 0-173 0 0,0 0-219 0 0,0 0-145 0 0,0 0-104 0 0,0 0-65 0 0,0 0-70 0 0,31-3-53 0 0,96-10-23 0 0,21 4 723 0 0,-147 8-1002 0 0,0 1 1 0 0,0 0-1 0 0,-1-1 0 0 0,1 1 0 0 0,0 0 1 0 0,0 0-1 0 0,0 0 0 0 0,-1 0 0 0 0,1 0 1 0 0,0 0-1 0 0,0 0 0 0 0,0 0 0 0 0,-1 0 1 0 0,1 0-1 0 0,0 0 0 0 0,0 1 1 0 0,0-1-1 0 0,-1 0 0 0 0,1 0 0 0 0,0 1 1 0 0,0-1-1 0 0,-1 1 0 0 0,1-1 0 0 0,0 0 1 0 0,-1 1-1 0 0,1-1 0 0 0,-1 1 0 0 0,1 0 1 0 0,-1-1-1 0 0,1 1 0 0 0,-1-1 0 0 0,1 1 1 0 0,-1 0-1 0 0,1 0 0 0 0,-1-1 1 0 0,0 1-1 0 0,1 0 0 0 0,-1-1 0 0 0,0 1 1 0 0,0 0-1 0 0,1 0 0 0 0,-1 0 0 0 0,0-1 1 0 0,0 1-1 0 0,0 0 0 0 0,0 0 0 0 0,0 0 1 0 0,0-1-1 0 0,0 1 0 0 0,0 0 0 0 0,-1 0 1 0 0,1 0-1 0 0,0-1 0 0 0,0 1 1 0 0,-1 0-1 0 0,1 0 0 0 0,-1-1-9 0 0,-27 37 307 0 0,-117 91-679 0 0,145-128 337 0 0,-1 1 1 0 0,0 0-1 0 0,0-1 1 0 0,0 1-1 0 0,1 0 1 0 0,-1-1-1 0 0,1 1 1 0 0,-1 0-1 0 0,0 0 1 0 0,1 0 0 0 0,-1 0-1 0 0,1-1 1 0 0,0 1-1 0 0,-1 0 1 0 0,1 0-1 0 0,0 0 1 0 0,-1 0-1 0 0,1 0 1 0 0,0 0-1 0 0,0 0 1 0 0,0 0-1 0 0,0 0 1 0 0,0 0-1 0 0,0 0 1 0 0,0 0-1 0 0,0 0 1 0 0,0 0-1 0 0,1 0 1 0 0,-1 0-1 0 0,0 0 1 0 0,1 0-1 0 0,-1 0 1 0 0,1 0-1 0 0,-1-1 1 0 0,1 1-1 0 0,-1 0 1 0 0,1 0-1 0 0,-1 0 1 0 0,1-1 0 0 0,0 1-1 0 0,-1 0 1 0 0,1 0-1 0 0,0-1 1 0 0,0 1-1 0 0,0-1 1 0 0,-1 1-1 0 0,1-1 1 0 0,0 1-1 0 0,0-1 1 0 0,1 1 34 0 0,58 8-359 0 0,-35-6 307 0 0,56 31 535 0 0,-79-32-406 0 0,-1-1 1 0 0,1 1 0 0 0,0 0-1 0 0,-1-1 1 0 0,0 1 0 0 0,1 0-1 0 0,-1 0 1 0 0,0 0 0 0 0,0 0 0 0 0,0 0-1 0 0,0 0 1 0 0,-1 0 0 0 0,1 0-1 0 0,0 0 1 0 0,-1 1 0 0 0,1-1 0 0 0,-1 0-1 0 0,0 0 1 0 0,0 1 0 0 0,0-1-1 0 0,0 0 1 0 0,0 0 0 0 0,-1 1 0 0 0,1-1-1 0 0,0 0 1 0 0,-1 0 0 0 0,0 0-1 0 0,0 0 1 0 0,1 0 0 0 0,-1 0-1 0 0,0 0 1 0 0,-1 0 0 0 0,1 0 0 0 0,0 0-1 0 0,-1 0 1 0 0,1 0 0 0 0,-1 0-78 0 0,-4 6 0 0 0,0 0 1 0 0,0-1-1 0 0,-1 1 1 0 0,0-1-1 0 0,0 0 1 0 0,-1-1-1 0 0,0 0 0 0 0,0 0 1 0 0,0 0-1 0 0,-1-1 1 0 0,0-1-1 0 0,0 1 1 0 0,0-2-1 0 0,0 1 1 0 0,-1-1-1 0 0,0 0 1 0 0,1-1-1 0 0,-1 0 1 0 0,0-1-1 0 0,-5 0 0 0 0,11-1-305 0 0,-9 0-2148 0 0,1-4-3479 0 0,8 1-1324 0 0</inkml:trace>
</inkml:ink>
</file>

<file path=ppt/ink/ink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2.93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1 851 0 0 0,'0'0'899'0'0,"0"0"210"0"0,0 0 232 0 0,0 0 152 0 0,0 0 17 0 0,0 0-102 0 0,0 0-193 0 0,0 0-231 0 0,0 0-167 0 0,0 0-107 0 0,0 2-29 0 0,4 1-286 0 0,0 1 1 0 0,1-1 0 0 0,-1-1-1 0 0,1 1 1 0 0,-1 0 0 0 0,1-1-1 0 0,0 0 1 0 0,-1 0 0 0 0,1-1-1 0 0,0 1 1 0 0,0-1 0 0 0,1 0 0 0 0,-1 0-1 0 0,0-1 1 0 0,0 0 0 0 0,0 0-1 0 0,0 0 1 0 0,1 0 0 0 0,-1-1-1 0 0,0 0 1 0 0,1 0-396 0 0,6 1 492 0 0,160-15 2518 0 0,-135 7-2686 0 0,-1-2 0 0 0,-1-1 0 0 0,0-2 0 0 0,-1-2 0 0 0,0 0 0 0 0,15-12-324 0 0,21-39 794 0 0,35-85-88 0 0,-68 56-187 0 0,-34 84-473 0 0,-1 1 0 0 0,0 0 0 0 0,-1-1 0 0 0,0 1-1 0 0,0-1 1 0 0,-1 1 0 0 0,-1-1 0 0 0,1 1 0 0 0,-2-1 0 0 0,0 1 0 0 0,0 0 0 0 0,0-1 0 0 0,-2 1 0 0 0,1 0 0 0 0,-2-1-46 0 0,-29-59 115 0 0,1 7-37 0 0,0-25-3 0 0,-2 48-728 0 0,32 67 397 0 0,0-14 243 0 0,1-1 1 0 0,-1 0-1 0 0,-1 1 1 0 0,-1-1-1 0 0,1 0 1 0 0,-2-1 0 0 0,0 1-1 0 0,0-1 1 0 0,-1 0-1 0 0,0-1 1 0 0,-1 1-1 0 0,-7 6 13 0 0,-67 52-16 0 0,87-66-46 0 0,15-4-78 0 0,-19 1 138 0 0,82-5 12 0 0,181-6 2 0 0,-177 33 30 0 0,-105-40 1141 0 0,-38-31-1181 0 0,-124-130-335 0 0,156 152-1167 0 0,21 21-2196 0 0,2-1-3345 0 0,1 6 170 0 0,0 1-2556 0 0</inkml:trace>
</inkml:ink>
</file>

<file path=ppt/ink/ink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4.33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108 61 5345 0 0,'0'0'1905'0'0,"0"0"-576"0"0,0 0-253 0 0,0 0 3 0 0,0 0 35 0 0,0 0-106 0 0,0 0-224 0 0,0 0-212 0 0,0 0-158 0 0,0 0-25 0 0,0 0 39 0 0,0 0-24 0 0,0 0-40 0 0,-1 22-78 0 0,-11 144 355 0 0,7-116-432 0 0,-2 0 0 0 0,-3-1-1 0 0,-1-1 1 0 0,-3 0 0 0 0,-1 0 0 0 0,-16 29-209 0 0,29-87 3866 0 0,10-34-3326 0 0,24-47-145 0 0,90-208 185 0 0,-101 256-499 0 0,55-79 438 0 0,-75 122-542 0 0,0 0 0 0 0,1 0 0 0 0,-1 0 0 0 0,0 1 1 0 0,1-1-1 0 0,-1 0 0 0 0,0 1 0 0 0,1-1 0 0 0,-1 1 0 0 0,0-1 0 0 0,1 1 1 0 0,-1-1-1 0 0,0 1 0 0 0,0 0 0 0 0,0 0 0 0 0,0 0 0 0 0,0 0 0 0 0,0 0 0 0 0,0 0 1 0 0,0 0-1 0 0,0 0 0 0 0,0 0 0 0 0,0 0 0 0 0,-1 0 0 0 0,1 0 0 0 0,-1 1 1 0 0,1-1-1 0 0,0 1 23 0 0,12 26-2 0 0,0 1 1 0 0,-2 0 0 0 0,-1 0-1 0 0,-1 1 1 0 0,-2 0 0 0 0,0 9 1 0 0,1-4-8 0 0,12 54 106 0 0,-20-89-98 0 0,0 1 3 0 0,-1 0-1 0 0,1-1 1 0 0,0 1 0 0 0,0 0-1 0 0,0-1 1 0 0,0 1 0 0 0,0 0-1 0 0,0-1 1 0 0,1 1 0 0 0,-1 0-1 0 0,0-1 1 0 0,0 1 0 0 0,0-1-1 0 0,0 1 1 0 0,1 0-1 0 0,-1-1 1 0 0,0 1 0 0 0,1-1-1 0 0,-1 1 1 0 0,0-1 0 0 0,1 1-1 0 0,-1-1 1 0 0,1 1 0 0 0,-1-1-1 0 0,1 1 1 0 0,-1-1 0 0 0,1 0-1 0 0,-1 1 1 0 0,1-1 0 0 0,0 0-1 0 0,-1 1 1 0 0,1-1 0 0 0,-1 0-1 0 0,1 0 1 0 0,0 1 0 0 0,-1-1-1 0 0,1 0 1 0 0,-1 0-1 0 0,1 0 1 0 0,0 0 0 0 0,-1 0-1 0 0,1 0 1 0 0,0 0 0 0 0,-1 0-1 0 0,1 0 1 0 0,0 0 0 0 0,-1-1-1 0 0,1 1 1 0 0,0 0 0 0 0,-1 0-1 0 0,1 0 1 0 0,-1-1 0 0 0,1 1-1 0 0,-1 0 1 0 0,1-1 0 0 0,-1 1-1 0 0,1-1 1 0 0,-1 1 0 0 0,1 0-1 0 0,-1-1 1 0 0,1 1-1 0 0,-1-1 1 0 0,1 1 0 0 0,-1-1-1 0 0,0 0 1 0 0,1 1-3 0 0,111-166 391 0 0,-73 108-349 0 0,64-82-53 0 0,-102 138-3 0 0,1 1 1 0 0,0-1 0 0 0,-1 1 0 0 0,1 0 0 0 0,0 0 0 0 0,0-1 0 0 0,0 1-1 0 0,-1 0 1 0 0,1 0 0 0 0,0 1 0 0 0,1-1 0 0 0,-1 0 0 0 0,0 1 0 0 0,0-1-1 0 0,0 1 1 0 0,0 0 0 0 0,0 0 0 0 0,0 0 0 0 0,1 0 0 0 0,-1 0 0 0 0,0 0-1 0 0,0 0 1 0 0,0 1 0 0 0,0-1 0 0 0,0 1 0 0 0,0 0 0 0 0,0-1 0 0 0,0 1-1 0 0,0 0 1 0 0,0 0 0 0 0,0 0 0 0 0,0 0 0 0 0,0 1 0 0 0,-1-1 0 0 0,1 0-1 0 0,-1 1 1 0 0,1 0 0 0 0,-1-1 0 0 0,1 1 0 0 0,-1 0 0 0 0,1 1 13 0 0,46 85 100 0 0,-23 158 381 0 0,-14-195-561 0 0,1-70-6964 0 0,-9 0 2237 0 0,2-1-3381 0 0,-4 9 3854 0 0</inkml:trace>
</inkml:ink>
</file>

<file path=ppt/ink/ink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4.898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4 454 1536 0 0,'0'0'2552'0'0,"0"0"-605"0"0,0 0-99 0 0,0 0 92 0 0,0 0 61 0 0,0 0-74 0 0,0 0-245 0 0,0 0-339 0 0,0 0-354 0 0,0 0-326 0 0,0 0-263 0 0,0 0-121 0 0,0 0-37 0 0,-4-2 95 0 0,5 2-317 0 0,-1 0 1 0 0,0 0-1 0 0,1-1 1 0 0,-1 1-1 0 0,0 0 1 0 0,0 0 0 0 0,1 0-1 0 0,-1 0 1 0 0,0 0-1 0 0,0-1 1 0 0,1 1 0 0 0,-1 0-1 0 0,0 0 1 0 0,0 0-1 0 0,0-1 1 0 0,1 1-1 0 0,-1 0 1 0 0,0 0 0 0 0,0-1-1 0 0,0 1 1 0 0,0 0-1 0 0,1 0 1 0 0,-1-1 0 0 0,0 1-1 0 0,0 0 1 0 0,0-1-1 0 0,0 1 1 0 0,0 0 0 0 0,0 0-1 0 0,0-1 1 0 0,0 1-1 0 0,0 0 1 0 0,0-1-1 0 0,0 1 1 0 0,0 0 0 0 0,0-1-1 0 0,0 1 1 0 0,0 0-1 0 0,0 0 1 0 0,-1-1 0 0 0,1 1-1 0 0,0 0 1 0 0,0 0-1 0 0,0-1 1 0 0,0 1-1 0 0,0 0 1 0 0,-1 0 0 0 0,1-1-1 0 0,0 1 1 0 0,0 0-1 0 0,-1 0 1 0 0,1 0 0 0 0,0-1-1 0 0,0 1 1 0 0,-1 0-1 0 0,1 0 1 0 0,0 0-1 0 0,-1 0-19 0 0,42-3 1387 0 0,-22 3-1011 0 0,462-26 3590 0 0,-328 25-3679 0 0,-152 1-274 0 0,-1 0 42 0 0,0 0 25 0 0,0 0 11 0 0,0 0 66 0 0,0 0 14 0 0,0 0 20 0 0,0 0 41 0 0,-19 4 890 0 0,6-11-1051 0 0,2 0 0 0 0,-1-1 0 0 0,1 0 0 0 0,0 0 0 0 0,0-1 0 0 0,1-1 0 0 0,1 0 0 0 0,-1 0 0 0 0,0-3-72 0 0,-7-5 37 0 0,-65-99-651 0 0,28-5-3909 0 0,35 73-5991 0 0,10 33-1933 0 0</inkml:trace>
</inkml:ink>
</file>

<file path=ppt/ink/ink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3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 4169 0 0,'0'0'1083'0'0,"0"0"-7"0"0,0 0 214 0 0,0 0 213 0 0,0 0 24 0 0,0 0-234 0 0,0 0-371 0 0,0 0-322 0 0,0 0-240 0 0,0 0-68 0 0,0 0 115 0 0,0 0 173 0 0,0 0 149 0 0,16 6 77 0 0,95 29 730 0 0,6-19-63 0 0,1-5 0 0 0,0-6 0 0 0,81-7-1473 0 0,-60 1 561 0 0,712-14 691 0 0,1202-69-692 0 0,-1634 62-853 0 0,-316 18-2402 0 0,-95 1 668 0 0,-7 2-7213 0 0,-1 1-1470 0 0</inkml:trace>
</inkml:ink>
</file>

<file path=ppt/ink/ink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75 3137 0 0,'0'0'1724'0'0,"0"0"-648"0"0,0 0-233 0 0,0 0 81 0 0,0 0 185 0 0,0 0 208 0 0,0 0 57 0 0,0 0-90 0 0,0 0-149 0 0,0 0-211 0 0,0 0-176 0 0,-11-12-140 0 0,-34-37-111 0 0,14 36 276 0 0,24 14-552 0 0,-1 1-117 0 0,1 0 0 0 0,-1 1 1 0 0,1 0-1 0 0,-1 0 0 0 0,1 1 0 0 0,0 0 0 0 0,0 0 0 0 0,1 1 0 0 0,-1-1 0 0 0,1 1 0 0 0,0 1 0 0 0,-2 2-104 0 0,-27 21-4 0 0,1 3 1 0 0,2 0-1 0 0,1 2 0 0 0,2 2 1 0 0,1 0-1 0 0,2 2 1 0 0,2 1-1 0 0,1 1 0 0 0,2 0 1 0 0,2 2-1 0 0,2 1 1 0 0,2 0-1 0 0,-4 21 4 0 0,15-47-50 0 0,2 1 0 0 0,0 0 0 0 0,1-1 0 0 0,1 1 0 0 0,0 0 0 0 0,1 0 0 0 0,2 0 0 0 0,-1-1-1 0 0,2 1 1 0 0,0-1 0 0 0,2 1 50 0 0,-3-10-13 0 0,0 1-1 0 0,1-1 1 0 0,0 0-1 0 0,0-1 0 0 0,0 1 1 0 0,1-1-1 0 0,1 0 1 0 0,-1 0-1 0 0,1 0 1 0 0,0-1-1 0 0,1 0 0 0 0,0 0 1 0 0,0 0-1 0 0,0-1 1 0 0,0 0-1 0 0,1-1 1 0 0,0 0-1 0 0,-1 0 0 0 0,2 0 1 0 0,-1-1-1 0 0,0 0 1 0 0,1-1-1 0 0,-1 0 14 0 0,20 1 92 0 0,-1-2 0 0 0,0-1-1 0 0,0-1 1 0 0,0-1 0 0 0,0-1 0 0 0,0-2 0 0 0,-1-1-1 0 0,1 0 1 0 0,-1-2 0 0 0,-1-2 0 0 0,0 0-1 0 0,0-1 1 0 0,-1-1 0 0 0,0-2 0 0 0,-1 0 0 0 0,13-12-92 0 0,-21 16 120 0 0,0-1 1 0 0,-1-1 0 0 0,0-1 0 0 0,0 0 0 0 0,-2 0 0 0 0,1-2 0 0 0,-2 1 0 0 0,1-3-121 0 0,-8 11 42 0 0,0 0 0 0 0,0 0 0 0 0,-1 0 1 0 0,0-1-1 0 0,0 0 0 0 0,0 1 0 0 0,-1-1 0 0 0,0 0 0 0 0,-1 0 0 0 0,1-1 0 0 0,-1 1 0 0 0,-1 0 0 0 0,1 0 0 0 0,-1 0 0 0 0,0-1 0 0 0,-1 1 0 0 0,0 0 0 0 0,0 0 0 0 0,-1 0 1 0 0,0 0-1 0 0,-2-7-42 0 0,-2 5-89 0 0,-1 0 1 0 0,1 1 0 0 0,-2-1 0 0 0,1 2-1 0 0,-1-1 1 0 0,0 1 0 0 0,-1 0 0 0 0,1 0 0 0 0,-2 1-1 0 0,1 1 1 0 0,0-1 0 0 0,-1 2 0 0 0,0-1 0 0 0,0 1-1 0 0,-1 1 1 0 0,1 0 0 0 0,-1 0 0 0 0,1 1-1 0 0,-1 0 1 0 0,0 1 0 0 0,0 0 0 0 0,0 1 0 0 0,0 0-1 0 0,0 1 1 0 0,0 0 0 0 0,1 1 0 0 0,-3 0 88 0 0,11-2-32 0 0,0 0 0 0 0,0 0 0 0 0,0 0 1 0 0,-1 0-1 0 0,1 0 0 0 0,0 0 0 0 0,0 0 1 0 0,0 1-1 0 0,0-1 0 0 0,0 1 0 0 0,0 0 1 0 0,0 0-1 0 0,0-1 0 0 0,0 1 0 0 0,0 0 1 0 0,0 1-1 0 0,1-1 0 0 0,-1 0 0 0 0,0 0 1 0 0,1 1-1 0 0,-1-1 0 0 0,1 1 0 0 0,-1-1 0 0 0,1 1 1 0 0,0 0-1 0 0,0 0 0 0 0,0-1 0 0 0,0 1 1 0 0,0 0-1 0 0,0 0 0 0 0,0 0 0 0 0,0 0 1 0 0,1 0-1 0 0,-1 0 0 0 0,1 0 0 0 0,0 1 1 0 0,-1-1-1 0 0,1 0 0 0 0,0 0 0 0 0,0 0 1 0 0,1 0-1 0 0,-1 0 0 0 0,0 0 0 0 0,1 1 0 0 0,-1-1 1 0 0,1 0-1 0 0,-1 0 0 0 0,1 0 0 0 0,0 0 1 0 0,0-1-1 0 0,0 1 0 0 0,0 0 0 0 0,0 0 1 0 0,2 1 31 0 0,16 6 175 0 0,0-1 0 0 0,1-1 1 0 0,0-1-1 0 0,0-1 1 0 0,1-1-1 0 0,0 0 0 0 0,-1-2 1 0 0,1 0-1 0 0,0-1 0 0 0,0-1 1 0 0,0-1-1 0 0,1-1-175 0 0,20 1 167 0 0,144-20 41 0 0,-109 2-3351 0 0,-61 16 130 0 0,-5 1-3059 0 0,-3-1-1435 0 0</inkml:trace>
  <inkml:trace contextRef="#ctx0" brushRef="#br0" timeOffset="465.92">1098 764 2505 0 0,'0'0'2001'0'0,"0"0"61"0"0,0 0 108 0 0,0 0 37 0 0,0 0-113 0 0,0 0-260 0 0,0 0-239 0 0,33-13-274 0 0,101-42-269 0 0,-44 1 715 0 0,-77 40-1455 0 0,-5 8-137 0 0,0-1-1 0 0,-1 0 0 0 0,0 0 0 0 0,0 0 1 0 0,-1-1-1 0 0,0 0 0 0 0,0 0 0 0 0,-1 0 1 0 0,0-1-1 0 0,-1 0 0 0 0,1 0 0 0 0,-2 0 0 0 0,1-1 1 0 0,-1 1-1 0 0,-1-1 0 0 0,0 1 0 0 0,1-10-174 0 0,-3 17-1 0 0,-1-1-1 0 0,1 1 0 0 0,-1-1 1 0 0,0 0-1 0 0,1 1 0 0 0,-1-1 1 0 0,0 1-1 0 0,0 0 0 0 0,-1-1 1 0 0,1 1-1 0 0,0 0 0 0 0,-1-1 1 0 0,0 1-1 0 0,1 0 0 0 0,-1 0 0 0 0,0 1 1 0 0,0-1-1 0 0,0 0 0 0 0,0 0 1 0 0,0 1-1 0 0,-1 0 0 0 0,1-1 1 0 0,0 1-1 0 0,-1 0 0 0 0,1 0 1 0 0,-1 0-1 0 0,1 0 0 0 0,-1 1 1 0 0,1-1-1 0 0,-1 1 0 0 0,0-1 1 0 0,1 1-1 0 0,-3 0 2 0 0,-2-1-73 0 0,1 0 1 0 0,-1 1-1 0 0,0 0 0 0 0,0 0 1 0 0,0 1-1 0 0,0 0 1 0 0,0 0-1 0 0,0 0 0 0 0,0 1 1 0 0,1 0-1 0 0,-1 1 1 0 0,-4 1 72 0 0,-2 5-68 0 0,1 1 1 0 0,0-1-1 0 0,1 2 1 0 0,0-1 0 0 0,0 2-1 0 0,1-1 1 0 0,1 2-1 0 0,0-1 1 0 0,1 1-1 0 0,0 0 1 0 0,1 1 0 0 0,0 0-1 0 0,1 0 1 0 0,1 0-1 0 0,0 1 1 0 0,1 0 0 0 0,1 0-1 0 0,0 0 1 0 0,1 0-1 0 0,1 0 1 0 0,0 1 0 0 0,1 8 67 0 0,1-19-16 0 0,-1 1 0 0 0,1 0 0 0 0,0 0 0 0 0,0-1 0 0 0,1 1 1 0 0,0-1-1 0 0,0 1 0 0 0,0-1 0 0 0,0 0 0 0 0,1 0 0 0 0,0 0 0 0 0,0 0 1 0 0,1 0-1 0 0,-1 0 0 0 0,1-1 0 0 0,0 0 0 0 0,0 0 0 0 0,0 0 1 0 0,1 0-1 0 0,-1-1 0 0 0,1 1 0 0 0,0-1 0 0 0,0 0 0 0 0,0-1 1 0 0,1 1-1 0 0,-1-1 0 0 0,0 0 0 0 0,1 0 0 0 0,0-1 0 0 0,-1 0 1 0 0,4 1 14 0 0,7 0-91 0 0,0 1-1 0 0,0-2 0 0 0,1 0 0 0 0,-1-1 0 0 0,0 0 0 0 0,1-2 0 0 0,-1 0 0 0 0,0 0 0 0 0,0-2 0 0 0,12-4 93 0 0,63-33-4335 0 0,-36 6-4231 0 0,-39 23 1415 0 0</inkml:trace>
  <inkml:trace contextRef="#ctx0" brushRef="#br0" timeOffset="1144.998">1928 488 9842 0 0,'0'0'1971'0'0,"0"0"-229"0"0,0 0-136 0 0,0 0-131 0 0,0 0-231 0 0,0 0-273 0 0,0 0-184 0 0,0 0-163 0 0,0 0-104 0 0,0 0-93 0 0,0 0-106 0 0,0 0-84 0 0,-30 16-107 0 0,-97 52-72 0 0,54-5-44 0 0,67-58-65 0 0,-1 1 1 0 0,2 0-1 0 0,-1 0 0 0 0,1 1 1 0 0,0 0-1 0 0,0 0 1 0 0,1 0-1 0 0,0 1 1 0 0,0-1-1 0 0,1 1 1 0 0,0 0-1 0 0,0 0 1 0 0,1 0-1 0 0,0 0 0 0 0,0 0 1 0 0,1 1-1 0 0,0-1 1 0 0,0 1-1 0 0,1-1 1 0 0,1 0-1 0 0,0 9 51 0 0,2-13-30 0 0,1 0 0 0 0,-1 0 0 0 0,1-1-1 0 0,0 1 1 0 0,0-1 0 0 0,0 1 0 0 0,0-1 0 0 0,1-1 0 0 0,-1 1-1 0 0,1 0 1 0 0,0-1 0 0 0,0 0 0 0 0,0 0 0 0 0,0-1-1 0 0,0 1 1 0 0,0-1 0 0 0,0 0 0 0 0,0-1 0 0 0,0 1 0 0 0,1-1-1 0 0,-1 0 1 0 0,0 0 0 0 0,1-1 0 0 0,-1 1 0 0 0,0-1-1 0 0,0 0 1 0 0,2-1 30 0 0,11-2 57 0 0,-1-1-1 0 0,0-1 0 0 0,0 0 0 0 0,-1-1 0 0 0,0-1 1 0 0,0 0-1 0 0,0-1 0 0 0,-1-1 0 0 0,-1 0 0 0 0,0-1 1 0 0,0-1-1 0 0,-1 0 0 0 0,-1-1 0 0 0,0 0 0 0 0,8-12-56 0 0,26-22 81 0 0,50-40-186 0 0,-109 120-1108 0 0,5-24 980 0 0,1 1 1 0 0,1 0-1 0 0,0 0 1 0 0,0 1 0 0 0,1 0-1 0 0,0 0 1 0 0,1 0 0 0 0,1 1-1 0 0,-1-1 1 0 0,2 1 0 0 0,0 0-1 0 0,0 0 1 0 0,0 10 232 0 0,5-18 3 0 0,0 1-1 0 0,1-1 1 0 0,-1-1 0 0 0,1 1-1 0 0,0 0 1 0 0,0-1 0 0 0,0 0 0 0 0,0 1-1 0 0,1-2 1 0 0,-1 1 0 0 0,1 0-1 0 0,-1-1 1 0 0,1 0 0 0 0,0 0 0 0 0,0-1-1 0 0,0 1 1 0 0,0-1 0 0 0,1 0-1 0 0,-1 0 1 0 0,0-1 0 0 0,0 0 0 0 0,0 0-1 0 0,1 0 1 0 0,-1 0 0 0 0,0-1-1 0 0,0 0 1 0 0,0 0 0 0 0,1 0 0 0 0,2-2-3 0 0,10-2 389 0 0,-1-1 1 0 0,0-1-1 0 0,0-1 1 0 0,-1-1 0 0 0,0 0-1 0 0,0-1 1 0 0,-1 0-1 0 0,0-1 1 0 0,9-11-390 0 0,-21 20 52 0 0,177-171 1655 0 0,-171 165-1723 0 0,0-1 0 0 0,-1-1 0 0 0,0 0 0 0 0,0 0 0 0 0,-1 0 0 0 0,0-1 0 0 0,-1 0 0 0 0,0 0 0 0 0,-1-1 0 0 0,0 0 0 0 0,-1 0 0 0 0,-1 0 0 0 0,0 0 0 0 0,0 0 0 0 0,0-12 16 0 0,-4 22-57 0 0,1 0 0 0 0,-1 0 0 0 0,-1 0 1 0 0,1 0-1 0 0,0 0 0 0 0,0 0 1 0 0,-1 0-1 0 0,0 0 0 0 0,1 1 0 0 0,-1-1 1 0 0,0 0-1 0 0,1 1 0 0 0,-1 0 1 0 0,0-1-1 0 0,0 1 0 0 0,0 0 0 0 0,0 0 1 0 0,-1 0-1 0 0,1 0 0 0 0,0 0 0 0 0,0 0 1 0 0,-1 1-1 0 0,1-1 0 0 0,0 1 1 0 0,-1 0-1 0 0,1 0 0 0 0,0 0 0 0 0,-1 0 1 0 0,1 0-1 0 0,0 0 0 0 0,-1 0 0 0 0,1 1 1 0 0,0-1-1 0 0,-1 1 0 0 0,1 0 1 0 0,0 0-1 0 0,0-1 0 0 0,0 1 0 0 0,0 1 1 0 0,-1-1-1 0 0,2 0 0 0 0,-1 1 0 0 0,-1 0 57 0 0,-91 69-1208 0 0,91-68 1162 0 0,-1 1 0 0 0,0 0 0 0 0,1 0 0 0 0,0 0 0 0 0,0 0 0 0 0,0 0 0 0 0,0 1 0 0 0,1-1 0 0 0,0 1 0 0 0,0 0 0 0 0,0-1 0 0 0,1 1 0 0 0,-1 0 0 0 0,1 0-1 0 0,0 0 1 0 0,0 1 0 0 0,1-1 0 0 0,0 0 0 0 0,0 0 0 0 0,0 0 0 0 0,1 4 46 0 0,2-3 68 0 0,1-1-1 0 0,0 0 1 0 0,0 0-1 0 0,0 0 1 0 0,1 0-1 0 0,0 0 1 0 0,0-1-1 0 0,0 0 1 0 0,0 0-1 0 0,1 0 0 0 0,0-1 1 0 0,-1 0-1 0 0,1 0 1 0 0,0 0-1 0 0,1-1 1 0 0,-1 0-1 0 0,0 0 1 0 0,1 0-1 0 0,-1-1 1 0 0,6 1-68 0 0,8 3 135 0 0,123 57 1572 0 0,-137-59-1613 0 0,0 1-1 0 0,-1 0 1 0 0,1 0 0 0 0,-1 1-1 0 0,0-1 1 0 0,0 1-1 0 0,0 0 1 0 0,-1 0 0 0 0,0 1-1 0 0,0-1 1 0 0,0 1-1 0 0,-1 0 1 0 0,0 0-1 0 0,0 0 1 0 0,0 1 0 0 0,-1-1-1 0 0,0 1 1 0 0,0-1-1 0 0,-1 1 1 0 0,1 0-1 0 0,-1 2-93 0 0,-12 105-1771 0 0,14-110-10327 0 0,0-4 3644 0 0</inkml:trace>
  <inkml:trace contextRef="#ctx0" brushRef="#br0" timeOffset="1916.18">3841 138 9826 0 0,'0'0'862'0'0,"0"0"-104"0"0,0 0-1 0 0,0 0 28 0 0,0 0-31 0 0,0 0-80 0 0,0 0-95 0 0,0 0-57 0 0,0 0-57 0 0,0 0-106 0 0,0 0-99 0 0,-33 34-100 0 0,-103 112-65 0 0,49-20 22 0 0,15 3-103 0 0,-94 143-92 0 0,646-842 2060 0 0,-300 345-913 0 0,-179 226-1062 0 0,0 0-1 0 0,0 0 1 0 0,0-1-1 0 0,-1 1 1 0 0,1 0-1 0 0,0 0 1 0 0,-1 0 0 0 0,1 0-1 0 0,0 0 1 0 0,-1 0-1 0 0,1 0 1 0 0,-1 0-1 0 0,1 1 1 0 0,-1-1-1 0 0,0 0 1 0 0,0 0-1 0 0,1 0 1 0 0,-1 0-1 0 0,0 0 1 0 0,0 1 0 0 0,0-1-1 0 0,0 0 1 0 0,0 0-1 0 0,0 0 1 0 0,-1 1-1 0 0,1-1 1 0 0,0 0-1 0 0,0 0 1 0 0,-1 0-1 0 0,1 0 1 0 0,-1 0-1 0 0,1 0 1 0 0,-1 0 0 0 0,0 0-1 0 0,1 0 1 0 0,-1 0-1 0 0,0 0 1 0 0,0 0-1 0 0,1 0 1 0 0,-2 0-7 0 0,0 8 86 0 0,-12 62 140 0 0,-21 177-18 0 0,34-230-207 0 0,1 0 1 0 0,1 0-1 0 0,0 0 1 0 0,1 0-1 0 0,1 0 1 0 0,1 0-1 0 0,0 0 1 0 0,1-1-1 0 0,1 0 1 0 0,1 0-1 0 0,1 0 1 0 0,0-1-1 0 0,1 0 1 0 0,0-1-1 0 0,9 11-1 0 0,72 90-1201 0 0,-89-106-1530 0 0,-10-4-6438 0 0,5-6 1506 0 0</inkml:trace>
  <inkml:trace contextRef="#ctx0" brushRef="#br0" timeOffset="2149.611">3519 473 10082 0 0,'0'0'1067'0'0,"0"0"19"0"0,0 0 186 0 0,0 0 151 0 0,0 0-67 0 0,0 0-150 0 0,35 4-125 0 0,112 14-162 0 0,30-14 791 0 0,-5-12-1211 0 0,-87 3-3254 0 0,-2 3-7316 0 0,-62 2 1196 0 0</inkml:trace>
</inkml:ink>
</file>

<file path=ppt/ink/ink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9.7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1035 63 1424 0 0,'0'0'882'0'0,"0"0"-109"0"0,0 0 49 0 0,0 0 122 0 0,0 0 134 0 0,0 0 31 0 0,0 0 3 0 0,0 0 17 0 0,0 0-41 0 0,0 0-69 0 0,-18-4-127 0 0,-80-17 1064 0 0,-11 28 2209 0 0,65 11-3945 0 0,2 1 0 0 0,0 2 0 0 0,1 1-1 0 0,1 3 1 0 0,1 1 0 0 0,1 2 0 0 0,2 2-1 0 0,1 1 1 0 0,0 3-220 0 0,3 0 151 0 0,1 1-1 0 0,2 1 1 0 0,1 2 0 0 0,3 1 0 0 0,-8 17-151 0 0,-24 33 502 0 0,29-41-236 0 0,3 1-1 0 0,2 2 1 0 0,2 0 0 0 0,2 1-1 0 0,3 1 1 0 0,1 0-1 0 0,2 10-265 0 0,5-23 205 0 0,2 1 0 0 0,1 1 0 0 0,3-1 0 0 0,1 1 0 0 0,4 39-205 0 0,44 137 1060 0 0,-37-176-914 0 0,1 0 0 0 0,2 0 0 0 0,1-2 0 0 0,3 1-1 0 0,1-2 1 0 0,2 0 0 0 0,16 21-146 0 0,-8-20 131 0 0,1-2-1 0 0,3-1 0 0 0,1-1 0 0 0,1-2 0 0 0,15 10-130 0 0,110 63 358 0 0,-138-94-280 0 0,1-2 0 0 0,-1 0 0 0 0,2-1 0 0 0,0 0 0 0 0,0-2 0 0 0,1-1 1 0 0,10 1-79 0 0,60 20 181 0 0,226 72 127 0 0,-124-53-103 0 0,-163-45-110 0 0,0-2 0 0 0,0-2 0 0 0,0-1 0 0 0,0-1 0 0 0,-1-2 0 0 0,2-1-95 0 0,84-12 160 0 0,28-12-64 0 0,-6-12 0 0 0,-25-24 169 0 0,-13-14-144 0 0,38-48-21 0 0,-113 98-42 0 0,-2-2-1 0 0,-1 0 0 0 0,-2-2 0 0 0,-1 0 0 0 0,-2-2 0 0 0,-1 0 1 0 0,0-9-58 0 0,14-71 140 0 0,-15 54-66 0 0,18-57-95 0 0,-22 4 170 0 0,-10-134-13 0 0,-36 98-73 0 0,20 112-72 0 0,-38-92 37 0 0,38 92-18 0 0,-2 1 1 0 0,-2 1-1 0 0,-2 0 0 0 0,-1 2 1 0 0,-1 0-1 0 0,-13-13-10 0 0,-59-73-36 0 0,75 101 26 0 0,-105-101-70 0 0,-38 11-131 0 0,-53 26-1 0 0,134 42 197 0 0,63 36-33 0 0,-1 0 0 0 0,1 2 1 0 0,-1 0-1 0 0,-1 1 0 0 0,1 1 0 0 0,-1 0 0 0 0,1 2 0 0 0,-4 0 48 0 0,14 0-25 0 0,-161 0-128 0 0,46 9 30 0 0,58 7-578 0 0,3 15-2313 0 0,30-2-2207 0 0,12-6-6395 0 0,13-14 2143 0 0</inkml:trace>
  <inkml:trace contextRef="#ctx0" brushRef="#br0" timeOffset="1627.208">1184 67 0 0 0,'0'0'431'0'0,"0"0"169"0"0,0 0-36 0 0,0 0-87 0 0,0 0-88 0 0,0 0-72 0 0,0 0-49 0 0,3-6-25 0 0,-3 4 8141 0 0,-72 21-4724 0 0,40-20-1115 0 0,20 0-2310 0 0,1 0 1 0 0,-1 1-1 0 0,1 1 1 0 0,-1 0-1 0 0,1 0 1 0 0,-1 1 0 0 0,1 1-1 0 0,0-1 1 0 0,-10 6-236 0 0,12-4-255 0 0,-24 16 693 0 0,24 3-4576 0 0,13-16-2804 0 0,-3-6-2159 0 0</inkml:trace>
  <inkml:trace contextRef="#ctx0" brushRef="#br0" timeOffset="8790.232">2620 1020 0 0 0,'0'0'571'0'0,"0"0"172"0"0,0 0 31 0 0,0 0-65 0 0,0-2-37 0 0,0-8-24 0 0,0 8-20 0 0,0 2-5 0 0,-1-1-1837 0 0,-2 1 14722 0 0,3 0-12002 0 0,0 1-1474 0 0,0-1 8 0 0,0 0-13 0 0,0 0-9 0 0,0 25 13 0 0,22 142 368 0 0,10 23 49 0 0,-16-112-283 0 0,1 17 58 0 0,-1 49 128 0 0,2 76 122 0 0,-1-91-231 0 0,0-7 86 0 0,-14-74 41 0 0,-3-48-312 0 0,0 0-1 0 0,0 0-8 0 0,2 41 542 0 0,-2-12 1253 0 0,-24-29-1318 0 0,-334-56-1858 0 0,341 43 1178 0 0,38 5-250 0 0,64-11 755 0 0,44-7-5 0 0,132-32-156 0 0,-194 40-164 0 0,-1-2 1 0 0,0-3-1 0 0,-2-3 0 0 0,25-16-25 0 0,-61 27-204 0 0,-60 38 231 0 0,-218 171 22 0 0,110-72-38 0 0,116-82-2258 0 0,29-40-1182 0 0,0 0-522 0 0,-4 0-2468 0 0,1 0-1943 0 0</inkml:trace>
  <inkml:trace contextRef="#ctx0" brushRef="#br0" timeOffset="9475.043">3266 2386 11018 0 0,'0'0'2087'0'0,"0"0"-676"0"0,0 0-436 0 0,0 0-208 0 0,0 0-109 0 0,0 0-72 0 0,0 0-117 0 0,0 0-128 0 0,0 0-46 0 0,0 0-18 0 0,0 0 32 0 0,0 0 25 0 0,0 0-25 0 0,-2 19-39 0 0,-5 59-18 0 0,14 25 512 0 0,-6 102 156 0 0,-21-47-747 0 0,16-146-646 0 0,3-17-3298 0 0,1-26-7444 0 0,0 22 7701 0 0,0-2 272 0 0</inkml:trace>
  <inkml:trace contextRef="#ctx0" brushRef="#br0" timeOffset="9743.869">3216 2405 7322 0 0,'0'0'1411'0'0,"0"0"-470"0"0,0 0-369 0 0,0 0-100 0 0,0 0 43 0 0,0 0 53 0 0,0 0 94 0 0,0 0 143 0 0,0 0 115 0 0,0 0 90 0 0,0 0 11 0 0,0 0-75 0 0,0 0-83 0 0,17 5-59 0 0,57 17-66 0 0,41-17 1077 0 0,91-54-695 0 0,-102 25-1599 0 0,-75 21-996 0 0,-16 3-3723 0 0,-13 3 67 0 0,-4 8-1229 0 0,0-7 2498 0 0</inkml:trace>
  <inkml:trace contextRef="#ctx0" brushRef="#br0" timeOffset="9988.683">3334 2633 7866 0 0,'0'0'3730'0'0,"0"0"-2209"0"0,0 0-820 0 0,0 0-83 0 0,0 0 109 0 0,0 0 83 0 0,0 0-38 0 0,0 0-131 0 0,0 0-113 0 0,0 0-99 0 0,0 0-83 0 0,0 0-62 0 0,0 0-34 0 0,4 13 7 0 0,16 40 22 0 0,-18-51-250 0 0,0 0-1 0 0,-1 0 1 0 0,1 0-1 0 0,0 0 1 0 0,0 0 0 0 0,0-1-1 0 0,0 1 1 0 0,1-1 0 0 0,-1 1-1 0 0,0-1 1 0 0,1 0 0 0 0,-1 0-1 0 0,0 0 1 0 0,1 0-1 0 0,0 0 1 0 0,-1 0 0 0 0,1-1-1 0 0,-1 1 1 0 0,1-1 0 0 0,0 0-1 0 0,-1 0 1 0 0,1 0 0 0 0,0 0-1 0 0,-1 0 1 0 0,2-1-29 0 0,6 1 83 0 0,12 0-194 0 0,0-1 1 0 0,-1-1 0 0 0,1-1-1 0 0,-1-1 1 0 0,0-1 0 0 0,0 0-1 0 0,0-2 1 0 0,6-3 110 0 0,36-11-1939 0 0,7-2-3929 0 0,-55 18 3021 0 0,14-4-6174 0 0</inkml:trace>
  <inkml:trace contextRef="#ctx0" brushRef="#br0" timeOffset="13829.838">1401 1149 0 0 0,'0'0'445'0'0,"0"0"14"0"0,0 0-35 0 0,0 0-48 0 0,0 0-42 0 0,-8 3-7 0 0,-58 27 2113 0 0,57-21-688 0 0,12-5 5452 0 0,13-6-483 0 0,-3 0-5828 0 0,-5 0-3077 0 0,117-5 3128 0 0,-28 0-14 0 0,0 5 0 0 0,63 8-930 0 0,195 1 1390 0 0,-154-18-969 0 0,-56 7-97 0 0,-144 4-313 0 0,-1 0 4 0 0,0 0-3 0 0,0 0 12 0 0,0 0 12 0 0,0 0-5 0 0,0 0-14 0 0,0 0-8 0 0,0 0-3 0 0,0 0-9 0 0,0 0 14 0 0,0 0 15 0 0,0 0-20 0 0,0 0 11 0 0,0 0-5 0 0,0 0-17 0 0,0 0 15 0 0,0 0 6 0 0,0 0 3 0 0,0 0 10 0 0,0 0-3 0 0,0 0-28 0 0,0 0-6 0 0,0 0 4 0 0,0 0 16 0 0,0 0 3 0 0,0 0-2 0 0,0 0 14 0 0,0 0-4 0 0,0 0-19 0 0,0 0-30 0 0,0 0-2 0 0,0 0 24 0 0,0 0 24 0 0,0 0-36 0 0,0 0 0 0 0,0 0-21 0 0,0 0-42 0 0,-1-2-1892 0 0,-1-3-1990 0 0,1 1-1481 0 0,1 1-5773 0 0</inkml:trace>
  <inkml:trace contextRef="#ctx0" brushRef="#br0" timeOffset="15062.023">2515 1160 0 0 0,'0'0'427'0'0,"0"0"309"0"0,0 0 113 0 0,0 0-14 0 0,0 0-55 0 0,0 0-79 0 0,0 0-79 0 0,-9-5 9 0 0,-45-30 1430 0 0,-9 16 2480 0 0,48 15-3671 0 0,1 0 0 0 0,0-2 1 0 0,0 0-1 0 0,0 0 0 0 0,0-1 1 0 0,1-1-1 0 0,0 0 0 0 0,-8-8-870 0 0,-40-48 2532 0 0,54 106-3247 0 0,23 325 629 0 0,-30-253-80 0 0,17-151 1810 0 0,4 16-1692 0 0,1 1 0 0 0,1 0 0 0 0,0 1-1 0 0,2-1 1 0 0,0 2 0 0 0,1 0 0 0 0,1 0 0 0 0,0 1 0 0 0,8-7 48 0 0,-1 2-732 0 0,23-27-2038 0 0,-9 22-5379 0 0,-26 22-2121 0 0</inkml:trace>
  <inkml:trace contextRef="#ctx0" brushRef="#br0" timeOffset="16463.763">957 549 80 0 0,'0'0'988'0'0,"0"0"-176"0"0,0 0-25 0 0,0 0 77 0 0,0 0 23 0 0,0 0-49 0 0,0 0-135 0 0,0 0-142 0 0,0 0-73 0 0,0 0-45 0 0,0 0 2 0 0,0 6 33 0 0,0 327 5062 0 0,0-320-6524 0 0,-3-2 3984 0 0,-3-28 1752 0 0,6 8-4715 0 0,-1-1-1 0 0,1 1 1 0 0,1 0 0 0 0,0-1 0 0 0,0 1 0 0 0,1 0 0 0 0,0 0-1 0 0,0 0 1 0 0,1 0 0 0 0,1 0 0 0 0,-1 0 0 0 0,1 1 0 0 0,1 0 0 0 0,-1-1-1 0 0,1 2 1 0 0,5-6-37 0 0,82-105 0 0 0,-34 67-41 0 0,-57 51 9 0 0,0 0 0 0 0,1 0 0 0 0,-1 0 0 0 0,1 1 0 0 0,-1-1 0 0 0,1 0 0 0 0,-1 1 0 0 0,0-1 0 0 0,1 1 0 0 0,-1-1 0 0 0,1 1 0 0 0,-1 0 0 0 0,0-1 0 0 0,0 1 0 0 0,0 0-1 0 0,1 0 1 0 0,-1 0 0 0 0,0 0 0 0 0,0 0 0 0 0,0 0 0 0 0,0 0 0 0 0,0 0 0 0 0,-1 1 0 0 0,1-1 0 0 0,0 0 0 0 0,-1 0 0 0 0,1 1 0 0 0,0-1 0 0 0,-1 1 0 0 0,1-1 0 0 0,-1 0 0 0 0,0 1 0 0 0,0-1 0 0 0,1 1 0 0 0,-1-1 0 0 0,0 1 0 0 0,0-1 0 0 0,0 1 0 0 0,-1-1 0 0 0,1 1 0 0 0,0-1 0 0 0,0 0 0 0 0,-1 1 32 0 0,8 21-41 0 0,4 9-17 0 0,29 39-1808 0 0,-29-65-3415 0 0,-2-5-1449 0 0,-7-1 853 0 0</inkml:trace>
  <inkml:trace contextRef="#ctx0" brushRef="#br0" timeOffset="16999.665">758 446 2945 0 0,'0'0'2249'0'0,"0"0"-864"0"0,0 0-352 0 0,0 0 9 0 0,0 0 23 0 0,0 0-19 0 0,0 0-74 0 0,0 0-92 0 0,0 0-65 0 0,0 0-67 0 0,0 0-82 0 0,0 0-79 0 0,19-2-66 0 0,117-14 842 0 0,71 12 549 0 0,-153 4 1010 0 0,-93-33-2219 0 0,34 30-880 0 0,0 0 0 0 0,1 0 0 0 0,-1 0 0 0 0,0-1 0 0 0,1 0 0 0 0,0 1 0 0 0,0-2 0 0 0,0 1 0 0 0,1 0 0 0 0,-1-1 0 0 0,1 1-1 0 0,0-1 1 0 0,-2-4 177 0 0,5 7-1512 0 0,0-2-9356 0 0,0 3 9935 0 0,0 0-6306 0 0</inkml:trace>
  <inkml:trace contextRef="#ctx0" brushRef="#br0" timeOffset="17781.012">1327 781 0 0 0,'0'0'843'0'0,"0"0"-8"0"0,0 0-95 0 0,0 0-129 0 0,0 0-122 0 0,0 0-106 0 0,0 0-82 0 0,0 0-65 0 0,0 0 22 0 0,6 8 1149 0 0,-21 14-842 0 0,-1 0 0 0 0,-1-1 0 0 0,0 0 1 0 0,-2-2-1 0 0,0 0 0 0 0,-3 0-565 0 0,-57 43 272 0 0,200-176 1797 0 0,44-24-1917 0 0,-120 122-1015 0 0,-40 56 279 0 0,0 92 1404 0 0,8-46-580 0 0,-10-84 532 0 0,-2-2-3151 0 0,-1 1-5723 0 0,0-1 6211 0 0</inkml:trace>
  <inkml:trace contextRef="#ctx0" brushRef="#br0" timeOffset="18096.004">1162 914 3233 0 0,'0'0'1221'0'0,"0"0"-307"0"0,0 0-98 0 0,0 0 51 0 0,0 0 6 0 0,0 0-64 0 0,0 0-79 0 0,0 0-60 0 0,0 0-33 0 0,0 0-13 0 0,0 0-37 0 0,0 0-23 0 0,0 0 26 0 0,17-1 27 0 0,128-2 1416 0 0,-64 5-1472 0 0,-41-1-2285 0 0,0 0-4620 0 0,-28-1-1934 0 0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8:26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267 1 3705 0 0,'0'0'2904'0'0,"0"0"-1938"0"0,0 0-809 0 0,0 0-58 0 0,0 0 360 0 0,0 0 380 0 0,0 0 274 0 0,0 0 125 0 0,0 0-73 0 0,0 0-126 0 0,0 0-127 0 0,29 1-102 0 0,95 2-119 0 0,474 41 1715 0 0,-434-44-2122 0 0,-163 0-254 0 0,1 0 1 0 0,-1 0 0 0 0,0 0-1 0 0,0 0 1 0 0,0 0 0 0 0,0 1-1 0 0,0-1 1 0 0,0 0 0 0 0,0 1-1 0 0,0-1 1 0 0,0 1 0 0 0,0-1-1 0 0,0 1 1 0 0,-1 0 0 0 0,1-1-1 0 0,0 1 1 0 0,0 0-1 0 0,0-1 1 0 0,-1 1 0 0 0,1 0-1 0 0,0 0 1 0 0,-1 0 0 0 0,1 0-1 0 0,-1 0 1 0 0,1-1 0 0 0,-1 1-1 0 0,1 0 1 0 0,-1 0 0 0 0,1 0-1 0 0,-1 0 1 0 0,0 1 0 0 0,0-1-1 0 0,0 0 1 0 0,0 0 0 0 0,1 0-1 0 0,-1 0 1 0 0,-1 0 0 0 0,1 0-1 0 0,0 0 1 0 0,0 0 0 0 0,0 0-1 0 0,0 0 1 0 0,-1 0 0 0 0,1 0-1 0 0,-1 0 1 0 0,1 0-1 0 0,0 0 1 0 0,-1 0 0 0 0,0 0-1 0 0,1 0 1 0 0,-1 0 0 0 0,0-1-1 0 0,1 1 1 0 0,-1 0 0 0 0,0 0-1 0 0,0-1 1 0 0,1 1 0 0 0,-1 0-1 0 0,0-1 1 0 0,0 1 0 0 0,0-1-1 0 0,0 1 1 0 0,0-1 0 0 0,0 1-1 0 0,-1-1-30 0 0,-9 19 72 0 0,-34 79 525 0 0,23-55-536 0 0,3 0-1 0 0,2 1 1 0 0,1 1 0 0 0,-1 12-61 0 0,6 13-22 0 0,3-1 0 0 0,3 1 0 0 0,3 0-1 0 0,4 18 23 0 0,-2-16-5 0 0,24 125 71 0 0,-16-174 450 0 0,-7-23-89 0 0,-1 0 117 0 0,-6-15 1725 0 0,-11-3-2258 0 0,-1 0 1 0 0,-1 1 0 0 0,-1 1 0 0 0,0 1-1 0 0,-1 1 1 0 0,-1 0 0 0 0,0 2-1 0 0,0 1 1 0 0,-1 0 0 0 0,-1 2 0 0 0,0 0-1 0 0,0 2 1 0 0,-1 1 0 0 0,-2 0-12 0 0,-24-4-246 0 0,0 3-1 0 0,-1 1 1 0 0,0 3 0 0 0,0 2 0 0 0,-2 3 246 0 0,20-1-56 0 0,1 3 0 0 0,-1 1 0 0 0,1 1 0 0 0,0 2 1 0 0,0 1-1 0 0,1 2 0 0 0,0 1 0 0 0,1 1 0 0 0,-25 16 56 0 0,10 13-1170 0 0,45-41 1056 0 0,0 0-1 0 0,0 0 1 0 0,1 0-1 0 0,-1 0 1 0 0,1 0-1 0 0,-1 0 1 0 0,1 0 0 0 0,-1 0-1 0 0,1 0 1 0 0,-1 1-1 0 0,1-1 1 0 0,0 0-1 0 0,0 0 1 0 0,-1 0-1 0 0,1 1 1 0 0,0-1-1 0 0,0 0 1 0 0,0 0-1 0 0,1 0 1 0 0,-1 1-1 0 0,0-1 1 0 0,0 0-1 0 0,1 0 1 0 0,-1 0-1 0 0,0 0 1 0 0,1 1-1 0 0,-1-1 1 0 0,1 0-1 0 0,0 0 1 0 0,-1 0-1 0 0,1 0 1 0 0,0 0-1 0 0,0 0 1 0 0,-1 0-1 0 0,1-1 1 0 0,0 1-1 0 0,0 0 1 0 0,0 0-1 0 0,0-1 1 0 0,0 1-1 0 0,0 0 1 0 0,0-1-1 0 0,0 1 1 0 0,1-1-1 0 0,-1 0 1 0 0,1 1 114 0 0,89 11-11252 0 0,-70-12 5091 0 0</inkml:trace>
  <inkml:trace contextRef="#ctx0" brushRef="#br0" timeOffset="344.807">674 550 12163 0 0,'0'0'253'0'0,"0"0"-605"0"0,0 0-304 0 0,0 0 181 0 0,0 0 428 0 0,0 0 341 0 0,0 0 134 0 0,0 0 25 0 0,0 0-63 0 0,34 3-96 0 0,113 11-95 0 0,-23-20 125 0 0,249-86 5228 0 0,-313 73-4144 0 0,-60 19-992 0 0,0 0-7 0 0,-4 16 436 0 0,-14 23-682 0 0,2 1 0 0 0,1 0 0 0 0,3 1 0 0 0,1 1 0 0 0,-4 33-163 0 0,16 73-1818 0 0,5-135-538 0 0,-2-11-1174 0 0,0-1-3873 0 0,-4-1-203 0 0</inkml:trace>
  <inkml:trace contextRef="#ctx0" brushRef="#br0" timeOffset="747.564">1498 1117 13171 0 0,'0'0'352'0'0,"0"0"-384"0"0,0 0-41 0 0,0 0 243 0 0,0 0 170 0 0,0 0 70 0 0,0 0-40 0 0,0 0-87 0 0,0 0-100 0 0,0 0-42 0 0,0 0-9 0 0,0 0-8 0 0,-1 7 30 0 0,-6 22 24 0 0,7-29-106 0 0,0 0 0 0 0,0 0 0 0 0,0 0-1 0 0,1 0 1 0 0,-1 0 0 0 0,0 0-1 0 0,0 0 1 0 0,0 0 0 0 0,1 0 0 0 0,-1 0-1 0 0,0 0 1 0 0,0 0 0 0 0,0-1-1 0 0,0 1 1 0 0,1 1 0 0 0,-1-1 0 0 0,0 0-1 0 0,0 0 1 0 0,0 0 0 0 0,1 0-1 0 0,-1 0 1 0 0,0 0 0 0 0,0 0 0 0 0,0 0-1 0 0,0 0 1 0 0,1 0 0 0 0,-1 0-1 0 0,0 0 1 0 0,0 0 0 0 0,0 1-1 0 0,0-1 1 0 0,1 0 0 0 0,-1 0 0 0 0,0 0-1 0 0,0 0 1 0 0,0 0 0 0 0,0 1-1 0 0,0-1 1 0 0,0 0 0 0 0,0 0 0 0 0,0 0-1 0 0,0 0 1 0 0,1 1 0 0 0,-1-1-72 0 0,43-114 3782 0 0,-24 49-3533 0 0,3 0 1 0 0,2 2-1 0 0,4 0 0 0 0,2 2 1 0 0,9-11-250 0 0,-38 72-2 0 0,-1-1-24 0 0,-1 1-1 0 0,1-1 1 0 0,0 0-1 0 0,0 1 1 0 0,0-1-1 0 0,0 1 1 0 0,0-1-1 0 0,-1 0 1 0 0,1 1-1 0 0,0-1 1 0 0,1 1-1 0 0,-1-1 0 0 0,0 0 1 0 0,0 1-1 0 0,0-1 1 0 0,0 1-1 0 0,0-1 1 0 0,0 1-1 0 0,1-1 1 0 0,-1 0-1 0 0,0 1 1 0 0,1-1-1 0 0,-1 1 1 0 0,0-1-1 0 0,1 1 1 0 0,-1 0-1 0 0,0-1 0 0 0,1 1 1 0 0,-1-1-1 0 0,1 1 1 0 0,-1 0-1 0 0,1-1 1 0 0,-1 1-1 0 0,1 0 1 0 0,-1-1-1 0 0,1 1 1 0 0,-1 0-1 0 0,1 0 1 0 0,0-1-1 0 0,-1 1 1 0 0,1 0-1 0 0,-1 0 1 0 0,1 0-1 0 0,-1 0 0 0 0,1 0 1 0 0,0 0-1 0 0,-1 0 1 0 0,1 0-1 0 0,-1 0 1 0 0,1 0-1 0 0,0 0 1 0 0,-1 1-1 0 0,1-1 1 0 0,-1 0-1 0 0,1 0 1 0 0,-1 0-1 0 0,1 1 1 0 0,0-1-1 0 0,-1 0 0 0 0,0 1 1 0 0,1-1-1 0 0,-1 0 1 0 0,1 1-1 0 0,-1-1 1 0 0,1 1-1 0 0,-1-1 1 0 0,1 1 26 0 0,-2 80-4169 0 0,-2-28-6793 0 0,3-41 3784 0 0</inkml:trace>
  <inkml:trace contextRef="#ctx0" brushRef="#br0" timeOffset="1004.426">1964 888 12171 0 0,'0'0'712'0'0,"0"0"-424"0"0,0 0 216 0 0,0 0 104 0 0,0 0-56 0 0,0 0-120 0 0,0 0-224 0 0,0 0-224 0 0,0 0-192 0 0,0 0-256 0 0,0 0-536 0 0,0 0-728 0 0,0 0-1233 0 0,0 0-1640 0 0,19 159 104 0 0</inkml:trace>
  <inkml:trace contextRef="#ctx0" brushRef="#br0" timeOffset="1249.032">1913 480 16476 0 0,'0'0'1448'0'0,"0"0"-584"0"0,0 0-280 0 0,0 0-152 0 0,0 0-216 0 0,0 0-296 0 0,0 0-448 0 0,0 0-656 0 0,0 0-368 0 0,0 0-673 0 0,0 0-1192 0 0,0 0-1888 0 0,0 0-424 0 0</inkml:trace>
  <inkml:trace contextRef="#ctx0" brushRef="#br0" timeOffset="1530.051">2443 597 13811 0 0,'0'0'1582'0'0,"0"0"-334"0"0,0 0-255 0 0,0 0-244 0 0,0 0-259 0 0,0 0-208 0 0,0 0-148 0 0,0 0-82 0 0,-32 19-76 0 0,-99 62-46 0 0,127-78 56 0 0,-1-1 0 0 0,1 1 0 0 0,0-1 0 0 0,0 1 1 0 0,0 0-1 0 0,0 1 0 0 0,1-1 0 0 0,-1 1 0 0 0,1-1 0 0 0,0 1 1 0 0,0 0-1 0 0,0 0 0 0 0,0 1 0 0 0,1-1 0 0 0,0 0 0 0 0,-1 3 14 0 0,-2 4-82 0 0,2-5-1 0 0,-1 0 0 0 0,1 0 1 0 0,0 1-1 0 0,0-1 0 0 0,1 1 1 0 0,0-1-1 0 0,0 1 1 0 0,1 0-1 0 0,0 0 0 0 0,0-1 1 0 0,0 1-1 0 0,1 0 0 0 0,0 0 1 0 0,0 0-1 0 0,1 0 0 0 0,0 0 1 0 0,0 0-1 0 0,0 0 0 0 0,1-1 1 0 0,0 1-1 0 0,1-1 1 0 0,-1 1-1 0 0,1-1 0 0 0,0 0 1 0 0,1 0-1 0 0,0 0 0 0 0,0 0 1 0 0,0-1-1 0 0,0 1 0 0 0,1-1 1 0 0,0 0-1 0 0,0-1 0 0 0,0 1 1 0 0,1-1-1 0 0,5 3 83 0 0,0-2-14 0 0,0 0 0 0 0,1-1-1 0 0,-1 0 1 0 0,1-1 0 0 0,-1-1 0 0 0,1 0 0 0 0,0 0 0 0 0,0-1-1 0 0,0-1 1 0 0,0 0 0 0 0,0 0 0 0 0,0-1 0 0 0,2-1 14 0 0,1-1 317 0 0,-1 0 1 0 0,0-1-1 0 0,0-1 1 0 0,0 0-1 0 0,-1 0 1 0 0,1-2 0 0 0,-2 0-1 0 0,1 0 1 0 0,-1-1-1 0 0,9-7-317 0 0,8-11 1081 0 0,-1-2 0 0 0,-2 0 1 0 0,0-2-1 0 0,13-22-1081 0 0,-1 3 392 0 0,-18 26-319 0 0,-1 0-1 0 0,-1-1 1 0 0,-2-1-1 0 0,0 0 1 0 0,-2-1 0 0 0,-1-1-1 0 0,-1 0 1 0 0,-1-1-1 0 0,-1 0 1 0 0,-2-1-1 0 0,0 0 1 0 0,-2 0-1 0 0,-2 0 1 0 0,-1-1-1 0 0,0 0 1 0 0,-3-15-73 0 0,-1 36-8 0 0,0 0 0 0 0,-1 0 0 0 0,0 0 0 0 0,0 0 0 0 0,-1 1 0 0 0,0-1 0 0 0,-1 1 0 0 0,0 0 1 0 0,0-1-1 0 0,-1 2 0 0 0,0-1 0 0 0,0 1 0 0 0,-1 0 0 0 0,0 0 0 0 0,0 0 0 0 0,-1 1 0 0 0,1 0 0 0 0,-1 0 0 0 0,-1 0 1 0 0,1 1-1 0 0,-1 0 0 0 0,0 1 0 0 0,0 0 0 0 0,0 0 0 0 0,-1 1 0 0 0,1 0 0 0 0,-1 0 0 0 0,-4 0 8 0 0,-6 3-78 0 0,1 0 1 0 0,-1 1-1 0 0,0 1 0 0 0,0 1 0 0 0,1 0 0 0 0,-1 2 0 0 0,1 0 0 0 0,0 1 1 0 0,1 0-1 0 0,-1 2 0 0 0,1 0 0 0 0,1 1 0 0 0,0 1 0 0 0,0 0 1 0 0,1 1-1 0 0,0 1 0 0 0,1 0 0 0 0,0 1 0 0 0,1 1 0 0 0,0 0 0 0 0,1 1 1 0 0,1 0-1 0 0,0 0 0 0 0,0 5 78 0 0,4-11-65 0 0,1 1 1 0 0,1-1-1 0 0,0 2 1 0 0,0-1-1 0 0,1 0 1 0 0,1 1-1 0 0,-1 0 1 0 0,2 0-1 0 0,-1 0 1 0 0,2 0-1 0 0,-1 0 1 0 0,1 0-1 0 0,1 0 1 0 0,0 1-1 0 0,1-1 1 0 0,0 0-1 0 0,1 0 0 0 0,0 0 1 0 0,1 0-1 0 0,0 0 1 0 0,1 3 64 0 0,6 2 1 0 0,0 0 0 0 0,0-1 0 0 0,2-1 0 0 0,0 0 0 0 0,0 0-1 0 0,1-1 1 0 0,1-1 0 0 0,0 0 0 0 0,1-1 0 0 0,0 0 0 0 0,1-1 0 0 0,0-1 0 0 0,0-1 0 0 0,1 0 0 0 0,0-1 0 0 0,1-1 0 0 0,12 3-1 0 0,146 27-2449 0 0,-6-27-8378 0 0,-140-9 2613 0 0</inkml:trace>
  <inkml:trace contextRef="#ctx0" brushRef="#br0" timeOffset="2571.964">3242 542 8946 0 0,'0'0'2326'0'0,"0"0"-215"0"0,0 0-141 0 0,0 0-238 0 0,0 0-308 0 0,0 0-282 0 0,0 0-249 0 0,0 0-218 0 0,0 0-196 0 0,0 0-156 0 0,0 0-103 0 0,0 0-72 0 0,-31 11-54 0 0,-93 37-46 0 0,69-7-24 0 0,48-30-34 0 0,1-3-29 0 0,0 1-1 0 0,1 0 1 0 0,0 1 0 0 0,1-1 0 0 0,0 1 0 0 0,0 0-1 0 0,1 0 1 0 0,0 0 0 0 0,1 0 0 0 0,0 1 0 0 0,0-1-1 0 0,1 1 1 0 0,1-1 0 0 0,0 1 0 0 0,1 3 39 0 0,0-9-2 0 0,0 0 0 0 0,0 0 1 0 0,1-1-1 0 0,0 1 1 0 0,0 0-1 0 0,1 0 0 0 0,-1-1 1 0 0,1 0-1 0 0,0 1 1 0 0,0-1-1 0 0,1 0 0 0 0,-1 0 1 0 0,1-1-1 0 0,-1 1 0 0 0,1-1 1 0 0,0 0-1 0 0,1 0 1 0 0,-1 0-1 0 0,1 0 0 0 0,-1-1 1 0 0,1 0-1 0 0,0 0 0 0 0,-1 0 1 0 0,1-1-1 0 0,0 1 1 0 0,0-1-1 0 0,0 0 0 0 0,1 0 1 0 0,-1-1-1 0 0,0 0 1 0 0,0 0-1 0 0,0 0 0 0 0,0 0 1 0 0,1-1-1 0 0,-1 0 0 0 0,0 0 1 0 0,0 0-1 0 0,0-1 1 0 0,-1 0-1 0 0,1 0 0 0 0,0 0 1 0 0,1-1 1 0 0,24-16 236 0 0,0-1-1 0 0,-2-1 1 0 0,0-2 0 0 0,-2 0 0 0 0,19-23-236 0 0,-12 15 197 0 0,86-104 310 0 0,-118 164-1501 0 0,-20 29 469 0 0,14-46 355 0 0,1-1 0 0 0,0 1 0 0 0,0 0 0 0 0,1 0 0 0 0,1 1 0 0 0,0-1 0 0 0,1 0 0 0 0,0 1 0 0 0,0-1 0 0 0,2 1 0 0 0,0 3 170 0 0,1-13-12 0 0,1 0 0 0 0,0 0 0 0 0,-1 0 0 0 0,1 0-1 0 0,1-1 1 0 0,-1 1 0 0 0,0-1 0 0 0,0 0 0 0 0,1 0 0 0 0,-1 0 0 0 0,1-1 0 0 0,0 1-1 0 0,0-1 1 0 0,-1 0 0 0 0,1 0 0 0 0,0 0 0 0 0,0 0 0 0 0,0-1 0 0 0,0 1 0 0 0,0-1-1 0 0,0 0 1 0 0,0 0 0 0 0,0-1 0 0 0,0 1 0 0 0,0-1 0 0 0,0 0 0 0 0,0 0 0 0 0,-1 0 0 0 0,1-1-1 0 0,0 1 1 0 0,0-1 0 0 0,-1 0 0 0 0,0 0 0 0 0,4-2 12 0 0,19-14 419 0 0,-1-1 1 0 0,0-1-1 0 0,-1-1 0 0 0,-2-1 0 0 0,0-2 1 0 0,-1 0-1 0 0,-1-1 0 0 0,14-24-419 0 0,-6 11 180 0 0,-26 35-194 0 0,8-10 233 0 0,-10 21-437 0 0,-6 7-118 0 0,1 0 0 0 0,0 0-1 0 0,1 1 1 0 0,1-1 0 0 0,0 1 0 0 0,1 0 0 0 0,1 0 0 0 0,1 0 0 0 0,0 8 336 0 0,1-20-41 0 0,0 0 0 0 0,1 0 0 0 0,-1 0 0 0 0,1 0 0 0 0,0-1 0 0 0,-1 1 0 0 0,2 0 0 0 0,-1-1 0 0 0,0 0 0 0 0,1 1 0 0 0,0-1 0 0 0,-1 0 0 0 0,1 0 0 0 0,0-1 0 0 0,1 1 0 0 0,-1-1 0 0 0,0 1 0 0 0,1-1 0 0 0,-1 0 0 0 0,1 0 0 0 0,0-1 0 0 0,0 1 0 0 0,0-1 0 0 0,0 0 0 0 0,-1 0 0 0 0,2 0-1 0 0,-1 0 1 0 0,0-1 0 0 0,2 1 41 0 0,0-2 118 0 0,1 1-1 0 0,-1-1 0 0 0,0 0 0 0 0,0 0 1 0 0,0-1-1 0 0,0 1 0 0 0,0-1 0 0 0,-1-1 1 0 0,1 1-1 0 0,0-1 0 0 0,-1 0 0 0 0,0 0 1 0 0,1-1-1 0 0,-1 0 0 0 0,-1 1 0 0 0,1-2 1 0 0,-1 1-1 0 0,1 0 0 0 0,-1-1 0 0 0,0 0 1 0 0,-1 0-1 0 0,1 0 0 0 0,-1-1 0 0 0,0 1-117 0 0,63-112 1822 0 0,-10 16-895 0 0,-56 102-956 0 0,0-1 1 0 0,0 0-1 0 0,0 1 1 0 0,0-1-1 0 0,1 0 0 0 0,-1 1 1 0 0,0-1-1 0 0,0 0 1 0 0,0 0-1 0 0,0 1 1 0 0,1-1-1 0 0,-1 0 0 0 0,0 0 1 0 0,0 1-1 0 0,1-1 1 0 0,-1 0-1 0 0,0 0 0 0 0,0 0 1 0 0,1 1-1 0 0,-1-1 1 0 0,0 0-1 0 0,1 0 1 0 0,-1 0-1 0 0,0 0 0 0 0,0 0 1 0 0,1 0-1 0 0,-1 0 1 0 0,0 1-1 0 0,1-1 0 0 0,-1 0 1 0 0,0 0-1 0 0,1 0 1 0 0,-1 0-1 0 0,0-1 1 0 0,1 1-1 0 0,-1 0 0 0 0,0 0 1 0 0,1 0-1 0 0,-1 0 1 0 0,0 0-1 0 0,1 0 0 0 0,-1 0 1 0 0,0 0-1 0 0,0-1 1 0 0,1 1-1 0 0,-1 0 1 0 0,0 0 28 0 0,2 8 8 0 0,8 59-698 0 0,-6-40 387 0 0,0-1-1 0 0,1 1 0 0 0,2-1 0 0 0,1 0 1 0 0,9 21 303 0 0,11 5 5 0 0,-4 0 1 0 0,-1 2 0 0 0,-3 0 0 0 0,-2 1 0 0 0,-3 1-1 0 0,-2 1 1 0 0,-2 0 0 0 0,-3 0 0 0 0,-3 1 0 0 0,-2 0 0 0 0,-4 56-6 0 0,-3-94 74 0 0,0 0 0 0 0,-1-1 1 0 0,0 1-1 0 0,-2-1 1 0 0,0 0-1 0 0,-2-1 1 0 0,0 1-1 0 0,-1-2 1 0 0,0 1-1 0 0,-2-2 1 0 0,0 1-1 0 0,-1-2 0 0 0,0 0 1 0 0,-1 0-1 0 0,-1-1 1 0 0,0-1-1 0 0,-1 0 1 0 0,-1-1-1 0 0,0-1 1 0 0,0-1-1 0 0,-1 0 0 0 0,0-1 1 0 0,-11 3-75 0 0,25-10 40 0 0,1-1 1 0 0,0 1-1 0 0,-1-1 1 0 0,1 0-1 0 0,-1 0 1 0 0,0 0-1 0 0,1-1 0 0 0,-1 1 1 0 0,0-1-1 0 0,1 0 1 0 0,-1 0-1 0 0,0 0 1 0 0,1 0-1 0 0,-1-1 1 0 0,0 0-1 0 0,1 1 0 0 0,-1-1 1 0 0,1-1-1 0 0,-1 1 1 0 0,1 0-1 0 0,0-1 1 0 0,-1 0-1 0 0,1 0 0 0 0,0 0 1 0 0,0 0-1 0 0,0 0 1 0 0,1 0-1 0 0,-1-1 1 0 0,0 1-1 0 0,1-1 1 0 0,-1 0-1 0 0,1 0 0 0 0,0 0 1 0 0,0 0-1 0 0,0 0 1 0 0,1-1-1 0 0,-2-1-40 0 0,3-20-4 0 0,0 1-1 0 0,2 0 0 0 0,0 0 1 0 0,2 0-1 0 0,1 0 0 0 0,0 1 1 0 0,2 0-1 0 0,1 0 0 0 0,1 0 1 0 0,0 1-1 0 0,2 0 0 0 0,1 1 0 0 0,0 1 1 0 0,10-13 4 0 0,-20 30-9 0 0,47-80-1114 0 0,3 1 0 0 0,4 3 0 0 0,9-4 1123 0 0,-32 45-1693 0 0,1 1 1 0 0,2 2 0 0 0,1 2-1 0 0,11-5 1693 0 0,-4 5-4838 0 0,-10 9-4680 0 0</inkml:trace>
  <inkml:trace contextRef="#ctx0" brushRef="#br0" timeOffset="3767.554">29 1507 1032 0 0,'0'0'360'0'0,"0"0"92"0"0,0 0 315 0 0,0 0 364 0 0,0 0 220 0 0,34 1 37 0 0,112 4-67 0 0,427-1 5764 0 0,-14-48-4776 0 0,-456 33-2045 0 0,1497-191 1167 0 0,-1419 180-1411 0 0,368-44-320 0 0,224 15 300 0 0,-477 51-2013 0 0,-231 8 95 0 0,-27 8-5390 0 0,-30-11-64 0 0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02.3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183 498 4241 0 0,'0'0'2142'0'0,"0"0"-1041"0"0,0 0-82 0 0,0 0 392 0 0,0 0 309 0 0,0 0 60 0 0,0 0-137 0 0,0 0-171 0 0,0 0-199 0 0,0 0-198 0 0,32-17-182 0 0,102-58-159 0 0,-56 19 364 0 0,-61 39-974 0 0,-2-1 0 0 0,1 0 0 0 0,-2-1 1 0 0,-1-1-1 0 0,0 0 0 0 0,-2-1 0 0 0,0 0 0 0 0,-1-1 0 0 0,-1 0 0 0 0,-1-1 1 0 0,3-19-125 0 0,-8-26-168 0 0,-5 66 109 0 0,1 1 0 0 0,-1-1 0 0 0,1 1 0 0 0,-1-1 0 0 0,0 1 0 0 0,1 0 1 0 0,-1 0-1 0 0,0 0 0 0 0,0 0 0 0 0,0 0 0 0 0,0 0 0 0 0,0 0 0 0 0,0 1 1 0 0,0-1-1 0 0,0 1 0 0 0,0-1 0 0 0,0 1 0 0 0,0 0 0 0 0,0 0 1 0 0,0 0-1 0 0,0 0 0 0 0,0 0 0 0 0,-1 0 0 0 0,1 0 0 0 0,0 1 0 0 0,0-1 1 0 0,0 1-1 0 0,0 0 0 0 0,0-1 0 0 0,0 1 0 0 0,0 0 0 0 0,1 0 0 0 0,-1 0 1 0 0,0 1-1 0 0,0-1 0 0 0,1 0 0 0 0,-1 1 0 0 0,1-1 0 0 0,-1 1 59 0 0,-7 12-94 0 0,0 0-1 0 0,1 1 0 0 0,1 0 0 0 0,1 0 0 0 0,0 1 1 0 0,1-1-1 0 0,0 1 0 0 0,2 1 0 0 0,0-1 0 0 0,0 0 1 0 0,2 1-1 0 0,0-1 0 0 0,1 10 95 0 0,-1-14-49 0 0,-13 447-2965 0 0,-24 16-10456 0 0,12-274 11843 0 0,19-154 2015 0 0,-2 0 0 0 0,-1-1 0 0 0,-3-1 0 0 0,-1 0 0 0 0,-3 0 0 0 0,-1-2-1 0 0,-10 14-387 0 0,23-49 607 0 0,-1 1-1 0 0,0-1 1 0 0,0 0-1 0 0,-1 0 0 0 0,0 0 1 0 0,-1-1-1 0 0,1-1 1 0 0,-1 1-1 0 0,-1-1 0 0 0,1 0 1 0 0,-4 1-607 0 0,10-6 205 0 0,-1 1 0 0 0,0-1 0 0 0,0 0 0 0 0,0 1 1 0 0,0-1-1 0 0,0 0 0 0 0,0-1 0 0 0,0 1 0 0 0,-1-1 0 0 0,1 1 1 0 0,0-1-1 0 0,0 0 0 0 0,0 0 0 0 0,0 0 0 0 0,-1-1 0 0 0,1 1 1 0 0,0-1-1 0 0,0 1 0 0 0,0-1 0 0 0,0 0 0 0 0,0-1 0 0 0,0 1 1 0 0,0 0-1 0 0,0-1 0 0 0,1 1 0 0 0,-1-1 0 0 0,0 0 0 0 0,1 0 1 0 0,-1 0-1 0 0,1 0 0 0 0,0-1 0 0 0,0 1 0 0 0,0-1 0 0 0,0 1 1 0 0,0-1-1 0 0,-1-2-205 0 0,-6-14 344 0 0,1-1 1 0 0,1 0-1 0 0,1 0 0 0 0,1-1 1 0 0,0 1-1 0 0,2-1 0 0 0,0 0 1 0 0,1-1-1 0 0,2 1 1 0 0,0 0-1 0 0,1 0 0 0 0,1-1 1 0 0,1 1-345 0 0,1-1 3 0 0,2 1 1 0 0,0 0 0 0 0,2 0-1 0 0,0 0 1 0 0,1 1 0 0 0,1 0-1 0 0,1 0 1 0 0,1 1 0 0 0,0 1-1 0 0,1 0 1 0 0,1 1 0 0 0,1 0-1 0 0,1 2 1 0 0,0-1 0 0 0,1 2-1 0 0,0 0 1 0 0,1 1 0 0 0,1 1-1 0 0,0 1 1 0 0,1 0 0 0 0,0 1-1 0 0,0 2 1 0 0,1 0 0 0 0,13-3-4 0 0,42-13-1005 0 0,-24 11-3042 0 0,-37 9 1568 0 0,6-3-6028 0 0,-12 3 2096 0 0</inkml:trace>
  <inkml:trace contextRef="#ctx0" brushRef="#br0" timeOffset="235.087">971 815 7842 0 0,'0'0'2251'0'0,"0"0"-592"0"0,0 0-88 0 0,0 0 135 0 0,0 0-161 0 0,0 0-394 0 0,0 0-336 0 0,-11 31-254 0 0,-33 99-211 0 0,1 22 50 0 0,39-112-164 0 0,4-22-5495 0 0,0-10-86 0 0,0-8-4138 0 0</inkml:trace>
  <inkml:trace contextRef="#ctx0" brushRef="#br0" timeOffset="402.96">775 590 16492 0 0,'0'0'1656'0'0,"0"0"-512"0"0,0 0-336 0 0,0 0-392 0 0,0 0-448 0 0,0 0-408 0 0,0 0-72 0 0,0 0-32 0 0,0 0-8 0 0,0 0-120 0 0,0 0-809 0 0,0 0-1351 0 0,0 0-2449 0 0,0 0-2889 0 0</inkml:trace>
  <inkml:trace contextRef="#ctx0" brushRef="#br0" timeOffset="586.177">1582 745 15219 0 0,'0'0'1679'0'0,"0"0"-683"0"0,0 0-166 0 0,0 0 76 0 0,0 0-77 0 0,0 0-211 0 0,0 0-196 0 0,0 0-154 0 0,0 0-116 0 0,-23 34-48 0 0,-70 106-34 0 0,28-27-33 0 0,-6 26-1792 0 0,44-112-3489 0 0,4-17-5822 0 0,19-9 7001 0 0</inkml:trace>
  <inkml:trace contextRef="#ctx0" brushRef="#br0" timeOffset="804.815">1134 878 8002 0 0,'0'0'1535'0'0,"0"0"-191"0"0,0 0-42 0 0,0 0-121 0 0,0 0-241 0 0,0 0-195 0 0,0 0-88 0 0,0 0-56 0 0,0 0-36 0 0,0 0-3 0 0,0 0-44 0 0,35 15-66 0 0,107 52-63 0 0,91 46 628 0 0,-128-83-2290 0 0,-70-25-2057 0 0,2-4-3915 0 0,-27-1-717 0 0</inkml:trace>
  <inkml:trace contextRef="#ctx0" brushRef="#br0" timeOffset="5854.368">1968 1054 0 0 0,'0'0'643'0'0,"0"0"72"0"0,0 0 146 0 0,0 0 98 0 0,0 0-25 0 0,0 0-101 0 0,0 0-110 0 0,0 0-14 0 0,0 0 5 0 0,0 0 21 0 0,13-3 57 0 0,94-31 2350 0 0,-97 27-2810 0 0,-1 0 1 0 0,0 0-1 0 0,-1-1 1 0 0,1 0-1 0 0,-2 0 1 0 0,1-1-1 0 0,-1 0 0 0 0,0-1 1 0 0,-1 1-1 0 0,0-1 1 0 0,-1-1-1 0 0,0 1 1 0 0,0-1-1 0 0,-1 0 1 0 0,-1 0-1 0 0,1 0 1 0 0,-2 0-1 0 0,0 0 0 0 0,0-1 1 0 0,-1 1-1 0 0,0-8-332 0 0,-1 16-30 0 0,-1 1 1 0 0,1 0-1 0 0,-1-1 0 0 0,1 1 0 0 0,-1 0 0 0 0,0-1 0 0 0,1 1 0 0 0,-1 0 0 0 0,0 0 0 0 0,-1-1 0 0 0,1 1 0 0 0,0 0 0 0 0,-1 0 1 0 0,1 0-1 0 0,-1 1 0 0 0,1-1 0 0 0,-1 0 0 0 0,0 1 0 0 0,0-1 0 0 0,0 1 0 0 0,0-1 0 0 0,0 1 0 0 0,0 0 0 0 0,0 0 1 0 0,0 0-1 0 0,-1 0 0 0 0,1 0 0 0 0,0 0 0 0 0,-1 1 0 0 0,1-1 0 0 0,0 1 0 0 0,-1 0 30 0 0,-81-5-1978 0 0,72 7 1995 0 0,0 1 0 0 0,0 0-1 0 0,0 1 1 0 0,1 0 0 0 0,0 1 0 0 0,0 0-1 0 0,0 1 1 0 0,0 0 0 0 0,1 1 0 0 0,0 0 0 0 0,0 0-1 0 0,1 1 1 0 0,0 1 0 0 0,0-1 0 0 0,1 1-1 0 0,0 1 1 0 0,1 0 0 0 0,0 0 0 0 0,0 0 0 0 0,1 1-1 0 0,0 0 1 0 0,1 0 0 0 0,1 0 0 0 0,-1 1-1 0 0,2-1 1 0 0,0 1 0 0 0,0 0 0 0 0,1 0 0 0 0,0 0-1 0 0,1 1 1 0 0,1 2-17 0 0,0-9 87 0 0,1 0-1 0 0,0 1 1 0 0,0-1-1 0 0,0 0 1 0 0,1 0-1 0 0,0 0 0 0 0,0 0 1 0 0,1 0-1 0 0,-1 0 1 0 0,1 0-1 0 0,1-1 1 0 0,-1 0-1 0 0,1 1 1 0 0,0-1-1 0 0,0-1 1 0 0,0 1-1 0 0,1 0 1 0 0,-1-1-1 0 0,1 0 1 0 0,0 0-1 0 0,1-1 0 0 0,-1 1 1 0 0,0-1-1 0 0,1 0 1 0 0,0-1-1 0 0,0 1-86 0 0,6 2 181 0 0,0-1-1 0 0,0 1 1 0 0,0-2-1 0 0,0 0 1 0 0,1-1-1 0 0,0 0 1 0 0,-1-1-1 0 0,1 0 1 0 0,0-1-1 0 0,0 0 1 0 0,-1-1-1 0 0,9-2-180 0 0,58-39 161 0 0,-57 22-2483 0 0,-1-1-3483 0 0,-12 12 1614 0 0,-3 2-4392 0 0</inkml:trace>
  <inkml:trace contextRef="#ctx0" brushRef="#br0" timeOffset="6470.807">2613 822 3729 0 0,'0'0'1951'0'0,"0"0"-124"0"0,0 0 21 0 0,0 0 63 0 0,0 0-104 0 0,0 0-293 0 0,0 0-294 0 0,0 0-257 0 0,0 0-199 0 0,0 0-137 0 0,0 0-116 0 0,0 0-116 0 0,0 0-103 0 0,-19 3-83 0 0,-56 8-71 0 0,34 16-20 0 0,31-16-210 0 0,1 0 0 0 0,0 1-1 0 0,1 0 1 0 0,0 0 0 0 0,1 1 0 0 0,1 0-1 0 0,0 1 1 0 0,0-1 0 0 0,2 1 0 0 0,-1 0-1 0 0,2 0 1 0 0,0 1 0 0 0,0-1-1 0 0,2 1 1 0 0,0-1 0 0 0,0 13 92 0 0,3-23-1 0 0,0 0 1 0 0,0-1-1 0 0,0 1 1 0 0,0-1-1 0 0,1 1 1 0 0,-1-1-1 0 0,1 0 1 0 0,0 0-1 0 0,0 0 1 0 0,0 0-1 0 0,0 0 1 0 0,1-1-1 0 0,-1 1 1 0 0,1-1-1 0 0,-1 0 1 0 0,1 0-1 0 0,0 0 1 0 0,0-1-1 0 0,0 1 1 0 0,0-1-1 0 0,0 0 1 0 0,0 0-1 0 0,0 0 1 0 0,0-1-1 0 0,0 0 1 0 0,0 1-1 0 0,1-2 1 0 0,-1 1-1 0 0,0 0 1 0 0,0-1-1 0 0,0 1 1 0 0,0-1-1 0 0,0-1 1 0 0,1 1 0 0 0,9-3 206 0 0,1-1 1 0 0,0-1-1 0 0,-1 0 1 0 0,0-1-1 0 0,-1-1 1 0 0,0 0-1 0 0,0-1 0 0 0,0 0 1 0 0,-1-1-1 0 0,-1 0 1 0 0,1-1-1 0 0,1-3-206 0 0,19-17 426 0 0,31-29 171 0 0,-2-2-1 0 0,-4-3 1 0 0,12-21-597 0 0,-55 67-58 0 0,0-2 0 0 0,-1 0 0 0 0,-1 0 0 0 0,-1-1 0 0 0,-1-1 0 0 0,-1 0 0 0 0,-1 0 0 0 0,-1-1 0 0 0,-1 0 0 0 0,-1 0 0 0 0,-1 0 0 0 0,-2-1 0 0 0,1-20 58 0 0,-3 38-76 0 0,0 0 0 0 0,0 0 0 0 0,-1 0 0 0 0,0-1 0 0 0,0 1-1 0 0,-1 0 1 0 0,0 0 0 0 0,0 0 0 0 0,-1 1 0 0 0,1-1 0 0 0,-1 1 0 0 0,-1-1 0 0 0,1 1 0 0 0,-1 0-1 0 0,0 0 1 0 0,-1 0 0 0 0,0 1 0 0 0,1 0 0 0 0,-2 0 0 0 0,1 0 0 0 0,0 0 0 0 0,-1 1 0 0 0,0 0 0 0 0,0 0-1 0 0,0 0 1 0 0,-1 1 0 0 0,1 0 0 0 0,-1 0 0 0 0,0 1 0 0 0,0 0 0 0 0,0 0 0 0 0,0 0 0 0 0,0 1-1 0 0,0 0 1 0 0,0 1 0 0 0,0 0 0 0 0,-1 0 0 0 0,1 0 0 0 0,0 1 0 0 0,0 0 0 0 0,0 0 0 0 0,0 0-1 0 0,0 1 1 0 0,-3 2 76 0 0,-3 1-2 0 0,0 1 0 0 0,1 0-1 0 0,0 1 1 0 0,0 0-1 0 0,1 1 1 0 0,0 0 0 0 0,0 1-1 0 0,1 0 1 0 0,0 1 0 0 0,1 0-1 0 0,0 1 1 0 0,1 0-1 0 0,0 0 1 0 0,0 1 0 0 0,1-1-1 0 0,1 2 1 0 0,0-1 0 0 0,0 1-1 0 0,2 0 1 0 0,-1 0-1 0 0,2 0 1 0 0,0 1 0 0 0,-1 7 2 0 0,0-2 77 0 0,1 0 1 0 0,1 1-1 0 0,0 0 1 0 0,2-1-1 0 0,0 1 1 0 0,1 0 0 0 0,1-1-1 0 0,1 1 1 0 0,1-1-1 0 0,0 0 1 0 0,2 0-1 0 0,0 0 1 0 0,7 12-78 0 0,7 2 206 0 0,2-2-1 0 0,1 0 1 0 0,1-1 0 0 0,2-2-1 0 0,0 0 1 0 0,3-2 0 0 0,24 18-206 0 0,-49-41 12 0 0,13 12-268 0 0,31 29 820 0 0,-24-11-4577 0 0,-22-26-5369 0 0,0-6 1142 0 0</inkml:trace>
</inkml:ink>
</file>

<file path=ppt/ink/ink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4:42.8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131 241 0 0 0,'0'0'728'0'0,"0"0"330"0"0,0 0 258 0 0,0 0 140 0 0,0 0 70 0 0,0 0-15 0 0,0 0-47 0 0,0 0-86 0 0,0 0-129 0 0,0 0-154 0 0,0 0-136 0 0,0-6-131 0 0,-1-16-114 0 0,32 13 2045 0 0,439 30-214 0 0,-409-20-2538 0 0,-51-2 2997 0 0,-237-142-3795 0 0,208 117-1988 0 0,17 11-6880 0 0,2 9-709 0 0</inkml:trace>
  <inkml:trace contextRef="#ctx0" brushRef="#br0" timeOffset="-9889.006">273 513 1176 0 0,'0'0'975'0'0,"0"0"-798"0"0,0 0-278 0 0,0 0 54 0 0,0 0 183 0 0,0 0 170 0 0,0 0 114 0 0,0 0 17 0 0,0 0-46 0 0,0 0-64 0 0,0 0-66 0 0,-17 30-51 0 0,-54 91-62 0 0,14 9 462 0 0,-47 64 1131 0 0,81-150-978 0 0,37-73 3606 0 0,-6 9-3864 0 0,90-166 1342 0 0,6-1-1424 0 0,-30 73-171 0 0,-73 115-279 0 0,1-1 0 0 0,-1 1 0 0 0,0 0 0 0 0,0 0 0 0 0,0 0 0 0 0,1 0 0 0 0,-1 0 0 0 0,0 0 0 0 0,0 0 0 0 0,0 0 0 0 0,-1 0 0 0 0,1 0 0 0 0,0 1 1 0 0,0-1-1 0 0,-1 0 0 0 0,1 1 0 0 0,0-1 0 0 0,-1 0 0 0 0,0 1 0 0 0,1-1 0 0 0,-1 1 0 0 0,0-1 0 0 0,1 1 0 0 0,-1-1 0 0 0,0 1 0 0 0,0-1 0 0 0,0 1 0 0 0,-1-1 0 0 0,1 0 0 0 0,0 2 27 0 0,1 4 13 0 0,11 200 1216 0 0,-2-75-943 0 0,-9-131-270 0 0,0-1 0 0 0,0 0 0 0 0,0 0 1 0 0,0 0-1 0 0,0 0 0 0 0,0 0 0 0 0,0 0 1 0 0,0 0-1 0 0,0 0 0 0 0,0-1 0 0 0,0 1 0 0 0,0 0 1 0 0,0-1-1 0 0,0 1 0 0 0,0 0 0 0 0,0-1 1 0 0,0 1-1 0 0,0-1 0 0 0,-1 0 0 0 0,1 1 0 0 0,0-1 1 0 0,0 1-1 0 0,-1-1 0 0 0,1 0 0 0 0,0 0 1 0 0,-1 0-1 0 0,1 1 0 0 0,-1-1 0 0 0,1 0 0 0 0,-1 0 1 0 0,1 0-1 0 0,-1 0 0 0 0,1 0 0 0 0,-1 0 1 0 0,0 0-1 0 0,0 0 0 0 0,1-1-16 0 0,0 1 3 0 0,121-165 489 0 0,25-40-406 0 0,-144 200 41 0 0,-3 6-141 0 0,0 1-1 0 0,0-1 1 0 0,0 0 0 0 0,1 0-1 0 0,-1 1 1 0 0,0-1 0 0 0,0 0-1 0 0,0 0 1 0 0,1 1 0 0 0,-1-1-1 0 0,0 0 1 0 0,0 0-1 0 0,0 0 1 0 0,1 0 0 0 0,-1 1-1 0 0,0-1 1 0 0,0 0 0 0 0,1 0-1 0 0,-1 0 1 0 0,0 0 0 0 0,0 0-1 0 0,1 0 1 0 0,-1 0 0 0 0,0 0-1 0 0,1 0 1 0 0,-1 0-1 0 0,0 0 1 0 0,0 0 0 0 0,1 0-1 0 0,-1 0 1 0 0,0 0 0 0 0,1 0-1 0 0,-1 0 1 0 0,0 0 0 0 0,0 0-1 0 0,1 0 1 0 0,-1 0-1 0 0,0 0 1 0 0,0-1 0 0 0,1 1-1 0 0,-1 0 1 0 0,0 0 0 0 0,0 0-1 0 0,1-1 1 0 0,-1 1 0 0 0,0 0-1 0 0,0 0 15 0 0,26 81 123 0 0,-20-65-3 0 0,-1 1 0 0 0,-1 0 0 0 0,-1 1 1 0 0,0-1-1 0 0,-1 1 0 0 0,-1-1 0 0 0,-1 1 0 0 0,0-1 1 0 0,-1 1-1 0 0,-1-1 0 0 0,-3 9-120 0 0,4-10 25 0 0,-8 138-293 0 0,21-154-3818 0 0,-8 0-1984 0 0,0-3-1654 0 0</inkml:trace>
  <inkml:trace contextRef="#ctx0" brushRef="#br0" timeOffset="-1941.992">925 944 1288 0 0,'0'0'1601'0'0,"0"0"-364"0"0,0 0-106 0 0,0 0 101 0 0,0 0 86 0 0,0 0-20 0 0,0 0-147 0 0,0 0-227 0 0,0 0-193 0 0,0 0-170 0 0,0 0-148 0 0,-30 52 1482 0 0,-164 257-1350 0 0,144-240-635 0 0,129-160 2531 0 0,90-111-973 0 0,-46 40-550 0 0,-103 140-574 0 0,-19 21-300 0 0,-1 1-51 0 0,0 0-61 0 0,0 0-84 0 0,0 27-727 0 0,11 171 1405 0 0,11-40-457 0 0,-21-153-959 0 0,1 10 734 0 0,-5-12-4687 0 0,-1 0-5660 0 0,0 0 6956 0 0</inkml:trace>
  <inkml:trace contextRef="#ctx0" brushRef="#br0" timeOffset="-1703.006">669 1202 7882 0 0,'0'0'1849'0'0,"0"0"-864"0"0,0 0-187 0 0,0 0 263 0 0,0 0 239 0 0,0 0 47 0 0,0 0-137 0 0,0 0-166 0 0,32 0-152 0 0,102 3-164 0 0,161-25-567 0 0,-257 16-2873 0 0,-13 2-3752 0 0,-13 3-3617 0 0</inkml:trace>
  <inkml:trace contextRef="#ctx0" brushRef="#br0" timeOffset="-1138.591">1258 734 3793 0 0,'0'0'1655'0'0,"0"0"-203"0"0,0 0-52 0 0,0 0 71 0 0,0 0 2 0 0,0 0-122 0 0,0 0-183 0 0,0 0-183 0 0,0 0-136 0 0,0 0-99 0 0,0 0-84 0 0,0 0-47 0 0,0 0-26 0 0,7-1-13 0 0,140-24 2474 0 0,71-1-2718 0 0,-125 23-9220 0 0,-84 3 3960 0 0,-2 0-3463 0 0</inkml:trace>
  <inkml:trace contextRef="#ctx0" brushRef="#br0" timeOffset="-875.332">1369 903 6369 0 0,'0'0'3244'0'0,"0"0"-2025"0"0,0 0-513 0 0,0 0 297 0 0,0 0 324 0 0,0 0 131 0 0,0 0-142 0 0,0 0-264 0 0,0 0-233 0 0,0 0-205 0 0,0 0-178 0 0,32 1-153 0 0,104 0-130 0 0,-32-14-92 0 0,27-13-1356 0 0,-75 14-1679 0 0,2-1-4326 0 0,-36 9-1191 0 0</inkml:trace>
  <inkml:trace contextRef="#ctx0" brushRef="#br0" timeOffset="2441.955">2199 436 2505 0 0,'0'0'1321'0'0,"0"0"22"0"0,0 0 85 0 0,0 0 106 0 0,0 0 45 0 0,0 0-71 0 0,0 0-173 0 0,0 0-204 0 0,0 0-232 0 0,0 0-245 0 0,0 0-198 0 0,-4-4-174 0 0,-12-11-120 0 0,12 46 250 0 0,42 255 1056 0 0,-35 39-1081 0 0,3-275-344 0 0,-1-14-1706 0 0,-4-13-2786 0 0,-1-22 2499 0 0,0-1-287 0 0,0 0-1541 0 0,-1-1 1691 0 0,0-2-196 0 0</inkml:trace>
  <inkml:trace contextRef="#ctx0" brushRef="#br0" timeOffset="2914.037">2002 487 5977 0 0,'0'0'1715'0'0,"0"0"-824"0"0,0 0-336 0 0,0 0-22 0 0,0 0 69 0 0,0 0 78 0 0,0 0 35 0 0,0 0-30 0 0,0 0-45 0 0,0 0-22 0 0,0 0-46 0 0,0 0-63 0 0,29-10-47 0 0,95-32-51 0 0,-30 32 357 0 0,-52 9-369 0 0,-27 0-304 0 0,1 0 0 0 0,-1 1 0 0 0,1 0 0 0 0,0 1 0 0 0,-1 1 0 0 0,1 1-1 0 0,-1 0 1 0 0,0 1 0 0 0,0 1 0 0 0,6 3-95 0 0,-19-8 10 0 0,1 2 0 0 0,-1-1-1 0 0,0 0 1 0 0,0 0 0 0 0,0 1-1 0 0,0-1 1 0 0,0 1 0 0 0,0 0 0 0 0,-1-1-1 0 0,1 1 1 0 0,0 0 0 0 0,-1 0 0 0 0,0 0-1 0 0,1 0 1 0 0,-1 0 0 0 0,0 0-1 0 0,0 1 1 0 0,0-1 0 0 0,0 0 0 0 0,0 1-1 0 0,-1-1 1 0 0,1 1 0 0 0,-1-1 0 0 0,0 0-1 0 0,1 1 1 0 0,-1-1 0 0 0,0 1-1 0 0,0-1 1 0 0,-1 1 0 0 0,1-1 0 0 0,0 1-1 0 0,-1-1 1 0 0,0 0 0 0 0,1 1 0 0 0,-1-1-1 0 0,0 0 1 0 0,0 1 0 0 0,-1-1 0 0 0,1 0-1 0 0,-1 2-9 0 0,-68 75 354 0 0,-68 31-141 0 0,134-109-216 0 0,1 0 1 0 0,0 1-1 0 0,0 0 0 0 0,0-1 0 0 0,0 1 0 0 0,0 0 0 0 0,1 0 0 0 0,-1 0 0 0 0,0 1 0 0 0,1-1 1 0 0,0 0-1 0 0,0 1 0 0 0,-1 0 0 0 0,2 0 0 0 0,-1-1 0 0 0,0 1 0 0 0,0 0 0 0 0,1 1 0 0 0,0-1 1 0 0,-1 0-1 0 0,1 0 0 0 0,0 0 0 0 0,1 1 0 0 0,-1-1 0 0 0,1 1 0 0 0,-1-1 0 0 0,1 0 0 0 0,0 1 1 0 0,0-1-1 0 0,1 1 0 0 0,-1-1 0 0 0,1 0 0 0 0,-1 1 0 0 0,1-1 0 0 0,0 0 0 0 0,0 0 0 0 0,1 1 1 0 0,-1-1-1 0 0,1 0 0 0 0,-1 0 0 0 0,1 0 0 0 0,1 1 3 0 0,16 12 233 0 0,2 1 1 0 0,-1-2-1 0 0,2-1 0 0 0,0-1 1 0 0,0 0-1 0 0,9 2-233 0 0,54 26 990 0 0,-84-41-992 0 0,0 1 0 0 0,0 0 0 0 0,1 0-1 0 0,-1 0 1 0 0,0 0 0 0 0,0 0 0 0 0,0 0 0 0 0,0 0 0 0 0,0 0 0 0 0,0 0 0 0 0,0 0 0 0 0,0 0 0 0 0,-1 1 0 0 0,1-1-1 0 0,0 0 1 0 0,-1 1 0 0 0,1-1 0 0 0,-1 0 0 0 0,1 1 0 0 0,-1-1 0 0 0,0 1 0 0 0,1-1 0 0 0,-1 1 0 0 0,0-1 0 0 0,0 1-1 0 0,0-1 1 0 0,0 1 0 0 0,-1 0 2 0 0,-10 13-6321 0 0,9-12 3918 0 0,1-3-3955 0 0,1 0 593 0 0</inkml:trace>
  <inkml:trace contextRef="#ctx0" brushRef="#br0" timeOffset="3553.278">2652 1058 0 0 0,'0'0'1320'0'0,"0"0"-444"0"0,0 0-67 0 0,0 0 136 0 0,0 0 105 0 0,0 0-41 0 0,0 0-146 0 0,0 0-216 0 0,-15 34-156 0 0,-47 104-70 0 0,31-60 499 0 0,12-41 266 0 0,16-37 4876 0 0,7-8-6049 0 0,39-79 791 0 0,-27 64-709 0 0,45-65 119 0 0,4 3 0 0 0,70-69-214 0 0,-118 146-665 0 0,-17 30 413 0 0,-3 41 382 0 0,1-48-108 0 0,1-1 1 0 0,0 1-1 0 0,1-1 0 0 0,1 1 1 0 0,0 0-1 0 0,1-1 0 0 0,1 0 1 0 0,0 1-1 0 0,1 2-22 0 0,55 104 109 0 0,-46-96-49 0 0,-13-24 12 0 0,-22 2 2106 0 0,-101-51-1747 0 0,9 0-705 0 0,57 24-3081 0 0,0 1-8718 0 0,49 19 7572 0 0</inkml:trace>
  <inkml:trace contextRef="#ctx0" brushRef="#br0" timeOffset="4601.14">3090 388 3513 0 0,'0'0'1952'0'0,"0"0"-461"0"0,0 0-148 0 0,0 0 69 0 0,0 0 67 0 0,0 0-34 0 0,0 0-174 0 0,0 0-239 0 0,0 0-251 0 0,0 0-253 0 0,0 0-206 0 0,0 0-123 0 0,0 0-58 0 0,-1 9 39 0 0,10 453 2549 0 0,-4-234-2875 0 0,-5-227-47 0 0,-12-42-7758 0 0,11 1-1278 0 0,1 28 6930 0 0</inkml:trace>
  <inkml:trace contextRef="#ctx0" brushRef="#br0" timeOffset="4876.594">2996 484 4985 0 0,'0'0'770'0'0,"0"0"-238"0"0,0 0 57 0 0,0 0 323 0 0,0 0 253 0 0,0 0 86 0 0,0 0-62 0 0,0 0-101 0 0,0 0-109 0 0,0 0-127 0 0,0 0-126 0 0,0 0-151 0 0,35-4-101 0 0,108-12-85 0 0,28-9 365 0 0,-121 18-578 0 0,-12 1-1537 0 0,-12 5-3911 0 0,-25 1 2389 0 0,-1 0-903 0 0,0 3-318 0 0</inkml:trace>
  <inkml:trace contextRef="#ctx0" brushRef="#br0" timeOffset="5077.663">3058 749 5665 0 0,'0'0'1156'0'0,"0"0"-34"0"0,0 0 198 0 0,0 0 198 0 0,0 0 22 0 0,0 0-127 0 0,0 0-180 0 0,0 0-218 0 0,0 0-247 0 0,0 0-196 0 0,0 0-188 0 0,0 0-150 0 0,36 2-103 0 0,112 4-89 0 0,-56-14-529 0 0,-57 3-691 0 0,9-1-5779 0 0,-29 6-2534 0 0</inkml:trace>
  <inkml:trace contextRef="#ctx0" brushRef="#br0" timeOffset="8199.189">3449 57 0 0 0,'0'0'572'0'0,"0"0"88"0"0,0 0 58 0 0,0 0 25 0 0,0 0-11 0 0,4-7-12 0 0,14-21-39 0 0,9 9 5165 0 0,25 17-3073 0 0,-35 2-2023 0 0,91 27 977 0 0,-43 13-1374 0 0,-50-30-279 0 0,-1 1-1 0 0,1 0 1 0 0,-2 1-1 0 0,0 1 0 0 0,0 0 1 0 0,-1 1-1 0 0,-1 0 0 0 0,0 0 1 0 0,-1 2-1 0 0,-1-1 0 0 0,0 1 1 0 0,-1 0-1 0 0,-1 1 0 0 0,0 0 1 0 0,-1 0-1 0 0,1 8-73 0 0,0-2 93 0 0,0 0 0 0 0,-2 1 1 0 0,-1-1-1 0 0,0 1 0 0 0,-2 0 0 0 0,-1 0 0 0 0,0 0 1 0 0,-2 0-1 0 0,-2 6-93 0 0,-45 130 747 0 0,1-52-410 0 0,44-104-265 0 0,0-1 1 0 0,1 1-1 0 0,-1 0 0 0 0,-1-1 1 0 0,1 0-1 0 0,0 1 0 0 0,-1-2 1 0 0,0 1-1 0 0,1 0 0 0 0,-1-1 0 0 0,0 1 1 0 0,-1-1-1 0 0,1 0 0 0 0,0 0 1 0 0,0-1-1 0 0,-1 0 0 0 0,1 1 1 0 0,-1-1-1 0 0,0-1 0 0 0,1 1 0 0 0,-1-1 1 0 0,1 1-1 0 0,-1-1 0 0 0,0-1 1 0 0,1 1-1 0 0,-1-1 0 0 0,-3 0-72 0 0,1 1 97 0 0,-6-11 348 0 0,13 11-425 0 0,0 0 4 0 0,0 0 4 0 0,0 0-5 0 0,0 0 14 0 0,0 0 14 0 0,0 0 17 0 0,0 0 9 0 0,0 0 26 0 0,0 0 21 0 0,0 0 8 0 0,0 0 17 0 0,0 0 9 0 0,0 0-6 0 0,0 0-11 0 0,-6-23 306 0 0,-79-153-82 0 0,58 124-330 0 0,69 49-550 0 0,-5 5 495 0 0,0 3-1 0 0,0 1 1 0 0,0 1 0 0 0,-1 2 0 0 0,33 14 20 0 0,-57-20 2 0 0,144 59 0 0 0,-82-19-45 0 0,-74-41 55 0 0,-1 0-1 0 0,0 0 1 0 0,-1 0 0 0 0,1 0-1 0 0,0 0 1 0 0,0-1 0 0 0,-1 1-1 0 0,1-1 1 0 0,-1 1 0 0 0,1-1-1 0 0,-1 1 1 0 0,0-1 0 0 0,1 0 0 0 0,-1 0-1 0 0,0 1 1 0 0,0-2 0 0 0,0 1-1 0 0,0 0 1 0 0,0 0 0 0 0,0 0-1 0 0,0-1 1 0 0,0 0 0 0 0,0 1-1 0 0,-1-1 1 0 0,-1 0-12 0 0,-6 4 60 0 0,-132 43-45 0 0,31-28-601 0 0,110-19 208 0 0,1 0-245 0 0,1-2-322 0 0,3-6-12468 0 0,0 7 5646 0 0</inkml:trace>
</inkml:ink>
</file>

<file path=ppt/ink/ink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6:35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1619 925 2753 0 0,'0'0'1261'0'0,"0"0"-138"0"0,0 0 0 0 0,0 0 164 0 0,0 0 121 0 0,0 0-45 0 0,0 0-100 0 0,0 0-201 0 0,0 0-225 0 0,0 0-166 0 0,0 0-115 0 0,0-8 2918 0 0,-105-3-2190 0 0,81 12-1063 0 0,-17-1-14 0 0,1 2 0 0 0,-1 3 0 0 0,1 0 0 0 0,0 3 1 0 0,1 1-1 0 0,0 2 0 0 0,0 2 0 0 0,-13 7-207 0 0,51-19 4 0 0,0-1 0 0 0,1 0 0 0 0,-1 1 0 0 0,0-1 0 0 0,0 1-1 0 0,0-1 1 0 0,1 1 0 0 0,-1-1 0 0 0,0 1 0 0 0,1 0 0 0 0,-1-1 0 0 0,0 1 0 0 0,1 0-1 0 0,-1 0 1 0 0,1-1 0 0 0,-1 1 0 0 0,1 0 0 0 0,-1 0 0 0 0,1 0 0 0 0,0 0 0 0 0,-1 0-1 0 0,1-1 1 0 0,0 1 0 0 0,0 0 0 0 0,0 0 0 0 0,0 0 0 0 0,0 0 0 0 0,0 0-1 0 0,0 0 1 0 0,0 0 0 0 0,0 0 0 0 0,0 0 0 0 0,0 0 0 0 0,0 0 0 0 0,1-1 0 0 0,-1 1-1 0 0,0 0 1 0 0,1 0 0 0 0,-1 0 0 0 0,1 0 0 0 0,-1-1 0 0 0,1 1 0 0 0,-1 0 0 0 0,1 0-1 0 0,-1-1 1 0 0,1 1 0 0 0,0 0 0 0 0,0-1 0 0 0,-1 1 0 0 0,1 0-4 0 0,40 30 334 0 0,104 25 298 0 0,-120-49-584 0 0,0 0-1 0 0,-1 2 0 0 0,0 1 0 0 0,0 1 0 0 0,-1 1 0 0 0,5 4-47 0 0,-28-14 13 0 0,0-1 0 0 0,0 1-1 0 0,0-1 1 0 0,0 1 0 0 0,0-1 0 0 0,0 1-1 0 0,-1-1 1 0 0,1 1 0 0 0,-1-1 0 0 0,1 1-1 0 0,-1-1 1 0 0,1 1 0 0 0,-1-1 0 0 0,0 0 0 0 0,0 0-1 0 0,1 1 1 0 0,-1-1 0 0 0,0 0 0 0 0,0 0-1 0 0,-1 0 1 0 0,1 0 0 0 0,0 0 0 0 0,0 0-1 0 0,0 0 1 0 0,-1 0 0 0 0,1-1 0 0 0,0 1-1 0 0,-1 0 1 0 0,1-1 0 0 0,0 1 0 0 0,-1-1-1 0 0,0 1-12 0 0,-214 128 188 0 0,198-115-200 0 0,6-6 10 0 0,0 1 0 0 0,1 0-1 0 0,-1 1 1 0 0,2 1-1 0 0,-1 0 1 0 0,2 0 0 0 0,-1 1-1 0 0,2 0 1 0 0,-1 0-1 0 0,-2 9 3 0 0,10-20 6 0 0,1 0 0 0 0,0 0 0 0 0,0 0 0 0 0,0 0 0 0 0,0 0 0 0 0,-1 0 0 0 0,2 0 0 0 0,-1 0 0 0 0,0 1-1 0 0,0-1 1 0 0,0 0 0 0 0,0 0 0 0 0,1 0 0 0 0,-1 0 0 0 0,1 0 0 0 0,-1 0 0 0 0,1 0 0 0 0,-1 0 0 0 0,1 0 0 0 0,-1 0-1 0 0,1 0 1 0 0,0-1 0 0 0,-1 1 0 0 0,1 0 0 0 0,0 0 0 0 0,0 0 0 0 0,0-1 0 0 0,0 1 0 0 0,0-1 0 0 0,0 1 0 0 0,0 0-1 0 0,0-1 1 0 0,0 0 0 0 0,0 1 0 0 0,0-1 0 0 0,0 0 0 0 0,0 1 0 0 0,0-1 0 0 0,0 0 0 0 0,0 0 0 0 0,0 0 0 0 0,0 0-1 0 0,1 0-5 0 0,57 4 592 0 0,-55-4-541 0 0,80-1 807 0 0,0-4 0 0 0,75-14-858 0 0,56-6 521 0 0,-190 34-4174 0 0,-32 10-7025 0 0,0-11-839 0 0</inkml:trace>
  <inkml:trace contextRef="#ctx0" brushRef="#br0" timeOffset="606.308">1 1348 3529 0 0,'0'0'1107'0'0,"0"0"-335"0"0,0 0-5 0 0,0 0 270 0 0,0 0 278 0 0,0 0 123 0 0,0 0-43 0 0,0 0-80 0 0,0 0-134 0 0,0 0-142 0 0,0 0-93 0 0,0 0-110 0 0,34 0-124 0 0,106-1-96 0 0,-37-12 643 0 0,125-32-167 0 0,-221 44-1137 0 0,-1 0 1093 0 0,-4 0-3408 0 0,-2 1-2988 0 0,-1 0-4175 0 0,-3 0 5395 0 0</inkml:trace>
  <inkml:trace contextRef="#ctx0" brushRef="#br0" timeOffset="891.692">41 1588 8250 0 0,'0'0'997'0'0,"0"0"-40"0"0,0 0 159 0 0,0 0 217 0 0,0 0 4 0 0,0 0-257 0 0,0 0-259 0 0,0 0-152 0 0,0 0-75 0 0,0 0-12 0 0,0 0-2 0 0,0 0-75 0 0,19 0-83 0 0,59-1-66 0 0,61-19 388 0 0,2 11-1818 0 0,-99 5-1392 0 0,-22 2-849 0 0,-1 1-4134 0 0,-9 1 1410 0 0</inkml:trace>
  <inkml:trace contextRef="#ctx0" brushRef="#br0" timeOffset="1285.096">216 1105 6721 0 0,'0'0'1377'0'0,"0"0"-632"0"0,0 0-77 0 0,0 0 235 0 0,0 0 228 0 0,0 0 37 0 0,0 0-169 0 0,0 0-237 0 0,0 0-202 0 0,0 0-133 0 0,0 0-22 0 0,0 0 0 0 0,0 0 30 0 0,4 11 73 0 0,15 36 66 0 0,-16-42-442 0 0,0 1 0 0 0,1-1 1 0 0,0-1-1 0 0,0 1 0 0 0,0 0 0 0 0,1-1 0 0 0,-1 0 1 0 0,1 0-1 0 0,0 0 0 0 0,0-1 0 0 0,1 0 1 0 0,-1 0-1 0 0,1 0 0 0 0,-1 0 0 0 0,1-1 1 0 0,4 1-133 0 0,12 7 196 0 0,7 3-126 0 0,-15-8-34 0 0,1 1 1 0 0,-2 0 0 0 0,1 1 0 0 0,-1 0 0 0 0,0 1-1 0 0,-1 0 1 0 0,1 1 0 0 0,-2 1 0 0 0,1 0-1 0 0,-1 0 1 0 0,-1 1 0 0 0,0 1 0 0 0,-1 0-1 0 0,8 12-36 0 0,-15-19 13 0 0,0 0 0 0 0,-1 0-1 0 0,0 1 1 0 0,0-1-1 0 0,0 1 1 0 0,-1-1-1 0 0,1 0 1 0 0,-1 1-1 0 0,-1-1 1 0 0,1 1 0 0 0,-1-1-1 0 0,0 0 1 0 0,0 1-1 0 0,0-1 1 0 0,-1 0-1 0 0,0 0 1 0 0,0 0-1 0 0,0 0 1 0 0,-1 0 0 0 0,0 0-1 0 0,1 0 1 0 0,-2-1-1 0 0,0 1-12 0 0,-91 93 337 0 0,84-89-330 0 0,-39 26-133 0 0,-5 4-1819 0 0,28-7-5048 0 0,22-24 1581 0 0,1-4-1429 0 0</inkml:trace>
  <inkml:trace contextRef="#ctx0" brushRef="#br0" timeOffset="4779.04">988 660 0 0 0,'0'0'772'0'0,"0"0"284"0"0,0 0 110 0 0,0 0-11 0 0,0 0-10 0 0,0 0-84 0 0,0 0-94 0 0,0 0-83 0 0,-11-12-48 0 0,-31-38-81 0 0,-14 17 2786 0 0,52 32-3466 0 0,0 1 1 0 0,0-1 0 0 0,0 1 0 0 0,0 0 0 0 0,0 1-1 0 0,0-1 1 0 0,0 1 0 0 0,0 0 0 0 0,0-1 0 0 0,0 2 0 0 0,0-1-1 0 0,0 0 1 0 0,0 1 0 0 0,1 0 0 0 0,-1 0 0 0 0,1 0 0 0 0,-1 0-1 0 0,1 1 1 0 0,0-1 0 0 0,0 1 0 0 0,0 0 0 0 0,0 0 0 0 0,0 0-1 0 0,1 0 1 0 0,-1 0 0 0 0,1 1 0 0 0,-2 2-76 0 0,-1 2 25 0 0,0 0 1 0 0,1 1 0 0 0,0-1-1 0 0,1 1 1 0 0,-1 0-1 0 0,2 0 1 0 0,-1 0-1 0 0,1 1 1 0 0,1-1-1 0 0,0 0 1 0 0,0 7-26 0 0,8 254 910 0 0,50-35-184 0 0,-29-149-591 0 0,-3 0 0 0 0,-5 2 0 0 0,-3 0 0 0 0,-1 20-135 0 0,-13-77 147 0 0,-2 0-1 0 0,-1 0 1 0 0,-1 1-1 0 0,-1-1 1 0 0,-2 0-1 0 0,-4 12-146 0 0,5-31 82 0 0,1-1 1 0 0,-2 0-1 0 0,0 0 0 0 0,0 0 0 0 0,-1 0 0 0 0,0-1 0 0 0,-1 1 1 0 0,0-1-1 0 0,0-1 0 0 0,-1 1 0 0 0,-1-1 0 0 0,1 0 0 0 0,-2-1 1 0 0,1 0-1 0 0,-1 0 0 0 0,0-1 0 0 0,-1 0 0 0 0,-4 2-82 0 0,10-6 2 0 0,-1-1 1 0 0,1 1-1 0 0,0-1 0 0 0,-1-1 0 0 0,1 1 0 0 0,-1-1 0 0 0,0 1 0 0 0,1-1 0 0 0,-1-1 0 0 0,0 1 1 0 0,0-1-1 0 0,1 1 0 0 0,-1-1 0 0 0,0-1 0 0 0,0 1 0 0 0,0-1 0 0 0,1 0 0 0 0,-1 0 0 0 0,0 0 1 0 0,1-1-1 0 0,-1 1 0 0 0,1-1 0 0 0,-1 0 0 0 0,1-1 0 0 0,0 1 0 0 0,0-1 0 0 0,0 1 0 0 0,0-1 0 0 0,0 0 1 0 0,1-1-1 0 0,0 1 0 0 0,-1-1 0 0 0,1 0 0 0 0,0 1 0 0 0,1-1 0 0 0,-1 0 0 0 0,1-1 0 0 0,0 1 1 0 0,0 0-1 0 0,0-1 0 0 0,0 1 0 0 0,1-1 0 0 0,-1-2-2 0 0,1 3-228 0 0,1 0 1 0 0,-1-1-1 0 0,1 1 0 0 0,0 0 0 0 0,0 0 0 0 0,0-1 1 0 0,0 1-1 0 0,1 0 0 0 0,0 0 0 0 0,0-1 1 0 0,0 1-1 0 0,1 0 0 0 0,-1 0 0 0 0,1 0 1 0 0,0 0-1 0 0,0 1 0 0 0,0-1 0 0 0,0 0 1 0 0,1 1-1 0 0,2-3 228 0 0,44-32-9764 0 0,-33 30 3792 0 0</inkml:trace>
  <inkml:trace contextRef="#ctx0" brushRef="#br0" timeOffset="5392.698">1232 1868 2152 0 0,'0'0'1267'0'0,"0"0"-97"0"0,0 0-51 0 0,0 0 72 0 0,0 0 45 0 0,0 0-57 0 0,0 0-143 0 0,0 0-201 0 0,0 0-183 0 0,0 0-86 0 0,0 0-12 0 0,0 0 8 0 0,0 0-26 0 0,-1 11-67 0 0,-38 220 1432 0 0,26-87-1790 0 0,69-137 597 0 0,13-17-522 0 0,-49 4-498 0 0,13-8-152 0 0,-23-3-5686 0 0,-12 12-154 0 0,-2 2 2104 0 0</inkml:trace>
  <inkml:trace contextRef="#ctx0" brushRef="#br0" timeOffset="5639.952">984 2085 3793 0 0,'0'0'981'0'0,"0"0"-138"0"0,0 0 7 0 0,0 0 202 0 0,0 0 187 0 0,0 0 13 0 0,0 0-53 0 0,0 0-95 0 0,0 0-95 0 0,0 0-73 0 0,0 0-95 0 0,0 0-101 0 0,0 0-113 0 0,28-3-112 0 0,90-7-128 0 0,21-1 266 0 0,-68 4-4629 0 0,-59 5 2607 0 0,3 2-3156 0 0,-4 0-3626 0 0</inkml:trace>
  <inkml:trace contextRef="#ctx0" brushRef="#br0" timeOffset="5921.167">1590 2103 8818 0 0,'0'0'1121'0'0,"0"0"-398"0"0,0 0-132 0 0,0 0 192 0 0,0 0 225 0 0,0 0 98 0 0,0 0-82 0 0,0 0-240 0 0,0 0-252 0 0,0 0-165 0 0,0 0-112 0 0,0 0-74 0 0,0 22-46 0 0,0 115 73 0 0,18-57-1096 0 0,-9-75-581 0 0,-5-3-2123 0 0,-2-1-5230 0 0,-2-1 5957 0 0</inkml:trace>
  <inkml:trace contextRef="#ctx0" brushRef="#br0" timeOffset="6156.23">1453 2129 3985 0 0,'0'0'1486'0'0,"0"0"-456"0"0,0 0-196 0 0,0 0 82 0 0,0 0 130 0 0,0 0 38 0 0,0 0-67 0 0,0 0-102 0 0,0 0-77 0 0,0 0-107 0 0,0 0-101 0 0,0 0-79 0 0,0 0-111 0 0,27-3-114 0 0,126-12 23 0 0,-74 11-1628 0 0,-53 4-2168 0 0,0 0-4027 0 0,-22 0 3496 0 0</inkml:trace>
  <inkml:trace contextRef="#ctx0" brushRef="#br0" timeOffset="6405.949">1486 2346 56 0 0,'0'0'2610'0'0,"0"0"-984"0"0,0 0-174 0 0,0 0 266 0 0,0 0 97 0 0,0 0-66 0 0,0 0-152 0 0,0 0-258 0 0,0 0-324 0 0,0 0-287 0 0,0 0-190 0 0,0 0-171 0 0,0 0-116 0 0,28 1-95 0 0,88 3-97 0 0,-9-24-1211 0 0,-56 6-7512 0 0,-38 14 1404 0 0</inkml:trace>
  <inkml:trace contextRef="#ctx0" brushRef="#br0" timeOffset="7291.397">1229 1 3657 0 0,'0'0'1608'0'0,"0"0"-190"0"0,0 0-34 0 0,0 0 27 0 0,0 0-57 0 0,0 0-131 0 0,0 0-235 0 0,0 0-255 0 0,0 0-290 0 0,0 0-266 0 0,0 0-146 0 0,0 0-47 0 0,0 0 39 0 0,-2 5 70 0 0,-22 203 650 0 0,17 6-431 0 0,17-174 107 0 0,19-21 258 0 0,64-9-518 0 0,-77-26-2139 0 0,-13-6-7607 0 0,-3 18 7080 0 0,0 3-256 0 0</inkml:trace>
  <inkml:trace contextRef="#ctx0" brushRef="#br0" timeOffset="7569.733">919 262 2729 0 0,'0'0'1435'0'0,"0"0"-67"0"0,0 0 67 0 0,0 0 66 0 0,0 0-24 0 0,0 0-104 0 0,0 0-159 0 0,0 0-178 0 0,36 1-184 0 0,114 4-247 0 0,55-3-1166 0 0,-129-2-8147 0 0,-66 0 2952 0 0</inkml:trace>
  <inkml:trace contextRef="#ctx0" brushRef="#br0" timeOffset="7773.366">1509 325 3209 0 0,'0'0'1268'0'0,"0"0"-113"0"0,0 0 114 0 0,0 0 153 0 0,0 0 52 0 0,0 0-75 0 0,0 0-190 0 0,0 0-291 0 0,0 0-278 0 0,0 0-207 0 0,0 0-166 0 0,0 0-88 0 0,0 0-63 0 0,1 27-60 0 0,6 85-5 0 0,-2-68-111 0 0,-3-40 204 0 0,-1-2-2447 0 0,-1 0-7468 0 0,0-2 6696 0 0</inkml:trace>
  <inkml:trace contextRef="#ctx0" brushRef="#br0" timeOffset="7994.147">1492 255 2401 0 0,'0'0'2483'0'0,"0"0"-862"0"0,0 0-362 0 0,0 0-13 0 0,0 0 57 0 0,0 0-47 0 0,0 0-154 0 0,0 0-233 0 0,0 0-189 0 0,0 0-148 0 0,0 0-131 0 0,0 0-51 0 0,0 0-56 0 0,14 5-42 0 0,102 38 324 0 0,-53-34-2046 0 0,-42-8-2279 0 0,0 0-4022 0 0,-17-1 4136 0 0</inkml:trace>
  <inkml:trace contextRef="#ctx0" brushRef="#br0" timeOffset="8189.171">1545 424 2809 0 0,'0'0'2593'0'0,"0"0"-1284"0"0,0 0-581 0 0,0 0 52 0 0,0 0 223 0 0,0 0 203 0 0,0 0 87 0 0,0 0-93 0 0,0 0-218 0 0,0 0-226 0 0,0 0-224 0 0,0 0-162 0 0,0 0-90 0 0,17 5-96 0 0,54 12-79 0 0,20-15-3490 0 0,-72-4-527 0 0,-7-1-4921 0 0</inkml:trace>
  <inkml:trace contextRef="#ctx0" brushRef="#br0" timeOffset="10077.522">2125 1102 856 0 0,'0'0'1200'0'0,"0"0"-53"0"0,0 0 42 0 0,0 0 82 0 0,0 0 55 0 0,0 0-77 0 0,0 0-230 0 0,0 0-243 0 0,0 0-197 0 0,0 0-127 0 0,0 0-36 0 0,-6 11-17 0 0,-60 136 942 0 0,-23 151-395 0 0,55-236 103 0 0,34-61-614 0 0,0-1 126 0 0,0 0 74 0 0,4-31-377 0 0,1 0 0 0 0,2 1 1 0 0,1 0-1 0 0,1 0 0 0 0,1 0 0 0 0,2 2 0 0 0,1-1 0 0 0,1 2 0 0 0,14-21-258 0 0,-9 13 175 0 0,126-205 32 0 0,-115 204-204 0 0,-8 68-741 0 0,26 204 915 0 0,-14-130-195 0 0,-34-105 34 0 0,1 0 1 0 0,-1 0 0 0 0,1 1-1 0 0,0-1 1 0 0,-1 0 0 0 0,1 0-1 0 0,0 0 1 0 0,0 0-1 0 0,0 0 1 0 0,0-1 0 0 0,0 1-1 0 0,0 0 1 0 0,0 0 0 0 0,0 0-1 0 0,0-1 1 0 0,0 1-1 0 0,0-1 1 0 0,0 1 0 0 0,1-1-1 0 0,-1 1 1 0 0,0-1 0 0 0,0 0-1 0 0,1 1 1 0 0,-1-1 0 0 0,0 0-1 0 0,1 0 1 0 0,-1 0-1 0 0,0 0 1 0 0,1 0 0 0 0,-1 0-1 0 0,0-1 1 0 0,0 1 0 0 0,1 0-1 0 0,-1-1 1 0 0,0 1-1 0 0,0-1 1 0 0,0 1 0 0 0,1-1-1 0 0,-1 1 1 0 0,0-1 0 0 0,0 0-1 0 0,0 0 1 0 0,0 1 0 0 0,0-1-1 0 0,0-1-16 0 0,43-50 688 0 0,-38 44-713 0 0,150-187 157 0 0,-147 185-172 0 0,-5 5 4 0 0,-1 1 0 0 0,1-1 1 0 0,0 1-1 0 0,0 0 0 0 0,0 0 0 0 0,1 1 1 0 0,-1-1-1 0 0,1 1 0 0 0,0 0 0 0 0,0 0 1 0 0,0 1-1 0 0,0-1 0 0 0,0 1 0 0 0,1 0 1 0 0,1 0 35 0 0,5 39-398 0 0,-5 235 373 0 0,30-190-1271 0 0,-24-69-3242 0 0,3-5-4055 0 0,-10-7 3501 0 0</inkml:trace>
  <inkml:trace contextRef="#ctx0" brushRef="#br0" timeOffset="13116.917">2192 722 1752 0 0,'0'0'1357'0'0,"0"0"-236"0"0,0 0-166 0 0,0 0-41 0 0,0 0 75 0 0,0 0 83 0 0,0 0 41 0 0,0 0-17 0 0,0 0-93 0 0,0 0-139 0 0,0 0-167 0 0,23 0-131 0 0,147-3 721 0 0,95 10 2670 0 0,-267-21-2914 0 0,-48-31-658 0 0,-84-39-390 0 0,131 81 1447 0 0,-3-2-2360 0 0,2 2-3669 0 0,12 6-6886 0 0,-3 1 6843 0 0</inkml:trace>
  <inkml:trace contextRef="#ctx0" brushRef="#br0" timeOffset="13846.393">3057 1326 4433 0 0,'0'0'1067'0'0,"0"0"-112"0"0,0 0-139 0 0,0 0-89 0 0,0 0-108 0 0,0 0-117 0 0,0 0-136 0 0,0 0-82 0 0,0 0-38 0 0,0 0-76 0 0,0 0-35 0 0,0 0-49 0 0,0 0-28 0 0,-14 30-18 0 0,-45 95-18 0 0,-25 32-132 0 0,45-115 630 0 0,70-82 3739 0 0,-1-1-4107 0 0,42-45 343 0 0,-51 58-467 0 0,1 0 1 0 0,1 2-1 0 0,2 1 0 0 0,0 1 0 0 0,2 1 0 0 0,5-2-28 0 0,-26 21 124 0 0,-6 3-151 0 0,0 0 1 0 0,1 0-1 0 0,-1 1 0 0 0,1-1 0 0 0,-1 0 0 0 0,1 0 0 0 0,-1 1 0 0 0,1-1 0 0 0,0 0 0 0 0,-1 1 0 0 0,1-1 0 0 0,0 0 0 0 0,-1 1 0 0 0,1-1 0 0 0,0 1 0 0 0,0-1 0 0 0,-1 1 0 0 0,1 0 0 0 0,0-1 0 0 0,0 1 0 0 0,0 0 0 0 0,0 0 0 0 0,0-1 0 0 0,0 1 0 0 0,-1 0 0 0 0,1 0 0 0 0,0 0 0 0 0,0 0 0 0 0,0 0 0 0 0,0 0 0 0 0,0 0 0 0 0,0 1 0 0 0,0-1 0 0 0,0 0 0 0 0,-1 0 0 0 0,1 1 0 0 0,0-1 0 0 0,0 0 0 0 0,0 1 0 0 0,-1-1 0 0 0,1 1 0 0 0,0-1 0 0 0,0 1 0 0 0,-1 0 0 0 0,1-1 0 0 0,0 1 0 0 0,-1 0 0 0 0,1-1 0 0 0,-1 1 0 0 0,1 0 0 0 0,-1 0 0 0 0,1-1 0 0 0,-1 1 0 0 0,1 0 0 0 0,-1 0 0 0 0,0 0 0 0 0,0 0 0 0 0,1-1 0 0 0,-1 1 0 0 0,0 0 0 0 0,0 0 0 0 0,0 0 0 0 0,0 0 27 0 0,46 220-833 0 0,-46-219 861 0 0,0-1 0 0 0,0 0 1 0 0,0 0-1 0 0,0 0 1 0 0,0 1-1 0 0,-1-1 1 0 0,1 0-1 0 0,0 0 1 0 0,-1 0-1 0 0,1 1 0 0 0,-1-1 1 0 0,1 0-1 0 0,-1 0 1 0 0,1 0-1 0 0,-1 0 1 0 0,0 0-1 0 0,0 0 0 0 0,1 0 1 0 0,-1 0-1 0 0,0 0 1 0 0,0-1-1 0 0,0 1 1 0 0,0 0-1 0 0,0 0 0 0 0,0-1 1 0 0,0 1-1 0 0,0-1 1 0 0,-1 1-1 0 0,1-1 1 0 0,0 1-1 0 0,0-1 1 0 0,0 0-1 0 0,-1 1 0 0 0,1-1 1 0 0,0 0-1 0 0,0 0 1 0 0,-1 0-1 0 0,1 0 1 0 0,0 0-1 0 0,0 0 0 0 0,-1-1 1 0 0,1 1-1 0 0,0 0 1 0 0,0 0-1 0 0,0-1 1 0 0,0 1-1 0 0,-1-1 1 0 0,1 1-1 0 0,0-1 0 0 0,0 0 1 0 0,0 1-1 0 0,0-1 1 0 0,0 0-1 0 0,0 0 1 0 0,0 0-1 0 0,1 1 0 0 0,-1-1 1 0 0,0 0-1 0 0,0 0 1 0 0,1 0-1 0 0,-1-1 1 0 0,0 1-29 0 0,-72-35 370 0 0,41 16-607 0 0,-33-18-1322 0 0,21 22-7526 0 0,38 16 4231 0 0</inkml:trace>
  <inkml:trace contextRef="#ctx0" brushRef="#br0" timeOffset="14726.215">3581 1183 2649 0 0,'0'0'1122'0'0,"0"0"-237"0"0,0 0-1 0 0,0 0 161 0 0,0 0 102 0 0,0 0 11 0 0,0 0-98 0 0,0 0-184 0 0,0 0-154 0 0,0 0-145 0 0,0 0-163 0 0,0 0-141 0 0,0 0-98 0 0,-32 18-79 0 0,-99 59-22 0 0,80-27-30 0 0,47-41-52 0 0,1 0-33 0 0,0-1 0 0 0,0 0-1 0 0,1 1 1 0 0,0 0 0 0 0,0 0-1 0 0,1 0 1 0 0,0-1 0 0 0,0 1-1 0 0,1 0 1 0 0,1 7 41 0 0,1-13 65 0 0,-1 0-1 0 0,1-1 1 0 0,-1 1-1 0 0,1 0 1 0 0,0-1-1 0 0,0 1 1 0 0,1-1-1 0 0,-1 1 1 0 0,0-1-1 0 0,1 0 1 0 0,0 0-1 0 0,-1 0 1 0 0,1 0-1 0 0,0-1 1 0 0,0 1-1 0 0,0-1 1 0 0,0 0 0 0 0,0 0-1 0 0,0 0 1 0 0,0 0-1 0 0,0 0 1 0 0,1-1-1 0 0,-1 1 1 0 0,0-1-1 0 0,0 0 1 0 0,1 0-1 0 0,-1 0 1 0 0,0 0-1 0 0,0-1 1 0 0,1 1-1 0 0,-1-1 1 0 0,0 0-1 0 0,0 0 1 0 0,0 0-1 0 0,0 0 1 0 0,0-1 0 0 0,0 1-1 0 0,0-1 1 0 0,1-1-65 0 0,28-16 620 0 0,-1-2 0 0 0,-1-1 1 0 0,-1-1-1 0 0,-1-2 1 0 0,20-22-621 0 0,-25 21 22 0 0,0-1 0 0 0,-2-1 0 0 0,-1 0-1 0 0,-1-2 1 0 0,-2 0 0 0 0,-1-1 0 0 0,-1-1 0 0 0,-1 0 0 0 0,8-33-22 0 0,-18 53-119 0 0,-1 0 0 0 0,0-1 0 0 0,0 1 0 0 0,-1-1 0 0 0,-1 1 0 0 0,0-1-1 0 0,-1 0 1 0 0,0 1 0 0 0,-1-1 0 0 0,0 0 0 0 0,-1 1 0 0 0,-1-1 0 0 0,0 1 0 0 0,-2-4 119 0 0,3 11-39 0 0,1 2-5 0 0,0 0 0 0 0,-1 0 0 0 0,1 0-1 0 0,-1 0 1 0 0,1 0 0 0 0,-1 0 0 0 0,0 0-1 0 0,0 0 1 0 0,0 1 0 0 0,-1-1 0 0 0,1 1 0 0 0,-1 0-1 0 0,1 0 1 0 0,-1 0 0 0 0,0 0 0 0 0,1 0-1 0 0,-1 0 1 0 0,0 1 0 0 0,0-1 0 0 0,-1 1-1 0 0,1 0 1 0 0,0 0 0 0 0,0 0 0 0 0,-4 0 44 0 0,4 0-52 0 0,-1 2 1 0 0,1-1-1 0 0,-1 0 1 0 0,1 1-1 0 0,-1 0 1 0 0,1-1-1 0 0,-1 2 0 0 0,1-1 1 0 0,-1 0-1 0 0,1 1 1 0 0,0-1-1 0 0,0 1 1 0 0,0 0-1 0 0,0 0 1 0 0,0 0-1 0 0,0 0 1 0 0,1 1-1 0 0,-1-1 1 0 0,1 1-1 0 0,-1-1 0 0 0,1 1 1 0 0,0 0-1 0 0,0 0 1 0 0,0 0-1 0 0,0 0 1 0 0,1 1-1 0 0,-1-1 1 0 0,1 2 51 0 0,-7 13 75 0 0,1-1 0 0 0,1 2 1 0 0,1-1-1 0 0,1 1 0 0 0,1-1 0 0 0,0 1 1 0 0,1 0-1 0 0,1 0 0 0 0,1 0 1 0 0,0 0-1 0 0,3 11-75 0 0,3 0 114 0 0,1-1 0 0 0,2 0-1 0 0,1-1 1 0 0,1 0 0 0 0,1-1 0 0 0,2 0 0 0 0,0-1-1 0 0,2 0 1 0 0,5 4-114 0 0,-15-19-62 0 0,0-1 0 0 0,1 0 1 0 0,-1-1-1 0 0,2 0 0 0 0,0 0 0 0 0,0 0 0 0 0,0-1 0 0 0,1 0 1 0 0,0 0-1 0 0,1-1 0 0 0,8 4 62 0 0,8-8-2679 0 0,-11-5-4896 0 0,-13-1 2271 0 0</inkml:trace>
  <inkml:trace contextRef="#ctx0" brushRef="#br0" timeOffset="15038.287">4331 826 10666 0 0,'0'0'1059'0'0,"0"0"-403"0"0,0 0-192 0 0,0 0 63 0 0,0 0 107 0 0,0 0 88 0 0,0 0-13 0 0,-20 35-112 0 0,-62 113-121 0 0,42-52 47 0 0,35-80-509 0 0,0-1-1 0 0,1 1 1 0 0,1 0-1 0 0,0 0 1 0 0,1 0 0 0 0,1 0-1 0 0,0 0 1 0 0,2 0-1 0 0,0 0 1 0 0,1 9-14 0 0,1-19 39 0 0,-1-1-1 0 0,1 0 1 0 0,0 1 0 0 0,0-1 0 0 0,1 0-1 0 0,-1 0 1 0 0,1-1 0 0 0,0 1 0 0 0,1-1-1 0 0,-1 0 1 0 0,1 0 0 0 0,0 0 0 0 0,0 0-1 0 0,0-1 1 0 0,0 0 0 0 0,1 0 0 0 0,-1-1-1 0 0,1 1 1 0 0,-1-1 0 0 0,1 0 0 0 0,0-1-1 0 0,0 1 1 0 0,0-1 0 0 0,0-1 0 0 0,0 1-1 0 0,0-1 1 0 0,0 0 0 0 0,0 0 0 0 0,1-1-1 0 0,-1 1 1 0 0,0-1 0 0 0,0-1 0 0 0,-1 1-1 0 0,1-1 1 0 0,0 0 0 0 0,0 0 0 0 0,-1-1-1 0 0,3-1-38 0 0,45-29 563 0 0,-40 9-2193 0 0,-29 0-4844 0 0,8 20 1821 0 0,-1 0-1794 0 0</inkml:trace>
  <inkml:trace contextRef="#ctx0" brushRef="#br0" timeOffset="15277.522">3964 1080 7186 0 0,'0'0'1912'0'0,"0"0"-272"0"0,0 0-287 0 0,0 0-153 0 0,0 0-176 0 0,0 0-256 0 0,0 0-72 0 0,214 0-112 0 0,-177 0-111 0 0,0 0-113 0 0,-1 0-144 0 0,-3-4-120 0 0,2 4-240 0 0,-5 0-288 0 0,-1 0-673 0 0,-5-4-927 0 0,-7 4-1377 0 0,-4 0-6977 0 0</inkml:trace>
</inkml:ink>
</file>

<file path=ppt/ink/ink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6:50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8 756 11891 0 0,'0'0'1723'0'0,"0"0"-299"0"0,0 0-171 0 0,0 0-123 0 0,0 0-206 0 0,0 0-200 0 0,34-8-149 0 0,109-22-145 0 0,66-2-681 0 0,-190 31-2282 0 0,-19 9-9419 0 0,-4-4 6614 0 0</inkml:trace>
  <inkml:trace contextRef="#ctx0" brushRef="#br0" timeOffset="172.241">0 955 352 0 0,'0'0'2553'0'0,"0"0"-297"0"0,0 0 121 0 0,0 0 31 0 0,0 0-183 0 0,0 0-425 0 0,0 0-488 0 0,0 0-408 0 0,0 0-351 0 0,199 18-225 0 0,-166-25-160 0 0,0 3-112 0 0,6-3-208 0 0,-4-1-536 0 0,0 1-1073 0 0,-13-1-2392 0 0,-5 5-6385 0 0</inkml:trace>
  <inkml:trace contextRef="#ctx0" brushRef="#br0" timeOffset="914.687">982 531 0 0 0,'0'0'1379'0'0,"0"0"-28"0"0,0 0-13 0 0,0 0 109 0 0,0 0 201 0 0,0 0 98 0 0,0 0-67 0 0,0 0-200 0 0,0 0-342 0 0,0 0-330 0 0,0 0-288 0 0,0 0-234 0 0,0 0-118 0 0,0 8 253 0 0,-36 341 2309 0 0,33-192-4550 0 0,8-148-226 0 0,10-20-9509 0 0,-15 4 8849 0 0</inkml:trace>
  <inkml:trace contextRef="#ctx0" brushRef="#br0" timeOffset="1164.678">626 608 5537 0 0,'0'0'2649'0'0,"0"0"-1678"0"0,0 0-545 0 0,0 0 216 0 0,0 0 394 0 0,0 0 214 0 0,0 0-14 0 0,0 0-167 0 0,0 0-195 0 0,0 0-151 0 0,0 0-92 0 0,35 4-57 0 0,108 11-47 0 0,33-11 844 0 0,-126-5-1550 0 0,1-3 0 0 0,-1-1 0 0 0,-1-2 0 0 0,10-5 179 0 0,-3 5-2652 0 0,-19 6-7323 0 0,-32 1 3802 0 0</inkml:trace>
  <inkml:trace contextRef="#ctx0" brushRef="#br0" timeOffset="1399.053">626 1146 3385 0 0,'0'0'1083'0'0,"0"0"282"0"0,0 0 438 0 0,0 0 359 0 0,0 0 61 0 0,0 0-270 0 0,0 0-414 0 0,0 0-443 0 0,34-1-283 0 0,109-5-191 0 0,-31-13 149 0 0,177-48-2104 0 0,-284 66 646 0 0,14-5-1586 0 0,-8-1-4458 0 0,-7 4-1060 0 0</inkml:trace>
  <inkml:trace contextRef="#ctx0" brushRef="#br0" timeOffset="1649.417">512 380 6769 0 0,'0'0'1043'0'0,"0"0"-217"0"0,0 0-31 0 0,0 0 192 0 0,0 0 227 0 0,0 0 121 0 0,0 0-69 0 0,0 0-148 0 0,32-11-204 0 0,101-37-220 0 0,0 21 245 0 0,-96 24-791 0 0,283-15-1010 0 0,-258 18-1918 0 0,-22 0-3462 0 0,-22 0-1922 0 0</inkml:trace>
  <inkml:trace contextRef="#ctx0" brushRef="#br0" timeOffset="2569.747">1291 1065 3969 0 0,'0'0'1444'0'0,"0"0"-404"0"0,0 0-226 0 0,0 0 29 0 0,0 0 161 0 0,0 0 210 0 0,0 0 126 0 0,0 0 5 0 0,0 0-126 0 0,0 0-229 0 0,0 0-223 0 0,0 0-172 0 0,0 0-97 0 0,21-12-94 0 0,67-37-73 0 0,21-42 603 0 0,-90 69-840 0 0,-2 6-111 0 0,-1-2-1 0 0,0 0 1 0 0,-2 0-1 0 0,0-2 1 0 0,-1 0 0 0 0,-1 0-1 0 0,0-1 1 0 0,-2-1-1 0 0,-1 0 1 0 0,7-21 17 0 0,-15 42-57 0 0,-1 0 0 0 0,1 0 0 0 0,-1 0 1 0 0,1 0-1 0 0,-1 0 0 0 0,1-1 0 0 0,-1 1 1 0 0,0 0-1 0 0,1 0 0 0 0,-1-1 0 0 0,0 1 1 0 0,0 0-1 0 0,0 0 0 0 0,0-1 0 0 0,0 1 1 0 0,0 0-1 0 0,0 0 0 0 0,0-1 0 0 0,-1 1 0 0 0,1 0 1 0 0,0 0-1 0 0,-1 0 0 0 0,1-1 0 0 0,-1 1 1 0 0,0 0-1 0 0,1 0 0 0 0,-1 0 0 0 0,0 0 1 0 0,1 0-1 0 0,-1 0 0 0 0,0 0 0 0 0,0 0 1 0 0,0 0-1 0 0,0 0 0 0 0,0 1 0 0 0,0-1 1 0 0,0 0-1 0 0,0 1 0 0 0,0-1 0 0 0,-1 1 1 0 0,1-1-1 0 0,0 1 0 0 0,0-1 0 0 0,0 1 1 0 0,-1 0-1 0 0,1 0 0 0 0,0-1 0 0 0,0 1 1 0 0,-1 0-1 0 0,1 0 0 0 0,0 0 0 0 0,0 1 0 0 0,-1-1 1 0 0,1 0-1 0 0,0 0 0 0 0,0 1 0 0 0,-1-1 1 0 0,1 0-1 0 0,0 1 0 0 0,0-1 0 0 0,0 1 1 0 0,0 0-1 0 0,0-1 0 0 0,0 1 0 0 0,0 0 1 0 0,0 0-1 0 0,0 0 0 0 0,-1 0 57 0 0,-9 9-151 0 0,1 0 0 0 0,0 1 0 0 0,0 0 1 0 0,1 1-1 0 0,1 0 0 0 0,0 1 0 0 0,0-1 0 0 0,1 1 0 0 0,1 1 0 0 0,0-1 0 0 0,1 1 0 0 0,0 0 1 0 0,1 1-1 0 0,0 5 151 0 0,2-15 35 0 0,1-1 1 0 0,0 1 0 0 0,0-1-1 0 0,0 1 1 0 0,1 0 0 0 0,0 0-1 0 0,0-1 1 0 0,0 1 0 0 0,0 0-1 0 0,0 0 1 0 0,1-1 0 0 0,0 1-1 0 0,0 0 1 0 0,1-1 0 0 0,-1 1-1 0 0,1-1 1 0 0,0 0 0 0 0,0 1-1 0 0,0-1 1 0 0,1 0 0 0 0,-1 0-1 0 0,1 0 1 0 0,0-1 0 0 0,0 1-1 0 0,1-1 1 0 0,-1 1 0 0 0,1-1-1 0 0,-1 0 1 0 0,1 0 0 0 0,0-1-1 0 0,0 1 1 0 0,1-1 0 0 0,-1 0-1 0 0,0 0 1 0 0,1 0-36 0 0,5 2 173 0 0,1-1 1 0 0,-1 0-1 0 0,1-1 0 0 0,0 0 1 0 0,0 0-1 0 0,0-1 0 0 0,0-1 1 0 0,0 0-1 0 0,0 0 0 0 0,0-1 1 0 0,0 0-1 0 0,0-1 0 0 0,-1-1 1 0 0,1 0-1 0 0,0 0 0 0 0,-1-1 1 0 0,0 0-1 0 0,0 0 0 0 0,0-1 1 0 0,-1-1-1 0 0,1 0 0 0 0,-1 0 1 0 0,0-1-1 0 0,-1 0 0 0 0,0 0 0 0 0,0-1 1 0 0,-1 0-1 0 0,0 0 0 0 0,0-1 1 0 0,0 0-1 0 0,-1-1-173 0 0,0 1-146 0 0,0-1 0 0 0,0 1 0 0 0,-1-1 0 0 0,-1-1 0 0 0,1 1 0 0 0,-2-1 0 0 0,1 0 0 0 0,-1 1 0 0 0,-1-1 0 0 0,0-1 0 0 0,-1 1 0 0 0,0 0 0 0 0,-1 0 0 0 0,0-11 146 0 0,0 21-108 0 0,0-1-1 0 0,-1 1 1 0 0,1-1 0 0 0,0 0 0 0 0,-1 1 0 0 0,1-1 0 0 0,-1 1 0 0 0,0-1 0 0 0,1 1 0 0 0,-1-1 0 0 0,0 1-1 0 0,0 0 1 0 0,0-1 0 0 0,0 1 0 0 0,0 0 0 0 0,0 0 0 0 0,0-1 0 0 0,0 1 0 0 0,-1 0 0 0 0,1 0 0 0 0,0 0-1 0 0,-1 1 1 0 0,1-1 0 0 0,0 0 0 0 0,-1 0 0 0 0,1 1 0 0 0,-1-1 0 0 0,0 1 0 0 0,1-1 0 0 0,-1 1 0 0 0,1 0-1 0 0,-1 0 1 0 0,0 0 0 0 0,1 0 0 0 0,-1 0 0 0 0,1 0 0 0 0,-1 0 0 0 0,0 0 0 0 0,1 0 0 0 0,-1 1 0 0 0,1-1-1 0 0,-1 1 1 0 0,0-1 0 0 0,1 1 0 0 0,0 0 0 0 0,-1-1 0 0 0,1 1 0 0 0,-1 0 0 0 0,1 0 0 0 0,0 0 0 0 0,-1 1 108 0 0,-3 6-58 0 0,-1 1-1 0 0,2 0 1 0 0,0 1 0 0 0,0-1 0 0 0,0 1 0 0 0,1 0 0 0 0,1 0 0 0 0,0 0 0 0 0,0 0 0 0 0,1 0 0 0 0,0 0 0 0 0,0 0 0 0 0,1 1 0 0 0,2 8 58 0 0,0-12 127 0 0,0 0-1 0 0,0-1 0 0 0,1 1 1 0 0,-1 0-1 0 0,2-1 1 0 0,-1 0-1 0 0,1 0 0 0 0,0 0 1 0 0,0 0-1 0 0,1 0 1 0 0,-1-1-1 0 0,1 0 0 0 0,0 0 1 0 0,1 0-1 0 0,-1-1 0 0 0,1 0 1 0 0,0 0-1 0 0,0 0 1 0 0,0-1-1 0 0,1 0 0 0 0,-1 0 1 0 0,1 0-1 0 0,0-1 1 0 0,0 0-1 0 0,0 0 0 0 0,0-1 1 0 0,0 0-1 0 0,0 0 0 0 0,0-1 1 0 0,1 1-127 0 0,3-3 178 0 0,-1 1 0 0 0,1-2-1 0 0,-1 1 1 0 0,1-2 0 0 0,-1 1 0 0 0,0-1 0 0 0,-1-1 0 0 0,1 1-1 0 0,-1-2 1 0 0,1 1 0 0 0,-1-1 0 0 0,-1-1 0 0 0,0 0 0 0 0,0 0 0 0 0,0 0-1 0 0,0-1 1 0 0,-1-1 0 0 0,-1 1 0 0 0,0-1 0 0 0,0 0 0 0 0,0 0-1 0 0,-1-1-177 0 0,16-17 85 0 0,-7 9-223 0 0,-2 0 1 0 0,0 0-1 0 0,-1-1 1 0 0,-1 0-1 0 0,-1-1 1 0 0,-1 0-1 0 0,-1-1 1 0 0,0 0 0 0 0,-2 0-1 0 0,0 0 1 0 0,-1-1-1 0 0,-2 1 1 0 0,0-1-1 0 0,-1-5 138 0 0,-2 26-41 0 0,1 0 0 0 0,-1 0 0 0 0,0 1 0 0 0,1-1 0 0 0,-1 0 0 0 0,0 0 0 0 0,0 1 0 0 0,0-1 0 0 0,0 0 0 0 0,0 1 0 0 0,0-1 0 0 0,0 1 0 0 0,0-1 0 0 0,0 1 0 0 0,0 0 0 0 0,0-1 0 0 0,0 1 0 0 0,0 0 0 0 0,0 0 0 0 0,0 0 0 0 0,0 0 0 0 0,0 0 0 0 0,-1 0 0 0 0,1 0 0 0 0,0 0 0 0 0,0 0 0 0 0,0 0 0 0 0,0 0 0 0 0,0 1 0 0 0,0-1 0 0 0,0 1 0 0 0,0-1 0 0 0,0 1 0 0 0,0-1 0 0 0,0 1 0 0 0,0-1 0 0 0,0 1 0 0 0,0 0 0 0 0,0-1 0 0 0,1 1 0 0 0,-1 0 0 0 0,0 0 0 0 0,1 0 0 0 0,-1 0 0 0 0,0 0 0 0 0,1-1 0 0 0,-1 1 0 0 0,0 1 41 0 0,-17 17-56 0 0,1 1-1 0 0,1 0 1 0 0,1 1 0 0 0,0 1 0 0 0,2 0-1 0 0,0 1 1 0 0,2 1 0 0 0,0 0 0 0 0,2 0-1 0 0,0 1 1 0 0,2 0 0 0 0,1 0 0 0 0,1 1-1 0 0,1 0 1 0 0,1-1 0 0 0,2 1 0 0 0,1 20 56 0 0,0-40-164 0 0,1 1 0 0 0,0-1 0 0 0,1 0 1 0 0,0 1-1 0 0,0-1 0 0 0,0 0 0 0 0,0 0 1 0 0,1-1-1 0 0,0 1 0 0 0,1 0 0 0 0,-1-1 1 0 0,1 0-1 0 0,0 0 0 0 0,0 0 0 0 0,4 3 164 0 0,46 37-8671 0 0,-44-37 5909 0 0</inkml:trace>
  <inkml:trace contextRef="#ctx0" brushRef="#br0" timeOffset="2816.637">2430 907 11186 0 0,'0'0'761'0'0,"0"0"-265"0"0,0 0 60 0 0,0 0 187 0 0,0 0 106 0 0,0 0-22 0 0,0 0-136 0 0,0 0-163 0 0,0 0-120 0 0,-8 32-153 0 0,-25 101-101 0 0,19-29-30 0 0,14-55-509 0 0,0-43-4308 0 0,0-6-4788 0 0,0-4 6462 0 0</inkml:trace>
  <inkml:trace contextRef="#ctx0" brushRef="#br0" timeOffset="3067.263">2357 881 6065 0 0,'0'0'1206'0'0,"0"0"-427"0"0,0 0-76 0 0,0 0 122 0 0,0 0 18 0 0,0 0-68 0 0,0 0-82 0 0,0 0-62 0 0,0 0-68 0 0,0 0-87 0 0,0 0-88 0 0,0 0-124 0 0,0 0-97 0 0,30 4-65 0 0,136 17-48 0 0,-119-20-813 0 0,-37-1-2858 0 0,0 0-3508 0 0,-8 0 4092 0 0</inkml:trace>
  <inkml:trace contextRef="#ctx0" brushRef="#br0" timeOffset="3231.67">2357 1076 2961 0 0,'0'0'1312'0'0,"0"0"176"0"0,0 0 281 0 0,0 0 183 0 0,0 0-224 0 0,0 0-431 0 0,0 0-393 0 0,0 0-384 0 0,0 0-240 0 0,0 0-168 0 0,0 0-112 0 0,200-26-224 0 0,-172 12-320 0 0,-4 6-552 0 0,2-3-1153 0 0,-10 4-1984 0 0,-8-1-1744 0 0</inkml:trace>
  <inkml:trace contextRef="#ctx0" brushRef="#br0" timeOffset="3801.691">1679 218 3305 0 0,'0'0'1403'0'0,"0"0"-51"0"0,0 0 24 0 0,0 0 126 0 0,0 0 78 0 0,0 0-65 0 0,0 0-178 0 0,0 0-207 0 0,0 0-223 0 0,0 0-204 0 0,0 0-147 0 0,0 0-130 0 0,0 0-64 0 0,33-3-38 0 0,105-12-45 0 0,83 4 752 0 0,-220 11-990 0 0,0 1-1 0 0,-1-1 1 0 0,1 0-1 0 0,-1 0 0 0 0,1 0 1 0 0,0-1-1 0 0,-1 1 1 0 0,1 0-1 0 0,-1 0 1 0 0,1 0-1 0 0,0 0 1 0 0,-1-1-1 0 0,1 1 1 0 0,-1 0-1 0 0,1 0 1 0 0,-1-1-1 0 0,1 1 1 0 0,-1 0-1 0 0,1-1 1 0 0,-1 1-1 0 0,1-1 1 0 0,-1 1-1 0 0,1-1 1 0 0,-1 1-1 0 0,0 0 0 0 0,1-1 1 0 0,-1 0-1 0 0,0 1 1 0 0,1-1-1 0 0,-1 1 1 0 0,0-1-1 0 0,0 1 1 0 0,0-1-1 0 0,1 0 1 0 0,-1 1-1 0 0,0-1 1 0 0,0 1-1 0 0,0-1 1 0 0,0 0-1 0 0,0 1 1 0 0,0-1-1 0 0,0 1 1 0 0,0-1-1 0 0,0 0 1 0 0,-1 1-1 0 0,1-1 1 0 0,0 1-1 0 0,0-1 0 0 0,0 0 1 0 0,-1 1-1 0 0,1-1 1 0 0,0 1-1 0 0,-1-1 1 0 0,1 1-41 0 0,-45-36 385 0 0,-63-39-403 0 0,100 68-543 0 0,-11-11 416 0 0,16 7-9314 0 0,5 10-585 0 0</inkml:trace>
  <inkml:trace contextRef="#ctx0" brushRef="#br0" timeOffset="4198.828">2653 693 4297 0 0,'0'0'2076'0'0,"0"0"-806"0"0,0 0-258 0 0,0 0 128 0 0,0 0 173 0 0,0 0 66 0 0,0 0-38 0 0,0 0-159 0 0,0 0-201 0 0,0 0-204 0 0,0 0-168 0 0,0 0-112 0 0,0 0-63 0 0,19-2-42 0 0,93-7 320 0 0,27 9 0 0 0,-79 0-10242 0 0,-53 0-856 0 0</inkml:trace>
  <inkml:trace contextRef="#ctx0" brushRef="#br0" timeOffset="8499.814">3273 318 0 0 0,'0'0'381'0'0,"0"0"565"0"0,0 0 266 0 0,0 0 66 0 0,0 0-46 0 0,0 0-132 0 0,0 0-161 0 0,0 0-156 0 0,0 0-144 0 0,0 0-82 0 0,0 0-34 0 0,4 15 2815 0 0,22 80-231 0 0,-25 112-2009 0 0,-21 79-1818 0 0,21-283 723 0 0,-3 15-3326 0 0,-5-13-7229 0 0,6-5 8011 0 0</inkml:trace>
  <inkml:trace contextRef="#ctx0" brushRef="#br0" timeOffset="8786.416">3012 284 3137 0 0,'0'0'485'0'0,"0"0"-81"0"0,0 0 143 0 0,0 0 357 0 0,0 0 346 0 0,0 0 210 0 0,0 0 22 0 0,0 0-106 0 0,0 0-124 0 0,0 0-105 0 0,0 0-91 0 0,0 0-85 0 0,0 0-73 0 0,33 4-63 0 0,104 8-50 0 0,-98-10-88 0 0,0-1 0 0 0,0-3-1 0 0,0 0 1 0 0,30-8-697 0 0,66-2-493 0 0,-129 33-3325 0 0,-10-6-2229 0 0,0-7-3747 0 0</inkml:trace>
  <inkml:trace contextRef="#ctx0" brushRef="#br0" timeOffset="9032.633">3005 1032 8458 0 0,'0'0'1255'0'0,"0"0"-346"0"0,0 0 18 0 0,0 0 283 0 0,0 0 195 0 0,0 0-26 0 0,0 0-184 0 0,0 0-192 0 0,0 0-147 0 0,0 0-141 0 0,0 0-159 0 0,0 0-141 0 0,31 0-118 0 0,97-1-113 0 0,-18-17 50 0 0,-3-7-2187 0 0,-72 13-2524 0 0,-1-3-4878 0 0,-25 9 4142 0 0</inkml:trace>
  <inkml:trace contextRef="#ctx0" brushRef="#br0" timeOffset="9369.71">3060 104 6881 0 0,'0'0'1418'0'0,"0"0"-134"0"0,0 0-85 0 0,0 0-58 0 0,0 0-23 0 0,0 0-57 0 0,0 0-110 0 0,0 0-109 0 0,0 0-153 0 0,0 0-167 0 0,0 0-143 0 0,0 0-99 0 0,32-4-80 0 0,101-15-45 0 0,81-6-2830 0 0,-199 23 1485 0 0,14 1-4575 0 0,-14 1-2725 0 0</inkml:trace>
  <inkml:trace contextRef="#ctx0" brushRef="#br0" timeOffset="10248.671">3467 936 5761 0 0,'0'0'1979'0'0,"0"0"-926"0"0,0 0-229 0 0,0 0 171 0 0,0 0 133 0 0,0 0-31 0 0,0 0-146 0 0,0 0-137 0 0,0 0-113 0 0,0 0-107 0 0,0 0-87 0 0,29-31-123 0 0,89-97-103 0 0,-39 45 139 0 0,-70 74-409 0 0,0-1-1 0 0,-1 0 1 0 0,0 0-1 0 0,0-1 1 0 0,-1 0-1 0 0,-1 0 1 0 0,0-1-1 0 0,0 1 1 0 0,0-5-11 0 0,-33 41-4100 0 0,19-14 4038 0 0,0 0-1 0 0,1 1 0 0 0,0-1 0 0 0,1 1 1 0 0,1 0-1 0 0,0 1 0 0 0,0-1 1 0 0,1 1-1 0 0,1 0 0 0 0,0 0 1 0 0,1 0-1 0 0,0 1 0 0 0,1-1 1 0 0,1 1-1 0 0,0-1 0 0 0,1 5 63 0 0,0-15 61 0 0,0 1 0 0 0,0 0-1 0 0,1-1 1 0 0,-1 0 0 0 0,1 1-1 0 0,0-1 1 0 0,0 0 0 0 0,0 0-1 0 0,0 0 1 0 0,1 0 0 0 0,-1 0-1 0 0,1 0 1 0 0,0-1 0 0 0,0 1 0 0 0,0-1-1 0 0,0 0 1 0 0,0 0 0 0 0,0 0-1 0 0,0 0 1 0 0,1 0 0 0 0,-1-1-1 0 0,1 0 1 0 0,-1 1 0 0 0,1-1-1 0 0,0-1 1 0 0,0 1 0 0 0,-1 0-1 0 0,1-1-60 0 0,3 0 173 0 0,0 0 1 0 0,0-1-1 0 0,0 0 0 0 0,0 0 0 0 0,0-1 0 0 0,0 1 0 0 0,-1-2 0 0 0,1 1 0 0 0,-1-1 0 0 0,1 0 0 0 0,-1 0 0 0 0,0 0 0 0 0,0-1 0 0 0,0 0 0 0 0,-1 0 1 0 0,1-1-1 0 0,-1 0 0 0 0,2-2-173 0 0,7-5 24 0 0,0-1 1 0 0,-1-1-1 0 0,0 0 0 0 0,-2-1 1 0 0,1 0-1 0 0,-2-1 1 0 0,0-1-1 0 0,-1 1 1 0 0,0-1-1 0 0,-1-1 1 0 0,-1 1-1 0 0,4-19-24 0 0,-10 35-65 0 0,-1 0 0 0 0,1 0-1 0 0,0 1 1 0 0,-1-1 0 0 0,1 0 0 0 0,-1 0 0 0 0,1 0-1 0 0,-1 0 1 0 0,1 0 0 0 0,-1 0 0 0 0,1 0 0 0 0,-1 0-1 0 0,0 1 1 0 0,0-1 0 0 0,0 0 0 0 0,1 0 0 0 0,-1 0-1 0 0,0 0 1 0 0,0 0 0 0 0,0 0 0 0 0,-1-1-1 0 0,1 1 1 0 0,0 1 0 0 0,0-1 0 0 0,0 0 0 0 0,-1 0-1 0 0,1 0 1 0 0,-1 0 0 0 0,1 0 0 0 0,0 0 0 0 0,-1 0-1 0 0,0 0 1 0 0,1 0 0 0 0,-1 1 0 0 0,1-1 0 0 0,-1 0-1 0 0,0 0 1 0 0,0 1 0 0 0,1-1 0 0 0,-1 1-1 0 0,0-1 1 0 0,0 0 0 0 0,0 1 0 0 0,0-1 0 0 0,0 1-1 0 0,0 0 1 0 0,1-1 0 0 0,-1 1 0 0 0,0 0 0 0 0,0 0-1 0 0,0 0 1 0 0,0-1 0 0 0,0 1 0 0 0,0 0 0 0 0,0 0-1 0 0,0 0 1 0 0,0 0 0 0 0,0 1 0 0 0,0-1-1 0 0,0 0 1 0 0,0 0 0 0 0,0 1 0 0 0,0-1 0 0 0,0 0-1 0 0,0 1 1 0 0,0-1 0 0 0,0 1 0 0 0,0 0 65 0 0,-4 3-146 0 0,0 1-1 0 0,0 0 1 0 0,1 0 0 0 0,0 1 0 0 0,0-1-1 0 0,0 1 1 0 0,1 0 0 0 0,-1 0 0 0 0,2 0-1 0 0,-1 0 1 0 0,1 0 0 0 0,-1 1 0 0 0,2-1-1 0 0,-1 1 1 0 0,1 0 0 0 0,0-1 0 0 0,0 1-1 0 0,1 0 1 0 0,0 0 0 0 0,0-1-1 0 0,1 7 147 0 0,1-8 158 0 0,1 0-1 0 0,-1 1 1 0 0,1-1-1 0 0,0 0 1 0 0,0 0-1 0 0,0-1 1 0 0,1 1-1 0 0,-1-1 1 0 0,1 0-1 0 0,0 1 1 0 0,1-2-1 0 0,-1 1 1 0 0,1 0-1 0 0,-1-1 0 0 0,1 0 1 0 0,0 0-1 0 0,1 0 1 0 0,-1-1-1 0 0,0 0 1 0 0,1 0-1 0 0,-1 0 1 0 0,1-1-1 0 0,-1 0 1 0 0,1 0-1 0 0,0 0 1 0 0,-1 0-1 0 0,1-1 1 0 0,0 0-1 0 0,0 0 0 0 0,0-1 1 0 0,-1 0-1 0 0,1 0 1 0 0,0 0-1 0 0,-1-1 1 0 0,1 1-1 0 0,-1-1 1 0 0,0-1-1 0 0,1 1 1 0 0,-1-1-1 0 0,0 0 1 0 0,0 0-158 0 0,12-10 146 0 0,0-1 1 0 0,-1 0-1 0 0,-1-2 1 0 0,0 1-1 0 0,-1-2 1 0 0,-1 0 0 0 0,0-1-1 0 0,-2 0 1 0 0,0 0-1 0 0,-1-1 1 0 0,1-5-147 0 0,-8 16-117 0 0,0 0 0 0 0,0-1 0 0 0,-1 1 0 0 0,0-1 0 0 0,0 0 0 0 0,-1 0 0 0 0,0 0 0 0 0,-1 0 0 0 0,0 0 0 0 0,0 0 0 0 0,-2-4 117 0 0,2 11-58 0 0,0 1 1 0 0,-1 0-1 0 0,1 0 1 0 0,0 0 0 0 0,-1-1-1 0 0,1 1 1 0 0,-1 0-1 0 0,0 0 1 0 0,1 0-1 0 0,-1 0 1 0 0,0 0-1 0 0,1 0 1 0 0,-1 0-1 0 0,0 0 1 0 0,0 0-1 0 0,0 1 1 0 0,0-1-1 0 0,0 0 1 0 0,0 0-1 0 0,0 1 1 0 0,0-1-1 0 0,0 1 1 0 0,0-1-1 0 0,0 1 1 0 0,-1-1-1 0 0,1 1 1 0 0,0 0-1 0 0,0-1 1 0 0,0 1-1 0 0,-1 0 1 0 0,1 0-1 0 0,0 0 1 0 0,0 0-1 0 0,-1 0 1 0 0,1 0-1 0 0,0 1 1 0 0,0-1 0 0 0,-1 0-1 0 0,1 0 1 0 0,0 1-1 0 0,0-1 1 0 0,0 1-1 0 0,0-1 1 0 0,0 1-1 0 0,0 0 1 0 0,0-1-1 0 0,0 1 1 0 0,0 0-1 0 0,0 0 1 0 0,0 0-1 0 0,0-1 1 0 0,0 1-1 0 0,0 0 1 0 0,1 0-1 0 0,-1 0 1 0 0,0 0-1 0 0,1 1 1 0 0,-1-1-1 0 0,1 0 1 0 0,-1 0-1 0 0,1 0 1 0 0,0 0-1 0 0,-1 0 1 0 0,1 1-1 0 0,0-1 1 0 0,0 0-1 0 0,0 1 58 0 0,-6 11-53 0 0,1 0 0 0 0,0 1-1 0 0,1-1 1 0 0,1 1-1 0 0,0 0 1 0 0,1 0-1 0 0,0 0 1 0 0,2 0-1 0 0,-1 0 1 0 0,2 0-1 0 0,-1 0 1 0 0,3 5 53 0 0,12 26-1913 0 0,1-17-3488 0 0,-9-17 343 0 0</inkml:trace>
  <inkml:trace contextRef="#ctx0" brushRef="#br0" timeOffset="10483.043">4499 763 9314 0 0,'0'0'1015'0'0,"0"0"-318"0"0,0 0-19 0 0,0 0 134 0 0,0 0 62 0 0,0 0-38 0 0,0 0-135 0 0,0 0-157 0 0,0 0-125 0 0,0 0-106 0 0,0 0-103 0 0,0 0-111 0 0,0 0-45 0 0,-4 30-39 0 0,-13 93-63 0 0,13-55-763 0 0,8-54-968 0 0,4-10-4614 0 0,-7-4 3260 0 0,-1 0 140 0 0,0 0 1569 0 0</inkml:trace>
  <inkml:trace contextRef="#ctx0" brushRef="#br0" timeOffset="10757.085">4358 726 4761 0 0,'0'0'2619'0'0,"0"0"-984"0"0,0 0-353 0 0,0 0 58 0 0,0 0 4 0 0,0 0-138 0 0,0 0-151 0 0,0 0-143 0 0,0 0-104 0 0,0 0-77 0 0,0 0-120 0 0,0 0-123 0 0,0 0-119 0 0,28-1-106 0 0,91-4-76 0 0,3 4-78 0 0,-80 1-2725 0 0,-38 18-9794 0 0,-4-14 7716 0 0</inkml:trace>
  <inkml:trace contextRef="#ctx0" brushRef="#br0" timeOffset="10934.702">4376 973 3497 0 0,'0'0'2083'0'0,"0"0"-720"0"0,0 0 20 0 0,0 0 298 0 0,0 0 91 0 0,0 0-272 0 0,0 0-385 0 0,0 0-342 0 0,0 0-258 0 0,0 0-171 0 0,0 0-139 0 0,0 0-87 0 0,31-5-94 0 0,96-15-128 0 0,-29 2-2406 0 0,-76 13-411 0 0,-8 1-1872 0 0,-4 1-1252 0 0</inkml:trace>
  <inkml:trace contextRef="#ctx0" brushRef="#br0" timeOffset="11836.463">3748 318 2593 0 0,'0'0'1540'0'0,"0"0"-46"0"0,0 0 138 0 0,0 0 123 0 0,0 0-52 0 0,0 0-175 0 0,0 0-245 0 0,0 0-216 0 0,0 0-187 0 0,32-2-150 0 0,101-3-134 0 0,-8-4 642 0 0,86-5-132 0 0,-211 14-944 0 0,-6-8 1403 0 0,-46-21-958 0 0,44 26-573 0 0,0-1-1 0 0,0 1 1 0 0,0-1-1 0 0,1 0 0 0 0,0-1 1 0 0,0 0-1 0 0,0 0 1 0 0,0-1-1 0 0,1 0 0 0 0,0 0 1 0 0,0 0-1 0 0,0-1 1 0 0,1 0-1 0 0,0 0 0 0 0,0 0 1 0 0,1 0-1 0 0,0-1 1 0 0,0 0-1 0 0,1 0 0 0 0,-2-6-33 0 0,-2-51-3146 0 0,12 22-6374 0 0,-1 31 39 0 0</inkml:trace>
</inkml:ink>
</file>

<file path=ppt/ink/ink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0:00.4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4237 199 12371 0 0,'0'0'646'0'0,"0"0"28"0"0,0 0 282 0 0,0 0 198 0 0,0 0-37 0 0,0 0-157 0 0,0 0-177 0 0,0 0-168 0 0,0 0-108 0 0,0 0-87 0 0,0 0-93 0 0,-3 35-78 0 0,-7 107-90 0 0,-5-14 30 0 0,4-40-270 0 0,-3 49-476 0 0,10-46-3068 0 0,10-79-2066 0 0,0-11-545 0 0,-4-1 1299 0 0</inkml:trace>
  <inkml:trace contextRef="#ctx0" brushRef="#br0" timeOffset="336.217">4292 814 0 0 0,'0'0'1463'0'0,"0"0"228"0"0,0 0 267 0 0,0 0 293 0 0,0 0 135 0 0,0 0-216 0 0,0 0-239 0 0,0 0-250 0 0,32 5-275 0 0,100 13-254 0 0,-61-24 268 0 0,-59 0-1142 0 0,4 0-45 0 0,0-1 0 0 0,-1 0 0 0 0,0-1 0 0 0,-1-1 0 0 0,1 0 0 0 0,-2-1 0 0 0,1-1 0 0 0,-1 0 0 0 0,-1 0 0 0 0,0-1 0 0 0,-1-1 0 0 0,1-2-233 0 0,-9 11-3 0 0,-1-1-1 0 0,0 0 0 0 0,0 0 0 0 0,0 0 0 0 0,0 0 1 0 0,-1 0-1 0 0,0 0 0 0 0,0 0 0 0 0,0 0 0 0 0,-1-1 1 0 0,1 1-1 0 0,-2 0 0 0 0,1-1 0 0 0,-1-3 4 0 0,-2 6-141 0 0,1 1 0 0 0,-1-1-1 0 0,-1 1 1 0 0,1 0 0 0 0,0 0-1 0 0,0 0 1 0 0,-1 1 0 0 0,1-1-1 0 0,-1 1 1 0 0,0-1 0 0 0,1 1-1 0 0,-1 1 1 0 0,0-1 0 0 0,1 0-1 0 0,-1 1 1 0 0,0 0 0 0 0,0 0-1 0 0,0 0 1 0 0,0 0 0 0 0,1 0 0 0 0,-1 1-1 0 0,0 0 1 0 0,0 0 0 0 0,1 0-1 0 0,-1 0 1 0 0,1 0 0 0 0,-1 1-1 0 0,-2 1 142 0 0,-8 2-142 0 0,-1 1-1 0 0,1 0 1 0 0,0 1-1 0 0,1 0 0 0 0,-1 1 1 0 0,1 1-1 0 0,1 0 1 0 0,0 1-1 0 0,0 0 1 0 0,1 1-1 0 0,0 0 1 0 0,1 1-1 0 0,1 0 0 0 0,-1 1 1 0 0,2 0-1 0 0,0 0 1 0 0,1 1-1 0 0,0 0 1 0 0,1 0-1 0 0,-3 8 143 0 0,8-18-159 0 0,0-1 1 0 0,0 1-1 0 0,1 0 1 0 0,-1 0-1 0 0,1 0 0 0 0,0 1 1 0 0,0-1-1 0 0,0 0 1 0 0,0 0-1 0 0,1 0 0 0 0,-1 0 1 0 0,1 0-1 0 0,0 0 0 0 0,1-1 1 0 0,-1 1-1 0 0,1 0 1 0 0,-1 0-1 0 0,1-1 0 0 0,0 1 1 0 0,0-1-1 0 0,3 3 159 0 0,46 29-5462 0 0,-33-27 1946 0 0,-4-1 103 0 0</inkml:trace>
  <inkml:trace contextRef="#ctx0" brushRef="#br0" timeOffset="-2020.315">1516 229 0 0 0,'0'0'381'0'0,"0"0"929"0"0,0 0 260 0 0,0 0-51 0 0,0 0-75 0 0,0 0-65 0 0,0 0-80 0 0,10-6 827 0 0,-7 4 2060 0 0,-26-21 699 0 0,-40 17-4587 0 0,57 6-237 0 0,-31 4-169 0 0,1 2 0 0 0,-1 1 0 0 0,2 2 0 0 0,-1 2 0 0 0,1 1 0 0 0,1 1 0 0 0,0 2 0 0 0,1 2 0 0 0,0 0-1 0 0,-23 19 109 0 0,-14 19-424 0 0,69-53 400 0 0,0-1 0 0 0,1 0 0 0 0,-1 0 0 0 0,1 1 0 0 0,-1-1 0 0 0,1 0 0 0 0,-1 1 0 0 0,1-1 0 0 0,-1 0 0 0 0,1 1 0 0 0,0-1 0 0 0,0 1 0 0 0,0-1 0 0 0,0 1 0 0 0,0-1 0 0 0,0 0 0 0 0,0 1 0 0 0,1-1 0 0 0,-1 1 0 0 0,0-1 0 0 0,1 0 0 0 0,-1 1 0 0 0,1-1 0 0 0,0 0-1 0 0,-1 0 1 0 0,1 1 0 0 0,0-1 0 0 0,0 0 0 0 0,-1 0 0 0 0,1 0 0 0 0,0 0 0 0 0,0 0 0 0 0,0 0 0 0 0,1 0 0 0 0,-1 0 0 0 0,0 0 0 0 0,0-1 0 0 0,0 1 0 0 0,1 0 0 0 0,-1-1 0 0 0,0 1 0 0 0,1-1 0 0 0,-1 1 0 0 0,0-1 0 0 0,2 1 24 0 0,64 13 95 0 0,130-24 385 0 0,-162 10-551 0 0,-39 16-153 0 0,-21 19 231 0 0,0-1 1 0 0,-2-2-1 0 0,-2 0 1 0 0,-1-2-1 0 0,-30 24-7 0 0,-25 25-101 0 0,71-65 67 0 0,8-9 22 0 0,0-1 0 0 0,1 1 0 0 0,0 0 0 0 0,0 1 1 0 0,0-1-1 0 0,0 1 0 0 0,1 0 0 0 0,0 0 0 0 0,0 1 1 0 0,1-1-1 0 0,0 1 0 0 0,0 0 0 0 0,0 0 1 0 0,1 0-1 0 0,0 0 0 0 0,0 0 0 0 0,0 6 12 0 0,4-9 10 0 0,0 0-1 0 0,0 0 1 0 0,0-1-1 0 0,1 1 1 0 0,-1-1-1 0 0,1 0 1 0 0,0 1-1 0 0,0-1 1 0 0,0 0-1 0 0,1-1 0 0 0,-1 1 1 0 0,1-1-1 0 0,-1 1 1 0 0,1-1-1 0 0,0 0 1 0 0,0 0-1 0 0,0-1 1 0 0,0 1-1 0 0,0-1 1 0 0,0 0-1 0 0,0 0 1 0 0,1 0-1 0 0,-1-1 1 0 0,0 1-1 0 0,1-1 1 0 0,-1 0-1 0 0,4-1-9 0 0,17 3 71 0 0,0-1 0 0 0,0-1-1 0 0,1-1 1 0 0,-1-2 0 0 0,0 0-1 0 0,0-2 1 0 0,-1-1 0 0 0,1-1-1 0 0,-1 0 1 0 0,-1-2 0 0 0,1-1-1 0 0,4-4-70 0 0,102-52-8950 0 0,-88 47 1613 0 0,-28 12 4667 0 0</inkml:trace>
  <inkml:trace contextRef="#ctx0" brushRef="#br0" timeOffset="-1784.331">1985 556 6233 0 0,'0'0'1878'0'0,"0"0"-248"0"0,0 0-91 0 0,0 0 85 0 0,0 0 26 0 0,0 0-249 0 0,0 0-355 0 0,0 0-313 0 0,0 0-232 0 0,0 0-57 0 0,0 0-26 0 0,0 0-20 0 0,0 0-37 0 0,-25 33-58 0 0,-80 101-46 0 0,35-32 190 0 0,31-21-359 0 0,21-40-1996 0 0,-3-1-5019 0 0,9-29-1005 0 0,8-11 3748 0 0</inkml:trace>
  <inkml:trace contextRef="#ctx0" brushRef="#br0" timeOffset="-1589.25">1606 501 14923 0 0,'0'0'528'0'0,"0"0"-501"0"0,0 0-148 0 0,0 0 269 0 0,0 0 336 0 0,0 0 189 0 0,0 0-6 0 0,0 0-103 0 0,0 0-129 0 0,0 0-116 0 0,16 32-85 0 0,53 99-64 0 0,-20-68 2 0 0,-39-57-147 0 0,15 10-82 0 0,0-2 1 0 0,1 0-1 0 0,1-1 0 0 0,0-2 1 0 0,19 6 56 0 0,85 1-6106 0 0,-91-18-1524 0 0,-26 0 2401 0 0</inkml:trace>
  <inkml:trace contextRef="#ctx0" brushRef="#br0" timeOffset="-1170.236">2497 682 9346 0 0,'0'0'1524'0'0,"0"0"-234"0"0,0 0-31 0 0,0 0 20 0 0,0 0-100 0 0,0 0-207 0 0,0 0-204 0 0,0 0-157 0 0,0 0-114 0 0,0 0-121 0 0,0 0-97 0 0,0 0-92 0 0,0 0-82 0 0,-22 1-66 0 0,-67 9-32 0 0,84-10-9 0 0,0 1 1 0 0,0-1 0 0 0,1 1-1 0 0,-1 0 1 0 0,1 1 0 0 0,-1-1 0 0 0,1 1-1 0 0,0 0 1 0 0,-1 0 0 0 0,1 0-1 0 0,0 1 1 0 0,0-1 0 0 0,1 1 0 0 0,-1 0-1 0 0,-2 3 2 0 0,-5 3-34 0 0,6-5-48 0 0,0-1 0 0 0,0 1 0 0 0,0 1 0 0 0,0-1 0 0 0,1 1 0 0 0,0-1 0 0 0,0 1 0 0 0,0 0 0 0 0,0 1 0 0 0,1-1 0 0 0,0 1 0 0 0,0-1 0 0 0,0 1 0 0 0,1 0 0 0 0,0 0 0 0 0,0 0 0 0 0,1 1 0 0 0,-1-1 0 0 0,1 0 0 0 0,1 0 0 0 0,-1 1 0 0 0,1-1 0 0 0,0 1 0 0 0,1-1 0 0 0,-1 0 0 0 0,1 1 0 0 0,0-1 0 0 0,1 1 82 0 0,1-3 34 0 0,-1 0 1 0 0,1-1 0 0 0,0 1 0 0 0,0-1 0 0 0,0 0-1 0 0,0 0 1 0 0,0 0 0 0 0,1 0 0 0 0,0-1 0 0 0,-1 1-1 0 0,1-1 1 0 0,0 0 0 0 0,0 0 0 0 0,0 0-1 0 0,0-1 1 0 0,1 1 0 0 0,-1-1 0 0 0,0 0 0 0 0,1 0-1 0 0,-1-1 1 0 0,1 1 0 0 0,-1-1 0 0 0,0 0-1 0 0,1 0 1 0 0,-1 0 0 0 0,1-1 0 0 0,-1 0 0 0 0,1 1-1 0 0,-1-2 1 0 0,0 1 0 0 0,0 0 0 0 0,0-1 0 0 0,0 0-1 0 0,0 0 1 0 0,0 0 0 0 0,0 0 0 0 0,2-2-35 0 0,74-52 1231 0 0,63-82-335 0 0,-143 138-948 0 0,0 0 1 0 0,0 0-1 0 0,0 1 1 0 0,0-1-1 0 0,0 0 1 0 0,0 0-1 0 0,0 1 1 0 0,0-1-1 0 0,0 0 1 0 0,0 0-1 0 0,0 1 1 0 0,1-1-1 0 0,-1 0 1 0 0,0 0-1 0 0,0 1 1 0 0,0-1-1 0 0,0 0 1 0 0,1 0-1 0 0,-1 0 1 0 0,0 0-1 0 0,0 1 1 0 0,0-1-1 0 0,1 0 1 0 0,-1 0-1 0 0,0 0 1 0 0,0 0-1 0 0,1 0 1 0 0,-1 0-1 0 0,0 0 1 0 0,0 1-1 0 0,0-1 1 0 0,1 0-1 0 0,-1 0 1 0 0,0 0-1 0 0,1 0 1 0 0,-1 0-1 0 0,0 0 1 0 0,0 0-1 0 0,1 0 1 0 0,-1 0-1 0 0,0 0 1 0 0,0-1-1 0 0,1 1 1 0 0,-1 0-1 0 0,0 0 1 0 0,0 0-1 0 0,0 0 1 0 0,1 0 51 0 0,-2 9-348 0 0,1 9-47 0 0,11 67-3959 0 0,31-42-5838 0 0,-34-39 7171 0 0</inkml:trace>
  <inkml:trace contextRef="#ctx0" brushRef="#br0" timeOffset="-739.054">2783 943 7394 0 0,'0'0'2229'0'0,"0"0"-432"0"0,0 0-141 0 0,0 0-78 0 0,0 0-231 0 0,0 0-258 0 0,0 0-242 0 0,0 0-195 0 0,0 0-96 0 0,0 0-33 0 0,0 0-48 0 0,0 0-70 0 0,0 0-66 0 0,5-23-101 0 0,17-71-62 0 0,-20 88-163 0 0,-1-1 1 0 0,1 0-1 0 0,0 1 1 0 0,1 0-1 0 0,0-1 1 0 0,0 1-1 0 0,0 0 1 0 0,0 0 0 0 0,1 1-1 0 0,0-1 1 0 0,0 1-1 0 0,1-1 1 0 0,2-1-14 0 0,-1 1-7 0 0,94-57-749 0 0,-99 64 730 0 0,1 0 0 0 0,-1 0 0 0 0,1 0 0 0 0,-1 0 0 0 0,0 0 0 0 0,1 0 1 0 0,-1 0-1 0 0,0 1 0 0 0,0-1 0 0 0,0 0 0 0 0,0 1 0 0 0,0-1 0 0 0,0 1 0 0 0,0-1 0 0 0,0 1 1 0 0,-1-1-1 0 0,1 1 0 0 0,-1 0 0 0 0,1-1 0 0 0,-1 1 0 0 0,0 0 0 0 0,1 0 0 0 0,-1-1 0 0 0,0 1 1 0 0,0 0-1 0 0,0 0 0 0 0,0-1 0 0 0,-1 1 0 0 0,1 0 0 0 0,0-1 0 0 0,-1 1 0 0 0,1 0 1 0 0,-1-1-1 0 0,1 1 0 0 0,-1 0 26 0 0,0 7-17 0 0,1-2 38 0 0,0-6-20 0 0,0 0 1 0 0,-1 0-1 0 0,1 0 0 0 0,0 0 0 0 0,0 0 0 0 0,-1 1 0 0 0,1-1 1 0 0,0 0-1 0 0,0 0 0 0 0,0 0 0 0 0,1 0 0 0 0,-1 1 1 0 0,0-1-1 0 0,0 0 0 0 0,1 0 0 0 0,-1 0 0 0 0,0 0 1 0 0,1 0-1 0 0,-1 0 0 0 0,1 0 0 0 0,0 0 0 0 0,-1 0 1 0 0,1 0-1 0 0,0 0 0 0 0,-1 0 0 0 0,1 0 0 0 0,0 0 1 0 0,0 0-1 0 0,0-1 0 0 0,0 1 0 0 0,0 0 0 0 0,0-1 1 0 0,0 1-1 0 0,0-1 0 0 0,0 1 0 0 0,0-1 0 0 0,0 1 1 0 0,0-1-1 0 0,1 0 0 0 0,-1 1 0 0 0,0-1 0 0 0,0 0 1 0 0,0 0-1 0 0,0 0 0 0 0,1 0 0 0 0,-1 0 0 0 0,0 0 1 0 0,1-1-2 0 0,8 0 55 0 0,-1-2 0 0 0,0 1 0 0 0,1-1 0 0 0,-1 0 0 0 0,0-1 0 0 0,-1 0 0 0 0,1-1 0 0 0,-1 0 1 0 0,0 0-1 0 0,0-1 0 0 0,0 0 0 0 0,1-2-55 0 0,34-21 4 0 0,75-22-300 0 0,-111 94-87 0 0,-6 34-58 0 0,1-75 164 0 0,0 0 0 0 0,0 0 0 0 0,0 0 0 0 0,0 0 0 0 0,0-1 0 0 0,1 1 0 0 0,-1-1 0 0 0,1 1 0 0 0,-1-1 0 0 0,1 0 0 0 0,-1 0 0 0 0,1 0-1 0 0,0-1 1 0 0,0 1 0 0 0,-1 0 0 0 0,1-1 0 0 0,0 0 0 0 0,0 0 0 0 0,0 0 0 0 0,-1 0 0 0 0,1 0 0 0 0,0 0 0 0 0,0-1 0 0 0,-1 1 0 0 0,1-1 0 0 0,2 0 277 0 0,-4 0-461 0 0,14-1-4471 0 0,-3 1-1887 0 0</inkml:trace>
  <inkml:trace contextRef="#ctx0" brushRef="#br0" timeOffset="-293.201">3587 689 10634 0 0,'0'0'1039'0'0,"0"0"-608"0"0,0 0-90 0 0,0 0 195 0 0,0 0 109 0 0,0 0-32 0 0,0 0-90 0 0,0 0-168 0 0,0 0-134 0 0,-9 34-70 0 0,-27 108-58 0 0,22-13 31 0 0,12-23 255 0 0,2-106-307 0 0,0 0 0 0 0,0-1 0 0 0,0 1 0 0 0,0 0 0 0 0,-1 0 0 0 0,1-1 0 0 0,0 1 0 0 0,0 0 0 0 0,0 0 0 0 0,-1 0 0 0 0,1-1 0 0 0,0 1 0 0 0,0 0 1 0 0,-1 0-1 0 0,1 0 0 0 0,0 0 0 0 0,0 0 0 0 0,-1-1 0 0 0,1 1 0 0 0,0 0 0 0 0,0 0 0 0 0,-1 0 0 0 0,1 0 0 0 0,0 0 0 0 0,-1 0 0 0 0,1 0 0 0 0,0 0 0 0 0,0 0 0 0 0,-1 0 0 0 0,1 0 0 0 0,0 0 1 0 0,-1 0-1 0 0,1 0 0 0 0,0 1 0 0 0,0-1 0 0 0,-1 0 0 0 0,1 0 0 0 0,0 0 0 0 0,0 0 0 0 0,-1 0 0 0 0,1 1 0 0 0,0-1 0 0 0,0 0 0 0 0,-1 0 0 0 0,1 0 0 0 0,0 1 0 0 0,0-1 0 0 0,0 0-72 0 0,-7-27 691 0 0,7 7-741 0 0,1-1-1 0 0,0 1 1 0 0,2 0 0 0 0,0 0 0 0 0,1 1 0 0 0,1-1 0 0 0,1 1 0 0 0,0 0 0 0 0,2 0-1 0 0,0 0 1 0 0,1 1 0 0 0,7-9 50 0 0,-8 13-211 0 0,1 0-1 0 0,1 0 1 0 0,0 1 0 0 0,0 0-1 0 0,2 1 1 0 0,-1 0 0 0 0,1 1-1 0 0,1 1 1 0 0,0 0-1 0 0,1 0 1 0 0,0 1 0 0 0,0 1-1 0 0,1 0 1 0 0,0 1 0 0 0,0 1-1 0 0,10-3 212 0 0,-23 8 30 0 0,1 0 0 0 0,-1-1 0 0 0,1 1-1 0 0,-1 0 1 0 0,1 0 0 0 0,0 1 0 0 0,-1-1 0 0 0,1 0 0 0 0,0 1-1 0 0,-1 0 1 0 0,1 0 0 0 0,0 0 0 0 0,0 0 0 0 0,-1 0 0 0 0,1 0-1 0 0,0 1 1 0 0,0-1 0 0 0,-1 1 0 0 0,1 0 0 0 0,-1-1 0 0 0,1 1-1 0 0,0 1 1 0 0,-1-1 0 0 0,0 0 0 0 0,1 1 0 0 0,-1-1 0 0 0,0 1-1 0 0,0-1 1 0 0,0 1 0 0 0,0 0 0 0 0,0 0 0 0 0,0 0 0 0 0,0 0-1 0 0,-1 1 1 0 0,1-1 0 0 0,-1 0 0 0 0,1 1 0 0 0,-1-1-1 0 0,0 1 1 0 0,0-1 0 0 0,0 1 0 0 0,0-1 0 0 0,-1 1 0 0 0,1 0-1 0 0,-1 0 1 0 0,0-1 0 0 0,1 1 0 0 0,-1 0 0 0 0,-1 2-30 0 0,-1 5 125 0 0,0 0 1 0 0,-1 0 0 0 0,0-1-1 0 0,-1 1 1 0 0,0 0 0 0 0,-1-1 0 0 0,0 0-1 0 0,0 0 1 0 0,-1-1 0 0 0,0 1-1 0 0,0-1 1 0 0,-1-1 0 0 0,0 1-1 0 0,-1-1 1 0 0,0 0 0 0 0,0-1-1 0 0,0 0 1 0 0,-1 0 0 0 0,0-1-1 0 0,0 0 1 0 0,-3 1-126 0 0,-73 25-1093 0 0,55-30-2788 0 0,3-5-5089 0 0,22 3 2563 0 0</inkml:trace>
  <inkml:trace contextRef="#ctx0" brushRef="#br0" timeOffset="933.6">358 1296 4697 0 0,'0'0'2461'0'0,"0"0"-768"0"0,35 1-230 0 0,220 2 1685 0 0,271-33 2719 0 0,572-50-3225 0 0,323 32-1237 0 0,-1135 46-1263 0 0,0-12 0 0 0,35-17-142 0 0,-267 24-22 0 0,156-35-351 0 0,-211 42 309 0 0,1 0 1 0 0,0-1-1 0 0,0 1 0 0 0,0 0 0 0 0,0 0 1 0 0,0-1-1 0 0,0 1 0 0 0,0 0 0 0 0,-1 0 1 0 0,1-1-1 0 0,0 1 0 0 0,0 0 1 0 0,0 0-1 0 0,0-1 0 0 0,0 1 0 0 0,0 0 1 0 0,0-1-1 0 0,0 1 0 0 0,1 0 1 0 0,-1 0-1 0 0,0-1 0 0 0,0 1 0 0 0,0 0 1 0 0,0 0-1 0 0,0-1 0 0 0,0 1 0 0 0,0 0 1 0 0,1 0-1 0 0,-1 0 0 0 0,0-1 1 0 0,0 1-1 0 0,0 0 0 0 0,0 0 0 0 0,1 0 1 0 0,-1-1-1 0 0,0 1 0 0 0,0 0 1 0 0,1 0-1 0 0,-1 0 0 0 0,0 0 0 0 0,0 0 1 0 0,1 0-1 0 0,-1-1 64 0 0,-29 0-12154 0 0,29 1 11353 0 0,-9 0-6769 0 0</inkml:trace>
  <inkml:trace contextRef="#ctx0" brushRef="#br0" timeOffset="2215.257">4421 976 0 0 0,'0'0'848'0'0,"0"0"539"0"0,0 0 247 0 0,0 0 57 0 0,0 0-104 0 0,0 0-263 0 0,0 0-333 0 0,0 0-308 0 0,0 0-238 0 0,0 0-131 0 0,0 0-80 0 0,23 7 1145 0 0,17 8 2071 0 0,-40-15-3196 0 0,0 0 10 0 0,0 0 20 0 0,0 0 48 0 0,0 0-8 0 0,0 0 13 0 0,0 0-4 0 0,26 19 3061 0 0,48 6-1743 0 0,-24-21-423 0 0,-50-4-1243 0 0,0 0-31 0 0,0 0-69 0 0,0 0-137 0 0,0 0-263 0 0,0 0-452 0 0,0 0-696 0 0,0 0-1242 0 0,0 0-2872 0 0,0 0-5296 0 0</inkml:trace>
  <inkml:trace contextRef="#ctx0" brushRef="#br0" timeOffset="6970.896">9511 365 9786 0 0,'0'0'1503'0'0,"0"0"-347"0"0,0 0-187 0 0,0 0-132 0 0,0 0-151 0 0,0 0-193 0 0,0 0-154 0 0,0 0-49 0 0,0 0-50 0 0,0 0-62 0 0,-20 32 11 0 0,-65 107-33 0 0,23-15 82 0 0,-135 234-364 0 0,151-286-64 0 0,293-422 3 0 0,42-90 764 0 0,-283 431-507 0 0,-6 9-62 0 0,1 0 1 0 0,-1 1-1 0 0,0-1 1 0 0,0 0-1 0 0,1 0 0 0 0,-1 1 1 0 0,0-1-1 0 0,1 0 1 0 0,-1 0-1 0 0,0 0 1 0 0,1 1-1 0 0,-1-1 1 0 0,0 0-1 0 0,1 0 1 0 0,-1 0-1 0 0,0 0 1 0 0,1 0-1 0 0,-1 0 1 0 0,0 0-1 0 0,1 0 1 0 0,-1 0-1 0 0,1 0 1 0 0,-1 0-1 0 0,0 0 1 0 0,1 0-1 0 0,-1 0 0 0 0,1 0 1 0 0,-1 0-1 0 0,0 0 1 0 0,1 0-1 0 0,-1 0 1 0 0,0 0-1 0 0,1-1 1 0 0,-1 1-1 0 0,0 0 1 0 0,1 0-1 0 0,-1 0 1 0 0,0-1-1 0 0,0 1 1 0 0,1 0-1 0 0,-1-1 1 0 0,0 1-1 0 0,0 0 1 0 0,1 0-1 0 0,-1-1 0 0 0,0 1 1 0 0,0 0-1 0 0,1-1-8 0 0,6 114 943 0 0,25 174-409 0 0,-23-246-510 0 0,5 23-78 0 0,2 0 0 0 0,3-1 0 0 0,14 28 54 0 0,-13-43-2172 0 0,-20-47 1205 0 0,0-1-197 0 0,0 0-199 0 0,-11 0-6874 0 0,6 0 3191 0 0</inkml:trace>
  <inkml:trace contextRef="#ctx0" brushRef="#br0" timeOffset="7216.101">9237 759 8722 0 0,'0'0'1564'0'0,"0"0"-119"0"0,0 0 80 0 0,0 0 85 0 0,0 0-123 0 0,0 0-231 0 0,35-4-210 0 0,111-12-183 0 0,158-11 1033 0 0,-255 24-2355 0 0,57 0-1599 0 0,-38 5-9575 0 0,-49 1 4369 0 0</inkml:trace>
  <inkml:trace contextRef="#ctx0" brushRef="#br0" timeOffset="4952.807">6516 295 280 0 0,'0'0'1426'0'0,"0"0"-294"0"0,0 0-69 0 0,0 0 206 0 0,0 0 241 0 0,0 0 177 0 0,0 0 63 0 0,0 0-108 0 0,0 0-209 0 0,0 0-249 0 0,0 0-251 0 0,-11-15-228 0 0,-34-44-183 0 0,44 57-498 0 0,0 1-1 0 0,0 0 1 0 0,0-1 0 0 0,0 1 0 0 0,0 0 0 0 0,0-1 0 0 0,0 1 0 0 0,0 0 0 0 0,-1 0 0 0 0,1 0 0 0 0,0 0 0 0 0,-1 0 0 0 0,1 1 0 0 0,-1-1 0 0 0,1 0 0 0 0,-1 1 0 0 0,1-1 0 0 0,-1 1 0 0 0,0-1 0 0 0,1 1 0 0 0,-1 0 0 0 0,1 0 0 0 0,-1-1 0 0 0,0 1 0 0 0,1 0 0 0 0,-1 1 0 0 0,0-1 0 0 0,1 0 0 0 0,-2 1-24 0 0,-7 0 130 0 0,0 1-94 0 0,0 0 0 0 0,0 1 0 0 0,0 0 0 0 0,1 1 0 0 0,-1 0 0 0 0,1 1-1 0 0,0-1 1 0 0,0 2 0 0 0,0-1 0 0 0,1 1 0 0 0,0 1 0 0 0,0-1 0 0 0,1 1 0 0 0,0 1 0 0 0,-5 5-36 0 0,-13 16-28 0 0,1 0 1 0 0,2 2-1 0 0,1 0 1 0 0,1 2-1 0 0,2 0 1 0 0,1 1-1 0 0,2 1 1 0 0,1 0-1 0 0,2 1 1 0 0,1 1-1 0 0,2-1 1 0 0,2 2-1 0 0,1-1 1 0 0,2 1-1 0 0,1 0 1 0 0,3 25 27 0 0,-1-50-25 0 0,1 1 1 0 0,0-1-1 0 0,1 0 0 0 0,1 0 1 0 0,0 0-1 0 0,1 0 1 0 0,1-1-1 0 0,-1 1 1 0 0,2-1-1 0 0,0 0 1 0 0,0 0-1 0 0,1 0 0 0 0,1-1 1 0 0,0 0-1 0 0,0 0 1 0 0,1 0-1 0 0,1-1 1 0 0,0-1-1 0 0,0 1 0 0 0,0-1 1 0 0,1-1-1 0 0,1 0 1 0 0,0 0-1 0 0,0-1 1 0 0,0-1-1 0 0,1 0 1 0 0,-1 0-1 0 0,2-1 0 0 0,-1 0 1 0 0,0-1-1 0 0,2-1 25 0 0,4-2 95 0 0,0-2 0 0 0,0 0-1 0 0,0-1 1 0 0,1-1 0 0 0,-2 0-1 0 0,1-2 1 0 0,0 0 0 0 0,-1-1-1 0 0,0 0 1 0 0,0-2 0 0 0,-1 0-1 0 0,0 0 1 0 0,0-2 0 0 0,-1 0 0 0 0,0-1-1 0 0,-1 0 1 0 0,0-1 0 0 0,-1-1-1 0 0,0 0 1 0 0,-1-1 0 0 0,-1 0-1 0 0,0-1 1 0 0,-1 0 0 0 0,0-1-1 0 0,-2 0 1 0 0,0 0 0 0 0,1-3-95 0 0,-7 12-84 0 0,1 0-1 0 0,-1-1 1 0 0,0 1 0 0 0,-1-1 0 0 0,0 1 0 0 0,0-1 0 0 0,0 1 0 0 0,-1-1 0 0 0,0 0-1 0 0,-1 1 1 0 0,0-1 0 0 0,0 1 0 0 0,0-1 0 0 0,-1 1 0 0 0,0-1 0 0 0,-1 1-1 0 0,0 0 1 0 0,0 0 0 0 0,0 0 0 0 0,-1 0 0 0 0,0 1 0 0 0,0 0 0 0 0,-1-1-1 0 0,1 1 1 0 0,-1 1 0 0 0,-1-1 0 0 0,1 1 0 0 0,-1 0 0 0 0,0 0 0 0 0,0 1-1 0 0,-1-1 1 0 0,-2 0 84 0 0,2 0-83 0 0,-1 1 0 0 0,1 0 0 0 0,-1 1 0 0 0,0 0 0 0 0,0 0 0 0 0,0 0 0 0 0,0 1-1 0 0,-1 1 1 0 0,1-1 0 0 0,-1 1 0 0 0,1 0 0 0 0,-1 1 0 0 0,1 0 0 0 0,-1 1 0 0 0,1 0 0 0 0,0 0 0 0 0,-1 0-1 0 0,1 1 1 0 0,0 1 0 0 0,0-1 0 0 0,0 1 0 0 0,0 1 0 0 0,0-1 0 0 0,1 1 0 0 0,-1 1 0 0 0,1-1 0 0 0,0 1-1 0 0,1 1 1 0 0,-4 2 83 0 0,10-8 22 0 0,-1 0 0 0 0,0 1 0 0 0,1-1 0 0 0,-1 1-1 0 0,0 0 1 0 0,1-1 0 0 0,-1 1 0 0 0,0-1-1 0 0,1 1 1 0 0,-1 0 0 0 0,1-1 0 0 0,0 1 0 0 0,-1 0-1 0 0,1 0 1 0 0,-1-1 0 0 0,1 1 0 0 0,0 0 0 0 0,0 0-1 0 0,-1 0 1 0 0,1-1 0 0 0,0 1 0 0 0,0 0 0 0 0,0 0-1 0 0,0 0 1 0 0,0 0 0 0 0,0 0 0 0 0,0-1 0 0 0,0 1-1 0 0,0 0 1 0 0,0 0 0 0 0,1 0 0 0 0,-1 0 0 0 0,0-1-1 0 0,1 1 1 0 0,-1 0 0 0 0,0 0 0 0 0,1-1-1 0 0,-1 1 1 0 0,1 0 0 0 0,-1-1 0 0 0,1 1 0 0 0,-1 0-1 0 0,1-1 1 0 0,0 1 0 0 0,-1-1 0 0 0,1 1 0 0 0,0-1-1 0 0,-1 1 1 0 0,1-1 0 0 0,0 1 0 0 0,0-1 0 0 0,0 0-1 0 0,-1 1 1 0 0,1-1 0 0 0,0 0 0 0 0,0 0 0 0 0,0 0-1 0 0,-1 1 1 0 0,1-1 0 0 0,0 0 0 0 0,0 0-1 0 0,0 0-21 0 0,63 4 1399 0 0,-57-4-1249 0 0,39-4 225 0 0,-1-1 1 0 0,0-3 0 0 0,0-1-1 0 0,0-3 1 0 0,-2-1 0 0 0,0-2 0 0 0,30-16-376 0 0,15-1-162 0 0,-80 28-409 0 0,-1 1-1218 0 0,-1 3-7480 0 0,-6 0 1378 0 0</inkml:trace>
  <inkml:trace contextRef="#ctx0" brushRef="#br0" timeOffset="5483.345">7007 980 1776 0 0,'0'0'1335'0'0,"0"0"178"0"0,0 0 264 0 0,0 0 89 0 0,0 0-151 0 0,0 0-228 0 0,0 0-149 0 0,0 0-121 0 0,0 0-123 0 0,33-17-166 0 0,101-55-174 0 0,-73 22 338 0 0,-58 48-1070 0 0,-1 0 0 0 0,1 0 0 0 0,-1 0 0 0 0,0 0 0 0 0,0 0 0 0 0,0 0 0 0 0,0-1 0 0 0,0 1 1 0 0,-1-1-1 0 0,1 1 0 0 0,-1-1 0 0 0,1 0 0 0 0,-1 0 0 0 0,0 1 0 0 0,0-1 0 0 0,0 0 0 0 0,-1 0 0 0 0,1 0 0 0 0,-1 0 0 0 0,1 0 1 0 0,-1 0-1 0 0,0 0 0 0 0,0 0 0 0 0,0 0 0 0 0,-1 0 0 0 0,1 0 0 0 0,-1 0 0 0 0,1 0 0 0 0,-1 0 0 0 0,0 0 0 0 0,0 1 0 0 0,-1-1 1 0 0,1 0-1 0 0,0 0 0 0 0,-1 1 0 0 0,0-1 0 0 0,0 1 0 0 0,1 0 0 0 0,-1-1 0 0 0,-1 1 0 0 0,1 0 0 0 0,0 0 0 0 0,0 0 0 0 0,-1 0 0 0 0,1 1 1 0 0,-1-1-1 0 0,0 1 0 0 0,1-1 0 0 0,-1 1 0 0 0,0 0 0 0 0,0 0 0 0 0,0 0-22 0 0,-6 1-189 0 0,-1 1-1 0 0,1-1 1 0 0,-1 1 0 0 0,1 1-1 0 0,0 0 1 0 0,0 0-1 0 0,0 1 1 0 0,0 0 0 0 0,0 0-1 0 0,0 1 1 0 0,1 1-1 0 0,-1-1 1 0 0,1 1 0 0 0,1 0-1 0 0,-1 1 1 0 0,1 0-1 0 0,0 0 1 0 0,0 1 0 0 0,0 0-1 0 0,1 0 1 0 0,-4 6 189 0 0,3-5 41 0 0,1 1 0 0 0,-1 1 0 0 0,1-1 0 0 0,1 1 0 0 0,0 0 0 0 0,0 0 0 0 0,1 0 0 0 0,1 1 0 0 0,-1 0 0 0 0,2-1 0 0 0,-1 1 0 0 0,1 0 0 0 0,1 0 0 0 0,0 1 0 0 0,1-1 0 0 0,0 0 0 0 0,1 0 0 0 0,0 5-41 0 0,1-9 63 0 0,0-1 0 0 0,1 0 0 0 0,0 0 1 0 0,-1-1-1 0 0,2 1 0 0 0,-1 0 0 0 0,1-1 1 0 0,-1 0-1 0 0,2 0 0 0 0,-1 0 0 0 0,0 0 0 0 0,1-1 1 0 0,0 0-1 0 0,0 0 0 0 0,0 0 0 0 0,1 0 1 0 0,-1-1-1 0 0,1 0 0 0 0,0 0 0 0 0,0 0 1 0 0,0-1-1 0 0,0 0 0 0 0,2 0-63 0 0,4 2-22 0 0,0-1 0 0 0,-1-1 0 0 0,1 0 1 0 0,0 0-1 0 0,0-1 0 0 0,0-1 0 0 0,1 0 0 0 0,-1 0 0 0 0,0-1 1 0 0,0-1-1 0 0,-1 0 0 0 0,5-2 22 0 0,113-50-3627 0 0,-9-16-7488 0 0,-103 59 8864 0 0</inkml:trace>
  <inkml:trace contextRef="#ctx0" brushRef="#br0" timeOffset="6102.976">7637 777 6913 0 0,'0'0'1451'0'0,"0"0"-286"0"0,0 0-98 0 0,0 0 31 0 0,0 0 21 0 0,0 0-32 0 0,0 0-86 0 0,0 0-143 0 0,0 0-207 0 0,0 0-227 0 0,0 0-172 0 0,0 0-145 0 0,0 0-42 0 0,-27 15-10 0 0,-83 47-8 0 0,107-61-45 0 0,-1 0 1 0 0,1 1-1 0 0,0-1 1 0 0,0 1-1 0 0,0-1 1 0 0,1 1-1 0 0,-1 0 1 0 0,0 0-1 0 0,1 1 1 0 0,-1-1-1 0 0,1 0 1 0 0,0 1-1 0 0,-1 0 1 0 0,1-1-1 0 0,1 1 1 0 0,-1 0-1 0 0,0 0 1 0 0,1 0 0 0 0,-1 0-1 0 0,1 0 1 0 0,0 0-1 0 0,0 1-2 0 0,-1 5-19 0 0,0-5 8 0 0,0 0 0 0 0,0 0 1 0 0,1 0-1 0 0,0 0 1 0 0,0 1-1 0 0,0-1 0 0 0,0 0 1 0 0,1 0-1 0 0,0 1 0 0 0,0-1 1 0 0,0 0-1 0 0,0 0 0 0 0,1 1 1 0 0,-1-1-1 0 0,1 0 0 0 0,0 0 1 0 0,0 1-1 0 0,1-1 1 0 0,-1 0-1 0 0,1 0 0 0 0,0-1 1 0 0,0 1-1 0 0,1 0 0 0 0,-1-1 1 0 0,0 1-1 0 0,1-1 0 0 0,0 0 1 0 0,0 0-1 0 0,0 0 1 0 0,0 0-1 0 0,1 0 0 0 0,-1-1 1 0 0,1 1-1 0 0,0-1 0 0 0,-1 0 1 0 0,1 0-1 0 0,0 0 0 0 0,0-1 1 0 0,0 1-1 0 0,0-1 1 0 0,1 0-1 0 0,-1 0 0 0 0,0-1 1 0 0,0 1-1 0 0,1-1 11 0 0,0 0 73 0 0,1 1 0 0 0,-1-1-1 0 0,0-1 1 0 0,0 1 0 0 0,0-1 0 0 0,0 1-1 0 0,0-1 1 0 0,0-1 0 0 0,0 1 0 0 0,0-1-1 0 0,0 0 1 0 0,0 0 0 0 0,-1 0 0 0 0,5-4-73 0 0,145-133 156 0 0,-153 138-203 0 0,-1 1 0 0 0,0-1 0 0 0,0 1 0 0 0,0-1 1 0 0,1 1-1 0 0,-1-1 0 0 0,0 1 0 0 0,1-1 0 0 0,-1 1 0 0 0,1 0 0 0 0,-1-1 0 0 0,0 1 1 0 0,1 0-1 0 0,-1-1 0 0 0,1 1 0 0 0,-1 0 0 0 0,1-1 0 0 0,-1 1 0 0 0,1 0 1 0 0,-1 0-1 0 0,1 0 0 0 0,-1 0 0 0 0,1-1 0 0 0,-1 1 0 0 0,1 0 0 0 0,-1 0 0 0 0,1 0 1 0 0,-1 0-1 0 0,1 0 0 0 0,-1 0 0 0 0,1 0 0 0 0,-1 0 0 0 0,1 1 0 0 0,-1-1 0 0 0,1 0 1 0 0,-1 0-1 0 0,1 0 0 0 0,-1 0 0 0 0,1 1 0 0 0,-1-1 0 0 0,1 0 0 0 0,-1 1 1 0 0,1-1-1 0 0,-1 0 0 0 0,0 1 0 0 0,1-1 0 0 0,-1 0 0 0 0,1 1 0 0 0,-1-1 0 0 0,0 1 1 0 0,1-1-1 0 0,-1 1 0 0 0,0-1 0 0 0,0 1 47 0 0,1 34-1580 0 0,-2-18 2050 0 0,0-13-454 0 0,0 0-1 0 0,1 0 1 0 0,-1 0-1 0 0,1 0 0 0 0,0 0 1 0 0,0 0-1 0 0,1 0 1 0 0,-1 0-1 0 0,1 0 1 0 0,0 0-1 0 0,0 0 1 0 0,0 0-1 0 0,0 0 1 0 0,1-1-1 0 0,-1 1 1 0 0,1 0-1 0 0,0-1 1 0 0,0 1-1 0 0,1-1 1 0 0,-1 0-1 0 0,1 0 1 0 0,-1 0-1 0 0,1 0 1 0 0,0 0-1 0 0,0 0 1 0 0,0-1-1 0 0,1 0 0 0 0,-1 1 1 0 0,0-1-1 0 0,1 0 1 0 0,0-1-1 0 0,-1 1 1 0 0,3 0-16 0 0,7-1 146 0 0,-1 0 0 0 0,0-1 0 0 0,0 0 1 0 0,0-1-1 0 0,1 0 0 0 0,-1-1 0 0 0,0 0 0 0 0,-1-1 0 0 0,1-1 1 0 0,0 0-1 0 0,-1 0 0 0 0,0-1 0 0 0,0 0 0 0 0,0-1 0 0 0,-1-1 1 0 0,1 1-1 0 0,-2-2 0 0 0,1 1 0 0 0,-1-1 0 0 0,0-1 0 0 0,6-7-146 0 0,-1 4 90 0 0,2-1-73 0 0,-1-1 1 0 0,-1-1-1 0 0,0 0 0 0 0,-1-1 0 0 0,-1 0 1 0 0,0-1-1 0 0,-1-1 0 0 0,-1 0 0 0 0,-1 0 1 0 0,0-1-1 0 0,-1 0 0 0 0,-2 0 0 0 0,3-10-17 0 0,-10-48-1641 0 0,0 76 1548 0 0,1-1 1 0 0,-1 1-1 0 0,0-1 0 0 0,0 0 0 0 0,1 1 1 0 0,-1-1-1 0 0,0 1 0 0 0,0 0 1 0 0,-1-1-1 0 0,1 1 0 0 0,0 0 1 0 0,0 0-1 0 0,-1 0 0 0 0,1 0 1 0 0,0 0-1 0 0,-1 0 0 0 0,1 0 0 0 0,-1 0 1 0 0,0 0-1 0 0,1 1 0 0 0,-1-1 1 0 0,1 0-1 0 0,-1 1 0 0 0,0 0 1 0 0,1-1-1 0 0,-1 1 0 0 0,0 0 0 0 0,0 0 1 0 0,1 0-1 0 0,-1 0 0 0 0,0 0 1 0 0,0 0-1 0 0,1 1 0 0 0,-1-1 1 0 0,0 0-1 0 0,1 1 0 0 0,-1 0 1 0 0,0-1-1 0 0,1 1 0 0 0,-1 0 0 0 0,1 0 1 0 0,-1 0 92 0 0,-8 4-98 0 0,0 0 0 0 0,0 1-1 0 0,0 0 1 0 0,1 1 0 0 0,0 0 0 0 0,0 0 0 0 0,1 1 0 0 0,0 0 0 0 0,0 1 0 0 0,1 0 0 0 0,-4 5 98 0 0,9-12 10 0 0,1 1-1 0 0,-1-1 1 0 0,1 1 0 0 0,-1-1-1 0 0,1 1 1 0 0,0 0-1 0 0,0 0 1 0 0,0 0 0 0 0,0 0-1 0 0,0-1 1 0 0,1 1 0 0 0,0 0-1 0 0,-1 0 1 0 0,1 0 0 0 0,0 0-1 0 0,0 0 1 0 0,1 0 0 0 0,-1 0-1 0 0,1 0 1 0 0,-1 0 0 0 0,1 0-1 0 0,0 0 1 0 0,0 0 0 0 0,0 0-1 0 0,1-1 1 0 0,-1 1 0 0 0,0 0-1 0 0,1-1 1 0 0,0 1 0 0 0,0-1-1 0 0,0 0 1 0 0,0 0 0 0 0,0 0-1 0 0,0 0 1 0 0,0 0 0 0 0,2 1-10 0 0,96 55 1593 0 0,-97-57-1603 0 0,13 5 114 0 0,0 1 1 0 0,0 1-1 0 0,-1 0 0 0 0,0 1 1 0 0,0 1-1 0 0,-1 0 0 0 0,0 1 0 0 0,-1 1 1 0 0,9 10-105 0 0,-18-15 142 0 0,-1 0 1 0 0,0 1 0 0 0,0-1 0 0 0,-1 1-1 0 0,0 0 1 0 0,-1 0 0 0 0,1-1-1 0 0,-1 1 1 0 0,-1 0 0 0 0,0 0-1 0 0,0 0 1 0 0,0 0 0 0 0,-1 0 0 0 0,0 0-1 0 0,-1 1-142 0 0,-9 22 330 0 0,1-9-2640 0 0,8-5-4241 0 0,2-13-1660 0 0</inkml:trace>
  <inkml:trace contextRef="#ctx0" brushRef="#br0" timeOffset="14946.276">10792 387 9170 0 0,'0'0'1072'0'0,"0"0"-104"0"0,0 0-15 0 0,0 0 87 0 0,0 0 32 0 0,0 0-136 0 0,0 0-352 0 0,0 0-416 0 0,0 0-520 0 0,0 0-280 0 0,0 0-72 0 0,0 0-24 0 0,0 0 128 0 0,0 0-64 0 0,2 33-465 0 0,15-14-791 0 0,-4-5-1505 0 0,-6-6-2384 0 0</inkml:trace>
  <inkml:trace contextRef="#ctx0" brushRef="#br0" timeOffset="14700.904">10847 744 2569 0 0,'0'0'1088'0'0,"0"0"-1054"0"0,0 0-332 0 0,0 0 194 0 0,0 0 340 0 0,0 0 248 0 0,0 0 63 0 0,0 0-66 0 0,0 0-106 0 0,0 0-90 0 0,0 0-79 0 0,3 21-24 0 0,8 64 9 0 0,5-33 292 0 0,4-15-528 0 0,-9-29-4292 0 0,-11-8 1960 0 0</inkml:trace>
  <inkml:trace contextRef="#ctx0" brushRef="#br0" timeOffset="15336.8">11109 1009 3977 0 0,'0'0'2435'0'0,"0"0"-1032"0"0,0 0-315 0 0,0 0 40 0 0,0 0 30 0 0,0 0-38 0 0,0 0-114 0 0,0 0-139 0 0,0 0-131 0 0,0 0-121 0 0,0 0-95 0 0,0 0-83 0 0,7-24-55 0 0,25-78-32 0 0,-29 92-247 0 0,0 0-1 0 0,1 0 1 0 0,0 1-1 0 0,1-1 0 0 0,0 1 1 0 0,0 0-1 0 0,1 0 1 0 0,1 0-1 0 0,-1 1 0 0 0,1 0 1 0 0,1 0-1 0 0,4-3-102 0 0,3-4 50 0 0,-9 9-71 0 0,-3 3-7 0 0,0-1 0 0 0,0 1 0 0 0,0 0-1 0 0,0 0 1 0 0,0 0 0 0 0,1 1-1 0 0,-1-1 1 0 0,1 1 0 0 0,0 0-1 0 0,0 0 1 0 0,0 0 0 0 0,0 0-1 0 0,0 1 1 0 0,0-1 0 0 0,3 1 28 0 0,15 53-299 0 0,-21-46 371 0 0,0 0 1 0 0,0 0-1 0 0,0 1 0 0 0,1-1 0 0 0,0-1 1 0 0,0 1-1 0 0,1 0 0 0 0,0 0 1 0 0,0-1-1 0 0,0 1 0 0 0,0-1 0 0 0,1 0 1 0 0,0 0-1 0 0,0-1 0 0 0,0 1 1 0 0,1-1-1 0 0,-1 0 0 0 0,1 0 0 0 0,0 0 1 0 0,0 0-1 0 0,1-1 0 0 0,-1 0 0 0 0,1 0 1 0 0,0-1-1 0 0,-1 1 0 0 0,1-1 1 0 0,0-1-1 0 0,0 1 0 0 0,1-1 0 0 0,-1 0 1 0 0,5 0-73 0 0,-1-4 243 0 0,-1-1 1 0 0,1 0 0 0 0,-1 0-1 0 0,0-1 1 0 0,0 0 0 0 0,0-1 0 0 0,-1 0-1 0 0,1 0 1 0 0,-1-1 0 0 0,-1 0-1 0 0,0-1 1 0 0,0 1 0 0 0,0-1-1 0 0,-1 0 1 0 0,0-1 0 0 0,4-8-244 0 0,-2 7 60 0 0,19-46-441 0 0,-22 16-6653 0 0,-5 33 506 0 0,2 3-3486 0 0</inkml:trace>
  <inkml:trace contextRef="#ctx0" brushRef="#br0" timeOffset="16368.817">10881 741 0 0 0,'0'0'240'0'0,"0"0"277"0"0,0 0 17 0 0,0 0-74 0 0,0 0-47 0 0,0 0 13 0 0,4-7 224 0 0,-3 6 3451 0 0,-1 1 4437 0 0,-11 16-7149 0 0,2 115-831 0 0,8-94-70 0 0,0-1-2923 0 0,8-31-2610 0 0,-1-5-182 0 0,-4 3-380 0 0</inkml:trace>
  <inkml:trace contextRef="#ctx0" brushRef="#br0" timeOffset="17070.646">12637 667 0 0 0,'0'0'1802'0'0,"0"0"-378"0"0,0 0-233 0 0,0 0-133 0 0,0 0-57 0 0,0 0-45 0 0,0 0-88 0 0,0 0-85 0 0,0 0-87 0 0,0 0-86 0 0,0 0-70 0 0,0 0-27 0 0,0 0-34 0 0,-14 6-19 0 0,-44 20-36 0 0,54-24-368 0 0,0 0 0 0 0,0 1-1 0 0,0 0 1 0 0,0 0 0 0 0,0 0-1 0 0,1 0 1 0 0,-1 0-1 0 0,1 1 1 0 0,0 0 0 0 0,0-1-1 0 0,1 1 1 0 0,-1 0 0 0 0,1 0-1 0 0,-1 1 1 0 0,1-1-1 0 0,1 0 1 0 0,-1 1 0 0 0,1-1-1 0 0,-1 1 1 0 0,1 0-1 0 0,1-1 1 0 0,-1 1 0 0 0,0 0-1 0 0,1 1-55 0 0,-1 1-53 0 0,0 0 0 0 0,1 0 0 0 0,0 0 0 0 0,0 1 0 0 0,1-1 0 0 0,-1 0-1 0 0,1 0 1 0 0,1 0 0 0 0,0 0 0 0 0,0 0 0 0 0,0 0 0 0 0,1 0 0 0 0,0-1-1 0 0,0 1 1 0 0,0-1 0 0 0,1 1 53 0 0,63 44-4209 0 0,-15-36-2973 0 0,-40-11 5283 0 0</inkml:trace>
  <inkml:trace contextRef="#ctx0" brushRef="#br0" timeOffset="17385.836">13007 748 1936 0 0,'0'0'1243'0'0,"0"0"-599"0"0,0 0 3 0 0,0 0 229 0 0,0 0 251 0 0,0 0 92 0 0,0 0-100 0 0,0 0-195 0 0,0 0-265 0 0,0 0-201 0 0,0 0-134 0 0,0 0-71 0 0,0 0-29 0 0,-14 29 14 0 0,-42 91 39 0 0,55-119-266 0 0,1-1 1 0 0,-1 1 0 0 0,0 0-1 0 0,0-1 1 0 0,0 1-1 0 0,0 0 1 0 0,0 0-1 0 0,1 0 1 0 0,-1 0-1 0 0,0 0 1 0 0,1 0-1 0 0,-1 0 1 0 0,0 0-1 0 0,1 0 1 0 0,-1 0-1 0 0,1 0 1 0 0,0 0-1 0 0,-1 0 1 0 0,1 0-1 0 0,0 1 1 0 0,0-1-1 0 0,0 0 1 0 0,0 0 0 0 0,0 0-1 0 0,0 0 1 0 0,0 1-1 0 0,0-1 1 0 0,0 0-1 0 0,1 0 1 0 0,-1 0-1 0 0,0 0 1 0 0,1 0-1 0 0,-1 1 1 0 0,1-1-1 0 0,-1 0 1 0 0,1 0-1 0 0,-1 0 1 0 0,1 0-1 0 0,0 0 1 0 0,0-1-1 0 0,-1 1 1 0 0,1 0 0 0 0,0 0-1 0 0,0 0 1 0 0,0-1-1 0 0,0 1 1 0 0,0 0-1 0 0,0-1-11 0 0,4 2 106 0 0,1 1 86 0 0,0 0 1 0 0,1-1-1 0 0,0 0 1 0 0,-1 0-1 0 0,1-1 0 0 0,0 1 1 0 0,0-2-1 0 0,0 1 1 0 0,-1-1-1 0 0,1 0 1 0 0,0 0-1 0 0,0-1 0 0 0,0 0 1 0 0,0 0-1 0 0,0 0 1 0 0,-1-1-1 0 0,1 0 1 0 0,-1-1-1 0 0,1 1 1 0 0,-1-1-1 0 0,0 0 0 0 0,0-1 1 0 0,0 0-1 0 0,0 0 1 0 0,-1 0-1 0 0,0 0 1 0 0,1-1-1 0 0,-2 0 1 0 0,1 0-1 0 0,0-1-192 0 0,1 0 68 0 0,0 0 1 0 0,0 0-1 0 0,-1 0 0 0 0,0 0 1 0 0,0-1-1 0 0,-1 0 0 0 0,1 0 1 0 0,-2-1-1 0 0,1 1 0 0 0,-1-1 1 0 0,0 0-1 0 0,-1 1 0 0 0,1-1 1 0 0,-2 0-1 0 0,1-1 0 0 0,-1 1 1 0 0,0 0-1 0 0,-1 0 0 0 0,0-1 1 0 0,0 1-1 0 0,-1-2-68 0 0,0 8-150 0 0,0 0 0 0 0,0 0 1 0 0,-1 1-1 0 0,1-1 0 0 0,0 0 0 0 0,-1 1 1 0 0,1-1-1 0 0,-1 1 0 0 0,0 0 0 0 0,1-1 0 0 0,-1 1 1 0 0,0 0-1 0 0,0 0 0 0 0,0 0 0 0 0,1 0 1 0 0,-1 0-1 0 0,0 1 0 0 0,0-1 0 0 0,-1 0 0 0 0,1 1 1 0 0,0 0-1 0 0,0-1 0 0 0,0 1 0 0 0,0 0 1 0 0,0 0-1 0 0,0 0 0 0 0,-1 1 150 0 0,-56 9-8297 0 0,43-2 4097 0 0,6 0 706 0 0</inkml:trace>
  <inkml:trace contextRef="#ctx0" brushRef="#br0" timeOffset="17789.803">13366 1024 272 0 0,'0'0'1892'0'0,"0"0"-234"0"0,0 0 97 0 0,0 0 82 0 0,0 0-105 0 0,0 0-242 0 0,0 0-323 0 0,0 0-214 0 0,0 0-138 0 0,0 0-99 0 0,0 0-78 0 0,0 0-82 0 0,0 0-72 0 0,7-31-84 0 0,22-94-88 0 0,4 61 85 0 0,56-6 77 0 0,-85 107-1381 0 0,-5-31 941 0 0,1-1 0 0 0,0 0 0 0 0,0 1 1 0 0,0-1-1 0 0,1 1 0 0 0,0-1 0 0 0,0 1 0 0 0,0-1 1 0 0,1 0-1 0 0,-1 0 0 0 0,1 0 0 0 0,0 0 0 0 0,1 0 1 0 0,-1 0-1 0 0,1 0 0 0 0,0-1 0 0 0,0 1 0 0 0,1-1 1 0 0,-1 0-1 0 0,1 0 0 0 0,0 0 0 0 0,0-1 0 0 0,0 1 1 0 0,1-1-1 0 0,-1 0 0 0 0,1 0 0 0 0,-1 0 0 0 0,1-1 1 0 0,0 0-1 0 0,0 0 0 0 0,1 0 0 0 0,-1 0 0 0 0,0-1 0 0 0,0 0 1 0 0,1 0-1 0 0,-1 0 0 0 0,1-1 0 0 0,-1 0 0 0 0,2 0-33 0 0,2-3 185 0 0,0 0 0 0 0,0-1 0 0 0,-1 0 0 0 0,1-1 0 0 0,-1 0 0 0 0,0 0 0 0 0,-1-1 0 0 0,1 0 0 0 0,-1 0 0 0 0,0 0 0 0 0,-1-1 0 0 0,0 0 0 0 0,0-1 0 0 0,0 1 0 0 0,-1-1 0 0 0,5-8-186 0 0,32-58-435 0 0,-29 40-1146 0 0,-4 12-1659 0 0,1 1-4921 0 0,-5 13 627 0 0</inkml:trace>
  <inkml:trace contextRef="#ctx0" brushRef="#br0" timeOffset="18093.809">14179 299 12907 0 0,'0'0'652'0'0,"0"0"-241"0"0,0 0-14 0 0,0 0 238 0 0,0 0 201 0 0,0 0 140 0 0,0 0 7 0 0,0 0-136 0 0,0 0-115 0 0,0 0-113 0 0,0 0-102 0 0,0 0-79 0 0,5 30-90 0 0,14 99-99 0 0,-7 69 301 0 0,-7 18-1533 0 0,-14-188-2263 0 0,-7-22-7059 0 0,15-6 2742 0 0</inkml:trace>
  <inkml:trace contextRef="#ctx0" brushRef="#br0" timeOffset="18253.108">13966 660 6905 0 0,'0'0'3068'0'0,"0"0"-1461"0"0,0 0-463 0 0,0 0 35 0 0,0 0-25 0 0,0 0-145 0 0,0 0-183 0 0,0 0-156 0 0,0 0-141 0 0,0 0-107 0 0,0 0-82 0 0,32-8-110 0 0,102-21-69 0 0,-24 21-64 0 0,-11 14-2438 0 0,-35 10-5600 0 0,-47-9 3086 0 0,-2-3 651 0 0</inkml:trace>
  <inkml:trace contextRef="#ctx0" brushRef="#br0" timeOffset="19206.917">14656 652 9162 0 0,'0'0'1615'0'0,"0"0"-183"0"0,0 0-142 0 0,0 0-183 0 0,0 0-204 0 0,0 0-149 0 0,0 0-112 0 0,0 0-83 0 0,0 0-115 0 0,0 0-132 0 0,0 0-108 0 0,0 0-105 0 0,-23 10-63 0 0,-72 32-38 0 0,93-42-3 0 0,0 1 0 0 0,0-1 0 0 0,0 1 1 0 0,0 0-1 0 0,0-1 0 0 0,1 1 0 0 0,-1 0 0 0 0,0 0 0 0 0,0 1 0 0 0,1-1 0 0 0,-1 0 0 0 0,1 0 0 0 0,-1 1 0 0 0,1-1 0 0 0,-1 1 0 0 0,1 0 0 0 0,0-1 0 0 0,0 1 0 0 0,0 0 0 0 0,0 0 0 0 0,0-1 1 0 0,0 1-1 0 0,0 0 0 0 0,0 0 0 0 0,1 0 0 0 0,-1 0 0 0 0,1 1 5 0 0,-1 5-44 0 0,-1-5 32 0 0,1 0 0 0 0,0 0 0 0 0,1 0-1 0 0,-1 0 1 0 0,0 0 0 0 0,1 0 0 0 0,0 0 0 0 0,0 0 0 0 0,0 0 0 0 0,0 0 0 0 0,0 0-1 0 0,0 0 1 0 0,1 1 0 0 0,0-1 0 0 0,-1 0 0 0 0,1 0 0 0 0,0-1 0 0 0,1 1 0 0 0,-1 0 0 0 0,0 0-1 0 0,1 0 1 0 0,-1-1 0 0 0,1 1 0 0 0,0-1 0 0 0,0 1 0 0 0,0-1 0 0 0,0 0 0 0 0,1 0-1 0 0,-1 0 1 0 0,1 0 0 0 0,-1 0 0 0 0,1 0 0 0 0,-1-1 0 0 0,1 1 0 0 0,0-1 0 0 0,0 0-1 0 0,0 0 1 0 0,0 0 0 0 0,0 0 0 0 0,0 0 0 0 0,0-1 0 0 0,0 1 0 0 0,0-1 0 0 0,0 0-1 0 0,1 0 13 0 0,2 0 85 0 0,0-1 0 0 0,1 0-1 0 0,-1 0 1 0 0,0-1-1 0 0,0 1 1 0 0,0-1-1 0 0,0-1 1 0 0,0 1-1 0 0,0-1 1 0 0,-1 0 0 0 0,1 0-1 0 0,-1-1 1 0 0,0 0-1 0 0,0 1 1 0 0,2-4-85 0 0,4-1 105 0 0,124-77 108 0 0,-134 85-231 0 0,0-1 0 0 0,0 0 0 0 0,0 1 0 0 0,0-1 0 0 0,0 1 0 0 0,0-1 0 0 0,0 1 0 0 0,0 0 0 0 0,0-1 0 0 0,0 1 0 0 0,0 0 0 0 0,0 0 0 0 0,0 0 0 0 0,0 0 0 0 0,1 0 0 0 0,-1 0 0 0 0,0 0 0 0 0,0 0-1 0 0,0 0 1 0 0,0 0 0 0 0,0 1 0 0 0,0-1 0 0 0,0 0 0 0 0,0 1 0 0 0,0-1 0 0 0,0 1 0 0 0,0-1 0 0 0,0 1 0 0 0,0-1 0 0 0,0 1 0 0 0,0 0 0 0 0,0-1 0 0 0,-1 1 0 0 0,1 0 0 0 0,0 0 0 0 0,0 0-1 0 0,-1 0 1 0 0,1-1 0 0 0,-1 1 0 0 0,1 0 0 0 0,-1 0 0 0 0,1 0 0 0 0,-1 0 0 0 0,1 0 0 0 0,-1 0 0 0 0,0 1 0 0 0,0-1 0 0 0,1 0 0 0 0,-1 0 0 0 0,0 0 0 0 0,0 0 0 0 0,0 0 0 0 0,0 0 0 0 0,-1 1 18 0 0,14 96 42 0 0,-10-97-9 0 0,-1 0-1 0 0,0 0 1 0 0,1-1-1 0 0,-1 1 1 0 0,0-1-1 0 0,1 1 1 0 0,-1-1-1 0 0,1 0 1 0 0,-1 0-1 0 0,1 0 1 0 0,-1 0-1 0 0,0 0 1 0 0,1 0-1 0 0,-1-1 1 0 0,1 1-1 0 0,-1-1 1 0 0,0 0-1 0 0,1 0 1 0 0,-1 0-1 0 0,0 0 0 0 0,0 0 1 0 0,0 0-1 0 0,0-1 1 0 0,0 1-1 0 0,0 0 1 0 0,0-1-1 0 0,0 0 1 0 0,0 0-1 0 0,-1 1 1 0 0,1-1-1 0 0,-1 0 1 0 0,1 0-1 0 0,0-2-32 0 0,0 2 35 0 0,149-127 525 0 0,50 20-433 0 0,-110 86-295 0 0,-91 48 264 0 0,-2-21-55 0 0,0 0-1 0 0,-1-1 1 0 0,1 1 0 0 0,-1 0-1 0 0,0-1 1 0 0,0 0-1 0 0,0 0 1 0 0,0 0 0 0 0,-1 0-1 0 0,1 0 1 0 0,-1 0 0 0 0,0-1-1 0 0,0 0 1 0 0,0 0 0 0 0,0 0-1 0 0,0 0 1 0 0,0-1-41 0 0,-86-15-72 0 0,86 16 28 0 0,0-1 1 0 0,0 1-1 0 0,1-1 1 0 0,-1 1 0 0 0,1 0-1 0 0,0 1 1 0 0,-1-1-1 0 0,1 0 1 0 0,0 1-1 0 0,0 0 1 0 0,0 0-1 0 0,1 0 1 0 0,-1 0-1 0 0,1 0 1 0 0,0 0-1 0 0,0 1 1 0 0,0-1 0 0 0,0 1-1 0 0,0 0 1 0 0,1-1-1 0 0,-1 1 1 0 0,1 0-1 0 0,0 0 1 0 0,1 0-1 0 0,-1 0 1 0 0,0 0-1 0 0,1 0 1 0 0,0 0 0 0 0,0 0-1 0 0,0 0 1 0 0,1 0-1 0 0,-1 0 1 0 0,1 0-1 0 0,0 0 1 0 0,0 0-1 0 0,1-1 1 0 0,-1 1-1 0 0,1 0 1 0 0,-1-1 0 0 0,1 1-1 0 0,2 2 44 0 0,5 3 4 0 0,0-2 1 0 0,0 1-1 0 0,1-1 1 0 0,0 0-1 0 0,0-1 0 0 0,1 0 1 0 0,-1-1-1 0 0,1 0 0 0 0,1-1 1 0 0,-1 0-1 0 0,0-1 0 0 0,1 0 1 0 0,0 0-1 0 0,0-2 0 0 0,0 1 1 0 0,0-2-1 0 0,0 1 1 0 0,0-2-1 0 0,0 1 0 0 0,-1-2 1 0 0,1 1-1 0 0,0-2 0 0 0,0 0 1 0 0,-1 0-1 0 0,1-1 0 0 0,9-5-4 0 0,17-5 139 0 0,-1-3 0 0 0,0-1 0 0 0,-1-2 0 0 0,-1-1 0 0 0,-1-2 0 0 0,-1-1 0 0 0,-1-2 0 0 0,-2-1 0 0 0,0-1 0 0 0,-2-1 0 0 0,-1-2 0 0 0,-1-1 0 0 0,-2-1 0 0 0,0-3-139 0 0,-16 20-1 0 0,0 1-1 0 0,-1-1 0 0 0,-1 0 1 0 0,0-1-1 0 0,-1 1 1 0 0,-1-1-1 0 0,-1 0 1 0 0,0-1-1 0 0,-2 1 0 0 0,1 0 1 0 0,-2-3 1 0 0,-1 19-12 0 0,0 0 1 0 0,0 0-1 0 0,0 0 1 0 0,0 1-1 0 0,0-1 1 0 0,-1 0-1 0 0,1 0 1 0 0,0 1 0 0 0,0-1-1 0 0,-1 0 1 0 0,1 1-1 0 0,0-1 1 0 0,-1 1-1 0 0,1 0 1 0 0,0 0-1 0 0,-1-1 1 0 0,1 1-1 0 0,-1 0 1 0 0,1 0-1 0 0,-1 0 1 0 0,1 0-1 0 0,0 0 1 0 0,-1 1-1 0 0,1-1 1 0 0,0 0-1 0 0,-1 1 1 0 0,1-1-1 0 0,0 1 1 0 0,-1-1-1 0 0,1 1 1 0 0,0 0-1 0 0,0-1 1 0 0,-1 1-1 0 0,1 0 1 0 0,0 0-1 0 0,0 0 1 0 0,0 0 0 0 0,0 0-1 0 0,0 0 1 0 0,0 0-1 0 0,0 1 12 0 0,-10 9-10 0 0,1 1 0 0 0,1 1 0 0 0,0-1 1 0 0,0 1-1 0 0,1 1 0 0 0,1 0 0 0 0,0 0 0 0 0,1 0 0 0 0,1 1 0 0 0,0-1 1 0 0,1 1-1 0 0,1 1 0 0 0,0-1 0 0 0,1 0 0 0 0,0 1 0 0 0,1-1 0 0 0,1 1 0 0 0,1-1 1 0 0,0 1-1 0 0,1 0 10 0 0,1 8-32 0 0,0 0 1 0 0,2 0-1 0 0,1 0 1 0 0,1-1 0 0 0,1 0-1 0 0,0-1 1 0 0,2 1-1 0 0,1-2 1 0 0,1 1 0 0 0,0-2-1 0 0,6 6 32 0 0,32 40-1183 0 0,-50-66 970 0 0,1 0 1 0 0,-1 0-1 0 0,1 0 0 0 0,-1-1 0 0 0,1 1 0 0 0,-1 0 0 0 0,1 0 0 0 0,-1-1 0 0 0,0 1 0 0 0,1 0 0 0 0,-1 0 1 0 0,1-1-1 0 0,-1 1 0 0 0,0-1 0 0 0,1 1 0 0 0,-1 0 0 0 0,0-1 0 0 0,1 1 0 0 0,-1-1 0 0 0,0 1 0 0 0,1-1 0 0 0,-1 1 1 0 0,0-1-1 0 0,0 1 0 0 0,0-1 0 0 0,0 1 0 0 0,1-1 0 0 0,-1 1 0 0 0,0-1 0 0 0,0 1 0 0 0,0-1 0 0 0,0 1 0 0 0,0-1 1 0 0,0 1-1 0 0,0-1 0 0 0,0 1 0 0 0,-1-1 0 0 0,1 1 0 0 0,0-1 0 0 0,0 1 0 0 0,0-1 0 0 0,-1 1 0 0 0,1-1 1 0 0,0 1-1 0 0,0-1 0 0 0,-1 1 0 0 0,1-1 0 0 0,0 1 0 0 0,-1 0 0 0 0,1-1 0 0 0,0 1 0 0 0,-1 0 0 0 0,1-1 0 0 0,-1 1 1 0 0,1 0-1 0 0,-1-1 0 0 0,1 1 0 0 0,-1 0 0 0 0,1 0 0 0 0,-1 0 0 0 0,1-1 0 0 0,-1 1 213 0 0,-3-5-5693 0 0</inkml:trace>
  <inkml:trace contextRef="#ctx0" brushRef="#br0" timeOffset="19439.309">15534 428 12203 0 0,'0'0'2303'0'0,"0"0"-1068"0"0,0 0-151 0 0,0 0 76 0 0,0 0-149 0 0,0 0-191 0 0,38-5-156 0 0,123-13-83 0 0,227-18 1132 0 0,-268 27-2344 0 0,-18 2-3217 0 0,-35 1-4251 0 0,-39 2-2097 0 0</inkml:trace>
  <inkml:trace contextRef="#ctx0" brushRef="#br0" timeOffset="21006.807">12696 648 0 0 0,'0'0'335'0'0,"0"0"87"0"0,0 0 17 0 0,0 0 20 0 0,-9-7 2962 0 0,-25 17 6091 0 0,-16 24-8006 0 0,40-26-596 0 0,-1 0-470 0 0,0 1 0 0 0,1 0 1 0 0,0 0-1 0 0,1 1 1 0 0,0 1-1 0 0,1-1 0 0 0,0 1 1 0 0,0 0-1 0 0,-4 10-440 0 0,3 80 1168 0 0,10-97-1103 0 0,1 1 0 0 0,0-1 0 0 0,0 0-1 0 0,0 0 1 0 0,0 1 0 0 0,1-1-1 0 0,-1-1 1 0 0,1 1 0 0 0,0 0 0 0 0,1-1-1 0 0,-1 1 1 0 0,0-1 0 0 0,1 0 0 0 0,0 0-1 0 0,4 2-64 0 0,-1-1 145 0 0,0-1 0 0 0,1 0 0 0 0,-1 0-1 0 0,1 0 1 0 0,0-1 0 0 0,0 0 0 0 0,0-1-1 0 0,0 0 1 0 0,0 0 0 0 0,0-1 0 0 0,0 0 0 0 0,0 0-1 0 0,1-1 1 0 0,-1 0 0 0 0,0 0 0 0 0,0-1-1 0 0,-1 0 1 0 0,7-3-145 0 0,39-16 571 0 0,-50 19 145 0 0,4-1-13164 0 0,-3 3 1162 0 0</inkml:trace>
  <inkml:trace contextRef="#ctx0" brushRef="#br0" timeOffset="22305.28">16928 527 7650 0 0,'0'0'3076'0'0,"0"0"-1770"0"0,0 0-399 0 0,0 0 126 0 0,0 0 134 0 0,0 0 36 0 0,0 0-108 0 0,0 0-179 0 0,0 0-202 0 0,0 0-203 0 0,0 0-198 0 0,-3 1-154 0 0,2 0-151 0 0,-1 0 1 0 0,1 0 0 0 0,0-1 0 0 0,0 1 0 0 0,0 0 0 0 0,0 0 0 0 0,0 1-1 0 0,0-1 1 0 0,0 0 0 0 0,0 0 0 0 0,1 0 0 0 0,-1 1 0 0 0,0-1-1 0 0,1 0 1 0 0,-1 1 0 0 0,1-1 0 0 0,-1 0 0 0 0,1 1 0 0 0,-1-1-1 0 0,1 1 1 0 0,0-1 0 0 0,0 0 0 0 0,0 1 0 0 0,0-1 0 0 0,0 1 0 0 0,0-1-1 0 0,0 1 1 0 0,1-1 0 0 0,-1 1 0 0 0,1-1-9 0 0,-1 4 27 0 0,14 112 827 0 0,-13-113-790 0 0,0 1 1 0 0,0-1-1 0 0,1 0 1 0 0,-1 0 0 0 0,1 1-1 0 0,0-1 1 0 0,1-1-1 0 0,-1 1 1 0 0,0 0 0 0 0,1-1-1 0 0,0 1 1 0 0,0-1 0 0 0,0 0-1 0 0,0 1 1 0 0,1-2-1 0 0,-1 1 1 0 0,1 0 0 0 0,0-1-1 0 0,0 0 1 0 0,0 1-1 0 0,0-1 1 0 0,0-1 0 0 0,0 1-1 0 0,4 0-64 0 0,4-2 101 0 0,0-1-1 0 0,-1 0 0 0 0,1-1 0 0 0,-1-1 1 0 0,1 0-1 0 0,-1 0 0 0 0,0-1 1 0 0,0 0-1 0 0,-1-1 0 0 0,1 0 1 0 0,-1-1-1 0 0,0 0 0 0 0,0-1 1 0 0,-1 0-1 0 0,0 0 0 0 0,0-1 0 0 0,-1 0 1 0 0,0-1-1 0 0,7-9-100 0 0,12-7 117 0 0,108-107-43 0 0,-129 177-961 0 0,-6-38 896 0 0,11 106-56 0 0,-10-110 53 0 0,0 1 0 0 0,0-1-1 0 0,0 0 1 0 0,1 1 0 0 0,-1-1-1 0 0,1 0 1 0 0,0 0 0 0 0,0 0-1 0 0,0-1 1 0 0,0 1-1 0 0,0 0 1 0 0,1-1 0 0 0,-1 1-1 0 0,1-1 1 0 0,-1 0 0 0 0,1 0-1 0 0,0 0 1 0 0,0 0 0 0 0,0 0-1 0 0,0-1 1 0 0,0 1 0 0 0,1-1-1 0 0,-1 0 1 0 0,0 0 0 0 0,1 0-1 0 0,-1 0 1 0 0,0-1 0 0 0,1 1-1 0 0,-1-1 1 0 0,4 0-6 0 0,1 0 85 0 0,-1-1 0 0 0,1 0 0 0 0,-1 0-1 0 0,1 0 1 0 0,-1-1 0 0 0,0 0 0 0 0,1-1 0 0 0,-1 0 0 0 0,0 0 0 0 0,-1 0 0 0 0,1-1 0 0 0,0 0 0 0 0,-1 0 0 0 0,0-1-1 0 0,3-3-84 0 0,14-12 204 0 0,-1-1 1 0 0,-1-1-1 0 0,-1-2 0 0 0,-1 0 0 0 0,-1 0 0 0 0,5-12-204 0 0,-17 25-442 0 0,0 1 1981 0 0,-3 4-3600 0 0,1 4-3448 0 0,-1 0-4833 0 0,-3 2 571 0 0</inkml:trace>
  <inkml:trace contextRef="#ctx0" brushRef="#br0" timeOffset="22558.81">18115 501 9098 0 0,'0'0'3757'0'0,"0"0"-2249"0"0,0 0-505 0 0,0 0 123 0 0,0 0 34 0 0,0 0-140 0 0,0 0-279 0 0,0 0-266 0 0,-6 34-183 0 0,-18 105-133 0 0,18-55-27 0 0,22-42-1616 0 0,-6-28-9160 0 0,-9-14 2301 0 0</inkml:trace>
  <inkml:trace contextRef="#ctx0" brushRef="#br0" timeOffset="22787.38">17990 185 16692 0 0,'0'0'872'0'0,"0"0"-344"0"0,0 0-232 0 0,0 0-48 0 0,0 0-32 0 0,0 0-176 0 0,0 0-304 0 0,0 0-408 0 0,0 0-680 0 0,0 0-1089 0 0,0 0-2216 0 0,0 0-4849 0 0</inkml:trace>
  <inkml:trace contextRef="#ctx0" brushRef="#br0" timeOffset="22959.832">18550 0 12835 0 0,'0'0'789'0'0,"0"0"-210"0"0,0 0 77 0 0,0 0 200 0 0,0 0 86 0 0,0 0-97 0 0,0 0-196 0 0,0 0-167 0 0,0 0-88 0 0,2 37-90 0 0,7 113-64 0 0,16 29 255 0 0,-10-62-737 0 0,-5 1 1 0 0,-5 91 241 0 0,-3-175-1119 0 0,5-13-2851 0 0,-5-20-939 0 0,-2-1 641 0 0,0 0-1049 0 0</inkml:trace>
  <inkml:trace contextRef="#ctx0" brushRef="#br0" timeOffset="23204.398">18307 428 11554 0 0,'0'0'1161'0'0,"0"0"-182"0"0,0 0-101 0 0,0 0 85 0 0,0 0 23 0 0,0 0-97 0 0,0 0-132 0 0,0 0-87 0 0,0 0-46 0 0,0 0-41 0 0,33-4-53 0 0,103-8-84 0 0,22-17 547 0 0,-141 24-1062 0 0,112-37 45 0 0,-52-3-4138 0 0,-63 35 2057 0 0,1-2-4222 0 0,-7 5-2999 0 0</inkml:trace>
  <inkml:trace contextRef="#ctx0" brushRef="#br0" timeOffset="23580.572">18977 203 3793 0 0,'0'0'2483'0'0,"0"0"-1244"0"0,0 0-55 0 0,-5 31 254 0 0,-17 99 150 0 0,12 101 3917 0 0,10-221-5386 0 0,0 0 0 0 0,0 1-1 0 0,1-1 1 0 0,0 0 0 0 0,1 0 0 0 0,0 0-1 0 0,1 0 1 0 0,0-1 0 0 0,1 1-1 0 0,-1-1 1 0 0,2 0 0 0 0,0 1-1 0 0,0-2 1 0 0,0 1 0 0 0,3 2-119 0 0,-5-10 62 0 0,0 0 0 0 0,0 0 0 0 0,1 0 0 0 0,-1 0 0 0 0,0 0 1 0 0,1-1-1 0 0,-1 1 0 0 0,0-1 0 0 0,1 0 0 0 0,-1 0 0 0 0,1-1 0 0 0,-1 1 1 0 0,0-1-1 0 0,1 1 0 0 0,-1-1 0 0 0,0 0 0 0 0,0 0 0 0 0,0-1 1 0 0,0 1-1 0 0,0-1 0 0 0,0 1 0 0 0,0-1 0 0 0,0 0 0 0 0,0 0 0 0 0,-1 0 1 0 0,1 0-1 0 0,-1-1 0 0 0,1 1 0 0 0,-1-1 0 0 0,1-1-62 0 0,73-68 504 0 0,55-39-69 0 0,-129 111-423 0 0,0 1 0 0 0,-1-1-1 0 0,1 0 1 0 0,-1 1 0 0 0,1-1 0 0 0,-1 1 0 0 0,1-1-1 0 0,-1 1 1 0 0,1-1 0 0 0,-1 1 0 0 0,0 0 0 0 0,1 0-1 0 0,-1 0 1 0 0,0 0 0 0 0,0 0 0 0 0,0 0 0 0 0,0 0-1 0 0,0 0 1 0 0,0 1 0 0 0,0-1 0 0 0,0 0 0 0 0,0 1-1 0 0,0-1 1 0 0,-1 0 0 0 0,1 1 0 0 0,0-1 0 0 0,-1 1-1 0 0,1-1 1 0 0,-1 1 0 0 0,0-1 0 0 0,0 1-1 0 0,1-1 1 0 0,-1 1 0 0 0,0 0 0 0 0,0-1 0 0 0,0 1-1 0 0,-1-1 1 0 0,1 1 0 0 0,0-1 0 0 0,-1 1 0 0 0,1-1-1 0 0,-1 1 1 0 0,1-1 0 0 0,-1 1 0 0 0,0-1 0 0 0,1 1-1 0 0,-1-1 1 0 0,-1 1-12 0 0,2 10 111 0 0,0 161 435 0 0,0-171-565 0 0,1 0 0 0 0,-1 0 0 0 0,1 0 0 0 0,0 1 0 0 0,0-1 0 0 0,0 0 0 0 0,0 0 0 0 0,0 0 0 0 0,0-1 0 0 0,1 1 0 0 0,-1 0 0 0 0,0 0 0 0 0,1-1 0 0 0,0 1 0 0 0,-1-1 0 0 0,1 1 0 0 0,0-1 0 0 0,0 1 0 0 0,0-1 0 0 0,0 0 0 0 0,0 0 0 0 0,0 0 0 0 0,0 0 0 0 0,0-1-1 0 0,0 1 1 0 0,0 0 0 0 0,0-1 0 0 0,1 0 0 0 0,-1 1 0 0 0,0-1 0 0 0,0 0 0 0 0,1 0 0 0 0,-1 0 0 0 0,0 0 0 0 0,0-1 0 0 0,2 0 19 0 0,41-10-3113 0 0,-9-8-5888 0 0,-26 11-1237 0 0</inkml:trace>
  <inkml:trace contextRef="#ctx0" brushRef="#br0" timeOffset="24589.057">18946 78 0 0 0,'0'0'277'0'0,"0"0"19"0"0,0 0 5 0 0,0 0 36 0 0,0 0 31 0 0,0 0 57 0 0,-3-4 61 0 0,-8-11 27 0 0,8 12 53 0 0,3 3 33 0 0,0 0-42 0 0,0 0-62 0 0,0 0-46 0 0,0 0-58 0 0,0 0-47 0 0,0 0-76 0 0,5 22 1862 0 0,17 77 1676 0 0,-20-89-4207 0 0,1 30 1554 0 0,-6-31-3910 0 0,-4-5-3474 0 0,5-4 1859 0 0</inkml:trace>
  <inkml:trace contextRef="#ctx0" brushRef="#br0" timeOffset="30097.909">248 1823 7794 0 0,'0'0'1531'0'0,"0"0"-66"0"0,0 0-58 0 0,0 0 16 0 0,0 0 59 0 0,0 0-70 0 0,0 0-189 0 0,0 0-247 0 0,0 0-252 0 0,0 0-221 0 0,0 0-156 0 0,2 50 225 0 0,7 35-281 0 0,-4 1 0 0 0,-6 68-291 0 0,0-57 28 0 0,-14 67-447 0 0,-29-64-2674 0 0,13-73-2147 0 0,3-21-6498 0 0,25-6 10759 0 0</inkml:trace>
  <inkml:trace contextRef="#ctx0" brushRef="#br0" timeOffset="30544.844">1 1956 2561 0 0,'0'0'1278'0'0,"0"0"-73"0"0,0 0-28 0 0,0 0 48 0 0,0 0 14 0 0,0 0-67 0 0,0 0-104 0 0,0 0-113 0 0,0 0-72 0 0,0 0-55 0 0,0 0-72 0 0,35-24-97 0 0,112-73-122 0 0,-67 67 100 0 0,-66 30-480 0 0,-1-1-19 0 0,-2-1-59 0 0,0 1 0 0 0,0 0 0 0 0,0 0 0 0 0,0 1 0 0 0,0 0 0 0 0,0 1 0 0 0,0 0 0 0 0,0 1 0 0 0,0 1 0 0 0,0-1 0 0 0,-1 2 0 0 0,1-1 0 0 0,-1 1 0 0 0,0 1 0 0 0,0 0 0 0 0,0 0 0 0 0,8 7-79 0 0,-15-9 20 0 0,-1 1-1 0 0,1-1 1 0 0,-1 0-1 0 0,0 1 0 0 0,0-1 1 0 0,0 1-1 0 0,-1 0 1 0 0,1-1-1 0 0,-1 1 0 0 0,0 0 1 0 0,0 0-1 0 0,0 0 1 0 0,0 0-1 0 0,-1 0 0 0 0,1 0 1 0 0,-1 0-1 0 0,0 0 1 0 0,-1 1-1 0 0,1-1 0 0 0,-1 0 1 0 0,0 0-1 0 0,0 0 1 0 0,0-1-1 0 0,0 1 0 0 0,0 0 1 0 0,-1 0-1 0 0,-1 1-19 0 0,-60 98 385 0 0,58-98-385 0 0,5-4 3 0 0,-4 2-16 0 0,1 0 0 0 0,0 0 0 0 0,0 0-1 0 0,0 1 1 0 0,0-1 0 0 0,0 1-1 0 0,1-1 1 0 0,-1 1 0 0 0,1 0 0 0 0,0 0-1 0 0,0 0 1 0 0,1 0 0 0 0,-1 0-1 0 0,1 0 1 0 0,0 1 0 0 0,0-1 0 0 0,1 0-1 0 0,-1 1 1 0 0,1-1 0 0 0,0 1-1 0 0,0-1 1 0 0,0 0 0 0 0,0 1 0 0 0,1-1-1 0 0,0 1 1 0 0,0-1 0 0 0,0 0-1 0 0,1 0 1 0 0,-1 0 0 0 0,1 0 0 0 0,0 1 13 0 0,10 4-16 0 0,0-1 0 0 0,0 0 1 0 0,0-1-1 0 0,1 0 0 0 0,0-1 1 0 0,0-1-1 0 0,1 0 1 0 0,5 1 15 0 0,-7-3 13 0 0,0 1 1 0 0,0 0 0 0 0,-1 1 0 0 0,0 0 0 0 0,0 1 0 0 0,0 0 0 0 0,-1 1 0 0 0,0 0 0 0 0,0 0 0 0 0,-1 1 0 0 0,5 5-14 0 0,-11-9 59 0 0,-1 0 0 0 0,0 0 0 0 0,0 0 0 0 0,0 0 0 0 0,0 0 0 0 0,-1 0 0 0 0,1 0 0 0 0,-1 1 0 0 0,0-1 0 0 0,-1 0 0 0 0,1 1 0 0 0,-1-1 0 0 0,0 1 0 0 0,0-1 0 0 0,0 1 0 0 0,0-1-1 0 0,-1 1 1 0 0,0-1 0 0 0,0 0 0 0 0,0 1 0 0 0,0-1 0 0 0,-1 0 0 0 0,0 0 0 0 0,0 0 0 0 0,0 1-59 0 0,-64 93 973 0 0,50-81-884 0 0,-1-1 1 0 0,-1-1 0 0 0,0-1 0 0 0,-1 0-1 0 0,0-1 1 0 0,-1-1 0 0 0,0-1-1 0 0,-10 3-89 0 0,-65 7-828 0 0,62-20-1950 0 0,1 0-3591 0 0,23-1-3959 0 0</inkml:trace>
  <inkml:trace contextRef="#ctx0" brushRef="#br0" timeOffset="26215.174">20534 534 5737 0 0,'0'0'1151'0'0,"0"0"-105"0"0,0 0-39 0 0,0 0 3 0 0,0 0-9 0 0,0 0-40 0 0,0 0-115 0 0,0 0-85 0 0,0 0-77 0 0,0 0-121 0 0,0 0-127 0 0,0 0-137 0 0,-32 1-118 0 0,-101 3-53 0 0,131-4-120 0 0,0-1-1 0 0,-1 1 1 0 0,1 0 0 0 0,0-1-1 0 0,0 1 1 0 0,0 0-1 0 0,-1 0 1 0 0,1 0-1 0 0,0 1 1 0 0,0-1-1 0 0,0 1 1 0 0,0-1-1 0 0,-1 1 1 0 0,1 0-1 0 0,0-1 1 0 0,0 1-1 0 0,0 0 1 0 0,1 0 0 0 0,-1 1-1 0 0,0-1 1 0 0,0 0-1 0 0,0 1 1 0 0,1-1-1 0 0,-1 1 1 0 0,1-1-1 0 0,-1 1 1 0 0,1 0-8 0 0,-3 4 47 0 0,-5 7-5 0 0,1-1-1 0 0,0 1 1 0 0,1 0 0 0 0,1 1-1 0 0,0 0 1 0 0,0 0-1 0 0,2 0 1 0 0,0 1 0 0 0,0-1-1 0 0,1 1 1 0 0,1 0-1 0 0,1 0 1 0 0,0 0 0 0 0,1 0-1 0 0,1 14-41 0 0,-1-25 25 0 0,0-1 1 0 0,1 1-1 0 0,-1 0 0 0 0,1 0 0 0 0,0 0 0 0 0,0-1 1 0 0,0 1-1 0 0,0 0 0 0 0,1-1 0 0 0,-1 1 0 0 0,1-1 1 0 0,0 0-1 0 0,0 1 0 0 0,0-1 0 0 0,1 0 1 0 0,-1 0-1 0 0,1 0 0 0 0,0-1 0 0 0,-1 1 0 0 0,1 0 1 0 0,0-1-1 0 0,1 0 0 0 0,-1 0 0 0 0,0 0 0 0 0,1 0 1 0 0,-1-1-1 0 0,1 1 0 0 0,-1-1 0 0 0,1 0 0 0 0,0 0-25 0 0,6-2 158 0 0,-1-2 0 0 0,0 1 0 0 0,0-1 0 0 0,0 0 0 0 0,-1-1 0 0 0,1 0 0 0 0,-1-1-1 0 0,0 0 1 0 0,0 0 0 0 0,0 0 0 0 0,-1-1 0 0 0,0 0 0 0 0,0-1 0 0 0,0 0 0 0 0,-1 0 0 0 0,0 0-1 0 0,-1-1 1 0 0,3-3-158 0 0,140-206 1206 0 0,-146 211-1231 0 0,5-7 317 0 0,-3 18-840 0 0,23 164 542 0 0,10-3 47 0 0,-21-101-37 0 0,-2 0-1 0 0,-3 1 0 0 0,-3 1 1 0 0,-1 26-4 0 0,-6-76-27 0 0,0 0 1 0 0,-2 0-1 0 0,1-1 1 0 0,-2 1-1 0 0,0 0 1 0 0,-1-1-1 0 0,-1 1 1 0 0,0-1-1 0 0,-2 0 1 0 0,1-1-1 0 0,-2 1 1 0 0,0-1-1 0 0,-1 0 1 0 0,0-1-1 0 0,-2 2 27 0 0,4-10-75 0 0,0-1-1 0 0,-1 0 1 0 0,1 1-1 0 0,-1-2 0 0 0,0 1 1 0 0,0-1-1 0 0,-1 0 0 0 0,1-1 1 0 0,-1 0-1 0 0,1 0 0 0 0,-1 0 1 0 0,0-1-1 0 0,0-1 1 0 0,0 1-1 0 0,-1-1 0 0 0,1 0 1 0 0,0-1-1 0 0,0 0 0 0 0,-1 0 1 0 0,1-1-1 0 0,-5-1 76 0 0,9-1-43 0 0,0 1 1 0 0,0-1-1 0 0,1 0 0 0 0,-1-1 0 0 0,1 1 0 0 0,0-1 1 0 0,0 1-1 0 0,0-1 0 0 0,0 0 0 0 0,0 0 1 0 0,1-1-1 0 0,0 1 0 0 0,0 0 0 0 0,0-1 1 0 0,0 1-1 0 0,1-1 0 0 0,0 1 0 0 0,0-1 0 0 0,0 0 1 0 0,0 0-1 0 0,1 1 0 0 0,0-1 0 0 0,0 0 1 0 0,0 0-1 0 0,1 0 0 0 0,-1 1 0 0 0,2-5 43 0 0,40-124 87 0 0,-5 43 69 0 0,5 1 0 0 0,3 2 0 0 0,34-44-156 0 0,17-1 537 0 0,-63 153-1750 0 0,32 5-3308 0 0,6-22-4111 0 0,-63-4 7336 0 0,5 0-2251 0 0</inkml:trace>
  <inkml:trace contextRef="#ctx0" brushRef="#br0" timeOffset="26672.846">21029 700 392 0 0,'0'0'712'0'0,"0"0"75"0"0,0 0 347 0 0,0 0 273 0 0,0 0 68 0 0,0 0-19 0 0,0 0-8 0 0,0 0-38 0 0,0 0-82 0 0,0 0-136 0 0,0 0-197 0 0,0 0-169 0 0,0 0-145 0 0,29-10-101 0 0,85-32-74 0 0,-71 13 155 0 0,-40 22-482 0 0,-1 4-167 0 0,0 1 0 0 0,0-1 0 0 0,-1 0-1 0 0,1 0 1 0 0,0 1 0 0 0,-1-1 0 0 0,0 0 0 0 0,1 0 0 0 0,-1 0 0 0 0,0-1 0 0 0,-1 1-1 0 0,1 0 1 0 0,-1 0 0 0 0,1 0 0 0 0,-1-1 0 0 0,0 1 0 0 0,0 0 0 0 0,0 0 0 0 0,-1-1-1 0 0,1 1 1 0 0,-1 0 0 0 0,1 0 0 0 0,-1 0 0 0 0,0-1 0 0 0,-1 1 0 0 0,1 0-1 0 0,0 1 1 0 0,-1-1 0 0 0,0 0 0 0 0,1 0 0 0 0,-1 1 0 0 0,0-1 0 0 0,-1 1 0 0 0,1-1-1 0 0,0 1 1 0 0,-1 0 0 0 0,1 0 0 0 0,-1 0 0 0 0,0 0 0 0 0,1 0 0 0 0,-1 1-1 0 0,0-1 1 0 0,0 1 0 0 0,0 0 0 0 0,0 0 0 0 0,0 0 0 0 0,-1 0 0 0 0,1 0 0 0 0,0 1-1 0 0,-2-1-11 0 0,-2 2-32 0 0,0-1 0 0 0,-1 1 0 0 0,1 1 0 0 0,0-1 0 0 0,0 1 0 0 0,1 0 0 0 0,-1 1 0 0 0,0-1 0 0 0,1 1 0 0 0,-1 1 0 0 0,1-1 0 0 0,0 1-1 0 0,0 0 1 0 0,1 1 0 0 0,-1-1 0 0 0,1 1 0 0 0,0 0 0 0 0,0 0 0 0 0,0 1 0 0 0,1 0 0 0 0,0 0 0 0 0,0 0 0 0 0,-3 6 32 0 0,1-1-48 0 0,1 0 0 0 0,0 0 0 0 0,1 1 0 0 0,0 0 0 0 0,1 0 0 0 0,0 0 0 0 0,1 0 0 0 0,0 0 0 0 0,1 1 0 0 0,1-1 0 0 0,0 1 0 0 0,0-1 0 0 0,2 10 48 0 0,1-15 42 0 0,-1 0 1 0 0,1 0-1 0 0,1 0 1 0 0,-1-1 0 0 0,1 1-1 0 0,0-1 1 0 0,1 0-1 0 0,0 0 1 0 0,0 0-1 0 0,0-1 1 0 0,0 0-1 0 0,1 0 1 0 0,0 0 0 0 0,0 0-1 0 0,0-1 1 0 0,1 0-1 0 0,-1-1 1 0 0,1 1-1 0 0,0-1 1 0 0,0-1-1 0 0,0 1 1 0 0,0-1 0 0 0,1 0-1 0 0,-1-1 1 0 0,0 1-1 0 0,1-2 1 0 0,-1 1-1 0 0,1-1 1 0 0,0 0-1 0 0,-1-1 1 0 0,1 1 0 0 0,-1-2-1 0 0,1 1-42 0 0,94-47-679 0 0,18-24-6526 0 0,-67 39 470 0 0,-35 21 3549 0 0</inkml:trace>
  <inkml:trace contextRef="#ctx0" brushRef="#br0" timeOffset="27357.867">21696 468 5785 0 0,'0'0'1063'0'0,"0"0"-129"0"0,0 0-17 0 0,0 0 7 0 0,0 0-13 0 0,0 0-12 0 0,0 0 24 0 0,0 0 12 0 0,0 0-32 0 0,0 0-168 0 0,0 0-205 0 0,0 0-190 0 0,0 0-154 0 0,-31 27-80 0 0,-92 84-46 0 0,83-62-13 0 0,39-40-34 0 0,-1-6-6 0 0,0 0-1 0 0,1 0 1 0 0,0 0-1 0 0,-1 0 1 0 0,1 0-1 0 0,0 0 0 0 0,1 1 1 0 0,-1-1-1 0 0,1 0 1 0 0,-1 1-1 0 0,1-1 1 0 0,0 0-1 0 0,0 1 0 0 0,0-1 1 0 0,1 0-1 0 0,-1 1 1 0 0,1-1-1 0 0,0 0 0 0 0,0 1 1 0 0,0-1-1 0 0,0 0 1 0 0,0 0-1 0 0,1 0 1 0 0,0 0-1 0 0,-1 0 0 0 0,1 0 1 0 0,0-1-1 0 0,0 1 1 0 0,1-1-1 0 0,-1 1 0 0 0,1-1 1 0 0,-1 0-1 0 0,1 0 1 0 0,-1 0-1 0 0,1 0 1 0 0,0 0-1 0 0,0-1 0 0 0,0 1 1 0 0,0-1-1 0 0,0 0 1 0 0,1 1-1 0 0,-1-2 1 0 0,1 1-7 0 0,9-1 87 0 0,0 0 0 0 0,-1-1 1 0 0,1-1-1 0 0,0-1 1 0 0,-1 1-1 0 0,1-2 1 0 0,-1 0-1 0 0,0 0 0 0 0,0-1 1 0 0,-1-1-1 0 0,1 0 1 0 0,-1 0-1 0 0,0-1 1 0 0,2-3-88 0 0,30-14 81 0 0,-11 2-90 0 0,-28 18-45 0 0,1 0 0 0 0,0 0 1 0 0,-1 1-1 0 0,1 0 0 0 0,1 0 1 0 0,-1 0-1 0 0,0 1 1 0 0,1-1-1 0 0,-1 1 0 0 0,1 0 1 0 0,0 1-1 0 0,0 0 0 0 0,1-1 54 0 0,0 39-586 0 0,-8-32 584 0 0,1-1 0 0 0,-1 1 0 0 0,1 0 0 0 0,0-1 0 0 0,0 1 1 0 0,1 0-1 0 0,0-1 0 0 0,-1 1 0 0 0,1-1 0 0 0,1 1 0 0 0,-1-1 1 0 0,1 0-1 0 0,0 1 0 0 0,0-1 0 0 0,0 0 0 0 0,0 0 0 0 0,1 0 1 0 0,-1 0-1 0 0,1-1 0 0 0,0 1 0 0 0,0-1 0 0 0,1 0 0 0 0,-1 1 1 0 0,1-1-1 0 0,-1-1 0 0 0,1 1 0 0 0,0-1 0 0 0,0 1 0 0 0,0-1 1 0 0,1 0-1 0 0,-1-1 0 0 0,1 1 2 0 0,3 0 40 0 0,1 0 0 0 0,0-1 0 0 0,0 0 0 0 0,0 0 0 0 0,0-1 0 0 0,0 0 0 0 0,0-1 0 0 0,-1 0 0 0 0,1 0 1 0 0,0-1-1 0 0,0 0 0 0 0,-1-1 0 0 0,1 0 0 0 0,-1 0 0 0 0,0-1 0 0 0,0 0 0 0 0,6-3-40 0 0,119-97 639 0 0,-122 94-719 0 0,-1-1 1 0 0,0 0-1 0 0,0-1 0 0 0,-2 0 0 0 0,1 0 1 0 0,-1-1-1 0 0,-1 0 0 0 0,0-1 0 0 0,-1 1 1 0 0,0-1-1 0 0,-2 0 0 0 0,1-1 0 0 0,-2 1 1 0 0,0-1-1 0 0,0 0 0 0 0,-1 0 0 0 0,-1 0 1 0 0,-1 0-1 0 0,0 0 0 0 0,-2-7 80 0 0,1 18-60 0 0,-1 1-1 0 0,0-1 0 0 0,-1 1 1 0 0,1 0-1 0 0,-1 0 1 0 0,1 0-1 0 0,-1 0 0 0 0,0 0 1 0 0,0 0-1 0 0,0 1 1 0 0,0-1-1 0 0,-1 1 0 0 0,1 0 1 0 0,-1 0-1 0 0,1 1 1 0 0,-1-1-1 0 0,0 1 0 0 0,1-1 1 0 0,-1 1-1 0 0,0 0 1 0 0,0 0-1 0 0,0 1 0 0 0,0-1 1 0 0,0 1-1 0 0,0 0 1 0 0,0 0-1 0 0,0 1 0 0 0,0-1 1 0 0,0 1-1 0 0,0-1 1 0 0,0 1-1 0 0,1 1 1 0 0,-1-1-1 0 0,0 0 0 0 0,0 1 1 0 0,1 0-1 0 0,-1 0 1 0 0,1 0-1 0 0,-3 2 61 0 0,-1-2-8 0 0,-1 1-1 0 0,1 0 1 0 0,0 1-1 0 0,1 0 1 0 0,-1 0 0 0 0,0 0-1 0 0,1 1 1 0 0,0 0-1 0 0,0 0 1 0 0,1 0 0 0 0,-1 1-1 0 0,1 0 1 0 0,0 0-1 0 0,1 0 1 0 0,-1 0 0 0 0,1 1-1 0 0,1 0 1 0 0,-1 0-1 0 0,1 0 1 0 0,0 0 0 0 0,1 1-1 0 0,0-1 1 0 0,0 1-1 0 0,0-1 1 0 0,1 1 0 0 0,0 0-1 0 0,1 7 9 0 0,4-9 41 0 0,1-1-1 0 0,0 1 0 0 0,0-1 0 0 0,0 0 1 0 0,1-1-1 0 0,-1 1 0 0 0,1-1 1 0 0,0 0-1 0 0,1 0 0 0 0,-1-1 0 0 0,1 0 1 0 0,-1 0-1 0 0,1-1 0 0 0,0 1 1 0 0,0-1-1 0 0,0-1 0 0 0,0 0 0 0 0,0 0 1 0 0,1 0-1 0 0,0-1-40 0 0,-4 1 5 0 0,99 12 110 0 0,-81-12 39 0 0,0 1 0 0 0,0 1-1 0 0,-1 0 1 0 0,1 2 0 0 0,-1 1 0 0 0,0 0 0 0 0,0 2 0 0 0,7 3-154 0 0,-24-7 61 0 0,0 0 0 0 0,1-1 0 0 0,-2 1 0 0 0,1 0 0 0 0,0 1 0 0 0,-1-1 0 0 0,0 1 0 0 0,0-1 0 0 0,0 1 0 0 0,-1 0 0 0 0,1 0-1 0 0,-1 0 1 0 0,0 1 0 0 0,-1-1 0 0 0,1 0 0 0 0,-1 1 0 0 0,0-1 0 0 0,-1 1 0 0 0,1-1 0 0 0,-1 1 0 0 0,0-1 0 0 0,0 1 0 0 0,-1-1 0 0 0,0 1 0 0 0,0-1 0 0 0,0 1 0 0 0,0-1 0 0 0,-1 0 0 0 0,0 1 0 0 0,0-1 0 0 0,-1 0 0 0 0,1 0 0 0 0,-1 0-61 0 0,-2 49-610 0 0,33-35-2607 0 0,-4-15-4121 0 0,-16-3 758 0 0</inkml:trace>
  <inkml:trace contextRef="#ctx0" brushRef="#br0" timeOffset="28908.349">21814 623 0 0 0,'0'0'680'0'0,"0"0"408"0"0,0 0 55 0 0,0 0-121 0 0,0 0-226 0 0,0 0-188 0 0,0 0-108 0 0,0 0-72 0 0,-8-19 5468 0 0,-8-29-2190 0 0,10 27-2719 0 0,6 18-925 0 0,0 1 1 0 0,0 0-1 0 0,0 0 0 0 0,-1 0 1 0 0,1 0-1 0 0,-1 0 0 0 0,1-1 1 0 0,-1 1-1 0 0,0 0 1 0 0,0 0-1 0 0,1 1 0 0 0,-2-1 1 0 0,1 0-1 0 0,0 0 0 0 0,0 0 1 0 0,0 1-1 0 0,-1-1 0 0 0,1 0 1 0 0,-1 1-1 0 0,1-1 0 0 0,-1 1 1 0 0,0 0-1 0 0,0 0 0 0 0,0-1 1 0 0,1 1-1 0 0,-1 0 0 0 0,0 0-62 0 0,-17-10 352 0 0,-37 0-198 0 0,53 11-222 0 0,1 0 0 0 0,-1 0 1 0 0,0 1-1 0 0,1-1 0 0 0,-1 1 0 0 0,0-1 1 0 0,1 1-1 0 0,-1 0 0 0 0,1 0 0 0 0,-1 0 1 0 0,1 0-1 0 0,-1 0 0 0 0,1 1 0 0 0,0-1 1 0 0,0 1-1 0 0,0-1 0 0 0,0 1 0 0 0,0 0 1 0 0,0 0-1 0 0,0 0 0 0 0,0 0 0 0 0,1 0 1 0 0,-1 0-1 0 0,1 1 0 0 0,-1-1 1 0 0,1 0-1 0 0,0 1 0 0 0,0-1 0 0 0,0 3 68 0 0,10 1-7501 0 0,-8-6 6339 0 0,5 1-7253 0 0</inkml:trace>
  <inkml:trace contextRef="#ctx0" brushRef="#br0" timeOffset="46699.806">1247 2685 15275 0 0,'0'0'702'0'0,"0"0"-226"0"0,0 0-117 0 0,0 0 106 0 0,0 0 182 0 0,0 0 126 0 0,0 0-14 0 0,0 0-155 0 0,0 0-225 0 0,0 0-219 0 0,0 0-195 0 0,-4-2-227 0 0,-12-6-246 0 0,12 6-286 0 0,4 2-300 0 0,13 7-8576 0 0,-11-2 1434 0 0</inkml:trace>
  <inkml:trace contextRef="#ctx0" brushRef="#br0" timeOffset="51884.615">7042 2397 4289 0 0,'0'0'1355'0'0,"0"0"-91"0"0,0 0-38 0 0,0 0 26 0 0,0 0 64 0 0,0 0-11 0 0,0 0-76 0 0,0 0-135 0 0,0 0-185 0 0,0 0-165 0 0,0 0-127 0 0,-32 18-121 0 0,-103 55-112 0 0,131-72-361 0 0,0 1 1 0 0,1 0 0 0 0,-1 0-1 0 0,0 0 1 0 0,1 0 0 0 0,-1 1-1 0 0,1 0 1 0 0,0 0 0 0 0,-1 0-1 0 0,1 0 1 0 0,1 0 0 0 0,-1 0-1 0 0,0 1 1 0 0,1-1 0 0 0,0 1-1 0 0,0 0 1 0 0,0 0 0 0 0,0 0-24 0 0,-3 9 70 0 0,-2-2-45 0 0,2 0-1 0 0,0 0 1 0 0,0 1 0 0 0,1 0 0 0 0,1 0-1 0 0,0 0 1 0 0,0 1 0 0 0,1-1-1 0 0,1 0 1 0 0,0 1 0 0 0,1 6-25 0 0,0-17 5 0 0,0 0 0 0 0,1-1-1 0 0,-1 1 1 0 0,0 0 0 0 0,1-1 0 0 0,-1 1 0 0 0,1 0 0 0 0,0-1 0 0 0,0 1-1 0 0,0-1 1 0 0,-1 1 0 0 0,1-1 0 0 0,1 1 0 0 0,-1-1 0 0 0,0 0-1 0 0,0 1 1 0 0,0-1 0 0 0,1 0 0 0 0,-1 0 0 0 0,1 0 0 0 0,-1 0 0 0 0,1 0-1 0 0,-1 0 1 0 0,1 0 0 0 0,-1-1 0 0 0,1 1 0 0 0,0 0 0 0 0,-1-1-1 0 0,1 0 1 0 0,0 1 0 0 0,0-1 0 0 0,-1 0 0 0 0,1 0 0 0 0,0 0-1 0 0,0 0 1 0 0,-1 0 0 0 0,1 0 0 0 0,0 0 0 0 0,0-1-5 0 0,67-21 632 0 0,139-139-171 0 0,-188 141-470 0 0,81-56-123 0 0,-97 76 122 0 0,-1 0-1 0 0,0 0 0 0 0,0 0 1 0 0,0 1-1 0 0,0-1 0 0 0,0 1 1 0 0,0 0-1 0 0,0-1 0 0 0,0 2 0 0 0,-1-1 1 0 0,1 0-1 0 0,0 0 0 0 0,0 1 1 0 0,-1-1-1 0 0,1 1 0 0 0,-1 0 1 0 0,1 0-1 0 0,-1 0 0 0 0,0 0 0 0 0,0 0 1 0 0,0 1-1 0 0,0-1 0 0 0,0 1 1 0 0,0-1-1 0 0,-1 1 0 0 0,1 0 1 0 0,-1-1-1 0 0,0 1 0 0 0,0 0 0 0 0,0 0 1 0 0,0 0-1 0 0,0 0 0 0 0,-1 0 1 0 0,1 0-1 0 0,-1 0 0 0 0,0 0 1 0 0,0 0-1 0 0,0 0 0 0 0,0 0 0 0 0,0 0 1 0 0,-1 0-1 0 0,0 1 11 0 0,3 5 25 0 0,-2-3-23 0 0,0 0 1 0 0,1 0-1 0 0,0 0 0 0 0,0 0 0 0 0,0 0 0 0 0,1 0 0 0 0,-1 0 0 0 0,1-1 0 0 0,1 1 0 0 0,-1-1 0 0 0,1 1 1 0 0,0-1-1 0 0,1 0 0 0 0,-1 0 0 0 0,1 0 0 0 0,0-1 0 0 0,0 1 0 0 0,0-1 0 0 0,0 0 0 0 0,1 0 0 0 0,0 0 0 0 0,0-1 1 0 0,0 0-1 0 0,0 0 0 0 0,1 0 0 0 0,-1 0 0 0 0,1-1 0 0 0,5 2-2 0 0,-5-4 26 0 0,1 0 0 0 0,0 0 0 0 0,0 0 0 0 0,0-1-1 0 0,-1 0 1 0 0,1 0 0 0 0,0 0 0 0 0,-1-1 0 0 0,1 0 0 0 0,-1 0 0 0 0,0-1 0 0 0,0 0-1 0 0,0 0 1 0 0,0-1 0 0 0,1 0-26 0 0,20-17 132 0 0,-1-2 0 0 0,0-1-1 0 0,-2-1 1 0 0,-1-1 0 0 0,-1-1 0 0 0,-1-1-1 0 0,-2-1 1 0 0,-1 0 0 0 0,14-30-132 0 0,-6-6-5 0 0,-2-1 0 0 0,-3-1 0 0 0,-4-1 0 0 0,-2-1 0 0 0,-3 0 0 0 0,-3 0-1 0 0,-4-1 1 0 0,-2 0 0 0 0,-6-62 5 0 0,3 119 7 0 0,1 5 26 0 0,-1 0 0 0 0,1 1 0 0 0,-2-1-1 0 0,1 0 1 0 0,-1 1 0 0 0,0-1 0 0 0,-1 0-1 0 0,1 1 1 0 0,-2-1 0 0 0,1 1 0 0 0,-1 0-1 0 0,0 0 1 0 0,0 0 0 0 0,-1 0-33 0 0,2 6-9 0 0,1 1 0 0 0,0 0 0 0 0,-1 0 0 0 0,1 0 0 0 0,0 0 0 0 0,0 1 0 0 0,-1-1 0 0 0,1 0 0 0 0,0 1 0 0 0,0-1 0 0 0,0 0 0 0 0,-1 1 0 0 0,1-1 0 0 0,0 1 0 0 0,0 0 0 0 0,0-1 0 0 0,0 1 0 0 0,0 0 0 0 0,0 0 0 0 0,0 0 1 0 0,0 0-1 0 0,0-1 0 0 0,1 1 0 0 0,-1 0 0 0 0,0 0 0 0 0,0 1 0 0 0,1-1 0 0 0,-1 0 0 0 0,1 0 0 0 0,-1 0 0 0 0,1 0 0 0 0,-1 1 0 0 0,1-1 0 0 0,0 0 0 0 0,0 0 0 0 0,-1 1 0 0 0,1-1 0 0 0,0 0 0 0 0,0 0 0 0 0,0 1 0 0 0,1-1 0 0 0,-1 0 0 0 0,0 0 0 0 0,0 1 0 0 0,1-1 9 0 0,-3 5-3 0 0,-5 25-1 0 0,2 1 0 0 0,1-1 0 0 0,2 1 0 0 0,0 0 0 0 0,3 0 0 0 0,1 8 4 0 0,-1 28-4 0 0,4 31 41 0 0,4-1 1 0 0,22 93-38 0 0,-4-21 32 0 0,-19-118-75 0 0,4 97-824 0 0,-13-148 773 0 0,1 1 0 0 0,-1 0 0 0 0,0-1 0 0 0,0 1 0 0 0,0-1-1 0 0,0 0 1 0 0,0 1 0 0 0,0-1 0 0 0,0 0 0 0 0,0 1 0 0 0,0-1 0 0 0,-1 0-1 0 0,1 0 1 0 0,-1 0 0 0 0,1 0 0 0 0,-1 0 0 0 0,1 0 0 0 0,-1-1 0 0 0,1 1-1 0 0,-1 0 1 0 0,1-1 0 0 0,-1 1 0 0 0,0-1 0 0 0,1 0 0 0 0,-1 0 0 0 0,0 1-1 0 0,0-1 1 0 0,1 0 0 0 0,-1 0 0 0 0,0-1 94 0 0,-57-1-6215 0 0,23-14-1233 0 0,24 11 4155 0 0</inkml:trace>
  <inkml:trace contextRef="#ctx0" brushRef="#br0" timeOffset="52128.008">7377 2165 7866 0 0,'0'0'963'0'0,"0"0"-349"0"0,0 0-55 0 0,0 0 260 0 0,0 0 241 0 0,0 0 88 0 0,0 0-69 0 0,0 0-157 0 0,36-6-137 0 0,111-19-114 0 0,168-28 2119 0 0,-66 23-3502 0 0,-142 27-8533 0 0,-86 3-74 0 0</inkml:trace>
  <inkml:trace contextRef="#ctx0" brushRef="#br0" timeOffset="53715.212">8511 2692 2072 0 0,'0'0'271'0'0,"0"0"19"0"0,0 0 240 0 0,0 0 177 0 0,0 0 91 0 0,0 0 69 0 0,0 0 82 0 0,0 0 103 0 0,0 0 83 0 0,0 0 21 0 0,0 0-73 0 0,0 0-113 0 0,32-14-115 0 0,98-43-104 0 0,-120 53-553 0 0,0 0 1 0 0,-1-1 0 0 0,0 0-1 0 0,0 0 1 0 0,0-1 0 0 0,0-1-1 0 0,-1 1 1 0 0,0-1 0 0 0,-1-1-1 0 0,3-2-198 0 0,10-11 365 0 0,-15 16-288 0 0,27-24 184 0 0,-2 0 0 0 0,-1-2 1 0 0,-1-2-1 0 0,-2 0 0 0 0,-1-2 0 0 0,9-20-261 0 0,-29 47-41 0 0,-2 1-1 0 0,1-2 1 0 0,-1 1-1 0 0,0 0 0 0 0,-1-1 1 0 0,0 1-1 0 0,0-1 1 0 0,-1 1-1 0 0,0-1 1 0 0,-1 0-1 0 0,0 0 1 0 0,0 1-1 0 0,-1-1 1 0 0,0 0-1 0 0,0 0 42 0 0,-2 7-61 0 0,1 0 0 0 0,-1 0-1 0 0,1 0 1 0 0,-1 1 0 0 0,1-1-1 0 0,-1 1 1 0 0,0-1 0 0 0,0 1 0 0 0,0 0-1 0 0,0 0 1 0 0,0 0 0 0 0,0 1-1 0 0,0-1 1 0 0,0 1 0 0 0,0 0-1 0 0,0-1 1 0 0,0 2 0 0 0,0-1 0 0 0,0 0-1 0 0,0 0 1 0 0,-1 1 0 0 0,1 0-1 0 0,0-1 1 0 0,0 1 0 0 0,1 0-1 0 0,-1 1 1 0 0,0-1 0 0 0,0 0-1 0 0,1 1 1 0 0,-1 0 0 0 0,-2 1 61 0 0,-1 0-41 0 0,0 1 1 0 0,0 0 0 0 0,1 0-1 0 0,-1 0 1 0 0,1 0-1 0 0,0 1 1 0 0,1 0-1 0 0,-1 0 1 0 0,1 0-1 0 0,0 0 1 0 0,0 1-1 0 0,0 0 1 0 0,1-1 0 0 0,0 1-1 0 0,0 1 1 0 0,0-1-1 0 0,1 0 1 0 0,0 1-1 0 0,0-1 1 0 0,1 1-1 0 0,0 0 1 0 0,0-1-1 0 0,0 1 1 0 0,1 3 40 0 0,2-6 35 0 0,0-1-1 0 0,0 0 1 0 0,1 0-1 0 0,-1 0 1 0 0,1 0 0 0 0,0 0-1 0 0,0-1 1 0 0,0 1 0 0 0,0-1-1 0 0,0 0 1 0 0,1 0-1 0 0,-1 0 1 0 0,0 0 0 0 0,1 0-1 0 0,0-1 1 0 0,-1 1-1 0 0,1-1 1 0 0,0 0 0 0 0,0-1-1 0 0,0 1 1 0 0,-1 0 0 0 0,1-1-1 0 0,0 0 1 0 0,2 0-35 0 0,5 2 67 0 0,148 2 1306 0 0,-157-3-1349 0 0,-1 0 0 0 0,1 0-1 0 0,-1 0 1 0 0,1 1 0 0 0,-1-1 0 0 0,0 1 0 0 0,0-1-1 0 0,0 1 1 0 0,0-1 0 0 0,0 1 0 0 0,0 0-1 0 0,0-1 1 0 0,0 1 0 0 0,0 0 0 0 0,-1 0 0 0 0,1 0-1 0 0,-1-1 1 0 0,1 1 0 0 0,-1 0 0 0 0,0 0-1 0 0,0 0 1 0 0,0 0 0 0 0,0 0 0 0 0,0 0-1 0 0,0 0 1 0 0,-1 0 0 0 0,1-1 0 0 0,0 1 0 0 0,-1 1-24 0 0,0 5 84 0 0,-23 106 49 0 0,25-110-148 0 0,-1 0 0 0 0,0 0 1 0 0,1 0-1 0 0,0 0 0 0 0,0 0 0 0 0,0 0 1 0 0,0 0-1 0 0,0-1 0 0 0,1 1 0 0 0,0 0 0 0 0,0-1 1 0 0,0 1-1 0 0,0-1 0 0 0,1 0 0 0 0,-1 0 1 0 0,1 0-1 0 0,-1 0 0 0 0,1 0 0 0 0,0 0 1 0 0,0-1-1 0 0,1 0 0 0 0,-1 1 0 0 0,0-1 0 0 0,1 0 1 0 0,0-1-1 0 0,-1 1 15 0 0,8 4 32 0 0,-1-1 1 0 0,1 0-1 0 0,-1 0 0 0 0,1-1 0 0 0,1-1 1 0 0,-1 0-1 0 0,0-1 0 0 0,1 0 1 0 0,0 0-1 0 0,-1-1 0 0 0,1-1 0 0 0,0 0 1 0 0,-1 0-1 0 0,12-3-32 0 0,52-26 291 0 0,-53 16-150 0 0,0 0-1 0 0,-1-1 1 0 0,0-1 0 0 0,-2-1 0 0 0,0-1-1 0 0,0-1 1 0 0,-2-1 0 0 0,0 0 0 0 0,0-2-141 0 0,53-97 366 0 0,-63 30-360 0 0,-9 85-45 0 0,0 1 0 0 0,0 0-1 0 0,0-1 1 0 0,0 1 0 0 0,0 0 0 0 0,-1 0 0 0 0,1 0 0 0 0,-1 1 0 0 0,1-1 0 0 0,-1 1 0 0 0,1-1 0 0 0,-1 1-1 0 0,0 0 1 0 0,0 0 0 0 0,0 0 0 0 0,0 0 0 0 0,0 0 0 0 0,0 1 0 0 0,0-1 0 0 0,0 1 0 0 0,0 0 0 0 0,0 0 0 0 0,0 0-1 0 0,0 0 1 0 0,0 1 0 0 0,0-1 0 0 0,0 1 0 0 0,0 0 0 0 0,0 0 0 0 0,0 0 0 0 0,0 0 0 0 0,1 0 0 0 0,-1 1-1 0 0,0-1 1 0 0,1 1 0 0 0,-1 0 0 0 0,1 0 0 0 0,0-1 0 0 0,-1 2 0 0 0,1-1 0 0 0,-1 1 39 0 0,-6 5-95 0 0,1 0 1 0 0,-1 1-1 0 0,1 1 0 0 0,1-1 1 0 0,-1 1-1 0 0,2 0 0 0 0,-1 1 1 0 0,2-1-1 0 0,-1 1 1 0 0,2 1-1 0 0,-1-1 0 0 0,1 0 1 0 0,1 1-1 0 0,0 0 0 0 0,1 0 1 0 0,0 0-1 0 0,1 0 1 0 0,0 0-1 0 0,1 1 0 0 0,0-1 1 0 0,2 10 94 0 0,0-17 39 0 0,0 1-1 0 0,0-1 1 0 0,0 0 0 0 0,0 0 0 0 0,1 0 0 0 0,0 0 0 0 0,0-1 0 0 0,0 1 0 0 0,1-1 0 0 0,0 0 0 0 0,-1 0 0 0 0,1 0 0 0 0,1 0 0 0 0,-1-1-1 0 0,0 1 1 0 0,1-1 0 0 0,0 0 0 0 0,0-1 0 0 0,0 1 0 0 0,0-1 0 0 0,0 0 0 0 0,0 0 0 0 0,1-1 0 0 0,-1 1 0 0 0,1-1 0 0 0,-1 0-1 0 0,1-1 1 0 0,-1 1 0 0 0,1-1 0 0 0,-1 0 0 0 0,1-1 0 0 0,-1 1 0 0 0,6-2-39 0 0,1 2 108 0 0,0-1 1 0 0,0 0 0 0 0,1-1-1 0 0,-1-1 1 0 0,0 1-1 0 0,-1-2 1 0 0,1 0-1 0 0,0 0 1 0 0,-1-1 0 0 0,11-6-109 0 0,72-46 344 0 0,-66 38-323 0 0,1 1 0 0 0,1 1 0 0 0,1 2-1 0 0,0 1 1 0 0,0 1 0 0 0,31-7-21 0 0,-61 19-3 0 0,0 1-1 0 0,0-1 1 0 0,0 1-1 0 0,0-1 1 0 0,1 0 0 0 0,-1 1-1 0 0,0 0 1 0 0,0-1 0 0 0,0 1-1 0 0,0 0 1 0 0,0 0-1 0 0,1-1 1 0 0,-1 1 0 0 0,0 0-1 0 0,0 0 1 0 0,0 0 0 0 0,1 0-1 0 0,-1 1 1 0 0,0-1-1 0 0,0 0 1 0 0,0 0 0 0 0,1 1-1 0 0,-1-1 1 0 0,0 1 0 0 0,0-1-1 0 0,0 1 1 0 0,0-1 0 0 0,0 1-1 0 0,0 0 1 0 0,0-1-1 0 0,0 1 1 0 0,0 0 0 0 0,-1 0-1 0 0,1 0 1 0 0,0 0 0 0 0,0 0-1 0 0,-1 0 1 0 0,1 0-1 0 0,0 0 1 0 0,-1 0 0 0 0,1 0-1 0 0,-1 0 1 0 0,1 0 0 0 0,-1 0-1 0 0,0 0 1 0 0,0 1-1 0 0,1-1 1 0 0,-1 0 0 0 0,0 0-1 0 0,0 0 1 0 0,0 1 3 0 0,-1 16 31 0 0,-1-1 0 0 0,0 0 0 0 0,-1 0 1 0 0,-1 0-1 0 0,-1 0 0 0 0,0-1 0 0 0,-1 1 0 0 0,-2 1-31 0 0,6-9-19 0 0,-1-1-1 0 0,0 1 0 0 0,-1-1 1 0 0,1 0-1 0 0,-2-1 0 0 0,1 1 1 0 0,-1-1-1 0 0,0 1 0 0 0,0-1 1 0 0,-1-1-1 0 0,0 1 0 0 0,-1-1 1 0 0,1 0-1 0 0,-1-1 0 0 0,0 1 1 0 0,0-1-1 0 0,-1-1 1 0 0,1 1-1 0 0,-7 1 20 0 0,13-5-53 0 0,0-1 0 0 0,1 0 0 0 0,-1 1 0 0 0,1-1 0 0 0,-1 0 0 0 0,0 0 0 0 0,1 0 0 0 0,-1 1 0 0 0,0-1-1 0 0,1 0 1 0 0,-1 0 0 0 0,0 0 0 0 0,1 0 0 0 0,-1 0 0 0 0,0 0 0 0 0,1-1 0 0 0,-1 1 0 0 0,0 0 0 0 0,1 0 0 0 0,-1 0 0 0 0,0-1 0 0 0,1 1 0 0 0,-1 0 0 0 0,1 0 0 0 0,-1-1 0 0 0,0 1 0 0 0,1-1 0 0 0,-1 1 0 0 0,1 0 0 0 0,-1-1 0 0 0,1 1 0 0 0,-1-1 0 0 0,1 0-1 0 0,0 1 1 0 0,-1-1 0 0 0,1 1 0 0 0,0-1 0 0 0,-1 1 0 0 0,1-1 0 0 0,0 0 0 0 0,0 1 0 0 0,-1-1 0 0 0,1 0 0 0 0,0 1 0 0 0,0-1 0 0 0,0 0 0 0 0,0 1 0 0 0,0-1 0 0 0,0 0 0 0 0,0 1 0 0 0,0-1 0 0 0,0 0 0 0 0,0 1 0 0 0,1-1 0 0 0,-1 0 0 0 0,0 1 0 0 0,0-1-1 0 0,1 0 54 0 0,16-36-2122 0 0,-12 32 2004 0 0,0-1-1 0 0,0 0 1 0 0,1 1 0 0 0,-1 0-1 0 0,1 0 1 0 0,1 1-1 0 0,-1 0 1 0 0,0 0-1 0 0,1 0 1 0 0,0 1-1 0 0,0 0 1 0 0,0 0-1 0 0,0 1 1 0 0,1 0-1 0 0,-1 0 1 0 0,1 0-1 0 0,-1 1 1 0 0,8 0 118 0 0,162 30 3163 0 0,-157-28-2708 0 0,0-1-1 0 0,1-1 1 0 0,-1-1 0 0 0,0-1-1 0 0,0-1 1 0 0,-1 0-1 0 0,1-2-454 0 0,8-1 118 0 0,0-3 1 0 0,0 0-1 0 0,-1-1 0 0 0,0-2 0 0 0,-1-1 0 0 0,0-1 0 0 0,-1-1 1 0 0,-1-1-1 0 0,-1-1 0 0 0,0-1 0 0 0,-2-1 0 0 0,0-1 0 0 0,-1-1 1 0 0,-1-1-1 0 0,-1 0 0 0 0,-2-2 0 0 0,0 0 0 0 0,-1 0 0 0 0,-2-2 1 0 0,7-17-119 0 0,-10 11-277 0 0,-1 0 0 0 0,-2-1 1 0 0,-2 0-1 0 0,0 0 1 0 0,-3 0-1 0 0,-1 0 1 0 0,-1 0-1 0 0,-4-25 277 0 0,2 47-9 0 0,0 1 0 0 0,-1 0-1 0 0,0 0 1 0 0,0 0 0 0 0,-1 0 0 0 0,-1 0-1 0 0,0 1 1 0 0,-1 0 0 0 0,1 0 0 0 0,-2 0-1 0 0,0 1 1 0 0,0 0 0 0 0,-6-6 9 0 0,10 13 4 0 0,0 0 0 0 0,0 0 0 0 0,0 0 0 0 0,0 1 0 0 0,-1-1 0 0 0,1 1 0 0 0,0 0 0 0 0,-1 0 0 0 0,1 0 0 0 0,-1 0 0 0 0,1 0 0 0 0,-1 1 0 0 0,1 0 0 0 0,-1 0 0 0 0,0 0 0 0 0,1 0 0 0 0,-1 0 0 0 0,1 1 0 0 0,-1 0 0 0 0,1-1 0 0 0,-1 1 0 0 0,1 1 0 0 0,-1-1 0 0 0,1 0 0 0 0,0 1 0 0 0,0 0 0 0 0,0-1 0 0 0,0 1 0 0 0,0 0 0 0 0,0 1 0 0 0,0-1 0 0 0,1 1 0 0 0,-1-1 0 0 0,1 1 0 0 0,0 0 0 0 0,-1-1 0 0 0,1 1 0 0 0,1 0 0 0 0,-1 1 0 0 0,0-1 0 0 0,1 0 0 0 0,-1 0 0 0 0,1 1 0 0 0,0-1 0 0 0,0 1 0 0 0,1-1 0 0 0,-1 1 0 0 0,1-1 0 0 0,-1 2-4 0 0,-2 22 160 0 0,0 0 0 0 0,1 0 0 0 0,2 1 0 0 0,1-1 0 0 0,1 0 0 0 0,1 1 0 0 0,2-2 0 0 0,1 1 0 0 0,0 0 0 0 0,2-1 0 0 0,1 0 0 0 0,4 4-160 0 0,115 253 671 0 0,-128-282-671 0 0,10 16 3 0 0,-2 0 0 0 0,0 1 0 0 0,-1 0 0 0 0,-1 0 0 0 0,-1 1 0 0 0,-1 0 0 0 0,0 0 0 0 0,-1 0 0 0 0,-1 11-3 0 0,-3-28-67 0 0,-1-1 0 0 0,0 0 0 0 0,0 0 0 0 0,0-1 0 0 0,0 1 0 0 0,0 0 0 0 0,0-1 0 0 0,0 1 0 0 0,0-1 0 0 0,0 1 0 0 0,0-1 0 0 0,0 0 0 0 0,0 0 0 0 0,0 0 0 0 0,0 0 0 0 0,0 0 0 0 0,-1-1 0 0 0,1 1 0 0 0,0-1 0 0 0,0 1 0 0 0,0-1 0 0 0,0 0 0 0 0,0 1 0 0 0,0-2 67 0 0,-81-63-8504 0 0,48 32 1732 0 0,23 22 3681 0 0</inkml:trace>
  <inkml:trace contextRef="#ctx0" brushRef="#br0" timeOffset="53962.844">10474 2040 4409 0 0,'0'0'1427'0'0,"0"0"-136"0"0,0 0-79 0 0,0 0 110 0 0,0 0 139 0 0,0 0 52 0 0,0 0-64 0 0,0 0-196 0 0,0 0-213 0 0,0 0-212 0 0,0 0-207 0 0,0 0-116 0 0,0 0-60 0 0,31 0-26 0 0,100 1-7 0 0,169-6 1526 0 0,-111-19-2038 0 0,-65 1-3783 0 0,-87 16-1615 0 0,-10 3-5478 0 0</inkml:trace>
  <inkml:trace contextRef="#ctx0" brushRef="#br0" timeOffset="48715.278">1987 2732 0 0 0,'0'0'536'0'0,"0"0"227"0"0,9 6 74 0 0,30 16 49 0 0,24-16 3643 0 0,-51-9-4154 0 0,0 0 1 0 0,-1-1-1 0 0,1 0 0 0 0,-1-1 1 0 0,0 0-1 0 0,0 0 1 0 0,-1-2-1 0 0,1 1 0 0 0,-1-1 1 0 0,-1 0-1 0 0,1-1 0 0 0,-2 0 1 0 0,8-9-376 0 0,-2 5 241 0 0,55-56 457 0 0,-2-3 1 0 0,-4-3-1 0 0,22-37-698 0 0,-67 86 98 0 0,197-277 782 0 0,-84 123-528 0 0,-131 177-354 0 0,0 1-1 0 0,1 0 1 0 0,-1 0 0 0 0,1 0 0 0 0,-1 0 0 0 0,1 0 0 0 0,0 0-1 0 0,0 0 1 0 0,-1 0 0 0 0,1 0 0 0 0,0 0 0 0 0,0 0 0 0 0,0 1-1 0 0,0-1 1 0 0,0 0 0 0 0,0 1 0 0 0,0-1 0 0 0,0 0 0 0 0,0 1-1 0 0,0-1 1 0 0,0 1 0 0 0,1 0 0 0 0,-1-1 0 0 0,0 1 0 0 0,0 0-1 0 0,0 0 1 0 0,1-1 0 0 0,-1 1 0 0 0,0 0 0 0 0,0 0 0 0 0,0 1-1 0 0,1-1 1 0 0,-1 0 0 0 0,0 0 0 0 0,0 1 0 0 0,0-1 0 0 0,1 0-1 0 0,-1 1 1 0 0,0-1 0 0 0,0 1 0 0 0,0-1 0 0 0,0 1 0 0 0,0 0-1 0 0,0 0 1 0 0,0-1 0 0 0,0 1 0 0 0,0 0 0 0 0,-1 0 0 0 0,1 0-1 0 0,0 0 1 0 0,0 0 0 0 0,-1 0 0 0 0,1 0 0 0 0,0 0 0 0 0,-1 0-1 0 0,1 0 1 0 0,-1 0 0 0 0,0 1 0 0 0,1-1 0 0 0,-1 0 0 0 0,0 0-1 0 0,0 0 1 0 0,0 1 0 0 0,0 0 2 0 0,9 30 301 0 0,-1 0 0 0 0,-2 1 0 0 0,-1 0 0 0 0,-2 0 0 0 0,-1 1 0 0 0,-2 24-301 0 0,0-43 53 0 0,0-13-47 0 0,-11 296 746 0 0,8-274-696 0 0,-1-1 0 0 0,-2 1 0 0 0,0-1 1 0 0,-1 1-1 0 0,-2-2 0 0 0,0 1 0 0 0,-1-1 1 0 0,-2-1-1 0 0,0 0 0 0 0,-1-1 0 0 0,-4 4-56 0 0,5-6-18 0 0,-2-1 1 0 0,0-1-1 0 0,-1 0 0 0 0,0-1 0 0 0,-2 0 0 0 0,0-1 0 0 0,0-1 0 0 0,-1-1 0 0 0,0 0 0 0 0,-1-2 0 0 0,-18 8 18 0 0,31-15-179 0 0,-1-1 0 0 0,1 1 0 0 0,-1-1 0 0 0,0-1 0 0 0,0 1 0 0 0,0-1 0 0 0,0-1 0 0 0,0 1 0 0 0,0-1 0 0 0,0 0 0 0 0,0-1 0 0 0,0 0 0 0 0,0 0 0 0 0,0 0 0 0 0,0-1 1 0 0,1 0-1 0 0,-1 0 0 0 0,0-1 0 0 0,1 0 0 0 0,0 0 0 0 0,-1 0 0 0 0,1-1 0 0 0,1 0 0 0 0,-1 0 0 0 0,1 0 0 0 0,-1-1 0 0 0,1 0 0 0 0,0 0 0 0 0,1 0 0 0 0,-4-6 179 0 0,1-1-1202 0 0,0 0 1 0 0,1-1-1 0 0,1 0 1 0 0,1 0-1 0 0,-1 0 0 0 0,2 0 1 0 0,0-1-1 0 0,0 1 1 0 0,2-1-1 0 0,-1 0 0 0 0,2-10 1202 0 0,0 4-409 0 0</inkml:trace>
  <inkml:trace contextRef="#ctx0" brushRef="#br0" timeOffset="49046.823">3418 1952 7842 0 0,'0'0'2799'0'0,"0"0"-2027"0"0,0 0-613 0 0,0 0 157 0 0,0 0 315 0 0,0 0 222 0 0,0 0 102 0 0,-17 35-19 0 0,-50 110-120 0 0,46-64 86 0 0,21-65-722 0 0,0 32 74 0 0,2 0-1 0 0,2 0 1 0 0,2 0 0 0 0,8 25-254 0 0,-6-37-140 0 0,-1 0 0 0 0,-1 0 0 0 0,-2 1 1 0 0,-2 0-1 0 0,-1 0 0 0 0,-3 4 140 0 0,1-36-286 0 0,0-1 0 0 0,0 1 0 0 0,-1 0 0 0 0,1-1 0 0 0,-1 1 1 0 0,-1-1-1 0 0,1 0 0 0 0,-1 0 0 0 0,1 1 0 0 0,-1-2 0 0 0,0 1 0 0 0,-1 0 0 0 0,1-1 0 0 0,-1 1 0 0 0,1-1 0 0 0,-1 0 1 0 0,-3 2 285 0 0,-46 20-11998 0 0,46-24 11519 0 0</inkml:trace>
  <inkml:trace contextRef="#ctx0" brushRef="#br0" timeOffset="49294.242">2974 2500 7866 0 0,'0'0'992'0'0,"0"0"-1415"0"0,0 0-292 0 0,0 0 481 0 0,0 0 730 0 0,0 0 508 0 0,0 0 211 0 0,0 0 16 0 0,0 0-74 0 0,0 0-160 0 0,31-6-196 0 0,99-20-193 0 0,232-63 479 0 0,-287 74-1738 0 0,33-6-2554 0 0,-37 12-4149 0 0,-54 7 3562 0 0,-5 1 2712 0 0</inkml:trace>
  <inkml:trace contextRef="#ctx0" brushRef="#br0" timeOffset="50280.578">3902 2390 0 0 0,'0'0'899'0'0,"0"0"-426"0"0,0 0-38 0 0,0 0 140 0 0,0 0 189 0 0,0 0 108 0 0,0 0 24 0 0,0 0-2 0 0,-31 25-47 0 0,-97 76-66 0 0,65-44 489 0 0,59-53-1171 0 0,0 0-1 0 0,0 0 1 0 0,1 1 0 0 0,-1-1-1 0 0,1 1 1 0 0,1 0 0 0 0,-1 0-1 0 0,0 0 1 0 0,1 0 0 0 0,0 0-1 0 0,0 0 1 0 0,1 0 0 0 0,0 1-1 0 0,0-1 1 0 0,0 1 0 0 0,0-1 0 0 0,1 1-1 0 0,0-1 1 0 0,0 1-99 0 0,2-3 43 0 0,0-1-1 0 0,1-1 1 0 0,-1 1 0 0 0,0 0-1 0 0,1-1 1 0 0,0 1 0 0 0,-1-1-1 0 0,1 1 1 0 0,0-1 0 0 0,0 0-1 0 0,-1-1 1 0 0,1 1 0 0 0,0 0-1 0 0,0-1 1 0 0,0 1 0 0 0,0-1-1 0 0,0 0 1 0 0,0 0 0 0 0,0 0-1 0 0,0-1 1 0 0,0 1 0 0 0,0-1-1 0 0,2 0-42 0 0,20-3 347 0 0,-1-2 0 0 0,1 0-1 0 0,-1-2 1 0 0,-1 0-1 0 0,1-2 1 0 0,3-3-347 0 0,-5 3 68 0 0,-1-2 1 0 0,0 0 0 0 0,-1-2-1 0 0,-1 0 1 0 0,0-1 0 0 0,-1 0-1 0 0,-1-2 1 0 0,14-16-69 0 0,-19 25-143 0 0,-58 112 298 0 0,45-101-148 0 0,-1 1 0 0 0,0 0 0 0 0,1-1 0 0 0,0 1-1 0 0,0 0 1 0 0,0-1 0 0 0,0 1 0 0 0,1 0 0 0 0,0 0 0 0 0,-1 0 0 0 0,1 0-1 0 0,0 0 1 0 0,1-1 0 0 0,-1 1 0 0 0,1 0 0 0 0,0 0 0 0 0,0 0 0 0 0,0-1 0 0 0,0 1-1 0 0,1 0 1 0 0,-1-1 0 0 0,1 1 0 0 0,0-1 0 0 0,0 0 0 0 0,0 0 0 0 0,1 0 0 0 0,-1 0-1 0 0,1 0 1 0 0,0 0 0 0 0,-1 0 0 0 0,1-1 0 0 0,0 1 0 0 0,1-1-7 0 0,9 4 35 0 0,1-2 1 0 0,-1 0-1 0 0,1 0 0 0 0,-1-1 1 0 0,1-1-1 0 0,0 0 1 0 0,0-1-1 0 0,0 0 1 0 0,0-1-1 0 0,0-1 0 0 0,0 0 1 0 0,0-1-1 0 0,0-1 1 0 0,0 0-1 0 0,-1-1 1 0 0,1 0-1 0 0,12-6-35 0 0,-6 1 44 0 0,0 0 0 0 0,-1-2 0 0 0,0 0 0 0 0,0-1 0 0 0,-1-1 0 0 0,-1-1 0 0 0,0 0 0 0 0,-1-1 1 0 0,-1-1-1 0 0,0-1 0 0 0,2-3-44 0 0,-8 8-53 0 0,-1 0 1 0 0,-1-1 0 0 0,1 1 0 0 0,-2-1 0 0 0,0-1-1 0 0,0 1 1 0 0,-2-1 0 0 0,1 0 0 0 0,-2 0 0 0 0,0-1-1 0 0,-1 1 1 0 0,0 0 0 0 0,-1-1 0 0 0,0-6 52 0 0,-2 18-29 0 0,0-1 0 0 0,-1 1 0 0 0,1-1 0 0 0,-1 1 0 0 0,1-1 0 0 0,-1 1 0 0 0,0 0 0 0 0,0 0 0 0 0,-1 0 0 0 0,1 0 0 0 0,0 0 0 0 0,-1 0 0 0 0,0 1 0 0 0,0-1 0 0 0,0 1 0 0 0,0 0 1 0 0,0 0-1 0 0,0 0 0 0 0,0 0 0 0 0,-1 1 0 0 0,1-1 0 0 0,-1 1 0 0 0,1 0 0 0 0,-1 0 0 0 0,0 0 0 0 0,1 0 0 0 0,-1 1 0 0 0,0-1 0 0 0,0 1 0 0 0,1 0 0 0 0,-1 0 0 0 0,0 0 0 0 0,0 1 0 0 0,1-1 0 0 0,-1 1 0 0 0,0 0 0 0 0,1 0 0 0 0,-1 1 0 0 0,1-1 1 0 0,-1 0-1 0 0,1 1 0 0 0,0 0 0 0 0,-1 0 0 0 0,1 0 0 0 0,0 0 0 0 0,0 1 0 0 0,1-1 0 0 0,-1 1 0 0 0,0 0 29 0 0,-2 1-75 0 0,0 1 0 0 0,0-1 1 0 0,0 1-1 0 0,0 0 0 0 0,1 1 0 0 0,0-1 0 0 0,0 1 1 0 0,0 0-1 0 0,1 0 0 0 0,0 0 0 0 0,0 0 1 0 0,0 0-1 0 0,1 1 0 0 0,0-1 0 0 0,1 1 1 0 0,-1 2 74 0 0,2-7 5 0 0,1 1 0 0 0,0 0 0 0 0,0-1 1 0 0,0 1-1 0 0,0 0 0 0 0,0-1 1 0 0,1 0-1 0 0,-1 1 0 0 0,1-1 0 0 0,0 0 1 0 0,-1 0-1 0 0,1 1 0 0 0,0-1 0 0 0,0-1 1 0 0,0 1-1 0 0,1 0 0 0 0,-1 0 1 0 0,0-1-1 0 0,1 0 0 0 0,-1 1 0 0 0,1-1 1 0 0,-1 0-1 0 0,1 0 0 0 0,-1 0 1 0 0,1 0-1 0 0,0-1 0 0 0,0 1 0 0 0,-1-1 1 0 0,1 0-1 0 0,0 0 0 0 0,0 0 0 0 0,0 0 1 0 0,-1 0-1 0 0,1 0 0 0 0,0-1-5 0 0,9 3 16 0 0,189-1 391 0 0,-92-6-257 0 0,-107 5-142 0 0,1 0 0 0 0,0 1 0 0 0,-1-1 0 0 0,1 0 0 0 0,-1 1 0 0 0,1 0 0 0 0,-1-1 0 0 0,1 1 0 0 0,-1 0 0 0 0,1 1 0 0 0,-1-1 0 0 0,0 0 0 0 0,1 0 0 0 0,-1 1-1 0 0,0 0 1 0 0,0-1 0 0 0,0 1 0 0 0,0 0 0 0 0,-1 0 0 0 0,1 0 0 0 0,0 0 0 0 0,-1 0 0 0 0,1 0 0 0 0,-1 1 0 0 0,0-1 0 0 0,0 0 0 0 0,0 1 0 0 0,0-1 0 0 0,0 1 0 0 0,-1-1 0 0 0,1 3-8 0 0,3 84 311 0 0,-15-23 338 0 0,52-66 289 0 0,-24-10-805 0 0,-1-1 1 0 0,0 0-1 0 0,0-2 1 0 0,-1 1 0 0 0,-1-2-1 0 0,0 0 1 0 0,-1-1-1 0 0,0 0 1 0 0,0-2-134 0 0,7-6 134 0 0,6-6-119 0 0,-1 0 1 0 0,-1-2-1 0 0,-2 0 1 0 0,-1-1-1 0 0,-2-2 0 0 0,0 0 1 0 0,-3-1-1 0 0,-1 0 1 0 0,-2-1-1 0 0,-1-1 1 0 0,-2 0-1 0 0,-1-1 0 0 0,-2 0 1 0 0,2-34-16 0 0,-9 60-35 0 0,1-1 33 0 0,0 1 1 0 0,-1-1-1 0 0,0 0 1 0 0,-1 1 0 0 0,0-1-1 0 0,-1 0 1 0 0,0 1-1 0 0,-1 0 1 0 0,-1-1 0 0 0,0 1-1 0 0,0 1 1 0 0,-2-1 0 0 0,0-1 1 0 0,6 12 1 0 0,-1 0 0 0 0,1 0 0 0 0,-1 0 1 0 0,0 0-1 0 0,1 0 0 0 0,-1 0 0 0 0,0 0 1 0 0,0 0-1 0 0,0 0 0 0 0,0 1 1 0 0,0-1-1 0 0,0 0 0 0 0,0 0 0 0 0,0 1 1 0 0,0-1-1 0 0,0 1 0 0 0,0-1 0 0 0,0 1 1 0 0,0-1-1 0 0,0 1 0 0 0,-1 0 1 0 0,1 0-1 0 0,0-1 0 0 0,0 1 0 0 0,0 0 1 0 0,-1 0-1 0 0,1 0 0 0 0,0 0 0 0 0,0 0 1 0 0,0 1-1 0 0,-1-1 0 0 0,1 0 1 0 0,0 0-1 0 0,0 1 0 0 0,0-1 0 0 0,0 1 1 0 0,0-1-1 0 0,0 1 0 0 0,0-1 0 0 0,0 1 1 0 0,0 0-1 0 0,0 0 0 0 0,0-1 1 0 0,0 1-1 0 0,0 0 0 0 0,0 0 0 0 0,0 0 1 0 0,1 0-1 0 0,-1 0 0 0 0,0 0 0 0 0,1 0 1 0 0,-1 0-1 0 0,1 0 0 0 0,-1 0 1 0 0,1 1-2 0 0,-29 65 34 0 0,19-24 267 0 0,2 0 0 0 0,2 1 0 0 0,2 0 0 0 0,1 0 0 0 0,4 40-301 0 0,-1-75 24 0 0,2 27 95 0 0,2 0 0 0 0,2-1 0 0 0,1 1 0 0 0,1-1 0 0 0,2-1 0 0 0,2 0 0 0 0,1 0 0 0 0,5 6-119 0 0,-9-17 17 0 0,1 0-1 0 0,1-1 0 0 0,1-1 0 0 0,1 1 0 0 0,1-2 0 0 0,1 0 0 0 0,1-1 1 0 0,1 0-1 0 0,0-2 0 0 0,2 2-16 0 0,-19-20-25 0 0,0 1-1 0 0,0 0 1 0 0,0-1 0 0 0,0 1 0 0 0,0 0-1 0 0,1 0 1 0 0,-1-1 0 0 0,0 1 0 0 0,0 0-1 0 0,0-1 1 0 0,0 1 0 0 0,0 0 0 0 0,0 0-1 0 0,1-1 1 0 0,-1 1 0 0 0,0 0 0 0 0,0 0-1 0 0,0 0 1 0 0,1-1 0 0 0,-1 1 0 0 0,0 0 0 0 0,0 0-1 0 0,1 0 1 0 0,-1 0 0 0 0,0-1 0 0 0,0 1-1 0 0,1 0 1 0 0,-1 0 0 0 0,0 0 0 0 0,0 0-1 0 0,1 0 1 0 0,-1 0 0 0 0,0 0 0 0 0,1 0-1 0 0,-1 0 1 0 0,0 0 0 0 0,0 0 0 0 0,1 0-1 0 0,-1 0 1 0 0,0 0 0 0 0,1 0 0 0 0,-1 0-1 0 0,0 0 1 0 0,0 0 0 0 0,1 0 0 0 0,-1 0 0 0 0,0 1-1 0 0,0-1 1 0 0,1 0 0 0 0,-1 0 0 0 0,0 0-1 0 0,0 0 1 0 0,1 1 0 0 0,-1-1 25 0 0,-12-25-2289 0 0,-22-17-6645 0 0,25 33 2201 0 0</inkml:trace>
  <inkml:trace contextRef="#ctx0" brushRef="#br0" timeOffset="50478.922">4846 2191 5833 0 0,'0'0'1279'0'0,"0"0"-488"0"0,0 0 16 0 0,0 0 141 0 0,0 0 12 0 0,0 0-73 0 0,35-3-57 0 0,108-9-36 0 0,138 9 2018 0 0,-138 7-3301 0 0,-47 10-3162 0 0,-39-3-3677 0 0,-41-7 2855 0 0</inkml:trace>
  <inkml:trace contextRef="#ctx0" brushRef="#br0" timeOffset="50848.916">5903 2283 2120 0 0,'0'0'1884'0'0,"0"0"-751"0"0,0 0-130 0 0,0 0 149 0 0,0 0 186 0 0,0 0 117 0 0,0 0 14 0 0,0 0-96 0 0,0 0-217 0 0,0 0-309 0 0,0 0-284 0 0,0 0-199 0 0,0 0-146 0 0,-22 9-66 0 0,-65 29-48 0 0,55-15 69 0 0,32-20-171 0 0,0 0 0 0 0,0 0 0 0 0,1-1 0 0 0,-1 1 0 0 0,1 0 0 0 0,0-1 0 0 0,-1 1 0 0 0,1 0 0 0 0,1-1 0 0 0,-1 1 0 0 0,0-1 0 0 0,1 1 0 0 0,-1-1 1 0 0,1 0-1 0 0,0 0 0 0 0,-1 1 0 0 0,1-1 0 0 0,0 0 0 0 0,0-1 0 0 0,1 1 0 0 0,-1 0 0 0 0,0-1 0 0 0,1 1 0 0 0,-1-1 0 0 0,0 0 0 0 0,1 1 0 0 0,0-1 0 0 0,-1 0 1 0 0,1-1-1 0 0,2 2-2 0 0,1 0 15 0 0,1 2 70 0 0,1 0-1 0 0,-1 1 1 0 0,1 0 0 0 0,-2 0-1 0 0,1 0 1 0 0,0 1 0 0 0,-1 0 0 0 0,0 0-1 0 0,0 0 1 0 0,-1 1 0 0 0,0 0-1 0 0,0 0 1 0 0,-1 0 0 0 0,1 1 0 0 0,-2 0-1 0 0,1 0 1 0 0,-1 0 0 0 0,0 0-1 0 0,-1 0 1 0 0,0 0 0 0 0,0 1 0 0 0,-1-1-1 0 0,0 1 1 0 0,0-1 0 0 0,-1 3-85 0 0,1-7 81 0 0,0 0 1 0 0,0-1-1 0 0,-1 1 0 0 0,0 0 1 0 0,0 0-1 0 0,0 0 1 0 0,0 0-1 0 0,0 0 1 0 0,-1 0-1 0 0,0 0 0 0 0,0 0 1 0 0,0-1-1 0 0,0 1 1 0 0,0 0-1 0 0,-1-1 1 0 0,0 1-1 0 0,1-1 0 0 0,-1 1 1 0 0,-1-1-1 0 0,1 0 1 0 0,0 0-1 0 0,-1 0 1 0 0,0 0-1 0 0,1 0 0 0 0,-1 0 1 0 0,0-1-1 0 0,-1 0 1 0 0,1 1-1 0 0,0-1 1 0 0,-1 0-1 0 0,1-1 0 0 0,-1 1 1 0 0,1-1-1 0 0,-3 1-81 0 0,-3 1-120 0 0,0 0-1 0 0,0-1 1 0 0,0 0 0 0 0,0-1-1 0 0,-1 0 1 0 0,1 0-1 0 0,-1-1 1 0 0,1 0-1 0 0,0-1 1 0 0,-1 0-1 0 0,1-1 1 0 0,0 1 0 0 0,-5-3 120 0 0,0-1-1050 0 0,-2-2-1609 0 0,6 1-2472 0 0,4 2-5419 0 0</inkml:trace>
  <inkml:trace contextRef="#ctx0" brushRef="#br0" timeOffset="58450.162">12293 2280 704 0 0,'0'0'810'0'0,"0"0"11"0"0,0 0 46 0 0,0 0 91 0 0,0 0 68 0 0,0 0-24 0 0,0 0-84 0 0,0 0-133 0 0,0 0-137 0 0,0 0-122 0 0,0 0-70 0 0,-20-4-50 0 0,-60-7-23 0 0,76 11-345 0 0,1-1 0 0 0,-1 1 0 0 0,1 0 0 0 0,-1 0 0 0 0,1 0 0 0 0,0 1 0 0 0,-1-1 0 0 0,1 1 0 0 0,-1-1 0 0 0,1 1 0 0 0,0 0-1 0 0,-1 1 1 0 0,1-1 0 0 0,0 0 0 0 0,0 1 0 0 0,0 0 0 0 0,0 0 0 0 0,0 0 0 0 0,1 0 0 0 0,-1 0-38 0 0,-11 8 173 0 0,-8 4-62 0 0,1 1 0 0 0,1 1 0 0 0,0 0 0 0 0,1 2 0 0 0,1 0 0 0 0,1 1 0 0 0,-10 14-111 0 0,19-23 24 0 0,1-1 1 0 0,1 2-1 0 0,0-1 1 0 0,0 1-1 0 0,1 0 1 0 0,0 0 0 0 0,1 0-1 0 0,0 1 1 0 0,1 0-1 0 0,0-1 1 0 0,1 1-1 0 0,1 0 1 0 0,0 0-1 0 0,0 0 1 0 0,1 1-1 0 0,0-1 1 0 0,2 4-25 0 0,-1-11 68 0 0,1 0-1 0 0,0 0 1 0 0,0-1 0 0 0,0 1 0 0 0,1-1-1 0 0,0 1 1 0 0,-1-1 0 0 0,1 0 0 0 0,1 0-1 0 0,-1-1 1 0 0,1 1 0 0 0,-1 0 0 0 0,1-1-1 0 0,0 0 1 0 0,0 0 0 0 0,0 0 0 0 0,1-1-1 0 0,-1 1 1 0 0,1-1 0 0 0,-1 0 0 0 0,1 0-1 0 0,0-1 1 0 0,0 1 0 0 0,0-1 0 0 0,0 0-1 0 0,0-1 1 0 0,0 1 0 0 0,0-1 0 0 0,0 0-1 0 0,0 0 1 0 0,0 0 0 0 0,0-1 0 0 0,0 0-1 0 0,0 0 1 0 0,0 0 0 0 0,0-1 0 0 0,0 1-1 0 0,-1-1 1 0 0,1 0 0 0 0,4-3-68 0 0,13-7 210 0 0,1-2 1 0 0,-1 0-1 0 0,-1-1 0 0 0,-1-1 1 0 0,0-1-1 0 0,-1-1 0 0 0,-1-1 1 0 0,-1 0-1 0 0,-1-2 0 0 0,0 0 1 0 0,-1 0-1 0 0,-2-1 0 0 0,0-1 1 0 0,0-3-211 0 0,-5 11 84 0 0,-2 5 5 0 0,-1 1 0 0 0,0-1-1 0 0,0 0 1 0 0,-1-1-1 0 0,0 1 1 0 0,-1-1 0 0 0,0 0-1 0 0,-1 1 1 0 0,0-1-1 0 0,0-11-88 0 0,-18 109-416 0 0,16-76 424 0 0,0 0 0 0 0,0 0 0 0 0,1 0 0 0 0,0 0-1 0 0,1-1 1 0 0,1 1 0 0 0,-1-1 0 0 0,2 1 0 0 0,-1-1 0 0 0,1 0-1 0 0,1 0 1 0 0,0 0 0 0 0,0-1 0 0 0,1 0 0 0 0,0 0 0 0 0,1 0-1 0 0,0-1 1 0 0,0 0 0 0 0,1 0 0 0 0,0-1 0 0 0,0 0 0 0 0,1 0-1 0 0,2 1-7 0 0,-4-3 30 0 0,0 1 1 0 0,1-1-1 0 0,0-1 0 0 0,0 1 0 0 0,0-1 0 0 0,0-1 0 0 0,1 1 0 0 0,0-2 0 0 0,-1 1 1 0 0,1-1-1 0 0,0 0 0 0 0,0-1 0 0 0,0 0 0 0 0,0 0 0 0 0,1-1 0 0 0,-1 0 0 0 0,7-2-30 0 0,-9-1 57 0 0,0-1 0 0 0,0 1 0 0 0,0-2-1 0 0,0 1 1 0 0,-1-1 0 0 0,0 0-1 0 0,0 0 1 0 0,0 0 0 0 0,-1-1 0 0 0,1 0-1 0 0,-1 0 1 0 0,-1-1 0 0 0,1 1-1 0 0,-1-1 1 0 0,0 0 0 0 0,-1 0 0 0 0,0-1-1 0 0,2-6-56 0 0,11-15 82 0 0,126-179-56 0 0,-142 206-35 0 0,1 1 0 0 0,-1-1 0 0 0,0 1 0 0 0,1-1 0 0 0,0 1 0 0 0,-1 0 0 0 0,1-1 0 0 0,0 1 0 0 0,-1-1 0 0 0,1 1 0 0 0,0 0 0 0 0,0 0 0 0 0,0 0 0 0 0,0 0 0 0 0,0-1 0 0 0,1 1 0 0 0,-1 1 0 0 0,0-1 0 0 0,0 0 0 0 0,1 0 0 0 0,-1 0 0 0 0,0 1 0 0 0,1-1 0 0 0,-1 0 0 0 0,1 1 0 0 0,-1 0 0 0 0,1-1 0 0 0,-1 1 0 0 0,1 0 0 0 0,-1 0 0 0 0,1-1 0 0 0,-1 1 0 0 0,1 0 0 0 0,-1 1 0 0 0,1-1 0 0 0,0 0 0 0 0,-1 0 0 0 0,1 1 0 0 0,-1-1 0 0 0,0 1 0 0 0,1-1 0 0 0,-1 1 0 0 0,1 0 0 0 0,-1-1 1 0 0,0 1-1 0 0,1 0 0 0 0,-1 0 0 0 0,0 0 0 0 0,0 0 0 0 0,0 0 0 0 0,0 0 0 0 0,0 0 0 0 0,1 1 9 0 0,3 84 206 0 0,-7-79-197 0 0,1 1 0 0 0,0 0 0 0 0,1-1 0 0 0,0 1-1 0 0,0-1 1 0 0,1 1 0 0 0,-1 0 0 0 0,2-1 0 0 0,-1 1-1 0 0,1-1 1 0 0,0 0 0 0 0,1 1 0 0 0,0-1 0 0 0,0 0 0 0 0,0-1-1 0 0,1 1 1 0 0,0 0 0 0 0,0-1 0 0 0,1 0 0 0 0,0 0-1 0 0,0 0 1 0 0,0-1 0 0 0,6 5-9 0 0,-5-6 29 0 0,1-1-1 0 0,0 0 1 0 0,-1 0 0 0 0,1-1-1 0 0,0 0 1 0 0,0 0 0 0 0,1-1-1 0 0,-1 1 1 0 0,0-2 0 0 0,0 1-1 0 0,1-1 1 0 0,-1 0 0 0 0,0 0-1 0 0,1-1 1 0 0,-1 0 0 0 0,0 0-1 0 0,0-1 1 0 0,0 0 0 0 0,0 0-1 0 0,5-3-28 0 0,134-76 412 0 0,-103 54-370 0 0,116-61-33 0 0,-157 87-5 0 0,-1 1 0 0 0,1 0 0 0 0,0-1 0 0 0,-1 1 1 0 0,1 0-1 0 0,0 0 0 0 0,-1 0 0 0 0,1 0 0 0 0,-1 0 0 0 0,1 0 0 0 0,0 0 0 0 0,-1 1 0 0 0,1-1 0 0 0,-1 1 0 0 0,1-1 0 0 0,-1 1 0 0 0,1 0 0 0 0,-1-1 0 0 0,1 1 0 0 0,-1 0 1 0 0,1 0-1 0 0,-1 0 0 0 0,0 0 0 0 0,0 0 0 0 0,0 0 0 0 0,1 0 0 0 0,-1 1 0 0 0,0-1 0 0 0,0 0 0 0 0,-1 1 0 0 0,1-1 0 0 0,0 0 0 0 0,0 1 0 0 0,-1-1 0 0 0,1 1 0 0 0,-1 0 0 0 0,1-1 1 0 0,-1 1-1 0 0,1-1 0 0 0,-1 1 0 0 0,0 0 0 0 0,0-1 0 0 0,0 1 0 0 0,0-1 0 0 0,0 1 0 0 0,0 0 0 0 0,-1-1 0 0 0,1 1 0 0 0,0-1 0 0 0,-1 1 0 0 0,1 0 0 0 0,-1-1 0 0 0,0 1 1 0 0,1-1-1 0 0,-2 2-4 0 0,2 10 40 0 0,-1-9-50 0 0,1 0 0 0 0,0 0-1 0 0,0 1 1 0 0,0-1 0 0 0,0 0-1 0 0,1 0 1 0 0,-1 0 0 0 0,1 0 0 0 0,0 0-1 0 0,1 0 1 0 0,-1 0 0 0 0,1 0-1 0 0,-1-1 1 0 0,1 1 0 0 0,0 0-1 0 0,1-1 1 0 0,-1 0 0 0 0,0 1 0 0 0,1-1-1 0 0,0 0 1 0 0,3 2 10 0 0,36 6-2756 0 0,-20-13-1552 0 0,-9-3-1304 0 0,-4 1-3195 0 0</inkml:trace>
  <inkml:trace contextRef="#ctx0" brushRef="#br0" timeOffset="58932.879">13981 2250 3977 0 0,'0'0'1579'0'0,"0"0"-458"0"0,0 0-42 0 0,0 0 111 0 0,0 0-34 0 0,0 0-148 0 0,0 0-159 0 0,0 0-123 0 0,0 0-85 0 0,0 0-93 0 0,0 0-139 0 0,0 0-132 0 0,-27 14-78 0 0,-81 46-61 0 0,106-60-131 0 0,0 1 0 0 0,0 0 1 0 0,-1 0-1 0 0,1 0 1 0 0,0 0-1 0 0,0 1 1 0 0,0-1-1 0 0,1 0 0 0 0,-1 1 1 0 0,0 0-1 0 0,0-1 1 0 0,1 1-1 0 0,-1 0 1 0 0,1 0-1 0 0,-1 0 0 0 0,1 0 1 0 0,0 0-1 0 0,0 0 1 0 0,0 0-1 0 0,0 0 1 0 0,0 0-1 0 0,0 0 1 0 0,1 1-1 0 0,-1 1-7 0 0,0 4 34 0 0,-1-4-9 0 0,0 1 0 0 0,0 0 1 0 0,1 0-1 0 0,0-1 0 0 0,0 1 1 0 0,0 0-1 0 0,0 0 1 0 0,1 0-1 0 0,0 0 0 0 0,0 1 1 0 0,0-1-1 0 0,1 0 0 0 0,0 0 1 0 0,0-1-1 0 0,0 1 1 0 0,0 0-1 0 0,1 0 0 0 0,0 0 1 0 0,0-1-1 0 0,0 1 0 0 0,0-1 1 0 0,1 1-1 0 0,0-1 1 0 0,0 0-1 0 0,0 0 0 0 0,0 0 1 0 0,1-1-1 0 0,-1 1 0 0 0,1-1 1 0 0,0 0-1 0 0,0 0 0 0 0,0 0 1 0 0,1 0-1 0 0,-1-1 1 0 0,0 0-1 0 0,1 0 0 0 0,0 0 1 0 0,0 0-1 0 0,-1-1 0 0 0,2 1-25 0 0,7-2 240 0 0,0 0 1 0 0,0-1-1 0 0,0-1 0 0 0,-1 0 0 0 0,1 0 0 0 0,0-1 0 0 0,-1-1 0 0 0,0 0 0 0 0,0-1 0 0 0,0 0 0 0 0,-1 0 0 0 0,1-2 0 0 0,-1 1 0 0 0,-1-1 0 0 0,1-1 0 0 0,-1 0 0 0 0,6-6-240 0 0,17-18 313 0 0,-2-1 0 0 0,-1-1 0 0 0,-1-2 1 0 0,8-15-314 0 0,-18 27-18 0 0,-1-1 0 0 0,-2 0 0 0 0,0-2 0 0 0,-1 0 0 0 0,-2 0 0 0 0,-1-1 0 0 0,-1-1 0 0 0,-1 0 0 0 0,-2 0 0 0 0,-1-1 0 0 0,2-20 18 0 0,-6 35-129 0 0,-1 0 1 0 0,-1 0-1 0 0,0 0 0 0 0,-1 0 0 0 0,-1 0 0 0 0,0 0 1 0 0,-1-1-1 0 0,-1 2 0 0 0,0-1 0 0 0,-1 0 0 0 0,0 1 1 0 0,-2-1-1 0 0,1 1 0 0 0,-2 1 0 0 0,0-1 0 0 0,0 1 1 0 0,-1 0-1 0 0,-1 1 0 0 0,-3-4 129 0 0,5 12 11 0 0,1 0 0 0 0,0 1 0 0 0,-1-1 0 0 0,0 2 0 0 0,1-1 0 0 0,-1 1 0 0 0,-1 0 0 0 0,1 0 0 0 0,0 0 1 0 0,0 1-1 0 0,0 1 0 0 0,-1-1 0 0 0,1 1 0 0 0,0 0 0 0 0,-1 1 0 0 0,1 0 0 0 0,0 0 0 0 0,-1 0 0 0 0,1 1 0 0 0,0 0 0 0 0,0 0 0 0 0,0 1 0 0 0,1 0 0 0 0,-1 0 0 0 0,1 1 0 0 0,-1 0 0 0 0,1 0 0 0 0,0 0 0 0 0,1 1 1 0 0,-1 0-1 0 0,1 0 0 0 0,0 0 0 0 0,0 1 0 0 0,1 0 0 0 0,-2 1-11 0 0,-5 7 38 0 0,1 0 1 0 0,1 0-1 0 0,0 1 0 0 0,1 0 1 0 0,1 1-1 0 0,0 0 0 0 0,1 0 1 0 0,1 0-1 0 0,0 1 1 0 0,1 0-1 0 0,1 0 0 0 0,1 0 1 0 0,0 0-1 0 0,1 0 0 0 0,1 0 1 0 0,0 1-1 0 0,2-1 0 0 0,0 0 1 0 0,1 0-1 0 0,0 0 1 0 0,2 0-1 0 0,0-1 0 0 0,0 0 1 0 0,2 0-1 0 0,0 0 0 0 0,1-1 1 0 0,0 0-1 0 0,2 0 1 0 0,-1-1-1 0 0,2 0 0 0 0,2 2-38 0 0,7 8-56 0 0,1 0-1 0 0,1-1 0 0 0,1-1 0 0 0,1-2 1 0 0,0 0-1 0 0,2-1 0 0 0,0-2 0 0 0,2-1 0 0 0,-1 0 1 0 0,2-3-1 0 0,0 0 0 0 0,0-2 0 0 0,2-1 1 0 0,-1-1-1 0 0,1-1 0 0 0,6-1 57 0 0,9-3-2550 0 0,-15-4-3665 0 0,-25 0 4169 0 0,8 0-6623 0 0</inkml:trace>
  <inkml:trace contextRef="#ctx0" brushRef="#br0" timeOffset="60536.02">15753 1632 3153 0 0,'0'0'1287'0'0,"0"0"-132"0"0,0 0-22 0 0,0 0 37 0 0,0 0 33 0 0,0 0-40 0 0,0 0-142 0 0,0 0-175 0 0,0 0-186 0 0,0 0-165 0 0,0 0-123 0 0,0 0-62 0 0,0 0-19 0 0,-3 9 5 0 0,-56 192 1479 0 0,-36 255-1076 0 0,83-346-723 0 0,14-107 52 0 0,-1-1 0 0 0,1 0 0 0 0,0 0 0 0 0,-1 0 0 0 0,1-1 0 0 0,0 1 0 0 0,1 0 0 0 0,-1-1 0 0 0,0 1 0 0 0,0-1 1 0 0,1 0-1 0 0,-1 0 0 0 0,0 1 0 0 0,1-2 0 0 0,-1 1 0 0 0,1 0 0 0 0,0 0 0 0 0,-1-1 0 0 0,1 0 0 0 0,-1 1 0 0 0,1-1 0 0 0,0 0 0 0 0,-1 0 0 0 0,1 0 0 0 0,0-1 0 0 0,-1 1 0 0 0,1-1 0 0 0,-1 1 0 0 0,1-1 1 0 0,1-1-29 0 0,11 1 169 0 0,6 0-67 0 0,0-2-1 0 0,0 0 1 0 0,0-2 0 0 0,-1 0 0 0 0,1-1-1 0 0,10-6-101 0 0,-3 3 93 0 0,-5-25-2985 0 0,-27-7-11352 0 0,-1 39 12661 0 0</inkml:trace>
  <inkml:trace contextRef="#ctx0" brushRef="#br0" timeOffset="60782.814">15299 1989 6169 0 0,'0'0'965'0'0,"0"0"19"0"0,0 0 299 0 0,0 0 226 0 0,0 0 42 0 0,0 0-78 0 0,0 0-165 0 0,34 3-196 0 0,110 12-198 0 0,36-16 786 0 0,-150-2-1583 0 0,234-34-310 0 0,-177 24-2957 0 0,-2 1-4229 0 0,-61 8-984 0 0</inkml:trace>
  <inkml:trace contextRef="#ctx0" brushRef="#br0" timeOffset="61101.791">16451 1996 2280 0 0,'0'0'1250'0'0,"0"0"-46"0"0,0 0 54 0 0,0 0 89 0 0,0 0 85 0 0,0 0 9 0 0,0 0-91 0 0,-32 18-172 0 0,-99 60-198 0 0,84-33 45 0 0,44-35-783 0 0,-12 96 792 0 0,16-102-1008 0 0,-1-1 0 0 0,1 1 0 0 0,0-1 0 0 0,0 1 0 0 0,0-1 0 0 0,0 1 0 0 0,0-1 0 0 0,1 0 0 0 0,0 0 0 0 0,0 0 0 0 0,0 0 0 0 0,0 0 0 0 0,0 0 0 0 0,0 0 0 0 0,1-1 0 0 0,-1 1 0 0 0,1-1 0 0 0,0 1 0 0 0,0-1 0 0 0,0 0 0 0 0,0 0 0 0 0,0-1 0 0 0,0 1 0 0 0,0-1 0 0 0,1 1 0 0 0,-1-1 0 0 0,1 0 0 0 0,2 0-26 0 0,101 5 1215 0 0,-92-10-1030 0 0,0-1-1 0 0,-1-1 1 0 0,0 0 0 0 0,0-1 0 0 0,-1-1 0 0 0,0 0-1 0 0,0 0 1 0 0,0-1 0 0 0,0-2-185 0 0,-7 7 55 0 0,0-1-1 0 0,1 0 1 0 0,-2 0 0 0 0,1 0-1 0 0,-1-1 1 0 0,1 0 0 0 0,-1 0-1 0 0,-1 0 1 0 0,0-1 0 0 0,1 0-1 0 0,-2 1 1 0 0,1-1 0 0 0,-1-1-1 0 0,0 1 1 0 0,-1 0 0 0 0,0-1-1 0 0,0 1 1 0 0,0-1 0 0 0,-1 0-1 0 0,0 0 1 0 0,-1 1 0 0 0,0-1-1 0 0,0 0 1 0 0,0 0 0 0 0,-1 0-1 0 0,-1 0-54 0 0,1 4-108 0 0,-2 1 0 0 0,1-1-1 0 0,0 1 1 0 0,-1 0 0 0 0,1 0-1 0 0,-1 0 1 0 0,0 0 0 0 0,0 0-1 0 0,0 0 1 0 0,0 1 0 0 0,-1 0-1 0 0,1 0 1 0 0,-1 0 0 0 0,1 0-1 0 0,-1 0 1 0 0,0 0 0 0 0,0 1-1 0 0,1 0 1 0 0,-1 0 0 0 0,0 0-1 0 0,0 0 1 0 0,0 1 0 0 0,0 0-1 0 0,-1-1 1 0 0,0 2 108 0 0,-62 13-6132 0 0,32 10-1774 0 0,25-16 3604 0 0</inkml:trace>
  <inkml:trace contextRef="#ctx0" brushRef="#br0" timeOffset="61370.289">16764 2464 0 0 0,'0'0'1435'0'0,"0"0"-88"0"0,0 0 156 0 0,0 0 317 0 0,0 0 138 0 0,0 0 20 0 0,0 0-110 0 0,0 0-234 0 0,0 0-231 0 0,0 0-238 0 0,0 0-218 0 0,0 0-187 0 0,-9-23-114 0 0,-29-72-82 0 0,37 92-528 0 0,0 1-1 0 0,0-1 1 0 0,0 0 0 0 0,0 1 0 0 0,1-1-1 0 0,-1 0 1 0 0,1 0 0 0 0,-1 0-1 0 0,1 0 1 0 0,0 1 0 0 0,0-1-1 0 0,0 0 1 0 0,1 0 0 0 0,-1 0-1 0 0,1 0 1 0 0,-1 1 0 0 0,1-1-1 0 0,0 0 1 0 0,0 1 0 0 0,0-1-1 0 0,1 0-35 0 0,2-6 145 0 0,4-10-98 0 0,1 0 1 0 0,0 1 0 0 0,1 0-1 0 0,1 1 1 0 0,1 0 0 0 0,1 1-1 0 0,0 0 1 0 0,1 1 0 0 0,0 0-1 0 0,1 1 1 0 0,1 1 0 0 0,11-7-48 0 0,15 0-1216 0 0,-13 18-4711 0 0,-20 12-2728 0 0,-8-6 3959 0 0</inkml:trace>
  <inkml:trace contextRef="#ctx0" brushRef="#br0" timeOffset="62257.843">17338 2022 1208 0 0,'0'0'1250'0'0,"0"0"-142"0"0,0 0-116 0 0,0 0-65 0 0,0 0-27 0 0,0 0 1 0 0,0 0 21 0 0,-31 5 20 0 0,-101 16-59 0 0,54 9 576 0 0,60-17-1079 0 0,11-9-347 0 0,1 0 1 0 0,0 0-1 0 0,-1 0 1 0 0,2 1-1 0 0,-1 0 1 0 0,0 0-1 0 0,1 0 0 0 0,0 1 1 0 0,1 0-1 0 0,-1 0 1 0 0,1 0-1 0 0,0 0 1 0 0,0 1-1 0 0,1 0 1 0 0,0 0-1 0 0,0 0 0 0 0,1 0 1 0 0,-1 0-1 0 0,2 0 1 0 0,-1 0-1 0 0,1 1 1 0 0,0-1-1 0 0,1 1 1 0 0,-1-1-1 0 0,2 8-33 0 0,2-12 52 0 0,0 0 0 0 0,0-1-1 0 0,0 0 1 0 0,0 1 0 0 0,1-1 0 0 0,-1 0 0 0 0,1 0-1 0 0,-1-1 1 0 0,1 1 0 0 0,0-1 0 0 0,0 0 0 0 0,0 0-1 0 0,-1 0 1 0 0,1 0 0 0 0,0-1 0 0 0,0 1 0 0 0,0-1-1 0 0,0 0 1 0 0,0-1 0 0 0,0 1 0 0 0,0 0 0 0 0,0-1-1 0 0,0 0 1 0 0,0 0 0 0 0,3-1-52 0 0,16-6 244 0 0,0 0 1 0 0,0-1-1 0 0,-1-1 0 0 0,0-1 0 0 0,-1-1 1 0 0,0 0-1 0 0,10-10-244 0 0,-14 11 69 0 0,196-154 754 0 0,-195 153-469 0 0,-24 24 209 0 0,-20 25-534 0 0,1 0-1 0 0,1 2 0 0 0,3 1 1 0 0,1 0-1 0 0,-12 38-28 0 0,5 1-121 0 0,4 1 1 0 0,4 1-1 0 0,-5 49 121 0 0,7-36-364 0 0,-1 134-86 0 0,35-239 1128 0 0,37-132 545 0 0,-39 18-724 0 0,-16 121-510 0 0,0 0 0 0 0,0 0 0 0 0,0 0 1 0 0,-1 0-1 0 0,1 0 0 0 0,-1 1 0 0 0,0-1 0 0 0,0 0 0 0 0,0 1 0 0 0,-1 0 1 0 0,1-1-1 0 0,-1 1 0 0 0,0 0 0 0 0,0 0 0 0 0,0 1 0 0 0,0-1 0 0 0,-1 0 1 0 0,1 1-1 0 0,0 0 0 0 0,-1 0 0 0 0,0 0 0 0 0,0 0 0 0 0,1 1 0 0 0,-1-1 1 0 0,-3 1 10 0 0,-105-17-525 0 0,96 16 516 0 0,-65 9 125 0 0,121-3 38 0 0,-6-8 27 0 0,-1-1 0 0 0,0-2 0 0 0,0-1 0 0 0,0-1 0 0 0,-1-2 0 0 0,-1-2 0 0 0,25-12-181 0 0,-51 22 7 0 0,177-89-1330 0 0,-158 75-1254 0 0,-7 5-7069 0 0,-11 8 3565 0 0</inkml:trace>
  <inkml:trace contextRef="#ctx0" brushRef="#br0" timeOffset="62634.846">17699 2088 6337 0 0,'0'0'1555'0'0,"0"0"-282"0"0,0 0-230 0 0,0 0-142 0 0,0 0-157 0 0,0 0-132 0 0,0 0-105 0 0,0 0-91 0 0,0 0-80 0 0,0 0-53 0 0,0 0-67 0 0,0 0-63 0 0,0 0-29 0 0,-2 28-22 0 0,-6 88 27 0 0,17-67 166 0 0,-4-43-208 0 0,-2-2 35 0 0,0-1 1 0 0,0 1 0 0 0,1-1-1 0 0,0 0 1 0 0,-1 0-1 0 0,1 0 1 0 0,0 0 0 0 0,0-1-1 0 0,1 1 1 0 0,-1-1 0 0 0,0 0-1 0 0,1-1 1 0 0,-1 1 0 0 0,1-1-1 0 0,0 0 1 0 0,-1 0 0 0 0,1 0-1 0 0,0 0 1 0 0,0-1-1 0 0,0 0 1 0 0,-1 0 0 0 0,1 0-1 0 0,0-1 1 0 0,0 0 0 0 0,-1 1-1 0 0,1-2 1 0 0,0 1 0 0 0,-1-1-1 0 0,1 1 1 0 0,-1-1 0 0 0,1 0-1 0 0,-1-1 1 0 0,0 1-123 0 0,13-7 231 0 0,-1 0 0 0 0,-1-2 1 0 0,0 1-1 0 0,0-2 0 0 0,-1 0 0 0 0,0-1 1 0 0,-1 0-1 0 0,0-2-231 0 0,-5 7-164 0 0,0-1-1 0 0,-1 0 1 0 0,0 0 0 0 0,-1 0-1 0 0,0-1 1 0 0,0 0 0 0 0,-1 0-1 0 0,-1-1 1 0 0,0 0 0 0 0,0 1 0 0 0,-1-1-1 0 0,0 0 1 0 0,-1-1 0 0 0,0 1-1 0 0,-1-3 165 0 0,-7 3-3439 0 0,1 9-1074 0 0,3 1 2399 0 0,-1 0-6365 0 0</inkml:trace>
  <inkml:trace contextRef="#ctx0" brushRef="#br0" timeOffset="62984.64">18119 2235 0 0 0,'0'0'3375'0'0,"0"0"-578"0"0,0 0-152 0 0,0 0-149 0 0,0 0-414 0 0,0 0-420 0 0,0 0-339 0 0,33-13-337 0 0,102-41-208 0 0,-51 11 297 0 0,-76 38-952 0 0,1 1-26 0 0,-1 0 0 0 0,0-1 0 0 0,0 0 0 0 0,0 0 0 0 0,0-1 0 0 0,-1 0 0 0 0,0 0-1 0 0,0 0 1 0 0,-1-1 0 0 0,0 0 0 0 0,0-1 0 0 0,0 1 0 0 0,-1-1 0 0 0,0 0 0 0 0,-1 0 0 0 0,0-1 0 0 0,0 1 0 0 0,0-1 0 0 0,-1 0 0 0 0,1-6-97 0 0,-5 14-9 0 0,1-1 0 0 0,-1 1 0 0 0,1 0 0 0 0,-1-1 0 0 0,0 1 0 0 0,1 0 0 0 0,-1 0 0 0 0,0-1 0 0 0,0 1 0 0 0,0 0 0 0 0,0 0 0 0 0,0 0 0 0 0,0 0 0 0 0,0 0 0 0 0,0 0 0 0 0,0 0 0 0 0,-1 0 0 0 0,1 1 0 0 0,0-1 0 0 0,0 0 0 0 0,-1 1 0 0 0,1-1 0 0 0,0 1 0 0 0,-1 0 0 0 0,1-1 0 0 0,-1 1 0 0 0,1 0 0 0 0,-1 0 0 0 0,1 0 0 0 0,-1 0 0 0 0,1 0 0 0 0,-1 0 0 0 0,1 0 0 0 0,0 0 0 0 0,-1 0 0 0 0,0 1 9 0 0,-59 9-695 0 0,48-5 637 0 0,0 0 0 0 0,1 0 0 0 0,-1 1 0 0 0,1 1 0 0 0,1 0 0 0 0,-1 0 0 0 0,1 1 0 0 0,1 1 1 0 0,-1 0-1 0 0,1 1 0 0 0,1-1 0 0 0,0 2 0 0 0,0-1 0 0 0,1 1 0 0 0,1 1 0 0 0,0 0 0 0 0,0 0 0 0 0,1 0 1 0 0,1 0-1 0 0,0 1 0 0 0,0 0 0 0 0,1 0 0 0 0,1 0 0 0 0,-1 13 58 0 0,4-25 0 0 0,-1 3 4 0 0,0 0-1 0 0,1 0 0 0 0,0 0 1 0 0,0 0-1 0 0,0 0 0 0 0,0 0 1 0 0,1 0-1 0 0,0 1 1 0 0,-1-2-1 0 0,2 1 0 0 0,-1 0 1 0 0,0 0-1 0 0,1 0 1 0 0,-1 0-1 0 0,1-1 0 0 0,0 1 1 0 0,1-1-1 0 0,-1 0 1 0 0,0 1-1 0 0,2 0-3 0 0,7 5 17 0 0,1-1 1 0 0,0 0-1 0 0,0-1 1 0 0,1 0-1 0 0,0-1 1 0 0,0 0-1 0 0,1-1 0 0 0,0-1 1 0 0,-1 0-1 0 0,1-1 1 0 0,1 0-1 0 0,-1-1 0 0 0,0-1 1 0 0,0 0-1 0 0,1-1 1 0 0,-1-1-1 0 0,1 0 0 0 0,13-3-17 0 0,37-11-3106 0 0,-47 10-792 0 0,0 0-6559 0 0</inkml:trace>
  <inkml:trace contextRef="#ctx0" brushRef="#br0" timeOffset="66266.841">19763 2154 0 0 0,'0'0'1304'0'0,"0"0"-261"0"0,0 0-73 0 0,0 0 49 0 0,0 0 47 0 0,0 0 32 0 0,0 0-67 0 0,0 0-122 0 0,0 0-118 0 0,0 0-145 0 0,0 0-137 0 0,-23-9-130 0 0,-74-28-90 0 0,31 29 118 0 0,54 11-337 0 0,0 0-1 0 0,0 1 1 0 0,1 0-1 0 0,-1 1 1 0 0,1 1-1 0 0,0-1 1 0 0,0 2-1 0 0,1 0 1 0 0,-10 8-70 0 0,10-8 5 0 0,1 0 0 0 0,0 1 0 0 0,1 1 0 0 0,0 0 0 0 0,0 0 1 0 0,0 0-1 0 0,2 1 0 0 0,-1 0 0 0 0,1 0 0 0 0,0 1 0 0 0,1 0 0 0 0,1 0 1 0 0,-1 0-1 0 0,2 0 0 0 0,0 1 0 0 0,0-1 0 0 0,1 1 0 0 0,0 0 0 0 0,1 0 1 0 0,0 0-1 0 0,1 0 0 0 0,1 8-5 0 0,0-17 37 0 0,0 1-1 0 0,0-1 1 0 0,0 0-1 0 0,0 1 1 0 0,0-1-1 0 0,1 0 1 0 0,-1 0 0 0 0,1 0-1 0 0,0 0 1 0 0,0 0-1 0 0,0 0 1 0 0,0-1 0 0 0,0 1-1 0 0,1-1 1 0 0,0 1-1 0 0,-1-1 1 0 0,1 0-1 0 0,0 0 1 0 0,0 0 0 0 0,0 0-1 0 0,0-1 1 0 0,0 1-1 0 0,0-1 1 0 0,1 0 0 0 0,-1 0-1 0 0,0 0 1 0 0,1 0-1 0 0,-1 0 1 0 0,1-1-1 0 0,1 1-36 0 0,109-11 2105 0 0,-74-5-1716 0 0,0-2-1 0 0,-1-2 1 0 0,-1-2 0 0 0,-1-1-1 0 0,-1-1 1 0 0,-1-2 0 0 0,2-5-389 0 0,-25 22 121 0 0,-1 0 1 0 0,-1-1 0 0 0,0-1 0 0 0,0 0-1 0 0,0 0 1 0 0,-1-1 0 0 0,-1 0 0 0 0,0 0-1 0 0,0-1 1 0 0,-1 0 0 0 0,-1-1 0 0 0,0 1 0 0 0,2-9-122 0 0,-8-2 959 0 0,-12 28-692 0 0,-15 30-577 0 0,25-31 254 0 0,0 1 0 0 0,0 0 0 0 0,0-1 1 0 0,0 1-1 0 0,1 0 0 0 0,0 0 0 0 0,0 0 0 0 0,0 0 1 0 0,0 0-1 0 0,1 0 0 0 0,0 0 0 0 0,0 0 0 0 0,0 0 1 0 0,1 0-1 0 0,0 0 0 0 0,0 0 0 0 0,0 0 0 0 0,0 0 0 0 0,1 0 1 0 0,0 0-1 0 0,0-1 0 0 0,0 1 0 0 0,1-1 0 0 0,-1 0 1 0 0,1 1-1 0 0,0-1 0 0 0,0 0 0 0 0,1-1 0 0 0,-1 1 1 0 0,1 0-1 0 0,0-1 0 0 0,0 0 56 0 0,49 40-4613 0 0,-15-18-7503 0 0,-33-21 10009 0 0</inkml:trace>
  <inkml:trace contextRef="#ctx0" brushRef="#br0" timeOffset="66706.169">20111 2394 760 0 0,'0'0'1559'0'0,"0"0"-459"0"0,0 0-3 0 0,0 0 67 0 0,0 0-15 0 0,0 0-116 0 0,-3 32-198 0 0,-9 101-194 0 0,-8-4 635 0 0,18-114-987 0 0,0-1 0 0 0,-1 1 1 0 0,-1 0-1 0 0,0-1 0 0 0,0 0 0 0 0,-2 0 0 0 0,0 0 0 0 0,0 0 0 0 0,-2 0-289 0 0,8-13 63 0 0,0 0-1 0 0,0-1 1 0 0,0 1-1 0 0,-1 0 1 0 0,1 0-1 0 0,0-1 1 0 0,0 1-1 0 0,0 0 1 0 0,-1-1-1 0 0,1 1 1 0 0,0 0 0 0 0,-1-1-1 0 0,1 1 1 0 0,0 0-1 0 0,-1-1 1 0 0,1 1-1 0 0,-1-1 1 0 0,1 1-1 0 0,-1-1 1 0 0,1 1-1 0 0,-1-1 1 0 0,0 1-1 0 0,1-1 1 0 0,-1 1-1 0 0,0-1 1 0 0,1 0-1 0 0,-1 0 1 0 0,0 1 0 0 0,1-1-1 0 0,-1 0 1 0 0,0 0-1 0 0,1 0 1 0 0,-1 1-1 0 0,0-1 1 0 0,0 0-1 0 0,1 0 1 0 0,-1 0-1 0 0,0 0 1 0 0,0-1-1 0 0,1 1 1 0 0,-1 0-1 0 0,0 0 1 0 0,0 0-1 0 0,1 0 1 0 0,-1-1 0 0 0,0 1-1 0 0,1 0 1 0 0,-1-1-1 0 0,0 1 1 0 0,1-1-1 0 0,-1 1 1 0 0,1 0-1 0 0,-1-1 1 0 0,1 1-1 0 0,-1-1 1 0 0,1 0-1 0 0,-1 1 1 0 0,1-1-1 0 0,-1 1 1 0 0,1-1-1 0 0,0 0 1 0 0,-1 1-63 0 0,0-20 123 0 0,0 0-1 0 0,1 0 1 0 0,1 0-1 0 0,1 0 1 0 0,1 0 0 0 0,1 0-1 0 0,1 1 1 0 0,0-1-1 0 0,1 1 1 0 0,1 1 0 0 0,1-1-1 0 0,1 1 1 0 0,4-6-123 0 0,2-9 117 0 0,15-35-28 0 0,4 1 1 0 0,2 2-1 0 0,3 2 0 0 0,3 1 1 0 0,38-41-90 0 0,-72 91 76 0 0,2 1 0 0 0,-1 0 0 0 0,1 0 0 0 0,1 1 0 0 0,0 1 0 0 0,0 0 0 0 0,1 0 0 0 0,0 1 0 0 0,0 0 0 0 0,1 1 0 0 0,0 1 0 0 0,5-1-76 0 0,-17 6 7 0 0,0 1 1 0 0,0 0-1 0 0,1-1 1 0 0,-1 1-1 0 0,0 0 1 0 0,0 0-1 0 0,1 0 1 0 0,-1 0-1 0 0,0 0 0 0 0,1 1 1 0 0,-1-1-1 0 0,0 0 1 0 0,0 1-1 0 0,1-1 1 0 0,-1 1-1 0 0,0-1 1 0 0,0 1-1 0 0,0-1 1 0 0,0 1-1 0 0,0 0 0 0 0,0-1 1 0 0,0 1-1 0 0,0 0 1 0 0,0 0-1 0 0,0 0 1 0 0,0 0-1 0 0,0 0 1 0 0,0 0-1 0 0,-1 0 0 0 0,1 0 1 0 0,0 0-1 0 0,-1 0 1 0 0,1 1-1 0 0,-1-1 1 0 0,1 0-1 0 0,-1 0 1 0 0,0 1-1 0 0,0-1 0 0 0,1 0 1 0 0,-1 1-8 0 0,4 59 292 0 0,-4-49-242 0 0,-3 10-27 0 0,0-1 0 0 0,-1 1-1 0 0,-2-1 1 0 0,0 0 0 0 0,-1 0 0 0 0,-1-1-1 0 0,-1 0 1 0 0,0-1 0 0 0,-2 1 0 0 0,0-2-1 0 0,-2 0 1 0 0,0 0 0 0 0,0-1 0 0 0,-2-1 0 0 0,-8 8-23 0 0,19-19-102 0 0,1-1 0 0 0,0 1 1 0 0,-1-1-1 0 0,0 0 1 0 0,0-1-1 0 0,0 1 1 0 0,0-1-1 0 0,-1 1 0 0 0,0-1 1 0 0,1-1-1 0 0,-1 1 1 0 0,0-1-1 0 0,0 0 1 0 0,0 0-1 0 0,-1 0 0 0 0,1-1 1 0 0,0 1-1 0 0,-1-1 1 0 0,1 0-1 0 0,-1-1 1 0 0,1 0-1 0 0,-1 0 0 0 0,1 0 1 0 0,-1 0-1 0 0,-2-1 102 0 0,5-4-706 0 0,-1 0-1 0 0,1 0 0 0 0,0 0 0 0 0,1 0 1 0 0,-1 0-1 0 0,1-1 0 0 0,0 1 0 0 0,1-1 1 0 0,-1 0-1 0 0,1 1 0 0 0,0-1 0 0 0,0 0 1 0 0,1 0-1 0 0,0 0 0 0 0,0 1 0 0 0,0-1 1 0 0,1 0-1 0 0,-1 0 0 0 0,2 0 0 0 0,-1 1 707 0 0,2-11-2724 0 0,1 5 978 0 0</inkml:trace>
  <inkml:trace contextRef="#ctx0" brushRef="#br0" timeOffset="67171.932">20599 2305 0 0 0,'0'0'1054'0'0,"0"0"339"0"0,0 0 55 0 0,0 0-141 0 0,0 0-218 0 0,0 0-226 0 0,0 33-193 0 0,0 105-152 0 0,-14 20 966 0 0,11-145-1331 0 0,3-9 34 0 0,-1-1 0 0 0,1 1 0 0 0,-1-1 0 0 0,0 0 0 0 0,0 1 0 0 0,0-1 0 0 0,0 0 0 0 0,-1 1 0 0 0,1-1-1 0 0,-1 0 1 0 0,0 0 0 0 0,0 0 0 0 0,0-1 0 0 0,0 1 0 0 0,-1 0 0 0 0,1-1 0 0 0,-1 1 0 0 0,1-1 0 0 0,-1 0-1 0 0,0 0 1 0 0,0 0 0 0 0,0 0 0 0 0,0 0 0 0 0,0-1 0 0 0,0 1 0 0 0,-1-1 0 0 0,1 0 0 0 0,-2 0-187 0 0,3-2 92 0 0,0-1 0 0 0,0 0 0 0 0,0 0 0 0 0,0 0 0 0 0,0 0 0 0 0,1 0 0 0 0,-1 0 0 0 0,1-1 0 0 0,-1 1 0 0 0,1-1 0 0 0,0 1 0 0 0,0-1 0 0 0,0 1 0 0 0,0-1 0 0 0,1 1 0 0 0,-1-1 0 0 0,1 0 0 0 0,-1 1 0 0 0,1-1 0 0 0,0 0 0 0 0,0 1 0 0 0,0-1 0 0 0,1-2-92 0 0,2-28 120 0 0,1 0 0 0 0,1 1 0 0 0,2 0 0 0 0,1 0 0 0 0,2 0-1 0 0,1 1 1 0 0,1 1 0 0 0,2 0 0 0 0,1 1 0 0 0,1 0 0 0 0,19-25-120 0 0,-20 27-6 0 0,2-1 0 0 0,1 2-1 0 0,0 0 1 0 0,2 1 0 0 0,1 2 0 0 0,1 0 0 0 0,1 1 0 0 0,1 1-1 0 0,1 1 1 0 0,0 1 0 0 0,9-3 6 0 0,-32 20 4 0 0,0 1-1 0 0,0-1 1 0 0,0 1-1 0 0,0 0 1 0 0,0 0 0 0 0,1 0-1 0 0,-1 0 1 0 0,0 1 0 0 0,0-1-1 0 0,1 0 1 0 0,-1 1-1 0 0,1 0 1 0 0,-1 0 0 0 0,0-1-1 0 0,1 1 1 0 0,-1 1 0 0 0,1-1-1 0 0,-1 0 1 0 0,0 1-1 0 0,1-1 1 0 0,-1 1 0 0 0,0-1-1 0 0,0 1 1 0 0,1 0 0 0 0,-1 0-1 0 0,0 0 1 0 0,0 0-1 0 0,0 1 1 0 0,0-1 0 0 0,0 1-1 0 0,0-1 1 0 0,0 1 0 0 0,-1-1-1 0 0,1 1 1 0 0,-1 0-1 0 0,1 0 1 0 0,-1 0 0 0 0,1 0-1 0 0,-1 0 1 0 0,0 0 0 0 0,0 0-1 0 0,0 1 1 0 0,0-1-1 0 0,-1 0 1 0 0,1 0 0 0 0,-1 1-4 0 0,3 17 47 0 0,-2 0 0 0 0,-1 0 0 0 0,-1 1 0 0 0,0-1 0 0 0,-1 0 0 0 0,-2 0 0 0 0,0-1 0 0 0,-1 1 0 0 0,0-1 0 0 0,-2 0 0 0 0,-1 0 0 0 0,0-1 0 0 0,-1 0 0 0 0,-1 0 0 0 0,0-1 0 0 0,-2 0 0 0 0,-11 13-47 0 0,20-26-68 0 0,0 0 0 0 0,0-1 1 0 0,-1 1-1 0 0,1-1 0 0 0,-1 0 1 0 0,1 0-1 0 0,-1 0 1 0 0,0-1-1 0 0,0 1 0 0 0,0-1 1 0 0,-1 0-1 0 0,1 0 0 0 0,0-1 1 0 0,-1 1-1 0 0,1-1 1 0 0,-1 0-1 0 0,0 0 0 0 0,1 0 1 0 0,-1-1-1 0 0,0 1 1 0 0,1-1-1 0 0,-1-1 0 0 0,0 1 1 0 0,1 0-1 0 0,-1-1 0 0 0,0 0 1 0 0,0-1 67 0 0,2-2-645 0 0,1 0-1 0 0,-1 0 1 0 0,1 0 0 0 0,0-1 0 0 0,0 1-1 0 0,0-1 1 0 0,1 0 0 0 0,0 1 0 0 0,-1-1-1 0 0,2 0 1 0 0,-1 0 0 0 0,1 0 0 0 0,-1 0-1 0 0,1 0 1 0 0,1 0 0 0 0,-1 1 0 0 0,1-1-1 0 0,-1 0 1 0 0,2 0 0 0 0,-1 0 0 0 0,0 1-1 0 0,1-1 1 0 0,0 0 0 0 0,0 1 645 0 0,4-8-2234 0 0</inkml:trace>
  <inkml:trace contextRef="#ctx0" brushRef="#br0" timeOffset="67517.836">21232 1679 6337 0 0,'0'0'1071'0'0,"0"0"-243"0"0,0 0-69 0 0,0 0 197 0 0,0 0 255 0 0,0 0 195 0 0,0 0 98 0 0,0 0-85 0 0,0 0-181 0 0,0 0-207 0 0,0 0-203 0 0,0 0-157 0 0,0 0-135 0 0,8 20-75 0 0,44 122 581 0 0,-45 42-86 0 0,-12-136-926 0 0,-3 0-1 0 0,-2-1 1 0 0,-3 0-1 0 0,-1-1 1 0 0,-16 35-30 0 0,-1 7-585 0 0,34-86-8239 0 0,11-21 3274 0 0,-12 16 2959 0 0,3-2-2261 0 0</inkml:trace>
  <inkml:trace contextRef="#ctx0" brushRef="#br0" timeOffset="67704.351">21506 2014 4569 0 0,'0'0'1154'0'0,"0"0"169"0"0,0 0 350 0 0,0 0 262 0 0,0 0-76 0 0,0 0-278 0 0,0 0-364 0 0,0 0-373 0 0,-8 32-254 0 0,-26 100-173 0 0,14-7-1297 0 0,20-112-357 0 0,0-13-2706 0 0,1 0 341 0 0,-1 0-3898 0 0</inkml:trace>
  <inkml:trace contextRef="#ctx0" brushRef="#br0" timeOffset="67868.165">21480 1724 13995 0 0,'0'0'512'0'0,"0"0"-400"0"0,0 0-264 0 0,0 0-152 0 0,0 0 8 0 0,0 0-8 0 0,0 0-8 0 0,0 0-112 0 0,0 0-368 0 0,0 0-713 0 0,0 0-1407 0 0,0 0-4498 0 0</inkml:trace>
  <inkml:trace contextRef="#ctx0" brushRef="#br0" timeOffset="71952.014">21701 2228 0 0 0,'0'0'735'0'0,"0"0"222"0"0,0 0 66 0 0,0 0-16 0 0,0 0-9 0 0,0 0-37 0 0,0 0-9 0 0,0 0 3 0 0,7-1 12 0 0,39-1 2415 0 0,57-10 2553 0 0,-40-21-5212 0 0,-57 28-681 0 0,1 1-28 0 0,-1-1-1 0 0,1 0 0 0 0,-1 0 1 0 0,-1 0-1 0 0,1-1 0 0 0,-1 0 1 0 0,0 0-1 0 0,0 0 0 0 0,0-1 1 0 0,-1 1-1 0 0,0-1 0 0 0,0-1 1 0 0,-1 1-1 0 0,0 0 0 0 0,-1-1 1 0 0,1 1-1 0 0,-1-1 0 0 0,1-6-13 0 0,-5 11-99 0 0,0 0-1 0 0,0 0 1 0 0,-1 0-1 0 0,1 0 1 0 0,-1 1-1 0 0,1-1 1 0 0,-1 1-1 0 0,0 0 0 0 0,0 0 1 0 0,0 0-1 0 0,0 0 1 0 0,0 0-1 0 0,0 0 1 0 0,0 1-1 0 0,-1 0 1 0 0,1 0-1 0 0,-1 0 1 0 0,1 0-1 0 0,-1 0 0 0 0,1 1 1 0 0,-1-1-1 0 0,1 1 1 0 0,-1 0-1 0 0,0 0 1 0 0,1 0-1 0 0,-1 1 1 0 0,1-1-1 0 0,-1 1 0 0 0,1 0 1 0 0,-1 0-1 0 0,0 1 100 0 0,-17 4-126 0 0,1 1 0 0 0,-1 1 0 0 0,2 1 0 0 0,-1 1 0 0 0,1 1 0 0 0,0 1 0 0 0,1 0 0 0 0,1 1 0 0 0,0 1 0 0 0,-6 7 126 0 0,18-17 39 0 0,-1 0-1 0 0,1 1 1 0 0,1 0 0 0 0,-1 0-1 0 0,1 0 1 0 0,-1 0-1 0 0,1 1 1 0 0,1-1 0 0 0,-1 1-1 0 0,1 0 1 0 0,0 0-1 0 0,0 1 1 0 0,1-1 0 0 0,0 1-1 0 0,0-1 1 0 0,1 1-1 0 0,-1-1 1 0 0,1 1 0 0 0,1 0-1 0 0,-1 0 1 0 0,1 0-1 0 0,1-1 1 0 0,-1 1 0 0 0,1 0-1 0 0,0 0 1 0 0,1-1-1 0 0,-1 1 1 0 0,1-1 0 0 0,0 1-1 0 0,1-1 1 0 0,0 0 0 0 0,0 0-1 0 0,0 0 1 0 0,1 0-1 0 0,0 0 1 0 0,0-1 0 0 0,0 0-1 0 0,1 0 1 0 0,1 1-39 0 0,6 1 45 0 0,1 0 0 0 0,-1-1 0 0 0,2 0 0 0 0,-1-1 0 0 0,1-1 0 0 0,-1 0 0 0 0,1-1 0 0 0,0 0 0 0 0,1-2 0 0 0,-1 1 1 0 0,0-2-1 0 0,0 1 0 0 0,1-2 0 0 0,-1 0 0 0 0,0-1 0 0 0,0 0 0 0 0,0-1 0 0 0,2-2-45 0 0,72-22-2767 0 0,-8-10-4266 0 0,-63 26-15 0 0</inkml:trace>
  <inkml:trace contextRef="#ctx0" brushRef="#br0" timeOffset="72441.928">22384 2059 5369 0 0,'0'0'1255'0'0,"0"0"-91"0"0,0 0 46 0 0,0 0 116 0 0,0 0-25 0 0,0 0-138 0 0,0 0-189 0 0,0 0-210 0 0,0 0-115 0 0,0 0-114 0 0,0 0-120 0 0,0 0-103 0 0,-32 16-112 0 0,-99 50-59 0 0,83-27-13 0 0,45-29-105 0 0,1-7 1 0 0,-1 0-1 0 0,1 1 1 0 0,0-1 0 0 0,0 1-1 0 0,0 0 1 0 0,1-1 0 0 0,-1 1 0 0 0,1 0-1 0 0,0 0 1 0 0,0 0 0 0 0,0 0-1 0 0,1 0 1 0 0,-1 0 0 0 0,1 0-1 0 0,0 0 1 0 0,0 0 0 0 0,0 0-1 0 0,1 0 1 0 0,-1 0 0 0 0,1 0 0 0 0,0 0-1 0 0,0 0 1 0 0,1 0 0 0 0,-1 0-1 0 0,1-1 1 0 0,0 1 0 0 0,0 0-1 0 0,0-1 1 0 0,0 0 0 0 0,0 1-1 0 0,1-1 1 0 0,0 0 0 0 0,0 0 0 0 0,0 0-1 0 0,0-1 1 0 0,0 1 0 0 0,0-1-1 0 0,1 0 1 0 0,-1 0 0 0 0,1 0-1 0 0,-1 0 1 0 0,1 0 0 0 0,2 0-24 0 0,5 0 170 0 0,1 0 0 0 0,0-1 0 0 0,0 0 0 0 0,0-1 0 0 0,0 0 0 0 0,0-1 1 0 0,0 0-1 0 0,-1-1 0 0 0,1 0 0 0 0,0-1 0 0 0,-1 0 0 0 0,1-1 0 0 0,-1-1 0 0 0,0 1 0 0 0,-1-2 1 0 0,1 1-1 0 0,-1-2 0 0 0,1 0-170 0 0,7-5 139 0 0,0-1 0 0 0,0-1 1 0 0,-2 0-1 0 0,0-1 0 0 0,0-1 1 0 0,-2-1-1 0 0,0 0 0 0 0,0 0 0 0 0,8-18-139 0 0,-10 18-100 0 0,0-1-1 0 0,-2-1 0 0 0,0 0 0 0 0,-1-1 1 0 0,-1 1-1 0 0,-1-2 0 0 0,0 1 1 0 0,-2-1-1 0 0,0 0 0 0 0,-2 0 0 0 0,0 0 1 0 0,-1 0-1 0 0,-1-1 0 0 0,-1 1 0 0 0,-3-20 101 0 0,2 36-83 0 0,0 0 0 0 0,-1-1 0 0 0,1 1-1 0 0,-1 0 1 0 0,0 0 0 0 0,-1 0 0 0 0,1 0-1 0 0,-1 0 1 0 0,0 1 0 0 0,0-1 0 0 0,0 1 0 0 0,-1 0-1 0 0,0 0 1 0 0,1 0 0 0 0,-2 0 0 0 0,1 0-1 0 0,0 1 1 0 0,-1 0 0 0 0,1 0 0 0 0,-1 0-1 0 0,0 1 1 0 0,0-1 0 0 0,0 1 0 0 0,0 0-1 0 0,0 1 1 0 0,-1-1 0 0 0,1 1 0 0 0,0 0-1 0 0,-1 0 1 0 0,1 1 0 0 0,-2 0 83 0 0,3-1-23 0 0,-1 0 0 0 0,0 1 0 0 0,0 0 0 0 0,0 0 0 0 0,1 1 0 0 0,-1-1 0 0 0,0 1 0 0 0,0 0 0 0 0,1 0 0 0 0,-1 0 0 0 0,1 1 1 0 0,-1 0-1 0 0,1 0 0 0 0,-1 0 0 0 0,1 0 0 0 0,0 1 0 0 0,0-1 0 0 0,0 1 0 0 0,1 0 0 0 0,-1 0 0 0 0,0 1 0 0 0,1-1 0 0 0,0 1 0 0 0,0 0 0 0 0,0 0 0 0 0,1 0 0 0 0,-1 0 0 0 0,1 0 0 0 0,-1 2 23 0 0,-2 5 40 0 0,1 1-1 0 0,0 0 1 0 0,1 0 0 0 0,0 0-1 0 0,1 0 1 0 0,0 0-1 0 0,1 1 1 0 0,1-1-1 0 0,-1 0 1 0 0,2 1-1 0 0,0-1 1 0 0,1 1-1 0 0,0-1 1 0 0,0 0 0 0 0,1 0-1 0 0,1 0 1 0 0,0 0-1 0 0,1-1 1 0 0,0 1-1 0 0,1-1 1 0 0,0-1-1 0 0,1 1 1 0 0,7 9-40 0 0,9 11-59 0 0,0 0 0 0 0,2-2 0 0 0,2 0 0 0 0,0-2 0 0 0,2-1 0 0 0,1-1 0 0 0,5 1 59 0 0,-18-11-2078 0 0,-12-10-1785 0 0,-2 1-4446 0 0,-2-6 4556 0 0</inkml:trace>
  <inkml:trace contextRef="#ctx0" brushRef="#br0" timeOffset="73286.238">21493 1735 0 0 0,'0'0'745'0'0,"0"0"233"0"0,0 0 70 0 0,0 0 0 0 0,0 0-81 0 0,0 0-157 0 0,0 0-131 0 0,-1-8 4156 0 0,6 2-3244 0 0,0 1 3328 0 0,-9 7-4145 0 0,0 0-2037 0 0,3 2-9007 0 0,1-4 3409 0 0</inkml:trace>
</inkml:ink>
</file>

<file path=ppt/ink/ink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5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431 1 10394 0 0,'0'0'686'0'0,"0"0"-133"0"0,0 0 31 0 0,0 0 202 0 0,0 0 221 0 0,0 0 108 0 0,0 0-114 0 0,0 0-253 0 0,0 0-281 0 0,0 0-224 0 0,0 0-122 0 0,-4 11-30 0 0,-26 144 292 0 0,29 739 238 0 0,-7-871-2419 0 0,-15-20-9325 0 0,22-3 10604 0 0,-3 0-4841 0 0</inkml:trace>
  <inkml:trace contextRef="#ctx0" brushRef="#br0" timeOffset="219.459">1 616 11290 0 0,'0'0'74'0'0,"0"0"-130"0"0,0 0 112 0 0,0 0 256 0 0,0 0 192 0 0,0 0 65 0 0,0 0 4 0 0,0 0 59 0 0,36-5 40 0 0,114-16 1 0 0,163-42 1286 0 0,-224 43-2222 0 0,88-19-2804 0 0,-61 17-7962 0 0,-98 19 8585 0 0,-4 3 1989 0 0</inkml:trace>
  <inkml:trace contextRef="#ctx0" brushRef="#br0" timeOffset="449.684">949 487 0 0 0,'0'0'2510'0'0,"0"0"-127"0"0,0 0-275 0 0,0 0-287 0 0,0 0-259 0 0,0 0-225 0 0,0 0-237 0 0,0 0-229 0 0,0 0-221 0 0,-19 34-184 0 0,-56 109-149 0 0,73-141-300 0 0,0 1 1 0 0,0 0-1 0 0,0 0 1 0 0,0 0-1 0 0,1 0 1 0 0,-1 0-1 0 0,1 0 1 0 0,0 1 0 0 0,0-1-1 0 0,0 0 1 0 0,0 1-1 0 0,1-1 1 0 0,-1 1-1 0 0,1-1 1 0 0,0 1-1 0 0,0-1 1 0 0,0 1 0 0 0,0-1-1 0 0,1 1 1 0 0,-1-1-1 0 0,2 3-17 0 0,0 1 69 0 0,1 0 36 0 0,0 0-1 0 0,0 0 1 0 0,1 0 0 0 0,0-1-1 0 0,0 0 1 0 0,1 0 0 0 0,-1 0-1 0 0,1 0 1 0 0,0-1 0 0 0,1 0-1 0 0,-1 0 1 0 0,1 0 0 0 0,0 0-1 0 0,1-1 1 0 0,-1 0 0 0 0,1-1-1 0 0,-1 1 1 0 0,1-1 0 0 0,0-1-1 0 0,0 1 1 0 0,1-1 0 0 0,-1 0-1 0 0,0-1 1 0 0,1 0 0 0 0,-1 0-1 0 0,1 0 1 0 0,3-1-105 0 0,-7 0 100 0 0,0 1-1 0 0,0-1 1 0 0,0 0-1 0 0,1-1 1 0 0,-1 1-1 0 0,0-1 1 0 0,0 0 0 0 0,0 0-1 0 0,0 0 1 0 0,0 0-1 0 0,0-1 1 0 0,0 1-1 0 0,-1-1 1 0 0,1 0 0 0 0,0 0-1 0 0,-1-1 1 0 0,0 1-1 0 0,1-1 1 0 0,-1 0-1 0 0,0 1 1 0 0,0-1 0 0 0,-1-1-1 0 0,1 1 1 0 0,-1 0-1 0 0,1-1 1 0 0,-1 1 0 0 0,1-2-100 0 0,4-11 37 0 0,0-1 0 0 0,0 1 1 0 0,-2-1-1 0 0,0 0 1 0 0,0 0-1 0 0,-2-1 1 0 0,0 1-1 0 0,-2-1 1 0 0,0 1-1 0 0,0-1 1 0 0,-2-11-38 0 0,0 16-376 0 0,-1 1 0 0 0,0-1 0 0 0,0 1 0 0 0,-2-1 1 0 0,1 1-1 0 0,-1 0 0 0 0,-1 0 0 0 0,0 0 0 0 0,-1 1 0 0 0,-3-4 376 0 0,-24-10-4665 0 0,7 21-2519 0 0,14 4 1303 0 0</inkml:trace>
</inkml:ink>
</file>

<file path=ppt/ink/ink1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0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282 54 5145 0 0,'0'0'1440'0'0,"0"0"-153"0"0,0 0-141 0 0,0 0-49 0 0,0 0 14 0 0,0 0-88 0 0,0 0-176 0 0,0 0-164 0 0,0 0-134 0 0,0 0-58 0 0,0 0 25 0 0,0 0 14 0 0,0 0-53 0 0,1 22-73 0 0,0 159 479 0 0,4 121 444 0 0,-2-150-2419 0 0,-2 0-6279 0 0,-1-151 4140 0 0,0-1-538 0 0,0 0 276 0 0</inkml:trace>
  <inkml:trace contextRef="#ctx0" brushRef="#br0" timeOffset="541.266">1 131 6089 0 0,'0'0'1594'0'0,"0"0"-927"0"0,0 0-344 0 0,0 0 105 0 0,0 0 261 0 0,0 0 211 0 0,0 0 102 0 0,0 0 14 0 0,0 0-44 0 0,34-14-102 0 0,108-44-126 0 0,-23 27 378 0 0,-85 23-874 0 0,-1 1 0 0 0,2 1 0 0 0,-1 3 0 0 0,1 0 1 0 0,-1 3-1 0 0,1 0 0 0 0,-1 2 0 0 0,18 5-248 0 0,-47-7 5 0 0,-1 0 0 0 0,0 0 1 0 0,1 1-1 0 0,-1 0 0 0 0,0 0 0 0 0,1 0 0 0 0,-1 1 0 0 0,0-1 0 0 0,0 1 0 0 0,0 0 1 0 0,0 0-1 0 0,0 0 0 0 0,0 1 0 0 0,-1 0 0 0 0,1-1 0 0 0,-1 1 0 0 0,0 0 0 0 0,0 1 0 0 0,0-1 1 0 0,0 0-1 0 0,0 1 0 0 0,-1 0 0 0 0,0-1 0 0 0,1 1 0 0 0,-1 0 0 0 0,-1 0 0 0 0,1 1 0 0 0,-1-1 1 0 0,1 0-1 0 0,-1 2-5 0 0,-3 8 36 0 0,-1 0 0 0 0,-1 0 0 0 0,0 0 0 0 0,-1-1 1 0 0,-1 0-1 0 0,0 0 0 0 0,0 0 0 0 0,-1-1 1 0 0,-1 0-1 0 0,0 0 0 0 0,-1-1 0 0 0,0 0 0 0 0,-1 0 1 0 0,0-1-1 0 0,0 0 0 0 0,-7 4-36 0 0,-7 11 38 0 0,21-22-35 0 0,-12 12 13 0 0,0 0 0 0 0,2 1 0 0 0,0 1 0 0 0,0 0 0 0 0,2 0 0 0 0,0 1 0 0 0,-5 13-16 0 0,16-27-7 0 0,0 0 0 0 0,0-1 0 0 0,1 1 0 0 0,-1 0 0 0 0,1 0 0 0 0,0-1 0 0 0,0 1 0 0 0,0 0 0 0 0,0-1 0 0 0,1 1 1 0 0,0-1-1 0 0,0 1 0 0 0,-1-1 0 0 0,2 0 0 0 0,-1 0 0 0 0,0 0 0 0 0,1 0 0 0 0,-1 0 0 0 0,1 0 0 0 0,0-1 0 0 0,0 0 0 0 0,0 1 0 0 0,0-1 0 0 0,1 0 0 0 0,-1 0 0 0 0,0-1 1 0 0,1 1-1 0 0,-1-1 0 0 0,1 1 0 0 0,0-1 0 0 0,-1 0 0 0 0,1-1 0 0 0,0 1 0 0 0,3 0 7 0 0,7 4 13 0 0,33 14 8 0 0,-30-14-11 0 0,0 1 0 0 0,0 0 0 0 0,-1 1-1 0 0,0 1 1 0 0,0 1 0 0 0,-1 0-1 0 0,0 1 1 0 0,0 0 0 0 0,-1 2 0 0 0,-1-1-1 0 0,0 2 1 0 0,0 0 0 0 0,-2 0-1 0 0,7 9-9 0 0,-16-16 77 0 0,0 0 1 0 0,0 1-1 0 0,-1-1 0 0 0,0 1 0 0 0,0-1 0 0 0,0 1 0 0 0,-1-1 0 0 0,0 1 0 0 0,0-1 0 0 0,-1 1 0 0 0,0-1 0 0 0,0 1 0 0 0,0-1 0 0 0,-1 1 0 0 0,0-1 0 0 0,0 0 0 0 0,-1 0 0 0 0,0 0 0 0 0,0 0 0 0 0,0 0 0 0 0,-1 0-77 0 0,-7 9 104 0 0,0 0 0 0 0,-1-1 0 0 0,-1 0 0 0 0,0-1 0 0 0,-1 0 0 0 0,0-1 0 0 0,-1-1 0 0 0,0-1 0 0 0,-1 0 0 0 0,0 0 0 0 0,0-2 0 0 0,-1 0 0 0 0,0-1 0 0 0,-1-1 0 0 0,0 0 0 0 0,0-1-1 0 0,0-1 1 0 0,0-1 0 0 0,0-1 0 0 0,-1 0 0 0 0,0-1 0 0 0,-2-1-104 0 0,11 0-203 0 0,0 1 0 0 0,-1-1 0 0 0,1-1 0 0 0,0 0 0 0 0,0 0 0 0 0,-1-1 0 0 0,1 0 0 0 0,0-1 0 0 0,0 0 0 0 0,1-1 0 0 0,-1 0 0 0 0,1 0 0 0 0,0-1 0 0 0,0 0 0 0 0,0-1 0 0 0,1 0 0 0 0,-1 0 0 0 0,1-1-1 0 0,1 0 1 0 0,-5-5 203 0 0,-10-23-6034 0 0,20 31 4309 0 0,-6-8-8253 0 0</inkml:trace>
</inkml:ink>
</file>

<file path=ppt/ink/ink1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8.9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380 344 0 0 0,'0'0'379'0'0,"0"0"521"0"0,0 0 266 0 0,0 0 106 0 0,0 0-3 0 0,0 0-36 0 0,0 0-52 0 0,-1-16-69 0 0,-5-46 6 0 0,6 59-911 0 0,-1 0-1 0 0,1 0 1 0 0,-1 0 0 0 0,1 1-1 0 0,-1-1 1 0 0,0 0 0 0 0,0 0-1 0 0,0 1 1 0 0,0-1 0 0 0,-1 1 0 0 0,1-1-1 0 0,-1 1 1 0 0,0 0 0 0 0,1-1-1 0 0,-1 1 1 0 0,0 0 0 0 0,0 0-1 0 0,0 0 1 0 0,-1 1 0 0 0,1-1-1 0 0,0 0 1 0 0,-1 1 0 0 0,1-1-1 0 0,-1 1 1 0 0,0 0 0 0 0,1 0-1 0 0,-1 0 1 0 0,-1 0-207 0 0,-6-3 541 0 0,3 2-459 0 0,0 0-1 0 0,1 1 1 0 0,-1 0 0 0 0,0 1-1 0 0,0-1 1 0 0,0 1 0 0 0,0 1 0 0 0,1-1-1 0 0,-1 1 1 0 0,0 0 0 0 0,1 1-1 0 0,-1 0 1 0 0,0 0 0 0 0,1 0-1 0 0,0 1 1 0 0,-1 0-82 0 0,-9 5-27 0 0,2 0 0 0 0,-1 1-1 0 0,1 1 1 0 0,0 0 0 0 0,1 1 0 0 0,0 1-1 0 0,1 0 1 0 0,0 0 0 0 0,1 1 0 0 0,0 1 0 0 0,1 0-1 0 0,-2 5 28 0 0,7-9 6 0 0,0 1-1 0 0,1 0 1 0 0,0 1-1 0 0,1-1 1 0 0,0 0 0 0 0,0 1-1 0 0,1 0 1 0 0,1 0-1 0 0,0 0 1 0 0,1 0-1 0 0,0 0 1 0 0,1-1-1 0 0,1 5-5 0 0,-1-12 31 0 0,1 0 0 0 0,0 0 0 0 0,0 0 0 0 0,0 0 0 0 0,0 0 0 0 0,1-1 0 0 0,-1 1 0 0 0,1 0-1 0 0,0-1 1 0 0,0 0 0 0 0,0 0 0 0 0,1 0 0 0 0,-1 0 0 0 0,1-1 0 0 0,0 1 0 0 0,-1-1 0 0 0,1 0 0 0 0,0 0-1 0 0,0 0 1 0 0,1 0 0 0 0,-1-1 0 0 0,0 0 0 0 0,1 0 0 0 0,-1 0 0 0 0,0 0 0 0 0,1-1 0 0 0,-1 0 0 0 0,1 1-1 0 0,-1-2 1 0 0,1 1 0 0 0,-1 0 0 0 0,0-1 0 0 0,1 0 0 0 0,-1 0 0 0 0,0 0 0 0 0,1-1 0 0 0,-1 0 0 0 0,0 1-1 0 0,0-1 1 0 0,0-1 0 0 0,1 0-31 0 0,33-24 231 0 0,-2-2-1 0 0,0-1 0 0 0,-2-2 1 0 0,-2-1-1 0 0,-1-2 1 0 0,-2-1-1 0 0,-1-1 0 0 0,16-29-230 0 0,-9 6 158 0 0,-33 135-1499 0 0,18 361 1396 0 0,-14-403-225 0 0,-3 0 0 0 0,0 0 0 0 0,-3 1-1 0 0,0-1 1 0 0,-2 0 0 0 0,-2 1 0 0 0,-1-1 0 0 0,-1-1 0 0 0,-2 1-1 0 0,-1-1 1 0 0,-2 0 0 0 0,-1-1 0 0 0,-1-1 0 0 0,-2 0-1 0 0,-10 16 172 0 0,20-38-177 0 0,0 1 1 0 0,0-1-1 0 0,0-1 1 0 0,-1 1-1 0 0,0-1 1 0 0,-1 0-1 0 0,0 0 1 0 0,0-1-1 0 0,0 0 1 0 0,-1 0-1 0 0,0 0 1 0 0,0-1 0 0 0,0-1-1 0 0,-1 1 1 0 0,0-1-1 0 0,0-1 1 0 0,0 0-1 0 0,0 0 1 0 0,0 0-1 0 0,0-1 1 0 0,-1-1-1 0 0,1 0 1 0 0,-2 0 175 0 0,5-4 15 0 0,0-1-1 0 0,1 0 1 0 0,-1 0-1 0 0,1-1 1 0 0,0 1 0 0 0,0-1-1 0 0,0 0 1 0 0,0-1 0 0 0,1 1-1 0 0,0-1 1 0 0,1 0-1 0 0,-1 0 1 0 0,1 0 0 0 0,0 0-1 0 0,0-1 1 0 0,1 1-1 0 0,0-1 1 0 0,0 1 0 0 0,0-1-1 0 0,1 0 1 0 0,0 0-1 0 0,1 0 1 0 0,-1 0 0 0 0,1-1-15 0 0,-6-24 128 0 0,2 0 1 0 0,0 0 0 0 0,2-1-1 0 0,2 1 1 0 0,1 0-1 0 0,1-1 1 0 0,2 1 0 0 0,1 0-1 0 0,2 0 1 0 0,1 1 0 0 0,1 0-1 0 0,2 0 1 0 0,1 1-1 0 0,1 0 1 0 0,1 2 0 0 0,2-1-1 0 0,1 2 1 0 0,20-25-129 0 0,-23 36-79 0 0,1 1 0 0 0,1 0 0 0 0,1 1 1 0 0,0 1-1 0 0,0 1 0 0 0,1 0 0 0 0,1 1 0 0 0,0 1 1 0 0,3 0 78 0 0,-7 4-857 0 0,0 0 1 0 0,0 2-1 0 0,1 0 1 0 0,0 1 0 0 0,-1 0-1 0 0,1 1 1 0 0,0 1 0 0 0,3 1 856 0 0,30 1-6453 0 0,-1 4 5396 0 0,-39-4 1057 0 0</inkml:trace>
  <inkml:trace contextRef="#ctx0" brushRef="#br0" timeOffset="1065.746">774 465 0 0 0,'0'0'691'0'0,"0"0"744"0"0,0 0 165 0 0,0 0-74 0 0,0 0-151 0 0,0 0-144 0 0,0 0-147 0 0,0 0-152 0 0,0 0-104 0 0,33-10-74 0 0,106-31-69 0 0,-55 2 578 0 0,-67 26-944 0 0,-9 8-182 0 0,-3 3-8 0 0,0-1 0 0 0,0 0-1 0 0,0 0 1 0 0,0 0 0 0 0,0-1 0 0 0,-1 1-1 0 0,1-1 1 0 0,-1 0 0 0 0,0-1 0 0 0,-1 1 0 0 0,1-1-1 0 0,-1 1 1 0 0,1-1 0 0 0,-1 0 0 0 0,-1 0-1 0 0,1-1 1 0 0,-1 1 0 0 0,0-1 0 0 0,0 1 0 0 0,1-5-129 0 0,-4 7 1 0 0,1 1 0 0 0,-1 0 1 0 0,1 0-1 0 0,-1 0 0 0 0,0-1 1 0 0,0 1-1 0 0,1 0 0 0 0,-2 0 1 0 0,1 0-1 0 0,0 1 0 0 0,0-1 1 0 0,-1 0-1 0 0,1 0 0 0 0,-1 1 1 0 0,1-1-1 0 0,-1 0 0 0 0,0 1 1 0 0,1 0-1 0 0,-1-1 0 0 0,0 1 1 0 0,0 0-1 0 0,0 0 0 0 0,0 0 1 0 0,0 0-1 0 0,0 1 1 0 0,-1-1-1 0 0,1 0 0 0 0,0 1 1 0 0,0-1-1 0 0,0 1 0 0 0,-1 0 1 0 0,1 0-1 0 0,0 0 0 0 0,-1 0-1 0 0,-85 6-1230 0 0,76-1 1067 0 0,-1-1 0 0 0,1 2-1 0 0,-1 0 1 0 0,1 0 0 0 0,1 1 0 0 0,0 1-1 0 0,0 0 1 0 0,0 0 0 0 0,1 1 0 0 0,0 0-1 0 0,1 1 1 0 0,-3 3 163 0 0,7-7 13 0 0,0 1 0 0 0,0-1 0 0 0,0 1 0 0 0,1 0 0 0 0,0 0 0 0 0,1 1 0 0 0,-1-1 0 0 0,1 1 0 0 0,1 0 0 0 0,0 0 0 0 0,0-1 0 0 0,0 2-1 0 0,1-1 1 0 0,0 0 0 0 0,0 0 0 0 0,1 0 0 0 0,1 0 0 0 0,-1 0 0 0 0,1 1 0 0 0,0-1 0 0 0,1 0 0 0 0,0 0 0 0 0,0 0 0 0 0,1-1 0 0 0,0 1 0 0 0,0-1 0 0 0,1 1 0 0 0,0-1 0 0 0,0 0-1 0 0,1 0 1 0 0,0-1 0 0 0,0 1 0 0 0,0-1 0 0 0,1 0-13 0 0,8 2 196 0 0,0-2 1 0 0,-1 0-1 0 0,2 0 0 0 0,-1-1 0 0 0,1-1 1 0 0,-1 0-1 0 0,1-2 0 0 0,0 1 0 0 0,1-2 0 0 0,-1 0 1 0 0,0 0-1 0 0,0-2 0 0 0,0 0 0 0 0,1 0 1 0 0,-1-2-1 0 0,-1 0 0 0 0,1 0 0 0 0,0-2 0 0 0,-1 0 1 0 0,0 0-1 0 0,0-1 0 0 0,0-1 0 0 0,4-3-196 0 0,466-281 1671 0 0,-391 258-2422 0 0,-102 48 799 0 0,0-10 83 0 0,-1-1 0 0 0,-1 1-1 0 0,1-2 1 0 0,0 0 0 0 0,-1 0-1 0 0,0-1 1 0 0,0 0 0 0 0,0-1-1 0 0,-9 1-130 0 0,-34 5 119 0 0,38-4-140 0 0,-1 1-1 0 0,0 1 0 0 0,1 0 0 0 0,0 1 1 0 0,1 1-1 0 0,-1 1 0 0 0,1 0 1 0 0,1 1-1 0 0,-1 0 0 0 0,2 1 0 0 0,-1 1 1 0 0,1 0-1 0 0,1 1 0 0 0,0 0 0 0 0,1 1 1 0 0,0 1-1 0 0,-8 12 22 0 0,16-22-12 0 0,1 1-1 0 0,-1-1 1 0 0,1 0 0 0 0,0 1 0 0 0,0-1-1 0 0,1 1 1 0 0,-1-1 0 0 0,1 1-1 0 0,0 0 1 0 0,0 0 0 0 0,1 0 0 0 0,-1-1-1 0 0,1 1 1 0 0,0 0 0 0 0,0 0-1 0 0,1 0 1 0 0,-1 0 0 0 0,1 0 0 0 0,0-1-1 0 0,1 1 1 0 0,-1 0 0 0 0,1-1-1 0 0,0 1 1 0 0,0-1 0 0 0,0 0 0 0 0,1 1-1 0 0,-1-1 1 0 0,1 0 0 0 0,0 0-1 0 0,0-1 1 0 0,1 1 0 0 0,-1-1 0 0 0,1 0-1 0 0,0 1 1 0 0,-1-1 0 0 0,1-1 0 0 0,1 1-1 0 0,0 0 13 0 0,5-1 46 0 0,0-1 1 0 0,1 0-1 0 0,-1 0 0 0 0,0-1 0 0 0,1 0 0 0 0,-1-1 1 0 0,0 0-1 0 0,1-1 0 0 0,-1 0 0 0 0,0-1 0 0 0,0 0 1 0 0,-1 0-1 0 0,1-1 0 0 0,-1 0 0 0 0,1-1 0 0 0,-1 0 1 0 0,-1 0-1 0 0,3-3-46 0 0,142-124 554 0 0,-25-29-441 0 0,-124 149-933 0 0,-22 32 59 0 0,13-13 722 0 0,-1-1 0 0 0,2 2 1 0 0,-1-1-1 0 0,1 0 1 0 0,0 1-1 0 0,0 0 0 0 0,1 0 1 0 0,0 0-1 0 0,0 0 1 0 0,1 0-1 0 0,0 1 0 0 0,1-1 1 0 0,0 1-1 0 0,0-1 1 0 0,1 1-1 0 0,0 0 0 0 0,0-1 1 0 0,2 7 38 0 0,-1-11 1 0 0,1 0 0 0 0,0 0 0 0 0,0 0 0 0 0,1-1 0 0 0,-1 1 0 0 0,1-1 0 0 0,0 1 0 0 0,0-1 0 0 0,0 0 0 0 0,0 0 0 0 0,0 0 1 0 0,1-1-1 0 0,-1 1 0 0 0,1-1 0 0 0,0 0 0 0 0,0 0 0 0 0,0 0 0 0 0,0 0 0 0 0,0-1 0 0 0,0 0 0 0 0,0 0 0 0 0,0 0 0 0 0,1 0 0 0 0,-1 0 0 0 0,0-1 0 0 0,0 0 1 0 0,2 0-2 0 0,7 0 58 0 0,-1 0 0 0 0,1 0 0 0 0,-1-1 0 0 0,1-1 0 0 0,-1 0 0 0 0,0-1 1 0 0,0 0-1 0 0,0-1 0 0 0,2-1-58 0 0,24-14 143 0 0,0-2 1 0 0,-1-1-1 0 0,-2-2 1 0 0,0-2-1 0 0,-2-1 1 0 0,-1-1-1 0 0,9-12-143 0 0,-27 26 42 0 0,-1 0 0 0 0,0-1 0 0 0,0-1 0 0 0,-2 0 0 0 0,0-1 0 0 0,0-1 0 0 0,-2 1 0 0 0,0-1-1 0 0,2-9-41 0 0,-2-65-188 0 0,-10 90 158 0 0,1 0 1 0 0,0-1-1 0 0,-1 1 0 0 0,1 0 0 0 0,-1 0 0 0 0,0-1 0 0 0,0 1 1 0 0,0 0-1 0 0,0 0 0 0 0,0 0 0 0 0,-1 0 0 0 0,1 0 0 0 0,0 1 0 0 0,-1-1 1 0 0,1 0-1 0 0,-1 1 0 0 0,0-1 0 0 0,0 1 0 0 0,1-1 0 0 0,-1 1 1 0 0,0 0-1 0 0,0 0 0 0 0,0 0 0 0 0,-1 0 0 0 0,1 0 0 0 0,0 0 1 0 0,0 1-1 0 0,0-1 0 0 0,-1 0 0 0 0,1 1 0 0 0,0 0 0 0 0,0 0 1 0 0,-1 0-1 0 0,1 0 0 0 0,0 0 0 0 0,-1 0 0 0 0,-1 1 30 0 0,-4 2-31 0 0,-1 1 0 0 0,1 0 0 0 0,-1 0 0 0 0,1 0 0 0 0,1 2 0 0 0,-1-1 0 0 0,1 1 0 0 0,0 0 0 0 0,0 0 0 0 0,0 0 0 0 0,1 1 0 0 0,0 0 0 0 0,0 1 0 0 0,1-1 0 0 0,0 1 0 0 0,0 0 0 0 0,1 1 0 0 0,0-1 0 0 0,1 1 0 0 0,0-1 0 0 0,-1 5 31 0 0,2-9 5 0 0,1 1-1 0 0,0-1 0 0 0,0 0 1 0 0,0 0-1 0 0,0 1 0 0 0,1-1 1 0 0,0 0-1 0 0,0 1 0 0 0,0-1 1 0 0,0 0-1 0 0,1 1 1 0 0,-1-1-1 0 0,1 0 0 0 0,0 0 1 0 0,1 0-1 0 0,-1 0 0 0 0,1 0 1 0 0,0 0-1 0 0,0 0 0 0 0,0 0 1 0 0,0 0-1 0 0,0-1 0 0 0,1 1 1 0 0,0-1-1 0 0,0 0 0 0 0,0 0 1 0 0,0 0-1 0 0,0 0 0 0 0,1 0 1 0 0,-1-1-1 0 0,2 2-4 0 0,107 51 284 0 0,-91-46-187 0 0,0 0 1 0 0,0 1-1 0 0,-1 1 0 0 0,-1 1 0 0 0,0 0 0 0 0,5 6-97 0 0,-18-12 54 0 0,0 1 1 0 0,0 0-1 0 0,-1 0 1 0 0,0 1-1 0 0,0-1 1 0 0,-1 1-1 0 0,0 0 0 0 0,0 0 1 0 0,-1 1-1 0 0,0-1 1 0 0,-1 1-1 0 0,1 0 1 0 0,-2 0-1 0 0,1-1 1 0 0,-1 1-1 0 0,-1 0 1 0 0,0 0-1 0 0,0 0 0 0 0,0 0 1 0 0,-2 8-55 0 0,2-10-90 0 0,6 6-1764 0 0,4-9-4303 0 0,-7-3 3860 0 0,5-1-8281 0 0</inkml:trace>
</inkml:ink>
</file>

<file path=ppt/ink/ink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6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279 619 3881 0 0,'0'0'1323'0'0,"0"0"-498"0"0,0 0-91 0 0,0 0 99 0 0,0 0 139 0 0,0 0 79 0 0,0 0-25 0 0,0 0-82 0 0,0 0-122 0 0,0 0-142 0 0,0 0-136 0 0,-32 3-99 0 0,-100 11-66 0 0,130-15-359 0 0,0 1 0 0 0,-1 0 1 0 0,1 0-1 0 0,-1 0 0 0 0,1 0 0 0 0,0 0 0 0 0,-1 1 0 0 0,1-1 1 0 0,0 0-1 0 0,-1 1 0 0 0,1 0 0 0 0,0 0 0 0 0,-1 0 0 0 0,1 0 1 0 0,0 0-1 0 0,0 0 0 0 0,0 0 0 0 0,0 1 0 0 0,0-1 0 0 0,0 1 1 0 0,0-1-1 0 0,1 1 0 0 0,-1 0 0 0 0,1 0 0 0 0,-1 0 0 0 0,0 1-20 0 0,-3 6 110 0 0,-5 3 57 0 0,6-8-131 0 0,0 0 0 0 0,0 0 0 0 0,1 0 0 0 0,-1 1 1 0 0,1-1-1 0 0,0 1 0 0 0,1 0 0 0 0,-1 0 1 0 0,1 0-1 0 0,0 0 0 0 0,0 1 0 0 0,1-1 0 0 0,-1 0 1 0 0,1 1-1 0 0,0-1 0 0 0,1 1 0 0 0,-1 3-36 0 0,1-5 25 0 0,0 1 0 0 0,0-1 0 0 0,0 0-1 0 0,1 0 1 0 0,-1 1 0 0 0,1-1 0 0 0,0 0-1 0 0,0 0 1 0 0,1 0 0 0 0,-1 0 0 0 0,1 0-1 0 0,0 0 1 0 0,0 0 0 0 0,0 0 0 0 0,1-1-1 0 0,-1 1 1 0 0,1-1 0 0 0,0 0-1 0 0,0 1 1 0 0,0-1 0 0 0,0-1 0 0 0,0 1-1 0 0,1 0 1 0 0,0-1 0 0 0,-1 0 0 0 0,1 1-1 0 0,0-2 1 0 0,0 1 0 0 0,2 0-25 0 0,109 5 2207 0 0,-97-13-2013 0 0,0 0 0 0 0,0-1 1 0 0,-1 0-1 0 0,0-2 0 0 0,0 0 0 0 0,-1 0 0 0 0,0-2 0 0 0,-1 0 1 0 0,8-9-195 0 0,-17 16 24 0 0,135-102 363 0 0,-139 106-402 0 0,0 0 0 0 0,-1 1 0 0 0,1-1 0 0 0,0 0 0 0 0,0 1 0 0 0,0-1-1 0 0,0 1 1 0 0,-1 0 0 0 0,1-1 0 0 0,0 1 0 0 0,-1 0 0 0 0,1 0 0 0 0,-1 0 0 0 0,1 0 0 0 0,-1 0 0 0 0,1 1-1 0 0,-1-1 1 0 0,0 0 0 0 0,1 1 0 0 0,-1-1 0 0 0,0 1 0 0 0,0-1 0 0 0,0 1 0 0 0,0-1 0 0 0,0 1 0 0 0,-1 0-1 0 0,1 0 1 0 0,0-1 0 0 0,-1 1 0 0 0,1 0 0 0 0,-1 0 0 0 0,0 0 0 0 0,1 0 0 0 0,-1-1 0 0 0,0 1 0 0 0,0 0-1 0 0,0 0 1 0 0,-1 0 0 0 0,1 0 0 0 0,0 0 0 0 0,-1-1 0 0 0,1 1 0 0 0,-1 0 0 0 0,0 1 15 0 0,4 17 7 0 0,-1-10-37 0 0,1 0 0 0 0,0-1 0 0 0,1 1 0 0 0,0-1 0 0 0,0 1 0 0 0,1-1 0 0 0,0 0 1 0 0,1-1-1 0 0,0 1 0 0 0,0-1 0 0 0,1 0 0 0 0,6 5 30 0 0,26 11-2988 0 0,9-16-4182 0 0,-34-8 2462 0 0,-5 0-369 0 0</inkml:trace>
  <inkml:trace contextRef="#ctx0" brushRef="#br0" timeOffset="428">1402 0 9370 0 0,'0'0'541'0'0,"0"0"-202"0"0,0 0-24 0 0,0 0 121 0 0,0 0 92 0 0,0 0 55 0 0,0 0 74 0 0,0 0 89 0 0,0 0 89 0 0,0 0 49 0 0,0 0-44 0 0,0 0-90 0 0,4 19-84 0 0,11 62-93 0 0,-11 155 1112 0 0,1 198-1301 0 0,-14-310 168 0 0,5-75-1461 0 0,2-16-3336 0 0,-1-80-8748 0 0,2 39 10456 0 0</inkml:trace>
  <inkml:trace contextRef="#ctx0" brushRef="#br0" timeOffset="676.599">1021 508 11162 0 0,'0'0'537'0'0,"0"0"-111"0"0,0 0 218 0 0,0 0 301 0 0,0 0 175 0 0,0 0 3 0 0,33-3-112 0 0,105-10-126 0 0,268-33 1841 0 0,-369 45-2773 0 0,163 12-3941 0 0,-156-5-506 0 0,-17-3-2190 0 0,-13 0 1318 0 0</inkml:trace>
  <inkml:trace contextRef="#ctx0" brushRef="#br0" timeOffset="838.398">2021 637 2264 0 0,'0'0'1897'0'0,"0"0"-1057"0"0,0 0-8 0 0,0 0-32 0 0,0 0-143 0 0,0 0-169 0 0,0 0-128 0 0,-20 195-152 0 0,20-173-112 0 0,0-3-120 0 0,3-5-144 0 0,-1 1-232 0 0,0-4-457 0 0,3-3-1111 0 0,-5-1-3057 0 0</inkml:trace>
  <inkml:trace contextRef="#ctx0" brushRef="#br0" timeOffset="1020.018">1912 195 16179 0 0,'0'0'601'0'0,"0"0"-433"0"0,0 0-224 0 0,0 0-176 0 0,0 0-273 0 0,0 0-87 0 0,0 0-16 0 0,0 0 56 0 0,0 0 88 0 0,0 0-152 0 0,0 0-400 0 0,0 0-705 0 0,0 0-1295 0 0,0 0-1489 0 0,92 140 1440 0 0</inkml:trace>
  <inkml:trace contextRef="#ctx0" brushRef="#br0" timeOffset="1707.041">2244 910 8610 0 0,'0'0'1363'0'0,"0"0"-167"0"0,0 0 28 0 0,0 0 71 0 0,0 0-1 0 0,0 0-45 0 0,0 0-119 0 0,0 0-199 0 0,0 0-224 0 0,2-35-186 0 0,9-111-165 0 0,13 40 35 0 0,-13 83-338 0 0,-7 10-30 0 0,2 1 0 0 0,-1-1 0 0 0,2 1 0 0 0,0 0 0 0 0,0 0 0 0 0,1 1 0 0 0,0 0 0 0 0,1 0 0 0 0,0 1 0 0 0,11-9-23 0 0,-19 18-20 0 0,-1 1 0 0 0,1-1 0 0 0,0 0 0 0 0,-1 1 0 0 0,1-1 0 0 0,0 1 0 0 0,0-1 0 0 0,-1 1 0 0 0,1-1 0 0 0,0 1 0 0 0,0 0 0 0 0,0-1 0 0 0,0 1 0 0 0,0 0 0 0 0,-1 0 0 0 0,1-1 0 0 0,0 1 0 0 0,0 0 0 0 0,0 0 0 0 0,0 0 0 0 0,0 0 0 0 0,0 0 0 0 0,0 0 0 0 0,0 1 0 0 0,0-1 0 0 0,0 0 0 0 0,-1 0 1 0 0,1 1-1 0 0,0-1 0 0 0,0 0 0 0 0,0 1 0 0 0,0-1 0 0 0,-1 1 0 0 0,1-1 0 0 0,0 1 0 0 0,0 0 0 0 0,-1-1 0 0 0,1 1 0 0 0,0 0 0 0 0,-1-1 0 0 0,1 1 0 0 0,-1 0 0 0 0,1 0 0 0 0,-1-1 0 0 0,1 1 0 0 0,-1 0 0 0 0,0 0 0 0 0,1 0 0 0 0,-1 0 0 0 0,0 0 0 0 0,0 0 0 0 0,0-1 0 0 0,1 1 20 0 0,6 57-392 0 0,-7-56 433 0 0,-1 39 46 0 0,0-33-78 0 0,0 0 1 0 0,0 0-1 0 0,1 0 1 0 0,0-1-1 0 0,1 1 1 0 0,-1 0-1 0 0,2 0 1 0 0,-1 0-1 0 0,1-1 1 0 0,0 1-1 0 0,0-1 1 0 0,1 1-1 0 0,0-1 1 0 0,0 0-1 0 0,4 5-9 0 0,-5-10 29 0 0,0-1 0 0 0,0 1-1 0 0,0 0 1 0 0,0-1-1 0 0,0 1 1 0 0,0-1 0 0 0,1 0-1 0 0,-1 0 1 0 0,0 0-1 0 0,1 0 1 0 0,-1 0 0 0 0,1 0-1 0 0,0-1 1 0 0,-1 1-1 0 0,1-1 1 0 0,-1 0-1 0 0,1 0 1 0 0,0 0 0 0 0,-1 0-1 0 0,1 0 1 0 0,-1 0-1 0 0,1-1 1 0 0,0 1 0 0 0,-1-1-1 0 0,1 0 1 0 0,-1 0-1 0 0,1 0 1 0 0,-1 0-1 0 0,0 0 1 0 0,1-1-29 0 0,67-46 620 0 0,-68 47-621 0 0,131-99 380 0 0,-131 101-390 0 0,0-1 0 0 0,0 1 0 0 0,0-1 0 0 0,0 1 1 0 0,0 0-1 0 0,0-1 0 0 0,-1 1 0 0 0,1 0 0 0 0,0 0 1 0 0,0 0-1 0 0,-1 0 0 0 0,1 1 0 0 0,-1-1 1 0 0,1 0-1 0 0,-1 1 0 0 0,0-1 0 0 0,1 1 0 0 0,-1 0 1 0 0,0-1-1 0 0,0 1 0 0 0,0 0 0 0 0,0 0 0 0 0,0-1 1 0 0,-1 1-1 0 0,1 0 0 0 0,0 0 0 0 0,-1 0 1 0 0,1 0-1 0 0,-1 0 0 0 0,0 0 0 0 0,0 0 0 0 0,0 0 1 0 0,0 0-1 0 0,0 0 0 0 0,0 0 0 0 0,0 0 0 0 0,-1 0 1 0 0,1 0-1 0 0,-1 0 0 0 0,1 0 0 0 0,-2 1 11 0 0,6 26-138 0 0,24 4-1756 0 0,48-25-11303 0 0,-42-7 8724 0 0,-5 3 3393 0 0,30 29 1579 0 0,-53-29 541 0 0,0 0 1 0 0,-1 0 0 0 0,1 0 0 0 0,1-1-1 0 0,-1 0 1 0 0,1 0 0 0 0,-1 0 0 0 0,1-1-1 0 0,0 0 1 0 0,0 0 0 0 0,-1-1 0 0 0,1 0-1 0 0,4 0-1040 0 0,65-24 4598 0 0,22-56-2741 0 0,-89 71-1632 0 0,7-6-121 0 0,-1-1 0 0 0,0-1-1 0 0,-1 0 1 0 0,-1 0-1 0 0,0-2 1 0 0,-1 1-1 0 0,-1-2 1 0 0,-1 1-1 0 0,0-1 1 0 0,-2-1-1 0 0,2-5-103 0 0,-9 23-15 0 0,0-1 0 0 0,0 1-1 0 0,0-1 1 0 0,0 1 0 0 0,-1-1-1 0 0,1 1 1 0 0,-1-1 0 0 0,0 1-1 0 0,1-1 1 0 0,-1 0 0 0 0,0 1-1 0 0,0-1 1 0 0,-1 1 0 0 0,1-1-1 0 0,-1 0 1 0 0,1 1 0 0 0,-1-1-1 0 0,0 1 1 0 0,0-1 0 0 0,0 1-1 0 0,0 0 1 0 0,0-1 0 0 0,0 1-1 0 0,-1 0 1 0 0,1 0 0 0 0,-1 0-1 0 0,1 0 1 0 0,-1 0 0 0 0,0 0-1 0 0,0 0 1 0 0,0 1 0 0 0,-1-1 15 0 0,-6 2-62 0 0,0 0 1 0 0,-1 1-1 0 0,1 0 1 0 0,0 0 0 0 0,0 1-1 0 0,0 0 1 0 0,0 1 0 0 0,0 0-1 0 0,0 1 1 0 0,1 0-1 0 0,0 0 1 0 0,-1 0 0 0 0,1 1-1 0 0,1 1 1 0 0,-1-1 0 0 0,1 1-1 0 0,0 0 1 0 0,1 1-1 0 0,-4 3 62 0 0,-1 3-46 0 0,0-1 0 0 0,0 2-1 0 0,1-1 1 0 0,1 2 0 0 0,1-1-1 0 0,0 1 1 0 0,0 0 0 0 0,2 1-1 0 0,0 0 1 0 0,-2 9 46 0 0,5-18-52 0 0,1 0 1 0 0,1 0-1 0 0,-1 0 0 0 0,1 1 1 0 0,0-1-1 0 0,0 0 0 0 0,1 1 1 0 0,0-1-1 0 0,1 0 0 0 0,-1 1 1 0 0,2-1-1 0 0,-1 0 0 0 0,1 0 1 0 0,0 0-1 0 0,0 0 0 0 0,1 0 1 0 0,-1 0-1 0 0,2 0 0 0 0,-1-1 1 0 0,1 0-1 0 0,0 0 0 0 0,0 0 1 0 0,1 0-1 0 0,0 0 0 0 0,0-1 1 0 0,0 0-1 0 0,5 4 52 0 0,0-3-382 0 0,0 1 0 0 0,0-2 0 0 0,0 1 0 0 0,1-1 0 0 0,0-1 0 0 0,0 0 0 0 0,1-1 0 0 0,-1 0 0 0 0,6 0 382 0 0,66 3-10108 0 0,-67-6 5322 0 0</inkml:trace>
  <inkml:trace contextRef="#ctx0" brushRef="#br0" timeOffset="2485.751">1958 652 0 0 0,'0'0'399'0'0,"0"0"402"0"0,0 0 205 0 0,0 0 77 0 0,0 0-4 0 0,0 0-86 0 0,3-2-87 0 0,6-5-57 0 0,-6 5-67 0 0,-3 2-50 0 0,0 0-41 0 0,0 0-86 0 0,0 0-85 0 0,0 0-113 0 0,0 0-123 0 0,0 0-101 0 0,18 3 1496 0 0,-12 15-1129 0 0,-2 1 1 0 0,0-1 0 0 0,-1 1-1 0 0,-1-1 1 0 0,-1 1 0 0 0,-1 0-1 0 0,0-1 1 0 0,-1 1 0 0 0,-3 13-551 0 0,3-16 98 0 0,-7 85-108 0 0,8-100-283 0 0,9 1-3419 0 0,2 0-4882 0 0,-7-2 3150 0 0</inkml:trace>
</inkml:ink>
</file>

<file path=ppt/ink/ink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5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255 483 0 0 0,'0'0'788'0'0,"0"0"532"0"0,0 0 287 0 0,0 0 98 0 0,0 0-51 0 0,0 0-110 0 0,32-4-177 0 0,96-14-192 0 0,-124 18-1095 0 0,0-1 0 0 0,-1 1 0 0 0,1-1 0 0 0,-1 0 0 0 0,1 0 0 0 0,-1 0 0 0 0,0 0 0 0 0,1-1 0 0 0,-1 1 0 0 0,0-1 0 0 0,0 0 0 0 0,0 0 0 0 0,0 0 0 0 0,0 0 0 0 0,0 0 0 0 0,-1-1 0 0 0,1 0 0 0 0,-1 1 0 0 0,2-3-80 0 0,4-6 365 0 0,21-21 139 0 0,-2-2-1 0 0,-1-1 0 0 0,-2-1 0 0 0,-1-1 1 0 0,-2-1-1 0 0,4-13-503 0 0,-20 40 2 0 0,0-1 0 0 0,-1 1 0 0 0,0-1-1 0 0,-1 0 1 0 0,0-1 0 0 0,-1 1 0 0 0,0 0 0 0 0,-1-1 0 0 0,0-8-2 0 0,-2 19-30 0 0,0 1 0 0 0,1-1 0 0 0,-1 1 0 0 0,0 0 0 0 0,0-1-1 0 0,0 1 1 0 0,0 0 0 0 0,0 0 0 0 0,0 0 0 0 0,0 0 0 0 0,0 0 0 0 0,0 0 0 0 0,0 0 0 0 0,-1 0 0 0 0,1 0-1 0 0,0 0 1 0 0,-1 1 0 0 0,1-1 0 0 0,-1 0 0 0 0,1 1 0 0 0,-1-1 0 0 0,1 1 0 0 0,-1 0 0 0 0,1 0 0 0 0,-1-1-1 0 0,1 1 1 0 0,-1 0 0 0 0,1 0 0 0 0,-1 0 0 0 0,1 1 0 0 0,-1-1 0 0 0,1 0 0 0 0,-1 0 0 0 0,1 1 0 0 0,-1-1-1 0 0,1 1 1 0 0,-1 0 0 0 0,1-1 0 0 0,0 1 0 0 0,-1 0 0 0 0,1 0 0 0 0,0-1 0 0 0,0 1 0 0 0,-1 0 0 0 0,1 1-1 0 0,0-1 1 0 0,0 0 0 0 0,0 0 0 0 0,0 1 30 0 0,-11 16 3 0 0,2 0 0 0 0,0 1-1 0 0,1 0 1 0 0,1 1 0 0 0,0 0 0 0 0,2 0-1 0 0,1 1 1 0 0,0-1 0 0 0,1 1 0 0 0,2 0 0 0 0,0 1-1 0 0,1-1 1 0 0,1 0 0 0 0,1 3-3 0 0,11 708 561 0 0,-10-685-583 0 0,-9 230-72 0 0,6-259 22 0 0,-1 1 0 0 0,-1-1 0 0 0,-1 0-1 0 0,0 0 1 0 0,-1-1 0 0 0,-1 0 0 0 0,-1 0-1 0 0,0 0 1 0 0,-1 0 0 0 0,-1-1 0 0 0,0-1-1 0 0,-1 1 1 0 0,-1-2 0 0 0,-1 1 0 0 0,0-2-1 0 0,0 1 1 0 0,-1-2 0 0 0,-14 11 72 0 0,18-17-217 0 0,0-1 0 0 0,0 1 0 0 0,-1-2 1 0 0,0 1-1 0 0,0-1 0 0 0,0-1 0 0 0,0 0 0 0 0,0 0 0 0 0,-1-1 0 0 0,1-1 1 0 0,-1 1-1 0 0,1-2 0 0 0,-1 1 0 0 0,0-1 0 0 0,0-1 0 0 0,1 0 0 0 0,-1-1 1 0 0,1 0-1 0 0,-1 0 0 0 0,1-1 0 0 0,0-1 0 0 0,0 0 0 0 0,0 0 0 0 0,1 0 1 0 0,-1-2-1 0 0,1 1 0 0 0,0-1 0 0 0,1 0 0 0 0,-1-1 0 0 0,1 0 0 0 0,0 0 1 0 0,1-1-1 0 0,-2-2 217 0 0,2 0 205 0 0,0 1 1 0 0,0-1-1 0 0,1 0 0 0 0,1-1 1 0 0,-1 1-1 0 0,2-1 0 0 0,0 0 1 0 0,0 0-1 0 0,1-1 1 0 0,0 1-1 0 0,1-1 0 0 0,0 1 1 0 0,1-1-1 0 0,0 0 0 0 0,1 0 1 0 0,0 1-1 0 0,1-1 1 0 0,0 0-1 0 0,1 0 0 0 0,1 1 1 0 0,0-1-1 0 0,0 1 0 0 0,1 0 1 0 0,0 0-1 0 0,1 0 1 0 0,0 1-1 0 0,6-8-205 0 0,19-23 552 0 0,2 2-1 0 0,2 1 1 0 0,2 1 0 0 0,1 3-1 0 0,2 0 1 0 0,1 3 0 0 0,1 1-1 0 0,1 2 1 0 0,29-12-552 0 0,-18 9-28 0 0,1 2-1 0 0,1 3 1 0 0,1 2 0 0 0,9 1 28 0 0,-32 16-2355 0 0,-22 6-1510 0 0,0 1-3856 0 0,-7 0 4630 0 0</inkml:trace>
  <inkml:trace contextRef="#ctx0" brushRef="#br0" timeOffset="319.997">1163 675 7914 0 0,'0'0'1044'0'0,"0"0"55"0"0,0 0 50 0 0,0 0 46 0 0,0 0-41 0 0,-35 19-83 0 0,-110 62-76 0 0,71-22 324 0 0,64-45-1026 0 0,3-5-184 0 0,0 1 0 0 0,0 0 0 0 0,1 0 0 0 0,1 0 0 0 0,-1 1 0 0 0,2 0 0 0 0,0 0 0 0 0,0 0 0 0 0,1 1 0 0 0,0-1 0 0 0,1 1 0 0 0,0 0 0 0 0,1-1 0 0 0,0 1 0 0 0,1 0 0 0 0,1 7-109 0 0,0-14 62 0 0,1 0-1 0 0,1 0 1 0 0,-1 0-1 0 0,1 0 0 0 0,0-1 1 0 0,0 1-1 0 0,0-1 0 0 0,1 0 1 0 0,-1 0-1 0 0,1 0 1 0 0,0-1-1 0 0,0 1 0 0 0,0-1 1 0 0,1 0-1 0 0,-1 0 0 0 0,1 0 1 0 0,0-1-1 0 0,-1 1 1 0 0,1-1-1 0 0,0 0 0 0 0,1-1 1 0 0,-1 1-1 0 0,0-1 0 0 0,0 0 1 0 0,1-1-1 0 0,-1 1 1 0 0,0-1-1 0 0,1 0 0 0 0,-1 0 1 0 0,1 0-1 0 0,-1-1 1 0 0,0 0-1 0 0,0 0 0 0 0,1-1 1 0 0,-1 1-1 0 0,0-1 0 0 0,0 0 1 0 0,0 0-1 0 0,-1-1 1 0 0,2 0-62 0 0,8-8 89 0 0,0-1 1 0 0,-1 0 0 0 0,-1-1 0 0 0,0 0-1 0 0,0-1 1 0 0,-2 0 0 0 0,1-1 0 0 0,-2 0-1 0 0,0 0 1 0 0,-1-1 0 0 0,-1-1 0 0 0,0 1-1 0 0,-1-1 1 0 0,-1 0 0 0 0,0 0 0 0 0,-2-1-1 0 0,0 0 1 0 0,0 1 0 0 0,-2-1 0 0 0,0 0 0 0 0,-2 0-1 0 0,0 0 1 0 0,0-1-90 0 0,0 15-162 0 0,0 0 0 0 0,0 0 0 0 0,0 0 0 0 0,-1 0 1 0 0,1 0-1 0 0,-1 0 0 0 0,0 0 0 0 0,0 1 0 0 0,0-1 0 0 0,-1 1 0 0 0,1-1 0 0 0,-1 1 0 0 0,0 0 1 0 0,0 0-1 0 0,0 0 0 0 0,0 0 0 0 0,0 1 0 0 0,-1-1 0 0 0,1 1 0 0 0,-1 0 0 0 0,0 0 0 0 0,-2-1 162 0 0,3 2-411 0 0,1 0-1 0 0,0 0 0 0 0,-1 0 0 0 0,1 1 1 0 0,-1-1-1 0 0,1 1 0 0 0,-1 0 0 0 0,1 0 0 0 0,-1 0 1 0 0,1 0-1 0 0,-1 0 0 0 0,1 0 0 0 0,-1 1 0 0 0,1-1 1 0 0,0 1-1 0 0,-1 0 0 0 0,1 0 0 0 0,-1 0 0 0 0,1 0 1 0 0,0 0-1 0 0,0 0 0 0 0,0 0 0 0 0,0 1 1 0 0,0-1-1 0 0,-1 2 412 0 0,-25 27-8778 0 0,19-21 7915 0 0</inkml:trace>
  <inkml:trace contextRef="#ctx0" brushRef="#br0" timeOffset="585.96">1294 1069 0 0 0,'0'0'600'0'0,"0"0"668"0"0,0 0 289 0 0,0 0 83 0 0,0 0-29 0 0,0 0-65 0 0,0 0-18 0 0,0 0 54 0 0,0 0 50 0 0,0 0 0 0 0,0 0-99 0 0,0 0-240 0 0,0 0-304 0 0,11-2-285 0 0,36-6-191 0 0,-45 7-460 0 0,0-1 0 0 0,0 0 0 0 0,-1 0 0 0 0,1 1 0 0 0,0-1 0 0 0,-1 0 0 0 0,0-1 0 0 0,1 1 0 0 0,-1 0 0 0 0,0 0 0 0 0,0-1 0 0 0,0 1 0 0 0,0 0 0 0 0,-1-1-1 0 0,1 1 1 0 0,-1-1 0 0 0,1 1 0 0 0,-1-1 0 0 0,0 1 0 0 0,0-1 0 0 0,0 1 0 0 0,0-2-53 0 0,0-5 169 0 0,4-18 24 0 0,0 0 0 0 0,2 0-1 0 0,1 1 1 0 0,0 0 0 0 0,2 0 0 0 0,2 1 0 0 0,0 0 0 0 0,1 1 0 0 0,1 0 0 0 0,2 1 0 0 0,4-4-193 0 0,-15 22-57 0 0,1 0 1 0 0,-1 0-1 0 0,1 1 1 0 0,0 0-1 0 0,0 0 1 0 0,0 0-1 0 0,1 1 1 0 0,-1 0-1 0 0,1 0 1 0 0,0 0-1 0 0,0 1 1 0 0,0 0-1 0 0,0 0 1 0 0,4-1 56 0 0,51 16-8053 0 0,-49-6 2444 0 0,-5-2-3022 0 0</inkml:trace>
</inkml:ink>
</file>

<file path=ppt/ink/ink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5.2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1 19908 0 0,'0'0'947'0'0,"0"0"-91"0"0,0 0-164 0 0,0 0-38 0 0,0 0-7 0 0,0 0-103 0 0,0 0-125 0 0,0 0-126 0 0,0 0-146 0 0,0 0-87 0 0,0 0-79 0 0,0 0-58 0 0,0 0-39 0 0,-3 0-18 0 0,3 0 9 0 0,0 0 0 0 0,0 0 0 0 0,0 0 0 0 0,0 1-1 0 0,0-1 1 0 0,0 0 0 0 0,0 0 0 0 0,0 1 125 0 0,16 0-3046 0 0,-3-1-4665 0 0,-6 0-3608 0 0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15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262 204 8938 0 0,'0'0'1563'0'0,"0"0"-536"0"0,0 0-380 0 0,0 0-33 0 0,0 0 77 0 0,0 0-4 0 0,0 0-58 0 0,0 0-38 0 0,0 0 1 0 0,0 0 42 0 0,0 0 34 0 0,-1 24-51 0 0,0 82-96 0 0,-32 179 918 0 0,27-216-1793 0 0,-7 104 1082 0 0,10-58-7173 0 0,3-114 3303 0 0,0-1-1276 0 0,0 0-1809 0 0</inkml:trace>
  <inkml:trace contextRef="#ctx0" brushRef="#br0" timeOffset="330.251">0 75 7546 0 0,'0'0'1336'0'0,"0"0"-301"0"0,0 0-251 0 0,0 0-64 0 0,0 0 8 0 0,0 0 2 0 0,0 0-65 0 0,0 0-110 0 0,0 0-136 0 0,38-12-118 0 0,124-35-65 0 0,-48 32 34 0 0,-90 15-194 0 0,8 0 107 0 0,0 2 1 0 0,0 1 0 0 0,0 1-1 0 0,0 1 1 0 0,20 8-184 0 0,-40-10 35 0 0,-1 0 1 0 0,0 1 0 0 0,-1 1-1 0 0,1 0 1 0 0,-1 0 0 0 0,1 1-1 0 0,-2 1 1 0 0,1-1 0 0 0,-1 2-1 0 0,0-1 1 0 0,0 1 0 0 0,-1 0-1 0 0,0 1 1 0 0,-1 0 0 0 0,0 0-1 0 0,0 1 1 0 0,1 3-36 0 0,-6-8 28 0 0,1 1 0 0 0,-1-1 0 0 0,-1 1 1 0 0,1-1-1 0 0,-1 1 0 0 0,0 0 0 0 0,0 0 0 0 0,-1-1 0 0 0,0 1 1 0 0,0 0-1 0 0,0 0 0 0 0,-1 0 0 0 0,1 0 0 0 0,-1-1 0 0 0,-1 1 1 0 0,1 0-1 0 0,-1-1 0 0 0,0 1 0 0 0,0-1 0 0 0,-1 0 0 0 0,0 1 1 0 0,-3 3-29 0 0,-85 100 474 0 0,64-86-479 0 0,0-2 0 0 0,-1-1 0 0 0,-1-1 0 0 0,-1-2 1 0 0,0 0-1 0 0,-2-3 0 0 0,1 0 0 0 0,-2-2 0 0 0,0-1 1 0 0,-26 4 4 0 0,-10-7-689 0 0,23-7-2823 0 0,35-7-3814 0 0,9 4 882 0 0</inkml:trace>
</inkml:ink>
</file>

<file path=ppt/ink/ink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3.9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243 247 1816 0 0,'0'0'494'0'0,"0"0"-385"0"0,0 0-150 0 0,0 0 129 0 0,0 0 265 0 0,0 0 245 0 0,0 0 143 0 0,0 0 45 0 0,0 0-3 0 0,0 0-5 0 0,0 0 39 0 0,2 6 45 0 0,0 1-536 0 0,0 0-1 0 0,0 1 0 0 0,-1-1 0 0 0,0 1 0 0 0,-1-1 1 0 0,1 1-1 0 0,-1-1 0 0 0,-1 1 0 0 0,1-1 1 0 0,-1 1-1 0 0,-1-1 0 0 0,0 1 0 0 0,0-1 0 0 0,-2 5-325 0 0,-15 31 280 0 0,-3-2 0 0 0,-1 0-1 0 0,-2-2 1 0 0,-1 0 0 0 0,-3-2-1 0 0,0-1 1 0 0,-5 0-280 0 0,30-31 28 0 0,1-3-15 0 0,1 0-1 0 0,0 0 1 0 0,-1 0-1 0 0,1 1 0 0 0,0-1 1 0 0,0 1-1 0 0,0 0 0 0 0,0-1 1 0 0,1 1-1 0 0,-1 0 0 0 0,1 0 1 0 0,0 0-1 0 0,-1 0 1 0 0,1 0-1 0 0,1 0 0 0 0,-1 0 1 0 0,0 1-1 0 0,1-1 0 0 0,0 0 1 0 0,-1 0-1 0 0,1 1-12 0 0,43 17 272 0 0,-7-12 31 0 0,2-1 0 0 0,-1-2-1 0 0,1-2 1 0 0,0-1 0 0 0,0-3 0 0 0,0 0-1 0 0,12-4-302 0 0,74-25 721 0 0,-123 27-631 0 0,0 0 1 0 0,0 0 0 0 0,0 0 0 0 0,0 0 0 0 0,0 0 0 0 0,0 0-1 0 0,0 0 1 0 0,0 0 0 0 0,-1 0 0 0 0,1 0 0 0 0,-1 0 0 0 0,0 0-1 0 0,0-1 1 0 0,0 1 0 0 0,0 0 0 0 0,0 0 0 0 0,0 0 0 0 0,0-1-1 0 0,-1 1 1 0 0,1 0 0 0 0,-1 0 0 0 0,0 0 0 0 0,1 0 0 0 0,-1 0-1 0 0,0 0 1 0 0,0 0 0 0 0,0 0 0 0 0,-1 0 0 0 0,1 0 0 0 0,0 1-1 0 0,-1-1 1 0 0,0-1-91 0 0,-4-10 138 0 0,-153-347 601 0 0,127 289-1100 0 0,32 69-1498 0 0,7 3-10950 0 0,-5 0 12920 0 0,4-1-7071 0 0</inkml:trace>
  <inkml:trace contextRef="#ctx0" brushRef="#br0" timeOffset="469.807">1057 0 10658 0 0,'0'0'304'0'0,"0"0"-168"0"0,0 0-40 0 0,0 0 155 0 0,0 0 191 0 0,0 0 115 0 0,0 0 23 0 0,0 0-16 0 0,0 0-30 0 0,0 0-9 0 0,0 0 13 0 0,0 0-9 0 0,0 0-4 0 0,2 17 14 0 0,9 54-7 0 0,-21 45 858 0 0,2-84-1163 0 0,-42 140 376 0 0,-9 53-341 0 0,57-221-240 0 0,0 0-1 0 0,1 0 1 0 0,0 0 0 0 0,0-1-1 0 0,0 2 1 0 0,0-1-1 0 0,1 0 1 0 0,0 0 0 0 0,-1 0-1 0 0,2 0 1 0 0,-1 0-1 0 0,0 0 1 0 0,1 0 0 0 0,0 0-1 0 0,-1 0 1 0 0,2 0 0 0 0,-1 0-1 0 0,0 0 1 0 0,1 0-1 0 0,0 0 1 0 0,0-1 0 0 0,0 1-1 0 0,0-1 1 0 0,0 1-1 0 0,1-1 1 0 0,0 0 0 0 0,0 0-1 0 0,-1 0 1 0 0,2 0-1 0 0,-1-1 1 0 0,0 1 0 0 0,0-1-1 0 0,1 0 1 0 0,0 0-1 0 0,-1 0 1 0 0,1 0 0 0 0,0-1-1 0 0,0 1 1 0 0,0-1-1 0 0,2 0-21 0 0,91-12 1269 0 0,10-43-490 0 0,-94 24-1499 0 0,-13 5-2516 0 0,-4 6-2309 0 0,-3 4-3436 0 0,1 11 4759 0 0</inkml:trace>
  <inkml:trace contextRef="#ctx0" brushRef="#br0" timeOffset="716.428">663 369 5921 0 0,'0'0'1414'0'0,"0"0"-930"0"0,0 0-113 0 0,0 0 410 0 0,0 0 377 0 0,0 0 178 0 0,0 0-37 0 0,0 0-163 0 0,0 0-182 0 0,35-2-178 0 0,114-3-175 0 0,179-16 618 0 0,-251 14-4390 0 0,3 1-3982 0 0,-59 2 27 0 0</inkml:trace>
</inkml:ink>
</file>

<file path=ppt/ink/ink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4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210 154 1760 0 0,'0'0'851'0'0,"0"0"-77"0"0,0 0 42 0 0,0 0 167 0 0,0 0 176 0 0,0 0 109 0 0,0 0-34 0 0,0 0-166 0 0,0 0-251 0 0,0 0-299 0 0,0 0-220 0 0,-4-1-117 0 0,-7-4 230 0 0,37 8 704 0 0,13 0 207 0 0,18-7-588 0 0,-1-2 1 0 0,0-3-1 0 0,0-2 0 0 0,-1-3 1 0 0,0-2-1 0 0,2-4-734 0 0,2 1 250 0 0,74-36 619 0 0,-139 59 260 0 0,-22 32-1166 0 0,2 1 0 0 0,2 1 0 0 0,1 2 0 0 0,2 0 0 0 0,-15 42 37 0 0,17-34 0 0 0,2 1 0 0 0,1 1-1 0 0,3 0 1 0 0,2 1 0 0 0,3 0-1 0 0,1 1 1 0 0,3 0 0 0 0,2 30 0 0 0,19 109 21 0 0,-13-174 537 0 0,-1-24 1314 0 0,-5 0-1876 0 0,-1 0 1 0 0,0 0-1 0 0,0 1 0 0 0,-1-1 0 0 0,0 1 1 0 0,0-1-1 0 0,0 1 0 0 0,-1 0 0 0 0,0 1 1 0 0,0-1-1 0 0,0 1 0 0 0,-1 0 0 0 0,0 1 1 0 0,0-1-1 0 0,0 1 0 0 0,-1 0 1 0 0,1 0-1 0 0,-1 1 0 0 0,0 0 0 0 0,0 0 1 0 0,0 1-1 0 0,0 0 0 0 0,0 0 0 0 0,0 1 1 0 0,-3-1 3 0 0,-21-3-104 0 0,-1 1 0 0 0,1 2 1 0 0,-1 1-1 0 0,0 2 0 0 0,0 1 1 0 0,1 1-1 0 0,-1 1 0 0 0,-11 5 104 0 0,21-4-104 0 0,1 1 0 0 0,-1 1-1 0 0,1 1 1 0 0,0 1 0 0 0,1 0 0 0 0,-11 8 104 0 0,30-16-128 0 0,0 0 1 0 0,0 0 0 0 0,1 0 0 0 0,-1 0 0 0 0,0 0-1 0 0,1 1 1 0 0,-1-1 0 0 0,0 0 0 0 0,1 0-1 0 0,0 0 1 0 0,-1 1 0 0 0,1-1 0 0 0,0 0-1 0 0,-1 0 1 0 0,1 1 0 0 0,0-1 0 0 0,0 0 0 0 0,0 1-1 0 0,0-1 1 0 0,0 0 0 0 0,0 0 0 0 0,1 1-1 0 0,-1-1 1 0 0,0 0 0 0 0,1 0 0 0 0,-1 1-1 0 0,1-1 1 0 0,-1 0 0 0 0,1 0 0 0 0,-1 0-1 0 0,1 0 1 0 0,0 1 0 0 0,0-1 0 0 0,-1 0 0 0 0,1 0-1 0 0,0-1 1 0 0,0 1 0 0 0,0 0 0 0 0,0 0-1 0 0,0 0 1 0 0,0-1 0 0 0,1 1 0 0 0,-1 0-1 0 0,0-1 1 0 0,0 1 0 0 0,0-1 0 0 0,1 0 0 0 0,-1 1-1 0 0,0-1 1 0 0,0 0 0 0 0,1 0 0 0 0,-1 1-1 0 0,0-1 1 0 0,1 0 0 0 0,-1 0 0 0 0,0-1-1 0 0,1 1 128 0 0,31 1-8700 0 0,-21-1 2708 0 0</inkml:trace>
  <inkml:trace contextRef="#ctx0" brushRef="#br0" timeOffset="475.501">279 449 5785 0 0,'0'0'544'0'0,"0"0"-244"0"0,0 0 58 0 0,0 0 377 0 0,0 0 385 0 0,0 0 163 0 0,0 0-27 0 0,0 0-157 0 0,0 0-184 0 0,33 0-114 0 0,107-1-87 0 0,28-27 1014 0 0,89-42-35 0 0,-204 55-544 0 0,-64 25-1119 0 0,0 1 0 0 0,0 1-1 0 0,1-1 1 0 0,1 2 0 0 0,0-1 0 0 0,1 1-1 0 0,0 0 1 0 0,1 1 0 0 0,0 0-1 0 0,1 0 1 0 0,1 1 0 0 0,0 0 0 0 0,1-1-1 0 0,1 1 1 0 0,0 1 0 0 0,1-1 0 0 0,1 3-30 0 0,0-9-81 0 0,1 0 0 0 0,0 0 0 0 0,0-1 1 0 0,1 1-1 0 0,1 0 0 0 0,-1-1 0 0 0,1 1 1 0 0,1-1-1 0 0,0 1 0 0 0,0-1 1 0 0,0 0-1 0 0,1 0 0 0 0,1 0 81 0 0,4-2-1860 0 0,-6-5-796 0 0,-1 0-3676 0 0,-2 2-1756 0 0</inkml:trace>
  <inkml:trace contextRef="#ctx0" brushRef="#br0" timeOffset="722.533">1082 780 12643 0 0,'0'0'1224'0'0,"0"0"-456"0"0,0 0-120 0 0,0 0-32 0 0,0 0-119 0 0,0 0-121 0 0,0 0-176 0 0,0 0-88 0 0,0 0-72 0 0,0 0-40 0 0,0 0-48 0 0,0 0-128 0 0,0 0-208 0 0,0 0-329 0 0,-28 173-623 0 0,28-173-1000 0 0,0 0-1553 0 0,0 0-4353 0 0</inkml:trace>
  <inkml:trace contextRef="#ctx0" brushRef="#br0" timeOffset="889.964">1156 184 10234 0 0,'0'0'2177'0'0,"0"0"-1665"0"0,0 0-696 0 0,0 0-456 0 0,0 0-177 0 0,0 0-119 0 0,0 0-408 0 0,0 0-2137 0 0,0 0-2040 0 0</inkml:trace>
  <inkml:trace contextRef="#ctx0" brushRef="#br0" timeOffset="4550.548">1430 666 968 0 0,'0'0'1192'0'0,"0"0"-307"0"0,0 0-145 0 0,0 0 20 0 0,0 0 33 0 0,0 0-35 0 0,0 0-99 0 0,0 0-135 0 0,0 0-144 0 0,0 0-97 0 0,0 0-73 0 0,-9 17-51 0 0,-26 52-19 0 0,8 18 527 0 0,8 39-1010 0 0,17-109-129 0 0,-3 14-914 0 0,-3-10-3493 0 0,8-21 2841 0 0</inkml:trace>
  <inkml:trace contextRef="#ctx0" brushRef="#br0" timeOffset="4986.554">1355 707 0 0 0,'0'0'345'0'0,"0"0"736"0"0,0 0 280 0 0,0 0 24 0 0,0 0-76 0 0,0 0-146 0 0,0 0-208 0 0,0 0-210 0 0,0 0-198 0 0,0 0-175 0 0,0 0-112 0 0,9 8 1811 0 0,45 71 1229 0 0,1 3-3088 0 0,-11-5-160 0 0,-44-76 10 0 0,1-1 1 0 0,-1 1-1 0 0,1 0 1 0 0,-1 0-1 0 0,1-1 1 0 0,-1 1-1 0 0,1 0 1 0 0,-1-1-1 0 0,1 1 1 0 0,0 0-1 0 0,-1-1 1 0 0,1 1-1 0 0,0-1 1 0 0,-1 1-1 0 0,1-1 1 0 0,0 1-1 0 0,0-1 0 0 0,-1 0 1 0 0,1 1-1 0 0,0-1 1 0 0,0 0-1 0 0,0 0 1 0 0,0 0-1 0 0,-1 1 1 0 0,1-1-1 0 0,0 0 1 0 0,0 0-1 0 0,0 0 1 0 0,0 0-1 0 0,0-1 1 0 0,0 1-1 0 0,-1 0 1 0 0,1 0-1 0 0,0 0 1 0 0,0-1-1 0 0,0 1 0 0 0,-1 0 1 0 0,1-1-1 0 0,0 1 1 0 0,0-1-1 0 0,-1 1 1 0 0,1-1-1 0 0,0 1 1 0 0,-1-1-1 0 0,1 1 1 0 0,0-1-1 0 0,-1 0 1 0 0,1 1-1 0 0,-1-1 1 0 0,1 0-1 0 0,-1 0 1 0 0,1 1-1 0 0,-1-1 1 0 0,0 0-63 0 0,28-53 2049 0 0,-23 42-2075 0 0,101-230 978 0 0,-102 206-3567 0 0,-4 34 203 0 0,0 2-2219 0 0,0 0-3185 0 0</inkml:trace>
  <inkml:trace contextRef="#ctx0" brushRef="#br0" timeOffset="5610.118">1971 699 2529 0 0,'0'0'2320'0'0,"0"0"-845"0"0,0 0-243 0 0,0 0 58 0 0,0 0-18 0 0,0 0-116 0 0,0 0-185 0 0,0 0-213 0 0,0 0-191 0 0,0 0-158 0 0,0 0-137 0 0,0 0-99 0 0,0 0-61 0 0,-18 7-28 0 0,-57 20-25 0 0,73-27-53 0 0,0 1 0 0 0,0 0 0 0 0,0 0 0 0 0,0 0-1 0 0,0 0 1 0 0,0 0 0 0 0,1 0 0 0 0,-1 1 0 0 0,0-1 0 0 0,1 1 0 0 0,-1-1-1 0 0,0 1 1 0 0,1 0 0 0 0,0 0 0 0 0,0-1 0 0 0,-1 1 0 0 0,1 0-1 0 0,0 0 1 0 0,0 0 0 0 0,1 0 0 0 0,-1 0 0 0 0,0 0 0 0 0,1 1 0 0 0,-1-1-1 0 0,1 0-5 0 0,-2 7 28 0 0,-2 0-24 0 0,0 1 0 0 0,1-1 1 0 0,1 1-1 0 0,0 0 0 0 0,0 0 1 0 0,0 0-1 0 0,2 0 0 0 0,-1 0 1 0 0,1 0-1 0 0,1 0 1 0 0,0 4-5 0 0,2-10 74 0 0,-1-1 0 0 0,1 0 0 0 0,0 1 1 0 0,0-1-1 0 0,0 0 0 0 0,1 0 1 0 0,-1-1-1 0 0,1 1 0 0 0,0-1 0 0 0,-1 1 1 0 0,1-1-1 0 0,0 0 0 0 0,0-1 1 0 0,1 1-1 0 0,-1-1 0 0 0,0 0 0 0 0,0 0 1 0 0,1 0-1 0 0,-1 0 0 0 0,0-1 1 0 0,1 0-1 0 0,-1 0 0 0 0,1 0 0 0 0,-1 0 1 0 0,0-1-1 0 0,1 0 0 0 0,-1 0 1 0 0,0 0-1 0 0,1 0 0 0 0,-1 0 1 0 0,0-1-1 0 0,0 0 0 0 0,0 0 0 0 0,1-1-74 0 0,25-17 418 0 0,-1-2 0 0 0,0-1-1 0 0,-2-1 1 0 0,-1-2 0 0 0,-1 0-1 0 0,-1-2 1 0 0,-1-1 0 0 0,-2 0-1 0 0,-1-2 1 0 0,-1 0-1 0 0,-1-1 1 0 0,11-30-418 0 0,-20 42-39 0 0,0 0 0 0 0,-1-1-1 0 0,0 1 1 0 0,-2-1 0 0 0,-1-1-1 0 0,0 1 1 0 0,-1-12 39 0 0,-2 24-102 0 0,-1 1 0 0 0,-1-1 1 0 0,0 0-1 0 0,0 0 0 0 0,-1 0 0 0 0,0 0 0 0 0,0 0 0 0 0,-1 0 1 0 0,0 0-1 0 0,-1 1 0 0 0,0-1 0 0 0,0 1 0 0 0,-1 0 0 0 0,0 0 1 0 0,0 0-1 0 0,-1 0 0 0 0,0 1 0 0 0,-1-1 0 0 0,-2-1 102 0 0,4 5-60 0 0,-1 0 0 0 0,1 1-1 0 0,-1-1 1 0 0,1 1-1 0 0,-1 0 1 0 0,0 1 0 0 0,-1-1-1 0 0,1 1 1 0 0,0 0-1 0 0,-1 1 1 0 0,1-1 0 0 0,-1 1-1 0 0,1 0 1 0 0,-1 0 0 0 0,0 1-1 0 0,1-1 1 0 0,-1 1-1 0 0,0 1 1 0 0,1-1 0 0 0,-1 1-1 0 0,0 0 1 0 0,1 0-1 0 0,-1 0 1 0 0,1 1 0 0 0,-1 0-1 0 0,1 0 1 0 0,0 1-1 0 0,-1 0 61 0 0,-6 3-21 0 0,0 0 0 0 0,0 2 0 0 0,1-1 0 0 0,-1 1-1 0 0,2 1 1 0 0,-1 0 0 0 0,1 1 0 0 0,1 0-1 0 0,0 0 1 0 0,0 1 0 0 0,-1 2 21 0 0,4-3 47 0 0,0-1 1 0 0,0 1-1 0 0,1 0 1 0 0,1 0-1 0 0,0 0 0 0 0,0 1 1 0 0,1 0-1 0 0,0 0 1 0 0,1-1-1 0 0,0 2 0 0 0,1-1 1 0 0,0 0-1 0 0,1 0 1 0 0,0 0-1 0 0,1 0 0 0 0,0 0 1 0 0,0 0-1 0 0,1 0 1 0 0,1 0-1 0 0,0 0 0 0 0,1 0 1 0 0,0-1-1 0 0,0 0 1 0 0,1 0-1 0 0,0 0 0 0 0,1 0 1 0 0,0-1-1 0 0,1 0 1 0 0,0 0-1 0 0,0-1 0 0 0,1 1 1 0 0,0-2-1 0 0,6 6-47 0 0,25 9 321 0 0,0-1 0 0 0,1-2-1 0 0,2-2 1 0 0,-1-2 0 0 0,2-2-1 0 0,0-1 1 0 0,0-2 0 0 0,1-3-1 0 0,19 1-320 0 0,1 3-121 0 0,-50-6-1968 0 0,-12 0-3298 0 0,-5-1-3334 0 0,1-3 2285 0 0</inkml:trace>
  <inkml:trace contextRef="#ctx0" brushRef="#br0" timeOffset="6634.486">1380 733 0 0 0,'0'0'201'0'0,"0"0"373"0"0,0 0 10 0 0,0 0-95 0 0,0 0-53 0 0,0 0-9 0 0,0 0 73 0 0,4-5 104 0 0,15-23 1624 0 0,-23 16 5057 0 0,4 12-7057 0 0,0 0 43 0 0,0 0 5 0 0,0 0-17 0 0,0 0-13 0 0,0 0-11 0 0,0 0-4 0 0,0 0-6 0 0,0 0-5 0 0,0 0-17 0 0,0 0-15 0 0,0 0-31 0 0,0 0-41 0 0,0 0-29 0 0,-5 22 397 0 0,-14 56 111 0 0,-29 58-331 0 0,22-48-2131 0 0,26-88 935 0 0,14 0-9206 0 0,-9 0 5462 0 0</inkml:trace>
</inkml:ink>
</file>

<file path=ppt/ink/ink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51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0 722 544 0 0,'0'0'238'0'0,"0"0"-128"0"0,0 0 197 0 0,0 0 340 0 0,0 0 276 0 0,0 0 169 0 0,0 0 13 0 0,0 0-19 0 0,0 0-43 0 0,0 0-102 0 0,0 0-126 0 0,24-15-132 0 0,72-49-115 0 0,0-25 1186 0 0,-73 62-1330 0 0,8-11-185 0 0,-1-1 0 0 0,-3-1 0 0 0,-1-1 0 0 0,15-33-239 0 0,-36 64-99 0 0,0-1 1 0 0,-1 0-1 0 0,0 0 0 0 0,0-1 1 0 0,-2 1-1 0 0,1-1 0 0 0,-1 0 1 0 0,-1 1-1 0 0,0-13 99 0 0,-36 28-3015 0 0,26 3 2841 0 0,0 0 0 0 0,0 1 1 0 0,1 0-1 0 0,0 1 0 0 0,0-1 1 0 0,1 2-1 0 0,0-1 0 0 0,1 1 1 0 0,0 0-1 0 0,0 2 174 0 0,-30 67-34 0 0,30-67 133 0 0,2 2 0 0 0,-1-1 1 0 0,2 0-1 0 0,0 1 0 0 0,0 0 1 0 0,1 0-1 0 0,1 0 0 0 0,0 0 1 0 0,1 0-1 0 0,1 4-99 0 0,2-11 126 0 0,0 0 0 0 0,0 0 0 0 0,0 0 0 0 0,1-1 0 0 0,0 1 0 0 0,0-1 1 0 0,1 0-1 0 0,-1-1 0 0 0,1 1 0 0 0,1-1 0 0 0,-1 0 0 0 0,1 0 0 0 0,0 0 0 0 0,0-1 0 0 0,0 0 0 0 0,1 0 0 0 0,-1-1 0 0 0,1 1 0 0 0,0-2 0 0 0,0 1 0 0 0,0-1 0 0 0,1 0 0 0 0,-1 0 0 0 0,0-1 0 0 0,1 0 1 0 0,-1 0-1 0 0,7-1-126 0 0,13-1 302 0 0,0-2 1 0 0,0-1 0 0 0,0-1-1 0 0,0-2 1 0 0,-1 0-1 0 0,0-2 1 0 0,-1-1 0 0 0,1 0-1 0 0,-2-2 1 0 0,0-1 0 0 0,0-1-1 0 0,-2-2 1 0 0,1 0 0 0 0,-2-1-1 0 0,0 0 1 0 0,-2-2 0 0 0,2-3-303 0 0,-11 14 27 0 0,0 0-1 0 0,-1 0 1 0 0,0-1 0 0 0,0 0 0 0 0,-1 0 0 0 0,0-1 0 0 0,-1-1 0 0 0,0 1-1 0 0,-1-1 1 0 0,0 0 0 0 0,0 0 0 0 0,-2-1 0 0 0,1 0 0 0 0,-1 1 0 0 0,-1-2-1 0 0,0 1 1 0 0,-1 0 0 0 0,0 0 0 0 0,-1-1 0 0 0,0 1 0 0 0,-1-6-27 0 0,-1 15-53 0 0,0 1 1 0 0,0 0-1 0 0,0 0 1 0 0,0 0-1 0 0,-1 1 1 0 0,1-1-1 0 0,0 0 1 0 0,-1 0-1 0 0,1 1 1 0 0,-1-1-1 0 0,0 1 1 0 0,0-1-1 0 0,1 1 1 0 0,-1 0 0 0 0,0-1-1 0 0,0 1 1 0 0,0 0-1 0 0,0 1 1 0 0,0-1-1 0 0,-1 0 1 0 0,1 0-1 0 0,0 1 1 0 0,0-1-1 0 0,0 1 1 0 0,-1 0-1 0 0,1 0 1 0 0,0 0-1 0 0,0 0 1 0 0,-1 0-1 0 0,1 0 1 0 0,0 1-1 0 0,0-1 1 0 0,-1 1-1 0 0,1-1 1 0 0,0 1-1 0 0,0 0 1 0 0,0 0-1 0 0,0 0 1 0 0,0 0-1 0 0,0 0 1 0 0,0 0-1 0 0,0 1 1 0 0,0-1-1 0 0,1 1 1 0 0,-1-1 52 0 0,-7 8-62 0 0,0 0 0 0 0,0 1 0 0 0,1 0 0 0 0,0 0 1 0 0,1 1-1 0 0,0 0 0 0 0,1 0 0 0 0,0 1 0 0 0,0 0 0 0 0,2 0 0 0 0,-1 0 0 0 0,1 0 0 0 0,1 1 1 0 0,1-1-1 0 0,-1 1 0 0 0,2 0 0 0 0,0 0 0 0 0,1 0 0 0 0,0 0 0 0 0,1 6 62 0 0,-1-14 31 0 0,1 0 0 0 0,0 0 0 0 0,0-1-1 0 0,1 1 1 0 0,-1 0 0 0 0,1-1 0 0 0,0 1 0 0 0,0-1-1 0 0,1 1 1 0 0,-1-1 0 0 0,1 0 0 0 0,0 0 0 0 0,0 0-1 0 0,0 0 1 0 0,0-1 0 0 0,1 1 0 0 0,0-1 0 0 0,0 0-1 0 0,0 0 1 0 0,0 0 0 0 0,0-1 0 0 0,0 1-1 0 0,1-1 1 0 0,-1 0 0 0 0,1 0 0 0 0,0-1 0 0 0,3 2-31 0 0,135 18 1290 0 0,-119-24-1098 0 0,0-2-1 0 0,0-1 0 0 0,-1 0 1 0 0,0-2-1 0 0,0 0 1 0 0,-1-2-1 0 0,0 0 1 0 0,-1-2-1 0 0,0 0 0 0 0,0-2 1 0 0,-2 0-1 0 0,0-1 1 0 0,2-3-192 0 0,-3 4 63 0 0,0 0 1 0 0,-1-2 0 0 0,-1 0-1 0 0,-1-1 1 0 0,0-1 0 0 0,-1 0-1 0 0,-1-1 1 0 0,0 0 0 0 0,-2-1-1 0 0,0-1 1 0 0,-2 0 0 0 0,0 0-1 0 0,-1 0 1 0 0,-1-1 0 0 0,2-16-64 0 0,-8 36-15 0 0,0 0 1 0 0,0 0 0 0 0,0 0 0 0 0,0 0 0 0 0,-1 0 0 0 0,1 0 0 0 0,-1 0-1 0 0,1 0 1 0 0,-1 0 0 0 0,0 0 0 0 0,0 0 0 0 0,0 0 0 0 0,0 0 0 0 0,0-1 0 0 0,0 1-1 0 0,-1 0 1 0 0,1 0 0 0 0,-1 0 0 0 0,1 0 0 0 0,-1 0 0 0 0,0 0 0 0 0,0 0 0 0 0,0 0-1 0 0,0 0 1 0 0,0 1 0 0 0,0-1 0 0 0,0 0 0 0 0,-1 1 0 0 0,1-1 0 0 0,-1 1-1 0 0,1-1 1 0 0,-1 1 0 0 0,1-1 0 0 0,-1 1 0 0 0,0 0 0 0 0,0 0 0 0 0,0 0 0 0 0,0 0-1 0 0,0 0 1 0 0,0 1 0 0 0,0-1 0 0 0,0 0 0 0 0,0 1 0 0 0,0 0 0 0 0,0-1 0 0 0,0 1-1 0 0,0 0 1 0 0,0 0 0 0 0,0 0 0 0 0,-1 0 0 0 0,1 0 0 0 0,-1 1 14 0 0,-4 3-16 0 0,0 0 1 0 0,0 0 0 0 0,1 1 0 0 0,-1 0-1 0 0,1 0 1 0 0,0 1 0 0 0,0 0 0 0 0,1 0-1 0 0,0 0 1 0 0,0 1 0 0 0,0-1 0 0 0,1 1-1 0 0,0 0 1 0 0,0 1 0 0 0,1-1 0 0 0,-2 6 15 0 0,1-3 38 0 0,1 1 0 0 0,0 0 0 0 0,0 0 0 0 0,1 0 0 0 0,1 0 0 0 0,0 0 1 0 0,0 0-1 0 0,1 1 0 0 0,0-1 0 0 0,1 0 0 0 0,1 0 0 0 0,0 1 0 0 0,0-1 0 0 0,1 0 1 0 0,0-1-1 0 0,1 1 0 0 0,0-1 0 0 0,1 1 0 0 0,0-1 0 0 0,1-1 0 0 0,0 1 1 0 0,0 0-40 0 0,7 8 120 0 0,0-1-1 0 0,2 0 0 0 0,0-1 0 0 0,0 0 1 0 0,1-1-1 0 0,11 7-118 0 0,43 25 52 0 0,-66-46-516 0 0,-2-4-9410 0 0,-2 2-43 0 0</inkml:trace>
  <inkml:trace contextRef="#ctx0" brushRef="#br0" timeOffset="310.222">1736 369 10922 0 0,'0'0'1445'0'0,"0"0"-577"0"0,0 0-300 0 0,0 0 68 0 0,0 0 128 0 0,0 0 120 0 0,0 0 17 0 0,0 0-123 0 0,0 0-160 0 0,0 0-130 0 0,0 0-120 0 0,0 0-109 0 0,1 29-68 0 0,2 138 49 0 0,2-6-72 0 0,4-121-2800 0 0,-5-39-8693 0 0,-4-1 5184 0 0</inkml:trace>
  <inkml:trace contextRef="#ctx0" brushRef="#br0" timeOffset="829.746">1629 391 5153 0 0,'0'0'2691'0'0,"0"0"-1592"0"0,0 0-617 0 0,0 0 95 0 0,0 0 215 0 0,0 0 153 0 0,0 0 79 0 0,0 0-27 0 0,0 0-69 0 0,0 0-105 0 0,0 0-123 0 0,0 0-133 0 0,0 0-109 0 0,34-9-101 0 0,106-26-105 0 0,-47 24 103 0 0,-91 12-362 0 0,0 0 0 0 0,0 0-1 0 0,0 0 1 0 0,0 0 0 0 0,0 1 0 0 0,-1-1 0 0 0,1 0-1 0 0,0 1 1 0 0,-1 0 0 0 0,1-1 0 0 0,-1 1 0 0 0,0 0 0 0 0,0 0-1 0 0,1 0 1 0 0,-1 0 0 0 0,0 0 0 0 0,-1 0 0 0 0,1 0-1 0 0,0 0 1 0 0,0 0 0 0 0,-1 0 0 0 0,1 0 0 0 0,-1 1 0 0 0,0-1-1 0 0,0 0 1 0 0,0 0 0 0 0,0 0 0 0 0,0 1 0 0 0,0-1 0 0 0,-1 0-1 0 0,1 0 1 0 0,-1 0 0 0 0,1 1 0 0 0,-1-1 0 0 0,0 0-1 0 0,0 0 1 0 0,0 0 0 0 0,0 0 0 0 0,0 0 0 0 0,0-1 0 0 0,0 1-1 0 0,-1 0 1 0 0,1 0 0 0 0,-1-1 0 0 0,0 1 0 0 0,1-1-1 0 0,-2 1 8 0 0,-59 61 242 0 0,61-63-251 0 0,0 1 1 0 0,0 0 0 0 0,1 0-1 0 0,-1-1 1 0 0,0 1-1 0 0,0 0 1 0 0,0 0-1 0 0,1 0 1 0 0,-1 0-1 0 0,1 0 1 0 0,-1 0 0 0 0,1 0-1 0 0,-1 0 1 0 0,1 0-1 0 0,-1 0 1 0 0,1 0-1 0 0,0 1 1 0 0,0-1-1 0 0,-1 0 1 0 0,1 0-1 0 0,0 0 1 0 0,0 0 0 0 0,0 1-1 0 0,0-1 1 0 0,0 0-1 0 0,1 0 1 0 0,-1 0-1 0 0,0 0 1 0 0,1 0-1 0 0,-1 0 1 0 0,0 0 0 0 0,1 1-1 0 0,-1-1 1 0 0,1 0-1 0 0,0 0 1 0 0,-1 0-1 0 0,1-1 1 0 0,0 1-1 0 0,-1 0 1 0 0,1 0 0 0 0,1 0 8 0 0,45 28-105 0 0,-26-19 176 0 0,-17-8-50 0 0,0 0 0 0 0,0 0 0 0 0,0 1 1 0 0,-1 0-1 0 0,1-1 0 0 0,0 1 0 0 0,-1 1 1 0 0,0-1-1 0 0,0 0 0 0 0,0 1 0 0 0,0 0 1 0 0,0-1-1 0 0,-1 1 0 0 0,0 0 0 0 0,0 0 1 0 0,0 1-1 0 0,0-1 0 0 0,0 0 0 0 0,-1 1 0 0 0,0-1 1 0 0,0 1-1 0 0,0-1 0 0 0,-1 1 0 0 0,1-1 1 0 0,-1 1-1 0 0,0 3-21 0 0,-1-3 52 0 0,0 1 1 0 0,-1-1-1 0 0,1 0 0 0 0,-1 0 1 0 0,0 0-1 0 0,0 0 0 0 0,-1 0 1 0 0,1 0-1 0 0,-1 0 0 0 0,0-1 1 0 0,-1 1-1 0 0,1-1 0 0 0,-1 0 1 0 0,0 0-1 0 0,0 0 0 0 0,0-1 1 0 0,0 0-1 0 0,0 1 0 0 0,-1-1 1 0 0,0-1-1 0 0,0 1 0 0 0,0-1 1 0 0,0 1-1 0 0,0-2 0 0 0,-1 1-52 0 0,-114 6-2782 0 0,95-12-2652 0 0,19 2 1740 0 0,1 1-3980 0 0</inkml:trace>
  <inkml:trace contextRef="#ctx0" brushRef="#br0" timeOffset="1180.204">2141 380 9594 0 0,'0'0'1316'0'0,"0"0"-518"0"0,0 0-321 0 0,0 0 26 0 0,0 0 112 0 0,0 0 88 0 0,0 0 81 0 0,0 0-13 0 0,0 0-65 0 0,0 0-103 0 0,0 0-153 0 0,0 0-124 0 0,0 0-80 0 0,1 25-46 0 0,6 116 148 0 0,-8 24-407 0 0,-5-148-1793 0 0,-2-12-2569 0 0,6-1-2533 0 0,0-4 1800 0 0</inkml:trace>
  <inkml:trace contextRef="#ctx0" brushRef="#br0" timeOffset="1477.265">2134 336 5617 0 0,'0'0'1202'0'0,"0"0"-455"0"0,0 0-118 0 0,0 0 185 0 0,0 0 179 0 0,0 0 106 0 0,0 0 53 0 0,0 0-21 0 0,0 0-73 0 0,0 0-153 0 0,0 0-214 0 0,0 0-180 0 0,20-3-131 0 0,64-8-80 0 0,-13-2 221 0 0,42 7-2686 0 0,-98 10-1938 0 0,-7 1-1876 0 0,-5-3 1451 0 0,-2 1 3553 0 0</inkml:trace>
  <inkml:trace contextRef="#ctx0" brushRef="#br0" timeOffset="1734.821">2200 527 4049 0 0,'0'0'1132'0'0,"0"0"-434"0"0,0 0 100 0 0,0 0 481 0 0,0 0 311 0 0,0 0 48 0 0,0 0-182 0 0,0 0-273 0 0,0 0-242 0 0,0 0-255 0 0,0 0-209 0 0,0 0-162 0 0,0 0-111 0 0,27-3-78 0 0,125-15-89 0 0,-100 12-1800 0 0,-19 1-6898 0 0,-24 4 2476 0 0</inkml:trace>
</inkml:ink>
</file>

<file path=ppt/ink/ink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13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1489 84 744 0 0,'0'0'1719'0'0,"0"0"-983"0"0,0 0-309 0 0,0 0 13 0 0,0 0 160 0 0,0 0 279 0 0,0 0 187 0 0,0 0 173 0 0,0 0 66 0 0,0 0-135 0 0,0 0-189 0 0,-17-9-222 0 0,-50-28-196 0 0,-22 6 2351 0 0,70 28-2645 0 0,1 1 1 0 0,0 1-1 0 0,-1 0 1 0 0,1 1-1 0 0,-1 1 0 0 0,1 1 1 0 0,-6 2-270 0 0,-16 4 331 0 0,0 2 1 0 0,1 2-1 0 0,0 2 0 0 0,1 1 1 0 0,0 1-1 0 0,2 3 1 0 0,0 1-1 0 0,1 2 0 0 0,1 1 1 0 0,-10 9-332 0 0,-147 111 696 0 0,129-89-352 0 0,1 2 0 0 0,4 2 0 0 0,-15 22-344 0 0,39-31 209 0 0,2 0 0 0 0,2 3 1 0 0,2 0-1 0 0,3 1 0 0 0,2 2 0 0 0,-3 18-209 0 0,-46 151 779 0 0,57-158-623 0 0,4 1-1 0 0,2 0 1 0 0,3 1 0 0 0,4 0-1 0 0,3 20-155 0 0,-2-19 85 0 0,29 86 68 0 0,-12-88-93 0 0,20 35 116 0 0,35 42-54 0 0,-42-102-65 0 0,1-1 0 0 0,3-2 1 0 0,1-1-1 0 0,14 10-57 0 0,30 31 80 0 0,-48-51-54 0 0,1-2 1 0 0,1-1-1 0 0,1-1 0 0 0,2-2 1 0 0,0-2-1 0 0,1-1 1 0 0,1-2-1 0 0,1-2-26 0 0,-24-8 12 0 0,181 85 56 0 0,-167-77-63 0 0,-1-2 0 0 0,2-2 0 0 0,-1 0 0 0 0,1-2 0 0 0,1-1 0 0 0,0-2 0 0 0,0 0 0 0 0,27-1-5 0 0,7-4 1 0 0,-17 1 13 0 0,1-3 0 0 0,-1-2 0 0 0,1-1 0 0 0,31-9-14 0 0,341-101 21 0 0,-317 70 2 0 0,178-92 78 0 0,-181 63-9 0 0,36-45 32 0 0,-1-33 116 0 0,-130 143-236 0 0,14-17 74 0 0,-1-1 1 0 0,-2-1 0 0 0,-1 0 0 0 0,-1-1 0 0 0,-1-1-1 0 0,-1 0 1 0 0,4-18-79 0 0,33-164 260 0 0,-42 167-187 0 0,-3 0 0 0 0,-1 0 0 0 0,-2 0 0 0 0,-2 0 0 0 0,-2 0 0 0 0,-5-24-73 0 0,-57-171 138 0 0,16 70-62 0 0,-30-12 2 0 0,29 81-49 0 0,-17 1 68 0 0,-29-30-87 0 0,8 52 18 0 0,12 18-146 0 0,-9-4 102 0 0,-58-27 4 0 0,-14 33-224 0 0,57 32 172 0 0,-78-15-1 0 0,155 36-29 0 0,1 1-1 0 0,0 1 1 0 0,-1 1-1 0 0,1 1 1 0 0,0 1-1 0 0,-1 1 1 0 0,-20 4 94 0 0,-204 60-1686 0 0,246-66 1665 0 0,-21 0-2987 0 0,17-4-1884 0 0,4-3-3745 0 0,1 4-832 0 0</inkml:trace>
  <inkml:trace contextRef="#ctx0" brushRef="#br0" timeOffset="2609.464">3593 681 0 0 0,'0'0'970'0'0,"0"0"363"0"0,0 0 105 0 0,0 0-66 0 0,0 0-114 0 0,0 0-62 0 0,0 0-53 0 0,-2-3 5882 0 0,-4-2-5990 0 0,-10 1-632 0 0,0 0 0 0 0,0 2 1 0 0,0 0-1 0 0,-1 1 0 0 0,1 0 0 0 0,-1 1 0 0 0,1 1 0 0 0,-7 2-403 0 0,5 2 150 0 0,0 1 0 0 0,0 1-1 0 0,0 1 1 0 0,1 0 0 0 0,1 1 0 0 0,-1 1 0 0 0,1 1 0 0 0,1 0 0 0 0,0 1-1 0 0,1 0 1 0 0,0 2 0 0 0,1-1 0 0 0,0 2 0 0 0,-7 10-150 0 0,-47 45 305 0 0,-24 39 170 0 0,35-31-35 0 0,46-61-380 0 0,1 1 1 0 0,1 0-1 0 0,0 0 1 0 0,2 1-1 0 0,0 0 1 0 0,1 1-1 0 0,1-1 1 0 0,0 1-1 0 0,2-1 1 0 0,0 1-1 0 0,1 0 0 0 0,2 12-60 0 0,-5 33 103 0 0,-6 115 511 0 0,52-95-469 0 0,45 61 339 0 0,14-1 132 0 0,29-39-78 0 0,-14-39-196 0 0,-95-58-272 0 0,0-1-1 0 0,0 0 1 0 0,0-1 0 0 0,1-2-1 0 0,0 0 1 0 0,0-1-1 0 0,1-1-69 0 0,33 7 103 0 0,15 0 30 0 0,2-3 0 0 0,-1-3 0 0 0,41-3-133 0 0,35-28 210 0 0,16-32-10 0 0,-66 8-97 0 0,61-71 112 0 0,-133 99-145 0 0,0-1-1 0 0,-2-2 1 0 0,0 0 0 0 0,-2-2-1 0 0,-1 0 1 0 0,-1-2 0 0 0,3-8-70 0 0,36-88 172 0 0,-37 16 48 0 0,-15-137 75 0 0,-33 100-251 0 0,22 137-35 0 0,0-1-1 0 0,-1 0 1 0 0,0 1 0 0 0,-1 0 0 0 0,0 0-1 0 0,0 1 1 0 0,-1 0 0 0 0,0 0 0 0 0,-8-7-9 0 0,-5-9-46 0 0,-10-7 46 0 0,-1 1 0 0 0,-1 1 0 0 0,-2 2 0 0 0,-25-16 0 0 0,-58-41 15 0 0,-43-3-121 0 0,3 51 16 0 0,46 27-28 0 0,-14 9-42 0 0,108 2 141 0 0,0 1-1 0 0,0 1 1 0 0,1 0 0 0 0,-1 1-1 0 0,1 1 1 0 0,-1 1-1 0 0,-7 3 20 0 0,-52 31-289 0 0,63-33-1237 0 0,-25 0 3720 0 0,24-6-4119 0 0,0 0-4372 0 0,1-1-6152 0 0,13 0 3487 0 0</inkml:trace>
  <inkml:trace contextRef="#ctx0" brushRef="#br0" timeOffset="4058.31">1540 1399 0 0 0,'0'0'908'0'0,"0"0"395"0"0,0 0 73 0 0,0 0-30 0 0,0 0-22 0 0,0 0 3 0 0,0 0 23 0 0,5-6 1051 0 0,-4 5 4248 0 0,-3 3-6578 0 0,-1 0 1 0 0,1 0-1 0 0,1 1 0 0 0,-1-1 1 0 0,0 1-1 0 0,1-1 0 0 0,-1 1 1 0 0,1 0-1 0 0,0-1 1 0 0,-1 1-1 0 0,2 0 0 0 0,-1 0 1 0 0,0 0-1 0 0,0 0 0 0 0,1 0 1 0 0,0 0-1 0 0,-1 0 1 0 0,1 0-1 0 0,0 0 0 0 0,1 0 1 0 0,-1 0-1 0 0,0 0 1 0 0,1 2-72 0 0,26-15 1796 0 0,-26 9-1705 0 0,1-1 1 0 0,-1 0-1 0 0,0 0 0 0 0,0 0 1 0 0,0 0-1 0 0,1 0 0 0 0,-2 0 0 0 0,1 0 1 0 0,0 0-1 0 0,0 0 0 0 0,-1 0 1 0 0,1 0-1 0 0,-1 0 0 0 0,1-1 1 0 0,-1 1-1 0 0,0 0 0 0 0,0 0 1 0 0,0-1-1 0 0,0 1 0 0 0,-1 0 1 0 0,1 0-1 0 0,-1 0 0 0 0,0-2-91 0 0,-51 0 308 0 0,57 19-1113 0 0,24-6-1418 0 0,-19-8-1351 0 0,2 0-3784 0 0,-4-1-2512 0 0</inkml:trace>
  <inkml:trace contextRef="#ctx0" brushRef="#br0" timeOffset="4993.471">3792 1377 2529 0 0,'0'0'2704'0'0,"0"0"-863"0"0,0 0-337 0 0,0 0-29 0 0,0 0-10 0 0,0 0-115 0 0,0 0-220 0 0,0 0-261 0 0,0 0-243 0 0,0 0-206 0 0,0 0-98 0 0,0 0-77 0 0,0 0-28 0 0,-2 3 11 0 0,-4 19 384 0 0,6-22-435 0 0,0 0-9 0 0,0 0-6 0 0,0 0-6 0 0,0 0-12 0 0,0 0 13 0 0,0 0 9 0 0,0 0 2 0 0,0 0 30 0 0,24-18 1724 0 0,-20 7 1160 0 0,-41 43-2323 0 0,41-21-2424 0 0,8-20-6407 0 0,-10 8-3690 0 0</inkml:trace>
  <inkml:trace contextRef="#ctx0" brushRef="#br0" timeOffset="9111.793">815 666 0 0 0,'0'0'661'0'0,"0"0"364"0"0,0 0 315 0 0,0 0 158 0 0,0 0 27 0 0,0 0-64 0 0,0 0-180 0 0,0 0-166 0 0,0 0-151 0 0,-1-6-146 0 0,-1-16-79 0 0,-1 18 2180 0 0,-4 14-2368 0 0,-93 211 1329 0 0,-52 168-1827 0 0,143-319-1585 0 0,33-69-1143 0 0,-19-3 2255 0 0,0 0 1 0 0,-1 0-1 0 0,1 0 1 0 0,0-1-1 0 0,-1 0 0 0 0,1 0 1 0 0,-1 0-1 0 0,0 0 1 0 0,0-1-1 0 0,0 1 0 0 0,-1-1 1 0 0,1 0-1 0 0,-1 0 1 0 0,0-1-1 0 0,0 1 0 0 0,0-1 420 0 0,45-78-6648 0 0,-39 64 6387 0 0</inkml:trace>
  <inkml:trace contextRef="#ctx0" brushRef="#br0" timeOffset="9459.501">719 596 1312 0 0,'0'0'1683'0'0,"0"0"-249"0"0,0 0-66 0 0,0 0 67 0 0,0 0 106 0 0,0 0 7 0 0,0 0-146 0 0,0 0-269 0 0,0 0-289 0 0,0 0-236 0 0,0 0-176 0 0,0 0-107 0 0,0 0-105 0 0,-2-4-82 0 0,-4-6-99 0 0,15 17 837 0 0,125 155 1909 0 0,-15-11-2018 0 0,-101-129-721 0 0,-1 1 1 0 0,-1 1 0 0 0,-1 1-1 0 0,-1 0 1 0 0,-1 0 0 0 0,-2 1-1 0 0,0 1 1 0 0,2 15-47 0 0,-10 27-1787 0 0,-11-60-1319 0 0,5-7-949 0 0,1-1-4190 0 0,0-1 5175 0 0</inkml:trace>
  <inkml:trace contextRef="#ctx0" brushRef="#br0" timeOffset="9747.589">531 1064 872 0 0,'0'0'1873'0'0,"0"0"-308"0"0,0 0-2 0 0,0 0 120 0 0,0 0 34 0 0,0 0-182 0 0,0 0-308 0 0,0 0-245 0 0,0 0-141 0 0,0 0-23 0 0,0 0 36 0 0,0 0-8 0 0,0 0-68 0 0,16 0-96 0 0,116-11 807 0 0,-61-9-1294 0 0,105-26 395 0 0,-59 23-8651 0 0,-98 19-2492 0 0</inkml:trace>
  <inkml:trace contextRef="#ctx0" brushRef="#br0" timeOffset="17143.647">3287 949 48 0 0,'0'0'1203'0'0,"0"0"-132"0"0,0 0 65 0 0,0 0 183 0 0,0 0 171 0 0,0 0 39 0 0,0 0-154 0 0,0 0-262 0 0,0 0-267 0 0,0 0-196 0 0,0 0-134 0 0,6 8 1019 0 0,14 73 1159 0 0,24 98-1782 0 0,-40-167-1359 0 0,0 5 240 0 0,-3-10-3784 0 0,-1-1-3645 0 0,0-3 2480 0 0</inkml:trace>
  <inkml:trace contextRef="#ctx0" brushRef="#br0" timeOffset="17930.787">3206 994 0 0 0,'0'0'948'0'0,"0"0"-41"0"0,0 0 32 0 0,0 0 85 0 0,0 0 51 0 0,0 0-35 0 0,0 0-145 0 0,0 0-168 0 0,0 0-143 0 0,0 0-116 0 0,0 0-36 0 0,0 0-10 0 0,0 0 18 0 0,11-8 49 0 0,35-25 34 0 0,45 0 1878 0 0,-71 26-2222 0 0,0 1 0 0 0,0 1 0 0 0,1 1 0 0 0,-1 1 0 0 0,1 0 0 0 0,0 2 0 0 0,8 1-179 0 0,-28 1 7 0 0,1 0-1 0 0,0 0 1 0 0,0 1 0 0 0,-1-1-1 0 0,1 1 1 0 0,-1 0-1 0 0,0 0 1 0 0,1-1 0 0 0,-1 1-1 0 0,0 0 1 0 0,0 0-1 0 0,0 0 1 0 0,0 0 0 0 0,0 0-1 0 0,-1 0 1 0 0,1 0-1 0 0,-1 0 1 0 0,1 1 0 0 0,-1-1-1 0 0,0 0 1 0 0,1 0-1 0 0,-1 0 1 0 0,0 1-1 0 0,-1-1 1 0 0,1 0 0 0 0,0 0-1 0 0,-1 0 1 0 0,1 0-1 0 0,-1 1 1 0 0,0-1 0 0 0,1 0-1 0 0,-1 0 1 0 0,0 0-1 0 0,0 0 1 0 0,-1-1 0 0 0,1 1-1 0 0,0 0 1 0 0,-1 0-1 0 0,1 0-5 0 0,-15 56-64 0 0,16-57 25 0 0,10 13 42 0 0,27 1 193 0 0,-5-4-63 0 0,-28-11-114 0 0,0 0 0 0 0,0 0 0 0 0,0 0 0 0 0,-1 1 0 0 0,1 0 0 0 0,0 0 0 0 0,0 0 0 0 0,-1 0 1 0 0,1 0-1 0 0,0 1 0 0 0,-1-1 0 0 0,1 1 0 0 0,-1 0 0 0 0,0 0 0 0 0,0 1 0 0 0,0-1 0 0 0,0 1 0 0 0,0-1 0 0 0,0 1 0 0 0,-1 0 0 0 0,1 0 0 0 0,-1 0 0 0 0,0 0 0 0 0,0 1 0 0 0,0-1 0 0 0,0 0 0 0 0,0 1 0 0 0,-1 0 0 0 0,0-1 0 0 0,0 1 0 0 0,0 0 0 0 0,0 0 1 0 0,0-1-1 0 0,-1 1 0 0 0,1 0 0 0 0,-1 0 0 0 0,0 0-20 0 0,-3 1 89 0 0,0-1 1 0 0,0 0 0 0 0,0 0 0 0 0,-1 0-1 0 0,1 0 1 0 0,-1-1 0 0 0,0 1 0 0 0,0-1-1 0 0,0 0 1 0 0,-1 0 0 0 0,1-1 0 0 0,-1 1-1 0 0,1-1 1 0 0,-1 0 0 0 0,0 0 0 0 0,0-1-1 0 0,-1 1-89 0 0,-7 3 135 0 0,-1 2-123 0 0,-1-1-1 0 0,0-1 1 0 0,-1 0 0 0 0,1-1 0 0 0,-1-1-1 0 0,0 0 1 0 0,0-2 0 0 0,0 1-1 0 0,-4-2-11 0 0,-45 0-222 0 0,51 0-3733 0 0,0 0-4109 0 0,14 0 2739 0 0</inkml:trace>
  <inkml:trace contextRef="#ctx0" brushRef="#br0" timeOffset="18563.482">3466 1086 0 0 0,'0'0'284'0'0,"0"0"45"0"0,0 0 9 0 0,0 0 26 0 0,-1-8 2397 0 0,-22 19 642 0 0,-1-7-1100 0 0,-7 3-2695 0 0,31-7 111 0 0,0 3-504 0 0,0-1-5001 0 0,0 1 3248 0 0</inkml:trace>
  <inkml:trace contextRef="#ctx0" brushRef="#br0" timeOffset="19716.556">3337 1075 0 0 0,'0'0'184'0'0,"0"0"292"0"0,0 0 243 0 0,0 0 182 0 0,3 1 68 0 0,5 1-325 0 0,1-1 1 0 0,0 0-1 0 0,0-1 1 0 0,0 0 0 0 0,0 0-1 0 0,0 0 1 0 0,0-1-1 0 0,0-1 1 0 0,-1 0-1 0 0,1 0 1 0 0,0 0 0 0 0,-1-1-1 0 0,1-1 1 0 0,-1 1-1 0 0,0-2-644 0 0,-5 5 90 0 0,55-28 1423 0 0,-51 24-1750 0 0,-12 6-6127 0 0,4-2 5585 0 0,-4 1-6361 0 0</inkml:trace>
</inkml:ink>
</file>

<file path=ppt/ink/ink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39.5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496 961 0 0 0,'0'0'519'0'0,"0"0"888"0"0,0 0 196 0 0,0 0-95 0 0,0 0-150 0 0,0 0-141 0 0,6-17-120 0 0,16-55-72 0 0,-17 55 510 0 0,-3 9 4925 0 0,-4 20-6319 0 0,6 163 473 0 0,-1-60-453 0 0,-4-1 1 0 0,-12 73-162 0 0,0-50-1771 0 0,15-135 1348 0 0,-1-1 1 0 0,1 1-1 0 0,-1 0 0 0 0,1-1 1 0 0,0 1-1 0 0,-1-1 1 0 0,1 0-1 0 0,0 1 1 0 0,0-1-1 0 0,0 0 1 0 0,0 0-1 0 0,0 0 1 0 0,0 0-1 0 0,1-1 0 0 0,-1 1 1 0 0,0 0-1 0 0,0-1 1 0 0,1 0-1 0 0,-1 0 1 0 0,0 1-1 0 0,1-1 1 0 0,-1 0-1 0 0,0-1 0 0 0,0 1 1 0 0,1 0-1 0 0,-1-1 1 0 0,0 1-1 0 0,0-1 1 0 0,0 0-1 0 0,1 0 1 0 0,-1 0-1 0 0,2-1 423 0 0,9-4-3514 0 0</inkml:trace>
  <inkml:trace contextRef="#ctx0" brushRef="#br0" timeOffset="1131.841">1814 59 0 0 0,'0'-40'0'0'0,"0"28"0"0"0,0 7 37 0 0,0 3 146 0 0,0 2 17 0 0,0 0-19 0 0,0 0 1 0 0,0 0-5 0 0,0 0 2 0 0,0 0 17 0 0,0 0 31 0 0,0 0 5 0 0,0 0-30 0 0,0 0-35 0 0,0 0-68 0 0,0 0-46 0 0,-1 26 2084 0 0,-10 141 3512 0 0,19 85-4103 0 0,-1-122-557 0 0,3 220 337 0 0,-8-152-784 0 0,-11 1 103 0 0,20 58 480 0 0,-1-271-6958 0 0,-5 3 229 0 0,-2 4 767 0 0</inkml:trace>
  <inkml:trace contextRef="#ctx0" brushRef="#br0" timeOffset="2317.775">27 1252 0 0 0,'0'0'360'0'0,"0"0"191"0"0,0 0 50 0 0,-5-5 33 0 0,-15-17 13 0 0,18 16 5292 0 0,7 3-3372 0 0,19 2-2426 0 0,-22 1 699 0 0,210-8 2759 0 0,246-9-1338 0 0,-287 13-1937 0 0,-1-8 0 0 0,17-9-324 0 0,131 2 669 0 0,-3-3 745 0 0,96 19-1095 0 0,-328-5-295 0 0,75 8 92 0 0,-86 8-111 0 0,-2-7 265 0 0,4 1-2796 0 0,-58-11-8167 0 0,-14 7 2307 0 0</inkml:trace>
  <inkml:trace contextRef="#ctx0" brushRef="#br0" timeOffset="3154.787">2634 549 888 0 0,'0'0'1375'0'0,"0"0"-635"0"0,0 0-185 0 0,0 0 265 0 0,0 0 374 0 0,0 0 163 0 0,0 0-84 0 0,0 0-265 0 0,0 0-292 0 0,0 0-141 0 0,0 0-36 0 0,0 0 19 0 0,0 0 19 0 0,1 8-17 0 0,27 164 3093 0 0,5 23-2339 0 0,-27 78-261 0 0,-7-259-1014 0 0,-1-1 0 0 0,2 1 0 0 0,0-1 0 0 0,0 1 0 0 0,2 0 0 0 0,-1-1 0 0 0,2 1 0 0 0,3 10-39 0 0,-3-17 13 0 0,-1 0 1 0 0,1 1 0 0 0,-1 0 0 0 0,0 0-1 0 0,-1-1 1 0 0,0 1 0 0 0,0 0 0 0 0,-1 0-1 0 0,1 0 1 0 0,-2 0 0 0 0,1 0 0 0 0,-1 0-1 0 0,-2 5-13 0 0,-6 0 50 0 0,-2 7-2637 0 0,14-43-9771 0 0,1 16 8008 0 0</inkml:trace>
  <inkml:trace contextRef="#ctx0" brushRef="#br0" timeOffset="3569.703">2858 810 0 0 0,'0'0'808'0'0,"0"0"332"0"0,0 0 267 0 0,0 0 102 0 0,0 0-81 0 0,0 0-166 0 0,0 0-194 0 0,0 0-191 0 0,0 0-110 0 0,0 0-99 0 0,0 0-104 0 0,-5 3-61 0 0,-58 40 792 0 0,-209 253 123 0 0,161-161-1938 0 0,79-71-2885 0 0,28-42-2704 0 0,3-18 1429 0 0</inkml:trace>
  <inkml:trace contextRef="#ctx0" brushRef="#br0" timeOffset="4217.343">2098 847 0 0 0,'0'0'461'0'0,"0"0"625"0"0,0 0 104 0 0,0 0-157 0 0,0 0-127 0 0,0 0-46 0 0,0 0 17 0 0,0 0 140 0 0,-6 3 132 0 0,-46 39 3169 0 0,-22 32-3023 0 0,-229 205-1244 0 0,242-223-327 0 0,-36 28-3453 0 0,82-70-2251 0 0,12-10 1722 0 0</inkml:trace>
  <inkml:trace contextRef="#ctx0" brushRef="#br0" timeOffset="4888.177">645 818 0 0 0,'12'3'492'0'0,"35"12"238"0"0,-33 0 8742 0 0,-26 6-7018 0 0,10-19-1794 0 0,-225 203 4319 0 0,186-164-4887 0 0,-114 129 404 0 0,87-35-3202 0 0,66-107-3697 0 0,2-23 3248 0 0,0-1-3956 0 0</inkml:trace>
  <inkml:trace contextRef="#ctx0" brushRef="#br0" timeOffset="5616.122">813 1547 7962 0 0,'0'0'892'0'0,"0"0"-301"0"0,0 0-158 0 0,0 0 111 0 0,0 0 151 0 0,0 0 69 0 0,0 0-12 0 0,0 0-90 0 0,0 0-113 0 0,0 0-85 0 0,0 0-53 0 0,0 0-72 0 0,0 0-88 0 0,0 29-53 0 0,-1 94-46 0 0,3 159-394 0 0,-12-240-1111 0 0,1-11-4977 0 0,9-27 2878 0 0,0-3-830 0 0</inkml:trace>
  <inkml:trace contextRef="#ctx0" brushRef="#br0" timeOffset="6101.634">677 1595 4657 0 0,'0'0'918'0'0,"0"0"-344"0"0,0 0-108 0 0,0 0 110 0 0,0 0 189 0 0,0 0 105 0 0,0 0-26 0 0,0 0-74 0 0,0 0-97 0 0,0 0-62 0 0,0 0-35 0 0,0 0-5 0 0,0 0-18 0 0,35-23-15 0 0,111-69-28 0 0,-75 60 138 0 0,-61 32-511 0 0,-9 0-127 0 0,2-1 5 0 0,-1-1 0 0 0,1 1 1 0 0,-1 0-1 0 0,1 1 0 0 0,0-1 1 0 0,0 0-1 0 0,-1 1 0 0 0,1-1 1 0 0,0 1-1 0 0,0 0 0 0 0,0 0 1 0 0,-1 0-1 0 0,1 0 1 0 0,0 1-1 0 0,0-1 0 0 0,0 1 1 0 0,-1 0-1 0 0,1 0 0 0 0,0-1 1 0 0,-1 2-1 0 0,1-1 0 0 0,-1 0 1 0 0,1 0-1 0 0,-1 1 0 0 0,1 0 1 0 0,-1-1-1 0 0,0 1 0 0 0,0 0 1 0 0,0 0-1 0 0,0 0 0 0 0,0 0 1 0 0,-1 1-1 0 0,1-1 1 0 0,0 0-1 0 0,-1 1 0 0 0,0-1 1 0 0,0 1-1 0 0,1-1 0 0 0,-1 1 1 0 0,-1 0-1 0 0,1 0 0 0 0,0-1 1 0 0,-1 1-1 0 0,1 2-15 0 0,-4 8 23 0 0,-1 1 0 0 0,-1-1 0 0 0,0 1 0 0 0,0-1 0 0 0,-1-1-1 0 0,-1 1 1 0 0,0-1 0 0 0,-1 0 0 0 0,0 0 0 0 0,-1-1 0 0 0,0-1 0 0 0,-1 1 0 0 0,0-1 0 0 0,0-1-1 0 0,-1 0 1 0 0,-1 0 0 0 0,1-1 0 0 0,-2 0-23 0 0,-29 28 3 0 0,26-23-7 0 0,12-11-6 0 0,1 0 0 0 0,-1 1-1 0 0,1-1 1 0 0,0 1 0 0 0,0 0-1 0 0,0 0 1 0 0,0 0 0 0 0,1 0-1 0 0,-1 1 1 0 0,1-1 0 0 0,0 1-1 0 0,0-1 1 0 0,0 1 0 0 0,0 0-1 0 0,1 0 1 0 0,-1-1-1 0 0,1 1 1 0 0,0 0 0 0 0,0 3 10 0 0,38 26 352 0 0,119 41 1570 0 0,-95-34-3209 0 0,-60-39 815 0 0,-1-1-2638 0 0,1 0-3384 0 0,-1 0 4171 0 0,0 0-2422 0 0</inkml:trace>
  <inkml:trace contextRef="#ctx0" brushRef="#br0" timeOffset="15605.983">1231 1764 0 0 0,'0'0'910'0'0,"0"0"312"0"0,0 0 215 0 0,0 0 20 0 0,0 0-90 0 0,0 0-192 0 0,0 0-268 0 0,0 0-240 0 0,0 0-212 0 0,7 4 220 0 0,-37 77 18 0 0,3-16-1026 0 0,-3 0 0 0 0,-3-2 0 0 0,-3-1 0 0 0,-8 7 333 0 0,37-60-286 0 0,-18 30-49 0 0,18-14-2782 0 0,19-27 169 0 0,37-50 1 0 0,-38 40 2947 0 0</inkml:trace>
  <inkml:trace contextRef="#ctx0" brushRef="#br0" timeOffset="15976.787">1249 1735 544 0 0,'0'0'612'0'0,"0"0"-126"0"0,0 0 91 0 0,0 0 309 0 0,0 0 293 0 0,0 0 76 0 0,0 0-129 0 0,0 0-245 0 0,0 0-185 0 0,0 0-51 0 0,0 0 62 0 0,0 0 77 0 0,0 0 18 0 0,3 6-7 0 0,48 95 3124 0 0,-36-70-3663 0 0,-1 0 1 0 0,-1 2-1 0 0,-2-1 0 0 0,-2 1 1 0 0,1 9-257 0 0,20 65 16 0 0,-20-60-1086 0 0,-10-50-5267 0 0,0-11-2085 0 0,-2 13 7059 0 0</inkml:trace>
  <inkml:trace contextRef="#ctx0" brushRef="#br0" timeOffset="16268.646">1091 2077 2633 0 0,'0'0'1329'0'0,"0"0"-437"0"0,0 0-173 0 0,0 0 159 0 0,0 0 223 0 0,0 0 124 0 0,0 0-41 0 0,0 0-137 0 0,0 0-151 0 0,0 0-100 0 0,0 0-18 0 0,0 0-28 0 0,0 0-41 0 0,16 2-63 0 0,49 5-74 0 0,22-24 775 0 0,-55 7-1484 0 0,32-8-717 0 0,-21 13-8295 0 0,-33 5 1787 0 0</inkml:trace>
  <inkml:trace contextRef="#ctx0" brushRef="#br0" timeOffset="16938.673">2229 1447 3233 0 0,'0'0'1459'0'0,"0"0"-558"0"0,0 0-201 0 0,0 0 137 0 0,0 0 251 0 0,0 0 176 0 0,0 0 12 0 0,0 0-121 0 0,0 0-225 0 0,0 0-219 0 0,0 0-129 0 0,0 0-98 0 0,-5 32-54 0 0,-12 101-54 0 0,11 42 638 0 0,12 44-2868 0 0,-15-184-1462 0 0,-3-17-4775 0 0,10-15 4912 0 0</inkml:trace>
  <inkml:trace contextRef="#ctx0" brushRef="#br0" timeOffset="17394.306">2010 1550 3705 0 0,'0'0'935'0'0,"0"0"-35"0"0,0 0 156 0 0,0 0 184 0 0,0 0 69 0 0,0 0-70 0 0,0 0-213 0 0,0 0-197 0 0,0 0-168 0 0,0 0-135 0 0,31-16-110 0 0,102-50-95 0 0,-63 48 54 0 0,-56 19-278 0 0,-7-1-44 0 0,-1 0 1 0 0,1 1-1 0 0,-1-1 0 0 0,1 1 1 0 0,-1 1-1 0 0,0-1 1 0 0,1 1-1 0 0,-1 0 0 0 0,0 0 1 0 0,0 1-1 0 0,0 0 0 0 0,-1 0 1 0 0,1 1-1 0 0,0-1 0 0 0,-1 1 1 0 0,0 0-1 0 0,0 0 0 0 0,-1 1 1 0 0,1 0-1 0 0,-1 0 0 0 0,0 0 1 0 0,0 0-1 0 0,0 0 0 0 0,-1 1 1 0 0,0 0-1 0 0,0 0 0 0 0,0 0 1 0 0,-1 0-1 0 0,0 0 0 0 0,0 0 1 0 0,0 1-1 0 0,-1-1 1 0 0,0 0-1 0 0,0 1 0 0 0,-1 3-53 0 0,-2-3 30 0 0,-1 1-1 0 0,0-1 1 0 0,-1 0 0 0 0,0 0-1 0 0,0 0 1 0 0,0-1 0 0 0,-1 0-1 0 0,0 1 1 0 0,0-1 0 0 0,0-1-1 0 0,-1 1 1 0 0,0-1-1 0 0,0 0 1 0 0,0 0 0 0 0,-1-1-1 0 0,0 0 1 0 0,1 0 0 0 0,-3 0-30 0 0,-67 26 122 0 0,104-11-491 0 0,-5-4 601 0 0,-1 1 1 0 0,-1 1 0 0 0,0 1-1 0 0,-1 1 1 0 0,-1 0-1 0 0,-1 2 1 0 0,-1 0-1 0 0,0 3-232 0 0,-16-22-142 0 0,51 51 911 0 0,-30-46-4322 0 0,4-11-5611 0 0,-20 0 2605 0 0</inkml:trace>
  <inkml:trace contextRef="#ctx0" brushRef="#br0" timeOffset="17660.614">2715 1849 9234 0 0,'0'0'1010'0'0,"0"0"-320"0"0,0 0 96 0 0,0 0 347 0 0,0 0 210 0 0,0 0-120 0 0,0 0-246 0 0,0 0-315 0 0,0 0-276 0 0,0 0-166 0 0,0 0-107 0 0,0 0-40 0 0,0 0-41 0 0,4 32-17 0 0,13 98-24 0 0,-6-60-474 0 0,-3-46-1436 0 0,-4-19-7014 0 0,-2-5 2380 0 0</inkml:trace>
  <inkml:trace contextRef="#ctx0" brushRef="#br0" timeOffset="18136.118">2641 1749 2144 0 0,'0'0'1607'0'0,"0"0"-782"0"0,0 0-316 0 0,0 0 162 0 0,0 0 302 0 0,0 0 184 0 0,0 0-17 0 0,0 0-173 0 0,0 0-219 0 0,0 0-145 0 0,0 0-104 0 0,0 0-65 0 0,0 0-70 0 0,31-3-53 0 0,96-10-23 0 0,21 4 723 0 0,-147 8-1002 0 0,0 1 1 0 0,0 0-1 0 0,-1-1 0 0 0,1 1 0 0 0,0 0 1 0 0,0 0-1 0 0,0 0 0 0 0,-1 0 0 0 0,1 0 1 0 0,0 0-1 0 0,0 0 0 0 0,0 0 0 0 0,-1 0 1 0 0,1 0-1 0 0,0 0 0 0 0,0 1 1 0 0,0-1-1 0 0,-1 0 0 0 0,1 0 0 0 0,0 1 1 0 0,0-1-1 0 0,-1 1 0 0 0,1-1 0 0 0,0 0 1 0 0,-1 1-1 0 0,1-1 0 0 0,-1 1 0 0 0,1 0 1 0 0,-1-1-1 0 0,1 1 0 0 0,-1-1 0 0 0,1 1 1 0 0,-1 0-1 0 0,1 0 0 0 0,-1-1 1 0 0,0 1-1 0 0,1 0 0 0 0,-1-1 0 0 0,0 1 1 0 0,0 0-1 0 0,1 0 0 0 0,-1 0 0 0 0,0-1 1 0 0,0 1-1 0 0,0 0 0 0 0,0 0 0 0 0,0 0 1 0 0,0-1-1 0 0,0 1 0 0 0,0 0 0 0 0,-1 0 1 0 0,1 0-1 0 0,0-1 0 0 0,0 1 1 0 0,-1 0-1 0 0,1 0 0 0 0,-1-1-9 0 0,-27 37 307 0 0,-117 91-679 0 0,145-128 337 0 0,-1 1 1 0 0,0 0-1 0 0,0-1 1 0 0,0 1-1 0 0,1 0 1 0 0,-1-1-1 0 0,1 1 1 0 0,-1 0-1 0 0,0 0 1 0 0,1 0 0 0 0,-1 0-1 0 0,1-1 1 0 0,0 1-1 0 0,-1 0 1 0 0,1 0-1 0 0,0 0 1 0 0,-1 0-1 0 0,1 0 1 0 0,0 0-1 0 0,0 0 1 0 0,0 0-1 0 0,0 0 1 0 0,0 0-1 0 0,0 0 1 0 0,0 0-1 0 0,0 0 1 0 0,0 0-1 0 0,1 0 1 0 0,-1 0-1 0 0,0 0 1 0 0,1 0-1 0 0,-1 0 1 0 0,1 0-1 0 0,-1-1 1 0 0,1 1-1 0 0,-1 0 1 0 0,1 0-1 0 0,-1 0 1 0 0,1-1 0 0 0,0 1-1 0 0,-1 0 1 0 0,1 0-1 0 0,0-1 1 0 0,0 1-1 0 0,0-1 1 0 0,-1 1-1 0 0,1-1 1 0 0,0 1-1 0 0,0-1 1 0 0,1 1 34 0 0,58 8-359 0 0,-35-6 307 0 0,56 31 535 0 0,-79-32-406 0 0,-1-1 1 0 0,1 1 0 0 0,0 0-1 0 0,-1-1 1 0 0,0 1 0 0 0,1 0-1 0 0,-1 0 1 0 0,0 0 0 0 0,0 0 0 0 0,0 0-1 0 0,0 0 1 0 0,-1 0 0 0 0,1 0-1 0 0,0 0 1 0 0,-1 1 0 0 0,1-1 0 0 0,-1 0-1 0 0,0 0 1 0 0,0 1 0 0 0,0-1-1 0 0,0 0 1 0 0,0 0 0 0 0,-1 1 0 0 0,1-1-1 0 0,0 0 1 0 0,-1 0 0 0 0,0 0-1 0 0,0 0 1 0 0,1 0 0 0 0,-1 0-1 0 0,0 0 1 0 0,-1 0 0 0 0,1 0 0 0 0,0 0-1 0 0,-1 0 1 0 0,1 0 0 0 0,-1 0-78 0 0,-4 6 0 0 0,0 0 1 0 0,0-1-1 0 0,-1 1 1 0 0,0-1-1 0 0,0 0 1 0 0,-1-1-1 0 0,0 0 0 0 0,0 0 1 0 0,0 0-1 0 0,-1-1 1 0 0,0-1-1 0 0,0 1 1 0 0,0-2-1 0 0,0 1 1 0 0,-1-1-1 0 0,0 0 1 0 0,1-1-1 0 0,-1 0 1 0 0,0-1-1 0 0,-5 0 0 0 0,11-1-305 0 0,-9 0-2148 0 0,1-4-3479 0 0,8 1-1324 0 0</inkml:trace>
</inkml:ink>
</file>

<file path=ppt/ink/ink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2.93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1 851 0 0 0,'0'0'899'0'0,"0"0"210"0"0,0 0 232 0 0,0 0 152 0 0,0 0 17 0 0,0 0-102 0 0,0 0-193 0 0,0 0-231 0 0,0 0-167 0 0,0 0-107 0 0,0 2-29 0 0,4 1-286 0 0,0 1 1 0 0,1-1 0 0 0,-1-1-1 0 0,1 1 1 0 0,-1 0 0 0 0,1-1-1 0 0,0 0 1 0 0,-1 0 0 0 0,1-1-1 0 0,0 1 1 0 0,0-1 0 0 0,1 0 0 0 0,-1 0-1 0 0,0-1 1 0 0,0 0 0 0 0,0 0-1 0 0,0 0 1 0 0,1 0 0 0 0,-1-1-1 0 0,0 0 1 0 0,1 0-396 0 0,6 1 492 0 0,160-15 2518 0 0,-135 7-2686 0 0,-1-2 0 0 0,-1-1 0 0 0,0-2 0 0 0,-1-2 0 0 0,0 0 0 0 0,15-12-324 0 0,21-39 794 0 0,35-85-88 0 0,-68 56-187 0 0,-34 84-473 0 0,-1 1 0 0 0,0 0 0 0 0,-1-1 0 0 0,0 1-1 0 0,0-1 1 0 0,-1 1 0 0 0,-1-1 0 0 0,1 1 0 0 0,-2-1 0 0 0,0 1 0 0 0,0 0 0 0 0,0-1 0 0 0,-2 1 0 0 0,1 0 0 0 0,-2-1-46 0 0,-29-59 115 0 0,1 7-37 0 0,0-25-3 0 0,-2 48-728 0 0,32 67 397 0 0,0-14 243 0 0,1-1 1 0 0,-1 0-1 0 0,-1 1 1 0 0,-1-1-1 0 0,1 0 1 0 0,-2-1 0 0 0,0 1-1 0 0,0-1 1 0 0,-1 0-1 0 0,0-1 1 0 0,-1 1-1 0 0,-7 6 13 0 0,-67 52-16 0 0,87-66-46 0 0,15-4-78 0 0,-19 1 138 0 0,82-5 12 0 0,181-6 2 0 0,-177 33 30 0 0,-105-40 1141 0 0,-38-31-1181 0 0,-124-130-335 0 0,156 152-1167 0 0,21 21-2196 0 0,2-1-3345 0 0,1 6 170 0 0,0 1-2556 0 0</inkml:trace>
</inkml:ink>
</file>

<file path=ppt/ink/ink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4.33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108 61 5345 0 0,'0'0'1905'0'0,"0"0"-576"0"0,0 0-253 0 0,0 0 3 0 0,0 0 35 0 0,0 0-106 0 0,0 0-224 0 0,0 0-212 0 0,0 0-158 0 0,0 0-25 0 0,0 0 39 0 0,0 0-24 0 0,0 0-40 0 0,-1 22-78 0 0,-11 144 355 0 0,7-116-432 0 0,-2 0 0 0 0,-3-1-1 0 0,-1-1 1 0 0,-3 0 0 0 0,-1 0 0 0 0,-16 29-209 0 0,29-87 3866 0 0,10-34-3326 0 0,24-47-145 0 0,90-208 185 0 0,-101 256-499 0 0,55-79 438 0 0,-75 122-542 0 0,0 0 0 0 0,1 0 0 0 0,-1 0 0 0 0,0 1 1 0 0,1-1-1 0 0,-1 0 0 0 0,0 1 0 0 0,1-1 0 0 0,-1 1 0 0 0,0-1 0 0 0,1 1 1 0 0,-1-1-1 0 0,0 1 0 0 0,0 0 0 0 0,0 0 0 0 0,0 0 0 0 0,0 0 0 0 0,0 0 0 0 0,0 0 1 0 0,0 0-1 0 0,0 0 0 0 0,0 0 0 0 0,0 0 0 0 0,-1 0 0 0 0,1 0 0 0 0,-1 1 1 0 0,1-1-1 0 0,0 1 23 0 0,12 26-2 0 0,0 1 1 0 0,-2 0 0 0 0,-1 0-1 0 0,-1 1 1 0 0,-2 0 0 0 0,0 9 1 0 0,1-4-8 0 0,12 54 106 0 0,-20-89-98 0 0,0 1 3 0 0,-1 0-1 0 0,1-1 1 0 0,0 1 0 0 0,0 0-1 0 0,0-1 1 0 0,0 1 0 0 0,0 0-1 0 0,0-1 1 0 0,1 1 0 0 0,-1 0-1 0 0,0-1 1 0 0,0 1 0 0 0,0-1-1 0 0,0 1 1 0 0,1 0-1 0 0,-1-1 1 0 0,0 1 0 0 0,1-1-1 0 0,-1 1 1 0 0,0-1 0 0 0,1 1-1 0 0,-1-1 1 0 0,1 1 0 0 0,-1-1-1 0 0,1 1 1 0 0,-1-1 0 0 0,1 0-1 0 0,-1 1 1 0 0,1-1 0 0 0,0 0-1 0 0,-1 1 1 0 0,1-1 0 0 0,-1 0-1 0 0,1 0 1 0 0,0 1 0 0 0,-1-1-1 0 0,1 0 1 0 0,-1 0-1 0 0,1 0 1 0 0,0 0 0 0 0,-1 0-1 0 0,1 0 1 0 0,0 0 0 0 0,-1 0-1 0 0,1 0 1 0 0,0 0 0 0 0,-1-1-1 0 0,1 1 1 0 0,0 0 0 0 0,-1 0-1 0 0,1 0 1 0 0,-1-1 0 0 0,1 1-1 0 0,-1 0 1 0 0,1-1 0 0 0,-1 1-1 0 0,1-1 1 0 0,-1 1 0 0 0,1 0-1 0 0,-1-1 1 0 0,1 1-1 0 0,-1-1 1 0 0,1 1 0 0 0,-1-1-1 0 0,0 0 1 0 0,1 1-3 0 0,111-166 391 0 0,-73 108-349 0 0,64-82-53 0 0,-102 138-3 0 0,1 1 1 0 0,0-1 0 0 0,-1 1 0 0 0,1 0 0 0 0,0 0 0 0 0,0-1 0 0 0,0 1-1 0 0,-1 0 1 0 0,1 0 0 0 0,0 1 0 0 0,1-1 0 0 0,-1 0 0 0 0,0 1 0 0 0,0-1-1 0 0,0 1 1 0 0,0 0 0 0 0,0 0 0 0 0,0 0 0 0 0,1 0 0 0 0,-1 0 0 0 0,0 0-1 0 0,0 0 1 0 0,0 1 0 0 0,0-1 0 0 0,0 1 0 0 0,0 0 0 0 0,0-1 0 0 0,0 1-1 0 0,0 0 1 0 0,0 0 0 0 0,0 0 0 0 0,0 0 0 0 0,0 1 0 0 0,-1-1 0 0 0,1 0-1 0 0,-1 1 1 0 0,1 0 0 0 0,-1-1 0 0 0,1 1 0 0 0,-1 0 0 0 0,1 1 13 0 0,46 85 100 0 0,-23 158 381 0 0,-14-195-561 0 0,1-70-6964 0 0,-9 0 2237 0 0,2-1-3381 0 0,-4 9 3854 0 0</inkml:trace>
</inkml:ink>
</file>

<file path=ppt/ink/ink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4.898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4 454 1536 0 0,'0'0'2552'0'0,"0"0"-605"0"0,0 0-99 0 0,0 0 92 0 0,0 0 61 0 0,0 0-74 0 0,0 0-245 0 0,0 0-339 0 0,0 0-354 0 0,0 0-326 0 0,0 0-263 0 0,0 0-121 0 0,0 0-37 0 0,-4-2 95 0 0,5 2-317 0 0,-1 0 1 0 0,0 0-1 0 0,1-1 1 0 0,-1 1-1 0 0,0 0 1 0 0,0 0 0 0 0,1 0-1 0 0,-1 0 1 0 0,0 0-1 0 0,0-1 1 0 0,1 1 0 0 0,-1 0-1 0 0,0 0 1 0 0,0 0-1 0 0,0-1 1 0 0,1 1-1 0 0,-1 0 1 0 0,0 0 0 0 0,0-1-1 0 0,0 1 1 0 0,0 0-1 0 0,1 0 1 0 0,-1-1 0 0 0,0 1-1 0 0,0 0 1 0 0,0-1-1 0 0,0 1 1 0 0,0 0 0 0 0,0 0-1 0 0,0-1 1 0 0,0 1-1 0 0,0 0 1 0 0,0-1-1 0 0,0 1 1 0 0,0 0 0 0 0,0-1-1 0 0,0 1 1 0 0,0 0-1 0 0,0 0 1 0 0,-1-1 0 0 0,1 1-1 0 0,0 0 1 0 0,0 0-1 0 0,0-1 1 0 0,0 1-1 0 0,0 0 1 0 0,-1 0 0 0 0,1-1-1 0 0,0 1 1 0 0,0 0-1 0 0,-1 0 1 0 0,1 0 0 0 0,0-1-1 0 0,0 1 1 0 0,-1 0-1 0 0,1 0 1 0 0,0 0-1 0 0,-1 0-19 0 0,42-3 1387 0 0,-22 3-1011 0 0,462-26 3590 0 0,-328 25-3679 0 0,-152 1-274 0 0,-1 0 42 0 0,0 0 25 0 0,0 0 11 0 0,0 0 66 0 0,0 0 14 0 0,0 0 20 0 0,0 0 41 0 0,-19 4 890 0 0,6-11-1051 0 0,2 0 0 0 0,-1-1 0 0 0,1 0 0 0 0,0 0 0 0 0,0-1 0 0 0,1-1 0 0 0,1 0 0 0 0,-1 0 0 0 0,0-3-72 0 0,-7-5 37 0 0,-65-99-651 0 0,28-5-3909 0 0,35 73-5991 0 0,10 33-1933 0 0</inkml:trace>
</inkml:ink>
</file>

<file path=ppt/ink/ink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3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 4169 0 0,'0'0'1083'0'0,"0"0"-7"0"0,0 0 214 0 0,0 0 213 0 0,0 0 24 0 0,0 0-234 0 0,0 0-371 0 0,0 0-322 0 0,0 0-240 0 0,0 0-68 0 0,0 0 115 0 0,0 0 173 0 0,0 0 149 0 0,16 6 77 0 0,95 29 730 0 0,6-19-63 0 0,1-5 0 0 0,0-6 0 0 0,81-7-1473 0 0,-60 1 561 0 0,712-14 691 0 0,1202-69-692 0 0,-1634 62-853 0 0,-316 18-2402 0 0,-95 1 668 0 0,-7 2-7213 0 0,-1 1-1470 0 0</inkml:trace>
</inkml:ink>
</file>

<file path=ppt/ink/ink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75 3137 0 0,'0'0'1724'0'0,"0"0"-648"0"0,0 0-233 0 0,0 0 81 0 0,0 0 185 0 0,0 0 208 0 0,0 0 57 0 0,0 0-90 0 0,0 0-149 0 0,0 0-211 0 0,0 0-176 0 0,-11-12-140 0 0,-34-37-111 0 0,14 36 276 0 0,24 14-552 0 0,-1 1-117 0 0,1 0 0 0 0,-1 1 1 0 0,1 0-1 0 0,-1 0 0 0 0,1 1 0 0 0,0 0 0 0 0,0 0 0 0 0,1 1 0 0 0,-1-1 0 0 0,1 1 0 0 0,0 1 0 0 0,-2 2-104 0 0,-27 21-4 0 0,1 3 1 0 0,2 0-1 0 0,1 2 0 0 0,2 2 1 0 0,1 0-1 0 0,2 2 1 0 0,2 1-1 0 0,1 1 0 0 0,2 0 1 0 0,2 2-1 0 0,2 1 1 0 0,2 0-1 0 0,-4 21 4 0 0,15-47-50 0 0,2 1 0 0 0,0 0 0 0 0,1-1 0 0 0,1 1 0 0 0,0 0 0 0 0,1 0 0 0 0,2 0 0 0 0,-1-1-1 0 0,2 1 1 0 0,0-1 0 0 0,2 1 50 0 0,-3-10-13 0 0,0 1-1 0 0,1-1 1 0 0,0 0-1 0 0,0-1 0 0 0,0 1 1 0 0,1-1-1 0 0,1 0 1 0 0,-1 0-1 0 0,1 0 1 0 0,0-1-1 0 0,1 0 0 0 0,0 0 1 0 0,0 0-1 0 0,0-1 1 0 0,0 0-1 0 0,1-1 1 0 0,0 0-1 0 0,-1 0 0 0 0,2 0 1 0 0,-1-1-1 0 0,0 0 1 0 0,1-1-1 0 0,-1 0 14 0 0,20 1 92 0 0,-1-2 0 0 0,0-1-1 0 0,0-1 1 0 0,0-1 0 0 0,0-1 0 0 0,0-2 0 0 0,-1-1-1 0 0,1 0 1 0 0,-1-2 0 0 0,-1-2 0 0 0,0 0-1 0 0,0-1 1 0 0,-1-1 0 0 0,0-2 0 0 0,-1 0 0 0 0,13-12-92 0 0,-21 16 120 0 0,0-1 1 0 0,-1-1 0 0 0,0-1 0 0 0,0 0 0 0 0,-2 0 0 0 0,1-2 0 0 0,-2 1 0 0 0,1-3-121 0 0,-8 11 42 0 0,0 0 0 0 0,0 0 0 0 0,-1 0 1 0 0,0-1-1 0 0,0 0 0 0 0,0 1 0 0 0,-1-1 0 0 0,0 0 0 0 0,-1 0 0 0 0,1-1 0 0 0,-1 1 0 0 0,-1 0 0 0 0,1 0 0 0 0,-1 0 0 0 0,0-1 0 0 0,-1 1 0 0 0,0 0 0 0 0,0 0 0 0 0,-1 0 1 0 0,0 0-1 0 0,-2-7-42 0 0,-2 5-89 0 0,-1 0 1 0 0,1 1 0 0 0,-2-1 0 0 0,1 2-1 0 0,-1-1 1 0 0,0 1 0 0 0,-1 0 0 0 0,1 0 0 0 0,-2 1-1 0 0,1 1 1 0 0,0-1 0 0 0,-1 2 0 0 0,0-1 0 0 0,0 1-1 0 0,-1 1 1 0 0,1 0 0 0 0,-1 0 0 0 0,1 1-1 0 0,-1 0 1 0 0,0 1 0 0 0,0 0 0 0 0,0 1 0 0 0,0 0-1 0 0,0 1 1 0 0,0 0 0 0 0,1 1 0 0 0,-3 0 88 0 0,11-2-32 0 0,0 0 0 0 0,0 0 0 0 0,0 0 1 0 0,-1 0-1 0 0,1 0 0 0 0,0 0 0 0 0,0 0 1 0 0,0 1-1 0 0,0-1 0 0 0,0 1 0 0 0,0 0 1 0 0,0 0-1 0 0,0-1 0 0 0,0 1 0 0 0,0 0 1 0 0,0 1-1 0 0,1-1 0 0 0,-1 0 0 0 0,0 0 1 0 0,1 1-1 0 0,-1-1 0 0 0,1 1 0 0 0,-1-1 0 0 0,1 1 1 0 0,0 0-1 0 0,0 0 0 0 0,0-1 0 0 0,0 1 1 0 0,0 0-1 0 0,0 0 0 0 0,0 0 0 0 0,0 0 1 0 0,1 0-1 0 0,-1 0 0 0 0,1 0 0 0 0,0 1 1 0 0,-1-1-1 0 0,1 0 0 0 0,0 0 0 0 0,0 0 1 0 0,1 0-1 0 0,-1 0 0 0 0,0 0 0 0 0,1 1 0 0 0,-1-1 1 0 0,1 0-1 0 0,-1 0 0 0 0,1 0 0 0 0,0 0 1 0 0,0-1-1 0 0,0 1 0 0 0,0 0 0 0 0,0 0 1 0 0,2 1 31 0 0,16 6 175 0 0,0-1 0 0 0,1-1 1 0 0,0-1-1 0 0,0-1 1 0 0,1-1-1 0 0,0 0 0 0 0,-1-2 1 0 0,1 0-1 0 0,0-1 0 0 0,0-1 1 0 0,0-1-1 0 0,1-1-175 0 0,20 1 167 0 0,144-20 41 0 0,-109 2-3351 0 0,-61 16 130 0 0,-5 1-3059 0 0,-3-1-1435 0 0</inkml:trace>
  <inkml:trace contextRef="#ctx0" brushRef="#br0" timeOffset="465.92">1098 764 2505 0 0,'0'0'2001'0'0,"0"0"61"0"0,0 0 108 0 0,0 0 37 0 0,0 0-113 0 0,0 0-260 0 0,0 0-239 0 0,33-13-274 0 0,101-42-269 0 0,-44 1 715 0 0,-77 40-1455 0 0,-5 8-137 0 0,0-1-1 0 0,-1 0 0 0 0,0 0 0 0 0,0 0 1 0 0,-1-1-1 0 0,0 0 0 0 0,0 0 0 0 0,-1 0 1 0 0,0-1-1 0 0,-1 0 0 0 0,1 0 0 0 0,-2 0 0 0 0,1-1 1 0 0,-1 1-1 0 0,-1-1 0 0 0,0 1 0 0 0,1-10-174 0 0,-3 17-1 0 0,-1-1-1 0 0,1 1 0 0 0,-1-1 1 0 0,0 0-1 0 0,1 1 0 0 0,-1-1 1 0 0,0 1-1 0 0,0 0 0 0 0,-1-1 1 0 0,1 1-1 0 0,0 0 0 0 0,-1-1 1 0 0,0 1-1 0 0,1 0 0 0 0,-1 0 0 0 0,0 1 1 0 0,0-1-1 0 0,0 0 0 0 0,0 0 1 0 0,0 1-1 0 0,-1 0 0 0 0,1-1 1 0 0,0 1-1 0 0,-1 0 0 0 0,1 0 1 0 0,-1 0-1 0 0,1 0 0 0 0,-1 1 1 0 0,1-1-1 0 0,-1 1 0 0 0,0-1 1 0 0,1 1-1 0 0,-3 0 2 0 0,-2-1-73 0 0,1 0 1 0 0,-1 1-1 0 0,0 0 0 0 0,0 0 1 0 0,0 1-1 0 0,0 0 1 0 0,0 0-1 0 0,0 0 0 0 0,0 1 1 0 0,1 0-1 0 0,-1 1 1 0 0,-4 1 72 0 0,-2 5-68 0 0,1 1 1 0 0,0-1-1 0 0,1 2 1 0 0,0-1 0 0 0,0 2-1 0 0,1-1 1 0 0,1 2-1 0 0,0-1 1 0 0,1 1-1 0 0,0 0 1 0 0,1 1 0 0 0,0 0-1 0 0,1 0 1 0 0,1 0-1 0 0,0 1 1 0 0,1 0 0 0 0,1 0-1 0 0,0 0 1 0 0,1 0-1 0 0,1 0 1 0 0,0 1 0 0 0,1 8 67 0 0,1-19-16 0 0,-1 1 0 0 0,1 0 0 0 0,0 0 0 0 0,0-1 0 0 0,1 1 1 0 0,0-1-1 0 0,0 1 0 0 0,0-1 0 0 0,0 0 0 0 0,1 0 0 0 0,0 0 0 0 0,0 0 1 0 0,1 0-1 0 0,-1 0 0 0 0,1-1 0 0 0,0 0 0 0 0,0 0 0 0 0,0 0 1 0 0,1 0-1 0 0,-1-1 0 0 0,1 1 0 0 0,0-1 0 0 0,0 0 0 0 0,0-1 1 0 0,1 1-1 0 0,-1-1 0 0 0,0 0 0 0 0,1 0 0 0 0,0-1 0 0 0,-1 0 1 0 0,4 1 14 0 0,7 0-91 0 0,0 1-1 0 0,0-2 0 0 0,1 0 0 0 0,-1-1 0 0 0,0 0 0 0 0,1-2 0 0 0,-1 0 0 0 0,0 0 0 0 0,0-2 0 0 0,12-4 93 0 0,63-33-4335 0 0,-36 6-4231 0 0,-39 23 1415 0 0</inkml:trace>
  <inkml:trace contextRef="#ctx0" brushRef="#br0" timeOffset="1144.998">1928 488 9842 0 0,'0'0'1971'0'0,"0"0"-229"0"0,0 0-136 0 0,0 0-131 0 0,0 0-231 0 0,0 0-273 0 0,0 0-184 0 0,0 0-163 0 0,0 0-104 0 0,0 0-93 0 0,0 0-106 0 0,0 0-84 0 0,-30 16-107 0 0,-97 52-72 0 0,54-5-44 0 0,67-58-65 0 0,-1 1 1 0 0,2 0-1 0 0,-1 0 0 0 0,1 1 1 0 0,0 0-1 0 0,0 0 1 0 0,1 0-1 0 0,0 1 1 0 0,0-1-1 0 0,1 1 1 0 0,0 0-1 0 0,0 0 1 0 0,1 0-1 0 0,0 0 0 0 0,0 0 1 0 0,1 1-1 0 0,0-1 1 0 0,0 1-1 0 0,1-1 1 0 0,1 0-1 0 0,0 9 51 0 0,2-13-30 0 0,1 0 0 0 0,-1 0 0 0 0,1-1-1 0 0,0 1 1 0 0,0-1 0 0 0,0 1 0 0 0,0-1 0 0 0,1-1 0 0 0,-1 1-1 0 0,1 0 1 0 0,0-1 0 0 0,0 0 0 0 0,0 0 0 0 0,0-1-1 0 0,0 1 1 0 0,0-1 0 0 0,0 0 0 0 0,0-1 0 0 0,0 1 0 0 0,1-1-1 0 0,-1 0 1 0 0,0 0 0 0 0,1-1 0 0 0,-1 1 0 0 0,0-1-1 0 0,0 0 1 0 0,2-1 30 0 0,11-2 57 0 0,-1-1-1 0 0,0-1 0 0 0,0 0 0 0 0,-1-1 0 0 0,0-1 1 0 0,0 0-1 0 0,0-1 0 0 0,-1-1 0 0 0,-1 0 0 0 0,0-1 1 0 0,0-1-1 0 0,-1 0 0 0 0,-1-1 0 0 0,0 0 0 0 0,8-12-56 0 0,26-22 81 0 0,50-40-186 0 0,-109 120-1108 0 0,5-24 980 0 0,1 1 1 0 0,1 0-1 0 0,0 0 1 0 0,0 1 0 0 0,1 0-1 0 0,0 0 1 0 0,1 0 0 0 0,1 1-1 0 0,-1-1 1 0 0,2 1 0 0 0,0 0-1 0 0,0 0 1 0 0,0 10 232 0 0,5-18 3 0 0,0 1-1 0 0,1-1 1 0 0,-1-1 0 0 0,1 1-1 0 0,0 0 1 0 0,0-1 0 0 0,0 0 0 0 0,0 1-1 0 0,1-2 1 0 0,-1 1 0 0 0,1 0-1 0 0,-1-1 1 0 0,1 0 0 0 0,0 0 0 0 0,0-1-1 0 0,0 1 1 0 0,0-1 0 0 0,1 0-1 0 0,-1 0 1 0 0,0-1 0 0 0,0 0 0 0 0,0 0-1 0 0,1 0 1 0 0,-1 0 0 0 0,0-1-1 0 0,0 0 1 0 0,0 0 0 0 0,1 0 0 0 0,2-2-3 0 0,10-2 389 0 0,-1-1 1 0 0,0-1-1 0 0,0-1 1 0 0,-1-1 0 0 0,0 0-1 0 0,0-1 1 0 0,-1 0-1 0 0,0-1 1 0 0,9-11-390 0 0,-21 20 52 0 0,177-171 1655 0 0,-171 165-1723 0 0,0-1 0 0 0,-1-1 0 0 0,0 0 0 0 0,0 0 0 0 0,-1 0 0 0 0,0-1 0 0 0,-1 0 0 0 0,0 0 0 0 0,-1-1 0 0 0,0 0 0 0 0,-1 0 0 0 0,-1 0 0 0 0,0 0 0 0 0,0 0 0 0 0,0-12 16 0 0,-4 22-57 0 0,1 0 0 0 0,-1 0 0 0 0,-1 0 1 0 0,1 0-1 0 0,0 0 0 0 0,0 0 1 0 0,-1 0-1 0 0,0 0 0 0 0,1 1 0 0 0,-1-1 1 0 0,0 0-1 0 0,1 1 0 0 0,-1 0 1 0 0,0-1-1 0 0,0 1 0 0 0,0 0 0 0 0,0 0 1 0 0,-1 0-1 0 0,1 0 0 0 0,0 0 0 0 0,0 0 1 0 0,-1 1-1 0 0,1-1 0 0 0,0 1 1 0 0,-1 0-1 0 0,1 0 0 0 0,0 0 0 0 0,-1 0 1 0 0,1 0-1 0 0,0 0 0 0 0,-1 0 0 0 0,1 1 1 0 0,0-1-1 0 0,-1 1 0 0 0,1 0 1 0 0,0 0-1 0 0,0-1 0 0 0,0 1 0 0 0,0 1 1 0 0,-1-1-1 0 0,2 0 0 0 0,-1 1 0 0 0,-1 0 57 0 0,-91 69-1208 0 0,91-68 1162 0 0,-1 1 0 0 0,0 0 0 0 0,1 0 0 0 0,0 0 0 0 0,0 0 0 0 0,0 0 0 0 0,0 1 0 0 0,1-1 0 0 0,0 1 0 0 0,0 0 0 0 0,0-1 0 0 0,1 1 0 0 0,-1 0 0 0 0,1 0-1 0 0,0 0 1 0 0,0 1 0 0 0,1-1 0 0 0,0 0 0 0 0,0 0 0 0 0,0 0 0 0 0,1 4 46 0 0,2-3 68 0 0,1-1-1 0 0,0 0 1 0 0,0 0-1 0 0,0 0 1 0 0,1 0-1 0 0,0 0 1 0 0,0-1-1 0 0,0 0 1 0 0,0 0-1 0 0,1 0 0 0 0,0-1 1 0 0,-1 0-1 0 0,1 0 1 0 0,0 0-1 0 0,1-1 1 0 0,-1 0-1 0 0,0 0 1 0 0,1 0-1 0 0,-1-1 1 0 0,6 1-68 0 0,8 3 135 0 0,123 57 1572 0 0,-137-59-1613 0 0,0 1-1 0 0,-1 0 1 0 0,1 0 0 0 0,-1 1-1 0 0,0-1 1 0 0,0 1-1 0 0,0 0 1 0 0,-1 0 0 0 0,0 1-1 0 0,0-1 1 0 0,0 1-1 0 0,-1 0 1 0 0,0 0-1 0 0,0 0 1 0 0,0 1 0 0 0,-1-1-1 0 0,0 1 1 0 0,0-1-1 0 0,-1 1 1 0 0,1 0-1 0 0,-1 2-93 0 0,-12 105-1771 0 0,14-110-10327 0 0,0-4 3644 0 0</inkml:trace>
  <inkml:trace contextRef="#ctx0" brushRef="#br0" timeOffset="1916.18">3841 138 9826 0 0,'0'0'862'0'0,"0"0"-104"0"0,0 0-1 0 0,0 0 28 0 0,0 0-31 0 0,0 0-80 0 0,0 0-95 0 0,0 0-57 0 0,0 0-57 0 0,0 0-106 0 0,0 0-99 0 0,-33 34-100 0 0,-103 112-65 0 0,49-20 22 0 0,15 3-103 0 0,-94 143-92 0 0,646-842 2060 0 0,-300 345-913 0 0,-179 226-1062 0 0,0 0-1 0 0,0 0 1 0 0,0-1-1 0 0,-1 1 1 0 0,1 0-1 0 0,0 0 1 0 0,-1 0 0 0 0,1 0-1 0 0,0 0 1 0 0,-1 0-1 0 0,1 0 1 0 0,-1 0-1 0 0,1 1 1 0 0,-1-1-1 0 0,0 0 1 0 0,0 0-1 0 0,1 0 1 0 0,-1 0-1 0 0,0 0 1 0 0,0 1 0 0 0,0-1-1 0 0,0 0 1 0 0,0 0-1 0 0,0 0 1 0 0,-1 1-1 0 0,1-1 1 0 0,0 0-1 0 0,0 0 1 0 0,-1 0-1 0 0,1 0 1 0 0,-1 0-1 0 0,1 0 1 0 0,-1 0 0 0 0,0 0-1 0 0,1 0 1 0 0,-1 0-1 0 0,0 0 1 0 0,0 0-1 0 0,1 0 1 0 0,-2 0-7 0 0,0 8 86 0 0,-12 62 140 0 0,-21 177-18 0 0,34-230-207 0 0,1 0 1 0 0,1 0-1 0 0,0 0 1 0 0,1 0-1 0 0,1 0 1 0 0,1 0-1 0 0,0 0 1 0 0,1-1-1 0 0,1 0 1 0 0,1 0-1 0 0,1 0 1 0 0,0-1-1 0 0,1 0 1 0 0,0-1-1 0 0,9 11-1 0 0,72 90-1201 0 0,-89-106-1530 0 0,-10-4-6438 0 0,5-6 1506 0 0</inkml:trace>
  <inkml:trace contextRef="#ctx0" brushRef="#br0" timeOffset="2149.611">3519 473 10082 0 0,'0'0'1067'0'0,"0"0"19"0"0,0 0 186 0 0,0 0 151 0 0,0 0-67 0 0,0 0-150 0 0,35 4-125 0 0,112 14-162 0 0,30-14 791 0 0,-5-12-1211 0 0,-87 3-3254 0 0,-2 3-7316 0 0,-62 2 1196 0 0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25.3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65 693 488 0 0,'0'0'-116'0'0,"0"0"99"0"0,0 0 444 0 0,0 0 591 0 0,0 0 413 0 0,0 0 118 0 0,0 0-70 0 0,0 0-167 0 0,0 0-176 0 0,0 0-138 0 0,34-4-105 0 0,106-10-71 0 0,201 2 3845 0 0,-248 13-4194 0 0,369 10 576 0 0,196-8-465 0 0,-124-35 72 0 0,328-68-656 0 0,-642 71-774 0 0,-187 28-2865 0 0,-32 1 1202 0 0,-2 1-2031 0 0,-5 2 1526 0 0,-2 1-1647 0 0</inkml:trace>
  <inkml:trace contextRef="#ctx0" brushRef="#br0" timeOffset="449.883">1118 93 2801 0 0,'0'0'594'0'0,"0"0"-150"0"0,0 0 166 0 0,0 0 478 0 0,0 0 523 0 0,0 0 284 0 0,0 0-73 0 0,0 0-356 0 0,0 0-450 0 0,0 0-375 0 0,0 0-234 0 0,0 0-114 0 0,0 0-66 0 0,-35 25-52 0 0,-112 82-55 0 0,-175 123-20 0 0,66-56-479 0 0,178-121-2177 0 0,98-43-2065 0 0,-4-10 3959 0 0,0 0 1 0 0,0-2-1 0 0,0 0 1 0 0,-1-1-1 0 0,1 0 1 0 0,-1-2-1 0 0,0 1 1 0 0,7-5 661 0 0,-10 5-699 0 0,23-7-1064 0 0</inkml:trace>
  <inkml:trace contextRef="#ctx0" brushRef="#br0" timeOffset="686.632">2447 1 3497 0 0,'0'0'1048'0'0,"0"0"-179"0"0,-34 21 30 0 0,-115 72 150 0 0,-312 187 6195 0 0,100-27-5596 0 0,351-246-1746 0 0,6-5-60 0 0,1 0-1 0 0,-1 1 0 0 0,1-1 1 0 0,-1 1-1 0 0,1 0 0 0 0,0 0 1 0 0,0 0-1 0 0,0 1 0 0 0,0-1 1 0 0,1 1-1 0 0,-1-1 0 0 0,1 1 1 0 0,0 0-1 0 0,0 0 0 0 0,0 0 1 0 0,1 0-1 0 0,-1 1 159 0 0,4-3-252 0 0,-1 0 1 0 0,1 0-1 0 0,-1 0 1 0 0,1-1-1 0 0,0 1 0 0 0,-1 0 1 0 0,1-1-1 0 0,0 0 1 0 0,0 1-1 0 0,0-1 0 0 0,0 0 1 0 0,1 0-1 0 0,-1 0 1 0 0,0 0-1 0 0,0 0 0 0 0,1-1 1 0 0,-1 1-1 0 0,0-1 1 0 0,1 1-1 0 0,-1-1 0 0 0,0 0 1 0 0,1 0-1 0 0,-1 0 1 0 0,1 0-1 0 0,-1 0 0 0 0,0-1 1 0 0,1 1-1 0 0,-1-1 1 0 0,0 0-1 0 0,1 1 252 0 0,-3 0-50 0 0,27-4-2825 0 0,-2 1-111 0 0</inkml:trace>
  <inkml:trace contextRef="#ctx0" brushRef="#br0" timeOffset="940.045">2791 178 8610 0 0,'0'0'496'0'0,"-32"17"57"0"0,-207 120 1148 0 0,192-108-897 0 0,-33 19 585 0 0,3 4-1 0 0,3 3 1 0 0,-5 8-1389 0 0,74-59-172 0 0,0 0 0 0 0,1 0 0 0 0,-1 0 0 0 0,1 1 0 0 0,-1 0 0 0 0,1 0 0 0 0,1 0 0 0 0,-1 0 1 0 0,1 1-1 0 0,0-1 0 0 0,0 1 0 0 0,0 0 0 0 0,1 0 0 0 0,0 0 0 0 0,0 0 0 0 0,1 0 0 0 0,-1 1 172 0 0,3-6-103 0 0,-1 1 1 0 0,1-1-1 0 0,0 0 0 0 0,-1 0 0 0 0,1 0 1 0 0,0 1-1 0 0,0-1 0 0 0,0 0 1 0 0,0 0-1 0 0,0 0 0 0 0,0 0 1 0 0,0 0-1 0 0,0-1 0 0 0,0 1 1 0 0,1 0-1 0 0,-1 0 0 0 0,0-1 1 0 0,0 1-1 0 0,1-1 0 0 0,-1 1 1 0 0,0-1-1 0 0,1 1 0 0 0,-1-1 1 0 0,0 0-1 0 0,1 0 0 0 0,-1 0 1 0 0,1 0-1 0 0,-1 0 0 0 0,1 0 1 0 0,-1 0-1 0 0,0 0 0 0 0,1 0 1 0 0,-1-1-1 0 0,0 1 0 0 0,2-1 103 0 0,3 1-286 0 0,143-29-6487 0 0,-112 14 4019 0 0</inkml:trace>
  <inkml:trace contextRef="#ctx0" brushRef="#br0" timeOffset="1184.583">3509 233 8450 0 0,'0'0'632'0'0,"0"0"-232"0"0,-263 180-16 0 0,165-114 96 0 0,4 1 184 0 0,13-12 161 0 0,12-7-41 0 0,8-8-200 0 0,17-7-392 0 0,14-7-720 0 0,8-4-1081 0 0,13-7-1799 0 0,1-4-4442 0 0</inkml:trace>
  <inkml:trace contextRef="#ctx0" brushRef="#br0" timeOffset="12021.364">2029 3105 0 0 0,'0'0'561'0'0,"0"0"270"0"0,0 0 85 0 0,0-8-42 0 0,0-36 1487 0 0,-50 44 5928 0 0,46 4-8144 0 0,1 1 0 0 0,0-1-1 0 0,-1 1 1 0 0,1 0 0 0 0,1-1 0 0 0,-1 2-1 0 0,1-1 1 0 0,0 0 0 0 0,0 0 0 0 0,0 1-1 0 0,1-1 1 0 0,0 1 0 0 0,0-1 0 0 0,0 1-1 0 0,1-1 1 0 0,0 1 0 0 0,0 0-1 0 0,0-1 1 0 0,1 1 0 0 0,0-1 0 0 0,0 3-145 0 0,1-5 109 0 0,-1-1 0 0 0,0 0 0 0 0,0 0 1 0 0,1 1-1 0 0,0-1 0 0 0,-1 0 0 0 0,1 0 1 0 0,0-1-1 0 0,0 1 0 0 0,0 0 1 0 0,0 0-1 0 0,0-1 0 0 0,0 0 0 0 0,1 1 1 0 0,-1-1-1 0 0,0 0 0 0 0,1 0 0 0 0,-1 0 1 0 0,1 0-1 0 0,-1-1 0 0 0,1 1 0 0 0,0-1 1 0 0,-1 1-1 0 0,1-1 0 0 0,-1 0 0 0 0,1 0 1 0 0,0 0-1 0 0,-1 0 0 0 0,1-1 1 0 0,-1 1-1 0 0,1-1 0 0 0,0 1 0 0 0,-1-1 1 0 0,1 0-1 0 0,-1 0 0 0 0,0 0 0 0 0,1 0 1 0 0,-1-1-1 0 0,0 1 0 0 0,0-1 0 0 0,0 1 1 0 0,0-1-1 0 0,0 0-109 0 0,1-1 107 0 0,0 0 0 0 0,0-1 0 0 0,0 1-1 0 0,-1-1 1 0 0,1 1 0 0 0,-1-1 0 0 0,0 0 0 0 0,0 0 0 0 0,-1 0 0 0 0,1 0 0 0 0,-1-1-1 0 0,0 1 1 0 0,0 0 0 0 0,0 0 0 0 0,-1-1 0 0 0,0 1 0 0 0,1-1 0 0 0,-2 1 0 0 0,1 0-1 0 0,0-1 1 0 0,-1 1 0 0 0,0-3-107 0 0,-2 4-47 0 0,1 0 0 0 0,-1 1 0 0 0,1 0 0 0 0,-1 0 0 0 0,0 0 0 0 0,0 0 0 0 0,0 0 0 0 0,0 0 0 0 0,0 1-1 0 0,0 0 1 0 0,0-1 0 0 0,-1 1 0 0 0,1 0 0 0 0,0 1 0 0 0,-1-1 0 0 0,1 0 0 0 0,-1 1 0 0 0,1 0 0 0 0,-1 0 0 0 0,1 0 0 0 0,-1 0 0 0 0,1 1 0 0 0,-1-1 0 0 0,1 1 0 0 0,0 0-1 0 0,-1 0 1 0 0,1 0 0 0 0,0 0 0 0 0,0 1 0 0 0,0-1 0 0 0,-3 3 47 0 0,1-1-11 0 0,1 0 0 0 0,-1 0 0 0 0,1 1 0 0 0,0-1 0 0 0,0 1 0 0 0,1 0-1 0 0,-1 0 1 0 0,1 1 0 0 0,0-1 0 0 0,0 1 0 0 0,0 0 0 0 0,1-1 0 0 0,-1 1 0 0 0,1 0 0 0 0,1 0 0 0 0,-1 1 0 0 0,1-1-1 0 0,-1 0 1 0 0,2 0 0 0 0,-1 1 0 0 0,0-1 0 0 0,1 1 0 0 0,0-1 0 0 0,0 1 0 0 0,1 0 11 0 0,0-4 31 0 0,0 0 1 0 0,0 0-1 0 0,0-1 1 0 0,0 1-1 0 0,0 0 1 0 0,1-1-1 0 0,-1 1 1 0 0,1-1-1 0 0,-1 0 1 0 0,1 1-1 0 0,-1-1 1 0 0,1 0-1 0 0,0 0 1 0 0,-1 0-1 0 0,1 0 1 0 0,0 0-1 0 0,0 0 1 0 0,0-1-1 0 0,0 1 1 0 0,0-1-1 0 0,0 1 1 0 0,0-1-1 0 0,0 0 1 0 0,0 1-1 0 0,0-1 1 0 0,0 0-1 0 0,0 0 1 0 0,0-1-1 0 0,0 1 1 0 0,0 0-1 0 0,2-1-31 0 0,28-25 1326 0 0,-28-10-1462 0 0,-4 21-4362 0 0,-1 4-3378 0 0,1 7-3349 0 0</inkml:trace>
  <inkml:trace contextRef="#ctx0" brushRef="#br0" timeOffset="14805.859">2403 3543 4185 0 0,'0'0'1175'0'0,"0"0"-162"0"0,0 0-10 0 0,0 0 92 0 0,0 0 133 0 0,0 0 29 0 0,0 0-53 0 0,0 0-148 0 0,0 0-204 0 0,0 0-221 0 0,0 0-189 0 0,0 0-136 0 0,-16-3-75 0 0,-52-8-30 0 0,66 11-174 0 0,-1 0 0 0 0,1 0 0 0 0,-1 0 0 0 0,1 0 0 0 0,-1 1 0 0 0,1-1 0 0 0,0 1 0 0 0,-1-1 0 0 0,1 1 0 0 0,0 0 0 0 0,-1 0 0 0 0,1 0 0 0 0,0 0 0 0 0,0 0 0 0 0,0 0-1 0 0,0 1 1 0 0,0-1 0 0 0,0 1 0 0 0,0 0 0 0 0,1-1 0 0 0,-1 1 0 0 0,-1 2-27 0 0,-6 5 190 0 0,-28 23 169 0 0,1 3-1 0 0,2 1 1 0 0,1 1-1 0 0,2 2 1 0 0,-2 7-359 0 0,21-30 13 0 0,0 0 0 0 0,1 0 1 0 0,1 1-1 0 0,0 0 1 0 0,2 1-1 0 0,0 0 1 0 0,1 0-1 0 0,1 1 0 0 0,0 0 1 0 0,1 0-1 0 0,2 0 1 0 0,0 1-1 0 0,1-1 0 0 0,0 1 1 0 0,2 0-1 0 0,1 16-13 0 0,2-27 41 0 0,1 1 0 0 0,-1-1-1 0 0,1 0 1 0 0,1 0 0 0 0,-1 0 0 0 0,2 0-1 0 0,-1-1 1 0 0,1 0 0 0 0,0 0-1 0 0,1-1 1 0 0,0 0 0 0 0,0 0 0 0 0,1 0-1 0 0,0-1 1 0 0,0 0 0 0 0,0 0-1 0 0,1-1 1 0 0,-1 0 0 0 0,1-1 0 0 0,0 0-1 0 0,1 0 1 0 0,-1-1 0 0 0,1 0-1 0 0,0-1 1 0 0,-1 0 0 0 0,1-1-1 0 0,0 0 1 0 0,0 0 0 0 0,0-1 0 0 0,0 0-1 0 0,0-1 1 0 0,0 0 0 0 0,0 0-1 0 0,0-1 1 0 0,0-1 0 0 0,-1 1 0 0 0,1-2-1 0 0,2-1-40 0 0,5-1 120 0 0,-1-2-1 0 0,0 0 1 0 0,-1 0-1 0 0,0-2 1 0 0,0 0-1 0 0,-1 0 0 0 0,-1-2 1 0 0,1 1-1 0 0,-2-2 1 0 0,0 0-1 0 0,0 0 1 0 0,-1-1-1 0 0,-1 0 1 0 0,5-11-120 0 0,-10 18 35 0 0,-1-1 0 0 0,1 0 0 0 0,-2-1 1 0 0,1 1-1 0 0,-1-1 0 0 0,-1 1 0 0 0,0-1 1 0 0,0 0-1 0 0,0 0 0 0 0,-1 0 0 0 0,-1 0 1 0 0,1 0-1 0 0,-1 0 0 0 0,-2-7-35 0 0,0 12-84 0 0,0 0-1 0 0,0 0 1 0 0,-1 1-1 0 0,0-1 1 0 0,1 1-1 0 0,-1 0 1 0 0,-1-1-1 0 0,1 1 1 0 0,0 1-1 0 0,-1-1 1 0 0,1 0 0 0 0,-1 1-1 0 0,0 0 1 0 0,0 0-1 0 0,0 0 1 0 0,0 0-1 0 0,0 0 1 0 0,-1 1-1 0 0,1 0 1 0 0,0 0-1 0 0,-1 0 1 0 0,1 1-1 0 0,-1-1 1 0 0,1 1 0 0 0,0 0-1 0 0,-1 0 1 0 0,-3 1 84 0 0,-87 13-1917 0 0,89-12 1778 0 0,-28 19-277 0 0,78-14 1386 0 0,-4-10-602 0 0,0-2 0 0 0,0-2 0 0 0,0-1 0 0 0,-1-2 0 0 0,0-2 0 0 0,21-10-368 0 0,49-14-353 0 0,-79 26-459 0 0,-11 4-1143 0 0,0 0-4020 0 0,-7 2-4954 0 0</inkml:trace>
  <inkml:trace contextRef="#ctx0" brushRef="#br0" timeOffset="16875.588">1849 1499 0 0 0,'0'0'592'0'0,"0"0"343"0"0,0 0 173 0 0,0 0 22 0 0,0 0-54 0 0,0 0-40 0 0,0 0 20 0 0,0 0 57 0 0,0 0 18 0 0,2-2-43 0 0,5-8-56 0 0,-5 8-56 0 0,-2 2-53 0 0,0 0-52 0 0,-4 18 2775 0 0,-13 8-2918 0 0,-1 10-69 0 0,18-35-606 0 0,0-1 27 0 0,0 0 28 0 0,0 0 15 0 0,0 0 25 0 0,0 0 40 0 0,0 0 32 0 0,0 0 39 0 0,16-16 772 0 0,25-48 465 0 0,-41 63-1270 0 0,0 1-13 0 0,0 0-5 0 0,0 0-17 0 0,0 0-73 0 0,0 0-34 0 0,-26 28 59 0 0,26-27-124 0 0,0-1 11 0 0,0 0 10 0 0,0 0 11 0 0,0 0 15 0 0,0 0-10 0 0,0 0-14 0 0,0 0-14 0 0,8-13-1525 0 0,-5 8-8348 0 0,-3 1-1774 0 0</inkml:trace>
  <inkml:trace contextRef="#ctx0" brushRef="#br0" timeOffset="24195.676">1637 873 0 0 0,'0'0'599'0'0,"0"0"609"0"0,0 0 179 0 0,0 0-7 0 0,0 0-99 0 0,0 0-137 0 0,0 0-92 0 0,-2-1-106 0 0,-5-7-45 0 0,5 6-15 0 0,2 2-38 0 0,0 0-5 0 0,0 0-73 0 0,0 0-89 0 0,0 0-119 0 0,0 0-107 0 0,0 0-77 0 0,0 0-56 0 0,0 0-20 0 0,2 20 835 0 0,54 196-95 0 0,-35-77-1332 0 0,-6-91-1387 0 0,-11-48-3347 0 0,5-18 1614 0 0,-6 9 131 0 0,-3 4-1165 0 0</inkml:trace>
  <inkml:trace contextRef="#ctx0" brushRef="#br0" timeOffset="24811.444">1608 870 1720 0 0,'0'0'1326'0'0,"0"0"-124"0"0,0 0 54 0 0,0 0 151 0 0,0 0 64 0 0,0 0-94 0 0,0 0-150 0 0,0 0-144 0 0,0 0-120 0 0,0 0-80 0 0,0 0-87 0 0,0 0-80 0 0,5-3 2728 0 0,22-6-2365 0 0,145-27 690 0 0,-161 36-1735 0 0,-8-1-42 0 0,0 0 0 0 0,0 1 0 0 0,0-1 0 0 0,0 1 0 0 0,0 0 0 0 0,0 0 0 0 0,0 0 0 0 0,0 1 0 0 0,0-1 1 0 0,0 1-1 0 0,0-1 0 0 0,0 1 0 0 0,-1 0 0 0 0,1 0 0 0 0,0 0 0 0 0,0 0 0 0 0,-1 1 0 0 0,1-1 0 0 0,-1 1 1 0 0,1 0-1 0 0,-1-1 0 0 0,0 1 0 0 0,1 0 0 0 0,-1 1 0 0 0,0-1 0 0 0,0 0 0 0 0,-1 0 0 0 0,2 2 8 0 0,-2 5-27 0 0,0 1 1 0 0,-1-1-1 0 0,0 1 0 0 0,-1-1 0 0 0,0 0 1 0 0,0 1-1 0 0,-1-1 0 0 0,0 0 0 0 0,-1 1 0 0 0,1-1 1 0 0,-2-1-1 0 0,0 1 0 0 0,0 0 0 0 0,0-1 0 0 0,-1 0 1 0 0,0 0-1 0 0,-1 0 0 0 0,1-1 0 0 0,-2 1 0 0 0,1-1 1 0 0,-1-1-1 0 0,-4 4 27 0 0,-29 23-99 0 0,2-32-2577 0 0,22-2-733 0 0,12 1 2212 0 0,-17 3-9930 0 0,18-2 8693 0 0</inkml:trace>
  <inkml:trace contextRef="#ctx0" brushRef="#br0" timeOffset="36293.514">2309 1194 0 0 0,'-1'-1'76'0'0,"-1"0"1"0"0,1 1-1 0 0,0-1 0 0 0,-1 1 1 0 0,1-1-1 0 0,-1 1 0 0 0,1 0 1 0 0,-1-1-1 0 0,1 1 0 0 0,-1 0 1 0 0,1 0-1 0 0,-1 0 0 0 0,1 0 1 0 0,-1 1-1 0 0,1-1 0 0 0,-1 0 1 0 0,1 0-1 0 0,0 1 0 0 0,-1-1 1 0 0,1 1-1 0 0,-1-1 0 0 0,1 1 1 0 0,0 0-1 0 0,0 0 1 0 0,-1-1-1 0 0,1 1 0 0 0,0 0 1 0 0,0 0-1 0 0,0 0 0 0 0,0 0 1 0 0,0 1-1 0 0,0-1 0 0 0,0 0 1 0 0,0 0-1 0 0,0 0 0 0 0,1 1 1 0 0,-1-1-1 0 0,0 0 0 0 0,1 2-76 0 0,-9 11 1161 0 0,9-13-1056 0 0,0-1-1 0 0,-1 1 0 0 0,1 0 1 0 0,0 0-1 0 0,0-1 0 0 0,0 1 1 0 0,0 0-1 0 0,-1 0 0 0 0,1 0 1 0 0,0-1-1 0 0,0 1 0 0 0,1 0 1 0 0,-1 0-1 0 0,0-1 0 0 0,0 1 1 0 0,0 0-1 0 0,0 0 0 0 0,1 0 1 0 0,-1-1-1 0 0,0 1 0 0 0,1 0 1 0 0,-1-1-1 0 0,1 1 0 0 0,-1 0 1 0 0,1-1-1 0 0,-1 1 0 0 0,1 0 1 0 0,-1-1-1 0 0,1 1 0 0 0,-1-1 1 0 0,1 1-1 0 0,0-1 0 0 0,-1 0 1 0 0,1 1-1 0 0,0-1 0 0 0,-1 1 1 0 0,1-1-1 0 0,0 0 0 0 0,0 0 1 0 0,-1 1-1 0 0,1-1 0 0 0,0 0 1 0 0,0 0-1 0 0,0 0 0 0 0,-1 0 1 0 0,1 0-1 0 0,0 0-104 0 0,54 18 295 0 0,-46-15 170 0 0,51 15 71 0 0,15 3-127 0 0,0 4 0 0 0,-2 3 0 0 0,6 6-409 0 0,-34-9 227 0 0,-1 1 0 0 0,-1 3-1 0 0,-1 1 1 0 0,22 23-227 0 0,-46-33 188 0 0,-1 1 0 0 0,-1 0-1 0 0,-1 1 1 0 0,-1 1 0 0 0,0 1 0 0 0,-2 0 0 0 0,-1 1 0 0 0,-1 0-1 0 0,-1 0 1 0 0,-1 1 0 0 0,-2 0 0 0 0,0 0 0 0 0,-2 1-1 0 0,-1 0 1 0 0,0 0 0 0 0,-3 0 0 0 0,0 0 0 0 0,-4 26-188 0 0,4-3 296 0 0,-2-21-230 0 0,1 0 0 0 0,2 0 0 0 0,0 1 0 0 0,3-1 0 0 0,0 0-1 0 0,2-1 1 0 0,1 1 0 0 0,1-1 0 0 0,7 15-66 0 0,104 148 95 0 0,6 17 178 0 0,-113-181-241 0 0,0-1 0 0 0,2 0 0 0 0,1-1 0 0 0,0 0-1 0 0,2-1 1 0 0,1-1 0 0 0,4 3-32 0 0,-4-13 40 0 0,-1-1-1 0 0,2 0 0 0 0,0-1 1 0 0,0-1-1 0 0,1-1 1 0 0,0 0-1 0 0,1-2 1 0 0,-1 0-1 0 0,1-1 1 0 0,1-2-1 0 0,-1 0 1 0 0,12 0-40 0 0,46 13 74 0 0,-66-16-63 0 0,0 1 0 0 0,0 1 0 0 0,0 0-1 0 0,0 1 1 0 0,-1 0 0 0 0,1 1 0 0 0,-1 0 0 0 0,0 1-1 0 0,-1 1 1 0 0,1 0 0 0 0,-1 0 0 0 0,0 1 0 0 0,-1 0-1 0 0,0 1 1 0 0,0 0 0 0 0,-1 1 0 0 0,-1 0 0 0 0,1 0-1 0 0,-1 1 1 0 0,5 11-11 0 0,40 137 440 0 0,-48-142-441 0 0,0-1 1 0 0,2 1-1 0 0,0-1 0 0 0,1 0 0 0 0,1 0 0 0 0,0-1 1 0 0,5 6 0 0 0,29 51 36 0 0,-32-44 59 0 0,-1 0 0 0 0,-2 0 0 0 0,-1 0 0 0 0,-1 1 0 0 0,-1 0 0 0 0,-2 0 1 0 0,-1 1-1 0 0,-1-1 0 0 0,-2 0 0 0 0,-3 23-95 0 0,-31 146 569 0 0,19-139-422 0 0,-4-1 0 0 0,-1-1 0 0 0,-4-1 0 0 0,-24 41-147 0 0,-92 135 523 0 0,125-195-523 0 0,-12 14 162 0 0,-11-31 580 0 0,-240 86-267 0 0,136-58-400 0 0,-358 128 113 0 0,395-139 115 0 0,-2-5 0 0 0,-34 3-303 0 0,25-6 209 0 0,-166 34 65 0 0,13-9 91 0 0,132-39-119 0 0,52 3-100 0 0,-46 27-58 0 0,91-28-76 0 0,-172 52 145 0 0,70-44 212 0 0,-76 1-130 0 0,181-21-188 0 0,25-2-24 0 0,1-1 0 0 0,0 0 0 0 0,-1-1 0 0 0,1 0 0 0 0,0-1 0 0 0,-1 0 0 0 0,1-1 0 0 0,-1 0 0 0 0,1-1-1 0 0,0-1 1 0 0,0 0 0 0 0,0 0 0 0 0,0-2 0 0 0,-2 0-27 0 0,1-7 22 0 0,0 0 0 0 0,1 0 0 0 0,1-1 0 0 0,0-1-1 0 0,0 0 1 0 0,2 0 0 0 0,0-1 0 0 0,0 0 0 0 0,2 0 0 0 0,0-1 0 0 0,0 0-1 0 0,2-1 1 0 0,-1 0-22 0 0,-9-23 50 0 0,-91-226 75 0 0,98 241-144 0 0,2 0-1 0 0,1-1 1 0 0,1 0 0 0 0,1 0 0 0 0,1 0-1 0 0,1 0 1 0 0,1 0 0 0 0,2 0-1 0 0,1 0 1 0 0,1 0 0 0 0,1 0 0 0 0,1 1-1 0 0,7-18 20 0 0,163-354-126 0 0,-120 253 164 0 0,-49 128-73 0 0,1 1 0 0 0,1-1 0 0 0,0 1-1 0 0,1 1 1 0 0,1 0 0 0 0,0 0 0 0 0,1 1-1 0 0,0 1 1 0 0,1 0 0 0 0,0 1 0 0 0,1 0-1 0 0,3-1 36 0 0,109-82-37 0 0,-122 91 70 0 0,0 0-1 0 0,-1 0 0 0 0,1 0 1 0 0,0 0-1 0 0,-1-1 1 0 0,0 1-1 0 0,0-1 0 0 0,0 0 1 0 0,0 0-1 0 0,-1 0 0 0 0,1 0 1 0 0,-1 0-1 0 0,0-1 1 0 0,0 1-1 0 0,-1-1 0 0 0,1 1 1 0 0,-1-1-1 0 0,0 0 1 0 0,0 0-1 0 0,0 1 0 0 0,-1-1 1 0 0,0 0-1 0 0,0 0 1 0 0,0-1-33 0 0,-36-170 390 0 0,28 152-338 0 0,-1 0 0 0 0,-1 1 0 0 0,-1 0-1 0 0,-1 0 1 0 0,-1 1 0 0 0,-1 1 0 0 0,0 0-1 0 0,-2 1 1 0 0,-1 1 0 0 0,0 1 0 0 0,-8-6-52 0 0,-7-12 41 0 0,-72-64 27 0 0,-81-65 20 0 0,140 122-67 0 0,-4-5 4 0 0,-1 3 1 0 0,-3 2 0 0 0,-51-32-26 0 0,-57-25 82 0 0,150 92-102 0 0,5 4 22 0 0,0 0 0 0 0,0 0 0 0 0,0-1 0 0 0,0 0 0 0 0,1 0 0 0 0,0-1 0 0 0,0 0 0 0 0,0 1 0 0 0,1-1 0 0 0,0-1 0 0 0,0 1 0 0 0,-2-7-2 0 0,3 7-10 0 0,2 0-1 0 0,-1-1 0 0 0,1 1 0 0 0,0 0 0 0 0,0-1 1 0 0,0 1-1 0 0,1-1 0 0 0,0 1 0 0 0,0-1 1 0 0,1 1-1 0 0,0-1 0 0 0,0 1 0 0 0,1 0 1 0 0,-1-1-1 0 0,2-1 11 0 0,-1 2-5 0 0,5-21-9 0 0,2-1 1 0 0,0 2-1 0 0,2-1 1 0 0,1 2-1 0 0,1-1 0 0 0,9-11 14 0 0,120-144-101 0 0,50 1 8 0 0,-44 62-30 0 0,-49 109-469 0 0,-65 11 665 0 0,-30-4-50 0 0,0 1 0 0 0,-1-1-1 0 0,1 0 1 0 0,-1 0 0 0 0,1-1 0 0 0,-1 1-1 0 0,0-1 1 0 0,0 1 0 0 0,0-1 0 0 0,0 0-1 0 0,-1 0 1 0 0,1-1 0 0 0,-1 1 0 0 0,1 0-1 0 0,-1-1 1 0 0,1-3-23 0 0,99-161 307 0 0,-47 71-223 0 0,-25 53-134 0 0,61-66-11 0 0,-83 104 33 0 0,1-1-1 0 0,0 2 1 0 0,0-1-1 0 0,0 1 1 0 0,1 1-1 0 0,0-1 1 0 0,0 2 0 0 0,0-1-1 0 0,0 1 1 0 0,1 1-1 0 0,-1 0 1 0 0,1 1-1 0 0,-1 0 1 0 0,1 0-1 0 0,6 1 29 0 0,89 0-24 0 0,-106 0 26 0 0,0 0 19 0 0,0 0-29 0 0,0 0 15 0 0,0 0 13 0 0,0 0-31 0 0,0 0-20 0 0,0 0-11 0 0,0 0-14 0 0,0 0 9 0 0,0 0-13 0 0,2 3 32 0 0,1 1-1 0 0,-1-1 1 0 0,0 0 0 0 0,1 0-1 0 0,0 0 1 0 0,-1-1-1 0 0,1 1 1 0 0,0-1 0 0 0,1 1-1 0 0,-1-1 1 0 0,0 0-1 0 0,1 0 1 0 0,-1-1 0 0 0,1 1-1 0 0,-1-1 1 0 0,1 1 0 0 0,0-1-1 0 0,0 0 1 0 0,0-1-1 0 0,-1 1 1 0 0,1-1 0 0 0,0 1-1 0 0,0-1 1 0 0,0 0 0 0 0,1-1 28 0 0,46 5 16 0 0,-21 20-2343 0 0,-16 0-3463 0 0,-12-17 340 0 0,-2 0-4176 0 0</inkml:trace>
  <inkml:trace contextRef="#ctx0" brushRef="#br0" timeOffset="41952.68">1504 108 0 0 0,'0'0'207'0'0,"0"0"30"0"0,0 0 190 0 0,0 0 250 0 0,0 0 172 0 0,0 0 67 0 0,0 0-39 0 0,0 0-105 0 0,0 0-127 0 0,-34 27-124 0 0,-108 88-141 0 0,22-7 170 0 0,-31 35 638 0 0,88-73-732 0 0,57-52-1202 0 0,7-13-5204 0 0,3-5 3944 0 0</inkml:trace>
  <inkml:trace contextRef="#ctx0" brushRef="#br0" timeOffset="56906.181">1284 800 0 0 0,'2'-1'193'0'0,"6"-6"782"0"0,-4-18 7752 0 0,-4 25-8110 0 0,0 0-25 0 0,0 0-58 0 0,0 0-61 0 0,0 0-37 0 0,3 7 4199 0 0,6 24-3804 0 0,0-3-507 0 0,4 119 1151 0 0,-13-77-1143 0 0,2-32-192 0 0,3 1 0 0 0,1-1 0 0 0,1 0 0 0 0,3-1 0 0 0,1 1 0 0 0,4 6-140 0 0,-4-15 104 0 0,-1 1-1 0 0,-1 1 0 0 0,-2-1 0 0 0,-1 1 1 0 0,1 28-104 0 0,10 38 185 0 0,3-36-152 0 0,-14-2 210 0 0,3-22-176 0 0,1-25-102 0 0,-9-12 26 0 0,23 3 47 0 0,42-3 189 0 0,106-15 41 0 0,-164 15-246 0 0,0-1 0 0 0,-1 0 0 0 0,0 0 0 0 0,1 0-1 0 0,-1-1 1 0 0,0-1 0 0 0,1 1 0 0 0,-1-1 0 0 0,-1 0 0 0 0,1-1 0 0 0,0 0-1 0 0,-1 0 1 0 0,5-3-22 0 0,59-22 114 0 0,-31 25-100 0 0,14-14 34 0 0,-20 6 12 0 0,-33 12-40 0 0,0 0-9 0 0,0 0-7 0 0,0 0-15 0 0,0 0 5 0 0,0 0 12 0 0,0 0 10 0 0,1 0-1 0 0,28-11-20 0 0,8-4 50 0 0,-3 12-93 0 0,-34 3 72 0 0,0 0 7 0 0,0 0-11 0 0,0 0-23 0 0,0 0-1 0 0,0 0 16 0 0,0 0 3 0 0,0 0-1 0 0,0 0 20 0 0,0 0-1 0 0,0 0-5 0 0,0 0-11 0 0,0 0 15 0 0,0 0-2 0 0,0 0 7 0 0,0 0 3 0 0,0 0-1 0 0,0 0-7 0 0,0 0 0 0 0,0 0 20 0 0,0 0-11 0 0,0 0 10 0 0,6-159 1778 0 0,-21 104-1531 0 0,-3-22-177 0 0,14-67-74 0 0,-1 7 118 0 0,19-68-194 0 0,-12 99 156 0 0,-2 105-123 0 0,0-14-10 0 0,0-17 26 0 0,0 31-5 0 0,0 1-4 0 0,0 0-6 0 0,0 0-8 0 0,0-3 11 0 0,0 0 142 0 0,-1 0-4785 0 0,0-3-8069 0 0,1 3 3589 0 0</inkml:trace>
</inkml:ink>
</file>

<file path=ppt/ink/ink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9.7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1035 63 1424 0 0,'0'0'882'0'0,"0"0"-109"0"0,0 0 49 0 0,0 0 122 0 0,0 0 134 0 0,0 0 31 0 0,0 0 3 0 0,0 0 17 0 0,0 0-41 0 0,0 0-69 0 0,-18-4-127 0 0,-80-17 1064 0 0,-11 28 2209 0 0,65 11-3945 0 0,2 1 0 0 0,0 2 0 0 0,1 1-1 0 0,1 3 1 0 0,1 1 0 0 0,1 2 0 0 0,2 2-1 0 0,1 1 1 0 0,0 3-220 0 0,3 0 151 0 0,1 1-1 0 0,2 1 1 0 0,1 2 0 0 0,3 1 0 0 0,-8 17-151 0 0,-24 33 502 0 0,29-41-236 0 0,3 1-1 0 0,2 2 1 0 0,2 0 0 0 0,2 1-1 0 0,3 1 1 0 0,1 0-1 0 0,2 10-265 0 0,5-23 205 0 0,2 1 0 0 0,1 1 0 0 0,3-1 0 0 0,1 1 0 0 0,4 39-205 0 0,44 137 1060 0 0,-37-176-914 0 0,1 0 0 0 0,2 0 0 0 0,1-2 0 0 0,3 1-1 0 0,1-2 1 0 0,2 0 0 0 0,16 21-146 0 0,-8-20 131 0 0,1-2-1 0 0,3-1 0 0 0,1-1 0 0 0,1-2 0 0 0,15 10-130 0 0,110 63 358 0 0,-138-94-280 0 0,1-2 0 0 0,-1 0 0 0 0,2-1 0 0 0,0 0 0 0 0,0-2 0 0 0,1-1 1 0 0,10 1-79 0 0,60 20 181 0 0,226 72 127 0 0,-124-53-103 0 0,-163-45-110 0 0,0-2 0 0 0,0-2 0 0 0,0-1 0 0 0,0-1 0 0 0,-1-2 0 0 0,2-1-95 0 0,84-12 160 0 0,28-12-64 0 0,-6-12 0 0 0,-25-24 169 0 0,-13-14-144 0 0,38-48-21 0 0,-113 98-42 0 0,-2-2-1 0 0,-1 0 0 0 0,-2-2 0 0 0,-1 0 0 0 0,-2-2 0 0 0,-1 0 1 0 0,0-9-58 0 0,14-71 140 0 0,-15 54-66 0 0,18-57-95 0 0,-22 4 170 0 0,-10-134-13 0 0,-36 98-73 0 0,20 112-72 0 0,-38-92 37 0 0,38 92-18 0 0,-2 1 1 0 0,-2 1-1 0 0,-2 0 0 0 0,-1 2 1 0 0,-1 0-1 0 0,-13-13-10 0 0,-59-73-36 0 0,75 101 26 0 0,-105-101-70 0 0,-38 11-131 0 0,-53 26-1 0 0,134 42 197 0 0,63 36-33 0 0,-1 0 0 0 0,1 2 1 0 0,-1 0-1 0 0,-1 1 0 0 0,1 1 0 0 0,-1 0 0 0 0,1 2 0 0 0,-4 0 48 0 0,14 0-25 0 0,-161 0-128 0 0,46 9 30 0 0,58 7-578 0 0,3 15-2313 0 0,30-2-2207 0 0,12-6-6395 0 0,13-14 2143 0 0</inkml:trace>
  <inkml:trace contextRef="#ctx0" brushRef="#br0" timeOffset="1627.208">1184 67 0 0 0,'0'0'431'0'0,"0"0"169"0"0,0 0-36 0 0,0 0-87 0 0,0 0-88 0 0,0 0-72 0 0,0 0-49 0 0,3-6-25 0 0,-3 4 8141 0 0,-72 21-4724 0 0,40-20-1115 0 0,20 0-2310 0 0,1 0 1 0 0,-1 1-1 0 0,1 1 1 0 0,-1 0-1 0 0,1 0 1 0 0,-1 1 0 0 0,1 1-1 0 0,0-1 1 0 0,-10 6-236 0 0,12-4-255 0 0,-24 16 693 0 0,24 3-4576 0 0,13-16-2804 0 0,-3-6-2159 0 0</inkml:trace>
  <inkml:trace contextRef="#ctx0" brushRef="#br0" timeOffset="8790.232">2620 1020 0 0 0,'0'0'571'0'0,"0"0"172"0"0,0 0 31 0 0,0 0-65 0 0,0-2-37 0 0,0-8-24 0 0,0 8-20 0 0,0 2-5 0 0,-1-1-1837 0 0,-2 1 14722 0 0,3 0-12002 0 0,0 1-1474 0 0,0-1 8 0 0,0 0-13 0 0,0 0-9 0 0,0 25 13 0 0,22 142 368 0 0,10 23 49 0 0,-16-112-283 0 0,1 17 58 0 0,-1 49 128 0 0,2 76 122 0 0,-1-91-231 0 0,0-7 86 0 0,-14-74 41 0 0,-3-48-312 0 0,0 0-1 0 0,0 0-8 0 0,2 41 542 0 0,-2-12 1253 0 0,-24-29-1318 0 0,-334-56-1858 0 0,341 43 1178 0 0,38 5-250 0 0,64-11 755 0 0,44-7-5 0 0,132-32-156 0 0,-194 40-164 0 0,-1-2 1 0 0,0-3-1 0 0,-2-3 0 0 0,25-16-25 0 0,-61 27-204 0 0,-60 38 231 0 0,-218 171 22 0 0,110-72-38 0 0,116-82-2258 0 0,29-40-1182 0 0,0 0-522 0 0,-4 0-2468 0 0,1 0-1943 0 0</inkml:trace>
  <inkml:trace contextRef="#ctx0" brushRef="#br0" timeOffset="9475.043">3266 2386 11018 0 0,'0'0'2087'0'0,"0"0"-676"0"0,0 0-436 0 0,0 0-208 0 0,0 0-109 0 0,0 0-72 0 0,0 0-117 0 0,0 0-128 0 0,0 0-46 0 0,0 0-18 0 0,0 0 32 0 0,0 0 25 0 0,0 0-25 0 0,-2 19-39 0 0,-5 59-18 0 0,14 25 512 0 0,-6 102 156 0 0,-21-47-747 0 0,16-146-646 0 0,3-17-3298 0 0,1-26-7444 0 0,0 22 7701 0 0,0-2 272 0 0</inkml:trace>
  <inkml:trace contextRef="#ctx0" brushRef="#br0" timeOffset="9743.869">3216 2405 7322 0 0,'0'0'1411'0'0,"0"0"-470"0"0,0 0-369 0 0,0 0-100 0 0,0 0 43 0 0,0 0 53 0 0,0 0 94 0 0,0 0 143 0 0,0 0 115 0 0,0 0 90 0 0,0 0 11 0 0,0 0-75 0 0,0 0-83 0 0,17 5-59 0 0,57 17-66 0 0,41-17 1077 0 0,91-54-695 0 0,-102 25-1599 0 0,-75 21-996 0 0,-16 3-3723 0 0,-13 3 67 0 0,-4 8-1229 0 0,0-7 2498 0 0</inkml:trace>
  <inkml:trace contextRef="#ctx0" brushRef="#br0" timeOffset="9988.683">3334 2633 7866 0 0,'0'0'3730'0'0,"0"0"-2209"0"0,0 0-820 0 0,0 0-83 0 0,0 0 109 0 0,0 0 83 0 0,0 0-38 0 0,0 0-131 0 0,0 0-113 0 0,0 0-99 0 0,0 0-83 0 0,0 0-62 0 0,0 0-34 0 0,4 13 7 0 0,16 40 22 0 0,-18-51-250 0 0,0 0-1 0 0,-1 0 1 0 0,1 0-1 0 0,0 0 1 0 0,0 0 0 0 0,0-1-1 0 0,0 1 1 0 0,1-1 0 0 0,-1 1-1 0 0,0-1 1 0 0,1 0 0 0 0,-1 0-1 0 0,0 0 1 0 0,1 0-1 0 0,0 0 1 0 0,-1 0 0 0 0,1-1-1 0 0,-1 1 1 0 0,1-1 0 0 0,0 0-1 0 0,-1 0 1 0 0,1 0 0 0 0,0 0-1 0 0,-1 0 1 0 0,2-1-29 0 0,6 1 83 0 0,12 0-194 0 0,0-1 1 0 0,-1-1 0 0 0,1-1-1 0 0,-1-1 1 0 0,0-1 0 0 0,0 0-1 0 0,0-2 1 0 0,6-3 110 0 0,36-11-1939 0 0,7-2-3929 0 0,-55 18 3021 0 0,14-4-6174 0 0</inkml:trace>
  <inkml:trace contextRef="#ctx0" brushRef="#br0" timeOffset="13829.838">1401 1149 0 0 0,'0'0'445'0'0,"0"0"14"0"0,0 0-35 0 0,0 0-48 0 0,0 0-42 0 0,-8 3-7 0 0,-58 27 2113 0 0,57-21-688 0 0,12-5 5452 0 0,13-6-483 0 0,-3 0-5828 0 0,-5 0-3077 0 0,117-5 3128 0 0,-28 0-14 0 0,0 5 0 0 0,63 8-930 0 0,195 1 1390 0 0,-154-18-969 0 0,-56 7-97 0 0,-144 4-313 0 0,-1 0 4 0 0,0 0-3 0 0,0 0 12 0 0,0 0 12 0 0,0 0-5 0 0,0 0-14 0 0,0 0-8 0 0,0 0-3 0 0,0 0-9 0 0,0 0 14 0 0,0 0 15 0 0,0 0-20 0 0,0 0 11 0 0,0 0-5 0 0,0 0-17 0 0,0 0 15 0 0,0 0 6 0 0,0 0 3 0 0,0 0 10 0 0,0 0-3 0 0,0 0-28 0 0,0 0-6 0 0,0 0 4 0 0,0 0 16 0 0,0 0 3 0 0,0 0-2 0 0,0 0 14 0 0,0 0-4 0 0,0 0-19 0 0,0 0-30 0 0,0 0-2 0 0,0 0 24 0 0,0 0 24 0 0,0 0-36 0 0,0 0 0 0 0,0 0-21 0 0,0 0-42 0 0,-1-2-1892 0 0,-1-3-1990 0 0,1 1-1481 0 0,1 1-5773 0 0</inkml:trace>
  <inkml:trace contextRef="#ctx0" brushRef="#br0" timeOffset="15062.023">2515 1160 0 0 0,'0'0'427'0'0,"0"0"309"0"0,0 0 113 0 0,0 0-14 0 0,0 0-55 0 0,0 0-79 0 0,0 0-79 0 0,-9-5 9 0 0,-45-30 1430 0 0,-9 16 2480 0 0,48 15-3671 0 0,1 0 0 0 0,0-2 1 0 0,0 0-1 0 0,0 0 0 0 0,0-1 1 0 0,1-1-1 0 0,0 0 0 0 0,-8-8-870 0 0,-40-48 2532 0 0,54 106-3247 0 0,23 325 629 0 0,-30-253-80 0 0,17-151 1810 0 0,4 16-1692 0 0,1 1 0 0 0,1 0 0 0 0,0 1-1 0 0,2-1 1 0 0,0 2 0 0 0,1 0 0 0 0,1 0 0 0 0,0 1 0 0 0,8-7 48 0 0,-1 2-732 0 0,23-27-2038 0 0,-9 22-5379 0 0,-26 22-2121 0 0</inkml:trace>
  <inkml:trace contextRef="#ctx0" brushRef="#br0" timeOffset="16463.763">957 549 80 0 0,'0'0'988'0'0,"0"0"-176"0"0,0 0-25 0 0,0 0 77 0 0,0 0 23 0 0,0 0-49 0 0,0 0-135 0 0,0 0-142 0 0,0 0-73 0 0,0 0-45 0 0,0 0 2 0 0,0 6 33 0 0,0 327 5062 0 0,0-320-6524 0 0,-3-2 3984 0 0,-3-28 1752 0 0,6 8-4715 0 0,-1-1-1 0 0,1 1 1 0 0,1 0 0 0 0,0-1 0 0 0,0 1 0 0 0,1 0 0 0 0,0 0-1 0 0,0 0 1 0 0,1 0 0 0 0,1 0 0 0 0,-1 0 0 0 0,1 1 0 0 0,1 0 0 0 0,-1-1-1 0 0,1 2 1 0 0,5-6-37 0 0,82-105 0 0 0,-34 67-41 0 0,-57 51 9 0 0,0 0 0 0 0,1 0 0 0 0,-1 0 0 0 0,1 1 0 0 0,-1-1 0 0 0,1 0 0 0 0,-1 1 0 0 0,0-1 0 0 0,1 1 0 0 0,-1-1 0 0 0,1 1 0 0 0,-1 0 0 0 0,0-1 0 0 0,0 1 0 0 0,0 0-1 0 0,1 0 1 0 0,-1 0 0 0 0,0 0 0 0 0,0 0 0 0 0,0 0 0 0 0,0 0 0 0 0,0 0 0 0 0,-1 1 0 0 0,1-1 0 0 0,0 0 0 0 0,-1 0 0 0 0,1 1 0 0 0,0-1 0 0 0,-1 1 0 0 0,1-1 0 0 0,-1 0 0 0 0,0 1 0 0 0,0-1 0 0 0,1 1 0 0 0,-1-1 0 0 0,0 1 0 0 0,0-1 0 0 0,0 1 0 0 0,-1-1 0 0 0,1 1 0 0 0,0-1 0 0 0,0 0 0 0 0,-1 1 32 0 0,8 21-41 0 0,4 9-17 0 0,29 39-1808 0 0,-29-65-3415 0 0,-2-5-1449 0 0,-7-1 853 0 0</inkml:trace>
  <inkml:trace contextRef="#ctx0" brushRef="#br0" timeOffset="16999.665">758 446 2945 0 0,'0'0'2249'0'0,"0"0"-864"0"0,0 0-352 0 0,0 0 9 0 0,0 0 23 0 0,0 0-19 0 0,0 0-74 0 0,0 0-92 0 0,0 0-65 0 0,0 0-67 0 0,0 0-82 0 0,0 0-79 0 0,19-2-66 0 0,117-14 842 0 0,71 12 549 0 0,-153 4 1010 0 0,-93-33-2219 0 0,34 30-880 0 0,0 0 0 0 0,1 0 0 0 0,-1 0 0 0 0,0-1 0 0 0,1 0 0 0 0,0 1 0 0 0,0-2 0 0 0,0 1 0 0 0,1 0 0 0 0,-1-1 0 0 0,1 1-1 0 0,0-1 1 0 0,-2-4 177 0 0,5 7-1512 0 0,0-2-9356 0 0,0 3 9935 0 0,0 0-6306 0 0</inkml:trace>
  <inkml:trace contextRef="#ctx0" brushRef="#br0" timeOffset="17781.012">1327 781 0 0 0,'0'0'843'0'0,"0"0"-8"0"0,0 0-95 0 0,0 0-129 0 0,0 0-122 0 0,0 0-106 0 0,0 0-82 0 0,0 0-65 0 0,0 0 22 0 0,6 8 1149 0 0,-21 14-842 0 0,-1 0 0 0 0,-1-1 0 0 0,0 0 1 0 0,-2-2-1 0 0,0 0 0 0 0,-3 0-565 0 0,-57 43 272 0 0,200-176 1797 0 0,44-24-1917 0 0,-120 122-1015 0 0,-40 56 279 0 0,0 92 1404 0 0,8-46-580 0 0,-10-84 532 0 0,-2-2-3151 0 0,-1 1-5723 0 0,0-1 6211 0 0</inkml:trace>
  <inkml:trace contextRef="#ctx0" brushRef="#br0" timeOffset="18096.004">1162 914 3233 0 0,'0'0'1221'0'0,"0"0"-307"0"0,0 0-98 0 0,0 0 51 0 0,0 0 6 0 0,0 0-64 0 0,0 0-79 0 0,0 0-60 0 0,0 0-33 0 0,0 0-13 0 0,0 0-37 0 0,0 0-23 0 0,0 0 26 0 0,17-1 27 0 0,128-2 1416 0 0,-64 5-1472 0 0,-41-1-2285 0 0,0 0-4620 0 0,-28-1-1934 0 0</inkml:trace>
</inkml:ink>
</file>

<file path=ppt/ink/ink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4:42.8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131 241 0 0 0,'0'0'728'0'0,"0"0"330"0"0,0 0 258 0 0,0 0 140 0 0,0 0 70 0 0,0 0-15 0 0,0 0-47 0 0,0 0-86 0 0,0 0-129 0 0,0 0-154 0 0,0 0-136 0 0,0-6-131 0 0,-1-16-114 0 0,32 13 2045 0 0,439 30-214 0 0,-409-20-2538 0 0,-51-2 2997 0 0,-237-142-3795 0 0,208 117-1988 0 0,17 11-6880 0 0,2 9-709 0 0</inkml:trace>
  <inkml:trace contextRef="#ctx0" brushRef="#br0" timeOffset="-9889.006">273 513 1176 0 0,'0'0'975'0'0,"0"0"-798"0"0,0 0-278 0 0,0 0 54 0 0,0 0 183 0 0,0 0 170 0 0,0 0 114 0 0,0 0 17 0 0,0 0-46 0 0,0 0-64 0 0,0 0-66 0 0,-17 30-51 0 0,-54 91-62 0 0,14 9 462 0 0,-47 64 1131 0 0,81-150-978 0 0,37-73 3606 0 0,-6 9-3864 0 0,90-166 1342 0 0,6-1-1424 0 0,-30 73-171 0 0,-73 115-279 0 0,1-1 0 0 0,-1 1 0 0 0,0 0 0 0 0,0 0 0 0 0,0 0 0 0 0,1 0 0 0 0,-1 0 0 0 0,0 0 0 0 0,0 0 0 0 0,0 0 0 0 0,-1 0 0 0 0,1 0 0 0 0,0 1 1 0 0,0-1-1 0 0,-1 0 0 0 0,1 1 0 0 0,0-1 0 0 0,-1 0 0 0 0,0 1 0 0 0,1-1 0 0 0,-1 1 0 0 0,0-1 0 0 0,1 1 0 0 0,-1-1 0 0 0,0 1 0 0 0,0-1 0 0 0,0 1 0 0 0,-1-1 0 0 0,1 0 0 0 0,0 2 27 0 0,1 4 13 0 0,11 200 1216 0 0,-2-75-943 0 0,-9-131-270 0 0,0-1 0 0 0,0 0 0 0 0,0 0 1 0 0,0 0-1 0 0,0 0 0 0 0,0 0 0 0 0,0 0 1 0 0,0 0-1 0 0,0 0 0 0 0,0-1 0 0 0,0 1 0 0 0,0 0 1 0 0,0-1-1 0 0,0 1 0 0 0,0 0 0 0 0,0-1 1 0 0,0 1-1 0 0,0-1 0 0 0,-1 0 0 0 0,1 1 0 0 0,0-1 1 0 0,0 1-1 0 0,-1-1 0 0 0,1 0 0 0 0,0 0 1 0 0,-1 0-1 0 0,1 1 0 0 0,-1-1 0 0 0,1 0 0 0 0,-1 0 1 0 0,1 0-1 0 0,-1 0 0 0 0,1 0 0 0 0,-1 0 1 0 0,0 0-1 0 0,0 0 0 0 0,1-1-16 0 0,0 1 3 0 0,121-165 489 0 0,25-40-406 0 0,-144 200 41 0 0,-3 6-141 0 0,0 1-1 0 0,0-1 1 0 0,0 0 0 0 0,1 0-1 0 0,-1 1 1 0 0,0-1 0 0 0,0 0-1 0 0,0 0 1 0 0,1 1 0 0 0,-1-1-1 0 0,0 0 1 0 0,0 0-1 0 0,0 0 1 0 0,1 0 0 0 0,-1 1-1 0 0,0-1 1 0 0,0 0 0 0 0,1 0-1 0 0,-1 0 1 0 0,0 0 0 0 0,0 0-1 0 0,1 0 1 0 0,-1 0 0 0 0,0 0-1 0 0,1 0 1 0 0,-1 0-1 0 0,0 0 1 0 0,0 0 0 0 0,1 0-1 0 0,-1 0 1 0 0,0 0 0 0 0,1 0-1 0 0,-1 0 1 0 0,0 0 0 0 0,0 0-1 0 0,1 0 1 0 0,-1 0-1 0 0,0 0 1 0 0,0-1 0 0 0,1 1-1 0 0,-1 0 1 0 0,0 0 0 0 0,0 0-1 0 0,1-1 1 0 0,-1 1 0 0 0,0 0-1 0 0,0 0 15 0 0,26 81 123 0 0,-20-65-3 0 0,-1 1 0 0 0,-1 0 0 0 0,-1 1 1 0 0,0-1-1 0 0,-1 1 0 0 0,-1-1 0 0 0,-1 1 0 0 0,0-1 1 0 0,-1 1-1 0 0,-1-1 0 0 0,-3 9-120 0 0,4-10 25 0 0,-8 138-293 0 0,21-154-3818 0 0,-8 0-1984 0 0,0-3-1654 0 0</inkml:trace>
  <inkml:trace contextRef="#ctx0" brushRef="#br0" timeOffset="-1941.992">925 944 1288 0 0,'0'0'1601'0'0,"0"0"-364"0"0,0 0-106 0 0,0 0 101 0 0,0 0 86 0 0,0 0-20 0 0,0 0-147 0 0,0 0-227 0 0,0 0-193 0 0,0 0-170 0 0,0 0-148 0 0,-30 52 1482 0 0,-164 257-1350 0 0,144-240-635 0 0,129-160 2531 0 0,90-111-973 0 0,-46 40-550 0 0,-103 140-574 0 0,-19 21-300 0 0,-1 1-51 0 0,0 0-61 0 0,0 0-84 0 0,0 27-727 0 0,11 171 1405 0 0,11-40-457 0 0,-21-153-959 0 0,1 10 734 0 0,-5-12-4687 0 0,-1 0-5660 0 0,0 0 6956 0 0</inkml:trace>
  <inkml:trace contextRef="#ctx0" brushRef="#br0" timeOffset="-1703.006">669 1202 7882 0 0,'0'0'1849'0'0,"0"0"-864"0"0,0 0-187 0 0,0 0 263 0 0,0 0 239 0 0,0 0 47 0 0,0 0-137 0 0,0 0-166 0 0,32 0-152 0 0,102 3-164 0 0,161-25-567 0 0,-257 16-2873 0 0,-13 2-3752 0 0,-13 3-3617 0 0</inkml:trace>
  <inkml:trace contextRef="#ctx0" brushRef="#br0" timeOffset="-1138.591">1258 734 3793 0 0,'0'0'1655'0'0,"0"0"-203"0"0,0 0-52 0 0,0 0 71 0 0,0 0 2 0 0,0 0-122 0 0,0 0-183 0 0,0 0-183 0 0,0 0-136 0 0,0 0-99 0 0,0 0-84 0 0,0 0-47 0 0,0 0-26 0 0,7-1-13 0 0,140-24 2474 0 0,71-1-2718 0 0,-125 23-9220 0 0,-84 3 3960 0 0,-2 0-3463 0 0</inkml:trace>
  <inkml:trace contextRef="#ctx0" brushRef="#br0" timeOffset="-875.332">1369 903 6369 0 0,'0'0'3244'0'0,"0"0"-2025"0"0,0 0-513 0 0,0 0 297 0 0,0 0 324 0 0,0 0 131 0 0,0 0-142 0 0,0 0-264 0 0,0 0-233 0 0,0 0-205 0 0,0 0-178 0 0,32 1-153 0 0,104 0-130 0 0,-32-14-92 0 0,27-13-1356 0 0,-75 14-1679 0 0,2-1-4326 0 0,-36 9-1191 0 0</inkml:trace>
  <inkml:trace contextRef="#ctx0" brushRef="#br0" timeOffset="2441.955">2199 436 2505 0 0,'0'0'1321'0'0,"0"0"22"0"0,0 0 85 0 0,0 0 106 0 0,0 0 45 0 0,0 0-71 0 0,0 0-173 0 0,0 0-204 0 0,0 0-232 0 0,0 0-245 0 0,0 0-198 0 0,-4-4-174 0 0,-12-11-120 0 0,12 46 250 0 0,42 255 1056 0 0,-35 39-1081 0 0,3-275-344 0 0,-1-14-1706 0 0,-4-13-2786 0 0,-1-22 2499 0 0,0-1-287 0 0,0 0-1541 0 0,-1-1 1691 0 0,0-2-196 0 0</inkml:trace>
  <inkml:trace contextRef="#ctx0" brushRef="#br0" timeOffset="2914.037">2002 487 5977 0 0,'0'0'1715'0'0,"0"0"-824"0"0,0 0-336 0 0,0 0-22 0 0,0 0 69 0 0,0 0 78 0 0,0 0 35 0 0,0 0-30 0 0,0 0-45 0 0,0 0-22 0 0,0 0-46 0 0,0 0-63 0 0,29-10-47 0 0,95-32-51 0 0,-30 32 357 0 0,-52 9-369 0 0,-27 0-304 0 0,1 0 0 0 0,-1 1 0 0 0,1 0 0 0 0,0 1 0 0 0,-1 1 0 0 0,1 1-1 0 0,-1 0 1 0 0,0 1 0 0 0,0 1 0 0 0,6 3-95 0 0,-19-8 10 0 0,1 2 0 0 0,-1-1-1 0 0,0 0 1 0 0,0 0 0 0 0,0 1-1 0 0,0-1 1 0 0,0 1 0 0 0,0 0 0 0 0,-1-1-1 0 0,1 1 1 0 0,0 0 0 0 0,-1 0 0 0 0,0 0-1 0 0,1 0 1 0 0,-1 0 0 0 0,0 0-1 0 0,0 1 1 0 0,0-1 0 0 0,0 0 0 0 0,0 1-1 0 0,-1-1 1 0 0,1 1 0 0 0,-1-1 0 0 0,0 0-1 0 0,1 1 1 0 0,-1-1 0 0 0,0 1-1 0 0,0-1 1 0 0,-1 1 0 0 0,1-1 0 0 0,0 1-1 0 0,-1-1 1 0 0,0 0 0 0 0,1 1 0 0 0,-1-1-1 0 0,0 0 1 0 0,0 1 0 0 0,-1-1 0 0 0,1 0-1 0 0,-1 2-9 0 0,-68 75 354 0 0,-68 31-141 0 0,134-109-216 0 0,1 0 1 0 0,0 1-1 0 0,0 0 0 0 0,0-1 0 0 0,0 1 0 0 0,0 0 0 0 0,1 0 0 0 0,-1 0 0 0 0,0 1 0 0 0,1-1 1 0 0,0 0-1 0 0,0 1 0 0 0,-1 0 0 0 0,2 0 0 0 0,-1-1 0 0 0,0 1 0 0 0,0 0 0 0 0,1 1 0 0 0,0-1 1 0 0,-1 0-1 0 0,1 0 0 0 0,0 0 0 0 0,1 1 0 0 0,-1-1 0 0 0,1 1 0 0 0,-1-1 0 0 0,1 0 0 0 0,0 1 1 0 0,0-1-1 0 0,1 1 0 0 0,-1-1 0 0 0,1 0 0 0 0,-1 1 0 0 0,1-1 0 0 0,0 0 0 0 0,0 0 0 0 0,1 1 1 0 0,-1-1-1 0 0,1 0 0 0 0,-1 0 0 0 0,1 0 0 0 0,1 1 3 0 0,16 12 233 0 0,2 1 1 0 0,-1-2-1 0 0,2-1 0 0 0,0-1 1 0 0,0 0-1 0 0,9 2-233 0 0,54 26 990 0 0,-84-41-992 0 0,0 1 0 0 0,0 0 0 0 0,1 0-1 0 0,-1 0 1 0 0,0 0 0 0 0,0 0 0 0 0,0 0 0 0 0,0 0 0 0 0,0 0 0 0 0,0 0 0 0 0,0 0 0 0 0,0 0 0 0 0,-1 1 0 0 0,1-1-1 0 0,0 0 1 0 0,-1 1 0 0 0,1-1 0 0 0,-1 0 0 0 0,1 1 0 0 0,-1-1 0 0 0,0 1 0 0 0,1-1 0 0 0,-1 1 0 0 0,0-1 0 0 0,0 1-1 0 0,0-1 1 0 0,0 1 0 0 0,-1 0 2 0 0,-10 13-6321 0 0,9-12 3918 0 0,1-3-3955 0 0,1 0 593 0 0</inkml:trace>
  <inkml:trace contextRef="#ctx0" brushRef="#br0" timeOffset="3553.278">2652 1058 0 0 0,'0'0'1320'0'0,"0"0"-444"0"0,0 0-67 0 0,0 0 136 0 0,0 0 105 0 0,0 0-41 0 0,0 0-146 0 0,0 0-216 0 0,-15 34-156 0 0,-47 104-70 0 0,31-60 499 0 0,12-41 266 0 0,16-37 4876 0 0,7-8-6049 0 0,39-79 791 0 0,-27 64-709 0 0,45-65 119 0 0,4 3 0 0 0,70-69-214 0 0,-118 146-665 0 0,-17 30 413 0 0,-3 41 382 0 0,1-48-108 0 0,1-1 1 0 0,0 1-1 0 0,1-1 0 0 0,1 1 1 0 0,0 0-1 0 0,1-1 0 0 0,1 0 1 0 0,0 1-1 0 0,1 2-22 0 0,55 104 109 0 0,-46-96-49 0 0,-13-24 12 0 0,-22 2 2106 0 0,-101-51-1747 0 0,9 0-705 0 0,57 24-3081 0 0,0 1-8718 0 0,49 19 7572 0 0</inkml:trace>
  <inkml:trace contextRef="#ctx0" brushRef="#br0" timeOffset="4601.14">3090 388 3513 0 0,'0'0'1952'0'0,"0"0"-461"0"0,0 0-148 0 0,0 0 69 0 0,0 0 67 0 0,0 0-34 0 0,0 0-174 0 0,0 0-239 0 0,0 0-251 0 0,0 0-253 0 0,0 0-206 0 0,0 0-123 0 0,0 0-58 0 0,-1 9 39 0 0,10 453 2549 0 0,-4-234-2875 0 0,-5-227-47 0 0,-12-42-7758 0 0,11 1-1278 0 0,1 28 6930 0 0</inkml:trace>
  <inkml:trace contextRef="#ctx0" brushRef="#br0" timeOffset="4876.594">2996 484 4985 0 0,'0'0'770'0'0,"0"0"-238"0"0,0 0 57 0 0,0 0 323 0 0,0 0 253 0 0,0 0 86 0 0,0 0-62 0 0,0 0-101 0 0,0 0-109 0 0,0 0-127 0 0,0 0-126 0 0,0 0-151 0 0,35-4-101 0 0,108-12-85 0 0,28-9 365 0 0,-121 18-578 0 0,-12 1-1537 0 0,-12 5-3911 0 0,-25 1 2389 0 0,-1 0-903 0 0,0 3-318 0 0</inkml:trace>
  <inkml:trace contextRef="#ctx0" brushRef="#br0" timeOffset="5077.663">3058 749 5665 0 0,'0'0'1156'0'0,"0"0"-34"0"0,0 0 198 0 0,0 0 198 0 0,0 0 22 0 0,0 0-127 0 0,0 0-180 0 0,0 0-218 0 0,0 0-247 0 0,0 0-196 0 0,0 0-188 0 0,0 0-150 0 0,36 2-103 0 0,112 4-89 0 0,-56-14-529 0 0,-57 3-691 0 0,9-1-5779 0 0,-29 6-2534 0 0</inkml:trace>
  <inkml:trace contextRef="#ctx0" brushRef="#br0" timeOffset="8199.189">3449 57 0 0 0,'0'0'572'0'0,"0"0"88"0"0,0 0 58 0 0,0 0 25 0 0,0 0-11 0 0,4-7-12 0 0,14-21-39 0 0,9 9 5165 0 0,25 17-3073 0 0,-35 2-2023 0 0,91 27 977 0 0,-43 13-1374 0 0,-50-30-279 0 0,-1 1-1 0 0,1 0 1 0 0,-2 1-1 0 0,0 1 0 0 0,0 0 1 0 0,-1 1-1 0 0,-1 0 0 0 0,0 0 1 0 0,-1 2-1 0 0,-1-1 0 0 0,0 1 1 0 0,-1 0-1 0 0,-1 1 0 0 0,0 0 1 0 0,-1 0-1 0 0,1 8-73 0 0,0-2 93 0 0,0 0 0 0 0,-2 1 1 0 0,-1-1-1 0 0,0 1 0 0 0,-2 0 0 0 0,-1 0 0 0 0,0 0 1 0 0,-2 0-1 0 0,-2 6-93 0 0,-45 130 747 0 0,1-52-410 0 0,44-104-265 0 0,0-1 1 0 0,1 1-1 0 0,-1 0 0 0 0,-1-1 1 0 0,1 0-1 0 0,0 1 0 0 0,-1-2 1 0 0,0 1-1 0 0,1 0 0 0 0,-1-1 0 0 0,0 1 1 0 0,-1-1-1 0 0,1 0 0 0 0,0 0 1 0 0,0-1-1 0 0,-1 0 0 0 0,1 1 1 0 0,-1-1-1 0 0,0-1 0 0 0,1 1 0 0 0,-1-1 1 0 0,1 1-1 0 0,-1-1 0 0 0,0-1 1 0 0,1 1-1 0 0,-1-1 0 0 0,-3 0-72 0 0,1 1 97 0 0,-6-11 348 0 0,13 11-425 0 0,0 0 4 0 0,0 0 4 0 0,0 0-5 0 0,0 0 14 0 0,0 0 14 0 0,0 0 17 0 0,0 0 9 0 0,0 0 26 0 0,0 0 21 0 0,0 0 8 0 0,0 0 17 0 0,0 0 9 0 0,0 0-6 0 0,0 0-11 0 0,-6-23 306 0 0,-79-153-82 0 0,58 124-330 0 0,69 49-550 0 0,-5 5 495 0 0,0 3-1 0 0,0 1 1 0 0,0 1 0 0 0,-1 2 0 0 0,33 14 20 0 0,-57-20 2 0 0,144 59 0 0 0,-82-19-45 0 0,-74-41 55 0 0,-1 0-1 0 0,0 0 1 0 0,-1 0 0 0 0,1 0-1 0 0,0 0 1 0 0,0-1 0 0 0,-1 1-1 0 0,1-1 1 0 0,-1 1 0 0 0,1-1-1 0 0,-1 1 1 0 0,0-1 0 0 0,1 0 0 0 0,-1 0-1 0 0,0 1 1 0 0,0-2 0 0 0,0 1-1 0 0,0 0 1 0 0,0 0 0 0 0,0 0-1 0 0,0-1 1 0 0,0 0 0 0 0,0 1-1 0 0,-1-1 1 0 0,-1 0-12 0 0,-6 4 60 0 0,-132 43-45 0 0,31-28-601 0 0,110-19 208 0 0,1 0-245 0 0,1-2-322 0 0,3-6-12468 0 0,0 7 5646 0 0</inkml:trace>
</inkml:ink>
</file>

<file path=ppt/ink/ink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6:35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1619 925 2753 0 0,'0'0'1261'0'0,"0"0"-138"0"0,0 0 0 0 0,0 0 164 0 0,0 0 121 0 0,0 0-45 0 0,0 0-100 0 0,0 0-201 0 0,0 0-225 0 0,0 0-166 0 0,0 0-115 0 0,0-8 2918 0 0,-105-3-2190 0 0,81 12-1063 0 0,-17-1-14 0 0,1 2 0 0 0,-1 3 0 0 0,1 0 0 0 0,0 3 1 0 0,1 1-1 0 0,0 2 0 0 0,0 2 0 0 0,-13 7-207 0 0,51-19 4 0 0,0-1 0 0 0,1 0 0 0 0,-1 1 0 0 0,0-1 0 0 0,0 1-1 0 0,0-1 1 0 0,1 1 0 0 0,-1-1 0 0 0,0 1 0 0 0,1 0 0 0 0,-1-1 0 0 0,0 1 0 0 0,1 0-1 0 0,-1 0 1 0 0,1-1 0 0 0,-1 1 0 0 0,1 0 0 0 0,-1 0 0 0 0,1 0 0 0 0,0 0 0 0 0,-1 0-1 0 0,1-1 1 0 0,0 1 0 0 0,0 0 0 0 0,0 0 0 0 0,0 0 0 0 0,0 0 0 0 0,0 0-1 0 0,0 0 1 0 0,0 0 0 0 0,0 0 0 0 0,0 0 0 0 0,0 0 0 0 0,0 0 0 0 0,1-1 0 0 0,-1 1-1 0 0,0 0 1 0 0,1 0 0 0 0,-1 0 0 0 0,1 0 0 0 0,-1-1 0 0 0,1 1 0 0 0,-1 0 0 0 0,1 0-1 0 0,-1-1 1 0 0,1 1 0 0 0,0 0 0 0 0,0-1 0 0 0,-1 1 0 0 0,1 0-4 0 0,40 30 334 0 0,104 25 298 0 0,-120-49-584 0 0,0 0-1 0 0,-1 2 0 0 0,0 1 0 0 0,0 1 0 0 0,-1 1 0 0 0,5 4-47 0 0,-28-14 13 0 0,0-1 0 0 0,0 1-1 0 0,0-1 1 0 0,0 1 0 0 0,0-1 0 0 0,0 1-1 0 0,-1-1 1 0 0,1 1 0 0 0,-1-1 0 0 0,1 1-1 0 0,-1-1 1 0 0,1 1 0 0 0,-1-1 0 0 0,0 0 0 0 0,0 0-1 0 0,1 1 1 0 0,-1-1 0 0 0,0 0 0 0 0,0 0-1 0 0,-1 0 1 0 0,1 0 0 0 0,0 0 0 0 0,0 0-1 0 0,0 0 1 0 0,-1 0 0 0 0,1-1 0 0 0,0 1-1 0 0,-1 0 1 0 0,1-1 0 0 0,0 1 0 0 0,-1-1-1 0 0,0 1-12 0 0,-214 128 188 0 0,198-115-200 0 0,6-6 10 0 0,0 1 0 0 0,1 0-1 0 0,-1 1 1 0 0,2 1-1 0 0,-1 0 1 0 0,2 0 0 0 0,-1 1-1 0 0,2 0 1 0 0,-1 0-1 0 0,-2 9 3 0 0,10-20 6 0 0,1 0 0 0 0,0 0 0 0 0,0 0 0 0 0,0 0 0 0 0,0 0 0 0 0,-1 0 0 0 0,2 0 0 0 0,-1 0 0 0 0,0 1-1 0 0,0-1 1 0 0,0 0 0 0 0,0 0 0 0 0,1 0 0 0 0,-1 0 0 0 0,1 0 0 0 0,-1 0 0 0 0,1 0 0 0 0,-1 0 0 0 0,1 0 0 0 0,-1 0-1 0 0,1 0 1 0 0,0-1 0 0 0,-1 1 0 0 0,1 0 0 0 0,0 0 0 0 0,0 0 0 0 0,0-1 0 0 0,0 1 0 0 0,0-1 0 0 0,0 1 0 0 0,0 0-1 0 0,0-1 1 0 0,0 0 0 0 0,0 1 0 0 0,0-1 0 0 0,0 0 0 0 0,0 1 0 0 0,0-1 0 0 0,0 0 0 0 0,0 0 0 0 0,0 0 0 0 0,0 0-1 0 0,1 0-5 0 0,57 4 592 0 0,-55-4-541 0 0,80-1 807 0 0,0-4 0 0 0,75-14-858 0 0,56-6 521 0 0,-190 34-4174 0 0,-32 10-7025 0 0,0-11-839 0 0</inkml:trace>
  <inkml:trace contextRef="#ctx0" brushRef="#br0" timeOffset="606.308">1 1348 3529 0 0,'0'0'1107'0'0,"0"0"-335"0"0,0 0-5 0 0,0 0 270 0 0,0 0 278 0 0,0 0 123 0 0,0 0-43 0 0,0 0-80 0 0,0 0-134 0 0,0 0-142 0 0,0 0-93 0 0,0 0-110 0 0,34 0-124 0 0,106-1-96 0 0,-37-12 643 0 0,125-32-167 0 0,-221 44-1137 0 0,-1 0 1093 0 0,-4 0-3408 0 0,-2 1-2988 0 0,-1 0-4175 0 0,-3 0 5395 0 0</inkml:trace>
  <inkml:trace contextRef="#ctx0" brushRef="#br0" timeOffset="891.692">41 1588 8250 0 0,'0'0'997'0'0,"0"0"-40"0"0,0 0 159 0 0,0 0 217 0 0,0 0 4 0 0,0 0-257 0 0,0 0-259 0 0,0 0-152 0 0,0 0-75 0 0,0 0-12 0 0,0 0-2 0 0,0 0-75 0 0,19 0-83 0 0,59-1-66 0 0,61-19 388 0 0,2 11-1818 0 0,-99 5-1392 0 0,-22 2-849 0 0,-1 1-4134 0 0,-9 1 1410 0 0</inkml:trace>
  <inkml:trace contextRef="#ctx0" brushRef="#br0" timeOffset="1285.096">216 1105 6721 0 0,'0'0'1377'0'0,"0"0"-632"0"0,0 0-77 0 0,0 0 235 0 0,0 0 228 0 0,0 0 37 0 0,0 0-169 0 0,0 0-237 0 0,0 0-202 0 0,0 0-133 0 0,0 0-22 0 0,0 0 0 0 0,0 0 30 0 0,4 11 73 0 0,15 36 66 0 0,-16-42-442 0 0,0 1 0 0 0,1-1 1 0 0,0-1-1 0 0,0 1 0 0 0,0 0 0 0 0,1-1 0 0 0,-1 0 1 0 0,1 0-1 0 0,0 0 0 0 0,0-1 0 0 0,1 0 1 0 0,-1 0-1 0 0,1 0 0 0 0,-1 0 0 0 0,1-1 1 0 0,4 1-133 0 0,12 7 196 0 0,7 3-126 0 0,-15-8-34 0 0,1 1 1 0 0,-2 0 0 0 0,1 1 0 0 0,-1 0 0 0 0,0 1-1 0 0,-1 0 1 0 0,1 1 0 0 0,-2 1 0 0 0,1 0-1 0 0,-1 0 1 0 0,-1 1 0 0 0,0 1 0 0 0,-1 0-1 0 0,8 12-36 0 0,-15-19 13 0 0,0 0 0 0 0,-1 0-1 0 0,0 1 1 0 0,0-1-1 0 0,0 1 1 0 0,-1-1-1 0 0,1 0 1 0 0,-1 1-1 0 0,-1-1 1 0 0,1 1 0 0 0,-1-1-1 0 0,0 0 1 0 0,0 1-1 0 0,0-1 1 0 0,-1 0-1 0 0,0 0 1 0 0,0 0-1 0 0,0 0 1 0 0,-1 0 0 0 0,0 0-1 0 0,1 0 1 0 0,-2-1-1 0 0,0 1-12 0 0,-91 93 337 0 0,84-89-330 0 0,-39 26-133 0 0,-5 4-1819 0 0,28-7-5048 0 0,22-24 1581 0 0,1-4-1429 0 0</inkml:trace>
  <inkml:trace contextRef="#ctx0" brushRef="#br0" timeOffset="4779.04">988 660 0 0 0,'0'0'772'0'0,"0"0"284"0"0,0 0 110 0 0,0 0-11 0 0,0 0-10 0 0,0 0-84 0 0,0 0-94 0 0,0 0-83 0 0,-11-12-48 0 0,-31-38-81 0 0,-14 17 2786 0 0,52 32-3466 0 0,0 1 1 0 0,0-1 0 0 0,0 1 0 0 0,0 0 0 0 0,0 1-1 0 0,0-1 1 0 0,0 1 0 0 0,0 0 0 0 0,0-1 0 0 0,0 2 0 0 0,0-1-1 0 0,0 0 1 0 0,0 1 0 0 0,1 0 0 0 0,-1 0 0 0 0,1 0 0 0 0,-1 0-1 0 0,1 1 1 0 0,0-1 0 0 0,0 1 0 0 0,0 0 0 0 0,0 0 0 0 0,0 0-1 0 0,1 0 1 0 0,-1 0 0 0 0,1 1 0 0 0,-2 2-76 0 0,-1 2 25 0 0,0 0 1 0 0,1 1 0 0 0,0-1-1 0 0,1 1 1 0 0,-1 0-1 0 0,2 0 1 0 0,-1 0-1 0 0,1 1 1 0 0,1-1-1 0 0,0 0 1 0 0,0 7-26 0 0,8 254 910 0 0,50-35-184 0 0,-29-149-591 0 0,-3 0 0 0 0,-5 2 0 0 0,-3 0 0 0 0,-1 20-135 0 0,-13-77 147 0 0,-2 0-1 0 0,-1 0 1 0 0,-1 1-1 0 0,-1-1 1 0 0,-2 0-1 0 0,-4 12-146 0 0,5-31 82 0 0,1-1 1 0 0,-2 0-1 0 0,0 0 0 0 0,0 0 0 0 0,-1 0 0 0 0,0-1 0 0 0,-1 1 1 0 0,0-1-1 0 0,0-1 0 0 0,-1 1 0 0 0,-1-1 0 0 0,1 0 0 0 0,-2-1 1 0 0,1 0-1 0 0,-1 0 0 0 0,0-1 0 0 0,-1 0 0 0 0,-4 2-82 0 0,10-6 2 0 0,-1-1 1 0 0,1 1-1 0 0,0-1 0 0 0,-1-1 0 0 0,1 1 0 0 0,-1-1 0 0 0,0 1 0 0 0,1-1 0 0 0,-1-1 0 0 0,0 1 1 0 0,0-1-1 0 0,1 1 0 0 0,-1-1 0 0 0,0-1 0 0 0,0 1 0 0 0,0-1 0 0 0,1 0 0 0 0,-1 0 0 0 0,0 0 1 0 0,1-1-1 0 0,-1 1 0 0 0,1-1 0 0 0,-1 0 0 0 0,1-1 0 0 0,0 1 0 0 0,0-1 0 0 0,0 1 0 0 0,0-1 0 0 0,0 0 1 0 0,1-1-1 0 0,0 1 0 0 0,-1-1 0 0 0,1 0 0 0 0,0 1 0 0 0,1-1 0 0 0,-1 0 0 0 0,1-1 0 0 0,0 1 1 0 0,0 0-1 0 0,0-1 0 0 0,0 1 0 0 0,1-1 0 0 0,-1-2-2 0 0,1 3-228 0 0,1 0 1 0 0,-1-1-1 0 0,1 1 0 0 0,0 0 0 0 0,0 0 0 0 0,0-1 1 0 0,0 1-1 0 0,1 0 0 0 0,0 0 0 0 0,0-1 1 0 0,0 1-1 0 0,1 0 0 0 0,-1 0 0 0 0,1 0 1 0 0,0 0-1 0 0,0 1 0 0 0,0-1 0 0 0,0 0 1 0 0,1 1-1 0 0,2-3 228 0 0,44-32-9764 0 0,-33 30 3792 0 0</inkml:trace>
  <inkml:trace contextRef="#ctx0" brushRef="#br0" timeOffset="5392.698">1232 1868 2152 0 0,'0'0'1267'0'0,"0"0"-97"0"0,0 0-51 0 0,0 0 72 0 0,0 0 45 0 0,0 0-57 0 0,0 0-143 0 0,0 0-201 0 0,0 0-183 0 0,0 0-86 0 0,0 0-12 0 0,0 0 8 0 0,0 0-26 0 0,-1 11-67 0 0,-38 220 1432 0 0,26-87-1790 0 0,69-137 597 0 0,13-17-522 0 0,-49 4-498 0 0,13-8-152 0 0,-23-3-5686 0 0,-12 12-154 0 0,-2 2 2104 0 0</inkml:trace>
  <inkml:trace contextRef="#ctx0" brushRef="#br0" timeOffset="5639.952">984 2085 3793 0 0,'0'0'981'0'0,"0"0"-138"0"0,0 0 7 0 0,0 0 202 0 0,0 0 187 0 0,0 0 13 0 0,0 0-53 0 0,0 0-95 0 0,0 0-95 0 0,0 0-73 0 0,0 0-95 0 0,0 0-101 0 0,0 0-113 0 0,28-3-112 0 0,90-7-128 0 0,21-1 266 0 0,-68 4-4629 0 0,-59 5 2607 0 0,3 2-3156 0 0,-4 0-3626 0 0</inkml:trace>
  <inkml:trace contextRef="#ctx0" brushRef="#br0" timeOffset="5921.167">1590 2103 8818 0 0,'0'0'1121'0'0,"0"0"-398"0"0,0 0-132 0 0,0 0 192 0 0,0 0 225 0 0,0 0 98 0 0,0 0-82 0 0,0 0-240 0 0,0 0-252 0 0,0 0-165 0 0,0 0-112 0 0,0 0-74 0 0,0 22-46 0 0,0 115 73 0 0,18-57-1096 0 0,-9-75-581 0 0,-5-3-2123 0 0,-2-1-5230 0 0,-2-1 5957 0 0</inkml:trace>
  <inkml:trace contextRef="#ctx0" brushRef="#br0" timeOffset="6156.23">1453 2129 3985 0 0,'0'0'1486'0'0,"0"0"-456"0"0,0 0-196 0 0,0 0 82 0 0,0 0 130 0 0,0 0 38 0 0,0 0-67 0 0,0 0-102 0 0,0 0-77 0 0,0 0-107 0 0,0 0-101 0 0,0 0-79 0 0,0 0-111 0 0,27-3-114 0 0,126-12 23 0 0,-74 11-1628 0 0,-53 4-2168 0 0,0 0-4027 0 0,-22 0 3496 0 0</inkml:trace>
  <inkml:trace contextRef="#ctx0" brushRef="#br0" timeOffset="6405.949">1486 2346 56 0 0,'0'0'2610'0'0,"0"0"-984"0"0,0 0-174 0 0,0 0 266 0 0,0 0 97 0 0,0 0-66 0 0,0 0-152 0 0,0 0-258 0 0,0 0-324 0 0,0 0-287 0 0,0 0-190 0 0,0 0-171 0 0,0 0-116 0 0,28 1-95 0 0,88 3-97 0 0,-9-24-1211 0 0,-56 6-7512 0 0,-38 14 1404 0 0</inkml:trace>
  <inkml:trace contextRef="#ctx0" brushRef="#br0" timeOffset="7291.397">1229 1 3657 0 0,'0'0'1608'0'0,"0"0"-190"0"0,0 0-34 0 0,0 0 27 0 0,0 0-57 0 0,0 0-131 0 0,0 0-235 0 0,0 0-255 0 0,0 0-290 0 0,0 0-266 0 0,0 0-146 0 0,0 0-47 0 0,0 0 39 0 0,-2 5 70 0 0,-22 203 650 0 0,17 6-431 0 0,17-174 107 0 0,19-21 258 0 0,64-9-518 0 0,-77-26-2139 0 0,-13-6-7607 0 0,-3 18 7080 0 0,0 3-256 0 0</inkml:trace>
  <inkml:trace contextRef="#ctx0" brushRef="#br0" timeOffset="7569.733">919 262 2729 0 0,'0'0'1435'0'0,"0"0"-67"0"0,0 0 67 0 0,0 0 66 0 0,0 0-24 0 0,0 0-104 0 0,0 0-159 0 0,0 0-178 0 0,36 1-184 0 0,114 4-247 0 0,55-3-1166 0 0,-129-2-8147 0 0,-66 0 2952 0 0</inkml:trace>
  <inkml:trace contextRef="#ctx0" brushRef="#br0" timeOffset="7773.366">1509 325 3209 0 0,'0'0'1268'0'0,"0"0"-113"0"0,0 0 114 0 0,0 0 153 0 0,0 0 52 0 0,0 0-75 0 0,0 0-190 0 0,0 0-291 0 0,0 0-278 0 0,0 0-207 0 0,0 0-166 0 0,0 0-88 0 0,0 0-63 0 0,1 27-60 0 0,6 85-5 0 0,-2-68-111 0 0,-3-40 204 0 0,-1-2-2447 0 0,-1 0-7468 0 0,0-2 6696 0 0</inkml:trace>
  <inkml:trace contextRef="#ctx0" brushRef="#br0" timeOffset="7994.147">1492 255 2401 0 0,'0'0'2483'0'0,"0"0"-862"0"0,0 0-362 0 0,0 0-13 0 0,0 0 57 0 0,0 0-47 0 0,0 0-154 0 0,0 0-233 0 0,0 0-189 0 0,0 0-148 0 0,0 0-131 0 0,0 0-51 0 0,0 0-56 0 0,14 5-42 0 0,102 38 324 0 0,-53-34-2046 0 0,-42-8-2279 0 0,0 0-4022 0 0,-17-1 4136 0 0</inkml:trace>
  <inkml:trace contextRef="#ctx0" brushRef="#br0" timeOffset="8189.171">1545 424 2809 0 0,'0'0'2593'0'0,"0"0"-1284"0"0,0 0-581 0 0,0 0 52 0 0,0 0 223 0 0,0 0 203 0 0,0 0 87 0 0,0 0-93 0 0,0 0-218 0 0,0 0-226 0 0,0 0-224 0 0,0 0-162 0 0,0 0-90 0 0,17 5-96 0 0,54 12-79 0 0,20-15-3490 0 0,-72-4-527 0 0,-7-1-4921 0 0</inkml:trace>
  <inkml:trace contextRef="#ctx0" brushRef="#br0" timeOffset="10077.522">2125 1102 856 0 0,'0'0'1200'0'0,"0"0"-53"0"0,0 0 42 0 0,0 0 82 0 0,0 0 55 0 0,0 0-77 0 0,0 0-230 0 0,0 0-243 0 0,0 0-197 0 0,0 0-127 0 0,0 0-36 0 0,-6 11-17 0 0,-60 136 942 0 0,-23 151-395 0 0,55-236 103 0 0,34-61-614 0 0,0-1 126 0 0,0 0 74 0 0,4-31-377 0 0,1 0 0 0 0,2 1 1 0 0,1 0-1 0 0,1 0 0 0 0,1 0 0 0 0,2 2 0 0 0,1-1 0 0 0,1 2 0 0 0,14-21-258 0 0,-9 13 175 0 0,126-205 32 0 0,-115 204-204 0 0,-8 68-741 0 0,26 204 915 0 0,-14-130-195 0 0,-34-105 34 0 0,1 0 1 0 0,-1 0 0 0 0,1 1-1 0 0,0-1 1 0 0,-1 0 0 0 0,1 0-1 0 0,0 0 1 0 0,0 0-1 0 0,0 0 1 0 0,0-1 0 0 0,0 1-1 0 0,0 0 1 0 0,0 0 0 0 0,0 0-1 0 0,0-1 1 0 0,0 1-1 0 0,0-1 1 0 0,0 1 0 0 0,1-1-1 0 0,-1 1 1 0 0,0-1 0 0 0,0 0-1 0 0,1 1 1 0 0,-1-1 0 0 0,0 0-1 0 0,1 0 1 0 0,-1 0-1 0 0,0 0 1 0 0,1 0 0 0 0,-1 0-1 0 0,0-1 1 0 0,0 1 0 0 0,1 0-1 0 0,-1-1 1 0 0,0 1-1 0 0,0-1 1 0 0,0 1 0 0 0,1-1-1 0 0,-1 1 1 0 0,0-1 0 0 0,0 0-1 0 0,0 0 1 0 0,0 1 0 0 0,0-1-1 0 0,0-1-16 0 0,43-50 688 0 0,-38 44-713 0 0,150-187 157 0 0,-147 185-172 0 0,-5 5 4 0 0,-1 1 0 0 0,1-1 1 0 0,0 1-1 0 0,0 0 0 0 0,0 0 0 0 0,1 1 1 0 0,-1-1-1 0 0,1 1 0 0 0,0 0 0 0 0,0 0 1 0 0,0 1-1 0 0,0-1 0 0 0,0 1 0 0 0,1 0 1 0 0,1 0 35 0 0,5 39-398 0 0,-5 235 373 0 0,30-190-1271 0 0,-24-69-3242 0 0,3-5-4055 0 0,-10-7 3501 0 0</inkml:trace>
  <inkml:trace contextRef="#ctx0" brushRef="#br0" timeOffset="13116.917">2192 722 1752 0 0,'0'0'1357'0'0,"0"0"-236"0"0,0 0-166 0 0,0 0-41 0 0,0 0 75 0 0,0 0 83 0 0,0 0 41 0 0,0 0-17 0 0,0 0-93 0 0,0 0-139 0 0,0 0-167 0 0,23 0-131 0 0,147-3 721 0 0,95 10 2670 0 0,-267-21-2914 0 0,-48-31-658 0 0,-84-39-390 0 0,131 81 1447 0 0,-3-2-2360 0 0,2 2-3669 0 0,12 6-6886 0 0,-3 1 6843 0 0</inkml:trace>
  <inkml:trace contextRef="#ctx0" brushRef="#br0" timeOffset="13846.393">3057 1326 4433 0 0,'0'0'1067'0'0,"0"0"-112"0"0,0 0-139 0 0,0 0-89 0 0,0 0-108 0 0,0 0-117 0 0,0 0-136 0 0,0 0-82 0 0,0 0-38 0 0,0 0-76 0 0,0 0-35 0 0,0 0-49 0 0,0 0-28 0 0,-14 30-18 0 0,-45 95-18 0 0,-25 32-132 0 0,45-115 630 0 0,70-82 3739 0 0,-1-1-4107 0 0,42-45 343 0 0,-51 58-467 0 0,1 0 1 0 0,1 2-1 0 0,2 1 0 0 0,0 1 0 0 0,2 1 0 0 0,5-2-28 0 0,-26 21 124 0 0,-6 3-151 0 0,0 0 1 0 0,1 0-1 0 0,-1 1 0 0 0,1-1 0 0 0,-1 0 0 0 0,1 0 0 0 0,-1 1 0 0 0,1-1 0 0 0,0 0 0 0 0,-1 1 0 0 0,1-1 0 0 0,0 0 0 0 0,-1 1 0 0 0,1-1 0 0 0,0 1 0 0 0,0-1 0 0 0,-1 1 0 0 0,1 0 0 0 0,0-1 0 0 0,0 1 0 0 0,0 0 0 0 0,0 0 0 0 0,0-1 0 0 0,0 1 0 0 0,-1 0 0 0 0,1 0 0 0 0,0 0 0 0 0,0 0 0 0 0,0 0 0 0 0,0 0 0 0 0,0 0 0 0 0,0 1 0 0 0,0-1 0 0 0,0 0 0 0 0,-1 0 0 0 0,1 1 0 0 0,0-1 0 0 0,0 0 0 0 0,0 1 0 0 0,-1-1 0 0 0,1 1 0 0 0,0-1 0 0 0,0 1 0 0 0,-1 0 0 0 0,1-1 0 0 0,0 1 0 0 0,-1 0 0 0 0,1-1 0 0 0,-1 1 0 0 0,1 0 0 0 0,-1 0 0 0 0,1-1 0 0 0,-1 1 0 0 0,1 0 0 0 0,-1 0 0 0 0,0 0 0 0 0,0 0 0 0 0,1-1 0 0 0,-1 1 0 0 0,0 0 0 0 0,0 0 0 0 0,0 0 0 0 0,0 0 27 0 0,46 220-833 0 0,-46-219 861 0 0,0-1 0 0 0,0 0 1 0 0,0 0-1 0 0,0 0 1 0 0,0 1-1 0 0,-1-1 1 0 0,1 0-1 0 0,0 0 1 0 0,-1 0-1 0 0,1 1 0 0 0,-1-1 1 0 0,1 0-1 0 0,-1 0 1 0 0,1 0-1 0 0,-1 0 1 0 0,0 0-1 0 0,0 0 0 0 0,1 0 1 0 0,-1 0-1 0 0,0 0 1 0 0,0-1-1 0 0,0 1 1 0 0,0 0-1 0 0,0 0 0 0 0,0-1 1 0 0,0 1-1 0 0,0-1 1 0 0,-1 1-1 0 0,1-1 1 0 0,0 1-1 0 0,0-1 1 0 0,0 0-1 0 0,-1 1 0 0 0,1-1 1 0 0,0 0-1 0 0,0 0 1 0 0,-1 0-1 0 0,1 0 1 0 0,0 0-1 0 0,0 0 0 0 0,-1-1 1 0 0,1 1-1 0 0,0 0 1 0 0,0 0-1 0 0,0-1 1 0 0,0 1-1 0 0,-1-1 1 0 0,1 1-1 0 0,0-1 0 0 0,0 0 1 0 0,0 1-1 0 0,0-1 1 0 0,0 0-1 0 0,0 0 1 0 0,0 0-1 0 0,1 1 0 0 0,-1-1 1 0 0,0 0-1 0 0,0 0 1 0 0,1 0-1 0 0,-1-1 1 0 0,0 1-29 0 0,-72-35 370 0 0,41 16-607 0 0,-33-18-1322 0 0,21 22-7526 0 0,38 16 4231 0 0</inkml:trace>
  <inkml:trace contextRef="#ctx0" brushRef="#br0" timeOffset="14726.215">3581 1183 2649 0 0,'0'0'1122'0'0,"0"0"-237"0"0,0 0-1 0 0,0 0 161 0 0,0 0 102 0 0,0 0 11 0 0,0 0-98 0 0,0 0-184 0 0,0 0-154 0 0,0 0-145 0 0,0 0-163 0 0,0 0-141 0 0,0 0-98 0 0,-32 18-79 0 0,-99 59-22 0 0,80-27-30 0 0,47-41-52 0 0,1 0-33 0 0,0-1 0 0 0,0 0-1 0 0,1 1 1 0 0,0 0 0 0 0,0 0-1 0 0,1 0 1 0 0,0-1 0 0 0,0 1-1 0 0,1 0 1 0 0,1 7 41 0 0,1-13 65 0 0,-1 0-1 0 0,1-1 1 0 0,-1 1-1 0 0,1 0 1 0 0,0-1-1 0 0,0 1 1 0 0,1-1-1 0 0,-1 1 1 0 0,0-1-1 0 0,1 0 1 0 0,0 0-1 0 0,-1 0 1 0 0,1 0-1 0 0,0-1 1 0 0,0 1-1 0 0,0-1 1 0 0,0 0 0 0 0,0 0-1 0 0,0 0 1 0 0,0 0-1 0 0,0 0 1 0 0,1-1-1 0 0,-1 1 1 0 0,0-1-1 0 0,0 0 1 0 0,1 0-1 0 0,-1 0 1 0 0,0 0-1 0 0,0-1 1 0 0,1 1-1 0 0,-1-1 1 0 0,0 0-1 0 0,0 0 1 0 0,0 0-1 0 0,0 0 1 0 0,0-1 0 0 0,0 1-1 0 0,0-1 1 0 0,1-1-65 0 0,28-16 620 0 0,-1-2 0 0 0,-1-1 1 0 0,-1-1-1 0 0,-1-2 1 0 0,20-22-621 0 0,-25 21 22 0 0,0-1 0 0 0,-2-1 0 0 0,-1 0-1 0 0,-1-2 1 0 0,-2 0 0 0 0,-1-1 0 0 0,-1-1 0 0 0,-1 0 0 0 0,8-33-22 0 0,-18 53-119 0 0,-1 0 0 0 0,0-1 0 0 0,0 1 0 0 0,-1-1 0 0 0,-1 1 0 0 0,0-1-1 0 0,-1 0 1 0 0,0 1 0 0 0,-1-1 0 0 0,0 0 0 0 0,-1 1 0 0 0,-1-1 0 0 0,0 1 0 0 0,-2-4 119 0 0,3 11-39 0 0,1 2-5 0 0,0 0 0 0 0,-1 0 0 0 0,1 0-1 0 0,-1 0 1 0 0,1 0 0 0 0,-1 0 0 0 0,0 0-1 0 0,0 0 1 0 0,0 1 0 0 0,-1-1 0 0 0,1 1 0 0 0,-1 0-1 0 0,1 0 1 0 0,-1 0 0 0 0,0 0 0 0 0,1 0-1 0 0,-1 0 1 0 0,0 1 0 0 0,0-1 0 0 0,-1 1-1 0 0,1 0 1 0 0,0 0 0 0 0,0 0 0 0 0,-4 0 44 0 0,4 0-52 0 0,-1 2 1 0 0,1-1-1 0 0,-1 0 1 0 0,1 1-1 0 0,-1 0 1 0 0,1-1-1 0 0,-1 2 0 0 0,1-1 1 0 0,-1 0-1 0 0,1 1 1 0 0,0-1-1 0 0,0 1 1 0 0,0 0-1 0 0,0 0 1 0 0,0 0-1 0 0,0 0 1 0 0,1 1-1 0 0,-1-1 1 0 0,1 1-1 0 0,-1-1 0 0 0,1 1 1 0 0,0 0-1 0 0,0 0 1 0 0,0 0-1 0 0,0 0 1 0 0,1 1-1 0 0,-1-1 1 0 0,1 2 51 0 0,-7 13 75 0 0,1-1 0 0 0,1 2 1 0 0,1-1-1 0 0,1 1 0 0 0,1-1 0 0 0,0 1 1 0 0,1 0-1 0 0,1 0 0 0 0,1 0 1 0 0,0 0-1 0 0,3 11-75 0 0,3 0 114 0 0,1-1 0 0 0,2 0-1 0 0,1-1 1 0 0,1 0 0 0 0,1-1 0 0 0,2 0 0 0 0,0-1-1 0 0,2 0 1 0 0,5 4-114 0 0,-15-19-62 0 0,0-1 0 0 0,1 0 1 0 0,-1-1-1 0 0,2 0 0 0 0,0 0 0 0 0,0 0 0 0 0,0-1 0 0 0,1 0 1 0 0,0 0-1 0 0,1-1 0 0 0,8 4 62 0 0,8-8-2679 0 0,-11-5-4896 0 0,-13-1 2271 0 0</inkml:trace>
  <inkml:trace contextRef="#ctx0" brushRef="#br0" timeOffset="15038.287">4331 826 10666 0 0,'0'0'1059'0'0,"0"0"-403"0"0,0 0-192 0 0,0 0 63 0 0,0 0 107 0 0,0 0 88 0 0,0 0-13 0 0,-20 35-112 0 0,-62 113-121 0 0,42-52 47 0 0,35-80-509 0 0,0-1-1 0 0,1 1 1 0 0,1 0-1 0 0,0 0 1 0 0,1 0 0 0 0,1 0-1 0 0,0 0 1 0 0,2 0-1 0 0,0 0 1 0 0,1 9-14 0 0,1-19 39 0 0,-1-1-1 0 0,1 0 1 0 0,0 1 0 0 0,0-1 0 0 0,1 0-1 0 0,-1 0 1 0 0,1-1 0 0 0,0 1 0 0 0,1-1-1 0 0,-1 0 1 0 0,1 0 0 0 0,0 0 0 0 0,0 0-1 0 0,0-1 1 0 0,0 0 0 0 0,1 0 0 0 0,-1-1-1 0 0,1 1 1 0 0,-1-1 0 0 0,1 0 0 0 0,0-1-1 0 0,0 1 1 0 0,0-1 0 0 0,0-1 0 0 0,0 1-1 0 0,0-1 1 0 0,0 0 0 0 0,0 0 0 0 0,1-1-1 0 0,-1 1 1 0 0,0-1 0 0 0,0-1 0 0 0,-1 1-1 0 0,1-1 1 0 0,0 0 0 0 0,0 0 0 0 0,-1-1-1 0 0,3-1-38 0 0,45-29 563 0 0,-40 9-2193 0 0,-29 0-4844 0 0,8 20 1821 0 0,-1 0-1794 0 0</inkml:trace>
  <inkml:trace contextRef="#ctx0" brushRef="#br0" timeOffset="15277.522">3964 1080 7186 0 0,'0'0'1912'0'0,"0"0"-272"0"0,0 0-287 0 0,0 0-153 0 0,0 0-176 0 0,0 0-256 0 0,0 0-72 0 0,214 0-112 0 0,-177 0-111 0 0,0 0-113 0 0,-1 0-144 0 0,-3-4-120 0 0,2 4-240 0 0,-5 0-288 0 0,-1 0-673 0 0,-5-4-927 0 0,-7 4-1377 0 0,-4 0-6977 0 0</inkml:trace>
</inkml:ink>
</file>

<file path=ppt/ink/ink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6:50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8 756 11891 0 0,'0'0'1723'0'0,"0"0"-299"0"0,0 0-171 0 0,0 0-123 0 0,0 0-206 0 0,0 0-200 0 0,34-8-149 0 0,109-22-145 0 0,66-2-681 0 0,-190 31-2282 0 0,-19 9-9419 0 0,-4-4 6614 0 0</inkml:trace>
  <inkml:trace contextRef="#ctx0" brushRef="#br0" timeOffset="172.241">0 955 352 0 0,'0'0'2553'0'0,"0"0"-297"0"0,0 0 121 0 0,0 0 31 0 0,0 0-183 0 0,0 0-425 0 0,0 0-488 0 0,0 0-408 0 0,0 0-351 0 0,199 18-225 0 0,-166-25-160 0 0,0 3-112 0 0,6-3-208 0 0,-4-1-536 0 0,0 1-1073 0 0,-13-1-2392 0 0,-5 5-6385 0 0</inkml:trace>
  <inkml:trace contextRef="#ctx0" brushRef="#br0" timeOffset="914.687">982 531 0 0 0,'0'0'1379'0'0,"0"0"-28"0"0,0 0-13 0 0,0 0 109 0 0,0 0 201 0 0,0 0 98 0 0,0 0-67 0 0,0 0-200 0 0,0 0-342 0 0,0 0-330 0 0,0 0-288 0 0,0 0-234 0 0,0 0-118 0 0,0 8 253 0 0,-36 341 2309 0 0,33-192-4550 0 0,8-148-226 0 0,10-20-9509 0 0,-15 4 8849 0 0</inkml:trace>
  <inkml:trace contextRef="#ctx0" brushRef="#br0" timeOffset="1164.678">626 608 5537 0 0,'0'0'2649'0'0,"0"0"-1678"0"0,0 0-545 0 0,0 0 216 0 0,0 0 394 0 0,0 0 214 0 0,0 0-14 0 0,0 0-167 0 0,0 0-195 0 0,0 0-151 0 0,0 0-92 0 0,35 4-57 0 0,108 11-47 0 0,33-11 844 0 0,-126-5-1550 0 0,1-3 0 0 0,-1-1 0 0 0,-1-2 0 0 0,10-5 179 0 0,-3 5-2652 0 0,-19 6-7323 0 0,-32 1 3802 0 0</inkml:trace>
  <inkml:trace contextRef="#ctx0" brushRef="#br0" timeOffset="1399.053">626 1146 3385 0 0,'0'0'1083'0'0,"0"0"282"0"0,0 0 438 0 0,0 0 359 0 0,0 0 61 0 0,0 0-270 0 0,0 0-414 0 0,0 0-443 0 0,34-1-283 0 0,109-5-191 0 0,-31-13 149 0 0,177-48-2104 0 0,-284 66 646 0 0,14-5-1586 0 0,-8-1-4458 0 0,-7 4-1060 0 0</inkml:trace>
  <inkml:trace contextRef="#ctx0" brushRef="#br0" timeOffset="1649.417">512 380 6769 0 0,'0'0'1043'0'0,"0"0"-217"0"0,0 0-31 0 0,0 0 192 0 0,0 0 227 0 0,0 0 121 0 0,0 0-69 0 0,0 0-148 0 0,32-11-204 0 0,101-37-220 0 0,0 21 245 0 0,-96 24-791 0 0,283-15-1010 0 0,-258 18-1918 0 0,-22 0-3462 0 0,-22 0-1922 0 0</inkml:trace>
  <inkml:trace contextRef="#ctx0" brushRef="#br0" timeOffset="2569.747">1291 1065 3969 0 0,'0'0'1444'0'0,"0"0"-404"0"0,0 0-226 0 0,0 0 29 0 0,0 0 161 0 0,0 0 210 0 0,0 0 126 0 0,0 0 5 0 0,0 0-126 0 0,0 0-229 0 0,0 0-223 0 0,0 0-172 0 0,0 0-97 0 0,21-12-94 0 0,67-37-73 0 0,21-42 603 0 0,-90 69-840 0 0,-2 6-111 0 0,-1-2-1 0 0,0 0 1 0 0,-2 0-1 0 0,0-2 1 0 0,-1 0 0 0 0,-1 0-1 0 0,0-1 1 0 0,-2-1-1 0 0,-1 0 1 0 0,7-21 17 0 0,-15 42-57 0 0,-1 0 0 0 0,1 0 0 0 0,-1 0 1 0 0,1 0-1 0 0,-1 0 0 0 0,1-1 0 0 0,-1 1 1 0 0,0 0-1 0 0,1 0 0 0 0,-1-1 0 0 0,0 1 1 0 0,0 0-1 0 0,0 0 0 0 0,0-1 0 0 0,0 1 1 0 0,0 0-1 0 0,0 0 0 0 0,0-1 0 0 0,-1 1 0 0 0,1 0 1 0 0,0 0-1 0 0,-1 0 0 0 0,1-1 0 0 0,-1 1 1 0 0,0 0-1 0 0,1 0 0 0 0,-1 0 0 0 0,0 0 1 0 0,1 0-1 0 0,-1 0 0 0 0,0 0 0 0 0,0 0 1 0 0,0 0-1 0 0,0 0 0 0 0,0 1 0 0 0,0-1 1 0 0,0 0-1 0 0,0 1 0 0 0,0-1 0 0 0,-1 1 1 0 0,1-1-1 0 0,0 1 0 0 0,0-1 0 0 0,0 1 1 0 0,-1 0-1 0 0,1 0 0 0 0,0-1 0 0 0,0 1 1 0 0,-1 0-1 0 0,1 0 0 0 0,0 0 0 0 0,0 1 0 0 0,-1-1 1 0 0,1 0-1 0 0,0 0 0 0 0,0 1 0 0 0,-1-1 1 0 0,1 0-1 0 0,0 1 0 0 0,0-1 0 0 0,0 1 1 0 0,0 0-1 0 0,0-1 0 0 0,0 1 0 0 0,0 0 1 0 0,0 0-1 0 0,0 0 0 0 0,-1 0 57 0 0,-9 9-151 0 0,1 0 0 0 0,0 1 0 0 0,0 0 1 0 0,1 1-1 0 0,1 0 0 0 0,0 1 0 0 0,0-1 0 0 0,1 1 0 0 0,1 1 0 0 0,0-1 0 0 0,1 1 0 0 0,0 0 1 0 0,1 1-1 0 0,0 5 151 0 0,2-15 35 0 0,1-1 1 0 0,0 1 0 0 0,0-1-1 0 0,0 1 1 0 0,1 0 0 0 0,0 0-1 0 0,0-1 1 0 0,0 1 0 0 0,0 0-1 0 0,0 0 1 0 0,1-1 0 0 0,0 1-1 0 0,0 0 1 0 0,1-1 0 0 0,-1 1-1 0 0,1-1 1 0 0,0 0 0 0 0,0 1-1 0 0,0-1 1 0 0,1 0 0 0 0,-1 0-1 0 0,1 0 1 0 0,0-1 0 0 0,0 1-1 0 0,1-1 1 0 0,-1 1 0 0 0,1-1-1 0 0,-1 0 1 0 0,1 0 0 0 0,0-1-1 0 0,0 1 1 0 0,1-1 0 0 0,-1 0-1 0 0,0 0 1 0 0,1 0-36 0 0,5 2 173 0 0,1-1 1 0 0,-1 0-1 0 0,1-1 0 0 0,0 0 1 0 0,0 0-1 0 0,0-1 0 0 0,0-1 1 0 0,0 0-1 0 0,0 0 0 0 0,0-1 1 0 0,0 0-1 0 0,0-1 0 0 0,-1-1 1 0 0,1 0-1 0 0,0 0 0 0 0,-1-1 1 0 0,0 0-1 0 0,0 0 0 0 0,0-1 1 0 0,-1-1-1 0 0,1 0 0 0 0,-1 0 1 0 0,0-1-1 0 0,-1 0 0 0 0,0 0 0 0 0,0-1 1 0 0,-1 0-1 0 0,0 0 0 0 0,0-1 1 0 0,0 0-1 0 0,-1-1-173 0 0,0 1-146 0 0,0-1 0 0 0,0 1 0 0 0,-1-1 0 0 0,-1-1 0 0 0,1 1 0 0 0,-2-1 0 0 0,1 0 0 0 0,-1 1 0 0 0,-1-1 0 0 0,0-1 0 0 0,-1 1 0 0 0,0 0 0 0 0,-1 0 0 0 0,0-11 146 0 0,0 21-108 0 0,0-1-1 0 0,-1 1 1 0 0,1-1 0 0 0,0 0 0 0 0,-1 1 0 0 0,1-1 0 0 0,-1 1 0 0 0,0-1 0 0 0,1 1 0 0 0,-1-1 0 0 0,0 1-1 0 0,0 0 1 0 0,0-1 0 0 0,0 1 0 0 0,0 0 0 0 0,0 0 0 0 0,0-1 0 0 0,0 1 0 0 0,-1 0 0 0 0,1 0 0 0 0,0 0-1 0 0,-1 1 1 0 0,1-1 0 0 0,0 0 0 0 0,-1 0 0 0 0,1 1 0 0 0,-1-1 0 0 0,0 1 0 0 0,1-1 0 0 0,-1 1 0 0 0,1 0-1 0 0,-1 0 1 0 0,0 0 0 0 0,1 0 0 0 0,-1 0 0 0 0,1 0 0 0 0,-1 0 0 0 0,0 0 0 0 0,1 0 0 0 0,-1 1 0 0 0,1-1-1 0 0,-1 1 1 0 0,0-1 0 0 0,1 1 0 0 0,0 0 0 0 0,-1-1 0 0 0,1 1 0 0 0,-1 0 0 0 0,1 0 0 0 0,0 0 0 0 0,-1 1 108 0 0,-3 6-58 0 0,-1 1-1 0 0,2 0 1 0 0,0 1 0 0 0,0-1 0 0 0,0 1 0 0 0,1 0 0 0 0,1 0 0 0 0,0 0 0 0 0,0 0 0 0 0,1 0 0 0 0,0 0 0 0 0,0 0 0 0 0,1 1 0 0 0,2 8 58 0 0,0-12 127 0 0,0 0-1 0 0,0-1 0 0 0,1 1 1 0 0,-1 0-1 0 0,2-1 1 0 0,-1 0-1 0 0,1 0 0 0 0,0 0 1 0 0,0 0-1 0 0,1 0 1 0 0,-1-1-1 0 0,1 0 0 0 0,0 0 1 0 0,1 0-1 0 0,-1-1 0 0 0,1 0 1 0 0,0 0-1 0 0,0 0 1 0 0,0-1-1 0 0,1 0 0 0 0,-1 0 1 0 0,1 0-1 0 0,0-1 1 0 0,0 0-1 0 0,0 0 0 0 0,0-1 1 0 0,0 0-1 0 0,0 0 0 0 0,0-1 1 0 0,1 1-127 0 0,3-3 178 0 0,-1 1 0 0 0,1-2-1 0 0,-1 1 1 0 0,1-2 0 0 0,-1 1 0 0 0,0-1 0 0 0,-1-1 0 0 0,1 1-1 0 0,-1-2 1 0 0,1 1 0 0 0,-1-1 0 0 0,-1-1 0 0 0,0 0 0 0 0,0 0 0 0 0,0 0-1 0 0,0-1 1 0 0,-1-1 0 0 0,-1 1 0 0 0,0-1 0 0 0,0 0 0 0 0,0 0-1 0 0,-1-1-177 0 0,16-17 85 0 0,-7 9-223 0 0,-2 0 1 0 0,0 0-1 0 0,-1-1 1 0 0,-1 0-1 0 0,-1-1 1 0 0,-1 0-1 0 0,-1-1 1 0 0,0 0 0 0 0,-2 0-1 0 0,0 0 1 0 0,-1-1-1 0 0,-2 1 1 0 0,0-1-1 0 0,-1-5 138 0 0,-2 26-41 0 0,1 0 0 0 0,-1 0 0 0 0,0 1 0 0 0,1-1 0 0 0,-1 0 0 0 0,0 0 0 0 0,0 1 0 0 0,0-1 0 0 0,0 0 0 0 0,0 1 0 0 0,0-1 0 0 0,0 1 0 0 0,0-1 0 0 0,0 1 0 0 0,0 0 0 0 0,0-1 0 0 0,0 1 0 0 0,0 0 0 0 0,0 0 0 0 0,0 0 0 0 0,0 0 0 0 0,0 0 0 0 0,-1 0 0 0 0,1 0 0 0 0,0 0 0 0 0,0 0 0 0 0,0 0 0 0 0,0 0 0 0 0,0 1 0 0 0,0-1 0 0 0,0 1 0 0 0,0-1 0 0 0,0 1 0 0 0,0-1 0 0 0,0 1 0 0 0,0-1 0 0 0,0 1 0 0 0,0 0 0 0 0,0-1 0 0 0,1 1 0 0 0,-1 0 0 0 0,0 0 0 0 0,1 0 0 0 0,-1 0 0 0 0,0 0 0 0 0,1-1 0 0 0,-1 1 0 0 0,0 1 41 0 0,-17 17-56 0 0,1 1-1 0 0,1 0 1 0 0,1 1 0 0 0,0 1 0 0 0,2 0-1 0 0,0 1 1 0 0,2 1 0 0 0,0 0 0 0 0,2 0-1 0 0,0 1 1 0 0,2 0 0 0 0,1 0 0 0 0,1 1-1 0 0,1 0 1 0 0,1-1 0 0 0,2 1 0 0 0,1 20 56 0 0,0-40-164 0 0,1 1 0 0 0,0-1 0 0 0,1 0 1 0 0,0 1-1 0 0,0-1 0 0 0,0 0 0 0 0,0 0 1 0 0,1-1-1 0 0,0 1 0 0 0,1 0 0 0 0,-1-1 1 0 0,1 0-1 0 0,0 0 0 0 0,0 0 0 0 0,4 3 164 0 0,46 37-8671 0 0,-44-37 5909 0 0</inkml:trace>
  <inkml:trace contextRef="#ctx0" brushRef="#br0" timeOffset="2816.637">2430 907 11186 0 0,'0'0'761'0'0,"0"0"-265"0"0,0 0 60 0 0,0 0 187 0 0,0 0 106 0 0,0 0-22 0 0,0 0-136 0 0,0 0-163 0 0,0 0-120 0 0,-8 32-153 0 0,-25 101-101 0 0,19-29-30 0 0,14-55-509 0 0,0-43-4308 0 0,0-6-4788 0 0,0-4 6462 0 0</inkml:trace>
  <inkml:trace contextRef="#ctx0" brushRef="#br0" timeOffset="3067.263">2357 881 6065 0 0,'0'0'1206'0'0,"0"0"-427"0"0,0 0-76 0 0,0 0 122 0 0,0 0 18 0 0,0 0-68 0 0,0 0-82 0 0,0 0-62 0 0,0 0-68 0 0,0 0-87 0 0,0 0-88 0 0,0 0-124 0 0,0 0-97 0 0,30 4-65 0 0,136 17-48 0 0,-119-20-813 0 0,-37-1-2858 0 0,0 0-3508 0 0,-8 0 4092 0 0</inkml:trace>
  <inkml:trace contextRef="#ctx0" brushRef="#br0" timeOffset="3231.67">2357 1076 2961 0 0,'0'0'1312'0'0,"0"0"176"0"0,0 0 281 0 0,0 0 183 0 0,0 0-224 0 0,0 0-431 0 0,0 0-393 0 0,0 0-384 0 0,0 0-240 0 0,0 0-168 0 0,0 0-112 0 0,200-26-224 0 0,-172 12-320 0 0,-4 6-552 0 0,2-3-1153 0 0,-10 4-1984 0 0,-8-1-1744 0 0</inkml:trace>
  <inkml:trace contextRef="#ctx0" brushRef="#br0" timeOffset="3801.691">1679 218 3305 0 0,'0'0'1403'0'0,"0"0"-51"0"0,0 0 24 0 0,0 0 126 0 0,0 0 78 0 0,0 0-65 0 0,0 0-178 0 0,0 0-207 0 0,0 0-223 0 0,0 0-204 0 0,0 0-147 0 0,0 0-130 0 0,0 0-64 0 0,33-3-38 0 0,105-12-45 0 0,83 4 752 0 0,-220 11-990 0 0,0 1-1 0 0,-1-1 1 0 0,1 0-1 0 0,-1 0 0 0 0,1 0 1 0 0,0-1-1 0 0,-1 1 1 0 0,1 0-1 0 0,-1 0 1 0 0,1 0-1 0 0,0 0 1 0 0,-1-1-1 0 0,1 1 1 0 0,-1 0-1 0 0,1 0 1 0 0,-1-1-1 0 0,1 1 1 0 0,-1 0-1 0 0,1-1 1 0 0,-1 1-1 0 0,1-1 1 0 0,-1 1-1 0 0,1-1 1 0 0,-1 1-1 0 0,0 0 0 0 0,1-1 1 0 0,-1 0-1 0 0,0 1 1 0 0,1-1-1 0 0,-1 1 1 0 0,0-1-1 0 0,0 1 1 0 0,0-1-1 0 0,1 0 1 0 0,-1 1-1 0 0,0-1 1 0 0,0 1-1 0 0,0-1 1 0 0,0 0-1 0 0,0 1 1 0 0,0-1-1 0 0,0 1 1 0 0,0-1-1 0 0,0 0 1 0 0,-1 1-1 0 0,1-1 1 0 0,0 1-1 0 0,0-1 0 0 0,0 0 1 0 0,-1 1-1 0 0,1-1 1 0 0,0 1-1 0 0,-1-1 1 0 0,1 1-41 0 0,-45-36 385 0 0,-63-39-403 0 0,100 68-543 0 0,-11-11 416 0 0,16 7-9314 0 0,5 10-585 0 0</inkml:trace>
  <inkml:trace contextRef="#ctx0" brushRef="#br0" timeOffset="4198.828">2653 693 4297 0 0,'0'0'2076'0'0,"0"0"-806"0"0,0 0-258 0 0,0 0 128 0 0,0 0 173 0 0,0 0 66 0 0,0 0-38 0 0,0 0-159 0 0,0 0-201 0 0,0 0-204 0 0,0 0-168 0 0,0 0-112 0 0,0 0-63 0 0,19-2-42 0 0,93-7 320 0 0,27 9 0 0 0,-79 0-10242 0 0,-53 0-856 0 0</inkml:trace>
  <inkml:trace contextRef="#ctx0" brushRef="#br0" timeOffset="8499.814">3273 318 0 0 0,'0'0'381'0'0,"0"0"565"0"0,0 0 266 0 0,0 0 66 0 0,0 0-46 0 0,0 0-132 0 0,0 0-161 0 0,0 0-156 0 0,0 0-144 0 0,0 0-82 0 0,0 0-34 0 0,4 15 2815 0 0,22 80-231 0 0,-25 112-2009 0 0,-21 79-1818 0 0,21-283 723 0 0,-3 15-3326 0 0,-5-13-7229 0 0,6-5 8011 0 0</inkml:trace>
  <inkml:trace contextRef="#ctx0" brushRef="#br0" timeOffset="8786.416">3012 284 3137 0 0,'0'0'485'0'0,"0"0"-81"0"0,0 0 143 0 0,0 0 357 0 0,0 0 346 0 0,0 0 210 0 0,0 0 22 0 0,0 0-106 0 0,0 0-124 0 0,0 0-105 0 0,0 0-91 0 0,0 0-85 0 0,0 0-73 0 0,33 4-63 0 0,104 8-50 0 0,-98-10-88 0 0,0-1 0 0 0,0-3-1 0 0,0 0 1 0 0,30-8-697 0 0,66-2-493 0 0,-129 33-3325 0 0,-10-6-2229 0 0,0-7-3747 0 0</inkml:trace>
  <inkml:trace contextRef="#ctx0" brushRef="#br0" timeOffset="9032.633">3005 1032 8458 0 0,'0'0'1255'0'0,"0"0"-346"0"0,0 0 18 0 0,0 0 283 0 0,0 0 195 0 0,0 0-26 0 0,0 0-184 0 0,0 0-192 0 0,0 0-147 0 0,0 0-141 0 0,0 0-159 0 0,0 0-141 0 0,31 0-118 0 0,97-1-113 0 0,-18-17 50 0 0,-3-7-2187 0 0,-72 13-2524 0 0,-1-3-4878 0 0,-25 9 4142 0 0</inkml:trace>
  <inkml:trace contextRef="#ctx0" brushRef="#br0" timeOffset="9369.71">3060 104 6881 0 0,'0'0'1418'0'0,"0"0"-134"0"0,0 0-85 0 0,0 0-58 0 0,0 0-23 0 0,0 0-57 0 0,0 0-110 0 0,0 0-109 0 0,0 0-153 0 0,0 0-167 0 0,0 0-143 0 0,0 0-99 0 0,32-4-80 0 0,101-15-45 0 0,81-6-2830 0 0,-199 23 1485 0 0,14 1-4575 0 0,-14 1-2725 0 0</inkml:trace>
  <inkml:trace contextRef="#ctx0" brushRef="#br0" timeOffset="10248.671">3467 936 5761 0 0,'0'0'1979'0'0,"0"0"-926"0"0,0 0-229 0 0,0 0 171 0 0,0 0 133 0 0,0 0-31 0 0,0 0-146 0 0,0 0-137 0 0,0 0-113 0 0,0 0-107 0 0,0 0-87 0 0,29-31-123 0 0,89-97-103 0 0,-39 45 139 0 0,-70 74-409 0 0,0-1-1 0 0,-1 0 1 0 0,0 0-1 0 0,0-1 1 0 0,-1 0-1 0 0,-1 0 1 0 0,0-1-1 0 0,0 1 1 0 0,0-5-11 0 0,-33 41-4100 0 0,19-14 4038 0 0,0 0-1 0 0,1 1 0 0 0,0-1 0 0 0,1 1 1 0 0,1 0-1 0 0,0 1 0 0 0,0-1 1 0 0,1 1-1 0 0,1 0 0 0 0,0 0 1 0 0,1 0-1 0 0,0 1 0 0 0,1-1 1 0 0,1 1-1 0 0,0-1 0 0 0,1 5 63 0 0,0-15 61 0 0,0 1 0 0 0,0 0-1 0 0,1-1 1 0 0,-1 0 0 0 0,1 1-1 0 0,0-1 1 0 0,0 0 0 0 0,0 0-1 0 0,0 0 1 0 0,1 0 0 0 0,-1 0-1 0 0,1 0 1 0 0,0-1 0 0 0,0 1 0 0 0,0-1-1 0 0,0 0 1 0 0,0 0 0 0 0,0 0-1 0 0,0 0 1 0 0,1 0 0 0 0,-1-1-1 0 0,1 0 1 0 0,-1 1 0 0 0,1-1-1 0 0,0-1 1 0 0,0 1 0 0 0,-1 0-1 0 0,1-1-60 0 0,3 0 173 0 0,0 0 1 0 0,0-1-1 0 0,0 0 0 0 0,0 0 0 0 0,0-1 0 0 0,0 1 0 0 0,-1-2 0 0 0,1 1 0 0 0,-1-1 0 0 0,1 0 0 0 0,-1 0 0 0 0,0 0 0 0 0,0-1 0 0 0,0 0 0 0 0,-1 0 1 0 0,1-1-1 0 0,-1 0 0 0 0,2-2-173 0 0,7-5 24 0 0,0-1 1 0 0,-1-1-1 0 0,0 0 0 0 0,-2-1 1 0 0,1 0-1 0 0,-2-1 1 0 0,0-1-1 0 0,-1 1 1 0 0,0-1-1 0 0,-1-1 1 0 0,-1 1-1 0 0,4-19-24 0 0,-10 35-65 0 0,-1 0 0 0 0,1 0-1 0 0,0 1 1 0 0,-1-1 0 0 0,1 0 0 0 0,-1 0 0 0 0,1 0-1 0 0,-1 0 1 0 0,1 0 0 0 0,-1 0 0 0 0,1 0 0 0 0,-1 0-1 0 0,0 1 1 0 0,0-1 0 0 0,0 0 0 0 0,1 0 0 0 0,-1 0-1 0 0,0 0 1 0 0,0 0 0 0 0,0 0 0 0 0,-1-1-1 0 0,1 1 1 0 0,0 1 0 0 0,0-1 0 0 0,0 0 0 0 0,-1 0-1 0 0,1 0 1 0 0,-1 0 0 0 0,1 0 0 0 0,0 0 0 0 0,-1 0-1 0 0,0 0 1 0 0,1 0 0 0 0,-1 1 0 0 0,1-1 0 0 0,-1 0-1 0 0,0 0 1 0 0,0 1 0 0 0,1-1 0 0 0,-1 1-1 0 0,0-1 1 0 0,0 0 0 0 0,0 1 0 0 0,0-1 0 0 0,0 1-1 0 0,0 0 1 0 0,1-1 0 0 0,-1 1 0 0 0,0 0 0 0 0,0 0-1 0 0,0 0 1 0 0,0-1 0 0 0,0 1 0 0 0,0 0 0 0 0,0 0-1 0 0,0 0 1 0 0,0 0 0 0 0,0 1 0 0 0,0-1-1 0 0,0 0 1 0 0,0 0 0 0 0,0 1 0 0 0,0-1 0 0 0,0 0-1 0 0,0 1 1 0 0,0-1 0 0 0,0 1 0 0 0,0 0 65 0 0,-4 3-146 0 0,0 1-1 0 0,0 0 1 0 0,1 0 0 0 0,0 1 0 0 0,0-1-1 0 0,0 1 1 0 0,1 0 0 0 0,-1 0 0 0 0,2 0-1 0 0,-1 0 1 0 0,1 0 0 0 0,-1 1 0 0 0,2-1-1 0 0,-1 1 1 0 0,1 0 0 0 0,0-1 0 0 0,0 1-1 0 0,1 0 1 0 0,0 0 0 0 0,0-1-1 0 0,1 7 147 0 0,1-8 158 0 0,1 0-1 0 0,-1 1 1 0 0,1-1-1 0 0,0 0 1 0 0,0 0-1 0 0,0-1 1 0 0,1 1-1 0 0,-1-1 1 0 0,1 0-1 0 0,0 1 1 0 0,1-2-1 0 0,-1 1 1 0 0,1 0-1 0 0,-1-1 0 0 0,1 0 1 0 0,0 0-1 0 0,1 0 1 0 0,-1-1-1 0 0,0 0 1 0 0,1 0-1 0 0,-1 0 1 0 0,1-1-1 0 0,-1 0 1 0 0,1 0-1 0 0,0 0 1 0 0,-1 0-1 0 0,1-1 1 0 0,0 0-1 0 0,0 0 0 0 0,0-1 1 0 0,-1 0-1 0 0,1 0 1 0 0,0 0-1 0 0,-1-1 1 0 0,1 1-1 0 0,-1-1 1 0 0,0-1-1 0 0,1 1 1 0 0,-1-1-1 0 0,0 0 1 0 0,0 0-158 0 0,12-10 146 0 0,0-1 1 0 0,-1 0-1 0 0,-1-2 1 0 0,0 1-1 0 0,-1-2 1 0 0,-1 0 0 0 0,0-1-1 0 0,-2 0 1 0 0,0 0-1 0 0,-1-1 1 0 0,1-5-147 0 0,-8 16-117 0 0,0 0 0 0 0,0-1 0 0 0,-1 1 0 0 0,0-1 0 0 0,0 0 0 0 0,-1 0 0 0 0,0 0 0 0 0,-1 0 0 0 0,0 0 0 0 0,0 0 0 0 0,-2-4 117 0 0,2 11-58 0 0,0 1 1 0 0,-1 0-1 0 0,1 0 1 0 0,0 0 0 0 0,-1-1-1 0 0,1 1 1 0 0,-1 0-1 0 0,0 0 1 0 0,1 0-1 0 0,-1 0 1 0 0,0 0-1 0 0,1 0 1 0 0,-1 0-1 0 0,0 0 1 0 0,0 0-1 0 0,0 1 1 0 0,0-1-1 0 0,0 0 1 0 0,0 0-1 0 0,0 1 1 0 0,0-1-1 0 0,0 1 1 0 0,0-1-1 0 0,0 1 1 0 0,-1-1-1 0 0,1 1 1 0 0,0 0-1 0 0,0-1 1 0 0,0 1-1 0 0,-1 0 1 0 0,1 0-1 0 0,0 0 1 0 0,0 0-1 0 0,-1 0 1 0 0,1 0-1 0 0,0 1 1 0 0,0-1 0 0 0,-1 0-1 0 0,1 0 1 0 0,0 1-1 0 0,0-1 1 0 0,0 1-1 0 0,0-1 1 0 0,0 1-1 0 0,0 0 1 0 0,0-1-1 0 0,0 1 1 0 0,0 0-1 0 0,0 0 1 0 0,0 0-1 0 0,0-1 1 0 0,0 1-1 0 0,0 0 1 0 0,1 0-1 0 0,-1 0 1 0 0,0 0-1 0 0,1 1 1 0 0,-1-1-1 0 0,1 0 1 0 0,-1 0-1 0 0,1 0 1 0 0,0 0-1 0 0,-1 0 1 0 0,1 1-1 0 0,0-1 1 0 0,0 0-1 0 0,0 1 58 0 0,-6 11-53 0 0,1 0 0 0 0,0 1-1 0 0,1-1 1 0 0,1 1-1 0 0,0 0 1 0 0,1 0-1 0 0,0 0 1 0 0,2 0-1 0 0,-1 0 1 0 0,2 0-1 0 0,-1 0 1 0 0,3 5 53 0 0,12 26-1913 0 0,1-17-3488 0 0,-9-17 343 0 0</inkml:trace>
  <inkml:trace contextRef="#ctx0" brushRef="#br0" timeOffset="10483.043">4499 763 9314 0 0,'0'0'1015'0'0,"0"0"-318"0"0,0 0-19 0 0,0 0 134 0 0,0 0 62 0 0,0 0-38 0 0,0 0-135 0 0,0 0-157 0 0,0 0-125 0 0,0 0-106 0 0,0 0-103 0 0,0 0-111 0 0,0 0-45 0 0,-4 30-39 0 0,-13 93-63 0 0,13-55-763 0 0,8-54-968 0 0,4-10-4614 0 0,-7-4 3260 0 0,-1 0 140 0 0,0 0 1569 0 0</inkml:trace>
  <inkml:trace contextRef="#ctx0" brushRef="#br0" timeOffset="10757.085">4358 726 4761 0 0,'0'0'2619'0'0,"0"0"-984"0"0,0 0-353 0 0,0 0 58 0 0,0 0 4 0 0,0 0-138 0 0,0 0-151 0 0,0 0-143 0 0,0 0-104 0 0,0 0-77 0 0,0 0-120 0 0,0 0-123 0 0,0 0-119 0 0,28-1-106 0 0,91-4-76 0 0,3 4-78 0 0,-80 1-2725 0 0,-38 18-9794 0 0,-4-14 7716 0 0</inkml:trace>
  <inkml:trace contextRef="#ctx0" brushRef="#br0" timeOffset="10934.702">4376 973 3497 0 0,'0'0'2083'0'0,"0"0"-720"0"0,0 0 20 0 0,0 0 298 0 0,0 0 91 0 0,0 0-272 0 0,0 0-385 0 0,0 0-342 0 0,0 0-258 0 0,0 0-171 0 0,0 0-139 0 0,0 0-87 0 0,31-5-94 0 0,96-15-128 0 0,-29 2-2406 0 0,-76 13-411 0 0,-8 1-1872 0 0,-4 1-1252 0 0</inkml:trace>
  <inkml:trace contextRef="#ctx0" brushRef="#br0" timeOffset="11836.463">3748 318 2593 0 0,'0'0'1540'0'0,"0"0"-46"0"0,0 0 138 0 0,0 0 123 0 0,0 0-52 0 0,0 0-175 0 0,0 0-245 0 0,0 0-216 0 0,0 0-187 0 0,32-2-150 0 0,101-3-134 0 0,-8-4 642 0 0,86-5-132 0 0,-211 14-944 0 0,-6-8 1403 0 0,-46-21-958 0 0,44 26-573 0 0,0-1-1 0 0,0 1 1 0 0,0-1-1 0 0,1 0 0 0 0,0-1 1 0 0,0 0-1 0 0,0 0 1 0 0,0-1-1 0 0,1 0 0 0 0,0 0 1 0 0,0 0-1 0 0,0-1 1 0 0,1 0-1 0 0,0 0 0 0 0,0 0 1 0 0,1 0-1 0 0,0-1 1 0 0,0 0-1 0 0,1 0 0 0 0,-2-6-33 0 0,-2-51-3146 0 0,12 22-6374 0 0,-1 31 39 0 0</inkml:trace>
</inkml:ink>
</file>

<file path=ppt/ink/ink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08.72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630 1 8354 0 0,'0'0'417'0'0,"0"0"-303"0"0,0 0-108 0 0,0 0 240 0 0,0 0 358 0 0,0 0 328 0 0,0 0 171 0 0,0 0-36 0 0,-15 32-135 0 0,-49 104-168 0 0,20-5 230 0 0,36-92-809 0 0,2 0 0 0 0,2 1 0 0 0,1 0 0 0 0,3 0 0 0 0,1 14-185 0 0,0-42 47 0 0,0 0 0 0 0,0 0 0 0 0,1 0 0 0 0,1-1 0 0 0,0 1 0 0 0,0-1-1 0 0,1 1 1 0 0,1-1 0 0 0,0 0 0 0 0,0-1 0 0 0,1 1 0 0 0,1-1 0 0 0,-1 0 0 0 0,2 0 0 0 0,-1-1-1 0 0,1 0 1 0 0,1-1 0 0 0,0 1 0 0 0,0-2 0 0 0,0 1 0 0 0,1-1 0 0 0,0-1 0 0 0,0 0 0 0 0,1 0-1 0 0,0-1 1 0 0,0 0 0 0 0,0-1 0 0 0,1 0 0 0 0,-1-1 0 0 0,1 0 0 0 0,10 0-47 0 0,-11-1 169 0 0,1-1 0 0 0,-1 0 0 0 0,1-1 0 0 0,-1 0 0 0 0,0-1 0 0 0,1 0 0 0 0,-1 0 0 0 0,1-2 0 0 0,-1 1 0 0 0,0-1 0 0 0,0-1 0 0 0,-1 0 0 0 0,1-1 0 0 0,-1 0 0 0 0,0 0 0 0 0,0-1 0 0 0,0-1-1 0 0,-1 1 1 0 0,0-1 0 0 0,0-1 0 0 0,-1 0 0 0 0,0 0 0 0 0,0-1 0 0 0,3-5-169 0 0,0-3 146 0 0,-1-1 1 0 0,-1 0-1 0 0,-1 0 0 0 0,0-1 0 0 0,-1 0 0 0 0,-1-1 0 0 0,-1 1 0 0 0,-1-1 0 0 0,0 0 1 0 0,-2 0-1 0 0,0-1 0 0 0,-1 1 0 0 0,-1 0 0 0 0,-3-19-146 0 0,2 25-87 0 0,-1 1-1 0 0,0-1 1 0 0,-1 1 0 0 0,0 0-1 0 0,-2 0 1 0 0,1 0-1 0 0,-1 0 1 0 0,-1 1 0 0 0,0-1-1 0 0,-1 1 1 0 0,0 1-1 0 0,-1 0 1 0 0,0 0 0 0 0,-1 0-1 0 0,-4-2 88 0 0,7 6-355 0 0,-1 0 1 0 0,-1 1-1 0 0,1 0 0 0 0,-1 1 0 0 0,0-1 1 0 0,0 1-1 0 0,-1 1 0 0 0,1 0 0 0 0,-1 0 1 0 0,0 1-1 0 0,0 0 0 0 0,-1 0 1 0 0,1 1-1 0 0,-4 0 355 0 0,-50 0-6228 0 0,45 2 2820 0 0,-9 0-4692 0 0</inkml:trace>
  <inkml:trace contextRef="#ctx0" brushRef="#br0" timeOffset="228.539">0 527 9546 0 0,'0'0'1930'0'0,"0"0"-1269"0"0,0 0-235 0 0,0 0 271 0 0,0 0 251 0 0,0 0 159 0 0,0 0 23 0 0,0 0-26 0 0,0 0 2 0 0,33-6 2 0 0,107-19-59 0 0,81 8 1225 0 0,157-24-475 0 0,96-35-1799 0 0,-272 42 46 0 0,82-22-825 0 0,-192 33-2331 0 0,0-1-4242 0 0,-58 13-4266 0 0</inkml:trace>
</inkml:ink>
</file>

<file path=ppt/ink/ink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07.7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321 196 6337 0 0,'0'0'2049'0'0,"0"0"-1217"0"0,0 0-393 0 0,0 0 142 0 0,0 0 281 0 0,0 0 229 0 0,0 0 49 0 0,0 0-208 0 0,0 0-328 0 0,0 0-282 0 0,0 0-174 0 0,0 3-28 0 0,-15 329 2848 0 0,-8-176-3289 0 0,-7-2 0 0 0,-6-2 0 0 0,-7-1 0 0 0,-28 59 321 0 0,-20 22-3437 0 0,83-201 825 0 0,5-10-3336 0 0,2-16 804 0 0</inkml:trace>
  <inkml:trace contextRef="#ctx0" brushRef="#br0" timeOffset="545.451">324 89 3217 0 0,'0'0'666'0'0,"0"0"53"0"0,0 0 222 0 0,0 0 300 0 0,0 0 246 0 0,0 0 48 0 0,0 0-104 0 0,0 0-181 0 0,0 0-231 0 0,0 0-170 0 0,0 0-139 0 0,0 0-105 0 0,0 0-54 0 0,-5-1-66 0 0,-62 2 1137 0 0,-81 43 37 0 0,148-44-1663 0 0,-1 0 0 0 0,0 0 0 0 0,0 0 0 0 0,1-1 0 0 0,-1 1 0 0 0,0 0 0 0 0,0 1 0 0 0,0-1 0 0 0,1 0 0 0 0,-1 0 0 0 0,0 0 0 0 0,0 0 0 0 0,1 1 0 0 0,-1-1 0 0 0,0 0 0 0 0,1 0 0 0 0,-1 1 0 0 0,0-1 0 0 0,1 1 0 0 0,-1-1 0 0 0,0 1 0 0 0,1-1 0 0 0,-1 1 0 0 0,1-1 0 0 0,-1 1 0 0 0,1-1 0 0 0,-1 1 0 0 0,1 0 0 0 0,0-1 0 0 0,-1 1 0 0 0,1 0 0 0 0,0-1 0 0 0,-1 1 0 0 0,1 0 0 0 0,0 0 0 0 0,0-1 0 0 0,-1 1 0 0 0,1 0 0 0 0,0 0 0 0 0,0-1 0 0 0,0 1 0 0 0,0 0 0 0 0,0 0 0 0 0,0-1 0 0 0,0 1 0 0 0,1 0 0 0 0,-1 0 0 0 0,0-1 0 0 0,0 1 0 0 0,1 0 0 0 0,-1 0 0 0 0,0-1 0 0 0,1 1 0 0 0,-1 0 0 0 0,0-1 0 0 0,1 1 0 0 0,-1-1 0 0 0,1 1 0 0 0,-1 0 0 0 0,1-1 0 0 0,-1 1 0 0 0,1-1 0 0 0,0 1 0 0 0,-1-1 0 0 0,1 0 0 0 0,0 1 0 0 0,-1-1 0 0 0,1 0 0 0 0,0 1 4 0 0,58 29-248 0 0,-53-28 300 0 0,25 9-98 0 0,0-2 0 0 0,0-1 0 0 0,0-2 0 0 0,1-1 0 0 0,25 1 46 0 0,179 0-82 0 0,-223-4-167 0 0,-13-2 440 0 0,0 0 1 0 0,0 0-1 0 0,0 0 0 0 0,0-1 1 0 0,0 1-1 0 0,0 0 1 0 0,0 0-1 0 0,0 0 0 0 0,0 0 1 0 0,0-1-1 0 0,0 1 1 0 0,0 0-1 0 0,0 0-191 0 0,-84-40 537 0 0,66 33-505 0 0,-30-9 16 0 0,1-2 0 0 0,1-2 0 0 0,0-3 0 0 0,-3-4-48 0 0,6-21-1389 0 0,37 28-2173 0 0,4-2-4113 0 0,2 14-1902 0 0</inkml:trace>
</inkml:ink>
</file>

<file path=ppt/ink/ink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0:00.4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4237 199 12371 0 0,'0'0'646'0'0,"0"0"28"0"0,0 0 282 0 0,0 0 198 0 0,0 0-37 0 0,0 0-157 0 0,0 0-177 0 0,0 0-168 0 0,0 0-108 0 0,0 0-87 0 0,0 0-93 0 0,-3 35-78 0 0,-7 107-90 0 0,-5-14 30 0 0,4-40-270 0 0,-3 49-476 0 0,10-46-3068 0 0,10-79-2066 0 0,0-11-545 0 0,-4-1 1299 0 0</inkml:trace>
  <inkml:trace contextRef="#ctx0" brushRef="#br0" timeOffset="336.217">4292 814 0 0 0,'0'0'1463'0'0,"0"0"228"0"0,0 0 267 0 0,0 0 293 0 0,0 0 135 0 0,0 0-216 0 0,0 0-239 0 0,0 0-250 0 0,32 5-275 0 0,100 13-254 0 0,-61-24 268 0 0,-59 0-1142 0 0,4 0-45 0 0,0-1 0 0 0,-1 0 0 0 0,0-1 0 0 0,-1-1 0 0 0,1 0 0 0 0,-2-1 0 0 0,1-1 0 0 0,-1 0 0 0 0,-1 0 0 0 0,0-1 0 0 0,-1-1 0 0 0,1-2-233 0 0,-9 11-3 0 0,-1-1-1 0 0,0 0 0 0 0,0 0 0 0 0,0 0 0 0 0,0 0 1 0 0,-1 0-1 0 0,0 0 0 0 0,0 0 0 0 0,0 0 0 0 0,-1-1 1 0 0,1 1-1 0 0,-2 0 0 0 0,1-1 0 0 0,-1-3 4 0 0,-2 6-141 0 0,1 1 0 0 0,-1-1-1 0 0,-1 1 1 0 0,1 0 0 0 0,0 0-1 0 0,0 0 1 0 0,-1 1 0 0 0,1-1-1 0 0,-1 1 1 0 0,0-1 0 0 0,1 1-1 0 0,-1 1 1 0 0,0-1 0 0 0,1 0-1 0 0,-1 1 1 0 0,0 0 0 0 0,0 0-1 0 0,0 0 1 0 0,0 0 0 0 0,1 0 0 0 0,-1 1-1 0 0,0 0 1 0 0,0 0 0 0 0,1 0-1 0 0,-1 0 1 0 0,1 0 0 0 0,-1 1-1 0 0,-2 1 142 0 0,-8 2-142 0 0,-1 1-1 0 0,1 0 1 0 0,0 1-1 0 0,1 0 0 0 0,-1 1 1 0 0,1 1-1 0 0,1 0 1 0 0,0 1-1 0 0,0 0 1 0 0,1 1-1 0 0,0 0 1 0 0,1 1-1 0 0,1 0 0 0 0,-1 1 1 0 0,2 0-1 0 0,0 0 1 0 0,1 1-1 0 0,0 0 1 0 0,1 0-1 0 0,-3 8 143 0 0,8-18-159 0 0,0-1 1 0 0,0 1-1 0 0,1 0 1 0 0,-1 0-1 0 0,1 0 0 0 0,0 1 1 0 0,0-1-1 0 0,0 0 1 0 0,0 0-1 0 0,1 0 0 0 0,-1 0 1 0 0,1 0-1 0 0,0 0 0 0 0,1-1 1 0 0,-1 1-1 0 0,1 0 1 0 0,-1 0-1 0 0,1-1 0 0 0,0 1 1 0 0,0-1-1 0 0,3 3 159 0 0,46 29-5462 0 0,-33-27 1946 0 0,-4-1 103 0 0</inkml:trace>
  <inkml:trace contextRef="#ctx0" brushRef="#br0" timeOffset="-2020.315">1516 229 0 0 0,'0'0'381'0'0,"0"0"929"0"0,0 0 260 0 0,0 0-51 0 0,0 0-75 0 0,0 0-65 0 0,0 0-80 0 0,10-6 827 0 0,-7 4 2060 0 0,-26-21 699 0 0,-40 17-4587 0 0,57 6-237 0 0,-31 4-169 0 0,1 2 0 0 0,-1 1 0 0 0,2 2 0 0 0,-1 2 0 0 0,1 1 0 0 0,1 1 0 0 0,0 2 0 0 0,1 2 0 0 0,0 0-1 0 0,-23 19 109 0 0,-14 19-424 0 0,69-53 400 0 0,0-1 0 0 0,1 0 0 0 0,-1 0 0 0 0,1 1 0 0 0,-1-1 0 0 0,1 0 0 0 0,-1 1 0 0 0,1-1 0 0 0,-1 0 0 0 0,1 1 0 0 0,0-1 0 0 0,0 1 0 0 0,0-1 0 0 0,0 1 0 0 0,0-1 0 0 0,0 0 0 0 0,0 1 0 0 0,1-1 0 0 0,-1 1 0 0 0,0-1 0 0 0,1 0 0 0 0,-1 1 0 0 0,1-1 0 0 0,0 0-1 0 0,-1 0 1 0 0,1 1 0 0 0,0-1 0 0 0,0 0 0 0 0,-1 0 0 0 0,1 0 0 0 0,0 0 0 0 0,0 0 0 0 0,0 0 0 0 0,1 0 0 0 0,-1 0 0 0 0,0 0 0 0 0,0-1 0 0 0,0 1 0 0 0,1 0 0 0 0,-1-1 0 0 0,0 1 0 0 0,1-1 0 0 0,-1 1 0 0 0,0-1 0 0 0,2 1 24 0 0,64 13 95 0 0,130-24 385 0 0,-162 10-551 0 0,-39 16-153 0 0,-21 19 231 0 0,0-1 1 0 0,-2-2-1 0 0,-2 0 1 0 0,-1-2-1 0 0,-30 24-7 0 0,-25 25-101 0 0,71-65 67 0 0,8-9 22 0 0,0-1 0 0 0,1 1 0 0 0,0 0 0 0 0,0 1 1 0 0,0-1-1 0 0,0 1 0 0 0,1 0 0 0 0,0 0 0 0 0,0 1 1 0 0,1-1-1 0 0,0 1 0 0 0,0 0 0 0 0,0 0 1 0 0,1 0-1 0 0,0 0 0 0 0,0 0 0 0 0,0 6 12 0 0,4-9 10 0 0,0 0-1 0 0,0 0 1 0 0,0-1-1 0 0,1 1 1 0 0,-1-1-1 0 0,1 0 1 0 0,0 1-1 0 0,0-1 1 0 0,0 0-1 0 0,1-1 0 0 0,-1 1 1 0 0,1-1-1 0 0,-1 1 1 0 0,1-1-1 0 0,0 0 1 0 0,0 0-1 0 0,0-1 1 0 0,0 1-1 0 0,0-1 1 0 0,0 0-1 0 0,0 0 1 0 0,1 0-1 0 0,-1-1 1 0 0,0 1-1 0 0,1-1 1 0 0,-1 0-1 0 0,4-1-9 0 0,17 3 71 0 0,0-1 0 0 0,0-1-1 0 0,1-1 1 0 0,-1-2 0 0 0,0 0-1 0 0,0-2 1 0 0,-1-1 0 0 0,1-1-1 0 0,-1 0 1 0 0,-1-2 0 0 0,1-1-1 0 0,4-4-70 0 0,102-52-8950 0 0,-88 47 1613 0 0,-28 12 4667 0 0</inkml:trace>
  <inkml:trace contextRef="#ctx0" brushRef="#br0" timeOffset="-1784.331">1985 556 6233 0 0,'0'0'1878'0'0,"0"0"-248"0"0,0 0-91 0 0,0 0 85 0 0,0 0 26 0 0,0 0-249 0 0,0 0-355 0 0,0 0-313 0 0,0 0-232 0 0,0 0-57 0 0,0 0-26 0 0,0 0-20 0 0,0 0-37 0 0,-25 33-58 0 0,-80 101-46 0 0,35-32 190 0 0,31-21-359 0 0,21-40-1996 0 0,-3-1-5019 0 0,9-29-1005 0 0,8-11 3748 0 0</inkml:trace>
  <inkml:trace contextRef="#ctx0" brushRef="#br0" timeOffset="-1589.25">1606 501 14923 0 0,'0'0'528'0'0,"0"0"-501"0"0,0 0-148 0 0,0 0 269 0 0,0 0 336 0 0,0 0 189 0 0,0 0-6 0 0,0 0-103 0 0,0 0-129 0 0,0 0-116 0 0,16 32-85 0 0,53 99-64 0 0,-20-68 2 0 0,-39-57-147 0 0,15 10-82 0 0,0-2 1 0 0,1 0-1 0 0,1-1 0 0 0,0-2 1 0 0,19 6 56 0 0,85 1-6106 0 0,-91-18-1524 0 0,-26 0 2401 0 0</inkml:trace>
  <inkml:trace contextRef="#ctx0" brushRef="#br0" timeOffset="-1170.236">2497 682 9346 0 0,'0'0'1524'0'0,"0"0"-234"0"0,0 0-31 0 0,0 0 20 0 0,0 0-100 0 0,0 0-207 0 0,0 0-204 0 0,0 0-157 0 0,0 0-114 0 0,0 0-121 0 0,0 0-97 0 0,0 0-92 0 0,0 0-82 0 0,-22 1-66 0 0,-67 9-32 0 0,84-10-9 0 0,0 1 1 0 0,0-1 0 0 0,1 1-1 0 0,-1 0 1 0 0,1 1 0 0 0,-1-1 0 0 0,1 1-1 0 0,0 0 1 0 0,-1 0 0 0 0,1 0-1 0 0,0 1 1 0 0,0-1 0 0 0,1 1 0 0 0,-1 0-1 0 0,-2 3 2 0 0,-5 3-34 0 0,6-5-48 0 0,0-1 0 0 0,0 1 0 0 0,0 1 0 0 0,0-1 0 0 0,1 1 0 0 0,0-1 0 0 0,0 1 0 0 0,0 0 0 0 0,0 1 0 0 0,1-1 0 0 0,0 1 0 0 0,0-1 0 0 0,0 1 0 0 0,1 0 0 0 0,0 0 0 0 0,0 0 0 0 0,1 1 0 0 0,-1-1 0 0 0,1 0 0 0 0,1 0 0 0 0,-1 1 0 0 0,1-1 0 0 0,0 1 0 0 0,1-1 0 0 0,-1 0 0 0 0,1 1 0 0 0,0-1 0 0 0,1 1 82 0 0,1-3 34 0 0,-1 0 1 0 0,1-1 0 0 0,0 1 0 0 0,0-1 0 0 0,0 0-1 0 0,0 0 1 0 0,0 0 0 0 0,1 0 0 0 0,0-1 0 0 0,-1 1-1 0 0,1-1 1 0 0,0 0 0 0 0,0 0 0 0 0,0 0-1 0 0,0-1 1 0 0,1 1 0 0 0,-1-1 0 0 0,0 0 0 0 0,1 0-1 0 0,-1-1 1 0 0,1 1 0 0 0,-1-1 0 0 0,0 0-1 0 0,1 0 1 0 0,-1 0 0 0 0,1-1 0 0 0,-1 0 0 0 0,1 1-1 0 0,-1-2 1 0 0,0 1 0 0 0,0 0 0 0 0,0-1 0 0 0,0 0-1 0 0,0 0 1 0 0,0 0 0 0 0,0 0 0 0 0,2-2-35 0 0,74-52 1231 0 0,63-82-335 0 0,-143 138-948 0 0,0 0 1 0 0,0 0-1 0 0,0 1 1 0 0,0-1-1 0 0,0 0 1 0 0,0 0-1 0 0,0 1 1 0 0,0-1-1 0 0,0 0 1 0 0,0 0-1 0 0,0 1 1 0 0,1-1-1 0 0,-1 0 1 0 0,0 0-1 0 0,0 1 1 0 0,0-1-1 0 0,0 0 1 0 0,1 0-1 0 0,-1 0 1 0 0,0 0-1 0 0,0 1 1 0 0,0-1-1 0 0,1 0 1 0 0,-1 0-1 0 0,0 0 1 0 0,0 0-1 0 0,1 0 1 0 0,-1 0-1 0 0,0 0 1 0 0,0 1-1 0 0,0-1 1 0 0,1 0-1 0 0,-1 0 1 0 0,0 0-1 0 0,1 0 1 0 0,-1 0-1 0 0,0 0 1 0 0,0 0-1 0 0,1 0 1 0 0,-1 0-1 0 0,0 0 1 0 0,0-1-1 0 0,1 1 1 0 0,-1 0-1 0 0,0 0 1 0 0,0 0-1 0 0,0 0 1 0 0,1 0 51 0 0,-2 9-348 0 0,1 9-47 0 0,11 67-3959 0 0,31-42-5838 0 0,-34-39 7171 0 0</inkml:trace>
  <inkml:trace contextRef="#ctx0" brushRef="#br0" timeOffset="-739.054">2783 943 7394 0 0,'0'0'2229'0'0,"0"0"-432"0"0,0 0-141 0 0,0 0-78 0 0,0 0-231 0 0,0 0-258 0 0,0 0-242 0 0,0 0-195 0 0,0 0-96 0 0,0 0-33 0 0,0 0-48 0 0,0 0-70 0 0,0 0-66 0 0,5-23-101 0 0,17-71-62 0 0,-20 88-163 0 0,-1-1 1 0 0,1 0-1 0 0,0 1 1 0 0,1 0-1 0 0,0-1 1 0 0,0 1-1 0 0,0 0 1 0 0,0 0 0 0 0,1 1-1 0 0,0-1 1 0 0,0 1-1 0 0,1-1 1 0 0,2-1-14 0 0,-1 1-7 0 0,94-57-749 0 0,-99 64 730 0 0,1 0 0 0 0,-1 0 0 0 0,1 0 0 0 0,-1 0 0 0 0,0 0 0 0 0,1 0 1 0 0,-1 0-1 0 0,0 1 0 0 0,0-1 0 0 0,0 0 0 0 0,0 1 0 0 0,0-1 0 0 0,0 1 0 0 0,0-1 0 0 0,0 1 1 0 0,-1-1-1 0 0,1 1 0 0 0,-1 0 0 0 0,1-1 0 0 0,-1 1 0 0 0,0 0 0 0 0,1 0 0 0 0,-1-1 0 0 0,0 1 1 0 0,0 0-1 0 0,0 0 0 0 0,0-1 0 0 0,-1 1 0 0 0,1 0 0 0 0,0-1 0 0 0,-1 1 0 0 0,1 0 1 0 0,-1-1-1 0 0,1 1 0 0 0,-1 0 26 0 0,0 7-17 0 0,1-2 38 0 0,0-6-20 0 0,0 0 1 0 0,-1 0-1 0 0,1 0 0 0 0,0 0 0 0 0,0 0 0 0 0,-1 1 0 0 0,1-1 1 0 0,0 0-1 0 0,0 0 0 0 0,0 0 0 0 0,1 0 0 0 0,-1 1 1 0 0,0-1-1 0 0,0 0 0 0 0,1 0 0 0 0,-1 0 0 0 0,0 0 1 0 0,1 0-1 0 0,-1 0 0 0 0,1 0 0 0 0,0 0 0 0 0,-1 0 1 0 0,1 0-1 0 0,0 0 0 0 0,-1 0 0 0 0,1 0 0 0 0,0 0 1 0 0,0 0-1 0 0,0-1 0 0 0,0 1 0 0 0,0 0 0 0 0,0-1 1 0 0,0 1-1 0 0,0-1 0 0 0,0 1 0 0 0,0-1 0 0 0,0 1 1 0 0,0-1-1 0 0,1 0 0 0 0,-1 1 0 0 0,0-1 0 0 0,0 0 1 0 0,0 0-1 0 0,0 0 0 0 0,1 0 0 0 0,-1 0 0 0 0,0 0 1 0 0,1-1-2 0 0,8 0 55 0 0,-1-2 0 0 0,0 1 0 0 0,1-1 0 0 0,-1 0 0 0 0,0-1 0 0 0,-1 0 0 0 0,1-1 0 0 0,-1 0 1 0 0,0 0-1 0 0,0-1 0 0 0,0 0 0 0 0,1-2-55 0 0,34-21 4 0 0,75-22-300 0 0,-111 94-87 0 0,-6 34-58 0 0,1-75 164 0 0,0 0 0 0 0,0 0 0 0 0,0 0 0 0 0,0 0 0 0 0,0-1 0 0 0,1 1 0 0 0,-1-1 0 0 0,1 1 0 0 0,-1-1 0 0 0,1 0 0 0 0,-1 0 0 0 0,1 0-1 0 0,0-1 1 0 0,0 1 0 0 0,-1 0 0 0 0,1-1 0 0 0,0 0 0 0 0,0 0 0 0 0,0 0 0 0 0,-1 0 0 0 0,1 0 0 0 0,0 0 0 0 0,0-1 0 0 0,-1 1 0 0 0,1-1 0 0 0,2 0 277 0 0,-4 0-461 0 0,14-1-4471 0 0,-3 1-1887 0 0</inkml:trace>
  <inkml:trace contextRef="#ctx0" brushRef="#br0" timeOffset="-293.201">3587 689 10634 0 0,'0'0'1039'0'0,"0"0"-608"0"0,0 0-90 0 0,0 0 195 0 0,0 0 109 0 0,0 0-32 0 0,0 0-90 0 0,0 0-168 0 0,0 0-134 0 0,-9 34-70 0 0,-27 108-58 0 0,22-13 31 0 0,12-23 255 0 0,2-106-307 0 0,0 0 0 0 0,0-1 0 0 0,0 1 0 0 0,0 0 0 0 0,-1 0 0 0 0,1-1 0 0 0,0 1 0 0 0,0 0 0 0 0,0 0 0 0 0,-1 0 0 0 0,1-1 0 0 0,0 1 0 0 0,0 0 1 0 0,-1 0-1 0 0,1 0 0 0 0,0 0 0 0 0,0 0 0 0 0,-1-1 0 0 0,1 1 0 0 0,0 0 0 0 0,0 0 0 0 0,-1 0 0 0 0,1 0 0 0 0,0 0 0 0 0,-1 0 0 0 0,1 0 0 0 0,0 0 0 0 0,0 0 0 0 0,-1 0 0 0 0,1 0 0 0 0,0 0 1 0 0,-1 0-1 0 0,1 0 0 0 0,0 1 0 0 0,0-1 0 0 0,-1 0 0 0 0,1 0 0 0 0,0 0 0 0 0,0 0 0 0 0,-1 0 0 0 0,1 1 0 0 0,0-1 0 0 0,0 0 0 0 0,-1 0 0 0 0,1 0 0 0 0,0 1 0 0 0,0-1 0 0 0,0 0-72 0 0,-7-27 691 0 0,7 7-741 0 0,1-1-1 0 0,0 1 1 0 0,2 0 0 0 0,0 0 0 0 0,1 1 0 0 0,1-1 0 0 0,1 1 0 0 0,0 0 0 0 0,2 0-1 0 0,0 0 1 0 0,1 1 0 0 0,7-9 50 0 0,-8 13-211 0 0,1 0-1 0 0,1 0 1 0 0,0 1 0 0 0,0 0-1 0 0,2 1 1 0 0,-1 0 0 0 0,1 1-1 0 0,1 1 1 0 0,0 0-1 0 0,1 0 1 0 0,0 1 0 0 0,0 1-1 0 0,1 0 1 0 0,0 1 0 0 0,0 1-1 0 0,10-3 212 0 0,-23 8 30 0 0,1 0 0 0 0,-1-1 0 0 0,1 1-1 0 0,-1 0 1 0 0,1 0 0 0 0,0 1 0 0 0,-1-1 0 0 0,1 0 0 0 0,0 1-1 0 0,-1 0 1 0 0,1 0 0 0 0,0 0 0 0 0,0 0 0 0 0,-1 0 0 0 0,1 0-1 0 0,0 1 1 0 0,0-1 0 0 0,-1 1 0 0 0,1 0 0 0 0,-1-1 0 0 0,1 1-1 0 0,0 1 1 0 0,-1-1 0 0 0,0 0 0 0 0,1 1 0 0 0,-1-1 0 0 0,0 1-1 0 0,0-1 1 0 0,0 1 0 0 0,0 0 0 0 0,0 0 0 0 0,0 0 0 0 0,0 0-1 0 0,-1 1 1 0 0,1-1 0 0 0,-1 0 0 0 0,1 1 0 0 0,-1-1-1 0 0,0 1 1 0 0,0-1 0 0 0,0 1 0 0 0,0-1 0 0 0,-1 1 0 0 0,1 0-1 0 0,-1 0 1 0 0,0-1 0 0 0,1 1 0 0 0,-1 0 0 0 0,-1 2-30 0 0,-1 5 125 0 0,0 0 1 0 0,-1 0 0 0 0,0-1-1 0 0,-1 1 1 0 0,0 0 0 0 0,-1-1 0 0 0,0 0-1 0 0,0 0 1 0 0,-1-1 0 0 0,0 1-1 0 0,0-1 1 0 0,-1-1 0 0 0,0 1-1 0 0,-1-1 1 0 0,0 0 0 0 0,0-1-1 0 0,0 0 1 0 0,-1 0 0 0 0,0-1-1 0 0,0 0 1 0 0,-3 1-126 0 0,-73 25-1093 0 0,55-30-2788 0 0,3-5-5089 0 0,22 3 2563 0 0</inkml:trace>
  <inkml:trace contextRef="#ctx0" brushRef="#br0" timeOffset="933.6">358 1296 4697 0 0,'0'0'2461'0'0,"0"0"-768"0"0,35 1-230 0 0,220 2 1685 0 0,271-33 2719 0 0,572-50-3225 0 0,323 32-1237 0 0,-1135 46-1263 0 0,0-12 0 0 0,35-17-142 0 0,-267 24-22 0 0,156-35-351 0 0,-211 42 309 0 0,1 0 1 0 0,0-1-1 0 0,0 1 0 0 0,0 0 0 0 0,0 0 1 0 0,0-1-1 0 0,0 1 0 0 0,0 0 0 0 0,-1 0 1 0 0,1-1-1 0 0,0 1 0 0 0,0 0 1 0 0,0 0-1 0 0,0-1 0 0 0,0 1 0 0 0,0 0 1 0 0,0-1-1 0 0,0 1 0 0 0,1 0 1 0 0,-1 0-1 0 0,0-1 0 0 0,0 1 0 0 0,0 0 1 0 0,0 0-1 0 0,0-1 0 0 0,0 1 0 0 0,0 0 1 0 0,1 0-1 0 0,-1 0 0 0 0,0-1 1 0 0,0 1-1 0 0,0 0 0 0 0,0 0 0 0 0,1 0 1 0 0,-1-1-1 0 0,0 1 0 0 0,0 0 1 0 0,1 0-1 0 0,-1 0 0 0 0,0 0 0 0 0,0 0 1 0 0,1 0-1 0 0,-1-1 64 0 0,-29 0-12154 0 0,29 1 11353 0 0,-9 0-6769 0 0</inkml:trace>
  <inkml:trace contextRef="#ctx0" brushRef="#br0" timeOffset="2215.257">4421 976 0 0 0,'0'0'848'0'0,"0"0"539"0"0,0 0 247 0 0,0 0 57 0 0,0 0-104 0 0,0 0-263 0 0,0 0-333 0 0,0 0-308 0 0,0 0-238 0 0,0 0-131 0 0,0 0-80 0 0,23 7 1145 0 0,17 8 2071 0 0,-40-15-3196 0 0,0 0 10 0 0,0 0 20 0 0,0 0 48 0 0,0 0-8 0 0,0 0 13 0 0,0 0-4 0 0,26 19 3061 0 0,48 6-1743 0 0,-24-21-423 0 0,-50-4-1243 0 0,0 0-31 0 0,0 0-69 0 0,0 0-137 0 0,0 0-263 0 0,0 0-452 0 0,0 0-696 0 0,0 0-1242 0 0,0 0-2872 0 0,0 0-5296 0 0</inkml:trace>
  <inkml:trace contextRef="#ctx0" brushRef="#br0" timeOffset="6970.896">9511 365 9786 0 0,'0'0'1503'0'0,"0"0"-347"0"0,0 0-187 0 0,0 0-132 0 0,0 0-151 0 0,0 0-193 0 0,0 0-154 0 0,0 0-49 0 0,0 0-50 0 0,0 0-62 0 0,-20 32 11 0 0,-65 107-33 0 0,23-15 82 0 0,-135 234-364 0 0,151-286-64 0 0,293-422 3 0 0,42-90 764 0 0,-283 431-507 0 0,-6 9-62 0 0,1 0 1 0 0,-1 1-1 0 0,0-1 1 0 0,0 0-1 0 0,1 0 0 0 0,-1 1 1 0 0,0-1-1 0 0,1 0 1 0 0,-1 0-1 0 0,0 0 1 0 0,1 1-1 0 0,-1-1 1 0 0,0 0-1 0 0,1 0 1 0 0,-1 0-1 0 0,0 0 1 0 0,1 0-1 0 0,-1 0 1 0 0,0 0-1 0 0,1 0 1 0 0,-1 0-1 0 0,1 0 1 0 0,-1 0-1 0 0,0 0 1 0 0,1 0-1 0 0,-1 0 0 0 0,1 0 1 0 0,-1 0-1 0 0,0 0 1 0 0,1 0-1 0 0,-1 0 1 0 0,0 0-1 0 0,1-1 1 0 0,-1 1-1 0 0,0 0 1 0 0,1 0-1 0 0,-1 0 1 0 0,0-1-1 0 0,0 1 1 0 0,1 0-1 0 0,-1-1 1 0 0,0 1-1 0 0,0 0 1 0 0,1 0-1 0 0,-1-1 0 0 0,0 1 1 0 0,0 0-1 0 0,1-1-8 0 0,6 114 943 0 0,25 174-409 0 0,-23-246-510 0 0,5 23-78 0 0,2 0 0 0 0,3-1 0 0 0,14 28 54 0 0,-13-43-2172 0 0,-20-47 1205 0 0,0-1-197 0 0,0 0-199 0 0,-11 0-6874 0 0,6 0 3191 0 0</inkml:trace>
  <inkml:trace contextRef="#ctx0" brushRef="#br0" timeOffset="7216.101">9237 759 8722 0 0,'0'0'1564'0'0,"0"0"-119"0"0,0 0 80 0 0,0 0 85 0 0,0 0-123 0 0,0 0-231 0 0,35-4-210 0 0,111-12-183 0 0,158-11 1033 0 0,-255 24-2355 0 0,57 0-1599 0 0,-38 5-9575 0 0,-49 1 4369 0 0</inkml:trace>
  <inkml:trace contextRef="#ctx0" brushRef="#br0" timeOffset="4952.807">6516 295 280 0 0,'0'0'1426'0'0,"0"0"-294"0"0,0 0-69 0 0,0 0 206 0 0,0 0 241 0 0,0 0 177 0 0,0 0 63 0 0,0 0-108 0 0,0 0-209 0 0,0 0-249 0 0,0 0-251 0 0,-11-15-228 0 0,-34-44-183 0 0,44 57-498 0 0,0 1-1 0 0,0 0 1 0 0,0-1 0 0 0,0 1 0 0 0,0 0 0 0 0,0-1 0 0 0,0 1 0 0 0,0 0 0 0 0,-1 0 0 0 0,1 0 0 0 0,0 0 0 0 0,-1 0 0 0 0,1 1 0 0 0,-1-1 0 0 0,1 0 0 0 0,-1 1 0 0 0,1-1 0 0 0,-1 1 0 0 0,0-1 0 0 0,1 1 0 0 0,-1 0 0 0 0,1 0 0 0 0,-1-1 0 0 0,0 1 0 0 0,1 0 0 0 0,-1 1 0 0 0,0-1 0 0 0,1 0 0 0 0,-2 1-24 0 0,-7 0 130 0 0,0 1-94 0 0,0 0 0 0 0,0 1 0 0 0,0 0 0 0 0,1 1 0 0 0,-1 0 0 0 0,1 1-1 0 0,0-1 1 0 0,0 2 0 0 0,0-1 0 0 0,1 1 0 0 0,0 1 0 0 0,0-1 0 0 0,1 1 0 0 0,0 1 0 0 0,-5 5-36 0 0,-13 16-28 0 0,1 0 1 0 0,2 2-1 0 0,1 0 1 0 0,1 2-1 0 0,2 0 1 0 0,1 1-1 0 0,2 1 1 0 0,1 0-1 0 0,2 1 1 0 0,1 1-1 0 0,2-1 1 0 0,2 2-1 0 0,1-1 1 0 0,2 1-1 0 0,1 0 1 0 0,3 25 27 0 0,-1-50-25 0 0,1 1 1 0 0,0-1-1 0 0,1 0 0 0 0,1 0 1 0 0,0 0-1 0 0,1 0 1 0 0,1-1-1 0 0,-1 1 1 0 0,2-1-1 0 0,0 0 1 0 0,0 0-1 0 0,1 0 0 0 0,1-1 1 0 0,0 0-1 0 0,0 0 1 0 0,1 0-1 0 0,1-1 1 0 0,0-1-1 0 0,0 1 0 0 0,0-1 1 0 0,1-1-1 0 0,1 0 1 0 0,0 0-1 0 0,0-1 1 0 0,0-1-1 0 0,1 0 1 0 0,-1 0-1 0 0,2-1 0 0 0,-1 0 1 0 0,0-1-1 0 0,2-1 25 0 0,4-2 95 0 0,0-2 0 0 0,0 0-1 0 0,0-1 1 0 0,1-1 0 0 0,-2 0-1 0 0,1-2 1 0 0,0 0 0 0 0,-1-1-1 0 0,0 0 1 0 0,0-2 0 0 0,-1 0-1 0 0,0 0 1 0 0,0-2 0 0 0,-1 0 0 0 0,0-1-1 0 0,-1 0 1 0 0,0-1 0 0 0,-1-1-1 0 0,0 0 1 0 0,-1-1 0 0 0,-1 0-1 0 0,0-1 1 0 0,-1 0 0 0 0,0-1-1 0 0,-2 0 1 0 0,0 0 0 0 0,1-3-95 0 0,-7 12-84 0 0,1 0-1 0 0,-1-1 1 0 0,0 1 0 0 0,-1-1 0 0 0,0 1 0 0 0,0-1 0 0 0,0 1 0 0 0,-1-1 0 0 0,0 0-1 0 0,-1 1 1 0 0,0-1 0 0 0,0 1 0 0 0,0-1 0 0 0,-1 1 0 0 0,0-1 0 0 0,-1 1-1 0 0,0 0 1 0 0,0 0 0 0 0,0 0 0 0 0,-1 0 0 0 0,0 1 0 0 0,0 0 0 0 0,-1-1-1 0 0,1 1 1 0 0,-1 1 0 0 0,-1-1 0 0 0,1 1 0 0 0,-1 0 0 0 0,0 0 0 0 0,0 1-1 0 0,-1-1 1 0 0,-2 0 84 0 0,2 0-83 0 0,-1 1 0 0 0,1 0 0 0 0,-1 1 0 0 0,0 0 0 0 0,0 0 0 0 0,0 0 0 0 0,0 1-1 0 0,-1 1 1 0 0,1-1 0 0 0,-1 1 0 0 0,1 0 0 0 0,-1 1 0 0 0,1 0 0 0 0,-1 1 0 0 0,1 0 0 0 0,0 0 0 0 0,-1 0-1 0 0,1 1 1 0 0,0 1 0 0 0,0-1 0 0 0,0 1 0 0 0,0 1 0 0 0,0-1 0 0 0,1 1 0 0 0,-1 1 0 0 0,1-1 0 0 0,0 1-1 0 0,1 1 1 0 0,-4 2 83 0 0,10-8 22 0 0,-1 0 0 0 0,0 1 0 0 0,1-1 0 0 0,-1 1-1 0 0,0 0 1 0 0,1-1 0 0 0,-1 1 0 0 0,0-1-1 0 0,1 1 1 0 0,-1 0 0 0 0,1-1 0 0 0,0 1 0 0 0,-1 0-1 0 0,1 0 1 0 0,-1-1 0 0 0,1 1 0 0 0,0 0 0 0 0,0 0-1 0 0,-1 0 1 0 0,1-1 0 0 0,0 1 0 0 0,0 0 0 0 0,0 0-1 0 0,0 0 1 0 0,0 0 0 0 0,0 0 0 0 0,0-1 0 0 0,0 1-1 0 0,0 0 1 0 0,0 0 0 0 0,1 0 0 0 0,-1 0 0 0 0,0-1-1 0 0,1 1 1 0 0,-1 0 0 0 0,0 0 0 0 0,1-1-1 0 0,-1 1 1 0 0,1 0 0 0 0,-1-1 0 0 0,1 1 0 0 0,-1 0-1 0 0,1-1 1 0 0,0 1 0 0 0,-1-1 0 0 0,1 1 0 0 0,0-1-1 0 0,-1 1 1 0 0,1-1 0 0 0,0 1 0 0 0,0-1 0 0 0,0 0-1 0 0,-1 1 1 0 0,1-1 0 0 0,0 0 0 0 0,0 0 0 0 0,0 0-1 0 0,-1 1 1 0 0,1-1 0 0 0,0 0 0 0 0,0 0-1 0 0,0 0-21 0 0,63 4 1399 0 0,-57-4-1249 0 0,39-4 225 0 0,-1-1 1 0 0,0-3 0 0 0,0-1-1 0 0,0-3 1 0 0,-2-1 0 0 0,0-2 0 0 0,30-16-376 0 0,15-1-162 0 0,-80 28-409 0 0,-1 1-1218 0 0,-1 3-7480 0 0,-6 0 1378 0 0</inkml:trace>
  <inkml:trace contextRef="#ctx0" brushRef="#br0" timeOffset="5483.345">7007 980 1776 0 0,'0'0'1335'0'0,"0"0"178"0"0,0 0 264 0 0,0 0 89 0 0,0 0-151 0 0,0 0-228 0 0,0 0-149 0 0,0 0-121 0 0,0 0-123 0 0,33-17-166 0 0,101-55-174 0 0,-73 22 338 0 0,-58 48-1070 0 0,-1 0 0 0 0,1 0 0 0 0,-1 0 0 0 0,0 0 0 0 0,0 0 0 0 0,0 0 0 0 0,0-1 0 0 0,0 1 1 0 0,-1-1-1 0 0,1 1 0 0 0,-1-1 0 0 0,1 0 0 0 0,-1 0 0 0 0,0 1 0 0 0,0-1 0 0 0,0 0 0 0 0,-1 0 0 0 0,1 0 0 0 0,-1 0 0 0 0,1 0 1 0 0,-1 0-1 0 0,0 0 0 0 0,0 0 0 0 0,0 0 0 0 0,-1 0 0 0 0,1 0 0 0 0,-1 0 0 0 0,1 0 0 0 0,-1 0 0 0 0,0 0 0 0 0,0 1 0 0 0,-1-1 1 0 0,1 0-1 0 0,0 0 0 0 0,-1 1 0 0 0,0-1 0 0 0,0 1 0 0 0,1 0 0 0 0,-1-1 0 0 0,-1 1 0 0 0,1 0 0 0 0,0 0 0 0 0,0 0 0 0 0,-1 0 0 0 0,1 1 1 0 0,-1-1-1 0 0,0 1 0 0 0,1-1 0 0 0,-1 1 0 0 0,0 0 0 0 0,0 0 0 0 0,0 0-22 0 0,-6 1-189 0 0,-1 1-1 0 0,1-1 1 0 0,-1 1 0 0 0,1 1-1 0 0,0 0 1 0 0,0 0-1 0 0,0 1 1 0 0,0 0 0 0 0,0 0-1 0 0,0 1 1 0 0,1 1-1 0 0,-1-1 1 0 0,1 1 0 0 0,1 0-1 0 0,-1 1 1 0 0,1 0-1 0 0,0 0 1 0 0,0 1 0 0 0,0 0-1 0 0,1 0 1 0 0,-4 6 189 0 0,3-5 41 0 0,1 1 0 0 0,-1 1 0 0 0,1-1 0 0 0,1 1 0 0 0,0 0 0 0 0,0 0 0 0 0,1 0 0 0 0,1 1 0 0 0,-1 0 0 0 0,2-1 0 0 0,-1 1 0 0 0,1 0 0 0 0,1 0 0 0 0,0 1 0 0 0,1-1 0 0 0,0 0 0 0 0,1 0 0 0 0,0 5-41 0 0,1-9 63 0 0,0-1 0 0 0,1 0 0 0 0,0 0 1 0 0,-1-1-1 0 0,2 1 0 0 0,-1 0 0 0 0,1-1 1 0 0,-1 0-1 0 0,2 0 0 0 0,-1 0 0 0 0,0 0 0 0 0,1-1 1 0 0,0 0-1 0 0,0 0 0 0 0,0 0 0 0 0,1 0 1 0 0,-1-1-1 0 0,1 0 0 0 0,0 0 0 0 0,0 0 1 0 0,0-1-1 0 0,0 0 0 0 0,2 0-63 0 0,4 2-22 0 0,0-1 0 0 0,-1-1 0 0 0,1 0 1 0 0,0 0-1 0 0,0-1 0 0 0,0-1 0 0 0,1 0 0 0 0,-1 0 0 0 0,0-1 1 0 0,0-1-1 0 0,-1 0 0 0 0,5-2 22 0 0,113-50-3627 0 0,-9-16-7488 0 0,-103 59 8864 0 0</inkml:trace>
  <inkml:trace contextRef="#ctx0" brushRef="#br0" timeOffset="6102.976">7637 777 6913 0 0,'0'0'1451'0'0,"0"0"-286"0"0,0 0-98 0 0,0 0 31 0 0,0 0 21 0 0,0 0-32 0 0,0 0-86 0 0,0 0-143 0 0,0 0-207 0 0,0 0-227 0 0,0 0-172 0 0,0 0-145 0 0,0 0-42 0 0,-27 15-10 0 0,-83 47-8 0 0,107-61-45 0 0,-1 0 1 0 0,1 1-1 0 0,0-1 1 0 0,0 1-1 0 0,0-1 1 0 0,1 1-1 0 0,-1 0 1 0 0,0 0-1 0 0,1 1 1 0 0,-1-1-1 0 0,1 0 1 0 0,0 1-1 0 0,-1 0 1 0 0,1-1-1 0 0,1 1 1 0 0,-1 0-1 0 0,0 0 1 0 0,1 0 0 0 0,-1 0-1 0 0,1 0 1 0 0,0 0-1 0 0,0 1-2 0 0,-1 5-19 0 0,0-5 8 0 0,0 0 0 0 0,0 0 1 0 0,1 0-1 0 0,0 0 1 0 0,0 1-1 0 0,0-1 0 0 0,0 0 1 0 0,1 0-1 0 0,0 1 0 0 0,0-1 1 0 0,0 0-1 0 0,0 0 0 0 0,1 1 1 0 0,-1-1-1 0 0,1 0 0 0 0,0 0 1 0 0,0 1-1 0 0,1-1 1 0 0,-1 0-1 0 0,1 0 0 0 0,0-1 1 0 0,0 1-1 0 0,1 0 0 0 0,-1-1 1 0 0,0 1-1 0 0,1-1 0 0 0,0 0 1 0 0,0 0-1 0 0,0 0 1 0 0,0 0-1 0 0,1 0 0 0 0,-1-1 1 0 0,1 1-1 0 0,0-1 0 0 0,-1 0 1 0 0,1 0-1 0 0,0 0 0 0 0,0-1 1 0 0,0 1-1 0 0,0-1 1 0 0,1 0-1 0 0,-1 0 0 0 0,0-1 1 0 0,0 1-1 0 0,1-1 11 0 0,0 0 73 0 0,1 1 0 0 0,-1-1-1 0 0,0-1 1 0 0,0 1 0 0 0,0-1 0 0 0,0 1-1 0 0,0-1 1 0 0,0-1 0 0 0,0 1 0 0 0,0-1-1 0 0,0 0 1 0 0,0 0 0 0 0,-1 0 0 0 0,5-4-73 0 0,145-133 156 0 0,-153 138-203 0 0,-1 1 0 0 0,0-1 0 0 0,0 1 0 0 0,0-1 1 0 0,1 1-1 0 0,-1-1 0 0 0,0 1 0 0 0,1-1 0 0 0,-1 1 0 0 0,1 0 0 0 0,-1-1 0 0 0,0 1 1 0 0,1 0-1 0 0,-1-1 0 0 0,1 1 0 0 0,-1 0 0 0 0,1-1 0 0 0,-1 1 0 0 0,1 0 1 0 0,-1 0-1 0 0,1 0 0 0 0,-1 0 0 0 0,1-1 0 0 0,-1 1 0 0 0,1 0 0 0 0,-1 0 0 0 0,1 0 1 0 0,-1 0-1 0 0,1 0 0 0 0,-1 0 0 0 0,1 0 0 0 0,-1 0 0 0 0,1 1 0 0 0,-1-1 0 0 0,1 0 1 0 0,-1 0-1 0 0,1 0 0 0 0,-1 0 0 0 0,1 1 0 0 0,-1-1 0 0 0,1 0 0 0 0,-1 1 1 0 0,1-1-1 0 0,-1 0 0 0 0,0 1 0 0 0,1-1 0 0 0,-1 0 0 0 0,1 1 0 0 0,-1-1 0 0 0,0 1 1 0 0,1-1-1 0 0,-1 1 0 0 0,0-1 0 0 0,0 1 47 0 0,1 34-1580 0 0,-2-18 2050 0 0,0-13-454 0 0,0 0-1 0 0,1 0 1 0 0,-1 0-1 0 0,1 0 0 0 0,0 0 1 0 0,0 0-1 0 0,1 0 1 0 0,-1 0-1 0 0,1 0 1 0 0,0 0-1 0 0,0 0 1 0 0,0 0-1 0 0,0 0 1 0 0,1-1-1 0 0,-1 1 1 0 0,1 0-1 0 0,0-1 1 0 0,0 1-1 0 0,1-1 1 0 0,-1 0-1 0 0,1 0 1 0 0,-1 0-1 0 0,1 0 1 0 0,0 0-1 0 0,0 0 1 0 0,0-1-1 0 0,1 0 0 0 0,-1 1 1 0 0,0-1-1 0 0,1 0 1 0 0,0-1-1 0 0,-1 1 1 0 0,3 0-16 0 0,7-1 146 0 0,-1 0 0 0 0,0-1 0 0 0,0 0 1 0 0,0-1-1 0 0,1 0 0 0 0,-1-1 0 0 0,0 0 0 0 0,-1-1 0 0 0,1-1 1 0 0,0 0-1 0 0,-1 0 0 0 0,0-1 0 0 0,0 0 0 0 0,0-1 0 0 0,-1-1 1 0 0,1 1-1 0 0,-2-2 0 0 0,1 1 0 0 0,-1-1 0 0 0,0-1 0 0 0,6-7-146 0 0,-1 4 90 0 0,2-1-73 0 0,-1-1 1 0 0,-1-1-1 0 0,0 0 0 0 0,-1-1 0 0 0,-1 0 1 0 0,0-1-1 0 0,-1-1 0 0 0,-1 0 0 0 0,-1 0 1 0 0,0-1-1 0 0,-1 0 0 0 0,-2 0 0 0 0,3-10-17 0 0,-10-48-1641 0 0,0 76 1548 0 0,1-1 1 0 0,-1 1-1 0 0,0-1 0 0 0,0 0 0 0 0,1 1 1 0 0,-1-1-1 0 0,0 1 0 0 0,0 0 1 0 0,-1-1-1 0 0,1 1 0 0 0,0 0 1 0 0,0 0-1 0 0,-1 0 0 0 0,1 0 1 0 0,0 0-1 0 0,-1 0 0 0 0,1 0 0 0 0,-1 0 1 0 0,0 0-1 0 0,1 1 0 0 0,-1-1 1 0 0,1 0-1 0 0,-1 1 0 0 0,0 0 1 0 0,1-1-1 0 0,-1 1 0 0 0,0 0 0 0 0,0 0 1 0 0,1 0-1 0 0,-1 0 0 0 0,0 0 1 0 0,0 0-1 0 0,1 1 0 0 0,-1-1 1 0 0,0 0-1 0 0,1 1 0 0 0,-1 0 1 0 0,0-1-1 0 0,1 1 0 0 0,-1 0 0 0 0,1 0 1 0 0,-1 0 92 0 0,-8 4-98 0 0,0 0 0 0 0,0 1-1 0 0,0 0 1 0 0,1 1 0 0 0,0 0 0 0 0,0 0 0 0 0,1 1 0 0 0,0 0 0 0 0,0 1 0 0 0,1 0 0 0 0,-4 5 98 0 0,9-12 10 0 0,1 1-1 0 0,-1-1 1 0 0,1 1 0 0 0,-1-1-1 0 0,1 1 1 0 0,0 0-1 0 0,0 0 1 0 0,0 0 0 0 0,0 0-1 0 0,0-1 1 0 0,1 1 0 0 0,0 0-1 0 0,-1 0 1 0 0,1 0 0 0 0,0 0-1 0 0,0 0 1 0 0,1 0 0 0 0,-1 0-1 0 0,1 0 1 0 0,-1 0 0 0 0,1 0-1 0 0,0 0 1 0 0,0 0 0 0 0,0 0-1 0 0,1-1 1 0 0,-1 1 0 0 0,0 0-1 0 0,1-1 1 0 0,0 1 0 0 0,0-1-1 0 0,0 0 1 0 0,0 0 0 0 0,0 0-1 0 0,0 0 1 0 0,0 0 0 0 0,2 1-10 0 0,96 55 1593 0 0,-97-57-1603 0 0,13 5 114 0 0,0 1 1 0 0,0 1-1 0 0,-1 0 0 0 0,0 1 1 0 0,0 1-1 0 0,-1 0 0 0 0,0 1 0 0 0,-1 1 1 0 0,9 10-105 0 0,-18-15 142 0 0,-1 0 1 0 0,0 1 0 0 0,0-1 0 0 0,-1 1-1 0 0,0 0 1 0 0,-1 0 0 0 0,1-1-1 0 0,-1 1 1 0 0,-1 0 0 0 0,0 0-1 0 0,0 0 1 0 0,0 0 0 0 0,-1 0 0 0 0,0 0-1 0 0,-1 1-142 0 0,-9 22 330 0 0,1-9-2640 0 0,8-5-4241 0 0,2-13-1660 0 0</inkml:trace>
  <inkml:trace contextRef="#ctx0" brushRef="#br0" timeOffset="14946.276">10792 387 9170 0 0,'0'0'1072'0'0,"0"0"-104"0"0,0 0-15 0 0,0 0 87 0 0,0 0 32 0 0,0 0-136 0 0,0 0-352 0 0,0 0-416 0 0,0 0-520 0 0,0 0-280 0 0,0 0-72 0 0,0 0-24 0 0,0 0 128 0 0,0 0-64 0 0,2 33-465 0 0,15-14-791 0 0,-4-5-1505 0 0,-6-6-2384 0 0</inkml:trace>
  <inkml:trace contextRef="#ctx0" brushRef="#br0" timeOffset="14700.904">10847 744 2569 0 0,'0'0'1088'0'0,"0"0"-1054"0"0,0 0-332 0 0,0 0 194 0 0,0 0 340 0 0,0 0 248 0 0,0 0 63 0 0,0 0-66 0 0,0 0-106 0 0,0 0-90 0 0,0 0-79 0 0,3 21-24 0 0,8 64 9 0 0,5-33 292 0 0,4-15-528 0 0,-9-29-4292 0 0,-11-8 1960 0 0</inkml:trace>
  <inkml:trace contextRef="#ctx0" brushRef="#br0" timeOffset="15336.8">11109 1009 3977 0 0,'0'0'2435'0'0,"0"0"-1032"0"0,0 0-315 0 0,0 0 40 0 0,0 0 30 0 0,0 0-38 0 0,0 0-114 0 0,0 0-139 0 0,0 0-131 0 0,0 0-121 0 0,0 0-95 0 0,0 0-83 0 0,7-24-55 0 0,25-78-32 0 0,-29 92-247 0 0,0 0-1 0 0,1 0 1 0 0,0 1-1 0 0,1-1 0 0 0,0 1 1 0 0,0 0-1 0 0,1 0 1 0 0,1 0-1 0 0,-1 1 0 0 0,1 0 1 0 0,1 0-1 0 0,4-3-102 0 0,3-4 50 0 0,-9 9-71 0 0,-3 3-7 0 0,0-1 0 0 0,0 1 0 0 0,0 0-1 0 0,0 0 1 0 0,0 0 0 0 0,1 1-1 0 0,-1-1 1 0 0,1 1 0 0 0,0 0-1 0 0,0 0 1 0 0,0 0 0 0 0,0 0-1 0 0,0 1 1 0 0,0-1 0 0 0,3 1 28 0 0,15 53-299 0 0,-21-46 371 0 0,0 0 1 0 0,0 0-1 0 0,0 1 0 0 0,1-1 0 0 0,0-1 1 0 0,0 1-1 0 0,1 0 0 0 0,0 0 1 0 0,0-1-1 0 0,0 1 0 0 0,0-1 0 0 0,1 0 1 0 0,0 0-1 0 0,0-1 0 0 0,0 1 1 0 0,1-1-1 0 0,-1 0 0 0 0,1 0 0 0 0,0 0 1 0 0,0 0-1 0 0,1-1 0 0 0,-1 0 0 0 0,1 0 1 0 0,0-1-1 0 0,-1 1 0 0 0,1-1 1 0 0,0-1-1 0 0,0 1 0 0 0,1-1 0 0 0,-1 0 1 0 0,5 0-73 0 0,-1-4 243 0 0,-1-1 1 0 0,1 0 0 0 0,-1 0-1 0 0,0-1 1 0 0,0 0 0 0 0,0-1 0 0 0,-1 0-1 0 0,1 0 1 0 0,-1-1 0 0 0,-1 0-1 0 0,0-1 1 0 0,0 1 0 0 0,0-1-1 0 0,-1 0 1 0 0,0-1 0 0 0,4-8-244 0 0,-2 7 60 0 0,19-46-441 0 0,-22 16-6653 0 0,-5 33 506 0 0,2 3-3486 0 0</inkml:trace>
  <inkml:trace contextRef="#ctx0" brushRef="#br0" timeOffset="16368.817">10881 741 0 0 0,'0'0'240'0'0,"0"0"277"0"0,0 0 17 0 0,0 0-74 0 0,0 0-47 0 0,0 0 13 0 0,4-7 224 0 0,-3 6 3451 0 0,-1 1 4437 0 0,-11 16-7149 0 0,2 115-831 0 0,8-94-70 0 0,0-1-2923 0 0,8-31-2610 0 0,-1-5-182 0 0,-4 3-380 0 0</inkml:trace>
  <inkml:trace contextRef="#ctx0" brushRef="#br0" timeOffset="17070.646">12637 667 0 0 0,'0'0'1802'0'0,"0"0"-378"0"0,0 0-233 0 0,0 0-133 0 0,0 0-57 0 0,0 0-45 0 0,0 0-88 0 0,0 0-85 0 0,0 0-87 0 0,0 0-86 0 0,0 0-70 0 0,0 0-27 0 0,0 0-34 0 0,-14 6-19 0 0,-44 20-36 0 0,54-24-368 0 0,0 0 0 0 0,0 1-1 0 0,0 0 1 0 0,0 0 0 0 0,0 0-1 0 0,1 0 1 0 0,-1 0-1 0 0,1 1 1 0 0,0 0 0 0 0,0-1-1 0 0,1 1 1 0 0,-1 0 0 0 0,1 0-1 0 0,-1 1 1 0 0,1-1-1 0 0,1 0 1 0 0,-1 1 0 0 0,1-1-1 0 0,-1 1 1 0 0,1 0-1 0 0,1-1 1 0 0,-1 1 0 0 0,0 0-1 0 0,1 1-55 0 0,-1 1-53 0 0,0 0 0 0 0,1 0 0 0 0,0 0 0 0 0,0 1 0 0 0,1-1 0 0 0,-1 0-1 0 0,1 0 1 0 0,1 0 0 0 0,0 0 0 0 0,0 0 0 0 0,0 0 0 0 0,1 0 0 0 0,0-1-1 0 0,0 1 1 0 0,0-1 0 0 0,1 1 53 0 0,63 44-4209 0 0,-15-36-2973 0 0,-40-11 5283 0 0</inkml:trace>
  <inkml:trace contextRef="#ctx0" brushRef="#br0" timeOffset="17385.836">13007 748 1936 0 0,'0'0'1243'0'0,"0"0"-599"0"0,0 0 3 0 0,0 0 229 0 0,0 0 251 0 0,0 0 92 0 0,0 0-100 0 0,0 0-195 0 0,0 0-265 0 0,0 0-201 0 0,0 0-134 0 0,0 0-71 0 0,0 0-29 0 0,-14 29 14 0 0,-42 91 39 0 0,55-119-266 0 0,1-1 1 0 0,-1 1 0 0 0,0 0-1 0 0,0-1 1 0 0,0 1-1 0 0,0 0 1 0 0,0 0-1 0 0,1 0 1 0 0,-1 0-1 0 0,0 0 1 0 0,1 0-1 0 0,-1 0 1 0 0,0 0-1 0 0,1 0 1 0 0,-1 0-1 0 0,1 0 1 0 0,0 0-1 0 0,-1 0 1 0 0,1 0-1 0 0,0 1 1 0 0,0-1-1 0 0,0 0 1 0 0,0 0 0 0 0,0 0-1 0 0,0 0 1 0 0,0 1-1 0 0,0-1 1 0 0,0 0-1 0 0,1 0 1 0 0,-1 0-1 0 0,0 0 1 0 0,1 0-1 0 0,-1 1 1 0 0,1-1-1 0 0,-1 0 1 0 0,1 0-1 0 0,-1 0 1 0 0,1 0-1 0 0,0 0 1 0 0,0-1-1 0 0,-1 1 1 0 0,1 0 0 0 0,0 0-1 0 0,0 0 1 0 0,0-1-1 0 0,0 1 1 0 0,0 0-1 0 0,0-1-11 0 0,4 2 106 0 0,1 1 86 0 0,0 0 1 0 0,1-1-1 0 0,0 0 1 0 0,-1 0-1 0 0,1-1 0 0 0,0 1 1 0 0,0-2-1 0 0,0 1 1 0 0,-1-1-1 0 0,1 0 1 0 0,0 0-1 0 0,0-1 0 0 0,0 0 1 0 0,0 0-1 0 0,0 0 1 0 0,-1-1-1 0 0,1 0 1 0 0,-1-1-1 0 0,1 1 1 0 0,-1-1-1 0 0,0 0 0 0 0,0-1 1 0 0,0 0-1 0 0,0 0 1 0 0,-1 0-1 0 0,0 0 1 0 0,1-1-1 0 0,-2 0 1 0 0,1 0-1 0 0,0-1-192 0 0,1 0 68 0 0,0 0 1 0 0,0 0-1 0 0,-1 0 0 0 0,0 0 1 0 0,0-1-1 0 0,-1 0 0 0 0,1 0 1 0 0,-2-1-1 0 0,1 1 0 0 0,-1-1 1 0 0,0 0-1 0 0,-1 1 0 0 0,1-1 1 0 0,-2 0-1 0 0,1-1 0 0 0,-1 1 1 0 0,0 0-1 0 0,-1 0 0 0 0,0-1 1 0 0,0 1-1 0 0,-1-2-68 0 0,0 8-150 0 0,0 0 0 0 0,0 0 1 0 0,-1 1-1 0 0,1-1 0 0 0,0 0 0 0 0,-1 1 1 0 0,1-1-1 0 0,-1 1 0 0 0,0 0 0 0 0,1-1 0 0 0,-1 1 1 0 0,0 0-1 0 0,0 0 0 0 0,0 0 0 0 0,1 0 1 0 0,-1 0-1 0 0,0 1 0 0 0,0-1 0 0 0,-1 0 0 0 0,1 1 1 0 0,0 0-1 0 0,0-1 0 0 0,0 1 0 0 0,0 0 1 0 0,0 0-1 0 0,0 0 0 0 0,-1 1 150 0 0,-56 9-8297 0 0,43-2 4097 0 0,6 0 706 0 0</inkml:trace>
  <inkml:trace contextRef="#ctx0" brushRef="#br0" timeOffset="17789.803">13366 1024 272 0 0,'0'0'1892'0'0,"0"0"-234"0"0,0 0 97 0 0,0 0 82 0 0,0 0-105 0 0,0 0-242 0 0,0 0-323 0 0,0 0-214 0 0,0 0-138 0 0,0 0-99 0 0,0 0-78 0 0,0 0-82 0 0,0 0-72 0 0,7-31-84 0 0,22-94-88 0 0,4 61 85 0 0,56-6 77 0 0,-85 107-1381 0 0,-5-31 941 0 0,1-1 0 0 0,0 0 0 0 0,0 1 1 0 0,0-1-1 0 0,1 1 0 0 0,0-1 0 0 0,0 1 0 0 0,0-1 1 0 0,1 0-1 0 0,-1 0 0 0 0,1 0 0 0 0,0 0 0 0 0,1 0 1 0 0,-1 0-1 0 0,1 0 0 0 0,0-1 0 0 0,0 1 0 0 0,1-1 1 0 0,-1 0-1 0 0,1 0 0 0 0,0 0 0 0 0,0-1 0 0 0,0 1 1 0 0,1-1-1 0 0,-1 0 0 0 0,1 0 0 0 0,-1 0 0 0 0,1-1 1 0 0,0 0-1 0 0,0 0 0 0 0,1 0 0 0 0,-1 0 0 0 0,0-1 0 0 0,0 0 1 0 0,1 0-1 0 0,-1 0 0 0 0,1-1 0 0 0,-1 0 0 0 0,2 0-33 0 0,2-3 185 0 0,0 0 0 0 0,0-1 0 0 0,-1 0 0 0 0,1-1 0 0 0,-1 0 0 0 0,0 0 0 0 0,-1-1 0 0 0,1 0 0 0 0,-1 0 0 0 0,0 0 0 0 0,-1-1 0 0 0,0 0 0 0 0,0-1 0 0 0,0 1 0 0 0,-1-1 0 0 0,5-8-186 0 0,32-58-435 0 0,-29 40-1146 0 0,-4 12-1659 0 0,1 1-4921 0 0,-5 13 627 0 0</inkml:trace>
  <inkml:trace contextRef="#ctx0" brushRef="#br0" timeOffset="18093.809">14179 299 12907 0 0,'0'0'652'0'0,"0"0"-241"0"0,0 0-14 0 0,0 0 238 0 0,0 0 201 0 0,0 0 140 0 0,0 0 7 0 0,0 0-136 0 0,0 0-115 0 0,0 0-113 0 0,0 0-102 0 0,0 0-79 0 0,5 30-90 0 0,14 99-99 0 0,-7 69 301 0 0,-7 18-1533 0 0,-14-188-2263 0 0,-7-22-7059 0 0,15-6 2742 0 0</inkml:trace>
  <inkml:trace contextRef="#ctx0" brushRef="#br0" timeOffset="18253.108">13966 660 6905 0 0,'0'0'3068'0'0,"0"0"-1461"0"0,0 0-463 0 0,0 0 35 0 0,0 0-25 0 0,0 0-145 0 0,0 0-183 0 0,0 0-156 0 0,0 0-141 0 0,0 0-107 0 0,0 0-82 0 0,32-8-110 0 0,102-21-69 0 0,-24 21-64 0 0,-11 14-2438 0 0,-35 10-5600 0 0,-47-9 3086 0 0,-2-3 651 0 0</inkml:trace>
  <inkml:trace contextRef="#ctx0" brushRef="#br0" timeOffset="19206.917">14656 652 9162 0 0,'0'0'1615'0'0,"0"0"-183"0"0,0 0-142 0 0,0 0-183 0 0,0 0-204 0 0,0 0-149 0 0,0 0-112 0 0,0 0-83 0 0,0 0-115 0 0,0 0-132 0 0,0 0-108 0 0,0 0-105 0 0,-23 10-63 0 0,-72 32-38 0 0,93-42-3 0 0,0 1 0 0 0,0-1 0 0 0,0 1 1 0 0,0 0-1 0 0,0-1 0 0 0,1 1 0 0 0,-1 0 0 0 0,0 0 0 0 0,0 1 0 0 0,1-1 0 0 0,-1 0 0 0 0,1 0 0 0 0,-1 1 0 0 0,1-1 0 0 0,-1 1 0 0 0,1 0 0 0 0,0-1 0 0 0,0 1 0 0 0,0 0 0 0 0,0 0 0 0 0,0-1 1 0 0,0 1-1 0 0,0 0 0 0 0,0 0 0 0 0,1 0 0 0 0,-1 0 0 0 0,1 1 5 0 0,-1 5-44 0 0,-1-5 32 0 0,1 0 0 0 0,0 0 0 0 0,1 0-1 0 0,-1 0 1 0 0,0 0 0 0 0,1 0 0 0 0,0 0 0 0 0,0 0 0 0 0,0 0 0 0 0,0 0 0 0 0,0 0-1 0 0,0 0 1 0 0,1 1 0 0 0,0-1 0 0 0,-1 0 0 0 0,1 0 0 0 0,0-1 0 0 0,1 1 0 0 0,-1 0 0 0 0,0 0-1 0 0,1 0 1 0 0,-1-1 0 0 0,1 1 0 0 0,0-1 0 0 0,0 1 0 0 0,0-1 0 0 0,0 0 0 0 0,1 0-1 0 0,-1 0 1 0 0,1 0 0 0 0,-1 0 0 0 0,1 0 0 0 0,-1-1 0 0 0,1 1 0 0 0,0-1 0 0 0,0 0-1 0 0,0 0 1 0 0,0 0 0 0 0,0 0 0 0 0,0 0 0 0 0,0-1 0 0 0,0 1 0 0 0,0-1 0 0 0,0 0-1 0 0,1 0 13 0 0,2 0 85 0 0,0-1 0 0 0,1 0-1 0 0,-1 0 1 0 0,0-1-1 0 0,0 1 1 0 0,0-1-1 0 0,0-1 1 0 0,0 1-1 0 0,0-1 1 0 0,-1 0 0 0 0,1 0-1 0 0,-1-1 1 0 0,0 0-1 0 0,0 1 1 0 0,2-4-85 0 0,4-1 105 0 0,124-77 108 0 0,-134 85-231 0 0,0-1 0 0 0,0 0 0 0 0,0 1 0 0 0,0-1 0 0 0,0 1 0 0 0,0-1 0 0 0,0 1 0 0 0,0 0 0 0 0,0-1 0 0 0,0 1 0 0 0,0 0 0 0 0,0 0 0 0 0,0 0 0 0 0,0 0 0 0 0,1 0 0 0 0,-1 0 0 0 0,0 0 0 0 0,0 0-1 0 0,0 0 1 0 0,0 0 0 0 0,0 1 0 0 0,0-1 0 0 0,0 0 0 0 0,0 1 0 0 0,0-1 0 0 0,0 1 0 0 0,0-1 0 0 0,0 1 0 0 0,0-1 0 0 0,0 1 0 0 0,0 0 0 0 0,0-1 0 0 0,-1 1 0 0 0,1 0 0 0 0,0 0 0 0 0,0 0-1 0 0,-1 0 1 0 0,1-1 0 0 0,-1 1 0 0 0,1 0 0 0 0,-1 0 0 0 0,1 0 0 0 0,-1 0 0 0 0,1 0 0 0 0,-1 0 0 0 0,0 1 0 0 0,0-1 0 0 0,1 0 0 0 0,-1 0 0 0 0,0 0 0 0 0,0 0 0 0 0,0 0 0 0 0,0 0 0 0 0,-1 1 18 0 0,14 96 42 0 0,-10-97-9 0 0,-1 0-1 0 0,0 0 1 0 0,1-1-1 0 0,-1 1 1 0 0,0-1-1 0 0,1 1 1 0 0,-1-1-1 0 0,1 0 1 0 0,-1 0-1 0 0,1 0 1 0 0,-1 0-1 0 0,0 0 1 0 0,1 0-1 0 0,-1-1 1 0 0,1 1-1 0 0,-1-1 1 0 0,0 0-1 0 0,1 0 1 0 0,-1 0-1 0 0,0 0 0 0 0,0 0 1 0 0,0 0-1 0 0,0-1 1 0 0,0 1-1 0 0,0 0 1 0 0,0-1-1 0 0,0 0 1 0 0,0 0-1 0 0,-1 1 1 0 0,1-1-1 0 0,-1 0 1 0 0,1 0-1 0 0,0-2-32 0 0,0 2 35 0 0,149-127 525 0 0,50 20-433 0 0,-110 86-295 0 0,-91 48 264 0 0,-2-21-55 0 0,0 0-1 0 0,-1-1 1 0 0,1 1 0 0 0,-1 0-1 0 0,0-1 1 0 0,0 0-1 0 0,0 0 1 0 0,0 0 0 0 0,-1 0-1 0 0,1 0 1 0 0,-1 0 0 0 0,0-1-1 0 0,0 0 1 0 0,0 0 0 0 0,0 0-1 0 0,0 0 1 0 0,0-1-41 0 0,-86-15-72 0 0,86 16 28 0 0,0-1 1 0 0,0 1-1 0 0,1-1 1 0 0,-1 1 0 0 0,1 0-1 0 0,0 1 1 0 0,-1-1-1 0 0,1 0 1 0 0,0 1-1 0 0,0 0 1 0 0,0 0-1 0 0,1 0 1 0 0,-1 0-1 0 0,1 0 1 0 0,0 0-1 0 0,0 1 1 0 0,0-1 0 0 0,0 1-1 0 0,0 0 1 0 0,1-1-1 0 0,-1 1 1 0 0,1 0-1 0 0,0 0 1 0 0,1 0-1 0 0,-1 0 1 0 0,0 0-1 0 0,1 0 1 0 0,0 0 0 0 0,0 0-1 0 0,0 0 1 0 0,1 0-1 0 0,-1 0 1 0 0,1 0-1 0 0,0 0 1 0 0,0 0-1 0 0,1-1 1 0 0,-1 1-1 0 0,1 0 1 0 0,-1-1 0 0 0,1 1-1 0 0,2 2 44 0 0,5 3 4 0 0,0-2 1 0 0,0 1-1 0 0,1-1 1 0 0,0 0-1 0 0,0-1 0 0 0,1 0 1 0 0,-1-1-1 0 0,1 0 0 0 0,1-1 1 0 0,-1 0-1 0 0,0-1 0 0 0,1 0 1 0 0,0 0-1 0 0,0-2 0 0 0,0 1 1 0 0,0-2-1 0 0,0 1 1 0 0,0-2-1 0 0,0 1 0 0 0,-1-2 1 0 0,1 1-1 0 0,0-2 0 0 0,0 0 1 0 0,-1 0-1 0 0,1-1 0 0 0,9-5-4 0 0,17-5 139 0 0,-1-3 0 0 0,0-1 0 0 0,-1-2 0 0 0,-1-1 0 0 0,-1-2 0 0 0,-1-1 0 0 0,-1-2 0 0 0,-2-1 0 0 0,0-1 0 0 0,-2-1 0 0 0,-1-2 0 0 0,-1-1 0 0 0,-2-1 0 0 0,0-3-139 0 0,-16 20-1 0 0,0 1-1 0 0,-1-1 0 0 0,-1 0 1 0 0,0-1-1 0 0,-1 1 1 0 0,-1-1-1 0 0,-1 0 1 0 0,0-1-1 0 0,-2 1 0 0 0,1 0 1 0 0,-2-3 1 0 0,-1 19-12 0 0,0 0 1 0 0,0 0-1 0 0,0 0 1 0 0,0 1-1 0 0,0-1 1 0 0,-1 0-1 0 0,1 0 1 0 0,0 1 0 0 0,0-1-1 0 0,-1 0 1 0 0,1 1-1 0 0,0-1 1 0 0,-1 1-1 0 0,1 0 1 0 0,0 0-1 0 0,-1-1 1 0 0,1 1-1 0 0,-1 0 1 0 0,1 0-1 0 0,-1 0 1 0 0,1 0-1 0 0,0 0 1 0 0,-1 1-1 0 0,1-1 1 0 0,0 0-1 0 0,-1 1 1 0 0,1-1-1 0 0,0 1 1 0 0,-1-1-1 0 0,1 1 1 0 0,0 0-1 0 0,0-1 1 0 0,-1 1-1 0 0,1 0 1 0 0,0 0-1 0 0,0 0 1 0 0,0 0 0 0 0,0 0-1 0 0,0 0 1 0 0,0 0-1 0 0,0 1 12 0 0,-10 9-10 0 0,1 1 0 0 0,1 1 0 0 0,0-1 1 0 0,0 1-1 0 0,1 1 0 0 0,1 0 0 0 0,0 0 0 0 0,1 0 0 0 0,1 1 0 0 0,0-1 1 0 0,1 1-1 0 0,1 1 0 0 0,0-1 0 0 0,1 0 0 0 0,0 1 0 0 0,1-1 0 0 0,1 1 0 0 0,1-1 1 0 0,0 1-1 0 0,1 0 10 0 0,1 8-32 0 0,0 0 1 0 0,2 0-1 0 0,1 0 1 0 0,1-1 0 0 0,1 0-1 0 0,0-1 1 0 0,2 1-1 0 0,1-2 1 0 0,1 1 0 0 0,0-2-1 0 0,6 6 32 0 0,32 40-1183 0 0,-50-66 970 0 0,1 0 1 0 0,-1 0-1 0 0,1 0 0 0 0,-1-1 0 0 0,1 1 0 0 0,-1 0 0 0 0,1 0 0 0 0,-1-1 0 0 0,0 1 0 0 0,1 0 0 0 0,-1 0 1 0 0,1-1-1 0 0,-1 1 0 0 0,0-1 0 0 0,1 1 0 0 0,-1 0 0 0 0,0-1 0 0 0,1 1 0 0 0,-1-1 0 0 0,0 1 0 0 0,1-1 0 0 0,-1 1 1 0 0,0-1-1 0 0,0 1 0 0 0,0-1 0 0 0,0 1 0 0 0,1-1 0 0 0,-1 1 0 0 0,0-1 0 0 0,0 1 0 0 0,0-1 0 0 0,0 1 0 0 0,0-1 1 0 0,0 1-1 0 0,0-1 0 0 0,0 1 0 0 0,-1-1 0 0 0,1 1 0 0 0,0-1 0 0 0,0 1 0 0 0,0-1 0 0 0,-1 1 0 0 0,1-1 1 0 0,0 1-1 0 0,0-1 0 0 0,-1 1 0 0 0,1-1 0 0 0,0 1 0 0 0,-1 0 0 0 0,1-1 0 0 0,0 1 0 0 0,-1 0 0 0 0,1-1 0 0 0,-1 1 1 0 0,1 0-1 0 0,-1-1 0 0 0,1 1 0 0 0,-1 0 0 0 0,1 0 0 0 0,-1 0 0 0 0,1-1 0 0 0,-1 1 213 0 0,-3-5-5693 0 0</inkml:trace>
  <inkml:trace contextRef="#ctx0" brushRef="#br0" timeOffset="19439.309">15534 428 12203 0 0,'0'0'2303'0'0,"0"0"-1068"0"0,0 0-151 0 0,0 0 76 0 0,0 0-149 0 0,0 0-191 0 0,38-5-156 0 0,123-13-83 0 0,227-18 1132 0 0,-268 27-2344 0 0,-18 2-3217 0 0,-35 1-4251 0 0,-39 2-2097 0 0</inkml:trace>
  <inkml:trace contextRef="#ctx0" brushRef="#br0" timeOffset="21006.807">12696 648 0 0 0,'0'0'335'0'0,"0"0"87"0"0,0 0 17 0 0,0 0 20 0 0,-9-7 2962 0 0,-25 17 6091 0 0,-16 24-8006 0 0,40-26-596 0 0,-1 0-470 0 0,0 1 0 0 0,1 0 1 0 0,0 0-1 0 0,1 1 1 0 0,0 1-1 0 0,1-1 0 0 0,0 1 1 0 0,0 0-1 0 0,-4 10-440 0 0,3 80 1168 0 0,10-97-1103 0 0,1 1 0 0 0,0-1 0 0 0,0 0-1 0 0,0 0 1 0 0,0 1 0 0 0,1-1-1 0 0,-1-1 1 0 0,1 1 0 0 0,0 0 0 0 0,1-1-1 0 0,-1 1 1 0 0,0-1 0 0 0,1 0 0 0 0,0 0-1 0 0,4 2-64 0 0,-1-1 145 0 0,0-1 0 0 0,1 0 0 0 0,-1 0-1 0 0,1 0 1 0 0,0-1 0 0 0,0 0 0 0 0,0-1-1 0 0,0 0 1 0 0,0 0 0 0 0,0-1 0 0 0,0 0 0 0 0,0 0-1 0 0,1-1 1 0 0,-1 0 0 0 0,0 0 0 0 0,0-1-1 0 0,-1 0 1 0 0,7-3-145 0 0,39-16 571 0 0,-50 19 145 0 0,4-1-13164 0 0,-3 3 1162 0 0</inkml:trace>
  <inkml:trace contextRef="#ctx0" brushRef="#br0" timeOffset="22305.28">16928 527 7650 0 0,'0'0'3076'0'0,"0"0"-1770"0"0,0 0-399 0 0,0 0 126 0 0,0 0 134 0 0,0 0 36 0 0,0 0-108 0 0,0 0-179 0 0,0 0-202 0 0,0 0-203 0 0,0 0-198 0 0,-3 1-154 0 0,2 0-151 0 0,-1 0 1 0 0,1 0 0 0 0,0-1 0 0 0,0 1 0 0 0,0 0 0 0 0,0 0 0 0 0,0 1-1 0 0,0-1 1 0 0,0 0 0 0 0,0 0 0 0 0,1 0 0 0 0,-1 1 0 0 0,0-1-1 0 0,1 0 1 0 0,-1 1 0 0 0,1-1 0 0 0,-1 0 0 0 0,1 1 0 0 0,-1-1-1 0 0,1 1 1 0 0,0-1 0 0 0,0 0 0 0 0,0 1 0 0 0,0-1 0 0 0,0 1 0 0 0,0-1-1 0 0,0 1 1 0 0,1-1 0 0 0,-1 1 0 0 0,1-1-9 0 0,-1 4 27 0 0,14 112 827 0 0,-13-113-790 0 0,0 1 1 0 0,0-1-1 0 0,1 0 1 0 0,-1 0 0 0 0,1 1-1 0 0,0-1 1 0 0,1-1-1 0 0,-1 1 1 0 0,0 0 0 0 0,1-1-1 0 0,0 1 1 0 0,0-1 0 0 0,0 0-1 0 0,0 1 1 0 0,1-2-1 0 0,-1 1 1 0 0,1 0 0 0 0,0-1-1 0 0,0 0 1 0 0,0 1-1 0 0,0-1 1 0 0,0-1 0 0 0,0 1-1 0 0,4 0-64 0 0,4-2 101 0 0,0-1-1 0 0,-1 0 0 0 0,1-1 0 0 0,-1-1 1 0 0,1 0-1 0 0,-1 0 0 0 0,0-1 1 0 0,0 0-1 0 0,-1-1 0 0 0,1 0 1 0 0,-1-1-1 0 0,0 0 0 0 0,0-1 1 0 0,-1 0-1 0 0,0 0 0 0 0,0-1 0 0 0,-1 0 1 0 0,0-1-1 0 0,7-9-100 0 0,12-7 117 0 0,108-107-43 0 0,-129 177-961 0 0,-6-38 896 0 0,11 106-56 0 0,-10-110 53 0 0,0 1 0 0 0,0-1-1 0 0,0 0 1 0 0,1 1 0 0 0,-1-1-1 0 0,1 0 1 0 0,0 0 0 0 0,0 0-1 0 0,0-1 1 0 0,0 1-1 0 0,0 0 1 0 0,1-1 0 0 0,-1 1-1 0 0,1-1 1 0 0,-1 0 0 0 0,1 0-1 0 0,0 0 1 0 0,0 0 0 0 0,0 0-1 0 0,0-1 1 0 0,0 1 0 0 0,1-1-1 0 0,-1 0 1 0 0,0 0 0 0 0,1 0-1 0 0,-1 0 1 0 0,0-1 0 0 0,1 1-1 0 0,-1-1 1 0 0,4 0-6 0 0,1 0 85 0 0,-1-1 0 0 0,1 0 0 0 0,-1 0-1 0 0,1 0 1 0 0,-1-1 0 0 0,0 0 0 0 0,1-1 0 0 0,-1 0 0 0 0,0 0 0 0 0,-1 0 0 0 0,1-1 0 0 0,0 0 0 0 0,-1 0 0 0 0,0-1-1 0 0,3-3-84 0 0,14-12 204 0 0,-1-1 1 0 0,-1-1-1 0 0,-1-2 0 0 0,-1 0 0 0 0,-1 0 0 0 0,5-12-204 0 0,-17 25-442 0 0,0 1 1981 0 0,-3 4-3600 0 0,1 4-3448 0 0,-1 0-4833 0 0,-3 2 571 0 0</inkml:trace>
  <inkml:trace contextRef="#ctx0" brushRef="#br0" timeOffset="22558.81">18115 501 9098 0 0,'0'0'3757'0'0,"0"0"-2249"0"0,0 0-505 0 0,0 0 123 0 0,0 0 34 0 0,0 0-140 0 0,0 0-279 0 0,0 0-266 0 0,-6 34-183 0 0,-18 105-133 0 0,18-55-27 0 0,22-42-1616 0 0,-6-28-9160 0 0,-9-14 2301 0 0</inkml:trace>
  <inkml:trace contextRef="#ctx0" brushRef="#br0" timeOffset="22787.38">17990 185 16692 0 0,'0'0'872'0'0,"0"0"-344"0"0,0 0-232 0 0,0 0-48 0 0,0 0-32 0 0,0 0-176 0 0,0 0-304 0 0,0 0-408 0 0,0 0-680 0 0,0 0-1089 0 0,0 0-2216 0 0,0 0-4849 0 0</inkml:trace>
  <inkml:trace contextRef="#ctx0" brushRef="#br0" timeOffset="22959.832">18550 0 12835 0 0,'0'0'789'0'0,"0"0"-210"0"0,0 0 77 0 0,0 0 200 0 0,0 0 86 0 0,0 0-97 0 0,0 0-196 0 0,0 0-167 0 0,0 0-88 0 0,2 37-90 0 0,7 113-64 0 0,16 29 255 0 0,-10-62-737 0 0,-5 1 1 0 0,-5 91 241 0 0,-3-175-1119 0 0,5-13-2851 0 0,-5-20-939 0 0,-2-1 641 0 0,0 0-1049 0 0</inkml:trace>
  <inkml:trace contextRef="#ctx0" brushRef="#br0" timeOffset="23204.398">18307 428 11554 0 0,'0'0'1161'0'0,"0"0"-182"0"0,0 0-101 0 0,0 0 85 0 0,0 0 23 0 0,0 0-97 0 0,0 0-132 0 0,0 0-87 0 0,0 0-46 0 0,0 0-41 0 0,33-4-53 0 0,103-8-84 0 0,22-17 547 0 0,-141 24-1062 0 0,112-37 45 0 0,-52-3-4138 0 0,-63 35 2057 0 0,1-2-4222 0 0,-7 5-2999 0 0</inkml:trace>
  <inkml:trace contextRef="#ctx0" brushRef="#br0" timeOffset="23580.572">18977 203 3793 0 0,'0'0'2483'0'0,"0"0"-1244"0"0,0 0-55 0 0,-5 31 254 0 0,-17 99 150 0 0,12 101 3917 0 0,10-221-5386 0 0,0 0 0 0 0,0 1-1 0 0,1-1 1 0 0,0 0 0 0 0,1 0 0 0 0,0 0-1 0 0,1 0 1 0 0,0-1 0 0 0,1 1-1 0 0,-1-1 1 0 0,2 0 0 0 0,0 1-1 0 0,0-2 1 0 0,0 1 0 0 0,3 2-119 0 0,-5-10 62 0 0,0 0 0 0 0,0 0 0 0 0,1 0 0 0 0,-1 0 0 0 0,0 0 1 0 0,1-1-1 0 0,-1 1 0 0 0,0-1 0 0 0,1 0 0 0 0,-1 0 0 0 0,1-1 0 0 0,-1 1 1 0 0,0-1-1 0 0,1 1 0 0 0,-1-1 0 0 0,0 0 0 0 0,0 0 0 0 0,0-1 1 0 0,0 1-1 0 0,0-1 0 0 0,0 1 0 0 0,0-1 0 0 0,0 0 0 0 0,0 0 0 0 0,-1 0 1 0 0,1 0-1 0 0,-1-1 0 0 0,1 1 0 0 0,-1-1 0 0 0,1-1-62 0 0,73-68 504 0 0,55-39-69 0 0,-129 111-423 0 0,0 1 0 0 0,-1-1-1 0 0,1 0 1 0 0,-1 1 0 0 0,1-1 0 0 0,-1 1 0 0 0,1-1-1 0 0,-1 1 1 0 0,1-1 0 0 0,-1 1 0 0 0,0 0 0 0 0,1 0-1 0 0,-1 0 1 0 0,0 0 0 0 0,0 0 0 0 0,0 0 0 0 0,0 0-1 0 0,0 0 1 0 0,0 1 0 0 0,0-1 0 0 0,0 0 0 0 0,0 1-1 0 0,0-1 1 0 0,-1 0 0 0 0,1 1 0 0 0,0-1 0 0 0,-1 1-1 0 0,1-1 1 0 0,-1 1 0 0 0,0-1 0 0 0,0 1-1 0 0,1-1 1 0 0,-1 1 0 0 0,0 0 0 0 0,0-1 0 0 0,0 1-1 0 0,-1-1 1 0 0,1 1 0 0 0,0-1 0 0 0,-1 1 0 0 0,1-1-1 0 0,-1 1 1 0 0,1-1 0 0 0,-1 1 0 0 0,0-1 0 0 0,1 1-1 0 0,-1-1 1 0 0,-1 1-12 0 0,2 10 111 0 0,0 161 435 0 0,0-171-565 0 0,1 0 0 0 0,-1 0 0 0 0,1 0 0 0 0,0 1 0 0 0,0-1 0 0 0,0 0 0 0 0,0 0 0 0 0,0 0 0 0 0,0-1 0 0 0,1 1 0 0 0,-1 0 0 0 0,0 0 0 0 0,1-1 0 0 0,0 1 0 0 0,-1-1 0 0 0,1 1 0 0 0,0-1 0 0 0,0 1 0 0 0,0-1 0 0 0,0 0 0 0 0,0 0 0 0 0,0 0 0 0 0,0 0 0 0 0,0-1-1 0 0,0 1 1 0 0,0 0 0 0 0,0-1 0 0 0,1 0 0 0 0,-1 1 0 0 0,0-1 0 0 0,0 0 0 0 0,1 0 0 0 0,-1 0 0 0 0,0 0 0 0 0,0-1 0 0 0,2 0 19 0 0,41-10-3113 0 0,-9-8-5888 0 0,-26 11-1237 0 0</inkml:trace>
  <inkml:trace contextRef="#ctx0" brushRef="#br0" timeOffset="24589.057">18946 78 0 0 0,'0'0'277'0'0,"0"0"19"0"0,0 0 5 0 0,0 0 36 0 0,0 0 31 0 0,0 0 57 0 0,-3-4 61 0 0,-8-11 27 0 0,8 12 53 0 0,3 3 33 0 0,0 0-42 0 0,0 0-62 0 0,0 0-46 0 0,0 0-58 0 0,0 0-47 0 0,0 0-76 0 0,5 22 1862 0 0,17 77 1676 0 0,-20-89-4207 0 0,1 30 1554 0 0,-6-31-3910 0 0,-4-5-3474 0 0,5-4 1859 0 0</inkml:trace>
  <inkml:trace contextRef="#ctx0" brushRef="#br0" timeOffset="30097.909">248 1823 7794 0 0,'0'0'1531'0'0,"0"0"-66"0"0,0 0-58 0 0,0 0 16 0 0,0 0 59 0 0,0 0-70 0 0,0 0-189 0 0,0 0-247 0 0,0 0-252 0 0,0 0-221 0 0,0 0-156 0 0,2 50 225 0 0,7 35-281 0 0,-4 1 0 0 0,-6 68-291 0 0,0-57 28 0 0,-14 67-447 0 0,-29-64-2674 0 0,13-73-2147 0 0,3-21-6498 0 0,25-6 10759 0 0</inkml:trace>
  <inkml:trace contextRef="#ctx0" brushRef="#br0" timeOffset="30544.844">1 1956 2561 0 0,'0'0'1278'0'0,"0"0"-73"0"0,0 0-28 0 0,0 0 48 0 0,0 0 14 0 0,0 0-67 0 0,0 0-104 0 0,0 0-113 0 0,0 0-72 0 0,0 0-55 0 0,0 0-72 0 0,35-24-97 0 0,112-73-122 0 0,-67 67 100 0 0,-66 30-480 0 0,-1-1-19 0 0,-2-1-59 0 0,0 1 0 0 0,0 0 0 0 0,0 0 0 0 0,0 1 0 0 0,0 0 0 0 0,0 1 0 0 0,0 0 0 0 0,0 1 0 0 0,0 1 0 0 0,0-1 0 0 0,-1 2 0 0 0,1-1 0 0 0,-1 1 0 0 0,0 1 0 0 0,0 0 0 0 0,0 0 0 0 0,8 7-79 0 0,-15-9 20 0 0,-1 1-1 0 0,1-1 1 0 0,-1 0-1 0 0,0 1 0 0 0,0-1 1 0 0,0 1-1 0 0,-1 0 1 0 0,1-1-1 0 0,-1 1 0 0 0,0 0 1 0 0,0 0-1 0 0,0 0 1 0 0,0 0-1 0 0,-1 0 0 0 0,1 0 1 0 0,-1 0-1 0 0,0 0 1 0 0,-1 1-1 0 0,1-1 0 0 0,-1 0 1 0 0,0 0-1 0 0,0 0 1 0 0,0-1-1 0 0,0 1 0 0 0,0 0 1 0 0,-1 0-1 0 0,-1 1-19 0 0,-60 98 385 0 0,58-98-385 0 0,5-4 3 0 0,-4 2-16 0 0,1 0 0 0 0,0 0 0 0 0,0 0-1 0 0,0 1 1 0 0,0-1 0 0 0,0 1-1 0 0,1-1 1 0 0,-1 1 0 0 0,1 0 0 0 0,0 0-1 0 0,0 0 1 0 0,1 0 0 0 0,-1 0-1 0 0,1 0 1 0 0,0 1 0 0 0,0-1 0 0 0,1 0-1 0 0,-1 1 1 0 0,1-1 0 0 0,0 1-1 0 0,0-1 1 0 0,0 0 0 0 0,0 1 0 0 0,1-1-1 0 0,0 1 1 0 0,0-1 0 0 0,0 0-1 0 0,1 0 1 0 0,-1 0 0 0 0,1 0 0 0 0,0 1 13 0 0,10 4-16 0 0,0-1 0 0 0,0 0 1 0 0,0-1-1 0 0,1 0 0 0 0,0-1 1 0 0,0-1-1 0 0,1 0 1 0 0,5 1 15 0 0,-7-3 13 0 0,0 1 1 0 0,0 0 0 0 0,-1 1 0 0 0,0 0 0 0 0,0 1 0 0 0,0 0 0 0 0,-1 1 0 0 0,0 0 0 0 0,0 0 0 0 0,-1 1 0 0 0,5 5-14 0 0,-11-9 59 0 0,-1 0 0 0 0,0 0 0 0 0,0 0 0 0 0,0 0 0 0 0,0 0 0 0 0,-1 0 0 0 0,1 0 0 0 0,-1 1 0 0 0,0-1 0 0 0,-1 0 0 0 0,1 1 0 0 0,-1-1 0 0 0,0 1 0 0 0,0-1 0 0 0,0 1 0 0 0,0-1-1 0 0,-1 1 1 0 0,0-1 0 0 0,0 0 0 0 0,0 1 0 0 0,0-1 0 0 0,-1 0 0 0 0,0 0 0 0 0,0 0 0 0 0,0 1-59 0 0,-64 93 973 0 0,50-81-884 0 0,-1-1 1 0 0,-1-1 0 0 0,0-1 0 0 0,-1 0-1 0 0,0-1 1 0 0,-1-1 0 0 0,0-1-1 0 0,-10 3-89 0 0,-65 7-828 0 0,62-20-1950 0 0,1 0-3591 0 0,23-1-3959 0 0</inkml:trace>
  <inkml:trace contextRef="#ctx0" brushRef="#br0" timeOffset="26215.174">20534 534 5737 0 0,'0'0'1151'0'0,"0"0"-105"0"0,0 0-39 0 0,0 0 3 0 0,0 0-9 0 0,0 0-40 0 0,0 0-115 0 0,0 0-85 0 0,0 0-77 0 0,0 0-121 0 0,0 0-127 0 0,0 0-137 0 0,-32 1-118 0 0,-101 3-53 0 0,131-4-120 0 0,0-1-1 0 0,-1 1 1 0 0,1 0 0 0 0,0-1-1 0 0,0 1 1 0 0,0 0-1 0 0,-1 0 1 0 0,1 0-1 0 0,0 1 1 0 0,0-1-1 0 0,0 1 1 0 0,0-1-1 0 0,-1 1 1 0 0,1 0-1 0 0,0-1 1 0 0,0 1-1 0 0,0 0 1 0 0,1 0 0 0 0,-1 1-1 0 0,0-1 1 0 0,0 0-1 0 0,0 1 1 0 0,1-1-1 0 0,-1 1 1 0 0,1-1-1 0 0,-1 1 1 0 0,1 0-8 0 0,-3 4 47 0 0,-5 7-5 0 0,1-1-1 0 0,0 1 1 0 0,1 0 0 0 0,1 1-1 0 0,0 0 1 0 0,0 0-1 0 0,2 0 1 0 0,0 1 0 0 0,0-1-1 0 0,1 1 1 0 0,1 0-1 0 0,1 0 1 0 0,0 0 0 0 0,1 0-1 0 0,1 14-41 0 0,-1-25 25 0 0,0-1 1 0 0,1 1-1 0 0,-1 0 0 0 0,1 0 0 0 0,0 0 0 0 0,0-1 1 0 0,0 1-1 0 0,0 0 0 0 0,1-1 0 0 0,-1 1 0 0 0,1-1 1 0 0,0 0-1 0 0,0 1 0 0 0,0-1 0 0 0,1 0 1 0 0,-1 0-1 0 0,1 0 0 0 0,0-1 0 0 0,-1 1 0 0 0,1 0 1 0 0,0-1-1 0 0,1 0 0 0 0,-1 0 0 0 0,0 0 0 0 0,1 0 1 0 0,-1-1-1 0 0,1 1 0 0 0,-1-1 0 0 0,1 0 0 0 0,0 0-25 0 0,6-2 158 0 0,-1-2 0 0 0,0 1 0 0 0,0-1 0 0 0,0 0 0 0 0,-1-1 0 0 0,1 0 0 0 0,-1-1-1 0 0,0 0 1 0 0,0 0 0 0 0,0 0 0 0 0,-1-1 0 0 0,0 0 0 0 0,0-1 0 0 0,0 0 0 0 0,-1 0 0 0 0,0 0-1 0 0,-1-1 1 0 0,3-3-158 0 0,140-206 1206 0 0,-146 211-1231 0 0,5-7 317 0 0,-3 18-840 0 0,23 164 542 0 0,10-3 47 0 0,-21-101-37 0 0,-2 0-1 0 0,-3 1 0 0 0,-3 1 1 0 0,-1 26-4 0 0,-6-76-27 0 0,0 0 1 0 0,-2 0-1 0 0,1-1 1 0 0,-2 1-1 0 0,0 0 1 0 0,-1-1-1 0 0,-1 1 1 0 0,0-1-1 0 0,-2 0 1 0 0,1-1-1 0 0,-2 1 1 0 0,0-1-1 0 0,-1 0 1 0 0,0-1-1 0 0,-2 2 27 0 0,4-10-75 0 0,0-1-1 0 0,-1 0 1 0 0,1 1-1 0 0,-1-2 0 0 0,0 1 1 0 0,0-1-1 0 0,-1 0 0 0 0,1-1 1 0 0,-1 0-1 0 0,1 0 0 0 0,-1 0 1 0 0,0-1-1 0 0,0-1 1 0 0,0 1-1 0 0,-1-1 0 0 0,1 0 1 0 0,0-1-1 0 0,0 0 0 0 0,-1 0 1 0 0,1-1-1 0 0,-5-1 76 0 0,9-1-43 0 0,0 1 1 0 0,0-1-1 0 0,1 0 0 0 0,-1-1 0 0 0,1 1 0 0 0,0-1 1 0 0,0 1-1 0 0,0-1 0 0 0,0 0 0 0 0,0 0 1 0 0,1-1-1 0 0,0 1 0 0 0,0 0 0 0 0,0-1 1 0 0,0 1-1 0 0,1-1 0 0 0,0 1 0 0 0,0-1 0 0 0,0 0 1 0 0,0 0-1 0 0,1 1 0 0 0,0-1 0 0 0,0 0 1 0 0,0 0-1 0 0,1 0 0 0 0,-1 1 0 0 0,2-5 43 0 0,40-124 87 0 0,-5 43 69 0 0,5 1 0 0 0,3 2 0 0 0,34-44-156 0 0,17-1 537 0 0,-63 153-1750 0 0,32 5-3308 0 0,6-22-4111 0 0,-63-4 7336 0 0,5 0-2251 0 0</inkml:trace>
  <inkml:trace contextRef="#ctx0" brushRef="#br0" timeOffset="26672.846">21029 700 392 0 0,'0'0'712'0'0,"0"0"75"0"0,0 0 347 0 0,0 0 273 0 0,0 0 68 0 0,0 0-19 0 0,0 0-8 0 0,0 0-38 0 0,0 0-82 0 0,0 0-136 0 0,0 0-197 0 0,0 0-169 0 0,0 0-145 0 0,29-10-101 0 0,85-32-74 0 0,-71 13 155 0 0,-40 22-482 0 0,-1 4-167 0 0,0 1 0 0 0,0-1 0 0 0,-1 0-1 0 0,1 0 1 0 0,0 1 0 0 0,-1-1 0 0 0,0 0 0 0 0,1 0 0 0 0,-1 0 0 0 0,0-1 0 0 0,-1 1-1 0 0,1 0 1 0 0,-1 0 0 0 0,1 0 0 0 0,-1-1 0 0 0,0 1 0 0 0,0 0 0 0 0,0 0 0 0 0,-1-1-1 0 0,1 1 1 0 0,-1 0 0 0 0,1 0 0 0 0,-1 0 0 0 0,0-1 0 0 0,-1 1 0 0 0,1 0-1 0 0,0 1 1 0 0,-1-1 0 0 0,0 0 0 0 0,1 0 0 0 0,-1 1 0 0 0,0-1 0 0 0,-1 1 0 0 0,1-1-1 0 0,0 1 1 0 0,-1 0 0 0 0,1 0 0 0 0,-1 0 0 0 0,0 0 0 0 0,1 0 0 0 0,-1 1-1 0 0,0-1 1 0 0,0 1 0 0 0,0 0 0 0 0,0 0 0 0 0,0 0 0 0 0,-1 0 0 0 0,1 0 0 0 0,0 1-1 0 0,-2-1-11 0 0,-2 2-32 0 0,0-1 0 0 0,-1 1 0 0 0,1 1 0 0 0,0-1 0 0 0,0 1 0 0 0,1 0 0 0 0,-1 1 0 0 0,0-1 0 0 0,1 1 0 0 0,-1 1 0 0 0,1-1 0 0 0,0 1-1 0 0,0 0 1 0 0,1 1 0 0 0,-1-1 0 0 0,1 1 0 0 0,0 0 0 0 0,0 0 0 0 0,0 1 0 0 0,1 0 0 0 0,0 0 0 0 0,0 0 0 0 0,-3 6 32 0 0,1-1-48 0 0,1 0 0 0 0,0 0 0 0 0,1 1 0 0 0,0 0 0 0 0,1 0 0 0 0,0 0 0 0 0,1 0 0 0 0,0 0 0 0 0,1 1 0 0 0,1-1 0 0 0,0 1 0 0 0,0-1 0 0 0,2 10 48 0 0,1-15 42 0 0,-1 0 1 0 0,1 0-1 0 0,1 0 1 0 0,-1-1 0 0 0,1 1-1 0 0,0-1 1 0 0,1 0-1 0 0,0 0 1 0 0,0 0-1 0 0,0-1 1 0 0,0 0-1 0 0,1 0 1 0 0,0 0 0 0 0,0 0-1 0 0,0-1 1 0 0,1 0-1 0 0,-1-1 1 0 0,1 1-1 0 0,0-1 1 0 0,0-1-1 0 0,0 1 1 0 0,0-1 0 0 0,1 0-1 0 0,-1-1 1 0 0,0 1-1 0 0,1-2 1 0 0,-1 1-1 0 0,1-1 1 0 0,0 0-1 0 0,-1-1 1 0 0,1 1 0 0 0,-1-2-1 0 0,1 1-42 0 0,94-47-679 0 0,18-24-6526 0 0,-67 39 470 0 0,-35 21 3549 0 0</inkml:trace>
  <inkml:trace contextRef="#ctx0" brushRef="#br0" timeOffset="27357.867">21696 468 5785 0 0,'0'0'1063'0'0,"0"0"-129"0"0,0 0-17 0 0,0 0 7 0 0,0 0-13 0 0,0 0-12 0 0,0 0 24 0 0,0 0 12 0 0,0 0-32 0 0,0 0-168 0 0,0 0-205 0 0,0 0-190 0 0,0 0-154 0 0,-31 27-80 0 0,-92 84-46 0 0,83-62-13 0 0,39-40-34 0 0,-1-6-6 0 0,0 0-1 0 0,1 0 1 0 0,0 0-1 0 0,-1 0 1 0 0,1 0-1 0 0,0 0 0 0 0,1 1 1 0 0,-1-1-1 0 0,1 0 1 0 0,-1 1-1 0 0,1-1 1 0 0,0 0-1 0 0,0 1 0 0 0,0-1 1 0 0,1 0-1 0 0,-1 1 1 0 0,1-1-1 0 0,0 0 0 0 0,0 1 1 0 0,0-1-1 0 0,0 0 1 0 0,0 0-1 0 0,1 0 1 0 0,0 0-1 0 0,-1 0 0 0 0,1 0 1 0 0,0-1-1 0 0,0 1 1 0 0,1-1-1 0 0,-1 1 0 0 0,1-1 1 0 0,-1 0-1 0 0,1 0 1 0 0,-1 0-1 0 0,1 0 1 0 0,0 0-1 0 0,0-1 0 0 0,0 1 1 0 0,0-1-1 0 0,0 0 1 0 0,1 1-1 0 0,-1-2 1 0 0,1 1-7 0 0,9-1 87 0 0,0 0 0 0 0,-1-1 1 0 0,1-1-1 0 0,0-1 1 0 0,-1 1-1 0 0,1-2 1 0 0,-1 0-1 0 0,0 0 0 0 0,0-1 1 0 0,-1-1-1 0 0,1 0 1 0 0,-1 0-1 0 0,0-1 1 0 0,2-3-88 0 0,30-14 81 0 0,-11 2-90 0 0,-28 18-45 0 0,1 0 0 0 0,0 0 1 0 0,-1 1-1 0 0,1 0 0 0 0,1 0 1 0 0,-1 0-1 0 0,0 1 1 0 0,1-1-1 0 0,-1 1 0 0 0,1 0 1 0 0,0 1-1 0 0,0 0 0 0 0,1-1 54 0 0,0 39-586 0 0,-8-32 584 0 0,1-1 0 0 0,-1 1 0 0 0,1 0 0 0 0,0-1 0 0 0,0 1 1 0 0,1 0-1 0 0,0-1 0 0 0,-1 1 0 0 0,1-1 0 0 0,1 1 0 0 0,-1-1 1 0 0,1 0-1 0 0,0 1 0 0 0,0-1 0 0 0,0 0 0 0 0,0 0 0 0 0,1 0 1 0 0,-1 0-1 0 0,1-1 0 0 0,0 1 0 0 0,0-1 0 0 0,1 0 0 0 0,-1 1 1 0 0,1-1-1 0 0,-1-1 0 0 0,1 1 0 0 0,0-1 0 0 0,0 1 0 0 0,0-1 1 0 0,1 0-1 0 0,-1-1 0 0 0,1 1 2 0 0,3 0 40 0 0,1 0 0 0 0,0-1 0 0 0,0 0 0 0 0,0 0 0 0 0,0-1 0 0 0,0 0 0 0 0,0-1 0 0 0,-1 0 0 0 0,1 0 1 0 0,0-1-1 0 0,0 0 0 0 0,-1-1 0 0 0,1 0 0 0 0,-1 0 0 0 0,0-1 0 0 0,0 0 0 0 0,6-3-40 0 0,119-97 639 0 0,-122 94-719 0 0,-1-1 1 0 0,0 0-1 0 0,0-1 0 0 0,-2 0 0 0 0,1 0 1 0 0,-1-1-1 0 0,-1 0 0 0 0,0-1 0 0 0,-1 1 1 0 0,0-1-1 0 0,-2 0 0 0 0,1-1 0 0 0,-2 1 1 0 0,0-1-1 0 0,0 0 0 0 0,-1 0 0 0 0,-1 0 1 0 0,-1 0-1 0 0,0 0 0 0 0,-2-7 80 0 0,1 18-60 0 0,-1 1-1 0 0,0-1 0 0 0,-1 1 1 0 0,1 0-1 0 0,-1 0 1 0 0,1 0-1 0 0,-1 0 0 0 0,0 0 1 0 0,0 0-1 0 0,0 1 1 0 0,0-1-1 0 0,-1 1 0 0 0,1 0 1 0 0,-1 0-1 0 0,1 1 1 0 0,-1-1-1 0 0,0 1 0 0 0,1-1 1 0 0,-1 1-1 0 0,0 0 1 0 0,0 0-1 0 0,0 1 0 0 0,0-1 1 0 0,0 1-1 0 0,0 0 1 0 0,0 0-1 0 0,0 1 0 0 0,0-1 1 0 0,0 1-1 0 0,0-1 1 0 0,0 1-1 0 0,1 1 1 0 0,-1-1-1 0 0,0 0 0 0 0,0 1 1 0 0,1 0-1 0 0,-1 0 1 0 0,1 0-1 0 0,-3 2 61 0 0,-1-2-8 0 0,-1 1-1 0 0,1 0 1 0 0,0 1-1 0 0,1 0 1 0 0,-1 0 0 0 0,0 0-1 0 0,1 1 1 0 0,0 0-1 0 0,0 0 1 0 0,1 0 0 0 0,-1 1-1 0 0,1 0 1 0 0,0 0-1 0 0,1 0 1 0 0,-1 0 0 0 0,1 1-1 0 0,1 0 1 0 0,-1 0-1 0 0,1 0 1 0 0,0 0 0 0 0,1 1-1 0 0,0-1 1 0 0,0 1-1 0 0,0-1 1 0 0,1 1 0 0 0,0 0-1 0 0,1 7 9 0 0,4-9 41 0 0,1-1-1 0 0,0 1 0 0 0,0-1 0 0 0,0 0 1 0 0,1-1-1 0 0,-1 1 0 0 0,1-1 1 0 0,0 0-1 0 0,1 0 0 0 0,-1-1 0 0 0,1 0 1 0 0,-1 0-1 0 0,1-1 0 0 0,0 1 1 0 0,0-1-1 0 0,0-1 0 0 0,0 0 0 0 0,0 0 1 0 0,1 0-1 0 0,0-1-40 0 0,-4 1 5 0 0,99 12 110 0 0,-81-12 39 0 0,0 1 0 0 0,0 1-1 0 0,-1 0 1 0 0,1 2 0 0 0,-1 1 0 0 0,0 0 0 0 0,0 2 0 0 0,7 3-154 0 0,-24-7 61 0 0,0 0 0 0 0,1-1 0 0 0,-2 1 0 0 0,1 0 0 0 0,0 1 0 0 0,-1-1 0 0 0,0 1 0 0 0,0-1 0 0 0,0 1 0 0 0,-1 0 0 0 0,1 0-1 0 0,-1 0 1 0 0,0 1 0 0 0,-1-1 0 0 0,1 0 0 0 0,-1 1 0 0 0,0-1 0 0 0,-1 1 0 0 0,1-1 0 0 0,-1 1 0 0 0,0-1 0 0 0,0 1 0 0 0,-1-1 0 0 0,0 1 0 0 0,0-1 0 0 0,0 1 0 0 0,0-1 0 0 0,-1 0 0 0 0,0 1 0 0 0,0-1 0 0 0,-1 0 0 0 0,1 0 0 0 0,-1 0-61 0 0,-2 49-610 0 0,33-35-2607 0 0,-4-15-4121 0 0,-16-3 758 0 0</inkml:trace>
  <inkml:trace contextRef="#ctx0" brushRef="#br0" timeOffset="28908.349">21814 623 0 0 0,'0'0'680'0'0,"0"0"408"0"0,0 0 55 0 0,0 0-121 0 0,0 0-226 0 0,0 0-188 0 0,0 0-108 0 0,0 0-72 0 0,-8-19 5468 0 0,-8-29-2190 0 0,10 27-2719 0 0,6 18-925 0 0,0 1 1 0 0,0 0-1 0 0,0 0 0 0 0,-1 0 1 0 0,1 0-1 0 0,-1 0 0 0 0,1-1 1 0 0,-1 1-1 0 0,0 0 1 0 0,0 0-1 0 0,1 1 0 0 0,-2-1 1 0 0,1 0-1 0 0,0 0 0 0 0,0 0 1 0 0,0 1-1 0 0,-1-1 0 0 0,1 0 1 0 0,-1 1-1 0 0,1-1 0 0 0,-1 1 1 0 0,0 0-1 0 0,0 0 0 0 0,0-1 1 0 0,1 1-1 0 0,-1 0 0 0 0,0 0-62 0 0,-17-10 352 0 0,-37 0-198 0 0,53 11-222 0 0,1 0 0 0 0,-1 0 1 0 0,0 1-1 0 0,1-1 0 0 0,-1 1 0 0 0,0-1 1 0 0,1 1-1 0 0,-1 0 0 0 0,1 0 0 0 0,-1 0 1 0 0,1 0-1 0 0,-1 0 0 0 0,1 1 0 0 0,0-1 1 0 0,0 1-1 0 0,0-1 0 0 0,0 1 0 0 0,0 0 1 0 0,0 0-1 0 0,0 0 0 0 0,0 0 0 0 0,1 0 1 0 0,-1 0-1 0 0,1 1 0 0 0,-1-1 1 0 0,1 0-1 0 0,0 1 0 0 0,0-1 0 0 0,0 3 68 0 0,10 1-7501 0 0,-8-6 6339 0 0,5 1-7253 0 0</inkml:trace>
  <inkml:trace contextRef="#ctx0" brushRef="#br0" timeOffset="46699.806">1247 2685 15275 0 0,'0'0'702'0'0,"0"0"-226"0"0,0 0-117 0 0,0 0 106 0 0,0 0 182 0 0,0 0 126 0 0,0 0-14 0 0,0 0-155 0 0,0 0-225 0 0,0 0-219 0 0,0 0-195 0 0,-4-2-227 0 0,-12-6-246 0 0,12 6-286 0 0,4 2-300 0 0,13 7-8576 0 0,-11-2 1434 0 0</inkml:trace>
  <inkml:trace contextRef="#ctx0" brushRef="#br0" timeOffset="51884.615">7042 2397 4289 0 0,'0'0'1355'0'0,"0"0"-91"0"0,0 0-38 0 0,0 0 26 0 0,0 0 64 0 0,0 0-11 0 0,0 0-76 0 0,0 0-135 0 0,0 0-185 0 0,0 0-165 0 0,0 0-127 0 0,-32 18-121 0 0,-103 55-112 0 0,131-72-361 0 0,0 1 1 0 0,1 0 0 0 0,-1 0-1 0 0,0 0 1 0 0,1 0 0 0 0,-1 1-1 0 0,1 0 1 0 0,0 0 0 0 0,-1 0-1 0 0,1 0 1 0 0,1 0 0 0 0,-1 0-1 0 0,0 1 1 0 0,1-1 0 0 0,0 1-1 0 0,0 0 1 0 0,0 0 0 0 0,0 0-24 0 0,-3 9 70 0 0,-2-2-45 0 0,2 0-1 0 0,0 0 1 0 0,0 1 0 0 0,1 0 0 0 0,1 0-1 0 0,0 0 1 0 0,0 1 0 0 0,1-1-1 0 0,1 0 1 0 0,0 1 0 0 0,1 6-25 0 0,0-17 5 0 0,0 0 0 0 0,1-1-1 0 0,-1 1 1 0 0,0 0 0 0 0,1-1 0 0 0,-1 1 0 0 0,1 0 0 0 0,0-1 0 0 0,0 1-1 0 0,0-1 1 0 0,-1 1 0 0 0,1-1 0 0 0,1 1 0 0 0,-1-1 0 0 0,0 0-1 0 0,0 1 1 0 0,0-1 0 0 0,1 0 0 0 0,-1 0 0 0 0,1 0 0 0 0,-1 0 0 0 0,1 0-1 0 0,-1 0 1 0 0,1 0 0 0 0,-1-1 0 0 0,1 1 0 0 0,0 0 0 0 0,-1-1-1 0 0,1 0 1 0 0,0 1 0 0 0,0-1 0 0 0,-1 0 0 0 0,1 0 0 0 0,0 0-1 0 0,0 0 1 0 0,-1 0 0 0 0,1 0 0 0 0,0 0 0 0 0,0-1-5 0 0,67-21 632 0 0,139-139-171 0 0,-188 141-470 0 0,81-56-123 0 0,-97 76 122 0 0,-1 0-1 0 0,0 0 0 0 0,0 0 1 0 0,0 1-1 0 0,0-1 0 0 0,0 1 1 0 0,0 0-1 0 0,0-1 0 0 0,0 2 0 0 0,-1-1 1 0 0,1 0-1 0 0,0 0 0 0 0,0 1 1 0 0,-1-1-1 0 0,1 1 0 0 0,-1 0 1 0 0,1 0-1 0 0,-1 0 0 0 0,0 0 0 0 0,0 0 1 0 0,0 1-1 0 0,0-1 0 0 0,0 1 1 0 0,0-1-1 0 0,-1 1 0 0 0,1 0 1 0 0,-1-1-1 0 0,0 1 0 0 0,0 0 0 0 0,0 0 1 0 0,0 0-1 0 0,0 0 0 0 0,-1 0 1 0 0,1 0-1 0 0,-1 0 0 0 0,0 0 1 0 0,0 0-1 0 0,0 0 0 0 0,0 0 0 0 0,0 0 1 0 0,-1 0-1 0 0,0 1 11 0 0,3 5 25 0 0,-2-3-23 0 0,0 0 1 0 0,1 0-1 0 0,0 0 0 0 0,0 0 0 0 0,0 0 0 0 0,1 0 0 0 0,-1 0 0 0 0,1-1 0 0 0,1 1 0 0 0,-1-1 0 0 0,1 1 1 0 0,0-1-1 0 0,1 0 0 0 0,-1 0 0 0 0,1 0 0 0 0,0-1 0 0 0,0 1 0 0 0,0-1 0 0 0,0 0 0 0 0,1 0 0 0 0,0 0 0 0 0,0-1 1 0 0,0 0-1 0 0,0 0 0 0 0,1 0 0 0 0,-1 0 0 0 0,1-1 0 0 0,5 2-2 0 0,-5-4 26 0 0,1 0 0 0 0,0 0 0 0 0,0 0 0 0 0,0-1-1 0 0,-1 0 1 0 0,1 0 0 0 0,0 0 0 0 0,-1-1 0 0 0,1 0 0 0 0,-1 0 0 0 0,0-1 0 0 0,0 0-1 0 0,0 0 1 0 0,0-1 0 0 0,1 0-26 0 0,20-17 132 0 0,-1-2 0 0 0,0-1-1 0 0,-2-1 1 0 0,-1-1 0 0 0,-1-1 0 0 0,-1-1-1 0 0,-2-1 1 0 0,-1 0 0 0 0,14-30-132 0 0,-6-6-5 0 0,-2-1 0 0 0,-3-1 0 0 0,-4-1 0 0 0,-2-1 0 0 0,-3 0 0 0 0,-3 0-1 0 0,-4-1 1 0 0,-2 0 0 0 0,-6-62 5 0 0,3 119 7 0 0,1 5 26 0 0,-1 0 0 0 0,1 1 0 0 0,-2-1-1 0 0,1 0 1 0 0,-1 1 0 0 0,0-1 0 0 0,-1 0-1 0 0,1 1 1 0 0,-2-1 0 0 0,1 1 0 0 0,-1 0-1 0 0,0 0 1 0 0,0 0 0 0 0,-1 0-33 0 0,2 6-9 0 0,1 1 0 0 0,0 0 0 0 0,-1 0 0 0 0,1 0 0 0 0,0 0 0 0 0,0 1 0 0 0,-1-1 0 0 0,1 0 0 0 0,0 1 0 0 0,0-1 0 0 0,0 0 0 0 0,-1 1 0 0 0,1-1 0 0 0,0 1 0 0 0,0 0 0 0 0,0-1 0 0 0,0 1 0 0 0,0 0 0 0 0,0 0 0 0 0,0 0 1 0 0,0 0-1 0 0,0-1 0 0 0,1 1 0 0 0,-1 0 0 0 0,0 0 0 0 0,0 1 0 0 0,1-1 0 0 0,-1 0 0 0 0,1 0 0 0 0,-1 0 0 0 0,1 0 0 0 0,-1 1 0 0 0,1-1 0 0 0,0 0 0 0 0,0 0 0 0 0,-1 1 0 0 0,1-1 0 0 0,0 0 0 0 0,0 0 0 0 0,0 1 0 0 0,1-1 0 0 0,-1 0 0 0 0,0 0 0 0 0,0 1 0 0 0,1-1 9 0 0,-3 5-3 0 0,-5 25-1 0 0,2 1 0 0 0,1-1 0 0 0,2 1 0 0 0,0 0 0 0 0,3 0 0 0 0,1 8 4 0 0,-1 28-4 0 0,4 31 41 0 0,4-1 1 0 0,22 93-38 0 0,-4-21 32 0 0,-19-118-75 0 0,4 97-824 0 0,-13-148 773 0 0,1 1 0 0 0,-1 0 0 0 0,0-1 0 0 0,0 1 0 0 0,0-1-1 0 0,0 0 1 0 0,0 1 0 0 0,0-1 0 0 0,0 0 0 0 0,0 1 0 0 0,0-1 0 0 0,-1 0-1 0 0,1 0 1 0 0,-1 0 0 0 0,1 0 0 0 0,-1 0 0 0 0,1 0 0 0 0,-1-1 0 0 0,1 1-1 0 0,-1 0 1 0 0,1-1 0 0 0,-1 1 0 0 0,0-1 0 0 0,1 0 0 0 0,-1 0 0 0 0,0 1-1 0 0,0-1 1 0 0,1 0 0 0 0,-1 0 0 0 0,0-1 94 0 0,-57-1-6215 0 0,23-14-1233 0 0,24 11 4155 0 0</inkml:trace>
  <inkml:trace contextRef="#ctx0" brushRef="#br0" timeOffset="52128.008">7377 2165 7866 0 0,'0'0'963'0'0,"0"0"-349"0"0,0 0-55 0 0,0 0 260 0 0,0 0 241 0 0,0 0 88 0 0,0 0-69 0 0,0 0-157 0 0,36-6-137 0 0,111-19-114 0 0,168-28 2119 0 0,-66 23-3502 0 0,-142 27-8533 0 0,-86 3-74 0 0</inkml:trace>
  <inkml:trace contextRef="#ctx0" brushRef="#br0" timeOffset="53715.212">8511 2692 2072 0 0,'0'0'271'0'0,"0"0"19"0"0,0 0 240 0 0,0 0 177 0 0,0 0 91 0 0,0 0 69 0 0,0 0 82 0 0,0 0 103 0 0,0 0 83 0 0,0 0 21 0 0,0 0-73 0 0,0 0-113 0 0,32-14-115 0 0,98-43-104 0 0,-120 53-553 0 0,0 0 1 0 0,-1-1 0 0 0,0 0-1 0 0,0 0 1 0 0,0-1 0 0 0,0-1-1 0 0,-1 1 1 0 0,0-1 0 0 0,-1-1-1 0 0,3-2-198 0 0,10-11 365 0 0,-15 16-288 0 0,27-24 184 0 0,-2 0 0 0 0,-1-2 1 0 0,-1-2-1 0 0,-2 0 0 0 0,-1-2 0 0 0,9-20-261 0 0,-29 47-41 0 0,-2 1-1 0 0,1-2 1 0 0,-1 1-1 0 0,0 0 0 0 0,-1-1 1 0 0,0 1-1 0 0,0-1 1 0 0,-1 1-1 0 0,0-1 1 0 0,-1 0-1 0 0,0 0 1 0 0,0 1-1 0 0,-1-1 1 0 0,0 0-1 0 0,0 0 42 0 0,-2 7-61 0 0,1 0 0 0 0,-1 0-1 0 0,1 0 1 0 0,-1 1 0 0 0,1-1-1 0 0,-1 1 1 0 0,0-1 0 0 0,0 1 0 0 0,0 0-1 0 0,0 0 1 0 0,0 0 0 0 0,0 1-1 0 0,0-1 1 0 0,0 1 0 0 0,0 0-1 0 0,0-1 1 0 0,0 2 0 0 0,0-1 0 0 0,0 0-1 0 0,0 0 1 0 0,-1 1 0 0 0,1 0-1 0 0,0-1 1 0 0,0 1 0 0 0,1 0-1 0 0,-1 1 1 0 0,0-1 0 0 0,0 0-1 0 0,1 1 1 0 0,-1 0 0 0 0,-2 1 61 0 0,-1 0-41 0 0,0 1 1 0 0,0 0 0 0 0,1 0-1 0 0,-1 0 1 0 0,1 0-1 0 0,0 1 1 0 0,1 0-1 0 0,-1 0 1 0 0,1 0-1 0 0,0 0 1 0 0,0 1-1 0 0,0 0 1 0 0,1-1 0 0 0,0 1-1 0 0,0 1 1 0 0,0-1-1 0 0,1 0 1 0 0,0 1-1 0 0,0-1 1 0 0,1 1-1 0 0,0 0 1 0 0,0-1-1 0 0,0 1 1 0 0,1 3 40 0 0,2-6 35 0 0,0-1-1 0 0,0 0 1 0 0,1 0-1 0 0,-1 0 1 0 0,1 0 0 0 0,0 0-1 0 0,0-1 1 0 0,0 1 0 0 0,0-1-1 0 0,0 0 1 0 0,1 0-1 0 0,-1 0 1 0 0,0 0 0 0 0,1 0-1 0 0,0-1 1 0 0,-1 1-1 0 0,1-1 1 0 0,0 0 0 0 0,0-1-1 0 0,0 1 1 0 0,-1 0 0 0 0,1-1-1 0 0,0 0 1 0 0,2 0-35 0 0,5 2 67 0 0,148 2 1306 0 0,-157-3-1349 0 0,-1 0 0 0 0,1 0-1 0 0,-1 0 1 0 0,1 1 0 0 0,-1-1 0 0 0,0 1 0 0 0,0-1-1 0 0,0 1 1 0 0,0-1 0 0 0,0 1 0 0 0,0 0-1 0 0,0-1 1 0 0,0 1 0 0 0,0 0 0 0 0,-1 0 0 0 0,1 0-1 0 0,-1-1 1 0 0,1 1 0 0 0,-1 0 0 0 0,0 0-1 0 0,0 0 1 0 0,0 0 0 0 0,0 0 0 0 0,0 0-1 0 0,0 0 1 0 0,-1 0 0 0 0,1-1 0 0 0,0 1 0 0 0,-1 1-24 0 0,0 5 84 0 0,-23 106 49 0 0,25-110-148 0 0,-1 0 0 0 0,0 0 1 0 0,1 0-1 0 0,0 0 0 0 0,0 0 0 0 0,0 0 1 0 0,0 0-1 0 0,0-1 0 0 0,1 1 0 0 0,0 0 0 0 0,0-1 1 0 0,0 1-1 0 0,0-1 0 0 0,1 0 0 0 0,-1 0 1 0 0,1 0-1 0 0,-1 0 0 0 0,1 0 0 0 0,0 0 1 0 0,0-1-1 0 0,1 0 0 0 0,-1 1 0 0 0,0-1 0 0 0,1 0 1 0 0,0-1-1 0 0,-1 1 15 0 0,8 4 32 0 0,-1-1 1 0 0,1 0-1 0 0,-1 0 0 0 0,1-1 0 0 0,1-1 1 0 0,-1 0-1 0 0,0-1 0 0 0,1 0 1 0 0,0 0-1 0 0,-1-1 0 0 0,1-1 0 0 0,0 0 1 0 0,-1 0-1 0 0,12-3-32 0 0,52-26 291 0 0,-53 16-150 0 0,0 0-1 0 0,-1-1 1 0 0,0-1 0 0 0,-2-1 0 0 0,0-1-1 0 0,0-1 1 0 0,-2-1 0 0 0,0 0 0 0 0,0-2-141 0 0,53-97 366 0 0,-63 30-360 0 0,-9 85-45 0 0,0 1 0 0 0,0 0-1 0 0,0-1 1 0 0,0 1 0 0 0,0 0 0 0 0,-1 0 0 0 0,1 0 0 0 0,-1 1 0 0 0,1-1 0 0 0,-1 1 0 0 0,1-1 0 0 0,-1 1-1 0 0,0 0 1 0 0,0 0 0 0 0,0 0 0 0 0,0 0 0 0 0,0 0 0 0 0,0 1 0 0 0,0-1 0 0 0,0 1 0 0 0,0 0 0 0 0,0 0 0 0 0,0 0-1 0 0,0 0 1 0 0,0 1 0 0 0,0-1 0 0 0,0 1 0 0 0,0 0 0 0 0,0 0 0 0 0,0 0 0 0 0,0 0 0 0 0,1 0 0 0 0,-1 1-1 0 0,0-1 1 0 0,1 1 0 0 0,-1 0 0 0 0,1 0 0 0 0,0-1 0 0 0,-1 2 0 0 0,1-1 0 0 0,-1 1 39 0 0,-6 5-95 0 0,1 0 1 0 0,-1 1-1 0 0,1 1 0 0 0,1-1 1 0 0,-1 1-1 0 0,2 0 0 0 0,-1 1 1 0 0,2-1-1 0 0,-1 1 1 0 0,2 1-1 0 0,-1-1 0 0 0,1 0 1 0 0,1 1-1 0 0,0 0 0 0 0,1 0 1 0 0,0 0-1 0 0,1 0 1 0 0,0 0-1 0 0,1 1 0 0 0,0-1 1 0 0,2 10 94 0 0,0-17 39 0 0,0 1-1 0 0,0-1 1 0 0,0 0 0 0 0,0 0 0 0 0,1 0 0 0 0,0 0 0 0 0,0-1 0 0 0,0 1 0 0 0,1-1 0 0 0,0 0 0 0 0,-1 0 0 0 0,1 0 0 0 0,1 0 0 0 0,-1-1-1 0 0,0 1 1 0 0,1-1 0 0 0,0 0 0 0 0,0-1 0 0 0,0 1 0 0 0,0-1 0 0 0,0 0 0 0 0,0 0 0 0 0,1-1 0 0 0,-1 1 0 0 0,1-1 0 0 0,-1 0-1 0 0,1-1 1 0 0,-1 1 0 0 0,1-1 0 0 0,-1 0 0 0 0,1-1 0 0 0,-1 1 0 0 0,6-2-39 0 0,1 2 108 0 0,0-1 1 0 0,0 0 0 0 0,1-1-1 0 0,-1-1 1 0 0,0 1-1 0 0,-1-2 1 0 0,1 0-1 0 0,0 0 1 0 0,-1-1 0 0 0,11-6-109 0 0,72-46 344 0 0,-66 38-323 0 0,1 1 0 0 0,1 1 0 0 0,1 2-1 0 0,0 1 1 0 0,0 1 0 0 0,31-7-21 0 0,-61 19-3 0 0,0 1-1 0 0,0-1 1 0 0,0 1-1 0 0,0-1 1 0 0,1 0 0 0 0,-1 1-1 0 0,0 0 1 0 0,0-1 0 0 0,0 1-1 0 0,0 0 1 0 0,0 0-1 0 0,1-1 1 0 0,-1 1 0 0 0,0 0-1 0 0,0 0 1 0 0,0 0 0 0 0,1 0-1 0 0,-1 1 1 0 0,0-1-1 0 0,0 0 1 0 0,0 0 0 0 0,1 1-1 0 0,-1-1 1 0 0,0 1 0 0 0,0-1-1 0 0,0 1 1 0 0,0-1 0 0 0,0 1-1 0 0,0 0 1 0 0,0-1-1 0 0,0 1 1 0 0,0 0 0 0 0,-1 0-1 0 0,1 0 1 0 0,0 0 0 0 0,0 0-1 0 0,-1 0 1 0 0,1 0-1 0 0,0 0 1 0 0,-1 0 0 0 0,1 0-1 0 0,-1 0 1 0 0,1 0 0 0 0,-1 0-1 0 0,0 0 1 0 0,0 1-1 0 0,1-1 1 0 0,-1 0 0 0 0,0 0-1 0 0,0 0 1 0 0,0 1 3 0 0,-1 16 31 0 0,-1-1 0 0 0,0 0 0 0 0,-1 0 1 0 0,-1 0-1 0 0,-1 0 0 0 0,0-1 0 0 0,-1 1 0 0 0,-2 1-31 0 0,6-9-19 0 0,-1-1-1 0 0,0 1 0 0 0,-1-1 1 0 0,1 0-1 0 0,-2-1 0 0 0,1 1 1 0 0,-1-1-1 0 0,0 1 0 0 0,0-1 1 0 0,-1-1-1 0 0,0 1 0 0 0,-1-1 1 0 0,1 0-1 0 0,-1-1 0 0 0,0 1 1 0 0,0-1-1 0 0,-1-1 1 0 0,1 1-1 0 0,-7 1 20 0 0,13-5-53 0 0,0-1 0 0 0,1 0 0 0 0,-1 1 0 0 0,1-1 0 0 0,-1 0 0 0 0,0 0 0 0 0,1 0 0 0 0,-1 1 0 0 0,0-1-1 0 0,1 0 1 0 0,-1 0 0 0 0,0 0 0 0 0,1 0 0 0 0,-1 0 0 0 0,0 0 0 0 0,1-1 0 0 0,-1 1 0 0 0,0 0 0 0 0,1 0 0 0 0,-1 0 0 0 0,0-1 0 0 0,1 1 0 0 0,-1 0 0 0 0,1 0 0 0 0,-1-1 0 0 0,0 1 0 0 0,1-1 0 0 0,-1 1 0 0 0,1 0 0 0 0,-1-1 0 0 0,1 1 0 0 0,-1-1 0 0 0,1 0-1 0 0,0 1 1 0 0,-1-1 0 0 0,1 1 0 0 0,0-1 0 0 0,-1 1 0 0 0,1-1 0 0 0,0 0 0 0 0,0 1 0 0 0,-1-1 0 0 0,1 0 0 0 0,0 1 0 0 0,0-1 0 0 0,0 0 0 0 0,0 1 0 0 0,0-1 0 0 0,0 0 0 0 0,0 1 0 0 0,0-1 0 0 0,0 0 0 0 0,0 1 0 0 0,1-1 0 0 0,-1 0 0 0 0,0 1 0 0 0,0-1-1 0 0,1 0 54 0 0,16-36-2122 0 0,-12 32 2004 0 0,0-1-1 0 0,0 0 1 0 0,1 1 0 0 0,-1 0-1 0 0,1 0 1 0 0,1 1-1 0 0,-1 0 1 0 0,0 0-1 0 0,1 0 1 0 0,0 1-1 0 0,0 0 1 0 0,0 0-1 0 0,0 1 1 0 0,1 0-1 0 0,-1 0 1 0 0,1 0-1 0 0,-1 1 1 0 0,8 0 118 0 0,162 30 3163 0 0,-157-28-2708 0 0,0-1-1 0 0,1-1 1 0 0,-1-1 0 0 0,0-1-1 0 0,0-1 1 0 0,-1 0-1 0 0,1-2-454 0 0,8-1 118 0 0,0-3 1 0 0,0 0-1 0 0,-1-1 0 0 0,0-2 0 0 0,-1-1 0 0 0,0-1 0 0 0,-1-1 1 0 0,-1-1-1 0 0,-1-1 0 0 0,0-1 0 0 0,-2-1 0 0 0,0-1 0 0 0,-1-1 1 0 0,-1-1-1 0 0,-1 0 0 0 0,-2-2 0 0 0,0 0 0 0 0,-1 0 0 0 0,-2-2 1 0 0,7-17-119 0 0,-10 11-277 0 0,-1 0 0 0 0,-2-1 1 0 0,-2 0-1 0 0,0 0 1 0 0,-3 0-1 0 0,-1 0 1 0 0,-1 0-1 0 0,-4-25 277 0 0,2 47-9 0 0,0 1 0 0 0,-1 0-1 0 0,0 0 1 0 0,0 0 0 0 0,-1 0 0 0 0,-1 0-1 0 0,0 1 1 0 0,-1 0 0 0 0,1 0 0 0 0,-2 0-1 0 0,0 1 1 0 0,0 0 0 0 0,-6-6 9 0 0,10 13 4 0 0,0 0 0 0 0,0 0 0 0 0,0 0 0 0 0,0 1 0 0 0,-1-1 0 0 0,1 1 0 0 0,0 0 0 0 0,-1 0 0 0 0,1 0 0 0 0,-1 0 0 0 0,1 0 0 0 0,-1 1 0 0 0,1 0 0 0 0,-1 0 0 0 0,0 0 0 0 0,1 0 0 0 0,-1 0 0 0 0,1 1 0 0 0,-1 0 0 0 0,1-1 0 0 0,-1 1 0 0 0,1 1 0 0 0,-1-1 0 0 0,1 0 0 0 0,0 1 0 0 0,0 0 0 0 0,0-1 0 0 0,0 1 0 0 0,0 0 0 0 0,0 1 0 0 0,0-1 0 0 0,1 1 0 0 0,-1-1 0 0 0,1 1 0 0 0,0 0 0 0 0,-1-1 0 0 0,1 1 0 0 0,1 0 0 0 0,-1 1 0 0 0,0-1 0 0 0,1 0 0 0 0,-1 0 0 0 0,1 1 0 0 0,0-1 0 0 0,0 1 0 0 0,1-1 0 0 0,-1 1 0 0 0,1-1 0 0 0,-1 2-4 0 0,-2 22 160 0 0,0 0 0 0 0,1 0 0 0 0,2 1 0 0 0,1-1 0 0 0,1 0 0 0 0,1 1 0 0 0,2-2 0 0 0,1 1 0 0 0,0 0 0 0 0,2-1 0 0 0,1 0 0 0 0,4 4-160 0 0,115 253 671 0 0,-128-282-671 0 0,10 16 3 0 0,-2 0 0 0 0,0 1 0 0 0,-1 0 0 0 0,-1 0 0 0 0,-1 1 0 0 0,-1 0 0 0 0,0 0 0 0 0,-1 0 0 0 0,-1 11-3 0 0,-3-28-67 0 0,-1-1 0 0 0,0 0 0 0 0,0 0 0 0 0,0-1 0 0 0,0 1 0 0 0,0 0 0 0 0,0-1 0 0 0,0 1 0 0 0,0-1 0 0 0,0 1 0 0 0,0-1 0 0 0,0 0 0 0 0,0 0 0 0 0,0 0 0 0 0,0 0 0 0 0,0 0 0 0 0,-1-1 0 0 0,1 1 0 0 0,0-1 0 0 0,0 1 0 0 0,0-1 0 0 0,0 0 0 0 0,0 1 0 0 0,0-2 67 0 0,-81-63-8504 0 0,48 32 1732 0 0,23 22 3681 0 0</inkml:trace>
  <inkml:trace contextRef="#ctx0" brushRef="#br0" timeOffset="53962.844">10474 2040 4409 0 0,'0'0'1427'0'0,"0"0"-136"0"0,0 0-79 0 0,0 0 110 0 0,0 0 139 0 0,0 0 52 0 0,0 0-64 0 0,0 0-196 0 0,0 0-213 0 0,0 0-212 0 0,0 0-207 0 0,0 0-116 0 0,0 0-60 0 0,31 0-26 0 0,100 1-7 0 0,169-6 1526 0 0,-111-19-2038 0 0,-65 1-3783 0 0,-87 16-1615 0 0,-10 3-5478 0 0</inkml:trace>
  <inkml:trace contextRef="#ctx0" brushRef="#br0" timeOffset="48715.278">1987 2732 0 0 0,'0'0'536'0'0,"0"0"227"0"0,9 6 74 0 0,30 16 49 0 0,24-16 3643 0 0,-51-9-4154 0 0,0 0 1 0 0,-1-1-1 0 0,1 0 0 0 0,-1-1 1 0 0,0 0-1 0 0,0 0 1 0 0,-1-2-1 0 0,1 1 0 0 0,-1-1 1 0 0,-1 0-1 0 0,1-1 0 0 0,-2 0 1 0 0,8-9-376 0 0,-2 5 241 0 0,55-56 457 0 0,-2-3 1 0 0,-4-3-1 0 0,22-37-698 0 0,-67 86 98 0 0,197-277 782 0 0,-84 123-528 0 0,-131 177-354 0 0,0 1-1 0 0,1 0 1 0 0,-1 0 0 0 0,1 0 0 0 0,-1 0 0 0 0,1 0 0 0 0,0 0-1 0 0,0 0 1 0 0,-1 0 0 0 0,1 0 0 0 0,0 0 0 0 0,0 0 0 0 0,0 1-1 0 0,0-1 1 0 0,0 0 0 0 0,0 1 0 0 0,0-1 0 0 0,0 0 0 0 0,0 1-1 0 0,0-1 1 0 0,0 1 0 0 0,1 0 0 0 0,-1-1 0 0 0,0 1 0 0 0,0 0-1 0 0,0 0 1 0 0,1-1 0 0 0,-1 1 0 0 0,0 0 0 0 0,0 0 0 0 0,0 1-1 0 0,1-1 1 0 0,-1 0 0 0 0,0 0 0 0 0,0 1 0 0 0,0-1 0 0 0,1 0-1 0 0,-1 1 1 0 0,0-1 0 0 0,0 1 0 0 0,0-1 0 0 0,0 1 0 0 0,0 0-1 0 0,0 0 1 0 0,0-1 0 0 0,0 1 0 0 0,0 0 0 0 0,-1 0 0 0 0,1 0-1 0 0,0 0 1 0 0,0 0 0 0 0,-1 0 0 0 0,1 0 0 0 0,0 0 0 0 0,-1 0-1 0 0,1 0 1 0 0,-1 0 0 0 0,0 1 0 0 0,1-1 0 0 0,-1 0 0 0 0,0 0-1 0 0,0 0 1 0 0,0 1 0 0 0,0 0 2 0 0,9 30 301 0 0,-1 0 0 0 0,-2 1 0 0 0,-1 0 0 0 0,-2 0 0 0 0,-1 1 0 0 0,-2 24-301 0 0,0-43 53 0 0,0-13-47 0 0,-11 296 746 0 0,8-274-696 0 0,-1-1 0 0 0,-2 1 0 0 0,0-1 1 0 0,-1 1-1 0 0,-2-2 0 0 0,0 1 0 0 0,-1-1 1 0 0,-2-1-1 0 0,0 0 0 0 0,-1-1 0 0 0,-4 4-56 0 0,5-6-18 0 0,-2-1 1 0 0,0-1-1 0 0,-1 0 0 0 0,0-1 0 0 0,-2 0 0 0 0,0-1 0 0 0,0-1 0 0 0,-1-1 0 0 0,0 0 0 0 0,-1-2 0 0 0,-18 8 18 0 0,31-15-179 0 0,-1-1 0 0 0,1 1 0 0 0,-1-1 0 0 0,0-1 0 0 0,0 1 0 0 0,0-1 0 0 0,0-1 0 0 0,0 1 0 0 0,0-1 0 0 0,0 0 0 0 0,0-1 0 0 0,0 0 0 0 0,0 0 0 0 0,0 0 0 0 0,0-1 1 0 0,1 0-1 0 0,-1 0 0 0 0,0-1 0 0 0,1 0 0 0 0,0 0 0 0 0,-1 0 0 0 0,1-1 0 0 0,1 0 0 0 0,-1 0 0 0 0,1 0 0 0 0,-1-1 0 0 0,1 0 0 0 0,0 0 0 0 0,1 0 0 0 0,-4-6 179 0 0,1-1-1202 0 0,0 0 1 0 0,1-1-1 0 0,1 0 1 0 0,1 0-1 0 0,-1 0 0 0 0,2 0 1 0 0,0-1-1 0 0,0 1 1 0 0,2-1-1 0 0,-1 0 0 0 0,2-10 1202 0 0,0 4-409 0 0</inkml:trace>
  <inkml:trace contextRef="#ctx0" brushRef="#br0" timeOffset="49046.823">3418 1952 7842 0 0,'0'0'2799'0'0,"0"0"-2027"0"0,0 0-613 0 0,0 0 157 0 0,0 0 315 0 0,0 0 222 0 0,0 0 102 0 0,-17 35-19 0 0,-50 110-120 0 0,46-64 86 0 0,21-65-722 0 0,0 32 74 0 0,2 0-1 0 0,2 0 1 0 0,2 0 0 0 0,8 25-254 0 0,-6-37-140 0 0,-1 0 0 0 0,-1 0 0 0 0,-2 1 1 0 0,-2 0-1 0 0,-1 0 0 0 0,-3 4 140 0 0,1-36-286 0 0,0-1 0 0 0,0 1 0 0 0,-1 0 0 0 0,1-1 0 0 0,-1 1 1 0 0,-1-1-1 0 0,1 0 0 0 0,-1 0 0 0 0,1 1 0 0 0,-1-2 0 0 0,0 1 0 0 0,-1 0 0 0 0,1-1 0 0 0,-1 1 0 0 0,1-1 0 0 0,-1 0 1 0 0,-3 2 285 0 0,-46 20-11998 0 0,46-24 11519 0 0</inkml:trace>
  <inkml:trace contextRef="#ctx0" brushRef="#br0" timeOffset="49294.242">2974 2500 7866 0 0,'0'0'992'0'0,"0"0"-1415"0"0,0 0-292 0 0,0 0 481 0 0,0 0 730 0 0,0 0 508 0 0,0 0 211 0 0,0 0 16 0 0,0 0-74 0 0,0 0-160 0 0,31-6-196 0 0,99-20-193 0 0,232-63 479 0 0,-287 74-1738 0 0,33-6-2554 0 0,-37 12-4149 0 0,-54 7 3562 0 0,-5 1 2712 0 0</inkml:trace>
  <inkml:trace contextRef="#ctx0" brushRef="#br0" timeOffset="50280.578">3902 2390 0 0 0,'0'0'899'0'0,"0"0"-426"0"0,0 0-38 0 0,0 0 140 0 0,0 0 189 0 0,0 0 108 0 0,0 0 24 0 0,0 0-2 0 0,-31 25-47 0 0,-97 76-66 0 0,65-44 489 0 0,59-53-1171 0 0,0 0-1 0 0,0 0 1 0 0,1 1 0 0 0,-1-1-1 0 0,1 1 1 0 0,1 0 0 0 0,-1 0-1 0 0,0 0 1 0 0,1 0 0 0 0,0 0-1 0 0,0 0 1 0 0,1 0 0 0 0,0 1-1 0 0,0-1 1 0 0,0 1 0 0 0,0-1 0 0 0,1 1-1 0 0,0-1 1 0 0,0 1-99 0 0,2-3 43 0 0,0-1-1 0 0,1-1 1 0 0,-1 1 0 0 0,0 0-1 0 0,1-1 1 0 0,0 1 0 0 0,-1-1-1 0 0,1 1 1 0 0,0-1 0 0 0,0 0-1 0 0,-1-1 1 0 0,1 1 0 0 0,0 0-1 0 0,0-1 1 0 0,0 1 0 0 0,0-1-1 0 0,0 0 1 0 0,0 0 0 0 0,0 0-1 0 0,0-1 1 0 0,0 1 0 0 0,0-1-1 0 0,2 0-42 0 0,20-3 347 0 0,-1-2 0 0 0,1 0-1 0 0,-1-2 1 0 0,-1 0-1 0 0,1-2 1 0 0,3-3-347 0 0,-5 3 68 0 0,-1-2 1 0 0,0 0 0 0 0,-1-2-1 0 0,-1 0 1 0 0,0-1 0 0 0,-1 0-1 0 0,-1-2 1 0 0,14-16-69 0 0,-19 25-143 0 0,-58 112 298 0 0,45-101-148 0 0,-1 1 0 0 0,0 0 0 0 0,1-1 0 0 0,0 1-1 0 0,0 0 1 0 0,0-1 0 0 0,0 1 0 0 0,1 0 0 0 0,0 0 0 0 0,-1 0 0 0 0,1 0-1 0 0,0 0 1 0 0,1-1 0 0 0,-1 1 0 0 0,1 0 0 0 0,0 0 0 0 0,0 0 0 0 0,0-1 0 0 0,0 1-1 0 0,1 0 1 0 0,-1-1 0 0 0,1 1 0 0 0,0-1 0 0 0,0 0 0 0 0,0 0 0 0 0,1 0 0 0 0,-1 0-1 0 0,1 0 1 0 0,0 0 0 0 0,-1 0 0 0 0,1-1 0 0 0,0 1 0 0 0,1-1-7 0 0,9 4 35 0 0,1-2 1 0 0,-1 0-1 0 0,1 0 0 0 0,-1-1 1 0 0,1-1-1 0 0,0 0 1 0 0,0-1-1 0 0,0 0 1 0 0,0-1-1 0 0,0-1 0 0 0,0 0 1 0 0,0-1-1 0 0,0-1 1 0 0,0 0-1 0 0,-1-1 1 0 0,1 0-1 0 0,12-6-35 0 0,-6 1 44 0 0,0 0 0 0 0,-1-2 0 0 0,0 0 0 0 0,0-1 0 0 0,-1-1 0 0 0,-1-1 0 0 0,0 0 0 0 0,-1-1 1 0 0,-1-1-1 0 0,0-1 0 0 0,2-3-44 0 0,-8 8-53 0 0,-1 0 1 0 0,-1-1 0 0 0,1 1 0 0 0,-2-1 0 0 0,0-1-1 0 0,0 1 1 0 0,-2-1 0 0 0,1 0 0 0 0,-2 0 0 0 0,0-1-1 0 0,-1 1 1 0 0,0 0 0 0 0,-1-1 0 0 0,0-6 52 0 0,-2 18-29 0 0,0-1 0 0 0,-1 1 0 0 0,1-1 0 0 0,-1 1 0 0 0,1-1 0 0 0,-1 1 0 0 0,0 0 0 0 0,0 0 0 0 0,-1 0 0 0 0,1 0 0 0 0,0 0 0 0 0,-1 0 0 0 0,0 1 0 0 0,0-1 0 0 0,0 1 0 0 0,0 0 1 0 0,0 0-1 0 0,0 0 0 0 0,0 0 0 0 0,-1 1 0 0 0,1-1 0 0 0,-1 1 0 0 0,1 0 0 0 0,-1 0 0 0 0,0 0 0 0 0,1 0 0 0 0,-1 1 0 0 0,0-1 0 0 0,0 1 0 0 0,1 0 0 0 0,-1 0 0 0 0,0 0 0 0 0,0 1 0 0 0,1-1 0 0 0,-1 1 0 0 0,0 0 0 0 0,1 0 0 0 0,-1 1 0 0 0,1-1 1 0 0,-1 0-1 0 0,1 1 0 0 0,0 0 0 0 0,-1 0 0 0 0,1 0 0 0 0,0 0 0 0 0,0 1 0 0 0,1-1 0 0 0,-1 1 0 0 0,0 0 29 0 0,-2 1-75 0 0,0 1 0 0 0,0-1 1 0 0,0 1-1 0 0,0 0 0 0 0,1 1 0 0 0,0-1 0 0 0,0 1 1 0 0,0 0-1 0 0,1 0 0 0 0,0 0 0 0 0,0 0 1 0 0,0 0-1 0 0,1 1 0 0 0,0-1 0 0 0,1 1 1 0 0,-1 2 74 0 0,2-7 5 0 0,1 1 0 0 0,0 0 0 0 0,0-1 1 0 0,0 1-1 0 0,0 0 0 0 0,0-1 1 0 0,1 0-1 0 0,-1 1 0 0 0,1-1 0 0 0,0 0 1 0 0,-1 0-1 0 0,1 1 0 0 0,0-1 0 0 0,0-1 1 0 0,0 1-1 0 0,1 0 0 0 0,-1 0 1 0 0,0-1-1 0 0,1 0 0 0 0,-1 1 0 0 0,1-1 1 0 0,-1 0-1 0 0,1 0 0 0 0,-1 0 1 0 0,1 0-1 0 0,0-1 0 0 0,0 1 0 0 0,-1-1 1 0 0,1 0-1 0 0,0 0 0 0 0,0 0 0 0 0,0 0 1 0 0,-1 0-1 0 0,1 0 0 0 0,0-1-5 0 0,9 3 16 0 0,189-1 391 0 0,-92-6-257 0 0,-107 5-142 0 0,1 0 0 0 0,0 1 0 0 0,-1-1 0 0 0,1 0 0 0 0,-1 1 0 0 0,1 0 0 0 0,-1-1 0 0 0,1 1 0 0 0,-1 0 0 0 0,1 1 0 0 0,-1-1 0 0 0,0 0 0 0 0,1 0 0 0 0,-1 1-1 0 0,0 0 1 0 0,0-1 0 0 0,0 1 0 0 0,0 0 0 0 0,-1 0 0 0 0,1 0 0 0 0,0 0 0 0 0,-1 0 0 0 0,1 0 0 0 0,-1 1 0 0 0,0-1 0 0 0,0 0 0 0 0,0 1 0 0 0,0-1 0 0 0,0 1 0 0 0,-1-1 0 0 0,1 3-8 0 0,3 84 311 0 0,-15-23 338 0 0,52-66 289 0 0,-24-10-805 0 0,-1-1 1 0 0,0 0-1 0 0,0-2 1 0 0,-1 1 0 0 0,-1-2-1 0 0,0 0 1 0 0,-1-1-1 0 0,0 0 1 0 0,0-2-134 0 0,7-6 134 0 0,6-6-119 0 0,-1 0 1 0 0,-1-2-1 0 0,-2 0 1 0 0,-1-1-1 0 0,-2-2 0 0 0,0 0 1 0 0,-3-1-1 0 0,-1 0 1 0 0,-2-1-1 0 0,-1-1 1 0 0,-2 0-1 0 0,-1-1 0 0 0,-2 0 1 0 0,2-34-16 0 0,-9 60-35 0 0,1-1 33 0 0,0 1 1 0 0,-1-1-1 0 0,0 0 1 0 0,-1 1 0 0 0,0-1-1 0 0,-1 0 1 0 0,0 1-1 0 0,-1 0 1 0 0,-1-1 0 0 0,0 1-1 0 0,0 1 1 0 0,-2-1 0 0 0,0-1 1 0 0,6 12 1 0 0,-1 0 0 0 0,1 0 0 0 0,-1 0 1 0 0,0 0-1 0 0,1 0 0 0 0,-1 0 0 0 0,0 0 1 0 0,0 0-1 0 0,0 0 0 0 0,0 1 1 0 0,0-1-1 0 0,0 0 0 0 0,0 0 0 0 0,0 1 1 0 0,0-1-1 0 0,0 1 0 0 0,0-1 0 0 0,0 1 1 0 0,0-1-1 0 0,0 1 0 0 0,-1 0 1 0 0,1 0-1 0 0,0-1 0 0 0,0 1 0 0 0,0 0 1 0 0,-1 0-1 0 0,1 0 0 0 0,0 0 0 0 0,0 0 1 0 0,0 1-1 0 0,-1-1 0 0 0,1 0 1 0 0,0 0-1 0 0,0 1 0 0 0,0-1 0 0 0,0 1 1 0 0,0-1-1 0 0,0 1 0 0 0,0-1 0 0 0,0 1 1 0 0,0 0-1 0 0,0 0 0 0 0,0-1 1 0 0,0 1-1 0 0,0 0 0 0 0,0 0 0 0 0,0 0 1 0 0,1 0-1 0 0,-1 0 0 0 0,0 0 0 0 0,1 0 1 0 0,-1 0-1 0 0,1 0 0 0 0,-1 0 1 0 0,1 1-2 0 0,-29 65 34 0 0,19-24 267 0 0,2 0 0 0 0,2 1 0 0 0,2 0 0 0 0,1 0 0 0 0,4 40-301 0 0,-1-75 24 0 0,2 27 95 0 0,2 0 0 0 0,2-1 0 0 0,1 1 0 0 0,1-1 0 0 0,2-1 0 0 0,2 0 0 0 0,1 0 0 0 0,5 6-119 0 0,-9-17 17 0 0,1 0-1 0 0,1-1 0 0 0,1-1 0 0 0,1 1 0 0 0,1-2 0 0 0,1 0 0 0 0,1-1 1 0 0,1 0-1 0 0,0-2 0 0 0,2 2-16 0 0,-19-20-25 0 0,0 1-1 0 0,0 0 1 0 0,0-1 0 0 0,0 1 0 0 0,0 0-1 0 0,1 0 1 0 0,-1-1 0 0 0,0 1 0 0 0,0 0-1 0 0,0-1 1 0 0,0 1 0 0 0,0 0 0 0 0,0 0-1 0 0,1-1 1 0 0,-1 1 0 0 0,0 0 0 0 0,0 0-1 0 0,0 0 1 0 0,1-1 0 0 0,-1 1 0 0 0,0 0 0 0 0,0 0-1 0 0,1 0 1 0 0,-1 0 0 0 0,0-1 0 0 0,0 1-1 0 0,1 0 1 0 0,-1 0 0 0 0,0 0 0 0 0,0 0-1 0 0,1 0 1 0 0,-1 0 0 0 0,0 0 0 0 0,1 0-1 0 0,-1 0 1 0 0,0 0 0 0 0,0 0 0 0 0,1 0-1 0 0,-1 0 1 0 0,0 0 0 0 0,1 0 0 0 0,-1 0-1 0 0,0 0 1 0 0,0 0 0 0 0,1 0 0 0 0,-1 0 0 0 0,0 1-1 0 0,0-1 1 0 0,1 0 0 0 0,-1 0 0 0 0,0 0-1 0 0,0 0 1 0 0,1 1 0 0 0,-1-1 25 0 0,-12-25-2289 0 0,-22-17-6645 0 0,25 33 2201 0 0</inkml:trace>
  <inkml:trace contextRef="#ctx0" brushRef="#br0" timeOffset="50478.922">4846 2191 5833 0 0,'0'0'1279'0'0,"0"0"-488"0"0,0 0 16 0 0,0 0 141 0 0,0 0 12 0 0,0 0-73 0 0,35-3-57 0 0,108-9-36 0 0,138 9 2018 0 0,-138 7-3301 0 0,-47 10-3162 0 0,-39-3-3677 0 0,-41-7 2855 0 0</inkml:trace>
  <inkml:trace contextRef="#ctx0" brushRef="#br0" timeOffset="50848.916">5903 2283 2120 0 0,'0'0'1884'0'0,"0"0"-751"0"0,0 0-130 0 0,0 0 149 0 0,0 0 186 0 0,0 0 117 0 0,0 0 14 0 0,0 0-96 0 0,0 0-217 0 0,0 0-309 0 0,0 0-284 0 0,0 0-199 0 0,0 0-146 0 0,-22 9-66 0 0,-65 29-48 0 0,55-15 69 0 0,32-20-171 0 0,0 0 0 0 0,0 0 0 0 0,1-1 0 0 0,-1 1 0 0 0,1 0 0 0 0,0-1 0 0 0,-1 1 0 0 0,1 0 0 0 0,1-1 0 0 0,-1 1 0 0 0,0-1 0 0 0,1 1 0 0 0,-1-1 1 0 0,1 0-1 0 0,0 0 0 0 0,-1 1 0 0 0,1-1 0 0 0,0 0 0 0 0,0-1 0 0 0,1 1 0 0 0,-1 0 0 0 0,0-1 0 0 0,1 1 0 0 0,-1-1 0 0 0,0 0 0 0 0,1 1 0 0 0,0-1 0 0 0,-1 0 1 0 0,1-1-1 0 0,2 2-2 0 0,1 0 15 0 0,1 2 70 0 0,1 0-1 0 0,-1 1 1 0 0,1 0 0 0 0,-2 0-1 0 0,1 0 1 0 0,0 1 0 0 0,-1 0 0 0 0,0 0-1 0 0,0 0 1 0 0,-1 1 0 0 0,0 0-1 0 0,0 0 1 0 0,-1 0 0 0 0,1 1 0 0 0,-2 0-1 0 0,1 0 1 0 0,-1 0 0 0 0,0 0-1 0 0,-1 0 1 0 0,0 0 0 0 0,0 1 0 0 0,-1-1-1 0 0,0 1 1 0 0,0-1 0 0 0,-1 3-85 0 0,1-7 81 0 0,0 0 1 0 0,0-1-1 0 0,-1 1 0 0 0,0 0 1 0 0,0 0-1 0 0,0 0 1 0 0,0 0-1 0 0,0 0 1 0 0,-1 0-1 0 0,0 0 0 0 0,0 0 1 0 0,0-1-1 0 0,0 1 1 0 0,0 0-1 0 0,-1-1 1 0 0,0 1-1 0 0,1-1 0 0 0,-1 1 1 0 0,-1-1-1 0 0,1 0 1 0 0,0 0-1 0 0,-1 0 1 0 0,0 0-1 0 0,1 0 0 0 0,-1 0 1 0 0,0-1-1 0 0,-1 0 1 0 0,1 1-1 0 0,0-1 1 0 0,-1 0-1 0 0,1-1 0 0 0,-1 1 1 0 0,1-1-1 0 0,-3 1-81 0 0,-3 1-120 0 0,0 0-1 0 0,0-1 1 0 0,0 0 0 0 0,0-1-1 0 0,-1 0 1 0 0,1 0-1 0 0,-1-1 1 0 0,1 0-1 0 0,0-1 1 0 0,-1 0-1 0 0,1-1 1 0 0,0 1 0 0 0,-5-3 120 0 0,0-1-1050 0 0,-2-2-1609 0 0,6 1-2472 0 0,4 2-5419 0 0</inkml:trace>
  <inkml:trace contextRef="#ctx0" brushRef="#br0" timeOffset="58450.162">12293 2280 704 0 0,'0'0'810'0'0,"0"0"11"0"0,0 0 46 0 0,0 0 91 0 0,0 0 68 0 0,0 0-24 0 0,0 0-84 0 0,0 0-133 0 0,0 0-137 0 0,0 0-122 0 0,0 0-70 0 0,-20-4-50 0 0,-60-7-23 0 0,76 11-345 0 0,1-1 0 0 0,-1 1 0 0 0,1 0 0 0 0,-1 0 0 0 0,1 0 0 0 0,0 1 0 0 0,-1-1 0 0 0,1 1 0 0 0,-1-1 0 0 0,1 1 0 0 0,0 0-1 0 0,-1 1 1 0 0,1-1 0 0 0,0 0 0 0 0,0 1 0 0 0,0 0 0 0 0,0 0 0 0 0,0 0 0 0 0,1 0 0 0 0,-1 0-38 0 0,-11 8 173 0 0,-8 4-62 0 0,1 1 0 0 0,1 1 0 0 0,0 0 0 0 0,1 2 0 0 0,1 0 0 0 0,1 1 0 0 0,-10 14-111 0 0,19-23 24 0 0,1-1 1 0 0,1 2-1 0 0,0-1 1 0 0,0 1-1 0 0,1 0 1 0 0,0 0 0 0 0,1 0-1 0 0,0 1 1 0 0,1 0-1 0 0,0-1 1 0 0,1 1-1 0 0,1 0 1 0 0,0 0-1 0 0,0 0 1 0 0,1 1-1 0 0,0-1 1 0 0,2 4-25 0 0,-1-11 68 0 0,1 0-1 0 0,0 0 1 0 0,0-1 0 0 0,0 1 0 0 0,1-1-1 0 0,0 1 1 0 0,-1-1 0 0 0,1 0 0 0 0,1 0-1 0 0,-1-1 1 0 0,1 1 0 0 0,-1 0 0 0 0,1-1-1 0 0,0 0 1 0 0,0 0 0 0 0,0 0 0 0 0,1-1-1 0 0,-1 1 1 0 0,1-1 0 0 0,-1 0 0 0 0,1 0-1 0 0,0-1 1 0 0,0 1 0 0 0,0-1 0 0 0,0 0-1 0 0,0-1 1 0 0,0 1 0 0 0,0-1 0 0 0,0 0-1 0 0,0 0 1 0 0,0 0 0 0 0,0-1 0 0 0,0 0-1 0 0,0 0 1 0 0,0 0 0 0 0,0-1 0 0 0,0 1-1 0 0,-1-1 1 0 0,1 0 0 0 0,4-3-68 0 0,13-7 210 0 0,1-2 1 0 0,-1 0-1 0 0,-1-1 0 0 0,-1-1 1 0 0,0-1-1 0 0,-1-1 0 0 0,-1-1 1 0 0,-1 0-1 0 0,-1-2 0 0 0,0 0 1 0 0,-1 0-1 0 0,-2-1 0 0 0,0-1 1 0 0,0-3-211 0 0,-5 11 84 0 0,-2 5 5 0 0,-1 1 0 0 0,0-1-1 0 0,0 0 1 0 0,-1-1-1 0 0,0 1 1 0 0,-1-1 0 0 0,0 0-1 0 0,-1 1 1 0 0,0-1-1 0 0,0-11-88 0 0,-18 109-416 0 0,16-76 424 0 0,0 0 0 0 0,0 0 0 0 0,1 0 0 0 0,0 0-1 0 0,1-1 1 0 0,1 1 0 0 0,-1-1 0 0 0,2 1 0 0 0,-1-1 0 0 0,1 0-1 0 0,1 0 1 0 0,0 0 0 0 0,0-1 0 0 0,1 0 0 0 0,0 0 0 0 0,1 0-1 0 0,0-1 1 0 0,0 0 0 0 0,1 0 0 0 0,0-1 0 0 0,0 0 0 0 0,1 0-1 0 0,2 1-7 0 0,-4-3 30 0 0,0 1 1 0 0,1-1-1 0 0,0-1 0 0 0,0 1 0 0 0,0-1 0 0 0,0-1 0 0 0,1 1 0 0 0,0-2 0 0 0,-1 1 1 0 0,1-1-1 0 0,0 0 0 0 0,0-1 0 0 0,0 0 0 0 0,0 0 0 0 0,1-1 0 0 0,-1 0 0 0 0,7-2-30 0 0,-9-1 57 0 0,0-1 0 0 0,0 1 0 0 0,0-2-1 0 0,0 1 1 0 0,-1-1 0 0 0,0 0-1 0 0,0 0 1 0 0,0 0 0 0 0,-1-1 0 0 0,1 0-1 0 0,-1 0 1 0 0,-1-1 0 0 0,1 1-1 0 0,-1-1 1 0 0,0 0 0 0 0,-1 0 0 0 0,0-1-1 0 0,2-6-56 0 0,11-15 82 0 0,126-179-56 0 0,-142 206-35 0 0,1 1 0 0 0,-1-1 0 0 0,0 1 0 0 0,1-1 0 0 0,0 1 0 0 0,-1 0 0 0 0,1-1 0 0 0,0 1 0 0 0,-1-1 0 0 0,1 1 0 0 0,0 0 0 0 0,0 0 0 0 0,0 0 0 0 0,0 0 0 0 0,0-1 0 0 0,1 1 0 0 0,-1 1 0 0 0,0-1 0 0 0,0 0 0 0 0,1 0 0 0 0,-1 0 0 0 0,0 1 0 0 0,1-1 0 0 0,-1 0 0 0 0,1 1 0 0 0,-1 0 0 0 0,1-1 0 0 0,-1 1 0 0 0,1 0 0 0 0,-1 0 0 0 0,1-1 0 0 0,-1 1 0 0 0,1 0 0 0 0,-1 1 0 0 0,1-1 0 0 0,0 0 0 0 0,-1 0 0 0 0,1 1 0 0 0,-1-1 0 0 0,0 1 0 0 0,1-1 0 0 0,-1 1 0 0 0,1 0 0 0 0,-1-1 1 0 0,0 1-1 0 0,1 0 0 0 0,-1 0 0 0 0,0 0 0 0 0,0 0 0 0 0,0 0 0 0 0,0 0 0 0 0,0 0 0 0 0,1 1 9 0 0,3 84 206 0 0,-7-79-197 0 0,1 1 0 0 0,0 0 0 0 0,1-1 0 0 0,0 1-1 0 0,0-1 1 0 0,1 1 0 0 0,-1 0 0 0 0,2-1 0 0 0,-1 1-1 0 0,1-1 1 0 0,0 0 0 0 0,1 1 0 0 0,0-1 0 0 0,0 0 0 0 0,0-1-1 0 0,1 1 1 0 0,0 0 0 0 0,0-1 0 0 0,1 0 0 0 0,0 0-1 0 0,0 0 1 0 0,0-1 0 0 0,6 5-9 0 0,-5-6 29 0 0,1-1-1 0 0,0 0 1 0 0,-1 0 0 0 0,1-1-1 0 0,0 0 1 0 0,0 0 0 0 0,1-1-1 0 0,-1 1 1 0 0,0-2 0 0 0,0 1-1 0 0,1-1 1 0 0,-1 0 0 0 0,0 0-1 0 0,1-1 1 0 0,-1 0 0 0 0,0 0-1 0 0,0-1 1 0 0,0 0 0 0 0,0 0-1 0 0,5-3-28 0 0,134-76 412 0 0,-103 54-370 0 0,116-61-33 0 0,-157 87-5 0 0,-1 1 0 0 0,1 0 0 0 0,0-1 0 0 0,-1 1 1 0 0,1 0-1 0 0,0 0 0 0 0,-1 0 0 0 0,1 0 0 0 0,-1 0 0 0 0,1 0 0 0 0,0 0 0 0 0,-1 1 0 0 0,1-1 0 0 0,-1 1 0 0 0,1-1 0 0 0,-1 1 0 0 0,1 0 0 0 0,-1-1 0 0 0,1 1 0 0 0,-1 0 1 0 0,1 0-1 0 0,-1 0 0 0 0,0 0 0 0 0,0 0 0 0 0,0 0 0 0 0,1 0 0 0 0,-1 1 0 0 0,0-1 0 0 0,0 0 0 0 0,-1 1 0 0 0,1-1 0 0 0,0 0 0 0 0,0 1 0 0 0,-1-1 0 0 0,1 1 0 0 0,-1 0 0 0 0,1-1 1 0 0,-1 1-1 0 0,1-1 0 0 0,-1 1 0 0 0,0 0 0 0 0,0-1 0 0 0,0 1 0 0 0,0-1 0 0 0,0 1 0 0 0,0 0 0 0 0,-1-1 0 0 0,1 1 0 0 0,0-1 0 0 0,-1 1 0 0 0,1 0 0 0 0,-1-1 0 0 0,0 1 1 0 0,1-1-1 0 0,-2 2-4 0 0,2 10 40 0 0,-1-9-50 0 0,1 0 0 0 0,0 0-1 0 0,0 1 1 0 0,0-1 0 0 0,0 0-1 0 0,1 0 1 0 0,-1 0 0 0 0,1 0 0 0 0,0 0-1 0 0,1 0 1 0 0,-1 0 0 0 0,1 0-1 0 0,-1-1 1 0 0,1 1 0 0 0,0 0-1 0 0,1-1 1 0 0,-1 0 0 0 0,0 1 0 0 0,1-1-1 0 0,0 0 1 0 0,3 2 10 0 0,36 6-2756 0 0,-20-13-1552 0 0,-9-3-1304 0 0,-4 1-3195 0 0</inkml:trace>
  <inkml:trace contextRef="#ctx0" brushRef="#br0" timeOffset="58932.879">13981 2250 3977 0 0,'0'0'1579'0'0,"0"0"-458"0"0,0 0-42 0 0,0 0 111 0 0,0 0-34 0 0,0 0-148 0 0,0 0-159 0 0,0 0-123 0 0,0 0-85 0 0,0 0-93 0 0,0 0-139 0 0,0 0-132 0 0,-27 14-78 0 0,-81 46-61 0 0,106-60-131 0 0,0 1 0 0 0,0 0 1 0 0,-1 0-1 0 0,1 0 1 0 0,0 0-1 0 0,0 1 1 0 0,0-1-1 0 0,1 0 0 0 0,-1 1 1 0 0,0 0-1 0 0,0-1 1 0 0,1 1-1 0 0,-1 0 1 0 0,1 0-1 0 0,-1 0 0 0 0,1 0 1 0 0,0 0-1 0 0,0 0 1 0 0,0 0-1 0 0,0 0 1 0 0,0 0-1 0 0,0 0 1 0 0,1 1-1 0 0,-1 1-7 0 0,0 4 34 0 0,-1-4-9 0 0,0 1 0 0 0,0 0 1 0 0,1 0-1 0 0,0-1 0 0 0,0 1 1 0 0,0 0-1 0 0,0 0 1 0 0,1 0-1 0 0,0 0 0 0 0,0 1 1 0 0,0-1-1 0 0,1 0 0 0 0,0 0 1 0 0,0-1-1 0 0,0 1 1 0 0,0 0-1 0 0,1 0 0 0 0,0 0 1 0 0,0-1-1 0 0,0 1 0 0 0,0-1 1 0 0,1 1-1 0 0,0-1 1 0 0,0 0-1 0 0,0 0 0 0 0,0 0 1 0 0,1-1-1 0 0,-1 1 0 0 0,1-1 1 0 0,0 0-1 0 0,0 0 0 0 0,0 0 1 0 0,1 0-1 0 0,-1-1 1 0 0,0 0-1 0 0,1 0 0 0 0,0 0 1 0 0,0 0-1 0 0,-1-1 0 0 0,2 1-25 0 0,7-2 240 0 0,0 0 1 0 0,0-1-1 0 0,0-1 0 0 0,-1 0 0 0 0,1 0 0 0 0,0-1 0 0 0,-1-1 0 0 0,0 0 0 0 0,0-1 0 0 0,0 0 0 0 0,-1 0 0 0 0,1-2 0 0 0,-1 1 0 0 0,-1-1 0 0 0,1-1 0 0 0,-1 0 0 0 0,6-6-240 0 0,17-18 313 0 0,-2-1 0 0 0,-1-1 0 0 0,-1-2 1 0 0,8-15-314 0 0,-18 27-18 0 0,-1-1 0 0 0,-2 0 0 0 0,0-2 0 0 0,-1 0 0 0 0,-2 0 0 0 0,-1-1 0 0 0,-1-1 0 0 0,-1 0 0 0 0,-2 0 0 0 0,-1-1 0 0 0,2-20 18 0 0,-6 35-129 0 0,-1 0 1 0 0,-1 0-1 0 0,0 0 0 0 0,-1 0 0 0 0,-1 0 0 0 0,0 0 1 0 0,-1-1-1 0 0,-1 2 0 0 0,0-1 0 0 0,-1 0 0 0 0,0 1 1 0 0,-2-1-1 0 0,1 1 0 0 0,-2 1 0 0 0,0-1 0 0 0,0 1 1 0 0,-1 0-1 0 0,-1 1 0 0 0,-3-4 129 0 0,5 12 11 0 0,1 0 0 0 0,0 1 0 0 0,-1-1 0 0 0,0 2 0 0 0,1-1 0 0 0,-1 1 0 0 0,-1 0 0 0 0,1 0 0 0 0,0 0 1 0 0,0 1-1 0 0,0 1 0 0 0,-1-1 0 0 0,1 1 0 0 0,0 0 0 0 0,-1 1 0 0 0,1 0 0 0 0,0 0 0 0 0,-1 0 0 0 0,1 1 0 0 0,0 0 0 0 0,0 0 0 0 0,0 1 0 0 0,1 0 0 0 0,-1 0 0 0 0,1 1 0 0 0,-1 0 0 0 0,1 0 0 0 0,0 0 0 0 0,1 1 1 0 0,-1 0-1 0 0,1 0 0 0 0,0 0 0 0 0,0 1 0 0 0,1 0 0 0 0,-2 1-11 0 0,-5 7 38 0 0,1 0 1 0 0,1 0-1 0 0,0 1 0 0 0,1 0 1 0 0,1 1-1 0 0,0 0 0 0 0,1 0 1 0 0,1 0-1 0 0,0 1 1 0 0,1 0-1 0 0,1 0 0 0 0,1 0 1 0 0,0 0-1 0 0,1 0 0 0 0,1 0 1 0 0,0 1-1 0 0,2-1 0 0 0,0 0 1 0 0,1 0-1 0 0,0 0 1 0 0,2 0-1 0 0,0-1 0 0 0,0 0 1 0 0,2 0-1 0 0,0 0 0 0 0,1-1 1 0 0,0 0-1 0 0,2 0 1 0 0,-1-1-1 0 0,2 0 0 0 0,2 2-38 0 0,7 8-56 0 0,1 0-1 0 0,1-1 0 0 0,1-1 0 0 0,1-2 1 0 0,0 0-1 0 0,2-1 0 0 0,0-2 0 0 0,2-1 0 0 0,-1 0 1 0 0,2-3-1 0 0,0 0 0 0 0,0-2 0 0 0,2-1 1 0 0,-1-1-1 0 0,1-1 0 0 0,6-1 57 0 0,9-3-2550 0 0,-15-4-3665 0 0,-25 0 4169 0 0,8 0-6623 0 0</inkml:trace>
  <inkml:trace contextRef="#ctx0" brushRef="#br0" timeOffset="60536.02">15753 1632 3153 0 0,'0'0'1287'0'0,"0"0"-132"0"0,0 0-22 0 0,0 0 37 0 0,0 0 33 0 0,0 0-40 0 0,0 0-142 0 0,0 0-175 0 0,0 0-186 0 0,0 0-165 0 0,0 0-123 0 0,0 0-62 0 0,0 0-19 0 0,-3 9 5 0 0,-56 192 1479 0 0,-36 255-1076 0 0,83-346-723 0 0,14-107 52 0 0,-1-1 0 0 0,1 0 0 0 0,0 0 0 0 0,-1 0 0 0 0,1-1 0 0 0,0 1 0 0 0,1 0 0 0 0,-1-1 0 0 0,0 1 0 0 0,0-1 1 0 0,1 0-1 0 0,-1 0 0 0 0,0 1 0 0 0,1-2 0 0 0,-1 1 0 0 0,1 0 0 0 0,0 0 0 0 0,-1-1 0 0 0,1 0 0 0 0,-1 1 0 0 0,1-1 0 0 0,0 0 0 0 0,-1 0 0 0 0,1 0 0 0 0,0-1 0 0 0,-1 1 0 0 0,1-1 0 0 0,-1 1 0 0 0,1-1 1 0 0,1-1-29 0 0,11 1 169 0 0,6 0-67 0 0,0-2-1 0 0,0 0 1 0 0,0-2 0 0 0,-1 0 0 0 0,1-1-1 0 0,10-6-101 0 0,-3 3 93 0 0,-5-25-2985 0 0,-27-7-11352 0 0,-1 39 12661 0 0</inkml:trace>
  <inkml:trace contextRef="#ctx0" brushRef="#br0" timeOffset="60782.814">15299 1989 6169 0 0,'0'0'965'0'0,"0"0"19"0"0,0 0 299 0 0,0 0 226 0 0,0 0 42 0 0,0 0-78 0 0,0 0-165 0 0,34 3-196 0 0,110 12-198 0 0,36-16 786 0 0,-150-2-1583 0 0,234-34-310 0 0,-177 24-2957 0 0,-2 1-4229 0 0,-61 8-984 0 0</inkml:trace>
  <inkml:trace contextRef="#ctx0" brushRef="#br0" timeOffset="61101.791">16451 1996 2280 0 0,'0'0'1250'0'0,"0"0"-46"0"0,0 0 54 0 0,0 0 89 0 0,0 0 85 0 0,0 0 9 0 0,0 0-91 0 0,-32 18-172 0 0,-99 60-198 0 0,84-33 45 0 0,44-35-783 0 0,-12 96 792 0 0,16-102-1008 0 0,-1-1 0 0 0,1 1 0 0 0,0-1 0 0 0,0 1 0 0 0,0-1 0 0 0,0 1 0 0 0,0-1 0 0 0,1 0 0 0 0,0 0 0 0 0,0 0 0 0 0,0 0 0 0 0,0 0 0 0 0,0 0 0 0 0,0 0 0 0 0,1-1 0 0 0,-1 1 0 0 0,1-1 0 0 0,0 1 0 0 0,0-1 0 0 0,0 0 0 0 0,0 0 0 0 0,0-1 0 0 0,0 1 0 0 0,0-1 0 0 0,1 1 0 0 0,-1-1 0 0 0,1 0 0 0 0,2 0-26 0 0,101 5 1215 0 0,-92-10-1030 0 0,0-1-1 0 0,-1-1 1 0 0,0 0 0 0 0,0-1 0 0 0,-1-1 0 0 0,0 0-1 0 0,0 0 1 0 0,0-1 0 0 0,0-2-185 0 0,-7 7 55 0 0,0-1-1 0 0,1 0 1 0 0,-2 0 0 0 0,1 0-1 0 0,-1-1 1 0 0,1 0 0 0 0,-1 0-1 0 0,-1 0 1 0 0,0-1 0 0 0,1 0-1 0 0,-2 1 1 0 0,1-1 0 0 0,-1-1-1 0 0,0 1 1 0 0,-1 0 0 0 0,0-1-1 0 0,0 1 1 0 0,0-1 0 0 0,-1 0-1 0 0,0 0 1 0 0,-1 1 0 0 0,0-1-1 0 0,0 0 1 0 0,0 0 0 0 0,-1 0-1 0 0,-1 0-54 0 0,1 4-108 0 0,-2 1 0 0 0,1-1-1 0 0,0 1 1 0 0,-1 0 0 0 0,1 0-1 0 0,-1 0 1 0 0,0 0 0 0 0,0 0-1 0 0,0 0 1 0 0,0 1 0 0 0,-1 0-1 0 0,1 0 1 0 0,-1 0 0 0 0,1 0-1 0 0,-1 0 1 0 0,0 0 0 0 0,0 1-1 0 0,1 0 1 0 0,-1 0 0 0 0,0 0-1 0 0,0 0 1 0 0,0 1 0 0 0,0 0-1 0 0,-1-1 1 0 0,0 2 108 0 0,-62 13-6132 0 0,32 10-1774 0 0,25-16 3604 0 0</inkml:trace>
  <inkml:trace contextRef="#ctx0" brushRef="#br0" timeOffset="61370.289">16764 2464 0 0 0,'0'0'1435'0'0,"0"0"-88"0"0,0 0 156 0 0,0 0 317 0 0,0 0 138 0 0,0 0 20 0 0,0 0-110 0 0,0 0-234 0 0,0 0-231 0 0,0 0-238 0 0,0 0-218 0 0,0 0-187 0 0,-9-23-114 0 0,-29-72-82 0 0,37 92-528 0 0,0 1-1 0 0,0-1 1 0 0,0 0 0 0 0,0 1 0 0 0,1-1-1 0 0,-1 0 1 0 0,1 0 0 0 0,-1 0-1 0 0,1 0 1 0 0,0 1 0 0 0,0-1-1 0 0,0 0 1 0 0,1 0 0 0 0,-1 0-1 0 0,1 0 1 0 0,-1 1 0 0 0,1-1-1 0 0,0 0 1 0 0,0 1 0 0 0,0-1-1 0 0,1 0-35 0 0,2-6 145 0 0,4-10-98 0 0,1 0 1 0 0,0 1 0 0 0,1 0-1 0 0,1 1 1 0 0,1 0 0 0 0,1 1-1 0 0,0 0 1 0 0,1 1 0 0 0,0 0-1 0 0,1 1 1 0 0,1 1 0 0 0,11-7-48 0 0,15 0-1216 0 0,-13 18-4711 0 0,-20 12-2728 0 0,-8-6 3959 0 0</inkml:trace>
  <inkml:trace contextRef="#ctx0" brushRef="#br0" timeOffset="62257.843">17338 2022 1208 0 0,'0'0'1250'0'0,"0"0"-142"0"0,0 0-116 0 0,0 0-65 0 0,0 0-27 0 0,0 0 1 0 0,0 0 21 0 0,-31 5 20 0 0,-101 16-59 0 0,54 9 576 0 0,60-17-1079 0 0,11-9-347 0 0,1 0 1 0 0,0 0-1 0 0,-1 0 1 0 0,2 1-1 0 0,-1 0 1 0 0,0 0-1 0 0,1 0 0 0 0,0 1 1 0 0,1 0-1 0 0,-1 0 1 0 0,1 0-1 0 0,0 0 1 0 0,0 1-1 0 0,1 0 1 0 0,0 0-1 0 0,0 0 0 0 0,1 0 1 0 0,-1 0-1 0 0,2 0 1 0 0,-1 0-1 0 0,1 1 1 0 0,0-1-1 0 0,1 1 1 0 0,-1-1-1 0 0,2 8-33 0 0,2-12 52 0 0,0 0 0 0 0,0-1-1 0 0,0 0 1 0 0,0 1 0 0 0,1-1 0 0 0,-1 0 0 0 0,1 0-1 0 0,-1-1 1 0 0,1 1 0 0 0,0-1 0 0 0,0 0 0 0 0,0 0-1 0 0,-1 0 1 0 0,1 0 0 0 0,0-1 0 0 0,0 1 0 0 0,0-1-1 0 0,0 0 1 0 0,0-1 0 0 0,0 1 0 0 0,0 0 0 0 0,0-1-1 0 0,0 0 1 0 0,0 0 0 0 0,3-1-52 0 0,16-6 244 0 0,0 0 1 0 0,0-1-1 0 0,-1-1 0 0 0,0-1 0 0 0,-1-1 1 0 0,0 0-1 0 0,10-10-244 0 0,-14 11 69 0 0,196-154 754 0 0,-195 153-469 0 0,-24 24 209 0 0,-20 25-534 0 0,1 0-1 0 0,1 2 0 0 0,3 1 1 0 0,1 0-1 0 0,-12 38-28 0 0,5 1-121 0 0,4 1 1 0 0,4 1-1 0 0,-5 49 121 0 0,7-36-364 0 0,-1 134-86 0 0,35-239 1128 0 0,37-132 545 0 0,-39 18-724 0 0,-16 121-510 0 0,0 0 0 0 0,0 0 0 0 0,0 0 1 0 0,-1 0-1 0 0,1 0 0 0 0,-1 1 0 0 0,0-1 0 0 0,0 0 0 0 0,0 1 0 0 0,-1 0 1 0 0,1-1-1 0 0,-1 1 0 0 0,0 0 0 0 0,0 0 0 0 0,0 1 0 0 0,0-1 0 0 0,-1 0 1 0 0,1 1-1 0 0,0 0 0 0 0,-1 0 0 0 0,0 0 0 0 0,0 0 0 0 0,1 1 0 0 0,-1-1 1 0 0,-3 1 10 0 0,-105-17-525 0 0,96 16 516 0 0,-65 9 125 0 0,121-3 38 0 0,-6-8 27 0 0,-1-1 0 0 0,0-2 0 0 0,0-1 0 0 0,0-1 0 0 0,-1-2 0 0 0,-1-2 0 0 0,25-12-181 0 0,-51 22 7 0 0,177-89-1330 0 0,-158 75-1254 0 0,-7 5-7069 0 0,-11 8 3565 0 0</inkml:trace>
  <inkml:trace contextRef="#ctx0" brushRef="#br0" timeOffset="62634.846">17699 2088 6337 0 0,'0'0'1555'0'0,"0"0"-282"0"0,0 0-230 0 0,0 0-142 0 0,0 0-157 0 0,0 0-132 0 0,0 0-105 0 0,0 0-91 0 0,0 0-80 0 0,0 0-53 0 0,0 0-67 0 0,0 0-63 0 0,0 0-29 0 0,-2 28-22 0 0,-6 88 27 0 0,17-67 166 0 0,-4-43-208 0 0,-2-2 35 0 0,0-1 1 0 0,0 1 0 0 0,1-1-1 0 0,0 0 1 0 0,-1 0-1 0 0,1 0 1 0 0,0 0 0 0 0,0-1-1 0 0,1 1 1 0 0,-1-1 0 0 0,0 0-1 0 0,1-1 1 0 0,-1 1 0 0 0,1-1-1 0 0,0 0 1 0 0,-1 0 0 0 0,1 0-1 0 0,0 0 1 0 0,0-1-1 0 0,0 0 1 0 0,-1 0 0 0 0,1 0-1 0 0,0-1 1 0 0,0 0 0 0 0,-1 1-1 0 0,1-2 1 0 0,0 1 0 0 0,-1-1-1 0 0,1 1 1 0 0,-1-1 0 0 0,1 0-1 0 0,-1-1 1 0 0,0 1-123 0 0,13-7 231 0 0,-1 0 0 0 0,-1-2 1 0 0,0 1-1 0 0,0-2 0 0 0,-1 0 0 0 0,0-1 1 0 0,-1 0-1 0 0,0-2-231 0 0,-5 7-164 0 0,0-1-1 0 0,-1 0 1 0 0,0 0 0 0 0,-1 0-1 0 0,0-1 1 0 0,0 0 0 0 0,-1 0-1 0 0,-1-1 1 0 0,0 0 0 0 0,0 1 0 0 0,-1-1-1 0 0,0 0 1 0 0,-1-1 0 0 0,0 1-1 0 0,-1-3 165 0 0,-7 3-3439 0 0,1 9-1074 0 0,3 1 2399 0 0,-1 0-6365 0 0</inkml:trace>
  <inkml:trace contextRef="#ctx0" brushRef="#br0" timeOffset="62984.64">18119 2235 0 0 0,'0'0'3375'0'0,"0"0"-578"0"0,0 0-152 0 0,0 0-149 0 0,0 0-414 0 0,0 0-420 0 0,0 0-339 0 0,33-13-337 0 0,102-41-208 0 0,-51 11 297 0 0,-76 38-952 0 0,1 1-26 0 0,-1 0 0 0 0,0-1 0 0 0,0 0 0 0 0,0 0 0 0 0,0-1 0 0 0,-1 0 0 0 0,0 0-1 0 0,0 0 1 0 0,-1-1 0 0 0,0 0 0 0 0,0-1 0 0 0,0 1 0 0 0,-1-1 0 0 0,0 0 0 0 0,-1 0 0 0 0,0-1 0 0 0,0 1 0 0 0,0-1 0 0 0,-1 0 0 0 0,1-6-97 0 0,-5 14-9 0 0,1-1 0 0 0,-1 1 0 0 0,1 0 0 0 0,-1-1 0 0 0,0 1 0 0 0,1 0 0 0 0,-1 0 0 0 0,0-1 0 0 0,0 1 0 0 0,0 0 0 0 0,0 0 0 0 0,0 0 0 0 0,0 0 0 0 0,0 0 0 0 0,0 0 0 0 0,0 0 0 0 0,-1 0 0 0 0,1 1 0 0 0,0-1 0 0 0,0 0 0 0 0,-1 1 0 0 0,1-1 0 0 0,0 1 0 0 0,-1 0 0 0 0,1-1 0 0 0,-1 1 0 0 0,1 0 0 0 0,-1 0 0 0 0,1 0 0 0 0,-1 0 0 0 0,1 0 0 0 0,-1 0 0 0 0,1 0 0 0 0,0 0 0 0 0,-1 0 0 0 0,0 1 9 0 0,-59 9-695 0 0,48-5 637 0 0,0 0 0 0 0,1 0 0 0 0,-1 1 0 0 0,1 1 0 0 0,1 0 0 0 0,-1 0 0 0 0,1 1 0 0 0,1 1 1 0 0,-1 0-1 0 0,1 1 0 0 0,1-1 0 0 0,0 2 0 0 0,0-1 0 0 0,1 1 0 0 0,1 1 0 0 0,0 0 0 0 0,0 0 0 0 0,1 0 1 0 0,1 0-1 0 0,0 1 0 0 0,0 0 0 0 0,1 0 0 0 0,1 0 0 0 0,-1 13 58 0 0,4-25 0 0 0,-1 3 4 0 0,0 0-1 0 0,1 0 0 0 0,0 0 1 0 0,0 0-1 0 0,0 0 0 0 0,0 0 1 0 0,1 0-1 0 0,0 1 1 0 0,-1-2-1 0 0,2 1 0 0 0,-1 0 1 0 0,0 0-1 0 0,1 0 1 0 0,-1 0-1 0 0,1-1 0 0 0,0 1 1 0 0,1-1-1 0 0,-1 0 1 0 0,0 1-1 0 0,2 0-3 0 0,7 5 17 0 0,1-1 1 0 0,0 0-1 0 0,0-1 1 0 0,1 0-1 0 0,0-1 1 0 0,0 0-1 0 0,1-1 0 0 0,0-1 1 0 0,-1 0-1 0 0,1-1 1 0 0,1 0-1 0 0,-1-1 0 0 0,0-1 1 0 0,0 0-1 0 0,1-1 1 0 0,-1-1-1 0 0,1 0 0 0 0,13-3-17 0 0,37-11-3106 0 0,-47 10-792 0 0,0 0-6559 0 0</inkml:trace>
  <inkml:trace contextRef="#ctx0" brushRef="#br0" timeOffset="66266.841">19763 2154 0 0 0,'0'0'1304'0'0,"0"0"-261"0"0,0 0-73 0 0,0 0 49 0 0,0 0 47 0 0,0 0 32 0 0,0 0-67 0 0,0 0-122 0 0,0 0-118 0 0,0 0-145 0 0,0 0-137 0 0,-23-9-130 0 0,-74-28-90 0 0,31 29 118 0 0,54 11-337 0 0,0 0-1 0 0,0 1 1 0 0,1 0-1 0 0,-1 1 1 0 0,1 1-1 0 0,0-1 1 0 0,0 2-1 0 0,1 0 1 0 0,-10 8-70 0 0,10-8 5 0 0,1 0 0 0 0,0 1 0 0 0,1 1 0 0 0,0 0 0 0 0,0 0 1 0 0,0 0-1 0 0,2 1 0 0 0,-1 0 0 0 0,1 0 0 0 0,0 1 0 0 0,1 0 0 0 0,1 0 1 0 0,-1 0-1 0 0,2 0 0 0 0,0 1 0 0 0,0-1 0 0 0,1 1 0 0 0,0 0 0 0 0,1 0 1 0 0,0 0-1 0 0,1 0 0 0 0,1 8-5 0 0,0-17 37 0 0,0 1-1 0 0,0-1 1 0 0,0 0-1 0 0,0 1 1 0 0,0-1-1 0 0,1 0 1 0 0,-1 0 0 0 0,1 0-1 0 0,0 0 1 0 0,0 0-1 0 0,0 0 1 0 0,0-1 0 0 0,0 1-1 0 0,1-1 1 0 0,0 1-1 0 0,-1-1 1 0 0,1 0-1 0 0,0 0 1 0 0,0 0 0 0 0,0 0-1 0 0,0-1 1 0 0,0 1-1 0 0,0-1 1 0 0,1 0 0 0 0,-1 0-1 0 0,0 0 1 0 0,1 0-1 0 0,-1 0 1 0 0,1-1-1 0 0,1 1-36 0 0,109-11 2105 0 0,-74-5-1716 0 0,0-2-1 0 0,-1-2 1 0 0,-1-2 0 0 0,-1-1-1 0 0,-1-1 1 0 0,-1-2 0 0 0,2-5-389 0 0,-25 22 121 0 0,-1 0 1 0 0,-1-1 0 0 0,0-1 0 0 0,0 0-1 0 0,0 0 1 0 0,-1-1 0 0 0,-1 0 0 0 0,0 0-1 0 0,0-1 1 0 0,-1 0 0 0 0,-1-1 0 0 0,0 1 0 0 0,2-9-122 0 0,-8-2 959 0 0,-12 28-692 0 0,-15 30-577 0 0,25-31 254 0 0,0 1 0 0 0,0 0 0 0 0,0-1 1 0 0,0 1-1 0 0,1 0 0 0 0,0 0 0 0 0,0 0 0 0 0,0 0 1 0 0,0 0-1 0 0,1 0 0 0 0,0 0 0 0 0,0 0 0 0 0,0 0 1 0 0,1 0-1 0 0,0 0 0 0 0,0 0 0 0 0,0 0 0 0 0,0 0 0 0 0,1 0 1 0 0,0 0-1 0 0,0-1 0 0 0,0 1 0 0 0,1-1 0 0 0,-1 0 1 0 0,1 1-1 0 0,0-1 0 0 0,0 0 0 0 0,1-1 0 0 0,-1 1 1 0 0,1 0-1 0 0,0-1 0 0 0,0 0 56 0 0,49 40-4613 0 0,-15-18-7503 0 0,-33-21 10009 0 0</inkml:trace>
  <inkml:trace contextRef="#ctx0" brushRef="#br0" timeOffset="66706.169">20111 2394 760 0 0,'0'0'1559'0'0,"0"0"-459"0"0,0 0-3 0 0,0 0 67 0 0,0 0-15 0 0,0 0-116 0 0,-3 32-198 0 0,-9 101-194 0 0,-8-4 635 0 0,18-114-987 0 0,0-1 0 0 0,-1 1 1 0 0,-1 0-1 0 0,0-1 0 0 0,0 0 0 0 0,-2 0 0 0 0,0 0 0 0 0,0 0 0 0 0,-2 0-289 0 0,8-13 63 0 0,0 0-1 0 0,0-1 1 0 0,0 1-1 0 0,-1 0 1 0 0,1 0-1 0 0,0-1 1 0 0,0 1-1 0 0,0 0 1 0 0,-1-1-1 0 0,1 1 1 0 0,0 0 0 0 0,-1-1-1 0 0,1 1 1 0 0,0 0-1 0 0,-1-1 1 0 0,1 1-1 0 0,-1-1 1 0 0,1 1-1 0 0,-1-1 1 0 0,1 1-1 0 0,-1-1 1 0 0,0 1-1 0 0,1-1 1 0 0,-1 1-1 0 0,0-1 1 0 0,1 0-1 0 0,-1 0 1 0 0,0 1 0 0 0,1-1-1 0 0,-1 0 1 0 0,0 0-1 0 0,1 0 1 0 0,-1 1-1 0 0,0-1 1 0 0,0 0-1 0 0,1 0 1 0 0,-1 0-1 0 0,0 0 1 0 0,0-1-1 0 0,1 1 1 0 0,-1 0-1 0 0,0 0 1 0 0,0 0-1 0 0,1 0 1 0 0,-1-1 0 0 0,0 1-1 0 0,1 0 1 0 0,-1-1-1 0 0,0 1 1 0 0,1-1-1 0 0,-1 1 1 0 0,1 0-1 0 0,-1-1 1 0 0,1 1-1 0 0,-1-1 1 0 0,1 0-1 0 0,-1 1 1 0 0,1-1-1 0 0,-1 1 1 0 0,1-1-1 0 0,0 0 1 0 0,-1 1-63 0 0,0-20 123 0 0,0 0-1 0 0,1 0 1 0 0,1 0-1 0 0,1 0 1 0 0,1 0 0 0 0,1 0-1 0 0,1 1 1 0 0,0-1-1 0 0,1 1 1 0 0,1 1 0 0 0,1-1-1 0 0,1 1 1 0 0,4-6-123 0 0,2-9 117 0 0,15-35-28 0 0,4 1 1 0 0,2 2-1 0 0,3 2 0 0 0,3 1 1 0 0,38-41-90 0 0,-72 91 76 0 0,2 1 0 0 0,-1 0 0 0 0,1 0 0 0 0,1 1 0 0 0,0 1 0 0 0,0 0 0 0 0,1 0 0 0 0,0 1 0 0 0,0 0 0 0 0,1 1 0 0 0,0 1 0 0 0,5-1-76 0 0,-17 6 7 0 0,0 1 1 0 0,0 0-1 0 0,1-1 1 0 0,-1 1-1 0 0,0 0 1 0 0,0 0-1 0 0,1 0 1 0 0,-1 0-1 0 0,0 0 0 0 0,1 1 1 0 0,-1-1-1 0 0,0 0 1 0 0,0 1-1 0 0,1-1 1 0 0,-1 1-1 0 0,0-1 1 0 0,0 1-1 0 0,0-1 1 0 0,0 1-1 0 0,0 0 0 0 0,0-1 1 0 0,0 1-1 0 0,0 0 1 0 0,0 0-1 0 0,0 0 1 0 0,0 0-1 0 0,0 0 1 0 0,0 0-1 0 0,-1 0 0 0 0,1 0 1 0 0,0 0-1 0 0,-1 0 1 0 0,1 1-1 0 0,-1-1 1 0 0,1 0-1 0 0,-1 0 1 0 0,0 1-1 0 0,0-1 0 0 0,1 0 1 0 0,-1 1-8 0 0,4 59 292 0 0,-4-49-242 0 0,-3 10-27 0 0,0-1 0 0 0,-1 1-1 0 0,-2-1 1 0 0,0 0 0 0 0,-1 0 0 0 0,-1-1-1 0 0,-1 0 1 0 0,0-1 0 0 0,-2 1 0 0 0,0-2-1 0 0,-2 0 1 0 0,0 0 0 0 0,0-1 0 0 0,-2-1 0 0 0,-8 8-23 0 0,19-19-102 0 0,1-1 0 0 0,0 1 1 0 0,-1-1-1 0 0,0 0 1 0 0,0-1-1 0 0,0 1 1 0 0,0-1-1 0 0,-1 1 0 0 0,0-1 1 0 0,1-1-1 0 0,-1 1 1 0 0,0-1-1 0 0,0 0 1 0 0,0 0-1 0 0,-1 0 0 0 0,1-1 1 0 0,0 1-1 0 0,-1-1 1 0 0,1 0-1 0 0,-1-1 1 0 0,1 0-1 0 0,-1 0 0 0 0,1 0 1 0 0,-1 0-1 0 0,-2-1 102 0 0,5-4-706 0 0,-1 0-1 0 0,1 0 0 0 0,0 0 0 0 0,1 0 1 0 0,-1 0-1 0 0,1-1 0 0 0,0 1 0 0 0,1-1 1 0 0,-1 0-1 0 0,1 1 0 0 0,0-1 0 0 0,0 0 1 0 0,1 0-1 0 0,0 0 0 0 0,0 1 0 0 0,0-1 1 0 0,1 0-1 0 0,-1 0 0 0 0,2 0 0 0 0,-1 1 707 0 0,2-11-2724 0 0,1 5 978 0 0</inkml:trace>
  <inkml:trace contextRef="#ctx0" brushRef="#br0" timeOffset="67171.932">20599 2305 0 0 0,'0'0'1054'0'0,"0"0"339"0"0,0 0 55 0 0,0 0-141 0 0,0 0-218 0 0,0 0-226 0 0,0 33-193 0 0,0 105-152 0 0,-14 20 966 0 0,11-145-1331 0 0,3-9 34 0 0,-1-1 0 0 0,1 1 0 0 0,-1-1 0 0 0,0 0 0 0 0,0 1 0 0 0,0-1 0 0 0,0 0 0 0 0,-1 1 0 0 0,1-1-1 0 0,-1 0 1 0 0,0 0 0 0 0,0 0 0 0 0,0-1 0 0 0,0 1 0 0 0,-1 0 0 0 0,1-1 0 0 0,-1 1 0 0 0,1-1 0 0 0,-1 0-1 0 0,0 0 1 0 0,0 0 0 0 0,0 0 0 0 0,0 0 0 0 0,0-1 0 0 0,0 1 0 0 0,-1-1 0 0 0,1 0 0 0 0,-2 0-187 0 0,3-2 92 0 0,0-1 0 0 0,0 0 0 0 0,0 0 0 0 0,0 0 0 0 0,0 0 0 0 0,1 0 0 0 0,-1 0 0 0 0,1-1 0 0 0,-1 1 0 0 0,1-1 0 0 0,0 1 0 0 0,0-1 0 0 0,0 1 0 0 0,0-1 0 0 0,1 1 0 0 0,-1-1 0 0 0,1 0 0 0 0,-1 1 0 0 0,1-1 0 0 0,0 0 0 0 0,0 1 0 0 0,0-1 0 0 0,1-2-92 0 0,2-28 120 0 0,1 0 0 0 0,1 1 0 0 0,2 0 0 0 0,1 0 0 0 0,2 0-1 0 0,1 1 1 0 0,1 1 0 0 0,2 0 0 0 0,1 1 0 0 0,1 0 0 0 0,19-25-120 0 0,-20 27-6 0 0,2-1 0 0 0,1 2-1 0 0,0 0 1 0 0,2 1 0 0 0,1 2 0 0 0,1 0 0 0 0,1 1 0 0 0,1 1-1 0 0,1 1 1 0 0,0 1 0 0 0,9-3 6 0 0,-32 20 4 0 0,0 1-1 0 0,0-1 1 0 0,0 1-1 0 0,0 0 1 0 0,0 0 0 0 0,1 0-1 0 0,-1 0 1 0 0,0 1 0 0 0,0-1-1 0 0,1 0 1 0 0,-1 1-1 0 0,1 0 1 0 0,-1 0 0 0 0,0-1-1 0 0,1 1 1 0 0,-1 1 0 0 0,1-1-1 0 0,-1 0 1 0 0,0 1-1 0 0,1-1 1 0 0,-1 1 0 0 0,0-1-1 0 0,0 1 1 0 0,1 0 0 0 0,-1 0-1 0 0,0 0 1 0 0,0 0-1 0 0,0 1 1 0 0,0-1 0 0 0,0 1-1 0 0,0-1 1 0 0,0 1 0 0 0,-1-1-1 0 0,1 1 1 0 0,-1 0-1 0 0,1 0 1 0 0,-1 0 0 0 0,1 0-1 0 0,-1 0 1 0 0,0 0 0 0 0,0 0-1 0 0,0 1 1 0 0,0-1-1 0 0,-1 0 1 0 0,1 0 0 0 0,-1 1-4 0 0,3 17 47 0 0,-2 0 0 0 0,-1 0 0 0 0,-1 1 0 0 0,0-1 0 0 0,-1 0 0 0 0,-2 0 0 0 0,0-1 0 0 0,-1 1 0 0 0,0-1 0 0 0,-2 0 0 0 0,-1 0 0 0 0,0-1 0 0 0,-1 0 0 0 0,-1 0 0 0 0,0-1 0 0 0,-2 0 0 0 0,-11 13-47 0 0,20-26-68 0 0,0 0 0 0 0,0-1 1 0 0,-1 1-1 0 0,1-1 0 0 0,-1 0 1 0 0,1 0-1 0 0,-1 0 1 0 0,0-1-1 0 0,0 1 0 0 0,0-1 1 0 0,-1 0-1 0 0,1 0 0 0 0,0-1 1 0 0,-1 1-1 0 0,1-1 1 0 0,-1 0-1 0 0,0 0 0 0 0,1 0 1 0 0,-1-1-1 0 0,0 1 1 0 0,1-1-1 0 0,-1-1 0 0 0,0 1 1 0 0,1 0-1 0 0,-1-1 0 0 0,0 0 1 0 0,0-1 67 0 0,2-2-645 0 0,1 0-1 0 0,-1 0 1 0 0,1 0 0 0 0,0-1 0 0 0,0 1-1 0 0,0-1 1 0 0,1 0 0 0 0,0 1 0 0 0,-1-1-1 0 0,2 0 1 0 0,-1 0 0 0 0,1 0 0 0 0,-1 0-1 0 0,1 0 1 0 0,1 0 0 0 0,-1 1 0 0 0,1-1-1 0 0,-1 0 1 0 0,2 0 0 0 0,-1 0 0 0 0,0 1-1 0 0,1-1 1 0 0,0 0 0 0 0,0 1 645 0 0,4-8-2234 0 0</inkml:trace>
  <inkml:trace contextRef="#ctx0" brushRef="#br0" timeOffset="67517.836">21232 1679 6337 0 0,'0'0'1071'0'0,"0"0"-243"0"0,0 0-69 0 0,0 0 197 0 0,0 0 255 0 0,0 0 195 0 0,0 0 98 0 0,0 0-85 0 0,0 0-181 0 0,0 0-207 0 0,0 0-203 0 0,0 0-157 0 0,0 0-135 0 0,8 20-75 0 0,44 122 581 0 0,-45 42-86 0 0,-12-136-926 0 0,-3 0-1 0 0,-2-1 1 0 0,-3 0-1 0 0,-1-1 1 0 0,-16 35-30 0 0,-1 7-585 0 0,34-86-8239 0 0,11-21 3274 0 0,-12 16 2959 0 0,3-2-2261 0 0</inkml:trace>
  <inkml:trace contextRef="#ctx0" brushRef="#br0" timeOffset="67704.351">21506 2014 4569 0 0,'0'0'1154'0'0,"0"0"169"0"0,0 0 350 0 0,0 0 262 0 0,0 0-76 0 0,0 0-278 0 0,0 0-364 0 0,0 0-373 0 0,-8 32-254 0 0,-26 100-173 0 0,14-7-1297 0 0,20-112-357 0 0,0-13-2706 0 0,1 0 341 0 0,-1 0-3898 0 0</inkml:trace>
  <inkml:trace contextRef="#ctx0" brushRef="#br0" timeOffset="67868.165">21480 1724 13995 0 0,'0'0'512'0'0,"0"0"-400"0"0,0 0-264 0 0,0 0-152 0 0,0 0 8 0 0,0 0-8 0 0,0 0-8 0 0,0 0-112 0 0,0 0-368 0 0,0 0-713 0 0,0 0-1407 0 0,0 0-4498 0 0</inkml:trace>
  <inkml:trace contextRef="#ctx0" brushRef="#br0" timeOffset="71952.014">21701 2228 0 0 0,'0'0'735'0'0,"0"0"222"0"0,0 0 66 0 0,0 0-16 0 0,0 0-9 0 0,0 0-37 0 0,0 0-9 0 0,0 0 3 0 0,7-1 12 0 0,39-1 2415 0 0,57-10 2553 0 0,-40-21-5212 0 0,-57 28-681 0 0,1 1-28 0 0,-1-1-1 0 0,1 0 0 0 0,-1 0 1 0 0,-1 0-1 0 0,1-1 0 0 0,-1 0 1 0 0,0 0-1 0 0,0 0 0 0 0,0-1 1 0 0,-1 1-1 0 0,0-1 0 0 0,0-1 1 0 0,-1 1-1 0 0,0 0 0 0 0,-1-1 1 0 0,1 1-1 0 0,-1-1 0 0 0,1-6-13 0 0,-5 11-99 0 0,0 0-1 0 0,0 0 1 0 0,-1 0-1 0 0,1 0 1 0 0,-1 1-1 0 0,1-1 1 0 0,-1 1-1 0 0,0 0 0 0 0,0 0 1 0 0,0 0-1 0 0,0 0 1 0 0,0 0-1 0 0,0 0 1 0 0,0 1-1 0 0,-1 0 1 0 0,1 0-1 0 0,-1 0 1 0 0,1 0-1 0 0,-1 0 0 0 0,1 1 1 0 0,-1-1-1 0 0,1 1 1 0 0,-1 0-1 0 0,0 0 1 0 0,1 0-1 0 0,-1 1 1 0 0,1-1-1 0 0,-1 1 0 0 0,1 0 1 0 0,-1 0-1 0 0,0 1 100 0 0,-17 4-126 0 0,1 1 0 0 0,-1 1 0 0 0,2 1 0 0 0,-1 1 0 0 0,1 1 0 0 0,0 1 0 0 0,1 0 0 0 0,1 1 0 0 0,0 1 0 0 0,-6 7 126 0 0,18-17 39 0 0,-1 0-1 0 0,1 1 1 0 0,1 0 0 0 0,-1 0-1 0 0,1 0 1 0 0,-1 0-1 0 0,1 1 1 0 0,1-1 0 0 0,-1 1-1 0 0,1 0 1 0 0,0 0-1 0 0,0 1 1 0 0,1-1 0 0 0,0 1-1 0 0,0-1 1 0 0,1 1-1 0 0,-1-1 1 0 0,1 1 0 0 0,1 0-1 0 0,-1 0 1 0 0,1 0-1 0 0,1-1 1 0 0,-1 1 0 0 0,1 0-1 0 0,0 0 1 0 0,1-1-1 0 0,-1 1 1 0 0,1-1 0 0 0,0 1-1 0 0,1-1 1 0 0,0 0 0 0 0,0 0-1 0 0,0 0 1 0 0,1 0-1 0 0,0 0 1 0 0,0-1 0 0 0,0 0-1 0 0,1 0 1 0 0,1 1-39 0 0,6 1 45 0 0,1 0 0 0 0,-1-1 0 0 0,2 0 0 0 0,-1-1 0 0 0,1-1 0 0 0,-1 0 0 0 0,1-1 0 0 0,0 0 0 0 0,1-2 0 0 0,-1 1 1 0 0,0-2-1 0 0,0 1 0 0 0,1-2 0 0 0,-1 0 0 0 0,0-1 0 0 0,0 0 0 0 0,0-1 0 0 0,2-2-45 0 0,72-22-2767 0 0,-8-10-4266 0 0,-63 26-15 0 0</inkml:trace>
  <inkml:trace contextRef="#ctx0" brushRef="#br0" timeOffset="72441.928">22384 2059 5369 0 0,'0'0'1255'0'0,"0"0"-91"0"0,0 0 46 0 0,0 0 116 0 0,0 0-25 0 0,0 0-138 0 0,0 0-189 0 0,0 0-210 0 0,0 0-115 0 0,0 0-114 0 0,0 0-120 0 0,0 0-103 0 0,-32 16-112 0 0,-99 50-59 0 0,83-27-13 0 0,45-29-105 0 0,1-7 1 0 0,-1 0-1 0 0,1 1 1 0 0,0-1 0 0 0,0 1-1 0 0,0 0 1 0 0,1-1 0 0 0,-1 1 0 0 0,1 0-1 0 0,0 0 1 0 0,0 0 0 0 0,0 0-1 0 0,1 0 1 0 0,-1 0 0 0 0,1 0-1 0 0,0 0 1 0 0,0 0 0 0 0,0 0-1 0 0,1 0 1 0 0,-1 0 0 0 0,1 0 0 0 0,0 0-1 0 0,0 0 1 0 0,1 0 0 0 0,-1 0-1 0 0,1-1 1 0 0,0 1 0 0 0,0 0-1 0 0,0-1 1 0 0,0 0 0 0 0,0 1-1 0 0,1-1 1 0 0,0 0 0 0 0,0 0 0 0 0,0 0-1 0 0,0-1 1 0 0,0 1 0 0 0,0-1-1 0 0,1 0 1 0 0,-1 0 0 0 0,1 0-1 0 0,-1 0 1 0 0,1 0 0 0 0,2 0-24 0 0,5 0 170 0 0,1 0 0 0 0,0-1 0 0 0,0 0 0 0 0,0-1 0 0 0,0 0 0 0 0,0-1 1 0 0,0 0-1 0 0,-1-1 0 0 0,1 0 0 0 0,0-1 0 0 0,-1 0 0 0 0,1-1 0 0 0,-1-1 0 0 0,0 1 0 0 0,-1-2 1 0 0,1 1-1 0 0,-1-2 0 0 0,1 0-170 0 0,7-5 139 0 0,0-1 0 0 0,0-1 1 0 0,-2 0-1 0 0,0-1 0 0 0,0-1 1 0 0,-2-1-1 0 0,0 0 0 0 0,0 0 0 0 0,8-18-139 0 0,-10 18-100 0 0,0-1-1 0 0,-2-1 0 0 0,0 0 0 0 0,-1-1 1 0 0,-1 1-1 0 0,-1-2 0 0 0,0 1 1 0 0,-2-1-1 0 0,0 0 0 0 0,-2 0 0 0 0,0 0 1 0 0,-1 0-1 0 0,-1-1 0 0 0,-1 1 0 0 0,-3-20 101 0 0,2 36-83 0 0,0 0 0 0 0,-1-1 0 0 0,1 1-1 0 0,-1 0 1 0 0,0 0 0 0 0,-1 0 0 0 0,1 0-1 0 0,-1 0 1 0 0,0 1 0 0 0,0-1 0 0 0,0 1 0 0 0,-1 0-1 0 0,0 0 1 0 0,1 0 0 0 0,-2 0 0 0 0,1 0-1 0 0,0 1 1 0 0,-1 0 0 0 0,1 0 0 0 0,-1 0-1 0 0,0 1 1 0 0,0-1 0 0 0,0 1 0 0 0,0 0-1 0 0,0 1 1 0 0,-1-1 0 0 0,1 1 0 0 0,0 0-1 0 0,-1 0 1 0 0,1 1 0 0 0,-2 0 83 0 0,3-1-23 0 0,-1 0 0 0 0,0 1 0 0 0,0 0 0 0 0,0 0 0 0 0,1 1 0 0 0,-1-1 0 0 0,0 1 0 0 0,0 0 0 0 0,1 0 0 0 0,-1 0 0 0 0,1 1 1 0 0,-1 0-1 0 0,1 0 0 0 0,-1 0 0 0 0,1 0 0 0 0,0 1 0 0 0,0-1 0 0 0,0 1 0 0 0,1 0 0 0 0,-1 0 0 0 0,0 1 0 0 0,1-1 0 0 0,0 1 0 0 0,0 0 0 0 0,0 0 0 0 0,1 0 0 0 0,-1 0 0 0 0,1 0 0 0 0,-1 2 23 0 0,-2 5 40 0 0,1 1-1 0 0,0 0 1 0 0,1 0 0 0 0,0 0-1 0 0,1 0 1 0 0,0 0-1 0 0,1 1 1 0 0,1-1-1 0 0,-1 0 1 0 0,2 1-1 0 0,0-1 1 0 0,1 1-1 0 0,0-1 1 0 0,0 0 0 0 0,1 0-1 0 0,1 0 1 0 0,0 0-1 0 0,1-1 1 0 0,0 1-1 0 0,1-1 1 0 0,0-1-1 0 0,1 1 1 0 0,7 9-40 0 0,9 11-59 0 0,0 0 0 0 0,2-2 0 0 0,2 0 0 0 0,0-2 0 0 0,2-1 0 0 0,1-1 0 0 0,5 1 59 0 0,-18-11-2078 0 0,-12-10-1785 0 0,-2 1-4446 0 0,-2-6 4556 0 0</inkml:trace>
  <inkml:trace contextRef="#ctx0" brushRef="#br0" timeOffset="73286.238">21493 1735 0 0 0,'0'0'745'0'0,"0"0"233"0"0,0 0 70 0 0,0 0 0 0 0,0 0-81 0 0,0 0-157 0 0,0 0-131 0 0,-1-8 4156 0 0,6 2-3244 0 0,0 1 3328 0 0,-9 7-4145 0 0,0 0-2037 0 0,3 2-9007 0 0,1-4 3409 0 0</inkml:trace>
</inkml:ink>
</file>

<file path=ppt/ink/ink1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5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431 1 10394 0 0,'0'0'686'0'0,"0"0"-133"0"0,0 0 31 0 0,0 0 202 0 0,0 0 221 0 0,0 0 108 0 0,0 0-114 0 0,0 0-253 0 0,0 0-281 0 0,0 0-224 0 0,0 0-122 0 0,-4 11-30 0 0,-26 144 292 0 0,29 739 238 0 0,-7-871-2419 0 0,-15-20-9325 0 0,22-3 10604 0 0,-3 0-4841 0 0</inkml:trace>
  <inkml:trace contextRef="#ctx0" brushRef="#br0" timeOffset="219.459">1 616 11290 0 0,'0'0'74'0'0,"0"0"-130"0"0,0 0 112 0 0,0 0 256 0 0,0 0 192 0 0,0 0 65 0 0,0 0 4 0 0,0 0 59 0 0,36-5 40 0 0,114-16 1 0 0,163-42 1286 0 0,-224 43-2222 0 0,88-19-2804 0 0,-61 17-7962 0 0,-98 19 8585 0 0,-4 3 1989 0 0</inkml:trace>
  <inkml:trace contextRef="#ctx0" brushRef="#br0" timeOffset="449.684">949 487 0 0 0,'0'0'2510'0'0,"0"0"-127"0"0,0 0-275 0 0,0 0-287 0 0,0 0-259 0 0,0 0-225 0 0,0 0-237 0 0,0 0-229 0 0,0 0-221 0 0,-19 34-184 0 0,-56 109-149 0 0,73-141-300 0 0,0 1 1 0 0,0 0-1 0 0,0 0 1 0 0,0 0-1 0 0,1 0 1 0 0,-1 0-1 0 0,1 0 1 0 0,0 1 0 0 0,0-1-1 0 0,0 0 1 0 0,0 1-1 0 0,1-1 1 0 0,-1 1-1 0 0,1-1 1 0 0,0 1-1 0 0,0-1 1 0 0,0 1 0 0 0,0-1-1 0 0,1 1 1 0 0,-1-1-1 0 0,2 3-17 0 0,0 1 69 0 0,1 0 36 0 0,0 0-1 0 0,0 0 1 0 0,1 0 0 0 0,0-1-1 0 0,0 0 1 0 0,1 0 0 0 0,-1 0-1 0 0,1 0 1 0 0,0-1 0 0 0,1 0-1 0 0,-1 0 1 0 0,1 0 0 0 0,0 0-1 0 0,1-1 1 0 0,-1 0 0 0 0,1-1-1 0 0,-1 1 1 0 0,1-1 0 0 0,0-1-1 0 0,0 1 1 0 0,1-1 0 0 0,-1 0-1 0 0,0-1 1 0 0,1 0 0 0 0,-1 0-1 0 0,1 0 1 0 0,3-1-105 0 0,-7 0 100 0 0,0 1-1 0 0,0-1 1 0 0,0 0-1 0 0,1-1 1 0 0,-1 1-1 0 0,0-1 1 0 0,0 0 0 0 0,0 0-1 0 0,0 0 1 0 0,0 0-1 0 0,0-1 1 0 0,0 1-1 0 0,-1-1 1 0 0,1 0 0 0 0,0 0-1 0 0,-1-1 1 0 0,0 1-1 0 0,1-1 1 0 0,-1 0-1 0 0,0 1 1 0 0,0-1 0 0 0,-1-1-1 0 0,1 1 1 0 0,-1 0-1 0 0,1-1 1 0 0,-1 1 0 0 0,1-2-100 0 0,4-11 37 0 0,0-1 0 0 0,0 1 1 0 0,-2-1-1 0 0,0 0 1 0 0,0 0-1 0 0,-2-1 1 0 0,0 1-1 0 0,-2-1 1 0 0,0 1-1 0 0,0-1 1 0 0,-2-11-38 0 0,0 16-376 0 0,-1 1 0 0 0,0-1 0 0 0,0 1 0 0 0,-2-1 1 0 0,1 1-1 0 0,-1 0 0 0 0,-1 0 0 0 0,0 0 0 0 0,-1 1 0 0 0,-3-4 376 0 0,-24-10-4665 0 0,7 21-2519 0 0,14 4 1303 0 0</inkml:trace>
</inkml:ink>
</file>

<file path=ppt/ink/ink1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0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282 54 5145 0 0,'0'0'1440'0'0,"0"0"-153"0"0,0 0-141 0 0,0 0-49 0 0,0 0 14 0 0,0 0-88 0 0,0 0-176 0 0,0 0-164 0 0,0 0-134 0 0,0 0-58 0 0,0 0 25 0 0,0 0 14 0 0,0 0-53 0 0,1 22-73 0 0,0 159 479 0 0,4 121 444 0 0,-2-150-2419 0 0,-2 0-6279 0 0,-1-151 4140 0 0,0-1-538 0 0,0 0 276 0 0</inkml:trace>
  <inkml:trace contextRef="#ctx0" brushRef="#br0" timeOffset="541.266">1 131 6089 0 0,'0'0'1594'0'0,"0"0"-927"0"0,0 0-344 0 0,0 0 105 0 0,0 0 261 0 0,0 0 211 0 0,0 0 102 0 0,0 0 14 0 0,0 0-44 0 0,34-14-102 0 0,108-44-126 0 0,-23 27 378 0 0,-85 23-874 0 0,-1 1 0 0 0,2 1 0 0 0,-1 3 0 0 0,1 0 1 0 0,-1 3-1 0 0,1 0 0 0 0,-1 2 0 0 0,18 5-248 0 0,-47-7 5 0 0,-1 0 0 0 0,0 0 1 0 0,1 1-1 0 0,-1 0 0 0 0,0 0 0 0 0,1 0 0 0 0,-1 1 0 0 0,0-1 0 0 0,0 1 0 0 0,0 0 1 0 0,0 0-1 0 0,0 0 0 0 0,0 1 0 0 0,-1 0 0 0 0,1-1 0 0 0,-1 1 0 0 0,0 0 0 0 0,0 1 0 0 0,0-1 1 0 0,0 0-1 0 0,0 1 0 0 0,-1 0 0 0 0,0-1 0 0 0,1 1 0 0 0,-1 0 0 0 0,-1 0 0 0 0,1 1 0 0 0,-1-1 1 0 0,1 0-1 0 0,-1 2-5 0 0,-3 8 36 0 0,-1 0 0 0 0,-1 0 0 0 0,0 0 0 0 0,-1-1 1 0 0,-1 0-1 0 0,0 0 0 0 0,0 0 0 0 0,-1-1 1 0 0,-1 0-1 0 0,0 0 0 0 0,-1-1 0 0 0,0 0 0 0 0,-1 0 1 0 0,0-1-1 0 0,0 0 0 0 0,-7 4-36 0 0,-7 11 38 0 0,21-22-35 0 0,-12 12 13 0 0,0 0 0 0 0,2 1 0 0 0,0 1 0 0 0,0 0 0 0 0,2 0 0 0 0,0 1 0 0 0,-5 13-16 0 0,16-27-7 0 0,0 0 0 0 0,0-1 0 0 0,1 1 0 0 0,-1 0 0 0 0,1 0 0 0 0,0-1 0 0 0,0 1 0 0 0,0 0 0 0 0,0-1 0 0 0,1 1 1 0 0,0-1-1 0 0,0 1 0 0 0,-1-1 0 0 0,2 0 0 0 0,-1 0 0 0 0,0 0 0 0 0,1 0 0 0 0,-1 0 0 0 0,1 0 0 0 0,0-1 0 0 0,0 0 0 0 0,0 1 0 0 0,0-1 0 0 0,1 0 0 0 0,-1 0 0 0 0,0-1 1 0 0,1 1-1 0 0,-1-1 0 0 0,1 1 0 0 0,0-1 0 0 0,-1 0 0 0 0,1-1 0 0 0,0 1 0 0 0,3 0 7 0 0,7 4 13 0 0,33 14 8 0 0,-30-14-11 0 0,0 1 0 0 0,0 0 0 0 0,-1 1-1 0 0,0 1 1 0 0,0 1 0 0 0,-1 0-1 0 0,0 1 1 0 0,0 0 0 0 0,-1 2 0 0 0,-1-1-1 0 0,0 2 1 0 0,0 0 0 0 0,-2 0-1 0 0,7 9-9 0 0,-16-16 77 0 0,0 0 1 0 0,0 1-1 0 0,-1-1 0 0 0,0 1 0 0 0,0-1 0 0 0,0 1 0 0 0,-1-1 0 0 0,0 1 0 0 0,0-1 0 0 0,-1 1 0 0 0,0-1 0 0 0,0 1 0 0 0,0-1 0 0 0,-1 1 0 0 0,0-1 0 0 0,0 0 0 0 0,-1 0 0 0 0,0 0 0 0 0,0 0 0 0 0,0 0 0 0 0,-1 0-77 0 0,-7 9 104 0 0,0 0 0 0 0,-1-1 0 0 0,-1 0 0 0 0,0-1 0 0 0,-1 0 0 0 0,0-1 0 0 0,-1-1 0 0 0,0-1 0 0 0,-1 0 0 0 0,0 0 0 0 0,0-2 0 0 0,-1 0 0 0 0,0-1 0 0 0,-1-1 0 0 0,0 0 0 0 0,0-1-1 0 0,0-1 1 0 0,0-1 0 0 0,0-1 0 0 0,-1 0 0 0 0,0-1 0 0 0,-2-1-104 0 0,11 0-203 0 0,0 1 0 0 0,-1-1 0 0 0,1-1 0 0 0,0 0 0 0 0,0 0 0 0 0,-1-1 0 0 0,1 0 0 0 0,0-1 0 0 0,0 0 0 0 0,1-1 0 0 0,-1 0 0 0 0,1 0 0 0 0,0-1 0 0 0,0 0 0 0 0,0-1 0 0 0,1 0 0 0 0,-1 0 0 0 0,1-1-1 0 0,1 0 1 0 0,-5-5 203 0 0,-10-23-6034 0 0,20 31 4309 0 0,-6-8-8253 0 0</inkml:trace>
</inkml:ink>
</file>

<file path=ppt/ink/ink1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8.9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380 344 0 0 0,'0'0'379'0'0,"0"0"521"0"0,0 0 266 0 0,0 0 106 0 0,0 0-3 0 0,0 0-36 0 0,0 0-52 0 0,-1-16-69 0 0,-5-46 6 0 0,6 59-911 0 0,-1 0-1 0 0,1 0 1 0 0,-1 0 0 0 0,1 1-1 0 0,-1-1 1 0 0,0 0 0 0 0,0 0-1 0 0,0 1 1 0 0,0-1 0 0 0,-1 1 0 0 0,1-1-1 0 0,-1 1 1 0 0,0 0 0 0 0,1-1-1 0 0,-1 1 1 0 0,0 0 0 0 0,0 0-1 0 0,0 0 1 0 0,-1 1 0 0 0,1-1-1 0 0,0 0 1 0 0,-1 1 0 0 0,1-1-1 0 0,-1 1 1 0 0,0 0 0 0 0,1 0-1 0 0,-1 0 1 0 0,-1 0-207 0 0,-6-3 541 0 0,3 2-459 0 0,0 0-1 0 0,1 1 1 0 0,-1 0 0 0 0,0 1-1 0 0,0-1 1 0 0,0 1 0 0 0,0 1 0 0 0,1-1-1 0 0,-1 1 1 0 0,0 0 0 0 0,1 1-1 0 0,-1 0 1 0 0,0 0 0 0 0,1 0-1 0 0,0 1 1 0 0,-1 0-82 0 0,-9 5-27 0 0,2 0 0 0 0,-1 1-1 0 0,1 1 1 0 0,0 0 0 0 0,1 1 0 0 0,0 1-1 0 0,1 0 1 0 0,0 0 0 0 0,1 1 0 0 0,0 1 0 0 0,1 0-1 0 0,-2 5 28 0 0,7-9 6 0 0,0 1-1 0 0,1 0 1 0 0,0 1-1 0 0,1-1 1 0 0,0 0 0 0 0,0 1-1 0 0,1 0 1 0 0,1 0-1 0 0,0 0 1 0 0,1 0-1 0 0,0 0 1 0 0,1-1-1 0 0,1 5-5 0 0,-1-12 31 0 0,1 0 0 0 0,0 0 0 0 0,0 0 0 0 0,0 0 0 0 0,0 0 0 0 0,1-1 0 0 0,-1 1 0 0 0,1 0-1 0 0,0-1 1 0 0,0 0 0 0 0,0 0 0 0 0,1 0 0 0 0,-1 0 0 0 0,1-1 0 0 0,0 1 0 0 0,-1-1 0 0 0,1 0 0 0 0,0 0-1 0 0,0 0 1 0 0,1 0 0 0 0,-1-1 0 0 0,0 0 0 0 0,1 0 0 0 0,-1 0 0 0 0,0 0 0 0 0,1-1 0 0 0,-1 0 0 0 0,1 1-1 0 0,-1-2 1 0 0,1 1 0 0 0,-1 0 0 0 0,0-1 0 0 0,1 0 0 0 0,-1 0 0 0 0,0 0 0 0 0,1-1 0 0 0,-1 0 0 0 0,0 1-1 0 0,0-1 1 0 0,0-1 0 0 0,1 0-31 0 0,33-24 231 0 0,-2-2-1 0 0,0-1 0 0 0,-2-2 1 0 0,-2-1-1 0 0,-1-2 1 0 0,-2-1-1 0 0,-1-1 0 0 0,16-29-230 0 0,-9 6 158 0 0,-33 135-1499 0 0,18 361 1396 0 0,-14-403-225 0 0,-3 0 0 0 0,0 0 0 0 0,-3 1-1 0 0,0-1 1 0 0,-2 0 0 0 0,-2 1 0 0 0,-1-1 0 0 0,-1-1 0 0 0,-2 1-1 0 0,-1-1 1 0 0,-2 0 0 0 0,-1-1 0 0 0,-1-1 0 0 0,-2 0-1 0 0,-10 16 172 0 0,20-38-177 0 0,0 1 1 0 0,0-1-1 0 0,0-1 1 0 0,-1 1-1 0 0,0-1 1 0 0,-1 0-1 0 0,0 0 1 0 0,0-1-1 0 0,0 0 1 0 0,-1 0-1 0 0,0 0 1 0 0,0-1 0 0 0,0-1-1 0 0,-1 1 1 0 0,0-1-1 0 0,0-1 1 0 0,0 0-1 0 0,0 0 1 0 0,0 0-1 0 0,0-1 1 0 0,-1-1-1 0 0,1 0 1 0 0,-2 0 175 0 0,5-4 15 0 0,0-1-1 0 0,1 0 1 0 0,-1 0-1 0 0,1-1 1 0 0,0 1 0 0 0,0-1-1 0 0,0 0 1 0 0,0-1 0 0 0,1 1-1 0 0,0-1 1 0 0,1 0-1 0 0,-1 0 1 0 0,1 0 0 0 0,0 0-1 0 0,0-1 1 0 0,1 1-1 0 0,0-1 1 0 0,0 1 0 0 0,0-1-1 0 0,1 0 1 0 0,0 0-1 0 0,1 0 1 0 0,-1 0 0 0 0,1-1-15 0 0,-6-24 128 0 0,2 0 1 0 0,0 0 0 0 0,2-1-1 0 0,2 1 1 0 0,1 0-1 0 0,1-1 1 0 0,2 1 0 0 0,1 0-1 0 0,2 0 1 0 0,1 1 0 0 0,1 0-1 0 0,2 0 1 0 0,1 1-1 0 0,1 0 1 0 0,1 2 0 0 0,2-1-1 0 0,1 2 1 0 0,20-25-129 0 0,-23 36-79 0 0,1 1 0 0 0,1 0 0 0 0,1 1 1 0 0,0 1-1 0 0,0 1 0 0 0,1 0 0 0 0,1 1 0 0 0,0 1 1 0 0,3 0 78 0 0,-7 4-857 0 0,0 0 1 0 0,0 2-1 0 0,1 0 1 0 0,0 1 0 0 0,-1 0-1 0 0,1 1 1 0 0,0 1 0 0 0,3 1 856 0 0,30 1-6453 0 0,-1 4 5396 0 0,-39-4 1057 0 0</inkml:trace>
  <inkml:trace contextRef="#ctx0" brushRef="#br0" timeOffset="1065.746">774 465 0 0 0,'0'0'691'0'0,"0"0"744"0"0,0 0 165 0 0,0 0-74 0 0,0 0-151 0 0,0 0-144 0 0,0 0-147 0 0,0 0-152 0 0,0 0-104 0 0,33-10-74 0 0,106-31-69 0 0,-55 2 578 0 0,-67 26-944 0 0,-9 8-182 0 0,-3 3-8 0 0,0-1 0 0 0,0 0-1 0 0,0 0 1 0 0,0 0 0 0 0,0-1 0 0 0,-1 1-1 0 0,1-1 1 0 0,-1 0 0 0 0,0-1 0 0 0,-1 1 0 0 0,1-1-1 0 0,-1 1 1 0 0,1-1 0 0 0,-1 0 0 0 0,-1 0-1 0 0,1-1 1 0 0,-1 1 0 0 0,0-1 0 0 0,0 1 0 0 0,1-5-129 0 0,-4 7 1 0 0,1 1 0 0 0,-1 0 1 0 0,1 0-1 0 0,-1 0 0 0 0,0-1 1 0 0,0 1-1 0 0,1 0 0 0 0,-2 0 1 0 0,1 0-1 0 0,0 1 0 0 0,0-1 1 0 0,-1 0-1 0 0,1 0 0 0 0,-1 1 1 0 0,1-1-1 0 0,-1 0 0 0 0,0 1 1 0 0,1 0-1 0 0,-1-1 0 0 0,0 1 1 0 0,0 0-1 0 0,0 0 0 0 0,0 0 1 0 0,0 0-1 0 0,0 1 1 0 0,-1-1-1 0 0,1 0 0 0 0,0 1 1 0 0,0-1-1 0 0,0 1 0 0 0,-1 0 1 0 0,1 0-1 0 0,0 0 0 0 0,-1 0-1 0 0,-85 6-1230 0 0,76-1 1067 0 0,-1-1 0 0 0,1 2-1 0 0,-1 0 1 0 0,1 0 0 0 0,1 1 0 0 0,0 1-1 0 0,0 0 1 0 0,0 0 0 0 0,1 1 0 0 0,0 0-1 0 0,1 1 1 0 0,-3 3 163 0 0,7-7 13 0 0,0 1 0 0 0,0-1 0 0 0,0 1 0 0 0,1 0 0 0 0,0 0 0 0 0,1 1 0 0 0,-1-1 0 0 0,1 1 0 0 0,1 0 0 0 0,0 0 0 0 0,0-1 0 0 0,0 2-1 0 0,1-1 1 0 0,0 0 0 0 0,0 0 0 0 0,1 0 0 0 0,1 0 0 0 0,-1 0 0 0 0,1 1 0 0 0,0-1 0 0 0,1 0 0 0 0,0 0 0 0 0,0 0 0 0 0,1-1 0 0 0,0 1 0 0 0,0-1 0 0 0,1 1 0 0 0,0-1 0 0 0,0 0-1 0 0,1 0 1 0 0,0-1 0 0 0,0 1 0 0 0,0-1 0 0 0,1 0-13 0 0,8 2 196 0 0,0-2 1 0 0,-1 0-1 0 0,2 0 0 0 0,-1-1 0 0 0,1-1 1 0 0,-1 0-1 0 0,1-2 0 0 0,0 1 0 0 0,1-2 0 0 0,-1 0 1 0 0,0 0-1 0 0,0-2 0 0 0,0 0 0 0 0,1 0 1 0 0,-1-2-1 0 0,-1 0 0 0 0,1 0 0 0 0,0-2 0 0 0,-1 0 1 0 0,0 0-1 0 0,0-1 0 0 0,0-1 0 0 0,4-3-196 0 0,466-281 1671 0 0,-391 258-2422 0 0,-102 48 799 0 0,0-10 83 0 0,-1-1 0 0 0,-1 1-1 0 0,1-2 1 0 0,0 0 0 0 0,-1 0-1 0 0,0-1 1 0 0,0 0 0 0 0,0-1-1 0 0,-9 1-130 0 0,-34 5 119 0 0,38-4-140 0 0,-1 1-1 0 0,0 1 0 0 0,1 0 0 0 0,0 1 1 0 0,1 1-1 0 0,-1 1 0 0 0,1 0 1 0 0,1 1-1 0 0,-1 0 0 0 0,2 1 0 0 0,-1 1 1 0 0,1 0-1 0 0,1 1 0 0 0,0 0 0 0 0,1 1 1 0 0,0 1-1 0 0,-8 12 22 0 0,16-22-12 0 0,1 1-1 0 0,-1-1 1 0 0,1 0 0 0 0,0 1 0 0 0,0-1-1 0 0,1 1 1 0 0,-1-1 0 0 0,1 1-1 0 0,0 0 1 0 0,0 0 0 0 0,1 0 0 0 0,-1-1-1 0 0,1 1 1 0 0,0 0 0 0 0,0 0-1 0 0,1 0 1 0 0,-1 0 0 0 0,1 0 0 0 0,0-1-1 0 0,1 1 1 0 0,-1 0 0 0 0,1-1-1 0 0,0 1 1 0 0,0-1 0 0 0,0 0 0 0 0,1 1-1 0 0,-1-1 1 0 0,1 0 0 0 0,0 0-1 0 0,0-1 1 0 0,1 1 0 0 0,-1-1 0 0 0,1 0-1 0 0,0 1 1 0 0,-1-1 0 0 0,1-1 0 0 0,1 1-1 0 0,0 0 13 0 0,5-1 46 0 0,0-1 1 0 0,1 0-1 0 0,-1 0 0 0 0,0-1 0 0 0,1 0 0 0 0,-1-1 1 0 0,0 0-1 0 0,1-1 0 0 0,-1 0 0 0 0,0-1 0 0 0,0 0 1 0 0,-1 0-1 0 0,1-1 0 0 0,-1 0 0 0 0,1-1 0 0 0,-1 0 1 0 0,-1 0-1 0 0,3-3-46 0 0,142-124 554 0 0,-25-29-441 0 0,-124 149-933 0 0,-22 32 59 0 0,13-13 722 0 0,-1-1 0 0 0,2 2 1 0 0,-1-1-1 0 0,1 0 1 0 0,0 1-1 0 0,0 0 0 0 0,1 0 1 0 0,0 0-1 0 0,0 0 1 0 0,1 0-1 0 0,0 1 0 0 0,1-1 1 0 0,0 1-1 0 0,0-1 1 0 0,1 1-1 0 0,0 0 0 0 0,0-1 1 0 0,2 7 38 0 0,-1-11 1 0 0,1 0 0 0 0,0 0 0 0 0,0 0 0 0 0,1-1 0 0 0,-1 1 0 0 0,1-1 0 0 0,0 1 0 0 0,0-1 0 0 0,0 0 0 0 0,0 0 0 0 0,0 0 1 0 0,1-1-1 0 0,-1 1 0 0 0,1-1 0 0 0,0 0 0 0 0,0 0 0 0 0,0 0 0 0 0,0 0 0 0 0,0-1 0 0 0,0 0 0 0 0,0 0 0 0 0,0 0 0 0 0,1 0 0 0 0,-1 0 0 0 0,0-1 0 0 0,0 0 1 0 0,2 0-2 0 0,7 0 58 0 0,-1 0 0 0 0,1 0 0 0 0,-1-1 0 0 0,1-1 0 0 0,-1 0 0 0 0,0-1 1 0 0,0 0-1 0 0,0-1 0 0 0,2-1-58 0 0,24-14 143 0 0,0-2 1 0 0,-1-1-1 0 0,-2-2 1 0 0,0-2-1 0 0,-2-1 1 0 0,-1-1-1 0 0,9-12-143 0 0,-27 26 42 0 0,-1 0 0 0 0,0-1 0 0 0,0-1 0 0 0,-2 0 0 0 0,0-1 0 0 0,0-1 0 0 0,-2 1 0 0 0,0-1-1 0 0,2-9-41 0 0,-2-65-188 0 0,-10 90 158 0 0,1 0 1 0 0,0-1-1 0 0,-1 1 0 0 0,1 0 0 0 0,-1 0 0 0 0,0-1 0 0 0,0 1 1 0 0,0 0-1 0 0,0 0 0 0 0,0 0 0 0 0,-1 0 0 0 0,1 0 0 0 0,0 1 0 0 0,-1-1 1 0 0,1 0-1 0 0,-1 1 0 0 0,0-1 0 0 0,0 1 0 0 0,1-1 0 0 0,-1 1 1 0 0,0 0-1 0 0,0 0 0 0 0,0 0 0 0 0,-1 0 0 0 0,1 0 0 0 0,0 0 1 0 0,0 1-1 0 0,0-1 0 0 0,-1 0 0 0 0,1 1 0 0 0,0 0 0 0 0,0 0 1 0 0,-1 0-1 0 0,1 0 0 0 0,0 0 0 0 0,-1 0 0 0 0,-1 1 30 0 0,-4 2-31 0 0,-1 1 0 0 0,1 0 0 0 0,-1 0 0 0 0,1 0 0 0 0,1 2 0 0 0,-1-1 0 0 0,1 1 0 0 0,0 0 0 0 0,0 0 0 0 0,0 0 0 0 0,1 1 0 0 0,0 0 0 0 0,0 1 0 0 0,1-1 0 0 0,0 1 0 0 0,0 0 0 0 0,1 1 0 0 0,0-1 0 0 0,1 1 0 0 0,0-1 0 0 0,-1 5 31 0 0,2-9 5 0 0,1 1-1 0 0,0-1 0 0 0,0 0 1 0 0,0 0-1 0 0,0 1 0 0 0,1-1 1 0 0,0 0-1 0 0,0 1 0 0 0,0-1 1 0 0,0 0-1 0 0,1 1 1 0 0,-1-1-1 0 0,1 0 0 0 0,0 0 1 0 0,1 0-1 0 0,-1 0 0 0 0,1 0 1 0 0,0 0-1 0 0,0 0 0 0 0,0 0 1 0 0,0 0-1 0 0,0-1 0 0 0,1 1 1 0 0,0-1-1 0 0,0 0 0 0 0,0 0 1 0 0,0 0-1 0 0,0 0 0 0 0,1 0 1 0 0,-1-1-1 0 0,2 2-4 0 0,107 51 284 0 0,-91-46-187 0 0,0 0 1 0 0,0 1-1 0 0,-1 1 0 0 0,-1 1 0 0 0,0 0 0 0 0,5 6-97 0 0,-18-12 54 0 0,0 1 1 0 0,0 0-1 0 0,-1 0 1 0 0,0 1-1 0 0,0-1 1 0 0,-1 1-1 0 0,0 0 0 0 0,0 0 1 0 0,-1 1-1 0 0,0-1 1 0 0,-1 1-1 0 0,1 0 1 0 0,-2 0-1 0 0,1-1 1 0 0,-1 1-1 0 0,-1 0 1 0 0,0 0-1 0 0,0 0 0 0 0,0 0 1 0 0,-2 8-55 0 0,2-10-90 0 0,6 6-1764 0 0,4-9-4303 0 0,-7-3 3860 0 0,5-1-8281 0 0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2:40.2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 0 928 0 0,'0'0'1171'0'0,"0"0"-75"0"0,0 0 195 0 0,0 0 295 0 0,0 0 216 0 0,0 0 42 0 0,0 0-152 0 0,0 0-266 0 0,0 0-271 0 0,0 0-221 0 0,0 0-180 0 0,-4 22 2304 0 0,-28 64-2400 0 0,22-39-499 0 0,3-1 0 0 0,1 1 0 0 0,2 0 0 0 0,2 26-159 0 0,2-68 25 0 0,0 1 0 0 0,0 0 0 0 0,0-1 0 0 0,0 1 0 0 0,1-1 0 0 0,0 1 0 0 0,0-1 0 0 0,0 0 0 0 0,1 1 0 0 0,0-1 0 0 0,0 0 1 0 0,0 0-1 0 0,1 0 0 0 0,-1 0 0 0 0,1 0 0 0 0,1-1 0 0 0,-1 1 0 0 0,0-1 0 0 0,1 0 0 0 0,0 0 0 0 0,0 0 0 0 0,0 0 0 0 0,1-1 0 0 0,-1 0 0 0 0,1 0 0 0 0,0 0 0 0 0,0 0 0 0 0,0-1 0 0 0,0 0 0 0 0,0 0 0 0 0,0 0 0 0 0,1-1 1 0 0,-1 1-1 0 0,1-1 0 0 0,-1 0 0 0 0,1-1 0 0 0,-1 0 0 0 0,1 0 0 0 0,-1 0 0 0 0,1 0 0 0 0,-1-1 0 0 0,1 0 0 0 0,-1 0 0 0 0,1 0 0 0 0,-1-1 0 0 0,3-1-25 0 0,29-24 248 0 0,-1-2-1 0 0,-2-2 1 0 0,-1-1 0 0 0,-1-1-1 0 0,-2-2 1 0 0,9-15-248 0 0,12-11 171 0 0,-1 1-225 0 0,-49 114-977 0 0,-2-44 1042 0 0,0 0-1 0 0,1 0 1 0 0,1 1 0 0 0,-1-1-1 0 0,2 0 1 0 0,-1 0-1 0 0,2 0 1 0 0,-1 0-1 0 0,1 0 1 0 0,1 0-1 0 0,-1-1 1 0 0,2 0 0 0 0,-1 0-1 0 0,2 0 1 0 0,-1 0-1 0 0,1 0 1 0 0,0-1-1 0 0,1 0 1 0 0,-1-1 0 0 0,2 0-1 0 0,-1 0 1 0 0,1 0-1 0 0,0-1 1 0 0,0 0-1 0 0,7 3-10 0 0,-10-8 103 0 0,-1 0-1 0 0,1 0 0 0 0,0-1 1 0 0,-1 1-1 0 0,1-1 0 0 0,0-1 1 0 0,0 1-1 0 0,-1-1 0 0 0,1 1 1 0 0,-1-1-1 0 0,1-1 0 0 0,0 1 1 0 0,-1-1-1 0 0,0 1 1 0 0,1-1-1 0 0,-1-1 0 0 0,0 1 1 0 0,0-1-1 0 0,0 1 0 0 0,0-1 1 0 0,-1 0-1 0 0,1 0 0 0 0,-1-1 1 0 0,0 1-1 0 0,1-2-102 0 0,71-101 1428 0 0,-74 103-1435 0 0,10-15 2 0 0,-5 9-55 0 0,0 0 0 0 0,-1 0 0 0 0,0 0 1 0 0,0-1-1 0 0,-1 0 0 0 0,0 0 0 0 0,-1 0 0 0 0,0 0 1 0 0,-1-1-1 0 0,0 1 0 0 0,0-1 60 0 0,-15 15-18447 0 0,13-1 11558 0 0</inkml:trace>
</inkml:ink>
</file>

<file path=ppt/ink/ink1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6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279 619 3881 0 0,'0'0'1323'0'0,"0"0"-498"0"0,0 0-91 0 0,0 0 99 0 0,0 0 139 0 0,0 0 79 0 0,0 0-25 0 0,0 0-82 0 0,0 0-122 0 0,0 0-142 0 0,0 0-136 0 0,-32 3-99 0 0,-100 11-66 0 0,130-15-359 0 0,0 1 0 0 0,-1 0 1 0 0,1 0-1 0 0,-1 0 0 0 0,1 0 0 0 0,0 0 0 0 0,-1 1 0 0 0,1-1 1 0 0,0 0-1 0 0,-1 1 0 0 0,1 0 0 0 0,0 0 0 0 0,-1 0 0 0 0,1 0 1 0 0,0 0-1 0 0,0 0 0 0 0,0 0 0 0 0,0 1 0 0 0,0-1 0 0 0,0 1 1 0 0,0-1-1 0 0,1 1 0 0 0,-1 0 0 0 0,1 0 0 0 0,-1 0 0 0 0,0 1-20 0 0,-3 6 110 0 0,-5 3 57 0 0,6-8-131 0 0,0 0 0 0 0,0 0 0 0 0,1 0 0 0 0,-1 1 1 0 0,1-1-1 0 0,0 1 0 0 0,1 0 0 0 0,-1 0 1 0 0,1 0-1 0 0,0 0 0 0 0,0 1 0 0 0,1-1 0 0 0,-1 0 1 0 0,1 1-1 0 0,0-1 0 0 0,1 1 0 0 0,-1 3-36 0 0,1-5 25 0 0,0 1 0 0 0,0-1 0 0 0,0 0-1 0 0,1 0 1 0 0,-1 1 0 0 0,1-1 0 0 0,0 0-1 0 0,0 0 1 0 0,1 0 0 0 0,-1 0 0 0 0,1 0-1 0 0,0 0 1 0 0,0 0 0 0 0,0 0 0 0 0,1-1-1 0 0,-1 1 1 0 0,1-1 0 0 0,0 0-1 0 0,0 1 1 0 0,0-1 0 0 0,0-1 0 0 0,0 1-1 0 0,1 0 1 0 0,0-1 0 0 0,-1 0 0 0 0,1 1-1 0 0,0-2 1 0 0,0 1 0 0 0,2 0-25 0 0,109 5 2207 0 0,-97-13-2013 0 0,0 0 0 0 0,0-1 1 0 0,-1 0-1 0 0,0-2 0 0 0,0 0 0 0 0,-1 0 0 0 0,0-2 0 0 0,-1 0 1 0 0,8-9-195 0 0,-17 16 24 0 0,135-102 363 0 0,-139 106-402 0 0,0 0 0 0 0,-1 1 0 0 0,1-1 0 0 0,0 0 0 0 0,0 1 0 0 0,0-1-1 0 0,0 1 1 0 0,-1 0 0 0 0,1-1 0 0 0,0 1 0 0 0,-1 0 0 0 0,1 0 0 0 0,-1 0 0 0 0,1 0 0 0 0,-1 0 0 0 0,1 1-1 0 0,-1-1 1 0 0,0 0 0 0 0,1 1 0 0 0,-1-1 0 0 0,0 1 0 0 0,0-1 0 0 0,0 1 0 0 0,0-1 0 0 0,0 1 0 0 0,-1 0-1 0 0,1 0 1 0 0,0-1 0 0 0,-1 1 0 0 0,1 0 0 0 0,-1 0 0 0 0,0 0 0 0 0,1 0 0 0 0,-1-1 0 0 0,0 1 0 0 0,0 0-1 0 0,0 0 1 0 0,-1 0 0 0 0,1 0 0 0 0,0 0 0 0 0,-1-1 0 0 0,1 1 0 0 0,-1 0 0 0 0,0 1 15 0 0,4 17 7 0 0,-1-10-37 0 0,1 0 0 0 0,0-1 0 0 0,1 1 0 0 0,0-1 0 0 0,0 1 0 0 0,1-1 0 0 0,0 0 1 0 0,1-1-1 0 0,0 1 0 0 0,0-1 0 0 0,1 0 0 0 0,6 5 30 0 0,26 11-2988 0 0,9-16-4182 0 0,-34-8 2462 0 0,-5 0-369 0 0</inkml:trace>
  <inkml:trace contextRef="#ctx0" brushRef="#br0" timeOffset="428">1402 0 9370 0 0,'0'0'541'0'0,"0"0"-202"0"0,0 0-24 0 0,0 0 121 0 0,0 0 92 0 0,0 0 55 0 0,0 0 74 0 0,0 0 89 0 0,0 0 89 0 0,0 0 49 0 0,0 0-44 0 0,0 0-90 0 0,4 19-84 0 0,11 62-93 0 0,-11 155 1112 0 0,1 198-1301 0 0,-14-310 168 0 0,5-75-1461 0 0,2-16-3336 0 0,-1-80-8748 0 0,2 39 10456 0 0</inkml:trace>
  <inkml:trace contextRef="#ctx0" brushRef="#br0" timeOffset="676.599">1021 508 11162 0 0,'0'0'537'0'0,"0"0"-111"0"0,0 0 218 0 0,0 0 301 0 0,0 0 175 0 0,0 0 3 0 0,33-3-112 0 0,105-10-126 0 0,268-33 1841 0 0,-369 45-2773 0 0,163 12-3941 0 0,-156-5-506 0 0,-17-3-2190 0 0,-13 0 1318 0 0</inkml:trace>
  <inkml:trace contextRef="#ctx0" brushRef="#br0" timeOffset="838.398">2021 637 2264 0 0,'0'0'1897'0'0,"0"0"-1057"0"0,0 0-8 0 0,0 0-32 0 0,0 0-143 0 0,0 0-169 0 0,0 0-128 0 0,-20 195-152 0 0,20-173-112 0 0,0-3-120 0 0,3-5-144 0 0,-1 1-232 0 0,0-4-457 0 0,3-3-1111 0 0,-5-1-3057 0 0</inkml:trace>
  <inkml:trace contextRef="#ctx0" brushRef="#br0" timeOffset="1020.018">1912 195 16179 0 0,'0'0'601'0'0,"0"0"-433"0"0,0 0-224 0 0,0 0-176 0 0,0 0-273 0 0,0 0-87 0 0,0 0-16 0 0,0 0 56 0 0,0 0 88 0 0,0 0-152 0 0,0 0-400 0 0,0 0-705 0 0,0 0-1295 0 0,0 0-1489 0 0,92 140 1440 0 0</inkml:trace>
  <inkml:trace contextRef="#ctx0" brushRef="#br0" timeOffset="1707.041">2244 910 8610 0 0,'0'0'1363'0'0,"0"0"-167"0"0,0 0 28 0 0,0 0 71 0 0,0 0-1 0 0,0 0-45 0 0,0 0-119 0 0,0 0-199 0 0,0 0-224 0 0,2-35-186 0 0,9-111-165 0 0,13 40 35 0 0,-13 83-338 0 0,-7 10-30 0 0,2 1 0 0 0,-1-1 0 0 0,2 1 0 0 0,0 0 0 0 0,0 0 0 0 0,1 1 0 0 0,0 0 0 0 0,1 0 0 0 0,0 1 0 0 0,11-9-23 0 0,-19 18-20 0 0,-1 1 0 0 0,1-1 0 0 0,0 0 0 0 0,-1 1 0 0 0,1-1 0 0 0,0 1 0 0 0,0-1 0 0 0,-1 1 0 0 0,1-1 0 0 0,0 1 0 0 0,0 0 0 0 0,0-1 0 0 0,0 1 0 0 0,0 0 0 0 0,-1 0 0 0 0,1-1 0 0 0,0 1 0 0 0,0 0 0 0 0,0 0 0 0 0,0 0 0 0 0,0 0 0 0 0,0 0 0 0 0,0 0 0 0 0,0 1 0 0 0,0-1 0 0 0,0 0 0 0 0,-1 0 1 0 0,1 1-1 0 0,0-1 0 0 0,0 0 0 0 0,0 1 0 0 0,0-1 0 0 0,-1 1 0 0 0,1-1 0 0 0,0 1 0 0 0,0 0 0 0 0,-1-1 0 0 0,1 1 0 0 0,0 0 0 0 0,-1-1 0 0 0,1 1 0 0 0,-1 0 0 0 0,1 0 0 0 0,-1-1 0 0 0,1 1 0 0 0,-1 0 0 0 0,0 0 0 0 0,1 0 0 0 0,-1 0 0 0 0,0 0 0 0 0,0 0 0 0 0,0-1 0 0 0,1 1 20 0 0,6 57-392 0 0,-7-56 433 0 0,-1 39 46 0 0,0-33-78 0 0,0 0 1 0 0,0 0-1 0 0,1 0 1 0 0,0-1-1 0 0,1 1 1 0 0,-1 0-1 0 0,2 0 1 0 0,-1 0-1 0 0,1-1 1 0 0,0 1-1 0 0,0-1 1 0 0,1 1-1 0 0,0-1 1 0 0,0 0-1 0 0,4 5-9 0 0,-5-10 29 0 0,0-1 0 0 0,0 1-1 0 0,0 0 1 0 0,0-1-1 0 0,0 1 1 0 0,0-1 0 0 0,1 0-1 0 0,-1 0 1 0 0,0 0-1 0 0,1 0 1 0 0,-1 0 0 0 0,1 0-1 0 0,0-1 1 0 0,-1 1-1 0 0,1-1 1 0 0,-1 0-1 0 0,1 0 1 0 0,0 0 0 0 0,-1 0-1 0 0,1 0 1 0 0,-1 0-1 0 0,1-1 1 0 0,0 1 0 0 0,-1-1-1 0 0,1 0 1 0 0,-1 0-1 0 0,1 0 1 0 0,-1 0-1 0 0,0 0 1 0 0,1-1-29 0 0,67-46 620 0 0,-68 47-621 0 0,131-99 380 0 0,-131 101-390 0 0,0-1 0 0 0,0 1 0 0 0,0-1 0 0 0,0 1 1 0 0,0 0-1 0 0,0-1 0 0 0,-1 1 0 0 0,1 0 0 0 0,0 0 1 0 0,0 0-1 0 0,-1 0 0 0 0,1 1 0 0 0,-1-1 1 0 0,1 0-1 0 0,-1 1 0 0 0,0-1 0 0 0,1 1 0 0 0,-1 0 1 0 0,0-1-1 0 0,0 1 0 0 0,0 0 0 0 0,0 0 0 0 0,0-1 1 0 0,-1 1-1 0 0,1 0 0 0 0,0 0 0 0 0,-1 0 1 0 0,1 0-1 0 0,-1 0 0 0 0,0 0 0 0 0,0 0 0 0 0,0 0 1 0 0,0 0-1 0 0,0 0 0 0 0,0 0 0 0 0,0 0 0 0 0,-1 0 1 0 0,1 0-1 0 0,-1 0 0 0 0,1 0 0 0 0,-2 1 11 0 0,6 26-138 0 0,24 4-1756 0 0,48-25-11303 0 0,-42-7 8724 0 0,-5 3 3393 0 0,30 29 1579 0 0,-53-29 541 0 0,0 0 1 0 0,-1 0 0 0 0,1 0 0 0 0,1-1-1 0 0,-1 0 1 0 0,1 0 0 0 0,-1 0 0 0 0,1-1-1 0 0,0 0 1 0 0,0 0 0 0 0,-1-1 0 0 0,1 0-1 0 0,4 0-1040 0 0,65-24 4598 0 0,22-56-2741 0 0,-89 71-1632 0 0,7-6-121 0 0,-1-1 0 0 0,0-1-1 0 0,-1 0 1 0 0,-1 0-1 0 0,0-2 1 0 0,-1 1-1 0 0,-1-2 1 0 0,-1 1-1 0 0,0-1 1 0 0,-2-1-1 0 0,2-5-103 0 0,-9 23-15 0 0,0-1 0 0 0,0 1-1 0 0,0-1 1 0 0,0 1 0 0 0,-1-1-1 0 0,1 1 1 0 0,-1-1 0 0 0,0 1-1 0 0,1-1 1 0 0,-1 0 0 0 0,0 1-1 0 0,0-1 1 0 0,-1 1 0 0 0,1-1-1 0 0,-1 0 1 0 0,1 1 0 0 0,-1-1-1 0 0,0 1 1 0 0,0-1 0 0 0,0 1-1 0 0,0 0 1 0 0,0-1 0 0 0,0 1-1 0 0,-1 0 1 0 0,1 0 0 0 0,-1 0-1 0 0,1 0 1 0 0,-1 0 0 0 0,0 0-1 0 0,0 0 1 0 0,0 1 0 0 0,-1-1 15 0 0,-6 2-62 0 0,0 0 1 0 0,-1 1-1 0 0,1 0 1 0 0,0 0 0 0 0,0 1-1 0 0,0 0 1 0 0,0 1 0 0 0,0 0-1 0 0,0 1 1 0 0,1 0-1 0 0,0 0 1 0 0,-1 0 0 0 0,1 1-1 0 0,1 1 1 0 0,-1-1 0 0 0,1 1-1 0 0,0 0 1 0 0,1 1-1 0 0,-4 3 62 0 0,-1 3-46 0 0,0-1 0 0 0,0 2-1 0 0,1-1 1 0 0,1 2 0 0 0,1-1-1 0 0,0 1 1 0 0,0 0 0 0 0,2 1-1 0 0,0 0 1 0 0,-2 9 46 0 0,5-18-52 0 0,1 0 1 0 0,1 0-1 0 0,-1 0 0 0 0,1 1 1 0 0,0-1-1 0 0,0 0 0 0 0,1 1 1 0 0,0-1-1 0 0,1 0 0 0 0,-1 1 1 0 0,2-1-1 0 0,-1 0 0 0 0,1 0 1 0 0,0 0-1 0 0,0 0 0 0 0,1 0 1 0 0,-1 0-1 0 0,2 0 0 0 0,-1-1 1 0 0,1 0-1 0 0,0 0 0 0 0,0 0 1 0 0,1 0-1 0 0,0 0 0 0 0,0-1 1 0 0,0 0-1 0 0,5 4 52 0 0,0-3-382 0 0,0 1 0 0 0,0-2 0 0 0,0 1 0 0 0,1-1 0 0 0,0-1 0 0 0,0 0 0 0 0,1-1 0 0 0,-1 0 0 0 0,6 0 382 0 0,66 3-10108 0 0,-67-6 5322 0 0</inkml:trace>
  <inkml:trace contextRef="#ctx0" brushRef="#br0" timeOffset="2485.751">1958 652 0 0 0,'0'0'399'0'0,"0"0"402"0"0,0 0 205 0 0,0 0 77 0 0,0 0-4 0 0,0 0-86 0 0,3-2-87 0 0,6-5-57 0 0,-6 5-67 0 0,-3 2-50 0 0,0 0-41 0 0,0 0-86 0 0,0 0-85 0 0,0 0-113 0 0,0 0-123 0 0,0 0-101 0 0,18 3 1496 0 0,-12 15-1129 0 0,-2 1 1 0 0,0-1 0 0 0,-1 1-1 0 0,-1-1 1 0 0,-1 1 0 0 0,-1 0-1 0 0,0-1 1 0 0,-1 1 0 0 0,-3 13-551 0 0,3-16 98 0 0,-7 85-108 0 0,8-100-283 0 0,9 1-3419 0 0,2 0-4882 0 0,-7-2 3150 0 0</inkml:trace>
</inkml:ink>
</file>

<file path=ppt/ink/ink1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5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255 483 0 0 0,'0'0'788'0'0,"0"0"532"0"0,0 0 287 0 0,0 0 98 0 0,0 0-51 0 0,0 0-110 0 0,32-4-177 0 0,96-14-192 0 0,-124 18-1095 0 0,0-1 0 0 0,-1 1 0 0 0,1-1 0 0 0,-1 0 0 0 0,1 0 0 0 0,-1 0 0 0 0,0 0 0 0 0,1-1 0 0 0,-1 1 0 0 0,0-1 0 0 0,0 0 0 0 0,0 0 0 0 0,0 0 0 0 0,0 0 0 0 0,0 0 0 0 0,-1-1 0 0 0,1 0 0 0 0,-1 1 0 0 0,2-3-80 0 0,4-6 365 0 0,21-21 139 0 0,-2-2-1 0 0,-1-1 0 0 0,-2-1 0 0 0,-1-1 1 0 0,-2-1-1 0 0,4-13-503 0 0,-20 40 2 0 0,0-1 0 0 0,-1 1 0 0 0,0-1-1 0 0,-1 0 1 0 0,0-1 0 0 0,-1 1 0 0 0,0 0 0 0 0,-1-1 0 0 0,0-8-2 0 0,-2 19-30 0 0,0 1 0 0 0,1-1 0 0 0,-1 1 0 0 0,0 0 0 0 0,0-1-1 0 0,0 1 1 0 0,0 0 0 0 0,0 0 0 0 0,0 0 0 0 0,0 0 0 0 0,0 0 0 0 0,0 0 0 0 0,0 0 0 0 0,-1 0 0 0 0,1 0-1 0 0,0 0 1 0 0,-1 1 0 0 0,1-1 0 0 0,-1 0 0 0 0,1 1 0 0 0,-1-1 0 0 0,1 1 0 0 0,-1 0 0 0 0,1 0 0 0 0,-1-1-1 0 0,1 1 1 0 0,-1 0 0 0 0,1 0 0 0 0,-1 0 0 0 0,1 1 0 0 0,-1-1 0 0 0,1 0 0 0 0,-1 0 0 0 0,1 1 0 0 0,-1-1-1 0 0,1 1 1 0 0,-1 0 0 0 0,1-1 0 0 0,0 1 0 0 0,-1 0 0 0 0,1 0 0 0 0,0-1 0 0 0,0 1 0 0 0,-1 0 0 0 0,1 1-1 0 0,0-1 1 0 0,0 0 0 0 0,0 0 0 0 0,0 1 30 0 0,-11 16 3 0 0,2 0 0 0 0,0 1-1 0 0,1 0 1 0 0,1 1 0 0 0,0 0 0 0 0,2 0-1 0 0,1 1 1 0 0,0-1 0 0 0,1 1 0 0 0,2 0 0 0 0,0 1-1 0 0,1-1 1 0 0,1 0 0 0 0,1 3-3 0 0,11 708 561 0 0,-10-685-583 0 0,-9 230-72 0 0,6-259 22 0 0,-1 1 0 0 0,-1-1 0 0 0,-1 0-1 0 0,0 0 1 0 0,-1-1 0 0 0,-1 0 0 0 0,-1 0-1 0 0,0 0 1 0 0,-1 0 0 0 0,-1-1 0 0 0,0-1-1 0 0,-1 1 1 0 0,-1-2 0 0 0,-1 1 0 0 0,0-2-1 0 0,0 1 1 0 0,-1-2 0 0 0,-14 11 72 0 0,18-17-217 0 0,0-1 0 0 0,0 1 0 0 0,-1-2 1 0 0,0 1-1 0 0,0-1 0 0 0,0-1 0 0 0,0 0 0 0 0,0 0 0 0 0,-1-1 0 0 0,1-1 1 0 0,-1 1-1 0 0,1-2 0 0 0,-1 1 0 0 0,0-1 0 0 0,0-1 0 0 0,1 0 0 0 0,-1-1 1 0 0,1 0-1 0 0,-1 0 0 0 0,1-1 0 0 0,0-1 0 0 0,0 0 0 0 0,0 0 0 0 0,1 0 1 0 0,-1-2-1 0 0,1 1 0 0 0,0-1 0 0 0,1 0 0 0 0,-1-1 0 0 0,1 0 0 0 0,0 0 1 0 0,1-1-1 0 0,-2-2 217 0 0,2 0 205 0 0,0 1 1 0 0,0-1-1 0 0,1 0 0 0 0,1-1 1 0 0,-1 1-1 0 0,2-1 0 0 0,0 0 1 0 0,0 0-1 0 0,1-1 1 0 0,0 1-1 0 0,1-1 0 0 0,0 1 1 0 0,1-1-1 0 0,0 0 0 0 0,1 0 1 0 0,0 1-1 0 0,1-1 1 0 0,0 0-1 0 0,1 0 0 0 0,1 1 1 0 0,0-1-1 0 0,0 1 0 0 0,1 0 1 0 0,0 0-1 0 0,1 0 1 0 0,0 1-1 0 0,6-8-205 0 0,19-23 552 0 0,2 2-1 0 0,2 1 1 0 0,2 1 0 0 0,1 3-1 0 0,2 0 1 0 0,1 3 0 0 0,1 1-1 0 0,1 2 1 0 0,29-12-552 0 0,-18 9-28 0 0,1 2-1 0 0,1 3 1 0 0,1 2 0 0 0,9 1 28 0 0,-32 16-2355 0 0,-22 6-1510 0 0,0 1-3856 0 0,-7 0 4630 0 0</inkml:trace>
  <inkml:trace contextRef="#ctx0" brushRef="#br0" timeOffset="319.997">1163 675 7914 0 0,'0'0'1044'0'0,"0"0"55"0"0,0 0 50 0 0,0 0 46 0 0,0 0-41 0 0,-35 19-83 0 0,-110 62-76 0 0,71-22 324 0 0,64-45-1026 0 0,3-5-184 0 0,0 1 0 0 0,0 0 0 0 0,1 0 0 0 0,1 0 0 0 0,-1 1 0 0 0,2 0 0 0 0,0 0 0 0 0,0 0 0 0 0,1 1 0 0 0,0-1 0 0 0,1 1 0 0 0,0 0 0 0 0,1-1 0 0 0,0 1 0 0 0,1 0 0 0 0,1 7-109 0 0,0-14 62 0 0,1 0-1 0 0,1 0 1 0 0,-1 0-1 0 0,1 0 0 0 0,0-1 1 0 0,0 1-1 0 0,0-1 0 0 0,1 0 1 0 0,-1 0-1 0 0,1 0 1 0 0,0-1-1 0 0,0 1 0 0 0,0-1 1 0 0,1 0-1 0 0,-1 0 0 0 0,1 0 1 0 0,0-1-1 0 0,-1 1 1 0 0,1-1-1 0 0,0 0 0 0 0,1-1 1 0 0,-1 1-1 0 0,0-1 0 0 0,0 0 1 0 0,1-1-1 0 0,-1 1 1 0 0,0-1-1 0 0,1 0 0 0 0,-1 0 1 0 0,1 0-1 0 0,-1-1 1 0 0,0 0-1 0 0,0 0 0 0 0,1-1 1 0 0,-1 1-1 0 0,0-1 0 0 0,0 0 1 0 0,0 0-1 0 0,-1-1 1 0 0,2 0-62 0 0,8-8 89 0 0,0-1 1 0 0,-1 0 0 0 0,-1-1 0 0 0,0 0-1 0 0,0-1 1 0 0,-2 0 0 0 0,1-1 0 0 0,-2 0-1 0 0,0 0 1 0 0,-1-1 0 0 0,-1-1 0 0 0,0 1-1 0 0,-1-1 1 0 0,-1 0 0 0 0,0 0 0 0 0,-2-1-1 0 0,0 0 1 0 0,0 1 0 0 0,-2-1 0 0 0,0 0 0 0 0,-2 0-1 0 0,0 0 1 0 0,0-1-90 0 0,0 15-162 0 0,0 0 0 0 0,0 0 0 0 0,0 0 0 0 0,-1 0 1 0 0,1 0-1 0 0,-1 0 0 0 0,0 0 0 0 0,0 1 0 0 0,0-1 0 0 0,-1 1 0 0 0,1-1 0 0 0,-1 1 0 0 0,0 0 1 0 0,0 0-1 0 0,0 0 0 0 0,0 0 0 0 0,0 1 0 0 0,-1-1 0 0 0,1 1 0 0 0,-1 0 0 0 0,0 0 0 0 0,-2-1 162 0 0,3 2-411 0 0,1 0-1 0 0,0 0 0 0 0,-1 0 0 0 0,1 1 1 0 0,-1-1-1 0 0,1 1 0 0 0,-1 0 0 0 0,1 0 0 0 0,-1 0 1 0 0,1 0-1 0 0,-1 0 0 0 0,1 0 0 0 0,-1 1 0 0 0,1-1 1 0 0,0 1-1 0 0,-1 0 0 0 0,1 0 0 0 0,-1 0 0 0 0,1 0 1 0 0,0 0-1 0 0,0 0 0 0 0,0 0 0 0 0,0 1 1 0 0,0-1-1 0 0,-1 2 412 0 0,-25 27-8778 0 0,19-21 7915 0 0</inkml:trace>
  <inkml:trace contextRef="#ctx0" brushRef="#br0" timeOffset="585.96">1294 1069 0 0 0,'0'0'600'0'0,"0"0"668"0"0,0 0 289 0 0,0 0 83 0 0,0 0-29 0 0,0 0-65 0 0,0 0-18 0 0,0 0 54 0 0,0 0 50 0 0,0 0 0 0 0,0 0-99 0 0,0 0-240 0 0,0 0-304 0 0,11-2-285 0 0,36-6-191 0 0,-45 7-460 0 0,0-1 0 0 0,0 0 0 0 0,-1 0 0 0 0,1 1 0 0 0,0-1 0 0 0,-1 0 0 0 0,0-1 0 0 0,1 1 0 0 0,-1 0 0 0 0,0 0 0 0 0,0-1 0 0 0,0 1 0 0 0,0 0 0 0 0,-1-1-1 0 0,1 1 1 0 0,-1-1 0 0 0,1 1 0 0 0,-1-1 0 0 0,0 1 0 0 0,0-1 0 0 0,0 1 0 0 0,0-2-53 0 0,0-5 169 0 0,4-18 24 0 0,0 0 0 0 0,2 0-1 0 0,1 1 1 0 0,0 0 0 0 0,2 0 0 0 0,2 1 0 0 0,0 0 0 0 0,1 1 0 0 0,1 0 0 0 0,2 1 0 0 0,4-4-193 0 0,-15 22-57 0 0,1 0 1 0 0,-1 0-1 0 0,1 1 1 0 0,0 0-1 0 0,0 0 1 0 0,0 0-1 0 0,1 1 1 0 0,-1 0-1 0 0,1 0 1 0 0,0 0-1 0 0,0 1 1 0 0,0 0-1 0 0,0 0 1 0 0,4-1 56 0 0,51 16-8053 0 0,-49-6 2444 0 0,-5-2-3022 0 0</inkml:trace>
</inkml:ink>
</file>

<file path=ppt/ink/ink1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5.2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1 19908 0 0,'0'0'947'0'0,"0"0"-91"0"0,0 0-164 0 0,0 0-38 0 0,0 0-7 0 0,0 0-103 0 0,0 0-125 0 0,0 0-126 0 0,0 0-146 0 0,0 0-87 0 0,0 0-79 0 0,0 0-58 0 0,0 0-39 0 0,-3 0-18 0 0,3 0 9 0 0,0 0 0 0 0,0 0 0 0 0,0 0 0 0 0,0 1-1 0 0,0-1 1 0 0,0 0 0 0 0,0 0 0 0 0,0 1 125 0 0,16 0-3046 0 0,-3-1-4665 0 0,-6 0-3608 0 0</inkml:trace>
</inkml:ink>
</file>

<file path=ppt/ink/ink1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3.9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243 247 1816 0 0,'0'0'494'0'0,"0"0"-385"0"0,0 0-150 0 0,0 0 129 0 0,0 0 265 0 0,0 0 245 0 0,0 0 143 0 0,0 0 45 0 0,0 0-3 0 0,0 0-5 0 0,0 0 39 0 0,2 6 45 0 0,0 1-536 0 0,0 0-1 0 0,0 1 0 0 0,-1-1 0 0 0,0 1 0 0 0,-1-1 1 0 0,1 1-1 0 0,-1-1 0 0 0,-1 1 0 0 0,1-1 1 0 0,-1 1-1 0 0,-1-1 0 0 0,0 1 0 0 0,0-1 0 0 0,-2 5-325 0 0,-15 31 280 0 0,-3-2 0 0 0,-1 0-1 0 0,-2-2 1 0 0,-1 0 0 0 0,-3-2-1 0 0,0-1 1 0 0,-5 0-280 0 0,30-31 28 0 0,1-3-15 0 0,1 0-1 0 0,0 0 1 0 0,-1 0-1 0 0,1 1 0 0 0,0-1 1 0 0,0 1-1 0 0,0 0 0 0 0,0-1 1 0 0,1 1-1 0 0,-1 0 0 0 0,1 0 1 0 0,0 0-1 0 0,-1 0 1 0 0,1 0-1 0 0,1 0 0 0 0,-1 0 1 0 0,0 1-1 0 0,1-1 0 0 0,0 0 1 0 0,-1 0-1 0 0,1 1-12 0 0,43 17 272 0 0,-7-12 31 0 0,2-1 0 0 0,-1-2-1 0 0,1-2 1 0 0,0-1 0 0 0,0-3 0 0 0,0 0-1 0 0,12-4-302 0 0,74-25 721 0 0,-123 27-631 0 0,0 0 1 0 0,0 0 0 0 0,0 0 0 0 0,0 0 0 0 0,0 0 0 0 0,0 0-1 0 0,0 0 1 0 0,0 0 0 0 0,-1 0 0 0 0,1 0 0 0 0,-1 0 0 0 0,0 0-1 0 0,0-1 1 0 0,0 1 0 0 0,0 0 0 0 0,0 0 0 0 0,0 0 0 0 0,0-1-1 0 0,-1 1 1 0 0,1 0 0 0 0,-1 0 0 0 0,0 0 0 0 0,1 0 0 0 0,-1 0-1 0 0,0 0 1 0 0,0 0 0 0 0,0 0 0 0 0,-1 0 0 0 0,1 0 0 0 0,0 1-1 0 0,-1-1 1 0 0,0-1-91 0 0,-4-10 138 0 0,-153-347 601 0 0,127 289-1100 0 0,32 69-1498 0 0,7 3-10950 0 0,-5 0 12920 0 0,4-1-7071 0 0</inkml:trace>
  <inkml:trace contextRef="#ctx0" brushRef="#br0" timeOffset="469.807">1057 0 10658 0 0,'0'0'304'0'0,"0"0"-168"0"0,0 0-40 0 0,0 0 155 0 0,0 0 191 0 0,0 0 115 0 0,0 0 23 0 0,0 0-16 0 0,0 0-30 0 0,0 0-9 0 0,0 0 13 0 0,0 0-9 0 0,0 0-4 0 0,2 17 14 0 0,9 54-7 0 0,-21 45 858 0 0,2-84-1163 0 0,-42 140 376 0 0,-9 53-341 0 0,57-221-240 0 0,0 0-1 0 0,1 0 1 0 0,0 0 0 0 0,0-1-1 0 0,0 2 1 0 0,0-1-1 0 0,1 0 1 0 0,0 0 0 0 0,-1 0-1 0 0,2 0 1 0 0,-1 0-1 0 0,0 0 1 0 0,1 0 0 0 0,0 0-1 0 0,-1 0 1 0 0,2 0 0 0 0,-1 0-1 0 0,0 0 1 0 0,1 0-1 0 0,0 0 1 0 0,0-1 0 0 0,0 1-1 0 0,0-1 1 0 0,0 1-1 0 0,1-1 1 0 0,0 0 0 0 0,0 0-1 0 0,-1 0 1 0 0,2 0-1 0 0,-1-1 1 0 0,0 1 0 0 0,0-1-1 0 0,1 0 1 0 0,0 0-1 0 0,-1 0 1 0 0,1 0 0 0 0,0-1-1 0 0,0 1 1 0 0,0-1-1 0 0,2 0-21 0 0,91-12 1269 0 0,10-43-490 0 0,-94 24-1499 0 0,-13 5-2516 0 0,-4 6-2309 0 0,-3 4-3436 0 0,1 11 4759 0 0</inkml:trace>
  <inkml:trace contextRef="#ctx0" brushRef="#br0" timeOffset="716.428">663 369 5921 0 0,'0'0'1414'0'0,"0"0"-930"0"0,0 0-113 0 0,0 0 410 0 0,0 0 377 0 0,0 0 178 0 0,0 0-37 0 0,0 0-163 0 0,0 0-182 0 0,35-2-178 0 0,114-3-175 0 0,179-16 618 0 0,-251 14-4390 0 0,3 1-3982 0 0,-59 2 27 0 0</inkml:trace>
</inkml:ink>
</file>

<file path=ppt/ink/ink1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4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210 154 1760 0 0,'0'0'851'0'0,"0"0"-77"0"0,0 0 42 0 0,0 0 167 0 0,0 0 176 0 0,0 0 109 0 0,0 0-34 0 0,0 0-166 0 0,0 0-251 0 0,0 0-299 0 0,0 0-220 0 0,-4-1-117 0 0,-7-4 230 0 0,37 8 704 0 0,13 0 207 0 0,18-7-588 0 0,-1-2 1 0 0,0-3-1 0 0,0-2 0 0 0,-1-3 1 0 0,0-2-1 0 0,2-4-734 0 0,2 1 250 0 0,74-36 619 0 0,-139 59 260 0 0,-22 32-1166 0 0,2 1 0 0 0,2 1 0 0 0,1 2 0 0 0,2 0 0 0 0,-15 42 37 0 0,17-34 0 0 0,2 1 0 0 0,1 1-1 0 0,3 0 1 0 0,2 1 0 0 0,3 0-1 0 0,1 1 1 0 0,3 0 0 0 0,2 30 0 0 0,19 109 21 0 0,-13-174 537 0 0,-1-24 1314 0 0,-5 0-1876 0 0,-1 0 1 0 0,0 0-1 0 0,0 1 0 0 0,-1-1 0 0 0,0 1 1 0 0,0-1-1 0 0,0 1 0 0 0,-1 0 0 0 0,0 1 1 0 0,0-1-1 0 0,0 1 0 0 0,-1 0 0 0 0,0 1 1 0 0,0-1-1 0 0,0 1 0 0 0,-1 0 1 0 0,1 0-1 0 0,-1 1 0 0 0,0 0 0 0 0,0 0 1 0 0,0 1-1 0 0,0 0 0 0 0,0 0 0 0 0,0 1 1 0 0,-3-1 3 0 0,-21-3-104 0 0,-1 1 0 0 0,1 2 1 0 0,-1 1-1 0 0,0 2 0 0 0,0 1 1 0 0,1 1-1 0 0,-1 1 0 0 0,-11 5 104 0 0,21-4-104 0 0,1 1 0 0 0,-1 1-1 0 0,1 1 1 0 0,0 1 0 0 0,1 0 0 0 0,-11 8 104 0 0,30-16-128 0 0,0 0 1 0 0,0 0 0 0 0,1 0 0 0 0,-1 0 0 0 0,0 0-1 0 0,1 1 1 0 0,-1-1 0 0 0,0 0 0 0 0,1 0-1 0 0,0 0 1 0 0,-1 1 0 0 0,1-1 0 0 0,0 0-1 0 0,-1 0 1 0 0,1 1 0 0 0,0-1 0 0 0,0 0 0 0 0,0 1-1 0 0,0-1 1 0 0,0 0 0 0 0,0 0 0 0 0,1 1-1 0 0,-1-1 1 0 0,0 0 0 0 0,1 0 0 0 0,-1 1-1 0 0,1-1 1 0 0,-1 0 0 0 0,1 0 0 0 0,-1 0-1 0 0,1 0 1 0 0,0 1 0 0 0,0-1 0 0 0,-1 0 0 0 0,1 0-1 0 0,0-1 1 0 0,0 1 0 0 0,0 0 0 0 0,0 0-1 0 0,0 0 1 0 0,0-1 0 0 0,1 1 0 0 0,-1 0-1 0 0,0-1 1 0 0,0 1 0 0 0,0-1 0 0 0,1 0 0 0 0,-1 1-1 0 0,0-1 1 0 0,0 0 0 0 0,1 0 0 0 0,-1 1-1 0 0,0-1 1 0 0,1 0 0 0 0,-1 0 0 0 0,0-1-1 0 0,1 1 128 0 0,31 1-8700 0 0,-21-1 2708 0 0</inkml:trace>
  <inkml:trace contextRef="#ctx0" brushRef="#br0" timeOffset="475.501">279 449 5785 0 0,'0'0'544'0'0,"0"0"-244"0"0,0 0 58 0 0,0 0 377 0 0,0 0 385 0 0,0 0 163 0 0,0 0-27 0 0,0 0-157 0 0,0 0-184 0 0,33 0-114 0 0,107-1-87 0 0,28-27 1014 0 0,89-42-35 0 0,-204 55-544 0 0,-64 25-1119 0 0,0 1 0 0 0,0 1-1 0 0,1-1 1 0 0,1 2 0 0 0,0-1 0 0 0,1 1-1 0 0,0 0 1 0 0,1 1 0 0 0,0 0-1 0 0,1 0 1 0 0,1 1 0 0 0,0 0 0 0 0,1-1-1 0 0,1 1 1 0 0,0 1 0 0 0,1-1 0 0 0,1 3-30 0 0,0-9-81 0 0,1 0 0 0 0,0 0 0 0 0,0-1 1 0 0,1 1-1 0 0,1 0 0 0 0,-1-1 0 0 0,1 1 1 0 0,1-1-1 0 0,0 1 0 0 0,0-1 1 0 0,0 0-1 0 0,1 0 0 0 0,1 0 81 0 0,4-2-1860 0 0,-6-5-796 0 0,-1 0-3676 0 0,-2 2-1756 0 0</inkml:trace>
  <inkml:trace contextRef="#ctx0" brushRef="#br0" timeOffset="722.533">1082 780 12643 0 0,'0'0'1224'0'0,"0"0"-456"0"0,0 0-120 0 0,0 0-32 0 0,0 0-119 0 0,0 0-121 0 0,0 0-176 0 0,0 0-88 0 0,0 0-72 0 0,0 0-40 0 0,0 0-48 0 0,0 0-128 0 0,0 0-208 0 0,0 0-329 0 0,-28 173-623 0 0,28-173-1000 0 0,0 0-1553 0 0,0 0-4353 0 0</inkml:trace>
  <inkml:trace contextRef="#ctx0" brushRef="#br0" timeOffset="889.964">1156 184 10234 0 0,'0'0'2177'0'0,"0"0"-1665"0"0,0 0-696 0 0,0 0-456 0 0,0 0-177 0 0,0 0-119 0 0,0 0-408 0 0,0 0-2137 0 0,0 0-2040 0 0</inkml:trace>
  <inkml:trace contextRef="#ctx0" brushRef="#br0" timeOffset="4550.548">1430 666 968 0 0,'0'0'1192'0'0,"0"0"-307"0"0,0 0-145 0 0,0 0 20 0 0,0 0 33 0 0,0 0-35 0 0,0 0-99 0 0,0 0-135 0 0,0 0-144 0 0,0 0-97 0 0,0 0-73 0 0,-9 17-51 0 0,-26 52-19 0 0,8 18 527 0 0,8 39-1010 0 0,17-109-129 0 0,-3 14-914 0 0,-3-10-3493 0 0,8-21 2841 0 0</inkml:trace>
  <inkml:trace contextRef="#ctx0" brushRef="#br0" timeOffset="4986.554">1355 707 0 0 0,'0'0'345'0'0,"0"0"736"0"0,0 0 280 0 0,0 0 24 0 0,0 0-76 0 0,0 0-146 0 0,0 0-208 0 0,0 0-210 0 0,0 0-198 0 0,0 0-175 0 0,0 0-112 0 0,9 8 1811 0 0,45 71 1229 0 0,1 3-3088 0 0,-11-5-160 0 0,-44-76 10 0 0,1-1 1 0 0,-1 1-1 0 0,1 0 1 0 0,-1 0-1 0 0,1-1 1 0 0,-1 1-1 0 0,1 0 1 0 0,-1-1-1 0 0,1 1 1 0 0,0 0-1 0 0,-1-1 1 0 0,1 1-1 0 0,0-1 1 0 0,-1 1-1 0 0,1-1 1 0 0,0 1-1 0 0,0-1 0 0 0,-1 0 1 0 0,1 1-1 0 0,0-1 1 0 0,0 0-1 0 0,0 0 1 0 0,0 0-1 0 0,-1 1 1 0 0,1-1-1 0 0,0 0 1 0 0,0 0-1 0 0,0 0 1 0 0,0 0-1 0 0,0-1 1 0 0,0 1-1 0 0,-1 0 1 0 0,1 0-1 0 0,0 0 1 0 0,0-1-1 0 0,0 1 0 0 0,-1 0 1 0 0,1-1-1 0 0,0 1 1 0 0,0-1-1 0 0,-1 1 1 0 0,1-1-1 0 0,0 1 1 0 0,-1-1-1 0 0,1 1 1 0 0,0-1-1 0 0,-1 0 1 0 0,1 1-1 0 0,-1-1 1 0 0,1 0-1 0 0,-1 0 1 0 0,1 1-1 0 0,-1-1 1 0 0,0 0-63 0 0,28-53 2049 0 0,-23 42-2075 0 0,101-230 978 0 0,-102 206-3567 0 0,-4 34 203 0 0,0 2-2219 0 0,0 0-3185 0 0</inkml:trace>
  <inkml:trace contextRef="#ctx0" brushRef="#br0" timeOffset="5610.118">1971 699 2529 0 0,'0'0'2320'0'0,"0"0"-845"0"0,0 0-243 0 0,0 0 58 0 0,0 0-18 0 0,0 0-116 0 0,0 0-185 0 0,0 0-213 0 0,0 0-191 0 0,0 0-158 0 0,0 0-137 0 0,0 0-99 0 0,0 0-61 0 0,-18 7-28 0 0,-57 20-25 0 0,73-27-53 0 0,0 1 0 0 0,0 0 0 0 0,0 0 0 0 0,0 0-1 0 0,0 0 1 0 0,0 0 0 0 0,1 0 0 0 0,-1 1 0 0 0,0-1 0 0 0,1 1 0 0 0,-1-1-1 0 0,0 1 1 0 0,1 0 0 0 0,0 0 0 0 0,0-1 0 0 0,-1 1 0 0 0,1 0-1 0 0,0 0 1 0 0,0 0 0 0 0,1 0 0 0 0,-1 0 0 0 0,0 0 0 0 0,1 1 0 0 0,-1-1-1 0 0,1 0-5 0 0,-2 7 28 0 0,-2 0-24 0 0,0 1 0 0 0,1-1 1 0 0,1 1-1 0 0,0 0 0 0 0,0 0 1 0 0,0 0-1 0 0,2 0 0 0 0,-1 0 1 0 0,1 0-1 0 0,1 0 1 0 0,0 4-5 0 0,2-10 74 0 0,-1-1 0 0 0,1 0 0 0 0,0 1 1 0 0,0-1-1 0 0,0 0 0 0 0,1 0 1 0 0,-1-1-1 0 0,1 1 0 0 0,0-1 0 0 0,-1 1 1 0 0,1-1-1 0 0,0 0 0 0 0,0-1 1 0 0,1 1-1 0 0,-1-1 0 0 0,0 0 0 0 0,0 0 1 0 0,1 0-1 0 0,-1 0 0 0 0,0-1 1 0 0,1 0-1 0 0,-1 0 0 0 0,1 0 0 0 0,-1 0 1 0 0,0-1-1 0 0,1 0 0 0 0,-1 0 1 0 0,0 0-1 0 0,1 0 0 0 0,-1 0 1 0 0,0-1-1 0 0,0 0 0 0 0,0 0 0 0 0,1-1-74 0 0,25-17 418 0 0,-1-2 0 0 0,0-1-1 0 0,-2-1 1 0 0,-1-2 0 0 0,-1 0-1 0 0,-1-2 1 0 0,-1-1 0 0 0,-2 0-1 0 0,-1-2 1 0 0,-1 0-1 0 0,-1-1 1 0 0,11-30-418 0 0,-20 42-39 0 0,0 0 0 0 0,-1-1-1 0 0,0 1 1 0 0,-2-1 0 0 0,-1-1-1 0 0,0 1 1 0 0,-1-12 39 0 0,-2 24-102 0 0,-1 1 0 0 0,-1-1 1 0 0,0 0-1 0 0,0 0 0 0 0,-1 0 0 0 0,0 0 0 0 0,0 0 0 0 0,-1 0 1 0 0,0 0-1 0 0,-1 1 0 0 0,0-1 0 0 0,0 1 0 0 0,-1 0 0 0 0,0 0 1 0 0,0 0-1 0 0,-1 0 0 0 0,0 1 0 0 0,-1-1 0 0 0,-2-1 102 0 0,4 5-60 0 0,-1 0 0 0 0,1 1-1 0 0,-1-1 1 0 0,1 1-1 0 0,-1 0 1 0 0,0 1 0 0 0,-1-1-1 0 0,1 1 1 0 0,0 0-1 0 0,-1 1 1 0 0,1-1 0 0 0,-1 1-1 0 0,1 0 1 0 0,-1 0 0 0 0,0 1-1 0 0,1-1 1 0 0,-1 1-1 0 0,0 1 1 0 0,1-1 0 0 0,-1 1-1 0 0,0 0 1 0 0,1 0-1 0 0,-1 0 1 0 0,1 1 0 0 0,-1 0-1 0 0,1 0 1 0 0,0 1-1 0 0,-1 0 61 0 0,-6 3-21 0 0,0 0 0 0 0,0 2 0 0 0,1-1 0 0 0,-1 1-1 0 0,2 1 1 0 0,-1 0 0 0 0,1 1 0 0 0,1 0-1 0 0,0 0 1 0 0,0 1 0 0 0,-1 2 21 0 0,4-3 47 0 0,0-1 1 0 0,0 1-1 0 0,1 0 1 0 0,1 0-1 0 0,0 0 0 0 0,0 1 1 0 0,1 0-1 0 0,0 0 1 0 0,1-1-1 0 0,0 2 0 0 0,1-1 1 0 0,0 0-1 0 0,1 0 1 0 0,0 0-1 0 0,1 0 0 0 0,0 0 1 0 0,0 0-1 0 0,1 0 1 0 0,1 0-1 0 0,0 0 0 0 0,1 0 1 0 0,0-1-1 0 0,0 0 1 0 0,1 0-1 0 0,0 0 0 0 0,1 0 1 0 0,0-1-1 0 0,1 0 1 0 0,0 0-1 0 0,0-1 0 0 0,1 1 1 0 0,0-2-1 0 0,6 6-47 0 0,25 9 321 0 0,0-1 0 0 0,1-2-1 0 0,2-2 1 0 0,-1-2 0 0 0,2-2-1 0 0,0-1 1 0 0,0-2 0 0 0,1-3-1 0 0,19 1-320 0 0,1 3-121 0 0,-50-6-1968 0 0,-12 0-3298 0 0,-5-1-3334 0 0,1-3 2285 0 0</inkml:trace>
  <inkml:trace contextRef="#ctx0" brushRef="#br0" timeOffset="6634.486">1380 733 0 0 0,'0'0'201'0'0,"0"0"373"0"0,0 0 10 0 0,0 0-95 0 0,0 0-53 0 0,0 0-9 0 0,0 0 73 0 0,4-5 104 0 0,15-23 1624 0 0,-23 16 5057 0 0,4 12-7057 0 0,0 0 43 0 0,0 0 5 0 0,0 0-17 0 0,0 0-13 0 0,0 0-11 0 0,0 0-4 0 0,0 0-6 0 0,0 0-5 0 0,0 0-17 0 0,0 0-15 0 0,0 0-31 0 0,0 0-41 0 0,0 0-29 0 0,-5 22 397 0 0,-14 56 111 0 0,-29 58-331 0 0,22-48-2131 0 0,26-88 935 0 0,14 0-9206 0 0,-9 0 5462 0 0</inkml:trace>
</inkml:ink>
</file>

<file path=ppt/ink/ink1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51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0 722 544 0 0,'0'0'238'0'0,"0"0"-128"0"0,0 0 197 0 0,0 0 340 0 0,0 0 276 0 0,0 0 169 0 0,0 0 13 0 0,0 0-19 0 0,0 0-43 0 0,0 0-102 0 0,0 0-126 0 0,24-15-132 0 0,72-49-115 0 0,0-25 1186 0 0,-73 62-1330 0 0,8-11-185 0 0,-1-1 0 0 0,-3-1 0 0 0,-1-1 0 0 0,15-33-239 0 0,-36 64-99 0 0,0-1 1 0 0,-1 0-1 0 0,0 0 0 0 0,0-1 1 0 0,-2 1-1 0 0,1-1 0 0 0,-1 0 1 0 0,-1 1-1 0 0,0-13 99 0 0,-36 28-3015 0 0,26 3 2841 0 0,0 0 0 0 0,0 1 1 0 0,1 0-1 0 0,0 1 0 0 0,0-1 1 0 0,1 2-1 0 0,0-1 0 0 0,1 1 1 0 0,0 0-1 0 0,0 2 174 0 0,-30 67-34 0 0,30-67 133 0 0,2 2 0 0 0,-1-1 1 0 0,2 0-1 0 0,0 1 0 0 0,0 0 1 0 0,1 0-1 0 0,1 0 0 0 0,0 0 1 0 0,1 0-1 0 0,1 4-99 0 0,2-11 126 0 0,0 0 0 0 0,0 0 0 0 0,0 0 0 0 0,1-1 0 0 0,0 1 0 0 0,0-1 1 0 0,1 0-1 0 0,-1-1 0 0 0,1 1 0 0 0,1-1 0 0 0,-1 0 0 0 0,1 0 0 0 0,0 0 0 0 0,0-1 0 0 0,0 0 0 0 0,1 0 0 0 0,-1-1 0 0 0,1 1 0 0 0,0-2 0 0 0,0 1 0 0 0,0-1 0 0 0,1 0 0 0 0,-1 0 0 0 0,0-1 0 0 0,1 0 1 0 0,-1 0-1 0 0,7-1-126 0 0,13-1 302 0 0,0-2 1 0 0,0-1 0 0 0,0-1-1 0 0,0-2 1 0 0,-1 0-1 0 0,0-2 1 0 0,-1-1 0 0 0,1 0-1 0 0,-2-2 1 0 0,0-1 0 0 0,0-1-1 0 0,-2-2 1 0 0,1 0 0 0 0,-2-1-1 0 0,0 0 1 0 0,-2-2 0 0 0,2-3-303 0 0,-11 14 27 0 0,0 0-1 0 0,-1 0 1 0 0,0-1 0 0 0,0 0 0 0 0,-1 0 0 0 0,0-1 0 0 0,-1-1 0 0 0,0 1-1 0 0,-1-1 1 0 0,0 0 0 0 0,0 0 0 0 0,-2-1 0 0 0,1 0 0 0 0,-1 1 0 0 0,-1-2-1 0 0,0 1 1 0 0,-1 0 0 0 0,0 0 0 0 0,-1-1 0 0 0,0 1 0 0 0,-1-6-27 0 0,-1 15-53 0 0,0 1 1 0 0,0 0-1 0 0,0 0 1 0 0,0 0-1 0 0,-1 1 1 0 0,1-1-1 0 0,0 0 1 0 0,-1 0-1 0 0,1 1 1 0 0,-1-1-1 0 0,0 1 1 0 0,0-1-1 0 0,1 1 1 0 0,-1 0 0 0 0,0-1-1 0 0,0 1 1 0 0,0 0-1 0 0,0 1 1 0 0,0-1-1 0 0,-1 0 1 0 0,1 0-1 0 0,0 1 1 0 0,0-1-1 0 0,0 1 1 0 0,-1 0-1 0 0,1 0 1 0 0,0 0-1 0 0,0 0 1 0 0,-1 0-1 0 0,1 0 1 0 0,0 1-1 0 0,0-1 1 0 0,-1 1-1 0 0,1-1 1 0 0,0 1-1 0 0,0 0 1 0 0,0 0-1 0 0,0 0 1 0 0,0 0-1 0 0,0 0 1 0 0,0 0-1 0 0,0 1 1 0 0,0-1-1 0 0,1 1 1 0 0,-1-1 52 0 0,-7 8-62 0 0,0 0 0 0 0,0 1 0 0 0,1 0 0 0 0,0 0 1 0 0,1 1-1 0 0,0 0 0 0 0,1 0 0 0 0,0 1 0 0 0,0 0 0 0 0,2 0 0 0 0,-1 0 0 0 0,1 0 0 0 0,1 1 1 0 0,1-1-1 0 0,-1 1 0 0 0,2 0 0 0 0,0 0 0 0 0,1 0 0 0 0,0 0 0 0 0,1 6 62 0 0,-1-14 31 0 0,1 0 0 0 0,0 0 0 0 0,0-1-1 0 0,1 1 1 0 0,-1 0 0 0 0,1-1 0 0 0,0 1 0 0 0,0-1-1 0 0,1 1 1 0 0,-1-1 0 0 0,1 0 0 0 0,0 0 0 0 0,0 0-1 0 0,0 0 1 0 0,0-1 0 0 0,1 1 0 0 0,0-1 0 0 0,0 0-1 0 0,0 0 1 0 0,0 0 0 0 0,0-1 0 0 0,0 1-1 0 0,1-1 1 0 0,-1 0 0 0 0,1 0 0 0 0,0-1 0 0 0,3 2-31 0 0,135 18 1290 0 0,-119-24-1098 0 0,0-2-1 0 0,0-1 0 0 0,-1 0 1 0 0,0-2-1 0 0,0 0 1 0 0,-1-2-1 0 0,0 0 1 0 0,-1-2-1 0 0,0 0 0 0 0,0-2 1 0 0,-2 0-1 0 0,0-1 1 0 0,2-3-192 0 0,-3 4 63 0 0,0 0 1 0 0,-1-2 0 0 0,-1 0-1 0 0,-1-1 1 0 0,0-1 0 0 0,-1 0-1 0 0,-1-1 1 0 0,0 0 0 0 0,-2-1-1 0 0,0-1 1 0 0,-2 0 0 0 0,0 0-1 0 0,-1 0 1 0 0,-1-1 0 0 0,2-16-64 0 0,-8 36-15 0 0,0 0 1 0 0,0 0 0 0 0,0 0 0 0 0,0 0 0 0 0,-1 0 0 0 0,1 0 0 0 0,-1 0-1 0 0,1 0 1 0 0,-1 0 0 0 0,0 0 0 0 0,0 0 0 0 0,0 0 0 0 0,0 0 0 0 0,0-1 0 0 0,0 1-1 0 0,-1 0 1 0 0,1 0 0 0 0,-1 0 0 0 0,1 0 0 0 0,-1 0 0 0 0,0 0 0 0 0,0 0 0 0 0,0 0-1 0 0,0 0 1 0 0,0 1 0 0 0,0-1 0 0 0,0 0 0 0 0,-1 1 0 0 0,1-1 0 0 0,-1 1-1 0 0,1-1 1 0 0,-1 1 0 0 0,1-1 0 0 0,-1 1 0 0 0,0 0 0 0 0,0 0 0 0 0,0 0 0 0 0,0 0-1 0 0,0 0 1 0 0,0 1 0 0 0,0-1 0 0 0,0 0 0 0 0,0 1 0 0 0,0 0 0 0 0,0-1 0 0 0,0 1-1 0 0,0 0 1 0 0,0 0 0 0 0,0 0 0 0 0,-1 0 0 0 0,1 0 0 0 0,-1 1 14 0 0,-4 3-16 0 0,0 0 1 0 0,0 0 0 0 0,1 1 0 0 0,-1 0-1 0 0,1 0 1 0 0,0 1 0 0 0,0 0 0 0 0,1 0-1 0 0,0 0 1 0 0,0 1 0 0 0,0-1 0 0 0,1 1-1 0 0,0 0 1 0 0,0 1 0 0 0,1-1 0 0 0,-2 6 15 0 0,1-3 38 0 0,1 1 0 0 0,0 0 0 0 0,0 0 0 0 0,1 0 0 0 0,1 0 0 0 0,0 0 1 0 0,0 0-1 0 0,1 1 0 0 0,0-1 0 0 0,1 0 0 0 0,1 0 0 0 0,0 1 0 0 0,0-1 0 0 0,1 0 1 0 0,0-1-1 0 0,1 1 0 0 0,0-1 0 0 0,1 1 0 0 0,0-1 0 0 0,1-1 0 0 0,0 1 1 0 0,0 0-40 0 0,7 8 120 0 0,0-1-1 0 0,2 0 0 0 0,0-1 0 0 0,0 0 1 0 0,1-1-1 0 0,11 7-118 0 0,43 25 52 0 0,-66-46-516 0 0,-2-4-9410 0 0,-2 2-43 0 0</inkml:trace>
  <inkml:trace contextRef="#ctx0" brushRef="#br0" timeOffset="310.222">1736 369 10922 0 0,'0'0'1445'0'0,"0"0"-577"0"0,0 0-300 0 0,0 0 68 0 0,0 0 128 0 0,0 0 120 0 0,0 0 17 0 0,0 0-123 0 0,0 0-160 0 0,0 0-130 0 0,0 0-120 0 0,0 0-109 0 0,1 29-68 0 0,2 138 49 0 0,2-6-72 0 0,4-121-2800 0 0,-5-39-8693 0 0,-4-1 5184 0 0</inkml:trace>
  <inkml:trace contextRef="#ctx0" brushRef="#br0" timeOffset="829.746">1629 391 5153 0 0,'0'0'2691'0'0,"0"0"-1592"0"0,0 0-617 0 0,0 0 95 0 0,0 0 215 0 0,0 0 153 0 0,0 0 79 0 0,0 0-27 0 0,0 0-69 0 0,0 0-105 0 0,0 0-123 0 0,0 0-133 0 0,0 0-109 0 0,34-9-101 0 0,106-26-105 0 0,-47 24 103 0 0,-91 12-362 0 0,0 0 0 0 0,0 0-1 0 0,0 0 1 0 0,0 0 0 0 0,0 1 0 0 0,-1-1 0 0 0,1 0-1 0 0,0 1 1 0 0,-1 0 0 0 0,1-1 0 0 0,-1 1 0 0 0,0 0 0 0 0,0 0-1 0 0,1 0 1 0 0,-1 0 0 0 0,0 0 0 0 0,-1 0 0 0 0,1 0-1 0 0,0 0 1 0 0,0 0 0 0 0,-1 0 0 0 0,1 0 0 0 0,-1 1 0 0 0,0-1-1 0 0,0 0 1 0 0,0 0 0 0 0,0 0 0 0 0,0 1 0 0 0,0-1 0 0 0,-1 0-1 0 0,1 0 1 0 0,-1 0 0 0 0,1 1 0 0 0,-1-1 0 0 0,0 0-1 0 0,0 0 1 0 0,0 0 0 0 0,0 0 0 0 0,0 0 0 0 0,0-1 0 0 0,0 1-1 0 0,-1 0 1 0 0,1 0 0 0 0,-1-1 0 0 0,0 1 0 0 0,1-1-1 0 0,-2 1 8 0 0,-59 61 242 0 0,61-63-251 0 0,0 1 1 0 0,0 0 0 0 0,1 0-1 0 0,-1-1 1 0 0,0 1-1 0 0,0 0 1 0 0,0 0-1 0 0,1 0 1 0 0,-1 0-1 0 0,1 0 1 0 0,-1 0 0 0 0,1 0-1 0 0,-1 0 1 0 0,1 0-1 0 0,-1 0 1 0 0,1 0-1 0 0,0 1 1 0 0,0-1-1 0 0,-1 0 1 0 0,1 0-1 0 0,0 0 1 0 0,0 0 0 0 0,0 1-1 0 0,0-1 1 0 0,0 0-1 0 0,1 0 1 0 0,-1 0-1 0 0,0 0 1 0 0,1 0-1 0 0,-1 0 1 0 0,0 0 0 0 0,1 1-1 0 0,-1-1 1 0 0,1 0-1 0 0,0 0 1 0 0,-1 0-1 0 0,1-1 1 0 0,0 1-1 0 0,-1 0 1 0 0,1 0 0 0 0,1 0 8 0 0,45 28-105 0 0,-26-19 176 0 0,-17-8-50 0 0,0 0 0 0 0,0 0 0 0 0,0 1 1 0 0,-1 0-1 0 0,1-1 0 0 0,0 1 0 0 0,-1 1 1 0 0,0-1-1 0 0,0 0 0 0 0,0 1 0 0 0,0 0 1 0 0,0-1-1 0 0,-1 1 0 0 0,0 0 0 0 0,0 0 1 0 0,0 1-1 0 0,0-1 0 0 0,0 0 0 0 0,-1 1 0 0 0,0-1 1 0 0,0 1-1 0 0,0-1 0 0 0,-1 1 0 0 0,1-1 1 0 0,-1 1-1 0 0,0 3-21 0 0,-1-3 52 0 0,0 1 1 0 0,-1-1-1 0 0,1 0 0 0 0,-1 0 1 0 0,0 0-1 0 0,0 0 0 0 0,-1 0 1 0 0,1 0-1 0 0,-1 0 0 0 0,0-1 1 0 0,-1 1-1 0 0,1-1 0 0 0,-1 0 1 0 0,0 0-1 0 0,0 0 0 0 0,0-1 1 0 0,0 0-1 0 0,0 1 0 0 0,-1-1 1 0 0,0-1-1 0 0,0 1 0 0 0,0-1 1 0 0,0 1-1 0 0,0-2 0 0 0,-1 1-52 0 0,-114 6-2782 0 0,95-12-2652 0 0,19 2 1740 0 0,1 1-3980 0 0</inkml:trace>
  <inkml:trace contextRef="#ctx0" brushRef="#br0" timeOffset="1180.204">2141 380 9594 0 0,'0'0'1316'0'0,"0"0"-518"0"0,0 0-321 0 0,0 0 26 0 0,0 0 112 0 0,0 0 88 0 0,0 0 81 0 0,0 0-13 0 0,0 0-65 0 0,0 0-103 0 0,0 0-153 0 0,0 0-124 0 0,0 0-80 0 0,1 25-46 0 0,6 116 148 0 0,-8 24-407 0 0,-5-148-1793 0 0,-2-12-2569 0 0,6-1-2533 0 0,0-4 1800 0 0</inkml:trace>
  <inkml:trace contextRef="#ctx0" brushRef="#br0" timeOffset="1477.265">2134 336 5617 0 0,'0'0'1202'0'0,"0"0"-455"0"0,0 0-118 0 0,0 0 185 0 0,0 0 179 0 0,0 0 106 0 0,0 0 53 0 0,0 0-21 0 0,0 0-73 0 0,0 0-153 0 0,0 0-214 0 0,0 0-180 0 0,20-3-131 0 0,64-8-80 0 0,-13-2 221 0 0,42 7-2686 0 0,-98 10-1938 0 0,-7 1-1876 0 0,-5-3 1451 0 0,-2 1 3553 0 0</inkml:trace>
  <inkml:trace contextRef="#ctx0" brushRef="#br0" timeOffset="1734.821">2200 527 4049 0 0,'0'0'1132'0'0,"0"0"-434"0"0,0 0 100 0 0,0 0 481 0 0,0 0 311 0 0,0 0 48 0 0,0 0-182 0 0,0 0-273 0 0,0 0-242 0 0,0 0-255 0 0,0 0-209 0 0,0 0-162 0 0,0 0-111 0 0,27-3-78 0 0,125-15-89 0 0,-100 12-1800 0 0,-19 1-6898 0 0,-24 4 2476 0 0</inkml:trace>
</inkml:ink>
</file>

<file path=ppt/ink/ink1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13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1489 84 744 0 0,'0'0'1719'0'0,"0"0"-983"0"0,0 0-309 0 0,0 0 13 0 0,0 0 160 0 0,0 0 279 0 0,0 0 187 0 0,0 0 173 0 0,0 0 66 0 0,0 0-135 0 0,0 0-189 0 0,-17-9-222 0 0,-50-28-196 0 0,-22 6 2351 0 0,70 28-2645 0 0,1 1 1 0 0,0 1-1 0 0,-1 0 1 0 0,1 1-1 0 0,-1 1 0 0 0,1 1 1 0 0,-6 2-270 0 0,-16 4 331 0 0,0 2 1 0 0,1 2-1 0 0,0 2 0 0 0,1 1 1 0 0,0 1-1 0 0,2 3 1 0 0,0 1-1 0 0,1 2 0 0 0,1 1 1 0 0,-10 9-332 0 0,-147 111 696 0 0,129-89-352 0 0,1 2 0 0 0,4 2 0 0 0,-15 22-344 0 0,39-31 209 0 0,2 0 0 0 0,2 3 1 0 0,2 0-1 0 0,3 1 0 0 0,2 2 0 0 0,-3 18-209 0 0,-46 151 779 0 0,57-158-623 0 0,4 1-1 0 0,2 0 1 0 0,3 1 0 0 0,4 0-1 0 0,3 20-155 0 0,-2-19 85 0 0,29 86 68 0 0,-12-88-93 0 0,20 35 116 0 0,35 42-54 0 0,-42-102-65 0 0,1-1 0 0 0,3-2 1 0 0,1-1-1 0 0,14 10-57 0 0,30 31 80 0 0,-48-51-54 0 0,1-2 1 0 0,1-1-1 0 0,1-1 0 0 0,2-2 1 0 0,0-2-1 0 0,1-1 1 0 0,1-2-1 0 0,1-2-26 0 0,-24-8 12 0 0,181 85 56 0 0,-167-77-63 0 0,-1-2 0 0 0,2-2 0 0 0,-1 0 0 0 0,1-2 0 0 0,1-1 0 0 0,0-2 0 0 0,0 0 0 0 0,27-1-5 0 0,7-4 1 0 0,-17 1 13 0 0,1-3 0 0 0,-1-2 0 0 0,1-1 0 0 0,31-9-14 0 0,341-101 21 0 0,-317 70 2 0 0,178-92 78 0 0,-181 63-9 0 0,36-45 32 0 0,-1-33 116 0 0,-130 143-236 0 0,14-17 74 0 0,-1-1 1 0 0,-2-1 0 0 0,-1 0 0 0 0,-1-1 0 0 0,-1-1-1 0 0,-1 0 1 0 0,4-18-79 0 0,33-164 260 0 0,-42 167-187 0 0,-3 0 0 0 0,-1 0 0 0 0,-2 0 0 0 0,-2 0 0 0 0,-2 0 0 0 0,-5-24-73 0 0,-57-171 138 0 0,16 70-62 0 0,-30-12 2 0 0,29 81-49 0 0,-17 1 68 0 0,-29-30-87 0 0,8 52 18 0 0,12 18-146 0 0,-9-4 102 0 0,-58-27 4 0 0,-14 33-224 0 0,57 32 172 0 0,-78-15-1 0 0,155 36-29 0 0,1 1-1 0 0,0 1 1 0 0,-1 1-1 0 0,1 1 1 0 0,0 1-1 0 0,-1 1 1 0 0,-20 4 94 0 0,-204 60-1686 0 0,246-66 1665 0 0,-21 0-2987 0 0,17-4-1884 0 0,4-3-3745 0 0,1 4-832 0 0</inkml:trace>
  <inkml:trace contextRef="#ctx0" brushRef="#br0" timeOffset="2609.464">3593 681 0 0 0,'0'0'970'0'0,"0"0"363"0"0,0 0 105 0 0,0 0-66 0 0,0 0-114 0 0,0 0-62 0 0,0 0-53 0 0,-2-3 5882 0 0,-4-2-5990 0 0,-10 1-632 0 0,0 0 0 0 0,0 2 1 0 0,0 0-1 0 0,-1 1 0 0 0,1 0 0 0 0,-1 1 0 0 0,1 1 0 0 0,-7 2-403 0 0,5 2 150 0 0,0 1 0 0 0,0 1-1 0 0,0 1 1 0 0,1 0 0 0 0,1 1 0 0 0,-1 1 0 0 0,1 1 0 0 0,1 0 0 0 0,0 1-1 0 0,1 0 1 0 0,0 2 0 0 0,1-1 0 0 0,0 2 0 0 0,-7 10-150 0 0,-47 45 305 0 0,-24 39 170 0 0,35-31-35 0 0,46-61-380 0 0,1 1 1 0 0,1 0-1 0 0,0 0 1 0 0,2 1-1 0 0,0 0 1 0 0,1 1-1 0 0,1-1 1 0 0,0 1-1 0 0,2-1 1 0 0,0 1-1 0 0,1 0 0 0 0,2 12-60 0 0,-5 33 103 0 0,-6 115 511 0 0,52-95-469 0 0,45 61 339 0 0,14-1 132 0 0,29-39-78 0 0,-14-39-196 0 0,-95-58-272 0 0,0-1-1 0 0,0 0 1 0 0,0-1 0 0 0,1-2-1 0 0,0 0 1 0 0,0-1-1 0 0,1-1-69 0 0,33 7 103 0 0,15 0 30 0 0,2-3 0 0 0,-1-3 0 0 0,41-3-133 0 0,35-28 210 0 0,16-32-10 0 0,-66 8-97 0 0,61-71 112 0 0,-133 99-145 0 0,0-1-1 0 0,-2-2 1 0 0,0 0 0 0 0,-2-2-1 0 0,-1 0 1 0 0,-1-2 0 0 0,3-8-70 0 0,36-88 172 0 0,-37 16 48 0 0,-15-137 75 0 0,-33 100-251 0 0,22 137-35 0 0,0-1-1 0 0,-1 0 1 0 0,0 1 0 0 0,-1 0 0 0 0,0 0-1 0 0,0 1 1 0 0,-1 0 0 0 0,0 0 0 0 0,-8-7-9 0 0,-5-9-46 0 0,-10-7 46 0 0,-1 1 0 0 0,-1 1 0 0 0,-2 2 0 0 0,-25-16 0 0 0,-58-41 15 0 0,-43-3-121 0 0,3 51 16 0 0,46 27-28 0 0,-14 9-42 0 0,108 2 141 0 0,0 1-1 0 0,0 1 1 0 0,1 0 0 0 0,-1 1-1 0 0,1 1 1 0 0,-1 1-1 0 0,-7 3 20 0 0,-52 31-289 0 0,63-33-1237 0 0,-25 0 3720 0 0,24-6-4119 0 0,0 0-4372 0 0,1-1-6152 0 0,13 0 3487 0 0</inkml:trace>
  <inkml:trace contextRef="#ctx0" brushRef="#br0" timeOffset="4058.31">1540 1399 0 0 0,'0'0'908'0'0,"0"0"395"0"0,0 0 73 0 0,0 0-30 0 0,0 0-22 0 0,0 0 3 0 0,0 0 23 0 0,5-6 1051 0 0,-4 5 4248 0 0,-3 3-6578 0 0,-1 0 1 0 0,1 0-1 0 0,1 1 0 0 0,-1-1 1 0 0,0 1-1 0 0,1-1 0 0 0,-1 1 1 0 0,1 0-1 0 0,0-1 1 0 0,-1 1-1 0 0,2 0 0 0 0,-1 0 1 0 0,0 0-1 0 0,0 0 0 0 0,1 0 1 0 0,0 0-1 0 0,-1 0 1 0 0,1 0-1 0 0,0 0 0 0 0,1 0 1 0 0,-1 0-1 0 0,0 0 1 0 0,1 2-72 0 0,26-15 1796 0 0,-26 9-1705 0 0,1-1 1 0 0,-1 0-1 0 0,0 0 0 0 0,0 0 1 0 0,0 0-1 0 0,1 0 0 0 0,-2 0 0 0 0,1 0 1 0 0,0 0-1 0 0,0 0 0 0 0,-1 0 1 0 0,1 0-1 0 0,-1 0 0 0 0,1-1 1 0 0,-1 1-1 0 0,0 0 0 0 0,0 0 1 0 0,0-1-1 0 0,0 1 0 0 0,-1 0 1 0 0,1 0-1 0 0,-1 0 0 0 0,0-2-91 0 0,-51 0 308 0 0,57 19-1113 0 0,24-6-1418 0 0,-19-8-1351 0 0,2 0-3784 0 0,-4-1-2512 0 0</inkml:trace>
  <inkml:trace contextRef="#ctx0" brushRef="#br0" timeOffset="4993.471">3792 1377 2529 0 0,'0'0'2704'0'0,"0"0"-863"0"0,0 0-337 0 0,0 0-29 0 0,0 0-10 0 0,0 0-115 0 0,0 0-220 0 0,0 0-261 0 0,0 0-243 0 0,0 0-206 0 0,0 0-98 0 0,0 0-77 0 0,0 0-28 0 0,-2 3 11 0 0,-4 19 384 0 0,6-22-435 0 0,0 0-9 0 0,0 0-6 0 0,0 0-6 0 0,0 0-12 0 0,0 0 13 0 0,0 0 9 0 0,0 0 2 0 0,0 0 30 0 0,24-18 1724 0 0,-20 7 1160 0 0,-41 43-2323 0 0,41-21-2424 0 0,8-20-6407 0 0,-10 8-3690 0 0</inkml:trace>
  <inkml:trace contextRef="#ctx0" brushRef="#br0" timeOffset="9111.793">815 666 0 0 0,'0'0'661'0'0,"0"0"364"0"0,0 0 315 0 0,0 0 158 0 0,0 0 27 0 0,0 0-64 0 0,0 0-180 0 0,0 0-166 0 0,0 0-151 0 0,-1-6-146 0 0,-1-16-79 0 0,-1 18 2180 0 0,-4 14-2368 0 0,-93 211 1329 0 0,-52 168-1827 0 0,143-319-1585 0 0,33-69-1143 0 0,-19-3 2255 0 0,0 0 1 0 0,-1 0-1 0 0,1 0 1 0 0,0-1-1 0 0,-1 0 0 0 0,1 0 1 0 0,-1 0-1 0 0,0 0 1 0 0,0-1-1 0 0,0 1 0 0 0,-1-1 1 0 0,1 0-1 0 0,-1 0 1 0 0,0-1-1 0 0,0 1 0 0 0,0-1 420 0 0,45-78-6648 0 0,-39 64 6387 0 0</inkml:trace>
  <inkml:trace contextRef="#ctx0" brushRef="#br0" timeOffset="9459.501">719 596 1312 0 0,'0'0'1683'0'0,"0"0"-249"0"0,0 0-66 0 0,0 0 67 0 0,0 0 106 0 0,0 0 7 0 0,0 0-146 0 0,0 0-269 0 0,0 0-289 0 0,0 0-236 0 0,0 0-176 0 0,0 0-107 0 0,0 0-105 0 0,-2-4-82 0 0,-4-6-99 0 0,15 17 837 0 0,125 155 1909 0 0,-15-11-2018 0 0,-101-129-721 0 0,-1 1 1 0 0,-1 1 0 0 0,-1 1-1 0 0,-1 0 1 0 0,-1 0 0 0 0,-2 1-1 0 0,0 1 1 0 0,2 15-47 0 0,-10 27-1787 0 0,-11-60-1319 0 0,5-7-949 0 0,1-1-4190 0 0,0-1 5175 0 0</inkml:trace>
  <inkml:trace contextRef="#ctx0" brushRef="#br0" timeOffset="9747.589">531 1064 872 0 0,'0'0'1873'0'0,"0"0"-308"0"0,0 0-2 0 0,0 0 120 0 0,0 0 34 0 0,0 0-182 0 0,0 0-308 0 0,0 0-245 0 0,0 0-141 0 0,0 0-23 0 0,0 0 36 0 0,0 0-8 0 0,0 0-68 0 0,16 0-96 0 0,116-11 807 0 0,-61-9-1294 0 0,105-26 395 0 0,-59 23-8651 0 0,-98 19-2492 0 0</inkml:trace>
  <inkml:trace contextRef="#ctx0" brushRef="#br0" timeOffset="17143.647">3287 949 48 0 0,'0'0'1203'0'0,"0"0"-132"0"0,0 0 65 0 0,0 0 183 0 0,0 0 171 0 0,0 0 39 0 0,0 0-154 0 0,0 0-262 0 0,0 0-267 0 0,0 0-196 0 0,0 0-134 0 0,6 8 1019 0 0,14 73 1159 0 0,24 98-1782 0 0,-40-167-1359 0 0,0 5 240 0 0,-3-10-3784 0 0,-1-1-3645 0 0,0-3 2480 0 0</inkml:trace>
  <inkml:trace contextRef="#ctx0" brushRef="#br0" timeOffset="17930.787">3206 994 0 0 0,'0'0'948'0'0,"0"0"-41"0"0,0 0 32 0 0,0 0 85 0 0,0 0 51 0 0,0 0-35 0 0,0 0-145 0 0,0 0-168 0 0,0 0-143 0 0,0 0-116 0 0,0 0-36 0 0,0 0-10 0 0,0 0 18 0 0,11-8 49 0 0,35-25 34 0 0,45 0 1878 0 0,-71 26-2222 0 0,0 1 0 0 0,0 1 0 0 0,1 1 0 0 0,-1 1 0 0 0,1 0 0 0 0,0 2 0 0 0,8 1-179 0 0,-28 1 7 0 0,1 0-1 0 0,0 0 1 0 0,0 1 0 0 0,-1-1-1 0 0,1 1 1 0 0,-1 0-1 0 0,0 0 1 0 0,1-1 0 0 0,-1 1-1 0 0,0 0 1 0 0,0 0-1 0 0,0 0 1 0 0,0 0 0 0 0,0 0-1 0 0,-1 0 1 0 0,1 0-1 0 0,-1 0 1 0 0,1 1 0 0 0,-1-1-1 0 0,0 0 1 0 0,1 0-1 0 0,-1 0 1 0 0,0 1-1 0 0,-1-1 1 0 0,1 0 0 0 0,0 0-1 0 0,-1 0 1 0 0,1 0-1 0 0,-1 1 1 0 0,0-1 0 0 0,1 0-1 0 0,-1 0 1 0 0,0 0-1 0 0,0 0 1 0 0,-1-1 0 0 0,1 1-1 0 0,0 0 1 0 0,-1 0-1 0 0,1 0-5 0 0,-15 56-64 0 0,16-57 25 0 0,10 13 42 0 0,27 1 193 0 0,-5-4-63 0 0,-28-11-114 0 0,0 0 0 0 0,0 0 0 0 0,0 0 0 0 0,-1 1 0 0 0,1 0 0 0 0,0 0 0 0 0,0 0 0 0 0,-1 0 1 0 0,1 0-1 0 0,0 1 0 0 0,-1-1 0 0 0,1 1 0 0 0,-1 0 0 0 0,0 0 0 0 0,0 1 0 0 0,0-1 0 0 0,0 1 0 0 0,0-1 0 0 0,0 1 0 0 0,-1 0 0 0 0,1 0 0 0 0,-1 0 0 0 0,0 0 0 0 0,0 1 0 0 0,0-1 0 0 0,0 0 0 0 0,0 1 0 0 0,-1 0 0 0 0,0-1 0 0 0,0 1 0 0 0,0 0 0 0 0,0 0 1 0 0,0-1-1 0 0,-1 1 0 0 0,1 0 0 0 0,-1 0 0 0 0,0 0-20 0 0,-3 1 89 0 0,0-1 1 0 0,0 0 0 0 0,0 0 0 0 0,-1 0-1 0 0,1 0 1 0 0,-1-1 0 0 0,0 1 0 0 0,0-1-1 0 0,0 0 1 0 0,-1 0 0 0 0,1-1 0 0 0,-1 1-1 0 0,1-1 1 0 0,-1 0 0 0 0,0 0 0 0 0,0-1-1 0 0,-1 1-89 0 0,-7 3 135 0 0,-1 2-123 0 0,-1-1-1 0 0,0-1 1 0 0,-1 0 0 0 0,1-1 0 0 0,-1-1-1 0 0,0 0 1 0 0,0-2 0 0 0,0 1-1 0 0,-4-2-11 0 0,-45 0-222 0 0,51 0-3733 0 0,0 0-4109 0 0,14 0 2739 0 0</inkml:trace>
  <inkml:trace contextRef="#ctx0" brushRef="#br0" timeOffset="18563.482">3466 1086 0 0 0,'0'0'284'0'0,"0"0"45"0"0,0 0 9 0 0,0 0 26 0 0,-1-8 2397 0 0,-22 19 642 0 0,-1-7-1100 0 0,-7 3-2695 0 0,31-7 111 0 0,0 3-504 0 0,0-1-5001 0 0,0 1 3248 0 0</inkml:trace>
  <inkml:trace contextRef="#ctx0" brushRef="#br0" timeOffset="19716.556">3337 1075 0 0 0,'0'0'184'0'0,"0"0"292"0"0,0 0 243 0 0,0 0 182 0 0,3 1 68 0 0,5 1-325 0 0,1-1 1 0 0,0 0-1 0 0,0-1 1 0 0,0 0 0 0 0,0 0-1 0 0,0 0 1 0 0,0-1-1 0 0,0-1 1 0 0,-1 0-1 0 0,1 0 1 0 0,0 0 0 0 0,-1-1-1 0 0,1-1 1 0 0,-1 1-1 0 0,0-2-644 0 0,-5 5 90 0 0,55-28 1423 0 0,-51 24-1750 0 0,-12 6-6127 0 0,4-2 5585 0 0,-4 1-6361 0 0</inkml:trace>
</inkml:ink>
</file>

<file path=ppt/ink/ink1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39.5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496 961 0 0 0,'0'0'519'0'0,"0"0"888"0"0,0 0 196 0 0,0 0-95 0 0,0 0-150 0 0,0 0-141 0 0,6-17-120 0 0,16-55-72 0 0,-17 55 510 0 0,-3 9 4925 0 0,-4 20-6319 0 0,6 163 473 0 0,-1-60-453 0 0,-4-1 1 0 0,-12 73-162 0 0,0-50-1771 0 0,15-135 1348 0 0,-1-1 1 0 0,1 1-1 0 0,-1 0 0 0 0,1-1 1 0 0,0 1-1 0 0,-1-1 1 0 0,1 0-1 0 0,0 1 1 0 0,0-1-1 0 0,0 0 1 0 0,0 0-1 0 0,0 0 1 0 0,0 0-1 0 0,1-1 0 0 0,-1 1 1 0 0,0 0-1 0 0,0-1 1 0 0,1 0-1 0 0,-1 0 1 0 0,0 1-1 0 0,1-1 1 0 0,-1 0-1 0 0,0-1 0 0 0,0 1 1 0 0,1 0-1 0 0,-1-1 1 0 0,0 1-1 0 0,0-1 1 0 0,0 0-1 0 0,1 0 1 0 0,-1 0-1 0 0,2-1 423 0 0,9-4-3514 0 0</inkml:trace>
  <inkml:trace contextRef="#ctx0" brushRef="#br0" timeOffset="1131.841">1814 59 0 0 0,'0'-40'0'0'0,"0"28"0"0"0,0 7 37 0 0,0 3 146 0 0,0 2 17 0 0,0 0-19 0 0,0 0 1 0 0,0 0-5 0 0,0 0 2 0 0,0 0 17 0 0,0 0 31 0 0,0 0 5 0 0,0 0-30 0 0,0 0-35 0 0,0 0-68 0 0,0 0-46 0 0,-1 26 2084 0 0,-10 141 3512 0 0,19 85-4103 0 0,-1-122-557 0 0,3 220 337 0 0,-8-152-784 0 0,-11 1 103 0 0,20 58 480 0 0,-1-271-6958 0 0,-5 3 229 0 0,-2 4 767 0 0</inkml:trace>
  <inkml:trace contextRef="#ctx0" brushRef="#br0" timeOffset="2317.775">27 1252 0 0 0,'0'0'360'0'0,"0"0"191"0"0,0 0 50 0 0,-5-5 33 0 0,-15-17 13 0 0,18 16 5292 0 0,7 3-3372 0 0,19 2-2426 0 0,-22 1 699 0 0,210-8 2759 0 0,246-9-1338 0 0,-287 13-1937 0 0,-1-8 0 0 0,17-9-324 0 0,131 2 669 0 0,-3-3 745 0 0,96 19-1095 0 0,-328-5-295 0 0,75 8 92 0 0,-86 8-111 0 0,-2-7 265 0 0,4 1-2796 0 0,-58-11-8167 0 0,-14 7 2307 0 0</inkml:trace>
  <inkml:trace contextRef="#ctx0" brushRef="#br0" timeOffset="3154.787">2634 549 888 0 0,'0'0'1375'0'0,"0"0"-635"0"0,0 0-185 0 0,0 0 265 0 0,0 0 374 0 0,0 0 163 0 0,0 0-84 0 0,0 0-265 0 0,0 0-292 0 0,0 0-141 0 0,0 0-36 0 0,0 0 19 0 0,0 0 19 0 0,1 8-17 0 0,27 164 3093 0 0,5 23-2339 0 0,-27 78-261 0 0,-7-259-1014 0 0,-1-1 0 0 0,2 1 0 0 0,0-1 0 0 0,0 1 0 0 0,2 0 0 0 0,-1-1 0 0 0,2 1 0 0 0,3 10-39 0 0,-3-17 13 0 0,-1 0 1 0 0,1 1 0 0 0,-1 0 0 0 0,0 0-1 0 0,-1-1 1 0 0,0 1 0 0 0,0 0 0 0 0,-1 0-1 0 0,1 0 1 0 0,-2 0 0 0 0,1 0 0 0 0,-1 0-1 0 0,-2 5-13 0 0,-6 0 50 0 0,-2 7-2637 0 0,14-43-9771 0 0,1 16 8008 0 0</inkml:trace>
  <inkml:trace contextRef="#ctx0" brushRef="#br0" timeOffset="3569.703">2858 810 0 0 0,'0'0'808'0'0,"0"0"332"0"0,0 0 267 0 0,0 0 102 0 0,0 0-81 0 0,0 0-166 0 0,0 0-194 0 0,0 0-191 0 0,0 0-110 0 0,0 0-99 0 0,0 0-104 0 0,-5 3-61 0 0,-58 40 792 0 0,-209 253 123 0 0,161-161-1938 0 0,79-71-2885 0 0,28-42-2704 0 0,3-18 1429 0 0</inkml:trace>
  <inkml:trace contextRef="#ctx0" brushRef="#br0" timeOffset="4217.343">2098 847 0 0 0,'0'0'461'0'0,"0"0"625"0"0,0 0 104 0 0,0 0-157 0 0,0 0-127 0 0,0 0-46 0 0,0 0 17 0 0,0 0 140 0 0,-6 3 132 0 0,-46 39 3169 0 0,-22 32-3023 0 0,-229 205-1244 0 0,242-223-327 0 0,-36 28-3453 0 0,82-70-2251 0 0,12-10 1722 0 0</inkml:trace>
  <inkml:trace contextRef="#ctx0" brushRef="#br0" timeOffset="4888.177">645 818 0 0 0,'12'3'492'0'0,"35"12"238"0"0,-33 0 8742 0 0,-26 6-7018 0 0,10-19-1794 0 0,-225 203 4319 0 0,186-164-4887 0 0,-114 129 404 0 0,87-35-3202 0 0,66-107-3697 0 0,2-23 3248 0 0,0-1-3956 0 0</inkml:trace>
  <inkml:trace contextRef="#ctx0" brushRef="#br0" timeOffset="5616.122">813 1547 7962 0 0,'0'0'892'0'0,"0"0"-301"0"0,0 0-158 0 0,0 0 111 0 0,0 0 151 0 0,0 0 69 0 0,0 0-12 0 0,0 0-90 0 0,0 0-113 0 0,0 0-85 0 0,0 0-53 0 0,0 0-72 0 0,0 0-88 0 0,0 29-53 0 0,-1 94-46 0 0,3 159-394 0 0,-12-240-1111 0 0,1-11-4977 0 0,9-27 2878 0 0,0-3-830 0 0</inkml:trace>
  <inkml:trace contextRef="#ctx0" brushRef="#br0" timeOffset="6101.634">677 1595 4657 0 0,'0'0'918'0'0,"0"0"-344"0"0,0 0-108 0 0,0 0 110 0 0,0 0 189 0 0,0 0 105 0 0,0 0-26 0 0,0 0-74 0 0,0 0-97 0 0,0 0-62 0 0,0 0-35 0 0,0 0-5 0 0,0 0-18 0 0,35-23-15 0 0,111-69-28 0 0,-75 60 138 0 0,-61 32-511 0 0,-9 0-127 0 0,2-1 5 0 0,-1-1 0 0 0,1 1 1 0 0,-1 0-1 0 0,1 1 0 0 0,0-1 1 0 0,0 0-1 0 0,-1 1 0 0 0,1-1 1 0 0,0 1-1 0 0,0 0 0 0 0,0 0 1 0 0,-1 0-1 0 0,1 0 1 0 0,0 1-1 0 0,0-1 0 0 0,0 1 1 0 0,-1 0-1 0 0,1 0 0 0 0,0-1 1 0 0,-1 2-1 0 0,1-1 0 0 0,-1 0 1 0 0,1 0-1 0 0,-1 1 0 0 0,1 0 1 0 0,-1-1-1 0 0,0 1 0 0 0,0 0 1 0 0,0 0-1 0 0,0 0 0 0 0,0 0 1 0 0,-1 1-1 0 0,1-1 1 0 0,0 0-1 0 0,-1 1 0 0 0,0-1 1 0 0,0 1-1 0 0,1-1 0 0 0,-1 1 1 0 0,-1 0-1 0 0,1 0 0 0 0,0-1 1 0 0,-1 1-1 0 0,1 2-15 0 0,-4 8 23 0 0,-1 1 0 0 0,-1-1 0 0 0,0 1 0 0 0,0-1 0 0 0,-1-1-1 0 0,-1 1 1 0 0,0-1 0 0 0,-1 0 0 0 0,0 0 0 0 0,-1-1 0 0 0,0-1 0 0 0,-1 1 0 0 0,0-1 0 0 0,0-1-1 0 0,-1 0 1 0 0,-1 0 0 0 0,1-1 0 0 0,-2 0-23 0 0,-29 28 3 0 0,26-23-7 0 0,12-11-6 0 0,1 0 0 0 0,-1 1-1 0 0,1-1 1 0 0,0 1 0 0 0,0 0-1 0 0,0 0 1 0 0,0 0 0 0 0,1 0-1 0 0,-1 1 1 0 0,1-1 0 0 0,0 1-1 0 0,0-1 1 0 0,0 1 0 0 0,0 0-1 0 0,1 0 1 0 0,-1-1-1 0 0,1 1 1 0 0,0 0 0 0 0,0 3 10 0 0,38 26 352 0 0,119 41 1570 0 0,-95-34-3209 0 0,-60-39 815 0 0,-1-1-2638 0 0,1 0-3384 0 0,-1 0 4171 0 0,0 0-2422 0 0</inkml:trace>
  <inkml:trace contextRef="#ctx0" brushRef="#br0" timeOffset="15605.983">1231 1764 0 0 0,'0'0'910'0'0,"0"0"312"0"0,0 0 215 0 0,0 0 20 0 0,0 0-90 0 0,0 0-192 0 0,0 0-268 0 0,0 0-240 0 0,0 0-212 0 0,7 4 220 0 0,-37 77 18 0 0,3-16-1026 0 0,-3 0 0 0 0,-3-2 0 0 0,-3-1 0 0 0,-8 7 333 0 0,37-60-286 0 0,-18 30-49 0 0,18-14-2782 0 0,19-27 169 0 0,37-50 1 0 0,-38 40 2947 0 0</inkml:trace>
  <inkml:trace contextRef="#ctx0" brushRef="#br0" timeOffset="15976.787">1249 1735 544 0 0,'0'0'612'0'0,"0"0"-126"0"0,0 0 91 0 0,0 0 309 0 0,0 0 293 0 0,0 0 76 0 0,0 0-129 0 0,0 0-245 0 0,0 0-185 0 0,0 0-51 0 0,0 0 62 0 0,0 0 77 0 0,0 0 18 0 0,3 6-7 0 0,48 95 3124 0 0,-36-70-3663 0 0,-1 0 1 0 0,-1 2-1 0 0,-2-1 0 0 0,-2 1 1 0 0,1 9-257 0 0,20 65 16 0 0,-20-60-1086 0 0,-10-50-5267 0 0,0-11-2085 0 0,-2 13 7059 0 0</inkml:trace>
  <inkml:trace contextRef="#ctx0" brushRef="#br0" timeOffset="16268.646">1091 2077 2633 0 0,'0'0'1329'0'0,"0"0"-437"0"0,0 0-173 0 0,0 0 159 0 0,0 0 223 0 0,0 0 124 0 0,0 0-41 0 0,0 0-137 0 0,0 0-151 0 0,0 0-100 0 0,0 0-18 0 0,0 0-28 0 0,0 0-41 0 0,16 2-63 0 0,49 5-74 0 0,22-24 775 0 0,-55 7-1484 0 0,32-8-717 0 0,-21 13-8295 0 0,-33 5 1787 0 0</inkml:trace>
  <inkml:trace contextRef="#ctx0" brushRef="#br0" timeOffset="16938.673">2229 1447 3233 0 0,'0'0'1459'0'0,"0"0"-558"0"0,0 0-201 0 0,0 0 137 0 0,0 0 251 0 0,0 0 176 0 0,0 0 12 0 0,0 0-121 0 0,0 0-225 0 0,0 0-219 0 0,0 0-129 0 0,0 0-98 0 0,-5 32-54 0 0,-12 101-54 0 0,11 42 638 0 0,12 44-2868 0 0,-15-184-1462 0 0,-3-17-4775 0 0,10-15 4912 0 0</inkml:trace>
  <inkml:trace contextRef="#ctx0" brushRef="#br0" timeOffset="17394.306">2010 1550 3705 0 0,'0'0'935'0'0,"0"0"-35"0"0,0 0 156 0 0,0 0 184 0 0,0 0 69 0 0,0 0-70 0 0,0 0-213 0 0,0 0-197 0 0,0 0-168 0 0,0 0-135 0 0,31-16-110 0 0,102-50-95 0 0,-63 48 54 0 0,-56 19-278 0 0,-7-1-44 0 0,-1 0 1 0 0,1 1-1 0 0,-1-1 0 0 0,1 1 1 0 0,-1 1-1 0 0,0-1 1 0 0,1 1-1 0 0,-1 0 0 0 0,0 0 1 0 0,0 1-1 0 0,0 0 0 0 0,-1 0 1 0 0,1 1-1 0 0,0-1 0 0 0,-1 1 1 0 0,0 0-1 0 0,0 0 0 0 0,-1 1 1 0 0,1 0-1 0 0,-1 0 0 0 0,0 0 1 0 0,0 0-1 0 0,0 0 0 0 0,-1 1 1 0 0,0 0-1 0 0,0 0 0 0 0,0 0 1 0 0,-1 0-1 0 0,0 0 0 0 0,0 0 1 0 0,0 1-1 0 0,-1-1 1 0 0,0 0-1 0 0,0 1 0 0 0,-1 3-53 0 0,-2-3 30 0 0,-1 1-1 0 0,0-1 1 0 0,-1 0 0 0 0,0 0-1 0 0,0 0 1 0 0,0-1 0 0 0,-1 0-1 0 0,0 1 1 0 0,0-1 0 0 0,0-1-1 0 0,-1 1 1 0 0,0-1-1 0 0,0 0 1 0 0,0 0 0 0 0,-1-1-1 0 0,0 0 1 0 0,1 0 0 0 0,-3 0-30 0 0,-67 26 122 0 0,104-11-491 0 0,-5-4 601 0 0,-1 1 1 0 0,-1 1 0 0 0,0 1-1 0 0,-1 1 1 0 0,-1 0-1 0 0,-1 2 1 0 0,-1 0-1 0 0,0 3-232 0 0,-16-22-142 0 0,51 51 911 0 0,-30-46-4322 0 0,4-11-5611 0 0,-20 0 2605 0 0</inkml:trace>
  <inkml:trace contextRef="#ctx0" brushRef="#br0" timeOffset="17660.614">2715 1849 9234 0 0,'0'0'1010'0'0,"0"0"-320"0"0,0 0 96 0 0,0 0 347 0 0,0 0 210 0 0,0 0-120 0 0,0 0-246 0 0,0 0-315 0 0,0 0-276 0 0,0 0-166 0 0,0 0-107 0 0,0 0-40 0 0,0 0-41 0 0,4 32-17 0 0,13 98-24 0 0,-6-60-474 0 0,-3-46-1436 0 0,-4-19-7014 0 0,-2-5 2380 0 0</inkml:trace>
  <inkml:trace contextRef="#ctx0" brushRef="#br0" timeOffset="18136.118">2641 1749 2144 0 0,'0'0'1607'0'0,"0"0"-782"0"0,0 0-316 0 0,0 0 162 0 0,0 0 302 0 0,0 0 184 0 0,0 0-17 0 0,0 0-173 0 0,0 0-219 0 0,0 0-145 0 0,0 0-104 0 0,0 0-65 0 0,0 0-70 0 0,31-3-53 0 0,96-10-23 0 0,21 4 723 0 0,-147 8-1002 0 0,0 1 1 0 0,0 0-1 0 0,-1-1 0 0 0,1 1 0 0 0,0 0 1 0 0,0 0-1 0 0,0 0 0 0 0,-1 0 0 0 0,1 0 1 0 0,0 0-1 0 0,0 0 0 0 0,0 0 0 0 0,-1 0 1 0 0,1 0-1 0 0,0 0 0 0 0,0 1 1 0 0,0-1-1 0 0,-1 0 0 0 0,1 0 0 0 0,0 1 1 0 0,0-1-1 0 0,-1 1 0 0 0,1-1 0 0 0,0 0 1 0 0,-1 1-1 0 0,1-1 0 0 0,-1 1 0 0 0,1 0 1 0 0,-1-1-1 0 0,1 1 0 0 0,-1-1 0 0 0,1 1 1 0 0,-1 0-1 0 0,1 0 0 0 0,-1-1 1 0 0,0 1-1 0 0,1 0 0 0 0,-1-1 0 0 0,0 1 1 0 0,0 0-1 0 0,1 0 0 0 0,-1 0 0 0 0,0-1 1 0 0,0 1-1 0 0,0 0 0 0 0,0 0 0 0 0,0 0 1 0 0,0-1-1 0 0,0 1 0 0 0,0 0 0 0 0,-1 0 1 0 0,1 0-1 0 0,0-1 0 0 0,0 1 1 0 0,-1 0-1 0 0,1 0 0 0 0,-1-1-9 0 0,-27 37 307 0 0,-117 91-679 0 0,145-128 337 0 0,-1 1 1 0 0,0 0-1 0 0,0-1 1 0 0,0 1-1 0 0,1 0 1 0 0,-1-1-1 0 0,1 1 1 0 0,-1 0-1 0 0,0 0 1 0 0,1 0 0 0 0,-1 0-1 0 0,1-1 1 0 0,0 1-1 0 0,-1 0 1 0 0,1 0-1 0 0,0 0 1 0 0,-1 0-1 0 0,1 0 1 0 0,0 0-1 0 0,0 0 1 0 0,0 0-1 0 0,0 0 1 0 0,0 0-1 0 0,0 0 1 0 0,0 0-1 0 0,0 0 1 0 0,0 0-1 0 0,1 0 1 0 0,-1 0-1 0 0,0 0 1 0 0,1 0-1 0 0,-1 0 1 0 0,1 0-1 0 0,-1-1 1 0 0,1 1-1 0 0,-1 0 1 0 0,1 0-1 0 0,-1 0 1 0 0,1-1 0 0 0,0 1-1 0 0,-1 0 1 0 0,1 0-1 0 0,0-1 1 0 0,0 1-1 0 0,0-1 1 0 0,-1 1-1 0 0,1-1 1 0 0,0 1-1 0 0,0-1 1 0 0,1 1 34 0 0,58 8-359 0 0,-35-6 307 0 0,56 31 535 0 0,-79-32-406 0 0,-1-1 1 0 0,1 1 0 0 0,0 0-1 0 0,-1-1 1 0 0,0 1 0 0 0,1 0-1 0 0,-1 0 1 0 0,0 0 0 0 0,0 0 0 0 0,0 0-1 0 0,0 0 1 0 0,-1 0 0 0 0,1 0-1 0 0,0 0 1 0 0,-1 1 0 0 0,1-1 0 0 0,-1 0-1 0 0,0 0 1 0 0,0 1 0 0 0,0-1-1 0 0,0 0 1 0 0,0 0 0 0 0,-1 1 0 0 0,1-1-1 0 0,0 0 1 0 0,-1 0 0 0 0,0 0-1 0 0,0 0 1 0 0,1 0 0 0 0,-1 0-1 0 0,0 0 1 0 0,-1 0 0 0 0,1 0 0 0 0,0 0-1 0 0,-1 0 1 0 0,1 0 0 0 0,-1 0-78 0 0,-4 6 0 0 0,0 0 1 0 0,0-1-1 0 0,-1 1 1 0 0,0-1-1 0 0,0 0 1 0 0,-1-1-1 0 0,0 0 0 0 0,0 0 1 0 0,0 0-1 0 0,-1-1 1 0 0,0-1-1 0 0,0 1 1 0 0,0-2-1 0 0,0 1 1 0 0,-1-1-1 0 0,0 0 1 0 0,1-1-1 0 0,-1 0 1 0 0,0-1-1 0 0,-5 0 0 0 0,11-1-305 0 0,-9 0-2148 0 0,1-4-3479 0 0,8 1-1324 0 0</inkml:trace>
</inkml:ink>
</file>

<file path=ppt/ink/ink1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2.93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1 851 0 0 0,'0'0'899'0'0,"0"0"210"0"0,0 0 232 0 0,0 0 152 0 0,0 0 17 0 0,0 0-102 0 0,0 0-193 0 0,0 0-231 0 0,0 0-167 0 0,0 0-107 0 0,0 2-29 0 0,4 1-286 0 0,0 1 1 0 0,1-1 0 0 0,-1-1-1 0 0,1 1 1 0 0,-1 0 0 0 0,1-1-1 0 0,0 0 1 0 0,-1 0 0 0 0,1-1-1 0 0,0 1 1 0 0,0-1 0 0 0,1 0 0 0 0,-1 0-1 0 0,0-1 1 0 0,0 0 0 0 0,0 0-1 0 0,0 0 1 0 0,1 0 0 0 0,-1-1-1 0 0,0 0 1 0 0,1 0-396 0 0,6 1 492 0 0,160-15 2518 0 0,-135 7-2686 0 0,-1-2 0 0 0,-1-1 0 0 0,0-2 0 0 0,-1-2 0 0 0,0 0 0 0 0,15-12-324 0 0,21-39 794 0 0,35-85-88 0 0,-68 56-187 0 0,-34 84-473 0 0,-1 1 0 0 0,0 0 0 0 0,-1-1 0 0 0,0 1-1 0 0,0-1 1 0 0,-1 1 0 0 0,-1-1 0 0 0,1 1 0 0 0,-2-1 0 0 0,0 1 0 0 0,0 0 0 0 0,0-1 0 0 0,-2 1 0 0 0,1 0 0 0 0,-2-1-46 0 0,-29-59 115 0 0,1 7-37 0 0,0-25-3 0 0,-2 48-728 0 0,32 67 397 0 0,0-14 243 0 0,1-1 1 0 0,-1 0-1 0 0,-1 1 1 0 0,-1-1-1 0 0,1 0 1 0 0,-2-1 0 0 0,0 1-1 0 0,0-1 1 0 0,-1 0-1 0 0,0-1 1 0 0,-1 1-1 0 0,-7 6 13 0 0,-67 52-16 0 0,87-66-46 0 0,15-4-78 0 0,-19 1 138 0 0,82-5 12 0 0,181-6 2 0 0,-177 33 30 0 0,-105-40 1141 0 0,-38-31-1181 0 0,-124-130-335 0 0,156 152-1167 0 0,21 21-2196 0 0,2-1-3345 0 0,1 6 170 0 0,0 1-2556 0 0</inkml:trace>
</inkml:ink>
</file>

<file path=ppt/ink/ink1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4.33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108 61 5345 0 0,'0'0'1905'0'0,"0"0"-576"0"0,0 0-253 0 0,0 0 3 0 0,0 0 35 0 0,0 0-106 0 0,0 0-224 0 0,0 0-212 0 0,0 0-158 0 0,0 0-25 0 0,0 0 39 0 0,0 0-24 0 0,0 0-40 0 0,-1 22-78 0 0,-11 144 355 0 0,7-116-432 0 0,-2 0 0 0 0,-3-1-1 0 0,-1-1 1 0 0,-3 0 0 0 0,-1 0 0 0 0,-16 29-209 0 0,29-87 3866 0 0,10-34-3326 0 0,24-47-145 0 0,90-208 185 0 0,-101 256-499 0 0,55-79 438 0 0,-75 122-542 0 0,0 0 0 0 0,1 0 0 0 0,-1 0 0 0 0,0 1 1 0 0,1-1-1 0 0,-1 0 0 0 0,0 1 0 0 0,1-1 0 0 0,-1 1 0 0 0,0-1 0 0 0,1 1 1 0 0,-1-1-1 0 0,0 1 0 0 0,0 0 0 0 0,0 0 0 0 0,0 0 0 0 0,0 0 0 0 0,0 0 0 0 0,0 0 1 0 0,0 0-1 0 0,0 0 0 0 0,0 0 0 0 0,0 0 0 0 0,-1 0 0 0 0,1 0 0 0 0,-1 1 1 0 0,1-1-1 0 0,0 1 23 0 0,12 26-2 0 0,0 1 1 0 0,-2 0 0 0 0,-1 0-1 0 0,-1 1 1 0 0,-2 0 0 0 0,0 9 1 0 0,1-4-8 0 0,12 54 106 0 0,-20-89-98 0 0,0 1 3 0 0,-1 0-1 0 0,1-1 1 0 0,0 1 0 0 0,0 0-1 0 0,0-1 1 0 0,0 1 0 0 0,0 0-1 0 0,0-1 1 0 0,1 1 0 0 0,-1 0-1 0 0,0-1 1 0 0,0 1 0 0 0,0-1-1 0 0,0 1 1 0 0,1 0-1 0 0,-1-1 1 0 0,0 1 0 0 0,1-1-1 0 0,-1 1 1 0 0,0-1 0 0 0,1 1-1 0 0,-1-1 1 0 0,1 1 0 0 0,-1-1-1 0 0,1 1 1 0 0,-1-1 0 0 0,1 0-1 0 0,-1 1 1 0 0,1-1 0 0 0,0 0-1 0 0,-1 1 1 0 0,1-1 0 0 0,-1 0-1 0 0,1 0 1 0 0,0 1 0 0 0,-1-1-1 0 0,1 0 1 0 0,-1 0-1 0 0,1 0 1 0 0,0 0 0 0 0,-1 0-1 0 0,1 0 1 0 0,0 0 0 0 0,-1 0-1 0 0,1 0 1 0 0,0 0 0 0 0,-1-1-1 0 0,1 1 1 0 0,0 0 0 0 0,-1 0-1 0 0,1 0 1 0 0,-1-1 0 0 0,1 1-1 0 0,-1 0 1 0 0,1-1 0 0 0,-1 1-1 0 0,1-1 1 0 0,-1 1 0 0 0,1 0-1 0 0,-1-1 1 0 0,1 1-1 0 0,-1-1 1 0 0,1 1 0 0 0,-1-1-1 0 0,0 0 1 0 0,1 1-3 0 0,111-166 391 0 0,-73 108-349 0 0,64-82-53 0 0,-102 138-3 0 0,1 1 1 0 0,0-1 0 0 0,-1 1 0 0 0,1 0 0 0 0,0 0 0 0 0,0-1 0 0 0,0 1-1 0 0,-1 0 1 0 0,1 0 0 0 0,0 1 0 0 0,1-1 0 0 0,-1 0 0 0 0,0 1 0 0 0,0-1-1 0 0,0 1 1 0 0,0 0 0 0 0,0 0 0 0 0,0 0 0 0 0,1 0 0 0 0,-1 0 0 0 0,0 0-1 0 0,0 0 1 0 0,0 1 0 0 0,0-1 0 0 0,0 1 0 0 0,0 0 0 0 0,0-1 0 0 0,0 1-1 0 0,0 0 1 0 0,0 0 0 0 0,0 0 0 0 0,0 0 0 0 0,0 1 0 0 0,-1-1 0 0 0,1 0-1 0 0,-1 1 1 0 0,1 0 0 0 0,-1-1 0 0 0,1 1 0 0 0,-1 0 0 0 0,1 1 13 0 0,46 85 100 0 0,-23 158 381 0 0,-14-195-561 0 0,1-70-6964 0 0,-9 0 2237 0 0,2-1-3381 0 0,-4 9 3854 0 0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2:40.5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144 729 12011 0 0,'0'0'925'0'0,"0"0"-234"0"0,0 0-30 0 0,0 0 138 0 0,0 0 96 0 0,0 0-71 0 0,0 0-197 0 0,0 0-206 0 0,-6 33-168 0 0,-21 103-113 0 0,20-28-6 0 0,7-104-558 0 0,0 17-1435 0 0,-1-16-2613 0 0,-2-3-3784 0 0,1-2 4886 0 0</inkml:trace>
  <inkml:trace contextRef="#ctx0" brushRef="#br0" timeOffset="251.512">54 394 7226 0 0,'0'0'1104'0'0,"0"0"-64"0"0,0 0-224 0 0,0 0-280 0 0,0 0-240 0 0,0 0-336 0 0,0 0-384 0 0,-53-191-640 0 0,53 183-1240 0 0,0 5-3538 0 0,0-1 4498 0 0</inkml:trace>
  <inkml:trace contextRef="#ctx0" brushRef="#br0" timeOffset="495.034">746 0 14315 0 0,'0'0'2373'0'0,"0"0"-1615"0"0,0 0-516 0 0,0 0-41 0 0,0 0 33 0 0,0 0 70 0 0,0 0 45 0 0,0 0 24 0 0,0 0 6 0 0,0 0-29 0 0,0 0-77 0 0,0 0-76 0 0,4 35-57 0 0,9 110-54 0 0,-2-17 419 0 0,-7 1 1 0 0,-7 38-506 0 0,-15 50 338 0 0,0-66-358 0 0,16-126-855 0 0,2-24 393 0 0,0-1-164 0 0,0 0-189 0 0,0 0-221 0 0,0 0-304 0 0,0 0-395 0 0,3-19-10578 0 0,-2 12 9772 0 0</inkml:trace>
  <inkml:trace contextRef="#ctx0" brushRef="#br0" timeOffset="744.163">351 575 10298 0 0,'0'0'1635'0'0,"0"0"-749"0"0,0 0-245 0 0,0 0 143 0 0,0 0 177 0 0,0 0 52 0 0,0 0-87 0 0,0 0-141 0 0,0 0-78 0 0,0 0-54 0 0,32-3-56 0 0,106-11-60 0 0,57-28 681 0 0,15-32-1426 0 0,-146 39-3181 0 0,-3-7-4670 0 0,-45 31-1926 0 0</inkml:trace>
  <inkml:trace contextRef="#ctx0" brushRef="#br0" timeOffset="1066.489">1297 0 11650 0 0,'0'0'1182'0'0,"0"0"-32"0"0,0 0 41 0 0,0 0 21 0 0,-12 34-128 0 0,-37 110-174 0 0,32-93-492 0 0,2 0 0 0 0,2 2 1 0 0,3 0-1 0 0,1 0 0 0 0,4 1 1 0 0,1-1-1 0 0,3 27-418 0 0,0-72 41 0 0,1 0-1 0 0,0 1 0 0 0,0-1 1 0 0,1 1-1 0 0,0-1 0 0 0,0 1 1 0 0,1-1-1 0 0,0 0 0 0 0,0 0 0 0 0,1 0 1 0 0,0 0-1 0 0,1 0 0 0 0,-1 0 1 0 0,1-1-1 0 0,1 0 0 0 0,0 0 1 0 0,0 0-1 0 0,0 0 0 0 0,1-1 1 0 0,0 0-1 0 0,4 4-40 0 0,-3-8 48 0 0,-1-1 1 0 0,1 0-1 0 0,-1 0 0 0 0,1 0 0 0 0,-1-1 0 0 0,1 0 1 0 0,0-1-1 0 0,-1 1 0 0 0,1-1 0 0 0,-1 0 1 0 0,1-1-1 0 0,-1 0 0 0 0,1 0 0 0 0,-1 0 1 0 0,0 0-1 0 0,0-1 0 0 0,0 0 0 0 0,0-1 1 0 0,-1 1-1 0 0,0-1 0 0 0,3-2-48 0 0,-3 3 22 0 0,162-94 518 0 0,-118 88-353 0 0,-33 47 126 0 0,-14-27-222 0 0,3 41 231 0 0,-6-44-321 0 0,1-1 1 0 0,0 1-1 0 0,1 0 0 0 0,-1-1 0 0 0,2 1 0 0 0,-1 0 1 0 0,1-1-1 0 0,0 0 0 0 0,0 1 0 0 0,1-1 0 0 0,0 0 1 0 0,0 0-1 0 0,1 0 0 0 0,0-1 0 0 0,0 1 0 0 0,1-1 1 0 0,1 2-2 0 0,11-1-646 0 0,-4-6-3344 0 0,-12-1 3443 0 0,0-1-4550 0 0,0-2 975 0 0,-1 3 3240 0 0,0-4-8497 0 0</inkml:trace>
</inkml:ink>
</file>

<file path=ppt/ink/ink1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4.898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4 454 1536 0 0,'0'0'2552'0'0,"0"0"-605"0"0,0 0-99 0 0,0 0 92 0 0,0 0 61 0 0,0 0-74 0 0,0 0-245 0 0,0 0-339 0 0,0 0-354 0 0,0 0-326 0 0,0 0-263 0 0,0 0-121 0 0,0 0-37 0 0,-4-2 95 0 0,5 2-317 0 0,-1 0 1 0 0,0 0-1 0 0,1-1 1 0 0,-1 1-1 0 0,0 0 1 0 0,0 0 0 0 0,1 0-1 0 0,-1 0 1 0 0,0 0-1 0 0,0-1 1 0 0,1 1 0 0 0,-1 0-1 0 0,0 0 1 0 0,0 0-1 0 0,0-1 1 0 0,1 1-1 0 0,-1 0 1 0 0,0 0 0 0 0,0-1-1 0 0,0 1 1 0 0,0 0-1 0 0,1 0 1 0 0,-1-1 0 0 0,0 1-1 0 0,0 0 1 0 0,0-1-1 0 0,0 1 1 0 0,0 0 0 0 0,0 0-1 0 0,0-1 1 0 0,0 1-1 0 0,0 0 1 0 0,0-1-1 0 0,0 1 1 0 0,0 0 0 0 0,0-1-1 0 0,0 1 1 0 0,0 0-1 0 0,0 0 1 0 0,-1-1 0 0 0,1 1-1 0 0,0 0 1 0 0,0 0-1 0 0,0-1 1 0 0,0 1-1 0 0,0 0 1 0 0,-1 0 0 0 0,1-1-1 0 0,0 1 1 0 0,0 0-1 0 0,-1 0 1 0 0,1 0 0 0 0,0-1-1 0 0,0 1 1 0 0,-1 0-1 0 0,1 0 1 0 0,0 0-1 0 0,-1 0-19 0 0,42-3 1387 0 0,-22 3-1011 0 0,462-26 3590 0 0,-328 25-3679 0 0,-152 1-274 0 0,-1 0 42 0 0,0 0 25 0 0,0 0 11 0 0,0 0 66 0 0,0 0 14 0 0,0 0 20 0 0,0 0 41 0 0,-19 4 890 0 0,6-11-1051 0 0,2 0 0 0 0,-1-1 0 0 0,1 0 0 0 0,0 0 0 0 0,0-1 0 0 0,1-1 0 0 0,1 0 0 0 0,-1 0 0 0 0,0-3-72 0 0,-7-5 37 0 0,-65-99-651 0 0,28-5-3909 0 0,35 73-5991 0 0,10 33-1933 0 0</inkml:trace>
</inkml:ink>
</file>

<file path=ppt/ink/ink1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3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 4169 0 0,'0'0'1083'0'0,"0"0"-7"0"0,0 0 214 0 0,0 0 213 0 0,0 0 24 0 0,0 0-234 0 0,0 0-371 0 0,0 0-322 0 0,0 0-240 0 0,0 0-68 0 0,0 0 115 0 0,0 0 173 0 0,0 0 149 0 0,16 6 77 0 0,95 29 730 0 0,6-19-63 0 0,1-5 0 0 0,0-6 0 0 0,81-7-1473 0 0,-60 1 561 0 0,712-14 691 0 0,1202-69-692 0 0,-1634 62-853 0 0,-316 18-2402 0 0,-95 1 668 0 0,-7 2-7213 0 0,-1 1-1470 0 0</inkml:trace>
</inkml:ink>
</file>

<file path=ppt/ink/ink1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75 3137 0 0,'0'0'1724'0'0,"0"0"-648"0"0,0 0-233 0 0,0 0 81 0 0,0 0 185 0 0,0 0 208 0 0,0 0 57 0 0,0 0-90 0 0,0 0-149 0 0,0 0-211 0 0,0 0-176 0 0,-11-12-140 0 0,-34-37-111 0 0,14 36 276 0 0,24 14-552 0 0,-1 1-117 0 0,1 0 0 0 0,-1 1 1 0 0,1 0-1 0 0,-1 0 0 0 0,1 1 0 0 0,0 0 0 0 0,0 0 0 0 0,1 1 0 0 0,-1-1 0 0 0,1 1 0 0 0,0 1 0 0 0,-2 2-104 0 0,-27 21-4 0 0,1 3 1 0 0,2 0-1 0 0,1 2 0 0 0,2 2 1 0 0,1 0-1 0 0,2 2 1 0 0,2 1-1 0 0,1 1 0 0 0,2 0 1 0 0,2 2-1 0 0,2 1 1 0 0,2 0-1 0 0,-4 21 4 0 0,15-47-50 0 0,2 1 0 0 0,0 0 0 0 0,1-1 0 0 0,1 1 0 0 0,0 0 0 0 0,1 0 0 0 0,2 0 0 0 0,-1-1-1 0 0,2 1 1 0 0,0-1 0 0 0,2 1 50 0 0,-3-10-13 0 0,0 1-1 0 0,1-1 1 0 0,0 0-1 0 0,0-1 0 0 0,0 1 1 0 0,1-1-1 0 0,1 0 1 0 0,-1 0-1 0 0,1 0 1 0 0,0-1-1 0 0,1 0 0 0 0,0 0 1 0 0,0 0-1 0 0,0-1 1 0 0,0 0-1 0 0,1-1 1 0 0,0 0-1 0 0,-1 0 0 0 0,2 0 1 0 0,-1-1-1 0 0,0 0 1 0 0,1-1-1 0 0,-1 0 14 0 0,20 1 92 0 0,-1-2 0 0 0,0-1-1 0 0,0-1 1 0 0,0-1 0 0 0,0-1 0 0 0,0-2 0 0 0,-1-1-1 0 0,1 0 1 0 0,-1-2 0 0 0,-1-2 0 0 0,0 0-1 0 0,0-1 1 0 0,-1-1 0 0 0,0-2 0 0 0,-1 0 0 0 0,13-12-92 0 0,-21 16 120 0 0,0-1 1 0 0,-1-1 0 0 0,0-1 0 0 0,0 0 0 0 0,-2 0 0 0 0,1-2 0 0 0,-2 1 0 0 0,1-3-121 0 0,-8 11 42 0 0,0 0 0 0 0,0 0 0 0 0,-1 0 1 0 0,0-1-1 0 0,0 0 0 0 0,0 1 0 0 0,-1-1 0 0 0,0 0 0 0 0,-1 0 0 0 0,1-1 0 0 0,-1 1 0 0 0,-1 0 0 0 0,1 0 0 0 0,-1 0 0 0 0,0-1 0 0 0,-1 1 0 0 0,0 0 0 0 0,0 0 0 0 0,-1 0 1 0 0,0 0-1 0 0,-2-7-42 0 0,-2 5-89 0 0,-1 0 1 0 0,1 1 0 0 0,-2-1 0 0 0,1 2-1 0 0,-1-1 1 0 0,0 1 0 0 0,-1 0 0 0 0,1 0 0 0 0,-2 1-1 0 0,1 1 1 0 0,0-1 0 0 0,-1 2 0 0 0,0-1 0 0 0,0 1-1 0 0,-1 1 1 0 0,1 0 0 0 0,-1 0 0 0 0,1 1-1 0 0,-1 0 1 0 0,0 1 0 0 0,0 0 0 0 0,0 1 0 0 0,0 0-1 0 0,0 1 1 0 0,0 0 0 0 0,1 1 0 0 0,-3 0 88 0 0,11-2-32 0 0,0 0 0 0 0,0 0 0 0 0,0 0 1 0 0,-1 0-1 0 0,1 0 0 0 0,0 0 0 0 0,0 0 1 0 0,0 1-1 0 0,0-1 0 0 0,0 1 0 0 0,0 0 1 0 0,0 0-1 0 0,0-1 0 0 0,0 1 0 0 0,0 0 1 0 0,0 1-1 0 0,1-1 0 0 0,-1 0 0 0 0,0 0 1 0 0,1 1-1 0 0,-1-1 0 0 0,1 1 0 0 0,-1-1 0 0 0,1 1 1 0 0,0 0-1 0 0,0 0 0 0 0,0-1 0 0 0,0 1 1 0 0,0 0-1 0 0,0 0 0 0 0,0 0 0 0 0,0 0 1 0 0,1 0-1 0 0,-1 0 0 0 0,1 0 0 0 0,0 1 1 0 0,-1-1-1 0 0,1 0 0 0 0,0 0 0 0 0,0 0 1 0 0,1 0-1 0 0,-1 0 0 0 0,0 0 0 0 0,1 1 0 0 0,-1-1 1 0 0,1 0-1 0 0,-1 0 0 0 0,1 0 0 0 0,0 0 1 0 0,0-1-1 0 0,0 1 0 0 0,0 0 0 0 0,0 0 1 0 0,2 1 31 0 0,16 6 175 0 0,0-1 0 0 0,1-1 1 0 0,0-1-1 0 0,0-1 1 0 0,1-1-1 0 0,0 0 0 0 0,-1-2 1 0 0,1 0-1 0 0,0-1 0 0 0,0-1 1 0 0,0-1-1 0 0,1-1-175 0 0,20 1 167 0 0,144-20 41 0 0,-109 2-3351 0 0,-61 16 130 0 0,-5 1-3059 0 0,-3-1-1435 0 0</inkml:trace>
  <inkml:trace contextRef="#ctx0" brushRef="#br0" timeOffset="465.92">1098 764 2505 0 0,'0'0'2001'0'0,"0"0"61"0"0,0 0 108 0 0,0 0 37 0 0,0 0-113 0 0,0 0-260 0 0,0 0-239 0 0,33-13-274 0 0,101-42-269 0 0,-44 1 715 0 0,-77 40-1455 0 0,-5 8-137 0 0,0-1-1 0 0,-1 0 0 0 0,0 0 0 0 0,0 0 1 0 0,-1-1-1 0 0,0 0 0 0 0,0 0 0 0 0,-1 0 1 0 0,0-1-1 0 0,-1 0 0 0 0,1 0 0 0 0,-2 0 0 0 0,1-1 1 0 0,-1 1-1 0 0,-1-1 0 0 0,0 1 0 0 0,1-10-174 0 0,-3 17-1 0 0,-1-1-1 0 0,1 1 0 0 0,-1-1 1 0 0,0 0-1 0 0,1 1 0 0 0,-1-1 1 0 0,0 1-1 0 0,0 0 0 0 0,-1-1 1 0 0,1 1-1 0 0,0 0 0 0 0,-1-1 1 0 0,0 1-1 0 0,1 0 0 0 0,-1 0 0 0 0,0 1 1 0 0,0-1-1 0 0,0 0 0 0 0,0 0 1 0 0,0 1-1 0 0,-1 0 0 0 0,1-1 1 0 0,0 1-1 0 0,-1 0 0 0 0,1 0 1 0 0,-1 0-1 0 0,1 0 0 0 0,-1 1 1 0 0,1-1-1 0 0,-1 1 0 0 0,0-1 1 0 0,1 1-1 0 0,-3 0 2 0 0,-2-1-73 0 0,1 0 1 0 0,-1 1-1 0 0,0 0 0 0 0,0 0 1 0 0,0 1-1 0 0,0 0 1 0 0,0 0-1 0 0,0 0 0 0 0,0 1 1 0 0,1 0-1 0 0,-1 1 1 0 0,-4 1 72 0 0,-2 5-68 0 0,1 1 1 0 0,0-1-1 0 0,1 2 1 0 0,0-1 0 0 0,0 2-1 0 0,1-1 1 0 0,1 2-1 0 0,0-1 1 0 0,1 1-1 0 0,0 0 1 0 0,1 1 0 0 0,0 0-1 0 0,1 0 1 0 0,1 0-1 0 0,0 1 1 0 0,1 0 0 0 0,1 0-1 0 0,0 0 1 0 0,1 0-1 0 0,1 0 1 0 0,0 1 0 0 0,1 8 67 0 0,1-19-16 0 0,-1 1 0 0 0,1 0 0 0 0,0 0 0 0 0,0-1 0 0 0,1 1 1 0 0,0-1-1 0 0,0 1 0 0 0,0-1 0 0 0,0 0 0 0 0,1 0 0 0 0,0 0 0 0 0,0 0 1 0 0,1 0-1 0 0,-1 0 0 0 0,1-1 0 0 0,0 0 0 0 0,0 0 0 0 0,0 0 1 0 0,1 0-1 0 0,-1-1 0 0 0,1 1 0 0 0,0-1 0 0 0,0 0 0 0 0,0-1 1 0 0,1 1-1 0 0,-1-1 0 0 0,0 0 0 0 0,1 0 0 0 0,0-1 0 0 0,-1 0 1 0 0,4 1 14 0 0,7 0-91 0 0,0 1-1 0 0,0-2 0 0 0,1 0 0 0 0,-1-1 0 0 0,0 0 0 0 0,1-2 0 0 0,-1 0 0 0 0,0 0 0 0 0,0-2 0 0 0,12-4 93 0 0,63-33-4335 0 0,-36 6-4231 0 0,-39 23 1415 0 0</inkml:trace>
  <inkml:trace contextRef="#ctx0" brushRef="#br0" timeOffset="1144.998">1928 488 9842 0 0,'0'0'1971'0'0,"0"0"-229"0"0,0 0-136 0 0,0 0-131 0 0,0 0-231 0 0,0 0-273 0 0,0 0-184 0 0,0 0-163 0 0,0 0-104 0 0,0 0-93 0 0,0 0-106 0 0,0 0-84 0 0,-30 16-107 0 0,-97 52-72 0 0,54-5-44 0 0,67-58-65 0 0,-1 1 1 0 0,2 0-1 0 0,-1 0 0 0 0,1 1 1 0 0,0 0-1 0 0,0 0 1 0 0,1 0-1 0 0,0 1 1 0 0,0-1-1 0 0,1 1 1 0 0,0 0-1 0 0,0 0 1 0 0,1 0-1 0 0,0 0 0 0 0,0 0 1 0 0,1 1-1 0 0,0-1 1 0 0,0 1-1 0 0,1-1 1 0 0,1 0-1 0 0,0 9 51 0 0,2-13-30 0 0,1 0 0 0 0,-1 0 0 0 0,1-1-1 0 0,0 1 1 0 0,0-1 0 0 0,0 1 0 0 0,0-1 0 0 0,1-1 0 0 0,-1 1-1 0 0,1 0 1 0 0,0-1 0 0 0,0 0 0 0 0,0 0 0 0 0,0-1-1 0 0,0 1 1 0 0,0-1 0 0 0,0 0 0 0 0,0-1 0 0 0,0 1 0 0 0,1-1-1 0 0,-1 0 1 0 0,0 0 0 0 0,1-1 0 0 0,-1 1 0 0 0,0-1-1 0 0,0 0 1 0 0,2-1 30 0 0,11-2 57 0 0,-1-1-1 0 0,0-1 0 0 0,0 0 0 0 0,-1-1 0 0 0,0-1 1 0 0,0 0-1 0 0,0-1 0 0 0,-1-1 0 0 0,-1 0 0 0 0,0-1 1 0 0,0-1-1 0 0,-1 0 0 0 0,-1-1 0 0 0,0 0 0 0 0,8-12-56 0 0,26-22 81 0 0,50-40-186 0 0,-109 120-1108 0 0,5-24 980 0 0,1 1 1 0 0,1 0-1 0 0,0 0 1 0 0,0 1 0 0 0,1 0-1 0 0,0 0 1 0 0,1 0 0 0 0,1 1-1 0 0,-1-1 1 0 0,2 1 0 0 0,0 0-1 0 0,0 0 1 0 0,0 10 232 0 0,5-18 3 0 0,0 1-1 0 0,1-1 1 0 0,-1-1 0 0 0,1 1-1 0 0,0 0 1 0 0,0-1 0 0 0,0 0 0 0 0,0 1-1 0 0,1-2 1 0 0,-1 1 0 0 0,1 0-1 0 0,-1-1 1 0 0,1 0 0 0 0,0 0 0 0 0,0-1-1 0 0,0 1 1 0 0,0-1 0 0 0,1 0-1 0 0,-1 0 1 0 0,0-1 0 0 0,0 0 0 0 0,0 0-1 0 0,1 0 1 0 0,-1 0 0 0 0,0-1-1 0 0,0 0 1 0 0,0 0 0 0 0,1 0 0 0 0,2-2-3 0 0,10-2 389 0 0,-1-1 1 0 0,0-1-1 0 0,0-1 1 0 0,-1-1 0 0 0,0 0-1 0 0,0-1 1 0 0,-1 0-1 0 0,0-1 1 0 0,9-11-390 0 0,-21 20 52 0 0,177-171 1655 0 0,-171 165-1723 0 0,0-1 0 0 0,-1-1 0 0 0,0 0 0 0 0,0 0 0 0 0,-1 0 0 0 0,0-1 0 0 0,-1 0 0 0 0,0 0 0 0 0,-1-1 0 0 0,0 0 0 0 0,-1 0 0 0 0,-1 0 0 0 0,0 0 0 0 0,0 0 0 0 0,0-12 16 0 0,-4 22-57 0 0,1 0 0 0 0,-1 0 0 0 0,-1 0 1 0 0,1 0-1 0 0,0 0 0 0 0,0 0 1 0 0,-1 0-1 0 0,0 0 0 0 0,1 1 0 0 0,-1-1 1 0 0,0 0-1 0 0,1 1 0 0 0,-1 0 1 0 0,0-1-1 0 0,0 1 0 0 0,0 0 0 0 0,0 0 1 0 0,-1 0-1 0 0,1 0 0 0 0,0 0 0 0 0,0 0 1 0 0,-1 1-1 0 0,1-1 0 0 0,0 1 1 0 0,-1 0-1 0 0,1 0 0 0 0,0 0 0 0 0,-1 0 1 0 0,1 0-1 0 0,0 0 0 0 0,-1 0 0 0 0,1 1 1 0 0,0-1-1 0 0,-1 1 0 0 0,1 0 1 0 0,0 0-1 0 0,0-1 0 0 0,0 1 0 0 0,0 1 1 0 0,-1-1-1 0 0,2 0 0 0 0,-1 1 0 0 0,-1 0 57 0 0,-91 69-1208 0 0,91-68 1162 0 0,-1 1 0 0 0,0 0 0 0 0,1 0 0 0 0,0 0 0 0 0,0 0 0 0 0,0 0 0 0 0,0 1 0 0 0,1-1 0 0 0,0 1 0 0 0,0 0 0 0 0,0-1 0 0 0,1 1 0 0 0,-1 0 0 0 0,1 0-1 0 0,0 0 1 0 0,0 1 0 0 0,1-1 0 0 0,0 0 0 0 0,0 0 0 0 0,0 0 0 0 0,1 4 46 0 0,2-3 68 0 0,1-1-1 0 0,0 0 1 0 0,0 0-1 0 0,0 0 1 0 0,1 0-1 0 0,0 0 1 0 0,0-1-1 0 0,0 0 1 0 0,0 0-1 0 0,1 0 0 0 0,0-1 1 0 0,-1 0-1 0 0,1 0 1 0 0,0 0-1 0 0,1-1 1 0 0,-1 0-1 0 0,0 0 1 0 0,1 0-1 0 0,-1-1 1 0 0,6 1-68 0 0,8 3 135 0 0,123 57 1572 0 0,-137-59-1613 0 0,0 1-1 0 0,-1 0 1 0 0,1 0 0 0 0,-1 1-1 0 0,0-1 1 0 0,0 1-1 0 0,0 0 1 0 0,-1 0 0 0 0,0 1-1 0 0,0-1 1 0 0,0 1-1 0 0,-1 0 1 0 0,0 0-1 0 0,0 0 1 0 0,0 1 0 0 0,-1-1-1 0 0,0 1 1 0 0,0-1-1 0 0,-1 1 1 0 0,1 0-1 0 0,-1 2-93 0 0,-12 105-1771 0 0,14-110-10327 0 0,0-4 3644 0 0</inkml:trace>
  <inkml:trace contextRef="#ctx0" brushRef="#br0" timeOffset="1916.18">3841 138 9826 0 0,'0'0'862'0'0,"0"0"-104"0"0,0 0-1 0 0,0 0 28 0 0,0 0-31 0 0,0 0-80 0 0,0 0-95 0 0,0 0-57 0 0,0 0-57 0 0,0 0-106 0 0,0 0-99 0 0,-33 34-100 0 0,-103 112-65 0 0,49-20 22 0 0,15 3-103 0 0,-94 143-92 0 0,646-842 2060 0 0,-300 345-913 0 0,-179 226-1062 0 0,0 0-1 0 0,0 0 1 0 0,0-1-1 0 0,-1 1 1 0 0,1 0-1 0 0,0 0 1 0 0,-1 0 0 0 0,1 0-1 0 0,0 0 1 0 0,-1 0-1 0 0,1 0 1 0 0,-1 0-1 0 0,1 1 1 0 0,-1-1-1 0 0,0 0 1 0 0,0 0-1 0 0,1 0 1 0 0,-1 0-1 0 0,0 0 1 0 0,0 1 0 0 0,0-1-1 0 0,0 0 1 0 0,0 0-1 0 0,0 0 1 0 0,-1 1-1 0 0,1-1 1 0 0,0 0-1 0 0,0 0 1 0 0,-1 0-1 0 0,1 0 1 0 0,-1 0-1 0 0,1 0 1 0 0,-1 0 0 0 0,0 0-1 0 0,1 0 1 0 0,-1 0-1 0 0,0 0 1 0 0,0 0-1 0 0,1 0 1 0 0,-2 0-7 0 0,0 8 86 0 0,-12 62 140 0 0,-21 177-18 0 0,34-230-207 0 0,1 0 1 0 0,1 0-1 0 0,0 0 1 0 0,1 0-1 0 0,1 0 1 0 0,1 0-1 0 0,0 0 1 0 0,1-1-1 0 0,1 0 1 0 0,1 0-1 0 0,1 0 1 0 0,0-1-1 0 0,1 0 1 0 0,0-1-1 0 0,9 11-1 0 0,72 90-1201 0 0,-89-106-1530 0 0,-10-4-6438 0 0,5-6 1506 0 0</inkml:trace>
  <inkml:trace contextRef="#ctx0" brushRef="#br0" timeOffset="2149.611">3519 473 10082 0 0,'0'0'1067'0'0,"0"0"19"0"0,0 0 186 0 0,0 0 151 0 0,0 0-67 0 0,0 0-150 0 0,35 4-125 0 0,112 14-162 0 0,30-14 791 0 0,-5-12-1211 0 0,-87 3-3254 0 0,-2 3-7316 0 0,-62 2 1196 0 0</inkml:trace>
</inkml:ink>
</file>

<file path=ppt/ink/ink1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9.7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1035 63 1424 0 0,'0'0'882'0'0,"0"0"-109"0"0,0 0 49 0 0,0 0 122 0 0,0 0 134 0 0,0 0 31 0 0,0 0 3 0 0,0 0 17 0 0,0 0-41 0 0,0 0-69 0 0,-18-4-127 0 0,-80-17 1064 0 0,-11 28 2209 0 0,65 11-3945 0 0,2 1 0 0 0,0 2 0 0 0,1 1-1 0 0,1 3 1 0 0,1 1 0 0 0,1 2 0 0 0,2 2-1 0 0,1 1 1 0 0,0 3-220 0 0,3 0 151 0 0,1 1-1 0 0,2 1 1 0 0,1 2 0 0 0,3 1 0 0 0,-8 17-151 0 0,-24 33 502 0 0,29-41-236 0 0,3 1-1 0 0,2 2 1 0 0,2 0 0 0 0,2 1-1 0 0,3 1 1 0 0,1 0-1 0 0,2 10-265 0 0,5-23 205 0 0,2 1 0 0 0,1 1 0 0 0,3-1 0 0 0,1 1 0 0 0,4 39-205 0 0,44 137 1060 0 0,-37-176-914 0 0,1 0 0 0 0,2 0 0 0 0,1-2 0 0 0,3 1-1 0 0,1-2 1 0 0,2 0 0 0 0,16 21-146 0 0,-8-20 131 0 0,1-2-1 0 0,3-1 0 0 0,1-1 0 0 0,1-2 0 0 0,15 10-130 0 0,110 63 358 0 0,-138-94-280 0 0,1-2 0 0 0,-1 0 0 0 0,2-1 0 0 0,0 0 0 0 0,0-2 0 0 0,1-1 1 0 0,10 1-79 0 0,60 20 181 0 0,226 72 127 0 0,-124-53-103 0 0,-163-45-110 0 0,0-2 0 0 0,0-2 0 0 0,0-1 0 0 0,0-1 0 0 0,-1-2 0 0 0,2-1-95 0 0,84-12 160 0 0,28-12-64 0 0,-6-12 0 0 0,-25-24 169 0 0,-13-14-144 0 0,38-48-21 0 0,-113 98-42 0 0,-2-2-1 0 0,-1 0 0 0 0,-2-2 0 0 0,-1 0 0 0 0,-2-2 0 0 0,-1 0 1 0 0,0-9-58 0 0,14-71 140 0 0,-15 54-66 0 0,18-57-95 0 0,-22 4 170 0 0,-10-134-13 0 0,-36 98-73 0 0,20 112-72 0 0,-38-92 37 0 0,38 92-18 0 0,-2 1 1 0 0,-2 1-1 0 0,-2 0 0 0 0,-1 2 1 0 0,-1 0-1 0 0,-13-13-10 0 0,-59-73-36 0 0,75 101 26 0 0,-105-101-70 0 0,-38 11-131 0 0,-53 26-1 0 0,134 42 197 0 0,63 36-33 0 0,-1 0 0 0 0,1 2 1 0 0,-1 0-1 0 0,-1 1 0 0 0,1 1 0 0 0,-1 0 0 0 0,1 2 0 0 0,-4 0 48 0 0,14 0-25 0 0,-161 0-128 0 0,46 9 30 0 0,58 7-578 0 0,3 15-2313 0 0,30-2-2207 0 0,12-6-6395 0 0,13-14 2143 0 0</inkml:trace>
  <inkml:trace contextRef="#ctx0" brushRef="#br0" timeOffset="1627.208">1184 67 0 0 0,'0'0'431'0'0,"0"0"169"0"0,0 0-36 0 0,0 0-87 0 0,0 0-88 0 0,0 0-72 0 0,0 0-49 0 0,3-6-25 0 0,-3 4 8141 0 0,-72 21-4724 0 0,40-20-1115 0 0,20 0-2310 0 0,1 0 1 0 0,-1 1-1 0 0,1 1 1 0 0,-1 0-1 0 0,1 0 1 0 0,-1 1 0 0 0,1 1-1 0 0,0-1 1 0 0,-10 6-236 0 0,12-4-255 0 0,-24 16 693 0 0,24 3-4576 0 0,13-16-2804 0 0,-3-6-2159 0 0</inkml:trace>
  <inkml:trace contextRef="#ctx0" brushRef="#br0" timeOffset="8790.232">2620 1020 0 0 0,'0'0'571'0'0,"0"0"172"0"0,0 0 31 0 0,0 0-65 0 0,0-2-37 0 0,0-8-24 0 0,0 8-20 0 0,0 2-5 0 0,-1-1-1837 0 0,-2 1 14722 0 0,3 0-12002 0 0,0 1-1474 0 0,0-1 8 0 0,0 0-13 0 0,0 0-9 0 0,0 25 13 0 0,22 142 368 0 0,10 23 49 0 0,-16-112-283 0 0,1 17 58 0 0,-1 49 128 0 0,2 76 122 0 0,-1-91-231 0 0,0-7 86 0 0,-14-74 41 0 0,-3-48-312 0 0,0 0-1 0 0,0 0-8 0 0,2 41 542 0 0,-2-12 1253 0 0,-24-29-1318 0 0,-334-56-1858 0 0,341 43 1178 0 0,38 5-250 0 0,64-11 755 0 0,44-7-5 0 0,132-32-156 0 0,-194 40-164 0 0,-1-2 1 0 0,0-3-1 0 0,-2-3 0 0 0,25-16-25 0 0,-61 27-204 0 0,-60 38 231 0 0,-218 171 22 0 0,110-72-38 0 0,116-82-2258 0 0,29-40-1182 0 0,0 0-522 0 0,-4 0-2468 0 0,1 0-1943 0 0</inkml:trace>
  <inkml:trace contextRef="#ctx0" brushRef="#br0" timeOffset="9475.043">3266 2386 11018 0 0,'0'0'2087'0'0,"0"0"-676"0"0,0 0-436 0 0,0 0-208 0 0,0 0-109 0 0,0 0-72 0 0,0 0-117 0 0,0 0-128 0 0,0 0-46 0 0,0 0-18 0 0,0 0 32 0 0,0 0 25 0 0,0 0-25 0 0,-2 19-39 0 0,-5 59-18 0 0,14 25 512 0 0,-6 102 156 0 0,-21-47-747 0 0,16-146-646 0 0,3-17-3298 0 0,1-26-7444 0 0,0 22 7701 0 0,0-2 272 0 0</inkml:trace>
  <inkml:trace contextRef="#ctx0" brushRef="#br0" timeOffset="9743.869">3216 2405 7322 0 0,'0'0'1411'0'0,"0"0"-470"0"0,0 0-369 0 0,0 0-100 0 0,0 0 43 0 0,0 0 53 0 0,0 0 94 0 0,0 0 143 0 0,0 0 115 0 0,0 0 90 0 0,0 0 11 0 0,0 0-75 0 0,0 0-83 0 0,17 5-59 0 0,57 17-66 0 0,41-17 1077 0 0,91-54-695 0 0,-102 25-1599 0 0,-75 21-996 0 0,-16 3-3723 0 0,-13 3 67 0 0,-4 8-1229 0 0,0-7 2498 0 0</inkml:trace>
  <inkml:trace contextRef="#ctx0" brushRef="#br0" timeOffset="9988.683">3334 2633 7866 0 0,'0'0'3730'0'0,"0"0"-2209"0"0,0 0-820 0 0,0 0-83 0 0,0 0 109 0 0,0 0 83 0 0,0 0-38 0 0,0 0-131 0 0,0 0-113 0 0,0 0-99 0 0,0 0-83 0 0,0 0-62 0 0,0 0-34 0 0,4 13 7 0 0,16 40 22 0 0,-18-51-250 0 0,0 0-1 0 0,-1 0 1 0 0,1 0-1 0 0,0 0 1 0 0,0 0 0 0 0,0-1-1 0 0,0 1 1 0 0,1-1 0 0 0,-1 1-1 0 0,0-1 1 0 0,1 0 0 0 0,-1 0-1 0 0,0 0 1 0 0,1 0-1 0 0,0 0 1 0 0,-1 0 0 0 0,1-1-1 0 0,-1 1 1 0 0,1-1 0 0 0,0 0-1 0 0,-1 0 1 0 0,1 0 0 0 0,0 0-1 0 0,-1 0 1 0 0,2-1-29 0 0,6 1 83 0 0,12 0-194 0 0,0-1 1 0 0,-1-1 0 0 0,1-1-1 0 0,-1-1 1 0 0,0-1 0 0 0,0 0-1 0 0,0-2 1 0 0,6-3 110 0 0,36-11-1939 0 0,7-2-3929 0 0,-55 18 3021 0 0,14-4-6174 0 0</inkml:trace>
  <inkml:trace contextRef="#ctx0" brushRef="#br0" timeOffset="13829.838">1401 1149 0 0 0,'0'0'445'0'0,"0"0"14"0"0,0 0-35 0 0,0 0-48 0 0,0 0-42 0 0,-8 3-7 0 0,-58 27 2113 0 0,57-21-688 0 0,12-5 5452 0 0,13-6-483 0 0,-3 0-5828 0 0,-5 0-3077 0 0,117-5 3128 0 0,-28 0-14 0 0,0 5 0 0 0,63 8-930 0 0,195 1 1390 0 0,-154-18-969 0 0,-56 7-97 0 0,-144 4-313 0 0,-1 0 4 0 0,0 0-3 0 0,0 0 12 0 0,0 0 12 0 0,0 0-5 0 0,0 0-14 0 0,0 0-8 0 0,0 0-3 0 0,0 0-9 0 0,0 0 14 0 0,0 0 15 0 0,0 0-20 0 0,0 0 11 0 0,0 0-5 0 0,0 0-17 0 0,0 0 15 0 0,0 0 6 0 0,0 0 3 0 0,0 0 10 0 0,0 0-3 0 0,0 0-28 0 0,0 0-6 0 0,0 0 4 0 0,0 0 16 0 0,0 0 3 0 0,0 0-2 0 0,0 0 14 0 0,0 0-4 0 0,0 0-19 0 0,0 0-30 0 0,0 0-2 0 0,0 0 24 0 0,0 0 24 0 0,0 0-36 0 0,0 0 0 0 0,0 0-21 0 0,0 0-42 0 0,-1-2-1892 0 0,-1-3-1990 0 0,1 1-1481 0 0,1 1-5773 0 0</inkml:trace>
  <inkml:trace contextRef="#ctx0" brushRef="#br0" timeOffset="15062.023">2515 1160 0 0 0,'0'0'427'0'0,"0"0"309"0"0,0 0 113 0 0,0 0-14 0 0,0 0-55 0 0,0 0-79 0 0,0 0-79 0 0,-9-5 9 0 0,-45-30 1430 0 0,-9 16 2480 0 0,48 15-3671 0 0,1 0 0 0 0,0-2 1 0 0,0 0-1 0 0,0 0 0 0 0,0-1 1 0 0,1-1-1 0 0,0 0 0 0 0,-8-8-870 0 0,-40-48 2532 0 0,54 106-3247 0 0,23 325 629 0 0,-30-253-80 0 0,17-151 1810 0 0,4 16-1692 0 0,1 1 0 0 0,1 0 0 0 0,0 1-1 0 0,2-1 1 0 0,0 2 0 0 0,1 0 0 0 0,1 0 0 0 0,0 1 0 0 0,8-7 48 0 0,-1 2-732 0 0,23-27-2038 0 0,-9 22-5379 0 0,-26 22-2121 0 0</inkml:trace>
  <inkml:trace contextRef="#ctx0" brushRef="#br0" timeOffset="16463.763">957 549 80 0 0,'0'0'988'0'0,"0"0"-176"0"0,0 0-25 0 0,0 0 77 0 0,0 0 23 0 0,0 0-49 0 0,0 0-135 0 0,0 0-142 0 0,0 0-73 0 0,0 0-45 0 0,0 0 2 0 0,0 6 33 0 0,0 327 5062 0 0,0-320-6524 0 0,-3-2 3984 0 0,-3-28 1752 0 0,6 8-4715 0 0,-1-1-1 0 0,1 1 1 0 0,1 0 0 0 0,0-1 0 0 0,0 1 0 0 0,1 0 0 0 0,0 0-1 0 0,0 0 1 0 0,1 0 0 0 0,1 0 0 0 0,-1 0 0 0 0,1 1 0 0 0,1 0 0 0 0,-1-1-1 0 0,1 2 1 0 0,5-6-37 0 0,82-105 0 0 0,-34 67-41 0 0,-57 51 9 0 0,0 0 0 0 0,1 0 0 0 0,-1 0 0 0 0,1 1 0 0 0,-1-1 0 0 0,1 0 0 0 0,-1 1 0 0 0,0-1 0 0 0,1 1 0 0 0,-1-1 0 0 0,1 1 0 0 0,-1 0 0 0 0,0-1 0 0 0,0 1 0 0 0,0 0-1 0 0,1 0 1 0 0,-1 0 0 0 0,0 0 0 0 0,0 0 0 0 0,0 0 0 0 0,0 0 0 0 0,0 0 0 0 0,-1 1 0 0 0,1-1 0 0 0,0 0 0 0 0,-1 0 0 0 0,1 1 0 0 0,0-1 0 0 0,-1 1 0 0 0,1-1 0 0 0,-1 0 0 0 0,0 1 0 0 0,0-1 0 0 0,1 1 0 0 0,-1-1 0 0 0,0 1 0 0 0,0-1 0 0 0,0 1 0 0 0,-1-1 0 0 0,1 1 0 0 0,0-1 0 0 0,0 0 0 0 0,-1 1 32 0 0,8 21-41 0 0,4 9-17 0 0,29 39-1808 0 0,-29-65-3415 0 0,-2-5-1449 0 0,-7-1 853 0 0</inkml:trace>
  <inkml:trace contextRef="#ctx0" brushRef="#br0" timeOffset="16999.665">758 446 2945 0 0,'0'0'2249'0'0,"0"0"-864"0"0,0 0-352 0 0,0 0 9 0 0,0 0 23 0 0,0 0-19 0 0,0 0-74 0 0,0 0-92 0 0,0 0-65 0 0,0 0-67 0 0,0 0-82 0 0,0 0-79 0 0,19-2-66 0 0,117-14 842 0 0,71 12 549 0 0,-153 4 1010 0 0,-93-33-2219 0 0,34 30-880 0 0,0 0 0 0 0,1 0 0 0 0,-1 0 0 0 0,0-1 0 0 0,1 0 0 0 0,0 1 0 0 0,0-2 0 0 0,0 1 0 0 0,1 0 0 0 0,-1-1 0 0 0,1 1-1 0 0,0-1 1 0 0,-2-4 177 0 0,5 7-1512 0 0,0-2-9356 0 0,0 3 9935 0 0,0 0-6306 0 0</inkml:trace>
  <inkml:trace contextRef="#ctx0" brushRef="#br0" timeOffset="17781.012">1327 781 0 0 0,'0'0'843'0'0,"0"0"-8"0"0,0 0-95 0 0,0 0-129 0 0,0 0-122 0 0,0 0-106 0 0,0 0-82 0 0,0 0-65 0 0,0 0 22 0 0,6 8 1149 0 0,-21 14-842 0 0,-1 0 0 0 0,-1-1 0 0 0,0 0 1 0 0,-2-2-1 0 0,0 0 0 0 0,-3 0-565 0 0,-57 43 272 0 0,200-176 1797 0 0,44-24-1917 0 0,-120 122-1015 0 0,-40 56 279 0 0,0 92 1404 0 0,8-46-580 0 0,-10-84 532 0 0,-2-2-3151 0 0,-1 1-5723 0 0,0-1 6211 0 0</inkml:trace>
  <inkml:trace contextRef="#ctx0" brushRef="#br0" timeOffset="18096.004">1162 914 3233 0 0,'0'0'1221'0'0,"0"0"-307"0"0,0 0-98 0 0,0 0 51 0 0,0 0 6 0 0,0 0-64 0 0,0 0-79 0 0,0 0-60 0 0,0 0-33 0 0,0 0-13 0 0,0 0-37 0 0,0 0-23 0 0,0 0 26 0 0,17-1 27 0 0,128-2 1416 0 0,-64 5-1472 0 0,-41-1-2285 0 0,0 0-4620 0 0,-28-1-1934 0 0</inkml:trace>
</inkml:ink>
</file>

<file path=ppt/ink/ink1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4:42.8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131 241 0 0 0,'0'0'728'0'0,"0"0"330"0"0,0 0 258 0 0,0 0 140 0 0,0 0 70 0 0,0 0-15 0 0,0 0-47 0 0,0 0-86 0 0,0 0-129 0 0,0 0-154 0 0,0 0-136 0 0,0-6-131 0 0,-1-16-114 0 0,32 13 2045 0 0,439 30-214 0 0,-409-20-2538 0 0,-51-2 2997 0 0,-237-142-3795 0 0,208 117-1988 0 0,17 11-6880 0 0,2 9-709 0 0</inkml:trace>
  <inkml:trace contextRef="#ctx0" brushRef="#br0" timeOffset="-9889.006">273 513 1176 0 0,'0'0'975'0'0,"0"0"-798"0"0,0 0-278 0 0,0 0 54 0 0,0 0 183 0 0,0 0 170 0 0,0 0 114 0 0,0 0 17 0 0,0 0-46 0 0,0 0-64 0 0,0 0-66 0 0,-17 30-51 0 0,-54 91-62 0 0,14 9 462 0 0,-47 64 1131 0 0,81-150-978 0 0,37-73 3606 0 0,-6 9-3864 0 0,90-166 1342 0 0,6-1-1424 0 0,-30 73-171 0 0,-73 115-279 0 0,1-1 0 0 0,-1 1 0 0 0,0 0 0 0 0,0 0 0 0 0,0 0 0 0 0,1 0 0 0 0,-1 0 0 0 0,0 0 0 0 0,0 0 0 0 0,0 0 0 0 0,-1 0 0 0 0,1 0 0 0 0,0 1 1 0 0,0-1-1 0 0,-1 0 0 0 0,1 1 0 0 0,0-1 0 0 0,-1 0 0 0 0,0 1 0 0 0,1-1 0 0 0,-1 1 0 0 0,0-1 0 0 0,1 1 0 0 0,-1-1 0 0 0,0 1 0 0 0,0-1 0 0 0,0 1 0 0 0,-1-1 0 0 0,1 0 0 0 0,0 2 27 0 0,1 4 13 0 0,11 200 1216 0 0,-2-75-943 0 0,-9-131-270 0 0,0-1 0 0 0,0 0 0 0 0,0 0 1 0 0,0 0-1 0 0,0 0 0 0 0,0 0 0 0 0,0 0 1 0 0,0 0-1 0 0,0 0 0 0 0,0-1 0 0 0,0 1 0 0 0,0 0 1 0 0,0-1-1 0 0,0 1 0 0 0,0 0 0 0 0,0-1 1 0 0,0 1-1 0 0,0-1 0 0 0,-1 0 0 0 0,1 1 0 0 0,0-1 1 0 0,0 1-1 0 0,-1-1 0 0 0,1 0 0 0 0,0 0 1 0 0,-1 0-1 0 0,1 1 0 0 0,-1-1 0 0 0,1 0 0 0 0,-1 0 1 0 0,1 0-1 0 0,-1 0 0 0 0,1 0 0 0 0,-1 0 1 0 0,0 0-1 0 0,0 0 0 0 0,1-1-16 0 0,0 1 3 0 0,121-165 489 0 0,25-40-406 0 0,-144 200 41 0 0,-3 6-141 0 0,0 1-1 0 0,0-1 1 0 0,0 0 0 0 0,1 0-1 0 0,-1 1 1 0 0,0-1 0 0 0,0 0-1 0 0,0 0 1 0 0,1 1 0 0 0,-1-1-1 0 0,0 0 1 0 0,0 0-1 0 0,0 0 1 0 0,1 0 0 0 0,-1 1-1 0 0,0-1 1 0 0,0 0 0 0 0,1 0-1 0 0,-1 0 1 0 0,0 0 0 0 0,0 0-1 0 0,1 0 1 0 0,-1 0 0 0 0,0 0-1 0 0,1 0 1 0 0,-1 0-1 0 0,0 0 1 0 0,0 0 0 0 0,1 0-1 0 0,-1 0 1 0 0,0 0 0 0 0,1 0-1 0 0,-1 0 1 0 0,0 0 0 0 0,0 0-1 0 0,1 0 1 0 0,-1 0-1 0 0,0 0 1 0 0,0-1 0 0 0,1 1-1 0 0,-1 0 1 0 0,0 0 0 0 0,0 0-1 0 0,1-1 1 0 0,-1 1 0 0 0,0 0-1 0 0,0 0 15 0 0,26 81 123 0 0,-20-65-3 0 0,-1 1 0 0 0,-1 0 0 0 0,-1 1 1 0 0,0-1-1 0 0,-1 1 0 0 0,-1-1 0 0 0,-1 1 0 0 0,0-1 1 0 0,-1 1-1 0 0,-1-1 0 0 0,-3 9-120 0 0,4-10 25 0 0,-8 138-293 0 0,21-154-3818 0 0,-8 0-1984 0 0,0-3-1654 0 0</inkml:trace>
  <inkml:trace contextRef="#ctx0" brushRef="#br0" timeOffset="-1941.992">925 944 1288 0 0,'0'0'1601'0'0,"0"0"-364"0"0,0 0-106 0 0,0 0 101 0 0,0 0 86 0 0,0 0-20 0 0,0 0-147 0 0,0 0-227 0 0,0 0-193 0 0,0 0-170 0 0,0 0-148 0 0,-30 52 1482 0 0,-164 257-1350 0 0,144-240-635 0 0,129-160 2531 0 0,90-111-973 0 0,-46 40-550 0 0,-103 140-574 0 0,-19 21-300 0 0,-1 1-51 0 0,0 0-61 0 0,0 0-84 0 0,0 27-727 0 0,11 171 1405 0 0,11-40-457 0 0,-21-153-959 0 0,1 10 734 0 0,-5-12-4687 0 0,-1 0-5660 0 0,0 0 6956 0 0</inkml:trace>
  <inkml:trace contextRef="#ctx0" brushRef="#br0" timeOffset="-1703.006">669 1202 7882 0 0,'0'0'1849'0'0,"0"0"-864"0"0,0 0-187 0 0,0 0 263 0 0,0 0 239 0 0,0 0 47 0 0,0 0-137 0 0,0 0-166 0 0,32 0-152 0 0,102 3-164 0 0,161-25-567 0 0,-257 16-2873 0 0,-13 2-3752 0 0,-13 3-3617 0 0</inkml:trace>
  <inkml:trace contextRef="#ctx0" brushRef="#br0" timeOffset="-1138.591">1258 734 3793 0 0,'0'0'1655'0'0,"0"0"-203"0"0,0 0-52 0 0,0 0 71 0 0,0 0 2 0 0,0 0-122 0 0,0 0-183 0 0,0 0-183 0 0,0 0-136 0 0,0 0-99 0 0,0 0-84 0 0,0 0-47 0 0,0 0-26 0 0,7-1-13 0 0,140-24 2474 0 0,71-1-2718 0 0,-125 23-9220 0 0,-84 3 3960 0 0,-2 0-3463 0 0</inkml:trace>
  <inkml:trace contextRef="#ctx0" brushRef="#br0" timeOffset="-875.332">1369 903 6369 0 0,'0'0'3244'0'0,"0"0"-2025"0"0,0 0-513 0 0,0 0 297 0 0,0 0 324 0 0,0 0 131 0 0,0 0-142 0 0,0 0-264 0 0,0 0-233 0 0,0 0-205 0 0,0 0-178 0 0,32 1-153 0 0,104 0-130 0 0,-32-14-92 0 0,27-13-1356 0 0,-75 14-1679 0 0,2-1-4326 0 0,-36 9-1191 0 0</inkml:trace>
  <inkml:trace contextRef="#ctx0" brushRef="#br0" timeOffset="2441.955">2199 436 2505 0 0,'0'0'1321'0'0,"0"0"22"0"0,0 0 85 0 0,0 0 106 0 0,0 0 45 0 0,0 0-71 0 0,0 0-173 0 0,0 0-204 0 0,0 0-232 0 0,0 0-245 0 0,0 0-198 0 0,-4-4-174 0 0,-12-11-120 0 0,12 46 250 0 0,42 255 1056 0 0,-35 39-1081 0 0,3-275-344 0 0,-1-14-1706 0 0,-4-13-2786 0 0,-1-22 2499 0 0,0-1-287 0 0,0 0-1541 0 0,-1-1 1691 0 0,0-2-196 0 0</inkml:trace>
  <inkml:trace contextRef="#ctx0" brushRef="#br0" timeOffset="2914.037">2002 487 5977 0 0,'0'0'1715'0'0,"0"0"-824"0"0,0 0-336 0 0,0 0-22 0 0,0 0 69 0 0,0 0 78 0 0,0 0 35 0 0,0 0-30 0 0,0 0-45 0 0,0 0-22 0 0,0 0-46 0 0,0 0-63 0 0,29-10-47 0 0,95-32-51 0 0,-30 32 357 0 0,-52 9-369 0 0,-27 0-304 0 0,1 0 0 0 0,-1 1 0 0 0,1 0 0 0 0,0 1 0 0 0,-1 1 0 0 0,1 1-1 0 0,-1 0 1 0 0,0 1 0 0 0,0 1 0 0 0,6 3-95 0 0,-19-8 10 0 0,1 2 0 0 0,-1-1-1 0 0,0 0 1 0 0,0 0 0 0 0,0 1-1 0 0,0-1 1 0 0,0 1 0 0 0,0 0 0 0 0,-1-1-1 0 0,1 1 1 0 0,0 0 0 0 0,-1 0 0 0 0,0 0-1 0 0,1 0 1 0 0,-1 0 0 0 0,0 0-1 0 0,0 1 1 0 0,0-1 0 0 0,0 0 0 0 0,0 1-1 0 0,-1-1 1 0 0,1 1 0 0 0,-1-1 0 0 0,0 0-1 0 0,1 1 1 0 0,-1-1 0 0 0,0 1-1 0 0,0-1 1 0 0,-1 1 0 0 0,1-1 0 0 0,0 1-1 0 0,-1-1 1 0 0,0 0 0 0 0,1 1 0 0 0,-1-1-1 0 0,0 0 1 0 0,0 1 0 0 0,-1-1 0 0 0,1 0-1 0 0,-1 2-9 0 0,-68 75 354 0 0,-68 31-141 0 0,134-109-216 0 0,1 0 1 0 0,0 1-1 0 0,0 0 0 0 0,0-1 0 0 0,0 1 0 0 0,0 0 0 0 0,1 0 0 0 0,-1 0 0 0 0,0 1 0 0 0,1-1 1 0 0,0 0-1 0 0,0 1 0 0 0,-1 0 0 0 0,2 0 0 0 0,-1-1 0 0 0,0 1 0 0 0,0 0 0 0 0,1 1 0 0 0,0-1 1 0 0,-1 0-1 0 0,1 0 0 0 0,0 0 0 0 0,1 1 0 0 0,-1-1 0 0 0,1 1 0 0 0,-1-1 0 0 0,1 0 0 0 0,0 1 1 0 0,0-1-1 0 0,1 1 0 0 0,-1-1 0 0 0,1 0 0 0 0,-1 1 0 0 0,1-1 0 0 0,0 0 0 0 0,0 0 0 0 0,1 1 1 0 0,-1-1-1 0 0,1 0 0 0 0,-1 0 0 0 0,1 0 0 0 0,1 1 3 0 0,16 12 233 0 0,2 1 1 0 0,-1-2-1 0 0,2-1 0 0 0,0-1 1 0 0,0 0-1 0 0,9 2-233 0 0,54 26 990 0 0,-84-41-992 0 0,0 1 0 0 0,0 0 0 0 0,1 0-1 0 0,-1 0 1 0 0,0 0 0 0 0,0 0 0 0 0,0 0 0 0 0,0 0 0 0 0,0 0 0 0 0,0 0 0 0 0,0 0 0 0 0,0 0 0 0 0,-1 1 0 0 0,1-1-1 0 0,0 0 1 0 0,-1 1 0 0 0,1-1 0 0 0,-1 0 0 0 0,1 1 0 0 0,-1-1 0 0 0,0 1 0 0 0,1-1 0 0 0,-1 1 0 0 0,0-1 0 0 0,0 1-1 0 0,0-1 1 0 0,0 1 0 0 0,-1 0 2 0 0,-10 13-6321 0 0,9-12 3918 0 0,1-3-3955 0 0,1 0 593 0 0</inkml:trace>
  <inkml:trace contextRef="#ctx0" brushRef="#br0" timeOffset="3553.278">2652 1058 0 0 0,'0'0'1320'0'0,"0"0"-444"0"0,0 0-67 0 0,0 0 136 0 0,0 0 105 0 0,0 0-41 0 0,0 0-146 0 0,0 0-216 0 0,-15 34-156 0 0,-47 104-70 0 0,31-60 499 0 0,12-41 266 0 0,16-37 4876 0 0,7-8-6049 0 0,39-79 791 0 0,-27 64-709 0 0,45-65 119 0 0,4 3 0 0 0,70-69-214 0 0,-118 146-665 0 0,-17 30 413 0 0,-3 41 382 0 0,1-48-108 0 0,1-1 1 0 0,0 1-1 0 0,1-1 0 0 0,1 1 1 0 0,0 0-1 0 0,1-1 0 0 0,1 0 1 0 0,0 1-1 0 0,1 2-22 0 0,55 104 109 0 0,-46-96-49 0 0,-13-24 12 0 0,-22 2 2106 0 0,-101-51-1747 0 0,9 0-705 0 0,57 24-3081 0 0,0 1-8718 0 0,49 19 7572 0 0</inkml:trace>
  <inkml:trace contextRef="#ctx0" brushRef="#br0" timeOffset="4601.14">3090 388 3513 0 0,'0'0'1952'0'0,"0"0"-461"0"0,0 0-148 0 0,0 0 69 0 0,0 0 67 0 0,0 0-34 0 0,0 0-174 0 0,0 0-239 0 0,0 0-251 0 0,0 0-253 0 0,0 0-206 0 0,0 0-123 0 0,0 0-58 0 0,-1 9 39 0 0,10 453 2549 0 0,-4-234-2875 0 0,-5-227-47 0 0,-12-42-7758 0 0,11 1-1278 0 0,1 28 6930 0 0</inkml:trace>
  <inkml:trace contextRef="#ctx0" brushRef="#br0" timeOffset="4876.594">2996 484 4985 0 0,'0'0'770'0'0,"0"0"-238"0"0,0 0 57 0 0,0 0 323 0 0,0 0 253 0 0,0 0 86 0 0,0 0-62 0 0,0 0-101 0 0,0 0-109 0 0,0 0-127 0 0,0 0-126 0 0,0 0-151 0 0,35-4-101 0 0,108-12-85 0 0,28-9 365 0 0,-121 18-578 0 0,-12 1-1537 0 0,-12 5-3911 0 0,-25 1 2389 0 0,-1 0-903 0 0,0 3-318 0 0</inkml:trace>
  <inkml:trace contextRef="#ctx0" brushRef="#br0" timeOffset="5077.663">3058 749 5665 0 0,'0'0'1156'0'0,"0"0"-34"0"0,0 0 198 0 0,0 0 198 0 0,0 0 22 0 0,0 0-127 0 0,0 0-180 0 0,0 0-218 0 0,0 0-247 0 0,0 0-196 0 0,0 0-188 0 0,0 0-150 0 0,36 2-103 0 0,112 4-89 0 0,-56-14-529 0 0,-57 3-691 0 0,9-1-5779 0 0,-29 6-2534 0 0</inkml:trace>
  <inkml:trace contextRef="#ctx0" brushRef="#br0" timeOffset="8199.189">3449 57 0 0 0,'0'0'572'0'0,"0"0"88"0"0,0 0 58 0 0,0 0 25 0 0,0 0-11 0 0,4-7-12 0 0,14-21-39 0 0,9 9 5165 0 0,25 17-3073 0 0,-35 2-2023 0 0,91 27 977 0 0,-43 13-1374 0 0,-50-30-279 0 0,-1 1-1 0 0,1 0 1 0 0,-2 1-1 0 0,0 1 0 0 0,0 0 1 0 0,-1 1-1 0 0,-1 0 0 0 0,0 0 1 0 0,-1 2-1 0 0,-1-1 0 0 0,0 1 1 0 0,-1 0-1 0 0,-1 1 0 0 0,0 0 1 0 0,-1 0-1 0 0,1 8-73 0 0,0-2 93 0 0,0 0 0 0 0,-2 1 1 0 0,-1-1-1 0 0,0 1 0 0 0,-2 0 0 0 0,-1 0 0 0 0,0 0 1 0 0,-2 0-1 0 0,-2 6-93 0 0,-45 130 747 0 0,1-52-410 0 0,44-104-265 0 0,0-1 1 0 0,1 1-1 0 0,-1 0 0 0 0,-1-1 1 0 0,1 0-1 0 0,0 1 0 0 0,-1-2 1 0 0,0 1-1 0 0,1 0 0 0 0,-1-1 0 0 0,0 1 1 0 0,-1-1-1 0 0,1 0 0 0 0,0 0 1 0 0,0-1-1 0 0,-1 0 0 0 0,1 1 1 0 0,-1-1-1 0 0,0-1 0 0 0,1 1 0 0 0,-1-1 1 0 0,1 1-1 0 0,-1-1 0 0 0,0-1 1 0 0,1 1-1 0 0,-1-1 0 0 0,-3 0-72 0 0,1 1 97 0 0,-6-11 348 0 0,13 11-425 0 0,0 0 4 0 0,0 0 4 0 0,0 0-5 0 0,0 0 14 0 0,0 0 14 0 0,0 0 17 0 0,0 0 9 0 0,0 0 26 0 0,0 0 21 0 0,0 0 8 0 0,0 0 17 0 0,0 0 9 0 0,0 0-6 0 0,0 0-11 0 0,-6-23 306 0 0,-79-153-82 0 0,58 124-330 0 0,69 49-550 0 0,-5 5 495 0 0,0 3-1 0 0,0 1 1 0 0,0 1 0 0 0,-1 2 0 0 0,33 14 20 0 0,-57-20 2 0 0,144 59 0 0 0,-82-19-45 0 0,-74-41 55 0 0,-1 0-1 0 0,0 0 1 0 0,-1 0 0 0 0,1 0-1 0 0,0 0 1 0 0,0-1 0 0 0,-1 1-1 0 0,1-1 1 0 0,-1 1 0 0 0,1-1-1 0 0,-1 1 1 0 0,0-1 0 0 0,1 0 0 0 0,-1 0-1 0 0,0 1 1 0 0,0-2 0 0 0,0 1-1 0 0,0 0 1 0 0,0 0 0 0 0,0 0-1 0 0,0-1 1 0 0,0 0 0 0 0,0 1-1 0 0,-1-1 1 0 0,-1 0-12 0 0,-6 4 60 0 0,-132 43-45 0 0,31-28-601 0 0,110-19 208 0 0,1 0-245 0 0,1-2-322 0 0,3-6-12468 0 0,0 7 5646 0 0</inkml:trace>
</inkml:ink>
</file>

<file path=ppt/ink/ink1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6:35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1619 925 2753 0 0,'0'0'1261'0'0,"0"0"-138"0"0,0 0 0 0 0,0 0 164 0 0,0 0 121 0 0,0 0-45 0 0,0 0-100 0 0,0 0-201 0 0,0 0-225 0 0,0 0-166 0 0,0 0-115 0 0,0-8 2918 0 0,-105-3-2190 0 0,81 12-1063 0 0,-17-1-14 0 0,1 2 0 0 0,-1 3 0 0 0,1 0 0 0 0,0 3 1 0 0,1 1-1 0 0,0 2 0 0 0,0 2 0 0 0,-13 7-207 0 0,51-19 4 0 0,0-1 0 0 0,1 0 0 0 0,-1 1 0 0 0,0-1 0 0 0,0 1-1 0 0,0-1 1 0 0,1 1 0 0 0,-1-1 0 0 0,0 1 0 0 0,1 0 0 0 0,-1-1 0 0 0,0 1 0 0 0,1 0-1 0 0,-1 0 1 0 0,1-1 0 0 0,-1 1 0 0 0,1 0 0 0 0,-1 0 0 0 0,1 0 0 0 0,0 0 0 0 0,-1 0-1 0 0,1-1 1 0 0,0 1 0 0 0,0 0 0 0 0,0 0 0 0 0,0 0 0 0 0,0 0 0 0 0,0 0-1 0 0,0 0 1 0 0,0 0 0 0 0,0 0 0 0 0,0 0 0 0 0,0 0 0 0 0,0 0 0 0 0,1-1 0 0 0,-1 1-1 0 0,0 0 1 0 0,1 0 0 0 0,-1 0 0 0 0,1 0 0 0 0,-1-1 0 0 0,1 1 0 0 0,-1 0 0 0 0,1 0-1 0 0,-1-1 1 0 0,1 1 0 0 0,0 0 0 0 0,0-1 0 0 0,-1 1 0 0 0,1 0-4 0 0,40 30 334 0 0,104 25 298 0 0,-120-49-584 0 0,0 0-1 0 0,-1 2 0 0 0,0 1 0 0 0,0 1 0 0 0,-1 1 0 0 0,5 4-47 0 0,-28-14 13 0 0,0-1 0 0 0,0 1-1 0 0,0-1 1 0 0,0 1 0 0 0,0-1 0 0 0,0 1-1 0 0,-1-1 1 0 0,1 1 0 0 0,-1-1 0 0 0,1 1-1 0 0,-1-1 1 0 0,1 1 0 0 0,-1-1 0 0 0,0 0 0 0 0,0 0-1 0 0,1 1 1 0 0,-1-1 0 0 0,0 0 0 0 0,0 0-1 0 0,-1 0 1 0 0,1 0 0 0 0,0 0 0 0 0,0 0-1 0 0,0 0 1 0 0,-1 0 0 0 0,1-1 0 0 0,0 1-1 0 0,-1 0 1 0 0,1-1 0 0 0,0 1 0 0 0,-1-1-1 0 0,0 1-12 0 0,-214 128 188 0 0,198-115-200 0 0,6-6 10 0 0,0 1 0 0 0,1 0-1 0 0,-1 1 1 0 0,2 1-1 0 0,-1 0 1 0 0,2 0 0 0 0,-1 1-1 0 0,2 0 1 0 0,-1 0-1 0 0,-2 9 3 0 0,10-20 6 0 0,1 0 0 0 0,0 0 0 0 0,0 0 0 0 0,0 0 0 0 0,0 0 0 0 0,-1 0 0 0 0,2 0 0 0 0,-1 0 0 0 0,0 1-1 0 0,0-1 1 0 0,0 0 0 0 0,0 0 0 0 0,1 0 0 0 0,-1 0 0 0 0,1 0 0 0 0,-1 0 0 0 0,1 0 0 0 0,-1 0 0 0 0,1 0 0 0 0,-1 0-1 0 0,1 0 1 0 0,0-1 0 0 0,-1 1 0 0 0,1 0 0 0 0,0 0 0 0 0,0 0 0 0 0,0-1 0 0 0,0 1 0 0 0,0-1 0 0 0,0 1 0 0 0,0 0-1 0 0,0-1 1 0 0,0 0 0 0 0,0 1 0 0 0,0-1 0 0 0,0 0 0 0 0,0 1 0 0 0,0-1 0 0 0,0 0 0 0 0,0 0 0 0 0,0 0 0 0 0,0 0-1 0 0,1 0-5 0 0,57 4 592 0 0,-55-4-541 0 0,80-1 807 0 0,0-4 0 0 0,75-14-858 0 0,56-6 521 0 0,-190 34-4174 0 0,-32 10-7025 0 0,0-11-839 0 0</inkml:trace>
  <inkml:trace contextRef="#ctx0" brushRef="#br0" timeOffset="606.308">1 1348 3529 0 0,'0'0'1107'0'0,"0"0"-335"0"0,0 0-5 0 0,0 0 270 0 0,0 0 278 0 0,0 0 123 0 0,0 0-43 0 0,0 0-80 0 0,0 0-134 0 0,0 0-142 0 0,0 0-93 0 0,0 0-110 0 0,34 0-124 0 0,106-1-96 0 0,-37-12 643 0 0,125-32-167 0 0,-221 44-1137 0 0,-1 0 1093 0 0,-4 0-3408 0 0,-2 1-2988 0 0,-1 0-4175 0 0,-3 0 5395 0 0</inkml:trace>
  <inkml:trace contextRef="#ctx0" brushRef="#br0" timeOffset="891.692">41 1588 8250 0 0,'0'0'997'0'0,"0"0"-40"0"0,0 0 159 0 0,0 0 217 0 0,0 0 4 0 0,0 0-257 0 0,0 0-259 0 0,0 0-152 0 0,0 0-75 0 0,0 0-12 0 0,0 0-2 0 0,0 0-75 0 0,19 0-83 0 0,59-1-66 0 0,61-19 388 0 0,2 11-1818 0 0,-99 5-1392 0 0,-22 2-849 0 0,-1 1-4134 0 0,-9 1 1410 0 0</inkml:trace>
  <inkml:trace contextRef="#ctx0" brushRef="#br0" timeOffset="1285.096">216 1105 6721 0 0,'0'0'1377'0'0,"0"0"-632"0"0,0 0-77 0 0,0 0 235 0 0,0 0 228 0 0,0 0 37 0 0,0 0-169 0 0,0 0-237 0 0,0 0-202 0 0,0 0-133 0 0,0 0-22 0 0,0 0 0 0 0,0 0 30 0 0,4 11 73 0 0,15 36 66 0 0,-16-42-442 0 0,0 1 0 0 0,1-1 1 0 0,0-1-1 0 0,0 1 0 0 0,0 0 0 0 0,1-1 0 0 0,-1 0 1 0 0,1 0-1 0 0,0 0 0 0 0,0-1 0 0 0,1 0 1 0 0,-1 0-1 0 0,1 0 0 0 0,-1 0 0 0 0,1-1 1 0 0,4 1-133 0 0,12 7 196 0 0,7 3-126 0 0,-15-8-34 0 0,1 1 1 0 0,-2 0 0 0 0,1 1 0 0 0,-1 0 0 0 0,0 1-1 0 0,-1 0 1 0 0,1 1 0 0 0,-2 1 0 0 0,1 0-1 0 0,-1 0 1 0 0,-1 1 0 0 0,0 1 0 0 0,-1 0-1 0 0,8 12-36 0 0,-15-19 13 0 0,0 0 0 0 0,-1 0-1 0 0,0 1 1 0 0,0-1-1 0 0,0 1 1 0 0,-1-1-1 0 0,1 0 1 0 0,-1 1-1 0 0,-1-1 1 0 0,1 1 0 0 0,-1-1-1 0 0,0 0 1 0 0,0 1-1 0 0,0-1 1 0 0,-1 0-1 0 0,0 0 1 0 0,0 0-1 0 0,0 0 1 0 0,-1 0 0 0 0,0 0-1 0 0,1 0 1 0 0,-2-1-1 0 0,0 1-12 0 0,-91 93 337 0 0,84-89-330 0 0,-39 26-133 0 0,-5 4-1819 0 0,28-7-5048 0 0,22-24 1581 0 0,1-4-1429 0 0</inkml:trace>
  <inkml:trace contextRef="#ctx0" brushRef="#br0" timeOffset="4779.04">988 660 0 0 0,'0'0'772'0'0,"0"0"284"0"0,0 0 110 0 0,0 0-11 0 0,0 0-10 0 0,0 0-84 0 0,0 0-94 0 0,0 0-83 0 0,-11-12-48 0 0,-31-38-81 0 0,-14 17 2786 0 0,52 32-3466 0 0,0 1 1 0 0,0-1 0 0 0,0 1 0 0 0,0 0 0 0 0,0 1-1 0 0,0-1 1 0 0,0 1 0 0 0,0 0 0 0 0,0-1 0 0 0,0 2 0 0 0,0-1-1 0 0,0 0 1 0 0,0 1 0 0 0,1 0 0 0 0,-1 0 0 0 0,1 0 0 0 0,-1 0-1 0 0,1 1 1 0 0,0-1 0 0 0,0 1 0 0 0,0 0 0 0 0,0 0 0 0 0,0 0-1 0 0,1 0 1 0 0,-1 0 0 0 0,1 1 0 0 0,-2 2-76 0 0,-1 2 25 0 0,0 0 1 0 0,1 1 0 0 0,0-1-1 0 0,1 1 1 0 0,-1 0-1 0 0,2 0 1 0 0,-1 0-1 0 0,1 1 1 0 0,1-1-1 0 0,0 0 1 0 0,0 7-26 0 0,8 254 910 0 0,50-35-184 0 0,-29-149-591 0 0,-3 0 0 0 0,-5 2 0 0 0,-3 0 0 0 0,-1 20-135 0 0,-13-77 147 0 0,-2 0-1 0 0,-1 0 1 0 0,-1 1-1 0 0,-1-1 1 0 0,-2 0-1 0 0,-4 12-146 0 0,5-31 82 0 0,1-1 1 0 0,-2 0-1 0 0,0 0 0 0 0,0 0 0 0 0,-1 0 0 0 0,0-1 0 0 0,-1 1 1 0 0,0-1-1 0 0,0-1 0 0 0,-1 1 0 0 0,-1-1 0 0 0,1 0 0 0 0,-2-1 1 0 0,1 0-1 0 0,-1 0 0 0 0,0-1 0 0 0,-1 0 0 0 0,-4 2-82 0 0,10-6 2 0 0,-1-1 1 0 0,1 1-1 0 0,0-1 0 0 0,-1-1 0 0 0,1 1 0 0 0,-1-1 0 0 0,0 1 0 0 0,1-1 0 0 0,-1-1 0 0 0,0 1 1 0 0,0-1-1 0 0,1 1 0 0 0,-1-1 0 0 0,0-1 0 0 0,0 1 0 0 0,0-1 0 0 0,1 0 0 0 0,-1 0 0 0 0,0 0 1 0 0,1-1-1 0 0,-1 1 0 0 0,1-1 0 0 0,-1 0 0 0 0,1-1 0 0 0,0 1 0 0 0,0-1 0 0 0,0 1 0 0 0,0-1 0 0 0,0 0 1 0 0,1-1-1 0 0,0 1 0 0 0,-1-1 0 0 0,1 0 0 0 0,0 1 0 0 0,1-1 0 0 0,-1 0 0 0 0,1-1 0 0 0,0 1 1 0 0,0 0-1 0 0,0-1 0 0 0,0 1 0 0 0,1-1 0 0 0,-1-2-2 0 0,1 3-228 0 0,1 0 1 0 0,-1-1-1 0 0,1 1 0 0 0,0 0 0 0 0,0 0 0 0 0,0-1 1 0 0,0 1-1 0 0,1 0 0 0 0,0 0 0 0 0,0-1 1 0 0,0 1-1 0 0,1 0 0 0 0,-1 0 0 0 0,1 0 1 0 0,0 0-1 0 0,0 1 0 0 0,0-1 0 0 0,0 0 1 0 0,1 1-1 0 0,2-3 228 0 0,44-32-9764 0 0,-33 30 3792 0 0</inkml:trace>
  <inkml:trace contextRef="#ctx0" brushRef="#br0" timeOffset="5392.698">1232 1868 2152 0 0,'0'0'1267'0'0,"0"0"-97"0"0,0 0-51 0 0,0 0 72 0 0,0 0 45 0 0,0 0-57 0 0,0 0-143 0 0,0 0-201 0 0,0 0-183 0 0,0 0-86 0 0,0 0-12 0 0,0 0 8 0 0,0 0-26 0 0,-1 11-67 0 0,-38 220 1432 0 0,26-87-1790 0 0,69-137 597 0 0,13-17-522 0 0,-49 4-498 0 0,13-8-152 0 0,-23-3-5686 0 0,-12 12-154 0 0,-2 2 2104 0 0</inkml:trace>
  <inkml:trace contextRef="#ctx0" brushRef="#br0" timeOffset="5639.952">984 2085 3793 0 0,'0'0'981'0'0,"0"0"-138"0"0,0 0 7 0 0,0 0 202 0 0,0 0 187 0 0,0 0 13 0 0,0 0-53 0 0,0 0-95 0 0,0 0-95 0 0,0 0-73 0 0,0 0-95 0 0,0 0-101 0 0,0 0-113 0 0,28-3-112 0 0,90-7-128 0 0,21-1 266 0 0,-68 4-4629 0 0,-59 5 2607 0 0,3 2-3156 0 0,-4 0-3626 0 0</inkml:trace>
  <inkml:trace contextRef="#ctx0" brushRef="#br0" timeOffset="5921.167">1590 2103 8818 0 0,'0'0'1121'0'0,"0"0"-398"0"0,0 0-132 0 0,0 0 192 0 0,0 0 225 0 0,0 0 98 0 0,0 0-82 0 0,0 0-240 0 0,0 0-252 0 0,0 0-165 0 0,0 0-112 0 0,0 0-74 0 0,0 22-46 0 0,0 115 73 0 0,18-57-1096 0 0,-9-75-581 0 0,-5-3-2123 0 0,-2-1-5230 0 0,-2-1 5957 0 0</inkml:trace>
  <inkml:trace contextRef="#ctx0" brushRef="#br0" timeOffset="6156.23">1453 2129 3985 0 0,'0'0'1486'0'0,"0"0"-456"0"0,0 0-196 0 0,0 0 82 0 0,0 0 130 0 0,0 0 38 0 0,0 0-67 0 0,0 0-102 0 0,0 0-77 0 0,0 0-107 0 0,0 0-101 0 0,0 0-79 0 0,0 0-111 0 0,27-3-114 0 0,126-12 23 0 0,-74 11-1628 0 0,-53 4-2168 0 0,0 0-4027 0 0,-22 0 3496 0 0</inkml:trace>
  <inkml:trace contextRef="#ctx0" brushRef="#br0" timeOffset="6405.949">1486 2346 56 0 0,'0'0'2610'0'0,"0"0"-984"0"0,0 0-174 0 0,0 0 266 0 0,0 0 97 0 0,0 0-66 0 0,0 0-152 0 0,0 0-258 0 0,0 0-324 0 0,0 0-287 0 0,0 0-190 0 0,0 0-171 0 0,0 0-116 0 0,28 1-95 0 0,88 3-97 0 0,-9-24-1211 0 0,-56 6-7512 0 0,-38 14 1404 0 0</inkml:trace>
  <inkml:trace contextRef="#ctx0" brushRef="#br0" timeOffset="7291.397">1229 1 3657 0 0,'0'0'1608'0'0,"0"0"-190"0"0,0 0-34 0 0,0 0 27 0 0,0 0-57 0 0,0 0-131 0 0,0 0-235 0 0,0 0-255 0 0,0 0-290 0 0,0 0-266 0 0,0 0-146 0 0,0 0-47 0 0,0 0 39 0 0,-2 5 70 0 0,-22 203 650 0 0,17 6-431 0 0,17-174 107 0 0,19-21 258 0 0,64-9-518 0 0,-77-26-2139 0 0,-13-6-7607 0 0,-3 18 7080 0 0,0 3-256 0 0</inkml:trace>
  <inkml:trace contextRef="#ctx0" brushRef="#br0" timeOffset="7569.733">919 262 2729 0 0,'0'0'1435'0'0,"0"0"-67"0"0,0 0 67 0 0,0 0 66 0 0,0 0-24 0 0,0 0-104 0 0,0 0-159 0 0,0 0-178 0 0,36 1-184 0 0,114 4-247 0 0,55-3-1166 0 0,-129-2-8147 0 0,-66 0 2952 0 0</inkml:trace>
  <inkml:trace contextRef="#ctx0" brushRef="#br0" timeOffset="7773.366">1509 325 3209 0 0,'0'0'1268'0'0,"0"0"-113"0"0,0 0 114 0 0,0 0 153 0 0,0 0 52 0 0,0 0-75 0 0,0 0-190 0 0,0 0-291 0 0,0 0-278 0 0,0 0-207 0 0,0 0-166 0 0,0 0-88 0 0,0 0-63 0 0,1 27-60 0 0,6 85-5 0 0,-2-68-111 0 0,-3-40 204 0 0,-1-2-2447 0 0,-1 0-7468 0 0,0-2 6696 0 0</inkml:trace>
  <inkml:trace contextRef="#ctx0" brushRef="#br0" timeOffset="7994.147">1492 255 2401 0 0,'0'0'2483'0'0,"0"0"-862"0"0,0 0-362 0 0,0 0-13 0 0,0 0 57 0 0,0 0-47 0 0,0 0-154 0 0,0 0-233 0 0,0 0-189 0 0,0 0-148 0 0,0 0-131 0 0,0 0-51 0 0,0 0-56 0 0,14 5-42 0 0,102 38 324 0 0,-53-34-2046 0 0,-42-8-2279 0 0,0 0-4022 0 0,-17-1 4136 0 0</inkml:trace>
  <inkml:trace contextRef="#ctx0" brushRef="#br0" timeOffset="8189.171">1545 424 2809 0 0,'0'0'2593'0'0,"0"0"-1284"0"0,0 0-581 0 0,0 0 52 0 0,0 0 223 0 0,0 0 203 0 0,0 0 87 0 0,0 0-93 0 0,0 0-218 0 0,0 0-226 0 0,0 0-224 0 0,0 0-162 0 0,0 0-90 0 0,17 5-96 0 0,54 12-79 0 0,20-15-3490 0 0,-72-4-527 0 0,-7-1-4921 0 0</inkml:trace>
  <inkml:trace contextRef="#ctx0" brushRef="#br0" timeOffset="10077.522">2125 1102 856 0 0,'0'0'1200'0'0,"0"0"-53"0"0,0 0 42 0 0,0 0 82 0 0,0 0 55 0 0,0 0-77 0 0,0 0-230 0 0,0 0-243 0 0,0 0-197 0 0,0 0-127 0 0,0 0-36 0 0,-6 11-17 0 0,-60 136 942 0 0,-23 151-395 0 0,55-236 103 0 0,34-61-614 0 0,0-1 126 0 0,0 0 74 0 0,4-31-377 0 0,1 0 0 0 0,2 1 1 0 0,1 0-1 0 0,1 0 0 0 0,1 0 0 0 0,2 2 0 0 0,1-1 0 0 0,1 2 0 0 0,14-21-258 0 0,-9 13 175 0 0,126-205 32 0 0,-115 204-204 0 0,-8 68-741 0 0,26 204 915 0 0,-14-130-195 0 0,-34-105 34 0 0,1 0 1 0 0,-1 0 0 0 0,1 1-1 0 0,0-1 1 0 0,-1 0 0 0 0,1 0-1 0 0,0 0 1 0 0,0 0-1 0 0,0 0 1 0 0,0-1 0 0 0,0 1-1 0 0,0 0 1 0 0,0 0 0 0 0,0 0-1 0 0,0-1 1 0 0,0 1-1 0 0,0-1 1 0 0,0 1 0 0 0,1-1-1 0 0,-1 1 1 0 0,0-1 0 0 0,0 0-1 0 0,1 1 1 0 0,-1-1 0 0 0,0 0-1 0 0,1 0 1 0 0,-1 0-1 0 0,0 0 1 0 0,1 0 0 0 0,-1 0-1 0 0,0-1 1 0 0,0 1 0 0 0,1 0-1 0 0,-1-1 1 0 0,0 1-1 0 0,0-1 1 0 0,0 1 0 0 0,1-1-1 0 0,-1 1 1 0 0,0-1 0 0 0,0 0-1 0 0,0 0 1 0 0,0 1 0 0 0,0-1-1 0 0,0-1-16 0 0,43-50 688 0 0,-38 44-713 0 0,150-187 157 0 0,-147 185-172 0 0,-5 5 4 0 0,-1 1 0 0 0,1-1 1 0 0,0 1-1 0 0,0 0 0 0 0,0 0 0 0 0,1 1 1 0 0,-1-1-1 0 0,1 1 0 0 0,0 0 0 0 0,0 0 1 0 0,0 1-1 0 0,0-1 0 0 0,0 1 0 0 0,1 0 1 0 0,1 0 35 0 0,5 39-398 0 0,-5 235 373 0 0,30-190-1271 0 0,-24-69-3242 0 0,3-5-4055 0 0,-10-7 3501 0 0</inkml:trace>
  <inkml:trace contextRef="#ctx0" brushRef="#br0" timeOffset="13116.917">2192 722 1752 0 0,'0'0'1357'0'0,"0"0"-236"0"0,0 0-166 0 0,0 0-41 0 0,0 0 75 0 0,0 0 83 0 0,0 0 41 0 0,0 0-17 0 0,0 0-93 0 0,0 0-139 0 0,0 0-167 0 0,23 0-131 0 0,147-3 721 0 0,95 10 2670 0 0,-267-21-2914 0 0,-48-31-658 0 0,-84-39-390 0 0,131 81 1447 0 0,-3-2-2360 0 0,2 2-3669 0 0,12 6-6886 0 0,-3 1 6843 0 0</inkml:trace>
  <inkml:trace contextRef="#ctx0" brushRef="#br0" timeOffset="13846.393">3057 1326 4433 0 0,'0'0'1067'0'0,"0"0"-112"0"0,0 0-139 0 0,0 0-89 0 0,0 0-108 0 0,0 0-117 0 0,0 0-136 0 0,0 0-82 0 0,0 0-38 0 0,0 0-76 0 0,0 0-35 0 0,0 0-49 0 0,0 0-28 0 0,-14 30-18 0 0,-45 95-18 0 0,-25 32-132 0 0,45-115 630 0 0,70-82 3739 0 0,-1-1-4107 0 0,42-45 343 0 0,-51 58-467 0 0,1 0 1 0 0,1 2-1 0 0,2 1 0 0 0,0 1 0 0 0,2 1 0 0 0,5-2-28 0 0,-26 21 124 0 0,-6 3-151 0 0,0 0 1 0 0,1 0-1 0 0,-1 1 0 0 0,1-1 0 0 0,-1 0 0 0 0,1 0 0 0 0,-1 1 0 0 0,1-1 0 0 0,0 0 0 0 0,-1 1 0 0 0,1-1 0 0 0,0 0 0 0 0,-1 1 0 0 0,1-1 0 0 0,0 1 0 0 0,0-1 0 0 0,-1 1 0 0 0,1 0 0 0 0,0-1 0 0 0,0 1 0 0 0,0 0 0 0 0,0 0 0 0 0,0-1 0 0 0,0 1 0 0 0,-1 0 0 0 0,1 0 0 0 0,0 0 0 0 0,0 0 0 0 0,0 0 0 0 0,0 0 0 0 0,0 0 0 0 0,0 1 0 0 0,0-1 0 0 0,0 0 0 0 0,-1 0 0 0 0,1 1 0 0 0,0-1 0 0 0,0 0 0 0 0,0 1 0 0 0,-1-1 0 0 0,1 1 0 0 0,0-1 0 0 0,0 1 0 0 0,-1 0 0 0 0,1-1 0 0 0,0 1 0 0 0,-1 0 0 0 0,1-1 0 0 0,-1 1 0 0 0,1 0 0 0 0,-1 0 0 0 0,1-1 0 0 0,-1 1 0 0 0,1 0 0 0 0,-1 0 0 0 0,0 0 0 0 0,0 0 0 0 0,1-1 0 0 0,-1 1 0 0 0,0 0 0 0 0,0 0 0 0 0,0 0 0 0 0,0 0 27 0 0,46 220-833 0 0,-46-219 861 0 0,0-1 0 0 0,0 0 1 0 0,0 0-1 0 0,0 0 1 0 0,0 1-1 0 0,-1-1 1 0 0,1 0-1 0 0,0 0 1 0 0,-1 0-1 0 0,1 1 0 0 0,-1-1 1 0 0,1 0-1 0 0,-1 0 1 0 0,1 0-1 0 0,-1 0 1 0 0,0 0-1 0 0,0 0 0 0 0,1 0 1 0 0,-1 0-1 0 0,0 0 1 0 0,0-1-1 0 0,0 1 1 0 0,0 0-1 0 0,0 0 0 0 0,0-1 1 0 0,0 1-1 0 0,0-1 1 0 0,-1 1-1 0 0,1-1 1 0 0,0 1-1 0 0,0-1 1 0 0,0 0-1 0 0,-1 1 0 0 0,1-1 1 0 0,0 0-1 0 0,0 0 1 0 0,-1 0-1 0 0,1 0 1 0 0,0 0-1 0 0,0 0 0 0 0,-1-1 1 0 0,1 1-1 0 0,0 0 1 0 0,0 0-1 0 0,0-1 1 0 0,0 1-1 0 0,-1-1 1 0 0,1 1-1 0 0,0-1 0 0 0,0 0 1 0 0,0 1-1 0 0,0-1 1 0 0,0 0-1 0 0,0 0 1 0 0,0 0-1 0 0,1 1 0 0 0,-1-1 1 0 0,0 0-1 0 0,0 0 1 0 0,1 0-1 0 0,-1-1 1 0 0,0 1-29 0 0,-72-35 370 0 0,41 16-607 0 0,-33-18-1322 0 0,21 22-7526 0 0,38 16 4231 0 0</inkml:trace>
  <inkml:trace contextRef="#ctx0" brushRef="#br0" timeOffset="14726.215">3581 1183 2649 0 0,'0'0'1122'0'0,"0"0"-237"0"0,0 0-1 0 0,0 0 161 0 0,0 0 102 0 0,0 0 11 0 0,0 0-98 0 0,0 0-184 0 0,0 0-154 0 0,0 0-145 0 0,0 0-163 0 0,0 0-141 0 0,0 0-98 0 0,-32 18-79 0 0,-99 59-22 0 0,80-27-30 0 0,47-41-52 0 0,1 0-33 0 0,0-1 0 0 0,0 0-1 0 0,1 1 1 0 0,0 0 0 0 0,0 0-1 0 0,1 0 1 0 0,0-1 0 0 0,0 1-1 0 0,1 0 1 0 0,1 7 41 0 0,1-13 65 0 0,-1 0-1 0 0,1-1 1 0 0,-1 1-1 0 0,1 0 1 0 0,0-1-1 0 0,0 1 1 0 0,1-1-1 0 0,-1 1 1 0 0,0-1-1 0 0,1 0 1 0 0,0 0-1 0 0,-1 0 1 0 0,1 0-1 0 0,0-1 1 0 0,0 1-1 0 0,0-1 1 0 0,0 0 0 0 0,0 0-1 0 0,0 0 1 0 0,0 0-1 0 0,0 0 1 0 0,1-1-1 0 0,-1 1 1 0 0,0-1-1 0 0,0 0 1 0 0,1 0-1 0 0,-1 0 1 0 0,0 0-1 0 0,0-1 1 0 0,1 1-1 0 0,-1-1 1 0 0,0 0-1 0 0,0 0 1 0 0,0 0-1 0 0,0 0 1 0 0,0-1 0 0 0,0 1-1 0 0,0-1 1 0 0,1-1-65 0 0,28-16 620 0 0,-1-2 0 0 0,-1-1 1 0 0,-1-1-1 0 0,-1-2 1 0 0,20-22-621 0 0,-25 21 22 0 0,0-1 0 0 0,-2-1 0 0 0,-1 0-1 0 0,-1-2 1 0 0,-2 0 0 0 0,-1-1 0 0 0,-1-1 0 0 0,-1 0 0 0 0,8-33-22 0 0,-18 53-119 0 0,-1 0 0 0 0,0-1 0 0 0,0 1 0 0 0,-1-1 0 0 0,-1 1 0 0 0,0-1-1 0 0,-1 0 1 0 0,0 1 0 0 0,-1-1 0 0 0,0 0 0 0 0,-1 1 0 0 0,-1-1 0 0 0,0 1 0 0 0,-2-4 119 0 0,3 11-39 0 0,1 2-5 0 0,0 0 0 0 0,-1 0 0 0 0,1 0-1 0 0,-1 0 1 0 0,1 0 0 0 0,-1 0 0 0 0,0 0-1 0 0,0 0 1 0 0,0 1 0 0 0,-1-1 0 0 0,1 1 0 0 0,-1 0-1 0 0,1 0 1 0 0,-1 0 0 0 0,0 0 0 0 0,1 0-1 0 0,-1 0 1 0 0,0 1 0 0 0,0-1 0 0 0,-1 1-1 0 0,1 0 1 0 0,0 0 0 0 0,0 0 0 0 0,-4 0 44 0 0,4 0-52 0 0,-1 2 1 0 0,1-1-1 0 0,-1 0 1 0 0,1 1-1 0 0,-1 0 1 0 0,1-1-1 0 0,-1 2 0 0 0,1-1 1 0 0,-1 0-1 0 0,1 1 1 0 0,0-1-1 0 0,0 1 1 0 0,0 0-1 0 0,0 0 1 0 0,0 0-1 0 0,0 0 1 0 0,1 1-1 0 0,-1-1 1 0 0,1 1-1 0 0,-1-1 0 0 0,1 1 1 0 0,0 0-1 0 0,0 0 1 0 0,0 0-1 0 0,0 0 1 0 0,1 1-1 0 0,-1-1 1 0 0,1 2 51 0 0,-7 13 75 0 0,1-1 0 0 0,1 2 1 0 0,1-1-1 0 0,1 1 0 0 0,1-1 0 0 0,0 1 1 0 0,1 0-1 0 0,1 0 0 0 0,1 0 1 0 0,0 0-1 0 0,3 11-75 0 0,3 0 114 0 0,1-1 0 0 0,2 0-1 0 0,1-1 1 0 0,1 0 0 0 0,1-1 0 0 0,2 0 0 0 0,0-1-1 0 0,2 0 1 0 0,5 4-114 0 0,-15-19-62 0 0,0-1 0 0 0,1 0 1 0 0,-1-1-1 0 0,2 0 0 0 0,0 0 0 0 0,0 0 0 0 0,0-1 0 0 0,1 0 1 0 0,0 0-1 0 0,1-1 0 0 0,8 4 62 0 0,8-8-2679 0 0,-11-5-4896 0 0,-13-1 2271 0 0</inkml:trace>
  <inkml:trace contextRef="#ctx0" brushRef="#br0" timeOffset="15038.287">4331 826 10666 0 0,'0'0'1059'0'0,"0"0"-403"0"0,0 0-192 0 0,0 0 63 0 0,0 0 107 0 0,0 0 88 0 0,0 0-13 0 0,-20 35-112 0 0,-62 113-121 0 0,42-52 47 0 0,35-80-509 0 0,0-1-1 0 0,1 1 1 0 0,1 0-1 0 0,0 0 1 0 0,1 0 0 0 0,1 0-1 0 0,0 0 1 0 0,2 0-1 0 0,0 0 1 0 0,1 9-14 0 0,1-19 39 0 0,-1-1-1 0 0,1 0 1 0 0,0 1 0 0 0,0-1 0 0 0,1 0-1 0 0,-1 0 1 0 0,1-1 0 0 0,0 1 0 0 0,1-1-1 0 0,-1 0 1 0 0,1 0 0 0 0,0 0 0 0 0,0 0-1 0 0,0-1 1 0 0,0 0 0 0 0,1 0 0 0 0,-1-1-1 0 0,1 1 1 0 0,-1-1 0 0 0,1 0 0 0 0,0-1-1 0 0,0 1 1 0 0,0-1 0 0 0,0-1 0 0 0,0 1-1 0 0,0-1 1 0 0,0 0 0 0 0,0 0 0 0 0,1-1-1 0 0,-1 1 1 0 0,0-1 0 0 0,0-1 0 0 0,-1 1-1 0 0,1-1 1 0 0,0 0 0 0 0,0 0 0 0 0,-1-1-1 0 0,3-1-38 0 0,45-29 563 0 0,-40 9-2193 0 0,-29 0-4844 0 0,8 20 1821 0 0,-1 0-1794 0 0</inkml:trace>
  <inkml:trace contextRef="#ctx0" brushRef="#br0" timeOffset="15277.522">3964 1080 7186 0 0,'0'0'1912'0'0,"0"0"-272"0"0,0 0-287 0 0,0 0-153 0 0,0 0-176 0 0,0 0-256 0 0,0 0-72 0 0,214 0-112 0 0,-177 0-111 0 0,0 0-113 0 0,-1 0-144 0 0,-3-4-120 0 0,2 4-240 0 0,-5 0-288 0 0,-1 0-673 0 0,-5-4-927 0 0,-7 4-1377 0 0,-4 0-6977 0 0</inkml:trace>
</inkml:ink>
</file>

<file path=ppt/ink/ink1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6:50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8 756 11891 0 0,'0'0'1723'0'0,"0"0"-299"0"0,0 0-171 0 0,0 0-123 0 0,0 0-206 0 0,0 0-200 0 0,34-8-149 0 0,109-22-145 0 0,66-2-681 0 0,-190 31-2282 0 0,-19 9-9419 0 0,-4-4 6614 0 0</inkml:trace>
  <inkml:trace contextRef="#ctx0" brushRef="#br0" timeOffset="172.241">0 955 352 0 0,'0'0'2553'0'0,"0"0"-297"0"0,0 0 121 0 0,0 0 31 0 0,0 0-183 0 0,0 0-425 0 0,0 0-488 0 0,0 0-408 0 0,0 0-351 0 0,199 18-225 0 0,-166-25-160 0 0,0 3-112 0 0,6-3-208 0 0,-4-1-536 0 0,0 1-1073 0 0,-13-1-2392 0 0,-5 5-6385 0 0</inkml:trace>
  <inkml:trace contextRef="#ctx0" brushRef="#br0" timeOffset="914.687">982 531 0 0 0,'0'0'1379'0'0,"0"0"-28"0"0,0 0-13 0 0,0 0 109 0 0,0 0 201 0 0,0 0 98 0 0,0 0-67 0 0,0 0-200 0 0,0 0-342 0 0,0 0-330 0 0,0 0-288 0 0,0 0-234 0 0,0 0-118 0 0,0 8 253 0 0,-36 341 2309 0 0,33-192-4550 0 0,8-148-226 0 0,10-20-9509 0 0,-15 4 8849 0 0</inkml:trace>
  <inkml:trace contextRef="#ctx0" brushRef="#br0" timeOffset="1164.678">626 608 5537 0 0,'0'0'2649'0'0,"0"0"-1678"0"0,0 0-545 0 0,0 0 216 0 0,0 0 394 0 0,0 0 214 0 0,0 0-14 0 0,0 0-167 0 0,0 0-195 0 0,0 0-151 0 0,0 0-92 0 0,35 4-57 0 0,108 11-47 0 0,33-11 844 0 0,-126-5-1550 0 0,1-3 0 0 0,-1-1 0 0 0,-1-2 0 0 0,10-5 179 0 0,-3 5-2652 0 0,-19 6-7323 0 0,-32 1 3802 0 0</inkml:trace>
  <inkml:trace contextRef="#ctx0" brushRef="#br0" timeOffset="1399.053">626 1146 3385 0 0,'0'0'1083'0'0,"0"0"282"0"0,0 0 438 0 0,0 0 359 0 0,0 0 61 0 0,0 0-270 0 0,0 0-414 0 0,0 0-443 0 0,34-1-283 0 0,109-5-191 0 0,-31-13 149 0 0,177-48-2104 0 0,-284 66 646 0 0,14-5-1586 0 0,-8-1-4458 0 0,-7 4-1060 0 0</inkml:trace>
  <inkml:trace contextRef="#ctx0" brushRef="#br0" timeOffset="1649.417">512 380 6769 0 0,'0'0'1043'0'0,"0"0"-217"0"0,0 0-31 0 0,0 0 192 0 0,0 0 227 0 0,0 0 121 0 0,0 0-69 0 0,0 0-148 0 0,32-11-204 0 0,101-37-220 0 0,0 21 245 0 0,-96 24-791 0 0,283-15-1010 0 0,-258 18-1918 0 0,-22 0-3462 0 0,-22 0-1922 0 0</inkml:trace>
  <inkml:trace contextRef="#ctx0" brushRef="#br0" timeOffset="2569.747">1291 1065 3969 0 0,'0'0'1444'0'0,"0"0"-404"0"0,0 0-226 0 0,0 0 29 0 0,0 0 161 0 0,0 0 210 0 0,0 0 126 0 0,0 0 5 0 0,0 0-126 0 0,0 0-229 0 0,0 0-223 0 0,0 0-172 0 0,0 0-97 0 0,21-12-94 0 0,67-37-73 0 0,21-42 603 0 0,-90 69-840 0 0,-2 6-111 0 0,-1-2-1 0 0,0 0 1 0 0,-2 0-1 0 0,0-2 1 0 0,-1 0 0 0 0,-1 0-1 0 0,0-1 1 0 0,-2-1-1 0 0,-1 0 1 0 0,7-21 17 0 0,-15 42-57 0 0,-1 0 0 0 0,1 0 0 0 0,-1 0 1 0 0,1 0-1 0 0,-1 0 0 0 0,1-1 0 0 0,-1 1 1 0 0,0 0-1 0 0,1 0 0 0 0,-1-1 0 0 0,0 1 1 0 0,0 0-1 0 0,0 0 0 0 0,0-1 0 0 0,0 1 1 0 0,0 0-1 0 0,0 0 0 0 0,0-1 0 0 0,-1 1 0 0 0,1 0 1 0 0,0 0-1 0 0,-1 0 0 0 0,1-1 0 0 0,-1 1 1 0 0,0 0-1 0 0,1 0 0 0 0,-1 0 0 0 0,0 0 1 0 0,1 0-1 0 0,-1 0 0 0 0,0 0 0 0 0,0 0 1 0 0,0 0-1 0 0,0 0 0 0 0,0 1 0 0 0,0-1 1 0 0,0 0-1 0 0,0 1 0 0 0,0-1 0 0 0,-1 1 1 0 0,1-1-1 0 0,0 1 0 0 0,0-1 0 0 0,0 1 1 0 0,-1 0-1 0 0,1 0 0 0 0,0-1 0 0 0,0 1 1 0 0,-1 0-1 0 0,1 0 0 0 0,0 0 0 0 0,0 1 0 0 0,-1-1 1 0 0,1 0-1 0 0,0 0 0 0 0,0 1 0 0 0,-1-1 1 0 0,1 0-1 0 0,0 1 0 0 0,0-1 0 0 0,0 1 1 0 0,0 0-1 0 0,0-1 0 0 0,0 1 0 0 0,0 0 1 0 0,0 0-1 0 0,0 0 0 0 0,-1 0 57 0 0,-9 9-151 0 0,1 0 0 0 0,0 1 0 0 0,0 0 1 0 0,1 1-1 0 0,1 0 0 0 0,0 1 0 0 0,0-1 0 0 0,1 1 0 0 0,1 1 0 0 0,0-1 0 0 0,1 1 0 0 0,0 0 1 0 0,1 1-1 0 0,0 5 151 0 0,2-15 35 0 0,1-1 1 0 0,0 1 0 0 0,0-1-1 0 0,0 1 1 0 0,1 0 0 0 0,0 0-1 0 0,0-1 1 0 0,0 1 0 0 0,0 0-1 0 0,0 0 1 0 0,1-1 0 0 0,0 1-1 0 0,0 0 1 0 0,1-1 0 0 0,-1 1-1 0 0,1-1 1 0 0,0 0 0 0 0,0 1-1 0 0,0-1 1 0 0,1 0 0 0 0,-1 0-1 0 0,1 0 1 0 0,0-1 0 0 0,0 1-1 0 0,1-1 1 0 0,-1 1 0 0 0,1-1-1 0 0,-1 0 1 0 0,1 0 0 0 0,0-1-1 0 0,0 1 1 0 0,1-1 0 0 0,-1 0-1 0 0,0 0 1 0 0,1 0-36 0 0,5 2 173 0 0,1-1 1 0 0,-1 0-1 0 0,1-1 0 0 0,0 0 1 0 0,0 0-1 0 0,0-1 0 0 0,0-1 1 0 0,0 0-1 0 0,0 0 0 0 0,0-1 1 0 0,0 0-1 0 0,0-1 0 0 0,-1-1 1 0 0,1 0-1 0 0,0 0 0 0 0,-1-1 1 0 0,0 0-1 0 0,0 0 0 0 0,0-1 1 0 0,-1-1-1 0 0,1 0 0 0 0,-1 0 1 0 0,0-1-1 0 0,-1 0 0 0 0,0 0 0 0 0,0-1 1 0 0,-1 0-1 0 0,0 0 0 0 0,0-1 1 0 0,0 0-1 0 0,-1-1-173 0 0,0 1-146 0 0,0-1 0 0 0,0 1 0 0 0,-1-1 0 0 0,-1-1 0 0 0,1 1 0 0 0,-2-1 0 0 0,1 0 0 0 0,-1 1 0 0 0,-1-1 0 0 0,0-1 0 0 0,-1 1 0 0 0,0 0 0 0 0,-1 0 0 0 0,0-11 146 0 0,0 21-108 0 0,0-1-1 0 0,-1 1 1 0 0,1-1 0 0 0,0 0 0 0 0,-1 1 0 0 0,1-1 0 0 0,-1 1 0 0 0,0-1 0 0 0,1 1 0 0 0,-1-1 0 0 0,0 1-1 0 0,0 0 1 0 0,0-1 0 0 0,0 1 0 0 0,0 0 0 0 0,0 0 0 0 0,0-1 0 0 0,0 1 0 0 0,-1 0 0 0 0,1 0 0 0 0,0 0-1 0 0,-1 1 1 0 0,1-1 0 0 0,0 0 0 0 0,-1 0 0 0 0,1 1 0 0 0,-1-1 0 0 0,0 1 0 0 0,1-1 0 0 0,-1 1 0 0 0,1 0-1 0 0,-1 0 1 0 0,0 0 0 0 0,1 0 0 0 0,-1 0 0 0 0,1 0 0 0 0,-1 0 0 0 0,0 0 0 0 0,1 0 0 0 0,-1 1 0 0 0,1-1-1 0 0,-1 1 1 0 0,0-1 0 0 0,1 1 0 0 0,0 0 0 0 0,-1-1 0 0 0,1 1 0 0 0,-1 0 0 0 0,1 0 0 0 0,0 0 0 0 0,-1 1 108 0 0,-3 6-58 0 0,-1 1-1 0 0,2 0 1 0 0,0 1 0 0 0,0-1 0 0 0,0 1 0 0 0,1 0 0 0 0,1 0 0 0 0,0 0 0 0 0,0 0 0 0 0,1 0 0 0 0,0 0 0 0 0,0 0 0 0 0,1 1 0 0 0,2 8 58 0 0,0-12 127 0 0,0 0-1 0 0,0-1 0 0 0,1 1 1 0 0,-1 0-1 0 0,2-1 1 0 0,-1 0-1 0 0,1 0 0 0 0,0 0 1 0 0,0 0-1 0 0,1 0 1 0 0,-1-1-1 0 0,1 0 0 0 0,0 0 1 0 0,1 0-1 0 0,-1-1 0 0 0,1 0 1 0 0,0 0-1 0 0,0 0 1 0 0,0-1-1 0 0,1 0 0 0 0,-1 0 1 0 0,1 0-1 0 0,0-1 1 0 0,0 0-1 0 0,0 0 0 0 0,0-1 1 0 0,0 0-1 0 0,0 0 0 0 0,0-1 1 0 0,1 1-127 0 0,3-3 178 0 0,-1 1 0 0 0,1-2-1 0 0,-1 1 1 0 0,1-2 0 0 0,-1 1 0 0 0,0-1 0 0 0,-1-1 0 0 0,1 1-1 0 0,-1-2 1 0 0,1 1 0 0 0,-1-1 0 0 0,-1-1 0 0 0,0 0 0 0 0,0 0 0 0 0,0 0-1 0 0,0-1 1 0 0,-1-1 0 0 0,-1 1 0 0 0,0-1 0 0 0,0 0 0 0 0,0 0-1 0 0,-1-1-177 0 0,16-17 85 0 0,-7 9-223 0 0,-2 0 1 0 0,0 0-1 0 0,-1-1 1 0 0,-1 0-1 0 0,-1-1 1 0 0,-1 0-1 0 0,-1-1 1 0 0,0 0 0 0 0,-2 0-1 0 0,0 0 1 0 0,-1-1-1 0 0,-2 1 1 0 0,0-1-1 0 0,-1-5 138 0 0,-2 26-41 0 0,1 0 0 0 0,-1 0 0 0 0,0 1 0 0 0,1-1 0 0 0,-1 0 0 0 0,0 0 0 0 0,0 1 0 0 0,0-1 0 0 0,0 0 0 0 0,0 1 0 0 0,0-1 0 0 0,0 1 0 0 0,0-1 0 0 0,0 1 0 0 0,0 0 0 0 0,0-1 0 0 0,0 1 0 0 0,0 0 0 0 0,0 0 0 0 0,0 0 0 0 0,0 0 0 0 0,0 0 0 0 0,-1 0 0 0 0,1 0 0 0 0,0 0 0 0 0,0 0 0 0 0,0 0 0 0 0,0 0 0 0 0,0 1 0 0 0,0-1 0 0 0,0 1 0 0 0,0-1 0 0 0,0 1 0 0 0,0-1 0 0 0,0 1 0 0 0,0-1 0 0 0,0 1 0 0 0,0 0 0 0 0,0-1 0 0 0,1 1 0 0 0,-1 0 0 0 0,0 0 0 0 0,1 0 0 0 0,-1 0 0 0 0,0 0 0 0 0,1-1 0 0 0,-1 1 0 0 0,0 1 41 0 0,-17 17-56 0 0,1 1-1 0 0,1 0 1 0 0,1 1 0 0 0,0 1 0 0 0,2 0-1 0 0,0 1 1 0 0,2 1 0 0 0,0 0 0 0 0,2 0-1 0 0,0 1 1 0 0,2 0 0 0 0,1 0 0 0 0,1 1-1 0 0,1 0 1 0 0,1-1 0 0 0,2 1 0 0 0,1 20 56 0 0,0-40-164 0 0,1 1 0 0 0,0-1 0 0 0,1 0 1 0 0,0 1-1 0 0,0-1 0 0 0,0 0 0 0 0,0 0 1 0 0,1-1-1 0 0,0 1 0 0 0,1 0 0 0 0,-1-1 1 0 0,1 0-1 0 0,0 0 0 0 0,0 0 0 0 0,4 3 164 0 0,46 37-8671 0 0,-44-37 5909 0 0</inkml:trace>
  <inkml:trace contextRef="#ctx0" brushRef="#br0" timeOffset="2816.637">2430 907 11186 0 0,'0'0'761'0'0,"0"0"-265"0"0,0 0 60 0 0,0 0 187 0 0,0 0 106 0 0,0 0-22 0 0,0 0-136 0 0,0 0-163 0 0,0 0-120 0 0,-8 32-153 0 0,-25 101-101 0 0,19-29-30 0 0,14-55-509 0 0,0-43-4308 0 0,0-6-4788 0 0,0-4 6462 0 0</inkml:trace>
  <inkml:trace contextRef="#ctx0" brushRef="#br0" timeOffset="3067.263">2357 881 6065 0 0,'0'0'1206'0'0,"0"0"-427"0"0,0 0-76 0 0,0 0 122 0 0,0 0 18 0 0,0 0-68 0 0,0 0-82 0 0,0 0-62 0 0,0 0-68 0 0,0 0-87 0 0,0 0-88 0 0,0 0-124 0 0,0 0-97 0 0,30 4-65 0 0,136 17-48 0 0,-119-20-813 0 0,-37-1-2858 0 0,0 0-3508 0 0,-8 0 4092 0 0</inkml:trace>
  <inkml:trace contextRef="#ctx0" brushRef="#br0" timeOffset="3231.67">2357 1076 2961 0 0,'0'0'1312'0'0,"0"0"176"0"0,0 0 281 0 0,0 0 183 0 0,0 0-224 0 0,0 0-431 0 0,0 0-393 0 0,0 0-384 0 0,0 0-240 0 0,0 0-168 0 0,0 0-112 0 0,200-26-224 0 0,-172 12-320 0 0,-4 6-552 0 0,2-3-1153 0 0,-10 4-1984 0 0,-8-1-1744 0 0</inkml:trace>
  <inkml:trace contextRef="#ctx0" brushRef="#br0" timeOffset="3801.691">1679 218 3305 0 0,'0'0'1403'0'0,"0"0"-51"0"0,0 0 24 0 0,0 0 126 0 0,0 0 78 0 0,0 0-65 0 0,0 0-178 0 0,0 0-207 0 0,0 0-223 0 0,0 0-204 0 0,0 0-147 0 0,0 0-130 0 0,0 0-64 0 0,33-3-38 0 0,105-12-45 0 0,83 4 752 0 0,-220 11-990 0 0,0 1-1 0 0,-1-1 1 0 0,1 0-1 0 0,-1 0 0 0 0,1 0 1 0 0,0-1-1 0 0,-1 1 1 0 0,1 0-1 0 0,-1 0 1 0 0,1 0-1 0 0,0 0 1 0 0,-1-1-1 0 0,1 1 1 0 0,-1 0-1 0 0,1 0 1 0 0,-1-1-1 0 0,1 1 1 0 0,-1 0-1 0 0,1-1 1 0 0,-1 1-1 0 0,1-1 1 0 0,-1 1-1 0 0,1-1 1 0 0,-1 1-1 0 0,0 0 0 0 0,1-1 1 0 0,-1 0-1 0 0,0 1 1 0 0,1-1-1 0 0,-1 1 1 0 0,0-1-1 0 0,0 1 1 0 0,0-1-1 0 0,1 0 1 0 0,-1 1-1 0 0,0-1 1 0 0,0 1-1 0 0,0-1 1 0 0,0 0-1 0 0,0 1 1 0 0,0-1-1 0 0,0 1 1 0 0,0-1-1 0 0,0 0 1 0 0,-1 1-1 0 0,1-1 1 0 0,0 1-1 0 0,0-1 0 0 0,0 0 1 0 0,-1 1-1 0 0,1-1 1 0 0,0 1-1 0 0,-1-1 1 0 0,1 1-41 0 0,-45-36 385 0 0,-63-39-403 0 0,100 68-543 0 0,-11-11 416 0 0,16 7-9314 0 0,5 10-585 0 0</inkml:trace>
  <inkml:trace contextRef="#ctx0" brushRef="#br0" timeOffset="4198.828">2653 693 4297 0 0,'0'0'2076'0'0,"0"0"-806"0"0,0 0-258 0 0,0 0 128 0 0,0 0 173 0 0,0 0 66 0 0,0 0-38 0 0,0 0-159 0 0,0 0-201 0 0,0 0-204 0 0,0 0-168 0 0,0 0-112 0 0,0 0-63 0 0,19-2-42 0 0,93-7 320 0 0,27 9 0 0 0,-79 0-10242 0 0,-53 0-856 0 0</inkml:trace>
  <inkml:trace contextRef="#ctx0" brushRef="#br0" timeOffset="8499.814">3273 318 0 0 0,'0'0'381'0'0,"0"0"565"0"0,0 0 266 0 0,0 0 66 0 0,0 0-46 0 0,0 0-132 0 0,0 0-161 0 0,0 0-156 0 0,0 0-144 0 0,0 0-82 0 0,0 0-34 0 0,4 15 2815 0 0,22 80-231 0 0,-25 112-2009 0 0,-21 79-1818 0 0,21-283 723 0 0,-3 15-3326 0 0,-5-13-7229 0 0,6-5 8011 0 0</inkml:trace>
  <inkml:trace contextRef="#ctx0" brushRef="#br0" timeOffset="8786.416">3012 284 3137 0 0,'0'0'485'0'0,"0"0"-81"0"0,0 0 143 0 0,0 0 357 0 0,0 0 346 0 0,0 0 210 0 0,0 0 22 0 0,0 0-106 0 0,0 0-124 0 0,0 0-105 0 0,0 0-91 0 0,0 0-85 0 0,0 0-73 0 0,33 4-63 0 0,104 8-50 0 0,-98-10-88 0 0,0-1 0 0 0,0-3-1 0 0,0 0 1 0 0,30-8-697 0 0,66-2-493 0 0,-129 33-3325 0 0,-10-6-2229 0 0,0-7-3747 0 0</inkml:trace>
  <inkml:trace contextRef="#ctx0" brushRef="#br0" timeOffset="9032.633">3005 1032 8458 0 0,'0'0'1255'0'0,"0"0"-346"0"0,0 0 18 0 0,0 0 283 0 0,0 0 195 0 0,0 0-26 0 0,0 0-184 0 0,0 0-192 0 0,0 0-147 0 0,0 0-141 0 0,0 0-159 0 0,0 0-141 0 0,31 0-118 0 0,97-1-113 0 0,-18-17 50 0 0,-3-7-2187 0 0,-72 13-2524 0 0,-1-3-4878 0 0,-25 9 4142 0 0</inkml:trace>
  <inkml:trace contextRef="#ctx0" brushRef="#br0" timeOffset="9369.71">3060 104 6881 0 0,'0'0'1418'0'0,"0"0"-134"0"0,0 0-85 0 0,0 0-58 0 0,0 0-23 0 0,0 0-57 0 0,0 0-110 0 0,0 0-109 0 0,0 0-153 0 0,0 0-167 0 0,0 0-143 0 0,0 0-99 0 0,32-4-80 0 0,101-15-45 0 0,81-6-2830 0 0,-199 23 1485 0 0,14 1-4575 0 0,-14 1-2725 0 0</inkml:trace>
  <inkml:trace contextRef="#ctx0" brushRef="#br0" timeOffset="10248.671">3467 936 5761 0 0,'0'0'1979'0'0,"0"0"-926"0"0,0 0-229 0 0,0 0 171 0 0,0 0 133 0 0,0 0-31 0 0,0 0-146 0 0,0 0-137 0 0,0 0-113 0 0,0 0-107 0 0,0 0-87 0 0,29-31-123 0 0,89-97-103 0 0,-39 45 139 0 0,-70 74-409 0 0,0-1-1 0 0,-1 0 1 0 0,0 0-1 0 0,0-1 1 0 0,-1 0-1 0 0,-1 0 1 0 0,0-1-1 0 0,0 1 1 0 0,0-5-11 0 0,-33 41-4100 0 0,19-14 4038 0 0,0 0-1 0 0,1 1 0 0 0,0-1 0 0 0,1 1 1 0 0,1 0-1 0 0,0 1 0 0 0,0-1 1 0 0,1 1-1 0 0,1 0 0 0 0,0 0 1 0 0,1 0-1 0 0,0 1 0 0 0,1-1 1 0 0,1 1-1 0 0,0-1 0 0 0,1 5 63 0 0,0-15 61 0 0,0 1 0 0 0,0 0-1 0 0,1-1 1 0 0,-1 0 0 0 0,1 1-1 0 0,0-1 1 0 0,0 0 0 0 0,0 0-1 0 0,0 0 1 0 0,1 0 0 0 0,-1 0-1 0 0,1 0 1 0 0,0-1 0 0 0,0 1 0 0 0,0-1-1 0 0,0 0 1 0 0,0 0 0 0 0,0 0-1 0 0,0 0 1 0 0,1 0 0 0 0,-1-1-1 0 0,1 0 1 0 0,-1 1 0 0 0,1-1-1 0 0,0-1 1 0 0,0 1 0 0 0,-1 0-1 0 0,1-1-60 0 0,3 0 173 0 0,0 0 1 0 0,0-1-1 0 0,0 0 0 0 0,0 0 0 0 0,0-1 0 0 0,0 1 0 0 0,-1-2 0 0 0,1 1 0 0 0,-1-1 0 0 0,1 0 0 0 0,-1 0 0 0 0,0 0 0 0 0,0-1 0 0 0,0 0 0 0 0,-1 0 1 0 0,1-1-1 0 0,-1 0 0 0 0,2-2-173 0 0,7-5 24 0 0,0-1 1 0 0,-1-1-1 0 0,0 0 0 0 0,-2-1 1 0 0,1 0-1 0 0,-2-1 1 0 0,0-1-1 0 0,-1 1 1 0 0,0-1-1 0 0,-1-1 1 0 0,-1 1-1 0 0,4-19-24 0 0,-10 35-65 0 0,-1 0 0 0 0,1 0-1 0 0,0 1 1 0 0,-1-1 0 0 0,1 0 0 0 0,-1 0 0 0 0,1 0-1 0 0,-1 0 1 0 0,1 0 0 0 0,-1 0 0 0 0,1 0 0 0 0,-1 0-1 0 0,0 1 1 0 0,0-1 0 0 0,0 0 0 0 0,1 0 0 0 0,-1 0-1 0 0,0 0 1 0 0,0 0 0 0 0,0 0 0 0 0,-1-1-1 0 0,1 1 1 0 0,0 1 0 0 0,0-1 0 0 0,0 0 0 0 0,-1 0-1 0 0,1 0 1 0 0,-1 0 0 0 0,1 0 0 0 0,0 0 0 0 0,-1 0-1 0 0,0 0 1 0 0,1 0 0 0 0,-1 1 0 0 0,1-1 0 0 0,-1 0-1 0 0,0 0 1 0 0,0 1 0 0 0,1-1 0 0 0,-1 1-1 0 0,0-1 1 0 0,0 0 0 0 0,0 1 0 0 0,0-1 0 0 0,0 1-1 0 0,0 0 1 0 0,1-1 0 0 0,-1 1 0 0 0,0 0 0 0 0,0 0-1 0 0,0 0 1 0 0,0-1 0 0 0,0 1 0 0 0,0 0 0 0 0,0 0-1 0 0,0 0 1 0 0,0 0 0 0 0,0 1 0 0 0,0-1-1 0 0,0 0 1 0 0,0 0 0 0 0,0 1 0 0 0,0-1 0 0 0,0 0-1 0 0,0 1 1 0 0,0-1 0 0 0,0 1 0 0 0,0 0 65 0 0,-4 3-146 0 0,0 1-1 0 0,0 0 1 0 0,1 0 0 0 0,0 1 0 0 0,0-1-1 0 0,0 1 1 0 0,1 0 0 0 0,-1 0 0 0 0,2 0-1 0 0,-1 0 1 0 0,1 0 0 0 0,-1 1 0 0 0,2-1-1 0 0,-1 1 1 0 0,1 0 0 0 0,0-1 0 0 0,0 1-1 0 0,1 0 1 0 0,0 0 0 0 0,0-1-1 0 0,1 7 147 0 0,1-8 158 0 0,1 0-1 0 0,-1 1 1 0 0,1-1-1 0 0,0 0 1 0 0,0 0-1 0 0,0-1 1 0 0,1 1-1 0 0,-1-1 1 0 0,1 0-1 0 0,0 1 1 0 0,1-2-1 0 0,-1 1 1 0 0,1 0-1 0 0,-1-1 0 0 0,1 0 1 0 0,0 0-1 0 0,1 0 1 0 0,-1-1-1 0 0,0 0 1 0 0,1 0-1 0 0,-1 0 1 0 0,1-1-1 0 0,-1 0 1 0 0,1 0-1 0 0,0 0 1 0 0,-1 0-1 0 0,1-1 1 0 0,0 0-1 0 0,0 0 0 0 0,0-1 1 0 0,-1 0-1 0 0,1 0 1 0 0,0 0-1 0 0,-1-1 1 0 0,1 1-1 0 0,-1-1 1 0 0,0-1-1 0 0,1 1 1 0 0,-1-1-1 0 0,0 0 1 0 0,0 0-158 0 0,12-10 146 0 0,0-1 1 0 0,-1 0-1 0 0,-1-2 1 0 0,0 1-1 0 0,-1-2 1 0 0,-1 0 0 0 0,0-1-1 0 0,-2 0 1 0 0,0 0-1 0 0,-1-1 1 0 0,1-5-147 0 0,-8 16-117 0 0,0 0 0 0 0,0-1 0 0 0,-1 1 0 0 0,0-1 0 0 0,0 0 0 0 0,-1 0 0 0 0,0 0 0 0 0,-1 0 0 0 0,0 0 0 0 0,0 0 0 0 0,-2-4 117 0 0,2 11-58 0 0,0 1 1 0 0,-1 0-1 0 0,1 0 1 0 0,0 0 0 0 0,-1-1-1 0 0,1 1 1 0 0,-1 0-1 0 0,0 0 1 0 0,1 0-1 0 0,-1 0 1 0 0,0 0-1 0 0,1 0 1 0 0,-1 0-1 0 0,0 0 1 0 0,0 0-1 0 0,0 1 1 0 0,0-1-1 0 0,0 0 1 0 0,0 0-1 0 0,0 1 1 0 0,0-1-1 0 0,0 1 1 0 0,0-1-1 0 0,0 1 1 0 0,-1-1-1 0 0,1 1 1 0 0,0 0-1 0 0,0-1 1 0 0,0 1-1 0 0,-1 0 1 0 0,1 0-1 0 0,0 0 1 0 0,0 0-1 0 0,-1 0 1 0 0,1 0-1 0 0,0 1 1 0 0,0-1 0 0 0,-1 0-1 0 0,1 0 1 0 0,0 1-1 0 0,0-1 1 0 0,0 1-1 0 0,0-1 1 0 0,0 1-1 0 0,0 0 1 0 0,0-1-1 0 0,0 1 1 0 0,0 0-1 0 0,0 0 1 0 0,0 0-1 0 0,0-1 1 0 0,0 1-1 0 0,0 0 1 0 0,1 0-1 0 0,-1 0 1 0 0,0 0-1 0 0,1 1 1 0 0,-1-1-1 0 0,1 0 1 0 0,-1 0-1 0 0,1 0 1 0 0,0 0-1 0 0,-1 0 1 0 0,1 1-1 0 0,0-1 1 0 0,0 0-1 0 0,0 1 58 0 0,-6 11-53 0 0,1 0 0 0 0,0 1-1 0 0,1-1 1 0 0,1 1-1 0 0,0 0 1 0 0,1 0-1 0 0,0 0 1 0 0,2 0-1 0 0,-1 0 1 0 0,2 0-1 0 0,-1 0 1 0 0,3 5 53 0 0,12 26-1913 0 0,1-17-3488 0 0,-9-17 343 0 0</inkml:trace>
  <inkml:trace contextRef="#ctx0" brushRef="#br0" timeOffset="10483.043">4499 763 9314 0 0,'0'0'1015'0'0,"0"0"-318"0"0,0 0-19 0 0,0 0 134 0 0,0 0 62 0 0,0 0-38 0 0,0 0-135 0 0,0 0-157 0 0,0 0-125 0 0,0 0-106 0 0,0 0-103 0 0,0 0-111 0 0,0 0-45 0 0,-4 30-39 0 0,-13 93-63 0 0,13-55-763 0 0,8-54-968 0 0,4-10-4614 0 0,-7-4 3260 0 0,-1 0 140 0 0,0 0 1569 0 0</inkml:trace>
  <inkml:trace contextRef="#ctx0" brushRef="#br0" timeOffset="10757.085">4358 726 4761 0 0,'0'0'2619'0'0,"0"0"-984"0"0,0 0-353 0 0,0 0 58 0 0,0 0 4 0 0,0 0-138 0 0,0 0-151 0 0,0 0-143 0 0,0 0-104 0 0,0 0-77 0 0,0 0-120 0 0,0 0-123 0 0,0 0-119 0 0,28-1-106 0 0,91-4-76 0 0,3 4-78 0 0,-80 1-2725 0 0,-38 18-9794 0 0,-4-14 7716 0 0</inkml:trace>
  <inkml:trace contextRef="#ctx0" brushRef="#br0" timeOffset="10934.702">4376 973 3497 0 0,'0'0'2083'0'0,"0"0"-720"0"0,0 0 20 0 0,0 0 298 0 0,0 0 91 0 0,0 0-272 0 0,0 0-385 0 0,0 0-342 0 0,0 0-258 0 0,0 0-171 0 0,0 0-139 0 0,0 0-87 0 0,31-5-94 0 0,96-15-128 0 0,-29 2-2406 0 0,-76 13-411 0 0,-8 1-1872 0 0,-4 1-1252 0 0</inkml:trace>
  <inkml:trace contextRef="#ctx0" brushRef="#br0" timeOffset="11836.463">3748 318 2593 0 0,'0'0'1540'0'0,"0"0"-46"0"0,0 0 138 0 0,0 0 123 0 0,0 0-52 0 0,0 0-175 0 0,0 0-245 0 0,0 0-216 0 0,0 0-187 0 0,32-2-150 0 0,101-3-134 0 0,-8-4 642 0 0,86-5-132 0 0,-211 14-944 0 0,-6-8 1403 0 0,-46-21-958 0 0,44 26-573 0 0,0-1-1 0 0,0 1 1 0 0,0-1-1 0 0,1 0 0 0 0,0-1 1 0 0,0 0-1 0 0,0 0 1 0 0,0-1-1 0 0,1 0 0 0 0,0 0 1 0 0,0 0-1 0 0,0-1 1 0 0,1 0-1 0 0,0 0 0 0 0,0 0 1 0 0,1 0-1 0 0,0-1 1 0 0,0 0-1 0 0,1 0 0 0 0,-2-6-33 0 0,-2-51-3146 0 0,12 22-6374 0 0,-1 31 39 0 0</inkml:trace>
</inkml:ink>
</file>

<file path=ppt/ink/ink1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08.72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630 1 8354 0 0,'0'0'417'0'0,"0"0"-303"0"0,0 0-108 0 0,0 0 240 0 0,0 0 358 0 0,0 0 328 0 0,0 0 171 0 0,0 0-36 0 0,-15 32-135 0 0,-49 104-168 0 0,20-5 230 0 0,36-92-809 0 0,2 0 0 0 0,2 1 0 0 0,1 0 0 0 0,3 0 0 0 0,1 14-185 0 0,0-42 47 0 0,0 0 0 0 0,0 0 0 0 0,1 0 0 0 0,1-1 0 0 0,0 1 0 0 0,0-1-1 0 0,1 1 1 0 0,1-1 0 0 0,0 0 0 0 0,0-1 0 0 0,1 1 0 0 0,1-1 0 0 0,-1 0 0 0 0,2 0 0 0 0,-1-1-1 0 0,1 0 1 0 0,1-1 0 0 0,0 1 0 0 0,0-2 0 0 0,0 1 0 0 0,1-1 0 0 0,0-1 0 0 0,0 0 0 0 0,1 0-1 0 0,0-1 1 0 0,0 0 0 0 0,0-1 0 0 0,1 0 0 0 0,-1-1 0 0 0,1 0 0 0 0,10 0-47 0 0,-11-1 169 0 0,1-1 0 0 0,-1 0 0 0 0,1-1 0 0 0,-1 0 0 0 0,0-1 0 0 0,1 0 0 0 0,-1 0 0 0 0,1-2 0 0 0,-1 1 0 0 0,0-1 0 0 0,0-1 0 0 0,-1 0 0 0 0,1-1 0 0 0,-1 0 0 0 0,0 0 0 0 0,0-1 0 0 0,0-1-1 0 0,-1 1 1 0 0,0-1 0 0 0,0-1 0 0 0,-1 0 0 0 0,0 0 0 0 0,0-1 0 0 0,3-5-169 0 0,0-3 146 0 0,-1-1 1 0 0,-1 0-1 0 0,-1 0 0 0 0,0-1 0 0 0,-1 0 0 0 0,-1-1 0 0 0,-1 1 0 0 0,-1-1 0 0 0,0 0 1 0 0,-2 0-1 0 0,0-1 0 0 0,-1 1 0 0 0,-1 0 0 0 0,-3-19-146 0 0,2 25-87 0 0,-1 1-1 0 0,0-1 1 0 0,-1 1 0 0 0,0 0-1 0 0,-2 0 1 0 0,1 0-1 0 0,-1 0 1 0 0,-1 1 0 0 0,0-1-1 0 0,-1 1 1 0 0,0 1-1 0 0,-1 0 1 0 0,0 0 0 0 0,-1 0-1 0 0,-4-2 88 0 0,7 6-355 0 0,-1 0 1 0 0,-1 1-1 0 0,1 0 0 0 0,-1 1 0 0 0,0-1 1 0 0,0 1-1 0 0,-1 1 0 0 0,1 0 0 0 0,-1 0 1 0 0,0 1-1 0 0,0 0 0 0 0,-1 0 1 0 0,1 1-1 0 0,-4 0 355 0 0,-50 0-6228 0 0,45 2 2820 0 0,-9 0-4692 0 0</inkml:trace>
  <inkml:trace contextRef="#ctx0" brushRef="#br0" timeOffset="228.539">0 527 9546 0 0,'0'0'1930'0'0,"0"0"-1269"0"0,0 0-235 0 0,0 0 271 0 0,0 0 251 0 0,0 0 159 0 0,0 0 23 0 0,0 0-26 0 0,0 0 2 0 0,33-6 2 0 0,107-19-59 0 0,81 8 1225 0 0,157-24-475 0 0,96-35-1799 0 0,-272 42 46 0 0,82-22-825 0 0,-192 33-2331 0 0,0-1-4242 0 0,-58 13-4266 0 0</inkml:trace>
</inkml:ink>
</file>

<file path=ppt/ink/ink1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07.7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321 196 6337 0 0,'0'0'2049'0'0,"0"0"-1217"0"0,0 0-393 0 0,0 0 142 0 0,0 0 281 0 0,0 0 229 0 0,0 0 49 0 0,0 0-208 0 0,0 0-328 0 0,0 0-282 0 0,0 0-174 0 0,0 3-28 0 0,-15 329 2848 0 0,-8-176-3289 0 0,-7-2 0 0 0,-6-2 0 0 0,-7-1 0 0 0,-28 59 321 0 0,-20 22-3437 0 0,83-201 825 0 0,5-10-3336 0 0,2-16 804 0 0</inkml:trace>
  <inkml:trace contextRef="#ctx0" brushRef="#br0" timeOffset="545.451">324 89 3217 0 0,'0'0'666'0'0,"0"0"53"0"0,0 0 222 0 0,0 0 300 0 0,0 0 246 0 0,0 0 48 0 0,0 0-104 0 0,0 0-181 0 0,0 0-231 0 0,0 0-170 0 0,0 0-139 0 0,0 0-105 0 0,0 0-54 0 0,-5-1-66 0 0,-62 2 1137 0 0,-81 43 37 0 0,148-44-1663 0 0,-1 0 0 0 0,0 0 0 0 0,0 0 0 0 0,1-1 0 0 0,-1 1 0 0 0,0 0 0 0 0,0 1 0 0 0,0-1 0 0 0,1 0 0 0 0,-1 0 0 0 0,0 0 0 0 0,0 0 0 0 0,1 1 0 0 0,-1-1 0 0 0,0 0 0 0 0,1 0 0 0 0,-1 1 0 0 0,0-1 0 0 0,1 1 0 0 0,-1-1 0 0 0,0 1 0 0 0,1-1 0 0 0,-1 1 0 0 0,1-1 0 0 0,-1 1 0 0 0,1-1 0 0 0,-1 1 0 0 0,1 0 0 0 0,0-1 0 0 0,-1 1 0 0 0,1 0 0 0 0,0-1 0 0 0,-1 1 0 0 0,1 0 0 0 0,0 0 0 0 0,0-1 0 0 0,-1 1 0 0 0,1 0 0 0 0,0 0 0 0 0,0-1 0 0 0,0 1 0 0 0,0 0 0 0 0,0 0 0 0 0,0-1 0 0 0,0 1 0 0 0,1 0 0 0 0,-1 0 0 0 0,0-1 0 0 0,0 1 0 0 0,1 0 0 0 0,-1 0 0 0 0,0-1 0 0 0,1 1 0 0 0,-1 0 0 0 0,0-1 0 0 0,1 1 0 0 0,-1-1 0 0 0,1 1 0 0 0,-1 0 0 0 0,1-1 0 0 0,-1 1 0 0 0,1-1 0 0 0,0 1 0 0 0,-1-1 0 0 0,1 0 0 0 0,0 1 0 0 0,-1-1 0 0 0,1 0 0 0 0,0 1 4 0 0,58 29-248 0 0,-53-28 300 0 0,25 9-98 0 0,0-2 0 0 0,0-1 0 0 0,0-2 0 0 0,1-1 0 0 0,25 1 46 0 0,179 0-82 0 0,-223-4-167 0 0,-13-2 440 0 0,0 0 1 0 0,0 0-1 0 0,0 0 0 0 0,0-1 1 0 0,0 1-1 0 0,0 0 1 0 0,0 0-1 0 0,0 0 0 0 0,0 0 1 0 0,0-1-1 0 0,0 1 1 0 0,0 0-1 0 0,0 0-191 0 0,-84-40 537 0 0,66 33-505 0 0,-30-9 16 0 0,1-2 0 0 0,1-2 0 0 0,0-3 0 0 0,-3-4-48 0 0,6-21-1389 0 0,37 28-2173 0 0,4-2-4113 0 0,2 14-1902 0 0</inkml:trace>
</inkml:ink>
</file>

<file path=ppt/ink/ink1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15.1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30 346 2032 0 0,'0'0'1410'0'0,"0"0"-547"0"0,0 0-256 0 0,0 0 120 0 0,0 0 213 0 0,0 0 179 0 0,0 0 58 0 0,0 0-25 0 0,0 0-57 0 0,0 0-114 0 0,0 0-88 0 0,16 0-81 0 0,112-11 1361 0 0,89-12 371 0 0,1 13-3888 0 0,-196 10-884 0 0,-16 0-896 0 0,1 0-3425 0 0,-6 0 1269 0 0</inkml:trace>
  <inkml:trace contextRef="#ctx0" brushRef="#br0" timeOffset="3398.705">0 641 384 0 0,'0'0'1522'0'0,"0"0"-89"0"0,0 0 17 0 0,0 0 106 0 0,0 0-30 0 0,0 0-160 0 0,0 0-263 0 0,0 0-265 0 0,0 0-48 0 0,0 0 33 0 0,0 0 70 0 0,7 1 77 0 0,168-4 4420 0 0,-99-3-4755 0 0,128-4-99 0 0,-155 10-704 0 0,9 0-722 0 0,-39 0-3343 0 0,1 0-3413 0 0,-20 0-632 0 0</inkml:trace>
  <inkml:trace contextRef="#ctx0" brushRef="#br0" timeOffset="3970.911">372 118 0 0 0,'0'0'1140'0'0,"0"0"123"0"0,0 0 77 0 0,0 0 57 0 0,0 0 92 0 0,0 0 66 0 0,0 0 4 0 0,0 0-49 0 0,0 0-184 0 0,0 0-191 0 0,0 0-165 0 0,0 0-160 0 0,0 0-94 0 0,-5-20-66 0 0,-17-61-96 0 0,15 64 1099 0 0,8 29-1720 0 0,-1-12 172 0 0,10 12 103 0 0,-1 0 0 0 0,2-1 0 0 0,-1 0-1 0 0,2-1 1 0 0,-1-1 0 0 0,1 1 0 0 0,1-2-1 0 0,-1 0 1 0 0,2 0 0 0 0,-1-1 0 0 0,1-1-1 0 0,2 1-207 0 0,2 2 104 0 0,219 138 557 0 0,-226-141-644 0 0,0 1-1 0 0,-1 1 0 0 0,-1-1 1 0 0,1 2-1 0 0,-1-1 0 0 0,0 1 0 0 0,-1 1 1 0 0,0-1-1 0 0,-1 1 0 0 0,4 7-16 0 0,-10-15 15 0 0,-1 0-1 0 0,1-1 1 0 0,0 1-1 0 0,-1 0 1 0 0,1 0-1 0 0,-1 0 1 0 0,0 0 0 0 0,0 0-1 0 0,0 0 1 0 0,0 0-1 0 0,0 0 1 0 0,0 0-1 0 0,0 0 1 0 0,-1 0-1 0 0,1 0 1 0 0,-1 0 0 0 0,1-1-1 0 0,-1 1 1 0 0,0 0-1 0 0,0 0 1 0 0,0 0-1 0 0,0-1 1 0 0,0 1-1 0 0,0-1 1 0 0,0 1 0 0 0,0-1-1 0 0,-1 1 1 0 0,1-1-1 0 0,-1 1 1 0 0,1-1-1 0 0,-1 0 1 0 0,1 0 0 0 0,-1 0-1 0 0,0 0 1 0 0,1 0-1 0 0,-1 0 1 0 0,-1 0-15 0 0,-75 28 441 0 0,70-27-409 0 0,-10 7-31 0 0,0 1 0 0 0,1 1 0 0 0,0 0-1 0 0,1 1 1 0 0,0 1 0 0 0,1 1-1 0 0,1 0 1 0 0,0 1 0 0 0,0 0 0 0 0,2 1-1 0 0,0 0 1 0 0,1 1 0 0 0,0 1 0 0 0,2-1-1 0 0,0 2 1 0 0,-2 6-1 0 0,-10 13 7 0 0,-31 76-442 0 0,33-71-2730 0 0,10-28-5013 0 0,9-14 232 0 0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2:44.6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427 7 7818 0 0,'0'0'1087'0'0,"0"0"-122"0"0,0 0 74 0 0,0 0 283 0 0,0 0 210 0 0,0 0 36 0 0,0 0-166 0 0,0 0-258 0 0,0 0-238 0 0,0 0-222 0 0,0 0-196 0 0,0 0-156 0 0,3-3-124 0 0,10 0 194 0 0,-18 33 86 0 0,3-19-500 0 0,-133 623 1451 0 0,132-620-1440 0 0,2-1 0 0 0,0 1 0 0 0,0-1 0 0 0,1 1 1 0 0,1 0-1 0 0,0-1 0 0 0,1 1 0 0 0,1-1 0 0 0,0 0 1 0 0,3 8 0 0 0,10 15-2066 0 0,-15-35 1308 0 0,-1-11-6318 0 0,2-3-352 0 0,-2 7 1952 0 0</inkml:trace>
  <inkml:trace contextRef="#ctx0" brushRef="#br0" timeOffset="245.788">0 512 10554 0 0,'0'0'655'0'0,"0"0"-267"0"0,0 0-177 0 0,0 0 133 0 0,0 0 287 0 0,0 0 252 0 0,0 0 131 0 0,0 0-13 0 0,0 0-137 0 0,0 0-157 0 0,0 0-142 0 0,0 0-121 0 0,0 0-121 0 0,37 5-82 0 0,118 14-66 0 0,-1-14-191 0 0,-35-15-2945 0 0,-42-5-6818 0 0,-54 11 3535 0 0</inkml:trace>
  <inkml:trace contextRef="#ctx0" brushRef="#br0" timeOffset="519.717">779 505 7914 0 0,'0'0'2239'0'0,"0"0"-1142"0"0,0 0-328 0 0,0 0 56 0 0,0 0 35 0 0,0 0-96 0 0,0 0-166 0 0,-21 31-155 0 0,-61 97-126 0 0,63-81-66 0 0,21-41-185 0 0,0-1 1 0 0,1 0-1 0 0,-1 0 0 0 0,1 0 1 0 0,0-1-1 0 0,0 1 1 0 0,0-1-1 0 0,1 1 0 0 0,0-1 1 0 0,-1 0-1 0 0,2 0 1 0 0,-1-1-1 0 0,0 1 0 0 0,1-1 1 0 0,-1 0-1 0 0,1 0 0 0 0,0-1 1 0 0,0 1-1 0 0,0-1 1 0 0,0 0-1 0 0,1-1 0 0 0,-1 1 1 0 0,1-1-1 0 0,-1 0 1 0 0,1 0-1 0 0,0 0-66 0 0,1-1 187 0 0,0 1 1 0 0,0-1-1 0 0,0 0 0 0 0,0-1 0 0 0,0 1 1 0 0,0-1-1 0 0,0-1 0 0 0,0 1 1 0 0,-1-1-1 0 0,1 0 0 0 0,0-1 0 0 0,-1 0 1 0 0,5-2-188 0 0,1-3 152 0 0,0 0 1 0 0,0-1 0 0 0,0 0-1 0 0,-1-1 1 0 0,-1 0 0 0 0,1 0-1 0 0,-2-2 1 0 0,0 1 0 0 0,0-1-1 0 0,-1 0 1 0 0,0-1 0 0 0,-1 0-1 0 0,-1 0 1 0 0,0 0 0 0 0,0-1-1 0 0,-2 0 1 0 0,0 0 0 0 0,0-1-1 0 0,-1 1 1 0 0,-1-1 0 0 0,-1 0-153 0 0,-1 13-99 0 0,-1 0 0 0 0,0 0 0 0 0,0-1 1 0 0,0 1-1 0 0,-1 0 0 0 0,1 0 0 0 0,-1 0 1 0 0,1 1-1 0 0,-1-1 0 0 0,1 0 0 0 0,-1 1 1 0 0,0-1-1 0 0,0 1 0 0 0,0-1 0 0 0,0 1 1 0 0,0 0-1 0 0,0 0 0 0 0,0 0 0 0 0,0 0 1 0 0,-1 0-1 0 0,1 0 0 0 0,0 0 0 0 0,0 1 1 0 0,-1-1-1 0 0,1 1 0 0 0,0 0 1 0 0,-1 0-1 0 0,1 0 0 0 0,-1 0 0 0 0,1 0 1 0 0,0 0-1 0 0,-1 1 0 0 0,1-1 0 0 0,0 1 1 0 0,-1 0-1 0 0,1-1 0 0 0,0 1 0 0 0,0 0 1 0 0,0 0-1 0 0,0 1 0 0 0,-1-1 0 0 0,2 0 1 0 0,-1 1-1 0 0,0-1 0 0 0,-1 2 99 0 0,-34 29-3485 0 0,15-7-2488 0 0,11-10-3569 0 0</inkml:trace>
  <inkml:trace contextRef="#ctx0" brushRef="#br0" timeOffset="777.166">1106 847 2817 0 0,'0'0'2145'0'0,"0"0"73"0"0,0 0 135 0 0,0 0-53 0 0,0 0-193 0 0,0 0-284 0 0,0 0-340 0 0,0 0-242 0 0,0 0-188 0 0,0 0-174 0 0,0 0-125 0 0,0 0-138 0 0,0-30-132 0 0,-2-95-84 0 0,1 121-371 0 0,1-1 0 0 0,0 1 0 0 0,0 0 1 0 0,0 0-1 0 0,0 0 0 0 0,1-1 0 0 0,0 1 0 0 0,0 0 1 0 0,0 0-1 0 0,0 0 0 0 0,0 0 0 0 0,1 0 0 0 0,0 0 1 0 0,0 1-1 0 0,0-1 0 0 0,0 1 0 0 0,1-1 0 0 0,-1 1-29 0 0,5-6 76 0 0,16-21-22 0 0,1 1 0 0 0,2 1 0 0 0,1 1 0 0 0,1 1 0 0 0,12-7-54 0 0,-14 21-1510 0 0,-18 17-7310 0 0,-8 2-2025 0 0</inkml:trace>
  <inkml:trace contextRef="#ctx0" brushRef="#br0" timeOffset="1646.351">1723 482 11266 0 0,'0'0'1455'0'0,"0"0"-486"0"0,0 0-117 0 0,0 0 19 0 0,0 0-103 0 0,0 0-141 0 0,0 0-145 0 0,0 0-60 0 0,0 0-1 0 0,0 0-30 0 0,0 0-58 0 0,-32 10-97 0 0,-99 32-86 0 0,59-5-2 0 0,67-33-191 0 0,0 0 0 0 0,0 0 0 0 0,0 0-1 0 0,1 0 1 0 0,-1 1 0 0 0,1-1 0 0 0,0 1 0 0 0,1 0 0 0 0,-1 1 0 0 0,1-1 0 0 0,0 1 0 0 0,0-1-1 0 0,1 1 1 0 0,-1 0 0 0 0,1 0 0 0 0,1 0 0 0 0,-1 0 0 0 0,1 0 0 0 0,0 0 0 0 0,1 1 0 0 0,-1-1 0 0 0,1 0-1 0 0,0 1 1 0 0,1-1 0 0 0,0 6 43 0 0,3-9 23 0 0,0 1 0 0 0,0-1 0 0 0,0 0-1 0 0,1-1 1 0 0,-1 1 0 0 0,1-1 0 0 0,-1 0 0 0 0,1 0 0 0 0,0 0-1 0 0,0 0 1 0 0,0-1 0 0 0,0 0 0 0 0,0 0 0 0 0,0-1-1 0 0,0 1 1 0 0,0-1 0 0 0,0 0 0 0 0,0 0 0 0 0,1-1-1 0 0,-1 0 1 0 0,0 0 0 0 0,0 0 0 0 0,0 0 0 0 0,-1-1-1 0 0,1 0 1 0 0,0 0 0 0 0,0 0 0 0 0,-1 0 0 0 0,2-1-23 0 0,23-14 614 0 0,-1-2 1 0 0,0 0 0 0 0,-2-2 0 0 0,0-1-1 0 0,22-23-614 0 0,-9 8 387 0 0,-26 26-270 0 0,6-6 13 0 0,0 0 0 0 0,-2-1 1 0 0,0 0-1 0 0,0-2 0 0 0,-2 0 0 0 0,0-1 1 0 0,-1-2-131 0 0,-13 23 57 0 0,-1 0-21 0 0,0 0-19 0 0,-7 30-591 0 0,-135 234-707 0 0,95-157 1164 0 0,4 2 0 0 0,6 2 1 0 0,-19 97 116 0 0,36-139 9 0 0,-3-2 0 0 0,-3 0 1 0 0,-9 12-10 0 0,10-2-958 0 0,45-77 385 0 0,219-165 1037 0 0,-219 150-428 0 0,-17 13 44 0 0,1 0 1 0 0,0-1-1 0 0,-1 1 1 0 0,1-1 0 0 0,-1 0-1 0 0,0 0 1 0 0,0 0-1 0 0,0 0 1 0 0,0-1-1 0 0,0 1 1 0 0,-1-1-1 0 0,0 0 1 0 0,0 1-1 0 0,0-1 1 0 0,0 0 0 0 0,0 0-1 0 0,-1-1 1 0 0,0 1-1 0 0,0 0 1 0 0,1-2-81 0 0,-2 2 65 0 0,0 0 0 0 0,-1 1 0 0 0,1-1 1 0 0,-1 0-1 0 0,0 1 0 0 0,0-1 0 0 0,0 0 1 0 0,0 1-1 0 0,-1-1 0 0 0,1 1 0 0 0,-1 0 0 0 0,0 0 1 0 0,0-1-1 0 0,0 1 0 0 0,0 0 0 0 0,-1 0 1 0 0,1 1-1 0 0,-1-1 0 0 0,1 0 0 0 0,-1 1 1 0 0,0 0-1 0 0,0 0 0 0 0,-3-2-65 0 0,-22-11-20 0 0,-1 0 1 0 0,0 2-1 0 0,-1 1 0 0 0,0 2 1 0 0,-1 1-1 0 0,0 1 1 0 0,0 2-1 0 0,-1 1 0 0 0,0 1 1 0 0,0 2-1 0 0,-30 1 20 0 0,1 1-28 0 0,60 0-87 0 0,28 0-822 0 0,36-12 1029 0 0,0-2-1 0 0,-1-3 1 0 0,-1-3 0 0 0,45-21-92 0 0,-51 20 2 0 0,-35 13-659 0 0,137-59 407 0 0,-108 38-4740 0 0,-4-6-6365 0 0,-39 30 6057 0 0</inkml:trace>
  <inkml:trace contextRef="#ctx0" brushRef="#br0" timeOffset="1949.827">2053 534 5161 0 0,'0'0'2579'0'0,"0"0"-1146"0"0,0 0-129 0 0,0 0 254 0 0,0 0-11 0 0,0 0-215 0 0,0 0-316 0 0,0 0-281 0 0,0 0-179 0 0,-3 31-137 0 0,-10 98-124 0 0,11-62 13 0 0,2-64-259 0 0,0-1 1 0 0,1 1 0 0 0,-1-1 0 0 0,1 1 0 0 0,0 0 0 0 0,0-1 0 0 0,0 0 0 0 0,0 1-1 0 0,0-1 1 0 0,0 0 0 0 0,1 1 0 0 0,-1-1 0 0 0,1 0 0 0 0,0 0 0 0 0,-1 0 0 0 0,1 0 0 0 0,0 0-1 0 0,0-1 1 0 0,0 1 0 0 0,1-1 0 0 0,-1 1 0 0 0,0-1 0 0 0,0 0 0 0 0,1 0 0 0 0,-1 0-1 0 0,1 0 1 0 0,-1 0 0 0 0,1 0 0 0 0,-1-1 0 0 0,1 1 0 0 0,0-1 0 0 0,-1 0 0 0 0,1 1 0 0 0,-1-1-1 0 0,1-1 1 0 0,1 1-50 0 0,3 0 277 0 0,1-1 1 0 0,-1 0-1 0 0,1 0 0 0 0,-1 0 0 0 0,0-1 0 0 0,0-1 0 0 0,0 1 0 0 0,0-1 0 0 0,0 0 0 0 0,0 0 1 0 0,0-1-1 0 0,0-1-277 0 0,12-11 442 0 0,-1-1 0 0 0,-1-1-1 0 0,0 0 1 0 0,-2-1 0 0 0,0-1 0 0 0,12-21-442 0 0,15-20 93 0 0,-25 41-600 0 0,-2-2 0 0 0,0 0 0 0 0,-1 0 0 0 0,-1-2 0 0 0,-2 1 0 0 0,0-2 0 0 0,-1 0 507 0 0,-6 4-3192 0 0,-4 12-4545 0 0,0 5-3341 0 0</inkml:trace>
  <inkml:trace contextRef="#ctx0" brushRef="#br0" timeOffset="2418.804">2588 700 6897 0 0,'0'0'1090'0'0,"0"0"-152"0"0,0 0 282 0 0,0 0 362 0 0,0 0 93 0 0,0 0-124 0 0,0 0-195 0 0,0 0-183 0 0,0 0-144 0 0,0 0-104 0 0,0 0-129 0 0,0 0-105 0 0,0 0-39 0 0,29-10-54 0 0,91-29-21 0 0,-59 3 414 0 0,-52 30-903 0 0,-1-1-1 0 0,1 0 1 0 0,-1 0 0 0 0,-1-1-1 0 0,0 0 1 0 0,0 0 0 0 0,0-1 0 0 0,-1 1-1 0 0,-1-2 1 0 0,1 1 0 0 0,-1-1-1 0 0,-1 1 1 0 0,0-1 0 0 0,0 0-1 0 0,-1-1 1 0 0,0 1 0 0 0,-1-1-1 0 0,0 1 1 0 0,-1-1 0 0 0,0-5-88 0 0,-1 14-18 0 0,-1 0 0 0 0,1 0 0 0 0,-1 0 0 0 0,0 0-1 0 0,1 0 1 0 0,-1 0 0 0 0,0 0 0 0 0,-1 0 0 0 0,1 0 0 0 0,0 1 0 0 0,0-1 0 0 0,-1 0 0 0 0,1 1 0 0 0,-1-1 0 0 0,1 1 0 0 0,-1-1 0 0 0,0 1 0 0 0,1 0-1 0 0,-1 0 1 0 0,0 0 0 0 0,0 0 0 0 0,0 0 0 0 0,0 0 0 0 0,0 0 0 0 0,0 0 0 0 0,0 1 0 0 0,0-1 0 0 0,-1 1 0 0 0,1 0 0 0 0,0 0 0 0 0,0 0 0 0 0,0 0-1 0 0,-2 0 19 0 0,-71 16-857 0 0,57-7 731 0 0,0 2 0 0 0,1 0 1 0 0,1 1-1 0 0,-1 1 0 0 0,2 0 0 0 0,0 1 0 0 0,0 1 0 0 0,2 0 0 0 0,0 1 0 0 0,0 1 1 0 0,2 0-1 0 0,0 0 0 0 0,-4 9 126 0 0,12-21-17 0 0,1 1 1 0 0,0-1 0 0 0,-1 0-1 0 0,2 1 1 0 0,-1-1-1 0 0,1 1 1 0 0,-1-1 0 0 0,1 1-1 0 0,1 0 1 0 0,-1-1-1 0 0,1 1 1 0 0,0 0 0 0 0,1 0-1 0 0,-1-1 1 0 0,1 1-1 0 0,0 0 1 0 0,1-1 0 0 0,-1 1-1 0 0,1-1 1 0 0,0 0-1 0 0,0 1 1 0 0,1-1 0 0 0,-1 0-1 0 0,1 0 1 0 0,1 0-1 0 0,-1-1 1 0 0,1 1 0 0 0,-1-1-1 0 0,1 0 1 0 0,0 0-1 0 0,1 0 1 0 0,-1 0 0 0 0,1-1-1 0 0,-1 0 1 0 0,1 0-1 0 0,0 0 1 0 0,2 0 16 0 0,14 4 101 0 0,0-1 1 0 0,1-2-1 0 0,0 0 1 0 0,-1-1-1 0 0,1-1 1 0 0,0-1-1 0 0,0-2 1 0 0,0 0-1 0 0,0-1 1 0 0,10-2-102 0 0,0-1-27 0 0,1-1 1 0 0,-1-2-1 0 0,-1-1 0 0 0,1-2 1 0 0,-2 0-1 0 0,12-8 27 0 0,47-29-5315 0 0,-62 30-1976 0 0,-9 2-2756 0 0</inkml:trace>
</inkml:ink>
</file>

<file path=ppt/ink/ink1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21.2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245 239 3009 0 0,'0'0'995'0'0,"0"0"-345"0"0,0 0-216 0 0,0 0-35 0 0,0 0 13 0 0,0 0-7 0 0,0 0 59 0 0,0 0 62 0 0,0 0 95 0 0,0 0 42 0 0,0 0-74 0 0,0 0-110 0 0,0 0-110 0 0,0 32-68 0 0,2 98-51 0 0,-18 107-275 0 0,-34-109-5348 0 0,34-96 830 0 0,9-20 3918 0 0</inkml:trace>
  <inkml:trace contextRef="#ctx0" brushRef="#br0" timeOffset="414.807">0 221 672 0 0,'0'0'1435'0'0,"0"0"-557"0"0,0 0-220 0 0,0 0 40 0 0,0 0 113 0 0,0 0 113 0 0,0 0 13 0 0,34-21-96 0 0,106-63-127 0 0,-136 81-662 0 0,0 0-1 0 0,0 1 0 0 0,0-1 0 0 0,0 1 0 0 0,0 0 0 0 0,1 0 0 0 0,-1 0 0 0 0,1 0 0 0 0,-1 1 0 0 0,1 0 0 0 0,0 0 0 0 0,-1 0 0 0 0,1 1 0 0 0,0-1 0 0 0,0 1 0 0 0,0 0 0 0 0,0 1-51 0 0,10 0 189 0 0,1-2-71 0 0,-1 0 0 0 0,0 1 0 0 0,1 1 0 0 0,-1 0 0 0 0,0 1 0 0 0,0 1 0 0 0,0 0 0 0 0,0 1 0 0 0,-1 0 0 0 0,1 2 0 0 0,-1-1 0 0 0,0 2 0 0 0,-1 0 0 0 0,1 1 0 0 0,-1 0 0 0 0,-1 1 0 0 0,0 0 0 0 0,1 1-118 0 0,-11-6 43 0 0,1 0 0 0 0,-1 0 0 0 0,-1 0 0 0 0,1 0 0 0 0,-1 1 0 0 0,1-1-1 0 0,-1 0 1 0 0,0 1 0 0 0,-1-1 0 0 0,1 0 0 0 0,-1 1 0 0 0,0-1 0 0 0,0 1 0 0 0,0-1 0 0 0,-1 1-1 0 0,1-1 1 0 0,-1 0 0 0 0,0 1 0 0 0,0-1 0 0 0,-1 0 0 0 0,0 0 0 0 0,1 1 0 0 0,-1-1 0 0 0,0-1-1 0 0,-1 1 1 0 0,1 0 0 0 0,-1 0 0 0 0,0-1 0 0 0,0 0 0 0 0,0 1 0 0 0,0-1 0 0 0,0 0 0 0 0,-1-1 0 0 0,1 1-1 0 0,-1 0 1 0 0,0-1 0 0 0,0 1-43 0 0,-41 28 388 0 0,0-2-1 0 0,-2-2 0 0 0,-1-2 1 0 0,-31 10-388 0 0,78-34 17 0 0,0-1 0 0 0,-1 0 0 0 0,1 0 0 0 0,0 1 0 0 0,-1-1 0 0 0,1 1 0 0 0,0-1 0 0 0,0 1 0 0 0,0-1 0 0 0,-1 1-1 0 0,1 0 1 0 0,0 0 0 0 0,0-1 0 0 0,0 1 0 0 0,0 0 0 0 0,0 0 0 0 0,0 0 0 0 0,0 0 0 0 0,1 0 0 0 0,-1 0 0 0 0,0 1 0 0 0,1-1 0 0 0,-1 0 0 0 0,0 0 0 0 0,1 0 0 0 0,-1 1 0 0 0,1-1 0 0 0,0 0 0 0 0,-1 1 0 0 0,1-1 0 0 0,0 0 0 0 0,0 1 0 0 0,0-1 0 0 0,0 0 0 0 0,0 1 0 0 0,0-1 0 0 0,0 0 0 0 0,1 1 0 0 0,-1-1-1 0 0,0 0 1 0 0,1 1 0 0 0,-1-1 0 0 0,1 0 0 0 0,-1 0 0 0 0,1 0 0 0 0,0 1 0 0 0,-1-1 0 0 0,1 0 0 0 0,0 0 0 0 0,0 0 0 0 0,0 0 0 0 0,0 0 0 0 0,0 0 0 0 0,1 0-17 0 0,16 16 179 0 0,0-1-1 0 0,1-1 1 0 0,1-1-1 0 0,0-1 1 0 0,1-1 0 0 0,0 0-1 0 0,1-2 1 0 0,0 0-1 0 0,1-2 1 0 0,0 0-1 0 0,4 0-178 0 0,52 7-1515 0 0,-79-15-513 0 0,0 0-1330 0 0,0 0-1562 0 0,0 0-1025 0 0</inkml:trace>
  <inkml:trace contextRef="#ctx0" brushRef="#br0" timeOffset="4282.841">700 633 7098 0 0,'0'0'1288'0'0,"0"0"-403"0"0,0 0-154 0 0,0 0 55 0 0,0 0 28 0 0,0 0-135 0 0,0 0-264 0 0,0 0-243 0 0,0 0-133 0 0,0 0-29 0 0,-3 16-23 0 0,-31 119-63 0 0,-66 89-1222 0 0,84-183 373 0 0,16-41 741 0 0,13-16 351 0 0,114-155 3256 0 0,8-29-1904 0 0,-110 171-1778 0 0,-25 51-648 0 0,11 129 2284 0 0,60 18-2942 0 0,-65-159-2788 0 0,-4-5-2843 0 0,-2-4 4569 0 0</inkml:trace>
  <inkml:trace contextRef="#ctx0" brushRef="#br0" timeOffset="4530.7">621 862 5729 0 0,'0'0'1522'0'0,"0"0"-223"0"0,0 0 98 0 0,0 0 236 0 0,0 0 40 0 0,0 0-220 0 0,0 0-288 0 0,0 0-262 0 0,0 0-225 0 0,0 0-191 0 0,0 0-155 0 0,0 0-132 0 0,0 0-114 0 0,26 1-58 0 0,79 4-62 0 0,-33 1-1386 0 0,-56-4-1837 0 0,5-2-4322 0 0,-15 0 1284 0 0</inkml:trace>
  <inkml:trace contextRef="#ctx0" brushRef="#br0" timeOffset="5970.811">1072 59 3969 0 0,'0'0'2323'0'0,"0"0"-921"0"0,0 0-350 0 0,0 0 33 0 0,0 0 28 0 0,0 0-81 0 0,0 0-225 0 0,0 0-234 0 0,0 0-90 0 0,0 0 42 0 0,0 0 58 0 0,0 0 33 0 0,0 0-38 0 0,3 13-69 0 0,14 96 840 0 0,-23 250-587 0 0,3-335-1108 0 0,1-8 1536 0 0,1-6-3397 0 0,0-4-3108 0 0,1-2-4353 0 0,0-11 7253 0 0</inkml:trace>
  <inkml:trace contextRef="#ctx0" brushRef="#br0" timeOffset="6284.025">1003 33 3249 0 0,'0'0'1227'0'0,"0"0"-461"0"0,0 0-152 0 0,0 0 225 0 0,0 0 333 0 0,0 0 228 0 0,0 0 18 0 0,0 0-159 0 0,0 0-238 0 0,0 0-208 0 0,0 0-121 0 0,0 0-79 0 0,20 6-46 0 0,63 16-22 0 0,3-17 617 0 0,46-19-781 0 0,-109 11-549 0 0,6-1-874 0 0,-12 3-3495 0 0,-16 1 2273 0 0,-3 11-6863 0 0,-2-7 8527 0 0</inkml:trace>
  <inkml:trace contextRef="#ctx0" brushRef="#br0" timeOffset="6537.675">1038 320 2377 0 0,'0'0'1265'0'0,"0"0"-59"0"0,0 0 149 0 0,0 0 242 0 0,0 0 89 0 0,0 0-98 0 0,0 0-190 0 0,0 0-238 0 0,0 0-217 0 0,0 0-207 0 0,0 0-166 0 0,0 0-116 0 0,0 0-79 0 0,22 8-69 0 0,68 20-44 0 0,-31-30-10 0 0,-45-2-225 0 0,103-27-1861 0 0,-78 19-1983 0 0,-1 0-3729 0 0,-23 8 3186 0 0</inkml:trace>
  <inkml:trace contextRef="#ctx0" brushRef="#br0" timeOffset="7621.978">1961 0 0 0 0,'0'0'1442'0'0,"0"0"73"0"0,0 0 56 0 0,0 0 96 0 0,0 0 5 0 0,0 0-137 0 0,0 0-256 0 0,0 0-252 0 0,0 0-226 0 0,0 0-165 0 0,0 0-79 0 0,0 0-68 0 0,0 0-25 0 0,0 4 16 0 0,-6 44 1915 0 0,-8 7-2059 0 0,-3 0 0 0 0,-2-2 0 0 0,-3 0 0 0 0,-1-1-1 0 0,-14 18-335 0 0,22-45 16 0 0,2 1 0 0 0,0 0 0 0 0,1 1 0 0 0,2 0 0 0 0,-7 26-16 0 0,16 3 196 0 0,46-38 694 0 0,50-18-54 0 0,-19-26-629 0 0,-35-2-642 0 0,-27 6-3824 0 0,-9 6-6977 0 0,-5 12 5748 0 0</inkml:trace>
  <inkml:trace contextRef="#ctx0" brushRef="#br0" timeOffset="7952.791">1613 291 2192 0 0,'0'0'2534'0'0,"0"0"-963"0"0,0 0-421 0 0,0 0 93 0 0,0 0 160 0 0,0 0 32 0 0,0 0-60 0 0,0 0-120 0 0,0 0-152 0 0,0 0-114 0 0,0 0-143 0 0,0 0-157 0 0,0 0-110 0 0,25 0-62 0 0,125-3 297 0 0,-64-2-35 0 0,-3 0-3172 0 0,-29-1-7397 0 0,-44 3 1499 0 0</inkml:trace>
</inkml:ink>
</file>

<file path=ppt/ink/ink1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30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0 298 0 0 0,'0'0'252'0'0,"0"0"911"0"0,0 0 373 0 0,0 0 173 0 0,0 0 98 0 0,0 0-27 0 0,0 0-116 0 0,0 0-186 0 0,0 0-184 0 0,0 0-189 0 0,0 0-173 0 0,2 12 2856 0 0,65 9-1949 0 0,175-17 372 0 0,-125-18-1879 0 0,-85 10-667 0 0,-30 2-918 0 0,-8-3-8379 0 0,0 5 4479 0 0,3 0-1364 0 0</inkml:trace>
  <inkml:trace contextRef="#ctx0" brushRef="#br0" timeOffset="248.921">79 560 3457 0 0,'0'0'2134'0'0,"0"0"-1313"0"0,0 0-185 0 0,0 0 514 0 0,0 0 473 0 0,0 0 62 0 0,0 0-214 0 0,0 0-310 0 0,0 0-260 0 0,0 0-214 0 0,32-3-172 0 0,102-11-134 0 0,5-13-41 0 0,-54 9-1615 0 0,-30 6-5355 0 0,-36 5-2427 0 0</inkml:trace>
  <inkml:trace contextRef="#ctx0" brushRef="#br0" timeOffset="8170.808">1068 52 4185 0 0,'0'0'465'0'0,"0"0"-498"0"0,0 0-12 0 0,0 0 450 0 0,0 0 590 0 0,0 0 335 0 0,0 0-33 0 0,0 0-221 0 0,0 0-237 0 0,0 0-227 0 0,0 0-173 0 0,4 34-127 0 0,15 105-84 0 0,2 119 495 0 0,-19-199-870 0 0,-2-34-2700 0 0,-6-24-3169 0 0,-6-5 2409 0 0,10 0 3396 0 0</inkml:trace>
  <inkml:trace contextRef="#ctx0" brushRef="#br0" timeOffset="8474.228">766 129 0 0 0,'0'0'565'0'0,"0"0"-15"0"0,0 0 171 0 0,0 0 398 0 0,0 0 352 0 0,0 0 87 0 0,0 0-87 0 0,0 0-149 0 0,0 0-140 0 0,34-2-83 0 0,107-8-94 0 0,376-37 3061 0 0,-470 44-3805 0 0,-17 3-7014 0 0,-35 14-67 0 0,-2-10 4471 0 0,3 0 1881 0 0</inkml:trace>
  <inkml:trace contextRef="#ctx0" brushRef="#br0" timeOffset="8719.612">768 637 0 0 0,'0'0'581'0'0,"0"0"1042"0"0,0 0 494 0 0,0 0 78 0 0,0 0-85 0 0,0 0-226 0 0,0 0-297 0 0,0 0-294 0 0,34-1-269 0 0,112-6-220 0 0,-37-14 354 0 0,68-18-53 0 0,-9 1-3832 0 0,-142 33 326 0 0,8-2-5124 0 0,-25 4 2697 0 0</inkml:trace>
  <inkml:trace contextRef="#ctx0" brushRef="#br0" timeOffset="9370.699">1640 479 4657 0 0,'0'0'1187'0'0,"0"0"-511"0"0,0 0-263 0 0,0 0 50 0 0,0 0 63 0 0,0 0 0 0 0,0 0-64 0 0,0 0-150 0 0,0 0-156 0 0,0 0-104 0 0,0 0-75 0 0,0 0-58 0 0,-21 31-24 0 0,-64 97 9 0 0,14-18-219 0 0,50-66-611 0 0,36-52 1637 0 0,151-205 2955 0 0,-35 85-3040 0 0,-12 58-870 0 0,-117 71 217 0 0,0 0 1 0 0,0 0-1 0 0,0 1 1 0 0,0-1-1 0 0,-1 0 1 0 0,1 1-1 0 0,0 0 0 0 0,-1-1 1 0 0,1 1-1 0 0,-1 0 1 0 0,0 0-1 0 0,1 0 1 0 0,-1 0-1 0 0,0 0 1 0 0,0 0-1 0 0,0 0 1 0 0,-1 0-1 0 0,1 0 1 0 0,0 1-1 0 0,-1-1 1 0 0,0 0-1 0 0,1 0 0 0 0,-1 1 1 0 0,0-1-1 0 0,0 0 1 0 0,0 0-1 0 0,-1 1 1 0 0,1-1-1 0 0,0 0 1 0 0,-1 0-1 0 0,1 1 1 0 0,-1-1-1 0 0,0 0 1 0 0,0 1 26 0 0,0 8-44 0 0,1 4 21 0 0,-1-3 8 0 0,1 0 1 0 0,0 0-1 0 0,1 0 1 0 0,0 0-1 0 0,1 0 0 0 0,1 0 1 0 0,0-1-1 0 0,0 1 0 0 0,5 10 15 0 0,5 29 126 0 0,-13-51-42 0 0,-36 1 3107 0 0,-72-6-2356 0 0,-99-39-2174 0 0,171 34-2515 0 0,17 5-2948 0 0,15 2 3019 0 0</inkml:trace>
  <inkml:trace contextRef="#ctx0" brushRef="#br0" timeOffset="10672.261">2042 527 0 0 0,'0'0'1679'0'0,"0"0"325"0"0,0 0 94 0 0,0 0-140 0 0,0 0-224 0 0,0 0-247 0 0,0 0-236 0 0,0 0-162 0 0,0 0-134 0 0,32-10-127 0 0,101-32-133 0 0,-34-9 597 0 0,-80 37-1020 0 0,-3 2-122 0 0,0 0-1 0 0,0-1 0 0 0,-1 0 0 0 0,0-1 1 0 0,-1-1-1 0 0,-1 0 0 0 0,-1-1 1 0 0,0 0-1 0 0,-1-1 0 0 0,0-1 0 0 0,-2 0 1 0 0,0 0-1 0 0,-1 0 0 0 0,1-7-149 0 0,-8 24-31 0 0,0-1 0 0 0,0 1 0 0 0,0-1 0 0 0,0 0 0 0 0,-1 0 0 0 0,1 1 0 0 0,0-1 0 0 0,-1 0 0 0 0,0 0 0 0 0,1 1 0 0 0,-1-1 0 0 0,0 0 0 0 0,0 0 0 0 0,0 0 0 0 0,0 0 0 0 0,0 0 0 0 0,0 1 0 0 0,-1-1 1 0 0,1 0-1 0 0,-1 0 0 0 0,1 0 0 0 0,-1 1 0 0 0,0-1 0 0 0,1 0 0 0 0,-1 1 0 0 0,0-1 0 0 0,0 1 0 0 0,0-1 0 0 0,0 1 0 0 0,-1-1 0 0 0,1 1 0 0 0,0-1 0 0 0,0 1 0 0 0,-1 0 0 0 0,1 0 0 0 0,-1 0 0 0 0,1 0 0 0 0,-1 0 0 0 0,0 0 31 0 0,-7 3-190 0 0,1 1 1 0 0,0 0-1 0 0,-1 1 0 0 0,1-1 0 0 0,0 1 1 0 0,0 1-1 0 0,1 0 0 0 0,0 0 1 0 0,-1 0-1 0 0,2 1 0 0 0,-1 0 1 0 0,1 0-1 0 0,0 1 0 0 0,0 0 0 0 0,0 0 1 0 0,1 0-1 0 0,0 1 0 0 0,1 0 1 0 0,0 0 189 0 0,3-7-34 0 0,-4 4 17 0 0,1 0 1 0 0,0 0 0 0 0,0 0-1 0 0,1 0 1 0 0,0 0 0 0 0,0 1-1 0 0,0 0 1 0 0,0-1-1 0 0,1 1 1 0 0,0 0 0 0 0,0 0-1 0 0,1 0 1 0 0,0 1 0 0 0,0-1-1 0 0,0 0 1 0 0,0 0 0 0 0,1 1-1 0 0,1-1 1 0 0,-1 0-1 0 0,1 1 1 0 0,0-1 0 0 0,0 0-1 0 0,0 0 1 0 0,1 0 0 0 0,0 0-1 0 0,0 0 1 0 0,1 0 0 0 0,0 0-1 0 0,0-1 1 0 0,0 0-1 0 0,1 1 1 0 0,-1-1 0 0 0,5 4 16 0 0,0-3 119 0 0,1-1 1 0 0,0 0 0 0 0,0 0-1 0 0,0-1 1 0 0,1 0 0 0 0,-1-1-1 0 0,1 0 1 0 0,0-1 0 0 0,0 0-1 0 0,0 0 1 0 0,0-1 0 0 0,0 0-1 0 0,0-1 1 0 0,0 0 0 0 0,0 0-1 0 0,1-1 1 0 0,5-2-120 0 0,11-2 442 0 0,0-1 1 0 0,0-2-1 0 0,0-1 1 0 0,-1 0-1 0 0,23-13-442 0 0,-21 7 185 0 0,-1 0-1 0 0,0-2 1 0 0,-1 0 0 0 0,-1-2-1 0 0,0-1 1 0 0,-2-1 0 0 0,0-1 0 0 0,7-12-185 0 0,-30 34-1 0 0,5-4-17 0 0,-1 0 0 0 0,0-1 0 0 0,0 0 0 0 0,0 0 0 0 0,-1 0 0 0 0,0-1 0 0 0,0 1 0 0 0,0-1 0 0 0,-1 1 0 0 0,1-1 0 0 0,-1 0 0 0 0,-1 0 0 0 0,1 0 0 0 0,-1 0 0 0 0,0-1 1 0 0,0-1 16 0 0,-3 7-113 0 0,0 0 0 0 0,0 0 0 0 0,0 0 0 0 0,0-1-1 0 0,0 2 1 0 0,0-1 0 0 0,0 0 0 0 0,0 0 0 0 0,0 1-1 0 0,0-1 1 0 0,-1 1 0 0 0,1 0 0 0 0,0 0 0 0 0,0-1-1 0 0,0 1 1 0 0,-1 1 0 0 0,1-1 0 0 0,0 0 0 0 0,0 1-1 0 0,0-1 1 0 0,-1 1 0 0 0,1-1 0 0 0,0 1 0 0 0,0 0-1 0 0,0 0 1 0 0,0 0 0 0 0,0 0 0 0 0,0 0 0 0 0,1 1-1 0 0,-1-1 1 0 0,0 0 0 0 0,0 1 0 0 0,0 1 114 0 0,-8 4-121 0 0,0 0-1 0 0,0 0 1 0 0,1 1 0 0 0,1 0 0 0 0,-1 1 0 0 0,1 0 0 0 0,1 0-1 0 0,0 1 1 0 0,0 0 0 0 0,1 0 0 0 0,0 0 0 0 0,1 1-1 0 0,0 0 1 0 0,0 0 0 0 0,1 0 0 0 0,1 1 0 0 0,0-1 0 0 0,1 1-1 0 0,0 0 1 0 0,0 0 0 0 0,2 1 121 0 0,0-9 23 0 0,0-1-1 0 0,1 0 1 0 0,0 0 0 0 0,0 0-1 0 0,0 0 1 0 0,0-1 0 0 0,0 1-1 0 0,1 0 1 0 0,-1 0-1 0 0,1-1 1 0 0,-1 1 0 0 0,1 0-1 0 0,0-1 1 0 0,0 0 0 0 0,1 0-1 0 0,-1 1 1 0 0,0-1-1 0 0,1 0 1 0 0,-1-1 0 0 0,1 1-1 0 0,-1 0 1 0 0,1-1 0 0 0,0 1-1 0 0,0-1 1 0 0,0 0-1 0 0,0 0 1 0 0,0 0 0 0 0,0-1-1 0 0,0 1 1 0 0,0-1-23 0 0,96 6 1650 0 0,-79-9-1348 0 0,0-2 1 0 0,-1 0-1 0 0,1-2 1 0 0,-1 0 0 0 0,-1-1-1 0 0,0 0 1 0 0,0-2-1 0 0,0 0 1 0 0,9-8-303 0 0,3-1 63 0 0,-1-1 0 0 0,-1-1-1 0 0,-1-1 1 0 0,-1-2 0 0 0,-1 0 0 0 0,-1-2 0 0 0,-1 0 0 0 0,-2-2-1 0 0,6-11-62 0 0,-23 34-65 0 0,-1 0 0 0 0,-1 0 0 0 0,1 0 0 0 0,-1 0 0 0 0,0-1-1 0 0,0 1 1 0 0,0-1 0 0 0,-1 1 0 0 0,0-1 0 0 0,0 0 0 0 0,-1 0-1 0 0,1 1 1 0 0,-1-1 0 0 0,-1-2 65 0 0,0 7-74 0 0,0 1-1 0 0,0-1 0 0 0,-1 1 1 0 0,1-1-1 0 0,0 1 1 0 0,-1-1-1 0 0,1 1 0 0 0,-1 0 1 0 0,1 0-1 0 0,0 0 1 0 0,-1 0-1 0 0,1 0 1 0 0,-1 0-1 0 0,1 0 0 0 0,0 0 1 0 0,-1 0-1 0 0,1 1 1 0 0,-1-1-1 0 0,1 0 0 0 0,0 1 1 0 0,-1-1-1 0 0,1 1 1 0 0,0 0-1 0 0,0-1 0 0 0,0 1 1 0 0,-1 0-1 0 0,1 0 1 0 0,-1 0 74 0 0,-14 11-56 0 0,1 1 0 0 0,0 0 0 0 0,0 0 0 0 0,2 2 0 0 0,-1 0 0 0 0,2 0 0 0 0,0 1 0 0 0,1 1 0 0 0,0 0 0 0 0,2 0 0 0 0,0 1 0 0 0,1 0 0 0 0,1 1 0 0 0,0 0 0 0 0,2 0 0 0 0,-3 14 56 0 0,7-27-22 0 0,0 0 1 0 0,1 0 0 0 0,0 0 0 0 0,0 0 0 0 0,1 0-1 0 0,-1-1 1 0 0,1 1 0 0 0,1 0 0 0 0,-1 0 0 0 0,1-1-1 0 0,0 1 1 0 0,0-1 0 0 0,0 1 0 0 0,1-1 0 0 0,0 0-1 0 0,0 0 1 0 0,0 0 0 0 0,1 0 0 0 0,0-1 0 0 0,0 0 0 0 0,0 1-1 0 0,3 1 22 0 0,48 20-8619 0 0,-47-26 2816 0 0</inkml:trace>
  <inkml:trace contextRef="#ctx0" brushRef="#br0" timeOffset="10988.199">3695 247 10586 0 0,'0'0'2622'0'0,"0"0"-1388"0"0,0 0-422 0 0,0 0 207 0 0,0 0 184 0 0,0 0-74 0 0,0 0-245 0 0,0 0-253 0 0,0 0-211 0 0,0 0-149 0 0,-9 31-103 0 0,-29 99-60 0 0,-1-29 68 0 0,15-39-179 0 0,-19 40-3688 0 0,43-101 1941 0 0,0-1-657 0 0,0 0-807 0 0,0 0-932 0 0,0-1-90 0 0,0-2 2420 0 0</inkml:trace>
  <inkml:trace contextRef="#ctx0" brushRef="#br0" timeOffset="11240.192">3579 317 5001 0 0,'0'0'1239'0'0,"0"0"-383"0"0,0 0 3 0 0,0 0 345 0 0,0 0 279 0 0,0 0 112 0 0,0 0-153 0 0,0 0-317 0 0,0 0-274 0 0,0 0-180 0 0,0 0-127 0 0,0 0-88 0 0,0 0-78 0 0,35 2-74 0 0,111 5-68 0 0,-17-9 898 0 0,-102 0-3599 0 0,7 1-4877 0 0,-36 1 2967 0 0,-3 0-821 0 0</inkml:trace>
  <inkml:trace contextRef="#ctx0" brushRef="#br0" timeOffset="11423.885">3599 549 280 0 0,'0'0'2465'0'0,"0"0"-130"0"0,0 0 203 0 0,0 0 9 0 0,0 0-300 0 0,0 0-491 0 0,0 0-518 0 0,0 0-407 0 0,0 0-252 0 0,0 0-169 0 0,35-3-114 0 0,112-8-97 0 0,4-19-539 0 0,-130 24-603 0 0,7-2-2226 0 0,-10 3-2382 0 0,-7 2-2167 0 0</inkml:trace>
</inkml:ink>
</file>

<file path=ppt/ink/ink1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0:00.4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4237 199 12371 0 0,'0'0'646'0'0,"0"0"28"0"0,0 0 282 0 0,0 0 198 0 0,0 0-37 0 0,0 0-157 0 0,0 0-177 0 0,0 0-168 0 0,0 0-108 0 0,0 0-87 0 0,0 0-93 0 0,-3 35-78 0 0,-7 107-90 0 0,-5-14 30 0 0,4-40-270 0 0,-3 49-476 0 0,10-46-3068 0 0,10-79-2066 0 0,0-11-545 0 0,-4-1 1299 0 0</inkml:trace>
  <inkml:trace contextRef="#ctx0" brushRef="#br0" timeOffset="336.217">4292 814 0 0 0,'0'0'1463'0'0,"0"0"228"0"0,0 0 267 0 0,0 0 293 0 0,0 0 135 0 0,0 0-216 0 0,0 0-239 0 0,0 0-250 0 0,32 5-275 0 0,100 13-254 0 0,-61-24 268 0 0,-59 0-1142 0 0,4 0-45 0 0,0-1 0 0 0,-1 0 0 0 0,0-1 0 0 0,-1-1 0 0 0,1 0 0 0 0,-2-1 0 0 0,1-1 0 0 0,-1 0 0 0 0,-1 0 0 0 0,0-1 0 0 0,-1-1 0 0 0,1-2-233 0 0,-9 11-3 0 0,-1-1-1 0 0,0 0 0 0 0,0 0 0 0 0,0 0 0 0 0,0 0 1 0 0,-1 0-1 0 0,0 0 0 0 0,0 0 0 0 0,0 0 0 0 0,-1-1 1 0 0,1 1-1 0 0,-2 0 0 0 0,1-1 0 0 0,-1-3 4 0 0,-2 6-141 0 0,1 1 0 0 0,-1-1-1 0 0,-1 1 1 0 0,1 0 0 0 0,0 0-1 0 0,0 0 1 0 0,-1 1 0 0 0,1-1-1 0 0,-1 1 1 0 0,0-1 0 0 0,1 1-1 0 0,-1 1 1 0 0,0-1 0 0 0,1 0-1 0 0,-1 1 1 0 0,0 0 0 0 0,0 0-1 0 0,0 0 1 0 0,0 0 0 0 0,1 0 0 0 0,-1 1-1 0 0,0 0 1 0 0,0 0 0 0 0,1 0-1 0 0,-1 0 1 0 0,1 0 0 0 0,-1 1-1 0 0,-2 1 142 0 0,-8 2-142 0 0,-1 1-1 0 0,1 0 1 0 0,0 1-1 0 0,1 0 0 0 0,-1 1 1 0 0,1 1-1 0 0,1 0 1 0 0,0 1-1 0 0,0 0 1 0 0,1 1-1 0 0,0 0 1 0 0,1 1-1 0 0,1 0 0 0 0,-1 1 1 0 0,2 0-1 0 0,0 0 1 0 0,1 1-1 0 0,0 0 1 0 0,1 0-1 0 0,-3 8 143 0 0,8-18-159 0 0,0-1 1 0 0,0 1-1 0 0,1 0 1 0 0,-1 0-1 0 0,1 0 0 0 0,0 1 1 0 0,0-1-1 0 0,0 0 1 0 0,0 0-1 0 0,1 0 0 0 0,-1 0 1 0 0,1 0-1 0 0,0 0 0 0 0,1-1 1 0 0,-1 1-1 0 0,1 0 1 0 0,-1 0-1 0 0,1-1 0 0 0,0 1 1 0 0,0-1-1 0 0,3 3 159 0 0,46 29-5462 0 0,-33-27 1946 0 0,-4-1 103 0 0</inkml:trace>
  <inkml:trace contextRef="#ctx0" brushRef="#br0" timeOffset="-2020.315">1516 229 0 0 0,'0'0'381'0'0,"0"0"929"0"0,0 0 260 0 0,0 0-51 0 0,0 0-75 0 0,0 0-65 0 0,0 0-80 0 0,10-6 827 0 0,-7 4 2060 0 0,-26-21 699 0 0,-40 17-4587 0 0,57 6-237 0 0,-31 4-169 0 0,1 2 0 0 0,-1 1 0 0 0,2 2 0 0 0,-1 2 0 0 0,1 1 0 0 0,1 1 0 0 0,0 2 0 0 0,1 2 0 0 0,0 0-1 0 0,-23 19 109 0 0,-14 19-424 0 0,69-53 400 0 0,0-1 0 0 0,1 0 0 0 0,-1 0 0 0 0,1 1 0 0 0,-1-1 0 0 0,1 0 0 0 0,-1 1 0 0 0,1-1 0 0 0,-1 0 0 0 0,1 1 0 0 0,0-1 0 0 0,0 1 0 0 0,0-1 0 0 0,0 1 0 0 0,0-1 0 0 0,0 0 0 0 0,0 1 0 0 0,1-1 0 0 0,-1 1 0 0 0,0-1 0 0 0,1 0 0 0 0,-1 1 0 0 0,1-1 0 0 0,0 0-1 0 0,-1 0 1 0 0,1 1 0 0 0,0-1 0 0 0,0 0 0 0 0,-1 0 0 0 0,1 0 0 0 0,0 0 0 0 0,0 0 0 0 0,0 0 0 0 0,1 0 0 0 0,-1 0 0 0 0,0 0 0 0 0,0-1 0 0 0,0 1 0 0 0,1 0 0 0 0,-1-1 0 0 0,0 1 0 0 0,1-1 0 0 0,-1 1 0 0 0,0-1 0 0 0,2 1 24 0 0,64 13 95 0 0,130-24 385 0 0,-162 10-551 0 0,-39 16-153 0 0,-21 19 231 0 0,0-1 1 0 0,-2-2-1 0 0,-2 0 1 0 0,-1-2-1 0 0,-30 24-7 0 0,-25 25-101 0 0,71-65 67 0 0,8-9 22 0 0,0-1 0 0 0,1 1 0 0 0,0 0 0 0 0,0 1 1 0 0,0-1-1 0 0,0 1 0 0 0,1 0 0 0 0,0 0 0 0 0,0 1 1 0 0,1-1-1 0 0,0 1 0 0 0,0 0 0 0 0,0 0 1 0 0,1 0-1 0 0,0 0 0 0 0,0 0 0 0 0,0 6 12 0 0,4-9 10 0 0,0 0-1 0 0,0 0 1 0 0,0-1-1 0 0,1 1 1 0 0,-1-1-1 0 0,1 0 1 0 0,0 1-1 0 0,0-1 1 0 0,0 0-1 0 0,1-1 0 0 0,-1 1 1 0 0,1-1-1 0 0,-1 1 1 0 0,1-1-1 0 0,0 0 1 0 0,0 0-1 0 0,0-1 1 0 0,0 1-1 0 0,0-1 1 0 0,0 0-1 0 0,0 0 1 0 0,1 0-1 0 0,-1-1 1 0 0,0 1-1 0 0,1-1 1 0 0,-1 0-1 0 0,4-1-9 0 0,17 3 71 0 0,0-1 0 0 0,0-1-1 0 0,1-1 1 0 0,-1-2 0 0 0,0 0-1 0 0,0-2 1 0 0,-1-1 0 0 0,1-1-1 0 0,-1 0 1 0 0,-1-2 0 0 0,1-1-1 0 0,4-4-70 0 0,102-52-8950 0 0,-88 47 1613 0 0,-28 12 4667 0 0</inkml:trace>
  <inkml:trace contextRef="#ctx0" brushRef="#br0" timeOffset="-1784.331">1985 556 6233 0 0,'0'0'1878'0'0,"0"0"-248"0"0,0 0-91 0 0,0 0 85 0 0,0 0 26 0 0,0 0-249 0 0,0 0-355 0 0,0 0-313 0 0,0 0-232 0 0,0 0-57 0 0,0 0-26 0 0,0 0-20 0 0,0 0-37 0 0,-25 33-58 0 0,-80 101-46 0 0,35-32 190 0 0,31-21-359 0 0,21-40-1996 0 0,-3-1-5019 0 0,9-29-1005 0 0,8-11 3748 0 0</inkml:trace>
  <inkml:trace contextRef="#ctx0" brushRef="#br0" timeOffset="-1589.25">1606 501 14923 0 0,'0'0'528'0'0,"0"0"-501"0"0,0 0-148 0 0,0 0 269 0 0,0 0 336 0 0,0 0 189 0 0,0 0-6 0 0,0 0-103 0 0,0 0-129 0 0,0 0-116 0 0,16 32-85 0 0,53 99-64 0 0,-20-68 2 0 0,-39-57-147 0 0,15 10-82 0 0,0-2 1 0 0,1 0-1 0 0,1-1 0 0 0,0-2 1 0 0,19 6 56 0 0,85 1-6106 0 0,-91-18-1524 0 0,-26 0 2401 0 0</inkml:trace>
  <inkml:trace contextRef="#ctx0" brushRef="#br0" timeOffset="-1170.236">2497 682 9346 0 0,'0'0'1524'0'0,"0"0"-234"0"0,0 0-31 0 0,0 0 20 0 0,0 0-100 0 0,0 0-207 0 0,0 0-204 0 0,0 0-157 0 0,0 0-114 0 0,0 0-121 0 0,0 0-97 0 0,0 0-92 0 0,0 0-82 0 0,-22 1-66 0 0,-67 9-32 0 0,84-10-9 0 0,0 1 1 0 0,0-1 0 0 0,1 1-1 0 0,-1 0 1 0 0,1 1 0 0 0,-1-1 0 0 0,1 1-1 0 0,0 0 1 0 0,-1 0 0 0 0,1 0-1 0 0,0 1 1 0 0,0-1 0 0 0,1 1 0 0 0,-1 0-1 0 0,-2 3 2 0 0,-5 3-34 0 0,6-5-48 0 0,0-1 0 0 0,0 1 0 0 0,0 1 0 0 0,0-1 0 0 0,1 1 0 0 0,0-1 0 0 0,0 1 0 0 0,0 0 0 0 0,0 1 0 0 0,1-1 0 0 0,0 1 0 0 0,0-1 0 0 0,0 1 0 0 0,1 0 0 0 0,0 0 0 0 0,0 0 0 0 0,1 1 0 0 0,-1-1 0 0 0,1 0 0 0 0,1 0 0 0 0,-1 1 0 0 0,1-1 0 0 0,0 1 0 0 0,1-1 0 0 0,-1 0 0 0 0,1 1 0 0 0,0-1 0 0 0,1 1 82 0 0,1-3 34 0 0,-1 0 1 0 0,1-1 0 0 0,0 1 0 0 0,0-1 0 0 0,0 0-1 0 0,0 0 1 0 0,0 0 0 0 0,1 0 0 0 0,0-1 0 0 0,-1 1-1 0 0,1-1 1 0 0,0 0 0 0 0,0 0 0 0 0,0 0-1 0 0,0-1 1 0 0,1 1 0 0 0,-1-1 0 0 0,0 0 0 0 0,1 0-1 0 0,-1-1 1 0 0,1 1 0 0 0,-1-1 0 0 0,0 0-1 0 0,1 0 1 0 0,-1 0 0 0 0,1-1 0 0 0,-1 0 0 0 0,1 1-1 0 0,-1-2 1 0 0,0 1 0 0 0,0 0 0 0 0,0-1 0 0 0,0 0-1 0 0,0 0 1 0 0,0 0 0 0 0,0 0 0 0 0,2-2-35 0 0,74-52 1231 0 0,63-82-335 0 0,-143 138-948 0 0,0 0 1 0 0,0 0-1 0 0,0 1 1 0 0,0-1-1 0 0,0 0 1 0 0,0 0-1 0 0,0 1 1 0 0,0-1-1 0 0,0 0 1 0 0,0 0-1 0 0,0 1 1 0 0,1-1-1 0 0,-1 0 1 0 0,0 0-1 0 0,0 1 1 0 0,0-1-1 0 0,0 0 1 0 0,1 0-1 0 0,-1 0 1 0 0,0 0-1 0 0,0 1 1 0 0,0-1-1 0 0,1 0 1 0 0,-1 0-1 0 0,0 0 1 0 0,0 0-1 0 0,1 0 1 0 0,-1 0-1 0 0,0 0 1 0 0,0 1-1 0 0,0-1 1 0 0,1 0-1 0 0,-1 0 1 0 0,0 0-1 0 0,1 0 1 0 0,-1 0-1 0 0,0 0 1 0 0,0 0-1 0 0,1 0 1 0 0,-1 0-1 0 0,0 0 1 0 0,0-1-1 0 0,1 1 1 0 0,-1 0-1 0 0,0 0 1 0 0,0 0-1 0 0,0 0 1 0 0,1 0 51 0 0,-2 9-348 0 0,1 9-47 0 0,11 67-3959 0 0,31-42-5838 0 0,-34-39 7171 0 0</inkml:trace>
  <inkml:trace contextRef="#ctx0" brushRef="#br0" timeOffset="-739.054">2783 943 7394 0 0,'0'0'2229'0'0,"0"0"-432"0"0,0 0-141 0 0,0 0-78 0 0,0 0-231 0 0,0 0-258 0 0,0 0-242 0 0,0 0-195 0 0,0 0-96 0 0,0 0-33 0 0,0 0-48 0 0,0 0-70 0 0,0 0-66 0 0,5-23-101 0 0,17-71-62 0 0,-20 88-163 0 0,-1-1 1 0 0,1 0-1 0 0,0 1 1 0 0,1 0-1 0 0,0-1 1 0 0,0 1-1 0 0,0 0 1 0 0,0 0 0 0 0,1 1-1 0 0,0-1 1 0 0,0 1-1 0 0,1-1 1 0 0,2-1-14 0 0,-1 1-7 0 0,94-57-749 0 0,-99 64 730 0 0,1 0 0 0 0,-1 0 0 0 0,1 0 0 0 0,-1 0 0 0 0,0 0 0 0 0,1 0 1 0 0,-1 0-1 0 0,0 1 0 0 0,0-1 0 0 0,0 0 0 0 0,0 1 0 0 0,0-1 0 0 0,0 1 0 0 0,0-1 0 0 0,0 1 1 0 0,-1-1-1 0 0,1 1 0 0 0,-1 0 0 0 0,1-1 0 0 0,-1 1 0 0 0,0 0 0 0 0,1 0 0 0 0,-1-1 0 0 0,0 1 1 0 0,0 0-1 0 0,0 0 0 0 0,0-1 0 0 0,-1 1 0 0 0,1 0 0 0 0,0-1 0 0 0,-1 1 0 0 0,1 0 1 0 0,-1-1-1 0 0,1 1 0 0 0,-1 0 26 0 0,0 7-17 0 0,1-2 38 0 0,0-6-20 0 0,0 0 1 0 0,-1 0-1 0 0,1 0 0 0 0,0 0 0 0 0,0 0 0 0 0,-1 1 0 0 0,1-1 1 0 0,0 0-1 0 0,0 0 0 0 0,0 0 0 0 0,1 0 0 0 0,-1 1 1 0 0,0-1-1 0 0,0 0 0 0 0,1 0 0 0 0,-1 0 0 0 0,0 0 1 0 0,1 0-1 0 0,-1 0 0 0 0,1 0 0 0 0,0 0 0 0 0,-1 0 1 0 0,1 0-1 0 0,0 0 0 0 0,-1 0 0 0 0,1 0 0 0 0,0 0 1 0 0,0 0-1 0 0,0-1 0 0 0,0 1 0 0 0,0 0 0 0 0,0-1 1 0 0,0 1-1 0 0,0-1 0 0 0,0 1 0 0 0,0-1 0 0 0,0 1 1 0 0,0-1-1 0 0,1 0 0 0 0,-1 1 0 0 0,0-1 0 0 0,0 0 1 0 0,0 0-1 0 0,0 0 0 0 0,1 0 0 0 0,-1 0 0 0 0,0 0 1 0 0,1-1-2 0 0,8 0 55 0 0,-1-2 0 0 0,0 1 0 0 0,1-1 0 0 0,-1 0 0 0 0,0-1 0 0 0,-1 0 0 0 0,1-1 0 0 0,-1 0 1 0 0,0 0-1 0 0,0-1 0 0 0,0 0 0 0 0,1-2-55 0 0,34-21 4 0 0,75-22-300 0 0,-111 94-87 0 0,-6 34-58 0 0,1-75 164 0 0,0 0 0 0 0,0 0 0 0 0,0 0 0 0 0,0 0 0 0 0,0-1 0 0 0,1 1 0 0 0,-1-1 0 0 0,1 1 0 0 0,-1-1 0 0 0,1 0 0 0 0,-1 0 0 0 0,1 0-1 0 0,0-1 1 0 0,0 1 0 0 0,-1 0 0 0 0,1-1 0 0 0,0 0 0 0 0,0 0 0 0 0,0 0 0 0 0,-1 0 0 0 0,1 0 0 0 0,0 0 0 0 0,0-1 0 0 0,-1 1 0 0 0,1-1 0 0 0,2 0 277 0 0,-4 0-461 0 0,14-1-4471 0 0,-3 1-1887 0 0</inkml:trace>
  <inkml:trace contextRef="#ctx0" brushRef="#br0" timeOffset="-293.201">3587 689 10634 0 0,'0'0'1039'0'0,"0"0"-608"0"0,0 0-90 0 0,0 0 195 0 0,0 0 109 0 0,0 0-32 0 0,0 0-90 0 0,0 0-168 0 0,0 0-134 0 0,-9 34-70 0 0,-27 108-58 0 0,22-13 31 0 0,12-23 255 0 0,2-106-307 0 0,0 0 0 0 0,0-1 0 0 0,0 1 0 0 0,0 0 0 0 0,-1 0 0 0 0,1-1 0 0 0,0 1 0 0 0,0 0 0 0 0,0 0 0 0 0,-1 0 0 0 0,1-1 0 0 0,0 1 0 0 0,0 0 1 0 0,-1 0-1 0 0,1 0 0 0 0,0 0 0 0 0,0 0 0 0 0,-1-1 0 0 0,1 1 0 0 0,0 0 0 0 0,0 0 0 0 0,-1 0 0 0 0,1 0 0 0 0,0 0 0 0 0,-1 0 0 0 0,1 0 0 0 0,0 0 0 0 0,0 0 0 0 0,-1 0 0 0 0,1 0 0 0 0,0 0 1 0 0,-1 0-1 0 0,1 0 0 0 0,0 1 0 0 0,0-1 0 0 0,-1 0 0 0 0,1 0 0 0 0,0 0 0 0 0,0 0 0 0 0,-1 0 0 0 0,1 1 0 0 0,0-1 0 0 0,0 0 0 0 0,-1 0 0 0 0,1 0 0 0 0,0 1 0 0 0,0-1 0 0 0,0 0-72 0 0,-7-27 691 0 0,7 7-741 0 0,1-1-1 0 0,0 1 1 0 0,2 0 0 0 0,0 0 0 0 0,1 1 0 0 0,1-1 0 0 0,1 1 0 0 0,0 0 0 0 0,2 0-1 0 0,0 0 1 0 0,1 1 0 0 0,7-9 50 0 0,-8 13-211 0 0,1 0-1 0 0,1 0 1 0 0,0 1 0 0 0,0 0-1 0 0,2 1 1 0 0,-1 0 0 0 0,1 1-1 0 0,1 1 1 0 0,0 0-1 0 0,1 0 1 0 0,0 1 0 0 0,0 1-1 0 0,1 0 1 0 0,0 1 0 0 0,0 1-1 0 0,10-3 212 0 0,-23 8 30 0 0,1 0 0 0 0,-1-1 0 0 0,1 1-1 0 0,-1 0 1 0 0,1 0 0 0 0,0 1 0 0 0,-1-1 0 0 0,1 0 0 0 0,0 1-1 0 0,-1 0 1 0 0,1 0 0 0 0,0 0 0 0 0,0 0 0 0 0,-1 0 0 0 0,1 0-1 0 0,0 1 1 0 0,0-1 0 0 0,-1 1 0 0 0,1 0 0 0 0,-1-1 0 0 0,1 1-1 0 0,0 1 1 0 0,-1-1 0 0 0,0 0 0 0 0,1 1 0 0 0,-1-1 0 0 0,0 1-1 0 0,0-1 1 0 0,0 1 0 0 0,0 0 0 0 0,0 0 0 0 0,0 0 0 0 0,0 0-1 0 0,-1 1 1 0 0,1-1 0 0 0,-1 0 0 0 0,1 1 0 0 0,-1-1-1 0 0,0 1 1 0 0,0-1 0 0 0,0 1 0 0 0,0-1 0 0 0,-1 1 0 0 0,1 0-1 0 0,-1 0 1 0 0,0-1 0 0 0,1 1 0 0 0,-1 0 0 0 0,-1 2-30 0 0,-1 5 125 0 0,0 0 1 0 0,-1 0 0 0 0,0-1-1 0 0,-1 1 1 0 0,0 0 0 0 0,-1-1 0 0 0,0 0-1 0 0,0 0 1 0 0,-1-1 0 0 0,0 1-1 0 0,0-1 1 0 0,-1-1 0 0 0,0 1-1 0 0,-1-1 1 0 0,0 0 0 0 0,0-1-1 0 0,0 0 1 0 0,-1 0 0 0 0,0-1-1 0 0,0 0 1 0 0,-3 1-126 0 0,-73 25-1093 0 0,55-30-2788 0 0,3-5-5089 0 0,22 3 2563 0 0</inkml:trace>
  <inkml:trace contextRef="#ctx0" brushRef="#br0" timeOffset="933.6">358 1296 4697 0 0,'0'0'2461'0'0,"0"0"-768"0"0,35 1-230 0 0,220 2 1685 0 0,271-33 2719 0 0,572-50-3225 0 0,323 32-1237 0 0,-1135 46-1263 0 0,0-12 0 0 0,35-17-142 0 0,-267 24-22 0 0,156-35-351 0 0,-211 42 309 0 0,1 0 1 0 0,0-1-1 0 0,0 1 0 0 0,0 0 0 0 0,0 0 1 0 0,0-1-1 0 0,0 1 0 0 0,0 0 0 0 0,-1 0 1 0 0,1-1-1 0 0,0 1 0 0 0,0 0 1 0 0,0 0-1 0 0,0-1 0 0 0,0 1 0 0 0,0 0 1 0 0,0-1-1 0 0,0 1 0 0 0,1 0 1 0 0,-1 0-1 0 0,0-1 0 0 0,0 1 0 0 0,0 0 1 0 0,0 0-1 0 0,0-1 0 0 0,0 1 0 0 0,0 0 1 0 0,1 0-1 0 0,-1 0 0 0 0,0-1 1 0 0,0 1-1 0 0,0 0 0 0 0,0 0 0 0 0,1 0 1 0 0,-1-1-1 0 0,0 1 0 0 0,0 0 1 0 0,1 0-1 0 0,-1 0 0 0 0,0 0 0 0 0,0 0 1 0 0,1 0-1 0 0,-1-1 64 0 0,-29 0-12154 0 0,29 1 11353 0 0,-9 0-6769 0 0</inkml:trace>
  <inkml:trace contextRef="#ctx0" brushRef="#br0" timeOffset="2215.257">4421 976 0 0 0,'0'0'848'0'0,"0"0"539"0"0,0 0 247 0 0,0 0 57 0 0,0 0-104 0 0,0 0-263 0 0,0 0-333 0 0,0 0-308 0 0,0 0-238 0 0,0 0-131 0 0,0 0-80 0 0,23 7 1145 0 0,17 8 2071 0 0,-40-15-3196 0 0,0 0 10 0 0,0 0 20 0 0,0 0 48 0 0,0 0-8 0 0,0 0 13 0 0,0 0-4 0 0,26 19 3061 0 0,48 6-1743 0 0,-24-21-423 0 0,-50-4-1243 0 0,0 0-31 0 0,0 0-69 0 0,0 0-137 0 0,0 0-263 0 0,0 0-452 0 0,0 0-696 0 0,0 0-1242 0 0,0 0-2872 0 0,0 0-5296 0 0</inkml:trace>
  <inkml:trace contextRef="#ctx0" brushRef="#br0" timeOffset="6970.896">9511 365 9786 0 0,'0'0'1503'0'0,"0"0"-347"0"0,0 0-187 0 0,0 0-132 0 0,0 0-151 0 0,0 0-193 0 0,0 0-154 0 0,0 0-49 0 0,0 0-50 0 0,0 0-62 0 0,-20 32 11 0 0,-65 107-33 0 0,23-15 82 0 0,-135 234-364 0 0,151-286-64 0 0,293-422 3 0 0,42-90 764 0 0,-283 431-507 0 0,-6 9-62 0 0,1 0 1 0 0,-1 1-1 0 0,0-1 1 0 0,0 0-1 0 0,1 0 0 0 0,-1 1 1 0 0,0-1-1 0 0,1 0 1 0 0,-1 0-1 0 0,0 0 1 0 0,1 1-1 0 0,-1-1 1 0 0,0 0-1 0 0,1 0 1 0 0,-1 0-1 0 0,0 0 1 0 0,1 0-1 0 0,-1 0 1 0 0,0 0-1 0 0,1 0 1 0 0,-1 0-1 0 0,1 0 1 0 0,-1 0-1 0 0,0 0 1 0 0,1 0-1 0 0,-1 0 0 0 0,1 0 1 0 0,-1 0-1 0 0,0 0 1 0 0,1 0-1 0 0,-1 0 1 0 0,0 0-1 0 0,1-1 1 0 0,-1 1-1 0 0,0 0 1 0 0,1 0-1 0 0,-1 0 1 0 0,0-1-1 0 0,0 1 1 0 0,1 0-1 0 0,-1-1 1 0 0,0 1-1 0 0,0 0 1 0 0,1 0-1 0 0,-1-1 0 0 0,0 1 1 0 0,0 0-1 0 0,1-1-8 0 0,6 114 943 0 0,25 174-409 0 0,-23-246-510 0 0,5 23-78 0 0,2 0 0 0 0,3-1 0 0 0,14 28 54 0 0,-13-43-2172 0 0,-20-47 1205 0 0,0-1-197 0 0,0 0-199 0 0,-11 0-6874 0 0,6 0 3191 0 0</inkml:trace>
  <inkml:trace contextRef="#ctx0" brushRef="#br0" timeOffset="7216.101">9237 759 8722 0 0,'0'0'1564'0'0,"0"0"-119"0"0,0 0 80 0 0,0 0 85 0 0,0 0-123 0 0,0 0-231 0 0,35-4-210 0 0,111-12-183 0 0,158-11 1033 0 0,-255 24-2355 0 0,57 0-1599 0 0,-38 5-9575 0 0,-49 1 4369 0 0</inkml:trace>
  <inkml:trace contextRef="#ctx0" brushRef="#br0" timeOffset="4952.807">6516 295 280 0 0,'0'0'1426'0'0,"0"0"-294"0"0,0 0-69 0 0,0 0 206 0 0,0 0 241 0 0,0 0 177 0 0,0 0 63 0 0,0 0-108 0 0,0 0-209 0 0,0 0-249 0 0,0 0-251 0 0,-11-15-228 0 0,-34-44-183 0 0,44 57-498 0 0,0 1-1 0 0,0 0 1 0 0,0-1 0 0 0,0 1 0 0 0,0 0 0 0 0,0-1 0 0 0,0 1 0 0 0,0 0 0 0 0,-1 0 0 0 0,1 0 0 0 0,0 0 0 0 0,-1 0 0 0 0,1 1 0 0 0,-1-1 0 0 0,1 0 0 0 0,-1 1 0 0 0,1-1 0 0 0,-1 1 0 0 0,0-1 0 0 0,1 1 0 0 0,-1 0 0 0 0,1 0 0 0 0,-1-1 0 0 0,0 1 0 0 0,1 0 0 0 0,-1 1 0 0 0,0-1 0 0 0,1 0 0 0 0,-2 1-24 0 0,-7 0 130 0 0,0 1-94 0 0,0 0 0 0 0,0 1 0 0 0,0 0 0 0 0,1 1 0 0 0,-1 0 0 0 0,1 1-1 0 0,0-1 1 0 0,0 2 0 0 0,0-1 0 0 0,1 1 0 0 0,0 1 0 0 0,0-1 0 0 0,1 1 0 0 0,0 1 0 0 0,-5 5-36 0 0,-13 16-28 0 0,1 0 1 0 0,2 2-1 0 0,1 0 1 0 0,1 2-1 0 0,2 0 1 0 0,1 1-1 0 0,2 1 1 0 0,1 0-1 0 0,2 1 1 0 0,1 1-1 0 0,2-1 1 0 0,2 2-1 0 0,1-1 1 0 0,2 1-1 0 0,1 0 1 0 0,3 25 27 0 0,-1-50-25 0 0,1 1 1 0 0,0-1-1 0 0,1 0 0 0 0,1 0 1 0 0,0 0-1 0 0,1 0 1 0 0,1-1-1 0 0,-1 1 1 0 0,2-1-1 0 0,0 0 1 0 0,0 0-1 0 0,1 0 0 0 0,1-1 1 0 0,0 0-1 0 0,0 0 1 0 0,1 0-1 0 0,1-1 1 0 0,0-1-1 0 0,0 1 0 0 0,0-1 1 0 0,1-1-1 0 0,1 0 1 0 0,0 0-1 0 0,0-1 1 0 0,0-1-1 0 0,1 0 1 0 0,-1 0-1 0 0,2-1 0 0 0,-1 0 1 0 0,0-1-1 0 0,2-1 25 0 0,4-2 95 0 0,0-2 0 0 0,0 0-1 0 0,0-1 1 0 0,1-1 0 0 0,-2 0-1 0 0,1-2 1 0 0,0 0 0 0 0,-1-1-1 0 0,0 0 1 0 0,0-2 0 0 0,-1 0-1 0 0,0 0 1 0 0,0-2 0 0 0,-1 0 0 0 0,0-1-1 0 0,-1 0 1 0 0,0-1 0 0 0,-1-1-1 0 0,0 0 1 0 0,-1-1 0 0 0,-1 0-1 0 0,0-1 1 0 0,-1 0 0 0 0,0-1-1 0 0,-2 0 1 0 0,0 0 0 0 0,1-3-95 0 0,-7 12-84 0 0,1 0-1 0 0,-1-1 1 0 0,0 1 0 0 0,-1-1 0 0 0,0 1 0 0 0,0-1 0 0 0,0 1 0 0 0,-1-1 0 0 0,0 0-1 0 0,-1 1 1 0 0,0-1 0 0 0,0 1 0 0 0,0-1 0 0 0,-1 1 0 0 0,0-1 0 0 0,-1 1-1 0 0,0 0 1 0 0,0 0 0 0 0,0 0 0 0 0,-1 0 0 0 0,0 1 0 0 0,0 0 0 0 0,-1-1-1 0 0,1 1 1 0 0,-1 1 0 0 0,-1-1 0 0 0,1 1 0 0 0,-1 0 0 0 0,0 0 0 0 0,0 1-1 0 0,-1-1 1 0 0,-2 0 84 0 0,2 0-83 0 0,-1 1 0 0 0,1 0 0 0 0,-1 1 0 0 0,0 0 0 0 0,0 0 0 0 0,0 0 0 0 0,0 1-1 0 0,-1 1 1 0 0,1-1 0 0 0,-1 1 0 0 0,1 0 0 0 0,-1 1 0 0 0,1 0 0 0 0,-1 1 0 0 0,1 0 0 0 0,0 0 0 0 0,-1 0-1 0 0,1 1 1 0 0,0 1 0 0 0,0-1 0 0 0,0 1 0 0 0,0 1 0 0 0,0-1 0 0 0,1 1 0 0 0,-1 1 0 0 0,1-1 0 0 0,0 1-1 0 0,1 1 1 0 0,-4 2 83 0 0,10-8 22 0 0,-1 0 0 0 0,0 1 0 0 0,1-1 0 0 0,-1 1-1 0 0,0 0 1 0 0,1-1 0 0 0,-1 1 0 0 0,0-1-1 0 0,1 1 1 0 0,-1 0 0 0 0,1-1 0 0 0,0 1 0 0 0,-1 0-1 0 0,1 0 1 0 0,-1-1 0 0 0,1 1 0 0 0,0 0 0 0 0,0 0-1 0 0,-1 0 1 0 0,1-1 0 0 0,0 1 0 0 0,0 0 0 0 0,0 0-1 0 0,0 0 1 0 0,0 0 0 0 0,0 0 0 0 0,0-1 0 0 0,0 1-1 0 0,0 0 1 0 0,0 0 0 0 0,1 0 0 0 0,-1 0 0 0 0,0-1-1 0 0,1 1 1 0 0,-1 0 0 0 0,0 0 0 0 0,1-1-1 0 0,-1 1 1 0 0,1 0 0 0 0,-1-1 0 0 0,1 1 0 0 0,-1 0-1 0 0,1-1 1 0 0,0 1 0 0 0,-1-1 0 0 0,1 1 0 0 0,0-1-1 0 0,-1 1 1 0 0,1-1 0 0 0,0 1 0 0 0,0-1 0 0 0,0 0-1 0 0,-1 1 1 0 0,1-1 0 0 0,0 0 0 0 0,0 0 0 0 0,0 0-1 0 0,-1 1 1 0 0,1-1 0 0 0,0 0 0 0 0,0 0-1 0 0,0 0-21 0 0,63 4 1399 0 0,-57-4-1249 0 0,39-4 225 0 0,-1-1 1 0 0,0-3 0 0 0,0-1-1 0 0,0-3 1 0 0,-2-1 0 0 0,0-2 0 0 0,30-16-376 0 0,15-1-162 0 0,-80 28-409 0 0,-1 1-1218 0 0,-1 3-7480 0 0,-6 0 1378 0 0</inkml:trace>
  <inkml:trace contextRef="#ctx0" brushRef="#br0" timeOffset="5483.345">7007 980 1776 0 0,'0'0'1335'0'0,"0"0"178"0"0,0 0 264 0 0,0 0 89 0 0,0 0-151 0 0,0 0-228 0 0,0 0-149 0 0,0 0-121 0 0,0 0-123 0 0,33-17-166 0 0,101-55-174 0 0,-73 22 338 0 0,-58 48-1070 0 0,-1 0 0 0 0,1 0 0 0 0,-1 0 0 0 0,0 0 0 0 0,0 0 0 0 0,0 0 0 0 0,0-1 0 0 0,0 1 1 0 0,-1-1-1 0 0,1 1 0 0 0,-1-1 0 0 0,1 0 0 0 0,-1 0 0 0 0,0 1 0 0 0,0-1 0 0 0,0 0 0 0 0,-1 0 0 0 0,1 0 0 0 0,-1 0 0 0 0,1 0 1 0 0,-1 0-1 0 0,0 0 0 0 0,0 0 0 0 0,0 0 0 0 0,-1 0 0 0 0,1 0 0 0 0,-1 0 0 0 0,1 0 0 0 0,-1 0 0 0 0,0 0 0 0 0,0 1 0 0 0,-1-1 1 0 0,1 0-1 0 0,0 0 0 0 0,-1 1 0 0 0,0-1 0 0 0,0 1 0 0 0,1 0 0 0 0,-1-1 0 0 0,-1 1 0 0 0,1 0 0 0 0,0 0 0 0 0,0 0 0 0 0,-1 0 0 0 0,1 1 1 0 0,-1-1-1 0 0,0 1 0 0 0,1-1 0 0 0,-1 1 0 0 0,0 0 0 0 0,0 0 0 0 0,0 0-22 0 0,-6 1-189 0 0,-1 1-1 0 0,1-1 1 0 0,-1 1 0 0 0,1 1-1 0 0,0 0 1 0 0,0 0-1 0 0,0 1 1 0 0,0 0 0 0 0,0 0-1 0 0,0 1 1 0 0,1 1-1 0 0,-1-1 1 0 0,1 1 0 0 0,1 0-1 0 0,-1 1 1 0 0,1 0-1 0 0,0 0 1 0 0,0 1 0 0 0,0 0-1 0 0,1 0 1 0 0,-4 6 189 0 0,3-5 41 0 0,1 1 0 0 0,-1 1 0 0 0,1-1 0 0 0,1 1 0 0 0,0 0 0 0 0,0 0 0 0 0,1 0 0 0 0,1 1 0 0 0,-1 0 0 0 0,2-1 0 0 0,-1 1 0 0 0,1 0 0 0 0,1 0 0 0 0,0 1 0 0 0,1-1 0 0 0,0 0 0 0 0,1 0 0 0 0,0 5-41 0 0,1-9 63 0 0,0-1 0 0 0,1 0 0 0 0,0 0 1 0 0,-1-1-1 0 0,2 1 0 0 0,-1 0 0 0 0,1-1 1 0 0,-1 0-1 0 0,2 0 0 0 0,-1 0 0 0 0,0 0 0 0 0,1-1 1 0 0,0 0-1 0 0,0 0 0 0 0,0 0 0 0 0,1 0 1 0 0,-1-1-1 0 0,1 0 0 0 0,0 0 0 0 0,0 0 1 0 0,0-1-1 0 0,0 0 0 0 0,2 0-63 0 0,4 2-22 0 0,0-1 0 0 0,-1-1 0 0 0,1 0 1 0 0,0 0-1 0 0,0-1 0 0 0,0-1 0 0 0,1 0 0 0 0,-1 0 0 0 0,0-1 1 0 0,0-1-1 0 0,-1 0 0 0 0,5-2 22 0 0,113-50-3627 0 0,-9-16-7488 0 0,-103 59 8864 0 0</inkml:trace>
  <inkml:trace contextRef="#ctx0" brushRef="#br0" timeOffset="6102.976">7637 777 6913 0 0,'0'0'1451'0'0,"0"0"-286"0"0,0 0-98 0 0,0 0 31 0 0,0 0 21 0 0,0 0-32 0 0,0 0-86 0 0,0 0-143 0 0,0 0-207 0 0,0 0-227 0 0,0 0-172 0 0,0 0-145 0 0,0 0-42 0 0,-27 15-10 0 0,-83 47-8 0 0,107-61-45 0 0,-1 0 1 0 0,1 1-1 0 0,0-1 1 0 0,0 1-1 0 0,0-1 1 0 0,1 1-1 0 0,-1 0 1 0 0,0 0-1 0 0,1 1 1 0 0,-1-1-1 0 0,1 0 1 0 0,0 1-1 0 0,-1 0 1 0 0,1-1-1 0 0,1 1 1 0 0,-1 0-1 0 0,0 0 1 0 0,1 0 0 0 0,-1 0-1 0 0,1 0 1 0 0,0 0-1 0 0,0 1-2 0 0,-1 5-19 0 0,0-5 8 0 0,0 0 0 0 0,0 0 1 0 0,1 0-1 0 0,0 0 1 0 0,0 1-1 0 0,0-1 0 0 0,0 0 1 0 0,1 0-1 0 0,0 1 0 0 0,0-1 1 0 0,0 0-1 0 0,0 0 0 0 0,1 1 1 0 0,-1-1-1 0 0,1 0 0 0 0,0 0 1 0 0,0 1-1 0 0,1-1 1 0 0,-1 0-1 0 0,1 0 0 0 0,0-1 1 0 0,0 1-1 0 0,1 0 0 0 0,-1-1 1 0 0,0 1-1 0 0,1-1 0 0 0,0 0 1 0 0,0 0-1 0 0,0 0 1 0 0,0 0-1 0 0,1 0 0 0 0,-1-1 1 0 0,1 1-1 0 0,0-1 0 0 0,-1 0 1 0 0,1 0-1 0 0,0 0 0 0 0,0-1 1 0 0,0 1-1 0 0,0-1 1 0 0,1 0-1 0 0,-1 0 0 0 0,0-1 1 0 0,0 1-1 0 0,1-1 11 0 0,0 0 73 0 0,1 1 0 0 0,-1-1-1 0 0,0-1 1 0 0,0 1 0 0 0,0-1 0 0 0,0 1-1 0 0,0-1 1 0 0,0-1 0 0 0,0 1 0 0 0,0-1-1 0 0,0 0 1 0 0,0 0 0 0 0,-1 0 0 0 0,5-4-73 0 0,145-133 156 0 0,-153 138-203 0 0,-1 1 0 0 0,0-1 0 0 0,0 1 0 0 0,0-1 1 0 0,1 1-1 0 0,-1-1 0 0 0,0 1 0 0 0,1-1 0 0 0,-1 1 0 0 0,1 0 0 0 0,-1-1 0 0 0,0 1 1 0 0,1 0-1 0 0,-1-1 0 0 0,1 1 0 0 0,-1 0 0 0 0,1-1 0 0 0,-1 1 0 0 0,1 0 1 0 0,-1 0-1 0 0,1 0 0 0 0,-1 0 0 0 0,1-1 0 0 0,-1 1 0 0 0,1 0 0 0 0,-1 0 0 0 0,1 0 1 0 0,-1 0-1 0 0,1 0 0 0 0,-1 0 0 0 0,1 0 0 0 0,-1 0 0 0 0,1 1 0 0 0,-1-1 0 0 0,1 0 1 0 0,-1 0-1 0 0,1 0 0 0 0,-1 0 0 0 0,1 1 0 0 0,-1-1 0 0 0,1 0 0 0 0,-1 1 1 0 0,1-1-1 0 0,-1 0 0 0 0,0 1 0 0 0,1-1 0 0 0,-1 0 0 0 0,1 1 0 0 0,-1-1 0 0 0,0 1 1 0 0,1-1-1 0 0,-1 1 0 0 0,0-1 0 0 0,0 1 47 0 0,1 34-1580 0 0,-2-18 2050 0 0,0-13-454 0 0,0 0-1 0 0,1 0 1 0 0,-1 0-1 0 0,1 0 0 0 0,0 0 1 0 0,0 0-1 0 0,1 0 1 0 0,-1 0-1 0 0,1 0 1 0 0,0 0-1 0 0,0 0 1 0 0,0 0-1 0 0,0 0 1 0 0,1-1-1 0 0,-1 1 1 0 0,1 0-1 0 0,0-1 1 0 0,0 1-1 0 0,1-1 1 0 0,-1 0-1 0 0,1 0 1 0 0,-1 0-1 0 0,1 0 1 0 0,0 0-1 0 0,0 0 1 0 0,0-1-1 0 0,1 0 0 0 0,-1 1 1 0 0,0-1-1 0 0,1 0 1 0 0,0-1-1 0 0,-1 1 1 0 0,3 0-16 0 0,7-1 146 0 0,-1 0 0 0 0,0-1 0 0 0,0 0 1 0 0,0-1-1 0 0,1 0 0 0 0,-1-1 0 0 0,0 0 0 0 0,-1-1 0 0 0,1-1 1 0 0,0 0-1 0 0,-1 0 0 0 0,0-1 0 0 0,0 0 0 0 0,0-1 0 0 0,-1-1 1 0 0,1 1-1 0 0,-2-2 0 0 0,1 1 0 0 0,-1-1 0 0 0,0-1 0 0 0,6-7-146 0 0,-1 4 90 0 0,2-1-73 0 0,-1-1 1 0 0,-1-1-1 0 0,0 0 0 0 0,-1-1 0 0 0,-1 0 1 0 0,0-1-1 0 0,-1-1 0 0 0,-1 0 0 0 0,-1 0 1 0 0,0-1-1 0 0,-1 0 0 0 0,-2 0 0 0 0,3-10-17 0 0,-10-48-1641 0 0,0 76 1548 0 0,1-1 1 0 0,-1 1-1 0 0,0-1 0 0 0,0 0 0 0 0,1 1 1 0 0,-1-1-1 0 0,0 1 0 0 0,0 0 1 0 0,-1-1-1 0 0,1 1 0 0 0,0 0 1 0 0,0 0-1 0 0,-1 0 0 0 0,1 0 1 0 0,0 0-1 0 0,-1 0 0 0 0,1 0 0 0 0,-1 0 1 0 0,0 0-1 0 0,1 1 0 0 0,-1-1 1 0 0,1 0-1 0 0,-1 1 0 0 0,0 0 1 0 0,1-1-1 0 0,-1 1 0 0 0,0 0 0 0 0,0 0 1 0 0,1 0-1 0 0,-1 0 0 0 0,0 0 1 0 0,0 0-1 0 0,1 1 0 0 0,-1-1 1 0 0,0 0-1 0 0,1 1 0 0 0,-1 0 1 0 0,0-1-1 0 0,1 1 0 0 0,-1 0 0 0 0,1 0 1 0 0,-1 0 92 0 0,-8 4-98 0 0,0 0 0 0 0,0 1-1 0 0,0 0 1 0 0,1 1 0 0 0,0 0 0 0 0,0 0 0 0 0,1 1 0 0 0,0 0 0 0 0,0 1 0 0 0,1 0 0 0 0,-4 5 98 0 0,9-12 10 0 0,1 1-1 0 0,-1-1 1 0 0,1 1 0 0 0,-1-1-1 0 0,1 1 1 0 0,0 0-1 0 0,0 0 1 0 0,0 0 0 0 0,0 0-1 0 0,0-1 1 0 0,1 1 0 0 0,0 0-1 0 0,-1 0 1 0 0,1 0 0 0 0,0 0-1 0 0,0 0 1 0 0,1 0 0 0 0,-1 0-1 0 0,1 0 1 0 0,-1 0 0 0 0,1 0-1 0 0,0 0 1 0 0,0 0 0 0 0,0 0-1 0 0,1-1 1 0 0,-1 1 0 0 0,0 0-1 0 0,1-1 1 0 0,0 1 0 0 0,0-1-1 0 0,0 0 1 0 0,0 0 0 0 0,0 0-1 0 0,0 0 1 0 0,0 0 0 0 0,2 1-10 0 0,96 55 1593 0 0,-97-57-1603 0 0,13 5 114 0 0,0 1 1 0 0,0 1-1 0 0,-1 0 0 0 0,0 1 1 0 0,0 1-1 0 0,-1 0 0 0 0,0 1 0 0 0,-1 1 1 0 0,9 10-105 0 0,-18-15 142 0 0,-1 0 1 0 0,0 1 0 0 0,0-1 0 0 0,-1 1-1 0 0,0 0 1 0 0,-1 0 0 0 0,1-1-1 0 0,-1 1 1 0 0,-1 0 0 0 0,0 0-1 0 0,0 0 1 0 0,0 0 0 0 0,-1 0 0 0 0,0 0-1 0 0,-1 1-142 0 0,-9 22 330 0 0,1-9-2640 0 0,8-5-4241 0 0,2-13-1660 0 0</inkml:trace>
  <inkml:trace contextRef="#ctx0" brushRef="#br0" timeOffset="14946.276">10792 387 9170 0 0,'0'0'1072'0'0,"0"0"-104"0"0,0 0-15 0 0,0 0 87 0 0,0 0 32 0 0,0 0-136 0 0,0 0-352 0 0,0 0-416 0 0,0 0-520 0 0,0 0-280 0 0,0 0-72 0 0,0 0-24 0 0,0 0 128 0 0,0 0-64 0 0,2 33-465 0 0,15-14-791 0 0,-4-5-1505 0 0,-6-6-2384 0 0</inkml:trace>
  <inkml:trace contextRef="#ctx0" brushRef="#br0" timeOffset="14700.904">10847 744 2569 0 0,'0'0'1088'0'0,"0"0"-1054"0"0,0 0-332 0 0,0 0 194 0 0,0 0 340 0 0,0 0 248 0 0,0 0 63 0 0,0 0-66 0 0,0 0-106 0 0,0 0-90 0 0,0 0-79 0 0,3 21-24 0 0,8 64 9 0 0,5-33 292 0 0,4-15-528 0 0,-9-29-4292 0 0,-11-8 1960 0 0</inkml:trace>
  <inkml:trace contextRef="#ctx0" brushRef="#br0" timeOffset="15336.8">11109 1009 3977 0 0,'0'0'2435'0'0,"0"0"-1032"0"0,0 0-315 0 0,0 0 40 0 0,0 0 30 0 0,0 0-38 0 0,0 0-114 0 0,0 0-139 0 0,0 0-131 0 0,0 0-121 0 0,0 0-95 0 0,0 0-83 0 0,7-24-55 0 0,25-78-32 0 0,-29 92-247 0 0,0 0-1 0 0,1 0 1 0 0,0 1-1 0 0,1-1 0 0 0,0 1 1 0 0,0 0-1 0 0,1 0 1 0 0,1 0-1 0 0,-1 1 0 0 0,1 0 1 0 0,1 0-1 0 0,4-3-102 0 0,3-4 50 0 0,-9 9-71 0 0,-3 3-7 0 0,0-1 0 0 0,0 1 0 0 0,0 0-1 0 0,0 0 1 0 0,0 0 0 0 0,1 1-1 0 0,-1-1 1 0 0,1 1 0 0 0,0 0-1 0 0,0 0 1 0 0,0 0 0 0 0,0 0-1 0 0,0 1 1 0 0,0-1 0 0 0,3 1 28 0 0,15 53-299 0 0,-21-46 371 0 0,0 0 1 0 0,0 0-1 0 0,0 1 0 0 0,1-1 0 0 0,0-1 1 0 0,0 1-1 0 0,1 0 0 0 0,0 0 1 0 0,0-1-1 0 0,0 1 0 0 0,0-1 0 0 0,1 0 1 0 0,0 0-1 0 0,0-1 0 0 0,0 1 1 0 0,1-1-1 0 0,-1 0 0 0 0,1 0 0 0 0,0 0 1 0 0,0 0-1 0 0,1-1 0 0 0,-1 0 0 0 0,1 0 1 0 0,0-1-1 0 0,-1 1 0 0 0,1-1 1 0 0,0-1-1 0 0,0 1 0 0 0,1-1 0 0 0,-1 0 1 0 0,5 0-73 0 0,-1-4 243 0 0,-1-1 1 0 0,1 0 0 0 0,-1 0-1 0 0,0-1 1 0 0,0 0 0 0 0,0-1 0 0 0,-1 0-1 0 0,1 0 1 0 0,-1-1 0 0 0,-1 0-1 0 0,0-1 1 0 0,0 1 0 0 0,0-1-1 0 0,-1 0 1 0 0,0-1 0 0 0,4-8-244 0 0,-2 7 60 0 0,19-46-441 0 0,-22 16-6653 0 0,-5 33 506 0 0,2 3-3486 0 0</inkml:trace>
  <inkml:trace contextRef="#ctx0" brushRef="#br0" timeOffset="16368.817">10881 741 0 0 0,'0'0'240'0'0,"0"0"277"0"0,0 0 17 0 0,0 0-74 0 0,0 0-47 0 0,0 0 13 0 0,4-7 224 0 0,-3 6 3451 0 0,-1 1 4437 0 0,-11 16-7149 0 0,2 115-831 0 0,8-94-70 0 0,0-1-2923 0 0,8-31-2610 0 0,-1-5-182 0 0,-4 3-380 0 0</inkml:trace>
  <inkml:trace contextRef="#ctx0" brushRef="#br0" timeOffset="17070.646">12637 667 0 0 0,'0'0'1802'0'0,"0"0"-378"0"0,0 0-233 0 0,0 0-133 0 0,0 0-57 0 0,0 0-45 0 0,0 0-88 0 0,0 0-85 0 0,0 0-87 0 0,0 0-86 0 0,0 0-70 0 0,0 0-27 0 0,0 0-34 0 0,-14 6-19 0 0,-44 20-36 0 0,54-24-368 0 0,0 0 0 0 0,0 1-1 0 0,0 0 1 0 0,0 0 0 0 0,0 0-1 0 0,1 0 1 0 0,-1 0-1 0 0,1 1 1 0 0,0 0 0 0 0,0-1-1 0 0,1 1 1 0 0,-1 0 0 0 0,1 0-1 0 0,-1 1 1 0 0,1-1-1 0 0,1 0 1 0 0,-1 1 0 0 0,1-1-1 0 0,-1 1 1 0 0,1 0-1 0 0,1-1 1 0 0,-1 1 0 0 0,0 0-1 0 0,1 1-55 0 0,-1 1-53 0 0,0 0 0 0 0,1 0 0 0 0,0 0 0 0 0,0 1 0 0 0,1-1 0 0 0,-1 0-1 0 0,1 0 1 0 0,1 0 0 0 0,0 0 0 0 0,0 0 0 0 0,0 0 0 0 0,1 0 0 0 0,0-1-1 0 0,0 1 1 0 0,0-1 0 0 0,1 1 53 0 0,63 44-4209 0 0,-15-36-2973 0 0,-40-11 5283 0 0</inkml:trace>
  <inkml:trace contextRef="#ctx0" brushRef="#br0" timeOffset="17385.836">13007 748 1936 0 0,'0'0'1243'0'0,"0"0"-599"0"0,0 0 3 0 0,0 0 229 0 0,0 0 251 0 0,0 0 92 0 0,0 0-100 0 0,0 0-195 0 0,0 0-265 0 0,0 0-201 0 0,0 0-134 0 0,0 0-71 0 0,0 0-29 0 0,-14 29 14 0 0,-42 91 39 0 0,55-119-266 0 0,1-1 1 0 0,-1 1 0 0 0,0 0-1 0 0,0-1 1 0 0,0 1-1 0 0,0 0 1 0 0,0 0-1 0 0,1 0 1 0 0,-1 0-1 0 0,0 0 1 0 0,1 0-1 0 0,-1 0 1 0 0,0 0-1 0 0,1 0 1 0 0,-1 0-1 0 0,1 0 1 0 0,0 0-1 0 0,-1 0 1 0 0,1 0-1 0 0,0 1 1 0 0,0-1-1 0 0,0 0 1 0 0,0 0 0 0 0,0 0-1 0 0,0 0 1 0 0,0 1-1 0 0,0-1 1 0 0,0 0-1 0 0,1 0 1 0 0,-1 0-1 0 0,0 0 1 0 0,1 0-1 0 0,-1 1 1 0 0,1-1-1 0 0,-1 0 1 0 0,1 0-1 0 0,-1 0 1 0 0,1 0-1 0 0,0 0 1 0 0,0-1-1 0 0,-1 1 1 0 0,1 0 0 0 0,0 0-1 0 0,0 0 1 0 0,0-1-1 0 0,0 1 1 0 0,0 0-1 0 0,0-1-11 0 0,4 2 106 0 0,1 1 86 0 0,0 0 1 0 0,1-1-1 0 0,0 0 1 0 0,-1 0-1 0 0,1-1 0 0 0,0 1 1 0 0,0-2-1 0 0,0 1 1 0 0,-1-1-1 0 0,1 0 1 0 0,0 0-1 0 0,0-1 0 0 0,0 0 1 0 0,0 0-1 0 0,0 0 1 0 0,-1-1-1 0 0,1 0 1 0 0,-1-1-1 0 0,1 1 1 0 0,-1-1-1 0 0,0 0 0 0 0,0-1 1 0 0,0 0-1 0 0,0 0 1 0 0,-1 0-1 0 0,0 0 1 0 0,1-1-1 0 0,-2 0 1 0 0,1 0-1 0 0,0-1-192 0 0,1 0 68 0 0,0 0 1 0 0,0 0-1 0 0,-1 0 0 0 0,0 0 1 0 0,0-1-1 0 0,-1 0 0 0 0,1 0 1 0 0,-2-1-1 0 0,1 1 0 0 0,-1-1 1 0 0,0 0-1 0 0,-1 1 0 0 0,1-1 1 0 0,-2 0-1 0 0,1-1 0 0 0,-1 1 1 0 0,0 0-1 0 0,-1 0 0 0 0,0-1 1 0 0,0 1-1 0 0,-1-2-68 0 0,0 8-150 0 0,0 0 0 0 0,0 0 1 0 0,-1 1-1 0 0,1-1 0 0 0,0 0 0 0 0,-1 1 1 0 0,1-1-1 0 0,-1 1 0 0 0,0 0 0 0 0,1-1 0 0 0,-1 1 1 0 0,0 0-1 0 0,0 0 0 0 0,0 0 0 0 0,1 0 1 0 0,-1 0-1 0 0,0 1 0 0 0,0-1 0 0 0,-1 0 0 0 0,1 1 1 0 0,0 0-1 0 0,0-1 0 0 0,0 1 0 0 0,0 0 1 0 0,0 0-1 0 0,0 0 0 0 0,-1 1 150 0 0,-56 9-8297 0 0,43-2 4097 0 0,6 0 706 0 0</inkml:trace>
  <inkml:trace contextRef="#ctx0" brushRef="#br0" timeOffset="17789.803">13366 1024 272 0 0,'0'0'1892'0'0,"0"0"-234"0"0,0 0 97 0 0,0 0 82 0 0,0 0-105 0 0,0 0-242 0 0,0 0-323 0 0,0 0-214 0 0,0 0-138 0 0,0 0-99 0 0,0 0-78 0 0,0 0-82 0 0,0 0-72 0 0,7-31-84 0 0,22-94-88 0 0,4 61 85 0 0,56-6 77 0 0,-85 107-1381 0 0,-5-31 941 0 0,1-1 0 0 0,0 0 0 0 0,0 1 1 0 0,0-1-1 0 0,1 1 0 0 0,0-1 0 0 0,0 1 0 0 0,0-1 1 0 0,1 0-1 0 0,-1 0 0 0 0,1 0 0 0 0,0 0 0 0 0,1 0 1 0 0,-1 0-1 0 0,1 0 0 0 0,0-1 0 0 0,0 1 0 0 0,1-1 1 0 0,-1 0-1 0 0,1 0 0 0 0,0 0 0 0 0,0-1 0 0 0,0 1 1 0 0,1-1-1 0 0,-1 0 0 0 0,1 0 0 0 0,-1 0 0 0 0,1-1 1 0 0,0 0-1 0 0,0 0 0 0 0,1 0 0 0 0,-1 0 0 0 0,0-1 0 0 0,0 0 1 0 0,1 0-1 0 0,-1 0 0 0 0,1-1 0 0 0,-1 0 0 0 0,2 0-33 0 0,2-3 185 0 0,0 0 0 0 0,0-1 0 0 0,-1 0 0 0 0,1-1 0 0 0,-1 0 0 0 0,0 0 0 0 0,-1-1 0 0 0,1 0 0 0 0,-1 0 0 0 0,0 0 0 0 0,-1-1 0 0 0,0 0 0 0 0,0-1 0 0 0,0 1 0 0 0,-1-1 0 0 0,5-8-186 0 0,32-58-435 0 0,-29 40-1146 0 0,-4 12-1659 0 0,1 1-4921 0 0,-5 13 627 0 0</inkml:trace>
  <inkml:trace contextRef="#ctx0" brushRef="#br0" timeOffset="18093.809">14179 299 12907 0 0,'0'0'652'0'0,"0"0"-241"0"0,0 0-14 0 0,0 0 238 0 0,0 0 201 0 0,0 0 140 0 0,0 0 7 0 0,0 0-136 0 0,0 0-115 0 0,0 0-113 0 0,0 0-102 0 0,0 0-79 0 0,5 30-90 0 0,14 99-99 0 0,-7 69 301 0 0,-7 18-1533 0 0,-14-188-2263 0 0,-7-22-7059 0 0,15-6 2742 0 0</inkml:trace>
  <inkml:trace contextRef="#ctx0" brushRef="#br0" timeOffset="18253.108">13966 660 6905 0 0,'0'0'3068'0'0,"0"0"-1461"0"0,0 0-463 0 0,0 0 35 0 0,0 0-25 0 0,0 0-145 0 0,0 0-183 0 0,0 0-156 0 0,0 0-141 0 0,0 0-107 0 0,0 0-82 0 0,32-8-110 0 0,102-21-69 0 0,-24 21-64 0 0,-11 14-2438 0 0,-35 10-5600 0 0,-47-9 3086 0 0,-2-3 651 0 0</inkml:trace>
  <inkml:trace contextRef="#ctx0" brushRef="#br0" timeOffset="19206.917">14656 652 9162 0 0,'0'0'1615'0'0,"0"0"-183"0"0,0 0-142 0 0,0 0-183 0 0,0 0-204 0 0,0 0-149 0 0,0 0-112 0 0,0 0-83 0 0,0 0-115 0 0,0 0-132 0 0,0 0-108 0 0,0 0-105 0 0,-23 10-63 0 0,-72 32-38 0 0,93-42-3 0 0,0 1 0 0 0,0-1 0 0 0,0 1 1 0 0,0 0-1 0 0,0-1 0 0 0,1 1 0 0 0,-1 0 0 0 0,0 0 0 0 0,0 1 0 0 0,1-1 0 0 0,-1 0 0 0 0,1 0 0 0 0,-1 1 0 0 0,1-1 0 0 0,-1 1 0 0 0,1 0 0 0 0,0-1 0 0 0,0 1 0 0 0,0 0 0 0 0,0 0 0 0 0,0-1 1 0 0,0 1-1 0 0,0 0 0 0 0,0 0 0 0 0,1 0 0 0 0,-1 0 0 0 0,1 1 5 0 0,-1 5-44 0 0,-1-5 32 0 0,1 0 0 0 0,0 0 0 0 0,1 0-1 0 0,-1 0 1 0 0,0 0 0 0 0,1 0 0 0 0,0 0 0 0 0,0 0 0 0 0,0 0 0 0 0,0 0 0 0 0,0 0-1 0 0,0 0 1 0 0,1 1 0 0 0,0-1 0 0 0,-1 0 0 0 0,1 0 0 0 0,0-1 0 0 0,1 1 0 0 0,-1 0 0 0 0,0 0-1 0 0,1 0 1 0 0,-1-1 0 0 0,1 1 0 0 0,0-1 0 0 0,0 1 0 0 0,0-1 0 0 0,0 0 0 0 0,1 0-1 0 0,-1 0 1 0 0,1 0 0 0 0,-1 0 0 0 0,1 0 0 0 0,-1-1 0 0 0,1 1 0 0 0,0-1 0 0 0,0 0-1 0 0,0 0 1 0 0,0 0 0 0 0,0 0 0 0 0,0 0 0 0 0,0-1 0 0 0,0 1 0 0 0,0-1 0 0 0,0 0-1 0 0,1 0 13 0 0,2 0 85 0 0,0-1 0 0 0,1 0-1 0 0,-1 0 1 0 0,0-1-1 0 0,0 1 1 0 0,0-1-1 0 0,0-1 1 0 0,0 1-1 0 0,0-1 1 0 0,-1 0 0 0 0,1 0-1 0 0,-1-1 1 0 0,0 0-1 0 0,0 1 1 0 0,2-4-85 0 0,4-1 105 0 0,124-77 108 0 0,-134 85-231 0 0,0-1 0 0 0,0 0 0 0 0,0 1 0 0 0,0-1 0 0 0,0 1 0 0 0,0-1 0 0 0,0 1 0 0 0,0 0 0 0 0,0-1 0 0 0,0 1 0 0 0,0 0 0 0 0,0 0 0 0 0,0 0 0 0 0,0 0 0 0 0,1 0 0 0 0,-1 0 0 0 0,0 0 0 0 0,0 0-1 0 0,0 0 1 0 0,0 0 0 0 0,0 1 0 0 0,0-1 0 0 0,0 0 0 0 0,0 1 0 0 0,0-1 0 0 0,0 1 0 0 0,0-1 0 0 0,0 1 0 0 0,0-1 0 0 0,0 1 0 0 0,0 0 0 0 0,0-1 0 0 0,-1 1 0 0 0,1 0 0 0 0,0 0 0 0 0,0 0-1 0 0,-1 0 1 0 0,1-1 0 0 0,-1 1 0 0 0,1 0 0 0 0,-1 0 0 0 0,1 0 0 0 0,-1 0 0 0 0,1 0 0 0 0,-1 0 0 0 0,0 1 0 0 0,0-1 0 0 0,1 0 0 0 0,-1 0 0 0 0,0 0 0 0 0,0 0 0 0 0,0 0 0 0 0,0 0 0 0 0,-1 1 18 0 0,14 96 42 0 0,-10-97-9 0 0,-1 0-1 0 0,0 0 1 0 0,1-1-1 0 0,-1 1 1 0 0,0-1-1 0 0,1 1 1 0 0,-1-1-1 0 0,1 0 1 0 0,-1 0-1 0 0,1 0 1 0 0,-1 0-1 0 0,0 0 1 0 0,1 0-1 0 0,-1-1 1 0 0,1 1-1 0 0,-1-1 1 0 0,0 0-1 0 0,1 0 1 0 0,-1 0-1 0 0,0 0 0 0 0,0 0 1 0 0,0 0-1 0 0,0-1 1 0 0,0 1-1 0 0,0 0 1 0 0,0-1-1 0 0,0 0 1 0 0,0 0-1 0 0,-1 1 1 0 0,1-1-1 0 0,-1 0 1 0 0,1 0-1 0 0,0-2-32 0 0,0 2 35 0 0,149-127 525 0 0,50 20-433 0 0,-110 86-295 0 0,-91 48 264 0 0,-2-21-55 0 0,0 0-1 0 0,-1-1 1 0 0,1 1 0 0 0,-1 0-1 0 0,0-1 1 0 0,0 0-1 0 0,0 0 1 0 0,0 0 0 0 0,-1 0-1 0 0,1 0 1 0 0,-1 0 0 0 0,0-1-1 0 0,0 0 1 0 0,0 0 0 0 0,0 0-1 0 0,0 0 1 0 0,0-1-41 0 0,-86-15-72 0 0,86 16 28 0 0,0-1 1 0 0,0 1-1 0 0,1-1 1 0 0,-1 1 0 0 0,1 0-1 0 0,0 1 1 0 0,-1-1-1 0 0,1 0 1 0 0,0 1-1 0 0,0 0 1 0 0,0 0-1 0 0,1 0 1 0 0,-1 0-1 0 0,1 0 1 0 0,0 0-1 0 0,0 1 1 0 0,0-1 0 0 0,0 1-1 0 0,0 0 1 0 0,1-1-1 0 0,-1 1 1 0 0,1 0-1 0 0,0 0 1 0 0,1 0-1 0 0,-1 0 1 0 0,0 0-1 0 0,1 0 1 0 0,0 0 0 0 0,0 0-1 0 0,0 0 1 0 0,1 0-1 0 0,-1 0 1 0 0,1 0-1 0 0,0 0 1 0 0,0 0-1 0 0,1-1 1 0 0,-1 1-1 0 0,1 0 1 0 0,-1-1 0 0 0,1 1-1 0 0,2 2 44 0 0,5 3 4 0 0,0-2 1 0 0,0 1-1 0 0,1-1 1 0 0,0 0-1 0 0,0-1 0 0 0,1 0 1 0 0,-1-1-1 0 0,1 0 0 0 0,1-1 1 0 0,-1 0-1 0 0,0-1 0 0 0,1 0 1 0 0,0 0-1 0 0,0-2 0 0 0,0 1 1 0 0,0-2-1 0 0,0 1 1 0 0,0-2-1 0 0,0 1 0 0 0,-1-2 1 0 0,1 1-1 0 0,0-2 0 0 0,0 0 1 0 0,-1 0-1 0 0,1-1 0 0 0,9-5-4 0 0,17-5 139 0 0,-1-3 0 0 0,0-1 0 0 0,-1-2 0 0 0,-1-1 0 0 0,-1-2 0 0 0,-1-1 0 0 0,-1-2 0 0 0,-2-1 0 0 0,0-1 0 0 0,-2-1 0 0 0,-1-2 0 0 0,-1-1 0 0 0,-2-1 0 0 0,0-3-139 0 0,-16 20-1 0 0,0 1-1 0 0,-1-1 0 0 0,-1 0 1 0 0,0-1-1 0 0,-1 1 1 0 0,-1-1-1 0 0,-1 0 1 0 0,0-1-1 0 0,-2 1 0 0 0,1 0 1 0 0,-2-3 1 0 0,-1 19-12 0 0,0 0 1 0 0,0 0-1 0 0,0 0 1 0 0,0 1-1 0 0,0-1 1 0 0,-1 0-1 0 0,1 0 1 0 0,0 1 0 0 0,0-1-1 0 0,-1 0 1 0 0,1 1-1 0 0,0-1 1 0 0,-1 1-1 0 0,1 0 1 0 0,0 0-1 0 0,-1-1 1 0 0,1 1-1 0 0,-1 0 1 0 0,1 0-1 0 0,-1 0 1 0 0,1 0-1 0 0,0 0 1 0 0,-1 1-1 0 0,1-1 1 0 0,0 0-1 0 0,-1 1 1 0 0,1-1-1 0 0,0 1 1 0 0,-1-1-1 0 0,1 1 1 0 0,0 0-1 0 0,0-1 1 0 0,-1 1-1 0 0,1 0 1 0 0,0 0-1 0 0,0 0 1 0 0,0 0 0 0 0,0 0-1 0 0,0 0 1 0 0,0 0-1 0 0,0 1 12 0 0,-10 9-10 0 0,1 1 0 0 0,1 1 0 0 0,0-1 1 0 0,0 1-1 0 0,1 1 0 0 0,1 0 0 0 0,0 0 0 0 0,1 0 0 0 0,1 1 0 0 0,0-1 1 0 0,1 1-1 0 0,1 1 0 0 0,0-1 0 0 0,1 0 0 0 0,0 1 0 0 0,1-1 0 0 0,1 1 0 0 0,1-1 1 0 0,0 1-1 0 0,1 0 10 0 0,1 8-32 0 0,0 0 1 0 0,2 0-1 0 0,1 0 1 0 0,1-1 0 0 0,1 0-1 0 0,0-1 1 0 0,2 1-1 0 0,1-2 1 0 0,1 1 0 0 0,0-2-1 0 0,6 6 32 0 0,32 40-1183 0 0,-50-66 970 0 0,1 0 1 0 0,-1 0-1 0 0,1 0 0 0 0,-1-1 0 0 0,1 1 0 0 0,-1 0 0 0 0,1 0 0 0 0,-1-1 0 0 0,0 1 0 0 0,1 0 0 0 0,-1 0 1 0 0,1-1-1 0 0,-1 1 0 0 0,0-1 0 0 0,1 1 0 0 0,-1 0 0 0 0,0-1 0 0 0,1 1 0 0 0,-1-1 0 0 0,0 1 0 0 0,1-1 0 0 0,-1 1 1 0 0,0-1-1 0 0,0 1 0 0 0,0-1 0 0 0,0 1 0 0 0,1-1 0 0 0,-1 1 0 0 0,0-1 0 0 0,0 1 0 0 0,0-1 0 0 0,0 1 0 0 0,0-1 1 0 0,0 1-1 0 0,0-1 0 0 0,0 1 0 0 0,-1-1 0 0 0,1 1 0 0 0,0-1 0 0 0,0 1 0 0 0,0-1 0 0 0,-1 1 0 0 0,1-1 1 0 0,0 1-1 0 0,0-1 0 0 0,-1 1 0 0 0,1-1 0 0 0,0 1 0 0 0,-1 0 0 0 0,1-1 0 0 0,0 1 0 0 0,-1 0 0 0 0,1-1 0 0 0,-1 1 1 0 0,1 0-1 0 0,-1-1 0 0 0,1 1 0 0 0,-1 0 0 0 0,1 0 0 0 0,-1 0 0 0 0,1-1 0 0 0,-1 1 213 0 0,-3-5-5693 0 0</inkml:trace>
  <inkml:trace contextRef="#ctx0" brushRef="#br0" timeOffset="19439.309">15534 428 12203 0 0,'0'0'2303'0'0,"0"0"-1068"0"0,0 0-151 0 0,0 0 76 0 0,0 0-149 0 0,0 0-191 0 0,38-5-156 0 0,123-13-83 0 0,227-18 1132 0 0,-268 27-2344 0 0,-18 2-3217 0 0,-35 1-4251 0 0,-39 2-2097 0 0</inkml:trace>
  <inkml:trace contextRef="#ctx0" brushRef="#br0" timeOffset="21006.807">12696 648 0 0 0,'0'0'335'0'0,"0"0"87"0"0,0 0 17 0 0,0 0 20 0 0,-9-7 2962 0 0,-25 17 6091 0 0,-16 24-8006 0 0,40-26-596 0 0,-1 0-470 0 0,0 1 0 0 0,1 0 1 0 0,0 0-1 0 0,1 1 1 0 0,0 1-1 0 0,1-1 0 0 0,0 1 1 0 0,0 0-1 0 0,-4 10-440 0 0,3 80 1168 0 0,10-97-1103 0 0,1 1 0 0 0,0-1 0 0 0,0 0-1 0 0,0 0 1 0 0,0 1 0 0 0,1-1-1 0 0,-1-1 1 0 0,1 1 0 0 0,0 0 0 0 0,1-1-1 0 0,-1 1 1 0 0,0-1 0 0 0,1 0 0 0 0,0 0-1 0 0,4 2-64 0 0,-1-1 145 0 0,0-1 0 0 0,1 0 0 0 0,-1 0-1 0 0,1 0 1 0 0,0-1 0 0 0,0 0 0 0 0,0-1-1 0 0,0 0 1 0 0,0 0 0 0 0,0-1 0 0 0,0 0 0 0 0,0 0-1 0 0,1-1 1 0 0,-1 0 0 0 0,0 0 0 0 0,0-1-1 0 0,-1 0 1 0 0,7-3-145 0 0,39-16 571 0 0,-50 19 145 0 0,4-1-13164 0 0,-3 3 1162 0 0</inkml:trace>
  <inkml:trace contextRef="#ctx0" brushRef="#br0" timeOffset="22305.28">16928 527 7650 0 0,'0'0'3076'0'0,"0"0"-1770"0"0,0 0-399 0 0,0 0 126 0 0,0 0 134 0 0,0 0 36 0 0,0 0-108 0 0,0 0-179 0 0,0 0-202 0 0,0 0-203 0 0,0 0-198 0 0,-3 1-154 0 0,2 0-151 0 0,-1 0 1 0 0,1 0 0 0 0,0-1 0 0 0,0 1 0 0 0,0 0 0 0 0,0 0 0 0 0,0 1-1 0 0,0-1 1 0 0,0 0 0 0 0,0 0 0 0 0,1 0 0 0 0,-1 1 0 0 0,0-1-1 0 0,1 0 1 0 0,-1 1 0 0 0,1-1 0 0 0,-1 0 0 0 0,1 1 0 0 0,-1-1-1 0 0,1 1 1 0 0,0-1 0 0 0,0 0 0 0 0,0 1 0 0 0,0-1 0 0 0,0 1 0 0 0,0-1-1 0 0,0 1 1 0 0,1-1 0 0 0,-1 1 0 0 0,1-1-9 0 0,-1 4 27 0 0,14 112 827 0 0,-13-113-790 0 0,0 1 1 0 0,0-1-1 0 0,1 0 1 0 0,-1 0 0 0 0,1 1-1 0 0,0-1 1 0 0,1-1-1 0 0,-1 1 1 0 0,0 0 0 0 0,1-1-1 0 0,0 1 1 0 0,0-1 0 0 0,0 0-1 0 0,0 1 1 0 0,1-2-1 0 0,-1 1 1 0 0,1 0 0 0 0,0-1-1 0 0,0 0 1 0 0,0 1-1 0 0,0-1 1 0 0,0-1 0 0 0,0 1-1 0 0,4 0-64 0 0,4-2 101 0 0,0-1-1 0 0,-1 0 0 0 0,1-1 0 0 0,-1-1 1 0 0,1 0-1 0 0,-1 0 0 0 0,0-1 1 0 0,0 0-1 0 0,-1-1 0 0 0,1 0 1 0 0,-1-1-1 0 0,0 0 0 0 0,0-1 1 0 0,-1 0-1 0 0,0 0 0 0 0,0-1 0 0 0,-1 0 1 0 0,0-1-1 0 0,7-9-100 0 0,12-7 117 0 0,108-107-43 0 0,-129 177-961 0 0,-6-38 896 0 0,11 106-56 0 0,-10-110 53 0 0,0 1 0 0 0,0-1-1 0 0,0 0 1 0 0,1 1 0 0 0,-1-1-1 0 0,1 0 1 0 0,0 0 0 0 0,0 0-1 0 0,0-1 1 0 0,0 1-1 0 0,0 0 1 0 0,1-1 0 0 0,-1 1-1 0 0,1-1 1 0 0,-1 0 0 0 0,1 0-1 0 0,0 0 1 0 0,0 0 0 0 0,0 0-1 0 0,0-1 1 0 0,0 1 0 0 0,1-1-1 0 0,-1 0 1 0 0,0 0 0 0 0,1 0-1 0 0,-1 0 1 0 0,0-1 0 0 0,1 1-1 0 0,-1-1 1 0 0,4 0-6 0 0,1 0 85 0 0,-1-1 0 0 0,1 0 0 0 0,-1 0-1 0 0,1 0 1 0 0,-1-1 0 0 0,0 0 0 0 0,1-1 0 0 0,-1 0 0 0 0,0 0 0 0 0,-1 0 0 0 0,1-1 0 0 0,0 0 0 0 0,-1 0 0 0 0,0-1-1 0 0,3-3-84 0 0,14-12 204 0 0,-1-1 1 0 0,-1-1-1 0 0,-1-2 0 0 0,-1 0 0 0 0,-1 0 0 0 0,5-12-204 0 0,-17 25-442 0 0,0 1 1981 0 0,-3 4-3600 0 0,1 4-3448 0 0,-1 0-4833 0 0,-3 2 571 0 0</inkml:trace>
  <inkml:trace contextRef="#ctx0" brushRef="#br0" timeOffset="22558.81">18115 501 9098 0 0,'0'0'3757'0'0,"0"0"-2249"0"0,0 0-505 0 0,0 0 123 0 0,0 0 34 0 0,0 0-140 0 0,0 0-279 0 0,0 0-266 0 0,-6 34-183 0 0,-18 105-133 0 0,18-55-27 0 0,22-42-1616 0 0,-6-28-9160 0 0,-9-14 2301 0 0</inkml:trace>
  <inkml:trace contextRef="#ctx0" brushRef="#br0" timeOffset="22787.38">17990 185 16692 0 0,'0'0'872'0'0,"0"0"-344"0"0,0 0-232 0 0,0 0-48 0 0,0 0-32 0 0,0 0-176 0 0,0 0-304 0 0,0 0-408 0 0,0 0-680 0 0,0 0-1089 0 0,0 0-2216 0 0,0 0-4849 0 0</inkml:trace>
  <inkml:trace contextRef="#ctx0" brushRef="#br0" timeOffset="22959.832">18550 0 12835 0 0,'0'0'789'0'0,"0"0"-210"0"0,0 0 77 0 0,0 0 200 0 0,0 0 86 0 0,0 0-97 0 0,0 0-196 0 0,0 0-167 0 0,0 0-88 0 0,2 37-90 0 0,7 113-64 0 0,16 29 255 0 0,-10-62-737 0 0,-5 1 1 0 0,-5 91 241 0 0,-3-175-1119 0 0,5-13-2851 0 0,-5-20-939 0 0,-2-1 641 0 0,0 0-1049 0 0</inkml:trace>
  <inkml:trace contextRef="#ctx0" brushRef="#br0" timeOffset="23204.398">18307 428 11554 0 0,'0'0'1161'0'0,"0"0"-182"0"0,0 0-101 0 0,0 0 85 0 0,0 0 23 0 0,0 0-97 0 0,0 0-132 0 0,0 0-87 0 0,0 0-46 0 0,0 0-41 0 0,33-4-53 0 0,103-8-84 0 0,22-17 547 0 0,-141 24-1062 0 0,112-37 45 0 0,-52-3-4138 0 0,-63 35 2057 0 0,1-2-4222 0 0,-7 5-2999 0 0</inkml:trace>
  <inkml:trace contextRef="#ctx0" brushRef="#br0" timeOffset="23580.572">18977 203 3793 0 0,'0'0'2483'0'0,"0"0"-1244"0"0,0 0-55 0 0,-5 31 254 0 0,-17 99 150 0 0,12 101 3917 0 0,10-221-5386 0 0,0 0 0 0 0,0 1-1 0 0,1-1 1 0 0,0 0 0 0 0,1 0 0 0 0,0 0-1 0 0,1 0 1 0 0,0-1 0 0 0,1 1-1 0 0,-1-1 1 0 0,2 0 0 0 0,0 1-1 0 0,0-2 1 0 0,0 1 0 0 0,3 2-119 0 0,-5-10 62 0 0,0 0 0 0 0,0 0 0 0 0,1 0 0 0 0,-1 0 0 0 0,0 0 1 0 0,1-1-1 0 0,-1 1 0 0 0,0-1 0 0 0,1 0 0 0 0,-1 0 0 0 0,1-1 0 0 0,-1 1 1 0 0,0-1-1 0 0,1 1 0 0 0,-1-1 0 0 0,0 0 0 0 0,0 0 0 0 0,0-1 1 0 0,0 1-1 0 0,0-1 0 0 0,0 1 0 0 0,0-1 0 0 0,0 0 0 0 0,0 0 0 0 0,-1 0 1 0 0,1 0-1 0 0,-1-1 0 0 0,1 1 0 0 0,-1-1 0 0 0,1-1-62 0 0,73-68 504 0 0,55-39-69 0 0,-129 111-423 0 0,0 1 0 0 0,-1-1-1 0 0,1 0 1 0 0,-1 1 0 0 0,1-1 0 0 0,-1 1 0 0 0,1-1-1 0 0,-1 1 1 0 0,1-1 0 0 0,-1 1 0 0 0,0 0 0 0 0,1 0-1 0 0,-1 0 1 0 0,0 0 0 0 0,0 0 0 0 0,0 0 0 0 0,0 0-1 0 0,0 0 1 0 0,0 1 0 0 0,0-1 0 0 0,0 0 0 0 0,0 1-1 0 0,0-1 1 0 0,-1 0 0 0 0,1 1 0 0 0,0-1 0 0 0,-1 1-1 0 0,1-1 1 0 0,-1 1 0 0 0,0-1 0 0 0,0 1-1 0 0,1-1 1 0 0,-1 1 0 0 0,0 0 0 0 0,0-1 0 0 0,0 1-1 0 0,-1-1 1 0 0,1 1 0 0 0,0-1 0 0 0,-1 1 0 0 0,1-1-1 0 0,-1 1 1 0 0,1-1 0 0 0,-1 1 0 0 0,0-1 0 0 0,1 1-1 0 0,-1-1 1 0 0,-1 1-12 0 0,2 10 111 0 0,0 161 435 0 0,0-171-565 0 0,1 0 0 0 0,-1 0 0 0 0,1 0 0 0 0,0 1 0 0 0,0-1 0 0 0,0 0 0 0 0,0 0 0 0 0,0 0 0 0 0,0-1 0 0 0,1 1 0 0 0,-1 0 0 0 0,0 0 0 0 0,1-1 0 0 0,0 1 0 0 0,-1-1 0 0 0,1 1 0 0 0,0-1 0 0 0,0 1 0 0 0,0-1 0 0 0,0 0 0 0 0,0 0 0 0 0,0 0 0 0 0,0 0 0 0 0,0-1-1 0 0,0 1 1 0 0,0 0 0 0 0,0-1 0 0 0,1 0 0 0 0,-1 1 0 0 0,0-1 0 0 0,0 0 0 0 0,1 0 0 0 0,-1 0 0 0 0,0 0 0 0 0,0-1 0 0 0,2 0 19 0 0,41-10-3113 0 0,-9-8-5888 0 0,-26 11-1237 0 0</inkml:trace>
  <inkml:trace contextRef="#ctx0" brushRef="#br0" timeOffset="24589.057">18946 78 0 0 0,'0'0'277'0'0,"0"0"19"0"0,0 0 5 0 0,0 0 36 0 0,0 0 31 0 0,0 0 57 0 0,-3-4 61 0 0,-8-11 27 0 0,8 12 53 0 0,3 3 33 0 0,0 0-42 0 0,0 0-62 0 0,0 0-46 0 0,0 0-58 0 0,0 0-47 0 0,0 0-76 0 0,5 22 1862 0 0,17 77 1676 0 0,-20-89-4207 0 0,1 30 1554 0 0,-6-31-3910 0 0,-4-5-3474 0 0,5-4 1859 0 0</inkml:trace>
  <inkml:trace contextRef="#ctx0" brushRef="#br0" timeOffset="30097.909">248 1823 7794 0 0,'0'0'1531'0'0,"0"0"-66"0"0,0 0-58 0 0,0 0 16 0 0,0 0 59 0 0,0 0-70 0 0,0 0-189 0 0,0 0-247 0 0,0 0-252 0 0,0 0-221 0 0,0 0-156 0 0,2 50 225 0 0,7 35-281 0 0,-4 1 0 0 0,-6 68-291 0 0,0-57 28 0 0,-14 67-447 0 0,-29-64-2674 0 0,13-73-2147 0 0,3-21-6498 0 0,25-6 10759 0 0</inkml:trace>
  <inkml:trace contextRef="#ctx0" brushRef="#br0" timeOffset="30544.844">1 1956 2561 0 0,'0'0'1278'0'0,"0"0"-73"0"0,0 0-28 0 0,0 0 48 0 0,0 0 14 0 0,0 0-67 0 0,0 0-104 0 0,0 0-113 0 0,0 0-72 0 0,0 0-55 0 0,0 0-72 0 0,35-24-97 0 0,112-73-122 0 0,-67 67 100 0 0,-66 30-480 0 0,-1-1-19 0 0,-2-1-59 0 0,0 1 0 0 0,0 0 0 0 0,0 0 0 0 0,0 1 0 0 0,0 0 0 0 0,0 1 0 0 0,0 0 0 0 0,0 1 0 0 0,0 1 0 0 0,0-1 0 0 0,-1 2 0 0 0,1-1 0 0 0,-1 1 0 0 0,0 1 0 0 0,0 0 0 0 0,0 0 0 0 0,8 7-79 0 0,-15-9 20 0 0,-1 1-1 0 0,1-1 1 0 0,-1 0-1 0 0,0 1 0 0 0,0-1 1 0 0,0 1-1 0 0,-1 0 1 0 0,1-1-1 0 0,-1 1 0 0 0,0 0 1 0 0,0 0-1 0 0,0 0 1 0 0,0 0-1 0 0,-1 0 0 0 0,1 0 1 0 0,-1 0-1 0 0,0 0 1 0 0,-1 1-1 0 0,1-1 0 0 0,-1 0 1 0 0,0 0-1 0 0,0 0 1 0 0,0-1-1 0 0,0 1 0 0 0,0 0 1 0 0,-1 0-1 0 0,-1 1-19 0 0,-60 98 385 0 0,58-98-385 0 0,5-4 3 0 0,-4 2-16 0 0,1 0 0 0 0,0 0 0 0 0,0 0-1 0 0,0 1 1 0 0,0-1 0 0 0,0 1-1 0 0,1-1 1 0 0,-1 1 0 0 0,1 0 0 0 0,0 0-1 0 0,0 0 1 0 0,1 0 0 0 0,-1 0-1 0 0,1 0 1 0 0,0 1 0 0 0,0-1 0 0 0,1 0-1 0 0,-1 1 1 0 0,1-1 0 0 0,0 1-1 0 0,0-1 1 0 0,0 0 0 0 0,0 1 0 0 0,1-1-1 0 0,0 1 1 0 0,0-1 0 0 0,0 0-1 0 0,1 0 1 0 0,-1 0 0 0 0,1 0 0 0 0,0 1 13 0 0,10 4-16 0 0,0-1 0 0 0,0 0 1 0 0,0-1-1 0 0,1 0 0 0 0,0-1 1 0 0,0-1-1 0 0,1 0 1 0 0,5 1 15 0 0,-7-3 13 0 0,0 1 1 0 0,0 0 0 0 0,-1 1 0 0 0,0 0 0 0 0,0 1 0 0 0,0 0 0 0 0,-1 1 0 0 0,0 0 0 0 0,0 0 0 0 0,-1 1 0 0 0,5 5-14 0 0,-11-9 59 0 0,-1 0 0 0 0,0 0 0 0 0,0 0 0 0 0,0 0 0 0 0,0 0 0 0 0,-1 0 0 0 0,1 0 0 0 0,-1 1 0 0 0,0-1 0 0 0,-1 0 0 0 0,1 1 0 0 0,-1-1 0 0 0,0 1 0 0 0,0-1 0 0 0,0 1 0 0 0,0-1-1 0 0,-1 1 1 0 0,0-1 0 0 0,0 0 0 0 0,0 1 0 0 0,0-1 0 0 0,-1 0 0 0 0,0 0 0 0 0,0 0 0 0 0,0 1-59 0 0,-64 93 973 0 0,50-81-884 0 0,-1-1 1 0 0,-1-1 0 0 0,0-1 0 0 0,-1 0-1 0 0,0-1 1 0 0,-1-1 0 0 0,0-1-1 0 0,-10 3-89 0 0,-65 7-828 0 0,62-20-1950 0 0,1 0-3591 0 0,23-1-3959 0 0</inkml:trace>
  <inkml:trace contextRef="#ctx0" brushRef="#br0" timeOffset="26215.174">20534 534 5737 0 0,'0'0'1151'0'0,"0"0"-105"0"0,0 0-39 0 0,0 0 3 0 0,0 0-9 0 0,0 0-40 0 0,0 0-115 0 0,0 0-85 0 0,0 0-77 0 0,0 0-121 0 0,0 0-127 0 0,0 0-137 0 0,-32 1-118 0 0,-101 3-53 0 0,131-4-120 0 0,0-1-1 0 0,-1 1 1 0 0,1 0 0 0 0,0-1-1 0 0,0 1 1 0 0,0 0-1 0 0,-1 0 1 0 0,1 0-1 0 0,0 1 1 0 0,0-1-1 0 0,0 1 1 0 0,0-1-1 0 0,-1 1 1 0 0,1 0-1 0 0,0-1 1 0 0,0 1-1 0 0,0 0 1 0 0,1 0 0 0 0,-1 1-1 0 0,0-1 1 0 0,0 0-1 0 0,0 1 1 0 0,1-1-1 0 0,-1 1 1 0 0,1-1-1 0 0,-1 1 1 0 0,1 0-8 0 0,-3 4 47 0 0,-5 7-5 0 0,1-1-1 0 0,0 1 1 0 0,1 0 0 0 0,1 1-1 0 0,0 0 1 0 0,0 0-1 0 0,2 0 1 0 0,0 1 0 0 0,0-1-1 0 0,1 1 1 0 0,1 0-1 0 0,1 0 1 0 0,0 0 0 0 0,1 0-1 0 0,1 14-41 0 0,-1-25 25 0 0,0-1 1 0 0,1 1-1 0 0,-1 0 0 0 0,1 0 0 0 0,0 0 0 0 0,0-1 1 0 0,0 1-1 0 0,0 0 0 0 0,1-1 0 0 0,-1 1 0 0 0,1-1 1 0 0,0 0-1 0 0,0 1 0 0 0,0-1 0 0 0,1 0 1 0 0,-1 0-1 0 0,1 0 0 0 0,0-1 0 0 0,-1 1 0 0 0,1 0 1 0 0,0-1-1 0 0,1 0 0 0 0,-1 0 0 0 0,0 0 0 0 0,1 0 1 0 0,-1-1-1 0 0,1 1 0 0 0,-1-1 0 0 0,1 0 0 0 0,0 0-25 0 0,6-2 158 0 0,-1-2 0 0 0,0 1 0 0 0,0-1 0 0 0,0 0 0 0 0,-1-1 0 0 0,1 0 0 0 0,-1-1-1 0 0,0 0 1 0 0,0 0 0 0 0,0 0 0 0 0,-1-1 0 0 0,0 0 0 0 0,0-1 0 0 0,0 0 0 0 0,-1 0 0 0 0,0 0-1 0 0,-1-1 1 0 0,3-3-158 0 0,140-206 1206 0 0,-146 211-1231 0 0,5-7 317 0 0,-3 18-840 0 0,23 164 542 0 0,10-3 47 0 0,-21-101-37 0 0,-2 0-1 0 0,-3 1 0 0 0,-3 1 1 0 0,-1 26-4 0 0,-6-76-27 0 0,0 0 1 0 0,-2 0-1 0 0,1-1 1 0 0,-2 1-1 0 0,0 0 1 0 0,-1-1-1 0 0,-1 1 1 0 0,0-1-1 0 0,-2 0 1 0 0,1-1-1 0 0,-2 1 1 0 0,0-1-1 0 0,-1 0 1 0 0,0-1-1 0 0,-2 2 27 0 0,4-10-75 0 0,0-1-1 0 0,-1 0 1 0 0,1 1-1 0 0,-1-2 0 0 0,0 1 1 0 0,0-1-1 0 0,-1 0 0 0 0,1-1 1 0 0,-1 0-1 0 0,1 0 0 0 0,-1 0 1 0 0,0-1-1 0 0,0-1 1 0 0,0 1-1 0 0,-1-1 0 0 0,1 0 1 0 0,0-1-1 0 0,0 0 0 0 0,-1 0 1 0 0,1-1-1 0 0,-5-1 76 0 0,9-1-43 0 0,0 1 1 0 0,0-1-1 0 0,1 0 0 0 0,-1-1 0 0 0,1 1 0 0 0,0-1 1 0 0,0 1-1 0 0,0-1 0 0 0,0 0 0 0 0,0 0 1 0 0,1-1-1 0 0,0 1 0 0 0,0 0 0 0 0,0-1 1 0 0,0 1-1 0 0,1-1 0 0 0,0 1 0 0 0,0-1 0 0 0,0 0 1 0 0,0 0-1 0 0,1 1 0 0 0,0-1 0 0 0,0 0 1 0 0,0 0-1 0 0,1 0 0 0 0,-1 1 0 0 0,2-5 43 0 0,40-124 87 0 0,-5 43 69 0 0,5 1 0 0 0,3 2 0 0 0,34-44-156 0 0,17-1 537 0 0,-63 153-1750 0 0,32 5-3308 0 0,6-22-4111 0 0,-63-4 7336 0 0,5 0-2251 0 0</inkml:trace>
  <inkml:trace contextRef="#ctx0" brushRef="#br0" timeOffset="26672.846">21029 700 392 0 0,'0'0'712'0'0,"0"0"75"0"0,0 0 347 0 0,0 0 273 0 0,0 0 68 0 0,0 0-19 0 0,0 0-8 0 0,0 0-38 0 0,0 0-82 0 0,0 0-136 0 0,0 0-197 0 0,0 0-169 0 0,0 0-145 0 0,29-10-101 0 0,85-32-74 0 0,-71 13 155 0 0,-40 22-482 0 0,-1 4-167 0 0,0 1 0 0 0,0-1 0 0 0,-1 0-1 0 0,1 0 1 0 0,0 1 0 0 0,-1-1 0 0 0,0 0 0 0 0,1 0 0 0 0,-1 0 0 0 0,0-1 0 0 0,-1 1-1 0 0,1 0 1 0 0,-1 0 0 0 0,1 0 0 0 0,-1-1 0 0 0,0 1 0 0 0,0 0 0 0 0,0 0 0 0 0,-1-1-1 0 0,1 1 1 0 0,-1 0 0 0 0,1 0 0 0 0,-1 0 0 0 0,0-1 0 0 0,-1 1 0 0 0,1 0-1 0 0,0 1 1 0 0,-1-1 0 0 0,0 0 0 0 0,1 0 0 0 0,-1 1 0 0 0,0-1 0 0 0,-1 1 0 0 0,1-1-1 0 0,0 1 1 0 0,-1 0 0 0 0,1 0 0 0 0,-1 0 0 0 0,0 0 0 0 0,1 0 0 0 0,-1 1-1 0 0,0-1 1 0 0,0 1 0 0 0,0 0 0 0 0,0 0 0 0 0,0 0 0 0 0,-1 0 0 0 0,1 0 0 0 0,0 1-1 0 0,-2-1-11 0 0,-2 2-32 0 0,0-1 0 0 0,-1 1 0 0 0,1 1 0 0 0,0-1 0 0 0,0 1 0 0 0,1 0 0 0 0,-1 1 0 0 0,0-1 0 0 0,1 1 0 0 0,-1 1 0 0 0,1-1 0 0 0,0 1-1 0 0,0 0 1 0 0,1 1 0 0 0,-1-1 0 0 0,1 1 0 0 0,0 0 0 0 0,0 0 0 0 0,0 1 0 0 0,1 0 0 0 0,0 0 0 0 0,0 0 0 0 0,-3 6 32 0 0,1-1-48 0 0,1 0 0 0 0,0 0 0 0 0,1 1 0 0 0,0 0 0 0 0,1 0 0 0 0,0 0 0 0 0,1 0 0 0 0,0 0 0 0 0,1 1 0 0 0,1-1 0 0 0,0 1 0 0 0,0-1 0 0 0,2 10 48 0 0,1-15 42 0 0,-1 0 1 0 0,1 0-1 0 0,1 0 1 0 0,-1-1 0 0 0,1 1-1 0 0,0-1 1 0 0,1 0-1 0 0,0 0 1 0 0,0 0-1 0 0,0-1 1 0 0,0 0-1 0 0,1 0 1 0 0,0 0 0 0 0,0 0-1 0 0,0-1 1 0 0,1 0-1 0 0,-1-1 1 0 0,1 1-1 0 0,0-1 1 0 0,0-1-1 0 0,0 1 1 0 0,0-1 0 0 0,1 0-1 0 0,-1-1 1 0 0,0 1-1 0 0,1-2 1 0 0,-1 1-1 0 0,1-1 1 0 0,0 0-1 0 0,-1-1 1 0 0,1 1 0 0 0,-1-2-1 0 0,1 1-42 0 0,94-47-679 0 0,18-24-6526 0 0,-67 39 470 0 0,-35 21 3549 0 0</inkml:trace>
  <inkml:trace contextRef="#ctx0" brushRef="#br0" timeOffset="27357.867">21696 468 5785 0 0,'0'0'1063'0'0,"0"0"-129"0"0,0 0-17 0 0,0 0 7 0 0,0 0-13 0 0,0 0-12 0 0,0 0 24 0 0,0 0 12 0 0,0 0-32 0 0,0 0-168 0 0,0 0-205 0 0,0 0-190 0 0,0 0-154 0 0,-31 27-80 0 0,-92 84-46 0 0,83-62-13 0 0,39-40-34 0 0,-1-6-6 0 0,0 0-1 0 0,1 0 1 0 0,0 0-1 0 0,-1 0 1 0 0,1 0-1 0 0,0 0 0 0 0,1 1 1 0 0,-1-1-1 0 0,1 0 1 0 0,-1 1-1 0 0,1-1 1 0 0,0 0-1 0 0,0 1 0 0 0,0-1 1 0 0,1 0-1 0 0,-1 1 1 0 0,1-1-1 0 0,0 0 0 0 0,0 1 1 0 0,0-1-1 0 0,0 0 1 0 0,0 0-1 0 0,1 0 1 0 0,0 0-1 0 0,-1 0 0 0 0,1 0 1 0 0,0-1-1 0 0,0 1 1 0 0,1-1-1 0 0,-1 1 0 0 0,1-1 1 0 0,-1 0-1 0 0,1 0 1 0 0,-1 0-1 0 0,1 0 1 0 0,0 0-1 0 0,0-1 0 0 0,0 1 1 0 0,0-1-1 0 0,0 0 1 0 0,1 1-1 0 0,-1-2 1 0 0,1 1-7 0 0,9-1 87 0 0,0 0 0 0 0,-1-1 1 0 0,1-1-1 0 0,0-1 1 0 0,-1 1-1 0 0,1-2 1 0 0,-1 0-1 0 0,0 0 0 0 0,0-1 1 0 0,-1-1-1 0 0,1 0 1 0 0,-1 0-1 0 0,0-1 1 0 0,2-3-88 0 0,30-14 81 0 0,-11 2-90 0 0,-28 18-45 0 0,1 0 0 0 0,0 0 1 0 0,-1 1-1 0 0,1 0 0 0 0,1 0 1 0 0,-1 0-1 0 0,0 1 1 0 0,1-1-1 0 0,-1 1 0 0 0,1 0 1 0 0,0 1-1 0 0,0 0 0 0 0,1-1 54 0 0,0 39-586 0 0,-8-32 584 0 0,1-1 0 0 0,-1 1 0 0 0,1 0 0 0 0,0-1 0 0 0,0 1 1 0 0,1 0-1 0 0,0-1 0 0 0,-1 1 0 0 0,1-1 0 0 0,1 1 0 0 0,-1-1 1 0 0,1 0-1 0 0,0 1 0 0 0,0-1 0 0 0,0 0 0 0 0,0 0 0 0 0,1 0 1 0 0,-1 0-1 0 0,1-1 0 0 0,0 1 0 0 0,0-1 0 0 0,1 0 0 0 0,-1 1 1 0 0,1-1-1 0 0,-1-1 0 0 0,1 1 0 0 0,0-1 0 0 0,0 1 0 0 0,0-1 1 0 0,1 0-1 0 0,-1-1 0 0 0,1 1 2 0 0,3 0 40 0 0,1 0 0 0 0,0-1 0 0 0,0 0 0 0 0,0 0 0 0 0,0-1 0 0 0,0 0 0 0 0,0-1 0 0 0,-1 0 0 0 0,1 0 1 0 0,0-1-1 0 0,0 0 0 0 0,-1-1 0 0 0,1 0 0 0 0,-1 0 0 0 0,0-1 0 0 0,0 0 0 0 0,6-3-40 0 0,119-97 639 0 0,-122 94-719 0 0,-1-1 1 0 0,0 0-1 0 0,0-1 0 0 0,-2 0 0 0 0,1 0 1 0 0,-1-1-1 0 0,-1 0 0 0 0,0-1 0 0 0,-1 1 1 0 0,0-1-1 0 0,-2 0 0 0 0,1-1 0 0 0,-2 1 1 0 0,0-1-1 0 0,0 0 0 0 0,-1 0 0 0 0,-1 0 1 0 0,-1 0-1 0 0,0 0 0 0 0,-2-7 80 0 0,1 18-60 0 0,-1 1-1 0 0,0-1 0 0 0,-1 1 1 0 0,1 0-1 0 0,-1 0 1 0 0,1 0-1 0 0,-1 0 0 0 0,0 0 1 0 0,0 0-1 0 0,0 1 1 0 0,0-1-1 0 0,-1 1 0 0 0,1 0 1 0 0,-1 0-1 0 0,1 1 1 0 0,-1-1-1 0 0,0 1 0 0 0,1-1 1 0 0,-1 1-1 0 0,0 0 1 0 0,0 0-1 0 0,0 1 0 0 0,0-1 1 0 0,0 1-1 0 0,0 0 1 0 0,0 0-1 0 0,0 1 0 0 0,0-1 1 0 0,0 1-1 0 0,0-1 1 0 0,0 1-1 0 0,1 1 1 0 0,-1-1-1 0 0,0 0 0 0 0,0 1 1 0 0,1 0-1 0 0,-1 0 1 0 0,1 0-1 0 0,-3 2 61 0 0,-1-2-8 0 0,-1 1-1 0 0,1 0 1 0 0,0 1-1 0 0,1 0 1 0 0,-1 0 0 0 0,0 0-1 0 0,1 1 1 0 0,0 0-1 0 0,0 0 1 0 0,1 0 0 0 0,-1 1-1 0 0,1 0 1 0 0,0 0-1 0 0,1 0 1 0 0,-1 0 0 0 0,1 1-1 0 0,1 0 1 0 0,-1 0-1 0 0,1 0 1 0 0,0 0 0 0 0,1 1-1 0 0,0-1 1 0 0,0 1-1 0 0,0-1 1 0 0,1 1 0 0 0,0 0-1 0 0,1 7 9 0 0,4-9 41 0 0,1-1-1 0 0,0 1 0 0 0,0-1 0 0 0,0 0 1 0 0,1-1-1 0 0,-1 1 0 0 0,1-1 1 0 0,0 0-1 0 0,1 0 0 0 0,-1-1 0 0 0,1 0 1 0 0,-1 0-1 0 0,1-1 0 0 0,0 1 1 0 0,0-1-1 0 0,0-1 0 0 0,0 0 0 0 0,0 0 1 0 0,1 0-1 0 0,0-1-40 0 0,-4 1 5 0 0,99 12 110 0 0,-81-12 39 0 0,0 1 0 0 0,0 1-1 0 0,-1 0 1 0 0,1 2 0 0 0,-1 1 0 0 0,0 0 0 0 0,0 2 0 0 0,7 3-154 0 0,-24-7 61 0 0,0 0 0 0 0,1-1 0 0 0,-2 1 0 0 0,1 0 0 0 0,0 1 0 0 0,-1-1 0 0 0,0 1 0 0 0,0-1 0 0 0,0 1 0 0 0,-1 0 0 0 0,1 0-1 0 0,-1 0 1 0 0,0 1 0 0 0,-1-1 0 0 0,1 0 0 0 0,-1 1 0 0 0,0-1 0 0 0,-1 1 0 0 0,1-1 0 0 0,-1 1 0 0 0,0-1 0 0 0,0 1 0 0 0,-1-1 0 0 0,0 1 0 0 0,0-1 0 0 0,0 1 0 0 0,0-1 0 0 0,-1 0 0 0 0,0 1 0 0 0,0-1 0 0 0,-1 0 0 0 0,1 0 0 0 0,-1 0-61 0 0,-2 49-610 0 0,33-35-2607 0 0,-4-15-4121 0 0,-16-3 758 0 0</inkml:trace>
  <inkml:trace contextRef="#ctx0" brushRef="#br0" timeOffset="28908.349">21814 623 0 0 0,'0'0'680'0'0,"0"0"408"0"0,0 0 55 0 0,0 0-121 0 0,0 0-226 0 0,0 0-188 0 0,0 0-108 0 0,0 0-72 0 0,-8-19 5468 0 0,-8-29-2190 0 0,10 27-2719 0 0,6 18-925 0 0,0 1 1 0 0,0 0-1 0 0,0 0 0 0 0,-1 0 1 0 0,1 0-1 0 0,-1 0 0 0 0,1-1 1 0 0,-1 1-1 0 0,0 0 1 0 0,0 0-1 0 0,1 1 0 0 0,-2-1 1 0 0,1 0-1 0 0,0 0 0 0 0,0 0 1 0 0,0 1-1 0 0,-1-1 0 0 0,1 0 1 0 0,-1 1-1 0 0,1-1 0 0 0,-1 1 1 0 0,0 0-1 0 0,0 0 0 0 0,0-1 1 0 0,1 1-1 0 0,-1 0 0 0 0,0 0-62 0 0,-17-10 352 0 0,-37 0-198 0 0,53 11-222 0 0,1 0 0 0 0,-1 0 1 0 0,0 1-1 0 0,1-1 0 0 0,-1 1 0 0 0,0-1 1 0 0,1 1-1 0 0,-1 0 0 0 0,1 0 0 0 0,-1 0 1 0 0,1 0-1 0 0,-1 0 0 0 0,1 1 0 0 0,0-1 1 0 0,0 1-1 0 0,0-1 0 0 0,0 1 0 0 0,0 0 1 0 0,0 0-1 0 0,0 0 0 0 0,0 0 0 0 0,1 0 1 0 0,-1 0-1 0 0,1 1 0 0 0,-1-1 1 0 0,1 0-1 0 0,0 1 0 0 0,0-1 0 0 0,0 3 68 0 0,10 1-7501 0 0,-8-6 6339 0 0,5 1-7253 0 0</inkml:trace>
  <inkml:trace contextRef="#ctx0" brushRef="#br0" timeOffset="46699.806">1247 2685 15275 0 0,'0'0'702'0'0,"0"0"-226"0"0,0 0-117 0 0,0 0 106 0 0,0 0 182 0 0,0 0 126 0 0,0 0-14 0 0,0 0-155 0 0,0 0-225 0 0,0 0-219 0 0,0 0-195 0 0,-4-2-227 0 0,-12-6-246 0 0,12 6-286 0 0,4 2-300 0 0,13 7-8576 0 0,-11-2 1434 0 0</inkml:trace>
  <inkml:trace contextRef="#ctx0" brushRef="#br0" timeOffset="51884.615">7042 2397 4289 0 0,'0'0'1355'0'0,"0"0"-91"0"0,0 0-38 0 0,0 0 26 0 0,0 0 64 0 0,0 0-11 0 0,0 0-76 0 0,0 0-135 0 0,0 0-185 0 0,0 0-165 0 0,0 0-127 0 0,-32 18-121 0 0,-103 55-112 0 0,131-72-361 0 0,0 1 1 0 0,1 0 0 0 0,-1 0-1 0 0,0 0 1 0 0,1 0 0 0 0,-1 1-1 0 0,1 0 1 0 0,0 0 0 0 0,-1 0-1 0 0,1 0 1 0 0,1 0 0 0 0,-1 0-1 0 0,0 1 1 0 0,1-1 0 0 0,0 1-1 0 0,0 0 1 0 0,0 0 0 0 0,0 0-24 0 0,-3 9 70 0 0,-2-2-45 0 0,2 0-1 0 0,0 0 1 0 0,0 1 0 0 0,1 0 0 0 0,1 0-1 0 0,0 0 1 0 0,0 1 0 0 0,1-1-1 0 0,1 0 1 0 0,0 1 0 0 0,1 6-25 0 0,0-17 5 0 0,0 0 0 0 0,1-1-1 0 0,-1 1 1 0 0,0 0 0 0 0,1-1 0 0 0,-1 1 0 0 0,1 0 0 0 0,0-1 0 0 0,0 1-1 0 0,0-1 1 0 0,-1 1 0 0 0,1-1 0 0 0,1 1 0 0 0,-1-1 0 0 0,0 0-1 0 0,0 1 1 0 0,0-1 0 0 0,1 0 0 0 0,-1 0 0 0 0,1 0 0 0 0,-1 0 0 0 0,1 0-1 0 0,-1 0 1 0 0,1 0 0 0 0,-1-1 0 0 0,1 1 0 0 0,0 0 0 0 0,-1-1-1 0 0,1 0 1 0 0,0 1 0 0 0,0-1 0 0 0,-1 0 0 0 0,1 0 0 0 0,0 0-1 0 0,0 0 1 0 0,-1 0 0 0 0,1 0 0 0 0,0 0 0 0 0,0-1-5 0 0,67-21 632 0 0,139-139-171 0 0,-188 141-470 0 0,81-56-123 0 0,-97 76 122 0 0,-1 0-1 0 0,0 0 0 0 0,0 0 1 0 0,0 1-1 0 0,0-1 0 0 0,0 1 1 0 0,0 0-1 0 0,0-1 0 0 0,0 2 0 0 0,-1-1 1 0 0,1 0-1 0 0,0 0 0 0 0,0 1 1 0 0,-1-1-1 0 0,1 1 0 0 0,-1 0 1 0 0,1 0-1 0 0,-1 0 0 0 0,0 0 0 0 0,0 0 1 0 0,0 1-1 0 0,0-1 0 0 0,0 1 1 0 0,0-1-1 0 0,-1 1 0 0 0,1 0 1 0 0,-1-1-1 0 0,0 1 0 0 0,0 0 0 0 0,0 0 1 0 0,0 0-1 0 0,0 0 0 0 0,-1 0 1 0 0,1 0-1 0 0,-1 0 0 0 0,0 0 1 0 0,0 0-1 0 0,0 0 0 0 0,0 0 0 0 0,0 0 1 0 0,-1 0-1 0 0,0 1 11 0 0,3 5 25 0 0,-2-3-23 0 0,0 0 1 0 0,1 0-1 0 0,0 0 0 0 0,0 0 0 0 0,0 0 0 0 0,1 0 0 0 0,-1 0 0 0 0,1-1 0 0 0,1 1 0 0 0,-1-1 0 0 0,1 1 1 0 0,0-1-1 0 0,1 0 0 0 0,-1 0 0 0 0,1 0 0 0 0,0-1 0 0 0,0 1 0 0 0,0-1 0 0 0,0 0 0 0 0,1 0 0 0 0,0 0 0 0 0,0-1 1 0 0,0 0-1 0 0,0 0 0 0 0,1 0 0 0 0,-1 0 0 0 0,1-1 0 0 0,5 2-2 0 0,-5-4 26 0 0,1 0 0 0 0,0 0 0 0 0,0 0 0 0 0,0-1-1 0 0,-1 0 1 0 0,1 0 0 0 0,0 0 0 0 0,-1-1 0 0 0,1 0 0 0 0,-1 0 0 0 0,0-1 0 0 0,0 0-1 0 0,0 0 1 0 0,0-1 0 0 0,1 0-26 0 0,20-17 132 0 0,-1-2 0 0 0,0-1-1 0 0,-2-1 1 0 0,-1-1 0 0 0,-1-1 0 0 0,-1-1-1 0 0,-2-1 1 0 0,-1 0 0 0 0,14-30-132 0 0,-6-6-5 0 0,-2-1 0 0 0,-3-1 0 0 0,-4-1 0 0 0,-2-1 0 0 0,-3 0 0 0 0,-3 0-1 0 0,-4-1 1 0 0,-2 0 0 0 0,-6-62 5 0 0,3 119 7 0 0,1 5 26 0 0,-1 0 0 0 0,1 1 0 0 0,-2-1-1 0 0,1 0 1 0 0,-1 1 0 0 0,0-1 0 0 0,-1 0-1 0 0,1 1 1 0 0,-2-1 0 0 0,1 1 0 0 0,-1 0-1 0 0,0 0 1 0 0,0 0 0 0 0,-1 0-33 0 0,2 6-9 0 0,1 1 0 0 0,0 0 0 0 0,-1 0 0 0 0,1 0 0 0 0,0 0 0 0 0,0 1 0 0 0,-1-1 0 0 0,1 0 0 0 0,0 1 0 0 0,0-1 0 0 0,0 0 0 0 0,-1 1 0 0 0,1-1 0 0 0,0 1 0 0 0,0 0 0 0 0,0-1 0 0 0,0 1 0 0 0,0 0 0 0 0,0 0 0 0 0,0 0 1 0 0,0 0-1 0 0,0-1 0 0 0,1 1 0 0 0,-1 0 0 0 0,0 0 0 0 0,0 1 0 0 0,1-1 0 0 0,-1 0 0 0 0,1 0 0 0 0,-1 0 0 0 0,1 0 0 0 0,-1 1 0 0 0,1-1 0 0 0,0 0 0 0 0,0 0 0 0 0,-1 1 0 0 0,1-1 0 0 0,0 0 0 0 0,0 0 0 0 0,0 1 0 0 0,1-1 0 0 0,-1 0 0 0 0,0 0 0 0 0,0 1 0 0 0,1-1 9 0 0,-3 5-3 0 0,-5 25-1 0 0,2 1 0 0 0,1-1 0 0 0,2 1 0 0 0,0 0 0 0 0,3 0 0 0 0,1 8 4 0 0,-1 28-4 0 0,4 31 41 0 0,4-1 1 0 0,22 93-38 0 0,-4-21 32 0 0,-19-118-75 0 0,4 97-824 0 0,-13-148 773 0 0,1 1 0 0 0,-1 0 0 0 0,0-1 0 0 0,0 1 0 0 0,0-1-1 0 0,0 0 1 0 0,0 1 0 0 0,0-1 0 0 0,0 0 0 0 0,0 1 0 0 0,0-1 0 0 0,-1 0-1 0 0,1 0 1 0 0,-1 0 0 0 0,1 0 0 0 0,-1 0 0 0 0,1 0 0 0 0,-1-1 0 0 0,1 1-1 0 0,-1 0 1 0 0,1-1 0 0 0,-1 1 0 0 0,0-1 0 0 0,1 0 0 0 0,-1 0 0 0 0,0 1-1 0 0,0-1 1 0 0,1 0 0 0 0,-1 0 0 0 0,0-1 94 0 0,-57-1-6215 0 0,23-14-1233 0 0,24 11 4155 0 0</inkml:trace>
  <inkml:trace contextRef="#ctx0" brushRef="#br0" timeOffset="52128.008">7377 2165 7866 0 0,'0'0'963'0'0,"0"0"-349"0"0,0 0-55 0 0,0 0 260 0 0,0 0 241 0 0,0 0 88 0 0,0 0-69 0 0,0 0-157 0 0,36-6-137 0 0,111-19-114 0 0,168-28 2119 0 0,-66 23-3502 0 0,-142 27-8533 0 0,-86 3-74 0 0</inkml:trace>
  <inkml:trace contextRef="#ctx0" brushRef="#br0" timeOffset="53715.212">8511 2692 2072 0 0,'0'0'271'0'0,"0"0"19"0"0,0 0 240 0 0,0 0 177 0 0,0 0 91 0 0,0 0 69 0 0,0 0 82 0 0,0 0 103 0 0,0 0 83 0 0,0 0 21 0 0,0 0-73 0 0,0 0-113 0 0,32-14-115 0 0,98-43-104 0 0,-120 53-553 0 0,0 0 1 0 0,-1-1 0 0 0,0 0-1 0 0,0 0 1 0 0,0-1 0 0 0,0-1-1 0 0,-1 1 1 0 0,0-1 0 0 0,-1-1-1 0 0,3-2-198 0 0,10-11 365 0 0,-15 16-288 0 0,27-24 184 0 0,-2 0 0 0 0,-1-2 1 0 0,-1-2-1 0 0,-2 0 0 0 0,-1-2 0 0 0,9-20-261 0 0,-29 47-41 0 0,-2 1-1 0 0,1-2 1 0 0,-1 1-1 0 0,0 0 0 0 0,-1-1 1 0 0,0 1-1 0 0,0-1 1 0 0,-1 1-1 0 0,0-1 1 0 0,-1 0-1 0 0,0 0 1 0 0,0 1-1 0 0,-1-1 1 0 0,0 0-1 0 0,0 0 42 0 0,-2 7-61 0 0,1 0 0 0 0,-1 0-1 0 0,1 0 1 0 0,-1 1 0 0 0,1-1-1 0 0,-1 1 1 0 0,0-1 0 0 0,0 1 0 0 0,0 0-1 0 0,0 0 1 0 0,0 0 0 0 0,0 1-1 0 0,0-1 1 0 0,0 1 0 0 0,0 0-1 0 0,0-1 1 0 0,0 2 0 0 0,0-1 0 0 0,0 0-1 0 0,0 0 1 0 0,-1 1 0 0 0,1 0-1 0 0,0-1 1 0 0,0 1 0 0 0,1 0-1 0 0,-1 1 1 0 0,0-1 0 0 0,0 0-1 0 0,1 1 1 0 0,-1 0 0 0 0,-2 1 61 0 0,-1 0-41 0 0,0 1 1 0 0,0 0 0 0 0,1 0-1 0 0,-1 0 1 0 0,1 0-1 0 0,0 1 1 0 0,1 0-1 0 0,-1 0 1 0 0,1 0-1 0 0,0 0 1 0 0,0 1-1 0 0,0 0 1 0 0,1-1 0 0 0,0 1-1 0 0,0 1 1 0 0,0-1-1 0 0,1 0 1 0 0,0 1-1 0 0,0-1 1 0 0,1 1-1 0 0,0 0 1 0 0,0-1-1 0 0,0 1 1 0 0,1 3 40 0 0,2-6 35 0 0,0-1-1 0 0,0 0 1 0 0,1 0-1 0 0,-1 0 1 0 0,1 0 0 0 0,0 0-1 0 0,0-1 1 0 0,0 1 0 0 0,0-1-1 0 0,0 0 1 0 0,1 0-1 0 0,-1 0 1 0 0,0 0 0 0 0,1 0-1 0 0,0-1 1 0 0,-1 1-1 0 0,1-1 1 0 0,0 0 0 0 0,0-1-1 0 0,0 1 1 0 0,-1 0 0 0 0,1-1-1 0 0,0 0 1 0 0,2 0-35 0 0,5 2 67 0 0,148 2 1306 0 0,-157-3-1349 0 0,-1 0 0 0 0,1 0-1 0 0,-1 0 1 0 0,1 1 0 0 0,-1-1 0 0 0,0 1 0 0 0,0-1-1 0 0,0 1 1 0 0,0-1 0 0 0,0 1 0 0 0,0 0-1 0 0,0-1 1 0 0,0 1 0 0 0,0 0 0 0 0,-1 0 0 0 0,1 0-1 0 0,-1-1 1 0 0,1 1 0 0 0,-1 0 0 0 0,0 0-1 0 0,0 0 1 0 0,0 0 0 0 0,0 0 0 0 0,0 0-1 0 0,0 0 1 0 0,-1 0 0 0 0,1-1 0 0 0,0 1 0 0 0,-1 1-24 0 0,0 5 84 0 0,-23 106 49 0 0,25-110-148 0 0,-1 0 0 0 0,0 0 1 0 0,1 0-1 0 0,0 0 0 0 0,0 0 0 0 0,0 0 1 0 0,0 0-1 0 0,0-1 0 0 0,1 1 0 0 0,0 0 0 0 0,0-1 1 0 0,0 1-1 0 0,0-1 0 0 0,1 0 0 0 0,-1 0 1 0 0,1 0-1 0 0,-1 0 0 0 0,1 0 0 0 0,0 0 1 0 0,0-1-1 0 0,1 0 0 0 0,-1 1 0 0 0,0-1 0 0 0,1 0 1 0 0,0-1-1 0 0,-1 1 15 0 0,8 4 32 0 0,-1-1 1 0 0,1 0-1 0 0,-1 0 0 0 0,1-1 0 0 0,1-1 1 0 0,-1 0-1 0 0,0-1 0 0 0,1 0 1 0 0,0 0-1 0 0,-1-1 0 0 0,1-1 0 0 0,0 0 1 0 0,-1 0-1 0 0,12-3-32 0 0,52-26 291 0 0,-53 16-150 0 0,0 0-1 0 0,-1-1 1 0 0,0-1 0 0 0,-2-1 0 0 0,0-1-1 0 0,0-1 1 0 0,-2-1 0 0 0,0 0 0 0 0,0-2-141 0 0,53-97 366 0 0,-63 30-360 0 0,-9 85-45 0 0,0 1 0 0 0,0 0-1 0 0,0-1 1 0 0,0 1 0 0 0,0 0 0 0 0,-1 0 0 0 0,1 0 0 0 0,-1 1 0 0 0,1-1 0 0 0,-1 1 0 0 0,1-1 0 0 0,-1 1-1 0 0,0 0 1 0 0,0 0 0 0 0,0 0 0 0 0,0 0 0 0 0,0 0 0 0 0,0 1 0 0 0,0-1 0 0 0,0 1 0 0 0,0 0 0 0 0,0 0 0 0 0,0 0-1 0 0,0 0 1 0 0,0 1 0 0 0,0-1 0 0 0,0 1 0 0 0,0 0 0 0 0,0 0 0 0 0,0 0 0 0 0,0 0 0 0 0,1 0 0 0 0,-1 1-1 0 0,0-1 1 0 0,1 1 0 0 0,-1 0 0 0 0,1 0 0 0 0,0-1 0 0 0,-1 2 0 0 0,1-1 0 0 0,-1 1 39 0 0,-6 5-95 0 0,1 0 1 0 0,-1 1-1 0 0,1 1 0 0 0,1-1 1 0 0,-1 1-1 0 0,2 0 0 0 0,-1 1 1 0 0,2-1-1 0 0,-1 1 1 0 0,2 1-1 0 0,-1-1 0 0 0,1 0 1 0 0,1 1-1 0 0,0 0 0 0 0,1 0 1 0 0,0 0-1 0 0,1 0 1 0 0,0 0-1 0 0,1 1 0 0 0,0-1 1 0 0,2 10 94 0 0,0-17 39 0 0,0 1-1 0 0,0-1 1 0 0,0 0 0 0 0,0 0 0 0 0,1 0 0 0 0,0 0 0 0 0,0-1 0 0 0,0 1 0 0 0,1-1 0 0 0,0 0 0 0 0,-1 0 0 0 0,1 0 0 0 0,1 0 0 0 0,-1-1-1 0 0,0 1 1 0 0,1-1 0 0 0,0 0 0 0 0,0-1 0 0 0,0 1 0 0 0,0-1 0 0 0,0 0 0 0 0,0 0 0 0 0,1-1 0 0 0,-1 1 0 0 0,1-1 0 0 0,-1 0-1 0 0,1-1 1 0 0,-1 1 0 0 0,1-1 0 0 0,-1 0 0 0 0,1-1 0 0 0,-1 1 0 0 0,6-2-39 0 0,1 2 108 0 0,0-1 1 0 0,0 0 0 0 0,1-1-1 0 0,-1-1 1 0 0,0 1-1 0 0,-1-2 1 0 0,1 0-1 0 0,0 0 1 0 0,-1-1 0 0 0,11-6-109 0 0,72-46 344 0 0,-66 38-323 0 0,1 1 0 0 0,1 1 0 0 0,1 2-1 0 0,0 1 1 0 0,0 1 0 0 0,31-7-21 0 0,-61 19-3 0 0,0 1-1 0 0,0-1 1 0 0,0 1-1 0 0,0-1 1 0 0,1 0 0 0 0,-1 1-1 0 0,0 0 1 0 0,0-1 0 0 0,0 1-1 0 0,0 0 1 0 0,0 0-1 0 0,1-1 1 0 0,-1 1 0 0 0,0 0-1 0 0,0 0 1 0 0,0 0 0 0 0,1 0-1 0 0,-1 1 1 0 0,0-1-1 0 0,0 0 1 0 0,0 0 0 0 0,1 1-1 0 0,-1-1 1 0 0,0 1 0 0 0,0-1-1 0 0,0 1 1 0 0,0-1 0 0 0,0 1-1 0 0,0 0 1 0 0,0-1-1 0 0,0 1 1 0 0,0 0 0 0 0,-1 0-1 0 0,1 0 1 0 0,0 0 0 0 0,0 0-1 0 0,-1 0 1 0 0,1 0-1 0 0,0 0 1 0 0,-1 0 0 0 0,1 0-1 0 0,-1 0 1 0 0,1 0 0 0 0,-1 0-1 0 0,0 0 1 0 0,0 1-1 0 0,1-1 1 0 0,-1 0 0 0 0,0 0-1 0 0,0 0 1 0 0,0 1 3 0 0,-1 16 31 0 0,-1-1 0 0 0,0 0 0 0 0,-1 0 1 0 0,-1 0-1 0 0,-1 0 0 0 0,0-1 0 0 0,-1 1 0 0 0,-2 1-31 0 0,6-9-19 0 0,-1-1-1 0 0,0 1 0 0 0,-1-1 1 0 0,1 0-1 0 0,-2-1 0 0 0,1 1 1 0 0,-1-1-1 0 0,0 1 0 0 0,0-1 1 0 0,-1-1-1 0 0,0 1 0 0 0,-1-1 1 0 0,1 0-1 0 0,-1-1 0 0 0,0 1 1 0 0,0-1-1 0 0,-1-1 1 0 0,1 1-1 0 0,-7 1 20 0 0,13-5-53 0 0,0-1 0 0 0,1 0 0 0 0,-1 1 0 0 0,1-1 0 0 0,-1 0 0 0 0,0 0 0 0 0,1 0 0 0 0,-1 1 0 0 0,0-1-1 0 0,1 0 1 0 0,-1 0 0 0 0,0 0 0 0 0,1 0 0 0 0,-1 0 0 0 0,0 0 0 0 0,1-1 0 0 0,-1 1 0 0 0,0 0 0 0 0,1 0 0 0 0,-1 0 0 0 0,0-1 0 0 0,1 1 0 0 0,-1 0 0 0 0,1 0 0 0 0,-1-1 0 0 0,0 1 0 0 0,1-1 0 0 0,-1 1 0 0 0,1 0 0 0 0,-1-1 0 0 0,1 1 0 0 0,-1-1 0 0 0,1 0-1 0 0,0 1 1 0 0,-1-1 0 0 0,1 1 0 0 0,0-1 0 0 0,-1 1 0 0 0,1-1 0 0 0,0 0 0 0 0,0 1 0 0 0,-1-1 0 0 0,1 0 0 0 0,0 1 0 0 0,0-1 0 0 0,0 0 0 0 0,0 1 0 0 0,0-1 0 0 0,0 0 0 0 0,0 1 0 0 0,0-1 0 0 0,0 0 0 0 0,0 1 0 0 0,1-1 0 0 0,-1 0 0 0 0,0 1 0 0 0,0-1-1 0 0,1 0 54 0 0,16-36-2122 0 0,-12 32 2004 0 0,0-1-1 0 0,0 0 1 0 0,1 1 0 0 0,-1 0-1 0 0,1 0 1 0 0,1 1-1 0 0,-1 0 1 0 0,0 0-1 0 0,1 0 1 0 0,0 1-1 0 0,0 0 1 0 0,0 0-1 0 0,0 1 1 0 0,1 0-1 0 0,-1 0 1 0 0,1 0-1 0 0,-1 1 1 0 0,8 0 118 0 0,162 30 3163 0 0,-157-28-2708 0 0,0-1-1 0 0,1-1 1 0 0,-1-1 0 0 0,0-1-1 0 0,0-1 1 0 0,-1 0-1 0 0,1-2-454 0 0,8-1 118 0 0,0-3 1 0 0,0 0-1 0 0,-1-1 0 0 0,0-2 0 0 0,-1-1 0 0 0,0-1 0 0 0,-1-1 1 0 0,-1-1-1 0 0,-1-1 0 0 0,0-1 0 0 0,-2-1 0 0 0,0-1 0 0 0,-1-1 1 0 0,-1-1-1 0 0,-1 0 0 0 0,-2-2 0 0 0,0 0 0 0 0,-1 0 0 0 0,-2-2 1 0 0,7-17-119 0 0,-10 11-277 0 0,-1 0 0 0 0,-2-1 1 0 0,-2 0-1 0 0,0 0 1 0 0,-3 0-1 0 0,-1 0 1 0 0,-1 0-1 0 0,-4-25 277 0 0,2 47-9 0 0,0 1 0 0 0,-1 0-1 0 0,0 0 1 0 0,0 0 0 0 0,-1 0 0 0 0,-1 0-1 0 0,0 1 1 0 0,-1 0 0 0 0,1 0 0 0 0,-2 0-1 0 0,0 1 1 0 0,0 0 0 0 0,-6-6 9 0 0,10 13 4 0 0,0 0 0 0 0,0 0 0 0 0,0 0 0 0 0,0 1 0 0 0,-1-1 0 0 0,1 1 0 0 0,0 0 0 0 0,-1 0 0 0 0,1 0 0 0 0,-1 0 0 0 0,1 0 0 0 0,-1 1 0 0 0,1 0 0 0 0,-1 0 0 0 0,0 0 0 0 0,1 0 0 0 0,-1 0 0 0 0,1 1 0 0 0,-1 0 0 0 0,1-1 0 0 0,-1 1 0 0 0,1 1 0 0 0,-1-1 0 0 0,1 0 0 0 0,0 1 0 0 0,0 0 0 0 0,0-1 0 0 0,0 1 0 0 0,0 0 0 0 0,0 1 0 0 0,0-1 0 0 0,1 1 0 0 0,-1-1 0 0 0,1 1 0 0 0,0 0 0 0 0,-1-1 0 0 0,1 1 0 0 0,1 0 0 0 0,-1 1 0 0 0,0-1 0 0 0,1 0 0 0 0,-1 0 0 0 0,1 1 0 0 0,0-1 0 0 0,0 1 0 0 0,1-1 0 0 0,-1 1 0 0 0,1-1 0 0 0,-1 2-4 0 0,-2 22 160 0 0,0 0 0 0 0,1 0 0 0 0,2 1 0 0 0,1-1 0 0 0,1 0 0 0 0,1 1 0 0 0,2-2 0 0 0,1 1 0 0 0,0 0 0 0 0,2-1 0 0 0,1 0 0 0 0,4 4-160 0 0,115 253 671 0 0,-128-282-671 0 0,10 16 3 0 0,-2 0 0 0 0,0 1 0 0 0,-1 0 0 0 0,-1 0 0 0 0,-1 1 0 0 0,-1 0 0 0 0,0 0 0 0 0,-1 0 0 0 0,-1 11-3 0 0,-3-28-67 0 0,-1-1 0 0 0,0 0 0 0 0,0 0 0 0 0,0-1 0 0 0,0 1 0 0 0,0 0 0 0 0,0-1 0 0 0,0 1 0 0 0,0-1 0 0 0,0 1 0 0 0,0-1 0 0 0,0 0 0 0 0,0 0 0 0 0,0 0 0 0 0,0 0 0 0 0,0 0 0 0 0,-1-1 0 0 0,1 1 0 0 0,0-1 0 0 0,0 1 0 0 0,0-1 0 0 0,0 0 0 0 0,0 1 0 0 0,0-2 67 0 0,-81-63-8504 0 0,48 32 1732 0 0,23 22 3681 0 0</inkml:trace>
  <inkml:trace contextRef="#ctx0" brushRef="#br0" timeOffset="53962.844">10474 2040 4409 0 0,'0'0'1427'0'0,"0"0"-136"0"0,0 0-79 0 0,0 0 110 0 0,0 0 139 0 0,0 0 52 0 0,0 0-64 0 0,0 0-196 0 0,0 0-213 0 0,0 0-212 0 0,0 0-207 0 0,0 0-116 0 0,0 0-60 0 0,31 0-26 0 0,100 1-7 0 0,169-6 1526 0 0,-111-19-2038 0 0,-65 1-3783 0 0,-87 16-1615 0 0,-10 3-5478 0 0</inkml:trace>
  <inkml:trace contextRef="#ctx0" brushRef="#br0" timeOffset="48715.278">1987 2732 0 0 0,'0'0'536'0'0,"0"0"227"0"0,9 6 74 0 0,30 16 49 0 0,24-16 3643 0 0,-51-9-4154 0 0,0 0 1 0 0,-1-1-1 0 0,1 0 0 0 0,-1-1 1 0 0,0 0-1 0 0,0 0 1 0 0,-1-2-1 0 0,1 1 0 0 0,-1-1 1 0 0,-1 0-1 0 0,1-1 0 0 0,-2 0 1 0 0,8-9-376 0 0,-2 5 241 0 0,55-56 457 0 0,-2-3 1 0 0,-4-3-1 0 0,22-37-698 0 0,-67 86 98 0 0,197-277 782 0 0,-84 123-528 0 0,-131 177-354 0 0,0 1-1 0 0,1 0 1 0 0,-1 0 0 0 0,1 0 0 0 0,-1 0 0 0 0,1 0 0 0 0,0 0-1 0 0,0 0 1 0 0,-1 0 0 0 0,1 0 0 0 0,0 0 0 0 0,0 0 0 0 0,0 1-1 0 0,0-1 1 0 0,0 0 0 0 0,0 1 0 0 0,0-1 0 0 0,0 0 0 0 0,0 1-1 0 0,0-1 1 0 0,0 1 0 0 0,1 0 0 0 0,-1-1 0 0 0,0 1 0 0 0,0 0-1 0 0,0 0 1 0 0,1-1 0 0 0,-1 1 0 0 0,0 0 0 0 0,0 0 0 0 0,0 1-1 0 0,1-1 1 0 0,-1 0 0 0 0,0 0 0 0 0,0 1 0 0 0,0-1 0 0 0,1 0-1 0 0,-1 1 1 0 0,0-1 0 0 0,0 1 0 0 0,0-1 0 0 0,0 1 0 0 0,0 0-1 0 0,0 0 1 0 0,0-1 0 0 0,0 1 0 0 0,0 0 0 0 0,-1 0 0 0 0,1 0-1 0 0,0 0 1 0 0,0 0 0 0 0,-1 0 0 0 0,1 0 0 0 0,0 0 0 0 0,-1 0-1 0 0,1 0 1 0 0,-1 0 0 0 0,0 1 0 0 0,1-1 0 0 0,-1 0 0 0 0,0 0-1 0 0,0 0 1 0 0,0 1 0 0 0,0 0 2 0 0,9 30 301 0 0,-1 0 0 0 0,-2 1 0 0 0,-1 0 0 0 0,-2 0 0 0 0,-1 1 0 0 0,-2 24-301 0 0,0-43 53 0 0,0-13-47 0 0,-11 296 746 0 0,8-274-696 0 0,-1-1 0 0 0,-2 1 0 0 0,0-1 1 0 0,-1 1-1 0 0,-2-2 0 0 0,0 1 0 0 0,-1-1 1 0 0,-2-1-1 0 0,0 0 0 0 0,-1-1 0 0 0,-4 4-56 0 0,5-6-18 0 0,-2-1 1 0 0,0-1-1 0 0,-1 0 0 0 0,0-1 0 0 0,-2 0 0 0 0,0-1 0 0 0,0-1 0 0 0,-1-1 0 0 0,0 0 0 0 0,-1-2 0 0 0,-18 8 18 0 0,31-15-179 0 0,-1-1 0 0 0,1 1 0 0 0,-1-1 0 0 0,0-1 0 0 0,0 1 0 0 0,0-1 0 0 0,0-1 0 0 0,0 1 0 0 0,0-1 0 0 0,0 0 0 0 0,0-1 0 0 0,0 0 0 0 0,0 0 0 0 0,0 0 0 0 0,0-1 1 0 0,1 0-1 0 0,-1 0 0 0 0,0-1 0 0 0,1 0 0 0 0,0 0 0 0 0,-1 0 0 0 0,1-1 0 0 0,1 0 0 0 0,-1 0 0 0 0,1 0 0 0 0,-1-1 0 0 0,1 0 0 0 0,0 0 0 0 0,1 0 0 0 0,-4-6 179 0 0,1-1-1202 0 0,0 0 1 0 0,1-1-1 0 0,1 0 1 0 0,1 0-1 0 0,-1 0 0 0 0,2 0 1 0 0,0-1-1 0 0,0 1 1 0 0,2-1-1 0 0,-1 0 0 0 0,2-10 1202 0 0,0 4-409 0 0</inkml:trace>
  <inkml:trace contextRef="#ctx0" brushRef="#br0" timeOffset="49046.823">3418 1952 7842 0 0,'0'0'2799'0'0,"0"0"-2027"0"0,0 0-613 0 0,0 0 157 0 0,0 0 315 0 0,0 0 222 0 0,0 0 102 0 0,-17 35-19 0 0,-50 110-120 0 0,46-64 86 0 0,21-65-722 0 0,0 32 74 0 0,2 0-1 0 0,2 0 1 0 0,2 0 0 0 0,8 25-254 0 0,-6-37-140 0 0,-1 0 0 0 0,-1 0 0 0 0,-2 1 1 0 0,-2 0-1 0 0,-1 0 0 0 0,-3 4 140 0 0,1-36-286 0 0,0-1 0 0 0,0 1 0 0 0,-1 0 0 0 0,1-1 0 0 0,-1 1 1 0 0,-1-1-1 0 0,1 0 0 0 0,-1 0 0 0 0,1 1 0 0 0,-1-2 0 0 0,0 1 0 0 0,-1 0 0 0 0,1-1 0 0 0,-1 1 0 0 0,1-1 0 0 0,-1 0 1 0 0,-3 2 285 0 0,-46 20-11998 0 0,46-24 11519 0 0</inkml:trace>
  <inkml:trace contextRef="#ctx0" brushRef="#br0" timeOffset="49294.242">2974 2500 7866 0 0,'0'0'992'0'0,"0"0"-1415"0"0,0 0-292 0 0,0 0 481 0 0,0 0 730 0 0,0 0 508 0 0,0 0 211 0 0,0 0 16 0 0,0 0-74 0 0,0 0-160 0 0,31-6-196 0 0,99-20-193 0 0,232-63 479 0 0,-287 74-1738 0 0,33-6-2554 0 0,-37 12-4149 0 0,-54 7 3562 0 0,-5 1 2712 0 0</inkml:trace>
  <inkml:trace contextRef="#ctx0" brushRef="#br0" timeOffset="50280.578">3902 2390 0 0 0,'0'0'899'0'0,"0"0"-426"0"0,0 0-38 0 0,0 0 140 0 0,0 0 189 0 0,0 0 108 0 0,0 0 24 0 0,0 0-2 0 0,-31 25-47 0 0,-97 76-66 0 0,65-44 489 0 0,59-53-1171 0 0,0 0-1 0 0,0 0 1 0 0,1 1 0 0 0,-1-1-1 0 0,1 1 1 0 0,1 0 0 0 0,-1 0-1 0 0,0 0 1 0 0,1 0 0 0 0,0 0-1 0 0,0 0 1 0 0,1 0 0 0 0,0 1-1 0 0,0-1 1 0 0,0 1 0 0 0,0-1 0 0 0,1 1-1 0 0,0-1 1 0 0,0 1-99 0 0,2-3 43 0 0,0-1-1 0 0,1-1 1 0 0,-1 1 0 0 0,0 0-1 0 0,1-1 1 0 0,0 1 0 0 0,-1-1-1 0 0,1 1 1 0 0,0-1 0 0 0,0 0-1 0 0,-1-1 1 0 0,1 1 0 0 0,0 0-1 0 0,0-1 1 0 0,0 1 0 0 0,0-1-1 0 0,0 0 1 0 0,0 0 0 0 0,0 0-1 0 0,0-1 1 0 0,0 1 0 0 0,0-1-1 0 0,2 0-42 0 0,20-3 347 0 0,-1-2 0 0 0,1 0-1 0 0,-1-2 1 0 0,-1 0-1 0 0,1-2 1 0 0,3-3-347 0 0,-5 3 68 0 0,-1-2 1 0 0,0 0 0 0 0,-1-2-1 0 0,-1 0 1 0 0,0-1 0 0 0,-1 0-1 0 0,-1-2 1 0 0,14-16-69 0 0,-19 25-143 0 0,-58 112 298 0 0,45-101-148 0 0,-1 1 0 0 0,0 0 0 0 0,1-1 0 0 0,0 1-1 0 0,0 0 1 0 0,0-1 0 0 0,0 1 0 0 0,1 0 0 0 0,0 0 0 0 0,-1 0 0 0 0,1 0-1 0 0,0 0 1 0 0,1-1 0 0 0,-1 1 0 0 0,1 0 0 0 0,0 0 0 0 0,0 0 0 0 0,0-1 0 0 0,0 1-1 0 0,1 0 1 0 0,-1-1 0 0 0,1 1 0 0 0,0-1 0 0 0,0 0 0 0 0,0 0 0 0 0,1 0 0 0 0,-1 0-1 0 0,1 0 1 0 0,0 0 0 0 0,-1 0 0 0 0,1-1 0 0 0,0 1 0 0 0,1-1-7 0 0,9 4 35 0 0,1-2 1 0 0,-1 0-1 0 0,1 0 0 0 0,-1-1 1 0 0,1-1-1 0 0,0 0 1 0 0,0-1-1 0 0,0 0 1 0 0,0-1-1 0 0,0-1 0 0 0,0 0 1 0 0,0-1-1 0 0,0-1 1 0 0,0 0-1 0 0,-1-1 1 0 0,1 0-1 0 0,12-6-35 0 0,-6 1 44 0 0,0 0 0 0 0,-1-2 0 0 0,0 0 0 0 0,0-1 0 0 0,-1-1 0 0 0,-1-1 0 0 0,0 0 0 0 0,-1-1 1 0 0,-1-1-1 0 0,0-1 0 0 0,2-3-44 0 0,-8 8-53 0 0,-1 0 1 0 0,-1-1 0 0 0,1 1 0 0 0,-2-1 0 0 0,0-1-1 0 0,0 1 1 0 0,-2-1 0 0 0,1 0 0 0 0,-2 0 0 0 0,0-1-1 0 0,-1 1 1 0 0,0 0 0 0 0,-1-1 0 0 0,0-6 52 0 0,-2 18-29 0 0,0-1 0 0 0,-1 1 0 0 0,1-1 0 0 0,-1 1 0 0 0,1-1 0 0 0,-1 1 0 0 0,0 0 0 0 0,0 0 0 0 0,-1 0 0 0 0,1 0 0 0 0,0 0 0 0 0,-1 0 0 0 0,0 1 0 0 0,0-1 0 0 0,0 1 0 0 0,0 0 1 0 0,0 0-1 0 0,0 0 0 0 0,0 0 0 0 0,-1 1 0 0 0,1-1 0 0 0,-1 1 0 0 0,1 0 0 0 0,-1 0 0 0 0,0 0 0 0 0,1 0 0 0 0,-1 1 0 0 0,0-1 0 0 0,0 1 0 0 0,1 0 0 0 0,-1 0 0 0 0,0 0 0 0 0,0 1 0 0 0,1-1 0 0 0,-1 1 0 0 0,0 0 0 0 0,1 0 0 0 0,-1 1 0 0 0,1-1 1 0 0,-1 0-1 0 0,1 1 0 0 0,0 0 0 0 0,-1 0 0 0 0,1 0 0 0 0,0 0 0 0 0,0 1 0 0 0,1-1 0 0 0,-1 1 0 0 0,0 0 29 0 0,-2 1-75 0 0,0 1 0 0 0,0-1 1 0 0,0 1-1 0 0,0 0 0 0 0,1 1 0 0 0,0-1 0 0 0,0 1 1 0 0,0 0-1 0 0,1 0 0 0 0,0 0 0 0 0,0 0 1 0 0,0 0-1 0 0,1 1 0 0 0,0-1 0 0 0,1 1 1 0 0,-1 2 74 0 0,2-7 5 0 0,1 1 0 0 0,0 0 0 0 0,0-1 1 0 0,0 1-1 0 0,0 0 0 0 0,0-1 1 0 0,1 0-1 0 0,-1 1 0 0 0,1-1 0 0 0,0 0 1 0 0,-1 0-1 0 0,1 1 0 0 0,0-1 0 0 0,0-1 1 0 0,0 1-1 0 0,1 0 0 0 0,-1 0 1 0 0,0-1-1 0 0,1 0 0 0 0,-1 1 0 0 0,1-1 1 0 0,-1 0-1 0 0,1 0 0 0 0,-1 0 1 0 0,1 0-1 0 0,0-1 0 0 0,0 1 0 0 0,-1-1 1 0 0,1 0-1 0 0,0 0 0 0 0,0 0 0 0 0,0 0 1 0 0,-1 0-1 0 0,1 0 0 0 0,0-1-5 0 0,9 3 16 0 0,189-1 391 0 0,-92-6-257 0 0,-107 5-142 0 0,1 0 0 0 0,0 1 0 0 0,-1-1 0 0 0,1 0 0 0 0,-1 1 0 0 0,1 0 0 0 0,-1-1 0 0 0,1 1 0 0 0,-1 0 0 0 0,1 1 0 0 0,-1-1 0 0 0,0 0 0 0 0,1 0 0 0 0,-1 1-1 0 0,0 0 1 0 0,0-1 0 0 0,0 1 0 0 0,0 0 0 0 0,-1 0 0 0 0,1 0 0 0 0,0 0 0 0 0,-1 0 0 0 0,1 0 0 0 0,-1 1 0 0 0,0-1 0 0 0,0 0 0 0 0,0 1 0 0 0,0-1 0 0 0,0 1 0 0 0,-1-1 0 0 0,1 3-8 0 0,3 84 311 0 0,-15-23 338 0 0,52-66 289 0 0,-24-10-805 0 0,-1-1 1 0 0,0 0-1 0 0,0-2 1 0 0,-1 1 0 0 0,-1-2-1 0 0,0 0 1 0 0,-1-1-1 0 0,0 0 1 0 0,0-2-134 0 0,7-6 134 0 0,6-6-119 0 0,-1 0 1 0 0,-1-2-1 0 0,-2 0 1 0 0,-1-1-1 0 0,-2-2 0 0 0,0 0 1 0 0,-3-1-1 0 0,-1 0 1 0 0,-2-1-1 0 0,-1-1 1 0 0,-2 0-1 0 0,-1-1 0 0 0,-2 0 1 0 0,2-34-16 0 0,-9 60-35 0 0,1-1 33 0 0,0 1 1 0 0,-1-1-1 0 0,0 0 1 0 0,-1 1 0 0 0,0-1-1 0 0,-1 0 1 0 0,0 1-1 0 0,-1 0 1 0 0,-1-1 0 0 0,0 1-1 0 0,0 1 1 0 0,-2-1 0 0 0,0-1 1 0 0,6 12 1 0 0,-1 0 0 0 0,1 0 0 0 0,-1 0 1 0 0,0 0-1 0 0,1 0 0 0 0,-1 0 0 0 0,0 0 1 0 0,0 0-1 0 0,0 0 0 0 0,0 1 1 0 0,0-1-1 0 0,0 0 0 0 0,0 0 0 0 0,0 1 1 0 0,0-1-1 0 0,0 1 0 0 0,0-1 0 0 0,0 1 1 0 0,0-1-1 0 0,0 1 0 0 0,-1 0 1 0 0,1 0-1 0 0,0-1 0 0 0,0 1 0 0 0,0 0 1 0 0,-1 0-1 0 0,1 0 0 0 0,0 0 0 0 0,0 0 1 0 0,0 1-1 0 0,-1-1 0 0 0,1 0 1 0 0,0 0-1 0 0,0 1 0 0 0,0-1 0 0 0,0 1 1 0 0,0-1-1 0 0,0 1 0 0 0,0-1 0 0 0,0 1 1 0 0,0 0-1 0 0,0 0 0 0 0,0-1 1 0 0,0 1-1 0 0,0 0 0 0 0,0 0 0 0 0,0 0 1 0 0,1 0-1 0 0,-1 0 0 0 0,0 0 0 0 0,1 0 1 0 0,-1 0-1 0 0,1 0 0 0 0,-1 0 1 0 0,1 1-2 0 0,-29 65 34 0 0,19-24 267 0 0,2 0 0 0 0,2 1 0 0 0,2 0 0 0 0,1 0 0 0 0,4 40-301 0 0,-1-75 24 0 0,2 27 95 0 0,2 0 0 0 0,2-1 0 0 0,1 1 0 0 0,1-1 0 0 0,2-1 0 0 0,2 0 0 0 0,1 0 0 0 0,5 6-119 0 0,-9-17 17 0 0,1 0-1 0 0,1-1 0 0 0,1-1 0 0 0,1 1 0 0 0,1-2 0 0 0,1 0 0 0 0,1-1 1 0 0,1 0-1 0 0,0-2 0 0 0,2 2-16 0 0,-19-20-25 0 0,0 1-1 0 0,0 0 1 0 0,0-1 0 0 0,0 1 0 0 0,0 0-1 0 0,1 0 1 0 0,-1-1 0 0 0,0 1 0 0 0,0 0-1 0 0,0-1 1 0 0,0 1 0 0 0,0 0 0 0 0,0 0-1 0 0,1-1 1 0 0,-1 1 0 0 0,0 0 0 0 0,0 0-1 0 0,0 0 1 0 0,1-1 0 0 0,-1 1 0 0 0,0 0 0 0 0,0 0-1 0 0,1 0 1 0 0,-1 0 0 0 0,0-1 0 0 0,0 1-1 0 0,1 0 1 0 0,-1 0 0 0 0,0 0 0 0 0,0 0-1 0 0,1 0 1 0 0,-1 0 0 0 0,0 0 0 0 0,1 0-1 0 0,-1 0 1 0 0,0 0 0 0 0,0 0 0 0 0,1 0-1 0 0,-1 0 1 0 0,0 0 0 0 0,1 0 0 0 0,-1 0-1 0 0,0 0 1 0 0,0 0 0 0 0,1 0 0 0 0,-1 0 0 0 0,0 1-1 0 0,0-1 1 0 0,1 0 0 0 0,-1 0 0 0 0,0 0-1 0 0,0 0 1 0 0,1 1 0 0 0,-1-1 25 0 0,-12-25-2289 0 0,-22-17-6645 0 0,25 33 2201 0 0</inkml:trace>
  <inkml:trace contextRef="#ctx0" brushRef="#br0" timeOffset="50478.922">4846 2191 5833 0 0,'0'0'1279'0'0,"0"0"-488"0"0,0 0 16 0 0,0 0 141 0 0,0 0 12 0 0,0 0-73 0 0,35-3-57 0 0,108-9-36 0 0,138 9 2018 0 0,-138 7-3301 0 0,-47 10-3162 0 0,-39-3-3677 0 0,-41-7 2855 0 0</inkml:trace>
  <inkml:trace contextRef="#ctx0" brushRef="#br0" timeOffset="50848.916">5903 2283 2120 0 0,'0'0'1884'0'0,"0"0"-751"0"0,0 0-130 0 0,0 0 149 0 0,0 0 186 0 0,0 0 117 0 0,0 0 14 0 0,0 0-96 0 0,0 0-217 0 0,0 0-309 0 0,0 0-284 0 0,0 0-199 0 0,0 0-146 0 0,-22 9-66 0 0,-65 29-48 0 0,55-15 69 0 0,32-20-171 0 0,0 0 0 0 0,0 0 0 0 0,1-1 0 0 0,-1 1 0 0 0,1 0 0 0 0,0-1 0 0 0,-1 1 0 0 0,1 0 0 0 0,1-1 0 0 0,-1 1 0 0 0,0-1 0 0 0,1 1 0 0 0,-1-1 1 0 0,1 0-1 0 0,0 0 0 0 0,-1 1 0 0 0,1-1 0 0 0,0 0 0 0 0,0-1 0 0 0,1 1 0 0 0,-1 0 0 0 0,0-1 0 0 0,1 1 0 0 0,-1-1 0 0 0,0 0 0 0 0,1 1 0 0 0,0-1 0 0 0,-1 0 1 0 0,1-1-1 0 0,2 2-2 0 0,1 0 15 0 0,1 2 70 0 0,1 0-1 0 0,-1 1 1 0 0,1 0 0 0 0,-2 0-1 0 0,1 0 1 0 0,0 1 0 0 0,-1 0 0 0 0,0 0-1 0 0,0 0 1 0 0,-1 1 0 0 0,0 0-1 0 0,0 0 1 0 0,-1 0 0 0 0,1 1 0 0 0,-2 0-1 0 0,1 0 1 0 0,-1 0 0 0 0,0 0-1 0 0,-1 0 1 0 0,0 0 0 0 0,0 1 0 0 0,-1-1-1 0 0,0 1 1 0 0,0-1 0 0 0,-1 3-85 0 0,1-7 81 0 0,0 0 1 0 0,0-1-1 0 0,-1 1 0 0 0,0 0 1 0 0,0 0-1 0 0,0 0 1 0 0,0 0-1 0 0,0 0 1 0 0,-1 0-1 0 0,0 0 0 0 0,0 0 1 0 0,0-1-1 0 0,0 1 1 0 0,0 0-1 0 0,-1-1 1 0 0,0 1-1 0 0,1-1 0 0 0,-1 1 1 0 0,-1-1-1 0 0,1 0 1 0 0,0 0-1 0 0,-1 0 1 0 0,0 0-1 0 0,1 0 0 0 0,-1 0 1 0 0,0-1-1 0 0,-1 0 1 0 0,1 1-1 0 0,0-1 1 0 0,-1 0-1 0 0,1-1 0 0 0,-1 1 1 0 0,1-1-1 0 0,-3 1-81 0 0,-3 1-120 0 0,0 0-1 0 0,0-1 1 0 0,0 0 0 0 0,0-1-1 0 0,-1 0 1 0 0,1 0-1 0 0,-1-1 1 0 0,1 0-1 0 0,0-1 1 0 0,-1 0-1 0 0,1-1 1 0 0,0 1 0 0 0,-5-3 120 0 0,0-1-1050 0 0,-2-2-1609 0 0,6 1-2472 0 0,4 2-5419 0 0</inkml:trace>
  <inkml:trace contextRef="#ctx0" brushRef="#br0" timeOffset="58450.162">12293 2280 704 0 0,'0'0'810'0'0,"0"0"11"0"0,0 0 46 0 0,0 0 91 0 0,0 0 68 0 0,0 0-24 0 0,0 0-84 0 0,0 0-133 0 0,0 0-137 0 0,0 0-122 0 0,0 0-70 0 0,-20-4-50 0 0,-60-7-23 0 0,76 11-345 0 0,1-1 0 0 0,-1 1 0 0 0,1 0 0 0 0,-1 0 0 0 0,1 0 0 0 0,0 1 0 0 0,-1-1 0 0 0,1 1 0 0 0,-1-1 0 0 0,1 1 0 0 0,0 0-1 0 0,-1 1 1 0 0,1-1 0 0 0,0 0 0 0 0,0 1 0 0 0,0 0 0 0 0,0 0 0 0 0,0 0 0 0 0,1 0 0 0 0,-1 0-38 0 0,-11 8 173 0 0,-8 4-62 0 0,1 1 0 0 0,1 1 0 0 0,0 0 0 0 0,1 2 0 0 0,1 0 0 0 0,1 1 0 0 0,-10 14-111 0 0,19-23 24 0 0,1-1 1 0 0,1 2-1 0 0,0-1 1 0 0,0 1-1 0 0,1 0 1 0 0,0 0 0 0 0,1 0-1 0 0,0 1 1 0 0,1 0-1 0 0,0-1 1 0 0,1 1-1 0 0,1 0 1 0 0,0 0-1 0 0,0 0 1 0 0,1 1-1 0 0,0-1 1 0 0,2 4-25 0 0,-1-11 68 0 0,1 0-1 0 0,0 0 1 0 0,0-1 0 0 0,0 1 0 0 0,1-1-1 0 0,0 1 1 0 0,-1-1 0 0 0,1 0 0 0 0,1 0-1 0 0,-1-1 1 0 0,1 1 0 0 0,-1 0 0 0 0,1-1-1 0 0,0 0 1 0 0,0 0 0 0 0,0 0 0 0 0,1-1-1 0 0,-1 1 1 0 0,1-1 0 0 0,-1 0 0 0 0,1 0-1 0 0,0-1 1 0 0,0 1 0 0 0,0-1 0 0 0,0 0-1 0 0,0-1 1 0 0,0 1 0 0 0,0-1 0 0 0,0 0-1 0 0,0 0 1 0 0,0 0 0 0 0,0-1 0 0 0,0 0-1 0 0,0 0 1 0 0,0 0 0 0 0,0-1 0 0 0,0 1-1 0 0,-1-1 1 0 0,1 0 0 0 0,4-3-68 0 0,13-7 210 0 0,1-2 1 0 0,-1 0-1 0 0,-1-1 0 0 0,-1-1 1 0 0,0-1-1 0 0,-1-1 0 0 0,-1-1 1 0 0,-1 0-1 0 0,-1-2 0 0 0,0 0 1 0 0,-1 0-1 0 0,-2-1 0 0 0,0-1 1 0 0,0-3-211 0 0,-5 11 84 0 0,-2 5 5 0 0,-1 1 0 0 0,0-1-1 0 0,0 0 1 0 0,-1-1-1 0 0,0 1 1 0 0,-1-1 0 0 0,0 0-1 0 0,-1 1 1 0 0,0-1-1 0 0,0-11-88 0 0,-18 109-416 0 0,16-76 424 0 0,0 0 0 0 0,0 0 0 0 0,1 0 0 0 0,0 0-1 0 0,1-1 1 0 0,1 1 0 0 0,-1-1 0 0 0,2 1 0 0 0,-1-1 0 0 0,1 0-1 0 0,1 0 1 0 0,0 0 0 0 0,0-1 0 0 0,1 0 0 0 0,0 0 0 0 0,1 0-1 0 0,0-1 1 0 0,0 0 0 0 0,1 0 0 0 0,0-1 0 0 0,0 0 0 0 0,1 0-1 0 0,2 1-7 0 0,-4-3 30 0 0,0 1 1 0 0,1-1-1 0 0,0-1 0 0 0,0 1 0 0 0,0-1 0 0 0,0-1 0 0 0,1 1 0 0 0,0-2 0 0 0,-1 1 1 0 0,1-1-1 0 0,0 0 0 0 0,0-1 0 0 0,0 0 0 0 0,0 0 0 0 0,1-1 0 0 0,-1 0 0 0 0,7-2-30 0 0,-9-1 57 0 0,0-1 0 0 0,0 1 0 0 0,0-2-1 0 0,0 1 1 0 0,-1-1 0 0 0,0 0-1 0 0,0 0 1 0 0,0 0 0 0 0,-1-1 0 0 0,1 0-1 0 0,-1 0 1 0 0,-1-1 0 0 0,1 1-1 0 0,-1-1 1 0 0,0 0 0 0 0,-1 0 0 0 0,0-1-1 0 0,2-6-56 0 0,11-15 82 0 0,126-179-56 0 0,-142 206-35 0 0,1 1 0 0 0,-1-1 0 0 0,0 1 0 0 0,1-1 0 0 0,0 1 0 0 0,-1 0 0 0 0,1-1 0 0 0,0 1 0 0 0,-1-1 0 0 0,1 1 0 0 0,0 0 0 0 0,0 0 0 0 0,0 0 0 0 0,0 0 0 0 0,0-1 0 0 0,1 1 0 0 0,-1 1 0 0 0,0-1 0 0 0,0 0 0 0 0,1 0 0 0 0,-1 0 0 0 0,0 1 0 0 0,1-1 0 0 0,-1 0 0 0 0,1 1 0 0 0,-1 0 0 0 0,1-1 0 0 0,-1 1 0 0 0,1 0 0 0 0,-1 0 0 0 0,1-1 0 0 0,-1 1 0 0 0,1 0 0 0 0,-1 1 0 0 0,1-1 0 0 0,0 0 0 0 0,-1 0 0 0 0,1 1 0 0 0,-1-1 0 0 0,0 1 0 0 0,1-1 0 0 0,-1 1 0 0 0,1 0 0 0 0,-1-1 1 0 0,0 1-1 0 0,1 0 0 0 0,-1 0 0 0 0,0 0 0 0 0,0 0 0 0 0,0 0 0 0 0,0 0 0 0 0,0 0 0 0 0,1 1 9 0 0,3 84 206 0 0,-7-79-197 0 0,1 1 0 0 0,0 0 0 0 0,1-1 0 0 0,0 1-1 0 0,0-1 1 0 0,1 1 0 0 0,-1 0 0 0 0,2-1 0 0 0,-1 1-1 0 0,1-1 1 0 0,0 0 0 0 0,1 1 0 0 0,0-1 0 0 0,0 0 0 0 0,0-1-1 0 0,1 1 1 0 0,0 0 0 0 0,0-1 0 0 0,1 0 0 0 0,0 0-1 0 0,0 0 1 0 0,0-1 0 0 0,6 5-9 0 0,-5-6 29 0 0,1-1-1 0 0,0 0 1 0 0,-1 0 0 0 0,1-1-1 0 0,0 0 1 0 0,0 0 0 0 0,1-1-1 0 0,-1 1 1 0 0,0-2 0 0 0,0 1-1 0 0,1-1 1 0 0,-1 0 0 0 0,0 0-1 0 0,1-1 1 0 0,-1 0 0 0 0,0 0-1 0 0,0-1 1 0 0,0 0 0 0 0,0 0-1 0 0,5-3-28 0 0,134-76 412 0 0,-103 54-370 0 0,116-61-33 0 0,-157 87-5 0 0,-1 1 0 0 0,1 0 0 0 0,0-1 0 0 0,-1 1 1 0 0,1 0-1 0 0,0 0 0 0 0,-1 0 0 0 0,1 0 0 0 0,-1 0 0 0 0,1 0 0 0 0,0 0 0 0 0,-1 1 0 0 0,1-1 0 0 0,-1 1 0 0 0,1-1 0 0 0,-1 1 0 0 0,1 0 0 0 0,-1-1 0 0 0,1 1 0 0 0,-1 0 1 0 0,1 0-1 0 0,-1 0 0 0 0,0 0 0 0 0,0 0 0 0 0,0 0 0 0 0,1 0 0 0 0,-1 1 0 0 0,0-1 0 0 0,0 0 0 0 0,-1 1 0 0 0,1-1 0 0 0,0 0 0 0 0,0 1 0 0 0,-1-1 0 0 0,1 1 0 0 0,-1 0 0 0 0,1-1 1 0 0,-1 1-1 0 0,1-1 0 0 0,-1 1 0 0 0,0 0 0 0 0,0-1 0 0 0,0 1 0 0 0,0-1 0 0 0,0 1 0 0 0,0 0 0 0 0,-1-1 0 0 0,1 1 0 0 0,0-1 0 0 0,-1 1 0 0 0,1 0 0 0 0,-1-1 0 0 0,0 1 1 0 0,1-1-1 0 0,-2 2-4 0 0,2 10 40 0 0,-1-9-50 0 0,1 0 0 0 0,0 0-1 0 0,0 1 1 0 0,0-1 0 0 0,0 0-1 0 0,1 0 1 0 0,-1 0 0 0 0,1 0 0 0 0,0 0-1 0 0,1 0 1 0 0,-1 0 0 0 0,1 0-1 0 0,-1-1 1 0 0,1 1 0 0 0,0 0-1 0 0,1-1 1 0 0,-1 0 0 0 0,0 1 0 0 0,1-1-1 0 0,0 0 1 0 0,3 2 10 0 0,36 6-2756 0 0,-20-13-1552 0 0,-9-3-1304 0 0,-4 1-3195 0 0</inkml:trace>
  <inkml:trace contextRef="#ctx0" brushRef="#br0" timeOffset="58932.879">13981 2250 3977 0 0,'0'0'1579'0'0,"0"0"-458"0"0,0 0-42 0 0,0 0 111 0 0,0 0-34 0 0,0 0-148 0 0,0 0-159 0 0,0 0-123 0 0,0 0-85 0 0,0 0-93 0 0,0 0-139 0 0,0 0-132 0 0,-27 14-78 0 0,-81 46-61 0 0,106-60-131 0 0,0 1 0 0 0,0 0 1 0 0,-1 0-1 0 0,1 0 1 0 0,0 0-1 0 0,0 1 1 0 0,0-1-1 0 0,1 0 0 0 0,-1 1 1 0 0,0 0-1 0 0,0-1 1 0 0,1 1-1 0 0,-1 0 1 0 0,1 0-1 0 0,-1 0 0 0 0,1 0 1 0 0,0 0-1 0 0,0 0 1 0 0,0 0-1 0 0,0 0 1 0 0,0 0-1 0 0,0 0 1 0 0,1 1-1 0 0,-1 1-7 0 0,0 4 34 0 0,-1-4-9 0 0,0 1 0 0 0,0 0 1 0 0,1 0-1 0 0,0-1 0 0 0,0 1 1 0 0,0 0-1 0 0,0 0 1 0 0,1 0-1 0 0,0 0 0 0 0,0 1 1 0 0,0-1-1 0 0,1 0 0 0 0,0 0 1 0 0,0-1-1 0 0,0 1 1 0 0,0 0-1 0 0,1 0 0 0 0,0 0 1 0 0,0-1-1 0 0,0 1 0 0 0,0-1 1 0 0,1 1-1 0 0,0-1 1 0 0,0 0-1 0 0,0 0 0 0 0,0 0 1 0 0,1-1-1 0 0,-1 1 0 0 0,1-1 1 0 0,0 0-1 0 0,0 0 0 0 0,0 0 1 0 0,1 0-1 0 0,-1-1 1 0 0,0 0-1 0 0,1 0 0 0 0,0 0 1 0 0,0 0-1 0 0,-1-1 0 0 0,2 1-25 0 0,7-2 240 0 0,0 0 1 0 0,0-1-1 0 0,0-1 0 0 0,-1 0 0 0 0,1 0 0 0 0,0-1 0 0 0,-1-1 0 0 0,0 0 0 0 0,0-1 0 0 0,0 0 0 0 0,-1 0 0 0 0,1-2 0 0 0,-1 1 0 0 0,-1-1 0 0 0,1-1 0 0 0,-1 0 0 0 0,6-6-240 0 0,17-18 313 0 0,-2-1 0 0 0,-1-1 0 0 0,-1-2 1 0 0,8-15-314 0 0,-18 27-18 0 0,-1-1 0 0 0,-2 0 0 0 0,0-2 0 0 0,-1 0 0 0 0,-2 0 0 0 0,-1-1 0 0 0,-1-1 0 0 0,-1 0 0 0 0,-2 0 0 0 0,-1-1 0 0 0,2-20 18 0 0,-6 35-129 0 0,-1 0 1 0 0,-1 0-1 0 0,0 0 0 0 0,-1 0 0 0 0,-1 0 0 0 0,0 0 1 0 0,-1-1-1 0 0,-1 2 0 0 0,0-1 0 0 0,-1 0 0 0 0,0 1 1 0 0,-2-1-1 0 0,1 1 0 0 0,-2 1 0 0 0,0-1 0 0 0,0 1 1 0 0,-1 0-1 0 0,-1 1 0 0 0,-3-4 129 0 0,5 12 11 0 0,1 0 0 0 0,0 1 0 0 0,-1-1 0 0 0,0 2 0 0 0,1-1 0 0 0,-1 1 0 0 0,-1 0 0 0 0,1 0 0 0 0,0 0 1 0 0,0 1-1 0 0,0 1 0 0 0,-1-1 0 0 0,1 1 0 0 0,0 0 0 0 0,-1 1 0 0 0,1 0 0 0 0,0 0 0 0 0,-1 0 0 0 0,1 1 0 0 0,0 0 0 0 0,0 0 0 0 0,0 1 0 0 0,1 0 0 0 0,-1 0 0 0 0,1 1 0 0 0,-1 0 0 0 0,1 0 0 0 0,0 0 0 0 0,1 1 1 0 0,-1 0-1 0 0,1 0 0 0 0,0 0 0 0 0,0 1 0 0 0,1 0 0 0 0,-2 1-11 0 0,-5 7 38 0 0,1 0 1 0 0,1 0-1 0 0,0 1 0 0 0,1 0 1 0 0,1 1-1 0 0,0 0 0 0 0,1 0 1 0 0,1 0-1 0 0,0 1 1 0 0,1 0-1 0 0,1 0 0 0 0,1 0 1 0 0,0 0-1 0 0,1 0 0 0 0,1 0 1 0 0,0 1-1 0 0,2-1 0 0 0,0 0 1 0 0,1 0-1 0 0,0 0 1 0 0,2 0-1 0 0,0-1 0 0 0,0 0 1 0 0,2 0-1 0 0,0 0 0 0 0,1-1 1 0 0,0 0-1 0 0,2 0 1 0 0,-1-1-1 0 0,2 0 0 0 0,2 2-38 0 0,7 8-56 0 0,1 0-1 0 0,1-1 0 0 0,1-1 0 0 0,1-2 1 0 0,0 0-1 0 0,2-1 0 0 0,0-2 0 0 0,2-1 0 0 0,-1 0 1 0 0,2-3-1 0 0,0 0 0 0 0,0-2 0 0 0,2-1 1 0 0,-1-1-1 0 0,1-1 0 0 0,6-1 57 0 0,9-3-2550 0 0,-15-4-3665 0 0,-25 0 4169 0 0,8 0-6623 0 0</inkml:trace>
  <inkml:trace contextRef="#ctx0" brushRef="#br0" timeOffset="60536.02">15753 1632 3153 0 0,'0'0'1287'0'0,"0"0"-132"0"0,0 0-22 0 0,0 0 37 0 0,0 0 33 0 0,0 0-40 0 0,0 0-142 0 0,0 0-175 0 0,0 0-186 0 0,0 0-165 0 0,0 0-123 0 0,0 0-62 0 0,0 0-19 0 0,-3 9 5 0 0,-56 192 1479 0 0,-36 255-1076 0 0,83-346-723 0 0,14-107 52 0 0,-1-1 0 0 0,1 0 0 0 0,0 0 0 0 0,-1 0 0 0 0,1-1 0 0 0,0 1 0 0 0,1 0 0 0 0,-1-1 0 0 0,0 1 0 0 0,0-1 1 0 0,1 0-1 0 0,-1 0 0 0 0,0 1 0 0 0,1-2 0 0 0,-1 1 0 0 0,1 0 0 0 0,0 0 0 0 0,-1-1 0 0 0,1 0 0 0 0,-1 1 0 0 0,1-1 0 0 0,0 0 0 0 0,-1 0 0 0 0,1 0 0 0 0,0-1 0 0 0,-1 1 0 0 0,1-1 0 0 0,-1 1 0 0 0,1-1 1 0 0,1-1-29 0 0,11 1 169 0 0,6 0-67 0 0,0-2-1 0 0,0 0 1 0 0,0-2 0 0 0,-1 0 0 0 0,1-1-1 0 0,10-6-101 0 0,-3 3 93 0 0,-5-25-2985 0 0,-27-7-11352 0 0,-1 39 12661 0 0</inkml:trace>
  <inkml:trace contextRef="#ctx0" brushRef="#br0" timeOffset="60782.814">15299 1989 6169 0 0,'0'0'965'0'0,"0"0"19"0"0,0 0 299 0 0,0 0 226 0 0,0 0 42 0 0,0 0-78 0 0,0 0-165 0 0,34 3-196 0 0,110 12-198 0 0,36-16 786 0 0,-150-2-1583 0 0,234-34-310 0 0,-177 24-2957 0 0,-2 1-4229 0 0,-61 8-984 0 0</inkml:trace>
  <inkml:trace contextRef="#ctx0" brushRef="#br0" timeOffset="61101.791">16451 1996 2280 0 0,'0'0'1250'0'0,"0"0"-46"0"0,0 0 54 0 0,0 0 89 0 0,0 0 85 0 0,0 0 9 0 0,0 0-91 0 0,-32 18-172 0 0,-99 60-198 0 0,84-33 45 0 0,44-35-783 0 0,-12 96 792 0 0,16-102-1008 0 0,-1-1 0 0 0,1 1 0 0 0,0-1 0 0 0,0 1 0 0 0,0-1 0 0 0,0 1 0 0 0,0-1 0 0 0,1 0 0 0 0,0 0 0 0 0,0 0 0 0 0,0 0 0 0 0,0 0 0 0 0,0 0 0 0 0,0 0 0 0 0,1-1 0 0 0,-1 1 0 0 0,1-1 0 0 0,0 1 0 0 0,0-1 0 0 0,0 0 0 0 0,0 0 0 0 0,0-1 0 0 0,0 1 0 0 0,0-1 0 0 0,1 1 0 0 0,-1-1 0 0 0,1 0 0 0 0,2 0-26 0 0,101 5 1215 0 0,-92-10-1030 0 0,0-1-1 0 0,-1-1 1 0 0,0 0 0 0 0,0-1 0 0 0,-1-1 0 0 0,0 0-1 0 0,0 0 1 0 0,0-1 0 0 0,0-2-185 0 0,-7 7 55 0 0,0-1-1 0 0,1 0 1 0 0,-2 0 0 0 0,1 0-1 0 0,-1-1 1 0 0,1 0 0 0 0,-1 0-1 0 0,-1 0 1 0 0,0-1 0 0 0,1 0-1 0 0,-2 1 1 0 0,1-1 0 0 0,-1-1-1 0 0,0 1 1 0 0,-1 0 0 0 0,0-1-1 0 0,0 1 1 0 0,0-1 0 0 0,-1 0-1 0 0,0 0 1 0 0,-1 1 0 0 0,0-1-1 0 0,0 0 1 0 0,0 0 0 0 0,-1 0-1 0 0,-1 0-54 0 0,1 4-108 0 0,-2 1 0 0 0,1-1-1 0 0,0 1 1 0 0,-1 0 0 0 0,1 0-1 0 0,-1 0 1 0 0,0 0 0 0 0,0 0-1 0 0,0 0 1 0 0,0 1 0 0 0,-1 0-1 0 0,1 0 1 0 0,-1 0 0 0 0,1 0-1 0 0,-1 0 1 0 0,0 0 0 0 0,0 1-1 0 0,1 0 1 0 0,-1 0 0 0 0,0 0-1 0 0,0 0 1 0 0,0 1 0 0 0,0 0-1 0 0,-1-1 1 0 0,0 2 108 0 0,-62 13-6132 0 0,32 10-1774 0 0,25-16 3604 0 0</inkml:trace>
  <inkml:trace contextRef="#ctx0" brushRef="#br0" timeOffset="61370.289">16764 2464 0 0 0,'0'0'1435'0'0,"0"0"-88"0"0,0 0 156 0 0,0 0 317 0 0,0 0 138 0 0,0 0 20 0 0,0 0-110 0 0,0 0-234 0 0,0 0-231 0 0,0 0-238 0 0,0 0-218 0 0,0 0-187 0 0,-9-23-114 0 0,-29-72-82 0 0,37 92-528 0 0,0 1-1 0 0,0-1 1 0 0,0 0 0 0 0,0 1 0 0 0,1-1-1 0 0,-1 0 1 0 0,1 0 0 0 0,-1 0-1 0 0,1 0 1 0 0,0 1 0 0 0,0-1-1 0 0,0 0 1 0 0,1 0 0 0 0,-1 0-1 0 0,1 0 1 0 0,-1 1 0 0 0,1-1-1 0 0,0 0 1 0 0,0 1 0 0 0,0-1-1 0 0,1 0-35 0 0,2-6 145 0 0,4-10-98 0 0,1 0 1 0 0,0 1 0 0 0,1 0-1 0 0,1 1 1 0 0,1 0 0 0 0,1 1-1 0 0,0 0 1 0 0,1 1 0 0 0,0 0-1 0 0,1 1 1 0 0,1 1 0 0 0,11-7-48 0 0,15 0-1216 0 0,-13 18-4711 0 0,-20 12-2728 0 0,-8-6 3959 0 0</inkml:trace>
  <inkml:trace contextRef="#ctx0" brushRef="#br0" timeOffset="62257.843">17338 2022 1208 0 0,'0'0'1250'0'0,"0"0"-142"0"0,0 0-116 0 0,0 0-65 0 0,0 0-27 0 0,0 0 1 0 0,0 0 21 0 0,-31 5 20 0 0,-101 16-59 0 0,54 9 576 0 0,60-17-1079 0 0,11-9-347 0 0,1 0 1 0 0,0 0-1 0 0,-1 0 1 0 0,2 1-1 0 0,-1 0 1 0 0,0 0-1 0 0,1 0 0 0 0,0 1 1 0 0,1 0-1 0 0,-1 0 1 0 0,1 0-1 0 0,0 0 1 0 0,0 1-1 0 0,1 0 1 0 0,0 0-1 0 0,0 0 0 0 0,1 0 1 0 0,-1 0-1 0 0,2 0 1 0 0,-1 0-1 0 0,1 1 1 0 0,0-1-1 0 0,1 1 1 0 0,-1-1-1 0 0,2 8-33 0 0,2-12 52 0 0,0 0 0 0 0,0-1-1 0 0,0 0 1 0 0,0 1 0 0 0,1-1 0 0 0,-1 0 0 0 0,1 0-1 0 0,-1-1 1 0 0,1 1 0 0 0,0-1 0 0 0,0 0 0 0 0,0 0-1 0 0,-1 0 1 0 0,1 0 0 0 0,0-1 0 0 0,0 1 0 0 0,0-1-1 0 0,0 0 1 0 0,0-1 0 0 0,0 1 0 0 0,0 0 0 0 0,0-1-1 0 0,0 0 1 0 0,0 0 0 0 0,3-1-52 0 0,16-6 244 0 0,0 0 1 0 0,0-1-1 0 0,-1-1 0 0 0,0-1 0 0 0,-1-1 1 0 0,0 0-1 0 0,10-10-244 0 0,-14 11 69 0 0,196-154 754 0 0,-195 153-469 0 0,-24 24 209 0 0,-20 25-534 0 0,1 0-1 0 0,1 2 0 0 0,3 1 1 0 0,1 0-1 0 0,-12 38-28 0 0,5 1-121 0 0,4 1 1 0 0,4 1-1 0 0,-5 49 121 0 0,7-36-364 0 0,-1 134-86 0 0,35-239 1128 0 0,37-132 545 0 0,-39 18-724 0 0,-16 121-510 0 0,0 0 0 0 0,0 0 0 0 0,0 0 1 0 0,-1 0-1 0 0,1 0 0 0 0,-1 1 0 0 0,0-1 0 0 0,0 0 0 0 0,0 1 0 0 0,-1 0 1 0 0,1-1-1 0 0,-1 1 0 0 0,0 0 0 0 0,0 0 0 0 0,0 1 0 0 0,0-1 0 0 0,-1 0 1 0 0,1 1-1 0 0,0 0 0 0 0,-1 0 0 0 0,0 0 0 0 0,0 0 0 0 0,1 1 0 0 0,-1-1 1 0 0,-3 1 10 0 0,-105-17-525 0 0,96 16 516 0 0,-65 9 125 0 0,121-3 38 0 0,-6-8 27 0 0,-1-1 0 0 0,0-2 0 0 0,0-1 0 0 0,0-1 0 0 0,-1-2 0 0 0,-1-2 0 0 0,25-12-181 0 0,-51 22 7 0 0,177-89-1330 0 0,-158 75-1254 0 0,-7 5-7069 0 0,-11 8 3565 0 0</inkml:trace>
  <inkml:trace contextRef="#ctx0" brushRef="#br0" timeOffset="62634.846">17699 2088 6337 0 0,'0'0'1555'0'0,"0"0"-282"0"0,0 0-230 0 0,0 0-142 0 0,0 0-157 0 0,0 0-132 0 0,0 0-105 0 0,0 0-91 0 0,0 0-80 0 0,0 0-53 0 0,0 0-67 0 0,0 0-63 0 0,0 0-29 0 0,-2 28-22 0 0,-6 88 27 0 0,17-67 166 0 0,-4-43-208 0 0,-2-2 35 0 0,0-1 1 0 0,0 1 0 0 0,1-1-1 0 0,0 0 1 0 0,-1 0-1 0 0,1 0 1 0 0,0 0 0 0 0,0-1-1 0 0,1 1 1 0 0,-1-1 0 0 0,0 0-1 0 0,1-1 1 0 0,-1 1 0 0 0,1-1-1 0 0,0 0 1 0 0,-1 0 0 0 0,1 0-1 0 0,0 0 1 0 0,0-1-1 0 0,0 0 1 0 0,-1 0 0 0 0,1 0-1 0 0,0-1 1 0 0,0 0 0 0 0,-1 1-1 0 0,1-2 1 0 0,0 1 0 0 0,-1-1-1 0 0,1 1 1 0 0,-1-1 0 0 0,1 0-1 0 0,-1-1 1 0 0,0 1-123 0 0,13-7 231 0 0,-1 0 0 0 0,-1-2 1 0 0,0 1-1 0 0,0-2 0 0 0,-1 0 0 0 0,0-1 1 0 0,-1 0-1 0 0,0-2-231 0 0,-5 7-164 0 0,0-1-1 0 0,-1 0 1 0 0,0 0 0 0 0,-1 0-1 0 0,0-1 1 0 0,0 0 0 0 0,-1 0-1 0 0,-1-1 1 0 0,0 0 0 0 0,0 1 0 0 0,-1-1-1 0 0,0 0 1 0 0,-1-1 0 0 0,0 1-1 0 0,-1-3 165 0 0,-7 3-3439 0 0,1 9-1074 0 0,3 1 2399 0 0,-1 0-6365 0 0</inkml:trace>
  <inkml:trace contextRef="#ctx0" brushRef="#br0" timeOffset="62984.64">18119 2235 0 0 0,'0'0'3375'0'0,"0"0"-578"0"0,0 0-152 0 0,0 0-149 0 0,0 0-414 0 0,0 0-420 0 0,0 0-339 0 0,33-13-337 0 0,102-41-208 0 0,-51 11 297 0 0,-76 38-952 0 0,1 1-26 0 0,-1 0 0 0 0,0-1 0 0 0,0 0 0 0 0,0 0 0 0 0,0-1 0 0 0,-1 0 0 0 0,0 0-1 0 0,0 0 1 0 0,-1-1 0 0 0,0 0 0 0 0,0-1 0 0 0,0 1 0 0 0,-1-1 0 0 0,0 0 0 0 0,-1 0 0 0 0,0-1 0 0 0,0 1 0 0 0,0-1 0 0 0,-1 0 0 0 0,1-6-97 0 0,-5 14-9 0 0,1-1 0 0 0,-1 1 0 0 0,1 0 0 0 0,-1-1 0 0 0,0 1 0 0 0,1 0 0 0 0,-1 0 0 0 0,0-1 0 0 0,0 1 0 0 0,0 0 0 0 0,0 0 0 0 0,0 0 0 0 0,0 0 0 0 0,0 0 0 0 0,0 0 0 0 0,0 0 0 0 0,-1 0 0 0 0,1 1 0 0 0,0-1 0 0 0,0 0 0 0 0,-1 1 0 0 0,1-1 0 0 0,0 1 0 0 0,-1 0 0 0 0,1-1 0 0 0,-1 1 0 0 0,1 0 0 0 0,-1 0 0 0 0,1 0 0 0 0,-1 0 0 0 0,1 0 0 0 0,-1 0 0 0 0,1 0 0 0 0,0 0 0 0 0,-1 0 0 0 0,0 1 9 0 0,-59 9-695 0 0,48-5 637 0 0,0 0 0 0 0,1 0 0 0 0,-1 1 0 0 0,1 1 0 0 0,1 0 0 0 0,-1 0 0 0 0,1 1 0 0 0,1 1 1 0 0,-1 0-1 0 0,1 1 0 0 0,1-1 0 0 0,0 2 0 0 0,0-1 0 0 0,1 1 0 0 0,1 1 0 0 0,0 0 0 0 0,0 0 0 0 0,1 0 1 0 0,1 0-1 0 0,0 1 0 0 0,0 0 0 0 0,1 0 0 0 0,1 0 0 0 0,-1 13 58 0 0,4-25 0 0 0,-1 3 4 0 0,0 0-1 0 0,1 0 0 0 0,0 0 1 0 0,0 0-1 0 0,0 0 0 0 0,0 0 1 0 0,1 0-1 0 0,0 1 1 0 0,-1-2-1 0 0,2 1 0 0 0,-1 0 1 0 0,0 0-1 0 0,1 0 1 0 0,-1 0-1 0 0,1-1 0 0 0,0 1 1 0 0,1-1-1 0 0,-1 0 1 0 0,0 1-1 0 0,2 0-3 0 0,7 5 17 0 0,1-1 1 0 0,0 0-1 0 0,0-1 1 0 0,1 0-1 0 0,0-1 1 0 0,0 0-1 0 0,1-1 0 0 0,0-1 1 0 0,-1 0-1 0 0,1-1 1 0 0,1 0-1 0 0,-1-1 0 0 0,0-1 1 0 0,0 0-1 0 0,1-1 1 0 0,-1-1-1 0 0,1 0 0 0 0,13-3-17 0 0,37-11-3106 0 0,-47 10-792 0 0,0 0-6559 0 0</inkml:trace>
  <inkml:trace contextRef="#ctx0" brushRef="#br0" timeOffset="66266.841">19763 2154 0 0 0,'0'0'1304'0'0,"0"0"-261"0"0,0 0-73 0 0,0 0 49 0 0,0 0 47 0 0,0 0 32 0 0,0 0-67 0 0,0 0-122 0 0,0 0-118 0 0,0 0-145 0 0,0 0-137 0 0,-23-9-130 0 0,-74-28-90 0 0,31 29 118 0 0,54 11-337 0 0,0 0-1 0 0,0 1 1 0 0,1 0-1 0 0,-1 1 1 0 0,1 1-1 0 0,0-1 1 0 0,0 2-1 0 0,1 0 1 0 0,-10 8-70 0 0,10-8 5 0 0,1 0 0 0 0,0 1 0 0 0,1 1 0 0 0,0 0 0 0 0,0 0 1 0 0,0 0-1 0 0,2 1 0 0 0,-1 0 0 0 0,1 0 0 0 0,0 1 0 0 0,1 0 0 0 0,1 0 1 0 0,-1 0-1 0 0,2 0 0 0 0,0 1 0 0 0,0-1 0 0 0,1 1 0 0 0,0 0 0 0 0,1 0 1 0 0,0 0-1 0 0,1 0 0 0 0,1 8-5 0 0,0-17 37 0 0,0 1-1 0 0,0-1 1 0 0,0 0-1 0 0,0 1 1 0 0,0-1-1 0 0,1 0 1 0 0,-1 0 0 0 0,1 0-1 0 0,0 0 1 0 0,0 0-1 0 0,0 0 1 0 0,0-1 0 0 0,0 1-1 0 0,1-1 1 0 0,0 1-1 0 0,-1-1 1 0 0,1 0-1 0 0,0 0 1 0 0,0 0 0 0 0,0 0-1 0 0,0-1 1 0 0,0 1-1 0 0,0-1 1 0 0,1 0 0 0 0,-1 0-1 0 0,0 0 1 0 0,1 0-1 0 0,-1 0 1 0 0,1-1-1 0 0,1 1-36 0 0,109-11 2105 0 0,-74-5-1716 0 0,0-2-1 0 0,-1-2 1 0 0,-1-2 0 0 0,-1-1-1 0 0,-1-1 1 0 0,-1-2 0 0 0,2-5-389 0 0,-25 22 121 0 0,-1 0 1 0 0,-1-1 0 0 0,0-1 0 0 0,0 0-1 0 0,0 0 1 0 0,-1-1 0 0 0,-1 0 0 0 0,0 0-1 0 0,0-1 1 0 0,-1 0 0 0 0,-1-1 0 0 0,0 1 0 0 0,2-9-122 0 0,-8-2 959 0 0,-12 28-692 0 0,-15 30-577 0 0,25-31 254 0 0,0 1 0 0 0,0 0 0 0 0,0-1 1 0 0,0 1-1 0 0,1 0 0 0 0,0 0 0 0 0,0 0 0 0 0,0 0 1 0 0,0 0-1 0 0,1 0 0 0 0,0 0 0 0 0,0 0 0 0 0,0 0 1 0 0,1 0-1 0 0,0 0 0 0 0,0 0 0 0 0,0 0 0 0 0,0 0 0 0 0,1 0 1 0 0,0 0-1 0 0,0-1 0 0 0,0 1 0 0 0,1-1 0 0 0,-1 0 1 0 0,1 1-1 0 0,0-1 0 0 0,0 0 0 0 0,1-1 0 0 0,-1 1 1 0 0,1 0-1 0 0,0-1 0 0 0,0 0 56 0 0,49 40-4613 0 0,-15-18-7503 0 0,-33-21 10009 0 0</inkml:trace>
  <inkml:trace contextRef="#ctx0" brushRef="#br0" timeOffset="66706.169">20111 2394 760 0 0,'0'0'1559'0'0,"0"0"-459"0"0,0 0-3 0 0,0 0 67 0 0,0 0-15 0 0,0 0-116 0 0,-3 32-198 0 0,-9 101-194 0 0,-8-4 635 0 0,18-114-987 0 0,0-1 0 0 0,-1 1 1 0 0,-1 0-1 0 0,0-1 0 0 0,0 0 0 0 0,-2 0 0 0 0,0 0 0 0 0,0 0 0 0 0,-2 0-289 0 0,8-13 63 0 0,0 0-1 0 0,0-1 1 0 0,0 1-1 0 0,-1 0 1 0 0,1 0-1 0 0,0-1 1 0 0,0 1-1 0 0,0 0 1 0 0,-1-1-1 0 0,1 1 1 0 0,0 0 0 0 0,-1-1-1 0 0,1 1 1 0 0,0 0-1 0 0,-1-1 1 0 0,1 1-1 0 0,-1-1 1 0 0,1 1-1 0 0,-1-1 1 0 0,1 1-1 0 0,-1-1 1 0 0,0 1-1 0 0,1-1 1 0 0,-1 1-1 0 0,0-1 1 0 0,1 0-1 0 0,-1 0 1 0 0,0 1 0 0 0,1-1-1 0 0,-1 0 1 0 0,0 0-1 0 0,1 0 1 0 0,-1 1-1 0 0,0-1 1 0 0,0 0-1 0 0,1 0 1 0 0,-1 0-1 0 0,0 0 1 0 0,0-1-1 0 0,1 1 1 0 0,-1 0-1 0 0,0 0 1 0 0,0 0-1 0 0,1 0 1 0 0,-1-1 0 0 0,0 1-1 0 0,1 0 1 0 0,-1-1-1 0 0,0 1 1 0 0,1-1-1 0 0,-1 1 1 0 0,1 0-1 0 0,-1-1 1 0 0,1 1-1 0 0,-1-1 1 0 0,1 0-1 0 0,-1 1 1 0 0,1-1-1 0 0,-1 1 1 0 0,1-1-1 0 0,0 0 1 0 0,-1 1-63 0 0,0-20 123 0 0,0 0-1 0 0,1 0 1 0 0,1 0-1 0 0,1 0 1 0 0,1 0 0 0 0,1 0-1 0 0,1 1 1 0 0,0-1-1 0 0,1 1 1 0 0,1 1 0 0 0,1-1-1 0 0,1 1 1 0 0,4-6-123 0 0,2-9 117 0 0,15-35-28 0 0,4 1 1 0 0,2 2-1 0 0,3 2 0 0 0,3 1 1 0 0,38-41-90 0 0,-72 91 76 0 0,2 1 0 0 0,-1 0 0 0 0,1 0 0 0 0,1 1 0 0 0,0 1 0 0 0,0 0 0 0 0,1 0 0 0 0,0 1 0 0 0,0 0 0 0 0,1 1 0 0 0,0 1 0 0 0,5-1-76 0 0,-17 6 7 0 0,0 1 1 0 0,0 0-1 0 0,1-1 1 0 0,-1 1-1 0 0,0 0 1 0 0,0 0-1 0 0,1 0 1 0 0,-1 0-1 0 0,0 0 0 0 0,1 1 1 0 0,-1-1-1 0 0,0 0 1 0 0,0 1-1 0 0,1-1 1 0 0,-1 1-1 0 0,0-1 1 0 0,0 1-1 0 0,0-1 1 0 0,0 1-1 0 0,0 0 0 0 0,0-1 1 0 0,0 1-1 0 0,0 0 1 0 0,0 0-1 0 0,0 0 1 0 0,0 0-1 0 0,0 0 1 0 0,0 0-1 0 0,-1 0 0 0 0,1 0 1 0 0,0 0-1 0 0,-1 0 1 0 0,1 1-1 0 0,-1-1 1 0 0,1 0-1 0 0,-1 0 1 0 0,0 1-1 0 0,0-1 0 0 0,1 0 1 0 0,-1 1-8 0 0,4 59 292 0 0,-4-49-242 0 0,-3 10-27 0 0,0-1 0 0 0,-1 1-1 0 0,-2-1 1 0 0,0 0 0 0 0,-1 0 0 0 0,-1-1-1 0 0,-1 0 1 0 0,0-1 0 0 0,-2 1 0 0 0,0-2-1 0 0,-2 0 1 0 0,0 0 0 0 0,0-1 0 0 0,-2-1 0 0 0,-8 8-23 0 0,19-19-102 0 0,1-1 0 0 0,0 1 1 0 0,-1-1-1 0 0,0 0 1 0 0,0-1-1 0 0,0 1 1 0 0,0-1-1 0 0,-1 1 0 0 0,0-1 1 0 0,1-1-1 0 0,-1 1 1 0 0,0-1-1 0 0,0 0 1 0 0,0 0-1 0 0,-1 0 0 0 0,1-1 1 0 0,0 1-1 0 0,-1-1 1 0 0,1 0-1 0 0,-1-1 1 0 0,1 0-1 0 0,-1 0 0 0 0,1 0 1 0 0,-1 0-1 0 0,-2-1 102 0 0,5-4-706 0 0,-1 0-1 0 0,1 0 0 0 0,0 0 0 0 0,1 0 1 0 0,-1 0-1 0 0,1-1 0 0 0,0 1 0 0 0,1-1 1 0 0,-1 0-1 0 0,1 1 0 0 0,0-1 0 0 0,0 0 1 0 0,1 0-1 0 0,0 0 0 0 0,0 1 0 0 0,0-1 1 0 0,1 0-1 0 0,-1 0 0 0 0,2 0 0 0 0,-1 1 707 0 0,2-11-2724 0 0,1 5 978 0 0</inkml:trace>
  <inkml:trace contextRef="#ctx0" brushRef="#br0" timeOffset="67171.932">20599 2305 0 0 0,'0'0'1054'0'0,"0"0"339"0"0,0 0 55 0 0,0 0-141 0 0,0 0-218 0 0,0 0-226 0 0,0 33-193 0 0,0 105-152 0 0,-14 20 966 0 0,11-145-1331 0 0,3-9 34 0 0,-1-1 0 0 0,1 1 0 0 0,-1-1 0 0 0,0 0 0 0 0,0 1 0 0 0,0-1 0 0 0,0 0 0 0 0,-1 1 0 0 0,1-1-1 0 0,-1 0 1 0 0,0 0 0 0 0,0 0 0 0 0,0-1 0 0 0,0 1 0 0 0,-1 0 0 0 0,1-1 0 0 0,-1 1 0 0 0,1-1 0 0 0,-1 0-1 0 0,0 0 1 0 0,0 0 0 0 0,0 0 0 0 0,0 0 0 0 0,0-1 0 0 0,0 1 0 0 0,-1-1 0 0 0,1 0 0 0 0,-2 0-187 0 0,3-2 92 0 0,0-1 0 0 0,0 0 0 0 0,0 0 0 0 0,0 0 0 0 0,0 0 0 0 0,1 0 0 0 0,-1 0 0 0 0,1-1 0 0 0,-1 1 0 0 0,1-1 0 0 0,0 1 0 0 0,0-1 0 0 0,0 1 0 0 0,0-1 0 0 0,1 1 0 0 0,-1-1 0 0 0,1 0 0 0 0,-1 1 0 0 0,1-1 0 0 0,0 0 0 0 0,0 1 0 0 0,0-1 0 0 0,1-2-92 0 0,2-28 120 0 0,1 0 0 0 0,1 1 0 0 0,2 0 0 0 0,1 0 0 0 0,2 0-1 0 0,1 1 1 0 0,1 1 0 0 0,2 0 0 0 0,1 1 0 0 0,1 0 0 0 0,19-25-120 0 0,-20 27-6 0 0,2-1 0 0 0,1 2-1 0 0,0 0 1 0 0,2 1 0 0 0,1 2 0 0 0,1 0 0 0 0,1 1 0 0 0,1 1-1 0 0,1 1 1 0 0,0 1 0 0 0,9-3 6 0 0,-32 20 4 0 0,0 1-1 0 0,0-1 1 0 0,0 1-1 0 0,0 0 1 0 0,0 0 0 0 0,1 0-1 0 0,-1 0 1 0 0,0 1 0 0 0,0-1-1 0 0,1 0 1 0 0,-1 1-1 0 0,1 0 1 0 0,-1 0 0 0 0,0-1-1 0 0,1 1 1 0 0,-1 1 0 0 0,1-1-1 0 0,-1 0 1 0 0,0 1-1 0 0,1-1 1 0 0,-1 1 0 0 0,0-1-1 0 0,0 1 1 0 0,1 0 0 0 0,-1 0-1 0 0,0 0 1 0 0,0 0-1 0 0,0 1 1 0 0,0-1 0 0 0,0 1-1 0 0,0-1 1 0 0,0 1 0 0 0,-1-1-1 0 0,1 1 1 0 0,-1 0-1 0 0,1 0 1 0 0,-1 0 0 0 0,1 0-1 0 0,-1 0 1 0 0,0 0 0 0 0,0 0-1 0 0,0 1 1 0 0,0-1-1 0 0,-1 0 1 0 0,1 0 0 0 0,-1 1-4 0 0,3 17 47 0 0,-2 0 0 0 0,-1 0 0 0 0,-1 1 0 0 0,0-1 0 0 0,-1 0 0 0 0,-2 0 0 0 0,0-1 0 0 0,-1 1 0 0 0,0-1 0 0 0,-2 0 0 0 0,-1 0 0 0 0,0-1 0 0 0,-1 0 0 0 0,-1 0 0 0 0,0-1 0 0 0,-2 0 0 0 0,-11 13-47 0 0,20-26-68 0 0,0 0 0 0 0,0-1 1 0 0,-1 1-1 0 0,1-1 0 0 0,-1 0 1 0 0,1 0-1 0 0,-1 0 1 0 0,0-1-1 0 0,0 1 0 0 0,0-1 1 0 0,-1 0-1 0 0,1 0 0 0 0,0-1 1 0 0,-1 1-1 0 0,1-1 1 0 0,-1 0-1 0 0,0 0 0 0 0,1 0 1 0 0,-1-1-1 0 0,0 1 1 0 0,1-1-1 0 0,-1-1 0 0 0,0 1 1 0 0,1 0-1 0 0,-1-1 0 0 0,0 0 1 0 0,0-1 67 0 0,2-2-645 0 0,1 0-1 0 0,-1 0 1 0 0,1 0 0 0 0,0-1 0 0 0,0 1-1 0 0,0-1 1 0 0,1 0 0 0 0,0 1 0 0 0,-1-1-1 0 0,2 0 1 0 0,-1 0 0 0 0,1 0 0 0 0,-1 0-1 0 0,1 0 1 0 0,1 0 0 0 0,-1 1 0 0 0,1-1-1 0 0,-1 0 1 0 0,2 0 0 0 0,-1 0 0 0 0,0 1-1 0 0,1-1 1 0 0,0 0 0 0 0,0 1 645 0 0,4-8-2234 0 0</inkml:trace>
  <inkml:trace contextRef="#ctx0" brushRef="#br0" timeOffset="67517.836">21232 1679 6337 0 0,'0'0'1071'0'0,"0"0"-243"0"0,0 0-69 0 0,0 0 197 0 0,0 0 255 0 0,0 0 195 0 0,0 0 98 0 0,0 0-85 0 0,0 0-181 0 0,0 0-207 0 0,0 0-203 0 0,0 0-157 0 0,0 0-135 0 0,8 20-75 0 0,44 122 581 0 0,-45 42-86 0 0,-12-136-926 0 0,-3 0-1 0 0,-2-1 1 0 0,-3 0-1 0 0,-1-1 1 0 0,-16 35-30 0 0,-1 7-585 0 0,34-86-8239 0 0,11-21 3274 0 0,-12 16 2959 0 0,3-2-2261 0 0</inkml:trace>
  <inkml:trace contextRef="#ctx0" brushRef="#br0" timeOffset="67704.351">21506 2014 4569 0 0,'0'0'1154'0'0,"0"0"169"0"0,0 0 350 0 0,0 0 262 0 0,0 0-76 0 0,0 0-278 0 0,0 0-364 0 0,0 0-373 0 0,-8 32-254 0 0,-26 100-173 0 0,14-7-1297 0 0,20-112-357 0 0,0-13-2706 0 0,1 0 341 0 0,-1 0-3898 0 0</inkml:trace>
  <inkml:trace contextRef="#ctx0" brushRef="#br0" timeOffset="67868.165">21480 1724 13995 0 0,'0'0'512'0'0,"0"0"-400"0"0,0 0-264 0 0,0 0-152 0 0,0 0 8 0 0,0 0-8 0 0,0 0-8 0 0,0 0-112 0 0,0 0-368 0 0,0 0-713 0 0,0 0-1407 0 0,0 0-4498 0 0</inkml:trace>
  <inkml:trace contextRef="#ctx0" brushRef="#br0" timeOffset="71952.014">21701 2228 0 0 0,'0'0'735'0'0,"0"0"222"0"0,0 0 66 0 0,0 0-16 0 0,0 0-9 0 0,0 0-37 0 0,0 0-9 0 0,0 0 3 0 0,7-1 12 0 0,39-1 2415 0 0,57-10 2553 0 0,-40-21-5212 0 0,-57 28-681 0 0,1 1-28 0 0,-1-1-1 0 0,1 0 0 0 0,-1 0 1 0 0,-1 0-1 0 0,1-1 0 0 0,-1 0 1 0 0,0 0-1 0 0,0 0 0 0 0,0-1 1 0 0,-1 1-1 0 0,0-1 0 0 0,0-1 1 0 0,-1 1-1 0 0,0 0 0 0 0,-1-1 1 0 0,1 1-1 0 0,-1-1 0 0 0,1-6-13 0 0,-5 11-99 0 0,0 0-1 0 0,0 0 1 0 0,-1 0-1 0 0,1 0 1 0 0,-1 1-1 0 0,1-1 1 0 0,-1 1-1 0 0,0 0 0 0 0,0 0 1 0 0,0 0-1 0 0,0 0 1 0 0,0 0-1 0 0,0 0 1 0 0,0 1-1 0 0,-1 0 1 0 0,1 0-1 0 0,-1 0 1 0 0,1 0-1 0 0,-1 0 0 0 0,1 1 1 0 0,-1-1-1 0 0,1 1 1 0 0,-1 0-1 0 0,0 0 1 0 0,1 0-1 0 0,-1 1 1 0 0,1-1-1 0 0,-1 1 0 0 0,1 0 1 0 0,-1 0-1 0 0,0 1 100 0 0,-17 4-126 0 0,1 1 0 0 0,-1 1 0 0 0,2 1 0 0 0,-1 1 0 0 0,1 1 0 0 0,0 1 0 0 0,1 0 0 0 0,1 1 0 0 0,0 1 0 0 0,-6 7 126 0 0,18-17 39 0 0,-1 0-1 0 0,1 1 1 0 0,1 0 0 0 0,-1 0-1 0 0,1 0 1 0 0,-1 0-1 0 0,1 1 1 0 0,1-1 0 0 0,-1 1-1 0 0,1 0 1 0 0,0 0-1 0 0,0 1 1 0 0,1-1 0 0 0,0 1-1 0 0,0-1 1 0 0,1 1-1 0 0,-1-1 1 0 0,1 1 0 0 0,1 0-1 0 0,-1 0 1 0 0,1 0-1 0 0,1-1 1 0 0,-1 1 0 0 0,1 0-1 0 0,0 0 1 0 0,1-1-1 0 0,-1 1 1 0 0,1-1 0 0 0,0 1-1 0 0,1-1 1 0 0,0 0 0 0 0,0 0-1 0 0,0 0 1 0 0,1 0-1 0 0,0 0 1 0 0,0-1 0 0 0,0 0-1 0 0,1 0 1 0 0,1 1-39 0 0,6 1 45 0 0,1 0 0 0 0,-1-1 0 0 0,2 0 0 0 0,-1-1 0 0 0,1-1 0 0 0,-1 0 0 0 0,1-1 0 0 0,0 0 0 0 0,1-2 0 0 0,-1 1 1 0 0,0-2-1 0 0,0 1 0 0 0,1-2 0 0 0,-1 0 0 0 0,0-1 0 0 0,0 0 0 0 0,0-1 0 0 0,2-2-45 0 0,72-22-2767 0 0,-8-10-4266 0 0,-63 26-15 0 0</inkml:trace>
  <inkml:trace contextRef="#ctx0" brushRef="#br0" timeOffset="72441.928">22384 2059 5369 0 0,'0'0'1255'0'0,"0"0"-91"0"0,0 0 46 0 0,0 0 116 0 0,0 0-25 0 0,0 0-138 0 0,0 0-189 0 0,0 0-210 0 0,0 0-115 0 0,0 0-114 0 0,0 0-120 0 0,0 0-103 0 0,-32 16-112 0 0,-99 50-59 0 0,83-27-13 0 0,45-29-105 0 0,1-7 1 0 0,-1 0-1 0 0,1 1 1 0 0,0-1 0 0 0,0 1-1 0 0,0 0 1 0 0,1-1 0 0 0,-1 1 0 0 0,1 0-1 0 0,0 0 1 0 0,0 0 0 0 0,0 0-1 0 0,1 0 1 0 0,-1 0 0 0 0,1 0-1 0 0,0 0 1 0 0,0 0 0 0 0,0 0-1 0 0,1 0 1 0 0,-1 0 0 0 0,1 0 0 0 0,0 0-1 0 0,0 0 1 0 0,1 0 0 0 0,-1 0-1 0 0,1-1 1 0 0,0 1 0 0 0,0 0-1 0 0,0-1 1 0 0,0 0 0 0 0,0 1-1 0 0,1-1 1 0 0,0 0 0 0 0,0 0 0 0 0,0 0-1 0 0,0-1 1 0 0,0 1 0 0 0,0-1-1 0 0,1 0 1 0 0,-1 0 0 0 0,1 0-1 0 0,-1 0 1 0 0,1 0 0 0 0,2 0-24 0 0,5 0 170 0 0,1 0 0 0 0,0-1 0 0 0,0 0 0 0 0,0-1 0 0 0,0 0 0 0 0,0-1 1 0 0,0 0-1 0 0,-1-1 0 0 0,1 0 0 0 0,0-1 0 0 0,-1 0 0 0 0,1-1 0 0 0,-1-1 0 0 0,0 1 0 0 0,-1-2 1 0 0,1 1-1 0 0,-1-2 0 0 0,1 0-170 0 0,7-5 139 0 0,0-1 0 0 0,0-1 1 0 0,-2 0-1 0 0,0-1 0 0 0,0-1 1 0 0,-2-1-1 0 0,0 0 0 0 0,0 0 0 0 0,8-18-139 0 0,-10 18-100 0 0,0-1-1 0 0,-2-1 0 0 0,0 0 0 0 0,-1-1 1 0 0,-1 1-1 0 0,-1-2 0 0 0,0 1 1 0 0,-2-1-1 0 0,0 0 0 0 0,-2 0 0 0 0,0 0 1 0 0,-1 0-1 0 0,-1-1 0 0 0,-1 1 0 0 0,-3-20 101 0 0,2 36-83 0 0,0 0 0 0 0,-1-1 0 0 0,1 1-1 0 0,-1 0 1 0 0,0 0 0 0 0,-1 0 0 0 0,1 0-1 0 0,-1 0 1 0 0,0 1 0 0 0,0-1 0 0 0,0 1 0 0 0,-1 0-1 0 0,0 0 1 0 0,1 0 0 0 0,-2 0 0 0 0,1 0-1 0 0,0 1 1 0 0,-1 0 0 0 0,1 0 0 0 0,-1 0-1 0 0,0 1 1 0 0,0-1 0 0 0,0 1 0 0 0,0 0-1 0 0,0 1 1 0 0,-1-1 0 0 0,1 1 0 0 0,0 0-1 0 0,-1 0 1 0 0,1 1 0 0 0,-2 0 83 0 0,3-1-23 0 0,-1 0 0 0 0,0 1 0 0 0,0 0 0 0 0,0 0 0 0 0,1 1 0 0 0,-1-1 0 0 0,0 1 0 0 0,0 0 0 0 0,1 0 0 0 0,-1 0 0 0 0,1 1 1 0 0,-1 0-1 0 0,1 0 0 0 0,-1 0 0 0 0,1 0 0 0 0,0 1 0 0 0,0-1 0 0 0,0 1 0 0 0,1 0 0 0 0,-1 0 0 0 0,0 1 0 0 0,1-1 0 0 0,0 1 0 0 0,0 0 0 0 0,0 0 0 0 0,1 0 0 0 0,-1 0 0 0 0,1 0 0 0 0,-1 2 23 0 0,-2 5 40 0 0,1 1-1 0 0,0 0 1 0 0,1 0 0 0 0,0 0-1 0 0,1 0 1 0 0,0 0-1 0 0,1 1 1 0 0,1-1-1 0 0,-1 0 1 0 0,2 1-1 0 0,0-1 1 0 0,1 1-1 0 0,0-1 1 0 0,0 0 0 0 0,1 0-1 0 0,1 0 1 0 0,0 0-1 0 0,1-1 1 0 0,0 1-1 0 0,1-1 1 0 0,0-1-1 0 0,1 1 1 0 0,7 9-40 0 0,9 11-59 0 0,0 0 0 0 0,2-2 0 0 0,2 0 0 0 0,0-2 0 0 0,2-1 0 0 0,1-1 0 0 0,5 1 59 0 0,-18-11-2078 0 0,-12-10-1785 0 0,-2 1-4446 0 0,-2-6 4556 0 0</inkml:trace>
  <inkml:trace contextRef="#ctx0" brushRef="#br0" timeOffset="73286.238">21493 1735 0 0 0,'0'0'745'0'0,"0"0"233"0"0,0 0 70 0 0,0 0 0 0 0,0 0-81 0 0,0 0-157 0 0,0 0-131 0 0,-1-8 4156 0 0,6 2-3244 0 0,0 1 3328 0 0,-9 7-4145 0 0,0 0-2037 0 0,3 2-9007 0 0,1-4 3409 0 0</inkml:trace>
</inkml:ink>
</file>

<file path=ppt/ink/ink1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5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431 1 10394 0 0,'0'0'686'0'0,"0"0"-133"0"0,0 0 31 0 0,0 0 202 0 0,0 0 221 0 0,0 0 108 0 0,0 0-114 0 0,0 0-253 0 0,0 0-281 0 0,0 0-224 0 0,0 0-122 0 0,-4 11-30 0 0,-26 144 292 0 0,29 739 238 0 0,-7-871-2419 0 0,-15-20-9325 0 0,22-3 10604 0 0,-3 0-4841 0 0</inkml:trace>
  <inkml:trace contextRef="#ctx0" brushRef="#br0" timeOffset="219.459">1 616 11290 0 0,'0'0'74'0'0,"0"0"-130"0"0,0 0 112 0 0,0 0 256 0 0,0 0 192 0 0,0 0 65 0 0,0 0 4 0 0,0 0 59 0 0,36-5 40 0 0,114-16 1 0 0,163-42 1286 0 0,-224 43-2222 0 0,88-19-2804 0 0,-61 17-7962 0 0,-98 19 8585 0 0,-4 3 1989 0 0</inkml:trace>
  <inkml:trace contextRef="#ctx0" brushRef="#br0" timeOffset="449.684">949 487 0 0 0,'0'0'2510'0'0,"0"0"-127"0"0,0 0-275 0 0,0 0-287 0 0,0 0-259 0 0,0 0-225 0 0,0 0-237 0 0,0 0-229 0 0,0 0-221 0 0,-19 34-184 0 0,-56 109-149 0 0,73-141-300 0 0,0 1 1 0 0,0 0-1 0 0,0 0 1 0 0,0 0-1 0 0,1 0 1 0 0,-1 0-1 0 0,1 0 1 0 0,0 1 0 0 0,0-1-1 0 0,0 0 1 0 0,0 1-1 0 0,1-1 1 0 0,-1 1-1 0 0,1-1 1 0 0,0 1-1 0 0,0-1 1 0 0,0 1 0 0 0,0-1-1 0 0,1 1 1 0 0,-1-1-1 0 0,2 3-17 0 0,0 1 69 0 0,1 0 36 0 0,0 0-1 0 0,0 0 1 0 0,1 0 0 0 0,0-1-1 0 0,0 0 1 0 0,1 0 0 0 0,-1 0-1 0 0,1 0 1 0 0,0-1 0 0 0,1 0-1 0 0,-1 0 1 0 0,1 0 0 0 0,0 0-1 0 0,1-1 1 0 0,-1 0 0 0 0,1-1-1 0 0,-1 1 1 0 0,1-1 0 0 0,0-1-1 0 0,0 1 1 0 0,1-1 0 0 0,-1 0-1 0 0,0-1 1 0 0,1 0 0 0 0,-1 0-1 0 0,1 0 1 0 0,3-1-105 0 0,-7 0 100 0 0,0 1-1 0 0,0-1 1 0 0,0 0-1 0 0,1-1 1 0 0,-1 1-1 0 0,0-1 1 0 0,0 0 0 0 0,0 0-1 0 0,0 0 1 0 0,0 0-1 0 0,0-1 1 0 0,0 1-1 0 0,-1-1 1 0 0,1 0 0 0 0,0 0-1 0 0,-1-1 1 0 0,0 1-1 0 0,1-1 1 0 0,-1 0-1 0 0,0 1 1 0 0,0-1 0 0 0,-1-1-1 0 0,1 1 1 0 0,-1 0-1 0 0,1-1 1 0 0,-1 1 0 0 0,1-2-100 0 0,4-11 37 0 0,0-1 0 0 0,0 1 1 0 0,-2-1-1 0 0,0 0 1 0 0,0 0-1 0 0,-2-1 1 0 0,0 1-1 0 0,-2-1 1 0 0,0 1-1 0 0,0-1 1 0 0,-2-11-38 0 0,0 16-376 0 0,-1 1 0 0 0,0-1 0 0 0,0 1 0 0 0,-2-1 1 0 0,1 1-1 0 0,-1 0 0 0 0,-1 0 0 0 0,0 0 0 0 0,-1 1 0 0 0,-3-4 376 0 0,-24-10-4665 0 0,7 21-2519 0 0,14 4 1303 0 0</inkml:trace>
</inkml:ink>
</file>

<file path=ppt/ink/ink1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0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282 54 5145 0 0,'0'0'1440'0'0,"0"0"-153"0"0,0 0-141 0 0,0 0-49 0 0,0 0 14 0 0,0 0-88 0 0,0 0-176 0 0,0 0-164 0 0,0 0-134 0 0,0 0-58 0 0,0 0 25 0 0,0 0 14 0 0,0 0-53 0 0,1 22-73 0 0,0 159 479 0 0,4 121 444 0 0,-2-150-2419 0 0,-2 0-6279 0 0,-1-151 4140 0 0,0-1-538 0 0,0 0 276 0 0</inkml:trace>
  <inkml:trace contextRef="#ctx0" brushRef="#br0" timeOffset="541.266">1 131 6089 0 0,'0'0'1594'0'0,"0"0"-927"0"0,0 0-344 0 0,0 0 105 0 0,0 0 261 0 0,0 0 211 0 0,0 0 102 0 0,0 0 14 0 0,0 0-44 0 0,34-14-102 0 0,108-44-126 0 0,-23 27 378 0 0,-85 23-874 0 0,-1 1 0 0 0,2 1 0 0 0,-1 3 0 0 0,1 0 1 0 0,-1 3-1 0 0,1 0 0 0 0,-1 2 0 0 0,18 5-248 0 0,-47-7 5 0 0,-1 0 0 0 0,0 0 1 0 0,1 1-1 0 0,-1 0 0 0 0,0 0 0 0 0,1 0 0 0 0,-1 1 0 0 0,0-1 0 0 0,0 1 0 0 0,0 0 1 0 0,0 0-1 0 0,0 0 0 0 0,0 1 0 0 0,-1 0 0 0 0,1-1 0 0 0,-1 1 0 0 0,0 0 0 0 0,0 1 0 0 0,0-1 1 0 0,0 0-1 0 0,0 1 0 0 0,-1 0 0 0 0,0-1 0 0 0,1 1 0 0 0,-1 0 0 0 0,-1 0 0 0 0,1 1 0 0 0,-1-1 1 0 0,1 0-1 0 0,-1 2-5 0 0,-3 8 36 0 0,-1 0 0 0 0,-1 0 0 0 0,0 0 0 0 0,-1-1 1 0 0,-1 0-1 0 0,0 0 0 0 0,0 0 0 0 0,-1-1 1 0 0,-1 0-1 0 0,0 0 0 0 0,-1-1 0 0 0,0 0 0 0 0,-1 0 1 0 0,0-1-1 0 0,0 0 0 0 0,-7 4-36 0 0,-7 11 38 0 0,21-22-35 0 0,-12 12 13 0 0,0 0 0 0 0,2 1 0 0 0,0 1 0 0 0,0 0 0 0 0,2 0 0 0 0,0 1 0 0 0,-5 13-16 0 0,16-27-7 0 0,0 0 0 0 0,0-1 0 0 0,1 1 0 0 0,-1 0 0 0 0,1 0 0 0 0,0-1 0 0 0,0 1 0 0 0,0 0 0 0 0,0-1 0 0 0,1 1 1 0 0,0-1-1 0 0,0 1 0 0 0,-1-1 0 0 0,2 0 0 0 0,-1 0 0 0 0,0 0 0 0 0,1 0 0 0 0,-1 0 0 0 0,1 0 0 0 0,0-1 0 0 0,0 0 0 0 0,0 1 0 0 0,0-1 0 0 0,1 0 0 0 0,-1 0 0 0 0,0-1 1 0 0,1 1-1 0 0,-1-1 0 0 0,1 1 0 0 0,0-1 0 0 0,-1 0 0 0 0,1-1 0 0 0,0 1 0 0 0,3 0 7 0 0,7 4 13 0 0,33 14 8 0 0,-30-14-11 0 0,0 1 0 0 0,0 0 0 0 0,-1 1-1 0 0,0 1 1 0 0,0 1 0 0 0,-1 0-1 0 0,0 1 1 0 0,0 0 0 0 0,-1 2 0 0 0,-1-1-1 0 0,0 2 1 0 0,0 0 0 0 0,-2 0-1 0 0,7 9-9 0 0,-16-16 77 0 0,0 0 1 0 0,0 1-1 0 0,-1-1 0 0 0,0 1 0 0 0,0-1 0 0 0,0 1 0 0 0,-1-1 0 0 0,0 1 0 0 0,0-1 0 0 0,-1 1 0 0 0,0-1 0 0 0,0 1 0 0 0,0-1 0 0 0,-1 1 0 0 0,0-1 0 0 0,0 0 0 0 0,-1 0 0 0 0,0 0 0 0 0,0 0 0 0 0,0 0 0 0 0,-1 0-77 0 0,-7 9 104 0 0,0 0 0 0 0,-1-1 0 0 0,-1 0 0 0 0,0-1 0 0 0,-1 0 0 0 0,0-1 0 0 0,-1-1 0 0 0,0-1 0 0 0,-1 0 0 0 0,0 0 0 0 0,0-2 0 0 0,-1 0 0 0 0,0-1 0 0 0,-1-1 0 0 0,0 0 0 0 0,0-1-1 0 0,0-1 1 0 0,0-1 0 0 0,0-1 0 0 0,-1 0 0 0 0,0-1 0 0 0,-2-1-104 0 0,11 0-203 0 0,0 1 0 0 0,-1-1 0 0 0,1-1 0 0 0,0 0 0 0 0,0 0 0 0 0,-1-1 0 0 0,1 0 0 0 0,0-1 0 0 0,0 0 0 0 0,1-1 0 0 0,-1 0 0 0 0,1 0 0 0 0,0-1 0 0 0,0 0 0 0 0,0-1 0 0 0,1 0 0 0 0,-1 0 0 0 0,1-1-1 0 0,1 0 1 0 0,-5-5 203 0 0,-10-23-6034 0 0,20 31 4309 0 0,-6-8-8253 0 0</inkml:trace>
</inkml:ink>
</file>

<file path=ppt/ink/ink1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8.9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380 344 0 0 0,'0'0'379'0'0,"0"0"521"0"0,0 0 266 0 0,0 0 106 0 0,0 0-3 0 0,0 0-36 0 0,0 0-52 0 0,-1-16-69 0 0,-5-46 6 0 0,6 59-911 0 0,-1 0-1 0 0,1 0 1 0 0,-1 0 0 0 0,1 1-1 0 0,-1-1 1 0 0,0 0 0 0 0,0 0-1 0 0,0 1 1 0 0,0-1 0 0 0,-1 1 0 0 0,1-1-1 0 0,-1 1 1 0 0,0 0 0 0 0,1-1-1 0 0,-1 1 1 0 0,0 0 0 0 0,0 0-1 0 0,0 0 1 0 0,-1 1 0 0 0,1-1-1 0 0,0 0 1 0 0,-1 1 0 0 0,1-1-1 0 0,-1 1 1 0 0,0 0 0 0 0,1 0-1 0 0,-1 0 1 0 0,-1 0-207 0 0,-6-3 541 0 0,3 2-459 0 0,0 0-1 0 0,1 1 1 0 0,-1 0 0 0 0,0 1-1 0 0,0-1 1 0 0,0 1 0 0 0,0 1 0 0 0,1-1-1 0 0,-1 1 1 0 0,0 0 0 0 0,1 1-1 0 0,-1 0 1 0 0,0 0 0 0 0,1 0-1 0 0,0 1 1 0 0,-1 0-82 0 0,-9 5-27 0 0,2 0 0 0 0,-1 1-1 0 0,1 1 1 0 0,0 0 0 0 0,1 1 0 0 0,0 1-1 0 0,1 0 1 0 0,0 0 0 0 0,1 1 0 0 0,0 1 0 0 0,1 0-1 0 0,-2 5 28 0 0,7-9 6 0 0,0 1-1 0 0,1 0 1 0 0,0 1-1 0 0,1-1 1 0 0,0 0 0 0 0,0 1-1 0 0,1 0 1 0 0,1 0-1 0 0,0 0 1 0 0,1 0-1 0 0,0 0 1 0 0,1-1-1 0 0,1 5-5 0 0,-1-12 31 0 0,1 0 0 0 0,0 0 0 0 0,0 0 0 0 0,0 0 0 0 0,0 0 0 0 0,1-1 0 0 0,-1 1 0 0 0,1 0-1 0 0,0-1 1 0 0,0 0 0 0 0,0 0 0 0 0,1 0 0 0 0,-1 0 0 0 0,1-1 0 0 0,0 1 0 0 0,-1-1 0 0 0,1 0 0 0 0,0 0-1 0 0,0 0 1 0 0,1 0 0 0 0,-1-1 0 0 0,0 0 0 0 0,1 0 0 0 0,-1 0 0 0 0,0 0 0 0 0,1-1 0 0 0,-1 0 0 0 0,1 1-1 0 0,-1-2 1 0 0,1 1 0 0 0,-1 0 0 0 0,0-1 0 0 0,1 0 0 0 0,-1 0 0 0 0,0 0 0 0 0,1-1 0 0 0,-1 0 0 0 0,0 1-1 0 0,0-1 1 0 0,0-1 0 0 0,1 0-31 0 0,33-24 231 0 0,-2-2-1 0 0,0-1 0 0 0,-2-2 1 0 0,-2-1-1 0 0,-1-2 1 0 0,-2-1-1 0 0,-1-1 0 0 0,16-29-230 0 0,-9 6 158 0 0,-33 135-1499 0 0,18 361 1396 0 0,-14-403-225 0 0,-3 0 0 0 0,0 0 0 0 0,-3 1-1 0 0,0-1 1 0 0,-2 0 0 0 0,-2 1 0 0 0,-1-1 0 0 0,-1-1 0 0 0,-2 1-1 0 0,-1-1 1 0 0,-2 0 0 0 0,-1-1 0 0 0,-1-1 0 0 0,-2 0-1 0 0,-10 16 172 0 0,20-38-177 0 0,0 1 1 0 0,0-1-1 0 0,0-1 1 0 0,-1 1-1 0 0,0-1 1 0 0,-1 0-1 0 0,0 0 1 0 0,0-1-1 0 0,0 0 1 0 0,-1 0-1 0 0,0 0 1 0 0,0-1 0 0 0,0-1-1 0 0,-1 1 1 0 0,0-1-1 0 0,0-1 1 0 0,0 0-1 0 0,0 0 1 0 0,0 0-1 0 0,0-1 1 0 0,-1-1-1 0 0,1 0 1 0 0,-2 0 175 0 0,5-4 15 0 0,0-1-1 0 0,1 0 1 0 0,-1 0-1 0 0,1-1 1 0 0,0 1 0 0 0,0-1-1 0 0,0 0 1 0 0,0-1 0 0 0,1 1-1 0 0,0-1 1 0 0,1 0-1 0 0,-1 0 1 0 0,1 0 0 0 0,0 0-1 0 0,0-1 1 0 0,1 1-1 0 0,0-1 1 0 0,0 1 0 0 0,0-1-1 0 0,1 0 1 0 0,0 0-1 0 0,1 0 1 0 0,-1 0 0 0 0,1-1-15 0 0,-6-24 128 0 0,2 0 1 0 0,0 0 0 0 0,2-1-1 0 0,2 1 1 0 0,1 0-1 0 0,1-1 1 0 0,2 1 0 0 0,1 0-1 0 0,2 0 1 0 0,1 1 0 0 0,1 0-1 0 0,2 0 1 0 0,1 1-1 0 0,1 0 1 0 0,1 2 0 0 0,2-1-1 0 0,1 2 1 0 0,20-25-129 0 0,-23 36-79 0 0,1 1 0 0 0,1 0 0 0 0,1 1 1 0 0,0 1-1 0 0,0 1 0 0 0,1 0 0 0 0,1 1 0 0 0,0 1 1 0 0,3 0 78 0 0,-7 4-857 0 0,0 0 1 0 0,0 2-1 0 0,1 0 1 0 0,0 1 0 0 0,-1 0-1 0 0,1 1 1 0 0,0 1 0 0 0,3 1 856 0 0,30 1-6453 0 0,-1 4 5396 0 0,-39-4 1057 0 0</inkml:trace>
  <inkml:trace contextRef="#ctx0" brushRef="#br0" timeOffset="1065.746">774 465 0 0 0,'0'0'691'0'0,"0"0"744"0"0,0 0 165 0 0,0 0-74 0 0,0 0-151 0 0,0 0-144 0 0,0 0-147 0 0,0 0-152 0 0,0 0-104 0 0,33-10-74 0 0,106-31-69 0 0,-55 2 578 0 0,-67 26-944 0 0,-9 8-182 0 0,-3 3-8 0 0,0-1 0 0 0,0 0-1 0 0,0 0 1 0 0,0 0 0 0 0,0-1 0 0 0,-1 1-1 0 0,1-1 1 0 0,-1 0 0 0 0,0-1 0 0 0,-1 1 0 0 0,1-1-1 0 0,-1 1 1 0 0,1-1 0 0 0,-1 0 0 0 0,-1 0-1 0 0,1-1 1 0 0,-1 1 0 0 0,0-1 0 0 0,0 1 0 0 0,1-5-129 0 0,-4 7 1 0 0,1 1 0 0 0,-1 0 1 0 0,1 0-1 0 0,-1 0 0 0 0,0-1 1 0 0,0 1-1 0 0,1 0 0 0 0,-2 0 1 0 0,1 0-1 0 0,0 1 0 0 0,0-1 1 0 0,-1 0-1 0 0,1 0 0 0 0,-1 1 1 0 0,1-1-1 0 0,-1 0 0 0 0,0 1 1 0 0,1 0-1 0 0,-1-1 0 0 0,0 1 1 0 0,0 0-1 0 0,0 0 0 0 0,0 0 1 0 0,0 0-1 0 0,0 1 1 0 0,-1-1-1 0 0,1 0 0 0 0,0 1 1 0 0,0-1-1 0 0,0 1 0 0 0,-1 0 1 0 0,1 0-1 0 0,0 0 0 0 0,-1 0-1 0 0,-85 6-1230 0 0,76-1 1067 0 0,-1-1 0 0 0,1 2-1 0 0,-1 0 1 0 0,1 0 0 0 0,1 1 0 0 0,0 1-1 0 0,0 0 1 0 0,0 0 0 0 0,1 1 0 0 0,0 0-1 0 0,1 1 1 0 0,-3 3 163 0 0,7-7 13 0 0,0 1 0 0 0,0-1 0 0 0,0 1 0 0 0,1 0 0 0 0,0 0 0 0 0,1 1 0 0 0,-1-1 0 0 0,1 1 0 0 0,1 0 0 0 0,0 0 0 0 0,0-1 0 0 0,0 2-1 0 0,1-1 1 0 0,0 0 0 0 0,0 0 0 0 0,1 0 0 0 0,1 0 0 0 0,-1 0 0 0 0,1 1 0 0 0,0-1 0 0 0,1 0 0 0 0,0 0 0 0 0,0 0 0 0 0,1-1 0 0 0,0 1 0 0 0,0-1 0 0 0,1 1 0 0 0,0-1 0 0 0,0 0-1 0 0,1 0 1 0 0,0-1 0 0 0,0 1 0 0 0,0-1 0 0 0,1 0-13 0 0,8 2 196 0 0,0-2 1 0 0,-1 0-1 0 0,2 0 0 0 0,-1-1 0 0 0,1-1 1 0 0,-1 0-1 0 0,1-2 0 0 0,0 1 0 0 0,1-2 0 0 0,-1 0 1 0 0,0 0-1 0 0,0-2 0 0 0,0 0 0 0 0,1 0 1 0 0,-1-2-1 0 0,-1 0 0 0 0,1 0 0 0 0,0-2 0 0 0,-1 0 1 0 0,0 0-1 0 0,0-1 0 0 0,0-1 0 0 0,4-3-196 0 0,466-281 1671 0 0,-391 258-2422 0 0,-102 48 799 0 0,0-10 83 0 0,-1-1 0 0 0,-1 1-1 0 0,1-2 1 0 0,0 0 0 0 0,-1 0-1 0 0,0-1 1 0 0,0 0 0 0 0,0-1-1 0 0,-9 1-130 0 0,-34 5 119 0 0,38-4-140 0 0,-1 1-1 0 0,0 1 0 0 0,1 0 0 0 0,0 1 1 0 0,1 1-1 0 0,-1 1 0 0 0,1 0 1 0 0,1 1-1 0 0,-1 0 0 0 0,2 1 0 0 0,-1 1 1 0 0,1 0-1 0 0,1 1 0 0 0,0 0 0 0 0,1 1 1 0 0,0 1-1 0 0,-8 12 22 0 0,16-22-12 0 0,1 1-1 0 0,-1-1 1 0 0,1 0 0 0 0,0 1 0 0 0,0-1-1 0 0,1 1 1 0 0,-1-1 0 0 0,1 1-1 0 0,0 0 1 0 0,0 0 0 0 0,1 0 0 0 0,-1-1-1 0 0,1 1 1 0 0,0 0 0 0 0,0 0-1 0 0,1 0 1 0 0,-1 0 0 0 0,1 0 0 0 0,0-1-1 0 0,1 1 1 0 0,-1 0 0 0 0,1-1-1 0 0,0 1 1 0 0,0-1 0 0 0,0 0 0 0 0,1 1-1 0 0,-1-1 1 0 0,1 0 0 0 0,0 0-1 0 0,0-1 1 0 0,1 1 0 0 0,-1-1 0 0 0,1 0-1 0 0,0 1 1 0 0,-1-1 0 0 0,1-1 0 0 0,1 1-1 0 0,0 0 13 0 0,5-1 46 0 0,0-1 1 0 0,1 0-1 0 0,-1 0 0 0 0,0-1 0 0 0,1 0 0 0 0,-1-1 1 0 0,0 0-1 0 0,1-1 0 0 0,-1 0 0 0 0,0-1 0 0 0,0 0 1 0 0,-1 0-1 0 0,1-1 0 0 0,-1 0 0 0 0,1-1 0 0 0,-1 0 1 0 0,-1 0-1 0 0,3-3-46 0 0,142-124 554 0 0,-25-29-441 0 0,-124 149-933 0 0,-22 32 59 0 0,13-13 722 0 0,-1-1 0 0 0,2 2 1 0 0,-1-1-1 0 0,1 0 1 0 0,0 1-1 0 0,0 0 0 0 0,1 0 1 0 0,0 0-1 0 0,0 0 1 0 0,1 0-1 0 0,0 1 0 0 0,1-1 1 0 0,0 1-1 0 0,0-1 1 0 0,1 1-1 0 0,0 0 0 0 0,0-1 1 0 0,2 7 38 0 0,-1-11 1 0 0,1 0 0 0 0,0 0 0 0 0,0 0 0 0 0,1-1 0 0 0,-1 1 0 0 0,1-1 0 0 0,0 1 0 0 0,0-1 0 0 0,0 0 0 0 0,0 0 0 0 0,0 0 1 0 0,1-1-1 0 0,-1 1 0 0 0,1-1 0 0 0,0 0 0 0 0,0 0 0 0 0,0 0 0 0 0,0 0 0 0 0,0-1 0 0 0,0 0 0 0 0,0 0 0 0 0,0 0 0 0 0,1 0 0 0 0,-1 0 0 0 0,0-1 0 0 0,0 0 1 0 0,2 0-2 0 0,7 0 58 0 0,-1 0 0 0 0,1 0 0 0 0,-1-1 0 0 0,1-1 0 0 0,-1 0 0 0 0,0-1 1 0 0,0 0-1 0 0,0-1 0 0 0,2-1-58 0 0,24-14 143 0 0,0-2 1 0 0,-1-1-1 0 0,-2-2 1 0 0,0-2-1 0 0,-2-1 1 0 0,-1-1-1 0 0,9-12-143 0 0,-27 26 42 0 0,-1 0 0 0 0,0-1 0 0 0,0-1 0 0 0,-2 0 0 0 0,0-1 0 0 0,0-1 0 0 0,-2 1 0 0 0,0-1-1 0 0,2-9-41 0 0,-2-65-188 0 0,-10 90 158 0 0,1 0 1 0 0,0-1-1 0 0,-1 1 0 0 0,1 0 0 0 0,-1 0 0 0 0,0-1 0 0 0,0 1 1 0 0,0 0-1 0 0,0 0 0 0 0,0 0 0 0 0,-1 0 0 0 0,1 0 0 0 0,0 1 0 0 0,-1-1 1 0 0,1 0-1 0 0,-1 1 0 0 0,0-1 0 0 0,0 1 0 0 0,1-1 0 0 0,-1 1 1 0 0,0 0-1 0 0,0 0 0 0 0,0 0 0 0 0,-1 0 0 0 0,1 0 0 0 0,0 0 1 0 0,0 1-1 0 0,0-1 0 0 0,-1 0 0 0 0,1 1 0 0 0,0 0 0 0 0,0 0 1 0 0,-1 0-1 0 0,1 0 0 0 0,0 0 0 0 0,-1 0 0 0 0,-1 1 30 0 0,-4 2-31 0 0,-1 1 0 0 0,1 0 0 0 0,-1 0 0 0 0,1 0 0 0 0,1 2 0 0 0,-1-1 0 0 0,1 1 0 0 0,0 0 0 0 0,0 0 0 0 0,0 0 0 0 0,1 1 0 0 0,0 0 0 0 0,0 1 0 0 0,1-1 0 0 0,0 1 0 0 0,0 0 0 0 0,1 1 0 0 0,0-1 0 0 0,1 1 0 0 0,0-1 0 0 0,-1 5 31 0 0,2-9 5 0 0,1 1-1 0 0,0-1 0 0 0,0 0 1 0 0,0 0-1 0 0,0 1 0 0 0,1-1 1 0 0,0 0-1 0 0,0 1 0 0 0,0-1 1 0 0,0 0-1 0 0,1 1 1 0 0,-1-1-1 0 0,1 0 0 0 0,0 0 1 0 0,1 0-1 0 0,-1 0 0 0 0,1 0 1 0 0,0 0-1 0 0,0 0 0 0 0,0 0 1 0 0,0 0-1 0 0,0-1 0 0 0,1 1 1 0 0,0-1-1 0 0,0 0 0 0 0,0 0 1 0 0,0 0-1 0 0,0 0 0 0 0,1 0 1 0 0,-1-1-1 0 0,2 2-4 0 0,107 51 284 0 0,-91-46-187 0 0,0 0 1 0 0,0 1-1 0 0,-1 1 0 0 0,-1 1 0 0 0,0 0 0 0 0,5 6-97 0 0,-18-12 54 0 0,0 1 1 0 0,0 0-1 0 0,-1 0 1 0 0,0 1-1 0 0,0-1 1 0 0,-1 1-1 0 0,0 0 0 0 0,0 0 1 0 0,-1 1-1 0 0,0-1 1 0 0,-1 1-1 0 0,1 0 1 0 0,-2 0-1 0 0,1-1 1 0 0,-1 1-1 0 0,-1 0 1 0 0,0 0-1 0 0,0 0 0 0 0,0 0 1 0 0,-2 8-55 0 0,2-10-90 0 0,6 6-1764 0 0,4-9-4303 0 0,-7-3 3860 0 0,5-1-8281 0 0</inkml:trace>
</inkml:ink>
</file>

<file path=ppt/ink/ink1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6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279 619 3881 0 0,'0'0'1323'0'0,"0"0"-498"0"0,0 0-91 0 0,0 0 99 0 0,0 0 139 0 0,0 0 79 0 0,0 0-25 0 0,0 0-82 0 0,0 0-122 0 0,0 0-142 0 0,0 0-136 0 0,-32 3-99 0 0,-100 11-66 0 0,130-15-359 0 0,0 1 0 0 0,-1 0 1 0 0,1 0-1 0 0,-1 0 0 0 0,1 0 0 0 0,0 0 0 0 0,-1 1 0 0 0,1-1 1 0 0,0 0-1 0 0,-1 1 0 0 0,1 0 0 0 0,0 0 0 0 0,-1 0 0 0 0,1 0 1 0 0,0 0-1 0 0,0 0 0 0 0,0 0 0 0 0,0 1 0 0 0,0-1 0 0 0,0 1 1 0 0,0-1-1 0 0,1 1 0 0 0,-1 0 0 0 0,1 0 0 0 0,-1 0 0 0 0,0 1-20 0 0,-3 6 110 0 0,-5 3 57 0 0,6-8-131 0 0,0 0 0 0 0,0 0 0 0 0,1 0 0 0 0,-1 1 1 0 0,1-1-1 0 0,0 1 0 0 0,1 0 0 0 0,-1 0 1 0 0,1 0-1 0 0,0 0 0 0 0,0 1 0 0 0,1-1 0 0 0,-1 0 1 0 0,1 1-1 0 0,0-1 0 0 0,1 1 0 0 0,-1 3-36 0 0,1-5 25 0 0,0 1 0 0 0,0-1 0 0 0,0 0-1 0 0,1 0 1 0 0,-1 1 0 0 0,1-1 0 0 0,0 0-1 0 0,0 0 1 0 0,1 0 0 0 0,-1 0 0 0 0,1 0-1 0 0,0 0 1 0 0,0 0 0 0 0,0 0 0 0 0,1-1-1 0 0,-1 1 1 0 0,1-1 0 0 0,0 0-1 0 0,0 1 1 0 0,0-1 0 0 0,0-1 0 0 0,0 1-1 0 0,1 0 1 0 0,0-1 0 0 0,-1 0 0 0 0,1 1-1 0 0,0-2 1 0 0,0 1 0 0 0,2 0-25 0 0,109 5 2207 0 0,-97-13-2013 0 0,0 0 0 0 0,0-1 1 0 0,-1 0-1 0 0,0-2 0 0 0,0 0 0 0 0,-1 0 0 0 0,0-2 0 0 0,-1 0 1 0 0,8-9-195 0 0,-17 16 24 0 0,135-102 363 0 0,-139 106-402 0 0,0 0 0 0 0,-1 1 0 0 0,1-1 0 0 0,0 0 0 0 0,0 1 0 0 0,0-1-1 0 0,0 1 1 0 0,-1 0 0 0 0,1-1 0 0 0,0 1 0 0 0,-1 0 0 0 0,1 0 0 0 0,-1 0 0 0 0,1 0 0 0 0,-1 0 0 0 0,1 1-1 0 0,-1-1 1 0 0,0 0 0 0 0,1 1 0 0 0,-1-1 0 0 0,0 1 0 0 0,0-1 0 0 0,0 1 0 0 0,0-1 0 0 0,0 1 0 0 0,-1 0-1 0 0,1 0 1 0 0,0-1 0 0 0,-1 1 0 0 0,1 0 0 0 0,-1 0 0 0 0,0 0 0 0 0,1 0 0 0 0,-1-1 0 0 0,0 1 0 0 0,0 0-1 0 0,0 0 1 0 0,-1 0 0 0 0,1 0 0 0 0,0 0 0 0 0,-1-1 0 0 0,1 1 0 0 0,-1 0 0 0 0,0 1 15 0 0,4 17 7 0 0,-1-10-37 0 0,1 0 0 0 0,0-1 0 0 0,1 1 0 0 0,0-1 0 0 0,0 1 0 0 0,1-1 0 0 0,0 0 1 0 0,1-1-1 0 0,0 1 0 0 0,0-1 0 0 0,1 0 0 0 0,6 5 30 0 0,26 11-2988 0 0,9-16-4182 0 0,-34-8 2462 0 0,-5 0-369 0 0</inkml:trace>
  <inkml:trace contextRef="#ctx0" brushRef="#br0" timeOffset="428">1402 0 9370 0 0,'0'0'541'0'0,"0"0"-202"0"0,0 0-24 0 0,0 0 121 0 0,0 0 92 0 0,0 0 55 0 0,0 0 74 0 0,0 0 89 0 0,0 0 89 0 0,0 0 49 0 0,0 0-44 0 0,0 0-90 0 0,4 19-84 0 0,11 62-93 0 0,-11 155 1112 0 0,1 198-1301 0 0,-14-310 168 0 0,5-75-1461 0 0,2-16-3336 0 0,-1-80-8748 0 0,2 39 10456 0 0</inkml:trace>
  <inkml:trace contextRef="#ctx0" brushRef="#br0" timeOffset="676.599">1021 508 11162 0 0,'0'0'537'0'0,"0"0"-111"0"0,0 0 218 0 0,0 0 301 0 0,0 0 175 0 0,0 0 3 0 0,33-3-112 0 0,105-10-126 0 0,268-33 1841 0 0,-369 45-2773 0 0,163 12-3941 0 0,-156-5-506 0 0,-17-3-2190 0 0,-13 0 1318 0 0</inkml:trace>
  <inkml:trace contextRef="#ctx0" brushRef="#br0" timeOffset="838.398">2021 637 2264 0 0,'0'0'1897'0'0,"0"0"-1057"0"0,0 0-8 0 0,0 0-32 0 0,0 0-143 0 0,0 0-169 0 0,0 0-128 0 0,-20 195-152 0 0,20-173-112 0 0,0-3-120 0 0,3-5-144 0 0,-1 1-232 0 0,0-4-457 0 0,3-3-1111 0 0,-5-1-3057 0 0</inkml:trace>
  <inkml:trace contextRef="#ctx0" brushRef="#br0" timeOffset="1020.018">1912 195 16179 0 0,'0'0'601'0'0,"0"0"-433"0"0,0 0-224 0 0,0 0-176 0 0,0 0-273 0 0,0 0-87 0 0,0 0-16 0 0,0 0 56 0 0,0 0 88 0 0,0 0-152 0 0,0 0-400 0 0,0 0-705 0 0,0 0-1295 0 0,0 0-1489 0 0,92 140 1440 0 0</inkml:trace>
  <inkml:trace contextRef="#ctx0" brushRef="#br0" timeOffset="1707.041">2244 910 8610 0 0,'0'0'1363'0'0,"0"0"-167"0"0,0 0 28 0 0,0 0 71 0 0,0 0-1 0 0,0 0-45 0 0,0 0-119 0 0,0 0-199 0 0,0 0-224 0 0,2-35-186 0 0,9-111-165 0 0,13 40 35 0 0,-13 83-338 0 0,-7 10-30 0 0,2 1 0 0 0,-1-1 0 0 0,2 1 0 0 0,0 0 0 0 0,0 0 0 0 0,1 1 0 0 0,0 0 0 0 0,1 0 0 0 0,0 1 0 0 0,11-9-23 0 0,-19 18-20 0 0,-1 1 0 0 0,1-1 0 0 0,0 0 0 0 0,-1 1 0 0 0,1-1 0 0 0,0 1 0 0 0,0-1 0 0 0,-1 1 0 0 0,1-1 0 0 0,0 1 0 0 0,0 0 0 0 0,0-1 0 0 0,0 1 0 0 0,0 0 0 0 0,-1 0 0 0 0,1-1 0 0 0,0 1 0 0 0,0 0 0 0 0,0 0 0 0 0,0 0 0 0 0,0 0 0 0 0,0 0 0 0 0,0 0 0 0 0,0 1 0 0 0,0-1 0 0 0,0 0 0 0 0,-1 0 1 0 0,1 1-1 0 0,0-1 0 0 0,0 0 0 0 0,0 1 0 0 0,0-1 0 0 0,-1 1 0 0 0,1-1 0 0 0,0 1 0 0 0,0 0 0 0 0,-1-1 0 0 0,1 1 0 0 0,0 0 0 0 0,-1-1 0 0 0,1 1 0 0 0,-1 0 0 0 0,1 0 0 0 0,-1-1 0 0 0,1 1 0 0 0,-1 0 0 0 0,0 0 0 0 0,1 0 0 0 0,-1 0 0 0 0,0 0 0 0 0,0 0 0 0 0,0-1 0 0 0,1 1 20 0 0,6 57-392 0 0,-7-56 433 0 0,-1 39 46 0 0,0-33-78 0 0,0 0 1 0 0,0 0-1 0 0,1 0 1 0 0,0-1-1 0 0,1 1 1 0 0,-1 0-1 0 0,2 0 1 0 0,-1 0-1 0 0,1-1 1 0 0,0 1-1 0 0,0-1 1 0 0,1 1-1 0 0,0-1 1 0 0,0 0-1 0 0,4 5-9 0 0,-5-10 29 0 0,0-1 0 0 0,0 1-1 0 0,0 0 1 0 0,0-1-1 0 0,0 1 1 0 0,0-1 0 0 0,1 0-1 0 0,-1 0 1 0 0,0 0-1 0 0,1 0 1 0 0,-1 0 0 0 0,1 0-1 0 0,0-1 1 0 0,-1 1-1 0 0,1-1 1 0 0,-1 0-1 0 0,1 0 1 0 0,0 0 0 0 0,-1 0-1 0 0,1 0 1 0 0,-1 0-1 0 0,1-1 1 0 0,0 1 0 0 0,-1-1-1 0 0,1 0 1 0 0,-1 0-1 0 0,1 0 1 0 0,-1 0-1 0 0,0 0 1 0 0,1-1-29 0 0,67-46 620 0 0,-68 47-621 0 0,131-99 380 0 0,-131 101-390 0 0,0-1 0 0 0,0 1 0 0 0,0-1 0 0 0,0 1 1 0 0,0 0-1 0 0,0-1 0 0 0,-1 1 0 0 0,1 0 0 0 0,0 0 1 0 0,0 0-1 0 0,-1 0 0 0 0,1 1 0 0 0,-1-1 1 0 0,1 0-1 0 0,-1 1 0 0 0,0-1 0 0 0,1 1 0 0 0,-1 0 1 0 0,0-1-1 0 0,0 1 0 0 0,0 0 0 0 0,0 0 0 0 0,0-1 1 0 0,-1 1-1 0 0,1 0 0 0 0,0 0 0 0 0,-1 0 1 0 0,1 0-1 0 0,-1 0 0 0 0,0 0 0 0 0,0 0 0 0 0,0 0 1 0 0,0 0-1 0 0,0 0 0 0 0,0 0 0 0 0,0 0 0 0 0,-1 0 1 0 0,1 0-1 0 0,-1 0 0 0 0,1 0 0 0 0,-2 1 11 0 0,6 26-138 0 0,24 4-1756 0 0,48-25-11303 0 0,-42-7 8724 0 0,-5 3 3393 0 0,30 29 1579 0 0,-53-29 541 0 0,0 0 1 0 0,-1 0 0 0 0,1 0 0 0 0,1-1-1 0 0,-1 0 1 0 0,1 0 0 0 0,-1 0 0 0 0,1-1-1 0 0,0 0 1 0 0,0 0 0 0 0,-1-1 0 0 0,1 0-1 0 0,4 0-1040 0 0,65-24 4598 0 0,22-56-2741 0 0,-89 71-1632 0 0,7-6-121 0 0,-1-1 0 0 0,0-1-1 0 0,-1 0 1 0 0,-1 0-1 0 0,0-2 1 0 0,-1 1-1 0 0,-1-2 1 0 0,-1 1-1 0 0,0-1 1 0 0,-2-1-1 0 0,2-5-103 0 0,-9 23-15 0 0,0-1 0 0 0,0 1-1 0 0,0-1 1 0 0,0 1 0 0 0,-1-1-1 0 0,1 1 1 0 0,-1-1 0 0 0,0 1-1 0 0,1-1 1 0 0,-1 0 0 0 0,0 1-1 0 0,0-1 1 0 0,-1 1 0 0 0,1-1-1 0 0,-1 0 1 0 0,1 1 0 0 0,-1-1-1 0 0,0 1 1 0 0,0-1 0 0 0,0 1-1 0 0,0 0 1 0 0,0-1 0 0 0,0 1-1 0 0,-1 0 1 0 0,1 0 0 0 0,-1 0-1 0 0,1 0 1 0 0,-1 0 0 0 0,0 0-1 0 0,0 0 1 0 0,0 1 0 0 0,-1-1 15 0 0,-6 2-62 0 0,0 0 1 0 0,-1 1-1 0 0,1 0 1 0 0,0 0 0 0 0,0 1-1 0 0,0 0 1 0 0,0 1 0 0 0,0 0-1 0 0,0 1 1 0 0,1 0-1 0 0,0 0 1 0 0,-1 0 0 0 0,1 1-1 0 0,1 1 1 0 0,-1-1 0 0 0,1 1-1 0 0,0 0 1 0 0,1 1-1 0 0,-4 3 62 0 0,-1 3-46 0 0,0-1 0 0 0,0 2-1 0 0,1-1 1 0 0,1 2 0 0 0,1-1-1 0 0,0 1 1 0 0,0 0 0 0 0,2 1-1 0 0,0 0 1 0 0,-2 9 46 0 0,5-18-52 0 0,1 0 1 0 0,1 0-1 0 0,-1 0 0 0 0,1 1 1 0 0,0-1-1 0 0,0 0 0 0 0,1 1 1 0 0,0-1-1 0 0,1 0 0 0 0,-1 1 1 0 0,2-1-1 0 0,-1 0 0 0 0,1 0 1 0 0,0 0-1 0 0,0 0 0 0 0,1 0 1 0 0,-1 0-1 0 0,2 0 0 0 0,-1-1 1 0 0,1 0-1 0 0,0 0 0 0 0,0 0 1 0 0,1 0-1 0 0,0 0 0 0 0,0-1 1 0 0,0 0-1 0 0,5 4 52 0 0,0-3-382 0 0,0 1 0 0 0,0-2 0 0 0,0 1 0 0 0,1-1 0 0 0,0-1 0 0 0,0 0 0 0 0,1-1 0 0 0,-1 0 0 0 0,6 0 382 0 0,66 3-10108 0 0,-67-6 5322 0 0</inkml:trace>
  <inkml:trace contextRef="#ctx0" brushRef="#br0" timeOffset="2485.751">1958 652 0 0 0,'0'0'399'0'0,"0"0"402"0"0,0 0 205 0 0,0 0 77 0 0,0 0-4 0 0,0 0-86 0 0,3-2-87 0 0,6-5-57 0 0,-6 5-67 0 0,-3 2-50 0 0,0 0-41 0 0,0 0-86 0 0,0 0-85 0 0,0 0-113 0 0,0 0-123 0 0,0 0-101 0 0,18 3 1496 0 0,-12 15-1129 0 0,-2 1 1 0 0,0-1 0 0 0,-1 1-1 0 0,-1-1 1 0 0,-1 1 0 0 0,-1 0-1 0 0,0-1 1 0 0,-1 1 0 0 0,-3 13-551 0 0,3-16 98 0 0,-7 85-108 0 0,8-100-283 0 0,9 1-3419 0 0,2 0-4882 0 0,-7-2 3150 0 0</inkml:trace>
</inkml:ink>
</file>

<file path=ppt/ink/ink1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5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255 483 0 0 0,'0'0'788'0'0,"0"0"532"0"0,0 0 287 0 0,0 0 98 0 0,0 0-51 0 0,0 0-110 0 0,32-4-177 0 0,96-14-192 0 0,-124 18-1095 0 0,0-1 0 0 0,-1 1 0 0 0,1-1 0 0 0,-1 0 0 0 0,1 0 0 0 0,-1 0 0 0 0,0 0 0 0 0,1-1 0 0 0,-1 1 0 0 0,0-1 0 0 0,0 0 0 0 0,0 0 0 0 0,0 0 0 0 0,0 0 0 0 0,0 0 0 0 0,-1-1 0 0 0,1 0 0 0 0,-1 1 0 0 0,2-3-80 0 0,4-6 365 0 0,21-21 139 0 0,-2-2-1 0 0,-1-1 0 0 0,-2-1 0 0 0,-1-1 1 0 0,-2-1-1 0 0,4-13-503 0 0,-20 40 2 0 0,0-1 0 0 0,-1 1 0 0 0,0-1-1 0 0,-1 0 1 0 0,0-1 0 0 0,-1 1 0 0 0,0 0 0 0 0,-1-1 0 0 0,0-8-2 0 0,-2 19-30 0 0,0 1 0 0 0,1-1 0 0 0,-1 1 0 0 0,0 0 0 0 0,0-1-1 0 0,0 1 1 0 0,0 0 0 0 0,0 0 0 0 0,0 0 0 0 0,0 0 0 0 0,0 0 0 0 0,0 0 0 0 0,0 0 0 0 0,-1 0 0 0 0,1 0-1 0 0,0 0 1 0 0,-1 1 0 0 0,1-1 0 0 0,-1 0 0 0 0,1 1 0 0 0,-1-1 0 0 0,1 1 0 0 0,-1 0 0 0 0,1 0 0 0 0,-1-1-1 0 0,1 1 1 0 0,-1 0 0 0 0,1 0 0 0 0,-1 0 0 0 0,1 1 0 0 0,-1-1 0 0 0,1 0 0 0 0,-1 0 0 0 0,1 1 0 0 0,-1-1-1 0 0,1 1 1 0 0,-1 0 0 0 0,1-1 0 0 0,0 1 0 0 0,-1 0 0 0 0,1 0 0 0 0,0-1 0 0 0,0 1 0 0 0,-1 0 0 0 0,1 1-1 0 0,0-1 1 0 0,0 0 0 0 0,0 0 0 0 0,0 1 30 0 0,-11 16 3 0 0,2 0 0 0 0,0 1-1 0 0,1 0 1 0 0,1 1 0 0 0,0 0 0 0 0,2 0-1 0 0,1 1 1 0 0,0-1 0 0 0,1 1 0 0 0,2 0 0 0 0,0 1-1 0 0,1-1 1 0 0,1 0 0 0 0,1 3-3 0 0,11 708 561 0 0,-10-685-583 0 0,-9 230-72 0 0,6-259 22 0 0,-1 1 0 0 0,-1-1 0 0 0,-1 0-1 0 0,0 0 1 0 0,-1-1 0 0 0,-1 0 0 0 0,-1 0-1 0 0,0 0 1 0 0,-1 0 0 0 0,-1-1 0 0 0,0-1-1 0 0,-1 1 1 0 0,-1-2 0 0 0,-1 1 0 0 0,0-2-1 0 0,0 1 1 0 0,-1-2 0 0 0,-14 11 72 0 0,18-17-217 0 0,0-1 0 0 0,0 1 0 0 0,-1-2 1 0 0,0 1-1 0 0,0-1 0 0 0,0-1 0 0 0,0 0 0 0 0,0 0 0 0 0,-1-1 0 0 0,1-1 1 0 0,-1 1-1 0 0,1-2 0 0 0,-1 1 0 0 0,0-1 0 0 0,0-1 0 0 0,1 0 0 0 0,-1-1 1 0 0,1 0-1 0 0,-1 0 0 0 0,1-1 0 0 0,0-1 0 0 0,0 0 0 0 0,0 0 0 0 0,1 0 1 0 0,-1-2-1 0 0,1 1 0 0 0,0-1 0 0 0,1 0 0 0 0,-1-1 0 0 0,1 0 0 0 0,0 0 1 0 0,1-1-1 0 0,-2-2 217 0 0,2 0 205 0 0,0 1 1 0 0,0-1-1 0 0,1 0 0 0 0,1-1 1 0 0,-1 1-1 0 0,2-1 0 0 0,0 0 1 0 0,0 0-1 0 0,1-1 1 0 0,0 1-1 0 0,1-1 0 0 0,0 1 1 0 0,1-1-1 0 0,0 0 0 0 0,1 0 1 0 0,0 1-1 0 0,1-1 1 0 0,0 0-1 0 0,1 0 0 0 0,1 1 1 0 0,0-1-1 0 0,0 1 0 0 0,1 0 1 0 0,0 0-1 0 0,1 0 1 0 0,0 1-1 0 0,6-8-205 0 0,19-23 552 0 0,2 2-1 0 0,2 1 1 0 0,2 1 0 0 0,1 3-1 0 0,2 0 1 0 0,1 3 0 0 0,1 1-1 0 0,1 2 1 0 0,29-12-552 0 0,-18 9-28 0 0,1 2-1 0 0,1 3 1 0 0,1 2 0 0 0,9 1 28 0 0,-32 16-2355 0 0,-22 6-1510 0 0,0 1-3856 0 0,-7 0 4630 0 0</inkml:trace>
  <inkml:trace contextRef="#ctx0" brushRef="#br0" timeOffset="319.997">1163 675 7914 0 0,'0'0'1044'0'0,"0"0"55"0"0,0 0 50 0 0,0 0 46 0 0,0 0-41 0 0,-35 19-83 0 0,-110 62-76 0 0,71-22 324 0 0,64-45-1026 0 0,3-5-184 0 0,0 1 0 0 0,0 0 0 0 0,1 0 0 0 0,1 0 0 0 0,-1 1 0 0 0,2 0 0 0 0,0 0 0 0 0,0 0 0 0 0,1 1 0 0 0,0-1 0 0 0,1 1 0 0 0,0 0 0 0 0,1-1 0 0 0,0 1 0 0 0,1 0 0 0 0,1 7-109 0 0,0-14 62 0 0,1 0-1 0 0,1 0 1 0 0,-1 0-1 0 0,1 0 0 0 0,0-1 1 0 0,0 1-1 0 0,0-1 0 0 0,1 0 1 0 0,-1 0-1 0 0,1 0 1 0 0,0-1-1 0 0,0 1 0 0 0,0-1 1 0 0,1 0-1 0 0,-1 0 0 0 0,1 0 1 0 0,0-1-1 0 0,-1 1 1 0 0,1-1-1 0 0,0 0 0 0 0,1-1 1 0 0,-1 1-1 0 0,0-1 0 0 0,0 0 1 0 0,1-1-1 0 0,-1 1 1 0 0,0-1-1 0 0,1 0 0 0 0,-1 0 1 0 0,1 0-1 0 0,-1-1 1 0 0,0 0-1 0 0,0 0 0 0 0,1-1 1 0 0,-1 1-1 0 0,0-1 0 0 0,0 0 1 0 0,0 0-1 0 0,-1-1 1 0 0,2 0-62 0 0,8-8 89 0 0,0-1 1 0 0,-1 0 0 0 0,-1-1 0 0 0,0 0-1 0 0,0-1 1 0 0,-2 0 0 0 0,1-1 0 0 0,-2 0-1 0 0,0 0 1 0 0,-1-1 0 0 0,-1-1 0 0 0,0 1-1 0 0,-1-1 1 0 0,-1 0 0 0 0,0 0 0 0 0,-2-1-1 0 0,0 0 1 0 0,0 1 0 0 0,-2-1 0 0 0,0 0 0 0 0,-2 0-1 0 0,0 0 1 0 0,0-1-90 0 0,0 15-162 0 0,0 0 0 0 0,0 0 0 0 0,0 0 0 0 0,-1 0 1 0 0,1 0-1 0 0,-1 0 0 0 0,0 0 0 0 0,0 1 0 0 0,0-1 0 0 0,-1 1 0 0 0,1-1 0 0 0,-1 1 0 0 0,0 0 1 0 0,0 0-1 0 0,0 0 0 0 0,0 0 0 0 0,0 1 0 0 0,-1-1 0 0 0,1 1 0 0 0,-1 0 0 0 0,0 0 0 0 0,-2-1 162 0 0,3 2-411 0 0,1 0-1 0 0,0 0 0 0 0,-1 0 0 0 0,1 1 1 0 0,-1-1-1 0 0,1 1 0 0 0,-1 0 0 0 0,1 0 0 0 0,-1 0 1 0 0,1 0-1 0 0,-1 0 0 0 0,1 0 0 0 0,-1 1 0 0 0,1-1 1 0 0,0 1-1 0 0,-1 0 0 0 0,1 0 0 0 0,-1 0 0 0 0,1 0 1 0 0,0 0-1 0 0,0 0 0 0 0,0 0 0 0 0,0 1 1 0 0,0-1-1 0 0,-1 2 412 0 0,-25 27-8778 0 0,19-21 7915 0 0</inkml:trace>
  <inkml:trace contextRef="#ctx0" brushRef="#br0" timeOffset="585.96">1294 1069 0 0 0,'0'0'600'0'0,"0"0"668"0"0,0 0 289 0 0,0 0 83 0 0,0 0-29 0 0,0 0-65 0 0,0 0-18 0 0,0 0 54 0 0,0 0 50 0 0,0 0 0 0 0,0 0-99 0 0,0 0-240 0 0,0 0-304 0 0,11-2-285 0 0,36-6-191 0 0,-45 7-460 0 0,0-1 0 0 0,0 0 0 0 0,-1 0 0 0 0,1 1 0 0 0,0-1 0 0 0,-1 0 0 0 0,0-1 0 0 0,1 1 0 0 0,-1 0 0 0 0,0 0 0 0 0,0-1 0 0 0,0 1 0 0 0,0 0 0 0 0,-1-1-1 0 0,1 1 1 0 0,-1-1 0 0 0,1 1 0 0 0,-1-1 0 0 0,0 1 0 0 0,0-1 0 0 0,0 1 0 0 0,0-2-53 0 0,0-5 169 0 0,4-18 24 0 0,0 0 0 0 0,2 0-1 0 0,1 1 1 0 0,0 0 0 0 0,2 0 0 0 0,2 1 0 0 0,0 0 0 0 0,1 1 0 0 0,1 0 0 0 0,2 1 0 0 0,4-4-193 0 0,-15 22-57 0 0,1 0 1 0 0,-1 0-1 0 0,1 1 1 0 0,0 0-1 0 0,0 0 1 0 0,0 0-1 0 0,1 1 1 0 0,-1 0-1 0 0,1 0 1 0 0,0 0-1 0 0,0 1 1 0 0,0 0-1 0 0,0 0 1 0 0,4-1 56 0 0,51 16-8053 0 0,-49-6 2444 0 0,-5-2-3022 0 0</inkml:trace>
</inkml:ink>
</file>

<file path=ppt/ink/ink1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5.2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1 19908 0 0,'0'0'947'0'0,"0"0"-91"0"0,0 0-164 0 0,0 0-38 0 0,0 0-7 0 0,0 0-103 0 0,0 0-125 0 0,0 0-126 0 0,0 0-146 0 0,0 0-87 0 0,0 0-79 0 0,0 0-58 0 0,0 0-39 0 0,-3 0-18 0 0,3 0 9 0 0,0 0 0 0 0,0 0 0 0 0,0 0 0 0 0,0 1-1 0 0,0-1 1 0 0,0 0 0 0 0,0 0 0 0 0,0 1 125 0 0,16 0-3046 0 0,-3-1-4665 0 0,-6 0-3608 0 0</inkml:trace>
</inkml:ink>
</file>

<file path=ppt/ink/ink1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3.9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243 247 1816 0 0,'0'0'494'0'0,"0"0"-385"0"0,0 0-150 0 0,0 0 129 0 0,0 0 265 0 0,0 0 245 0 0,0 0 143 0 0,0 0 45 0 0,0 0-3 0 0,0 0-5 0 0,0 0 39 0 0,2 6 45 0 0,0 1-536 0 0,0 0-1 0 0,0 1 0 0 0,-1-1 0 0 0,0 1 0 0 0,-1-1 1 0 0,1 1-1 0 0,-1-1 0 0 0,-1 1 0 0 0,1-1 1 0 0,-1 1-1 0 0,-1-1 0 0 0,0 1 0 0 0,0-1 0 0 0,-2 5-325 0 0,-15 31 280 0 0,-3-2 0 0 0,-1 0-1 0 0,-2-2 1 0 0,-1 0 0 0 0,-3-2-1 0 0,0-1 1 0 0,-5 0-280 0 0,30-31 28 0 0,1-3-15 0 0,1 0-1 0 0,0 0 1 0 0,-1 0-1 0 0,1 1 0 0 0,0-1 1 0 0,0 1-1 0 0,0 0 0 0 0,0-1 1 0 0,1 1-1 0 0,-1 0 0 0 0,1 0 1 0 0,0 0-1 0 0,-1 0 1 0 0,1 0-1 0 0,1 0 0 0 0,-1 0 1 0 0,0 1-1 0 0,1-1 0 0 0,0 0 1 0 0,-1 0-1 0 0,1 1-12 0 0,43 17 272 0 0,-7-12 31 0 0,2-1 0 0 0,-1-2-1 0 0,1-2 1 0 0,0-1 0 0 0,0-3 0 0 0,0 0-1 0 0,12-4-302 0 0,74-25 721 0 0,-123 27-631 0 0,0 0 1 0 0,0 0 0 0 0,0 0 0 0 0,0 0 0 0 0,0 0 0 0 0,0 0-1 0 0,0 0 1 0 0,0 0 0 0 0,-1 0 0 0 0,1 0 0 0 0,-1 0 0 0 0,0 0-1 0 0,0-1 1 0 0,0 1 0 0 0,0 0 0 0 0,0 0 0 0 0,0 0 0 0 0,0-1-1 0 0,-1 1 1 0 0,1 0 0 0 0,-1 0 0 0 0,0 0 0 0 0,1 0 0 0 0,-1 0-1 0 0,0 0 1 0 0,0 0 0 0 0,0 0 0 0 0,-1 0 0 0 0,1 0 0 0 0,0 1-1 0 0,-1-1 1 0 0,0-1-91 0 0,-4-10 138 0 0,-153-347 601 0 0,127 289-1100 0 0,32 69-1498 0 0,7 3-10950 0 0,-5 0 12920 0 0,4-1-7071 0 0</inkml:trace>
  <inkml:trace contextRef="#ctx0" brushRef="#br0" timeOffset="469.807">1057 0 10658 0 0,'0'0'304'0'0,"0"0"-168"0"0,0 0-40 0 0,0 0 155 0 0,0 0 191 0 0,0 0 115 0 0,0 0 23 0 0,0 0-16 0 0,0 0-30 0 0,0 0-9 0 0,0 0 13 0 0,0 0-9 0 0,0 0-4 0 0,2 17 14 0 0,9 54-7 0 0,-21 45 858 0 0,2-84-1163 0 0,-42 140 376 0 0,-9 53-341 0 0,57-221-240 0 0,0 0-1 0 0,1 0 1 0 0,0 0 0 0 0,0-1-1 0 0,0 2 1 0 0,0-1-1 0 0,1 0 1 0 0,0 0 0 0 0,-1 0-1 0 0,2 0 1 0 0,-1 0-1 0 0,0 0 1 0 0,1 0 0 0 0,0 0-1 0 0,-1 0 1 0 0,2 0 0 0 0,-1 0-1 0 0,0 0 1 0 0,1 0-1 0 0,0 0 1 0 0,0-1 0 0 0,0 1-1 0 0,0-1 1 0 0,0 1-1 0 0,1-1 1 0 0,0 0 0 0 0,0 0-1 0 0,-1 0 1 0 0,2 0-1 0 0,-1-1 1 0 0,0 1 0 0 0,0-1-1 0 0,1 0 1 0 0,0 0-1 0 0,-1 0 1 0 0,1 0 0 0 0,0-1-1 0 0,0 1 1 0 0,0-1-1 0 0,2 0-21 0 0,91-12 1269 0 0,10-43-490 0 0,-94 24-1499 0 0,-13 5-2516 0 0,-4 6-2309 0 0,-3 4-3436 0 0,1 11 4759 0 0</inkml:trace>
  <inkml:trace contextRef="#ctx0" brushRef="#br0" timeOffset="716.428">663 369 5921 0 0,'0'0'1414'0'0,"0"0"-930"0"0,0 0-113 0 0,0 0 410 0 0,0 0 377 0 0,0 0 178 0 0,0 0-37 0 0,0 0-163 0 0,0 0-182 0 0,35-2-178 0 0,114-3-175 0 0,179-16 618 0 0,-251 14-4390 0 0,3 1-3982 0 0,-59 2 27 0 0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2:48.6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360 542 4193 0 0,'0'0'1241'0'0,"0"0"-124"0"0,0 0 127 0 0,0 0 275 0 0,0 0 232 0 0,0 0-28 0 0,0 0-227 0 0,0 0-341 0 0,0 0-303 0 0,0 0-207 0 0,0 0-152 0 0,-13 19-74 0 0,-76 116 205 0 0,17 0-142 0 0,6 2 0 0 0,5 6-482 0 0,11-25 166 0 0,41-104 267 0 0,20-40-105 0 0,132-220 614 0 0,140-150-374 0 0,-170 265 112 0 0,-113 130-680 0 0,1 0 0 0 0,-1 1 0 0 0,0-1 0 0 0,0 1 0 0 0,1-1 0 0 0,-1 1 0 0 0,0 0 0 0 0,1-1 0 0 0,-1 1 0 0 0,1-1 0 0 0,-1 1 0 0 0,1-1 0 0 0,-1 1 0 0 0,1 0 0 0 0,-1 0 0 0 0,1-1 0 0 0,-1 1 0 0 0,1 0 0 0 0,-1 0 0 0 0,1-1 0 0 0,-1 1 0 0 0,1 0 0 0 0,-1 0 0 0 0,1 0 0 0 0,0 0 0 0 0,-1 0 0 0 0,1 0 0 0 0,-1 0 0 0 0,1 0 0 0 0,-1 0 0 0 0,1 0 0 0 0,0 0 0 0 0,-1 0 0 0 0,1 0 0 0 0,-1 1 0 0 0,1-1 0 0 0,-1 0 0 0 0,1 0 0 0 0,-1 1 0 0 0,1-1 0 0 0,-1 0 0 0 0,1 1 0 0 0,-1-1 0 0 0,1 0 0 0 0,-1 1 0 0 0,1-1 0 0 0,-1 1 0 0 0,0-1 0 0 0,1 1 0 0 0,-1-1 0 0 0,0 1 0 0 0,1-1 0 0 0,-1 1 0 0 0,0-1 0 0 0,0 1 0 0 0,1-1 0 0 0,-1 1 0 0 0,0-1 1 0 0,0 1-1 0 0,0-1 0 0 0,0 1 0 0 0,0 0 0 0 0,0-1 0 0 0,0 1 0 0 0,0-1 0 0 0,0 1 0 0 0,0 0 0 0 0,0-1 0 0 0,0 1 0 0 0,-1 0 0 0 0,-2 47 94 0 0,3-47-81 0 0,-35 169 413 0 0,22-119-352 0 0,2 0-1 0 0,3 1 1 0 0,-2 42-74 0 0,10-87 5 0 0,-1-1-5 0 0,0 1 0 0 0,0 0 1 0 0,1 0-1 0 0,0-1 0 0 0,1 1 0 0 0,-1 0 0 0 0,1-1 1 0 0,0 1-1 0 0,1-1 0 0 0,0 1 0 0 0,0-1 1 0 0,0 1-1 0 0,1-1 0 0 0,0 0 0 0 0,0 0 1 0 0,0-1-1 0 0,1 1 0 0 0,1 1 0 0 0,-3-6 6 0 0,0 1 1 0 0,1 0-1 0 0,-1-1 1 0 0,1 0-1 0 0,0 0 1 0 0,-1 1-1 0 0,1-2 0 0 0,0 1 1 0 0,0 0-1 0 0,-1 0 1 0 0,1-1-1 0 0,0 0 1 0 0,0 1-1 0 0,0-1 0 0 0,0 0 1 0 0,0 0-1 0 0,0-1 1 0 0,0 1-1 0 0,-1-1 1 0 0,1 1-1 0 0,0-1 0 0 0,0 0 1 0 0,0 0-1 0 0,-1 0 1 0 0,1 0-1 0 0,-1-1 1 0 0,1 1-1 0 0,1-2-6 0 0,64-49 277 0 0,116-142-106 0 0,-121 123-95 0 0,3 3 0 0 0,3 2 0 0 0,10-2-76 0 0,-5 23-245 0 0,-72 76 230 0 0,-5-6 76 0 0,0-1 1 0 0,-2 0-1 0 0,0 0 0 0 0,-2-1 1 0 0,0 1-1 0 0,-2-1 0 0 0,-3 4-61 0 0,-15 46 147 0 0,19-48-97 0 0,2-1 0 0 0,0 2 0 0 0,2-1 0 0 0,1 0 0 0 0,0 1 0 0 0,2 19-50 0 0,2-38-13 0 0,0 0-1 0 0,0 1 1 0 0,1-1-1 0 0,0 0 1 0 0,0 0-1 0 0,1 0 1 0 0,0 0-1 0 0,0-1 1 0 0,0 1-1 0 0,1-1 1 0 0,0 0-1 0 0,0 0 1 0 0,1 0-1 0 0,0 0 1 0 0,4 4 13 0 0,9-4-4056 0 0,-14-26-10014 0 0,-4 12 7609 0 0</inkml:trace>
  <inkml:trace contextRef="#ctx0" brushRef="#br0" timeOffset="585.282">403 210 8386 0 0,'0'0'1863'0'0,"0"0"-16"0"0,0 0 56 0 0,0 0-95 0 0,0 0-214 0 0,0 0-290 0 0,0 0-289 0 0,0 0-231 0 0,0 0-209 0 0,0 0-181 0 0,0 0-152 0 0,0 0-58 0 0,0 0 28 0 0,5 1 71 0 0,376 9 2484 0 0,-2 46-2440 0 0,-329-50-347 0 0,-45-9 2559 0 0,-107-81-1997 0 0,-22-71-2827 0 0,115 137 563 0 0,5 8-1114 0 0,-2 1-5330 0 0,3 5-3478 0 0</inkml:trace>
</inkml:ink>
</file>

<file path=ppt/ink/ink1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4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210 154 1760 0 0,'0'0'851'0'0,"0"0"-77"0"0,0 0 42 0 0,0 0 167 0 0,0 0 176 0 0,0 0 109 0 0,0 0-34 0 0,0 0-166 0 0,0 0-251 0 0,0 0-299 0 0,0 0-220 0 0,-4-1-117 0 0,-7-4 230 0 0,37 8 704 0 0,13 0 207 0 0,18-7-588 0 0,-1-2 1 0 0,0-3-1 0 0,0-2 0 0 0,-1-3 1 0 0,0-2-1 0 0,2-4-734 0 0,2 1 250 0 0,74-36 619 0 0,-139 59 260 0 0,-22 32-1166 0 0,2 1 0 0 0,2 1 0 0 0,1 2 0 0 0,2 0 0 0 0,-15 42 37 0 0,17-34 0 0 0,2 1 0 0 0,1 1-1 0 0,3 0 1 0 0,2 1 0 0 0,3 0-1 0 0,1 1 1 0 0,3 0 0 0 0,2 30 0 0 0,19 109 21 0 0,-13-174 537 0 0,-1-24 1314 0 0,-5 0-1876 0 0,-1 0 1 0 0,0 0-1 0 0,0 1 0 0 0,-1-1 0 0 0,0 1 1 0 0,0-1-1 0 0,0 1 0 0 0,-1 0 0 0 0,0 1 1 0 0,0-1-1 0 0,0 1 0 0 0,-1 0 0 0 0,0 1 1 0 0,0-1-1 0 0,0 1 0 0 0,-1 0 1 0 0,1 0-1 0 0,-1 1 0 0 0,0 0 0 0 0,0 0 1 0 0,0 1-1 0 0,0 0 0 0 0,0 0 0 0 0,0 1 1 0 0,-3-1 3 0 0,-21-3-104 0 0,-1 1 0 0 0,1 2 1 0 0,-1 1-1 0 0,0 2 0 0 0,0 1 1 0 0,1 1-1 0 0,-1 1 0 0 0,-11 5 104 0 0,21-4-104 0 0,1 1 0 0 0,-1 1-1 0 0,1 1 1 0 0,0 1 0 0 0,1 0 0 0 0,-11 8 104 0 0,30-16-128 0 0,0 0 1 0 0,0 0 0 0 0,1 0 0 0 0,-1 0 0 0 0,0 0-1 0 0,1 1 1 0 0,-1-1 0 0 0,0 0 0 0 0,1 0-1 0 0,0 0 1 0 0,-1 1 0 0 0,1-1 0 0 0,0 0-1 0 0,-1 0 1 0 0,1 1 0 0 0,0-1 0 0 0,0 0 0 0 0,0 1-1 0 0,0-1 1 0 0,0 0 0 0 0,0 0 0 0 0,1 1-1 0 0,-1-1 1 0 0,0 0 0 0 0,1 0 0 0 0,-1 1-1 0 0,1-1 1 0 0,-1 0 0 0 0,1 0 0 0 0,-1 0-1 0 0,1 0 1 0 0,0 1 0 0 0,0-1 0 0 0,-1 0 0 0 0,1 0-1 0 0,0-1 1 0 0,0 1 0 0 0,0 0 0 0 0,0 0-1 0 0,0 0 1 0 0,0-1 0 0 0,1 1 0 0 0,-1 0-1 0 0,0-1 1 0 0,0 1 0 0 0,0-1 0 0 0,1 0 0 0 0,-1 1-1 0 0,0-1 1 0 0,0 0 0 0 0,1 0 0 0 0,-1 1-1 0 0,0-1 1 0 0,1 0 0 0 0,-1 0 0 0 0,0-1-1 0 0,1 1 128 0 0,31 1-8700 0 0,-21-1 2708 0 0</inkml:trace>
  <inkml:trace contextRef="#ctx0" brushRef="#br0" timeOffset="475.501">279 449 5785 0 0,'0'0'544'0'0,"0"0"-244"0"0,0 0 58 0 0,0 0 377 0 0,0 0 385 0 0,0 0 163 0 0,0 0-27 0 0,0 0-157 0 0,0 0-184 0 0,33 0-114 0 0,107-1-87 0 0,28-27 1014 0 0,89-42-35 0 0,-204 55-544 0 0,-64 25-1119 0 0,0 1 0 0 0,0 1-1 0 0,1-1 1 0 0,1 2 0 0 0,0-1 0 0 0,1 1-1 0 0,0 0 1 0 0,1 1 0 0 0,0 0-1 0 0,1 0 1 0 0,1 1 0 0 0,0 0 0 0 0,1-1-1 0 0,1 1 1 0 0,0 1 0 0 0,1-1 0 0 0,1 3-30 0 0,0-9-81 0 0,1 0 0 0 0,0 0 0 0 0,0-1 1 0 0,1 1-1 0 0,1 0 0 0 0,-1-1 0 0 0,1 1 1 0 0,1-1-1 0 0,0 1 0 0 0,0-1 1 0 0,0 0-1 0 0,1 0 0 0 0,1 0 81 0 0,4-2-1860 0 0,-6-5-796 0 0,-1 0-3676 0 0,-2 2-1756 0 0</inkml:trace>
  <inkml:trace contextRef="#ctx0" brushRef="#br0" timeOffset="722.533">1082 780 12643 0 0,'0'0'1224'0'0,"0"0"-456"0"0,0 0-120 0 0,0 0-32 0 0,0 0-119 0 0,0 0-121 0 0,0 0-176 0 0,0 0-88 0 0,0 0-72 0 0,0 0-40 0 0,0 0-48 0 0,0 0-128 0 0,0 0-208 0 0,0 0-329 0 0,-28 173-623 0 0,28-173-1000 0 0,0 0-1553 0 0,0 0-4353 0 0</inkml:trace>
  <inkml:trace contextRef="#ctx0" brushRef="#br0" timeOffset="889.964">1156 184 10234 0 0,'0'0'2177'0'0,"0"0"-1665"0"0,0 0-696 0 0,0 0-456 0 0,0 0-177 0 0,0 0-119 0 0,0 0-408 0 0,0 0-2137 0 0,0 0-2040 0 0</inkml:trace>
  <inkml:trace contextRef="#ctx0" brushRef="#br0" timeOffset="4550.548">1430 666 968 0 0,'0'0'1192'0'0,"0"0"-307"0"0,0 0-145 0 0,0 0 20 0 0,0 0 33 0 0,0 0-35 0 0,0 0-99 0 0,0 0-135 0 0,0 0-144 0 0,0 0-97 0 0,0 0-73 0 0,-9 17-51 0 0,-26 52-19 0 0,8 18 527 0 0,8 39-1010 0 0,17-109-129 0 0,-3 14-914 0 0,-3-10-3493 0 0,8-21 2841 0 0</inkml:trace>
  <inkml:trace contextRef="#ctx0" brushRef="#br0" timeOffset="4986.554">1355 707 0 0 0,'0'0'345'0'0,"0"0"736"0"0,0 0 280 0 0,0 0 24 0 0,0 0-76 0 0,0 0-146 0 0,0 0-208 0 0,0 0-210 0 0,0 0-198 0 0,0 0-175 0 0,0 0-112 0 0,9 8 1811 0 0,45 71 1229 0 0,1 3-3088 0 0,-11-5-160 0 0,-44-76 10 0 0,1-1 1 0 0,-1 1-1 0 0,1 0 1 0 0,-1 0-1 0 0,1-1 1 0 0,-1 1-1 0 0,1 0 1 0 0,-1-1-1 0 0,1 1 1 0 0,0 0-1 0 0,-1-1 1 0 0,1 1-1 0 0,0-1 1 0 0,-1 1-1 0 0,1-1 1 0 0,0 1-1 0 0,0-1 0 0 0,-1 0 1 0 0,1 1-1 0 0,0-1 1 0 0,0 0-1 0 0,0 0 1 0 0,0 0-1 0 0,-1 1 1 0 0,1-1-1 0 0,0 0 1 0 0,0 0-1 0 0,0 0 1 0 0,0 0-1 0 0,0-1 1 0 0,0 1-1 0 0,-1 0 1 0 0,1 0-1 0 0,0 0 1 0 0,0-1-1 0 0,0 1 0 0 0,-1 0 1 0 0,1-1-1 0 0,0 1 1 0 0,0-1-1 0 0,-1 1 1 0 0,1-1-1 0 0,0 1 1 0 0,-1-1-1 0 0,1 1 1 0 0,0-1-1 0 0,-1 0 1 0 0,1 1-1 0 0,-1-1 1 0 0,1 0-1 0 0,-1 0 1 0 0,1 1-1 0 0,-1-1 1 0 0,0 0-63 0 0,28-53 2049 0 0,-23 42-2075 0 0,101-230 978 0 0,-102 206-3567 0 0,-4 34 203 0 0,0 2-2219 0 0,0 0-3185 0 0</inkml:trace>
  <inkml:trace contextRef="#ctx0" brushRef="#br0" timeOffset="5610.118">1971 699 2529 0 0,'0'0'2320'0'0,"0"0"-845"0"0,0 0-243 0 0,0 0 58 0 0,0 0-18 0 0,0 0-116 0 0,0 0-185 0 0,0 0-213 0 0,0 0-191 0 0,0 0-158 0 0,0 0-137 0 0,0 0-99 0 0,0 0-61 0 0,-18 7-28 0 0,-57 20-25 0 0,73-27-53 0 0,0 1 0 0 0,0 0 0 0 0,0 0 0 0 0,0 0-1 0 0,0 0 1 0 0,0 0 0 0 0,1 0 0 0 0,-1 1 0 0 0,0-1 0 0 0,1 1 0 0 0,-1-1-1 0 0,0 1 1 0 0,1 0 0 0 0,0 0 0 0 0,0-1 0 0 0,-1 1 0 0 0,1 0-1 0 0,0 0 1 0 0,0 0 0 0 0,1 0 0 0 0,-1 0 0 0 0,0 0 0 0 0,1 1 0 0 0,-1-1-1 0 0,1 0-5 0 0,-2 7 28 0 0,-2 0-24 0 0,0 1 0 0 0,1-1 1 0 0,1 1-1 0 0,0 0 0 0 0,0 0 1 0 0,0 0-1 0 0,2 0 0 0 0,-1 0 1 0 0,1 0-1 0 0,1 0 1 0 0,0 4-5 0 0,2-10 74 0 0,-1-1 0 0 0,1 0 0 0 0,0 1 1 0 0,0-1-1 0 0,0 0 0 0 0,1 0 1 0 0,-1-1-1 0 0,1 1 0 0 0,0-1 0 0 0,-1 1 1 0 0,1-1-1 0 0,0 0 0 0 0,0-1 1 0 0,1 1-1 0 0,-1-1 0 0 0,0 0 0 0 0,0 0 1 0 0,1 0-1 0 0,-1 0 0 0 0,0-1 1 0 0,1 0-1 0 0,-1 0 0 0 0,1 0 0 0 0,-1 0 1 0 0,0-1-1 0 0,1 0 0 0 0,-1 0 1 0 0,0 0-1 0 0,1 0 0 0 0,-1 0 1 0 0,0-1-1 0 0,0 0 0 0 0,0 0 0 0 0,1-1-74 0 0,25-17 418 0 0,-1-2 0 0 0,0-1-1 0 0,-2-1 1 0 0,-1-2 0 0 0,-1 0-1 0 0,-1-2 1 0 0,-1-1 0 0 0,-2 0-1 0 0,-1-2 1 0 0,-1 0-1 0 0,-1-1 1 0 0,11-30-418 0 0,-20 42-39 0 0,0 0 0 0 0,-1-1-1 0 0,0 1 1 0 0,-2-1 0 0 0,-1-1-1 0 0,0 1 1 0 0,-1-12 39 0 0,-2 24-102 0 0,-1 1 0 0 0,-1-1 1 0 0,0 0-1 0 0,0 0 0 0 0,-1 0 0 0 0,0 0 0 0 0,0 0 0 0 0,-1 0 1 0 0,0 0-1 0 0,-1 1 0 0 0,0-1 0 0 0,0 1 0 0 0,-1 0 0 0 0,0 0 1 0 0,0 0-1 0 0,-1 0 0 0 0,0 1 0 0 0,-1-1 0 0 0,-2-1 102 0 0,4 5-60 0 0,-1 0 0 0 0,1 1-1 0 0,-1-1 1 0 0,1 1-1 0 0,-1 0 1 0 0,0 1 0 0 0,-1-1-1 0 0,1 1 1 0 0,0 0-1 0 0,-1 1 1 0 0,1-1 0 0 0,-1 1-1 0 0,1 0 1 0 0,-1 0 0 0 0,0 1-1 0 0,1-1 1 0 0,-1 1-1 0 0,0 1 1 0 0,1-1 0 0 0,-1 1-1 0 0,0 0 1 0 0,1 0-1 0 0,-1 0 1 0 0,1 1 0 0 0,-1 0-1 0 0,1 0 1 0 0,0 1-1 0 0,-1 0 61 0 0,-6 3-21 0 0,0 0 0 0 0,0 2 0 0 0,1-1 0 0 0,-1 1-1 0 0,2 1 1 0 0,-1 0 0 0 0,1 1 0 0 0,1 0-1 0 0,0 0 1 0 0,0 1 0 0 0,-1 2 21 0 0,4-3 47 0 0,0-1 1 0 0,0 1-1 0 0,1 0 1 0 0,1 0-1 0 0,0 0 0 0 0,0 1 1 0 0,1 0-1 0 0,0 0 1 0 0,1-1-1 0 0,0 2 0 0 0,1-1 1 0 0,0 0-1 0 0,1 0 1 0 0,0 0-1 0 0,1 0 0 0 0,0 0 1 0 0,0 0-1 0 0,1 0 1 0 0,1 0-1 0 0,0 0 0 0 0,1 0 1 0 0,0-1-1 0 0,0 0 1 0 0,1 0-1 0 0,0 0 0 0 0,1 0 1 0 0,0-1-1 0 0,1 0 1 0 0,0 0-1 0 0,0-1 0 0 0,1 1 1 0 0,0-2-1 0 0,6 6-47 0 0,25 9 321 0 0,0-1 0 0 0,1-2-1 0 0,2-2 1 0 0,-1-2 0 0 0,2-2-1 0 0,0-1 1 0 0,0-2 0 0 0,1-3-1 0 0,19 1-320 0 0,1 3-121 0 0,-50-6-1968 0 0,-12 0-3298 0 0,-5-1-3334 0 0,1-3 2285 0 0</inkml:trace>
  <inkml:trace contextRef="#ctx0" brushRef="#br0" timeOffset="6634.486">1380 733 0 0 0,'0'0'201'0'0,"0"0"373"0"0,0 0 10 0 0,0 0-95 0 0,0 0-53 0 0,0 0-9 0 0,0 0 73 0 0,4-5 104 0 0,15-23 1624 0 0,-23 16 5057 0 0,4 12-7057 0 0,0 0 43 0 0,0 0 5 0 0,0 0-17 0 0,0 0-13 0 0,0 0-11 0 0,0 0-4 0 0,0 0-6 0 0,0 0-5 0 0,0 0-17 0 0,0 0-15 0 0,0 0-31 0 0,0 0-41 0 0,0 0-29 0 0,-5 22 397 0 0,-14 56 111 0 0,-29 58-331 0 0,22-48-2131 0 0,26-88 935 0 0,14 0-9206 0 0,-9 0 5462 0 0</inkml:trace>
</inkml:ink>
</file>

<file path=ppt/ink/ink1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51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0 722 544 0 0,'0'0'238'0'0,"0"0"-128"0"0,0 0 197 0 0,0 0 340 0 0,0 0 276 0 0,0 0 169 0 0,0 0 13 0 0,0 0-19 0 0,0 0-43 0 0,0 0-102 0 0,0 0-126 0 0,24-15-132 0 0,72-49-115 0 0,0-25 1186 0 0,-73 62-1330 0 0,8-11-185 0 0,-1-1 0 0 0,-3-1 0 0 0,-1-1 0 0 0,15-33-239 0 0,-36 64-99 0 0,0-1 1 0 0,-1 0-1 0 0,0 0 0 0 0,0-1 1 0 0,-2 1-1 0 0,1-1 0 0 0,-1 0 1 0 0,-1 1-1 0 0,0-13 99 0 0,-36 28-3015 0 0,26 3 2841 0 0,0 0 0 0 0,0 1 1 0 0,1 0-1 0 0,0 1 0 0 0,0-1 1 0 0,1 2-1 0 0,0-1 0 0 0,1 1 1 0 0,0 0-1 0 0,0 2 174 0 0,-30 67-34 0 0,30-67 133 0 0,2 2 0 0 0,-1-1 1 0 0,2 0-1 0 0,0 1 0 0 0,0 0 1 0 0,1 0-1 0 0,1 0 0 0 0,0 0 1 0 0,1 0-1 0 0,1 4-99 0 0,2-11 126 0 0,0 0 0 0 0,0 0 0 0 0,0 0 0 0 0,1-1 0 0 0,0 1 0 0 0,0-1 1 0 0,1 0-1 0 0,-1-1 0 0 0,1 1 0 0 0,1-1 0 0 0,-1 0 0 0 0,1 0 0 0 0,0 0 0 0 0,0-1 0 0 0,0 0 0 0 0,1 0 0 0 0,-1-1 0 0 0,1 1 0 0 0,0-2 0 0 0,0 1 0 0 0,0-1 0 0 0,1 0 0 0 0,-1 0 0 0 0,0-1 0 0 0,1 0 1 0 0,-1 0-1 0 0,7-1-126 0 0,13-1 302 0 0,0-2 1 0 0,0-1 0 0 0,0-1-1 0 0,0-2 1 0 0,-1 0-1 0 0,0-2 1 0 0,-1-1 0 0 0,1 0-1 0 0,-2-2 1 0 0,0-1 0 0 0,0-1-1 0 0,-2-2 1 0 0,1 0 0 0 0,-2-1-1 0 0,0 0 1 0 0,-2-2 0 0 0,2-3-303 0 0,-11 14 27 0 0,0 0-1 0 0,-1 0 1 0 0,0-1 0 0 0,0 0 0 0 0,-1 0 0 0 0,0-1 0 0 0,-1-1 0 0 0,0 1-1 0 0,-1-1 1 0 0,0 0 0 0 0,0 0 0 0 0,-2-1 0 0 0,1 0 0 0 0,-1 1 0 0 0,-1-2-1 0 0,0 1 1 0 0,-1 0 0 0 0,0 0 0 0 0,-1-1 0 0 0,0 1 0 0 0,-1-6-27 0 0,-1 15-53 0 0,0 1 1 0 0,0 0-1 0 0,0 0 1 0 0,0 0-1 0 0,-1 1 1 0 0,1-1-1 0 0,0 0 1 0 0,-1 0-1 0 0,1 1 1 0 0,-1-1-1 0 0,0 1 1 0 0,0-1-1 0 0,1 1 1 0 0,-1 0 0 0 0,0-1-1 0 0,0 1 1 0 0,0 0-1 0 0,0 1 1 0 0,0-1-1 0 0,-1 0 1 0 0,1 0-1 0 0,0 1 1 0 0,0-1-1 0 0,0 1 1 0 0,-1 0-1 0 0,1 0 1 0 0,0 0-1 0 0,0 0 1 0 0,-1 0-1 0 0,1 0 1 0 0,0 1-1 0 0,0-1 1 0 0,-1 1-1 0 0,1-1 1 0 0,0 1-1 0 0,0 0 1 0 0,0 0-1 0 0,0 0 1 0 0,0 0-1 0 0,0 0 1 0 0,0 0-1 0 0,0 1 1 0 0,0-1-1 0 0,1 1 1 0 0,-1-1 52 0 0,-7 8-62 0 0,0 0 0 0 0,0 1 0 0 0,1 0 0 0 0,0 0 1 0 0,1 1-1 0 0,0 0 0 0 0,1 0 0 0 0,0 1 0 0 0,0 0 0 0 0,2 0 0 0 0,-1 0 0 0 0,1 0 0 0 0,1 1 1 0 0,1-1-1 0 0,-1 1 0 0 0,2 0 0 0 0,0 0 0 0 0,1 0 0 0 0,0 0 0 0 0,1 6 62 0 0,-1-14 31 0 0,1 0 0 0 0,0 0 0 0 0,0-1-1 0 0,1 1 1 0 0,-1 0 0 0 0,1-1 0 0 0,0 1 0 0 0,0-1-1 0 0,1 1 1 0 0,-1-1 0 0 0,1 0 0 0 0,0 0 0 0 0,0 0-1 0 0,0 0 1 0 0,0-1 0 0 0,1 1 0 0 0,0-1 0 0 0,0 0-1 0 0,0 0 1 0 0,0 0 0 0 0,0-1 0 0 0,0 1-1 0 0,1-1 1 0 0,-1 0 0 0 0,1 0 0 0 0,0-1 0 0 0,3 2-31 0 0,135 18 1290 0 0,-119-24-1098 0 0,0-2-1 0 0,0-1 0 0 0,-1 0 1 0 0,0-2-1 0 0,0 0 1 0 0,-1-2-1 0 0,0 0 1 0 0,-1-2-1 0 0,0 0 0 0 0,0-2 1 0 0,-2 0-1 0 0,0-1 1 0 0,2-3-192 0 0,-3 4 63 0 0,0 0 1 0 0,-1-2 0 0 0,-1 0-1 0 0,-1-1 1 0 0,0-1 0 0 0,-1 0-1 0 0,-1-1 1 0 0,0 0 0 0 0,-2-1-1 0 0,0-1 1 0 0,-2 0 0 0 0,0 0-1 0 0,-1 0 1 0 0,-1-1 0 0 0,2-16-64 0 0,-8 36-15 0 0,0 0 1 0 0,0 0 0 0 0,0 0 0 0 0,0 0 0 0 0,-1 0 0 0 0,1 0 0 0 0,-1 0-1 0 0,1 0 1 0 0,-1 0 0 0 0,0 0 0 0 0,0 0 0 0 0,0 0 0 0 0,0 0 0 0 0,0-1 0 0 0,0 1-1 0 0,-1 0 1 0 0,1 0 0 0 0,-1 0 0 0 0,1 0 0 0 0,-1 0 0 0 0,0 0 0 0 0,0 0 0 0 0,0 0-1 0 0,0 0 1 0 0,0 1 0 0 0,0-1 0 0 0,0 0 0 0 0,-1 1 0 0 0,1-1 0 0 0,-1 1-1 0 0,1-1 1 0 0,-1 1 0 0 0,1-1 0 0 0,-1 1 0 0 0,0 0 0 0 0,0 0 0 0 0,0 0 0 0 0,0 0-1 0 0,0 0 1 0 0,0 1 0 0 0,0-1 0 0 0,0 0 0 0 0,0 1 0 0 0,0 0 0 0 0,0-1 0 0 0,0 1-1 0 0,0 0 1 0 0,0 0 0 0 0,0 0 0 0 0,-1 0 0 0 0,1 0 0 0 0,-1 1 14 0 0,-4 3-16 0 0,0 0 1 0 0,0 0 0 0 0,1 1 0 0 0,-1 0-1 0 0,1 0 1 0 0,0 1 0 0 0,0 0 0 0 0,1 0-1 0 0,0 0 1 0 0,0 1 0 0 0,0-1 0 0 0,1 1-1 0 0,0 0 1 0 0,0 1 0 0 0,1-1 0 0 0,-2 6 15 0 0,1-3 38 0 0,1 1 0 0 0,0 0 0 0 0,0 0 0 0 0,1 0 0 0 0,1 0 0 0 0,0 0 1 0 0,0 0-1 0 0,1 1 0 0 0,0-1 0 0 0,1 0 0 0 0,1 0 0 0 0,0 1 0 0 0,0-1 0 0 0,1 0 1 0 0,0-1-1 0 0,1 1 0 0 0,0-1 0 0 0,1 1 0 0 0,0-1 0 0 0,1-1 0 0 0,0 1 1 0 0,0 0-40 0 0,7 8 120 0 0,0-1-1 0 0,2 0 0 0 0,0-1 0 0 0,0 0 1 0 0,1-1-1 0 0,11 7-118 0 0,43 25 52 0 0,-66-46-516 0 0,-2-4-9410 0 0,-2 2-43 0 0</inkml:trace>
  <inkml:trace contextRef="#ctx0" brushRef="#br0" timeOffset="310.222">1736 369 10922 0 0,'0'0'1445'0'0,"0"0"-577"0"0,0 0-300 0 0,0 0 68 0 0,0 0 128 0 0,0 0 120 0 0,0 0 17 0 0,0 0-123 0 0,0 0-160 0 0,0 0-130 0 0,0 0-120 0 0,0 0-109 0 0,1 29-68 0 0,2 138 49 0 0,2-6-72 0 0,4-121-2800 0 0,-5-39-8693 0 0,-4-1 5184 0 0</inkml:trace>
  <inkml:trace contextRef="#ctx0" brushRef="#br0" timeOffset="829.746">1629 391 5153 0 0,'0'0'2691'0'0,"0"0"-1592"0"0,0 0-617 0 0,0 0 95 0 0,0 0 215 0 0,0 0 153 0 0,0 0 79 0 0,0 0-27 0 0,0 0-69 0 0,0 0-105 0 0,0 0-123 0 0,0 0-133 0 0,0 0-109 0 0,34-9-101 0 0,106-26-105 0 0,-47 24 103 0 0,-91 12-362 0 0,0 0 0 0 0,0 0-1 0 0,0 0 1 0 0,0 0 0 0 0,0 1 0 0 0,-1-1 0 0 0,1 0-1 0 0,0 1 1 0 0,-1 0 0 0 0,1-1 0 0 0,-1 1 0 0 0,0 0 0 0 0,0 0-1 0 0,1 0 1 0 0,-1 0 0 0 0,0 0 0 0 0,-1 0 0 0 0,1 0-1 0 0,0 0 1 0 0,0 0 0 0 0,-1 0 0 0 0,1 0 0 0 0,-1 1 0 0 0,0-1-1 0 0,0 0 1 0 0,0 0 0 0 0,0 0 0 0 0,0 1 0 0 0,0-1 0 0 0,-1 0-1 0 0,1 0 1 0 0,-1 0 0 0 0,1 1 0 0 0,-1-1 0 0 0,0 0-1 0 0,0 0 1 0 0,0 0 0 0 0,0 0 0 0 0,0 0 0 0 0,0-1 0 0 0,0 1-1 0 0,-1 0 1 0 0,1 0 0 0 0,-1-1 0 0 0,0 1 0 0 0,1-1-1 0 0,-2 1 8 0 0,-59 61 242 0 0,61-63-251 0 0,0 1 1 0 0,0 0 0 0 0,1 0-1 0 0,-1-1 1 0 0,0 1-1 0 0,0 0 1 0 0,0 0-1 0 0,1 0 1 0 0,-1 0-1 0 0,1 0 1 0 0,-1 0 0 0 0,1 0-1 0 0,-1 0 1 0 0,1 0-1 0 0,-1 0 1 0 0,1 0-1 0 0,0 1 1 0 0,0-1-1 0 0,-1 0 1 0 0,1 0-1 0 0,0 0 1 0 0,0 0 0 0 0,0 1-1 0 0,0-1 1 0 0,0 0-1 0 0,1 0 1 0 0,-1 0-1 0 0,0 0 1 0 0,1 0-1 0 0,-1 0 1 0 0,0 0 0 0 0,1 1-1 0 0,-1-1 1 0 0,1 0-1 0 0,0 0 1 0 0,-1 0-1 0 0,1-1 1 0 0,0 1-1 0 0,-1 0 1 0 0,1 0 0 0 0,1 0 8 0 0,45 28-105 0 0,-26-19 176 0 0,-17-8-50 0 0,0 0 0 0 0,0 0 0 0 0,0 1 1 0 0,-1 0-1 0 0,1-1 0 0 0,0 1 0 0 0,-1 1 1 0 0,0-1-1 0 0,0 0 0 0 0,0 1 0 0 0,0 0 1 0 0,0-1-1 0 0,-1 1 0 0 0,0 0 0 0 0,0 0 1 0 0,0 1-1 0 0,0-1 0 0 0,0 0 0 0 0,-1 1 0 0 0,0-1 1 0 0,0 1-1 0 0,0-1 0 0 0,-1 1 0 0 0,1-1 1 0 0,-1 1-1 0 0,0 3-21 0 0,-1-3 52 0 0,0 1 1 0 0,-1-1-1 0 0,1 0 0 0 0,-1 0 1 0 0,0 0-1 0 0,0 0 0 0 0,-1 0 1 0 0,1 0-1 0 0,-1 0 0 0 0,0-1 1 0 0,-1 1-1 0 0,1-1 0 0 0,-1 0 1 0 0,0 0-1 0 0,0 0 0 0 0,0-1 1 0 0,0 0-1 0 0,0 1 0 0 0,-1-1 1 0 0,0-1-1 0 0,0 1 0 0 0,0-1 1 0 0,0 1-1 0 0,0-2 0 0 0,-1 1-52 0 0,-114 6-2782 0 0,95-12-2652 0 0,19 2 1740 0 0,1 1-3980 0 0</inkml:trace>
  <inkml:trace contextRef="#ctx0" brushRef="#br0" timeOffset="1180.204">2141 380 9594 0 0,'0'0'1316'0'0,"0"0"-518"0"0,0 0-321 0 0,0 0 26 0 0,0 0 112 0 0,0 0 88 0 0,0 0 81 0 0,0 0-13 0 0,0 0-65 0 0,0 0-103 0 0,0 0-153 0 0,0 0-124 0 0,0 0-80 0 0,1 25-46 0 0,6 116 148 0 0,-8 24-407 0 0,-5-148-1793 0 0,-2-12-2569 0 0,6-1-2533 0 0,0-4 1800 0 0</inkml:trace>
  <inkml:trace contextRef="#ctx0" brushRef="#br0" timeOffset="1477.265">2134 336 5617 0 0,'0'0'1202'0'0,"0"0"-455"0"0,0 0-118 0 0,0 0 185 0 0,0 0 179 0 0,0 0 106 0 0,0 0 53 0 0,0 0-21 0 0,0 0-73 0 0,0 0-153 0 0,0 0-214 0 0,0 0-180 0 0,20-3-131 0 0,64-8-80 0 0,-13-2 221 0 0,42 7-2686 0 0,-98 10-1938 0 0,-7 1-1876 0 0,-5-3 1451 0 0,-2 1 3553 0 0</inkml:trace>
  <inkml:trace contextRef="#ctx0" brushRef="#br0" timeOffset="1734.821">2200 527 4049 0 0,'0'0'1132'0'0,"0"0"-434"0"0,0 0 100 0 0,0 0 481 0 0,0 0 311 0 0,0 0 48 0 0,0 0-182 0 0,0 0-273 0 0,0 0-242 0 0,0 0-255 0 0,0 0-209 0 0,0 0-162 0 0,0 0-111 0 0,27-3-78 0 0,125-15-89 0 0,-100 12-1800 0 0,-19 1-6898 0 0,-24 4 2476 0 0</inkml:trace>
</inkml:ink>
</file>

<file path=ppt/ink/ink1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13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1489 84 744 0 0,'0'0'1719'0'0,"0"0"-983"0"0,0 0-309 0 0,0 0 13 0 0,0 0 160 0 0,0 0 279 0 0,0 0 187 0 0,0 0 173 0 0,0 0 66 0 0,0 0-135 0 0,0 0-189 0 0,-17-9-222 0 0,-50-28-196 0 0,-22 6 2351 0 0,70 28-2645 0 0,1 1 1 0 0,0 1-1 0 0,-1 0 1 0 0,1 1-1 0 0,-1 1 0 0 0,1 1 1 0 0,-6 2-270 0 0,-16 4 331 0 0,0 2 1 0 0,1 2-1 0 0,0 2 0 0 0,1 1 1 0 0,0 1-1 0 0,2 3 1 0 0,0 1-1 0 0,1 2 0 0 0,1 1 1 0 0,-10 9-332 0 0,-147 111 696 0 0,129-89-352 0 0,1 2 0 0 0,4 2 0 0 0,-15 22-344 0 0,39-31 209 0 0,2 0 0 0 0,2 3 1 0 0,2 0-1 0 0,3 1 0 0 0,2 2 0 0 0,-3 18-209 0 0,-46 151 779 0 0,57-158-623 0 0,4 1-1 0 0,2 0 1 0 0,3 1 0 0 0,4 0-1 0 0,3 20-155 0 0,-2-19 85 0 0,29 86 68 0 0,-12-88-93 0 0,20 35 116 0 0,35 42-54 0 0,-42-102-65 0 0,1-1 0 0 0,3-2 1 0 0,1-1-1 0 0,14 10-57 0 0,30 31 80 0 0,-48-51-54 0 0,1-2 1 0 0,1-1-1 0 0,1-1 0 0 0,2-2 1 0 0,0-2-1 0 0,1-1 1 0 0,1-2-1 0 0,1-2-26 0 0,-24-8 12 0 0,181 85 56 0 0,-167-77-63 0 0,-1-2 0 0 0,2-2 0 0 0,-1 0 0 0 0,1-2 0 0 0,1-1 0 0 0,0-2 0 0 0,0 0 0 0 0,27-1-5 0 0,7-4 1 0 0,-17 1 13 0 0,1-3 0 0 0,-1-2 0 0 0,1-1 0 0 0,31-9-14 0 0,341-101 21 0 0,-317 70 2 0 0,178-92 78 0 0,-181 63-9 0 0,36-45 32 0 0,-1-33 116 0 0,-130 143-236 0 0,14-17 74 0 0,-1-1 1 0 0,-2-1 0 0 0,-1 0 0 0 0,-1-1 0 0 0,-1-1-1 0 0,-1 0 1 0 0,4-18-79 0 0,33-164 260 0 0,-42 167-187 0 0,-3 0 0 0 0,-1 0 0 0 0,-2 0 0 0 0,-2 0 0 0 0,-2 0 0 0 0,-5-24-73 0 0,-57-171 138 0 0,16 70-62 0 0,-30-12 2 0 0,29 81-49 0 0,-17 1 68 0 0,-29-30-87 0 0,8 52 18 0 0,12 18-146 0 0,-9-4 102 0 0,-58-27 4 0 0,-14 33-224 0 0,57 32 172 0 0,-78-15-1 0 0,155 36-29 0 0,1 1-1 0 0,0 1 1 0 0,-1 1-1 0 0,1 1 1 0 0,0 1-1 0 0,-1 1 1 0 0,-20 4 94 0 0,-204 60-1686 0 0,246-66 1665 0 0,-21 0-2987 0 0,17-4-1884 0 0,4-3-3745 0 0,1 4-832 0 0</inkml:trace>
  <inkml:trace contextRef="#ctx0" brushRef="#br0" timeOffset="2609.464">3593 681 0 0 0,'0'0'970'0'0,"0"0"363"0"0,0 0 105 0 0,0 0-66 0 0,0 0-114 0 0,0 0-62 0 0,0 0-53 0 0,-2-3 5882 0 0,-4-2-5990 0 0,-10 1-632 0 0,0 0 0 0 0,0 2 1 0 0,0 0-1 0 0,-1 1 0 0 0,1 0 0 0 0,-1 1 0 0 0,1 1 0 0 0,-7 2-403 0 0,5 2 150 0 0,0 1 0 0 0,0 1-1 0 0,0 1 1 0 0,1 0 0 0 0,1 1 0 0 0,-1 1 0 0 0,1 1 0 0 0,1 0 0 0 0,0 1-1 0 0,1 0 1 0 0,0 2 0 0 0,1-1 0 0 0,0 2 0 0 0,-7 10-150 0 0,-47 45 305 0 0,-24 39 170 0 0,35-31-35 0 0,46-61-380 0 0,1 1 1 0 0,1 0-1 0 0,0 0 1 0 0,2 1-1 0 0,0 0 1 0 0,1 1-1 0 0,1-1 1 0 0,0 1-1 0 0,2-1 1 0 0,0 1-1 0 0,1 0 0 0 0,2 12-60 0 0,-5 33 103 0 0,-6 115 511 0 0,52-95-469 0 0,45 61 339 0 0,14-1 132 0 0,29-39-78 0 0,-14-39-196 0 0,-95-58-272 0 0,0-1-1 0 0,0 0 1 0 0,0-1 0 0 0,1-2-1 0 0,0 0 1 0 0,0-1-1 0 0,1-1-69 0 0,33 7 103 0 0,15 0 30 0 0,2-3 0 0 0,-1-3 0 0 0,41-3-133 0 0,35-28 210 0 0,16-32-10 0 0,-66 8-97 0 0,61-71 112 0 0,-133 99-145 0 0,0-1-1 0 0,-2-2 1 0 0,0 0 0 0 0,-2-2-1 0 0,-1 0 1 0 0,-1-2 0 0 0,3-8-70 0 0,36-88 172 0 0,-37 16 48 0 0,-15-137 75 0 0,-33 100-251 0 0,22 137-35 0 0,0-1-1 0 0,-1 0 1 0 0,0 1 0 0 0,-1 0 0 0 0,0 0-1 0 0,0 1 1 0 0,-1 0 0 0 0,0 0 0 0 0,-8-7-9 0 0,-5-9-46 0 0,-10-7 46 0 0,-1 1 0 0 0,-1 1 0 0 0,-2 2 0 0 0,-25-16 0 0 0,-58-41 15 0 0,-43-3-121 0 0,3 51 16 0 0,46 27-28 0 0,-14 9-42 0 0,108 2 141 0 0,0 1-1 0 0,0 1 1 0 0,1 0 0 0 0,-1 1-1 0 0,1 1 1 0 0,-1 1-1 0 0,-7 3 20 0 0,-52 31-289 0 0,63-33-1237 0 0,-25 0 3720 0 0,24-6-4119 0 0,0 0-4372 0 0,1-1-6152 0 0,13 0 3487 0 0</inkml:trace>
  <inkml:trace contextRef="#ctx0" brushRef="#br0" timeOffset="4058.31">1540 1399 0 0 0,'0'0'908'0'0,"0"0"395"0"0,0 0 73 0 0,0 0-30 0 0,0 0-22 0 0,0 0 3 0 0,0 0 23 0 0,5-6 1051 0 0,-4 5 4248 0 0,-3 3-6578 0 0,-1 0 1 0 0,1 0-1 0 0,1 1 0 0 0,-1-1 1 0 0,0 1-1 0 0,1-1 0 0 0,-1 1 1 0 0,1 0-1 0 0,0-1 1 0 0,-1 1-1 0 0,2 0 0 0 0,-1 0 1 0 0,0 0-1 0 0,0 0 0 0 0,1 0 1 0 0,0 0-1 0 0,-1 0 1 0 0,1 0-1 0 0,0 0 0 0 0,1 0 1 0 0,-1 0-1 0 0,0 0 1 0 0,1 2-72 0 0,26-15 1796 0 0,-26 9-1705 0 0,1-1 1 0 0,-1 0-1 0 0,0 0 0 0 0,0 0 1 0 0,0 0-1 0 0,1 0 0 0 0,-2 0 0 0 0,1 0 1 0 0,0 0-1 0 0,0 0 0 0 0,-1 0 1 0 0,1 0-1 0 0,-1 0 0 0 0,1-1 1 0 0,-1 1-1 0 0,0 0 0 0 0,0 0 1 0 0,0-1-1 0 0,0 1 0 0 0,-1 0 1 0 0,1 0-1 0 0,-1 0 0 0 0,0-2-91 0 0,-51 0 308 0 0,57 19-1113 0 0,24-6-1418 0 0,-19-8-1351 0 0,2 0-3784 0 0,-4-1-2512 0 0</inkml:trace>
  <inkml:trace contextRef="#ctx0" brushRef="#br0" timeOffset="4993.471">3792 1377 2529 0 0,'0'0'2704'0'0,"0"0"-863"0"0,0 0-337 0 0,0 0-29 0 0,0 0-10 0 0,0 0-115 0 0,0 0-220 0 0,0 0-261 0 0,0 0-243 0 0,0 0-206 0 0,0 0-98 0 0,0 0-77 0 0,0 0-28 0 0,-2 3 11 0 0,-4 19 384 0 0,6-22-435 0 0,0 0-9 0 0,0 0-6 0 0,0 0-6 0 0,0 0-12 0 0,0 0 13 0 0,0 0 9 0 0,0 0 2 0 0,0 0 30 0 0,24-18 1724 0 0,-20 7 1160 0 0,-41 43-2323 0 0,41-21-2424 0 0,8-20-6407 0 0,-10 8-3690 0 0</inkml:trace>
  <inkml:trace contextRef="#ctx0" brushRef="#br0" timeOffset="9111.793">815 666 0 0 0,'0'0'661'0'0,"0"0"364"0"0,0 0 315 0 0,0 0 158 0 0,0 0 27 0 0,0 0-64 0 0,0 0-180 0 0,0 0-166 0 0,0 0-151 0 0,-1-6-146 0 0,-1-16-79 0 0,-1 18 2180 0 0,-4 14-2368 0 0,-93 211 1329 0 0,-52 168-1827 0 0,143-319-1585 0 0,33-69-1143 0 0,-19-3 2255 0 0,0 0 1 0 0,-1 0-1 0 0,1 0 1 0 0,0-1-1 0 0,-1 0 0 0 0,1 0 1 0 0,-1 0-1 0 0,0 0 1 0 0,0-1-1 0 0,0 1 0 0 0,-1-1 1 0 0,1 0-1 0 0,-1 0 1 0 0,0-1-1 0 0,0 1 0 0 0,0-1 420 0 0,45-78-6648 0 0,-39 64 6387 0 0</inkml:trace>
  <inkml:trace contextRef="#ctx0" brushRef="#br0" timeOffset="9459.501">719 596 1312 0 0,'0'0'1683'0'0,"0"0"-249"0"0,0 0-66 0 0,0 0 67 0 0,0 0 106 0 0,0 0 7 0 0,0 0-146 0 0,0 0-269 0 0,0 0-289 0 0,0 0-236 0 0,0 0-176 0 0,0 0-107 0 0,0 0-105 0 0,-2-4-82 0 0,-4-6-99 0 0,15 17 837 0 0,125 155 1909 0 0,-15-11-2018 0 0,-101-129-721 0 0,-1 1 1 0 0,-1 1 0 0 0,-1 1-1 0 0,-1 0 1 0 0,-1 0 0 0 0,-2 1-1 0 0,0 1 1 0 0,2 15-47 0 0,-10 27-1787 0 0,-11-60-1319 0 0,5-7-949 0 0,1-1-4190 0 0,0-1 5175 0 0</inkml:trace>
  <inkml:trace contextRef="#ctx0" brushRef="#br0" timeOffset="9747.589">531 1064 872 0 0,'0'0'1873'0'0,"0"0"-308"0"0,0 0-2 0 0,0 0 120 0 0,0 0 34 0 0,0 0-182 0 0,0 0-308 0 0,0 0-245 0 0,0 0-141 0 0,0 0-23 0 0,0 0 36 0 0,0 0-8 0 0,0 0-68 0 0,16 0-96 0 0,116-11 807 0 0,-61-9-1294 0 0,105-26 395 0 0,-59 23-8651 0 0,-98 19-2492 0 0</inkml:trace>
  <inkml:trace contextRef="#ctx0" brushRef="#br0" timeOffset="17143.647">3287 949 48 0 0,'0'0'1203'0'0,"0"0"-132"0"0,0 0 65 0 0,0 0 183 0 0,0 0 171 0 0,0 0 39 0 0,0 0-154 0 0,0 0-262 0 0,0 0-267 0 0,0 0-196 0 0,0 0-134 0 0,6 8 1019 0 0,14 73 1159 0 0,24 98-1782 0 0,-40-167-1359 0 0,0 5 240 0 0,-3-10-3784 0 0,-1-1-3645 0 0,0-3 2480 0 0</inkml:trace>
  <inkml:trace contextRef="#ctx0" brushRef="#br0" timeOffset="17930.787">3206 994 0 0 0,'0'0'948'0'0,"0"0"-41"0"0,0 0 32 0 0,0 0 85 0 0,0 0 51 0 0,0 0-35 0 0,0 0-145 0 0,0 0-168 0 0,0 0-143 0 0,0 0-116 0 0,0 0-36 0 0,0 0-10 0 0,0 0 18 0 0,11-8 49 0 0,35-25 34 0 0,45 0 1878 0 0,-71 26-2222 0 0,0 1 0 0 0,0 1 0 0 0,1 1 0 0 0,-1 1 0 0 0,1 0 0 0 0,0 2 0 0 0,8 1-179 0 0,-28 1 7 0 0,1 0-1 0 0,0 0 1 0 0,0 1 0 0 0,-1-1-1 0 0,1 1 1 0 0,-1 0-1 0 0,0 0 1 0 0,1-1 0 0 0,-1 1-1 0 0,0 0 1 0 0,0 0-1 0 0,0 0 1 0 0,0 0 0 0 0,0 0-1 0 0,-1 0 1 0 0,1 0-1 0 0,-1 0 1 0 0,1 1 0 0 0,-1-1-1 0 0,0 0 1 0 0,1 0-1 0 0,-1 0 1 0 0,0 1-1 0 0,-1-1 1 0 0,1 0 0 0 0,0 0-1 0 0,-1 0 1 0 0,1 0-1 0 0,-1 1 1 0 0,0-1 0 0 0,1 0-1 0 0,-1 0 1 0 0,0 0-1 0 0,0 0 1 0 0,-1-1 0 0 0,1 1-1 0 0,0 0 1 0 0,-1 0-1 0 0,1 0-5 0 0,-15 56-64 0 0,16-57 25 0 0,10 13 42 0 0,27 1 193 0 0,-5-4-63 0 0,-28-11-114 0 0,0 0 0 0 0,0 0 0 0 0,0 0 0 0 0,-1 1 0 0 0,1 0 0 0 0,0 0 0 0 0,0 0 0 0 0,-1 0 1 0 0,1 0-1 0 0,0 1 0 0 0,-1-1 0 0 0,1 1 0 0 0,-1 0 0 0 0,0 0 0 0 0,0 1 0 0 0,0-1 0 0 0,0 1 0 0 0,0-1 0 0 0,0 1 0 0 0,-1 0 0 0 0,1 0 0 0 0,-1 0 0 0 0,0 0 0 0 0,0 1 0 0 0,0-1 0 0 0,0 0 0 0 0,0 1 0 0 0,-1 0 0 0 0,0-1 0 0 0,0 1 0 0 0,0 0 0 0 0,0 0 1 0 0,0-1-1 0 0,-1 1 0 0 0,1 0 0 0 0,-1 0 0 0 0,0 0-20 0 0,-3 1 89 0 0,0-1 1 0 0,0 0 0 0 0,0 0 0 0 0,-1 0-1 0 0,1 0 1 0 0,-1-1 0 0 0,0 1 0 0 0,0-1-1 0 0,0 0 1 0 0,-1 0 0 0 0,1-1 0 0 0,-1 1-1 0 0,1-1 1 0 0,-1 0 0 0 0,0 0 0 0 0,0-1-1 0 0,-1 1-89 0 0,-7 3 135 0 0,-1 2-123 0 0,-1-1-1 0 0,0-1 1 0 0,-1 0 0 0 0,1-1 0 0 0,-1-1-1 0 0,0 0 1 0 0,0-2 0 0 0,0 1-1 0 0,-4-2-11 0 0,-45 0-222 0 0,51 0-3733 0 0,0 0-4109 0 0,14 0 2739 0 0</inkml:trace>
  <inkml:trace contextRef="#ctx0" brushRef="#br0" timeOffset="18563.482">3466 1086 0 0 0,'0'0'284'0'0,"0"0"45"0"0,0 0 9 0 0,0 0 26 0 0,-1-8 2397 0 0,-22 19 642 0 0,-1-7-1100 0 0,-7 3-2695 0 0,31-7 111 0 0,0 3-504 0 0,0-1-5001 0 0,0 1 3248 0 0</inkml:trace>
  <inkml:trace contextRef="#ctx0" brushRef="#br0" timeOffset="19716.556">3337 1075 0 0 0,'0'0'184'0'0,"0"0"292"0"0,0 0 243 0 0,0 0 182 0 0,3 1 68 0 0,5 1-325 0 0,1-1 1 0 0,0 0-1 0 0,0-1 1 0 0,0 0 0 0 0,0 0-1 0 0,0 0 1 0 0,0-1-1 0 0,0-1 1 0 0,-1 0-1 0 0,1 0 1 0 0,0 0 0 0 0,-1-1-1 0 0,1-1 1 0 0,-1 1-1 0 0,0-2-644 0 0,-5 5 90 0 0,55-28 1423 0 0,-51 24-1750 0 0,-12 6-6127 0 0,4-2 5585 0 0,-4 1-6361 0 0</inkml:trace>
</inkml:ink>
</file>

<file path=ppt/ink/ink1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39.5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496 961 0 0 0,'0'0'519'0'0,"0"0"888"0"0,0 0 196 0 0,0 0-95 0 0,0 0-150 0 0,0 0-141 0 0,6-17-120 0 0,16-55-72 0 0,-17 55 510 0 0,-3 9 4925 0 0,-4 20-6319 0 0,6 163 473 0 0,-1-60-453 0 0,-4-1 1 0 0,-12 73-162 0 0,0-50-1771 0 0,15-135 1348 0 0,-1-1 1 0 0,1 1-1 0 0,-1 0 0 0 0,1-1 1 0 0,0 1-1 0 0,-1-1 1 0 0,1 0-1 0 0,0 1 1 0 0,0-1-1 0 0,0 0 1 0 0,0 0-1 0 0,0 0 1 0 0,0 0-1 0 0,1-1 0 0 0,-1 1 1 0 0,0 0-1 0 0,0-1 1 0 0,1 0-1 0 0,-1 0 1 0 0,0 1-1 0 0,1-1 1 0 0,-1 0-1 0 0,0-1 0 0 0,0 1 1 0 0,1 0-1 0 0,-1-1 1 0 0,0 1-1 0 0,0-1 1 0 0,0 0-1 0 0,1 0 1 0 0,-1 0-1 0 0,2-1 423 0 0,9-4-3514 0 0</inkml:trace>
  <inkml:trace contextRef="#ctx0" brushRef="#br0" timeOffset="1131.841">1814 59 0 0 0,'0'-40'0'0'0,"0"28"0"0"0,0 7 37 0 0,0 3 146 0 0,0 2 17 0 0,0 0-19 0 0,0 0 1 0 0,0 0-5 0 0,0 0 2 0 0,0 0 17 0 0,0 0 31 0 0,0 0 5 0 0,0 0-30 0 0,0 0-35 0 0,0 0-68 0 0,0 0-46 0 0,-1 26 2084 0 0,-10 141 3512 0 0,19 85-4103 0 0,-1-122-557 0 0,3 220 337 0 0,-8-152-784 0 0,-11 1 103 0 0,20 58 480 0 0,-1-271-6958 0 0,-5 3 229 0 0,-2 4 767 0 0</inkml:trace>
  <inkml:trace contextRef="#ctx0" brushRef="#br0" timeOffset="2317.775">27 1252 0 0 0,'0'0'360'0'0,"0"0"191"0"0,0 0 50 0 0,-5-5 33 0 0,-15-17 13 0 0,18 16 5292 0 0,7 3-3372 0 0,19 2-2426 0 0,-22 1 699 0 0,210-8 2759 0 0,246-9-1338 0 0,-287 13-1937 0 0,-1-8 0 0 0,17-9-324 0 0,131 2 669 0 0,-3-3 745 0 0,96 19-1095 0 0,-328-5-295 0 0,75 8 92 0 0,-86 8-111 0 0,-2-7 265 0 0,4 1-2796 0 0,-58-11-8167 0 0,-14 7 2307 0 0</inkml:trace>
  <inkml:trace contextRef="#ctx0" brushRef="#br0" timeOffset="3154.787">2634 549 888 0 0,'0'0'1375'0'0,"0"0"-635"0"0,0 0-185 0 0,0 0 265 0 0,0 0 374 0 0,0 0 163 0 0,0 0-84 0 0,0 0-265 0 0,0 0-292 0 0,0 0-141 0 0,0 0-36 0 0,0 0 19 0 0,0 0 19 0 0,1 8-17 0 0,27 164 3093 0 0,5 23-2339 0 0,-27 78-261 0 0,-7-259-1014 0 0,-1-1 0 0 0,2 1 0 0 0,0-1 0 0 0,0 1 0 0 0,2 0 0 0 0,-1-1 0 0 0,2 1 0 0 0,3 10-39 0 0,-3-17 13 0 0,-1 0 1 0 0,1 1 0 0 0,-1 0 0 0 0,0 0-1 0 0,-1-1 1 0 0,0 1 0 0 0,0 0 0 0 0,-1 0-1 0 0,1 0 1 0 0,-2 0 0 0 0,1 0 0 0 0,-1 0-1 0 0,-2 5-13 0 0,-6 0 50 0 0,-2 7-2637 0 0,14-43-9771 0 0,1 16 8008 0 0</inkml:trace>
  <inkml:trace contextRef="#ctx0" brushRef="#br0" timeOffset="3569.703">2858 810 0 0 0,'0'0'808'0'0,"0"0"332"0"0,0 0 267 0 0,0 0 102 0 0,0 0-81 0 0,0 0-166 0 0,0 0-194 0 0,0 0-191 0 0,0 0-110 0 0,0 0-99 0 0,0 0-104 0 0,-5 3-61 0 0,-58 40 792 0 0,-209 253 123 0 0,161-161-1938 0 0,79-71-2885 0 0,28-42-2704 0 0,3-18 1429 0 0</inkml:trace>
  <inkml:trace contextRef="#ctx0" brushRef="#br0" timeOffset="4217.343">2098 847 0 0 0,'0'0'461'0'0,"0"0"625"0"0,0 0 104 0 0,0 0-157 0 0,0 0-127 0 0,0 0-46 0 0,0 0 17 0 0,0 0 140 0 0,-6 3 132 0 0,-46 39 3169 0 0,-22 32-3023 0 0,-229 205-1244 0 0,242-223-327 0 0,-36 28-3453 0 0,82-70-2251 0 0,12-10 1722 0 0</inkml:trace>
  <inkml:trace contextRef="#ctx0" brushRef="#br0" timeOffset="4888.177">645 818 0 0 0,'12'3'492'0'0,"35"12"238"0"0,-33 0 8742 0 0,-26 6-7018 0 0,10-19-1794 0 0,-225 203 4319 0 0,186-164-4887 0 0,-114 129 404 0 0,87-35-3202 0 0,66-107-3697 0 0,2-23 3248 0 0,0-1-3956 0 0</inkml:trace>
  <inkml:trace contextRef="#ctx0" brushRef="#br0" timeOffset="5616.122">813 1547 7962 0 0,'0'0'892'0'0,"0"0"-301"0"0,0 0-158 0 0,0 0 111 0 0,0 0 151 0 0,0 0 69 0 0,0 0-12 0 0,0 0-90 0 0,0 0-113 0 0,0 0-85 0 0,0 0-53 0 0,0 0-72 0 0,0 0-88 0 0,0 29-53 0 0,-1 94-46 0 0,3 159-394 0 0,-12-240-1111 0 0,1-11-4977 0 0,9-27 2878 0 0,0-3-830 0 0</inkml:trace>
  <inkml:trace contextRef="#ctx0" brushRef="#br0" timeOffset="6101.634">677 1595 4657 0 0,'0'0'918'0'0,"0"0"-344"0"0,0 0-108 0 0,0 0 110 0 0,0 0 189 0 0,0 0 105 0 0,0 0-26 0 0,0 0-74 0 0,0 0-97 0 0,0 0-62 0 0,0 0-35 0 0,0 0-5 0 0,0 0-18 0 0,35-23-15 0 0,111-69-28 0 0,-75 60 138 0 0,-61 32-511 0 0,-9 0-127 0 0,2-1 5 0 0,-1-1 0 0 0,1 1 1 0 0,-1 0-1 0 0,1 1 0 0 0,0-1 1 0 0,0 0-1 0 0,-1 1 0 0 0,1-1 1 0 0,0 1-1 0 0,0 0 0 0 0,0 0 1 0 0,-1 0-1 0 0,1 0 1 0 0,0 1-1 0 0,0-1 0 0 0,0 1 1 0 0,-1 0-1 0 0,1 0 0 0 0,0-1 1 0 0,-1 2-1 0 0,1-1 0 0 0,-1 0 1 0 0,1 0-1 0 0,-1 1 0 0 0,1 0 1 0 0,-1-1-1 0 0,0 1 0 0 0,0 0 1 0 0,0 0-1 0 0,0 0 0 0 0,0 0 1 0 0,-1 1-1 0 0,1-1 1 0 0,0 0-1 0 0,-1 1 0 0 0,0-1 1 0 0,0 1-1 0 0,1-1 0 0 0,-1 1 1 0 0,-1 0-1 0 0,1 0 0 0 0,0-1 1 0 0,-1 1-1 0 0,1 2-15 0 0,-4 8 23 0 0,-1 1 0 0 0,-1-1 0 0 0,0 1 0 0 0,0-1 0 0 0,-1-1-1 0 0,-1 1 1 0 0,0-1 0 0 0,-1 0 0 0 0,0 0 0 0 0,-1-1 0 0 0,0-1 0 0 0,-1 1 0 0 0,0-1 0 0 0,0-1-1 0 0,-1 0 1 0 0,-1 0 0 0 0,1-1 0 0 0,-2 0-23 0 0,-29 28 3 0 0,26-23-7 0 0,12-11-6 0 0,1 0 0 0 0,-1 1-1 0 0,1-1 1 0 0,0 1 0 0 0,0 0-1 0 0,0 0 1 0 0,0 0 0 0 0,1 0-1 0 0,-1 1 1 0 0,1-1 0 0 0,0 1-1 0 0,0-1 1 0 0,0 1 0 0 0,0 0-1 0 0,1 0 1 0 0,-1-1-1 0 0,1 1 1 0 0,0 0 0 0 0,0 3 10 0 0,38 26 352 0 0,119 41 1570 0 0,-95-34-3209 0 0,-60-39 815 0 0,-1-1-2638 0 0,1 0-3384 0 0,-1 0 4171 0 0,0 0-2422 0 0</inkml:trace>
  <inkml:trace contextRef="#ctx0" brushRef="#br0" timeOffset="15605.983">1231 1764 0 0 0,'0'0'910'0'0,"0"0"312"0"0,0 0 215 0 0,0 0 20 0 0,0 0-90 0 0,0 0-192 0 0,0 0-268 0 0,0 0-240 0 0,0 0-212 0 0,7 4 220 0 0,-37 77 18 0 0,3-16-1026 0 0,-3 0 0 0 0,-3-2 0 0 0,-3-1 0 0 0,-8 7 333 0 0,37-60-286 0 0,-18 30-49 0 0,18-14-2782 0 0,19-27 169 0 0,37-50 1 0 0,-38 40 2947 0 0</inkml:trace>
  <inkml:trace contextRef="#ctx0" brushRef="#br0" timeOffset="15976.787">1249 1735 544 0 0,'0'0'612'0'0,"0"0"-126"0"0,0 0 91 0 0,0 0 309 0 0,0 0 293 0 0,0 0 76 0 0,0 0-129 0 0,0 0-245 0 0,0 0-185 0 0,0 0-51 0 0,0 0 62 0 0,0 0 77 0 0,0 0 18 0 0,3 6-7 0 0,48 95 3124 0 0,-36-70-3663 0 0,-1 0 1 0 0,-1 2-1 0 0,-2-1 0 0 0,-2 1 1 0 0,1 9-257 0 0,20 65 16 0 0,-20-60-1086 0 0,-10-50-5267 0 0,0-11-2085 0 0,-2 13 7059 0 0</inkml:trace>
  <inkml:trace contextRef="#ctx0" brushRef="#br0" timeOffset="16268.646">1091 2077 2633 0 0,'0'0'1329'0'0,"0"0"-437"0"0,0 0-173 0 0,0 0 159 0 0,0 0 223 0 0,0 0 124 0 0,0 0-41 0 0,0 0-137 0 0,0 0-151 0 0,0 0-100 0 0,0 0-18 0 0,0 0-28 0 0,0 0-41 0 0,16 2-63 0 0,49 5-74 0 0,22-24 775 0 0,-55 7-1484 0 0,32-8-717 0 0,-21 13-8295 0 0,-33 5 1787 0 0</inkml:trace>
  <inkml:trace contextRef="#ctx0" brushRef="#br0" timeOffset="16938.673">2229 1447 3233 0 0,'0'0'1459'0'0,"0"0"-558"0"0,0 0-201 0 0,0 0 137 0 0,0 0 251 0 0,0 0 176 0 0,0 0 12 0 0,0 0-121 0 0,0 0-225 0 0,0 0-219 0 0,0 0-129 0 0,0 0-98 0 0,-5 32-54 0 0,-12 101-54 0 0,11 42 638 0 0,12 44-2868 0 0,-15-184-1462 0 0,-3-17-4775 0 0,10-15 4912 0 0</inkml:trace>
  <inkml:trace contextRef="#ctx0" brushRef="#br0" timeOffset="17394.306">2010 1550 3705 0 0,'0'0'935'0'0,"0"0"-35"0"0,0 0 156 0 0,0 0 184 0 0,0 0 69 0 0,0 0-70 0 0,0 0-213 0 0,0 0-197 0 0,0 0-168 0 0,0 0-135 0 0,31-16-110 0 0,102-50-95 0 0,-63 48 54 0 0,-56 19-278 0 0,-7-1-44 0 0,-1 0 1 0 0,1 1-1 0 0,-1-1 0 0 0,1 1 1 0 0,-1 1-1 0 0,0-1 1 0 0,1 1-1 0 0,-1 0 0 0 0,0 0 1 0 0,0 1-1 0 0,0 0 0 0 0,-1 0 1 0 0,1 1-1 0 0,0-1 0 0 0,-1 1 1 0 0,0 0-1 0 0,0 0 0 0 0,-1 1 1 0 0,1 0-1 0 0,-1 0 0 0 0,0 0 1 0 0,0 0-1 0 0,0 0 0 0 0,-1 1 1 0 0,0 0-1 0 0,0 0 0 0 0,0 0 1 0 0,-1 0-1 0 0,0 0 0 0 0,0 0 1 0 0,0 1-1 0 0,-1-1 1 0 0,0 0-1 0 0,0 1 0 0 0,-1 3-53 0 0,-2-3 30 0 0,-1 1-1 0 0,0-1 1 0 0,-1 0 0 0 0,0 0-1 0 0,0 0 1 0 0,0-1 0 0 0,-1 0-1 0 0,0 1 1 0 0,0-1 0 0 0,0-1-1 0 0,-1 1 1 0 0,0-1-1 0 0,0 0 1 0 0,0 0 0 0 0,-1-1-1 0 0,0 0 1 0 0,1 0 0 0 0,-3 0-30 0 0,-67 26 122 0 0,104-11-491 0 0,-5-4 601 0 0,-1 1 1 0 0,-1 1 0 0 0,0 1-1 0 0,-1 1 1 0 0,-1 0-1 0 0,-1 2 1 0 0,-1 0-1 0 0,0 3-232 0 0,-16-22-142 0 0,51 51 911 0 0,-30-46-4322 0 0,4-11-5611 0 0,-20 0 2605 0 0</inkml:trace>
  <inkml:trace contextRef="#ctx0" brushRef="#br0" timeOffset="17660.614">2715 1849 9234 0 0,'0'0'1010'0'0,"0"0"-320"0"0,0 0 96 0 0,0 0 347 0 0,0 0 210 0 0,0 0-120 0 0,0 0-246 0 0,0 0-315 0 0,0 0-276 0 0,0 0-166 0 0,0 0-107 0 0,0 0-40 0 0,0 0-41 0 0,4 32-17 0 0,13 98-24 0 0,-6-60-474 0 0,-3-46-1436 0 0,-4-19-7014 0 0,-2-5 2380 0 0</inkml:trace>
  <inkml:trace contextRef="#ctx0" brushRef="#br0" timeOffset="18136.118">2641 1749 2144 0 0,'0'0'1607'0'0,"0"0"-782"0"0,0 0-316 0 0,0 0 162 0 0,0 0 302 0 0,0 0 184 0 0,0 0-17 0 0,0 0-173 0 0,0 0-219 0 0,0 0-145 0 0,0 0-104 0 0,0 0-65 0 0,0 0-70 0 0,31-3-53 0 0,96-10-23 0 0,21 4 723 0 0,-147 8-1002 0 0,0 1 1 0 0,0 0-1 0 0,-1-1 0 0 0,1 1 0 0 0,0 0 1 0 0,0 0-1 0 0,0 0 0 0 0,-1 0 0 0 0,1 0 1 0 0,0 0-1 0 0,0 0 0 0 0,0 0 0 0 0,-1 0 1 0 0,1 0-1 0 0,0 0 0 0 0,0 1 1 0 0,0-1-1 0 0,-1 0 0 0 0,1 0 0 0 0,0 1 1 0 0,0-1-1 0 0,-1 1 0 0 0,1-1 0 0 0,0 0 1 0 0,-1 1-1 0 0,1-1 0 0 0,-1 1 0 0 0,1 0 1 0 0,-1-1-1 0 0,1 1 0 0 0,-1-1 0 0 0,1 1 1 0 0,-1 0-1 0 0,1 0 0 0 0,-1-1 1 0 0,0 1-1 0 0,1 0 0 0 0,-1-1 0 0 0,0 1 1 0 0,0 0-1 0 0,1 0 0 0 0,-1 0 0 0 0,0-1 1 0 0,0 1-1 0 0,0 0 0 0 0,0 0 0 0 0,0 0 1 0 0,0-1-1 0 0,0 1 0 0 0,0 0 0 0 0,-1 0 1 0 0,1 0-1 0 0,0-1 0 0 0,0 1 1 0 0,-1 0-1 0 0,1 0 0 0 0,-1-1-9 0 0,-27 37 307 0 0,-117 91-679 0 0,145-128 337 0 0,-1 1 1 0 0,0 0-1 0 0,0-1 1 0 0,0 1-1 0 0,1 0 1 0 0,-1-1-1 0 0,1 1 1 0 0,-1 0-1 0 0,0 0 1 0 0,1 0 0 0 0,-1 0-1 0 0,1-1 1 0 0,0 1-1 0 0,-1 0 1 0 0,1 0-1 0 0,0 0 1 0 0,-1 0-1 0 0,1 0 1 0 0,0 0-1 0 0,0 0 1 0 0,0 0-1 0 0,0 0 1 0 0,0 0-1 0 0,0 0 1 0 0,0 0-1 0 0,0 0 1 0 0,0 0-1 0 0,1 0 1 0 0,-1 0-1 0 0,0 0 1 0 0,1 0-1 0 0,-1 0 1 0 0,1 0-1 0 0,-1-1 1 0 0,1 1-1 0 0,-1 0 1 0 0,1 0-1 0 0,-1 0 1 0 0,1-1 0 0 0,0 1-1 0 0,-1 0 1 0 0,1 0-1 0 0,0-1 1 0 0,0 1-1 0 0,0-1 1 0 0,-1 1-1 0 0,1-1 1 0 0,0 1-1 0 0,0-1 1 0 0,1 1 34 0 0,58 8-359 0 0,-35-6 307 0 0,56 31 535 0 0,-79-32-406 0 0,-1-1 1 0 0,1 1 0 0 0,0 0-1 0 0,-1-1 1 0 0,0 1 0 0 0,1 0-1 0 0,-1 0 1 0 0,0 0 0 0 0,0 0 0 0 0,0 0-1 0 0,0 0 1 0 0,-1 0 0 0 0,1 0-1 0 0,0 0 1 0 0,-1 1 0 0 0,1-1 0 0 0,-1 0-1 0 0,0 0 1 0 0,0 1 0 0 0,0-1-1 0 0,0 0 1 0 0,0 0 0 0 0,-1 1 0 0 0,1-1-1 0 0,0 0 1 0 0,-1 0 0 0 0,0 0-1 0 0,0 0 1 0 0,1 0 0 0 0,-1 0-1 0 0,0 0 1 0 0,-1 0 0 0 0,1 0 0 0 0,0 0-1 0 0,-1 0 1 0 0,1 0 0 0 0,-1 0-78 0 0,-4 6 0 0 0,0 0 1 0 0,0-1-1 0 0,-1 1 1 0 0,0-1-1 0 0,0 0 1 0 0,-1-1-1 0 0,0 0 0 0 0,0 0 1 0 0,0 0-1 0 0,-1-1 1 0 0,0-1-1 0 0,0 1 1 0 0,0-2-1 0 0,0 1 1 0 0,-1-1-1 0 0,0 0 1 0 0,1-1-1 0 0,-1 0 1 0 0,0-1-1 0 0,-5 0 0 0 0,11-1-305 0 0,-9 0-2148 0 0,1-4-3479 0 0,8 1-1324 0 0</inkml:trace>
</inkml:ink>
</file>

<file path=ppt/ink/ink1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2.93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1 851 0 0 0,'0'0'899'0'0,"0"0"210"0"0,0 0 232 0 0,0 0 152 0 0,0 0 17 0 0,0 0-102 0 0,0 0-193 0 0,0 0-231 0 0,0 0-167 0 0,0 0-107 0 0,0 2-29 0 0,4 1-286 0 0,0 1 1 0 0,1-1 0 0 0,-1-1-1 0 0,1 1 1 0 0,-1 0 0 0 0,1-1-1 0 0,0 0 1 0 0,-1 0 0 0 0,1-1-1 0 0,0 1 1 0 0,0-1 0 0 0,1 0 0 0 0,-1 0-1 0 0,0-1 1 0 0,0 0 0 0 0,0 0-1 0 0,0 0 1 0 0,1 0 0 0 0,-1-1-1 0 0,0 0 1 0 0,1 0-396 0 0,6 1 492 0 0,160-15 2518 0 0,-135 7-2686 0 0,-1-2 0 0 0,-1-1 0 0 0,0-2 0 0 0,-1-2 0 0 0,0 0 0 0 0,15-12-324 0 0,21-39 794 0 0,35-85-88 0 0,-68 56-187 0 0,-34 84-473 0 0,-1 1 0 0 0,0 0 0 0 0,-1-1 0 0 0,0 1-1 0 0,0-1 1 0 0,-1 1 0 0 0,-1-1 0 0 0,1 1 0 0 0,-2-1 0 0 0,0 1 0 0 0,0 0 0 0 0,0-1 0 0 0,-2 1 0 0 0,1 0 0 0 0,-2-1-46 0 0,-29-59 115 0 0,1 7-37 0 0,0-25-3 0 0,-2 48-728 0 0,32 67 397 0 0,0-14 243 0 0,1-1 1 0 0,-1 0-1 0 0,-1 1 1 0 0,-1-1-1 0 0,1 0 1 0 0,-2-1 0 0 0,0 1-1 0 0,0-1 1 0 0,-1 0-1 0 0,0-1 1 0 0,-1 1-1 0 0,-7 6 13 0 0,-67 52-16 0 0,87-66-46 0 0,15-4-78 0 0,-19 1 138 0 0,82-5 12 0 0,181-6 2 0 0,-177 33 30 0 0,-105-40 1141 0 0,-38-31-1181 0 0,-124-130-335 0 0,156 152-1167 0 0,21 21-2196 0 0,2-1-3345 0 0,1 6 170 0 0,0 1-2556 0 0</inkml:trace>
</inkml:ink>
</file>

<file path=ppt/ink/ink1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4.33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108 61 5345 0 0,'0'0'1905'0'0,"0"0"-576"0"0,0 0-253 0 0,0 0 3 0 0,0 0 35 0 0,0 0-106 0 0,0 0-224 0 0,0 0-212 0 0,0 0-158 0 0,0 0-25 0 0,0 0 39 0 0,0 0-24 0 0,0 0-40 0 0,-1 22-78 0 0,-11 144 355 0 0,7-116-432 0 0,-2 0 0 0 0,-3-1-1 0 0,-1-1 1 0 0,-3 0 0 0 0,-1 0 0 0 0,-16 29-209 0 0,29-87 3866 0 0,10-34-3326 0 0,24-47-145 0 0,90-208 185 0 0,-101 256-499 0 0,55-79 438 0 0,-75 122-542 0 0,0 0 0 0 0,1 0 0 0 0,-1 0 0 0 0,0 1 1 0 0,1-1-1 0 0,-1 0 0 0 0,0 1 0 0 0,1-1 0 0 0,-1 1 0 0 0,0-1 0 0 0,1 1 1 0 0,-1-1-1 0 0,0 1 0 0 0,0 0 0 0 0,0 0 0 0 0,0 0 0 0 0,0 0 0 0 0,0 0 0 0 0,0 0 1 0 0,0 0-1 0 0,0 0 0 0 0,0 0 0 0 0,0 0 0 0 0,-1 0 0 0 0,1 0 0 0 0,-1 1 1 0 0,1-1-1 0 0,0 1 23 0 0,12 26-2 0 0,0 1 1 0 0,-2 0 0 0 0,-1 0-1 0 0,-1 1 1 0 0,-2 0 0 0 0,0 9 1 0 0,1-4-8 0 0,12 54 106 0 0,-20-89-98 0 0,0 1 3 0 0,-1 0-1 0 0,1-1 1 0 0,0 1 0 0 0,0 0-1 0 0,0-1 1 0 0,0 1 0 0 0,0 0-1 0 0,0-1 1 0 0,1 1 0 0 0,-1 0-1 0 0,0-1 1 0 0,0 1 0 0 0,0-1-1 0 0,0 1 1 0 0,1 0-1 0 0,-1-1 1 0 0,0 1 0 0 0,1-1-1 0 0,-1 1 1 0 0,0-1 0 0 0,1 1-1 0 0,-1-1 1 0 0,1 1 0 0 0,-1-1-1 0 0,1 1 1 0 0,-1-1 0 0 0,1 0-1 0 0,-1 1 1 0 0,1-1 0 0 0,0 0-1 0 0,-1 1 1 0 0,1-1 0 0 0,-1 0-1 0 0,1 0 1 0 0,0 1 0 0 0,-1-1-1 0 0,1 0 1 0 0,-1 0-1 0 0,1 0 1 0 0,0 0 0 0 0,-1 0-1 0 0,1 0 1 0 0,0 0 0 0 0,-1 0-1 0 0,1 0 1 0 0,0 0 0 0 0,-1-1-1 0 0,1 1 1 0 0,0 0 0 0 0,-1 0-1 0 0,1 0 1 0 0,-1-1 0 0 0,1 1-1 0 0,-1 0 1 0 0,1-1 0 0 0,-1 1-1 0 0,1-1 1 0 0,-1 1 0 0 0,1 0-1 0 0,-1-1 1 0 0,1 1-1 0 0,-1-1 1 0 0,1 1 0 0 0,-1-1-1 0 0,0 0 1 0 0,1 1-3 0 0,111-166 391 0 0,-73 108-349 0 0,64-82-53 0 0,-102 138-3 0 0,1 1 1 0 0,0-1 0 0 0,-1 1 0 0 0,1 0 0 0 0,0 0 0 0 0,0-1 0 0 0,0 1-1 0 0,-1 0 1 0 0,1 0 0 0 0,0 1 0 0 0,1-1 0 0 0,-1 0 0 0 0,0 1 0 0 0,0-1-1 0 0,0 1 1 0 0,0 0 0 0 0,0 0 0 0 0,0 0 0 0 0,1 0 0 0 0,-1 0 0 0 0,0 0-1 0 0,0 0 1 0 0,0 1 0 0 0,0-1 0 0 0,0 1 0 0 0,0 0 0 0 0,0-1 0 0 0,0 1-1 0 0,0 0 1 0 0,0 0 0 0 0,0 0 0 0 0,0 0 0 0 0,0 1 0 0 0,-1-1 0 0 0,1 0-1 0 0,-1 1 1 0 0,1 0 0 0 0,-1-1 0 0 0,1 1 0 0 0,-1 0 0 0 0,1 1 13 0 0,46 85 100 0 0,-23 158 381 0 0,-14-195-561 0 0,1-70-6964 0 0,-9 0 2237 0 0,2-1-3381 0 0,-4 9 3854 0 0</inkml:trace>
</inkml:ink>
</file>

<file path=ppt/ink/ink1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4.898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4 454 1536 0 0,'0'0'2552'0'0,"0"0"-605"0"0,0 0-99 0 0,0 0 92 0 0,0 0 61 0 0,0 0-74 0 0,0 0-245 0 0,0 0-339 0 0,0 0-354 0 0,0 0-326 0 0,0 0-263 0 0,0 0-121 0 0,0 0-37 0 0,-4-2 95 0 0,5 2-317 0 0,-1 0 1 0 0,0 0-1 0 0,1-1 1 0 0,-1 1-1 0 0,0 0 1 0 0,0 0 0 0 0,1 0-1 0 0,-1 0 1 0 0,0 0-1 0 0,0-1 1 0 0,1 1 0 0 0,-1 0-1 0 0,0 0 1 0 0,0 0-1 0 0,0-1 1 0 0,1 1-1 0 0,-1 0 1 0 0,0 0 0 0 0,0-1-1 0 0,0 1 1 0 0,0 0-1 0 0,1 0 1 0 0,-1-1 0 0 0,0 1-1 0 0,0 0 1 0 0,0-1-1 0 0,0 1 1 0 0,0 0 0 0 0,0 0-1 0 0,0-1 1 0 0,0 1-1 0 0,0 0 1 0 0,0-1-1 0 0,0 1 1 0 0,0 0 0 0 0,0-1-1 0 0,0 1 1 0 0,0 0-1 0 0,0 0 1 0 0,-1-1 0 0 0,1 1-1 0 0,0 0 1 0 0,0 0-1 0 0,0-1 1 0 0,0 1-1 0 0,0 0 1 0 0,-1 0 0 0 0,1-1-1 0 0,0 1 1 0 0,0 0-1 0 0,-1 0 1 0 0,1 0 0 0 0,0-1-1 0 0,0 1 1 0 0,-1 0-1 0 0,1 0 1 0 0,0 0-1 0 0,-1 0-19 0 0,42-3 1387 0 0,-22 3-1011 0 0,462-26 3590 0 0,-328 25-3679 0 0,-152 1-274 0 0,-1 0 42 0 0,0 0 25 0 0,0 0 11 0 0,0 0 66 0 0,0 0 14 0 0,0 0 20 0 0,0 0 41 0 0,-19 4 890 0 0,6-11-1051 0 0,2 0 0 0 0,-1-1 0 0 0,1 0 0 0 0,0 0 0 0 0,0-1 0 0 0,1-1 0 0 0,1 0 0 0 0,-1 0 0 0 0,0-3-72 0 0,-7-5 37 0 0,-65-99-651 0 0,28-5-3909 0 0,35 73-5991 0 0,10 33-1933 0 0</inkml:trace>
</inkml:ink>
</file>

<file path=ppt/ink/ink1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3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 4169 0 0,'0'0'1083'0'0,"0"0"-7"0"0,0 0 214 0 0,0 0 213 0 0,0 0 24 0 0,0 0-234 0 0,0 0-371 0 0,0 0-322 0 0,0 0-240 0 0,0 0-68 0 0,0 0 115 0 0,0 0 173 0 0,0 0 149 0 0,16 6 77 0 0,95 29 730 0 0,6-19-63 0 0,1-5 0 0 0,0-6 0 0 0,81-7-1473 0 0,-60 1 561 0 0,712-14 691 0 0,1202-69-692 0 0,-1634 62-853 0 0,-316 18-2402 0 0,-95 1 668 0 0,-7 2-7213 0 0,-1 1-1470 0 0</inkml:trace>
</inkml:ink>
</file>

<file path=ppt/ink/ink1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75 3137 0 0,'0'0'1724'0'0,"0"0"-648"0"0,0 0-233 0 0,0 0 81 0 0,0 0 185 0 0,0 0 208 0 0,0 0 57 0 0,0 0-90 0 0,0 0-149 0 0,0 0-211 0 0,0 0-176 0 0,-11-12-140 0 0,-34-37-111 0 0,14 36 276 0 0,24 14-552 0 0,-1 1-117 0 0,1 0 0 0 0,-1 1 1 0 0,1 0-1 0 0,-1 0 0 0 0,1 1 0 0 0,0 0 0 0 0,0 0 0 0 0,1 1 0 0 0,-1-1 0 0 0,1 1 0 0 0,0 1 0 0 0,-2 2-104 0 0,-27 21-4 0 0,1 3 1 0 0,2 0-1 0 0,1 2 0 0 0,2 2 1 0 0,1 0-1 0 0,2 2 1 0 0,2 1-1 0 0,1 1 0 0 0,2 0 1 0 0,2 2-1 0 0,2 1 1 0 0,2 0-1 0 0,-4 21 4 0 0,15-47-50 0 0,2 1 0 0 0,0 0 0 0 0,1-1 0 0 0,1 1 0 0 0,0 0 0 0 0,1 0 0 0 0,2 0 0 0 0,-1-1-1 0 0,2 1 1 0 0,0-1 0 0 0,2 1 50 0 0,-3-10-13 0 0,0 1-1 0 0,1-1 1 0 0,0 0-1 0 0,0-1 0 0 0,0 1 1 0 0,1-1-1 0 0,1 0 1 0 0,-1 0-1 0 0,1 0 1 0 0,0-1-1 0 0,1 0 0 0 0,0 0 1 0 0,0 0-1 0 0,0-1 1 0 0,0 0-1 0 0,1-1 1 0 0,0 0-1 0 0,-1 0 0 0 0,2 0 1 0 0,-1-1-1 0 0,0 0 1 0 0,1-1-1 0 0,-1 0 14 0 0,20 1 92 0 0,-1-2 0 0 0,0-1-1 0 0,0-1 1 0 0,0-1 0 0 0,0-1 0 0 0,0-2 0 0 0,-1-1-1 0 0,1 0 1 0 0,-1-2 0 0 0,-1-2 0 0 0,0 0-1 0 0,0-1 1 0 0,-1-1 0 0 0,0-2 0 0 0,-1 0 0 0 0,13-12-92 0 0,-21 16 120 0 0,0-1 1 0 0,-1-1 0 0 0,0-1 0 0 0,0 0 0 0 0,-2 0 0 0 0,1-2 0 0 0,-2 1 0 0 0,1-3-121 0 0,-8 11 42 0 0,0 0 0 0 0,0 0 0 0 0,-1 0 1 0 0,0-1-1 0 0,0 0 0 0 0,0 1 0 0 0,-1-1 0 0 0,0 0 0 0 0,-1 0 0 0 0,1-1 0 0 0,-1 1 0 0 0,-1 0 0 0 0,1 0 0 0 0,-1 0 0 0 0,0-1 0 0 0,-1 1 0 0 0,0 0 0 0 0,0 0 0 0 0,-1 0 1 0 0,0 0-1 0 0,-2-7-42 0 0,-2 5-89 0 0,-1 0 1 0 0,1 1 0 0 0,-2-1 0 0 0,1 2-1 0 0,-1-1 1 0 0,0 1 0 0 0,-1 0 0 0 0,1 0 0 0 0,-2 1-1 0 0,1 1 1 0 0,0-1 0 0 0,-1 2 0 0 0,0-1 0 0 0,0 1-1 0 0,-1 1 1 0 0,1 0 0 0 0,-1 0 0 0 0,1 1-1 0 0,-1 0 1 0 0,0 1 0 0 0,0 0 0 0 0,0 1 0 0 0,0 0-1 0 0,0 1 1 0 0,0 0 0 0 0,1 1 0 0 0,-3 0 88 0 0,11-2-32 0 0,0 0 0 0 0,0 0 0 0 0,0 0 1 0 0,-1 0-1 0 0,1 0 0 0 0,0 0 0 0 0,0 0 1 0 0,0 1-1 0 0,0-1 0 0 0,0 1 0 0 0,0 0 1 0 0,0 0-1 0 0,0-1 0 0 0,0 1 0 0 0,0 0 1 0 0,0 1-1 0 0,1-1 0 0 0,-1 0 0 0 0,0 0 1 0 0,1 1-1 0 0,-1-1 0 0 0,1 1 0 0 0,-1-1 0 0 0,1 1 1 0 0,0 0-1 0 0,0 0 0 0 0,0-1 0 0 0,0 1 1 0 0,0 0-1 0 0,0 0 0 0 0,0 0 0 0 0,0 0 1 0 0,1 0-1 0 0,-1 0 0 0 0,1 0 0 0 0,0 1 1 0 0,-1-1-1 0 0,1 0 0 0 0,0 0 0 0 0,0 0 1 0 0,1 0-1 0 0,-1 0 0 0 0,0 0 0 0 0,1 1 0 0 0,-1-1 1 0 0,1 0-1 0 0,-1 0 0 0 0,1 0 0 0 0,0 0 1 0 0,0-1-1 0 0,0 1 0 0 0,0 0 0 0 0,0 0 1 0 0,2 1 31 0 0,16 6 175 0 0,0-1 0 0 0,1-1 1 0 0,0-1-1 0 0,0-1 1 0 0,1-1-1 0 0,0 0 0 0 0,-1-2 1 0 0,1 0-1 0 0,0-1 0 0 0,0-1 1 0 0,0-1-1 0 0,1-1-175 0 0,20 1 167 0 0,144-20 41 0 0,-109 2-3351 0 0,-61 16 130 0 0,-5 1-3059 0 0,-3-1-1435 0 0</inkml:trace>
  <inkml:trace contextRef="#ctx0" brushRef="#br0" timeOffset="465.92">1098 764 2505 0 0,'0'0'2001'0'0,"0"0"61"0"0,0 0 108 0 0,0 0 37 0 0,0 0-113 0 0,0 0-260 0 0,0 0-239 0 0,33-13-274 0 0,101-42-269 0 0,-44 1 715 0 0,-77 40-1455 0 0,-5 8-137 0 0,0-1-1 0 0,-1 0 0 0 0,0 0 0 0 0,0 0 1 0 0,-1-1-1 0 0,0 0 0 0 0,0 0 0 0 0,-1 0 1 0 0,0-1-1 0 0,-1 0 0 0 0,1 0 0 0 0,-2 0 0 0 0,1-1 1 0 0,-1 1-1 0 0,-1-1 0 0 0,0 1 0 0 0,1-10-174 0 0,-3 17-1 0 0,-1-1-1 0 0,1 1 0 0 0,-1-1 1 0 0,0 0-1 0 0,1 1 0 0 0,-1-1 1 0 0,0 1-1 0 0,0 0 0 0 0,-1-1 1 0 0,1 1-1 0 0,0 0 0 0 0,-1-1 1 0 0,0 1-1 0 0,1 0 0 0 0,-1 0 0 0 0,0 1 1 0 0,0-1-1 0 0,0 0 0 0 0,0 0 1 0 0,0 1-1 0 0,-1 0 0 0 0,1-1 1 0 0,0 1-1 0 0,-1 0 0 0 0,1 0 1 0 0,-1 0-1 0 0,1 0 0 0 0,-1 1 1 0 0,1-1-1 0 0,-1 1 0 0 0,0-1 1 0 0,1 1-1 0 0,-3 0 2 0 0,-2-1-73 0 0,1 0 1 0 0,-1 1-1 0 0,0 0 0 0 0,0 0 1 0 0,0 1-1 0 0,0 0 1 0 0,0 0-1 0 0,0 0 0 0 0,0 1 1 0 0,1 0-1 0 0,-1 1 1 0 0,-4 1 72 0 0,-2 5-68 0 0,1 1 1 0 0,0-1-1 0 0,1 2 1 0 0,0-1 0 0 0,0 2-1 0 0,1-1 1 0 0,1 2-1 0 0,0-1 1 0 0,1 1-1 0 0,0 0 1 0 0,1 1 0 0 0,0 0-1 0 0,1 0 1 0 0,1 0-1 0 0,0 1 1 0 0,1 0 0 0 0,1 0-1 0 0,0 0 1 0 0,1 0-1 0 0,1 0 1 0 0,0 1 0 0 0,1 8 67 0 0,1-19-16 0 0,-1 1 0 0 0,1 0 0 0 0,0 0 0 0 0,0-1 0 0 0,1 1 1 0 0,0-1-1 0 0,0 1 0 0 0,0-1 0 0 0,0 0 0 0 0,1 0 0 0 0,0 0 0 0 0,0 0 1 0 0,1 0-1 0 0,-1 0 0 0 0,1-1 0 0 0,0 0 0 0 0,0 0 0 0 0,0 0 1 0 0,1 0-1 0 0,-1-1 0 0 0,1 1 0 0 0,0-1 0 0 0,0 0 0 0 0,0-1 1 0 0,1 1-1 0 0,-1-1 0 0 0,0 0 0 0 0,1 0 0 0 0,0-1 0 0 0,-1 0 1 0 0,4 1 14 0 0,7 0-91 0 0,0 1-1 0 0,0-2 0 0 0,1 0 0 0 0,-1-1 0 0 0,0 0 0 0 0,1-2 0 0 0,-1 0 0 0 0,0 0 0 0 0,0-2 0 0 0,12-4 93 0 0,63-33-4335 0 0,-36 6-4231 0 0,-39 23 1415 0 0</inkml:trace>
  <inkml:trace contextRef="#ctx0" brushRef="#br0" timeOffset="1144.998">1928 488 9842 0 0,'0'0'1971'0'0,"0"0"-229"0"0,0 0-136 0 0,0 0-131 0 0,0 0-231 0 0,0 0-273 0 0,0 0-184 0 0,0 0-163 0 0,0 0-104 0 0,0 0-93 0 0,0 0-106 0 0,0 0-84 0 0,-30 16-107 0 0,-97 52-72 0 0,54-5-44 0 0,67-58-65 0 0,-1 1 1 0 0,2 0-1 0 0,-1 0 0 0 0,1 1 1 0 0,0 0-1 0 0,0 0 1 0 0,1 0-1 0 0,0 1 1 0 0,0-1-1 0 0,1 1 1 0 0,0 0-1 0 0,0 0 1 0 0,1 0-1 0 0,0 0 0 0 0,0 0 1 0 0,1 1-1 0 0,0-1 1 0 0,0 1-1 0 0,1-1 1 0 0,1 0-1 0 0,0 9 51 0 0,2-13-30 0 0,1 0 0 0 0,-1 0 0 0 0,1-1-1 0 0,0 1 1 0 0,0-1 0 0 0,0 1 0 0 0,0-1 0 0 0,1-1 0 0 0,-1 1-1 0 0,1 0 1 0 0,0-1 0 0 0,0 0 0 0 0,0 0 0 0 0,0-1-1 0 0,0 1 1 0 0,0-1 0 0 0,0 0 0 0 0,0-1 0 0 0,0 1 0 0 0,1-1-1 0 0,-1 0 1 0 0,0 0 0 0 0,1-1 0 0 0,-1 1 0 0 0,0-1-1 0 0,0 0 1 0 0,2-1 30 0 0,11-2 57 0 0,-1-1-1 0 0,0-1 0 0 0,0 0 0 0 0,-1-1 0 0 0,0-1 1 0 0,0 0-1 0 0,0-1 0 0 0,-1-1 0 0 0,-1 0 0 0 0,0-1 1 0 0,0-1-1 0 0,-1 0 0 0 0,-1-1 0 0 0,0 0 0 0 0,8-12-56 0 0,26-22 81 0 0,50-40-186 0 0,-109 120-1108 0 0,5-24 980 0 0,1 1 1 0 0,1 0-1 0 0,0 0 1 0 0,0 1 0 0 0,1 0-1 0 0,0 0 1 0 0,1 0 0 0 0,1 1-1 0 0,-1-1 1 0 0,2 1 0 0 0,0 0-1 0 0,0 0 1 0 0,0 10 232 0 0,5-18 3 0 0,0 1-1 0 0,1-1 1 0 0,-1-1 0 0 0,1 1-1 0 0,0 0 1 0 0,0-1 0 0 0,0 0 0 0 0,0 1-1 0 0,1-2 1 0 0,-1 1 0 0 0,1 0-1 0 0,-1-1 1 0 0,1 0 0 0 0,0 0 0 0 0,0-1-1 0 0,0 1 1 0 0,0-1 0 0 0,1 0-1 0 0,-1 0 1 0 0,0-1 0 0 0,0 0 0 0 0,0 0-1 0 0,1 0 1 0 0,-1 0 0 0 0,0-1-1 0 0,0 0 1 0 0,0 0 0 0 0,1 0 0 0 0,2-2-3 0 0,10-2 389 0 0,-1-1 1 0 0,0-1-1 0 0,0-1 1 0 0,-1-1 0 0 0,0 0-1 0 0,0-1 1 0 0,-1 0-1 0 0,0-1 1 0 0,9-11-390 0 0,-21 20 52 0 0,177-171 1655 0 0,-171 165-1723 0 0,0-1 0 0 0,-1-1 0 0 0,0 0 0 0 0,0 0 0 0 0,-1 0 0 0 0,0-1 0 0 0,-1 0 0 0 0,0 0 0 0 0,-1-1 0 0 0,0 0 0 0 0,-1 0 0 0 0,-1 0 0 0 0,0 0 0 0 0,0 0 0 0 0,0-12 16 0 0,-4 22-57 0 0,1 0 0 0 0,-1 0 0 0 0,-1 0 1 0 0,1 0-1 0 0,0 0 0 0 0,0 0 1 0 0,-1 0-1 0 0,0 0 0 0 0,1 1 0 0 0,-1-1 1 0 0,0 0-1 0 0,1 1 0 0 0,-1 0 1 0 0,0-1-1 0 0,0 1 0 0 0,0 0 0 0 0,0 0 1 0 0,-1 0-1 0 0,1 0 0 0 0,0 0 0 0 0,0 0 1 0 0,-1 1-1 0 0,1-1 0 0 0,0 1 1 0 0,-1 0-1 0 0,1 0 0 0 0,0 0 0 0 0,-1 0 1 0 0,1 0-1 0 0,0 0 0 0 0,-1 0 0 0 0,1 1 1 0 0,0-1-1 0 0,-1 1 0 0 0,1 0 1 0 0,0 0-1 0 0,0-1 0 0 0,0 1 0 0 0,0 1 1 0 0,-1-1-1 0 0,2 0 0 0 0,-1 1 0 0 0,-1 0 57 0 0,-91 69-1208 0 0,91-68 1162 0 0,-1 1 0 0 0,0 0 0 0 0,1 0 0 0 0,0 0 0 0 0,0 0 0 0 0,0 0 0 0 0,0 1 0 0 0,1-1 0 0 0,0 1 0 0 0,0 0 0 0 0,0-1 0 0 0,1 1 0 0 0,-1 0 0 0 0,1 0-1 0 0,0 0 1 0 0,0 1 0 0 0,1-1 0 0 0,0 0 0 0 0,0 0 0 0 0,0 0 0 0 0,1 4 46 0 0,2-3 68 0 0,1-1-1 0 0,0 0 1 0 0,0 0-1 0 0,0 0 1 0 0,1 0-1 0 0,0 0 1 0 0,0-1-1 0 0,0 0 1 0 0,0 0-1 0 0,1 0 0 0 0,0-1 1 0 0,-1 0-1 0 0,1 0 1 0 0,0 0-1 0 0,1-1 1 0 0,-1 0-1 0 0,0 0 1 0 0,1 0-1 0 0,-1-1 1 0 0,6 1-68 0 0,8 3 135 0 0,123 57 1572 0 0,-137-59-1613 0 0,0 1-1 0 0,-1 0 1 0 0,1 0 0 0 0,-1 1-1 0 0,0-1 1 0 0,0 1-1 0 0,0 0 1 0 0,-1 0 0 0 0,0 1-1 0 0,0-1 1 0 0,0 1-1 0 0,-1 0 1 0 0,0 0-1 0 0,0 0 1 0 0,0 1 0 0 0,-1-1-1 0 0,0 1 1 0 0,0-1-1 0 0,-1 1 1 0 0,1 0-1 0 0,-1 2-93 0 0,-12 105-1771 0 0,14-110-10327 0 0,0-4 3644 0 0</inkml:trace>
  <inkml:trace contextRef="#ctx0" brushRef="#br0" timeOffset="1916.18">3841 138 9826 0 0,'0'0'862'0'0,"0"0"-104"0"0,0 0-1 0 0,0 0 28 0 0,0 0-31 0 0,0 0-80 0 0,0 0-95 0 0,0 0-57 0 0,0 0-57 0 0,0 0-106 0 0,0 0-99 0 0,-33 34-100 0 0,-103 112-65 0 0,49-20 22 0 0,15 3-103 0 0,-94 143-92 0 0,646-842 2060 0 0,-300 345-913 0 0,-179 226-1062 0 0,0 0-1 0 0,0 0 1 0 0,0-1-1 0 0,-1 1 1 0 0,1 0-1 0 0,0 0 1 0 0,-1 0 0 0 0,1 0-1 0 0,0 0 1 0 0,-1 0-1 0 0,1 0 1 0 0,-1 0-1 0 0,1 1 1 0 0,-1-1-1 0 0,0 0 1 0 0,0 0-1 0 0,1 0 1 0 0,-1 0-1 0 0,0 0 1 0 0,0 1 0 0 0,0-1-1 0 0,0 0 1 0 0,0 0-1 0 0,0 0 1 0 0,-1 1-1 0 0,1-1 1 0 0,0 0-1 0 0,0 0 1 0 0,-1 0-1 0 0,1 0 1 0 0,-1 0-1 0 0,1 0 1 0 0,-1 0 0 0 0,0 0-1 0 0,1 0 1 0 0,-1 0-1 0 0,0 0 1 0 0,0 0-1 0 0,1 0 1 0 0,-2 0-7 0 0,0 8 86 0 0,-12 62 140 0 0,-21 177-18 0 0,34-230-207 0 0,1 0 1 0 0,1 0-1 0 0,0 0 1 0 0,1 0-1 0 0,1 0 1 0 0,1 0-1 0 0,0 0 1 0 0,1-1-1 0 0,1 0 1 0 0,1 0-1 0 0,1 0 1 0 0,0-1-1 0 0,1 0 1 0 0,0-1-1 0 0,9 11-1 0 0,72 90-1201 0 0,-89-106-1530 0 0,-10-4-6438 0 0,5-6 1506 0 0</inkml:trace>
  <inkml:trace contextRef="#ctx0" brushRef="#br0" timeOffset="2149.611">3519 473 10082 0 0,'0'0'1067'0'0,"0"0"19"0"0,0 0 186 0 0,0 0 151 0 0,0 0-67 0 0,0 0-150 0 0,35 4-125 0 0,112 14-162 0 0,30-14 791 0 0,-5-12-1211 0 0,-87 3-3254 0 0,-2 3-7316 0 0,-62 2 1196 0 0</inkml:trace>
</inkml:ink>
</file>

<file path=ppt/ink/ink1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9.7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1035 63 1424 0 0,'0'0'882'0'0,"0"0"-109"0"0,0 0 49 0 0,0 0 122 0 0,0 0 134 0 0,0 0 31 0 0,0 0 3 0 0,0 0 17 0 0,0 0-41 0 0,0 0-69 0 0,-18-4-127 0 0,-80-17 1064 0 0,-11 28 2209 0 0,65 11-3945 0 0,2 1 0 0 0,0 2 0 0 0,1 1-1 0 0,1 3 1 0 0,1 1 0 0 0,1 2 0 0 0,2 2-1 0 0,1 1 1 0 0,0 3-220 0 0,3 0 151 0 0,1 1-1 0 0,2 1 1 0 0,1 2 0 0 0,3 1 0 0 0,-8 17-151 0 0,-24 33 502 0 0,29-41-236 0 0,3 1-1 0 0,2 2 1 0 0,2 0 0 0 0,2 1-1 0 0,3 1 1 0 0,1 0-1 0 0,2 10-265 0 0,5-23 205 0 0,2 1 0 0 0,1 1 0 0 0,3-1 0 0 0,1 1 0 0 0,4 39-205 0 0,44 137 1060 0 0,-37-176-914 0 0,1 0 0 0 0,2 0 0 0 0,1-2 0 0 0,3 1-1 0 0,1-2 1 0 0,2 0 0 0 0,16 21-146 0 0,-8-20 131 0 0,1-2-1 0 0,3-1 0 0 0,1-1 0 0 0,1-2 0 0 0,15 10-130 0 0,110 63 358 0 0,-138-94-280 0 0,1-2 0 0 0,-1 0 0 0 0,2-1 0 0 0,0 0 0 0 0,0-2 0 0 0,1-1 1 0 0,10 1-79 0 0,60 20 181 0 0,226 72 127 0 0,-124-53-103 0 0,-163-45-110 0 0,0-2 0 0 0,0-2 0 0 0,0-1 0 0 0,0-1 0 0 0,-1-2 0 0 0,2-1-95 0 0,84-12 160 0 0,28-12-64 0 0,-6-12 0 0 0,-25-24 169 0 0,-13-14-144 0 0,38-48-21 0 0,-113 98-42 0 0,-2-2-1 0 0,-1 0 0 0 0,-2-2 0 0 0,-1 0 0 0 0,-2-2 0 0 0,-1 0 1 0 0,0-9-58 0 0,14-71 140 0 0,-15 54-66 0 0,18-57-95 0 0,-22 4 170 0 0,-10-134-13 0 0,-36 98-73 0 0,20 112-72 0 0,-38-92 37 0 0,38 92-18 0 0,-2 1 1 0 0,-2 1-1 0 0,-2 0 0 0 0,-1 2 1 0 0,-1 0-1 0 0,-13-13-10 0 0,-59-73-36 0 0,75 101 26 0 0,-105-101-70 0 0,-38 11-131 0 0,-53 26-1 0 0,134 42 197 0 0,63 36-33 0 0,-1 0 0 0 0,1 2 1 0 0,-1 0-1 0 0,-1 1 0 0 0,1 1 0 0 0,-1 0 0 0 0,1 2 0 0 0,-4 0 48 0 0,14 0-25 0 0,-161 0-128 0 0,46 9 30 0 0,58 7-578 0 0,3 15-2313 0 0,30-2-2207 0 0,12-6-6395 0 0,13-14 2143 0 0</inkml:trace>
  <inkml:trace contextRef="#ctx0" brushRef="#br0" timeOffset="1627.208">1184 67 0 0 0,'0'0'431'0'0,"0"0"169"0"0,0 0-36 0 0,0 0-87 0 0,0 0-88 0 0,0 0-72 0 0,0 0-49 0 0,3-6-25 0 0,-3 4 8141 0 0,-72 21-4724 0 0,40-20-1115 0 0,20 0-2310 0 0,1 0 1 0 0,-1 1-1 0 0,1 1 1 0 0,-1 0-1 0 0,1 0 1 0 0,-1 1 0 0 0,1 1-1 0 0,0-1 1 0 0,-10 6-236 0 0,12-4-255 0 0,-24 16 693 0 0,24 3-4576 0 0,13-16-2804 0 0,-3-6-2159 0 0</inkml:trace>
  <inkml:trace contextRef="#ctx0" brushRef="#br0" timeOffset="8790.232">2620 1020 0 0 0,'0'0'571'0'0,"0"0"172"0"0,0 0 31 0 0,0 0-65 0 0,0-2-37 0 0,0-8-24 0 0,0 8-20 0 0,0 2-5 0 0,-1-1-1837 0 0,-2 1 14722 0 0,3 0-12002 0 0,0 1-1474 0 0,0-1 8 0 0,0 0-13 0 0,0 0-9 0 0,0 25 13 0 0,22 142 368 0 0,10 23 49 0 0,-16-112-283 0 0,1 17 58 0 0,-1 49 128 0 0,2 76 122 0 0,-1-91-231 0 0,0-7 86 0 0,-14-74 41 0 0,-3-48-312 0 0,0 0-1 0 0,0 0-8 0 0,2 41 542 0 0,-2-12 1253 0 0,-24-29-1318 0 0,-334-56-1858 0 0,341 43 1178 0 0,38 5-250 0 0,64-11 755 0 0,44-7-5 0 0,132-32-156 0 0,-194 40-164 0 0,-1-2 1 0 0,0-3-1 0 0,-2-3 0 0 0,25-16-25 0 0,-61 27-204 0 0,-60 38 231 0 0,-218 171 22 0 0,110-72-38 0 0,116-82-2258 0 0,29-40-1182 0 0,0 0-522 0 0,-4 0-2468 0 0,1 0-1943 0 0</inkml:trace>
  <inkml:trace contextRef="#ctx0" brushRef="#br0" timeOffset="9475.043">3266 2386 11018 0 0,'0'0'2087'0'0,"0"0"-676"0"0,0 0-436 0 0,0 0-208 0 0,0 0-109 0 0,0 0-72 0 0,0 0-117 0 0,0 0-128 0 0,0 0-46 0 0,0 0-18 0 0,0 0 32 0 0,0 0 25 0 0,0 0-25 0 0,-2 19-39 0 0,-5 59-18 0 0,14 25 512 0 0,-6 102 156 0 0,-21-47-747 0 0,16-146-646 0 0,3-17-3298 0 0,1-26-7444 0 0,0 22 7701 0 0,0-2 272 0 0</inkml:trace>
  <inkml:trace contextRef="#ctx0" brushRef="#br0" timeOffset="9743.869">3216 2405 7322 0 0,'0'0'1411'0'0,"0"0"-470"0"0,0 0-369 0 0,0 0-100 0 0,0 0 43 0 0,0 0 53 0 0,0 0 94 0 0,0 0 143 0 0,0 0 115 0 0,0 0 90 0 0,0 0 11 0 0,0 0-75 0 0,0 0-83 0 0,17 5-59 0 0,57 17-66 0 0,41-17 1077 0 0,91-54-695 0 0,-102 25-1599 0 0,-75 21-996 0 0,-16 3-3723 0 0,-13 3 67 0 0,-4 8-1229 0 0,0-7 2498 0 0</inkml:trace>
  <inkml:trace contextRef="#ctx0" brushRef="#br0" timeOffset="9988.683">3334 2633 7866 0 0,'0'0'3730'0'0,"0"0"-2209"0"0,0 0-820 0 0,0 0-83 0 0,0 0 109 0 0,0 0 83 0 0,0 0-38 0 0,0 0-131 0 0,0 0-113 0 0,0 0-99 0 0,0 0-83 0 0,0 0-62 0 0,0 0-34 0 0,4 13 7 0 0,16 40 22 0 0,-18-51-250 0 0,0 0-1 0 0,-1 0 1 0 0,1 0-1 0 0,0 0 1 0 0,0 0 0 0 0,0-1-1 0 0,0 1 1 0 0,1-1 0 0 0,-1 1-1 0 0,0-1 1 0 0,1 0 0 0 0,-1 0-1 0 0,0 0 1 0 0,1 0-1 0 0,0 0 1 0 0,-1 0 0 0 0,1-1-1 0 0,-1 1 1 0 0,1-1 0 0 0,0 0-1 0 0,-1 0 1 0 0,1 0 0 0 0,0 0-1 0 0,-1 0 1 0 0,2-1-29 0 0,6 1 83 0 0,12 0-194 0 0,0-1 1 0 0,-1-1 0 0 0,1-1-1 0 0,-1-1 1 0 0,0-1 0 0 0,0 0-1 0 0,0-2 1 0 0,6-3 110 0 0,36-11-1939 0 0,7-2-3929 0 0,-55 18 3021 0 0,14-4-6174 0 0</inkml:trace>
  <inkml:trace contextRef="#ctx0" brushRef="#br0" timeOffset="13829.838">1401 1149 0 0 0,'0'0'445'0'0,"0"0"14"0"0,0 0-35 0 0,0 0-48 0 0,0 0-42 0 0,-8 3-7 0 0,-58 27 2113 0 0,57-21-688 0 0,12-5 5452 0 0,13-6-483 0 0,-3 0-5828 0 0,-5 0-3077 0 0,117-5 3128 0 0,-28 0-14 0 0,0 5 0 0 0,63 8-930 0 0,195 1 1390 0 0,-154-18-969 0 0,-56 7-97 0 0,-144 4-313 0 0,-1 0 4 0 0,0 0-3 0 0,0 0 12 0 0,0 0 12 0 0,0 0-5 0 0,0 0-14 0 0,0 0-8 0 0,0 0-3 0 0,0 0-9 0 0,0 0 14 0 0,0 0 15 0 0,0 0-20 0 0,0 0 11 0 0,0 0-5 0 0,0 0-17 0 0,0 0 15 0 0,0 0 6 0 0,0 0 3 0 0,0 0 10 0 0,0 0-3 0 0,0 0-28 0 0,0 0-6 0 0,0 0 4 0 0,0 0 16 0 0,0 0 3 0 0,0 0-2 0 0,0 0 14 0 0,0 0-4 0 0,0 0-19 0 0,0 0-30 0 0,0 0-2 0 0,0 0 24 0 0,0 0 24 0 0,0 0-36 0 0,0 0 0 0 0,0 0-21 0 0,0 0-42 0 0,-1-2-1892 0 0,-1-3-1990 0 0,1 1-1481 0 0,1 1-5773 0 0</inkml:trace>
  <inkml:trace contextRef="#ctx0" brushRef="#br0" timeOffset="15062.023">2515 1160 0 0 0,'0'0'427'0'0,"0"0"309"0"0,0 0 113 0 0,0 0-14 0 0,0 0-55 0 0,0 0-79 0 0,0 0-79 0 0,-9-5 9 0 0,-45-30 1430 0 0,-9 16 2480 0 0,48 15-3671 0 0,1 0 0 0 0,0-2 1 0 0,0 0-1 0 0,0 0 0 0 0,0-1 1 0 0,1-1-1 0 0,0 0 0 0 0,-8-8-870 0 0,-40-48 2532 0 0,54 106-3247 0 0,23 325 629 0 0,-30-253-80 0 0,17-151 1810 0 0,4 16-1692 0 0,1 1 0 0 0,1 0 0 0 0,0 1-1 0 0,2-1 1 0 0,0 2 0 0 0,1 0 0 0 0,1 0 0 0 0,0 1 0 0 0,8-7 48 0 0,-1 2-732 0 0,23-27-2038 0 0,-9 22-5379 0 0,-26 22-2121 0 0</inkml:trace>
  <inkml:trace contextRef="#ctx0" brushRef="#br0" timeOffset="16463.763">957 549 80 0 0,'0'0'988'0'0,"0"0"-176"0"0,0 0-25 0 0,0 0 77 0 0,0 0 23 0 0,0 0-49 0 0,0 0-135 0 0,0 0-142 0 0,0 0-73 0 0,0 0-45 0 0,0 0 2 0 0,0 6 33 0 0,0 327 5062 0 0,0-320-6524 0 0,-3-2 3984 0 0,-3-28 1752 0 0,6 8-4715 0 0,-1-1-1 0 0,1 1 1 0 0,1 0 0 0 0,0-1 0 0 0,0 1 0 0 0,1 0 0 0 0,0 0-1 0 0,0 0 1 0 0,1 0 0 0 0,1 0 0 0 0,-1 0 0 0 0,1 1 0 0 0,1 0 0 0 0,-1-1-1 0 0,1 2 1 0 0,5-6-37 0 0,82-105 0 0 0,-34 67-41 0 0,-57 51 9 0 0,0 0 0 0 0,1 0 0 0 0,-1 0 0 0 0,1 1 0 0 0,-1-1 0 0 0,1 0 0 0 0,-1 1 0 0 0,0-1 0 0 0,1 1 0 0 0,-1-1 0 0 0,1 1 0 0 0,-1 0 0 0 0,0-1 0 0 0,0 1 0 0 0,0 0-1 0 0,1 0 1 0 0,-1 0 0 0 0,0 0 0 0 0,0 0 0 0 0,0 0 0 0 0,0 0 0 0 0,0 0 0 0 0,-1 1 0 0 0,1-1 0 0 0,0 0 0 0 0,-1 0 0 0 0,1 1 0 0 0,0-1 0 0 0,-1 1 0 0 0,1-1 0 0 0,-1 0 0 0 0,0 1 0 0 0,0-1 0 0 0,1 1 0 0 0,-1-1 0 0 0,0 1 0 0 0,0-1 0 0 0,0 1 0 0 0,-1-1 0 0 0,1 1 0 0 0,0-1 0 0 0,0 0 0 0 0,-1 1 32 0 0,8 21-41 0 0,4 9-17 0 0,29 39-1808 0 0,-29-65-3415 0 0,-2-5-1449 0 0,-7-1 853 0 0</inkml:trace>
  <inkml:trace contextRef="#ctx0" brushRef="#br0" timeOffset="16999.665">758 446 2945 0 0,'0'0'2249'0'0,"0"0"-864"0"0,0 0-352 0 0,0 0 9 0 0,0 0 23 0 0,0 0-19 0 0,0 0-74 0 0,0 0-92 0 0,0 0-65 0 0,0 0-67 0 0,0 0-82 0 0,0 0-79 0 0,19-2-66 0 0,117-14 842 0 0,71 12 549 0 0,-153 4 1010 0 0,-93-33-2219 0 0,34 30-880 0 0,0 0 0 0 0,1 0 0 0 0,-1 0 0 0 0,0-1 0 0 0,1 0 0 0 0,0 1 0 0 0,0-2 0 0 0,0 1 0 0 0,1 0 0 0 0,-1-1 0 0 0,1 1-1 0 0,0-1 1 0 0,-2-4 177 0 0,5 7-1512 0 0,0-2-9356 0 0,0 3 9935 0 0,0 0-6306 0 0</inkml:trace>
  <inkml:trace contextRef="#ctx0" brushRef="#br0" timeOffset="17781.012">1327 781 0 0 0,'0'0'843'0'0,"0"0"-8"0"0,0 0-95 0 0,0 0-129 0 0,0 0-122 0 0,0 0-106 0 0,0 0-82 0 0,0 0-65 0 0,0 0 22 0 0,6 8 1149 0 0,-21 14-842 0 0,-1 0 0 0 0,-1-1 0 0 0,0 0 1 0 0,-2-2-1 0 0,0 0 0 0 0,-3 0-565 0 0,-57 43 272 0 0,200-176 1797 0 0,44-24-1917 0 0,-120 122-1015 0 0,-40 56 279 0 0,0 92 1404 0 0,8-46-580 0 0,-10-84 532 0 0,-2-2-3151 0 0,-1 1-5723 0 0,0-1 6211 0 0</inkml:trace>
  <inkml:trace contextRef="#ctx0" brushRef="#br0" timeOffset="18096.004">1162 914 3233 0 0,'0'0'1221'0'0,"0"0"-307"0"0,0 0-98 0 0,0 0 51 0 0,0 0 6 0 0,0 0-64 0 0,0 0-79 0 0,0 0-60 0 0,0 0-33 0 0,0 0-13 0 0,0 0-37 0 0,0 0-23 0 0,0 0 26 0 0,17-1 27 0 0,128-2 1416 0 0,-64 5-1472 0 0,-41-1-2285 0 0,0 0-4620 0 0,-28-1-1934 0 0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3:04.86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 0 0 0 0,'0'0'649'0'0,"0"0"454"0"0,0 0 274 0 0,0 0 200 0 0,0 0 77 0 0,0 0-12 0 0,0 0-103 0 0,0 0-198 0 0,0 0-196 0 0,0 0-189 0 0,0 4 4396 0 0,-11 122-3620 0 0,11-102-1555 0 0,-1 40 240 0 0,3 0-1 0 0,2 0 1 0 0,4 0-1 0 0,3 9-416 0 0,-2-32 149 0 0,2 1-1 0 0,2-1 1 0 0,1-1 0 0 0,2 0 0 0 0,2-1-1 0 0,6 8-148 0 0,-7-19 97 0 0,1-1-1 0 0,1-1 0 0 0,1-1 0 0 0,1 0 1 0 0,1-2-1 0 0,2 0 0 0 0,0-1 1 0 0,1-2-1 0 0,9 5-96 0 0,51 33 385 0 0,68 19 452 0 0,-112-69-244 0 0,-44-4 1982 0 0,-72-31-2509 0 0,40 19-185 0 0,0 1 1 0 0,-1 2-1 0 0,1 1 0 0 0,-1 2 1 0 0,0 2-1 0 0,-7 1 119 0 0,11-1-76 0 0,13 0 60 0 0,-126 15-290 0 0,62 25-394 0 0,124-32-562 0 0,-24-11 1354 0 0,0 0 0 0 0,-1 0 0 0 0,1-2 0 0 0,-1 0 0 0 0,1-1 0 0 0,-2-1 0 0 0,1 0 1 0 0,-1-1-1 0 0,0-1 0 0 0,0-1 0 0 0,-1 0 0 0 0,-1 0 0 0 0,11-11-92 0 0,50-45 190 0 0,-2-4 1 0 0,40-52-191 0 0,-24 27 31 0 0,-86 125-695 0 0,-2-2 728 0 0,2-7-27 0 0,-2-1 0 0 0,-1 0 0 0 0,0 1 0 0 0,-2-1 1 0 0,0 0-1 0 0,-1 0 0 0 0,-1 0 0 0 0,-4 7-37 0 0,-47 82 148 0 0,52-105-2208 0 0,4-18-12784 0 0,1 6 5241 0 0</inkml:trace>
</inkml:ink>
</file>

<file path=ppt/ink/ink1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4:42.8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131 241 0 0 0,'0'0'728'0'0,"0"0"330"0"0,0 0 258 0 0,0 0 140 0 0,0 0 70 0 0,0 0-15 0 0,0 0-47 0 0,0 0-86 0 0,0 0-129 0 0,0 0-154 0 0,0 0-136 0 0,0-6-131 0 0,-1-16-114 0 0,32 13 2045 0 0,439 30-214 0 0,-409-20-2538 0 0,-51-2 2997 0 0,-237-142-3795 0 0,208 117-1988 0 0,17 11-6880 0 0,2 9-709 0 0</inkml:trace>
  <inkml:trace contextRef="#ctx0" brushRef="#br0" timeOffset="-9889.006">273 513 1176 0 0,'0'0'975'0'0,"0"0"-798"0"0,0 0-278 0 0,0 0 54 0 0,0 0 183 0 0,0 0 170 0 0,0 0 114 0 0,0 0 17 0 0,0 0-46 0 0,0 0-64 0 0,0 0-66 0 0,-17 30-51 0 0,-54 91-62 0 0,14 9 462 0 0,-47 64 1131 0 0,81-150-978 0 0,37-73 3606 0 0,-6 9-3864 0 0,90-166 1342 0 0,6-1-1424 0 0,-30 73-171 0 0,-73 115-279 0 0,1-1 0 0 0,-1 1 0 0 0,0 0 0 0 0,0 0 0 0 0,0 0 0 0 0,1 0 0 0 0,-1 0 0 0 0,0 0 0 0 0,0 0 0 0 0,0 0 0 0 0,-1 0 0 0 0,1 0 0 0 0,0 1 1 0 0,0-1-1 0 0,-1 0 0 0 0,1 1 0 0 0,0-1 0 0 0,-1 0 0 0 0,0 1 0 0 0,1-1 0 0 0,-1 1 0 0 0,0-1 0 0 0,1 1 0 0 0,-1-1 0 0 0,0 1 0 0 0,0-1 0 0 0,0 1 0 0 0,-1-1 0 0 0,1 0 0 0 0,0 2 27 0 0,1 4 13 0 0,11 200 1216 0 0,-2-75-943 0 0,-9-131-270 0 0,0-1 0 0 0,0 0 0 0 0,0 0 1 0 0,0 0-1 0 0,0 0 0 0 0,0 0 0 0 0,0 0 1 0 0,0 0-1 0 0,0 0 0 0 0,0-1 0 0 0,0 1 0 0 0,0 0 1 0 0,0-1-1 0 0,0 1 0 0 0,0 0 0 0 0,0-1 1 0 0,0 1-1 0 0,0-1 0 0 0,-1 0 0 0 0,1 1 0 0 0,0-1 1 0 0,0 1-1 0 0,-1-1 0 0 0,1 0 0 0 0,0 0 1 0 0,-1 0-1 0 0,1 1 0 0 0,-1-1 0 0 0,1 0 0 0 0,-1 0 1 0 0,1 0-1 0 0,-1 0 0 0 0,1 0 0 0 0,-1 0 1 0 0,0 0-1 0 0,0 0 0 0 0,1-1-16 0 0,0 1 3 0 0,121-165 489 0 0,25-40-406 0 0,-144 200 41 0 0,-3 6-141 0 0,0 1-1 0 0,0-1 1 0 0,0 0 0 0 0,1 0-1 0 0,-1 1 1 0 0,0-1 0 0 0,0 0-1 0 0,0 0 1 0 0,1 1 0 0 0,-1-1-1 0 0,0 0 1 0 0,0 0-1 0 0,0 0 1 0 0,1 0 0 0 0,-1 1-1 0 0,0-1 1 0 0,0 0 0 0 0,1 0-1 0 0,-1 0 1 0 0,0 0 0 0 0,0 0-1 0 0,1 0 1 0 0,-1 0 0 0 0,0 0-1 0 0,1 0 1 0 0,-1 0-1 0 0,0 0 1 0 0,0 0 0 0 0,1 0-1 0 0,-1 0 1 0 0,0 0 0 0 0,1 0-1 0 0,-1 0 1 0 0,0 0 0 0 0,0 0-1 0 0,1 0 1 0 0,-1 0-1 0 0,0 0 1 0 0,0-1 0 0 0,1 1-1 0 0,-1 0 1 0 0,0 0 0 0 0,0 0-1 0 0,1-1 1 0 0,-1 1 0 0 0,0 0-1 0 0,0 0 15 0 0,26 81 123 0 0,-20-65-3 0 0,-1 1 0 0 0,-1 0 0 0 0,-1 1 1 0 0,0-1-1 0 0,-1 1 0 0 0,-1-1 0 0 0,-1 1 0 0 0,0-1 1 0 0,-1 1-1 0 0,-1-1 0 0 0,-3 9-120 0 0,4-10 25 0 0,-8 138-293 0 0,21-154-3818 0 0,-8 0-1984 0 0,0-3-1654 0 0</inkml:trace>
  <inkml:trace contextRef="#ctx0" brushRef="#br0" timeOffset="-1941.992">925 944 1288 0 0,'0'0'1601'0'0,"0"0"-364"0"0,0 0-106 0 0,0 0 101 0 0,0 0 86 0 0,0 0-20 0 0,0 0-147 0 0,0 0-227 0 0,0 0-193 0 0,0 0-170 0 0,0 0-148 0 0,-30 52 1482 0 0,-164 257-1350 0 0,144-240-635 0 0,129-160 2531 0 0,90-111-973 0 0,-46 40-550 0 0,-103 140-574 0 0,-19 21-300 0 0,-1 1-51 0 0,0 0-61 0 0,0 0-84 0 0,0 27-727 0 0,11 171 1405 0 0,11-40-457 0 0,-21-153-959 0 0,1 10 734 0 0,-5-12-4687 0 0,-1 0-5660 0 0,0 0 6956 0 0</inkml:trace>
  <inkml:trace contextRef="#ctx0" brushRef="#br0" timeOffset="-1703.006">669 1202 7882 0 0,'0'0'1849'0'0,"0"0"-864"0"0,0 0-187 0 0,0 0 263 0 0,0 0 239 0 0,0 0 47 0 0,0 0-137 0 0,0 0-166 0 0,32 0-152 0 0,102 3-164 0 0,161-25-567 0 0,-257 16-2873 0 0,-13 2-3752 0 0,-13 3-3617 0 0</inkml:trace>
  <inkml:trace contextRef="#ctx0" brushRef="#br0" timeOffset="-1138.591">1258 734 3793 0 0,'0'0'1655'0'0,"0"0"-203"0"0,0 0-52 0 0,0 0 71 0 0,0 0 2 0 0,0 0-122 0 0,0 0-183 0 0,0 0-183 0 0,0 0-136 0 0,0 0-99 0 0,0 0-84 0 0,0 0-47 0 0,0 0-26 0 0,7-1-13 0 0,140-24 2474 0 0,71-1-2718 0 0,-125 23-9220 0 0,-84 3 3960 0 0,-2 0-3463 0 0</inkml:trace>
  <inkml:trace contextRef="#ctx0" brushRef="#br0" timeOffset="-875.332">1369 903 6369 0 0,'0'0'3244'0'0,"0"0"-2025"0"0,0 0-513 0 0,0 0 297 0 0,0 0 324 0 0,0 0 131 0 0,0 0-142 0 0,0 0-264 0 0,0 0-233 0 0,0 0-205 0 0,0 0-178 0 0,32 1-153 0 0,104 0-130 0 0,-32-14-92 0 0,27-13-1356 0 0,-75 14-1679 0 0,2-1-4326 0 0,-36 9-1191 0 0</inkml:trace>
  <inkml:trace contextRef="#ctx0" brushRef="#br0" timeOffset="2441.955">2199 436 2505 0 0,'0'0'1321'0'0,"0"0"22"0"0,0 0 85 0 0,0 0 106 0 0,0 0 45 0 0,0 0-71 0 0,0 0-173 0 0,0 0-204 0 0,0 0-232 0 0,0 0-245 0 0,0 0-198 0 0,-4-4-174 0 0,-12-11-120 0 0,12 46 250 0 0,42 255 1056 0 0,-35 39-1081 0 0,3-275-344 0 0,-1-14-1706 0 0,-4-13-2786 0 0,-1-22 2499 0 0,0-1-287 0 0,0 0-1541 0 0,-1-1 1691 0 0,0-2-196 0 0</inkml:trace>
  <inkml:trace contextRef="#ctx0" brushRef="#br0" timeOffset="2914.037">2002 487 5977 0 0,'0'0'1715'0'0,"0"0"-824"0"0,0 0-336 0 0,0 0-22 0 0,0 0 69 0 0,0 0 78 0 0,0 0 35 0 0,0 0-30 0 0,0 0-45 0 0,0 0-22 0 0,0 0-46 0 0,0 0-63 0 0,29-10-47 0 0,95-32-51 0 0,-30 32 357 0 0,-52 9-369 0 0,-27 0-304 0 0,1 0 0 0 0,-1 1 0 0 0,1 0 0 0 0,0 1 0 0 0,-1 1 0 0 0,1 1-1 0 0,-1 0 1 0 0,0 1 0 0 0,0 1 0 0 0,6 3-95 0 0,-19-8 10 0 0,1 2 0 0 0,-1-1-1 0 0,0 0 1 0 0,0 0 0 0 0,0 1-1 0 0,0-1 1 0 0,0 1 0 0 0,0 0 0 0 0,-1-1-1 0 0,1 1 1 0 0,0 0 0 0 0,-1 0 0 0 0,0 0-1 0 0,1 0 1 0 0,-1 0 0 0 0,0 0-1 0 0,0 1 1 0 0,0-1 0 0 0,0 0 0 0 0,0 1-1 0 0,-1-1 1 0 0,1 1 0 0 0,-1-1 0 0 0,0 0-1 0 0,1 1 1 0 0,-1-1 0 0 0,0 1-1 0 0,0-1 1 0 0,-1 1 0 0 0,1-1 0 0 0,0 1-1 0 0,-1-1 1 0 0,0 0 0 0 0,1 1 0 0 0,-1-1-1 0 0,0 0 1 0 0,0 1 0 0 0,-1-1 0 0 0,1 0-1 0 0,-1 2-9 0 0,-68 75 354 0 0,-68 31-141 0 0,134-109-216 0 0,1 0 1 0 0,0 1-1 0 0,0 0 0 0 0,0-1 0 0 0,0 1 0 0 0,0 0 0 0 0,1 0 0 0 0,-1 0 0 0 0,0 1 0 0 0,1-1 1 0 0,0 0-1 0 0,0 1 0 0 0,-1 0 0 0 0,2 0 0 0 0,-1-1 0 0 0,0 1 0 0 0,0 0 0 0 0,1 1 0 0 0,0-1 1 0 0,-1 0-1 0 0,1 0 0 0 0,0 0 0 0 0,1 1 0 0 0,-1-1 0 0 0,1 1 0 0 0,-1-1 0 0 0,1 0 0 0 0,0 1 1 0 0,0-1-1 0 0,1 1 0 0 0,-1-1 0 0 0,1 0 0 0 0,-1 1 0 0 0,1-1 0 0 0,0 0 0 0 0,0 0 0 0 0,1 1 1 0 0,-1-1-1 0 0,1 0 0 0 0,-1 0 0 0 0,1 0 0 0 0,1 1 3 0 0,16 12 233 0 0,2 1 1 0 0,-1-2-1 0 0,2-1 0 0 0,0-1 1 0 0,0 0-1 0 0,9 2-233 0 0,54 26 990 0 0,-84-41-992 0 0,0 1 0 0 0,0 0 0 0 0,1 0-1 0 0,-1 0 1 0 0,0 0 0 0 0,0 0 0 0 0,0 0 0 0 0,0 0 0 0 0,0 0 0 0 0,0 0 0 0 0,0 0 0 0 0,0 0 0 0 0,-1 1 0 0 0,1-1-1 0 0,0 0 1 0 0,-1 1 0 0 0,1-1 0 0 0,-1 0 0 0 0,1 1 0 0 0,-1-1 0 0 0,0 1 0 0 0,1-1 0 0 0,-1 1 0 0 0,0-1 0 0 0,0 1-1 0 0,0-1 1 0 0,0 1 0 0 0,-1 0 2 0 0,-10 13-6321 0 0,9-12 3918 0 0,1-3-3955 0 0,1 0 593 0 0</inkml:trace>
  <inkml:trace contextRef="#ctx0" brushRef="#br0" timeOffset="3553.278">2652 1058 0 0 0,'0'0'1320'0'0,"0"0"-444"0"0,0 0-67 0 0,0 0 136 0 0,0 0 105 0 0,0 0-41 0 0,0 0-146 0 0,0 0-216 0 0,-15 34-156 0 0,-47 104-70 0 0,31-60 499 0 0,12-41 266 0 0,16-37 4876 0 0,7-8-6049 0 0,39-79 791 0 0,-27 64-709 0 0,45-65 119 0 0,4 3 0 0 0,70-69-214 0 0,-118 146-665 0 0,-17 30 413 0 0,-3 41 382 0 0,1-48-108 0 0,1-1 1 0 0,0 1-1 0 0,1-1 0 0 0,1 1 1 0 0,0 0-1 0 0,1-1 0 0 0,1 0 1 0 0,0 1-1 0 0,1 2-22 0 0,55 104 109 0 0,-46-96-49 0 0,-13-24 12 0 0,-22 2 2106 0 0,-101-51-1747 0 0,9 0-705 0 0,57 24-3081 0 0,0 1-8718 0 0,49 19 7572 0 0</inkml:trace>
  <inkml:trace contextRef="#ctx0" brushRef="#br0" timeOffset="4601.14">3090 388 3513 0 0,'0'0'1952'0'0,"0"0"-461"0"0,0 0-148 0 0,0 0 69 0 0,0 0 67 0 0,0 0-34 0 0,0 0-174 0 0,0 0-239 0 0,0 0-251 0 0,0 0-253 0 0,0 0-206 0 0,0 0-123 0 0,0 0-58 0 0,-1 9 39 0 0,10 453 2549 0 0,-4-234-2875 0 0,-5-227-47 0 0,-12-42-7758 0 0,11 1-1278 0 0,1 28 6930 0 0</inkml:trace>
  <inkml:trace contextRef="#ctx0" brushRef="#br0" timeOffset="4876.594">2996 484 4985 0 0,'0'0'770'0'0,"0"0"-238"0"0,0 0 57 0 0,0 0 323 0 0,0 0 253 0 0,0 0 86 0 0,0 0-62 0 0,0 0-101 0 0,0 0-109 0 0,0 0-127 0 0,0 0-126 0 0,0 0-151 0 0,35-4-101 0 0,108-12-85 0 0,28-9 365 0 0,-121 18-578 0 0,-12 1-1537 0 0,-12 5-3911 0 0,-25 1 2389 0 0,-1 0-903 0 0,0 3-318 0 0</inkml:trace>
  <inkml:trace contextRef="#ctx0" brushRef="#br0" timeOffset="5077.663">3058 749 5665 0 0,'0'0'1156'0'0,"0"0"-34"0"0,0 0 198 0 0,0 0 198 0 0,0 0 22 0 0,0 0-127 0 0,0 0-180 0 0,0 0-218 0 0,0 0-247 0 0,0 0-196 0 0,0 0-188 0 0,0 0-150 0 0,36 2-103 0 0,112 4-89 0 0,-56-14-529 0 0,-57 3-691 0 0,9-1-5779 0 0,-29 6-2534 0 0</inkml:trace>
  <inkml:trace contextRef="#ctx0" brushRef="#br0" timeOffset="8199.189">3449 57 0 0 0,'0'0'572'0'0,"0"0"88"0"0,0 0 58 0 0,0 0 25 0 0,0 0-11 0 0,4-7-12 0 0,14-21-39 0 0,9 9 5165 0 0,25 17-3073 0 0,-35 2-2023 0 0,91 27 977 0 0,-43 13-1374 0 0,-50-30-279 0 0,-1 1-1 0 0,1 0 1 0 0,-2 1-1 0 0,0 1 0 0 0,0 0 1 0 0,-1 1-1 0 0,-1 0 0 0 0,0 0 1 0 0,-1 2-1 0 0,-1-1 0 0 0,0 1 1 0 0,-1 0-1 0 0,-1 1 0 0 0,0 0 1 0 0,-1 0-1 0 0,1 8-73 0 0,0-2 93 0 0,0 0 0 0 0,-2 1 1 0 0,-1-1-1 0 0,0 1 0 0 0,-2 0 0 0 0,-1 0 0 0 0,0 0 1 0 0,-2 0-1 0 0,-2 6-93 0 0,-45 130 747 0 0,1-52-410 0 0,44-104-265 0 0,0-1 1 0 0,1 1-1 0 0,-1 0 0 0 0,-1-1 1 0 0,1 0-1 0 0,0 1 0 0 0,-1-2 1 0 0,0 1-1 0 0,1 0 0 0 0,-1-1 0 0 0,0 1 1 0 0,-1-1-1 0 0,1 0 0 0 0,0 0 1 0 0,0-1-1 0 0,-1 0 0 0 0,1 1 1 0 0,-1-1-1 0 0,0-1 0 0 0,1 1 0 0 0,-1-1 1 0 0,1 1-1 0 0,-1-1 0 0 0,0-1 1 0 0,1 1-1 0 0,-1-1 0 0 0,-3 0-72 0 0,1 1 97 0 0,-6-11 348 0 0,13 11-425 0 0,0 0 4 0 0,0 0 4 0 0,0 0-5 0 0,0 0 14 0 0,0 0 14 0 0,0 0 17 0 0,0 0 9 0 0,0 0 26 0 0,0 0 21 0 0,0 0 8 0 0,0 0 17 0 0,0 0 9 0 0,0 0-6 0 0,0 0-11 0 0,-6-23 306 0 0,-79-153-82 0 0,58 124-330 0 0,69 49-550 0 0,-5 5 495 0 0,0 3-1 0 0,0 1 1 0 0,0 1 0 0 0,-1 2 0 0 0,33 14 20 0 0,-57-20 2 0 0,144 59 0 0 0,-82-19-45 0 0,-74-41 55 0 0,-1 0-1 0 0,0 0 1 0 0,-1 0 0 0 0,1 0-1 0 0,0 0 1 0 0,0-1 0 0 0,-1 1-1 0 0,1-1 1 0 0,-1 1 0 0 0,1-1-1 0 0,-1 1 1 0 0,0-1 0 0 0,1 0 0 0 0,-1 0-1 0 0,0 1 1 0 0,0-2 0 0 0,0 1-1 0 0,0 0 1 0 0,0 0 0 0 0,0 0-1 0 0,0-1 1 0 0,0 0 0 0 0,0 1-1 0 0,-1-1 1 0 0,-1 0-12 0 0,-6 4 60 0 0,-132 43-45 0 0,31-28-601 0 0,110-19 208 0 0,1 0-245 0 0,1-2-322 0 0,3-6-12468 0 0,0 7 5646 0 0</inkml:trace>
</inkml:ink>
</file>

<file path=ppt/ink/ink1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6:35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1619 925 2753 0 0,'0'0'1261'0'0,"0"0"-138"0"0,0 0 0 0 0,0 0 164 0 0,0 0 121 0 0,0 0-45 0 0,0 0-100 0 0,0 0-201 0 0,0 0-225 0 0,0 0-166 0 0,0 0-115 0 0,0-8 2918 0 0,-105-3-2190 0 0,81 12-1063 0 0,-17-1-14 0 0,1 2 0 0 0,-1 3 0 0 0,1 0 0 0 0,0 3 1 0 0,1 1-1 0 0,0 2 0 0 0,0 2 0 0 0,-13 7-207 0 0,51-19 4 0 0,0-1 0 0 0,1 0 0 0 0,-1 1 0 0 0,0-1 0 0 0,0 1-1 0 0,0-1 1 0 0,1 1 0 0 0,-1-1 0 0 0,0 1 0 0 0,1 0 0 0 0,-1-1 0 0 0,0 1 0 0 0,1 0-1 0 0,-1 0 1 0 0,1-1 0 0 0,-1 1 0 0 0,1 0 0 0 0,-1 0 0 0 0,1 0 0 0 0,0 0 0 0 0,-1 0-1 0 0,1-1 1 0 0,0 1 0 0 0,0 0 0 0 0,0 0 0 0 0,0 0 0 0 0,0 0 0 0 0,0 0-1 0 0,0 0 1 0 0,0 0 0 0 0,0 0 0 0 0,0 0 0 0 0,0 0 0 0 0,0 0 0 0 0,1-1 0 0 0,-1 1-1 0 0,0 0 1 0 0,1 0 0 0 0,-1 0 0 0 0,1 0 0 0 0,-1-1 0 0 0,1 1 0 0 0,-1 0 0 0 0,1 0-1 0 0,-1-1 1 0 0,1 1 0 0 0,0 0 0 0 0,0-1 0 0 0,-1 1 0 0 0,1 0-4 0 0,40 30 334 0 0,104 25 298 0 0,-120-49-584 0 0,0 0-1 0 0,-1 2 0 0 0,0 1 0 0 0,0 1 0 0 0,-1 1 0 0 0,5 4-47 0 0,-28-14 13 0 0,0-1 0 0 0,0 1-1 0 0,0-1 1 0 0,0 1 0 0 0,0-1 0 0 0,0 1-1 0 0,-1-1 1 0 0,1 1 0 0 0,-1-1 0 0 0,1 1-1 0 0,-1-1 1 0 0,1 1 0 0 0,-1-1 0 0 0,0 0 0 0 0,0 0-1 0 0,1 1 1 0 0,-1-1 0 0 0,0 0 0 0 0,0 0-1 0 0,-1 0 1 0 0,1 0 0 0 0,0 0 0 0 0,0 0-1 0 0,0 0 1 0 0,-1 0 0 0 0,1-1 0 0 0,0 1-1 0 0,-1 0 1 0 0,1-1 0 0 0,0 1 0 0 0,-1-1-1 0 0,0 1-12 0 0,-214 128 188 0 0,198-115-200 0 0,6-6 10 0 0,0 1 0 0 0,1 0-1 0 0,-1 1 1 0 0,2 1-1 0 0,-1 0 1 0 0,2 0 0 0 0,-1 1-1 0 0,2 0 1 0 0,-1 0-1 0 0,-2 9 3 0 0,10-20 6 0 0,1 0 0 0 0,0 0 0 0 0,0 0 0 0 0,0 0 0 0 0,0 0 0 0 0,-1 0 0 0 0,2 0 0 0 0,-1 0 0 0 0,0 1-1 0 0,0-1 1 0 0,0 0 0 0 0,0 0 0 0 0,1 0 0 0 0,-1 0 0 0 0,1 0 0 0 0,-1 0 0 0 0,1 0 0 0 0,-1 0 0 0 0,1 0 0 0 0,-1 0-1 0 0,1 0 1 0 0,0-1 0 0 0,-1 1 0 0 0,1 0 0 0 0,0 0 0 0 0,0 0 0 0 0,0-1 0 0 0,0 1 0 0 0,0-1 0 0 0,0 1 0 0 0,0 0-1 0 0,0-1 1 0 0,0 0 0 0 0,0 1 0 0 0,0-1 0 0 0,0 0 0 0 0,0 1 0 0 0,0-1 0 0 0,0 0 0 0 0,0 0 0 0 0,0 0 0 0 0,0 0-1 0 0,1 0-5 0 0,57 4 592 0 0,-55-4-541 0 0,80-1 807 0 0,0-4 0 0 0,75-14-858 0 0,56-6 521 0 0,-190 34-4174 0 0,-32 10-7025 0 0,0-11-839 0 0</inkml:trace>
  <inkml:trace contextRef="#ctx0" brushRef="#br0" timeOffset="606.308">1 1348 3529 0 0,'0'0'1107'0'0,"0"0"-335"0"0,0 0-5 0 0,0 0 270 0 0,0 0 278 0 0,0 0 123 0 0,0 0-43 0 0,0 0-80 0 0,0 0-134 0 0,0 0-142 0 0,0 0-93 0 0,0 0-110 0 0,34 0-124 0 0,106-1-96 0 0,-37-12 643 0 0,125-32-167 0 0,-221 44-1137 0 0,-1 0 1093 0 0,-4 0-3408 0 0,-2 1-2988 0 0,-1 0-4175 0 0,-3 0 5395 0 0</inkml:trace>
  <inkml:trace contextRef="#ctx0" brushRef="#br0" timeOffset="891.692">41 1588 8250 0 0,'0'0'997'0'0,"0"0"-40"0"0,0 0 159 0 0,0 0 217 0 0,0 0 4 0 0,0 0-257 0 0,0 0-259 0 0,0 0-152 0 0,0 0-75 0 0,0 0-12 0 0,0 0-2 0 0,0 0-75 0 0,19 0-83 0 0,59-1-66 0 0,61-19 388 0 0,2 11-1818 0 0,-99 5-1392 0 0,-22 2-849 0 0,-1 1-4134 0 0,-9 1 1410 0 0</inkml:trace>
  <inkml:trace contextRef="#ctx0" brushRef="#br0" timeOffset="1285.096">216 1105 6721 0 0,'0'0'1377'0'0,"0"0"-632"0"0,0 0-77 0 0,0 0 235 0 0,0 0 228 0 0,0 0 37 0 0,0 0-169 0 0,0 0-237 0 0,0 0-202 0 0,0 0-133 0 0,0 0-22 0 0,0 0 0 0 0,0 0 30 0 0,4 11 73 0 0,15 36 66 0 0,-16-42-442 0 0,0 1 0 0 0,1-1 1 0 0,0-1-1 0 0,0 1 0 0 0,0 0 0 0 0,1-1 0 0 0,-1 0 1 0 0,1 0-1 0 0,0 0 0 0 0,0-1 0 0 0,1 0 1 0 0,-1 0-1 0 0,1 0 0 0 0,-1 0 0 0 0,1-1 1 0 0,4 1-133 0 0,12 7 196 0 0,7 3-126 0 0,-15-8-34 0 0,1 1 1 0 0,-2 0 0 0 0,1 1 0 0 0,-1 0 0 0 0,0 1-1 0 0,-1 0 1 0 0,1 1 0 0 0,-2 1 0 0 0,1 0-1 0 0,-1 0 1 0 0,-1 1 0 0 0,0 1 0 0 0,-1 0-1 0 0,8 12-36 0 0,-15-19 13 0 0,0 0 0 0 0,-1 0-1 0 0,0 1 1 0 0,0-1-1 0 0,0 1 1 0 0,-1-1-1 0 0,1 0 1 0 0,-1 1-1 0 0,-1-1 1 0 0,1 1 0 0 0,-1-1-1 0 0,0 0 1 0 0,0 1-1 0 0,0-1 1 0 0,-1 0-1 0 0,0 0 1 0 0,0 0-1 0 0,0 0 1 0 0,-1 0 0 0 0,0 0-1 0 0,1 0 1 0 0,-2-1-1 0 0,0 1-12 0 0,-91 93 337 0 0,84-89-330 0 0,-39 26-133 0 0,-5 4-1819 0 0,28-7-5048 0 0,22-24 1581 0 0,1-4-1429 0 0</inkml:trace>
  <inkml:trace contextRef="#ctx0" brushRef="#br0" timeOffset="4779.04">988 660 0 0 0,'0'0'772'0'0,"0"0"284"0"0,0 0 110 0 0,0 0-11 0 0,0 0-10 0 0,0 0-84 0 0,0 0-94 0 0,0 0-83 0 0,-11-12-48 0 0,-31-38-81 0 0,-14 17 2786 0 0,52 32-3466 0 0,0 1 1 0 0,0-1 0 0 0,0 1 0 0 0,0 0 0 0 0,0 1-1 0 0,0-1 1 0 0,0 1 0 0 0,0 0 0 0 0,0-1 0 0 0,0 2 0 0 0,0-1-1 0 0,0 0 1 0 0,0 1 0 0 0,1 0 0 0 0,-1 0 0 0 0,1 0 0 0 0,-1 0-1 0 0,1 1 1 0 0,0-1 0 0 0,0 1 0 0 0,0 0 0 0 0,0 0 0 0 0,0 0-1 0 0,1 0 1 0 0,-1 0 0 0 0,1 1 0 0 0,-2 2-76 0 0,-1 2 25 0 0,0 0 1 0 0,1 1 0 0 0,0-1-1 0 0,1 1 1 0 0,-1 0-1 0 0,2 0 1 0 0,-1 0-1 0 0,1 1 1 0 0,1-1-1 0 0,0 0 1 0 0,0 7-26 0 0,8 254 910 0 0,50-35-184 0 0,-29-149-591 0 0,-3 0 0 0 0,-5 2 0 0 0,-3 0 0 0 0,-1 20-135 0 0,-13-77 147 0 0,-2 0-1 0 0,-1 0 1 0 0,-1 1-1 0 0,-1-1 1 0 0,-2 0-1 0 0,-4 12-146 0 0,5-31 82 0 0,1-1 1 0 0,-2 0-1 0 0,0 0 0 0 0,0 0 0 0 0,-1 0 0 0 0,0-1 0 0 0,-1 1 1 0 0,0-1-1 0 0,0-1 0 0 0,-1 1 0 0 0,-1-1 0 0 0,1 0 0 0 0,-2-1 1 0 0,1 0-1 0 0,-1 0 0 0 0,0-1 0 0 0,-1 0 0 0 0,-4 2-82 0 0,10-6 2 0 0,-1-1 1 0 0,1 1-1 0 0,0-1 0 0 0,-1-1 0 0 0,1 1 0 0 0,-1-1 0 0 0,0 1 0 0 0,1-1 0 0 0,-1-1 0 0 0,0 1 1 0 0,0-1-1 0 0,1 1 0 0 0,-1-1 0 0 0,0-1 0 0 0,0 1 0 0 0,0-1 0 0 0,1 0 0 0 0,-1 0 0 0 0,0 0 1 0 0,1-1-1 0 0,-1 1 0 0 0,1-1 0 0 0,-1 0 0 0 0,1-1 0 0 0,0 1 0 0 0,0-1 0 0 0,0 1 0 0 0,0-1 0 0 0,0 0 1 0 0,1-1-1 0 0,0 1 0 0 0,-1-1 0 0 0,1 0 0 0 0,0 1 0 0 0,1-1 0 0 0,-1 0 0 0 0,1-1 0 0 0,0 1 1 0 0,0 0-1 0 0,0-1 0 0 0,0 1 0 0 0,1-1 0 0 0,-1-2-2 0 0,1 3-228 0 0,1 0 1 0 0,-1-1-1 0 0,1 1 0 0 0,0 0 0 0 0,0 0 0 0 0,0-1 1 0 0,0 1-1 0 0,1 0 0 0 0,0 0 0 0 0,0-1 1 0 0,0 1-1 0 0,1 0 0 0 0,-1 0 0 0 0,1 0 1 0 0,0 0-1 0 0,0 1 0 0 0,0-1 0 0 0,0 0 1 0 0,1 1-1 0 0,2-3 228 0 0,44-32-9764 0 0,-33 30 3792 0 0</inkml:trace>
  <inkml:trace contextRef="#ctx0" brushRef="#br0" timeOffset="5392.698">1232 1868 2152 0 0,'0'0'1267'0'0,"0"0"-97"0"0,0 0-51 0 0,0 0 72 0 0,0 0 45 0 0,0 0-57 0 0,0 0-143 0 0,0 0-201 0 0,0 0-183 0 0,0 0-86 0 0,0 0-12 0 0,0 0 8 0 0,0 0-26 0 0,-1 11-67 0 0,-38 220 1432 0 0,26-87-1790 0 0,69-137 597 0 0,13-17-522 0 0,-49 4-498 0 0,13-8-152 0 0,-23-3-5686 0 0,-12 12-154 0 0,-2 2 2104 0 0</inkml:trace>
  <inkml:trace contextRef="#ctx0" brushRef="#br0" timeOffset="5639.952">984 2085 3793 0 0,'0'0'981'0'0,"0"0"-138"0"0,0 0 7 0 0,0 0 202 0 0,0 0 187 0 0,0 0 13 0 0,0 0-53 0 0,0 0-95 0 0,0 0-95 0 0,0 0-73 0 0,0 0-95 0 0,0 0-101 0 0,0 0-113 0 0,28-3-112 0 0,90-7-128 0 0,21-1 266 0 0,-68 4-4629 0 0,-59 5 2607 0 0,3 2-3156 0 0,-4 0-3626 0 0</inkml:trace>
  <inkml:trace contextRef="#ctx0" brushRef="#br0" timeOffset="5921.167">1590 2103 8818 0 0,'0'0'1121'0'0,"0"0"-398"0"0,0 0-132 0 0,0 0 192 0 0,0 0 225 0 0,0 0 98 0 0,0 0-82 0 0,0 0-240 0 0,0 0-252 0 0,0 0-165 0 0,0 0-112 0 0,0 0-74 0 0,0 22-46 0 0,0 115 73 0 0,18-57-1096 0 0,-9-75-581 0 0,-5-3-2123 0 0,-2-1-5230 0 0,-2-1 5957 0 0</inkml:trace>
  <inkml:trace contextRef="#ctx0" brushRef="#br0" timeOffset="6156.23">1453 2129 3985 0 0,'0'0'1486'0'0,"0"0"-456"0"0,0 0-196 0 0,0 0 82 0 0,0 0 130 0 0,0 0 38 0 0,0 0-67 0 0,0 0-102 0 0,0 0-77 0 0,0 0-107 0 0,0 0-101 0 0,0 0-79 0 0,0 0-111 0 0,27-3-114 0 0,126-12 23 0 0,-74 11-1628 0 0,-53 4-2168 0 0,0 0-4027 0 0,-22 0 3496 0 0</inkml:trace>
  <inkml:trace contextRef="#ctx0" brushRef="#br0" timeOffset="6405.949">1486 2346 56 0 0,'0'0'2610'0'0,"0"0"-984"0"0,0 0-174 0 0,0 0 266 0 0,0 0 97 0 0,0 0-66 0 0,0 0-152 0 0,0 0-258 0 0,0 0-324 0 0,0 0-287 0 0,0 0-190 0 0,0 0-171 0 0,0 0-116 0 0,28 1-95 0 0,88 3-97 0 0,-9-24-1211 0 0,-56 6-7512 0 0,-38 14 1404 0 0</inkml:trace>
  <inkml:trace contextRef="#ctx0" brushRef="#br0" timeOffset="7291.397">1229 1 3657 0 0,'0'0'1608'0'0,"0"0"-190"0"0,0 0-34 0 0,0 0 27 0 0,0 0-57 0 0,0 0-131 0 0,0 0-235 0 0,0 0-255 0 0,0 0-290 0 0,0 0-266 0 0,0 0-146 0 0,0 0-47 0 0,0 0 39 0 0,-2 5 70 0 0,-22 203 650 0 0,17 6-431 0 0,17-174 107 0 0,19-21 258 0 0,64-9-518 0 0,-77-26-2139 0 0,-13-6-7607 0 0,-3 18 7080 0 0,0 3-256 0 0</inkml:trace>
  <inkml:trace contextRef="#ctx0" brushRef="#br0" timeOffset="7569.733">919 262 2729 0 0,'0'0'1435'0'0,"0"0"-67"0"0,0 0 67 0 0,0 0 66 0 0,0 0-24 0 0,0 0-104 0 0,0 0-159 0 0,0 0-178 0 0,36 1-184 0 0,114 4-247 0 0,55-3-1166 0 0,-129-2-8147 0 0,-66 0 2952 0 0</inkml:trace>
  <inkml:trace contextRef="#ctx0" brushRef="#br0" timeOffset="7773.366">1509 325 3209 0 0,'0'0'1268'0'0,"0"0"-113"0"0,0 0 114 0 0,0 0 153 0 0,0 0 52 0 0,0 0-75 0 0,0 0-190 0 0,0 0-291 0 0,0 0-278 0 0,0 0-207 0 0,0 0-166 0 0,0 0-88 0 0,0 0-63 0 0,1 27-60 0 0,6 85-5 0 0,-2-68-111 0 0,-3-40 204 0 0,-1-2-2447 0 0,-1 0-7468 0 0,0-2 6696 0 0</inkml:trace>
  <inkml:trace contextRef="#ctx0" brushRef="#br0" timeOffset="7994.147">1492 255 2401 0 0,'0'0'2483'0'0,"0"0"-862"0"0,0 0-362 0 0,0 0-13 0 0,0 0 57 0 0,0 0-47 0 0,0 0-154 0 0,0 0-233 0 0,0 0-189 0 0,0 0-148 0 0,0 0-131 0 0,0 0-51 0 0,0 0-56 0 0,14 5-42 0 0,102 38 324 0 0,-53-34-2046 0 0,-42-8-2279 0 0,0 0-4022 0 0,-17-1 4136 0 0</inkml:trace>
  <inkml:trace contextRef="#ctx0" brushRef="#br0" timeOffset="8189.171">1545 424 2809 0 0,'0'0'2593'0'0,"0"0"-1284"0"0,0 0-581 0 0,0 0 52 0 0,0 0 223 0 0,0 0 203 0 0,0 0 87 0 0,0 0-93 0 0,0 0-218 0 0,0 0-226 0 0,0 0-224 0 0,0 0-162 0 0,0 0-90 0 0,17 5-96 0 0,54 12-79 0 0,20-15-3490 0 0,-72-4-527 0 0,-7-1-4921 0 0</inkml:trace>
  <inkml:trace contextRef="#ctx0" brushRef="#br0" timeOffset="10077.522">2125 1102 856 0 0,'0'0'1200'0'0,"0"0"-53"0"0,0 0 42 0 0,0 0 82 0 0,0 0 55 0 0,0 0-77 0 0,0 0-230 0 0,0 0-243 0 0,0 0-197 0 0,0 0-127 0 0,0 0-36 0 0,-6 11-17 0 0,-60 136 942 0 0,-23 151-395 0 0,55-236 103 0 0,34-61-614 0 0,0-1 126 0 0,0 0 74 0 0,4-31-377 0 0,1 0 0 0 0,2 1 1 0 0,1 0-1 0 0,1 0 0 0 0,1 0 0 0 0,2 2 0 0 0,1-1 0 0 0,1 2 0 0 0,14-21-258 0 0,-9 13 175 0 0,126-205 32 0 0,-115 204-204 0 0,-8 68-741 0 0,26 204 915 0 0,-14-130-195 0 0,-34-105 34 0 0,1 0 1 0 0,-1 0 0 0 0,1 1-1 0 0,0-1 1 0 0,-1 0 0 0 0,1 0-1 0 0,0 0 1 0 0,0 0-1 0 0,0 0 1 0 0,0-1 0 0 0,0 1-1 0 0,0 0 1 0 0,0 0 0 0 0,0 0-1 0 0,0-1 1 0 0,0 1-1 0 0,0-1 1 0 0,0 1 0 0 0,1-1-1 0 0,-1 1 1 0 0,0-1 0 0 0,0 0-1 0 0,1 1 1 0 0,-1-1 0 0 0,0 0-1 0 0,1 0 1 0 0,-1 0-1 0 0,0 0 1 0 0,1 0 0 0 0,-1 0-1 0 0,0-1 1 0 0,0 1 0 0 0,1 0-1 0 0,-1-1 1 0 0,0 1-1 0 0,0-1 1 0 0,0 1 0 0 0,1-1-1 0 0,-1 1 1 0 0,0-1 0 0 0,0 0-1 0 0,0 0 1 0 0,0 1 0 0 0,0-1-1 0 0,0-1-16 0 0,43-50 688 0 0,-38 44-713 0 0,150-187 157 0 0,-147 185-172 0 0,-5 5 4 0 0,-1 1 0 0 0,1-1 1 0 0,0 1-1 0 0,0 0 0 0 0,0 0 0 0 0,1 1 1 0 0,-1-1-1 0 0,1 1 0 0 0,0 0 0 0 0,0 0 1 0 0,0 1-1 0 0,0-1 0 0 0,0 1 0 0 0,1 0 1 0 0,1 0 35 0 0,5 39-398 0 0,-5 235 373 0 0,30-190-1271 0 0,-24-69-3242 0 0,3-5-4055 0 0,-10-7 3501 0 0</inkml:trace>
  <inkml:trace contextRef="#ctx0" brushRef="#br0" timeOffset="13116.917">2192 722 1752 0 0,'0'0'1357'0'0,"0"0"-236"0"0,0 0-166 0 0,0 0-41 0 0,0 0 75 0 0,0 0 83 0 0,0 0 41 0 0,0 0-17 0 0,0 0-93 0 0,0 0-139 0 0,0 0-167 0 0,23 0-131 0 0,147-3 721 0 0,95 10 2670 0 0,-267-21-2914 0 0,-48-31-658 0 0,-84-39-390 0 0,131 81 1447 0 0,-3-2-2360 0 0,2 2-3669 0 0,12 6-6886 0 0,-3 1 6843 0 0</inkml:trace>
  <inkml:trace contextRef="#ctx0" brushRef="#br0" timeOffset="13846.393">3057 1326 4433 0 0,'0'0'1067'0'0,"0"0"-112"0"0,0 0-139 0 0,0 0-89 0 0,0 0-108 0 0,0 0-117 0 0,0 0-136 0 0,0 0-82 0 0,0 0-38 0 0,0 0-76 0 0,0 0-35 0 0,0 0-49 0 0,0 0-28 0 0,-14 30-18 0 0,-45 95-18 0 0,-25 32-132 0 0,45-115 630 0 0,70-82 3739 0 0,-1-1-4107 0 0,42-45 343 0 0,-51 58-467 0 0,1 0 1 0 0,1 2-1 0 0,2 1 0 0 0,0 1 0 0 0,2 1 0 0 0,5-2-28 0 0,-26 21 124 0 0,-6 3-151 0 0,0 0 1 0 0,1 0-1 0 0,-1 1 0 0 0,1-1 0 0 0,-1 0 0 0 0,1 0 0 0 0,-1 1 0 0 0,1-1 0 0 0,0 0 0 0 0,-1 1 0 0 0,1-1 0 0 0,0 0 0 0 0,-1 1 0 0 0,1-1 0 0 0,0 1 0 0 0,0-1 0 0 0,-1 1 0 0 0,1 0 0 0 0,0-1 0 0 0,0 1 0 0 0,0 0 0 0 0,0 0 0 0 0,0-1 0 0 0,0 1 0 0 0,-1 0 0 0 0,1 0 0 0 0,0 0 0 0 0,0 0 0 0 0,0 0 0 0 0,0 0 0 0 0,0 0 0 0 0,0 1 0 0 0,0-1 0 0 0,0 0 0 0 0,-1 0 0 0 0,1 1 0 0 0,0-1 0 0 0,0 0 0 0 0,0 1 0 0 0,-1-1 0 0 0,1 1 0 0 0,0-1 0 0 0,0 1 0 0 0,-1 0 0 0 0,1-1 0 0 0,0 1 0 0 0,-1 0 0 0 0,1-1 0 0 0,-1 1 0 0 0,1 0 0 0 0,-1 0 0 0 0,1-1 0 0 0,-1 1 0 0 0,1 0 0 0 0,-1 0 0 0 0,0 0 0 0 0,0 0 0 0 0,1-1 0 0 0,-1 1 0 0 0,0 0 0 0 0,0 0 0 0 0,0 0 0 0 0,0 0 27 0 0,46 220-833 0 0,-46-219 861 0 0,0-1 0 0 0,0 0 1 0 0,0 0-1 0 0,0 0 1 0 0,0 1-1 0 0,-1-1 1 0 0,1 0-1 0 0,0 0 1 0 0,-1 0-1 0 0,1 1 0 0 0,-1-1 1 0 0,1 0-1 0 0,-1 0 1 0 0,1 0-1 0 0,-1 0 1 0 0,0 0-1 0 0,0 0 0 0 0,1 0 1 0 0,-1 0-1 0 0,0 0 1 0 0,0-1-1 0 0,0 1 1 0 0,0 0-1 0 0,0 0 0 0 0,0-1 1 0 0,0 1-1 0 0,0-1 1 0 0,-1 1-1 0 0,1-1 1 0 0,0 1-1 0 0,0-1 1 0 0,0 0-1 0 0,-1 1 0 0 0,1-1 1 0 0,0 0-1 0 0,0 0 1 0 0,-1 0-1 0 0,1 0 1 0 0,0 0-1 0 0,0 0 0 0 0,-1-1 1 0 0,1 1-1 0 0,0 0 1 0 0,0 0-1 0 0,0-1 1 0 0,0 1-1 0 0,-1-1 1 0 0,1 1-1 0 0,0-1 0 0 0,0 0 1 0 0,0 1-1 0 0,0-1 1 0 0,0 0-1 0 0,0 0 1 0 0,0 0-1 0 0,1 1 0 0 0,-1-1 1 0 0,0 0-1 0 0,0 0 1 0 0,1 0-1 0 0,-1-1 1 0 0,0 1-29 0 0,-72-35 370 0 0,41 16-607 0 0,-33-18-1322 0 0,21 22-7526 0 0,38 16 4231 0 0</inkml:trace>
  <inkml:trace contextRef="#ctx0" brushRef="#br0" timeOffset="14726.215">3581 1183 2649 0 0,'0'0'1122'0'0,"0"0"-237"0"0,0 0-1 0 0,0 0 161 0 0,0 0 102 0 0,0 0 11 0 0,0 0-98 0 0,0 0-184 0 0,0 0-154 0 0,0 0-145 0 0,0 0-163 0 0,0 0-141 0 0,0 0-98 0 0,-32 18-79 0 0,-99 59-22 0 0,80-27-30 0 0,47-41-52 0 0,1 0-33 0 0,0-1 0 0 0,0 0-1 0 0,1 1 1 0 0,0 0 0 0 0,0 0-1 0 0,1 0 1 0 0,0-1 0 0 0,0 1-1 0 0,1 0 1 0 0,1 7 41 0 0,1-13 65 0 0,-1 0-1 0 0,1-1 1 0 0,-1 1-1 0 0,1 0 1 0 0,0-1-1 0 0,0 1 1 0 0,1-1-1 0 0,-1 1 1 0 0,0-1-1 0 0,1 0 1 0 0,0 0-1 0 0,-1 0 1 0 0,1 0-1 0 0,0-1 1 0 0,0 1-1 0 0,0-1 1 0 0,0 0 0 0 0,0 0-1 0 0,0 0 1 0 0,0 0-1 0 0,0 0 1 0 0,1-1-1 0 0,-1 1 1 0 0,0-1-1 0 0,0 0 1 0 0,1 0-1 0 0,-1 0 1 0 0,0 0-1 0 0,0-1 1 0 0,1 1-1 0 0,-1-1 1 0 0,0 0-1 0 0,0 0 1 0 0,0 0-1 0 0,0 0 1 0 0,0-1 0 0 0,0 1-1 0 0,0-1 1 0 0,1-1-65 0 0,28-16 620 0 0,-1-2 0 0 0,-1-1 1 0 0,-1-1-1 0 0,-1-2 1 0 0,20-22-621 0 0,-25 21 22 0 0,0-1 0 0 0,-2-1 0 0 0,-1 0-1 0 0,-1-2 1 0 0,-2 0 0 0 0,-1-1 0 0 0,-1-1 0 0 0,-1 0 0 0 0,8-33-22 0 0,-18 53-119 0 0,-1 0 0 0 0,0-1 0 0 0,0 1 0 0 0,-1-1 0 0 0,-1 1 0 0 0,0-1-1 0 0,-1 0 1 0 0,0 1 0 0 0,-1-1 0 0 0,0 0 0 0 0,-1 1 0 0 0,-1-1 0 0 0,0 1 0 0 0,-2-4 119 0 0,3 11-39 0 0,1 2-5 0 0,0 0 0 0 0,-1 0 0 0 0,1 0-1 0 0,-1 0 1 0 0,1 0 0 0 0,-1 0 0 0 0,0 0-1 0 0,0 0 1 0 0,0 1 0 0 0,-1-1 0 0 0,1 1 0 0 0,-1 0-1 0 0,1 0 1 0 0,-1 0 0 0 0,0 0 0 0 0,1 0-1 0 0,-1 0 1 0 0,0 1 0 0 0,0-1 0 0 0,-1 1-1 0 0,1 0 1 0 0,0 0 0 0 0,0 0 0 0 0,-4 0 44 0 0,4 0-52 0 0,-1 2 1 0 0,1-1-1 0 0,-1 0 1 0 0,1 1-1 0 0,-1 0 1 0 0,1-1-1 0 0,-1 2 0 0 0,1-1 1 0 0,-1 0-1 0 0,1 1 1 0 0,0-1-1 0 0,0 1 1 0 0,0 0-1 0 0,0 0 1 0 0,0 0-1 0 0,0 0 1 0 0,1 1-1 0 0,-1-1 1 0 0,1 1-1 0 0,-1-1 0 0 0,1 1 1 0 0,0 0-1 0 0,0 0 1 0 0,0 0-1 0 0,0 0 1 0 0,1 1-1 0 0,-1-1 1 0 0,1 2 51 0 0,-7 13 75 0 0,1-1 0 0 0,1 2 1 0 0,1-1-1 0 0,1 1 0 0 0,1-1 0 0 0,0 1 1 0 0,1 0-1 0 0,1 0 0 0 0,1 0 1 0 0,0 0-1 0 0,3 11-75 0 0,3 0 114 0 0,1-1 0 0 0,2 0-1 0 0,1-1 1 0 0,1 0 0 0 0,1-1 0 0 0,2 0 0 0 0,0-1-1 0 0,2 0 1 0 0,5 4-114 0 0,-15-19-62 0 0,0-1 0 0 0,1 0 1 0 0,-1-1-1 0 0,2 0 0 0 0,0 0 0 0 0,0 0 0 0 0,0-1 0 0 0,1 0 1 0 0,0 0-1 0 0,1-1 0 0 0,8 4 62 0 0,8-8-2679 0 0,-11-5-4896 0 0,-13-1 2271 0 0</inkml:trace>
  <inkml:trace contextRef="#ctx0" brushRef="#br0" timeOffset="15038.287">4331 826 10666 0 0,'0'0'1059'0'0,"0"0"-403"0"0,0 0-192 0 0,0 0 63 0 0,0 0 107 0 0,0 0 88 0 0,0 0-13 0 0,-20 35-112 0 0,-62 113-121 0 0,42-52 47 0 0,35-80-509 0 0,0-1-1 0 0,1 1 1 0 0,1 0-1 0 0,0 0 1 0 0,1 0 0 0 0,1 0-1 0 0,0 0 1 0 0,2 0-1 0 0,0 0 1 0 0,1 9-14 0 0,1-19 39 0 0,-1-1-1 0 0,1 0 1 0 0,0 1 0 0 0,0-1 0 0 0,1 0-1 0 0,-1 0 1 0 0,1-1 0 0 0,0 1 0 0 0,1-1-1 0 0,-1 0 1 0 0,1 0 0 0 0,0 0 0 0 0,0 0-1 0 0,0-1 1 0 0,0 0 0 0 0,1 0 0 0 0,-1-1-1 0 0,1 1 1 0 0,-1-1 0 0 0,1 0 0 0 0,0-1-1 0 0,0 1 1 0 0,0-1 0 0 0,0-1 0 0 0,0 1-1 0 0,0-1 1 0 0,0 0 0 0 0,0 0 0 0 0,1-1-1 0 0,-1 1 1 0 0,0-1 0 0 0,0-1 0 0 0,-1 1-1 0 0,1-1 1 0 0,0 0 0 0 0,0 0 0 0 0,-1-1-1 0 0,3-1-38 0 0,45-29 563 0 0,-40 9-2193 0 0,-29 0-4844 0 0,8 20 1821 0 0,-1 0-1794 0 0</inkml:trace>
  <inkml:trace contextRef="#ctx0" brushRef="#br0" timeOffset="15277.522">3964 1080 7186 0 0,'0'0'1912'0'0,"0"0"-272"0"0,0 0-287 0 0,0 0-153 0 0,0 0-176 0 0,0 0-256 0 0,0 0-72 0 0,214 0-112 0 0,-177 0-111 0 0,0 0-113 0 0,-1 0-144 0 0,-3-4-120 0 0,2 4-240 0 0,-5 0-288 0 0,-1 0-673 0 0,-5-4-927 0 0,-7 4-1377 0 0,-4 0-6977 0 0</inkml:trace>
</inkml:ink>
</file>

<file path=ppt/ink/ink1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6:50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8 756 11891 0 0,'0'0'1723'0'0,"0"0"-299"0"0,0 0-171 0 0,0 0-123 0 0,0 0-206 0 0,0 0-200 0 0,34-8-149 0 0,109-22-145 0 0,66-2-681 0 0,-190 31-2282 0 0,-19 9-9419 0 0,-4-4 6614 0 0</inkml:trace>
  <inkml:trace contextRef="#ctx0" brushRef="#br0" timeOffset="172.241">0 955 352 0 0,'0'0'2553'0'0,"0"0"-297"0"0,0 0 121 0 0,0 0 31 0 0,0 0-183 0 0,0 0-425 0 0,0 0-488 0 0,0 0-408 0 0,0 0-351 0 0,199 18-225 0 0,-166-25-160 0 0,0 3-112 0 0,6-3-208 0 0,-4-1-536 0 0,0 1-1073 0 0,-13-1-2392 0 0,-5 5-6385 0 0</inkml:trace>
  <inkml:trace contextRef="#ctx0" brushRef="#br0" timeOffset="914.687">982 531 0 0 0,'0'0'1379'0'0,"0"0"-28"0"0,0 0-13 0 0,0 0 109 0 0,0 0 201 0 0,0 0 98 0 0,0 0-67 0 0,0 0-200 0 0,0 0-342 0 0,0 0-330 0 0,0 0-288 0 0,0 0-234 0 0,0 0-118 0 0,0 8 253 0 0,-36 341 2309 0 0,33-192-4550 0 0,8-148-226 0 0,10-20-9509 0 0,-15 4 8849 0 0</inkml:trace>
  <inkml:trace contextRef="#ctx0" brushRef="#br0" timeOffset="1164.678">626 608 5537 0 0,'0'0'2649'0'0,"0"0"-1678"0"0,0 0-545 0 0,0 0 216 0 0,0 0 394 0 0,0 0 214 0 0,0 0-14 0 0,0 0-167 0 0,0 0-195 0 0,0 0-151 0 0,0 0-92 0 0,35 4-57 0 0,108 11-47 0 0,33-11 844 0 0,-126-5-1550 0 0,1-3 0 0 0,-1-1 0 0 0,-1-2 0 0 0,10-5 179 0 0,-3 5-2652 0 0,-19 6-7323 0 0,-32 1 3802 0 0</inkml:trace>
  <inkml:trace contextRef="#ctx0" brushRef="#br0" timeOffset="1399.053">626 1146 3385 0 0,'0'0'1083'0'0,"0"0"282"0"0,0 0 438 0 0,0 0 359 0 0,0 0 61 0 0,0 0-270 0 0,0 0-414 0 0,0 0-443 0 0,34-1-283 0 0,109-5-191 0 0,-31-13 149 0 0,177-48-2104 0 0,-284 66 646 0 0,14-5-1586 0 0,-8-1-4458 0 0,-7 4-1060 0 0</inkml:trace>
  <inkml:trace contextRef="#ctx0" brushRef="#br0" timeOffset="1649.417">512 380 6769 0 0,'0'0'1043'0'0,"0"0"-217"0"0,0 0-31 0 0,0 0 192 0 0,0 0 227 0 0,0 0 121 0 0,0 0-69 0 0,0 0-148 0 0,32-11-204 0 0,101-37-220 0 0,0 21 245 0 0,-96 24-791 0 0,283-15-1010 0 0,-258 18-1918 0 0,-22 0-3462 0 0,-22 0-1922 0 0</inkml:trace>
  <inkml:trace contextRef="#ctx0" brushRef="#br0" timeOffset="2569.747">1291 1065 3969 0 0,'0'0'1444'0'0,"0"0"-404"0"0,0 0-226 0 0,0 0 29 0 0,0 0 161 0 0,0 0 210 0 0,0 0 126 0 0,0 0 5 0 0,0 0-126 0 0,0 0-229 0 0,0 0-223 0 0,0 0-172 0 0,0 0-97 0 0,21-12-94 0 0,67-37-73 0 0,21-42 603 0 0,-90 69-840 0 0,-2 6-111 0 0,-1-2-1 0 0,0 0 1 0 0,-2 0-1 0 0,0-2 1 0 0,-1 0 0 0 0,-1 0-1 0 0,0-1 1 0 0,-2-1-1 0 0,-1 0 1 0 0,7-21 17 0 0,-15 42-57 0 0,-1 0 0 0 0,1 0 0 0 0,-1 0 1 0 0,1 0-1 0 0,-1 0 0 0 0,1-1 0 0 0,-1 1 1 0 0,0 0-1 0 0,1 0 0 0 0,-1-1 0 0 0,0 1 1 0 0,0 0-1 0 0,0 0 0 0 0,0-1 0 0 0,0 1 1 0 0,0 0-1 0 0,0 0 0 0 0,0-1 0 0 0,-1 1 0 0 0,1 0 1 0 0,0 0-1 0 0,-1 0 0 0 0,1-1 0 0 0,-1 1 1 0 0,0 0-1 0 0,1 0 0 0 0,-1 0 0 0 0,0 0 1 0 0,1 0-1 0 0,-1 0 0 0 0,0 0 0 0 0,0 0 1 0 0,0 0-1 0 0,0 0 0 0 0,0 1 0 0 0,0-1 1 0 0,0 0-1 0 0,0 1 0 0 0,0-1 0 0 0,-1 1 1 0 0,1-1-1 0 0,0 1 0 0 0,0-1 0 0 0,0 1 1 0 0,-1 0-1 0 0,1 0 0 0 0,0-1 0 0 0,0 1 1 0 0,-1 0-1 0 0,1 0 0 0 0,0 0 0 0 0,0 1 0 0 0,-1-1 1 0 0,1 0-1 0 0,0 0 0 0 0,0 1 0 0 0,-1-1 1 0 0,1 0-1 0 0,0 1 0 0 0,0-1 0 0 0,0 1 1 0 0,0 0-1 0 0,0-1 0 0 0,0 1 0 0 0,0 0 1 0 0,0 0-1 0 0,0 0 0 0 0,-1 0 57 0 0,-9 9-151 0 0,1 0 0 0 0,0 1 0 0 0,0 0 1 0 0,1 1-1 0 0,1 0 0 0 0,0 1 0 0 0,0-1 0 0 0,1 1 0 0 0,1 1 0 0 0,0-1 0 0 0,1 1 0 0 0,0 0 1 0 0,1 1-1 0 0,0 5 151 0 0,2-15 35 0 0,1-1 1 0 0,0 1 0 0 0,0-1-1 0 0,0 1 1 0 0,1 0 0 0 0,0 0-1 0 0,0-1 1 0 0,0 1 0 0 0,0 0-1 0 0,0 0 1 0 0,1-1 0 0 0,0 1-1 0 0,0 0 1 0 0,1-1 0 0 0,-1 1-1 0 0,1-1 1 0 0,0 0 0 0 0,0 1-1 0 0,0-1 1 0 0,1 0 0 0 0,-1 0-1 0 0,1 0 1 0 0,0-1 0 0 0,0 1-1 0 0,1-1 1 0 0,-1 1 0 0 0,1-1-1 0 0,-1 0 1 0 0,1 0 0 0 0,0-1-1 0 0,0 1 1 0 0,1-1 0 0 0,-1 0-1 0 0,0 0 1 0 0,1 0-36 0 0,5 2 173 0 0,1-1 1 0 0,-1 0-1 0 0,1-1 0 0 0,0 0 1 0 0,0 0-1 0 0,0-1 0 0 0,0-1 1 0 0,0 0-1 0 0,0 0 0 0 0,0-1 1 0 0,0 0-1 0 0,0-1 0 0 0,-1-1 1 0 0,1 0-1 0 0,0 0 0 0 0,-1-1 1 0 0,0 0-1 0 0,0 0 0 0 0,0-1 1 0 0,-1-1-1 0 0,1 0 0 0 0,-1 0 1 0 0,0-1-1 0 0,-1 0 0 0 0,0 0 0 0 0,0-1 1 0 0,-1 0-1 0 0,0 0 0 0 0,0-1 1 0 0,0 0-1 0 0,-1-1-173 0 0,0 1-146 0 0,0-1 0 0 0,0 1 0 0 0,-1-1 0 0 0,-1-1 0 0 0,1 1 0 0 0,-2-1 0 0 0,1 0 0 0 0,-1 1 0 0 0,-1-1 0 0 0,0-1 0 0 0,-1 1 0 0 0,0 0 0 0 0,-1 0 0 0 0,0-11 146 0 0,0 21-108 0 0,0-1-1 0 0,-1 1 1 0 0,1-1 0 0 0,0 0 0 0 0,-1 1 0 0 0,1-1 0 0 0,-1 1 0 0 0,0-1 0 0 0,1 1 0 0 0,-1-1 0 0 0,0 1-1 0 0,0 0 1 0 0,0-1 0 0 0,0 1 0 0 0,0 0 0 0 0,0 0 0 0 0,0-1 0 0 0,0 1 0 0 0,-1 0 0 0 0,1 0 0 0 0,0 0-1 0 0,-1 1 1 0 0,1-1 0 0 0,0 0 0 0 0,-1 0 0 0 0,1 1 0 0 0,-1-1 0 0 0,0 1 0 0 0,1-1 0 0 0,-1 1 0 0 0,1 0-1 0 0,-1 0 1 0 0,0 0 0 0 0,1 0 0 0 0,-1 0 0 0 0,1 0 0 0 0,-1 0 0 0 0,0 0 0 0 0,1 0 0 0 0,-1 1 0 0 0,1-1-1 0 0,-1 1 1 0 0,0-1 0 0 0,1 1 0 0 0,0 0 0 0 0,-1-1 0 0 0,1 1 0 0 0,-1 0 0 0 0,1 0 0 0 0,0 0 0 0 0,-1 1 108 0 0,-3 6-58 0 0,-1 1-1 0 0,2 0 1 0 0,0 1 0 0 0,0-1 0 0 0,0 1 0 0 0,1 0 0 0 0,1 0 0 0 0,0 0 0 0 0,0 0 0 0 0,1 0 0 0 0,0 0 0 0 0,0 0 0 0 0,1 1 0 0 0,2 8 58 0 0,0-12 127 0 0,0 0-1 0 0,0-1 0 0 0,1 1 1 0 0,-1 0-1 0 0,2-1 1 0 0,-1 0-1 0 0,1 0 0 0 0,0 0 1 0 0,0 0-1 0 0,1 0 1 0 0,-1-1-1 0 0,1 0 0 0 0,0 0 1 0 0,1 0-1 0 0,-1-1 0 0 0,1 0 1 0 0,0 0-1 0 0,0 0 1 0 0,0-1-1 0 0,1 0 0 0 0,-1 0 1 0 0,1 0-1 0 0,0-1 1 0 0,0 0-1 0 0,0 0 0 0 0,0-1 1 0 0,0 0-1 0 0,0 0 0 0 0,0-1 1 0 0,1 1-127 0 0,3-3 178 0 0,-1 1 0 0 0,1-2-1 0 0,-1 1 1 0 0,1-2 0 0 0,-1 1 0 0 0,0-1 0 0 0,-1-1 0 0 0,1 1-1 0 0,-1-2 1 0 0,1 1 0 0 0,-1-1 0 0 0,-1-1 0 0 0,0 0 0 0 0,0 0 0 0 0,0 0-1 0 0,0-1 1 0 0,-1-1 0 0 0,-1 1 0 0 0,0-1 0 0 0,0 0 0 0 0,0 0-1 0 0,-1-1-177 0 0,16-17 85 0 0,-7 9-223 0 0,-2 0 1 0 0,0 0-1 0 0,-1-1 1 0 0,-1 0-1 0 0,-1-1 1 0 0,-1 0-1 0 0,-1-1 1 0 0,0 0 0 0 0,-2 0-1 0 0,0 0 1 0 0,-1-1-1 0 0,-2 1 1 0 0,0-1-1 0 0,-1-5 138 0 0,-2 26-41 0 0,1 0 0 0 0,-1 0 0 0 0,0 1 0 0 0,1-1 0 0 0,-1 0 0 0 0,0 0 0 0 0,0 1 0 0 0,0-1 0 0 0,0 0 0 0 0,0 1 0 0 0,0-1 0 0 0,0 1 0 0 0,0-1 0 0 0,0 1 0 0 0,0 0 0 0 0,0-1 0 0 0,0 1 0 0 0,0 0 0 0 0,0 0 0 0 0,0 0 0 0 0,0 0 0 0 0,0 0 0 0 0,-1 0 0 0 0,1 0 0 0 0,0 0 0 0 0,0 0 0 0 0,0 0 0 0 0,0 0 0 0 0,0 1 0 0 0,0-1 0 0 0,0 1 0 0 0,0-1 0 0 0,0 1 0 0 0,0-1 0 0 0,0 1 0 0 0,0-1 0 0 0,0 1 0 0 0,0 0 0 0 0,0-1 0 0 0,1 1 0 0 0,-1 0 0 0 0,0 0 0 0 0,1 0 0 0 0,-1 0 0 0 0,0 0 0 0 0,1-1 0 0 0,-1 1 0 0 0,0 1 41 0 0,-17 17-56 0 0,1 1-1 0 0,1 0 1 0 0,1 1 0 0 0,0 1 0 0 0,2 0-1 0 0,0 1 1 0 0,2 1 0 0 0,0 0 0 0 0,2 0-1 0 0,0 1 1 0 0,2 0 0 0 0,1 0 0 0 0,1 1-1 0 0,1 0 1 0 0,1-1 0 0 0,2 1 0 0 0,1 20 56 0 0,0-40-164 0 0,1 1 0 0 0,0-1 0 0 0,1 0 1 0 0,0 1-1 0 0,0-1 0 0 0,0 0 0 0 0,0 0 1 0 0,1-1-1 0 0,0 1 0 0 0,1 0 0 0 0,-1-1 1 0 0,1 0-1 0 0,0 0 0 0 0,0 0 0 0 0,4 3 164 0 0,46 37-8671 0 0,-44-37 5909 0 0</inkml:trace>
  <inkml:trace contextRef="#ctx0" brushRef="#br0" timeOffset="2816.637">2430 907 11186 0 0,'0'0'761'0'0,"0"0"-265"0"0,0 0 60 0 0,0 0 187 0 0,0 0 106 0 0,0 0-22 0 0,0 0-136 0 0,0 0-163 0 0,0 0-120 0 0,-8 32-153 0 0,-25 101-101 0 0,19-29-30 0 0,14-55-509 0 0,0-43-4308 0 0,0-6-4788 0 0,0-4 6462 0 0</inkml:trace>
  <inkml:trace contextRef="#ctx0" brushRef="#br0" timeOffset="3067.263">2357 881 6065 0 0,'0'0'1206'0'0,"0"0"-427"0"0,0 0-76 0 0,0 0 122 0 0,0 0 18 0 0,0 0-68 0 0,0 0-82 0 0,0 0-62 0 0,0 0-68 0 0,0 0-87 0 0,0 0-88 0 0,0 0-124 0 0,0 0-97 0 0,30 4-65 0 0,136 17-48 0 0,-119-20-813 0 0,-37-1-2858 0 0,0 0-3508 0 0,-8 0 4092 0 0</inkml:trace>
  <inkml:trace contextRef="#ctx0" brushRef="#br0" timeOffset="3231.67">2357 1076 2961 0 0,'0'0'1312'0'0,"0"0"176"0"0,0 0 281 0 0,0 0 183 0 0,0 0-224 0 0,0 0-431 0 0,0 0-393 0 0,0 0-384 0 0,0 0-240 0 0,0 0-168 0 0,0 0-112 0 0,200-26-224 0 0,-172 12-320 0 0,-4 6-552 0 0,2-3-1153 0 0,-10 4-1984 0 0,-8-1-1744 0 0</inkml:trace>
  <inkml:trace contextRef="#ctx0" brushRef="#br0" timeOffset="3801.691">1679 218 3305 0 0,'0'0'1403'0'0,"0"0"-51"0"0,0 0 24 0 0,0 0 126 0 0,0 0 78 0 0,0 0-65 0 0,0 0-178 0 0,0 0-207 0 0,0 0-223 0 0,0 0-204 0 0,0 0-147 0 0,0 0-130 0 0,0 0-64 0 0,33-3-38 0 0,105-12-45 0 0,83 4 752 0 0,-220 11-990 0 0,0 1-1 0 0,-1-1 1 0 0,1 0-1 0 0,-1 0 0 0 0,1 0 1 0 0,0-1-1 0 0,-1 1 1 0 0,1 0-1 0 0,-1 0 1 0 0,1 0-1 0 0,0 0 1 0 0,-1-1-1 0 0,1 1 1 0 0,-1 0-1 0 0,1 0 1 0 0,-1-1-1 0 0,1 1 1 0 0,-1 0-1 0 0,1-1 1 0 0,-1 1-1 0 0,1-1 1 0 0,-1 1-1 0 0,1-1 1 0 0,-1 1-1 0 0,0 0 0 0 0,1-1 1 0 0,-1 0-1 0 0,0 1 1 0 0,1-1-1 0 0,-1 1 1 0 0,0-1-1 0 0,0 1 1 0 0,0-1-1 0 0,1 0 1 0 0,-1 1-1 0 0,0-1 1 0 0,0 1-1 0 0,0-1 1 0 0,0 0-1 0 0,0 1 1 0 0,0-1-1 0 0,0 1 1 0 0,0-1-1 0 0,0 0 1 0 0,-1 1-1 0 0,1-1 1 0 0,0 1-1 0 0,0-1 0 0 0,0 0 1 0 0,-1 1-1 0 0,1-1 1 0 0,0 1-1 0 0,-1-1 1 0 0,1 1-41 0 0,-45-36 385 0 0,-63-39-403 0 0,100 68-543 0 0,-11-11 416 0 0,16 7-9314 0 0,5 10-585 0 0</inkml:trace>
  <inkml:trace contextRef="#ctx0" brushRef="#br0" timeOffset="4198.828">2653 693 4297 0 0,'0'0'2076'0'0,"0"0"-806"0"0,0 0-258 0 0,0 0 128 0 0,0 0 173 0 0,0 0 66 0 0,0 0-38 0 0,0 0-159 0 0,0 0-201 0 0,0 0-204 0 0,0 0-168 0 0,0 0-112 0 0,0 0-63 0 0,19-2-42 0 0,93-7 320 0 0,27 9 0 0 0,-79 0-10242 0 0,-53 0-856 0 0</inkml:trace>
  <inkml:trace contextRef="#ctx0" brushRef="#br0" timeOffset="8499.814">3273 318 0 0 0,'0'0'381'0'0,"0"0"565"0"0,0 0 266 0 0,0 0 66 0 0,0 0-46 0 0,0 0-132 0 0,0 0-161 0 0,0 0-156 0 0,0 0-144 0 0,0 0-82 0 0,0 0-34 0 0,4 15 2815 0 0,22 80-231 0 0,-25 112-2009 0 0,-21 79-1818 0 0,21-283 723 0 0,-3 15-3326 0 0,-5-13-7229 0 0,6-5 8011 0 0</inkml:trace>
  <inkml:trace contextRef="#ctx0" brushRef="#br0" timeOffset="8786.416">3012 284 3137 0 0,'0'0'485'0'0,"0"0"-81"0"0,0 0 143 0 0,0 0 357 0 0,0 0 346 0 0,0 0 210 0 0,0 0 22 0 0,0 0-106 0 0,0 0-124 0 0,0 0-105 0 0,0 0-91 0 0,0 0-85 0 0,0 0-73 0 0,33 4-63 0 0,104 8-50 0 0,-98-10-88 0 0,0-1 0 0 0,0-3-1 0 0,0 0 1 0 0,30-8-697 0 0,66-2-493 0 0,-129 33-3325 0 0,-10-6-2229 0 0,0-7-3747 0 0</inkml:trace>
  <inkml:trace contextRef="#ctx0" brushRef="#br0" timeOffset="9032.633">3005 1032 8458 0 0,'0'0'1255'0'0,"0"0"-346"0"0,0 0 18 0 0,0 0 283 0 0,0 0 195 0 0,0 0-26 0 0,0 0-184 0 0,0 0-192 0 0,0 0-147 0 0,0 0-141 0 0,0 0-159 0 0,0 0-141 0 0,31 0-118 0 0,97-1-113 0 0,-18-17 50 0 0,-3-7-2187 0 0,-72 13-2524 0 0,-1-3-4878 0 0,-25 9 4142 0 0</inkml:trace>
  <inkml:trace contextRef="#ctx0" brushRef="#br0" timeOffset="9369.71">3060 104 6881 0 0,'0'0'1418'0'0,"0"0"-134"0"0,0 0-85 0 0,0 0-58 0 0,0 0-23 0 0,0 0-57 0 0,0 0-110 0 0,0 0-109 0 0,0 0-153 0 0,0 0-167 0 0,0 0-143 0 0,0 0-99 0 0,32-4-80 0 0,101-15-45 0 0,81-6-2830 0 0,-199 23 1485 0 0,14 1-4575 0 0,-14 1-2725 0 0</inkml:trace>
  <inkml:trace contextRef="#ctx0" brushRef="#br0" timeOffset="10248.671">3467 936 5761 0 0,'0'0'1979'0'0,"0"0"-926"0"0,0 0-229 0 0,0 0 171 0 0,0 0 133 0 0,0 0-31 0 0,0 0-146 0 0,0 0-137 0 0,0 0-113 0 0,0 0-107 0 0,0 0-87 0 0,29-31-123 0 0,89-97-103 0 0,-39 45 139 0 0,-70 74-409 0 0,0-1-1 0 0,-1 0 1 0 0,0 0-1 0 0,0-1 1 0 0,-1 0-1 0 0,-1 0 1 0 0,0-1-1 0 0,0 1 1 0 0,0-5-11 0 0,-33 41-4100 0 0,19-14 4038 0 0,0 0-1 0 0,1 1 0 0 0,0-1 0 0 0,1 1 1 0 0,1 0-1 0 0,0 1 0 0 0,0-1 1 0 0,1 1-1 0 0,1 0 0 0 0,0 0 1 0 0,1 0-1 0 0,0 1 0 0 0,1-1 1 0 0,1 1-1 0 0,0-1 0 0 0,1 5 63 0 0,0-15 61 0 0,0 1 0 0 0,0 0-1 0 0,1-1 1 0 0,-1 0 0 0 0,1 1-1 0 0,0-1 1 0 0,0 0 0 0 0,0 0-1 0 0,0 0 1 0 0,1 0 0 0 0,-1 0-1 0 0,1 0 1 0 0,0-1 0 0 0,0 1 0 0 0,0-1-1 0 0,0 0 1 0 0,0 0 0 0 0,0 0-1 0 0,0 0 1 0 0,1 0 0 0 0,-1-1-1 0 0,1 0 1 0 0,-1 1 0 0 0,1-1-1 0 0,0-1 1 0 0,0 1 0 0 0,-1 0-1 0 0,1-1-60 0 0,3 0 173 0 0,0 0 1 0 0,0-1-1 0 0,0 0 0 0 0,0 0 0 0 0,0-1 0 0 0,0 1 0 0 0,-1-2 0 0 0,1 1 0 0 0,-1-1 0 0 0,1 0 0 0 0,-1 0 0 0 0,0 0 0 0 0,0-1 0 0 0,0 0 0 0 0,-1 0 1 0 0,1-1-1 0 0,-1 0 0 0 0,2-2-173 0 0,7-5 24 0 0,0-1 1 0 0,-1-1-1 0 0,0 0 0 0 0,-2-1 1 0 0,1 0-1 0 0,-2-1 1 0 0,0-1-1 0 0,-1 1 1 0 0,0-1-1 0 0,-1-1 1 0 0,-1 1-1 0 0,4-19-24 0 0,-10 35-65 0 0,-1 0 0 0 0,1 0-1 0 0,0 1 1 0 0,-1-1 0 0 0,1 0 0 0 0,-1 0 0 0 0,1 0-1 0 0,-1 0 1 0 0,1 0 0 0 0,-1 0 0 0 0,1 0 0 0 0,-1 0-1 0 0,0 1 1 0 0,0-1 0 0 0,0 0 0 0 0,1 0 0 0 0,-1 0-1 0 0,0 0 1 0 0,0 0 0 0 0,0 0 0 0 0,-1-1-1 0 0,1 1 1 0 0,0 1 0 0 0,0-1 0 0 0,0 0 0 0 0,-1 0-1 0 0,1 0 1 0 0,-1 0 0 0 0,1 0 0 0 0,0 0 0 0 0,-1 0-1 0 0,0 0 1 0 0,1 0 0 0 0,-1 1 0 0 0,1-1 0 0 0,-1 0-1 0 0,0 0 1 0 0,0 1 0 0 0,1-1 0 0 0,-1 1-1 0 0,0-1 1 0 0,0 0 0 0 0,0 1 0 0 0,0-1 0 0 0,0 1-1 0 0,0 0 1 0 0,1-1 0 0 0,-1 1 0 0 0,0 0 0 0 0,0 0-1 0 0,0 0 1 0 0,0-1 0 0 0,0 1 0 0 0,0 0 0 0 0,0 0-1 0 0,0 0 1 0 0,0 0 0 0 0,0 1 0 0 0,0-1-1 0 0,0 0 1 0 0,0 0 0 0 0,0 1 0 0 0,0-1 0 0 0,0 0-1 0 0,0 1 1 0 0,0-1 0 0 0,0 1 0 0 0,0 0 65 0 0,-4 3-146 0 0,0 1-1 0 0,0 0 1 0 0,1 0 0 0 0,0 1 0 0 0,0-1-1 0 0,0 1 1 0 0,1 0 0 0 0,-1 0 0 0 0,2 0-1 0 0,-1 0 1 0 0,1 0 0 0 0,-1 1 0 0 0,2-1-1 0 0,-1 1 1 0 0,1 0 0 0 0,0-1 0 0 0,0 1-1 0 0,1 0 1 0 0,0 0 0 0 0,0-1-1 0 0,1 7 147 0 0,1-8 158 0 0,1 0-1 0 0,-1 1 1 0 0,1-1-1 0 0,0 0 1 0 0,0 0-1 0 0,0-1 1 0 0,1 1-1 0 0,-1-1 1 0 0,1 0-1 0 0,0 1 1 0 0,1-2-1 0 0,-1 1 1 0 0,1 0-1 0 0,-1-1 0 0 0,1 0 1 0 0,0 0-1 0 0,1 0 1 0 0,-1-1-1 0 0,0 0 1 0 0,1 0-1 0 0,-1 0 1 0 0,1-1-1 0 0,-1 0 1 0 0,1 0-1 0 0,0 0 1 0 0,-1 0-1 0 0,1-1 1 0 0,0 0-1 0 0,0 0 0 0 0,0-1 1 0 0,-1 0-1 0 0,1 0 1 0 0,0 0-1 0 0,-1-1 1 0 0,1 1-1 0 0,-1-1 1 0 0,0-1-1 0 0,1 1 1 0 0,-1-1-1 0 0,0 0 1 0 0,0 0-158 0 0,12-10 146 0 0,0-1 1 0 0,-1 0-1 0 0,-1-2 1 0 0,0 1-1 0 0,-1-2 1 0 0,-1 0 0 0 0,0-1-1 0 0,-2 0 1 0 0,0 0-1 0 0,-1-1 1 0 0,1-5-147 0 0,-8 16-117 0 0,0 0 0 0 0,0-1 0 0 0,-1 1 0 0 0,0-1 0 0 0,0 0 0 0 0,-1 0 0 0 0,0 0 0 0 0,-1 0 0 0 0,0 0 0 0 0,0 0 0 0 0,-2-4 117 0 0,2 11-58 0 0,0 1 1 0 0,-1 0-1 0 0,1 0 1 0 0,0 0 0 0 0,-1-1-1 0 0,1 1 1 0 0,-1 0-1 0 0,0 0 1 0 0,1 0-1 0 0,-1 0 1 0 0,0 0-1 0 0,1 0 1 0 0,-1 0-1 0 0,0 0 1 0 0,0 0-1 0 0,0 1 1 0 0,0-1-1 0 0,0 0 1 0 0,0 0-1 0 0,0 1 1 0 0,0-1-1 0 0,0 1 1 0 0,0-1-1 0 0,0 1 1 0 0,-1-1-1 0 0,1 1 1 0 0,0 0-1 0 0,0-1 1 0 0,0 1-1 0 0,-1 0 1 0 0,1 0-1 0 0,0 0 1 0 0,0 0-1 0 0,-1 0 1 0 0,1 0-1 0 0,0 1 1 0 0,0-1 0 0 0,-1 0-1 0 0,1 0 1 0 0,0 1-1 0 0,0-1 1 0 0,0 1-1 0 0,0-1 1 0 0,0 1-1 0 0,0 0 1 0 0,0-1-1 0 0,0 1 1 0 0,0 0-1 0 0,0 0 1 0 0,0 0-1 0 0,0-1 1 0 0,0 1-1 0 0,0 0 1 0 0,1 0-1 0 0,-1 0 1 0 0,0 0-1 0 0,1 1 1 0 0,-1-1-1 0 0,1 0 1 0 0,-1 0-1 0 0,1 0 1 0 0,0 0-1 0 0,-1 0 1 0 0,1 1-1 0 0,0-1 1 0 0,0 0-1 0 0,0 1 58 0 0,-6 11-53 0 0,1 0 0 0 0,0 1-1 0 0,1-1 1 0 0,1 1-1 0 0,0 0 1 0 0,1 0-1 0 0,0 0 1 0 0,2 0-1 0 0,-1 0 1 0 0,2 0-1 0 0,-1 0 1 0 0,3 5 53 0 0,12 26-1913 0 0,1-17-3488 0 0,-9-17 343 0 0</inkml:trace>
  <inkml:trace contextRef="#ctx0" brushRef="#br0" timeOffset="10483.043">4499 763 9314 0 0,'0'0'1015'0'0,"0"0"-318"0"0,0 0-19 0 0,0 0 134 0 0,0 0 62 0 0,0 0-38 0 0,0 0-135 0 0,0 0-157 0 0,0 0-125 0 0,0 0-106 0 0,0 0-103 0 0,0 0-111 0 0,0 0-45 0 0,-4 30-39 0 0,-13 93-63 0 0,13-55-763 0 0,8-54-968 0 0,4-10-4614 0 0,-7-4 3260 0 0,-1 0 140 0 0,0 0 1569 0 0</inkml:trace>
  <inkml:trace contextRef="#ctx0" brushRef="#br0" timeOffset="10757.085">4358 726 4761 0 0,'0'0'2619'0'0,"0"0"-984"0"0,0 0-353 0 0,0 0 58 0 0,0 0 4 0 0,0 0-138 0 0,0 0-151 0 0,0 0-143 0 0,0 0-104 0 0,0 0-77 0 0,0 0-120 0 0,0 0-123 0 0,0 0-119 0 0,28-1-106 0 0,91-4-76 0 0,3 4-78 0 0,-80 1-2725 0 0,-38 18-9794 0 0,-4-14 7716 0 0</inkml:trace>
  <inkml:trace contextRef="#ctx0" brushRef="#br0" timeOffset="10934.702">4376 973 3497 0 0,'0'0'2083'0'0,"0"0"-720"0"0,0 0 20 0 0,0 0 298 0 0,0 0 91 0 0,0 0-272 0 0,0 0-385 0 0,0 0-342 0 0,0 0-258 0 0,0 0-171 0 0,0 0-139 0 0,0 0-87 0 0,31-5-94 0 0,96-15-128 0 0,-29 2-2406 0 0,-76 13-411 0 0,-8 1-1872 0 0,-4 1-1252 0 0</inkml:trace>
  <inkml:trace contextRef="#ctx0" brushRef="#br0" timeOffset="11836.463">3748 318 2593 0 0,'0'0'1540'0'0,"0"0"-46"0"0,0 0 138 0 0,0 0 123 0 0,0 0-52 0 0,0 0-175 0 0,0 0-245 0 0,0 0-216 0 0,0 0-187 0 0,32-2-150 0 0,101-3-134 0 0,-8-4 642 0 0,86-5-132 0 0,-211 14-944 0 0,-6-8 1403 0 0,-46-21-958 0 0,44 26-573 0 0,0-1-1 0 0,0 1 1 0 0,0-1-1 0 0,1 0 0 0 0,0-1 1 0 0,0 0-1 0 0,0 0 1 0 0,0-1-1 0 0,1 0 0 0 0,0 0 1 0 0,0 0-1 0 0,0-1 1 0 0,1 0-1 0 0,0 0 0 0 0,0 0 1 0 0,1 0-1 0 0,0-1 1 0 0,0 0-1 0 0,1 0 0 0 0,-2-6-33 0 0,-2-51-3146 0 0,12 22-6374 0 0,-1 31 39 0 0</inkml:trace>
</inkml:ink>
</file>

<file path=ppt/ink/ink1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08.72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630 1 8354 0 0,'0'0'417'0'0,"0"0"-303"0"0,0 0-108 0 0,0 0 240 0 0,0 0 358 0 0,0 0 328 0 0,0 0 171 0 0,0 0-36 0 0,-15 32-135 0 0,-49 104-168 0 0,20-5 230 0 0,36-92-809 0 0,2 0 0 0 0,2 1 0 0 0,1 0 0 0 0,3 0 0 0 0,1 14-185 0 0,0-42 47 0 0,0 0 0 0 0,0 0 0 0 0,1 0 0 0 0,1-1 0 0 0,0 1 0 0 0,0-1-1 0 0,1 1 1 0 0,1-1 0 0 0,0 0 0 0 0,0-1 0 0 0,1 1 0 0 0,1-1 0 0 0,-1 0 0 0 0,2 0 0 0 0,-1-1-1 0 0,1 0 1 0 0,1-1 0 0 0,0 1 0 0 0,0-2 0 0 0,0 1 0 0 0,1-1 0 0 0,0-1 0 0 0,0 0 0 0 0,1 0-1 0 0,0-1 1 0 0,0 0 0 0 0,0-1 0 0 0,1 0 0 0 0,-1-1 0 0 0,1 0 0 0 0,10 0-47 0 0,-11-1 169 0 0,1-1 0 0 0,-1 0 0 0 0,1-1 0 0 0,-1 0 0 0 0,0-1 0 0 0,1 0 0 0 0,-1 0 0 0 0,1-2 0 0 0,-1 1 0 0 0,0-1 0 0 0,0-1 0 0 0,-1 0 0 0 0,1-1 0 0 0,-1 0 0 0 0,0 0 0 0 0,0-1 0 0 0,0-1-1 0 0,-1 1 1 0 0,0-1 0 0 0,0-1 0 0 0,-1 0 0 0 0,0 0 0 0 0,0-1 0 0 0,3-5-169 0 0,0-3 146 0 0,-1-1 1 0 0,-1 0-1 0 0,-1 0 0 0 0,0-1 0 0 0,-1 0 0 0 0,-1-1 0 0 0,-1 1 0 0 0,-1-1 0 0 0,0 0 1 0 0,-2 0-1 0 0,0-1 0 0 0,-1 1 0 0 0,-1 0 0 0 0,-3-19-146 0 0,2 25-87 0 0,-1 1-1 0 0,0-1 1 0 0,-1 1 0 0 0,0 0-1 0 0,-2 0 1 0 0,1 0-1 0 0,-1 0 1 0 0,-1 1 0 0 0,0-1-1 0 0,-1 1 1 0 0,0 1-1 0 0,-1 0 1 0 0,0 0 0 0 0,-1 0-1 0 0,-4-2 88 0 0,7 6-355 0 0,-1 0 1 0 0,-1 1-1 0 0,1 0 0 0 0,-1 1 0 0 0,0-1 1 0 0,0 1-1 0 0,-1 1 0 0 0,1 0 0 0 0,-1 0 1 0 0,0 1-1 0 0,0 0 0 0 0,-1 0 1 0 0,1 1-1 0 0,-4 0 355 0 0,-50 0-6228 0 0,45 2 2820 0 0,-9 0-4692 0 0</inkml:trace>
  <inkml:trace contextRef="#ctx0" brushRef="#br0" timeOffset="228.539">0 527 9546 0 0,'0'0'1930'0'0,"0"0"-1269"0"0,0 0-235 0 0,0 0 271 0 0,0 0 251 0 0,0 0 159 0 0,0 0 23 0 0,0 0-26 0 0,0 0 2 0 0,33-6 2 0 0,107-19-59 0 0,81 8 1225 0 0,157-24-475 0 0,96-35-1799 0 0,-272 42 46 0 0,82-22-825 0 0,-192 33-2331 0 0,0-1-4242 0 0,-58 13-4266 0 0</inkml:trace>
</inkml:ink>
</file>

<file path=ppt/ink/ink1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07.7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321 196 6337 0 0,'0'0'2049'0'0,"0"0"-1217"0"0,0 0-393 0 0,0 0 142 0 0,0 0 281 0 0,0 0 229 0 0,0 0 49 0 0,0 0-208 0 0,0 0-328 0 0,0 0-282 0 0,0 0-174 0 0,0 3-28 0 0,-15 329 2848 0 0,-8-176-3289 0 0,-7-2 0 0 0,-6-2 0 0 0,-7-1 0 0 0,-28 59 321 0 0,-20 22-3437 0 0,83-201 825 0 0,5-10-3336 0 0,2-16 804 0 0</inkml:trace>
  <inkml:trace contextRef="#ctx0" brushRef="#br0" timeOffset="545.451">324 89 3217 0 0,'0'0'666'0'0,"0"0"53"0"0,0 0 222 0 0,0 0 300 0 0,0 0 246 0 0,0 0 48 0 0,0 0-104 0 0,0 0-181 0 0,0 0-231 0 0,0 0-170 0 0,0 0-139 0 0,0 0-105 0 0,0 0-54 0 0,-5-1-66 0 0,-62 2 1137 0 0,-81 43 37 0 0,148-44-1663 0 0,-1 0 0 0 0,0 0 0 0 0,0 0 0 0 0,1-1 0 0 0,-1 1 0 0 0,0 0 0 0 0,0 1 0 0 0,0-1 0 0 0,1 0 0 0 0,-1 0 0 0 0,0 0 0 0 0,0 0 0 0 0,1 1 0 0 0,-1-1 0 0 0,0 0 0 0 0,1 0 0 0 0,-1 1 0 0 0,0-1 0 0 0,1 1 0 0 0,-1-1 0 0 0,0 1 0 0 0,1-1 0 0 0,-1 1 0 0 0,1-1 0 0 0,-1 1 0 0 0,1-1 0 0 0,-1 1 0 0 0,1 0 0 0 0,0-1 0 0 0,-1 1 0 0 0,1 0 0 0 0,0-1 0 0 0,-1 1 0 0 0,1 0 0 0 0,0 0 0 0 0,0-1 0 0 0,-1 1 0 0 0,1 0 0 0 0,0 0 0 0 0,0-1 0 0 0,0 1 0 0 0,0 0 0 0 0,0 0 0 0 0,0-1 0 0 0,0 1 0 0 0,1 0 0 0 0,-1 0 0 0 0,0-1 0 0 0,0 1 0 0 0,1 0 0 0 0,-1 0 0 0 0,0-1 0 0 0,1 1 0 0 0,-1 0 0 0 0,0-1 0 0 0,1 1 0 0 0,-1-1 0 0 0,1 1 0 0 0,-1 0 0 0 0,1-1 0 0 0,-1 1 0 0 0,1-1 0 0 0,0 1 0 0 0,-1-1 0 0 0,1 0 0 0 0,0 1 0 0 0,-1-1 0 0 0,1 0 0 0 0,0 1 4 0 0,58 29-248 0 0,-53-28 300 0 0,25 9-98 0 0,0-2 0 0 0,0-1 0 0 0,0-2 0 0 0,1-1 0 0 0,25 1 46 0 0,179 0-82 0 0,-223-4-167 0 0,-13-2 440 0 0,0 0 1 0 0,0 0-1 0 0,0 0 0 0 0,0-1 1 0 0,0 1-1 0 0,0 0 1 0 0,0 0-1 0 0,0 0 0 0 0,0 0 1 0 0,0-1-1 0 0,0 1 1 0 0,0 0-1 0 0,0 0-191 0 0,-84-40 537 0 0,66 33-505 0 0,-30-9 16 0 0,1-2 0 0 0,1-2 0 0 0,0-3 0 0 0,-3-4-48 0 0,6-21-1389 0 0,37 28-2173 0 0,4-2-4113 0 0,2 14-1902 0 0</inkml:trace>
</inkml:ink>
</file>

<file path=ppt/ink/ink1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15.1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30 346 2032 0 0,'0'0'1410'0'0,"0"0"-547"0"0,0 0-256 0 0,0 0 120 0 0,0 0 213 0 0,0 0 179 0 0,0 0 58 0 0,0 0-25 0 0,0 0-57 0 0,0 0-114 0 0,0 0-88 0 0,16 0-81 0 0,112-11 1361 0 0,89-12 371 0 0,1 13-3888 0 0,-196 10-884 0 0,-16 0-896 0 0,1 0-3425 0 0,-6 0 1269 0 0</inkml:trace>
  <inkml:trace contextRef="#ctx0" brushRef="#br0" timeOffset="3398.705">0 641 384 0 0,'0'0'1522'0'0,"0"0"-89"0"0,0 0 17 0 0,0 0 106 0 0,0 0-30 0 0,0 0-160 0 0,0 0-263 0 0,0 0-265 0 0,0 0-48 0 0,0 0 33 0 0,0 0 70 0 0,7 1 77 0 0,168-4 4420 0 0,-99-3-4755 0 0,128-4-99 0 0,-155 10-704 0 0,9 0-722 0 0,-39 0-3343 0 0,1 0-3413 0 0,-20 0-632 0 0</inkml:trace>
  <inkml:trace contextRef="#ctx0" brushRef="#br0" timeOffset="3970.911">372 118 0 0 0,'0'0'1140'0'0,"0"0"123"0"0,0 0 77 0 0,0 0 57 0 0,0 0 92 0 0,0 0 66 0 0,0 0 4 0 0,0 0-49 0 0,0 0-184 0 0,0 0-191 0 0,0 0-165 0 0,0 0-160 0 0,0 0-94 0 0,-5-20-66 0 0,-17-61-96 0 0,15 64 1099 0 0,8 29-1720 0 0,-1-12 172 0 0,10 12 103 0 0,-1 0 0 0 0,2-1 0 0 0,-1 0-1 0 0,2-1 1 0 0,-1-1 0 0 0,1 1 0 0 0,1-2-1 0 0,-1 0 1 0 0,2 0 0 0 0,-1-1 0 0 0,1-1-1 0 0,2 1-207 0 0,2 2 104 0 0,219 138 557 0 0,-226-141-644 0 0,0 1-1 0 0,-1 1 0 0 0,-1-1 1 0 0,1 2-1 0 0,-1-1 0 0 0,0 1 0 0 0,-1 1 1 0 0,0-1-1 0 0,-1 1 0 0 0,4 7-16 0 0,-10-15 15 0 0,-1 0-1 0 0,1-1 1 0 0,0 1-1 0 0,-1 0 1 0 0,1 0-1 0 0,-1 0 1 0 0,0 0 0 0 0,0 0-1 0 0,0 0 1 0 0,0 0-1 0 0,0 0 1 0 0,0 0-1 0 0,0 0 1 0 0,-1 0-1 0 0,1 0 1 0 0,-1 0 0 0 0,1-1-1 0 0,-1 1 1 0 0,0 0-1 0 0,0 0 1 0 0,0 0-1 0 0,0-1 1 0 0,0 1-1 0 0,0-1 1 0 0,0 1 0 0 0,0-1-1 0 0,-1 1 1 0 0,1-1-1 0 0,-1 1 1 0 0,1-1-1 0 0,-1 0 1 0 0,1 0 0 0 0,-1 0-1 0 0,0 0 1 0 0,1 0-1 0 0,-1 0 1 0 0,-1 0-15 0 0,-75 28 441 0 0,70-27-409 0 0,-10 7-31 0 0,0 1 0 0 0,1 1 0 0 0,0 0-1 0 0,1 1 1 0 0,0 1 0 0 0,1 1-1 0 0,1 0 1 0 0,0 1 0 0 0,0 0 0 0 0,2 1-1 0 0,0 0 1 0 0,1 1 0 0 0,0 1 0 0 0,2-1-1 0 0,0 2 1 0 0,-2 6-1 0 0,-10 13 7 0 0,-31 76-442 0 0,33-71-2730 0 0,10-28-5013 0 0,9-14 232 0 0</inkml:trace>
</inkml:ink>
</file>

<file path=ppt/ink/ink1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21.2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245 239 3009 0 0,'0'0'995'0'0,"0"0"-345"0"0,0 0-216 0 0,0 0-35 0 0,0 0 13 0 0,0 0-7 0 0,0 0 59 0 0,0 0 62 0 0,0 0 95 0 0,0 0 42 0 0,0 0-74 0 0,0 0-110 0 0,0 0-110 0 0,0 32-68 0 0,2 98-51 0 0,-18 107-275 0 0,-34-109-5348 0 0,34-96 830 0 0,9-20 3918 0 0</inkml:trace>
  <inkml:trace contextRef="#ctx0" brushRef="#br0" timeOffset="414.807">0 221 672 0 0,'0'0'1435'0'0,"0"0"-557"0"0,0 0-220 0 0,0 0 40 0 0,0 0 113 0 0,0 0 113 0 0,0 0 13 0 0,34-21-96 0 0,106-63-127 0 0,-136 81-662 0 0,0 0-1 0 0,0 1 0 0 0,0-1 0 0 0,0 1 0 0 0,0 0 0 0 0,1 0 0 0 0,-1 0 0 0 0,1 0 0 0 0,-1 1 0 0 0,1 0 0 0 0,0 0 0 0 0,-1 0 0 0 0,1 1 0 0 0,0-1 0 0 0,0 1 0 0 0,0 0 0 0 0,0 1-51 0 0,10 0 189 0 0,1-2-71 0 0,-1 0 0 0 0,0 1 0 0 0,1 1 0 0 0,-1 0 0 0 0,0 1 0 0 0,0 1 0 0 0,0 0 0 0 0,0 1 0 0 0,-1 0 0 0 0,1 2 0 0 0,-1-1 0 0 0,0 2 0 0 0,-1 0 0 0 0,1 1 0 0 0,-1 0 0 0 0,-1 1 0 0 0,0 0 0 0 0,1 1-118 0 0,-11-6 43 0 0,1 0 0 0 0,-1 0 0 0 0,-1 0 0 0 0,1 0 0 0 0,-1 1 0 0 0,1-1-1 0 0,-1 0 1 0 0,0 1 0 0 0,-1-1 0 0 0,1 0 0 0 0,-1 1 0 0 0,0-1 0 0 0,0 1 0 0 0,0-1 0 0 0,-1 1-1 0 0,1-1 1 0 0,-1 0 0 0 0,0 1 0 0 0,0-1 0 0 0,-1 0 0 0 0,0 0 0 0 0,1 1 0 0 0,-1-1 0 0 0,0-1-1 0 0,-1 1 1 0 0,1 0 0 0 0,-1 0 0 0 0,0-1 0 0 0,0 0 0 0 0,0 1 0 0 0,0-1 0 0 0,0 0 0 0 0,-1-1 0 0 0,1 1-1 0 0,-1 0 1 0 0,0-1 0 0 0,0 1-43 0 0,-41 28 388 0 0,0-2-1 0 0,-2-2 0 0 0,-1-2 1 0 0,-31 10-388 0 0,78-34 17 0 0,0-1 0 0 0,-1 0 0 0 0,1 0 0 0 0,0 1 0 0 0,-1-1 0 0 0,1 1 0 0 0,0-1 0 0 0,0 1 0 0 0,0-1 0 0 0,-1 1-1 0 0,1 0 1 0 0,0 0 0 0 0,0-1 0 0 0,0 1 0 0 0,0 0 0 0 0,0 0 0 0 0,0 0 0 0 0,0 0 0 0 0,1 0 0 0 0,-1 0 0 0 0,0 1 0 0 0,1-1 0 0 0,-1 0 0 0 0,0 0 0 0 0,1 0 0 0 0,-1 1 0 0 0,1-1 0 0 0,0 0 0 0 0,-1 1 0 0 0,1-1 0 0 0,0 0 0 0 0,0 1 0 0 0,0-1 0 0 0,0 0 0 0 0,0 1 0 0 0,0-1 0 0 0,0 0 0 0 0,1 1 0 0 0,-1-1-1 0 0,0 0 1 0 0,1 1 0 0 0,-1-1 0 0 0,1 0 0 0 0,-1 0 0 0 0,1 0 0 0 0,0 1 0 0 0,-1-1 0 0 0,1 0 0 0 0,0 0 0 0 0,0 0 0 0 0,0 0 0 0 0,0 0 0 0 0,0 0 0 0 0,1 0-17 0 0,16 16 179 0 0,0-1-1 0 0,1-1 1 0 0,1-1-1 0 0,0-1 1 0 0,1-1 0 0 0,0 0-1 0 0,1-2 1 0 0,0 0-1 0 0,1-2 1 0 0,0 0-1 0 0,4 0-178 0 0,52 7-1515 0 0,-79-15-513 0 0,0 0-1330 0 0,0 0-1562 0 0,0 0-1025 0 0</inkml:trace>
  <inkml:trace contextRef="#ctx0" brushRef="#br0" timeOffset="4282.841">700 633 7098 0 0,'0'0'1288'0'0,"0"0"-403"0"0,0 0-154 0 0,0 0 55 0 0,0 0 28 0 0,0 0-135 0 0,0 0-264 0 0,0 0-243 0 0,0 0-133 0 0,0 0-29 0 0,-3 16-23 0 0,-31 119-63 0 0,-66 89-1222 0 0,84-183 373 0 0,16-41 741 0 0,13-16 351 0 0,114-155 3256 0 0,8-29-1904 0 0,-110 171-1778 0 0,-25 51-648 0 0,11 129 2284 0 0,60 18-2942 0 0,-65-159-2788 0 0,-4-5-2843 0 0,-2-4 4569 0 0</inkml:trace>
  <inkml:trace contextRef="#ctx0" brushRef="#br0" timeOffset="4530.7">621 862 5729 0 0,'0'0'1522'0'0,"0"0"-223"0"0,0 0 98 0 0,0 0 236 0 0,0 0 40 0 0,0 0-220 0 0,0 0-288 0 0,0 0-262 0 0,0 0-225 0 0,0 0-191 0 0,0 0-155 0 0,0 0-132 0 0,0 0-114 0 0,26 1-58 0 0,79 4-62 0 0,-33 1-1386 0 0,-56-4-1837 0 0,5-2-4322 0 0,-15 0 1284 0 0</inkml:trace>
  <inkml:trace contextRef="#ctx0" brushRef="#br0" timeOffset="5970.811">1072 59 3969 0 0,'0'0'2323'0'0,"0"0"-921"0"0,0 0-350 0 0,0 0 33 0 0,0 0 28 0 0,0 0-81 0 0,0 0-225 0 0,0 0-234 0 0,0 0-90 0 0,0 0 42 0 0,0 0 58 0 0,0 0 33 0 0,0 0-38 0 0,3 13-69 0 0,14 96 840 0 0,-23 250-587 0 0,3-335-1108 0 0,1-8 1536 0 0,1-6-3397 0 0,0-4-3108 0 0,1-2-4353 0 0,0-11 7253 0 0</inkml:trace>
  <inkml:trace contextRef="#ctx0" brushRef="#br0" timeOffset="6284.025">1003 33 3249 0 0,'0'0'1227'0'0,"0"0"-461"0"0,0 0-152 0 0,0 0 225 0 0,0 0 333 0 0,0 0 228 0 0,0 0 18 0 0,0 0-159 0 0,0 0-238 0 0,0 0-208 0 0,0 0-121 0 0,0 0-79 0 0,20 6-46 0 0,63 16-22 0 0,3-17 617 0 0,46-19-781 0 0,-109 11-549 0 0,6-1-874 0 0,-12 3-3495 0 0,-16 1 2273 0 0,-3 11-6863 0 0,-2-7 8527 0 0</inkml:trace>
  <inkml:trace contextRef="#ctx0" brushRef="#br0" timeOffset="6537.675">1038 320 2377 0 0,'0'0'1265'0'0,"0"0"-59"0"0,0 0 149 0 0,0 0 242 0 0,0 0 89 0 0,0 0-98 0 0,0 0-190 0 0,0 0-238 0 0,0 0-217 0 0,0 0-207 0 0,0 0-166 0 0,0 0-116 0 0,0 0-79 0 0,22 8-69 0 0,68 20-44 0 0,-31-30-10 0 0,-45-2-225 0 0,103-27-1861 0 0,-78 19-1983 0 0,-1 0-3729 0 0,-23 8 3186 0 0</inkml:trace>
  <inkml:trace contextRef="#ctx0" brushRef="#br0" timeOffset="7621.978">1961 0 0 0 0,'0'0'1442'0'0,"0"0"73"0"0,0 0 56 0 0,0 0 96 0 0,0 0 5 0 0,0 0-137 0 0,0 0-256 0 0,0 0-252 0 0,0 0-226 0 0,0 0-165 0 0,0 0-79 0 0,0 0-68 0 0,0 0-25 0 0,0 4 16 0 0,-6 44 1915 0 0,-8 7-2059 0 0,-3 0 0 0 0,-2-2 0 0 0,-3 0 0 0 0,-1-1-1 0 0,-14 18-335 0 0,22-45 16 0 0,2 1 0 0 0,0 0 0 0 0,1 1 0 0 0,2 0 0 0 0,-7 26-16 0 0,16 3 196 0 0,46-38 694 0 0,50-18-54 0 0,-19-26-629 0 0,-35-2-642 0 0,-27 6-3824 0 0,-9 6-6977 0 0,-5 12 5748 0 0</inkml:trace>
  <inkml:trace contextRef="#ctx0" brushRef="#br0" timeOffset="7952.791">1613 291 2192 0 0,'0'0'2534'0'0,"0"0"-963"0"0,0 0-421 0 0,0 0 93 0 0,0 0 160 0 0,0 0 32 0 0,0 0-60 0 0,0 0-120 0 0,0 0-152 0 0,0 0-114 0 0,0 0-143 0 0,0 0-157 0 0,0 0-110 0 0,25 0-62 0 0,125-3 297 0 0,-64-2-35 0 0,-3 0-3172 0 0,-29-1-7397 0 0,-44 3 1499 0 0</inkml:trace>
</inkml:ink>
</file>

<file path=ppt/ink/ink1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30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0 298 0 0 0,'0'0'252'0'0,"0"0"911"0"0,0 0 373 0 0,0 0 173 0 0,0 0 98 0 0,0 0-27 0 0,0 0-116 0 0,0 0-186 0 0,0 0-184 0 0,0 0-189 0 0,0 0-173 0 0,2 12 2856 0 0,65 9-1949 0 0,175-17 372 0 0,-125-18-1879 0 0,-85 10-667 0 0,-30 2-918 0 0,-8-3-8379 0 0,0 5 4479 0 0,3 0-1364 0 0</inkml:trace>
  <inkml:trace contextRef="#ctx0" brushRef="#br0" timeOffset="248.921">79 560 3457 0 0,'0'0'2134'0'0,"0"0"-1313"0"0,0 0-185 0 0,0 0 514 0 0,0 0 473 0 0,0 0 62 0 0,0 0-214 0 0,0 0-310 0 0,0 0-260 0 0,0 0-214 0 0,32-3-172 0 0,102-11-134 0 0,5-13-41 0 0,-54 9-1615 0 0,-30 6-5355 0 0,-36 5-2427 0 0</inkml:trace>
  <inkml:trace contextRef="#ctx0" brushRef="#br0" timeOffset="8170.808">1068 52 4185 0 0,'0'0'465'0'0,"0"0"-498"0"0,0 0-12 0 0,0 0 450 0 0,0 0 590 0 0,0 0 335 0 0,0 0-33 0 0,0 0-221 0 0,0 0-237 0 0,0 0-227 0 0,0 0-173 0 0,4 34-127 0 0,15 105-84 0 0,2 119 495 0 0,-19-199-870 0 0,-2-34-2700 0 0,-6-24-3169 0 0,-6-5 2409 0 0,10 0 3396 0 0</inkml:trace>
  <inkml:trace contextRef="#ctx0" brushRef="#br0" timeOffset="8474.228">766 129 0 0 0,'0'0'565'0'0,"0"0"-15"0"0,0 0 171 0 0,0 0 398 0 0,0 0 352 0 0,0 0 87 0 0,0 0-87 0 0,0 0-149 0 0,0 0-140 0 0,34-2-83 0 0,107-8-94 0 0,376-37 3061 0 0,-470 44-3805 0 0,-17 3-7014 0 0,-35 14-67 0 0,-2-10 4471 0 0,3 0 1881 0 0</inkml:trace>
  <inkml:trace contextRef="#ctx0" brushRef="#br0" timeOffset="8719.612">768 637 0 0 0,'0'0'581'0'0,"0"0"1042"0"0,0 0 494 0 0,0 0 78 0 0,0 0-85 0 0,0 0-226 0 0,0 0-297 0 0,0 0-294 0 0,34-1-269 0 0,112-6-220 0 0,-37-14 354 0 0,68-18-53 0 0,-9 1-3832 0 0,-142 33 326 0 0,8-2-5124 0 0,-25 4 2697 0 0</inkml:trace>
  <inkml:trace contextRef="#ctx0" brushRef="#br0" timeOffset="9370.699">1640 479 4657 0 0,'0'0'1187'0'0,"0"0"-511"0"0,0 0-263 0 0,0 0 50 0 0,0 0 63 0 0,0 0 0 0 0,0 0-64 0 0,0 0-150 0 0,0 0-156 0 0,0 0-104 0 0,0 0-75 0 0,0 0-58 0 0,-21 31-24 0 0,-64 97 9 0 0,14-18-219 0 0,50-66-611 0 0,36-52 1637 0 0,151-205 2955 0 0,-35 85-3040 0 0,-12 58-870 0 0,-117 71 217 0 0,0 0 1 0 0,0 0-1 0 0,0 1 1 0 0,0-1-1 0 0,-1 0 1 0 0,1 1-1 0 0,0 0 0 0 0,-1-1 1 0 0,1 1-1 0 0,-1 0 1 0 0,0 0-1 0 0,1 0 1 0 0,-1 0-1 0 0,0 0 1 0 0,0 0-1 0 0,0 0 1 0 0,-1 0-1 0 0,1 0 1 0 0,0 1-1 0 0,-1-1 1 0 0,0 0-1 0 0,1 0 0 0 0,-1 1 1 0 0,0-1-1 0 0,0 0 1 0 0,0 0-1 0 0,-1 1 1 0 0,1-1-1 0 0,0 0 1 0 0,-1 0-1 0 0,1 1 1 0 0,-1-1-1 0 0,0 0 1 0 0,0 1 26 0 0,0 8-44 0 0,1 4 21 0 0,-1-3 8 0 0,1 0 1 0 0,0 0-1 0 0,1 0 1 0 0,0 0-1 0 0,1 0 0 0 0,1 0 1 0 0,0-1-1 0 0,0 1 0 0 0,5 10 15 0 0,5 29 126 0 0,-13-51-42 0 0,-36 1 3107 0 0,-72-6-2356 0 0,-99-39-2174 0 0,171 34-2515 0 0,17 5-2948 0 0,15 2 3019 0 0</inkml:trace>
  <inkml:trace contextRef="#ctx0" brushRef="#br0" timeOffset="10672.261">2042 527 0 0 0,'0'0'1679'0'0,"0"0"325"0"0,0 0 94 0 0,0 0-140 0 0,0 0-224 0 0,0 0-247 0 0,0 0-236 0 0,0 0-162 0 0,0 0-134 0 0,32-10-127 0 0,101-32-133 0 0,-34-9 597 0 0,-80 37-1020 0 0,-3 2-122 0 0,0 0-1 0 0,0-1 0 0 0,-1 0 0 0 0,0-1 1 0 0,-1-1-1 0 0,-1 0 0 0 0,-1-1 1 0 0,0 0-1 0 0,-1-1 0 0 0,0-1 0 0 0,-2 0 1 0 0,0 0-1 0 0,-1 0 0 0 0,1-7-149 0 0,-8 24-31 0 0,0-1 0 0 0,0 1 0 0 0,0-1 0 0 0,0 0 0 0 0,-1 0 0 0 0,1 1 0 0 0,0-1 0 0 0,-1 0 0 0 0,0 0 0 0 0,1 1 0 0 0,-1-1 0 0 0,0 0 0 0 0,0 0 0 0 0,0 0 0 0 0,0 0 0 0 0,0 0 0 0 0,0 1 0 0 0,-1-1 1 0 0,1 0-1 0 0,-1 0 0 0 0,1 0 0 0 0,-1 1 0 0 0,0-1 0 0 0,1 0 0 0 0,-1 1 0 0 0,0-1 0 0 0,0 1 0 0 0,0-1 0 0 0,0 1 0 0 0,-1-1 0 0 0,1 1 0 0 0,0-1 0 0 0,0 1 0 0 0,-1 0 0 0 0,1 0 0 0 0,-1 0 0 0 0,1 0 0 0 0,-1 0 0 0 0,0 0 31 0 0,-7 3-190 0 0,1 1 1 0 0,0 0-1 0 0,-1 1 0 0 0,1-1 0 0 0,0 1 1 0 0,0 1-1 0 0,1 0 0 0 0,0 0 1 0 0,-1 0-1 0 0,2 1 0 0 0,-1 0 1 0 0,1 0-1 0 0,0 1 0 0 0,0 0 0 0 0,0 0 1 0 0,1 0-1 0 0,0 1 0 0 0,1 0 1 0 0,0 0 189 0 0,3-7-34 0 0,-4 4 17 0 0,1 0 1 0 0,0 0 0 0 0,0 0-1 0 0,1 0 1 0 0,0 0 0 0 0,0 1-1 0 0,0 0 1 0 0,0-1-1 0 0,1 1 1 0 0,0 0 0 0 0,0 0-1 0 0,1 0 1 0 0,0 1 0 0 0,0-1-1 0 0,0 0 1 0 0,0 0 0 0 0,1 1-1 0 0,1-1 1 0 0,-1 0-1 0 0,1 1 1 0 0,0-1 0 0 0,0 0-1 0 0,0 0 1 0 0,1 0 0 0 0,0 0-1 0 0,0 0 1 0 0,1 0 0 0 0,0 0-1 0 0,0-1 1 0 0,0 0-1 0 0,1 1 1 0 0,-1-1 0 0 0,5 4 16 0 0,0-3 119 0 0,1-1 1 0 0,0 0 0 0 0,0 0-1 0 0,0-1 1 0 0,1 0 0 0 0,-1-1-1 0 0,1 0 1 0 0,0-1 0 0 0,0 0-1 0 0,0 0 1 0 0,0-1 0 0 0,0 0-1 0 0,0-1 1 0 0,0 0 0 0 0,0 0-1 0 0,1-1 1 0 0,5-2-120 0 0,11-2 442 0 0,0-1 1 0 0,0-2-1 0 0,0-1 1 0 0,-1 0-1 0 0,23-13-442 0 0,-21 7 185 0 0,-1 0-1 0 0,0-2 1 0 0,-1 0 0 0 0,-1-2-1 0 0,0-1 1 0 0,-2-1 0 0 0,0-1 0 0 0,7-12-185 0 0,-30 34-1 0 0,5-4-17 0 0,-1 0 0 0 0,0-1 0 0 0,0 0 0 0 0,0 0 0 0 0,-1 0 0 0 0,0-1 0 0 0,0 1 0 0 0,0-1 0 0 0,-1 1 0 0 0,1-1 0 0 0,-1 0 0 0 0,-1 0 0 0 0,1 0 0 0 0,-1 0 0 0 0,0-1 1 0 0,0-1 16 0 0,-3 7-113 0 0,0 0 0 0 0,0 0 0 0 0,0 0 0 0 0,0-1-1 0 0,0 2 1 0 0,0-1 0 0 0,0 0 0 0 0,0 0 0 0 0,0 1-1 0 0,0-1 1 0 0,-1 1 0 0 0,1 0 0 0 0,0 0 0 0 0,0-1-1 0 0,0 1 1 0 0,-1 1 0 0 0,1-1 0 0 0,0 0 0 0 0,0 1-1 0 0,0-1 1 0 0,-1 1 0 0 0,1-1 0 0 0,0 1 0 0 0,0 0-1 0 0,0 0 1 0 0,0 0 0 0 0,0 0 0 0 0,0 0 0 0 0,1 1-1 0 0,-1-1 1 0 0,0 0 0 0 0,0 1 0 0 0,0 1 114 0 0,-8 4-121 0 0,0 0-1 0 0,0 0 1 0 0,1 1 0 0 0,1 0 0 0 0,-1 1 0 0 0,1 0 0 0 0,1 0-1 0 0,0 1 1 0 0,0 0 0 0 0,1 0 0 0 0,0 0 0 0 0,1 1-1 0 0,0 0 1 0 0,0 0 0 0 0,1 0 0 0 0,1 1 0 0 0,0-1 0 0 0,1 1-1 0 0,0 0 1 0 0,0 0 0 0 0,2 1 121 0 0,0-9 23 0 0,0-1-1 0 0,1 0 1 0 0,0 0 0 0 0,0 0-1 0 0,0 0 1 0 0,0-1 0 0 0,0 1-1 0 0,1 0 1 0 0,-1 0-1 0 0,1-1 1 0 0,-1 1 0 0 0,1 0-1 0 0,0-1 1 0 0,0 0 0 0 0,1 0-1 0 0,-1 1 1 0 0,0-1-1 0 0,1 0 1 0 0,-1-1 0 0 0,1 1-1 0 0,-1 0 1 0 0,1-1 0 0 0,0 1-1 0 0,0-1 1 0 0,0 0-1 0 0,0 0 1 0 0,0 0 0 0 0,0-1-1 0 0,0 1 1 0 0,0-1-23 0 0,96 6 1650 0 0,-79-9-1348 0 0,0-2 1 0 0,-1 0-1 0 0,1-2 1 0 0,-1 0 0 0 0,-1-1-1 0 0,0 0 1 0 0,0-2-1 0 0,0 0 1 0 0,9-8-303 0 0,3-1 63 0 0,-1-1 0 0 0,-1-1-1 0 0,-1-1 1 0 0,-1-2 0 0 0,-1 0 0 0 0,-1-2 0 0 0,-1 0 0 0 0,-2-2-1 0 0,6-11-62 0 0,-23 34-65 0 0,-1 0 0 0 0,-1 0 0 0 0,1 0 0 0 0,-1 0 0 0 0,0-1-1 0 0,0 1 1 0 0,0-1 0 0 0,-1 1 0 0 0,0-1 0 0 0,0 0 0 0 0,-1 0-1 0 0,1 1 1 0 0,-1-1 0 0 0,-1-2 65 0 0,0 7-74 0 0,0 1-1 0 0,0-1 0 0 0,-1 1 1 0 0,1-1-1 0 0,0 1 1 0 0,-1-1-1 0 0,1 1 0 0 0,-1 0 1 0 0,1 0-1 0 0,0 0 1 0 0,-1 0-1 0 0,1 0 1 0 0,-1 0-1 0 0,1 0 0 0 0,0 0 1 0 0,-1 0-1 0 0,1 1 1 0 0,-1-1-1 0 0,1 0 0 0 0,0 1 1 0 0,-1-1-1 0 0,1 1 1 0 0,0 0-1 0 0,0-1 0 0 0,0 1 1 0 0,-1 0-1 0 0,1 0 1 0 0,-1 0 74 0 0,-14 11-56 0 0,1 1 0 0 0,0 0 0 0 0,0 0 0 0 0,2 2 0 0 0,-1 0 0 0 0,2 0 0 0 0,0 1 0 0 0,1 1 0 0 0,0 0 0 0 0,2 0 0 0 0,0 1 0 0 0,1 0 0 0 0,1 1 0 0 0,0 0 0 0 0,2 0 0 0 0,-3 14 56 0 0,7-27-22 0 0,0 0 1 0 0,1 0 0 0 0,0 0 0 0 0,0 0 0 0 0,1 0-1 0 0,-1-1 1 0 0,1 1 0 0 0,1 0 0 0 0,-1 0 0 0 0,1-1-1 0 0,0 1 1 0 0,0-1 0 0 0,0 1 0 0 0,1-1 0 0 0,0 0-1 0 0,0 0 1 0 0,0 0 0 0 0,1 0 0 0 0,0-1 0 0 0,0 0 0 0 0,0 1-1 0 0,3 1 22 0 0,48 20-8619 0 0,-47-26 2816 0 0</inkml:trace>
  <inkml:trace contextRef="#ctx0" brushRef="#br0" timeOffset="10988.199">3695 247 10586 0 0,'0'0'2622'0'0,"0"0"-1388"0"0,0 0-422 0 0,0 0 207 0 0,0 0 184 0 0,0 0-74 0 0,0 0-245 0 0,0 0-253 0 0,0 0-211 0 0,0 0-149 0 0,-9 31-103 0 0,-29 99-60 0 0,-1-29 68 0 0,15-39-179 0 0,-19 40-3688 0 0,43-101 1941 0 0,0-1-657 0 0,0 0-807 0 0,0 0-932 0 0,0-1-90 0 0,0-2 2420 0 0</inkml:trace>
  <inkml:trace contextRef="#ctx0" brushRef="#br0" timeOffset="11240.192">3579 317 5001 0 0,'0'0'1239'0'0,"0"0"-383"0"0,0 0 3 0 0,0 0 345 0 0,0 0 279 0 0,0 0 112 0 0,0 0-153 0 0,0 0-317 0 0,0 0-274 0 0,0 0-180 0 0,0 0-127 0 0,0 0-88 0 0,0 0-78 0 0,35 2-74 0 0,111 5-68 0 0,-17-9 898 0 0,-102 0-3599 0 0,7 1-4877 0 0,-36 1 2967 0 0,-3 0-821 0 0</inkml:trace>
  <inkml:trace contextRef="#ctx0" brushRef="#br0" timeOffset="11423.885">3599 549 280 0 0,'0'0'2465'0'0,"0"0"-130"0"0,0 0 203 0 0,0 0 9 0 0,0 0-300 0 0,0 0-491 0 0,0 0-518 0 0,0 0-407 0 0,0 0-252 0 0,0 0-169 0 0,35-3-114 0 0,112-8-97 0 0,4-19-539 0 0,-130 24-603 0 0,7-2-2226 0 0,-10 3-2382 0 0,-7 2-2167 0 0</inkml:trace>
</inkml:ink>
</file>

<file path=ppt/ink/ink1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47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242 0 7034 0 0,'0'0'905'0'0,"0"0"-179"0"0,0 0 22 0 0,0 0 204 0 0,0 0 160 0 0,0 0 46 0 0,0 0-122 0 0,0 0-191 0 0,0 0-142 0 0,0 0-93 0 0,0 0-50 0 0,-25 18-23 0 0,-75 57 34 0 0,50-16 625 0 0,38-35-783 0 0,2 1 0 0 0,0 0 0 0 0,2 1 0 0 0,1 0 0 0 0,1 0 0 0 0,1 0 0 0 0,1 1 1 0 0,1 0-1 0 0,2 0 0 0 0,1 19-413 0 0,2-30 148 0 0,1-1 0 0 0,1 1 0 0 0,1-1 0 0 0,0 1 0 0 0,1-1 1 0 0,0-1-1 0 0,1 1 0 0 0,1-1 0 0 0,1 0 0 0 0,0-1 0 0 0,0 0 1 0 0,1 0-1 0 0,1-1 0 0 0,0-1 0 0 0,1 0 0 0 0,0 0 0 0 0,0-1 1 0 0,1 0-1 0 0,3 0-148 0 0,-7-5 55 0 0,0-1 1 0 0,0 0 0 0 0,1 0-1 0 0,-1-1 1 0 0,1 0-1 0 0,-1-1 1 0 0,1 0-1 0 0,0 0 1 0 0,0-1-1 0 0,0-1 1 0 0,0 1 0 0 0,4-2-56 0 0,-10-30-3342 0 0,-4 23 2045 0 0,1-6-2388 0 0,-2 2-4227 0 0,-1 7-2158 0 0</inkml:trace>
</inkml:ink>
</file>

<file path=ppt/ink/ink1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47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11747 0 0,'0'0'1512'0'0,"0"0"-480"0"0,0 0-221 0 0,0 0 48 0 0,0 0 32 0 0,0 0-41 0 0,0 0-77 0 0,0 0-91 0 0,0 0-57 0 0,0 0-88 0 0,0 0-116 0 0,0 0-98 0 0,0 0-80 0 0,2 25-60 0 0,8 123 87 0 0,-5 32-1111 0 0,-2-155-1285 0 0,0-17-1912 0 0,0-1-4808 0 0,-3-6 2938 0 0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3:06.22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203 1 792 0 0,'0'0'418'0'0,"0"0"-220"0"0,0 0 17 0 0,0 0 369 0 0,0 0 488 0 0,0 0 409 0 0,0 0 219 0 0,0 0 3 0 0,0 0-83 0 0,0 0-103 0 0,0 0-88 0 0,0 5-68 0 0,-13 53 3857 0 0,-17 13-4711 0 0,3 0-1 0 0,4 2 0 0 0,2 1 1 0 0,-5 51-507 0 0,6-35 172 0 0,-16 114-140 0 0,29-151-207 0 0,7-53 102 0 0,0 0 36 0 0,12-19 465 0 0,114-297 1401 0 0,19-103-1425 0 0,-126 349 90 0 0,-19 70-461 0 0,0 0 11 0 0,0 0-33 0 0,0 0-31 0 0,0 0-16 0 0,4 22-480 0 0,48 275 1105 0 0,-8-90-541 0 0,-44-207-40 0 0,1 0 1 0 0,0 0-1 0 0,0 0 0 0 0,0 0 0 0 0,0 0 0 0 0,0 0 0 0 0,0 0 0 0 0,-1 0 1 0 0,1 0-1 0 0,0 0 0 0 0,0 0 0 0 0,0 0 0 0 0,0-1 0 0 0,0 1 1 0 0,-1 0-1 0 0,1-1 0 0 0,0 1 0 0 0,0-1 0 0 0,-1 1 0 0 0,1 0 1 0 0,0-1-1 0 0,0 0 0 0 0,-1 1 0 0 0,1-1 0 0 0,-1 1 0 0 0,1-1 0 0 0,-1 0 1 0 0,1 0-1 0 0,-1 1 0 0 0,1-1 0 0 0,-1 0 0 0 0,1 0 0 0 0,-1 1 1 0 0,0-1-1 0 0,1 0 0 0 0,-1 0 0 0 0,0 0 0 0 0,0 0 0 0 0,0 0 0 0 0,0 1 1 0 0,0-2-9 0 0,2 0 16 0 0,137-289 640 0 0,-60 148-608 0 0,-61 118-116 0 0,4 42-673 0 0,-14-7 765 0 0,-1 0 0 0 0,1 1 1 0 0,-2 0-1 0 0,1 1 0 0 0,-2-1 1 0 0,1 1-1 0 0,-2 0 1 0 0,1 1-1 0 0,-2-1 0 0 0,0 1 1 0 0,0 0-1 0 0,-1 1-24 0 0,0-5 17 0 0,42 215 175 0 0,-18-133-155 0 0,-26-91-117 0 0,0 0 0 0 0,0-1-1 0 0,1 1 1 0 0,-1 0 0 0 0,0 0-1 0 0,0 0 1 0 0,1 0 0 0 0,-1 0-1 0 0,0 0 1 0 0,1 0 0 0 0,-1 0-1 0 0,0 0 1 0 0,0 0 0 0 0,1 0-1 0 0,-1 0 1 0 0,0 0 0 0 0,0 1-1 0 0,1-1 1 0 0,-1 0 0 0 0,0 0-1 0 0,0 0 1 0 0,1 0 0 0 0,-1 0-1 0 0,0 1 1 0 0,0-1-1 0 0,0 0 1 0 0,1 0 0 0 0,-1 0-1 0 0,0 0 1 0 0,0 1 0 0 0,0-1-1 0 0,0 0 1 0 0,1 0 0 0 0,-1 1-1 0 0,0-1 81 0 0,2-28-5455 0 0,-2-7-6163 0 0,0 22 6158 0 0</inkml:trace>
</inkml:ink>
</file>

<file path=ppt/ink/ink1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48.0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7538 0 0,'0'0'616'0'0,"0"0"-235"0"0,0 0 231 0 0,0 0 446 0 0,0 0 230 0 0,0 0 23 0 0,0 0-109 0 0,0 0-126 0 0,0 0-113 0 0,0 0-132 0 0,0 0-143 0 0,0 0-136 0 0,0 0-99 0 0,30 34-59 0 0,96 105-29 0 0,-30-39 382 0 0,-90-92-723 0 0,0-1 0 0 0,-1 1 0 0 0,0 0 0 0 0,0 1 0 0 0,-1-1-1 0 0,0 1 1 0 0,0 0 0 0 0,-1 0 0 0 0,0 0 0 0 0,-1 0 0 0 0,0 1 0 0 0,-1-1 0 0 0,1 0 0 0 0,-2 1 0 0 0,1 0 0 0 0,-2-1 0 0 0,1 1 0 0 0,-1-1-1 0 0,-1 1 1 0 0,1-1 0 0 0,-2 0 0 0 0,1 1 0 0 0,-1-1 0 0 0,-1 0 0 0 0,1-1 0 0 0,-2 1 0 0 0,1-1 0 0 0,-1 1 0 0 0,0-1 0 0 0,-1-1 0 0 0,0 1-1 0 0,-4 3-23 0 0,-85 80-1603 0 0,60-65-1434 0 0,1-1-3372 0 0,31-24 5848 0 0,-8 8-8669 0 0</inkml:trace>
</inkml:ink>
</file>

<file path=ppt/ink/ink1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0:00.4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4237 199 12371 0 0,'0'0'646'0'0,"0"0"28"0"0,0 0 282 0 0,0 0 198 0 0,0 0-37 0 0,0 0-157 0 0,0 0-177 0 0,0 0-168 0 0,0 0-108 0 0,0 0-87 0 0,0 0-93 0 0,-3 35-78 0 0,-7 107-90 0 0,-5-14 30 0 0,4-40-270 0 0,-3 49-476 0 0,10-46-3068 0 0,10-79-2066 0 0,0-11-545 0 0,-4-1 1299 0 0</inkml:trace>
  <inkml:trace contextRef="#ctx0" brushRef="#br0" timeOffset="336.217">4292 814 0 0 0,'0'0'1463'0'0,"0"0"228"0"0,0 0 267 0 0,0 0 293 0 0,0 0 135 0 0,0 0-216 0 0,0 0-239 0 0,0 0-250 0 0,32 5-275 0 0,100 13-254 0 0,-61-24 268 0 0,-59 0-1142 0 0,4 0-45 0 0,0-1 0 0 0,-1 0 0 0 0,0-1 0 0 0,-1-1 0 0 0,1 0 0 0 0,-2-1 0 0 0,1-1 0 0 0,-1 0 0 0 0,-1 0 0 0 0,0-1 0 0 0,-1-1 0 0 0,1-2-233 0 0,-9 11-3 0 0,-1-1-1 0 0,0 0 0 0 0,0 0 0 0 0,0 0 0 0 0,0 0 1 0 0,-1 0-1 0 0,0 0 0 0 0,0 0 0 0 0,0 0 0 0 0,-1-1 1 0 0,1 1-1 0 0,-2 0 0 0 0,1-1 0 0 0,-1-3 4 0 0,-2 6-141 0 0,1 1 0 0 0,-1-1-1 0 0,-1 1 1 0 0,1 0 0 0 0,0 0-1 0 0,0 0 1 0 0,-1 1 0 0 0,1-1-1 0 0,-1 1 1 0 0,0-1 0 0 0,1 1-1 0 0,-1 1 1 0 0,0-1 0 0 0,1 0-1 0 0,-1 1 1 0 0,0 0 0 0 0,0 0-1 0 0,0 0 1 0 0,0 0 0 0 0,1 0 0 0 0,-1 1-1 0 0,0 0 1 0 0,0 0 0 0 0,1 0-1 0 0,-1 0 1 0 0,1 0 0 0 0,-1 1-1 0 0,-2 1 142 0 0,-8 2-142 0 0,-1 1-1 0 0,1 0 1 0 0,0 1-1 0 0,1 0 0 0 0,-1 1 1 0 0,1 1-1 0 0,1 0 1 0 0,0 1-1 0 0,0 0 1 0 0,1 1-1 0 0,0 0 1 0 0,1 1-1 0 0,1 0 0 0 0,-1 1 1 0 0,2 0-1 0 0,0 0 1 0 0,1 1-1 0 0,0 0 1 0 0,1 0-1 0 0,-3 8 143 0 0,8-18-159 0 0,0-1 1 0 0,0 1-1 0 0,1 0 1 0 0,-1 0-1 0 0,1 0 0 0 0,0 1 1 0 0,0-1-1 0 0,0 0 1 0 0,0 0-1 0 0,1 0 0 0 0,-1 0 1 0 0,1 0-1 0 0,0 0 0 0 0,1-1 1 0 0,-1 1-1 0 0,1 0 1 0 0,-1 0-1 0 0,1-1 0 0 0,0 1 1 0 0,0-1-1 0 0,3 3 159 0 0,46 29-5462 0 0,-33-27 1946 0 0,-4-1 103 0 0</inkml:trace>
  <inkml:trace contextRef="#ctx0" brushRef="#br0" timeOffset="-2020.315">1516 229 0 0 0,'0'0'381'0'0,"0"0"929"0"0,0 0 260 0 0,0 0-51 0 0,0 0-75 0 0,0 0-65 0 0,0 0-80 0 0,10-6 827 0 0,-7 4 2060 0 0,-26-21 699 0 0,-40 17-4587 0 0,57 6-237 0 0,-31 4-169 0 0,1 2 0 0 0,-1 1 0 0 0,2 2 0 0 0,-1 2 0 0 0,1 1 0 0 0,1 1 0 0 0,0 2 0 0 0,1 2 0 0 0,0 0-1 0 0,-23 19 109 0 0,-14 19-424 0 0,69-53 400 0 0,0-1 0 0 0,1 0 0 0 0,-1 0 0 0 0,1 1 0 0 0,-1-1 0 0 0,1 0 0 0 0,-1 1 0 0 0,1-1 0 0 0,-1 0 0 0 0,1 1 0 0 0,0-1 0 0 0,0 1 0 0 0,0-1 0 0 0,0 1 0 0 0,0-1 0 0 0,0 0 0 0 0,0 1 0 0 0,1-1 0 0 0,-1 1 0 0 0,0-1 0 0 0,1 0 0 0 0,-1 1 0 0 0,1-1 0 0 0,0 0-1 0 0,-1 0 1 0 0,1 1 0 0 0,0-1 0 0 0,0 0 0 0 0,-1 0 0 0 0,1 0 0 0 0,0 0 0 0 0,0 0 0 0 0,0 0 0 0 0,1 0 0 0 0,-1 0 0 0 0,0 0 0 0 0,0-1 0 0 0,0 1 0 0 0,1 0 0 0 0,-1-1 0 0 0,0 1 0 0 0,1-1 0 0 0,-1 1 0 0 0,0-1 0 0 0,2 1 24 0 0,64 13 95 0 0,130-24 385 0 0,-162 10-551 0 0,-39 16-153 0 0,-21 19 231 0 0,0-1 1 0 0,-2-2-1 0 0,-2 0 1 0 0,-1-2-1 0 0,-30 24-7 0 0,-25 25-101 0 0,71-65 67 0 0,8-9 22 0 0,0-1 0 0 0,1 1 0 0 0,0 0 0 0 0,0 1 1 0 0,0-1-1 0 0,0 1 0 0 0,1 0 0 0 0,0 0 0 0 0,0 1 1 0 0,1-1-1 0 0,0 1 0 0 0,0 0 0 0 0,0 0 1 0 0,1 0-1 0 0,0 0 0 0 0,0 0 0 0 0,0 6 12 0 0,4-9 10 0 0,0 0-1 0 0,0 0 1 0 0,0-1-1 0 0,1 1 1 0 0,-1-1-1 0 0,1 0 1 0 0,0 1-1 0 0,0-1 1 0 0,0 0-1 0 0,1-1 0 0 0,-1 1 1 0 0,1-1-1 0 0,-1 1 1 0 0,1-1-1 0 0,0 0 1 0 0,0 0-1 0 0,0-1 1 0 0,0 1-1 0 0,0-1 1 0 0,0 0-1 0 0,0 0 1 0 0,1 0-1 0 0,-1-1 1 0 0,0 1-1 0 0,1-1 1 0 0,-1 0-1 0 0,4-1-9 0 0,17 3 71 0 0,0-1 0 0 0,0-1-1 0 0,1-1 1 0 0,-1-2 0 0 0,0 0-1 0 0,0-2 1 0 0,-1-1 0 0 0,1-1-1 0 0,-1 0 1 0 0,-1-2 0 0 0,1-1-1 0 0,4-4-70 0 0,102-52-8950 0 0,-88 47 1613 0 0,-28 12 4667 0 0</inkml:trace>
  <inkml:trace contextRef="#ctx0" brushRef="#br0" timeOffset="-1784.331">1985 556 6233 0 0,'0'0'1878'0'0,"0"0"-248"0"0,0 0-91 0 0,0 0 85 0 0,0 0 26 0 0,0 0-249 0 0,0 0-355 0 0,0 0-313 0 0,0 0-232 0 0,0 0-57 0 0,0 0-26 0 0,0 0-20 0 0,0 0-37 0 0,-25 33-58 0 0,-80 101-46 0 0,35-32 190 0 0,31-21-359 0 0,21-40-1996 0 0,-3-1-5019 0 0,9-29-1005 0 0,8-11 3748 0 0</inkml:trace>
  <inkml:trace contextRef="#ctx0" brushRef="#br0" timeOffset="-1589.25">1606 501 14923 0 0,'0'0'528'0'0,"0"0"-501"0"0,0 0-148 0 0,0 0 269 0 0,0 0 336 0 0,0 0 189 0 0,0 0-6 0 0,0 0-103 0 0,0 0-129 0 0,0 0-116 0 0,16 32-85 0 0,53 99-64 0 0,-20-68 2 0 0,-39-57-147 0 0,15 10-82 0 0,0-2 1 0 0,1 0-1 0 0,1-1 0 0 0,0-2 1 0 0,19 6 56 0 0,85 1-6106 0 0,-91-18-1524 0 0,-26 0 2401 0 0</inkml:trace>
  <inkml:trace contextRef="#ctx0" brushRef="#br0" timeOffset="-1170.236">2497 682 9346 0 0,'0'0'1524'0'0,"0"0"-234"0"0,0 0-31 0 0,0 0 20 0 0,0 0-100 0 0,0 0-207 0 0,0 0-204 0 0,0 0-157 0 0,0 0-114 0 0,0 0-121 0 0,0 0-97 0 0,0 0-92 0 0,0 0-82 0 0,-22 1-66 0 0,-67 9-32 0 0,84-10-9 0 0,0 1 1 0 0,0-1 0 0 0,1 1-1 0 0,-1 0 1 0 0,1 1 0 0 0,-1-1 0 0 0,1 1-1 0 0,0 0 1 0 0,-1 0 0 0 0,1 0-1 0 0,0 1 1 0 0,0-1 0 0 0,1 1 0 0 0,-1 0-1 0 0,-2 3 2 0 0,-5 3-34 0 0,6-5-48 0 0,0-1 0 0 0,0 1 0 0 0,0 1 0 0 0,0-1 0 0 0,1 1 0 0 0,0-1 0 0 0,0 1 0 0 0,0 0 0 0 0,0 1 0 0 0,1-1 0 0 0,0 1 0 0 0,0-1 0 0 0,0 1 0 0 0,1 0 0 0 0,0 0 0 0 0,0 0 0 0 0,1 1 0 0 0,-1-1 0 0 0,1 0 0 0 0,1 0 0 0 0,-1 1 0 0 0,1-1 0 0 0,0 1 0 0 0,1-1 0 0 0,-1 0 0 0 0,1 1 0 0 0,0-1 0 0 0,1 1 82 0 0,1-3 34 0 0,-1 0 1 0 0,1-1 0 0 0,0 1 0 0 0,0-1 0 0 0,0 0-1 0 0,0 0 1 0 0,0 0 0 0 0,1 0 0 0 0,0-1 0 0 0,-1 1-1 0 0,1-1 1 0 0,0 0 0 0 0,0 0 0 0 0,0 0-1 0 0,0-1 1 0 0,1 1 0 0 0,-1-1 0 0 0,0 0 0 0 0,1 0-1 0 0,-1-1 1 0 0,1 1 0 0 0,-1-1 0 0 0,0 0-1 0 0,1 0 1 0 0,-1 0 0 0 0,1-1 0 0 0,-1 0 0 0 0,1 1-1 0 0,-1-2 1 0 0,0 1 0 0 0,0 0 0 0 0,0-1 0 0 0,0 0-1 0 0,0 0 1 0 0,0 0 0 0 0,0 0 0 0 0,2-2-35 0 0,74-52 1231 0 0,63-82-335 0 0,-143 138-948 0 0,0 0 1 0 0,0 0-1 0 0,0 1 1 0 0,0-1-1 0 0,0 0 1 0 0,0 0-1 0 0,0 1 1 0 0,0-1-1 0 0,0 0 1 0 0,0 0-1 0 0,0 1 1 0 0,1-1-1 0 0,-1 0 1 0 0,0 0-1 0 0,0 1 1 0 0,0-1-1 0 0,0 0 1 0 0,1 0-1 0 0,-1 0 1 0 0,0 0-1 0 0,0 1 1 0 0,0-1-1 0 0,1 0 1 0 0,-1 0-1 0 0,0 0 1 0 0,0 0-1 0 0,1 0 1 0 0,-1 0-1 0 0,0 0 1 0 0,0 1-1 0 0,0-1 1 0 0,1 0-1 0 0,-1 0 1 0 0,0 0-1 0 0,1 0 1 0 0,-1 0-1 0 0,0 0 1 0 0,0 0-1 0 0,1 0 1 0 0,-1 0-1 0 0,0 0 1 0 0,0-1-1 0 0,1 1 1 0 0,-1 0-1 0 0,0 0 1 0 0,0 0-1 0 0,0 0 1 0 0,1 0 51 0 0,-2 9-348 0 0,1 9-47 0 0,11 67-3959 0 0,31-42-5838 0 0,-34-39 7171 0 0</inkml:trace>
  <inkml:trace contextRef="#ctx0" brushRef="#br0" timeOffset="-739.054">2783 943 7394 0 0,'0'0'2229'0'0,"0"0"-432"0"0,0 0-141 0 0,0 0-78 0 0,0 0-231 0 0,0 0-258 0 0,0 0-242 0 0,0 0-195 0 0,0 0-96 0 0,0 0-33 0 0,0 0-48 0 0,0 0-70 0 0,0 0-66 0 0,5-23-101 0 0,17-71-62 0 0,-20 88-163 0 0,-1-1 1 0 0,1 0-1 0 0,0 1 1 0 0,1 0-1 0 0,0-1 1 0 0,0 1-1 0 0,0 0 1 0 0,0 0 0 0 0,1 1-1 0 0,0-1 1 0 0,0 1-1 0 0,1-1 1 0 0,2-1-14 0 0,-1 1-7 0 0,94-57-749 0 0,-99 64 730 0 0,1 0 0 0 0,-1 0 0 0 0,1 0 0 0 0,-1 0 0 0 0,0 0 0 0 0,1 0 1 0 0,-1 0-1 0 0,0 1 0 0 0,0-1 0 0 0,0 0 0 0 0,0 1 0 0 0,0-1 0 0 0,0 1 0 0 0,0-1 0 0 0,0 1 1 0 0,-1-1-1 0 0,1 1 0 0 0,-1 0 0 0 0,1-1 0 0 0,-1 1 0 0 0,0 0 0 0 0,1 0 0 0 0,-1-1 0 0 0,0 1 1 0 0,0 0-1 0 0,0 0 0 0 0,0-1 0 0 0,-1 1 0 0 0,1 0 0 0 0,0-1 0 0 0,-1 1 0 0 0,1 0 1 0 0,-1-1-1 0 0,1 1 0 0 0,-1 0 26 0 0,0 7-17 0 0,1-2 38 0 0,0-6-20 0 0,0 0 1 0 0,-1 0-1 0 0,1 0 0 0 0,0 0 0 0 0,0 0 0 0 0,-1 1 0 0 0,1-1 1 0 0,0 0-1 0 0,0 0 0 0 0,0 0 0 0 0,1 0 0 0 0,-1 1 1 0 0,0-1-1 0 0,0 0 0 0 0,1 0 0 0 0,-1 0 0 0 0,0 0 1 0 0,1 0-1 0 0,-1 0 0 0 0,1 0 0 0 0,0 0 0 0 0,-1 0 1 0 0,1 0-1 0 0,0 0 0 0 0,-1 0 0 0 0,1 0 0 0 0,0 0 1 0 0,0 0-1 0 0,0-1 0 0 0,0 1 0 0 0,0 0 0 0 0,0-1 1 0 0,0 1-1 0 0,0-1 0 0 0,0 1 0 0 0,0-1 0 0 0,0 1 1 0 0,0-1-1 0 0,1 0 0 0 0,-1 1 0 0 0,0-1 0 0 0,0 0 1 0 0,0 0-1 0 0,0 0 0 0 0,1 0 0 0 0,-1 0 0 0 0,0 0 1 0 0,1-1-2 0 0,8 0 55 0 0,-1-2 0 0 0,0 1 0 0 0,1-1 0 0 0,-1 0 0 0 0,0-1 0 0 0,-1 0 0 0 0,1-1 0 0 0,-1 0 1 0 0,0 0-1 0 0,0-1 0 0 0,0 0 0 0 0,1-2-55 0 0,34-21 4 0 0,75-22-300 0 0,-111 94-87 0 0,-6 34-58 0 0,1-75 164 0 0,0 0 0 0 0,0 0 0 0 0,0 0 0 0 0,0 0 0 0 0,0-1 0 0 0,1 1 0 0 0,-1-1 0 0 0,1 1 0 0 0,-1-1 0 0 0,1 0 0 0 0,-1 0 0 0 0,1 0-1 0 0,0-1 1 0 0,0 1 0 0 0,-1 0 0 0 0,1-1 0 0 0,0 0 0 0 0,0 0 0 0 0,0 0 0 0 0,-1 0 0 0 0,1 0 0 0 0,0 0 0 0 0,0-1 0 0 0,-1 1 0 0 0,1-1 0 0 0,2 0 277 0 0,-4 0-461 0 0,14-1-4471 0 0,-3 1-1887 0 0</inkml:trace>
  <inkml:trace contextRef="#ctx0" brushRef="#br0" timeOffset="-293.201">3587 689 10634 0 0,'0'0'1039'0'0,"0"0"-608"0"0,0 0-90 0 0,0 0 195 0 0,0 0 109 0 0,0 0-32 0 0,0 0-90 0 0,0 0-168 0 0,0 0-134 0 0,-9 34-70 0 0,-27 108-58 0 0,22-13 31 0 0,12-23 255 0 0,2-106-307 0 0,0 0 0 0 0,0-1 0 0 0,0 1 0 0 0,0 0 0 0 0,-1 0 0 0 0,1-1 0 0 0,0 1 0 0 0,0 0 0 0 0,0 0 0 0 0,-1 0 0 0 0,1-1 0 0 0,0 1 0 0 0,0 0 1 0 0,-1 0-1 0 0,1 0 0 0 0,0 0 0 0 0,0 0 0 0 0,-1-1 0 0 0,1 1 0 0 0,0 0 0 0 0,0 0 0 0 0,-1 0 0 0 0,1 0 0 0 0,0 0 0 0 0,-1 0 0 0 0,1 0 0 0 0,0 0 0 0 0,0 0 0 0 0,-1 0 0 0 0,1 0 0 0 0,0 0 1 0 0,-1 0-1 0 0,1 0 0 0 0,0 1 0 0 0,0-1 0 0 0,-1 0 0 0 0,1 0 0 0 0,0 0 0 0 0,0 0 0 0 0,-1 0 0 0 0,1 1 0 0 0,0-1 0 0 0,0 0 0 0 0,-1 0 0 0 0,1 0 0 0 0,0 1 0 0 0,0-1 0 0 0,0 0-72 0 0,-7-27 691 0 0,7 7-741 0 0,1-1-1 0 0,0 1 1 0 0,2 0 0 0 0,0 0 0 0 0,1 1 0 0 0,1-1 0 0 0,1 1 0 0 0,0 0 0 0 0,2 0-1 0 0,0 0 1 0 0,1 1 0 0 0,7-9 50 0 0,-8 13-211 0 0,1 0-1 0 0,1 0 1 0 0,0 1 0 0 0,0 0-1 0 0,2 1 1 0 0,-1 0 0 0 0,1 1-1 0 0,1 1 1 0 0,0 0-1 0 0,1 0 1 0 0,0 1 0 0 0,0 1-1 0 0,1 0 1 0 0,0 1 0 0 0,0 1-1 0 0,10-3 212 0 0,-23 8 30 0 0,1 0 0 0 0,-1-1 0 0 0,1 1-1 0 0,-1 0 1 0 0,1 0 0 0 0,0 1 0 0 0,-1-1 0 0 0,1 0 0 0 0,0 1-1 0 0,-1 0 1 0 0,1 0 0 0 0,0 0 0 0 0,0 0 0 0 0,-1 0 0 0 0,1 0-1 0 0,0 1 1 0 0,0-1 0 0 0,-1 1 0 0 0,1 0 0 0 0,-1-1 0 0 0,1 1-1 0 0,0 1 1 0 0,-1-1 0 0 0,0 0 0 0 0,1 1 0 0 0,-1-1 0 0 0,0 1-1 0 0,0-1 1 0 0,0 1 0 0 0,0 0 0 0 0,0 0 0 0 0,0 0 0 0 0,0 0-1 0 0,-1 1 1 0 0,1-1 0 0 0,-1 0 0 0 0,1 1 0 0 0,-1-1-1 0 0,0 1 1 0 0,0-1 0 0 0,0 1 0 0 0,0-1 0 0 0,-1 1 0 0 0,1 0-1 0 0,-1 0 1 0 0,0-1 0 0 0,1 1 0 0 0,-1 0 0 0 0,-1 2-30 0 0,-1 5 125 0 0,0 0 1 0 0,-1 0 0 0 0,0-1-1 0 0,-1 1 1 0 0,0 0 0 0 0,-1-1 0 0 0,0 0-1 0 0,0 0 1 0 0,-1-1 0 0 0,0 1-1 0 0,0-1 1 0 0,-1-1 0 0 0,0 1-1 0 0,-1-1 1 0 0,0 0 0 0 0,0-1-1 0 0,0 0 1 0 0,-1 0 0 0 0,0-1-1 0 0,0 0 1 0 0,-3 1-126 0 0,-73 25-1093 0 0,55-30-2788 0 0,3-5-5089 0 0,22 3 2563 0 0</inkml:trace>
  <inkml:trace contextRef="#ctx0" brushRef="#br0" timeOffset="933.6">358 1296 4697 0 0,'0'0'2461'0'0,"0"0"-768"0"0,35 1-230 0 0,220 2 1685 0 0,271-33 2719 0 0,572-50-3225 0 0,323 32-1237 0 0,-1135 46-1263 0 0,0-12 0 0 0,35-17-142 0 0,-267 24-22 0 0,156-35-351 0 0,-211 42 309 0 0,1 0 1 0 0,0-1-1 0 0,0 1 0 0 0,0 0 0 0 0,0 0 1 0 0,0-1-1 0 0,0 1 0 0 0,0 0 0 0 0,-1 0 1 0 0,1-1-1 0 0,0 1 0 0 0,0 0 1 0 0,0 0-1 0 0,0-1 0 0 0,0 1 0 0 0,0 0 1 0 0,0-1-1 0 0,0 1 0 0 0,1 0 1 0 0,-1 0-1 0 0,0-1 0 0 0,0 1 0 0 0,0 0 1 0 0,0 0-1 0 0,0-1 0 0 0,0 1 0 0 0,0 0 1 0 0,1 0-1 0 0,-1 0 0 0 0,0-1 1 0 0,0 1-1 0 0,0 0 0 0 0,0 0 0 0 0,1 0 1 0 0,-1-1-1 0 0,0 1 0 0 0,0 0 1 0 0,1 0-1 0 0,-1 0 0 0 0,0 0 0 0 0,0 0 1 0 0,1 0-1 0 0,-1-1 64 0 0,-29 0-12154 0 0,29 1 11353 0 0,-9 0-6769 0 0</inkml:trace>
  <inkml:trace contextRef="#ctx0" brushRef="#br0" timeOffset="2215.257">4421 976 0 0 0,'0'0'848'0'0,"0"0"539"0"0,0 0 247 0 0,0 0 57 0 0,0 0-104 0 0,0 0-263 0 0,0 0-333 0 0,0 0-308 0 0,0 0-238 0 0,0 0-131 0 0,0 0-80 0 0,23 7 1145 0 0,17 8 2071 0 0,-40-15-3196 0 0,0 0 10 0 0,0 0 20 0 0,0 0 48 0 0,0 0-8 0 0,0 0 13 0 0,0 0-4 0 0,26 19 3061 0 0,48 6-1743 0 0,-24-21-423 0 0,-50-4-1243 0 0,0 0-31 0 0,0 0-69 0 0,0 0-137 0 0,0 0-263 0 0,0 0-452 0 0,0 0-696 0 0,0 0-1242 0 0,0 0-2872 0 0,0 0-5296 0 0</inkml:trace>
  <inkml:trace contextRef="#ctx0" brushRef="#br0" timeOffset="6970.896">9511 365 9786 0 0,'0'0'1503'0'0,"0"0"-347"0"0,0 0-187 0 0,0 0-132 0 0,0 0-151 0 0,0 0-193 0 0,0 0-154 0 0,0 0-49 0 0,0 0-50 0 0,0 0-62 0 0,-20 32 11 0 0,-65 107-33 0 0,23-15 82 0 0,-135 234-364 0 0,151-286-64 0 0,293-422 3 0 0,42-90 764 0 0,-283 431-507 0 0,-6 9-62 0 0,1 0 1 0 0,-1 1-1 0 0,0-1 1 0 0,0 0-1 0 0,1 0 0 0 0,-1 1 1 0 0,0-1-1 0 0,1 0 1 0 0,-1 0-1 0 0,0 0 1 0 0,1 1-1 0 0,-1-1 1 0 0,0 0-1 0 0,1 0 1 0 0,-1 0-1 0 0,0 0 1 0 0,1 0-1 0 0,-1 0 1 0 0,0 0-1 0 0,1 0 1 0 0,-1 0-1 0 0,1 0 1 0 0,-1 0-1 0 0,0 0 1 0 0,1 0-1 0 0,-1 0 0 0 0,1 0 1 0 0,-1 0-1 0 0,0 0 1 0 0,1 0-1 0 0,-1 0 1 0 0,0 0-1 0 0,1-1 1 0 0,-1 1-1 0 0,0 0 1 0 0,1 0-1 0 0,-1 0 1 0 0,0-1-1 0 0,0 1 1 0 0,1 0-1 0 0,-1-1 1 0 0,0 1-1 0 0,0 0 1 0 0,1 0-1 0 0,-1-1 0 0 0,0 1 1 0 0,0 0-1 0 0,1-1-8 0 0,6 114 943 0 0,25 174-409 0 0,-23-246-510 0 0,5 23-78 0 0,2 0 0 0 0,3-1 0 0 0,14 28 54 0 0,-13-43-2172 0 0,-20-47 1205 0 0,0-1-197 0 0,0 0-199 0 0,-11 0-6874 0 0,6 0 3191 0 0</inkml:trace>
  <inkml:trace contextRef="#ctx0" brushRef="#br0" timeOffset="7216.101">9237 759 8722 0 0,'0'0'1564'0'0,"0"0"-119"0"0,0 0 80 0 0,0 0 85 0 0,0 0-123 0 0,0 0-231 0 0,35-4-210 0 0,111-12-183 0 0,158-11 1033 0 0,-255 24-2355 0 0,57 0-1599 0 0,-38 5-9575 0 0,-49 1 4369 0 0</inkml:trace>
  <inkml:trace contextRef="#ctx0" brushRef="#br0" timeOffset="4952.807">6516 295 280 0 0,'0'0'1426'0'0,"0"0"-294"0"0,0 0-69 0 0,0 0 206 0 0,0 0 241 0 0,0 0 177 0 0,0 0 63 0 0,0 0-108 0 0,0 0-209 0 0,0 0-249 0 0,0 0-251 0 0,-11-15-228 0 0,-34-44-183 0 0,44 57-498 0 0,0 1-1 0 0,0 0 1 0 0,0-1 0 0 0,0 1 0 0 0,0 0 0 0 0,0-1 0 0 0,0 1 0 0 0,0 0 0 0 0,-1 0 0 0 0,1 0 0 0 0,0 0 0 0 0,-1 0 0 0 0,1 1 0 0 0,-1-1 0 0 0,1 0 0 0 0,-1 1 0 0 0,1-1 0 0 0,-1 1 0 0 0,0-1 0 0 0,1 1 0 0 0,-1 0 0 0 0,1 0 0 0 0,-1-1 0 0 0,0 1 0 0 0,1 0 0 0 0,-1 1 0 0 0,0-1 0 0 0,1 0 0 0 0,-2 1-24 0 0,-7 0 130 0 0,0 1-94 0 0,0 0 0 0 0,0 1 0 0 0,0 0 0 0 0,1 1 0 0 0,-1 0 0 0 0,1 1-1 0 0,0-1 1 0 0,0 2 0 0 0,0-1 0 0 0,1 1 0 0 0,0 1 0 0 0,0-1 0 0 0,1 1 0 0 0,0 1 0 0 0,-5 5-36 0 0,-13 16-28 0 0,1 0 1 0 0,2 2-1 0 0,1 0 1 0 0,1 2-1 0 0,2 0 1 0 0,1 1-1 0 0,2 1 1 0 0,1 0-1 0 0,2 1 1 0 0,1 1-1 0 0,2-1 1 0 0,2 2-1 0 0,1-1 1 0 0,2 1-1 0 0,1 0 1 0 0,3 25 27 0 0,-1-50-25 0 0,1 1 1 0 0,0-1-1 0 0,1 0 0 0 0,1 0 1 0 0,0 0-1 0 0,1 0 1 0 0,1-1-1 0 0,-1 1 1 0 0,2-1-1 0 0,0 0 1 0 0,0 0-1 0 0,1 0 0 0 0,1-1 1 0 0,0 0-1 0 0,0 0 1 0 0,1 0-1 0 0,1-1 1 0 0,0-1-1 0 0,0 1 0 0 0,0-1 1 0 0,1-1-1 0 0,1 0 1 0 0,0 0-1 0 0,0-1 1 0 0,0-1-1 0 0,1 0 1 0 0,-1 0-1 0 0,2-1 0 0 0,-1 0 1 0 0,0-1-1 0 0,2-1 25 0 0,4-2 95 0 0,0-2 0 0 0,0 0-1 0 0,0-1 1 0 0,1-1 0 0 0,-2 0-1 0 0,1-2 1 0 0,0 0 0 0 0,-1-1-1 0 0,0 0 1 0 0,0-2 0 0 0,-1 0-1 0 0,0 0 1 0 0,0-2 0 0 0,-1 0 0 0 0,0-1-1 0 0,-1 0 1 0 0,0-1 0 0 0,-1-1-1 0 0,0 0 1 0 0,-1-1 0 0 0,-1 0-1 0 0,0-1 1 0 0,-1 0 0 0 0,0-1-1 0 0,-2 0 1 0 0,0 0 0 0 0,1-3-95 0 0,-7 12-84 0 0,1 0-1 0 0,-1-1 1 0 0,0 1 0 0 0,-1-1 0 0 0,0 1 0 0 0,0-1 0 0 0,0 1 0 0 0,-1-1 0 0 0,0 0-1 0 0,-1 1 1 0 0,0-1 0 0 0,0 1 0 0 0,0-1 0 0 0,-1 1 0 0 0,0-1 0 0 0,-1 1-1 0 0,0 0 1 0 0,0 0 0 0 0,0 0 0 0 0,-1 0 0 0 0,0 1 0 0 0,0 0 0 0 0,-1-1-1 0 0,1 1 1 0 0,-1 1 0 0 0,-1-1 0 0 0,1 1 0 0 0,-1 0 0 0 0,0 0 0 0 0,0 1-1 0 0,-1-1 1 0 0,-2 0 84 0 0,2 0-83 0 0,-1 1 0 0 0,1 0 0 0 0,-1 1 0 0 0,0 0 0 0 0,0 0 0 0 0,0 0 0 0 0,0 1-1 0 0,-1 1 1 0 0,1-1 0 0 0,-1 1 0 0 0,1 0 0 0 0,-1 1 0 0 0,1 0 0 0 0,-1 1 0 0 0,1 0 0 0 0,0 0 0 0 0,-1 0-1 0 0,1 1 1 0 0,0 1 0 0 0,0-1 0 0 0,0 1 0 0 0,0 1 0 0 0,0-1 0 0 0,1 1 0 0 0,-1 1 0 0 0,1-1 0 0 0,0 1-1 0 0,1 1 1 0 0,-4 2 83 0 0,10-8 22 0 0,-1 0 0 0 0,0 1 0 0 0,1-1 0 0 0,-1 1-1 0 0,0 0 1 0 0,1-1 0 0 0,-1 1 0 0 0,0-1-1 0 0,1 1 1 0 0,-1 0 0 0 0,1-1 0 0 0,0 1 0 0 0,-1 0-1 0 0,1 0 1 0 0,-1-1 0 0 0,1 1 0 0 0,0 0 0 0 0,0 0-1 0 0,-1 0 1 0 0,1-1 0 0 0,0 1 0 0 0,0 0 0 0 0,0 0-1 0 0,0 0 1 0 0,0 0 0 0 0,0 0 0 0 0,0-1 0 0 0,0 1-1 0 0,0 0 1 0 0,0 0 0 0 0,1 0 0 0 0,-1 0 0 0 0,0-1-1 0 0,1 1 1 0 0,-1 0 0 0 0,0 0 0 0 0,1-1-1 0 0,-1 1 1 0 0,1 0 0 0 0,-1-1 0 0 0,1 1 0 0 0,-1 0-1 0 0,1-1 1 0 0,0 1 0 0 0,-1-1 0 0 0,1 1 0 0 0,0-1-1 0 0,-1 1 1 0 0,1-1 0 0 0,0 1 0 0 0,0-1 0 0 0,0 0-1 0 0,-1 1 1 0 0,1-1 0 0 0,0 0 0 0 0,0 0 0 0 0,0 0-1 0 0,-1 1 1 0 0,1-1 0 0 0,0 0 0 0 0,0 0-1 0 0,0 0-21 0 0,63 4 1399 0 0,-57-4-1249 0 0,39-4 225 0 0,-1-1 1 0 0,0-3 0 0 0,0-1-1 0 0,0-3 1 0 0,-2-1 0 0 0,0-2 0 0 0,30-16-376 0 0,15-1-162 0 0,-80 28-409 0 0,-1 1-1218 0 0,-1 3-7480 0 0,-6 0 1378 0 0</inkml:trace>
  <inkml:trace contextRef="#ctx0" brushRef="#br0" timeOffset="5483.345">7007 980 1776 0 0,'0'0'1335'0'0,"0"0"178"0"0,0 0 264 0 0,0 0 89 0 0,0 0-151 0 0,0 0-228 0 0,0 0-149 0 0,0 0-121 0 0,0 0-123 0 0,33-17-166 0 0,101-55-174 0 0,-73 22 338 0 0,-58 48-1070 0 0,-1 0 0 0 0,1 0 0 0 0,-1 0 0 0 0,0 0 0 0 0,0 0 0 0 0,0 0 0 0 0,0-1 0 0 0,0 1 1 0 0,-1-1-1 0 0,1 1 0 0 0,-1-1 0 0 0,1 0 0 0 0,-1 0 0 0 0,0 1 0 0 0,0-1 0 0 0,0 0 0 0 0,-1 0 0 0 0,1 0 0 0 0,-1 0 0 0 0,1 0 1 0 0,-1 0-1 0 0,0 0 0 0 0,0 0 0 0 0,0 0 0 0 0,-1 0 0 0 0,1 0 0 0 0,-1 0 0 0 0,1 0 0 0 0,-1 0 0 0 0,0 0 0 0 0,0 1 0 0 0,-1-1 1 0 0,1 0-1 0 0,0 0 0 0 0,-1 1 0 0 0,0-1 0 0 0,0 1 0 0 0,1 0 0 0 0,-1-1 0 0 0,-1 1 0 0 0,1 0 0 0 0,0 0 0 0 0,0 0 0 0 0,-1 0 0 0 0,1 1 1 0 0,-1-1-1 0 0,0 1 0 0 0,1-1 0 0 0,-1 1 0 0 0,0 0 0 0 0,0 0 0 0 0,0 0-22 0 0,-6 1-189 0 0,-1 1-1 0 0,1-1 1 0 0,-1 1 0 0 0,1 1-1 0 0,0 0 1 0 0,0 0-1 0 0,0 1 1 0 0,0 0 0 0 0,0 0-1 0 0,0 1 1 0 0,1 1-1 0 0,-1-1 1 0 0,1 1 0 0 0,1 0-1 0 0,-1 1 1 0 0,1 0-1 0 0,0 0 1 0 0,0 1 0 0 0,0 0-1 0 0,1 0 1 0 0,-4 6 189 0 0,3-5 41 0 0,1 1 0 0 0,-1 1 0 0 0,1-1 0 0 0,1 1 0 0 0,0 0 0 0 0,0 0 0 0 0,1 0 0 0 0,1 1 0 0 0,-1 0 0 0 0,2-1 0 0 0,-1 1 0 0 0,1 0 0 0 0,1 0 0 0 0,0 1 0 0 0,1-1 0 0 0,0 0 0 0 0,1 0 0 0 0,0 5-41 0 0,1-9 63 0 0,0-1 0 0 0,1 0 0 0 0,0 0 1 0 0,-1-1-1 0 0,2 1 0 0 0,-1 0 0 0 0,1-1 1 0 0,-1 0-1 0 0,2 0 0 0 0,-1 0 0 0 0,0 0 0 0 0,1-1 1 0 0,0 0-1 0 0,0 0 0 0 0,0 0 0 0 0,1 0 1 0 0,-1-1-1 0 0,1 0 0 0 0,0 0 0 0 0,0 0 1 0 0,0-1-1 0 0,0 0 0 0 0,2 0-63 0 0,4 2-22 0 0,0-1 0 0 0,-1-1 0 0 0,1 0 1 0 0,0 0-1 0 0,0-1 0 0 0,0-1 0 0 0,1 0 0 0 0,-1 0 0 0 0,0-1 1 0 0,0-1-1 0 0,-1 0 0 0 0,5-2 22 0 0,113-50-3627 0 0,-9-16-7488 0 0,-103 59 8864 0 0</inkml:trace>
  <inkml:trace contextRef="#ctx0" brushRef="#br0" timeOffset="6102.976">7637 777 6913 0 0,'0'0'1451'0'0,"0"0"-286"0"0,0 0-98 0 0,0 0 31 0 0,0 0 21 0 0,0 0-32 0 0,0 0-86 0 0,0 0-143 0 0,0 0-207 0 0,0 0-227 0 0,0 0-172 0 0,0 0-145 0 0,0 0-42 0 0,-27 15-10 0 0,-83 47-8 0 0,107-61-45 0 0,-1 0 1 0 0,1 1-1 0 0,0-1 1 0 0,0 1-1 0 0,0-1 1 0 0,1 1-1 0 0,-1 0 1 0 0,0 0-1 0 0,1 1 1 0 0,-1-1-1 0 0,1 0 1 0 0,0 1-1 0 0,-1 0 1 0 0,1-1-1 0 0,1 1 1 0 0,-1 0-1 0 0,0 0 1 0 0,1 0 0 0 0,-1 0-1 0 0,1 0 1 0 0,0 0-1 0 0,0 1-2 0 0,-1 5-19 0 0,0-5 8 0 0,0 0 0 0 0,0 0 1 0 0,1 0-1 0 0,0 0 1 0 0,0 1-1 0 0,0-1 0 0 0,0 0 1 0 0,1 0-1 0 0,0 1 0 0 0,0-1 1 0 0,0 0-1 0 0,0 0 0 0 0,1 1 1 0 0,-1-1-1 0 0,1 0 0 0 0,0 0 1 0 0,0 1-1 0 0,1-1 1 0 0,-1 0-1 0 0,1 0 0 0 0,0-1 1 0 0,0 1-1 0 0,1 0 0 0 0,-1-1 1 0 0,0 1-1 0 0,1-1 0 0 0,0 0 1 0 0,0 0-1 0 0,0 0 1 0 0,0 0-1 0 0,1 0 0 0 0,-1-1 1 0 0,1 1-1 0 0,0-1 0 0 0,-1 0 1 0 0,1 0-1 0 0,0 0 0 0 0,0-1 1 0 0,0 1-1 0 0,0-1 1 0 0,1 0-1 0 0,-1 0 0 0 0,0-1 1 0 0,0 1-1 0 0,1-1 11 0 0,0 0 73 0 0,1 1 0 0 0,-1-1-1 0 0,0-1 1 0 0,0 1 0 0 0,0-1 0 0 0,0 1-1 0 0,0-1 1 0 0,0-1 0 0 0,0 1 0 0 0,0-1-1 0 0,0 0 1 0 0,0 0 0 0 0,-1 0 0 0 0,5-4-73 0 0,145-133 156 0 0,-153 138-203 0 0,-1 1 0 0 0,0-1 0 0 0,0 1 0 0 0,0-1 1 0 0,1 1-1 0 0,-1-1 0 0 0,0 1 0 0 0,1-1 0 0 0,-1 1 0 0 0,1 0 0 0 0,-1-1 0 0 0,0 1 1 0 0,1 0-1 0 0,-1-1 0 0 0,1 1 0 0 0,-1 0 0 0 0,1-1 0 0 0,-1 1 0 0 0,1 0 1 0 0,-1 0-1 0 0,1 0 0 0 0,-1 0 0 0 0,1-1 0 0 0,-1 1 0 0 0,1 0 0 0 0,-1 0 0 0 0,1 0 1 0 0,-1 0-1 0 0,1 0 0 0 0,-1 0 0 0 0,1 0 0 0 0,-1 0 0 0 0,1 1 0 0 0,-1-1 0 0 0,1 0 1 0 0,-1 0-1 0 0,1 0 0 0 0,-1 0 0 0 0,1 1 0 0 0,-1-1 0 0 0,1 0 0 0 0,-1 1 1 0 0,1-1-1 0 0,-1 0 0 0 0,0 1 0 0 0,1-1 0 0 0,-1 0 0 0 0,1 1 0 0 0,-1-1 0 0 0,0 1 1 0 0,1-1-1 0 0,-1 1 0 0 0,0-1 0 0 0,0 1 47 0 0,1 34-1580 0 0,-2-18 2050 0 0,0-13-454 0 0,0 0-1 0 0,1 0 1 0 0,-1 0-1 0 0,1 0 0 0 0,0 0 1 0 0,0 0-1 0 0,1 0 1 0 0,-1 0-1 0 0,1 0 1 0 0,0 0-1 0 0,0 0 1 0 0,0 0-1 0 0,0 0 1 0 0,1-1-1 0 0,-1 1 1 0 0,1 0-1 0 0,0-1 1 0 0,0 1-1 0 0,1-1 1 0 0,-1 0-1 0 0,1 0 1 0 0,-1 0-1 0 0,1 0 1 0 0,0 0-1 0 0,0 0 1 0 0,0-1-1 0 0,1 0 0 0 0,-1 1 1 0 0,0-1-1 0 0,1 0 1 0 0,0-1-1 0 0,-1 1 1 0 0,3 0-16 0 0,7-1 146 0 0,-1 0 0 0 0,0-1 0 0 0,0 0 1 0 0,0-1-1 0 0,1 0 0 0 0,-1-1 0 0 0,0 0 0 0 0,-1-1 0 0 0,1-1 1 0 0,0 0-1 0 0,-1 0 0 0 0,0-1 0 0 0,0 0 0 0 0,0-1 0 0 0,-1-1 1 0 0,1 1-1 0 0,-2-2 0 0 0,1 1 0 0 0,-1-1 0 0 0,0-1 0 0 0,6-7-146 0 0,-1 4 90 0 0,2-1-73 0 0,-1-1 1 0 0,-1-1-1 0 0,0 0 0 0 0,-1-1 0 0 0,-1 0 1 0 0,0-1-1 0 0,-1-1 0 0 0,-1 0 0 0 0,-1 0 1 0 0,0-1-1 0 0,-1 0 0 0 0,-2 0 0 0 0,3-10-17 0 0,-10-48-1641 0 0,0 76 1548 0 0,1-1 1 0 0,-1 1-1 0 0,0-1 0 0 0,0 0 0 0 0,1 1 1 0 0,-1-1-1 0 0,0 1 0 0 0,0 0 1 0 0,-1-1-1 0 0,1 1 0 0 0,0 0 1 0 0,0 0-1 0 0,-1 0 0 0 0,1 0 1 0 0,0 0-1 0 0,-1 0 0 0 0,1 0 0 0 0,-1 0 1 0 0,0 0-1 0 0,1 1 0 0 0,-1-1 1 0 0,1 0-1 0 0,-1 1 0 0 0,0 0 1 0 0,1-1-1 0 0,-1 1 0 0 0,0 0 0 0 0,0 0 1 0 0,1 0-1 0 0,-1 0 0 0 0,0 0 1 0 0,0 0-1 0 0,1 1 0 0 0,-1-1 1 0 0,0 0-1 0 0,1 1 0 0 0,-1 0 1 0 0,0-1-1 0 0,1 1 0 0 0,-1 0 0 0 0,1 0 1 0 0,-1 0 92 0 0,-8 4-98 0 0,0 0 0 0 0,0 1-1 0 0,0 0 1 0 0,1 1 0 0 0,0 0 0 0 0,0 0 0 0 0,1 1 0 0 0,0 0 0 0 0,0 1 0 0 0,1 0 0 0 0,-4 5 98 0 0,9-12 10 0 0,1 1-1 0 0,-1-1 1 0 0,1 1 0 0 0,-1-1-1 0 0,1 1 1 0 0,0 0-1 0 0,0 0 1 0 0,0 0 0 0 0,0 0-1 0 0,0-1 1 0 0,1 1 0 0 0,0 0-1 0 0,-1 0 1 0 0,1 0 0 0 0,0 0-1 0 0,0 0 1 0 0,1 0 0 0 0,-1 0-1 0 0,1 0 1 0 0,-1 0 0 0 0,1 0-1 0 0,0 0 1 0 0,0 0 0 0 0,0 0-1 0 0,1-1 1 0 0,-1 1 0 0 0,0 0-1 0 0,1-1 1 0 0,0 1 0 0 0,0-1-1 0 0,0 0 1 0 0,0 0 0 0 0,0 0-1 0 0,0 0 1 0 0,0 0 0 0 0,2 1-10 0 0,96 55 1593 0 0,-97-57-1603 0 0,13 5 114 0 0,0 1 1 0 0,0 1-1 0 0,-1 0 0 0 0,0 1 1 0 0,0 1-1 0 0,-1 0 0 0 0,0 1 0 0 0,-1 1 1 0 0,9 10-105 0 0,-18-15 142 0 0,-1 0 1 0 0,0 1 0 0 0,0-1 0 0 0,-1 1-1 0 0,0 0 1 0 0,-1 0 0 0 0,1-1-1 0 0,-1 1 1 0 0,-1 0 0 0 0,0 0-1 0 0,0 0 1 0 0,0 0 0 0 0,-1 0 0 0 0,0 0-1 0 0,-1 1-142 0 0,-9 22 330 0 0,1-9-2640 0 0,8-5-4241 0 0,2-13-1660 0 0</inkml:trace>
  <inkml:trace contextRef="#ctx0" brushRef="#br0" timeOffset="14946.276">10792 387 9170 0 0,'0'0'1072'0'0,"0"0"-104"0"0,0 0-15 0 0,0 0 87 0 0,0 0 32 0 0,0 0-136 0 0,0 0-352 0 0,0 0-416 0 0,0 0-520 0 0,0 0-280 0 0,0 0-72 0 0,0 0-24 0 0,0 0 128 0 0,0 0-64 0 0,2 33-465 0 0,15-14-791 0 0,-4-5-1505 0 0,-6-6-2384 0 0</inkml:trace>
  <inkml:trace contextRef="#ctx0" brushRef="#br0" timeOffset="14700.904">10847 744 2569 0 0,'0'0'1088'0'0,"0"0"-1054"0"0,0 0-332 0 0,0 0 194 0 0,0 0 340 0 0,0 0 248 0 0,0 0 63 0 0,0 0-66 0 0,0 0-106 0 0,0 0-90 0 0,0 0-79 0 0,3 21-24 0 0,8 64 9 0 0,5-33 292 0 0,4-15-528 0 0,-9-29-4292 0 0,-11-8 1960 0 0</inkml:trace>
  <inkml:trace contextRef="#ctx0" brushRef="#br0" timeOffset="15336.8">11109 1009 3977 0 0,'0'0'2435'0'0,"0"0"-1032"0"0,0 0-315 0 0,0 0 40 0 0,0 0 30 0 0,0 0-38 0 0,0 0-114 0 0,0 0-139 0 0,0 0-131 0 0,0 0-121 0 0,0 0-95 0 0,0 0-83 0 0,7-24-55 0 0,25-78-32 0 0,-29 92-247 0 0,0 0-1 0 0,1 0 1 0 0,0 1-1 0 0,1-1 0 0 0,0 1 1 0 0,0 0-1 0 0,1 0 1 0 0,1 0-1 0 0,-1 1 0 0 0,1 0 1 0 0,1 0-1 0 0,4-3-102 0 0,3-4 50 0 0,-9 9-71 0 0,-3 3-7 0 0,0-1 0 0 0,0 1 0 0 0,0 0-1 0 0,0 0 1 0 0,0 0 0 0 0,1 1-1 0 0,-1-1 1 0 0,1 1 0 0 0,0 0-1 0 0,0 0 1 0 0,0 0 0 0 0,0 0-1 0 0,0 1 1 0 0,0-1 0 0 0,3 1 28 0 0,15 53-299 0 0,-21-46 371 0 0,0 0 1 0 0,0 0-1 0 0,0 1 0 0 0,1-1 0 0 0,0-1 1 0 0,0 1-1 0 0,1 0 0 0 0,0 0 1 0 0,0-1-1 0 0,0 1 0 0 0,0-1 0 0 0,1 0 1 0 0,0 0-1 0 0,0-1 0 0 0,0 1 1 0 0,1-1-1 0 0,-1 0 0 0 0,1 0 0 0 0,0 0 1 0 0,0 0-1 0 0,1-1 0 0 0,-1 0 0 0 0,1 0 1 0 0,0-1-1 0 0,-1 1 0 0 0,1-1 1 0 0,0-1-1 0 0,0 1 0 0 0,1-1 0 0 0,-1 0 1 0 0,5 0-73 0 0,-1-4 243 0 0,-1-1 1 0 0,1 0 0 0 0,-1 0-1 0 0,0-1 1 0 0,0 0 0 0 0,0-1 0 0 0,-1 0-1 0 0,1 0 1 0 0,-1-1 0 0 0,-1 0-1 0 0,0-1 1 0 0,0 1 0 0 0,0-1-1 0 0,-1 0 1 0 0,0-1 0 0 0,4-8-244 0 0,-2 7 60 0 0,19-46-441 0 0,-22 16-6653 0 0,-5 33 506 0 0,2 3-3486 0 0</inkml:trace>
  <inkml:trace contextRef="#ctx0" brushRef="#br0" timeOffset="16368.817">10881 741 0 0 0,'0'0'240'0'0,"0"0"277"0"0,0 0 17 0 0,0 0-74 0 0,0 0-47 0 0,0 0 13 0 0,4-7 224 0 0,-3 6 3451 0 0,-1 1 4437 0 0,-11 16-7149 0 0,2 115-831 0 0,8-94-70 0 0,0-1-2923 0 0,8-31-2610 0 0,-1-5-182 0 0,-4 3-380 0 0</inkml:trace>
  <inkml:trace contextRef="#ctx0" brushRef="#br0" timeOffset="17070.646">12637 667 0 0 0,'0'0'1802'0'0,"0"0"-378"0"0,0 0-233 0 0,0 0-133 0 0,0 0-57 0 0,0 0-45 0 0,0 0-88 0 0,0 0-85 0 0,0 0-87 0 0,0 0-86 0 0,0 0-70 0 0,0 0-27 0 0,0 0-34 0 0,-14 6-19 0 0,-44 20-36 0 0,54-24-368 0 0,0 0 0 0 0,0 1-1 0 0,0 0 1 0 0,0 0 0 0 0,0 0-1 0 0,1 0 1 0 0,-1 0-1 0 0,1 1 1 0 0,0 0 0 0 0,0-1-1 0 0,1 1 1 0 0,-1 0 0 0 0,1 0-1 0 0,-1 1 1 0 0,1-1-1 0 0,1 0 1 0 0,-1 1 0 0 0,1-1-1 0 0,-1 1 1 0 0,1 0-1 0 0,1-1 1 0 0,-1 1 0 0 0,0 0-1 0 0,1 1-55 0 0,-1 1-53 0 0,0 0 0 0 0,1 0 0 0 0,0 0 0 0 0,0 1 0 0 0,1-1 0 0 0,-1 0-1 0 0,1 0 1 0 0,1 0 0 0 0,0 0 0 0 0,0 0 0 0 0,0 0 0 0 0,1 0 0 0 0,0-1-1 0 0,0 1 1 0 0,0-1 0 0 0,1 1 53 0 0,63 44-4209 0 0,-15-36-2973 0 0,-40-11 5283 0 0</inkml:trace>
  <inkml:trace contextRef="#ctx0" brushRef="#br0" timeOffset="17385.836">13007 748 1936 0 0,'0'0'1243'0'0,"0"0"-599"0"0,0 0 3 0 0,0 0 229 0 0,0 0 251 0 0,0 0 92 0 0,0 0-100 0 0,0 0-195 0 0,0 0-265 0 0,0 0-201 0 0,0 0-134 0 0,0 0-71 0 0,0 0-29 0 0,-14 29 14 0 0,-42 91 39 0 0,55-119-266 0 0,1-1 1 0 0,-1 1 0 0 0,0 0-1 0 0,0-1 1 0 0,0 1-1 0 0,0 0 1 0 0,0 0-1 0 0,1 0 1 0 0,-1 0-1 0 0,0 0 1 0 0,1 0-1 0 0,-1 0 1 0 0,0 0-1 0 0,1 0 1 0 0,-1 0-1 0 0,1 0 1 0 0,0 0-1 0 0,-1 0 1 0 0,1 0-1 0 0,0 1 1 0 0,0-1-1 0 0,0 0 1 0 0,0 0 0 0 0,0 0-1 0 0,0 0 1 0 0,0 1-1 0 0,0-1 1 0 0,0 0-1 0 0,1 0 1 0 0,-1 0-1 0 0,0 0 1 0 0,1 0-1 0 0,-1 1 1 0 0,1-1-1 0 0,-1 0 1 0 0,1 0-1 0 0,-1 0 1 0 0,1 0-1 0 0,0 0 1 0 0,0-1-1 0 0,-1 1 1 0 0,1 0 0 0 0,0 0-1 0 0,0 0 1 0 0,0-1-1 0 0,0 1 1 0 0,0 0-1 0 0,0-1-11 0 0,4 2 106 0 0,1 1 86 0 0,0 0 1 0 0,1-1-1 0 0,0 0 1 0 0,-1 0-1 0 0,1-1 0 0 0,0 1 1 0 0,0-2-1 0 0,0 1 1 0 0,-1-1-1 0 0,1 0 1 0 0,0 0-1 0 0,0-1 0 0 0,0 0 1 0 0,0 0-1 0 0,0 0 1 0 0,-1-1-1 0 0,1 0 1 0 0,-1-1-1 0 0,1 1 1 0 0,-1-1-1 0 0,0 0 0 0 0,0-1 1 0 0,0 0-1 0 0,0 0 1 0 0,-1 0-1 0 0,0 0 1 0 0,1-1-1 0 0,-2 0 1 0 0,1 0-1 0 0,0-1-192 0 0,1 0 68 0 0,0 0 1 0 0,0 0-1 0 0,-1 0 0 0 0,0 0 1 0 0,0-1-1 0 0,-1 0 0 0 0,1 0 1 0 0,-2-1-1 0 0,1 1 0 0 0,-1-1 1 0 0,0 0-1 0 0,-1 1 0 0 0,1-1 1 0 0,-2 0-1 0 0,1-1 0 0 0,-1 1 1 0 0,0 0-1 0 0,-1 0 0 0 0,0-1 1 0 0,0 1-1 0 0,-1-2-68 0 0,0 8-150 0 0,0 0 0 0 0,0 0 1 0 0,-1 1-1 0 0,1-1 0 0 0,0 0 0 0 0,-1 1 1 0 0,1-1-1 0 0,-1 1 0 0 0,0 0 0 0 0,1-1 0 0 0,-1 1 1 0 0,0 0-1 0 0,0 0 0 0 0,0 0 0 0 0,1 0 1 0 0,-1 0-1 0 0,0 1 0 0 0,0-1 0 0 0,-1 0 0 0 0,1 1 1 0 0,0 0-1 0 0,0-1 0 0 0,0 1 0 0 0,0 0 1 0 0,0 0-1 0 0,0 0 0 0 0,-1 1 150 0 0,-56 9-8297 0 0,43-2 4097 0 0,6 0 706 0 0</inkml:trace>
  <inkml:trace contextRef="#ctx0" brushRef="#br0" timeOffset="17789.803">13366 1024 272 0 0,'0'0'1892'0'0,"0"0"-234"0"0,0 0 97 0 0,0 0 82 0 0,0 0-105 0 0,0 0-242 0 0,0 0-323 0 0,0 0-214 0 0,0 0-138 0 0,0 0-99 0 0,0 0-78 0 0,0 0-82 0 0,0 0-72 0 0,7-31-84 0 0,22-94-88 0 0,4 61 85 0 0,56-6 77 0 0,-85 107-1381 0 0,-5-31 941 0 0,1-1 0 0 0,0 0 0 0 0,0 1 1 0 0,0-1-1 0 0,1 1 0 0 0,0-1 0 0 0,0 1 0 0 0,0-1 1 0 0,1 0-1 0 0,-1 0 0 0 0,1 0 0 0 0,0 0 0 0 0,1 0 1 0 0,-1 0-1 0 0,1 0 0 0 0,0-1 0 0 0,0 1 0 0 0,1-1 1 0 0,-1 0-1 0 0,1 0 0 0 0,0 0 0 0 0,0-1 0 0 0,0 1 1 0 0,1-1-1 0 0,-1 0 0 0 0,1 0 0 0 0,-1 0 0 0 0,1-1 1 0 0,0 0-1 0 0,0 0 0 0 0,1 0 0 0 0,-1 0 0 0 0,0-1 0 0 0,0 0 1 0 0,1 0-1 0 0,-1 0 0 0 0,1-1 0 0 0,-1 0 0 0 0,2 0-33 0 0,2-3 185 0 0,0 0 0 0 0,0-1 0 0 0,-1 0 0 0 0,1-1 0 0 0,-1 0 0 0 0,0 0 0 0 0,-1-1 0 0 0,1 0 0 0 0,-1 0 0 0 0,0 0 0 0 0,-1-1 0 0 0,0 0 0 0 0,0-1 0 0 0,0 1 0 0 0,-1-1 0 0 0,5-8-186 0 0,32-58-435 0 0,-29 40-1146 0 0,-4 12-1659 0 0,1 1-4921 0 0,-5 13 627 0 0</inkml:trace>
  <inkml:trace contextRef="#ctx0" brushRef="#br0" timeOffset="18093.809">14179 299 12907 0 0,'0'0'652'0'0,"0"0"-241"0"0,0 0-14 0 0,0 0 238 0 0,0 0 201 0 0,0 0 140 0 0,0 0 7 0 0,0 0-136 0 0,0 0-115 0 0,0 0-113 0 0,0 0-102 0 0,0 0-79 0 0,5 30-90 0 0,14 99-99 0 0,-7 69 301 0 0,-7 18-1533 0 0,-14-188-2263 0 0,-7-22-7059 0 0,15-6 2742 0 0</inkml:trace>
  <inkml:trace contextRef="#ctx0" brushRef="#br0" timeOffset="18253.108">13966 660 6905 0 0,'0'0'3068'0'0,"0"0"-1461"0"0,0 0-463 0 0,0 0 35 0 0,0 0-25 0 0,0 0-145 0 0,0 0-183 0 0,0 0-156 0 0,0 0-141 0 0,0 0-107 0 0,0 0-82 0 0,32-8-110 0 0,102-21-69 0 0,-24 21-64 0 0,-11 14-2438 0 0,-35 10-5600 0 0,-47-9 3086 0 0,-2-3 651 0 0</inkml:trace>
  <inkml:trace contextRef="#ctx0" brushRef="#br0" timeOffset="19206.917">14656 652 9162 0 0,'0'0'1615'0'0,"0"0"-183"0"0,0 0-142 0 0,0 0-183 0 0,0 0-204 0 0,0 0-149 0 0,0 0-112 0 0,0 0-83 0 0,0 0-115 0 0,0 0-132 0 0,0 0-108 0 0,0 0-105 0 0,-23 10-63 0 0,-72 32-38 0 0,93-42-3 0 0,0 1 0 0 0,0-1 0 0 0,0 1 1 0 0,0 0-1 0 0,0-1 0 0 0,1 1 0 0 0,-1 0 0 0 0,0 0 0 0 0,0 1 0 0 0,1-1 0 0 0,-1 0 0 0 0,1 0 0 0 0,-1 1 0 0 0,1-1 0 0 0,-1 1 0 0 0,1 0 0 0 0,0-1 0 0 0,0 1 0 0 0,0 0 0 0 0,0 0 0 0 0,0-1 1 0 0,0 1-1 0 0,0 0 0 0 0,0 0 0 0 0,1 0 0 0 0,-1 0 0 0 0,1 1 5 0 0,-1 5-44 0 0,-1-5 32 0 0,1 0 0 0 0,0 0 0 0 0,1 0-1 0 0,-1 0 1 0 0,0 0 0 0 0,1 0 0 0 0,0 0 0 0 0,0 0 0 0 0,0 0 0 0 0,0 0 0 0 0,0 0-1 0 0,0 0 1 0 0,1 1 0 0 0,0-1 0 0 0,-1 0 0 0 0,1 0 0 0 0,0-1 0 0 0,1 1 0 0 0,-1 0 0 0 0,0 0-1 0 0,1 0 1 0 0,-1-1 0 0 0,1 1 0 0 0,0-1 0 0 0,0 1 0 0 0,0-1 0 0 0,0 0 0 0 0,1 0-1 0 0,-1 0 1 0 0,1 0 0 0 0,-1 0 0 0 0,1 0 0 0 0,-1-1 0 0 0,1 1 0 0 0,0-1 0 0 0,0 0-1 0 0,0 0 1 0 0,0 0 0 0 0,0 0 0 0 0,0 0 0 0 0,0-1 0 0 0,0 1 0 0 0,0-1 0 0 0,0 0-1 0 0,1 0 13 0 0,2 0 85 0 0,0-1 0 0 0,1 0-1 0 0,-1 0 1 0 0,0-1-1 0 0,0 1 1 0 0,0-1-1 0 0,0-1 1 0 0,0 1-1 0 0,0-1 1 0 0,-1 0 0 0 0,1 0-1 0 0,-1-1 1 0 0,0 0-1 0 0,0 1 1 0 0,2-4-85 0 0,4-1 105 0 0,124-77 108 0 0,-134 85-231 0 0,0-1 0 0 0,0 0 0 0 0,0 1 0 0 0,0-1 0 0 0,0 1 0 0 0,0-1 0 0 0,0 1 0 0 0,0 0 0 0 0,0-1 0 0 0,0 1 0 0 0,0 0 0 0 0,0 0 0 0 0,0 0 0 0 0,0 0 0 0 0,1 0 0 0 0,-1 0 0 0 0,0 0 0 0 0,0 0-1 0 0,0 0 1 0 0,0 0 0 0 0,0 1 0 0 0,0-1 0 0 0,0 0 0 0 0,0 1 0 0 0,0-1 0 0 0,0 1 0 0 0,0-1 0 0 0,0 1 0 0 0,0-1 0 0 0,0 1 0 0 0,0 0 0 0 0,0-1 0 0 0,-1 1 0 0 0,1 0 0 0 0,0 0 0 0 0,0 0-1 0 0,-1 0 1 0 0,1-1 0 0 0,-1 1 0 0 0,1 0 0 0 0,-1 0 0 0 0,1 0 0 0 0,-1 0 0 0 0,1 0 0 0 0,-1 0 0 0 0,0 1 0 0 0,0-1 0 0 0,1 0 0 0 0,-1 0 0 0 0,0 0 0 0 0,0 0 0 0 0,0 0 0 0 0,0 0 0 0 0,-1 1 18 0 0,14 96 42 0 0,-10-97-9 0 0,-1 0-1 0 0,0 0 1 0 0,1-1-1 0 0,-1 1 1 0 0,0-1-1 0 0,1 1 1 0 0,-1-1-1 0 0,1 0 1 0 0,-1 0-1 0 0,1 0 1 0 0,-1 0-1 0 0,0 0 1 0 0,1 0-1 0 0,-1-1 1 0 0,1 1-1 0 0,-1-1 1 0 0,0 0-1 0 0,1 0 1 0 0,-1 0-1 0 0,0 0 0 0 0,0 0 1 0 0,0 0-1 0 0,0-1 1 0 0,0 1-1 0 0,0 0 1 0 0,0-1-1 0 0,0 0 1 0 0,0 0-1 0 0,-1 1 1 0 0,1-1-1 0 0,-1 0 1 0 0,1 0-1 0 0,0-2-32 0 0,0 2 35 0 0,149-127 525 0 0,50 20-433 0 0,-110 86-295 0 0,-91 48 264 0 0,-2-21-55 0 0,0 0-1 0 0,-1-1 1 0 0,1 1 0 0 0,-1 0-1 0 0,0-1 1 0 0,0 0-1 0 0,0 0 1 0 0,0 0 0 0 0,-1 0-1 0 0,1 0 1 0 0,-1 0 0 0 0,0-1-1 0 0,0 0 1 0 0,0 0 0 0 0,0 0-1 0 0,0 0 1 0 0,0-1-41 0 0,-86-15-72 0 0,86 16 28 0 0,0-1 1 0 0,0 1-1 0 0,1-1 1 0 0,-1 1 0 0 0,1 0-1 0 0,0 1 1 0 0,-1-1-1 0 0,1 0 1 0 0,0 1-1 0 0,0 0 1 0 0,0 0-1 0 0,1 0 1 0 0,-1 0-1 0 0,1 0 1 0 0,0 0-1 0 0,0 1 1 0 0,0-1 0 0 0,0 1-1 0 0,0 0 1 0 0,1-1-1 0 0,-1 1 1 0 0,1 0-1 0 0,0 0 1 0 0,1 0-1 0 0,-1 0 1 0 0,0 0-1 0 0,1 0 1 0 0,0 0 0 0 0,0 0-1 0 0,0 0 1 0 0,1 0-1 0 0,-1 0 1 0 0,1 0-1 0 0,0 0 1 0 0,0 0-1 0 0,1-1 1 0 0,-1 1-1 0 0,1 0 1 0 0,-1-1 0 0 0,1 1-1 0 0,2 2 44 0 0,5 3 4 0 0,0-2 1 0 0,0 1-1 0 0,1-1 1 0 0,0 0-1 0 0,0-1 0 0 0,1 0 1 0 0,-1-1-1 0 0,1 0 0 0 0,1-1 1 0 0,-1 0-1 0 0,0-1 0 0 0,1 0 1 0 0,0 0-1 0 0,0-2 0 0 0,0 1 1 0 0,0-2-1 0 0,0 1 1 0 0,0-2-1 0 0,0 1 0 0 0,-1-2 1 0 0,1 1-1 0 0,0-2 0 0 0,0 0 1 0 0,-1 0-1 0 0,1-1 0 0 0,9-5-4 0 0,17-5 139 0 0,-1-3 0 0 0,0-1 0 0 0,-1-2 0 0 0,-1-1 0 0 0,-1-2 0 0 0,-1-1 0 0 0,-1-2 0 0 0,-2-1 0 0 0,0-1 0 0 0,-2-1 0 0 0,-1-2 0 0 0,-1-1 0 0 0,-2-1 0 0 0,0-3-139 0 0,-16 20-1 0 0,0 1-1 0 0,-1-1 0 0 0,-1 0 1 0 0,0-1-1 0 0,-1 1 1 0 0,-1-1-1 0 0,-1 0 1 0 0,0-1-1 0 0,-2 1 0 0 0,1 0 1 0 0,-2-3 1 0 0,-1 19-12 0 0,0 0 1 0 0,0 0-1 0 0,0 0 1 0 0,0 1-1 0 0,0-1 1 0 0,-1 0-1 0 0,1 0 1 0 0,0 1 0 0 0,0-1-1 0 0,-1 0 1 0 0,1 1-1 0 0,0-1 1 0 0,-1 1-1 0 0,1 0 1 0 0,0 0-1 0 0,-1-1 1 0 0,1 1-1 0 0,-1 0 1 0 0,1 0-1 0 0,-1 0 1 0 0,1 0-1 0 0,0 0 1 0 0,-1 1-1 0 0,1-1 1 0 0,0 0-1 0 0,-1 1 1 0 0,1-1-1 0 0,0 1 1 0 0,-1-1-1 0 0,1 1 1 0 0,0 0-1 0 0,0-1 1 0 0,-1 1-1 0 0,1 0 1 0 0,0 0-1 0 0,0 0 1 0 0,0 0 0 0 0,0 0-1 0 0,0 0 1 0 0,0 0-1 0 0,0 1 12 0 0,-10 9-10 0 0,1 1 0 0 0,1 1 0 0 0,0-1 1 0 0,0 1-1 0 0,1 1 0 0 0,1 0 0 0 0,0 0 0 0 0,1 0 0 0 0,1 1 0 0 0,0-1 1 0 0,1 1-1 0 0,1 1 0 0 0,0-1 0 0 0,1 0 0 0 0,0 1 0 0 0,1-1 0 0 0,1 1 0 0 0,1-1 1 0 0,0 1-1 0 0,1 0 10 0 0,1 8-32 0 0,0 0 1 0 0,2 0-1 0 0,1 0 1 0 0,1-1 0 0 0,1 0-1 0 0,0-1 1 0 0,2 1-1 0 0,1-2 1 0 0,1 1 0 0 0,0-2-1 0 0,6 6 32 0 0,32 40-1183 0 0,-50-66 970 0 0,1 0 1 0 0,-1 0-1 0 0,1 0 0 0 0,-1-1 0 0 0,1 1 0 0 0,-1 0 0 0 0,1 0 0 0 0,-1-1 0 0 0,0 1 0 0 0,1 0 0 0 0,-1 0 1 0 0,1-1-1 0 0,-1 1 0 0 0,0-1 0 0 0,1 1 0 0 0,-1 0 0 0 0,0-1 0 0 0,1 1 0 0 0,-1-1 0 0 0,0 1 0 0 0,1-1 0 0 0,-1 1 1 0 0,0-1-1 0 0,0 1 0 0 0,0-1 0 0 0,0 1 0 0 0,1-1 0 0 0,-1 1 0 0 0,0-1 0 0 0,0 1 0 0 0,0-1 0 0 0,0 1 0 0 0,0-1 1 0 0,0 1-1 0 0,0-1 0 0 0,0 1 0 0 0,-1-1 0 0 0,1 1 0 0 0,0-1 0 0 0,0 1 0 0 0,0-1 0 0 0,-1 1 0 0 0,1-1 1 0 0,0 1-1 0 0,0-1 0 0 0,-1 1 0 0 0,1-1 0 0 0,0 1 0 0 0,-1 0 0 0 0,1-1 0 0 0,0 1 0 0 0,-1 0 0 0 0,1-1 0 0 0,-1 1 1 0 0,1 0-1 0 0,-1-1 0 0 0,1 1 0 0 0,-1 0 0 0 0,1 0 0 0 0,-1 0 0 0 0,1-1 0 0 0,-1 1 213 0 0,-3-5-5693 0 0</inkml:trace>
  <inkml:trace contextRef="#ctx0" brushRef="#br0" timeOffset="19439.309">15534 428 12203 0 0,'0'0'2303'0'0,"0"0"-1068"0"0,0 0-151 0 0,0 0 76 0 0,0 0-149 0 0,0 0-191 0 0,38-5-156 0 0,123-13-83 0 0,227-18 1132 0 0,-268 27-2344 0 0,-18 2-3217 0 0,-35 1-4251 0 0,-39 2-2097 0 0</inkml:trace>
  <inkml:trace contextRef="#ctx0" brushRef="#br0" timeOffset="21006.807">12696 648 0 0 0,'0'0'335'0'0,"0"0"87"0"0,0 0 17 0 0,0 0 20 0 0,-9-7 2962 0 0,-25 17 6091 0 0,-16 24-8006 0 0,40-26-596 0 0,-1 0-470 0 0,0 1 0 0 0,1 0 1 0 0,0 0-1 0 0,1 1 1 0 0,0 1-1 0 0,1-1 0 0 0,0 1 1 0 0,0 0-1 0 0,-4 10-440 0 0,3 80 1168 0 0,10-97-1103 0 0,1 1 0 0 0,0-1 0 0 0,0 0-1 0 0,0 0 1 0 0,0 1 0 0 0,1-1-1 0 0,-1-1 1 0 0,1 1 0 0 0,0 0 0 0 0,1-1-1 0 0,-1 1 1 0 0,0-1 0 0 0,1 0 0 0 0,0 0-1 0 0,4 2-64 0 0,-1-1 145 0 0,0-1 0 0 0,1 0 0 0 0,-1 0-1 0 0,1 0 1 0 0,0-1 0 0 0,0 0 0 0 0,0-1-1 0 0,0 0 1 0 0,0 0 0 0 0,0-1 0 0 0,0 0 0 0 0,0 0-1 0 0,1-1 1 0 0,-1 0 0 0 0,0 0 0 0 0,0-1-1 0 0,-1 0 1 0 0,7-3-145 0 0,39-16 571 0 0,-50 19 145 0 0,4-1-13164 0 0,-3 3 1162 0 0</inkml:trace>
  <inkml:trace contextRef="#ctx0" brushRef="#br0" timeOffset="22305.28">16928 527 7650 0 0,'0'0'3076'0'0,"0"0"-1770"0"0,0 0-399 0 0,0 0 126 0 0,0 0 134 0 0,0 0 36 0 0,0 0-108 0 0,0 0-179 0 0,0 0-202 0 0,0 0-203 0 0,0 0-198 0 0,-3 1-154 0 0,2 0-151 0 0,-1 0 1 0 0,1 0 0 0 0,0-1 0 0 0,0 1 0 0 0,0 0 0 0 0,0 0 0 0 0,0 1-1 0 0,0-1 1 0 0,0 0 0 0 0,0 0 0 0 0,1 0 0 0 0,-1 1 0 0 0,0-1-1 0 0,1 0 1 0 0,-1 1 0 0 0,1-1 0 0 0,-1 0 0 0 0,1 1 0 0 0,-1-1-1 0 0,1 1 1 0 0,0-1 0 0 0,0 0 0 0 0,0 1 0 0 0,0-1 0 0 0,0 1 0 0 0,0-1-1 0 0,0 1 1 0 0,1-1 0 0 0,-1 1 0 0 0,1-1-9 0 0,-1 4 27 0 0,14 112 827 0 0,-13-113-790 0 0,0 1 1 0 0,0-1-1 0 0,1 0 1 0 0,-1 0 0 0 0,1 1-1 0 0,0-1 1 0 0,1-1-1 0 0,-1 1 1 0 0,0 0 0 0 0,1-1-1 0 0,0 1 1 0 0,0-1 0 0 0,0 0-1 0 0,0 1 1 0 0,1-2-1 0 0,-1 1 1 0 0,1 0 0 0 0,0-1-1 0 0,0 0 1 0 0,0 1-1 0 0,0-1 1 0 0,0-1 0 0 0,0 1-1 0 0,4 0-64 0 0,4-2 101 0 0,0-1-1 0 0,-1 0 0 0 0,1-1 0 0 0,-1-1 1 0 0,1 0-1 0 0,-1 0 0 0 0,0-1 1 0 0,0 0-1 0 0,-1-1 0 0 0,1 0 1 0 0,-1-1-1 0 0,0 0 0 0 0,0-1 1 0 0,-1 0-1 0 0,0 0 0 0 0,0-1 0 0 0,-1 0 1 0 0,0-1-1 0 0,7-9-100 0 0,12-7 117 0 0,108-107-43 0 0,-129 177-961 0 0,-6-38 896 0 0,11 106-56 0 0,-10-110 53 0 0,0 1 0 0 0,0-1-1 0 0,0 0 1 0 0,1 1 0 0 0,-1-1-1 0 0,1 0 1 0 0,0 0 0 0 0,0 0-1 0 0,0-1 1 0 0,0 1-1 0 0,0 0 1 0 0,1-1 0 0 0,-1 1-1 0 0,1-1 1 0 0,-1 0 0 0 0,1 0-1 0 0,0 0 1 0 0,0 0 0 0 0,0 0-1 0 0,0-1 1 0 0,0 1 0 0 0,1-1-1 0 0,-1 0 1 0 0,0 0 0 0 0,1 0-1 0 0,-1 0 1 0 0,0-1 0 0 0,1 1-1 0 0,-1-1 1 0 0,4 0-6 0 0,1 0 85 0 0,-1-1 0 0 0,1 0 0 0 0,-1 0-1 0 0,1 0 1 0 0,-1-1 0 0 0,0 0 0 0 0,1-1 0 0 0,-1 0 0 0 0,0 0 0 0 0,-1 0 0 0 0,1-1 0 0 0,0 0 0 0 0,-1 0 0 0 0,0-1-1 0 0,3-3-84 0 0,14-12 204 0 0,-1-1 1 0 0,-1-1-1 0 0,-1-2 0 0 0,-1 0 0 0 0,-1 0 0 0 0,5-12-204 0 0,-17 25-442 0 0,0 1 1981 0 0,-3 4-3600 0 0,1 4-3448 0 0,-1 0-4833 0 0,-3 2 571 0 0</inkml:trace>
  <inkml:trace contextRef="#ctx0" brushRef="#br0" timeOffset="22558.81">18115 501 9098 0 0,'0'0'3757'0'0,"0"0"-2249"0"0,0 0-505 0 0,0 0 123 0 0,0 0 34 0 0,0 0-140 0 0,0 0-279 0 0,0 0-266 0 0,-6 34-183 0 0,-18 105-133 0 0,18-55-27 0 0,22-42-1616 0 0,-6-28-9160 0 0,-9-14 2301 0 0</inkml:trace>
  <inkml:trace contextRef="#ctx0" brushRef="#br0" timeOffset="22787.38">17990 185 16692 0 0,'0'0'872'0'0,"0"0"-344"0"0,0 0-232 0 0,0 0-48 0 0,0 0-32 0 0,0 0-176 0 0,0 0-304 0 0,0 0-408 0 0,0 0-680 0 0,0 0-1089 0 0,0 0-2216 0 0,0 0-4849 0 0</inkml:trace>
  <inkml:trace contextRef="#ctx0" brushRef="#br0" timeOffset="22959.832">18550 0 12835 0 0,'0'0'789'0'0,"0"0"-210"0"0,0 0 77 0 0,0 0 200 0 0,0 0 86 0 0,0 0-97 0 0,0 0-196 0 0,0 0-167 0 0,0 0-88 0 0,2 37-90 0 0,7 113-64 0 0,16 29 255 0 0,-10-62-737 0 0,-5 1 1 0 0,-5 91 241 0 0,-3-175-1119 0 0,5-13-2851 0 0,-5-20-939 0 0,-2-1 641 0 0,0 0-1049 0 0</inkml:trace>
  <inkml:trace contextRef="#ctx0" brushRef="#br0" timeOffset="23204.398">18307 428 11554 0 0,'0'0'1161'0'0,"0"0"-182"0"0,0 0-101 0 0,0 0 85 0 0,0 0 23 0 0,0 0-97 0 0,0 0-132 0 0,0 0-87 0 0,0 0-46 0 0,0 0-41 0 0,33-4-53 0 0,103-8-84 0 0,22-17 547 0 0,-141 24-1062 0 0,112-37 45 0 0,-52-3-4138 0 0,-63 35 2057 0 0,1-2-4222 0 0,-7 5-2999 0 0</inkml:trace>
  <inkml:trace contextRef="#ctx0" brushRef="#br0" timeOffset="23580.572">18977 203 3793 0 0,'0'0'2483'0'0,"0"0"-1244"0"0,0 0-55 0 0,-5 31 254 0 0,-17 99 150 0 0,12 101 3917 0 0,10-221-5386 0 0,0 0 0 0 0,0 1-1 0 0,1-1 1 0 0,0 0 0 0 0,1 0 0 0 0,0 0-1 0 0,1 0 1 0 0,0-1 0 0 0,1 1-1 0 0,-1-1 1 0 0,2 0 0 0 0,0 1-1 0 0,0-2 1 0 0,0 1 0 0 0,3 2-119 0 0,-5-10 62 0 0,0 0 0 0 0,0 0 0 0 0,1 0 0 0 0,-1 0 0 0 0,0 0 1 0 0,1-1-1 0 0,-1 1 0 0 0,0-1 0 0 0,1 0 0 0 0,-1 0 0 0 0,1-1 0 0 0,-1 1 1 0 0,0-1-1 0 0,1 1 0 0 0,-1-1 0 0 0,0 0 0 0 0,0 0 0 0 0,0-1 1 0 0,0 1-1 0 0,0-1 0 0 0,0 1 0 0 0,0-1 0 0 0,0 0 0 0 0,0 0 0 0 0,-1 0 1 0 0,1 0-1 0 0,-1-1 0 0 0,1 1 0 0 0,-1-1 0 0 0,1-1-62 0 0,73-68 504 0 0,55-39-69 0 0,-129 111-423 0 0,0 1 0 0 0,-1-1-1 0 0,1 0 1 0 0,-1 1 0 0 0,1-1 0 0 0,-1 1 0 0 0,1-1-1 0 0,-1 1 1 0 0,1-1 0 0 0,-1 1 0 0 0,0 0 0 0 0,1 0-1 0 0,-1 0 1 0 0,0 0 0 0 0,0 0 0 0 0,0 0 0 0 0,0 0-1 0 0,0 0 1 0 0,0 1 0 0 0,0-1 0 0 0,0 0 0 0 0,0 1-1 0 0,0-1 1 0 0,-1 0 0 0 0,1 1 0 0 0,0-1 0 0 0,-1 1-1 0 0,1-1 1 0 0,-1 1 0 0 0,0-1 0 0 0,0 1-1 0 0,1-1 1 0 0,-1 1 0 0 0,0 0 0 0 0,0-1 0 0 0,0 1-1 0 0,-1-1 1 0 0,1 1 0 0 0,0-1 0 0 0,-1 1 0 0 0,1-1-1 0 0,-1 1 1 0 0,1-1 0 0 0,-1 1 0 0 0,0-1 0 0 0,1 1-1 0 0,-1-1 1 0 0,-1 1-12 0 0,2 10 111 0 0,0 161 435 0 0,0-171-565 0 0,1 0 0 0 0,-1 0 0 0 0,1 0 0 0 0,0 1 0 0 0,0-1 0 0 0,0 0 0 0 0,0 0 0 0 0,0 0 0 0 0,0-1 0 0 0,1 1 0 0 0,-1 0 0 0 0,0 0 0 0 0,1-1 0 0 0,0 1 0 0 0,-1-1 0 0 0,1 1 0 0 0,0-1 0 0 0,0 1 0 0 0,0-1 0 0 0,0 0 0 0 0,0 0 0 0 0,0 0 0 0 0,0 0 0 0 0,0-1-1 0 0,0 1 1 0 0,0 0 0 0 0,0-1 0 0 0,1 0 0 0 0,-1 1 0 0 0,0-1 0 0 0,0 0 0 0 0,1 0 0 0 0,-1 0 0 0 0,0 0 0 0 0,0-1 0 0 0,2 0 19 0 0,41-10-3113 0 0,-9-8-5888 0 0,-26 11-1237 0 0</inkml:trace>
  <inkml:trace contextRef="#ctx0" brushRef="#br0" timeOffset="24589.057">18946 78 0 0 0,'0'0'277'0'0,"0"0"19"0"0,0 0 5 0 0,0 0 36 0 0,0 0 31 0 0,0 0 57 0 0,-3-4 61 0 0,-8-11 27 0 0,8 12 53 0 0,3 3 33 0 0,0 0-42 0 0,0 0-62 0 0,0 0-46 0 0,0 0-58 0 0,0 0-47 0 0,0 0-76 0 0,5 22 1862 0 0,17 77 1676 0 0,-20-89-4207 0 0,1 30 1554 0 0,-6-31-3910 0 0,-4-5-3474 0 0,5-4 1859 0 0</inkml:trace>
  <inkml:trace contextRef="#ctx0" brushRef="#br0" timeOffset="30097.909">248 1823 7794 0 0,'0'0'1531'0'0,"0"0"-66"0"0,0 0-58 0 0,0 0 16 0 0,0 0 59 0 0,0 0-70 0 0,0 0-189 0 0,0 0-247 0 0,0 0-252 0 0,0 0-221 0 0,0 0-156 0 0,2 50 225 0 0,7 35-281 0 0,-4 1 0 0 0,-6 68-291 0 0,0-57 28 0 0,-14 67-447 0 0,-29-64-2674 0 0,13-73-2147 0 0,3-21-6498 0 0,25-6 10759 0 0</inkml:trace>
  <inkml:trace contextRef="#ctx0" brushRef="#br0" timeOffset="30544.844">1 1956 2561 0 0,'0'0'1278'0'0,"0"0"-73"0"0,0 0-28 0 0,0 0 48 0 0,0 0 14 0 0,0 0-67 0 0,0 0-104 0 0,0 0-113 0 0,0 0-72 0 0,0 0-55 0 0,0 0-72 0 0,35-24-97 0 0,112-73-122 0 0,-67 67 100 0 0,-66 30-480 0 0,-1-1-19 0 0,-2-1-59 0 0,0 1 0 0 0,0 0 0 0 0,0 0 0 0 0,0 1 0 0 0,0 0 0 0 0,0 1 0 0 0,0 0 0 0 0,0 1 0 0 0,0 1 0 0 0,0-1 0 0 0,-1 2 0 0 0,1-1 0 0 0,-1 1 0 0 0,0 1 0 0 0,0 0 0 0 0,0 0 0 0 0,8 7-79 0 0,-15-9 20 0 0,-1 1-1 0 0,1-1 1 0 0,-1 0-1 0 0,0 1 0 0 0,0-1 1 0 0,0 1-1 0 0,-1 0 1 0 0,1-1-1 0 0,-1 1 0 0 0,0 0 1 0 0,0 0-1 0 0,0 0 1 0 0,0 0-1 0 0,-1 0 0 0 0,1 0 1 0 0,-1 0-1 0 0,0 0 1 0 0,-1 1-1 0 0,1-1 0 0 0,-1 0 1 0 0,0 0-1 0 0,0 0 1 0 0,0-1-1 0 0,0 1 0 0 0,0 0 1 0 0,-1 0-1 0 0,-1 1-19 0 0,-60 98 385 0 0,58-98-385 0 0,5-4 3 0 0,-4 2-16 0 0,1 0 0 0 0,0 0 0 0 0,0 0-1 0 0,0 1 1 0 0,0-1 0 0 0,0 1-1 0 0,1-1 1 0 0,-1 1 0 0 0,1 0 0 0 0,0 0-1 0 0,0 0 1 0 0,1 0 0 0 0,-1 0-1 0 0,1 0 1 0 0,0 1 0 0 0,0-1 0 0 0,1 0-1 0 0,-1 1 1 0 0,1-1 0 0 0,0 1-1 0 0,0-1 1 0 0,0 0 0 0 0,0 1 0 0 0,1-1-1 0 0,0 1 1 0 0,0-1 0 0 0,0 0-1 0 0,1 0 1 0 0,-1 0 0 0 0,1 0 0 0 0,0 1 13 0 0,10 4-16 0 0,0-1 0 0 0,0 0 1 0 0,0-1-1 0 0,1 0 0 0 0,0-1 1 0 0,0-1-1 0 0,1 0 1 0 0,5 1 15 0 0,-7-3 13 0 0,0 1 1 0 0,0 0 0 0 0,-1 1 0 0 0,0 0 0 0 0,0 1 0 0 0,0 0 0 0 0,-1 1 0 0 0,0 0 0 0 0,0 0 0 0 0,-1 1 0 0 0,5 5-14 0 0,-11-9 59 0 0,-1 0 0 0 0,0 0 0 0 0,0 0 0 0 0,0 0 0 0 0,0 0 0 0 0,-1 0 0 0 0,1 0 0 0 0,-1 1 0 0 0,0-1 0 0 0,-1 0 0 0 0,1 1 0 0 0,-1-1 0 0 0,0 1 0 0 0,0-1 0 0 0,0 1 0 0 0,0-1-1 0 0,-1 1 1 0 0,0-1 0 0 0,0 0 0 0 0,0 1 0 0 0,0-1 0 0 0,-1 0 0 0 0,0 0 0 0 0,0 0 0 0 0,0 1-59 0 0,-64 93 973 0 0,50-81-884 0 0,-1-1 1 0 0,-1-1 0 0 0,0-1 0 0 0,-1 0-1 0 0,0-1 1 0 0,-1-1 0 0 0,0-1-1 0 0,-10 3-89 0 0,-65 7-828 0 0,62-20-1950 0 0,1 0-3591 0 0,23-1-3959 0 0</inkml:trace>
  <inkml:trace contextRef="#ctx0" brushRef="#br0" timeOffset="26215.174">20534 534 5737 0 0,'0'0'1151'0'0,"0"0"-105"0"0,0 0-39 0 0,0 0 3 0 0,0 0-9 0 0,0 0-40 0 0,0 0-115 0 0,0 0-85 0 0,0 0-77 0 0,0 0-121 0 0,0 0-127 0 0,0 0-137 0 0,-32 1-118 0 0,-101 3-53 0 0,131-4-120 0 0,0-1-1 0 0,-1 1 1 0 0,1 0 0 0 0,0-1-1 0 0,0 1 1 0 0,0 0-1 0 0,-1 0 1 0 0,1 0-1 0 0,0 1 1 0 0,0-1-1 0 0,0 1 1 0 0,0-1-1 0 0,-1 1 1 0 0,1 0-1 0 0,0-1 1 0 0,0 1-1 0 0,0 0 1 0 0,1 0 0 0 0,-1 1-1 0 0,0-1 1 0 0,0 0-1 0 0,0 1 1 0 0,1-1-1 0 0,-1 1 1 0 0,1-1-1 0 0,-1 1 1 0 0,1 0-8 0 0,-3 4 47 0 0,-5 7-5 0 0,1-1-1 0 0,0 1 1 0 0,1 0 0 0 0,1 1-1 0 0,0 0 1 0 0,0 0-1 0 0,2 0 1 0 0,0 1 0 0 0,0-1-1 0 0,1 1 1 0 0,1 0-1 0 0,1 0 1 0 0,0 0 0 0 0,1 0-1 0 0,1 14-41 0 0,-1-25 25 0 0,0-1 1 0 0,1 1-1 0 0,-1 0 0 0 0,1 0 0 0 0,0 0 0 0 0,0-1 1 0 0,0 1-1 0 0,0 0 0 0 0,1-1 0 0 0,-1 1 0 0 0,1-1 1 0 0,0 0-1 0 0,0 1 0 0 0,0-1 0 0 0,1 0 1 0 0,-1 0-1 0 0,1 0 0 0 0,0-1 0 0 0,-1 1 0 0 0,1 0 1 0 0,0-1-1 0 0,1 0 0 0 0,-1 0 0 0 0,0 0 0 0 0,1 0 1 0 0,-1-1-1 0 0,1 1 0 0 0,-1-1 0 0 0,1 0 0 0 0,0 0-25 0 0,6-2 158 0 0,-1-2 0 0 0,0 1 0 0 0,0-1 0 0 0,0 0 0 0 0,-1-1 0 0 0,1 0 0 0 0,-1-1-1 0 0,0 0 1 0 0,0 0 0 0 0,0 0 0 0 0,-1-1 0 0 0,0 0 0 0 0,0-1 0 0 0,0 0 0 0 0,-1 0 0 0 0,0 0-1 0 0,-1-1 1 0 0,3-3-158 0 0,140-206 1206 0 0,-146 211-1231 0 0,5-7 317 0 0,-3 18-840 0 0,23 164 542 0 0,10-3 47 0 0,-21-101-37 0 0,-2 0-1 0 0,-3 1 0 0 0,-3 1 1 0 0,-1 26-4 0 0,-6-76-27 0 0,0 0 1 0 0,-2 0-1 0 0,1-1 1 0 0,-2 1-1 0 0,0 0 1 0 0,-1-1-1 0 0,-1 1 1 0 0,0-1-1 0 0,-2 0 1 0 0,1-1-1 0 0,-2 1 1 0 0,0-1-1 0 0,-1 0 1 0 0,0-1-1 0 0,-2 2 27 0 0,4-10-75 0 0,0-1-1 0 0,-1 0 1 0 0,1 1-1 0 0,-1-2 0 0 0,0 1 1 0 0,0-1-1 0 0,-1 0 0 0 0,1-1 1 0 0,-1 0-1 0 0,1 0 0 0 0,-1 0 1 0 0,0-1-1 0 0,0-1 1 0 0,0 1-1 0 0,-1-1 0 0 0,1 0 1 0 0,0-1-1 0 0,0 0 0 0 0,-1 0 1 0 0,1-1-1 0 0,-5-1 76 0 0,9-1-43 0 0,0 1 1 0 0,0-1-1 0 0,1 0 0 0 0,-1-1 0 0 0,1 1 0 0 0,0-1 1 0 0,0 1-1 0 0,0-1 0 0 0,0 0 0 0 0,0 0 1 0 0,1-1-1 0 0,0 1 0 0 0,0 0 0 0 0,0-1 1 0 0,0 1-1 0 0,1-1 0 0 0,0 1 0 0 0,0-1 0 0 0,0 0 1 0 0,0 0-1 0 0,1 1 0 0 0,0-1 0 0 0,0 0 1 0 0,0 0-1 0 0,1 0 0 0 0,-1 1 0 0 0,2-5 43 0 0,40-124 87 0 0,-5 43 69 0 0,5 1 0 0 0,3 2 0 0 0,34-44-156 0 0,17-1 537 0 0,-63 153-1750 0 0,32 5-3308 0 0,6-22-4111 0 0,-63-4 7336 0 0,5 0-2251 0 0</inkml:trace>
  <inkml:trace contextRef="#ctx0" brushRef="#br0" timeOffset="26672.846">21029 700 392 0 0,'0'0'712'0'0,"0"0"75"0"0,0 0 347 0 0,0 0 273 0 0,0 0 68 0 0,0 0-19 0 0,0 0-8 0 0,0 0-38 0 0,0 0-82 0 0,0 0-136 0 0,0 0-197 0 0,0 0-169 0 0,0 0-145 0 0,29-10-101 0 0,85-32-74 0 0,-71 13 155 0 0,-40 22-482 0 0,-1 4-167 0 0,0 1 0 0 0,0-1 0 0 0,-1 0-1 0 0,1 0 1 0 0,0 1 0 0 0,-1-1 0 0 0,0 0 0 0 0,1 0 0 0 0,-1 0 0 0 0,0-1 0 0 0,-1 1-1 0 0,1 0 1 0 0,-1 0 0 0 0,1 0 0 0 0,-1-1 0 0 0,0 1 0 0 0,0 0 0 0 0,0 0 0 0 0,-1-1-1 0 0,1 1 1 0 0,-1 0 0 0 0,1 0 0 0 0,-1 0 0 0 0,0-1 0 0 0,-1 1 0 0 0,1 0-1 0 0,0 1 1 0 0,-1-1 0 0 0,0 0 0 0 0,1 0 0 0 0,-1 1 0 0 0,0-1 0 0 0,-1 1 0 0 0,1-1-1 0 0,0 1 1 0 0,-1 0 0 0 0,1 0 0 0 0,-1 0 0 0 0,0 0 0 0 0,1 0 0 0 0,-1 1-1 0 0,0-1 1 0 0,0 1 0 0 0,0 0 0 0 0,0 0 0 0 0,0 0 0 0 0,-1 0 0 0 0,1 0 0 0 0,0 1-1 0 0,-2-1-11 0 0,-2 2-32 0 0,0-1 0 0 0,-1 1 0 0 0,1 1 0 0 0,0-1 0 0 0,0 1 0 0 0,1 0 0 0 0,-1 1 0 0 0,0-1 0 0 0,1 1 0 0 0,-1 1 0 0 0,1-1 0 0 0,0 1-1 0 0,0 0 1 0 0,1 1 0 0 0,-1-1 0 0 0,1 1 0 0 0,0 0 0 0 0,0 0 0 0 0,0 1 0 0 0,1 0 0 0 0,0 0 0 0 0,0 0 0 0 0,-3 6 32 0 0,1-1-48 0 0,1 0 0 0 0,0 0 0 0 0,1 1 0 0 0,0 0 0 0 0,1 0 0 0 0,0 0 0 0 0,1 0 0 0 0,0 0 0 0 0,1 1 0 0 0,1-1 0 0 0,0 1 0 0 0,0-1 0 0 0,2 10 48 0 0,1-15 42 0 0,-1 0 1 0 0,1 0-1 0 0,1 0 1 0 0,-1-1 0 0 0,1 1-1 0 0,0-1 1 0 0,1 0-1 0 0,0 0 1 0 0,0 0-1 0 0,0-1 1 0 0,0 0-1 0 0,1 0 1 0 0,0 0 0 0 0,0 0-1 0 0,0-1 1 0 0,1 0-1 0 0,-1-1 1 0 0,1 1-1 0 0,0-1 1 0 0,0-1-1 0 0,0 1 1 0 0,0-1 0 0 0,1 0-1 0 0,-1-1 1 0 0,0 1-1 0 0,1-2 1 0 0,-1 1-1 0 0,1-1 1 0 0,0 0-1 0 0,-1-1 1 0 0,1 1 0 0 0,-1-2-1 0 0,1 1-42 0 0,94-47-679 0 0,18-24-6526 0 0,-67 39 470 0 0,-35 21 3549 0 0</inkml:trace>
  <inkml:trace contextRef="#ctx0" brushRef="#br0" timeOffset="27357.867">21696 468 5785 0 0,'0'0'1063'0'0,"0"0"-129"0"0,0 0-17 0 0,0 0 7 0 0,0 0-13 0 0,0 0-12 0 0,0 0 24 0 0,0 0 12 0 0,0 0-32 0 0,0 0-168 0 0,0 0-205 0 0,0 0-190 0 0,0 0-154 0 0,-31 27-80 0 0,-92 84-46 0 0,83-62-13 0 0,39-40-34 0 0,-1-6-6 0 0,0 0-1 0 0,1 0 1 0 0,0 0-1 0 0,-1 0 1 0 0,1 0-1 0 0,0 0 0 0 0,1 1 1 0 0,-1-1-1 0 0,1 0 1 0 0,-1 1-1 0 0,1-1 1 0 0,0 0-1 0 0,0 1 0 0 0,0-1 1 0 0,1 0-1 0 0,-1 1 1 0 0,1-1-1 0 0,0 0 0 0 0,0 1 1 0 0,0-1-1 0 0,0 0 1 0 0,0 0-1 0 0,1 0 1 0 0,0 0-1 0 0,-1 0 0 0 0,1 0 1 0 0,0-1-1 0 0,0 1 1 0 0,1-1-1 0 0,-1 1 0 0 0,1-1 1 0 0,-1 0-1 0 0,1 0 1 0 0,-1 0-1 0 0,1 0 1 0 0,0 0-1 0 0,0-1 0 0 0,0 1 1 0 0,0-1-1 0 0,0 0 1 0 0,1 1-1 0 0,-1-2 1 0 0,1 1-7 0 0,9-1 87 0 0,0 0 0 0 0,-1-1 1 0 0,1-1-1 0 0,0-1 1 0 0,-1 1-1 0 0,1-2 1 0 0,-1 0-1 0 0,0 0 0 0 0,0-1 1 0 0,-1-1-1 0 0,1 0 1 0 0,-1 0-1 0 0,0-1 1 0 0,2-3-88 0 0,30-14 81 0 0,-11 2-90 0 0,-28 18-45 0 0,1 0 0 0 0,0 0 1 0 0,-1 1-1 0 0,1 0 0 0 0,1 0 1 0 0,-1 0-1 0 0,0 1 1 0 0,1-1-1 0 0,-1 1 0 0 0,1 0 1 0 0,0 1-1 0 0,0 0 0 0 0,1-1 54 0 0,0 39-586 0 0,-8-32 584 0 0,1-1 0 0 0,-1 1 0 0 0,1 0 0 0 0,0-1 0 0 0,0 1 1 0 0,1 0-1 0 0,0-1 0 0 0,-1 1 0 0 0,1-1 0 0 0,1 1 0 0 0,-1-1 1 0 0,1 0-1 0 0,0 1 0 0 0,0-1 0 0 0,0 0 0 0 0,0 0 0 0 0,1 0 1 0 0,-1 0-1 0 0,1-1 0 0 0,0 1 0 0 0,0-1 0 0 0,1 0 0 0 0,-1 1 1 0 0,1-1-1 0 0,-1-1 0 0 0,1 1 0 0 0,0-1 0 0 0,0 1 0 0 0,0-1 1 0 0,1 0-1 0 0,-1-1 0 0 0,1 1 2 0 0,3 0 40 0 0,1 0 0 0 0,0-1 0 0 0,0 0 0 0 0,0 0 0 0 0,0-1 0 0 0,0 0 0 0 0,0-1 0 0 0,-1 0 0 0 0,1 0 1 0 0,0-1-1 0 0,0 0 0 0 0,-1-1 0 0 0,1 0 0 0 0,-1 0 0 0 0,0-1 0 0 0,0 0 0 0 0,6-3-40 0 0,119-97 639 0 0,-122 94-719 0 0,-1-1 1 0 0,0 0-1 0 0,0-1 0 0 0,-2 0 0 0 0,1 0 1 0 0,-1-1-1 0 0,-1 0 0 0 0,0-1 0 0 0,-1 1 1 0 0,0-1-1 0 0,-2 0 0 0 0,1-1 0 0 0,-2 1 1 0 0,0-1-1 0 0,0 0 0 0 0,-1 0 0 0 0,-1 0 1 0 0,-1 0-1 0 0,0 0 0 0 0,-2-7 80 0 0,1 18-60 0 0,-1 1-1 0 0,0-1 0 0 0,-1 1 1 0 0,1 0-1 0 0,-1 0 1 0 0,1 0-1 0 0,-1 0 0 0 0,0 0 1 0 0,0 0-1 0 0,0 1 1 0 0,0-1-1 0 0,-1 1 0 0 0,1 0 1 0 0,-1 0-1 0 0,1 1 1 0 0,-1-1-1 0 0,0 1 0 0 0,1-1 1 0 0,-1 1-1 0 0,0 0 1 0 0,0 0-1 0 0,0 1 0 0 0,0-1 1 0 0,0 1-1 0 0,0 0 1 0 0,0 0-1 0 0,0 1 0 0 0,0-1 1 0 0,0 1-1 0 0,0-1 1 0 0,0 1-1 0 0,1 1 1 0 0,-1-1-1 0 0,0 0 0 0 0,0 1 1 0 0,1 0-1 0 0,-1 0 1 0 0,1 0-1 0 0,-3 2 61 0 0,-1-2-8 0 0,-1 1-1 0 0,1 0 1 0 0,0 1-1 0 0,1 0 1 0 0,-1 0 0 0 0,0 0-1 0 0,1 1 1 0 0,0 0-1 0 0,0 0 1 0 0,1 0 0 0 0,-1 1-1 0 0,1 0 1 0 0,0 0-1 0 0,1 0 1 0 0,-1 0 0 0 0,1 1-1 0 0,1 0 1 0 0,-1 0-1 0 0,1 0 1 0 0,0 0 0 0 0,1 1-1 0 0,0-1 1 0 0,0 1-1 0 0,0-1 1 0 0,1 1 0 0 0,0 0-1 0 0,1 7 9 0 0,4-9 41 0 0,1-1-1 0 0,0 1 0 0 0,0-1 0 0 0,0 0 1 0 0,1-1-1 0 0,-1 1 0 0 0,1-1 1 0 0,0 0-1 0 0,1 0 0 0 0,-1-1 0 0 0,1 0 1 0 0,-1 0-1 0 0,1-1 0 0 0,0 1 1 0 0,0-1-1 0 0,0-1 0 0 0,0 0 0 0 0,0 0 1 0 0,1 0-1 0 0,0-1-40 0 0,-4 1 5 0 0,99 12 110 0 0,-81-12 39 0 0,0 1 0 0 0,0 1-1 0 0,-1 0 1 0 0,1 2 0 0 0,-1 1 0 0 0,0 0 0 0 0,0 2 0 0 0,7 3-154 0 0,-24-7 61 0 0,0 0 0 0 0,1-1 0 0 0,-2 1 0 0 0,1 0 0 0 0,0 1 0 0 0,-1-1 0 0 0,0 1 0 0 0,0-1 0 0 0,0 1 0 0 0,-1 0 0 0 0,1 0-1 0 0,-1 0 1 0 0,0 1 0 0 0,-1-1 0 0 0,1 0 0 0 0,-1 1 0 0 0,0-1 0 0 0,-1 1 0 0 0,1-1 0 0 0,-1 1 0 0 0,0-1 0 0 0,0 1 0 0 0,-1-1 0 0 0,0 1 0 0 0,0-1 0 0 0,0 1 0 0 0,0-1 0 0 0,-1 0 0 0 0,0 1 0 0 0,0-1 0 0 0,-1 0 0 0 0,1 0 0 0 0,-1 0-61 0 0,-2 49-610 0 0,33-35-2607 0 0,-4-15-4121 0 0,-16-3 758 0 0</inkml:trace>
  <inkml:trace contextRef="#ctx0" brushRef="#br0" timeOffset="28908.349">21814 623 0 0 0,'0'0'680'0'0,"0"0"408"0"0,0 0 55 0 0,0 0-121 0 0,0 0-226 0 0,0 0-188 0 0,0 0-108 0 0,0 0-72 0 0,-8-19 5468 0 0,-8-29-2190 0 0,10 27-2719 0 0,6 18-925 0 0,0 1 1 0 0,0 0-1 0 0,0 0 0 0 0,-1 0 1 0 0,1 0-1 0 0,-1 0 0 0 0,1-1 1 0 0,-1 1-1 0 0,0 0 1 0 0,0 0-1 0 0,1 1 0 0 0,-2-1 1 0 0,1 0-1 0 0,0 0 0 0 0,0 0 1 0 0,0 1-1 0 0,-1-1 0 0 0,1 0 1 0 0,-1 1-1 0 0,1-1 0 0 0,-1 1 1 0 0,0 0-1 0 0,0 0 0 0 0,0-1 1 0 0,1 1-1 0 0,-1 0 0 0 0,0 0-62 0 0,-17-10 352 0 0,-37 0-198 0 0,53 11-222 0 0,1 0 0 0 0,-1 0 1 0 0,0 1-1 0 0,1-1 0 0 0,-1 1 0 0 0,0-1 1 0 0,1 1-1 0 0,-1 0 0 0 0,1 0 0 0 0,-1 0 1 0 0,1 0-1 0 0,-1 0 0 0 0,1 1 0 0 0,0-1 1 0 0,0 1-1 0 0,0-1 0 0 0,0 1 0 0 0,0 0 1 0 0,0 0-1 0 0,0 0 0 0 0,0 0 0 0 0,1 0 1 0 0,-1 0-1 0 0,1 1 0 0 0,-1-1 1 0 0,1 0-1 0 0,0 1 0 0 0,0-1 0 0 0,0 3 68 0 0,10 1-7501 0 0,-8-6 6339 0 0,5 1-7253 0 0</inkml:trace>
  <inkml:trace contextRef="#ctx0" brushRef="#br0" timeOffset="46699.806">1247 2685 15275 0 0,'0'0'702'0'0,"0"0"-226"0"0,0 0-117 0 0,0 0 106 0 0,0 0 182 0 0,0 0 126 0 0,0 0-14 0 0,0 0-155 0 0,0 0-225 0 0,0 0-219 0 0,0 0-195 0 0,-4-2-227 0 0,-12-6-246 0 0,12 6-286 0 0,4 2-300 0 0,13 7-8576 0 0,-11-2 1434 0 0</inkml:trace>
  <inkml:trace contextRef="#ctx0" brushRef="#br0" timeOffset="51884.615">7042 2397 4289 0 0,'0'0'1355'0'0,"0"0"-91"0"0,0 0-38 0 0,0 0 26 0 0,0 0 64 0 0,0 0-11 0 0,0 0-76 0 0,0 0-135 0 0,0 0-185 0 0,0 0-165 0 0,0 0-127 0 0,-32 18-121 0 0,-103 55-112 0 0,131-72-361 0 0,0 1 1 0 0,1 0 0 0 0,-1 0-1 0 0,0 0 1 0 0,1 0 0 0 0,-1 1-1 0 0,1 0 1 0 0,0 0 0 0 0,-1 0-1 0 0,1 0 1 0 0,1 0 0 0 0,-1 0-1 0 0,0 1 1 0 0,1-1 0 0 0,0 1-1 0 0,0 0 1 0 0,0 0 0 0 0,0 0-24 0 0,-3 9 70 0 0,-2-2-45 0 0,2 0-1 0 0,0 0 1 0 0,0 1 0 0 0,1 0 0 0 0,1 0-1 0 0,0 0 1 0 0,0 1 0 0 0,1-1-1 0 0,1 0 1 0 0,0 1 0 0 0,1 6-25 0 0,0-17 5 0 0,0 0 0 0 0,1-1-1 0 0,-1 1 1 0 0,0 0 0 0 0,1-1 0 0 0,-1 1 0 0 0,1 0 0 0 0,0-1 0 0 0,0 1-1 0 0,0-1 1 0 0,-1 1 0 0 0,1-1 0 0 0,1 1 0 0 0,-1-1 0 0 0,0 0-1 0 0,0 1 1 0 0,0-1 0 0 0,1 0 0 0 0,-1 0 0 0 0,1 0 0 0 0,-1 0 0 0 0,1 0-1 0 0,-1 0 1 0 0,1 0 0 0 0,-1-1 0 0 0,1 1 0 0 0,0 0 0 0 0,-1-1-1 0 0,1 0 1 0 0,0 1 0 0 0,0-1 0 0 0,-1 0 0 0 0,1 0 0 0 0,0 0-1 0 0,0 0 1 0 0,-1 0 0 0 0,1 0 0 0 0,0 0 0 0 0,0-1-5 0 0,67-21 632 0 0,139-139-171 0 0,-188 141-470 0 0,81-56-123 0 0,-97 76 122 0 0,-1 0-1 0 0,0 0 0 0 0,0 0 1 0 0,0 1-1 0 0,0-1 0 0 0,0 1 1 0 0,0 0-1 0 0,0-1 0 0 0,0 2 0 0 0,-1-1 1 0 0,1 0-1 0 0,0 0 0 0 0,0 1 1 0 0,-1-1-1 0 0,1 1 0 0 0,-1 0 1 0 0,1 0-1 0 0,-1 0 0 0 0,0 0 0 0 0,0 0 1 0 0,0 1-1 0 0,0-1 0 0 0,0 1 1 0 0,0-1-1 0 0,-1 1 0 0 0,1 0 1 0 0,-1-1-1 0 0,0 1 0 0 0,0 0 0 0 0,0 0 1 0 0,0 0-1 0 0,0 0 0 0 0,-1 0 1 0 0,1 0-1 0 0,-1 0 0 0 0,0 0 1 0 0,0 0-1 0 0,0 0 0 0 0,0 0 0 0 0,0 0 1 0 0,-1 0-1 0 0,0 1 11 0 0,3 5 25 0 0,-2-3-23 0 0,0 0 1 0 0,1 0-1 0 0,0 0 0 0 0,0 0 0 0 0,0 0 0 0 0,1 0 0 0 0,-1 0 0 0 0,1-1 0 0 0,1 1 0 0 0,-1-1 0 0 0,1 1 1 0 0,0-1-1 0 0,1 0 0 0 0,-1 0 0 0 0,1 0 0 0 0,0-1 0 0 0,0 1 0 0 0,0-1 0 0 0,0 0 0 0 0,1 0 0 0 0,0 0 0 0 0,0-1 1 0 0,0 0-1 0 0,0 0 0 0 0,1 0 0 0 0,-1 0 0 0 0,1-1 0 0 0,5 2-2 0 0,-5-4 26 0 0,1 0 0 0 0,0 0 0 0 0,0 0 0 0 0,0-1-1 0 0,-1 0 1 0 0,1 0 0 0 0,0 0 0 0 0,-1-1 0 0 0,1 0 0 0 0,-1 0 0 0 0,0-1 0 0 0,0 0-1 0 0,0 0 1 0 0,0-1 0 0 0,1 0-26 0 0,20-17 132 0 0,-1-2 0 0 0,0-1-1 0 0,-2-1 1 0 0,-1-1 0 0 0,-1-1 0 0 0,-1-1-1 0 0,-2-1 1 0 0,-1 0 0 0 0,14-30-132 0 0,-6-6-5 0 0,-2-1 0 0 0,-3-1 0 0 0,-4-1 0 0 0,-2-1 0 0 0,-3 0 0 0 0,-3 0-1 0 0,-4-1 1 0 0,-2 0 0 0 0,-6-62 5 0 0,3 119 7 0 0,1 5 26 0 0,-1 0 0 0 0,1 1 0 0 0,-2-1-1 0 0,1 0 1 0 0,-1 1 0 0 0,0-1 0 0 0,-1 0-1 0 0,1 1 1 0 0,-2-1 0 0 0,1 1 0 0 0,-1 0-1 0 0,0 0 1 0 0,0 0 0 0 0,-1 0-33 0 0,2 6-9 0 0,1 1 0 0 0,0 0 0 0 0,-1 0 0 0 0,1 0 0 0 0,0 0 0 0 0,0 1 0 0 0,-1-1 0 0 0,1 0 0 0 0,0 1 0 0 0,0-1 0 0 0,0 0 0 0 0,-1 1 0 0 0,1-1 0 0 0,0 1 0 0 0,0 0 0 0 0,0-1 0 0 0,0 1 0 0 0,0 0 0 0 0,0 0 0 0 0,0 0 1 0 0,0 0-1 0 0,0-1 0 0 0,1 1 0 0 0,-1 0 0 0 0,0 0 0 0 0,0 1 0 0 0,1-1 0 0 0,-1 0 0 0 0,1 0 0 0 0,-1 0 0 0 0,1 0 0 0 0,-1 1 0 0 0,1-1 0 0 0,0 0 0 0 0,0 0 0 0 0,-1 1 0 0 0,1-1 0 0 0,0 0 0 0 0,0 0 0 0 0,0 1 0 0 0,1-1 0 0 0,-1 0 0 0 0,0 0 0 0 0,0 1 0 0 0,1-1 9 0 0,-3 5-3 0 0,-5 25-1 0 0,2 1 0 0 0,1-1 0 0 0,2 1 0 0 0,0 0 0 0 0,3 0 0 0 0,1 8 4 0 0,-1 28-4 0 0,4 31 41 0 0,4-1 1 0 0,22 93-38 0 0,-4-21 32 0 0,-19-118-75 0 0,4 97-824 0 0,-13-148 773 0 0,1 1 0 0 0,-1 0 0 0 0,0-1 0 0 0,0 1 0 0 0,0-1-1 0 0,0 0 1 0 0,0 1 0 0 0,0-1 0 0 0,0 0 0 0 0,0 1 0 0 0,0-1 0 0 0,-1 0-1 0 0,1 0 1 0 0,-1 0 0 0 0,1 0 0 0 0,-1 0 0 0 0,1 0 0 0 0,-1-1 0 0 0,1 1-1 0 0,-1 0 1 0 0,1-1 0 0 0,-1 1 0 0 0,0-1 0 0 0,1 0 0 0 0,-1 0 0 0 0,0 1-1 0 0,0-1 1 0 0,1 0 0 0 0,-1 0 0 0 0,0-1 94 0 0,-57-1-6215 0 0,23-14-1233 0 0,24 11 4155 0 0</inkml:trace>
  <inkml:trace contextRef="#ctx0" brushRef="#br0" timeOffset="52128.008">7377 2165 7866 0 0,'0'0'963'0'0,"0"0"-349"0"0,0 0-55 0 0,0 0 260 0 0,0 0 241 0 0,0 0 88 0 0,0 0-69 0 0,0 0-157 0 0,36-6-137 0 0,111-19-114 0 0,168-28 2119 0 0,-66 23-3502 0 0,-142 27-8533 0 0,-86 3-74 0 0</inkml:trace>
  <inkml:trace contextRef="#ctx0" brushRef="#br0" timeOffset="53715.212">8511 2692 2072 0 0,'0'0'271'0'0,"0"0"19"0"0,0 0 240 0 0,0 0 177 0 0,0 0 91 0 0,0 0 69 0 0,0 0 82 0 0,0 0 103 0 0,0 0 83 0 0,0 0 21 0 0,0 0-73 0 0,0 0-113 0 0,32-14-115 0 0,98-43-104 0 0,-120 53-553 0 0,0 0 1 0 0,-1-1 0 0 0,0 0-1 0 0,0 0 1 0 0,0-1 0 0 0,0-1-1 0 0,-1 1 1 0 0,0-1 0 0 0,-1-1-1 0 0,3-2-198 0 0,10-11 365 0 0,-15 16-288 0 0,27-24 184 0 0,-2 0 0 0 0,-1-2 1 0 0,-1-2-1 0 0,-2 0 0 0 0,-1-2 0 0 0,9-20-261 0 0,-29 47-41 0 0,-2 1-1 0 0,1-2 1 0 0,-1 1-1 0 0,0 0 0 0 0,-1-1 1 0 0,0 1-1 0 0,0-1 1 0 0,-1 1-1 0 0,0-1 1 0 0,-1 0-1 0 0,0 0 1 0 0,0 1-1 0 0,-1-1 1 0 0,0 0-1 0 0,0 0 42 0 0,-2 7-61 0 0,1 0 0 0 0,-1 0-1 0 0,1 0 1 0 0,-1 1 0 0 0,1-1-1 0 0,-1 1 1 0 0,0-1 0 0 0,0 1 0 0 0,0 0-1 0 0,0 0 1 0 0,0 0 0 0 0,0 1-1 0 0,0-1 1 0 0,0 1 0 0 0,0 0-1 0 0,0-1 1 0 0,0 2 0 0 0,0-1 0 0 0,0 0-1 0 0,0 0 1 0 0,-1 1 0 0 0,1 0-1 0 0,0-1 1 0 0,0 1 0 0 0,1 0-1 0 0,-1 1 1 0 0,0-1 0 0 0,0 0-1 0 0,1 1 1 0 0,-1 0 0 0 0,-2 1 61 0 0,-1 0-41 0 0,0 1 1 0 0,0 0 0 0 0,1 0-1 0 0,-1 0 1 0 0,1 0-1 0 0,0 1 1 0 0,1 0-1 0 0,-1 0 1 0 0,1 0-1 0 0,0 0 1 0 0,0 1-1 0 0,0 0 1 0 0,1-1 0 0 0,0 1-1 0 0,0 1 1 0 0,0-1-1 0 0,1 0 1 0 0,0 1-1 0 0,0-1 1 0 0,1 1-1 0 0,0 0 1 0 0,0-1-1 0 0,0 1 1 0 0,1 3 40 0 0,2-6 35 0 0,0-1-1 0 0,0 0 1 0 0,1 0-1 0 0,-1 0 1 0 0,1 0 0 0 0,0 0-1 0 0,0-1 1 0 0,0 1 0 0 0,0-1-1 0 0,0 0 1 0 0,1 0-1 0 0,-1 0 1 0 0,0 0 0 0 0,1 0-1 0 0,0-1 1 0 0,-1 1-1 0 0,1-1 1 0 0,0 0 0 0 0,0-1-1 0 0,0 1 1 0 0,-1 0 0 0 0,1-1-1 0 0,0 0 1 0 0,2 0-35 0 0,5 2 67 0 0,148 2 1306 0 0,-157-3-1349 0 0,-1 0 0 0 0,1 0-1 0 0,-1 0 1 0 0,1 1 0 0 0,-1-1 0 0 0,0 1 0 0 0,0-1-1 0 0,0 1 1 0 0,0-1 0 0 0,0 1 0 0 0,0 0-1 0 0,0-1 1 0 0,0 1 0 0 0,0 0 0 0 0,-1 0 0 0 0,1 0-1 0 0,-1-1 1 0 0,1 1 0 0 0,-1 0 0 0 0,0 0-1 0 0,0 0 1 0 0,0 0 0 0 0,0 0 0 0 0,0 0-1 0 0,0 0 1 0 0,-1 0 0 0 0,1-1 0 0 0,0 1 0 0 0,-1 1-24 0 0,0 5 84 0 0,-23 106 49 0 0,25-110-148 0 0,-1 0 0 0 0,0 0 1 0 0,1 0-1 0 0,0 0 0 0 0,0 0 0 0 0,0 0 1 0 0,0 0-1 0 0,0-1 0 0 0,1 1 0 0 0,0 0 0 0 0,0-1 1 0 0,0 1-1 0 0,0-1 0 0 0,1 0 0 0 0,-1 0 1 0 0,1 0-1 0 0,-1 0 0 0 0,1 0 0 0 0,0 0 1 0 0,0-1-1 0 0,1 0 0 0 0,-1 1 0 0 0,0-1 0 0 0,1 0 1 0 0,0-1-1 0 0,-1 1 15 0 0,8 4 32 0 0,-1-1 1 0 0,1 0-1 0 0,-1 0 0 0 0,1-1 0 0 0,1-1 1 0 0,-1 0-1 0 0,0-1 0 0 0,1 0 1 0 0,0 0-1 0 0,-1-1 0 0 0,1-1 0 0 0,0 0 1 0 0,-1 0-1 0 0,12-3-32 0 0,52-26 291 0 0,-53 16-150 0 0,0 0-1 0 0,-1-1 1 0 0,0-1 0 0 0,-2-1 0 0 0,0-1-1 0 0,0-1 1 0 0,-2-1 0 0 0,0 0 0 0 0,0-2-141 0 0,53-97 366 0 0,-63 30-360 0 0,-9 85-45 0 0,0 1 0 0 0,0 0-1 0 0,0-1 1 0 0,0 1 0 0 0,0 0 0 0 0,-1 0 0 0 0,1 0 0 0 0,-1 1 0 0 0,1-1 0 0 0,-1 1 0 0 0,1-1 0 0 0,-1 1-1 0 0,0 0 1 0 0,0 0 0 0 0,0 0 0 0 0,0 0 0 0 0,0 0 0 0 0,0 1 0 0 0,0-1 0 0 0,0 1 0 0 0,0 0 0 0 0,0 0 0 0 0,0 0-1 0 0,0 0 1 0 0,0 1 0 0 0,0-1 0 0 0,0 1 0 0 0,0 0 0 0 0,0 0 0 0 0,0 0 0 0 0,0 0 0 0 0,1 0 0 0 0,-1 1-1 0 0,0-1 1 0 0,1 1 0 0 0,-1 0 0 0 0,1 0 0 0 0,0-1 0 0 0,-1 2 0 0 0,1-1 0 0 0,-1 1 39 0 0,-6 5-95 0 0,1 0 1 0 0,-1 1-1 0 0,1 1 0 0 0,1-1 1 0 0,-1 1-1 0 0,2 0 0 0 0,-1 1 1 0 0,2-1-1 0 0,-1 1 1 0 0,2 1-1 0 0,-1-1 0 0 0,1 0 1 0 0,1 1-1 0 0,0 0 0 0 0,1 0 1 0 0,0 0-1 0 0,1 0 1 0 0,0 0-1 0 0,1 1 0 0 0,0-1 1 0 0,2 10 94 0 0,0-17 39 0 0,0 1-1 0 0,0-1 1 0 0,0 0 0 0 0,0 0 0 0 0,1 0 0 0 0,0 0 0 0 0,0-1 0 0 0,0 1 0 0 0,1-1 0 0 0,0 0 0 0 0,-1 0 0 0 0,1 0 0 0 0,1 0 0 0 0,-1-1-1 0 0,0 1 1 0 0,1-1 0 0 0,0 0 0 0 0,0-1 0 0 0,0 1 0 0 0,0-1 0 0 0,0 0 0 0 0,0 0 0 0 0,1-1 0 0 0,-1 1 0 0 0,1-1 0 0 0,-1 0-1 0 0,1-1 1 0 0,-1 1 0 0 0,1-1 0 0 0,-1 0 0 0 0,1-1 0 0 0,-1 1 0 0 0,6-2-39 0 0,1 2 108 0 0,0-1 1 0 0,0 0 0 0 0,1-1-1 0 0,-1-1 1 0 0,0 1-1 0 0,-1-2 1 0 0,1 0-1 0 0,0 0 1 0 0,-1-1 0 0 0,11-6-109 0 0,72-46 344 0 0,-66 38-323 0 0,1 1 0 0 0,1 1 0 0 0,1 2-1 0 0,0 1 1 0 0,0 1 0 0 0,31-7-21 0 0,-61 19-3 0 0,0 1-1 0 0,0-1 1 0 0,0 1-1 0 0,0-1 1 0 0,1 0 0 0 0,-1 1-1 0 0,0 0 1 0 0,0-1 0 0 0,0 1-1 0 0,0 0 1 0 0,0 0-1 0 0,1-1 1 0 0,-1 1 0 0 0,0 0-1 0 0,0 0 1 0 0,0 0 0 0 0,1 0-1 0 0,-1 1 1 0 0,0-1-1 0 0,0 0 1 0 0,0 0 0 0 0,1 1-1 0 0,-1-1 1 0 0,0 1 0 0 0,0-1-1 0 0,0 1 1 0 0,0-1 0 0 0,0 1-1 0 0,0 0 1 0 0,0-1-1 0 0,0 1 1 0 0,0 0 0 0 0,-1 0-1 0 0,1 0 1 0 0,0 0 0 0 0,0 0-1 0 0,-1 0 1 0 0,1 0-1 0 0,0 0 1 0 0,-1 0 0 0 0,1 0-1 0 0,-1 0 1 0 0,1 0 0 0 0,-1 0-1 0 0,0 0 1 0 0,0 1-1 0 0,1-1 1 0 0,-1 0 0 0 0,0 0-1 0 0,0 0 1 0 0,0 1 3 0 0,-1 16 31 0 0,-1-1 0 0 0,0 0 0 0 0,-1 0 1 0 0,-1 0-1 0 0,-1 0 0 0 0,0-1 0 0 0,-1 1 0 0 0,-2 1-31 0 0,6-9-19 0 0,-1-1-1 0 0,0 1 0 0 0,-1-1 1 0 0,1 0-1 0 0,-2-1 0 0 0,1 1 1 0 0,-1-1-1 0 0,0 1 0 0 0,0-1 1 0 0,-1-1-1 0 0,0 1 0 0 0,-1-1 1 0 0,1 0-1 0 0,-1-1 0 0 0,0 1 1 0 0,0-1-1 0 0,-1-1 1 0 0,1 1-1 0 0,-7 1 20 0 0,13-5-53 0 0,0-1 0 0 0,1 0 0 0 0,-1 1 0 0 0,1-1 0 0 0,-1 0 0 0 0,0 0 0 0 0,1 0 0 0 0,-1 1 0 0 0,0-1-1 0 0,1 0 1 0 0,-1 0 0 0 0,0 0 0 0 0,1 0 0 0 0,-1 0 0 0 0,0 0 0 0 0,1-1 0 0 0,-1 1 0 0 0,0 0 0 0 0,1 0 0 0 0,-1 0 0 0 0,0-1 0 0 0,1 1 0 0 0,-1 0 0 0 0,1 0 0 0 0,-1-1 0 0 0,0 1 0 0 0,1-1 0 0 0,-1 1 0 0 0,1 0 0 0 0,-1-1 0 0 0,1 1 0 0 0,-1-1 0 0 0,1 0-1 0 0,0 1 1 0 0,-1-1 0 0 0,1 1 0 0 0,0-1 0 0 0,-1 1 0 0 0,1-1 0 0 0,0 0 0 0 0,0 1 0 0 0,-1-1 0 0 0,1 0 0 0 0,0 1 0 0 0,0-1 0 0 0,0 0 0 0 0,0 1 0 0 0,0-1 0 0 0,0 0 0 0 0,0 1 0 0 0,0-1 0 0 0,0 0 0 0 0,0 1 0 0 0,1-1 0 0 0,-1 0 0 0 0,0 1 0 0 0,0-1-1 0 0,1 0 54 0 0,16-36-2122 0 0,-12 32 2004 0 0,0-1-1 0 0,0 0 1 0 0,1 1 0 0 0,-1 0-1 0 0,1 0 1 0 0,1 1-1 0 0,-1 0 1 0 0,0 0-1 0 0,1 0 1 0 0,0 1-1 0 0,0 0 1 0 0,0 0-1 0 0,0 1 1 0 0,1 0-1 0 0,-1 0 1 0 0,1 0-1 0 0,-1 1 1 0 0,8 0 118 0 0,162 30 3163 0 0,-157-28-2708 0 0,0-1-1 0 0,1-1 1 0 0,-1-1 0 0 0,0-1-1 0 0,0-1 1 0 0,-1 0-1 0 0,1-2-454 0 0,8-1 118 0 0,0-3 1 0 0,0 0-1 0 0,-1-1 0 0 0,0-2 0 0 0,-1-1 0 0 0,0-1 0 0 0,-1-1 1 0 0,-1-1-1 0 0,-1-1 0 0 0,0-1 0 0 0,-2-1 0 0 0,0-1 0 0 0,-1-1 1 0 0,-1-1-1 0 0,-1 0 0 0 0,-2-2 0 0 0,0 0 0 0 0,-1 0 0 0 0,-2-2 1 0 0,7-17-119 0 0,-10 11-277 0 0,-1 0 0 0 0,-2-1 1 0 0,-2 0-1 0 0,0 0 1 0 0,-3 0-1 0 0,-1 0 1 0 0,-1 0-1 0 0,-4-25 277 0 0,2 47-9 0 0,0 1 0 0 0,-1 0-1 0 0,0 0 1 0 0,0 0 0 0 0,-1 0 0 0 0,-1 0-1 0 0,0 1 1 0 0,-1 0 0 0 0,1 0 0 0 0,-2 0-1 0 0,0 1 1 0 0,0 0 0 0 0,-6-6 9 0 0,10 13 4 0 0,0 0 0 0 0,0 0 0 0 0,0 0 0 0 0,0 1 0 0 0,-1-1 0 0 0,1 1 0 0 0,0 0 0 0 0,-1 0 0 0 0,1 0 0 0 0,-1 0 0 0 0,1 0 0 0 0,-1 1 0 0 0,1 0 0 0 0,-1 0 0 0 0,0 0 0 0 0,1 0 0 0 0,-1 0 0 0 0,1 1 0 0 0,-1 0 0 0 0,1-1 0 0 0,-1 1 0 0 0,1 1 0 0 0,-1-1 0 0 0,1 0 0 0 0,0 1 0 0 0,0 0 0 0 0,0-1 0 0 0,0 1 0 0 0,0 0 0 0 0,0 1 0 0 0,0-1 0 0 0,1 1 0 0 0,-1-1 0 0 0,1 1 0 0 0,0 0 0 0 0,-1-1 0 0 0,1 1 0 0 0,1 0 0 0 0,-1 1 0 0 0,0-1 0 0 0,1 0 0 0 0,-1 0 0 0 0,1 1 0 0 0,0-1 0 0 0,0 1 0 0 0,1-1 0 0 0,-1 1 0 0 0,1-1 0 0 0,-1 2-4 0 0,-2 22 160 0 0,0 0 0 0 0,1 0 0 0 0,2 1 0 0 0,1-1 0 0 0,1 0 0 0 0,1 1 0 0 0,2-2 0 0 0,1 1 0 0 0,0 0 0 0 0,2-1 0 0 0,1 0 0 0 0,4 4-160 0 0,115 253 671 0 0,-128-282-671 0 0,10 16 3 0 0,-2 0 0 0 0,0 1 0 0 0,-1 0 0 0 0,-1 0 0 0 0,-1 1 0 0 0,-1 0 0 0 0,0 0 0 0 0,-1 0 0 0 0,-1 11-3 0 0,-3-28-67 0 0,-1-1 0 0 0,0 0 0 0 0,0 0 0 0 0,0-1 0 0 0,0 1 0 0 0,0 0 0 0 0,0-1 0 0 0,0 1 0 0 0,0-1 0 0 0,0 1 0 0 0,0-1 0 0 0,0 0 0 0 0,0 0 0 0 0,0 0 0 0 0,0 0 0 0 0,0 0 0 0 0,-1-1 0 0 0,1 1 0 0 0,0-1 0 0 0,0 1 0 0 0,0-1 0 0 0,0 0 0 0 0,0 1 0 0 0,0-2 67 0 0,-81-63-8504 0 0,48 32 1732 0 0,23 22 3681 0 0</inkml:trace>
  <inkml:trace contextRef="#ctx0" brushRef="#br0" timeOffset="53962.844">10474 2040 4409 0 0,'0'0'1427'0'0,"0"0"-136"0"0,0 0-79 0 0,0 0 110 0 0,0 0 139 0 0,0 0 52 0 0,0 0-64 0 0,0 0-196 0 0,0 0-213 0 0,0 0-212 0 0,0 0-207 0 0,0 0-116 0 0,0 0-60 0 0,31 0-26 0 0,100 1-7 0 0,169-6 1526 0 0,-111-19-2038 0 0,-65 1-3783 0 0,-87 16-1615 0 0,-10 3-5478 0 0</inkml:trace>
  <inkml:trace contextRef="#ctx0" brushRef="#br0" timeOffset="48715.278">1987 2732 0 0 0,'0'0'536'0'0,"0"0"227"0"0,9 6 74 0 0,30 16 49 0 0,24-16 3643 0 0,-51-9-4154 0 0,0 0 1 0 0,-1-1-1 0 0,1 0 0 0 0,-1-1 1 0 0,0 0-1 0 0,0 0 1 0 0,-1-2-1 0 0,1 1 0 0 0,-1-1 1 0 0,-1 0-1 0 0,1-1 0 0 0,-2 0 1 0 0,8-9-376 0 0,-2 5 241 0 0,55-56 457 0 0,-2-3 1 0 0,-4-3-1 0 0,22-37-698 0 0,-67 86 98 0 0,197-277 782 0 0,-84 123-528 0 0,-131 177-354 0 0,0 1-1 0 0,1 0 1 0 0,-1 0 0 0 0,1 0 0 0 0,-1 0 0 0 0,1 0 0 0 0,0 0-1 0 0,0 0 1 0 0,-1 0 0 0 0,1 0 0 0 0,0 0 0 0 0,0 0 0 0 0,0 1-1 0 0,0-1 1 0 0,0 0 0 0 0,0 1 0 0 0,0-1 0 0 0,0 0 0 0 0,0 1-1 0 0,0-1 1 0 0,0 1 0 0 0,1 0 0 0 0,-1-1 0 0 0,0 1 0 0 0,0 0-1 0 0,0 0 1 0 0,1-1 0 0 0,-1 1 0 0 0,0 0 0 0 0,0 0 0 0 0,0 1-1 0 0,1-1 1 0 0,-1 0 0 0 0,0 0 0 0 0,0 1 0 0 0,0-1 0 0 0,1 0-1 0 0,-1 1 1 0 0,0-1 0 0 0,0 1 0 0 0,0-1 0 0 0,0 1 0 0 0,0 0-1 0 0,0 0 1 0 0,0-1 0 0 0,0 1 0 0 0,0 0 0 0 0,-1 0 0 0 0,1 0-1 0 0,0 0 1 0 0,0 0 0 0 0,-1 0 0 0 0,1 0 0 0 0,0 0 0 0 0,-1 0-1 0 0,1 0 1 0 0,-1 0 0 0 0,0 1 0 0 0,1-1 0 0 0,-1 0 0 0 0,0 0-1 0 0,0 0 1 0 0,0 1 0 0 0,0 0 2 0 0,9 30 301 0 0,-1 0 0 0 0,-2 1 0 0 0,-1 0 0 0 0,-2 0 0 0 0,-1 1 0 0 0,-2 24-301 0 0,0-43 53 0 0,0-13-47 0 0,-11 296 746 0 0,8-274-696 0 0,-1-1 0 0 0,-2 1 0 0 0,0-1 1 0 0,-1 1-1 0 0,-2-2 0 0 0,0 1 0 0 0,-1-1 1 0 0,-2-1-1 0 0,0 0 0 0 0,-1-1 0 0 0,-4 4-56 0 0,5-6-18 0 0,-2-1 1 0 0,0-1-1 0 0,-1 0 0 0 0,0-1 0 0 0,-2 0 0 0 0,0-1 0 0 0,0-1 0 0 0,-1-1 0 0 0,0 0 0 0 0,-1-2 0 0 0,-18 8 18 0 0,31-15-179 0 0,-1-1 0 0 0,1 1 0 0 0,-1-1 0 0 0,0-1 0 0 0,0 1 0 0 0,0-1 0 0 0,0-1 0 0 0,0 1 0 0 0,0-1 0 0 0,0 0 0 0 0,0-1 0 0 0,0 0 0 0 0,0 0 0 0 0,0 0 0 0 0,0-1 1 0 0,1 0-1 0 0,-1 0 0 0 0,0-1 0 0 0,1 0 0 0 0,0 0 0 0 0,-1 0 0 0 0,1-1 0 0 0,1 0 0 0 0,-1 0 0 0 0,1 0 0 0 0,-1-1 0 0 0,1 0 0 0 0,0 0 0 0 0,1 0 0 0 0,-4-6 179 0 0,1-1-1202 0 0,0 0 1 0 0,1-1-1 0 0,1 0 1 0 0,1 0-1 0 0,-1 0 0 0 0,2 0 1 0 0,0-1-1 0 0,0 1 1 0 0,2-1-1 0 0,-1 0 0 0 0,2-10 1202 0 0,0 4-409 0 0</inkml:trace>
  <inkml:trace contextRef="#ctx0" brushRef="#br0" timeOffset="49046.823">3418 1952 7842 0 0,'0'0'2799'0'0,"0"0"-2027"0"0,0 0-613 0 0,0 0 157 0 0,0 0 315 0 0,0 0 222 0 0,0 0 102 0 0,-17 35-19 0 0,-50 110-120 0 0,46-64 86 0 0,21-65-722 0 0,0 32 74 0 0,2 0-1 0 0,2 0 1 0 0,2 0 0 0 0,8 25-254 0 0,-6-37-140 0 0,-1 0 0 0 0,-1 0 0 0 0,-2 1 1 0 0,-2 0-1 0 0,-1 0 0 0 0,-3 4 140 0 0,1-36-286 0 0,0-1 0 0 0,0 1 0 0 0,-1 0 0 0 0,1-1 0 0 0,-1 1 1 0 0,-1-1-1 0 0,1 0 0 0 0,-1 0 0 0 0,1 1 0 0 0,-1-2 0 0 0,0 1 0 0 0,-1 0 0 0 0,1-1 0 0 0,-1 1 0 0 0,1-1 0 0 0,-1 0 1 0 0,-3 2 285 0 0,-46 20-11998 0 0,46-24 11519 0 0</inkml:trace>
  <inkml:trace contextRef="#ctx0" brushRef="#br0" timeOffset="49294.242">2974 2500 7866 0 0,'0'0'992'0'0,"0"0"-1415"0"0,0 0-292 0 0,0 0 481 0 0,0 0 730 0 0,0 0 508 0 0,0 0 211 0 0,0 0 16 0 0,0 0-74 0 0,0 0-160 0 0,31-6-196 0 0,99-20-193 0 0,232-63 479 0 0,-287 74-1738 0 0,33-6-2554 0 0,-37 12-4149 0 0,-54 7 3562 0 0,-5 1 2712 0 0</inkml:trace>
  <inkml:trace contextRef="#ctx0" brushRef="#br0" timeOffset="50280.578">3902 2390 0 0 0,'0'0'899'0'0,"0"0"-426"0"0,0 0-38 0 0,0 0 140 0 0,0 0 189 0 0,0 0 108 0 0,0 0 24 0 0,0 0-2 0 0,-31 25-47 0 0,-97 76-66 0 0,65-44 489 0 0,59-53-1171 0 0,0 0-1 0 0,0 0 1 0 0,1 1 0 0 0,-1-1-1 0 0,1 1 1 0 0,1 0 0 0 0,-1 0-1 0 0,0 0 1 0 0,1 0 0 0 0,0 0-1 0 0,0 0 1 0 0,1 0 0 0 0,0 1-1 0 0,0-1 1 0 0,0 1 0 0 0,0-1 0 0 0,1 1-1 0 0,0-1 1 0 0,0 1-99 0 0,2-3 43 0 0,0-1-1 0 0,1-1 1 0 0,-1 1 0 0 0,0 0-1 0 0,1-1 1 0 0,0 1 0 0 0,-1-1-1 0 0,1 1 1 0 0,0-1 0 0 0,0 0-1 0 0,-1-1 1 0 0,1 1 0 0 0,0 0-1 0 0,0-1 1 0 0,0 1 0 0 0,0-1-1 0 0,0 0 1 0 0,0 0 0 0 0,0 0-1 0 0,0-1 1 0 0,0 1 0 0 0,0-1-1 0 0,2 0-42 0 0,20-3 347 0 0,-1-2 0 0 0,1 0-1 0 0,-1-2 1 0 0,-1 0-1 0 0,1-2 1 0 0,3-3-347 0 0,-5 3 68 0 0,-1-2 1 0 0,0 0 0 0 0,-1-2-1 0 0,-1 0 1 0 0,0-1 0 0 0,-1 0-1 0 0,-1-2 1 0 0,14-16-69 0 0,-19 25-143 0 0,-58 112 298 0 0,45-101-148 0 0,-1 1 0 0 0,0 0 0 0 0,1-1 0 0 0,0 1-1 0 0,0 0 1 0 0,0-1 0 0 0,0 1 0 0 0,1 0 0 0 0,0 0 0 0 0,-1 0 0 0 0,1 0-1 0 0,0 0 1 0 0,1-1 0 0 0,-1 1 0 0 0,1 0 0 0 0,0 0 0 0 0,0 0 0 0 0,0-1 0 0 0,0 1-1 0 0,1 0 1 0 0,-1-1 0 0 0,1 1 0 0 0,0-1 0 0 0,0 0 0 0 0,0 0 0 0 0,1 0 0 0 0,-1 0-1 0 0,1 0 1 0 0,0 0 0 0 0,-1 0 0 0 0,1-1 0 0 0,0 1 0 0 0,1-1-7 0 0,9 4 35 0 0,1-2 1 0 0,-1 0-1 0 0,1 0 0 0 0,-1-1 1 0 0,1-1-1 0 0,0 0 1 0 0,0-1-1 0 0,0 0 1 0 0,0-1-1 0 0,0-1 0 0 0,0 0 1 0 0,0-1-1 0 0,0-1 1 0 0,0 0-1 0 0,-1-1 1 0 0,1 0-1 0 0,12-6-35 0 0,-6 1 44 0 0,0 0 0 0 0,-1-2 0 0 0,0 0 0 0 0,0-1 0 0 0,-1-1 0 0 0,-1-1 0 0 0,0 0 0 0 0,-1-1 1 0 0,-1-1-1 0 0,0-1 0 0 0,2-3-44 0 0,-8 8-53 0 0,-1 0 1 0 0,-1-1 0 0 0,1 1 0 0 0,-2-1 0 0 0,0-1-1 0 0,0 1 1 0 0,-2-1 0 0 0,1 0 0 0 0,-2 0 0 0 0,0-1-1 0 0,-1 1 1 0 0,0 0 0 0 0,-1-1 0 0 0,0-6 52 0 0,-2 18-29 0 0,0-1 0 0 0,-1 1 0 0 0,1-1 0 0 0,-1 1 0 0 0,1-1 0 0 0,-1 1 0 0 0,0 0 0 0 0,0 0 0 0 0,-1 0 0 0 0,1 0 0 0 0,0 0 0 0 0,-1 0 0 0 0,0 1 0 0 0,0-1 0 0 0,0 1 0 0 0,0 0 1 0 0,0 0-1 0 0,0 0 0 0 0,0 0 0 0 0,-1 1 0 0 0,1-1 0 0 0,-1 1 0 0 0,1 0 0 0 0,-1 0 0 0 0,0 0 0 0 0,1 0 0 0 0,-1 1 0 0 0,0-1 0 0 0,0 1 0 0 0,1 0 0 0 0,-1 0 0 0 0,0 0 0 0 0,0 1 0 0 0,1-1 0 0 0,-1 1 0 0 0,0 0 0 0 0,1 0 0 0 0,-1 1 0 0 0,1-1 1 0 0,-1 0-1 0 0,1 1 0 0 0,0 0 0 0 0,-1 0 0 0 0,1 0 0 0 0,0 0 0 0 0,0 1 0 0 0,1-1 0 0 0,-1 1 0 0 0,0 0 29 0 0,-2 1-75 0 0,0 1 0 0 0,0-1 1 0 0,0 1-1 0 0,0 0 0 0 0,1 1 0 0 0,0-1 0 0 0,0 1 1 0 0,0 0-1 0 0,1 0 0 0 0,0 0 0 0 0,0 0 1 0 0,0 0-1 0 0,1 1 0 0 0,0-1 0 0 0,1 1 1 0 0,-1 2 74 0 0,2-7 5 0 0,1 1 0 0 0,0 0 0 0 0,0-1 1 0 0,0 1-1 0 0,0 0 0 0 0,0-1 1 0 0,1 0-1 0 0,-1 1 0 0 0,1-1 0 0 0,0 0 1 0 0,-1 0-1 0 0,1 1 0 0 0,0-1 0 0 0,0-1 1 0 0,0 1-1 0 0,1 0 0 0 0,-1 0 1 0 0,0-1-1 0 0,1 0 0 0 0,-1 1 0 0 0,1-1 1 0 0,-1 0-1 0 0,1 0 0 0 0,-1 0 1 0 0,1 0-1 0 0,0-1 0 0 0,0 1 0 0 0,-1-1 1 0 0,1 0-1 0 0,0 0 0 0 0,0 0 0 0 0,0 0 1 0 0,-1 0-1 0 0,1 0 0 0 0,0-1-5 0 0,9 3 16 0 0,189-1 391 0 0,-92-6-257 0 0,-107 5-142 0 0,1 0 0 0 0,0 1 0 0 0,-1-1 0 0 0,1 0 0 0 0,-1 1 0 0 0,1 0 0 0 0,-1-1 0 0 0,1 1 0 0 0,-1 0 0 0 0,1 1 0 0 0,-1-1 0 0 0,0 0 0 0 0,1 0 0 0 0,-1 1-1 0 0,0 0 1 0 0,0-1 0 0 0,0 1 0 0 0,0 0 0 0 0,-1 0 0 0 0,1 0 0 0 0,0 0 0 0 0,-1 0 0 0 0,1 0 0 0 0,-1 1 0 0 0,0-1 0 0 0,0 0 0 0 0,0 1 0 0 0,0-1 0 0 0,0 1 0 0 0,-1-1 0 0 0,1 3-8 0 0,3 84 311 0 0,-15-23 338 0 0,52-66 289 0 0,-24-10-805 0 0,-1-1 1 0 0,0 0-1 0 0,0-2 1 0 0,-1 1 0 0 0,-1-2-1 0 0,0 0 1 0 0,-1-1-1 0 0,0 0 1 0 0,0-2-134 0 0,7-6 134 0 0,6-6-119 0 0,-1 0 1 0 0,-1-2-1 0 0,-2 0 1 0 0,-1-1-1 0 0,-2-2 0 0 0,0 0 1 0 0,-3-1-1 0 0,-1 0 1 0 0,-2-1-1 0 0,-1-1 1 0 0,-2 0-1 0 0,-1-1 0 0 0,-2 0 1 0 0,2-34-16 0 0,-9 60-35 0 0,1-1 33 0 0,0 1 1 0 0,-1-1-1 0 0,0 0 1 0 0,-1 1 0 0 0,0-1-1 0 0,-1 0 1 0 0,0 1-1 0 0,-1 0 1 0 0,-1-1 0 0 0,0 1-1 0 0,0 1 1 0 0,-2-1 0 0 0,0-1 1 0 0,6 12 1 0 0,-1 0 0 0 0,1 0 0 0 0,-1 0 1 0 0,0 0-1 0 0,1 0 0 0 0,-1 0 0 0 0,0 0 1 0 0,0 0-1 0 0,0 0 0 0 0,0 1 1 0 0,0-1-1 0 0,0 0 0 0 0,0 0 0 0 0,0 1 1 0 0,0-1-1 0 0,0 1 0 0 0,0-1 0 0 0,0 1 1 0 0,0-1-1 0 0,0 1 0 0 0,-1 0 1 0 0,1 0-1 0 0,0-1 0 0 0,0 1 0 0 0,0 0 1 0 0,-1 0-1 0 0,1 0 0 0 0,0 0 0 0 0,0 0 1 0 0,0 1-1 0 0,-1-1 0 0 0,1 0 1 0 0,0 0-1 0 0,0 1 0 0 0,0-1 0 0 0,0 1 1 0 0,0-1-1 0 0,0 1 0 0 0,0-1 0 0 0,0 1 1 0 0,0 0-1 0 0,0 0 0 0 0,0-1 1 0 0,0 1-1 0 0,0 0 0 0 0,0 0 0 0 0,0 0 1 0 0,1 0-1 0 0,-1 0 0 0 0,0 0 0 0 0,1 0 1 0 0,-1 0-1 0 0,1 0 0 0 0,-1 0 1 0 0,1 1-2 0 0,-29 65 34 0 0,19-24 267 0 0,2 0 0 0 0,2 1 0 0 0,2 0 0 0 0,1 0 0 0 0,4 40-301 0 0,-1-75 24 0 0,2 27 95 0 0,2 0 0 0 0,2-1 0 0 0,1 1 0 0 0,1-1 0 0 0,2-1 0 0 0,2 0 0 0 0,1 0 0 0 0,5 6-119 0 0,-9-17 17 0 0,1 0-1 0 0,1-1 0 0 0,1-1 0 0 0,1 1 0 0 0,1-2 0 0 0,1 0 0 0 0,1-1 1 0 0,1 0-1 0 0,0-2 0 0 0,2 2-16 0 0,-19-20-25 0 0,0 1-1 0 0,0 0 1 0 0,0-1 0 0 0,0 1 0 0 0,0 0-1 0 0,1 0 1 0 0,-1-1 0 0 0,0 1 0 0 0,0 0-1 0 0,0-1 1 0 0,0 1 0 0 0,0 0 0 0 0,0 0-1 0 0,1-1 1 0 0,-1 1 0 0 0,0 0 0 0 0,0 0-1 0 0,0 0 1 0 0,1-1 0 0 0,-1 1 0 0 0,0 0 0 0 0,0 0-1 0 0,1 0 1 0 0,-1 0 0 0 0,0-1 0 0 0,0 1-1 0 0,1 0 1 0 0,-1 0 0 0 0,0 0 0 0 0,0 0-1 0 0,1 0 1 0 0,-1 0 0 0 0,0 0 0 0 0,1 0-1 0 0,-1 0 1 0 0,0 0 0 0 0,0 0 0 0 0,1 0-1 0 0,-1 0 1 0 0,0 0 0 0 0,1 0 0 0 0,-1 0-1 0 0,0 0 1 0 0,0 0 0 0 0,1 0 0 0 0,-1 0 0 0 0,0 1-1 0 0,0-1 1 0 0,1 0 0 0 0,-1 0 0 0 0,0 0-1 0 0,0 0 1 0 0,1 1 0 0 0,-1-1 25 0 0,-12-25-2289 0 0,-22-17-6645 0 0,25 33 2201 0 0</inkml:trace>
  <inkml:trace contextRef="#ctx0" brushRef="#br0" timeOffset="50478.922">4846 2191 5833 0 0,'0'0'1279'0'0,"0"0"-488"0"0,0 0 16 0 0,0 0 141 0 0,0 0 12 0 0,0 0-73 0 0,35-3-57 0 0,108-9-36 0 0,138 9 2018 0 0,-138 7-3301 0 0,-47 10-3162 0 0,-39-3-3677 0 0,-41-7 2855 0 0</inkml:trace>
  <inkml:trace contextRef="#ctx0" brushRef="#br0" timeOffset="50848.916">5903 2283 2120 0 0,'0'0'1884'0'0,"0"0"-751"0"0,0 0-130 0 0,0 0 149 0 0,0 0 186 0 0,0 0 117 0 0,0 0 14 0 0,0 0-96 0 0,0 0-217 0 0,0 0-309 0 0,0 0-284 0 0,0 0-199 0 0,0 0-146 0 0,-22 9-66 0 0,-65 29-48 0 0,55-15 69 0 0,32-20-171 0 0,0 0 0 0 0,0 0 0 0 0,1-1 0 0 0,-1 1 0 0 0,1 0 0 0 0,0-1 0 0 0,-1 1 0 0 0,1 0 0 0 0,1-1 0 0 0,-1 1 0 0 0,0-1 0 0 0,1 1 0 0 0,-1-1 1 0 0,1 0-1 0 0,0 0 0 0 0,-1 1 0 0 0,1-1 0 0 0,0 0 0 0 0,0-1 0 0 0,1 1 0 0 0,-1 0 0 0 0,0-1 0 0 0,1 1 0 0 0,-1-1 0 0 0,0 0 0 0 0,1 1 0 0 0,0-1 0 0 0,-1 0 1 0 0,1-1-1 0 0,2 2-2 0 0,1 0 15 0 0,1 2 70 0 0,1 0-1 0 0,-1 1 1 0 0,1 0 0 0 0,-2 0-1 0 0,1 0 1 0 0,0 1 0 0 0,-1 0 0 0 0,0 0-1 0 0,0 0 1 0 0,-1 1 0 0 0,0 0-1 0 0,0 0 1 0 0,-1 0 0 0 0,1 1 0 0 0,-2 0-1 0 0,1 0 1 0 0,-1 0 0 0 0,0 0-1 0 0,-1 0 1 0 0,0 0 0 0 0,0 1 0 0 0,-1-1-1 0 0,0 1 1 0 0,0-1 0 0 0,-1 3-85 0 0,1-7 81 0 0,0 0 1 0 0,0-1-1 0 0,-1 1 0 0 0,0 0 1 0 0,0 0-1 0 0,0 0 1 0 0,0 0-1 0 0,0 0 1 0 0,-1 0-1 0 0,0 0 0 0 0,0 0 1 0 0,0-1-1 0 0,0 1 1 0 0,0 0-1 0 0,-1-1 1 0 0,0 1-1 0 0,1-1 0 0 0,-1 1 1 0 0,-1-1-1 0 0,1 0 1 0 0,0 0-1 0 0,-1 0 1 0 0,0 0-1 0 0,1 0 0 0 0,-1 0 1 0 0,0-1-1 0 0,-1 0 1 0 0,1 1-1 0 0,0-1 1 0 0,-1 0-1 0 0,1-1 0 0 0,-1 1 1 0 0,1-1-1 0 0,-3 1-81 0 0,-3 1-120 0 0,0 0-1 0 0,0-1 1 0 0,0 0 0 0 0,0-1-1 0 0,-1 0 1 0 0,1 0-1 0 0,-1-1 1 0 0,1 0-1 0 0,0-1 1 0 0,-1 0-1 0 0,1-1 1 0 0,0 1 0 0 0,-5-3 120 0 0,0-1-1050 0 0,-2-2-1609 0 0,6 1-2472 0 0,4 2-5419 0 0</inkml:trace>
  <inkml:trace contextRef="#ctx0" brushRef="#br0" timeOffset="58450.162">12293 2280 704 0 0,'0'0'810'0'0,"0"0"11"0"0,0 0 46 0 0,0 0 91 0 0,0 0 68 0 0,0 0-24 0 0,0 0-84 0 0,0 0-133 0 0,0 0-137 0 0,0 0-122 0 0,0 0-70 0 0,-20-4-50 0 0,-60-7-23 0 0,76 11-345 0 0,1-1 0 0 0,-1 1 0 0 0,1 0 0 0 0,-1 0 0 0 0,1 0 0 0 0,0 1 0 0 0,-1-1 0 0 0,1 1 0 0 0,-1-1 0 0 0,1 1 0 0 0,0 0-1 0 0,-1 1 1 0 0,1-1 0 0 0,0 0 0 0 0,0 1 0 0 0,0 0 0 0 0,0 0 0 0 0,0 0 0 0 0,1 0 0 0 0,-1 0-38 0 0,-11 8 173 0 0,-8 4-62 0 0,1 1 0 0 0,1 1 0 0 0,0 0 0 0 0,1 2 0 0 0,1 0 0 0 0,1 1 0 0 0,-10 14-111 0 0,19-23 24 0 0,1-1 1 0 0,1 2-1 0 0,0-1 1 0 0,0 1-1 0 0,1 0 1 0 0,0 0 0 0 0,1 0-1 0 0,0 1 1 0 0,1 0-1 0 0,0-1 1 0 0,1 1-1 0 0,1 0 1 0 0,0 0-1 0 0,0 0 1 0 0,1 1-1 0 0,0-1 1 0 0,2 4-25 0 0,-1-11 68 0 0,1 0-1 0 0,0 0 1 0 0,0-1 0 0 0,0 1 0 0 0,1-1-1 0 0,0 1 1 0 0,-1-1 0 0 0,1 0 0 0 0,1 0-1 0 0,-1-1 1 0 0,1 1 0 0 0,-1 0 0 0 0,1-1-1 0 0,0 0 1 0 0,0 0 0 0 0,0 0 0 0 0,1-1-1 0 0,-1 1 1 0 0,1-1 0 0 0,-1 0 0 0 0,1 0-1 0 0,0-1 1 0 0,0 1 0 0 0,0-1 0 0 0,0 0-1 0 0,0-1 1 0 0,0 1 0 0 0,0-1 0 0 0,0 0-1 0 0,0 0 1 0 0,0 0 0 0 0,0-1 0 0 0,0 0-1 0 0,0 0 1 0 0,0 0 0 0 0,0-1 0 0 0,0 1-1 0 0,-1-1 1 0 0,1 0 0 0 0,4-3-68 0 0,13-7 210 0 0,1-2 1 0 0,-1 0-1 0 0,-1-1 0 0 0,-1-1 1 0 0,0-1-1 0 0,-1-1 0 0 0,-1-1 1 0 0,-1 0-1 0 0,-1-2 0 0 0,0 0 1 0 0,-1 0-1 0 0,-2-1 0 0 0,0-1 1 0 0,0-3-211 0 0,-5 11 84 0 0,-2 5 5 0 0,-1 1 0 0 0,0-1-1 0 0,0 0 1 0 0,-1-1-1 0 0,0 1 1 0 0,-1-1 0 0 0,0 0-1 0 0,-1 1 1 0 0,0-1-1 0 0,0-11-88 0 0,-18 109-416 0 0,16-76 424 0 0,0 0 0 0 0,0 0 0 0 0,1 0 0 0 0,0 0-1 0 0,1-1 1 0 0,1 1 0 0 0,-1-1 0 0 0,2 1 0 0 0,-1-1 0 0 0,1 0-1 0 0,1 0 1 0 0,0 0 0 0 0,0-1 0 0 0,1 0 0 0 0,0 0 0 0 0,1 0-1 0 0,0-1 1 0 0,0 0 0 0 0,1 0 0 0 0,0-1 0 0 0,0 0 0 0 0,1 0-1 0 0,2 1-7 0 0,-4-3 30 0 0,0 1 1 0 0,1-1-1 0 0,0-1 0 0 0,0 1 0 0 0,0-1 0 0 0,0-1 0 0 0,1 1 0 0 0,0-2 0 0 0,-1 1 1 0 0,1-1-1 0 0,0 0 0 0 0,0-1 0 0 0,0 0 0 0 0,0 0 0 0 0,1-1 0 0 0,-1 0 0 0 0,7-2-30 0 0,-9-1 57 0 0,0-1 0 0 0,0 1 0 0 0,0-2-1 0 0,0 1 1 0 0,-1-1 0 0 0,0 0-1 0 0,0 0 1 0 0,0 0 0 0 0,-1-1 0 0 0,1 0-1 0 0,-1 0 1 0 0,-1-1 0 0 0,1 1-1 0 0,-1-1 1 0 0,0 0 0 0 0,-1 0 0 0 0,0-1-1 0 0,2-6-56 0 0,11-15 82 0 0,126-179-56 0 0,-142 206-35 0 0,1 1 0 0 0,-1-1 0 0 0,0 1 0 0 0,1-1 0 0 0,0 1 0 0 0,-1 0 0 0 0,1-1 0 0 0,0 1 0 0 0,-1-1 0 0 0,1 1 0 0 0,0 0 0 0 0,0 0 0 0 0,0 0 0 0 0,0 0 0 0 0,0-1 0 0 0,1 1 0 0 0,-1 1 0 0 0,0-1 0 0 0,0 0 0 0 0,1 0 0 0 0,-1 0 0 0 0,0 1 0 0 0,1-1 0 0 0,-1 0 0 0 0,1 1 0 0 0,-1 0 0 0 0,1-1 0 0 0,-1 1 0 0 0,1 0 0 0 0,-1 0 0 0 0,1-1 0 0 0,-1 1 0 0 0,1 0 0 0 0,-1 1 0 0 0,1-1 0 0 0,0 0 0 0 0,-1 0 0 0 0,1 1 0 0 0,-1-1 0 0 0,0 1 0 0 0,1-1 0 0 0,-1 1 0 0 0,1 0 0 0 0,-1-1 1 0 0,0 1-1 0 0,1 0 0 0 0,-1 0 0 0 0,0 0 0 0 0,0 0 0 0 0,0 0 0 0 0,0 0 0 0 0,0 0 0 0 0,1 1 9 0 0,3 84 206 0 0,-7-79-197 0 0,1 1 0 0 0,0 0 0 0 0,1-1 0 0 0,0 1-1 0 0,0-1 1 0 0,1 1 0 0 0,-1 0 0 0 0,2-1 0 0 0,-1 1-1 0 0,1-1 1 0 0,0 0 0 0 0,1 1 0 0 0,0-1 0 0 0,0 0 0 0 0,0-1-1 0 0,1 1 1 0 0,0 0 0 0 0,0-1 0 0 0,1 0 0 0 0,0 0-1 0 0,0 0 1 0 0,0-1 0 0 0,6 5-9 0 0,-5-6 29 0 0,1-1-1 0 0,0 0 1 0 0,-1 0 0 0 0,1-1-1 0 0,0 0 1 0 0,0 0 0 0 0,1-1-1 0 0,-1 1 1 0 0,0-2 0 0 0,0 1-1 0 0,1-1 1 0 0,-1 0 0 0 0,0 0-1 0 0,1-1 1 0 0,-1 0 0 0 0,0 0-1 0 0,0-1 1 0 0,0 0 0 0 0,0 0-1 0 0,5-3-28 0 0,134-76 412 0 0,-103 54-370 0 0,116-61-33 0 0,-157 87-5 0 0,-1 1 0 0 0,1 0 0 0 0,0-1 0 0 0,-1 1 1 0 0,1 0-1 0 0,0 0 0 0 0,-1 0 0 0 0,1 0 0 0 0,-1 0 0 0 0,1 0 0 0 0,0 0 0 0 0,-1 1 0 0 0,1-1 0 0 0,-1 1 0 0 0,1-1 0 0 0,-1 1 0 0 0,1 0 0 0 0,-1-1 0 0 0,1 1 0 0 0,-1 0 1 0 0,1 0-1 0 0,-1 0 0 0 0,0 0 0 0 0,0 0 0 0 0,0 0 0 0 0,1 0 0 0 0,-1 1 0 0 0,0-1 0 0 0,0 0 0 0 0,-1 1 0 0 0,1-1 0 0 0,0 0 0 0 0,0 1 0 0 0,-1-1 0 0 0,1 1 0 0 0,-1 0 0 0 0,1-1 1 0 0,-1 1-1 0 0,1-1 0 0 0,-1 1 0 0 0,0 0 0 0 0,0-1 0 0 0,0 1 0 0 0,0-1 0 0 0,0 1 0 0 0,0 0 0 0 0,-1-1 0 0 0,1 1 0 0 0,0-1 0 0 0,-1 1 0 0 0,1 0 0 0 0,-1-1 0 0 0,0 1 1 0 0,1-1-1 0 0,-2 2-4 0 0,2 10 40 0 0,-1-9-50 0 0,1 0 0 0 0,0 0-1 0 0,0 1 1 0 0,0-1 0 0 0,0 0-1 0 0,1 0 1 0 0,-1 0 0 0 0,1 0 0 0 0,0 0-1 0 0,1 0 1 0 0,-1 0 0 0 0,1 0-1 0 0,-1-1 1 0 0,1 1 0 0 0,0 0-1 0 0,1-1 1 0 0,-1 0 0 0 0,0 1 0 0 0,1-1-1 0 0,0 0 1 0 0,3 2 10 0 0,36 6-2756 0 0,-20-13-1552 0 0,-9-3-1304 0 0,-4 1-3195 0 0</inkml:trace>
  <inkml:trace contextRef="#ctx0" brushRef="#br0" timeOffset="58932.879">13981 2250 3977 0 0,'0'0'1579'0'0,"0"0"-458"0"0,0 0-42 0 0,0 0 111 0 0,0 0-34 0 0,0 0-148 0 0,0 0-159 0 0,0 0-123 0 0,0 0-85 0 0,0 0-93 0 0,0 0-139 0 0,0 0-132 0 0,-27 14-78 0 0,-81 46-61 0 0,106-60-131 0 0,0 1 0 0 0,0 0 1 0 0,-1 0-1 0 0,1 0 1 0 0,0 0-1 0 0,0 1 1 0 0,0-1-1 0 0,1 0 0 0 0,-1 1 1 0 0,0 0-1 0 0,0-1 1 0 0,1 1-1 0 0,-1 0 1 0 0,1 0-1 0 0,-1 0 0 0 0,1 0 1 0 0,0 0-1 0 0,0 0 1 0 0,0 0-1 0 0,0 0 1 0 0,0 0-1 0 0,0 0 1 0 0,1 1-1 0 0,-1 1-7 0 0,0 4 34 0 0,-1-4-9 0 0,0 1 0 0 0,0 0 1 0 0,1 0-1 0 0,0-1 0 0 0,0 1 1 0 0,0 0-1 0 0,0 0 1 0 0,1 0-1 0 0,0 0 0 0 0,0 1 1 0 0,0-1-1 0 0,1 0 0 0 0,0 0 1 0 0,0-1-1 0 0,0 1 1 0 0,0 0-1 0 0,1 0 0 0 0,0 0 1 0 0,0-1-1 0 0,0 1 0 0 0,0-1 1 0 0,1 1-1 0 0,0-1 1 0 0,0 0-1 0 0,0 0 0 0 0,0 0 1 0 0,1-1-1 0 0,-1 1 0 0 0,1-1 1 0 0,0 0-1 0 0,0 0 0 0 0,0 0 1 0 0,1 0-1 0 0,-1-1 1 0 0,0 0-1 0 0,1 0 0 0 0,0 0 1 0 0,0 0-1 0 0,-1-1 0 0 0,2 1-25 0 0,7-2 240 0 0,0 0 1 0 0,0-1-1 0 0,0-1 0 0 0,-1 0 0 0 0,1 0 0 0 0,0-1 0 0 0,-1-1 0 0 0,0 0 0 0 0,0-1 0 0 0,0 0 0 0 0,-1 0 0 0 0,1-2 0 0 0,-1 1 0 0 0,-1-1 0 0 0,1-1 0 0 0,-1 0 0 0 0,6-6-240 0 0,17-18 313 0 0,-2-1 0 0 0,-1-1 0 0 0,-1-2 1 0 0,8-15-314 0 0,-18 27-18 0 0,-1-1 0 0 0,-2 0 0 0 0,0-2 0 0 0,-1 0 0 0 0,-2 0 0 0 0,-1-1 0 0 0,-1-1 0 0 0,-1 0 0 0 0,-2 0 0 0 0,-1-1 0 0 0,2-20 18 0 0,-6 35-129 0 0,-1 0 1 0 0,-1 0-1 0 0,0 0 0 0 0,-1 0 0 0 0,-1 0 0 0 0,0 0 1 0 0,-1-1-1 0 0,-1 2 0 0 0,0-1 0 0 0,-1 0 0 0 0,0 1 1 0 0,-2-1-1 0 0,1 1 0 0 0,-2 1 0 0 0,0-1 0 0 0,0 1 1 0 0,-1 0-1 0 0,-1 1 0 0 0,-3-4 129 0 0,5 12 11 0 0,1 0 0 0 0,0 1 0 0 0,-1-1 0 0 0,0 2 0 0 0,1-1 0 0 0,-1 1 0 0 0,-1 0 0 0 0,1 0 0 0 0,0 0 1 0 0,0 1-1 0 0,0 1 0 0 0,-1-1 0 0 0,1 1 0 0 0,0 0 0 0 0,-1 1 0 0 0,1 0 0 0 0,0 0 0 0 0,-1 0 0 0 0,1 1 0 0 0,0 0 0 0 0,0 0 0 0 0,0 1 0 0 0,1 0 0 0 0,-1 0 0 0 0,1 1 0 0 0,-1 0 0 0 0,1 0 0 0 0,0 0 0 0 0,1 1 1 0 0,-1 0-1 0 0,1 0 0 0 0,0 0 0 0 0,0 1 0 0 0,1 0 0 0 0,-2 1-11 0 0,-5 7 38 0 0,1 0 1 0 0,1 0-1 0 0,0 1 0 0 0,1 0 1 0 0,1 1-1 0 0,0 0 0 0 0,1 0 1 0 0,1 0-1 0 0,0 1 1 0 0,1 0-1 0 0,1 0 0 0 0,1 0 1 0 0,0 0-1 0 0,1 0 0 0 0,1 0 1 0 0,0 1-1 0 0,2-1 0 0 0,0 0 1 0 0,1 0-1 0 0,0 0 1 0 0,2 0-1 0 0,0-1 0 0 0,0 0 1 0 0,2 0-1 0 0,0 0 0 0 0,1-1 1 0 0,0 0-1 0 0,2 0 1 0 0,-1-1-1 0 0,2 0 0 0 0,2 2-38 0 0,7 8-56 0 0,1 0-1 0 0,1-1 0 0 0,1-1 0 0 0,1-2 1 0 0,0 0-1 0 0,2-1 0 0 0,0-2 0 0 0,2-1 0 0 0,-1 0 1 0 0,2-3-1 0 0,0 0 0 0 0,0-2 0 0 0,2-1 1 0 0,-1-1-1 0 0,1-1 0 0 0,6-1 57 0 0,9-3-2550 0 0,-15-4-3665 0 0,-25 0 4169 0 0,8 0-6623 0 0</inkml:trace>
  <inkml:trace contextRef="#ctx0" brushRef="#br0" timeOffset="60536.02">15753 1632 3153 0 0,'0'0'1287'0'0,"0"0"-132"0"0,0 0-22 0 0,0 0 37 0 0,0 0 33 0 0,0 0-40 0 0,0 0-142 0 0,0 0-175 0 0,0 0-186 0 0,0 0-165 0 0,0 0-123 0 0,0 0-62 0 0,0 0-19 0 0,-3 9 5 0 0,-56 192 1479 0 0,-36 255-1076 0 0,83-346-723 0 0,14-107 52 0 0,-1-1 0 0 0,1 0 0 0 0,0 0 0 0 0,-1 0 0 0 0,1-1 0 0 0,0 1 0 0 0,1 0 0 0 0,-1-1 0 0 0,0 1 0 0 0,0-1 1 0 0,1 0-1 0 0,-1 0 0 0 0,0 1 0 0 0,1-2 0 0 0,-1 1 0 0 0,1 0 0 0 0,0 0 0 0 0,-1-1 0 0 0,1 0 0 0 0,-1 1 0 0 0,1-1 0 0 0,0 0 0 0 0,-1 0 0 0 0,1 0 0 0 0,0-1 0 0 0,-1 1 0 0 0,1-1 0 0 0,-1 1 0 0 0,1-1 1 0 0,1-1-29 0 0,11 1 169 0 0,6 0-67 0 0,0-2-1 0 0,0 0 1 0 0,0-2 0 0 0,-1 0 0 0 0,1-1-1 0 0,10-6-101 0 0,-3 3 93 0 0,-5-25-2985 0 0,-27-7-11352 0 0,-1 39 12661 0 0</inkml:trace>
  <inkml:trace contextRef="#ctx0" brushRef="#br0" timeOffset="60782.814">15299 1989 6169 0 0,'0'0'965'0'0,"0"0"19"0"0,0 0 299 0 0,0 0 226 0 0,0 0 42 0 0,0 0-78 0 0,0 0-165 0 0,34 3-196 0 0,110 12-198 0 0,36-16 786 0 0,-150-2-1583 0 0,234-34-310 0 0,-177 24-2957 0 0,-2 1-4229 0 0,-61 8-984 0 0</inkml:trace>
  <inkml:trace contextRef="#ctx0" brushRef="#br0" timeOffset="61101.791">16451 1996 2280 0 0,'0'0'1250'0'0,"0"0"-46"0"0,0 0 54 0 0,0 0 89 0 0,0 0 85 0 0,0 0 9 0 0,0 0-91 0 0,-32 18-172 0 0,-99 60-198 0 0,84-33 45 0 0,44-35-783 0 0,-12 96 792 0 0,16-102-1008 0 0,-1-1 0 0 0,1 1 0 0 0,0-1 0 0 0,0 1 0 0 0,0-1 0 0 0,0 1 0 0 0,0-1 0 0 0,1 0 0 0 0,0 0 0 0 0,0 0 0 0 0,0 0 0 0 0,0 0 0 0 0,0 0 0 0 0,0 0 0 0 0,1-1 0 0 0,-1 1 0 0 0,1-1 0 0 0,0 1 0 0 0,0-1 0 0 0,0 0 0 0 0,0 0 0 0 0,0-1 0 0 0,0 1 0 0 0,0-1 0 0 0,1 1 0 0 0,-1-1 0 0 0,1 0 0 0 0,2 0-26 0 0,101 5 1215 0 0,-92-10-1030 0 0,0-1-1 0 0,-1-1 1 0 0,0 0 0 0 0,0-1 0 0 0,-1-1 0 0 0,0 0-1 0 0,0 0 1 0 0,0-1 0 0 0,0-2-185 0 0,-7 7 55 0 0,0-1-1 0 0,1 0 1 0 0,-2 0 0 0 0,1 0-1 0 0,-1-1 1 0 0,1 0 0 0 0,-1 0-1 0 0,-1 0 1 0 0,0-1 0 0 0,1 0-1 0 0,-2 1 1 0 0,1-1 0 0 0,-1-1-1 0 0,0 1 1 0 0,-1 0 0 0 0,0-1-1 0 0,0 1 1 0 0,0-1 0 0 0,-1 0-1 0 0,0 0 1 0 0,-1 1 0 0 0,0-1-1 0 0,0 0 1 0 0,0 0 0 0 0,-1 0-1 0 0,-1 0-54 0 0,1 4-108 0 0,-2 1 0 0 0,1-1-1 0 0,0 1 1 0 0,-1 0 0 0 0,1 0-1 0 0,-1 0 1 0 0,0 0 0 0 0,0 0-1 0 0,0 0 1 0 0,0 1 0 0 0,-1 0-1 0 0,1 0 1 0 0,-1 0 0 0 0,1 0-1 0 0,-1 0 1 0 0,0 0 0 0 0,0 1-1 0 0,1 0 1 0 0,-1 0 0 0 0,0 0-1 0 0,0 0 1 0 0,0 1 0 0 0,0 0-1 0 0,-1-1 1 0 0,0 2 108 0 0,-62 13-6132 0 0,32 10-1774 0 0,25-16 3604 0 0</inkml:trace>
  <inkml:trace contextRef="#ctx0" brushRef="#br0" timeOffset="61370.289">16764 2464 0 0 0,'0'0'1435'0'0,"0"0"-88"0"0,0 0 156 0 0,0 0 317 0 0,0 0 138 0 0,0 0 20 0 0,0 0-110 0 0,0 0-234 0 0,0 0-231 0 0,0 0-238 0 0,0 0-218 0 0,0 0-187 0 0,-9-23-114 0 0,-29-72-82 0 0,37 92-528 0 0,0 1-1 0 0,0-1 1 0 0,0 0 0 0 0,0 1 0 0 0,1-1-1 0 0,-1 0 1 0 0,1 0 0 0 0,-1 0-1 0 0,1 0 1 0 0,0 1 0 0 0,0-1-1 0 0,0 0 1 0 0,1 0 0 0 0,-1 0-1 0 0,1 0 1 0 0,-1 1 0 0 0,1-1-1 0 0,0 0 1 0 0,0 1 0 0 0,0-1-1 0 0,1 0-35 0 0,2-6 145 0 0,4-10-98 0 0,1 0 1 0 0,0 1 0 0 0,1 0-1 0 0,1 1 1 0 0,1 0 0 0 0,1 1-1 0 0,0 0 1 0 0,1 1 0 0 0,0 0-1 0 0,1 1 1 0 0,1 1 0 0 0,11-7-48 0 0,15 0-1216 0 0,-13 18-4711 0 0,-20 12-2728 0 0,-8-6 3959 0 0</inkml:trace>
  <inkml:trace contextRef="#ctx0" brushRef="#br0" timeOffset="62257.843">17338 2022 1208 0 0,'0'0'1250'0'0,"0"0"-142"0"0,0 0-116 0 0,0 0-65 0 0,0 0-27 0 0,0 0 1 0 0,0 0 21 0 0,-31 5 20 0 0,-101 16-59 0 0,54 9 576 0 0,60-17-1079 0 0,11-9-347 0 0,1 0 1 0 0,0 0-1 0 0,-1 0 1 0 0,2 1-1 0 0,-1 0 1 0 0,0 0-1 0 0,1 0 0 0 0,0 1 1 0 0,1 0-1 0 0,-1 0 1 0 0,1 0-1 0 0,0 0 1 0 0,0 1-1 0 0,1 0 1 0 0,0 0-1 0 0,0 0 0 0 0,1 0 1 0 0,-1 0-1 0 0,2 0 1 0 0,-1 0-1 0 0,1 1 1 0 0,0-1-1 0 0,1 1 1 0 0,-1-1-1 0 0,2 8-33 0 0,2-12 52 0 0,0 0 0 0 0,0-1-1 0 0,0 0 1 0 0,0 1 0 0 0,1-1 0 0 0,-1 0 0 0 0,1 0-1 0 0,-1-1 1 0 0,1 1 0 0 0,0-1 0 0 0,0 0 0 0 0,0 0-1 0 0,-1 0 1 0 0,1 0 0 0 0,0-1 0 0 0,0 1 0 0 0,0-1-1 0 0,0 0 1 0 0,0-1 0 0 0,0 1 0 0 0,0 0 0 0 0,0-1-1 0 0,0 0 1 0 0,0 0 0 0 0,3-1-52 0 0,16-6 244 0 0,0 0 1 0 0,0-1-1 0 0,-1-1 0 0 0,0-1 0 0 0,-1-1 1 0 0,0 0-1 0 0,10-10-244 0 0,-14 11 69 0 0,196-154 754 0 0,-195 153-469 0 0,-24 24 209 0 0,-20 25-534 0 0,1 0-1 0 0,1 2 0 0 0,3 1 1 0 0,1 0-1 0 0,-12 38-28 0 0,5 1-121 0 0,4 1 1 0 0,4 1-1 0 0,-5 49 121 0 0,7-36-364 0 0,-1 134-86 0 0,35-239 1128 0 0,37-132 545 0 0,-39 18-724 0 0,-16 121-510 0 0,0 0 0 0 0,0 0 0 0 0,0 0 1 0 0,-1 0-1 0 0,1 0 0 0 0,-1 1 0 0 0,0-1 0 0 0,0 0 0 0 0,0 1 0 0 0,-1 0 1 0 0,1-1-1 0 0,-1 1 0 0 0,0 0 0 0 0,0 0 0 0 0,0 1 0 0 0,0-1 0 0 0,-1 0 1 0 0,1 1-1 0 0,0 0 0 0 0,-1 0 0 0 0,0 0 0 0 0,0 0 0 0 0,1 1 0 0 0,-1-1 1 0 0,-3 1 10 0 0,-105-17-525 0 0,96 16 516 0 0,-65 9 125 0 0,121-3 38 0 0,-6-8 27 0 0,-1-1 0 0 0,0-2 0 0 0,0-1 0 0 0,0-1 0 0 0,-1-2 0 0 0,-1-2 0 0 0,25-12-181 0 0,-51 22 7 0 0,177-89-1330 0 0,-158 75-1254 0 0,-7 5-7069 0 0,-11 8 3565 0 0</inkml:trace>
  <inkml:trace contextRef="#ctx0" brushRef="#br0" timeOffset="62634.846">17699 2088 6337 0 0,'0'0'1555'0'0,"0"0"-282"0"0,0 0-230 0 0,0 0-142 0 0,0 0-157 0 0,0 0-132 0 0,0 0-105 0 0,0 0-91 0 0,0 0-80 0 0,0 0-53 0 0,0 0-67 0 0,0 0-63 0 0,0 0-29 0 0,-2 28-22 0 0,-6 88 27 0 0,17-67 166 0 0,-4-43-208 0 0,-2-2 35 0 0,0-1 1 0 0,0 1 0 0 0,1-1-1 0 0,0 0 1 0 0,-1 0-1 0 0,1 0 1 0 0,0 0 0 0 0,0-1-1 0 0,1 1 1 0 0,-1-1 0 0 0,0 0-1 0 0,1-1 1 0 0,-1 1 0 0 0,1-1-1 0 0,0 0 1 0 0,-1 0 0 0 0,1 0-1 0 0,0 0 1 0 0,0-1-1 0 0,0 0 1 0 0,-1 0 0 0 0,1 0-1 0 0,0-1 1 0 0,0 0 0 0 0,-1 1-1 0 0,1-2 1 0 0,0 1 0 0 0,-1-1-1 0 0,1 1 1 0 0,-1-1 0 0 0,1 0-1 0 0,-1-1 1 0 0,0 1-123 0 0,13-7 231 0 0,-1 0 0 0 0,-1-2 1 0 0,0 1-1 0 0,0-2 0 0 0,-1 0 0 0 0,0-1 1 0 0,-1 0-1 0 0,0-2-231 0 0,-5 7-164 0 0,0-1-1 0 0,-1 0 1 0 0,0 0 0 0 0,-1 0-1 0 0,0-1 1 0 0,0 0 0 0 0,-1 0-1 0 0,-1-1 1 0 0,0 0 0 0 0,0 1 0 0 0,-1-1-1 0 0,0 0 1 0 0,-1-1 0 0 0,0 1-1 0 0,-1-3 165 0 0,-7 3-3439 0 0,1 9-1074 0 0,3 1 2399 0 0,-1 0-6365 0 0</inkml:trace>
  <inkml:trace contextRef="#ctx0" brushRef="#br0" timeOffset="62984.64">18119 2235 0 0 0,'0'0'3375'0'0,"0"0"-578"0"0,0 0-152 0 0,0 0-149 0 0,0 0-414 0 0,0 0-420 0 0,0 0-339 0 0,33-13-337 0 0,102-41-208 0 0,-51 11 297 0 0,-76 38-952 0 0,1 1-26 0 0,-1 0 0 0 0,0-1 0 0 0,0 0 0 0 0,0 0 0 0 0,0-1 0 0 0,-1 0 0 0 0,0 0-1 0 0,0 0 1 0 0,-1-1 0 0 0,0 0 0 0 0,0-1 0 0 0,0 1 0 0 0,-1-1 0 0 0,0 0 0 0 0,-1 0 0 0 0,0-1 0 0 0,0 1 0 0 0,0-1 0 0 0,-1 0 0 0 0,1-6-97 0 0,-5 14-9 0 0,1-1 0 0 0,-1 1 0 0 0,1 0 0 0 0,-1-1 0 0 0,0 1 0 0 0,1 0 0 0 0,-1 0 0 0 0,0-1 0 0 0,0 1 0 0 0,0 0 0 0 0,0 0 0 0 0,0 0 0 0 0,0 0 0 0 0,0 0 0 0 0,0 0 0 0 0,0 0 0 0 0,-1 0 0 0 0,1 1 0 0 0,0-1 0 0 0,0 0 0 0 0,-1 1 0 0 0,1-1 0 0 0,0 1 0 0 0,-1 0 0 0 0,1-1 0 0 0,-1 1 0 0 0,1 0 0 0 0,-1 0 0 0 0,1 0 0 0 0,-1 0 0 0 0,1 0 0 0 0,-1 0 0 0 0,1 0 0 0 0,0 0 0 0 0,-1 0 0 0 0,0 1 9 0 0,-59 9-695 0 0,48-5 637 0 0,0 0 0 0 0,1 0 0 0 0,-1 1 0 0 0,1 1 0 0 0,1 0 0 0 0,-1 0 0 0 0,1 1 0 0 0,1 1 1 0 0,-1 0-1 0 0,1 1 0 0 0,1-1 0 0 0,0 2 0 0 0,0-1 0 0 0,1 1 0 0 0,1 1 0 0 0,0 0 0 0 0,0 0 0 0 0,1 0 1 0 0,1 0-1 0 0,0 1 0 0 0,0 0 0 0 0,1 0 0 0 0,1 0 0 0 0,-1 13 58 0 0,4-25 0 0 0,-1 3 4 0 0,0 0-1 0 0,1 0 0 0 0,0 0 1 0 0,0 0-1 0 0,0 0 0 0 0,0 0 1 0 0,1 0-1 0 0,0 1 1 0 0,-1-2-1 0 0,2 1 0 0 0,-1 0 1 0 0,0 0-1 0 0,1 0 1 0 0,-1 0-1 0 0,1-1 0 0 0,0 1 1 0 0,1-1-1 0 0,-1 0 1 0 0,0 1-1 0 0,2 0-3 0 0,7 5 17 0 0,1-1 1 0 0,0 0-1 0 0,0-1 1 0 0,1 0-1 0 0,0-1 1 0 0,0 0-1 0 0,1-1 0 0 0,0-1 1 0 0,-1 0-1 0 0,1-1 1 0 0,1 0-1 0 0,-1-1 0 0 0,0-1 1 0 0,0 0-1 0 0,1-1 1 0 0,-1-1-1 0 0,1 0 0 0 0,13-3-17 0 0,37-11-3106 0 0,-47 10-792 0 0,0 0-6559 0 0</inkml:trace>
  <inkml:trace contextRef="#ctx0" brushRef="#br0" timeOffset="66266.841">19763 2154 0 0 0,'0'0'1304'0'0,"0"0"-261"0"0,0 0-73 0 0,0 0 49 0 0,0 0 47 0 0,0 0 32 0 0,0 0-67 0 0,0 0-122 0 0,0 0-118 0 0,0 0-145 0 0,0 0-137 0 0,-23-9-130 0 0,-74-28-90 0 0,31 29 118 0 0,54 11-337 0 0,0 0-1 0 0,0 1 1 0 0,1 0-1 0 0,-1 1 1 0 0,1 1-1 0 0,0-1 1 0 0,0 2-1 0 0,1 0 1 0 0,-10 8-70 0 0,10-8 5 0 0,1 0 0 0 0,0 1 0 0 0,1 1 0 0 0,0 0 0 0 0,0 0 1 0 0,0 0-1 0 0,2 1 0 0 0,-1 0 0 0 0,1 0 0 0 0,0 1 0 0 0,1 0 0 0 0,1 0 1 0 0,-1 0-1 0 0,2 0 0 0 0,0 1 0 0 0,0-1 0 0 0,1 1 0 0 0,0 0 0 0 0,1 0 1 0 0,0 0-1 0 0,1 0 0 0 0,1 8-5 0 0,0-17 37 0 0,0 1-1 0 0,0-1 1 0 0,0 0-1 0 0,0 1 1 0 0,0-1-1 0 0,1 0 1 0 0,-1 0 0 0 0,1 0-1 0 0,0 0 1 0 0,0 0-1 0 0,0 0 1 0 0,0-1 0 0 0,0 1-1 0 0,1-1 1 0 0,0 1-1 0 0,-1-1 1 0 0,1 0-1 0 0,0 0 1 0 0,0 0 0 0 0,0 0-1 0 0,0-1 1 0 0,0 1-1 0 0,0-1 1 0 0,1 0 0 0 0,-1 0-1 0 0,0 0 1 0 0,1 0-1 0 0,-1 0 1 0 0,1-1-1 0 0,1 1-36 0 0,109-11 2105 0 0,-74-5-1716 0 0,0-2-1 0 0,-1-2 1 0 0,-1-2 0 0 0,-1-1-1 0 0,-1-1 1 0 0,-1-2 0 0 0,2-5-389 0 0,-25 22 121 0 0,-1 0 1 0 0,-1-1 0 0 0,0-1 0 0 0,0 0-1 0 0,0 0 1 0 0,-1-1 0 0 0,-1 0 0 0 0,0 0-1 0 0,0-1 1 0 0,-1 0 0 0 0,-1-1 0 0 0,0 1 0 0 0,2-9-122 0 0,-8-2 959 0 0,-12 28-692 0 0,-15 30-577 0 0,25-31 254 0 0,0 1 0 0 0,0 0 0 0 0,0-1 1 0 0,0 1-1 0 0,1 0 0 0 0,0 0 0 0 0,0 0 0 0 0,0 0 1 0 0,0 0-1 0 0,1 0 0 0 0,0 0 0 0 0,0 0 0 0 0,0 0 1 0 0,1 0-1 0 0,0 0 0 0 0,0 0 0 0 0,0 0 0 0 0,0 0 0 0 0,1 0 1 0 0,0 0-1 0 0,0-1 0 0 0,0 1 0 0 0,1-1 0 0 0,-1 0 1 0 0,1 1-1 0 0,0-1 0 0 0,0 0 0 0 0,1-1 0 0 0,-1 1 1 0 0,1 0-1 0 0,0-1 0 0 0,0 0 56 0 0,49 40-4613 0 0,-15-18-7503 0 0,-33-21 10009 0 0</inkml:trace>
  <inkml:trace contextRef="#ctx0" brushRef="#br0" timeOffset="66706.169">20111 2394 760 0 0,'0'0'1559'0'0,"0"0"-459"0"0,0 0-3 0 0,0 0 67 0 0,0 0-15 0 0,0 0-116 0 0,-3 32-198 0 0,-9 101-194 0 0,-8-4 635 0 0,18-114-987 0 0,0-1 0 0 0,-1 1 1 0 0,-1 0-1 0 0,0-1 0 0 0,0 0 0 0 0,-2 0 0 0 0,0 0 0 0 0,0 0 0 0 0,-2 0-289 0 0,8-13 63 0 0,0 0-1 0 0,0-1 1 0 0,0 1-1 0 0,-1 0 1 0 0,1 0-1 0 0,0-1 1 0 0,0 1-1 0 0,0 0 1 0 0,-1-1-1 0 0,1 1 1 0 0,0 0 0 0 0,-1-1-1 0 0,1 1 1 0 0,0 0-1 0 0,-1-1 1 0 0,1 1-1 0 0,-1-1 1 0 0,1 1-1 0 0,-1-1 1 0 0,1 1-1 0 0,-1-1 1 0 0,0 1-1 0 0,1-1 1 0 0,-1 1-1 0 0,0-1 1 0 0,1 0-1 0 0,-1 0 1 0 0,0 1 0 0 0,1-1-1 0 0,-1 0 1 0 0,0 0-1 0 0,1 0 1 0 0,-1 1-1 0 0,0-1 1 0 0,0 0-1 0 0,1 0 1 0 0,-1 0-1 0 0,0 0 1 0 0,0-1-1 0 0,1 1 1 0 0,-1 0-1 0 0,0 0 1 0 0,0 0-1 0 0,1 0 1 0 0,-1-1 0 0 0,0 1-1 0 0,1 0 1 0 0,-1-1-1 0 0,0 1 1 0 0,1-1-1 0 0,-1 1 1 0 0,1 0-1 0 0,-1-1 1 0 0,1 1-1 0 0,-1-1 1 0 0,1 0-1 0 0,-1 1 1 0 0,1-1-1 0 0,-1 1 1 0 0,1-1-1 0 0,0 0 1 0 0,-1 1-63 0 0,0-20 123 0 0,0 0-1 0 0,1 0 1 0 0,1 0-1 0 0,1 0 1 0 0,1 0 0 0 0,1 0-1 0 0,1 1 1 0 0,0-1-1 0 0,1 1 1 0 0,1 1 0 0 0,1-1-1 0 0,1 1 1 0 0,4-6-123 0 0,2-9 117 0 0,15-35-28 0 0,4 1 1 0 0,2 2-1 0 0,3 2 0 0 0,3 1 1 0 0,38-41-90 0 0,-72 91 76 0 0,2 1 0 0 0,-1 0 0 0 0,1 0 0 0 0,1 1 0 0 0,0 1 0 0 0,0 0 0 0 0,1 0 0 0 0,0 1 0 0 0,0 0 0 0 0,1 1 0 0 0,0 1 0 0 0,5-1-76 0 0,-17 6 7 0 0,0 1 1 0 0,0 0-1 0 0,1-1 1 0 0,-1 1-1 0 0,0 0 1 0 0,0 0-1 0 0,1 0 1 0 0,-1 0-1 0 0,0 0 0 0 0,1 1 1 0 0,-1-1-1 0 0,0 0 1 0 0,0 1-1 0 0,1-1 1 0 0,-1 1-1 0 0,0-1 1 0 0,0 1-1 0 0,0-1 1 0 0,0 1-1 0 0,0 0 0 0 0,0-1 1 0 0,0 1-1 0 0,0 0 1 0 0,0 0-1 0 0,0 0 1 0 0,0 0-1 0 0,0 0 1 0 0,0 0-1 0 0,-1 0 0 0 0,1 0 1 0 0,0 0-1 0 0,-1 0 1 0 0,1 1-1 0 0,-1-1 1 0 0,1 0-1 0 0,-1 0 1 0 0,0 1-1 0 0,0-1 0 0 0,1 0 1 0 0,-1 1-8 0 0,4 59 292 0 0,-4-49-242 0 0,-3 10-27 0 0,0-1 0 0 0,-1 1-1 0 0,-2-1 1 0 0,0 0 0 0 0,-1 0 0 0 0,-1-1-1 0 0,-1 0 1 0 0,0-1 0 0 0,-2 1 0 0 0,0-2-1 0 0,-2 0 1 0 0,0 0 0 0 0,0-1 0 0 0,-2-1 0 0 0,-8 8-23 0 0,19-19-102 0 0,1-1 0 0 0,0 1 1 0 0,-1-1-1 0 0,0 0 1 0 0,0-1-1 0 0,0 1 1 0 0,0-1-1 0 0,-1 1 0 0 0,0-1 1 0 0,1-1-1 0 0,-1 1 1 0 0,0-1-1 0 0,0 0 1 0 0,0 0-1 0 0,-1 0 0 0 0,1-1 1 0 0,0 1-1 0 0,-1-1 1 0 0,1 0-1 0 0,-1-1 1 0 0,1 0-1 0 0,-1 0 0 0 0,1 0 1 0 0,-1 0-1 0 0,-2-1 102 0 0,5-4-706 0 0,-1 0-1 0 0,1 0 0 0 0,0 0 0 0 0,1 0 1 0 0,-1 0-1 0 0,1-1 0 0 0,0 1 0 0 0,1-1 1 0 0,-1 0-1 0 0,1 1 0 0 0,0-1 0 0 0,0 0 1 0 0,1 0-1 0 0,0 0 0 0 0,0 1 0 0 0,0-1 1 0 0,1 0-1 0 0,-1 0 0 0 0,2 0 0 0 0,-1 1 707 0 0,2-11-2724 0 0,1 5 978 0 0</inkml:trace>
  <inkml:trace contextRef="#ctx0" brushRef="#br0" timeOffset="67171.932">20599 2305 0 0 0,'0'0'1054'0'0,"0"0"339"0"0,0 0 55 0 0,0 0-141 0 0,0 0-218 0 0,0 0-226 0 0,0 33-193 0 0,0 105-152 0 0,-14 20 966 0 0,11-145-1331 0 0,3-9 34 0 0,-1-1 0 0 0,1 1 0 0 0,-1-1 0 0 0,0 0 0 0 0,0 1 0 0 0,0-1 0 0 0,0 0 0 0 0,-1 1 0 0 0,1-1-1 0 0,-1 0 1 0 0,0 0 0 0 0,0 0 0 0 0,0-1 0 0 0,0 1 0 0 0,-1 0 0 0 0,1-1 0 0 0,-1 1 0 0 0,1-1 0 0 0,-1 0-1 0 0,0 0 1 0 0,0 0 0 0 0,0 0 0 0 0,0 0 0 0 0,0-1 0 0 0,0 1 0 0 0,-1-1 0 0 0,1 0 0 0 0,-2 0-187 0 0,3-2 92 0 0,0-1 0 0 0,0 0 0 0 0,0 0 0 0 0,0 0 0 0 0,0 0 0 0 0,1 0 0 0 0,-1 0 0 0 0,1-1 0 0 0,-1 1 0 0 0,1-1 0 0 0,0 1 0 0 0,0-1 0 0 0,0 1 0 0 0,0-1 0 0 0,1 1 0 0 0,-1-1 0 0 0,1 0 0 0 0,-1 1 0 0 0,1-1 0 0 0,0 0 0 0 0,0 1 0 0 0,0-1 0 0 0,1-2-92 0 0,2-28 120 0 0,1 0 0 0 0,1 1 0 0 0,2 0 0 0 0,1 0 0 0 0,2 0-1 0 0,1 1 1 0 0,1 1 0 0 0,2 0 0 0 0,1 1 0 0 0,1 0 0 0 0,19-25-120 0 0,-20 27-6 0 0,2-1 0 0 0,1 2-1 0 0,0 0 1 0 0,2 1 0 0 0,1 2 0 0 0,1 0 0 0 0,1 1 0 0 0,1 1-1 0 0,1 1 1 0 0,0 1 0 0 0,9-3 6 0 0,-32 20 4 0 0,0 1-1 0 0,0-1 1 0 0,0 1-1 0 0,0 0 1 0 0,0 0 0 0 0,1 0-1 0 0,-1 0 1 0 0,0 1 0 0 0,0-1-1 0 0,1 0 1 0 0,-1 1-1 0 0,1 0 1 0 0,-1 0 0 0 0,0-1-1 0 0,1 1 1 0 0,-1 1 0 0 0,1-1-1 0 0,-1 0 1 0 0,0 1-1 0 0,1-1 1 0 0,-1 1 0 0 0,0-1-1 0 0,0 1 1 0 0,1 0 0 0 0,-1 0-1 0 0,0 0 1 0 0,0 0-1 0 0,0 1 1 0 0,0-1 0 0 0,0 1-1 0 0,0-1 1 0 0,0 1 0 0 0,-1-1-1 0 0,1 1 1 0 0,-1 0-1 0 0,1 0 1 0 0,-1 0 0 0 0,1 0-1 0 0,-1 0 1 0 0,0 0 0 0 0,0 0-1 0 0,0 1 1 0 0,0-1-1 0 0,-1 0 1 0 0,1 0 0 0 0,-1 1-4 0 0,3 17 47 0 0,-2 0 0 0 0,-1 0 0 0 0,-1 1 0 0 0,0-1 0 0 0,-1 0 0 0 0,-2 0 0 0 0,0-1 0 0 0,-1 1 0 0 0,0-1 0 0 0,-2 0 0 0 0,-1 0 0 0 0,0-1 0 0 0,-1 0 0 0 0,-1 0 0 0 0,0-1 0 0 0,-2 0 0 0 0,-11 13-47 0 0,20-26-68 0 0,0 0 0 0 0,0-1 1 0 0,-1 1-1 0 0,1-1 0 0 0,-1 0 1 0 0,1 0-1 0 0,-1 0 1 0 0,0-1-1 0 0,0 1 0 0 0,0-1 1 0 0,-1 0-1 0 0,1 0 0 0 0,0-1 1 0 0,-1 1-1 0 0,1-1 1 0 0,-1 0-1 0 0,0 0 0 0 0,1 0 1 0 0,-1-1-1 0 0,0 1 1 0 0,1-1-1 0 0,-1-1 0 0 0,0 1 1 0 0,1 0-1 0 0,-1-1 0 0 0,0 0 1 0 0,0-1 67 0 0,2-2-645 0 0,1 0-1 0 0,-1 0 1 0 0,1 0 0 0 0,0-1 0 0 0,0 1-1 0 0,0-1 1 0 0,1 0 0 0 0,0 1 0 0 0,-1-1-1 0 0,2 0 1 0 0,-1 0 0 0 0,1 0 0 0 0,-1 0-1 0 0,1 0 1 0 0,1 0 0 0 0,-1 1 0 0 0,1-1-1 0 0,-1 0 1 0 0,2 0 0 0 0,-1 0 0 0 0,0 1-1 0 0,1-1 1 0 0,0 0 0 0 0,0 1 645 0 0,4-8-2234 0 0</inkml:trace>
  <inkml:trace contextRef="#ctx0" brushRef="#br0" timeOffset="67517.836">21232 1679 6337 0 0,'0'0'1071'0'0,"0"0"-243"0"0,0 0-69 0 0,0 0 197 0 0,0 0 255 0 0,0 0 195 0 0,0 0 98 0 0,0 0-85 0 0,0 0-181 0 0,0 0-207 0 0,0 0-203 0 0,0 0-157 0 0,0 0-135 0 0,8 20-75 0 0,44 122 581 0 0,-45 42-86 0 0,-12-136-926 0 0,-3 0-1 0 0,-2-1 1 0 0,-3 0-1 0 0,-1-1 1 0 0,-16 35-30 0 0,-1 7-585 0 0,34-86-8239 0 0,11-21 3274 0 0,-12 16 2959 0 0,3-2-2261 0 0</inkml:trace>
  <inkml:trace contextRef="#ctx0" brushRef="#br0" timeOffset="67704.351">21506 2014 4569 0 0,'0'0'1154'0'0,"0"0"169"0"0,0 0 350 0 0,0 0 262 0 0,0 0-76 0 0,0 0-278 0 0,0 0-364 0 0,0 0-373 0 0,-8 32-254 0 0,-26 100-173 0 0,14-7-1297 0 0,20-112-357 0 0,0-13-2706 0 0,1 0 341 0 0,-1 0-3898 0 0</inkml:trace>
  <inkml:trace contextRef="#ctx0" brushRef="#br0" timeOffset="67868.165">21480 1724 13995 0 0,'0'0'512'0'0,"0"0"-400"0"0,0 0-264 0 0,0 0-152 0 0,0 0 8 0 0,0 0-8 0 0,0 0-8 0 0,0 0-112 0 0,0 0-368 0 0,0 0-713 0 0,0 0-1407 0 0,0 0-4498 0 0</inkml:trace>
  <inkml:trace contextRef="#ctx0" brushRef="#br0" timeOffset="71952.014">21701 2228 0 0 0,'0'0'735'0'0,"0"0"222"0"0,0 0 66 0 0,0 0-16 0 0,0 0-9 0 0,0 0-37 0 0,0 0-9 0 0,0 0 3 0 0,7-1 12 0 0,39-1 2415 0 0,57-10 2553 0 0,-40-21-5212 0 0,-57 28-681 0 0,1 1-28 0 0,-1-1-1 0 0,1 0 0 0 0,-1 0 1 0 0,-1 0-1 0 0,1-1 0 0 0,-1 0 1 0 0,0 0-1 0 0,0 0 0 0 0,0-1 1 0 0,-1 1-1 0 0,0-1 0 0 0,0-1 1 0 0,-1 1-1 0 0,0 0 0 0 0,-1-1 1 0 0,1 1-1 0 0,-1-1 0 0 0,1-6-13 0 0,-5 11-99 0 0,0 0-1 0 0,0 0 1 0 0,-1 0-1 0 0,1 0 1 0 0,-1 1-1 0 0,1-1 1 0 0,-1 1-1 0 0,0 0 0 0 0,0 0 1 0 0,0 0-1 0 0,0 0 1 0 0,0 0-1 0 0,0 0 1 0 0,0 1-1 0 0,-1 0 1 0 0,1 0-1 0 0,-1 0 1 0 0,1 0-1 0 0,-1 0 0 0 0,1 1 1 0 0,-1-1-1 0 0,1 1 1 0 0,-1 0-1 0 0,0 0 1 0 0,1 0-1 0 0,-1 1 1 0 0,1-1-1 0 0,-1 1 0 0 0,1 0 1 0 0,-1 0-1 0 0,0 1 100 0 0,-17 4-126 0 0,1 1 0 0 0,-1 1 0 0 0,2 1 0 0 0,-1 1 0 0 0,1 1 0 0 0,0 1 0 0 0,1 0 0 0 0,1 1 0 0 0,0 1 0 0 0,-6 7 126 0 0,18-17 39 0 0,-1 0-1 0 0,1 1 1 0 0,1 0 0 0 0,-1 0-1 0 0,1 0 1 0 0,-1 0-1 0 0,1 1 1 0 0,1-1 0 0 0,-1 1-1 0 0,1 0 1 0 0,0 0-1 0 0,0 1 1 0 0,1-1 0 0 0,0 1-1 0 0,0-1 1 0 0,1 1-1 0 0,-1-1 1 0 0,1 1 0 0 0,1 0-1 0 0,-1 0 1 0 0,1 0-1 0 0,1-1 1 0 0,-1 1 0 0 0,1 0-1 0 0,0 0 1 0 0,1-1-1 0 0,-1 1 1 0 0,1-1 0 0 0,0 1-1 0 0,1-1 1 0 0,0 0 0 0 0,0 0-1 0 0,0 0 1 0 0,1 0-1 0 0,0 0 1 0 0,0-1 0 0 0,0 0-1 0 0,1 0 1 0 0,1 1-39 0 0,6 1 45 0 0,1 0 0 0 0,-1-1 0 0 0,2 0 0 0 0,-1-1 0 0 0,1-1 0 0 0,-1 0 0 0 0,1-1 0 0 0,0 0 0 0 0,1-2 0 0 0,-1 1 1 0 0,0-2-1 0 0,0 1 0 0 0,1-2 0 0 0,-1 0 0 0 0,0-1 0 0 0,0 0 0 0 0,0-1 0 0 0,2-2-45 0 0,72-22-2767 0 0,-8-10-4266 0 0,-63 26-15 0 0</inkml:trace>
  <inkml:trace contextRef="#ctx0" brushRef="#br0" timeOffset="72441.928">22384 2059 5369 0 0,'0'0'1255'0'0,"0"0"-91"0"0,0 0 46 0 0,0 0 116 0 0,0 0-25 0 0,0 0-138 0 0,0 0-189 0 0,0 0-210 0 0,0 0-115 0 0,0 0-114 0 0,0 0-120 0 0,0 0-103 0 0,-32 16-112 0 0,-99 50-59 0 0,83-27-13 0 0,45-29-105 0 0,1-7 1 0 0,-1 0-1 0 0,1 1 1 0 0,0-1 0 0 0,0 1-1 0 0,0 0 1 0 0,1-1 0 0 0,-1 1 0 0 0,1 0-1 0 0,0 0 1 0 0,0 0 0 0 0,0 0-1 0 0,1 0 1 0 0,-1 0 0 0 0,1 0-1 0 0,0 0 1 0 0,0 0 0 0 0,0 0-1 0 0,1 0 1 0 0,-1 0 0 0 0,1 0 0 0 0,0 0-1 0 0,0 0 1 0 0,1 0 0 0 0,-1 0-1 0 0,1-1 1 0 0,0 1 0 0 0,0 0-1 0 0,0-1 1 0 0,0 0 0 0 0,0 1-1 0 0,1-1 1 0 0,0 0 0 0 0,0 0 0 0 0,0 0-1 0 0,0-1 1 0 0,0 1 0 0 0,0-1-1 0 0,1 0 1 0 0,-1 0 0 0 0,1 0-1 0 0,-1 0 1 0 0,1 0 0 0 0,2 0-24 0 0,5 0 170 0 0,1 0 0 0 0,0-1 0 0 0,0 0 0 0 0,0-1 0 0 0,0 0 0 0 0,0-1 1 0 0,0 0-1 0 0,-1-1 0 0 0,1 0 0 0 0,0-1 0 0 0,-1 0 0 0 0,1-1 0 0 0,-1-1 0 0 0,0 1 0 0 0,-1-2 1 0 0,1 1-1 0 0,-1-2 0 0 0,1 0-170 0 0,7-5 139 0 0,0-1 0 0 0,0-1 1 0 0,-2 0-1 0 0,0-1 0 0 0,0-1 1 0 0,-2-1-1 0 0,0 0 0 0 0,0 0 0 0 0,8-18-139 0 0,-10 18-100 0 0,0-1-1 0 0,-2-1 0 0 0,0 0 0 0 0,-1-1 1 0 0,-1 1-1 0 0,-1-2 0 0 0,0 1 1 0 0,-2-1-1 0 0,0 0 0 0 0,-2 0 0 0 0,0 0 1 0 0,-1 0-1 0 0,-1-1 0 0 0,-1 1 0 0 0,-3-20 101 0 0,2 36-83 0 0,0 0 0 0 0,-1-1 0 0 0,1 1-1 0 0,-1 0 1 0 0,0 0 0 0 0,-1 0 0 0 0,1 0-1 0 0,-1 0 1 0 0,0 1 0 0 0,0-1 0 0 0,0 1 0 0 0,-1 0-1 0 0,0 0 1 0 0,1 0 0 0 0,-2 0 0 0 0,1 0-1 0 0,0 1 1 0 0,-1 0 0 0 0,1 0 0 0 0,-1 0-1 0 0,0 1 1 0 0,0-1 0 0 0,0 1 0 0 0,0 0-1 0 0,0 1 1 0 0,-1-1 0 0 0,1 1 0 0 0,0 0-1 0 0,-1 0 1 0 0,1 1 0 0 0,-2 0 83 0 0,3-1-23 0 0,-1 0 0 0 0,0 1 0 0 0,0 0 0 0 0,0 0 0 0 0,1 1 0 0 0,-1-1 0 0 0,0 1 0 0 0,0 0 0 0 0,1 0 0 0 0,-1 0 0 0 0,1 1 1 0 0,-1 0-1 0 0,1 0 0 0 0,-1 0 0 0 0,1 0 0 0 0,0 1 0 0 0,0-1 0 0 0,0 1 0 0 0,1 0 0 0 0,-1 0 0 0 0,0 1 0 0 0,1-1 0 0 0,0 1 0 0 0,0 0 0 0 0,0 0 0 0 0,1 0 0 0 0,-1 0 0 0 0,1 0 0 0 0,-1 2 23 0 0,-2 5 40 0 0,1 1-1 0 0,0 0 1 0 0,1 0 0 0 0,0 0-1 0 0,1 0 1 0 0,0 0-1 0 0,1 1 1 0 0,1-1-1 0 0,-1 0 1 0 0,2 1-1 0 0,0-1 1 0 0,1 1-1 0 0,0-1 1 0 0,0 0 0 0 0,1 0-1 0 0,1 0 1 0 0,0 0-1 0 0,1-1 1 0 0,0 1-1 0 0,1-1 1 0 0,0-1-1 0 0,1 1 1 0 0,7 9-40 0 0,9 11-59 0 0,0 0 0 0 0,2-2 0 0 0,2 0 0 0 0,0-2 0 0 0,2-1 0 0 0,1-1 0 0 0,5 1 59 0 0,-18-11-2078 0 0,-12-10-1785 0 0,-2 1-4446 0 0,-2-6 4556 0 0</inkml:trace>
  <inkml:trace contextRef="#ctx0" brushRef="#br0" timeOffset="73286.238">21493 1735 0 0 0,'0'0'745'0'0,"0"0"233"0"0,0 0 70 0 0,0 0 0 0 0,0 0-81 0 0,0 0-157 0 0,0 0-131 0 0,-1-8 4156 0 0,6 2-3244 0 0,0 1 3328 0 0,-9 7-4145 0 0,0 0-2037 0 0,3 2-9007 0 0,1-4 3409 0 0</inkml:trace>
</inkml:ink>
</file>

<file path=ppt/ink/ink1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5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431 1 10394 0 0,'0'0'686'0'0,"0"0"-133"0"0,0 0 31 0 0,0 0 202 0 0,0 0 221 0 0,0 0 108 0 0,0 0-114 0 0,0 0-253 0 0,0 0-281 0 0,0 0-224 0 0,0 0-122 0 0,-4 11-30 0 0,-26 144 292 0 0,29 739 238 0 0,-7-871-2419 0 0,-15-20-9325 0 0,22-3 10604 0 0,-3 0-4841 0 0</inkml:trace>
  <inkml:trace contextRef="#ctx0" brushRef="#br0" timeOffset="219.459">1 616 11290 0 0,'0'0'74'0'0,"0"0"-130"0"0,0 0 112 0 0,0 0 256 0 0,0 0 192 0 0,0 0 65 0 0,0 0 4 0 0,0 0 59 0 0,36-5 40 0 0,114-16 1 0 0,163-42 1286 0 0,-224 43-2222 0 0,88-19-2804 0 0,-61 17-7962 0 0,-98 19 8585 0 0,-4 3 1989 0 0</inkml:trace>
  <inkml:trace contextRef="#ctx0" brushRef="#br0" timeOffset="449.684">949 487 0 0 0,'0'0'2510'0'0,"0"0"-127"0"0,0 0-275 0 0,0 0-287 0 0,0 0-259 0 0,0 0-225 0 0,0 0-237 0 0,0 0-229 0 0,0 0-221 0 0,-19 34-184 0 0,-56 109-149 0 0,73-141-300 0 0,0 1 1 0 0,0 0-1 0 0,0 0 1 0 0,0 0-1 0 0,1 0 1 0 0,-1 0-1 0 0,1 0 1 0 0,0 1 0 0 0,0-1-1 0 0,0 0 1 0 0,0 1-1 0 0,1-1 1 0 0,-1 1-1 0 0,1-1 1 0 0,0 1-1 0 0,0-1 1 0 0,0 1 0 0 0,0-1-1 0 0,1 1 1 0 0,-1-1-1 0 0,2 3-17 0 0,0 1 69 0 0,1 0 36 0 0,0 0-1 0 0,0 0 1 0 0,1 0 0 0 0,0-1-1 0 0,0 0 1 0 0,1 0 0 0 0,-1 0-1 0 0,1 0 1 0 0,0-1 0 0 0,1 0-1 0 0,-1 0 1 0 0,1 0 0 0 0,0 0-1 0 0,1-1 1 0 0,-1 0 0 0 0,1-1-1 0 0,-1 1 1 0 0,1-1 0 0 0,0-1-1 0 0,0 1 1 0 0,1-1 0 0 0,-1 0-1 0 0,0-1 1 0 0,1 0 0 0 0,-1 0-1 0 0,1 0 1 0 0,3-1-105 0 0,-7 0 100 0 0,0 1-1 0 0,0-1 1 0 0,0 0-1 0 0,1-1 1 0 0,-1 1-1 0 0,0-1 1 0 0,0 0 0 0 0,0 0-1 0 0,0 0 1 0 0,0 0-1 0 0,0-1 1 0 0,0 1-1 0 0,-1-1 1 0 0,1 0 0 0 0,0 0-1 0 0,-1-1 1 0 0,0 1-1 0 0,1-1 1 0 0,-1 0-1 0 0,0 1 1 0 0,0-1 0 0 0,-1-1-1 0 0,1 1 1 0 0,-1 0-1 0 0,1-1 1 0 0,-1 1 0 0 0,1-2-100 0 0,4-11 37 0 0,0-1 0 0 0,0 1 1 0 0,-2-1-1 0 0,0 0 1 0 0,0 0-1 0 0,-2-1 1 0 0,0 1-1 0 0,-2-1 1 0 0,0 1-1 0 0,0-1 1 0 0,-2-11-38 0 0,0 16-376 0 0,-1 1 0 0 0,0-1 0 0 0,0 1 0 0 0,-2-1 1 0 0,1 1-1 0 0,-1 0 0 0 0,-1 0 0 0 0,0 0 0 0 0,-1 1 0 0 0,-3-4 376 0 0,-24-10-4665 0 0,7 21-2519 0 0,14 4 1303 0 0</inkml:trace>
</inkml:ink>
</file>

<file path=ppt/ink/ink1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0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282 54 5145 0 0,'0'0'1440'0'0,"0"0"-153"0"0,0 0-141 0 0,0 0-49 0 0,0 0 14 0 0,0 0-88 0 0,0 0-176 0 0,0 0-164 0 0,0 0-134 0 0,0 0-58 0 0,0 0 25 0 0,0 0 14 0 0,0 0-53 0 0,1 22-73 0 0,0 159 479 0 0,4 121 444 0 0,-2-150-2419 0 0,-2 0-6279 0 0,-1-151 4140 0 0,0-1-538 0 0,0 0 276 0 0</inkml:trace>
  <inkml:trace contextRef="#ctx0" brushRef="#br0" timeOffset="541.266">1 131 6089 0 0,'0'0'1594'0'0,"0"0"-927"0"0,0 0-344 0 0,0 0 105 0 0,0 0 261 0 0,0 0 211 0 0,0 0 102 0 0,0 0 14 0 0,0 0-44 0 0,34-14-102 0 0,108-44-126 0 0,-23 27 378 0 0,-85 23-874 0 0,-1 1 0 0 0,2 1 0 0 0,-1 3 0 0 0,1 0 1 0 0,-1 3-1 0 0,1 0 0 0 0,-1 2 0 0 0,18 5-248 0 0,-47-7 5 0 0,-1 0 0 0 0,0 0 1 0 0,1 1-1 0 0,-1 0 0 0 0,0 0 0 0 0,1 0 0 0 0,-1 1 0 0 0,0-1 0 0 0,0 1 0 0 0,0 0 1 0 0,0 0-1 0 0,0 0 0 0 0,0 1 0 0 0,-1 0 0 0 0,1-1 0 0 0,-1 1 0 0 0,0 0 0 0 0,0 1 0 0 0,0-1 1 0 0,0 0-1 0 0,0 1 0 0 0,-1 0 0 0 0,0-1 0 0 0,1 1 0 0 0,-1 0 0 0 0,-1 0 0 0 0,1 1 0 0 0,-1-1 1 0 0,1 0-1 0 0,-1 2-5 0 0,-3 8 36 0 0,-1 0 0 0 0,-1 0 0 0 0,0 0 0 0 0,-1-1 1 0 0,-1 0-1 0 0,0 0 0 0 0,0 0 0 0 0,-1-1 1 0 0,-1 0-1 0 0,0 0 0 0 0,-1-1 0 0 0,0 0 0 0 0,-1 0 1 0 0,0-1-1 0 0,0 0 0 0 0,-7 4-36 0 0,-7 11 38 0 0,21-22-35 0 0,-12 12 13 0 0,0 0 0 0 0,2 1 0 0 0,0 1 0 0 0,0 0 0 0 0,2 0 0 0 0,0 1 0 0 0,-5 13-16 0 0,16-27-7 0 0,0 0 0 0 0,0-1 0 0 0,1 1 0 0 0,-1 0 0 0 0,1 0 0 0 0,0-1 0 0 0,0 1 0 0 0,0 0 0 0 0,0-1 0 0 0,1 1 1 0 0,0-1-1 0 0,0 1 0 0 0,-1-1 0 0 0,2 0 0 0 0,-1 0 0 0 0,0 0 0 0 0,1 0 0 0 0,-1 0 0 0 0,1 0 0 0 0,0-1 0 0 0,0 0 0 0 0,0 1 0 0 0,0-1 0 0 0,1 0 0 0 0,-1 0 0 0 0,0-1 1 0 0,1 1-1 0 0,-1-1 0 0 0,1 1 0 0 0,0-1 0 0 0,-1 0 0 0 0,1-1 0 0 0,0 1 0 0 0,3 0 7 0 0,7 4 13 0 0,33 14 8 0 0,-30-14-11 0 0,0 1 0 0 0,0 0 0 0 0,-1 1-1 0 0,0 1 1 0 0,0 1 0 0 0,-1 0-1 0 0,0 1 1 0 0,0 0 0 0 0,-1 2 0 0 0,-1-1-1 0 0,0 2 1 0 0,0 0 0 0 0,-2 0-1 0 0,7 9-9 0 0,-16-16 77 0 0,0 0 1 0 0,0 1-1 0 0,-1-1 0 0 0,0 1 0 0 0,0-1 0 0 0,0 1 0 0 0,-1-1 0 0 0,0 1 0 0 0,0-1 0 0 0,-1 1 0 0 0,0-1 0 0 0,0 1 0 0 0,0-1 0 0 0,-1 1 0 0 0,0-1 0 0 0,0 0 0 0 0,-1 0 0 0 0,0 0 0 0 0,0 0 0 0 0,0 0 0 0 0,-1 0-77 0 0,-7 9 104 0 0,0 0 0 0 0,-1-1 0 0 0,-1 0 0 0 0,0-1 0 0 0,-1 0 0 0 0,0-1 0 0 0,-1-1 0 0 0,0-1 0 0 0,-1 0 0 0 0,0 0 0 0 0,0-2 0 0 0,-1 0 0 0 0,0-1 0 0 0,-1-1 0 0 0,0 0 0 0 0,0-1-1 0 0,0-1 1 0 0,0-1 0 0 0,0-1 0 0 0,-1 0 0 0 0,0-1 0 0 0,-2-1-104 0 0,11 0-203 0 0,0 1 0 0 0,-1-1 0 0 0,1-1 0 0 0,0 0 0 0 0,0 0 0 0 0,-1-1 0 0 0,1 0 0 0 0,0-1 0 0 0,0 0 0 0 0,1-1 0 0 0,-1 0 0 0 0,1 0 0 0 0,0-1 0 0 0,0 0 0 0 0,0-1 0 0 0,1 0 0 0 0,-1 0 0 0 0,1-1-1 0 0,1 0 1 0 0,-5-5 203 0 0,-10-23-6034 0 0,20 31 4309 0 0,-6-8-8253 0 0</inkml:trace>
</inkml:ink>
</file>

<file path=ppt/ink/ink1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8.9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380 344 0 0 0,'0'0'379'0'0,"0"0"521"0"0,0 0 266 0 0,0 0 106 0 0,0 0-3 0 0,0 0-36 0 0,0 0-52 0 0,-1-16-69 0 0,-5-46 6 0 0,6 59-911 0 0,-1 0-1 0 0,1 0 1 0 0,-1 0 0 0 0,1 1-1 0 0,-1-1 1 0 0,0 0 0 0 0,0 0-1 0 0,0 1 1 0 0,0-1 0 0 0,-1 1 0 0 0,1-1-1 0 0,-1 1 1 0 0,0 0 0 0 0,1-1-1 0 0,-1 1 1 0 0,0 0 0 0 0,0 0-1 0 0,0 0 1 0 0,-1 1 0 0 0,1-1-1 0 0,0 0 1 0 0,-1 1 0 0 0,1-1-1 0 0,-1 1 1 0 0,0 0 0 0 0,1 0-1 0 0,-1 0 1 0 0,-1 0-207 0 0,-6-3 541 0 0,3 2-459 0 0,0 0-1 0 0,1 1 1 0 0,-1 0 0 0 0,0 1-1 0 0,0-1 1 0 0,0 1 0 0 0,0 1 0 0 0,1-1-1 0 0,-1 1 1 0 0,0 0 0 0 0,1 1-1 0 0,-1 0 1 0 0,0 0 0 0 0,1 0-1 0 0,0 1 1 0 0,-1 0-82 0 0,-9 5-27 0 0,2 0 0 0 0,-1 1-1 0 0,1 1 1 0 0,0 0 0 0 0,1 1 0 0 0,0 1-1 0 0,1 0 1 0 0,0 0 0 0 0,1 1 0 0 0,0 1 0 0 0,1 0-1 0 0,-2 5 28 0 0,7-9 6 0 0,0 1-1 0 0,1 0 1 0 0,0 1-1 0 0,1-1 1 0 0,0 0 0 0 0,0 1-1 0 0,1 0 1 0 0,1 0-1 0 0,0 0 1 0 0,1 0-1 0 0,0 0 1 0 0,1-1-1 0 0,1 5-5 0 0,-1-12 31 0 0,1 0 0 0 0,0 0 0 0 0,0 0 0 0 0,0 0 0 0 0,0 0 0 0 0,1-1 0 0 0,-1 1 0 0 0,1 0-1 0 0,0-1 1 0 0,0 0 0 0 0,0 0 0 0 0,1 0 0 0 0,-1 0 0 0 0,1-1 0 0 0,0 1 0 0 0,-1-1 0 0 0,1 0 0 0 0,0 0-1 0 0,0 0 1 0 0,1 0 0 0 0,-1-1 0 0 0,0 0 0 0 0,1 0 0 0 0,-1 0 0 0 0,0 0 0 0 0,1-1 0 0 0,-1 0 0 0 0,1 1-1 0 0,-1-2 1 0 0,1 1 0 0 0,-1 0 0 0 0,0-1 0 0 0,1 0 0 0 0,-1 0 0 0 0,0 0 0 0 0,1-1 0 0 0,-1 0 0 0 0,0 1-1 0 0,0-1 1 0 0,0-1 0 0 0,1 0-31 0 0,33-24 231 0 0,-2-2-1 0 0,0-1 0 0 0,-2-2 1 0 0,-2-1-1 0 0,-1-2 1 0 0,-2-1-1 0 0,-1-1 0 0 0,16-29-230 0 0,-9 6 158 0 0,-33 135-1499 0 0,18 361 1396 0 0,-14-403-225 0 0,-3 0 0 0 0,0 0 0 0 0,-3 1-1 0 0,0-1 1 0 0,-2 0 0 0 0,-2 1 0 0 0,-1-1 0 0 0,-1-1 0 0 0,-2 1-1 0 0,-1-1 1 0 0,-2 0 0 0 0,-1-1 0 0 0,-1-1 0 0 0,-2 0-1 0 0,-10 16 172 0 0,20-38-177 0 0,0 1 1 0 0,0-1-1 0 0,0-1 1 0 0,-1 1-1 0 0,0-1 1 0 0,-1 0-1 0 0,0 0 1 0 0,0-1-1 0 0,0 0 1 0 0,-1 0-1 0 0,0 0 1 0 0,0-1 0 0 0,0-1-1 0 0,-1 1 1 0 0,0-1-1 0 0,0-1 1 0 0,0 0-1 0 0,0 0 1 0 0,0 0-1 0 0,0-1 1 0 0,-1-1-1 0 0,1 0 1 0 0,-2 0 175 0 0,5-4 15 0 0,0-1-1 0 0,1 0 1 0 0,-1 0-1 0 0,1-1 1 0 0,0 1 0 0 0,0-1-1 0 0,0 0 1 0 0,0-1 0 0 0,1 1-1 0 0,0-1 1 0 0,1 0-1 0 0,-1 0 1 0 0,1 0 0 0 0,0 0-1 0 0,0-1 1 0 0,1 1-1 0 0,0-1 1 0 0,0 1 0 0 0,0-1-1 0 0,1 0 1 0 0,0 0-1 0 0,1 0 1 0 0,-1 0 0 0 0,1-1-15 0 0,-6-24 128 0 0,2 0 1 0 0,0 0 0 0 0,2-1-1 0 0,2 1 1 0 0,1 0-1 0 0,1-1 1 0 0,2 1 0 0 0,1 0-1 0 0,2 0 1 0 0,1 1 0 0 0,1 0-1 0 0,2 0 1 0 0,1 1-1 0 0,1 0 1 0 0,1 2 0 0 0,2-1-1 0 0,1 2 1 0 0,20-25-129 0 0,-23 36-79 0 0,1 1 0 0 0,1 0 0 0 0,1 1 1 0 0,0 1-1 0 0,0 1 0 0 0,1 0 0 0 0,1 1 0 0 0,0 1 1 0 0,3 0 78 0 0,-7 4-857 0 0,0 0 1 0 0,0 2-1 0 0,1 0 1 0 0,0 1 0 0 0,-1 0-1 0 0,1 1 1 0 0,0 1 0 0 0,3 1 856 0 0,30 1-6453 0 0,-1 4 5396 0 0,-39-4 1057 0 0</inkml:trace>
  <inkml:trace contextRef="#ctx0" brushRef="#br0" timeOffset="1065.746">774 465 0 0 0,'0'0'691'0'0,"0"0"744"0"0,0 0 165 0 0,0 0-74 0 0,0 0-151 0 0,0 0-144 0 0,0 0-147 0 0,0 0-152 0 0,0 0-104 0 0,33-10-74 0 0,106-31-69 0 0,-55 2 578 0 0,-67 26-944 0 0,-9 8-182 0 0,-3 3-8 0 0,0-1 0 0 0,0 0-1 0 0,0 0 1 0 0,0 0 0 0 0,0-1 0 0 0,-1 1-1 0 0,1-1 1 0 0,-1 0 0 0 0,0-1 0 0 0,-1 1 0 0 0,1-1-1 0 0,-1 1 1 0 0,1-1 0 0 0,-1 0 0 0 0,-1 0-1 0 0,1-1 1 0 0,-1 1 0 0 0,0-1 0 0 0,0 1 0 0 0,1-5-129 0 0,-4 7 1 0 0,1 1 0 0 0,-1 0 1 0 0,1 0-1 0 0,-1 0 0 0 0,0-1 1 0 0,0 1-1 0 0,1 0 0 0 0,-2 0 1 0 0,1 0-1 0 0,0 1 0 0 0,0-1 1 0 0,-1 0-1 0 0,1 0 0 0 0,-1 1 1 0 0,1-1-1 0 0,-1 0 0 0 0,0 1 1 0 0,1 0-1 0 0,-1-1 0 0 0,0 1 1 0 0,0 0-1 0 0,0 0 0 0 0,0 0 1 0 0,0 0-1 0 0,0 1 1 0 0,-1-1-1 0 0,1 0 0 0 0,0 1 1 0 0,0-1-1 0 0,0 1 0 0 0,-1 0 1 0 0,1 0-1 0 0,0 0 0 0 0,-1 0-1 0 0,-85 6-1230 0 0,76-1 1067 0 0,-1-1 0 0 0,1 2-1 0 0,-1 0 1 0 0,1 0 0 0 0,1 1 0 0 0,0 1-1 0 0,0 0 1 0 0,0 0 0 0 0,1 1 0 0 0,0 0-1 0 0,1 1 1 0 0,-3 3 163 0 0,7-7 13 0 0,0 1 0 0 0,0-1 0 0 0,0 1 0 0 0,1 0 0 0 0,0 0 0 0 0,1 1 0 0 0,-1-1 0 0 0,1 1 0 0 0,1 0 0 0 0,0 0 0 0 0,0-1 0 0 0,0 2-1 0 0,1-1 1 0 0,0 0 0 0 0,0 0 0 0 0,1 0 0 0 0,1 0 0 0 0,-1 0 0 0 0,1 1 0 0 0,0-1 0 0 0,1 0 0 0 0,0 0 0 0 0,0 0 0 0 0,1-1 0 0 0,0 1 0 0 0,0-1 0 0 0,1 1 0 0 0,0-1 0 0 0,0 0-1 0 0,1 0 1 0 0,0-1 0 0 0,0 1 0 0 0,0-1 0 0 0,1 0-13 0 0,8 2 196 0 0,0-2 1 0 0,-1 0-1 0 0,2 0 0 0 0,-1-1 0 0 0,1-1 1 0 0,-1 0-1 0 0,1-2 0 0 0,0 1 0 0 0,1-2 0 0 0,-1 0 1 0 0,0 0-1 0 0,0-2 0 0 0,0 0 0 0 0,1 0 1 0 0,-1-2-1 0 0,-1 0 0 0 0,1 0 0 0 0,0-2 0 0 0,-1 0 1 0 0,0 0-1 0 0,0-1 0 0 0,0-1 0 0 0,4-3-196 0 0,466-281 1671 0 0,-391 258-2422 0 0,-102 48 799 0 0,0-10 83 0 0,-1-1 0 0 0,-1 1-1 0 0,1-2 1 0 0,0 0 0 0 0,-1 0-1 0 0,0-1 1 0 0,0 0 0 0 0,0-1-1 0 0,-9 1-130 0 0,-34 5 119 0 0,38-4-140 0 0,-1 1-1 0 0,0 1 0 0 0,1 0 0 0 0,0 1 1 0 0,1 1-1 0 0,-1 1 0 0 0,1 0 1 0 0,1 1-1 0 0,-1 0 0 0 0,2 1 0 0 0,-1 1 1 0 0,1 0-1 0 0,1 1 0 0 0,0 0 0 0 0,1 1 1 0 0,0 1-1 0 0,-8 12 22 0 0,16-22-12 0 0,1 1-1 0 0,-1-1 1 0 0,1 0 0 0 0,0 1 0 0 0,0-1-1 0 0,1 1 1 0 0,-1-1 0 0 0,1 1-1 0 0,0 0 1 0 0,0 0 0 0 0,1 0 0 0 0,-1-1-1 0 0,1 1 1 0 0,0 0 0 0 0,0 0-1 0 0,1 0 1 0 0,-1 0 0 0 0,1 0 0 0 0,0-1-1 0 0,1 1 1 0 0,-1 0 0 0 0,1-1-1 0 0,0 1 1 0 0,0-1 0 0 0,0 0 0 0 0,1 1-1 0 0,-1-1 1 0 0,1 0 0 0 0,0 0-1 0 0,0-1 1 0 0,1 1 0 0 0,-1-1 0 0 0,1 0-1 0 0,0 1 1 0 0,-1-1 0 0 0,1-1 0 0 0,1 1-1 0 0,0 0 13 0 0,5-1 46 0 0,0-1 1 0 0,1 0-1 0 0,-1 0 0 0 0,0-1 0 0 0,1 0 0 0 0,-1-1 1 0 0,0 0-1 0 0,1-1 0 0 0,-1 0 0 0 0,0-1 0 0 0,0 0 1 0 0,-1 0-1 0 0,1-1 0 0 0,-1 0 0 0 0,1-1 0 0 0,-1 0 1 0 0,-1 0-1 0 0,3-3-46 0 0,142-124 554 0 0,-25-29-441 0 0,-124 149-933 0 0,-22 32 59 0 0,13-13 722 0 0,-1-1 0 0 0,2 2 1 0 0,-1-1-1 0 0,1 0 1 0 0,0 1-1 0 0,0 0 0 0 0,1 0 1 0 0,0 0-1 0 0,0 0 1 0 0,1 0-1 0 0,0 1 0 0 0,1-1 1 0 0,0 1-1 0 0,0-1 1 0 0,1 1-1 0 0,0 0 0 0 0,0-1 1 0 0,2 7 38 0 0,-1-11 1 0 0,1 0 0 0 0,0 0 0 0 0,0 0 0 0 0,1-1 0 0 0,-1 1 0 0 0,1-1 0 0 0,0 1 0 0 0,0-1 0 0 0,0 0 0 0 0,0 0 0 0 0,0 0 1 0 0,1-1-1 0 0,-1 1 0 0 0,1-1 0 0 0,0 0 0 0 0,0 0 0 0 0,0 0 0 0 0,0 0 0 0 0,0-1 0 0 0,0 0 0 0 0,0 0 0 0 0,0 0 0 0 0,1 0 0 0 0,-1 0 0 0 0,0-1 0 0 0,0 0 1 0 0,2 0-2 0 0,7 0 58 0 0,-1 0 0 0 0,1 0 0 0 0,-1-1 0 0 0,1-1 0 0 0,-1 0 0 0 0,0-1 1 0 0,0 0-1 0 0,0-1 0 0 0,2-1-58 0 0,24-14 143 0 0,0-2 1 0 0,-1-1-1 0 0,-2-2 1 0 0,0-2-1 0 0,-2-1 1 0 0,-1-1-1 0 0,9-12-143 0 0,-27 26 42 0 0,-1 0 0 0 0,0-1 0 0 0,0-1 0 0 0,-2 0 0 0 0,0-1 0 0 0,0-1 0 0 0,-2 1 0 0 0,0-1-1 0 0,2-9-41 0 0,-2-65-188 0 0,-10 90 158 0 0,1 0 1 0 0,0-1-1 0 0,-1 1 0 0 0,1 0 0 0 0,-1 0 0 0 0,0-1 0 0 0,0 1 1 0 0,0 0-1 0 0,0 0 0 0 0,0 0 0 0 0,-1 0 0 0 0,1 0 0 0 0,0 1 0 0 0,-1-1 1 0 0,1 0-1 0 0,-1 1 0 0 0,0-1 0 0 0,0 1 0 0 0,1-1 0 0 0,-1 1 1 0 0,0 0-1 0 0,0 0 0 0 0,0 0 0 0 0,-1 0 0 0 0,1 0 0 0 0,0 0 1 0 0,0 1-1 0 0,0-1 0 0 0,-1 0 0 0 0,1 1 0 0 0,0 0 0 0 0,0 0 1 0 0,-1 0-1 0 0,1 0 0 0 0,0 0 0 0 0,-1 0 0 0 0,-1 1 30 0 0,-4 2-31 0 0,-1 1 0 0 0,1 0 0 0 0,-1 0 0 0 0,1 0 0 0 0,1 2 0 0 0,-1-1 0 0 0,1 1 0 0 0,0 0 0 0 0,0 0 0 0 0,0 0 0 0 0,1 1 0 0 0,0 0 0 0 0,0 1 0 0 0,1-1 0 0 0,0 1 0 0 0,0 0 0 0 0,1 1 0 0 0,0-1 0 0 0,1 1 0 0 0,0-1 0 0 0,-1 5 31 0 0,2-9 5 0 0,1 1-1 0 0,0-1 0 0 0,0 0 1 0 0,0 0-1 0 0,0 1 0 0 0,1-1 1 0 0,0 0-1 0 0,0 1 0 0 0,0-1 1 0 0,0 0-1 0 0,1 1 1 0 0,-1-1-1 0 0,1 0 0 0 0,0 0 1 0 0,1 0-1 0 0,-1 0 0 0 0,1 0 1 0 0,0 0-1 0 0,0 0 0 0 0,0 0 1 0 0,0 0-1 0 0,0-1 0 0 0,1 1 1 0 0,0-1-1 0 0,0 0 0 0 0,0 0 1 0 0,0 0-1 0 0,0 0 0 0 0,1 0 1 0 0,-1-1-1 0 0,2 2-4 0 0,107 51 284 0 0,-91-46-187 0 0,0 0 1 0 0,0 1-1 0 0,-1 1 0 0 0,-1 1 0 0 0,0 0 0 0 0,5 6-97 0 0,-18-12 54 0 0,0 1 1 0 0,0 0-1 0 0,-1 0 1 0 0,0 1-1 0 0,0-1 1 0 0,-1 1-1 0 0,0 0 0 0 0,0 0 1 0 0,-1 1-1 0 0,0-1 1 0 0,-1 1-1 0 0,1 0 1 0 0,-2 0-1 0 0,1-1 1 0 0,-1 1-1 0 0,-1 0 1 0 0,0 0-1 0 0,0 0 0 0 0,0 0 1 0 0,-2 8-55 0 0,2-10-90 0 0,6 6-1764 0 0,4-9-4303 0 0,-7-3 3860 0 0,5-1-8281 0 0</inkml:trace>
</inkml:ink>
</file>

<file path=ppt/ink/ink1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6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279 619 3881 0 0,'0'0'1323'0'0,"0"0"-498"0"0,0 0-91 0 0,0 0 99 0 0,0 0 139 0 0,0 0 79 0 0,0 0-25 0 0,0 0-82 0 0,0 0-122 0 0,0 0-142 0 0,0 0-136 0 0,-32 3-99 0 0,-100 11-66 0 0,130-15-359 0 0,0 1 0 0 0,-1 0 1 0 0,1 0-1 0 0,-1 0 0 0 0,1 0 0 0 0,0 0 0 0 0,-1 1 0 0 0,1-1 1 0 0,0 0-1 0 0,-1 1 0 0 0,1 0 0 0 0,0 0 0 0 0,-1 0 0 0 0,1 0 1 0 0,0 0-1 0 0,0 0 0 0 0,0 0 0 0 0,0 1 0 0 0,0-1 0 0 0,0 1 1 0 0,0-1-1 0 0,1 1 0 0 0,-1 0 0 0 0,1 0 0 0 0,-1 0 0 0 0,0 1-20 0 0,-3 6 110 0 0,-5 3 57 0 0,6-8-131 0 0,0 0 0 0 0,0 0 0 0 0,1 0 0 0 0,-1 1 1 0 0,1-1-1 0 0,0 1 0 0 0,1 0 0 0 0,-1 0 1 0 0,1 0-1 0 0,0 0 0 0 0,0 1 0 0 0,1-1 0 0 0,-1 0 1 0 0,1 1-1 0 0,0-1 0 0 0,1 1 0 0 0,-1 3-36 0 0,1-5 25 0 0,0 1 0 0 0,0-1 0 0 0,0 0-1 0 0,1 0 1 0 0,-1 1 0 0 0,1-1 0 0 0,0 0-1 0 0,0 0 1 0 0,1 0 0 0 0,-1 0 0 0 0,1 0-1 0 0,0 0 1 0 0,0 0 0 0 0,0 0 0 0 0,1-1-1 0 0,-1 1 1 0 0,1-1 0 0 0,0 0-1 0 0,0 1 1 0 0,0-1 0 0 0,0-1 0 0 0,0 1-1 0 0,1 0 1 0 0,0-1 0 0 0,-1 0 0 0 0,1 1-1 0 0,0-2 1 0 0,0 1 0 0 0,2 0-25 0 0,109 5 2207 0 0,-97-13-2013 0 0,0 0 0 0 0,0-1 1 0 0,-1 0-1 0 0,0-2 0 0 0,0 0 0 0 0,-1 0 0 0 0,0-2 0 0 0,-1 0 1 0 0,8-9-195 0 0,-17 16 24 0 0,135-102 363 0 0,-139 106-402 0 0,0 0 0 0 0,-1 1 0 0 0,1-1 0 0 0,0 0 0 0 0,0 1 0 0 0,0-1-1 0 0,0 1 1 0 0,-1 0 0 0 0,1-1 0 0 0,0 1 0 0 0,-1 0 0 0 0,1 0 0 0 0,-1 0 0 0 0,1 0 0 0 0,-1 0 0 0 0,1 1-1 0 0,-1-1 1 0 0,0 0 0 0 0,1 1 0 0 0,-1-1 0 0 0,0 1 0 0 0,0-1 0 0 0,0 1 0 0 0,0-1 0 0 0,0 1 0 0 0,-1 0-1 0 0,1 0 1 0 0,0-1 0 0 0,-1 1 0 0 0,1 0 0 0 0,-1 0 0 0 0,0 0 0 0 0,1 0 0 0 0,-1-1 0 0 0,0 1 0 0 0,0 0-1 0 0,0 0 1 0 0,-1 0 0 0 0,1 0 0 0 0,0 0 0 0 0,-1-1 0 0 0,1 1 0 0 0,-1 0 0 0 0,0 1 15 0 0,4 17 7 0 0,-1-10-37 0 0,1 0 0 0 0,0-1 0 0 0,1 1 0 0 0,0-1 0 0 0,0 1 0 0 0,1-1 0 0 0,0 0 1 0 0,1-1-1 0 0,0 1 0 0 0,0-1 0 0 0,1 0 0 0 0,6 5 30 0 0,26 11-2988 0 0,9-16-4182 0 0,-34-8 2462 0 0,-5 0-369 0 0</inkml:trace>
  <inkml:trace contextRef="#ctx0" brushRef="#br0" timeOffset="428">1402 0 9370 0 0,'0'0'541'0'0,"0"0"-202"0"0,0 0-24 0 0,0 0 121 0 0,0 0 92 0 0,0 0 55 0 0,0 0 74 0 0,0 0 89 0 0,0 0 89 0 0,0 0 49 0 0,0 0-44 0 0,0 0-90 0 0,4 19-84 0 0,11 62-93 0 0,-11 155 1112 0 0,1 198-1301 0 0,-14-310 168 0 0,5-75-1461 0 0,2-16-3336 0 0,-1-80-8748 0 0,2 39 10456 0 0</inkml:trace>
  <inkml:trace contextRef="#ctx0" brushRef="#br0" timeOffset="676.599">1021 508 11162 0 0,'0'0'537'0'0,"0"0"-111"0"0,0 0 218 0 0,0 0 301 0 0,0 0 175 0 0,0 0 3 0 0,33-3-112 0 0,105-10-126 0 0,268-33 1841 0 0,-369 45-2773 0 0,163 12-3941 0 0,-156-5-506 0 0,-17-3-2190 0 0,-13 0 1318 0 0</inkml:trace>
  <inkml:trace contextRef="#ctx0" brushRef="#br0" timeOffset="838.398">2021 637 2264 0 0,'0'0'1897'0'0,"0"0"-1057"0"0,0 0-8 0 0,0 0-32 0 0,0 0-143 0 0,0 0-169 0 0,0 0-128 0 0,-20 195-152 0 0,20-173-112 0 0,0-3-120 0 0,3-5-144 0 0,-1 1-232 0 0,0-4-457 0 0,3-3-1111 0 0,-5-1-3057 0 0</inkml:trace>
  <inkml:trace contextRef="#ctx0" brushRef="#br0" timeOffset="1020.018">1912 195 16179 0 0,'0'0'601'0'0,"0"0"-433"0"0,0 0-224 0 0,0 0-176 0 0,0 0-273 0 0,0 0-87 0 0,0 0-16 0 0,0 0 56 0 0,0 0 88 0 0,0 0-152 0 0,0 0-400 0 0,0 0-705 0 0,0 0-1295 0 0,0 0-1489 0 0,92 140 1440 0 0</inkml:trace>
  <inkml:trace contextRef="#ctx0" brushRef="#br0" timeOffset="1707.041">2244 910 8610 0 0,'0'0'1363'0'0,"0"0"-167"0"0,0 0 28 0 0,0 0 71 0 0,0 0-1 0 0,0 0-45 0 0,0 0-119 0 0,0 0-199 0 0,0 0-224 0 0,2-35-186 0 0,9-111-165 0 0,13 40 35 0 0,-13 83-338 0 0,-7 10-30 0 0,2 1 0 0 0,-1-1 0 0 0,2 1 0 0 0,0 0 0 0 0,0 0 0 0 0,1 1 0 0 0,0 0 0 0 0,1 0 0 0 0,0 1 0 0 0,11-9-23 0 0,-19 18-20 0 0,-1 1 0 0 0,1-1 0 0 0,0 0 0 0 0,-1 1 0 0 0,1-1 0 0 0,0 1 0 0 0,0-1 0 0 0,-1 1 0 0 0,1-1 0 0 0,0 1 0 0 0,0 0 0 0 0,0-1 0 0 0,0 1 0 0 0,0 0 0 0 0,-1 0 0 0 0,1-1 0 0 0,0 1 0 0 0,0 0 0 0 0,0 0 0 0 0,0 0 0 0 0,0 0 0 0 0,0 0 0 0 0,0 0 0 0 0,0 1 0 0 0,0-1 0 0 0,0 0 0 0 0,-1 0 1 0 0,1 1-1 0 0,0-1 0 0 0,0 0 0 0 0,0 1 0 0 0,0-1 0 0 0,-1 1 0 0 0,1-1 0 0 0,0 1 0 0 0,0 0 0 0 0,-1-1 0 0 0,1 1 0 0 0,0 0 0 0 0,-1-1 0 0 0,1 1 0 0 0,-1 0 0 0 0,1 0 0 0 0,-1-1 0 0 0,1 1 0 0 0,-1 0 0 0 0,0 0 0 0 0,1 0 0 0 0,-1 0 0 0 0,0 0 0 0 0,0 0 0 0 0,0-1 0 0 0,1 1 20 0 0,6 57-392 0 0,-7-56 433 0 0,-1 39 46 0 0,0-33-78 0 0,0 0 1 0 0,0 0-1 0 0,1 0 1 0 0,0-1-1 0 0,1 1 1 0 0,-1 0-1 0 0,2 0 1 0 0,-1 0-1 0 0,1-1 1 0 0,0 1-1 0 0,0-1 1 0 0,1 1-1 0 0,0-1 1 0 0,0 0-1 0 0,4 5-9 0 0,-5-10 29 0 0,0-1 0 0 0,0 1-1 0 0,0 0 1 0 0,0-1-1 0 0,0 1 1 0 0,0-1 0 0 0,1 0-1 0 0,-1 0 1 0 0,0 0-1 0 0,1 0 1 0 0,-1 0 0 0 0,1 0-1 0 0,0-1 1 0 0,-1 1-1 0 0,1-1 1 0 0,-1 0-1 0 0,1 0 1 0 0,0 0 0 0 0,-1 0-1 0 0,1 0 1 0 0,-1 0-1 0 0,1-1 1 0 0,0 1 0 0 0,-1-1-1 0 0,1 0 1 0 0,-1 0-1 0 0,1 0 1 0 0,-1 0-1 0 0,0 0 1 0 0,1-1-29 0 0,67-46 620 0 0,-68 47-621 0 0,131-99 380 0 0,-131 101-390 0 0,0-1 0 0 0,0 1 0 0 0,0-1 0 0 0,0 1 1 0 0,0 0-1 0 0,0-1 0 0 0,-1 1 0 0 0,1 0 0 0 0,0 0 1 0 0,0 0-1 0 0,-1 0 0 0 0,1 1 0 0 0,-1-1 1 0 0,1 0-1 0 0,-1 1 0 0 0,0-1 0 0 0,1 1 0 0 0,-1 0 1 0 0,0-1-1 0 0,0 1 0 0 0,0 0 0 0 0,0 0 0 0 0,0-1 1 0 0,-1 1-1 0 0,1 0 0 0 0,0 0 0 0 0,-1 0 1 0 0,1 0-1 0 0,-1 0 0 0 0,0 0 0 0 0,0 0 0 0 0,0 0 1 0 0,0 0-1 0 0,0 0 0 0 0,0 0 0 0 0,0 0 0 0 0,-1 0 1 0 0,1 0-1 0 0,-1 0 0 0 0,1 0 0 0 0,-2 1 11 0 0,6 26-138 0 0,24 4-1756 0 0,48-25-11303 0 0,-42-7 8724 0 0,-5 3 3393 0 0,30 29 1579 0 0,-53-29 541 0 0,0 0 1 0 0,-1 0 0 0 0,1 0 0 0 0,1-1-1 0 0,-1 0 1 0 0,1 0 0 0 0,-1 0 0 0 0,1-1-1 0 0,0 0 1 0 0,0 0 0 0 0,-1-1 0 0 0,1 0-1 0 0,4 0-1040 0 0,65-24 4598 0 0,22-56-2741 0 0,-89 71-1632 0 0,7-6-121 0 0,-1-1 0 0 0,0-1-1 0 0,-1 0 1 0 0,-1 0-1 0 0,0-2 1 0 0,-1 1-1 0 0,-1-2 1 0 0,-1 1-1 0 0,0-1 1 0 0,-2-1-1 0 0,2-5-103 0 0,-9 23-15 0 0,0-1 0 0 0,0 1-1 0 0,0-1 1 0 0,0 1 0 0 0,-1-1-1 0 0,1 1 1 0 0,-1-1 0 0 0,0 1-1 0 0,1-1 1 0 0,-1 0 0 0 0,0 1-1 0 0,0-1 1 0 0,-1 1 0 0 0,1-1-1 0 0,-1 0 1 0 0,1 1 0 0 0,-1-1-1 0 0,0 1 1 0 0,0-1 0 0 0,0 1-1 0 0,0 0 1 0 0,0-1 0 0 0,0 1-1 0 0,-1 0 1 0 0,1 0 0 0 0,-1 0-1 0 0,1 0 1 0 0,-1 0 0 0 0,0 0-1 0 0,0 0 1 0 0,0 1 0 0 0,-1-1 15 0 0,-6 2-62 0 0,0 0 1 0 0,-1 1-1 0 0,1 0 1 0 0,0 0 0 0 0,0 1-1 0 0,0 0 1 0 0,0 1 0 0 0,0 0-1 0 0,0 1 1 0 0,1 0-1 0 0,0 0 1 0 0,-1 0 0 0 0,1 1-1 0 0,1 1 1 0 0,-1-1 0 0 0,1 1-1 0 0,0 0 1 0 0,1 1-1 0 0,-4 3 62 0 0,-1 3-46 0 0,0-1 0 0 0,0 2-1 0 0,1-1 1 0 0,1 2 0 0 0,1-1-1 0 0,0 1 1 0 0,0 0 0 0 0,2 1-1 0 0,0 0 1 0 0,-2 9 46 0 0,5-18-52 0 0,1 0 1 0 0,1 0-1 0 0,-1 0 0 0 0,1 1 1 0 0,0-1-1 0 0,0 0 0 0 0,1 1 1 0 0,0-1-1 0 0,1 0 0 0 0,-1 1 1 0 0,2-1-1 0 0,-1 0 0 0 0,1 0 1 0 0,0 0-1 0 0,0 0 0 0 0,1 0 1 0 0,-1 0-1 0 0,2 0 0 0 0,-1-1 1 0 0,1 0-1 0 0,0 0 0 0 0,0 0 1 0 0,1 0-1 0 0,0 0 0 0 0,0-1 1 0 0,0 0-1 0 0,5 4 52 0 0,0-3-382 0 0,0 1 0 0 0,0-2 0 0 0,0 1 0 0 0,1-1 0 0 0,0-1 0 0 0,0 0 0 0 0,1-1 0 0 0,-1 0 0 0 0,6 0 382 0 0,66 3-10108 0 0,-67-6 5322 0 0</inkml:trace>
  <inkml:trace contextRef="#ctx0" brushRef="#br0" timeOffset="2485.751">1958 652 0 0 0,'0'0'399'0'0,"0"0"402"0"0,0 0 205 0 0,0 0 77 0 0,0 0-4 0 0,0 0-86 0 0,3-2-87 0 0,6-5-57 0 0,-6 5-67 0 0,-3 2-50 0 0,0 0-41 0 0,0 0-86 0 0,0 0-85 0 0,0 0-113 0 0,0 0-123 0 0,0 0-101 0 0,18 3 1496 0 0,-12 15-1129 0 0,-2 1 1 0 0,0-1 0 0 0,-1 1-1 0 0,-1-1 1 0 0,-1 1 0 0 0,-1 0-1 0 0,0-1 1 0 0,-1 1 0 0 0,-3 13-551 0 0,3-16 98 0 0,-7 85-108 0 0,8-100-283 0 0,9 1-3419 0 0,2 0-4882 0 0,-7-2 3150 0 0</inkml:trace>
</inkml:ink>
</file>

<file path=ppt/ink/ink1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5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255 483 0 0 0,'0'0'788'0'0,"0"0"532"0"0,0 0 287 0 0,0 0 98 0 0,0 0-51 0 0,0 0-110 0 0,32-4-177 0 0,96-14-192 0 0,-124 18-1095 0 0,0-1 0 0 0,-1 1 0 0 0,1-1 0 0 0,-1 0 0 0 0,1 0 0 0 0,-1 0 0 0 0,0 0 0 0 0,1-1 0 0 0,-1 1 0 0 0,0-1 0 0 0,0 0 0 0 0,0 0 0 0 0,0 0 0 0 0,0 0 0 0 0,0 0 0 0 0,-1-1 0 0 0,1 0 0 0 0,-1 1 0 0 0,2-3-80 0 0,4-6 365 0 0,21-21 139 0 0,-2-2-1 0 0,-1-1 0 0 0,-2-1 0 0 0,-1-1 1 0 0,-2-1-1 0 0,4-13-503 0 0,-20 40 2 0 0,0-1 0 0 0,-1 1 0 0 0,0-1-1 0 0,-1 0 1 0 0,0-1 0 0 0,-1 1 0 0 0,0 0 0 0 0,-1-1 0 0 0,0-8-2 0 0,-2 19-30 0 0,0 1 0 0 0,1-1 0 0 0,-1 1 0 0 0,0 0 0 0 0,0-1-1 0 0,0 1 1 0 0,0 0 0 0 0,0 0 0 0 0,0 0 0 0 0,0 0 0 0 0,0 0 0 0 0,0 0 0 0 0,0 0 0 0 0,-1 0 0 0 0,1 0-1 0 0,0 0 1 0 0,-1 1 0 0 0,1-1 0 0 0,-1 0 0 0 0,1 1 0 0 0,-1-1 0 0 0,1 1 0 0 0,-1 0 0 0 0,1 0 0 0 0,-1-1-1 0 0,1 1 1 0 0,-1 0 0 0 0,1 0 0 0 0,-1 0 0 0 0,1 1 0 0 0,-1-1 0 0 0,1 0 0 0 0,-1 0 0 0 0,1 1 0 0 0,-1-1-1 0 0,1 1 1 0 0,-1 0 0 0 0,1-1 0 0 0,0 1 0 0 0,-1 0 0 0 0,1 0 0 0 0,0-1 0 0 0,0 1 0 0 0,-1 0 0 0 0,1 1-1 0 0,0-1 1 0 0,0 0 0 0 0,0 0 0 0 0,0 1 30 0 0,-11 16 3 0 0,2 0 0 0 0,0 1-1 0 0,1 0 1 0 0,1 1 0 0 0,0 0 0 0 0,2 0-1 0 0,1 1 1 0 0,0-1 0 0 0,1 1 0 0 0,2 0 0 0 0,0 1-1 0 0,1-1 1 0 0,1 0 0 0 0,1 3-3 0 0,11 708 561 0 0,-10-685-583 0 0,-9 230-72 0 0,6-259 22 0 0,-1 1 0 0 0,-1-1 0 0 0,-1 0-1 0 0,0 0 1 0 0,-1-1 0 0 0,-1 0 0 0 0,-1 0-1 0 0,0 0 1 0 0,-1 0 0 0 0,-1-1 0 0 0,0-1-1 0 0,-1 1 1 0 0,-1-2 0 0 0,-1 1 0 0 0,0-2-1 0 0,0 1 1 0 0,-1-2 0 0 0,-14 11 72 0 0,18-17-217 0 0,0-1 0 0 0,0 1 0 0 0,-1-2 1 0 0,0 1-1 0 0,0-1 0 0 0,0-1 0 0 0,0 0 0 0 0,0 0 0 0 0,-1-1 0 0 0,1-1 1 0 0,-1 1-1 0 0,1-2 0 0 0,-1 1 0 0 0,0-1 0 0 0,0-1 0 0 0,1 0 0 0 0,-1-1 1 0 0,1 0-1 0 0,-1 0 0 0 0,1-1 0 0 0,0-1 0 0 0,0 0 0 0 0,0 0 0 0 0,1 0 1 0 0,-1-2-1 0 0,1 1 0 0 0,0-1 0 0 0,1 0 0 0 0,-1-1 0 0 0,1 0 0 0 0,0 0 1 0 0,1-1-1 0 0,-2-2 217 0 0,2 0 205 0 0,0 1 1 0 0,0-1-1 0 0,1 0 0 0 0,1-1 1 0 0,-1 1-1 0 0,2-1 0 0 0,0 0 1 0 0,0 0-1 0 0,1-1 1 0 0,0 1-1 0 0,1-1 0 0 0,0 1 1 0 0,1-1-1 0 0,0 0 0 0 0,1 0 1 0 0,0 1-1 0 0,1-1 1 0 0,0 0-1 0 0,1 0 0 0 0,1 1 1 0 0,0-1-1 0 0,0 1 0 0 0,1 0 1 0 0,0 0-1 0 0,1 0 1 0 0,0 1-1 0 0,6-8-205 0 0,19-23 552 0 0,2 2-1 0 0,2 1 1 0 0,2 1 0 0 0,1 3-1 0 0,2 0 1 0 0,1 3 0 0 0,1 1-1 0 0,1 2 1 0 0,29-12-552 0 0,-18 9-28 0 0,1 2-1 0 0,1 3 1 0 0,1 2 0 0 0,9 1 28 0 0,-32 16-2355 0 0,-22 6-1510 0 0,0 1-3856 0 0,-7 0 4630 0 0</inkml:trace>
  <inkml:trace contextRef="#ctx0" brushRef="#br0" timeOffset="319.997">1163 675 7914 0 0,'0'0'1044'0'0,"0"0"55"0"0,0 0 50 0 0,0 0 46 0 0,0 0-41 0 0,-35 19-83 0 0,-110 62-76 0 0,71-22 324 0 0,64-45-1026 0 0,3-5-184 0 0,0 1 0 0 0,0 0 0 0 0,1 0 0 0 0,1 0 0 0 0,-1 1 0 0 0,2 0 0 0 0,0 0 0 0 0,0 0 0 0 0,1 1 0 0 0,0-1 0 0 0,1 1 0 0 0,0 0 0 0 0,1-1 0 0 0,0 1 0 0 0,1 0 0 0 0,1 7-109 0 0,0-14 62 0 0,1 0-1 0 0,1 0 1 0 0,-1 0-1 0 0,1 0 0 0 0,0-1 1 0 0,0 1-1 0 0,0-1 0 0 0,1 0 1 0 0,-1 0-1 0 0,1 0 1 0 0,0-1-1 0 0,0 1 0 0 0,0-1 1 0 0,1 0-1 0 0,-1 0 0 0 0,1 0 1 0 0,0-1-1 0 0,-1 1 1 0 0,1-1-1 0 0,0 0 0 0 0,1-1 1 0 0,-1 1-1 0 0,0-1 0 0 0,0 0 1 0 0,1-1-1 0 0,-1 1 1 0 0,0-1-1 0 0,1 0 0 0 0,-1 0 1 0 0,1 0-1 0 0,-1-1 1 0 0,0 0-1 0 0,0 0 0 0 0,1-1 1 0 0,-1 1-1 0 0,0-1 0 0 0,0 0 1 0 0,0 0-1 0 0,-1-1 1 0 0,2 0-62 0 0,8-8 89 0 0,0-1 1 0 0,-1 0 0 0 0,-1-1 0 0 0,0 0-1 0 0,0-1 1 0 0,-2 0 0 0 0,1-1 0 0 0,-2 0-1 0 0,0 0 1 0 0,-1-1 0 0 0,-1-1 0 0 0,0 1-1 0 0,-1-1 1 0 0,-1 0 0 0 0,0 0 0 0 0,-2-1-1 0 0,0 0 1 0 0,0 1 0 0 0,-2-1 0 0 0,0 0 0 0 0,-2 0-1 0 0,0 0 1 0 0,0-1-90 0 0,0 15-162 0 0,0 0 0 0 0,0 0 0 0 0,0 0 0 0 0,-1 0 1 0 0,1 0-1 0 0,-1 0 0 0 0,0 0 0 0 0,0 1 0 0 0,0-1 0 0 0,-1 1 0 0 0,1-1 0 0 0,-1 1 0 0 0,0 0 1 0 0,0 0-1 0 0,0 0 0 0 0,0 0 0 0 0,0 1 0 0 0,-1-1 0 0 0,1 1 0 0 0,-1 0 0 0 0,0 0 0 0 0,-2-1 162 0 0,3 2-411 0 0,1 0-1 0 0,0 0 0 0 0,-1 0 0 0 0,1 1 1 0 0,-1-1-1 0 0,1 1 0 0 0,-1 0 0 0 0,1 0 0 0 0,-1 0 1 0 0,1 0-1 0 0,-1 0 0 0 0,1 0 0 0 0,-1 1 0 0 0,1-1 1 0 0,0 1-1 0 0,-1 0 0 0 0,1 0 0 0 0,-1 0 0 0 0,1 0 1 0 0,0 0-1 0 0,0 0 0 0 0,0 0 0 0 0,0 1 1 0 0,0-1-1 0 0,-1 2 412 0 0,-25 27-8778 0 0,19-21 7915 0 0</inkml:trace>
  <inkml:trace contextRef="#ctx0" brushRef="#br0" timeOffset="585.96">1294 1069 0 0 0,'0'0'600'0'0,"0"0"668"0"0,0 0 289 0 0,0 0 83 0 0,0 0-29 0 0,0 0-65 0 0,0 0-18 0 0,0 0 54 0 0,0 0 50 0 0,0 0 0 0 0,0 0-99 0 0,0 0-240 0 0,0 0-304 0 0,11-2-285 0 0,36-6-191 0 0,-45 7-460 0 0,0-1 0 0 0,0 0 0 0 0,-1 0 0 0 0,1 1 0 0 0,0-1 0 0 0,-1 0 0 0 0,0-1 0 0 0,1 1 0 0 0,-1 0 0 0 0,0 0 0 0 0,0-1 0 0 0,0 1 0 0 0,0 0 0 0 0,-1-1-1 0 0,1 1 1 0 0,-1-1 0 0 0,1 1 0 0 0,-1-1 0 0 0,0 1 0 0 0,0-1 0 0 0,0 1 0 0 0,0-2-53 0 0,0-5 169 0 0,4-18 24 0 0,0 0 0 0 0,2 0-1 0 0,1 1 1 0 0,0 0 0 0 0,2 0 0 0 0,2 1 0 0 0,0 0 0 0 0,1 1 0 0 0,1 0 0 0 0,2 1 0 0 0,4-4-193 0 0,-15 22-57 0 0,1 0 1 0 0,-1 0-1 0 0,1 1 1 0 0,0 0-1 0 0,0 0 1 0 0,0 0-1 0 0,1 1 1 0 0,-1 0-1 0 0,1 0 1 0 0,0 0-1 0 0,0 1 1 0 0,0 0-1 0 0,0 0 1 0 0,4-1 56 0 0,51 16-8053 0 0,-49-6 2444 0 0,-5-2-3022 0 0</inkml:trace>
</inkml:ink>
</file>

<file path=ppt/ink/ink1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5.2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1 19908 0 0,'0'0'947'0'0,"0"0"-91"0"0,0 0-164 0 0,0 0-38 0 0,0 0-7 0 0,0 0-103 0 0,0 0-125 0 0,0 0-126 0 0,0 0-146 0 0,0 0-87 0 0,0 0-79 0 0,0 0-58 0 0,0 0-39 0 0,-3 0-18 0 0,3 0 9 0 0,0 0 0 0 0,0 0 0 0 0,0 0 0 0 0,0 1-1 0 0,0-1 1 0 0,0 0 0 0 0,0 0 0 0 0,0 1 125 0 0,16 0-3046 0 0,-3-1-4665 0 0,-6 0-3608 0 0</inkml:trace>
</inkml:ink>
</file>

<file path=ppt/ink/ink1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3.9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243 247 1816 0 0,'0'0'494'0'0,"0"0"-385"0"0,0 0-150 0 0,0 0 129 0 0,0 0 265 0 0,0 0 245 0 0,0 0 143 0 0,0 0 45 0 0,0 0-3 0 0,0 0-5 0 0,0 0 39 0 0,2 6 45 0 0,0 1-536 0 0,0 0-1 0 0,0 1 0 0 0,-1-1 0 0 0,0 1 0 0 0,-1-1 1 0 0,1 1-1 0 0,-1-1 0 0 0,-1 1 0 0 0,1-1 1 0 0,-1 1-1 0 0,-1-1 0 0 0,0 1 0 0 0,0-1 0 0 0,-2 5-325 0 0,-15 31 280 0 0,-3-2 0 0 0,-1 0-1 0 0,-2-2 1 0 0,-1 0 0 0 0,-3-2-1 0 0,0-1 1 0 0,-5 0-280 0 0,30-31 28 0 0,1-3-15 0 0,1 0-1 0 0,0 0 1 0 0,-1 0-1 0 0,1 1 0 0 0,0-1 1 0 0,0 1-1 0 0,0 0 0 0 0,0-1 1 0 0,1 1-1 0 0,-1 0 0 0 0,1 0 1 0 0,0 0-1 0 0,-1 0 1 0 0,1 0-1 0 0,1 0 0 0 0,-1 0 1 0 0,0 1-1 0 0,1-1 0 0 0,0 0 1 0 0,-1 0-1 0 0,1 1-12 0 0,43 17 272 0 0,-7-12 31 0 0,2-1 0 0 0,-1-2-1 0 0,1-2 1 0 0,0-1 0 0 0,0-3 0 0 0,0 0-1 0 0,12-4-302 0 0,74-25 721 0 0,-123 27-631 0 0,0 0 1 0 0,0 0 0 0 0,0 0 0 0 0,0 0 0 0 0,0 0 0 0 0,0 0-1 0 0,0 0 1 0 0,0 0 0 0 0,-1 0 0 0 0,1 0 0 0 0,-1 0 0 0 0,0 0-1 0 0,0-1 1 0 0,0 1 0 0 0,0 0 0 0 0,0 0 0 0 0,0 0 0 0 0,0-1-1 0 0,-1 1 1 0 0,1 0 0 0 0,-1 0 0 0 0,0 0 0 0 0,1 0 0 0 0,-1 0-1 0 0,0 0 1 0 0,0 0 0 0 0,0 0 0 0 0,-1 0 0 0 0,1 0 0 0 0,0 1-1 0 0,-1-1 1 0 0,0-1-91 0 0,-4-10 138 0 0,-153-347 601 0 0,127 289-1100 0 0,32 69-1498 0 0,7 3-10950 0 0,-5 0 12920 0 0,4-1-7071 0 0</inkml:trace>
  <inkml:trace contextRef="#ctx0" brushRef="#br0" timeOffset="469.807">1057 0 10658 0 0,'0'0'304'0'0,"0"0"-168"0"0,0 0-40 0 0,0 0 155 0 0,0 0 191 0 0,0 0 115 0 0,0 0 23 0 0,0 0-16 0 0,0 0-30 0 0,0 0-9 0 0,0 0 13 0 0,0 0-9 0 0,0 0-4 0 0,2 17 14 0 0,9 54-7 0 0,-21 45 858 0 0,2-84-1163 0 0,-42 140 376 0 0,-9 53-341 0 0,57-221-240 0 0,0 0-1 0 0,1 0 1 0 0,0 0 0 0 0,0-1-1 0 0,0 2 1 0 0,0-1-1 0 0,1 0 1 0 0,0 0 0 0 0,-1 0-1 0 0,2 0 1 0 0,-1 0-1 0 0,0 0 1 0 0,1 0 0 0 0,0 0-1 0 0,-1 0 1 0 0,2 0 0 0 0,-1 0-1 0 0,0 0 1 0 0,1 0-1 0 0,0 0 1 0 0,0-1 0 0 0,0 1-1 0 0,0-1 1 0 0,0 1-1 0 0,1-1 1 0 0,0 0 0 0 0,0 0-1 0 0,-1 0 1 0 0,2 0-1 0 0,-1-1 1 0 0,0 1 0 0 0,0-1-1 0 0,1 0 1 0 0,0 0-1 0 0,-1 0 1 0 0,1 0 0 0 0,0-1-1 0 0,0 1 1 0 0,0-1-1 0 0,2 0-21 0 0,91-12 1269 0 0,10-43-490 0 0,-94 24-1499 0 0,-13 5-2516 0 0,-4 6-2309 0 0,-3 4-3436 0 0,1 11 4759 0 0</inkml:trace>
  <inkml:trace contextRef="#ctx0" brushRef="#br0" timeOffset="716.428">663 369 5921 0 0,'0'0'1414'0'0,"0"0"-930"0"0,0 0-113 0 0,0 0 410 0 0,0 0 377 0 0,0 0 178 0 0,0 0-37 0 0,0 0-163 0 0,0 0-182 0 0,35-2-178 0 0,114-3-175 0 0,179-16 618 0 0,-251 14-4390 0 0,3 1-3982 0 0,-59 2 27 0 0</inkml:trace>
</inkml:ink>
</file>

<file path=ppt/ink/ink1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4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210 154 1760 0 0,'0'0'851'0'0,"0"0"-77"0"0,0 0 42 0 0,0 0 167 0 0,0 0 176 0 0,0 0 109 0 0,0 0-34 0 0,0 0-166 0 0,0 0-251 0 0,0 0-299 0 0,0 0-220 0 0,-4-1-117 0 0,-7-4 230 0 0,37 8 704 0 0,13 0 207 0 0,18-7-588 0 0,-1-2 1 0 0,0-3-1 0 0,0-2 0 0 0,-1-3 1 0 0,0-2-1 0 0,2-4-734 0 0,2 1 250 0 0,74-36 619 0 0,-139 59 260 0 0,-22 32-1166 0 0,2 1 0 0 0,2 1 0 0 0,1 2 0 0 0,2 0 0 0 0,-15 42 37 0 0,17-34 0 0 0,2 1 0 0 0,1 1-1 0 0,3 0 1 0 0,2 1 0 0 0,3 0-1 0 0,1 1 1 0 0,3 0 0 0 0,2 30 0 0 0,19 109 21 0 0,-13-174 537 0 0,-1-24 1314 0 0,-5 0-1876 0 0,-1 0 1 0 0,0 0-1 0 0,0 1 0 0 0,-1-1 0 0 0,0 1 1 0 0,0-1-1 0 0,0 1 0 0 0,-1 0 0 0 0,0 1 1 0 0,0-1-1 0 0,0 1 0 0 0,-1 0 0 0 0,0 1 1 0 0,0-1-1 0 0,0 1 0 0 0,-1 0 1 0 0,1 0-1 0 0,-1 1 0 0 0,0 0 0 0 0,0 0 1 0 0,0 1-1 0 0,0 0 0 0 0,0 0 0 0 0,0 1 1 0 0,-3-1 3 0 0,-21-3-104 0 0,-1 1 0 0 0,1 2 1 0 0,-1 1-1 0 0,0 2 0 0 0,0 1 1 0 0,1 1-1 0 0,-1 1 0 0 0,-11 5 104 0 0,21-4-104 0 0,1 1 0 0 0,-1 1-1 0 0,1 1 1 0 0,0 1 0 0 0,1 0 0 0 0,-11 8 104 0 0,30-16-128 0 0,0 0 1 0 0,0 0 0 0 0,1 0 0 0 0,-1 0 0 0 0,0 0-1 0 0,1 1 1 0 0,-1-1 0 0 0,0 0 0 0 0,1 0-1 0 0,0 0 1 0 0,-1 1 0 0 0,1-1 0 0 0,0 0-1 0 0,-1 0 1 0 0,1 1 0 0 0,0-1 0 0 0,0 0 0 0 0,0 1-1 0 0,0-1 1 0 0,0 0 0 0 0,0 0 0 0 0,1 1-1 0 0,-1-1 1 0 0,0 0 0 0 0,1 0 0 0 0,-1 1-1 0 0,1-1 1 0 0,-1 0 0 0 0,1 0 0 0 0,-1 0-1 0 0,1 0 1 0 0,0 1 0 0 0,0-1 0 0 0,-1 0 0 0 0,1 0-1 0 0,0-1 1 0 0,0 1 0 0 0,0 0 0 0 0,0 0-1 0 0,0 0 1 0 0,0-1 0 0 0,1 1 0 0 0,-1 0-1 0 0,0-1 1 0 0,0 1 0 0 0,0-1 0 0 0,1 0 0 0 0,-1 1-1 0 0,0-1 1 0 0,0 0 0 0 0,1 0 0 0 0,-1 1-1 0 0,0-1 1 0 0,1 0 0 0 0,-1 0 0 0 0,0-1-1 0 0,1 1 128 0 0,31 1-8700 0 0,-21-1 2708 0 0</inkml:trace>
  <inkml:trace contextRef="#ctx0" brushRef="#br0" timeOffset="475.501">279 449 5785 0 0,'0'0'544'0'0,"0"0"-244"0"0,0 0 58 0 0,0 0 377 0 0,0 0 385 0 0,0 0 163 0 0,0 0-27 0 0,0 0-157 0 0,0 0-184 0 0,33 0-114 0 0,107-1-87 0 0,28-27 1014 0 0,89-42-35 0 0,-204 55-544 0 0,-64 25-1119 0 0,0 1 0 0 0,0 1-1 0 0,1-1 1 0 0,1 2 0 0 0,0-1 0 0 0,1 1-1 0 0,0 0 1 0 0,1 1 0 0 0,0 0-1 0 0,1 0 1 0 0,1 1 0 0 0,0 0 0 0 0,1-1-1 0 0,1 1 1 0 0,0 1 0 0 0,1-1 0 0 0,1 3-30 0 0,0-9-81 0 0,1 0 0 0 0,0 0 0 0 0,0-1 1 0 0,1 1-1 0 0,1 0 0 0 0,-1-1 0 0 0,1 1 1 0 0,1-1-1 0 0,0 1 0 0 0,0-1 1 0 0,0 0-1 0 0,1 0 0 0 0,1 0 81 0 0,4-2-1860 0 0,-6-5-796 0 0,-1 0-3676 0 0,-2 2-1756 0 0</inkml:trace>
  <inkml:trace contextRef="#ctx0" brushRef="#br0" timeOffset="722.533">1082 780 12643 0 0,'0'0'1224'0'0,"0"0"-456"0"0,0 0-120 0 0,0 0-32 0 0,0 0-119 0 0,0 0-121 0 0,0 0-176 0 0,0 0-88 0 0,0 0-72 0 0,0 0-40 0 0,0 0-48 0 0,0 0-128 0 0,0 0-208 0 0,0 0-329 0 0,-28 173-623 0 0,28-173-1000 0 0,0 0-1553 0 0,0 0-4353 0 0</inkml:trace>
  <inkml:trace contextRef="#ctx0" brushRef="#br0" timeOffset="889.964">1156 184 10234 0 0,'0'0'2177'0'0,"0"0"-1665"0"0,0 0-696 0 0,0 0-456 0 0,0 0-177 0 0,0 0-119 0 0,0 0-408 0 0,0 0-2137 0 0,0 0-2040 0 0</inkml:trace>
  <inkml:trace contextRef="#ctx0" brushRef="#br0" timeOffset="4550.548">1430 666 968 0 0,'0'0'1192'0'0,"0"0"-307"0"0,0 0-145 0 0,0 0 20 0 0,0 0 33 0 0,0 0-35 0 0,0 0-99 0 0,0 0-135 0 0,0 0-144 0 0,0 0-97 0 0,0 0-73 0 0,-9 17-51 0 0,-26 52-19 0 0,8 18 527 0 0,8 39-1010 0 0,17-109-129 0 0,-3 14-914 0 0,-3-10-3493 0 0,8-21 2841 0 0</inkml:trace>
  <inkml:trace contextRef="#ctx0" brushRef="#br0" timeOffset="4986.554">1355 707 0 0 0,'0'0'345'0'0,"0"0"736"0"0,0 0 280 0 0,0 0 24 0 0,0 0-76 0 0,0 0-146 0 0,0 0-208 0 0,0 0-210 0 0,0 0-198 0 0,0 0-175 0 0,0 0-112 0 0,9 8 1811 0 0,45 71 1229 0 0,1 3-3088 0 0,-11-5-160 0 0,-44-76 10 0 0,1-1 1 0 0,-1 1-1 0 0,1 0 1 0 0,-1 0-1 0 0,1-1 1 0 0,-1 1-1 0 0,1 0 1 0 0,-1-1-1 0 0,1 1 1 0 0,0 0-1 0 0,-1-1 1 0 0,1 1-1 0 0,0-1 1 0 0,-1 1-1 0 0,1-1 1 0 0,0 1-1 0 0,0-1 0 0 0,-1 0 1 0 0,1 1-1 0 0,0-1 1 0 0,0 0-1 0 0,0 0 1 0 0,0 0-1 0 0,-1 1 1 0 0,1-1-1 0 0,0 0 1 0 0,0 0-1 0 0,0 0 1 0 0,0 0-1 0 0,0-1 1 0 0,0 1-1 0 0,-1 0 1 0 0,1 0-1 0 0,0 0 1 0 0,0-1-1 0 0,0 1 0 0 0,-1 0 1 0 0,1-1-1 0 0,0 1 1 0 0,0-1-1 0 0,-1 1 1 0 0,1-1-1 0 0,0 1 1 0 0,-1-1-1 0 0,1 1 1 0 0,0-1-1 0 0,-1 0 1 0 0,1 1-1 0 0,-1-1 1 0 0,1 0-1 0 0,-1 0 1 0 0,1 1-1 0 0,-1-1 1 0 0,0 0-63 0 0,28-53 2049 0 0,-23 42-2075 0 0,101-230 978 0 0,-102 206-3567 0 0,-4 34 203 0 0,0 2-2219 0 0,0 0-3185 0 0</inkml:trace>
  <inkml:trace contextRef="#ctx0" brushRef="#br0" timeOffset="5610.118">1971 699 2529 0 0,'0'0'2320'0'0,"0"0"-845"0"0,0 0-243 0 0,0 0 58 0 0,0 0-18 0 0,0 0-116 0 0,0 0-185 0 0,0 0-213 0 0,0 0-191 0 0,0 0-158 0 0,0 0-137 0 0,0 0-99 0 0,0 0-61 0 0,-18 7-28 0 0,-57 20-25 0 0,73-27-53 0 0,0 1 0 0 0,0 0 0 0 0,0 0 0 0 0,0 0-1 0 0,0 0 1 0 0,0 0 0 0 0,1 0 0 0 0,-1 1 0 0 0,0-1 0 0 0,1 1 0 0 0,-1-1-1 0 0,0 1 1 0 0,1 0 0 0 0,0 0 0 0 0,0-1 0 0 0,-1 1 0 0 0,1 0-1 0 0,0 0 1 0 0,0 0 0 0 0,1 0 0 0 0,-1 0 0 0 0,0 0 0 0 0,1 1 0 0 0,-1-1-1 0 0,1 0-5 0 0,-2 7 28 0 0,-2 0-24 0 0,0 1 0 0 0,1-1 1 0 0,1 1-1 0 0,0 0 0 0 0,0 0 1 0 0,0 0-1 0 0,2 0 0 0 0,-1 0 1 0 0,1 0-1 0 0,1 0 1 0 0,0 4-5 0 0,2-10 74 0 0,-1-1 0 0 0,1 0 0 0 0,0 1 1 0 0,0-1-1 0 0,0 0 0 0 0,1 0 1 0 0,-1-1-1 0 0,1 1 0 0 0,0-1 0 0 0,-1 1 1 0 0,1-1-1 0 0,0 0 0 0 0,0-1 1 0 0,1 1-1 0 0,-1-1 0 0 0,0 0 0 0 0,0 0 1 0 0,1 0-1 0 0,-1 0 0 0 0,0-1 1 0 0,1 0-1 0 0,-1 0 0 0 0,1 0 0 0 0,-1 0 1 0 0,0-1-1 0 0,1 0 0 0 0,-1 0 1 0 0,0 0-1 0 0,1 0 0 0 0,-1 0 1 0 0,0-1-1 0 0,0 0 0 0 0,0 0 0 0 0,1-1-74 0 0,25-17 418 0 0,-1-2 0 0 0,0-1-1 0 0,-2-1 1 0 0,-1-2 0 0 0,-1 0-1 0 0,-1-2 1 0 0,-1-1 0 0 0,-2 0-1 0 0,-1-2 1 0 0,-1 0-1 0 0,-1-1 1 0 0,11-30-418 0 0,-20 42-39 0 0,0 0 0 0 0,-1-1-1 0 0,0 1 1 0 0,-2-1 0 0 0,-1-1-1 0 0,0 1 1 0 0,-1-12 39 0 0,-2 24-102 0 0,-1 1 0 0 0,-1-1 1 0 0,0 0-1 0 0,0 0 0 0 0,-1 0 0 0 0,0 0 0 0 0,0 0 0 0 0,-1 0 1 0 0,0 0-1 0 0,-1 1 0 0 0,0-1 0 0 0,0 1 0 0 0,-1 0 0 0 0,0 0 1 0 0,0 0-1 0 0,-1 0 0 0 0,0 1 0 0 0,-1-1 0 0 0,-2-1 102 0 0,4 5-60 0 0,-1 0 0 0 0,1 1-1 0 0,-1-1 1 0 0,1 1-1 0 0,-1 0 1 0 0,0 1 0 0 0,-1-1-1 0 0,1 1 1 0 0,0 0-1 0 0,-1 1 1 0 0,1-1 0 0 0,-1 1-1 0 0,1 0 1 0 0,-1 0 0 0 0,0 1-1 0 0,1-1 1 0 0,-1 1-1 0 0,0 1 1 0 0,1-1 0 0 0,-1 1-1 0 0,0 0 1 0 0,1 0-1 0 0,-1 0 1 0 0,1 1 0 0 0,-1 0-1 0 0,1 0 1 0 0,0 1-1 0 0,-1 0 61 0 0,-6 3-21 0 0,0 0 0 0 0,0 2 0 0 0,1-1 0 0 0,-1 1-1 0 0,2 1 1 0 0,-1 0 0 0 0,1 1 0 0 0,1 0-1 0 0,0 0 1 0 0,0 1 0 0 0,-1 2 21 0 0,4-3 47 0 0,0-1 1 0 0,0 1-1 0 0,1 0 1 0 0,1 0-1 0 0,0 0 0 0 0,0 1 1 0 0,1 0-1 0 0,0 0 1 0 0,1-1-1 0 0,0 2 0 0 0,1-1 1 0 0,0 0-1 0 0,1 0 1 0 0,0 0-1 0 0,1 0 0 0 0,0 0 1 0 0,0 0-1 0 0,1 0 1 0 0,1 0-1 0 0,0 0 0 0 0,1 0 1 0 0,0-1-1 0 0,0 0 1 0 0,1 0-1 0 0,0 0 0 0 0,1 0 1 0 0,0-1-1 0 0,1 0 1 0 0,0 0-1 0 0,0-1 0 0 0,1 1 1 0 0,0-2-1 0 0,6 6-47 0 0,25 9 321 0 0,0-1 0 0 0,1-2-1 0 0,2-2 1 0 0,-1-2 0 0 0,2-2-1 0 0,0-1 1 0 0,0-2 0 0 0,1-3-1 0 0,19 1-320 0 0,1 3-121 0 0,-50-6-1968 0 0,-12 0-3298 0 0,-5-1-3334 0 0,1-3 2285 0 0</inkml:trace>
  <inkml:trace contextRef="#ctx0" brushRef="#br0" timeOffset="6634.486">1380 733 0 0 0,'0'0'201'0'0,"0"0"373"0"0,0 0 10 0 0,0 0-95 0 0,0 0-53 0 0,0 0-9 0 0,0 0 73 0 0,4-5 104 0 0,15-23 1624 0 0,-23 16 5057 0 0,4 12-7057 0 0,0 0 43 0 0,0 0 5 0 0,0 0-17 0 0,0 0-13 0 0,0 0-11 0 0,0 0-4 0 0,0 0-6 0 0,0 0-5 0 0,0 0-17 0 0,0 0-15 0 0,0 0-31 0 0,0 0-41 0 0,0 0-29 0 0,-5 22 397 0 0,-14 56 111 0 0,-29 58-331 0 0,22-48-2131 0 0,26-88 935 0 0,14 0-9206 0 0,-9 0 5462 0 0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3:06.81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1 228 8034 0 0,'0'0'1408'0'0,"0"0"14"0"0,0 0 75 0 0,0 0 89 0 0,0 0-94 0 0,0 0-286 0 0,0 0-354 0 0,0 0-301 0 0,0 0-216 0 0,0 0-105 0 0,0 0 69 0 0,0 0 120 0 0,5 1 125 0 0,195 12 3644 0 0,22 2-3464 0 0,-146-10-522 0 0,-65 0 799 0 0,-21-5 662 0 0,-22-6-730 0 0,17 1-1024 0 0,-1-2 0 0 0,1 0 0 0 0,0-1 0 0 0,1 0 0 0 0,0-2 0 0 0,0 1 0 0 0,1-2 0 0 0,0 1 0 0 0,1-2 0 0 0,0 0 0 0 0,1 0 0 0 0,0-1 0 0 0,1-1 0 0 0,1 1 0 0 0,0-2 0 0 0,-3-6 91 0 0,2-15-3283 0 0,9 24-181 0 0,1-2-3333 0 0,0 13 6318 0 0,0-10-11564 0 0</inkml:trace>
</inkml:ink>
</file>

<file path=ppt/ink/ink1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51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0 722 544 0 0,'0'0'238'0'0,"0"0"-128"0"0,0 0 197 0 0,0 0 340 0 0,0 0 276 0 0,0 0 169 0 0,0 0 13 0 0,0 0-19 0 0,0 0-43 0 0,0 0-102 0 0,0 0-126 0 0,24-15-132 0 0,72-49-115 0 0,0-25 1186 0 0,-73 62-1330 0 0,8-11-185 0 0,-1-1 0 0 0,-3-1 0 0 0,-1-1 0 0 0,15-33-239 0 0,-36 64-99 0 0,0-1 1 0 0,-1 0-1 0 0,0 0 0 0 0,0-1 1 0 0,-2 1-1 0 0,1-1 0 0 0,-1 0 1 0 0,-1 1-1 0 0,0-13 99 0 0,-36 28-3015 0 0,26 3 2841 0 0,0 0 0 0 0,0 1 1 0 0,1 0-1 0 0,0 1 0 0 0,0-1 1 0 0,1 2-1 0 0,0-1 0 0 0,1 1 1 0 0,0 0-1 0 0,0 2 174 0 0,-30 67-34 0 0,30-67 133 0 0,2 2 0 0 0,-1-1 1 0 0,2 0-1 0 0,0 1 0 0 0,0 0 1 0 0,1 0-1 0 0,1 0 0 0 0,0 0 1 0 0,1 0-1 0 0,1 4-99 0 0,2-11 126 0 0,0 0 0 0 0,0 0 0 0 0,0 0 0 0 0,1-1 0 0 0,0 1 0 0 0,0-1 1 0 0,1 0-1 0 0,-1-1 0 0 0,1 1 0 0 0,1-1 0 0 0,-1 0 0 0 0,1 0 0 0 0,0 0 0 0 0,0-1 0 0 0,0 0 0 0 0,1 0 0 0 0,-1-1 0 0 0,1 1 0 0 0,0-2 0 0 0,0 1 0 0 0,0-1 0 0 0,1 0 0 0 0,-1 0 0 0 0,0-1 0 0 0,1 0 1 0 0,-1 0-1 0 0,7-1-126 0 0,13-1 302 0 0,0-2 1 0 0,0-1 0 0 0,0-1-1 0 0,0-2 1 0 0,-1 0-1 0 0,0-2 1 0 0,-1-1 0 0 0,1 0-1 0 0,-2-2 1 0 0,0-1 0 0 0,0-1-1 0 0,-2-2 1 0 0,1 0 0 0 0,-2-1-1 0 0,0 0 1 0 0,-2-2 0 0 0,2-3-303 0 0,-11 14 27 0 0,0 0-1 0 0,-1 0 1 0 0,0-1 0 0 0,0 0 0 0 0,-1 0 0 0 0,0-1 0 0 0,-1-1 0 0 0,0 1-1 0 0,-1-1 1 0 0,0 0 0 0 0,0 0 0 0 0,-2-1 0 0 0,1 0 0 0 0,-1 1 0 0 0,-1-2-1 0 0,0 1 1 0 0,-1 0 0 0 0,0 0 0 0 0,-1-1 0 0 0,0 1 0 0 0,-1-6-27 0 0,-1 15-53 0 0,0 1 1 0 0,0 0-1 0 0,0 0 1 0 0,0 0-1 0 0,-1 1 1 0 0,1-1-1 0 0,0 0 1 0 0,-1 0-1 0 0,1 1 1 0 0,-1-1-1 0 0,0 1 1 0 0,0-1-1 0 0,1 1 1 0 0,-1 0 0 0 0,0-1-1 0 0,0 1 1 0 0,0 0-1 0 0,0 1 1 0 0,0-1-1 0 0,-1 0 1 0 0,1 0-1 0 0,0 1 1 0 0,0-1-1 0 0,0 1 1 0 0,-1 0-1 0 0,1 0 1 0 0,0 0-1 0 0,0 0 1 0 0,-1 0-1 0 0,1 0 1 0 0,0 1-1 0 0,0-1 1 0 0,-1 1-1 0 0,1-1 1 0 0,0 1-1 0 0,0 0 1 0 0,0 0-1 0 0,0 0 1 0 0,0 0-1 0 0,0 0 1 0 0,0 0-1 0 0,0 1 1 0 0,0-1-1 0 0,1 1 1 0 0,-1-1 52 0 0,-7 8-62 0 0,0 0 0 0 0,0 1 0 0 0,1 0 0 0 0,0 0 1 0 0,1 1-1 0 0,0 0 0 0 0,1 0 0 0 0,0 1 0 0 0,0 0 0 0 0,2 0 0 0 0,-1 0 0 0 0,1 0 0 0 0,1 1 1 0 0,1-1-1 0 0,-1 1 0 0 0,2 0 0 0 0,0 0 0 0 0,1 0 0 0 0,0 0 0 0 0,1 6 62 0 0,-1-14 31 0 0,1 0 0 0 0,0 0 0 0 0,0-1-1 0 0,1 1 1 0 0,-1 0 0 0 0,1-1 0 0 0,0 1 0 0 0,0-1-1 0 0,1 1 1 0 0,-1-1 0 0 0,1 0 0 0 0,0 0 0 0 0,0 0-1 0 0,0 0 1 0 0,0-1 0 0 0,1 1 0 0 0,0-1 0 0 0,0 0-1 0 0,0 0 1 0 0,0 0 0 0 0,0-1 0 0 0,0 1-1 0 0,1-1 1 0 0,-1 0 0 0 0,1 0 0 0 0,0-1 0 0 0,3 2-31 0 0,135 18 1290 0 0,-119-24-1098 0 0,0-2-1 0 0,0-1 0 0 0,-1 0 1 0 0,0-2-1 0 0,0 0 1 0 0,-1-2-1 0 0,0 0 1 0 0,-1-2-1 0 0,0 0 0 0 0,0-2 1 0 0,-2 0-1 0 0,0-1 1 0 0,2-3-192 0 0,-3 4 63 0 0,0 0 1 0 0,-1-2 0 0 0,-1 0-1 0 0,-1-1 1 0 0,0-1 0 0 0,-1 0-1 0 0,-1-1 1 0 0,0 0 0 0 0,-2-1-1 0 0,0-1 1 0 0,-2 0 0 0 0,0 0-1 0 0,-1 0 1 0 0,-1-1 0 0 0,2-16-64 0 0,-8 36-15 0 0,0 0 1 0 0,0 0 0 0 0,0 0 0 0 0,0 0 0 0 0,-1 0 0 0 0,1 0 0 0 0,-1 0-1 0 0,1 0 1 0 0,-1 0 0 0 0,0 0 0 0 0,0 0 0 0 0,0 0 0 0 0,0 0 0 0 0,0-1 0 0 0,0 1-1 0 0,-1 0 1 0 0,1 0 0 0 0,-1 0 0 0 0,1 0 0 0 0,-1 0 0 0 0,0 0 0 0 0,0 0 0 0 0,0 0-1 0 0,0 0 1 0 0,0 1 0 0 0,0-1 0 0 0,0 0 0 0 0,-1 1 0 0 0,1-1 0 0 0,-1 1-1 0 0,1-1 1 0 0,-1 1 0 0 0,1-1 0 0 0,-1 1 0 0 0,0 0 0 0 0,0 0 0 0 0,0 0 0 0 0,0 0-1 0 0,0 0 1 0 0,0 1 0 0 0,0-1 0 0 0,0 0 0 0 0,0 1 0 0 0,0 0 0 0 0,0-1 0 0 0,0 1-1 0 0,0 0 1 0 0,0 0 0 0 0,0 0 0 0 0,-1 0 0 0 0,1 0 0 0 0,-1 1 14 0 0,-4 3-16 0 0,0 0 1 0 0,0 0 0 0 0,1 1 0 0 0,-1 0-1 0 0,1 0 1 0 0,0 1 0 0 0,0 0 0 0 0,1 0-1 0 0,0 0 1 0 0,0 1 0 0 0,0-1 0 0 0,1 1-1 0 0,0 0 1 0 0,0 1 0 0 0,1-1 0 0 0,-2 6 15 0 0,1-3 38 0 0,1 1 0 0 0,0 0 0 0 0,0 0 0 0 0,1 0 0 0 0,1 0 0 0 0,0 0 1 0 0,0 0-1 0 0,1 1 0 0 0,0-1 0 0 0,1 0 0 0 0,1 0 0 0 0,0 1 0 0 0,0-1 0 0 0,1 0 1 0 0,0-1-1 0 0,1 1 0 0 0,0-1 0 0 0,1 1 0 0 0,0-1 0 0 0,1-1 0 0 0,0 1 1 0 0,0 0-40 0 0,7 8 120 0 0,0-1-1 0 0,2 0 0 0 0,0-1 0 0 0,0 0 1 0 0,1-1-1 0 0,11 7-118 0 0,43 25 52 0 0,-66-46-516 0 0,-2-4-9410 0 0,-2 2-43 0 0</inkml:trace>
  <inkml:trace contextRef="#ctx0" brushRef="#br0" timeOffset="310.222">1736 369 10922 0 0,'0'0'1445'0'0,"0"0"-577"0"0,0 0-300 0 0,0 0 68 0 0,0 0 128 0 0,0 0 120 0 0,0 0 17 0 0,0 0-123 0 0,0 0-160 0 0,0 0-130 0 0,0 0-120 0 0,0 0-109 0 0,1 29-68 0 0,2 138 49 0 0,2-6-72 0 0,4-121-2800 0 0,-5-39-8693 0 0,-4-1 5184 0 0</inkml:trace>
  <inkml:trace contextRef="#ctx0" brushRef="#br0" timeOffset="829.746">1629 391 5153 0 0,'0'0'2691'0'0,"0"0"-1592"0"0,0 0-617 0 0,0 0 95 0 0,0 0 215 0 0,0 0 153 0 0,0 0 79 0 0,0 0-27 0 0,0 0-69 0 0,0 0-105 0 0,0 0-123 0 0,0 0-133 0 0,0 0-109 0 0,34-9-101 0 0,106-26-105 0 0,-47 24 103 0 0,-91 12-362 0 0,0 0 0 0 0,0 0-1 0 0,0 0 1 0 0,0 0 0 0 0,0 1 0 0 0,-1-1 0 0 0,1 0-1 0 0,0 1 1 0 0,-1 0 0 0 0,1-1 0 0 0,-1 1 0 0 0,0 0 0 0 0,0 0-1 0 0,1 0 1 0 0,-1 0 0 0 0,0 0 0 0 0,-1 0 0 0 0,1 0-1 0 0,0 0 1 0 0,0 0 0 0 0,-1 0 0 0 0,1 0 0 0 0,-1 1 0 0 0,0-1-1 0 0,0 0 1 0 0,0 0 0 0 0,0 0 0 0 0,0 1 0 0 0,0-1 0 0 0,-1 0-1 0 0,1 0 1 0 0,-1 0 0 0 0,1 1 0 0 0,-1-1 0 0 0,0 0-1 0 0,0 0 1 0 0,0 0 0 0 0,0 0 0 0 0,0 0 0 0 0,0-1 0 0 0,0 1-1 0 0,-1 0 1 0 0,1 0 0 0 0,-1-1 0 0 0,0 1 0 0 0,1-1-1 0 0,-2 1 8 0 0,-59 61 242 0 0,61-63-251 0 0,0 1 1 0 0,0 0 0 0 0,1 0-1 0 0,-1-1 1 0 0,0 1-1 0 0,0 0 1 0 0,0 0-1 0 0,1 0 1 0 0,-1 0-1 0 0,1 0 1 0 0,-1 0 0 0 0,1 0-1 0 0,-1 0 1 0 0,1 0-1 0 0,-1 0 1 0 0,1 0-1 0 0,0 1 1 0 0,0-1-1 0 0,-1 0 1 0 0,1 0-1 0 0,0 0 1 0 0,0 0 0 0 0,0 1-1 0 0,0-1 1 0 0,0 0-1 0 0,1 0 1 0 0,-1 0-1 0 0,0 0 1 0 0,1 0-1 0 0,-1 0 1 0 0,0 0 0 0 0,1 1-1 0 0,-1-1 1 0 0,1 0-1 0 0,0 0 1 0 0,-1 0-1 0 0,1-1 1 0 0,0 1-1 0 0,-1 0 1 0 0,1 0 0 0 0,1 0 8 0 0,45 28-105 0 0,-26-19 176 0 0,-17-8-50 0 0,0 0 0 0 0,0 0 0 0 0,0 1 1 0 0,-1 0-1 0 0,1-1 0 0 0,0 1 0 0 0,-1 1 1 0 0,0-1-1 0 0,0 0 0 0 0,0 1 0 0 0,0 0 1 0 0,0-1-1 0 0,-1 1 0 0 0,0 0 0 0 0,0 0 1 0 0,0 1-1 0 0,0-1 0 0 0,0 0 0 0 0,-1 1 0 0 0,0-1 1 0 0,0 1-1 0 0,0-1 0 0 0,-1 1 0 0 0,1-1 1 0 0,-1 1-1 0 0,0 3-21 0 0,-1-3 52 0 0,0 1 1 0 0,-1-1-1 0 0,1 0 0 0 0,-1 0 1 0 0,0 0-1 0 0,0 0 0 0 0,-1 0 1 0 0,1 0-1 0 0,-1 0 0 0 0,0-1 1 0 0,-1 1-1 0 0,1-1 0 0 0,-1 0 1 0 0,0 0-1 0 0,0 0 0 0 0,0-1 1 0 0,0 0-1 0 0,0 1 0 0 0,-1-1 1 0 0,0-1-1 0 0,0 1 0 0 0,0-1 1 0 0,0 1-1 0 0,0-2 0 0 0,-1 1-52 0 0,-114 6-2782 0 0,95-12-2652 0 0,19 2 1740 0 0,1 1-3980 0 0</inkml:trace>
  <inkml:trace contextRef="#ctx0" brushRef="#br0" timeOffset="1180.204">2141 380 9594 0 0,'0'0'1316'0'0,"0"0"-518"0"0,0 0-321 0 0,0 0 26 0 0,0 0 112 0 0,0 0 88 0 0,0 0 81 0 0,0 0-13 0 0,0 0-65 0 0,0 0-103 0 0,0 0-153 0 0,0 0-124 0 0,0 0-80 0 0,1 25-46 0 0,6 116 148 0 0,-8 24-407 0 0,-5-148-1793 0 0,-2-12-2569 0 0,6-1-2533 0 0,0-4 1800 0 0</inkml:trace>
  <inkml:trace contextRef="#ctx0" brushRef="#br0" timeOffset="1477.265">2134 336 5617 0 0,'0'0'1202'0'0,"0"0"-455"0"0,0 0-118 0 0,0 0 185 0 0,0 0 179 0 0,0 0 106 0 0,0 0 53 0 0,0 0-21 0 0,0 0-73 0 0,0 0-153 0 0,0 0-214 0 0,0 0-180 0 0,20-3-131 0 0,64-8-80 0 0,-13-2 221 0 0,42 7-2686 0 0,-98 10-1938 0 0,-7 1-1876 0 0,-5-3 1451 0 0,-2 1 3553 0 0</inkml:trace>
  <inkml:trace contextRef="#ctx0" brushRef="#br0" timeOffset="1734.821">2200 527 4049 0 0,'0'0'1132'0'0,"0"0"-434"0"0,0 0 100 0 0,0 0 481 0 0,0 0 311 0 0,0 0 48 0 0,0 0-182 0 0,0 0-273 0 0,0 0-242 0 0,0 0-255 0 0,0 0-209 0 0,0 0-162 0 0,0 0-111 0 0,27-3-78 0 0,125-15-89 0 0,-100 12-1800 0 0,-19 1-6898 0 0,-24 4 2476 0 0</inkml:trace>
</inkml:ink>
</file>

<file path=ppt/ink/ink1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13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1489 84 744 0 0,'0'0'1719'0'0,"0"0"-983"0"0,0 0-309 0 0,0 0 13 0 0,0 0 160 0 0,0 0 279 0 0,0 0 187 0 0,0 0 173 0 0,0 0 66 0 0,0 0-135 0 0,0 0-189 0 0,-17-9-222 0 0,-50-28-196 0 0,-22 6 2351 0 0,70 28-2645 0 0,1 1 1 0 0,0 1-1 0 0,-1 0 1 0 0,1 1-1 0 0,-1 1 0 0 0,1 1 1 0 0,-6 2-270 0 0,-16 4 331 0 0,0 2 1 0 0,1 2-1 0 0,0 2 0 0 0,1 1 1 0 0,0 1-1 0 0,2 3 1 0 0,0 1-1 0 0,1 2 0 0 0,1 1 1 0 0,-10 9-332 0 0,-147 111 696 0 0,129-89-352 0 0,1 2 0 0 0,4 2 0 0 0,-15 22-344 0 0,39-31 209 0 0,2 0 0 0 0,2 3 1 0 0,2 0-1 0 0,3 1 0 0 0,2 2 0 0 0,-3 18-209 0 0,-46 151 779 0 0,57-158-623 0 0,4 1-1 0 0,2 0 1 0 0,3 1 0 0 0,4 0-1 0 0,3 20-155 0 0,-2-19 85 0 0,29 86 68 0 0,-12-88-93 0 0,20 35 116 0 0,35 42-54 0 0,-42-102-65 0 0,1-1 0 0 0,3-2 1 0 0,1-1-1 0 0,14 10-57 0 0,30 31 80 0 0,-48-51-54 0 0,1-2 1 0 0,1-1-1 0 0,1-1 0 0 0,2-2 1 0 0,0-2-1 0 0,1-1 1 0 0,1-2-1 0 0,1-2-26 0 0,-24-8 12 0 0,181 85 56 0 0,-167-77-63 0 0,-1-2 0 0 0,2-2 0 0 0,-1 0 0 0 0,1-2 0 0 0,1-1 0 0 0,0-2 0 0 0,0 0 0 0 0,27-1-5 0 0,7-4 1 0 0,-17 1 13 0 0,1-3 0 0 0,-1-2 0 0 0,1-1 0 0 0,31-9-14 0 0,341-101 21 0 0,-317 70 2 0 0,178-92 78 0 0,-181 63-9 0 0,36-45 32 0 0,-1-33 116 0 0,-130 143-236 0 0,14-17 74 0 0,-1-1 1 0 0,-2-1 0 0 0,-1 0 0 0 0,-1-1 0 0 0,-1-1-1 0 0,-1 0 1 0 0,4-18-79 0 0,33-164 260 0 0,-42 167-187 0 0,-3 0 0 0 0,-1 0 0 0 0,-2 0 0 0 0,-2 0 0 0 0,-2 0 0 0 0,-5-24-73 0 0,-57-171 138 0 0,16 70-62 0 0,-30-12 2 0 0,29 81-49 0 0,-17 1 68 0 0,-29-30-87 0 0,8 52 18 0 0,12 18-146 0 0,-9-4 102 0 0,-58-27 4 0 0,-14 33-224 0 0,57 32 172 0 0,-78-15-1 0 0,155 36-29 0 0,1 1-1 0 0,0 1 1 0 0,-1 1-1 0 0,1 1 1 0 0,0 1-1 0 0,-1 1 1 0 0,-20 4 94 0 0,-204 60-1686 0 0,246-66 1665 0 0,-21 0-2987 0 0,17-4-1884 0 0,4-3-3745 0 0,1 4-832 0 0</inkml:trace>
  <inkml:trace contextRef="#ctx0" brushRef="#br0" timeOffset="2609.464">3593 681 0 0 0,'0'0'970'0'0,"0"0"363"0"0,0 0 105 0 0,0 0-66 0 0,0 0-114 0 0,0 0-62 0 0,0 0-53 0 0,-2-3 5882 0 0,-4-2-5990 0 0,-10 1-632 0 0,0 0 0 0 0,0 2 1 0 0,0 0-1 0 0,-1 1 0 0 0,1 0 0 0 0,-1 1 0 0 0,1 1 0 0 0,-7 2-403 0 0,5 2 150 0 0,0 1 0 0 0,0 1-1 0 0,0 1 1 0 0,1 0 0 0 0,1 1 0 0 0,-1 1 0 0 0,1 1 0 0 0,1 0 0 0 0,0 1-1 0 0,1 0 1 0 0,0 2 0 0 0,1-1 0 0 0,0 2 0 0 0,-7 10-150 0 0,-47 45 305 0 0,-24 39 170 0 0,35-31-35 0 0,46-61-380 0 0,1 1 1 0 0,1 0-1 0 0,0 0 1 0 0,2 1-1 0 0,0 0 1 0 0,1 1-1 0 0,1-1 1 0 0,0 1-1 0 0,2-1 1 0 0,0 1-1 0 0,1 0 0 0 0,2 12-60 0 0,-5 33 103 0 0,-6 115 511 0 0,52-95-469 0 0,45 61 339 0 0,14-1 132 0 0,29-39-78 0 0,-14-39-196 0 0,-95-58-272 0 0,0-1-1 0 0,0 0 1 0 0,0-1 0 0 0,1-2-1 0 0,0 0 1 0 0,0-1-1 0 0,1-1-69 0 0,33 7 103 0 0,15 0 30 0 0,2-3 0 0 0,-1-3 0 0 0,41-3-133 0 0,35-28 210 0 0,16-32-10 0 0,-66 8-97 0 0,61-71 112 0 0,-133 99-145 0 0,0-1-1 0 0,-2-2 1 0 0,0 0 0 0 0,-2-2-1 0 0,-1 0 1 0 0,-1-2 0 0 0,3-8-70 0 0,36-88 172 0 0,-37 16 48 0 0,-15-137 75 0 0,-33 100-251 0 0,22 137-35 0 0,0-1-1 0 0,-1 0 1 0 0,0 1 0 0 0,-1 0 0 0 0,0 0-1 0 0,0 1 1 0 0,-1 0 0 0 0,0 0 0 0 0,-8-7-9 0 0,-5-9-46 0 0,-10-7 46 0 0,-1 1 0 0 0,-1 1 0 0 0,-2 2 0 0 0,-25-16 0 0 0,-58-41 15 0 0,-43-3-121 0 0,3 51 16 0 0,46 27-28 0 0,-14 9-42 0 0,108 2 141 0 0,0 1-1 0 0,0 1 1 0 0,1 0 0 0 0,-1 1-1 0 0,1 1 1 0 0,-1 1-1 0 0,-7 3 20 0 0,-52 31-289 0 0,63-33-1237 0 0,-25 0 3720 0 0,24-6-4119 0 0,0 0-4372 0 0,1-1-6152 0 0,13 0 3487 0 0</inkml:trace>
  <inkml:trace contextRef="#ctx0" brushRef="#br0" timeOffset="4058.31">1540 1399 0 0 0,'0'0'908'0'0,"0"0"395"0"0,0 0 73 0 0,0 0-30 0 0,0 0-22 0 0,0 0 3 0 0,0 0 23 0 0,5-6 1051 0 0,-4 5 4248 0 0,-3 3-6578 0 0,-1 0 1 0 0,1 0-1 0 0,1 1 0 0 0,-1-1 1 0 0,0 1-1 0 0,1-1 0 0 0,-1 1 1 0 0,1 0-1 0 0,0-1 1 0 0,-1 1-1 0 0,2 0 0 0 0,-1 0 1 0 0,0 0-1 0 0,0 0 0 0 0,1 0 1 0 0,0 0-1 0 0,-1 0 1 0 0,1 0-1 0 0,0 0 0 0 0,1 0 1 0 0,-1 0-1 0 0,0 0 1 0 0,1 2-72 0 0,26-15 1796 0 0,-26 9-1705 0 0,1-1 1 0 0,-1 0-1 0 0,0 0 0 0 0,0 0 1 0 0,0 0-1 0 0,1 0 0 0 0,-2 0 0 0 0,1 0 1 0 0,0 0-1 0 0,0 0 0 0 0,-1 0 1 0 0,1 0-1 0 0,-1 0 0 0 0,1-1 1 0 0,-1 1-1 0 0,0 0 0 0 0,0 0 1 0 0,0-1-1 0 0,0 1 0 0 0,-1 0 1 0 0,1 0-1 0 0,-1 0 0 0 0,0-2-91 0 0,-51 0 308 0 0,57 19-1113 0 0,24-6-1418 0 0,-19-8-1351 0 0,2 0-3784 0 0,-4-1-2512 0 0</inkml:trace>
  <inkml:trace contextRef="#ctx0" brushRef="#br0" timeOffset="4993.471">3792 1377 2529 0 0,'0'0'2704'0'0,"0"0"-863"0"0,0 0-337 0 0,0 0-29 0 0,0 0-10 0 0,0 0-115 0 0,0 0-220 0 0,0 0-261 0 0,0 0-243 0 0,0 0-206 0 0,0 0-98 0 0,0 0-77 0 0,0 0-28 0 0,-2 3 11 0 0,-4 19 384 0 0,6-22-435 0 0,0 0-9 0 0,0 0-6 0 0,0 0-6 0 0,0 0-12 0 0,0 0 13 0 0,0 0 9 0 0,0 0 2 0 0,0 0 30 0 0,24-18 1724 0 0,-20 7 1160 0 0,-41 43-2323 0 0,41-21-2424 0 0,8-20-6407 0 0,-10 8-3690 0 0</inkml:trace>
  <inkml:trace contextRef="#ctx0" brushRef="#br0" timeOffset="9111.793">815 666 0 0 0,'0'0'661'0'0,"0"0"364"0"0,0 0 315 0 0,0 0 158 0 0,0 0 27 0 0,0 0-64 0 0,0 0-180 0 0,0 0-166 0 0,0 0-151 0 0,-1-6-146 0 0,-1-16-79 0 0,-1 18 2180 0 0,-4 14-2368 0 0,-93 211 1329 0 0,-52 168-1827 0 0,143-319-1585 0 0,33-69-1143 0 0,-19-3 2255 0 0,0 0 1 0 0,-1 0-1 0 0,1 0 1 0 0,0-1-1 0 0,-1 0 0 0 0,1 0 1 0 0,-1 0-1 0 0,0 0 1 0 0,0-1-1 0 0,0 1 0 0 0,-1-1 1 0 0,1 0-1 0 0,-1 0 1 0 0,0-1-1 0 0,0 1 0 0 0,0-1 420 0 0,45-78-6648 0 0,-39 64 6387 0 0</inkml:trace>
  <inkml:trace contextRef="#ctx0" brushRef="#br0" timeOffset="9459.501">719 596 1312 0 0,'0'0'1683'0'0,"0"0"-249"0"0,0 0-66 0 0,0 0 67 0 0,0 0 106 0 0,0 0 7 0 0,0 0-146 0 0,0 0-269 0 0,0 0-289 0 0,0 0-236 0 0,0 0-176 0 0,0 0-107 0 0,0 0-105 0 0,-2-4-82 0 0,-4-6-99 0 0,15 17 837 0 0,125 155 1909 0 0,-15-11-2018 0 0,-101-129-721 0 0,-1 1 1 0 0,-1 1 0 0 0,-1 1-1 0 0,-1 0 1 0 0,-1 0 0 0 0,-2 1-1 0 0,0 1 1 0 0,2 15-47 0 0,-10 27-1787 0 0,-11-60-1319 0 0,5-7-949 0 0,1-1-4190 0 0,0-1 5175 0 0</inkml:trace>
  <inkml:trace contextRef="#ctx0" brushRef="#br0" timeOffset="9747.589">531 1064 872 0 0,'0'0'1873'0'0,"0"0"-308"0"0,0 0-2 0 0,0 0 120 0 0,0 0 34 0 0,0 0-182 0 0,0 0-308 0 0,0 0-245 0 0,0 0-141 0 0,0 0-23 0 0,0 0 36 0 0,0 0-8 0 0,0 0-68 0 0,16 0-96 0 0,116-11 807 0 0,-61-9-1294 0 0,105-26 395 0 0,-59 23-8651 0 0,-98 19-2492 0 0</inkml:trace>
  <inkml:trace contextRef="#ctx0" brushRef="#br0" timeOffset="17143.647">3287 949 48 0 0,'0'0'1203'0'0,"0"0"-132"0"0,0 0 65 0 0,0 0 183 0 0,0 0 171 0 0,0 0 39 0 0,0 0-154 0 0,0 0-262 0 0,0 0-267 0 0,0 0-196 0 0,0 0-134 0 0,6 8 1019 0 0,14 73 1159 0 0,24 98-1782 0 0,-40-167-1359 0 0,0 5 240 0 0,-3-10-3784 0 0,-1-1-3645 0 0,0-3 2480 0 0</inkml:trace>
  <inkml:trace contextRef="#ctx0" brushRef="#br0" timeOffset="17930.787">3206 994 0 0 0,'0'0'948'0'0,"0"0"-41"0"0,0 0 32 0 0,0 0 85 0 0,0 0 51 0 0,0 0-35 0 0,0 0-145 0 0,0 0-168 0 0,0 0-143 0 0,0 0-116 0 0,0 0-36 0 0,0 0-10 0 0,0 0 18 0 0,11-8 49 0 0,35-25 34 0 0,45 0 1878 0 0,-71 26-2222 0 0,0 1 0 0 0,0 1 0 0 0,1 1 0 0 0,-1 1 0 0 0,1 0 0 0 0,0 2 0 0 0,8 1-179 0 0,-28 1 7 0 0,1 0-1 0 0,0 0 1 0 0,0 1 0 0 0,-1-1-1 0 0,1 1 1 0 0,-1 0-1 0 0,0 0 1 0 0,1-1 0 0 0,-1 1-1 0 0,0 0 1 0 0,0 0-1 0 0,0 0 1 0 0,0 0 0 0 0,0 0-1 0 0,-1 0 1 0 0,1 0-1 0 0,-1 0 1 0 0,1 1 0 0 0,-1-1-1 0 0,0 0 1 0 0,1 0-1 0 0,-1 0 1 0 0,0 1-1 0 0,-1-1 1 0 0,1 0 0 0 0,0 0-1 0 0,-1 0 1 0 0,1 0-1 0 0,-1 1 1 0 0,0-1 0 0 0,1 0-1 0 0,-1 0 1 0 0,0 0-1 0 0,0 0 1 0 0,-1-1 0 0 0,1 1-1 0 0,0 0 1 0 0,-1 0-1 0 0,1 0-5 0 0,-15 56-64 0 0,16-57 25 0 0,10 13 42 0 0,27 1 193 0 0,-5-4-63 0 0,-28-11-114 0 0,0 0 0 0 0,0 0 0 0 0,0 0 0 0 0,-1 1 0 0 0,1 0 0 0 0,0 0 0 0 0,0 0 0 0 0,-1 0 1 0 0,1 0-1 0 0,0 1 0 0 0,-1-1 0 0 0,1 1 0 0 0,-1 0 0 0 0,0 0 0 0 0,0 1 0 0 0,0-1 0 0 0,0 1 0 0 0,0-1 0 0 0,0 1 0 0 0,-1 0 0 0 0,1 0 0 0 0,-1 0 0 0 0,0 0 0 0 0,0 1 0 0 0,0-1 0 0 0,0 0 0 0 0,0 1 0 0 0,-1 0 0 0 0,0-1 0 0 0,0 1 0 0 0,0 0 0 0 0,0 0 1 0 0,0-1-1 0 0,-1 1 0 0 0,1 0 0 0 0,-1 0 0 0 0,0 0-20 0 0,-3 1 89 0 0,0-1 1 0 0,0 0 0 0 0,0 0 0 0 0,-1 0-1 0 0,1 0 1 0 0,-1-1 0 0 0,0 1 0 0 0,0-1-1 0 0,0 0 1 0 0,-1 0 0 0 0,1-1 0 0 0,-1 1-1 0 0,1-1 1 0 0,-1 0 0 0 0,0 0 0 0 0,0-1-1 0 0,-1 1-89 0 0,-7 3 135 0 0,-1 2-123 0 0,-1-1-1 0 0,0-1 1 0 0,-1 0 0 0 0,1-1 0 0 0,-1-1-1 0 0,0 0 1 0 0,0-2 0 0 0,0 1-1 0 0,-4-2-11 0 0,-45 0-222 0 0,51 0-3733 0 0,0 0-4109 0 0,14 0 2739 0 0</inkml:trace>
  <inkml:trace contextRef="#ctx0" brushRef="#br0" timeOffset="18563.482">3466 1086 0 0 0,'0'0'284'0'0,"0"0"45"0"0,0 0 9 0 0,0 0 26 0 0,-1-8 2397 0 0,-22 19 642 0 0,-1-7-1100 0 0,-7 3-2695 0 0,31-7 111 0 0,0 3-504 0 0,0-1-5001 0 0,0 1 3248 0 0</inkml:trace>
  <inkml:trace contextRef="#ctx0" brushRef="#br0" timeOffset="19716.556">3337 1075 0 0 0,'0'0'184'0'0,"0"0"292"0"0,0 0 243 0 0,0 0 182 0 0,3 1 68 0 0,5 1-325 0 0,1-1 1 0 0,0 0-1 0 0,0-1 1 0 0,0 0 0 0 0,0 0-1 0 0,0 0 1 0 0,0-1-1 0 0,0-1 1 0 0,-1 0-1 0 0,1 0 1 0 0,0 0 0 0 0,-1-1-1 0 0,1-1 1 0 0,-1 1-1 0 0,0-2-644 0 0,-5 5 90 0 0,55-28 1423 0 0,-51 24-1750 0 0,-12 6-6127 0 0,4-2 5585 0 0,-4 1-6361 0 0</inkml:trace>
</inkml:ink>
</file>

<file path=ppt/ink/ink1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39.5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496 961 0 0 0,'0'0'519'0'0,"0"0"888"0"0,0 0 196 0 0,0 0-95 0 0,0 0-150 0 0,0 0-141 0 0,6-17-120 0 0,16-55-72 0 0,-17 55 510 0 0,-3 9 4925 0 0,-4 20-6319 0 0,6 163 473 0 0,-1-60-453 0 0,-4-1 1 0 0,-12 73-162 0 0,0-50-1771 0 0,15-135 1348 0 0,-1-1 1 0 0,1 1-1 0 0,-1 0 0 0 0,1-1 1 0 0,0 1-1 0 0,-1-1 1 0 0,1 0-1 0 0,0 1 1 0 0,0-1-1 0 0,0 0 1 0 0,0 0-1 0 0,0 0 1 0 0,0 0-1 0 0,1-1 0 0 0,-1 1 1 0 0,0 0-1 0 0,0-1 1 0 0,1 0-1 0 0,-1 0 1 0 0,0 1-1 0 0,1-1 1 0 0,-1 0-1 0 0,0-1 0 0 0,0 1 1 0 0,1 0-1 0 0,-1-1 1 0 0,0 1-1 0 0,0-1 1 0 0,0 0-1 0 0,1 0 1 0 0,-1 0-1 0 0,2-1 423 0 0,9-4-3514 0 0</inkml:trace>
  <inkml:trace contextRef="#ctx0" brushRef="#br0" timeOffset="1131.841">1814 59 0 0 0,'0'-40'0'0'0,"0"28"0"0"0,0 7 37 0 0,0 3 146 0 0,0 2 17 0 0,0 0-19 0 0,0 0 1 0 0,0 0-5 0 0,0 0 2 0 0,0 0 17 0 0,0 0 31 0 0,0 0 5 0 0,0 0-30 0 0,0 0-35 0 0,0 0-68 0 0,0 0-46 0 0,-1 26 2084 0 0,-10 141 3512 0 0,19 85-4103 0 0,-1-122-557 0 0,3 220 337 0 0,-8-152-784 0 0,-11 1 103 0 0,20 58 480 0 0,-1-271-6958 0 0,-5 3 229 0 0,-2 4 767 0 0</inkml:trace>
  <inkml:trace contextRef="#ctx0" brushRef="#br0" timeOffset="2317.775">27 1252 0 0 0,'0'0'360'0'0,"0"0"191"0"0,0 0 50 0 0,-5-5 33 0 0,-15-17 13 0 0,18 16 5292 0 0,7 3-3372 0 0,19 2-2426 0 0,-22 1 699 0 0,210-8 2759 0 0,246-9-1338 0 0,-287 13-1937 0 0,-1-8 0 0 0,17-9-324 0 0,131 2 669 0 0,-3-3 745 0 0,96 19-1095 0 0,-328-5-295 0 0,75 8 92 0 0,-86 8-111 0 0,-2-7 265 0 0,4 1-2796 0 0,-58-11-8167 0 0,-14 7 2307 0 0</inkml:trace>
  <inkml:trace contextRef="#ctx0" brushRef="#br0" timeOffset="3154.787">2634 549 888 0 0,'0'0'1375'0'0,"0"0"-635"0"0,0 0-185 0 0,0 0 265 0 0,0 0 374 0 0,0 0 163 0 0,0 0-84 0 0,0 0-265 0 0,0 0-292 0 0,0 0-141 0 0,0 0-36 0 0,0 0 19 0 0,0 0 19 0 0,1 8-17 0 0,27 164 3093 0 0,5 23-2339 0 0,-27 78-261 0 0,-7-259-1014 0 0,-1-1 0 0 0,2 1 0 0 0,0-1 0 0 0,0 1 0 0 0,2 0 0 0 0,-1-1 0 0 0,2 1 0 0 0,3 10-39 0 0,-3-17 13 0 0,-1 0 1 0 0,1 1 0 0 0,-1 0 0 0 0,0 0-1 0 0,-1-1 1 0 0,0 1 0 0 0,0 0 0 0 0,-1 0-1 0 0,1 0 1 0 0,-2 0 0 0 0,1 0 0 0 0,-1 0-1 0 0,-2 5-13 0 0,-6 0 50 0 0,-2 7-2637 0 0,14-43-9771 0 0,1 16 8008 0 0</inkml:trace>
  <inkml:trace contextRef="#ctx0" brushRef="#br0" timeOffset="3569.703">2858 810 0 0 0,'0'0'808'0'0,"0"0"332"0"0,0 0 267 0 0,0 0 102 0 0,0 0-81 0 0,0 0-166 0 0,0 0-194 0 0,0 0-191 0 0,0 0-110 0 0,0 0-99 0 0,0 0-104 0 0,-5 3-61 0 0,-58 40 792 0 0,-209 253 123 0 0,161-161-1938 0 0,79-71-2885 0 0,28-42-2704 0 0,3-18 1429 0 0</inkml:trace>
  <inkml:trace contextRef="#ctx0" brushRef="#br0" timeOffset="4217.343">2098 847 0 0 0,'0'0'461'0'0,"0"0"625"0"0,0 0 104 0 0,0 0-157 0 0,0 0-127 0 0,0 0-46 0 0,0 0 17 0 0,0 0 140 0 0,-6 3 132 0 0,-46 39 3169 0 0,-22 32-3023 0 0,-229 205-1244 0 0,242-223-327 0 0,-36 28-3453 0 0,82-70-2251 0 0,12-10 1722 0 0</inkml:trace>
  <inkml:trace contextRef="#ctx0" brushRef="#br0" timeOffset="4888.177">645 818 0 0 0,'12'3'492'0'0,"35"12"238"0"0,-33 0 8742 0 0,-26 6-7018 0 0,10-19-1794 0 0,-225 203 4319 0 0,186-164-4887 0 0,-114 129 404 0 0,87-35-3202 0 0,66-107-3697 0 0,2-23 3248 0 0,0-1-3956 0 0</inkml:trace>
  <inkml:trace contextRef="#ctx0" brushRef="#br0" timeOffset="5616.122">813 1547 7962 0 0,'0'0'892'0'0,"0"0"-301"0"0,0 0-158 0 0,0 0 111 0 0,0 0 151 0 0,0 0 69 0 0,0 0-12 0 0,0 0-90 0 0,0 0-113 0 0,0 0-85 0 0,0 0-53 0 0,0 0-72 0 0,0 0-88 0 0,0 29-53 0 0,-1 94-46 0 0,3 159-394 0 0,-12-240-1111 0 0,1-11-4977 0 0,9-27 2878 0 0,0-3-830 0 0</inkml:trace>
  <inkml:trace contextRef="#ctx0" brushRef="#br0" timeOffset="6101.634">677 1595 4657 0 0,'0'0'918'0'0,"0"0"-344"0"0,0 0-108 0 0,0 0 110 0 0,0 0 189 0 0,0 0 105 0 0,0 0-26 0 0,0 0-74 0 0,0 0-97 0 0,0 0-62 0 0,0 0-35 0 0,0 0-5 0 0,0 0-18 0 0,35-23-15 0 0,111-69-28 0 0,-75 60 138 0 0,-61 32-511 0 0,-9 0-127 0 0,2-1 5 0 0,-1-1 0 0 0,1 1 1 0 0,-1 0-1 0 0,1 1 0 0 0,0-1 1 0 0,0 0-1 0 0,-1 1 0 0 0,1-1 1 0 0,0 1-1 0 0,0 0 0 0 0,0 0 1 0 0,-1 0-1 0 0,1 0 1 0 0,0 1-1 0 0,0-1 0 0 0,0 1 1 0 0,-1 0-1 0 0,1 0 0 0 0,0-1 1 0 0,-1 2-1 0 0,1-1 0 0 0,-1 0 1 0 0,1 0-1 0 0,-1 1 0 0 0,1 0 1 0 0,-1-1-1 0 0,0 1 0 0 0,0 0 1 0 0,0 0-1 0 0,0 0 0 0 0,0 0 1 0 0,-1 1-1 0 0,1-1 1 0 0,0 0-1 0 0,-1 1 0 0 0,0-1 1 0 0,0 1-1 0 0,1-1 0 0 0,-1 1 1 0 0,-1 0-1 0 0,1 0 0 0 0,0-1 1 0 0,-1 1-1 0 0,1 2-15 0 0,-4 8 23 0 0,-1 1 0 0 0,-1-1 0 0 0,0 1 0 0 0,0-1 0 0 0,-1-1-1 0 0,-1 1 1 0 0,0-1 0 0 0,-1 0 0 0 0,0 0 0 0 0,-1-1 0 0 0,0-1 0 0 0,-1 1 0 0 0,0-1 0 0 0,0-1-1 0 0,-1 0 1 0 0,-1 0 0 0 0,1-1 0 0 0,-2 0-23 0 0,-29 28 3 0 0,26-23-7 0 0,12-11-6 0 0,1 0 0 0 0,-1 1-1 0 0,1-1 1 0 0,0 1 0 0 0,0 0-1 0 0,0 0 1 0 0,0 0 0 0 0,1 0-1 0 0,-1 1 1 0 0,1-1 0 0 0,0 1-1 0 0,0-1 1 0 0,0 1 0 0 0,0 0-1 0 0,1 0 1 0 0,-1-1-1 0 0,1 1 1 0 0,0 0 0 0 0,0 3 10 0 0,38 26 352 0 0,119 41 1570 0 0,-95-34-3209 0 0,-60-39 815 0 0,-1-1-2638 0 0,1 0-3384 0 0,-1 0 4171 0 0,0 0-2422 0 0</inkml:trace>
  <inkml:trace contextRef="#ctx0" brushRef="#br0" timeOffset="15605.983">1231 1764 0 0 0,'0'0'910'0'0,"0"0"312"0"0,0 0 215 0 0,0 0 20 0 0,0 0-90 0 0,0 0-192 0 0,0 0-268 0 0,0 0-240 0 0,0 0-212 0 0,7 4 220 0 0,-37 77 18 0 0,3-16-1026 0 0,-3 0 0 0 0,-3-2 0 0 0,-3-1 0 0 0,-8 7 333 0 0,37-60-286 0 0,-18 30-49 0 0,18-14-2782 0 0,19-27 169 0 0,37-50 1 0 0,-38 40 2947 0 0</inkml:trace>
  <inkml:trace contextRef="#ctx0" brushRef="#br0" timeOffset="15976.787">1249 1735 544 0 0,'0'0'612'0'0,"0"0"-126"0"0,0 0 91 0 0,0 0 309 0 0,0 0 293 0 0,0 0 76 0 0,0 0-129 0 0,0 0-245 0 0,0 0-185 0 0,0 0-51 0 0,0 0 62 0 0,0 0 77 0 0,0 0 18 0 0,3 6-7 0 0,48 95 3124 0 0,-36-70-3663 0 0,-1 0 1 0 0,-1 2-1 0 0,-2-1 0 0 0,-2 1 1 0 0,1 9-257 0 0,20 65 16 0 0,-20-60-1086 0 0,-10-50-5267 0 0,0-11-2085 0 0,-2 13 7059 0 0</inkml:trace>
  <inkml:trace contextRef="#ctx0" brushRef="#br0" timeOffset="16268.646">1091 2077 2633 0 0,'0'0'1329'0'0,"0"0"-437"0"0,0 0-173 0 0,0 0 159 0 0,0 0 223 0 0,0 0 124 0 0,0 0-41 0 0,0 0-137 0 0,0 0-151 0 0,0 0-100 0 0,0 0-18 0 0,0 0-28 0 0,0 0-41 0 0,16 2-63 0 0,49 5-74 0 0,22-24 775 0 0,-55 7-1484 0 0,32-8-717 0 0,-21 13-8295 0 0,-33 5 1787 0 0</inkml:trace>
  <inkml:trace contextRef="#ctx0" brushRef="#br0" timeOffset="16938.673">2229 1447 3233 0 0,'0'0'1459'0'0,"0"0"-558"0"0,0 0-201 0 0,0 0 137 0 0,0 0 251 0 0,0 0 176 0 0,0 0 12 0 0,0 0-121 0 0,0 0-225 0 0,0 0-219 0 0,0 0-129 0 0,0 0-98 0 0,-5 32-54 0 0,-12 101-54 0 0,11 42 638 0 0,12 44-2868 0 0,-15-184-1462 0 0,-3-17-4775 0 0,10-15 4912 0 0</inkml:trace>
  <inkml:trace contextRef="#ctx0" brushRef="#br0" timeOffset="17394.306">2010 1550 3705 0 0,'0'0'935'0'0,"0"0"-35"0"0,0 0 156 0 0,0 0 184 0 0,0 0 69 0 0,0 0-70 0 0,0 0-213 0 0,0 0-197 0 0,0 0-168 0 0,0 0-135 0 0,31-16-110 0 0,102-50-95 0 0,-63 48 54 0 0,-56 19-278 0 0,-7-1-44 0 0,-1 0 1 0 0,1 1-1 0 0,-1-1 0 0 0,1 1 1 0 0,-1 1-1 0 0,0-1 1 0 0,1 1-1 0 0,-1 0 0 0 0,0 0 1 0 0,0 1-1 0 0,0 0 0 0 0,-1 0 1 0 0,1 1-1 0 0,0-1 0 0 0,-1 1 1 0 0,0 0-1 0 0,0 0 0 0 0,-1 1 1 0 0,1 0-1 0 0,-1 0 0 0 0,0 0 1 0 0,0 0-1 0 0,0 0 0 0 0,-1 1 1 0 0,0 0-1 0 0,0 0 0 0 0,0 0 1 0 0,-1 0-1 0 0,0 0 0 0 0,0 0 1 0 0,0 1-1 0 0,-1-1 1 0 0,0 0-1 0 0,0 1 0 0 0,-1 3-53 0 0,-2-3 30 0 0,-1 1-1 0 0,0-1 1 0 0,-1 0 0 0 0,0 0-1 0 0,0 0 1 0 0,0-1 0 0 0,-1 0-1 0 0,0 1 1 0 0,0-1 0 0 0,0-1-1 0 0,-1 1 1 0 0,0-1-1 0 0,0 0 1 0 0,0 0 0 0 0,-1-1-1 0 0,0 0 1 0 0,1 0 0 0 0,-3 0-30 0 0,-67 26 122 0 0,104-11-491 0 0,-5-4 601 0 0,-1 1 1 0 0,-1 1 0 0 0,0 1-1 0 0,-1 1 1 0 0,-1 0-1 0 0,-1 2 1 0 0,-1 0-1 0 0,0 3-232 0 0,-16-22-142 0 0,51 51 911 0 0,-30-46-4322 0 0,4-11-5611 0 0,-20 0 2605 0 0</inkml:trace>
  <inkml:trace contextRef="#ctx0" brushRef="#br0" timeOffset="17660.614">2715 1849 9234 0 0,'0'0'1010'0'0,"0"0"-320"0"0,0 0 96 0 0,0 0 347 0 0,0 0 210 0 0,0 0-120 0 0,0 0-246 0 0,0 0-315 0 0,0 0-276 0 0,0 0-166 0 0,0 0-107 0 0,0 0-40 0 0,0 0-41 0 0,4 32-17 0 0,13 98-24 0 0,-6-60-474 0 0,-3-46-1436 0 0,-4-19-7014 0 0,-2-5 2380 0 0</inkml:trace>
  <inkml:trace contextRef="#ctx0" brushRef="#br0" timeOffset="18136.118">2641 1749 2144 0 0,'0'0'1607'0'0,"0"0"-782"0"0,0 0-316 0 0,0 0 162 0 0,0 0 302 0 0,0 0 184 0 0,0 0-17 0 0,0 0-173 0 0,0 0-219 0 0,0 0-145 0 0,0 0-104 0 0,0 0-65 0 0,0 0-70 0 0,31-3-53 0 0,96-10-23 0 0,21 4 723 0 0,-147 8-1002 0 0,0 1 1 0 0,0 0-1 0 0,-1-1 0 0 0,1 1 0 0 0,0 0 1 0 0,0 0-1 0 0,0 0 0 0 0,-1 0 0 0 0,1 0 1 0 0,0 0-1 0 0,0 0 0 0 0,0 0 0 0 0,-1 0 1 0 0,1 0-1 0 0,0 0 0 0 0,0 1 1 0 0,0-1-1 0 0,-1 0 0 0 0,1 0 0 0 0,0 1 1 0 0,0-1-1 0 0,-1 1 0 0 0,1-1 0 0 0,0 0 1 0 0,-1 1-1 0 0,1-1 0 0 0,-1 1 0 0 0,1 0 1 0 0,-1-1-1 0 0,1 1 0 0 0,-1-1 0 0 0,1 1 1 0 0,-1 0-1 0 0,1 0 0 0 0,-1-1 1 0 0,0 1-1 0 0,1 0 0 0 0,-1-1 0 0 0,0 1 1 0 0,0 0-1 0 0,1 0 0 0 0,-1 0 0 0 0,0-1 1 0 0,0 1-1 0 0,0 0 0 0 0,0 0 0 0 0,0 0 1 0 0,0-1-1 0 0,0 1 0 0 0,0 0 0 0 0,-1 0 1 0 0,1 0-1 0 0,0-1 0 0 0,0 1 1 0 0,-1 0-1 0 0,1 0 0 0 0,-1-1-9 0 0,-27 37 307 0 0,-117 91-679 0 0,145-128 337 0 0,-1 1 1 0 0,0 0-1 0 0,0-1 1 0 0,0 1-1 0 0,1 0 1 0 0,-1-1-1 0 0,1 1 1 0 0,-1 0-1 0 0,0 0 1 0 0,1 0 0 0 0,-1 0-1 0 0,1-1 1 0 0,0 1-1 0 0,-1 0 1 0 0,1 0-1 0 0,0 0 1 0 0,-1 0-1 0 0,1 0 1 0 0,0 0-1 0 0,0 0 1 0 0,0 0-1 0 0,0 0 1 0 0,0 0-1 0 0,0 0 1 0 0,0 0-1 0 0,0 0 1 0 0,0 0-1 0 0,1 0 1 0 0,-1 0-1 0 0,0 0 1 0 0,1 0-1 0 0,-1 0 1 0 0,1 0-1 0 0,-1-1 1 0 0,1 1-1 0 0,-1 0 1 0 0,1 0-1 0 0,-1 0 1 0 0,1-1 0 0 0,0 1-1 0 0,-1 0 1 0 0,1 0-1 0 0,0-1 1 0 0,0 1-1 0 0,0-1 1 0 0,-1 1-1 0 0,1-1 1 0 0,0 1-1 0 0,0-1 1 0 0,1 1 34 0 0,58 8-359 0 0,-35-6 307 0 0,56 31 535 0 0,-79-32-406 0 0,-1-1 1 0 0,1 1 0 0 0,0 0-1 0 0,-1-1 1 0 0,0 1 0 0 0,1 0-1 0 0,-1 0 1 0 0,0 0 0 0 0,0 0 0 0 0,0 0-1 0 0,0 0 1 0 0,-1 0 0 0 0,1 0-1 0 0,0 0 1 0 0,-1 1 0 0 0,1-1 0 0 0,-1 0-1 0 0,0 0 1 0 0,0 1 0 0 0,0-1-1 0 0,0 0 1 0 0,0 0 0 0 0,-1 1 0 0 0,1-1-1 0 0,0 0 1 0 0,-1 0 0 0 0,0 0-1 0 0,0 0 1 0 0,1 0 0 0 0,-1 0-1 0 0,0 0 1 0 0,-1 0 0 0 0,1 0 0 0 0,0 0-1 0 0,-1 0 1 0 0,1 0 0 0 0,-1 0-78 0 0,-4 6 0 0 0,0 0 1 0 0,0-1-1 0 0,-1 1 1 0 0,0-1-1 0 0,0 0 1 0 0,-1-1-1 0 0,0 0 0 0 0,0 0 1 0 0,0 0-1 0 0,-1-1 1 0 0,0-1-1 0 0,0 1 1 0 0,0-2-1 0 0,0 1 1 0 0,-1-1-1 0 0,0 0 1 0 0,1-1-1 0 0,-1 0 1 0 0,0-1-1 0 0,-5 0 0 0 0,11-1-305 0 0,-9 0-2148 0 0,1-4-3479 0 0,8 1-1324 0 0</inkml:trace>
</inkml:ink>
</file>

<file path=ppt/ink/ink1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2.93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1 851 0 0 0,'0'0'899'0'0,"0"0"210"0"0,0 0 232 0 0,0 0 152 0 0,0 0 17 0 0,0 0-102 0 0,0 0-193 0 0,0 0-231 0 0,0 0-167 0 0,0 0-107 0 0,0 2-29 0 0,4 1-286 0 0,0 1 1 0 0,1-1 0 0 0,-1-1-1 0 0,1 1 1 0 0,-1 0 0 0 0,1-1-1 0 0,0 0 1 0 0,-1 0 0 0 0,1-1-1 0 0,0 1 1 0 0,0-1 0 0 0,1 0 0 0 0,-1 0-1 0 0,0-1 1 0 0,0 0 0 0 0,0 0-1 0 0,0 0 1 0 0,1 0 0 0 0,-1-1-1 0 0,0 0 1 0 0,1 0-396 0 0,6 1 492 0 0,160-15 2518 0 0,-135 7-2686 0 0,-1-2 0 0 0,-1-1 0 0 0,0-2 0 0 0,-1-2 0 0 0,0 0 0 0 0,15-12-324 0 0,21-39 794 0 0,35-85-88 0 0,-68 56-187 0 0,-34 84-473 0 0,-1 1 0 0 0,0 0 0 0 0,-1-1 0 0 0,0 1-1 0 0,0-1 1 0 0,-1 1 0 0 0,-1-1 0 0 0,1 1 0 0 0,-2-1 0 0 0,0 1 0 0 0,0 0 0 0 0,0-1 0 0 0,-2 1 0 0 0,1 0 0 0 0,-2-1-46 0 0,-29-59 115 0 0,1 7-37 0 0,0-25-3 0 0,-2 48-728 0 0,32 67 397 0 0,0-14 243 0 0,1-1 1 0 0,-1 0-1 0 0,-1 1 1 0 0,-1-1-1 0 0,1 0 1 0 0,-2-1 0 0 0,0 1-1 0 0,0-1 1 0 0,-1 0-1 0 0,0-1 1 0 0,-1 1-1 0 0,-7 6 13 0 0,-67 52-16 0 0,87-66-46 0 0,15-4-78 0 0,-19 1 138 0 0,82-5 12 0 0,181-6 2 0 0,-177 33 30 0 0,-105-40 1141 0 0,-38-31-1181 0 0,-124-130-335 0 0,156 152-1167 0 0,21 21-2196 0 0,2-1-3345 0 0,1 6 170 0 0,0 1-2556 0 0</inkml:trace>
</inkml:ink>
</file>

<file path=ppt/ink/ink1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4.33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108 61 5345 0 0,'0'0'1905'0'0,"0"0"-576"0"0,0 0-253 0 0,0 0 3 0 0,0 0 35 0 0,0 0-106 0 0,0 0-224 0 0,0 0-212 0 0,0 0-158 0 0,0 0-25 0 0,0 0 39 0 0,0 0-24 0 0,0 0-40 0 0,-1 22-78 0 0,-11 144 355 0 0,7-116-432 0 0,-2 0 0 0 0,-3-1-1 0 0,-1-1 1 0 0,-3 0 0 0 0,-1 0 0 0 0,-16 29-209 0 0,29-87 3866 0 0,10-34-3326 0 0,24-47-145 0 0,90-208 185 0 0,-101 256-499 0 0,55-79 438 0 0,-75 122-542 0 0,0 0 0 0 0,1 0 0 0 0,-1 0 0 0 0,0 1 1 0 0,1-1-1 0 0,-1 0 0 0 0,0 1 0 0 0,1-1 0 0 0,-1 1 0 0 0,0-1 0 0 0,1 1 1 0 0,-1-1-1 0 0,0 1 0 0 0,0 0 0 0 0,0 0 0 0 0,0 0 0 0 0,0 0 0 0 0,0 0 0 0 0,0 0 1 0 0,0 0-1 0 0,0 0 0 0 0,0 0 0 0 0,0 0 0 0 0,-1 0 0 0 0,1 0 0 0 0,-1 1 1 0 0,1-1-1 0 0,0 1 23 0 0,12 26-2 0 0,0 1 1 0 0,-2 0 0 0 0,-1 0-1 0 0,-1 1 1 0 0,-2 0 0 0 0,0 9 1 0 0,1-4-8 0 0,12 54 106 0 0,-20-89-98 0 0,0 1 3 0 0,-1 0-1 0 0,1-1 1 0 0,0 1 0 0 0,0 0-1 0 0,0-1 1 0 0,0 1 0 0 0,0 0-1 0 0,0-1 1 0 0,1 1 0 0 0,-1 0-1 0 0,0-1 1 0 0,0 1 0 0 0,0-1-1 0 0,0 1 1 0 0,1 0-1 0 0,-1-1 1 0 0,0 1 0 0 0,1-1-1 0 0,-1 1 1 0 0,0-1 0 0 0,1 1-1 0 0,-1-1 1 0 0,1 1 0 0 0,-1-1-1 0 0,1 1 1 0 0,-1-1 0 0 0,1 0-1 0 0,-1 1 1 0 0,1-1 0 0 0,0 0-1 0 0,-1 1 1 0 0,1-1 0 0 0,-1 0-1 0 0,1 0 1 0 0,0 1 0 0 0,-1-1-1 0 0,1 0 1 0 0,-1 0-1 0 0,1 0 1 0 0,0 0 0 0 0,-1 0-1 0 0,1 0 1 0 0,0 0 0 0 0,-1 0-1 0 0,1 0 1 0 0,0 0 0 0 0,-1-1-1 0 0,1 1 1 0 0,0 0 0 0 0,-1 0-1 0 0,1 0 1 0 0,-1-1 0 0 0,1 1-1 0 0,-1 0 1 0 0,1-1 0 0 0,-1 1-1 0 0,1-1 1 0 0,-1 1 0 0 0,1 0-1 0 0,-1-1 1 0 0,1 1-1 0 0,-1-1 1 0 0,1 1 0 0 0,-1-1-1 0 0,0 0 1 0 0,1 1-3 0 0,111-166 391 0 0,-73 108-349 0 0,64-82-53 0 0,-102 138-3 0 0,1 1 1 0 0,0-1 0 0 0,-1 1 0 0 0,1 0 0 0 0,0 0 0 0 0,0-1 0 0 0,0 1-1 0 0,-1 0 1 0 0,1 0 0 0 0,0 1 0 0 0,1-1 0 0 0,-1 0 0 0 0,0 1 0 0 0,0-1-1 0 0,0 1 1 0 0,0 0 0 0 0,0 0 0 0 0,0 0 0 0 0,1 0 0 0 0,-1 0 0 0 0,0 0-1 0 0,0 0 1 0 0,0 1 0 0 0,0-1 0 0 0,0 1 0 0 0,0 0 0 0 0,0-1 0 0 0,0 1-1 0 0,0 0 1 0 0,0 0 0 0 0,0 0 0 0 0,0 0 0 0 0,0 1 0 0 0,-1-1 0 0 0,1 0-1 0 0,-1 1 1 0 0,1 0 0 0 0,-1-1 0 0 0,1 1 0 0 0,-1 0 0 0 0,1 1 13 0 0,46 85 100 0 0,-23 158 381 0 0,-14-195-561 0 0,1-70-6964 0 0,-9 0 2237 0 0,2-1-3381 0 0,-4 9 3854 0 0</inkml:trace>
</inkml:ink>
</file>

<file path=ppt/ink/ink1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4.898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4 454 1536 0 0,'0'0'2552'0'0,"0"0"-605"0"0,0 0-99 0 0,0 0 92 0 0,0 0 61 0 0,0 0-74 0 0,0 0-245 0 0,0 0-339 0 0,0 0-354 0 0,0 0-326 0 0,0 0-263 0 0,0 0-121 0 0,0 0-37 0 0,-4-2 95 0 0,5 2-317 0 0,-1 0 1 0 0,0 0-1 0 0,1-1 1 0 0,-1 1-1 0 0,0 0 1 0 0,0 0 0 0 0,1 0-1 0 0,-1 0 1 0 0,0 0-1 0 0,0-1 1 0 0,1 1 0 0 0,-1 0-1 0 0,0 0 1 0 0,0 0-1 0 0,0-1 1 0 0,1 1-1 0 0,-1 0 1 0 0,0 0 0 0 0,0-1-1 0 0,0 1 1 0 0,0 0-1 0 0,1 0 1 0 0,-1-1 0 0 0,0 1-1 0 0,0 0 1 0 0,0-1-1 0 0,0 1 1 0 0,0 0 0 0 0,0 0-1 0 0,0-1 1 0 0,0 1-1 0 0,0 0 1 0 0,0-1-1 0 0,0 1 1 0 0,0 0 0 0 0,0-1-1 0 0,0 1 1 0 0,0 0-1 0 0,0 0 1 0 0,-1-1 0 0 0,1 1-1 0 0,0 0 1 0 0,0 0-1 0 0,0-1 1 0 0,0 1-1 0 0,0 0 1 0 0,-1 0 0 0 0,1-1-1 0 0,0 1 1 0 0,0 0-1 0 0,-1 0 1 0 0,1 0 0 0 0,0-1-1 0 0,0 1 1 0 0,-1 0-1 0 0,1 0 1 0 0,0 0-1 0 0,-1 0-19 0 0,42-3 1387 0 0,-22 3-1011 0 0,462-26 3590 0 0,-328 25-3679 0 0,-152 1-274 0 0,-1 0 42 0 0,0 0 25 0 0,0 0 11 0 0,0 0 66 0 0,0 0 14 0 0,0 0 20 0 0,0 0 41 0 0,-19 4 890 0 0,6-11-1051 0 0,2 0 0 0 0,-1-1 0 0 0,1 0 0 0 0,0 0 0 0 0,0-1 0 0 0,1-1 0 0 0,1 0 0 0 0,-1 0 0 0 0,0-3-72 0 0,-7-5 37 0 0,-65-99-651 0 0,28-5-3909 0 0,35 73-5991 0 0,10 33-1933 0 0</inkml:trace>
</inkml:ink>
</file>

<file path=ppt/ink/ink1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3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 4169 0 0,'0'0'1083'0'0,"0"0"-7"0"0,0 0 214 0 0,0 0 213 0 0,0 0 24 0 0,0 0-234 0 0,0 0-371 0 0,0 0-322 0 0,0 0-240 0 0,0 0-68 0 0,0 0 115 0 0,0 0 173 0 0,0 0 149 0 0,16 6 77 0 0,95 29 730 0 0,6-19-63 0 0,1-5 0 0 0,0-6 0 0 0,81-7-1473 0 0,-60 1 561 0 0,712-14 691 0 0,1202-69-692 0 0,-1634 62-853 0 0,-316 18-2402 0 0,-95 1 668 0 0,-7 2-7213 0 0,-1 1-1470 0 0</inkml:trace>
</inkml:ink>
</file>

<file path=ppt/ink/ink1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75 3137 0 0,'0'0'1724'0'0,"0"0"-648"0"0,0 0-233 0 0,0 0 81 0 0,0 0 185 0 0,0 0 208 0 0,0 0 57 0 0,0 0-90 0 0,0 0-149 0 0,0 0-211 0 0,0 0-176 0 0,-11-12-140 0 0,-34-37-111 0 0,14 36 276 0 0,24 14-552 0 0,-1 1-117 0 0,1 0 0 0 0,-1 1 1 0 0,1 0-1 0 0,-1 0 0 0 0,1 1 0 0 0,0 0 0 0 0,0 0 0 0 0,1 1 0 0 0,-1-1 0 0 0,1 1 0 0 0,0 1 0 0 0,-2 2-104 0 0,-27 21-4 0 0,1 3 1 0 0,2 0-1 0 0,1 2 0 0 0,2 2 1 0 0,1 0-1 0 0,2 2 1 0 0,2 1-1 0 0,1 1 0 0 0,2 0 1 0 0,2 2-1 0 0,2 1 1 0 0,2 0-1 0 0,-4 21 4 0 0,15-47-50 0 0,2 1 0 0 0,0 0 0 0 0,1-1 0 0 0,1 1 0 0 0,0 0 0 0 0,1 0 0 0 0,2 0 0 0 0,-1-1-1 0 0,2 1 1 0 0,0-1 0 0 0,2 1 50 0 0,-3-10-13 0 0,0 1-1 0 0,1-1 1 0 0,0 0-1 0 0,0-1 0 0 0,0 1 1 0 0,1-1-1 0 0,1 0 1 0 0,-1 0-1 0 0,1 0 1 0 0,0-1-1 0 0,1 0 0 0 0,0 0 1 0 0,0 0-1 0 0,0-1 1 0 0,0 0-1 0 0,1-1 1 0 0,0 0-1 0 0,-1 0 0 0 0,2 0 1 0 0,-1-1-1 0 0,0 0 1 0 0,1-1-1 0 0,-1 0 14 0 0,20 1 92 0 0,-1-2 0 0 0,0-1-1 0 0,0-1 1 0 0,0-1 0 0 0,0-1 0 0 0,0-2 0 0 0,-1-1-1 0 0,1 0 1 0 0,-1-2 0 0 0,-1-2 0 0 0,0 0-1 0 0,0-1 1 0 0,-1-1 0 0 0,0-2 0 0 0,-1 0 0 0 0,13-12-92 0 0,-21 16 120 0 0,0-1 1 0 0,-1-1 0 0 0,0-1 0 0 0,0 0 0 0 0,-2 0 0 0 0,1-2 0 0 0,-2 1 0 0 0,1-3-121 0 0,-8 11 42 0 0,0 0 0 0 0,0 0 0 0 0,-1 0 1 0 0,0-1-1 0 0,0 0 0 0 0,0 1 0 0 0,-1-1 0 0 0,0 0 0 0 0,-1 0 0 0 0,1-1 0 0 0,-1 1 0 0 0,-1 0 0 0 0,1 0 0 0 0,-1 0 0 0 0,0-1 0 0 0,-1 1 0 0 0,0 0 0 0 0,0 0 0 0 0,-1 0 1 0 0,0 0-1 0 0,-2-7-42 0 0,-2 5-89 0 0,-1 0 1 0 0,1 1 0 0 0,-2-1 0 0 0,1 2-1 0 0,-1-1 1 0 0,0 1 0 0 0,-1 0 0 0 0,1 0 0 0 0,-2 1-1 0 0,1 1 1 0 0,0-1 0 0 0,-1 2 0 0 0,0-1 0 0 0,0 1-1 0 0,-1 1 1 0 0,1 0 0 0 0,-1 0 0 0 0,1 1-1 0 0,-1 0 1 0 0,0 1 0 0 0,0 0 0 0 0,0 1 0 0 0,0 0-1 0 0,0 1 1 0 0,0 0 0 0 0,1 1 0 0 0,-3 0 88 0 0,11-2-32 0 0,0 0 0 0 0,0 0 0 0 0,0 0 1 0 0,-1 0-1 0 0,1 0 0 0 0,0 0 0 0 0,0 0 1 0 0,0 1-1 0 0,0-1 0 0 0,0 1 0 0 0,0 0 1 0 0,0 0-1 0 0,0-1 0 0 0,0 1 0 0 0,0 0 1 0 0,0 1-1 0 0,1-1 0 0 0,-1 0 0 0 0,0 0 1 0 0,1 1-1 0 0,-1-1 0 0 0,1 1 0 0 0,-1-1 0 0 0,1 1 1 0 0,0 0-1 0 0,0 0 0 0 0,0-1 0 0 0,0 1 1 0 0,0 0-1 0 0,0 0 0 0 0,0 0 0 0 0,0 0 1 0 0,1 0-1 0 0,-1 0 0 0 0,1 0 0 0 0,0 1 1 0 0,-1-1-1 0 0,1 0 0 0 0,0 0 0 0 0,0 0 1 0 0,1 0-1 0 0,-1 0 0 0 0,0 0 0 0 0,1 1 0 0 0,-1-1 1 0 0,1 0-1 0 0,-1 0 0 0 0,1 0 0 0 0,0 0 1 0 0,0-1-1 0 0,0 1 0 0 0,0 0 0 0 0,0 0 1 0 0,2 1 31 0 0,16 6 175 0 0,0-1 0 0 0,1-1 1 0 0,0-1-1 0 0,0-1 1 0 0,1-1-1 0 0,0 0 0 0 0,-1-2 1 0 0,1 0-1 0 0,0-1 0 0 0,0-1 1 0 0,0-1-1 0 0,1-1-175 0 0,20 1 167 0 0,144-20 41 0 0,-109 2-3351 0 0,-61 16 130 0 0,-5 1-3059 0 0,-3-1-1435 0 0</inkml:trace>
  <inkml:trace contextRef="#ctx0" brushRef="#br0" timeOffset="465.92">1098 764 2505 0 0,'0'0'2001'0'0,"0"0"61"0"0,0 0 108 0 0,0 0 37 0 0,0 0-113 0 0,0 0-260 0 0,0 0-239 0 0,33-13-274 0 0,101-42-269 0 0,-44 1 715 0 0,-77 40-1455 0 0,-5 8-137 0 0,0-1-1 0 0,-1 0 0 0 0,0 0 0 0 0,0 0 1 0 0,-1-1-1 0 0,0 0 0 0 0,0 0 0 0 0,-1 0 1 0 0,0-1-1 0 0,-1 0 0 0 0,1 0 0 0 0,-2 0 0 0 0,1-1 1 0 0,-1 1-1 0 0,-1-1 0 0 0,0 1 0 0 0,1-10-174 0 0,-3 17-1 0 0,-1-1-1 0 0,1 1 0 0 0,-1-1 1 0 0,0 0-1 0 0,1 1 0 0 0,-1-1 1 0 0,0 1-1 0 0,0 0 0 0 0,-1-1 1 0 0,1 1-1 0 0,0 0 0 0 0,-1-1 1 0 0,0 1-1 0 0,1 0 0 0 0,-1 0 0 0 0,0 1 1 0 0,0-1-1 0 0,0 0 0 0 0,0 0 1 0 0,0 1-1 0 0,-1 0 0 0 0,1-1 1 0 0,0 1-1 0 0,-1 0 0 0 0,1 0 1 0 0,-1 0-1 0 0,1 0 0 0 0,-1 1 1 0 0,1-1-1 0 0,-1 1 0 0 0,0-1 1 0 0,1 1-1 0 0,-3 0 2 0 0,-2-1-73 0 0,1 0 1 0 0,-1 1-1 0 0,0 0 0 0 0,0 0 1 0 0,0 1-1 0 0,0 0 1 0 0,0 0-1 0 0,0 0 0 0 0,0 1 1 0 0,1 0-1 0 0,-1 1 1 0 0,-4 1 72 0 0,-2 5-68 0 0,1 1 1 0 0,0-1-1 0 0,1 2 1 0 0,0-1 0 0 0,0 2-1 0 0,1-1 1 0 0,1 2-1 0 0,0-1 1 0 0,1 1-1 0 0,0 0 1 0 0,1 1 0 0 0,0 0-1 0 0,1 0 1 0 0,1 0-1 0 0,0 1 1 0 0,1 0 0 0 0,1 0-1 0 0,0 0 1 0 0,1 0-1 0 0,1 0 1 0 0,0 1 0 0 0,1 8 67 0 0,1-19-16 0 0,-1 1 0 0 0,1 0 0 0 0,0 0 0 0 0,0-1 0 0 0,1 1 1 0 0,0-1-1 0 0,0 1 0 0 0,0-1 0 0 0,0 0 0 0 0,1 0 0 0 0,0 0 0 0 0,0 0 1 0 0,1 0-1 0 0,-1 0 0 0 0,1-1 0 0 0,0 0 0 0 0,0 0 0 0 0,0 0 1 0 0,1 0-1 0 0,-1-1 0 0 0,1 1 0 0 0,0-1 0 0 0,0 0 0 0 0,0-1 1 0 0,1 1-1 0 0,-1-1 0 0 0,0 0 0 0 0,1 0 0 0 0,0-1 0 0 0,-1 0 1 0 0,4 1 14 0 0,7 0-91 0 0,0 1-1 0 0,0-2 0 0 0,1 0 0 0 0,-1-1 0 0 0,0 0 0 0 0,1-2 0 0 0,-1 0 0 0 0,0 0 0 0 0,0-2 0 0 0,12-4 93 0 0,63-33-4335 0 0,-36 6-4231 0 0,-39 23 1415 0 0</inkml:trace>
  <inkml:trace contextRef="#ctx0" brushRef="#br0" timeOffset="1144.998">1928 488 9842 0 0,'0'0'1971'0'0,"0"0"-229"0"0,0 0-136 0 0,0 0-131 0 0,0 0-231 0 0,0 0-273 0 0,0 0-184 0 0,0 0-163 0 0,0 0-104 0 0,0 0-93 0 0,0 0-106 0 0,0 0-84 0 0,-30 16-107 0 0,-97 52-72 0 0,54-5-44 0 0,67-58-65 0 0,-1 1 1 0 0,2 0-1 0 0,-1 0 0 0 0,1 1 1 0 0,0 0-1 0 0,0 0 1 0 0,1 0-1 0 0,0 1 1 0 0,0-1-1 0 0,1 1 1 0 0,0 0-1 0 0,0 0 1 0 0,1 0-1 0 0,0 0 0 0 0,0 0 1 0 0,1 1-1 0 0,0-1 1 0 0,0 1-1 0 0,1-1 1 0 0,1 0-1 0 0,0 9 51 0 0,2-13-30 0 0,1 0 0 0 0,-1 0 0 0 0,1-1-1 0 0,0 1 1 0 0,0-1 0 0 0,0 1 0 0 0,0-1 0 0 0,1-1 0 0 0,-1 1-1 0 0,1 0 1 0 0,0-1 0 0 0,0 0 0 0 0,0 0 0 0 0,0-1-1 0 0,0 1 1 0 0,0-1 0 0 0,0 0 0 0 0,0-1 0 0 0,0 1 0 0 0,1-1-1 0 0,-1 0 1 0 0,0 0 0 0 0,1-1 0 0 0,-1 1 0 0 0,0-1-1 0 0,0 0 1 0 0,2-1 30 0 0,11-2 57 0 0,-1-1-1 0 0,0-1 0 0 0,0 0 0 0 0,-1-1 0 0 0,0-1 1 0 0,0 0-1 0 0,0-1 0 0 0,-1-1 0 0 0,-1 0 0 0 0,0-1 1 0 0,0-1-1 0 0,-1 0 0 0 0,-1-1 0 0 0,0 0 0 0 0,8-12-56 0 0,26-22 81 0 0,50-40-186 0 0,-109 120-1108 0 0,5-24 980 0 0,1 1 1 0 0,1 0-1 0 0,0 0 1 0 0,0 1 0 0 0,1 0-1 0 0,0 0 1 0 0,1 0 0 0 0,1 1-1 0 0,-1-1 1 0 0,2 1 0 0 0,0 0-1 0 0,0 0 1 0 0,0 10 232 0 0,5-18 3 0 0,0 1-1 0 0,1-1 1 0 0,-1-1 0 0 0,1 1-1 0 0,0 0 1 0 0,0-1 0 0 0,0 0 0 0 0,0 1-1 0 0,1-2 1 0 0,-1 1 0 0 0,1 0-1 0 0,-1-1 1 0 0,1 0 0 0 0,0 0 0 0 0,0-1-1 0 0,0 1 1 0 0,0-1 0 0 0,1 0-1 0 0,-1 0 1 0 0,0-1 0 0 0,0 0 0 0 0,0 0-1 0 0,1 0 1 0 0,-1 0 0 0 0,0-1-1 0 0,0 0 1 0 0,0 0 0 0 0,1 0 0 0 0,2-2-3 0 0,10-2 389 0 0,-1-1 1 0 0,0-1-1 0 0,0-1 1 0 0,-1-1 0 0 0,0 0-1 0 0,0-1 1 0 0,-1 0-1 0 0,0-1 1 0 0,9-11-390 0 0,-21 20 52 0 0,177-171 1655 0 0,-171 165-1723 0 0,0-1 0 0 0,-1-1 0 0 0,0 0 0 0 0,0 0 0 0 0,-1 0 0 0 0,0-1 0 0 0,-1 0 0 0 0,0 0 0 0 0,-1-1 0 0 0,0 0 0 0 0,-1 0 0 0 0,-1 0 0 0 0,0 0 0 0 0,0 0 0 0 0,0-12 16 0 0,-4 22-57 0 0,1 0 0 0 0,-1 0 0 0 0,-1 0 1 0 0,1 0-1 0 0,0 0 0 0 0,0 0 1 0 0,-1 0-1 0 0,0 0 0 0 0,1 1 0 0 0,-1-1 1 0 0,0 0-1 0 0,1 1 0 0 0,-1 0 1 0 0,0-1-1 0 0,0 1 0 0 0,0 0 0 0 0,0 0 1 0 0,-1 0-1 0 0,1 0 0 0 0,0 0 0 0 0,0 0 1 0 0,-1 1-1 0 0,1-1 0 0 0,0 1 1 0 0,-1 0-1 0 0,1 0 0 0 0,0 0 0 0 0,-1 0 1 0 0,1 0-1 0 0,0 0 0 0 0,-1 0 0 0 0,1 1 1 0 0,0-1-1 0 0,-1 1 0 0 0,1 0 1 0 0,0 0-1 0 0,0-1 0 0 0,0 1 0 0 0,0 1 1 0 0,-1-1-1 0 0,2 0 0 0 0,-1 1 0 0 0,-1 0 57 0 0,-91 69-1208 0 0,91-68 1162 0 0,-1 1 0 0 0,0 0 0 0 0,1 0 0 0 0,0 0 0 0 0,0 0 0 0 0,0 0 0 0 0,0 1 0 0 0,1-1 0 0 0,0 1 0 0 0,0 0 0 0 0,0-1 0 0 0,1 1 0 0 0,-1 0 0 0 0,1 0-1 0 0,0 0 1 0 0,0 1 0 0 0,1-1 0 0 0,0 0 0 0 0,0 0 0 0 0,0 0 0 0 0,1 4 46 0 0,2-3 68 0 0,1-1-1 0 0,0 0 1 0 0,0 0-1 0 0,0 0 1 0 0,1 0-1 0 0,0 0 1 0 0,0-1-1 0 0,0 0 1 0 0,0 0-1 0 0,1 0 0 0 0,0-1 1 0 0,-1 0-1 0 0,1 0 1 0 0,0 0-1 0 0,1-1 1 0 0,-1 0-1 0 0,0 0 1 0 0,1 0-1 0 0,-1-1 1 0 0,6 1-68 0 0,8 3 135 0 0,123 57 1572 0 0,-137-59-1613 0 0,0 1-1 0 0,-1 0 1 0 0,1 0 0 0 0,-1 1-1 0 0,0-1 1 0 0,0 1-1 0 0,0 0 1 0 0,-1 0 0 0 0,0 1-1 0 0,0-1 1 0 0,0 1-1 0 0,-1 0 1 0 0,0 0-1 0 0,0 0 1 0 0,0 1 0 0 0,-1-1-1 0 0,0 1 1 0 0,0-1-1 0 0,-1 1 1 0 0,1 0-1 0 0,-1 2-93 0 0,-12 105-1771 0 0,14-110-10327 0 0,0-4 3644 0 0</inkml:trace>
  <inkml:trace contextRef="#ctx0" brushRef="#br0" timeOffset="1916.18">3841 138 9826 0 0,'0'0'862'0'0,"0"0"-104"0"0,0 0-1 0 0,0 0 28 0 0,0 0-31 0 0,0 0-80 0 0,0 0-95 0 0,0 0-57 0 0,0 0-57 0 0,0 0-106 0 0,0 0-99 0 0,-33 34-100 0 0,-103 112-65 0 0,49-20 22 0 0,15 3-103 0 0,-94 143-92 0 0,646-842 2060 0 0,-300 345-913 0 0,-179 226-1062 0 0,0 0-1 0 0,0 0 1 0 0,0-1-1 0 0,-1 1 1 0 0,1 0-1 0 0,0 0 1 0 0,-1 0 0 0 0,1 0-1 0 0,0 0 1 0 0,-1 0-1 0 0,1 0 1 0 0,-1 0-1 0 0,1 1 1 0 0,-1-1-1 0 0,0 0 1 0 0,0 0-1 0 0,1 0 1 0 0,-1 0-1 0 0,0 0 1 0 0,0 1 0 0 0,0-1-1 0 0,0 0 1 0 0,0 0-1 0 0,0 0 1 0 0,-1 1-1 0 0,1-1 1 0 0,0 0-1 0 0,0 0 1 0 0,-1 0-1 0 0,1 0 1 0 0,-1 0-1 0 0,1 0 1 0 0,-1 0 0 0 0,0 0-1 0 0,1 0 1 0 0,-1 0-1 0 0,0 0 1 0 0,0 0-1 0 0,1 0 1 0 0,-2 0-7 0 0,0 8 86 0 0,-12 62 140 0 0,-21 177-18 0 0,34-230-207 0 0,1 0 1 0 0,1 0-1 0 0,0 0 1 0 0,1 0-1 0 0,1 0 1 0 0,1 0-1 0 0,0 0 1 0 0,1-1-1 0 0,1 0 1 0 0,1 0-1 0 0,1 0 1 0 0,0-1-1 0 0,1 0 1 0 0,0-1-1 0 0,9 11-1 0 0,72 90-1201 0 0,-89-106-1530 0 0,-10-4-6438 0 0,5-6 1506 0 0</inkml:trace>
  <inkml:trace contextRef="#ctx0" brushRef="#br0" timeOffset="2149.611">3519 473 10082 0 0,'0'0'1067'0'0,"0"0"19"0"0,0 0 186 0 0,0 0 151 0 0,0 0-67 0 0,0 0-150 0 0,35 4-125 0 0,112 14-162 0 0,30-14 791 0 0,-5-12-1211 0 0,-87 3-3254 0 0,-2 3-7316 0 0,-62 2 1196 0 0</inkml:trace>
</inkml:ink>
</file>

<file path=ppt/ink/ink1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9.7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1035 63 1424 0 0,'0'0'882'0'0,"0"0"-109"0"0,0 0 49 0 0,0 0 122 0 0,0 0 134 0 0,0 0 31 0 0,0 0 3 0 0,0 0 17 0 0,0 0-41 0 0,0 0-69 0 0,-18-4-127 0 0,-80-17 1064 0 0,-11 28 2209 0 0,65 11-3945 0 0,2 1 0 0 0,0 2 0 0 0,1 1-1 0 0,1 3 1 0 0,1 1 0 0 0,1 2 0 0 0,2 2-1 0 0,1 1 1 0 0,0 3-220 0 0,3 0 151 0 0,1 1-1 0 0,2 1 1 0 0,1 2 0 0 0,3 1 0 0 0,-8 17-151 0 0,-24 33 502 0 0,29-41-236 0 0,3 1-1 0 0,2 2 1 0 0,2 0 0 0 0,2 1-1 0 0,3 1 1 0 0,1 0-1 0 0,2 10-265 0 0,5-23 205 0 0,2 1 0 0 0,1 1 0 0 0,3-1 0 0 0,1 1 0 0 0,4 39-205 0 0,44 137 1060 0 0,-37-176-914 0 0,1 0 0 0 0,2 0 0 0 0,1-2 0 0 0,3 1-1 0 0,1-2 1 0 0,2 0 0 0 0,16 21-146 0 0,-8-20 131 0 0,1-2-1 0 0,3-1 0 0 0,1-1 0 0 0,1-2 0 0 0,15 10-130 0 0,110 63 358 0 0,-138-94-280 0 0,1-2 0 0 0,-1 0 0 0 0,2-1 0 0 0,0 0 0 0 0,0-2 0 0 0,1-1 1 0 0,10 1-79 0 0,60 20 181 0 0,226 72 127 0 0,-124-53-103 0 0,-163-45-110 0 0,0-2 0 0 0,0-2 0 0 0,0-1 0 0 0,0-1 0 0 0,-1-2 0 0 0,2-1-95 0 0,84-12 160 0 0,28-12-64 0 0,-6-12 0 0 0,-25-24 169 0 0,-13-14-144 0 0,38-48-21 0 0,-113 98-42 0 0,-2-2-1 0 0,-1 0 0 0 0,-2-2 0 0 0,-1 0 0 0 0,-2-2 0 0 0,-1 0 1 0 0,0-9-58 0 0,14-71 140 0 0,-15 54-66 0 0,18-57-95 0 0,-22 4 170 0 0,-10-134-13 0 0,-36 98-73 0 0,20 112-72 0 0,-38-92 37 0 0,38 92-18 0 0,-2 1 1 0 0,-2 1-1 0 0,-2 0 0 0 0,-1 2 1 0 0,-1 0-1 0 0,-13-13-10 0 0,-59-73-36 0 0,75 101 26 0 0,-105-101-70 0 0,-38 11-131 0 0,-53 26-1 0 0,134 42 197 0 0,63 36-33 0 0,-1 0 0 0 0,1 2 1 0 0,-1 0-1 0 0,-1 1 0 0 0,1 1 0 0 0,-1 0 0 0 0,1 2 0 0 0,-4 0 48 0 0,14 0-25 0 0,-161 0-128 0 0,46 9 30 0 0,58 7-578 0 0,3 15-2313 0 0,30-2-2207 0 0,12-6-6395 0 0,13-14 2143 0 0</inkml:trace>
  <inkml:trace contextRef="#ctx0" brushRef="#br0" timeOffset="1627.208">1184 67 0 0 0,'0'0'431'0'0,"0"0"169"0"0,0 0-36 0 0,0 0-87 0 0,0 0-88 0 0,0 0-72 0 0,0 0-49 0 0,3-6-25 0 0,-3 4 8141 0 0,-72 21-4724 0 0,40-20-1115 0 0,20 0-2310 0 0,1 0 1 0 0,-1 1-1 0 0,1 1 1 0 0,-1 0-1 0 0,1 0 1 0 0,-1 1 0 0 0,1 1-1 0 0,0-1 1 0 0,-10 6-236 0 0,12-4-255 0 0,-24 16 693 0 0,24 3-4576 0 0,13-16-2804 0 0,-3-6-2159 0 0</inkml:trace>
  <inkml:trace contextRef="#ctx0" brushRef="#br0" timeOffset="8790.232">2620 1020 0 0 0,'0'0'571'0'0,"0"0"172"0"0,0 0 31 0 0,0 0-65 0 0,0-2-37 0 0,0-8-24 0 0,0 8-20 0 0,0 2-5 0 0,-1-1-1837 0 0,-2 1 14722 0 0,3 0-12002 0 0,0 1-1474 0 0,0-1 8 0 0,0 0-13 0 0,0 0-9 0 0,0 25 13 0 0,22 142 368 0 0,10 23 49 0 0,-16-112-283 0 0,1 17 58 0 0,-1 49 128 0 0,2 76 122 0 0,-1-91-231 0 0,0-7 86 0 0,-14-74 41 0 0,-3-48-312 0 0,0 0-1 0 0,0 0-8 0 0,2 41 542 0 0,-2-12 1253 0 0,-24-29-1318 0 0,-334-56-1858 0 0,341 43 1178 0 0,38 5-250 0 0,64-11 755 0 0,44-7-5 0 0,132-32-156 0 0,-194 40-164 0 0,-1-2 1 0 0,0-3-1 0 0,-2-3 0 0 0,25-16-25 0 0,-61 27-204 0 0,-60 38 231 0 0,-218 171 22 0 0,110-72-38 0 0,116-82-2258 0 0,29-40-1182 0 0,0 0-522 0 0,-4 0-2468 0 0,1 0-1943 0 0</inkml:trace>
  <inkml:trace contextRef="#ctx0" brushRef="#br0" timeOffset="9475.043">3266 2386 11018 0 0,'0'0'2087'0'0,"0"0"-676"0"0,0 0-436 0 0,0 0-208 0 0,0 0-109 0 0,0 0-72 0 0,0 0-117 0 0,0 0-128 0 0,0 0-46 0 0,0 0-18 0 0,0 0 32 0 0,0 0 25 0 0,0 0-25 0 0,-2 19-39 0 0,-5 59-18 0 0,14 25 512 0 0,-6 102 156 0 0,-21-47-747 0 0,16-146-646 0 0,3-17-3298 0 0,1-26-7444 0 0,0 22 7701 0 0,0-2 272 0 0</inkml:trace>
  <inkml:trace contextRef="#ctx0" brushRef="#br0" timeOffset="9743.869">3216 2405 7322 0 0,'0'0'1411'0'0,"0"0"-470"0"0,0 0-369 0 0,0 0-100 0 0,0 0 43 0 0,0 0 53 0 0,0 0 94 0 0,0 0 143 0 0,0 0 115 0 0,0 0 90 0 0,0 0 11 0 0,0 0-75 0 0,0 0-83 0 0,17 5-59 0 0,57 17-66 0 0,41-17 1077 0 0,91-54-695 0 0,-102 25-1599 0 0,-75 21-996 0 0,-16 3-3723 0 0,-13 3 67 0 0,-4 8-1229 0 0,0-7 2498 0 0</inkml:trace>
  <inkml:trace contextRef="#ctx0" brushRef="#br0" timeOffset="9988.683">3334 2633 7866 0 0,'0'0'3730'0'0,"0"0"-2209"0"0,0 0-820 0 0,0 0-83 0 0,0 0 109 0 0,0 0 83 0 0,0 0-38 0 0,0 0-131 0 0,0 0-113 0 0,0 0-99 0 0,0 0-83 0 0,0 0-62 0 0,0 0-34 0 0,4 13 7 0 0,16 40 22 0 0,-18-51-250 0 0,0 0-1 0 0,-1 0 1 0 0,1 0-1 0 0,0 0 1 0 0,0 0 0 0 0,0-1-1 0 0,0 1 1 0 0,1-1 0 0 0,-1 1-1 0 0,0-1 1 0 0,1 0 0 0 0,-1 0-1 0 0,0 0 1 0 0,1 0-1 0 0,0 0 1 0 0,-1 0 0 0 0,1-1-1 0 0,-1 1 1 0 0,1-1 0 0 0,0 0-1 0 0,-1 0 1 0 0,1 0 0 0 0,0 0-1 0 0,-1 0 1 0 0,2-1-29 0 0,6 1 83 0 0,12 0-194 0 0,0-1 1 0 0,-1-1 0 0 0,1-1-1 0 0,-1-1 1 0 0,0-1 0 0 0,0 0-1 0 0,0-2 1 0 0,6-3 110 0 0,36-11-1939 0 0,7-2-3929 0 0,-55 18 3021 0 0,14-4-6174 0 0</inkml:trace>
  <inkml:trace contextRef="#ctx0" brushRef="#br0" timeOffset="13829.838">1401 1149 0 0 0,'0'0'445'0'0,"0"0"14"0"0,0 0-35 0 0,0 0-48 0 0,0 0-42 0 0,-8 3-7 0 0,-58 27 2113 0 0,57-21-688 0 0,12-5 5452 0 0,13-6-483 0 0,-3 0-5828 0 0,-5 0-3077 0 0,117-5 3128 0 0,-28 0-14 0 0,0 5 0 0 0,63 8-930 0 0,195 1 1390 0 0,-154-18-969 0 0,-56 7-97 0 0,-144 4-313 0 0,-1 0 4 0 0,0 0-3 0 0,0 0 12 0 0,0 0 12 0 0,0 0-5 0 0,0 0-14 0 0,0 0-8 0 0,0 0-3 0 0,0 0-9 0 0,0 0 14 0 0,0 0 15 0 0,0 0-20 0 0,0 0 11 0 0,0 0-5 0 0,0 0-17 0 0,0 0 15 0 0,0 0 6 0 0,0 0 3 0 0,0 0 10 0 0,0 0-3 0 0,0 0-28 0 0,0 0-6 0 0,0 0 4 0 0,0 0 16 0 0,0 0 3 0 0,0 0-2 0 0,0 0 14 0 0,0 0-4 0 0,0 0-19 0 0,0 0-30 0 0,0 0-2 0 0,0 0 24 0 0,0 0 24 0 0,0 0-36 0 0,0 0 0 0 0,0 0-21 0 0,0 0-42 0 0,-1-2-1892 0 0,-1-3-1990 0 0,1 1-1481 0 0,1 1-5773 0 0</inkml:trace>
  <inkml:trace contextRef="#ctx0" brushRef="#br0" timeOffset="15062.023">2515 1160 0 0 0,'0'0'427'0'0,"0"0"309"0"0,0 0 113 0 0,0 0-14 0 0,0 0-55 0 0,0 0-79 0 0,0 0-79 0 0,-9-5 9 0 0,-45-30 1430 0 0,-9 16 2480 0 0,48 15-3671 0 0,1 0 0 0 0,0-2 1 0 0,0 0-1 0 0,0 0 0 0 0,0-1 1 0 0,1-1-1 0 0,0 0 0 0 0,-8-8-870 0 0,-40-48 2532 0 0,54 106-3247 0 0,23 325 629 0 0,-30-253-80 0 0,17-151 1810 0 0,4 16-1692 0 0,1 1 0 0 0,1 0 0 0 0,0 1-1 0 0,2-1 1 0 0,0 2 0 0 0,1 0 0 0 0,1 0 0 0 0,0 1 0 0 0,8-7 48 0 0,-1 2-732 0 0,23-27-2038 0 0,-9 22-5379 0 0,-26 22-2121 0 0</inkml:trace>
  <inkml:trace contextRef="#ctx0" brushRef="#br0" timeOffset="16463.763">957 549 80 0 0,'0'0'988'0'0,"0"0"-176"0"0,0 0-25 0 0,0 0 77 0 0,0 0 23 0 0,0 0-49 0 0,0 0-135 0 0,0 0-142 0 0,0 0-73 0 0,0 0-45 0 0,0 0 2 0 0,0 6 33 0 0,0 327 5062 0 0,0-320-6524 0 0,-3-2 3984 0 0,-3-28 1752 0 0,6 8-4715 0 0,-1-1-1 0 0,1 1 1 0 0,1 0 0 0 0,0-1 0 0 0,0 1 0 0 0,1 0 0 0 0,0 0-1 0 0,0 0 1 0 0,1 0 0 0 0,1 0 0 0 0,-1 0 0 0 0,1 1 0 0 0,1 0 0 0 0,-1-1-1 0 0,1 2 1 0 0,5-6-37 0 0,82-105 0 0 0,-34 67-41 0 0,-57 51 9 0 0,0 0 0 0 0,1 0 0 0 0,-1 0 0 0 0,1 1 0 0 0,-1-1 0 0 0,1 0 0 0 0,-1 1 0 0 0,0-1 0 0 0,1 1 0 0 0,-1-1 0 0 0,1 1 0 0 0,-1 0 0 0 0,0-1 0 0 0,0 1 0 0 0,0 0-1 0 0,1 0 1 0 0,-1 0 0 0 0,0 0 0 0 0,0 0 0 0 0,0 0 0 0 0,0 0 0 0 0,0 0 0 0 0,-1 1 0 0 0,1-1 0 0 0,0 0 0 0 0,-1 0 0 0 0,1 1 0 0 0,0-1 0 0 0,-1 1 0 0 0,1-1 0 0 0,-1 0 0 0 0,0 1 0 0 0,0-1 0 0 0,1 1 0 0 0,-1-1 0 0 0,0 1 0 0 0,0-1 0 0 0,0 1 0 0 0,-1-1 0 0 0,1 1 0 0 0,0-1 0 0 0,0 0 0 0 0,-1 1 32 0 0,8 21-41 0 0,4 9-17 0 0,29 39-1808 0 0,-29-65-3415 0 0,-2-5-1449 0 0,-7-1 853 0 0</inkml:trace>
  <inkml:trace contextRef="#ctx0" brushRef="#br0" timeOffset="16999.665">758 446 2945 0 0,'0'0'2249'0'0,"0"0"-864"0"0,0 0-352 0 0,0 0 9 0 0,0 0 23 0 0,0 0-19 0 0,0 0-74 0 0,0 0-92 0 0,0 0-65 0 0,0 0-67 0 0,0 0-82 0 0,0 0-79 0 0,19-2-66 0 0,117-14 842 0 0,71 12 549 0 0,-153 4 1010 0 0,-93-33-2219 0 0,34 30-880 0 0,0 0 0 0 0,1 0 0 0 0,-1 0 0 0 0,0-1 0 0 0,1 0 0 0 0,0 1 0 0 0,0-2 0 0 0,0 1 0 0 0,1 0 0 0 0,-1-1 0 0 0,1 1-1 0 0,0-1 1 0 0,-2-4 177 0 0,5 7-1512 0 0,0-2-9356 0 0,0 3 9935 0 0,0 0-6306 0 0</inkml:trace>
  <inkml:trace contextRef="#ctx0" brushRef="#br0" timeOffset="17781.012">1327 781 0 0 0,'0'0'843'0'0,"0"0"-8"0"0,0 0-95 0 0,0 0-129 0 0,0 0-122 0 0,0 0-106 0 0,0 0-82 0 0,0 0-65 0 0,0 0 22 0 0,6 8 1149 0 0,-21 14-842 0 0,-1 0 0 0 0,-1-1 0 0 0,0 0 1 0 0,-2-2-1 0 0,0 0 0 0 0,-3 0-565 0 0,-57 43 272 0 0,200-176 1797 0 0,44-24-1917 0 0,-120 122-1015 0 0,-40 56 279 0 0,0 92 1404 0 0,8-46-580 0 0,-10-84 532 0 0,-2-2-3151 0 0,-1 1-5723 0 0,0-1 6211 0 0</inkml:trace>
  <inkml:trace contextRef="#ctx0" brushRef="#br0" timeOffset="18096.004">1162 914 3233 0 0,'0'0'1221'0'0,"0"0"-307"0"0,0 0-98 0 0,0 0 51 0 0,0 0 6 0 0,0 0-64 0 0,0 0-79 0 0,0 0-60 0 0,0 0-33 0 0,0 0-13 0 0,0 0-37 0 0,0 0-23 0 0,0 0 26 0 0,17-1 27 0 0,128-2 1416 0 0,-64 5-1472 0 0,-41-1-2285 0 0,0 0-4620 0 0,-28-1-1934 0 0</inkml:trace>
</inkml:ink>
</file>

<file path=ppt/ink/ink1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4:42.8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131 241 0 0 0,'0'0'728'0'0,"0"0"330"0"0,0 0 258 0 0,0 0 140 0 0,0 0 70 0 0,0 0-15 0 0,0 0-47 0 0,0 0-86 0 0,0 0-129 0 0,0 0-154 0 0,0 0-136 0 0,0-6-131 0 0,-1-16-114 0 0,32 13 2045 0 0,439 30-214 0 0,-409-20-2538 0 0,-51-2 2997 0 0,-237-142-3795 0 0,208 117-1988 0 0,17 11-6880 0 0,2 9-709 0 0</inkml:trace>
  <inkml:trace contextRef="#ctx0" brushRef="#br0" timeOffset="-9889.006">273 513 1176 0 0,'0'0'975'0'0,"0"0"-798"0"0,0 0-278 0 0,0 0 54 0 0,0 0 183 0 0,0 0 170 0 0,0 0 114 0 0,0 0 17 0 0,0 0-46 0 0,0 0-64 0 0,0 0-66 0 0,-17 30-51 0 0,-54 91-62 0 0,14 9 462 0 0,-47 64 1131 0 0,81-150-978 0 0,37-73 3606 0 0,-6 9-3864 0 0,90-166 1342 0 0,6-1-1424 0 0,-30 73-171 0 0,-73 115-279 0 0,1-1 0 0 0,-1 1 0 0 0,0 0 0 0 0,0 0 0 0 0,0 0 0 0 0,1 0 0 0 0,-1 0 0 0 0,0 0 0 0 0,0 0 0 0 0,0 0 0 0 0,-1 0 0 0 0,1 0 0 0 0,0 1 1 0 0,0-1-1 0 0,-1 0 0 0 0,1 1 0 0 0,0-1 0 0 0,-1 0 0 0 0,0 1 0 0 0,1-1 0 0 0,-1 1 0 0 0,0-1 0 0 0,1 1 0 0 0,-1-1 0 0 0,0 1 0 0 0,0-1 0 0 0,0 1 0 0 0,-1-1 0 0 0,1 0 0 0 0,0 2 27 0 0,1 4 13 0 0,11 200 1216 0 0,-2-75-943 0 0,-9-131-270 0 0,0-1 0 0 0,0 0 0 0 0,0 0 1 0 0,0 0-1 0 0,0 0 0 0 0,0 0 0 0 0,0 0 1 0 0,0 0-1 0 0,0 0 0 0 0,0-1 0 0 0,0 1 0 0 0,0 0 1 0 0,0-1-1 0 0,0 1 0 0 0,0 0 0 0 0,0-1 1 0 0,0 1-1 0 0,0-1 0 0 0,-1 0 0 0 0,1 1 0 0 0,0-1 1 0 0,0 1-1 0 0,-1-1 0 0 0,1 0 0 0 0,0 0 1 0 0,-1 0-1 0 0,1 1 0 0 0,-1-1 0 0 0,1 0 0 0 0,-1 0 1 0 0,1 0-1 0 0,-1 0 0 0 0,1 0 0 0 0,-1 0 1 0 0,0 0-1 0 0,0 0 0 0 0,1-1-16 0 0,0 1 3 0 0,121-165 489 0 0,25-40-406 0 0,-144 200 41 0 0,-3 6-141 0 0,0 1-1 0 0,0-1 1 0 0,0 0 0 0 0,1 0-1 0 0,-1 1 1 0 0,0-1 0 0 0,0 0-1 0 0,0 0 1 0 0,1 1 0 0 0,-1-1-1 0 0,0 0 1 0 0,0 0-1 0 0,0 0 1 0 0,1 0 0 0 0,-1 1-1 0 0,0-1 1 0 0,0 0 0 0 0,1 0-1 0 0,-1 0 1 0 0,0 0 0 0 0,0 0-1 0 0,1 0 1 0 0,-1 0 0 0 0,0 0-1 0 0,1 0 1 0 0,-1 0-1 0 0,0 0 1 0 0,0 0 0 0 0,1 0-1 0 0,-1 0 1 0 0,0 0 0 0 0,1 0-1 0 0,-1 0 1 0 0,0 0 0 0 0,0 0-1 0 0,1 0 1 0 0,-1 0-1 0 0,0 0 1 0 0,0-1 0 0 0,1 1-1 0 0,-1 0 1 0 0,0 0 0 0 0,0 0-1 0 0,1-1 1 0 0,-1 1 0 0 0,0 0-1 0 0,0 0 15 0 0,26 81 123 0 0,-20-65-3 0 0,-1 1 0 0 0,-1 0 0 0 0,-1 1 1 0 0,0-1-1 0 0,-1 1 0 0 0,-1-1 0 0 0,-1 1 0 0 0,0-1 1 0 0,-1 1-1 0 0,-1-1 0 0 0,-3 9-120 0 0,4-10 25 0 0,-8 138-293 0 0,21-154-3818 0 0,-8 0-1984 0 0,0-3-1654 0 0</inkml:trace>
  <inkml:trace contextRef="#ctx0" brushRef="#br0" timeOffset="-1941.992">925 944 1288 0 0,'0'0'1601'0'0,"0"0"-364"0"0,0 0-106 0 0,0 0 101 0 0,0 0 86 0 0,0 0-20 0 0,0 0-147 0 0,0 0-227 0 0,0 0-193 0 0,0 0-170 0 0,0 0-148 0 0,-30 52 1482 0 0,-164 257-1350 0 0,144-240-635 0 0,129-160 2531 0 0,90-111-973 0 0,-46 40-550 0 0,-103 140-574 0 0,-19 21-300 0 0,-1 1-51 0 0,0 0-61 0 0,0 0-84 0 0,0 27-727 0 0,11 171 1405 0 0,11-40-457 0 0,-21-153-959 0 0,1 10 734 0 0,-5-12-4687 0 0,-1 0-5660 0 0,0 0 6956 0 0</inkml:trace>
  <inkml:trace contextRef="#ctx0" brushRef="#br0" timeOffset="-1703.006">669 1202 7882 0 0,'0'0'1849'0'0,"0"0"-864"0"0,0 0-187 0 0,0 0 263 0 0,0 0 239 0 0,0 0 47 0 0,0 0-137 0 0,0 0-166 0 0,32 0-152 0 0,102 3-164 0 0,161-25-567 0 0,-257 16-2873 0 0,-13 2-3752 0 0,-13 3-3617 0 0</inkml:trace>
  <inkml:trace contextRef="#ctx0" brushRef="#br0" timeOffset="-1138.591">1258 734 3793 0 0,'0'0'1655'0'0,"0"0"-203"0"0,0 0-52 0 0,0 0 71 0 0,0 0 2 0 0,0 0-122 0 0,0 0-183 0 0,0 0-183 0 0,0 0-136 0 0,0 0-99 0 0,0 0-84 0 0,0 0-47 0 0,0 0-26 0 0,7-1-13 0 0,140-24 2474 0 0,71-1-2718 0 0,-125 23-9220 0 0,-84 3 3960 0 0,-2 0-3463 0 0</inkml:trace>
  <inkml:trace contextRef="#ctx0" brushRef="#br0" timeOffset="-875.332">1369 903 6369 0 0,'0'0'3244'0'0,"0"0"-2025"0"0,0 0-513 0 0,0 0 297 0 0,0 0 324 0 0,0 0 131 0 0,0 0-142 0 0,0 0-264 0 0,0 0-233 0 0,0 0-205 0 0,0 0-178 0 0,32 1-153 0 0,104 0-130 0 0,-32-14-92 0 0,27-13-1356 0 0,-75 14-1679 0 0,2-1-4326 0 0,-36 9-1191 0 0</inkml:trace>
  <inkml:trace contextRef="#ctx0" brushRef="#br0" timeOffset="2441.955">2199 436 2505 0 0,'0'0'1321'0'0,"0"0"22"0"0,0 0 85 0 0,0 0 106 0 0,0 0 45 0 0,0 0-71 0 0,0 0-173 0 0,0 0-204 0 0,0 0-232 0 0,0 0-245 0 0,0 0-198 0 0,-4-4-174 0 0,-12-11-120 0 0,12 46 250 0 0,42 255 1056 0 0,-35 39-1081 0 0,3-275-344 0 0,-1-14-1706 0 0,-4-13-2786 0 0,-1-22 2499 0 0,0-1-287 0 0,0 0-1541 0 0,-1-1 1691 0 0,0-2-196 0 0</inkml:trace>
  <inkml:trace contextRef="#ctx0" brushRef="#br0" timeOffset="2914.037">2002 487 5977 0 0,'0'0'1715'0'0,"0"0"-824"0"0,0 0-336 0 0,0 0-22 0 0,0 0 69 0 0,0 0 78 0 0,0 0 35 0 0,0 0-30 0 0,0 0-45 0 0,0 0-22 0 0,0 0-46 0 0,0 0-63 0 0,29-10-47 0 0,95-32-51 0 0,-30 32 357 0 0,-52 9-369 0 0,-27 0-304 0 0,1 0 0 0 0,-1 1 0 0 0,1 0 0 0 0,0 1 0 0 0,-1 1 0 0 0,1 1-1 0 0,-1 0 1 0 0,0 1 0 0 0,0 1 0 0 0,6 3-95 0 0,-19-8 10 0 0,1 2 0 0 0,-1-1-1 0 0,0 0 1 0 0,0 0 0 0 0,0 1-1 0 0,0-1 1 0 0,0 1 0 0 0,0 0 0 0 0,-1-1-1 0 0,1 1 1 0 0,0 0 0 0 0,-1 0 0 0 0,0 0-1 0 0,1 0 1 0 0,-1 0 0 0 0,0 0-1 0 0,0 1 1 0 0,0-1 0 0 0,0 0 0 0 0,0 1-1 0 0,-1-1 1 0 0,1 1 0 0 0,-1-1 0 0 0,0 0-1 0 0,1 1 1 0 0,-1-1 0 0 0,0 1-1 0 0,0-1 1 0 0,-1 1 0 0 0,1-1 0 0 0,0 1-1 0 0,-1-1 1 0 0,0 0 0 0 0,1 1 0 0 0,-1-1-1 0 0,0 0 1 0 0,0 1 0 0 0,-1-1 0 0 0,1 0-1 0 0,-1 2-9 0 0,-68 75 354 0 0,-68 31-141 0 0,134-109-216 0 0,1 0 1 0 0,0 1-1 0 0,0 0 0 0 0,0-1 0 0 0,0 1 0 0 0,0 0 0 0 0,1 0 0 0 0,-1 0 0 0 0,0 1 0 0 0,1-1 1 0 0,0 0-1 0 0,0 1 0 0 0,-1 0 0 0 0,2 0 0 0 0,-1-1 0 0 0,0 1 0 0 0,0 0 0 0 0,1 1 0 0 0,0-1 1 0 0,-1 0-1 0 0,1 0 0 0 0,0 0 0 0 0,1 1 0 0 0,-1-1 0 0 0,1 1 0 0 0,-1-1 0 0 0,1 0 0 0 0,0 1 1 0 0,0-1-1 0 0,1 1 0 0 0,-1-1 0 0 0,1 0 0 0 0,-1 1 0 0 0,1-1 0 0 0,0 0 0 0 0,0 0 0 0 0,1 1 1 0 0,-1-1-1 0 0,1 0 0 0 0,-1 0 0 0 0,1 0 0 0 0,1 1 3 0 0,16 12 233 0 0,2 1 1 0 0,-1-2-1 0 0,2-1 0 0 0,0-1 1 0 0,0 0-1 0 0,9 2-233 0 0,54 26 990 0 0,-84-41-992 0 0,0 1 0 0 0,0 0 0 0 0,1 0-1 0 0,-1 0 1 0 0,0 0 0 0 0,0 0 0 0 0,0 0 0 0 0,0 0 0 0 0,0 0 0 0 0,0 0 0 0 0,0 0 0 0 0,0 0 0 0 0,-1 1 0 0 0,1-1-1 0 0,0 0 1 0 0,-1 1 0 0 0,1-1 0 0 0,-1 0 0 0 0,1 1 0 0 0,-1-1 0 0 0,0 1 0 0 0,1-1 0 0 0,-1 1 0 0 0,0-1 0 0 0,0 1-1 0 0,0-1 1 0 0,0 1 0 0 0,-1 0 2 0 0,-10 13-6321 0 0,9-12 3918 0 0,1-3-3955 0 0,1 0 593 0 0</inkml:trace>
  <inkml:trace contextRef="#ctx0" brushRef="#br0" timeOffset="3553.278">2652 1058 0 0 0,'0'0'1320'0'0,"0"0"-444"0"0,0 0-67 0 0,0 0 136 0 0,0 0 105 0 0,0 0-41 0 0,0 0-146 0 0,0 0-216 0 0,-15 34-156 0 0,-47 104-70 0 0,31-60 499 0 0,12-41 266 0 0,16-37 4876 0 0,7-8-6049 0 0,39-79 791 0 0,-27 64-709 0 0,45-65 119 0 0,4 3 0 0 0,70-69-214 0 0,-118 146-665 0 0,-17 30 413 0 0,-3 41 382 0 0,1-48-108 0 0,1-1 1 0 0,0 1-1 0 0,1-1 0 0 0,1 1 1 0 0,0 0-1 0 0,1-1 0 0 0,1 0 1 0 0,0 1-1 0 0,1 2-22 0 0,55 104 109 0 0,-46-96-49 0 0,-13-24 12 0 0,-22 2 2106 0 0,-101-51-1747 0 0,9 0-705 0 0,57 24-3081 0 0,0 1-8718 0 0,49 19 7572 0 0</inkml:trace>
  <inkml:trace contextRef="#ctx0" brushRef="#br0" timeOffset="4601.14">3090 388 3513 0 0,'0'0'1952'0'0,"0"0"-461"0"0,0 0-148 0 0,0 0 69 0 0,0 0 67 0 0,0 0-34 0 0,0 0-174 0 0,0 0-239 0 0,0 0-251 0 0,0 0-253 0 0,0 0-206 0 0,0 0-123 0 0,0 0-58 0 0,-1 9 39 0 0,10 453 2549 0 0,-4-234-2875 0 0,-5-227-47 0 0,-12-42-7758 0 0,11 1-1278 0 0,1 28 6930 0 0</inkml:trace>
  <inkml:trace contextRef="#ctx0" brushRef="#br0" timeOffset="4876.594">2996 484 4985 0 0,'0'0'770'0'0,"0"0"-238"0"0,0 0 57 0 0,0 0 323 0 0,0 0 253 0 0,0 0 86 0 0,0 0-62 0 0,0 0-101 0 0,0 0-109 0 0,0 0-127 0 0,0 0-126 0 0,0 0-151 0 0,35-4-101 0 0,108-12-85 0 0,28-9 365 0 0,-121 18-578 0 0,-12 1-1537 0 0,-12 5-3911 0 0,-25 1 2389 0 0,-1 0-903 0 0,0 3-318 0 0</inkml:trace>
  <inkml:trace contextRef="#ctx0" brushRef="#br0" timeOffset="5077.663">3058 749 5665 0 0,'0'0'1156'0'0,"0"0"-34"0"0,0 0 198 0 0,0 0 198 0 0,0 0 22 0 0,0 0-127 0 0,0 0-180 0 0,0 0-218 0 0,0 0-247 0 0,0 0-196 0 0,0 0-188 0 0,0 0-150 0 0,36 2-103 0 0,112 4-89 0 0,-56-14-529 0 0,-57 3-691 0 0,9-1-5779 0 0,-29 6-2534 0 0</inkml:trace>
  <inkml:trace contextRef="#ctx0" brushRef="#br0" timeOffset="8199.189">3449 57 0 0 0,'0'0'572'0'0,"0"0"88"0"0,0 0 58 0 0,0 0 25 0 0,0 0-11 0 0,4-7-12 0 0,14-21-39 0 0,9 9 5165 0 0,25 17-3073 0 0,-35 2-2023 0 0,91 27 977 0 0,-43 13-1374 0 0,-50-30-279 0 0,-1 1-1 0 0,1 0 1 0 0,-2 1-1 0 0,0 1 0 0 0,0 0 1 0 0,-1 1-1 0 0,-1 0 0 0 0,0 0 1 0 0,-1 2-1 0 0,-1-1 0 0 0,0 1 1 0 0,-1 0-1 0 0,-1 1 0 0 0,0 0 1 0 0,-1 0-1 0 0,1 8-73 0 0,0-2 93 0 0,0 0 0 0 0,-2 1 1 0 0,-1-1-1 0 0,0 1 0 0 0,-2 0 0 0 0,-1 0 0 0 0,0 0 1 0 0,-2 0-1 0 0,-2 6-93 0 0,-45 130 747 0 0,1-52-410 0 0,44-104-265 0 0,0-1 1 0 0,1 1-1 0 0,-1 0 0 0 0,-1-1 1 0 0,1 0-1 0 0,0 1 0 0 0,-1-2 1 0 0,0 1-1 0 0,1 0 0 0 0,-1-1 0 0 0,0 1 1 0 0,-1-1-1 0 0,1 0 0 0 0,0 0 1 0 0,0-1-1 0 0,-1 0 0 0 0,1 1 1 0 0,-1-1-1 0 0,0-1 0 0 0,1 1 0 0 0,-1-1 1 0 0,1 1-1 0 0,-1-1 0 0 0,0-1 1 0 0,1 1-1 0 0,-1-1 0 0 0,-3 0-72 0 0,1 1 97 0 0,-6-11 348 0 0,13 11-425 0 0,0 0 4 0 0,0 0 4 0 0,0 0-5 0 0,0 0 14 0 0,0 0 14 0 0,0 0 17 0 0,0 0 9 0 0,0 0 26 0 0,0 0 21 0 0,0 0 8 0 0,0 0 17 0 0,0 0 9 0 0,0 0-6 0 0,0 0-11 0 0,-6-23 306 0 0,-79-153-82 0 0,58 124-330 0 0,69 49-550 0 0,-5 5 495 0 0,0 3-1 0 0,0 1 1 0 0,0 1 0 0 0,-1 2 0 0 0,33 14 20 0 0,-57-20 2 0 0,144 59 0 0 0,-82-19-45 0 0,-74-41 55 0 0,-1 0-1 0 0,0 0 1 0 0,-1 0 0 0 0,1 0-1 0 0,0 0 1 0 0,0-1 0 0 0,-1 1-1 0 0,1-1 1 0 0,-1 1 0 0 0,1-1-1 0 0,-1 1 1 0 0,0-1 0 0 0,1 0 0 0 0,-1 0-1 0 0,0 1 1 0 0,0-2 0 0 0,0 1-1 0 0,0 0 1 0 0,0 0 0 0 0,0 0-1 0 0,0-1 1 0 0,0 0 0 0 0,0 1-1 0 0,-1-1 1 0 0,-1 0-12 0 0,-6 4 60 0 0,-132 43-45 0 0,31-28-601 0 0,110-19 208 0 0,1 0-245 0 0,1-2-322 0 0,3-6-12468 0 0,0 7 5646 0 0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8:3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846 111 400 0 0,'0'0'1314'0'0,"0"0"-238"0"0,0 0 36 0 0,0 0 242 0 0,0 0 242 0 0,0 0 60 0 0,0 0-142 0 0,0 0-204 0 0,0 0-185 0 0,0 0-155 0 0,0 0-141 0 0,-6-7-114 0 0,-19-23-96 0 0,-29 6 1960 0 0,47 23-2284 0 0,-17 1-124 0 0,0 0 1 0 0,0 1 0 0 0,0 2-1 0 0,0 0 1 0 0,1 2-1 0 0,-1 1 1 0 0,1 0-1 0 0,1 2 1 0 0,-18 8-172 0 0,18-9 103 0 0,-21 10 18 0 0,1 1-1 0 0,1 3 1 0 0,1 1-1 0 0,1 1 1 0 0,-17 15-121 0 0,54-36-13 0 0,-1-1 1 0 0,1 1-1 0 0,0 0 1 0 0,0 0 0 0 0,0 0-1 0 0,0 0 1 0 0,0 0-1 0 0,1 0 1 0 0,-1 1-1 0 0,0-1 1 0 0,1 1-1 0 0,0-1 1 0 0,0 1 0 0 0,0-1-1 0 0,0 1 1 0 0,0 0-1 0 0,0-1 1 0 0,0 1-1 0 0,1 0 1 0 0,0 0-1 0 0,-1 0 1 0 0,1-1-1 0 0,0 1 1 0 0,0 0 0 0 0,1 0-1 0 0,-1 0 1 0 0,1-1-1 0 0,-1 1 1 0 0,1 0-1 0 0,0 0 1 0 0,0-1-1 0 0,0 1 1 0 0,0-1 0 0 0,0 1-1 0 0,1-1 1 0 0,-1 1-1 0 0,1-1 1 0 0,0 0-1 0 0,1 2 13 0 0,8 8 4 0 0,0-1 0 0 0,1-1 0 0 0,0 0 0 0 0,1-1 0 0 0,0 0-1 0 0,1 0 1 0 0,0-2 0 0 0,0 0 0 0 0,0 0 0 0 0,1-1 0 0 0,0-1 0 0 0,2 0-4 0 0,54 24 32 0 0,-47-20-12 0 0,29 26 8 0 0,-53-32-14 0 0,0 1-1 0 0,0-1 1 0 0,-1 1-1 0 0,1-1 1 0 0,-1 0-1 0 0,0 1 1 0 0,0-1-1 0 0,0 0 1 0 0,-1 0-1 0 0,1 0 1 0 0,-1 1 0 0 0,1-2-1 0 0,-1 1 1 0 0,0 0-1 0 0,0 0 1 0 0,-1-1-1 0 0,1 1 1 0 0,-1-1-1 0 0,1 1 1 0 0,-1-1-1 0 0,1 0 1 0 0,-1 0 0 0 0,0 0-1 0 0,-2 0-13 0 0,1 2 10 0 0,-400 301 87 0 0,403-304-97 0 0,-5 3 3 0 0,0-1-1 0 0,1 1 1 0 0,0 0-1 0 0,0 1 1 0 0,0-1-1 0 0,0 1 1 0 0,1 0-1 0 0,-1 0 1 0 0,1 0-1 0 0,1 1 0 0 0,-1-1 1 0 0,1 1-1 0 0,0 0 1 0 0,0 0-1 0 0,1 0 1 0 0,-1 1-1 0 0,1-1 1 0 0,1 0-1 0 0,-1 1 0 0 0,1 0-2 0 0,3-4 7 0 0,0 0 0 0 0,0-1-1 0 0,1 1 1 0 0,-1-1-1 0 0,1 0 1 0 0,-1 1-1 0 0,1-1 1 0 0,0 0-1 0 0,0-1 1 0 0,0 1-1 0 0,0 0 1 0 0,0-1-1 0 0,0 0 1 0 0,0 0-1 0 0,1 0 1 0 0,-1 0 0 0 0,0 0-1 0 0,1-1 1 0 0,-1 1-1 0 0,1-1-6 0 0,35 4 85 0 0,0-2 0 0 0,1-2 0 0 0,-1-1 0 0 0,1-2 0 0 0,-1-2 0 0 0,0-1-1 0 0,-1-2 1 0 0,0-2 0 0 0,6-3-85 0 0,73-28-4311 0 0,-43 9-5995 0 0,-55 24 3192 0 0</inkml:trace>
  <inkml:trace contextRef="#ctx0" brushRef="#br0" timeOffset="245.315">1487 483 14475 0 0,'0'0'1268'0'0,"0"0"-441"0"0,0 0-256 0 0,0 0-4 0 0,0 0 5 0 0,0 0-27 0 0,0 0-53 0 0,0 0-33 0 0,0 0 4 0 0,0 0-30 0 0,-35 34-67 0 0,-110 110-89 0 0,51-42-2 0 0,-75 164-722 0 0,104-153-2228 0 0,27-67-2293 0 0,7-21-4534 0 0,24-19 5504 0 0</inkml:trace>
  <inkml:trace contextRef="#ctx0" brushRef="#br0" timeOffset="427.053">821 512 11763 0 0,'0'0'1601'0'0,"0"0"-414"0"0,0 0-377 0 0,0 0-168 0 0,0 0-135 0 0,0 0-119 0 0,0 0-61 0 0,0 0-12 0 0,0 0 29 0 0,0 0 1 0 0,0 0-38 0 0,0 0-63 0 0,24 26-51 0 0,79 78-34 0 0,-17-35 141 0 0,112 27 163 0 0,-58-44-915 0 0,-44-27-3748 0 0,-73-22 1245 0 0,-7-2-1798 0 0,-3-1-2782 0 0</inkml:trace>
  <inkml:trace contextRef="#ctx0" brushRef="#br0" timeOffset="878.038">2036 674 9898 0 0,'0'0'1504'0'0,"0"0"-258"0"0,0 0-44 0 0,0 0 117 0 0,0 0 8 0 0,0 0-85 0 0,0 0-169 0 0,0 0-162 0 0,0 0-165 0 0,0 0-167 0 0,0 0-101 0 0,0 0-88 0 0,0 0-66 0 0,-34 0-69 0 0,-104-1-53 0 0,69 11-6 0 0,58-4-158 0 0,-4 0-55 0 0,1 0-1 0 0,-1 1 1 0 0,1 0 0 0 0,1 1-1 0 0,-1 1 1 0 0,1 0-1 0 0,1 0 1 0 0,0 2-1 0 0,0-1 1 0 0,1 2 0 0 0,0-1-1 0 0,1 2 1 0 0,1-1-1 0 0,0 1 1 0 0,0 1 0 0 0,-4 10 17 0 0,8-12-81 0 0,0 1 1 0 0,0-1 0 0 0,1 1 0 0 0,1 0 0 0 0,0 1 0 0 0,1-1 0 0 0,1 0-1 0 0,0 1 1 0 0,0-1 0 0 0,1 1 0 0 0,1-1 0 0 0,1 2 80 0 0,-2-12-13 0 0,1 1 1 0 0,0-1-1 0 0,0 0 1 0 0,1 0-1 0 0,-1 0 1 0 0,0 0-1 0 0,1 0 1 0 0,0 0-1 0 0,0 0 0 0 0,0-1 1 0 0,0 1-1 0 0,0 0 1 0 0,0-1-1 0 0,1 0 1 0 0,-1 0-1 0 0,1 1 0 0 0,0-1 1 0 0,0-1-1 0 0,0 1 1 0 0,-1 0-1 0 0,2-1 1 0 0,-1 1-1 0 0,0-1 1 0 0,0 0-1 0 0,0 0 0 0 0,0-1 1 0 0,1 1-1 0 0,-1 0 1 0 0,0-1-1 0 0,4 0 13 0 0,100-18 405 0 0,-83 4-216 0 0,0-1 1 0 0,0-1-1 0 0,-2-2 1 0 0,0 0-1 0 0,-1-1 1 0 0,-1-1-1 0 0,-1 0 1 0 0,0-2-1 0 0,8-14-189 0 0,76-79 423 0 0,22 16-360 0 0,-125 99-89 0 0,0 1 1 0 0,0-1-1 0 0,0 0 0 0 0,0 0 1 0 0,0 1-1 0 0,0-1 0 0 0,0 0 1 0 0,0 0-1 0 0,0 1 0 0 0,0-1 0 0 0,1 0 1 0 0,-1 0-1 0 0,0 0 0 0 0,0 1 1 0 0,0-1-1 0 0,0 0 0 0 0,1 0 1 0 0,-1 0-1 0 0,0 0 0 0 0,0 1 0 0 0,0-1 1 0 0,1 0-1 0 0,-1 0 0 0 0,0 0 1 0 0,0 0-1 0 0,0 0 0 0 0,1 0 1 0 0,-1 0-1 0 0,0 0 0 0 0,0 1 0 0 0,1-1 1 0 0,-1 0-1 0 0,0 0 0 0 0,0 0 1 0 0,1 0-1 0 0,-1 0 0 0 0,0 0 1 0 0,0 0-1 0 0,1-1 0 0 0,-1 1 0 0 0,0 0 1 0 0,0 0-1 0 0,1 0 0 0 0,-1 0 1 0 0,0 0-1 0 0,0 0 0 0 0,1 0 1 0 0,-1 0-1 0 0,0-1 0 0 0,0 1 0 0 0,0 0 1 0 0,1 0-1 0 0,-1 0 0 0 0,0 0 1 0 0,0-1 25 0 0,0 10-131 0 0,-2 64-3084 0 0,1-37-329 0 0,0 0-3576 0 0,1-24-1366 0 0</inkml:trace>
  <inkml:trace contextRef="#ctx0" brushRef="#br0" timeOffset="1328.035">2418 1065 13387 0 0,'0'0'1858'0'0,"0"0"-382"0"0,0 0-98 0 0,0 0-8 0 0,0 0-153 0 0,0 0-226 0 0,0 0-233 0 0,0 0-195 0 0,0 0-143 0 0,8-34-106 0 0,23-105-65 0 0,1 46 138 0 0,-22 75-323 0 0,-3 4-80 0 0,1 0 1 0 0,-1 1-1 0 0,2 0 1 0 0,0 0-1 0 0,1 1 0 0 0,0 0 1 0 0,0 1-1 0 0,2 0 1 0 0,-1 0-1 0 0,1 1 0 0 0,1 1 1 0 0,0 0-1 0 0,1 0 16 0 0,-13 9-27 0 0,-1-1-1 0 0,1 1 1 0 0,0 0-1 0 0,-1-1 1 0 0,1 1-1 0 0,0 0 1 0 0,-1 0-1 0 0,1 0 1 0 0,0 0-1 0 0,-1 0 1 0 0,1 0-1 0 0,0 0 1 0 0,-1 0-1 0 0,1 0 1 0 0,0 0-1 0 0,-1 0 1 0 0,1 0-1 0 0,0 0 1 0 0,-1 1-1 0 0,1-1 1 0 0,0 0-1 0 0,-1 0 1 0 0,1 1-1 0 0,-1-1 1 0 0,1 0-1 0 0,0 1 1 0 0,-1-1-1 0 0,1 1 1 0 0,-1-1-1 0 0,1 1 1 0 0,-1-1-1 0 0,0 1 1 0 0,1-1-1 0 0,-1 1 1 0 0,1-1-1 0 0,-1 1 1 0 0,0 0-1 0 0,1-1 1 0 0,-1 1-1 0 0,0 0 1 0 0,0-1-1 0 0,0 1 1 0 0,1-1-1 0 0,-1 1 1 0 0,0 0-1 0 0,0 0 1 0 0,0-1-1 0 0,0 1 1 0 0,0 0-1 0 0,0-1 1 0 0,-1 1 27 0 0,2 49-222 0 0,-2-36 191 0 0,-5 103 11 0 0,8-115 38 0 0,-1 0-1 0 0,0-1 0 0 0,1 1 1 0 0,-1 0-1 0 0,1 0 1 0 0,-1-1-1 0 0,1 1 1 0 0,0-1-1 0 0,0 0 1 0 0,-1 1-1 0 0,1-1 0 0 0,0 0 1 0 0,0 0-1 0 0,0 0 1 0 0,1-1-1 0 0,-1 1 1 0 0,0 0-1 0 0,0-1 0 0 0,0 1 1 0 0,0-1-1 0 0,1 0 1 0 0,-1 1-1 0 0,0-1 1 0 0,0 0-1 0 0,1-1 1 0 0,-1 1-1 0 0,0 0 0 0 0,0-1 1 0 0,1 1-1 0 0,-1-1 1 0 0,0 0-1 0 0,0 1 1 0 0,0-1-1 0 0,0 0 0 0 0,0 0 1 0 0,0-1-1 0 0,0 1 1 0 0,0 0-1 0 0,-1-1 1 0 0,2 0-18 0 0,100-69 721 0 0,-82 54-613 0 0,-1 2 0 0 0,2 0 0 0 0,0 2-1 0 0,1 0 1 0 0,0 1 0 0 0,23-7-108 0 0,-45 18-3 0 0,0 0 0 0 0,0 1 1 0 0,1-1-1 0 0,-1 0 0 0 0,0 1 0 0 0,1-1 0 0 0,-1 1 1 0 0,0 0-1 0 0,1-1 0 0 0,-1 1 0 0 0,0 0 1 0 0,1 0-1 0 0,-1-1 0 0 0,1 1 0 0 0,-1 1 1 0 0,1-1-1 0 0,-1 0 0 0 0,0 0 0 0 0,1 0 0 0 0,-1 1 1 0 0,0-1-1 0 0,1 1 0 0 0,-1-1 0 0 0,0 1 1 0 0,1-1-1 0 0,-1 1 0 0 0,0 0 0 0 0,0-1 0 0 0,0 1 1 0 0,0 0-1 0 0,0 0 0 0 0,1 0 0 0 0,-2 0 1 0 0,1 0-1 0 0,0 0 0 0 0,0 0 0 0 0,0 1 0 0 0,0-1 1 0 0,-1 0-1 0 0,1 0 0 0 0,-1 1 0 0 0,1-1 1 0 0,-1 0-1 0 0,1 1 0 0 0,-1-1 0 0 0,0 0 0 0 0,1 1 1 0 0,-1-1-1 0 0,0 2 3 0 0,5 82 94 0 0,6 26-442 0 0,30-54-2729 0 0,-23-49-562 0 0,-6-5-2337 0 0,-8-2 2750 0 0,2 2-5086 0 0</inkml:trace>
  <inkml:trace contextRef="#ctx0" brushRef="#br0" timeOffset="2031.782">2113 814 0 0 0,'0'0'677'0'0,"0"0"69"0"0,0 0-54 0 0,0 0-36 0 0,0 0 7 0 0,0 0 15 0 0,0 0 35 0 0,0 0 49 0 0,-15-1 2521 0 0,11 2 2114 0 0,4-1-4467 0 0,0 0-94 0 0,0 0-104 0 0,-1 16 1459 0 0,-1 7-2016 0 0,2-1 1 0 0,0 0-1 0 0,1 1 0 0 0,2-1 0 0 0,0 0 1 0 0,1 0-1 0 0,6 16-175 0 0,1-8-2273 0 0,19 7-6027 0 0,-26-34-1310 0 0</inkml:trace>
  <inkml:trace contextRef="#ctx0" brushRef="#br0" timeOffset="2790.901">3724 89 9250 0 0,'0'0'565'0'0,"0"0"-164"0"0,0 0 161 0 0,0 0 328 0 0,0 0 191 0 0,0 0-23 0 0,-3 33-175 0 0,-9 108-170 0 0,-30 223 716 0 0,36-183-4073 0 0,6-181 2529 0 0,-2 17-2213 0 0,-3-9-5349 0 0,5-8 3609 0 0</inkml:trace>
  <inkml:trace contextRef="#ctx0" brushRef="#br0" timeOffset="3026.363">3922 1 7017 0 0,'0'0'1463'0'0,"0"0"-841"0"0,0 0-157 0 0,0 0 326 0 0,0 0 280 0 0,0 0 47 0 0,-8 35-98 0 0,-29 115-183 0 0,1 56 1002 0 0,29-153-2158 0 0,2 0 0 0 0,2 1 0 0 0,4 49 319 0 0,4-80-1109 0 0,-2-13-1528 0 0,-2 2-7308 0 0,-1-12 8350 0 0</inkml:trace>
  <inkml:trace contextRef="#ctx0" brushRef="#br0" timeOffset="3280.1">3186 501 8178 0 0,'0'0'989'0'0,"0"0"-391"0"0,0 0-29 0 0,0 0 269 0 0,0 0 151 0 0,0 0-35 0 0,0 0-126 0 0,35-6-124 0 0,113-23-117 0 0,324-79 1251 0 0,-204 59-1996 0 0,-154 33-2341 0 0,-77 14-1678 0 0,-25 3-524 0 0,-8-1-836 0 0</inkml:trace>
  <inkml:trace contextRef="#ctx0" brushRef="#br0" timeOffset="3462.107">3315 733 6129 0 0,'0'0'800'0'0,"0"0"201"0"0,0 0 151 0 0,0 0 80 0 0,0 0-168 0 0,0 0-223 0 0,225-44-113 0 0,-179 33-72 0 0,5-4-88 0 0,8 1-128 0 0,4-5-144 0 0,3 1-200 0 0,0-1-192 0 0,4 5-360 0 0,-4-1-480 0 0,4 0-1009 0 0,-16 4-2087 0 0,-21 4-3506 0 0</inkml:trace>
  <inkml:trace contextRef="#ctx0" brushRef="#br0" timeOffset="4695.246">4580 185 1704 0 0,'0'0'1483'0'0,"0"0"-108"0"0,0 0 30 0 0,0 0 100 0 0,0 0 34 0 0,0 0-92 0 0,0 0-216 0 0,0 0-235 0 0,0 0-175 0 0,0 0-109 0 0,0 0-64 0 0,0 0-53 0 0,11-13-38 0 0,36-40-10 0 0,3 23 620 0 0,-16 14-648 0 0,1 2 1 0 0,0 1 0 0 0,1 2-1 0 0,0 1 1 0 0,1 2-1 0 0,0 1 1 0 0,0 3 0 0 0,34-1-520 0 0,-66 5 2 0 0,-1 1-1 0 0,1 0 1 0 0,-1 1 0 0 0,1-1 0 0 0,-1 1 0 0 0,0 0-1 0 0,0 0 1 0 0,0 0 0 0 0,0 0 0 0 0,0 1 0 0 0,0 0 0 0 0,0 0-1 0 0,-1 0 1 0 0,0 0 0 0 0,1 0 0 0 0,-1 1 0 0 0,-1-1 0 0 0,1 1-1 0 0,0 0 1 0 0,-1 0 0 0 0,0 0 0 0 0,0 0 0 0 0,0 0 0 0 0,0 0-1 0 0,-1 1 1 0 0,1-1 0 0 0,-1 1 0 0 0,0-1 0 0 0,-1 1-1 0 0,1-1 1 0 0,-1 1 0 0 0,0 0 0 0 0,0-1 0 0 0,0 1 0 0 0,-1-1-1 0 0,1 1 1 0 0,-1 0 0 0 0,0-1 0 0 0,-1 0 0 0 0,1 1 0 0 0,-1-1-1 0 0,0 0 1 0 0,0 1 0 0 0,0-1 0 0 0,0 0 0 0 0,-1 0-2 0 0,-17 31-5 0 0,-1-2 1 0 0,-1 0-1 0 0,-2-1 1 0 0,-1-2-1 0 0,-2 0 1 0 0,-11 8 4 0 0,32-33-33 0 0,0 0 1 0 0,1 1-1 0 0,0-1 0 0 0,0 1 0 0 0,0 0 0 0 0,1 1 1 0 0,-1-1-1 0 0,2 1 0 0 0,-1-1 0 0 0,1 1 1 0 0,0 0-1 0 0,0 1 0 0 0,1-1 0 0 0,0 0 1 0 0,0 1-1 0 0,1 0 33 0 0,2-6-20 0 0,0 1 1 0 0,1 0 0 0 0,-1-1-1 0 0,1 1 1 0 0,0-1-1 0 0,0 0 1 0 0,0 0 0 0 0,0 0-1 0 0,0 0 1 0 0,0 0-1 0 0,1 0 1 0 0,-1 0-1 0 0,0-1 1 0 0,1 1 0 0 0,0-1-1 0 0,-1 1 1 0 0,1-1-1 0 0,0 0 1 0 0,0 0-1 0 0,1 0 20 0 0,8 5-17 0 0,148 70 44 0 0,-152-71-24 0 0,1 0-1 0 0,-1 1 0 0 0,1 0 1 0 0,-2 0-1 0 0,1 1 1 0 0,-1 0-1 0 0,0 0 0 0 0,0 1 1 0 0,-1 0-1 0 0,0 0 1 0 0,0 1-1 0 0,-1-1 1 0 0,-1 1-1 0 0,1 0 0 0 0,-1 1 1 0 0,-1-1-1 0 0,1 1 1 0 0,-2-1-1 0 0,1 1 0 0 0,-1 0 1 0 0,-1 1-3 0 0,-1-3 45 0 0,0 0 1 0 0,0 1 0 0 0,-1-1-1 0 0,0 0 1 0 0,0 0-1 0 0,-1 0 1 0 0,0 0-1 0 0,-1 0 1 0 0,0-1-1 0 0,0 1 1 0 0,0-1 0 0 0,-1 1-1 0 0,0-1 1 0 0,-1-1-1 0 0,1 1 1 0 0,-1 0-1 0 0,-1-1 1 0 0,1 0 0 0 0,-1 0-1 0 0,0-1 1 0 0,0 0-1 0 0,-1 0 1 0 0,0 0-1 0 0,0-1-45 0 0,-9 7 171 0 0,-2-2 0 0 0,1 0 0 0 0,-1-1 0 0 0,0 0 0 0 0,-1-2 0 0 0,0 0-1 0 0,0-1 1 0 0,0-1 0 0 0,0-1 0 0 0,-1-1 0 0 0,1 0 0 0 0,-13-2-171 0 0,22 0-35 0 0,1 0 0 0 0,-1-1 0 0 0,1 0 0 0 0,0 0 0 0 0,-1-1 0 0 0,1-1 0 0 0,0 1 0 0 0,0-2 1 0 0,0 1-1 0 0,0-1 0 0 0,1 0 0 0 0,0-1 0 0 0,-1 0 0 0 0,2-1 0 0 0,-1 1 0 0 0,1-1 0 0 0,0-1 0 0 0,0 1 1 0 0,0-1-1 0 0,1-1 0 0 0,0 1 0 0 0,1-1 0 0 0,-1 0 0 0 0,2 0 0 0 0,-1-1 0 0 0,-2-6 35 0 0,-7-33-3061 0 0,9 17-3985 0 0,3 15-4385 0 0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3:14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437 692 3361 0 0,'0'0'1441'0'0,"0"0"-112"0"0,0 0 142 0 0,0 0 130 0 0,0 0 98 0 0,0 0-122 0 0,0 0-289 0 0,0 0-73 0 0,0 0-100 0 0,0 0-118 0 0,0 0-132 0 0,-10-14-167 0 0,-33-43-150 0 0,41 56-516 0 0,1-1 0 0 0,0 1-1 0 0,0 0 1 0 0,-1-1-1 0 0,1 1 1 0 0,-1 0-1 0 0,1 0 1 0 0,-1 0-1 0 0,0 0 1 0 0,1 0 0 0 0,-1 1-1 0 0,0-1 1 0 0,1 0-1 0 0,-1 1 1 0 0,0 0-1 0 0,0-1 1 0 0,0 1-1 0 0,0 0 1 0 0,1 0 0 0 0,-1 0-1 0 0,0 0 1 0 0,0 0-1 0 0,0 0 1 0 0,0 0-1 0 0,0 1 1 0 0,1-1-1 0 0,-1 1 1 0 0,0-1 0 0 0,0 1-1 0 0,0 0-31 0 0,-5 1 76 0 0,-10 5-12 0 0,0 0-1 0 0,1 1 1 0 0,0 1 0 0 0,0 1-1 0 0,1 0 1 0 0,0 1-1 0 0,0 0 1 0 0,2 1-1 0 0,-10 10-63 0 0,4-2 21 0 0,0 2-1 0 0,1 0 1 0 0,1 0-1 0 0,2 2 1 0 0,0 0-1 0 0,1 1 1 0 0,2 0-1 0 0,-4 11-20 0 0,14-33-8 0 0,0 1 0 0 0,0-1 0 0 0,0 0 0 0 0,1 0 0 0 0,-1 1 0 0 0,1-1 0 0 0,0 1 0 0 0,0-1 0 0 0,1 1 0 0 0,-1 0 0 0 0,1-1 0 0 0,-1 1-1 0 0,1 0 1 0 0,0-1 0 0 0,0 1 0 0 0,1 0 0 0 0,-1-1 0 0 0,1 1 0 0 0,0-1 0 0 0,0 1 0 0 0,0-1 0 0 0,0 1 0 0 0,1-1 0 0 0,-1 0-1 0 0,1 1 1 0 0,0-1 0 0 0,0 0 0 0 0,0 0 0 0 0,1 0 0 0 0,-1 0 0 0 0,0-1 0 0 0,1 1 0 0 0,0-1 0 0 0,2 3 8 0 0,3-3 57 0 0,0 0 1 0 0,0-1 0 0 0,0 0-1 0 0,0 0 1 0 0,1-1-1 0 0,-1 0 1 0 0,0 0-1 0 0,0-1 1 0 0,0 0 0 0 0,0 0-1 0 0,0-1 1 0 0,0 0-1 0 0,0 0 1 0 0,0-1 0 0 0,-1 0-1 0 0,1 0 1 0 0,-1-1-1 0 0,0 0 1 0 0,0-1-58 0 0,127-99 801 0 0,-113 86-721 0 0,172-177 392 0 0,-129 121-393 0 0,-125 162-1662 0 0,55-75 1570 0 0,0 0 1 0 0,2 1-1 0 0,0 0 1 0 0,0 0-1 0 0,1 0 1 0 0,1 0-1 0 0,0 0 1 0 0,1 12 12 0 0,2-21 7 0 0,0 1 0 0 0,1-1 0 0 0,0 1 1 0 0,0-1-1 0 0,1 0 0 0 0,-1 1 0 0 0,1-1 1 0 0,0-1-1 0 0,1 1 0 0 0,-1 0 0 0 0,1-1 1 0 0,0 0-1 0 0,0 1 0 0 0,0-2 0 0 0,1 1 1 0 0,-1 0-1 0 0,1-1 0 0 0,0 0 0 0 0,0 0 1 0 0,0 0-1 0 0,0-1 0 0 0,0 0 0 0 0,1 0 1 0 0,-1 0-1 0 0,1 0 0 0 0,0-1 0 0 0,-1 0 1 0 0,1 0-1 0 0,0-1 0 0 0,0 0 0 0 0,-1 0 1 0 0,4 0-8 0 0,4 1 61 0 0,0 0 1 0 0,0-1-1 0 0,0-1 1 0 0,0 0-1 0 0,0-1 1 0 0,-1 0-1 0 0,1-1 0 0 0,-1 0 1 0 0,1-1-1 0 0,6-4-61 0 0,114-65 493 0 0,-131 72-488 0 0,40-28 198 0 0,-1-2 1 0 0,-1-1 0 0 0,31-34-204 0 0,135-158 137 0 0,-175 187-180 0 0,-32 60-925 0 0,-32 231 859 0 0,19-82 233 0 0,11-163-133 0 0,0-1 0 0 0,0 0 0 0 0,0 0 0 0 0,-1 0 0 0 0,-1 0 0 0 0,1 0 0 0 0,-1-1 0 0 0,0 0 0 0 0,-1 0 0 0 0,0-1 0 0 0,0 1 0 0 0,0-1 0 0 0,-1 0 0 0 0,0-1 0 0 0,0 0 0 0 0,0 0 0 0 0,-1 0 0 0 0,0-1 0 0 0,0 0 0 0 0,0 0 0 0 0,0-1 0 0 0,0 0 0 0 0,-1-1 0 0 0,1 0 0 0 0,-1 0 0 0 0,0-1 0 0 0,1 0 0 0 0,-1 0 0 0 0,0-1 0 0 0,0 0 0 0 0,-8-2 9 0 0,-63 1-216 0 0,129-6-583 0 0,146-8 1013 0 0,43 3 720 0 0,-175-8-1627 0 0,-43 9-2526 0 0,-2-1-4332 0 0,-8 5-3469 0 0</inkml:trace>
  <inkml:trace contextRef="#ctx0" brushRef="#br0" timeOffset="1486.802">2179 1041 832 0 0,'0'0'1446'0'0,"0"0"186"0"0,0 0 351 0 0,0 0 230 0 0,0 0-66 0 0,0 0-252 0 0,0 0-300 0 0,0 0-223 0 0,0 0-162 0 0,0 0-171 0 0,33-11-156 0 0,104-35-167 0 0,-52 1 344 0 0,-23-2-455 0 0,-2-3 1 0 0,-3-3-1 0 0,-2-2 1 0 0,-3-2-1 0 0,7-13-605 0 0,-53 60 20 0 0,2 0-1 0 0,-1 1 0 0 0,1 0 1 0 0,1 0-1 0 0,-1 1 0 0 0,2 0 1 0 0,-1 0-1 0 0,1 1 0 0 0,0 0 1 0 0,0 1-1 0 0,1 0 0 0 0,9-3-19 0 0,-16 10-9 0 0,0 0 0 0 0,0 1-1 0 0,0 0 1 0 0,-1 0 0 0 0,1 0 0 0 0,-1 0-1 0 0,1 0 1 0 0,-1 1 0 0 0,0-1-1 0 0,0 1 1 0 0,0 0 0 0 0,0 0 0 0 0,0 0-1 0 0,-1 1 1 0 0,1-1 0 0 0,-1 0-1 0 0,0 1 1 0 0,0 0 0 0 0,-1-1-1 0 0,1 1 1 0 0,-1 0 0 0 0,1 0 0 0 0,-1 0-1 0 0,0 0 1 0 0,-1 0 0 0 0,1 0-1 0 0,-1 0 1 0 0,1 0 0 0 0,-1 0 0 0 0,-1 3 9 0 0,4 19 23 0 0,-1 0 0 0 0,-2-1 0 0 0,0 1 1 0 0,-2 0-1 0 0,-1-1 0 0 0,-1 1 1 0 0,-1-1-1 0 0,-1 0 0 0 0,-1 0 1 0 0,-2-1-1 0 0,0 0 0 0 0,-1 0 1 0 0,-2-1-1 0 0,0 0 0 0 0,-2-1 0 0 0,0-1 1 0 0,-1 0-1 0 0,-1-1 0 0 0,-1-1 1 0 0,-1 0-1 0 0,-15 12-23 0 0,27-26-9 0 0,0 1 0 0 0,0-1 0 0 0,-1-1 0 0 0,1 1 0 0 0,-1-1 0 0 0,0 0 0 0 0,0 0 0 0 0,-1-1 0 0 0,1 0 0 0 0,-1 0 0 0 0,0-1 0 0 0,1 0 0 0 0,-1 0 0 0 0,0-1 0 0 0,0 0 0 0 0,0 0 0 0 0,0-1 0 0 0,0 0 0 0 0,-3-1 9 0 0,8-1-14 0 0,0 0 0 0 0,0 1-1 0 0,1-2 1 0 0,-1 1 0 0 0,1 0-1 0 0,-1-1 1 0 0,1 1-1 0 0,0-1 1 0 0,0 0 0 0 0,0 1-1 0 0,1-1 1 0 0,-1 0 0 0 0,0 0-1 0 0,1 0 1 0 0,0 0 0 0 0,0-1-1 0 0,0 1 1 0 0,0 0 0 0 0,0 0-1 0 0,1-1 1 0 0,-1 1 0 0 0,1 0-1 0 0,0-1 1 0 0,0 1-1 0 0,0-1 1 0 0,1 1 0 0 0,-1 0-1 0 0,1-1 1 0 0,0 0 14 0 0,-1-7-64 0 0,2 7 24 0 0,-1-1 1 0 0,1 0-1 0 0,0 1 0 0 0,0-1 0 0 0,0 1 1 0 0,1 0-1 0 0,0 0 0 0 0,0 0 0 0 0,0 0 0 0 0,0 0 1 0 0,0 0-1 0 0,1 1 0 0 0,0 0 0 0 0,0 0 1 0 0,0 0-1 0 0,0 0 0 0 0,0 0 0 0 0,0 1 0 0 0,1 0 1 0 0,-1 0-1 0 0,1 0 0 0 0,-1 0 0 0 0,1 1 1 0 0,0 0-1 0 0,0 0 0 0 0,0 0 0 0 0,0 1 0 0 0,0-1 1 0 0,4 1 39 0 0,91 31-501 0 0,-10 0 454 0 0,-77-28 100 0 0,0-1 0 0 0,0-1 0 0 0,0 0 1 0 0,0-1-1 0 0,0-1 0 0 0,0 1 0 0 0,0-2 1 0 0,0 0-1 0 0,0-1 0 0 0,0 0 0 0 0,0-1 1 0 0,-1 0-1 0 0,0-1 0 0 0,0 0 0 0 0,8-6-53 0 0,38-34 414 0 0,-3-3-1 0 0,-2-2 1 0 0,-2-2-1 0 0,32-44-413 0 0,-64 75 55 0 0,19-22-22 0 0,-1-2 1 0 0,-3-1 0 0 0,-2-2 0 0 0,-1-1-1 0 0,-3-2 1 0 0,-2 0 0 0 0,-3-2-1 0 0,-1-1 1 0 0,-4 0 0 0 0,-1-2-1 0 0,7-45-33 0 0,-24 97-5 0 0,1 3 5 0 0,0-1-1 0 0,0 1 1 0 0,0-1 0 0 0,-1 1-1 0 0,1 0 1 0 0,0-1-1 0 0,-1 1 1 0 0,1-1-1 0 0,-1 0 1 0 0,0 1-1 0 0,1-1 1 0 0,-1 1 0 0 0,0-1-1 0 0,0 1 1 0 0,0-1-1 0 0,0 0 1 0 0,0 1-1 0 0,-1-1 1 0 0,1 1 0 0 0,0-1-1 0 0,-1 1 1 0 0,1-1-1 0 0,-1 1 1 0 0,0-1-1 0 0,1 1 1 0 0,-1-1-1 0 0,0 1 1 0 0,0 0 0 0 0,0-1-1 0 0,0 1 1 0 0,0 0-1 0 0,0 0 1 0 0,0 0-1 0 0,0 0 1 0 0,0 0 0 0 0,-1 0-1 0 0,1 0 1 0 0,0 0-1 0 0,-1 0 1 0 0,1 1-1 0 0,-1-1 1 0 0,1 0-1 0 0,-1 1 1 0 0,1-1 0 0 0,-1 1-1 0 0,1 0 1 0 0,-1-1-1 0 0,1 1 1 0 0,-2 0 0 0 0,-4 3-17 0 0,0 1-1 0 0,0 0 1 0 0,0 0 0 0 0,1 1 0 0 0,-1 0-1 0 0,1 0 1 0 0,0 0 0 0 0,1 1 0 0 0,-1 0-1 0 0,1 0 1 0 0,0 0 0 0 0,0 1 0 0 0,1 0-1 0 0,0-1 1 0 0,-2 6 17 0 0,5-10 0 0 0,-18 35 16 0 0,2 2 1 0 0,1 0-1 0 0,2 1 0 0 0,1 1 0 0 0,3 0 1 0 0,1 0-1 0 0,-2 35-16 0 0,10-67 1 0 0,-6 40-1 0 0,3 0 0 0 0,2 1 1 0 0,2-1-1 0 0,3 7 0 0 0,-3-49-9 0 0,1 1 1 0 0,0-1-1 0 0,0 1 0 0 0,0-1 0 0 0,1 0 1 0 0,0 1-1 0 0,1-1 0 0 0,-1 0 0 0 0,1 0 0 0 0,1-1 1 0 0,-1 1-1 0 0,1-1 0 0 0,1 1 0 0 0,-1-1 1 0 0,1 0-1 0 0,0-1 0 0 0,0 1 0 0 0,0-1 1 0 0,1 0-1 0 0,0-1 0 0 0,5 4 9 0 0,-5-6 18 0 0,0-1-1 0 0,0 0 1 0 0,0 0-1 0 0,0-1 1 0 0,1 1-1 0 0,-1-1 1 0 0,0-1-1 0 0,0 1 0 0 0,0-1 1 0 0,1 0-1 0 0,-1 0 1 0 0,0-1-1 0 0,0 0 1 0 0,-1 0-1 0 0,1 0 1 0 0,0-1-1 0 0,3-2-17 0 0,222-142 148 0 0,-222 142-143 0 0,-9 5-8 0 0,0-1 1 0 0,1 0 0 0 0,0 0-1 0 0,-1 1 1 0 0,1-1-1 0 0,-1 1 1 0 0,1-1-1 0 0,0 0 1 0 0,-1 1 0 0 0,1-1-1 0 0,0 1 1 0 0,0-1-1 0 0,-1 1 1 0 0,1 0-1 0 0,0-1 1 0 0,0 1 0 0 0,0 0-1 0 0,0 0 1 0 0,-1-1-1 0 0,1 1 1 0 0,0 0-1 0 0,0 0 1 0 0,0 0-1 0 0,0 0 1 0 0,0 0 0 0 0,0 0-1 0 0,0 0 1 0 0,-1 0-1 0 0,1 1 1 0 0,0-1-1 0 0,0 0 1 0 0,0 0 0 0 0,0 1-1 0 0,-1-1 1 0 0,1 1-1 0 0,0-1 1 0 0,0 0-1 0 0,-1 1 1 0 0,1 0 0 0 0,0-1-1 0 0,0 1 1 0 0,-1-1-1 0 0,1 1 1 0 0,-1 0-1 0 0,1-1 1 0 0,-1 1 0 0 0,1 0-1 0 0,-1 0 1 0 0,1-1-1 0 0,-1 1 1 0 0,0 0-1 0 0,1 0 1 0 0,-1 0 0 0 0,0 0-1 0 0,0 0 1 0 0,0-1-1 0 0,1 1 1 0 0,-1 0-1 0 0,0 0 1 0 0,0 0 0 0 0,0 0 1 0 0,-33 226 624 0 0,28-138-496 0 0,5-88-193 0 0,1 1 0 0 0,0-1 0 0 0,0 0 0 0 0,-1 1 0 0 0,1-1 0 0 0,0 0-1 0 0,0 0 1 0 0,0 0 0 0 0,0 0 0 0 0,0 0 0 0 0,1 0 0 0 0,-1 0 0 0 0,0 0 0 0 0,0 0 0 0 0,1-1 0 0 0,-1 1 0 0 0,0-1 0 0 0,1 1 0 0 0,-1 0 0 0 0,0-1 0 0 0,1 0-1 0 0,-1 1 1 0 0,1-1 0 0 0,-1 0 0 0 0,1 0 0 0 0,-1 0 0 0 0,1 0 0 0 0,-1 0 0 0 0,1 0 0 0 0,-1 0 0 0 0,1-1 0 0 0,-1 1 0 0 0,0 0 0 0 0,1-1 0 0 0,-1 1-1 0 0,1-1 67 0 0,18-6-4691 0 0,-4 0-4112 0 0,-7 4-40 0 0</inkml:trace>
  <inkml:trace contextRef="#ctx0" brushRef="#br0" timeOffset="1814.32">4424 548 11226 0 0,'0'0'1927'0'0,"0"0"-286"0"0,0 0-196 0 0,0 0-182 0 0,0 0-264 0 0,0 0-301 0 0,0 0-233 0 0,0 0-171 0 0,-24 36-129 0 0,-74 111-68 0 0,61-61-17 0 0,36-81-79 0 0,-1-1-1 0 0,0 1 1 0 0,1 0-1 0 0,0 0 1 0 0,0 0-1 0 0,0 0 1 0 0,1 0-1 0 0,0 0 1 0 0,0 0-1 0 0,0 0 1 0 0,1 0-1 0 0,-1 0 1 0 0,1 0-1 0 0,0 0 1 0 0,1 0-1 0 0,-1 0 1 0 0,1 0-1 0 0,0-1 1 0 0,0 1-1 0 0,0-1 1 0 0,1 1-1 0 0,0-1 1 0 0,0 0-1 0 0,0 0 1 0 0,0 0-1 0 0,0 0 1 0 0,1-1-1 0 0,0 1 1 0 0,0-1-1 0 0,0 0 1 0 0,0 0-1 0 0,0-1 1 0 0,0 1-1 0 0,1-1 1 0 0,0 0-1 0 0,-1 0 1 0 0,1 0-1 0 0,0 0 0 0 0,4-2 125 0 0,0 0 0 0 0,0-1 0 0 0,0 0 0 0 0,0 0 0 0 0,0-1 0 0 0,-1 0 0 0 0,1 0 0 0 0,0-1-1 0 0,-1-1 1 0 0,0 1 0 0 0,0-1 0 0 0,0 0 0 0 0,0-1 0 0 0,0 0 0 0 0,-1 0 0 0 0,0-1 0 0 0,0 0 0 0 0,-1 0 0 0 0,1 0 0 0 0,-1-1 0 0 0,2-4-125 0 0,4-3 189 0 0,-2-2-1 0 0,1 1 1 0 0,-2-1 0 0 0,0-1 0 0 0,-1 0-1 0 0,0 0 1 0 0,-2 0 0 0 0,0-1 0 0 0,-1 0 0 0 0,0-2-189 0 0,-3 14-43 0 0,-1 1 0 0 0,1-1 0 0 0,-1 0 0 0 0,0 0 0 0 0,0 0 1 0 0,-1 0-1 0 0,0 0 0 0 0,0 0 0 0 0,0 1 0 0 0,-1-1 1 0 0,0 0-1 0 0,0 0 0 0 0,0 0 0 0 0,-1 1 0 0 0,0-1 0 0 0,0 0 1 0 0,0 1-1 0 0,-1 0 0 0 0,1-1 0 0 0,-1 1 0 0 0,-1 0 0 0 0,1 1 1 0 0,-1-1-1 0 0,0 0 0 0 0,0 1 0 0 0,0 0 0 0 0,-1 0 0 0 0,1 0 1 0 0,-1 1-1 0 0,0 0 0 0 0,0-1 0 0 0,0 2 0 0 0,0-1 0 0 0,-1 0 1 0 0,-2 0 42 0 0,2 1-328 0 0,0 1 0 0 0,-1-1 0 0 0,1 1 0 0 0,0 0 0 0 0,-1 0 0 0 0,1 1 0 0 0,-1 0 0 0 0,1 0 0 0 0,-1 1 0 0 0,1-1 0 0 0,0 1 0 0 0,-1 1 0 0 0,1-1 0 0 0,-2 2 328 0 0,-48 30-11442 0 0,43-18 4144 0 0</inkml:trace>
  <inkml:trace contextRef="#ctx0" brushRef="#br0" timeOffset="2280.125">4851 659 14475 0 0,'0'0'1953'0'0,"0"0"-519"0"0,0 0-313 0 0,0 0-270 0 0,0 0-274 0 0,0 0-166 0 0,0 0-102 0 0,0 0-97 0 0,0 0-84 0 0,0 0-76 0 0,0 0-57 0 0,0 0-31 0 0,-20 31 13 0 0,-62 96-2 0 0,62-79-21 0 0,23-45 43 0 0,0-1 46 0 0,0 0 1 0 0,0 0-1 0 0,1 0 1 0 0,-1-1-1 0 0,0 1 1 0 0,1-1-1 0 0,-1 0 1 0 0,1 0 0 0 0,0 0-1 0 0,-1 0 1 0 0,1-1-1 0 0,-1 1 1 0 0,1-1-1 0 0,0 0 1 0 0,0 0 0 0 0,-1-1-1 0 0,1 1 1 0 0,0-1-1 0 0,-1 1 1 0 0,1-1-1 0 0,-1 0 1 0 0,1-1-1 0 0,-1 1 1 0 0,1 0 0 0 0,-1-1-1 0 0,0 0 1 0 0,2-1-44 0 0,0 1 63 0 0,17-7 174 0 0,0-2 1 0 0,-1-1 0 0 0,0 0 0 0 0,-1-2-1 0 0,-1 0 1 0 0,5-6-238 0 0,114-67 466 0 0,-137 86-482 0 0,0 1 0 0 0,-1-1-1 0 0,1 1 1 0 0,0 0 0 0 0,0 0 0 0 0,0-1 0 0 0,0 1 0 0 0,0 0-1 0 0,-1 0 1 0 0,1 0 0 0 0,0 0 0 0 0,0 0 0 0 0,0 0 0 0 0,0 0-1 0 0,0 0 1 0 0,0 1 0 0 0,-1-1 0 0 0,1 0 0 0 0,0 0 0 0 0,0 1-1 0 0,0-1 1 0 0,-1 1 0 0 0,1-1 0 0 0,0 0 0 0 0,0 1-1 0 0,-1-1 1 0 0,1 1 0 0 0,0 0 0 0 0,-1-1 0 0 0,1 1 0 0 0,0 0-1 0 0,-1-1 1 0 0,1 1 0 0 0,-1 0 0 0 0,1-1 0 0 0,-1 1 0 0 0,0 0-1 0 0,1 0 1 0 0,-1 0 0 0 0,0 0 0 0 0,0-1 0 0 0,1 1 0 0 0,-1 0-1 0 0,0 0 1 0 0,0 0 0 0 0,0 0 0 0 0,0 0 0 0 0,0 0 0 0 0,0-1-1 0 0,0 1 1 0 0,0 0 0 0 0,0 0 0 0 0,-1 0 0 0 0,1 0 0 0 0,0 0-1 0 0,-1-1 1 0 0,1 1 0 0 0,0 0 0 0 0,-1 0 0 0 0,1-1 0 0 0,-1 1-1 0 0,0 0 17 0 0,1 13 52 0 0,-1-11-57 0 0,1 1-1 0 0,0-1 1 0 0,0 1 0 0 0,0-1 0 0 0,1 1-1 0 0,-1-1 1 0 0,1 1 0 0 0,0-1-1 0 0,0 1 1 0 0,0-1 0 0 0,0 0-1 0 0,0 0 1 0 0,1 1 0 0 0,-1-1-1 0 0,1 0 1 0 0,0 0 0 0 0,0 0 0 0 0,0-1-1 0 0,1 1 1 0 0,-1 0 0 0 0,1-1-1 0 0,-1 0 1 0 0,1 1 0 0 0,0-1-1 0 0,0 0 1 0 0,0 0 0 0 0,0-1 0 0 0,0 1-1 0 0,0-1 1 0 0,0 1 0 0 0,1-1-1 0 0,-1 0 1 0 0,0 0 0 0 0,1 0-1 0 0,-1-1 1 0 0,1 1 0 0 0,-1-1 0 0 0,1 0-1 0 0,-1 0 1 0 0,1 0 0 0 0,1-1 5 0 0,9-1 142 0 0,1-1 0 0 0,-1 0 1 0 0,0-1-1 0 0,0 0 0 0 0,0-2 1 0 0,-1 1-1 0 0,1-2 1 0 0,-1 0-1 0 0,-1 0 0 0 0,1-1 1 0 0,-1-1-1 0 0,-1 0 0 0 0,0 0 1 0 0,0-1-1 0 0,-1-1 0 0 0,8-9-142 0 0,10-7 398 0 0,-15 16-315 0 0,-1-1 0 0 0,-1 0-1 0 0,0-1 1 0 0,0-1 0 0 0,-1 1 0 0 0,-1-2 0 0 0,0 1 0 0 0,-2-1-1 0 0,1-1-82 0 0,-2-17-1760 0 0,-13 32-9530 0 0,3 1-524 0 0</inkml:trace>
  <inkml:trace contextRef="#ctx0" brushRef="#br0" timeOffset="2695.697">5724 872 17316 0 0,'0'0'1677'0'0,"0"0"-298"0"0,0 0-96 0 0,0 0-140 0 0,0 0-291 0 0,0 0-274 0 0,0 0-137 0 0,0 0-85 0 0,0 0-37 0 0,0 0-27 0 0,0 0-32 0 0,0 0-94 0 0,0 0-52 0 0,20-26-11 0 0,62-82-47 0 0,15 0 20 0 0,-68 89-1243 0 0,-24 45-264 0 0,-4-19 1463 0 0,2 0-1 0 0,-1 0 1 0 0,1-1-1 0 0,0 1 1 0 0,0-1-1 0 0,1 0 1 0 0,-1 0 0 0 0,1 0-1 0 0,1 0 1 0 0,-1 0-1 0 0,1-1 1 0 0,0 0-1 0 0,0 0 1 0 0,1 0 0 0 0,0-1-1 0 0,-1 0 1 0 0,2 0-1 0 0,-1 0 1 0 0,0-1-1 0 0,1 0 1 0 0,-1 0-1 0 0,1-1 1 0 0,0 1 0 0 0,0-2-1 0 0,0 1 1 0 0,0-1-1 0 0,0 0 1 0 0,0 0-1 0 0,0-1 1 0 0,0 0-1 0 0,1 0 1 0 0,-1 0 0 0 0,0-1-32 0 0,20-2 298 0 0,1-1 1 0 0,-1-2 0 0 0,-1 0 0 0 0,1-2-1 0 0,-1-1 1 0 0,0-1 0 0 0,-1-1-1 0 0,0-1 1 0 0,-1-1 0 0 0,-1-1 0 0 0,0-1-1 0 0,-1-2 1 0 0,16-14-299 0 0,-28 24-51 0 0,-1 0-1 0 0,0-1 1 0 0,0 0-1 0 0,-1-1 1 0 0,1 1 0 0 0,-2-2-1 0 0,0 1 1 0 0,0-1-1 0 0,0 0 1 0 0,-2-1 0 0 0,1 1-1 0 0,-1-1 1 0 0,-1 0-1 0 0,0-1 1 0 0,0 1 0 0 0,-1-1-1 0 0,-1 0 1 0 0,0 1-1 0 0,0-1 1 0 0,-1-5 51 0 0,-3 0-2642 0 0,-2 8-2626 0 0,1 1-7290 0 0</inkml:trace>
</inkml:ink>
</file>

<file path=ppt/ink/ink1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6:35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1619 925 2753 0 0,'0'0'1261'0'0,"0"0"-138"0"0,0 0 0 0 0,0 0 164 0 0,0 0 121 0 0,0 0-45 0 0,0 0-100 0 0,0 0-201 0 0,0 0-225 0 0,0 0-166 0 0,0 0-115 0 0,0-8 2918 0 0,-105-3-2190 0 0,81 12-1063 0 0,-17-1-14 0 0,1 2 0 0 0,-1 3 0 0 0,1 0 0 0 0,0 3 1 0 0,1 1-1 0 0,0 2 0 0 0,0 2 0 0 0,-13 7-207 0 0,51-19 4 0 0,0-1 0 0 0,1 0 0 0 0,-1 1 0 0 0,0-1 0 0 0,0 1-1 0 0,0-1 1 0 0,1 1 0 0 0,-1-1 0 0 0,0 1 0 0 0,1 0 0 0 0,-1-1 0 0 0,0 1 0 0 0,1 0-1 0 0,-1 0 1 0 0,1-1 0 0 0,-1 1 0 0 0,1 0 0 0 0,-1 0 0 0 0,1 0 0 0 0,0 0 0 0 0,-1 0-1 0 0,1-1 1 0 0,0 1 0 0 0,0 0 0 0 0,0 0 0 0 0,0 0 0 0 0,0 0 0 0 0,0 0-1 0 0,0 0 1 0 0,0 0 0 0 0,0 0 0 0 0,0 0 0 0 0,0 0 0 0 0,0 0 0 0 0,1-1 0 0 0,-1 1-1 0 0,0 0 1 0 0,1 0 0 0 0,-1 0 0 0 0,1 0 0 0 0,-1-1 0 0 0,1 1 0 0 0,-1 0 0 0 0,1 0-1 0 0,-1-1 1 0 0,1 1 0 0 0,0 0 0 0 0,0-1 0 0 0,-1 1 0 0 0,1 0-4 0 0,40 30 334 0 0,104 25 298 0 0,-120-49-584 0 0,0 0-1 0 0,-1 2 0 0 0,0 1 0 0 0,0 1 0 0 0,-1 1 0 0 0,5 4-47 0 0,-28-14 13 0 0,0-1 0 0 0,0 1-1 0 0,0-1 1 0 0,0 1 0 0 0,0-1 0 0 0,0 1-1 0 0,-1-1 1 0 0,1 1 0 0 0,-1-1 0 0 0,1 1-1 0 0,-1-1 1 0 0,1 1 0 0 0,-1-1 0 0 0,0 0 0 0 0,0 0-1 0 0,1 1 1 0 0,-1-1 0 0 0,0 0 0 0 0,0 0-1 0 0,-1 0 1 0 0,1 0 0 0 0,0 0 0 0 0,0 0-1 0 0,0 0 1 0 0,-1 0 0 0 0,1-1 0 0 0,0 1-1 0 0,-1 0 1 0 0,1-1 0 0 0,0 1 0 0 0,-1-1-1 0 0,0 1-12 0 0,-214 128 188 0 0,198-115-200 0 0,6-6 10 0 0,0 1 0 0 0,1 0-1 0 0,-1 1 1 0 0,2 1-1 0 0,-1 0 1 0 0,2 0 0 0 0,-1 1-1 0 0,2 0 1 0 0,-1 0-1 0 0,-2 9 3 0 0,10-20 6 0 0,1 0 0 0 0,0 0 0 0 0,0 0 0 0 0,0 0 0 0 0,0 0 0 0 0,-1 0 0 0 0,2 0 0 0 0,-1 0 0 0 0,0 1-1 0 0,0-1 1 0 0,0 0 0 0 0,0 0 0 0 0,1 0 0 0 0,-1 0 0 0 0,1 0 0 0 0,-1 0 0 0 0,1 0 0 0 0,-1 0 0 0 0,1 0 0 0 0,-1 0-1 0 0,1 0 1 0 0,0-1 0 0 0,-1 1 0 0 0,1 0 0 0 0,0 0 0 0 0,0 0 0 0 0,0-1 0 0 0,0 1 0 0 0,0-1 0 0 0,0 1 0 0 0,0 0-1 0 0,0-1 1 0 0,0 0 0 0 0,0 1 0 0 0,0-1 0 0 0,0 0 0 0 0,0 1 0 0 0,0-1 0 0 0,0 0 0 0 0,0 0 0 0 0,0 0 0 0 0,0 0-1 0 0,1 0-5 0 0,57 4 592 0 0,-55-4-541 0 0,80-1 807 0 0,0-4 0 0 0,75-14-858 0 0,56-6 521 0 0,-190 34-4174 0 0,-32 10-7025 0 0,0-11-839 0 0</inkml:trace>
  <inkml:trace contextRef="#ctx0" brushRef="#br0" timeOffset="606.308">1 1348 3529 0 0,'0'0'1107'0'0,"0"0"-335"0"0,0 0-5 0 0,0 0 270 0 0,0 0 278 0 0,0 0 123 0 0,0 0-43 0 0,0 0-80 0 0,0 0-134 0 0,0 0-142 0 0,0 0-93 0 0,0 0-110 0 0,34 0-124 0 0,106-1-96 0 0,-37-12 643 0 0,125-32-167 0 0,-221 44-1137 0 0,-1 0 1093 0 0,-4 0-3408 0 0,-2 1-2988 0 0,-1 0-4175 0 0,-3 0 5395 0 0</inkml:trace>
  <inkml:trace contextRef="#ctx0" brushRef="#br0" timeOffset="891.692">41 1588 8250 0 0,'0'0'997'0'0,"0"0"-40"0"0,0 0 159 0 0,0 0 217 0 0,0 0 4 0 0,0 0-257 0 0,0 0-259 0 0,0 0-152 0 0,0 0-75 0 0,0 0-12 0 0,0 0-2 0 0,0 0-75 0 0,19 0-83 0 0,59-1-66 0 0,61-19 388 0 0,2 11-1818 0 0,-99 5-1392 0 0,-22 2-849 0 0,-1 1-4134 0 0,-9 1 1410 0 0</inkml:trace>
  <inkml:trace contextRef="#ctx0" brushRef="#br0" timeOffset="1285.096">216 1105 6721 0 0,'0'0'1377'0'0,"0"0"-632"0"0,0 0-77 0 0,0 0 235 0 0,0 0 228 0 0,0 0 37 0 0,0 0-169 0 0,0 0-237 0 0,0 0-202 0 0,0 0-133 0 0,0 0-22 0 0,0 0 0 0 0,0 0 30 0 0,4 11 73 0 0,15 36 66 0 0,-16-42-442 0 0,0 1 0 0 0,1-1 1 0 0,0-1-1 0 0,0 1 0 0 0,0 0 0 0 0,1-1 0 0 0,-1 0 1 0 0,1 0-1 0 0,0 0 0 0 0,0-1 0 0 0,1 0 1 0 0,-1 0-1 0 0,1 0 0 0 0,-1 0 0 0 0,1-1 1 0 0,4 1-133 0 0,12 7 196 0 0,7 3-126 0 0,-15-8-34 0 0,1 1 1 0 0,-2 0 0 0 0,1 1 0 0 0,-1 0 0 0 0,0 1-1 0 0,-1 0 1 0 0,1 1 0 0 0,-2 1 0 0 0,1 0-1 0 0,-1 0 1 0 0,-1 1 0 0 0,0 1 0 0 0,-1 0-1 0 0,8 12-36 0 0,-15-19 13 0 0,0 0 0 0 0,-1 0-1 0 0,0 1 1 0 0,0-1-1 0 0,0 1 1 0 0,-1-1-1 0 0,1 0 1 0 0,-1 1-1 0 0,-1-1 1 0 0,1 1 0 0 0,-1-1-1 0 0,0 0 1 0 0,0 1-1 0 0,0-1 1 0 0,-1 0-1 0 0,0 0 1 0 0,0 0-1 0 0,0 0 1 0 0,-1 0 0 0 0,0 0-1 0 0,1 0 1 0 0,-2-1-1 0 0,0 1-12 0 0,-91 93 337 0 0,84-89-330 0 0,-39 26-133 0 0,-5 4-1819 0 0,28-7-5048 0 0,22-24 1581 0 0,1-4-1429 0 0</inkml:trace>
  <inkml:trace contextRef="#ctx0" brushRef="#br0" timeOffset="4779.04">988 660 0 0 0,'0'0'772'0'0,"0"0"284"0"0,0 0 110 0 0,0 0-11 0 0,0 0-10 0 0,0 0-84 0 0,0 0-94 0 0,0 0-83 0 0,-11-12-48 0 0,-31-38-81 0 0,-14 17 2786 0 0,52 32-3466 0 0,0 1 1 0 0,0-1 0 0 0,0 1 0 0 0,0 0 0 0 0,0 1-1 0 0,0-1 1 0 0,0 1 0 0 0,0 0 0 0 0,0-1 0 0 0,0 2 0 0 0,0-1-1 0 0,0 0 1 0 0,0 1 0 0 0,1 0 0 0 0,-1 0 0 0 0,1 0 0 0 0,-1 0-1 0 0,1 1 1 0 0,0-1 0 0 0,0 1 0 0 0,0 0 0 0 0,0 0 0 0 0,0 0-1 0 0,1 0 1 0 0,-1 0 0 0 0,1 1 0 0 0,-2 2-76 0 0,-1 2 25 0 0,0 0 1 0 0,1 1 0 0 0,0-1-1 0 0,1 1 1 0 0,-1 0-1 0 0,2 0 1 0 0,-1 0-1 0 0,1 1 1 0 0,1-1-1 0 0,0 0 1 0 0,0 7-26 0 0,8 254 910 0 0,50-35-184 0 0,-29-149-591 0 0,-3 0 0 0 0,-5 2 0 0 0,-3 0 0 0 0,-1 20-135 0 0,-13-77 147 0 0,-2 0-1 0 0,-1 0 1 0 0,-1 1-1 0 0,-1-1 1 0 0,-2 0-1 0 0,-4 12-146 0 0,5-31 82 0 0,1-1 1 0 0,-2 0-1 0 0,0 0 0 0 0,0 0 0 0 0,-1 0 0 0 0,0-1 0 0 0,-1 1 1 0 0,0-1-1 0 0,0-1 0 0 0,-1 1 0 0 0,-1-1 0 0 0,1 0 0 0 0,-2-1 1 0 0,1 0-1 0 0,-1 0 0 0 0,0-1 0 0 0,-1 0 0 0 0,-4 2-82 0 0,10-6 2 0 0,-1-1 1 0 0,1 1-1 0 0,0-1 0 0 0,-1-1 0 0 0,1 1 0 0 0,-1-1 0 0 0,0 1 0 0 0,1-1 0 0 0,-1-1 0 0 0,0 1 1 0 0,0-1-1 0 0,1 1 0 0 0,-1-1 0 0 0,0-1 0 0 0,0 1 0 0 0,0-1 0 0 0,1 0 0 0 0,-1 0 0 0 0,0 0 1 0 0,1-1-1 0 0,-1 1 0 0 0,1-1 0 0 0,-1 0 0 0 0,1-1 0 0 0,0 1 0 0 0,0-1 0 0 0,0 1 0 0 0,0-1 0 0 0,0 0 1 0 0,1-1-1 0 0,0 1 0 0 0,-1-1 0 0 0,1 0 0 0 0,0 1 0 0 0,1-1 0 0 0,-1 0 0 0 0,1-1 0 0 0,0 1 1 0 0,0 0-1 0 0,0-1 0 0 0,0 1 0 0 0,1-1 0 0 0,-1-2-2 0 0,1 3-228 0 0,1 0 1 0 0,-1-1-1 0 0,1 1 0 0 0,0 0 0 0 0,0 0 0 0 0,0-1 1 0 0,0 1-1 0 0,1 0 0 0 0,0 0 0 0 0,0-1 1 0 0,0 1-1 0 0,1 0 0 0 0,-1 0 0 0 0,1 0 1 0 0,0 0-1 0 0,0 1 0 0 0,0-1 0 0 0,0 0 1 0 0,1 1-1 0 0,2-3 228 0 0,44-32-9764 0 0,-33 30 3792 0 0</inkml:trace>
  <inkml:trace contextRef="#ctx0" brushRef="#br0" timeOffset="5392.698">1232 1868 2152 0 0,'0'0'1267'0'0,"0"0"-97"0"0,0 0-51 0 0,0 0 72 0 0,0 0 45 0 0,0 0-57 0 0,0 0-143 0 0,0 0-201 0 0,0 0-183 0 0,0 0-86 0 0,0 0-12 0 0,0 0 8 0 0,0 0-26 0 0,-1 11-67 0 0,-38 220 1432 0 0,26-87-1790 0 0,69-137 597 0 0,13-17-522 0 0,-49 4-498 0 0,13-8-152 0 0,-23-3-5686 0 0,-12 12-154 0 0,-2 2 2104 0 0</inkml:trace>
  <inkml:trace contextRef="#ctx0" brushRef="#br0" timeOffset="5639.952">984 2085 3793 0 0,'0'0'981'0'0,"0"0"-138"0"0,0 0 7 0 0,0 0 202 0 0,0 0 187 0 0,0 0 13 0 0,0 0-53 0 0,0 0-95 0 0,0 0-95 0 0,0 0-73 0 0,0 0-95 0 0,0 0-101 0 0,0 0-113 0 0,28-3-112 0 0,90-7-128 0 0,21-1 266 0 0,-68 4-4629 0 0,-59 5 2607 0 0,3 2-3156 0 0,-4 0-3626 0 0</inkml:trace>
  <inkml:trace contextRef="#ctx0" brushRef="#br0" timeOffset="5921.167">1590 2103 8818 0 0,'0'0'1121'0'0,"0"0"-398"0"0,0 0-132 0 0,0 0 192 0 0,0 0 225 0 0,0 0 98 0 0,0 0-82 0 0,0 0-240 0 0,0 0-252 0 0,0 0-165 0 0,0 0-112 0 0,0 0-74 0 0,0 22-46 0 0,0 115 73 0 0,18-57-1096 0 0,-9-75-581 0 0,-5-3-2123 0 0,-2-1-5230 0 0,-2-1 5957 0 0</inkml:trace>
  <inkml:trace contextRef="#ctx0" brushRef="#br0" timeOffset="6156.23">1453 2129 3985 0 0,'0'0'1486'0'0,"0"0"-456"0"0,0 0-196 0 0,0 0 82 0 0,0 0 130 0 0,0 0 38 0 0,0 0-67 0 0,0 0-102 0 0,0 0-77 0 0,0 0-107 0 0,0 0-101 0 0,0 0-79 0 0,0 0-111 0 0,27-3-114 0 0,126-12 23 0 0,-74 11-1628 0 0,-53 4-2168 0 0,0 0-4027 0 0,-22 0 3496 0 0</inkml:trace>
  <inkml:trace contextRef="#ctx0" brushRef="#br0" timeOffset="6405.949">1486 2346 56 0 0,'0'0'2610'0'0,"0"0"-984"0"0,0 0-174 0 0,0 0 266 0 0,0 0 97 0 0,0 0-66 0 0,0 0-152 0 0,0 0-258 0 0,0 0-324 0 0,0 0-287 0 0,0 0-190 0 0,0 0-171 0 0,0 0-116 0 0,28 1-95 0 0,88 3-97 0 0,-9-24-1211 0 0,-56 6-7512 0 0,-38 14 1404 0 0</inkml:trace>
  <inkml:trace contextRef="#ctx0" brushRef="#br0" timeOffset="7291.397">1229 1 3657 0 0,'0'0'1608'0'0,"0"0"-190"0"0,0 0-34 0 0,0 0 27 0 0,0 0-57 0 0,0 0-131 0 0,0 0-235 0 0,0 0-255 0 0,0 0-290 0 0,0 0-266 0 0,0 0-146 0 0,0 0-47 0 0,0 0 39 0 0,-2 5 70 0 0,-22 203 650 0 0,17 6-431 0 0,17-174 107 0 0,19-21 258 0 0,64-9-518 0 0,-77-26-2139 0 0,-13-6-7607 0 0,-3 18 7080 0 0,0 3-256 0 0</inkml:trace>
  <inkml:trace contextRef="#ctx0" brushRef="#br0" timeOffset="7569.733">919 262 2729 0 0,'0'0'1435'0'0,"0"0"-67"0"0,0 0 67 0 0,0 0 66 0 0,0 0-24 0 0,0 0-104 0 0,0 0-159 0 0,0 0-178 0 0,36 1-184 0 0,114 4-247 0 0,55-3-1166 0 0,-129-2-8147 0 0,-66 0 2952 0 0</inkml:trace>
  <inkml:trace contextRef="#ctx0" brushRef="#br0" timeOffset="7773.366">1509 325 3209 0 0,'0'0'1268'0'0,"0"0"-113"0"0,0 0 114 0 0,0 0 153 0 0,0 0 52 0 0,0 0-75 0 0,0 0-190 0 0,0 0-291 0 0,0 0-278 0 0,0 0-207 0 0,0 0-166 0 0,0 0-88 0 0,0 0-63 0 0,1 27-60 0 0,6 85-5 0 0,-2-68-111 0 0,-3-40 204 0 0,-1-2-2447 0 0,-1 0-7468 0 0,0-2 6696 0 0</inkml:trace>
  <inkml:trace contextRef="#ctx0" brushRef="#br0" timeOffset="7994.147">1492 255 2401 0 0,'0'0'2483'0'0,"0"0"-862"0"0,0 0-362 0 0,0 0-13 0 0,0 0 57 0 0,0 0-47 0 0,0 0-154 0 0,0 0-233 0 0,0 0-189 0 0,0 0-148 0 0,0 0-131 0 0,0 0-51 0 0,0 0-56 0 0,14 5-42 0 0,102 38 324 0 0,-53-34-2046 0 0,-42-8-2279 0 0,0 0-4022 0 0,-17-1 4136 0 0</inkml:trace>
  <inkml:trace contextRef="#ctx0" brushRef="#br0" timeOffset="8189.171">1545 424 2809 0 0,'0'0'2593'0'0,"0"0"-1284"0"0,0 0-581 0 0,0 0 52 0 0,0 0 223 0 0,0 0 203 0 0,0 0 87 0 0,0 0-93 0 0,0 0-218 0 0,0 0-226 0 0,0 0-224 0 0,0 0-162 0 0,0 0-90 0 0,17 5-96 0 0,54 12-79 0 0,20-15-3490 0 0,-72-4-527 0 0,-7-1-4921 0 0</inkml:trace>
  <inkml:trace contextRef="#ctx0" brushRef="#br0" timeOffset="10077.522">2125 1102 856 0 0,'0'0'1200'0'0,"0"0"-53"0"0,0 0 42 0 0,0 0 82 0 0,0 0 55 0 0,0 0-77 0 0,0 0-230 0 0,0 0-243 0 0,0 0-197 0 0,0 0-127 0 0,0 0-36 0 0,-6 11-17 0 0,-60 136 942 0 0,-23 151-395 0 0,55-236 103 0 0,34-61-614 0 0,0-1 126 0 0,0 0 74 0 0,4-31-377 0 0,1 0 0 0 0,2 1 1 0 0,1 0-1 0 0,1 0 0 0 0,1 0 0 0 0,2 2 0 0 0,1-1 0 0 0,1 2 0 0 0,14-21-258 0 0,-9 13 175 0 0,126-205 32 0 0,-115 204-204 0 0,-8 68-741 0 0,26 204 915 0 0,-14-130-195 0 0,-34-105 34 0 0,1 0 1 0 0,-1 0 0 0 0,1 1-1 0 0,0-1 1 0 0,-1 0 0 0 0,1 0-1 0 0,0 0 1 0 0,0 0-1 0 0,0 0 1 0 0,0-1 0 0 0,0 1-1 0 0,0 0 1 0 0,0 0 0 0 0,0 0-1 0 0,0-1 1 0 0,0 1-1 0 0,0-1 1 0 0,0 1 0 0 0,1-1-1 0 0,-1 1 1 0 0,0-1 0 0 0,0 0-1 0 0,1 1 1 0 0,-1-1 0 0 0,0 0-1 0 0,1 0 1 0 0,-1 0-1 0 0,0 0 1 0 0,1 0 0 0 0,-1 0-1 0 0,0-1 1 0 0,0 1 0 0 0,1 0-1 0 0,-1-1 1 0 0,0 1-1 0 0,0-1 1 0 0,0 1 0 0 0,1-1-1 0 0,-1 1 1 0 0,0-1 0 0 0,0 0-1 0 0,0 0 1 0 0,0 1 0 0 0,0-1-1 0 0,0-1-16 0 0,43-50 688 0 0,-38 44-713 0 0,150-187 157 0 0,-147 185-172 0 0,-5 5 4 0 0,-1 1 0 0 0,1-1 1 0 0,0 1-1 0 0,0 0 0 0 0,0 0 0 0 0,1 1 1 0 0,-1-1-1 0 0,1 1 0 0 0,0 0 0 0 0,0 0 1 0 0,0 1-1 0 0,0-1 0 0 0,0 1 0 0 0,1 0 1 0 0,1 0 35 0 0,5 39-398 0 0,-5 235 373 0 0,30-190-1271 0 0,-24-69-3242 0 0,3-5-4055 0 0,-10-7 3501 0 0</inkml:trace>
  <inkml:trace contextRef="#ctx0" brushRef="#br0" timeOffset="13116.917">2192 722 1752 0 0,'0'0'1357'0'0,"0"0"-236"0"0,0 0-166 0 0,0 0-41 0 0,0 0 75 0 0,0 0 83 0 0,0 0 41 0 0,0 0-17 0 0,0 0-93 0 0,0 0-139 0 0,0 0-167 0 0,23 0-131 0 0,147-3 721 0 0,95 10 2670 0 0,-267-21-2914 0 0,-48-31-658 0 0,-84-39-390 0 0,131 81 1447 0 0,-3-2-2360 0 0,2 2-3669 0 0,12 6-6886 0 0,-3 1 6843 0 0</inkml:trace>
  <inkml:trace contextRef="#ctx0" brushRef="#br0" timeOffset="13846.393">3057 1326 4433 0 0,'0'0'1067'0'0,"0"0"-112"0"0,0 0-139 0 0,0 0-89 0 0,0 0-108 0 0,0 0-117 0 0,0 0-136 0 0,0 0-82 0 0,0 0-38 0 0,0 0-76 0 0,0 0-35 0 0,0 0-49 0 0,0 0-28 0 0,-14 30-18 0 0,-45 95-18 0 0,-25 32-132 0 0,45-115 630 0 0,70-82 3739 0 0,-1-1-4107 0 0,42-45 343 0 0,-51 58-467 0 0,1 0 1 0 0,1 2-1 0 0,2 1 0 0 0,0 1 0 0 0,2 1 0 0 0,5-2-28 0 0,-26 21 124 0 0,-6 3-151 0 0,0 0 1 0 0,1 0-1 0 0,-1 1 0 0 0,1-1 0 0 0,-1 0 0 0 0,1 0 0 0 0,-1 1 0 0 0,1-1 0 0 0,0 0 0 0 0,-1 1 0 0 0,1-1 0 0 0,0 0 0 0 0,-1 1 0 0 0,1-1 0 0 0,0 1 0 0 0,0-1 0 0 0,-1 1 0 0 0,1 0 0 0 0,0-1 0 0 0,0 1 0 0 0,0 0 0 0 0,0 0 0 0 0,0-1 0 0 0,0 1 0 0 0,-1 0 0 0 0,1 0 0 0 0,0 0 0 0 0,0 0 0 0 0,0 0 0 0 0,0 0 0 0 0,0 0 0 0 0,0 1 0 0 0,0-1 0 0 0,0 0 0 0 0,-1 0 0 0 0,1 1 0 0 0,0-1 0 0 0,0 0 0 0 0,0 1 0 0 0,-1-1 0 0 0,1 1 0 0 0,0-1 0 0 0,0 1 0 0 0,-1 0 0 0 0,1-1 0 0 0,0 1 0 0 0,-1 0 0 0 0,1-1 0 0 0,-1 1 0 0 0,1 0 0 0 0,-1 0 0 0 0,1-1 0 0 0,-1 1 0 0 0,1 0 0 0 0,-1 0 0 0 0,0 0 0 0 0,0 0 0 0 0,1-1 0 0 0,-1 1 0 0 0,0 0 0 0 0,0 0 0 0 0,0 0 0 0 0,0 0 27 0 0,46 220-833 0 0,-46-219 861 0 0,0-1 0 0 0,0 0 1 0 0,0 0-1 0 0,0 0 1 0 0,0 1-1 0 0,-1-1 1 0 0,1 0-1 0 0,0 0 1 0 0,-1 0-1 0 0,1 1 0 0 0,-1-1 1 0 0,1 0-1 0 0,-1 0 1 0 0,1 0-1 0 0,-1 0 1 0 0,0 0-1 0 0,0 0 0 0 0,1 0 1 0 0,-1 0-1 0 0,0 0 1 0 0,0-1-1 0 0,0 1 1 0 0,0 0-1 0 0,0 0 0 0 0,0-1 1 0 0,0 1-1 0 0,0-1 1 0 0,-1 1-1 0 0,1-1 1 0 0,0 1-1 0 0,0-1 1 0 0,0 0-1 0 0,-1 1 0 0 0,1-1 1 0 0,0 0-1 0 0,0 0 1 0 0,-1 0-1 0 0,1 0 1 0 0,0 0-1 0 0,0 0 0 0 0,-1-1 1 0 0,1 1-1 0 0,0 0 1 0 0,0 0-1 0 0,0-1 1 0 0,0 1-1 0 0,-1-1 1 0 0,1 1-1 0 0,0-1 0 0 0,0 0 1 0 0,0 1-1 0 0,0-1 1 0 0,0 0-1 0 0,0 0 1 0 0,0 0-1 0 0,1 1 0 0 0,-1-1 1 0 0,0 0-1 0 0,0 0 1 0 0,1 0-1 0 0,-1-1 1 0 0,0 1-29 0 0,-72-35 370 0 0,41 16-607 0 0,-33-18-1322 0 0,21 22-7526 0 0,38 16 4231 0 0</inkml:trace>
  <inkml:trace contextRef="#ctx0" brushRef="#br0" timeOffset="14726.215">3581 1183 2649 0 0,'0'0'1122'0'0,"0"0"-237"0"0,0 0-1 0 0,0 0 161 0 0,0 0 102 0 0,0 0 11 0 0,0 0-98 0 0,0 0-184 0 0,0 0-154 0 0,0 0-145 0 0,0 0-163 0 0,0 0-141 0 0,0 0-98 0 0,-32 18-79 0 0,-99 59-22 0 0,80-27-30 0 0,47-41-52 0 0,1 0-33 0 0,0-1 0 0 0,0 0-1 0 0,1 1 1 0 0,0 0 0 0 0,0 0-1 0 0,1 0 1 0 0,0-1 0 0 0,0 1-1 0 0,1 0 1 0 0,1 7 41 0 0,1-13 65 0 0,-1 0-1 0 0,1-1 1 0 0,-1 1-1 0 0,1 0 1 0 0,0-1-1 0 0,0 1 1 0 0,1-1-1 0 0,-1 1 1 0 0,0-1-1 0 0,1 0 1 0 0,0 0-1 0 0,-1 0 1 0 0,1 0-1 0 0,0-1 1 0 0,0 1-1 0 0,0-1 1 0 0,0 0 0 0 0,0 0-1 0 0,0 0 1 0 0,0 0-1 0 0,0 0 1 0 0,1-1-1 0 0,-1 1 1 0 0,0-1-1 0 0,0 0 1 0 0,1 0-1 0 0,-1 0 1 0 0,0 0-1 0 0,0-1 1 0 0,1 1-1 0 0,-1-1 1 0 0,0 0-1 0 0,0 0 1 0 0,0 0-1 0 0,0 0 1 0 0,0-1 0 0 0,0 1-1 0 0,0-1 1 0 0,1-1-65 0 0,28-16 620 0 0,-1-2 0 0 0,-1-1 1 0 0,-1-1-1 0 0,-1-2 1 0 0,20-22-621 0 0,-25 21 22 0 0,0-1 0 0 0,-2-1 0 0 0,-1 0-1 0 0,-1-2 1 0 0,-2 0 0 0 0,-1-1 0 0 0,-1-1 0 0 0,-1 0 0 0 0,8-33-22 0 0,-18 53-119 0 0,-1 0 0 0 0,0-1 0 0 0,0 1 0 0 0,-1-1 0 0 0,-1 1 0 0 0,0-1-1 0 0,-1 0 1 0 0,0 1 0 0 0,-1-1 0 0 0,0 0 0 0 0,-1 1 0 0 0,-1-1 0 0 0,0 1 0 0 0,-2-4 119 0 0,3 11-39 0 0,1 2-5 0 0,0 0 0 0 0,-1 0 0 0 0,1 0-1 0 0,-1 0 1 0 0,1 0 0 0 0,-1 0 0 0 0,0 0-1 0 0,0 0 1 0 0,0 1 0 0 0,-1-1 0 0 0,1 1 0 0 0,-1 0-1 0 0,1 0 1 0 0,-1 0 0 0 0,0 0 0 0 0,1 0-1 0 0,-1 0 1 0 0,0 1 0 0 0,0-1 0 0 0,-1 1-1 0 0,1 0 1 0 0,0 0 0 0 0,0 0 0 0 0,-4 0 44 0 0,4 0-52 0 0,-1 2 1 0 0,1-1-1 0 0,-1 0 1 0 0,1 1-1 0 0,-1 0 1 0 0,1-1-1 0 0,-1 2 0 0 0,1-1 1 0 0,-1 0-1 0 0,1 1 1 0 0,0-1-1 0 0,0 1 1 0 0,0 0-1 0 0,0 0 1 0 0,0 0-1 0 0,0 0 1 0 0,1 1-1 0 0,-1-1 1 0 0,1 1-1 0 0,-1-1 0 0 0,1 1 1 0 0,0 0-1 0 0,0 0 1 0 0,0 0-1 0 0,0 0 1 0 0,1 1-1 0 0,-1-1 1 0 0,1 2 51 0 0,-7 13 75 0 0,1-1 0 0 0,1 2 1 0 0,1-1-1 0 0,1 1 0 0 0,1-1 0 0 0,0 1 1 0 0,1 0-1 0 0,1 0 0 0 0,1 0 1 0 0,0 0-1 0 0,3 11-75 0 0,3 0 114 0 0,1-1 0 0 0,2 0-1 0 0,1-1 1 0 0,1 0 0 0 0,1-1 0 0 0,2 0 0 0 0,0-1-1 0 0,2 0 1 0 0,5 4-114 0 0,-15-19-62 0 0,0-1 0 0 0,1 0 1 0 0,-1-1-1 0 0,2 0 0 0 0,0 0 0 0 0,0 0 0 0 0,0-1 0 0 0,1 0 1 0 0,0 0-1 0 0,1-1 0 0 0,8 4 62 0 0,8-8-2679 0 0,-11-5-4896 0 0,-13-1 2271 0 0</inkml:trace>
  <inkml:trace contextRef="#ctx0" brushRef="#br0" timeOffset="15038.287">4331 826 10666 0 0,'0'0'1059'0'0,"0"0"-403"0"0,0 0-192 0 0,0 0 63 0 0,0 0 107 0 0,0 0 88 0 0,0 0-13 0 0,-20 35-112 0 0,-62 113-121 0 0,42-52 47 0 0,35-80-509 0 0,0-1-1 0 0,1 1 1 0 0,1 0-1 0 0,0 0 1 0 0,1 0 0 0 0,1 0-1 0 0,0 0 1 0 0,2 0-1 0 0,0 0 1 0 0,1 9-14 0 0,1-19 39 0 0,-1-1-1 0 0,1 0 1 0 0,0 1 0 0 0,0-1 0 0 0,1 0-1 0 0,-1 0 1 0 0,1-1 0 0 0,0 1 0 0 0,1-1-1 0 0,-1 0 1 0 0,1 0 0 0 0,0 0 0 0 0,0 0-1 0 0,0-1 1 0 0,0 0 0 0 0,1 0 0 0 0,-1-1-1 0 0,1 1 1 0 0,-1-1 0 0 0,1 0 0 0 0,0-1-1 0 0,0 1 1 0 0,0-1 0 0 0,0-1 0 0 0,0 1-1 0 0,0-1 1 0 0,0 0 0 0 0,0 0 0 0 0,1-1-1 0 0,-1 1 1 0 0,0-1 0 0 0,0-1 0 0 0,-1 1-1 0 0,1-1 1 0 0,0 0 0 0 0,0 0 0 0 0,-1-1-1 0 0,3-1-38 0 0,45-29 563 0 0,-40 9-2193 0 0,-29 0-4844 0 0,8 20 1821 0 0,-1 0-1794 0 0</inkml:trace>
  <inkml:trace contextRef="#ctx0" brushRef="#br0" timeOffset="15277.522">3964 1080 7186 0 0,'0'0'1912'0'0,"0"0"-272"0"0,0 0-287 0 0,0 0-153 0 0,0 0-176 0 0,0 0-256 0 0,0 0-72 0 0,214 0-112 0 0,-177 0-111 0 0,0 0-113 0 0,-1 0-144 0 0,-3-4-120 0 0,2 4-240 0 0,-5 0-288 0 0,-1 0-673 0 0,-5-4-927 0 0,-7 4-1377 0 0,-4 0-6977 0 0</inkml:trace>
</inkml:ink>
</file>

<file path=ppt/ink/ink1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6:50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8 756 11891 0 0,'0'0'1723'0'0,"0"0"-299"0"0,0 0-171 0 0,0 0-123 0 0,0 0-206 0 0,0 0-200 0 0,34-8-149 0 0,109-22-145 0 0,66-2-681 0 0,-190 31-2282 0 0,-19 9-9419 0 0,-4-4 6614 0 0</inkml:trace>
  <inkml:trace contextRef="#ctx0" brushRef="#br0" timeOffset="172.241">0 955 352 0 0,'0'0'2553'0'0,"0"0"-297"0"0,0 0 121 0 0,0 0 31 0 0,0 0-183 0 0,0 0-425 0 0,0 0-488 0 0,0 0-408 0 0,0 0-351 0 0,199 18-225 0 0,-166-25-160 0 0,0 3-112 0 0,6-3-208 0 0,-4-1-536 0 0,0 1-1073 0 0,-13-1-2392 0 0,-5 5-6385 0 0</inkml:trace>
  <inkml:trace contextRef="#ctx0" brushRef="#br0" timeOffset="914.687">982 531 0 0 0,'0'0'1379'0'0,"0"0"-28"0"0,0 0-13 0 0,0 0 109 0 0,0 0 201 0 0,0 0 98 0 0,0 0-67 0 0,0 0-200 0 0,0 0-342 0 0,0 0-330 0 0,0 0-288 0 0,0 0-234 0 0,0 0-118 0 0,0 8 253 0 0,-36 341 2309 0 0,33-192-4550 0 0,8-148-226 0 0,10-20-9509 0 0,-15 4 8849 0 0</inkml:trace>
  <inkml:trace contextRef="#ctx0" brushRef="#br0" timeOffset="1164.678">626 608 5537 0 0,'0'0'2649'0'0,"0"0"-1678"0"0,0 0-545 0 0,0 0 216 0 0,0 0 394 0 0,0 0 214 0 0,0 0-14 0 0,0 0-167 0 0,0 0-195 0 0,0 0-151 0 0,0 0-92 0 0,35 4-57 0 0,108 11-47 0 0,33-11 844 0 0,-126-5-1550 0 0,1-3 0 0 0,-1-1 0 0 0,-1-2 0 0 0,10-5 179 0 0,-3 5-2652 0 0,-19 6-7323 0 0,-32 1 3802 0 0</inkml:trace>
  <inkml:trace contextRef="#ctx0" brushRef="#br0" timeOffset="1399.053">626 1146 3385 0 0,'0'0'1083'0'0,"0"0"282"0"0,0 0 438 0 0,0 0 359 0 0,0 0 61 0 0,0 0-270 0 0,0 0-414 0 0,0 0-443 0 0,34-1-283 0 0,109-5-191 0 0,-31-13 149 0 0,177-48-2104 0 0,-284 66 646 0 0,14-5-1586 0 0,-8-1-4458 0 0,-7 4-1060 0 0</inkml:trace>
  <inkml:trace contextRef="#ctx0" brushRef="#br0" timeOffset="1649.417">512 380 6769 0 0,'0'0'1043'0'0,"0"0"-217"0"0,0 0-31 0 0,0 0 192 0 0,0 0 227 0 0,0 0 121 0 0,0 0-69 0 0,0 0-148 0 0,32-11-204 0 0,101-37-220 0 0,0 21 245 0 0,-96 24-791 0 0,283-15-1010 0 0,-258 18-1918 0 0,-22 0-3462 0 0,-22 0-1922 0 0</inkml:trace>
  <inkml:trace contextRef="#ctx0" brushRef="#br0" timeOffset="2569.747">1291 1065 3969 0 0,'0'0'1444'0'0,"0"0"-404"0"0,0 0-226 0 0,0 0 29 0 0,0 0 161 0 0,0 0 210 0 0,0 0 126 0 0,0 0 5 0 0,0 0-126 0 0,0 0-229 0 0,0 0-223 0 0,0 0-172 0 0,0 0-97 0 0,21-12-94 0 0,67-37-73 0 0,21-42 603 0 0,-90 69-840 0 0,-2 6-111 0 0,-1-2-1 0 0,0 0 1 0 0,-2 0-1 0 0,0-2 1 0 0,-1 0 0 0 0,-1 0-1 0 0,0-1 1 0 0,-2-1-1 0 0,-1 0 1 0 0,7-21 17 0 0,-15 42-57 0 0,-1 0 0 0 0,1 0 0 0 0,-1 0 1 0 0,1 0-1 0 0,-1 0 0 0 0,1-1 0 0 0,-1 1 1 0 0,0 0-1 0 0,1 0 0 0 0,-1-1 0 0 0,0 1 1 0 0,0 0-1 0 0,0 0 0 0 0,0-1 0 0 0,0 1 1 0 0,0 0-1 0 0,0 0 0 0 0,0-1 0 0 0,-1 1 0 0 0,1 0 1 0 0,0 0-1 0 0,-1 0 0 0 0,1-1 0 0 0,-1 1 1 0 0,0 0-1 0 0,1 0 0 0 0,-1 0 0 0 0,0 0 1 0 0,1 0-1 0 0,-1 0 0 0 0,0 0 0 0 0,0 0 1 0 0,0 0-1 0 0,0 0 0 0 0,0 1 0 0 0,0-1 1 0 0,0 0-1 0 0,0 1 0 0 0,0-1 0 0 0,-1 1 1 0 0,1-1-1 0 0,0 1 0 0 0,0-1 0 0 0,0 1 1 0 0,-1 0-1 0 0,1 0 0 0 0,0-1 0 0 0,0 1 1 0 0,-1 0-1 0 0,1 0 0 0 0,0 0 0 0 0,0 1 0 0 0,-1-1 1 0 0,1 0-1 0 0,0 0 0 0 0,0 1 0 0 0,-1-1 1 0 0,1 0-1 0 0,0 1 0 0 0,0-1 0 0 0,0 1 1 0 0,0 0-1 0 0,0-1 0 0 0,0 1 0 0 0,0 0 1 0 0,0 0-1 0 0,0 0 0 0 0,-1 0 57 0 0,-9 9-151 0 0,1 0 0 0 0,0 1 0 0 0,0 0 1 0 0,1 1-1 0 0,1 0 0 0 0,0 1 0 0 0,0-1 0 0 0,1 1 0 0 0,1 1 0 0 0,0-1 0 0 0,1 1 0 0 0,0 0 1 0 0,1 1-1 0 0,0 5 151 0 0,2-15 35 0 0,1-1 1 0 0,0 1 0 0 0,0-1-1 0 0,0 1 1 0 0,1 0 0 0 0,0 0-1 0 0,0-1 1 0 0,0 1 0 0 0,0 0-1 0 0,0 0 1 0 0,1-1 0 0 0,0 1-1 0 0,0 0 1 0 0,1-1 0 0 0,-1 1-1 0 0,1-1 1 0 0,0 0 0 0 0,0 1-1 0 0,0-1 1 0 0,1 0 0 0 0,-1 0-1 0 0,1 0 1 0 0,0-1 0 0 0,0 1-1 0 0,1-1 1 0 0,-1 1 0 0 0,1-1-1 0 0,-1 0 1 0 0,1 0 0 0 0,0-1-1 0 0,0 1 1 0 0,1-1 0 0 0,-1 0-1 0 0,0 0 1 0 0,1 0-36 0 0,5 2 173 0 0,1-1 1 0 0,-1 0-1 0 0,1-1 0 0 0,0 0 1 0 0,0 0-1 0 0,0-1 0 0 0,0-1 1 0 0,0 0-1 0 0,0 0 0 0 0,0-1 1 0 0,0 0-1 0 0,0-1 0 0 0,-1-1 1 0 0,1 0-1 0 0,0 0 0 0 0,-1-1 1 0 0,0 0-1 0 0,0 0 0 0 0,0-1 1 0 0,-1-1-1 0 0,1 0 0 0 0,-1 0 1 0 0,0-1-1 0 0,-1 0 0 0 0,0 0 0 0 0,0-1 1 0 0,-1 0-1 0 0,0 0 0 0 0,0-1 1 0 0,0 0-1 0 0,-1-1-173 0 0,0 1-146 0 0,0-1 0 0 0,0 1 0 0 0,-1-1 0 0 0,-1-1 0 0 0,1 1 0 0 0,-2-1 0 0 0,1 0 0 0 0,-1 1 0 0 0,-1-1 0 0 0,0-1 0 0 0,-1 1 0 0 0,0 0 0 0 0,-1 0 0 0 0,0-11 146 0 0,0 21-108 0 0,0-1-1 0 0,-1 1 1 0 0,1-1 0 0 0,0 0 0 0 0,-1 1 0 0 0,1-1 0 0 0,-1 1 0 0 0,0-1 0 0 0,1 1 0 0 0,-1-1 0 0 0,0 1-1 0 0,0 0 1 0 0,0-1 0 0 0,0 1 0 0 0,0 0 0 0 0,0 0 0 0 0,0-1 0 0 0,0 1 0 0 0,-1 0 0 0 0,1 0 0 0 0,0 0-1 0 0,-1 1 1 0 0,1-1 0 0 0,0 0 0 0 0,-1 0 0 0 0,1 1 0 0 0,-1-1 0 0 0,0 1 0 0 0,1-1 0 0 0,-1 1 0 0 0,1 0-1 0 0,-1 0 1 0 0,0 0 0 0 0,1 0 0 0 0,-1 0 0 0 0,1 0 0 0 0,-1 0 0 0 0,0 0 0 0 0,1 0 0 0 0,-1 1 0 0 0,1-1-1 0 0,-1 1 1 0 0,0-1 0 0 0,1 1 0 0 0,0 0 0 0 0,-1-1 0 0 0,1 1 0 0 0,-1 0 0 0 0,1 0 0 0 0,0 0 0 0 0,-1 1 108 0 0,-3 6-58 0 0,-1 1-1 0 0,2 0 1 0 0,0 1 0 0 0,0-1 0 0 0,0 1 0 0 0,1 0 0 0 0,1 0 0 0 0,0 0 0 0 0,0 0 0 0 0,1 0 0 0 0,0 0 0 0 0,0 0 0 0 0,1 1 0 0 0,2 8 58 0 0,0-12 127 0 0,0 0-1 0 0,0-1 0 0 0,1 1 1 0 0,-1 0-1 0 0,2-1 1 0 0,-1 0-1 0 0,1 0 0 0 0,0 0 1 0 0,0 0-1 0 0,1 0 1 0 0,-1-1-1 0 0,1 0 0 0 0,0 0 1 0 0,1 0-1 0 0,-1-1 0 0 0,1 0 1 0 0,0 0-1 0 0,0 0 1 0 0,0-1-1 0 0,1 0 0 0 0,-1 0 1 0 0,1 0-1 0 0,0-1 1 0 0,0 0-1 0 0,0 0 0 0 0,0-1 1 0 0,0 0-1 0 0,0 0 0 0 0,0-1 1 0 0,1 1-127 0 0,3-3 178 0 0,-1 1 0 0 0,1-2-1 0 0,-1 1 1 0 0,1-2 0 0 0,-1 1 0 0 0,0-1 0 0 0,-1-1 0 0 0,1 1-1 0 0,-1-2 1 0 0,1 1 0 0 0,-1-1 0 0 0,-1-1 0 0 0,0 0 0 0 0,0 0 0 0 0,0 0-1 0 0,0-1 1 0 0,-1-1 0 0 0,-1 1 0 0 0,0-1 0 0 0,0 0 0 0 0,0 0-1 0 0,-1-1-177 0 0,16-17 85 0 0,-7 9-223 0 0,-2 0 1 0 0,0 0-1 0 0,-1-1 1 0 0,-1 0-1 0 0,-1-1 1 0 0,-1 0-1 0 0,-1-1 1 0 0,0 0 0 0 0,-2 0-1 0 0,0 0 1 0 0,-1-1-1 0 0,-2 1 1 0 0,0-1-1 0 0,-1-5 138 0 0,-2 26-41 0 0,1 0 0 0 0,-1 0 0 0 0,0 1 0 0 0,1-1 0 0 0,-1 0 0 0 0,0 0 0 0 0,0 1 0 0 0,0-1 0 0 0,0 0 0 0 0,0 1 0 0 0,0-1 0 0 0,0 1 0 0 0,0-1 0 0 0,0 1 0 0 0,0 0 0 0 0,0-1 0 0 0,0 1 0 0 0,0 0 0 0 0,0 0 0 0 0,0 0 0 0 0,0 0 0 0 0,0 0 0 0 0,-1 0 0 0 0,1 0 0 0 0,0 0 0 0 0,0 0 0 0 0,0 0 0 0 0,0 0 0 0 0,0 1 0 0 0,0-1 0 0 0,0 1 0 0 0,0-1 0 0 0,0 1 0 0 0,0-1 0 0 0,0 1 0 0 0,0-1 0 0 0,0 1 0 0 0,0 0 0 0 0,0-1 0 0 0,1 1 0 0 0,-1 0 0 0 0,0 0 0 0 0,1 0 0 0 0,-1 0 0 0 0,0 0 0 0 0,1-1 0 0 0,-1 1 0 0 0,0 1 41 0 0,-17 17-56 0 0,1 1-1 0 0,1 0 1 0 0,1 1 0 0 0,0 1 0 0 0,2 0-1 0 0,0 1 1 0 0,2 1 0 0 0,0 0 0 0 0,2 0-1 0 0,0 1 1 0 0,2 0 0 0 0,1 0 0 0 0,1 1-1 0 0,1 0 1 0 0,1-1 0 0 0,2 1 0 0 0,1 20 56 0 0,0-40-164 0 0,1 1 0 0 0,0-1 0 0 0,1 0 1 0 0,0 1-1 0 0,0-1 0 0 0,0 0 0 0 0,0 0 1 0 0,1-1-1 0 0,0 1 0 0 0,1 0 0 0 0,-1-1 1 0 0,1 0-1 0 0,0 0 0 0 0,0 0 0 0 0,4 3 164 0 0,46 37-8671 0 0,-44-37 5909 0 0</inkml:trace>
  <inkml:trace contextRef="#ctx0" brushRef="#br0" timeOffset="2816.637">2430 907 11186 0 0,'0'0'761'0'0,"0"0"-265"0"0,0 0 60 0 0,0 0 187 0 0,0 0 106 0 0,0 0-22 0 0,0 0-136 0 0,0 0-163 0 0,0 0-120 0 0,-8 32-153 0 0,-25 101-101 0 0,19-29-30 0 0,14-55-509 0 0,0-43-4308 0 0,0-6-4788 0 0,0-4 6462 0 0</inkml:trace>
  <inkml:trace contextRef="#ctx0" brushRef="#br0" timeOffset="3067.263">2357 881 6065 0 0,'0'0'1206'0'0,"0"0"-427"0"0,0 0-76 0 0,0 0 122 0 0,0 0 18 0 0,0 0-68 0 0,0 0-82 0 0,0 0-62 0 0,0 0-68 0 0,0 0-87 0 0,0 0-88 0 0,0 0-124 0 0,0 0-97 0 0,30 4-65 0 0,136 17-48 0 0,-119-20-813 0 0,-37-1-2858 0 0,0 0-3508 0 0,-8 0 4092 0 0</inkml:trace>
  <inkml:trace contextRef="#ctx0" brushRef="#br0" timeOffset="3231.67">2357 1076 2961 0 0,'0'0'1312'0'0,"0"0"176"0"0,0 0 281 0 0,0 0 183 0 0,0 0-224 0 0,0 0-431 0 0,0 0-393 0 0,0 0-384 0 0,0 0-240 0 0,0 0-168 0 0,0 0-112 0 0,200-26-224 0 0,-172 12-320 0 0,-4 6-552 0 0,2-3-1153 0 0,-10 4-1984 0 0,-8-1-1744 0 0</inkml:trace>
  <inkml:trace contextRef="#ctx0" brushRef="#br0" timeOffset="3801.691">1679 218 3305 0 0,'0'0'1403'0'0,"0"0"-51"0"0,0 0 24 0 0,0 0 126 0 0,0 0 78 0 0,0 0-65 0 0,0 0-178 0 0,0 0-207 0 0,0 0-223 0 0,0 0-204 0 0,0 0-147 0 0,0 0-130 0 0,0 0-64 0 0,33-3-38 0 0,105-12-45 0 0,83 4 752 0 0,-220 11-990 0 0,0 1-1 0 0,-1-1 1 0 0,1 0-1 0 0,-1 0 0 0 0,1 0 1 0 0,0-1-1 0 0,-1 1 1 0 0,1 0-1 0 0,-1 0 1 0 0,1 0-1 0 0,0 0 1 0 0,-1-1-1 0 0,1 1 1 0 0,-1 0-1 0 0,1 0 1 0 0,-1-1-1 0 0,1 1 1 0 0,-1 0-1 0 0,1-1 1 0 0,-1 1-1 0 0,1-1 1 0 0,-1 1-1 0 0,1-1 1 0 0,-1 1-1 0 0,0 0 0 0 0,1-1 1 0 0,-1 0-1 0 0,0 1 1 0 0,1-1-1 0 0,-1 1 1 0 0,0-1-1 0 0,0 1 1 0 0,0-1-1 0 0,1 0 1 0 0,-1 1-1 0 0,0-1 1 0 0,0 1-1 0 0,0-1 1 0 0,0 0-1 0 0,0 1 1 0 0,0-1-1 0 0,0 1 1 0 0,0-1-1 0 0,0 0 1 0 0,-1 1-1 0 0,1-1 1 0 0,0 1-1 0 0,0-1 0 0 0,0 0 1 0 0,-1 1-1 0 0,1-1 1 0 0,0 1-1 0 0,-1-1 1 0 0,1 1-41 0 0,-45-36 385 0 0,-63-39-403 0 0,100 68-543 0 0,-11-11 416 0 0,16 7-9314 0 0,5 10-585 0 0</inkml:trace>
  <inkml:trace contextRef="#ctx0" brushRef="#br0" timeOffset="4198.828">2653 693 4297 0 0,'0'0'2076'0'0,"0"0"-806"0"0,0 0-258 0 0,0 0 128 0 0,0 0 173 0 0,0 0 66 0 0,0 0-38 0 0,0 0-159 0 0,0 0-201 0 0,0 0-204 0 0,0 0-168 0 0,0 0-112 0 0,0 0-63 0 0,19-2-42 0 0,93-7 320 0 0,27 9 0 0 0,-79 0-10242 0 0,-53 0-856 0 0</inkml:trace>
  <inkml:trace contextRef="#ctx0" brushRef="#br0" timeOffset="8499.814">3273 318 0 0 0,'0'0'381'0'0,"0"0"565"0"0,0 0 266 0 0,0 0 66 0 0,0 0-46 0 0,0 0-132 0 0,0 0-161 0 0,0 0-156 0 0,0 0-144 0 0,0 0-82 0 0,0 0-34 0 0,4 15 2815 0 0,22 80-231 0 0,-25 112-2009 0 0,-21 79-1818 0 0,21-283 723 0 0,-3 15-3326 0 0,-5-13-7229 0 0,6-5 8011 0 0</inkml:trace>
  <inkml:trace contextRef="#ctx0" brushRef="#br0" timeOffset="8786.416">3012 284 3137 0 0,'0'0'485'0'0,"0"0"-81"0"0,0 0 143 0 0,0 0 357 0 0,0 0 346 0 0,0 0 210 0 0,0 0 22 0 0,0 0-106 0 0,0 0-124 0 0,0 0-105 0 0,0 0-91 0 0,0 0-85 0 0,0 0-73 0 0,33 4-63 0 0,104 8-50 0 0,-98-10-88 0 0,0-1 0 0 0,0-3-1 0 0,0 0 1 0 0,30-8-697 0 0,66-2-493 0 0,-129 33-3325 0 0,-10-6-2229 0 0,0-7-3747 0 0</inkml:trace>
  <inkml:trace contextRef="#ctx0" brushRef="#br0" timeOffset="9032.633">3005 1032 8458 0 0,'0'0'1255'0'0,"0"0"-346"0"0,0 0 18 0 0,0 0 283 0 0,0 0 195 0 0,0 0-26 0 0,0 0-184 0 0,0 0-192 0 0,0 0-147 0 0,0 0-141 0 0,0 0-159 0 0,0 0-141 0 0,31 0-118 0 0,97-1-113 0 0,-18-17 50 0 0,-3-7-2187 0 0,-72 13-2524 0 0,-1-3-4878 0 0,-25 9 4142 0 0</inkml:trace>
  <inkml:trace contextRef="#ctx0" brushRef="#br0" timeOffset="9369.71">3060 104 6881 0 0,'0'0'1418'0'0,"0"0"-134"0"0,0 0-85 0 0,0 0-58 0 0,0 0-23 0 0,0 0-57 0 0,0 0-110 0 0,0 0-109 0 0,0 0-153 0 0,0 0-167 0 0,0 0-143 0 0,0 0-99 0 0,32-4-80 0 0,101-15-45 0 0,81-6-2830 0 0,-199 23 1485 0 0,14 1-4575 0 0,-14 1-2725 0 0</inkml:trace>
  <inkml:trace contextRef="#ctx0" brushRef="#br0" timeOffset="10248.671">3467 936 5761 0 0,'0'0'1979'0'0,"0"0"-926"0"0,0 0-229 0 0,0 0 171 0 0,0 0 133 0 0,0 0-31 0 0,0 0-146 0 0,0 0-137 0 0,0 0-113 0 0,0 0-107 0 0,0 0-87 0 0,29-31-123 0 0,89-97-103 0 0,-39 45 139 0 0,-70 74-409 0 0,0-1-1 0 0,-1 0 1 0 0,0 0-1 0 0,0-1 1 0 0,-1 0-1 0 0,-1 0 1 0 0,0-1-1 0 0,0 1 1 0 0,0-5-11 0 0,-33 41-4100 0 0,19-14 4038 0 0,0 0-1 0 0,1 1 0 0 0,0-1 0 0 0,1 1 1 0 0,1 0-1 0 0,0 1 0 0 0,0-1 1 0 0,1 1-1 0 0,1 0 0 0 0,0 0 1 0 0,1 0-1 0 0,0 1 0 0 0,1-1 1 0 0,1 1-1 0 0,0-1 0 0 0,1 5 63 0 0,0-15 61 0 0,0 1 0 0 0,0 0-1 0 0,1-1 1 0 0,-1 0 0 0 0,1 1-1 0 0,0-1 1 0 0,0 0 0 0 0,0 0-1 0 0,0 0 1 0 0,1 0 0 0 0,-1 0-1 0 0,1 0 1 0 0,0-1 0 0 0,0 1 0 0 0,0-1-1 0 0,0 0 1 0 0,0 0 0 0 0,0 0-1 0 0,0 0 1 0 0,1 0 0 0 0,-1-1-1 0 0,1 0 1 0 0,-1 1 0 0 0,1-1-1 0 0,0-1 1 0 0,0 1 0 0 0,-1 0-1 0 0,1-1-60 0 0,3 0 173 0 0,0 0 1 0 0,0-1-1 0 0,0 0 0 0 0,0 0 0 0 0,0-1 0 0 0,0 1 0 0 0,-1-2 0 0 0,1 1 0 0 0,-1-1 0 0 0,1 0 0 0 0,-1 0 0 0 0,0 0 0 0 0,0-1 0 0 0,0 0 0 0 0,-1 0 1 0 0,1-1-1 0 0,-1 0 0 0 0,2-2-173 0 0,7-5 24 0 0,0-1 1 0 0,-1-1-1 0 0,0 0 0 0 0,-2-1 1 0 0,1 0-1 0 0,-2-1 1 0 0,0-1-1 0 0,-1 1 1 0 0,0-1-1 0 0,-1-1 1 0 0,-1 1-1 0 0,4-19-24 0 0,-10 35-65 0 0,-1 0 0 0 0,1 0-1 0 0,0 1 1 0 0,-1-1 0 0 0,1 0 0 0 0,-1 0 0 0 0,1 0-1 0 0,-1 0 1 0 0,1 0 0 0 0,-1 0 0 0 0,1 0 0 0 0,-1 0-1 0 0,0 1 1 0 0,0-1 0 0 0,0 0 0 0 0,1 0 0 0 0,-1 0-1 0 0,0 0 1 0 0,0 0 0 0 0,0 0 0 0 0,-1-1-1 0 0,1 1 1 0 0,0 1 0 0 0,0-1 0 0 0,0 0 0 0 0,-1 0-1 0 0,1 0 1 0 0,-1 0 0 0 0,1 0 0 0 0,0 0 0 0 0,-1 0-1 0 0,0 0 1 0 0,1 0 0 0 0,-1 1 0 0 0,1-1 0 0 0,-1 0-1 0 0,0 0 1 0 0,0 1 0 0 0,1-1 0 0 0,-1 1-1 0 0,0-1 1 0 0,0 0 0 0 0,0 1 0 0 0,0-1 0 0 0,0 1-1 0 0,0 0 1 0 0,1-1 0 0 0,-1 1 0 0 0,0 0 0 0 0,0 0-1 0 0,0 0 1 0 0,0-1 0 0 0,0 1 0 0 0,0 0 0 0 0,0 0-1 0 0,0 0 1 0 0,0 0 0 0 0,0 1 0 0 0,0-1-1 0 0,0 0 1 0 0,0 0 0 0 0,0 1 0 0 0,0-1 0 0 0,0 0-1 0 0,0 1 1 0 0,0-1 0 0 0,0 1 0 0 0,0 0 65 0 0,-4 3-146 0 0,0 1-1 0 0,0 0 1 0 0,1 0 0 0 0,0 1 0 0 0,0-1-1 0 0,0 1 1 0 0,1 0 0 0 0,-1 0 0 0 0,2 0-1 0 0,-1 0 1 0 0,1 0 0 0 0,-1 1 0 0 0,2-1-1 0 0,-1 1 1 0 0,1 0 0 0 0,0-1 0 0 0,0 1-1 0 0,1 0 1 0 0,0 0 0 0 0,0-1-1 0 0,1 7 147 0 0,1-8 158 0 0,1 0-1 0 0,-1 1 1 0 0,1-1-1 0 0,0 0 1 0 0,0 0-1 0 0,0-1 1 0 0,1 1-1 0 0,-1-1 1 0 0,1 0-1 0 0,0 1 1 0 0,1-2-1 0 0,-1 1 1 0 0,1 0-1 0 0,-1-1 0 0 0,1 0 1 0 0,0 0-1 0 0,1 0 1 0 0,-1-1-1 0 0,0 0 1 0 0,1 0-1 0 0,-1 0 1 0 0,1-1-1 0 0,-1 0 1 0 0,1 0-1 0 0,0 0 1 0 0,-1 0-1 0 0,1-1 1 0 0,0 0-1 0 0,0 0 0 0 0,0-1 1 0 0,-1 0-1 0 0,1 0 1 0 0,0 0-1 0 0,-1-1 1 0 0,1 1-1 0 0,-1-1 1 0 0,0-1-1 0 0,1 1 1 0 0,-1-1-1 0 0,0 0 1 0 0,0 0-158 0 0,12-10 146 0 0,0-1 1 0 0,-1 0-1 0 0,-1-2 1 0 0,0 1-1 0 0,-1-2 1 0 0,-1 0 0 0 0,0-1-1 0 0,-2 0 1 0 0,0 0-1 0 0,-1-1 1 0 0,1-5-147 0 0,-8 16-117 0 0,0 0 0 0 0,0-1 0 0 0,-1 1 0 0 0,0-1 0 0 0,0 0 0 0 0,-1 0 0 0 0,0 0 0 0 0,-1 0 0 0 0,0 0 0 0 0,0 0 0 0 0,-2-4 117 0 0,2 11-58 0 0,0 1 1 0 0,-1 0-1 0 0,1 0 1 0 0,0 0 0 0 0,-1-1-1 0 0,1 1 1 0 0,-1 0-1 0 0,0 0 1 0 0,1 0-1 0 0,-1 0 1 0 0,0 0-1 0 0,1 0 1 0 0,-1 0-1 0 0,0 0 1 0 0,0 0-1 0 0,0 1 1 0 0,0-1-1 0 0,0 0 1 0 0,0 0-1 0 0,0 1 1 0 0,0-1-1 0 0,0 1 1 0 0,0-1-1 0 0,0 1 1 0 0,-1-1-1 0 0,1 1 1 0 0,0 0-1 0 0,0-1 1 0 0,0 1-1 0 0,-1 0 1 0 0,1 0-1 0 0,0 0 1 0 0,0 0-1 0 0,-1 0 1 0 0,1 0-1 0 0,0 1 1 0 0,0-1 0 0 0,-1 0-1 0 0,1 0 1 0 0,0 1-1 0 0,0-1 1 0 0,0 1-1 0 0,0-1 1 0 0,0 1-1 0 0,0 0 1 0 0,0-1-1 0 0,0 1 1 0 0,0 0-1 0 0,0 0 1 0 0,0 0-1 0 0,0-1 1 0 0,0 1-1 0 0,0 0 1 0 0,1 0-1 0 0,-1 0 1 0 0,0 0-1 0 0,1 1 1 0 0,-1-1-1 0 0,1 0 1 0 0,-1 0-1 0 0,1 0 1 0 0,0 0-1 0 0,-1 0 1 0 0,1 1-1 0 0,0-1 1 0 0,0 0-1 0 0,0 1 58 0 0,-6 11-53 0 0,1 0 0 0 0,0 1-1 0 0,1-1 1 0 0,1 1-1 0 0,0 0 1 0 0,1 0-1 0 0,0 0 1 0 0,2 0-1 0 0,-1 0 1 0 0,2 0-1 0 0,-1 0 1 0 0,3 5 53 0 0,12 26-1913 0 0,1-17-3488 0 0,-9-17 343 0 0</inkml:trace>
  <inkml:trace contextRef="#ctx0" brushRef="#br0" timeOffset="10483.043">4499 763 9314 0 0,'0'0'1015'0'0,"0"0"-318"0"0,0 0-19 0 0,0 0 134 0 0,0 0 62 0 0,0 0-38 0 0,0 0-135 0 0,0 0-157 0 0,0 0-125 0 0,0 0-106 0 0,0 0-103 0 0,0 0-111 0 0,0 0-45 0 0,-4 30-39 0 0,-13 93-63 0 0,13-55-763 0 0,8-54-968 0 0,4-10-4614 0 0,-7-4 3260 0 0,-1 0 140 0 0,0 0 1569 0 0</inkml:trace>
  <inkml:trace contextRef="#ctx0" brushRef="#br0" timeOffset="10757.085">4358 726 4761 0 0,'0'0'2619'0'0,"0"0"-984"0"0,0 0-353 0 0,0 0 58 0 0,0 0 4 0 0,0 0-138 0 0,0 0-151 0 0,0 0-143 0 0,0 0-104 0 0,0 0-77 0 0,0 0-120 0 0,0 0-123 0 0,0 0-119 0 0,28-1-106 0 0,91-4-76 0 0,3 4-78 0 0,-80 1-2725 0 0,-38 18-9794 0 0,-4-14 7716 0 0</inkml:trace>
  <inkml:trace contextRef="#ctx0" brushRef="#br0" timeOffset="10934.702">4376 973 3497 0 0,'0'0'2083'0'0,"0"0"-720"0"0,0 0 20 0 0,0 0 298 0 0,0 0 91 0 0,0 0-272 0 0,0 0-385 0 0,0 0-342 0 0,0 0-258 0 0,0 0-171 0 0,0 0-139 0 0,0 0-87 0 0,31-5-94 0 0,96-15-128 0 0,-29 2-2406 0 0,-76 13-411 0 0,-8 1-1872 0 0,-4 1-1252 0 0</inkml:trace>
  <inkml:trace contextRef="#ctx0" brushRef="#br0" timeOffset="11836.463">3748 318 2593 0 0,'0'0'1540'0'0,"0"0"-46"0"0,0 0 138 0 0,0 0 123 0 0,0 0-52 0 0,0 0-175 0 0,0 0-245 0 0,0 0-216 0 0,0 0-187 0 0,32-2-150 0 0,101-3-134 0 0,-8-4 642 0 0,86-5-132 0 0,-211 14-944 0 0,-6-8 1403 0 0,-46-21-958 0 0,44 26-573 0 0,0-1-1 0 0,0 1 1 0 0,0-1-1 0 0,1 0 0 0 0,0-1 1 0 0,0 0-1 0 0,0 0 1 0 0,0-1-1 0 0,1 0 0 0 0,0 0 1 0 0,0 0-1 0 0,0-1 1 0 0,1 0-1 0 0,0 0 0 0 0,0 0 1 0 0,1 0-1 0 0,0-1 1 0 0,0 0-1 0 0,1 0 0 0 0,-2-6-33 0 0,-2-51-3146 0 0,12 22-6374 0 0,-1 31 39 0 0</inkml:trace>
</inkml:ink>
</file>

<file path=ppt/ink/ink1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08.72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630 1 8354 0 0,'0'0'417'0'0,"0"0"-303"0"0,0 0-108 0 0,0 0 240 0 0,0 0 358 0 0,0 0 328 0 0,0 0 171 0 0,0 0-36 0 0,-15 32-135 0 0,-49 104-168 0 0,20-5 230 0 0,36-92-809 0 0,2 0 0 0 0,2 1 0 0 0,1 0 0 0 0,3 0 0 0 0,1 14-185 0 0,0-42 47 0 0,0 0 0 0 0,0 0 0 0 0,1 0 0 0 0,1-1 0 0 0,0 1 0 0 0,0-1-1 0 0,1 1 1 0 0,1-1 0 0 0,0 0 0 0 0,0-1 0 0 0,1 1 0 0 0,1-1 0 0 0,-1 0 0 0 0,2 0 0 0 0,-1-1-1 0 0,1 0 1 0 0,1-1 0 0 0,0 1 0 0 0,0-2 0 0 0,0 1 0 0 0,1-1 0 0 0,0-1 0 0 0,0 0 0 0 0,1 0-1 0 0,0-1 1 0 0,0 0 0 0 0,0-1 0 0 0,1 0 0 0 0,-1-1 0 0 0,1 0 0 0 0,10 0-47 0 0,-11-1 169 0 0,1-1 0 0 0,-1 0 0 0 0,1-1 0 0 0,-1 0 0 0 0,0-1 0 0 0,1 0 0 0 0,-1 0 0 0 0,1-2 0 0 0,-1 1 0 0 0,0-1 0 0 0,0-1 0 0 0,-1 0 0 0 0,1-1 0 0 0,-1 0 0 0 0,0 0 0 0 0,0-1 0 0 0,0-1-1 0 0,-1 1 1 0 0,0-1 0 0 0,0-1 0 0 0,-1 0 0 0 0,0 0 0 0 0,0-1 0 0 0,3-5-169 0 0,0-3 146 0 0,-1-1 1 0 0,-1 0-1 0 0,-1 0 0 0 0,0-1 0 0 0,-1 0 0 0 0,-1-1 0 0 0,-1 1 0 0 0,-1-1 0 0 0,0 0 1 0 0,-2 0-1 0 0,0-1 0 0 0,-1 1 0 0 0,-1 0 0 0 0,-3-19-146 0 0,2 25-87 0 0,-1 1-1 0 0,0-1 1 0 0,-1 1 0 0 0,0 0-1 0 0,-2 0 1 0 0,1 0-1 0 0,-1 0 1 0 0,-1 1 0 0 0,0-1-1 0 0,-1 1 1 0 0,0 1-1 0 0,-1 0 1 0 0,0 0 0 0 0,-1 0-1 0 0,-4-2 88 0 0,7 6-355 0 0,-1 0 1 0 0,-1 1-1 0 0,1 0 0 0 0,-1 1 0 0 0,0-1 1 0 0,0 1-1 0 0,-1 1 0 0 0,1 0 0 0 0,-1 0 1 0 0,0 1-1 0 0,0 0 0 0 0,-1 0 1 0 0,1 1-1 0 0,-4 0 355 0 0,-50 0-6228 0 0,45 2 2820 0 0,-9 0-4692 0 0</inkml:trace>
  <inkml:trace contextRef="#ctx0" brushRef="#br0" timeOffset="228.539">0 527 9546 0 0,'0'0'1930'0'0,"0"0"-1269"0"0,0 0-235 0 0,0 0 271 0 0,0 0 251 0 0,0 0 159 0 0,0 0 23 0 0,0 0-26 0 0,0 0 2 0 0,33-6 2 0 0,107-19-59 0 0,81 8 1225 0 0,157-24-475 0 0,96-35-1799 0 0,-272 42 46 0 0,82-22-825 0 0,-192 33-2331 0 0,0-1-4242 0 0,-58 13-4266 0 0</inkml:trace>
</inkml:ink>
</file>

<file path=ppt/ink/ink1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07.7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321 196 6337 0 0,'0'0'2049'0'0,"0"0"-1217"0"0,0 0-393 0 0,0 0 142 0 0,0 0 281 0 0,0 0 229 0 0,0 0 49 0 0,0 0-208 0 0,0 0-328 0 0,0 0-282 0 0,0 0-174 0 0,0 3-28 0 0,-15 329 2848 0 0,-8-176-3289 0 0,-7-2 0 0 0,-6-2 0 0 0,-7-1 0 0 0,-28 59 321 0 0,-20 22-3437 0 0,83-201 825 0 0,5-10-3336 0 0,2-16 804 0 0</inkml:trace>
  <inkml:trace contextRef="#ctx0" brushRef="#br0" timeOffset="545.451">324 89 3217 0 0,'0'0'666'0'0,"0"0"53"0"0,0 0 222 0 0,0 0 300 0 0,0 0 246 0 0,0 0 48 0 0,0 0-104 0 0,0 0-181 0 0,0 0-231 0 0,0 0-170 0 0,0 0-139 0 0,0 0-105 0 0,0 0-54 0 0,-5-1-66 0 0,-62 2 1137 0 0,-81 43 37 0 0,148-44-1663 0 0,-1 0 0 0 0,0 0 0 0 0,0 0 0 0 0,1-1 0 0 0,-1 1 0 0 0,0 0 0 0 0,0 1 0 0 0,0-1 0 0 0,1 0 0 0 0,-1 0 0 0 0,0 0 0 0 0,0 0 0 0 0,1 1 0 0 0,-1-1 0 0 0,0 0 0 0 0,1 0 0 0 0,-1 1 0 0 0,0-1 0 0 0,1 1 0 0 0,-1-1 0 0 0,0 1 0 0 0,1-1 0 0 0,-1 1 0 0 0,1-1 0 0 0,-1 1 0 0 0,1-1 0 0 0,-1 1 0 0 0,1 0 0 0 0,0-1 0 0 0,-1 1 0 0 0,1 0 0 0 0,0-1 0 0 0,-1 1 0 0 0,1 0 0 0 0,0 0 0 0 0,0-1 0 0 0,-1 1 0 0 0,1 0 0 0 0,0 0 0 0 0,0-1 0 0 0,0 1 0 0 0,0 0 0 0 0,0 0 0 0 0,0-1 0 0 0,0 1 0 0 0,1 0 0 0 0,-1 0 0 0 0,0-1 0 0 0,0 1 0 0 0,1 0 0 0 0,-1 0 0 0 0,0-1 0 0 0,1 1 0 0 0,-1 0 0 0 0,0-1 0 0 0,1 1 0 0 0,-1-1 0 0 0,1 1 0 0 0,-1 0 0 0 0,1-1 0 0 0,-1 1 0 0 0,1-1 0 0 0,0 1 0 0 0,-1-1 0 0 0,1 0 0 0 0,0 1 0 0 0,-1-1 0 0 0,1 0 0 0 0,0 1 4 0 0,58 29-248 0 0,-53-28 300 0 0,25 9-98 0 0,0-2 0 0 0,0-1 0 0 0,0-2 0 0 0,1-1 0 0 0,25 1 46 0 0,179 0-82 0 0,-223-4-167 0 0,-13-2 440 0 0,0 0 1 0 0,0 0-1 0 0,0 0 0 0 0,0-1 1 0 0,0 1-1 0 0,0 0 1 0 0,0 0-1 0 0,0 0 0 0 0,0 0 1 0 0,0-1-1 0 0,0 1 1 0 0,0 0-1 0 0,0 0-191 0 0,-84-40 537 0 0,66 33-505 0 0,-30-9 16 0 0,1-2 0 0 0,1-2 0 0 0,0-3 0 0 0,-3-4-48 0 0,6-21-1389 0 0,37 28-2173 0 0,4-2-4113 0 0,2 14-1902 0 0</inkml:trace>
</inkml:ink>
</file>

<file path=ppt/ink/ink1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15.1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30 346 2032 0 0,'0'0'1410'0'0,"0"0"-547"0"0,0 0-256 0 0,0 0 120 0 0,0 0 213 0 0,0 0 179 0 0,0 0 58 0 0,0 0-25 0 0,0 0-57 0 0,0 0-114 0 0,0 0-88 0 0,16 0-81 0 0,112-11 1361 0 0,89-12 371 0 0,1 13-3888 0 0,-196 10-884 0 0,-16 0-896 0 0,1 0-3425 0 0,-6 0 1269 0 0</inkml:trace>
  <inkml:trace contextRef="#ctx0" brushRef="#br0" timeOffset="3398.705">0 641 384 0 0,'0'0'1522'0'0,"0"0"-89"0"0,0 0 17 0 0,0 0 106 0 0,0 0-30 0 0,0 0-160 0 0,0 0-263 0 0,0 0-265 0 0,0 0-48 0 0,0 0 33 0 0,0 0 70 0 0,7 1 77 0 0,168-4 4420 0 0,-99-3-4755 0 0,128-4-99 0 0,-155 10-704 0 0,9 0-722 0 0,-39 0-3343 0 0,1 0-3413 0 0,-20 0-632 0 0</inkml:trace>
  <inkml:trace contextRef="#ctx0" brushRef="#br0" timeOffset="3970.911">372 118 0 0 0,'0'0'1140'0'0,"0"0"123"0"0,0 0 77 0 0,0 0 57 0 0,0 0 92 0 0,0 0 66 0 0,0 0 4 0 0,0 0-49 0 0,0 0-184 0 0,0 0-191 0 0,0 0-165 0 0,0 0-160 0 0,0 0-94 0 0,-5-20-66 0 0,-17-61-96 0 0,15 64 1099 0 0,8 29-1720 0 0,-1-12 172 0 0,10 12 103 0 0,-1 0 0 0 0,2-1 0 0 0,-1 0-1 0 0,2-1 1 0 0,-1-1 0 0 0,1 1 0 0 0,1-2-1 0 0,-1 0 1 0 0,2 0 0 0 0,-1-1 0 0 0,1-1-1 0 0,2 1-207 0 0,2 2 104 0 0,219 138 557 0 0,-226-141-644 0 0,0 1-1 0 0,-1 1 0 0 0,-1-1 1 0 0,1 2-1 0 0,-1-1 0 0 0,0 1 0 0 0,-1 1 1 0 0,0-1-1 0 0,-1 1 0 0 0,4 7-16 0 0,-10-15 15 0 0,-1 0-1 0 0,1-1 1 0 0,0 1-1 0 0,-1 0 1 0 0,1 0-1 0 0,-1 0 1 0 0,0 0 0 0 0,0 0-1 0 0,0 0 1 0 0,0 0-1 0 0,0 0 1 0 0,0 0-1 0 0,0 0 1 0 0,-1 0-1 0 0,1 0 1 0 0,-1 0 0 0 0,1-1-1 0 0,-1 1 1 0 0,0 0-1 0 0,0 0 1 0 0,0 0-1 0 0,0-1 1 0 0,0 1-1 0 0,0-1 1 0 0,0 1 0 0 0,0-1-1 0 0,-1 1 1 0 0,1-1-1 0 0,-1 1 1 0 0,1-1-1 0 0,-1 0 1 0 0,1 0 0 0 0,-1 0-1 0 0,0 0 1 0 0,1 0-1 0 0,-1 0 1 0 0,-1 0-15 0 0,-75 28 441 0 0,70-27-409 0 0,-10 7-31 0 0,0 1 0 0 0,1 1 0 0 0,0 0-1 0 0,1 1 1 0 0,0 1 0 0 0,1 1-1 0 0,1 0 1 0 0,0 1 0 0 0,0 0 0 0 0,2 1-1 0 0,0 0 1 0 0,1 1 0 0 0,0 1 0 0 0,2-1-1 0 0,0 2 1 0 0,-2 6-1 0 0,-10 13 7 0 0,-31 76-442 0 0,33-71-2730 0 0,10-28-5013 0 0,9-14 232 0 0</inkml:trace>
</inkml:ink>
</file>

<file path=ppt/ink/ink1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21.2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245 239 3009 0 0,'0'0'995'0'0,"0"0"-345"0"0,0 0-216 0 0,0 0-35 0 0,0 0 13 0 0,0 0-7 0 0,0 0 59 0 0,0 0 62 0 0,0 0 95 0 0,0 0 42 0 0,0 0-74 0 0,0 0-110 0 0,0 0-110 0 0,0 32-68 0 0,2 98-51 0 0,-18 107-275 0 0,-34-109-5348 0 0,34-96 830 0 0,9-20 3918 0 0</inkml:trace>
  <inkml:trace contextRef="#ctx0" brushRef="#br0" timeOffset="414.807">0 221 672 0 0,'0'0'1435'0'0,"0"0"-557"0"0,0 0-220 0 0,0 0 40 0 0,0 0 113 0 0,0 0 113 0 0,0 0 13 0 0,34-21-96 0 0,106-63-127 0 0,-136 81-662 0 0,0 0-1 0 0,0 1 0 0 0,0-1 0 0 0,0 1 0 0 0,0 0 0 0 0,1 0 0 0 0,-1 0 0 0 0,1 0 0 0 0,-1 1 0 0 0,1 0 0 0 0,0 0 0 0 0,-1 0 0 0 0,1 1 0 0 0,0-1 0 0 0,0 1 0 0 0,0 0 0 0 0,0 1-51 0 0,10 0 189 0 0,1-2-71 0 0,-1 0 0 0 0,0 1 0 0 0,1 1 0 0 0,-1 0 0 0 0,0 1 0 0 0,0 1 0 0 0,0 0 0 0 0,0 1 0 0 0,-1 0 0 0 0,1 2 0 0 0,-1-1 0 0 0,0 2 0 0 0,-1 0 0 0 0,1 1 0 0 0,-1 0 0 0 0,-1 1 0 0 0,0 0 0 0 0,1 1-118 0 0,-11-6 43 0 0,1 0 0 0 0,-1 0 0 0 0,-1 0 0 0 0,1 0 0 0 0,-1 1 0 0 0,1-1-1 0 0,-1 0 1 0 0,0 1 0 0 0,-1-1 0 0 0,1 0 0 0 0,-1 1 0 0 0,0-1 0 0 0,0 1 0 0 0,0-1 0 0 0,-1 1-1 0 0,1-1 1 0 0,-1 0 0 0 0,0 1 0 0 0,0-1 0 0 0,-1 0 0 0 0,0 0 0 0 0,1 1 0 0 0,-1-1 0 0 0,0-1-1 0 0,-1 1 1 0 0,1 0 0 0 0,-1 0 0 0 0,0-1 0 0 0,0 0 0 0 0,0 1 0 0 0,0-1 0 0 0,0 0 0 0 0,-1-1 0 0 0,1 1-1 0 0,-1 0 1 0 0,0-1 0 0 0,0 1-43 0 0,-41 28 388 0 0,0-2-1 0 0,-2-2 0 0 0,-1-2 1 0 0,-31 10-388 0 0,78-34 17 0 0,0-1 0 0 0,-1 0 0 0 0,1 0 0 0 0,0 1 0 0 0,-1-1 0 0 0,1 1 0 0 0,0-1 0 0 0,0 1 0 0 0,0-1 0 0 0,-1 1-1 0 0,1 0 1 0 0,0 0 0 0 0,0-1 0 0 0,0 1 0 0 0,0 0 0 0 0,0 0 0 0 0,0 0 0 0 0,0 0 0 0 0,1 0 0 0 0,-1 0 0 0 0,0 1 0 0 0,1-1 0 0 0,-1 0 0 0 0,0 0 0 0 0,1 0 0 0 0,-1 1 0 0 0,1-1 0 0 0,0 0 0 0 0,-1 1 0 0 0,1-1 0 0 0,0 0 0 0 0,0 1 0 0 0,0-1 0 0 0,0 0 0 0 0,0 1 0 0 0,0-1 0 0 0,0 0 0 0 0,1 1 0 0 0,-1-1-1 0 0,0 0 1 0 0,1 1 0 0 0,-1-1 0 0 0,1 0 0 0 0,-1 0 0 0 0,1 0 0 0 0,0 1 0 0 0,-1-1 0 0 0,1 0 0 0 0,0 0 0 0 0,0 0 0 0 0,0 0 0 0 0,0 0 0 0 0,0 0 0 0 0,1 0-17 0 0,16 16 179 0 0,0-1-1 0 0,1-1 1 0 0,1-1-1 0 0,0-1 1 0 0,1-1 0 0 0,0 0-1 0 0,1-2 1 0 0,0 0-1 0 0,1-2 1 0 0,0 0-1 0 0,4 0-178 0 0,52 7-1515 0 0,-79-15-513 0 0,0 0-1330 0 0,0 0-1562 0 0,0 0-1025 0 0</inkml:trace>
  <inkml:trace contextRef="#ctx0" brushRef="#br0" timeOffset="4282.841">700 633 7098 0 0,'0'0'1288'0'0,"0"0"-403"0"0,0 0-154 0 0,0 0 55 0 0,0 0 28 0 0,0 0-135 0 0,0 0-264 0 0,0 0-243 0 0,0 0-133 0 0,0 0-29 0 0,-3 16-23 0 0,-31 119-63 0 0,-66 89-1222 0 0,84-183 373 0 0,16-41 741 0 0,13-16 351 0 0,114-155 3256 0 0,8-29-1904 0 0,-110 171-1778 0 0,-25 51-648 0 0,11 129 2284 0 0,60 18-2942 0 0,-65-159-2788 0 0,-4-5-2843 0 0,-2-4 4569 0 0</inkml:trace>
  <inkml:trace contextRef="#ctx0" brushRef="#br0" timeOffset="4530.7">621 862 5729 0 0,'0'0'1522'0'0,"0"0"-223"0"0,0 0 98 0 0,0 0 236 0 0,0 0 40 0 0,0 0-220 0 0,0 0-288 0 0,0 0-262 0 0,0 0-225 0 0,0 0-191 0 0,0 0-155 0 0,0 0-132 0 0,0 0-114 0 0,26 1-58 0 0,79 4-62 0 0,-33 1-1386 0 0,-56-4-1837 0 0,5-2-4322 0 0,-15 0 1284 0 0</inkml:trace>
  <inkml:trace contextRef="#ctx0" brushRef="#br0" timeOffset="5970.811">1072 59 3969 0 0,'0'0'2323'0'0,"0"0"-921"0"0,0 0-350 0 0,0 0 33 0 0,0 0 28 0 0,0 0-81 0 0,0 0-225 0 0,0 0-234 0 0,0 0-90 0 0,0 0 42 0 0,0 0 58 0 0,0 0 33 0 0,0 0-38 0 0,3 13-69 0 0,14 96 840 0 0,-23 250-587 0 0,3-335-1108 0 0,1-8 1536 0 0,1-6-3397 0 0,0-4-3108 0 0,1-2-4353 0 0,0-11 7253 0 0</inkml:trace>
  <inkml:trace contextRef="#ctx0" brushRef="#br0" timeOffset="6284.025">1003 33 3249 0 0,'0'0'1227'0'0,"0"0"-461"0"0,0 0-152 0 0,0 0 225 0 0,0 0 333 0 0,0 0 228 0 0,0 0 18 0 0,0 0-159 0 0,0 0-238 0 0,0 0-208 0 0,0 0-121 0 0,0 0-79 0 0,20 6-46 0 0,63 16-22 0 0,3-17 617 0 0,46-19-781 0 0,-109 11-549 0 0,6-1-874 0 0,-12 3-3495 0 0,-16 1 2273 0 0,-3 11-6863 0 0,-2-7 8527 0 0</inkml:trace>
  <inkml:trace contextRef="#ctx0" brushRef="#br0" timeOffset="6537.675">1038 320 2377 0 0,'0'0'1265'0'0,"0"0"-59"0"0,0 0 149 0 0,0 0 242 0 0,0 0 89 0 0,0 0-98 0 0,0 0-190 0 0,0 0-238 0 0,0 0-217 0 0,0 0-207 0 0,0 0-166 0 0,0 0-116 0 0,0 0-79 0 0,22 8-69 0 0,68 20-44 0 0,-31-30-10 0 0,-45-2-225 0 0,103-27-1861 0 0,-78 19-1983 0 0,-1 0-3729 0 0,-23 8 3186 0 0</inkml:trace>
  <inkml:trace contextRef="#ctx0" brushRef="#br0" timeOffset="7621.978">1961 0 0 0 0,'0'0'1442'0'0,"0"0"73"0"0,0 0 56 0 0,0 0 96 0 0,0 0 5 0 0,0 0-137 0 0,0 0-256 0 0,0 0-252 0 0,0 0-226 0 0,0 0-165 0 0,0 0-79 0 0,0 0-68 0 0,0 0-25 0 0,0 4 16 0 0,-6 44 1915 0 0,-8 7-2059 0 0,-3 0 0 0 0,-2-2 0 0 0,-3 0 0 0 0,-1-1-1 0 0,-14 18-335 0 0,22-45 16 0 0,2 1 0 0 0,0 0 0 0 0,1 1 0 0 0,2 0 0 0 0,-7 26-16 0 0,16 3 196 0 0,46-38 694 0 0,50-18-54 0 0,-19-26-629 0 0,-35-2-642 0 0,-27 6-3824 0 0,-9 6-6977 0 0,-5 12 5748 0 0</inkml:trace>
  <inkml:trace contextRef="#ctx0" brushRef="#br0" timeOffset="7952.791">1613 291 2192 0 0,'0'0'2534'0'0,"0"0"-963"0"0,0 0-421 0 0,0 0 93 0 0,0 0 160 0 0,0 0 32 0 0,0 0-60 0 0,0 0-120 0 0,0 0-152 0 0,0 0-114 0 0,0 0-143 0 0,0 0-157 0 0,0 0-110 0 0,25 0-62 0 0,125-3 297 0 0,-64-2-35 0 0,-3 0-3172 0 0,-29-1-7397 0 0,-44 3 1499 0 0</inkml:trace>
</inkml:ink>
</file>

<file path=ppt/ink/ink1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30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0 298 0 0 0,'0'0'252'0'0,"0"0"911"0"0,0 0 373 0 0,0 0 173 0 0,0 0 98 0 0,0 0-27 0 0,0 0-116 0 0,0 0-186 0 0,0 0-184 0 0,0 0-189 0 0,0 0-173 0 0,2 12 2856 0 0,65 9-1949 0 0,175-17 372 0 0,-125-18-1879 0 0,-85 10-667 0 0,-30 2-918 0 0,-8-3-8379 0 0,0 5 4479 0 0,3 0-1364 0 0</inkml:trace>
  <inkml:trace contextRef="#ctx0" brushRef="#br0" timeOffset="248.921">79 560 3457 0 0,'0'0'2134'0'0,"0"0"-1313"0"0,0 0-185 0 0,0 0 514 0 0,0 0 473 0 0,0 0 62 0 0,0 0-214 0 0,0 0-310 0 0,0 0-260 0 0,0 0-214 0 0,32-3-172 0 0,102-11-134 0 0,5-13-41 0 0,-54 9-1615 0 0,-30 6-5355 0 0,-36 5-2427 0 0</inkml:trace>
  <inkml:trace contextRef="#ctx0" brushRef="#br0" timeOffset="8170.808">1068 52 4185 0 0,'0'0'465'0'0,"0"0"-498"0"0,0 0-12 0 0,0 0 450 0 0,0 0 590 0 0,0 0 335 0 0,0 0-33 0 0,0 0-221 0 0,0 0-237 0 0,0 0-227 0 0,0 0-173 0 0,4 34-127 0 0,15 105-84 0 0,2 119 495 0 0,-19-199-870 0 0,-2-34-2700 0 0,-6-24-3169 0 0,-6-5 2409 0 0,10 0 3396 0 0</inkml:trace>
  <inkml:trace contextRef="#ctx0" brushRef="#br0" timeOffset="8474.228">766 129 0 0 0,'0'0'565'0'0,"0"0"-15"0"0,0 0 171 0 0,0 0 398 0 0,0 0 352 0 0,0 0 87 0 0,0 0-87 0 0,0 0-149 0 0,0 0-140 0 0,34-2-83 0 0,107-8-94 0 0,376-37 3061 0 0,-470 44-3805 0 0,-17 3-7014 0 0,-35 14-67 0 0,-2-10 4471 0 0,3 0 1881 0 0</inkml:trace>
  <inkml:trace contextRef="#ctx0" brushRef="#br0" timeOffset="8719.612">768 637 0 0 0,'0'0'581'0'0,"0"0"1042"0"0,0 0 494 0 0,0 0 78 0 0,0 0-85 0 0,0 0-226 0 0,0 0-297 0 0,0 0-294 0 0,34-1-269 0 0,112-6-220 0 0,-37-14 354 0 0,68-18-53 0 0,-9 1-3832 0 0,-142 33 326 0 0,8-2-5124 0 0,-25 4 2697 0 0</inkml:trace>
  <inkml:trace contextRef="#ctx0" brushRef="#br0" timeOffset="9370.699">1640 479 4657 0 0,'0'0'1187'0'0,"0"0"-511"0"0,0 0-263 0 0,0 0 50 0 0,0 0 63 0 0,0 0 0 0 0,0 0-64 0 0,0 0-150 0 0,0 0-156 0 0,0 0-104 0 0,0 0-75 0 0,0 0-58 0 0,-21 31-24 0 0,-64 97 9 0 0,14-18-219 0 0,50-66-611 0 0,36-52 1637 0 0,151-205 2955 0 0,-35 85-3040 0 0,-12 58-870 0 0,-117 71 217 0 0,0 0 1 0 0,0 0-1 0 0,0 1 1 0 0,0-1-1 0 0,-1 0 1 0 0,1 1-1 0 0,0 0 0 0 0,-1-1 1 0 0,1 1-1 0 0,-1 0 1 0 0,0 0-1 0 0,1 0 1 0 0,-1 0-1 0 0,0 0 1 0 0,0 0-1 0 0,0 0 1 0 0,-1 0-1 0 0,1 0 1 0 0,0 1-1 0 0,-1-1 1 0 0,0 0-1 0 0,1 0 0 0 0,-1 1 1 0 0,0-1-1 0 0,0 0 1 0 0,0 0-1 0 0,-1 1 1 0 0,1-1-1 0 0,0 0 1 0 0,-1 0-1 0 0,1 1 1 0 0,-1-1-1 0 0,0 0 1 0 0,0 1 26 0 0,0 8-44 0 0,1 4 21 0 0,-1-3 8 0 0,1 0 1 0 0,0 0-1 0 0,1 0 1 0 0,0 0-1 0 0,1 0 0 0 0,1 0 1 0 0,0-1-1 0 0,0 1 0 0 0,5 10 15 0 0,5 29 126 0 0,-13-51-42 0 0,-36 1 3107 0 0,-72-6-2356 0 0,-99-39-2174 0 0,171 34-2515 0 0,17 5-2948 0 0,15 2 3019 0 0</inkml:trace>
  <inkml:trace contextRef="#ctx0" brushRef="#br0" timeOffset="10672.261">2042 527 0 0 0,'0'0'1679'0'0,"0"0"325"0"0,0 0 94 0 0,0 0-140 0 0,0 0-224 0 0,0 0-247 0 0,0 0-236 0 0,0 0-162 0 0,0 0-134 0 0,32-10-127 0 0,101-32-133 0 0,-34-9 597 0 0,-80 37-1020 0 0,-3 2-122 0 0,0 0-1 0 0,0-1 0 0 0,-1 0 0 0 0,0-1 1 0 0,-1-1-1 0 0,-1 0 0 0 0,-1-1 1 0 0,0 0-1 0 0,-1-1 0 0 0,0-1 0 0 0,-2 0 1 0 0,0 0-1 0 0,-1 0 0 0 0,1-7-149 0 0,-8 24-31 0 0,0-1 0 0 0,0 1 0 0 0,0-1 0 0 0,0 0 0 0 0,-1 0 0 0 0,1 1 0 0 0,0-1 0 0 0,-1 0 0 0 0,0 0 0 0 0,1 1 0 0 0,-1-1 0 0 0,0 0 0 0 0,0 0 0 0 0,0 0 0 0 0,0 0 0 0 0,0 0 0 0 0,0 1 0 0 0,-1-1 1 0 0,1 0-1 0 0,-1 0 0 0 0,1 0 0 0 0,-1 1 0 0 0,0-1 0 0 0,1 0 0 0 0,-1 1 0 0 0,0-1 0 0 0,0 1 0 0 0,0-1 0 0 0,0 1 0 0 0,-1-1 0 0 0,1 1 0 0 0,0-1 0 0 0,0 1 0 0 0,-1 0 0 0 0,1 0 0 0 0,-1 0 0 0 0,1 0 0 0 0,-1 0 0 0 0,0 0 31 0 0,-7 3-190 0 0,1 1 1 0 0,0 0-1 0 0,-1 1 0 0 0,1-1 0 0 0,0 1 1 0 0,0 1-1 0 0,1 0 0 0 0,0 0 1 0 0,-1 0-1 0 0,2 1 0 0 0,-1 0 1 0 0,1 0-1 0 0,0 1 0 0 0,0 0 0 0 0,0 0 1 0 0,1 0-1 0 0,0 1 0 0 0,1 0 1 0 0,0 0 189 0 0,3-7-34 0 0,-4 4 17 0 0,1 0 1 0 0,0 0 0 0 0,0 0-1 0 0,1 0 1 0 0,0 0 0 0 0,0 1-1 0 0,0 0 1 0 0,0-1-1 0 0,1 1 1 0 0,0 0 0 0 0,0 0-1 0 0,1 0 1 0 0,0 1 0 0 0,0-1-1 0 0,0 0 1 0 0,0 0 0 0 0,1 1-1 0 0,1-1 1 0 0,-1 0-1 0 0,1 1 1 0 0,0-1 0 0 0,0 0-1 0 0,0 0 1 0 0,1 0 0 0 0,0 0-1 0 0,0 0 1 0 0,1 0 0 0 0,0 0-1 0 0,0-1 1 0 0,0 0-1 0 0,1 1 1 0 0,-1-1 0 0 0,5 4 16 0 0,0-3 119 0 0,1-1 1 0 0,0 0 0 0 0,0 0-1 0 0,0-1 1 0 0,1 0 0 0 0,-1-1-1 0 0,1 0 1 0 0,0-1 0 0 0,0 0-1 0 0,0 0 1 0 0,0-1 0 0 0,0 0-1 0 0,0-1 1 0 0,0 0 0 0 0,0 0-1 0 0,1-1 1 0 0,5-2-120 0 0,11-2 442 0 0,0-1 1 0 0,0-2-1 0 0,0-1 1 0 0,-1 0-1 0 0,23-13-442 0 0,-21 7 185 0 0,-1 0-1 0 0,0-2 1 0 0,-1 0 0 0 0,-1-2-1 0 0,0-1 1 0 0,-2-1 0 0 0,0-1 0 0 0,7-12-185 0 0,-30 34-1 0 0,5-4-17 0 0,-1 0 0 0 0,0-1 0 0 0,0 0 0 0 0,0 0 0 0 0,-1 0 0 0 0,0-1 0 0 0,0 1 0 0 0,0-1 0 0 0,-1 1 0 0 0,1-1 0 0 0,-1 0 0 0 0,-1 0 0 0 0,1 0 0 0 0,-1 0 0 0 0,0-1 1 0 0,0-1 16 0 0,-3 7-113 0 0,0 0 0 0 0,0 0 0 0 0,0 0 0 0 0,0-1-1 0 0,0 2 1 0 0,0-1 0 0 0,0 0 0 0 0,0 0 0 0 0,0 1-1 0 0,0-1 1 0 0,-1 1 0 0 0,1 0 0 0 0,0 0 0 0 0,0-1-1 0 0,0 1 1 0 0,-1 1 0 0 0,1-1 0 0 0,0 0 0 0 0,0 1-1 0 0,0-1 1 0 0,-1 1 0 0 0,1-1 0 0 0,0 1 0 0 0,0 0-1 0 0,0 0 1 0 0,0 0 0 0 0,0 0 0 0 0,0 0 0 0 0,1 1-1 0 0,-1-1 1 0 0,0 0 0 0 0,0 1 0 0 0,0 1 114 0 0,-8 4-121 0 0,0 0-1 0 0,0 0 1 0 0,1 1 0 0 0,1 0 0 0 0,-1 1 0 0 0,1 0 0 0 0,1 0-1 0 0,0 1 1 0 0,0 0 0 0 0,1 0 0 0 0,0 0 0 0 0,1 1-1 0 0,0 0 1 0 0,0 0 0 0 0,1 0 0 0 0,1 1 0 0 0,0-1 0 0 0,1 1-1 0 0,0 0 1 0 0,0 0 0 0 0,2 1 121 0 0,0-9 23 0 0,0-1-1 0 0,1 0 1 0 0,0 0 0 0 0,0 0-1 0 0,0 0 1 0 0,0-1 0 0 0,0 1-1 0 0,1 0 1 0 0,-1 0-1 0 0,1-1 1 0 0,-1 1 0 0 0,1 0-1 0 0,0-1 1 0 0,0 0 0 0 0,1 0-1 0 0,-1 1 1 0 0,0-1-1 0 0,1 0 1 0 0,-1-1 0 0 0,1 1-1 0 0,-1 0 1 0 0,1-1 0 0 0,0 1-1 0 0,0-1 1 0 0,0 0-1 0 0,0 0 1 0 0,0 0 0 0 0,0-1-1 0 0,0 1 1 0 0,0-1-23 0 0,96 6 1650 0 0,-79-9-1348 0 0,0-2 1 0 0,-1 0-1 0 0,1-2 1 0 0,-1 0 0 0 0,-1-1-1 0 0,0 0 1 0 0,0-2-1 0 0,0 0 1 0 0,9-8-303 0 0,3-1 63 0 0,-1-1 0 0 0,-1-1-1 0 0,-1-1 1 0 0,-1-2 0 0 0,-1 0 0 0 0,-1-2 0 0 0,-1 0 0 0 0,-2-2-1 0 0,6-11-62 0 0,-23 34-65 0 0,-1 0 0 0 0,-1 0 0 0 0,1 0 0 0 0,-1 0 0 0 0,0-1-1 0 0,0 1 1 0 0,0-1 0 0 0,-1 1 0 0 0,0-1 0 0 0,0 0 0 0 0,-1 0-1 0 0,1 1 1 0 0,-1-1 0 0 0,-1-2 65 0 0,0 7-74 0 0,0 1-1 0 0,0-1 0 0 0,-1 1 1 0 0,1-1-1 0 0,0 1 1 0 0,-1-1-1 0 0,1 1 0 0 0,-1 0 1 0 0,1 0-1 0 0,0 0 1 0 0,-1 0-1 0 0,1 0 1 0 0,-1 0-1 0 0,1 0 0 0 0,0 0 1 0 0,-1 0-1 0 0,1 1 1 0 0,-1-1-1 0 0,1 0 0 0 0,0 1 1 0 0,-1-1-1 0 0,1 1 1 0 0,0 0-1 0 0,0-1 0 0 0,0 1 1 0 0,-1 0-1 0 0,1 0 1 0 0,-1 0 74 0 0,-14 11-56 0 0,1 1 0 0 0,0 0 0 0 0,0 0 0 0 0,2 2 0 0 0,-1 0 0 0 0,2 0 0 0 0,0 1 0 0 0,1 1 0 0 0,0 0 0 0 0,2 0 0 0 0,0 1 0 0 0,1 0 0 0 0,1 1 0 0 0,0 0 0 0 0,2 0 0 0 0,-3 14 56 0 0,7-27-22 0 0,0 0 1 0 0,1 0 0 0 0,0 0 0 0 0,0 0 0 0 0,1 0-1 0 0,-1-1 1 0 0,1 1 0 0 0,1 0 0 0 0,-1 0 0 0 0,1-1-1 0 0,0 1 1 0 0,0-1 0 0 0,0 1 0 0 0,1-1 0 0 0,0 0-1 0 0,0 0 1 0 0,0 0 0 0 0,1 0 0 0 0,0-1 0 0 0,0 0 0 0 0,0 1-1 0 0,3 1 22 0 0,48 20-8619 0 0,-47-26 2816 0 0</inkml:trace>
  <inkml:trace contextRef="#ctx0" brushRef="#br0" timeOffset="10988.199">3695 247 10586 0 0,'0'0'2622'0'0,"0"0"-1388"0"0,0 0-422 0 0,0 0 207 0 0,0 0 184 0 0,0 0-74 0 0,0 0-245 0 0,0 0-253 0 0,0 0-211 0 0,0 0-149 0 0,-9 31-103 0 0,-29 99-60 0 0,-1-29 68 0 0,15-39-179 0 0,-19 40-3688 0 0,43-101 1941 0 0,0-1-657 0 0,0 0-807 0 0,0 0-932 0 0,0-1-90 0 0,0-2 2420 0 0</inkml:trace>
  <inkml:trace contextRef="#ctx0" brushRef="#br0" timeOffset="11240.192">3579 317 5001 0 0,'0'0'1239'0'0,"0"0"-383"0"0,0 0 3 0 0,0 0 345 0 0,0 0 279 0 0,0 0 112 0 0,0 0-153 0 0,0 0-317 0 0,0 0-274 0 0,0 0-180 0 0,0 0-127 0 0,0 0-88 0 0,0 0-78 0 0,35 2-74 0 0,111 5-68 0 0,-17-9 898 0 0,-102 0-3599 0 0,7 1-4877 0 0,-36 1 2967 0 0,-3 0-821 0 0</inkml:trace>
  <inkml:trace contextRef="#ctx0" brushRef="#br0" timeOffset="11423.885">3599 549 280 0 0,'0'0'2465'0'0,"0"0"-130"0"0,0 0 203 0 0,0 0 9 0 0,0 0-300 0 0,0 0-491 0 0,0 0-518 0 0,0 0-407 0 0,0 0-252 0 0,0 0-169 0 0,35-3-114 0 0,112-8-97 0 0,4-19-539 0 0,-130 24-603 0 0,7-2-2226 0 0,-10 3-2382 0 0,-7 2-2167 0 0</inkml:trace>
</inkml:ink>
</file>

<file path=ppt/ink/ink1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47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242 0 7034 0 0,'0'0'905'0'0,"0"0"-179"0"0,0 0 22 0 0,0 0 204 0 0,0 0 160 0 0,0 0 46 0 0,0 0-122 0 0,0 0-191 0 0,0 0-142 0 0,0 0-93 0 0,0 0-50 0 0,-25 18-23 0 0,-75 57 34 0 0,50-16 625 0 0,38-35-783 0 0,2 1 0 0 0,0 0 0 0 0,2 1 0 0 0,1 0 0 0 0,1 0 0 0 0,1 0 0 0 0,1 1 1 0 0,1 0-1 0 0,2 0 0 0 0,1 19-413 0 0,2-30 148 0 0,1-1 0 0 0,1 1 0 0 0,1-1 0 0 0,0 1 0 0 0,1-1 1 0 0,0-1-1 0 0,1 1 0 0 0,1-1 0 0 0,1 0 0 0 0,0-1 0 0 0,0 0 1 0 0,1 0-1 0 0,1-1 0 0 0,0-1 0 0 0,1 0 0 0 0,0 0 0 0 0,0-1 1 0 0,1 0-1 0 0,3 0-148 0 0,-7-5 55 0 0,0-1 1 0 0,0 0 0 0 0,1 0-1 0 0,-1-1 1 0 0,1 0-1 0 0,-1-1 1 0 0,1 0-1 0 0,0 0 1 0 0,0-1-1 0 0,0-1 1 0 0,0 1 0 0 0,4-2-56 0 0,-10-30-3342 0 0,-4 23 2045 0 0,1-6-2388 0 0,-2 2-4227 0 0,-1 7-2158 0 0</inkml:trace>
</inkml:ink>
</file>

<file path=ppt/ink/ink1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47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11747 0 0,'0'0'1512'0'0,"0"0"-480"0"0,0 0-221 0 0,0 0 48 0 0,0 0 32 0 0,0 0-41 0 0,0 0-77 0 0,0 0-91 0 0,0 0-57 0 0,0 0-88 0 0,0 0-116 0 0,0 0-98 0 0,0 0-80 0 0,2 25-60 0 0,8 123 87 0 0,-5 32-1111 0 0,-2-155-1285 0 0,0-17-1912 0 0,0-1-4808 0 0,-3-6 2938 0 0</inkml:trace>
</inkml:ink>
</file>

<file path=ppt/ink/ink1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48.0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7538 0 0,'0'0'616'0'0,"0"0"-235"0"0,0 0 231 0 0,0 0 446 0 0,0 0 230 0 0,0 0 23 0 0,0 0-109 0 0,0 0-126 0 0,0 0-113 0 0,0 0-132 0 0,0 0-143 0 0,0 0-136 0 0,0 0-99 0 0,30 34-59 0 0,96 105-29 0 0,-30-39 382 0 0,-90-92-723 0 0,0-1 0 0 0,-1 1 0 0 0,0 0 0 0 0,0 1 0 0 0,-1-1-1 0 0,0 1 1 0 0,0 0 0 0 0,-1 0 0 0 0,0 0 0 0 0,-1 0 0 0 0,0 1 0 0 0,-1-1 0 0 0,1 0 0 0 0,-2 1 0 0 0,1 0 0 0 0,-2-1 0 0 0,1 1 0 0 0,-1-1-1 0 0,-1 1 1 0 0,1-1 0 0 0,-2 0 0 0 0,1 1 0 0 0,-1-1 0 0 0,-1 0 0 0 0,1-1 0 0 0,-2 1 0 0 0,1-1 0 0 0,-1 1 0 0 0,0-1 0 0 0,-1-1 0 0 0,0 1-1 0 0,-4 3-23 0 0,-85 80-1603 0 0,60-65-1434 0 0,1-1-3372 0 0,31-24 5848 0 0,-8 8-8669 0 0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9:49.5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71 101 3313 0 0,'0'0'1265'0'0,"0"0"-322"0"0,0 0 53 0 0,0 0 230 0 0,0 0 165 0 0,0 0 28 0 0,0 0-101 0 0,0 0-209 0 0,0 0-259 0 0,0 0-229 0 0,0 0-185 0 0,0 16 642 0 0,-4 208 1376 0 0,11-181-2429 0 0,-5 49-1657 0 0,-9-83 145 0 0,2-4-1760 0 0,3 0-8074 0 0,2-5 10564 0 0</inkml:trace>
  <inkml:trace contextRef="#ctx0" brushRef="#br0" timeOffset="1">30 116 0 0 0,'0'0'1050'0'0,"0"0"203"0"0,0 0 50 0 0,0 0-152 0 0,0 0-263 0 0,0 0-176 0 0,0 0-78 0 0,0 0-5 0 0,0 0 78 0 0,0 0 47 0 0,3-9 34 0 0,11-26 15 0 0,29 9 1585 0 0,-30 22-1888 0 0,-5 1-281 0 0,9-4 72 0 0,0 0-1 0 0,1 1 0 0 0,-1 1 0 0 0,1 1 1 0 0,0 1-1 0 0,0 0 0 0 0,13 0-290 0 0,-27 3 22 0 0,0 0-1 0 0,0 0 1 0 0,0 0-1 0 0,0 0 0 0 0,0 1 1 0 0,0 0-1 0 0,0-1 0 0 0,0 2 1 0 0,-1-1-1 0 0,1 0 1 0 0,0 1-1 0 0,-1-1 0 0 0,1 1 1 0 0,-1 0-1 0 0,1 0 1 0 0,-1 0-1 0 0,0 1 0 0 0,0-1 1 0 0,0 1-1 0 0,0 0 1 0 0,-1 0-1 0 0,1 0 0 0 0,-1 0 1 0 0,1 0-1 0 0,-1 0 0 0 0,0 1 1 0 0,0 1-22 0 0,-2 0 46 0 0,0 0 1 0 0,-1-1-1 0 0,0 1 0 0 0,0 0 1 0 0,0-1-1 0 0,-1 1 1 0 0,0 0-1 0 0,0-1 0 0 0,0 0 1 0 0,0 1-1 0 0,-1-1 1 0 0,1 0-1 0 0,-1 0 0 0 0,0-1 1 0 0,0 1-1 0 0,-1 0 1 0 0,1-1-1 0 0,-1 0 0 0 0,1 0 1 0 0,-1 0-1 0 0,0 0 1 0 0,0-1-1 0 0,-1 1 0 0 0,1-1 1 0 0,0 0-1 0 0,-1-1 1 0 0,1 1-1 0 0,-3 0-46 0 0,-7 5 8 0 0,-115 60-696 0 0,57-36-726 0 0,21-15-5478 0 0,45-15 5214 0 0,5-1-2305 0 0,1 0 942 0 0</inkml:trace>
</inkml:ink>
</file>

<file path=ppt/ink/ink1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58.0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3192 205 8402 0 0,'0'0'1643'0'0,"0"0"-311"0"0,0 0-190 0 0,0 0 18 0 0,0 0 15 0 0,0 0-67 0 0,0 0-113 0 0,0 0-170 0 0,0 0-158 0 0,0 0-80 0 0,0 0-53 0 0,0 33-66 0 0,0 108-86 0 0,2 67 221 0 0,32-65-1523 0 0,-4-90-5752 0 0,-27-46-908 0 0,-2-7 1729 0 0</inkml:trace>
  <inkml:trace contextRef="#ctx0" brushRef="#br0" timeOffset="453.832">3062 223 9706 0 0,'0'0'1632'0'0,"0"0"-333"0"0,0 0-133 0 0,0 0-40 0 0,0 0-148 0 0,0 0-203 0 0,0 0-133 0 0,0 0-133 0 0,35-14-102 0 0,112-44-50 0 0,-50 34 177 0 0,-74 21-410 0 0,1 1 1 0 0,-1 1 0 0 0,0 1 0 0 0,1 2-1 0 0,-1 0 1 0 0,22 5-125 0 0,-43-6-1 0 0,0 0 1 0 0,0 0-1 0 0,0 0 1 0 0,-1 0-1 0 0,1 0 1 0 0,0 0-1 0 0,-1 1 0 0 0,1-1 1 0 0,-1 1-1 0 0,0-1 1 0 0,1 1-1 0 0,-1 0 1 0 0,0-1-1 0 0,0 1 0 0 0,0 0 1 0 0,0 0-1 0 0,0 0 1 0 0,-1 0-1 0 0,1 0 1 0 0,0 0-1 0 0,-1 0 0 0 0,0 0 1 0 0,1 0-1 0 0,-1 0 1 0 0,0 0-1 0 0,0 0 1 0 0,0 0-1 0 0,0 0 0 0 0,0 0 1 0 0,-1 0-1 0 0,1 0 1 0 0,-1 0-1 0 0,1 0 1 0 0,-1 0-1 0 0,0 0 0 0 0,0 0 1 0 0,0 0-1 0 0,0 0 1 0 0,0-1-1 0 0,0 1 1 0 0,0 0-1 0 0,-1-1 0 0 0,1 1 1 0 0,0-1-1 0 0,-1 1 1 0 0,1-1-1 0 0,-1 0 1 0 0,0 1-1 0 0,0-1 0 0 0,1 0 1 0 0,-1 0-1 0 0,0 0 1 0 0,0 0-1 0 0,-1 0 1 0 0,-145 137-200 0 0,146-137 188 0 0,1 0-1 0 0,0 0 1 0 0,0 0 0 0 0,0 1-1 0 0,0-1 1 0 0,0 1 0 0 0,0-1-1 0 0,0 0 1 0 0,1 1 0 0 0,-1-1-1 0 0,0 1 1 0 0,1 0-1 0 0,-1-1 1 0 0,1 1 0 0 0,0-1-1 0 0,0 1 1 0 0,-1 0 0 0 0,1-1-1 0 0,0 1 1 0 0,0 0 0 0 0,0-1-1 0 0,1 1 1 0 0,-1 0-1 0 0,0-1 1 0 0,1 1 0 0 0,-1 0-1 0 0,1-1 1 0 0,-1 1 0 0 0,1-1-1 0 0,0 1 1 0 0,0-1 0 0 0,-1 1-1 0 0,1-1 1 0 0,0 0-1 0 0,0 1 1 0 0,1-1 0 0 0,-1 0-1 0 0,1 1 13 0 0,63 32-136 0 0,-29-18 123 0 0,-29-12 30 0 0,1 1 0 0 0,0 0-1 0 0,-1 0 1 0 0,0 0 0 0 0,0 1-1 0 0,-1 0 1 0 0,0 1 0 0 0,0-1-1 0 0,0 1 1 0 0,-1 1 0 0 0,0-1-1 0 0,0 1 1 0 0,-1 0 0 0 0,0 0-1 0 0,0 0 1 0 0,-1 0 0 0 0,0 0-1 0 0,0 1 1 0 0,-1 0 0 0 0,0 0-1 0 0,-1-1 1 0 0,0 1 0 0 0,0 0-1 0 0,-1 5-16 0 0,0-6 90 0 0,-1 0 0 0 0,0 0-1 0 0,0 0 1 0 0,-1-1-1 0 0,0 1 1 0 0,0 0 0 0 0,-1-1-1 0 0,0 0 1 0 0,0 1-1 0 0,-1-1 1 0 0,0-1-1 0 0,0 1 1 0 0,0 0 0 0 0,-1-1-1 0 0,0 0 1 0 0,0 0-1 0 0,-1-1 1 0 0,-1 2-90 0 0,1-1 20 0 0,1-1 1 0 0,-1 0-1 0 0,-1 0 0 0 0,1 0 1 0 0,-1-1-1 0 0,0 1 0 0 0,0-2 1 0 0,0 1-1 0 0,0-1 1 0 0,-1 0-1 0 0,1-1 0 0 0,-1 0 1 0 0,0 0-1 0 0,-1 0-20 0 0,-31 3-3985 0 0,-3-4-5983 0 0,32-1 2594 0 0</inkml:trace>
  <inkml:trace contextRef="#ctx0" brushRef="#br0" timeOffset="-1668.207">457 43 0 0 0,'0'0'1388'0'0,"0"0"-61"0"0,0 0-52 0 0,0 0 61 0 0,0 0 115 0 0,0 0 91 0 0,0 0 24 0 0,0 0-81 0 0,0 0-174 0 0,0 0-214 0 0,0 0-261 0 0,-10-8-195 0 0,-32-21-158 0 0,40 28-432 0 0,-1 0-1 0 0,1 0 1 0 0,-1 1 0 0 0,1-1-1 0 0,-1 0 1 0 0,0 1 0 0 0,1 0 0 0 0,-1 0-1 0 0,0 0 1 0 0,1 0 0 0 0,-1 0-1 0 0,1 0 1 0 0,-1 1 0 0 0,0 0-1 0 0,1-1 1 0 0,-1 1 0 0 0,1 0-1 0 0,-1 0 1 0 0,1 0 0 0 0,0 0 0 0 0,-1 1-1 0 0,1-1 1 0 0,0 0 0 0 0,-2 3-51 0 0,-3 0 150 0 0,-18 13-83 0 0,2 1 1 0 0,0 1-1 0 0,1 1 0 0 0,1 1 0 0 0,0 1 1 0 0,2 1-1 0 0,1 0 0 0 0,1 1 0 0 0,1 1 1 0 0,1 1-1 0 0,1 1 0 0 0,1-1 1 0 0,2 2-1 0 0,0 0 0 0 0,2 0 0 0 0,2 1 1 0 0,0 0-1 0 0,-2 25-67 0 0,4-28 5 0 0,1 0 1 0 0,1 0-1 0 0,1 0 0 0 0,1 0 1 0 0,2 0-1 0 0,0 0 0 0 0,5 22-5 0 0,-3-38 22 0 0,0 0 0 0 0,1 0 1 0 0,0 0-1 0 0,0-1 0 0 0,1 0 0 0 0,1 0 0 0 0,-1 0 0 0 0,2-1 0 0 0,-1 0 0 0 0,1 0 0 0 0,0 0 0 0 0,0-1 0 0 0,1 0 1 0 0,0-1-1 0 0,1 1 0 0 0,-1-2 0 0 0,1 1 0 0 0,0-1 0 0 0,1 0 0 0 0,-1-1 0 0 0,1 0 0 0 0,0-1 0 0 0,0 0 0 0 0,0 0 1 0 0,0-1-1 0 0,0-1 0 0 0,1 1 0 0 0,-1-2 0 0 0,0 1 0 0 0,3-2-22 0 0,4 1 125 0 0,0-2 1 0 0,0 0-1 0 0,0 0 1 0 0,-1-2-1 0 0,1 0 0 0 0,-1-1 1 0 0,0-1-1 0 0,0 0 0 0 0,-1-1 1 0 0,0-1-1 0 0,0 0 0 0 0,-1-1 1 0 0,7-6-126 0 0,-4 4 166 0 0,-1-2 0 0 0,0 0 0 0 0,-1-1 1 0 0,-1-1-1 0 0,0 0 0 0 0,8-12-166 0 0,-18 21 18 0 0,0 1 0 0 0,0-1 1 0 0,0 0-1 0 0,-1-1 0 0 0,0 1 0 0 0,-1 0 0 0 0,1-1 1 0 0,-1 1-1 0 0,0-1 0 0 0,-1 0 0 0 0,1 0 0 0 0,-2 0 0 0 0,1 0 1 0 0,-1 0-1 0 0,0 1 0 0 0,0-1 0 0 0,0 0 0 0 0,-1 0 0 0 0,-1 0 1 0 0,1 0-1 0 0,-2-4-18 0 0,-3 2-137 0 0,0 1 1 0 0,0-1 0 0 0,-1 1 0 0 0,0 0 0 0 0,-1 1-1 0 0,0 0 1 0 0,0 0 0 0 0,0 0 0 0 0,-1 1 0 0 0,0 1-1 0 0,0-1 1 0 0,0 1 0 0 0,-1 1 0 0 0,0 0-1 0 0,0 0 1 0 0,0 1 0 0 0,0 0 0 0 0,0 1 0 0 0,-1 0-1 0 0,1 1 1 0 0,-2 0 136 0 0,6-1-143 0 0,-1 1 0 0 0,1 0 1 0 0,-1 0-1 0 0,1 1 0 0 0,-1 0 0 0 0,1 0 0 0 0,-1 1 0 0 0,1-1 0 0 0,-1 1 1 0 0,1 1-1 0 0,0-1 0 0 0,-1 1 0 0 0,1 0 0 0 0,0 1 0 0 0,0-1 1 0 0,0 1-1 0 0,1 0 0 0 0,-1 1 0 0 0,1 0 0 0 0,-1-1 0 0 0,1 2 0 0 0,1-1 1 0 0,-1 0-1 0 0,0 1 0 0 0,1 0 0 0 0,0 0 0 0 0,-1 2 143 0 0,5-6-9 0 0,0 0 0 0 0,-1 0 0 0 0,1 0 0 0 0,0 0 0 0 0,0 0 0 0 0,0 0 0 0 0,0 1 0 0 0,0-1 0 0 0,0 0 0 0 0,0 0 0 0 0,0 0 0 0 0,1 0 0 0 0,-1 0 0 0 0,0 0 0 0 0,0 0 0 0 0,1 0-1 0 0,-1 0 1 0 0,1 0 0 0 0,-1 0 0 0 0,1 0 0 0 0,0 0 0 0 0,-1 0 0 0 0,1 0 0 0 0,0-1 0 0 0,-1 1 0 0 0,1 0 0 0 0,0 0 0 0 0,0-1 0 0 0,0 1 0 0 0,0-1 0 0 0,0 1 0 0 0,0 0 0 0 0,0-1 0 0 0,0 0 0 0 0,0 1 0 0 0,0-1 0 0 0,0 0 0 0 0,0 1-1 0 0,0-1 1 0 0,0 0 0 0 0,0 0 0 0 0,0 0 0 0 0,0 0 9 0 0,57 4 877 0 0,-49-4-749 0 0,62-5 231 0 0,0-3-1 0 0,0-2 0 0 0,-1-4 0 0 0,-1-3 0 0 0,43-18-358 0 0,-45 18-338 0 0,-3 2-2370 0 0,-23 0-5025 0 0,-32 11 798 0 0</inkml:trace>
  <inkml:trace contextRef="#ctx0" brushRef="#br0" timeOffset="-1203.228">1031 724 0 0 0,'0'0'971'0'0,"0"0"631"0"0,0 0 342 0 0,0 0 123 0 0,0 0-17 0 0,0 0-172 0 0,0 0-234 0 0,0 0-206 0 0,0 0-234 0 0,0 0-217 0 0,0 0-164 0 0,0 0-117 0 0,33-6-63 0 0,99-18-47 0 0,-76-2 219 0 0,-51 19-624 0 0,2 0-91 0 0,0 1 0 0 0,-1-1 0 0 0,0-1 0 0 0,-1 1 0 0 0,0-1 0 0 0,0 0 0 0 0,0 0 0 0 0,-1 0 0 0 0,0-1 0 0 0,-1 1 0 0 0,0-1 0 0 0,0 0 0 0 0,-1 0 0 0 0,0 0 0 0 0,-1 0 0 0 0,0-1 0 0 0,0 1 0 0 0,-1-2-100 0 0,0 9-35 0 0,0-1 0 0 0,-1 1-1 0 0,1-1 1 0 0,-1 1 0 0 0,0-1 0 0 0,1 1-1 0 0,-1 0 1 0 0,0-1 0 0 0,-1 1 0 0 0,1 0-1 0 0,0 0 1 0 0,-1 0 0 0 0,1 0 0 0 0,-1 0-1 0 0,1 0 1 0 0,-1 0 0 0 0,0 0 0 0 0,0 1-1 0 0,0-1 1 0 0,0 1 0 0 0,0-1 0 0 0,0 1-1 0 0,0 0 1 0 0,-1 0 0 0 0,1 0 0 0 0,0 0-1 0 0,-1 0 1 0 0,1 0 0 0 0,-1 1 0 0 0,1-1-1 0 0,-1 1 1 0 0,1 0 0 0 0,-1-1 0 0 0,1 1-1 0 0,-1 0 1 0 0,-1 1 35 0 0,-3-1-147 0 0,-1 0-1 0 0,1 1 1 0 0,0 0 0 0 0,-1 0-1 0 0,1 1 1 0 0,0 0-1 0 0,0 0 1 0 0,0 1-1 0 0,0 0 1 0 0,0 0 0 0 0,1 0-1 0 0,-3 3 148 0 0,-3 3-78 0 0,0 0-1 0 0,1 2 0 0 0,0-1 1 0 0,0 1-1 0 0,1 1 0 0 0,1 0 0 0 0,0 0 1 0 0,1 1-1 0 0,0 0 0 0 0,1 0 1 0 0,0 1-1 0 0,1 0 0 0 0,1 0 1 0 0,0 1-1 0 0,1-1 0 0 0,1 1 1 0 0,0 0-1 0 0,0 12 79 0 0,3-23 1 0 0,0 1-1 0 0,1-1 1 0 0,-1 1-1 0 0,1-1 1 0 0,1 1-1 0 0,-1-1 1 0 0,0 0 0 0 0,1 1-1 0 0,0-1 1 0 0,0 0-1 0 0,0 0 1 0 0,1 0-1 0 0,-1 0 1 0 0,1-1 0 0 0,0 1-1 0 0,0-1 1 0 0,0 0-1 0 0,0 1 1 0 0,1-1-1 0 0,-1-1 1 0 0,1 1 0 0 0,0 0-1 0 0,0-1 1 0 0,0 0-1 0 0,0 0 1 0 0,0 0-1 0 0,1-1 1 0 0,-1 1 0 0 0,0-1-1 0 0,5 1 0 0 0,142 13 782 0 0,-119-15-910 0 0,-1-2 0 0 0,0-1 1 0 0,0-2-1 0 0,0-1 0 0 0,-1-1 0 0 0,1-2 1 0 0,6-3 127 0 0,60-39-9618 0 0,-84 40 2426 0 0</inkml:trace>
  <inkml:trace contextRef="#ctx0" brushRef="#br0" timeOffset="-310.871">1937 532 0 0 0,'0'0'552'0'0,"0"0"968"0"0,0 0 422 0 0,0 0 151 0 0,0 0-17 0 0,0 0-101 0 0,0 0-128 0 0,0 0-176 0 0,0 0-210 0 0,0 0-180 0 0,0 0-190 0 0,0 0-168 0 0,-4-10-100 0 0,-12-32-112 0 0,-9 31 560 0 0,19 12-993 0 0,-2 1-220 0 0,0 1 0 0 0,0 0 0 0 0,0 1 1 0 0,0 0-1 0 0,0 0 0 0 0,1 1 0 0 0,-1-1 0 0 0,1 2 0 0 0,1-1 0 0 0,-1 1 0 0 0,1 0 0 0 0,0 0 0 0 0,-2 3-58 0 0,-9 12-58 0 0,1 0 0 0 0,0 1 0 0 0,2 0 0 0 0,0 1 0 0 0,2 1 0 0 0,-5 11 58 0 0,14-27-62 0 0,0 0 0 0 0,1 1 0 0 0,0-1 0 0 0,0 0 0 0 0,1 1 0 0 0,-1-1-1 0 0,2 1 1 0 0,0-1 0 0 0,0 1 0 0 0,0-1 0 0 0,1 3 62 0 0,1-8-4 0 0,1 0 0 0 0,-1-1 1 0 0,0 1-1 0 0,1-1 0 0 0,0 0 0 0 0,0 1 0 0 0,0-1 0 0 0,0 0 0 0 0,0-1 1 0 0,0 1-1 0 0,0 0 0 0 0,0-1 0 0 0,1 0 0 0 0,-1 0 0 0 0,1 0 0 0 0,-1 0 1 0 0,0 0-1 0 0,1-1 0 0 0,0 0 0 0 0,-1 1 0 0 0,1-1 0 0 0,-1-1 0 0 0,1 1 1 0 0,-1 0-1 0 0,1-1 0 0 0,-1 0 0 0 0,1 0 0 0 0,1 0 4 0 0,10-4 66 0 0,1-1-1 0 0,-1-1 1 0 0,0 0-1 0 0,-1-1 1 0 0,0 0-1 0 0,0-2 1 0 0,0 1-1 0 0,-1-2 1 0 0,-1 1 0 0 0,11-13-66 0 0,-13 14 16 0 0,170-160-1 0 0,-140 139-691 0 0,-40 36-56 0 0,-52 116-446 0 0,50-118 1170 0 0,0-1 0 0 0,0 1 0 0 0,1-1 0 0 0,-1 1 0 0 0,1 0 0 0 0,0-1 0 0 0,0 1-1 0 0,0 0 1 0 0,0 0 0 0 0,1 0 0 0 0,0 0 0 0 0,-1 0 0 0 0,1 0 0 0 0,1 0 0 0 0,-1 0 0 0 0,1 0 0 0 0,-1-1 0 0 0,1 1 0 0 0,0 0 0 0 0,0 0-1 0 0,1 0 1 0 0,-1-1 0 0 0,1 1 0 0 0,0-1 0 0 0,0 1 0 0 0,0-1 0 0 0,0 0 0 0 0,1 0 0 0 0,-1 0 0 0 0,1 0 0 0 0,0 0 0 0 0,0 0 0 0 0,0-1-1 0 0,0 1 1 0 0,1-1 8 0 0,5 1 97 0 0,-1 0 0 0 0,2 0 0 0 0,-1-1 0 0 0,0 0 0 0 0,0-1 0 0 0,1 0 0 0 0,-1-1 0 0 0,1 0 0 0 0,-1 0 0 0 0,1-1 0 0 0,-1 0 0 0 0,0 0 0 0 0,0-1 0 0 0,1-1 0 0 0,-1 1 0 0 0,0-2 0 0 0,-1 1 0 0 0,1-1 0 0 0,-1 0 0 0 0,1-1 0 0 0,-1 0 0 0 0,-1 0 0 0 0,1-1 0 0 0,4-4-97 0 0,12-12 205 0 0,-1 0 0 0 0,0-2 0 0 0,-2 0 0 0 0,-1-2 0 0 0,-1 0 0 0 0,9-18-205 0 0,-20 32-58 0 0,0 0-1 0 0,-1-1 0 0 0,-1 0 0 0 0,0 0 1 0 0,-1 0-1 0 0,0-1 0 0 0,-1 0 0 0 0,0 0 0 0 0,-2 0 1 0 0,1 0-1 0 0,-2 0 0 0 0,0-1 0 0 0,0 1 59 0 0,-1 12-39 0 0,0 0-1 0 0,-1 1 0 0 0,1-1 0 0 0,0 0 1 0 0,0 1-1 0 0,-1-1 0 0 0,1 0 1 0 0,-1 1-1 0 0,1-1 0 0 0,-1 1 1 0 0,0-1-1 0 0,1 1 0 0 0,-1-1 0 0 0,0 1 1 0 0,0 0-1 0 0,0-1 0 0 0,0 1 1 0 0,0 0-1 0 0,-1 0 0 0 0,1 0 1 0 0,0 0-1 0 0,-1 0 0 0 0,1 0 0 0 0,0 0 1 0 0,-1 0-1 0 0,1 0 0 0 0,-1 1 1 0 0,1-1-1 0 0,-1 0 0 0 0,0 1 0 0 0,1 0 1 0 0,-1-1-1 0 0,1 1 0 0 0,-1 0 1 0 0,0 0-1 0 0,1 0 0 0 0,-1 0 1 0 0,0 0-1 0 0,1 0 0 0 0,-1 0 0 0 0,0 1 1 0 0,1-1-1 0 0,-1 0 0 0 0,0 1 1 0 0,0 0 39 0 0,-69 34-1076 0 0,67-31 1078 0 0,-1 0-1 0 0,1 0 1 0 0,0 1-1 0 0,0-1 1 0 0,1 1-1 0 0,-1-1 0 0 0,1 1 1 0 0,0 0-1 0 0,1 1 1 0 0,-1-1-1 0 0,1 0 1 0 0,0 1-1 0 0,0-1 1 0 0,1 1-1 0 0,0 0 0 0 0,0 0 1 0 0,0-1-1 0 0,0 1 1 0 0,1 0-1 0 0,0 0 1 0 0,0 0-1 0 0,1 0 1 0 0,0-1-1 0 0,0 1 1 0 0,0 0-1 0 0,0 0 0 0 0,1-1 1 0 0,0 1-1 0 0,0-1 1 0 0,1 0-1 0 0,0 1 1 0 0,0-1-1 0 0,0 0 1 0 0,0-1-1 0 0,1 1 0 0 0,1 1-1 0 0,168 124 399 0 0,-170-128-400 0 0,1 1 0 0 0,-1-1 0 0 0,1 1 0 0 0,-1 0 0 0 0,0 0 1 0 0,0 0-1 0 0,0 0 0 0 0,-1 1 0 0 0,1-1 0 0 0,-1 1 0 0 0,1-1 0 0 0,-1 1 0 0 0,-1 0 0 0 0,1 0 0 0 0,0 0 0 0 0,-1 0 0 0 0,0 0 0 0 0,0 1 1 0 0,2 13-4245 0 0,-2 1-4360 0 0,-1-15 2140 0 0</inkml:trace>
  <inkml:trace contextRef="#ctx0" brushRef="#br0" timeOffset="4266.428">0 1361 3353 0 0,'0'0'809'0'0,"0"0"-563"0"0,0 0-201 0 0,0 0 184 0 0,0 0 345 0 0,0 0 285 0 0,0 0 198 0 0,0 0 114 0 0,0 0 35 0 0,0 0-35 0 0,0 0-102 0 0,21 0-129 0 0,128 3 1181 0 0,261 1 1877 0 0,10-30-2827 0 0,317-58-299 0 0,199-33-281 0 0,-379 72-440 0 0,-290 18-6 0 0,-159-2 339 0 0,-62 18 250 0 0,-39 20-680 0 0,-8-6-3812 0 0,-2 1 908 0 0,2-2-2279 0 0,0-1-5672 0 0</inkml:trace>
</inkml:ink>
</file>

<file path=ppt/ink/ink1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0:00.4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4237 199 12371 0 0,'0'0'646'0'0,"0"0"28"0"0,0 0 282 0 0,0 0 198 0 0,0 0-37 0 0,0 0-157 0 0,0 0-177 0 0,0 0-168 0 0,0 0-108 0 0,0 0-87 0 0,0 0-93 0 0,-3 35-78 0 0,-7 107-90 0 0,-5-14 30 0 0,4-40-270 0 0,-3 49-476 0 0,10-46-3068 0 0,10-79-2066 0 0,0-11-545 0 0,-4-1 1299 0 0</inkml:trace>
  <inkml:trace contextRef="#ctx0" brushRef="#br0" timeOffset="336.217">4292 814 0 0 0,'0'0'1463'0'0,"0"0"228"0"0,0 0 267 0 0,0 0 293 0 0,0 0 135 0 0,0 0-216 0 0,0 0-239 0 0,0 0-250 0 0,32 5-275 0 0,100 13-254 0 0,-61-24 268 0 0,-59 0-1142 0 0,4 0-45 0 0,0-1 0 0 0,-1 0 0 0 0,0-1 0 0 0,-1-1 0 0 0,1 0 0 0 0,-2-1 0 0 0,1-1 0 0 0,-1 0 0 0 0,-1 0 0 0 0,0-1 0 0 0,-1-1 0 0 0,1-2-233 0 0,-9 11-3 0 0,-1-1-1 0 0,0 0 0 0 0,0 0 0 0 0,0 0 0 0 0,0 0 1 0 0,-1 0-1 0 0,0 0 0 0 0,0 0 0 0 0,0 0 0 0 0,-1-1 1 0 0,1 1-1 0 0,-2 0 0 0 0,1-1 0 0 0,-1-3 4 0 0,-2 6-141 0 0,1 1 0 0 0,-1-1-1 0 0,-1 1 1 0 0,1 0 0 0 0,0 0-1 0 0,0 0 1 0 0,-1 1 0 0 0,1-1-1 0 0,-1 1 1 0 0,0-1 0 0 0,1 1-1 0 0,-1 1 1 0 0,0-1 0 0 0,1 0-1 0 0,-1 1 1 0 0,0 0 0 0 0,0 0-1 0 0,0 0 1 0 0,0 0 0 0 0,1 0 0 0 0,-1 1-1 0 0,0 0 1 0 0,0 0 0 0 0,1 0-1 0 0,-1 0 1 0 0,1 0 0 0 0,-1 1-1 0 0,-2 1 142 0 0,-8 2-142 0 0,-1 1-1 0 0,1 0 1 0 0,0 1-1 0 0,1 0 0 0 0,-1 1 1 0 0,1 1-1 0 0,1 0 1 0 0,0 1-1 0 0,0 0 1 0 0,1 1-1 0 0,0 0 1 0 0,1 1-1 0 0,1 0 0 0 0,-1 1 1 0 0,2 0-1 0 0,0 0 1 0 0,1 1-1 0 0,0 0 1 0 0,1 0-1 0 0,-3 8 143 0 0,8-18-159 0 0,0-1 1 0 0,0 1-1 0 0,1 0 1 0 0,-1 0-1 0 0,1 0 0 0 0,0 1 1 0 0,0-1-1 0 0,0 0 1 0 0,0 0-1 0 0,1 0 0 0 0,-1 0 1 0 0,1 0-1 0 0,0 0 0 0 0,1-1 1 0 0,-1 1-1 0 0,1 0 1 0 0,-1 0-1 0 0,1-1 0 0 0,0 1 1 0 0,0-1-1 0 0,3 3 159 0 0,46 29-5462 0 0,-33-27 1946 0 0,-4-1 103 0 0</inkml:trace>
  <inkml:trace contextRef="#ctx0" brushRef="#br0" timeOffset="-2020.315">1516 229 0 0 0,'0'0'381'0'0,"0"0"929"0"0,0 0 260 0 0,0 0-51 0 0,0 0-75 0 0,0 0-65 0 0,0 0-80 0 0,10-6 827 0 0,-7 4 2060 0 0,-26-21 699 0 0,-40 17-4587 0 0,57 6-237 0 0,-31 4-169 0 0,1 2 0 0 0,-1 1 0 0 0,2 2 0 0 0,-1 2 0 0 0,1 1 0 0 0,1 1 0 0 0,0 2 0 0 0,1 2 0 0 0,0 0-1 0 0,-23 19 109 0 0,-14 19-424 0 0,69-53 400 0 0,0-1 0 0 0,1 0 0 0 0,-1 0 0 0 0,1 1 0 0 0,-1-1 0 0 0,1 0 0 0 0,-1 1 0 0 0,1-1 0 0 0,-1 0 0 0 0,1 1 0 0 0,0-1 0 0 0,0 1 0 0 0,0-1 0 0 0,0 1 0 0 0,0-1 0 0 0,0 0 0 0 0,0 1 0 0 0,1-1 0 0 0,-1 1 0 0 0,0-1 0 0 0,1 0 0 0 0,-1 1 0 0 0,1-1 0 0 0,0 0-1 0 0,-1 0 1 0 0,1 1 0 0 0,0-1 0 0 0,0 0 0 0 0,-1 0 0 0 0,1 0 0 0 0,0 0 0 0 0,0 0 0 0 0,0 0 0 0 0,1 0 0 0 0,-1 0 0 0 0,0 0 0 0 0,0-1 0 0 0,0 1 0 0 0,1 0 0 0 0,-1-1 0 0 0,0 1 0 0 0,1-1 0 0 0,-1 1 0 0 0,0-1 0 0 0,2 1 24 0 0,64 13 95 0 0,130-24 385 0 0,-162 10-551 0 0,-39 16-153 0 0,-21 19 231 0 0,0-1 1 0 0,-2-2-1 0 0,-2 0 1 0 0,-1-2-1 0 0,-30 24-7 0 0,-25 25-101 0 0,71-65 67 0 0,8-9 22 0 0,0-1 0 0 0,1 1 0 0 0,0 0 0 0 0,0 1 1 0 0,0-1-1 0 0,0 1 0 0 0,1 0 0 0 0,0 0 0 0 0,0 1 1 0 0,1-1-1 0 0,0 1 0 0 0,0 0 0 0 0,0 0 1 0 0,1 0-1 0 0,0 0 0 0 0,0 0 0 0 0,0 6 12 0 0,4-9 10 0 0,0 0-1 0 0,0 0 1 0 0,0-1-1 0 0,1 1 1 0 0,-1-1-1 0 0,1 0 1 0 0,0 1-1 0 0,0-1 1 0 0,0 0-1 0 0,1-1 0 0 0,-1 1 1 0 0,1-1-1 0 0,-1 1 1 0 0,1-1-1 0 0,0 0 1 0 0,0 0-1 0 0,0-1 1 0 0,0 1-1 0 0,0-1 1 0 0,0 0-1 0 0,0 0 1 0 0,1 0-1 0 0,-1-1 1 0 0,0 1-1 0 0,1-1 1 0 0,-1 0-1 0 0,4-1-9 0 0,17 3 71 0 0,0-1 0 0 0,0-1-1 0 0,1-1 1 0 0,-1-2 0 0 0,0 0-1 0 0,0-2 1 0 0,-1-1 0 0 0,1-1-1 0 0,-1 0 1 0 0,-1-2 0 0 0,1-1-1 0 0,4-4-70 0 0,102-52-8950 0 0,-88 47 1613 0 0,-28 12 4667 0 0</inkml:trace>
  <inkml:trace contextRef="#ctx0" brushRef="#br0" timeOffset="-1784.331">1985 556 6233 0 0,'0'0'1878'0'0,"0"0"-248"0"0,0 0-91 0 0,0 0 85 0 0,0 0 26 0 0,0 0-249 0 0,0 0-355 0 0,0 0-313 0 0,0 0-232 0 0,0 0-57 0 0,0 0-26 0 0,0 0-20 0 0,0 0-37 0 0,-25 33-58 0 0,-80 101-46 0 0,35-32 190 0 0,31-21-359 0 0,21-40-1996 0 0,-3-1-5019 0 0,9-29-1005 0 0,8-11 3748 0 0</inkml:trace>
  <inkml:trace contextRef="#ctx0" brushRef="#br0" timeOffset="-1589.25">1606 501 14923 0 0,'0'0'528'0'0,"0"0"-501"0"0,0 0-148 0 0,0 0 269 0 0,0 0 336 0 0,0 0 189 0 0,0 0-6 0 0,0 0-103 0 0,0 0-129 0 0,0 0-116 0 0,16 32-85 0 0,53 99-64 0 0,-20-68 2 0 0,-39-57-147 0 0,15 10-82 0 0,0-2 1 0 0,1 0-1 0 0,1-1 0 0 0,0-2 1 0 0,19 6 56 0 0,85 1-6106 0 0,-91-18-1524 0 0,-26 0 2401 0 0</inkml:trace>
  <inkml:trace contextRef="#ctx0" brushRef="#br0" timeOffset="-1170.236">2497 682 9346 0 0,'0'0'1524'0'0,"0"0"-234"0"0,0 0-31 0 0,0 0 20 0 0,0 0-100 0 0,0 0-207 0 0,0 0-204 0 0,0 0-157 0 0,0 0-114 0 0,0 0-121 0 0,0 0-97 0 0,0 0-92 0 0,0 0-82 0 0,-22 1-66 0 0,-67 9-32 0 0,84-10-9 0 0,0 1 1 0 0,0-1 0 0 0,1 1-1 0 0,-1 0 1 0 0,1 1 0 0 0,-1-1 0 0 0,1 1-1 0 0,0 0 1 0 0,-1 0 0 0 0,1 0-1 0 0,0 1 1 0 0,0-1 0 0 0,1 1 0 0 0,-1 0-1 0 0,-2 3 2 0 0,-5 3-34 0 0,6-5-48 0 0,0-1 0 0 0,0 1 0 0 0,0 1 0 0 0,0-1 0 0 0,1 1 0 0 0,0-1 0 0 0,0 1 0 0 0,0 0 0 0 0,0 1 0 0 0,1-1 0 0 0,0 1 0 0 0,0-1 0 0 0,0 1 0 0 0,1 0 0 0 0,0 0 0 0 0,0 0 0 0 0,1 1 0 0 0,-1-1 0 0 0,1 0 0 0 0,1 0 0 0 0,-1 1 0 0 0,1-1 0 0 0,0 1 0 0 0,1-1 0 0 0,-1 0 0 0 0,1 1 0 0 0,0-1 0 0 0,1 1 82 0 0,1-3 34 0 0,-1 0 1 0 0,1-1 0 0 0,0 1 0 0 0,0-1 0 0 0,0 0-1 0 0,0 0 1 0 0,0 0 0 0 0,1 0 0 0 0,0-1 0 0 0,-1 1-1 0 0,1-1 1 0 0,0 0 0 0 0,0 0 0 0 0,0 0-1 0 0,0-1 1 0 0,1 1 0 0 0,-1-1 0 0 0,0 0 0 0 0,1 0-1 0 0,-1-1 1 0 0,1 1 0 0 0,-1-1 0 0 0,0 0-1 0 0,1 0 1 0 0,-1 0 0 0 0,1-1 0 0 0,-1 0 0 0 0,1 1-1 0 0,-1-2 1 0 0,0 1 0 0 0,0 0 0 0 0,0-1 0 0 0,0 0-1 0 0,0 0 1 0 0,0 0 0 0 0,0 0 0 0 0,2-2-35 0 0,74-52 1231 0 0,63-82-335 0 0,-143 138-948 0 0,0 0 1 0 0,0 0-1 0 0,0 1 1 0 0,0-1-1 0 0,0 0 1 0 0,0 0-1 0 0,0 1 1 0 0,0-1-1 0 0,0 0 1 0 0,0 0-1 0 0,0 1 1 0 0,1-1-1 0 0,-1 0 1 0 0,0 0-1 0 0,0 1 1 0 0,0-1-1 0 0,0 0 1 0 0,1 0-1 0 0,-1 0 1 0 0,0 0-1 0 0,0 1 1 0 0,0-1-1 0 0,1 0 1 0 0,-1 0-1 0 0,0 0 1 0 0,0 0-1 0 0,1 0 1 0 0,-1 0-1 0 0,0 0 1 0 0,0 1-1 0 0,0-1 1 0 0,1 0-1 0 0,-1 0 1 0 0,0 0-1 0 0,1 0 1 0 0,-1 0-1 0 0,0 0 1 0 0,0 0-1 0 0,1 0 1 0 0,-1 0-1 0 0,0 0 1 0 0,0-1-1 0 0,1 1 1 0 0,-1 0-1 0 0,0 0 1 0 0,0 0-1 0 0,0 0 1 0 0,1 0 51 0 0,-2 9-348 0 0,1 9-47 0 0,11 67-3959 0 0,31-42-5838 0 0,-34-39 7171 0 0</inkml:trace>
  <inkml:trace contextRef="#ctx0" brushRef="#br0" timeOffset="-739.054">2783 943 7394 0 0,'0'0'2229'0'0,"0"0"-432"0"0,0 0-141 0 0,0 0-78 0 0,0 0-231 0 0,0 0-258 0 0,0 0-242 0 0,0 0-195 0 0,0 0-96 0 0,0 0-33 0 0,0 0-48 0 0,0 0-70 0 0,0 0-66 0 0,5-23-101 0 0,17-71-62 0 0,-20 88-163 0 0,-1-1 1 0 0,1 0-1 0 0,0 1 1 0 0,1 0-1 0 0,0-1 1 0 0,0 1-1 0 0,0 0 1 0 0,0 0 0 0 0,1 1-1 0 0,0-1 1 0 0,0 1-1 0 0,1-1 1 0 0,2-1-14 0 0,-1 1-7 0 0,94-57-749 0 0,-99 64 730 0 0,1 0 0 0 0,-1 0 0 0 0,1 0 0 0 0,-1 0 0 0 0,0 0 0 0 0,1 0 1 0 0,-1 0-1 0 0,0 1 0 0 0,0-1 0 0 0,0 0 0 0 0,0 1 0 0 0,0-1 0 0 0,0 1 0 0 0,0-1 0 0 0,0 1 1 0 0,-1-1-1 0 0,1 1 0 0 0,-1 0 0 0 0,1-1 0 0 0,-1 1 0 0 0,0 0 0 0 0,1 0 0 0 0,-1-1 0 0 0,0 1 1 0 0,0 0-1 0 0,0 0 0 0 0,0-1 0 0 0,-1 1 0 0 0,1 0 0 0 0,0-1 0 0 0,-1 1 0 0 0,1 0 1 0 0,-1-1-1 0 0,1 1 0 0 0,-1 0 26 0 0,0 7-17 0 0,1-2 38 0 0,0-6-20 0 0,0 0 1 0 0,-1 0-1 0 0,1 0 0 0 0,0 0 0 0 0,0 0 0 0 0,-1 1 0 0 0,1-1 1 0 0,0 0-1 0 0,0 0 0 0 0,0 0 0 0 0,1 0 0 0 0,-1 1 1 0 0,0-1-1 0 0,0 0 0 0 0,1 0 0 0 0,-1 0 0 0 0,0 0 1 0 0,1 0-1 0 0,-1 0 0 0 0,1 0 0 0 0,0 0 0 0 0,-1 0 1 0 0,1 0-1 0 0,0 0 0 0 0,-1 0 0 0 0,1 0 0 0 0,0 0 1 0 0,0 0-1 0 0,0-1 0 0 0,0 1 0 0 0,0 0 0 0 0,0-1 1 0 0,0 1-1 0 0,0-1 0 0 0,0 1 0 0 0,0-1 0 0 0,0 1 1 0 0,0-1-1 0 0,1 0 0 0 0,-1 1 0 0 0,0-1 0 0 0,0 0 1 0 0,0 0-1 0 0,0 0 0 0 0,1 0 0 0 0,-1 0 0 0 0,0 0 1 0 0,1-1-2 0 0,8 0 55 0 0,-1-2 0 0 0,0 1 0 0 0,1-1 0 0 0,-1 0 0 0 0,0-1 0 0 0,-1 0 0 0 0,1-1 0 0 0,-1 0 1 0 0,0 0-1 0 0,0-1 0 0 0,0 0 0 0 0,1-2-55 0 0,34-21 4 0 0,75-22-300 0 0,-111 94-87 0 0,-6 34-58 0 0,1-75 164 0 0,0 0 0 0 0,0 0 0 0 0,0 0 0 0 0,0 0 0 0 0,0-1 0 0 0,1 1 0 0 0,-1-1 0 0 0,1 1 0 0 0,-1-1 0 0 0,1 0 0 0 0,-1 0 0 0 0,1 0-1 0 0,0-1 1 0 0,0 1 0 0 0,-1 0 0 0 0,1-1 0 0 0,0 0 0 0 0,0 0 0 0 0,0 0 0 0 0,-1 0 0 0 0,1 0 0 0 0,0 0 0 0 0,0-1 0 0 0,-1 1 0 0 0,1-1 0 0 0,2 0 277 0 0,-4 0-461 0 0,14-1-4471 0 0,-3 1-1887 0 0</inkml:trace>
  <inkml:trace contextRef="#ctx0" brushRef="#br0" timeOffset="-293.201">3587 689 10634 0 0,'0'0'1039'0'0,"0"0"-608"0"0,0 0-90 0 0,0 0 195 0 0,0 0 109 0 0,0 0-32 0 0,0 0-90 0 0,0 0-168 0 0,0 0-134 0 0,-9 34-70 0 0,-27 108-58 0 0,22-13 31 0 0,12-23 255 0 0,2-106-307 0 0,0 0 0 0 0,0-1 0 0 0,0 1 0 0 0,0 0 0 0 0,-1 0 0 0 0,1-1 0 0 0,0 1 0 0 0,0 0 0 0 0,0 0 0 0 0,-1 0 0 0 0,1-1 0 0 0,0 1 0 0 0,0 0 1 0 0,-1 0-1 0 0,1 0 0 0 0,0 0 0 0 0,0 0 0 0 0,-1-1 0 0 0,1 1 0 0 0,0 0 0 0 0,0 0 0 0 0,-1 0 0 0 0,1 0 0 0 0,0 0 0 0 0,-1 0 0 0 0,1 0 0 0 0,0 0 0 0 0,0 0 0 0 0,-1 0 0 0 0,1 0 0 0 0,0 0 1 0 0,-1 0-1 0 0,1 0 0 0 0,0 1 0 0 0,0-1 0 0 0,-1 0 0 0 0,1 0 0 0 0,0 0 0 0 0,0 0 0 0 0,-1 0 0 0 0,1 1 0 0 0,0-1 0 0 0,0 0 0 0 0,-1 0 0 0 0,1 0 0 0 0,0 1 0 0 0,0-1 0 0 0,0 0-72 0 0,-7-27 691 0 0,7 7-741 0 0,1-1-1 0 0,0 1 1 0 0,2 0 0 0 0,0 0 0 0 0,1 1 0 0 0,1-1 0 0 0,1 1 0 0 0,0 0 0 0 0,2 0-1 0 0,0 0 1 0 0,1 1 0 0 0,7-9 50 0 0,-8 13-211 0 0,1 0-1 0 0,1 0 1 0 0,0 1 0 0 0,0 0-1 0 0,2 1 1 0 0,-1 0 0 0 0,1 1-1 0 0,1 1 1 0 0,0 0-1 0 0,1 0 1 0 0,0 1 0 0 0,0 1-1 0 0,1 0 1 0 0,0 1 0 0 0,0 1-1 0 0,10-3 212 0 0,-23 8 30 0 0,1 0 0 0 0,-1-1 0 0 0,1 1-1 0 0,-1 0 1 0 0,1 0 0 0 0,0 1 0 0 0,-1-1 0 0 0,1 0 0 0 0,0 1-1 0 0,-1 0 1 0 0,1 0 0 0 0,0 0 0 0 0,0 0 0 0 0,-1 0 0 0 0,1 0-1 0 0,0 1 1 0 0,0-1 0 0 0,-1 1 0 0 0,1 0 0 0 0,-1-1 0 0 0,1 1-1 0 0,0 1 1 0 0,-1-1 0 0 0,0 0 0 0 0,1 1 0 0 0,-1-1 0 0 0,0 1-1 0 0,0-1 1 0 0,0 1 0 0 0,0 0 0 0 0,0 0 0 0 0,0 0 0 0 0,0 0-1 0 0,-1 1 1 0 0,1-1 0 0 0,-1 0 0 0 0,1 1 0 0 0,-1-1-1 0 0,0 1 1 0 0,0-1 0 0 0,0 1 0 0 0,0-1 0 0 0,-1 1 0 0 0,1 0-1 0 0,-1 0 1 0 0,0-1 0 0 0,1 1 0 0 0,-1 0 0 0 0,-1 2-30 0 0,-1 5 125 0 0,0 0 1 0 0,-1 0 0 0 0,0-1-1 0 0,-1 1 1 0 0,0 0 0 0 0,-1-1 0 0 0,0 0-1 0 0,0 0 1 0 0,-1-1 0 0 0,0 1-1 0 0,0-1 1 0 0,-1-1 0 0 0,0 1-1 0 0,-1-1 1 0 0,0 0 0 0 0,0-1-1 0 0,0 0 1 0 0,-1 0 0 0 0,0-1-1 0 0,0 0 1 0 0,-3 1-126 0 0,-73 25-1093 0 0,55-30-2788 0 0,3-5-5089 0 0,22 3 2563 0 0</inkml:trace>
  <inkml:trace contextRef="#ctx0" brushRef="#br0" timeOffset="933.6">358 1296 4697 0 0,'0'0'2461'0'0,"0"0"-768"0"0,35 1-230 0 0,220 2 1685 0 0,271-33 2719 0 0,572-50-3225 0 0,323 32-1237 0 0,-1135 46-1263 0 0,0-12 0 0 0,35-17-142 0 0,-267 24-22 0 0,156-35-351 0 0,-211 42 309 0 0,1 0 1 0 0,0-1-1 0 0,0 1 0 0 0,0 0 0 0 0,0 0 1 0 0,0-1-1 0 0,0 1 0 0 0,0 0 0 0 0,-1 0 1 0 0,1-1-1 0 0,0 1 0 0 0,0 0 1 0 0,0 0-1 0 0,0-1 0 0 0,0 1 0 0 0,0 0 1 0 0,0-1-1 0 0,0 1 0 0 0,1 0 1 0 0,-1 0-1 0 0,0-1 0 0 0,0 1 0 0 0,0 0 1 0 0,0 0-1 0 0,0-1 0 0 0,0 1 0 0 0,0 0 1 0 0,1 0-1 0 0,-1 0 0 0 0,0-1 1 0 0,0 1-1 0 0,0 0 0 0 0,0 0 0 0 0,1 0 1 0 0,-1-1-1 0 0,0 1 0 0 0,0 0 1 0 0,1 0-1 0 0,-1 0 0 0 0,0 0 0 0 0,0 0 1 0 0,1 0-1 0 0,-1-1 64 0 0,-29 0-12154 0 0,29 1 11353 0 0,-9 0-6769 0 0</inkml:trace>
  <inkml:trace contextRef="#ctx0" brushRef="#br0" timeOffset="2215.257">4421 976 0 0 0,'0'0'848'0'0,"0"0"539"0"0,0 0 247 0 0,0 0 57 0 0,0 0-104 0 0,0 0-263 0 0,0 0-333 0 0,0 0-308 0 0,0 0-238 0 0,0 0-131 0 0,0 0-80 0 0,23 7 1145 0 0,17 8 2071 0 0,-40-15-3196 0 0,0 0 10 0 0,0 0 20 0 0,0 0 48 0 0,0 0-8 0 0,0 0 13 0 0,0 0-4 0 0,26 19 3061 0 0,48 6-1743 0 0,-24-21-423 0 0,-50-4-1243 0 0,0 0-31 0 0,0 0-69 0 0,0 0-137 0 0,0 0-263 0 0,0 0-452 0 0,0 0-696 0 0,0 0-1242 0 0,0 0-2872 0 0,0 0-5296 0 0</inkml:trace>
  <inkml:trace contextRef="#ctx0" brushRef="#br0" timeOffset="6970.896">9511 365 9786 0 0,'0'0'1503'0'0,"0"0"-347"0"0,0 0-187 0 0,0 0-132 0 0,0 0-151 0 0,0 0-193 0 0,0 0-154 0 0,0 0-49 0 0,0 0-50 0 0,0 0-62 0 0,-20 32 11 0 0,-65 107-33 0 0,23-15 82 0 0,-135 234-364 0 0,151-286-64 0 0,293-422 3 0 0,42-90 764 0 0,-283 431-507 0 0,-6 9-62 0 0,1 0 1 0 0,-1 1-1 0 0,0-1 1 0 0,0 0-1 0 0,1 0 0 0 0,-1 1 1 0 0,0-1-1 0 0,1 0 1 0 0,-1 0-1 0 0,0 0 1 0 0,1 1-1 0 0,-1-1 1 0 0,0 0-1 0 0,1 0 1 0 0,-1 0-1 0 0,0 0 1 0 0,1 0-1 0 0,-1 0 1 0 0,0 0-1 0 0,1 0 1 0 0,-1 0-1 0 0,1 0 1 0 0,-1 0-1 0 0,0 0 1 0 0,1 0-1 0 0,-1 0 0 0 0,1 0 1 0 0,-1 0-1 0 0,0 0 1 0 0,1 0-1 0 0,-1 0 1 0 0,0 0-1 0 0,1-1 1 0 0,-1 1-1 0 0,0 0 1 0 0,1 0-1 0 0,-1 0 1 0 0,0-1-1 0 0,0 1 1 0 0,1 0-1 0 0,-1-1 1 0 0,0 1-1 0 0,0 0 1 0 0,1 0-1 0 0,-1-1 0 0 0,0 1 1 0 0,0 0-1 0 0,1-1-8 0 0,6 114 943 0 0,25 174-409 0 0,-23-246-510 0 0,5 23-78 0 0,2 0 0 0 0,3-1 0 0 0,14 28 54 0 0,-13-43-2172 0 0,-20-47 1205 0 0,0-1-197 0 0,0 0-199 0 0,-11 0-6874 0 0,6 0 3191 0 0</inkml:trace>
  <inkml:trace contextRef="#ctx0" brushRef="#br0" timeOffset="7216.101">9237 759 8722 0 0,'0'0'1564'0'0,"0"0"-119"0"0,0 0 80 0 0,0 0 85 0 0,0 0-123 0 0,0 0-231 0 0,35-4-210 0 0,111-12-183 0 0,158-11 1033 0 0,-255 24-2355 0 0,57 0-1599 0 0,-38 5-9575 0 0,-49 1 4369 0 0</inkml:trace>
  <inkml:trace contextRef="#ctx0" brushRef="#br0" timeOffset="4952.807">6516 295 280 0 0,'0'0'1426'0'0,"0"0"-294"0"0,0 0-69 0 0,0 0 206 0 0,0 0 241 0 0,0 0 177 0 0,0 0 63 0 0,0 0-108 0 0,0 0-209 0 0,0 0-249 0 0,0 0-251 0 0,-11-15-228 0 0,-34-44-183 0 0,44 57-498 0 0,0 1-1 0 0,0 0 1 0 0,0-1 0 0 0,0 1 0 0 0,0 0 0 0 0,0-1 0 0 0,0 1 0 0 0,0 0 0 0 0,-1 0 0 0 0,1 0 0 0 0,0 0 0 0 0,-1 0 0 0 0,1 1 0 0 0,-1-1 0 0 0,1 0 0 0 0,-1 1 0 0 0,1-1 0 0 0,-1 1 0 0 0,0-1 0 0 0,1 1 0 0 0,-1 0 0 0 0,1 0 0 0 0,-1-1 0 0 0,0 1 0 0 0,1 0 0 0 0,-1 1 0 0 0,0-1 0 0 0,1 0 0 0 0,-2 1-24 0 0,-7 0 130 0 0,0 1-94 0 0,0 0 0 0 0,0 1 0 0 0,0 0 0 0 0,1 1 0 0 0,-1 0 0 0 0,1 1-1 0 0,0-1 1 0 0,0 2 0 0 0,0-1 0 0 0,1 1 0 0 0,0 1 0 0 0,0-1 0 0 0,1 1 0 0 0,0 1 0 0 0,-5 5-36 0 0,-13 16-28 0 0,1 0 1 0 0,2 2-1 0 0,1 0 1 0 0,1 2-1 0 0,2 0 1 0 0,1 1-1 0 0,2 1 1 0 0,1 0-1 0 0,2 1 1 0 0,1 1-1 0 0,2-1 1 0 0,2 2-1 0 0,1-1 1 0 0,2 1-1 0 0,1 0 1 0 0,3 25 27 0 0,-1-50-25 0 0,1 1 1 0 0,0-1-1 0 0,1 0 0 0 0,1 0 1 0 0,0 0-1 0 0,1 0 1 0 0,1-1-1 0 0,-1 1 1 0 0,2-1-1 0 0,0 0 1 0 0,0 0-1 0 0,1 0 0 0 0,1-1 1 0 0,0 0-1 0 0,0 0 1 0 0,1 0-1 0 0,1-1 1 0 0,0-1-1 0 0,0 1 0 0 0,0-1 1 0 0,1-1-1 0 0,1 0 1 0 0,0 0-1 0 0,0-1 1 0 0,0-1-1 0 0,1 0 1 0 0,-1 0-1 0 0,2-1 0 0 0,-1 0 1 0 0,0-1-1 0 0,2-1 25 0 0,4-2 95 0 0,0-2 0 0 0,0 0-1 0 0,0-1 1 0 0,1-1 0 0 0,-2 0-1 0 0,1-2 1 0 0,0 0 0 0 0,-1-1-1 0 0,0 0 1 0 0,0-2 0 0 0,-1 0-1 0 0,0 0 1 0 0,0-2 0 0 0,-1 0 0 0 0,0-1-1 0 0,-1 0 1 0 0,0-1 0 0 0,-1-1-1 0 0,0 0 1 0 0,-1-1 0 0 0,-1 0-1 0 0,0-1 1 0 0,-1 0 0 0 0,0-1-1 0 0,-2 0 1 0 0,0 0 0 0 0,1-3-95 0 0,-7 12-84 0 0,1 0-1 0 0,-1-1 1 0 0,0 1 0 0 0,-1-1 0 0 0,0 1 0 0 0,0-1 0 0 0,0 1 0 0 0,-1-1 0 0 0,0 0-1 0 0,-1 1 1 0 0,0-1 0 0 0,0 1 0 0 0,0-1 0 0 0,-1 1 0 0 0,0-1 0 0 0,-1 1-1 0 0,0 0 1 0 0,0 0 0 0 0,0 0 0 0 0,-1 0 0 0 0,0 1 0 0 0,0 0 0 0 0,-1-1-1 0 0,1 1 1 0 0,-1 1 0 0 0,-1-1 0 0 0,1 1 0 0 0,-1 0 0 0 0,0 0 0 0 0,0 1-1 0 0,-1-1 1 0 0,-2 0 84 0 0,2 0-83 0 0,-1 1 0 0 0,1 0 0 0 0,-1 1 0 0 0,0 0 0 0 0,0 0 0 0 0,0 0 0 0 0,0 1-1 0 0,-1 1 1 0 0,1-1 0 0 0,-1 1 0 0 0,1 0 0 0 0,-1 1 0 0 0,1 0 0 0 0,-1 1 0 0 0,1 0 0 0 0,0 0 0 0 0,-1 0-1 0 0,1 1 1 0 0,0 1 0 0 0,0-1 0 0 0,0 1 0 0 0,0 1 0 0 0,0-1 0 0 0,1 1 0 0 0,-1 1 0 0 0,1-1 0 0 0,0 1-1 0 0,1 1 1 0 0,-4 2 83 0 0,10-8 22 0 0,-1 0 0 0 0,0 1 0 0 0,1-1 0 0 0,-1 1-1 0 0,0 0 1 0 0,1-1 0 0 0,-1 1 0 0 0,0-1-1 0 0,1 1 1 0 0,-1 0 0 0 0,1-1 0 0 0,0 1 0 0 0,-1 0-1 0 0,1 0 1 0 0,-1-1 0 0 0,1 1 0 0 0,0 0 0 0 0,0 0-1 0 0,-1 0 1 0 0,1-1 0 0 0,0 1 0 0 0,0 0 0 0 0,0 0-1 0 0,0 0 1 0 0,0 0 0 0 0,0 0 0 0 0,0-1 0 0 0,0 1-1 0 0,0 0 1 0 0,0 0 0 0 0,1 0 0 0 0,-1 0 0 0 0,0-1-1 0 0,1 1 1 0 0,-1 0 0 0 0,0 0 0 0 0,1-1-1 0 0,-1 1 1 0 0,1 0 0 0 0,-1-1 0 0 0,1 1 0 0 0,-1 0-1 0 0,1-1 1 0 0,0 1 0 0 0,-1-1 0 0 0,1 1 0 0 0,0-1-1 0 0,-1 1 1 0 0,1-1 0 0 0,0 1 0 0 0,0-1 0 0 0,0 0-1 0 0,-1 1 1 0 0,1-1 0 0 0,0 0 0 0 0,0 0 0 0 0,0 0-1 0 0,-1 1 1 0 0,1-1 0 0 0,0 0 0 0 0,0 0-1 0 0,0 0-21 0 0,63 4 1399 0 0,-57-4-1249 0 0,39-4 225 0 0,-1-1 1 0 0,0-3 0 0 0,0-1-1 0 0,0-3 1 0 0,-2-1 0 0 0,0-2 0 0 0,30-16-376 0 0,15-1-162 0 0,-80 28-409 0 0,-1 1-1218 0 0,-1 3-7480 0 0,-6 0 1378 0 0</inkml:trace>
  <inkml:trace contextRef="#ctx0" brushRef="#br0" timeOffset="5483.345">7007 980 1776 0 0,'0'0'1335'0'0,"0"0"178"0"0,0 0 264 0 0,0 0 89 0 0,0 0-151 0 0,0 0-228 0 0,0 0-149 0 0,0 0-121 0 0,0 0-123 0 0,33-17-166 0 0,101-55-174 0 0,-73 22 338 0 0,-58 48-1070 0 0,-1 0 0 0 0,1 0 0 0 0,-1 0 0 0 0,0 0 0 0 0,0 0 0 0 0,0 0 0 0 0,0-1 0 0 0,0 1 1 0 0,-1-1-1 0 0,1 1 0 0 0,-1-1 0 0 0,1 0 0 0 0,-1 0 0 0 0,0 1 0 0 0,0-1 0 0 0,0 0 0 0 0,-1 0 0 0 0,1 0 0 0 0,-1 0 0 0 0,1 0 1 0 0,-1 0-1 0 0,0 0 0 0 0,0 0 0 0 0,0 0 0 0 0,-1 0 0 0 0,1 0 0 0 0,-1 0 0 0 0,1 0 0 0 0,-1 0 0 0 0,0 0 0 0 0,0 1 0 0 0,-1-1 1 0 0,1 0-1 0 0,0 0 0 0 0,-1 1 0 0 0,0-1 0 0 0,0 1 0 0 0,1 0 0 0 0,-1-1 0 0 0,-1 1 0 0 0,1 0 0 0 0,0 0 0 0 0,0 0 0 0 0,-1 0 0 0 0,1 1 1 0 0,-1-1-1 0 0,0 1 0 0 0,1-1 0 0 0,-1 1 0 0 0,0 0 0 0 0,0 0 0 0 0,0 0-22 0 0,-6 1-189 0 0,-1 1-1 0 0,1-1 1 0 0,-1 1 0 0 0,1 1-1 0 0,0 0 1 0 0,0 0-1 0 0,0 1 1 0 0,0 0 0 0 0,0 0-1 0 0,0 1 1 0 0,1 1-1 0 0,-1-1 1 0 0,1 1 0 0 0,1 0-1 0 0,-1 1 1 0 0,1 0-1 0 0,0 0 1 0 0,0 1 0 0 0,0 0-1 0 0,1 0 1 0 0,-4 6 189 0 0,3-5 41 0 0,1 1 0 0 0,-1 1 0 0 0,1-1 0 0 0,1 1 0 0 0,0 0 0 0 0,0 0 0 0 0,1 0 0 0 0,1 1 0 0 0,-1 0 0 0 0,2-1 0 0 0,-1 1 0 0 0,1 0 0 0 0,1 0 0 0 0,0 1 0 0 0,1-1 0 0 0,0 0 0 0 0,1 0 0 0 0,0 5-41 0 0,1-9 63 0 0,0-1 0 0 0,1 0 0 0 0,0 0 1 0 0,-1-1-1 0 0,2 1 0 0 0,-1 0 0 0 0,1-1 1 0 0,-1 0-1 0 0,2 0 0 0 0,-1 0 0 0 0,0 0 0 0 0,1-1 1 0 0,0 0-1 0 0,0 0 0 0 0,0 0 0 0 0,1 0 1 0 0,-1-1-1 0 0,1 0 0 0 0,0 0 0 0 0,0 0 1 0 0,0-1-1 0 0,0 0 0 0 0,2 0-63 0 0,4 2-22 0 0,0-1 0 0 0,-1-1 0 0 0,1 0 1 0 0,0 0-1 0 0,0-1 0 0 0,0-1 0 0 0,1 0 0 0 0,-1 0 0 0 0,0-1 1 0 0,0-1-1 0 0,-1 0 0 0 0,5-2 22 0 0,113-50-3627 0 0,-9-16-7488 0 0,-103 59 8864 0 0</inkml:trace>
  <inkml:trace contextRef="#ctx0" brushRef="#br0" timeOffset="6102.976">7637 777 6913 0 0,'0'0'1451'0'0,"0"0"-286"0"0,0 0-98 0 0,0 0 31 0 0,0 0 21 0 0,0 0-32 0 0,0 0-86 0 0,0 0-143 0 0,0 0-207 0 0,0 0-227 0 0,0 0-172 0 0,0 0-145 0 0,0 0-42 0 0,-27 15-10 0 0,-83 47-8 0 0,107-61-45 0 0,-1 0 1 0 0,1 1-1 0 0,0-1 1 0 0,0 1-1 0 0,0-1 1 0 0,1 1-1 0 0,-1 0 1 0 0,0 0-1 0 0,1 1 1 0 0,-1-1-1 0 0,1 0 1 0 0,0 1-1 0 0,-1 0 1 0 0,1-1-1 0 0,1 1 1 0 0,-1 0-1 0 0,0 0 1 0 0,1 0 0 0 0,-1 0-1 0 0,1 0 1 0 0,0 0-1 0 0,0 1-2 0 0,-1 5-19 0 0,0-5 8 0 0,0 0 0 0 0,0 0 1 0 0,1 0-1 0 0,0 0 1 0 0,0 1-1 0 0,0-1 0 0 0,0 0 1 0 0,1 0-1 0 0,0 1 0 0 0,0-1 1 0 0,0 0-1 0 0,0 0 0 0 0,1 1 1 0 0,-1-1-1 0 0,1 0 0 0 0,0 0 1 0 0,0 1-1 0 0,1-1 1 0 0,-1 0-1 0 0,1 0 0 0 0,0-1 1 0 0,0 1-1 0 0,1 0 0 0 0,-1-1 1 0 0,0 1-1 0 0,1-1 0 0 0,0 0 1 0 0,0 0-1 0 0,0 0 1 0 0,0 0-1 0 0,1 0 0 0 0,-1-1 1 0 0,1 1-1 0 0,0-1 0 0 0,-1 0 1 0 0,1 0-1 0 0,0 0 0 0 0,0-1 1 0 0,0 1-1 0 0,0-1 1 0 0,1 0-1 0 0,-1 0 0 0 0,0-1 1 0 0,0 1-1 0 0,1-1 11 0 0,0 0 73 0 0,1 1 0 0 0,-1-1-1 0 0,0-1 1 0 0,0 1 0 0 0,0-1 0 0 0,0 1-1 0 0,0-1 1 0 0,0-1 0 0 0,0 1 0 0 0,0-1-1 0 0,0 0 1 0 0,0 0 0 0 0,-1 0 0 0 0,5-4-73 0 0,145-133 156 0 0,-153 138-203 0 0,-1 1 0 0 0,0-1 0 0 0,0 1 0 0 0,0-1 1 0 0,1 1-1 0 0,-1-1 0 0 0,0 1 0 0 0,1-1 0 0 0,-1 1 0 0 0,1 0 0 0 0,-1-1 0 0 0,0 1 1 0 0,1 0-1 0 0,-1-1 0 0 0,1 1 0 0 0,-1 0 0 0 0,1-1 0 0 0,-1 1 0 0 0,1 0 1 0 0,-1 0-1 0 0,1 0 0 0 0,-1 0 0 0 0,1-1 0 0 0,-1 1 0 0 0,1 0 0 0 0,-1 0 0 0 0,1 0 1 0 0,-1 0-1 0 0,1 0 0 0 0,-1 0 0 0 0,1 0 0 0 0,-1 0 0 0 0,1 1 0 0 0,-1-1 0 0 0,1 0 1 0 0,-1 0-1 0 0,1 0 0 0 0,-1 0 0 0 0,1 1 0 0 0,-1-1 0 0 0,1 0 0 0 0,-1 1 1 0 0,1-1-1 0 0,-1 0 0 0 0,0 1 0 0 0,1-1 0 0 0,-1 0 0 0 0,1 1 0 0 0,-1-1 0 0 0,0 1 1 0 0,1-1-1 0 0,-1 1 0 0 0,0-1 0 0 0,0 1 47 0 0,1 34-1580 0 0,-2-18 2050 0 0,0-13-454 0 0,0 0-1 0 0,1 0 1 0 0,-1 0-1 0 0,1 0 0 0 0,0 0 1 0 0,0 0-1 0 0,1 0 1 0 0,-1 0-1 0 0,1 0 1 0 0,0 0-1 0 0,0 0 1 0 0,0 0-1 0 0,0 0 1 0 0,1-1-1 0 0,-1 1 1 0 0,1 0-1 0 0,0-1 1 0 0,0 1-1 0 0,1-1 1 0 0,-1 0-1 0 0,1 0 1 0 0,-1 0-1 0 0,1 0 1 0 0,0 0-1 0 0,0 0 1 0 0,0-1-1 0 0,1 0 0 0 0,-1 1 1 0 0,0-1-1 0 0,1 0 1 0 0,0-1-1 0 0,-1 1 1 0 0,3 0-16 0 0,7-1 146 0 0,-1 0 0 0 0,0-1 0 0 0,0 0 1 0 0,0-1-1 0 0,1 0 0 0 0,-1-1 0 0 0,0 0 0 0 0,-1-1 0 0 0,1-1 1 0 0,0 0-1 0 0,-1 0 0 0 0,0-1 0 0 0,0 0 0 0 0,0-1 0 0 0,-1-1 1 0 0,1 1-1 0 0,-2-2 0 0 0,1 1 0 0 0,-1-1 0 0 0,0-1 0 0 0,6-7-146 0 0,-1 4 90 0 0,2-1-73 0 0,-1-1 1 0 0,-1-1-1 0 0,0 0 0 0 0,-1-1 0 0 0,-1 0 1 0 0,0-1-1 0 0,-1-1 0 0 0,-1 0 0 0 0,-1 0 1 0 0,0-1-1 0 0,-1 0 0 0 0,-2 0 0 0 0,3-10-17 0 0,-10-48-1641 0 0,0 76 1548 0 0,1-1 1 0 0,-1 1-1 0 0,0-1 0 0 0,0 0 0 0 0,1 1 1 0 0,-1-1-1 0 0,0 1 0 0 0,0 0 1 0 0,-1-1-1 0 0,1 1 0 0 0,0 0 1 0 0,0 0-1 0 0,-1 0 0 0 0,1 0 1 0 0,0 0-1 0 0,-1 0 0 0 0,1 0 0 0 0,-1 0 1 0 0,0 0-1 0 0,1 1 0 0 0,-1-1 1 0 0,1 0-1 0 0,-1 1 0 0 0,0 0 1 0 0,1-1-1 0 0,-1 1 0 0 0,0 0 0 0 0,0 0 1 0 0,1 0-1 0 0,-1 0 0 0 0,0 0 1 0 0,0 0-1 0 0,1 1 0 0 0,-1-1 1 0 0,0 0-1 0 0,1 1 0 0 0,-1 0 1 0 0,0-1-1 0 0,1 1 0 0 0,-1 0 0 0 0,1 0 1 0 0,-1 0 92 0 0,-8 4-98 0 0,0 0 0 0 0,0 1-1 0 0,0 0 1 0 0,1 1 0 0 0,0 0 0 0 0,0 0 0 0 0,1 1 0 0 0,0 0 0 0 0,0 1 0 0 0,1 0 0 0 0,-4 5 98 0 0,9-12 10 0 0,1 1-1 0 0,-1-1 1 0 0,1 1 0 0 0,-1-1-1 0 0,1 1 1 0 0,0 0-1 0 0,0 0 1 0 0,0 0 0 0 0,0 0-1 0 0,0-1 1 0 0,1 1 0 0 0,0 0-1 0 0,-1 0 1 0 0,1 0 0 0 0,0 0-1 0 0,0 0 1 0 0,1 0 0 0 0,-1 0-1 0 0,1 0 1 0 0,-1 0 0 0 0,1 0-1 0 0,0 0 1 0 0,0 0 0 0 0,0 0-1 0 0,1-1 1 0 0,-1 1 0 0 0,0 0-1 0 0,1-1 1 0 0,0 1 0 0 0,0-1-1 0 0,0 0 1 0 0,0 0 0 0 0,0 0-1 0 0,0 0 1 0 0,0 0 0 0 0,2 1-10 0 0,96 55 1593 0 0,-97-57-1603 0 0,13 5 114 0 0,0 1 1 0 0,0 1-1 0 0,-1 0 0 0 0,0 1 1 0 0,0 1-1 0 0,-1 0 0 0 0,0 1 0 0 0,-1 1 1 0 0,9 10-105 0 0,-18-15 142 0 0,-1 0 1 0 0,0 1 0 0 0,0-1 0 0 0,-1 1-1 0 0,0 0 1 0 0,-1 0 0 0 0,1-1-1 0 0,-1 1 1 0 0,-1 0 0 0 0,0 0-1 0 0,0 0 1 0 0,0 0 0 0 0,-1 0 0 0 0,0 0-1 0 0,-1 1-142 0 0,-9 22 330 0 0,1-9-2640 0 0,8-5-4241 0 0,2-13-1660 0 0</inkml:trace>
  <inkml:trace contextRef="#ctx0" brushRef="#br0" timeOffset="14946.276">10792 387 9170 0 0,'0'0'1072'0'0,"0"0"-104"0"0,0 0-15 0 0,0 0 87 0 0,0 0 32 0 0,0 0-136 0 0,0 0-352 0 0,0 0-416 0 0,0 0-520 0 0,0 0-280 0 0,0 0-72 0 0,0 0-24 0 0,0 0 128 0 0,0 0-64 0 0,2 33-465 0 0,15-14-791 0 0,-4-5-1505 0 0,-6-6-2384 0 0</inkml:trace>
  <inkml:trace contextRef="#ctx0" brushRef="#br0" timeOffset="14700.904">10847 744 2569 0 0,'0'0'1088'0'0,"0"0"-1054"0"0,0 0-332 0 0,0 0 194 0 0,0 0 340 0 0,0 0 248 0 0,0 0 63 0 0,0 0-66 0 0,0 0-106 0 0,0 0-90 0 0,0 0-79 0 0,3 21-24 0 0,8 64 9 0 0,5-33 292 0 0,4-15-528 0 0,-9-29-4292 0 0,-11-8 1960 0 0</inkml:trace>
  <inkml:trace contextRef="#ctx0" brushRef="#br0" timeOffset="15336.8">11109 1009 3977 0 0,'0'0'2435'0'0,"0"0"-1032"0"0,0 0-315 0 0,0 0 40 0 0,0 0 30 0 0,0 0-38 0 0,0 0-114 0 0,0 0-139 0 0,0 0-131 0 0,0 0-121 0 0,0 0-95 0 0,0 0-83 0 0,7-24-55 0 0,25-78-32 0 0,-29 92-247 0 0,0 0-1 0 0,1 0 1 0 0,0 1-1 0 0,1-1 0 0 0,0 1 1 0 0,0 0-1 0 0,1 0 1 0 0,1 0-1 0 0,-1 1 0 0 0,1 0 1 0 0,1 0-1 0 0,4-3-102 0 0,3-4 50 0 0,-9 9-71 0 0,-3 3-7 0 0,0-1 0 0 0,0 1 0 0 0,0 0-1 0 0,0 0 1 0 0,0 0 0 0 0,1 1-1 0 0,-1-1 1 0 0,1 1 0 0 0,0 0-1 0 0,0 0 1 0 0,0 0 0 0 0,0 0-1 0 0,0 1 1 0 0,0-1 0 0 0,3 1 28 0 0,15 53-299 0 0,-21-46 371 0 0,0 0 1 0 0,0 0-1 0 0,0 1 0 0 0,1-1 0 0 0,0-1 1 0 0,0 1-1 0 0,1 0 0 0 0,0 0 1 0 0,0-1-1 0 0,0 1 0 0 0,0-1 0 0 0,1 0 1 0 0,0 0-1 0 0,0-1 0 0 0,0 1 1 0 0,1-1-1 0 0,-1 0 0 0 0,1 0 0 0 0,0 0 1 0 0,0 0-1 0 0,1-1 0 0 0,-1 0 0 0 0,1 0 1 0 0,0-1-1 0 0,-1 1 0 0 0,1-1 1 0 0,0-1-1 0 0,0 1 0 0 0,1-1 0 0 0,-1 0 1 0 0,5 0-73 0 0,-1-4 243 0 0,-1-1 1 0 0,1 0 0 0 0,-1 0-1 0 0,0-1 1 0 0,0 0 0 0 0,0-1 0 0 0,-1 0-1 0 0,1 0 1 0 0,-1-1 0 0 0,-1 0-1 0 0,0-1 1 0 0,0 1 0 0 0,0-1-1 0 0,-1 0 1 0 0,0-1 0 0 0,4-8-244 0 0,-2 7 60 0 0,19-46-441 0 0,-22 16-6653 0 0,-5 33 506 0 0,2 3-3486 0 0</inkml:trace>
  <inkml:trace contextRef="#ctx0" brushRef="#br0" timeOffset="16368.817">10881 741 0 0 0,'0'0'240'0'0,"0"0"277"0"0,0 0 17 0 0,0 0-74 0 0,0 0-47 0 0,0 0 13 0 0,4-7 224 0 0,-3 6 3451 0 0,-1 1 4437 0 0,-11 16-7149 0 0,2 115-831 0 0,8-94-70 0 0,0-1-2923 0 0,8-31-2610 0 0,-1-5-182 0 0,-4 3-380 0 0</inkml:trace>
  <inkml:trace contextRef="#ctx0" brushRef="#br0" timeOffset="17070.646">12637 667 0 0 0,'0'0'1802'0'0,"0"0"-378"0"0,0 0-233 0 0,0 0-133 0 0,0 0-57 0 0,0 0-45 0 0,0 0-88 0 0,0 0-85 0 0,0 0-87 0 0,0 0-86 0 0,0 0-70 0 0,0 0-27 0 0,0 0-34 0 0,-14 6-19 0 0,-44 20-36 0 0,54-24-368 0 0,0 0 0 0 0,0 1-1 0 0,0 0 1 0 0,0 0 0 0 0,0 0-1 0 0,1 0 1 0 0,-1 0-1 0 0,1 1 1 0 0,0 0 0 0 0,0-1-1 0 0,1 1 1 0 0,-1 0 0 0 0,1 0-1 0 0,-1 1 1 0 0,1-1-1 0 0,1 0 1 0 0,-1 1 0 0 0,1-1-1 0 0,-1 1 1 0 0,1 0-1 0 0,1-1 1 0 0,-1 1 0 0 0,0 0-1 0 0,1 1-55 0 0,-1 1-53 0 0,0 0 0 0 0,1 0 0 0 0,0 0 0 0 0,0 1 0 0 0,1-1 0 0 0,-1 0-1 0 0,1 0 1 0 0,1 0 0 0 0,0 0 0 0 0,0 0 0 0 0,0 0 0 0 0,1 0 0 0 0,0-1-1 0 0,0 1 1 0 0,0-1 0 0 0,1 1 53 0 0,63 44-4209 0 0,-15-36-2973 0 0,-40-11 5283 0 0</inkml:trace>
  <inkml:trace contextRef="#ctx0" brushRef="#br0" timeOffset="17385.836">13007 748 1936 0 0,'0'0'1243'0'0,"0"0"-599"0"0,0 0 3 0 0,0 0 229 0 0,0 0 251 0 0,0 0 92 0 0,0 0-100 0 0,0 0-195 0 0,0 0-265 0 0,0 0-201 0 0,0 0-134 0 0,0 0-71 0 0,0 0-29 0 0,-14 29 14 0 0,-42 91 39 0 0,55-119-266 0 0,1-1 1 0 0,-1 1 0 0 0,0 0-1 0 0,0-1 1 0 0,0 1-1 0 0,0 0 1 0 0,0 0-1 0 0,1 0 1 0 0,-1 0-1 0 0,0 0 1 0 0,1 0-1 0 0,-1 0 1 0 0,0 0-1 0 0,1 0 1 0 0,-1 0-1 0 0,1 0 1 0 0,0 0-1 0 0,-1 0 1 0 0,1 0-1 0 0,0 1 1 0 0,0-1-1 0 0,0 0 1 0 0,0 0 0 0 0,0 0-1 0 0,0 0 1 0 0,0 1-1 0 0,0-1 1 0 0,0 0-1 0 0,1 0 1 0 0,-1 0-1 0 0,0 0 1 0 0,1 0-1 0 0,-1 1 1 0 0,1-1-1 0 0,-1 0 1 0 0,1 0-1 0 0,-1 0 1 0 0,1 0-1 0 0,0 0 1 0 0,0-1-1 0 0,-1 1 1 0 0,1 0 0 0 0,0 0-1 0 0,0 0 1 0 0,0-1-1 0 0,0 1 1 0 0,0 0-1 0 0,0-1-11 0 0,4 2 106 0 0,1 1 86 0 0,0 0 1 0 0,1-1-1 0 0,0 0 1 0 0,-1 0-1 0 0,1-1 0 0 0,0 1 1 0 0,0-2-1 0 0,0 1 1 0 0,-1-1-1 0 0,1 0 1 0 0,0 0-1 0 0,0-1 0 0 0,0 0 1 0 0,0 0-1 0 0,0 0 1 0 0,-1-1-1 0 0,1 0 1 0 0,-1-1-1 0 0,1 1 1 0 0,-1-1-1 0 0,0 0 0 0 0,0-1 1 0 0,0 0-1 0 0,0 0 1 0 0,-1 0-1 0 0,0 0 1 0 0,1-1-1 0 0,-2 0 1 0 0,1 0-1 0 0,0-1-192 0 0,1 0 68 0 0,0 0 1 0 0,0 0-1 0 0,-1 0 0 0 0,0 0 1 0 0,0-1-1 0 0,-1 0 0 0 0,1 0 1 0 0,-2-1-1 0 0,1 1 0 0 0,-1-1 1 0 0,0 0-1 0 0,-1 1 0 0 0,1-1 1 0 0,-2 0-1 0 0,1-1 0 0 0,-1 1 1 0 0,0 0-1 0 0,-1 0 0 0 0,0-1 1 0 0,0 1-1 0 0,-1-2-68 0 0,0 8-150 0 0,0 0 0 0 0,0 0 1 0 0,-1 1-1 0 0,1-1 0 0 0,0 0 0 0 0,-1 1 1 0 0,1-1-1 0 0,-1 1 0 0 0,0 0 0 0 0,1-1 0 0 0,-1 1 1 0 0,0 0-1 0 0,0 0 0 0 0,0 0 0 0 0,1 0 1 0 0,-1 0-1 0 0,0 1 0 0 0,0-1 0 0 0,-1 0 0 0 0,1 1 1 0 0,0 0-1 0 0,0-1 0 0 0,0 1 0 0 0,0 0 1 0 0,0 0-1 0 0,0 0 0 0 0,-1 1 150 0 0,-56 9-8297 0 0,43-2 4097 0 0,6 0 706 0 0</inkml:trace>
  <inkml:trace contextRef="#ctx0" brushRef="#br0" timeOffset="17789.803">13366 1024 272 0 0,'0'0'1892'0'0,"0"0"-234"0"0,0 0 97 0 0,0 0 82 0 0,0 0-105 0 0,0 0-242 0 0,0 0-323 0 0,0 0-214 0 0,0 0-138 0 0,0 0-99 0 0,0 0-78 0 0,0 0-82 0 0,0 0-72 0 0,7-31-84 0 0,22-94-88 0 0,4 61 85 0 0,56-6 77 0 0,-85 107-1381 0 0,-5-31 941 0 0,1-1 0 0 0,0 0 0 0 0,0 1 1 0 0,0-1-1 0 0,1 1 0 0 0,0-1 0 0 0,0 1 0 0 0,0-1 1 0 0,1 0-1 0 0,-1 0 0 0 0,1 0 0 0 0,0 0 0 0 0,1 0 1 0 0,-1 0-1 0 0,1 0 0 0 0,0-1 0 0 0,0 1 0 0 0,1-1 1 0 0,-1 0-1 0 0,1 0 0 0 0,0 0 0 0 0,0-1 0 0 0,0 1 1 0 0,1-1-1 0 0,-1 0 0 0 0,1 0 0 0 0,-1 0 0 0 0,1-1 1 0 0,0 0-1 0 0,0 0 0 0 0,1 0 0 0 0,-1 0 0 0 0,0-1 0 0 0,0 0 1 0 0,1 0-1 0 0,-1 0 0 0 0,1-1 0 0 0,-1 0 0 0 0,2 0-33 0 0,2-3 185 0 0,0 0 0 0 0,0-1 0 0 0,-1 0 0 0 0,1-1 0 0 0,-1 0 0 0 0,0 0 0 0 0,-1-1 0 0 0,1 0 0 0 0,-1 0 0 0 0,0 0 0 0 0,-1-1 0 0 0,0 0 0 0 0,0-1 0 0 0,0 1 0 0 0,-1-1 0 0 0,5-8-186 0 0,32-58-435 0 0,-29 40-1146 0 0,-4 12-1659 0 0,1 1-4921 0 0,-5 13 627 0 0</inkml:trace>
  <inkml:trace contextRef="#ctx0" brushRef="#br0" timeOffset="18093.809">14179 299 12907 0 0,'0'0'652'0'0,"0"0"-241"0"0,0 0-14 0 0,0 0 238 0 0,0 0 201 0 0,0 0 140 0 0,0 0 7 0 0,0 0-136 0 0,0 0-115 0 0,0 0-113 0 0,0 0-102 0 0,0 0-79 0 0,5 30-90 0 0,14 99-99 0 0,-7 69 301 0 0,-7 18-1533 0 0,-14-188-2263 0 0,-7-22-7059 0 0,15-6 2742 0 0</inkml:trace>
  <inkml:trace contextRef="#ctx0" brushRef="#br0" timeOffset="18253.108">13966 660 6905 0 0,'0'0'3068'0'0,"0"0"-1461"0"0,0 0-463 0 0,0 0 35 0 0,0 0-25 0 0,0 0-145 0 0,0 0-183 0 0,0 0-156 0 0,0 0-141 0 0,0 0-107 0 0,0 0-82 0 0,32-8-110 0 0,102-21-69 0 0,-24 21-64 0 0,-11 14-2438 0 0,-35 10-5600 0 0,-47-9 3086 0 0,-2-3 651 0 0</inkml:trace>
  <inkml:trace contextRef="#ctx0" brushRef="#br0" timeOffset="19206.917">14656 652 9162 0 0,'0'0'1615'0'0,"0"0"-183"0"0,0 0-142 0 0,0 0-183 0 0,0 0-204 0 0,0 0-149 0 0,0 0-112 0 0,0 0-83 0 0,0 0-115 0 0,0 0-132 0 0,0 0-108 0 0,0 0-105 0 0,-23 10-63 0 0,-72 32-38 0 0,93-42-3 0 0,0 1 0 0 0,0-1 0 0 0,0 1 1 0 0,0 0-1 0 0,0-1 0 0 0,1 1 0 0 0,-1 0 0 0 0,0 0 0 0 0,0 1 0 0 0,1-1 0 0 0,-1 0 0 0 0,1 0 0 0 0,-1 1 0 0 0,1-1 0 0 0,-1 1 0 0 0,1 0 0 0 0,0-1 0 0 0,0 1 0 0 0,0 0 0 0 0,0 0 0 0 0,0-1 1 0 0,0 1-1 0 0,0 0 0 0 0,0 0 0 0 0,1 0 0 0 0,-1 0 0 0 0,1 1 5 0 0,-1 5-44 0 0,-1-5 32 0 0,1 0 0 0 0,0 0 0 0 0,1 0-1 0 0,-1 0 1 0 0,0 0 0 0 0,1 0 0 0 0,0 0 0 0 0,0 0 0 0 0,0 0 0 0 0,0 0 0 0 0,0 0-1 0 0,0 0 1 0 0,1 1 0 0 0,0-1 0 0 0,-1 0 0 0 0,1 0 0 0 0,0-1 0 0 0,1 1 0 0 0,-1 0 0 0 0,0 0-1 0 0,1 0 1 0 0,-1-1 0 0 0,1 1 0 0 0,0-1 0 0 0,0 1 0 0 0,0-1 0 0 0,0 0 0 0 0,1 0-1 0 0,-1 0 1 0 0,1 0 0 0 0,-1 0 0 0 0,1 0 0 0 0,-1-1 0 0 0,1 1 0 0 0,0-1 0 0 0,0 0-1 0 0,0 0 1 0 0,0 0 0 0 0,0 0 0 0 0,0 0 0 0 0,0-1 0 0 0,0 1 0 0 0,0-1 0 0 0,0 0-1 0 0,1 0 13 0 0,2 0 85 0 0,0-1 0 0 0,1 0-1 0 0,-1 0 1 0 0,0-1-1 0 0,0 1 1 0 0,0-1-1 0 0,0-1 1 0 0,0 1-1 0 0,0-1 1 0 0,-1 0 0 0 0,1 0-1 0 0,-1-1 1 0 0,0 0-1 0 0,0 1 1 0 0,2-4-85 0 0,4-1 105 0 0,124-77 108 0 0,-134 85-231 0 0,0-1 0 0 0,0 0 0 0 0,0 1 0 0 0,0-1 0 0 0,0 1 0 0 0,0-1 0 0 0,0 1 0 0 0,0 0 0 0 0,0-1 0 0 0,0 1 0 0 0,0 0 0 0 0,0 0 0 0 0,0 0 0 0 0,0 0 0 0 0,1 0 0 0 0,-1 0 0 0 0,0 0 0 0 0,0 0-1 0 0,0 0 1 0 0,0 0 0 0 0,0 1 0 0 0,0-1 0 0 0,0 0 0 0 0,0 1 0 0 0,0-1 0 0 0,0 1 0 0 0,0-1 0 0 0,0 1 0 0 0,0-1 0 0 0,0 1 0 0 0,0 0 0 0 0,0-1 0 0 0,-1 1 0 0 0,1 0 0 0 0,0 0 0 0 0,0 0-1 0 0,-1 0 1 0 0,1-1 0 0 0,-1 1 0 0 0,1 0 0 0 0,-1 0 0 0 0,1 0 0 0 0,-1 0 0 0 0,1 0 0 0 0,-1 0 0 0 0,0 1 0 0 0,0-1 0 0 0,1 0 0 0 0,-1 0 0 0 0,0 0 0 0 0,0 0 0 0 0,0 0 0 0 0,0 0 0 0 0,-1 1 18 0 0,14 96 42 0 0,-10-97-9 0 0,-1 0-1 0 0,0 0 1 0 0,1-1-1 0 0,-1 1 1 0 0,0-1-1 0 0,1 1 1 0 0,-1-1-1 0 0,1 0 1 0 0,-1 0-1 0 0,1 0 1 0 0,-1 0-1 0 0,0 0 1 0 0,1 0-1 0 0,-1-1 1 0 0,1 1-1 0 0,-1-1 1 0 0,0 0-1 0 0,1 0 1 0 0,-1 0-1 0 0,0 0 0 0 0,0 0 1 0 0,0 0-1 0 0,0-1 1 0 0,0 1-1 0 0,0 0 1 0 0,0-1-1 0 0,0 0 1 0 0,0 0-1 0 0,-1 1 1 0 0,1-1-1 0 0,-1 0 1 0 0,1 0-1 0 0,0-2-32 0 0,0 2 35 0 0,149-127 525 0 0,50 20-433 0 0,-110 86-295 0 0,-91 48 264 0 0,-2-21-55 0 0,0 0-1 0 0,-1-1 1 0 0,1 1 0 0 0,-1 0-1 0 0,0-1 1 0 0,0 0-1 0 0,0 0 1 0 0,0 0 0 0 0,-1 0-1 0 0,1 0 1 0 0,-1 0 0 0 0,0-1-1 0 0,0 0 1 0 0,0 0 0 0 0,0 0-1 0 0,0 0 1 0 0,0-1-41 0 0,-86-15-72 0 0,86 16 28 0 0,0-1 1 0 0,0 1-1 0 0,1-1 1 0 0,-1 1 0 0 0,1 0-1 0 0,0 1 1 0 0,-1-1-1 0 0,1 0 1 0 0,0 1-1 0 0,0 0 1 0 0,0 0-1 0 0,1 0 1 0 0,-1 0-1 0 0,1 0 1 0 0,0 0-1 0 0,0 1 1 0 0,0-1 0 0 0,0 1-1 0 0,0 0 1 0 0,1-1-1 0 0,-1 1 1 0 0,1 0-1 0 0,0 0 1 0 0,1 0-1 0 0,-1 0 1 0 0,0 0-1 0 0,1 0 1 0 0,0 0 0 0 0,0 0-1 0 0,0 0 1 0 0,1 0-1 0 0,-1 0 1 0 0,1 0-1 0 0,0 0 1 0 0,0 0-1 0 0,1-1 1 0 0,-1 1-1 0 0,1 0 1 0 0,-1-1 0 0 0,1 1-1 0 0,2 2 44 0 0,5 3 4 0 0,0-2 1 0 0,0 1-1 0 0,1-1 1 0 0,0 0-1 0 0,0-1 0 0 0,1 0 1 0 0,-1-1-1 0 0,1 0 0 0 0,1-1 1 0 0,-1 0-1 0 0,0-1 0 0 0,1 0 1 0 0,0 0-1 0 0,0-2 0 0 0,0 1 1 0 0,0-2-1 0 0,0 1 1 0 0,0-2-1 0 0,0 1 0 0 0,-1-2 1 0 0,1 1-1 0 0,0-2 0 0 0,0 0 1 0 0,-1 0-1 0 0,1-1 0 0 0,9-5-4 0 0,17-5 139 0 0,-1-3 0 0 0,0-1 0 0 0,-1-2 0 0 0,-1-1 0 0 0,-1-2 0 0 0,-1-1 0 0 0,-1-2 0 0 0,-2-1 0 0 0,0-1 0 0 0,-2-1 0 0 0,-1-2 0 0 0,-1-1 0 0 0,-2-1 0 0 0,0-3-139 0 0,-16 20-1 0 0,0 1-1 0 0,-1-1 0 0 0,-1 0 1 0 0,0-1-1 0 0,-1 1 1 0 0,-1-1-1 0 0,-1 0 1 0 0,0-1-1 0 0,-2 1 0 0 0,1 0 1 0 0,-2-3 1 0 0,-1 19-12 0 0,0 0 1 0 0,0 0-1 0 0,0 0 1 0 0,0 1-1 0 0,0-1 1 0 0,-1 0-1 0 0,1 0 1 0 0,0 1 0 0 0,0-1-1 0 0,-1 0 1 0 0,1 1-1 0 0,0-1 1 0 0,-1 1-1 0 0,1 0 1 0 0,0 0-1 0 0,-1-1 1 0 0,1 1-1 0 0,-1 0 1 0 0,1 0-1 0 0,-1 0 1 0 0,1 0-1 0 0,0 0 1 0 0,-1 1-1 0 0,1-1 1 0 0,0 0-1 0 0,-1 1 1 0 0,1-1-1 0 0,0 1 1 0 0,-1-1-1 0 0,1 1 1 0 0,0 0-1 0 0,0-1 1 0 0,-1 1-1 0 0,1 0 1 0 0,0 0-1 0 0,0 0 1 0 0,0 0 0 0 0,0 0-1 0 0,0 0 1 0 0,0 0-1 0 0,0 1 12 0 0,-10 9-10 0 0,1 1 0 0 0,1 1 0 0 0,0-1 1 0 0,0 1-1 0 0,1 1 0 0 0,1 0 0 0 0,0 0 0 0 0,1 0 0 0 0,1 1 0 0 0,0-1 1 0 0,1 1-1 0 0,1 1 0 0 0,0-1 0 0 0,1 0 0 0 0,0 1 0 0 0,1-1 0 0 0,1 1 0 0 0,1-1 1 0 0,0 1-1 0 0,1 0 10 0 0,1 8-32 0 0,0 0 1 0 0,2 0-1 0 0,1 0 1 0 0,1-1 0 0 0,1 0-1 0 0,0-1 1 0 0,2 1-1 0 0,1-2 1 0 0,1 1 0 0 0,0-2-1 0 0,6 6 32 0 0,32 40-1183 0 0,-50-66 970 0 0,1 0 1 0 0,-1 0-1 0 0,1 0 0 0 0,-1-1 0 0 0,1 1 0 0 0,-1 0 0 0 0,1 0 0 0 0,-1-1 0 0 0,0 1 0 0 0,1 0 0 0 0,-1 0 1 0 0,1-1-1 0 0,-1 1 0 0 0,0-1 0 0 0,1 1 0 0 0,-1 0 0 0 0,0-1 0 0 0,1 1 0 0 0,-1-1 0 0 0,0 1 0 0 0,1-1 0 0 0,-1 1 1 0 0,0-1-1 0 0,0 1 0 0 0,0-1 0 0 0,0 1 0 0 0,1-1 0 0 0,-1 1 0 0 0,0-1 0 0 0,0 1 0 0 0,0-1 0 0 0,0 1 0 0 0,0-1 1 0 0,0 1-1 0 0,0-1 0 0 0,0 1 0 0 0,-1-1 0 0 0,1 1 0 0 0,0-1 0 0 0,0 1 0 0 0,0-1 0 0 0,-1 1 0 0 0,1-1 1 0 0,0 1-1 0 0,0-1 0 0 0,-1 1 0 0 0,1-1 0 0 0,0 1 0 0 0,-1 0 0 0 0,1-1 0 0 0,0 1 0 0 0,-1 0 0 0 0,1-1 0 0 0,-1 1 1 0 0,1 0-1 0 0,-1-1 0 0 0,1 1 0 0 0,-1 0 0 0 0,1 0 0 0 0,-1 0 0 0 0,1-1 0 0 0,-1 1 213 0 0,-3-5-5693 0 0</inkml:trace>
  <inkml:trace contextRef="#ctx0" brushRef="#br0" timeOffset="19439.309">15534 428 12203 0 0,'0'0'2303'0'0,"0"0"-1068"0"0,0 0-151 0 0,0 0 76 0 0,0 0-149 0 0,0 0-191 0 0,38-5-156 0 0,123-13-83 0 0,227-18 1132 0 0,-268 27-2344 0 0,-18 2-3217 0 0,-35 1-4251 0 0,-39 2-2097 0 0</inkml:trace>
  <inkml:trace contextRef="#ctx0" brushRef="#br0" timeOffset="21006.807">12696 648 0 0 0,'0'0'335'0'0,"0"0"87"0"0,0 0 17 0 0,0 0 20 0 0,-9-7 2962 0 0,-25 17 6091 0 0,-16 24-8006 0 0,40-26-596 0 0,-1 0-470 0 0,0 1 0 0 0,1 0 1 0 0,0 0-1 0 0,1 1 1 0 0,0 1-1 0 0,1-1 0 0 0,0 1 1 0 0,0 0-1 0 0,-4 10-440 0 0,3 80 1168 0 0,10-97-1103 0 0,1 1 0 0 0,0-1 0 0 0,0 0-1 0 0,0 0 1 0 0,0 1 0 0 0,1-1-1 0 0,-1-1 1 0 0,1 1 0 0 0,0 0 0 0 0,1-1-1 0 0,-1 1 1 0 0,0-1 0 0 0,1 0 0 0 0,0 0-1 0 0,4 2-64 0 0,-1-1 145 0 0,0-1 0 0 0,1 0 0 0 0,-1 0-1 0 0,1 0 1 0 0,0-1 0 0 0,0 0 0 0 0,0-1-1 0 0,0 0 1 0 0,0 0 0 0 0,0-1 0 0 0,0 0 0 0 0,0 0-1 0 0,1-1 1 0 0,-1 0 0 0 0,0 0 0 0 0,0-1-1 0 0,-1 0 1 0 0,7-3-145 0 0,39-16 571 0 0,-50 19 145 0 0,4-1-13164 0 0,-3 3 1162 0 0</inkml:trace>
  <inkml:trace contextRef="#ctx0" brushRef="#br0" timeOffset="22305.28">16928 527 7650 0 0,'0'0'3076'0'0,"0"0"-1770"0"0,0 0-399 0 0,0 0 126 0 0,0 0 134 0 0,0 0 36 0 0,0 0-108 0 0,0 0-179 0 0,0 0-202 0 0,0 0-203 0 0,0 0-198 0 0,-3 1-154 0 0,2 0-151 0 0,-1 0 1 0 0,1 0 0 0 0,0-1 0 0 0,0 1 0 0 0,0 0 0 0 0,0 0 0 0 0,0 1-1 0 0,0-1 1 0 0,0 0 0 0 0,0 0 0 0 0,1 0 0 0 0,-1 1 0 0 0,0-1-1 0 0,1 0 1 0 0,-1 1 0 0 0,1-1 0 0 0,-1 0 0 0 0,1 1 0 0 0,-1-1-1 0 0,1 1 1 0 0,0-1 0 0 0,0 0 0 0 0,0 1 0 0 0,0-1 0 0 0,0 1 0 0 0,0-1-1 0 0,0 1 1 0 0,1-1 0 0 0,-1 1 0 0 0,1-1-9 0 0,-1 4 27 0 0,14 112 827 0 0,-13-113-790 0 0,0 1 1 0 0,0-1-1 0 0,1 0 1 0 0,-1 0 0 0 0,1 1-1 0 0,0-1 1 0 0,1-1-1 0 0,-1 1 1 0 0,0 0 0 0 0,1-1-1 0 0,0 1 1 0 0,0-1 0 0 0,0 0-1 0 0,0 1 1 0 0,1-2-1 0 0,-1 1 1 0 0,1 0 0 0 0,0-1-1 0 0,0 0 1 0 0,0 1-1 0 0,0-1 1 0 0,0-1 0 0 0,0 1-1 0 0,4 0-64 0 0,4-2 101 0 0,0-1-1 0 0,-1 0 0 0 0,1-1 0 0 0,-1-1 1 0 0,1 0-1 0 0,-1 0 0 0 0,0-1 1 0 0,0 0-1 0 0,-1-1 0 0 0,1 0 1 0 0,-1-1-1 0 0,0 0 0 0 0,0-1 1 0 0,-1 0-1 0 0,0 0 0 0 0,0-1 0 0 0,-1 0 1 0 0,0-1-1 0 0,7-9-100 0 0,12-7 117 0 0,108-107-43 0 0,-129 177-961 0 0,-6-38 896 0 0,11 106-56 0 0,-10-110 53 0 0,0 1 0 0 0,0-1-1 0 0,0 0 1 0 0,1 1 0 0 0,-1-1-1 0 0,1 0 1 0 0,0 0 0 0 0,0 0-1 0 0,0-1 1 0 0,0 1-1 0 0,0 0 1 0 0,1-1 0 0 0,-1 1-1 0 0,1-1 1 0 0,-1 0 0 0 0,1 0-1 0 0,0 0 1 0 0,0 0 0 0 0,0 0-1 0 0,0-1 1 0 0,0 1 0 0 0,1-1-1 0 0,-1 0 1 0 0,0 0 0 0 0,1 0-1 0 0,-1 0 1 0 0,0-1 0 0 0,1 1-1 0 0,-1-1 1 0 0,4 0-6 0 0,1 0 85 0 0,-1-1 0 0 0,1 0 0 0 0,-1 0-1 0 0,1 0 1 0 0,-1-1 0 0 0,0 0 0 0 0,1-1 0 0 0,-1 0 0 0 0,0 0 0 0 0,-1 0 0 0 0,1-1 0 0 0,0 0 0 0 0,-1 0 0 0 0,0-1-1 0 0,3-3-84 0 0,14-12 204 0 0,-1-1 1 0 0,-1-1-1 0 0,-1-2 0 0 0,-1 0 0 0 0,-1 0 0 0 0,5-12-204 0 0,-17 25-442 0 0,0 1 1981 0 0,-3 4-3600 0 0,1 4-3448 0 0,-1 0-4833 0 0,-3 2 571 0 0</inkml:trace>
  <inkml:trace contextRef="#ctx0" brushRef="#br0" timeOffset="22558.81">18115 501 9098 0 0,'0'0'3757'0'0,"0"0"-2249"0"0,0 0-505 0 0,0 0 123 0 0,0 0 34 0 0,0 0-140 0 0,0 0-279 0 0,0 0-266 0 0,-6 34-183 0 0,-18 105-133 0 0,18-55-27 0 0,22-42-1616 0 0,-6-28-9160 0 0,-9-14 2301 0 0</inkml:trace>
  <inkml:trace contextRef="#ctx0" brushRef="#br0" timeOffset="22787.38">17990 185 16692 0 0,'0'0'872'0'0,"0"0"-344"0"0,0 0-232 0 0,0 0-48 0 0,0 0-32 0 0,0 0-176 0 0,0 0-304 0 0,0 0-408 0 0,0 0-680 0 0,0 0-1089 0 0,0 0-2216 0 0,0 0-4849 0 0</inkml:trace>
  <inkml:trace contextRef="#ctx0" brushRef="#br0" timeOffset="22959.832">18550 0 12835 0 0,'0'0'789'0'0,"0"0"-210"0"0,0 0 77 0 0,0 0 200 0 0,0 0 86 0 0,0 0-97 0 0,0 0-196 0 0,0 0-167 0 0,0 0-88 0 0,2 37-90 0 0,7 113-64 0 0,16 29 255 0 0,-10-62-737 0 0,-5 1 1 0 0,-5 91 241 0 0,-3-175-1119 0 0,5-13-2851 0 0,-5-20-939 0 0,-2-1 641 0 0,0 0-1049 0 0</inkml:trace>
  <inkml:trace contextRef="#ctx0" brushRef="#br0" timeOffset="23204.398">18307 428 11554 0 0,'0'0'1161'0'0,"0"0"-182"0"0,0 0-101 0 0,0 0 85 0 0,0 0 23 0 0,0 0-97 0 0,0 0-132 0 0,0 0-87 0 0,0 0-46 0 0,0 0-41 0 0,33-4-53 0 0,103-8-84 0 0,22-17 547 0 0,-141 24-1062 0 0,112-37 45 0 0,-52-3-4138 0 0,-63 35 2057 0 0,1-2-4222 0 0,-7 5-2999 0 0</inkml:trace>
  <inkml:trace contextRef="#ctx0" brushRef="#br0" timeOffset="23580.572">18977 203 3793 0 0,'0'0'2483'0'0,"0"0"-1244"0"0,0 0-55 0 0,-5 31 254 0 0,-17 99 150 0 0,12 101 3917 0 0,10-221-5386 0 0,0 0 0 0 0,0 1-1 0 0,1-1 1 0 0,0 0 0 0 0,1 0 0 0 0,0 0-1 0 0,1 0 1 0 0,0-1 0 0 0,1 1-1 0 0,-1-1 1 0 0,2 0 0 0 0,0 1-1 0 0,0-2 1 0 0,0 1 0 0 0,3 2-119 0 0,-5-10 62 0 0,0 0 0 0 0,0 0 0 0 0,1 0 0 0 0,-1 0 0 0 0,0 0 1 0 0,1-1-1 0 0,-1 1 0 0 0,0-1 0 0 0,1 0 0 0 0,-1 0 0 0 0,1-1 0 0 0,-1 1 1 0 0,0-1-1 0 0,1 1 0 0 0,-1-1 0 0 0,0 0 0 0 0,0 0 0 0 0,0-1 1 0 0,0 1-1 0 0,0-1 0 0 0,0 1 0 0 0,0-1 0 0 0,0 0 0 0 0,0 0 0 0 0,-1 0 1 0 0,1 0-1 0 0,-1-1 0 0 0,1 1 0 0 0,-1-1 0 0 0,1-1-62 0 0,73-68 504 0 0,55-39-69 0 0,-129 111-423 0 0,0 1 0 0 0,-1-1-1 0 0,1 0 1 0 0,-1 1 0 0 0,1-1 0 0 0,-1 1 0 0 0,1-1-1 0 0,-1 1 1 0 0,1-1 0 0 0,-1 1 0 0 0,0 0 0 0 0,1 0-1 0 0,-1 0 1 0 0,0 0 0 0 0,0 0 0 0 0,0 0 0 0 0,0 0-1 0 0,0 0 1 0 0,0 1 0 0 0,0-1 0 0 0,0 0 0 0 0,0 1-1 0 0,0-1 1 0 0,-1 0 0 0 0,1 1 0 0 0,0-1 0 0 0,-1 1-1 0 0,1-1 1 0 0,-1 1 0 0 0,0-1 0 0 0,0 1-1 0 0,1-1 1 0 0,-1 1 0 0 0,0 0 0 0 0,0-1 0 0 0,0 1-1 0 0,-1-1 1 0 0,1 1 0 0 0,0-1 0 0 0,-1 1 0 0 0,1-1-1 0 0,-1 1 1 0 0,1-1 0 0 0,-1 1 0 0 0,0-1 0 0 0,1 1-1 0 0,-1-1 1 0 0,-1 1-12 0 0,2 10 111 0 0,0 161 435 0 0,0-171-565 0 0,1 0 0 0 0,-1 0 0 0 0,1 0 0 0 0,0 1 0 0 0,0-1 0 0 0,0 0 0 0 0,0 0 0 0 0,0 0 0 0 0,0-1 0 0 0,1 1 0 0 0,-1 0 0 0 0,0 0 0 0 0,1-1 0 0 0,0 1 0 0 0,-1-1 0 0 0,1 1 0 0 0,0-1 0 0 0,0 1 0 0 0,0-1 0 0 0,0 0 0 0 0,0 0 0 0 0,0 0 0 0 0,0 0 0 0 0,0-1-1 0 0,0 1 1 0 0,0 0 0 0 0,0-1 0 0 0,1 0 0 0 0,-1 1 0 0 0,0-1 0 0 0,0 0 0 0 0,1 0 0 0 0,-1 0 0 0 0,0 0 0 0 0,0-1 0 0 0,2 0 19 0 0,41-10-3113 0 0,-9-8-5888 0 0,-26 11-1237 0 0</inkml:trace>
  <inkml:trace contextRef="#ctx0" brushRef="#br0" timeOffset="24589.057">18946 78 0 0 0,'0'0'277'0'0,"0"0"19"0"0,0 0 5 0 0,0 0 36 0 0,0 0 31 0 0,0 0 57 0 0,-3-4 61 0 0,-8-11 27 0 0,8 12 53 0 0,3 3 33 0 0,0 0-42 0 0,0 0-62 0 0,0 0-46 0 0,0 0-58 0 0,0 0-47 0 0,0 0-76 0 0,5 22 1862 0 0,17 77 1676 0 0,-20-89-4207 0 0,1 30 1554 0 0,-6-31-3910 0 0,-4-5-3474 0 0,5-4 1859 0 0</inkml:trace>
  <inkml:trace contextRef="#ctx0" brushRef="#br0" timeOffset="30097.909">248 1823 7794 0 0,'0'0'1531'0'0,"0"0"-66"0"0,0 0-58 0 0,0 0 16 0 0,0 0 59 0 0,0 0-70 0 0,0 0-189 0 0,0 0-247 0 0,0 0-252 0 0,0 0-221 0 0,0 0-156 0 0,2 50 225 0 0,7 35-281 0 0,-4 1 0 0 0,-6 68-291 0 0,0-57 28 0 0,-14 67-447 0 0,-29-64-2674 0 0,13-73-2147 0 0,3-21-6498 0 0,25-6 10759 0 0</inkml:trace>
  <inkml:trace contextRef="#ctx0" brushRef="#br0" timeOffset="30544.844">1 1956 2561 0 0,'0'0'1278'0'0,"0"0"-73"0"0,0 0-28 0 0,0 0 48 0 0,0 0 14 0 0,0 0-67 0 0,0 0-104 0 0,0 0-113 0 0,0 0-72 0 0,0 0-55 0 0,0 0-72 0 0,35-24-97 0 0,112-73-122 0 0,-67 67 100 0 0,-66 30-480 0 0,-1-1-19 0 0,-2-1-59 0 0,0 1 0 0 0,0 0 0 0 0,0 0 0 0 0,0 1 0 0 0,0 0 0 0 0,0 1 0 0 0,0 0 0 0 0,0 1 0 0 0,0 1 0 0 0,0-1 0 0 0,-1 2 0 0 0,1-1 0 0 0,-1 1 0 0 0,0 1 0 0 0,0 0 0 0 0,0 0 0 0 0,8 7-79 0 0,-15-9 20 0 0,-1 1-1 0 0,1-1 1 0 0,-1 0-1 0 0,0 1 0 0 0,0-1 1 0 0,0 1-1 0 0,-1 0 1 0 0,1-1-1 0 0,-1 1 0 0 0,0 0 1 0 0,0 0-1 0 0,0 0 1 0 0,0 0-1 0 0,-1 0 0 0 0,1 0 1 0 0,-1 0-1 0 0,0 0 1 0 0,-1 1-1 0 0,1-1 0 0 0,-1 0 1 0 0,0 0-1 0 0,0 0 1 0 0,0-1-1 0 0,0 1 0 0 0,0 0 1 0 0,-1 0-1 0 0,-1 1-19 0 0,-60 98 385 0 0,58-98-385 0 0,5-4 3 0 0,-4 2-16 0 0,1 0 0 0 0,0 0 0 0 0,0 0-1 0 0,0 1 1 0 0,0-1 0 0 0,0 1-1 0 0,1-1 1 0 0,-1 1 0 0 0,1 0 0 0 0,0 0-1 0 0,0 0 1 0 0,1 0 0 0 0,-1 0-1 0 0,1 0 1 0 0,0 1 0 0 0,0-1 0 0 0,1 0-1 0 0,-1 1 1 0 0,1-1 0 0 0,0 1-1 0 0,0-1 1 0 0,0 0 0 0 0,0 1 0 0 0,1-1-1 0 0,0 1 1 0 0,0-1 0 0 0,0 0-1 0 0,1 0 1 0 0,-1 0 0 0 0,1 0 0 0 0,0 1 13 0 0,10 4-16 0 0,0-1 0 0 0,0 0 1 0 0,0-1-1 0 0,1 0 0 0 0,0-1 1 0 0,0-1-1 0 0,1 0 1 0 0,5 1 15 0 0,-7-3 13 0 0,0 1 1 0 0,0 0 0 0 0,-1 1 0 0 0,0 0 0 0 0,0 1 0 0 0,0 0 0 0 0,-1 1 0 0 0,0 0 0 0 0,0 0 0 0 0,-1 1 0 0 0,5 5-14 0 0,-11-9 59 0 0,-1 0 0 0 0,0 0 0 0 0,0 0 0 0 0,0 0 0 0 0,0 0 0 0 0,-1 0 0 0 0,1 0 0 0 0,-1 1 0 0 0,0-1 0 0 0,-1 0 0 0 0,1 1 0 0 0,-1-1 0 0 0,0 1 0 0 0,0-1 0 0 0,0 1 0 0 0,0-1-1 0 0,-1 1 1 0 0,0-1 0 0 0,0 0 0 0 0,0 1 0 0 0,0-1 0 0 0,-1 0 0 0 0,0 0 0 0 0,0 0 0 0 0,0 1-59 0 0,-64 93 973 0 0,50-81-884 0 0,-1-1 1 0 0,-1-1 0 0 0,0-1 0 0 0,-1 0-1 0 0,0-1 1 0 0,-1-1 0 0 0,0-1-1 0 0,-10 3-89 0 0,-65 7-828 0 0,62-20-1950 0 0,1 0-3591 0 0,23-1-3959 0 0</inkml:trace>
  <inkml:trace contextRef="#ctx0" brushRef="#br0" timeOffset="26215.174">20534 534 5737 0 0,'0'0'1151'0'0,"0"0"-105"0"0,0 0-39 0 0,0 0 3 0 0,0 0-9 0 0,0 0-40 0 0,0 0-115 0 0,0 0-85 0 0,0 0-77 0 0,0 0-121 0 0,0 0-127 0 0,0 0-137 0 0,-32 1-118 0 0,-101 3-53 0 0,131-4-120 0 0,0-1-1 0 0,-1 1 1 0 0,1 0 0 0 0,0-1-1 0 0,0 1 1 0 0,0 0-1 0 0,-1 0 1 0 0,1 0-1 0 0,0 1 1 0 0,0-1-1 0 0,0 1 1 0 0,0-1-1 0 0,-1 1 1 0 0,1 0-1 0 0,0-1 1 0 0,0 1-1 0 0,0 0 1 0 0,1 0 0 0 0,-1 1-1 0 0,0-1 1 0 0,0 0-1 0 0,0 1 1 0 0,1-1-1 0 0,-1 1 1 0 0,1-1-1 0 0,-1 1 1 0 0,1 0-8 0 0,-3 4 47 0 0,-5 7-5 0 0,1-1-1 0 0,0 1 1 0 0,1 0 0 0 0,1 1-1 0 0,0 0 1 0 0,0 0-1 0 0,2 0 1 0 0,0 1 0 0 0,0-1-1 0 0,1 1 1 0 0,1 0-1 0 0,1 0 1 0 0,0 0 0 0 0,1 0-1 0 0,1 14-41 0 0,-1-25 25 0 0,0-1 1 0 0,1 1-1 0 0,-1 0 0 0 0,1 0 0 0 0,0 0 0 0 0,0-1 1 0 0,0 1-1 0 0,0 0 0 0 0,1-1 0 0 0,-1 1 0 0 0,1-1 1 0 0,0 0-1 0 0,0 1 0 0 0,0-1 0 0 0,1 0 1 0 0,-1 0-1 0 0,1 0 0 0 0,0-1 0 0 0,-1 1 0 0 0,1 0 1 0 0,0-1-1 0 0,1 0 0 0 0,-1 0 0 0 0,0 0 0 0 0,1 0 1 0 0,-1-1-1 0 0,1 1 0 0 0,-1-1 0 0 0,1 0 0 0 0,0 0-25 0 0,6-2 158 0 0,-1-2 0 0 0,0 1 0 0 0,0-1 0 0 0,0 0 0 0 0,-1-1 0 0 0,1 0 0 0 0,-1-1-1 0 0,0 0 1 0 0,0 0 0 0 0,0 0 0 0 0,-1-1 0 0 0,0 0 0 0 0,0-1 0 0 0,0 0 0 0 0,-1 0 0 0 0,0 0-1 0 0,-1-1 1 0 0,3-3-158 0 0,140-206 1206 0 0,-146 211-1231 0 0,5-7 317 0 0,-3 18-840 0 0,23 164 542 0 0,10-3 47 0 0,-21-101-37 0 0,-2 0-1 0 0,-3 1 0 0 0,-3 1 1 0 0,-1 26-4 0 0,-6-76-27 0 0,0 0 1 0 0,-2 0-1 0 0,1-1 1 0 0,-2 1-1 0 0,0 0 1 0 0,-1-1-1 0 0,-1 1 1 0 0,0-1-1 0 0,-2 0 1 0 0,1-1-1 0 0,-2 1 1 0 0,0-1-1 0 0,-1 0 1 0 0,0-1-1 0 0,-2 2 27 0 0,4-10-75 0 0,0-1-1 0 0,-1 0 1 0 0,1 1-1 0 0,-1-2 0 0 0,0 1 1 0 0,0-1-1 0 0,-1 0 0 0 0,1-1 1 0 0,-1 0-1 0 0,1 0 0 0 0,-1 0 1 0 0,0-1-1 0 0,0-1 1 0 0,0 1-1 0 0,-1-1 0 0 0,1 0 1 0 0,0-1-1 0 0,0 0 0 0 0,-1 0 1 0 0,1-1-1 0 0,-5-1 76 0 0,9-1-43 0 0,0 1 1 0 0,0-1-1 0 0,1 0 0 0 0,-1-1 0 0 0,1 1 0 0 0,0-1 1 0 0,0 1-1 0 0,0-1 0 0 0,0 0 0 0 0,0 0 1 0 0,1-1-1 0 0,0 1 0 0 0,0 0 0 0 0,0-1 1 0 0,0 1-1 0 0,1-1 0 0 0,0 1 0 0 0,0-1 0 0 0,0 0 1 0 0,0 0-1 0 0,1 1 0 0 0,0-1 0 0 0,0 0 1 0 0,0 0-1 0 0,1 0 0 0 0,-1 1 0 0 0,2-5 43 0 0,40-124 87 0 0,-5 43 69 0 0,5 1 0 0 0,3 2 0 0 0,34-44-156 0 0,17-1 537 0 0,-63 153-1750 0 0,32 5-3308 0 0,6-22-4111 0 0,-63-4 7336 0 0,5 0-2251 0 0</inkml:trace>
  <inkml:trace contextRef="#ctx0" brushRef="#br0" timeOffset="26672.846">21029 700 392 0 0,'0'0'712'0'0,"0"0"75"0"0,0 0 347 0 0,0 0 273 0 0,0 0 68 0 0,0 0-19 0 0,0 0-8 0 0,0 0-38 0 0,0 0-82 0 0,0 0-136 0 0,0 0-197 0 0,0 0-169 0 0,0 0-145 0 0,29-10-101 0 0,85-32-74 0 0,-71 13 155 0 0,-40 22-482 0 0,-1 4-167 0 0,0 1 0 0 0,0-1 0 0 0,-1 0-1 0 0,1 0 1 0 0,0 1 0 0 0,-1-1 0 0 0,0 0 0 0 0,1 0 0 0 0,-1 0 0 0 0,0-1 0 0 0,-1 1-1 0 0,1 0 1 0 0,-1 0 0 0 0,1 0 0 0 0,-1-1 0 0 0,0 1 0 0 0,0 0 0 0 0,0 0 0 0 0,-1-1-1 0 0,1 1 1 0 0,-1 0 0 0 0,1 0 0 0 0,-1 0 0 0 0,0-1 0 0 0,-1 1 0 0 0,1 0-1 0 0,0 1 1 0 0,-1-1 0 0 0,0 0 0 0 0,1 0 0 0 0,-1 1 0 0 0,0-1 0 0 0,-1 1 0 0 0,1-1-1 0 0,0 1 1 0 0,-1 0 0 0 0,1 0 0 0 0,-1 0 0 0 0,0 0 0 0 0,1 0 0 0 0,-1 1-1 0 0,0-1 1 0 0,0 1 0 0 0,0 0 0 0 0,0 0 0 0 0,0 0 0 0 0,-1 0 0 0 0,1 0 0 0 0,0 1-1 0 0,-2-1-11 0 0,-2 2-32 0 0,0-1 0 0 0,-1 1 0 0 0,1 1 0 0 0,0-1 0 0 0,0 1 0 0 0,1 0 0 0 0,-1 1 0 0 0,0-1 0 0 0,1 1 0 0 0,-1 1 0 0 0,1-1 0 0 0,0 1-1 0 0,0 0 1 0 0,1 1 0 0 0,-1-1 0 0 0,1 1 0 0 0,0 0 0 0 0,0 0 0 0 0,0 1 0 0 0,1 0 0 0 0,0 0 0 0 0,0 0 0 0 0,-3 6 32 0 0,1-1-48 0 0,1 0 0 0 0,0 0 0 0 0,1 1 0 0 0,0 0 0 0 0,1 0 0 0 0,0 0 0 0 0,1 0 0 0 0,0 0 0 0 0,1 1 0 0 0,1-1 0 0 0,0 1 0 0 0,0-1 0 0 0,2 10 48 0 0,1-15 42 0 0,-1 0 1 0 0,1 0-1 0 0,1 0 1 0 0,-1-1 0 0 0,1 1-1 0 0,0-1 1 0 0,1 0-1 0 0,0 0 1 0 0,0 0-1 0 0,0-1 1 0 0,0 0-1 0 0,1 0 1 0 0,0 0 0 0 0,0 0-1 0 0,0-1 1 0 0,1 0-1 0 0,-1-1 1 0 0,1 1-1 0 0,0-1 1 0 0,0-1-1 0 0,0 1 1 0 0,0-1 0 0 0,1 0-1 0 0,-1-1 1 0 0,0 1-1 0 0,1-2 1 0 0,-1 1-1 0 0,1-1 1 0 0,0 0-1 0 0,-1-1 1 0 0,1 1 0 0 0,-1-2-1 0 0,1 1-42 0 0,94-47-679 0 0,18-24-6526 0 0,-67 39 470 0 0,-35 21 3549 0 0</inkml:trace>
  <inkml:trace contextRef="#ctx0" brushRef="#br0" timeOffset="27357.867">21696 468 5785 0 0,'0'0'1063'0'0,"0"0"-129"0"0,0 0-17 0 0,0 0 7 0 0,0 0-13 0 0,0 0-12 0 0,0 0 24 0 0,0 0 12 0 0,0 0-32 0 0,0 0-168 0 0,0 0-205 0 0,0 0-190 0 0,0 0-154 0 0,-31 27-80 0 0,-92 84-46 0 0,83-62-13 0 0,39-40-34 0 0,-1-6-6 0 0,0 0-1 0 0,1 0 1 0 0,0 0-1 0 0,-1 0 1 0 0,1 0-1 0 0,0 0 0 0 0,1 1 1 0 0,-1-1-1 0 0,1 0 1 0 0,-1 1-1 0 0,1-1 1 0 0,0 0-1 0 0,0 1 0 0 0,0-1 1 0 0,1 0-1 0 0,-1 1 1 0 0,1-1-1 0 0,0 0 0 0 0,0 1 1 0 0,0-1-1 0 0,0 0 1 0 0,0 0-1 0 0,1 0 1 0 0,0 0-1 0 0,-1 0 0 0 0,1 0 1 0 0,0-1-1 0 0,0 1 1 0 0,1-1-1 0 0,-1 1 0 0 0,1-1 1 0 0,-1 0-1 0 0,1 0 1 0 0,-1 0-1 0 0,1 0 1 0 0,0 0-1 0 0,0-1 0 0 0,0 1 1 0 0,0-1-1 0 0,0 0 1 0 0,1 1-1 0 0,-1-2 1 0 0,1 1-7 0 0,9-1 87 0 0,0 0 0 0 0,-1-1 1 0 0,1-1-1 0 0,0-1 1 0 0,-1 1-1 0 0,1-2 1 0 0,-1 0-1 0 0,0 0 0 0 0,0-1 1 0 0,-1-1-1 0 0,1 0 1 0 0,-1 0-1 0 0,0-1 1 0 0,2-3-88 0 0,30-14 81 0 0,-11 2-90 0 0,-28 18-45 0 0,1 0 0 0 0,0 0 1 0 0,-1 1-1 0 0,1 0 0 0 0,1 0 1 0 0,-1 0-1 0 0,0 1 1 0 0,1-1-1 0 0,-1 1 0 0 0,1 0 1 0 0,0 1-1 0 0,0 0 0 0 0,1-1 54 0 0,0 39-586 0 0,-8-32 584 0 0,1-1 0 0 0,-1 1 0 0 0,1 0 0 0 0,0-1 0 0 0,0 1 1 0 0,1 0-1 0 0,0-1 0 0 0,-1 1 0 0 0,1-1 0 0 0,1 1 0 0 0,-1-1 1 0 0,1 0-1 0 0,0 1 0 0 0,0-1 0 0 0,0 0 0 0 0,0 0 0 0 0,1 0 1 0 0,-1 0-1 0 0,1-1 0 0 0,0 1 0 0 0,0-1 0 0 0,1 0 0 0 0,-1 1 1 0 0,1-1-1 0 0,-1-1 0 0 0,1 1 0 0 0,0-1 0 0 0,0 1 0 0 0,0-1 1 0 0,1 0-1 0 0,-1-1 0 0 0,1 1 2 0 0,3 0 40 0 0,1 0 0 0 0,0-1 0 0 0,0 0 0 0 0,0 0 0 0 0,0-1 0 0 0,0 0 0 0 0,0-1 0 0 0,-1 0 0 0 0,1 0 1 0 0,0-1-1 0 0,0 0 0 0 0,-1-1 0 0 0,1 0 0 0 0,-1 0 0 0 0,0-1 0 0 0,0 0 0 0 0,6-3-40 0 0,119-97 639 0 0,-122 94-719 0 0,-1-1 1 0 0,0 0-1 0 0,0-1 0 0 0,-2 0 0 0 0,1 0 1 0 0,-1-1-1 0 0,-1 0 0 0 0,0-1 0 0 0,-1 1 1 0 0,0-1-1 0 0,-2 0 0 0 0,1-1 0 0 0,-2 1 1 0 0,0-1-1 0 0,0 0 0 0 0,-1 0 0 0 0,-1 0 1 0 0,-1 0-1 0 0,0 0 0 0 0,-2-7 80 0 0,1 18-60 0 0,-1 1-1 0 0,0-1 0 0 0,-1 1 1 0 0,1 0-1 0 0,-1 0 1 0 0,1 0-1 0 0,-1 0 0 0 0,0 0 1 0 0,0 0-1 0 0,0 1 1 0 0,0-1-1 0 0,-1 1 0 0 0,1 0 1 0 0,-1 0-1 0 0,1 1 1 0 0,-1-1-1 0 0,0 1 0 0 0,1-1 1 0 0,-1 1-1 0 0,0 0 1 0 0,0 0-1 0 0,0 1 0 0 0,0-1 1 0 0,0 1-1 0 0,0 0 1 0 0,0 0-1 0 0,0 1 0 0 0,0-1 1 0 0,0 1-1 0 0,0-1 1 0 0,0 1-1 0 0,1 1 1 0 0,-1-1-1 0 0,0 0 0 0 0,0 1 1 0 0,1 0-1 0 0,-1 0 1 0 0,1 0-1 0 0,-3 2 61 0 0,-1-2-8 0 0,-1 1-1 0 0,1 0 1 0 0,0 1-1 0 0,1 0 1 0 0,-1 0 0 0 0,0 0-1 0 0,1 1 1 0 0,0 0-1 0 0,0 0 1 0 0,1 0 0 0 0,-1 1-1 0 0,1 0 1 0 0,0 0-1 0 0,1 0 1 0 0,-1 0 0 0 0,1 1-1 0 0,1 0 1 0 0,-1 0-1 0 0,1 0 1 0 0,0 0 0 0 0,1 1-1 0 0,0-1 1 0 0,0 1-1 0 0,0-1 1 0 0,1 1 0 0 0,0 0-1 0 0,1 7 9 0 0,4-9 41 0 0,1-1-1 0 0,0 1 0 0 0,0-1 0 0 0,0 0 1 0 0,1-1-1 0 0,-1 1 0 0 0,1-1 1 0 0,0 0-1 0 0,1 0 0 0 0,-1-1 0 0 0,1 0 1 0 0,-1 0-1 0 0,1-1 0 0 0,0 1 1 0 0,0-1-1 0 0,0-1 0 0 0,0 0 0 0 0,0 0 1 0 0,1 0-1 0 0,0-1-40 0 0,-4 1 5 0 0,99 12 110 0 0,-81-12 39 0 0,0 1 0 0 0,0 1-1 0 0,-1 0 1 0 0,1 2 0 0 0,-1 1 0 0 0,0 0 0 0 0,0 2 0 0 0,7 3-154 0 0,-24-7 61 0 0,0 0 0 0 0,1-1 0 0 0,-2 1 0 0 0,1 0 0 0 0,0 1 0 0 0,-1-1 0 0 0,0 1 0 0 0,0-1 0 0 0,0 1 0 0 0,-1 0 0 0 0,1 0-1 0 0,-1 0 1 0 0,0 1 0 0 0,-1-1 0 0 0,1 0 0 0 0,-1 1 0 0 0,0-1 0 0 0,-1 1 0 0 0,1-1 0 0 0,-1 1 0 0 0,0-1 0 0 0,0 1 0 0 0,-1-1 0 0 0,0 1 0 0 0,0-1 0 0 0,0 1 0 0 0,0-1 0 0 0,-1 0 0 0 0,0 1 0 0 0,0-1 0 0 0,-1 0 0 0 0,1 0 0 0 0,-1 0-61 0 0,-2 49-610 0 0,33-35-2607 0 0,-4-15-4121 0 0,-16-3 758 0 0</inkml:trace>
  <inkml:trace contextRef="#ctx0" brushRef="#br0" timeOffset="28908.349">21814 623 0 0 0,'0'0'680'0'0,"0"0"408"0"0,0 0 55 0 0,0 0-121 0 0,0 0-226 0 0,0 0-188 0 0,0 0-108 0 0,0 0-72 0 0,-8-19 5468 0 0,-8-29-2190 0 0,10 27-2719 0 0,6 18-925 0 0,0 1 1 0 0,0 0-1 0 0,0 0 0 0 0,-1 0 1 0 0,1 0-1 0 0,-1 0 0 0 0,1-1 1 0 0,-1 1-1 0 0,0 0 1 0 0,0 0-1 0 0,1 1 0 0 0,-2-1 1 0 0,1 0-1 0 0,0 0 0 0 0,0 0 1 0 0,0 1-1 0 0,-1-1 0 0 0,1 0 1 0 0,-1 1-1 0 0,1-1 0 0 0,-1 1 1 0 0,0 0-1 0 0,0 0 0 0 0,0-1 1 0 0,1 1-1 0 0,-1 0 0 0 0,0 0-62 0 0,-17-10 352 0 0,-37 0-198 0 0,53 11-222 0 0,1 0 0 0 0,-1 0 1 0 0,0 1-1 0 0,1-1 0 0 0,-1 1 0 0 0,0-1 1 0 0,1 1-1 0 0,-1 0 0 0 0,1 0 0 0 0,-1 0 1 0 0,1 0-1 0 0,-1 0 0 0 0,1 1 0 0 0,0-1 1 0 0,0 1-1 0 0,0-1 0 0 0,0 1 0 0 0,0 0 1 0 0,0 0-1 0 0,0 0 0 0 0,0 0 0 0 0,1 0 1 0 0,-1 0-1 0 0,1 1 0 0 0,-1-1 1 0 0,1 0-1 0 0,0 1 0 0 0,0-1 0 0 0,0 3 68 0 0,10 1-7501 0 0,-8-6 6339 0 0,5 1-7253 0 0</inkml:trace>
  <inkml:trace contextRef="#ctx0" brushRef="#br0" timeOffset="46699.806">1247 2685 15275 0 0,'0'0'702'0'0,"0"0"-226"0"0,0 0-117 0 0,0 0 106 0 0,0 0 182 0 0,0 0 126 0 0,0 0-14 0 0,0 0-155 0 0,0 0-225 0 0,0 0-219 0 0,0 0-195 0 0,-4-2-227 0 0,-12-6-246 0 0,12 6-286 0 0,4 2-300 0 0,13 7-8576 0 0,-11-2 1434 0 0</inkml:trace>
  <inkml:trace contextRef="#ctx0" brushRef="#br0" timeOffset="51884.615">7042 2397 4289 0 0,'0'0'1355'0'0,"0"0"-91"0"0,0 0-38 0 0,0 0 26 0 0,0 0 64 0 0,0 0-11 0 0,0 0-76 0 0,0 0-135 0 0,0 0-185 0 0,0 0-165 0 0,0 0-127 0 0,-32 18-121 0 0,-103 55-112 0 0,131-72-361 0 0,0 1 1 0 0,1 0 0 0 0,-1 0-1 0 0,0 0 1 0 0,1 0 0 0 0,-1 1-1 0 0,1 0 1 0 0,0 0 0 0 0,-1 0-1 0 0,1 0 1 0 0,1 0 0 0 0,-1 0-1 0 0,0 1 1 0 0,1-1 0 0 0,0 1-1 0 0,0 0 1 0 0,0 0 0 0 0,0 0-24 0 0,-3 9 70 0 0,-2-2-45 0 0,2 0-1 0 0,0 0 1 0 0,0 1 0 0 0,1 0 0 0 0,1 0-1 0 0,0 0 1 0 0,0 1 0 0 0,1-1-1 0 0,1 0 1 0 0,0 1 0 0 0,1 6-25 0 0,0-17 5 0 0,0 0 0 0 0,1-1-1 0 0,-1 1 1 0 0,0 0 0 0 0,1-1 0 0 0,-1 1 0 0 0,1 0 0 0 0,0-1 0 0 0,0 1-1 0 0,0-1 1 0 0,-1 1 0 0 0,1-1 0 0 0,1 1 0 0 0,-1-1 0 0 0,0 0-1 0 0,0 1 1 0 0,0-1 0 0 0,1 0 0 0 0,-1 0 0 0 0,1 0 0 0 0,-1 0 0 0 0,1 0-1 0 0,-1 0 1 0 0,1 0 0 0 0,-1-1 0 0 0,1 1 0 0 0,0 0 0 0 0,-1-1-1 0 0,1 0 1 0 0,0 1 0 0 0,0-1 0 0 0,-1 0 0 0 0,1 0 0 0 0,0 0-1 0 0,0 0 1 0 0,-1 0 0 0 0,1 0 0 0 0,0 0 0 0 0,0-1-5 0 0,67-21 632 0 0,139-139-171 0 0,-188 141-470 0 0,81-56-123 0 0,-97 76 122 0 0,-1 0-1 0 0,0 0 0 0 0,0 0 1 0 0,0 1-1 0 0,0-1 0 0 0,0 1 1 0 0,0 0-1 0 0,0-1 0 0 0,0 2 0 0 0,-1-1 1 0 0,1 0-1 0 0,0 0 0 0 0,0 1 1 0 0,-1-1-1 0 0,1 1 0 0 0,-1 0 1 0 0,1 0-1 0 0,-1 0 0 0 0,0 0 0 0 0,0 0 1 0 0,0 1-1 0 0,0-1 0 0 0,0 1 1 0 0,0-1-1 0 0,-1 1 0 0 0,1 0 1 0 0,-1-1-1 0 0,0 1 0 0 0,0 0 0 0 0,0 0 1 0 0,0 0-1 0 0,0 0 0 0 0,-1 0 1 0 0,1 0-1 0 0,-1 0 0 0 0,0 0 1 0 0,0 0-1 0 0,0 0 0 0 0,0 0 0 0 0,0 0 1 0 0,-1 0-1 0 0,0 1 11 0 0,3 5 25 0 0,-2-3-23 0 0,0 0 1 0 0,1 0-1 0 0,0 0 0 0 0,0 0 0 0 0,0 0 0 0 0,1 0 0 0 0,-1 0 0 0 0,1-1 0 0 0,1 1 0 0 0,-1-1 0 0 0,1 1 1 0 0,0-1-1 0 0,1 0 0 0 0,-1 0 0 0 0,1 0 0 0 0,0-1 0 0 0,0 1 0 0 0,0-1 0 0 0,0 0 0 0 0,1 0 0 0 0,0 0 0 0 0,0-1 1 0 0,0 0-1 0 0,0 0 0 0 0,1 0 0 0 0,-1 0 0 0 0,1-1 0 0 0,5 2-2 0 0,-5-4 26 0 0,1 0 0 0 0,0 0 0 0 0,0 0 0 0 0,0-1-1 0 0,-1 0 1 0 0,1 0 0 0 0,0 0 0 0 0,-1-1 0 0 0,1 0 0 0 0,-1 0 0 0 0,0-1 0 0 0,0 0-1 0 0,0 0 1 0 0,0-1 0 0 0,1 0-26 0 0,20-17 132 0 0,-1-2 0 0 0,0-1-1 0 0,-2-1 1 0 0,-1-1 0 0 0,-1-1 0 0 0,-1-1-1 0 0,-2-1 1 0 0,-1 0 0 0 0,14-30-132 0 0,-6-6-5 0 0,-2-1 0 0 0,-3-1 0 0 0,-4-1 0 0 0,-2-1 0 0 0,-3 0 0 0 0,-3 0-1 0 0,-4-1 1 0 0,-2 0 0 0 0,-6-62 5 0 0,3 119 7 0 0,1 5 26 0 0,-1 0 0 0 0,1 1 0 0 0,-2-1-1 0 0,1 0 1 0 0,-1 1 0 0 0,0-1 0 0 0,-1 0-1 0 0,1 1 1 0 0,-2-1 0 0 0,1 1 0 0 0,-1 0-1 0 0,0 0 1 0 0,0 0 0 0 0,-1 0-33 0 0,2 6-9 0 0,1 1 0 0 0,0 0 0 0 0,-1 0 0 0 0,1 0 0 0 0,0 0 0 0 0,0 1 0 0 0,-1-1 0 0 0,1 0 0 0 0,0 1 0 0 0,0-1 0 0 0,0 0 0 0 0,-1 1 0 0 0,1-1 0 0 0,0 1 0 0 0,0 0 0 0 0,0-1 0 0 0,0 1 0 0 0,0 0 0 0 0,0 0 0 0 0,0 0 1 0 0,0 0-1 0 0,0-1 0 0 0,1 1 0 0 0,-1 0 0 0 0,0 0 0 0 0,0 1 0 0 0,1-1 0 0 0,-1 0 0 0 0,1 0 0 0 0,-1 0 0 0 0,1 0 0 0 0,-1 1 0 0 0,1-1 0 0 0,0 0 0 0 0,0 0 0 0 0,-1 1 0 0 0,1-1 0 0 0,0 0 0 0 0,0 0 0 0 0,0 1 0 0 0,1-1 0 0 0,-1 0 0 0 0,0 0 0 0 0,0 1 0 0 0,1-1 9 0 0,-3 5-3 0 0,-5 25-1 0 0,2 1 0 0 0,1-1 0 0 0,2 1 0 0 0,0 0 0 0 0,3 0 0 0 0,1 8 4 0 0,-1 28-4 0 0,4 31 41 0 0,4-1 1 0 0,22 93-38 0 0,-4-21 32 0 0,-19-118-75 0 0,4 97-824 0 0,-13-148 773 0 0,1 1 0 0 0,-1 0 0 0 0,0-1 0 0 0,0 1 0 0 0,0-1-1 0 0,0 0 1 0 0,0 1 0 0 0,0-1 0 0 0,0 0 0 0 0,0 1 0 0 0,0-1 0 0 0,-1 0-1 0 0,1 0 1 0 0,-1 0 0 0 0,1 0 0 0 0,-1 0 0 0 0,1 0 0 0 0,-1-1 0 0 0,1 1-1 0 0,-1 0 1 0 0,1-1 0 0 0,-1 1 0 0 0,0-1 0 0 0,1 0 0 0 0,-1 0 0 0 0,0 1-1 0 0,0-1 1 0 0,1 0 0 0 0,-1 0 0 0 0,0-1 94 0 0,-57-1-6215 0 0,23-14-1233 0 0,24 11 4155 0 0</inkml:trace>
  <inkml:trace contextRef="#ctx0" brushRef="#br0" timeOffset="52128.008">7377 2165 7866 0 0,'0'0'963'0'0,"0"0"-349"0"0,0 0-55 0 0,0 0 260 0 0,0 0 241 0 0,0 0 88 0 0,0 0-69 0 0,0 0-157 0 0,36-6-137 0 0,111-19-114 0 0,168-28 2119 0 0,-66 23-3502 0 0,-142 27-8533 0 0,-86 3-74 0 0</inkml:trace>
  <inkml:trace contextRef="#ctx0" brushRef="#br0" timeOffset="53715.212">8511 2692 2072 0 0,'0'0'271'0'0,"0"0"19"0"0,0 0 240 0 0,0 0 177 0 0,0 0 91 0 0,0 0 69 0 0,0 0 82 0 0,0 0 103 0 0,0 0 83 0 0,0 0 21 0 0,0 0-73 0 0,0 0-113 0 0,32-14-115 0 0,98-43-104 0 0,-120 53-553 0 0,0 0 1 0 0,-1-1 0 0 0,0 0-1 0 0,0 0 1 0 0,0-1 0 0 0,0-1-1 0 0,-1 1 1 0 0,0-1 0 0 0,-1-1-1 0 0,3-2-198 0 0,10-11 365 0 0,-15 16-288 0 0,27-24 184 0 0,-2 0 0 0 0,-1-2 1 0 0,-1-2-1 0 0,-2 0 0 0 0,-1-2 0 0 0,9-20-261 0 0,-29 47-41 0 0,-2 1-1 0 0,1-2 1 0 0,-1 1-1 0 0,0 0 0 0 0,-1-1 1 0 0,0 1-1 0 0,0-1 1 0 0,-1 1-1 0 0,0-1 1 0 0,-1 0-1 0 0,0 0 1 0 0,0 1-1 0 0,-1-1 1 0 0,0 0-1 0 0,0 0 42 0 0,-2 7-61 0 0,1 0 0 0 0,-1 0-1 0 0,1 0 1 0 0,-1 1 0 0 0,1-1-1 0 0,-1 1 1 0 0,0-1 0 0 0,0 1 0 0 0,0 0-1 0 0,0 0 1 0 0,0 0 0 0 0,0 1-1 0 0,0-1 1 0 0,0 1 0 0 0,0 0-1 0 0,0-1 1 0 0,0 2 0 0 0,0-1 0 0 0,0 0-1 0 0,0 0 1 0 0,-1 1 0 0 0,1 0-1 0 0,0-1 1 0 0,0 1 0 0 0,1 0-1 0 0,-1 1 1 0 0,0-1 0 0 0,0 0-1 0 0,1 1 1 0 0,-1 0 0 0 0,-2 1 61 0 0,-1 0-41 0 0,0 1 1 0 0,0 0 0 0 0,1 0-1 0 0,-1 0 1 0 0,1 0-1 0 0,0 1 1 0 0,1 0-1 0 0,-1 0 1 0 0,1 0-1 0 0,0 0 1 0 0,0 1-1 0 0,0 0 1 0 0,1-1 0 0 0,0 1-1 0 0,0 1 1 0 0,0-1-1 0 0,1 0 1 0 0,0 1-1 0 0,0-1 1 0 0,1 1-1 0 0,0 0 1 0 0,0-1-1 0 0,0 1 1 0 0,1 3 40 0 0,2-6 35 0 0,0-1-1 0 0,0 0 1 0 0,1 0-1 0 0,-1 0 1 0 0,1 0 0 0 0,0 0-1 0 0,0-1 1 0 0,0 1 0 0 0,0-1-1 0 0,0 0 1 0 0,1 0-1 0 0,-1 0 1 0 0,0 0 0 0 0,1 0-1 0 0,0-1 1 0 0,-1 1-1 0 0,1-1 1 0 0,0 0 0 0 0,0-1-1 0 0,0 1 1 0 0,-1 0 0 0 0,1-1-1 0 0,0 0 1 0 0,2 0-35 0 0,5 2 67 0 0,148 2 1306 0 0,-157-3-1349 0 0,-1 0 0 0 0,1 0-1 0 0,-1 0 1 0 0,1 1 0 0 0,-1-1 0 0 0,0 1 0 0 0,0-1-1 0 0,0 1 1 0 0,0-1 0 0 0,0 1 0 0 0,0 0-1 0 0,0-1 1 0 0,0 1 0 0 0,0 0 0 0 0,-1 0 0 0 0,1 0-1 0 0,-1-1 1 0 0,1 1 0 0 0,-1 0 0 0 0,0 0-1 0 0,0 0 1 0 0,0 0 0 0 0,0 0 0 0 0,0 0-1 0 0,0 0 1 0 0,-1 0 0 0 0,1-1 0 0 0,0 1 0 0 0,-1 1-24 0 0,0 5 84 0 0,-23 106 49 0 0,25-110-148 0 0,-1 0 0 0 0,0 0 1 0 0,1 0-1 0 0,0 0 0 0 0,0 0 0 0 0,0 0 1 0 0,0 0-1 0 0,0-1 0 0 0,1 1 0 0 0,0 0 0 0 0,0-1 1 0 0,0 1-1 0 0,0-1 0 0 0,1 0 0 0 0,-1 0 1 0 0,1 0-1 0 0,-1 0 0 0 0,1 0 0 0 0,0 0 1 0 0,0-1-1 0 0,1 0 0 0 0,-1 1 0 0 0,0-1 0 0 0,1 0 1 0 0,0-1-1 0 0,-1 1 15 0 0,8 4 32 0 0,-1-1 1 0 0,1 0-1 0 0,-1 0 0 0 0,1-1 0 0 0,1-1 1 0 0,-1 0-1 0 0,0-1 0 0 0,1 0 1 0 0,0 0-1 0 0,-1-1 0 0 0,1-1 0 0 0,0 0 1 0 0,-1 0-1 0 0,12-3-32 0 0,52-26 291 0 0,-53 16-150 0 0,0 0-1 0 0,-1-1 1 0 0,0-1 0 0 0,-2-1 0 0 0,0-1-1 0 0,0-1 1 0 0,-2-1 0 0 0,0 0 0 0 0,0-2-141 0 0,53-97 366 0 0,-63 30-360 0 0,-9 85-45 0 0,0 1 0 0 0,0 0-1 0 0,0-1 1 0 0,0 1 0 0 0,0 0 0 0 0,-1 0 0 0 0,1 0 0 0 0,-1 1 0 0 0,1-1 0 0 0,-1 1 0 0 0,1-1 0 0 0,-1 1-1 0 0,0 0 1 0 0,0 0 0 0 0,0 0 0 0 0,0 0 0 0 0,0 0 0 0 0,0 1 0 0 0,0-1 0 0 0,0 1 0 0 0,0 0 0 0 0,0 0 0 0 0,0 0-1 0 0,0 0 1 0 0,0 1 0 0 0,0-1 0 0 0,0 1 0 0 0,0 0 0 0 0,0 0 0 0 0,0 0 0 0 0,0 0 0 0 0,1 0 0 0 0,-1 1-1 0 0,0-1 1 0 0,1 1 0 0 0,-1 0 0 0 0,1 0 0 0 0,0-1 0 0 0,-1 2 0 0 0,1-1 0 0 0,-1 1 39 0 0,-6 5-95 0 0,1 0 1 0 0,-1 1-1 0 0,1 1 0 0 0,1-1 1 0 0,-1 1-1 0 0,2 0 0 0 0,-1 1 1 0 0,2-1-1 0 0,-1 1 1 0 0,2 1-1 0 0,-1-1 0 0 0,1 0 1 0 0,1 1-1 0 0,0 0 0 0 0,1 0 1 0 0,0 0-1 0 0,1 0 1 0 0,0 0-1 0 0,1 1 0 0 0,0-1 1 0 0,2 10 94 0 0,0-17 39 0 0,0 1-1 0 0,0-1 1 0 0,0 0 0 0 0,0 0 0 0 0,1 0 0 0 0,0 0 0 0 0,0-1 0 0 0,0 1 0 0 0,1-1 0 0 0,0 0 0 0 0,-1 0 0 0 0,1 0 0 0 0,1 0 0 0 0,-1-1-1 0 0,0 1 1 0 0,1-1 0 0 0,0 0 0 0 0,0-1 0 0 0,0 1 0 0 0,0-1 0 0 0,0 0 0 0 0,0 0 0 0 0,1-1 0 0 0,-1 1 0 0 0,1-1 0 0 0,-1 0-1 0 0,1-1 1 0 0,-1 1 0 0 0,1-1 0 0 0,-1 0 0 0 0,1-1 0 0 0,-1 1 0 0 0,6-2-39 0 0,1 2 108 0 0,0-1 1 0 0,0 0 0 0 0,1-1-1 0 0,-1-1 1 0 0,0 1-1 0 0,-1-2 1 0 0,1 0-1 0 0,0 0 1 0 0,-1-1 0 0 0,11-6-109 0 0,72-46 344 0 0,-66 38-323 0 0,1 1 0 0 0,1 1 0 0 0,1 2-1 0 0,0 1 1 0 0,0 1 0 0 0,31-7-21 0 0,-61 19-3 0 0,0 1-1 0 0,0-1 1 0 0,0 1-1 0 0,0-1 1 0 0,1 0 0 0 0,-1 1-1 0 0,0 0 1 0 0,0-1 0 0 0,0 1-1 0 0,0 0 1 0 0,0 0-1 0 0,1-1 1 0 0,-1 1 0 0 0,0 0-1 0 0,0 0 1 0 0,0 0 0 0 0,1 0-1 0 0,-1 1 1 0 0,0-1-1 0 0,0 0 1 0 0,0 0 0 0 0,1 1-1 0 0,-1-1 1 0 0,0 1 0 0 0,0-1-1 0 0,0 1 1 0 0,0-1 0 0 0,0 1-1 0 0,0 0 1 0 0,0-1-1 0 0,0 1 1 0 0,0 0 0 0 0,-1 0-1 0 0,1 0 1 0 0,0 0 0 0 0,0 0-1 0 0,-1 0 1 0 0,1 0-1 0 0,0 0 1 0 0,-1 0 0 0 0,1 0-1 0 0,-1 0 1 0 0,1 0 0 0 0,-1 0-1 0 0,0 0 1 0 0,0 1-1 0 0,1-1 1 0 0,-1 0 0 0 0,0 0-1 0 0,0 0 1 0 0,0 1 3 0 0,-1 16 31 0 0,-1-1 0 0 0,0 0 0 0 0,-1 0 1 0 0,-1 0-1 0 0,-1 0 0 0 0,0-1 0 0 0,-1 1 0 0 0,-2 1-31 0 0,6-9-19 0 0,-1-1-1 0 0,0 1 0 0 0,-1-1 1 0 0,1 0-1 0 0,-2-1 0 0 0,1 1 1 0 0,-1-1-1 0 0,0 1 0 0 0,0-1 1 0 0,-1-1-1 0 0,0 1 0 0 0,-1-1 1 0 0,1 0-1 0 0,-1-1 0 0 0,0 1 1 0 0,0-1-1 0 0,-1-1 1 0 0,1 1-1 0 0,-7 1 20 0 0,13-5-53 0 0,0-1 0 0 0,1 0 0 0 0,-1 1 0 0 0,1-1 0 0 0,-1 0 0 0 0,0 0 0 0 0,1 0 0 0 0,-1 1 0 0 0,0-1-1 0 0,1 0 1 0 0,-1 0 0 0 0,0 0 0 0 0,1 0 0 0 0,-1 0 0 0 0,0 0 0 0 0,1-1 0 0 0,-1 1 0 0 0,0 0 0 0 0,1 0 0 0 0,-1 0 0 0 0,0-1 0 0 0,1 1 0 0 0,-1 0 0 0 0,1 0 0 0 0,-1-1 0 0 0,0 1 0 0 0,1-1 0 0 0,-1 1 0 0 0,1 0 0 0 0,-1-1 0 0 0,1 1 0 0 0,-1-1 0 0 0,1 0-1 0 0,0 1 1 0 0,-1-1 0 0 0,1 1 0 0 0,0-1 0 0 0,-1 1 0 0 0,1-1 0 0 0,0 0 0 0 0,0 1 0 0 0,-1-1 0 0 0,1 0 0 0 0,0 1 0 0 0,0-1 0 0 0,0 0 0 0 0,0 1 0 0 0,0-1 0 0 0,0 0 0 0 0,0 1 0 0 0,0-1 0 0 0,0 0 0 0 0,0 1 0 0 0,1-1 0 0 0,-1 0 0 0 0,0 1 0 0 0,0-1-1 0 0,1 0 54 0 0,16-36-2122 0 0,-12 32 2004 0 0,0-1-1 0 0,0 0 1 0 0,1 1 0 0 0,-1 0-1 0 0,1 0 1 0 0,1 1-1 0 0,-1 0 1 0 0,0 0-1 0 0,1 0 1 0 0,0 1-1 0 0,0 0 1 0 0,0 0-1 0 0,0 1 1 0 0,1 0-1 0 0,-1 0 1 0 0,1 0-1 0 0,-1 1 1 0 0,8 0 118 0 0,162 30 3163 0 0,-157-28-2708 0 0,0-1-1 0 0,1-1 1 0 0,-1-1 0 0 0,0-1-1 0 0,0-1 1 0 0,-1 0-1 0 0,1-2-454 0 0,8-1 118 0 0,0-3 1 0 0,0 0-1 0 0,-1-1 0 0 0,0-2 0 0 0,-1-1 0 0 0,0-1 0 0 0,-1-1 1 0 0,-1-1-1 0 0,-1-1 0 0 0,0-1 0 0 0,-2-1 0 0 0,0-1 0 0 0,-1-1 1 0 0,-1-1-1 0 0,-1 0 0 0 0,-2-2 0 0 0,0 0 0 0 0,-1 0 0 0 0,-2-2 1 0 0,7-17-119 0 0,-10 11-277 0 0,-1 0 0 0 0,-2-1 1 0 0,-2 0-1 0 0,0 0 1 0 0,-3 0-1 0 0,-1 0 1 0 0,-1 0-1 0 0,-4-25 277 0 0,2 47-9 0 0,0 1 0 0 0,-1 0-1 0 0,0 0 1 0 0,0 0 0 0 0,-1 0 0 0 0,-1 0-1 0 0,0 1 1 0 0,-1 0 0 0 0,1 0 0 0 0,-2 0-1 0 0,0 1 1 0 0,0 0 0 0 0,-6-6 9 0 0,10 13 4 0 0,0 0 0 0 0,0 0 0 0 0,0 0 0 0 0,0 1 0 0 0,-1-1 0 0 0,1 1 0 0 0,0 0 0 0 0,-1 0 0 0 0,1 0 0 0 0,-1 0 0 0 0,1 0 0 0 0,-1 1 0 0 0,1 0 0 0 0,-1 0 0 0 0,0 0 0 0 0,1 0 0 0 0,-1 0 0 0 0,1 1 0 0 0,-1 0 0 0 0,1-1 0 0 0,-1 1 0 0 0,1 1 0 0 0,-1-1 0 0 0,1 0 0 0 0,0 1 0 0 0,0 0 0 0 0,0-1 0 0 0,0 1 0 0 0,0 0 0 0 0,0 1 0 0 0,0-1 0 0 0,1 1 0 0 0,-1-1 0 0 0,1 1 0 0 0,0 0 0 0 0,-1-1 0 0 0,1 1 0 0 0,1 0 0 0 0,-1 1 0 0 0,0-1 0 0 0,1 0 0 0 0,-1 0 0 0 0,1 1 0 0 0,0-1 0 0 0,0 1 0 0 0,1-1 0 0 0,-1 1 0 0 0,1-1 0 0 0,-1 2-4 0 0,-2 22 160 0 0,0 0 0 0 0,1 0 0 0 0,2 1 0 0 0,1-1 0 0 0,1 0 0 0 0,1 1 0 0 0,2-2 0 0 0,1 1 0 0 0,0 0 0 0 0,2-1 0 0 0,1 0 0 0 0,4 4-160 0 0,115 253 671 0 0,-128-282-671 0 0,10 16 3 0 0,-2 0 0 0 0,0 1 0 0 0,-1 0 0 0 0,-1 0 0 0 0,-1 1 0 0 0,-1 0 0 0 0,0 0 0 0 0,-1 0 0 0 0,-1 11-3 0 0,-3-28-67 0 0,-1-1 0 0 0,0 0 0 0 0,0 0 0 0 0,0-1 0 0 0,0 1 0 0 0,0 0 0 0 0,0-1 0 0 0,0 1 0 0 0,0-1 0 0 0,0 1 0 0 0,0-1 0 0 0,0 0 0 0 0,0 0 0 0 0,0 0 0 0 0,0 0 0 0 0,0 0 0 0 0,-1-1 0 0 0,1 1 0 0 0,0-1 0 0 0,0 1 0 0 0,0-1 0 0 0,0 0 0 0 0,0 1 0 0 0,0-2 67 0 0,-81-63-8504 0 0,48 32 1732 0 0,23 22 3681 0 0</inkml:trace>
  <inkml:trace contextRef="#ctx0" brushRef="#br0" timeOffset="53962.844">10474 2040 4409 0 0,'0'0'1427'0'0,"0"0"-136"0"0,0 0-79 0 0,0 0 110 0 0,0 0 139 0 0,0 0 52 0 0,0 0-64 0 0,0 0-196 0 0,0 0-213 0 0,0 0-212 0 0,0 0-207 0 0,0 0-116 0 0,0 0-60 0 0,31 0-26 0 0,100 1-7 0 0,169-6 1526 0 0,-111-19-2038 0 0,-65 1-3783 0 0,-87 16-1615 0 0,-10 3-5478 0 0</inkml:trace>
  <inkml:trace contextRef="#ctx0" brushRef="#br0" timeOffset="48715.278">1987 2732 0 0 0,'0'0'536'0'0,"0"0"227"0"0,9 6 74 0 0,30 16 49 0 0,24-16 3643 0 0,-51-9-4154 0 0,0 0 1 0 0,-1-1-1 0 0,1 0 0 0 0,-1-1 1 0 0,0 0-1 0 0,0 0 1 0 0,-1-2-1 0 0,1 1 0 0 0,-1-1 1 0 0,-1 0-1 0 0,1-1 0 0 0,-2 0 1 0 0,8-9-376 0 0,-2 5 241 0 0,55-56 457 0 0,-2-3 1 0 0,-4-3-1 0 0,22-37-698 0 0,-67 86 98 0 0,197-277 782 0 0,-84 123-528 0 0,-131 177-354 0 0,0 1-1 0 0,1 0 1 0 0,-1 0 0 0 0,1 0 0 0 0,-1 0 0 0 0,1 0 0 0 0,0 0-1 0 0,0 0 1 0 0,-1 0 0 0 0,1 0 0 0 0,0 0 0 0 0,0 0 0 0 0,0 1-1 0 0,0-1 1 0 0,0 0 0 0 0,0 1 0 0 0,0-1 0 0 0,0 0 0 0 0,0 1-1 0 0,0-1 1 0 0,0 1 0 0 0,1 0 0 0 0,-1-1 0 0 0,0 1 0 0 0,0 0-1 0 0,0 0 1 0 0,1-1 0 0 0,-1 1 0 0 0,0 0 0 0 0,0 0 0 0 0,0 1-1 0 0,1-1 1 0 0,-1 0 0 0 0,0 0 0 0 0,0 1 0 0 0,0-1 0 0 0,1 0-1 0 0,-1 1 1 0 0,0-1 0 0 0,0 1 0 0 0,0-1 0 0 0,0 1 0 0 0,0 0-1 0 0,0 0 1 0 0,0-1 0 0 0,0 1 0 0 0,0 0 0 0 0,-1 0 0 0 0,1 0-1 0 0,0 0 1 0 0,0 0 0 0 0,-1 0 0 0 0,1 0 0 0 0,0 0 0 0 0,-1 0-1 0 0,1 0 1 0 0,-1 0 0 0 0,0 1 0 0 0,1-1 0 0 0,-1 0 0 0 0,0 0-1 0 0,0 0 1 0 0,0 1 0 0 0,0 0 2 0 0,9 30 301 0 0,-1 0 0 0 0,-2 1 0 0 0,-1 0 0 0 0,-2 0 0 0 0,-1 1 0 0 0,-2 24-301 0 0,0-43 53 0 0,0-13-47 0 0,-11 296 746 0 0,8-274-696 0 0,-1-1 0 0 0,-2 1 0 0 0,0-1 1 0 0,-1 1-1 0 0,-2-2 0 0 0,0 1 0 0 0,-1-1 1 0 0,-2-1-1 0 0,0 0 0 0 0,-1-1 0 0 0,-4 4-56 0 0,5-6-18 0 0,-2-1 1 0 0,0-1-1 0 0,-1 0 0 0 0,0-1 0 0 0,-2 0 0 0 0,0-1 0 0 0,0-1 0 0 0,-1-1 0 0 0,0 0 0 0 0,-1-2 0 0 0,-18 8 18 0 0,31-15-179 0 0,-1-1 0 0 0,1 1 0 0 0,-1-1 0 0 0,0-1 0 0 0,0 1 0 0 0,0-1 0 0 0,0-1 0 0 0,0 1 0 0 0,0-1 0 0 0,0 0 0 0 0,0-1 0 0 0,0 0 0 0 0,0 0 0 0 0,0 0 0 0 0,0-1 1 0 0,1 0-1 0 0,-1 0 0 0 0,0-1 0 0 0,1 0 0 0 0,0 0 0 0 0,-1 0 0 0 0,1-1 0 0 0,1 0 0 0 0,-1 0 0 0 0,1 0 0 0 0,-1-1 0 0 0,1 0 0 0 0,0 0 0 0 0,1 0 0 0 0,-4-6 179 0 0,1-1-1202 0 0,0 0 1 0 0,1-1-1 0 0,1 0 1 0 0,1 0-1 0 0,-1 0 0 0 0,2 0 1 0 0,0-1-1 0 0,0 1 1 0 0,2-1-1 0 0,-1 0 0 0 0,2-10 1202 0 0,0 4-409 0 0</inkml:trace>
  <inkml:trace contextRef="#ctx0" brushRef="#br0" timeOffset="49046.823">3418 1952 7842 0 0,'0'0'2799'0'0,"0"0"-2027"0"0,0 0-613 0 0,0 0 157 0 0,0 0 315 0 0,0 0 222 0 0,0 0 102 0 0,-17 35-19 0 0,-50 110-120 0 0,46-64 86 0 0,21-65-722 0 0,0 32 74 0 0,2 0-1 0 0,2 0 1 0 0,2 0 0 0 0,8 25-254 0 0,-6-37-140 0 0,-1 0 0 0 0,-1 0 0 0 0,-2 1 1 0 0,-2 0-1 0 0,-1 0 0 0 0,-3 4 140 0 0,1-36-286 0 0,0-1 0 0 0,0 1 0 0 0,-1 0 0 0 0,1-1 0 0 0,-1 1 1 0 0,-1-1-1 0 0,1 0 0 0 0,-1 0 0 0 0,1 1 0 0 0,-1-2 0 0 0,0 1 0 0 0,-1 0 0 0 0,1-1 0 0 0,-1 1 0 0 0,1-1 0 0 0,-1 0 1 0 0,-3 2 285 0 0,-46 20-11998 0 0,46-24 11519 0 0</inkml:trace>
  <inkml:trace contextRef="#ctx0" brushRef="#br0" timeOffset="49294.242">2974 2500 7866 0 0,'0'0'992'0'0,"0"0"-1415"0"0,0 0-292 0 0,0 0 481 0 0,0 0 730 0 0,0 0 508 0 0,0 0 211 0 0,0 0 16 0 0,0 0-74 0 0,0 0-160 0 0,31-6-196 0 0,99-20-193 0 0,232-63 479 0 0,-287 74-1738 0 0,33-6-2554 0 0,-37 12-4149 0 0,-54 7 3562 0 0,-5 1 2712 0 0</inkml:trace>
  <inkml:trace contextRef="#ctx0" brushRef="#br0" timeOffset="50280.578">3902 2390 0 0 0,'0'0'899'0'0,"0"0"-426"0"0,0 0-38 0 0,0 0 140 0 0,0 0 189 0 0,0 0 108 0 0,0 0 24 0 0,0 0-2 0 0,-31 25-47 0 0,-97 76-66 0 0,65-44 489 0 0,59-53-1171 0 0,0 0-1 0 0,0 0 1 0 0,1 1 0 0 0,-1-1-1 0 0,1 1 1 0 0,1 0 0 0 0,-1 0-1 0 0,0 0 1 0 0,1 0 0 0 0,0 0-1 0 0,0 0 1 0 0,1 0 0 0 0,0 1-1 0 0,0-1 1 0 0,0 1 0 0 0,0-1 0 0 0,1 1-1 0 0,0-1 1 0 0,0 1-99 0 0,2-3 43 0 0,0-1-1 0 0,1-1 1 0 0,-1 1 0 0 0,0 0-1 0 0,1-1 1 0 0,0 1 0 0 0,-1-1-1 0 0,1 1 1 0 0,0-1 0 0 0,0 0-1 0 0,-1-1 1 0 0,1 1 0 0 0,0 0-1 0 0,0-1 1 0 0,0 1 0 0 0,0-1-1 0 0,0 0 1 0 0,0 0 0 0 0,0 0-1 0 0,0-1 1 0 0,0 1 0 0 0,0-1-1 0 0,2 0-42 0 0,20-3 347 0 0,-1-2 0 0 0,1 0-1 0 0,-1-2 1 0 0,-1 0-1 0 0,1-2 1 0 0,3-3-347 0 0,-5 3 68 0 0,-1-2 1 0 0,0 0 0 0 0,-1-2-1 0 0,-1 0 1 0 0,0-1 0 0 0,-1 0-1 0 0,-1-2 1 0 0,14-16-69 0 0,-19 25-143 0 0,-58 112 298 0 0,45-101-148 0 0,-1 1 0 0 0,0 0 0 0 0,1-1 0 0 0,0 1-1 0 0,0 0 1 0 0,0-1 0 0 0,0 1 0 0 0,1 0 0 0 0,0 0 0 0 0,-1 0 0 0 0,1 0-1 0 0,0 0 1 0 0,1-1 0 0 0,-1 1 0 0 0,1 0 0 0 0,0 0 0 0 0,0 0 0 0 0,0-1 0 0 0,0 1-1 0 0,1 0 1 0 0,-1-1 0 0 0,1 1 0 0 0,0-1 0 0 0,0 0 0 0 0,0 0 0 0 0,1 0 0 0 0,-1 0-1 0 0,1 0 1 0 0,0 0 0 0 0,-1 0 0 0 0,1-1 0 0 0,0 1 0 0 0,1-1-7 0 0,9 4 35 0 0,1-2 1 0 0,-1 0-1 0 0,1 0 0 0 0,-1-1 1 0 0,1-1-1 0 0,0 0 1 0 0,0-1-1 0 0,0 0 1 0 0,0-1-1 0 0,0-1 0 0 0,0 0 1 0 0,0-1-1 0 0,0-1 1 0 0,0 0-1 0 0,-1-1 1 0 0,1 0-1 0 0,12-6-35 0 0,-6 1 44 0 0,0 0 0 0 0,-1-2 0 0 0,0 0 0 0 0,0-1 0 0 0,-1-1 0 0 0,-1-1 0 0 0,0 0 0 0 0,-1-1 1 0 0,-1-1-1 0 0,0-1 0 0 0,2-3-44 0 0,-8 8-53 0 0,-1 0 1 0 0,-1-1 0 0 0,1 1 0 0 0,-2-1 0 0 0,0-1-1 0 0,0 1 1 0 0,-2-1 0 0 0,1 0 0 0 0,-2 0 0 0 0,0-1-1 0 0,-1 1 1 0 0,0 0 0 0 0,-1-1 0 0 0,0-6 52 0 0,-2 18-29 0 0,0-1 0 0 0,-1 1 0 0 0,1-1 0 0 0,-1 1 0 0 0,1-1 0 0 0,-1 1 0 0 0,0 0 0 0 0,0 0 0 0 0,-1 0 0 0 0,1 0 0 0 0,0 0 0 0 0,-1 0 0 0 0,0 1 0 0 0,0-1 0 0 0,0 1 0 0 0,0 0 1 0 0,0 0-1 0 0,0 0 0 0 0,0 0 0 0 0,-1 1 0 0 0,1-1 0 0 0,-1 1 0 0 0,1 0 0 0 0,-1 0 0 0 0,0 0 0 0 0,1 0 0 0 0,-1 1 0 0 0,0-1 0 0 0,0 1 0 0 0,1 0 0 0 0,-1 0 0 0 0,0 0 0 0 0,0 1 0 0 0,1-1 0 0 0,-1 1 0 0 0,0 0 0 0 0,1 0 0 0 0,-1 1 0 0 0,1-1 1 0 0,-1 0-1 0 0,1 1 0 0 0,0 0 0 0 0,-1 0 0 0 0,1 0 0 0 0,0 0 0 0 0,0 1 0 0 0,1-1 0 0 0,-1 1 0 0 0,0 0 29 0 0,-2 1-75 0 0,0 1 0 0 0,0-1 1 0 0,0 1-1 0 0,0 0 0 0 0,1 1 0 0 0,0-1 0 0 0,0 1 1 0 0,0 0-1 0 0,1 0 0 0 0,0 0 0 0 0,0 0 1 0 0,0 0-1 0 0,1 1 0 0 0,0-1 0 0 0,1 1 1 0 0,-1 2 74 0 0,2-7 5 0 0,1 1 0 0 0,0 0 0 0 0,0-1 1 0 0,0 1-1 0 0,0 0 0 0 0,0-1 1 0 0,1 0-1 0 0,-1 1 0 0 0,1-1 0 0 0,0 0 1 0 0,-1 0-1 0 0,1 1 0 0 0,0-1 0 0 0,0-1 1 0 0,0 1-1 0 0,1 0 0 0 0,-1 0 1 0 0,0-1-1 0 0,1 0 0 0 0,-1 1 0 0 0,1-1 1 0 0,-1 0-1 0 0,1 0 0 0 0,-1 0 1 0 0,1 0-1 0 0,0-1 0 0 0,0 1 0 0 0,-1-1 1 0 0,1 0-1 0 0,0 0 0 0 0,0 0 0 0 0,0 0 1 0 0,-1 0-1 0 0,1 0 0 0 0,0-1-5 0 0,9 3 16 0 0,189-1 391 0 0,-92-6-257 0 0,-107 5-142 0 0,1 0 0 0 0,0 1 0 0 0,-1-1 0 0 0,1 0 0 0 0,-1 1 0 0 0,1 0 0 0 0,-1-1 0 0 0,1 1 0 0 0,-1 0 0 0 0,1 1 0 0 0,-1-1 0 0 0,0 0 0 0 0,1 0 0 0 0,-1 1-1 0 0,0 0 1 0 0,0-1 0 0 0,0 1 0 0 0,0 0 0 0 0,-1 0 0 0 0,1 0 0 0 0,0 0 0 0 0,-1 0 0 0 0,1 0 0 0 0,-1 1 0 0 0,0-1 0 0 0,0 0 0 0 0,0 1 0 0 0,0-1 0 0 0,0 1 0 0 0,-1-1 0 0 0,1 3-8 0 0,3 84 311 0 0,-15-23 338 0 0,52-66 289 0 0,-24-10-805 0 0,-1-1 1 0 0,0 0-1 0 0,0-2 1 0 0,-1 1 0 0 0,-1-2-1 0 0,0 0 1 0 0,-1-1-1 0 0,0 0 1 0 0,0-2-134 0 0,7-6 134 0 0,6-6-119 0 0,-1 0 1 0 0,-1-2-1 0 0,-2 0 1 0 0,-1-1-1 0 0,-2-2 0 0 0,0 0 1 0 0,-3-1-1 0 0,-1 0 1 0 0,-2-1-1 0 0,-1-1 1 0 0,-2 0-1 0 0,-1-1 0 0 0,-2 0 1 0 0,2-34-16 0 0,-9 60-35 0 0,1-1 33 0 0,0 1 1 0 0,-1-1-1 0 0,0 0 1 0 0,-1 1 0 0 0,0-1-1 0 0,-1 0 1 0 0,0 1-1 0 0,-1 0 1 0 0,-1-1 0 0 0,0 1-1 0 0,0 1 1 0 0,-2-1 0 0 0,0-1 1 0 0,6 12 1 0 0,-1 0 0 0 0,1 0 0 0 0,-1 0 1 0 0,0 0-1 0 0,1 0 0 0 0,-1 0 0 0 0,0 0 1 0 0,0 0-1 0 0,0 0 0 0 0,0 1 1 0 0,0-1-1 0 0,0 0 0 0 0,0 0 0 0 0,0 1 1 0 0,0-1-1 0 0,0 1 0 0 0,0-1 0 0 0,0 1 1 0 0,0-1-1 0 0,0 1 0 0 0,-1 0 1 0 0,1 0-1 0 0,0-1 0 0 0,0 1 0 0 0,0 0 1 0 0,-1 0-1 0 0,1 0 0 0 0,0 0 0 0 0,0 0 1 0 0,0 1-1 0 0,-1-1 0 0 0,1 0 1 0 0,0 0-1 0 0,0 1 0 0 0,0-1 0 0 0,0 1 1 0 0,0-1-1 0 0,0 1 0 0 0,0-1 0 0 0,0 1 1 0 0,0 0-1 0 0,0 0 0 0 0,0-1 1 0 0,0 1-1 0 0,0 0 0 0 0,0 0 0 0 0,0 0 1 0 0,1 0-1 0 0,-1 0 0 0 0,0 0 0 0 0,1 0 1 0 0,-1 0-1 0 0,1 0 0 0 0,-1 0 1 0 0,1 1-2 0 0,-29 65 34 0 0,19-24 267 0 0,2 0 0 0 0,2 1 0 0 0,2 0 0 0 0,1 0 0 0 0,4 40-301 0 0,-1-75 24 0 0,2 27 95 0 0,2 0 0 0 0,2-1 0 0 0,1 1 0 0 0,1-1 0 0 0,2-1 0 0 0,2 0 0 0 0,1 0 0 0 0,5 6-119 0 0,-9-17 17 0 0,1 0-1 0 0,1-1 0 0 0,1-1 0 0 0,1 1 0 0 0,1-2 0 0 0,1 0 0 0 0,1-1 1 0 0,1 0-1 0 0,0-2 0 0 0,2 2-16 0 0,-19-20-25 0 0,0 1-1 0 0,0 0 1 0 0,0-1 0 0 0,0 1 0 0 0,0 0-1 0 0,1 0 1 0 0,-1-1 0 0 0,0 1 0 0 0,0 0-1 0 0,0-1 1 0 0,0 1 0 0 0,0 0 0 0 0,0 0-1 0 0,1-1 1 0 0,-1 1 0 0 0,0 0 0 0 0,0 0-1 0 0,0 0 1 0 0,1-1 0 0 0,-1 1 0 0 0,0 0 0 0 0,0 0-1 0 0,1 0 1 0 0,-1 0 0 0 0,0-1 0 0 0,0 1-1 0 0,1 0 1 0 0,-1 0 0 0 0,0 0 0 0 0,0 0-1 0 0,1 0 1 0 0,-1 0 0 0 0,0 0 0 0 0,1 0-1 0 0,-1 0 1 0 0,0 0 0 0 0,0 0 0 0 0,1 0-1 0 0,-1 0 1 0 0,0 0 0 0 0,1 0 0 0 0,-1 0-1 0 0,0 0 1 0 0,0 0 0 0 0,1 0 0 0 0,-1 0 0 0 0,0 1-1 0 0,0-1 1 0 0,1 0 0 0 0,-1 0 0 0 0,0 0-1 0 0,0 0 1 0 0,1 1 0 0 0,-1-1 25 0 0,-12-25-2289 0 0,-22-17-6645 0 0,25 33 2201 0 0</inkml:trace>
  <inkml:trace contextRef="#ctx0" brushRef="#br0" timeOffset="50478.922">4846 2191 5833 0 0,'0'0'1279'0'0,"0"0"-488"0"0,0 0 16 0 0,0 0 141 0 0,0 0 12 0 0,0 0-73 0 0,35-3-57 0 0,108-9-36 0 0,138 9 2018 0 0,-138 7-3301 0 0,-47 10-3162 0 0,-39-3-3677 0 0,-41-7 2855 0 0</inkml:trace>
  <inkml:trace contextRef="#ctx0" brushRef="#br0" timeOffset="50848.916">5903 2283 2120 0 0,'0'0'1884'0'0,"0"0"-751"0"0,0 0-130 0 0,0 0 149 0 0,0 0 186 0 0,0 0 117 0 0,0 0 14 0 0,0 0-96 0 0,0 0-217 0 0,0 0-309 0 0,0 0-284 0 0,0 0-199 0 0,0 0-146 0 0,-22 9-66 0 0,-65 29-48 0 0,55-15 69 0 0,32-20-171 0 0,0 0 0 0 0,0 0 0 0 0,1-1 0 0 0,-1 1 0 0 0,1 0 0 0 0,0-1 0 0 0,-1 1 0 0 0,1 0 0 0 0,1-1 0 0 0,-1 1 0 0 0,0-1 0 0 0,1 1 0 0 0,-1-1 1 0 0,1 0-1 0 0,0 0 0 0 0,-1 1 0 0 0,1-1 0 0 0,0 0 0 0 0,0-1 0 0 0,1 1 0 0 0,-1 0 0 0 0,0-1 0 0 0,1 1 0 0 0,-1-1 0 0 0,0 0 0 0 0,1 1 0 0 0,0-1 0 0 0,-1 0 1 0 0,1-1-1 0 0,2 2-2 0 0,1 0 15 0 0,1 2 70 0 0,1 0-1 0 0,-1 1 1 0 0,1 0 0 0 0,-2 0-1 0 0,1 0 1 0 0,0 1 0 0 0,-1 0 0 0 0,0 0-1 0 0,0 0 1 0 0,-1 1 0 0 0,0 0-1 0 0,0 0 1 0 0,-1 0 0 0 0,1 1 0 0 0,-2 0-1 0 0,1 0 1 0 0,-1 0 0 0 0,0 0-1 0 0,-1 0 1 0 0,0 0 0 0 0,0 1 0 0 0,-1-1-1 0 0,0 1 1 0 0,0-1 0 0 0,-1 3-85 0 0,1-7 81 0 0,0 0 1 0 0,0-1-1 0 0,-1 1 0 0 0,0 0 1 0 0,0 0-1 0 0,0 0 1 0 0,0 0-1 0 0,0 0 1 0 0,-1 0-1 0 0,0 0 0 0 0,0 0 1 0 0,0-1-1 0 0,0 1 1 0 0,0 0-1 0 0,-1-1 1 0 0,0 1-1 0 0,1-1 0 0 0,-1 1 1 0 0,-1-1-1 0 0,1 0 1 0 0,0 0-1 0 0,-1 0 1 0 0,0 0-1 0 0,1 0 0 0 0,-1 0 1 0 0,0-1-1 0 0,-1 0 1 0 0,1 1-1 0 0,0-1 1 0 0,-1 0-1 0 0,1-1 0 0 0,-1 1 1 0 0,1-1-1 0 0,-3 1-81 0 0,-3 1-120 0 0,0 0-1 0 0,0-1 1 0 0,0 0 0 0 0,0-1-1 0 0,-1 0 1 0 0,1 0-1 0 0,-1-1 1 0 0,1 0-1 0 0,0-1 1 0 0,-1 0-1 0 0,1-1 1 0 0,0 1 0 0 0,-5-3 120 0 0,0-1-1050 0 0,-2-2-1609 0 0,6 1-2472 0 0,4 2-5419 0 0</inkml:trace>
  <inkml:trace contextRef="#ctx0" brushRef="#br0" timeOffset="58450.162">12293 2280 704 0 0,'0'0'810'0'0,"0"0"11"0"0,0 0 46 0 0,0 0 91 0 0,0 0 68 0 0,0 0-24 0 0,0 0-84 0 0,0 0-133 0 0,0 0-137 0 0,0 0-122 0 0,0 0-70 0 0,-20-4-50 0 0,-60-7-23 0 0,76 11-345 0 0,1-1 0 0 0,-1 1 0 0 0,1 0 0 0 0,-1 0 0 0 0,1 0 0 0 0,0 1 0 0 0,-1-1 0 0 0,1 1 0 0 0,-1-1 0 0 0,1 1 0 0 0,0 0-1 0 0,-1 1 1 0 0,1-1 0 0 0,0 0 0 0 0,0 1 0 0 0,0 0 0 0 0,0 0 0 0 0,0 0 0 0 0,1 0 0 0 0,-1 0-38 0 0,-11 8 173 0 0,-8 4-62 0 0,1 1 0 0 0,1 1 0 0 0,0 0 0 0 0,1 2 0 0 0,1 0 0 0 0,1 1 0 0 0,-10 14-111 0 0,19-23 24 0 0,1-1 1 0 0,1 2-1 0 0,0-1 1 0 0,0 1-1 0 0,1 0 1 0 0,0 0 0 0 0,1 0-1 0 0,0 1 1 0 0,1 0-1 0 0,0-1 1 0 0,1 1-1 0 0,1 0 1 0 0,0 0-1 0 0,0 0 1 0 0,1 1-1 0 0,0-1 1 0 0,2 4-25 0 0,-1-11 68 0 0,1 0-1 0 0,0 0 1 0 0,0-1 0 0 0,0 1 0 0 0,1-1-1 0 0,0 1 1 0 0,-1-1 0 0 0,1 0 0 0 0,1 0-1 0 0,-1-1 1 0 0,1 1 0 0 0,-1 0 0 0 0,1-1-1 0 0,0 0 1 0 0,0 0 0 0 0,0 0 0 0 0,1-1-1 0 0,-1 1 1 0 0,1-1 0 0 0,-1 0 0 0 0,1 0-1 0 0,0-1 1 0 0,0 1 0 0 0,0-1 0 0 0,0 0-1 0 0,0-1 1 0 0,0 1 0 0 0,0-1 0 0 0,0 0-1 0 0,0 0 1 0 0,0 0 0 0 0,0-1 0 0 0,0 0-1 0 0,0 0 1 0 0,0 0 0 0 0,0-1 0 0 0,0 1-1 0 0,-1-1 1 0 0,1 0 0 0 0,4-3-68 0 0,13-7 210 0 0,1-2 1 0 0,-1 0-1 0 0,-1-1 0 0 0,-1-1 1 0 0,0-1-1 0 0,-1-1 0 0 0,-1-1 1 0 0,-1 0-1 0 0,-1-2 0 0 0,0 0 1 0 0,-1 0-1 0 0,-2-1 0 0 0,0-1 1 0 0,0-3-211 0 0,-5 11 84 0 0,-2 5 5 0 0,-1 1 0 0 0,0-1-1 0 0,0 0 1 0 0,-1-1-1 0 0,0 1 1 0 0,-1-1 0 0 0,0 0-1 0 0,-1 1 1 0 0,0-1-1 0 0,0-11-88 0 0,-18 109-416 0 0,16-76 424 0 0,0 0 0 0 0,0 0 0 0 0,1 0 0 0 0,0 0-1 0 0,1-1 1 0 0,1 1 0 0 0,-1-1 0 0 0,2 1 0 0 0,-1-1 0 0 0,1 0-1 0 0,1 0 1 0 0,0 0 0 0 0,0-1 0 0 0,1 0 0 0 0,0 0 0 0 0,1 0-1 0 0,0-1 1 0 0,0 0 0 0 0,1 0 0 0 0,0-1 0 0 0,0 0 0 0 0,1 0-1 0 0,2 1-7 0 0,-4-3 30 0 0,0 1 1 0 0,1-1-1 0 0,0-1 0 0 0,0 1 0 0 0,0-1 0 0 0,0-1 0 0 0,1 1 0 0 0,0-2 0 0 0,-1 1 1 0 0,1-1-1 0 0,0 0 0 0 0,0-1 0 0 0,0 0 0 0 0,0 0 0 0 0,1-1 0 0 0,-1 0 0 0 0,7-2-30 0 0,-9-1 57 0 0,0-1 0 0 0,0 1 0 0 0,0-2-1 0 0,0 1 1 0 0,-1-1 0 0 0,0 0-1 0 0,0 0 1 0 0,0 0 0 0 0,-1-1 0 0 0,1 0-1 0 0,-1 0 1 0 0,-1-1 0 0 0,1 1-1 0 0,-1-1 1 0 0,0 0 0 0 0,-1 0 0 0 0,0-1-1 0 0,2-6-56 0 0,11-15 82 0 0,126-179-56 0 0,-142 206-35 0 0,1 1 0 0 0,-1-1 0 0 0,0 1 0 0 0,1-1 0 0 0,0 1 0 0 0,-1 0 0 0 0,1-1 0 0 0,0 1 0 0 0,-1-1 0 0 0,1 1 0 0 0,0 0 0 0 0,0 0 0 0 0,0 0 0 0 0,0 0 0 0 0,0-1 0 0 0,1 1 0 0 0,-1 1 0 0 0,0-1 0 0 0,0 0 0 0 0,1 0 0 0 0,-1 0 0 0 0,0 1 0 0 0,1-1 0 0 0,-1 0 0 0 0,1 1 0 0 0,-1 0 0 0 0,1-1 0 0 0,-1 1 0 0 0,1 0 0 0 0,-1 0 0 0 0,1-1 0 0 0,-1 1 0 0 0,1 0 0 0 0,-1 1 0 0 0,1-1 0 0 0,0 0 0 0 0,-1 0 0 0 0,1 1 0 0 0,-1-1 0 0 0,0 1 0 0 0,1-1 0 0 0,-1 1 0 0 0,1 0 0 0 0,-1-1 1 0 0,0 1-1 0 0,1 0 0 0 0,-1 0 0 0 0,0 0 0 0 0,0 0 0 0 0,0 0 0 0 0,0 0 0 0 0,0 0 0 0 0,1 1 9 0 0,3 84 206 0 0,-7-79-197 0 0,1 1 0 0 0,0 0 0 0 0,1-1 0 0 0,0 1-1 0 0,0-1 1 0 0,1 1 0 0 0,-1 0 0 0 0,2-1 0 0 0,-1 1-1 0 0,1-1 1 0 0,0 0 0 0 0,1 1 0 0 0,0-1 0 0 0,0 0 0 0 0,0-1-1 0 0,1 1 1 0 0,0 0 0 0 0,0-1 0 0 0,1 0 0 0 0,0 0-1 0 0,0 0 1 0 0,0-1 0 0 0,6 5-9 0 0,-5-6 29 0 0,1-1-1 0 0,0 0 1 0 0,-1 0 0 0 0,1-1-1 0 0,0 0 1 0 0,0 0 0 0 0,1-1-1 0 0,-1 1 1 0 0,0-2 0 0 0,0 1-1 0 0,1-1 1 0 0,-1 0 0 0 0,0 0-1 0 0,1-1 1 0 0,-1 0 0 0 0,0 0-1 0 0,0-1 1 0 0,0 0 0 0 0,0 0-1 0 0,5-3-28 0 0,134-76 412 0 0,-103 54-370 0 0,116-61-33 0 0,-157 87-5 0 0,-1 1 0 0 0,1 0 0 0 0,0-1 0 0 0,-1 1 1 0 0,1 0-1 0 0,0 0 0 0 0,-1 0 0 0 0,1 0 0 0 0,-1 0 0 0 0,1 0 0 0 0,0 0 0 0 0,-1 1 0 0 0,1-1 0 0 0,-1 1 0 0 0,1-1 0 0 0,-1 1 0 0 0,1 0 0 0 0,-1-1 0 0 0,1 1 0 0 0,-1 0 1 0 0,1 0-1 0 0,-1 0 0 0 0,0 0 0 0 0,0 0 0 0 0,0 0 0 0 0,1 0 0 0 0,-1 1 0 0 0,0-1 0 0 0,0 0 0 0 0,-1 1 0 0 0,1-1 0 0 0,0 0 0 0 0,0 1 0 0 0,-1-1 0 0 0,1 1 0 0 0,-1 0 0 0 0,1-1 1 0 0,-1 1-1 0 0,1-1 0 0 0,-1 1 0 0 0,0 0 0 0 0,0-1 0 0 0,0 1 0 0 0,0-1 0 0 0,0 1 0 0 0,0 0 0 0 0,-1-1 0 0 0,1 1 0 0 0,0-1 0 0 0,-1 1 0 0 0,1 0 0 0 0,-1-1 0 0 0,0 1 1 0 0,1-1-1 0 0,-2 2-4 0 0,2 10 40 0 0,-1-9-50 0 0,1 0 0 0 0,0 0-1 0 0,0 1 1 0 0,0-1 0 0 0,0 0-1 0 0,1 0 1 0 0,-1 0 0 0 0,1 0 0 0 0,0 0-1 0 0,1 0 1 0 0,-1 0 0 0 0,1 0-1 0 0,-1-1 1 0 0,1 1 0 0 0,0 0-1 0 0,1-1 1 0 0,-1 0 0 0 0,0 1 0 0 0,1-1-1 0 0,0 0 1 0 0,3 2 10 0 0,36 6-2756 0 0,-20-13-1552 0 0,-9-3-1304 0 0,-4 1-3195 0 0</inkml:trace>
  <inkml:trace contextRef="#ctx0" brushRef="#br0" timeOffset="58932.879">13981 2250 3977 0 0,'0'0'1579'0'0,"0"0"-458"0"0,0 0-42 0 0,0 0 111 0 0,0 0-34 0 0,0 0-148 0 0,0 0-159 0 0,0 0-123 0 0,0 0-85 0 0,0 0-93 0 0,0 0-139 0 0,0 0-132 0 0,-27 14-78 0 0,-81 46-61 0 0,106-60-131 0 0,0 1 0 0 0,0 0 1 0 0,-1 0-1 0 0,1 0 1 0 0,0 0-1 0 0,0 1 1 0 0,0-1-1 0 0,1 0 0 0 0,-1 1 1 0 0,0 0-1 0 0,0-1 1 0 0,1 1-1 0 0,-1 0 1 0 0,1 0-1 0 0,-1 0 0 0 0,1 0 1 0 0,0 0-1 0 0,0 0 1 0 0,0 0-1 0 0,0 0 1 0 0,0 0-1 0 0,0 0 1 0 0,1 1-1 0 0,-1 1-7 0 0,0 4 34 0 0,-1-4-9 0 0,0 1 0 0 0,0 0 1 0 0,1 0-1 0 0,0-1 0 0 0,0 1 1 0 0,0 0-1 0 0,0 0 1 0 0,1 0-1 0 0,0 0 0 0 0,0 1 1 0 0,0-1-1 0 0,1 0 0 0 0,0 0 1 0 0,0-1-1 0 0,0 1 1 0 0,0 0-1 0 0,1 0 0 0 0,0 0 1 0 0,0-1-1 0 0,0 1 0 0 0,0-1 1 0 0,1 1-1 0 0,0-1 1 0 0,0 0-1 0 0,0 0 0 0 0,0 0 1 0 0,1-1-1 0 0,-1 1 0 0 0,1-1 1 0 0,0 0-1 0 0,0 0 0 0 0,0 0 1 0 0,1 0-1 0 0,-1-1 1 0 0,0 0-1 0 0,1 0 0 0 0,0 0 1 0 0,0 0-1 0 0,-1-1 0 0 0,2 1-25 0 0,7-2 240 0 0,0 0 1 0 0,0-1-1 0 0,0-1 0 0 0,-1 0 0 0 0,1 0 0 0 0,0-1 0 0 0,-1-1 0 0 0,0 0 0 0 0,0-1 0 0 0,0 0 0 0 0,-1 0 0 0 0,1-2 0 0 0,-1 1 0 0 0,-1-1 0 0 0,1-1 0 0 0,-1 0 0 0 0,6-6-240 0 0,17-18 313 0 0,-2-1 0 0 0,-1-1 0 0 0,-1-2 1 0 0,8-15-314 0 0,-18 27-18 0 0,-1-1 0 0 0,-2 0 0 0 0,0-2 0 0 0,-1 0 0 0 0,-2 0 0 0 0,-1-1 0 0 0,-1-1 0 0 0,-1 0 0 0 0,-2 0 0 0 0,-1-1 0 0 0,2-20 18 0 0,-6 35-129 0 0,-1 0 1 0 0,-1 0-1 0 0,0 0 0 0 0,-1 0 0 0 0,-1 0 0 0 0,0 0 1 0 0,-1-1-1 0 0,-1 2 0 0 0,0-1 0 0 0,-1 0 0 0 0,0 1 1 0 0,-2-1-1 0 0,1 1 0 0 0,-2 1 0 0 0,0-1 0 0 0,0 1 1 0 0,-1 0-1 0 0,-1 1 0 0 0,-3-4 129 0 0,5 12 11 0 0,1 0 0 0 0,0 1 0 0 0,-1-1 0 0 0,0 2 0 0 0,1-1 0 0 0,-1 1 0 0 0,-1 0 0 0 0,1 0 0 0 0,0 0 1 0 0,0 1-1 0 0,0 1 0 0 0,-1-1 0 0 0,1 1 0 0 0,0 0 0 0 0,-1 1 0 0 0,1 0 0 0 0,0 0 0 0 0,-1 0 0 0 0,1 1 0 0 0,0 0 0 0 0,0 0 0 0 0,0 1 0 0 0,1 0 0 0 0,-1 0 0 0 0,1 1 0 0 0,-1 0 0 0 0,1 0 0 0 0,0 0 0 0 0,1 1 1 0 0,-1 0-1 0 0,1 0 0 0 0,0 0 0 0 0,0 1 0 0 0,1 0 0 0 0,-2 1-11 0 0,-5 7 38 0 0,1 0 1 0 0,1 0-1 0 0,0 1 0 0 0,1 0 1 0 0,1 1-1 0 0,0 0 0 0 0,1 0 1 0 0,1 0-1 0 0,0 1 1 0 0,1 0-1 0 0,1 0 0 0 0,1 0 1 0 0,0 0-1 0 0,1 0 0 0 0,1 0 1 0 0,0 1-1 0 0,2-1 0 0 0,0 0 1 0 0,1 0-1 0 0,0 0 1 0 0,2 0-1 0 0,0-1 0 0 0,0 0 1 0 0,2 0-1 0 0,0 0 0 0 0,1-1 1 0 0,0 0-1 0 0,2 0 1 0 0,-1-1-1 0 0,2 0 0 0 0,2 2-38 0 0,7 8-56 0 0,1 0-1 0 0,1-1 0 0 0,1-1 0 0 0,1-2 1 0 0,0 0-1 0 0,2-1 0 0 0,0-2 0 0 0,2-1 0 0 0,-1 0 1 0 0,2-3-1 0 0,0 0 0 0 0,0-2 0 0 0,2-1 1 0 0,-1-1-1 0 0,1-1 0 0 0,6-1 57 0 0,9-3-2550 0 0,-15-4-3665 0 0,-25 0 4169 0 0,8 0-6623 0 0</inkml:trace>
  <inkml:trace contextRef="#ctx0" brushRef="#br0" timeOffset="60536.02">15753 1632 3153 0 0,'0'0'1287'0'0,"0"0"-132"0"0,0 0-22 0 0,0 0 37 0 0,0 0 33 0 0,0 0-40 0 0,0 0-142 0 0,0 0-175 0 0,0 0-186 0 0,0 0-165 0 0,0 0-123 0 0,0 0-62 0 0,0 0-19 0 0,-3 9 5 0 0,-56 192 1479 0 0,-36 255-1076 0 0,83-346-723 0 0,14-107 52 0 0,-1-1 0 0 0,1 0 0 0 0,0 0 0 0 0,-1 0 0 0 0,1-1 0 0 0,0 1 0 0 0,1 0 0 0 0,-1-1 0 0 0,0 1 0 0 0,0-1 1 0 0,1 0-1 0 0,-1 0 0 0 0,0 1 0 0 0,1-2 0 0 0,-1 1 0 0 0,1 0 0 0 0,0 0 0 0 0,-1-1 0 0 0,1 0 0 0 0,-1 1 0 0 0,1-1 0 0 0,0 0 0 0 0,-1 0 0 0 0,1 0 0 0 0,0-1 0 0 0,-1 1 0 0 0,1-1 0 0 0,-1 1 0 0 0,1-1 1 0 0,1-1-29 0 0,11 1 169 0 0,6 0-67 0 0,0-2-1 0 0,0 0 1 0 0,0-2 0 0 0,-1 0 0 0 0,1-1-1 0 0,10-6-101 0 0,-3 3 93 0 0,-5-25-2985 0 0,-27-7-11352 0 0,-1 39 12661 0 0</inkml:trace>
  <inkml:trace contextRef="#ctx0" brushRef="#br0" timeOffset="60782.814">15299 1989 6169 0 0,'0'0'965'0'0,"0"0"19"0"0,0 0 299 0 0,0 0 226 0 0,0 0 42 0 0,0 0-78 0 0,0 0-165 0 0,34 3-196 0 0,110 12-198 0 0,36-16 786 0 0,-150-2-1583 0 0,234-34-310 0 0,-177 24-2957 0 0,-2 1-4229 0 0,-61 8-984 0 0</inkml:trace>
  <inkml:trace contextRef="#ctx0" brushRef="#br0" timeOffset="61101.791">16451 1996 2280 0 0,'0'0'1250'0'0,"0"0"-46"0"0,0 0 54 0 0,0 0 89 0 0,0 0 85 0 0,0 0 9 0 0,0 0-91 0 0,-32 18-172 0 0,-99 60-198 0 0,84-33 45 0 0,44-35-783 0 0,-12 96 792 0 0,16-102-1008 0 0,-1-1 0 0 0,1 1 0 0 0,0-1 0 0 0,0 1 0 0 0,0-1 0 0 0,0 1 0 0 0,0-1 0 0 0,1 0 0 0 0,0 0 0 0 0,0 0 0 0 0,0 0 0 0 0,0 0 0 0 0,0 0 0 0 0,0 0 0 0 0,1-1 0 0 0,-1 1 0 0 0,1-1 0 0 0,0 1 0 0 0,0-1 0 0 0,0 0 0 0 0,0 0 0 0 0,0-1 0 0 0,0 1 0 0 0,0-1 0 0 0,1 1 0 0 0,-1-1 0 0 0,1 0 0 0 0,2 0-26 0 0,101 5 1215 0 0,-92-10-1030 0 0,0-1-1 0 0,-1-1 1 0 0,0 0 0 0 0,0-1 0 0 0,-1-1 0 0 0,0 0-1 0 0,0 0 1 0 0,0-1 0 0 0,0-2-185 0 0,-7 7 55 0 0,0-1-1 0 0,1 0 1 0 0,-2 0 0 0 0,1 0-1 0 0,-1-1 1 0 0,1 0 0 0 0,-1 0-1 0 0,-1 0 1 0 0,0-1 0 0 0,1 0-1 0 0,-2 1 1 0 0,1-1 0 0 0,-1-1-1 0 0,0 1 1 0 0,-1 0 0 0 0,0-1-1 0 0,0 1 1 0 0,0-1 0 0 0,-1 0-1 0 0,0 0 1 0 0,-1 1 0 0 0,0-1-1 0 0,0 0 1 0 0,0 0 0 0 0,-1 0-1 0 0,-1 0-54 0 0,1 4-108 0 0,-2 1 0 0 0,1-1-1 0 0,0 1 1 0 0,-1 0 0 0 0,1 0-1 0 0,-1 0 1 0 0,0 0 0 0 0,0 0-1 0 0,0 0 1 0 0,0 1 0 0 0,-1 0-1 0 0,1 0 1 0 0,-1 0 0 0 0,1 0-1 0 0,-1 0 1 0 0,0 0 0 0 0,0 1-1 0 0,1 0 1 0 0,-1 0 0 0 0,0 0-1 0 0,0 0 1 0 0,0 1 0 0 0,0 0-1 0 0,-1-1 1 0 0,0 2 108 0 0,-62 13-6132 0 0,32 10-1774 0 0,25-16 3604 0 0</inkml:trace>
  <inkml:trace contextRef="#ctx0" brushRef="#br0" timeOffset="61370.289">16764 2464 0 0 0,'0'0'1435'0'0,"0"0"-88"0"0,0 0 156 0 0,0 0 317 0 0,0 0 138 0 0,0 0 20 0 0,0 0-110 0 0,0 0-234 0 0,0 0-231 0 0,0 0-238 0 0,0 0-218 0 0,0 0-187 0 0,-9-23-114 0 0,-29-72-82 0 0,37 92-528 0 0,0 1-1 0 0,0-1 1 0 0,0 0 0 0 0,0 1 0 0 0,1-1-1 0 0,-1 0 1 0 0,1 0 0 0 0,-1 0-1 0 0,1 0 1 0 0,0 1 0 0 0,0-1-1 0 0,0 0 1 0 0,1 0 0 0 0,-1 0-1 0 0,1 0 1 0 0,-1 1 0 0 0,1-1-1 0 0,0 0 1 0 0,0 1 0 0 0,0-1-1 0 0,1 0-35 0 0,2-6 145 0 0,4-10-98 0 0,1 0 1 0 0,0 1 0 0 0,1 0-1 0 0,1 1 1 0 0,1 0 0 0 0,1 1-1 0 0,0 0 1 0 0,1 1 0 0 0,0 0-1 0 0,1 1 1 0 0,1 1 0 0 0,11-7-48 0 0,15 0-1216 0 0,-13 18-4711 0 0,-20 12-2728 0 0,-8-6 3959 0 0</inkml:trace>
  <inkml:trace contextRef="#ctx0" brushRef="#br0" timeOffset="62257.843">17338 2022 1208 0 0,'0'0'1250'0'0,"0"0"-142"0"0,0 0-116 0 0,0 0-65 0 0,0 0-27 0 0,0 0 1 0 0,0 0 21 0 0,-31 5 20 0 0,-101 16-59 0 0,54 9 576 0 0,60-17-1079 0 0,11-9-347 0 0,1 0 1 0 0,0 0-1 0 0,-1 0 1 0 0,2 1-1 0 0,-1 0 1 0 0,0 0-1 0 0,1 0 0 0 0,0 1 1 0 0,1 0-1 0 0,-1 0 1 0 0,1 0-1 0 0,0 0 1 0 0,0 1-1 0 0,1 0 1 0 0,0 0-1 0 0,0 0 0 0 0,1 0 1 0 0,-1 0-1 0 0,2 0 1 0 0,-1 0-1 0 0,1 1 1 0 0,0-1-1 0 0,1 1 1 0 0,-1-1-1 0 0,2 8-33 0 0,2-12 52 0 0,0 0 0 0 0,0-1-1 0 0,0 0 1 0 0,0 1 0 0 0,1-1 0 0 0,-1 0 0 0 0,1 0-1 0 0,-1-1 1 0 0,1 1 0 0 0,0-1 0 0 0,0 0 0 0 0,0 0-1 0 0,-1 0 1 0 0,1 0 0 0 0,0-1 0 0 0,0 1 0 0 0,0-1-1 0 0,0 0 1 0 0,0-1 0 0 0,0 1 0 0 0,0 0 0 0 0,0-1-1 0 0,0 0 1 0 0,0 0 0 0 0,3-1-52 0 0,16-6 244 0 0,0 0 1 0 0,0-1-1 0 0,-1-1 0 0 0,0-1 0 0 0,-1-1 1 0 0,0 0-1 0 0,10-10-244 0 0,-14 11 69 0 0,196-154 754 0 0,-195 153-469 0 0,-24 24 209 0 0,-20 25-534 0 0,1 0-1 0 0,1 2 0 0 0,3 1 1 0 0,1 0-1 0 0,-12 38-28 0 0,5 1-121 0 0,4 1 1 0 0,4 1-1 0 0,-5 49 121 0 0,7-36-364 0 0,-1 134-86 0 0,35-239 1128 0 0,37-132 545 0 0,-39 18-724 0 0,-16 121-510 0 0,0 0 0 0 0,0 0 0 0 0,0 0 1 0 0,-1 0-1 0 0,1 0 0 0 0,-1 1 0 0 0,0-1 0 0 0,0 0 0 0 0,0 1 0 0 0,-1 0 1 0 0,1-1-1 0 0,-1 1 0 0 0,0 0 0 0 0,0 0 0 0 0,0 1 0 0 0,0-1 0 0 0,-1 0 1 0 0,1 1-1 0 0,0 0 0 0 0,-1 0 0 0 0,0 0 0 0 0,0 0 0 0 0,1 1 0 0 0,-1-1 1 0 0,-3 1 10 0 0,-105-17-525 0 0,96 16 516 0 0,-65 9 125 0 0,121-3 38 0 0,-6-8 27 0 0,-1-1 0 0 0,0-2 0 0 0,0-1 0 0 0,0-1 0 0 0,-1-2 0 0 0,-1-2 0 0 0,25-12-181 0 0,-51 22 7 0 0,177-89-1330 0 0,-158 75-1254 0 0,-7 5-7069 0 0,-11 8 3565 0 0</inkml:trace>
  <inkml:trace contextRef="#ctx0" brushRef="#br0" timeOffset="62634.846">17699 2088 6337 0 0,'0'0'1555'0'0,"0"0"-282"0"0,0 0-230 0 0,0 0-142 0 0,0 0-157 0 0,0 0-132 0 0,0 0-105 0 0,0 0-91 0 0,0 0-80 0 0,0 0-53 0 0,0 0-67 0 0,0 0-63 0 0,0 0-29 0 0,-2 28-22 0 0,-6 88 27 0 0,17-67 166 0 0,-4-43-208 0 0,-2-2 35 0 0,0-1 1 0 0,0 1 0 0 0,1-1-1 0 0,0 0 1 0 0,-1 0-1 0 0,1 0 1 0 0,0 0 0 0 0,0-1-1 0 0,1 1 1 0 0,-1-1 0 0 0,0 0-1 0 0,1-1 1 0 0,-1 1 0 0 0,1-1-1 0 0,0 0 1 0 0,-1 0 0 0 0,1 0-1 0 0,0 0 1 0 0,0-1-1 0 0,0 0 1 0 0,-1 0 0 0 0,1 0-1 0 0,0-1 1 0 0,0 0 0 0 0,-1 1-1 0 0,1-2 1 0 0,0 1 0 0 0,-1-1-1 0 0,1 1 1 0 0,-1-1 0 0 0,1 0-1 0 0,-1-1 1 0 0,0 1-123 0 0,13-7 231 0 0,-1 0 0 0 0,-1-2 1 0 0,0 1-1 0 0,0-2 0 0 0,-1 0 0 0 0,0-1 1 0 0,-1 0-1 0 0,0-2-231 0 0,-5 7-164 0 0,0-1-1 0 0,-1 0 1 0 0,0 0 0 0 0,-1 0-1 0 0,0-1 1 0 0,0 0 0 0 0,-1 0-1 0 0,-1-1 1 0 0,0 0 0 0 0,0 1 0 0 0,-1-1-1 0 0,0 0 1 0 0,-1-1 0 0 0,0 1-1 0 0,-1-3 165 0 0,-7 3-3439 0 0,1 9-1074 0 0,3 1 2399 0 0,-1 0-6365 0 0</inkml:trace>
  <inkml:trace contextRef="#ctx0" brushRef="#br0" timeOffset="62984.64">18119 2235 0 0 0,'0'0'3375'0'0,"0"0"-578"0"0,0 0-152 0 0,0 0-149 0 0,0 0-414 0 0,0 0-420 0 0,0 0-339 0 0,33-13-337 0 0,102-41-208 0 0,-51 11 297 0 0,-76 38-952 0 0,1 1-26 0 0,-1 0 0 0 0,0-1 0 0 0,0 0 0 0 0,0 0 0 0 0,0-1 0 0 0,-1 0 0 0 0,0 0-1 0 0,0 0 1 0 0,-1-1 0 0 0,0 0 0 0 0,0-1 0 0 0,0 1 0 0 0,-1-1 0 0 0,0 0 0 0 0,-1 0 0 0 0,0-1 0 0 0,0 1 0 0 0,0-1 0 0 0,-1 0 0 0 0,1-6-97 0 0,-5 14-9 0 0,1-1 0 0 0,-1 1 0 0 0,1 0 0 0 0,-1-1 0 0 0,0 1 0 0 0,1 0 0 0 0,-1 0 0 0 0,0-1 0 0 0,0 1 0 0 0,0 0 0 0 0,0 0 0 0 0,0 0 0 0 0,0 0 0 0 0,0 0 0 0 0,0 0 0 0 0,0 0 0 0 0,-1 0 0 0 0,1 1 0 0 0,0-1 0 0 0,0 0 0 0 0,-1 1 0 0 0,1-1 0 0 0,0 1 0 0 0,-1 0 0 0 0,1-1 0 0 0,-1 1 0 0 0,1 0 0 0 0,-1 0 0 0 0,1 0 0 0 0,-1 0 0 0 0,1 0 0 0 0,-1 0 0 0 0,1 0 0 0 0,0 0 0 0 0,-1 0 0 0 0,0 1 9 0 0,-59 9-695 0 0,48-5 637 0 0,0 0 0 0 0,1 0 0 0 0,-1 1 0 0 0,1 1 0 0 0,1 0 0 0 0,-1 0 0 0 0,1 1 0 0 0,1 1 1 0 0,-1 0-1 0 0,1 1 0 0 0,1-1 0 0 0,0 2 0 0 0,0-1 0 0 0,1 1 0 0 0,1 1 0 0 0,0 0 0 0 0,0 0 0 0 0,1 0 1 0 0,1 0-1 0 0,0 1 0 0 0,0 0 0 0 0,1 0 0 0 0,1 0 0 0 0,-1 13 58 0 0,4-25 0 0 0,-1 3 4 0 0,0 0-1 0 0,1 0 0 0 0,0 0 1 0 0,0 0-1 0 0,0 0 0 0 0,0 0 1 0 0,1 0-1 0 0,0 1 1 0 0,-1-2-1 0 0,2 1 0 0 0,-1 0 1 0 0,0 0-1 0 0,1 0 1 0 0,-1 0-1 0 0,1-1 0 0 0,0 1 1 0 0,1-1-1 0 0,-1 0 1 0 0,0 1-1 0 0,2 0-3 0 0,7 5 17 0 0,1-1 1 0 0,0 0-1 0 0,0-1 1 0 0,1 0-1 0 0,0-1 1 0 0,0 0-1 0 0,1-1 0 0 0,0-1 1 0 0,-1 0-1 0 0,1-1 1 0 0,1 0-1 0 0,-1-1 0 0 0,0-1 1 0 0,0 0-1 0 0,1-1 1 0 0,-1-1-1 0 0,1 0 0 0 0,13-3-17 0 0,37-11-3106 0 0,-47 10-792 0 0,0 0-6559 0 0</inkml:trace>
  <inkml:trace contextRef="#ctx0" brushRef="#br0" timeOffset="66266.841">19763 2154 0 0 0,'0'0'1304'0'0,"0"0"-261"0"0,0 0-73 0 0,0 0 49 0 0,0 0 47 0 0,0 0 32 0 0,0 0-67 0 0,0 0-122 0 0,0 0-118 0 0,0 0-145 0 0,0 0-137 0 0,-23-9-130 0 0,-74-28-90 0 0,31 29 118 0 0,54 11-337 0 0,0 0-1 0 0,0 1 1 0 0,1 0-1 0 0,-1 1 1 0 0,1 1-1 0 0,0-1 1 0 0,0 2-1 0 0,1 0 1 0 0,-10 8-70 0 0,10-8 5 0 0,1 0 0 0 0,0 1 0 0 0,1 1 0 0 0,0 0 0 0 0,0 0 1 0 0,0 0-1 0 0,2 1 0 0 0,-1 0 0 0 0,1 0 0 0 0,0 1 0 0 0,1 0 0 0 0,1 0 1 0 0,-1 0-1 0 0,2 0 0 0 0,0 1 0 0 0,0-1 0 0 0,1 1 0 0 0,0 0 0 0 0,1 0 1 0 0,0 0-1 0 0,1 0 0 0 0,1 8-5 0 0,0-17 37 0 0,0 1-1 0 0,0-1 1 0 0,0 0-1 0 0,0 1 1 0 0,0-1-1 0 0,1 0 1 0 0,-1 0 0 0 0,1 0-1 0 0,0 0 1 0 0,0 0-1 0 0,0 0 1 0 0,0-1 0 0 0,0 1-1 0 0,1-1 1 0 0,0 1-1 0 0,-1-1 1 0 0,1 0-1 0 0,0 0 1 0 0,0 0 0 0 0,0 0-1 0 0,0-1 1 0 0,0 1-1 0 0,0-1 1 0 0,1 0 0 0 0,-1 0-1 0 0,0 0 1 0 0,1 0-1 0 0,-1 0 1 0 0,1-1-1 0 0,1 1-36 0 0,109-11 2105 0 0,-74-5-1716 0 0,0-2-1 0 0,-1-2 1 0 0,-1-2 0 0 0,-1-1-1 0 0,-1-1 1 0 0,-1-2 0 0 0,2-5-389 0 0,-25 22 121 0 0,-1 0 1 0 0,-1-1 0 0 0,0-1 0 0 0,0 0-1 0 0,0 0 1 0 0,-1-1 0 0 0,-1 0 0 0 0,0 0-1 0 0,0-1 1 0 0,-1 0 0 0 0,-1-1 0 0 0,0 1 0 0 0,2-9-122 0 0,-8-2 959 0 0,-12 28-692 0 0,-15 30-577 0 0,25-31 254 0 0,0 1 0 0 0,0 0 0 0 0,0-1 1 0 0,0 1-1 0 0,1 0 0 0 0,0 0 0 0 0,0 0 0 0 0,0 0 1 0 0,0 0-1 0 0,1 0 0 0 0,0 0 0 0 0,0 0 0 0 0,0 0 1 0 0,1 0-1 0 0,0 0 0 0 0,0 0 0 0 0,0 0 0 0 0,0 0 0 0 0,1 0 1 0 0,0 0-1 0 0,0-1 0 0 0,0 1 0 0 0,1-1 0 0 0,-1 0 1 0 0,1 1-1 0 0,0-1 0 0 0,0 0 0 0 0,1-1 0 0 0,-1 1 1 0 0,1 0-1 0 0,0-1 0 0 0,0 0 56 0 0,49 40-4613 0 0,-15-18-7503 0 0,-33-21 10009 0 0</inkml:trace>
  <inkml:trace contextRef="#ctx0" brushRef="#br0" timeOffset="66706.169">20111 2394 760 0 0,'0'0'1559'0'0,"0"0"-459"0"0,0 0-3 0 0,0 0 67 0 0,0 0-15 0 0,0 0-116 0 0,-3 32-198 0 0,-9 101-194 0 0,-8-4 635 0 0,18-114-987 0 0,0-1 0 0 0,-1 1 1 0 0,-1 0-1 0 0,0-1 0 0 0,0 0 0 0 0,-2 0 0 0 0,0 0 0 0 0,0 0 0 0 0,-2 0-289 0 0,8-13 63 0 0,0 0-1 0 0,0-1 1 0 0,0 1-1 0 0,-1 0 1 0 0,1 0-1 0 0,0-1 1 0 0,0 1-1 0 0,0 0 1 0 0,-1-1-1 0 0,1 1 1 0 0,0 0 0 0 0,-1-1-1 0 0,1 1 1 0 0,0 0-1 0 0,-1-1 1 0 0,1 1-1 0 0,-1-1 1 0 0,1 1-1 0 0,-1-1 1 0 0,1 1-1 0 0,-1-1 1 0 0,0 1-1 0 0,1-1 1 0 0,-1 1-1 0 0,0-1 1 0 0,1 0-1 0 0,-1 0 1 0 0,0 1 0 0 0,1-1-1 0 0,-1 0 1 0 0,0 0-1 0 0,1 0 1 0 0,-1 1-1 0 0,0-1 1 0 0,0 0-1 0 0,1 0 1 0 0,-1 0-1 0 0,0 0 1 0 0,0-1-1 0 0,1 1 1 0 0,-1 0-1 0 0,0 0 1 0 0,0 0-1 0 0,1 0 1 0 0,-1-1 0 0 0,0 1-1 0 0,1 0 1 0 0,-1-1-1 0 0,0 1 1 0 0,1-1-1 0 0,-1 1 1 0 0,1 0-1 0 0,-1-1 1 0 0,1 1-1 0 0,-1-1 1 0 0,1 0-1 0 0,-1 1 1 0 0,1-1-1 0 0,-1 1 1 0 0,1-1-1 0 0,0 0 1 0 0,-1 1-63 0 0,0-20 123 0 0,0 0-1 0 0,1 0 1 0 0,1 0-1 0 0,1 0 1 0 0,1 0 0 0 0,1 0-1 0 0,1 1 1 0 0,0-1-1 0 0,1 1 1 0 0,1 1 0 0 0,1-1-1 0 0,1 1 1 0 0,4-6-123 0 0,2-9 117 0 0,15-35-28 0 0,4 1 1 0 0,2 2-1 0 0,3 2 0 0 0,3 1 1 0 0,38-41-90 0 0,-72 91 76 0 0,2 1 0 0 0,-1 0 0 0 0,1 0 0 0 0,1 1 0 0 0,0 1 0 0 0,0 0 0 0 0,1 0 0 0 0,0 1 0 0 0,0 0 0 0 0,1 1 0 0 0,0 1 0 0 0,5-1-76 0 0,-17 6 7 0 0,0 1 1 0 0,0 0-1 0 0,1-1 1 0 0,-1 1-1 0 0,0 0 1 0 0,0 0-1 0 0,1 0 1 0 0,-1 0-1 0 0,0 0 0 0 0,1 1 1 0 0,-1-1-1 0 0,0 0 1 0 0,0 1-1 0 0,1-1 1 0 0,-1 1-1 0 0,0-1 1 0 0,0 1-1 0 0,0-1 1 0 0,0 1-1 0 0,0 0 0 0 0,0-1 1 0 0,0 1-1 0 0,0 0 1 0 0,0 0-1 0 0,0 0 1 0 0,0 0-1 0 0,0 0 1 0 0,0 0-1 0 0,-1 0 0 0 0,1 0 1 0 0,0 0-1 0 0,-1 0 1 0 0,1 1-1 0 0,-1-1 1 0 0,1 0-1 0 0,-1 0 1 0 0,0 1-1 0 0,0-1 0 0 0,1 0 1 0 0,-1 1-8 0 0,4 59 292 0 0,-4-49-242 0 0,-3 10-27 0 0,0-1 0 0 0,-1 1-1 0 0,-2-1 1 0 0,0 0 0 0 0,-1 0 0 0 0,-1-1-1 0 0,-1 0 1 0 0,0-1 0 0 0,-2 1 0 0 0,0-2-1 0 0,-2 0 1 0 0,0 0 0 0 0,0-1 0 0 0,-2-1 0 0 0,-8 8-23 0 0,19-19-102 0 0,1-1 0 0 0,0 1 1 0 0,-1-1-1 0 0,0 0 1 0 0,0-1-1 0 0,0 1 1 0 0,0-1-1 0 0,-1 1 0 0 0,0-1 1 0 0,1-1-1 0 0,-1 1 1 0 0,0-1-1 0 0,0 0 1 0 0,0 0-1 0 0,-1 0 0 0 0,1-1 1 0 0,0 1-1 0 0,-1-1 1 0 0,1 0-1 0 0,-1-1 1 0 0,1 0-1 0 0,-1 0 0 0 0,1 0 1 0 0,-1 0-1 0 0,-2-1 102 0 0,5-4-706 0 0,-1 0-1 0 0,1 0 0 0 0,0 0 0 0 0,1 0 1 0 0,-1 0-1 0 0,1-1 0 0 0,0 1 0 0 0,1-1 1 0 0,-1 0-1 0 0,1 1 0 0 0,0-1 0 0 0,0 0 1 0 0,1 0-1 0 0,0 0 0 0 0,0 1 0 0 0,0-1 1 0 0,1 0-1 0 0,-1 0 0 0 0,2 0 0 0 0,-1 1 707 0 0,2-11-2724 0 0,1 5 978 0 0</inkml:trace>
  <inkml:trace contextRef="#ctx0" brushRef="#br0" timeOffset="67171.932">20599 2305 0 0 0,'0'0'1054'0'0,"0"0"339"0"0,0 0 55 0 0,0 0-141 0 0,0 0-218 0 0,0 0-226 0 0,0 33-193 0 0,0 105-152 0 0,-14 20 966 0 0,11-145-1331 0 0,3-9 34 0 0,-1-1 0 0 0,1 1 0 0 0,-1-1 0 0 0,0 0 0 0 0,0 1 0 0 0,0-1 0 0 0,0 0 0 0 0,-1 1 0 0 0,1-1-1 0 0,-1 0 1 0 0,0 0 0 0 0,0 0 0 0 0,0-1 0 0 0,0 1 0 0 0,-1 0 0 0 0,1-1 0 0 0,-1 1 0 0 0,1-1 0 0 0,-1 0-1 0 0,0 0 1 0 0,0 0 0 0 0,0 0 0 0 0,0 0 0 0 0,0-1 0 0 0,0 1 0 0 0,-1-1 0 0 0,1 0 0 0 0,-2 0-187 0 0,3-2 92 0 0,0-1 0 0 0,0 0 0 0 0,0 0 0 0 0,0 0 0 0 0,0 0 0 0 0,1 0 0 0 0,-1 0 0 0 0,1-1 0 0 0,-1 1 0 0 0,1-1 0 0 0,0 1 0 0 0,0-1 0 0 0,0 1 0 0 0,0-1 0 0 0,1 1 0 0 0,-1-1 0 0 0,1 0 0 0 0,-1 1 0 0 0,1-1 0 0 0,0 0 0 0 0,0 1 0 0 0,0-1 0 0 0,1-2-92 0 0,2-28 120 0 0,1 0 0 0 0,1 1 0 0 0,2 0 0 0 0,1 0 0 0 0,2 0-1 0 0,1 1 1 0 0,1 1 0 0 0,2 0 0 0 0,1 1 0 0 0,1 0 0 0 0,19-25-120 0 0,-20 27-6 0 0,2-1 0 0 0,1 2-1 0 0,0 0 1 0 0,2 1 0 0 0,1 2 0 0 0,1 0 0 0 0,1 1 0 0 0,1 1-1 0 0,1 1 1 0 0,0 1 0 0 0,9-3 6 0 0,-32 20 4 0 0,0 1-1 0 0,0-1 1 0 0,0 1-1 0 0,0 0 1 0 0,0 0 0 0 0,1 0-1 0 0,-1 0 1 0 0,0 1 0 0 0,0-1-1 0 0,1 0 1 0 0,-1 1-1 0 0,1 0 1 0 0,-1 0 0 0 0,0-1-1 0 0,1 1 1 0 0,-1 1 0 0 0,1-1-1 0 0,-1 0 1 0 0,0 1-1 0 0,1-1 1 0 0,-1 1 0 0 0,0-1-1 0 0,0 1 1 0 0,1 0 0 0 0,-1 0-1 0 0,0 0 1 0 0,0 0-1 0 0,0 1 1 0 0,0-1 0 0 0,0 1-1 0 0,0-1 1 0 0,0 1 0 0 0,-1-1-1 0 0,1 1 1 0 0,-1 0-1 0 0,1 0 1 0 0,-1 0 0 0 0,1 0-1 0 0,-1 0 1 0 0,0 0 0 0 0,0 0-1 0 0,0 1 1 0 0,0-1-1 0 0,-1 0 1 0 0,1 0 0 0 0,-1 1-4 0 0,3 17 47 0 0,-2 0 0 0 0,-1 0 0 0 0,-1 1 0 0 0,0-1 0 0 0,-1 0 0 0 0,-2 0 0 0 0,0-1 0 0 0,-1 1 0 0 0,0-1 0 0 0,-2 0 0 0 0,-1 0 0 0 0,0-1 0 0 0,-1 0 0 0 0,-1 0 0 0 0,0-1 0 0 0,-2 0 0 0 0,-11 13-47 0 0,20-26-68 0 0,0 0 0 0 0,0-1 1 0 0,-1 1-1 0 0,1-1 0 0 0,-1 0 1 0 0,1 0-1 0 0,-1 0 1 0 0,0-1-1 0 0,0 1 0 0 0,0-1 1 0 0,-1 0-1 0 0,1 0 0 0 0,0-1 1 0 0,-1 1-1 0 0,1-1 1 0 0,-1 0-1 0 0,0 0 0 0 0,1 0 1 0 0,-1-1-1 0 0,0 1 1 0 0,1-1-1 0 0,-1-1 0 0 0,0 1 1 0 0,1 0-1 0 0,-1-1 0 0 0,0 0 1 0 0,0-1 67 0 0,2-2-645 0 0,1 0-1 0 0,-1 0 1 0 0,1 0 0 0 0,0-1 0 0 0,0 1-1 0 0,0-1 1 0 0,1 0 0 0 0,0 1 0 0 0,-1-1-1 0 0,2 0 1 0 0,-1 0 0 0 0,1 0 0 0 0,-1 0-1 0 0,1 0 1 0 0,1 0 0 0 0,-1 1 0 0 0,1-1-1 0 0,-1 0 1 0 0,2 0 0 0 0,-1 0 0 0 0,0 1-1 0 0,1-1 1 0 0,0 0 0 0 0,0 1 645 0 0,4-8-2234 0 0</inkml:trace>
  <inkml:trace contextRef="#ctx0" brushRef="#br0" timeOffset="67517.836">21232 1679 6337 0 0,'0'0'1071'0'0,"0"0"-243"0"0,0 0-69 0 0,0 0 197 0 0,0 0 255 0 0,0 0 195 0 0,0 0 98 0 0,0 0-85 0 0,0 0-181 0 0,0 0-207 0 0,0 0-203 0 0,0 0-157 0 0,0 0-135 0 0,8 20-75 0 0,44 122 581 0 0,-45 42-86 0 0,-12-136-926 0 0,-3 0-1 0 0,-2-1 1 0 0,-3 0-1 0 0,-1-1 1 0 0,-16 35-30 0 0,-1 7-585 0 0,34-86-8239 0 0,11-21 3274 0 0,-12 16 2959 0 0,3-2-2261 0 0</inkml:trace>
  <inkml:trace contextRef="#ctx0" brushRef="#br0" timeOffset="67704.351">21506 2014 4569 0 0,'0'0'1154'0'0,"0"0"169"0"0,0 0 350 0 0,0 0 262 0 0,0 0-76 0 0,0 0-278 0 0,0 0-364 0 0,0 0-373 0 0,-8 32-254 0 0,-26 100-173 0 0,14-7-1297 0 0,20-112-357 0 0,0-13-2706 0 0,1 0 341 0 0,-1 0-3898 0 0</inkml:trace>
  <inkml:trace contextRef="#ctx0" brushRef="#br0" timeOffset="67868.165">21480 1724 13995 0 0,'0'0'512'0'0,"0"0"-400"0"0,0 0-264 0 0,0 0-152 0 0,0 0 8 0 0,0 0-8 0 0,0 0-8 0 0,0 0-112 0 0,0 0-368 0 0,0 0-713 0 0,0 0-1407 0 0,0 0-4498 0 0</inkml:trace>
  <inkml:trace contextRef="#ctx0" brushRef="#br0" timeOffset="71952.014">21701 2228 0 0 0,'0'0'735'0'0,"0"0"222"0"0,0 0 66 0 0,0 0-16 0 0,0 0-9 0 0,0 0-37 0 0,0 0-9 0 0,0 0 3 0 0,7-1 12 0 0,39-1 2415 0 0,57-10 2553 0 0,-40-21-5212 0 0,-57 28-681 0 0,1 1-28 0 0,-1-1-1 0 0,1 0 0 0 0,-1 0 1 0 0,-1 0-1 0 0,1-1 0 0 0,-1 0 1 0 0,0 0-1 0 0,0 0 0 0 0,0-1 1 0 0,-1 1-1 0 0,0-1 0 0 0,0-1 1 0 0,-1 1-1 0 0,0 0 0 0 0,-1-1 1 0 0,1 1-1 0 0,-1-1 0 0 0,1-6-13 0 0,-5 11-99 0 0,0 0-1 0 0,0 0 1 0 0,-1 0-1 0 0,1 0 1 0 0,-1 1-1 0 0,1-1 1 0 0,-1 1-1 0 0,0 0 0 0 0,0 0 1 0 0,0 0-1 0 0,0 0 1 0 0,0 0-1 0 0,0 0 1 0 0,0 1-1 0 0,-1 0 1 0 0,1 0-1 0 0,-1 0 1 0 0,1 0-1 0 0,-1 0 0 0 0,1 1 1 0 0,-1-1-1 0 0,1 1 1 0 0,-1 0-1 0 0,0 0 1 0 0,1 0-1 0 0,-1 1 1 0 0,1-1-1 0 0,-1 1 0 0 0,1 0 1 0 0,-1 0-1 0 0,0 1 100 0 0,-17 4-126 0 0,1 1 0 0 0,-1 1 0 0 0,2 1 0 0 0,-1 1 0 0 0,1 1 0 0 0,0 1 0 0 0,1 0 0 0 0,1 1 0 0 0,0 1 0 0 0,-6 7 126 0 0,18-17 39 0 0,-1 0-1 0 0,1 1 1 0 0,1 0 0 0 0,-1 0-1 0 0,1 0 1 0 0,-1 0-1 0 0,1 1 1 0 0,1-1 0 0 0,-1 1-1 0 0,1 0 1 0 0,0 0-1 0 0,0 1 1 0 0,1-1 0 0 0,0 1-1 0 0,0-1 1 0 0,1 1-1 0 0,-1-1 1 0 0,1 1 0 0 0,1 0-1 0 0,-1 0 1 0 0,1 0-1 0 0,1-1 1 0 0,-1 1 0 0 0,1 0-1 0 0,0 0 1 0 0,1-1-1 0 0,-1 1 1 0 0,1-1 0 0 0,0 1-1 0 0,1-1 1 0 0,0 0 0 0 0,0 0-1 0 0,0 0 1 0 0,1 0-1 0 0,0 0 1 0 0,0-1 0 0 0,0 0-1 0 0,1 0 1 0 0,1 1-39 0 0,6 1 45 0 0,1 0 0 0 0,-1-1 0 0 0,2 0 0 0 0,-1-1 0 0 0,1-1 0 0 0,-1 0 0 0 0,1-1 0 0 0,0 0 0 0 0,1-2 0 0 0,-1 1 1 0 0,0-2-1 0 0,0 1 0 0 0,1-2 0 0 0,-1 0 0 0 0,0-1 0 0 0,0 0 0 0 0,0-1 0 0 0,2-2-45 0 0,72-22-2767 0 0,-8-10-4266 0 0,-63 26-15 0 0</inkml:trace>
  <inkml:trace contextRef="#ctx0" brushRef="#br0" timeOffset="72441.928">22384 2059 5369 0 0,'0'0'1255'0'0,"0"0"-91"0"0,0 0 46 0 0,0 0 116 0 0,0 0-25 0 0,0 0-138 0 0,0 0-189 0 0,0 0-210 0 0,0 0-115 0 0,0 0-114 0 0,0 0-120 0 0,0 0-103 0 0,-32 16-112 0 0,-99 50-59 0 0,83-27-13 0 0,45-29-105 0 0,1-7 1 0 0,-1 0-1 0 0,1 1 1 0 0,0-1 0 0 0,0 1-1 0 0,0 0 1 0 0,1-1 0 0 0,-1 1 0 0 0,1 0-1 0 0,0 0 1 0 0,0 0 0 0 0,0 0-1 0 0,1 0 1 0 0,-1 0 0 0 0,1 0-1 0 0,0 0 1 0 0,0 0 0 0 0,0 0-1 0 0,1 0 1 0 0,-1 0 0 0 0,1 0 0 0 0,0 0-1 0 0,0 0 1 0 0,1 0 0 0 0,-1 0-1 0 0,1-1 1 0 0,0 1 0 0 0,0 0-1 0 0,0-1 1 0 0,0 0 0 0 0,0 1-1 0 0,1-1 1 0 0,0 0 0 0 0,0 0 0 0 0,0 0-1 0 0,0-1 1 0 0,0 1 0 0 0,0-1-1 0 0,1 0 1 0 0,-1 0 0 0 0,1 0-1 0 0,-1 0 1 0 0,1 0 0 0 0,2 0-24 0 0,5 0 170 0 0,1 0 0 0 0,0-1 0 0 0,0 0 0 0 0,0-1 0 0 0,0 0 0 0 0,0-1 1 0 0,0 0-1 0 0,-1-1 0 0 0,1 0 0 0 0,0-1 0 0 0,-1 0 0 0 0,1-1 0 0 0,-1-1 0 0 0,0 1 0 0 0,-1-2 1 0 0,1 1-1 0 0,-1-2 0 0 0,1 0-170 0 0,7-5 139 0 0,0-1 0 0 0,0-1 1 0 0,-2 0-1 0 0,0-1 0 0 0,0-1 1 0 0,-2-1-1 0 0,0 0 0 0 0,0 0 0 0 0,8-18-139 0 0,-10 18-100 0 0,0-1-1 0 0,-2-1 0 0 0,0 0 0 0 0,-1-1 1 0 0,-1 1-1 0 0,-1-2 0 0 0,0 1 1 0 0,-2-1-1 0 0,0 0 0 0 0,-2 0 0 0 0,0 0 1 0 0,-1 0-1 0 0,-1-1 0 0 0,-1 1 0 0 0,-3-20 101 0 0,2 36-83 0 0,0 0 0 0 0,-1-1 0 0 0,1 1-1 0 0,-1 0 1 0 0,0 0 0 0 0,-1 0 0 0 0,1 0-1 0 0,-1 0 1 0 0,0 1 0 0 0,0-1 0 0 0,0 1 0 0 0,-1 0-1 0 0,0 0 1 0 0,1 0 0 0 0,-2 0 0 0 0,1 0-1 0 0,0 1 1 0 0,-1 0 0 0 0,1 0 0 0 0,-1 0-1 0 0,0 1 1 0 0,0-1 0 0 0,0 1 0 0 0,0 0-1 0 0,0 1 1 0 0,-1-1 0 0 0,1 1 0 0 0,0 0-1 0 0,-1 0 1 0 0,1 1 0 0 0,-2 0 83 0 0,3-1-23 0 0,-1 0 0 0 0,0 1 0 0 0,0 0 0 0 0,0 0 0 0 0,1 1 0 0 0,-1-1 0 0 0,0 1 0 0 0,0 0 0 0 0,1 0 0 0 0,-1 0 0 0 0,1 1 1 0 0,-1 0-1 0 0,1 0 0 0 0,-1 0 0 0 0,1 0 0 0 0,0 1 0 0 0,0-1 0 0 0,0 1 0 0 0,1 0 0 0 0,-1 0 0 0 0,0 1 0 0 0,1-1 0 0 0,0 1 0 0 0,0 0 0 0 0,0 0 0 0 0,1 0 0 0 0,-1 0 0 0 0,1 0 0 0 0,-1 2 23 0 0,-2 5 40 0 0,1 1-1 0 0,0 0 1 0 0,1 0 0 0 0,0 0-1 0 0,1 0 1 0 0,0 0-1 0 0,1 1 1 0 0,1-1-1 0 0,-1 0 1 0 0,2 1-1 0 0,0-1 1 0 0,1 1-1 0 0,0-1 1 0 0,0 0 0 0 0,1 0-1 0 0,1 0 1 0 0,0 0-1 0 0,1-1 1 0 0,0 1-1 0 0,1-1 1 0 0,0-1-1 0 0,1 1 1 0 0,7 9-40 0 0,9 11-59 0 0,0 0 0 0 0,2-2 0 0 0,2 0 0 0 0,0-2 0 0 0,2-1 0 0 0,1-1 0 0 0,5 1 59 0 0,-18-11-2078 0 0,-12-10-1785 0 0,-2 1-4446 0 0,-2-6 4556 0 0</inkml:trace>
  <inkml:trace contextRef="#ctx0" brushRef="#br0" timeOffset="73286.238">21493 1735 0 0 0,'0'0'745'0'0,"0"0"233"0"0,0 0 70 0 0,0 0 0 0 0,0 0-81 0 0,0 0-157 0 0,0 0-131 0 0,-1-8 4156 0 0,6 2-3244 0 0,0 1 3328 0 0,-9 7-4145 0 0,0 0-2037 0 0,3 2-9007 0 0,1-4 3409 0 0</inkml:trace>
</inkml:ink>
</file>

<file path=ppt/ink/ink1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5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431 1 10394 0 0,'0'0'686'0'0,"0"0"-133"0"0,0 0 31 0 0,0 0 202 0 0,0 0 221 0 0,0 0 108 0 0,0 0-114 0 0,0 0-253 0 0,0 0-281 0 0,0 0-224 0 0,0 0-122 0 0,-4 11-30 0 0,-26 144 292 0 0,29 739 238 0 0,-7-871-2419 0 0,-15-20-9325 0 0,22-3 10604 0 0,-3 0-4841 0 0</inkml:trace>
  <inkml:trace contextRef="#ctx0" brushRef="#br0" timeOffset="219.459">1 616 11290 0 0,'0'0'74'0'0,"0"0"-130"0"0,0 0 112 0 0,0 0 256 0 0,0 0 192 0 0,0 0 65 0 0,0 0 4 0 0,0 0 59 0 0,36-5 40 0 0,114-16 1 0 0,163-42 1286 0 0,-224 43-2222 0 0,88-19-2804 0 0,-61 17-7962 0 0,-98 19 8585 0 0,-4 3 1989 0 0</inkml:trace>
  <inkml:trace contextRef="#ctx0" brushRef="#br0" timeOffset="449.684">949 487 0 0 0,'0'0'2510'0'0,"0"0"-127"0"0,0 0-275 0 0,0 0-287 0 0,0 0-259 0 0,0 0-225 0 0,0 0-237 0 0,0 0-229 0 0,0 0-221 0 0,-19 34-184 0 0,-56 109-149 0 0,73-141-300 0 0,0 1 1 0 0,0 0-1 0 0,0 0 1 0 0,0 0-1 0 0,1 0 1 0 0,-1 0-1 0 0,1 0 1 0 0,0 1 0 0 0,0-1-1 0 0,0 0 1 0 0,0 1-1 0 0,1-1 1 0 0,-1 1-1 0 0,1-1 1 0 0,0 1-1 0 0,0-1 1 0 0,0 1 0 0 0,0-1-1 0 0,1 1 1 0 0,-1-1-1 0 0,2 3-17 0 0,0 1 69 0 0,1 0 36 0 0,0 0-1 0 0,0 0 1 0 0,1 0 0 0 0,0-1-1 0 0,0 0 1 0 0,1 0 0 0 0,-1 0-1 0 0,1 0 1 0 0,0-1 0 0 0,1 0-1 0 0,-1 0 1 0 0,1 0 0 0 0,0 0-1 0 0,1-1 1 0 0,-1 0 0 0 0,1-1-1 0 0,-1 1 1 0 0,1-1 0 0 0,0-1-1 0 0,0 1 1 0 0,1-1 0 0 0,-1 0-1 0 0,0-1 1 0 0,1 0 0 0 0,-1 0-1 0 0,1 0 1 0 0,3-1-105 0 0,-7 0 100 0 0,0 1-1 0 0,0-1 1 0 0,0 0-1 0 0,1-1 1 0 0,-1 1-1 0 0,0-1 1 0 0,0 0 0 0 0,0 0-1 0 0,0 0 1 0 0,0 0-1 0 0,0-1 1 0 0,0 1-1 0 0,-1-1 1 0 0,1 0 0 0 0,0 0-1 0 0,-1-1 1 0 0,0 1-1 0 0,1-1 1 0 0,-1 0-1 0 0,0 1 1 0 0,0-1 0 0 0,-1-1-1 0 0,1 1 1 0 0,-1 0-1 0 0,1-1 1 0 0,-1 1 0 0 0,1-2-100 0 0,4-11 37 0 0,0-1 0 0 0,0 1 1 0 0,-2-1-1 0 0,0 0 1 0 0,0 0-1 0 0,-2-1 1 0 0,0 1-1 0 0,-2-1 1 0 0,0 1-1 0 0,0-1 1 0 0,-2-11-38 0 0,0 16-376 0 0,-1 1 0 0 0,0-1 0 0 0,0 1 0 0 0,-2-1 1 0 0,1 1-1 0 0,-1 0 0 0 0,-1 0 0 0 0,0 0 0 0 0,-1 1 0 0 0,-3-4 376 0 0,-24-10-4665 0 0,7 21-2519 0 0,14 4 1303 0 0</inkml:trace>
</inkml:ink>
</file>

<file path=ppt/ink/ink1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0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282 54 5145 0 0,'0'0'1440'0'0,"0"0"-153"0"0,0 0-141 0 0,0 0-49 0 0,0 0 14 0 0,0 0-88 0 0,0 0-176 0 0,0 0-164 0 0,0 0-134 0 0,0 0-58 0 0,0 0 25 0 0,0 0 14 0 0,0 0-53 0 0,1 22-73 0 0,0 159 479 0 0,4 121 444 0 0,-2-150-2419 0 0,-2 0-6279 0 0,-1-151 4140 0 0,0-1-538 0 0,0 0 276 0 0</inkml:trace>
  <inkml:trace contextRef="#ctx0" brushRef="#br0" timeOffset="541.266">1 131 6089 0 0,'0'0'1594'0'0,"0"0"-927"0"0,0 0-344 0 0,0 0 105 0 0,0 0 261 0 0,0 0 211 0 0,0 0 102 0 0,0 0 14 0 0,0 0-44 0 0,34-14-102 0 0,108-44-126 0 0,-23 27 378 0 0,-85 23-874 0 0,-1 1 0 0 0,2 1 0 0 0,-1 3 0 0 0,1 0 1 0 0,-1 3-1 0 0,1 0 0 0 0,-1 2 0 0 0,18 5-248 0 0,-47-7 5 0 0,-1 0 0 0 0,0 0 1 0 0,1 1-1 0 0,-1 0 0 0 0,0 0 0 0 0,1 0 0 0 0,-1 1 0 0 0,0-1 0 0 0,0 1 0 0 0,0 0 1 0 0,0 0-1 0 0,0 0 0 0 0,0 1 0 0 0,-1 0 0 0 0,1-1 0 0 0,-1 1 0 0 0,0 0 0 0 0,0 1 0 0 0,0-1 1 0 0,0 0-1 0 0,0 1 0 0 0,-1 0 0 0 0,0-1 0 0 0,1 1 0 0 0,-1 0 0 0 0,-1 0 0 0 0,1 1 0 0 0,-1-1 1 0 0,1 0-1 0 0,-1 2-5 0 0,-3 8 36 0 0,-1 0 0 0 0,-1 0 0 0 0,0 0 0 0 0,-1-1 1 0 0,-1 0-1 0 0,0 0 0 0 0,0 0 0 0 0,-1-1 1 0 0,-1 0-1 0 0,0 0 0 0 0,-1-1 0 0 0,0 0 0 0 0,-1 0 1 0 0,0-1-1 0 0,0 0 0 0 0,-7 4-36 0 0,-7 11 38 0 0,21-22-35 0 0,-12 12 13 0 0,0 0 0 0 0,2 1 0 0 0,0 1 0 0 0,0 0 0 0 0,2 0 0 0 0,0 1 0 0 0,-5 13-16 0 0,16-27-7 0 0,0 0 0 0 0,0-1 0 0 0,1 1 0 0 0,-1 0 0 0 0,1 0 0 0 0,0-1 0 0 0,0 1 0 0 0,0 0 0 0 0,0-1 0 0 0,1 1 1 0 0,0-1-1 0 0,0 1 0 0 0,-1-1 0 0 0,2 0 0 0 0,-1 0 0 0 0,0 0 0 0 0,1 0 0 0 0,-1 0 0 0 0,1 0 0 0 0,0-1 0 0 0,0 0 0 0 0,0 1 0 0 0,0-1 0 0 0,1 0 0 0 0,-1 0 0 0 0,0-1 1 0 0,1 1-1 0 0,-1-1 0 0 0,1 1 0 0 0,0-1 0 0 0,-1 0 0 0 0,1-1 0 0 0,0 1 0 0 0,3 0 7 0 0,7 4 13 0 0,33 14 8 0 0,-30-14-11 0 0,0 1 0 0 0,0 0 0 0 0,-1 1-1 0 0,0 1 1 0 0,0 1 0 0 0,-1 0-1 0 0,0 1 1 0 0,0 0 0 0 0,-1 2 0 0 0,-1-1-1 0 0,0 2 1 0 0,0 0 0 0 0,-2 0-1 0 0,7 9-9 0 0,-16-16 77 0 0,0 0 1 0 0,0 1-1 0 0,-1-1 0 0 0,0 1 0 0 0,0-1 0 0 0,0 1 0 0 0,-1-1 0 0 0,0 1 0 0 0,0-1 0 0 0,-1 1 0 0 0,0-1 0 0 0,0 1 0 0 0,0-1 0 0 0,-1 1 0 0 0,0-1 0 0 0,0 0 0 0 0,-1 0 0 0 0,0 0 0 0 0,0 0 0 0 0,0 0 0 0 0,-1 0-77 0 0,-7 9 104 0 0,0 0 0 0 0,-1-1 0 0 0,-1 0 0 0 0,0-1 0 0 0,-1 0 0 0 0,0-1 0 0 0,-1-1 0 0 0,0-1 0 0 0,-1 0 0 0 0,0 0 0 0 0,0-2 0 0 0,-1 0 0 0 0,0-1 0 0 0,-1-1 0 0 0,0 0 0 0 0,0-1-1 0 0,0-1 1 0 0,0-1 0 0 0,0-1 0 0 0,-1 0 0 0 0,0-1 0 0 0,-2-1-104 0 0,11 0-203 0 0,0 1 0 0 0,-1-1 0 0 0,1-1 0 0 0,0 0 0 0 0,0 0 0 0 0,-1-1 0 0 0,1 0 0 0 0,0-1 0 0 0,0 0 0 0 0,1-1 0 0 0,-1 0 0 0 0,1 0 0 0 0,0-1 0 0 0,0 0 0 0 0,0-1 0 0 0,1 0 0 0 0,-1 0 0 0 0,1-1-1 0 0,1 0 1 0 0,-5-5 203 0 0,-10-23-6034 0 0,20 31 4309 0 0,-6-8-8253 0 0</inkml:trace>
</inkml:ink>
</file>

<file path=ppt/ink/ink1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8.9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380 344 0 0 0,'0'0'379'0'0,"0"0"521"0"0,0 0 266 0 0,0 0 106 0 0,0 0-3 0 0,0 0-36 0 0,0 0-52 0 0,-1-16-69 0 0,-5-46 6 0 0,6 59-911 0 0,-1 0-1 0 0,1 0 1 0 0,-1 0 0 0 0,1 1-1 0 0,-1-1 1 0 0,0 0 0 0 0,0 0-1 0 0,0 1 1 0 0,0-1 0 0 0,-1 1 0 0 0,1-1-1 0 0,-1 1 1 0 0,0 0 0 0 0,1-1-1 0 0,-1 1 1 0 0,0 0 0 0 0,0 0-1 0 0,0 0 1 0 0,-1 1 0 0 0,1-1-1 0 0,0 0 1 0 0,-1 1 0 0 0,1-1-1 0 0,-1 1 1 0 0,0 0 0 0 0,1 0-1 0 0,-1 0 1 0 0,-1 0-207 0 0,-6-3 541 0 0,3 2-459 0 0,0 0-1 0 0,1 1 1 0 0,-1 0 0 0 0,0 1-1 0 0,0-1 1 0 0,0 1 0 0 0,0 1 0 0 0,1-1-1 0 0,-1 1 1 0 0,0 0 0 0 0,1 1-1 0 0,-1 0 1 0 0,0 0 0 0 0,1 0-1 0 0,0 1 1 0 0,-1 0-82 0 0,-9 5-27 0 0,2 0 0 0 0,-1 1-1 0 0,1 1 1 0 0,0 0 0 0 0,1 1 0 0 0,0 1-1 0 0,1 0 1 0 0,0 0 0 0 0,1 1 0 0 0,0 1 0 0 0,1 0-1 0 0,-2 5 28 0 0,7-9 6 0 0,0 1-1 0 0,1 0 1 0 0,0 1-1 0 0,1-1 1 0 0,0 0 0 0 0,0 1-1 0 0,1 0 1 0 0,1 0-1 0 0,0 0 1 0 0,1 0-1 0 0,0 0 1 0 0,1-1-1 0 0,1 5-5 0 0,-1-12 31 0 0,1 0 0 0 0,0 0 0 0 0,0 0 0 0 0,0 0 0 0 0,0 0 0 0 0,1-1 0 0 0,-1 1 0 0 0,1 0-1 0 0,0-1 1 0 0,0 0 0 0 0,0 0 0 0 0,1 0 0 0 0,-1 0 0 0 0,1-1 0 0 0,0 1 0 0 0,-1-1 0 0 0,1 0 0 0 0,0 0-1 0 0,0 0 1 0 0,1 0 0 0 0,-1-1 0 0 0,0 0 0 0 0,1 0 0 0 0,-1 0 0 0 0,0 0 0 0 0,1-1 0 0 0,-1 0 0 0 0,1 1-1 0 0,-1-2 1 0 0,1 1 0 0 0,-1 0 0 0 0,0-1 0 0 0,1 0 0 0 0,-1 0 0 0 0,0 0 0 0 0,1-1 0 0 0,-1 0 0 0 0,0 1-1 0 0,0-1 1 0 0,0-1 0 0 0,1 0-31 0 0,33-24 231 0 0,-2-2-1 0 0,0-1 0 0 0,-2-2 1 0 0,-2-1-1 0 0,-1-2 1 0 0,-2-1-1 0 0,-1-1 0 0 0,16-29-230 0 0,-9 6 158 0 0,-33 135-1499 0 0,18 361 1396 0 0,-14-403-225 0 0,-3 0 0 0 0,0 0 0 0 0,-3 1-1 0 0,0-1 1 0 0,-2 0 0 0 0,-2 1 0 0 0,-1-1 0 0 0,-1-1 0 0 0,-2 1-1 0 0,-1-1 1 0 0,-2 0 0 0 0,-1-1 0 0 0,-1-1 0 0 0,-2 0-1 0 0,-10 16 172 0 0,20-38-177 0 0,0 1 1 0 0,0-1-1 0 0,0-1 1 0 0,-1 1-1 0 0,0-1 1 0 0,-1 0-1 0 0,0 0 1 0 0,0-1-1 0 0,0 0 1 0 0,-1 0-1 0 0,0 0 1 0 0,0-1 0 0 0,0-1-1 0 0,-1 1 1 0 0,0-1-1 0 0,0-1 1 0 0,0 0-1 0 0,0 0 1 0 0,0 0-1 0 0,0-1 1 0 0,-1-1-1 0 0,1 0 1 0 0,-2 0 175 0 0,5-4 15 0 0,0-1-1 0 0,1 0 1 0 0,-1 0-1 0 0,1-1 1 0 0,0 1 0 0 0,0-1-1 0 0,0 0 1 0 0,0-1 0 0 0,1 1-1 0 0,0-1 1 0 0,1 0-1 0 0,-1 0 1 0 0,1 0 0 0 0,0 0-1 0 0,0-1 1 0 0,1 1-1 0 0,0-1 1 0 0,0 1 0 0 0,0-1-1 0 0,1 0 1 0 0,0 0-1 0 0,1 0 1 0 0,-1 0 0 0 0,1-1-15 0 0,-6-24 128 0 0,2 0 1 0 0,0 0 0 0 0,2-1-1 0 0,2 1 1 0 0,1 0-1 0 0,1-1 1 0 0,2 1 0 0 0,1 0-1 0 0,2 0 1 0 0,1 1 0 0 0,1 0-1 0 0,2 0 1 0 0,1 1-1 0 0,1 0 1 0 0,1 2 0 0 0,2-1-1 0 0,1 2 1 0 0,20-25-129 0 0,-23 36-79 0 0,1 1 0 0 0,1 0 0 0 0,1 1 1 0 0,0 1-1 0 0,0 1 0 0 0,1 0 0 0 0,1 1 0 0 0,0 1 1 0 0,3 0 78 0 0,-7 4-857 0 0,0 0 1 0 0,0 2-1 0 0,1 0 1 0 0,0 1 0 0 0,-1 0-1 0 0,1 1 1 0 0,0 1 0 0 0,3 1 856 0 0,30 1-6453 0 0,-1 4 5396 0 0,-39-4 1057 0 0</inkml:trace>
  <inkml:trace contextRef="#ctx0" brushRef="#br0" timeOffset="1065.746">774 465 0 0 0,'0'0'691'0'0,"0"0"744"0"0,0 0 165 0 0,0 0-74 0 0,0 0-151 0 0,0 0-144 0 0,0 0-147 0 0,0 0-152 0 0,0 0-104 0 0,33-10-74 0 0,106-31-69 0 0,-55 2 578 0 0,-67 26-944 0 0,-9 8-182 0 0,-3 3-8 0 0,0-1 0 0 0,0 0-1 0 0,0 0 1 0 0,0 0 0 0 0,0-1 0 0 0,-1 1-1 0 0,1-1 1 0 0,-1 0 0 0 0,0-1 0 0 0,-1 1 0 0 0,1-1-1 0 0,-1 1 1 0 0,1-1 0 0 0,-1 0 0 0 0,-1 0-1 0 0,1-1 1 0 0,-1 1 0 0 0,0-1 0 0 0,0 1 0 0 0,1-5-129 0 0,-4 7 1 0 0,1 1 0 0 0,-1 0 1 0 0,1 0-1 0 0,-1 0 0 0 0,0-1 1 0 0,0 1-1 0 0,1 0 0 0 0,-2 0 1 0 0,1 0-1 0 0,0 1 0 0 0,0-1 1 0 0,-1 0-1 0 0,1 0 0 0 0,-1 1 1 0 0,1-1-1 0 0,-1 0 0 0 0,0 1 1 0 0,1 0-1 0 0,-1-1 0 0 0,0 1 1 0 0,0 0-1 0 0,0 0 0 0 0,0 0 1 0 0,0 0-1 0 0,0 1 1 0 0,-1-1-1 0 0,1 0 0 0 0,0 1 1 0 0,0-1-1 0 0,0 1 0 0 0,-1 0 1 0 0,1 0-1 0 0,0 0 0 0 0,-1 0-1 0 0,-85 6-1230 0 0,76-1 1067 0 0,-1-1 0 0 0,1 2-1 0 0,-1 0 1 0 0,1 0 0 0 0,1 1 0 0 0,0 1-1 0 0,0 0 1 0 0,0 0 0 0 0,1 1 0 0 0,0 0-1 0 0,1 1 1 0 0,-3 3 163 0 0,7-7 13 0 0,0 1 0 0 0,0-1 0 0 0,0 1 0 0 0,1 0 0 0 0,0 0 0 0 0,1 1 0 0 0,-1-1 0 0 0,1 1 0 0 0,1 0 0 0 0,0 0 0 0 0,0-1 0 0 0,0 2-1 0 0,1-1 1 0 0,0 0 0 0 0,0 0 0 0 0,1 0 0 0 0,1 0 0 0 0,-1 0 0 0 0,1 1 0 0 0,0-1 0 0 0,1 0 0 0 0,0 0 0 0 0,0 0 0 0 0,1-1 0 0 0,0 1 0 0 0,0-1 0 0 0,1 1 0 0 0,0-1 0 0 0,0 0-1 0 0,1 0 1 0 0,0-1 0 0 0,0 1 0 0 0,0-1 0 0 0,1 0-13 0 0,8 2 196 0 0,0-2 1 0 0,-1 0-1 0 0,2 0 0 0 0,-1-1 0 0 0,1-1 1 0 0,-1 0-1 0 0,1-2 0 0 0,0 1 0 0 0,1-2 0 0 0,-1 0 1 0 0,0 0-1 0 0,0-2 0 0 0,0 0 0 0 0,1 0 1 0 0,-1-2-1 0 0,-1 0 0 0 0,1 0 0 0 0,0-2 0 0 0,-1 0 1 0 0,0 0-1 0 0,0-1 0 0 0,0-1 0 0 0,4-3-196 0 0,466-281 1671 0 0,-391 258-2422 0 0,-102 48 799 0 0,0-10 83 0 0,-1-1 0 0 0,-1 1-1 0 0,1-2 1 0 0,0 0 0 0 0,-1 0-1 0 0,0-1 1 0 0,0 0 0 0 0,0-1-1 0 0,-9 1-130 0 0,-34 5 119 0 0,38-4-140 0 0,-1 1-1 0 0,0 1 0 0 0,1 0 0 0 0,0 1 1 0 0,1 1-1 0 0,-1 1 0 0 0,1 0 1 0 0,1 1-1 0 0,-1 0 0 0 0,2 1 0 0 0,-1 1 1 0 0,1 0-1 0 0,1 1 0 0 0,0 0 0 0 0,1 1 1 0 0,0 1-1 0 0,-8 12 22 0 0,16-22-12 0 0,1 1-1 0 0,-1-1 1 0 0,1 0 0 0 0,0 1 0 0 0,0-1-1 0 0,1 1 1 0 0,-1-1 0 0 0,1 1-1 0 0,0 0 1 0 0,0 0 0 0 0,1 0 0 0 0,-1-1-1 0 0,1 1 1 0 0,0 0 0 0 0,0 0-1 0 0,1 0 1 0 0,-1 0 0 0 0,1 0 0 0 0,0-1-1 0 0,1 1 1 0 0,-1 0 0 0 0,1-1-1 0 0,0 1 1 0 0,0-1 0 0 0,0 0 0 0 0,1 1-1 0 0,-1-1 1 0 0,1 0 0 0 0,0 0-1 0 0,0-1 1 0 0,1 1 0 0 0,-1-1 0 0 0,1 0-1 0 0,0 1 1 0 0,-1-1 0 0 0,1-1 0 0 0,1 1-1 0 0,0 0 13 0 0,5-1 46 0 0,0-1 1 0 0,1 0-1 0 0,-1 0 0 0 0,0-1 0 0 0,1 0 0 0 0,-1-1 1 0 0,0 0-1 0 0,1-1 0 0 0,-1 0 0 0 0,0-1 0 0 0,0 0 1 0 0,-1 0-1 0 0,1-1 0 0 0,-1 0 0 0 0,1-1 0 0 0,-1 0 1 0 0,-1 0-1 0 0,3-3-46 0 0,142-124 554 0 0,-25-29-441 0 0,-124 149-933 0 0,-22 32 59 0 0,13-13 722 0 0,-1-1 0 0 0,2 2 1 0 0,-1-1-1 0 0,1 0 1 0 0,0 1-1 0 0,0 0 0 0 0,1 0 1 0 0,0 0-1 0 0,0 0 1 0 0,1 0-1 0 0,0 1 0 0 0,1-1 1 0 0,0 1-1 0 0,0-1 1 0 0,1 1-1 0 0,0 0 0 0 0,0-1 1 0 0,2 7 38 0 0,-1-11 1 0 0,1 0 0 0 0,0 0 0 0 0,0 0 0 0 0,1-1 0 0 0,-1 1 0 0 0,1-1 0 0 0,0 1 0 0 0,0-1 0 0 0,0 0 0 0 0,0 0 0 0 0,0 0 1 0 0,1-1-1 0 0,-1 1 0 0 0,1-1 0 0 0,0 0 0 0 0,0 0 0 0 0,0 0 0 0 0,0 0 0 0 0,0-1 0 0 0,0 0 0 0 0,0 0 0 0 0,0 0 0 0 0,1 0 0 0 0,-1 0 0 0 0,0-1 0 0 0,0 0 1 0 0,2 0-2 0 0,7 0 58 0 0,-1 0 0 0 0,1 0 0 0 0,-1-1 0 0 0,1-1 0 0 0,-1 0 0 0 0,0-1 1 0 0,0 0-1 0 0,0-1 0 0 0,2-1-58 0 0,24-14 143 0 0,0-2 1 0 0,-1-1-1 0 0,-2-2 1 0 0,0-2-1 0 0,-2-1 1 0 0,-1-1-1 0 0,9-12-143 0 0,-27 26 42 0 0,-1 0 0 0 0,0-1 0 0 0,0-1 0 0 0,-2 0 0 0 0,0-1 0 0 0,0-1 0 0 0,-2 1 0 0 0,0-1-1 0 0,2-9-41 0 0,-2-65-188 0 0,-10 90 158 0 0,1 0 1 0 0,0-1-1 0 0,-1 1 0 0 0,1 0 0 0 0,-1 0 0 0 0,0-1 0 0 0,0 1 1 0 0,0 0-1 0 0,0 0 0 0 0,0 0 0 0 0,-1 0 0 0 0,1 0 0 0 0,0 1 0 0 0,-1-1 1 0 0,1 0-1 0 0,-1 1 0 0 0,0-1 0 0 0,0 1 0 0 0,1-1 0 0 0,-1 1 1 0 0,0 0-1 0 0,0 0 0 0 0,0 0 0 0 0,-1 0 0 0 0,1 0 0 0 0,0 0 1 0 0,0 1-1 0 0,0-1 0 0 0,-1 0 0 0 0,1 1 0 0 0,0 0 0 0 0,0 0 1 0 0,-1 0-1 0 0,1 0 0 0 0,0 0 0 0 0,-1 0 0 0 0,-1 1 30 0 0,-4 2-31 0 0,-1 1 0 0 0,1 0 0 0 0,-1 0 0 0 0,1 0 0 0 0,1 2 0 0 0,-1-1 0 0 0,1 1 0 0 0,0 0 0 0 0,0 0 0 0 0,0 0 0 0 0,1 1 0 0 0,0 0 0 0 0,0 1 0 0 0,1-1 0 0 0,0 1 0 0 0,0 0 0 0 0,1 1 0 0 0,0-1 0 0 0,1 1 0 0 0,0-1 0 0 0,-1 5 31 0 0,2-9 5 0 0,1 1-1 0 0,0-1 0 0 0,0 0 1 0 0,0 0-1 0 0,0 1 0 0 0,1-1 1 0 0,0 0-1 0 0,0 1 0 0 0,0-1 1 0 0,0 0-1 0 0,1 1 1 0 0,-1-1-1 0 0,1 0 0 0 0,0 0 1 0 0,1 0-1 0 0,-1 0 0 0 0,1 0 1 0 0,0 0-1 0 0,0 0 0 0 0,0 0 1 0 0,0 0-1 0 0,0-1 0 0 0,1 1 1 0 0,0-1-1 0 0,0 0 0 0 0,0 0 1 0 0,0 0-1 0 0,0 0 0 0 0,1 0 1 0 0,-1-1-1 0 0,2 2-4 0 0,107 51 284 0 0,-91-46-187 0 0,0 0 1 0 0,0 1-1 0 0,-1 1 0 0 0,-1 1 0 0 0,0 0 0 0 0,5 6-97 0 0,-18-12 54 0 0,0 1 1 0 0,0 0-1 0 0,-1 0 1 0 0,0 1-1 0 0,0-1 1 0 0,-1 1-1 0 0,0 0 0 0 0,0 0 1 0 0,-1 1-1 0 0,0-1 1 0 0,-1 1-1 0 0,1 0 1 0 0,-2 0-1 0 0,1-1 1 0 0,-1 1-1 0 0,-1 0 1 0 0,0 0-1 0 0,0 0 0 0 0,0 0 1 0 0,-2 8-55 0 0,2-10-90 0 0,6 6-1764 0 0,4-9-4303 0 0,-7-3 3860 0 0,5-1-8281 0 0</inkml:trace>
</inkml:ink>
</file>

<file path=ppt/ink/ink1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6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279 619 3881 0 0,'0'0'1323'0'0,"0"0"-498"0"0,0 0-91 0 0,0 0 99 0 0,0 0 139 0 0,0 0 79 0 0,0 0-25 0 0,0 0-82 0 0,0 0-122 0 0,0 0-142 0 0,0 0-136 0 0,-32 3-99 0 0,-100 11-66 0 0,130-15-359 0 0,0 1 0 0 0,-1 0 1 0 0,1 0-1 0 0,-1 0 0 0 0,1 0 0 0 0,0 0 0 0 0,-1 1 0 0 0,1-1 1 0 0,0 0-1 0 0,-1 1 0 0 0,1 0 0 0 0,0 0 0 0 0,-1 0 0 0 0,1 0 1 0 0,0 0-1 0 0,0 0 0 0 0,0 0 0 0 0,0 1 0 0 0,0-1 0 0 0,0 1 1 0 0,0-1-1 0 0,1 1 0 0 0,-1 0 0 0 0,1 0 0 0 0,-1 0 0 0 0,0 1-20 0 0,-3 6 110 0 0,-5 3 57 0 0,6-8-131 0 0,0 0 0 0 0,0 0 0 0 0,1 0 0 0 0,-1 1 1 0 0,1-1-1 0 0,0 1 0 0 0,1 0 0 0 0,-1 0 1 0 0,1 0-1 0 0,0 0 0 0 0,0 1 0 0 0,1-1 0 0 0,-1 0 1 0 0,1 1-1 0 0,0-1 0 0 0,1 1 0 0 0,-1 3-36 0 0,1-5 25 0 0,0 1 0 0 0,0-1 0 0 0,0 0-1 0 0,1 0 1 0 0,-1 1 0 0 0,1-1 0 0 0,0 0-1 0 0,0 0 1 0 0,1 0 0 0 0,-1 0 0 0 0,1 0-1 0 0,0 0 1 0 0,0 0 0 0 0,0 0 0 0 0,1-1-1 0 0,-1 1 1 0 0,1-1 0 0 0,0 0-1 0 0,0 1 1 0 0,0-1 0 0 0,0-1 0 0 0,0 1-1 0 0,1 0 1 0 0,0-1 0 0 0,-1 0 0 0 0,1 1-1 0 0,0-2 1 0 0,0 1 0 0 0,2 0-25 0 0,109 5 2207 0 0,-97-13-2013 0 0,0 0 0 0 0,0-1 1 0 0,-1 0-1 0 0,0-2 0 0 0,0 0 0 0 0,-1 0 0 0 0,0-2 0 0 0,-1 0 1 0 0,8-9-195 0 0,-17 16 24 0 0,135-102 363 0 0,-139 106-402 0 0,0 0 0 0 0,-1 1 0 0 0,1-1 0 0 0,0 0 0 0 0,0 1 0 0 0,0-1-1 0 0,0 1 1 0 0,-1 0 0 0 0,1-1 0 0 0,0 1 0 0 0,-1 0 0 0 0,1 0 0 0 0,-1 0 0 0 0,1 0 0 0 0,-1 0 0 0 0,1 1-1 0 0,-1-1 1 0 0,0 0 0 0 0,1 1 0 0 0,-1-1 0 0 0,0 1 0 0 0,0-1 0 0 0,0 1 0 0 0,0-1 0 0 0,0 1 0 0 0,-1 0-1 0 0,1 0 1 0 0,0-1 0 0 0,-1 1 0 0 0,1 0 0 0 0,-1 0 0 0 0,0 0 0 0 0,1 0 0 0 0,-1-1 0 0 0,0 1 0 0 0,0 0-1 0 0,0 0 1 0 0,-1 0 0 0 0,1 0 0 0 0,0 0 0 0 0,-1-1 0 0 0,1 1 0 0 0,-1 0 0 0 0,0 1 15 0 0,4 17 7 0 0,-1-10-37 0 0,1 0 0 0 0,0-1 0 0 0,1 1 0 0 0,0-1 0 0 0,0 1 0 0 0,1-1 0 0 0,0 0 1 0 0,1-1-1 0 0,0 1 0 0 0,0-1 0 0 0,1 0 0 0 0,6 5 30 0 0,26 11-2988 0 0,9-16-4182 0 0,-34-8 2462 0 0,-5 0-369 0 0</inkml:trace>
  <inkml:trace contextRef="#ctx0" brushRef="#br0" timeOffset="428">1402 0 9370 0 0,'0'0'541'0'0,"0"0"-202"0"0,0 0-24 0 0,0 0 121 0 0,0 0 92 0 0,0 0 55 0 0,0 0 74 0 0,0 0 89 0 0,0 0 89 0 0,0 0 49 0 0,0 0-44 0 0,0 0-90 0 0,4 19-84 0 0,11 62-93 0 0,-11 155 1112 0 0,1 198-1301 0 0,-14-310 168 0 0,5-75-1461 0 0,2-16-3336 0 0,-1-80-8748 0 0,2 39 10456 0 0</inkml:trace>
  <inkml:trace contextRef="#ctx0" brushRef="#br0" timeOffset="676.599">1021 508 11162 0 0,'0'0'537'0'0,"0"0"-111"0"0,0 0 218 0 0,0 0 301 0 0,0 0 175 0 0,0 0 3 0 0,33-3-112 0 0,105-10-126 0 0,268-33 1841 0 0,-369 45-2773 0 0,163 12-3941 0 0,-156-5-506 0 0,-17-3-2190 0 0,-13 0 1318 0 0</inkml:trace>
  <inkml:trace contextRef="#ctx0" brushRef="#br0" timeOffset="838.398">2021 637 2264 0 0,'0'0'1897'0'0,"0"0"-1057"0"0,0 0-8 0 0,0 0-32 0 0,0 0-143 0 0,0 0-169 0 0,0 0-128 0 0,-20 195-152 0 0,20-173-112 0 0,0-3-120 0 0,3-5-144 0 0,-1 1-232 0 0,0-4-457 0 0,3-3-1111 0 0,-5-1-3057 0 0</inkml:trace>
  <inkml:trace contextRef="#ctx0" brushRef="#br0" timeOffset="1020.018">1912 195 16179 0 0,'0'0'601'0'0,"0"0"-433"0"0,0 0-224 0 0,0 0-176 0 0,0 0-273 0 0,0 0-87 0 0,0 0-16 0 0,0 0 56 0 0,0 0 88 0 0,0 0-152 0 0,0 0-400 0 0,0 0-705 0 0,0 0-1295 0 0,0 0-1489 0 0,92 140 1440 0 0</inkml:trace>
  <inkml:trace contextRef="#ctx0" brushRef="#br0" timeOffset="1707.041">2244 910 8610 0 0,'0'0'1363'0'0,"0"0"-167"0"0,0 0 28 0 0,0 0 71 0 0,0 0-1 0 0,0 0-45 0 0,0 0-119 0 0,0 0-199 0 0,0 0-224 0 0,2-35-186 0 0,9-111-165 0 0,13 40 35 0 0,-13 83-338 0 0,-7 10-30 0 0,2 1 0 0 0,-1-1 0 0 0,2 1 0 0 0,0 0 0 0 0,0 0 0 0 0,1 1 0 0 0,0 0 0 0 0,1 0 0 0 0,0 1 0 0 0,11-9-23 0 0,-19 18-20 0 0,-1 1 0 0 0,1-1 0 0 0,0 0 0 0 0,-1 1 0 0 0,1-1 0 0 0,0 1 0 0 0,0-1 0 0 0,-1 1 0 0 0,1-1 0 0 0,0 1 0 0 0,0 0 0 0 0,0-1 0 0 0,0 1 0 0 0,0 0 0 0 0,-1 0 0 0 0,1-1 0 0 0,0 1 0 0 0,0 0 0 0 0,0 0 0 0 0,0 0 0 0 0,0 0 0 0 0,0 0 0 0 0,0 0 0 0 0,0 1 0 0 0,0-1 0 0 0,0 0 0 0 0,-1 0 1 0 0,1 1-1 0 0,0-1 0 0 0,0 0 0 0 0,0 1 0 0 0,0-1 0 0 0,-1 1 0 0 0,1-1 0 0 0,0 1 0 0 0,0 0 0 0 0,-1-1 0 0 0,1 1 0 0 0,0 0 0 0 0,-1-1 0 0 0,1 1 0 0 0,-1 0 0 0 0,1 0 0 0 0,-1-1 0 0 0,1 1 0 0 0,-1 0 0 0 0,0 0 0 0 0,1 0 0 0 0,-1 0 0 0 0,0 0 0 0 0,0 0 0 0 0,0-1 0 0 0,1 1 20 0 0,6 57-392 0 0,-7-56 433 0 0,-1 39 46 0 0,0-33-78 0 0,0 0 1 0 0,0 0-1 0 0,1 0 1 0 0,0-1-1 0 0,1 1 1 0 0,-1 0-1 0 0,2 0 1 0 0,-1 0-1 0 0,1-1 1 0 0,0 1-1 0 0,0-1 1 0 0,1 1-1 0 0,0-1 1 0 0,0 0-1 0 0,4 5-9 0 0,-5-10 29 0 0,0-1 0 0 0,0 1-1 0 0,0 0 1 0 0,0-1-1 0 0,0 1 1 0 0,0-1 0 0 0,1 0-1 0 0,-1 0 1 0 0,0 0-1 0 0,1 0 1 0 0,-1 0 0 0 0,1 0-1 0 0,0-1 1 0 0,-1 1-1 0 0,1-1 1 0 0,-1 0-1 0 0,1 0 1 0 0,0 0 0 0 0,-1 0-1 0 0,1 0 1 0 0,-1 0-1 0 0,1-1 1 0 0,0 1 0 0 0,-1-1-1 0 0,1 0 1 0 0,-1 0-1 0 0,1 0 1 0 0,-1 0-1 0 0,0 0 1 0 0,1-1-29 0 0,67-46 620 0 0,-68 47-621 0 0,131-99 380 0 0,-131 101-390 0 0,0-1 0 0 0,0 1 0 0 0,0-1 0 0 0,0 1 1 0 0,0 0-1 0 0,0-1 0 0 0,-1 1 0 0 0,1 0 0 0 0,0 0 1 0 0,0 0-1 0 0,-1 0 0 0 0,1 1 0 0 0,-1-1 1 0 0,1 0-1 0 0,-1 1 0 0 0,0-1 0 0 0,1 1 0 0 0,-1 0 1 0 0,0-1-1 0 0,0 1 0 0 0,0 0 0 0 0,0 0 0 0 0,0-1 1 0 0,-1 1-1 0 0,1 0 0 0 0,0 0 0 0 0,-1 0 1 0 0,1 0-1 0 0,-1 0 0 0 0,0 0 0 0 0,0 0 0 0 0,0 0 1 0 0,0 0-1 0 0,0 0 0 0 0,0 0 0 0 0,0 0 0 0 0,-1 0 1 0 0,1 0-1 0 0,-1 0 0 0 0,1 0 0 0 0,-2 1 11 0 0,6 26-138 0 0,24 4-1756 0 0,48-25-11303 0 0,-42-7 8724 0 0,-5 3 3393 0 0,30 29 1579 0 0,-53-29 541 0 0,0 0 1 0 0,-1 0 0 0 0,1 0 0 0 0,1-1-1 0 0,-1 0 1 0 0,1 0 0 0 0,-1 0 0 0 0,1-1-1 0 0,0 0 1 0 0,0 0 0 0 0,-1-1 0 0 0,1 0-1 0 0,4 0-1040 0 0,65-24 4598 0 0,22-56-2741 0 0,-89 71-1632 0 0,7-6-121 0 0,-1-1 0 0 0,0-1-1 0 0,-1 0 1 0 0,-1 0-1 0 0,0-2 1 0 0,-1 1-1 0 0,-1-2 1 0 0,-1 1-1 0 0,0-1 1 0 0,-2-1-1 0 0,2-5-103 0 0,-9 23-15 0 0,0-1 0 0 0,0 1-1 0 0,0-1 1 0 0,0 1 0 0 0,-1-1-1 0 0,1 1 1 0 0,-1-1 0 0 0,0 1-1 0 0,1-1 1 0 0,-1 0 0 0 0,0 1-1 0 0,0-1 1 0 0,-1 1 0 0 0,1-1-1 0 0,-1 0 1 0 0,1 1 0 0 0,-1-1-1 0 0,0 1 1 0 0,0-1 0 0 0,0 1-1 0 0,0 0 1 0 0,0-1 0 0 0,0 1-1 0 0,-1 0 1 0 0,1 0 0 0 0,-1 0-1 0 0,1 0 1 0 0,-1 0 0 0 0,0 0-1 0 0,0 0 1 0 0,0 1 0 0 0,-1-1 15 0 0,-6 2-62 0 0,0 0 1 0 0,-1 1-1 0 0,1 0 1 0 0,0 0 0 0 0,0 1-1 0 0,0 0 1 0 0,0 1 0 0 0,0 0-1 0 0,0 1 1 0 0,1 0-1 0 0,0 0 1 0 0,-1 0 0 0 0,1 1-1 0 0,1 1 1 0 0,-1-1 0 0 0,1 1-1 0 0,0 0 1 0 0,1 1-1 0 0,-4 3 62 0 0,-1 3-46 0 0,0-1 0 0 0,0 2-1 0 0,1-1 1 0 0,1 2 0 0 0,1-1-1 0 0,0 1 1 0 0,0 0 0 0 0,2 1-1 0 0,0 0 1 0 0,-2 9 46 0 0,5-18-52 0 0,1 0 1 0 0,1 0-1 0 0,-1 0 0 0 0,1 1 1 0 0,0-1-1 0 0,0 0 0 0 0,1 1 1 0 0,0-1-1 0 0,1 0 0 0 0,-1 1 1 0 0,2-1-1 0 0,-1 0 0 0 0,1 0 1 0 0,0 0-1 0 0,0 0 0 0 0,1 0 1 0 0,-1 0-1 0 0,2 0 0 0 0,-1-1 1 0 0,1 0-1 0 0,0 0 0 0 0,0 0 1 0 0,1 0-1 0 0,0 0 0 0 0,0-1 1 0 0,0 0-1 0 0,5 4 52 0 0,0-3-382 0 0,0 1 0 0 0,0-2 0 0 0,0 1 0 0 0,1-1 0 0 0,0-1 0 0 0,0 0 0 0 0,1-1 0 0 0,-1 0 0 0 0,6 0 382 0 0,66 3-10108 0 0,-67-6 5322 0 0</inkml:trace>
  <inkml:trace contextRef="#ctx0" brushRef="#br0" timeOffset="2485.751">1958 652 0 0 0,'0'0'399'0'0,"0"0"402"0"0,0 0 205 0 0,0 0 77 0 0,0 0-4 0 0,0 0-86 0 0,3-2-87 0 0,6-5-57 0 0,-6 5-67 0 0,-3 2-50 0 0,0 0-41 0 0,0 0-86 0 0,0 0-85 0 0,0 0-113 0 0,0 0-123 0 0,0 0-101 0 0,18 3 1496 0 0,-12 15-1129 0 0,-2 1 1 0 0,0-1 0 0 0,-1 1-1 0 0,-1-1 1 0 0,-1 1 0 0 0,-1 0-1 0 0,0-1 1 0 0,-1 1 0 0 0,-3 13-551 0 0,3-16 98 0 0,-7 85-108 0 0,8-100-283 0 0,9 1-3419 0 0,2 0-4882 0 0,-7-2 3150 0 0</inkml:trace>
</inkml:ink>
</file>

<file path=ppt/ink/ink1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5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255 483 0 0 0,'0'0'788'0'0,"0"0"532"0"0,0 0 287 0 0,0 0 98 0 0,0 0-51 0 0,0 0-110 0 0,32-4-177 0 0,96-14-192 0 0,-124 18-1095 0 0,0-1 0 0 0,-1 1 0 0 0,1-1 0 0 0,-1 0 0 0 0,1 0 0 0 0,-1 0 0 0 0,0 0 0 0 0,1-1 0 0 0,-1 1 0 0 0,0-1 0 0 0,0 0 0 0 0,0 0 0 0 0,0 0 0 0 0,0 0 0 0 0,0 0 0 0 0,-1-1 0 0 0,1 0 0 0 0,-1 1 0 0 0,2-3-80 0 0,4-6 365 0 0,21-21 139 0 0,-2-2-1 0 0,-1-1 0 0 0,-2-1 0 0 0,-1-1 1 0 0,-2-1-1 0 0,4-13-503 0 0,-20 40 2 0 0,0-1 0 0 0,-1 1 0 0 0,0-1-1 0 0,-1 0 1 0 0,0-1 0 0 0,-1 1 0 0 0,0 0 0 0 0,-1-1 0 0 0,0-8-2 0 0,-2 19-30 0 0,0 1 0 0 0,1-1 0 0 0,-1 1 0 0 0,0 0 0 0 0,0-1-1 0 0,0 1 1 0 0,0 0 0 0 0,0 0 0 0 0,0 0 0 0 0,0 0 0 0 0,0 0 0 0 0,0 0 0 0 0,0 0 0 0 0,-1 0 0 0 0,1 0-1 0 0,0 0 1 0 0,-1 1 0 0 0,1-1 0 0 0,-1 0 0 0 0,1 1 0 0 0,-1-1 0 0 0,1 1 0 0 0,-1 0 0 0 0,1 0 0 0 0,-1-1-1 0 0,1 1 1 0 0,-1 0 0 0 0,1 0 0 0 0,-1 0 0 0 0,1 1 0 0 0,-1-1 0 0 0,1 0 0 0 0,-1 0 0 0 0,1 1 0 0 0,-1-1-1 0 0,1 1 1 0 0,-1 0 0 0 0,1-1 0 0 0,0 1 0 0 0,-1 0 0 0 0,1 0 0 0 0,0-1 0 0 0,0 1 0 0 0,-1 0 0 0 0,1 1-1 0 0,0-1 1 0 0,0 0 0 0 0,0 0 0 0 0,0 1 30 0 0,-11 16 3 0 0,2 0 0 0 0,0 1-1 0 0,1 0 1 0 0,1 1 0 0 0,0 0 0 0 0,2 0-1 0 0,1 1 1 0 0,0-1 0 0 0,1 1 0 0 0,2 0 0 0 0,0 1-1 0 0,1-1 1 0 0,1 0 0 0 0,1 3-3 0 0,11 708 561 0 0,-10-685-583 0 0,-9 230-72 0 0,6-259 22 0 0,-1 1 0 0 0,-1-1 0 0 0,-1 0-1 0 0,0 0 1 0 0,-1-1 0 0 0,-1 0 0 0 0,-1 0-1 0 0,0 0 1 0 0,-1 0 0 0 0,-1-1 0 0 0,0-1-1 0 0,-1 1 1 0 0,-1-2 0 0 0,-1 1 0 0 0,0-2-1 0 0,0 1 1 0 0,-1-2 0 0 0,-14 11 72 0 0,18-17-217 0 0,0-1 0 0 0,0 1 0 0 0,-1-2 1 0 0,0 1-1 0 0,0-1 0 0 0,0-1 0 0 0,0 0 0 0 0,0 0 0 0 0,-1-1 0 0 0,1-1 1 0 0,-1 1-1 0 0,1-2 0 0 0,-1 1 0 0 0,0-1 0 0 0,0-1 0 0 0,1 0 0 0 0,-1-1 1 0 0,1 0-1 0 0,-1 0 0 0 0,1-1 0 0 0,0-1 0 0 0,0 0 0 0 0,0 0 0 0 0,1 0 1 0 0,-1-2-1 0 0,1 1 0 0 0,0-1 0 0 0,1 0 0 0 0,-1-1 0 0 0,1 0 0 0 0,0 0 1 0 0,1-1-1 0 0,-2-2 217 0 0,2 0 205 0 0,0 1 1 0 0,0-1-1 0 0,1 0 0 0 0,1-1 1 0 0,-1 1-1 0 0,2-1 0 0 0,0 0 1 0 0,0 0-1 0 0,1-1 1 0 0,0 1-1 0 0,1-1 0 0 0,0 1 1 0 0,1-1-1 0 0,0 0 0 0 0,1 0 1 0 0,0 1-1 0 0,1-1 1 0 0,0 0-1 0 0,1 0 0 0 0,1 1 1 0 0,0-1-1 0 0,0 1 0 0 0,1 0 1 0 0,0 0-1 0 0,1 0 1 0 0,0 1-1 0 0,6-8-205 0 0,19-23 552 0 0,2 2-1 0 0,2 1 1 0 0,2 1 0 0 0,1 3-1 0 0,2 0 1 0 0,1 3 0 0 0,1 1-1 0 0,1 2 1 0 0,29-12-552 0 0,-18 9-28 0 0,1 2-1 0 0,1 3 1 0 0,1 2 0 0 0,9 1 28 0 0,-32 16-2355 0 0,-22 6-1510 0 0,0 1-3856 0 0,-7 0 4630 0 0</inkml:trace>
  <inkml:trace contextRef="#ctx0" brushRef="#br0" timeOffset="319.997">1163 675 7914 0 0,'0'0'1044'0'0,"0"0"55"0"0,0 0 50 0 0,0 0 46 0 0,0 0-41 0 0,-35 19-83 0 0,-110 62-76 0 0,71-22 324 0 0,64-45-1026 0 0,3-5-184 0 0,0 1 0 0 0,0 0 0 0 0,1 0 0 0 0,1 0 0 0 0,-1 1 0 0 0,2 0 0 0 0,0 0 0 0 0,0 0 0 0 0,1 1 0 0 0,0-1 0 0 0,1 1 0 0 0,0 0 0 0 0,1-1 0 0 0,0 1 0 0 0,1 0 0 0 0,1 7-109 0 0,0-14 62 0 0,1 0-1 0 0,1 0 1 0 0,-1 0-1 0 0,1 0 0 0 0,0-1 1 0 0,0 1-1 0 0,0-1 0 0 0,1 0 1 0 0,-1 0-1 0 0,1 0 1 0 0,0-1-1 0 0,0 1 0 0 0,0-1 1 0 0,1 0-1 0 0,-1 0 0 0 0,1 0 1 0 0,0-1-1 0 0,-1 1 1 0 0,1-1-1 0 0,0 0 0 0 0,1-1 1 0 0,-1 1-1 0 0,0-1 0 0 0,0 0 1 0 0,1-1-1 0 0,-1 1 1 0 0,0-1-1 0 0,1 0 0 0 0,-1 0 1 0 0,1 0-1 0 0,-1-1 1 0 0,0 0-1 0 0,0 0 0 0 0,1-1 1 0 0,-1 1-1 0 0,0-1 0 0 0,0 0 1 0 0,0 0-1 0 0,-1-1 1 0 0,2 0-62 0 0,8-8 89 0 0,0-1 1 0 0,-1 0 0 0 0,-1-1 0 0 0,0 0-1 0 0,0-1 1 0 0,-2 0 0 0 0,1-1 0 0 0,-2 0-1 0 0,0 0 1 0 0,-1-1 0 0 0,-1-1 0 0 0,0 1-1 0 0,-1-1 1 0 0,-1 0 0 0 0,0 0 0 0 0,-2-1-1 0 0,0 0 1 0 0,0 1 0 0 0,-2-1 0 0 0,0 0 0 0 0,-2 0-1 0 0,0 0 1 0 0,0-1-90 0 0,0 15-162 0 0,0 0 0 0 0,0 0 0 0 0,0 0 0 0 0,-1 0 1 0 0,1 0-1 0 0,-1 0 0 0 0,0 0 0 0 0,0 1 0 0 0,0-1 0 0 0,-1 1 0 0 0,1-1 0 0 0,-1 1 0 0 0,0 0 1 0 0,0 0-1 0 0,0 0 0 0 0,0 0 0 0 0,0 1 0 0 0,-1-1 0 0 0,1 1 0 0 0,-1 0 0 0 0,0 0 0 0 0,-2-1 162 0 0,3 2-411 0 0,1 0-1 0 0,0 0 0 0 0,-1 0 0 0 0,1 1 1 0 0,-1-1-1 0 0,1 1 0 0 0,-1 0 0 0 0,1 0 0 0 0,-1 0 1 0 0,1 0-1 0 0,-1 0 0 0 0,1 0 0 0 0,-1 1 0 0 0,1-1 1 0 0,0 1-1 0 0,-1 0 0 0 0,1 0 0 0 0,-1 0 0 0 0,1 0 1 0 0,0 0-1 0 0,0 0 0 0 0,0 0 0 0 0,0 1 1 0 0,0-1-1 0 0,-1 2 412 0 0,-25 27-8778 0 0,19-21 7915 0 0</inkml:trace>
  <inkml:trace contextRef="#ctx0" brushRef="#br0" timeOffset="585.96">1294 1069 0 0 0,'0'0'600'0'0,"0"0"668"0"0,0 0 289 0 0,0 0 83 0 0,0 0-29 0 0,0 0-65 0 0,0 0-18 0 0,0 0 54 0 0,0 0 50 0 0,0 0 0 0 0,0 0-99 0 0,0 0-240 0 0,0 0-304 0 0,11-2-285 0 0,36-6-191 0 0,-45 7-460 0 0,0-1 0 0 0,0 0 0 0 0,-1 0 0 0 0,1 1 0 0 0,0-1 0 0 0,-1 0 0 0 0,0-1 0 0 0,1 1 0 0 0,-1 0 0 0 0,0 0 0 0 0,0-1 0 0 0,0 1 0 0 0,0 0 0 0 0,-1-1-1 0 0,1 1 1 0 0,-1-1 0 0 0,1 1 0 0 0,-1-1 0 0 0,0 1 0 0 0,0-1 0 0 0,0 1 0 0 0,0-2-53 0 0,0-5 169 0 0,4-18 24 0 0,0 0 0 0 0,2 0-1 0 0,1 1 1 0 0,0 0 0 0 0,2 0 0 0 0,2 1 0 0 0,0 0 0 0 0,1 1 0 0 0,1 0 0 0 0,2 1 0 0 0,4-4-193 0 0,-15 22-57 0 0,1 0 1 0 0,-1 0-1 0 0,1 1 1 0 0,0 0-1 0 0,0 0 1 0 0,0 0-1 0 0,1 1 1 0 0,-1 0-1 0 0,1 0 1 0 0,0 0-1 0 0,0 1 1 0 0,0 0-1 0 0,0 0 1 0 0,4-1 56 0 0,51 16-8053 0 0,-49-6 2444 0 0,-5-2-3022 0 0</inkml:trace>
</inkml:ink>
</file>

<file path=ppt/ink/ink1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5.2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1 19908 0 0,'0'0'947'0'0,"0"0"-91"0"0,0 0-164 0 0,0 0-38 0 0,0 0-7 0 0,0 0-103 0 0,0 0-125 0 0,0 0-126 0 0,0 0-146 0 0,0 0-87 0 0,0 0-79 0 0,0 0-58 0 0,0 0-39 0 0,-3 0-18 0 0,3 0 9 0 0,0 0 0 0 0,0 0 0 0 0,0 0 0 0 0,0 1-1 0 0,0-1 1 0 0,0 0 0 0 0,0 0 0 0 0,0 1 125 0 0,16 0-3046 0 0,-3-1-4665 0 0,-6 0-3608 0 0</inkml:trace>
</inkml:ink>
</file>

<file path=ppt/ink/ink1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3.9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243 247 1816 0 0,'0'0'494'0'0,"0"0"-385"0"0,0 0-150 0 0,0 0 129 0 0,0 0 265 0 0,0 0 245 0 0,0 0 143 0 0,0 0 45 0 0,0 0-3 0 0,0 0-5 0 0,0 0 39 0 0,2 6 45 0 0,0 1-536 0 0,0 0-1 0 0,0 1 0 0 0,-1-1 0 0 0,0 1 0 0 0,-1-1 1 0 0,1 1-1 0 0,-1-1 0 0 0,-1 1 0 0 0,1-1 1 0 0,-1 1-1 0 0,-1-1 0 0 0,0 1 0 0 0,0-1 0 0 0,-2 5-325 0 0,-15 31 280 0 0,-3-2 0 0 0,-1 0-1 0 0,-2-2 1 0 0,-1 0 0 0 0,-3-2-1 0 0,0-1 1 0 0,-5 0-280 0 0,30-31 28 0 0,1-3-15 0 0,1 0-1 0 0,0 0 1 0 0,-1 0-1 0 0,1 1 0 0 0,0-1 1 0 0,0 1-1 0 0,0 0 0 0 0,0-1 1 0 0,1 1-1 0 0,-1 0 0 0 0,1 0 1 0 0,0 0-1 0 0,-1 0 1 0 0,1 0-1 0 0,1 0 0 0 0,-1 0 1 0 0,0 1-1 0 0,1-1 0 0 0,0 0 1 0 0,-1 0-1 0 0,1 1-12 0 0,43 17 272 0 0,-7-12 31 0 0,2-1 0 0 0,-1-2-1 0 0,1-2 1 0 0,0-1 0 0 0,0-3 0 0 0,0 0-1 0 0,12-4-302 0 0,74-25 721 0 0,-123 27-631 0 0,0 0 1 0 0,0 0 0 0 0,0 0 0 0 0,0 0 0 0 0,0 0 0 0 0,0 0-1 0 0,0 0 1 0 0,0 0 0 0 0,-1 0 0 0 0,1 0 0 0 0,-1 0 0 0 0,0 0-1 0 0,0-1 1 0 0,0 1 0 0 0,0 0 0 0 0,0 0 0 0 0,0 0 0 0 0,0-1-1 0 0,-1 1 1 0 0,1 0 0 0 0,-1 0 0 0 0,0 0 0 0 0,1 0 0 0 0,-1 0-1 0 0,0 0 1 0 0,0 0 0 0 0,0 0 0 0 0,-1 0 0 0 0,1 0 0 0 0,0 1-1 0 0,-1-1 1 0 0,0-1-91 0 0,-4-10 138 0 0,-153-347 601 0 0,127 289-1100 0 0,32 69-1498 0 0,7 3-10950 0 0,-5 0 12920 0 0,4-1-7071 0 0</inkml:trace>
  <inkml:trace contextRef="#ctx0" brushRef="#br0" timeOffset="469.807">1057 0 10658 0 0,'0'0'304'0'0,"0"0"-168"0"0,0 0-40 0 0,0 0 155 0 0,0 0 191 0 0,0 0 115 0 0,0 0 23 0 0,0 0-16 0 0,0 0-30 0 0,0 0-9 0 0,0 0 13 0 0,0 0-9 0 0,0 0-4 0 0,2 17 14 0 0,9 54-7 0 0,-21 45 858 0 0,2-84-1163 0 0,-42 140 376 0 0,-9 53-341 0 0,57-221-240 0 0,0 0-1 0 0,1 0 1 0 0,0 0 0 0 0,0-1-1 0 0,0 2 1 0 0,0-1-1 0 0,1 0 1 0 0,0 0 0 0 0,-1 0-1 0 0,2 0 1 0 0,-1 0-1 0 0,0 0 1 0 0,1 0 0 0 0,0 0-1 0 0,-1 0 1 0 0,2 0 0 0 0,-1 0-1 0 0,0 0 1 0 0,1 0-1 0 0,0 0 1 0 0,0-1 0 0 0,0 1-1 0 0,0-1 1 0 0,0 1-1 0 0,1-1 1 0 0,0 0 0 0 0,0 0-1 0 0,-1 0 1 0 0,2 0-1 0 0,-1-1 1 0 0,0 1 0 0 0,0-1-1 0 0,1 0 1 0 0,0 0-1 0 0,-1 0 1 0 0,1 0 0 0 0,0-1-1 0 0,0 1 1 0 0,0-1-1 0 0,2 0-21 0 0,91-12 1269 0 0,10-43-490 0 0,-94 24-1499 0 0,-13 5-2516 0 0,-4 6-2309 0 0,-3 4-3436 0 0,1 11 4759 0 0</inkml:trace>
  <inkml:trace contextRef="#ctx0" brushRef="#br0" timeOffset="716.428">663 369 5921 0 0,'0'0'1414'0'0,"0"0"-930"0"0,0 0-113 0 0,0 0 410 0 0,0 0 377 0 0,0 0 178 0 0,0 0-37 0 0,0 0-163 0 0,0 0-182 0 0,35-2-178 0 0,114-3-175 0 0,179-16 618 0 0,-251 14-4390 0 0,3 1-3982 0 0,-59 2 27 0 0</inkml:trace>
</inkml:ink>
</file>

<file path=ppt/ink/ink1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4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210 154 1760 0 0,'0'0'851'0'0,"0"0"-77"0"0,0 0 42 0 0,0 0 167 0 0,0 0 176 0 0,0 0 109 0 0,0 0-34 0 0,0 0-166 0 0,0 0-251 0 0,0 0-299 0 0,0 0-220 0 0,-4-1-117 0 0,-7-4 230 0 0,37 8 704 0 0,13 0 207 0 0,18-7-588 0 0,-1-2 1 0 0,0-3-1 0 0,0-2 0 0 0,-1-3 1 0 0,0-2-1 0 0,2-4-734 0 0,2 1 250 0 0,74-36 619 0 0,-139 59 260 0 0,-22 32-1166 0 0,2 1 0 0 0,2 1 0 0 0,1 2 0 0 0,2 0 0 0 0,-15 42 37 0 0,17-34 0 0 0,2 1 0 0 0,1 1-1 0 0,3 0 1 0 0,2 1 0 0 0,3 0-1 0 0,1 1 1 0 0,3 0 0 0 0,2 30 0 0 0,19 109 21 0 0,-13-174 537 0 0,-1-24 1314 0 0,-5 0-1876 0 0,-1 0 1 0 0,0 0-1 0 0,0 1 0 0 0,-1-1 0 0 0,0 1 1 0 0,0-1-1 0 0,0 1 0 0 0,-1 0 0 0 0,0 1 1 0 0,0-1-1 0 0,0 1 0 0 0,-1 0 0 0 0,0 1 1 0 0,0-1-1 0 0,0 1 0 0 0,-1 0 1 0 0,1 0-1 0 0,-1 1 0 0 0,0 0 0 0 0,0 0 1 0 0,0 1-1 0 0,0 0 0 0 0,0 0 0 0 0,0 1 1 0 0,-3-1 3 0 0,-21-3-104 0 0,-1 1 0 0 0,1 2 1 0 0,-1 1-1 0 0,0 2 0 0 0,0 1 1 0 0,1 1-1 0 0,-1 1 0 0 0,-11 5 104 0 0,21-4-104 0 0,1 1 0 0 0,-1 1-1 0 0,1 1 1 0 0,0 1 0 0 0,1 0 0 0 0,-11 8 104 0 0,30-16-128 0 0,0 0 1 0 0,0 0 0 0 0,1 0 0 0 0,-1 0 0 0 0,0 0-1 0 0,1 1 1 0 0,-1-1 0 0 0,0 0 0 0 0,1 0-1 0 0,0 0 1 0 0,-1 1 0 0 0,1-1 0 0 0,0 0-1 0 0,-1 0 1 0 0,1 1 0 0 0,0-1 0 0 0,0 0 0 0 0,0 1-1 0 0,0-1 1 0 0,0 0 0 0 0,0 0 0 0 0,1 1-1 0 0,-1-1 1 0 0,0 0 0 0 0,1 0 0 0 0,-1 1-1 0 0,1-1 1 0 0,-1 0 0 0 0,1 0 0 0 0,-1 0-1 0 0,1 0 1 0 0,0 1 0 0 0,0-1 0 0 0,-1 0 0 0 0,1 0-1 0 0,0-1 1 0 0,0 1 0 0 0,0 0 0 0 0,0 0-1 0 0,0 0 1 0 0,0-1 0 0 0,1 1 0 0 0,-1 0-1 0 0,0-1 1 0 0,0 1 0 0 0,0-1 0 0 0,1 0 0 0 0,-1 1-1 0 0,0-1 1 0 0,0 0 0 0 0,1 0 0 0 0,-1 1-1 0 0,0-1 1 0 0,1 0 0 0 0,-1 0 0 0 0,0-1-1 0 0,1 1 128 0 0,31 1-8700 0 0,-21-1 2708 0 0</inkml:trace>
  <inkml:trace contextRef="#ctx0" brushRef="#br0" timeOffset="475.501">279 449 5785 0 0,'0'0'544'0'0,"0"0"-244"0"0,0 0 58 0 0,0 0 377 0 0,0 0 385 0 0,0 0 163 0 0,0 0-27 0 0,0 0-157 0 0,0 0-184 0 0,33 0-114 0 0,107-1-87 0 0,28-27 1014 0 0,89-42-35 0 0,-204 55-544 0 0,-64 25-1119 0 0,0 1 0 0 0,0 1-1 0 0,1-1 1 0 0,1 2 0 0 0,0-1 0 0 0,1 1-1 0 0,0 0 1 0 0,1 1 0 0 0,0 0-1 0 0,1 0 1 0 0,1 1 0 0 0,0 0 0 0 0,1-1-1 0 0,1 1 1 0 0,0 1 0 0 0,1-1 0 0 0,1 3-30 0 0,0-9-81 0 0,1 0 0 0 0,0 0 0 0 0,0-1 1 0 0,1 1-1 0 0,1 0 0 0 0,-1-1 0 0 0,1 1 1 0 0,1-1-1 0 0,0 1 0 0 0,0-1 1 0 0,0 0-1 0 0,1 0 0 0 0,1 0 81 0 0,4-2-1860 0 0,-6-5-796 0 0,-1 0-3676 0 0,-2 2-1756 0 0</inkml:trace>
  <inkml:trace contextRef="#ctx0" brushRef="#br0" timeOffset="722.533">1082 780 12643 0 0,'0'0'1224'0'0,"0"0"-456"0"0,0 0-120 0 0,0 0-32 0 0,0 0-119 0 0,0 0-121 0 0,0 0-176 0 0,0 0-88 0 0,0 0-72 0 0,0 0-40 0 0,0 0-48 0 0,0 0-128 0 0,0 0-208 0 0,0 0-329 0 0,-28 173-623 0 0,28-173-1000 0 0,0 0-1553 0 0,0 0-4353 0 0</inkml:trace>
  <inkml:trace contextRef="#ctx0" brushRef="#br0" timeOffset="889.964">1156 184 10234 0 0,'0'0'2177'0'0,"0"0"-1665"0"0,0 0-696 0 0,0 0-456 0 0,0 0-177 0 0,0 0-119 0 0,0 0-408 0 0,0 0-2137 0 0,0 0-2040 0 0</inkml:trace>
  <inkml:trace contextRef="#ctx0" brushRef="#br0" timeOffset="4550.548">1430 666 968 0 0,'0'0'1192'0'0,"0"0"-307"0"0,0 0-145 0 0,0 0 20 0 0,0 0 33 0 0,0 0-35 0 0,0 0-99 0 0,0 0-135 0 0,0 0-144 0 0,0 0-97 0 0,0 0-73 0 0,-9 17-51 0 0,-26 52-19 0 0,8 18 527 0 0,8 39-1010 0 0,17-109-129 0 0,-3 14-914 0 0,-3-10-3493 0 0,8-21 2841 0 0</inkml:trace>
  <inkml:trace contextRef="#ctx0" brushRef="#br0" timeOffset="4986.554">1355 707 0 0 0,'0'0'345'0'0,"0"0"736"0"0,0 0 280 0 0,0 0 24 0 0,0 0-76 0 0,0 0-146 0 0,0 0-208 0 0,0 0-210 0 0,0 0-198 0 0,0 0-175 0 0,0 0-112 0 0,9 8 1811 0 0,45 71 1229 0 0,1 3-3088 0 0,-11-5-160 0 0,-44-76 10 0 0,1-1 1 0 0,-1 1-1 0 0,1 0 1 0 0,-1 0-1 0 0,1-1 1 0 0,-1 1-1 0 0,1 0 1 0 0,-1-1-1 0 0,1 1 1 0 0,0 0-1 0 0,-1-1 1 0 0,1 1-1 0 0,0-1 1 0 0,-1 1-1 0 0,1-1 1 0 0,0 1-1 0 0,0-1 0 0 0,-1 0 1 0 0,1 1-1 0 0,0-1 1 0 0,0 0-1 0 0,0 0 1 0 0,0 0-1 0 0,-1 1 1 0 0,1-1-1 0 0,0 0 1 0 0,0 0-1 0 0,0 0 1 0 0,0 0-1 0 0,0-1 1 0 0,0 1-1 0 0,-1 0 1 0 0,1 0-1 0 0,0 0 1 0 0,0-1-1 0 0,0 1 0 0 0,-1 0 1 0 0,1-1-1 0 0,0 1 1 0 0,0-1-1 0 0,-1 1 1 0 0,1-1-1 0 0,0 1 1 0 0,-1-1-1 0 0,1 1 1 0 0,0-1-1 0 0,-1 0 1 0 0,1 1-1 0 0,-1-1 1 0 0,1 0-1 0 0,-1 0 1 0 0,1 1-1 0 0,-1-1 1 0 0,0 0-63 0 0,28-53 2049 0 0,-23 42-2075 0 0,101-230 978 0 0,-102 206-3567 0 0,-4 34 203 0 0,0 2-2219 0 0,0 0-3185 0 0</inkml:trace>
  <inkml:trace contextRef="#ctx0" brushRef="#br0" timeOffset="5610.118">1971 699 2529 0 0,'0'0'2320'0'0,"0"0"-845"0"0,0 0-243 0 0,0 0 58 0 0,0 0-18 0 0,0 0-116 0 0,0 0-185 0 0,0 0-213 0 0,0 0-191 0 0,0 0-158 0 0,0 0-137 0 0,0 0-99 0 0,0 0-61 0 0,-18 7-28 0 0,-57 20-25 0 0,73-27-53 0 0,0 1 0 0 0,0 0 0 0 0,0 0 0 0 0,0 0-1 0 0,0 0 1 0 0,0 0 0 0 0,1 0 0 0 0,-1 1 0 0 0,0-1 0 0 0,1 1 0 0 0,-1-1-1 0 0,0 1 1 0 0,1 0 0 0 0,0 0 0 0 0,0-1 0 0 0,-1 1 0 0 0,1 0-1 0 0,0 0 1 0 0,0 0 0 0 0,1 0 0 0 0,-1 0 0 0 0,0 0 0 0 0,1 1 0 0 0,-1-1-1 0 0,1 0-5 0 0,-2 7 28 0 0,-2 0-24 0 0,0 1 0 0 0,1-1 1 0 0,1 1-1 0 0,0 0 0 0 0,0 0 1 0 0,0 0-1 0 0,2 0 0 0 0,-1 0 1 0 0,1 0-1 0 0,1 0 1 0 0,0 4-5 0 0,2-10 74 0 0,-1-1 0 0 0,1 0 0 0 0,0 1 1 0 0,0-1-1 0 0,0 0 0 0 0,1 0 1 0 0,-1-1-1 0 0,1 1 0 0 0,0-1 0 0 0,-1 1 1 0 0,1-1-1 0 0,0 0 0 0 0,0-1 1 0 0,1 1-1 0 0,-1-1 0 0 0,0 0 0 0 0,0 0 1 0 0,1 0-1 0 0,-1 0 0 0 0,0-1 1 0 0,1 0-1 0 0,-1 0 0 0 0,1 0 0 0 0,-1 0 1 0 0,0-1-1 0 0,1 0 0 0 0,-1 0 1 0 0,0 0-1 0 0,1 0 0 0 0,-1 0 1 0 0,0-1-1 0 0,0 0 0 0 0,0 0 0 0 0,1-1-74 0 0,25-17 418 0 0,-1-2 0 0 0,0-1-1 0 0,-2-1 1 0 0,-1-2 0 0 0,-1 0-1 0 0,-1-2 1 0 0,-1-1 0 0 0,-2 0-1 0 0,-1-2 1 0 0,-1 0-1 0 0,-1-1 1 0 0,11-30-418 0 0,-20 42-39 0 0,0 0 0 0 0,-1-1-1 0 0,0 1 1 0 0,-2-1 0 0 0,-1-1-1 0 0,0 1 1 0 0,-1-12 39 0 0,-2 24-102 0 0,-1 1 0 0 0,-1-1 1 0 0,0 0-1 0 0,0 0 0 0 0,-1 0 0 0 0,0 0 0 0 0,0 0 0 0 0,-1 0 1 0 0,0 0-1 0 0,-1 1 0 0 0,0-1 0 0 0,0 1 0 0 0,-1 0 0 0 0,0 0 1 0 0,0 0-1 0 0,-1 0 0 0 0,0 1 0 0 0,-1-1 0 0 0,-2-1 102 0 0,4 5-60 0 0,-1 0 0 0 0,1 1-1 0 0,-1-1 1 0 0,1 1-1 0 0,-1 0 1 0 0,0 1 0 0 0,-1-1-1 0 0,1 1 1 0 0,0 0-1 0 0,-1 1 1 0 0,1-1 0 0 0,-1 1-1 0 0,1 0 1 0 0,-1 0 0 0 0,0 1-1 0 0,1-1 1 0 0,-1 1-1 0 0,0 1 1 0 0,1-1 0 0 0,-1 1-1 0 0,0 0 1 0 0,1 0-1 0 0,-1 0 1 0 0,1 1 0 0 0,-1 0-1 0 0,1 0 1 0 0,0 1-1 0 0,-1 0 61 0 0,-6 3-21 0 0,0 0 0 0 0,0 2 0 0 0,1-1 0 0 0,-1 1-1 0 0,2 1 1 0 0,-1 0 0 0 0,1 1 0 0 0,1 0-1 0 0,0 0 1 0 0,0 1 0 0 0,-1 2 21 0 0,4-3 47 0 0,0-1 1 0 0,0 1-1 0 0,1 0 1 0 0,1 0-1 0 0,0 0 0 0 0,0 1 1 0 0,1 0-1 0 0,0 0 1 0 0,1-1-1 0 0,0 2 0 0 0,1-1 1 0 0,0 0-1 0 0,1 0 1 0 0,0 0-1 0 0,1 0 0 0 0,0 0 1 0 0,0 0-1 0 0,1 0 1 0 0,1 0-1 0 0,0 0 0 0 0,1 0 1 0 0,0-1-1 0 0,0 0 1 0 0,1 0-1 0 0,0 0 0 0 0,1 0 1 0 0,0-1-1 0 0,1 0 1 0 0,0 0-1 0 0,0-1 0 0 0,1 1 1 0 0,0-2-1 0 0,6 6-47 0 0,25 9 321 0 0,0-1 0 0 0,1-2-1 0 0,2-2 1 0 0,-1-2 0 0 0,2-2-1 0 0,0-1 1 0 0,0-2 0 0 0,1-3-1 0 0,19 1-320 0 0,1 3-121 0 0,-50-6-1968 0 0,-12 0-3298 0 0,-5-1-3334 0 0,1-3 2285 0 0</inkml:trace>
  <inkml:trace contextRef="#ctx0" brushRef="#br0" timeOffset="6634.486">1380 733 0 0 0,'0'0'201'0'0,"0"0"373"0"0,0 0 10 0 0,0 0-95 0 0,0 0-53 0 0,0 0-9 0 0,0 0 73 0 0,4-5 104 0 0,15-23 1624 0 0,-23 16 5057 0 0,4 12-7057 0 0,0 0 43 0 0,0 0 5 0 0,0 0-17 0 0,0 0-13 0 0,0 0-11 0 0,0 0-4 0 0,0 0-6 0 0,0 0-5 0 0,0 0-17 0 0,0 0-15 0 0,0 0-31 0 0,0 0-41 0 0,0 0-29 0 0,-5 22 397 0 0,-14 56 111 0 0,-29 58-331 0 0,22-48-2131 0 0,26-88 935 0 0,14 0-9206 0 0,-9 0 5462 0 0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9:23.5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86 11522 0 0,'0'0'1150'0'0,"0"0"-207"0"0,0 0-68 0 0,0 0 10 0 0,0 0 78 0 0,0 0-9 0 0,0 0-126 0 0,0 0-172 0 0,0 0-203 0 0,0 0-183 0 0,0 0-147 0 0,-3 1-98 0 0,0 3-20 0 0,1-1 1 0 0,0 1-1 0 0,0-1 0 0 0,1 1 1 0 0,-1 0-1 0 0,1 0 0 0 0,-1-1 1 0 0,1 1-1 0 0,0 0 1 0 0,1 0-1 0 0,-1 1 0 0 0,1-1 1 0 0,0 0-1 0 0,0 0 0 0 0,0 0 1 0 0,0 0-1 0 0,1 0 1 0 0,-1 0-1 0 0,2 3-5 0 0,-1 15 118 0 0,-1-14-80 0 0,-2 12 9 0 0,1-1 0 0 0,1 0 1 0 0,0 0-1 0 0,1 0 1 0 0,2 0-1 0 0,0 0 1 0 0,0 0-1 0 0,2 0 1 0 0,1-1-1 0 0,0 0 1 0 0,1 0-1 0 0,1 0 0 0 0,0-1 1 0 0,2 0-1 0 0,3 4-47 0 0,-9-18 31 0 0,-1 1 0 0 0,1-1 0 0 0,-1 0 0 0 0,1-1 0 0 0,0 1-1 0 0,0-1 1 0 0,0 0 0 0 0,1 0 0 0 0,-1 0 0 0 0,0 0 0 0 0,1-1-1 0 0,-1 1 1 0 0,1-1 0 0 0,0-1 0 0 0,-1 1 0 0 0,1-1 0 0 0,0 1-1 0 0,-1-1 1 0 0,1 0 0 0 0,0-1 0 0 0,-1 1 0 0 0,1-1 0 0 0,0 0-1 0 0,-1 0 1 0 0,1-1 0 0 0,-1 1 0 0 0,0-1 0 0 0,2-1-31 0 0,6-2 117 0 0,0-2 1 0 0,0 1-1 0 0,0-2 1 0 0,-1 1-1 0 0,0-2 0 0 0,-1 1 1 0 0,0-1-1 0 0,0-1 1 0 0,1-2-118 0 0,45-52 217 0 0,-4-3 1 0 0,-2-2-1 0 0,10-24-217 0 0,-60 94-70 0 0,0-1 1 0 0,0 0 0 0 0,0 0-1 0 0,0 1 1 0 0,1-1-1 0 0,-1 0 1 0 0,0 0-1 0 0,0 0 1 0 0,0 1-1 0 0,0-1 1 0 0,1 0-1 0 0,-1 0 1 0 0,0 0-1 0 0,0 0 1 0 0,0 0-1 0 0,1 1 1 0 0,-1-1-1 0 0,0 0 1 0 0,0 0-1 0 0,1 0 1 0 0,-1 0 0 0 0,0 0-1 0 0,0 0 1 0 0,1 0-1 0 0,-1 0 1 0 0,0 0-1 0 0,0 0 1 0 0,0 0-1 0 0,1 0 1 0 0,-1 0-1 0 0,0 0 1 0 0,1 0 69 0 0,-2 11-23 0 0,0 18-135 0 0,0-21 155 0 0,0 1 0 0 0,1-1 0 0 0,0 1 0 0 0,0-1 0 0 0,1 1 0 0 0,0-1 0 0 0,0 1 0 0 0,1-1 0 0 0,0 0 0 0 0,0 1 0 0 0,1-1 0 0 0,0 0 0 0 0,0-1 0 0 0,1 1 0 0 0,0-1 0 0 0,1 1 0 0 0,0 0 3 0 0,1-3 55 0 0,0 1 0 0 0,0-1 0 0 0,0 0 0 0 0,0-1 0 0 0,1 1 1 0 0,-1-1-1 0 0,1 0 0 0 0,0-1 0 0 0,1 0 0 0 0,-1 0 0 0 0,1-1 0 0 0,-1 1 0 0 0,1-2 0 0 0,0 1 1 0 0,-1-1-1 0 0,1 0 0 0 0,0-1 0 0 0,0 0 0 0 0,0 0 0 0 0,0 0 0 0 0,-1-1 0 0 0,1-1 1 0 0,0 1-1 0 0,0-1 0 0 0,-1 0 0 0 0,1-1 0 0 0,6-3-55 0 0,3-2 87 0 0,-1-1 0 0 0,0 0 0 0 0,0-1-1 0 0,-1-1 1 0 0,0-1 0 0 0,-1 0 0 0 0,0-1 0 0 0,-1 0 0 0 0,0-1 0 0 0,-1-1-1 0 0,-1 0 1 0 0,-1 0 0 0 0,0-1 0 0 0,0 0 0 0 0,-2-1 0 0 0,6-16-87 0 0,-12 17-1736 0 0,-2 13-7431 0 0,0 3-2062 0 0</inkml:trace>
  <inkml:trace contextRef="#ctx0" brushRef="#br0" timeOffset="363.177">1238 443 7618 0 0,'0'0'1487'0'0,"0"0"178"0"0,0 0 137 0 0,0 0-11 0 0,0 0-219 0 0,0 0-319 0 0,0 0-254 0 0,0 0-205 0 0,0 0-169 0 0,0 0-111 0 0,34-24-107 0 0,104-79-79 0 0,-71 34 226 0 0,-61 62-522 0 0,0 0 1 0 0,0 0 0 0 0,-1-1 0 0 0,0 0-1 0 0,-1 0 1 0 0,0 0 0 0 0,0 0 0 0 0,-1 0 0 0 0,0-1-1 0 0,0 0 1 0 0,-1 1 0 0 0,0-1 0 0 0,-1 0 0 0 0,0 0-1 0 0,0 0 1 0 0,-1-1 0 0 0,0 1 0 0 0,0 0-1 0 0,-1 0 1 0 0,0 0 0 0 0,-1 0 0 0 0,0 0 0 0 0,-1 1-1 0 0,0-3-32 0 0,-2 7-72 0 0,0 0 0 0 0,0 1 0 0 0,-1 0 0 0 0,1 0 0 0 0,0 0 0 0 0,-1 1 0 0 0,0 0 0 0 0,0 0 0 0 0,0 0 0 0 0,1 1 0 0 0,-1 0 0 0 0,-1 0 0 0 0,1 0 0 0 0,0 1 0 0 0,0 0 0 0 0,0 0 0 0 0,0 0 0 0 0,0 1 0 0 0,0 0 0 0 0,0 0 0 0 0,0 1 0 0 0,0 0 0 0 0,0 0 0 0 0,1 0 0 0 0,-1 0 0 0 0,1 1 0 0 0,-1 0 0 0 0,1 0 0 0 0,0 1 0 0 0,-2 1 72 0 0,-8 4-17 0 0,0 0 1 0 0,0 2 0 0 0,1-1-1 0 0,0 2 1 0 0,1 0-1 0 0,0 0 1 0 0,1 1-1 0 0,0 1 1 0 0,1 0-1 0 0,1 1 1 0 0,0 0-1 0 0,1 0 1 0 0,1 1-1 0 0,0 0 1 0 0,1 1 0 0 0,1-1-1 0 0,1 1 1 0 0,0 1-1 0 0,1-1 1 0 0,1 1-1 0 0,0-1 1 0 0,2 1-1 0 0,0 0 1 0 0,1 0-1 0 0,1 0 1 0 0,2 14 16 0 0,0-21 22 0 0,1-1 1 0 0,0 0-1 0 0,1 0 1 0 0,0-1-1 0 0,0 1 1 0 0,1-1 0 0 0,0 0-1 0 0,1 0 1 0 0,0-1-1 0 0,1 0 1 0 0,-1 0-1 0 0,1-1 1 0 0,1 0-1 0 0,-1-1 1 0 0,1 1-1 0 0,1-2 1 0 0,-1 1-1 0 0,10 3-22 0 0,-4-2 62 0 0,-1-2 1 0 0,1 1-1 0 0,0-2 0 0 0,0 0 0 0 0,1-1 0 0 0,-1-1 1 0 0,1 0-1 0 0,2-1-62 0 0,156-13 89 0 0,-64-22-3254 0 0,-75 20-2064 0 0,-11 5-5648 0 0</inkml:trace>
</inkml:ink>
</file>

<file path=ppt/ink/ink1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51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0 722 544 0 0,'0'0'238'0'0,"0"0"-128"0"0,0 0 197 0 0,0 0 340 0 0,0 0 276 0 0,0 0 169 0 0,0 0 13 0 0,0 0-19 0 0,0 0-43 0 0,0 0-102 0 0,0 0-126 0 0,24-15-132 0 0,72-49-115 0 0,0-25 1186 0 0,-73 62-1330 0 0,8-11-185 0 0,-1-1 0 0 0,-3-1 0 0 0,-1-1 0 0 0,15-33-239 0 0,-36 64-99 0 0,0-1 1 0 0,-1 0-1 0 0,0 0 0 0 0,0-1 1 0 0,-2 1-1 0 0,1-1 0 0 0,-1 0 1 0 0,-1 1-1 0 0,0-13 99 0 0,-36 28-3015 0 0,26 3 2841 0 0,0 0 0 0 0,0 1 1 0 0,1 0-1 0 0,0 1 0 0 0,0-1 1 0 0,1 2-1 0 0,0-1 0 0 0,1 1 1 0 0,0 0-1 0 0,0 2 174 0 0,-30 67-34 0 0,30-67 133 0 0,2 2 0 0 0,-1-1 1 0 0,2 0-1 0 0,0 1 0 0 0,0 0 1 0 0,1 0-1 0 0,1 0 0 0 0,0 0 1 0 0,1 0-1 0 0,1 4-99 0 0,2-11 126 0 0,0 0 0 0 0,0 0 0 0 0,0 0 0 0 0,1-1 0 0 0,0 1 0 0 0,0-1 1 0 0,1 0-1 0 0,-1-1 0 0 0,1 1 0 0 0,1-1 0 0 0,-1 0 0 0 0,1 0 0 0 0,0 0 0 0 0,0-1 0 0 0,0 0 0 0 0,1 0 0 0 0,-1-1 0 0 0,1 1 0 0 0,0-2 0 0 0,0 1 0 0 0,0-1 0 0 0,1 0 0 0 0,-1 0 0 0 0,0-1 0 0 0,1 0 1 0 0,-1 0-1 0 0,7-1-126 0 0,13-1 302 0 0,0-2 1 0 0,0-1 0 0 0,0-1-1 0 0,0-2 1 0 0,-1 0-1 0 0,0-2 1 0 0,-1-1 0 0 0,1 0-1 0 0,-2-2 1 0 0,0-1 0 0 0,0-1-1 0 0,-2-2 1 0 0,1 0 0 0 0,-2-1-1 0 0,0 0 1 0 0,-2-2 0 0 0,2-3-303 0 0,-11 14 27 0 0,0 0-1 0 0,-1 0 1 0 0,0-1 0 0 0,0 0 0 0 0,-1 0 0 0 0,0-1 0 0 0,-1-1 0 0 0,0 1-1 0 0,-1-1 1 0 0,0 0 0 0 0,0 0 0 0 0,-2-1 0 0 0,1 0 0 0 0,-1 1 0 0 0,-1-2-1 0 0,0 1 1 0 0,-1 0 0 0 0,0 0 0 0 0,-1-1 0 0 0,0 1 0 0 0,-1-6-27 0 0,-1 15-53 0 0,0 1 1 0 0,0 0-1 0 0,0 0 1 0 0,0 0-1 0 0,-1 1 1 0 0,1-1-1 0 0,0 0 1 0 0,-1 0-1 0 0,1 1 1 0 0,-1-1-1 0 0,0 1 1 0 0,0-1-1 0 0,1 1 1 0 0,-1 0 0 0 0,0-1-1 0 0,0 1 1 0 0,0 0-1 0 0,0 1 1 0 0,0-1-1 0 0,-1 0 1 0 0,1 0-1 0 0,0 1 1 0 0,0-1-1 0 0,0 1 1 0 0,-1 0-1 0 0,1 0 1 0 0,0 0-1 0 0,0 0 1 0 0,-1 0-1 0 0,1 0 1 0 0,0 1-1 0 0,0-1 1 0 0,-1 1-1 0 0,1-1 1 0 0,0 1-1 0 0,0 0 1 0 0,0 0-1 0 0,0 0 1 0 0,0 0-1 0 0,0 0 1 0 0,0 0-1 0 0,0 1 1 0 0,0-1-1 0 0,1 1 1 0 0,-1-1 52 0 0,-7 8-62 0 0,0 0 0 0 0,0 1 0 0 0,1 0 0 0 0,0 0 1 0 0,1 1-1 0 0,0 0 0 0 0,1 0 0 0 0,0 1 0 0 0,0 0 0 0 0,2 0 0 0 0,-1 0 0 0 0,1 0 0 0 0,1 1 1 0 0,1-1-1 0 0,-1 1 0 0 0,2 0 0 0 0,0 0 0 0 0,1 0 0 0 0,0 0 0 0 0,1 6 62 0 0,-1-14 31 0 0,1 0 0 0 0,0 0 0 0 0,0-1-1 0 0,1 1 1 0 0,-1 0 0 0 0,1-1 0 0 0,0 1 0 0 0,0-1-1 0 0,1 1 1 0 0,-1-1 0 0 0,1 0 0 0 0,0 0 0 0 0,0 0-1 0 0,0 0 1 0 0,0-1 0 0 0,1 1 0 0 0,0-1 0 0 0,0 0-1 0 0,0 0 1 0 0,0 0 0 0 0,0-1 0 0 0,0 1-1 0 0,1-1 1 0 0,-1 0 0 0 0,1 0 0 0 0,0-1 0 0 0,3 2-31 0 0,135 18 1290 0 0,-119-24-1098 0 0,0-2-1 0 0,0-1 0 0 0,-1 0 1 0 0,0-2-1 0 0,0 0 1 0 0,-1-2-1 0 0,0 0 1 0 0,-1-2-1 0 0,0 0 0 0 0,0-2 1 0 0,-2 0-1 0 0,0-1 1 0 0,2-3-192 0 0,-3 4 63 0 0,0 0 1 0 0,-1-2 0 0 0,-1 0-1 0 0,-1-1 1 0 0,0-1 0 0 0,-1 0-1 0 0,-1-1 1 0 0,0 0 0 0 0,-2-1-1 0 0,0-1 1 0 0,-2 0 0 0 0,0 0-1 0 0,-1 0 1 0 0,-1-1 0 0 0,2-16-64 0 0,-8 36-15 0 0,0 0 1 0 0,0 0 0 0 0,0 0 0 0 0,0 0 0 0 0,-1 0 0 0 0,1 0 0 0 0,-1 0-1 0 0,1 0 1 0 0,-1 0 0 0 0,0 0 0 0 0,0 0 0 0 0,0 0 0 0 0,0 0 0 0 0,0-1 0 0 0,0 1-1 0 0,-1 0 1 0 0,1 0 0 0 0,-1 0 0 0 0,1 0 0 0 0,-1 0 0 0 0,0 0 0 0 0,0 0 0 0 0,0 0-1 0 0,0 0 1 0 0,0 1 0 0 0,0-1 0 0 0,0 0 0 0 0,-1 1 0 0 0,1-1 0 0 0,-1 1-1 0 0,1-1 1 0 0,-1 1 0 0 0,1-1 0 0 0,-1 1 0 0 0,0 0 0 0 0,0 0 0 0 0,0 0 0 0 0,0 0-1 0 0,0 0 1 0 0,0 1 0 0 0,0-1 0 0 0,0 0 0 0 0,0 1 0 0 0,0 0 0 0 0,0-1 0 0 0,0 1-1 0 0,0 0 1 0 0,0 0 0 0 0,0 0 0 0 0,-1 0 0 0 0,1 0 0 0 0,-1 1 14 0 0,-4 3-16 0 0,0 0 1 0 0,0 0 0 0 0,1 1 0 0 0,-1 0-1 0 0,1 0 1 0 0,0 1 0 0 0,0 0 0 0 0,1 0-1 0 0,0 0 1 0 0,0 1 0 0 0,0-1 0 0 0,1 1-1 0 0,0 0 1 0 0,0 1 0 0 0,1-1 0 0 0,-2 6 15 0 0,1-3 38 0 0,1 1 0 0 0,0 0 0 0 0,0 0 0 0 0,1 0 0 0 0,1 0 0 0 0,0 0 1 0 0,0 0-1 0 0,1 1 0 0 0,0-1 0 0 0,1 0 0 0 0,1 0 0 0 0,0 1 0 0 0,0-1 0 0 0,1 0 1 0 0,0-1-1 0 0,1 1 0 0 0,0-1 0 0 0,1 1 0 0 0,0-1 0 0 0,1-1 0 0 0,0 1 1 0 0,0 0-40 0 0,7 8 120 0 0,0-1-1 0 0,2 0 0 0 0,0-1 0 0 0,0 0 1 0 0,1-1-1 0 0,11 7-118 0 0,43 25 52 0 0,-66-46-516 0 0,-2-4-9410 0 0,-2 2-43 0 0</inkml:trace>
  <inkml:trace contextRef="#ctx0" brushRef="#br0" timeOffset="310.222">1736 369 10922 0 0,'0'0'1445'0'0,"0"0"-577"0"0,0 0-300 0 0,0 0 68 0 0,0 0 128 0 0,0 0 120 0 0,0 0 17 0 0,0 0-123 0 0,0 0-160 0 0,0 0-130 0 0,0 0-120 0 0,0 0-109 0 0,1 29-68 0 0,2 138 49 0 0,2-6-72 0 0,4-121-2800 0 0,-5-39-8693 0 0,-4-1 5184 0 0</inkml:trace>
  <inkml:trace contextRef="#ctx0" brushRef="#br0" timeOffset="829.746">1629 391 5153 0 0,'0'0'2691'0'0,"0"0"-1592"0"0,0 0-617 0 0,0 0 95 0 0,0 0 215 0 0,0 0 153 0 0,0 0 79 0 0,0 0-27 0 0,0 0-69 0 0,0 0-105 0 0,0 0-123 0 0,0 0-133 0 0,0 0-109 0 0,34-9-101 0 0,106-26-105 0 0,-47 24 103 0 0,-91 12-362 0 0,0 0 0 0 0,0 0-1 0 0,0 0 1 0 0,0 0 0 0 0,0 1 0 0 0,-1-1 0 0 0,1 0-1 0 0,0 1 1 0 0,-1 0 0 0 0,1-1 0 0 0,-1 1 0 0 0,0 0 0 0 0,0 0-1 0 0,1 0 1 0 0,-1 0 0 0 0,0 0 0 0 0,-1 0 0 0 0,1 0-1 0 0,0 0 1 0 0,0 0 0 0 0,-1 0 0 0 0,1 0 0 0 0,-1 1 0 0 0,0-1-1 0 0,0 0 1 0 0,0 0 0 0 0,0 0 0 0 0,0 1 0 0 0,0-1 0 0 0,-1 0-1 0 0,1 0 1 0 0,-1 0 0 0 0,1 1 0 0 0,-1-1 0 0 0,0 0-1 0 0,0 0 1 0 0,0 0 0 0 0,0 0 0 0 0,0 0 0 0 0,0-1 0 0 0,0 1-1 0 0,-1 0 1 0 0,1 0 0 0 0,-1-1 0 0 0,0 1 0 0 0,1-1-1 0 0,-2 1 8 0 0,-59 61 242 0 0,61-63-251 0 0,0 1 1 0 0,0 0 0 0 0,1 0-1 0 0,-1-1 1 0 0,0 1-1 0 0,0 0 1 0 0,0 0-1 0 0,1 0 1 0 0,-1 0-1 0 0,1 0 1 0 0,-1 0 0 0 0,1 0-1 0 0,-1 0 1 0 0,1 0-1 0 0,-1 0 1 0 0,1 0-1 0 0,0 1 1 0 0,0-1-1 0 0,-1 0 1 0 0,1 0-1 0 0,0 0 1 0 0,0 0 0 0 0,0 1-1 0 0,0-1 1 0 0,0 0-1 0 0,1 0 1 0 0,-1 0-1 0 0,0 0 1 0 0,1 0-1 0 0,-1 0 1 0 0,0 0 0 0 0,1 1-1 0 0,-1-1 1 0 0,1 0-1 0 0,0 0 1 0 0,-1 0-1 0 0,1-1 1 0 0,0 1-1 0 0,-1 0 1 0 0,1 0 0 0 0,1 0 8 0 0,45 28-105 0 0,-26-19 176 0 0,-17-8-50 0 0,0 0 0 0 0,0 0 0 0 0,0 1 1 0 0,-1 0-1 0 0,1-1 0 0 0,0 1 0 0 0,-1 1 1 0 0,0-1-1 0 0,0 0 0 0 0,0 1 0 0 0,0 0 1 0 0,0-1-1 0 0,-1 1 0 0 0,0 0 0 0 0,0 0 1 0 0,0 1-1 0 0,0-1 0 0 0,0 0 0 0 0,-1 1 0 0 0,0-1 1 0 0,0 1-1 0 0,0-1 0 0 0,-1 1 0 0 0,1-1 1 0 0,-1 1-1 0 0,0 3-21 0 0,-1-3 52 0 0,0 1 1 0 0,-1-1-1 0 0,1 0 0 0 0,-1 0 1 0 0,0 0-1 0 0,0 0 0 0 0,-1 0 1 0 0,1 0-1 0 0,-1 0 0 0 0,0-1 1 0 0,-1 1-1 0 0,1-1 0 0 0,-1 0 1 0 0,0 0-1 0 0,0 0 0 0 0,0-1 1 0 0,0 0-1 0 0,0 1 0 0 0,-1-1 1 0 0,0-1-1 0 0,0 1 0 0 0,0-1 1 0 0,0 1-1 0 0,0-2 0 0 0,-1 1-52 0 0,-114 6-2782 0 0,95-12-2652 0 0,19 2 1740 0 0,1 1-3980 0 0</inkml:trace>
  <inkml:trace contextRef="#ctx0" brushRef="#br0" timeOffset="1180.204">2141 380 9594 0 0,'0'0'1316'0'0,"0"0"-518"0"0,0 0-321 0 0,0 0 26 0 0,0 0 112 0 0,0 0 88 0 0,0 0 81 0 0,0 0-13 0 0,0 0-65 0 0,0 0-103 0 0,0 0-153 0 0,0 0-124 0 0,0 0-80 0 0,1 25-46 0 0,6 116 148 0 0,-8 24-407 0 0,-5-148-1793 0 0,-2-12-2569 0 0,6-1-2533 0 0,0-4 1800 0 0</inkml:trace>
  <inkml:trace contextRef="#ctx0" brushRef="#br0" timeOffset="1477.265">2134 336 5617 0 0,'0'0'1202'0'0,"0"0"-455"0"0,0 0-118 0 0,0 0 185 0 0,0 0 179 0 0,0 0 106 0 0,0 0 53 0 0,0 0-21 0 0,0 0-73 0 0,0 0-153 0 0,0 0-214 0 0,0 0-180 0 0,20-3-131 0 0,64-8-80 0 0,-13-2 221 0 0,42 7-2686 0 0,-98 10-1938 0 0,-7 1-1876 0 0,-5-3 1451 0 0,-2 1 3553 0 0</inkml:trace>
  <inkml:trace contextRef="#ctx0" brushRef="#br0" timeOffset="1734.821">2200 527 4049 0 0,'0'0'1132'0'0,"0"0"-434"0"0,0 0 100 0 0,0 0 481 0 0,0 0 311 0 0,0 0 48 0 0,0 0-182 0 0,0 0-273 0 0,0 0-242 0 0,0 0-255 0 0,0 0-209 0 0,0 0-162 0 0,0 0-111 0 0,27-3-78 0 0,125-15-89 0 0,-100 12-1800 0 0,-19 1-6898 0 0,-24 4 2476 0 0</inkml:trace>
</inkml:ink>
</file>

<file path=ppt/ink/ink1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13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1489 84 744 0 0,'0'0'1719'0'0,"0"0"-983"0"0,0 0-309 0 0,0 0 13 0 0,0 0 160 0 0,0 0 279 0 0,0 0 187 0 0,0 0 173 0 0,0 0 66 0 0,0 0-135 0 0,0 0-189 0 0,-17-9-222 0 0,-50-28-196 0 0,-22 6 2351 0 0,70 28-2645 0 0,1 1 1 0 0,0 1-1 0 0,-1 0 1 0 0,1 1-1 0 0,-1 1 0 0 0,1 1 1 0 0,-6 2-270 0 0,-16 4 331 0 0,0 2 1 0 0,1 2-1 0 0,0 2 0 0 0,1 1 1 0 0,0 1-1 0 0,2 3 1 0 0,0 1-1 0 0,1 2 0 0 0,1 1 1 0 0,-10 9-332 0 0,-147 111 696 0 0,129-89-352 0 0,1 2 0 0 0,4 2 0 0 0,-15 22-344 0 0,39-31 209 0 0,2 0 0 0 0,2 3 1 0 0,2 0-1 0 0,3 1 0 0 0,2 2 0 0 0,-3 18-209 0 0,-46 151 779 0 0,57-158-623 0 0,4 1-1 0 0,2 0 1 0 0,3 1 0 0 0,4 0-1 0 0,3 20-155 0 0,-2-19 85 0 0,29 86 68 0 0,-12-88-93 0 0,20 35 116 0 0,35 42-54 0 0,-42-102-65 0 0,1-1 0 0 0,3-2 1 0 0,1-1-1 0 0,14 10-57 0 0,30 31 80 0 0,-48-51-54 0 0,1-2 1 0 0,1-1-1 0 0,1-1 0 0 0,2-2 1 0 0,0-2-1 0 0,1-1 1 0 0,1-2-1 0 0,1-2-26 0 0,-24-8 12 0 0,181 85 56 0 0,-167-77-63 0 0,-1-2 0 0 0,2-2 0 0 0,-1 0 0 0 0,1-2 0 0 0,1-1 0 0 0,0-2 0 0 0,0 0 0 0 0,27-1-5 0 0,7-4 1 0 0,-17 1 13 0 0,1-3 0 0 0,-1-2 0 0 0,1-1 0 0 0,31-9-14 0 0,341-101 21 0 0,-317 70 2 0 0,178-92 78 0 0,-181 63-9 0 0,36-45 32 0 0,-1-33 116 0 0,-130 143-236 0 0,14-17 74 0 0,-1-1 1 0 0,-2-1 0 0 0,-1 0 0 0 0,-1-1 0 0 0,-1-1-1 0 0,-1 0 1 0 0,4-18-79 0 0,33-164 260 0 0,-42 167-187 0 0,-3 0 0 0 0,-1 0 0 0 0,-2 0 0 0 0,-2 0 0 0 0,-2 0 0 0 0,-5-24-73 0 0,-57-171 138 0 0,16 70-62 0 0,-30-12 2 0 0,29 81-49 0 0,-17 1 68 0 0,-29-30-87 0 0,8 52 18 0 0,12 18-146 0 0,-9-4 102 0 0,-58-27 4 0 0,-14 33-224 0 0,57 32 172 0 0,-78-15-1 0 0,155 36-29 0 0,1 1-1 0 0,0 1 1 0 0,-1 1-1 0 0,1 1 1 0 0,0 1-1 0 0,-1 1 1 0 0,-20 4 94 0 0,-204 60-1686 0 0,246-66 1665 0 0,-21 0-2987 0 0,17-4-1884 0 0,4-3-3745 0 0,1 4-832 0 0</inkml:trace>
  <inkml:trace contextRef="#ctx0" brushRef="#br0" timeOffset="2609.464">3593 681 0 0 0,'0'0'970'0'0,"0"0"363"0"0,0 0 105 0 0,0 0-66 0 0,0 0-114 0 0,0 0-62 0 0,0 0-53 0 0,-2-3 5882 0 0,-4-2-5990 0 0,-10 1-632 0 0,0 0 0 0 0,0 2 1 0 0,0 0-1 0 0,-1 1 0 0 0,1 0 0 0 0,-1 1 0 0 0,1 1 0 0 0,-7 2-403 0 0,5 2 150 0 0,0 1 0 0 0,0 1-1 0 0,0 1 1 0 0,1 0 0 0 0,1 1 0 0 0,-1 1 0 0 0,1 1 0 0 0,1 0 0 0 0,0 1-1 0 0,1 0 1 0 0,0 2 0 0 0,1-1 0 0 0,0 2 0 0 0,-7 10-150 0 0,-47 45 305 0 0,-24 39 170 0 0,35-31-35 0 0,46-61-380 0 0,1 1 1 0 0,1 0-1 0 0,0 0 1 0 0,2 1-1 0 0,0 0 1 0 0,1 1-1 0 0,1-1 1 0 0,0 1-1 0 0,2-1 1 0 0,0 1-1 0 0,1 0 0 0 0,2 12-60 0 0,-5 33 103 0 0,-6 115 511 0 0,52-95-469 0 0,45 61 339 0 0,14-1 132 0 0,29-39-78 0 0,-14-39-196 0 0,-95-58-272 0 0,0-1-1 0 0,0 0 1 0 0,0-1 0 0 0,1-2-1 0 0,0 0 1 0 0,0-1-1 0 0,1-1-69 0 0,33 7 103 0 0,15 0 30 0 0,2-3 0 0 0,-1-3 0 0 0,41-3-133 0 0,35-28 210 0 0,16-32-10 0 0,-66 8-97 0 0,61-71 112 0 0,-133 99-145 0 0,0-1-1 0 0,-2-2 1 0 0,0 0 0 0 0,-2-2-1 0 0,-1 0 1 0 0,-1-2 0 0 0,3-8-70 0 0,36-88 172 0 0,-37 16 48 0 0,-15-137 75 0 0,-33 100-251 0 0,22 137-35 0 0,0-1-1 0 0,-1 0 1 0 0,0 1 0 0 0,-1 0 0 0 0,0 0-1 0 0,0 1 1 0 0,-1 0 0 0 0,0 0 0 0 0,-8-7-9 0 0,-5-9-46 0 0,-10-7 46 0 0,-1 1 0 0 0,-1 1 0 0 0,-2 2 0 0 0,-25-16 0 0 0,-58-41 15 0 0,-43-3-121 0 0,3 51 16 0 0,46 27-28 0 0,-14 9-42 0 0,108 2 141 0 0,0 1-1 0 0,0 1 1 0 0,1 0 0 0 0,-1 1-1 0 0,1 1 1 0 0,-1 1-1 0 0,-7 3 20 0 0,-52 31-289 0 0,63-33-1237 0 0,-25 0 3720 0 0,24-6-4119 0 0,0 0-4372 0 0,1-1-6152 0 0,13 0 3487 0 0</inkml:trace>
  <inkml:trace contextRef="#ctx0" brushRef="#br0" timeOffset="4058.31">1540 1399 0 0 0,'0'0'908'0'0,"0"0"395"0"0,0 0 73 0 0,0 0-30 0 0,0 0-22 0 0,0 0 3 0 0,0 0 23 0 0,5-6 1051 0 0,-4 5 4248 0 0,-3 3-6578 0 0,-1 0 1 0 0,1 0-1 0 0,1 1 0 0 0,-1-1 1 0 0,0 1-1 0 0,1-1 0 0 0,-1 1 1 0 0,1 0-1 0 0,0-1 1 0 0,-1 1-1 0 0,2 0 0 0 0,-1 0 1 0 0,0 0-1 0 0,0 0 0 0 0,1 0 1 0 0,0 0-1 0 0,-1 0 1 0 0,1 0-1 0 0,0 0 0 0 0,1 0 1 0 0,-1 0-1 0 0,0 0 1 0 0,1 2-72 0 0,26-15 1796 0 0,-26 9-1705 0 0,1-1 1 0 0,-1 0-1 0 0,0 0 0 0 0,0 0 1 0 0,0 0-1 0 0,1 0 0 0 0,-2 0 0 0 0,1 0 1 0 0,0 0-1 0 0,0 0 0 0 0,-1 0 1 0 0,1 0-1 0 0,-1 0 0 0 0,1-1 1 0 0,-1 1-1 0 0,0 0 0 0 0,0 0 1 0 0,0-1-1 0 0,0 1 0 0 0,-1 0 1 0 0,1 0-1 0 0,-1 0 0 0 0,0-2-91 0 0,-51 0 308 0 0,57 19-1113 0 0,24-6-1418 0 0,-19-8-1351 0 0,2 0-3784 0 0,-4-1-2512 0 0</inkml:trace>
  <inkml:trace contextRef="#ctx0" brushRef="#br0" timeOffset="4993.471">3792 1377 2529 0 0,'0'0'2704'0'0,"0"0"-863"0"0,0 0-337 0 0,0 0-29 0 0,0 0-10 0 0,0 0-115 0 0,0 0-220 0 0,0 0-261 0 0,0 0-243 0 0,0 0-206 0 0,0 0-98 0 0,0 0-77 0 0,0 0-28 0 0,-2 3 11 0 0,-4 19 384 0 0,6-22-435 0 0,0 0-9 0 0,0 0-6 0 0,0 0-6 0 0,0 0-12 0 0,0 0 13 0 0,0 0 9 0 0,0 0 2 0 0,0 0 30 0 0,24-18 1724 0 0,-20 7 1160 0 0,-41 43-2323 0 0,41-21-2424 0 0,8-20-6407 0 0,-10 8-3690 0 0</inkml:trace>
  <inkml:trace contextRef="#ctx0" brushRef="#br0" timeOffset="9111.793">815 666 0 0 0,'0'0'661'0'0,"0"0"364"0"0,0 0 315 0 0,0 0 158 0 0,0 0 27 0 0,0 0-64 0 0,0 0-180 0 0,0 0-166 0 0,0 0-151 0 0,-1-6-146 0 0,-1-16-79 0 0,-1 18 2180 0 0,-4 14-2368 0 0,-93 211 1329 0 0,-52 168-1827 0 0,143-319-1585 0 0,33-69-1143 0 0,-19-3 2255 0 0,0 0 1 0 0,-1 0-1 0 0,1 0 1 0 0,0-1-1 0 0,-1 0 0 0 0,1 0 1 0 0,-1 0-1 0 0,0 0 1 0 0,0-1-1 0 0,0 1 0 0 0,-1-1 1 0 0,1 0-1 0 0,-1 0 1 0 0,0-1-1 0 0,0 1 0 0 0,0-1 420 0 0,45-78-6648 0 0,-39 64 6387 0 0</inkml:trace>
  <inkml:trace contextRef="#ctx0" brushRef="#br0" timeOffset="9459.501">719 596 1312 0 0,'0'0'1683'0'0,"0"0"-249"0"0,0 0-66 0 0,0 0 67 0 0,0 0 106 0 0,0 0 7 0 0,0 0-146 0 0,0 0-269 0 0,0 0-289 0 0,0 0-236 0 0,0 0-176 0 0,0 0-107 0 0,0 0-105 0 0,-2-4-82 0 0,-4-6-99 0 0,15 17 837 0 0,125 155 1909 0 0,-15-11-2018 0 0,-101-129-721 0 0,-1 1 1 0 0,-1 1 0 0 0,-1 1-1 0 0,-1 0 1 0 0,-1 0 0 0 0,-2 1-1 0 0,0 1 1 0 0,2 15-47 0 0,-10 27-1787 0 0,-11-60-1319 0 0,5-7-949 0 0,1-1-4190 0 0,0-1 5175 0 0</inkml:trace>
  <inkml:trace contextRef="#ctx0" brushRef="#br0" timeOffset="9747.589">531 1064 872 0 0,'0'0'1873'0'0,"0"0"-308"0"0,0 0-2 0 0,0 0 120 0 0,0 0 34 0 0,0 0-182 0 0,0 0-308 0 0,0 0-245 0 0,0 0-141 0 0,0 0-23 0 0,0 0 36 0 0,0 0-8 0 0,0 0-68 0 0,16 0-96 0 0,116-11 807 0 0,-61-9-1294 0 0,105-26 395 0 0,-59 23-8651 0 0,-98 19-2492 0 0</inkml:trace>
  <inkml:trace contextRef="#ctx0" brushRef="#br0" timeOffset="17143.647">3287 949 48 0 0,'0'0'1203'0'0,"0"0"-132"0"0,0 0 65 0 0,0 0 183 0 0,0 0 171 0 0,0 0 39 0 0,0 0-154 0 0,0 0-262 0 0,0 0-267 0 0,0 0-196 0 0,0 0-134 0 0,6 8 1019 0 0,14 73 1159 0 0,24 98-1782 0 0,-40-167-1359 0 0,0 5 240 0 0,-3-10-3784 0 0,-1-1-3645 0 0,0-3 2480 0 0</inkml:trace>
  <inkml:trace contextRef="#ctx0" brushRef="#br0" timeOffset="17930.787">3206 994 0 0 0,'0'0'948'0'0,"0"0"-41"0"0,0 0 32 0 0,0 0 85 0 0,0 0 51 0 0,0 0-35 0 0,0 0-145 0 0,0 0-168 0 0,0 0-143 0 0,0 0-116 0 0,0 0-36 0 0,0 0-10 0 0,0 0 18 0 0,11-8 49 0 0,35-25 34 0 0,45 0 1878 0 0,-71 26-2222 0 0,0 1 0 0 0,0 1 0 0 0,1 1 0 0 0,-1 1 0 0 0,1 0 0 0 0,0 2 0 0 0,8 1-179 0 0,-28 1 7 0 0,1 0-1 0 0,0 0 1 0 0,0 1 0 0 0,-1-1-1 0 0,1 1 1 0 0,-1 0-1 0 0,0 0 1 0 0,1-1 0 0 0,-1 1-1 0 0,0 0 1 0 0,0 0-1 0 0,0 0 1 0 0,0 0 0 0 0,0 0-1 0 0,-1 0 1 0 0,1 0-1 0 0,-1 0 1 0 0,1 1 0 0 0,-1-1-1 0 0,0 0 1 0 0,1 0-1 0 0,-1 0 1 0 0,0 1-1 0 0,-1-1 1 0 0,1 0 0 0 0,0 0-1 0 0,-1 0 1 0 0,1 0-1 0 0,-1 1 1 0 0,0-1 0 0 0,1 0-1 0 0,-1 0 1 0 0,0 0-1 0 0,0 0 1 0 0,-1-1 0 0 0,1 1-1 0 0,0 0 1 0 0,-1 0-1 0 0,1 0-5 0 0,-15 56-64 0 0,16-57 25 0 0,10 13 42 0 0,27 1 193 0 0,-5-4-63 0 0,-28-11-114 0 0,0 0 0 0 0,0 0 0 0 0,0 0 0 0 0,-1 1 0 0 0,1 0 0 0 0,0 0 0 0 0,0 0 0 0 0,-1 0 1 0 0,1 0-1 0 0,0 1 0 0 0,-1-1 0 0 0,1 1 0 0 0,-1 0 0 0 0,0 0 0 0 0,0 1 0 0 0,0-1 0 0 0,0 1 0 0 0,0-1 0 0 0,0 1 0 0 0,-1 0 0 0 0,1 0 0 0 0,-1 0 0 0 0,0 0 0 0 0,0 1 0 0 0,0-1 0 0 0,0 0 0 0 0,0 1 0 0 0,-1 0 0 0 0,0-1 0 0 0,0 1 0 0 0,0 0 0 0 0,0 0 1 0 0,0-1-1 0 0,-1 1 0 0 0,1 0 0 0 0,-1 0 0 0 0,0 0-20 0 0,-3 1 89 0 0,0-1 1 0 0,0 0 0 0 0,0 0 0 0 0,-1 0-1 0 0,1 0 1 0 0,-1-1 0 0 0,0 1 0 0 0,0-1-1 0 0,0 0 1 0 0,-1 0 0 0 0,1-1 0 0 0,-1 1-1 0 0,1-1 1 0 0,-1 0 0 0 0,0 0 0 0 0,0-1-1 0 0,-1 1-89 0 0,-7 3 135 0 0,-1 2-123 0 0,-1-1-1 0 0,0-1 1 0 0,-1 0 0 0 0,1-1 0 0 0,-1-1-1 0 0,0 0 1 0 0,0-2 0 0 0,0 1-1 0 0,-4-2-11 0 0,-45 0-222 0 0,51 0-3733 0 0,0 0-4109 0 0,14 0 2739 0 0</inkml:trace>
  <inkml:trace contextRef="#ctx0" brushRef="#br0" timeOffset="18563.482">3466 1086 0 0 0,'0'0'284'0'0,"0"0"45"0"0,0 0 9 0 0,0 0 26 0 0,-1-8 2397 0 0,-22 19 642 0 0,-1-7-1100 0 0,-7 3-2695 0 0,31-7 111 0 0,0 3-504 0 0,0-1-5001 0 0,0 1 3248 0 0</inkml:trace>
  <inkml:trace contextRef="#ctx0" brushRef="#br0" timeOffset="19716.556">3337 1075 0 0 0,'0'0'184'0'0,"0"0"292"0"0,0 0 243 0 0,0 0 182 0 0,3 1 68 0 0,5 1-325 0 0,1-1 1 0 0,0 0-1 0 0,0-1 1 0 0,0 0 0 0 0,0 0-1 0 0,0 0 1 0 0,0-1-1 0 0,0-1 1 0 0,-1 0-1 0 0,1 0 1 0 0,0 0 0 0 0,-1-1-1 0 0,1-1 1 0 0,-1 1-1 0 0,0-2-644 0 0,-5 5 90 0 0,55-28 1423 0 0,-51 24-1750 0 0,-12 6-6127 0 0,4-2 5585 0 0,-4 1-6361 0 0</inkml:trace>
</inkml:ink>
</file>

<file path=ppt/ink/ink1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39.5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496 961 0 0 0,'0'0'519'0'0,"0"0"888"0"0,0 0 196 0 0,0 0-95 0 0,0 0-150 0 0,0 0-141 0 0,6-17-120 0 0,16-55-72 0 0,-17 55 510 0 0,-3 9 4925 0 0,-4 20-6319 0 0,6 163 473 0 0,-1-60-453 0 0,-4-1 1 0 0,-12 73-162 0 0,0-50-1771 0 0,15-135 1348 0 0,-1-1 1 0 0,1 1-1 0 0,-1 0 0 0 0,1-1 1 0 0,0 1-1 0 0,-1-1 1 0 0,1 0-1 0 0,0 1 1 0 0,0-1-1 0 0,0 0 1 0 0,0 0-1 0 0,0 0 1 0 0,0 0-1 0 0,1-1 0 0 0,-1 1 1 0 0,0 0-1 0 0,0-1 1 0 0,1 0-1 0 0,-1 0 1 0 0,0 1-1 0 0,1-1 1 0 0,-1 0-1 0 0,0-1 0 0 0,0 1 1 0 0,1 0-1 0 0,-1-1 1 0 0,0 1-1 0 0,0-1 1 0 0,0 0-1 0 0,1 0 1 0 0,-1 0-1 0 0,2-1 423 0 0,9-4-3514 0 0</inkml:trace>
  <inkml:trace contextRef="#ctx0" brushRef="#br0" timeOffset="1131.841">1814 59 0 0 0,'0'-40'0'0'0,"0"28"0"0"0,0 7 37 0 0,0 3 146 0 0,0 2 17 0 0,0 0-19 0 0,0 0 1 0 0,0 0-5 0 0,0 0 2 0 0,0 0 17 0 0,0 0 31 0 0,0 0 5 0 0,0 0-30 0 0,0 0-35 0 0,0 0-68 0 0,0 0-46 0 0,-1 26 2084 0 0,-10 141 3512 0 0,19 85-4103 0 0,-1-122-557 0 0,3 220 337 0 0,-8-152-784 0 0,-11 1 103 0 0,20 58 480 0 0,-1-271-6958 0 0,-5 3 229 0 0,-2 4 767 0 0</inkml:trace>
  <inkml:trace contextRef="#ctx0" brushRef="#br0" timeOffset="2317.775">27 1252 0 0 0,'0'0'360'0'0,"0"0"191"0"0,0 0 50 0 0,-5-5 33 0 0,-15-17 13 0 0,18 16 5292 0 0,7 3-3372 0 0,19 2-2426 0 0,-22 1 699 0 0,210-8 2759 0 0,246-9-1338 0 0,-287 13-1937 0 0,-1-8 0 0 0,17-9-324 0 0,131 2 669 0 0,-3-3 745 0 0,96 19-1095 0 0,-328-5-295 0 0,75 8 92 0 0,-86 8-111 0 0,-2-7 265 0 0,4 1-2796 0 0,-58-11-8167 0 0,-14 7 2307 0 0</inkml:trace>
  <inkml:trace contextRef="#ctx0" brushRef="#br0" timeOffset="3154.787">2634 549 888 0 0,'0'0'1375'0'0,"0"0"-635"0"0,0 0-185 0 0,0 0 265 0 0,0 0 374 0 0,0 0 163 0 0,0 0-84 0 0,0 0-265 0 0,0 0-292 0 0,0 0-141 0 0,0 0-36 0 0,0 0 19 0 0,0 0 19 0 0,1 8-17 0 0,27 164 3093 0 0,5 23-2339 0 0,-27 78-261 0 0,-7-259-1014 0 0,-1-1 0 0 0,2 1 0 0 0,0-1 0 0 0,0 1 0 0 0,2 0 0 0 0,-1-1 0 0 0,2 1 0 0 0,3 10-39 0 0,-3-17 13 0 0,-1 0 1 0 0,1 1 0 0 0,-1 0 0 0 0,0 0-1 0 0,-1-1 1 0 0,0 1 0 0 0,0 0 0 0 0,-1 0-1 0 0,1 0 1 0 0,-2 0 0 0 0,1 0 0 0 0,-1 0-1 0 0,-2 5-13 0 0,-6 0 50 0 0,-2 7-2637 0 0,14-43-9771 0 0,1 16 8008 0 0</inkml:trace>
  <inkml:trace contextRef="#ctx0" brushRef="#br0" timeOffset="3569.703">2858 810 0 0 0,'0'0'808'0'0,"0"0"332"0"0,0 0 267 0 0,0 0 102 0 0,0 0-81 0 0,0 0-166 0 0,0 0-194 0 0,0 0-191 0 0,0 0-110 0 0,0 0-99 0 0,0 0-104 0 0,-5 3-61 0 0,-58 40 792 0 0,-209 253 123 0 0,161-161-1938 0 0,79-71-2885 0 0,28-42-2704 0 0,3-18 1429 0 0</inkml:trace>
  <inkml:trace contextRef="#ctx0" brushRef="#br0" timeOffset="4217.343">2098 847 0 0 0,'0'0'461'0'0,"0"0"625"0"0,0 0 104 0 0,0 0-157 0 0,0 0-127 0 0,0 0-46 0 0,0 0 17 0 0,0 0 140 0 0,-6 3 132 0 0,-46 39 3169 0 0,-22 32-3023 0 0,-229 205-1244 0 0,242-223-327 0 0,-36 28-3453 0 0,82-70-2251 0 0,12-10 1722 0 0</inkml:trace>
  <inkml:trace contextRef="#ctx0" brushRef="#br0" timeOffset="4888.177">645 818 0 0 0,'12'3'492'0'0,"35"12"238"0"0,-33 0 8742 0 0,-26 6-7018 0 0,10-19-1794 0 0,-225 203 4319 0 0,186-164-4887 0 0,-114 129 404 0 0,87-35-3202 0 0,66-107-3697 0 0,2-23 3248 0 0,0-1-3956 0 0</inkml:trace>
  <inkml:trace contextRef="#ctx0" brushRef="#br0" timeOffset="5616.122">813 1547 7962 0 0,'0'0'892'0'0,"0"0"-301"0"0,0 0-158 0 0,0 0 111 0 0,0 0 151 0 0,0 0 69 0 0,0 0-12 0 0,0 0-90 0 0,0 0-113 0 0,0 0-85 0 0,0 0-53 0 0,0 0-72 0 0,0 0-88 0 0,0 29-53 0 0,-1 94-46 0 0,3 159-394 0 0,-12-240-1111 0 0,1-11-4977 0 0,9-27 2878 0 0,0-3-830 0 0</inkml:trace>
  <inkml:trace contextRef="#ctx0" brushRef="#br0" timeOffset="6101.634">677 1595 4657 0 0,'0'0'918'0'0,"0"0"-344"0"0,0 0-108 0 0,0 0 110 0 0,0 0 189 0 0,0 0 105 0 0,0 0-26 0 0,0 0-74 0 0,0 0-97 0 0,0 0-62 0 0,0 0-35 0 0,0 0-5 0 0,0 0-18 0 0,35-23-15 0 0,111-69-28 0 0,-75 60 138 0 0,-61 32-511 0 0,-9 0-127 0 0,2-1 5 0 0,-1-1 0 0 0,1 1 1 0 0,-1 0-1 0 0,1 1 0 0 0,0-1 1 0 0,0 0-1 0 0,-1 1 0 0 0,1-1 1 0 0,0 1-1 0 0,0 0 0 0 0,0 0 1 0 0,-1 0-1 0 0,1 0 1 0 0,0 1-1 0 0,0-1 0 0 0,0 1 1 0 0,-1 0-1 0 0,1 0 0 0 0,0-1 1 0 0,-1 2-1 0 0,1-1 0 0 0,-1 0 1 0 0,1 0-1 0 0,-1 1 0 0 0,1 0 1 0 0,-1-1-1 0 0,0 1 0 0 0,0 0 1 0 0,0 0-1 0 0,0 0 0 0 0,0 0 1 0 0,-1 1-1 0 0,1-1 1 0 0,0 0-1 0 0,-1 1 0 0 0,0-1 1 0 0,0 1-1 0 0,1-1 0 0 0,-1 1 1 0 0,-1 0-1 0 0,1 0 0 0 0,0-1 1 0 0,-1 1-1 0 0,1 2-15 0 0,-4 8 23 0 0,-1 1 0 0 0,-1-1 0 0 0,0 1 0 0 0,0-1 0 0 0,-1-1-1 0 0,-1 1 1 0 0,0-1 0 0 0,-1 0 0 0 0,0 0 0 0 0,-1-1 0 0 0,0-1 0 0 0,-1 1 0 0 0,0-1 0 0 0,0-1-1 0 0,-1 0 1 0 0,-1 0 0 0 0,1-1 0 0 0,-2 0-23 0 0,-29 28 3 0 0,26-23-7 0 0,12-11-6 0 0,1 0 0 0 0,-1 1-1 0 0,1-1 1 0 0,0 1 0 0 0,0 0-1 0 0,0 0 1 0 0,0 0 0 0 0,1 0-1 0 0,-1 1 1 0 0,1-1 0 0 0,0 1-1 0 0,0-1 1 0 0,0 1 0 0 0,0 0-1 0 0,1 0 1 0 0,-1-1-1 0 0,1 1 1 0 0,0 0 0 0 0,0 3 10 0 0,38 26 352 0 0,119 41 1570 0 0,-95-34-3209 0 0,-60-39 815 0 0,-1-1-2638 0 0,1 0-3384 0 0,-1 0 4171 0 0,0 0-2422 0 0</inkml:trace>
  <inkml:trace contextRef="#ctx0" brushRef="#br0" timeOffset="15605.983">1231 1764 0 0 0,'0'0'910'0'0,"0"0"312"0"0,0 0 215 0 0,0 0 20 0 0,0 0-90 0 0,0 0-192 0 0,0 0-268 0 0,0 0-240 0 0,0 0-212 0 0,7 4 220 0 0,-37 77 18 0 0,3-16-1026 0 0,-3 0 0 0 0,-3-2 0 0 0,-3-1 0 0 0,-8 7 333 0 0,37-60-286 0 0,-18 30-49 0 0,18-14-2782 0 0,19-27 169 0 0,37-50 1 0 0,-38 40 2947 0 0</inkml:trace>
  <inkml:trace contextRef="#ctx0" brushRef="#br0" timeOffset="15976.787">1249 1735 544 0 0,'0'0'612'0'0,"0"0"-126"0"0,0 0 91 0 0,0 0 309 0 0,0 0 293 0 0,0 0 76 0 0,0 0-129 0 0,0 0-245 0 0,0 0-185 0 0,0 0-51 0 0,0 0 62 0 0,0 0 77 0 0,0 0 18 0 0,3 6-7 0 0,48 95 3124 0 0,-36-70-3663 0 0,-1 0 1 0 0,-1 2-1 0 0,-2-1 0 0 0,-2 1 1 0 0,1 9-257 0 0,20 65 16 0 0,-20-60-1086 0 0,-10-50-5267 0 0,0-11-2085 0 0,-2 13 7059 0 0</inkml:trace>
  <inkml:trace contextRef="#ctx0" brushRef="#br0" timeOffset="16268.646">1091 2077 2633 0 0,'0'0'1329'0'0,"0"0"-437"0"0,0 0-173 0 0,0 0 159 0 0,0 0 223 0 0,0 0 124 0 0,0 0-41 0 0,0 0-137 0 0,0 0-151 0 0,0 0-100 0 0,0 0-18 0 0,0 0-28 0 0,0 0-41 0 0,16 2-63 0 0,49 5-74 0 0,22-24 775 0 0,-55 7-1484 0 0,32-8-717 0 0,-21 13-8295 0 0,-33 5 1787 0 0</inkml:trace>
  <inkml:trace contextRef="#ctx0" brushRef="#br0" timeOffset="16938.673">2229 1447 3233 0 0,'0'0'1459'0'0,"0"0"-558"0"0,0 0-201 0 0,0 0 137 0 0,0 0 251 0 0,0 0 176 0 0,0 0 12 0 0,0 0-121 0 0,0 0-225 0 0,0 0-219 0 0,0 0-129 0 0,0 0-98 0 0,-5 32-54 0 0,-12 101-54 0 0,11 42 638 0 0,12 44-2868 0 0,-15-184-1462 0 0,-3-17-4775 0 0,10-15 4912 0 0</inkml:trace>
  <inkml:trace contextRef="#ctx0" brushRef="#br0" timeOffset="17394.306">2010 1550 3705 0 0,'0'0'935'0'0,"0"0"-35"0"0,0 0 156 0 0,0 0 184 0 0,0 0 69 0 0,0 0-70 0 0,0 0-213 0 0,0 0-197 0 0,0 0-168 0 0,0 0-135 0 0,31-16-110 0 0,102-50-95 0 0,-63 48 54 0 0,-56 19-278 0 0,-7-1-44 0 0,-1 0 1 0 0,1 1-1 0 0,-1-1 0 0 0,1 1 1 0 0,-1 1-1 0 0,0-1 1 0 0,1 1-1 0 0,-1 0 0 0 0,0 0 1 0 0,0 1-1 0 0,0 0 0 0 0,-1 0 1 0 0,1 1-1 0 0,0-1 0 0 0,-1 1 1 0 0,0 0-1 0 0,0 0 0 0 0,-1 1 1 0 0,1 0-1 0 0,-1 0 0 0 0,0 0 1 0 0,0 0-1 0 0,0 0 0 0 0,-1 1 1 0 0,0 0-1 0 0,0 0 0 0 0,0 0 1 0 0,-1 0-1 0 0,0 0 0 0 0,0 0 1 0 0,0 1-1 0 0,-1-1 1 0 0,0 0-1 0 0,0 1 0 0 0,-1 3-53 0 0,-2-3 30 0 0,-1 1-1 0 0,0-1 1 0 0,-1 0 0 0 0,0 0-1 0 0,0 0 1 0 0,0-1 0 0 0,-1 0-1 0 0,0 1 1 0 0,0-1 0 0 0,0-1-1 0 0,-1 1 1 0 0,0-1-1 0 0,0 0 1 0 0,0 0 0 0 0,-1-1-1 0 0,0 0 1 0 0,1 0 0 0 0,-3 0-30 0 0,-67 26 122 0 0,104-11-491 0 0,-5-4 601 0 0,-1 1 1 0 0,-1 1 0 0 0,0 1-1 0 0,-1 1 1 0 0,-1 0-1 0 0,-1 2 1 0 0,-1 0-1 0 0,0 3-232 0 0,-16-22-142 0 0,51 51 911 0 0,-30-46-4322 0 0,4-11-5611 0 0,-20 0 2605 0 0</inkml:trace>
  <inkml:trace contextRef="#ctx0" brushRef="#br0" timeOffset="17660.614">2715 1849 9234 0 0,'0'0'1010'0'0,"0"0"-320"0"0,0 0 96 0 0,0 0 347 0 0,0 0 210 0 0,0 0-120 0 0,0 0-246 0 0,0 0-315 0 0,0 0-276 0 0,0 0-166 0 0,0 0-107 0 0,0 0-40 0 0,0 0-41 0 0,4 32-17 0 0,13 98-24 0 0,-6-60-474 0 0,-3-46-1436 0 0,-4-19-7014 0 0,-2-5 2380 0 0</inkml:trace>
  <inkml:trace contextRef="#ctx0" brushRef="#br0" timeOffset="18136.118">2641 1749 2144 0 0,'0'0'1607'0'0,"0"0"-782"0"0,0 0-316 0 0,0 0 162 0 0,0 0 302 0 0,0 0 184 0 0,0 0-17 0 0,0 0-173 0 0,0 0-219 0 0,0 0-145 0 0,0 0-104 0 0,0 0-65 0 0,0 0-70 0 0,31-3-53 0 0,96-10-23 0 0,21 4 723 0 0,-147 8-1002 0 0,0 1 1 0 0,0 0-1 0 0,-1-1 0 0 0,1 1 0 0 0,0 0 1 0 0,0 0-1 0 0,0 0 0 0 0,-1 0 0 0 0,1 0 1 0 0,0 0-1 0 0,0 0 0 0 0,0 0 0 0 0,-1 0 1 0 0,1 0-1 0 0,0 0 0 0 0,0 1 1 0 0,0-1-1 0 0,-1 0 0 0 0,1 0 0 0 0,0 1 1 0 0,0-1-1 0 0,-1 1 0 0 0,1-1 0 0 0,0 0 1 0 0,-1 1-1 0 0,1-1 0 0 0,-1 1 0 0 0,1 0 1 0 0,-1-1-1 0 0,1 1 0 0 0,-1-1 0 0 0,1 1 1 0 0,-1 0-1 0 0,1 0 0 0 0,-1-1 1 0 0,0 1-1 0 0,1 0 0 0 0,-1-1 0 0 0,0 1 1 0 0,0 0-1 0 0,1 0 0 0 0,-1 0 0 0 0,0-1 1 0 0,0 1-1 0 0,0 0 0 0 0,0 0 0 0 0,0 0 1 0 0,0-1-1 0 0,0 1 0 0 0,0 0 0 0 0,-1 0 1 0 0,1 0-1 0 0,0-1 0 0 0,0 1 1 0 0,-1 0-1 0 0,1 0 0 0 0,-1-1-9 0 0,-27 37 307 0 0,-117 91-679 0 0,145-128 337 0 0,-1 1 1 0 0,0 0-1 0 0,0-1 1 0 0,0 1-1 0 0,1 0 1 0 0,-1-1-1 0 0,1 1 1 0 0,-1 0-1 0 0,0 0 1 0 0,1 0 0 0 0,-1 0-1 0 0,1-1 1 0 0,0 1-1 0 0,-1 0 1 0 0,1 0-1 0 0,0 0 1 0 0,-1 0-1 0 0,1 0 1 0 0,0 0-1 0 0,0 0 1 0 0,0 0-1 0 0,0 0 1 0 0,0 0-1 0 0,0 0 1 0 0,0 0-1 0 0,0 0 1 0 0,0 0-1 0 0,1 0 1 0 0,-1 0-1 0 0,0 0 1 0 0,1 0-1 0 0,-1 0 1 0 0,1 0-1 0 0,-1-1 1 0 0,1 1-1 0 0,-1 0 1 0 0,1 0-1 0 0,-1 0 1 0 0,1-1 0 0 0,0 1-1 0 0,-1 0 1 0 0,1 0-1 0 0,0-1 1 0 0,0 1-1 0 0,0-1 1 0 0,-1 1-1 0 0,1-1 1 0 0,0 1-1 0 0,0-1 1 0 0,1 1 34 0 0,58 8-359 0 0,-35-6 307 0 0,56 31 535 0 0,-79-32-406 0 0,-1-1 1 0 0,1 1 0 0 0,0 0-1 0 0,-1-1 1 0 0,0 1 0 0 0,1 0-1 0 0,-1 0 1 0 0,0 0 0 0 0,0 0 0 0 0,0 0-1 0 0,0 0 1 0 0,-1 0 0 0 0,1 0-1 0 0,0 0 1 0 0,-1 1 0 0 0,1-1 0 0 0,-1 0-1 0 0,0 0 1 0 0,0 1 0 0 0,0-1-1 0 0,0 0 1 0 0,0 0 0 0 0,-1 1 0 0 0,1-1-1 0 0,0 0 1 0 0,-1 0 0 0 0,0 0-1 0 0,0 0 1 0 0,1 0 0 0 0,-1 0-1 0 0,0 0 1 0 0,-1 0 0 0 0,1 0 0 0 0,0 0-1 0 0,-1 0 1 0 0,1 0 0 0 0,-1 0-78 0 0,-4 6 0 0 0,0 0 1 0 0,0-1-1 0 0,-1 1 1 0 0,0-1-1 0 0,0 0 1 0 0,-1-1-1 0 0,0 0 0 0 0,0 0 1 0 0,0 0-1 0 0,-1-1 1 0 0,0-1-1 0 0,0 1 1 0 0,0-2-1 0 0,0 1 1 0 0,-1-1-1 0 0,0 0 1 0 0,1-1-1 0 0,-1 0 1 0 0,0-1-1 0 0,-5 0 0 0 0,11-1-305 0 0,-9 0-2148 0 0,1-4-3479 0 0,8 1-1324 0 0</inkml:trace>
</inkml:ink>
</file>

<file path=ppt/ink/ink1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2.93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1 851 0 0 0,'0'0'899'0'0,"0"0"210"0"0,0 0 232 0 0,0 0 152 0 0,0 0 17 0 0,0 0-102 0 0,0 0-193 0 0,0 0-231 0 0,0 0-167 0 0,0 0-107 0 0,0 2-29 0 0,4 1-286 0 0,0 1 1 0 0,1-1 0 0 0,-1-1-1 0 0,1 1 1 0 0,-1 0 0 0 0,1-1-1 0 0,0 0 1 0 0,-1 0 0 0 0,1-1-1 0 0,0 1 1 0 0,0-1 0 0 0,1 0 0 0 0,-1 0-1 0 0,0-1 1 0 0,0 0 0 0 0,0 0-1 0 0,0 0 1 0 0,1 0 0 0 0,-1-1-1 0 0,0 0 1 0 0,1 0-396 0 0,6 1 492 0 0,160-15 2518 0 0,-135 7-2686 0 0,-1-2 0 0 0,-1-1 0 0 0,0-2 0 0 0,-1-2 0 0 0,0 0 0 0 0,15-12-324 0 0,21-39 794 0 0,35-85-88 0 0,-68 56-187 0 0,-34 84-473 0 0,-1 1 0 0 0,0 0 0 0 0,-1-1 0 0 0,0 1-1 0 0,0-1 1 0 0,-1 1 0 0 0,-1-1 0 0 0,1 1 0 0 0,-2-1 0 0 0,0 1 0 0 0,0 0 0 0 0,0-1 0 0 0,-2 1 0 0 0,1 0 0 0 0,-2-1-46 0 0,-29-59 115 0 0,1 7-37 0 0,0-25-3 0 0,-2 48-728 0 0,32 67 397 0 0,0-14 243 0 0,1-1 1 0 0,-1 0-1 0 0,-1 1 1 0 0,-1-1-1 0 0,1 0 1 0 0,-2-1 0 0 0,0 1-1 0 0,0-1 1 0 0,-1 0-1 0 0,0-1 1 0 0,-1 1-1 0 0,-7 6 13 0 0,-67 52-16 0 0,87-66-46 0 0,15-4-78 0 0,-19 1 138 0 0,82-5 12 0 0,181-6 2 0 0,-177 33 30 0 0,-105-40 1141 0 0,-38-31-1181 0 0,-124-130-335 0 0,156 152-1167 0 0,21 21-2196 0 0,2-1-3345 0 0,1 6 170 0 0,0 1-2556 0 0</inkml:trace>
</inkml:ink>
</file>

<file path=ppt/ink/ink1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4.33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108 61 5345 0 0,'0'0'1905'0'0,"0"0"-576"0"0,0 0-253 0 0,0 0 3 0 0,0 0 35 0 0,0 0-106 0 0,0 0-224 0 0,0 0-212 0 0,0 0-158 0 0,0 0-25 0 0,0 0 39 0 0,0 0-24 0 0,0 0-40 0 0,-1 22-78 0 0,-11 144 355 0 0,7-116-432 0 0,-2 0 0 0 0,-3-1-1 0 0,-1-1 1 0 0,-3 0 0 0 0,-1 0 0 0 0,-16 29-209 0 0,29-87 3866 0 0,10-34-3326 0 0,24-47-145 0 0,90-208 185 0 0,-101 256-499 0 0,55-79 438 0 0,-75 122-542 0 0,0 0 0 0 0,1 0 0 0 0,-1 0 0 0 0,0 1 1 0 0,1-1-1 0 0,-1 0 0 0 0,0 1 0 0 0,1-1 0 0 0,-1 1 0 0 0,0-1 0 0 0,1 1 1 0 0,-1-1-1 0 0,0 1 0 0 0,0 0 0 0 0,0 0 0 0 0,0 0 0 0 0,0 0 0 0 0,0 0 0 0 0,0 0 1 0 0,0 0-1 0 0,0 0 0 0 0,0 0 0 0 0,0 0 0 0 0,-1 0 0 0 0,1 0 0 0 0,-1 1 1 0 0,1-1-1 0 0,0 1 23 0 0,12 26-2 0 0,0 1 1 0 0,-2 0 0 0 0,-1 0-1 0 0,-1 1 1 0 0,-2 0 0 0 0,0 9 1 0 0,1-4-8 0 0,12 54 106 0 0,-20-89-98 0 0,0 1 3 0 0,-1 0-1 0 0,1-1 1 0 0,0 1 0 0 0,0 0-1 0 0,0-1 1 0 0,0 1 0 0 0,0 0-1 0 0,0-1 1 0 0,1 1 0 0 0,-1 0-1 0 0,0-1 1 0 0,0 1 0 0 0,0-1-1 0 0,0 1 1 0 0,1 0-1 0 0,-1-1 1 0 0,0 1 0 0 0,1-1-1 0 0,-1 1 1 0 0,0-1 0 0 0,1 1-1 0 0,-1-1 1 0 0,1 1 0 0 0,-1-1-1 0 0,1 1 1 0 0,-1-1 0 0 0,1 0-1 0 0,-1 1 1 0 0,1-1 0 0 0,0 0-1 0 0,-1 1 1 0 0,1-1 0 0 0,-1 0-1 0 0,1 0 1 0 0,0 1 0 0 0,-1-1-1 0 0,1 0 1 0 0,-1 0-1 0 0,1 0 1 0 0,0 0 0 0 0,-1 0-1 0 0,1 0 1 0 0,0 0 0 0 0,-1 0-1 0 0,1 0 1 0 0,0 0 0 0 0,-1-1-1 0 0,1 1 1 0 0,0 0 0 0 0,-1 0-1 0 0,1 0 1 0 0,-1-1 0 0 0,1 1-1 0 0,-1 0 1 0 0,1-1 0 0 0,-1 1-1 0 0,1-1 1 0 0,-1 1 0 0 0,1 0-1 0 0,-1-1 1 0 0,1 1-1 0 0,-1-1 1 0 0,1 1 0 0 0,-1-1-1 0 0,0 0 1 0 0,1 1-3 0 0,111-166 391 0 0,-73 108-349 0 0,64-82-53 0 0,-102 138-3 0 0,1 1 1 0 0,0-1 0 0 0,-1 1 0 0 0,1 0 0 0 0,0 0 0 0 0,0-1 0 0 0,0 1-1 0 0,-1 0 1 0 0,1 0 0 0 0,0 1 0 0 0,1-1 0 0 0,-1 0 0 0 0,0 1 0 0 0,0-1-1 0 0,0 1 1 0 0,0 0 0 0 0,0 0 0 0 0,0 0 0 0 0,1 0 0 0 0,-1 0 0 0 0,0 0-1 0 0,0 0 1 0 0,0 1 0 0 0,0-1 0 0 0,0 1 0 0 0,0 0 0 0 0,0-1 0 0 0,0 1-1 0 0,0 0 1 0 0,0 0 0 0 0,0 0 0 0 0,0 0 0 0 0,0 1 0 0 0,-1-1 0 0 0,1 0-1 0 0,-1 1 1 0 0,1 0 0 0 0,-1-1 0 0 0,1 1 0 0 0,-1 0 0 0 0,1 1 13 0 0,46 85 100 0 0,-23 158 381 0 0,-14-195-561 0 0,1-70-6964 0 0,-9 0 2237 0 0,2-1-3381 0 0,-4 9 3854 0 0</inkml:trace>
</inkml:ink>
</file>

<file path=ppt/ink/ink1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4.898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4 454 1536 0 0,'0'0'2552'0'0,"0"0"-605"0"0,0 0-99 0 0,0 0 92 0 0,0 0 61 0 0,0 0-74 0 0,0 0-245 0 0,0 0-339 0 0,0 0-354 0 0,0 0-326 0 0,0 0-263 0 0,0 0-121 0 0,0 0-37 0 0,-4-2 95 0 0,5 2-317 0 0,-1 0 1 0 0,0 0-1 0 0,1-1 1 0 0,-1 1-1 0 0,0 0 1 0 0,0 0 0 0 0,1 0-1 0 0,-1 0 1 0 0,0 0-1 0 0,0-1 1 0 0,1 1 0 0 0,-1 0-1 0 0,0 0 1 0 0,0 0-1 0 0,0-1 1 0 0,1 1-1 0 0,-1 0 1 0 0,0 0 0 0 0,0-1-1 0 0,0 1 1 0 0,0 0-1 0 0,1 0 1 0 0,-1-1 0 0 0,0 1-1 0 0,0 0 1 0 0,0-1-1 0 0,0 1 1 0 0,0 0 0 0 0,0 0-1 0 0,0-1 1 0 0,0 1-1 0 0,0 0 1 0 0,0-1-1 0 0,0 1 1 0 0,0 0 0 0 0,0-1-1 0 0,0 1 1 0 0,0 0-1 0 0,0 0 1 0 0,-1-1 0 0 0,1 1-1 0 0,0 0 1 0 0,0 0-1 0 0,0-1 1 0 0,0 1-1 0 0,0 0 1 0 0,-1 0 0 0 0,1-1-1 0 0,0 1 1 0 0,0 0-1 0 0,-1 0 1 0 0,1 0 0 0 0,0-1-1 0 0,0 1 1 0 0,-1 0-1 0 0,1 0 1 0 0,0 0-1 0 0,-1 0-19 0 0,42-3 1387 0 0,-22 3-1011 0 0,462-26 3590 0 0,-328 25-3679 0 0,-152 1-274 0 0,-1 0 42 0 0,0 0 25 0 0,0 0 11 0 0,0 0 66 0 0,0 0 14 0 0,0 0 20 0 0,0 0 41 0 0,-19 4 890 0 0,6-11-1051 0 0,2 0 0 0 0,-1-1 0 0 0,1 0 0 0 0,0 0 0 0 0,0-1 0 0 0,1-1 0 0 0,1 0 0 0 0,-1 0 0 0 0,0-3-72 0 0,-7-5 37 0 0,-65-99-651 0 0,28-5-3909 0 0,35 73-5991 0 0,10 33-1933 0 0</inkml:trace>
</inkml:ink>
</file>

<file path=ppt/ink/ink1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3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 4169 0 0,'0'0'1083'0'0,"0"0"-7"0"0,0 0 214 0 0,0 0 213 0 0,0 0 24 0 0,0 0-234 0 0,0 0-371 0 0,0 0-322 0 0,0 0-240 0 0,0 0-68 0 0,0 0 115 0 0,0 0 173 0 0,0 0 149 0 0,16 6 77 0 0,95 29 730 0 0,6-19-63 0 0,1-5 0 0 0,0-6 0 0 0,81-7-1473 0 0,-60 1 561 0 0,712-14 691 0 0,1202-69-692 0 0,-1634 62-853 0 0,-316 18-2402 0 0,-95 1 668 0 0,-7 2-7213 0 0,-1 1-1470 0 0</inkml:trace>
</inkml:ink>
</file>

<file path=ppt/ink/ink1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75 3137 0 0,'0'0'1724'0'0,"0"0"-648"0"0,0 0-233 0 0,0 0 81 0 0,0 0 185 0 0,0 0 208 0 0,0 0 57 0 0,0 0-90 0 0,0 0-149 0 0,0 0-211 0 0,0 0-176 0 0,-11-12-140 0 0,-34-37-111 0 0,14 36 276 0 0,24 14-552 0 0,-1 1-117 0 0,1 0 0 0 0,-1 1 1 0 0,1 0-1 0 0,-1 0 0 0 0,1 1 0 0 0,0 0 0 0 0,0 0 0 0 0,1 1 0 0 0,-1-1 0 0 0,1 1 0 0 0,0 1 0 0 0,-2 2-104 0 0,-27 21-4 0 0,1 3 1 0 0,2 0-1 0 0,1 2 0 0 0,2 2 1 0 0,1 0-1 0 0,2 2 1 0 0,2 1-1 0 0,1 1 0 0 0,2 0 1 0 0,2 2-1 0 0,2 1 1 0 0,2 0-1 0 0,-4 21 4 0 0,15-47-50 0 0,2 1 0 0 0,0 0 0 0 0,1-1 0 0 0,1 1 0 0 0,0 0 0 0 0,1 0 0 0 0,2 0 0 0 0,-1-1-1 0 0,2 1 1 0 0,0-1 0 0 0,2 1 50 0 0,-3-10-13 0 0,0 1-1 0 0,1-1 1 0 0,0 0-1 0 0,0-1 0 0 0,0 1 1 0 0,1-1-1 0 0,1 0 1 0 0,-1 0-1 0 0,1 0 1 0 0,0-1-1 0 0,1 0 0 0 0,0 0 1 0 0,0 0-1 0 0,0-1 1 0 0,0 0-1 0 0,1-1 1 0 0,0 0-1 0 0,-1 0 0 0 0,2 0 1 0 0,-1-1-1 0 0,0 0 1 0 0,1-1-1 0 0,-1 0 14 0 0,20 1 92 0 0,-1-2 0 0 0,0-1-1 0 0,0-1 1 0 0,0-1 0 0 0,0-1 0 0 0,0-2 0 0 0,-1-1-1 0 0,1 0 1 0 0,-1-2 0 0 0,-1-2 0 0 0,0 0-1 0 0,0-1 1 0 0,-1-1 0 0 0,0-2 0 0 0,-1 0 0 0 0,13-12-92 0 0,-21 16 120 0 0,0-1 1 0 0,-1-1 0 0 0,0-1 0 0 0,0 0 0 0 0,-2 0 0 0 0,1-2 0 0 0,-2 1 0 0 0,1-3-121 0 0,-8 11 42 0 0,0 0 0 0 0,0 0 0 0 0,-1 0 1 0 0,0-1-1 0 0,0 0 0 0 0,0 1 0 0 0,-1-1 0 0 0,0 0 0 0 0,-1 0 0 0 0,1-1 0 0 0,-1 1 0 0 0,-1 0 0 0 0,1 0 0 0 0,-1 0 0 0 0,0-1 0 0 0,-1 1 0 0 0,0 0 0 0 0,0 0 0 0 0,-1 0 1 0 0,0 0-1 0 0,-2-7-42 0 0,-2 5-89 0 0,-1 0 1 0 0,1 1 0 0 0,-2-1 0 0 0,1 2-1 0 0,-1-1 1 0 0,0 1 0 0 0,-1 0 0 0 0,1 0 0 0 0,-2 1-1 0 0,1 1 1 0 0,0-1 0 0 0,-1 2 0 0 0,0-1 0 0 0,0 1-1 0 0,-1 1 1 0 0,1 0 0 0 0,-1 0 0 0 0,1 1-1 0 0,-1 0 1 0 0,0 1 0 0 0,0 0 0 0 0,0 1 0 0 0,0 0-1 0 0,0 1 1 0 0,0 0 0 0 0,1 1 0 0 0,-3 0 88 0 0,11-2-32 0 0,0 0 0 0 0,0 0 0 0 0,0 0 1 0 0,-1 0-1 0 0,1 0 0 0 0,0 0 0 0 0,0 0 1 0 0,0 1-1 0 0,0-1 0 0 0,0 1 0 0 0,0 0 1 0 0,0 0-1 0 0,0-1 0 0 0,0 1 0 0 0,0 0 1 0 0,0 1-1 0 0,1-1 0 0 0,-1 0 0 0 0,0 0 1 0 0,1 1-1 0 0,-1-1 0 0 0,1 1 0 0 0,-1-1 0 0 0,1 1 1 0 0,0 0-1 0 0,0 0 0 0 0,0-1 0 0 0,0 1 1 0 0,0 0-1 0 0,0 0 0 0 0,0 0 0 0 0,0 0 1 0 0,1 0-1 0 0,-1 0 0 0 0,1 0 0 0 0,0 1 1 0 0,-1-1-1 0 0,1 0 0 0 0,0 0 0 0 0,0 0 1 0 0,1 0-1 0 0,-1 0 0 0 0,0 0 0 0 0,1 1 0 0 0,-1-1 1 0 0,1 0-1 0 0,-1 0 0 0 0,1 0 0 0 0,0 0 1 0 0,0-1-1 0 0,0 1 0 0 0,0 0 0 0 0,0 0 1 0 0,2 1 31 0 0,16 6 175 0 0,0-1 0 0 0,1-1 1 0 0,0-1-1 0 0,0-1 1 0 0,1-1-1 0 0,0 0 0 0 0,-1-2 1 0 0,1 0-1 0 0,0-1 0 0 0,0-1 1 0 0,0-1-1 0 0,1-1-175 0 0,20 1 167 0 0,144-20 41 0 0,-109 2-3351 0 0,-61 16 130 0 0,-5 1-3059 0 0,-3-1-1435 0 0</inkml:trace>
  <inkml:trace contextRef="#ctx0" brushRef="#br0" timeOffset="465.92">1098 764 2505 0 0,'0'0'2001'0'0,"0"0"61"0"0,0 0 108 0 0,0 0 37 0 0,0 0-113 0 0,0 0-260 0 0,0 0-239 0 0,33-13-274 0 0,101-42-269 0 0,-44 1 715 0 0,-77 40-1455 0 0,-5 8-137 0 0,0-1-1 0 0,-1 0 0 0 0,0 0 0 0 0,0 0 1 0 0,-1-1-1 0 0,0 0 0 0 0,0 0 0 0 0,-1 0 1 0 0,0-1-1 0 0,-1 0 0 0 0,1 0 0 0 0,-2 0 0 0 0,1-1 1 0 0,-1 1-1 0 0,-1-1 0 0 0,0 1 0 0 0,1-10-174 0 0,-3 17-1 0 0,-1-1-1 0 0,1 1 0 0 0,-1-1 1 0 0,0 0-1 0 0,1 1 0 0 0,-1-1 1 0 0,0 1-1 0 0,0 0 0 0 0,-1-1 1 0 0,1 1-1 0 0,0 0 0 0 0,-1-1 1 0 0,0 1-1 0 0,1 0 0 0 0,-1 0 0 0 0,0 1 1 0 0,0-1-1 0 0,0 0 0 0 0,0 0 1 0 0,0 1-1 0 0,-1 0 0 0 0,1-1 1 0 0,0 1-1 0 0,-1 0 0 0 0,1 0 1 0 0,-1 0-1 0 0,1 0 0 0 0,-1 1 1 0 0,1-1-1 0 0,-1 1 0 0 0,0-1 1 0 0,1 1-1 0 0,-3 0 2 0 0,-2-1-73 0 0,1 0 1 0 0,-1 1-1 0 0,0 0 0 0 0,0 0 1 0 0,0 1-1 0 0,0 0 1 0 0,0 0-1 0 0,0 0 0 0 0,0 1 1 0 0,1 0-1 0 0,-1 1 1 0 0,-4 1 72 0 0,-2 5-68 0 0,1 1 1 0 0,0-1-1 0 0,1 2 1 0 0,0-1 0 0 0,0 2-1 0 0,1-1 1 0 0,1 2-1 0 0,0-1 1 0 0,1 1-1 0 0,0 0 1 0 0,1 1 0 0 0,0 0-1 0 0,1 0 1 0 0,1 0-1 0 0,0 1 1 0 0,1 0 0 0 0,1 0-1 0 0,0 0 1 0 0,1 0-1 0 0,1 0 1 0 0,0 1 0 0 0,1 8 67 0 0,1-19-16 0 0,-1 1 0 0 0,1 0 0 0 0,0 0 0 0 0,0-1 0 0 0,1 1 1 0 0,0-1-1 0 0,0 1 0 0 0,0-1 0 0 0,0 0 0 0 0,1 0 0 0 0,0 0 0 0 0,0 0 1 0 0,1 0-1 0 0,-1 0 0 0 0,1-1 0 0 0,0 0 0 0 0,0 0 0 0 0,0 0 1 0 0,1 0-1 0 0,-1-1 0 0 0,1 1 0 0 0,0-1 0 0 0,0 0 0 0 0,0-1 1 0 0,1 1-1 0 0,-1-1 0 0 0,0 0 0 0 0,1 0 0 0 0,0-1 0 0 0,-1 0 1 0 0,4 1 14 0 0,7 0-91 0 0,0 1-1 0 0,0-2 0 0 0,1 0 0 0 0,-1-1 0 0 0,0 0 0 0 0,1-2 0 0 0,-1 0 0 0 0,0 0 0 0 0,0-2 0 0 0,12-4 93 0 0,63-33-4335 0 0,-36 6-4231 0 0,-39 23 1415 0 0</inkml:trace>
  <inkml:trace contextRef="#ctx0" brushRef="#br0" timeOffset="1144.998">1928 488 9842 0 0,'0'0'1971'0'0,"0"0"-229"0"0,0 0-136 0 0,0 0-131 0 0,0 0-231 0 0,0 0-273 0 0,0 0-184 0 0,0 0-163 0 0,0 0-104 0 0,0 0-93 0 0,0 0-106 0 0,0 0-84 0 0,-30 16-107 0 0,-97 52-72 0 0,54-5-44 0 0,67-58-65 0 0,-1 1 1 0 0,2 0-1 0 0,-1 0 0 0 0,1 1 1 0 0,0 0-1 0 0,0 0 1 0 0,1 0-1 0 0,0 1 1 0 0,0-1-1 0 0,1 1 1 0 0,0 0-1 0 0,0 0 1 0 0,1 0-1 0 0,0 0 0 0 0,0 0 1 0 0,1 1-1 0 0,0-1 1 0 0,0 1-1 0 0,1-1 1 0 0,1 0-1 0 0,0 9 51 0 0,2-13-30 0 0,1 0 0 0 0,-1 0 0 0 0,1-1-1 0 0,0 1 1 0 0,0-1 0 0 0,0 1 0 0 0,0-1 0 0 0,1-1 0 0 0,-1 1-1 0 0,1 0 1 0 0,0-1 0 0 0,0 0 0 0 0,0 0 0 0 0,0-1-1 0 0,0 1 1 0 0,0-1 0 0 0,0 0 0 0 0,0-1 0 0 0,0 1 0 0 0,1-1-1 0 0,-1 0 1 0 0,0 0 0 0 0,1-1 0 0 0,-1 1 0 0 0,0-1-1 0 0,0 0 1 0 0,2-1 30 0 0,11-2 57 0 0,-1-1-1 0 0,0-1 0 0 0,0 0 0 0 0,-1-1 0 0 0,0-1 1 0 0,0 0-1 0 0,0-1 0 0 0,-1-1 0 0 0,-1 0 0 0 0,0-1 1 0 0,0-1-1 0 0,-1 0 0 0 0,-1-1 0 0 0,0 0 0 0 0,8-12-56 0 0,26-22 81 0 0,50-40-186 0 0,-109 120-1108 0 0,5-24 980 0 0,1 1 1 0 0,1 0-1 0 0,0 0 1 0 0,0 1 0 0 0,1 0-1 0 0,0 0 1 0 0,1 0 0 0 0,1 1-1 0 0,-1-1 1 0 0,2 1 0 0 0,0 0-1 0 0,0 0 1 0 0,0 10 232 0 0,5-18 3 0 0,0 1-1 0 0,1-1 1 0 0,-1-1 0 0 0,1 1-1 0 0,0 0 1 0 0,0-1 0 0 0,0 0 0 0 0,0 1-1 0 0,1-2 1 0 0,-1 1 0 0 0,1 0-1 0 0,-1-1 1 0 0,1 0 0 0 0,0 0 0 0 0,0-1-1 0 0,0 1 1 0 0,0-1 0 0 0,1 0-1 0 0,-1 0 1 0 0,0-1 0 0 0,0 0 0 0 0,0 0-1 0 0,1 0 1 0 0,-1 0 0 0 0,0-1-1 0 0,0 0 1 0 0,0 0 0 0 0,1 0 0 0 0,2-2-3 0 0,10-2 389 0 0,-1-1 1 0 0,0-1-1 0 0,0-1 1 0 0,-1-1 0 0 0,0 0-1 0 0,0-1 1 0 0,-1 0-1 0 0,0-1 1 0 0,9-11-390 0 0,-21 20 52 0 0,177-171 1655 0 0,-171 165-1723 0 0,0-1 0 0 0,-1-1 0 0 0,0 0 0 0 0,0 0 0 0 0,-1 0 0 0 0,0-1 0 0 0,-1 0 0 0 0,0 0 0 0 0,-1-1 0 0 0,0 0 0 0 0,-1 0 0 0 0,-1 0 0 0 0,0 0 0 0 0,0 0 0 0 0,0-12 16 0 0,-4 22-57 0 0,1 0 0 0 0,-1 0 0 0 0,-1 0 1 0 0,1 0-1 0 0,0 0 0 0 0,0 0 1 0 0,-1 0-1 0 0,0 0 0 0 0,1 1 0 0 0,-1-1 1 0 0,0 0-1 0 0,1 1 0 0 0,-1 0 1 0 0,0-1-1 0 0,0 1 0 0 0,0 0 0 0 0,0 0 1 0 0,-1 0-1 0 0,1 0 0 0 0,0 0 0 0 0,0 0 1 0 0,-1 1-1 0 0,1-1 0 0 0,0 1 1 0 0,-1 0-1 0 0,1 0 0 0 0,0 0 0 0 0,-1 0 1 0 0,1 0-1 0 0,0 0 0 0 0,-1 0 0 0 0,1 1 1 0 0,0-1-1 0 0,-1 1 0 0 0,1 0 1 0 0,0 0-1 0 0,0-1 0 0 0,0 1 0 0 0,0 1 1 0 0,-1-1-1 0 0,2 0 0 0 0,-1 1 0 0 0,-1 0 57 0 0,-91 69-1208 0 0,91-68 1162 0 0,-1 1 0 0 0,0 0 0 0 0,1 0 0 0 0,0 0 0 0 0,0 0 0 0 0,0 0 0 0 0,0 1 0 0 0,1-1 0 0 0,0 1 0 0 0,0 0 0 0 0,0-1 0 0 0,1 1 0 0 0,-1 0 0 0 0,1 0-1 0 0,0 0 1 0 0,0 1 0 0 0,1-1 0 0 0,0 0 0 0 0,0 0 0 0 0,0 0 0 0 0,1 4 46 0 0,2-3 68 0 0,1-1-1 0 0,0 0 1 0 0,0 0-1 0 0,0 0 1 0 0,1 0-1 0 0,0 0 1 0 0,0-1-1 0 0,0 0 1 0 0,0 0-1 0 0,1 0 0 0 0,0-1 1 0 0,-1 0-1 0 0,1 0 1 0 0,0 0-1 0 0,1-1 1 0 0,-1 0-1 0 0,0 0 1 0 0,1 0-1 0 0,-1-1 1 0 0,6 1-68 0 0,8 3 135 0 0,123 57 1572 0 0,-137-59-1613 0 0,0 1-1 0 0,-1 0 1 0 0,1 0 0 0 0,-1 1-1 0 0,0-1 1 0 0,0 1-1 0 0,0 0 1 0 0,-1 0 0 0 0,0 1-1 0 0,0-1 1 0 0,0 1-1 0 0,-1 0 1 0 0,0 0-1 0 0,0 0 1 0 0,0 1 0 0 0,-1-1-1 0 0,0 1 1 0 0,0-1-1 0 0,-1 1 1 0 0,1 0-1 0 0,-1 2-93 0 0,-12 105-1771 0 0,14-110-10327 0 0,0-4 3644 0 0</inkml:trace>
  <inkml:trace contextRef="#ctx0" brushRef="#br0" timeOffset="1916.18">3841 138 9826 0 0,'0'0'862'0'0,"0"0"-104"0"0,0 0-1 0 0,0 0 28 0 0,0 0-31 0 0,0 0-80 0 0,0 0-95 0 0,0 0-57 0 0,0 0-57 0 0,0 0-106 0 0,0 0-99 0 0,-33 34-100 0 0,-103 112-65 0 0,49-20 22 0 0,15 3-103 0 0,-94 143-92 0 0,646-842 2060 0 0,-300 345-913 0 0,-179 226-1062 0 0,0 0-1 0 0,0 0 1 0 0,0-1-1 0 0,-1 1 1 0 0,1 0-1 0 0,0 0 1 0 0,-1 0 0 0 0,1 0-1 0 0,0 0 1 0 0,-1 0-1 0 0,1 0 1 0 0,-1 0-1 0 0,1 1 1 0 0,-1-1-1 0 0,0 0 1 0 0,0 0-1 0 0,1 0 1 0 0,-1 0-1 0 0,0 0 1 0 0,0 1 0 0 0,0-1-1 0 0,0 0 1 0 0,0 0-1 0 0,0 0 1 0 0,-1 1-1 0 0,1-1 1 0 0,0 0-1 0 0,0 0 1 0 0,-1 0-1 0 0,1 0 1 0 0,-1 0-1 0 0,1 0 1 0 0,-1 0 0 0 0,0 0-1 0 0,1 0 1 0 0,-1 0-1 0 0,0 0 1 0 0,0 0-1 0 0,1 0 1 0 0,-2 0-7 0 0,0 8 86 0 0,-12 62 140 0 0,-21 177-18 0 0,34-230-207 0 0,1 0 1 0 0,1 0-1 0 0,0 0 1 0 0,1 0-1 0 0,1 0 1 0 0,1 0-1 0 0,0 0 1 0 0,1-1-1 0 0,1 0 1 0 0,1 0-1 0 0,1 0 1 0 0,0-1-1 0 0,1 0 1 0 0,0-1-1 0 0,9 11-1 0 0,72 90-1201 0 0,-89-106-1530 0 0,-10-4-6438 0 0,5-6 1506 0 0</inkml:trace>
  <inkml:trace contextRef="#ctx0" brushRef="#br0" timeOffset="2149.611">3519 473 10082 0 0,'0'0'1067'0'0,"0"0"19"0"0,0 0 186 0 0,0 0 151 0 0,0 0-67 0 0,0 0-150 0 0,35 4-125 0 0,112 14-162 0 0,30-14 791 0 0,-5-12-1211 0 0,-87 3-3254 0 0,-2 3-7316 0 0,-62 2 1196 0 0</inkml:trace>
</inkml:ink>
</file>

<file path=ppt/ink/ink1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9.7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1035 63 1424 0 0,'0'0'882'0'0,"0"0"-109"0"0,0 0 49 0 0,0 0 122 0 0,0 0 134 0 0,0 0 31 0 0,0 0 3 0 0,0 0 17 0 0,0 0-41 0 0,0 0-69 0 0,-18-4-127 0 0,-80-17 1064 0 0,-11 28 2209 0 0,65 11-3945 0 0,2 1 0 0 0,0 2 0 0 0,1 1-1 0 0,1 3 1 0 0,1 1 0 0 0,1 2 0 0 0,2 2-1 0 0,1 1 1 0 0,0 3-220 0 0,3 0 151 0 0,1 1-1 0 0,2 1 1 0 0,1 2 0 0 0,3 1 0 0 0,-8 17-151 0 0,-24 33 502 0 0,29-41-236 0 0,3 1-1 0 0,2 2 1 0 0,2 0 0 0 0,2 1-1 0 0,3 1 1 0 0,1 0-1 0 0,2 10-265 0 0,5-23 205 0 0,2 1 0 0 0,1 1 0 0 0,3-1 0 0 0,1 1 0 0 0,4 39-205 0 0,44 137 1060 0 0,-37-176-914 0 0,1 0 0 0 0,2 0 0 0 0,1-2 0 0 0,3 1-1 0 0,1-2 1 0 0,2 0 0 0 0,16 21-146 0 0,-8-20 131 0 0,1-2-1 0 0,3-1 0 0 0,1-1 0 0 0,1-2 0 0 0,15 10-130 0 0,110 63 358 0 0,-138-94-280 0 0,1-2 0 0 0,-1 0 0 0 0,2-1 0 0 0,0 0 0 0 0,0-2 0 0 0,1-1 1 0 0,10 1-79 0 0,60 20 181 0 0,226 72 127 0 0,-124-53-103 0 0,-163-45-110 0 0,0-2 0 0 0,0-2 0 0 0,0-1 0 0 0,0-1 0 0 0,-1-2 0 0 0,2-1-95 0 0,84-12 160 0 0,28-12-64 0 0,-6-12 0 0 0,-25-24 169 0 0,-13-14-144 0 0,38-48-21 0 0,-113 98-42 0 0,-2-2-1 0 0,-1 0 0 0 0,-2-2 0 0 0,-1 0 0 0 0,-2-2 0 0 0,-1 0 1 0 0,0-9-58 0 0,14-71 140 0 0,-15 54-66 0 0,18-57-95 0 0,-22 4 170 0 0,-10-134-13 0 0,-36 98-73 0 0,20 112-72 0 0,-38-92 37 0 0,38 92-18 0 0,-2 1 1 0 0,-2 1-1 0 0,-2 0 0 0 0,-1 2 1 0 0,-1 0-1 0 0,-13-13-10 0 0,-59-73-36 0 0,75 101 26 0 0,-105-101-70 0 0,-38 11-131 0 0,-53 26-1 0 0,134 42 197 0 0,63 36-33 0 0,-1 0 0 0 0,1 2 1 0 0,-1 0-1 0 0,-1 1 0 0 0,1 1 0 0 0,-1 0 0 0 0,1 2 0 0 0,-4 0 48 0 0,14 0-25 0 0,-161 0-128 0 0,46 9 30 0 0,58 7-578 0 0,3 15-2313 0 0,30-2-2207 0 0,12-6-6395 0 0,13-14 2143 0 0</inkml:trace>
  <inkml:trace contextRef="#ctx0" brushRef="#br0" timeOffset="1627.208">1184 67 0 0 0,'0'0'431'0'0,"0"0"169"0"0,0 0-36 0 0,0 0-87 0 0,0 0-88 0 0,0 0-72 0 0,0 0-49 0 0,3-6-25 0 0,-3 4 8141 0 0,-72 21-4724 0 0,40-20-1115 0 0,20 0-2310 0 0,1 0 1 0 0,-1 1-1 0 0,1 1 1 0 0,-1 0-1 0 0,1 0 1 0 0,-1 1 0 0 0,1 1-1 0 0,0-1 1 0 0,-10 6-236 0 0,12-4-255 0 0,-24 16 693 0 0,24 3-4576 0 0,13-16-2804 0 0,-3-6-2159 0 0</inkml:trace>
  <inkml:trace contextRef="#ctx0" brushRef="#br0" timeOffset="8790.232">2620 1020 0 0 0,'0'0'571'0'0,"0"0"172"0"0,0 0 31 0 0,0 0-65 0 0,0-2-37 0 0,0-8-24 0 0,0 8-20 0 0,0 2-5 0 0,-1-1-1837 0 0,-2 1 14722 0 0,3 0-12002 0 0,0 1-1474 0 0,0-1 8 0 0,0 0-13 0 0,0 0-9 0 0,0 25 13 0 0,22 142 368 0 0,10 23 49 0 0,-16-112-283 0 0,1 17 58 0 0,-1 49 128 0 0,2 76 122 0 0,-1-91-231 0 0,0-7 86 0 0,-14-74 41 0 0,-3-48-312 0 0,0 0-1 0 0,0 0-8 0 0,2 41 542 0 0,-2-12 1253 0 0,-24-29-1318 0 0,-334-56-1858 0 0,341 43 1178 0 0,38 5-250 0 0,64-11 755 0 0,44-7-5 0 0,132-32-156 0 0,-194 40-164 0 0,-1-2 1 0 0,0-3-1 0 0,-2-3 0 0 0,25-16-25 0 0,-61 27-204 0 0,-60 38 231 0 0,-218 171 22 0 0,110-72-38 0 0,116-82-2258 0 0,29-40-1182 0 0,0 0-522 0 0,-4 0-2468 0 0,1 0-1943 0 0</inkml:trace>
  <inkml:trace contextRef="#ctx0" brushRef="#br0" timeOffset="9475.043">3266 2386 11018 0 0,'0'0'2087'0'0,"0"0"-676"0"0,0 0-436 0 0,0 0-208 0 0,0 0-109 0 0,0 0-72 0 0,0 0-117 0 0,0 0-128 0 0,0 0-46 0 0,0 0-18 0 0,0 0 32 0 0,0 0 25 0 0,0 0-25 0 0,-2 19-39 0 0,-5 59-18 0 0,14 25 512 0 0,-6 102 156 0 0,-21-47-747 0 0,16-146-646 0 0,3-17-3298 0 0,1-26-7444 0 0,0 22 7701 0 0,0-2 272 0 0</inkml:trace>
  <inkml:trace contextRef="#ctx0" brushRef="#br0" timeOffset="9743.869">3216 2405 7322 0 0,'0'0'1411'0'0,"0"0"-470"0"0,0 0-369 0 0,0 0-100 0 0,0 0 43 0 0,0 0 53 0 0,0 0 94 0 0,0 0 143 0 0,0 0 115 0 0,0 0 90 0 0,0 0 11 0 0,0 0-75 0 0,0 0-83 0 0,17 5-59 0 0,57 17-66 0 0,41-17 1077 0 0,91-54-695 0 0,-102 25-1599 0 0,-75 21-996 0 0,-16 3-3723 0 0,-13 3 67 0 0,-4 8-1229 0 0,0-7 2498 0 0</inkml:trace>
  <inkml:trace contextRef="#ctx0" brushRef="#br0" timeOffset="9988.683">3334 2633 7866 0 0,'0'0'3730'0'0,"0"0"-2209"0"0,0 0-820 0 0,0 0-83 0 0,0 0 109 0 0,0 0 83 0 0,0 0-38 0 0,0 0-131 0 0,0 0-113 0 0,0 0-99 0 0,0 0-83 0 0,0 0-62 0 0,0 0-34 0 0,4 13 7 0 0,16 40 22 0 0,-18-51-250 0 0,0 0-1 0 0,-1 0 1 0 0,1 0-1 0 0,0 0 1 0 0,0 0 0 0 0,0-1-1 0 0,0 1 1 0 0,1-1 0 0 0,-1 1-1 0 0,0-1 1 0 0,1 0 0 0 0,-1 0-1 0 0,0 0 1 0 0,1 0-1 0 0,0 0 1 0 0,-1 0 0 0 0,1-1-1 0 0,-1 1 1 0 0,1-1 0 0 0,0 0-1 0 0,-1 0 1 0 0,1 0 0 0 0,0 0-1 0 0,-1 0 1 0 0,2-1-29 0 0,6 1 83 0 0,12 0-194 0 0,0-1 1 0 0,-1-1 0 0 0,1-1-1 0 0,-1-1 1 0 0,0-1 0 0 0,0 0-1 0 0,0-2 1 0 0,6-3 110 0 0,36-11-1939 0 0,7-2-3929 0 0,-55 18 3021 0 0,14-4-6174 0 0</inkml:trace>
  <inkml:trace contextRef="#ctx0" brushRef="#br0" timeOffset="13829.838">1401 1149 0 0 0,'0'0'445'0'0,"0"0"14"0"0,0 0-35 0 0,0 0-48 0 0,0 0-42 0 0,-8 3-7 0 0,-58 27 2113 0 0,57-21-688 0 0,12-5 5452 0 0,13-6-483 0 0,-3 0-5828 0 0,-5 0-3077 0 0,117-5 3128 0 0,-28 0-14 0 0,0 5 0 0 0,63 8-930 0 0,195 1 1390 0 0,-154-18-969 0 0,-56 7-97 0 0,-144 4-313 0 0,-1 0 4 0 0,0 0-3 0 0,0 0 12 0 0,0 0 12 0 0,0 0-5 0 0,0 0-14 0 0,0 0-8 0 0,0 0-3 0 0,0 0-9 0 0,0 0 14 0 0,0 0 15 0 0,0 0-20 0 0,0 0 11 0 0,0 0-5 0 0,0 0-17 0 0,0 0 15 0 0,0 0 6 0 0,0 0 3 0 0,0 0 10 0 0,0 0-3 0 0,0 0-28 0 0,0 0-6 0 0,0 0 4 0 0,0 0 16 0 0,0 0 3 0 0,0 0-2 0 0,0 0 14 0 0,0 0-4 0 0,0 0-19 0 0,0 0-30 0 0,0 0-2 0 0,0 0 24 0 0,0 0 24 0 0,0 0-36 0 0,0 0 0 0 0,0 0-21 0 0,0 0-42 0 0,-1-2-1892 0 0,-1-3-1990 0 0,1 1-1481 0 0,1 1-5773 0 0</inkml:trace>
  <inkml:trace contextRef="#ctx0" brushRef="#br0" timeOffset="15062.023">2515 1160 0 0 0,'0'0'427'0'0,"0"0"309"0"0,0 0 113 0 0,0 0-14 0 0,0 0-55 0 0,0 0-79 0 0,0 0-79 0 0,-9-5 9 0 0,-45-30 1430 0 0,-9 16 2480 0 0,48 15-3671 0 0,1 0 0 0 0,0-2 1 0 0,0 0-1 0 0,0 0 0 0 0,0-1 1 0 0,1-1-1 0 0,0 0 0 0 0,-8-8-870 0 0,-40-48 2532 0 0,54 106-3247 0 0,23 325 629 0 0,-30-253-80 0 0,17-151 1810 0 0,4 16-1692 0 0,1 1 0 0 0,1 0 0 0 0,0 1-1 0 0,2-1 1 0 0,0 2 0 0 0,1 0 0 0 0,1 0 0 0 0,0 1 0 0 0,8-7 48 0 0,-1 2-732 0 0,23-27-2038 0 0,-9 22-5379 0 0,-26 22-2121 0 0</inkml:trace>
  <inkml:trace contextRef="#ctx0" brushRef="#br0" timeOffset="16463.763">957 549 80 0 0,'0'0'988'0'0,"0"0"-176"0"0,0 0-25 0 0,0 0 77 0 0,0 0 23 0 0,0 0-49 0 0,0 0-135 0 0,0 0-142 0 0,0 0-73 0 0,0 0-45 0 0,0 0 2 0 0,0 6 33 0 0,0 327 5062 0 0,0-320-6524 0 0,-3-2 3984 0 0,-3-28 1752 0 0,6 8-4715 0 0,-1-1-1 0 0,1 1 1 0 0,1 0 0 0 0,0-1 0 0 0,0 1 0 0 0,1 0 0 0 0,0 0-1 0 0,0 0 1 0 0,1 0 0 0 0,1 0 0 0 0,-1 0 0 0 0,1 1 0 0 0,1 0 0 0 0,-1-1-1 0 0,1 2 1 0 0,5-6-37 0 0,82-105 0 0 0,-34 67-41 0 0,-57 51 9 0 0,0 0 0 0 0,1 0 0 0 0,-1 0 0 0 0,1 1 0 0 0,-1-1 0 0 0,1 0 0 0 0,-1 1 0 0 0,0-1 0 0 0,1 1 0 0 0,-1-1 0 0 0,1 1 0 0 0,-1 0 0 0 0,0-1 0 0 0,0 1 0 0 0,0 0-1 0 0,1 0 1 0 0,-1 0 0 0 0,0 0 0 0 0,0 0 0 0 0,0 0 0 0 0,0 0 0 0 0,0 0 0 0 0,-1 1 0 0 0,1-1 0 0 0,0 0 0 0 0,-1 0 0 0 0,1 1 0 0 0,0-1 0 0 0,-1 1 0 0 0,1-1 0 0 0,-1 0 0 0 0,0 1 0 0 0,0-1 0 0 0,1 1 0 0 0,-1-1 0 0 0,0 1 0 0 0,0-1 0 0 0,0 1 0 0 0,-1-1 0 0 0,1 1 0 0 0,0-1 0 0 0,0 0 0 0 0,-1 1 32 0 0,8 21-41 0 0,4 9-17 0 0,29 39-1808 0 0,-29-65-3415 0 0,-2-5-1449 0 0,-7-1 853 0 0</inkml:trace>
  <inkml:trace contextRef="#ctx0" brushRef="#br0" timeOffset="16999.665">758 446 2945 0 0,'0'0'2249'0'0,"0"0"-864"0"0,0 0-352 0 0,0 0 9 0 0,0 0 23 0 0,0 0-19 0 0,0 0-74 0 0,0 0-92 0 0,0 0-65 0 0,0 0-67 0 0,0 0-82 0 0,0 0-79 0 0,19-2-66 0 0,117-14 842 0 0,71 12 549 0 0,-153 4 1010 0 0,-93-33-2219 0 0,34 30-880 0 0,0 0 0 0 0,1 0 0 0 0,-1 0 0 0 0,0-1 0 0 0,1 0 0 0 0,0 1 0 0 0,0-2 0 0 0,0 1 0 0 0,1 0 0 0 0,-1-1 0 0 0,1 1-1 0 0,0-1 1 0 0,-2-4 177 0 0,5 7-1512 0 0,0-2-9356 0 0,0 3 9935 0 0,0 0-6306 0 0</inkml:trace>
  <inkml:trace contextRef="#ctx0" brushRef="#br0" timeOffset="17781.012">1327 781 0 0 0,'0'0'843'0'0,"0"0"-8"0"0,0 0-95 0 0,0 0-129 0 0,0 0-122 0 0,0 0-106 0 0,0 0-82 0 0,0 0-65 0 0,0 0 22 0 0,6 8 1149 0 0,-21 14-842 0 0,-1 0 0 0 0,-1-1 0 0 0,0 0 1 0 0,-2-2-1 0 0,0 0 0 0 0,-3 0-565 0 0,-57 43 272 0 0,200-176 1797 0 0,44-24-1917 0 0,-120 122-1015 0 0,-40 56 279 0 0,0 92 1404 0 0,8-46-580 0 0,-10-84 532 0 0,-2-2-3151 0 0,-1 1-5723 0 0,0-1 6211 0 0</inkml:trace>
  <inkml:trace contextRef="#ctx0" brushRef="#br0" timeOffset="18096.004">1162 914 3233 0 0,'0'0'1221'0'0,"0"0"-307"0"0,0 0-98 0 0,0 0 51 0 0,0 0 6 0 0,0 0-64 0 0,0 0-79 0 0,0 0-60 0 0,0 0-33 0 0,0 0-13 0 0,0 0-37 0 0,0 0-23 0 0,0 0 26 0 0,17-1 27 0 0,128-2 1416 0 0,-64 5-1472 0 0,-41-1-2285 0 0,0 0-4620 0 0,-28-1-1934 0 0</inkml:trace>
</inkml:ink>
</file>

<file path=ppt/ink/ink1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4:42.8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131 241 0 0 0,'0'0'728'0'0,"0"0"330"0"0,0 0 258 0 0,0 0 140 0 0,0 0 70 0 0,0 0-15 0 0,0 0-47 0 0,0 0-86 0 0,0 0-129 0 0,0 0-154 0 0,0 0-136 0 0,0-6-131 0 0,-1-16-114 0 0,32 13 2045 0 0,439 30-214 0 0,-409-20-2538 0 0,-51-2 2997 0 0,-237-142-3795 0 0,208 117-1988 0 0,17 11-6880 0 0,2 9-709 0 0</inkml:trace>
  <inkml:trace contextRef="#ctx0" brushRef="#br0" timeOffset="-9889.006">273 513 1176 0 0,'0'0'975'0'0,"0"0"-798"0"0,0 0-278 0 0,0 0 54 0 0,0 0 183 0 0,0 0 170 0 0,0 0 114 0 0,0 0 17 0 0,0 0-46 0 0,0 0-64 0 0,0 0-66 0 0,-17 30-51 0 0,-54 91-62 0 0,14 9 462 0 0,-47 64 1131 0 0,81-150-978 0 0,37-73 3606 0 0,-6 9-3864 0 0,90-166 1342 0 0,6-1-1424 0 0,-30 73-171 0 0,-73 115-279 0 0,1-1 0 0 0,-1 1 0 0 0,0 0 0 0 0,0 0 0 0 0,0 0 0 0 0,1 0 0 0 0,-1 0 0 0 0,0 0 0 0 0,0 0 0 0 0,0 0 0 0 0,-1 0 0 0 0,1 0 0 0 0,0 1 1 0 0,0-1-1 0 0,-1 0 0 0 0,1 1 0 0 0,0-1 0 0 0,-1 0 0 0 0,0 1 0 0 0,1-1 0 0 0,-1 1 0 0 0,0-1 0 0 0,1 1 0 0 0,-1-1 0 0 0,0 1 0 0 0,0-1 0 0 0,0 1 0 0 0,-1-1 0 0 0,1 0 0 0 0,0 2 27 0 0,1 4 13 0 0,11 200 1216 0 0,-2-75-943 0 0,-9-131-270 0 0,0-1 0 0 0,0 0 0 0 0,0 0 1 0 0,0 0-1 0 0,0 0 0 0 0,0 0 0 0 0,0 0 1 0 0,0 0-1 0 0,0 0 0 0 0,0-1 0 0 0,0 1 0 0 0,0 0 1 0 0,0-1-1 0 0,0 1 0 0 0,0 0 0 0 0,0-1 1 0 0,0 1-1 0 0,0-1 0 0 0,-1 0 0 0 0,1 1 0 0 0,0-1 1 0 0,0 1-1 0 0,-1-1 0 0 0,1 0 0 0 0,0 0 1 0 0,-1 0-1 0 0,1 1 0 0 0,-1-1 0 0 0,1 0 0 0 0,-1 0 1 0 0,1 0-1 0 0,-1 0 0 0 0,1 0 0 0 0,-1 0 1 0 0,0 0-1 0 0,0 0 0 0 0,1-1-16 0 0,0 1 3 0 0,121-165 489 0 0,25-40-406 0 0,-144 200 41 0 0,-3 6-141 0 0,0 1-1 0 0,0-1 1 0 0,0 0 0 0 0,1 0-1 0 0,-1 1 1 0 0,0-1 0 0 0,0 0-1 0 0,0 0 1 0 0,1 1 0 0 0,-1-1-1 0 0,0 0 1 0 0,0 0-1 0 0,0 0 1 0 0,1 0 0 0 0,-1 1-1 0 0,0-1 1 0 0,0 0 0 0 0,1 0-1 0 0,-1 0 1 0 0,0 0 0 0 0,0 0-1 0 0,1 0 1 0 0,-1 0 0 0 0,0 0-1 0 0,1 0 1 0 0,-1 0-1 0 0,0 0 1 0 0,0 0 0 0 0,1 0-1 0 0,-1 0 1 0 0,0 0 0 0 0,1 0-1 0 0,-1 0 1 0 0,0 0 0 0 0,0 0-1 0 0,1 0 1 0 0,-1 0-1 0 0,0 0 1 0 0,0-1 0 0 0,1 1-1 0 0,-1 0 1 0 0,0 0 0 0 0,0 0-1 0 0,1-1 1 0 0,-1 1 0 0 0,0 0-1 0 0,0 0 15 0 0,26 81 123 0 0,-20-65-3 0 0,-1 1 0 0 0,-1 0 0 0 0,-1 1 1 0 0,0-1-1 0 0,-1 1 0 0 0,-1-1 0 0 0,-1 1 0 0 0,0-1 1 0 0,-1 1-1 0 0,-1-1 0 0 0,-3 9-120 0 0,4-10 25 0 0,-8 138-293 0 0,21-154-3818 0 0,-8 0-1984 0 0,0-3-1654 0 0</inkml:trace>
  <inkml:trace contextRef="#ctx0" brushRef="#br0" timeOffset="-1941.992">925 944 1288 0 0,'0'0'1601'0'0,"0"0"-364"0"0,0 0-106 0 0,0 0 101 0 0,0 0 86 0 0,0 0-20 0 0,0 0-147 0 0,0 0-227 0 0,0 0-193 0 0,0 0-170 0 0,0 0-148 0 0,-30 52 1482 0 0,-164 257-1350 0 0,144-240-635 0 0,129-160 2531 0 0,90-111-973 0 0,-46 40-550 0 0,-103 140-574 0 0,-19 21-300 0 0,-1 1-51 0 0,0 0-61 0 0,0 0-84 0 0,0 27-727 0 0,11 171 1405 0 0,11-40-457 0 0,-21-153-959 0 0,1 10 734 0 0,-5-12-4687 0 0,-1 0-5660 0 0,0 0 6956 0 0</inkml:trace>
  <inkml:trace contextRef="#ctx0" brushRef="#br0" timeOffset="-1703.006">669 1202 7882 0 0,'0'0'1849'0'0,"0"0"-864"0"0,0 0-187 0 0,0 0 263 0 0,0 0 239 0 0,0 0 47 0 0,0 0-137 0 0,0 0-166 0 0,32 0-152 0 0,102 3-164 0 0,161-25-567 0 0,-257 16-2873 0 0,-13 2-3752 0 0,-13 3-3617 0 0</inkml:trace>
  <inkml:trace contextRef="#ctx0" brushRef="#br0" timeOffset="-1138.591">1258 734 3793 0 0,'0'0'1655'0'0,"0"0"-203"0"0,0 0-52 0 0,0 0 71 0 0,0 0 2 0 0,0 0-122 0 0,0 0-183 0 0,0 0-183 0 0,0 0-136 0 0,0 0-99 0 0,0 0-84 0 0,0 0-47 0 0,0 0-26 0 0,7-1-13 0 0,140-24 2474 0 0,71-1-2718 0 0,-125 23-9220 0 0,-84 3 3960 0 0,-2 0-3463 0 0</inkml:trace>
  <inkml:trace contextRef="#ctx0" brushRef="#br0" timeOffset="-875.332">1369 903 6369 0 0,'0'0'3244'0'0,"0"0"-2025"0"0,0 0-513 0 0,0 0 297 0 0,0 0 324 0 0,0 0 131 0 0,0 0-142 0 0,0 0-264 0 0,0 0-233 0 0,0 0-205 0 0,0 0-178 0 0,32 1-153 0 0,104 0-130 0 0,-32-14-92 0 0,27-13-1356 0 0,-75 14-1679 0 0,2-1-4326 0 0,-36 9-1191 0 0</inkml:trace>
  <inkml:trace contextRef="#ctx0" brushRef="#br0" timeOffset="2441.955">2199 436 2505 0 0,'0'0'1321'0'0,"0"0"22"0"0,0 0 85 0 0,0 0 106 0 0,0 0 45 0 0,0 0-71 0 0,0 0-173 0 0,0 0-204 0 0,0 0-232 0 0,0 0-245 0 0,0 0-198 0 0,-4-4-174 0 0,-12-11-120 0 0,12 46 250 0 0,42 255 1056 0 0,-35 39-1081 0 0,3-275-344 0 0,-1-14-1706 0 0,-4-13-2786 0 0,-1-22 2499 0 0,0-1-287 0 0,0 0-1541 0 0,-1-1 1691 0 0,0-2-196 0 0</inkml:trace>
  <inkml:trace contextRef="#ctx0" brushRef="#br0" timeOffset="2914.037">2002 487 5977 0 0,'0'0'1715'0'0,"0"0"-824"0"0,0 0-336 0 0,0 0-22 0 0,0 0 69 0 0,0 0 78 0 0,0 0 35 0 0,0 0-30 0 0,0 0-45 0 0,0 0-22 0 0,0 0-46 0 0,0 0-63 0 0,29-10-47 0 0,95-32-51 0 0,-30 32 357 0 0,-52 9-369 0 0,-27 0-304 0 0,1 0 0 0 0,-1 1 0 0 0,1 0 0 0 0,0 1 0 0 0,-1 1 0 0 0,1 1-1 0 0,-1 0 1 0 0,0 1 0 0 0,0 1 0 0 0,6 3-95 0 0,-19-8 10 0 0,1 2 0 0 0,-1-1-1 0 0,0 0 1 0 0,0 0 0 0 0,0 1-1 0 0,0-1 1 0 0,0 1 0 0 0,0 0 0 0 0,-1-1-1 0 0,1 1 1 0 0,0 0 0 0 0,-1 0 0 0 0,0 0-1 0 0,1 0 1 0 0,-1 0 0 0 0,0 0-1 0 0,0 1 1 0 0,0-1 0 0 0,0 0 0 0 0,0 1-1 0 0,-1-1 1 0 0,1 1 0 0 0,-1-1 0 0 0,0 0-1 0 0,1 1 1 0 0,-1-1 0 0 0,0 1-1 0 0,0-1 1 0 0,-1 1 0 0 0,1-1 0 0 0,0 1-1 0 0,-1-1 1 0 0,0 0 0 0 0,1 1 0 0 0,-1-1-1 0 0,0 0 1 0 0,0 1 0 0 0,-1-1 0 0 0,1 0-1 0 0,-1 2-9 0 0,-68 75 354 0 0,-68 31-141 0 0,134-109-216 0 0,1 0 1 0 0,0 1-1 0 0,0 0 0 0 0,0-1 0 0 0,0 1 0 0 0,0 0 0 0 0,1 0 0 0 0,-1 0 0 0 0,0 1 0 0 0,1-1 1 0 0,0 0-1 0 0,0 1 0 0 0,-1 0 0 0 0,2 0 0 0 0,-1-1 0 0 0,0 1 0 0 0,0 0 0 0 0,1 1 0 0 0,0-1 1 0 0,-1 0-1 0 0,1 0 0 0 0,0 0 0 0 0,1 1 0 0 0,-1-1 0 0 0,1 1 0 0 0,-1-1 0 0 0,1 0 0 0 0,0 1 1 0 0,0-1-1 0 0,1 1 0 0 0,-1-1 0 0 0,1 0 0 0 0,-1 1 0 0 0,1-1 0 0 0,0 0 0 0 0,0 0 0 0 0,1 1 1 0 0,-1-1-1 0 0,1 0 0 0 0,-1 0 0 0 0,1 0 0 0 0,1 1 3 0 0,16 12 233 0 0,2 1 1 0 0,-1-2-1 0 0,2-1 0 0 0,0-1 1 0 0,0 0-1 0 0,9 2-233 0 0,54 26 990 0 0,-84-41-992 0 0,0 1 0 0 0,0 0 0 0 0,1 0-1 0 0,-1 0 1 0 0,0 0 0 0 0,0 0 0 0 0,0 0 0 0 0,0 0 0 0 0,0 0 0 0 0,0 0 0 0 0,0 0 0 0 0,0 0 0 0 0,-1 1 0 0 0,1-1-1 0 0,0 0 1 0 0,-1 1 0 0 0,1-1 0 0 0,-1 0 0 0 0,1 1 0 0 0,-1-1 0 0 0,0 1 0 0 0,1-1 0 0 0,-1 1 0 0 0,0-1 0 0 0,0 1-1 0 0,0-1 1 0 0,0 1 0 0 0,-1 0 2 0 0,-10 13-6321 0 0,9-12 3918 0 0,1-3-3955 0 0,1 0 593 0 0</inkml:trace>
  <inkml:trace contextRef="#ctx0" brushRef="#br0" timeOffset="3553.278">2652 1058 0 0 0,'0'0'1320'0'0,"0"0"-444"0"0,0 0-67 0 0,0 0 136 0 0,0 0 105 0 0,0 0-41 0 0,0 0-146 0 0,0 0-216 0 0,-15 34-156 0 0,-47 104-70 0 0,31-60 499 0 0,12-41 266 0 0,16-37 4876 0 0,7-8-6049 0 0,39-79 791 0 0,-27 64-709 0 0,45-65 119 0 0,4 3 0 0 0,70-69-214 0 0,-118 146-665 0 0,-17 30 413 0 0,-3 41 382 0 0,1-48-108 0 0,1-1 1 0 0,0 1-1 0 0,1-1 0 0 0,1 1 1 0 0,0 0-1 0 0,1-1 0 0 0,1 0 1 0 0,0 1-1 0 0,1 2-22 0 0,55 104 109 0 0,-46-96-49 0 0,-13-24 12 0 0,-22 2 2106 0 0,-101-51-1747 0 0,9 0-705 0 0,57 24-3081 0 0,0 1-8718 0 0,49 19 7572 0 0</inkml:trace>
  <inkml:trace contextRef="#ctx0" brushRef="#br0" timeOffset="4601.14">3090 388 3513 0 0,'0'0'1952'0'0,"0"0"-461"0"0,0 0-148 0 0,0 0 69 0 0,0 0 67 0 0,0 0-34 0 0,0 0-174 0 0,0 0-239 0 0,0 0-251 0 0,0 0-253 0 0,0 0-206 0 0,0 0-123 0 0,0 0-58 0 0,-1 9 39 0 0,10 453 2549 0 0,-4-234-2875 0 0,-5-227-47 0 0,-12-42-7758 0 0,11 1-1278 0 0,1 28 6930 0 0</inkml:trace>
  <inkml:trace contextRef="#ctx0" brushRef="#br0" timeOffset="4876.594">2996 484 4985 0 0,'0'0'770'0'0,"0"0"-238"0"0,0 0 57 0 0,0 0 323 0 0,0 0 253 0 0,0 0 86 0 0,0 0-62 0 0,0 0-101 0 0,0 0-109 0 0,0 0-127 0 0,0 0-126 0 0,0 0-151 0 0,35-4-101 0 0,108-12-85 0 0,28-9 365 0 0,-121 18-578 0 0,-12 1-1537 0 0,-12 5-3911 0 0,-25 1 2389 0 0,-1 0-903 0 0,0 3-318 0 0</inkml:trace>
  <inkml:trace contextRef="#ctx0" brushRef="#br0" timeOffset="5077.663">3058 749 5665 0 0,'0'0'1156'0'0,"0"0"-34"0"0,0 0 198 0 0,0 0 198 0 0,0 0 22 0 0,0 0-127 0 0,0 0-180 0 0,0 0-218 0 0,0 0-247 0 0,0 0-196 0 0,0 0-188 0 0,0 0-150 0 0,36 2-103 0 0,112 4-89 0 0,-56-14-529 0 0,-57 3-691 0 0,9-1-5779 0 0,-29 6-2534 0 0</inkml:trace>
  <inkml:trace contextRef="#ctx0" brushRef="#br0" timeOffset="8199.189">3449 57 0 0 0,'0'0'572'0'0,"0"0"88"0"0,0 0 58 0 0,0 0 25 0 0,0 0-11 0 0,4-7-12 0 0,14-21-39 0 0,9 9 5165 0 0,25 17-3073 0 0,-35 2-2023 0 0,91 27 977 0 0,-43 13-1374 0 0,-50-30-279 0 0,-1 1-1 0 0,1 0 1 0 0,-2 1-1 0 0,0 1 0 0 0,0 0 1 0 0,-1 1-1 0 0,-1 0 0 0 0,0 0 1 0 0,-1 2-1 0 0,-1-1 0 0 0,0 1 1 0 0,-1 0-1 0 0,-1 1 0 0 0,0 0 1 0 0,-1 0-1 0 0,1 8-73 0 0,0-2 93 0 0,0 0 0 0 0,-2 1 1 0 0,-1-1-1 0 0,0 1 0 0 0,-2 0 0 0 0,-1 0 0 0 0,0 0 1 0 0,-2 0-1 0 0,-2 6-93 0 0,-45 130 747 0 0,1-52-410 0 0,44-104-265 0 0,0-1 1 0 0,1 1-1 0 0,-1 0 0 0 0,-1-1 1 0 0,1 0-1 0 0,0 1 0 0 0,-1-2 1 0 0,0 1-1 0 0,1 0 0 0 0,-1-1 0 0 0,0 1 1 0 0,-1-1-1 0 0,1 0 0 0 0,0 0 1 0 0,0-1-1 0 0,-1 0 0 0 0,1 1 1 0 0,-1-1-1 0 0,0-1 0 0 0,1 1 0 0 0,-1-1 1 0 0,1 1-1 0 0,-1-1 0 0 0,0-1 1 0 0,1 1-1 0 0,-1-1 0 0 0,-3 0-72 0 0,1 1 97 0 0,-6-11 348 0 0,13 11-425 0 0,0 0 4 0 0,0 0 4 0 0,0 0-5 0 0,0 0 14 0 0,0 0 14 0 0,0 0 17 0 0,0 0 9 0 0,0 0 26 0 0,0 0 21 0 0,0 0 8 0 0,0 0 17 0 0,0 0 9 0 0,0 0-6 0 0,0 0-11 0 0,-6-23 306 0 0,-79-153-82 0 0,58 124-330 0 0,69 49-550 0 0,-5 5 495 0 0,0 3-1 0 0,0 1 1 0 0,0 1 0 0 0,-1 2 0 0 0,33 14 20 0 0,-57-20 2 0 0,144 59 0 0 0,-82-19-45 0 0,-74-41 55 0 0,-1 0-1 0 0,0 0 1 0 0,-1 0 0 0 0,1 0-1 0 0,0 0 1 0 0,0-1 0 0 0,-1 1-1 0 0,1-1 1 0 0,-1 1 0 0 0,1-1-1 0 0,-1 1 1 0 0,0-1 0 0 0,1 0 0 0 0,-1 0-1 0 0,0 1 1 0 0,0-2 0 0 0,0 1-1 0 0,0 0 1 0 0,0 0 0 0 0,0 0-1 0 0,0-1 1 0 0,0 0 0 0 0,0 1-1 0 0,-1-1 1 0 0,-1 0-12 0 0,-6 4 60 0 0,-132 43-45 0 0,31-28-601 0 0,110-19 208 0 0,1 0-245 0 0,1-2-322 0 0,3-6-12468 0 0,0 7 5646 0 0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9:26.8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461 73 6209 0 0,'0'0'2129'0'0,"0"0"-864"0"0,0 0-190 0 0,0 0 99 0 0,0 0 69 0 0,0 0-100 0 0,0 0-219 0 0,0 0-271 0 0,0 0-223 0 0,0 0-157 0 0,0 0-7 0 0,0 0 64 0 0,1 5 102 0 0,7 215 3673 0 0,-2-65-3709 0 0,-4 285-48 0 0,-4-414-608 0 0,-1 0-1 0 0,0 0 0 0 0,-2-1 0 0 0,-1 1 0 0 0,-2-1 0 0 0,-4 9 261 0 0,4-18-3215 0 0,3-14-1252 0 0,2-5-3437 0 0,2 0 2660 0 0</inkml:trace>
  <inkml:trace contextRef="#ctx0" brushRef="#br0" timeOffset="246.357">1 600 9514 0 0,'0'0'3470'0'0,"0"0"-2447"0"0,0 0-699 0 0,0 0 206 0 0,0 0 279 0 0,0 0 182 0 0,0 0-20 0 0,0 0-142 0 0,0 0-134 0 0,0 0-97 0 0,36-3-76 0 0,114-8-90 0 0,23-24 365 0 0,-129 21-683 0 0,5 0-323 0 0,-1-3 0 0 0,0-2 0 0 0,-2-2 0 0 0,18-12 209 0 0,37-42-5293 0 0,-40 19-5665 0 0,-49 41 6426 0 0</inkml:trace>
  <inkml:trace contextRef="#ctx0" brushRef="#br0" timeOffset="562.702">871 114 7898 0 0,'0'0'1847'0'0,"0"0"-576"0"0,0 0-356 0 0,0 0-3 0 0,0 0 123 0 0,0 0 90 0 0,0 0-39 0 0,0 0-133 0 0,0 32-111 0 0,0 106-102 0 0,1 366 2031 0 0,-2-494-2750 0 0,1 1 0 0 0,0-1-1 0 0,0 1 1 0 0,1 0 0 0 0,0-1-1 0 0,1 1 1 0 0,0-1 0 0 0,1 0 0 0 0,0 0-1 0 0,1 0 1 0 0,0 0 0 0 0,0 0-1 0 0,1-1 1 0 0,1 1 0 0 0,-1-1 0 0 0,1-1-1 0 0,1 1 1 0 0,0-1 0 0 0,6 6-21 0 0,-7-13 61 0 0,0 0 0 0 0,0 0 0 0 0,0-1 0 0 0,0 0 0 0 0,1 0 0 0 0,-1 0 0 0 0,0-1 0 0 0,0 0 0 0 0,0 0 0 0 0,0 0 0 0 0,0-1 0 0 0,0 0 0 0 0,0 0 0 0 0,0-1 0 0 0,-1 1 0 0 0,1-1 0 0 0,-1 0 0 0 0,0-1 0 0 0,0 1 0 0 0,0-1 0 0 0,0 0 0 0 0,0-1 0 0 0,2-2-61 0 0,-5 5 5 0 0,191-148 443 0 0,-134 123-505 0 0,-48 70-105 0 0,-11-37 174 0 0,-14 100-37 0 0,1-7-3306 0 0,26-82-1999 0 0,3-15-2695 0 0,-7-2 1298 0 0</inkml:trace>
  <inkml:trace contextRef="#ctx0" brushRef="#br0" timeOffset="1182.787">1866 629 6929 0 0,'0'0'3088'0'0,"0"0"-1330"0"0,0 0-373 0 0,0 0-13 0 0,0 0-119 0 0,0 0-209 0 0,-34 16-245 0 0,-105 52-156 0 0,48-8 341 0 0,80-52-931 0 0,1 1 1 0 0,0 0 0 0 0,0 1-1 0 0,1 0 1 0 0,0 0-1 0 0,1 1 1 0 0,0 0-1 0 0,1 1 1 0 0,0 0 0 0 0,1 0-1 0 0,-2 6-53 0 0,7-17-13 0 0,1 0 1 0 0,-1 1-1 0 0,1-1 0 0 0,-1 1 0 0 0,1-1 0 0 0,0 1 1 0 0,0-1-1 0 0,0 0 0 0 0,0 1 0 0 0,0-1 0 0 0,0 1 0 0 0,0-1 1 0 0,0 1-1 0 0,1-1 0 0 0,-1 1 0 0 0,1-1 0 0 0,-1 0 1 0 0,1 1-1 0 0,-1-1 0 0 0,1 0 0 0 0,0 1 0 0 0,-1-1 1 0 0,1 0-1 0 0,0 0 0 0 0,0 0 0 0 0,0 0 0 0 0,0 0 1 0 0,0 0-1 0 0,0 0 0 0 0,0 0 0 0 0,1 0 0 0 0,-1 0 0 0 0,0-1 1 0 0,0 1-1 0 0,1 0 0 0 0,-1-1 0 0 0,0 1 0 0 0,1-1 1 0 0,-1 1-1 0 0,1-1 0 0 0,-1 0 0 0 0,1 0 0 0 0,-1 1 1 0 0,0-1-1 0 0,1 0 0 0 0,-1 0 0 0 0,2-1 13 0 0,72-12 385 0 0,82-67 395 0 0,-38-11-305 0 0,-68 75-581 0 0,-39 64-167 0 0,-11-16 247 0 0,-3-27 8 0 0,1 1-1 0 0,1-1 1 0 0,-1 1-1 0 0,1 0 1 0 0,0-1-1 0 0,1 1 0 0 0,-1-1 1 0 0,1 1-1 0 0,0 0 1 0 0,0-1-1 0 0,1 1 1 0 0,-1-1-1 0 0,1 0 0 0 0,1 0 1 0 0,-1 0-1 0 0,1 0 1 0 0,0 0-1 0 0,0 0 1 0 0,0 0-1 0 0,1-1 1 0 0,-1 0-1 0 0,1 0 0 0 0,0 0 1 0 0,0 0-1 0 0,1 0 1 0 0,-1-1-1 0 0,1 0 1 0 0,0 1 18 0 0,2-1 32 0 0,-1-1-1 0 0,1 1 1 0 0,-1-1 0 0 0,1-1 0 0 0,0 1 0 0 0,0-1 0 0 0,0 0 0 0 0,0-1 0 0 0,0 1 0 0 0,0-1 0 0 0,0-1 0 0 0,0 1 0 0 0,0-1 0 0 0,0-1 0 0 0,0 1 0 0 0,-1-1-1 0 0,1 0 1 0 0,2-2-32 0 0,19-11 285 0 0,-2-1 1 0 0,0-1-1 0 0,0-2 0 0 0,-2 0 0 0 0,0-2 0 0 0,-2 0 0 0 0,0-2 0 0 0,13-18-285 0 0,-17 19 123 0 0,14-14-29 0 0,-2-2 1 0 0,-2-1 0 0 0,-2-1-1 0 0,-1-1 1 0 0,-2-2 0 0 0,0-4-95 0 0,-9 15-153 0 0,-1-1 0 0 0,-2 0-1 0 0,-1-1 1 0 0,-2 0 0 0 0,-1 0 0 0 0,-2-1 0 0 0,-1 0 0 0 0,-2 0 0 0 0,-1 0 0 0 0,-4-32 153 0 0,3 64 2 0 0,0 1-1 0 0,0-1 1 0 0,0 0 0 0 0,0 0 0 0 0,-1 1 0 0 0,1-1 0 0 0,-1 0 0 0 0,0 0 0 0 0,0 1 0 0 0,1-1 0 0 0,-2 1-1 0 0,1-1 1 0 0,0 1 0 0 0,-1-1 0 0 0,1 1 0 0 0,-1 0 0 0 0,1 0 0 0 0,-1-1 0 0 0,0 1 0 0 0,0 1 0 0 0,0-1 0 0 0,0 0-1 0 0,-1 0 1 0 0,1 1 0 0 0,0-1 0 0 0,-1 1 0 0 0,1 0 0 0 0,-1 0 0 0 0,1 0 0 0 0,-1 0 0 0 0,0 0 0 0 0,1 0-1 0 0,-1 1 1 0 0,0-1 0 0 0,0 1 0 0 0,1 0 0 0 0,-1 0 0 0 0,0 0 0 0 0,0 0 0 0 0,-2 0-2 0 0,-5 6-29 0 0,0-1 1 0 0,0 2 0 0 0,1-1 0 0 0,-1 1-1 0 0,2 0 1 0 0,-1 1 0 0 0,1 0-1 0 0,0 1 1 0 0,0 0 0 0 0,1 0-1 0 0,1 0 1 0 0,-1 1 0 0 0,1 0-1 0 0,1 0 1 0 0,0 1 0 0 0,1-1 0 0 0,0 1-1 0 0,0 1 29 0 0,-8 27 12 0 0,3 0 0 0 0,1 0 0 0 0,2 1 0 0 0,2-1-1 0 0,1 1 1 0 0,2 0 0 0 0,2 1 0 0 0,5 32-12 0 0,-2-38-33 0 0,0-1 0 0 0,2 0-1 0 0,2 0 1 0 0,1 0 0 0 0,2-1 0 0 0,1 0 0 0 0,1-1-1 0 0,2 0 1 0 0,1-2 0 0 0,17 26 33 0 0,1-23-2543 0 0,-33-33 1610 0 0,-1-5-1466 0 0,-22-39-9183 0 0,12 38 7737 0 0</inkml:trace>
  <inkml:trace contextRef="#ctx0" brushRef="#br0" timeOffset="1428.283">1932 383 14459 0 0,'0'0'488'0'0,"0"0"8"0"0,0 0 264 0 0,0 0 73 0 0,0 0-137 0 0,237-56-216 0 0,-170 49-200 0 0,3 0-88 0 0,5-1-72 0 0,-1-3-24 0 0,5 4 0 0 0,-4-4-56 0 0,-3 3 24 0 0,2 1-48 0 0,-3 0-224 0 0,1 3-704 0 0,-18 0-2289 0 0,-19 1-8705 0 0</inkml:trace>
</inkml:ink>
</file>

<file path=ppt/ink/ink1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6:35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1619 925 2753 0 0,'0'0'1261'0'0,"0"0"-138"0"0,0 0 0 0 0,0 0 164 0 0,0 0 121 0 0,0 0-45 0 0,0 0-100 0 0,0 0-201 0 0,0 0-225 0 0,0 0-166 0 0,0 0-115 0 0,0-8 2918 0 0,-105-3-2190 0 0,81 12-1063 0 0,-17-1-14 0 0,1 2 0 0 0,-1 3 0 0 0,1 0 0 0 0,0 3 1 0 0,1 1-1 0 0,0 2 0 0 0,0 2 0 0 0,-13 7-207 0 0,51-19 4 0 0,0-1 0 0 0,1 0 0 0 0,-1 1 0 0 0,0-1 0 0 0,0 1-1 0 0,0-1 1 0 0,1 1 0 0 0,-1-1 0 0 0,0 1 0 0 0,1 0 0 0 0,-1-1 0 0 0,0 1 0 0 0,1 0-1 0 0,-1 0 1 0 0,1-1 0 0 0,-1 1 0 0 0,1 0 0 0 0,-1 0 0 0 0,1 0 0 0 0,0 0 0 0 0,-1 0-1 0 0,1-1 1 0 0,0 1 0 0 0,0 0 0 0 0,0 0 0 0 0,0 0 0 0 0,0 0 0 0 0,0 0-1 0 0,0 0 1 0 0,0 0 0 0 0,0 0 0 0 0,0 0 0 0 0,0 0 0 0 0,0 0 0 0 0,1-1 0 0 0,-1 1-1 0 0,0 0 1 0 0,1 0 0 0 0,-1 0 0 0 0,1 0 0 0 0,-1-1 0 0 0,1 1 0 0 0,-1 0 0 0 0,1 0-1 0 0,-1-1 1 0 0,1 1 0 0 0,0 0 0 0 0,0-1 0 0 0,-1 1 0 0 0,1 0-4 0 0,40 30 334 0 0,104 25 298 0 0,-120-49-584 0 0,0 0-1 0 0,-1 2 0 0 0,0 1 0 0 0,0 1 0 0 0,-1 1 0 0 0,5 4-47 0 0,-28-14 13 0 0,0-1 0 0 0,0 1-1 0 0,0-1 1 0 0,0 1 0 0 0,0-1 0 0 0,0 1-1 0 0,-1-1 1 0 0,1 1 0 0 0,-1-1 0 0 0,1 1-1 0 0,-1-1 1 0 0,1 1 0 0 0,-1-1 0 0 0,0 0 0 0 0,0 0-1 0 0,1 1 1 0 0,-1-1 0 0 0,0 0 0 0 0,0 0-1 0 0,-1 0 1 0 0,1 0 0 0 0,0 0 0 0 0,0 0-1 0 0,0 0 1 0 0,-1 0 0 0 0,1-1 0 0 0,0 1-1 0 0,-1 0 1 0 0,1-1 0 0 0,0 1 0 0 0,-1-1-1 0 0,0 1-12 0 0,-214 128 188 0 0,198-115-200 0 0,6-6 10 0 0,0 1 0 0 0,1 0-1 0 0,-1 1 1 0 0,2 1-1 0 0,-1 0 1 0 0,2 0 0 0 0,-1 1-1 0 0,2 0 1 0 0,-1 0-1 0 0,-2 9 3 0 0,10-20 6 0 0,1 0 0 0 0,0 0 0 0 0,0 0 0 0 0,0 0 0 0 0,0 0 0 0 0,-1 0 0 0 0,2 0 0 0 0,-1 0 0 0 0,0 1-1 0 0,0-1 1 0 0,0 0 0 0 0,0 0 0 0 0,1 0 0 0 0,-1 0 0 0 0,1 0 0 0 0,-1 0 0 0 0,1 0 0 0 0,-1 0 0 0 0,1 0 0 0 0,-1 0-1 0 0,1 0 1 0 0,0-1 0 0 0,-1 1 0 0 0,1 0 0 0 0,0 0 0 0 0,0 0 0 0 0,0-1 0 0 0,0 1 0 0 0,0-1 0 0 0,0 1 0 0 0,0 0-1 0 0,0-1 1 0 0,0 0 0 0 0,0 1 0 0 0,0-1 0 0 0,0 0 0 0 0,0 1 0 0 0,0-1 0 0 0,0 0 0 0 0,0 0 0 0 0,0 0 0 0 0,0 0-1 0 0,1 0-5 0 0,57 4 592 0 0,-55-4-541 0 0,80-1 807 0 0,0-4 0 0 0,75-14-858 0 0,56-6 521 0 0,-190 34-4174 0 0,-32 10-7025 0 0,0-11-839 0 0</inkml:trace>
  <inkml:trace contextRef="#ctx0" brushRef="#br0" timeOffset="606.308">1 1348 3529 0 0,'0'0'1107'0'0,"0"0"-335"0"0,0 0-5 0 0,0 0 270 0 0,0 0 278 0 0,0 0 123 0 0,0 0-43 0 0,0 0-80 0 0,0 0-134 0 0,0 0-142 0 0,0 0-93 0 0,0 0-110 0 0,34 0-124 0 0,106-1-96 0 0,-37-12 643 0 0,125-32-167 0 0,-221 44-1137 0 0,-1 0 1093 0 0,-4 0-3408 0 0,-2 1-2988 0 0,-1 0-4175 0 0,-3 0 5395 0 0</inkml:trace>
  <inkml:trace contextRef="#ctx0" brushRef="#br0" timeOffset="891.692">41 1588 8250 0 0,'0'0'997'0'0,"0"0"-40"0"0,0 0 159 0 0,0 0 217 0 0,0 0 4 0 0,0 0-257 0 0,0 0-259 0 0,0 0-152 0 0,0 0-75 0 0,0 0-12 0 0,0 0-2 0 0,0 0-75 0 0,19 0-83 0 0,59-1-66 0 0,61-19 388 0 0,2 11-1818 0 0,-99 5-1392 0 0,-22 2-849 0 0,-1 1-4134 0 0,-9 1 1410 0 0</inkml:trace>
  <inkml:trace contextRef="#ctx0" brushRef="#br0" timeOffset="1285.096">216 1105 6721 0 0,'0'0'1377'0'0,"0"0"-632"0"0,0 0-77 0 0,0 0 235 0 0,0 0 228 0 0,0 0 37 0 0,0 0-169 0 0,0 0-237 0 0,0 0-202 0 0,0 0-133 0 0,0 0-22 0 0,0 0 0 0 0,0 0 30 0 0,4 11 73 0 0,15 36 66 0 0,-16-42-442 0 0,0 1 0 0 0,1-1 1 0 0,0-1-1 0 0,0 1 0 0 0,0 0 0 0 0,1-1 0 0 0,-1 0 1 0 0,1 0-1 0 0,0 0 0 0 0,0-1 0 0 0,1 0 1 0 0,-1 0-1 0 0,1 0 0 0 0,-1 0 0 0 0,1-1 1 0 0,4 1-133 0 0,12 7 196 0 0,7 3-126 0 0,-15-8-34 0 0,1 1 1 0 0,-2 0 0 0 0,1 1 0 0 0,-1 0 0 0 0,0 1-1 0 0,-1 0 1 0 0,1 1 0 0 0,-2 1 0 0 0,1 0-1 0 0,-1 0 1 0 0,-1 1 0 0 0,0 1 0 0 0,-1 0-1 0 0,8 12-36 0 0,-15-19 13 0 0,0 0 0 0 0,-1 0-1 0 0,0 1 1 0 0,0-1-1 0 0,0 1 1 0 0,-1-1-1 0 0,1 0 1 0 0,-1 1-1 0 0,-1-1 1 0 0,1 1 0 0 0,-1-1-1 0 0,0 0 1 0 0,0 1-1 0 0,0-1 1 0 0,-1 0-1 0 0,0 0 1 0 0,0 0-1 0 0,0 0 1 0 0,-1 0 0 0 0,0 0-1 0 0,1 0 1 0 0,-2-1-1 0 0,0 1-12 0 0,-91 93 337 0 0,84-89-330 0 0,-39 26-133 0 0,-5 4-1819 0 0,28-7-5048 0 0,22-24 1581 0 0,1-4-1429 0 0</inkml:trace>
  <inkml:trace contextRef="#ctx0" brushRef="#br0" timeOffset="4779.04">988 660 0 0 0,'0'0'772'0'0,"0"0"284"0"0,0 0 110 0 0,0 0-11 0 0,0 0-10 0 0,0 0-84 0 0,0 0-94 0 0,0 0-83 0 0,-11-12-48 0 0,-31-38-81 0 0,-14 17 2786 0 0,52 32-3466 0 0,0 1 1 0 0,0-1 0 0 0,0 1 0 0 0,0 0 0 0 0,0 1-1 0 0,0-1 1 0 0,0 1 0 0 0,0 0 0 0 0,0-1 0 0 0,0 2 0 0 0,0-1-1 0 0,0 0 1 0 0,0 1 0 0 0,1 0 0 0 0,-1 0 0 0 0,1 0 0 0 0,-1 0-1 0 0,1 1 1 0 0,0-1 0 0 0,0 1 0 0 0,0 0 0 0 0,0 0 0 0 0,0 0-1 0 0,1 0 1 0 0,-1 0 0 0 0,1 1 0 0 0,-2 2-76 0 0,-1 2 25 0 0,0 0 1 0 0,1 1 0 0 0,0-1-1 0 0,1 1 1 0 0,-1 0-1 0 0,2 0 1 0 0,-1 0-1 0 0,1 1 1 0 0,1-1-1 0 0,0 0 1 0 0,0 7-26 0 0,8 254 910 0 0,50-35-184 0 0,-29-149-591 0 0,-3 0 0 0 0,-5 2 0 0 0,-3 0 0 0 0,-1 20-135 0 0,-13-77 147 0 0,-2 0-1 0 0,-1 0 1 0 0,-1 1-1 0 0,-1-1 1 0 0,-2 0-1 0 0,-4 12-146 0 0,5-31 82 0 0,1-1 1 0 0,-2 0-1 0 0,0 0 0 0 0,0 0 0 0 0,-1 0 0 0 0,0-1 0 0 0,-1 1 1 0 0,0-1-1 0 0,0-1 0 0 0,-1 1 0 0 0,-1-1 0 0 0,1 0 0 0 0,-2-1 1 0 0,1 0-1 0 0,-1 0 0 0 0,0-1 0 0 0,-1 0 0 0 0,-4 2-82 0 0,10-6 2 0 0,-1-1 1 0 0,1 1-1 0 0,0-1 0 0 0,-1-1 0 0 0,1 1 0 0 0,-1-1 0 0 0,0 1 0 0 0,1-1 0 0 0,-1-1 0 0 0,0 1 1 0 0,0-1-1 0 0,1 1 0 0 0,-1-1 0 0 0,0-1 0 0 0,0 1 0 0 0,0-1 0 0 0,1 0 0 0 0,-1 0 0 0 0,0 0 1 0 0,1-1-1 0 0,-1 1 0 0 0,1-1 0 0 0,-1 0 0 0 0,1-1 0 0 0,0 1 0 0 0,0-1 0 0 0,0 1 0 0 0,0-1 0 0 0,0 0 1 0 0,1-1-1 0 0,0 1 0 0 0,-1-1 0 0 0,1 0 0 0 0,0 1 0 0 0,1-1 0 0 0,-1 0 0 0 0,1-1 0 0 0,0 1 1 0 0,0 0-1 0 0,0-1 0 0 0,0 1 0 0 0,1-1 0 0 0,-1-2-2 0 0,1 3-228 0 0,1 0 1 0 0,-1-1-1 0 0,1 1 0 0 0,0 0 0 0 0,0 0 0 0 0,0-1 1 0 0,0 1-1 0 0,1 0 0 0 0,0 0 0 0 0,0-1 1 0 0,0 1-1 0 0,1 0 0 0 0,-1 0 0 0 0,1 0 1 0 0,0 0-1 0 0,0 1 0 0 0,0-1 0 0 0,0 0 1 0 0,1 1-1 0 0,2-3 228 0 0,44-32-9764 0 0,-33 30 3792 0 0</inkml:trace>
  <inkml:trace contextRef="#ctx0" brushRef="#br0" timeOffset="5392.698">1232 1868 2152 0 0,'0'0'1267'0'0,"0"0"-97"0"0,0 0-51 0 0,0 0 72 0 0,0 0 45 0 0,0 0-57 0 0,0 0-143 0 0,0 0-201 0 0,0 0-183 0 0,0 0-86 0 0,0 0-12 0 0,0 0 8 0 0,0 0-26 0 0,-1 11-67 0 0,-38 220 1432 0 0,26-87-1790 0 0,69-137 597 0 0,13-17-522 0 0,-49 4-498 0 0,13-8-152 0 0,-23-3-5686 0 0,-12 12-154 0 0,-2 2 2104 0 0</inkml:trace>
  <inkml:trace contextRef="#ctx0" brushRef="#br0" timeOffset="5639.952">984 2085 3793 0 0,'0'0'981'0'0,"0"0"-138"0"0,0 0 7 0 0,0 0 202 0 0,0 0 187 0 0,0 0 13 0 0,0 0-53 0 0,0 0-95 0 0,0 0-95 0 0,0 0-73 0 0,0 0-95 0 0,0 0-101 0 0,0 0-113 0 0,28-3-112 0 0,90-7-128 0 0,21-1 266 0 0,-68 4-4629 0 0,-59 5 2607 0 0,3 2-3156 0 0,-4 0-3626 0 0</inkml:trace>
  <inkml:trace contextRef="#ctx0" brushRef="#br0" timeOffset="5921.167">1590 2103 8818 0 0,'0'0'1121'0'0,"0"0"-398"0"0,0 0-132 0 0,0 0 192 0 0,0 0 225 0 0,0 0 98 0 0,0 0-82 0 0,0 0-240 0 0,0 0-252 0 0,0 0-165 0 0,0 0-112 0 0,0 0-74 0 0,0 22-46 0 0,0 115 73 0 0,18-57-1096 0 0,-9-75-581 0 0,-5-3-2123 0 0,-2-1-5230 0 0,-2-1 5957 0 0</inkml:trace>
  <inkml:trace contextRef="#ctx0" brushRef="#br0" timeOffset="6156.23">1453 2129 3985 0 0,'0'0'1486'0'0,"0"0"-456"0"0,0 0-196 0 0,0 0 82 0 0,0 0 130 0 0,0 0 38 0 0,0 0-67 0 0,0 0-102 0 0,0 0-77 0 0,0 0-107 0 0,0 0-101 0 0,0 0-79 0 0,0 0-111 0 0,27-3-114 0 0,126-12 23 0 0,-74 11-1628 0 0,-53 4-2168 0 0,0 0-4027 0 0,-22 0 3496 0 0</inkml:trace>
  <inkml:trace contextRef="#ctx0" brushRef="#br0" timeOffset="6405.949">1486 2346 56 0 0,'0'0'2610'0'0,"0"0"-984"0"0,0 0-174 0 0,0 0 266 0 0,0 0 97 0 0,0 0-66 0 0,0 0-152 0 0,0 0-258 0 0,0 0-324 0 0,0 0-287 0 0,0 0-190 0 0,0 0-171 0 0,0 0-116 0 0,28 1-95 0 0,88 3-97 0 0,-9-24-1211 0 0,-56 6-7512 0 0,-38 14 1404 0 0</inkml:trace>
  <inkml:trace contextRef="#ctx0" brushRef="#br0" timeOffset="7291.397">1229 1 3657 0 0,'0'0'1608'0'0,"0"0"-190"0"0,0 0-34 0 0,0 0 27 0 0,0 0-57 0 0,0 0-131 0 0,0 0-235 0 0,0 0-255 0 0,0 0-290 0 0,0 0-266 0 0,0 0-146 0 0,0 0-47 0 0,0 0 39 0 0,-2 5 70 0 0,-22 203 650 0 0,17 6-431 0 0,17-174 107 0 0,19-21 258 0 0,64-9-518 0 0,-77-26-2139 0 0,-13-6-7607 0 0,-3 18 7080 0 0,0 3-256 0 0</inkml:trace>
  <inkml:trace contextRef="#ctx0" brushRef="#br0" timeOffset="7569.733">919 262 2729 0 0,'0'0'1435'0'0,"0"0"-67"0"0,0 0 67 0 0,0 0 66 0 0,0 0-24 0 0,0 0-104 0 0,0 0-159 0 0,0 0-178 0 0,36 1-184 0 0,114 4-247 0 0,55-3-1166 0 0,-129-2-8147 0 0,-66 0 2952 0 0</inkml:trace>
  <inkml:trace contextRef="#ctx0" brushRef="#br0" timeOffset="7773.366">1509 325 3209 0 0,'0'0'1268'0'0,"0"0"-113"0"0,0 0 114 0 0,0 0 153 0 0,0 0 52 0 0,0 0-75 0 0,0 0-190 0 0,0 0-291 0 0,0 0-278 0 0,0 0-207 0 0,0 0-166 0 0,0 0-88 0 0,0 0-63 0 0,1 27-60 0 0,6 85-5 0 0,-2-68-111 0 0,-3-40 204 0 0,-1-2-2447 0 0,-1 0-7468 0 0,0-2 6696 0 0</inkml:trace>
  <inkml:trace contextRef="#ctx0" brushRef="#br0" timeOffset="7994.147">1492 255 2401 0 0,'0'0'2483'0'0,"0"0"-862"0"0,0 0-362 0 0,0 0-13 0 0,0 0 57 0 0,0 0-47 0 0,0 0-154 0 0,0 0-233 0 0,0 0-189 0 0,0 0-148 0 0,0 0-131 0 0,0 0-51 0 0,0 0-56 0 0,14 5-42 0 0,102 38 324 0 0,-53-34-2046 0 0,-42-8-2279 0 0,0 0-4022 0 0,-17-1 4136 0 0</inkml:trace>
  <inkml:trace contextRef="#ctx0" brushRef="#br0" timeOffset="8189.171">1545 424 2809 0 0,'0'0'2593'0'0,"0"0"-1284"0"0,0 0-581 0 0,0 0 52 0 0,0 0 223 0 0,0 0 203 0 0,0 0 87 0 0,0 0-93 0 0,0 0-218 0 0,0 0-226 0 0,0 0-224 0 0,0 0-162 0 0,0 0-90 0 0,17 5-96 0 0,54 12-79 0 0,20-15-3490 0 0,-72-4-527 0 0,-7-1-4921 0 0</inkml:trace>
  <inkml:trace contextRef="#ctx0" brushRef="#br0" timeOffset="10077.522">2125 1102 856 0 0,'0'0'1200'0'0,"0"0"-53"0"0,0 0 42 0 0,0 0 82 0 0,0 0 55 0 0,0 0-77 0 0,0 0-230 0 0,0 0-243 0 0,0 0-197 0 0,0 0-127 0 0,0 0-36 0 0,-6 11-17 0 0,-60 136 942 0 0,-23 151-395 0 0,55-236 103 0 0,34-61-614 0 0,0-1 126 0 0,0 0 74 0 0,4-31-377 0 0,1 0 0 0 0,2 1 1 0 0,1 0-1 0 0,1 0 0 0 0,1 0 0 0 0,2 2 0 0 0,1-1 0 0 0,1 2 0 0 0,14-21-258 0 0,-9 13 175 0 0,126-205 32 0 0,-115 204-204 0 0,-8 68-741 0 0,26 204 915 0 0,-14-130-195 0 0,-34-105 34 0 0,1 0 1 0 0,-1 0 0 0 0,1 1-1 0 0,0-1 1 0 0,-1 0 0 0 0,1 0-1 0 0,0 0 1 0 0,0 0-1 0 0,0 0 1 0 0,0-1 0 0 0,0 1-1 0 0,0 0 1 0 0,0 0 0 0 0,0 0-1 0 0,0-1 1 0 0,0 1-1 0 0,0-1 1 0 0,0 1 0 0 0,1-1-1 0 0,-1 1 1 0 0,0-1 0 0 0,0 0-1 0 0,1 1 1 0 0,-1-1 0 0 0,0 0-1 0 0,1 0 1 0 0,-1 0-1 0 0,0 0 1 0 0,1 0 0 0 0,-1 0-1 0 0,0-1 1 0 0,0 1 0 0 0,1 0-1 0 0,-1-1 1 0 0,0 1-1 0 0,0-1 1 0 0,0 1 0 0 0,1-1-1 0 0,-1 1 1 0 0,0-1 0 0 0,0 0-1 0 0,0 0 1 0 0,0 1 0 0 0,0-1-1 0 0,0-1-16 0 0,43-50 688 0 0,-38 44-713 0 0,150-187 157 0 0,-147 185-172 0 0,-5 5 4 0 0,-1 1 0 0 0,1-1 1 0 0,0 1-1 0 0,0 0 0 0 0,0 0 0 0 0,1 1 1 0 0,-1-1-1 0 0,1 1 0 0 0,0 0 0 0 0,0 0 1 0 0,0 1-1 0 0,0-1 0 0 0,0 1 0 0 0,1 0 1 0 0,1 0 35 0 0,5 39-398 0 0,-5 235 373 0 0,30-190-1271 0 0,-24-69-3242 0 0,3-5-4055 0 0,-10-7 3501 0 0</inkml:trace>
  <inkml:trace contextRef="#ctx0" brushRef="#br0" timeOffset="13116.917">2192 722 1752 0 0,'0'0'1357'0'0,"0"0"-236"0"0,0 0-166 0 0,0 0-41 0 0,0 0 75 0 0,0 0 83 0 0,0 0 41 0 0,0 0-17 0 0,0 0-93 0 0,0 0-139 0 0,0 0-167 0 0,23 0-131 0 0,147-3 721 0 0,95 10 2670 0 0,-267-21-2914 0 0,-48-31-658 0 0,-84-39-390 0 0,131 81 1447 0 0,-3-2-2360 0 0,2 2-3669 0 0,12 6-6886 0 0,-3 1 6843 0 0</inkml:trace>
  <inkml:trace contextRef="#ctx0" brushRef="#br0" timeOffset="13846.393">3057 1326 4433 0 0,'0'0'1067'0'0,"0"0"-112"0"0,0 0-139 0 0,0 0-89 0 0,0 0-108 0 0,0 0-117 0 0,0 0-136 0 0,0 0-82 0 0,0 0-38 0 0,0 0-76 0 0,0 0-35 0 0,0 0-49 0 0,0 0-28 0 0,-14 30-18 0 0,-45 95-18 0 0,-25 32-132 0 0,45-115 630 0 0,70-82 3739 0 0,-1-1-4107 0 0,42-45 343 0 0,-51 58-467 0 0,1 0 1 0 0,1 2-1 0 0,2 1 0 0 0,0 1 0 0 0,2 1 0 0 0,5-2-28 0 0,-26 21 124 0 0,-6 3-151 0 0,0 0 1 0 0,1 0-1 0 0,-1 1 0 0 0,1-1 0 0 0,-1 0 0 0 0,1 0 0 0 0,-1 1 0 0 0,1-1 0 0 0,0 0 0 0 0,-1 1 0 0 0,1-1 0 0 0,0 0 0 0 0,-1 1 0 0 0,1-1 0 0 0,0 1 0 0 0,0-1 0 0 0,-1 1 0 0 0,1 0 0 0 0,0-1 0 0 0,0 1 0 0 0,0 0 0 0 0,0 0 0 0 0,0-1 0 0 0,0 1 0 0 0,-1 0 0 0 0,1 0 0 0 0,0 0 0 0 0,0 0 0 0 0,0 0 0 0 0,0 0 0 0 0,0 0 0 0 0,0 1 0 0 0,0-1 0 0 0,0 0 0 0 0,-1 0 0 0 0,1 1 0 0 0,0-1 0 0 0,0 0 0 0 0,0 1 0 0 0,-1-1 0 0 0,1 1 0 0 0,0-1 0 0 0,0 1 0 0 0,-1 0 0 0 0,1-1 0 0 0,0 1 0 0 0,-1 0 0 0 0,1-1 0 0 0,-1 1 0 0 0,1 0 0 0 0,-1 0 0 0 0,1-1 0 0 0,-1 1 0 0 0,1 0 0 0 0,-1 0 0 0 0,0 0 0 0 0,0 0 0 0 0,1-1 0 0 0,-1 1 0 0 0,0 0 0 0 0,0 0 0 0 0,0 0 0 0 0,0 0 27 0 0,46 220-833 0 0,-46-219 861 0 0,0-1 0 0 0,0 0 1 0 0,0 0-1 0 0,0 0 1 0 0,0 1-1 0 0,-1-1 1 0 0,1 0-1 0 0,0 0 1 0 0,-1 0-1 0 0,1 1 0 0 0,-1-1 1 0 0,1 0-1 0 0,-1 0 1 0 0,1 0-1 0 0,-1 0 1 0 0,0 0-1 0 0,0 0 0 0 0,1 0 1 0 0,-1 0-1 0 0,0 0 1 0 0,0-1-1 0 0,0 1 1 0 0,0 0-1 0 0,0 0 0 0 0,0-1 1 0 0,0 1-1 0 0,0-1 1 0 0,-1 1-1 0 0,1-1 1 0 0,0 1-1 0 0,0-1 1 0 0,0 0-1 0 0,-1 1 0 0 0,1-1 1 0 0,0 0-1 0 0,0 0 1 0 0,-1 0-1 0 0,1 0 1 0 0,0 0-1 0 0,0 0 0 0 0,-1-1 1 0 0,1 1-1 0 0,0 0 1 0 0,0 0-1 0 0,0-1 1 0 0,0 1-1 0 0,-1-1 1 0 0,1 1-1 0 0,0-1 0 0 0,0 0 1 0 0,0 1-1 0 0,0-1 1 0 0,0 0-1 0 0,0 0 1 0 0,0 0-1 0 0,1 1 0 0 0,-1-1 1 0 0,0 0-1 0 0,0 0 1 0 0,1 0-1 0 0,-1-1 1 0 0,0 1-29 0 0,-72-35 370 0 0,41 16-607 0 0,-33-18-1322 0 0,21 22-7526 0 0,38 16 4231 0 0</inkml:trace>
  <inkml:trace contextRef="#ctx0" brushRef="#br0" timeOffset="14726.215">3581 1183 2649 0 0,'0'0'1122'0'0,"0"0"-237"0"0,0 0-1 0 0,0 0 161 0 0,0 0 102 0 0,0 0 11 0 0,0 0-98 0 0,0 0-184 0 0,0 0-154 0 0,0 0-145 0 0,0 0-163 0 0,0 0-141 0 0,0 0-98 0 0,-32 18-79 0 0,-99 59-22 0 0,80-27-30 0 0,47-41-52 0 0,1 0-33 0 0,0-1 0 0 0,0 0-1 0 0,1 1 1 0 0,0 0 0 0 0,0 0-1 0 0,1 0 1 0 0,0-1 0 0 0,0 1-1 0 0,1 0 1 0 0,1 7 41 0 0,1-13 65 0 0,-1 0-1 0 0,1-1 1 0 0,-1 1-1 0 0,1 0 1 0 0,0-1-1 0 0,0 1 1 0 0,1-1-1 0 0,-1 1 1 0 0,0-1-1 0 0,1 0 1 0 0,0 0-1 0 0,-1 0 1 0 0,1 0-1 0 0,0-1 1 0 0,0 1-1 0 0,0-1 1 0 0,0 0 0 0 0,0 0-1 0 0,0 0 1 0 0,0 0-1 0 0,0 0 1 0 0,1-1-1 0 0,-1 1 1 0 0,0-1-1 0 0,0 0 1 0 0,1 0-1 0 0,-1 0 1 0 0,0 0-1 0 0,0-1 1 0 0,1 1-1 0 0,-1-1 1 0 0,0 0-1 0 0,0 0 1 0 0,0 0-1 0 0,0 0 1 0 0,0-1 0 0 0,0 1-1 0 0,0-1 1 0 0,1-1-65 0 0,28-16 620 0 0,-1-2 0 0 0,-1-1 1 0 0,-1-1-1 0 0,-1-2 1 0 0,20-22-621 0 0,-25 21 22 0 0,0-1 0 0 0,-2-1 0 0 0,-1 0-1 0 0,-1-2 1 0 0,-2 0 0 0 0,-1-1 0 0 0,-1-1 0 0 0,-1 0 0 0 0,8-33-22 0 0,-18 53-119 0 0,-1 0 0 0 0,0-1 0 0 0,0 1 0 0 0,-1-1 0 0 0,-1 1 0 0 0,0-1-1 0 0,-1 0 1 0 0,0 1 0 0 0,-1-1 0 0 0,0 0 0 0 0,-1 1 0 0 0,-1-1 0 0 0,0 1 0 0 0,-2-4 119 0 0,3 11-39 0 0,1 2-5 0 0,0 0 0 0 0,-1 0 0 0 0,1 0-1 0 0,-1 0 1 0 0,1 0 0 0 0,-1 0 0 0 0,0 0-1 0 0,0 0 1 0 0,0 1 0 0 0,-1-1 0 0 0,1 1 0 0 0,-1 0-1 0 0,1 0 1 0 0,-1 0 0 0 0,0 0 0 0 0,1 0-1 0 0,-1 0 1 0 0,0 1 0 0 0,0-1 0 0 0,-1 1-1 0 0,1 0 1 0 0,0 0 0 0 0,0 0 0 0 0,-4 0 44 0 0,4 0-52 0 0,-1 2 1 0 0,1-1-1 0 0,-1 0 1 0 0,1 1-1 0 0,-1 0 1 0 0,1-1-1 0 0,-1 2 0 0 0,1-1 1 0 0,-1 0-1 0 0,1 1 1 0 0,0-1-1 0 0,0 1 1 0 0,0 0-1 0 0,0 0 1 0 0,0 0-1 0 0,0 0 1 0 0,1 1-1 0 0,-1-1 1 0 0,1 1-1 0 0,-1-1 0 0 0,1 1 1 0 0,0 0-1 0 0,0 0 1 0 0,0 0-1 0 0,0 0 1 0 0,1 1-1 0 0,-1-1 1 0 0,1 2 51 0 0,-7 13 75 0 0,1-1 0 0 0,1 2 1 0 0,1-1-1 0 0,1 1 0 0 0,1-1 0 0 0,0 1 1 0 0,1 0-1 0 0,1 0 0 0 0,1 0 1 0 0,0 0-1 0 0,3 11-75 0 0,3 0 114 0 0,1-1 0 0 0,2 0-1 0 0,1-1 1 0 0,1 0 0 0 0,1-1 0 0 0,2 0 0 0 0,0-1-1 0 0,2 0 1 0 0,5 4-114 0 0,-15-19-62 0 0,0-1 0 0 0,1 0 1 0 0,-1-1-1 0 0,2 0 0 0 0,0 0 0 0 0,0 0 0 0 0,0-1 0 0 0,1 0 1 0 0,0 0-1 0 0,1-1 0 0 0,8 4 62 0 0,8-8-2679 0 0,-11-5-4896 0 0,-13-1 2271 0 0</inkml:trace>
  <inkml:trace contextRef="#ctx0" brushRef="#br0" timeOffset="15038.287">4331 826 10666 0 0,'0'0'1059'0'0,"0"0"-403"0"0,0 0-192 0 0,0 0 63 0 0,0 0 107 0 0,0 0 88 0 0,0 0-13 0 0,-20 35-112 0 0,-62 113-121 0 0,42-52 47 0 0,35-80-509 0 0,0-1-1 0 0,1 1 1 0 0,1 0-1 0 0,0 0 1 0 0,1 0 0 0 0,1 0-1 0 0,0 0 1 0 0,2 0-1 0 0,0 0 1 0 0,1 9-14 0 0,1-19 39 0 0,-1-1-1 0 0,1 0 1 0 0,0 1 0 0 0,0-1 0 0 0,1 0-1 0 0,-1 0 1 0 0,1-1 0 0 0,0 1 0 0 0,1-1-1 0 0,-1 0 1 0 0,1 0 0 0 0,0 0 0 0 0,0 0-1 0 0,0-1 1 0 0,0 0 0 0 0,1 0 0 0 0,-1-1-1 0 0,1 1 1 0 0,-1-1 0 0 0,1 0 0 0 0,0-1-1 0 0,0 1 1 0 0,0-1 0 0 0,0-1 0 0 0,0 1-1 0 0,0-1 1 0 0,0 0 0 0 0,0 0 0 0 0,1-1-1 0 0,-1 1 1 0 0,0-1 0 0 0,0-1 0 0 0,-1 1-1 0 0,1-1 1 0 0,0 0 0 0 0,0 0 0 0 0,-1-1-1 0 0,3-1-38 0 0,45-29 563 0 0,-40 9-2193 0 0,-29 0-4844 0 0,8 20 1821 0 0,-1 0-1794 0 0</inkml:trace>
  <inkml:trace contextRef="#ctx0" brushRef="#br0" timeOffset="15277.522">3964 1080 7186 0 0,'0'0'1912'0'0,"0"0"-272"0"0,0 0-287 0 0,0 0-153 0 0,0 0-176 0 0,0 0-256 0 0,0 0-72 0 0,214 0-112 0 0,-177 0-111 0 0,0 0-113 0 0,-1 0-144 0 0,-3-4-120 0 0,2 4-240 0 0,-5 0-288 0 0,-1 0-673 0 0,-5-4-927 0 0,-7 4-1377 0 0,-4 0-6977 0 0</inkml:trace>
</inkml:ink>
</file>

<file path=ppt/ink/ink1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6:50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8 756 11891 0 0,'0'0'1723'0'0,"0"0"-299"0"0,0 0-171 0 0,0 0-123 0 0,0 0-206 0 0,0 0-200 0 0,34-8-149 0 0,109-22-145 0 0,66-2-681 0 0,-190 31-2282 0 0,-19 9-9419 0 0,-4-4 6614 0 0</inkml:trace>
  <inkml:trace contextRef="#ctx0" brushRef="#br0" timeOffset="172.241">0 955 352 0 0,'0'0'2553'0'0,"0"0"-297"0"0,0 0 121 0 0,0 0 31 0 0,0 0-183 0 0,0 0-425 0 0,0 0-488 0 0,0 0-408 0 0,0 0-351 0 0,199 18-225 0 0,-166-25-160 0 0,0 3-112 0 0,6-3-208 0 0,-4-1-536 0 0,0 1-1073 0 0,-13-1-2392 0 0,-5 5-6385 0 0</inkml:trace>
  <inkml:trace contextRef="#ctx0" brushRef="#br0" timeOffset="914.687">982 531 0 0 0,'0'0'1379'0'0,"0"0"-28"0"0,0 0-13 0 0,0 0 109 0 0,0 0 201 0 0,0 0 98 0 0,0 0-67 0 0,0 0-200 0 0,0 0-342 0 0,0 0-330 0 0,0 0-288 0 0,0 0-234 0 0,0 0-118 0 0,0 8 253 0 0,-36 341 2309 0 0,33-192-4550 0 0,8-148-226 0 0,10-20-9509 0 0,-15 4 8849 0 0</inkml:trace>
  <inkml:trace contextRef="#ctx0" brushRef="#br0" timeOffset="1164.678">626 608 5537 0 0,'0'0'2649'0'0,"0"0"-1678"0"0,0 0-545 0 0,0 0 216 0 0,0 0 394 0 0,0 0 214 0 0,0 0-14 0 0,0 0-167 0 0,0 0-195 0 0,0 0-151 0 0,0 0-92 0 0,35 4-57 0 0,108 11-47 0 0,33-11 844 0 0,-126-5-1550 0 0,1-3 0 0 0,-1-1 0 0 0,-1-2 0 0 0,10-5 179 0 0,-3 5-2652 0 0,-19 6-7323 0 0,-32 1 3802 0 0</inkml:trace>
  <inkml:trace contextRef="#ctx0" brushRef="#br0" timeOffset="1399.053">626 1146 3385 0 0,'0'0'1083'0'0,"0"0"282"0"0,0 0 438 0 0,0 0 359 0 0,0 0 61 0 0,0 0-270 0 0,0 0-414 0 0,0 0-443 0 0,34-1-283 0 0,109-5-191 0 0,-31-13 149 0 0,177-48-2104 0 0,-284 66 646 0 0,14-5-1586 0 0,-8-1-4458 0 0,-7 4-1060 0 0</inkml:trace>
  <inkml:trace contextRef="#ctx0" brushRef="#br0" timeOffset="1649.417">512 380 6769 0 0,'0'0'1043'0'0,"0"0"-217"0"0,0 0-31 0 0,0 0 192 0 0,0 0 227 0 0,0 0 121 0 0,0 0-69 0 0,0 0-148 0 0,32-11-204 0 0,101-37-220 0 0,0 21 245 0 0,-96 24-791 0 0,283-15-1010 0 0,-258 18-1918 0 0,-22 0-3462 0 0,-22 0-1922 0 0</inkml:trace>
  <inkml:trace contextRef="#ctx0" brushRef="#br0" timeOffset="2569.747">1291 1065 3969 0 0,'0'0'1444'0'0,"0"0"-404"0"0,0 0-226 0 0,0 0 29 0 0,0 0 161 0 0,0 0 210 0 0,0 0 126 0 0,0 0 5 0 0,0 0-126 0 0,0 0-229 0 0,0 0-223 0 0,0 0-172 0 0,0 0-97 0 0,21-12-94 0 0,67-37-73 0 0,21-42 603 0 0,-90 69-840 0 0,-2 6-111 0 0,-1-2-1 0 0,0 0 1 0 0,-2 0-1 0 0,0-2 1 0 0,-1 0 0 0 0,-1 0-1 0 0,0-1 1 0 0,-2-1-1 0 0,-1 0 1 0 0,7-21 17 0 0,-15 42-57 0 0,-1 0 0 0 0,1 0 0 0 0,-1 0 1 0 0,1 0-1 0 0,-1 0 0 0 0,1-1 0 0 0,-1 1 1 0 0,0 0-1 0 0,1 0 0 0 0,-1-1 0 0 0,0 1 1 0 0,0 0-1 0 0,0 0 0 0 0,0-1 0 0 0,0 1 1 0 0,0 0-1 0 0,0 0 0 0 0,0-1 0 0 0,-1 1 0 0 0,1 0 1 0 0,0 0-1 0 0,-1 0 0 0 0,1-1 0 0 0,-1 1 1 0 0,0 0-1 0 0,1 0 0 0 0,-1 0 0 0 0,0 0 1 0 0,1 0-1 0 0,-1 0 0 0 0,0 0 0 0 0,0 0 1 0 0,0 0-1 0 0,0 0 0 0 0,0 1 0 0 0,0-1 1 0 0,0 0-1 0 0,0 1 0 0 0,0-1 0 0 0,-1 1 1 0 0,1-1-1 0 0,0 1 0 0 0,0-1 0 0 0,0 1 1 0 0,-1 0-1 0 0,1 0 0 0 0,0-1 0 0 0,0 1 1 0 0,-1 0-1 0 0,1 0 0 0 0,0 0 0 0 0,0 1 0 0 0,-1-1 1 0 0,1 0-1 0 0,0 0 0 0 0,0 1 0 0 0,-1-1 1 0 0,1 0-1 0 0,0 1 0 0 0,0-1 0 0 0,0 1 1 0 0,0 0-1 0 0,0-1 0 0 0,0 1 0 0 0,0 0 1 0 0,0 0-1 0 0,0 0 0 0 0,-1 0 57 0 0,-9 9-151 0 0,1 0 0 0 0,0 1 0 0 0,0 0 1 0 0,1 1-1 0 0,1 0 0 0 0,0 1 0 0 0,0-1 0 0 0,1 1 0 0 0,1 1 0 0 0,0-1 0 0 0,1 1 0 0 0,0 0 1 0 0,1 1-1 0 0,0 5 151 0 0,2-15 35 0 0,1-1 1 0 0,0 1 0 0 0,0-1-1 0 0,0 1 1 0 0,1 0 0 0 0,0 0-1 0 0,0-1 1 0 0,0 1 0 0 0,0 0-1 0 0,0 0 1 0 0,1-1 0 0 0,0 1-1 0 0,0 0 1 0 0,1-1 0 0 0,-1 1-1 0 0,1-1 1 0 0,0 0 0 0 0,0 1-1 0 0,0-1 1 0 0,1 0 0 0 0,-1 0-1 0 0,1 0 1 0 0,0-1 0 0 0,0 1-1 0 0,1-1 1 0 0,-1 1 0 0 0,1-1-1 0 0,-1 0 1 0 0,1 0 0 0 0,0-1-1 0 0,0 1 1 0 0,1-1 0 0 0,-1 0-1 0 0,0 0 1 0 0,1 0-36 0 0,5 2 173 0 0,1-1 1 0 0,-1 0-1 0 0,1-1 0 0 0,0 0 1 0 0,0 0-1 0 0,0-1 0 0 0,0-1 1 0 0,0 0-1 0 0,0 0 0 0 0,0-1 1 0 0,0 0-1 0 0,0-1 0 0 0,-1-1 1 0 0,1 0-1 0 0,0 0 0 0 0,-1-1 1 0 0,0 0-1 0 0,0 0 0 0 0,0-1 1 0 0,-1-1-1 0 0,1 0 0 0 0,-1 0 1 0 0,0-1-1 0 0,-1 0 0 0 0,0 0 0 0 0,0-1 1 0 0,-1 0-1 0 0,0 0 0 0 0,0-1 1 0 0,0 0-1 0 0,-1-1-173 0 0,0 1-146 0 0,0-1 0 0 0,0 1 0 0 0,-1-1 0 0 0,-1-1 0 0 0,1 1 0 0 0,-2-1 0 0 0,1 0 0 0 0,-1 1 0 0 0,-1-1 0 0 0,0-1 0 0 0,-1 1 0 0 0,0 0 0 0 0,-1 0 0 0 0,0-11 146 0 0,0 21-108 0 0,0-1-1 0 0,-1 1 1 0 0,1-1 0 0 0,0 0 0 0 0,-1 1 0 0 0,1-1 0 0 0,-1 1 0 0 0,0-1 0 0 0,1 1 0 0 0,-1-1 0 0 0,0 1-1 0 0,0 0 1 0 0,0-1 0 0 0,0 1 0 0 0,0 0 0 0 0,0 0 0 0 0,0-1 0 0 0,0 1 0 0 0,-1 0 0 0 0,1 0 0 0 0,0 0-1 0 0,-1 1 1 0 0,1-1 0 0 0,0 0 0 0 0,-1 0 0 0 0,1 1 0 0 0,-1-1 0 0 0,0 1 0 0 0,1-1 0 0 0,-1 1 0 0 0,1 0-1 0 0,-1 0 1 0 0,0 0 0 0 0,1 0 0 0 0,-1 0 0 0 0,1 0 0 0 0,-1 0 0 0 0,0 0 0 0 0,1 0 0 0 0,-1 1 0 0 0,1-1-1 0 0,-1 1 1 0 0,0-1 0 0 0,1 1 0 0 0,0 0 0 0 0,-1-1 0 0 0,1 1 0 0 0,-1 0 0 0 0,1 0 0 0 0,0 0 0 0 0,-1 1 108 0 0,-3 6-58 0 0,-1 1-1 0 0,2 0 1 0 0,0 1 0 0 0,0-1 0 0 0,0 1 0 0 0,1 0 0 0 0,1 0 0 0 0,0 0 0 0 0,0 0 0 0 0,1 0 0 0 0,0 0 0 0 0,0 0 0 0 0,1 1 0 0 0,2 8 58 0 0,0-12 127 0 0,0 0-1 0 0,0-1 0 0 0,1 1 1 0 0,-1 0-1 0 0,2-1 1 0 0,-1 0-1 0 0,1 0 0 0 0,0 0 1 0 0,0 0-1 0 0,1 0 1 0 0,-1-1-1 0 0,1 0 0 0 0,0 0 1 0 0,1 0-1 0 0,-1-1 0 0 0,1 0 1 0 0,0 0-1 0 0,0 0 1 0 0,0-1-1 0 0,1 0 0 0 0,-1 0 1 0 0,1 0-1 0 0,0-1 1 0 0,0 0-1 0 0,0 0 0 0 0,0-1 1 0 0,0 0-1 0 0,0 0 0 0 0,0-1 1 0 0,1 1-127 0 0,3-3 178 0 0,-1 1 0 0 0,1-2-1 0 0,-1 1 1 0 0,1-2 0 0 0,-1 1 0 0 0,0-1 0 0 0,-1-1 0 0 0,1 1-1 0 0,-1-2 1 0 0,1 1 0 0 0,-1-1 0 0 0,-1-1 0 0 0,0 0 0 0 0,0 0 0 0 0,0 0-1 0 0,0-1 1 0 0,-1-1 0 0 0,-1 1 0 0 0,0-1 0 0 0,0 0 0 0 0,0 0-1 0 0,-1-1-177 0 0,16-17 85 0 0,-7 9-223 0 0,-2 0 1 0 0,0 0-1 0 0,-1-1 1 0 0,-1 0-1 0 0,-1-1 1 0 0,-1 0-1 0 0,-1-1 1 0 0,0 0 0 0 0,-2 0-1 0 0,0 0 1 0 0,-1-1-1 0 0,-2 1 1 0 0,0-1-1 0 0,-1-5 138 0 0,-2 26-41 0 0,1 0 0 0 0,-1 0 0 0 0,0 1 0 0 0,1-1 0 0 0,-1 0 0 0 0,0 0 0 0 0,0 1 0 0 0,0-1 0 0 0,0 0 0 0 0,0 1 0 0 0,0-1 0 0 0,0 1 0 0 0,0-1 0 0 0,0 1 0 0 0,0 0 0 0 0,0-1 0 0 0,0 1 0 0 0,0 0 0 0 0,0 0 0 0 0,0 0 0 0 0,0 0 0 0 0,0 0 0 0 0,-1 0 0 0 0,1 0 0 0 0,0 0 0 0 0,0 0 0 0 0,0 0 0 0 0,0 0 0 0 0,0 1 0 0 0,0-1 0 0 0,0 1 0 0 0,0-1 0 0 0,0 1 0 0 0,0-1 0 0 0,0 1 0 0 0,0-1 0 0 0,0 1 0 0 0,0 0 0 0 0,0-1 0 0 0,1 1 0 0 0,-1 0 0 0 0,0 0 0 0 0,1 0 0 0 0,-1 0 0 0 0,0 0 0 0 0,1-1 0 0 0,-1 1 0 0 0,0 1 41 0 0,-17 17-56 0 0,1 1-1 0 0,1 0 1 0 0,1 1 0 0 0,0 1 0 0 0,2 0-1 0 0,0 1 1 0 0,2 1 0 0 0,0 0 0 0 0,2 0-1 0 0,0 1 1 0 0,2 0 0 0 0,1 0 0 0 0,1 1-1 0 0,1 0 1 0 0,1-1 0 0 0,2 1 0 0 0,1 20 56 0 0,0-40-164 0 0,1 1 0 0 0,0-1 0 0 0,1 0 1 0 0,0 1-1 0 0,0-1 0 0 0,0 0 0 0 0,0 0 1 0 0,1-1-1 0 0,0 1 0 0 0,1 0 0 0 0,-1-1 1 0 0,1 0-1 0 0,0 0 0 0 0,0 0 0 0 0,4 3 164 0 0,46 37-8671 0 0,-44-37 5909 0 0</inkml:trace>
  <inkml:trace contextRef="#ctx0" brushRef="#br0" timeOffset="2816.637">2430 907 11186 0 0,'0'0'761'0'0,"0"0"-265"0"0,0 0 60 0 0,0 0 187 0 0,0 0 106 0 0,0 0-22 0 0,0 0-136 0 0,0 0-163 0 0,0 0-120 0 0,-8 32-153 0 0,-25 101-101 0 0,19-29-30 0 0,14-55-509 0 0,0-43-4308 0 0,0-6-4788 0 0,0-4 6462 0 0</inkml:trace>
  <inkml:trace contextRef="#ctx0" brushRef="#br0" timeOffset="3067.263">2357 881 6065 0 0,'0'0'1206'0'0,"0"0"-427"0"0,0 0-76 0 0,0 0 122 0 0,0 0 18 0 0,0 0-68 0 0,0 0-82 0 0,0 0-62 0 0,0 0-68 0 0,0 0-87 0 0,0 0-88 0 0,0 0-124 0 0,0 0-97 0 0,30 4-65 0 0,136 17-48 0 0,-119-20-813 0 0,-37-1-2858 0 0,0 0-3508 0 0,-8 0 4092 0 0</inkml:trace>
  <inkml:trace contextRef="#ctx0" brushRef="#br0" timeOffset="3231.67">2357 1076 2961 0 0,'0'0'1312'0'0,"0"0"176"0"0,0 0 281 0 0,0 0 183 0 0,0 0-224 0 0,0 0-431 0 0,0 0-393 0 0,0 0-384 0 0,0 0-240 0 0,0 0-168 0 0,0 0-112 0 0,200-26-224 0 0,-172 12-320 0 0,-4 6-552 0 0,2-3-1153 0 0,-10 4-1984 0 0,-8-1-1744 0 0</inkml:trace>
  <inkml:trace contextRef="#ctx0" brushRef="#br0" timeOffset="3801.691">1679 218 3305 0 0,'0'0'1403'0'0,"0"0"-51"0"0,0 0 24 0 0,0 0 126 0 0,0 0 78 0 0,0 0-65 0 0,0 0-178 0 0,0 0-207 0 0,0 0-223 0 0,0 0-204 0 0,0 0-147 0 0,0 0-130 0 0,0 0-64 0 0,33-3-38 0 0,105-12-45 0 0,83 4 752 0 0,-220 11-990 0 0,0 1-1 0 0,-1-1 1 0 0,1 0-1 0 0,-1 0 0 0 0,1 0 1 0 0,0-1-1 0 0,-1 1 1 0 0,1 0-1 0 0,-1 0 1 0 0,1 0-1 0 0,0 0 1 0 0,-1-1-1 0 0,1 1 1 0 0,-1 0-1 0 0,1 0 1 0 0,-1-1-1 0 0,1 1 1 0 0,-1 0-1 0 0,1-1 1 0 0,-1 1-1 0 0,1-1 1 0 0,-1 1-1 0 0,1-1 1 0 0,-1 1-1 0 0,0 0 0 0 0,1-1 1 0 0,-1 0-1 0 0,0 1 1 0 0,1-1-1 0 0,-1 1 1 0 0,0-1-1 0 0,0 1 1 0 0,0-1-1 0 0,1 0 1 0 0,-1 1-1 0 0,0-1 1 0 0,0 1-1 0 0,0-1 1 0 0,0 0-1 0 0,0 1 1 0 0,0-1-1 0 0,0 1 1 0 0,0-1-1 0 0,0 0 1 0 0,-1 1-1 0 0,1-1 1 0 0,0 1-1 0 0,0-1 0 0 0,0 0 1 0 0,-1 1-1 0 0,1-1 1 0 0,0 1-1 0 0,-1-1 1 0 0,1 1-41 0 0,-45-36 385 0 0,-63-39-403 0 0,100 68-543 0 0,-11-11 416 0 0,16 7-9314 0 0,5 10-585 0 0</inkml:trace>
  <inkml:trace contextRef="#ctx0" brushRef="#br0" timeOffset="4198.828">2653 693 4297 0 0,'0'0'2076'0'0,"0"0"-806"0"0,0 0-258 0 0,0 0 128 0 0,0 0 173 0 0,0 0 66 0 0,0 0-38 0 0,0 0-159 0 0,0 0-201 0 0,0 0-204 0 0,0 0-168 0 0,0 0-112 0 0,0 0-63 0 0,19-2-42 0 0,93-7 320 0 0,27 9 0 0 0,-79 0-10242 0 0,-53 0-856 0 0</inkml:trace>
  <inkml:trace contextRef="#ctx0" brushRef="#br0" timeOffset="8499.814">3273 318 0 0 0,'0'0'381'0'0,"0"0"565"0"0,0 0 266 0 0,0 0 66 0 0,0 0-46 0 0,0 0-132 0 0,0 0-161 0 0,0 0-156 0 0,0 0-144 0 0,0 0-82 0 0,0 0-34 0 0,4 15 2815 0 0,22 80-231 0 0,-25 112-2009 0 0,-21 79-1818 0 0,21-283 723 0 0,-3 15-3326 0 0,-5-13-7229 0 0,6-5 8011 0 0</inkml:trace>
  <inkml:trace contextRef="#ctx0" brushRef="#br0" timeOffset="8786.416">3012 284 3137 0 0,'0'0'485'0'0,"0"0"-81"0"0,0 0 143 0 0,0 0 357 0 0,0 0 346 0 0,0 0 210 0 0,0 0 22 0 0,0 0-106 0 0,0 0-124 0 0,0 0-105 0 0,0 0-91 0 0,0 0-85 0 0,0 0-73 0 0,33 4-63 0 0,104 8-50 0 0,-98-10-88 0 0,0-1 0 0 0,0-3-1 0 0,0 0 1 0 0,30-8-697 0 0,66-2-493 0 0,-129 33-3325 0 0,-10-6-2229 0 0,0-7-3747 0 0</inkml:trace>
  <inkml:trace contextRef="#ctx0" brushRef="#br0" timeOffset="9032.633">3005 1032 8458 0 0,'0'0'1255'0'0,"0"0"-346"0"0,0 0 18 0 0,0 0 283 0 0,0 0 195 0 0,0 0-26 0 0,0 0-184 0 0,0 0-192 0 0,0 0-147 0 0,0 0-141 0 0,0 0-159 0 0,0 0-141 0 0,31 0-118 0 0,97-1-113 0 0,-18-17 50 0 0,-3-7-2187 0 0,-72 13-2524 0 0,-1-3-4878 0 0,-25 9 4142 0 0</inkml:trace>
  <inkml:trace contextRef="#ctx0" brushRef="#br0" timeOffset="9369.71">3060 104 6881 0 0,'0'0'1418'0'0,"0"0"-134"0"0,0 0-85 0 0,0 0-58 0 0,0 0-23 0 0,0 0-57 0 0,0 0-110 0 0,0 0-109 0 0,0 0-153 0 0,0 0-167 0 0,0 0-143 0 0,0 0-99 0 0,32-4-80 0 0,101-15-45 0 0,81-6-2830 0 0,-199 23 1485 0 0,14 1-4575 0 0,-14 1-2725 0 0</inkml:trace>
  <inkml:trace contextRef="#ctx0" brushRef="#br0" timeOffset="10248.671">3467 936 5761 0 0,'0'0'1979'0'0,"0"0"-926"0"0,0 0-229 0 0,0 0 171 0 0,0 0 133 0 0,0 0-31 0 0,0 0-146 0 0,0 0-137 0 0,0 0-113 0 0,0 0-107 0 0,0 0-87 0 0,29-31-123 0 0,89-97-103 0 0,-39 45 139 0 0,-70 74-409 0 0,0-1-1 0 0,-1 0 1 0 0,0 0-1 0 0,0-1 1 0 0,-1 0-1 0 0,-1 0 1 0 0,0-1-1 0 0,0 1 1 0 0,0-5-11 0 0,-33 41-4100 0 0,19-14 4038 0 0,0 0-1 0 0,1 1 0 0 0,0-1 0 0 0,1 1 1 0 0,1 0-1 0 0,0 1 0 0 0,0-1 1 0 0,1 1-1 0 0,1 0 0 0 0,0 0 1 0 0,1 0-1 0 0,0 1 0 0 0,1-1 1 0 0,1 1-1 0 0,0-1 0 0 0,1 5 63 0 0,0-15 61 0 0,0 1 0 0 0,0 0-1 0 0,1-1 1 0 0,-1 0 0 0 0,1 1-1 0 0,0-1 1 0 0,0 0 0 0 0,0 0-1 0 0,0 0 1 0 0,1 0 0 0 0,-1 0-1 0 0,1 0 1 0 0,0-1 0 0 0,0 1 0 0 0,0-1-1 0 0,0 0 1 0 0,0 0 0 0 0,0 0-1 0 0,0 0 1 0 0,1 0 0 0 0,-1-1-1 0 0,1 0 1 0 0,-1 1 0 0 0,1-1-1 0 0,0-1 1 0 0,0 1 0 0 0,-1 0-1 0 0,1-1-60 0 0,3 0 173 0 0,0 0 1 0 0,0-1-1 0 0,0 0 0 0 0,0 0 0 0 0,0-1 0 0 0,0 1 0 0 0,-1-2 0 0 0,1 1 0 0 0,-1-1 0 0 0,1 0 0 0 0,-1 0 0 0 0,0 0 0 0 0,0-1 0 0 0,0 0 0 0 0,-1 0 1 0 0,1-1-1 0 0,-1 0 0 0 0,2-2-173 0 0,7-5 24 0 0,0-1 1 0 0,-1-1-1 0 0,0 0 0 0 0,-2-1 1 0 0,1 0-1 0 0,-2-1 1 0 0,0-1-1 0 0,-1 1 1 0 0,0-1-1 0 0,-1-1 1 0 0,-1 1-1 0 0,4-19-24 0 0,-10 35-65 0 0,-1 0 0 0 0,1 0-1 0 0,0 1 1 0 0,-1-1 0 0 0,1 0 0 0 0,-1 0 0 0 0,1 0-1 0 0,-1 0 1 0 0,1 0 0 0 0,-1 0 0 0 0,1 0 0 0 0,-1 0-1 0 0,0 1 1 0 0,0-1 0 0 0,0 0 0 0 0,1 0 0 0 0,-1 0-1 0 0,0 0 1 0 0,0 0 0 0 0,0 0 0 0 0,-1-1-1 0 0,1 1 1 0 0,0 1 0 0 0,0-1 0 0 0,0 0 0 0 0,-1 0-1 0 0,1 0 1 0 0,-1 0 0 0 0,1 0 0 0 0,0 0 0 0 0,-1 0-1 0 0,0 0 1 0 0,1 0 0 0 0,-1 1 0 0 0,1-1 0 0 0,-1 0-1 0 0,0 0 1 0 0,0 1 0 0 0,1-1 0 0 0,-1 1-1 0 0,0-1 1 0 0,0 0 0 0 0,0 1 0 0 0,0-1 0 0 0,0 1-1 0 0,0 0 1 0 0,1-1 0 0 0,-1 1 0 0 0,0 0 0 0 0,0 0-1 0 0,0 0 1 0 0,0-1 0 0 0,0 1 0 0 0,0 0 0 0 0,0 0-1 0 0,0 0 1 0 0,0 0 0 0 0,0 1 0 0 0,0-1-1 0 0,0 0 1 0 0,0 0 0 0 0,0 1 0 0 0,0-1 0 0 0,0 0-1 0 0,0 1 1 0 0,0-1 0 0 0,0 1 0 0 0,0 0 65 0 0,-4 3-146 0 0,0 1-1 0 0,0 0 1 0 0,1 0 0 0 0,0 1 0 0 0,0-1-1 0 0,0 1 1 0 0,1 0 0 0 0,-1 0 0 0 0,2 0-1 0 0,-1 0 1 0 0,1 0 0 0 0,-1 1 0 0 0,2-1-1 0 0,-1 1 1 0 0,1 0 0 0 0,0-1 0 0 0,0 1-1 0 0,1 0 1 0 0,0 0 0 0 0,0-1-1 0 0,1 7 147 0 0,1-8 158 0 0,1 0-1 0 0,-1 1 1 0 0,1-1-1 0 0,0 0 1 0 0,0 0-1 0 0,0-1 1 0 0,1 1-1 0 0,-1-1 1 0 0,1 0-1 0 0,0 1 1 0 0,1-2-1 0 0,-1 1 1 0 0,1 0-1 0 0,-1-1 0 0 0,1 0 1 0 0,0 0-1 0 0,1 0 1 0 0,-1-1-1 0 0,0 0 1 0 0,1 0-1 0 0,-1 0 1 0 0,1-1-1 0 0,-1 0 1 0 0,1 0-1 0 0,0 0 1 0 0,-1 0-1 0 0,1-1 1 0 0,0 0-1 0 0,0 0 0 0 0,0-1 1 0 0,-1 0-1 0 0,1 0 1 0 0,0 0-1 0 0,-1-1 1 0 0,1 1-1 0 0,-1-1 1 0 0,0-1-1 0 0,1 1 1 0 0,-1-1-1 0 0,0 0 1 0 0,0 0-158 0 0,12-10 146 0 0,0-1 1 0 0,-1 0-1 0 0,-1-2 1 0 0,0 1-1 0 0,-1-2 1 0 0,-1 0 0 0 0,0-1-1 0 0,-2 0 1 0 0,0 0-1 0 0,-1-1 1 0 0,1-5-147 0 0,-8 16-117 0 0,0 0 0 0 0,0-1 0 0 0,-1 1 0 0 0,0-1 0 0 0,0 0 0 0 0,-1 0 0 0 0,0 0 0 0 0,-1 0 0 0 0,0 0 0 0 0,0 0 0 0 0,-2-4 117 0 0,2 11-58 0 0,0 1 1 0 0,-1 0-1 0 0,1 0 1 0 0,0 0 0 0 0,-1-1-1 0 0,1 1 1 0 0,-1 0-1 0 0,0 0 1 0 0,1 0-1 0 0,-1 0 1 0 0,0 0-1 0 0,1 0 1 0 0,-1 0-1 0 0,0 0 1 0 0,0 0-1 0 0,0 1 1 0 0,0-1-1 0 0,0 0 1 0 0,0 0-1 0 0,0 1 1 0 0,0-1-1 0 0,0 1 1 0 0,0-1-1 0 0,0 1 1 0 0,-1-1-1 0 0,1 1 1 0 0,0 0-1 0 0,0-1 1 0 0,0 1-1 0 0,-1 0 1 0 0,1 0-1 0 0,0 0 1 0 0,0 0-1 0 0,-1 0 1 0 0,1 0-1 0 0,0 1 1 0 0,0-1 0 0 0,-1 0-1 0 0,1 0 1 0 0,0 1-1 0 0,0-1 1 0 0,0 1-1 0 0,0-1 1 0 0,0 1-1 0 0,0 0 1 0 0,0-1-1 0 0,0 1 1 0 0,0 0-1 0 0,0 0 1 0 0,0 0-1 0 0,0-1 1 0 0,0 1-1 0 0,0 0 1 0 0,1 0-1 0 0,-1 0 1 0 0,0 0-1 0 0,1 1 1 0 0,-1-1-1 0 0,1 0 1 0 0,-1 0-1 0 0,1 0 1 0 0,0 0-1 0 0,-1 0 1 0 0,1 1-1 0 0,0-1 1 0 0,0 0-1 0 0,0 1 58 0 0,-6 11-53 0 0,1 0 0 0 0,0 1-1 0 0,1-1 1 0 0,1 1-1 0 0,0 0 1 0 0,1 0-1 0 0,0 0 1 0 0,2 0-1 0 0,-1 0 1 0 0,2 0-1 0 0,-1 0 1 0 0,3 5 53 0 0,12 26-1913 0 0,1-17-3488 0 0,-9-17 343 0 0</inkml:trace>
  <inkml:trace contextRef="#ctx0" brushRef="#br0" timeOffset="10483.043">4499 763 9314 0 0,'0'0'1015'0'0,"0"0"-318"0"0,0 0-19 0 0,0 0 134 0 0,0 0 62 0 0,0 0-38 0 0,0 0-135 0 0,0 0-157 0 0,0 0-125 0 0,0 0-106 0 0,0 0-103 0 0,0 0-111 0 0,0 0-45 0 0,-4 30-39 0 0,-13 93-63 0 0,13-55-763 0 0,8-54-968 0 0,4-10-4614 0 0,-7-4 3260 0 0,-1 0 140 0 0,0 0 1569 0 0</inkml:trace>
  <inkml:trace contextRef="#ctx0" brushRef="#br0" timeOffset="10757.085">4358 726 4761 0 0,'0'0'2619'0'0,"0"0"-984"0"0,0 0-353 0 0,0 0 58 0 0,0 0 4 0 0,0 0-138 0 0,0 0-151 0 0,0 0-143 0 0,0 0-104 0 0,0 0-77 0 0,0 0-120 0 0,0 0-123 0 0,0 0-119 0 0,28-1-106 0 0,91-4-76 0 0,3 4-78 0 0,-80 1-2725 0 0,-38 18-9794 0 0,-4-14 7716 0 0</inkml:trace>
  <inkml:trace contextRef="#ctx0" brushRef="#br0" timeOffset="10934.702">4376 973 3497 0 0,'0'0'2083'0'0,"0"0"-720"0"0,0 0 20 0 0,0 0 298 0 0,0 0 91 0 0,0 0-272 0 0,0 0-385 0 0,0 0-342 0 0,0 0-258 0 0,0 0-171 0 0,0 0-139 0 0,0 0-87 0 0,31-5-94 0 0,96-15-128 0 0,-29 2-2406 0 0,-76 13-411 0 0,-8 1-1872 0 0,-4 1-1252 0 0</inkml:trace>
  <inkml:trace contextRef="#ctx0" brushRef="#br0" timeOffset="11836.463">3748 318 2593 0 0,'0'0'1540'0'0,"0"0"-46"0"0,0 0 138 0 0,0 0 123 0 0,0 0-52 0 0,0 0-175 0 0,0 0-245 0 0,0 0-216 0 0,0 0-187 0 0,32-2-150 0 0,101-3-134 0 0,-8-4 642 0 0,86-5-132 0 0,-211 14-944 0 0,-6-8 1403 0 0,-46-21-958 0 0,44 26-573 0 0,0-1-1 0 0,0 1 1 0 0,0-1-1 0 0,1 0 0 0 0,0-1 1 0 0,0 0-1 0 0,0 0 1 0 0,0-1-1 0 0,1 0 0 0 0,0 0 1 0 0,0 0-1 0 0,0-1 1 0 0,1 0-1 0 0,0 0 0 0 0,0 0 1 0 0,1 0-1 0 0,0-1 1 0 0,0 0-1 0 0,1 0 0 0 0,-2-6-33 0 0,-2-51-3146 0 0,12 22-6374 0 0,-1 31 39 0 0</inkml:trace>
</inkml:ink>
</file>

<file path=ppt/ink/ink1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08.72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630 1 8354 0 0,'0'0'417'0'0,"0"0"-303"0"0,0 0-108 0 0,0 0 240 0 0,0 0 358 0 0,0 0 328 0 0,0 0 171 0 0,0 0-36 0 0,-15 32-135 0 0,-49 104-168 0 0,20-5 230 0 0,36-92-809 0 0,2 0 0 0 0,2 1 0 0 0,1 0 0 0 0,3 0 0 0 0,1 14-185 0 0,0-42 47 0 0,0 0 0 0 0,0 0 0 0 0,1 0 0 0 0,1-1 0 0 0,0 1 0 0 0,0-1-1 0 0,1 1 1 0 0,1-1 0 0 0,0 0 0 0 0,0-1 0 0 0,1 1 0 0 0,1-1 0 0 0,-1 0 0 0 0,2 0 0 0 0,-1-1-1 0 0,1 0 1 0 0,1-1 0 0 0,0 1 0 0 0,0-2 0 0 0,0 1 0 0 0,1-1 0 0 0,0-1 0 0 0,0 0 0 0 0,1 0-1 0 0,0-1 1 0 0,0 0 0 0 0,0-1 0 0 0,1 0 0 0 0,-1-1 0 0 0,1 0 0 0 0,10 0-47 0 0,-11-1 169 0 0,1-1 0 0 0,-1 0 0 0 0,1-1 0 0 0,-1 0 0 0 0,0-1 0 0 0,1 0 0 0 0,-1 0 0 0 0,1-2 0 0 0,-1 1 0 0 0,0-1 0 0 0,0-1 0 0 0,-1 0 0 0 0,1-1 0 0 0,-1 0 0 0 0,0 0 0 0 0,0-1 0 0 0,0-1-1 0 0,-1 1 1 0 0,0-1 0 0 0,0-1 0 0 0,-1 0 0 0 0,0 0 0 0 0,0-1 0 0 0,3-5-169 0 0,0-3 146 0 0,-1-1 1 0 0,-1 0-1 0 0,-1 0 0 0 0,0-1 0 0 0,-1 0 0 0 0,-1-1 0 0 0,-1 1 0 0 0,-1-1 0 0 0,0 0 1 0 0,-2 0-1 0 0,0-1 0 0 0,-1 1 0 0 0,-1 0 0 0 0,-3-19-146 0 0,2 25-87 0 0,-1 1-1 0 0,0-1 1 0 0,-1 1 0 0 0,0 0-1 0 0,-2 0 1 0 0,1 0-1 0 0,-1 0 1 0 0,-1 1 0 0 0,0-1-1 0 0,-1 1 1 0 0,0 1-1 0 0,-1 0 1 0 0,0 0 0 0 0,-1 0-1 0 0,-4-2 88 0 0,7 6-355 0 0,-1 0 1 0 0,-1 1-1 0 0,1 0 0 0 0,-1 1 0 0 0,0-1 1 0 0,0 1-1 0 0,-1 1 0 0 0,1 0 0 0 0,-1 0 1 0 0,0 1-1 0 0,0 0 0 0 0,-1 0 1 0 0,1 1-1 0 0,-4 0 355 0 0,-50 0-6228 0 0,45 2 2820 0 0,-9 0-4692 0 0</inkml:trace>
  <inkml:trace contextRef="#ctx0" brushRef="#br0" timeOffset="228.539">0 527 9546 0 0,'0'0'1930'0'0,"0"0"-1269"0"0,0 0-235 0 0,0 0 271 0 0,0 0 251 0 0,0 0 159 0 0,0 0 23 0 0,0 0-26 0 0,0 0 2 0 0,33-6 2 0 0,107-19-59 0 0,81 8 1225 0 0,157-24-475 0 0,96-35-1799 0 0,-272 42 46 0 0,82-22-825 0 0,-192 33-2331 0 0,0-1-4242 0 0,-58 13-4266 0 0</inkml:trace>
</inkml:ink>
</file>

<file path=ppt/ink/ink1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07.7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321 196 6337 0 0,'0'0'2049'0'0,"0"0"-1217"0"0,0 0-393 0 0,0 0 142 0 0,0 0 281 0 0,0 0 229 0 0,0 0 49 0 0,0 0-208 0 0,0 0-328 0 0,0 0-282 0 0,0 0-174 0 0,0 3-28 0 0,-15 329 2848 0 0,-8-176-3289 0 0,-7-2 0 0 0,-6-2 0 0 0,-7-1 0 0 0,-28 59 321 0 0,-20 22-3437 0 0,83-201 825 0 0,5-10-3336 0 0,2-16 804 0 0</inkml:trace>
  <inkml:trace contextRef="#ctx0" brushRef="#br0" timeOffset="545.451">324 89 3217 0 0,'0'0'666'0'0,"0"0"53"0"0,0 0 222 0 0,0 0 300 0 0,0 0 246 0 0,0 0 48 0 0,0 0-104 0 0,0 0-181 0 0,0 0-231 0 0,0 0-170 0 0,0 0-139 0 0,0 0-105 0 0,0 0-54 0 0,-5-1-66 0 0,-62 2 1137 0 0,-81 43 37 0 0,148-44-1663 0 0,-1 0 0 0 0,0 0 0 0 0,0 0 0 0 0,1-1 0 0 0,-1 1 0 0 0,0 0 0 0 0,0 1 0 0 0,0-1 0 0 0,1 0 0 0 0,-1 0 0 0 0,0 0 0 0 0,0 0 0 0 0,1 1 0 0 0,-1-1 0 0 0,0 0 0 0 0,1 0 0 0 0,-1 1 0 0 0,0-1 0 0 0,1 1 0 0 0,-1-1 0 0 0,0 1 0 0 0,1-1 0 0 0,-1 1 0 0 0,1-1 0 0 0,-1 1 0 0 0,1-1 0 0 0,-1 1 0 0 0,1 0 0 0 0,0-1 0 0 0,-1 1 0 0 0,1 0 0 0 0,0-1 0 0 0,-1 1 0 0 0,1 0 0 0 0,0 0 0 0 0,0-1 0 0 0,-1 1 0 0 0,1 0 0 0 0,0 0 0 0 0,0-1 0 0 0,0 1 0 0 0,0 0 0 0 0,0 0 0 0 0,0-1 0 0 0,0 1 0 0 0,1 0 0 0 0,-1 0 0 0 0,0-1 0 0 0,0 1 0 0 0,1 0 0 0 0,-1 0 0 0 0,0-1 0 0 0,1 1 0 0 0,-1 0 0 0 0,0-1 0 0 0,1 1 0 0 0,-1-1 0 0 0,1 1 0 0 0,-1 0 0 0 0,1-1 0 0 0,-1 1 0 0 0,1-1 0 0 0,0 1 0 0 0,-1-1 0 0 0,1 0 0 0 0,0 1 0 0 0,-1-1 0 0 0,1 0 0 0 0,0 1 4 0 0,58 29-248 0 0,-53-28 300 0 0,25 9-98 0 0,0-2 0 0 0,0-1 0 0 0,0-2 0 0 0,1-1 0 0 0,25 1 46 0 0,179 0-82 0 0,-223-4-167 0 0,-13-2 440 0 0,0 0 1 0 0,0 0-1 0 0,0 0 0 0 0,0-1 1 0 0,0 1-1 0 0,0 0 1 0 0,0 0-1 0 0,0 0 0 0 0,0 0 1 0 0,0-1-1 0 0,0 1 1 0 0,0 0-1 0 0,0 0-191 0 0,-84-40 537 0 0,66 33-505 0 0,-30-9 16 0 0,1-2 0 0 0,1-2 0 0 0,0-3 0 0 0,-3-4-48 0 0,6-21-1389 0 0,37 28-2173 0 0,4-2-4113 0 0,2 14-1902 0 0</inkml:trace>
</inkml:ink>
</file>

<file path=ppt/ink/ink1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15.1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30 346 2032 0 0,'0'0'1410'0'0,"0"0"-547"0"0,0 0-256 0 0,0 0 120 0 0,0 0 213 0 0,0 0 179 0 0,0 0 58 0 0,0 0-25 0 0,0 0-57 0 0,0 0-114 0 0,0 0-88 0 0,16 0-81 0 0,112-11 1361 0 0,89-12 371 0 0,1 13-3888 0 0,-196 10-884 0 0,-16 0-896 0 0,1 0-3425 0 0,-6 0 1269 0 0</inkml:trace>
  <inkml:trace contextRef="#ctx0" brushRef="#br0" timeOffset="3398.705">0 641 384 0 0,'0'0'1522'0'0,"0"0"-89"0"0,0 0 17 0 0,0 0 106 0 0,0 0-30 0 0,0 0-160 0 0,0 0-263 0 0,0 0-265 0 0,0 0-48 0 0,0 0 33 0 0,0 0 70 0 0,7 1 77 0 0,168-4 4420 0 0,-99-3-4755 0 0,128-4-99 0 0,-155 10-704 0 0,9 0-722 0 0,-39 0-3343 0 0,1 0-3413 0 0,-20 0-632 0 0</inkml:trace>
  <inkml:trace contextRef="#ctx0" brushRef="#br0" timeOffset="3970.911">372 118 0 0 0,'0'0'1140'0'0,"0"0"123"0"0,0 0 77 0 0,0 0 57 0 0,0 0 92 0 0,0 0 66 0 0,0 0 4 0 0,0 0-49 0 0,0 0-184 0 0,0 0-191 0 0,0 0-165 0 0,0 0-160 0 0,0 0-94 0 0,-5-20-66 0 0,-17-61-96 0 0,15 64 1099 0 0,8 29-1720 0 0,-1-12 172 0 0,10 12 103 0 0,-1 0 0 0 0,2-1 0 0 0,-1 0-1 0 0,2-1 1 0 0,-1-1 0 0 0,1 1 0 0 0,1-2-1 0 0,-1 0 1 0 0,2 0 0 0 0,-1-1 0 0 0,1-1-1 0 0,2 1-207 0 0,2 2 104 0 0,219 138 557 0 0,-226-141-644 0 0,0 1-1 0 0,-1 1 0 0 0,-1-1 1 0 0,1 2-1 0 0,-1-1 0 0 0,0 1 0 0 0,-1 1 1 0 0,0-1-1 0 0,-1 1 0 0 0,4 7-16 0 0,-10-15 15 0 0,-1 0-1 0 0,1-1 1 0 0,0 1-1 0 0,-1 0 1 0 0,1 0-1 0 0,-1 0 1 0 0,0 0 0 0 0,0 0-1 0 0,0 0 1 0 0,0 0-1 0 0,0 0 1 0 0,0 0-1 0 0,0 0 1 0 0,-1 0-1 0 0,1 0 1 0 0,-1 0 0 0 0,1-1-1 0 0,-1 1 1 0 0,0 0-1 0 0,0 0 1 0 0,0 0-1 0 0,0-1 1 0 0,0 1-1 0 0,0-1 1 0 0,0 1 0 0 0,0-1-1 0 0,-1 1 1 0 0,1-1-1 0 0,-1 1 1 0 0,1-1-1 0 0,-1 0 1 0 0,1 0 0 0 0,-1 0-1 0 0,0 0 1 0 0,1 0-1 0 0,-1 0 1 0 0,-1 0-15 0 0,-75 28 441 0 0,70-27-409 0 0,-10 7-31 0 0,0 1 0 0 0,1 1 0 0 0,0 0-1 0 0,1 1 1 0 0,0 1 0 0 0,1 1-1 0 0,1 0 1 0 0,0 1 0 0 0,0 0 0 0 0,2 1-1 0 0,0 0 1 0 0,1 1 0 0 0,0 1 0 0 0,2-1-1 0 0,0 2 1 0 0,-2 6-1 0 0,-10 13 7 0 0,-31 76-442 0 0,33-71-2730 0 0,10-28-5013 0 0,9-14 232 0 0</inkml:trace>
</inkml:ink>
</file>

<file path=ppt/ink/ink1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21.2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245 239 3009 0 0,'0'0'995'0'0,"0"0"-345"0"0,0 0-216 0 0,0 0-35 0 0,0 0 13 0 0,0 0-7 0 0,0 0 59 0 0,0 0 62 0 0,0 0 95 0 0,0 0 42 0 0,0 0-74 0 0,0 0-110 0 0,0 0-110 0 0,0 32-68 0 0,2 98-51 0 0,-18 107-275 0 0,-34-109-5348 0 0,34-96 830 0 0,9-20 3918 0 0</inkml:trace>
  <inkml:trace contextRef="#ctx0" brushRef="#br0" timeOffset="414.807">0 221 672 0 0,'0'0'1435'0'0,"0"0"-557"0"0,0 0-220 0 0,0 0 40 0 0,0 0 113 0 0,0 0 113 0 0,0 0 13 0 0,34-21-96 0 0,106-63-127 0 0,-136 81-662 0 0,0 0-1 0 0,0 1 0 0 0,0-1 0 0 0,0 1 0 0 0,0 0 0 0 0,1 0 0 0 0,-1 0 0 0 0,1 0 0 0 0,-1 1 0 0 0,1 0 0 0 0,0 0 0 0 0,-1 0 0 0 0,1 1 0 0 0,0-1 0 0 0,0 1 0 0 0,0 0 0 0 0,0 1-51 0 0,10 0 189 0 0,1-2-71 0 0,-1 0 0 0 0,0 1 0 0 0,1 1 0 0 0,-1 0 0 0 0,0 1 0 0 0,0 1 0 0 0,0 0 0 0 0,0 1 0 0 0,-1 0 0 0 0,1 2 0 0 0,-1-1 0 0 0,0 2 0 0 0,-1 0 0 0 0,1 1 0 0 0,-1 0 0 0 0,-1 1 0 0 0,0 0 0 0 0,1 1-118 0 0,-11-6 43 0 0,1 0 0 0 0,-1 0 0 0 0,-1 0 0 0 0,1 0 0 0 0,-1 1 0 0 0,1-1-1 0 0,-1 0 1 0 0,0 1 0 0 0,-1-1 0 0 0,1 0 0 0 0,-1 1 0 0 0,0-1 0 0 0,0 1 0 0 0,0-1 0 0 0,-1 1-1 0 0,1-1 1 0 0,-1 0 0 0 0,0 1 0 0 0,0-1 0 0 0,-1 0 0 0 0,0 0 0 0 0,1 1 0 0 0,-1-1 0 0 0,0-1-1 0 0,-1 1 1 0 0,1 0 0 0 0,-1 0 0 0 0,0-1 0 0 0,0 0 0 0 0,0 1 0 0 0,0-1 0 0 0,0 0 0 0 0,-1-1 0 0 0,1 1-1 0 0,-1 0 1 0 0,0-1 0 0 0,0 1-43 0 0,-41 28 388 0 0,0-2-1 0 0,-2-2 0 0 0,-1-2 1 0 0,-31 10-388 0 0,78-34 17 0 0,0-1 0 0 0,-1 0 0 0 0,1 0 0 0 0,0 1 0 0 0,-1-1 0 0 0,1 1 0 0 0,0-1 0 0 0,0 1 0 0 0,0-1 0 0 0,-1 1-1 0 0,1 0 1 0 0,0 0 0 0 0,0-1 0 0 0,0 1 0 0 0,0 0 0 0 0,0 0 0 0 0,0 0 0 0 0,0 0 0 0 0,1 0 0 0 0,-1 0 0 0 0,0 1 0 0 0,1-1 0 0 0,-1 0 0 0 0,0 0 0 0 0,1 0 0 0 0,-1 1 0 0 0,1-1 0 0 0,0 0 0 0 0,-1 1 0 0 0,1-1 0 0 0,0 0 0 0 0,0 1 0 0 0,0-1 0 0 0,0 0 0 0 0,0 1 0 0 0,0-1 0 0 0,0 0 0 0 0,1 1 0 0 0,-1-1-1 0 0,0 0 1 0 0,1 1 0 0 0,-1-1 0 0 0,1 0 0 0 0,-1 0 0 0 0,1 0 0 0 0,0 1 0 0 0,-1-1 0 0 0,1 0 0 0 0,0 0 0 0 0,0 0 0 0 0,0 0 0 0 0,0 0 0 0 0,0 0 0 0 0,1 0-17 0 0,16 16 179 0 0,0-1-1 0 0,1-1 1 0 0,1-1-1 0 0,0-1 1 0 0,1-1 0 0 0,0 0-1 0 0,1-2 1 0 0,0 0-1 0 0,1-2 1 0 0,0 0-1 0 0,4 0-178 0 0,52 7-1515 0 0,-79-15-513 0 0,0 0-1330 0 0,0 0-1562 0 0,0 0-1025 0 0</inkml:trace>
  <inkml:trace contextRef="#ctx0" brushRef="#br0" timeOffset="4282.841">700 633 7098 0 0,'0'0'1288'0'0,"0"0"-403"0"0,0 0-154 0 0,0 0 55 0 0,0 0 28 0 0,0 0-135 0 0,0 0-264 0 0,0 0-243 0 0,0 0-133 0 0,0 0-29 0 0,-3 16-23 0 0,-31 119-63 0 0,-66 89-1222 0 0,84-183 373 0 0,16-41 741 0 0,13-16 351 0 0,114-155 3256 0 0,8-29-1904 0 0,-110 171-1778 0 0,-25 51-648 0 0,11 129 2284 0 0,60 18-2942 0 0,-65-159-2788 0 0,-4-5-2843 0 0,-2-4 4569 0 0</inkml:trace>
  <inkml:trace contextRef="#ctx0" brushRef="#br0" timeOffset="4530.7">621 862 5729 0 0,'0'0'1522'0'0,"0"0"-223"0"0,0 0 98 0 0,0 0 236 0 0,0 0 40 0 0,0 0-220 0 0,0 0-288 0 0,0 0-262 0 0,0 0-225 0 0,0 0-191 0 0,0 0-155 0 0,0 0-132 0 0,0 0-114 0 0,26 1-58 0 0,79 4-62 0 0,-33 1-1386 0 0,-56-4-1837 0 0,5-2-4322 0 0,-15 0 1284 0 0</inkml:trace>
  <inkml:trace contextRef="#ctx0" brushRef="#br0" timeOffset="5970.811">1072 59 3969 0 0,'0'0'2323'0'0,"0"0"-921"0"0,0 0-350 0 0,0 0 33 0 0,0 0 28 0 0,0 0-81 0 0,0 0-225 0 0,0 0-234 0 0,0 0-90 0 0,0 0 42 0 0,0 0 58 0 0,0 0 33 0 0,0 0-38 0 0,3 13-69 0 0,14 96 840 0 0,-23 250-587 0 0,3-335-1108 0 0,1-8 1536 0 0,1-6-3397 0 0,0-4-3108 0 0,1-2-4353 0 0,0-11 7253 0 0</inkml:trace>
  <inkml:trace contextRef="#ctx0" brushRef="#br0" timeOffset="6284.025">1003 33 3249 0 0,'0'0'1227'0'0,"0"0"-461"0"0,0 0-152 0 0,0 0 225 0 0,0 0 333 0 0,0 0 228 0 0,0 0 18 0 0,0 0-159 0 0,0 0-238 0 0,0 0-208 0 0,0 0-121 0 0,0 0-79 0 0,20 6-46 0 0,63 16-22 0 0,3-17 617 0 0,46-19-781 0 0,-109 11-549 0 0,6-1-874 0 0,-12 3-3495 0 0,-16 1 2273 0 0,-3 11-6863 0 0,-2-7 8527 0 0</inkml:trace>
  <inkml:trace contextRef="#ctx0" brushRef="#br0" timeOffset="6537.675">1038 320 2377 0 0,'0'0'1265'0'0,"0"0"-59"0"0,0 0 149 0 0,0 0 242 0 0,0 0 89 0 0,0 0-98 0 0,0 0-190 0 0,0 0-238 0 0,0 0-217 0 0,0 0-207 0 0,0 0-166 0 0,0 0-116 0 0,0 0-79 0 0,22 8-69 0 0,68 20-44 0 0,-31-30-10 0 0,-45-2-225 0 0,103-27-1861 0 0,-78 19-1983 0 0,-1 0-3729 0 0,-23 8 3186 0 0</inkml:trace>
  <inkml:trace contextRef="#ctx0" brushRef="#br0" timeOffset="7621.978">1961 0 0 0 0,'0'0'1442'0'0,"0"0"73"0"0,0 0 56 0 0,0 0 96 0 0,0 0 5 0 0,0 0-137 0 0,0 0-256 0 0,0 0-252 0 0,0 0-226 0 0,0 0-165 0 0,0 0-79 0 0,0 0-68 0 0,0 0-25 0 0,0 4 16 0 0,-6 44 1915 0 0,-8 7-2059 0 0,-3 0 0 0 0,-2-2 0 0 0,-3 0 0 0 0,-1-1-1 0 0,-14 18-335 0 0,22-45 16 0 0,2 1 0 0 0,0 0 0 0 0,1 1 0 0 0,2 0 0 0 0,-7 26-16 0 0,16 3 196 0 0,46-38 694 0 0,50-18-54 0 0,-19-26-629 0 0,-35-2-642 0 0,-27 6-3824 0 0,-9 6-6977 0 0,-5 12 5748 0 0</inkml:trace>
  <inkml:trace contextRef="#ctx0" brushRef="#br0" timeOffset="7952.791">1613 291 2192 0 0,'0'0'2534'0'0,"0"0"-963"0"0,0 0-421 0 0,0 0 93 0 0,0 0 160 0 0,0 0 32 0 0,0 0-60 0 0,0 0-120 0 0,0 0-152 0 0,0 0-114 0 0,0 0-143 0 0,0 0-157 0 0,0 0-110 0 0,25 0-62 0 0,125-3 297 0 0,-64-2-35 0 0,-3 0-3172 0 0,-29-1-7397 0 0,-44 3 1499 0 0</inkml:trace>
</inkml:ink>
</file>

<file path=ppt/ink/ink1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30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0 298 0 0 0,'0'0'252'0'0,"0"0"911"0"0,0 0 373 0 0,0 0 173 0 0,0 0 98 0 0,0 0-27 0 0,0 0-116 0 0,0 0-186 0 0,0 0-184 0 0,0 0-189 0 0,0 0-173 0 0,2 12 2856 0 0,65 9-1949 0 0,175-17 372 0 0,-125-18-1879 0 0,-85 10-667 0 0,-30 2-918 0 0,-8-3-8379 0 0,0 5 4479 0 0,3 0-1364 0 0</inkml:trace>
  <inkml:trace contextRef="#ctx0" brushRef="#br0" timeOffset="248.921">79 560 3457 0 0,'0'0'2134'0'0,"0"0"-1313"0"0,0 0-185 0 0,0 0 514 0 0,0 0 473 0 0,0 0 62 0 0,0 0-214 0 0,0 0-310 0 0,0 0-260 0 0,0 0-214 0 0,32-3-172 0 0,102-11-134 0 0,5-13-41 0 0,-54 9-1615 0 0,-30 6-5355 0 0,-36 5-2427 0 0</inkml:trace>
  <inkml:trace contextRef="#ctx0" brushRef="#br0" timeOffset="8170.808">1068 52 4185 0 0,'0'0'465'0'0,"0"0"-498"0"0,0 0-12 0 0,0 0 450 0 0,0 0 590 0 0,0 0 335 0 0,0 0-33 0 0,0 0-221 0 0,0 0-237 0 0,0 0-227 0 0,0 0-173 0 0,4 34-127 0 0,15 105-84 0 0,2 119 495 0 0,-19-199-870 0 0,-2-34-2700 0 0,-6-24-3169 0 0,-6-5 2409 0 0,10 0 3396 0 0</inkml:trace>
  <inkml:trace contextRef="#ctx0" brushRef="#br0" timeOffset="8474.228">766 129 0 0 0,'0'0'565'0'0,"0"0"-15"0"0,0 0 171 0 0,0 0 398 0 0,0 0 352 0 0,0 0 87 0 0,0 0-87 0 0,0 0-149 0 0,0 0-140 0 0,34-2-83 0 0,107-8-94 0 0,376-37 3061 0 0,-470 44-3805 0 0,-17 3-7014 0 0,-35 14-67 0 0,-2-10 4471 0 0,3 0 1881 0 0</inkml:trace>
  <inkml:trace contextRef="#ctx0" brushRef="#br0" timeOffset="8719.612">768 637 0 0 0,'0'0'581'0'0,"0"0"1042"0"0,0 0 494 0 0,0 0 78 0 0,0 0-85 0 0,0 0-226 0 0,0 0-297 0 0,0 0-294 0 0,34-1-269 0 0,112-6-220 0 0,-37-14 354 0 0,68-18-53 0 0,-9 1-3832 0 0,-142 33 326 0 0,8-2-5124 0 0,-25 4 2697 0 0</inkml:trace>
  <inkml:trace contextRef="#ctx0" brushRef="#br0" timeOffset="9370.699">1640 479 4657 0 0,'0'0'1187'0'0,"0"0"-511"0"0,0 0-263 0 0,0 0 50 0 0,0 0 63 0 0,0 0 0 0 0,0 0-64 0 0,0 0-150 0 0,0 0-156 0 0,0 0-104 0 0,0 0-75 0 0,0 0-58 0 0,-21 31-24 0 0,-64 97 9 0 0,14-18-219 0 0,50-66-611 0 0,36-52 1637 0 0,151-205 2955 0 0,-35 85-3040 0 0,-12 58-870 0 0,-117 71 217 0 0,0 0 1 0 0,0 0-1 0 0,0 1 1 0 0,0-1-1 0 0,-1 0 1 0 0,1 1-1 0 0,0 0 0 0 0,-1-1 1 0 0,1 1-1 0 0,-1 0 1 0 0,0 0-1 0 0,1 0 1 0 0,-1 0-1 0 0,0 0 1 0 0,0 0-1 0 0,0 0 1 0 0,-1 0-1 0 0,1 0 1 0 0,0 1-1 0 0,-1-1 1 0 0,0 0-1 0 0,1 0 0 0 0,-1 1 1 0 0,0-1-1 0 0,0 0 1 0 0,0 0-1 0 0,-1 1 1 0 0,1-1-1 0 0,0 0 1 0 0,-1 0-1 0 0,1 1 1 0 0,-1-1-1 0 0,0 0 1 0 0,0 1 26 0 0,0 8-44 0 0,1 4 21 0 0,-1-3 8 0 0,1 0 1 0 0,0 0-1 0 0,1 0 1 0 0,0 0-1 0 0,1 0 0 0 0,1 0 1 0 0,0-1-1 0 0,0 1 0 0 0,5 10 15 0 0,5 29 126 0 0,-13-51-42 0 0,-36 1 3107 0 0,-72-6-2356 0 0,-99-39-2174 0 0,171 34-2515 0 0,17 5-2948 0 0,15 2 3019 0 0</inkml:trace>
  <inkml:trace contextRef="#ctx0" brushRef="#br0" timeOffset="10672.261">2042 527 0 0 0,'0'0'1679'0'0,"0"0"325"0"0,0 0 94 0 0,0 0-140 0 0,0 0-224 0 0,0 0-247 0 0,0 0-236 0 0,0 0-162 0 0,0 0-134 0 0,32-10-127 0 0,101-32-133 0 0,-34-9 597 0 0,-80 37-1020 0 0,-3 2-122 0 0,0 0-1 0 0,0-1 0 0 0,-1 0 0 0 0,0-1 1 0 0,-1-1-1 0 0,-1 0 0 0 0,-1-1 1 0 0,0 0-1 0 0,-1-1 0 0 0,0-1 0 0 0,-2 0 1 0 0,0 0-1 0 0,-1 0 0 0 0,1-7-149 0 0,-8 24-31 0 0,0-1 0 0 0,0 1 0 0 0,0-1 0 0 0,0 0 0 0 0,-1 0 0 0 0,1 1 0 0 0,0-1 0 0 0,-1 0 0 0 0,0 0 0 0 0,1 1 0 0 0,-1-1 0 0 0,0 0 0 0 0,0 0 0 0 0,0 0 0 0 0,0 0 0 0 0,0 0 0 0 0,0 1 0 0 0,-1-1 1 0 0,1 0-1 0 0,-1 0 0 0 0,1 0 0 0 0,-1 1 0 0 0,0-1 0 0 0,1 0 0 0 0,-1 1 0 0 0,0-1 0 0 0,0 1 0 0 0,0-1 0 0 0,0 1 0 0 0,-1-1 0 0 0,1 1 0 0 0,0-1 0 0 0,0 1 0 0 0,-1 0 0 0 0,1 0 0 0 0,-1 0 0 0 0,1 0 0 0 0,-1 0 0 0 0,0 0 31 0 0,-7 3-190 0 0,1 1 1 0 0,0 0-1 0 0,-1 1 0 0 0,1-1 0 0 0,0 1 1 0 0,0 1-1 0 0,1 0 0 0 0,0 0 1 0 0,-1 0-1 0 0,2 1 0 0 0,-1 0 1 0 0,1 0-1 0 0,0 1 0 0 0,0 0 0 0 0,0 0 1 0 0,1 0-1 0 0,0 1 0 0 0,1 0 1 0 0,0 0 189 0 0,3-7-34 0 0,-4 4 17 0 0,1 0 1 0 0,0 0 0 0 0,0 0-1 0 0,1 0 1 0 0,0 0 0 0 0,0 1-1 0 0,0 0 1 0 0,0-1-1 0 0,1 1 1 0 0,0 0 0 0 0,0 0-1 0 0,1 0 1 0 0,0 1 0 0 0,0-1-1 0 0,0 0 1 0 0,0 0 0 0 0,1 1-1 0 0,1-1 1 0 0,-1 0-1 0 0,1 1 1 0 0,0-1 0 0 0,0 0-1 0 0,0 0 1 0 0,1 0 0 0 0,0 0-1 0 0,0 0 1 0 0,1 0 0 0 0,0 0-1 0 0,0-1 1 0 0,0 0-1 0 0,1 1 1 0 0,-1-1 0 0 0,5 4 16 0 0,0-3 119 0 0,1-1 1 0 0,0 0 0 0 0,0 0-1 0 0,0-1 1 0 0,1 0 0 0 0,-1-1-1 0 0,1 0 1 0 0,0-1 0 0 0,0 0-1 0 0,0 0 1 0 0,0-1 0 0 0,0 0-1 0 0,0-1 1 0 0,0 0 0 0 0,0 0-1 0 0,1-1 1 0 0,5-2-120 0 0,11-2 442 0 0,0-1 1 0 0,0-2-1 0 0,0-1 1 0 0,-1 0-1 0 0,23-13-442 0 0,-21 7 185 0 0,-1 0-1 0 0,0-2 1 0 0,-1 0 0 0 0,-1-2-1 0 0,0-1 1 0 0,-2-1 0 0 0,0-1 0 0 0,7-12-185 0 0,-30 34-1 0 0,5-4-17 0 0,-1 0 0 0 0,0-1 0 0 0,0 0 0 0 0,0 0 0 0 0,-1 0 0 0 0,0-1 0 0 0,0 1 0 0 0,0-1 0 0 0,-1 1 0 0 0,1-1 0 0 0,-1 0 0 0 0,-1 0 0 0 0,1 0 0 0 0,-1 0 0 0 0,0-1 1 0 0,0-1 16 0 0,-3 7-113 0 0,0 0 0 0 0,0 0 0 0 0,0 0 0 0 0,0-1-1 0 0,0 2 1 0 0,0-1 0 0 0,0 0 0 0 0,0 0 0 0 0,0 1-1 0 0,0-1 1 0 0,-1 1 0 0 0,1 0 0 0 0,0 0 0 0 0,0-1-1 0 0,0 1 1 0 0,-1 1 0 0 0,1-1 0 0 0,0 0 0 0 0,0 1-1 0 0,0-1 1 0 0,-1 1 0 0 0,1-1 0 0 0,0 1 0 0 0,0 0-1 0 0,0 0 1 0 0,0 0 0 0 0,0 0 0 0 0,0 0 0 0 0,1 1-1 0 0,-1-1 1 0 0,0 0 0 0 0,0 1 0 0 0,0 1 114 0 0,-8 4-121 0 0,0 0-1 0 0,0 0 1 0 0,1 1 0 0 0,1 0 0 0 0,-1 1 0 0 0,1 0 0 0 0,1 0-1 0 0,0 1 1 0 0,0 0 0 0 0,1 0 0 0 0,0 0 0 0 0,1 1-1 0 0,0 0 1 0 0,0 0 0 0 0,1 0 0 0 0,1 1 0 0 0,0-1 0 0 0,1 1-1 0 0,0 0 1 0 0,0 0 0 0 0,2 1 121 0 0,0-9 23 0 0,0-1-1 0 0,1 0 1 0 0,0 0 0 0 0,0 0-1 0 0,0 0 1 0 0,0-1 0 0 0,0 1-1 0 0,1 0 1 0 0,-1 0-1 0 0,1-1 1 0 0,-1 1 0 0 0,1 0-1 0 0,0-1 1 0 0,0 0 0 0 0,1 0-1 0 0,-1 1 1 0 0,0-1-1 0 0,1 0 1 0 0,-1-1 0 0 0,1 1-1 0 0,-1 0 1 0 0,1-1 0 0 0,0 1-1 0 0,0-1 1 0 0,0 0-1 0 0,0 0 1 0 0,0 0 0 0 0,0-1-1 0 0,0 1 1 0 0,0-1-23 0 0,96 6 1650 0 0,-79-9-1348 0 0,0-2 1 0 0,-1 0-1 0 0,1-2 1 0 0,-1 0 0 0 0,-1-1-1 0 0,0 0 1 0 0,0-2-1 0 0,0 0 1 0 0,9-8-303 0 0,3-1 63 0 0,-1-1 0 0 0,-1-1-1 0 0,-1-1 1 0 0,-1-2 0 0 0,-1 0 0 0 0,-1-2 0 0 0,-1 0 0 0 0,-2-2-1 0 0,6-11-62 0 0,-23 34-65 0 0,-1 0 0 0 0,-1 0 0 0 0,1 0 0 0 0,-1 0 0 0 0,0-1-1 0 0,0 1 1 0 0,0-1 0 0 0,-1 1 0 0 0,0-1 0 0 0,0 0 0 0 0,-1 0-1 0 0,1 1 1 0 0,-1-1 0 0 0,-1-2 65 0 0,0 7-74 0 0,0 1-1 0 0,0-1 0 0 0,-1 1 1 0 0,1-1-1 0 0,0 1 1 0 0,-1-1-1 0 0,1 1 0 0 0,-1 0 1 0 0,1 0-1 0 0,0 0 1 0 0,-1 0-1 0 0,1 0 1 0 0,-1 0-1 0 0,1 0 0 0 0,0 0 1 0 0,-1 0-1 0 0,1 1 1 0 0,-1-1-1 0 0,1 0 0 0 0,0 1 1 0 0,-1-1-1 0 0,1 1 1 0 0,0 0-1 0 0,0-1 0 0 0,0 1 1 0 0,-1 0-1 0 0,1 0 1 0 0,-1 0 74 0 0,-14 11-56 0 0,1 1 0 0 0,0 0 0 0 0,0 0 0 0 0,2 2 0 0 0,-1 0 0 0 0,2 0 0 0 0,0 1 0 0 0,1 1 0 0 0,0 0 0 0 0,2 0 0 0 0,0 1 0 0 0,1 0 0 0 0,1 1 0 0 0,0 0 0 0 0,2 0 0 0 0,-3 14 56 0 0,7-27-22 0 0,0 0 1 0 0,1 0 0 0 0,0 0 0 0 0,0 0 0 0 0,1 0-1 0 0,-1-1 1 0 0,1 1 0 0 0,1 0 0 0 0,-1 0 0 0 0,1-1-1 0 0,0 1 1 0 0,0-1 0 0 0,0 1 0 0 0,1-1 0 0 0,0 0-1 0 0,0 0 1 0 0,0 0 0 0 0,1 0 0 0 0,0-1 0 0 0,0 0 0 0 0,0 1-1 0 0,3 1 22 0 0,48 20-8619 0 0,-47-26 2816 0 0</inkml:trace>
  <inkml:trace contextRef="#ctx0" brushRef="#br0" timeOffset="10988.199">3695 247 10586 0 0,'0'0'2622'0'0,"0"0"-1388"0"0,0 0-422 0 0,0 0 207 0 0,0 0 184 0 0,0 0-74 0 0,0 0-245 0 0,0 0-253 0 0,0 0-211 0 0,0 0-149 0 0,-9 31-103 0 0,-29 99-60 0 0,-1-29 68 0 0,15-39-179 0 0,-19 40-3688 0 0,43-101 1941 0 0,0-1-657 0 0,0 0-807 0 0,0 0-932 0 0,0-1-90 0 0,0-2 2420 0 0</inkml:trace>
  <inkml:trace contextRef="#ctx0" brushRef="#br0" timeOffset="11240.192">3579 317 5001 0 0,'0'0'1239'0'0,"0"0"-383"0"0,0 0 3 0 0,0 0 345 0 0,0 0 279 0 0,0 0 112 0 0,0 0-153 0 0,0 0-317 0 0,0 0-274 0 0,0 0-180 0 0,0 0-127 0 0,0 0-88 0 0,0 0-78 0 0,35 2-74 0 0,111 5-68 0 0,-17-9 898 0 0,-102 0-3599 0 0,7 1-4877 0 0,-36 1 2967 0 0,-3 0-821 0 0</inkml:trace>
  <inkml:trace contextRef="#ctx0" brushRef="#br0" timeOffset="11423.885">3599 549 280 0 0,'0'0'2465'0'0,"0"0"-130"0"0,0 0 203 0 0,0 0 9 0 0,0 0-300 0 0,0 0-491 0 0,0 0-518 0 0,0 0-407 0 0,0 0-252 0 0,0 0-169 0 0,35-3-114 0 0,112-8-97 0 0,4-19-539 0 0,-130 24-603 0 0,7-2-2226 0 0,-10 3-2382 0 0,-7 2-2167 0 0</inkml:trace>
</inkml:ink>
</file>

<file path=ppt/ink/ink1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47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242 0 7034 0 0,'0'0'905'0'0,"0"0"-179"0"0,0 0 22 0 0,0 0 204 0 0,0 0 160 0 0,0 0 46 0 0,0 0-122 0 0,0 0-191 0 0,0 0-142 0 0,0 0-93 0 0,0 0-50 0 0,-25 18-23 0 0,-75 57 34 0 0,50-16 625 0 0,38-35-783 0 0,2 1 0 0 0,0 0 0 0 0,2 1 0 0 0,1 0 0 0 0,1 0 0 0 0,1 0 0 0 0,1 1 1 0 0,1 0-1 0 0,2 0 0 0 0,1 19-413 0 0,2-30 148 0 0,1-1 0 0 0,1 1 0 0 0,1-1 0 0 0,0 1 0 0 0,1-1 1 0 0,0-1-1 0 0,1 1 0 0 0,1-1 0 0 0,1 0 0 0 0,0-1 0 0 0,0 0 1 0 0,1 0-1 0 0,1-1 0 0 0,0-1 0 0 0,1 0 0 0 0,0 0 0 0 0,0-1 1 0 0,1 0-1 0 0,3 0-148 0 0,-7-5 55 0 0,0-1 1 0 0,0 0 0 0 0,1 0-1 0 0,-1-1 1 0 0,1 0-1 0 0,-1-1 1 0 0,1 0-1 0 0,0 0 1 0 0,0-1-1 0 0,0-1 1 0 0,0 1 0 0 0,4-2-56 0 0,-10-30-3342 0 0,-4 23 2045 0 0,1-6-2388 0 0,-2 2-4227 0 0,-1 7-2158 0 0</inkml:trace>
</inkml:ink>
</file>

<file path=ppt/ink/ink1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47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11747 0 0,'0'0'1512'0'0,"0"0"-480"0"0,0 0-221 0 0,0 0 48 0 0,0 0 32 0 0,0 0-41 0 0,0 0-77 0 0,0 0-91 0 0,0 0-57 0 0,0 0-88 0 0,0 0-116 0 0,0 0-98 0 0,0 0-80 0 0,2 25-60 0 0,8 123 87 0 0,-5 32-1111 0 0,-2-155-1285 0 0,0-17-1912 0 0,0-1-4808 0 0,-3-6 2938 0 0</inkml:trace>
</inkml:ink>
</file>

<file path=ppt/ink/ink1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48.0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7538 0 0,'0'0'616'0'0,"0"0"-235"0"0,0 0 231 0 0,0 0 446 0 0,0 0 230 0 0,0 0 23 0 0,0 0-109 0 0,0 0-126 0 0,0 0-113 0 0,0 0-132 0 0,0 0-143 0 0,0 0-136 0 0,0 0-99 0 0,30 34-59 0 0,96 105-29 0 0,-30-39 382 0 0,-90-92-723 0 0,0-1 0 0 0,-1 1 0 0 0,0 0 0 0 0,0 1 0 0 0,-1-1-1 0 0,0 1 1 0 0,0 0 0 0 0,-1 0 0 0 0,0 0 0 0 0,-1 0 0 0 0,0 1 0 0 0,-1-1 0 0 0,1 0 0 0 0,-2 1 0 0 0,1 0 0 0 0,-2-1 0 0 0,1 1 0 0 0,-1-1-1 0 0,-1 1 1 0 0,1-1 0 0 0,-2 0 0 0 0,1 1 0 0 0,-1-1 0 0 0,-1 0 0 0 0,1-1 0 0 0,-2 1 0 0 0,1-1 0 0 0,-1 1 0 0 0,0-1 0 0 0,-1-1 0 0 0,0 1-1 0 0,-4 3-23 0 0,-85 80-1603 0 0,60-65-1434 0 0,1-1-3372 0 0,31-24 5848 0 0,-8 8-8669 0 0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9:25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0 604 0 0 0,'0'0'1138'0'0,"0"0"263"0"0,0 0 64 0 0,0 0-72 0 0,0 0-106 0 0,0 0-76 0 0,0 0-31 0 0,0 0-21 0 0,0 0 25 0 0,0 0 7 0 0,18 8-10 0 0,57 21-36 0 0,-74-29-1095 0 0,0 1 0 0 0,0 0 0 0 0,0-1-1 0 0,0 1 1 0 0,0-1 0 0 0,0 1 0 0 0,0-1 0 0 0,0 1-1 0 0,0-1 1 0 0,0 0 0 0 0,1 1 0 0 0,-1-1 0 0 0,0 0-1 0 0,0 0 1 0 0,0 0 0 0 0,0 0 0 0 0,1 0 0 0 0,-1 0-1 0 0,0 0 1 0 0,0 0 0 0 0,0-1 0 0 0,0 1 0 0 0,1 0-1 0 0,-1-1 1 0 0,0 1 0 0 0,0-1 0 0 0,0 1 0 0 0,0-1-1 0 0,0 0 1 0 0,0 1 0 0 0,0-1 0 0 0,0 0 0 0 0,0 0-1 0 0,0 0-49 0 0,3-4 288 0 0,218-235 2866 0 0,-67 64-2889 0 0,58-21-284 0 0,-210 195-25 0 0,0 0 0 0 0,0 0 1 0 0,1 0-1 0 0,-1 0 0 0 0,0 0 0 0 0,1 1 0 0 0,-1-1 0 0 0,1 1 0 0 0,0 0 0 0 0,0 0 0 0 0,-1 1 0 0 0,1-1 0 0 0,0 1 0 0 0,0 0 0 0 0,0 0 0 0 0,-1 0 1 0 0,1 0 43 0 0,8 55-355 0 0,-15-13 451 0 0,-2 1 0 0 0,-1-1 1 0 0,-2 0-1 0 0,-3-1 0 0 0,-6 16-96 0 0,-7 33 104 0 0,-42 115-81 0 0,57-189-21 0 0,0-1 1 0 0,-1-1-1 0 0,0 0 1 0 0,-1 0-1 0 0,-1-1 1 0 0,0 0-1 0 0,-1-1 0 0 0,0-1 1 0 0,-1 0-1 0 0,0 0 1 0 0,-1-2-1 0 0,0 0-2 0 0,2-1-168 0 0,0-1-1 0 0,-1 0 0 0 0,0-1 0 0 0,0-1 1 0 0,0 0-1 0 0,-1-1 0 0 0,0-1 1 0 0,0 0-1 0 0,0-1 0 0 0,0-1 1 0 0,0 0-1 0 0,-7-1 169 0 0,19-1-215 0 0,0 0 1 0 0,0 1-1 0 0,1-2 0 0 0,-1 1 1 0 0,0 0-1 0 0,1 0 1 0 0,-1-1-1 0 0,1 0 0 0 0,0 1 1 0 0,0-1-1 0 0,-1 0 0 0 0,1 0 1 0 0,0 0-1 0 0,0 0 1 0 0,1-1-1 0 0,-1 1 0 0 0,0 0 1 0 0,1-1-1 0 0,-1 1 1 0 0,1-1-1 0 0,0 0 0 0 0,-1-2 215 0 0,-14-62-9197 0 0,16 54 5288 0 0</inkml:trace>
  <inkml:trace contextRef="#ctx0" brushRef="#br0" timeOffset="977.28">1335 199 1792 0 0,'0'0'3024'0'0,"0"0"-1043"0"0,0 0-276 0 0,0 0 93 0 0,0 0-47 0 0,0 0-250 0 0,0 0-281 0 0,0 0-199 0 0,0 0-144 0 0,0 0-57 0 0,0 0-61 0 0,0 0-101 0 0,0 0-112 0 0,-31-6-121 0 0,-98-20-91 0 0,125 25-310 0 0,1-1 0 0 0,-1 2 0 0 0,0-1 0 0 0,0 0-1 0 0,0 1 1 0 0,0 0 0 0 0,0 0 0 0 0,0 0 0 0 0,0 0 0 0 0,0 0-1 0 0,0 1 1 0 0,0 0 0 0 0,0 0 0 0 0,0 0 0 0 0,0 0 0 0 0,1 1-1 0 0,-1 0 1 0 0,-1 0-24 0 0,-5 3 67 0 0,-9 4-71 0 0,1 1-1 0 0,0 1 1 0 0,1 0-1 0 0,0 1 0 0 0,1 1 1 0 0,0 0-1 0 0,1 1 0 0 0,1 1 1 0 0,0 0-1 0 0,1 1 0 0 0,1 1 1 0 0,0 0-1 0 0,1 0 1 0 0,1 1-1 0 0,1 1 0 0 0,0-1 1 0 0,1 2-1 0 0,2-1 0 0 0,-3 9 5 0 0,7-22-31 0 0,0 0 0 0 0,1-1-1 0 0,-1 1 1 0 0,1 0-1 0 0,0 0 1 0 0,0 0-1 0 0,1 0 1 0 0,0 0 0 0 0,0 0-1 0 0,0 0 1 0 0,1 0-1 0 0,0 0 1 0 0,0 0-1 0 0,1 0 1 0 0,-1 0 0 0 0,1-1-1 0 0,1 1 1 0 0,-1 0-1 0 0,1-1 1 0 0,0 0-1 0 0,0 0 1 0 0,0 0 0 0 0,1 0-1 0 0,-1 0 1 0 0,1-1-1 0 0,1 1 1 0 0,-1-1-1 0 0,1 0 1 0 0,-1 0 0 0 0,6 3 31 0 0,-1-5 32 0 0,1 1 0 0 0,-1-1 1 0 0,1-1-1 0 0,-1 0 0 0 0,1 0 1 0 0,-1-1-1 0 0,1 0 1 0 0,0-1-1 0 0,-1 0 0 0 0,1 0 1 0 0,-1-1-1 0 0,1 0 1 0 0,-1-1-1 0 0,0 0 0 0 0,0 0 1 0 0,0-1-1 0 0,0-1 1 0 0,-1 1-1 0 0,3-3-32 0 0,144-118 576 0 0,-154 124-575 0 0,160-194 418 0 0,-70 75-286 0 0,-77 113-316 0 0,-23 33-224 0 0,5-17 450 0 0,-7 19-107 0 0,2 1-1 0 0,1 0 1 0 0,1 0-1 0 0,1 0 1 0 0,2 1-1 0 0,0-1 1 0 0,3 1-1 0 0,1 28 65 0 0,1-51-1 0 0,1 0 0 0 0,0-1 0 0 0,1 1 0 0 0,0-1 0 0 0,0 0 1 0 0,0 0-1 0 0,1 0 0 0 0,-1 0 0 0 0,1 0 0 0 0,1-1 0 0 0,-1 0 0 0 0,1 0 0 0 0,0 0 0 0 0,0 0 0 0 0,0-1 0 0 0,1 0 1 0 0,0 0-1 0 0,0 0 0 0 0,0-1 0 0 0,0 0 0 0 0,0 0 0 0 0,1 0 0 0 0,-1-1 0 0 0,1 0 0 0 0,-1 0 0 0 0,1-1 0 0 0,0 0 1 0 0,0 0-1 0 0,0-1 0 0 0,0 0 0 0 0,0 0 0 0 0,0 0 0 0 0,-1-1 0 0 0,1 0 0 0 0,0 0 0 0 0,0-1 0 0 0,-1 0 0 0 0,1 0 1 0 0,-1 0-1 0 0,1-1 0 0 0,-1 0 0 0 0,0 0 0 0 0,0-1 0 0 0,3-2 1 0 0,12-9 120 0 0,0-2 0 0 0,0 0-1 0 0,-2-2 1 0 0,0 0 0 0 0,-1-1 0 0 0,-1-1-1 0 0,-1 0 1 0 0,-1-2 0 0 0,-1 1 0 0 0,1-6-120 0 0,79-146 213 0 0,-94 173-266 0 0,0 3-146 0 0,-39 71-707 0 0,30-56 762 0 0,0 1 0 0 0,1 1 0 0 0,1-1 0 0 0,1 1 0 0 0,0 1 0 0 0,1-1 0 0 0,2 1 0 0 0,0 0 0 0 0,1 0 0 0 0,0 20 144 0 0,2-38-16 0 0,0 1-1 0 0,1-1 1 0 0,-1 0 0 0 0,1 1 0 0 0,-1-1-1 0 0,1 0 1 0 0,0 0 0 0 0,0 1-1 0 0,0-1 1 0 0,0 0 0 0 0,0 0 0 0 0,0 0-1 0 0,1 0 1 0 0,-1 0 0 0 0,1 0-1 0 0,-1-1 1 0 0,1 1 0 0 0,0 0-1 0 0,-1-1 1 0 0,1 1 0 0 0,0-1 0 0 0,0 0-1 0 0,0 1 1 0 0,0-1 0 0 0,1 0-1 0 0,-1 0 1 0 0,0 0 0 0 0,0-1-1 0 0,1 1 1 0 0,-1-1 0 0 0,0 1 0 0 0,1-1-1 0 0,-1 0 1 0 0,0 1 0 0 0,1-1-1 0 0,-1-1 1 0 0,1 1 0 0 0,-1 0 16 0 0,88-26 498 0 0,-63 6-305 0 0,-1-1 0 0 0,0-2 0 0 0,-2 0 0 0 0,-1-2 0 0 0,14-18-193 0 0,89-89 175 0 0,-106 130-790 0 0,-22 32 171 0 0,2-25 532 0 0,-15 65-137 0 0,11-58-20 0 0,0 0-1 0 0,1 0 1 0 0,1 1-1 0 0,0-1 0 0 0,1 1 1 0 0,0-1-1 0 0,1 1 1 0 0,1 0-1 0 0,0 6 70 0 0,2-13-1 0 0,1 0 0 0 0,0-1 1 0 0,-1 1-1 0 0,2-1 0 0 0,-1 0 0 0 0,0 0 0 0 0,1 0 0 0 0,0-1 0 0 0,0 0 0 0 0,1 0 0 0 0,-1 0 0 0 0,1 0 1 0 0,0-1-1 0 0,0 0 0 0 0,0 0 0 0 0,0-1 0 0 0,0 0 0 0 0,1 0 0 0 0,-1 0 0 0 0,1-1 0 0 0,-1 1 0 0 0,1-2 1 0 0,0 1-1 0 0,-1-1 0 0 0,1 0 0 0 0,0 0 0 0 0,-1-1 0 0 0,1 0 0 0 0,0 0 0 0 0,-1-1 0 0 0,3 0 1 0 0,6-3 317 0 0,0 0 0 0 0,-1 0 1 0 0,0-2-1 0 0,0 1 0 0 0,-1-2 0 0 0,1 0 0 0 0,-2 0 0 0 0,1-2 0 0 0,4-4-317 0 0,3-6 421 0 0,0-2 0 0 0,-1 0 0 0 0,-1-1 0 0 0,-2-1 0 0 0,0-1 0 0 0,-2 0 0 0 0,0-1 0 0 0,-2 0 0 0 0,6-20-421 0 0,8-11 97 0 0,-23 51-151 0 0,0 0 0 0 0,-1-1 0 0 0,0 1 0 0 0,0-1-1 0 0,0 1 1 0 0,-1-1 0 0 0,0 0 0 0 0,0 0 0 0 0,-1 1-1 0 0,0-1 1 0 0,0 0 0 0 0,-1 0 0 0 0,1 0 0 0 0,-1 1-1 0 0,-1-2 55 0 0,-9-11-4077 0 0,-7 5-3829 0 0,12 10-3899 0 0</inkml:trace>
</inkml:ink>
</file>

<file path=ppt/ink/ink1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58.0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3192 205 8402 0 0,'0'0'1643'0'0,"0"0"-311"0"0,0 0-190 0 0,0 0 18 0 0,0 0 15 0 0,0 0-67 0 0,0 0-113 0 0,0 0-170 0 0,0 0-158 0 0,0 0-80 0 0,0 0-53 0 0,0 33-66 0 0,0 108-86 0 0,2 67 221 0 0,32-65-1523 0 0,-4-90-5752 0 0,-27-46-908 0 0,-2-7 1729 0 0</inkml:trace>
  <inkml:trace contextRef="#ctx0" brushRef="#br0" timeOffset="453.832">3062 223 9706 0 0,'0'0'1632'0'0,"0"0"-333"0"0,0 0-133 0 0,0 0-40 0 0,0 0-148 0 0,0 0-203 0 0,0 0-133 0 0,0 0-133 0 0,35-14-102 0 0,112-44-50 0 0,-50 34 177 0 0,-74 21-410 0 0,1 1 1 0 0,-1 1 0 0 0,0 1 0 0 0,1 2-1 0 0,-1 0 1 0 0,22 5-125 0 0,-43-6-1 0 0,0 0 1 0 0,0 0-1 0 0,0 0 1 0 0,-1 0-1 0 0,1 0 1 0 0,0 0-1 0 0,-1 1 0 0 0,1-1 1 0 0,-1 1-1 0 0,0-1 1 0 0,1 1-1 0 0,-1 0 1 0 0,0-1-1 0 0,0 1 0 0 0,0 0 1 0 0,0 0-1 0 0,0 0 1 0 0,-1 0-1 0 0,1 0 1 0 0,0 0-1 0 0,-1 0 0 0 0,0 0 1 0 0,1 0-1 0 0,-1 0 1 0 0,0 0-1 0 0,0 0 1 0 0,0 0-1 0 0,0 0 0 0 0,0 0 1 0 0,-1 0-1 0 0,1 0 1 0 0,-1 0-1 0 0,1 0 1 0 0,-1 0-1 0 0,0 0 0 0 0,0 0 1 0 0,0 0-1 0 0,0 0 1 0 0,0-1-1 0 0,0 1 1 0 0,0 0-1 0 0,-1-1 0 0 0,1 1 1 0 0,0-1-1 0 0,-1 1 1 0 0,1-1-1 0 0,-1 0 1 0 0,0 1-1 0 0,0-1 0 0 0,1 0 1 0 0,-1 0-1 0 0,0 0 1 0 0,0 0-1 0 0,-1 0 1 0 0,-145 137-200 0 0,146-137 188 0 0,1 0-1 0 0,0 0 1 0 0,0 0 0 0 0,0 1-1 0 0,0-1 1 0 0,0 1 0 0 0,0-1-1 0 0,0 0 1 0 0,1 1 0 0 0,-1-1-1 0 0,0 1 1 0 0,1 0-1 0 0,-1-1 1 0 0,1 1 0 0 0,0-1-1 0 0,0 1 1 0 0,-1 0 0 0 0,1-1-1 0 0,0 1 1 0 0,0 0 0 0 0,0-1-1 0 0,1 1 1 0 0,-1 0-1 0 0,0-1 1 0 0,1 1 0 0 0,-1 0-1 0 0,1-1 1 0 0,-1 1 0 0 0,1-1-1 0 0,0 1 1 0 0,0-1 0 0 0,-1 1-1 0 0,1-1 1 0 0,0 0-1 0 0,0 1 1 0 0,1-1 0 0 0,-1 0-1 0 0,1 1 13 0 0,63 32-136 0 0,-29-18 123 0 0,-29-12 30 0 0,1 1 0 0 0,0 0-1 0 0,-1 0 1 0 0,0 0 0 0 0,0 1-1 0 0,-1 0 1 0 0,0 1 0 0 0,0-1-1 0 0,0 1 1 0 0,-1 1 0 0 0,0-1-1 0 0,0 1 1 0 0,-1 0 0 0 0,0 0-1 0 0,0 0 1 0 0,-1 0 0 0 0,0 0-1 0 0,0 1 1 0 0,-1 0 0 0 0,0 0-1 0 0,-1-1 1 0 0,0 1 0 0 0,0 0-1 0 0,-1 5-16 0 0,0-6 90 0 0,-1 0 0 0 0,0 0-1 0 0,0 0 1 0 0,-1-1-1 0 0,0 1 1 0 0,0 0 0 0 0,-1-1-1 0 0,0 0 1 0 0,0 1-1 0 0,-1-1 1 0 0,0-1-1 0 0,0 1 1 0 0,0 0 0 0 0,-1-1-1 0 0,0 0 1 0 0,0 0-1 0 0,-1-1 1 0 0,-1 2-90 0 0,1-1 20 0 0,1-1 1 0 0,-1 0-1 0 0,-1 0 0 0 0,1 0 1 0 0,-1-1-1 0 0,0 1 0 0 0,0-2 1 0 0,0 1-1 0 0,0-1 1 0 0,-1 0-1 0 0,1-1 0 0 0,-1 0 1 0 0,0 0-1 0 0,-1 0-20 0 0,-31 3-3985 0 0,-3-4-5983 0 0,32-1 2594 0 0</inkml:trace>
  <inkml:trace contextRef="#ctx0" brushRef="#br0" timeOffset="-1668.207">457 43 0 0 0,'0'0'1388'0'0,"0"0"-61"0"0,0 0-52 0 0,0 0 61 0 0,0 0 115 0 0,0 0 91 0 0,0 0 24 0 0,0 0-81 0 0,0 0-174 0 0,0 0-214 0 0,0 0-261 0 0,-10-8-195 0 0,-32-21-158 0 0,40 28-432 0 0,-1 0-1 0 0,1 0 1 0 0,-1 1 0 0 0,1-1-1 0 0,-1 0 1 0 0,0 1 0 0 0,1 0 0 0 0,-1 0-1 0 0,0 0 1 0 0,1 0 0 0 0,-1 0-1 0 0,1 0 1 0 0,-1 1 0 0 0,0 0-1 0 0,1-1 1 0 0,-1 1 0 0 0,1 0-1 0 0,-1 0 1 0 0,1 0 0 0 0,0 0 0 0 0,-1 1-1 0 0,1-1 1 0 0,0 0 0 0 0,-2 3-51 0 0,-3 0 150 0 0,-18 13-83 0 0,2 1 1 0 0,0 1-1 0 0,1 1 0 0 0,1 1 0 0 0,0 1 1 0 0,2 1-1 0 0,1 0 0 0 0,1 1 0 0 0,1 1 1 0 0,1 1-1 0 0,1 1 0 0 0,1-1 1 0 0,2 2-1 0 0,0 0 0 0 0,2 0 0 0 0,2 1 1 0 0,0 0-1 0 0,-2 25-67 0 0,4-28 5 0 0,1 0 1 0 0,1 0-1 0 0,1 0 0 0 0,1 0 1 0 0,2 0-1 0 0,0 0 0 0 0,5 22-5 0 0,-3-38 22 0 0,0 0 0 0 0,1 0 1 0 0,0 0-1 0 0,0-1 0 0 0,1 0 0 0 0,1 0 0 0 0,-1 0 0 0 0,2-1 0 0 0,-1 0 0 0 0,1 0 0 0 0,0 0 0 0 0,0-1 0 0 0,1 0 1 0 0,0-1-1 0 0,1 1 0 0 0,-1-2 0 0 0,1 1 0 0 0,0-1 0 0 0,1 0 0 0 0,-1-1 0 0 0,1 0 0 0 0,0-1 0 0 0,0 0 0 0 0,0 0 1 0 0,0-1-1 0 0,0-1 0 0 0,1 1 0 0 0,-1-2 0 0 0,0 1 0 0 0,3-2-22 0 0,4 1 125 0 0,0-2 1 0 0,0 0-1 0 0,0 0 1 0 0,-1-2-1 0 0,1 0 0 0 0,-1-1 1 0 0,0-1-1 0 0,0 0 0 0 0,-1-1 1 0 0,0-1-1 0 0,0 0 0 0 0,-1-1 1 0 0,7-6-126 0 0,-4 4 166 0 0,-1-2 0 0 0,0 0 0 0 0,-1-1 1 0 0,-1-1-1 0 0,0 0 0 0 0,8-12-166 0 0,-18 21 18 0 0,0 1 0 0 0,0-1 1 0 0,0 0-1 0 0,-1-1 0 0 0,0 1 0 0 0,-1 0 0 0 0,1-1 1 0 0,-1 1-1 0 0,0-1 0 0 0,-1 0 0 0 0,1 0 0 0 0,-2 0 0 0 0,1 0 1 0 0,-1 0-1 0 0,0 1 0 0 0,0-1 0 0 0,0 0 0 0 0,-1 0 0 0 0,-1 0 1 0 0,1 0-1 0 0,-2-4-18 0 0,-3 2-137 0 0,0 1 1 0 0,0-1 0 0 0,-1 1 0 0 0,0 0 0 0 0,-1 1-1 0 0,0 0 1 0 0,0 0 0 0 0,0 0 0 0 0,-1 1 0 0 0,0 1-1 0 0,0-1 1 0 0,0 1 0 0 0,-1 1 0 0 0,0 0-1 0 0,0 0 1 0 0,0 1 0 0 0,0 0 0 0 0,0 1 0 0 0,-1 0-1 0 0,1 1 1 0 0,-2 0 136 0 0,6-1-143 0 0,-1 1 0 0 0,1 0 1 0 0,-1 0-1 0 0,1 1 0 0 0,-1 0 0 0 0,1 0 0 0 0,-1 1 0 0 0,1-1 0 0 0,-1 1 1 0 0,1 1-1 0 0,0-1 0 0 0,-1 1 0 0 0,1 0 0 0 0,0 1 0 0 0,0-1 1 0 0,0 1-1 0 0,1 0 0 0 0,-1 1 0 0 0,1 0 0 0 0,-1-1 0 0 0,1 2 0 0 0,1-1 1 0 0,-1 0-1 0 0,0 1 0 0 0,1 0 0 0 0,0 0 0 0 0,-1 2 143 0 0,5-6-9 0 0,0 0 0 0 0,-1 0 0 0 0,1 0 0 0 0,0 0 0 0 0,0 0 0 0 0,0 0 0 0 0,0 1 0 0 0,0-1 0 0 0,0 0 0 0 0,0 0 0 0 0,0 0 0 0 0,1 0 0 0 0,-1 0 0 0 0,0 0 0 0 0,0 0 0 0 0,1 0-1 0 0,-1 0 1 0 0,1 0 0 0 0,-1 0 0 0 0,1 0 0 0 0,0 0 0 0 0,-1 0 0 0 0,1 0 0 0 0,0-1 0 0 0,-1 1 0 0 0,1 0 0 0 0,0 0 0 0 0,0-1 0 0 0,0 1 0 0 0,0-1 0 0 0,0 1 0 0 0,0 0 0 0 0,0-1 0 0 0,0 0 0 0 0,0 1 0 0 0,0-1 0 0 0,0 0 0 0 0,0 1-1 0 0,0-1 1 0 0,0 0 0 0 0,0 0 0 0 0,0 0 0 0 0,0 0 9 0 0,57 4 877 0 0,-49-4-749 0 0,62-5 231 0 0,0-3-1 0 0,0-2 0 0 0,-1-4 0 0 0,-1-3 0 0 0,43-18-358 0 0,-45 18-338 0 0,-3 2-2370 0 0,-23 0-5025 0 0,-32 11 798 0 0</inkml:trace>
  <inkml:trace contextRef="#ctx0" brushRef="#br0" timeOffset="-1203.228">1031 724 0 0 0,'0'0'971'0'0,"0"0"631"0"0,0 0 342 0 0,0 0 123 0 0,0 0-17 0 0,0 0-172 0 0,0 0-234 0 0,0 0-206 0 0,0 0-234 0 0,0 0-217 0 0,0 0-164 0 0,0 0-117 0 0,33-6-63 0 0,99-18-47 0 0,-76-2 219 0 0,-51 19-624 0 0,2 0-91 0 0,0 1 0 0 0,-1-1 0 0 0,0-1 0 0 0,-1 1 0 0 0,0-1 0 0 0,0 0 0 0 0,0 0 0 0 0,-1 0 0 0 0,0-1 0 0 0,-1 1 0 0 0,0-1 0 0 0,0 0 0 0 0,-1 0 0 0 0,0 0 0 0 0,-1 0 0 0 0,0-1 0 0 0,0 1 0 0 0,-1-2-100 0 0,0 9-35 0 0,0-1 0 0 0,-1 1-1 0 0,1-1 1 0 0,-1 1 0 0 0,0-1 0 0 0,1 1-1 0 0,-1 0 1 0 0,0-1 0 0 0,-1 1 0 0 0,1 0-1 0 0,0 0 1 0 0,-1 0 0 0 0,1 0 0 0 0,-1 0-1 0 0,1 0 1 0 0,-1 0 0 0 0,0 0 0 0 0,0 1-1 0 0,0-1 1 0 0,0 1 0 0 0,0-1 0 0 0,0 1-1 0 0,0 0 1 0 0,-1 0 0 0 0,1 0 0 0 0,0 0-1 0 0,-1 0 1 0 0,1 0 0 0 0,-1 1 0 0 0,1-1-1 0 0,-1 1 1 0 0,1 0 0 0 0,-1-1 0 0 0,1 1-1 0 0,-1 0 1 0 0,-1 1 35 0 0,-3-1-147 0 0,-1 0-1 0 0,1 1 1 0 0,0 0 0 0 0,-1 0-1 0 0,1 1 1 0 0,0 0-1 0 0,0 0 1 0 0,0 1-1 0 0,0 0 1 0 0,0 0 0 0 0,1 0-1 0 0,-3 3 148 0 0,-3 3-78 0 0,0 0-1 0 0,1 2 0 0 0,0-1 1 0 0,0 1-1 0 0,1 1 0 0 0,1 0 0 0 0,0 0 1 0 0,1 1-1 0 0,0 0 0 0 0,1 0 1 0 0,0 1-1 0 0,1 0 0 0 0,1 0 1 0 0,0 1-1 0 0,1-1 0 0 0,1 1 1 0 0,0 0-1 0 0,0 12 79 0 0,3-23 1 0 0,0 1-1 0 0,1-1 1 0 0,-1 1-1 0 0,1-1 1 0 0,1 1-1 0 0,-1-1 1 0 0,0 0 0 0 0,1 1-1 0 0,0-1 1 0 0,0 0-1 0 0,0 0 1 0 0,1 0-1 0 0,-1 0 1 0 0,1-1 0 0 0,0 1-1 0 0,0-1 1 0 0,0 0-1 0 0,0 1 1 0 0,1-1-1 0 0,-1-1 1 0 0,1 1 0 0 0,0 0-1 0 0,0-1 1 0 0,0 0-1 0 0,0 0 1 0 0,0 0-1 0 0,1-1 1 0 0,-1 1 0 0 0,0-1-1 0 0,5 1 0 0 0,142 13 782 0 0,-119-15-910 0 0,-1-2 0 0 0,0-1 1 0 0,0-2-1 0 0,0-1 0 0 0,-1-1 0 0 0,1-2 1 0 0,6-3 127 0 0,60-39-9618 0 0,-84 40 2426 0 0</inkml:trace>
  <inkml:trace contextRef="#ctx0" brushRef="#br0" timeOffset="-310.871">1937 532 0 0 0,'0'0'552'0'0,"0"0"968"0"0,0 0 422 0 0,0 0 151 0 0,0 0-17 0 0,0 0-101 0 0,0 0-128 0 0,0 0-176 0 0,0 0-210 0 0,0 0-180 0 0,0 0-190 0 0,0 0-168 0 0,-4-10-100 0 0,-12-32-112 0 0,-9 31 560 0 0,19 12-993 0 0,-2 1-220 0 0,0 1 0 0 0,0 0 0 0 0,0 1 1 0 0,0 0-1 0 0,0 0 0 0 0,1 1 0 0 0,-1-1 0 0 0,1 2 0 0 0,1-1 0 0 0,-1 1 0 0 0,1 0 0 0 0,0 0 0 0 0,-2 3-58 0 0,-9 12-58 0 0,1 0 0 0 0,0 1 0 0 0,2 0 0 0 0,0 1 0 0 0,2 1 0 0 0,-5 11 58 0 0,14-27-62 0 0,0 0 0 0 0,1 1 0 0 0,0-1 0 0 0,0 0 0 0 0,1 1 0 0 0,-1-1-1 0 0,2 1 1 0 0,0-1 0 0 0,0 1 0 0 0,0-1 0 0 0,1 3 62 0 0,1-8-4 0 0,1 0 0 0 0,-1-1 1 0 0,0 1-1 0 0,1-1 0 0 0,0 0 0 0 0,0 1 0 0 0,0-1 0 0 0,0 0 0 0 0,0-1 1 0 0,0 1-1 0 0,0 0 0 0 0,0-1 0 0 0,1 0 0 0 0,-1 0 0 0 0,1 0 0 0 0,-1 0 1 0 0,0 0-1 0 0,1-1 0 0 0,0 0 0 0 0,-1 1 0 0 0,1-1 0 0 0,-1-1 0 0 0,1 1 1 0 0,-1 0-1 0 0,1-1 0 0 0,-1 0 0 0 0,1 0 0 0 0,1 0 4 0 0,10-4 66 0 0,1-1-1 0 0,-1-1 1 0 0,0 0-1 0 0,-1-1 1 0 0,0 0-1 0 0,0-2 1 0 0,0 1-1 0 0,-1-2 1 0 0,-1 1 0 0 0,11-13-66 0 0,-13 14 16 0 0,170-160-1 0 0,-140 139-691 0 0,-40 36-56 0 0,-52 116-446 0 0,50-118 1170 0 0,0-1 0 0 0,0 1 0 0 0,1-1 0 0 0,-1 1 0 0 0,1 0 0 0 0,0-1 0 0 0,0 1-1 0 0,0 0 1 0 0,0 0 0 0 0,1 0 0 0 0,0 0 0 0 0,-1 0 0 0 0,1 0 0 0 0,1 0 0 0 0,-1 0 0 0 0,1 0 0 0 0,-1-1 0 0 0,1 1 0 0 0,0 0 0 0 0,0 0-1 0 0,1 0 1 0 0,-1-1 0 0 0,1 1 0 0 0,0-1 0 0 0,0 1 0 0 0,0-1 0 0 0,0 0 0 0 0,1 0 0 0 0,-1 0 0 0 0,1 0 0 0 0,0 0 0 0 0,0 0 0 0 0,0-1-1 0 0,0 1 1 0 0,1-1 8 0 0,5 1 97 0 0,-1 0 0 0 0,2 0 0 0 0,-1-1 0 0 0,0 0 0 0 0,0-1 0 0 0,1 0 0 0 0,-1-1 0 0 0,1 0 0 0 0,-1 0 0 0 0,1-1 0 0 0,-1 0 0 0 0,0 0 0 0 0,0-1 0 0 0,1-1 0 0 0,-1 1 0 0 0,0-2 0 0 0,-1 1 0 0 0,1-1 0 0 0,-1 0 0 0 0,1-1 0 0 0,-1 0 0 0 0,-1 0 0 0 0,1-1 0 0 0,4-4-97 0 0,12-12 205 0 0,-1 0 0 0 0,0-2 0 0 0,-2 0 0 0 0,-1-2 0 0 0,-1 0 0 0 0,9-18-205 0 0,-20 32-58 0 0,0 0-1 0 0,-1-1 0 0 0,-1 0 0 0 0,0 0 1 0 0,-1 0-1 0 0,0-1 0 0 0,-1 0 0 0 0,0 0 0 0 0,-2 0 1 0 0,1 0-1 0 0,-2 0 0 0 0,0-1 0 0 0,0 1 59 0 0,-1 12-39 0 0,0 0-1 0 0,-1 1 0 0 0,1-1 0 0 0,0 0 1 0 0,0 1-1 0 0,-1-1 0 0 0,1 0 1 0 0,-1 1-1 0 0,1-1 0 0 0,-1 1 1 0 0,0-1-1 0 0,1 1 0 0 0,-1-1 0 0 0,0 1 1 0 0,0 0-1 0 0,0-1 0 0 0,0 1 1 0 0,0 0-1 0 0,-1 0 0 0 0,1 0 1 0 0,0 0-1 0 0,-1 0 0 0 0,1 0 0 0 0,0 0 1 0 0,-1 0-1 0 0,1 0 0 0 0,-1 1 1 0 0,1-1-1 0 0,-1 0 0 0 0,0 1 0 0 0,1 0 1 0 0,-1-1-1 0 0,1 1 0 0 0,-1 0 1 0 0,0 0-1 0 0,1 0 0 0 0,-1 0 1 0 0,0 0-1 0 0,1 0 0 0 0,-1 0 0 0 0,0 1 1 0 0,1-1-1 0 0,-1 0 0 0 0,0 1 1 0 0,0 0 39 0 0,-69 34-1076 0 0,67-31 1078 0 0,-1 0-1 0 0,1 0 1 0 0,0 1-1 0 0,0-1 1 0 0,1 1-1 0 0,-1-1 0 0 0,1 1 1 0 0,0 0-1 0 0,1 1 1 0 0,-1-1-1 0 0,1 0 1 0 0,0 1-1 0 0,0-1 1 0 0,1 1-1 0 0,0 0 0 0 0,0 0 1 0 0,0-1-1 0 0,0 1 1 0 0,1 0-1 0 0,0 0 1 0 0,0 0-1 0 0,1 0 1 0 0,0-1-1 0 0,0 1 1 0 0,0 0-1 0 0,0 0 0 0 0,1-1 1 0 0,0 1-1 0 0,0-1 1 0 0,1 0-1 0 0,0 1 1 0 0,0-1-1 0 0,0 0 1 0 0,0-1-1 0 0,1 1 0 0 0,1 1-1 0 0,168 124 399 0 0,-170-128-400 0 0,1 1 0 0 0,-1-1 0 0 0,1 1 0 0 0,-1 0 0 0 0,0 0 1 0 0,0 0-1 0 0,0 0 0 0 0,-1 1 0 0 0,1-1 0 0 0,-1 1 0 0 0,1-1 0 0 0,-1 1 0 0 0,-1 0 0 0 0,1 0 0 0 0,0 0 0 0 0,-1 0 0 0 0,0 0 0 0 0,0 1 1 0 0,2 13-4245 0 0,-2 1-4360 0 0,-1-15 2140 0 0</inkml:trace>
  <inkml:trace contextRef="#ctx0" brushRef="#br0" timeOffset="4266.428">0 1361 3353 0 0,'0'0'809'0'0,"0"0"-563"0"0,0 0-201 0 0,0 0 184 0 0,0 0 345 0 0,0 0 285 0 0,0 0 198 0 0,0 0 114 0 0,0 0 35 0 0,0 0-35 0 0,0 0-102 0 0,21 0-129 0 0,128 3 1181 0 0,261 1 1877 0 0,10-30-2827 0 0,317-58-299 0 0,199-33-281 0 0,-379 72-440 0 0,-290 18-6 0 0,-159-2 339 0 0,-62 18 250 0 0,-39 20-680 0 0,-8-6-3812 0 0,-2 1 908 0 0,2-2-2279 0 0,0-1-5672 0 0</inkml:trace>
</inkml:ink>
</file>

<file path=ppt/ink/ink1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8:37.3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0 174 0 0 0,'0'0'155'0'0,"0"0"466"0"0,0 0 331 0 0,0 0 351 0 0,0 0 304 0 0,0 0 136 0 0,0 0-21 0 0,0 0-150 0 0,0 0-209 0 0,0 0-169 0 0,0 0-120 0 0,0 0-110 0 0,0 0-123 0 0,18-7-114 0 0,57-20-89 0 0,7 20 1181 0 0,120 18-699 0 0,-182-9-1171 0 0,-8 0 3297 0 0,-83-39-2574 0 0,58 30-994 0 0,0-1 0 0 0,0 0 0 0 0,1-1-1 0 0,0 0 1 0 0,0-1 0 0 0,1-1 0 0 0,0 0-1 0 0,0-1 323 0 0,5 0-2914 0 0,3 3-6374 0 0,3 5 786 0 0</inkml:trace>
</inkml:ink>
</file>

<file path=ppt/ink/ink1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8:36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18 7418 0 0,'0'0'2405'0'0,"0"0"-822"0"0,0 0-357 0 0,0 0 37 0 0,0 0 143 0 0,0 0 73 0 0,0 0-126 0 0,0 0-258 0 0,0 0-283 0 0,0 0-252 0 0,0 0-180 0 0,0-6 141 0 0,0 495 227 0 0,1-481 792 0 0,0 2-5822 0 0,1-13-12280 0 0,-2-1 13617 0 0</inkml:trace>
  <inkml:trace contextRef="#ctx0" brushRef="#br0" timeOffset="298.542">23 33 5385 0 0,'0'0'596'0'0,"0"0"-289"0"0,0 0 73 0 0,0 0 474 0 0,0 0 517 0 0,0 0 268 0 0,0 0 21 0 0,0 0-146 0 0,0 0-225 0 0,0 0-194 0 0,0 0-156 0 0,0 0-135 0 0,0 0-116 0 0,34 2-117 0 0,107 5-133 0 0,-57-15 102 0 0,56-25-454 0 0,-112 32-1947 0 0,-28 1 1592 0 0,1 1 0 0 0,-1-1-1 0 0,1 0 1 0 0,-1 1-1 0 0,1-1 1 0 0,-1 1-1 0 0,1-1 1 0 0,-1 0-1 0 0,0 1 1 0 0,1-1-1 0 0,-1 1 1 0 0,1-1 0 0 0,-1 1-1 0 0,0-1 1 0 0,0 1-1 0 0,1-1 1 0 0,-1 1-1 0 0,0 0 1 0 0,0-1-1 0 0,0 1 1 0 0,0-1-1 0 0,0 1 1 0 0,1-1 0 0 0,-1 1-1 0 0,0 0 1 0 0,0-1-1 0 0,0 1 1 0 0,-1-1-1 0 0,1 1 1 0 0,0 0-1 0 0,0-1 1 0 0,0 1-1 0 0,0-1 1 0 0,0 1-1 0 0,-1-1 1 0 0,1 1 0 0 0,0 0-1 0 0,-1-1 1 0 0,1 1-1 0 0,0-1 1 0 0,-1 1-1 0 0,1-1 1 0 0,-1 0-1 0 0,1 1 1 0 0,0-1-1 0 0,-1 1 1 0 0,1-1 0 0 0,-1 0-1 0 0,1 1 1 0 0,-1-1-1 0 0,1 0 1 0 0,-1 0-1 0 0,0 1 1 0 0,0-1 269 0 0,-3 7-3745 0 0</inkml:trace>
  <inkml:trace contextRef="#ctx0" brushRef="#br0" timeOffset="545.94">1 317 2040 0 0,'0'0'2061'0'0,"0"0"-957"0"0,0 0-98 0 0,0 0 338 0 0,0 0 296 0 0,0 0 31 0 0,0 0-150 0 0,0 0-176 0 0,0 0-243 0 0,0 0-210 0 0,0 0-177 0 0,0 0-156 0 0,33-7-127 0 0,101-21-115 0 0,-36 0 47 0 0,-54 14-765 0 0,6-2-2546 0 0,-18 6-4471 0 0,-20 6 71 0 0</inkml:trace>
</inkml:ink>
</file>

<file path=ppt/ink/ink1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8:14.7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1035 229 0 0 0,'0'0'1002'0'0,"0"0"72"0"0,0 0 23 0 0,0 0-64 0 0,0 0-95 0 0,0 0-71 0 0,0 0-83 0 0,-8-6-80 0 0,-22-16-45 0 0,-25 17 2803 0 0,43 9-3176 0 0,0 1 0 0 0,0 1 1 0 0,1 0-1 0 0,-1 1 0 0 0,1 0 1 0 0,1 0-1 0 0,-1 1 0 0 0,1 0 1 0 0,-3 5-287 0 0,6-7 63 0 0,-121 144 1106 0 0,-4 56 1194 0 0,121-183-2134 0 0,1-1 0 0 0,1 2 1 0 0,1-1-1 0 0,1 1 0 0 0,1 0 0 0 0,2 1 1 0 0,0 0-1 0 0,1-1 0 0 0,2 1 0 0 0,0 2-229 0 0,33 245 1323 0 0,9-151-577 0 0,30 6 89 0 0,42 1-5 0 0,-25-62-345 0 0,45 0 153 0 0,4-37 8 0 0,-107-26-516 0 0,0-2 0 0 0,0-2 0 0 0,1 0 0 0 0,-1-2 0 0 0,-1-1 0 0 0,2-2-130 0 0,16-1 96 0 0,86-34 104 0 0,26-46 144 0 0,-51-5-34 0 0,-72 22 140 0 0,12-44-291 0 0,1 10-106 0 0,-41 85-29 0 0,-2 1 0 0 0,0-1 0 0 0,-1 0 0 0 0,-1-1 0 0 0,0 1 0 0 0,-2-1 0 0 0,0-13-24 0 0,1 6 24 0 0,9-144 132 0 0,-23 11 46 0 0,-38 48-141 0 0,-20 5 26 0 0,-27 13-114 0 0,-28 26-16 0 0,-10 13-15 0 0,71 33 36 0 0,13 11-20 0 0,-62 11-221 0 0,13 27 102 0 0,88-22 141 0 0,-51 11-39 0 0,18-12 96 0 0,36-3-63 0 0,-1 1 0 0 0,1-1 0 0 0,0 2 0 0 0,0-1 0 0 0,0 1 0 0 0,0 0 0 0 0,1 1 0 0 0,-1 0 0 0 0,1 0 0 0 0,0 1 0 0 0,0 0 26 0 0,-45 32-1051 0 0,50-36 463 0 0,-11 6-1882 0 0,9-8-2929 0 0,1-3-4882 0 0,1 0 2337 0 0</inkml:trace>
  <inkml:trace contextRef="#ctx0" brushRef="#br0" timeOffset="4132.828">2410 1282 0 0 0,'0'0'197'0'0,"0"0"489"0"0,0 0 193 0 0,0 0 4 0 0,0 0-98 0 0,0 0-99 0 0,0 0-37 0 0,0 0 15 0 0,1-6 22 0 0,82-202 9422 0 0,-75 155-9301 0 0,-3-1-1 0 0,-3 1 0 0 0,-2-1 0 0 0,-2 0-806 0 0,-3 10 190 0 0,-3 1 1 0 0,-1 0-1 0 0,-3 1 0 0 0,-1 0 0 0 0,-1 1 0 0 0,-3 1 1 0 0,-2 0-1 0 0,-16-27-190 0 0,20 42 109 0 0,-1 0 0 0 0,-1 1 0 0 0,-1 0 1 0 0,-1 1-1 0 0,-11-8-109 0 0,14 13 106 0 0,-1-2 17 0 0,12 13-64 0 0,-1 0-1 0 0,1 1 1 0 0,-1-1-1 0 0,0 1 0 0 0,0 1 1 0 0,-1-1-1 0 0,0 1 0 0 0,0 0 1 0 0,0 1-1 0 0,-1 0 0 0 0,-4-2-58 0 0,-14-1 307 0 0,26 7-289 0 0,-29 0 396 0 0,-56 126-507 0 0,76-115 92 0 0,1 0 0 0 0,0 1 0 0 0,1 0 0 0 0,1 1 0 0 0,0 0 0 0 0,0 0 0 0 0,1 0 0 0 0,-2 13 1 0 0,7-26 0 0 0,-1 1 1 0 0,1 0-1 0 0,0 0 0 0 0,1 0 0 0 0,-1 0 1 0 0,0 0-1 0 0,0 0 0 0 0,0 0 1 0 0,0-1-1 0 0,1 1 0 0 0,-1 0 1 0 0,0 0-1 0 0,1 0 0 0 0,-1 0 0 0 0,0-1 1 0 0,1 1-1 0 0,-1 0 0 0 0,1 0 1 0 0,0-1-1 0 0,-1 1 0 0 0,1-1 1 0 0,-1 1-1 0 0,1 0 0 0 0,0-1 1 0 0,0 1-1 0 0,-1-1 0 0 0,1 1 0 0 0,0-1 1 0 0,0 0-1 0 0,0 1 0 0 0,-1-1 1 0 0,1 0-1 0 0,0 1 0 0 0,0-1 1 0 0,0 0-1 0 0,0 0 0 0 0,0 0 0 0 0,0 0 1 0 0,0 0-1 0 0,-1 0 0 0 0,1 0 1 0 0,0 0-1 0 0,0 0 0 0 0,0 0 1 0 0,0-1-1 0 0,0 1 0 0 0,0 0 1 0 0,-1-1-1 0 0,1 1 0 0 0,0 0 0 0 0,0-1 1 0 0,0 0-1 0 0,13 1 55 0 0,4-2 3 0 0,0-1 1 0 0,-1 0-1 0 0,1-2 1 0 0,-1 0 0 0 0,0 0-1 0 0,0-2 1 0 0,-1 0 0 0 0,8-5-59 0 0,43-16 80 0 0,318-127 131 0 0,-346 136-119 0 0,-39 19-47 0 0,0 0 22 0 0,0 0 7 0 0,0 0 32 0 0,0 0-13 0 0,0 0-2 0 0,0 0 10 0 0,0 0-2 0 0,-24 0-22 0 0,-346-4-261 0 0,286-10-696 0 0,79 13-1246 0 0,19-1-9344 0 0,-10 2 10284 0 0,5 3-3872 0 0,0 0 1261 0 0</inkml:trace>
  <inkml:trace contextRef="#ctx0" brushRef="#br0" timeOffset="4867.312">3034 335 9082 0 0,'0'0'941'0'0,"0"0"-104"0"0,0 0-1 0 0,0 0 103 0 0,0 0 86 0 0,0 0 10 0 0,0 0-76 0 0,0 0-161 0 0,0 0-193 0 0,0 0-193 0 0,-17 35-143 0 0,-51 110-99 0 0,39-53 53 0 0,-41 166 406 0 0,57-247 1199 0 0,14-41-706 0 0,14-20-1052 0 0,3 1 1 0 0,2 1-1 0 0,2 1 1 0 0,2 1-1 0 0,2 1 1 0 0,1 1-1 0 0,3 1 1 0 0,22-22-71 0 0,8-19 76 0 0,39-30 48 0 0,-98 115-132 0 0,0 0 1 0 0,0-1-1 0 0,0 1 0 0 0,0 0 1 0 0,0 0-1 0 0,0-1 0 0 0,-1 1 1 0 0,1 0-1 0 0,0 0 0 0 0,0 0 1 0 0,-1 0-1 0 0,1 0 0 0 0,-1 0 0 0 0,1 0 1 0 0,-1 1-1 0 0,1-1 0 0 0,-1 0 1 0 0,0 0-1 0 0,0 0 0 0 0,1 0 1 0 0,-1 0-1 0 0,0 1 0 0 0,0-1 1 0 0,0 0-1 0 0,0 0 0 0 0,0 0 0 0 0,0 1 1 0 0,-1-1-1 0 0,1 0 0 0 0,0 0 1 0 0,-1 0-1 0 0,1 0 0 0 0,-1 1 8 0 0,1 2 6 0 0,-29 286 366 0 0,28-288-365 0 0,1 0 0 0 0,0 0 0 0 0,0 0-1 0 0,0 0 1 0 0,0 0 0 0 0,0 0 0 0 0,0 0 0 0 0,0 0-1 0 0,1-1 1 0 0,-1 1 0 0 0,1 0 0 0 0,-1 0 0 0 0,1 0-1 0 0,0 0 1 0 0,0 0 0 0 0,0-1 0 0 0,0 1 0 0 0,0 0-1 0 0,0-1 1 0 0,0 1 0 0 0,1-1 0 0 0,-1 1 0 0 0,1-1-1 0 0,-1 0 1 0 0,1 0 0 0 0,-1 1 0 0 0,1-1 0 0 0,0 0-1 0 0,-1 0 1 0 0,1-1 0 0 0,0 1 0 0 0,0 0 0 0 0,0 0-1 0 0,-1-1 1 0 0,1 1 0 0 0,0-1 0 0 0,0 0 0 0 0,0 0-1 0 0,0 1 1 0 0,0-1 0 0 0,0 0 0 0 0,0-1 0 0 0,0 1-1 0 0,0 0 1 0 0,0-1 0 0 0,0 1 0 0 0,0-1 0 0 0,0 1-1 0 0,-1-1 1 0 0,1 0-7 0 0,9-5 56 0 0,0-2 0 0 0,-1 1-1 0 0,0-1 1 0 0,-1 0 0 0 0,0-1-1 0 0,0 0 1 0 0,-1-1 0 0 0,0 0-1 0 0,-1 0 1 0 0,0-1-56 0 0,12-13 45 0 0,-11 14-32 0 0,14-20 8 0 0,1 1-1 0 0,1 1 0 0 0,2 1 0 0 0,0 2 0 0 0,2 0 0 0 0,1 2 0 0 0,13-7-20 0 0,37 3-73 0 0,-75 31 71 0 0,-1-1 0 0 0,1 0 1 0 0,-1 1-1 0 0,0-1 0 0 0,0 1 0 0 0,-1 0 1 0 0,1 0-1 0 0,-1 0 0 0 0,0 1 0 0 0,0-1 0 0 0,0 0 1 0 0,0 1-1 0 0,-1-1 0 0 0,0 1 0 0 0,0 0 1 0 0,0-1-1 0 0,0 1 0 0 0,-1 0 0 0 0,0 0 1 0 0,0-1-1 0 0,0 5 2 0 0,2 95 149 0 0,-3-81-137 0 0,0 0 0 0 0,2-1 0 0 0,1 1 0 0 0,0 0 0 0 0,2-1 0 0 0,1 0 0 0 0,0 0 0 0 0,7 17-12 0 0,-7-28-803 0 0,20 35 1386 0 0,-12-37-4638 0 0,3-5-4985 0 0,-10-4-1474 0 0</inkml:trace>
  <inkml:trace contextRef="#ctx0" brushRef="#br0" timeOffset="6019.813">1267 928 0 0 0,'0'0'1014'0'0,"0"0"335"0"0,0 0 61 0 0,0 0-19 0 0,0 0 2 0 0,0 0-26 0 0,0 0-85 0 0,0 0-144 0 0,-9 7 4719 0 0,-10 8-4258 0 0,8 10-739 0 0,11-24-796 0 0,15-5 2387 0 0,3-32 190 0 0,-18 35-2456 0 0,0 1 11 0 0,0 0-2 0 0,0 0-30 0 0,0 0-31 0 0,0 0-60 0 0,0 0-33 0 0,0 0-25 0 0,0 0-26 0 0,16-7-7764 0 0,-7 0 1401 0 0,-4 3-4282 0 0</inkml:trace>
  <inkml:trace contextRef="#ctx0" brushRef="#br0" timeOffset="9291.063">1154 1002 0 0 0,'-3'-3'156'0'0,"-1"-3"-252"0"0,2 1 3262 0 0,2 4-2675 0 0,0 1-28 0 0,0 0-23 0 0,0 0 10 0 0,0 0 29 0 0,0 0 29 0 0,0 0 38 0 0,0 0 13 0 0,0 0-6 0 0,0 0-25 0 0,0 0-2 0 0,0 0-13 0 0,-130 14 3872 0 0,-154 16-923 0 0,170-26-1870 0 0,24 22-1472 0 0,-18-12 1442 0 0,107-14-1419 0 0,1 0-19 0 0,0 0-32 0 0,0 0-24 0 0,0 0-40 0 0,0 0-47 0 0,0 0-6 0 0,0 0-22 0 0,0 0 6 0 0,0 0 6 0 0,0 0 2 0 0,0 0 19 0 0,0 0 6 0 0,0 0 3 0 0,0 0 8 0 0,0 0-5 0 0,0 0 10 0 0,0 0-8 0 0,0 0 8 0 0,0 0-8 0 0,0 0 12 0 0,0 0 4 0 0,12-10 1287 0 0,34-56-757 0 0,21-89-279 0 0,-67 153-288 0 0,1 1 1 0 0,-1-1 0 0 0,0 0-1 0 0,1 1 1 0 0,-1-1 0 0 0,1 0-1 0 0,-1 1 1 0 0,1-1 0 0 0,0 1-1 0 0,0-1 1 0 0,-1 1 0 0 0,1 0-1 0 0,0-1 1 0 0,0 1 0 0 0,1 0-1 0 0,-1-1 1 0 0,0 1 0 0 0,0 0 0 0 0,1 0-1 0 0,-1 0 1 0 0,0 0 0 0 0,1 0-1 0 0,-1 0 1 0 0,1 1 0 0 0,-1-1-1 0 0,1 0 1 0 0,0 1 0 0 0,-1-1-1 0 0,1 1 1 0 0,-1 0 0 0 0,1-1-1 0 0,0 1 1 0 0,0 0 0 0 0,-1 0-1 0 0,1 0 1 0 0,0 0 0 0 0,-1 1 0 0 0,1-1-1 0 0,0 0 1 0 0,-1 1 0 0 0,1-1-1 0 0,-1 1 1 0 0,1-1 0 0 0,0 1-1 0 0,-1 0 1 0 0,1-1 0 0 0,0 2 20 0 0,20 25-42 0 0,0 1-1 0 0,-2 1 1 0 0,-2 1 0 0 0,0 0 0 0 0,10 28 42 0 0,-18-37-9 0 0,-1 1 0 0 0,-1 1 0 0 0,-1-1 1 0 0,-1 1-1 0 0,-1 0 0 0 0,-1 1 0 0 0,-1-1 0 0 0,-1 22 9 0 0,-3-44 38 0 0,0 1-1 0 0,0-1 1 0 0,0 1-1 0 0,-1-1 1 0 0,1 0-1 0 0,-1 1 1 0 0,1-1-1 0 0,-1 0 1 0 0,1 0-1 0 0,-1 0 1 0 0,0 0-1 0 0,1 0 1 0 0,-1 0-1 0 0,0-1 1 0 0,0 1-1 0 0,1-1 1 0 0,-1 1-1 0 0,0-1 1 0 0,0 1-1 0 0,0-1 1 0 0,0 0-1 0 0,0 0 1 0 0,0 0-1 0 0,0 0 1 0 0,0 0-1 0 0,0-1 1 0 0,1 1-1 0 0,-1-1 1 0 0,0 1-1 0 0,0-1 1 0 0,0 1-1 0 0,0-1 1 0 0,1 0-1 0 0,-1 0 1 0 0,0 0-1 0 0,1 0 1 0 0,-1 0-1 0 0,1 0 1 0 0,-1-1-38 0 0,-6 0-45 0 0,-64-42 478 0 0,52 32-438 0 0,0 1-1 0 0,0 1 0 0 0,-1 1 0 0 0,-1 1 0 0 0,1 1 0 0 0,-1 0 0 0 0,-1 2 6 0 0,-16-1-3996 0 0,0 4-4103 0 0,32 2-2779 0 0</inkml:trace>
  <inkml:trace contextRef="#ctx0" brushRef="#br0" timeOffset="19154.722">308 37 0 0 0,'0'0'828'0'0,"0"0"152"0"0,0 0 66 0 0,0 0-2 0 0,0 0-14 0 0,0 0-79 0 0,0 0-67 0 0,0-9 426 0 0,0 8 4871 0 0,0 590-2897 0 0,21-494-3306 0 0,-16-84 61 0 0,-1 1 1 0 0,-1 0-1 0 0,0 0 0 0 0,-1 1 1 0 0,0-1-1 0 0,-1 0 1 0 0,0 1-1 0 0,-1-1 1 0 0,0 1-1 0 0,-1-1 1 0 0,-1 0-1 0 0,0 1 0 0 0,-1-1 1 0 0,-3 11-40 0 0,-9 34 128 0 0,13-6-309 0 0,11-39 259 0 0,-8-11-4659 0 0,-2-3-4874 0 0,1 2 5398 0 0</inkml:trace>
  <inkml:trace contextRef="#ctx0" brushRef="#br0" timeOffset="20808.87">251 0 0 0 0,'0'0'950'0'0,"0"0"183"0"0,0 0 50 0 0,0 0-27 0 0,0 0-18 0 0,0 0-10 0 0,0 0 2 0 0,0 0 33 0 0,0 0 26 0 0,0 0 35 0 0,5 8 4599 0 0,-30 25-4183 0 0,-206 199-882 0 0,232-232-756 0 0,-1-1 0 0 0,1 1 1 0 0,-1 0-1 0 0,1 0 0 0 0,-1 0 1 0 0,0 0-1 0 0,1 0 0 0 0,-1 0 0 0 0,1 0 1 0 0,-1 0-1 0 0,1 0 0 0 0,-1 0 1 0 0,1 0-1 0 0,-1 1 0 0 0,1-1 0 0 0,-1 0 1 0 0,1 0-1 0 0,-1 0 0 0 0,0 1 1 0 0,1-1-1 0 0,-1 0 0 0 0,1 0 0 0 0,-1 1 1 0 0,0-1-1 0 0,1 0 0 0 0,-1 1 1 0 0,0-1-1 0 0,1 0 0 0 0,-1 1 0 0 0,0-1 1 0 0,0 1-1 0 0,1-1 0 0 0,-1 0 0 0 0,0 1 1 0 0,0-1-1 0 0,0 1 0 0 0,0-1 1 0 0,0 1-1 0 0,1-1 0 0 0,-1 1 0 0 0,0-1 1 0 0,0 0-1 0 0,0 1 0 0 0,0-1 1 0 0,0 1-1 0 0,0-1 0 0 0,0 1 0 0 0,-1-1 1 0 0,1 1-1 0 0,0-1 0 0 0,0 1 1 0 0,0-1-1 0 0,0 1 0 0 0,-1-1-2 0 0,15-1 260 0 0,233-38 1025 0 0,-92 27-1061 0 0,-160 0 1699 0 0,-83-42-1747 0 0,-37-60-1383 0 0,114 89-1519 0 0,10 16-1100 0 0,1 0-3650 0 0,0 7-895 0 0</inkml:trace>
  <inkml:trace contextRef="#ctx0" brushRef="#br0" timeOffset="42147.3">1068 1403 1328 0 0,'0'0'794'0'0,"0"0"-458"0"0,0 0-124 0 0,0 0 215 0 0,0 0 263 0 0,0 0 156 0 0,0 0-8 0 0,0 0-176 0 0,0 0-200 0 0,0 0-140 0 0,0 0-64 0 0,2 2 11 0 0,26 29 1701 0 0,-12 2-792 0 0,-1 59 254 0 0,-15-92-1241 0 0,0 0 119 0 0,0 0 149 0 0,0 0 125 0 0,0 0 82 0 0,0 0 33 0 0,2-25 2741 0 0,-3 1-3121 0 0,0 17-282 0 0,1 0 1 0 0,0 0-1 0 0,0 0 1 0 0,0 0 0 0 0,1 0-1 0 0,0 0 1 0 0,0 0-1 0 0,1 1 1 0 0,0-1-1 0 0,0 0 1 0 0,1 1-1 0 0,0 0 1 0 0,0-1-1 0 0,3-3-37 0 0,-2 4-79 0 0,0 1 0 0 0,1-1 0 0 0,0 1 0 0 0,0 0 0 0 0,1 1 0 0 0,-1-1 0 0 0,1 1 0 0 0,0 0 0 0 0,0 1 0 0 0,0 0 0 0 0,1-1 0 0 0,-1 2 0 0 0,1-1 0 0 0,0 1 0 0 0,-1 0 0 0 0,1 1 0 0 0,0-1 0 0 0,0 1 0 0 0,0 1 0 0 0,0-1 0 0 0,0 1 0 0 0,0 0 0 0 0,5 1 79 0 0,-2 7-2949 0 0,-5-3-214 0 0,-1-3-4027 0 0,-2-2 3092 0 0</inkml:trace>
  <inkml:trace contextRef="#ctx0" brushRef="#br0" timeOffset="42625.413">1044 1282 440 0 0,'0'0'856'0'0,"0"0"-246"0"0,0 0 21 0 0,0 0 239 0 0,0 0 211 0 0,0 0 36 0 0,0 0-154 0 0,0 0-256 0 0,0 0-166 0 0,0 0 14 0 0,0 0 101 0 0,0 0 128 0 0,0 0 55 0 0,6 0-20 0 0,143-15 4129 0 0,-48-3-4801 0 0,-81 11-385 0 0,-20 6 324 0 0,-32-17-456 0 0,-53-18-2039 0 0,61 10-5914 0 0,22 21 3013 0 0</inkml:trace>
  <inkml:trace contextRef="#ctx0" brushRef="#br0" timeOffset="43826.768">1322 1451 0 0 0,'0'0'295'0'0,"0"0"930"0"0,0 0 230 0 0,0 0-166 0 0,0 0-235 0 0,0 0-196 0 0,0 0-113 0 0,0 0-62 0 0,0 26 1558 0 0,-1-5-2072 0 0,0-15-216 0 0,1-1-1 0 0,-1 0 0 0 0,1 1 0 0 0,0-1 0 0 0,0 1 0 0 0,1-1 0 0 0,-1 0 0 0 0,1 1 0 0 0,0-1 0 0 0,1 0 0 0 0,-1 1 0 0 0,1-1 0 0 0,0 0 0 0 0,1 0 0 0 0,2 4 48 0 0,-2-3-1047 0 0,1 1-1838 0 0,0-5-2109 0 0,-2-2 4625 0 0</inkml:trace>
  <inkml:trace contextRef="#ctx0" brushRef="#br0" timeOffset="44299.858">1291 1458 0 0 0,'0'0'524'0'0,"0"0"206"0"0,0 0 330 0 0,0 0 271 0 0,0 0 72 0 0,0 0-132 0 0,0 0-235 0 0,0 0-239 0 0,0 0-228 0 0,0 0-164 0 0,0 0-121 0 0,0 0-95 0 0,16 0-65 0 0,71-3-40 0 0,-91 28 843 0 0,1-18-503 0 0,2-7-443 0 0,0 1 1 0 0,0-1-1 0 0,0 1 0 0 0,0 0 0 0 0,0-1 1 0 0,0 1-1 0 0,1 0 0 0 0,-1 0 1 0 0,0-1-1 0 0,1 1 0 0 0,-1 0 0 0 0,0 0 1 0 0,1 0-1 0 0,-1 0 0 0 0,1 0 1 0 0,-1 0-1 0 0,1 0 0 0 0,0 0 0 0 0,-1 0 1 0 0,1 0-1 0 0,0 0 0 0 0,0 0 1 0 0,0 0-1 0 0,0 0 0 0 0,0 0 0 0 0,0 0 1 0 0,0 0-1 0 0,0 0 0 0 0,0 1 1 0 0,0-1-1 0 0,1 0 0 0 0,-1 0 0 0 0,0 0 1 0 0,1 0-1 0 0,-1 0 0 0 0,1 0 1 0 0,-1-1-1 0 0,1 1 0 0 0,-1 0 0 0 0,1 0 1 0 0,0 0-1 0 0,0 0 0 0 0,-1-1 1 0 0,1 1-1 0 0,0 0 0 0 0,0 0 0 0 0,0-1 1 0 0,0 1-1 0 0,-1-1 0 0 0,1 1 1 0 0,0-1-1 0 0,1 1 19 0 0,74 17 523 0 0,-75-17-462 0 0,0 0 0 0 0,1-1 0 0 0,-1 1 1 0 0,0 0-1 0 0,0 0 0 0 0,0 0 0 0 0,0 0 1 0 0,0 0-1 0 0,0 0 0 0 0,0 0 0 0 0,0 0 0 0 0,-1 0 1 0 0,1 0-1 0 0,0 1 0 0 0,-1-1 0 0 0,1 0 1 0 0,-1 1-1 0 0,1-1 0 0 0,-1 0 0 0 0,1 1 1 0 0,-1-1-1 0 0,0 0 0 0 0,0 1 0 0 0,0-1 1 0 0,0 1-1 0 0,0-1 0 0 0,0 0 0 0 0,0 1 1 0 0,0-1-1 0 0,0 1 0 0 0,-1-1 0 0 0,1 0 0 0 0,-1 1 1 0 0,1-1-1 0 0,-1 0 0 0 0,1 0 0 0 0,-1 1 1 0 0,0-1-1 0 0,0 0 0 0 0,1 0 0 0 0,-1 0 1 0 0,0 0-1 0 0,0 0 0 0 0,0 0 0 0 0,0 0 1 0 0,-1 1-62 0 0,-52 41 671 0 0,47-43-1464 0 0,5-14-8476 0 0,2 12 7942 0 0,0 0-1480 0 0</inkml:trace>
</inkml:ink>
</file>

<file path=ppt/ink/ink1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0:00.4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4237 199 12371 0 0,'0'0'646'0'0,"0"0"28"0"0,0 0 282 0 0,0 0 198 0 0,0 0-37 0 0,0 0-157 0 0,0 0-177 0 0,0 0-168 0 0,0 0-108 0 0,0 0-87 0 0,0 0-93 0 0,-3 35-78 0 0,-7 107-90 0 0,-5-14 30 0 0,4-40-270 0 0,-3 49-476 0 0,10-46-3068 0 0,10-79-2066 0 0,0-11-545 0 0,-4-1 1299 0 0</inkml:trace>
  <inkml:trace contextRef="#ctx0" brushRef="#br0" timeOffset="336.217">4292 814 0 0 0,'0'0'1463'0'0,"0"0"228"0"0,0 0 267 0 0,0 0 293 0 0,0 0 135 0 0,0 0-216 0 0,0 0-239 0 0,0 0-250 0 0,32 5-275 0 0,100 13-254 0 0,-61-24 268 0 0,-59 0-1142 0 0,4 0-45 0 0,0-1 0 0 0,-1 0 0 0 0,0-1 0 0 0,-1-1 0 0 0,1 0 0 0 0,-2-1 0 0 0,1-1 0 0 0,-1 0 0 0 0,-1 0 0 0 0,0-1 0 0 0,-1-1 0 0 0,1-2-233 0 0,-9 11-3 0 0,-1-1-1 0 0,0 0 0 0 0,0 0 0 0 0,0 0 0 0 0,0 0 1 0 0,-1 0-1 0 0,0 0 0 0 0,0 0 0 0 0,0 0 0 0 0,-1-1 1 0 0,1 1-1 0 0,-2 0 0 0 0,1-1 0 0 0,-1-3 4 0 0,-2 6-141 0 0,1 1 0 0 0,-1-1-1 0 0,-1 1 1 0 0,1 0 0 0 0,0 0-1 0 0,0 0 1 0 0,-1 1 0 0 0,1-1-1 0 0,-1 1 1 0 0,0-1 0 0 0,1 1-1 0 0,-1 1 1 0 0,0-1 0 0 0,1 0-1 0 0,-1 1 1 0 0,0 0 0 0 0,0 0-1 0 0,0 0 1 0 0,0 0 0 0 0,1 0 0 0 0,-1 1-1 0 0,0 0 1 0 0,0 0 0 0 0,1 0-1 0 0,-1 0 1 0 0,1 0 0 0 0,-1 1-1 0 0,-2 1 142 0 0,-8 2-142 0 0,-1 1-1 0 0,1 0 1 0 0,0 1-1 0 0,1 0 0 0 0,-1 1 1 0 0,1 1-1 0 0,1 0 1 0 0,0 1-1 0 0,0 0 1 0 0,1 1-1 0 0,0 0 1 0 0,1 1-1 0 0,1 0 0 0 0,-1 1 1 0 0,2 0-1 0 0,0 0 1 0 0,1 1-1 0 0,0 0 1 0 0,1 0-1 0 0,-3 8 143 0 0,8-18-159 0 0,0-1 1 0 0,0 1-1 0 0,1 0 1 0 0,-1 0-1 0 0,1 0 0 0 0,0 1 1 0 0,0-1-1 0 0,0 0 1 0 0,0 0-1 0 0,1 0 0 0 0,-1 0 1 0 0,1 0-1 0 0,0 0 0 0 0,1-1 1 0 0,-1 1-1 0 0,1 0 1 0 0,-1 0-1 0 0,1-1 0 0 0,0 1 1 0 0,0-1-1 0 0,3 3 159 0 0,46 29-5462 0 0,-33-27 1946 0 0,-4-1 103 0 0</inkml:trace>
  <inkml:trace contextRef="#ctx0" brushRef="#br0" timeOffset="-2020.315">1516 229 0 0 0,'0'0'381'0'0,"0"0"929"0"0,0 0 260 0 0,0 0-51 0 0,0 0-75 0 0,0 0-65 0 0,0 0-80 0 0,10-6 827 0 0,-7 4 2060 0 0,-26-21 699 0 0,-40 17-4587 0 0,57 6-237 0 0,-31 4-169 0 0,1 2 0 0 0,-1 1 0 0 0,2 2 0 0 0,-1 2 0 0 0,1 1 0 0 0,1 1 0 0 0,0 2 0 0 0,1 2 0 0 0,0 0-1 0 0,-23 19 109 0 0,-14 19-424 0 0,69-53 400 0 0,0-1 0 0 0,1 0 0 0 0,-1 0 0 0 0,1 1 0 0 0,-1-1 0 0 0,1 0 0 0 0,-1 1 0 0 0,1-1 0 0 0,-1 0 0 0 0,1 1 0 0 0,0-1 0 0 0,0 1 0 0 0,0-1 0 0 0,0 1 0 0 0,0-1 0 0 0,0 0 0 0 0,0 1 0 0 0,1-1 0 0 0,-1 1 0 0 0,0-1 0 0 0,1 0 0 0 0,-1 1 0 0 0,1-1 0 0 0,0 0-1 0 0,-1 0 1 0 0,1 1 0 0 0,0-1 0 0 0,0 0 0 0 0,-1 0 0 0 0,1 0 0 0 0,0 0 0 0 0,0 0 0 0 0,0 0 0 0 0,1 0 0 0 0,-1 0 0 0 0,0 0 0 0 0,0-1 0 0 0,0 1 0 0 0,1 0 0 0 0,-1-1 0 0 0,0 1 0 0 0,1-1 0 0 0,-1 1 0 0 0,0-1 0 0 0,2 1 24 0 0,64 13 95 0 0,130-24 385 0 0,-162 10-551 0 0,-39 16-153 0 0,-21 19 231 0 0,0-1 1 0 0,-2-2-1 0 0,-2 0 1 0 0,-1-2-1 0 0,-30 24-7 0 0,-25 25-101 0 0,71-65 67 0 0,8-9 22 0 0,0-1 0 0 0,1 1 0 0 0,0 0 0 0 0,0 1 1 0 0,0-1-1 0 0,0 1 0 0 0,1 0 0 0 0,0 0 0 0 0,0 1 1 0 0,1-1-1 0 0,0 1 0 0 0,0 0 0 0 0,0 0 1 0 0,1 0-1 0 0,0 0 0 0 0,0 0 0 0 0,0 6 12 0 0,4-9 10 0 0,0 0-1 0 0,0 0 1 0 0,0-1-1 0 0,1 1 1 0 0,-1-1-1 0 0,1 0 1 0 0,0 1-1 0 0,0-1 1 0 0,0 0-1 0 0,1-1 0 0 0,-1 1 1 0 0,1-1-1 0 0,-1 1 1 0 0,1-1-1 0 0,0 0 1 0 0,0 0-1 0 0,0-1 1 0 0,0 1-1 0 0,0-1 1 0 0,0 0-1 0 0,0 0 1 0 0,1 0-1 0 0,-1-1 1 0 0,0 1-1 0 0,1-1 1 0 0,-1 0-1 0 0,4-1-9 0 0,17 3 71 0 0,0-1 0 0 0,0-1-1 0 0,1-1 1 0 0,-1-2 0 0 0,0 0-1 0 0,0-2 1 0 0,-1-1 0 0 0,1-1-1 0 0,-1 0 1 0 0,-1-2 0 0 0,1-1-1 0 0,4-4-70 0 0,102-52-8950 0 0,-88 47 1613 0 0,-28 12 4667 0 0</inkml:trace>
  <inkml:trace contextRef="#ctx0" brushRef="#br0" timeOffset="-1784.331">1985 556 6233 0 0,'0'0'1878'0'0,"0"0"-248"0"0,0 0-91 0 0,0 0 85 0 0,0 0 26 0 0,0 0-249 0 0,0 0-355 0 0,0 0-313 0 0,0 0-232 0 0,0 0-57 0 0,0 0-26 0 0,0 0-20 0 0,0 0-37 0 0,-25 33-58 0 0,-80 101-46 0 0,35-32 190 0 0,31-21-359 0 0,21-40-1996 0 0,-3-1-5019 0 0,9-29-1005 0 0,8-11 3748 0 0</inkml:trace>
  <inkml:trace contextRef="#ctx0" brushRef="#br0" timeOffset="-1589.25">1606 501 14923 0 0,'0'0'528'0'0,"0"0"-501"0"0,0 0-148 0 0,0 0 269 0 0,0 0 336 0 0,0 0 189 0 0,0 0-6 0 0,0 0-103 0 0,0 0-129 0 0,0 0-116 0 0,16 32-85 0 0,53 99-64 0 0,-20-68 2 0 0,-39-57-147 0 0,15 10-82 0 0,0-2 1 0 0,1 0-1 0 0,1-1 0 0 0,0-2 1 0 0,19 6 56 0 0,85 1-6106 0 0,-91-18-1524 0 0,-26 0 2401 0 0</inkml:trace>
  <inkml:trace contextRef="#ctx0" brushRef="#br0" timeOffset="-1170.236">2497 682 9346 0 0,'0'0'1524'0'0,"0"0"-234"0"0,0 0-31 0 0,0 0 20 0 0,0 0-100 0 0,0 0-207 0 0,0 0-204 0 0,0 0-157 0 0,0 0-114 0 0,0 0-121 0 0,0 0-97 0 0,0 0-92 0 0,0 0-82 0 0,-22 1-66 0 0,-67 9-32 0 0,84-10-9 0 0,0 1 1 0 0,0-1 0 0 0,1 1-1 0 0,-1 0 1 0 0,1 1 0 0 0,-1-1 0 0 0,1 1-1 0 0,0 0 1 0 0,-1 0 0 0 0,1 0-1 0 0,0 1 1 0 0,0-1 0 0 0,1 1 0 0 0,-1 0-1 0 0,-2 3 2 0 0,-5 3-34 0 0,6-5-48 0 0,0-1 0 0 0,0 1 0 0 0,0 1 0 0 0,0-1 0 0 0,1 1 0 0 0,0-1 0 0 0,0 1 0 0 0,0 0 0 0 0,0 1 0 0 0,1-1 0 0 0,0 1 0 0 0,0-1 0 0 0,0 1 0 0 0,1 0 0 0 0,0 0 0 0 0,0 0 0 0 0,1 1 0 0 0,-1-1 0 0 0,1 0 0 0 0,1 0 0 0 0,-1 1 0 0 0,1-1 0 0 0,0 1 0 0 0,1-1 0 0 0,-1 0 0 0 0,1 1 0 0 0,0-1 0 0 0,1 1 82 0 0,1-3 34 0 0,-1 0 1 0 0,1-1 0 0 0,0 1 0 0 0,0-1 0 0 0,0 0-1 0 0,0 0 1 0 0,0 0 0 0 0,1 0 0 0 0,0-1 0 0 0,-1 1-1 0 0,1-1 1 0 0,0 0 0 0 0,0 0 0 0 0,0 0-1 0 0,0-1 1 0 0,1 1 0 0 0,-1-1 0 0 0,0 0 0 0 0,1 0-1 0 0,-1-1 1 0 0,1 1 0 0 0,-1-1 0 0 0,0 0-1 0 0,1 0 1 0 0,-1 0 0 0 0,1-1 0 0 0,-1 0 0 0 0,1 1-1 0 0,-1-2 1 0 0,0 1 0 0 0,0 0 0 0 0,0-1 0 0 0,0 0-1 0 0,0 0 1 0 0,0 0 0 0 0,0 0 0 0 0,2-2-35 0 0,74-52 1231 0 0,63-82-335 0 0,-143 138-948 0 0,0 0 1 0 0,0 0-1 0 0,0 1 1 0 0,0-1-1 0 0,0 0 1 0 0,0 0-1 0 0,0 1 1 0 0,0-1-1 0 0,0 0 1 0 0,0 0-1 0 0,0 1 1 0 0,1-1-1 0 0,-1 0 1 0 0,0 0-1 0 0,0 1 1 0 0,0-1-1 0 0,0 0 1 0 0,1 0-1 0 0,-1 0 1 0 0,0 0-1 0 0,0 1 1 0 0,0-1-1 0 0,1 0 1 0 0,-1 0-1 0 0,0 0 1 0 0,0 0-1 0 0,1 0 1 0 0,-1 0-1 0 0,0 0 1 0 0,0 1-1 0 0,0-1 1 0 0,1 0-1 0 0,-1 0 1 0 0,0 0-1 0 0,1 0 1 0 0,-1 0-1 0 0,0 0 1 0 0,0 0-1 0 0,1 0 1 0 0,-1 0-1 0 0,0 0 1 0 0,0-1-1 0 0,1 1 1 0 0,-1 0-1 0 0,0 0 1 0 0,0 0-1 0 0,0 0 1 0 0,1 0 51 0 0,-2 9-348 0 0,1 9-47 0 0,11 67-3959 0 0,31-42-5838 0 0,-34-39 7171 0 0</inkml:trace>
  <inkml:trace contextRef="#ctx0" brushRef="#br0" timeOffset="-739.054">2783 943 7394 0 0,'0'0'2229'0'0,"0"0"-432"0"0,0 0-141 0 0,0 0-78 0 0,0 0-231 0 0,0 0-258 0 0,0 0-242 0 0,0 0-195 0 0,0 0-96 0 0,0 0-33 0 0,0 0-48 0 0,0 0-70 0 0,0 0-66 0 0,5-23-101 0 0,17-71-62 0 0,-20 88-163 0 0,-1-1 1 0 0,1 0-1 0 0,0 1 1 0 0,1 0-1 0 0,0-1 1 0 0,0 1-1 0 0,0 0 1 0 0,0 0 0 0 0,1 1-1 0 0,0-1 1 0 0,0 1-1 0 0,1-1 1 0 0,2-1-14 0 0,-1 1-7 0 0,94-57-749 0 0,-99 64 730 0 0,1 0 0 0 0,-1 0 0 0 0,1 0 0 0 0,-1 0 0 0 0,0 0 0 0 0,1 0 1 0 0,-1 0-1 0 0,0 1 0 0 0,0-1 0 0 0,0 0 0 0 0,0 1 0 0 0,0-1 0 0 0,0 1 0 0 0,0-1 0 0 0,0 1 1 0 0,-1-1-1 0 0,1 1 0 0 0,-1 0 0 0 0,1-1 0 0 0,-1 1 0 0 0,0 0 0 0 0,1 0 0 0 0,-1-1 0 0 0,0 1 1 0 0,0 0-1 0 0,0 0 0 0 0,0-1 0 0 0,-1 1 0 0 0,1 0 0 0 0,0-1 0 0 0,-1 1 0 0 0,1 0 1 0 0,-1-1-1 0 0,1 1 0 0 0,-1 0 26 0 0,0 7-17 0 0,1-2 38 0 0,0-6-20 0 0,0 0 1 0 0,-1 0-1 0 0,1 0 0 0 0,0 0 0 0 0,0 0 0 0 0,-1 1 0 0 0,1-1 1 0 0,0 0-1 0 0,0 0 0 0 0,0 0 0 0 0,1 0 0 0 0,-1 1 1 0 0,0-1-1 0 0,0 0 0 0 0,1 0 0 0 0,-1 0 0 0 0,0 0 1 0 0,1 0-1 0 0,-1 0 0 0 0,1 0 0 0 0,0 0 0 0 0,-1 0 1 0 0,1 0-1 0 0,0 0 0 0 0,-1 0 0 0 0,1 0 0 0 0,0 0 1 0 0,0 0-1 0 0,0-1 0 0 0,0 1 0 0 0,0 0 0 0 0,0-1 1 0 0,0 1-1 0 0,0-1 0 0 0,0 1 0 0 0,0-1 0 0 0,0 1 1 0 0,0-1-1 0 0,1 0 0 0 0,-1 1 0 0 0,0-1 0 0 0,0 0 1 0 0,0 0-1 0 0,0 0 0 0 0,1 0 0 0 0,-1 0 0 0 0,0 0 1 0 0,1-1-2 0 0,8 0 55 0 0,-1-2 0 0 0,0 1 0 0 0,1-1 0 0 0,-1 0 0 0 0,0-1 0 0 0,-1 0 0 0 0,1-1 0 0 0,-1 0 1 0 0,0 0-1 0 0,0-1 0 0 0,0 0 0 0 0,1-2-55 0 0,34-21 4 0 0,75-22-300 0 0,-111 94-87 0 0,-6 34-58 0 0,1-75 164 0 0,0 0 0 0 0,0 0 0 0 0,0 0 0 0 0,0 0 0 0 0,0-1 0 0 0,1 1 0 0 0,-1-1 0 0 0,1 1 0 0 0,-1-1 0 0 0,1 0 0 0 0,-1 0 0 0 0,1 0-1 0 0,0-1 1 0 0,0 1 0 0 0,-1 0 0 0 0,1-1 0 0 0,0 0 0 0 0,0 0 0 0 0,0 0 0 0 0,-1 0 0 0 0,1 0 0 0 0,0 0 0 0 0,0-1 0 0 0,-1 1 0 0 0,1-1 0 0 0,2 0 277 0 0,-4 0-461 0 0,14-1-4471 0 0,-3 1-1887 0 0</inkml:trace>
  <inkml:trace contextRef="#ctx0" brushRef="#br0" timeOffset="-293.201">3587 689 10634 0 0,'0'0'1039'0'0,"0"0"-608"0"0,0 0-90 0 0,0 0 195 0 0,0 0 109 0 0,0 0-32 0 0,0 0-90 0 0,0 0-168 0 0,0 0-134 0 0,-9 34-70 0 0,-27 108-58 0 0,22-13 31 0 0,12-23 255 0 0,2-106-307 0 0,0 0 0 0 0,0-1 0 0 0,0 1 0 0 0,0 0 0 0 0,-1 0 0 0 0,1-1 0 0 0,0 1 0 0 0,0 0 0 0 0,0 0 0 0 0,-1 0 0 0 0,1-1 0 0 0,0 1 0 0 0,0 0 1 0 0,-1 0-1 0 0,1 0 0 0 0,0 0 0 0 0,0 0 0 0 0,-1-1 0 0 0,1 1 0 0 0,0 0 0 0 0,0 0 0 0 0,-1 0 0 0 0,1 0 0 0 0,0 0 0 0 0,-1 0 0 0 0,1 0 0 0 0,0 0 0 0 0,0 0 0 0 0,-1 0 0 0 0,1 0 0 0 0,0 0 1 0 0,-1 0-1 0 0,1 0 0 0 0,0 1 0 0 0,0-1 0 0 0,-1 0 0 0 0,1 0 0 0 0,0 0 0 0 0,0 0 0 0 0,-1 0 0 0 0,1 1 0 0 0,0-1 0 0 0,0 0 0 0 0,-1 0 0 0 0,1 0 0 0 0,0 1 0 0 0,0-1 0 0 0,0 0-72 0 0,-7-27 691 0 0,7 7-741 0 0,1-1-1 0 0,0 1 1 0 0,2 0 0 0 0,0 0 0 0 0,1 1 0 0 0,1-1 0 0 0,1 1 0 0 0,0 0 0 0 0,2 0-1 0 0,0 0 1 0 0,1 1 0 0 0,7-9 50 0 0,-8 13-211 0 0,1 0-1 0 0,1 0 1 0 0,0 1 0 0 0,0 0-1 0 0,2 1 1 0 0,-1 0 0 0 0,1 1-1 0 0,1 1 1 0 0,0 0-1 0 0,1 0 1 0 0,0 1 0 0 0,0 1-1 0 0,1 0 1 0 0,0 1 0 0 0,0 1-1 0 0,10-3 212 0 0,-23 8 30 0 0,1 0 0 0 0,-1-1 0 0 0,1 1-1 0 0,-1 0 1 0 0,1 0 0 0 0,0 1 0 0 0,-1-1 0 0 0,1 0 0 0 0,0 1-1 0 0,-1 0 1 0 0,1 0 0 0 0,0 0 0 0 0,0 0 0 0 0,-1 0 0 0 0,1 0-1 0 0,0 1 1 0 0,0-1 0 0 0,-1 1 0 0 0,1 0 0 0 0,-1-1 0 0 0,1 1-1 0 0,0 1 1 0 0,-1-1 0 0 0,0 0 0 0 0,1 1 0 0 0,-1-1 0 0 0,0 1-1 0 0,0-1 1 0 0,0 1 0 0 0,0 0 0 0 0,0 0 0 0 0,0 0 0 0 0,0 0-1 0 0,-1 1 1 0 0,1-1 0 0 0,-1 0 0 0 0,1 1 0 0 0,-1-1-1 0 0,0 1 1 0 0,0-1 0 0 0,0 1 0 0 0,0-1 0 0 0,-1 1 0 0 0,1 0-1 0 0,-1 0 1 0 0,0-1 0 0 0,1 1 0 0 0,-1 0 0 0 0,-1 2-30 0 0,-1 5 125 0 0,0 0 1 0 0,-1 0 0 0 0,0-1-1 0 0,-1 1 1 0 0,0 0 0 0 0,-1-1 0 0 0,0 0-1 0 0,0 0 1 0 0,-1-1 0 0 0,0 1-1 0 0,0-1 1 0 0,-1-1 0 0 0,0 1-1 0 0,-1-1 1 0 0,0 0 0 0 0,0-1-1 0 0,0 0 1 0 0,-1 0 0 0 0,0-1-1 0 0,0 0 1 0 0,-3 1-126 0 0,-73 25-1093 0 0,55-30-2788 0 0,3-5-5089 0 0,22 3 2563 0 0</inkml:trace>
  <inkml:trace contextRef="#ctx0" brushRef="#br0" timeOffset="933.6">358 1296 4697 0 0,'0'0'2461'0'0,"0"0"-768"0"0,35 1-230 0 0,220 2 1685 0 0,271-33 2719 0 0,572-50-3225 0 0,323 32-1237 0 0,-1135 46-1263 0 0,0-12 0 0 0,35-17-142 0 0,-267 24-22 0 0,156-35-351 0 0,-211 42 309 0 0,1 0 1 0 0,0-1-1 0 0,0 1 0 0 0,0 0 0 0 0,0 0 1 0 0,0-1-1 0 0,0 1 0 0 0,0 0 0 0 0,-1 0 1 0 0,1-1-1 0 0,0 1 0 0 0,0 0 1 0 0,0 0-1 0 0,0-1 0 0 0,0 1 0 0 0,0 0 1 0 0,0-1-1 0 0,0 1 0 0 0,1 0 1 0 0,-1 0-1 0 0,0-1 0 0 0,0 1 0 0 0,0 0 1 0 0,0 0-1 0 0,0-1 0 0 0,0 1 0 0 0,0 0 1 0 0,1 0-1 0 0,-1 0 0 0 0,0-1 1 0 0,0 1-1 0 0,0 0 0 0 0,0 0 0 0 0,1 0 1 0 0,-1-1-1 0 0,0 1 0 0 0,0 0 1 0 0,1 0-1 0 0,-1 0 0 0 0,0 0 0 0 0,0 0 1 0 0,1 0-1 0 0,-1-1 64 0 0,-29 0-12154 0 0,29 1 11353 0 0,-9 0-6769 0 0</inkml:trace>
  <inkml:trace contextRef="#ctx0" brushRef="#br0" timeOffset="2215.257">4421 976 0 0 0,'0'0'848'0'0,"0"0"539"0"0,0 0 247 0 0,0 0 57 0 0,0 0-104 0 0,0 0-263 0 0,0 0-333 0 0,0 0-308 0 0,0 0-238 0 0,0 0-131 0 0,0 0-80 0 0,23 7 1145 0 0,17 8 2071 0 0,-40-15-3196 0 0,0 0 10 0 0,0 0 20 0 0,0 0 48 0 0,0 0-8 0 0,0 0 13 0 0,0 0-4 0 0,26 19 3061 0 0,48 6-1743 0 0,-24-21-423 0 0,-50-4-1243 0 0,0 0-31 0 0,0 0-69 0 0,0 0-137 0 0,0 0-263 0 0,0 0-452 0 0,0 0-696 0 0,0 0-1242 0 0,0 0-2872 0 0,0 0-5296 0 0</inkml:trace>
  <inkml:trace contextRef="#ctx0" brushRef="#br0" timeOffset="6970.896">9511 365 9786 0 0,'0'0'1503'0'0,"0"0"-347"0"0,0 0-187 0 0,0 0-132 0 0,0 0-151 0 0,0 0-193 0 0,0 0-154 0 0,0 0-49 0 0,0 0-50 0 0,0 0-62 0 0,-20 32 11 0 0,-65 107-33 0 0,23-15 82 0 0,-135 234-364 0 0,151-286-64 0 0,293-422 3 0 0,42-90 764 0 0,-283 431-507 0 0,-6 9-62 0 0,1 0 1 0 0,-1 1-1 0 0,0-1 1 0 0,0 0-1 0 0,1 0 0 0 0,-1 1 1 0 0,0-1-1 0 0,1 0 1 0 0,-1 0-1 0 0,0 0 1 0 0,1 1-1 0 0,-1-1 1 0 0,0 0-1 0 0,1 0 1 0 0,-1 0-1 0 0,0 0 1 0 0,1 0-1 0 0,-1 0 1 0 0,0 0-1 0 0,1 0 1 0 0,-1 0-1 0 0,1 0 1 0 0,-1 0-1 0 0,0 0 1 0 0,1 0-1 0 0,-1 0 0 0 0,1 0 1 0 0,-1 0-1 0 0,0 0 1 0 0,1 0-1 0 0,-1 0 1 0 0,0 0-1 0 0,1-1 1 0 0,-1 1-1 0 0,0 0 1 0 0,1 0-1 0 0,-1 0 1 0 0,0-1-1 0 0,0 1 1 0 0,1 0-1 0 0,-1-1 1 0 0,0 1-1 0 0,0 0 1 0 0,1 0-1 0 0,-1-1 0 0 0,0 1 1 0 0,0 0-1 0 0,1-1-8 0 0,6 114 943 0 0,25 174-409 0 0,-23-246-510 0 0,5 23-78 0 0,2 0 0 0 0,3-1 0 0 0,14 28 54 0 0,-13-43-2172 0 0,-20-47 1205 0 0,0-1-197 0 0,0 0-199 0 0,-11 0-6874 0 0,6 0 3191 0 0</inkml:trace>
  <inkml:trace contextRef="#ctx0" brushRef="#br0" timeOffset="7216.101">9237 759 8722 0 0,'0'0'1564'0'0,"0"0"-119"0"0,0 0 80 0 0,0 0 85 0 0,0 0-123 0 0,0 0-231 0 0,35-4-210 0 0,111-12-183 0 0,158-11 1033 0 0,-255 24-2355 0 0,57 0-1599 0 0,-38 5-9575 0 0,-49 1 4369 0 0</inkml:trace>
  <inkml:trace contextRef="#ctx0" brushRef="#br0" timeOffset="4952.807">6516 295 280 0 0,'0'0'1426'0'0,"0"0"-294"0"0,0 0-69 0 0,0 0 206 0 0,0 0 241 0 0,0 0 177 0 0,0 0 63 0 0,0 0-108 0 0,0 0-209 0 0,0 0-249 0 0,0 0-251 0 0,-11-15-228 0 0,-34-44-183 0 0,44 57-498 0 0,0 1-1 0 0,0 0 1 0 0,0-1 0 0 0,0 1 0 0 0,0 0 0 0 0,0-1 0 0 0,0 1 0 0 0,0 0 0 0 0,-1 0 0 0 0,1 0 0 0 0,0 0 0 0 0,-1 0 0 0 0,1 1 0 0 0,-1-1 0 0 0,1 0 0 0 0,-1 1 0 0 0,1-1 0 0 0,-1 1 0 0 0,0-1 0 0 0,1 1 0 0 0,-1 0 0 0 0,1 0 0 0 0,-1-1 0 0 0,0 1 0 0 0,1 0 0 0 0,-1 1 0 0 0,0-1 0 0 0,1 0 0 0 0,-2 1-24 0 0,-7 0 130 0 0,0 1-94 0 0,0 0 0 0 0,0 1 0 0 0,0 0 0 0 0,1 1 0 0 0,-1 0 0 0 0,1 1-1 0 0,0-1 1 0 0,0 2 0 0 0,0-1 0 0 0,1 1 0 0 0,0 1 0 0 0,0-1 0 0 0,1 1 0 0 0,0 1 0 0 0,-5 5-36 0 0,-13 16-28 0 0,1 0 1 0 0,2 2-1 0 0,1 0 1 0 0,1 2-1 0 0,2 0 1 0 0,1 1-1 0 0,2 1 1 0 0,1 0-1 0 0,2 1 1 0 0,1 1-1 0 0,2-1 1 0 0,2 2-1 0 0,1-1 1 0 0,2 1-1 0 0,1 0 1 0 0,3 25 27 0 0,-1-50-25 0 0,1 1 1 0 0,0-1-1 0 0,1 0 0 0 0,1 0 1 0 0,0 0-1 0 0,1 0 1 0 0,1-1-1 0 0,-1 1 1 0 0,2-1-1 0 0,0 0 1 0 0,0 0-1 0 0,1 0 0 0 0,1-1 1 0 0,0 0-1 0 0,0 0 1 0 0,1 0-1 0 0,1-1 1 0 0,0-1-1 0 0,0 1 0 0 0,0-1 1 0 0,1-1-1 0 0,1 0 1 0 0,0 0-1 0 0,0-1 1 0 0,0-1-1 0 0,1 0 1 0 0,-1 0-1 0 0,2-1 0 0 0,-1 0 1 0 0,0-1-1 0 0,2-1 25 0 0,4-2 95 0 0,0-2 0 0 0,0 0-1 0 0,0-1 1 0 0,1-1 0 0 0,-2 0-1 0 0,1-2 1 0 0,0 0 0 0 0,-1-1-1 0 0,0 0 1 0 0,0-2 0 0 0,-1 0-1 0 0,0 0 1 0 0,0-2 0 0 0,-1 0 0 0 0,0-1-1 0 0,-1 0 1 0 0,0-1 0 0 0,-1-1-1 0 0,0 0 1 0 0,-1-1 0 0 0,-1 0-1 0 0,0-1 1 0 0,-1 0 0 0 0,0-1-1 0 0,-2 0 1 0 0,0 0 0 0 0,1-3-95 0 0,-7 12-84 0 0,1 0-1 0 0,-1-1 1 0 0,0 1 0 0 0,-1-1 0 0 0,0 1 0 0 0,0-1 0 0 0,0 1 0 0 0,-1-1 0 0 0,0 0-1 0 0,-1 1 1 0 0,0-1 0 0 0,0 1 0 0 0,0-1 0 0 0,-1 1 0 0 0,0-1 0 0 0,-1 1-1 0 0,0 0 1 0 0,0 0 0 0 0,0 0 0 0 0,-1 0 0 0 0,0 1 0 0 0,0 0 0 0 0,-1-1-1 0 0,1 1 1 0 0,-1 1 0 0 0,-1-1 0 0 0,1 1 0 0 0,-1 0 0 0 0,0 0 0 0 0,0 1-1 0 0,-1-1 1 0 0,-2 0 84 0 0,2 0-83 0 0,-1 1 0 0 0,1 0 0 0 0,-1 1 0 0 0,0 0 0 0 0,0 0 0 0 0,0 0 0 0 0,0 1-1 0 0,-1 1 1 0 0,1-1 0 0 0,-1 1 0 0 0,1 0 0 0 0,-1 1 0 0 0,1 0 0 0 0,-1 1 0 0 0,1 0 0 0 0,0 0 0 0 0,-1 0-1 0 0,1 1 1 0 0,0 1 0 0 0,0-1 0 0 0,0 1 0 0 0,0 1 0 0 0,0-1 0 0 0,1 1 0 0 0,-1 1 0 0 0,1-1 0 0 0,0 1-1 0 0,1 1 1 0 0,-4 2 83 0 0,10-8 22 0 0,-1 0 0 0 0,0 1 0 0 0,1-1 0 0 0,-1 1-1 0 0,0 0 1 0 0,1-1 0 0 0,-1 1 0 0 0,0-1-1 0 0,1 1 1 0 0,-1 0 0 0 0,1-1 0 0 0,0 1 0 0 0,-1 0-1 0 0,1 0 1 0 0,-1-1 0 0 0,1 1 0 0 0,0 0 0 0 0,0 0-1 0 0,-1 0 1 0 0,1-1 0 0 0,0 1 0 0 0,0 0 0 0 0,0 0-1 0 0,0 0 1 0 0,0 0 0 0 0,0 0 0 0 0,0-1 0 0 0,0 1-1 0 0,0 0 1 0 0,0 0 0 0 0,1 0 0 0 0,-1 0 0 0 0,0-1-1 0 0,1 1 1 0 0,-1 0 0 0 0,0 0 0 0 0,1-1-1 0 0,-1 1 1 0 0,1 0 0 0 0,-1-1 0 0 0,1 1 0 0 0,-1 0-1 0 0,1-1 1 0 0,0 1 0 0 0,-1-1 0 0 0,1 1 0 0 0,0-1-1 0 0,-1 1 1 0 0,1-1 0 0 0,0 1 0 0 0,0-1 0 0 0,0 0-1 0 0,-1 1 1 0 0,1-1 0 0 0,0 0 0 0 0,0 0 0 0 0,0 0-1 0 0,-1 1 1 0 0,1-1 0 0 0,0 0 0 0 0,0 0-1 0 0,0 0-21 0 0,63 4 1399 0 0,-57-4-1249 0 0,39-4 225 0 0,-1-1 1 0 0,0-3 0 0 0,0-1-1 0 0,0-3 1 0 0,-2-1 0 0 0,0-2 0 0 0,30-16-376 0 0,15-1-162 0 0,-80 28-409 0 0,-1 1-1218 0 0,-1 3-7480 0 0,-6 0 1378 0 0</inkml:trace>
  <inkml:trace contextRef="#ctx0" brushRef="#br0" timeOffset="5483.345">7007 980 1776 0 0,'0'0'1335'0'0,"0"0"178"0"0,0 0 264 0 0,0 0 89 0 0,0 0-151 0 0,0 0-228 0 0,0 0-149 0 0,0 0-121 0 0,0 0-123 0 0,33-17-166 0 0,101-55-174 0 0,-73 22 338 0 0,-58 48-1070 0 0,-1 0 0 0 0,1 0 0 0 0,-1 0 0 0 0,0 0 0 0 0,0 0 0 0 0,0 0 0 0 0,0-1 0 0 0,0 1 1 0 0,-1-1-1 0 0,1 1 0 0 0,-1-1 0 0 0,1 0 0 0 0,-1 0 0 0 0,0 1 0 0 0,0-1 0 0 0,0 0 0 0 0,-1 0 0 0 0,1 0 0 0 0,-1 0 0 0 0,1 0 1 0 0,-1 0-1 0 0,0 0 0 0 0,0 0 0 0 0,0 0 0 0 0,-1 0 0 0 0,1 0 0 0 0,-1 0 0 0 0,1 0 0 0 0,-1 0 0 0 0,0 0 0 0 0,0 1 0 0 0,-1-1 1 0 0,1 0-1 0 0,0 0 0 0 0,-1 1 0 0 0,0-1 0 0 0,0 1 0 0 0,1 0 0 0 0,-1-1 0 0 0,-1 1 0 0 0,1 0 0 0 0,0 0 0 0 0,0 0 0 0 0,-1 0 0 0 0,1 1 1 0 0,-1-1-1 0 0,0 1 0 0 0,1-1 0 0 0,-1 1 0 0 0,0 0 0 0 0,0 0 0 0 0,0 0-22 0 0,-6 1-189 0 0,-1 1-1 0 0,1-1 1 0 0,-1 1 0 0 0,1 1-1 0 0,0 0 1 0 0,0 0-1 0 0,0 1 1 0 0,0 0 0 0 0,0 0-1 0 0,0 1 1 0 0,1 1-1 0 0,-1-1 1 0 0,1 1 0 0 0,1 0-1 0 0,-1 1 1 0 0,1 0-1 0 0,0 0 1 0 0,0 1 0 0 0,0 0-1 0 0,1 0 1 0 0,-4 6 189 0 0,3-5 41 0 0,1 1 0 0 0,-1 1 0 0 0,1-1 0 0 0,1 1 0 0 0,0 0 0 0 0,0 0 0 0 0,1 0 0 0 0,1 1 0 0 0,-1 0 0 0 0,2-1 0 0 0,-1 1 0 0 0,1 0 0 0 0,1 0 0 0 0,0 1 0 0 0,1-1 0 0 0,0 0 0 0 0,1 0 0 0 0,0 5-41 0 0,1-9 63 0 0,0-1 0 0 0,1 0 0 0 0,0 0 1 0 0,-1-1-1 0 0,2 1 0 0 0,-1 0 0 0 0,1-1 1 0 0,-1 0-1 0 0,2 0 0 0 0,-1 0 0 0 0,0 0 0 0 0,1-1 1 0 0,0 0-1 0 0,0 0 0 0 0,0 0 0 0 0,1 0 1 0 0,-1-1-1 0 0,1 0 0 0 0,0 0 0 0 0,0 0 1 0 0,0-1-1 0 0,0 0 0 0 0,2 0-63 0 0,4 2-22 0 0,0-1 0 0 0,-1-1 0 0 0,1 0 1 0 0,0 0-1 0 0,0-1 0 0 0,0-1 0 0 0,1 0 0 0 0,-1 0 0 0 0,0-1 1 0 0,0-1-1 0 0,-1 0 0 0 0,5-2 22 0 0,113-50-3627 0 0,-9-16-7488 0 0,-103 59 8864 0 0</inkml:trace>
  <inkml:trace contextRef="#ctx0" brushRef="#br0" timeOffset="6102.976">7637 777 6913 0 0,'0'0'1451'0'0,"0"0"-286"0"0,0 0-98 0 0,0 0 31 0 0,0 0 21 0 0,0 0-32 0 0,0 0-86 0 0,0 0-143 0 0,0 0-207 0 0,0 0-227 0 0,0 0-172 0 0,0 0-145 0 0,0 0-42 0 0,-27 15-10 0 0,-83 47-8 0 0,107-61-45 0 0,-1 0 1 0 0,1 1-1 0 0,0-1 1 0 0,0 1-1 0 0,0-1 1 0 0,1 1-1 0 0,-1 0 1 0 0,0 0-1 0 0,1 1 1 0 0,-1-1-1 0 0,1 0 1 0 0,0 1-1 0 0,-1 0 1 0 0,1-1-1 0 0,1 1 1 0 0,-1 0-1 0 0,0 0 1 0 0,1 0 0 0 0,-1 0-1 0 0,1 0 1 0 0,0 0-1 0 0,0 1-2 0 0,-1 5-19 0 0,0-5 8 0 0,0 0 0 0 0,0 0 1 0 0,1 0-1 0 0,0 0 1 0 0,0 1-1 0 0,0-1 0 0 0,0 0 1 0 0,1 0-1 0 0,0 1 0 0 0,0-1 1 0 0,0 0-1 0 0,0 0 0 0 0,1 1 1 0 0,-1-1-1 0 0,1 0 0 0 0,0 0 1 0 0,0 1-1 0 0,1-1 1 0 0,-1 0-1 0 0,1 0 0 0 0,0-1 1 0 0,0 1-1 0 0,1 0 0 0 0,-1-1 1 0 0,0 1-1 0 0,1-1 0 0 0,0 0 1 0 0,0 0-1 0 0,0 0 1 0 0,0 0-1 0 0,1 0 0 0 0,-1-1 1 0 0,1 1-1 0 0,0-1 0 0 0,-1 0 1 0 0,1 0-1 0 0,0 0 0 0 0,0-1 1 0 0,0 1-1 0 0,0-1 1 0 0,1 0-1 0 0,-1 0 0 0 0,0-1 1 0 0,0 1-1 0 0,1-1 11 0 0,0 0 73 0 0,1 1 0 0 0,-1-1-1 0 0,0-1 1 0 0,0 1 0 0 0,0-1 0 0 0,0 1-1 0 0,0-1 1 0 0,0-1 0 0 0,0 1 0 0 0,0-1-1 0 0,0 0 1 0 0,0 0 0 0 0,-1 0 0 0 0,5-4-73 0 0,145-133 156 0 0,-153 138-203 0 0,-1 1 0 0 0,0-1 0 0 0,0 1 0 0 0,0-1 1 0 0,1 1-1 0 0,-1-1 0 0 0,0 1 0 0 0,1-1 0 0 0,-1 1 0 0 0,1 0 0 0 0,-1-1 0 0 0,0 1 1 0 0,1 0-1 0 0,-1-1 0 0 0,1 1 0 0 0,-1 0 0 0 0,1-1 0 0 0,-1 1 0 0 0,1 0 1 0 0,-1 0-1 0 0,1 0 0 0 0,-1 0 0 0 0,1-1 0 0 0,-1 1 0 0 0,1 0 0 0 0,-1 0 0 0 0,1 0 1 0 0,-1 0-1 0 0,1 0 0 0 0,-1 0 0 0 0,1 0 0 0 0,-1 0 0 0 0,1 1 0 0 0,-1-1 0 0 0,1 0 1 0 0,-1 0-1 0 0,1 0 0 0 0,-1 0 0 0 0,1 1 0 0 0,-1-1 0 0 0,1 0 0 0 0,-1 1 1 0 0,1-1-1 0 0,-1 0 0 0 0,0 1 0 0 0,1-1 0 0 0,-1 0 0 0 0,1 1 0 0 0,-1-1 0 0 0,0 1 1 0 0,1-1-1 0 0,-1 1 0 0 0,0-1 0 0 0,0 1 47 0 0,1 34-1580 0 0,-2-18 2050 0 0,0-13-454 0 0,0 0-1 0 0,1 0 1 0 0,-1 0-1 0 0,1 0 0 0 0,0 0 1 0 0,0 0-1 0 0,1 0 1 0 0,-1 0-1 0 0,1 0 1 0 0,0 0-1 0 0,0 0 1 0 0,0 0-1 0 0,0 0 1 0 0,1-1-1 0 0,-1 1 1 0 0,1 0-1 0 0,0-1 1 0 0,0 1-1 0 0,1-1 1 0 0,-1 0-1 0 0,1 0 1 0 0,-1 0-1 0 0,1 0 1 0 0,0 0-1 0 0,0 0 1 0 0,0-1-1 0 0,1 0 0 0 0,-1 1 1 0 0,0-1-1 0 0,1 0 1 0 0,0-1-1 0 0,-1 1 1 0 0,3 0-16 0 0,7-1 146 0 0,-1 0 0 0 0,0-1 0 0 0,0 0 1 0 0,0-1-1 0 0,1 0 0 0 0,-1-1 0 0 0,0 0 0 0 0,-1-1 0 0 0,1-1 1 0 0,0 0-1 0 0,-1 0 0 0 0,0-1 0 0 0,0 0 0 0 0,0-1 0 0 0,-1-1 1 0 0,1 1-1 0 0,-2-2 0 0 0,1 1 0 0 0,-1-1 0 0 0,0-1 0 0 0,6-7-146 0 0,-1 4 90 0 0,2-1-73 0 0,-1-1 1 0 0,-1-1-1 0 0,0 0 0 0 0,-1-1 0 0 0,-1 0 1 0 0,0-1-1 0 0,-1-1 0 0 0,-1 0 0 0 0,-1 0 1 0 0,0-1-1 0 0,-1 0 0 0 0,-2 0 0 0 0,3-10-17 0 0,-10-48-1641 0 0,0 76 1548 0 0,1-1 1 0 0,-1 1-1 0 0,0-1 0 0 0,0 0 0 0 0,1 1 1 0 0,-1-1-1 0 0,0 1 0 0 0,0 0 1 0 0,-1-1-1 0 0,1 1 0 0 0,0 0 1 0 0,0 0-1 0 0,-1 0 0 0 0,1 0 1 0 0,0 0-1 0 0,-1 0 0 0 0,1 0 0 0 0,-1 0 1 0 0,0 0-1 0 0,1 1 0 0 0,-1-1 1 0 0,1 0-1 0 0,-1 1 0 0 0,0 0 1 0 0,1-1-1 0 0,-1 1 0 0 0,0 0 0 0 0,0 0 1 0 0,1 0-1 0 0,-1 0 0 0 0,0 0 1 0 0,0 0-1 0 0,1 1 0 0 0,-1-1 1 0 0,0 0-1 0 0,1 1 0 0 0,-1 0 1 0 0,0-1-1 0 0,1 1 0 0 0,-1 0 0 0 0,1 0 1 0 0,-1 0 92 0 0,-8 4-98 0 0,0 0 0 0 0,0 1-1 0 0,0 0 1 0 0,1 1 0 0 0,0 0 0 0 0,0 0 0 0 0,1 1 0 0 0,0 0 0 0 0,0 1 0 0 0,1 0 0 0 0,-4 5 98 0 0,9-12 10 0 0,1 1-1 0 0,-1-1 1 0 0,1 1 0 0 0,-1-1-1 0 0,1 1 1 0 0,0 0-1 0 0,0 0 1 0 0,0 0 0 0 0,0 0-1 0 0,0-1 1 0 0,1 1 0 0 0,0 0-1 0 0,-1 0 1 0 0,1 0 0 0 0,0 0-1 0 0,0 0 1 0 0,1 0 0 0 0,-1 0-1 0 0,1 0 1 0 0,-1 0 0 0 0,1 0-1 0 0,0 0 1 0 0,0 0 0 0 0,0 0-1 0 0,1-1 1 0 0,-1 1 0 0 0,0 0-1 0 0,1-1 1 0 0,0 1 0 0 0,0-1-1 0 0,0 0 1 0 0,0 0 0 0 0,0 0-1 0 0,0 0 1 0 0,0 0 0 0 0,2 1-10 0 0,96 55 1593 0 0,-97-57-1603 0 0,13 5 114 0 0,0 1 1 0 0,0 1-1 0 0,-1 0 0 0 0,0 1 1 0 0,0 1-1 0 0,-1 0 0 0 0,0 1 0 0 0,-1 1 1 0 0,9 10-105 0 0,-18-15 142 0 0,-1 0 1 0 0,0 1 0 0 0,0-1 0 0 0,-1 1-1 0 0,0 0 1 0 0,-1 0 0 0 0,1-1-1 0 0,-1 1 1 0 0,-1 0 0 0 0,0 0-1 0 0,0 0 1 0 0,0 0 0 0 0,-1 0 0 0 0,0 0-1 0 0,-1 1-142 0 0,-9 22 330 0 0,1-9-2640 0 0,8-5-4241 0 0,2-13-1660 0 0</inkml:trace>
  <inkml:trace contextRef="#ctx0" brushRef="#br0" timeOffset="14946.276">10792 387 9170 0 0,'0'0'1072'0'0,"0"0"-104"0"0,0 0-15 0 0,0 0 87 0 0,0 0 32 0 0,0 0-136 0 0,0 0-352 0 0,0 0-416 0 0,0 0-520 0 0,0 0-280 0 0,0 0-72 0 0,0 0-24 0 0,0 0 128 0 0,0 0-64 0 0,2 33-465 0 0,15-14-791 0 0,-4-5-1505 0 0,-6-6-2384 0 0</inkml:trace>
  <inkml:trace contextRef="#ctx0" brushRef="#br0" timeOffset="14700.904">10847 744 2569 0 0,'0'0'1088'0'0,"0"0"-1054"0"0,0 0-332 0 0,0 0 194 0 0,0 0 340 0 0,0 0 248 0 0,0 0 63 0 0,0 0-66 0 0,0 0-106 0 0,0 0-90 0 0,0 0-79 0 0,3 21-24 0 0,8 64 9 0 0,5-33 292 0 0,4-15-528 0 0,-9-29-4292 0 0,-11-8 1960 0 0</inkml:trace>
  <inkml:trace contextRef="#ctx0" brushRef="#br0" timeOffset="15336.8">11109 1009 3977 0 0,'0'0'2435'0'0,"0"0"-1032"0"0,0 0-315 0 0,0 0 40 0 0,0 0 30 0 0,0 0-38 0 0,0 0-114 0 0,0 0-139 0 0,0 0-131 0 0,0 0-121 0 0,0 0-95 0 0,0 0-83 0 0,7-24-55 0 0,25-78-32 0 0,-29 92-247 0 0,0 0-1 0 0,1 0 1 0 0,0 1-1 0 0,1-1 0 0 0,0 1 1 0 0,0 0-1 0 0,1 0 1 0 0,1 0-1 0 0,-1 1 0 0 0,1 0 1 0 0,1 0-1 0 0,4-3-102 0 0,3-4 50 0 0,-9 9-71 0 0,-3 3-7 0 0,0-1 0 0 0,0 1 0 0 0,0 0-1 0 0,0 0 1 0 0,0 0 0 0 0,1 1-1 0 0,-1-1 1 0 0,1 1 0 0 0,0 0-1 0 0,0 0 1 0 0,0 0 0 0 0,0 0-1 0 0,0 1 1 0 0,0-1 0 0 0,3 1 28 0 0,15 53-299 0 0,-21-46 371 0 0,0 0 1 0 0,0 0-1 0 0,0 1 0 0 0,1-1 0 0 0,0-1 1 0 0,0 1-1 0 0,1 0 0 0 0,0 0 1 0 0,0-1-1 0 0,0 1 0 0 0,0-1 0 0 0,1 0 1 0 0,0 0-1 0 0,0-1 0 0 0,0 1 1 0 0,1-1-1 0 0,-1 0 0 0 0,1 0 0 0 0,0 0 1 0 0,0 0-1 0 0,1-1 0 0 0,-1 0 0 0 0,1 0 1 0 0,0-1-1 0 0,-1 1 0 0 0,1-1 1 0 0,0-1-1 0 0,0 1 0 0 0,1-1 0 0 0,-1 0 1 0 0,5 0-73 0 0,-1-4 243 0 0,-1-1 1 0 0,1 0 0 0 0,-1 0-1 0 0,0-1 1 0 0,0 0 0 0 0,0-1 0 0 0,-1 0-1 0 0,1 0 1 0 0,-1-1 0 0 0,-1 0-1 0 0,0-1 1 0 0,0 1 0 0 0,0-1-1 0 0,-1 0 1 0 0,0-1 0 0 0,4-8-244 0 0,-2 7 60 0 0,19-46-441 0 0,-22 16-6653 0 0,-5 33 506 0 0,2 3-3486 0 0</inkml:trace>
  <inkml:trace contextRef="#ctx0" brushRef="#br0" timeOffset="16368.817">10881 741 0 0 0,'0'0'240'0'0,"0"0"277"0"0,0 0 17 0 0,0 0-74 0 0,0 0-47 0 0,0 0 13 0 0,4-7 224 0 0,-3 6 3451 0 0,-1 1 4437 0 0,-11 16-7149 0 0,2 115-831 0 0,8-94-70 0 0,0-1-2923 0 0,8-31-2610 0 0,-1-5-182 0 0,-4 3-380 0 0</inkml:trace>
  <inkml:trace contextRef="#ctx0" brushRef="#br0" timeOffset="17070.646">12637 667 0 0 0,'0'0'1802'0'0,"0"0"-378"0"0,0 0-233 0 0,0 0-133 0 0,0 0-57 0 0,0 0-45 0 0,0 0-88 0 0,0 0-85 0 0,0 0-87 0 0,0 0-86 0 0,0 0-70 0 0,0 0-27 0 0,0 0-34 0 0,-14 6-19 0 0,-44 20-36 0 0,54-24-368 0 0,0 0 0 0 0,0 1-1 0 0,0 0 1 0 0,0 0 0 0 0,0 0-1 0 0,1 0 1 0 0,-1 0-1 0 0,1 1 1 0 0,0 0 0 0 0,0-1-1 0 0,1 1 1 0 0,-1 0 0 0 0,1 0-1 0 0,-1 1 1 0 0,1-1-1 0 0,1 0 1 0 0,-1 1 0 0 0,1-1-1 0 0,-1 1 1 0 0,1 0-1 0 0,1-1 1 0 0,-1 1 0 0 0,0 0-1 0 0,1 1-55 0 0,-1 1-53 0 0,0 0 0 0 0,1 0 0 0 0,0 0 0 0 0,0 1 0 0 0,1-1 0 0 0,-1 0-1 0 0,1 0 1 0 0,1 0 0 0 0,0 0 0 0 0,0 0 0 0 0,0 0 0 0 0,1 0 0 0 0,0-1-1 0 0,0 1 1 0 0,0-1 0 0 0,1 1 53 0 0,63 44-4209 0 0,-15-36-2973 0 0,-40-11 5283 0 0</inkml:trace>
  <inkml:trace contextRef="#ctx0" brushRef="#br0" timeOffset="17385.836">13007 748 1936 0 0,'0'0'1243'0'0,"0"0"-599"0"0,0 0 3 0 0,0 0 229 0 0,0 0 251 0 0,0 0 92 0 0,0 0-100 0 0,0 0-195 0 0,0 0-265 0 0,0 0-201 0 0,0 0-134 0 0,0 0-71 0 0,0 0-29 0 0,-14 29 14 0 0,-42 91 39 0 0,55-119-266 0 0,1-1 1 0 0,-1 1 0 0 0,0 0-1 0 0,0-1 1 0 0,0 1-1 0 0,0 0 1 0 0,0 0-1 0 0,1 0 1 0 0,-1 0-1 0 0,0 0 1 0 0,1 0-1 0 0,-1 0 1 0 0,0 0-1 0 0,1 0 1 0 0,-1 0-1 0 0,1 0 1 0 0,0 0-1 0 0,-1 0 1 0 0,1 0-1 0 0,0 1 1 0 0,0-1-1 0 0,0 0 1 0 0,0 0 0 0 0,0 0-1 0 0,0 0 1 0 0,0 1-1 0 0,0-1 1 0 0,0 0-1 0 0,1 0 1 0 0,-1 0-1 0 0,0 0 1 0 0,1 0-1 0 0,-1 1 1 0 0,1-1-1 0 0,-1 0 1 0 0,1 0-1 0 0,-1 0 1 0 0,1 0-1 0 0,0 0 1 0 0,0-1-1 0 0,-1 1 1 0 0,1 0 0 0 0,0 0-1 0 0,0 0 1 0 0,0-1-1 0 0,0 1 1 0 0,0 0-1 0 0,0-1-11 0 0,4 2 106 0 0,1 1 86 0 0,0 0 1 0 0,1-1-1 0 0,0 0 1 0 0,-1 0-1 0 0,1-1 0 0 0,0 1 1 0 0,0-2-1 0 0,0 1 1 0 0,-1-1-1 0 0,1 0 1 0 0,0 0-1 0 0,0-1 0 0 0,0 0 1 0 0,0 0-1 0 0,0 0 1 0 0,-1-1-1 0 0,1 0 1 0 0,-1-1-1 0 0,1 1 1 0 0,-1-1-1 0 0,0 0 0 0 0,0-1 1 0 0,0 0-1 0 0,0 0 1 0 0,-1 0-1 0 0,0 0 1 0 0,1-1-1 0 0,-2 0 1 0 0,1 0-1 0 0,0-1-192 0 0,1 0 68 0 0,0 0 1 0 0,0 0-1 0 0,-1 0 0 0 0,0 0 1 0 0,0-1-1 0 0,-1 0 0 0 0,1 0 1 0 0,-2-1-1 0 0,1 1 0 0 0,-1-1 1 0 0,0 0-1 0 0,-1 1 0 0 0,1-1 1 0 0,-2 0-1 0 0,1-1 0 0 0,-1 1 1 0 0,0 0-1 0 0,-1 0 0 0 0,0-1 1 0 0,0 1-1 0 0,-1-2-68 0 0,0 8-150 0 0,0 0 0 0 0,0 0 1 0 0,-1 1-1 0 0,1-1 0 0 0,0 0 0 0 0,-1 1 1 0 0,1-1-1 0 0,-1 1 0 0 0,0 0 0 0 0,1-1 0 0 0,-1 1 1 0 0,0 0-1 0 0,0 0 0 0 0,0 0 0 0 0,1 0 1 0 0,-1 0-1 0 0,0 1 0 0 0,0-1 0 0 0,-1 0 0 0 0,1 1 1 0 0,0 0-1 0 0,0-1 0 0 0,0 1 0 0 0,0 0 1 0 0,0 0-1 0 0,0 0 0 0 0,-1 1 150 0 0,-56 9-8297 0 0,43-2 4097 0 0,6 0 706 0 0</inkml:trace>
  <inkml:trace contextRef="#ctx0" brushRef="#br0" timeOffset="17789.803">13366 1024 272 0 0,'0'0'1892'0'0,"0"0"-234"0"0,0 0 97 0 0,0 0 82 0 0,0 0-105 0 0,0 0-242 0 0,0 0-323 0 0,0 0-214 0 0,0 0-138 0 0,0 0-99 0 0,0 0-78 0 0,0 0-82 0 0,0 0-72 0 0,7-31-84 0 0,22-94-88 0 0,4 61 85 0 0,56-6 77 0 0,-85 107-1381 0 0,-5-31 941 0 0,1-1 0 0 0,0 0 0 0 0,0 1 1 0 0,0-1-1 0 0,1 1 0 0 0,0-1 0 0 0,0 1 0 0 0,0-1 1 0 0,1 0-1 0 0,-1 0 0 0 0,1 0 0 0 0,0 0 0 0 0,1 0 1 0 0,-1 0-1 0 0,1 0 0 0 0,0-1 0 0 0,0 1 0 0 0,1-1 1 0 0,-1 0-1 0 0,1 0 0 0 0,0 0 0 0 0,0-1 0 0 0,0 1 1 0 0,1-1-1 0 0,-1 0 0 0 0,1 0 0 0 0,-1 0 0 0 0,1-1 1 0 0,0 0-1 0 0,0 0 0 0 0,1 0 0 0 0,-1 0 0 0 0,0-1 0 0 0,0 0 1 0 0,1 0-1 0 0,-1 0 0 0 0,1-1 0 0 0,-1 0 0 0 0,2 0-33 0 0,2-3 185 0 0,0 0 0 0 0,0-1 0 0 0,-1 0 0 0 0,1-1 0 0 0,-1 0 0 0 0,0 0 0 0 0,-1-1 0 0 0,1 0 0 0 0,-1 0 0 0 0,0 0 0 0 0,-1-1 0 0 0,0 0 0 0 0,0-1 0 0 0,0 1 0 0 0,-1-1 0 0 0,5-8-186 0 0,32-58-435 0 0,-29 40-1146 0 0,-4 12-1659 0 0,1 1-4921 0 0,-5 13 627 0 0</inkml:trace>
  <inkml:trace contextRef="#ctx0" brushRef="#br0" timeOffset="18093.809">14179 299 12907 0 0,'0'0'652'0'0,"0"0"-241"0"0,0 0-14 0 0,0 0 238 0 0,0 0 201 0 0,0 0 140 0 0,0 0 7 0 0,0 0-136 0 0,0 0-115 0 0,0 0-113 0 0,0 0-102 0 0,0 0-79 0 0,5 30-90 0 0,14 99-99 0 0,-7 69 301 0 0,-7 18-1533 0 0,-14-188-2263 0 0,-7-22-7059 0 0,15-6 2742 0 0</inkml:trace>
  <inkml:trace contextRef="#ctx0" brushRef="#br0" timeOffset="18253.108">13966 660 6905 0 0,'0'0'3068'0'0,"0"0"-1461"0"0,0 0-463 0 0,0 0 35 0 0,0 0-25 0 0,0 0-145 0 0,0 0-183 0 0,0 0-156 0 0,0 0-141 0 0,0 0-107 0 0,0 0-82 0 0,32-8-110 0 0,102-21-69 0 0,-24 21-64 0 0,-11 14-2438 0 0,-35 10-5600 0 0,-47-9 3086 0 0,-2-3 651 0 0</inkml:trace>
  <inkml:trace contextRef="#ctx0" brushRef="#br0" timeOffset="19206.917">14656 652 9162 0 0,'0'0'1615'0'0,"0"0"-183"0"0,0 0-142 0 0,0 0-183 0 0,0 0-204 0 0,0 0-149 0 0,0 0-112 0 0,0 0-83 0 0,0 0-115 0 0,0 0-132 0 0,0 0-108 0 0,0 0-105 0 0,-23 10-63 0 0,-72 32-38 0 0,93-42-3 0 0,0 1 0 0 0,0-1 0 0 0,0 1 1 0 0,0 0-1 0 0,0-1 0 0 0,1 1 0 0 0,-1 0 0 0 0,0 0 0 0 0,0 1 0 0 0,1-1 0 0 0,-1 0 0 0 0,1 0 0 0 0,-1 1 0 0 0,1-1 0 0 0,-1 1 0 0 0,1 0 0 0 0,0-1 0 0 0,0 1 0 0 0,0 0 0 0 0,0 0 0 0 0,0-1 1 0 0,0 1-1 0 0,0 0 0 0 0,0 0 0 0 0,1 0 0 0 0,-1 0 0 0 0,1 1 5 0 0,-1 5-44 0 0,-1-5 32 0 0,1 0 0 0 0,0 0 0 0 0,1 0-1 0 0,-1 0 1 0 0,0 0 0 0 0,1 0 0 0 0,0 0 0 0 0,0 0 0 0 0,0 0 0 0 0,0 0 0 0 0,0 0-1 0 0,0 0 1 0 0,1 1 0 0 0,0-1 0 0 0,-1 0 0 0 0,1 0 0 0 0,0-1 0 0 0,1 1 0 0 0,-1 0 0 0 0,0 0-1 0 0,1 0 1 0 0,-1-1 0 0 0,1 1 0 0 0,0-1 0 0 0,0 1 0 0 0,0-1 0 0 0,0 0 0 0 0,1 0-1 0 0,-1 0 1 0 0,1 0 0 0 0,-1 0 0 0 0,1 0 0 0 0,-1-1 0 0 0,1 1 0 0 0,0-1 0 0 0,0 0-1 0 0,0 0 1 0 0,0 0 0 0 0,0 0 0 0 0,0 0 0 0 0,0-1 0 0 0,0 1 0 0 0,0-1 0 0 0,0 0-1 0 0,1 0 13 0 0,2 0 85 0 0,0-1 0 0 0,1 0-1 0 0,-1 0 1 0 0,0-1-1 0 0,0 1 1 0 0,0-1-1 0 0,0-1 1 0 0,0 1-1 0 0,0-1 1 0 0,-1 0 0 0 0,1 0-1 0 0,-1-1 1 0 0,0 0-1 0 0,0 1 1 0 0,2-4-85 0 0,4-1 105 0 0,124-77 108 0 0,-134 85-231 0 0,0-1 0 0 0,0 0 0 0 0,0 1 0 0 0,0-1 0 0 0,0 1 0 0 0,0-1 0 0 0,0 1 0 0 0,0 0 0 0 0,0-1 0 0 0,0 1 0 0 0,0 0 0 0 0,0 0 0 0 0,0 0 0 0 0,0 0 0 0 0,1 0 0 0 0,-1 0 0 0 0,0 0 0 0 0,0 0-1 0 0,0 0 1 0 0,0 0 0 0 0,0 1 0 0 0,0-1 0 0 0,0 0 0 0 0,0 1 0 0 0,0-1 0 0 0,0 1 0 0 0,0-1 0 0 0,0 1 0 0 0,0-1 0 0 0,0 1 0 0 0,0 0 0 0 0,0-1 0 0 0,-1 1 0 0 0,1 0 0 0 0,0 0 0 0 0,0 0-1 0 0,-1 0 1 0 0,1-1 0 0 0,-1 1 0 0 0,1 0 0 0 0,-1 0 0 0 0,1 0 0 0 0,-1 0 0 0 0,1 0 0 0 0,-1 0 0 0 0,0 1 0 0 0,0-1 0 0 0,1 0 0 0 0,-1 0 0 0 0,0 0 0 0 0,0 0 0 0 0,0 0 0 0 0,0 0 0 0 0,-1 1 18 0 0,14 96 42 0 0,-10-97-9 0 0,-1 0-1 0 0,0 0 1 0 0,1-1-1 0 0,-1 1 1 0 0,0-1-1 0 0,1 1 1 0 0,-1-1-1 0 0,1 0 1 0 0,-1 0-1 0 0,1 0 1 0 0,-1 0-1 0 0,0 0 1 0 0,1 0-1 0 0,-1-1 1 0 0,1 1-1 0 0,-1-1 1 0 0,0 0-1 0 0,1 0 1 0 0,-1 0-1 0 0,0 0 0 0 0,0 0 1 0 0,0 0-1 0 0,0-1 1 0 0,0 1-1 0 0,0 0 1 0 0,0-1-1 0 0,0 0 1 0 0,0 0-1 0 0,-1 1 1 0 0,1-1-1 0 0,-1 0 1 0 0,1 0-1 0 0,0-2-32 0 0,0 2 35 0 0,149-127 525 0 0,50 20-433 0 0,-110 86-295 0 0,-91 48 264 0 0,-2-21-55 0 0,0 0-1 0 0,-1-1 1 0 0,1 1 0 0 0,-1 0-1 0 0,0-1 1 0 0,0 0-1 0 0,0 0 1 0 0,0 0 0 0 0,-1 0-1 0 0,1 0 1 0 0,-1 0 0 0 0,0-1-1 0 0,0 0 1 0 0,0 0 0 0 0,0 0-1 0 0,0 0 1 0 0,0-1-41 0 0,-86-15-72 0 0,86 16 28 0 0,0-1 1 0 0,0 1-1 0 0,1-1 1 0 0,-1 1 0 0 0,1 0-1 0 0,0 1 1 0 0,-1-1-1 0 0,1 0 1 0 0,0 1-1 0 0,0 0 1 0 0,0 0-1 0 0,1 0 1 0 0,-1 0-1 0 0,1 0 1 0 0,0 0-1 0 0,0 1 1 0 0,0-1 0 0 0,0 1-1 0 0,0 0 1 0 0,1-1-1 0 0,-1 1 1 0 0,1 0-1 0 0,0 0 1 0 0,1 0-1 0 0,-1 0 1 0 0,0 0-1 0 0,1 0 1 0 0,0 0 0 0 0,0 0-1 0 0,0 0 1 0 0,1 0-1 0 0,-1 0 1 0 0,1 0-1 0 0,0 0 1 0 0,0 0-1 0 0,1-1 1 0 0,-1 1-1 0 0,1 0 1 0 0,-1-1 0 0 0,1 1-1 0 0,2 2 44 0 0,5 3 4 0 0,0-2 1 0 0,0 1-1 0 0,1-1 1 0 0,0 0-1 0 0,0-1 0 0 0,1 0 1 0 0,-1-1-1 0 0,1 0 0 0 0,1-1 1 0 0,-1 0-1 0 0,0-1 0 0 0,1 0 1 0 0,0 0-1 0 0,0-2 0 0 0,0 1 1 0 0,0-2-1 0 0,0 1 1 0 0,0-2-1 0 0,0 1 0 0 0,-1-2 1 0 0,1 1-1 0 0,0-2 0 0 0,0 0 1 0 0,-1 0-1 0 0,1-1 0 0 0,9-5-4 0 0,17-5 139 0 0,-1-3 0 0 0,0-1 0 0 0,-1-2 0 0 0,-1-1 0 0 0,-1-2 0 0 0,-1-1 0 0 0,-1-2 0 0 0,-2-1 0 0 0,0-1 0 0 0,-2-1 0 0 0,-1-2 0 0 0,-1-1 0 0 0,-2-1 0 0 0,0-3-139 0 0,-16 20-1 0 0,0 1-1 0 0,-1-1 0 0 0,-1 0 1 0 0,0-1-1 0 0,-1 1 1 0 0,-1-1-1 0 0,-1 0 1 0 0,0-1-1 0 0,-2 1 0 0 0,1 0 1 0 0,-2-3 1 0 0,-1 19-12 0 0,0 0 1 0 0,0 0-1 0 0,0 0 1 0 0,0 1-1 0 0,0-1 1 0 0,-1 0-1 0 0,1 0 1 0 0,0 1 0 0 0,0-1-1 0 0,-1 0 1 0 0,1 1-1 0 0,0-1 1 0 0,-1 1-1 0 0,1 0 1 0 0,0 0-1 0 0,-1-1 1 0 0,1 1-1 0 0,-1 0 1 0 0,1 0-1 0 0,-1 0 1 0 0,1 0-1 0 0,0 0 1 0 0,-1 1-1 0 0,1-1 1 0 0,0 0-1 0 0,-1 1 1 0 0,1-1-1 0 0,0 1 1 0 0,-1-1-1 0 0,1 1 1 0 0,0 0-1 0 0,0-1 1 0 0,-1 1-1 0 0,1 0 1 0 0,0 0-1 0 0,0 0 1 0 0,0 0 0 0 0,0 0-1 0 0,0 0 1 0 0,0 0-1 0 0,0 1 12 0 0,-10 9-10 0 0,1 1 0 0 0,1 1 0 0 0,0-1 1 0 0,0 1-1 0 0,1 1 0 0 0,1 0 0 0 0,0 0 0 0 0,1 0 0 0 0,1 1 0 0 0,0-1 1 0 0,1 1-1 0 0,1 1 0 0 0,0-1 0 0 0,1 0 0 0 0,0 1 0 0 0,1-1 0 0 0,1 1 0 0 0,1-1 1 0 0,0 1-1 0 0,1 0 10 0 0,1 8-32 0 0,0 0 1 0 0,2 0-1 0 0,1 0 1 0 0,1-1 0 0 0,1 0-1 0 0,0-1 1 0 0,2 1-1 0 0,1-2 1 0 0,1 1 0 0 0,0-2-1 0 0,6 6 32 0 0,32 40-1183 0 0,-50-66 970 0 0,1 0 1 0 0,-1 0-1 0 0,1 0 0 0 0,-1-1 0 0 0,1 1 0 0 0,-1 0 0 0 0,1 0 0 0 0,-1-1 0 0 0,0 1 0 0 0,1 0 0 0 0,-1 0 1 0 0,1-1-1 0 0,-1 1 0 0 0,0-1 0 0 0,1 1 0 0 0,-1 0 0 0 0,0-1 0 0 0,1 1 0 0 0,-1-1 0 0 0,0 1 0 0 0,1-1 0 0 0,-1 1 1 0 0,0-1-1 0 0,0 1 0 0 0,0-1 0 0 0,0 1 0 0 0,1-1 0 0 0,-1 1 0 0 0,0-1 0 0 0,0 1 0 0 0,0-1 0 0 0,0 1 0 0 0,0-1 1 0 0,0 1-1 0 0,0-1 0 0 0,0 1 0 0 0,-1-1 0 0 0,1 1 0 0 0,0-1 0 0 0,0 1 0 0 0,0-1 0 0 0,-1 1 0 0 0,1-1 1 0 0,0 1-1 0 0,0-1 0 0 0,-1 1 0 0 0,1-1 0 0 0,0 1 0 0 0,-1 0 0 0 0,1-1 0 0 0,0 1 0 0 0,-1 0 0 0 0,1-1 0 0 0,-1 1 1 0 0,1 0-1 0 0,-1-1 0 0 0,1 1 0 0 0,-1 0 0 0 0,1 0 0 0 0,-1 0 0 0 0,1-1 0 0 0,-1 1 213 0 0,-3-5-5693 0 0</inkml:trace>
  <inkml:trace contextRef="#ctx0" brushRef="#br0" timeOffset="19439.309">15534 428 12203 0 0,'0'0'2303'0'0,"0"0"-1068"0"0,0 0-151 0 0,0 0 76 0 0,0 0-149 0 0,0 0-191 0 0,38-5-156 0 0,123-13-83 0 0,227-18 1132 0 0,-268 27-2344 0 0,-18 2-3217 0 0,-35 1-4251 0 0,-39 2-2097 0 0</inkml:trace>
  <inkml:trace contextRef="#ctx0" brushRef="#br0" timeOffset="21006.807">12696 648 0 0 0,'0'0'335'0'0,"0"0"87"0"0,0 0 17 0 0,0 0 20 0 0,-9-7 2962 0 0,-25 17 6091 0 0,-16 24-8006 0 0,40-26-596 0 0,-1 0-470 0 0,0 1 0 0 0,1 0 1 0 0,0 0-1 0 0,1 1 1 0 0,0 1-1 0 0,1-1 0 0 0,0 1 1 0 0,0 0-1 0 0,-4 10-440 0 0,3 80 1168 0 0,10-97-1103 0 0,1 1 0 0 0,0-1 0 0 0,0 0-1 0 0,0 0 1 0 0,0 1 0 0 0,1-1-1 0 0,-1-1 1 0 0,1 1 0 0 0,0 0 0 0 0,1-1-1 0 0,-1 1 1 0 0,0-1 0 0 0,1 0 0 0 0,0 0-1 0 0,4 2-64 0 0,-1-1 145 0 0,0-1 0 0 0,1 0 0 0 0,-1 0-1 0 0,1 0 1 0 0,0-1 0 0 0,0 0 0 0 0,0-1-1 0 0,0 0 1 0 0,0 0 0 0 0,0-1 0 0 0,0 0 0 0 0,0 0-1 0 0,1-1 1 0 0,-1 0 0 0 0,0 0 0 0 0,0-1-1 0 0,-1 0 1 0 0,7-3-145 0 0,39-16 571 0 0,-50 19 145 0 0,4-1-13164 0 0,-3 3 1162 0 0</inkml:trace>
  <inkml:trace contextRef="#ctx0" brushRef="#br0" timeOffset="22305.28">16928 527 7650 0 0,'0'0'3076'0'0,"0"0"-1770"0"0,0 0-399 0 0,0 0 126 0 0,0 0 134 0 0,0 0 36 0 0,0 0-108 0 0,0 0-179 0 0,0 0-202 0 0,0 0-203 0 0,0 0-198 0 0,-3 1-154 0 0,2 0-151 0 0,-1 0 1 0 0,1 0 0 0 0,0-1 0 0 0,0 1 0 0 0,0 0 0 0 0,0 0 0 0 0,0 1-1 0 0,0-1 1 0 0,0 0 0 0 0,0 0 0 0 0,1 0 0 0 0,-1 1 0 0 0,0-1-1 0 0,1 0 1 0 0,-1 1 0 0 0,1-1 0 0 0,-1 0 0 0 0,1 1 0 0 0,-1-1-1 0 0,1 1 1 0 0,0-1 0 0 0,0 0 0 0 0,0 1 0 0 0,0-1 0 0 0,0 1 0 0 0,0-1-1 0 0,0 1 1 0 0,1-1 0 0 0,-1 1 0 0 0,1-1-9 0 0,-1 4 27 0 0,14 112 827 0 0,-13-113-790 0 0,0 1 1 0 0,0-1-1 0 0,1 0 1 0 0,-1 0 0 0 0,1 1-1 0 0,0-1 1 0 0,1-1-1 0 0,-1 1 1 0 0,0 0 0 0 0,1-1-1 0 0,0 1 1 0 0,0-1 0 0 0,0 0-1 0 0,0 1 1 0 0,1-2-1 0 0,-1 1 1 0 0,1 0 0 0 0,0-1-1 0 0,0 0 1 0 0,0 1-1 0 0,0-1 1 0 0,0-1 0 0 0,0 1-1 0 0,4 0-64 0 0,4-2 101 0 0,0-1-1 0 0,-1 0 0 0 0,1-1 0 0 0,-1-1 1 0 0,1 0-1 0 0,-1 0 0 0 0,0-1 1 0 0,0 0-1 0 0,-1-1 0 0 0,1 0 1 0 0,-1-1-1 0 0,0 0 0 0 0,0-1 1 0 0,-1 0-1 0 0,0 0 0 0 0,0-1 0 0 0,-1 0 1 0 0,0-1-1 0 0,7-9-100 0 0,12-7 117 0 0,108-107-43 0 0,-129 177-961 0 0,-6-38 896 0 0,11 106-56 0 0,-10-110 53 0 0,0 1 0 0 0,0-1-1 0 0,0 0 1 0 0,1 1 0 0 0,-1-1-1 0 0,1 0 1 0 0,0 0 0 0 0,0 0-1 0 0,0-1 1 0 0,0 1-1 0 0,0 0 1 0 0,1-1 0 0 0,-1 1-1 0 0,1-1 1 0 0,-1 0 0 0 0,1 0-1 0 0,0 0 1 0 0,0 0 0 0 0,0 0-1 0 0,0-1 1 0 0,0 1 0 0 0,1-1-1 0 0,-1 0 1 0 0,0 0 0 0 0,1 0-1 0 0,-1 0 1 0 0,0-1 0 0 0,1 1-1 0 0,-1-1 1 0 0,4 0-6 0 0,1 0 85 0 0,-1-1 0 0 0,1 0 0 0 0,-1 0-1 0 0,1 0 1 0 0,-1-1 0 0 0,0 0 0 0 0,1-1 0 0 0,-1 0 0 0 0,0 0 0 0 0,-1 0 0 0 0,1-1 0 0 0,0 0 0 0 0,-1 0 0 0 0,0-1-1 0 0,3-3-84 0 0,14-12 204 0 0,-1-1 1 0 0,-1-1-1 0 0,-1-2 0 0 0,-1 0 0 0 0,-1 0 0 0 0,5-12-204 0 0,-17 25-442 0 0,0 1 1981 0 0,-3 4-3600 0 0,1 4-3448 0 0,-1 0-4833 0 0,-3 2 571 0 0</inkml:trace>
  <inkml:trace contextRef="#ctx0" brushRef="#br0" timeOffset="22558.81">18115 501 9098 0 0,'0'0'3757'0'0,"0"0"-2249"0"0,0 0-505 0 0,0 0 123 0 0,0 0 34 0 0,0 0-140 0 0,0 0-279 0 0,0 0-266 0 0,-6 34-183 0 0,-18 105-133 0 0,18-55-27 0 0,22-42-1616 0 0,-6-28-9160 0 0,-9-14 2301 0 0</inkml:trace>
  <inkml:trace contextRef="#ctx0" brushRef="#br0" timeOffset="22787.38">17990 185 16692 0 0,'0'0'872'0'0,"0"0"-344"0"0,0 0-232 0 0,0 0-48 0 0,0 0-32 0 0,0 0-176 0 0,0 0-304 0 0,0 0-408 0 0,0 0-680 0 0,0 0-1089 0 0,0 0-2216 0 0,0 0-4849 0 0</inkml:trace>
  <inkml:trace contextRef="#ctx0" brushRef="#br0" timeOffset="22959.832">18550 0 12835 0 0,'0'0'789'0'0,"0"0"-210"0"0,0 0 77 0 0,0 0 200 0 0,0 0 86 0 0,0 0-97 0 0,0 0-196 0 0,0 0-167 0 0,0 0-88 0 0,2 37-90 0 0,7 113-64 0 0,16 29 255 0 0,-10-62-737 0 0,-5 1 1 0 0,-5 91 241 0 0,-3-175-1119 0 0,5-13-2851 0 0,-5-20-939 0 0,-2-1 641 0 0,0 0-1049 0 0</inkml:trace>
  <inkml:trace contextRef="#ctx0" brushRef="#br0" timeOffset="23204.398">18307 428 11554 0 0,'0'0'1161'0'0,"0"0"-182"0"0,0 0-101 0 0,0 0 85 0 0,0 0 23 0 0,0 0-97 0 0,0 0-132 0 0,0 0-87 0 0,0 0-46 0 0,0 0-41 0 0,33-4-53 0 0,103-8-84 0 0,22-17 547 0 0,-141 24-1062 0 0,112-37 45 0 0,-52-3-4138 0 0,-63 35 2057 0 0,1-2-4222 0 0,-7 5-2999 0 0</inkml:trace>
  <inkml:trace contextRef="#ctx0" brushRef="#br0" timeOffset="23580.572">18977 203 3793 0 0,'0'0'2483'0'0,"0"0"-1244"0"0,0 0-55 0 0,-5 31 254 0 0,-17 99 150 0 0,12 101 3917 0 0,10-221-5386 0 0,0 0 0 0 0,0 1-1 0 0,1-1 1 0 0,0 0 0 0 0,1 0 0 0 0,0 0-1 0 0,1 0 1 0 0,0-1 0 0 0,1 1-1 0 0,-1-1 1 0 0,2 0 0 0 0,0 1-1 0 0,0-2 1 0 0,0 1 0 0 0,3 2-119 0 0,-5-10 62 0 0,0 0 0 0 0,0 0 0 0 0,1 0 0 0 0,-1 0 0 0 0,0 0 1 0 0,1-1-1 0 0,-1 1 0 0 0,0-1 0 0 0,1 0 0 0 0,-1 0 0 0 0,1-1 0 0 0,-1 1 1 0 0,0-1-1 0 0,1 1 0 0 0,-1-1 0 0 0,0 0 0 0 0,0 0 0 0 0,0-1 1 0 0,0 1-1 0 0,0-1 0 0 0,0 1 0 0 0,0-1 0 0 0,0 0 0 0 0,0 0 0 0 0,-1 0 1 0 0,1 0-1 0 0,-1-1 0 0 0,1 1 0 0 0,-1-1 0 0 0,1-1-62 0 0,73-68 504 0 0,55-39-69 0 0,-129 111-423 0 0,0 1 0 0 0,-1-1-1 0 0,1 0 1 0 0,-1 1 0 0 0,1-1 0 0 0,-1 1 0 0 0,1-1-1 0 0,-1 1 1 0 0,1-1 0 0 0,-1 1 0 0 0,0 0 0 0 0,1 0-1 0 0,-1 0 1 0 0,0 0 0 0 0,0 0 0 0 0,0 0 0 0 0,0 0-1 0 0,0 0 1 0 0,0 1 0 0 0,0-1 0 0 0,0 0 0 0 0,0 1-1 0 0,0-1 1 0 0,-1 0 0 0 0,1 1 0 0 0,0-1 0 0 0,-1 1-1 0 0,1-1 1 0 0,-1 1 0 0 0,0-1 0 0 0,0 1-1 0 0,1-1 1 0 0,-1 1 0 0 0,0 0 0 0 0,0-1 0 0 0,0 1-1 0 0,-1-1 1 0 0,1 1 0 0 0,0-1 0 0 0,-1 1 0 0 0,1-1-1 0 0,-1 1 1 0 0,1-1 0 0 0,-1 1 0 0 0,0-1 0 0 0,1 1-1 0 0,-1-1 1 0 0,-1 1-12 0 0,2 10 111 0 0,0 161 435 0 0,0-171-565 0 0,1 0 0 0 0,-1 0 0 0 0,1 0 0 0 0,0 1 0 0 0,0-1 0 0 0,0 0 0 0 0,0 0 0 0 0,0 0 0 0 0,0-1 0 0 0,1 1 0 0 0,-1 0 0 0 0,0 0 0 0 0,1-1 0 0 0,0 1 0 0 0,-1-1 0 0 0,1 1 0 0 0,0-1 0 0 0,0 1 0 0 0,0-1 0 0 0,0 0 0 0 0,0 0 0 0 0,0 0 0 0 0,0 0 0 0 0,0-1-1 0 0,0 1 1 0 0,0 0 0 0 0,0-1 0 0 0,1 0 0 0 0,-1 1 0 0 0,0-1 0 0 0,0 0 0 0 0,1 0 0 0 0,-1 0 0 0 0,0 0 0 0 0,0-1 0 0 0,2 0 19 0 0,41-10-3113 0 0,-9-8-5888 0 0,-26 11-1237 0 0</inkml:trace>
  <inkml:trace contextRef="#ctx0" brushRef="#br0" timeOffset="24589.057">18946 78 0 0 0,'0'0'277'0'0,"0"0"19"0"0,0 0 5 0 0,0 0 36 0 0,0 0 31 0 0,0 0 57 0 0,-3-4 61 0 0,-8-11 27 0 0,8 12 53 0 0,3 3 33 0 0,0 0-42 0 0,0 0-62 0 0,0 0-46 0 0,0 0-58 0 0,0 0-47 0 0,0 0-76 0 0,5 22 1862 0 0,17 77 1676 0 0,-20-89-4207 0 0,1 30 1554 0 0,-6-31-3910 0 0,-4-5-3474 0 0,5-4 1859 0 0</inkml:trace>
  <inkml:trace contextRef="#ctx0" brushRef="#br0" timeOffset="30097.909">248 1823 7794 0 0,'0'0'1531'0'0,"0"0"-66"0"0,0 0-58 0 0,0 0 16 0 0,0 0 59 0 0,0 0-70 0 0,0 0-189 0 0,0 0-247 0 0,0 0-252 0 0,0 0-221 0 0,0 0-156 0 0,2 50 225 0 0,7 35-281 0 0,-4 1 0 0 0,-6 68-291 0 0,0-57 28 0 0,-14 67-447 0 0,-29-64-2674 0 0,13-73-2147 0 0,3-21-6498 0 0,25-6 10759 0 0</inkml:trace>
  <inkml:trace contextRef="#ctx0" brushRef="#br0" timeOffset="30544.844">1 1956 2561 0 0,'0'0'1278'0'0,"0"0"-73"0"0,0 0-28 0 0,0 0 48 0 0,0 0 14 0 0,0 0-67 0 0,0 0-104 0 0,0 0-113 0 0,0 0-72 0 0,0 0-55 0 0,0 0-72 0 0,35-24-97 0 0,112-73-122 0 0,-67 67 100 0 0,-66 30-480 0 0,-1-1-19 0 0,-2-1-59 0 0,0 1 0 0 0,0 0 0 0 0,0 0 0 0 0,0 1 0 0 0,0 0 0 0 0,0 1 0 0 0,0 0 0 0 0,0 1 0 0 0,0 1 0 0 0,0-1 0 0 0,-1 2 0 0 0,1-1 0 0 0,-1 1 0 0 0,0 1 0 0 0,0 0 0 0 0,0 0 0 0 0,8 7-79 0 0,-15-9 20 0 0,-1 1-1 0 0,1-1 1 0 0,-1 0-1 0 0,0 1 0 0 0,0-1 1 0 0,0 1-1 0 0,-1 0 1 0 0,1-1-1 0 0,-1 1 0 0 0,0 0 1 0 0,0 0-1 0 0,0 0 1 0 0,0 0-1 0 0,-1 0 0 0 0,1 0 1 0 0,-1 0-1 0 0,0 0 1 0 0,-1 1-1 0 0,1-1 0 0 0,-1 0 1 0 0,0 0-1 0 0,0 0 1 0 0,0-1-1 0 0,0 1 0 0 0,0 0 1 0 0,-1 0-1 0 0,-1 1-19 0 0,-60 98 385 0 0,58-98-385 0 0,5-4 3 0 0,-4 2-16 0 0,1 0 0 0 0,0 0 0 0 0,0 0-1 0 0,0 1 1 0 0,0-1 0 0 0,0 1-1 0 0,1-1 1 0 0,-1 1 0 0 0,1 0 0 0 0,0 0-1 0 0,0 0 1 0 0,1 0 0 0 0,-1 0-1 0 0,1 0 1 0 0,0 1 0 0 0,0-1 0 0 0,1 0-1 0 0,-1 1 1 0 0,1-1 0 0 0,0 1-1 0 0,0-1 1 0 0,0 0 0 0 0,0 1 0 0 0,1-1-1 0 0,0 1 1 0 0,0-1 0 0 0,0 0-1 0 0,1 0 1 0 0,-1 0 0 0 0,1 0 0 0 0,0 1 13 0 0,10 4-16 0 0,0-1 0 0 0,0 0 1 0 0,0-1-1 0 0,1 0 0 0 0,0-1 1 0 0,0-1-1 0 0,1 0 1 0 0,5 1 15 0 0,-7-3 13 0 0,0 1 1 0 0,0 0 0 0 0,-1 1 0 0 0,0 0 0 0 0,0 1 0 0 0,0 0 0 0 0,-1 1 0 0 0,0 0 0 0 0,0 0 0 0 0,-1 1 0 0 0,5 5-14 0 0,-11-9 59 0 0,-1 0 0 0 0,0 0 0 0 0,0 0 0 0 0,0 0 0 0 0,0 0 0 0 0,-1 0 0 0 0,1 0 0 0 0,-1 1 0 0 0,0-1 0 0 0,-1 0 0 0 0,1 1 0 0 0,-1-1 0 0 0,0 1 0 0 0,0-1 0 0 0,0 1 0 0 0,0-1-1 0 0,-1 1 1 0 0,0-1 0 0 0,0 0 0 0 0,0 1 0 0 0,0-1 0 0 0,-1 0 0 0 0,0 0 0 0 0,0 0 0 0 0,0 1-59 0 0,-64 93 973 0 0,50-81-884 0 0,-1-1 1 0 0,-1-1 0 0 0,0-1 0 0 0,-1 0-1 0 0,0-1 1 0 0,-1-1 0 0 0,0-1-1 0 0,-10 3-89 0 0,-65 7-828 0 0,62-20-1950 0 0,1 0-3591 0 0,23-1-3959 0 0</inkml:trace>
  <inkml:trace contextRef="#ctx0" brushRef="#br0" timeOffset="26215.174">20534 534 5737 0 0,'0'0'1151'0'0,"0"0"-105"0"0,0 0-39 0 0,0 0 3 0 0,0 0-9 0 0,0 0-40 0 0,0 0-115 0 0,0 0-85 0 0,0 0-77 0 0,0 0-121 0 0,0 0-127 0 0,0 0-137 0 0,-32 1-118 0 0,-101 3-53 0 0,131-4-120 0 0,0-1-1 0 0,-1 1 1 0 0,1 0 0 0 0,0-1-1 0 0,0 1 1 0 0,0 0-1 0 0,-1 0 1 0 0,1 0-1 0 0,0 1 1 0 0,0-1-1 0 0,0 1 1 0 0,0-1-1 0 0,-1 1 1 0 0,1 0-1 0 0,0-1 1 0 0,0 1-1 0 0,0 0 1 0 0,1 0 0 0 0,-1 1-1 0 0,0-1 1 0 0,0 0-1 0 0,0 1 1 0 0,1-1-1 0 0,-1 1 1 0 0,1-1-1 0 0,-1 1 1 0 0,1 0-8 0 0,-3 4 47 0 0,-5 7-5 0 0,1-1-1 0 0,0 1 1 0 0,1 0 0 0 0,1 1-1 0 0,0 0 1 0 0,0 0-1 0 0,2 0 1 0 0,0 1 0 0 0,0-1-1 0 0,1 1 1 0 0,1 0-1 0 0,1 0 1 0 0,0 0 0 0 0,1 0-1 0 0,1 14-41 0 0,-1-25 25 0 0,0-1 1 0 0,1 1-1 0 0,-1 0 0 0 0,1 0 0 0 0,0 0 0 0 0,0-1 1 0 0,0 1-1 0 0,0 0 0 0 0,1-1 0 0 0,-1 1 0 0 0,1-1 1 0 0,0 0-1 0 0,0 1 0 0 0,0-1 0 0 0,1 0 1 0 0,-1 0-1 0 0,1 0 0 0 0,0-1 0 0 0,-1 1 0 0 0,1 0 1 0 0,0-1-1 0 0,1 0 0 0 0,-1 0 0 0 0,0 0 0 0 0,1 0 1 0 0,-1-1-1 0 0,1 1 0 0 0,-1-1 0 0 0,1 0 0 0 0,0 0-25 0 0,6-2 158 0 0,-1-2 0 0 0,0 1 0 0 0,0-1 0 0 0,0 0 0 0 0,-1-1 0 0 0,1 0 0 0 0,-1-1-1 0 0,0 0 1 0 0,0 0 0 0 0,0 0 0 0 0,-1-1 0 0 0,0 0 0 0 0,0-1 0 0 0,0 0 0 0 0,-1 0 0 0 0,0 0-1 0 0,-1-1 1 0 0,3-3-158 0 0,140-206 1206 0 0,-146 211-1231 0 0,5-7 317 0 0,-3 18-840 0 0,23 164 542 0 0,10-3 47 0 0,-21-101-37 0 0,-2 0-1 0 0,-3 1 0 0 0,-3 1 1 0 0,-1 26-4 0 0,-6-76-27 0 0,0 0 1 0 0,-2 0-1 0 0,1-1 1 0 0,-2 1-1 0 0,0 0 1 0 0,-1-1-1 0 0,-1 1 1 0 0,0-1-1 0 0,-2 0 1 0 0,1-1-1 0 0,-2 1 1 0 0,0-1-1 0 0,-1 0 1 0 0,0-1-1 0 0,-2 2 27 0 0,4-10-75 0 0,0-1-1 0 0,-1 0 1 0 0,1 1-1 0 0,-1-2 0 0 0,0 1 1 0 0,0-1-1 0 0,-1 0 0 0 0,1-1 1 0 0,-1 0-1 0 0,1 0 0 0 0,-1 0 1 0 0,0-1-1 0 0,0-1 1 0 0,0 1-1 0 0,-1-1 0 0 0,1 0 1 0 0,0-1-1 0 0,0 0 0 0 0,-1 0 1 0 0,1-1-1 0 0,-5-1 76 0 0,9-1-43 0 0,0 1 1 0 0,0-1-1 0 0,1 0 0 0 0,-1-1 0 0 0,1 1 0 0 0,0-1 1 0 0,0 1-1 0 0,0-1 0 0 0,0 0 0 0 0,0 0 1 0 0,1-1-1 0 0,0 1 0 0 0,0 0 0 0 0,0-1 1 0 0,0 1-1 0 0,1-1 0 0 0,0 1 0 0 0,0-1 0 0 0,0 0 1 0 0,0 0-1 0 0,1 1 0 0 0,0-1 0 0 0,0 0 1 0 0,0 0-1 0 0,1 0 0 0 0,-1 1 0 0 0,2-5 43 0 0,40-124 87 0 0,-5 43 69 0 0,5 1 0 0 0,3 2 0 0 0,34-44-156 0 0,17-1 537 0 0,-63 153-1750 0 0,32 5-3308 0 0,6-22-4111 0 0,-63-4 7336 0 0,5 0-2251 0 0</inkml:trace>
  <inkml:trace contextRef="#ctx0" brushRef="#br0" timeOffset="26672.846">21029 700 392 0 0,'0'0'712'0'0,"0"0"75"0"0,0 0 347 0 0,0 0 273 0 0,0 0 68 0 0,0 0-19 0 0,0 0-8 0 0,0 0-38 0 0,0 0-82 0 0,0 0-136 0 0,0 0-197 0 0,0 0-169 0 0,0 0-145 0 0,29-10-101 0 0,85-32-74 0 0,-71 13 155 0 0,-40 22-482 0 0,-1 4-167 0 0,0 1 0 0 0,0-1 0 0 0,-1 0-1 0 0,1 0 1 0 0,0 1 0 0 0,-1-1 0 0 0,0 0 0 0 0,1 0 0 0 0,-1 0 0 0 0,0-1 0 0 0,-1 1-1 0 0,1 0 1 0 0,-1 0 0 0 0,1 0 0 0 0,-1-1 0 0 0,0 1 0 0 0,0 0 0 0 0,0 0 0 0 0,-1-1-1 0 0,1 1 1 0 0,-1 0 0 0 0,1 0 0 0 0,-1 0 0 0 0,0-1 0 0 0,-1 1 0 0 0,1 0-1 0 0,0 1 1 0 0,-1-1 0 0 0,0 0 0 0 0,1 0 0 0 0,-1 1 0 0 0,0-1 0 0 0,-1 1 0 0 0,1-1-1 0 0,0 1 1 0 0,-1 0 0 0 0,1 0 0 0 0,-1 0 0 0 0,0 0 0 0 0,1 0 0 0 0,-1 1-1 0 0,0-1 1 0 0,0 1 0 0 0,0 0 0 0 0,0 0 0 0 0,0 0 0 0 0,-1 0 0 0 0,1 0 0 0 0,0 1-1 0 0,-2-1-11 0 0,-2 2-32 0 0,0-1 0 0 0,-1 1 0 0 0,1 1 0 0 0,0-1 0 0 0,0 1 0 0 0,1 0 0 0 0,-1 1 0 0 0,0-1 0 0 0,1 1 0 0 0,-1 1 0 0 0,1-1 0 0 0,0 1-1 0 0,0 0 1 0 0,1 1 0 0 0,-1-1 0 0 0,1 1 0 0 0,0 0 0 0 0,0 0 0 0 0,0 1 0 0 0,1 0 0 0 0,0 0 0 0 0,0 0 0 0 0,-3 6 32 0 0,1-1-48 0 0,1 0 0 0 0,0 0 0 0 0,1 1 0 0 0,0 0 0 0 0,1 0 0 0 0,0 0 0 0 0,1 0 0 0 0,0 0 0 0 0,1 1 0 0 0,1-1 0 0 0,0 1 0 0 0,0-1 0 0 0,2 10 48 0 0,1-15 42 0 0,-1 0 1 0 0,1 0-1 0 0,1 0 1 0 0,-1-1 0 0 0,1 1-1 0 0,0-1 1 0 0,1 0-1 0 0,0 0 1 0 0,0 0-1 0 0,0-1 1 0 0,0 0-1 0 0,1 0 1 0 0,0 0 0 0 0,0 0-1 0 0,0-1 1 0 0,1 0-1 0 0,-1-1 1 0 0,1 1-1 0 0,0-1 1 0 0,0-1-1 0 0,0 1 1 0 0,0-1 0 0 0,1 0-1 0 0,-1-1 1 0 0,0 1-1 0 0,1-2 1 0 0,-1 1-1 0 0,1-1 1 0 0,0 0-1 0 0,-1-1 1 0 0,1 1 0 0 0,-1-2-1 0 0,1 1-42 0 0,94-47-679 0 0,18-24-6526 0 0,-67 39 470 0 0,-35 21 3549 0 0</inkml:trace>
  <inkml:trace contextRef="#ctx0" brushRef="#br0" timeOffset="27357.867">21696 468 5785 0 0,'0'0'1063'0'0,"0"0"-129"0"0,0 0-17 0 0,0 0 7 0 0,0 0-13 0 0,0 0-12 0 0,0 0 24 0 0,0 0 12 0 0,0 0-32 0 0,0 0-168 0 0,0 0-205 0 0,0 0-190 0 0,0 0-154 0 0,-31 27-80 0 0,-92 84-46 0 0,83-62-13 0 0,39-40-34 0 0,-1-6-6 0 0,0 0-1 0 0,1 0 1 0 0,0 0-1 0 0,-1 0 1 0 0,1 0-1 0 0,0 0 0 0 0,1 1 1 0 0,-1-1-1 0 0,1 0 1 0 0,-1 1-1 0 0,1-1 1 0 0,0 0-1 0 0,0 1 0 0 0,0-1 1 0 0,1 0-1 0 0,-1 1 1 0 0,1-1-1 0 0,0 0 0 0 0,0 1 1 0 0,0-1-1 0 0,0 0 1 0 0,0 0-1 0 0,1 0 1 0 0,0 0-1 0 0,-1 0 0 0 0,1 0 1 0 0,0-1-1 0 0,0 1 1 0 0,1-1-1 0 0,-1 1 0 0 0,1-1 1 0 0,-1 0-1 0 0,1 0 1 0 0,-1 0-1 0 0,1 0 1 0 0,0 0-1 0 0,0-1 0 0 0,0 1 1 0 0,0-1-1 0 0,0 0 1 0 0,1 1-1 0 0,-1-2 1 0 0,1 1-7 0 0,9-1 87 0 0,0 0 0 0 0,-1-1 1 0 0,1-1-1 0 0,0-1 1 0 0,-1 1-1 0 0,1-2 1 0 0,-1 0-1 0 0,0 0 0 0 0,0-1 1 0 0,-1-1-1 0 0,1 0 1 0 0,-1 0-1 0 0,0-1 1 0 0,2-3-88 0 0,30-14 81 0 0,-11 2-90 0 0,-28 18-45 0 0,1 0 0 0 0,0 0 1 0 0,-1 1-1 0 0,1 0 0 0 0,1 0 1 0 0,-1 0-1 0 0,0 1 1 0 0,1-1-1 0 0,-1 1 0 0 0,1 0 1 0 0,0 1-1 0 0,0 0 0 0 0,1-1 54 0 0,0 39-586 0 0,-8-32 584 0 0,1-1 0 0 0,-1 1 0 0 0,1 0 0 0 0,0-1 0 0 0,0 1 1 0 0,1 0-1 0 0,0-1 0 0 0,-1 1 0 0 0,1-1 0 0 0,1 1 0 0 0,-1-1 1 0 0,1 0-1 0 0,0 1 0 0 0,0-1 0 0 0,0 0 0 0 0,0 0 0 0 0,1 0 1 0 0,-1 0-1 0 0,1-1 0 0 0,0 1 0 0 0,0-1 0 0 0,1 0 0 0 0,-1 1 1 0 0,1-1-1 0 0,-1-1 0 0 0,1 1 0 0 0,0-1 0 0 0,0 1 0 0 0,0-1 1 0 0,1 0-1 0 0,-1-1 0 0 0,1 1 2 0 0,3 0 40 0 0,1 0 0 0 0,0-1 0 0 0,0 0 0 0 0,0 0 0 0 0,0-1 0 0 0,0 0 0 0 0,0-1 0 0 0,-1 0 0 0 0,1 0 1 0 0,0-1-1 0 0,0 0 0 0 0,-1-1 0 0 0,1 0 0 0 0,-1 0 0 0 0,0-1 0 0 0,0 0 0 0 0,6-3-40 0 0,119-97 639 0 0,-122 94-719 0 0,-1-1 1 0 0,0 0-1 0 0,0-1 0 0 0,-2 0 0 0 0,1 0 1 0 0,-1-1-1 0 0,-1 0 0 0 0,0-1 0 0 0,-1 1 1 0 0,0-1-1 0 0,-2 0 0 0 0,1-1 0 0 0,-2 1 1 0 0,0-1-1 0 0,0 0 0 0 0,-1 0 0 0 0,-1 0 1 0 0,-1 0-1 0 0,0 0 0 0 0,-2-7 80 0 0,1 18-60 0 0,-1 1-1 0 0,0-1 0 0 0,-1 1 1 0 0,1 0-1 0 0,-1 0 1 0 0,1 0-1 0 0,-1 0 0 0 0,0 0 1 0 0,0 0-1 0 0,0 1 1 0 0,0-1-1 0 0,-1 1 0 0 0,1 0 1 0 0,-1 0-1 0 0,1 1 1 0 0,-1-1-1 0 0,0 1 0 0 0,1-1 1 0 0,-1 1-1 0 0,0 0 1 0 0,0 0-1 0 0,0 1 0 0 0,0-1 1 0 0,0 1-1 0 0,0 0 1 0 0,0 0-1 0 0,0 1 0 0 0,0-1 1 0 0,0 1-1 0 0,0-1 1 0 0,0 1-1 0 0,1 1 1 0 0,-1-1-1 0 0,0 0 0 0 0,0 1 1 0 0,1 0-1 0 0,-1 0 1 0 0,1 0-1 0 0,-3 2 61 0 0,-1-2-8 0 0,-1 1-1 0 0,1 0 1 0 0,0 1-1 0 0,1 0 1 0 0,-1 0 0 0 0,0 0-1 0 0,1 1 1 0 0,0 0-1 0 0,0 0 1 0 0,1 0 0 0 0,-1 1-1 0 0,1 0 1 0 0,0 0-1 0 0,1 0 1 0 0,-1 0 0 0 0,1 1-1 0 0,1 0 1 0 0,-1 0-1 0 0,1 0 1 0 0,0 0 0 0 0,1 1-1 0 0,0-1 1 0 0,0 1-1 0 0,0-1 1 0 0,1 1 0 0 0,0 0-1 0 0,1 7 9 0 0,4-9 41 0 0,1-1-1 0 0,0 1 0 0 0,0-1 0 0 0,0 0 1 0 0,1-1-1 0 0,-1 1 0 0 0,1-1 1 0 0,0 0-1 0 0,1 0 0 0 0,-1-1 0 0 0,1 0 1 0 0,-1 0-1 0 0,1-1 0 0 0,0 1 1 0 0,0-1-1 0 0,0-1 0 0 0,0 0 0 0 0,0 0 1 0 0,1 0-1 0 0,0-1-40 0 0,-4 1 5 0 0,99 12 110 0 0,-81-12 39 0 0,0 1 0 0 0,0 1-1 0 0,-1 0 1 0 0,1 2 0 0 0,-1 1 0 0 0,0 0 0 0 0,0 2 0 0 0,7 3-154 0 0,-24-7 61 0 0,0 0 0 0 0,1-1 0 0 0,-2 1 0 0 0,1 0 0 0 0,0 1 0 0 0,-1-1 0 0 0,0 1 0 0 0,0-1 0 0 0,0 1 0 0 0,-1 0 0 0 0,1 0-1 0 0,-1 0 1 0 0,0 1 0 0 0,-1-1 0 0 0,1 0 0 0 0,-1 1 0 0 0,0-1 0 0 0,-1 1 0 0 0,1-1 0 0 0,-1 1 0 0 0,0-1 0 0 0,0 1 0 0 0,-1-1 0 0 0,0 1 0 0 0,0-1 0 0 0,0 1 0 0 0,0-1 0 0 0,-1 0 0 0 0,0 1 0 0 0,0-1 0 0 0,-1 0 0 0 0,1 0 0 0 0,-1 0-61 0 0,-2 49-610 0 0,33-35-2607 0 0,-4-15-4121 0 0,-16-3 758 0 0</inkml:trace>
  <inkml:trace contextRef="#ctx0" brushRef="#br0" timeOffset="28908.349">21814 623 0 0 0,'0'0'680'0'0,"0"0"408"0"0,0 0 55 0 0,0 0-121 0 0,0 0-226 0 0,0 0-188 0 0,0 0-108 0 0,0 0-72 0 0,-8-19 5468 0 0,-8-29-2190 0 0,10 27-2719 0 0,6 18-925 0 0,0 1 1 0 0,0 0-1 0 0,0 0 0 0 0,-1 0 1 0 0,1 0-1 0 0,-1 0 0 0 0,1-1 1 0 0,-1 1-1 0 0,0 0 1 0 0,0 0-1 0 0,1 1 0 0 0,-2-1 1 0 0,1 0-1 0 0,0 0 0 0 0,0 0 1 0 0,0 1-1 0 0,-1-1 0 0 0,1 0 1 0 0,-1 1-1 0 0,1-1 0 0 0,-1 1 1 0 0,0 0-1 0 0,0 0 0 0 0,0-1 1 0 0,1 1-1 0 0,-1 0 0 0 0,0 0-62 0 0,-17-10 352 0 0,-37 0-198 0 0,53 11-222 0 0,1 0 0 0 0,-1 0 1 0 0,0 1-1 0 0,1-1 0 0 0,-1 1 0 0 0,0-1 1 0 0,1 1-1 0 0,-1 0 0 0 0,1 0 0 0 0,-1 0 1 0 0,1 0-1 0 0,-1 0 0 0 0,1 1 0 0 0,0-1 1 0 0,0 1-1 0 0,0-1 0 0 0,0 1 0 0 0,0 0 1 0 0,0 0-1 0 0,0 0 0 0 0,0 0 0 0 0,1 0 1 0 0,-1 0-1 0 0,1 1 0 0 0,-1-1 1 0 0,1 0-1 0 0,0 1 0 0 0,0-1 0 0 0,0 3 68 0 0,10 1-7501 0 0,-8-6 6339 0 0,5 1-7253 0 0</inkml:trace>
  <inkml:trace contextRef="#ctx0" brushRef="#br0" timeOffset="46699.806">1247 2685 15275 0 0,'0'0'702'0'0,"0"0"-226"0"0,0 0-117 0 0,0 0 106 0 0,0 0 182 0 0,0 0 126 0 0,0 0-14 0 0,0 0-155 0 0,0 0-225 0 0,0 0-219 0 0,0 0-195 0 0,-4-2-227 0 0,-12-6-246 0 0,12 6-286 0 0,4 2-300 0 0,13 7-8576 0 0,-11-2 1434 0 0</inkml:trace>
  <inkml:trace contextRef="#ctx0" brushRef="#br0" timeOffset="51884.615">7042 2397 4289 0 0,'0'0'1355'0'0,"0"0"-91"0"0,0 0-38 0 0,0 0 26 0 0,0 0 64 0 0,0 0-11 0 0,0 0-76 0 0,0 0-135 0 0,0 0-185 0 0,0 0-165 0 0,0 0-127 0 0,-32 18-121 0 0,-103 55-112 0 0,131-72-361 0 0,0 1 1 0 0,1 0 0 0 0,-1 0-1 0 0,0 0 1 0 0,1 0 0 0 0,-1 1-1 0 0,1 0 1 0 0,0 0 0 0 0,-1 0-1 0 0,1 0 1 0 0,1 0 0 0 0,-1 0-1 0 0,0 1 1 0 0,1-1 0 0 0,0 1-1 0 0,0 0 1 0 0,0 0 0 0 0,0 0-24 0 0,-3 9 70 0 0,-2-2-45 0 0,2 0-1 0 0,0 0 1 0 0,0 1 0 0 0,1 0 0 0 0,1 0-1 0 0,0 0 1 0 0,0 1 0 0 0,1-1-1 0 0,1 0 1 0 0,0 1 0 0 0,1 6-25 0 0,0-17 5 0 0,0 0 0 0 0,1-1-1 0 0,-1 1 1 0 0,0 0 0 0 0,1-1 0 0 0,-1 1 0 0 0,1 0 0 0 0,0-1 0 0 0,0 1-1 0 0,0-1 1 0 0,-1 1 0 0 0,1-1 0 0 0,1 1 0 0 0,-1-1 0 0 0,0 0-1 0 0,0 1 1 0 0,0-1 0 0 0,1 0 0 0 0,-1 0 0 0 0,1 0 0 0 0,-1 0 0 0 0,1 0-1 0 0,-1 0 1 0 0,1 0 0 0 0,-1-1 0 0 0,1 1 0 0 0,0 0 0 0 0,-1-1-1 0 0,1 0 1 0 0,0 1 0 0 0,0-1 0 0 0,-1 0 0 0 0,1 0 0 0 0,0 0-1 0 0,0 0 1 0 0,-1 0 0 0 0,1 0 0 0 0,0 0 0 0 0,0-1-5 0 0,67-21 632 0 0,139-139-171 0 0,-188 141-470 0 0,81-56-123 0 0,-97 76 122 0 0,-1 0-1 0 0,0 0 0 0 0,0 0 1 0 0,0 1-1 0 0,0-1 0 0 0,0 1 1 0 0,0 0-1 0 0,0-1 0 0 0,0 2 0 0 0,-1-1 1 0 0,1 0-1 0 0,0 0 0 0 0,0 1 1 0 0,-1-1-1 0 0,1 1 0 0 0,-1 0 1 0 0,1 0-1 0 0,-1 0 0 0 0,0 0 0 0 0,0 0 1 0 0,0 1-1 0 0,0-1 0 0 0,0 1 1 0 0,0-1-1 0 0,-1 1 0 0 0,1 0 1 0 0,-1-1-1 0 0,0 1 0 0 0,0 0 0 0 0,0 0 1 0 0,0 0-1 0 0,0 0 0 0 0,-1 0 1 0 0,1 0-1 0 0,-1 0 0 0 0,0 0 1 0 0,0 0-1 0 0,0 0 0 0 0,0 0 0 0 0,0 0 1 0 0,-1 0-1 0 0,0 1 11 0 0,3 5 25 0 0,-2-3-23 0 0,0 0 1 0 0,1 0-1 0 0,0 0 0 0 0,0 0 0 0 0,0 0 0 0 0,1 0 0 0 0,-1 0 0 0 0,1-1 0 0 0,1 1 0 0 0,-1-1 0 0 0,1 1 1 0 0,0-1-1 0 0,1 0 0 0 0,-1 0 0 0 0,1 0 0 0 0,0-1 0 0 0,0 1 0 0 0,0-1 0 0 0,0 0 0 0 0,1 0 0 0 0,0 0 0 0 0,0-1 1 0 0,0 0-1 0 0,0 0 0 0 0,1 0 0 0 0,-1 0 0 0 0,1-1 0 0 0,5 2-2 0 0,-5-4 26 0 0,1 0 0 0 0,0 0 0 0 0,0 0 0 0 0,0-1-1 0 0,-1 0 1 0 0,1 0 0 0 0,0 0 0 0 0,-1-1 0 0 0,1 0 0 0 0,-1 0 0 0 0,0-1 0 0 0,0 0-1 0 0,0 0 1 0 0,0-1 0 0 0,1 0-26 0 0,20-17 132 0 0,-1-2 0 0 0,0-1-1 0 0,-2-1 1 0 0,-1-1 0 0 0,-1-1 0 0 0,-1-1-1 0 0,-2-1 1 0 0,-1 0 0 0 0,14-30-132 0 0,-6-6-5 0 0,-2-1 0 0 0,-3-1 0 0 0,-4-1 0 0 0,-2-1 0 0 0,-3 0 0 0 0,-3 0-1 0 0,-4-1 1 0 0,-2 0 0 0 0,-6-62 5 0 0,3 119 7 0 0,1 5 26 0 0,-1 0 0 0 0,1 1 0 0 0,-2-1-1 0 0,1 0 1 0 0,-1 1 0 0 0,0-1 0 0 0,-1 0-1 0 0,1 1 1 0 0,-2-1 0 0 0,1 1 0 0 0,-1 0-1 0 0,0 0 1 0 0,0 0 0 0 0,-1 0-33 0 0,2 6-9 0 0,1 1 0 0 0,0 0 0 0 0,-1 0 0 0 0,1 0 0 0 0,0 0 0 0 0,0 1 0 0 0,-1-1 0 0 0,1 0 0 0 0,0 1 0 0 0,0-1 0 0 0,0 0 0 0 0,-1 1 0 0 0,1-1 0 0 0,0 1 0 0 0,0 0 0 0 0,0-1 0 0 0,0 1 0 0 0,0 0 0 0 0,0 0 0 0 0,0 0 1 0 0,0 0-1 0 0,0-1 0 0 0,1 1 0 0 0,-1 0 0 0 0,0 0 0 0 0,0 1 0 0 0,1-1 0 0 0,-1 0 0 0 0,1 0 0 0 0,-1 0 0 0 0,1 0 0 0 0,-1 1 0 0 0,1-1 0 0 0,0 0 0 0 0,0 0 0 0 0,-1 1 0 0 0,1-1 0 0 0,0 0 0 0 0,0 0 0 0 0,0 1 0 0 0,1-1 0 0 0,-1 0 0 0 0,0 0 0 0 0,0 1 0 0 0,1-1 9 0 0,-3 5-3 0 0,-5 25-1 0 0,2 1 0 0 0,1-1 0 0 0,2 1 0 0 0,0 0 0 0 0,3 0 0 0 0,1 8 4 0 0,-1 28-4 0 0,4 31 41 0 0,4-1 1 0 0,22 93-38 0 0,-4-21 32 0 0,-19-118-75 0 0,4 97-824 0 0,-13-148 773 0 0,1 1 0 0 0,-1 0 0 0 0,0-1 0 0 0,0 1 0 0 0,0-1-1 0 0,0 0 1 0 0,0 1 0 0 0,0-1 0 0 0,0 0 0 0 0,0 1 0 0 0,0-1 0 0 0,-1 0-1 0 0,1 0 1 0 0,-1 0 0 0 0,1 0 0 0 0,-1 0 0 0 0,1 0 0 0 0,-1-1 0 0 0,1 1-1 0 0,-1 0 1 0 0,1-1 0 0 0,-1 1 0 0 0,0-1 0 0 0,1 0 0 0 0,-1 0 0 0 0,0 1-1 0 0,0-1 1 0 0,1 0 0 0 0,-1 0 0 0 0,0-1 94 0 0,-57-1-6215 0 0,23-14-1233 0 0,24 11 4155 0 0</inkml:trace>
  <inkml:trace contextRef="#ctx0" brushRef="#br0" timeOffset="52128.008">7377 2165 7866 0 0,'0'0'963'0'0,"0"0"-349"0"0,0 0-55 0 0,0 0 260 0 0,0 0 241 0 0,0 0 88 0 0,0 0-69 0 0,0 0-157 0 0,36-6-137 0 0,111-19-114 0 0,168-28 2119 0 0,-66 23-3502 0 0,-142 27-8533 0 0,-86 3-74 0 0</inkml:trace>
  <inkml:trace contextRef="#ctx0" brushRef="#br0" timeOffset="53715.212">8511 2692 2072 0 0,'0'0'271'0'0,"0"0"19"0"0,0 0 240 0 0,0 0 177 0 0,0 0 91 0 0,0 0 69 0 0,0 0 82 0 0,0 0 103 0 0,0 0 83 0 0,0 0 21 0 0,0 0-73 0 0,0 0-113 0 0,32-14-115 0 0,98-43-104 0 0,-120 53-553 0 0,0 0 1 0 0,-1-1 0 0 0,0 0-1 0 0,0 0 1 0 0,0-1 0 0 0,0-1-1 0 0,-1 1 1 0 0,0-1 0 0 0,-1-1-1 0 0,3-2-198 0 0,10-11 365 0 0,-15 16-288 0 0,27-24 184 0 0,-2 0 0 0 0,-1-2 1 0 0,-1-2-1 0 0,-2 0 0 0 0,-1-2 0 0 0,9-20-261 0 0,-29 47-41 0 0,-2 1-1 0 0,1-2 1 0 0,-1 1-1 0 0,0 0 0 0 0,-1-1 1 0 0,0 1-1 0 0,0-1 1 0 0,-1 1-1 0 0,0-1 1 0 0,-1 0-1 0 0,0 0 1 0 0,0 1-1 0 0,-1-1 1 0 0,0 0-1 0 0,0 0 42 0 0,-2 7-61 0 0,1 0 0 0 0,-1 0-1 0 0,1 0 1 0 0,-1 1 0 0 0,1-1-1 0 0,-1 1 1 0 0,0-1 0 0 0,0 1 0 0 0,0 0-1 0 0,0 0 1 0 0,0 0 0 0 0,0 1-1 0 0,0-1 1 0 0,0 1 0 0 0,0 0-1 0 0,0-1 1 0 0,0 2 0 0 0,0-1 0 0 0,0 0-1 0 0,0 0 1 0 0,-1 1 0 0 0,1 0-1 0 0,0-1 1 0 0,0 1 0 0 0,1 0-1 0 0,-1 1 1 0 0,0-1 0 0 0,0 0-1 0 0,1 1 1 0 0,-1 0 0 0 0,-2 1 61 0 0,-1 0-41 0 0,0 1 1 0 0,0 0 0 0 0,1 0-1 0 0,-1 0 1 0 0,1 0-1 0 0,0 1 1 0 0,1 0-1 0 0,-1 0 1 0 0,1 0-1 0 0,0 0 1 0 0,0 1-1 0 0,0 0 1 0 0,1-1 0 0 0,0 1-1 0 0,0 1 1 0 0,0-1-1 0 0,1 0 1 0 0,0 1-1 0 0,0-1 1 0 0,1 1-1 0 0,0 0 1 0 0,0-1-1 0 0,0 1 1 0 0,1 3 40 0 0,2-6 35 0 0,0-1-1 0 0,0 0 1 0 0,1 0-1 0 0,-1 0 1 0 0,1 0 0 0 0,0 0-1 0 0,0-1 1 0 0,0 1 0 0 0,0-1-1 0 0,0 0 1 0 0,1 0-1 0 0,-1 0 1 0 0,0 0 0 0 0,1 0-1 0 0,0-1 1 0 0,-1 1-1 0 0,1-1 1 0 0,0 0 0 0 0,0-1-1 0 0,0 1 1 0 0,-1 0 0 0 0,1-1-1 0 0,0 0 1 0 0,2 0-35 0 0,5 2 67 0 0,148 2 1306 0 0,-157-3-1349 0 0,-1 0 0 0 0,1 0-1 0 0,-1 0 1 0 0,1 1 0 0 0,-1-1 0 0 0,0 1 0 0 0,0-1-1 0 0,0 1 1 0 0,0-1 0 0 0,0 1 0 0 0,0 0-1 0 0,0-1 1 0 0,0 1 0 0 0,0 0 0 0 0,-1 0 0 0 0,1 0-1 0 0,-1-1 1 0 0,1 1 0 0 0,-1 0 0 0 0,0 0-1 0 0,0 0 1 0 0,0 0 0 0 0,0 0 0 0 0,0 0-1 0 0,0 0 1 0 0,-1 0 0 0 0,1-1 0 0 0,0 1 0 0 0,-1 1-24 0 0,0 5 84 0 0,-23 106 49 0 0,25-110-148 0 0,-1 0 0 0 0,0 0 1 0 0,1 0-1 0 0,0 0 0 0 0,0 0 0 0 0,0 0 1 0 0,0 0-1 0 0,0-1 0 0 0,1 1 0 0 0,0 0 0 0 0,0-1 1 0 0,0 1-1 0 0,0-1 0 0 0,1 0 0 0 0,-1 0 1 0 0,1 0-1 0 0,-1 0 0 0 0,1 0 0 0 0,0 0 1 0 0,0-1-1 0 0,1 0 0 0 0,-1 1 0 0 0,0-1 0 0 0,1 0 1 0 0,0-1-1 0 0,-1 1 15 0 0,8 4 32 0 0,-1-1 1 0 0,1 0-1 0 0,-1 0 0 0 0,1-1 0 0 0,1-1 1 0 0,-1 0-1 0 0,0-1 0 0 0,1 0 1 0 0,0 0-1 0 0,-1-1 0 0 0,1-1 0 0 0,0 0 1 0 0,-1 0-1 0 0,12-3-32 0 0,52-26 291 0 0,-53 16-150 0 0,0 0-1 0 0,-1-1 1 0 0,0-1 0 0 0,-2-1 0 0 0,0-1-1 0 0,0-1 1 0 0,-2-1 0 0 0,0 0 0 0 0,0-2-141 0 0,53-97 366 0 0,-63 30-360 0 0,-9 85-45 0 0,0 1 0 0 0,0 0-1 0 0,0-1 1 0 0,0 1 0 0 0,0 0 0 0 0,-1 0 0 0 0,1 0 0 0 0,-1 1 0 0 0,1-1 0 0 0,-1 1 0 0 0,1-1 0 0 0,-1 1-1 0 0,0 0 1 0 0,0 0 0 0 0,0 0 0 0 0,0 0 0 0 0,0 0 0 0 0,0 1 0 0 0,0-1 0 0 0,0 1 0 0 0,0 0 0 0 0,0 0 0 0 0,0 0-1 0 0,0 0 1 0 0,0 1 0 0 0,0-1 0 0 0,0 1 0 0 0,0 0 0 0 0,0 0 0 0 0,0 0 0 0 0,0 0 0 0 0,1 0 0 0 0,-1 1-1 0 0,0-1 1 0 0,1 1 0 0 0,-1 0 0 0 0,1 0 0 0 0,0-1 0 0 0,-1 2 0 0 0,1-1 0 0 0,-1 1 39 0 0,-6 5-95 0 0,1 0 1 0 0,-1 1-1 0 0,1 1 0 0 0,1-1 1 0 0,-1 1-1 0 0,2 0 0 0 0,-1 1 1 0 0,2-1-1 0 0,-1 1 1 0 0,2 1-1 0 0,-1-1 0 0 0,1 0 1 0 0,1 1-1 0 0,0 0 0 0 0,1 0 1 0 0,0 0-1 0 0,1 0 1 0 0,0 0-1 0 0,1 1 0 0 0,0-1 1 0 0,2 10 94 0 0,0-17 39 0 0,0 1-1 0 0,0-1 1 0 0,0 0 0 0 0,0 0 0 0 0,1 0 0 0 0,0 0 0 0 0,0-1 0 0 0,0 1 0 0 0,1-1 0 0 0,0 0 0 0 0,-1 0 0 0 0,1 0 0 0 0,1 0 0 0 0,-1-1-1 0 0,0 1 1 0 0,1-1 0 0 0,0 0 0 0 0,0-1 0 0 0,0 1 0 0 0,0-1 0 0 0,0 0 0 0 0,0 0 0 0 0,1-1 0 0 0,-1 1 0 0 0,1-1 0 0 0,-1 0-1 0 0,1-1 1 0 0,-1 1 0 0 0,1-1 0 0 0,-1 0 0 0 0,1-1 0 0 0,-1 1 0 0 0,6-2-39 0 0,1 2 108 0 0,0-1 1 0 0,0 0 0 0 0,1-1-1 0 0,-1-1 1 0 0,0 1-1 0 0,-1-2 1 0 0,1 0-1 0 0,0 0 1 0 0,-1-1 0 0 0,11-6-109 0 0,72-46 344 0 0,-66 38-323 0 0,1 1 0 0 0,1 1 0 0 0,1 2-1 0 0,0 1 1 0 0,0 1 0 0 0,31-7-21 0 0,-61 19-3 0 0,0 1-1 0 0,0-1 1 0 0,0 1-1 0 0,0-1 1 0 0,1 0 0 0 0,-1 1-1 0 0,0 0 1 0 0,0-1 0 0 0,0 1-1 0 0,0 0 1 0 0,0 0-1 0 0,1-1 1 0 0,-1 1 0 0 0,0 0-1 0 0,0 0 1 0 0,0 0 0 0 0,1 0-1 0 0,-1 1 1 0 0,0-1-1 0 0,0 0 1 0 0,0 0 0 0 0,1 1-1 0 0,-1-1 1 0 0,0 1 0 0 0,0-1-1 0 0,0 1 1 0 0,0-1 0 0 0,0 1-1 0 0,0 0 1 0 0,0-1-1 0 0,0 1 1 0 0,0 0 0 0 0,-1 0-1 0 0,1 0 1 0 0,0 0 0 0 0,0 0-1 0 0,-1 0 1 0 0,1 0-1 0 0,0 0 1 0 0,-1 0 0 0 0,1 0-1 0 0,-1 0 1 0 0,1 0 0 0 0,-1 0-1 0 0,0 0 1 0 0,0 1-1 0 0,1-1 1 0 0,-1 0 0 0 0,0 0-1 0 0,0 0 1 0 0,0 1 3 0 0,-1 16 31 0 0,-1-1 0 0 0,0 0 0 0 0,-1 0 1 0 0,-1 0-1 0 0,-1 0 0 0 0,0-1 0 0 0,-1 1 0 0 0,-2 1-31 0 0,6-9-19 0 0,-1-1-1 0 0,0 1 0 0 0,-1-1 1 0 0,1 0-1 0 0,-2-1 0 0 0,1 1 1 0 0,-1-1-1 0 0,0 1 0 0 0,0-1 1 0 0,-1-1-1 0 0,0 1 0 0 0,-1-1 1 0 0,1 0-1 0 0,-1-1 0 0 0,0 1 1 0 0,0-1-1 0 0,-1-1 1 0 0,1 1-1 0 0,-7 1 20 0 0,13-5-53 0 0,0-1 0 0 0,1 0 0 0 0,-1 1 0 0 0,1-1 0 0 0,-1 0 0 0 0,0 0 0 0 0,1 0 0 0 0,-1 1 0 0 0,0-1-1 0 0,1 0 1 0 0,-1 0 0 0 0,0 0 0 0 0,1 0 0 0 0,-1 0 0 0 0,0 0 0 0 0,1-1 0 0 0,-1 1 0 0 0,0 0 0 0 0,1 0 0 0 0,-1 0 0 0 0,0-1 0 0 0,1 1 0 0 0,-1 0 0 0 0,1 0 0 0 0,-1-1 0 0 0,0 1 0 0 0,1-1 0 0 0,-1 1 0 0 0,1 0 0 0 0,-1-1 0 0 0,1 1 0 0 0,-1-1 0 0 0,1 0-1 0 0,0 1 1 0 0,-1-1 0 0 0,1 1 0 0 0,0-1 0 0 0,-1 1 0 0 0,1-1 0 0 0,0 0 0 0 0,0 1 0 0 0,-1-1 0 0 0,1 0 0 0 0,0 1 0 0 0,0-1 0 0 0,0 0 0 0 0,0 1 0 0 0,0-1 0 0 0,0 0 0 0 0,0 1 0 0 0,0-1 0 0 0,0 0 0 0 0,0 1 0 0 0,1-1 0 0 0,-1 0 0 0 0,0 1 0 0 0,0-1-1 0 0,1 0 54 0 0,16-36-2122 0 0,-12 32 2004 0 0,0-1-1 0 0,0 0 1 0 0,1 1 0 0 0,-1 0-1 0 0,1 0 1 0 0,1 1-1 0 0,-1 0 1 0 0,0 0-1 0 0,1 0 1 0 0,0 1-1 0 0,0 0 1 0 0,0 0-1 0 0,0 1 1 0 0,1 0-1 0 0,-1 0 1 0 0,1 0-1 0 0,-1 1 1 0 0,8 0 118 0 0,162 30 3163 0 0,-157-28-2708 0 0,0-1-1 0 0,1-1 1 0 0,-1-1 0 0 0,0-1-1 0 0,0-1 1 0 0,-1 0-1 0 0,1-2-454 0 0,8-1 118 0 0,0-3 1 0 0,0 0-1 0 0,-1-1 0 0 0,0-2 0 0 0,-1-1 0 0 0,0-1 0 0 0,-1-1 1 0 0,-1-1-1 0 0,-1-1 0 0 0,0-1 0 0 0,-2-1 0 0 0,0-1 0 0 0,-1-1 1 0 0,-1-1-1 0 0,-1 0 0 0 0,-2-2 0 0 0,0 0 0 0 0,-1 0 0 0 0,-2-2 1 0 0,7-17-119 0 0,-10 11-277 0 0,-1 0 0 0 0,-2-1 1 0 0,-2 0-1 0 0,0 0 1 0 0,-3 0-1 0 0,-1 0 1 0 0,-1 0-1 0 0,-4-25 277 0 0,2 47-9 0 0,0 1 0 0 0,-1 0-1 0 0,0 0 1 0 0,0 0 0 0 0,-1 0 0 0 0,-1 0-1 0 0,0 1 1 0 0,-1 0 0 0 0,1 0 0 0 0,-2 0-1 0 0,0 1 1 0 0,0 0 0 0 0,-6-6 9 0 0,10 13 4 0 0,0 0 0 0 0,0 0 0 0 0,0 0 0 0 0,0 1 0 0 0,-1-1 0 0 0,1 1 0 0 0,0 0 0 0 0,-1 0 0 0 0,1 0 0 0 0,-1 0 0 0 0,1 0 0 0 0,-1 1 0 0 0,1 0 0 0 0,-1 0 0 0 0,0 0 0 0 0,1 0 0 0 0,-1 0 0 0 0,1 1 0 0 0,-1 0 0 0 0,1-1 0 0 0,-1 1 0 0 0,1 1 0 0 0,-1-1 0 0 0,1 0 0 0 0,0 1 0 0 0,0 0 0 0 0,0-1 0 0 0,0 1 0 0 0,0 0 0 0 0,0 1 0 0 0,0-1 0 0 0,1 1 0 0 0,-1-1 0 0 0,1 1 0 0 0,0 0 0 0 0,-1-1 0 0 0,1 1 0 0 0,1 0 0 0 0,-1 1 0 0 0,0-1 0 0 0,1 0 0 0 0,-1 0 0 0 0,1 1 0 0 0,0-1 0 0 0,0 1 0 0 0,1-1 0 0 0,-1 1 0 0 0,1-1 0 0 0,-1 2-4 0 0,-2 22 160 0 0,0 0 0 0 0,1 0 0 0 0,2 1 0 0 0,1-1 0 0 0,1 0 0 0 0,1 1 0 0 0,2-2 0 0 0,1 1 0 0 0,0 0 0 0 0,2-1 0 0 0,1 0 0 0 0,4 4-160 0 0,115 253 671 0 0,-128-282-671 0 0,10 16 3 0 0,-2 0 0 0 0,0 1 0 0 0,-1 0 0 0 0,-1 0 0 0 0,-1 1 0 0 0,-1 0 0 0 0,0 0 0 0 0,-1 0 0 0 0,-1 11-3 0 0,-3-28-67 0 0,-1-1 0 0 0,0 0 0 0 0,0 0 0 0 0,0-1 0 0 0,0 1 0 0 0,0 0 0 0 0,0-1 0 0 0,0 1 0 0 0,0-1 0 0 0,0 1 0 0 0,0-1 0 0 0,0 0 0 0 0,0 0 0 0 0,0 0 0 0 0,0 0 0 0 0,0 0 0 0 0,-1-1 0 0 0,1 1 0 0 0,0-1 0 0 0,0 1 0 0 0,0-1 0 0 0,0 0 0 0 0,0 1 0 0 0,0-2 67 0 0,-81-63-8504 0 0,48 32 1732 0 0,23 22 3681 0 0</inkml:trace>
  <inkml:trace contextRef="#ctx0" brushRef="#br0" timeOffset="53962.844">10474 2040 4409 0 0,'0'0'1427'0'0,"0"0"-136"0"0,0 0-79 0 0,0 0 110 0 0,0 0 139 0 0,0 0 52 0 0,0 0-64 0 0,0 0-196 0 0,0 0-213 0 0,0 0-212 0 0,0 0-207 0 0,0 0-116 0 0,0 0-60 0 0,31 0-26 0 0,100 1-7 0 0,169-6 1526 0 0,-111-19-2038 0 0,-65 1-3783 0 0,-87 16-1615 0 0,-10 3-5478 0 0</inkml:trace>
  <inkml:trace contextRef="#ctx0" brushRef="#br0" timeOffset="48715.278">1987 2732 0 0 0,'0'0'536'0'0,"0"0"227"0"0,9 6 74 0 0,30 16 49 0 0,24-16 3643 0 0,-51-9-4154 0 0,0 0 1 0 0,-1-1-1 0 0,1 0 0 0 0,-1-1 1 0 0,0 0-1 0 0,0 0 1 0 0,-1-2-1 0 0,1 1 0 0 0,-1-1 1 0 0,-1 0-1 0 0,1-1 0 0 0,-2 0 1 0 0,8-9-376 0 0,-2 5 241 0 0,55-56 457 0 0,-2-3 1 0 0,-4-3-1 0 0,22-37-698 0 0,-67 86 98 0 0,197-277 782 0 0,-84 123-528 0 0,-131 177-354 0 0,0 1-1 0 0,1 0 1 0 0,-1 0 0 0 0,1 0 0 0 0,-1 0 0 0 0,1 0 0 0 0,0 0-1 0 0,0 0 1 0 0,-1 0 0 0 0,1 0 0 0 0,0 0 0 0 0,0 0 0 0 0,0 1-1 0 0,0-1 1 0 0,0 0 0 0 0,0 1 0 0 0,0-1 0 0 0,0 0 0 0 0,0 1-1 0 0,0-1 1 0 0,0 1 0 0 0,1 0 0 0 0,-1-1 0 0 0,0 1 0 0 0,0 0-1 0 0,0 0 1 0 0,1-1 0 0 0,-1 1 0 0 0,0 0 0 0 0,0 0 0 0 0,0 1-1 0 0,1-1 1 0 0,-1 0 0 0 0,0 0 0 0 0,0 1 0 0 0,0-1 0 0 0,1 0-1 0 0,-1 1 1 0 0,0-1 0 0 0,0 1 0 0 0,0-1 0 0 0,0 1 0 0 0,0 0-1 0 0,0 0 1 0 0,0-1 0 0 0,0 1 0 0 0,0 0 0 0 0,-1 0 0 0 0,1 0-1 0 0,0 0 1 0 0,0 0 0 0 0,-1 0 0 0 0,1 0 0 0 0,0 0 0 0 0,-1 0-1 0 0,1 0 1 0 0,-1 0 0 0 0,0 1 0 0 0,1-1 0 0 0,-1 0 0 0 0,0 0-1 0 0,0 0 1 0 0,0 1 0 0 0,0 0 2 0 0,9 30 301 0 0,-1 0 0 0 0,-2 1 0 0 0,-1 0 0 0 0,-2 0 0 0 0,-1 1 0 0 0,-2 24-301 0 0,0-43 53 0 0,0-13-47 0 0,-11 296 746 0 0,8-274-696 0 0,-1-1 0 0 0,-2 1 0 0 0,0-1 1 0 0,-1 1-1 0 0,-2-2 0 0 0,0 1 0 0 0,-1-1 1 0 0,-2-1-1 0 0,0 0 0 0 0,-1-1 0 0 0,-4 4-56 0 0,5-6-18 0 0,-2-1 1 0 0,0-1-1 0 0,-1 0 0 0 0,0-1 0 0 0,-2 0 0 0 0,0-1 0 0 0,0-1 0 0 0,-1-1 0 0 0,0 0 0 0 0,-1-2 0 0 0,-18 8 18 0 0,31-15-179 0 0,-1-1 0 0 0,1 1 0 0 0,-1-1 0 0 0,0-1 0 0 0,0 1 0 0 0,0-1 0 0 0,0-1 0 0 0,0 1 0 0 0,0-1 0 0 0,0 0 0 0 0,0-1 0 0 0,0 0 0 0 0,0 0 0 0 0,0 0 0 0 0,0-1 1 0 0,1 0-1 0 0,-1 0 0 0 0,0-1 0 0 0,1 0 0 0 0,0 0 0 0 0,-1 0 0 0 0,1-1 0 0 0,1 0 0 0 0,-1 0 0 0 0,1 0 0 0 0,-1-1 0 0 0,1 0 0 0 0,0 0 0 0 0,1 0 0 0 0,-4-6 179 0 0,1-1-1202 0 0,0 0 1 0 0,1-1-1 0 0,1 0 1 0 0,1 0-1 0 0,-1 0 0 0 0,2 0 1 0 0,0-1-1 0 0,0 1 1 0 0,2-1-1 0 0,-1 0 0 0 0,2-10 1202 0 0,0 4-409 0 0</inkml:trace>
  <inkml:trace contextRef="#ctx0" brushRef="#br0" timeOffset="49046.823">3418 1952 7842 0 0,'0'0'2799'0'0,"0"0"-2027"0"0,0 0-613 0 0,0 0 157 0 0,0 0 315 0 0,0 0 222 0 0,0 0 102 0 0,-17 35-19 0 0,-50 110-120 0 0,46-64 86 0 0,21-65-722 0 0,0 32 74 0 0,2 0-1 0 0,2 0 1 0 0,2 0 0 0 0,8 25-254 0 0,-6-37-140 0 0,-1 0 0 0 0,-1 0 0 0 0,-2 1 1 0 0,-2 0-1 0 0,-1 0 0 0 0,-3 4 140 0 0,1-36-286 0 0,0-1 0 0 0,0 1 0 0 0,-1 0 0 0 0,1-1 0 0 0,-1 1 1 0 0,-1-1-1 0 0,1 0 0 0 0,-1 0 0 0 0,1 1 0 0 0,-1-2 0 0 0,0 1 0 0 0,-1 0 0 0 0,1-1 0 0 0,-1 1 0 0 0,1-1 0 0 0,-1 0 1 0 0,-3 2 285 0 0,-46 20-11998 0 0,46-24 11519 0 0</inkml:trace>
  <inkml:trace contextRef="#ctx0" brushRef="#br0" timeOffset="49294.242">2974 2500 7866 0 0,'0'0'992'0'0,"0"0"-1415"0"0,0 0-292 0 0,0 0 481 0 0,0 0 730 0 0,0 0 508 0 0,0 0 211 0 0,0 0 16 0 0,0 0-74 0 0,0 0-160 0 0,31-6-196 0 0,99-20-193 0 0,232-63 479 0 0,-287 74-1738 0 0,33-6-2554 0 0,-37 12-4149 0 0,-54 7 3562 0 0,-5 1 2712 0 0</inkml:trace>
  <inkml:trace contextRef="#ctx0" brushRef="#br0" timeOffset="50280.578">3902 2390 0 0 0,'0'0'899'0'0,"0"0"-426"0"0,0 0-38 0 0,0 0 140 0 0,0 0 189 0 0,0 0 108 0 0,0 0 24 0 0,0 0-2 0 0,-31 25-47 0 0,-97 76-66 0 0,65-44 489 0 0,59-53-1171 0 0,0 0-1 0 0,0 0 1 0 0,1 1 0 0 0,-1-1-1 0 0,1 1 1 0 0,1 0 0 0 0,-1 0-1 0 0,0 0 1 0 0,1 0 0 0 0,0 0-1 0 0,0 0 1 0 0,1 0 0 0 0,0 1-1 0 0,0-1 1 0 0,0 1 0 0 0,0-1 0 0 0,1 1-1 0 0,0-1 1 0 0,0 1-99 0 0,2-3 43 0 0,0-1-1 0 0,1-1 1 0 0,-1 1 0 0 0,0 0-1 0 0,1-1 1 0 0,0 1 0 0 0,-1-1-1 0 0,1 1 1 0 0,0-1 0 0 0,0 0-1 0 0,-1-1 1 0 0,1 1 0 0 0,0 0-1 0 0,0-1 1 0 0,0 1 0 0 0,0-1-1 0 0,0 0 1 0 0,0 0 0 0 0,0 0-1 0 0,0-1 1 0 0,0 1 0 0 0,0-1-1 0 0,2 0-42 0 0,20-3 347 0 0,-1-2 0 0 0,1 0-1 0 0,-1-2 1 0 0,-1 0-1 0 0,1-2 1 0 0,3-3-347 0 0,-5 3 68 0 0,-1-2 1 0 0,0 0 0 0 0,-1-2-1 0 0,-1 0 1 0 0,0-1 0 0 0,-1 0-1 0 0,-1-2 1 0 0,14-16-69 0 0,-19 25-143 0 0,-58 112 298 0 0,45-101-148 0 0,-1 1 0 0 0,0 0 0 0 0,1-1 0 0 0,0 1-1 0 0,0 0 1 0 0,0-1 0 0 0,0 1 0 0 0,1 0 0 0 0,0 0 0 0 0,-1 0 0 0 0,1 0-1 0 0,0 0 1 0 0,1-1 0 0 0,-1 1 0 0 0,1 0 0 0 0,0 0 0 0 0,0 0 0 0 0,0-1 0 0 0,0 1-1 0 0,1 0 1 0 0,-1-1 0 0 0,1 1 0 0 0,0-1 0 0 0,0 0 0 0 0,0 0 0 0 0,1 0 0 0 0,-1 0-1 0 0,1 0 1 0 0,0 0 0 0 0,-1 0 0 0 0,1-1 0 0 0,0 1 0 0 0,1-1-7 0 0,9 4 35 0 0,1-2 1 0 0,-1 0-1 0 0,1 0 0 0 0,-1-1 1 0 0,1-1-1 0 0,0 0 1 0 0,0-1-1 0 0,0 0 1 0 0,0-1-1 0 0,0-1 0 0 0,0 0 1 0 0,0-1-1 0 0,0-1 1 0 0,0 0-1 0 0,-1-1 1 0 0,1 0-1 0 0,12-6-35 0 0,-6 1 44 0 0,0 0 0 0 0,-1-2 0 0 0,0 0 0 0 0,0-1 0 0 0,-1-1 0 0 0,-1-1 0 0 0,0 0 0 0 0,-1-1 1 0 0,-1-1-1 0 0,0-1 0 0 0,2-3-44 0 0,-8 8-53 0 0,-1 0 1 0 0,-1-1 0 0 0,1 1 0 0 0,-2-1 0 0 0,0-1-1 0 0,0 1 1 0 0,-2-1 0 0 0,1 0 0 0 0,-2 0 0 0 0,0-1-1 0 0,-1 1 1 0 0,0 0 0 0 0,-1-1 0 0 0,0-6 52 0 0,-2 18-29 0 0,0-1 0 0 0,-1 1 0 0 0,1-1 0 0 0,-1 1 0 0 0,1-1 0 0 0,-1 1 0 0 0,0 0 0 0 0,0 0 0 0 0,-1 0 0 0 0,1 0 0 0 0,0 0 0 0 0,-1 0 0 0 0,0 1 0 0 0,0-1 0 0 0,0 1 0 0 0,0 0 1 0 0,0 0-1 0 0,0 0 0 0 0,0 0 0 0 0,-1 1 0 0 0,1-1 0 0 0,-1 1 0 0 0,1 0 0 0 0,-1 0 0 0 0,0 0 0 0 0,1 0 0 0 0,-1 1 0 0 0,0-1 0 0 0,0 1 0 0 0,1 0 0 0 0,-1 0 0 0 0,0 0 0 0 0,0 1 0 0 0,1-1 0 0 0,-1 1 0 0 0,0 0 0 0 0,1 0 0 0 0,-1 1 0 0 0,1-1 1 0 0,-1 0-1 0 0,1 1 0 0 0,0 0 0 0 0,-1 0 0 0 0,1 0 0 0 0,0 0 0 0 0,0 1 0 0 0,1-1 0 0 0,-1 1 0 0 0,0 0 29 0 0,-2 1-75 0 0,0 1 0 0 0,0-1 1 0 0,0 1-1 0 0,0 0 0 0 0,1 1 0 0 0,0-1 0 0 0,0 1 1 0 0,0 0-1 0 0,1 0 0 0 0,0 0 0 0 0,0 0 1 0 0,0 0-1 0 0,1 1 0 0 0,0-1 0 0 0,1 1 1 0 0,-1 2 74 0 0,2-7 5 0 0,1 1 0 0 0,0 0 0 0 0,0-1 1 0 0,0 1-1 0 0,0 0 0 0 0,0-1 1 0 0,1 0-1 0 0,-1 1 0 0 0,1-1 0 0 0,0 0 1 0 0,-1 0-1 0 0,1 1 0 0 0,0-1 0 0 0,0-1 1 0 0,0 1-1 0 0,1 0 0 0 0,-1 0 1 0 0,0-1-1 0 0,1 0 0 0 0,-1 1 0 0 0,1-1 1 0 0,-1 0-1 0 0,1 0 0 0 0,-1 0 1 0 0,1 0-1 0 0,0-1 0 0 0,0 1 0 0 0,-1-1 1 0 0,1 0-1 0 0,0 0 0 0 0,0 0 0 0 0,0 0 1 0 0,-1 0-1 0 0,1 0 0 0 0,0-1-5 0 0,9 3 16 0 0,189-1 391 0 0,-92-6-257 0 0,-107 5-142 0 0,1 0 0 0 0,0 1 0 0 0,-1-1 0 0 0,1 0 0 0 0,-1 1 0 0 0,1 0 0 0 0,-1-1 0 0 0,1 1 0 0 0,-1 0 0 0 0,1 1 0 0 0,-1-1 0 0 0,0 0 0 0 0,1 0 0 0 0,-1 1-1 0 0,0 0 1 0 0,0-1 0 0 0,0 1 0 0 0,0 0 0 0 0,-1 0 0 0 0,1 0 0 0 0,0 0 0 0 0,-1 0 0 0 0,1 0 0 0 0,-1 1 0 0 0,0-1 0 0 0,0 0 0 0 0,0 1 0 0 0,0-1 0 0 0,0 1 0 0 0,-1-1 0 0 0,1 3-8 0 0,3 84 311 0 0,-15-23 338 0 0,52-66 289 0 0,-24-10-805 0 0,-1-1 1 0 0,0 0-1 0 0,0-2 1 0 0,-1 1 0 0 0,-1-2-1 0 0,0 0 1 0 0,-1-1-1 0 0,0 0 1 0 0,0-2-134 0 0,7-6 134 0 0,6-6-119 0 0,-1 0 1 0 0,-1-2-1 0 0,-2 0 1 0 0,-1-1-1 0 0,-2-2 0 0 0,0 0 1 0 0,-3-1-1 0 0,-1 0 1 0 0,-2-1-1 0 0,-1-1 1 0 0,-2 0-1 0 0,-1-1 0 0 0,-2 0 1 0 0,2-34-16 0 0,-9 60-35 0 0,1-1 33 0 0,0 1 1 0 0,-1-1-1 0 0,0 0 1 0 0,-1 1 0 0 0,0-1-1 0 0,-1 0 1 0 0,0 1-1 0 0,-1 0 1 0 0,-1-1 0 0 0,0 1-1 0 0,0 1 1 0 0,-2-1 0 0 0,0-1 1 0 0,6 12 1 0 0,-1 0 0 0 0,1 0 0 0 0,-1 0 1 0 0,0 0-1 0 0,1 0 0 0 0,-1 0 0 0 0,0 0 1 0 0,0 0-1 0 0,0 0 0 0 0,0 1 1 0 0,0-1-1 0 0,0 0 0 0 0,0 0 0 0 0,0 1 1 0 0,0-1-1 0 0,0 1 0 0 0,0-1 0 0 0,0 1 1 0 0,0-1-1 0 0,0 1 0 0 0,-1 0 1 0 0,1 0-1 0 0,0-1 0 0 0,0 1 0 0 0,0 0 1 0 0,-1 0-1 0 0,1 0 0 0 0,0 0 0 0 0,0 0 1 0 0,0 1-1 0 0,-1-1 0 0 0,1 0 1 0 0,0 0-1 0 0,0 1 0 0 0,0-1 0 0 0,0 1 1 0 0,0-1-1 0 0,0 1 0 0 0,0-1 0 0 0,0 1 1 0 0,0 0-1 0 0,0 0 0 0 0,0-1 1 0 0,0 1-1 0 0,0 0 0 0 0,0 0 0 0 0,0 0 1 0 0,1 0-1 0 0,-1 0 0 0 0,0 0 0 0 0,1 0 1 0 0,-1 0-1 0 0,1 0 0 0 0,-1 0 1 0 0,1 1-2 0 0,-29 65 34 0 0,19-24 267 0 0,2 0 0 0 0,2 1 0 0 0,2 0 0 0 0,1 0 0 0 0,4 40-301 0 0,-1-75 24 0 0,2 27 95 0 0,2 0 0 0 0,2-1 0 0 0,1 1 0 0 0,1-1 0 0 0,2-1 0 0 0,2 0 0 0 0,1 0 0 0 0,5 6-119 0 0,-9-17 17 0 0,1 0-1 0 0,1-1 0 0 0,1-1 0 0 0,1 1 0 0 0,1-2 0 0 0,1 0 0 0 0,1-1 1 0 0,1 0-1 0 0,0-2 0 0 0,2 2-16 0 0,-19-20-25 0 0,0 1-1 0 0,0 0 1 0 0,0-1 0 0 0,0 1 0 0 0,0 0-1 0 0,1 0 1 0 0,-1-1 0 0 0,0 1 0 0 0,0 0-1 0 0,0-1 1 0 0,0 1 0 0 0,0 0 0 0 0,0 0-1 0 0,1-1 1 0 0,-1 1 0 0 0,0 0 0 0 0,0 0-1 0 0,0 0 1 0 0,1-1 0 0 0,-1 1 0 0 0,0 0 0 0 0,0 0-1 0 0,1 0 1 0 0,-1 0 0 0 0,0-1 0 0 0,0 1-1 0 0,1 0 1 0 0,-1 0 0 0 0,0 0 0 0 0,0 0-1 0 0,1 0 1 0 0,-1 0 0 0 0,0 0 0 0 0,1 0-1 0 0,-1 0 1 0 0,0 0 0 0 0,0 0 0 0 0,1 0-1 0 0,-1 0 1 0 0,0 0 0 0 0,1 0 0 0 0,-1 0-1 0 0,0 0 1 0 0,0 0 0 0 0,1 0 0 0 0,-1 0 0 0 0,0 1-1 0 0,0-1 1 0 0,1 0 0 0 0,-1 0 0 0 0,0 0-1 0 0,0 0 1 0 0,1 1 0 0 0,-1-1 25 0 0,-12-25-2289 0 0,-22-17-6645 0 0,25 33 2201 0 0</inkml:trace>
  <inkml:trace contextRef="#ctx0" brushRef="#br0" timeOffset="50478.922">4846 2191 5833 0 0,'0'0'1279'0'0,"0"0"-488"0"0,0 0 16 0 0,0 0 141 0 0,0 0 12 0 0,0 0-73 0 0,35-3-57 0 0,108-9-36 0 0,138 9 2018 0 0,-138 7-3301 0 0,-47 10-3162 0 0,-39-3-3677 0 0,-41-7 2855 0 0</inkml:trace>
  <inkml:trace contextRef="#ctx0" brushRef="#br0" timeOffset="50848.916">5903 2283 2120 0 0,'0'0'1884'0'0,"0"0"-751"0"0,0 0-130 0 0,0 0 149 0 0,0 0 186 0 0,0 0 117 0 0,0 0 14 0 0,0 0-96 0 0,0 0-217 0 0,0 0-309 0 0,0 0-284 0 0,0 0-199 0 0,0 0-146 0 0,-22 9-66 0 0,-65 29-48 0 0,55-15 69 0 0,32-20-171 0 0,0 0 0 0 0,0 0 0 0 0,1-1 0 0 0,-1 1 0 0 0,1 0 0 0 0,0-1 0 0 0,-1 1 0 0 0,1 0 0 0 0,1-1 0 0 0,-1 1 0 0 0,0-1 0 0 0,1 1 0 0 0,-1-1 1 0 0,1 0-1 0 0,0 0 0 0 0,-1 1 0 0 0,1-1 0 0 0,0 0 0 0 0,0-1 0 0 0,1 1 0 0 0,-1 0 0 0 0,0-1 0 0 0,1 1 0 0 0,-1-1 0 0 0,0 0 0 0 0,1 1 0 0 0,0-1 0 0 0,-1 0 1 0 0,1-1-1 0 0,2 2-2 0 0,1 0 15 0 0,1 2 70 0 0,1 0-1 0 0,-1 1 1 0 0,1 0 0 0 0,-2 0-1 0 0,1 0 1 0 0,0 1 0 0 0,-1 0 0 0 0,0 0-1 0 0,0 0 1 0 0,-1 1 0 0 0,0 0-1 0 0,0 0 1 0 0,-1 0 0 0 0,1 1 0 0 0,-2 0-1 0 0,1 0 1 0 0,-1 0 0 0 0,0 0-1 0 0,-1 0 1 0 0,0 0 0 0 0,0 1 0 0 0,-1-1-1 0 0,0 1 1 0 0,0-1 0 0 0,-1 3-85 0 0,1-7 81 0 0,0 0 1 0 0,0-1-1 0 0,-1 1 0 0 0,0 0 1 0 0,0 0-1 0 0,0 0 1 0 0,0 0-1 0 0,0 0 1 0 0,-1 0-1 0 0,0 0 0 0 0,0 0 1 0 0,0-1-1 0 0,0 1 1 0 0,0 0-1 0 0,-1-1 1 0 0,0 1-1 0 0,1-1 0 0 0,-1 1 1 0 0,-1-1-1 0 0,1 0 1 0 0,0 0-1 0 0,-1 0 1 0 0,0 0-1 0 0,1 0 0 0 0,-1 0 1 0 0,0-1-1 0 0,-1 0 1 0 0,1 1-1 0 0,0-1 1 0 0,-1 0-1 0 0,1-1 0 0 0,-1 1 1 0 0,1-1-1 0 0,-3 1-81 0 0,-3 1-120 0 0,0 0-1 0 0,0-1 1 0 0,0 0 0 0 0,0-1-1 0 0,-1 0 1 0 0,1 0-1 0 0,-1-1 1 0 0,1 0-1 0 0,0-1 1 0 0,-1 0-1 0 0,1-1 1 0 0,0 1 0 0 0,-5-3 120 0 0,0-1-1050 0 0,-2-2-1609 0 0,6 1-2472 0 0,4 2-5419 0 0</inkml:trace>
  <inkml:trace contextRef="#ctx0" brushRef="#br0" timeOffset="58450.162">12293 2280 704 0 0,'0'0'810'0'0,"0"0"11"0"0,0 0 46 0 0,0 0 91 0 0,0 0 68 0 0,0 0-24 0 0,0 0-84 0 0,0 0-133 0 0,0 0-137 0 0,0 0-122 0 0,0 0-70 0 0,-20-4-50 0 0,-60-7-23 0 0,76 11-345 0 0,1-1 0 0 0,-1 1 0 0 0,1 0 0 0 0,-1 0 0 0 0,1 0 0 0 0,0 1 0 0 0,-1-1 0 0 0,1 1 0 0 0,-1-1 0 0 0,1 1 0 0 0,0 0-1 0 0,-1 1 1 0 0,1-1 0 0 0,0 0 0 0 0,0 1 0 0 0,0 0 0 0 0,0 0 0 0 0,0 0 0 0 0,1 0 0 0 0,-1 0-38 0 0,-11 8 173 0 0,-8 4-62 0 0,1 1 0 0 0,1 1 0 0 0,0 0 0 0 0,1 2 0 0 0,1 0 0 0 0,1 1 0 0 0,-10 14-111 0 0,19-23 24 0 0,1-1 1 0 0,1 2-1 0 0,0-1 1 0 0,0 1-1 0 0,1 0 1 0 0,0 0 0 0 0,1 0-1 0 0,0 1 1 0 0,1 0-1 0 0,0-1 1 0 0,1 1-1 0 0,1 0 1 0 0,0 0-1 0 0,0 0 1 0 0,1 1-1 0 0,0-1 1 0 0,2 4-25 0 0,-1-11 68 0 0,1 0-1 0 0,0 0 1 0 0,0-1 0 0 0,0 1 0 0 0,1-1-1 0 0,0 1 1 0 0,-1-1 0 0 0,1 0 0 0 0,1 0-1 0 0,-1-1 1 0 0,1 1 0 0 0,-1 0 0 0 0,1-1-1 0 0,0 0 1 0 0,0 0 0 0 0,0 0 0 0 0,1-1-1 0 0,-1 1 1 0 0,1-1 0 0 0,-1 0 0 0 0,1 0-1 0 0,0-1 1 0 0,0 1 0 0 0,0-1 0 0 0,0 0-1 0 0,0-1 1 0 0,0 1 0 0 0,0-1 0 0 0,0 0-1 0 0,0 0 1 0 0,0 0 0 0 0,0-1 0 0 0,0 0-1 0 0,0 0 1 0 0,0 0 0 0 0,0-1 0 0 0,0 1-1 0 0,-1-1 1 0 0,1 0 0 0 0,4-3-68 0 0,13-7 210 0 0,1-2 1 0 0,-1 0-1 0 0,-1-1 0 0 0,-1-1 1 0 0,0-1-1 0 0,-1-1 0 0 0,-1-1 1 0 0,-1 0-1 0 0,-1-2 0 0 0,0 0 1 0 0,-1 0-1 0 0,-2-1 0 0 0,0-1 1 0 0,0-3-211 0 0,-5 11 84 0 0,-2 5 5 0 0,-1 1 0 0 0,0-1-1 0 0,0 0 1 0 0,-1-1-1 0 0,0 1 1 0 0,-1-1 0 0 0,0 0-1 0 0,-1 1 1 0 0,0-1-1 0 0,0-11-88 0 0,-18 109-416 0 0,16-76 424 0 0,0 0 0 0 0,0 0 0 0 0,1 0 0 0 0,0 0-1 0 0,1-1 1 0 0,1 1 0 0 0,-1-1 0 0 0,2 1 0 0 0,-1-1 0 0 0,1 0-1 0 0,1 0 1 0 0,0 0 0 0 0,0-1 0 0 0,1 0 0 0 0,0 0 0 0 0,1 0-1 0 0,0-1 1 0 0,0 0 0 0 0,1 0 0 0 0,0-1 0 0 0,0 0 0 0 0,1 0-1 0 0,2 1-7 0 0,-4-3 30 0 0,0 1 1 0 0,1-1-1 0 0,0-1 0 0 0,0 1 0 0 0,0-1 0 0 0,0-1 0 0 0,1 1 0 0 0,0-2 0 0 0,-1 1 1 0 0,1-1-1 0 0,0 0 0 0 0,0-1 0 0 0,0 0 0 0 0,0 0 0 0 0,1-1 0 0 0,-1 0 0 0 0,7-2-30 0 0,-9-1 57 0 0,0-1 0 0 0,0 1 0 0 0,0-2-1 0 0,0 1 1 0 0,-1-1 0 0 0,0 0-1 0 0,0 0 1 0 0,0 0 0 0 0,-1-1 0 0 0,1 0-1 0 0,-1 0 1 0 0,-1-1 0 0 0,1 1-1 0 0,-1-1 1 0 0,0 0 0 0 0,-1 0 0 0 0,0-1-1 0 0,2-6-56 0 0,11-15 82 0 0,126-179-56 0 0,-142 206-35 0 0,1 1 0 0 0,-1-1 0 0 0,0 1 0 0 0,1-1 0 0 0,0 1 0 0 0,-1 0 0 0 0,1-1 0 0 0,0 1 0 0 0,-1-1 0 0 0,1 1 0 0 0,0 0 0 0 0,0 0 0 0 0,0 0 0 0 0,0 0 0 0 0,0-1 0 0 0,1 1 0 0 0,-1 1 0 0 0,0-1 0 0 0,0 0 0 0 0,1 0 0 0 0,-1 0 0 0 0,0 1 0 0 0,1-1 0 0 0,-1 0 0 0 0,1 1 0 0 0,-1 0 0 0 0,1-1 0 0 0,-1 1 0 0 0,1 0 0 0 0,-1 0 0 0 0,1-1 0 0 0,-1 1 0 0 0,1 0 0 0 0,-1 1 0 0 0,1-1 0 0 0,0 0 0 0 0,-1 0 0 0 0,1 1 0 0 0,-1-1 0 0 0,0 1 0 0 0,1-1 0 0 0,-1 1 0 0 0,1 0 0 0 0,-1-1 1 0 0,0 1-1 0 0,1 0 0 0 0,-1 0 0 0 0,0 0 0 0 0,0 0 0 0 0,0 0 0 0 0,0 0 0 0 0,0 0 0 0 0,1 1 9 0 0,3 84 206 0 0,-7-79-197 0 0,1 1 0 0 0,0 0 0 0 0,1-1 0 0 0,0 1-1 0 0,0-1 1 0 0,1 1 0 0 0,-1 0 0 0 0,2-1 0 0 0,-1 1-1 0 0,1-1 1 0 0,0 0 0 0 0,1 1 0 0 0,0-1 0 0 0,0 0 0 0 0,0-1-1 0 0,1 1 1 0 0,0 0 0 0 0,0-1 0 0 0,1 0 0 0 0,0 0-1 0 0,0 0 1 0 0,0-1 0 0 0,6 5-9 0 0,-5-6 29 0 0,1-1-1 0 0,0 0 1 0 0,-1 0 0 0 0,1-1-1 0 0,0 0 1 0 0,0 0 0 0 0,1-1-1 0 0,-1 1 1 0 0,0-2 0 0 0,0 1-1 0 0,1-1 1 0 0,-1 0 0 0 0,0 0-1 0 0,1-1 1 0 0,-1 0 0 0 0,0 0-1 0 0,0-1 1 0 0,0 0 0 0 0,0 0-1 0 0,5-3-28 0 0,134-76 412 0 0,-103 54-370 0 0,116-61-33 0 0,-157 87-5 0 0,-1 1 0 0 0,1 0 0 0 0,0-1 0 0 0,-1 1 1 0 0,1 0-1 0 0,0 0 0 0 0,-1 0 0 0 0,1 0 0 0 0,-1 0 0 0 0,1 0 0 0 0,0 0 0 0 0,-1 1 0 0 0,1-1 0 0 0,-1 1 0 0 0,1-1 0 0 0,-1 1 0 0 0,1 0 0 0 0,-1-1 0 0 0,1 1 0 0 0,-1 0 1 0 0,1 0-1 0 0,-1 0 0 0 0,0 0 0 0 0,0 0 0 0 0,0 0 0 0 0,1 0 0 0 0,-1 1 0 0 0,0-1 0 0 0,0 0 0 0 0,-1 1 0 0 0,1-1 0 0 0,0 0 0 0 0,0 1 0 0 0,-1-1 0 0 0,1 1 0 0 0,-1 0 0 0 0,1-1 1 0 0,-1 1-1 0 0,1-1 0 0 0,-1 1 0 0 0,0 0 0 0 0,0-1 0 0 0,0 1 0 0 0,0-1 0 0 0,0 1 0 0 0,0 0 0 0 0,-1-1 0 0 0,1 1 0 0 0,0-1 0 0 0,-1 1 0 0 0,1 0 0 0 0,-1-1 0 0 0,0 1 1 0 0,1-1-1 0 0,-2 2-4 0 0,2 10 40 0 0,-1-9-50 0 0,1 0 0 0 0,0 0-1 0 0,0 1 1 0 0,0-1 0 0 0,0 0-1 0 0,1 0 1 0 0,-1 0 0 0 0,1 0 0 0 0,0 0-1 0 0,1 0 1 0 0,-1 0 0 0 0,1 0-1 0 0,-1-1 1 0 0,1 1 0 0 0,0 0-1 0 0,1-1 1 0 0,-1 0 0 0 0,0 1 0 0 0,1-1-1 0 0,0 0 1 0 0,3 2 10 0 0,36 6-2756 0 0,-20-13-1552 0 0,-9-3-1304 0 0,-4 1-3195 0 0</inkml:trace>
  <inkml:trace contextRef="#ctx0" brushRef="#br0" timeOffset="58932.879">13981 2250 3977 0 0,'0'0'1579'0'0,"0"0"-458"0"0,0 0-42 0 0,0 0 111 0 0,0 0-34 0 0,0 0-148 0 0,0 0-159 0 0,0 0-123 0 0,0 0-85 0 0,0 0-93 0 0,0 0-139 0 0,0 0-132 0 0,-27 14-78 0 0,-81 46-61 0 0,106-60-131 0 0,0 1 0 0 0,0 0 1 0 0,-1 0-1 0 0,1 0 1 0 0,0 0-1 0 0,0 1 1 0 0,0-1-1 0 0,1 0 0 0 0,-1 1 1 0 0,0 0-1 0 0,0-1 1 0 0,1 1-1 0 0,-1 0 1 0 0,1 0-1 0 0,-1 0 0 0 0,1 0 1 0 0,0 0-1 0 0,0 0 1 0 0,0 0-1 0 0,0 0 1 0 0,0 0-1 0 0,0 0 1 0 0,1 1-1 0 0,-1 1-7 0 0,0 4 34 0 0,-1-4-9 0 0,0 1 0 0 0,0 0 1 0 0,1 0-1 0 0,0-1 0 0 0,0 1 1 0 0,0 0-1 0 0,0 0 1 0 0,1 0-1 0 0,0 0 0 0 0,0 1 1 0 0,0-1-1 0 0,1 0 0 0 0,0 0 1 0 0,0-1-1 0 0,0 1 1 0 0,0 0-1 0 0,1 0 0 0 0,0 0 1 0 0,0-1-1 0 0,0 1 0 0 0,0-1 1 0 0,1 1-1 0 0,0-1 1 0 0,0 0-1 0 0,0 0 0 0 0,0 0 1 0 0,1-1-1 0 0,-1 1 0 0 0,1-1 1 0 0,0 0-1 0 0,0 0 0 0 0,0 0 1 0 0,1 0-1 0 0,-1-1 1 0 0,0 0-1 0 0,1 0 0 0 0,0 0 1 0 0,0 0-1 0 0,-1-1 0 0 0,2 1-25 0 0,7-2 240 0 0,0 0 1 0 0,0-1-1 0 0,0-1 0 0 0,-1 0 0 0 0,1 0 0 0 0,0-1 0 0 0,-1-1 0 0 0,0 0 0 0 0,0-1 0 0 0,0 0 0 0 0,-1 0 0 0 0,1-2 0 0 0,-1 1 0 0 0,-1-1 0 0 0,1-1 0 0 0,-1 0 0 0 0,6-6-240 0 0,17-18 313 0 0,-2-1 0 0 0,-1-1 0 0 0,-1-2 1 0 0,8-15-314 0 0,-18 27-18 0 0,-1-1 0 0 0,-2 0 0 0 0,0-2 0 0 0,-1 0 0 0 0,-2 0 0 0 0,-1-1 0 0 0,-1-1 0 0 0,-1 0 0 0 0,-2 0 0 0 0,-1-1 0 0 0,2-20 18 0 0,-6 35-129 0 0,-1 0 1 0 0,-1 0-1 0 0,0 0 0 0 0,-1 0 0 0 0,-1 0 0 0 0,0 0 1 0 0,-1-1-1 0 0,-1 2 0 0 0,0-1 0 0 0,-1 0 0 0 0,0 1 1 0 0,-2-1-1 0 0,1 1 0 0 0,-2 1 0 0 0,0-1 0 0 0,0 1 1 0 0,-1 0-1 0 0,-1 1 0 0 0,-3-4 129 0 0,5 12 11 0 0,1 0 0 0 0,0 1 0 0 0,-1-1 0 0 0,0 2 0 0 0,1-1 0 0 0,-1 1 0 0 0,-1 0 0 0 0,1 0 0 0 0,0 0 1 0 0,0 1-1 0 0,0 1 0 0 0,-1-1 0 0 0,1 1 0 0 0,0 0 0 0 0,-1 1 0 0 0,1 0 0 0 0,0 0 0 0 0,-1 0 0 0 0,1 1 0 0 0,0 0 0 0 0,0 0 0 0 0,0 1 0 0 0,1 0 0 0 0,-1 0 0 0 0,1 1 0 0 0,-1 0 0 0 0,1 0 0 0 0,0 0 0 0 0,1 1 1 0 0,-1 0-1 0 0,1 0 0 0 0,0 0 0 0 0,0 1 0 0 0,1 0 0 0 0,-2 1-11 0 0,-5 7 38 0 0,1 0 1 0 0,1 0-1 0 0,0 1 0 0 0,1 0 1 0 0,1 1-1 0 0,0 0 0 0 0,1 0 1 0 0,1 0-1 0 0,0 1 1 0 0,1 0-1 0 0,1 0 0 0 0,1 0 1 0 0,0 0-1 0 0,1 0 0 0 0,1 0 1 0 0,0 1-1 0 0,2-1 0 0 0,0 0 1 0 0,1 0-1 0 0,0 0 1 0 0,2 0-1 0 0,0-1 0 0 0,0 0 1 0 0,2 0-1 0 0,0 0 0 0 0,1-1 1 0 0,0 0-1 0 0,2 0 1 0 0,-1-1-1 0 0,2 0 0 0 0,2 2-38 0 0,7 8-56 0 0,1 0-1 0 0,1-1 0 0 0,1-1 0 0 0,1-2 1 0 0,0 0-1 0 0,2-1 0 0 0,0-2 0 0 0,2-1 0 0 0,-1 0 1 0 0,2-3-1 0 0,0 0 0 0 0,0-2 0 0 0,2-1 1 0 0,-1-1-1 0 0,1-1 0 0 0,6-1 57 0 0,9-3-2550 0 0,-15-4-3665 0 0,-25 0 4169 0 0,8 0-6623 0 0</inkml:trace>
  <inkml:trace contextRef="#ctx0" brushRef="#br0" timeOffset="60536.02">15753 1632 3153 0 0,'0'0'1287'0'0,"0"0"-132"0"0,0 0-22 0 0,0 0 37 0 0,0 0 33 0 0,0 0-40 0 0,0 0-142 0 0,0 0-175 0 0,0 0-186 0 0,0 0-165 0 0,0 0-123 0 0,0 0-62 0 0,0 0-19 0 0,-3 9 5 0 0,-56 192 1479 0 0,-36 255-1076 0 0,83-346-723 0 0,14-107 52 0 0,-1-1 0 0 0,1 0 0 0 0,0 0 0 0 0,-1 0 0 0 0,1-1 0 0 0,0 1 0 0 0,1 0 0 0 0,-1-1 0 0 0,0 1 0 0 0,0-1 1 0 0,1 0-1 0 0,-1 0 0 0 0,0 1 0 0 0,1-2 0 0 0,-1 1 0 0 0,1 0 0 0 0,0 0 0 0 0,-1-1 0 0 0,1 0 0 0 0,-1 1 0 0 0,1-1 0 0 0,0 0 0 0 0,-1 0 0 0 0,1 0 0 0 0,0-1 0 0 0,-1 1 0 0 0,1-1 0 0 0,-1 1 0 0 0,1-1 1 0 0,1-1-29 0 0,11 1 169 0 0,6 0-67 0 0,0-2-1 0 0,0 0 1 0 0,0-2 0 0 0,-1 0 0 0 0,1-1-1 0 0,10-6-101 0 0,-3 3 93 0 0,-5-25-2985 0 0,-27-7-11352 0 0,-1 39 12661 0 0</inkml:trace>
  <inkml:trace contextRef="#ctx0" brushRef="#br0" timeOffset="60782.814">15299 1989 6169 0 0,'0'0'965'0'0,"0"0"19"0"0,0 0 299 0 0,0 0 226 0 0,0 0 42 0 0,0 0-78 0 0,0 0-165 0 0,34 3-196 0 0,110 12-198 0 0,36-16 786 0 0,-150-2-1583 0 0,234-34-310 0 0,-177 24-2957 0 0,-2 1-4229 0 0,-61 8-984 0 0</inkml:trace>
  <inkml:trace contextRef="#ctx0" brushRef="#br0" timeOffset="61101.791">16451 1996 2280 0 0,'0'0'1250'0'0,"0"0"-46"0"0,0 0 54 0 0,0 0 89 0 0,0 0 85 0 0,0 0 9 0 0,0 0-91 0 0,-32 18-172 0 0,-99 60-198 0 0,84-33 45 0 0,44-35-783 0 0,-12 96 792 0 0,16-102-1008 0 0,-1-1 0 0 0,1 1 0 0 0,0-1 0 0 0,0 1 0 0 0,0-1 0 0 0,0 1 0 0 0,0-1 0 0 0,1 0 0 0 0,0 0 0 0 0,0 0 0 0 0,0 0 0 0 0,0 0 0 0 0,0 0 0 0 0,0 0 0 0 0,1-1 0 0 0,-1 1 0 0 0,1-1 0 0 0,0 1 0 0 0,0-1 0 0 0,0 0 0 0 0,0 0 0 0 0,0-1 0 0 0,0 1 0 0 0,0-1 0 0 0,1 1 0 0 0,-1-1 0 0 0,1 0 0 0 0,2 0-26 0 0,101 5 1215 0 0,-92-10-1030 0 0,0-1-1 0 0,-1-1 1 0 0,0 0 0 0 0,0-1 0 0 0,-1-1 0 0 0,0 0-1 0 0,0 0 1 0 0,0-1 0 0 0,0-2-185 0 0,-7 7 55 0 0,0-1-1 0 0,1 0 1 0 0,-2 0 0 0 0,1 0-1 0 0,-1-1 1 0 0,1 0 0 0 0,-1 0-1 0 0,-1 0 1 0 0,0-1 0 0 0,1 0-1 0 0,-2 1 1 0 0,1-1 0 0 0,-1-1-1 0 0,0 1 1 0 0,-1 0 0 0 0,0-1-1 0 0,0 1 1 0 0,0-1 0 0 0,-1 0-1 0 0,0 0 1 0 0,-1 1 0 0 0,0-1-1 0 0,0 0 1 0 0,0 0 0 0 0,-1 0-1 0 0,-1 0-54 0 0,1 4-108 0 0,-2 1 0 0 0,1-1-1 0 0,0 1 1 0 0,-1 0 0 0 0,1 0-1 0 0,-1 0 1 0 0,0 0 0 0 0,0 0-1 0 0,0 0 1 0 0,0 1 0 0 0,-1 0-1 0 0,1 0 1 0 0,-1 0 0 0 0,1 0-1 0 0,-1 0 1 0 0,0 0 0 0 0,0 1-1 0 0,1 0 1 0 0,-1 0 0 0 0,0 0-1 0 0,0 0 1 0 0,0 1 0 0 0,0 0-1 0 0,-1-1 1 0 0,0 2 108 0 0,-62 13-6132 0 0,32 10-1774 0 0,25-16 3604 0 0</inkml:trace>
  <inkml:trace contextRef="#ctx0" brushRef="#br0" timeOffset="61370.289">16764 2464 0 0 0,'0'0'1435'0'0,"0"0"-88"0"0,0 0 156 0 0,0 0 317 0 0,0 0 138 0 0,0 0 20 0 0,0 0-110 0 0,0 0-234 0 0,0 0-231 0 0,0 0-238 0 0,0 0-218 0 0,0 0-187 0 0,-9-23-114 0 0,-29-72-82 0 0,37 92-528 0 0,0 1-1 0 0,0-1 1 0 0,0 0 0 0 0,0 1 0 0 0,1-1-1 0 0,-1 0 1 0 0,1 0 0 0 0,-1 0-1 0 0,1 0 1 0 0,0 1 0 0 0,0-1-1 0 0,0 0 1 0 0,1 0 0 0 0,-1 0-1 0 0,1 0 1 0 0,-1 1 0 0 0,1-1-1 0 0,0 0 1 0 0,0 1 0 0 0,0-1-1 0 0,1 0-35 0 0,2-6 145 0 0,4-10-98 0 0,1 0 1 0 0,0 1 0 0 0,1 0-1 0 0,1 1 1 0 0,1 0 0 0 0,1 1-1 0 0,0 0 1 0 0,1 1 0 0 0,0 0-1 0 0,1 1 1 0 0,1 1 0 0 0,11-7-48 0 0,15 0-1216 0 0,-13 18-4711 0 0,-20 12-2728 0 0,-8-6 3959 0 0</inkml:trace>
  <inkml:trace contextRef="#ctx0" brushRef="#br0" timeOffset="62257.843">17338 2022 1208 0 0,'0'0'1250'0'0,"0"0"-142"0"0,0 0-116 0 0,0 0-65 0 0,0 0-27 0 0,0 0 1 0 0,0 0 21 0 0,-31 5 20 0 0,-101 16-59 0 0,54 9 576 0 0,60-17-1079 0 0,11-9-347 0 0,1 0 1 0 0,0 0-1 0 0,-1 0 1 0 0,2 1-1 0 0,-1 0 1 0 0,0 0-1 0 0,1 0 0 0 0,0 1 1 0 0,1 0-1 0 0,-1 0 1 0 0,1 0-1 0 0,0 0 1 0 0,0 1-1 0 0,1 0 1 0 0,0 0-1 0 0,0 0 0 0 0,1 0 1 0 0,-1 0-1 0 0,2 0 1 0 0,-1 0-1 0 0,1 1 1 0 0,0-1-1 0 0,1 1 1 0 0,-1-1-1 0 0,2 8-33 0 0,2-12 52 0 0,0 0 0 0 0,0-1-1 0 0,0 0 1 0 0,0 1 0 0 0,1-1 0 0 0,-1 0 0 0 0,1 0-1 0 0,-1-1 1 0 0,1 1 0 0 0,0-1 0 0 0,0 0 0 0 0,0 0-1 0 0,-1 0 1 0 0,1 0 0 0 0,0-1 0 0 0,0 1 0 0 0,0-1-1 0 0,0 0 1 0 0,0-1 0 0 0,0 1 0 0 0,0 0 0 0 0,0-1-1 0 0,0 0 1 0 0,0 0 0 0 0,3-1-52 0 0,16-6 244 0 0,0 0 1 0 0,0-1-1 0 0,-1-1 0 0 0,0-1 0 0 0,-1-1 1 0 0,0 0-1 0 0,10-10-244 0 0,-14 11 69 0 0,196-154 754 0 0,-195 153-469 0 0,-24 24 209 0 0,-20 25-534 0 0,1 0-1 0 0,1 2 0 0 0,3 1 1 0 0,1 0-1 0 0,-12 38-28 0 0,5 1-121 0 0,4 1 1 0 0,4 1-1 0 0,-5 49 121 0 0,7-36-364 0 0,-1 134-86 0 0,35-239 1128 0 0,37-132 545 0 0,-39 18-724 0 0,-16 121-510 0 0,0 0 0 0 0,0 0 0 0 0,0 0 1 0 0,-1 0-1 0 0,1 0 0 0 0,-1 1 0 0 0,0-1 0 0 0,0 0 0 0 0,0 1 0 0 0,-1 0 1 0 0,1-1-1 0 0,-1 1 0 0 0,0 0 0 0 0,0 0 0 0 0,0 1 0 0 0,0-1 0 0 0,-1 0 1 0 0,1 1-1 0 0,0 0 0 0 0,-1 0 0 0 0,0 0 0 0 0,0 0 0 0 0,1 1 0 0 0,-1-1 1 0 0,-3 1 10 0 0,-105-17-525 0 0,96 16 516 0 0,-65 9 125 0 0,121-3 38 0 0,-6-8 27 0 0,-1-1 0 0 0,0-2 0 0 0,0-1 0 0 0,0-1 0 0 0,-1-2 0 0 0,-1-2 0 0 0,25-12-181 0 0,-51 22 7 0 0,177-89-1330 0 0,-158 75-1254 0 0,-7 5-7069 0 0,-11 8 3565 0 0</inkml:trace>
  <inkml:trace contextRef="#ctx0" brushRef="#br0" timeOffset="62634.846">17699 2088 6337 0 0,'0'0'1555'0'0,"0"0"-282"0"0,0 0-230 0 0,0 0-142 0 0,0 0-157 0 0,0 0-132 0 0,0 0-105 0 0,0 0-91 0 0,0 0-80 0 0,0 0-53 0 0,0 0-67 0 0,0 0-63 0 0,0 0-29 0 0,-2 28-22 0 0,-6 88 27 0 0,17-67 166 0 0,-4-43-208 0 0,-2-2 35 0 0,0-1 1 0 0,0 1 0 0 0,1-1-1 0 0,0 0 1 0 0,-1 0-1 0 0,1 0 1 0 0,0 0 0 0 0,0-1-1 0 0,1 1 1 0 0,-1-1 0 0 0,0 0-1 0 0,1-1 1 0 0,-1 1 0 0 0,1-1-1 0 0,0 0 1 0 0,-1 0 0 0 0,1 0-1 0 0,0 0 1 0 0,0-1-1 0 0,0 0 1 0 0,-1 0 0 0 0,1 0-1 0 0,0-1 1 0 0,0 0 0 0 0,-1 1-1 0 0,1-2 1 0 0,0 1 0 0 0,-1-1-1 0 0,1 1 1 0 0,-1-1 0 0 0,1 0-1 0 0,-1-1 1 0 0,0 1-123 0 0,13-7 231 0 0,-1 0 0 0 0,-1-2 1 0 0,0 1-1 0 0,0-2 0 0 0,-1 0 0 0 0,0-1 1 0 0,-1 0-1 0 0,0-2-231 0 0,-5 7-164 0 0,0-1-1 0 0,-1 0 1 0 0,0 0 0 0 0,-1 0-1 0 0,0-1 1 0 0,0 0 0 0 0,-1 0-1 0 0,-1-1 1 0 0,0 0 0 0 0,0 1 0 0 0,-1-1-1 0 0,0 0 1 0 0,-1-1 0 0 0,0 1-1 0 0,-1-3 165 0 0,-7 3-3439 0 0,1 9-1074 0 0,3 1 2399 0 0,-1 0-6365 0 0</inkml:trace>
  <inkml:trace contextRef="#ctx0" brushRef="#br0" timeOffset="62984.64">18119 2235 0 0 0,'0'0'3375'0'0,"0"0"-578"0"0,0 0-152 0 0,0 0-149 0 0,0 0-414 0 0,0 0-420 0 0,0 0-339 0 0,33-13-337 0 0,102-41-208 0 0,-51 11 297 0 0,-76 38-952 0 0,1 1-26 0 0,-1 0 0 0 0,0-1 0 0 0,0 0 0 0 0,0 0 0 0 0,0-1 0 0 0,-1 0 0 0 0,0 0-1 0 0,0 0 1 0 0,-1-1 0 0 0,0 0 0 0 0,0-1 0 0 0,0 1 0 0 0,-1-1 0 0 0,0 0 0 0 0,-1 0 0 0 0,0-1 0 0 0,0 1 0 0 0,0-1 0 0 0,-1 0 0 0 0,1-6-97 0 0,-5 14-9 0 0,1-1 0 0 0,-1 1 0 0 0,1 0 0 0 0,-1-1 0 0 0,0 1 0 0 0,1 0 0 0 0,-1 0 0 0 0,0-1 0 0 0,0 1 0 0 0,0 0 0 0 0,0 0 0 0 0,0 0 0 0 0,0 0 0 0 0,0 0 0 0 0,0 0 0 0 0,0 0 0 0 0,-1 0 0 0 0,1 1 0 0 0,0-1 0 0 0,0 0 0 0 0,-1 1 0 0 0,1-1 0 0 0,0 1 0 0 0,-1 0 0 0 0,1-1 0 0 0,-1 1 0 0 0,1 0 0 0 0,-1 0 0 0 0,1 0 0 0 0,-1 0 0 0 0,1 0 0 0 0,-1 0 0 0 0,1 0 0 0 0,0 0 0 0 0,-1 0 0 0 0,0 1 9 0 0,-59 9-695 0 0,48-5 637 0 0,0 0 0 0 0,1 0 0 0 0,-1 1 0 0 0,1 1 0 0 0,1 0 0 0 0,-1 0 0 0 0,1 1 0 0 0,1 1 1 0 0,-1 0-1 0 0,1 1 0 0 0,1-1 0 0 0,0 2 0 0 0,0-1 0 0 0,1 1 0 0 0,1 1 0 0 0,0 0 0 0 0,0 0 0 0 0,1 0 1 0 0,1 0-1 0 0,0 1 0 0 0,0 0 0 0 0,1 0 0 0 0,1 0 0 0 0,-1 13 58 0 0,4-25 0 0 0,-1 3 4 0 0,0 0-1 0 0,1 0 0 0 0,0 0 1 0 0,0 0-1 0 0,0 0 0 0 0,0 0 1 0 0,1 0-1 0 0,0 1 1 0 0,-1-2-1 0 0,2 1 0 0 0,-1 0 1 0 0,0 0-1 0 0,1 0 1 0 0,-1 0-1 0 0,1-1 0 0 0,0 1 1 0 0,1-1-1 0 0,-1 0 1 0 0,0 1-1 0 0,2 0-3 0 0,7 5 17 0 0,1-1 1 0 0,0 0-1 0 0,0-1 1 0 0,1 0-1 0 0,0-1 1 0 0,0 0-1 0 0,1-1 0 0 0,0-1 1 0 0,-1 0-1 0 0,1-1 1 0 0,1 0-1 0 0,-1-1 0 0 0,0-1 1 0 0,0 0-1 0 0,1-1 1 0 0,-1-1-1 0 0,1 0 0 0 0,13-3-17 0 0,37-11-3106 0 0,-47 10-792 0 0,0 0-6559 0 0</inkml:trace>
  <inkml:trace contextRef="#ctx0" brushRef="#br0" timeOffset="66266.841">19763 2154 0 0 0,'0'0'1304'0'0,"0"0"-261"0"0,0 0-73 0 0,0 0 49 0 0,0 0 47 0 0,0 0 32 0 0,0 0-67 0 0,0 0-122 0 0,0 0-118 0 0,0 0-145 0 0,0 0-137 0 0,-23-9-130 0 0,-74-28-90 0 0,31 29 118 0 0,54 11-337 0 0,0 0-1 0 0,0 1 1 0 0,1 0-1 0 0,-1 1 1 0 0,1 1-1 0 0,0-1 1 0 0,0 2-1 0 0,1 0 1 0 0,-10 8-70 0 0,10-8 5 0 0,1 0 0 0 0,0 1 0 0 0,1 1 0 0 0,0 0 0 0 0,0 0 1 0 0,0 0-1 0 0,2 1 0 0 0,-1 0 0 0 0,1 0 0 0 0,0 1 0 0 0,1 0 0 0 0,1 0 1 0 0,-1 0-1 0 0,2 0 0 0 0,0 1 0 0 0,0-1 0 0 0,1 1 0 0 0,0 0 0 0 0,1 0 1 0 0,0 0-1 0 0,1 0 0 0 0,1 8-5 0 0,0-17 37 0 0,0 1-1 0 0,0-1 1 0 0,0 0-1 0 0,0 1 1 0 0,0-1-1 0 0,1 0 1 0 0,-1 0 0 0 0,1 0-1 0 0,0 0 1 0 0,0 0-1 0 0,0 0 1 0 0,0-1 0 0 0,0 1-1 0 0,1-1 1 0 0,0 1-1 0 0,-1-1 1 0 0,1 0-1 0 0,0 0 1 0 0,0 0 0 0 0,0 0-1 0 0,0-1 1 0 0,0 1-1 0 0,0-1 1 0 0,1 0 0 0 0,-1 0-1 0 0,0 0 1 0 0,1 0-1 0 0,-1 0 1 0 0,1-1-1 0 0,1 1-36 0 0,109-11 2105 0 0,-74-5-1716 0 0,0-2-1 0 0,-1-2 1 0 0,-1-2 0 0 0,-1-1-1 0 0,-1-1 1 0 0,-1-2 0 0 0,2-5-389 0 0,-25 22 121 0 0,-1 0 1 0 0,-1-1 0 0 0,0-1 0 0 0,0 0-1 0 0,0 0 1 0 0,-1-1 0 0 0,-1 0 0 0 0,0 0-1 0 0,0-1 1 0 0,-1 0 0 0 0,-1-1 0 0 0,0 1 0 0 0,2-9-122 0 0,-8-2 959 0 0,-12 28-692 0 0,-15 30-577 0 0,25-31 254 0 0,0 1 0 0 0,0 0 0 0 0,0-1 1 0 0,0 1-1 0 0,1 0 0 0 0,0 0 0 0 0,0 0 0 0 0,0 0 1 0 0,0 0-1 0 0,1 0 0 0 0,0 0 0 0 0,0 0 0 0 0,0 0 1 0 0,1 0-1 0 0,0 0 0 0 0,0 0 0 0 0,0 0 0 0 0,0 0 0 0 0,1 0 1 0 0,0 0-1 0 0,0-1 0 0 0,0 1 0 0 0,1-1 0 0 0,-1 0 1 0 0,1 1-1 0 0,0-1 0 0 0,0 0 0 0 0,1-1 0 0 0,-1 1 1 0 0,1 0-1 0 0,0-1 0 0 0,0 0 56 0 0,49 40-4613 0 0,-15-18-7503 0 0,-33-21 10009 0 0</inkml:trace>
  <inkml:trace contextRef="#ctx0" brushRef="#br0" timeOffset="66706.169">20111 2394 760 0 0,'0'0'1559'0'0,"0"0"-459"0"0,0 0-3 0 0,0 0 67 0 0,0 0-15 0 0,0 0-116 0 0,-3 32-198 0 0,-9 101-194 0 0,-8-4 635 0 0,18-114-987 0 0,0-1 0 0 0,-1 1 1 0 0,-1 0-1 0 0,0-1 0 0 0,0 0 0 0 0,-2 0 0 0 0,0 0 0 0 0,0 0 0 0 0,-2 0-289 0 0,8-13 63 0 0,0 0-1 0 0,0-1 1 0 0,0 1-1 0 0,-1 0 1 0 0,1 0-1 0 0,0-1 1 0 0,0 1-1 0 0,0 0 1 0 0,-1-1-1 0 0,1 1 1 0 0,0 0 0 0 0,-1-1-1 0 0,1 1 1 0 0,0 0-1 0 0,-1-1 1 0 0,1 1-1 0 0,-1-1 1 0 0,1 1-1 0 0,-1-1 1 0 0,1 1-1 0 0,-1-1 1 0 0,0 1-1 0 0,1-1 1 0 0,-1 1-1 0 0,0-1 1 0 0,1 0-1 0 0,-1 0 1 0 0,0 1 0 0 0,1-1-1 0 0,-1 0 1 0 0,0 0-1 0 0,1 0 1 0 0,-1 1-1 0 0,0-1 1 0 0,0 0-1 0 0,1 0 1 0 0,-1 0-1 0 0,0 0 1 0 0,0-1-1 0 0,1 1 1 0 0,-1 0-1 0 0,0 0 1 0 0,0 0-1 0 0,1 0 1 0 0,-1-1 0 0 0,0 1-1 0 0,1 0 1 0 0,-1-1-1 0 0,0 1 1 0 0,1-1-1 0 0,-1 1 1 0 0,1 0-1 0 0,-1-1 1 0 0,1 1-1 0 0,-1-1 1 0 0,1 0-1 0 0,-1 1 1 0 0,1-1-1 0 0,-1 1 1 0 0,1-1-1 0 0,0 0 1 0 0,-1 1-63 0 0,0-20 123 0 0,0 0-1 0 0,1 0 1 0 0,1 0-1 0 0,1 0 1 0 0,1 0 0 0 0,1 0-1 0 0,1 1 1 0 0,0-1-1 0 0,1 1 1 0 0,1 1 0 0 0,1-1-1 0 0,1 1 1 0 0,4-6-123 0 0,2-9 117 0 0,15-35-28 0 0,4 1 1 0 0,2 2-1 0 0,3 2 0 0 0,3 1 1 0 0,38-41-90 0 0,-72 91 76 0 0,2 1 0 0 0,-1 0 0 0 0,1 0 0 0 0,1 1 0 0 0,0 1 0 0 0,0 0 0 0 0,1 0 0 0 0,0 1 0 0 0,0 0 0 0 0,1 1 0 0 0,0 1 0 0 0,5-1-76 0 0,-17 6 7 0 0,0 1 1 0 0,0 0-1 0 0,1-1 1 0 0,-1 1-1 0 0,0 0 1 0 0,0 0-1 0 0,1 0 1 0 0,-1 0-1 0 0,0 0 0 0 0,1 1 1 0 0,-1-1-1 0 0,0 0 1 0 0,0 1-1 0 0,1-1 1 0 0,-1 1-1 0 0,0-1 1 0 0,0 1-1 0 0,0-1 1 0 0,0 1-1 0 0,0 0 0 0 0,0-1 1 0 0,0 1-1 0 0,0 0 1 0 0,0 0-1 0 0,0 0 1 0 0,0 0-1 0 0,0 0 1 0 0,0 0-1 0 0,-1 0 0 0 0,1 0 1 0 0,0 0-1 0 0,-1 0 1 0 0,1 1-1 0 0,-1-1 1 0 0,1 0-1 0 0,-1 0 1 0 0,0 1-1 0 0,0-1 0 0 0,1 0 1 0 0,-1 1-8 0 0,4 59 292 0 0,-4-49-242 0 0,-3 10-27 0 0,0-1 0 0 0,-1 1-1 0 0,-2-1 1 0 0,0 0 0 0 0,-1 0 0 0 0,-1-1-1 0 0,-1 0 1 0 0,0-1 0 0 0,-2 1 0 0 0,0-2-1 0 0,-2 0 1 0 0,0 0 0 0 0,0-1 0 0 0,-2-1 0 0 0,-8 8-23 0 0,19-19-102 0 0,1-1 0 0 0,0 1 1 0 0,-1-1-1 0 0,0 0 1 0 0,0-1-1 0 0,0 1 1 0 0,0-1-1 0 0,-1 1 0 0 0,0-1 1 0 0,1-1-1 0 0,-1 1 1 0 0,0-1-1 0 0,0 0 1 0 0,0 0-1 0 0,-1 0 0 0 0,1-1 1 0 0,0 1-1 0 0,-1-1 1 0 0,1 0-1 0 0,-1-1 1 0 0,1 0-1 0 0,-1 0 0 0 0,1 0 1 0 0,-1 0-1 0 0,-2-1 102 0 0,5-4-706 0 0,-1 0-1 0 0,1 0 0 0 0,0 0 0 0 0,1 0 1 0 0,-1 0-1 0 0,1-1 0 0 0,0 1 0 0 0,1-1 1 0 0,-1 0-1 0 0,1 1 0 0 0,0-1 0 0 0,0 0 1 0 0,1 0-1 0 0,0 0 0 0 0,0 1 0 0 0,0-1 1 0 0,1 0-1 0 0,-1 0 0 0 0,2 0 0 0 0,-1 1 707 0 0,2-11-2724 0 0,1 5 978 0 0</inkml:trace>
  <inkml:trace contextRef="#ctx0" brushRef="#br0" timeOffset="67171.932">20599 2305 0 0 0,'0'0'1054'0'0,"0"0"339"0"0,0 0 55 0 0,0 0-141 0 0,0 0-218 0 0,0 0-226 0 0,0 33-193 0 0,0 105-152 0 0,-14 20 966 0 0,11-145-1331 0 0,3-9 34 0 0,-1-1 0 0 0,1 1 0 0 0,-1-1 0 0 0,0 0 0 0 0,0 1 0 0 0,0-1 0 0 0,0 0 0 0 0,-1 1 0 0 0,1-1-1 0 0,-1 0 1 0 0,0 0 0 0 0,0 0 0 0 0,0-1 0 0 0,0 1 0 0 0,-1 0 0 0 0,1-1 0 0 0,-1 1 0 0 0,1-1 0 0 0,-1 0-1 0 0,0 0 1 0 0,0 0 0 0 0,0 0 0 0 0,0 0 0 0 0,0-1 0 0 0,0 1 0 0 0,-1-1 0 0 0,1 0 0 0 0,-2 0-187 0 0,3-2 92 0 0,0-1 0 0 0,0 0 0 0 0,0 0 0 0 0,0 0 0 0 0,0 0 0 0 0,1 0 0 0 0,-1 0 0 0 0,1-1 0 0 0,-1 1 0 0 0,1-1 0 0 0,0 1 0 0 0,0-1 0 0 0,0 1 0 0 0,0-1 0 0 0,1 1 0 0 0,-1-1 0 0 0,1 0 0 0 0,-1 1 0 0 0,1-1 0 0 0,0 0 0 0 0,0 1 0 0 0,0-1 0 0 0,1-2-92 0 0,2-28 120 0 0,1 0 0 0 0,1 1 0 0 0,2 0 0 0 0,1 0 0 0 0,2 0-1 0 0,1 1 1 0 0,1 1 0 0 0,2 0 0 0 0,1 1 0 0 0,1 0 0 0 0,19-25-120 0 0,-20 27-6 0 0,2-1 0 0 0,1 2-1 0 0,0 0 1 0 0,2 1 0 0 0,1 2 0 0 0,1 0 0 0 0,1 1 0 0 0,1 1-1 0 0,1 1 1 0 0,0 1 0 0 0,9-3 6 0 0,-32 20 4 0 0,0 1-1 0 0,0-1 1 0 0,0 1-1 0 0,0 0 1 0 0,0 0 0 0 0,1 0-1 0 0,-1 0 1 0 0,0 1 0 0 0,0-1-1 0 0,1 0 1 0 0,-1 1-1 0 0,1 0 1 0 0,-1 0 0 0 0,0-1-1 0 0,1 1 1 0 0,-1 1 0 0 0,1-1-1 0 0,-1 0 1 0 0,0 1-1 0 0,1-1 1 0 0,-1 1 0 0 0,0-1-1 0 0,0 1 1 0 0,1 0 0 0 0,-1 0-1 0 0,0 0 1 0 0,0 0-1 0 0,0 1 1 0 0,0-1 0 0 0,0 1-1 0 0,0-1 1 0 0,0 1 0 0 0,-1-1-1 0 0,1 1 1 0 0,-1 0-1 0 0,1 0 1 0 0,-1 0 0 0 0,1 0-1 0 0,-1 0 1 0 0,0 0 0 0 0,0 0-1 0 0,0 1 1 0 0,0-1-1 0 0,-1 0 1 0 0,1 0 0 0 0,-1 1-4 0 0,3 17 47 0 0,-2 0 0 0 0,-1 0 0 0 0,-1 1 0 0 0,0-1 0 0 0,-1 0 0 0 0,-2 0 0 0 0,0-1 0 0 0,-1 1 0 0 0,0-1 0 0 0,-2 0 0 0 0,-1 0 0 0 0,0-1 0 0 0,-1 0 0 0 0,-1 0 0 0 0,0-1 0 0 0,-2 0 0 0 0,-11 13-47 0 0,20-26-68 0 0,0 0 0 0 0,0-1 1 0 0,-1 1-1 0 0,1-1 0 0 0,-1 0 1 0 0,1 0-1 0 0,-1 0 1 0 0,0-1-1 0 0,0 1 0 0 0,0-1 1 0 0,-1 0-1 0 0,1 0 0 0 0,0-1 1 0 0,-1 1-1 0 0,1-1 1 0 0,-1 0-1 0 0,0 0 0 0 0,1 0 1 0 0,-1-1-1 0 0,0 1 1 0 0,1-1-1 0 0,-1-1 0 0 0,0 1 1 0 0,1 0-1 0 0,-1-1 0 0 0,0 0 1 0 0,0-1 67 0 0,2-2-645 0 0,1 0-1 0 0,-1 0 1 0 0,1 0 0 0 0,0-1 0 0 0,0 1-1 0 0,0-1 1 0 0,1 0 0 0 0,0 1 0 0 0,-1-1-1 0 0,2 0 1 0 0,-1 0 0 0 0,1 0 0 0 0,-1 0-1 0 0,1 0 1 0 0,1 0 0 0 0,-1 1 0 0 0,1-1-1 0 0,-1 0 1 0 0,2 0 0 0 0,-1 0 0 0 0,0 1-1 0 0,1-1 1 0 0,0 0 0 0 0,0 1 645 0 0,4-8-2234 0 0</inkml:trace>
  <inkml:trace contextRef="#ctx0" brushRef="#br0" timeOffset="67517.836">21232 1679 6337 0 0,'0'0'1071'0'0,"0"0"-243"0"0,0 0-69 0 0,0 0 197 0 0,0 0 255 0 0,0 0 195 0 0,0 0 98 0 0,0 0-85 0 0,0 0-181 0 0,0 0-207 0 0,0 0-203 0 0,0 0-157 0 0,0 0-135 0 0,8 20-75 0 0,44 122 581 0 0,-45 42-86 0 0,-12-136-926 0 0,-3 0-1 0 0,-2-1 1 0 0,-3 0-1 0 0,-1-1 1 0 0,-16 35-30 0 0,-1 7-585 0 0,34-86-8239 0 0,11-21 3274 0 0,-12 16 2959 0 0,3-2-2261 0 0</inkml:trace>
  <inkml:trace contextRef="#ctx0" brushRef="#br0" timeOffset="67704.351">21506 2014 4569 0 0,'0'0'1154'0'0,"0"0"169"0"0,0 0 350 0 0,0 0 262 0 0,0 0-76 0 0,0 0-278 0 0,0 0-364 0 0,0 0-373 0 0,-8 32-254 0 0,-26 100-173 0 0,14-7-1297 0 0,20-112-357 0 0,0-13-2706 0 0,1 0 341 0 0,-1 0-3898 0 0</inkml:trace>
  <inkml:trace contextRef="#ctx0" brushRef="#br0" timeOffset="67868.165">21480 1724 13995 0 0,'0'0'512'0'0,"0"0"-400"0"0,0 0-264 0 0,0 0-152 0 0,0 0 8 0 0,0 0-8 0 0,0 0-8 0 0,0 0-112 0 0,0 0-368 0 0,0 0-713 0 0,0 0-1407 0 0,0 0-4498 0 0</inkml:trace>
  <inkml:trace contextRef="#ctx0" brushRef="#br0" timeOffset="71952.014">21701 2228 0 0 0,'0'0'735'0'0,"0"0"222"0"0,0 0 66 0 0,0 0-16 0 0,0 0-9 0 0,0 0-37 0 0,0 0-9 0 0,0 0 3 0 0,7-1 12 0 0,39-1 2415 0 0,57-10 2553 0 0,-40-21-5212 0 0,-57 28-681 0 0,1 1-28 0 0,-1-1-1 0 0,1 0 0 0 0,-1 0 1 0 0,-1 0-1 0 0,1-1 0 0 0,-1 0 1 0 0,0 0-1 0 0,0 0 0 0 0,0-1 1 0 0,-1 1-1 0 0,0-1 0 0 0,0-1 1 0 0,-1 1-1 0 0,0 0 0 0 0,-1-1 1 0 0,1 1-1 0 0,-1-1 0 0 0,1-6-13 0 0,-5 11-99 0 0,0 0-1 0 0,0 0 1 0 0,-1 0-1 0 0,1 0 1 0 0,-1 1-1 0 0,1-1 1 0 0,-1 1-1 0 0,0 0 0 0 0,0 0 1 0 0,0 0-1 0 0,0 0 1 0 0,0 0-1 0 0,0 0 1 0 0,0 1-1 0 0,-1 0 1 0 0,1 0-1 0 0,-1 0 1 0 0,1 0-1 0 0,-1 0 0 0 0,1 1 1 0 0,-1-1-1 0 0,1 1 1 0 0,-1 0-1 0 0,0 0 1 0 0,1 0-1 0 0,-1 1 1 0 0,1-1-1 0 0,-1 1 0 0 0,1 0 1 0 0,-1 0-1 0 0,0 1 100 0 0,-17 4-126 0 0,1 1 0 0 0,-1 1 0 0 0,2 1 0 0 0,-1 1 0 0 0,1 1 0 0 0,0 1 0 0 0,1 0 0 0 0,1 1 0 0 0,0 1 0 0 0,-6 7 126 0 0,18-17 39 0 0,-1 0-1 0 0,1 1 1 0 0,1 0 0 0 0,-1 0-1 0 0,1 0 1 0 0,-1 0-1 0 0,1 1 1 0 0,1-1 0 0 0,-1 1-1 0 0,1 0 1 0 0,0 0-1 0 0,0 1 1 0 0,1-1 0 0 0,0 1-1 0 0,0-1 1 0 0,1 1-1 0 0,-1-1 1 0 0,1 1 0 0 0,1 0-1 0 0,-1 0 1 0 0,1 0-1 0 0,1-1 1 0 0,-1 1 0 0 0,1 0-1 0 0,0 0 1 0 0,1-1-1 0 0,-1 1 1 0 0,1-1 0 0 0,0 1-1 0 0,1-1 1 0 0,0 0 0 0 0,0 0-1 0 0,0 0 1 0 0,1 0-1 0 0,0 0 1 0 0,0-1 0 0 0,0 0-1 0 0,1 0 1 0 0,1 1-39 0 0,6 1 45 0 0,1 0 0 0 0,-1-1 0 0 0,2 0 0 0 0,-1-1 0 0 0,1-1 0 0 0,-1 0 0 0 0,1-1 0 0 0,0 0 0 0 0,1-2 0 0 0,-1 1 1 0 0,0-2-1 0 0,0 1 0 0 0,1-2 0 0 0,-1 0 0 0 0,0-1 0 0 0,0 0 0 0 0,0-1 0 0 0,2-2-45 0 0,72-22-2767 0 0,-8-10-4266 0 0,-63 26-15 0 0</inkml:trace>
  <inkml:trace contextRef="#ctx0" brushRef="#br0" timeOffset="72441.928">22384 2059 5369 0 0,'0'0'1255'0'0,"0"0"-91"0"0,0 0 46 0 0,0 0 116 0 0,0 0-25 0 0,0 0-138 0 0,0 0-189 0 0,0 0-210 0 0,0 0-115 0 0,0 0-114 0 0,0 0-120 0 0,0 0-103 0 0,-32 16-112 0 0,-99 50-59 0 0,83-27-13 0 0,45-29-105 0 0,1-7 1 0 0,-1 0-1 0 0,1 1 1 0 0,0-1 0 0 0,0 1-1 0 0,0 0 1 0 0,1-1 0 0 0,-1 1 0 0 0,1 0-1 0 0,0 0 1 0 0,0 0 0 0 0,0 0-1 0 0,1 0 1 0 0,-1 0 0 0 0,1 0-1 0 0,0 0 1 0 0,0 0 0 0 0,0 0-1 0 0,1 0 1 0 0,-1 0 0 0 0,1 0 0 0 0,0 0-1 0 0,0 0 1 0 0,1 0 0 0 0,-1 0-1 0 0,1-1 1 0 0,0 1 0 0 0,0 0-1 0 0,0-1 1 0 0,0 0 0 0 0,0 1-1 0 0,1-1 1 0 0,0 0 0 0 0,0 0 0 0 0,0 0-1 0 0,0-1 1 0 0,0 1 0 0 0,0-1-1 0 0,1 0 1 0 0,-1 0 0 0 0,1 0-1 0 0,-1 0 1 0 0,1 0 0 0 0,2 0-24 0 0,5 0 170 0 0,1 0 0 0 0,0-1 0 0 0,0 0 0 0 0,0-1 0 0 0,0 0 0 0 0,0-1 1 0 0,0 0-1 0 0,-1-1 0 0 0,1 0 0 0 0,0-1 0 0 0,-1 0 0 0 0,1-1 0 0 0,-1-1 0 0 0,0 1 0 0 0,-1-2 1 0 0,1 1-1 0 0,-1-2 0 0 0,1 0-170 0 0,7-5 139 0 0,0-1 0 0 0,0-1 1 0 0,-2 0-1 0 0,0-1 0 0 0,0-1 1 0 0,-2-1-1 0 0,0 0 0 0 0,0 0 0 0 0,8-18-139 0 0,-10 18-100 0 0,0-1-1 0 0,-2-1 0 0 0,0 0 0 0 0,-1-1 1 0 0,-1 1-1 0 0,-1-2 0 0 0,0 1 1 0 0,-2-1-1 0 0,0 0 0 0 0,-2 0 0 0 0,0 0 1 0 0,-1 0-1 0 0,-1-1 0 0 0,-1 1 0 0 0,-3-20 101 0 0,2 36-83 0 0,0 0 0 0 0,-1-1 0 0 0,1 1-1 0 0,-1 0 1 0 0,0 0 0 0 0,-1 0 0 0 0,1 0-1 0 0,-1 0 1 0 0,0 1 0 0 0,0-1 0 0 0,0 1 0 0 0,-1 0-1 0 0,0 0 1 0 0,1 0 0 0 0,-2 0 0 0 0,1 0-1 0 0,0 1 1 0 0,-1 0 0 0 0,1 0 0 0 0,-1 0-1 0 0,0 1 1 0 0,0-1 0 0 0,0 1 0 0 0,0 0-1 0 0,0 1 1 0 0,-1-1 0 0 0,1 1 0 0 0,0 0-1 0 0,-1 0 1 0 0,1 1 0 0 0,-2 0 83 0 0,3-1-23 0 0,-1 0 0 0 0,0 1 0 0 0,0 0 0 0 0,0 0 0 0 0,1 1 0 0 0,-1-1 0 0 0,0 1 0 0 0,0 0 0 0 0,1 0 0 0 0,-1 0 0 0 0,1 1 1 0 0,-1 0-1 0 0,1 0 0 0 0,-1 0 0 0 0,1 0 0 0 0,0 1 0 0 0,0-1 0 0 0,0 1 0 0 0,1 0 0 0 0,-1 0 0 0 0,0 1 0 0 0,1-1 0 0 0,0 1 0 0 0,0 0 0 0 0,0 0 0 0 0,1 0 0 0 0,-1 0 0 0 0,1 0 0 0 0,-1 2 23 0 0,-2 5 40 0 0,1 1-1 0 0,0 0 1 0 0,1 0 0 0 0,0 0-1 0 0,1 0 1 0 0,0 0-1 0 0,1 1 1 0 0,1-1-1 0 0,-1 0 1 0 0,2 1-1 0 0,0-1 1 0 0,1 1-1 0 0,0-1 1 0 0,0 0 0 0 0,1 0-1 0 0,1 0 1 0 0,0 0-1 0 0,1-1 1 0 0,0 1-1 0 0,1-1 1 0 0,0-1-1 0 0,1 1 1 0 0,7 9-40 0 0,9 11-59 0 0,0 0 0 0 0,2-2 0 0 0,2 0 0 0 0,0-2 0 0 0,2-1 0 0 0,1-1 0 0 0,5 1 59 0 0,-18-11-2078 0 0,-12-10-1785 0 0,-2 1-4446 0 0,-2-6 4556 0 0</inkml:trace>
  <inkml:trace contextRef="#ctx0" brushRef="#br0" timeOffset="73286.238">21493 1735 0 0 0,'0'0'745'0'0,"0"0"233"0"0,0 0 70 0 0,0 0 0 0 0,0 0-81 0 0,0 0-157 0 0,0 0-131 0 0,-1-8 4156 0 0,6 2-3244 0 0,0 1 3328 0 0,-9 7-4145 0 0,0 0-2037 0 0,3 2-9007 0 0,1-4 3409 0 0</inkml:trace>
</inkml:ink>
</file>

<file path=ppt/ink/ink1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5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431 1 10394 0 0,'0'0'686'0'0,"0"0"-133"0"0,0 0 31 0 0,0 0 202 0 0,0 0 221 0 0,0 0 108 0 0,0 0-114 0 0,0 0-253 0 0,0 0-281 0 0,0 0-224 0 0,0 0-122 0 0,-4 11-30 0 0,-26 144 292 0 0,29 739 238 0 0,-7-871-2419 0 0,-15-20-9325 0 0,22-3 10604 0 0,-3 0-4841 0 0</inkml:trace>
  <inkml:trace contextRef="#ctx0" brushRef="#br0" timeOffset="219.459">1 616 11290 0 0,'0'0'74'0'0,"0"0"-130"0"0,0 0 112 0 0,0 0 256 0 0,0 0 192 0 0,0 0 65 0 0,0 0 4 0 0,0 0 59 0 0,36-5 40 0 0,114-16 1 0 0,163-42 1286 0 0,-224 43-2222 0 0,88-19-2804 0 0,-61 17-7962 0 0,-98 19 8585 0 0,-4 3 1989 0 0</inkml:trace>
  <inkml:trace contextRef="#ctx0" brushRef="#br0" timeOffset="449.684">949 487 0 0 0,'0'0'2510'0'0,"0"0"-127"0"0,0 0-275 0 0,0 0-287 0 0,0 0-259 0 0,0 0-225 0 0,0 0-237 0 0,0 0-229 0 0,0 0-221 0 0,-19 34-184 0 0,-56 109-149 0 0,73-141-300 0 0,0 1 1 0 0,0 0-1 0 0,0 0 1 0 0,0 0-1 0 0,1 0 1 0 0,-1 0-1 0 0,1 0 1 0 0,0 1 0 0 0,0-1-1 0 0,0 0 1 0 0,0 1-1 0 0,1-1 1 0 0,-1 1-1 0 0,1-1 1 0 0,0 1-1 0 0,0-1 1 0 0,0 1 0 0 0,0-1-1 0 0,1 1 1 0 0,-1-1-1 0 0,2 3-17 0 0,0 1 69 0 0,1 0 36 0 0,0 0-1 0 0,0 0 1 0 0,1 0 0 0 0,0-1-1 0 0,0 0 1 0 0,1 0 0 0 0,-1 0-1 0 0,1 0 1 0 0,0-1 0 0 0,1 0-1 0 0,-1 0 1 0 0,1 0 0 0 0,0 0-1 0 0,1-1 1 0 0,-1 0 0 0 0,1-1-1 0 0,-1 1 1 0 0,1-1 0 0 0,0-1-1 0 0,0 1 1 0 0,1-1 0 0 0,-1 0-1 0 0,0-1 1 0 0,1 0 0 0 0,-1 0-1 0 0,1 0 1 0 0,3-1-105 0 0,-7 0 100 0 0,0 1-1 0 0,0-1 1 0 0,0 0-1 0 0,1-1 1 0 0,-1 1-1 0 0,0-1 1 0 0,0 0 0 0 0,0 0-1 0 0,0 0 1 0 0,0 0-1 0 0,0-1 1 0 0,0 1-1 0 0,-1-1 1 0 0,1 0 0 0 0,0 0-1 0 0,-1-1 1 0 0,0 1-1 0 0,1-1 1 0 0,-1 0-1 0 0,0 1 1 0 0,0-1 0 0 0,-1-1-1 0 0,1 1 1 0 0,-1 0-1 0 0,1-1 1 0 0,-1 1 0 0 0,1-2-100 0 0,4-11 37 0 0,0-1 0 0 0,0 1 1 0 0,-2-1-1 0 0,0 0 1 0 0,0 0-1 0 0,-2-1 1 0 0,0 1-1 0 0,-2-1 1 0 0,0 1-1 0 0,0-1 1 0 0,-2-11-38 0 0,0 16-376 0 0,-1 1 0 0 0,0-1 0 0 0,0 1 0 0 0,-2-1 1 0 0,1 1-1 0 0,-1 0 0 0 0,-1 0 0 0 0,0 0 0 0 0,-1 1 0 0 0,-3-4 376 0 0,-24-10-4665 0 0,7 21-2519 0 0,14 4 1303 0 0</inkml:trace>
</inkml:ink>
</file>

<file path=ppt/ink/ink1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0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282 54 5145 0 0,'0'0'1440'0'0,"0"0"-153"0"0,0 0-141 0 0,0 0-49 0 0,0 0 14 0 0,0 0-88 0 0,0 0-176 0 0,0 0-164 0 0,0 0-134 0 0,0 0-58 0 0,0 0 25 0 0,0 0 14 0 0,0 0-53 0 0,1 22-73 0 0,0 159 479 0 0,4 121 444 0 0,-2-150-2419 0 0,-2 0-6279 0 0,-1-151 4140 0 0,0-1-538 0 0,0 0 276 0 0</inkml:trace>
  <inkml:trace contextRef="#ctx0" brushRef="#br0" timeOffset="541.266">1 131 6089 0 0,'0'0'1594'0'0,"0"0"-927"0"0,0 0-344 0 0,0 0 105 0 0,0 0 261 0 0,0 0 211 0 0,0 0 102 0 0,0 0 14 0 0,0 0-44 0 0,34-14-102 0 0,108-44-126 0 0,-23 27 378 0 0,-85 23-874 0 0,-1 1 0 0 0,2 1 0 0 0,-1 3 0 0 0,1 0 1 0 0,-1 3-1 0 0,1 0 0 0 0,-1 2 0 0 0,18 5-248 0 0,-47-7 5 0 0,-1 0 0 0 0,0 0 1 0 0,1 1-1 0 0,-1 0 0 0 0,0 0 0 0 0,1 0 0 0 0,-1 1 0 0 0,0-1 0 0 0,0 1 0 0 0,0 0 1 0 0,0 0-1 0 0,0 0 0 0 0,0 1 0 0 0,-1 0 0 0 0,1-1 0 0 0,-1 1 0 0 0,0 0 0 0 0,0 1 0 0 0,0-1 1 0 0,0 0-1 0 0,0 1 0 0 0,-1 0 0 0 0,0-1 0 0 0,1 1 0 0 0,-1 0 0 0 0,-1 0 0 0 0,1 1 0 0 0,-1-1 1 0 0,1 0-1 0 0,-1 2-5 0 0,-3 8 36 0 0,-1 0 0 0 0,-1 0 0 0 0,0 0 0 0 0,-1-1 1 0 0,-1 0-1 0 0,0 0 0 0 0,0 0 0 0 0,-1-1 1 0 0,-1 0-1 0 0,0 0 0 0 0,-1-1 0 0 0,0 0 0 0 0,-1 0 1 0 0,0-1-1 0 0,0 0 0 0 0,-7 4-36 0 0,-7 11 38 0 0,21-22-35 0 0,-12 12 13 0 0,0 0 0 0 0,2 1 0 0 0,0 1 0 0 0,0 0 0 0 0,2 0 0 0 0,0 1 0 0 0,-5 13-16 0 0,16-27-7 0 0,0 0 0 0 0,0-1 0 0 0,1 1 0 0 0,-1 0 0 0 0,1 0 0 0 0,0-1 0 0 0,0 1 0 0 0,0 0 0 0 0,0-1 0 0 0,1 1 1 0 0,0-1-1 0 0,0 1 0 0 0,-1-1 0 0 0,2 0 0 0 0,-1 0 0 0 0,0 0 0 0 0,1 0 0 0 0,-1 0 0 0 0,1 0 0 0 0,0-1 0 0 0,0 0 0 0 0,0 1 0 0 0,0-1 0 0 0,1 0 0 0 0,-1 0 0 0 0,0-1 1 0 0,1 1-1 0 0,-1-1 0 0 0,1 1 0 0 0,0-1 0 0 0,-1 0 0 0 0,1-1 0 0 0,0 1 0 0 0,3 0 7 0 0,7 4 13 0 0,33 14 8 0 0,-30-14-11 0 0,0 1 0 0 0,0 0 0 0 0,-1 1-1 0 0,0 1 1 0 0,0 1 0 0 0,-1 0-1 0 0,0 1 1 0 0,0 0 0 0 0,-1 2 0 0 0,-1-1-1 0 0,0 2 1 0 0,0 0 0 0 0,-2 0-1 0 0,7 9-9 0 0,-16-16 77 0 0,0 0 1 0 0,0 1-1 0 0,-1-1 0 0 0,0 1 0 0 0,0-1 0 0 0,0 1 0 0 0,-1-1 0 0 0,0 1 0 0 0,0-1 0 0 0,-1 1 0 0 0,0-1 0 0 0,0 1 0 0 0,0-1 0 0 0,-1 1 0 0 0,0-1 0 0 0,0 0 0 0 0,-1 0 0 0 0,0 0 0 0 0,0 0 0 0 0,0 0 0 0 0,-1 0-77 0 0,-7 9 104 0 0,0 0 0 0 0,-1-1 0 0 0,-1 0 0 0 0,0-1 0 0 0,-1 0 0 0 0,0-1 0 0 0,-1-1 0 0 0,0-1 0 0 0,-1 0 0 0 0,0 0 0 0 0,0-2 0 0 0,-1 0 0 0 0,0-1 0 0 0,-1-1 0 0 0,0 0 0 0 0,0-1-1 0 0,0-1 1 0 0,0-1 0 0 0,0-1 0 0 0,-1 0 0 0 0,0-1 0 0 0,-2-1-104 0 0,11 0-203 0 0,0 1 0 0 0,-1-1 0 0 0,1-1 0 0 0,0 0 0 0 0,0 0 0 0 0,-1-1 0 0 0,1 0 0 0 0,0-1 0 0 0,0 0 0 0 0,1-1 0 0 0,-1 0 0 0 0,1 0 0 0 0,0-1 0 0 0,0 0 0 0 0,0-1 0 0 0,1 0 0 0 0,-1 0 0 0 0,1-1-1 0 0,1 0 1 0 0,-5-5 203 0 0,-10-23-6034 0 0,20 31 4309 0 0,-6-8-8253 0 0</inkml:trace>
</inkml:ink>
</file>

<file path=ppt/ink/ink1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8.9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380 344 0 0 0,'0'0'379'0'0,"0"0"521"0"0,0 0 266 0 0,0 0 106 0 0,0 0-3 0 0,0 0-36 0 0,0 0-52 0 0,-1-16-69 0 0,-5-46 6 0 0,6 59-911 0 0,-1 0-1 0 0,1 0 1 0 0,-1 0 0 0 0,1 1-1 0 0,-1-1 1 0 0,0 0 0 0 0,0 0-1 0 0,0 1 1 0 0,0-1 0 0 0,-1 1 0 0 0,1-1-1 0 0,-1 1 1 0 0,0 0 0 0 0,1-1-1 0 0,-1 1 1 0 0,0 0 0 0 0,0 0-1 0 0,0 0 1 0 0,-1 1 0 0 0,1-1-1 0 0,0 0 1 0 0,-1 1 0 0 0,1-1-1 0 0,-1 1 1 0 0,0 0 0 0 0,1 0-1 0 0,-1 0 1 0 0,-1 0-207 0 0,-6-3 541 0 0,3 2-459 0 0,0 0-1 0 0,1 1 1 0 0,-1 0 0 0 0,0 1-1 0 0,0-1 1 0 0,0 1 0 0 0,0 1 0 0 0,1-1-1 0 0,-1 1 1 0 0,0 0 0 0 0,1 1-1 0 0,-1 0 1 0 0,0 0 0 0 0,1 0-1 0 0,0 1 1 0 0,-1 0-82 0 0,-9 5-27 0 0,2 0 0 0 0,-1 1-1 0 0,1 1 1 0 0,0 0 0 0 0,1 1 0 0 0,0 1-1 0 0,1 0 1 0 0,0 0 0 0 0,1 1 0 0 0,0 1 0 0 0,1 0-1 0 0,-2 5 28 0 0,7-9 6 0 0,0 1-1 0 0,1 0 1 0 0,0 1-1 0 0,1-1 1 0 0,0 0 0 0 0,0 1-1 0 0,1 0 1 0 0,1 0-1 0 0,0 0 1 0 0,1 0-1 0 0,0 0 1 0 0,1-1-1 0 0,1 5-5 0 0,-1-12 31 0 0,1 0 0 0 0,0 0 0 0 0,0 0 0 0 0,0 0 0 0 0,0 0 0 0 0,1-1 0 0 0,-1 1 0 0 0,1 0-1 0 0,0-1 1 0 0,0 0 0 0 0,0 0 0 0 0,1 0 0 0 0,-1 0 0 0 0,1-1 0 0 0,0 1 0 0 0,-1-1 0 0 0,1 0 0 0 0,0 0-1 0 0,0 0 1 0 0,1 0 0 0 0,-1-1 0 0 0,0 0 0 0 0,1 0 0 0 0,-1 0 0 0 0,0 0 0 0 0,1-1 0 0 0,-1 0 0 0 0,1 1-1 0 0,-1-2 1 0 0,1 1 0 0 0,-1 0 0 0 0,0-1 0 0 0,1 0 0 0 0,-1 0 0 0 0,0 0 0 0 0,1-1 0 0 0,-1 0 0 0 0,0 1-1 0 0,0-1 1 0 0,0-1 0 0 0,1 0-31 0 0,33-24 231 0 0,-2-2-1 0 0,0-1 0 0 0,-2-2 1 0 0,-2-1-1 0 0,-1-2 1 0 0,-2-1-1 0 0,-1-1 0 0 0,16-29-230 0 0,-9 6 158 0 0,-33 135-1499 0 0,18 361 1396 0 0,-14-403-225 0 0,-3 0 0 0 0,0 0 0 0 0,-3 1-1 0 0,0-1 1 0 0,-2 0 0 0 0,-2 1 0 0 0,-1-1 0 0 0,-1-1 0 0 0,-2 1-1 0 0,-1-1 1 0 0,-2 0 0 0 0,-1-1 0 0 0,-1-1 0 0 0,-2 0-1 0 0,-10 16 172 0 0,20-38-177 0 0,0 1 1 0 0,0-1-1 0 0,0-1 1 0 0,-1 1-1 0 0,0-1 1 0 0,-1 0-1 0 0,0 0 1 0 0,0-1-1 0 0,0 0 1 0 0,-1 0-1 0 0,0 0 1 0 0,0-1 0 0 0,0-1-1 0 0,-1 1 1 0 0,0-1-1 0 0,0-1 1 0 0,0 0-1 0 0,0 0 1 0 0,0 0-1 0 0,0-1 1 0 0,-1-1-1 0 0,1 0 1 0 0,-2 0 175 0 0,5-4 15 0 0,0-1-1 0 0,1 0 1 0 0,-1 0-1 0 0,1-1 1 0 0,0 1 0 0 0,0-1-1 0 0,0 0 1 0 0,0-1 0 0 0,1 1-1 0 0,0-1 1 0 0,1 0-1 0 0,-1 0 1 0 0,1 0 0 0 0,0 0-1 0 0,0-1 1 0 0,1 1-1 0 0,0-1 1 0 0,0 1 0 0 0,0-1-1 0 0,1 0 1 0 0,0 0-1 0 0,1 0 1 0 0,-1 0 0 0 0,1-1-15 0 0,-6-24 128 0 0,2 0 1 0 0,0 0 0 0 0,2-1-1 0 0,2 1 1 0 0,1 0-1 0 0,1-1 1 0 0,2 1 0 0 0,1 0-1 0 0,2 0 1 0 0,1 1 0 0 0,1 0-1 0 0,2 0 1 0 0,1 1-1 0 0,1 0 1 0 0,1 2 0 0 0,2-1-1 0 0,1 2 1 0 0,20-25-129 0 0,-23 36-79 0 0,1 1 0 0 0,1 0 0 0 0,1 1 1 0 0,0 1-1 0 0,0 1 0 0 0,1 0 0 0 0,1 1 0 0 0,0 1 1 0 0,3 0 78 0 0,-7 4-857 0 0,0 0 1 0 0,0 2-1 0 0,1 0 1 0 0,0 1 0 0 0,-1 0-1 0 0,1 1 1 0 0,0 1 0 0 0,3 1 856 0 0,30 1-6453 0 0,-1 4 5396 0 0,-39-4 1057 0 0</inkml:trace>
  <inkml:trace contextRef="#ctx0" brushRef="#br0" timeOffset="1065.746">774 465 0 0 0,'0'0'691'0'0,"0"0"744"0"0,0 0 165 0 0,0 0-74 0 0,0 0-151 0 0,0 0-144 0 0,0 0-147 0 0,0 0-152 0 0,0 0-104 0 0,33-10-74 0 0,106-31-69 0 0,-55 2 578 0 0,-67 26-944 0 0,-9 8-182 0 0,-3 3-8 0 0,0-1 0 0 0,0 0-1 0 0,0 0 1 0 0,0 0 0 0 0,0-1 0 0 0,-1 1-1 0 0,1-1 1 0 0,-1 0 0 0 0,0-1 0 0 0,-1 1 0 0 0,1-1-1 0 0,-1 1 1 0 0,1-1 0 0 0,-1 0 0 0 0,-1 0-1 0 0,1-1 1 0 0,-1 1 0 0 0,0-1 0 0 0,0 1 0 0 0,1-5-129 0 0,-4 7 1 0 0,1 1 0 0 0,-1 0 1 0 0,1 0-1 0 0,-1 0 0 0 0,0-1 1 0 0,0 1-1 0 0,1 0 0 0 0,-2 0 1 0 0,1 0-1 0 0,0 1 0 0 0,0-1 1 0 0,-1 0-1 0 0,1 0 0 0 0,-1 1 1 0 0,1-1-1 0 0,-1 0 0 0 0,0 1 1 0 0,1 0-1 0 0,-1-1 0 0 0,0 1 1 0 0,0 0-1 0 0,0 0 0 0 0,0 0 1 0 0,0 0-1 0 0,0 1 1 0 0,-1-1-1 0 0,1 0 0 0 0,0 1 1 0 0,0-1-1 0 0,0 1 0 0 0,-1 0 1 0 0,1 0-1 0 0,0 0 0 0 0,-1 0-1 0 0,-85 6-1230 0 0,76-1 1067 0 0,-1-1 0 0 0,1 2-1 0 0,-1 0 1 0 0,1 0 0 0 0,1 1 0 0 0,0 1-1 0 0,0 0 1 0 0,0 0 0 0 0,1 1 0 0 0,0 0-1 0 0,1 1 1 0 0,-3 3 163 0 0,7-7 13 0 0,0 1 0 0 0,0-1 0 0 0,0 1 0 0 0,1 0 0 0 0,0 0 0 0 0,1 1 0 0 0,-1-1 0 0 0,1 1 0 0 0,1 0 0 0 0,0 0 0 0 0,0-1 0 0 0,0 2-1 0 0,1-1 1 0 0,0 0 0 0 0,0 0 0 0 0,1 0 0 0 0,1 0 0 0 0,-1 0 0 0 0,1 1 0 0 0,0-1 0 0 0,1 0 0 0 0,0 0 0 0 0,0 0 0 0 0,1-1 0 0 0,0 1 0 0 0,0-1 0 0 0,1 1 0 0 0,0-1 0 0 0,0 0-1 0 0,1 0 1 0 0,0-1 0 0 0,0 1 0 0 0,0-1 0 0 0,1 0-13 0 0,8 2 196 0 0,0-2 1 0 0,-1 0-1 0 0,2 0 0 0 0,-1-1 0 0 0,1-1 1 0 0,-1 0-1 0 0,1-2 0 0 0,0 1 0 0 0,1-2 0 0 0,-1 0 1 0 0,0 0-1 0 0,0-2 0 0 0,0 0 0 0 0,1 0 1 0 0,-1-2-1 0 0,-1 0 0 0 0,1 0 0 0 0,0-2 0 0 0,-1 0 1 0 0,0 0-1 0 0,0-1 0 0 0,0-1 0 0 0,4-3-196 0 0,466-281 1671 0 0,-391 258-2422 0 0,-102 48 799 0 0,0-10 83 0 0,-1-1 0 0 0,-1 1-1 0 0,1-2 1 0 0,0 0 0 0 0,-1 0-1 0 0,0-1 1 0 0,0 0 0 0 0,0-1-1 0 0,-9 1-130 0 0,-34 5 119 0 0,38-4-140 0 0,-1 1-1 0 0,0 1 0 0 0,1 0 0 0 0,0 1 1 0 0,1 1-1 0 0,-1 1 0 0 0,1 0 1 0 0,1 1-1 0 0,-1 0 0 0 0,2 1 0 0 0,-1 1 1 0 0,1 0-1 0 0,1 1 0 0 0,0 0 0 0 0,1 1 1 0 0,0 1-1 0 0,-8 12 22 0 0,16-22-12 0 0,1 1-1 0 0,-1-1 1 0 0,1 0 0 0 0,0 1 0 0 0,0-1-1 0 0,1 1 1 0 0,-1-1 0 0 0,1 1-1 0 0,0 0 1 0 0,0 0 0 0 0,1 0 0 0 0,-1-1-1 0 0,1 1 1 0 0,0 0 0 0 0,0 0-1 0 0,1 0 1 0 0,-1 0 0 0 0,1 0 0 0 0,0-1-1 0 0,1 1 1 0 0,-1 0 0 0 0,1-1-1 0 0,0 1 1 0 0,0-1 0 0 0,0 0 0 0 0,1 1-1 0 0,-1-1 1 0 0,1 0 0 0 0,0 0-1 0 0,0-1 1 0 0,1 1 0 0 0,-1-1 0 0 0,1 0-1 0 0,0 1 1 0 0,-1-1 0 0 0,1-1 0 0 0,1 1-1 0 0,0 0 13 0 0,5-1 46 0 0,0-1 1 0 0,1 0-1 0 0,-1 0 0 0 0,0-1 0 0 0,1 0 0 0 0,-1-1 1 0 0,0 0-1 0 0,1-1 0 0 0,-1 0 0 0 0,0-1 0 0 0,0 0 1 0 0,-1 0-1 0 0,1-1 0 0 0,-1 0 0 0 0,1-1 0 0 0,-1 0 1 0 0,-1 0-1 0 0,3-3-46 0 0,142-124 554 0 0,-25-29-441 0 0,-124 149-933 0 0,-22 32 59 0 0,13-13 722 0 0,-1-1 0 0 0,2 2 1 0 0,-1-1-1 0 0,1 0 1 0 0,0 1-1 0 0,0 0 0 0 0,1 0 1 0 0,0 0-1 0 0,0 0 1 0 0,1 0-1 0 0,0 1 0 0 0,1-1 1 0 0,0 1-1 0 0,0-1 1 0 0,1 1-1 0 0,0 0 0 0 0,0-1 1 0 0,2 7 38 0 0,-1-11 1 0 0,1 0 0 0 0,0 0 0 0 0,0 0 0 0 0,1-1 0 0 0,-1 1 0 0 0,1-1 0 0 0,0 1 0 0 0,0-1 0 0 0,0 0 0 0 0,0 0 0 0 0,0 0 1 0 0,1-1-1 0 0,-1 1 0 0 0,1-1 0 0 0,0 0 0 0 0,0 0 0 0 0,0 0 0 0 0,0 0 0 0 0,0-1 0 0 0,0 0 0 0 0,0 0 0 0 0,0 0 0 0 0,1 0 0 0 0,-1 0 0 0 0,0-1 0 0 0,0 0 1 0 0,2 0-2 0 0,7 0 58 0 0,-1 0 0 0 0,1 0 0 0 0,-1-1 0 0 0,1-1 0 0 0,-1 0 0 0 0,0-1 1 0 0,0 0-1 0 0,0-1 0 0 0,2-1-58 0 0,24-14 143 0 0,0-2 1 0 0,-1-1-1 0 0,-2-2 1 0 0,0-2-1 0 0,-2-1 1 0 0,-1-1-1 0 0,9-12-143 0 0,-27 26 42 0 0,-1 0 0 0 0,0-1 0 0 0,0-1 0 0 0,-2 0 0 0 0,0-1 0 0 0,0-1 0 0 0,-2 1 0 0 0,0-1-1 0 0,2-9-41 0 0,-2-65-188 0 0,-10 90 158 0 0,1 0 1 0 0,0-1-1 0 0,-1 1 0 0 0,1 0 0 0 0,-1 0 0 0 0,0-1 0 0 0,0 1 1 0 0,0 0-1 0 0,0 0 0 0 0,0 0 0 0 0,-1 0 0 0 0,1 0 0 0 0,0 1 0 0 0,-1-1 1 0 0,1 0-1 0 0,-1 1 0 0 0,0-1 0 0 0,0 1 0 0 0,1-1 0 0 0,-1 1 1 0 0,0 0-1 0 0,0 0 0 0 0,0 0 0 0 0,-1 0 0 0 0,1 0 0 0 0,0 0 1 0 0,0 1-1 0 0,0-1 0 0 0,-1 0 0 0 0,1 1 0 0 0,0 0 0 0 0,0 0 1 0 0,-1 0-1 0 0,1 0 0 0 0,0 0 0 0 0,-1 0 0 0 0,-1 1 30 0 0,-4 2-31 0 0,-1 1 0 0 0,1 0 0 0 0,-1 0 0 0 0,1 0 0 0 0,1 2 0 0 0,-1-1 0 0 0,1 1 0 0 0,0 0 0 0 0,0 0 0 0 0,0 0 0 0 0,1 1 0 0 0,0 0 0 0 0,0 1 0 0 0,1-1 0 0 0,0 1 0 0 0,0 0 0 0 0,1 1 0 0 0,0-1 0 0 0,1 1 0 0 0,0-1 0 0 0,-1 5 31 0 0,2-9 5 0 0,1 1-1 0 0,0-1 0 0 0,0 0 1 0 0,0 0-1 0 0,0 1 0 0 0,1-1 1 0 0,0 0-1 0 0,0 1 0 0 0,0-1 1 0 0,0 0-1 0 0,1 1 1 0 0,-1-1-1 0 0,1 0 0 0 0,0 0 1 0 0,1 0-1 0 0,-1 0 0 0 0,1 0 1 0 0,0 0-1 0 0,0 0 0 0 0,0 0 1 0 0,0 0-1 0 0,0-1 0 0 0,1 1 1 0 0,0-1-1 0 0,0 0 0 0 0,0 0 1 0 0,0 0-1 0 0,0 0 0 0 0,1 0 1 0 0,-1-1-1 0 0,2 2-4 0 0,107 51 284 0 0,-91-46-187 0 0,0 0 1 0 0,0 1-1 0 0,-1 1 0 0 0,-1 1 0 0 0,0 0 0 0 0,5 6-97 0 0,-18-12 54 0 0,0 1 1 0 0,0 0-1 0 0,-1 0 1 0 0,0 1-1 0 0,0-1 1 0 0,-1 1-1 0 0,0 0 0 0 0,0 0 1 0 0,-1 1-1 0 0,0-1 1 0 0,-1 1-1 0 0,1 0 1 0 0,-2 0-1 0 0,1-1 1 0 0,-1 1-1 0 0,-1 0 1 0 0,0 0-1 0 0,0 0 0 0 0,0 0 1 0 0,-2 8-55 0 0,2-10-90 0 0,6 6-1764 0 0,4-9-4303 0 0,-7-3 3860 0 0,5-1-8281 0 0</inkml:trace>
</inkml:ink>
</file>

<file path=ppt/ink/ink1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6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279 619 3881 0 0,'0'0'1323'0'0,"0"0"-498"0"0,0 0-91 0 0,0 0 99 0 0,0 0 139 0 0,0 0 79 0 0,0 0-25 0 0,0 0-82 0 0,0 0-122 0 0,0 0-142 0 0,0 0-136 0 0,-32 3-99 0 0,-100 11-66 0 0,130-15-359 0 0,0 1 0 0 0,-1 0 1 0 0,1 0-1 0 0,-1 0 0 0 0,1 0 0 0 0,0 0 0 0 0,-1 1 0 0 0,1-1 1 0 0,0 0-1 0 0,-1 1 0 0 0,1 0 0 0 0,0 0 0 0 0,-1 0 0 0 0,1 0 1 0 0,0 0-1 0 0,0 0 0 0 0,0 0 0 0 0,0 1 0 0 0,0-1 0 0 0,0 1 1 0 0,0-1-1 0 0,1 1 0 0 0,-1 0 0 0 0,1 0 0 0 0,-1 0 0 0 0,0 1-20 0 0,-3 6 110 0 0,-5 3 57 0 0,6-8-131 0 0,0 0 0 0 0,0 0 0 0 0,1 0 0 0 0,-1 1 1 0 0,1-1-1 0 0,0 1 0 0 0,1 0 0 0 0,-1 0 1 0 0,1 0-1 0 0,0 0 0 0 0,0 1 0 0 0,1-1 0 0 0,-1 0 1 0 0,1 1-1 0 0,0-1 0 0 0,1 1 0 0 0,-1 3-36 0 0,1-5 25 0 0,0 1 0 0 0,0-1 0 0 0,0 0-1 0 0,1 0 1 0 0,-1 1 0 0 0,1-1 0 0 0,0 0-1 0 0,0 0 1 0 0,1 0 0 0 0,-1 0 0 0 0,1 0-1 0 0,0 0 1 0 0,0 0 0 0 0,0 0 0 0 0,1-1-1 0 0,-1 1 1 0 0,1-1 0 0 0,0 0-1 0 0,0 1 1 0 0,0-1 0 0 0,0-1 0 0 0,0 1-1 0 0,1 0 1 0 0,0-1 0 0 0,-1 0 0 0 0,1 1-1 0 0,0-2 1 0 0,0 1 0 0 0,2 0-25 0 0,109 5 2207 0 0,-97-13-2013 0 0,0 0 0 0 0,0-1 1 0 0,-1 0-1 0 0,0-2 0 0 0,0 0 0 0 0,-1 0 0 0 0,0-2 0 0 0,-1 0 1 0 0,8-9-195 0 0,-17 16 24 0 0,135-102 363 0 0,-139 106-402 0 0,0 0 0 0 0,-1 1 0 0 0,1-1 0 0 0,0 0 0 0 0,0 1 0 0 0,0-1-1 0 0,0 1 1 0 0,-1 0 0 0 0,1-1 0 0 0,0 1 0 0 0,-1 0 0 0 0,1 0 0 0 0,-1 0 0 0 0,1 0 0 0 0,-1 0 0 0 0,1 1-1 0 0,-1-1 1 0 0,0 0 0 0 0,1 1 0 0 0,-1-1 0 0 0,0 1 0 0 0,0-1 0 0 0,0 1 0 0 0,0-1 0 0 0,0 1 0 0 0,-1 0-1 0 0,1 0 1 0 0,0-1 0 0 0,-1 1 0 0 0,1 0 0 0 0,-1 0 0 0 0,0 0 0 0 0,1 0 0 0 0,-1-1 0 0 0,0 1 0 0 0,0 0-1 0 0,0 0 1 0 0,-1 0 0 0 0,1 0 0 0 0,0 0 0 0 0,-1-1 0 0 0,1 1 0 0 0,-1 0 0 0 0,0 1 15 0 0,4 17 7 0 0,-1-10-37 0 0,1 0 0 0 0,0-1 0 0 0,1 1 0 0 0,0-1 0 0 0,0 1 0 0 0,1-1 0 0 0,0 0 1 0 0,1-1-1 0 0,0 1 0 0 0,0-1 0 0 0,1 0 0 0 0,6 5 30 0 0,26 11-2988 0 0,9-16-4182 0 0,-34-8 2462 0 0,-5 0-369 0 0</inkml:trace>
  <inkml:trace contextRef="#ctx0" brushRef="#br0" timeOffset="428">1402 0 9370 0 0,'0'0'541'0'0,"0"0"-202"0"0,0 0-24 0 0,0 0 121 0 0,0 0 92 0 0,0 0 55 0 0,0 0 74 0 0,0 0 89 0 0,0 0 89 0 0,0 0 49 0 0,0 0-44 0 0,0 0-90 0 0,4 19-84 0 0,11 62-93 0 0,-11 155 1112 0 0,1 198-1301 0 0,-14-310 168 0 0,5-75-1461 0 0,2-16-3336 0 0,-1-80-8748 0 0,2 39 10456 0 0</inkml:trace>
  <inkml:trace contextRef="#ctx0" brushRef="#br0" timeOffset="676.599">1021 508 11162 0 0,'0'0'537'0'0,"0"0"-111"0"0,0 0 218 0 0,0 0 301 0 0,0 0 175 0 0,0 0 3 0 0,33-3-112 0 0,105-10-126 0 0,268-33 1841 0 0,-369 45-2773 0 0,163 12-3941 0 0,-156-5-506 0 0,-17-3-2190 0 0,-13 0 1318 0 0</inkml:trace>
  <inkml:trace contextRef="#ctx0" brushRef="#br0" timeOffset="838.398">2021 637 2264 0 0,'0'0'1897'0'0,"0"0"-1057"0"0,0 0-8 0 0,0 0-32 0 0,0 0-143 0 0,0 0-169 0 0,0 0-128 0 0,-20 195-152 0 0,20-173-112 0 0,0-3-120 0 0,3-5-144 0 0,-1 1-232 0 0,0-4-457 0 0,3-3-1111 0 0,-5-1-3057 0 0</inkml:trace>
  <inkml:trace contextRef="#ctx0" brushRef="#br0" timeOffset="1020.018">1912 195 16179 0 0,'0'0'601'0'0,"0"0"-433"0"0,0 0-224 0 0,0 0-176 0 0,0 0-273 0 0,0 0-87 0 0,0 0-16 0 0,0 0 56 0 0,0 0 88 0 0,0 0-152 0 0,0 0-400 0 0,0 0-705 0 0,0 0-1295 0 0,0 0-1489 0 0,92 140 1440 0 0</inkml:trace>
  <inkml:trace contextRef="#ctx0" brushRef="#br0" timeOffset="1707.041">2244 910 8610 0 0,'0'0'1363'0'0,"0"0"-167"0"0,0 0 28 0 0,0 0 71 0 0,0 0-1 0 0,0 0-45 0 0,0 0-119 0 0,0 0-199 0 0,0 0-224 0 0,2-35-186 0 0,9-111-165 0 0,13 40 35 0 0,-13 83-338 0 0,-7 10-30 0 0,2 1 0 0 0,-1-1 0 0 0,2 1 0 0 0,0 0 0 0 0,0 0 0 0 0,1 1 0 0 0,0 0 0 0 0,1 0 0 0 0,0 1 0 0 0,11-9-23 0 0,-19 18-20 0 0,-1 1 0 0 0,1-1 0 0 0,0 0 0 0 0,-1 1 0 0 0,1-1 0 0 0,0 1 0 0 0,0-1 0 0 0,-1 1 0 0 0,1-1 0 0 0,0 1 0 0 0,0 0 0 0 0,0-1 0 0 0,0 1 0 0 0,0 0 0 0 0,-1 0 0 0 0,1-1 0 0 0,0 1 0 0 0,0 0 0 0 0,0 0 0 0 0,0 0 0 0 0,0 0 0 0 0,0 0 0 0 0,0 0 0 0 0,0 1 0 0 0,0-1 0 0 0,0 0 0 0 0,-1 0 1 0 0,1 1-1 0 0,0-1 0 0 0,0 0 0 0 0,0 1 0 0 0,0-1 0 0 0,-1 1 0 0 0,1-1 0 0 0,0 1 0 0 0,0 0 0 0 0,-1-1 0 0 0,1 1 0 0 0,0 0 0 0 0,-1-1 0 0 0,1 1 0 0 0,-1 0 0 0 0,1 0 0 0 0,-1-1 0 0 0,1 1 0 0 0,-1 0 0 0 0,0 0 0 0 0,1 0 0 0 0,-1 0 0 0 0,0 0 0 0 0,0 0 0 0 0,0-1 0 0 0,1 1 20 0 0,6 57-392 0 0,-7-56 433 0 0,-1 39 46 0 0,0-33-78 0 0,0 0 1 0 0,0 0-1 0 0,1 0 1 0 0,0-1-1 0 0,1 1 1 0 0,-1 0-1 0 0,2 0 1 0 0,-1 0-1 0 0,1-1 1 0 0,0 1-1 0 0,0-1 1 0 0,1 1-1 0 0,0-1 1 0 0,0 0-1 0 0,4 5-9 0 0,-5-10 29 0 0,0-1 0 0 0,0 1-1 0 0,0 0 1 0 0,0-1-1 0 0,0 1 1 0 0,0-1 0 0 0,1 0-1 0 0,-1 0 1 0 0,0 0-1 0 0,1 0 1 0 0,-1 0 0 0 0,1 0-1 0 0,0-1 1 0 0,-1 1-1 0 0,1-1 1 0 0,-1 0-1 0 0,1 0 1 0 0,0 0 0 0 0,-1 0-1 0 0,1 0 1 0 0,-1 0-1 0 0,1-1 1 0 0,0 1 0 0 0,-1-1-1 0 0,1 0 1 0 0,-1 0-1 0 0,1 0 1 0 0,-1 0-1 0 0,0 0 1 0 0,1-1-29 0 0,67-46 620 0 0,-68 47-621 0 0,131-99 380 0 0,-131 101-390 0 0,0-1 0 0 0,0 1 0 0 0,0-1 0 0 0,0 1 1 0 0,0 0-1 0 0,0-1 0 0 0,-1 1 0 0 0,1 0 0 0 0,0 0 1 0 0,0 0-1 0 0,-1 0 0 0 0,1 1 0 0 0,-1-1 1 0 0,1 0-1 0 0,-1 1 0 0 0,0-1 0 0 0,1 1 0 0 0,-1 0 1 0 0,0-1-1 0 0,0 1 0 0 0,0 0 0 0 0,0 0 0 0 0,0-1 1 0 0,-1 1-1 0 0,1 0 0 0 0,0 0 0 0 0,-1 0 1 0 0,1 0-1 0 0,-1 0 0 0 0,0 0 0 0 0,0 0 0 0 0,0 0 1 0 0,0 0-1 0 0,0 0 0 0 0,0 0 0 0 0,0 0 0 0 0,-1 0 1 0 0,1 0-1 0 0,-1 0 0 0 0,1 0 0 0 0,-2 1 11 0 0,6 26-138 0 0,24 4-1756 0 0,48-25-11303 0 0,-42-7 8724 0 0,-5 3 3393 0 0,30 29 1579 0 0,-53-29 541 0 0,0 0 1 0 0,-1 0 0 0 0,1 0 0 0 0,1-1-1 0 0,-1 0 1 0 0,1 0 0 0 0,-1 0 0 0 0,1-1-1 0 0,0 0 1 0 0,0 0 0 0 0,-1-1 0 0 0,1 0-1 0 0,4 0-1040 0 0,65-24 4598 0 0,22-56-2741 0 0,-89 71-1632 0 0,7-6-121 0 0,-1-1 0 0 0,0-1-1 0 0,-1 0 1 0 0,-1 0-1 0 0,0-2 1 0 0,-1 1-1 0 0,-1-2 1 0 0,-1 1-1 0 0,0-1 1 0 0,-2-1-1 0 0,2-5-103 0 0,-9 23-15 0 0,0-1 0 0 0,0 1-1 0 0,0-1 1 0 0,0 1 0 0 0,-1-1-1 0 0,1 1 1 0 0,-1-1 0 0 0,0 1-1 0 0,1-1 1 0 0,-1 0 0 0 0,0 1-1 0 0,0-1 1 0 0,-1 1 0 0 0,1-1-1 0 0,-1 0 1 0 0,1 1 0 0 0,-1-1-1 0 0,0 1 1 0 0,0-1 0 0 0,0 1-1 0 0,0 0 1 0 0,0-1 0 0 0,0 1-1 0 0,-1 0 1 0 0,1 0 0 0 0,-1 0-1 0 0,1 0 1 0 0,-1 0 0 0 0,0 0-1 0 0,0 0 1 0 0,0 1 0 0 0,-1-1 15 0 0,-6 2-62 0 0,0 0 1 0 0,-1 1-1 0 0,1 0 1 0 0,0 0 0 0 0,0 1-1 0 0,0 0 1 0 0,0 1 0 0 0,0 0-1 0 0,0 1 1 0 0,1 0-1 0 0,0 0 1 0 0,-1 0 0 0 0,1 1-1 0 0,1 1 1 0 0,-1-1 0 0 0,1 1-1 0 0,0 0 1 0 0,1 1-1 0 0,-4 3 62 0 0,-1 3-46 0 0,0-1 0 0 0,0 2-1 0 0,1-1 1 0 0,1 2 0 0 0,1-1-1 0 0,0 1 1 0 0,0 0 0 0 0,2 1-1 0 0,0 0 1 0 0,-2 9 46 0 0,5-18-52 0 0,1 0 1 0 0,1 0-1 0 0,-1 0 0 0 0,1 1 1 0 0,0-1-1 0 0,0 0 0 0 0,1 1 1 0 0,0-1-1 0 0,1 0 0 0 0,-1 1 1 0 0,2-1-1 0 0,-1 0 0 0 0,1 0 1 0 0,0 0-1 0 0,0 0 0 0 0,1 0 1 0 0,-1 0-1 0 0,2 0 0 0 0,-1-1 1 0 0,1 0-1 0 0,0 0 0 0 0,0 0 1 0 0,1 0-1 0 0,0 0 0 0 0,0-1 1 0 0,0 0-1 0 0,5 4 52 0 0,0-3-382 0 0,0 1 0 0 0,0-2 0 0 0,0 1 0 0 0,1-1 0 0 0,0-1 0 0 0,0 0 0 0 0,1-1 0 0 0,-1 0 0 0 0,6 0 382 0 0,66 3-10108 0 0,-67-6 5322 0 0</inkml:trace>
  <inkml:trace contextRef="#ctx0" brushRef="#br0" timeOffset="2485.751">1958 652 0 0 0,'0'0'399'0'0,"0"0"402"0"0,0 0 205 0 0,0 0 77 0 0,0 0-4 0 0,0 0-86 0 0,3-2-87 0 0,6-5-57 0 0,-6 5-67 0 0,-3 2-50 0 0,0 0-41 0 0,0 0-86 0 0,0 0-85 0 0,0 0-113 0 0,0 0-123 0 0,0 0-101 0 0,18 3 1496 0 0,-12 15-1129 0 0,-2 1 1 0 0,0-1 0 0 0,-1 1-1 0 0,-1-1 1 0 0,-1 1 0 0 0,-1 0-1 0 0,0-1 1 0 0,-1 1 0 0 0,-3 13-551 0 0,3-16 98 0 0,-7 85-108 0 0,8-100-283 0 0,9 1-3419 0 0,2 0-4882 0 0,-7-2 3150 0 0</inkml:trace>
</inkml:ink>
</file>

<file path=ppt/ink/ink1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5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255 483 0 0 0,'0'0'788'0'0,"0"0"532"0"0,0 0 287 0 0,0 0 98 0 0,0 0-51 0 0,0 0-110 0 0,32-4-177 0 0,96-14-192 0 0,-124 18-1095 0 0,0-1 0 0 0,-1 1 0 0 0,1-1 0 0 0,-1 0 0 0 0,1 0 0 0 0,-1 0 0 0 0,0 0 0 0 0,1-1 0 0 0,-1 1 0 0 0,0-1 0 0 0,0 0 0 0 0,0 0 0 0 0,0 0 0 0 0,0 0 0 0 0,0 0 0 0 0,-1-1 0 0 0,1 0 0 0 0,-1 1 0 0 0,2-3-80 0 0,4-6 365 0 0,21-21 139 0 0,-2-2-1 0 0,-1-1 0 0 0,-2-1 0 0 0,-1-1 1 0 0,-2-1-1 0 0,4-13-503 0 0,-20 40 2 0 0,0-1 0 0 0,-1 1 0 0 0,0-1-1 0 0,-1 0 1 0 0,0-1 0 0 0,-1 1 0 0 0,0 0 0 0 0,-1-1 0 0 0,0-8-2 0 0,-2 19-30 0 0,0 1 0 0 0,1-1 0 0 0,-1 1 0 0 0,0 0 0 0 0,0-1-1 0 0,0 1 1 0 0,0 0 0 0 0,0 0 0 0 0,0 0 0 0 0,0 0 0 0 0,0 0 0 0 0,0 0 0 0 0,0 0 0 0 0,-1 0 0 0 0,1 0-1 0 0,0 0 1 0 0,-1 1 0 0 0,1-1 0 0 0,-1 0 0 0 0,1 1 0 0 0,-1-1 0 0 0,1 1 0 0 0,-1 0 0 0 0,1 0 0 0 0,-1-1-1 0 0,1 1 1 0 0,-1 0 0 0 0,1 0 0 0 0,-1 0 0 0 0,1 1 0 0 0,-1-1 0 0 0,1 0 0 0 0,-1 0 0 0 0,1 1 0 0 0,-1-1-1 0 0,1 1 1 0 0,-1 0 0 0 0,1-1 0 0 0,0 1 0 0 0,-1 0 0 0 0,1 0 0 0 0,0-1 0 0 0,0 1 0 0 0,-1 0 0 0 0,1 1-1 0 0,0-1 1 0 0,0 0 0 0 0,0 0 0 0 0,0 1 30 0 0,-11 16 3 0 0,2 0 0 0 0,0 1-1 0 0,1 0 1 0 0,1 1 0 0 0,0 0 0 0 0,2 0-1 0 0,1 1 1 0 0,0-1 0 0 0,1 1 0 0 0,2 0 0 0 0,0 1-1 0 0,1-1 1 0 0,1 0 0 0 0,1 3-3 0 0,11 708 561 0 0,-10-685-583 0 0,-9 230-72 0 0,6-259 22 0 0,-1 1 0 0 0,-1-1 0 0 0,-1 0-1 0 0,0 0 1 0 0,-1-1 0 0 0,-1 0 0 0 0,-1 0-1 0 0,0 0 1 0 0,-1 0 0 0 0,-1-1 0 0 0,0-1-1 0 0,-1 1 1 0 0,-1-2 0 0 0,-1 1 0 0 0,0-2-1 0 0,0 1 1 0 0,-1-2 0 0 0,-14 11 72 0 0,18-17-217 0 0,0-1 0 0 0,0 1 0 0 0,-1-2 1 0 0,0 1-1 0 0,0-1 0 0 0,0-1 0 0 0,0 0 0 0 0,0 0 0 0 0,-1-1 0 0 0,1-1 1 0 0,-1 1-1 0 0,1-2 0 0 0,-1 1 0 0 0,0-1 0 0 0,0-1 0 0 0,1 0 0 0 0,-1-1 1 0 0,1 0-1 0 0,-1 0 0 0 0,1-1 0 0 0,0-1 0 0 0,0 0 0 0 0,0 0 0 0 0,1 0 1 0 0,-1-2-1 0 0,1 1 0 0 0,0-1 0 0 0,1 0 0 0 0,-1-1 0 0 0,1 0 0 0 0,0 0 1 0 0,1-1-1 0 0,-2-2 217 0 0,2 0 205 0 0,0 1 1 0 0,0-1-1 0 0,1 0 0 0 0,1-1 1 0 0,-1 1-1 0 0,2-1 0 0 0,0 0 1 0 0,0 0-1 0 0,1-1 1 0 0,0 1-1 0 0,1-1 0 0 0,0 1 1 0 0,1-1-1 0 0,0 0 0 0 0,1 0 1 0 0,0 1-1 0 0,1-1 1 0 0,0 0-1 0 0,1 0 0 0 0,1 1 1 0 0,0-1-1 0 0,0 1 0 0 0,1 0 1 0 0,0 0-1 0 0,1 0 1 0 0,0 1-1 0 0,6-8-205 0 0,19-23 552 0 0,2 2-1 0 0,2 1 1 0 0,2 1 0 0 0,1 3-1 0 0,2 0 1 0 0,1 3 0 0 0,1 1-1 0 0,1 2 1 0 0,29-12-552 0 0,-18 9-28 0 0,1 2-1 0 0,1 3 1 0 0,1 2 0 0 0,9 1 28 0 0,-32 16-2355 0 0,-22 6-1510 0 0,0 1-3856 0 0,-7 0 4630 0 0</inkml:trace>
  <inkml:trace contextRef="#ctx0" brushRef="#br0" timeOffset="319.997">1163 675 7914 0 0,'0'0'1044'0'0,"0"0"55"0"0,0 0 50 0 0,0 0 46 0 0,0 0-41 0 0,-35 19-83 0 0,-110 62-76 0 0,71-22 324 0 0,64-45-1026 0 0,3-5-184 0 0,0 1 0 0 0,0 0 0 0 0,1 0 0 0 0,1 0 0 0 0,-1 1 0 0 0,2 0 0 0 0,0 0 0 0 0,0 0 0 0 0,1 1 0 0 0,0-1 0 0 0,1 1 0 0 0,0 0 0 0 0,1-1 0 0 0,0 1 0 0 0,1 0 0 0 0,1 7-109 0 0,0-14 62 0 0,1 0-1 0 0,1 0 1 0 0,-1 0-1 0 0,1 0 0 0 0,0-1 1 0 0,0 1-1 0 0,0-1 0 0 0,1 0 1 0 0,-1 0-1 0 0,1 0 1 0 0,0-1-1 0 0,0 1 0 0 0,0-1 1 0 0,1 0-1 0 0,-1 0 0 0 0,1 0 1 0 0,0-1-1 0 0,-1 1 1 0 0,1-1-1 0 0,0 0 0 0 0,1-1 1 0 0,-1 1-1 0 0,0-1 0 0 0,0 0 1 0 0,1-1-1 0 0,-1 1 1 0 0,0-1-1 0 0,1 0 0 0 0,-1 0 1 0 0,1 0-1 0 0,-1-1 1 0 0,0 0-1 0 0,0 0 0 0 0,1-1 1 0 0,-1 1-1 0 0,0-1 0 0 0,0 0 1 0 0,0 0-1 0 0,-1-1 1 0 0,2 0-62 0 0,8-8 89 0 0,0-1 1 0 0,-1 0 0 0 0,-1-1 0 0 0,0 0-1 0 0,0-1 1 0 0,-2 0 0 0 0,1-1 0 0 0,-2 0-1 0 0,0 0 1 0 0,-1-1 0 0 0,-1-1 0 0 0,0 1-1 0 0,-1-1 1 0 0,-1 0 0 0 0,0 0 0 0 0,-2-1-1 0 0,0 0 1 0 0,0 1 0 0 0,-2-1 0 0 0,0 0 0 0 0,-2 0-1 0 0,0 0 1 0 0,0-1-90 0 0,0 15-162 0 0,0 0 0 0 0,0 0 0 0 0,0 0 0 0 0,-1 0 1 0 0,1 0-1 0 0,-1 0 0 0 0,0 0 0 0 0,0 1 0 0 0,0-1 0 0 0,-1 1 0 0 0,1-1 0 0 0,-1 1 0 0 0,0 0 1 0 0,0 0-1 0 0,0 0 0 0 0,0 0 0 0 0,0 1 0 0 0,-1-1 0 0 0,1 1 0 0 0,-1 0 0 0 0,0 0 0 0 0,-2-1 162 0 0,3 2-411 0 0,1 0-1 0 0,0 0 0 0 0,-1 0 0 0 0,1 1 1 0 0,-1-1-1 0 0,1 1 0 0 0,-1 0 0 0 0,1 0 0 0 0,-1 0 1 0 0,1 0-1 0 0,-1 0 0 0 0,1 0 0 0 0,-1 1 0 0 0,1-1 1 0 0,0 1-1 0 0,-1 0 0 0 0,1 0 0 0 0,-1 0 0 0 0,1 0 1 0 0,0 0-1 0 0,0 0 0 0 0,0 0 0 0 0,0 1 1 0 0,0-1-1 0 0,-1 2 412 0 0,-25 27-8778 0 0,19-21 7915 0 0</inkml:trace>
  <inkml:trace contextRef="#ctx0" brushRef="#br0" timeOffset="585.96">1294 1069 0 0 0,'0'0'600'0'0,"0"0"668"0"0,0 0 289 0 0,0 0 83 0 0,0 0-29 0 0,0 0-65 0 0,0 0-18 0 0,0 0 54 0 0,0 0 50 0 0,0 0 0 0 0,0 0-99 0 0,0 0-240 0 0,0 0-304 0 0,11-2-285 0 0,36-6-191 0 0,-45 7-460 0 0,0-1 0 0 0,0 0 0 0 0,-1 0 0 0 0,1 1 0 0 0,0-1 0 0 0,-1 0 0 0 0,0-1 0 0 0,1 1 0 0 0,-1 0 0 0 0,0 0 0 0 0,0-1 0 0 0,0 1 0 0 0,0 0 0 0 0,-1-1-1 0 0,1 1 1 0 0,-1-1 0 0 0,1 1 0 0 0,-1-1 0 0 0,0 1 0 0 0,0-1 0 0 0,0 1 0 0 0,0-2-53 0 0,0-5 169 0 0,4-18 24 0 0,0 0 0 0 0,2 0-1 0 0,1 1 1 0 0,0 0 0 0 0,2 0 0 0 0,2 1 0 0 0,0 0 0 0 0,1 1 0 0 0,1 0 0 0 0,2 1 0 0 0,4-4-193 0 0,-15 22-57 0 0,1 0 1 0 0,-1 0-1 0 0,1 1 1 0 0,0 0-1 0 0,0 0 1 0 0,0 0-1 0 0,1 1 1 0 0,-1 0-1 0 0,1 0 1 0 0,0 0-1 0 0,0 1 1 0 0,0 0-1 0 0,0 0 1 0 0,4-1 56 0 0,51 16-8053 0 0,-49-6 2444 0 0,-5-2-3022 0 0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9:11.8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4321 558 1384 0 0,'0'0'63'0'0,"0"0"257"0"0,0 0 359 0 0,0 0 221 0 0,0 0 178 0 0,0 0 97 0 0,34 11 33 0 0,113 31-12 0 0,-28-33 1133 0 0,-92-12-1962 0 0,0-2 1 0 0,-1-1-1 0 0,1-1 1 0 0,-1-1 0 0 0,-1-2-1 0 0,0 0 1 0 0,0-2-1 0 0,-1-1 1 0 0,0 0-1 0 0,-1-2 1 0 0,8-8-368 0 0,-6 5 130 0 0,-1-2 1 0 0,-1-1-1 0 0,-1 0 0 0 0,-1-2 1 0 0,-1 0-1 0 0,-2-2 0 0 0,0 0 1 0 0,-1-1-1 0 0,-1 0 0 0 0,-2-2 1 0 0,8-21-131 0 0,-15 30 104 0 0,0 0 0 0 0,-2-1 1 0 0,0 1-1 0 0,-2-1 0 0 0,0 0 1 0 0,-1 0-1 0 0,-1-1 1 0 0,-1-7-105 0 0,0 29 8 0 0,0-1 0 0 0,-1 1 1 0 0,1 0-1 0 0,0 0 0 0 0,-1 0 1 0 0,1-1-1 0 0,-1 1 0 0 0,1 0 1 0 0,-1 0-1 0 0,1-1 0 0 0,-1 1 1 0 0,0 0-1 0 0,1-1 0 0 0,-1 1 1 0 0,0-1-1 0 0,1 1 0 0 0,-1-1 1 0 0,0 1-1 0 0,0-1 0 0 0,1 0 1 0 0,-1 1-1 0 0,0-1 0 0 0,0 0 1 0 0,0 1-1 0 0,0-1 0 0 0,0 0 1 0 0,0 0-1 0 0,1 0 0 0 0,-1 0 1 0 0,0 0-1 0 0,0 0 0 0 0,0 0 1 0 0,0 0-1 0 0,0 0 0 0 0,0 0 1 0 0,1-1-1 0 0,-1 1 0 0 0,0 0 1 0 0,0-1-1 0 0,0 1 0 0 0,0 0 1 0 0,1-1-1 0 0,-1 1 1 0 0,0-1-1 0 0,0 1 0 0 0,1-1 1 0 0,-1 0-1 0 0,1 1 0 0 0,-1-1 1 0 0,0 0-1 0 0,1 1 0 0 0,-1-1 1 0 0,1 0-1 0 0,-1 0 0 0 0,1 1 1 0 0,0-1-1 0 0,-1 0 0 0 0,1 0 1 0 0,0 0-1 0 0,-1 0 0 0 0,1 1 1 0 0,0-1-1 0 0,0 0-8 0 0,-26 64 10 0 0,3 1-1 0 0,2 1 1 0 0,4 1 0 0 0,0 10-10 0 0,-46 222 170 0 0,13-56-96 0 0,-30 70-74 0 0,58-247 46 0 0,-2-1 1 0 0,-3-1 0 0 0,-2-2 0 0 0,-6 3-47 0 0,15-27 11 0 0,-3-1 1 0 0,-1-2 0 0 0,-1 0 0 0 0,-2-1 0 0 0,-1-2 0 0 0,-2-1 0 0 0,0-1 0 0 0,-3-2-1 0 0,0-1 1 0 0,-1-2 0 0 0,-13 6-12 0 0,46-29-3 0 0,-5 3-9 0 0,0 0 0 0 0,-1 0-1 0 0,0-1 1 0 0,1 0-1 0 0,-1 0 1 0 0,0 0 0 0 0,-1-1-1 0 0,1 0 1 0 0,0-1 0 0 0,0 1-1 0 0,-1-1 1 0 0,1-1-1 0 0,-1 0 1 0 0,-1 0 12 0 0,6-2-21 0 0,1 0 0 0 0,-1 0 1 0 0,1-1-1 0 0,0 1 0 0 0,0-1 0 0 0,0 1 0 0 0,0-1 0 0 0,0 0 0 0 0,1 0 1 0 0,-1 0-1 0 0,1 0 0 0 0,0 0 0 0 0,0 0 0 0 0,0 0 0 0 0,0 0 0 0 0,0 0 1 0 0,1-1-1 0 0,0 1 0 0 0,-1 0 0 0 0,1-1 0 0 0,0 1 0 0 0,1 0 0 0 0,-1 0 0 0 0,0-1 1 0 0,1 1 20 0 0,4-16-26 0 0,1 0 0 0 0,0 1 0 0 0,1 0 0 0 0,1 1 0 0 0,1 0 1 0 0,0 0-1 0 0,1 0 0 0 0,1 1 0 0 0,1 1 0 0 0,0 0 0 0 0,1 1 0 0 0,0 0 1 0 0,2 1-1 0 0,-1 0 0 0 0,1 1 0 0 0,1 1 0 0 0,0 0 0 0 0,2 1 26 0 0,1-6 90 0 0,1 2 0 0 0,1 0 0 0 0,0 1 0 0 0,1 1 0 0 0,0 2 0 0 0,1 0-1 0 0,0 1 1 0 0,1 1 0 0 0,0 1 0 0 0,0 1 0 0 0,0 2 0 0 0,1 0 0 0 0,-1 1 0 0 0,1 2 0 0 0,0 1-1 0 0,0 0 1 0 0,-1 2 0 0 0,1 1 0 0 0,0 1 0 0 0,-1 1 0 0 0,0 1 0 0 0,0 1 0 0 0,-1 1-1 0 0,0 1 1 0 0,5 3-90 0 0,-4 3-95 0 0,92 44 418 0 0,-29-44-2955 0 0,-32-15-6082 0 0,-37 0 979 0 0</inkml:trace>
  <inkml:trace contextRef="#ctx0" brushRef="#br0" timeOffset="1274.178">5966 1225 8482 0 0,'0'0'1512'0'0,"0"0"-8"0"0,0 0-29 0 0,0 0-24 0 0,0 0-153 0 0,0 0-263 0 0,0 0-242 0 0,-32 7-208 0 0,-101 23-145 0 0,60 6 5 0 0,62-25-374 0 0,0-3-69 0 0,0 1 0 0 0,1 0 0 0 0,0 1 0 0 0,0 0 1 0 0,1 1-1 0 0,1-1 0 0 0,0 2 0 0 0,0-1 0 0 0,1 1 1 0 0,1 0-1 0 0,0 1 0 0 0,1 0 0 0 0,0-1 0 0 0,1 2 0 0 0,0-1 1 0 0,1 0-1 0 0,0 1 0 0 0,1 0 0 0 0,0 13-2 0 0,3-24-6 0 0,-1 1 1 0 0,1-1-1 0 0,0 0 1 0 0,0 0-1 0 0,0 0 1 0 0,0 0-1 0 0,0 0 0 0 0,1 0 1 0 0,-1 0-1 0 0,1-1 1 0 0,0 1-1 0 0,0 0 0 0 0,0-1 1 0 0,0 0-1 0 0,0 1 1 0 0,1-1-1 0 0,-1 0 0 0 0,1 0 1 0 0,-1 0-1 0 0,1 0 1 0 0,0-1-1 0 0,0 1 1 0 0,-1-1-1 0 0,1 1 0 0 0,0-1 1 0 0,1 0-1 0 0,-1 0 1 0 0,0-1-1 0 0,0 1 0 0 0,0-1 1 0 0,0 1-1 0 0,4-1 6 0 0,2 1 90 0 0,0 0 0 0 0,0 0-1 0 0,1-1 1 0 0,-1-1 0 0 0,0 1 0 0 0,0-1-1 0 0,0-1 1 0 0,0 0 0 0 0,0 0 0 0 0,0 0-1 0 0,4-3-89 0 0,16-12 174 0 0,-2-2 0 0 0,0-1 0 0 0,-1 0-1 0 0,-1-2 1 0 0,-1-1 0 0 0,-1-2 0 0 0,6-8-174 0 0,6-4 96 0 0,5-4-75 0 0,-34 59-1252 0 0,-15 202 954 0 0,9-215 287 0 0,0 0 1 0 0,1-1-1 0 0,0 1 1 0 0,-1 0 0 0 0,2-1-1 0 0,-1 1 1 0 0,0-1-1 0 0,1 0 1 0 0,0 1 0 0 0,0-1-1 0 0,0 0 1 0 0,1 0 0 0 0,-1 0-1 0 0,1 0 1 0 0,0-1-1 0 0,0 1 1 0 0,0-1 0 0 0,0 0-1 0 0,1 1 1 0 0,0-2-1 0 0,-1 1 1 0 0,1 0 0 0 0,0-1-1 0 0,0 1 1 0 0,0-1 0 0 0,1 0-1 0 0,-1-1 1 0 0,0 1-1 0 0,1-1 1 0 0,-1 0 0 0 0,1 0-1 0 0,0 0 1 0 0,-1-1-1 0 0,1 1 1 0 0,0-1 0 0 0,-1 0-1 0 0,1 0 1 0 0,0-1 0 0 0,-1 0-1 0 0,1 0 1 0 0,-1 0-1 0 0,1 0 1 0 0,-1 0 0 0 0,1-1-1 0 0,-1 0 1 0 0,0 0-1 0 0,0 0 1 0 0,0-1 0 0 0,0 1-1 0 0,0-1-10 0 0,28-22 254 0 0,-2-2-1 0 0,-1 0 1 0 0,-1-2-1 0 0,-1-1 1 0 0,-1-3-254 0 0,84-87 179 0 0,-87 98-188 0 0,-15 12-27 0 0,0 1 1 0 0,0 0-1 0 0,1 1 0 0 0,0 0 1 0 0,1 1-1 0 0,0 0 0 0 0,0 0 1 0 0,1 1-1 0 0,-1 0 0 0 0,1 1 1 0 0,1 0-1 0 0,-1 1 1 0 0,1 0-1 0 0,0 0 0 0 0,10 0 36 0 0,-19 5-32 0 0,0 1 0 0 0,0 0 0 0 0,0 1 0 0 0,0-1 0 0 0,-1 0 0 0 0,1 1 0 0 0,-1-1 0 0 0,0 1 0 0 0,0 0 0 0 0,0 0 0 0 0,0 0 0 0 0,0 0 0 0 0,0 0 0 0 0,-1 0 0 0 0,0 1 0 0 0,1-1 0 0 0,-1 0 0 0 0,-1 1 0 0 0,1-1 0 0 0,0 1 0 0 0,-1-1 0 0 0,0 1 0 0 0,1-1 0 0 0,-1 1 0 0 0,-1-1 0 0 0,1 1 0 0 0,-1-1 0 0 0,1 1 0 0 0,-2 2 32 0 0,2-1-25 0 0,0 11 11 0 0,-2-1 0 0 0,0 0-1 0 0,-1 0 1 0 0,0-1 0 0 0,-1 1 0 0 0,0 0 0 0 0,-2-1 0 0 0,1 0 0 0 0,-2-1 0 0 0,0 1 0 0 0,-3 3 14 0 0,8-14-97 0 0,0 0 0 0 0,0 0 0 0 0,0 0 0 0 0,-1 0 0 0 0,0 0 0 0 0,1 0 0 0 0,-1-1 0 0 0,0 1 0 0 0,0-1 0 0 0,-1 0 0 0 0,1 1 0 0 0,0-2 0 0 0,-1 1 0 0 0,1 0 0 0 0,-1-1 0 0 0,0 1 0 0 0,1-1 0 0 0,-1 0 0 0 0,0-1 0 0 0,0 1 0 0 0,0 0 0 0 0,1-1 0 0 0,-4 0 97 0 0,7 0-127 0 0,0 0-10 0 0,10-4-2601 0 0,20 4 2729 0 0,-24 0 11 0 0,127 26 1102 0 0,-115-22-827 0 0,1-2 0 0 0,-1 0-1 0 0,0-1 1 0 0,1 0 0 0 0,-1-2-1 0 0,0 0 1 0 0,1-1 0 0 0,-1-1 0 0 0,0 0-1 0 0,0-2 1 0 0,-1 0 0 0 0,1-1-1 0 0,-1-1 1 0 0,0 0 0 0 0,4-3-277 0 0,10-14 355 0 0,-2 0 1 0 0,0-2 0 0 0,-1-1-1 0 0,-2-2 1 0 0,-1 0 0 0 0,-1-2-1 0 0,-2 0 1 0 0,-1-2 0 0 0,-1 0-1 0 0,12-31-355 0 0,-9 17-136 0 0,-2 0-1 0 0,-2-1 1 0 0,-2-1-1 0 0,-2 0 0 0 0,-3-1 1 0 0,-2-1-1 0 0,2-30 137 0 0,-10-22-68 0 0,-3 103 34 0 0,0-1 0 0 0,0 0 0 0 0,0 0 0 0 0,0 0 0 0 0,0 1 0 0 0,0-1 0 0 0,0 1 0 0 0,0-1 0 0 0,0 1 0 0 0,0-1 0 0 0,-1 1 0 0 0,1-1 0 0 0,0 1 0 0 0,0 0 0 0 0,0 0 0 0 0,-1 0 0 0 0,1 0 0 0 0,0 0 0 0 0,0 0 0 0 0,-1 0 0 0 0,1 0 0 0 0,0 0 0 0 0,0 0 0 0 0,-1 1 0 0 0,1-1 0 0 0,0 0 0 0 0,0 1-1 0 0,0-1 1 0 0,0 1 0 0 0,0 0 0 0 0,0-1 0 0 0,0 1 0 0 0,0 0 0 0 0,0-1 0 0 0,0 1 0 0 0,0 0 0 0 0,0 0 0 0 0,0 0 0 0 0,0 1 34 0 0,-12 14-30 0 0,0 0 1 0 0,2 1-1 0 0,0 1 0 0 0,0 0 1 0 0,2 0-1 0 0,0 1 0 0 0,2 0 0 0 0,0 1 1 0 0,1 0-1 0 0,0 0 0 0 0,2 0 0 0 0,1 0 1 0 0,0 1-1 0 0,1-1 0 0 0,2 1 1 0 0,0 0-1 0 0,1 7 30 0 0,4 25-56 0 0,2 1 0 0 0,3-1 0 0 0,2-1 0 0 0,2 0 0 0 0,2-1 0 0 0,2 0 0 0 0,3-1 0 0 0,3 1 56 0 0,-13-25 5 0 0,26 40-1164 0 0,-37-65 744 0 0,0-1 75 0 0,-22-23-4703 0 0,-15-13-6821 0 0,30 25 10322 0 0</inkml:trace>
  <inkml:trace contextRef="#ctx0" brushRef="#br0" timeOffset="1518">6874 1066 12843 0 0,'0'0'2171'0'0,"0"0"-1287"0"0,0 0-604 0 0,0 0 58 0 0,0 0 242 0 0,0 0 157 0 0,0 0-10 0 0,0 0-140 0 0,38-2-148 0 0,125-8-107 0 0,121-14 974 0 0,26 1-2700 0 0,-264 19-1133 0 0,-15 2-2557 0 0,-7 1-5727 0 0</inkml:trace>
  <inkml:trace contextRef="#ctx0" brushRef="#br0" timeOffset="9014.984">9055 639 5137 0 0,'0'0'870'0'0,"0"0"-125"0"0,0 0 70 0 0,0 0 236 0 0,0 0 221 0 0,0 0 83 0 0,0 0-107 0 0,0 0-210 0 0,0 0-235 0 0,0 0-215 0 0,0 0-160 0 0,-7 8 758 0 0,-15 128-389 0 0,-2-9-668 0 0,7 1 0 0 0,5 1 0 0 0,4 120-129 0 0,8-234-17 0 0,0-1 1 0 0,0 1-1 0 0,2 0 0 0 0,0 0 1 0 0,1 0-1 0 0,0-1 0 0 0,1 1 1 0 0,1-1-1 0 0,0 0 0 0 0,1-1 1 0 0,0 1-1 0 0,1-1 1 0 0,0 0-1 0 0,2-1 0 0 0,-1 1 1 0 0,1-2-1 0 0,7 8 17 0 0,-9-15 29 0 0,0 0-1 0 0,0 0 1 0 0,0 0 0 0 0,0-1 0 0 0,0 0-1 0 0,0-1 1 0 0,1 1 0 0 0,0-1-1 0 0,-1-1 1 0 0,1 1 0 0 0,0-1-1 0 0,0-1 1 0 0,0 0 0 0 0,-1 0-1 0 0,1 0 1 0 0,0-1 0 0 0,0 0 0 0 0,0 0-1 0 0,-1-1 1 0 0,1 0 0 0 0,-1-1-1 0 0,1 0 1 0 0,-1 0 0 0 0,0 0-1 0 0,0-1 1 0 0,0 0 0 0 0,-1 0 0 0 0,1-1-1 0 0,-1 1 1 0 0,0-2 0 0 0,0 1-29 0 0,8-11 147 0 0,0 0 0 0 0,-1-1-1 0 0,0 0 1 0 0,-2-1 0 0 0,0-1 0 0 0,-1 0 0 0 0,-1 0 0 0 0,-1-1 0 0 0,0 0 0 0 0,1-11-147 0 0,6-6 211 0 0,18-93 1240 0 0,-52 223-2702 0 0,16-69 1242 0 0,1 1-1 0 0,1-1 1 0 0,1 1-1 0 0,1-1 1 0 0,1 1-1 0 0,2-1 1 0 0,0 0-1 0 0,2 0 1 0 0,0 0-1 0 0,9 18 10 0 0,-11-32-15 0 0,-1-1-21 0 0,0 0 0 0 0,1 1 0 0 0,1-1 0 0 0,-1-1 0 0 0,1 1 0 0 0,1-1 0 0 0,0 0 0 0 0,0 0 0 0 0,0 0 0 0 0,1-1 0 0 0,0 0-1 0 0,1 0 1 0 0,-1-1 0 0 0,1 0 0 0 0,1-1 0 0 0,1 2 36 0 0,-5-7 55 0 0,0 0-1 0 0,0 0 0 0 0,1-1 1 0 0,-1 0-1 0 0,0 0 1 0 0,0 0-1 0 0,0 0 0 0 0,0-1 1 0 0,0 0-1 0 0,-1 0 1 0 0,1 0-1 0 0,0-1 1 0 0,-1 1-1 0 0,1-1 0 0 0,-1 0 1 0 0,0 0-1 0 0,0-1 1 0 0,0 1-1 0 0,-1-1 0 0 0,1 0 1 0 0,-1 0-1 0 0,0 0 1 0 0,0 0-1 0 0,0-1 0 0 0,-1 1 1 0 0,1-1-1 0 0,-1 0 1 0 0,0 0-1 0 0,-1 1 1 0 0,1-1-1 0 0,-1 0 0 0 0,0-1 1 0 0,0 0-55 0 0,4-4 26 0 0,32-75 216 0 0,76-135-301 0 0,-44 137-395 0 0,-68 83 421 0 0,0 0 0 0 0,0 0 0 0 0,0 0 0 0 0,0 0 0 0 0,0 0 0 0 0,-1 0 0 0 0,1 0 0 0 0,0 0 0 0 0,0 0 0 0 0,0 0 0 0 0,0 1 0 0 0,-1-1 0 0 0,1 0 0 0 0,0 0 0 0 0,0 1 0 0 0,0-1 0 0 0,-1 1 0 0 0,1-1 0 0 0,0 1 0 0 0,-1-1 0 0 0,1 1 0 0 0,0-1 0 0 0,-1 1 0 0 0,1-1 0 0 0,0 1 0 0 0,-1 0 0 0 0,1-1 0 0 0,-1 1 0 0 0,1 0 0 0 0,-1 0 0 0 0,0-1 0 0 0,1 1 0 0 0,-1 0 0 0 0,0 0 0 0 0,0 0 0 0 0,1 0 0 0 0,-1-1 0 0 0,0 1 0 0 0,0 0 0 0 0,0 0 0 0 0,0 0 0 0 0,0 0 0 0 0,0 0 0 0 0,0-1 0 0 0,0 1 33 0 0,6 47 101 0 0,1 210 258 0 0,-7-256-360 0 0,0 6-2 0 0,0 0-1 0 0,1 0 1 0 0,0 0 0 0 0,1 0 0 0 0,0 0 0 0 0,0 0 0 0 0,1 0 0 0 0,0 0 0 0 0,0-1 0 0 0,1 1 0 0 0,1 2 3 0 0,-3-10 21 0 0,0 1 0 0 0,0 0 1 0 0,-1-1-1 0 0,1 1 0 0 0,0-1 0 0 0,0 1 1 0 0,0-1-1 0 0,0 0 0 0 0,0 0 1 0 0,0 0-1 0 0,0 0 0 0 0,-1 0 0 0 0,1 0 1 0 0,0-1-1 0 0,0 1 0 0 0,0-1 0 0 0,0 1 1 0 0,0-1-1 0 0,-1 0 0 0 0,1 0 0 0 0,0 1 1 0 0,-1-1-1 0 0,1 0 0 0 0,0-1 0 0 0,-1 1 1 0 0,1 0-1 0 0,-1 0 0 0 0,0-1 0 0 0,1 1 1 0 0,-1 0-1 0 0,0-1 0 0 0,0 0 0 0 0,1-1-21 0 0,118-157 701 0 0,-90 116-854 0 0,1 1 0 0 0,3 1 0 0 0,33-32 153 0 0,-37 51-1011 0 0,-29 53 67 0 0,-31 175 1212 0 0,30-203-270 0 0,0-1 0 0 0,0 1 0 0 0,0-1 0 0 0,0 1 0 0 0,0-1 0 0 0,0 1 0 0 0,0-1 0 0 0,1 1 1 0 0,-1-1-1 0 0,1 1 0 0 0,-1-1 0 0 0,1 1 0 0 0,-1-1 0 0 0,1 1 0 0 0,0-1 0 0 0,0 0 0 0 0,0 1 0 0 0,-1-1 0 0 0,1 0 0 0 0,0 0 0 0 0,1 0 1 0 0,-1 0-1 0 0,0 0 0 0 0,0 0 0 0 0,0 0 0 0 0,1 0 0 0 0,-1 0 0 0 0,0-1 0 0 0,1 1 0 0 0,-1 0 0 0 0,1-1 0 0 0,-1 1 0 0 0,1-1 1 0 0,-1 0-1 0 0,1 1 0 0 0,-1-1 0 0 0,1 0 0 0 0,-1 0 0 0 0,1 0 0 0 0,-1 0 0 0 0,1 0 0 0 0,-1 0 0 0 0,1-1 0 0 0,-1 1 0 0 0,1 0 0 0 0,-1-1 1 0 0,1 1-1 0 0,-1-1 0 0 0,1 0 0 0 0,0 0 2 0 0,8-4 53 0 0,1-1 1 0 0,0 0-1 0 0,-1-1 1 0 0,0 0-1 0 0,-1-1 1 0 0,0 0-1 0 0,0 0 1 0 0,-1-1 0 0 0,8-10-54 0 0,9-7 6 0 0,-7 6-97 0 0,2 1-1 0 0,0 0 1 0 0,0 2 0 0 0,2 0 0 0 0,0 2 0 0 0,1 1 0 0 0,0 0-1 0 0,14-4 92 0 0,-36 18-14 0 0,1 0-1 0 0,-1 0 1 0 0,1 0-1 0 0,-1 0 1 0 0,0 0 0 0 0,1 0-1 0 0,-1 1 1 0 0,1-1-1 0 0,-1 1 1 0 0,0-1-1 0 0,1 1 1 0 0,-1-1-1 0 0,0 1 1 0 0,1 0-1 0 0,-1 0 1 0 0,0-1-1 0 0,0 1 1 0 0,0 0-1 0 0,0 0 1 0 0,0 0-1 0 0,0 0 1 0 0,0 0-1 0 0,0 1 1 0 0,0-1 0 0 0,0 0-1 0 0,-1 0 1 0 0,1 1-1 0 0,0-1 1 0 0,-1 0-1 0 0,1 1 1 0 0,-1-1-1 0 0,0 1 1 0 0,1-1-1 0 0,-1 0 1 0 0,0 1-1 0 0,0-1 1 0 0,0 1-1 0 0,0-1 1 0 0,0 1-1 0 0,0-1 1 0 0,0 1-1 0 0,-1-1 1 0 0,1 0 0 0 0,0 1-1 0 0,-1-1 1 0 0,1 1-1 0 0,-1-1 1 0 0,1 0-1 0 0,-1 0 1 0 0,0 1-1 0 0,0-1 1 0 0,0 0 14 0 0,0 14 92 0 0,-21 203 778 0 0,22-216-903 0 0,0 1-1 0 0,1 0 1 0 0,-1-1 0 0 0,1 1 0 0 0,-1-1 0 0 0,1 1 0 0 0,0-1 0 0 0,0 1-1 0 0,0-1 1 0 0,0 0 0 0 0,1 1 0 0 0,-1-1 0 0 0,0 0 0 0 0,1 0-1 0 0,0 0 1 0 0,-1 0 0 0 0,1 0 0 0 0,0 0 0 0 0,0-1 0 0 0,0 1-1 0 0,0 0 1 0 0,1-1 33 0 0,16 4-4091 0 0,1-12-5505 0 0,-14 3 4874 0 0</inkml:trace>
  <inkml:trace contextRef="#ctx0" brushRef="#br0" timeOffset="9394.03">11064 1545 4081 0 0,'0'0'2280'0'0,"0"0"-47"0"0,0 0 45 0 0,0 0-51 0 0,0 0-297 0 0,0 0-395 0 0,0 0-333 0 0,32-6-236 0 0,99-22-186 0 0,-56-8 382 0 0,-63 29-1029 0 0,-2 0 0 0 0,1 0 1 0 0,-1-1-1 0 0,0-1 0 0 0,-1 1 1 0 0,0-2-1 0 0,0 1 0 0 0,-1-1 0 0 0,0 0 1 0 0,-1-1-1 0 0,0 0 0 0 0,-1 0 1 0 0,0 0-1 0 0,-1-1 0 0 0,0 0 1 0 0,-1 0-1 0 0,0 0 0 0 0,-1-1 0 0 0,0 0 1 0 0,-1 1-1 0 0,0-9-133 0 0,-3 17-71 0 0,-1-1 1 0 0,1 1-1 0 0,-1 0 0 0 0,-1 0 1 0 0,1 0-1 0 0,0 1 1 0 0,-1-1-1 0 0,0 0 0 0 0,0 1 1 0 0,0 0-1 0 0,0-1 0 0 0,0 1 1 0 0,-1 0-1 0 0,1 1 0 0 0,-1-1 1 0 0,0 1-1 0 0,0 0 0 0 0,0 0 1 0 0,0 0-1 0 0,0 0 0 0 0,0 0 1 0 0,0 1-1 0 0,-1 0 1 0 0,1 0-1 0 0,-1 0 0 0 0,1 1 1 0 0,-1-1-1 0 0,1 1 0 0 0,-1 0 1 0 0,1 0-1 0 0,-1 1 0 0 0,1-1 1 0 0,0 1-1 0 0,-1 0 0 0 0,1 0 1 0 0,-2 1 70 0 0,-8 3-55 0 0,0 1 0 0 0,0 0 0 0 0,1 1 0 0 0,0 0 0 0 0,0 1 0 0 0,0 0 0 0 0,1 1 0 0 0,1 0 0 0 0,0 1 0 0 0,0 1 0 0 0,1-1 0 0 0,0 2 0 0 0,0-1 55 0 0,0 1-29 0 0,0-1 0 0 0,0 1-1 0 0,1 0 1 0 0,1 1 0 0 0,0 0 0 0 0,1 1 0 0 0,0 0-1 0 0,1 0 1 0 0,0 0 0 0 0,2 0 0 0 0,-1 1 0 0 0,2 0-1 0 0,0 0 1 0 0,1 0 0 0 0,0 0 0 0 0,1 1 0 0 0,1-1-1 0 0,0 0 1 0 0,1 1 29 0 0,1-10 10 0 0,0 1-1 0 0,1-1 1 0 0,-1 0-1 0 0,1 1 0 0 0,1-1 1 0 0,-1 0-1 0 0,1-1 1 0 0,0 1-1 0 0,0-1 1 0 0,1 0-1 0 0,-1 0 1 0 0,1 0-1 0 0,0 0 1 0 0,1-1-1 0 0,-1 0 0 0 0,1 0 1 0 0,0 0-1 0 0,0-1 1 0 0,0 0-1 0 0,6 2-9 0 0,135 32 429 0 0,-129-34-432 0 0,0-1 0 0 0,1-2 1 0 0,-1 0-1 0 0,1 0 0 0 0,-1-2 1 0 0,0 0-1 0 0,0-1 0 0 0,0-1 1 0 0,0-1-1 0 0,0 0 0 0 0,-1-2 1 0 0,0 0-1 0 0,0 0 0 0 0,1-3 3 0 0,30-26-2124 0 0,-29 19-1804 0 0,-9 8 2 0 0,-2 1-6336 0 0</inkml:trace>
  <inkml:trace contextRef="#ctx0" brushRef="#br0" timeOffset="9779.304">9746 739 11538 0 0,'0'0'969'0'0,"0"0"-129"0"0,0 0 112 0 0,0 0 16 0 0,0 0-192 0 0,0 0-319 0 0,0 0-289 0 0,0 0-168 0 0,0 0-48 0 0,0 0 0 0 0,0 0-16 0 0,0 0-121 0 0,0 0-223 0 0,27 40-448 0 0,-25-36-768 0 0,2 0-1289 0 0,-4-1-1728 0 0,0-3-1240 0 0</inkml:trace>
  <inkml:trace contextRef="#ctx0" brushRef="#br0" timeOffset="10116.721">8440 1055 0 0 0,'0'0'1278'0'0,"0"0"685"0"0,0 0 391 0 0,0 0 53 0 0,0 0-208 0 0,0 0-296 0 0,0 0-199 0 0,0 0-203 0 0,0 0-229 0 0,34 5-231 0 0,106 12-212 0 0,22-13 776 0 0,-14-7-1677 0 0,0-6-1 0 0,-1-7 1 0 0,4-7 72 0 0,-50 8-4431 0 0,-73 11 89 0 0,-6 1-6116 0 0</inkml:trace>
  <inkml:trace contextRef="#ctx0" brushRef="#br0" timeOffset="34756.412">6491 2988 3545 0 0,'0'0'1583'0'0,"0"0"-803"0"0,0 0-283 0 0,0 0 126 0 0,0 0 221 0 0,0 0 130 0 0,0 0-21 0 0,0 0-134 0 0,0 0-139 0 0,0 0-91 0 0,0 0-36 0 0,0 0-33 0 0,0 0-89 0 0,-3 27-76 0 0,-10 87-54 0 0,1 37 560 0 0,8-91-751 0 0,-2 0 0 0 0,-3-1 0 0 0,-11 37-110 0 0,-19 33-1480 0 0,36-116-152 0 0,2-9-1657 0 0,1-2-4106 0 0,0-2 5953 0 0</inkml:trace>
  <inkml:trace contextRef="#ctx0" brushRef="#br0" timeOffset="35092.388">6097 2985 0 0 0,'0'0'409'0'0,"0"0"274"0"0,0 0 299 0 0,0 0 354 0 0,0 0 260 0 0,0 0 31 0 0,0 0-41 0 0,0 0-44 0 0,0 0-66 0 0,0 0-117 0 0,0 0-136 0 0,34-7-149 0 0,108-21-164 0 0,76-1 2060 0 0,-181 24-2867 0 0,0 1 0 0 0,0 1-1 0 0,0 2 1 0 0,0 2 0 0 0,1 1-1 0 0,24 6-102 0 0,10 26-1367 0 0,-57-14-2594 0 0,-10 6-4847 0 0,-5-18 3555 0 0</inkml:trace>
  <inkml:trace contextRef="#ctx0" brushRef="#br0" timeOffset="35405.386">6040 3776 3553 0 0,'0'0'2398'0'0,"0"0"-1517"0"0,0 0-449 0 0,0 0 288 0 0,0 0 525 0 0,0 0 346 0 0,0 0 65 0 0,0 0-160 0 0,0 0-255 0 0,0 0-237 0 0,0 0-193 0 0,0 0-115 0 0,0 0-91 0 0,25 0-50 0 0,79-4 9 0 0,-9-14 827 0 0,199-35-583 0 0,-189 36-3230 0 0,-78 10-11 0 0,3 0-5689 0 0,-20 7-548 0 0</inkml:trace>
  <inkml:trace contextRef="#ctx0" brushRef="#br0" timeOffset="35834.467">6077 2650 4057 0 0,'0'0'767'0'0,"0"0"-337"0"0,0 0 104 0 0,0 0 558 0 0,0 0 602 0 0,0 0 321 0 0,0 0 11 0 0,0 0-265 0 0,0 0-336 0 0,0 0-306 0 0,33 0-257 0 0,108-1-181 0 0,171-12 1399 0 0,-56 8-2511 0 0,-147 5-8559 0 0,-105 0 8441 0 0,13 0-10024 0 0</inkml:trace>
  <inkml:trace contextRef="#ctx0" brushRef="#br0" timeOffset="36925.632">6846 3688 416 0 0,'0'0'2901'0'0,"0"0"-1729"0"0,0 0-605 0 0,0 0 26 0 0,0 0 229 0 0,0 0 178 0 0,0 0 75 0 0,0 0-50 0 0,0 0-156 0 0,0 0-160 0 0,0 0-126 0 0,0 0-90 0 0,24-11-61 0 0,73-36-48 0 0,-75 37-136 0 0,-1-2 0 0 0,0-1 0 0 0,0 0 0 0 0,-2-2 0 0 0,0 0 0 0 0,0-1 0 0 0,10-12-248 0 0,-14 13 94 0 0,2 1-51 0 0,-2-1 0 0 0,0-1-1 0 0,-1 0 1 0 0,0-1 0 0 0,-1 0-1 0 0,-1-1 1 0 0,-1 0 0 0 0,0-1-1 0 0,-2-1 1 0 0,5-13-43 0 0,-13 33-41 0 0,-1-1 0 0 0,1 1-1 0 0,-1-1 1 0 0,0 0 0 0 0,1 1 0 0 0,-1-1 0 0 0,0 0-1 0 0,1 1 1 0 0,-1-1 0 0 0,0 0 0 0 0,0 1 0 0 0,1-1-1 0 0,-1 0 1 0 0,0 0 0 0 0,0 1 0 0 0,0-1 0 0 0,0 0 0 0 0,0 1-1 0 0,0-1 1 0 0,0 0 0 0 0,0 0 0 0 0,-1 1 0 0 0,1-1-1 0 0,0 0 1 0 0,0 1 0 0 0,-1-1 0 0 0,1 0 0 0 0,0 1-1 0 0,-1-1 1 0 0,1 0 0 0 0,0 1 0 0 0,-1-1 0 0 0,1 1-1 0 0,-1-1 1 0 0,1 1 0 0 0,-1-1 0 0 0,1 1 0 0 0,-1-1 0 0 0,0 1-1 0 0,1-1 1 0 0,-1 1 0 0 0,0 0 0 0 0,1-1 0 0 0,-1 1-1 0 0,0 0 1 0 0,1 0 0 0 0,-1-1 0 0 0,0 1 0 0 0,1 0-1 0 0,-1 0 1 0 0,0 0 0 0 0,0 0 0 0 0,1 0 0 0 0,-1 0-1 0 0,0 0 1 0 0,0 0 0 0 0,1 0 0 0 0,-1 0 0 0 0,0 1 0 0 0,1-1-1 0 0,-1 0 1 0 0,0 0 0 0 0,1 1 0 0 0,-1-1 0 0 0,0 0-1 0 0,1 1 1 0 0,-1-1 41 0 0,-44 29-2613 0 0,34-18 2527 0 0,0 1 1 0 0,1 0 0 0 0,1 0-1 0 0,0 1 1 0 0,1 0 0 0 0,0 0-1 0 0,1 1 1 0 0,1 0 0 0 0,0 1-1 0 0,0 0 1 0 0,2-1 0 0 0,0 1-1 0 0,1 1 1 0 0,0-1 0 0 0,1 0-1 0 0,0 9 86 0 0,3-20 76 0 0,-1 0 0 0 0,0 0 0 0 0,1 0 0 0 0,0 0 0 0 0,0 0 0 0 0,0 0 0 0 0,0 0 0 0 0,1 0 0 0 0,0 0 0 0 0,-1-1-1 0 0,1 1 1 0 0,1 0 0 0 0,-1-1 0 0 0,0 0 0 0 0,1 0 0 0 0,0 1 0 0 0,0-2 0 0 0,-1 1 0 0 0,2 0 0 0 0,-1 0 0 0 0,0-1 0 0 0,1 0 0 0 0,-1 0 0 0 0,1 0 0 0 0,-1 0 0 0 0,1 0-1 0 0,0-1 1 0 0,0 0 0 0 0,0 1 0 0 0,3-1-76 0 0,4 2 388 0 0,0-1 0 0 0,0 0-1 0 0,1-1 1 0 0,-1-1 0 0 0,0 1-1 0 0,0-2 1 0 0,1 1 0 0 0,-1-2 0 0 0,0 0-1 0 0,0 0 1 0 0,0-1-388 0 0,18-6 396 0 0,-1-2 0 0 0,0-2 0 0 0,-1 0 0 0 0,-1-2 0 0 0,0 0 0 0 0,-1-2 0 0 0,0-1 0 0 0,-2-1 0 0 0,0-1 0 0 0,-1-1 0 0 0,-2-1 0 0 0,1-1-396 0 0,-17 18-19 0 0,1 0 1 0 0,-1-1 0 0 0,0 0 0 0 0,0 1 0 0 0,-1-1-1 0 0,0 0 1 0 0,0 0 0 0 0,0-1 0 0 0,-1 1 0 0 0,0-1-1 0 0,0 1 1 0 0,-1-1 0 0 0,0 0 0 0 0,0 0 0 0 0,0 1-1 0 0,-1-1 1 0 0,0-1 18 0 0,-37 0-2428 0 0,28 11 2183 0 0,0 1 1 0 0,0 0-1 0 0,1 0 0 0 0,-1 1 1 0 0,1 0-1 0 0,0 0 1 0 0,0 1-1 0 0,1 0 1 0 0,-1 0-1 0 0,2 1 1 0 0,-1 0-1 0 0,1 0 0 0 0,0 1 1 0 0,0-1-1 0 0,1 2 1 0 0,-4 5 244 0 0,6-10 1 0 0,-1 1-1 0 0,1 0 1 0 0,0 0 0 0 0,0 0 0 0 0,1 0-1 0 0,-1 0 1 0 0,1 1 0 0 0,0-1 0 0 0,1 1-1 0 0,-1 0 1 0 0,1-1 0 0 0,0 1 0 0 0,1 0-1 0 0,-1 0 1 0 0,1 0 0 0 0,0-1 0 0 0,1 1-1 0 0,-1 0 1 0 0,1 0 0 0 0,0-1 0 0 0,1 1-1 0 0,-1 0 1 0 0,1-1 0 0 0,0 1 0 0 0,1-1-1 0 0,-1 0 1 0 0,1 0 0 0 0,0 0 0 0 0,0 0-1 0 0,1 0 1 0 0,0-1 0 0 0,-1 1 0 0 0,1-1-1 0 0,1 0 1 0 0,-1 0 0 0 0,1-1-1 0 0,-1 1 1 0 0,1-1 0 0 0,0 0 0 0 0,0 0-1 0 0,4 1 0 0 0,7 1 339 0 0,1 0-1 0 0,-1-2 0 0 0,0 0 0 0 0,1 0 0 0 0,0-2 0 0 0,0 0 1 0 0,-1-1-1 0 0,1-1 0 0 0,1 0-338 0 0,-2-2 299 0 0,0-1 0 0 0,0 0-1 0 0,-1-2 1 0 0,0 1 0 0 0,0-2 0 0 0,-1 0 0 0 0,1 0 0 0 0,-1-2 0 0 0,-1 0-1 0 0,8-6-298 0 0,-20 14 10 0 0,18-13 103 0 0,-1 0 0 0 0,-1-1 1 0 0,-1-1-1 0 0,0-1 0 0 0,-1 0 0 0 0,0-1 1 0 0,-2 0-1 0 0,0-1 0 0 0,-1-1 0 0 0,-1 0 0 0 0,-1-1 1 0 0,6-15-114 0 0,-15 34-27 0 0,0-1 0 0 0,1 1 1 0 0,-1 0-1 0 0,0 0 0 0 0,-1 0 1 0 0,1-1-1 0 0,0 1 0 0 0,0 0 1 0 0,-1-1-1 0 0,0 1 0 0 0,1-1 1 0 0,-1 1-1 0 0,0 0 0 0 0,0-1 1 0 0,0 1-1 0 0,-1-1 0 0 0,1 1 1 0 0,0-1-1 0 0,-1 1 0 0 0,0 0 1 0 0,1-1-1 0 0,-1 1 0 0 0,0 0 1 0 0,0 0-1 0 0,-1 0 0 0 0,1 0 1 0 0,0 0-1 0 0,-1 0 0 0 0,1 0 1 0 0,-1 0-1 0 0,1 0 0 0 0,-1 0 1 0 0,0 1-1 0 0,0-1 0 0 0,-1 0 27 0 0,-6 5-147 0 0,0 0 1 0 0,0 0-1 0 0,0 1 0 0 0,0 0 0 0 0,1 0 1 0 0,-1 1-1 0 0,1 0 0 0 0,0 1 0 0 0,1 0 0 0 0,0 0 1 0 0,-1 1-1 0 0,2 0 0 0 0,-1 0 0 0 0,1 0 1 0 0,0 1-1 0 0,1 0 0 0 0,0 0 0 0 0,-1 1 147 0 0,0 2-2 0 0,1 1-1 0 0,0-1 1 0 0,0 1-1 0 0,1-1 1 0 0,0 1-1 0 0,1 0 1 0 0,1 1-1 0 0,0-1 1 0 0,0 0-1 0 0,1 1 1 0 0,1-1-1 0 0,0 1 1 0 0,1-1-1 0 0,0 1 1 0 0,1-1-1 0 0,0 0 1 0 0,1 0-1 0 0,1 0 1 0 0,0 0-1 0 0,0 0 1 0 0,1-1-1 0 0,0 1 1 0 0,1-1-1 0 0,1-1 1 0 0,0 1-1 0 0,0-1 1 0 0,1 0-1 0 0,0-1 1 0 0,0 0-1 0 0,1 0 1 0 0,2 0 2 0 0,46 35-2383 0 0,-14-24-6267 0 0,-33-17 2702 0 0</inkml:trace>
  <inkml:trace contextRef="#ctx0" brushRef="#br0" timeOffset="37222.817">8356 3519 12267 0 0,'0'0'2381'0'0,"0"0"-1010"0"0,0 0-400 0 0,0 0-37 0 0,0 0-50 0 0,0 0-120 0 0,0 0-184 0 0,0 0-197 0 0,0 0-142 0 0,0 0-106 0 0,0 0-51 0 0,-16 31-47 0 0,-46 98-22 0 0,27-35-19 0 0,-12 45-2111 0 0,42-132 1310 0 0,2-3-2823 0 0,1 0-8162 0 0,2-4 9085 0 0</inkml:trace>
  <inkml:trace contextRef="#ctx0" brushRef="#br0" timeOffset="37526.024">8207 3496 5353 0 0,'0'0'1580'0'0,"0"0"-985"0"0,0 0-351 0 0,0 0 235 0 0,0 0 393 0 0,0 0 290 0 0,0 0 111 0 0,0 0-54 0 0,0 0-142 0 0,0 0-173 0 0,0 0-173 0 0,0 0-163 0 0,0 0-151 0 0,32 3-107 0 0,103 7-78 0 0,-17-11 189 0 0,-84-1-206 0 0,-17 0-1249 0 0,0 2-3736 0 0,-17 0 1441 0 0,0 0-876 0 0,0 0-109 0 0</inkml:trace>
  <inkml:trace contextRef="#ctx0" brushRef="#br0" timeOffset="37773.772">8210 3776 5481 0 0,'0'0'3497'0'0,"0"0"-2737"0"0,0 0 32 0 0,0 0 256 0 0,0 0 89 0 0,0 0-113 0 0,0 0-176 0 0,0 0-160 0 0,0 0-176 0 0,0 0-216 0 0,192-25-136 0 0,-168 21-160 0 0,-4 0-256 0 0,-2 4-368 0 0,1-4-592 0 0,-3 1-896 0 0,-5 3-1801 0 0,0-4-4209 0 0</inkml:trace>
  <inkml:trace contextRef="#ctx0" brushRef="#br0" timeOffset="38638.723">7341 2977 4065 0 0,'0'0'628'0'0,"0"0"-141"0"0,0 0 156 0 0,0 0 315 0 0,0 0 208 0 0,0 0 24 0 0,0 0-85 0 0,0 0-95 0 0,0 0-89 0 0,0 0-82 0 0,32-2-92 0 0,101-9-119 0 0,131-9 1130 0 0,38 9-1469 0 0,-302 11-221 0 0,0 0 110 0 0,0 0 160 0 0,0 0 180 0 0,0 0 134 0 0,-12-7 852 0 0,-171-104 665 0 0,136 55-3083 0 0,45 49-685 0 0,1 0-5057 0 0,1 4-4124 0 0</inkml:trace>
  <inkml:trace contextRef="#ctx0" brushRef="#br0" timeOffset="40441.24">8868 3430 3569 0 0,'0'0'887'0'0,"0"0"-386"0"0,0 0-1 0 0,0 0 408 0 0,0 0 451 0 0,0 0 215 0 0,0 0-32 0 0,0 0-179 0 0,0 0-194 0 0,0 0-181 0 0,0 0-161 0 0,0 0-139 0 0,32-3-99 0 0,102-13-71 0 0,132-2 1145 0 0,-248 24-3522 0 0,-9 1-2160 0 0,-1-2-2468 0 0,-6-4 207 0 0</inkml:trace>
  <inkml:trace contextRef="#ctx0" brushRef="#br0" timeOffset="40853.481">9957 3003 3873 0 0,'0'0'3102'0'0,"0"0"-1662"0"0,0 0-446 0 0,0 0 187 0 0,0 0 260 0 0,0 0 71 0 0,0 0-146 0 0,0 0-268 0 0,0 0-291 0 0,0 0-227 0 0,0 0-165 0 0,0 0-143 0 0,0 0-80 0 0,0 19 278 0 0,-20 87 405 0 0,3 7-554 0 0,-6 0 0 0 0,-13 33-321 0 0,-18 78-520 0 0,48-214-666 0 0,2-15-5661 0 0,2-19-2853 0 0,2 23 9696 0 0,0-4-1999 0 0</inkml:trace>
  <inkml:trace contextRef="#ctx0" brushRef="#br0" timeOffset="41140.077">9420 3029 944 0 0,'0'0'846'0'0,"0"0"321"0"0,0 0 517 0 0,0 0 228 0 0,0 0-33 0 0,0 0-185 0 0,0 0-254 0 0,32 2-251 0 0,106 8-196 0 0,349-15 2720 0 0,-331 9-3825 0 0,-130 15-1658 0 0,-34 10-6287 0 0,3-22 535 0 0</inkml:trace>
  <inkml:trace contextRef="#ctx0" brushRef="#br0" timeOffset="41386.717">9501 3743 6057 0 0,'0'0'1614'0'0,"0"0"-702"0"0,0 0 70 0 0,0 0 375 0 0,0 0 194 0 0,0 0-36 0 0,0 0-172 0 0,0 0-222 0 0,0 0-193 0 0,0 0-148 0 0,0 0-113 0 0,35 6-74 0 0,115 18-89 0 0,-56-26 100 0 0,-75-3-470 0 0,50-10-373 0 0,102-21 914 0 0,-114 23-3689 0 0,-1-1-3366 0 0,-43 10-4068 0 0</inkml:trace>
  <inkml:trace contextRef="#ctx0" brushRef="#br0" timeOffset="42725.587">9473 2775 1296 0 0,'0'0'1947'0'0,"0"0"-1152"0"0,0 0-300 0 0,0 0 152 0 0,0 0 253 0 0,0 0 143 0 0,0 0 33 0 0,0 0 20 0 0,0 0-14 0 0,0 0-57 0 0,0 0-96 0 0,34-2-135 0 0,107-5-129 0 0,192-21 1994 0 0,-320 25-2924 0 0,1 2 1 0 0,0-1-1 0 0,0 1 0 0 0,0 1 1 0 0,0 1-1 0 0,-1 0 1 0 0,1 1-1 0 0,0 0 1 0 0,-1 1-1 0 0,9 2 265 0 0,6 6-5808 0 0,-18-7-2187 0 0</inkml:trace>
  <inkml:trace contextRef="#ctx0" brushRef="#br0" timeOffset="43724.901">10388 3592 1816 0 0,'0'0'1894'0'0,"0"0"-810"0"0,0 0-161 0 0,0 0 176 0 0,0 0 163 0 0,0 0 18 0 0,0 0-134 0 0,0 0-145 0 0,0 0-81 0 0,0 0-86 0 0,0 0-73 0 0,0 0-117 0 0,0 0-106 0 0,28-23-63 0 0,87-70-37 0 0,69-70 1236 0 0,-176 158-1723 0 0,-1-1-1 0 0,-1 0 1 0 0,1-1 0 0 0,-1 1-1 0 0,0-1 1 0 0,0 0 0 0 0,-1-1-1 0 0,0 1 1 0 0,0-1 0 0 0,-1 0-1 0 0,0 0 1 0 0,0-1 0 0 0,-1 1-1 0 0,0-1 1 0 0,-1 0 0 0 0,0 1-1 0 0,0-1 1 0 0,-1 0 0 0 0,0-2 49 0 0,-3 9-215 0 0,0 0 1 0 0,0 1-1 0 0,0-1 1 0 0,0 1 0 0 0,0-1-1 0 0,-1 1 1 0 0,1 0-1 0 0,0 0 1 0 0,-1 0 0 0 0,1 0-1 0 0,-1 1 1 0 0,0-1-1 0 0,1 1 1 0 0,-1-1 0 0 0,1 1-1 0 0,-1 0 1 0 0,0 0-1 0 0,1 0 1 0 0,-1 0 0 0 0,1 1-1 0 0,-1-1 1 0 0,0 1-1 0 0,1 0 1 0 0,-1-1 0 0 0,1 1-1 0 0,-1 0 1 0 0,1 0-1 0 0,0 1 1 0 0,0-1 0 0 0,-1 1 214 0 0,-9 5-335 0 0,0 0 1 0 0,1 1-1 0 0,0 1 1 0 0,1 0-1 0 0,0 0 1 0 0,0 1-1 0 0,1 1 1 0 0,0-1 0 0 0,-3 7 334 0 0,4-5-12 0 0,1 0 0 0 0,0 0 0 0 0,0 1 0 0 0,1 0 0 0 0,1 0 0 0 0,0 0 0 0 0,1 1 0 0 0,0 0 0 0 0,1 0 0 0 0,1 0 1 0 0,0 0-1 0 0,1 0 0 0 0,1 0 0 0 0,0 7 12 0 0,2-15 235 0 0,0 1 0 0 0,1-1 0 0 0,-1 0 0 0 0,1 0 0 0 0,1-1 0 0 0,-1 1 0 0 0,1-1 0 0 0,0 1 0 0 0,0-1 0 0 0,0 0 0 0 0,1-1 0 0 0,0 1 0 0 0,0-1 0 0 0,0 0 0 0 0,0 0 0 0 0,1 0 0 0 0,0-1 0 0 0,-1 0 0 0 0,1 0 0 0 0,0 0 0 0 0,1-1 0 0 0,-1 0 0 0 0,0 0 0 0 0,1-1 0 0 0,-1 0 0 0 0,1 0 0 0 0,-1 0 0 0 0,3-1-235 0 0,13 2 367 0 0,0-2 1 0 0,0-1-1 0 0,0-1 1 0 0,0 0-1 0 0,-1-2 1 0 0,1-1-1 0 0,-1 0 1 0 0,0-1-1 0 0,0-2 1 0 0,-1 0-1 0 0,0-1 1 0 0,-1-1-1 0 0,1-1 1 0 0,-2 0-1 0 0,0-2 1 0 0,0 0-1 0 0,-1-1 1 0 0,1-2-368 0 0,0 0 104 0 0,-1 0-1 0 0,-1-1 1 0 0,0-1 0 0 0,-1 0 0 0 0,-1-1 0 0 0,-1-1 0 0 0,-1 0 0 0 0,5-13-104 0 0,-4-36-325 0 0,-14 67 262 0 0,0 1-1 0 0,0-1 0 0 0,-1 1 1 0 0,1-1-1 0 0,-1 1 0 0 0,1 0 0 0 0,-1-1 1 0 0,0 1-1 0 0,0 0 0 0 0,1 0 0 0 0,-1 0 1 0 0,0 0-1 0 0,0 0 0 0 0,0 1 0 0 0,0-1 1 0 0,0 1-1 0 0,0-1 0 0 0,0 1 0 0 0,0 0 1 0 0,0-1-1 0 0,0 1 0 0 0,0 0 1 0 0,0 0-1 0 0,0 1 0 0 0,0-1 0 0 0,0 0 1 0 0,0 1-1 0 0,0-1 0 0 0,0 1 0 0 0,0 0 1 0 0,0-1-1 0 0,0 1 0 0 0,0 0 0 0 0,0 1 64 0 0,-7 2-83 0 0,1 1-1 0 0,0 1 1 0 0,1-1-1 0 0,-1 1 1 0 0,1 1-1 0 0,0-1 1 0 0,0 1-1 0 0,1 0 0 0 0,0 1 1 0 0,0 0-1 0 0,1 0 1 0 0,0 0-1 0 0,0 0 1 0 0,1 1-1 0 0,0 0 1 0 0,1 0-1 0 0,0 0 1 0 0,0 0-1 0 0,1 0 1 0 0,0 1-1 0 0,0-1 0 0 0,1 1 1 0 0,1-1-1 0 0,0 1 1 0 0,0-1-1 0 0,0 1 1 0 0,1-1-1 0 0,2 9 84 0 0,1-12 47 0 0,0 1 0 0 0,0-1 0 0 0,1 0 1 0 0,0 0-1 0 0,0 0 0 0 0,0-1 0 0 0,1 0 0 0 0,0 0 0 0 0,0 0 0 0 0,0 0 0 0 0,0-1 0 0 0,1 0 1 0 0,-1-1-1 0 0,1 0 0 0 0,0 0 0 0 0,1 0 0 0 0,-1-1 0 0 0,0 0 0 0 0,0 0 0 0 0,1 0 0 0 0,0-1 1 0 0,-1-1-1 0 0,1 1 0 0 0,-1-1 0 0 0,1 0 0 0 0,0-1 0 0 0,-1 0 0 0 0,7-1-47 0 0,0-2 107 0 0,1-1 0 0 0,-1 0 1 0 0,-1-1-1 0 0,1 0 0 0 0,-1-1 0 0 0,0-1 0 0 0,-1 0 0 0 0,1-1 0 0 0,-2 0 0 0 0,1 0 1 0 0,-1-2-1 0 0,-1 1 0 0 0,0-1 0 0 0,0-1 0 0 0,3-5-107 0 0,-1 3 24 0 0,-3 5-227 0 0,-1 0-1 0 0,0-1 1 0 0,0 1 0 0 0,-1-1-1 0 0,0-1 1 0 0,-1 1 0 0 0,0-1-1 0 0,-1 0 1 0 0,0-1-1 0 0,-1 1 1 0 0,0-1 0 0 0,-1 0-1 0 0,0 0 1 0 0,-1 0 0 0 0,0 0-1 0 0,-1-9 204 0 0,-2 20-124 0 0,0-1-1 0 0,-1 1 1 0 0,1-1-1 0 0,-1 1 0 0 0,1 0 1 0 0,-1 0-1 0 0,0-1 1 0 0,0 1-1 0 0,1 0 1 0 0,-1 1-1 0 0,0-1 1 0 0,0 0-1 0 0,0 0 1 0 0,0 1-1 0 0,0-1 1 0 0,0 1-1 0 0,0 0 1 0 0,0 0-1 0 0,0-1 1 0 0,0 1-1 0 0,0 0 1 0 0,0 1-1 0 0,0-1 0 0 0,0 0 1 0 0,0 1-1 0 0,0-1 1 0 0,0 1-1 0 0,0-1 1 0 0,0 1-1 0 0,0 0 1 0 0,0 0-1 0 0,-1 1 125 0 0,-9 5-207 0 0,1 1 0 0 0,0 1 0 0 0,1 0 0 0 0,0 0 0 0 0,0 1 0 0 0,1 0 0 0 0,0 1 0 0 0,1 0 0 0 0,0 0 0 0 0,1 1-1 0 0,-4 8 208 0 0,6-11-81 0 0,1 0 0 0 0,0 0-1 0 0,1 1 1 0 0,0 0 0 0 0,0-1-1 0 0,1 1 1 0 0,0 0 0 0 0,1 0-1 0 0,0 0 1 0 0,1 1 0 0 0,0-1-1 0 0,0 0 1 0 0,1 0 0 0 0,0 0-1 0 0,1 0 1 0 0,1 2 81 0 0,1-5 26 0 0,0 1-1 0 0,1-1 1 0 0,0 0 0 0 0,1 0 0 0 0,-1-1-1 0 0,1 1 1 0 0,0-1 0 0 0,1-1 0 0 0,0 1-1 0 0,0-1 1 0 0,0 0 0 0 0,0-1 0 0 0,1 0-1 0 0,-1 0 1 0 0,1 0 0 0 0,0-1 0 0 0,1 0 0 0 0,-1-1-1 0 0,4 1-25 0 0,35 7-1366 0 0,-14-9-3605 0 0,-22-1 2249 0 0</inkml:trace>
  <inkml:trace contextRef="#ctx0" brushRef="#br0" timeOffset="44187.383">11887 3482 4649 0 0,'0'0'2139'0'0,"0"0"-411"0"0,0 0-96 0 0,0 0 79 0 0,0 0-80 0 0,0 0-244 0 0,0 0-349 0 0,0 0-325 0 0,0 0-229 0 0,0 0-102 0 0,0 0-74 0 0,0 0-54 0 0,0 0-41 0 0,-4 13-73 0 0,-33 100 43 0 0,13 11-579 0 0,25-123 291 0 0,0 0 0 0 0,-1-1 0 0 0,1 1 0 0 0,0-1 1 0 0,0 1-1 0 0,0-1 0 0 0,-1 1 0 0 0,1-1 0 0 0,0 1 0 0 0,0-1 0 0 0,0 1 0 0 0,0-1 1 0 0,0 0-1 0 0,0 0 0 0 0,0 0 0 0 0,0 0 0 0 0,0 1 0 0 0,0-1 0 0 0,0 0 1 0 0,0 0-1 0 0,0-1 0 0 0,0 1 0 0 0,0 0 0 0 0,0 0 0 0 0,0 0 0 0 0,0-1 0 0 0,0 1 1 0 0,0-1-1 0 0,0 1 0 0 0,-1 0 0 0 0,1-1 0 0 0,0 1 0 0 0,0-1 0 0 0,0 0 1 0 0,-1 1-1 0 0,1-1 0 0 0,0 0 0 0 0,0 0 0 0 0,-1 1 0 0 0,1-1 0 0 0,0-1 105 0 0,9-19-9172 0 0,-9 17 4448 0 0</inkml:trace>
  <inkml:trace contextRef="#ctx0" brushRef="#br0" timeOffset="44444.473">11749 3471 3465 0 0,'0'0'992'0'0,"0"0"79"0"0,0 0 206 0 0,0 0 73 0 0,0 0-102 0 0,0 0-147 0 0,0 0-189 0 0,0 0-169 0 0,0 0-159 0 0,0 0-124 0 0,31-2-97 0 0,100-6-81 0 0,-14 6 105 0 0,-78 3-9496 0 0,-39-1 3983 0 0</inkml:trace>
  <inkml:trace contextRef="#ctx0" brushRef="#br0" timeOffset="44691.638">11642 3780 6617 0 0,'0'0'3364'0'0,"0"0"-2003"0"0,0 0-846 0 0,0 0-75 0 0,0 0 122 0 0,0 0 175 0 0,0 0 135 0 0,0 0 14 0 0,0 0-82 0 0,0 0-97 0 0,0 0-147 0 0,0 0-151 0 0,24 6-114 0 0,79 16-105 0 0,-12-23-92 0 0,-61-4-268 0 0,56-9-2717 0 0,-45 6-3763 0 0,-24 4-2060 0 0</inkml:trace>
  <inkml:trace contextRef="#ctx0" brushRef="#br0" timeOffset="22854.461">1843 2690 0 0 0,'0'0'287'0'0,"0"0"646"0"0,0 0 349 0 0,0 0 132 0 0,0 0 8 0 0,0 0-104 0 0,0 0-111 0 0,0 0-108 0 0,0 0-114 0 0,-8 1-168 0 0,-178 13 3085 0 0,-121 77-3141 0 0,212-57-270 0 0,43-1-488 0 0,52-33-147 0 0,9 15-890 0 0,14-6 1127 0 0,1-1 0 0 0,1 0 0 0 0,-1-2 0 0 0,1-1 0 0 0,0-1 1 0 0,0-1-1 0 0,10-1-93 0 0,72 11 242 0 0,-102-12-228 0 0,9 1 7 0 0,0 0 1 0 0,0 1-1 0 0,0 0 1 0 0,0 1-1 0 0,0 0 1 0 0,-1 2-1 0 0,0-1 1 0 0,0 2-1 0 0,0-1 1 0 0,-1 2-1 0 0,0 0 1 0 0,0 0-1 0 0,2 4-21 0 0,-12-9 45 0 0,0 0-1 0 0,-1 0 1 0 0,1 1-1 0 0,-1-1 1 0 0,0 0-1 0 0,0 1 1 0 0,0-1-1 0 0,0 1 1 0 0,-1-1-1 0 0,1 1 1 0 0,-1 0-1 0 0,0-1 1 0 0,0 1 0 0 0,0-1-1 0 0,-1 1 1 0 0,1 0-1 0 0,-1-1 1 0 0,0 1-1 0 0,0-1 1 0 0,0 0-1 0 0,0 1 1 0 0,-1-1-1 0 0,1 0 1 0 0,-1 1-1 0 0,0-1 1 0 0,0 0-1 0 0,0 0 1 0 0,-1 1-45 0 0,-25 20 150 0 0,-1-1 1 0 0,-2-1-1 0 0,0-1 0 0 0,0-2 1 0 0,-2-1-1 0 0,-1-2 0 0 0,-27 10-150 0 0,-472 170 55 0 0,477-174-35 0 0,1 3-1 0 0,1 2 1 0 0,1 2 0 0 0,-44 33-20 0 0,27 9-271 0 0,68-69 260 0 0,1 0 0 0 0,0 0 0 0 0,0 0 0 0 0,0 0 1 0 0,0 0-1 0 0,0 0 0 0 0,1 0 0 0 0,-1 0 0 0 0,1 1 0 0 0,-1-1 0 0 0,1 0 0 0 0,0 0 0 0 0,0 1 0 0 0,0-1 1 0 0,0 0-1 0 0,0 0 0 0 0,0 1 0 0 0,1-1 0 0 0,-1 0 0 0 0,1 0 0 0 0,-1 0 0 0 0,1 1 0 0 0,0-1 0 0 0,0 0 1 0 0,0 0-1 0 0,0 0 0 0 0,0 0 0 0 0,1-1 0 0 0,-1 1 0 0 0,1 0 0 0 0,-1 0 0 0 0,1-1 0 0 0,-1 1 0 0 0,1-1 1 0 0,0 1-1 0 0,0-1 0 0 0,0 0 0 0 0,0 0 0 0 0,0 0 0 0 0,0 0 0 0 0,2 1 11 0 0,20 7 102 0 0,0 0 0 0 0,1-2 0 0 0,0-1-1 0 0,0-1 1 0 0,1-1 0 0 0,0-1 0 0 0,-1-1 0 0 0,1-1-1 0 0,0-2 1 0 0,0 0 0 0 0,0-2 0 0 0,9-3-102 0 0,311-67 753 0 0,-1 1-353 0 0,-371 78-7335 0 0,13-2 2061 0 0,3 0-3337 0 0</inkml:trace>
  <inkml:trace contextRef="#ctx0" brushRef="#br0" timeOffset="23554.985">1762 3703 7226 0 0,'0'0'1685'0'0,"0"0"-1079"0"0,0 0-272 0 0,0 0 251 0 0,0 0 347 0 0,0 0 216 0 0,0 0 18 0 0,0 0-141 0 0,22-35-217 0 0,71-111-189 0 0,-17 39 203 0 0,218-238 902 0 0,-205 246-1360 0 0,-88 99-369 0 0,-1 0 0 0 0,0 0 0 0 0,1-1-1 0 0,-1 1 1 0 0,1 0 0 0 0,-1 0 0 0 0,1 0 0 0 0,-1 0 0 0 0,1 0 0 0 0,-1 0-1 0 0,1 0 1 0 0,-1 0 0 0 0,1 0 0 0 0,-1 0 0 0 0,1 0 0 0 0,-1 0-1 0 0,1 0 1 0 0,-1 0 0 0 0,1 0 0 0 0,-1 1 0 0 0,1-1 0 0 0,-1 0 0 0 0,1 0-1 0 0,-1 1 1 0 0,1-1 0 0 0,-1 0 0 0 0,0 0 0 0 0,1 1 0 0 0,-1-1 0 0 0,1 1-1 0 0,-1-1 1 0 0,0 0 0 0 0,0 1 0 0 0,1-1 0 0 0,-1 1 0 0 0,0-1-1 0 0,0 1 1 0 0,1-1 0 0 0,-1 0 0 0 0,0 1 0 0 0,0-1 0 0 0,0 1 0 0 0,0-1-1 0 0,0 1 1 0 0,0-1 0 0 0,1 1 0 0 0,-1-1 0 0 0,0 1 0 0 0,-1-1-1 0 0,1 1 1 0 0,0-1 0 0 0,0 1 0 0 0,0-1 0 0 0,0 1 0 0 0,0-1 0 0 0,0 1-1 0 0,-1-1 1 0 0,1 1 0 0 0,0-1 0 0 0,0 1 0 0 0,-1-1 0 0 0,1 1-1 0 0,0-1 1 0 0,-1 0 0 0 0,1 1 0 0 0,0-1 0 0 0,-1 0 0 0 0,1 1 0 0 0,-1-1 5 0 0,-9 52 259 0 0,9-47-223 0 0,-17 67 193 0 0,3 0 1 0 0,3 1-1 0 0,4 0 1 0 0,1 27-230 0 0,7-76 18 0 0,-1-16-10 0 0,0 1 0 0 0,0-1-1 0 0,1 1 1 0 0,1-1 0 0 0,-1 1-1 0 0,1-1 1 0 0,1 0 0 0 0,0 1 0 0 0,0-1-1 0 0,0 0 1 0 0,1 0 0 0 0,0 0-1 0 0,1 0 1 0 0,0 0 0 0 0,0-1 0 0 0,0 0-1 0 0,1 0 1 0 0,0 0-8 0 0,-2-5 42 0 0,0-1 0 0 0,0 0 1 0 0,0-1-1 0 0,0 1 0 0 0,0 0 0 0 0,0-1 0 0 0,0 1 1 0 0,0-1-1 0 0,0 0 0 0 0,0 0 0 0 0,0 0 1 0 0,0-1-1 0 0,0 1 0 0 0,0-1 0 0 0,0 0 0 0 0,0 1 1 0 0,0-1-1 0 0,0 0 0 0 0,0-1 0 0 0,0 1 1 0 0,-1-1-1 0 0,1 1 0 0 0,-1-1 0 0 0,1 0 0 0 0,-1 0 1 0 0,1 0-1 0 0,-1 0 0 0 0,0 0 0 0 0,0 0 0 0 0,0-1 1 0 0,0 1-1 0 0,0-2-42 0 0,30-28 132 0 0,-2-2-1 0 0,-1-1 1 0 0,-2-2 0 0 0,6-11-132 0 0,64-108-322 0 0,-8-4 1 0 0,0-17 321 0 0,-119 232-315 0 0,10-13 465 0 0,2 1-1 0 0,3 0 0 0 0,1 1 1 0 0,2 0-1 0 0,2 1 0 0 0,-1 24-149 0 0,0 260-652 0 0,15-301-2065 0 0,0-19-1571 0 0,3-6-4367 0 0,-3-3 3092 0 0</inkml:trace>
  <inkml:trace contextRef="#ctx0" brushRef="#br0" timeOffset="24257.429">3194 3452 2633 0 0,'0'0'2539'0'0,"0"0"-927"0"0,0 0-394 0 0,0 0-69 0 0,0 0-4 0 0,0 0-73 0 0,0 0-32 0 0,0 0-37 0 0,0 0-132 0 0,0 0-184 0 0,0 0-165 0 0,0 0-144 0 0,-20 6-128 0 0,-63 18-79 0 0,32 8 35 0 0,43-21-174 0 0,-4 1-9 0 0,1 0 0 0 0,0 1 1 0 0,1 0-1 0 0,1 1 1 0 0,0 0-1 0 0,1 0 0 0 0,0 1 1 0 0,1 0-1 0 0,1 0 1 0 0,1 1-1 0 0,0-1 0 0 0,0 1 1 0 0,2 0-1 0 0,0 1 1 0 0,1-1-1 0 0,1 1 1 0 0,0-1-1 0 0,1 5-23 0 0,2-14 39 0 0,-1 0 1 0 0,1-1 0 0 0,0 1-1 0 0,0-1 1 0 0,1 0-1 0 0,0 0 1 0 0,0 0-1 0 0,1 0 1 0 0,-1 0-1 0 0,1-1 1 0 0,0 1-1 0 0,1-1 1 0 0,-1 0-1 0 0,1 0 1 0 0,0-1-1 0 0,1 0 1 0 0,-1 0-1 0 0,1 0 1 0 0,-1 0-1 0 0,1-1 1 0 0,0 0-1 0 0,0 0 1 0 0,1 0 0 0 0,-1-1-1 0 0,1 0 1 0 0,-1-1-1 0 0,1 1 1 0 0,-1-1-1 0 0,1 0 1 0 0,0-1-1 0 0,0 0 1 0 0,-1 0-1 0 0,2 0-39 0 0,0 1 119 0 0,0-1 0 0 0,0 0 0 0 0,0 0 0 0 0,0-1 0 0 0,0 0 0 0 0,0 0-1 0 0,0-1 1 0 0,0 0 0 0 0,-1 0 0 0 0,1-1 0 0 0,-1 0 0 0 0,0 0 0 0 0,1-1 0 0 0,-1 0 0 0 0,-1 0-1 0 0,1-1 1 0 0,-1 0 0 0 0,1 0 0 0 0,-2 0 0 0 0,1-1 0 0 0,0 0 0 0 0,-1 0 0 0 0,0 0 0 0 0,-1-1-1 0 0,1 0 1 0 0,-1 0 0 0 0,2-6-119 0 0,-5 9-31 0 0,0-1-1 0 0,-1 1 0 0 0,1-1 1 0 0,-1 1-1 0 0,0 0 1 0 0,-1-1-1 0 0,1 1 0 0 0,-1-1 1 0 0,0 1-1 0 0,0 0 0 0 0,0-1 1 0 0,-1 1-1 0 0,1 0 1 0 0,-1 0-1 0 0,0 0 0 0 0,0 0 1 0 0,0 0-1 0 0,-1 0 0 0 0,0 1 1 0 0,1-1-1 0 0,-1 1 1 0 0,0 0-1 0 0,-1 0 0 0 0,1 0 1 0 0,-1 0-1 0 0,1 0 0 0 0,-1 1 1 0 0,0-1-1 0 0,0 1 1 0 0,0 0-1 0 0,0 1 0 0 0,0-1 1 0 0,0 0-1 0 0,0 1 0 0 0,-1 0 1 0 0,1 0-1 0 0,-1 1 1 0 0,1-1-1 0 0,-1 1 0 0 0,1 0 1 0 0,0 0-1 0 0,-1 0 1 0 0,1 1-1 0 0,-1-1 0 0 0,-1 2 32 0 0,3-2-149 0 0,1-1 50 0 0,0 1 0 0 0,-1-1-1 0 0,1 1 1 0 0,0 0-1 0 0,0 0 1 0 0,0 0 0 0 0,0 0-1 0 0,0 0 1 0 0,-1 1 0 0 0,1-1-1 0 0,0 1 1 0 0,0-1-1 0 0,0 1 1 0 0,0 0 0 0 0,0 0-1 0 0,0 0 1 0 0,0 0 0 0 0,0 0-1 0 0,1 0 1 0 0,-1 0 0 0 0,0 1-1 0 0,1-1 1 0 0,-1 0-1 0 0,0 2 100 0 0,48 4 489 0 0,113-9 1582 0 0,-78 1-3080 0 0,-1 0-7024 0 0,-74 1-2423 0 0</inkml:trace>
  <inkml:trace contextRef="#ctx0" brushRef="#br0" timeOffset="27789.391">2237 2617 2240 0 0,'0'0'658'0'0,"0"0"-518"0"0,0 0-144 0 0,0 0 145 0 0,0 0 282 0 0,0 0 217 0 0,0 0 87 0 0,0 0-4 0 0,0 0-12 0 0,0 0-15 0 0,0 0-23 0 0,0 0-50 0 0,15-3-60 0 0,112-9 1480 0 0,14 45 93 0 0,-25-21-987 0 0,-66-13 3810 0 0,-61-14-3224 0 0,-22-14-1676 0 0,-2 2 0 0 0,-1 1 0 0 0,-1 1 0 0 0,0 2-1 0 0,-3 2-58 0 0,-15-11-516 0 0,-55-25-2109 0 0,36 26-4284 0 0,47 22-3271 0 0</inkml:trace>
  <inkml:trace contextRef="#ctx0" brushRef="#br0" timeOffset="28520.738">526 2591 0 0 0,'0'0'1114'0'0,"0"0"63"0"0,0 0 177 0 0,0 0 286 0 0,0 0 142 0 0,0 0 17 0 0,0 0-71 0 0,0 0-187 0 0,0 0-154 0 0,0 0-195 0 0,0 0-221 0 0,0 0-156 0 0,0 0-129 0 0,-14-14-64 0 0,-46-43-26 0 0,58 54-510 0 0,-1 1 1 0 0,1 0-1 0 0,-1 0 0 0 0,1 0 0 0 0,-1 0 1 0 0,0 0-1 0 0,0 1 0 0 0,0-1 1 0 0,0 1-1 0 0,0 0 0 0 0,0 0 0 0 0,0 0 1 0 0,0 0-1 0 0,-1 1 0 0 0,1-1 1 0 0,0 1-1 0 0,0 0 0 0 0,-1 0 0 0 0,1 0 1 0 0,0 0-1 0 0,-1 1 0 0 0,0-1-86 0 0,-11 2 237 0 0,9-3-245 0 0,0 0-1 0 0,1 0 1 0 0,-1 0 0 0 0,0 1-1 0 0,0 0 1 0 0,1 1-1 0 0,-1-1 1 0 0,0 1 0 0 0,1 0-1 0 0,-1 0 1 0 0,1 1 0 0 0,-1 0-1 0 0,1 0 1 0 0,-1 0 0 0 0,1 1-1 0 0,0-1 1 0 0,0 1-1 0 0,0 0 1 0 0,1 1 0 0 0,-1-1-1 0 0,1 1 1 0 0,0 0 0 0 0,0 0-1 0 0,0 0 1 0 0,0 1-1 0 0,1-1 1 0 0,-1 1 0 0 0,1 0-1 0 0,-1 4 9 0 0,-5 21-24 0 0,2 0 0 0 0,1 1 0 0 0,2 0 0 0 0,1 0 0 0 0,1 0 0 0 0,2 1 0 0 0,1-1 0 0 0,1 0 0 0 0,2 0 0 0 0,1 0-1 0 0,1 0 1 0 0,2-1 0 0 0,5 13 24 0 0,10 62-3 0 0,52 480-42 0 0,-61-207 104 0 0,-13-362-18 0 0,-1 0 1 0 0,-1 1 0 0 0,0-1 0 0 0,-1 1 0 0 0,-1-1 0 0 0,-1 0 0 0 0,0 0 0 0 0,-1-1-1 0 0,0 1 1 0 0,-1-1 0 0 0,-1 0 0 0 0,-1 0 0 0 0,0-1 0 0 0,0 0 0 0 0,-2-1 0 0 0,0 0-1 0 0,0 0 1 0 0,-1-1 0 0 0,-1 0 0 0 0,-2 1-42 0 0,10-9-51 0 0,-1 0-1 0 0,1 0 0 0 0,-1 0 1 0 0,0-1-1 0 0,0 0 1 0 0,0 0-1 0 0,0 0 0 0 0,0 0 1 0 0,-1-1-1 0 0,1 0 1 0 0,-1 0-1 0 0,0-1 0 0 0,1 0 1 0 0,-1 0-1 0 0,0 0 1 0 0,0 0-1 0 0,0-1 0 0 0,0 0 1 0 0,0 0-1 0 0,0-1 1 0 0,1 1-1 0 0,-1-2 0 0 0,0 1 1 0 0,0 0-1 0 0,1-1 1 0 0,-1 0-1 0 0,1 0 1 0 0,-1-1-1 0 0,1 0 0 0 0,0 1 1 0 0,0-2-1 0 0,0 1 1 0 0,0-1-1 0 0,1 1 0 0 0,-2-3 52 0 0,-6-25-3082 0 0,8 8-2305 0 0,2 8-2512 0 0</inkml:trace>
  <inkml:trace contextRef="#ctx0" brushRef="#br0" timeOffset="29356.421">3873 3316 10234 0 0,'0'0'1447'0'0,"0"0"-868"0"0,0 0-459 0 0,0 0-80 0 0,0 0 41 0 0,0 0 70 0 0,0 0 72 0 0,0 0-19 0 0,-33 20-35 0 0,-102 66-63 0 0,83-32-70 0 0,48-45-36 0 0,1-4 6 0 0,1-1-1 0 0,-1 1 1 0 0,1 0 0 0 0,0 0 0 0 0,0 0 0 0 0,1 0 0 0 0,-1 0 0 0 0,1 0 0 0 0,0 0 0 0 0,1 0 0 0 0,-1 0 0 0 0,1 1 0 0 0,0-1 0 0 0,0 0 0 0 0,1 0 0 0 0,-1 1 0 0 0,1-1 0 0 0,0 0 0 0 0,1 0 0 0 0,-1 0 0 0 0,1 0 0 0 0,0 0 0 0 0,0-1 0 0 0,1 1 0 0 0,-1 0 0 0 0,1-1 0 0 0,0 0 0 0 0,0 0 0 0 0,1 1 0 0 0,-1-2 0 0 0,1 1 0 0 0,0 0 0 0 0,0-1-1 0 0,0 0 1 0 0,0 0 0 0 0,1 0 0 0 0,-1 0 0 0 0,1-1 0 0 0,0 0 0 0 0,-1 0 0 0 0,1 0 0 0 0,2 0-6 0 0,7 0 254 0 0,-1-1 0 0 0,0-1 0 0 0,0-1 0 0 0,1 1 0 0 0,-1-2 0 0 0,0 0 0 0 0,0-1 0 0 0,0 0 0 0 0,0-1 0 0 0,-1 0 0 0 0,1-1 0 0 0,-1 0-1 0 0,0-1 1 0 0,-1 0 0 0 0,1-1 0 0 0,-1-1 0 0 0,0 0 0 0 0,5-5-254 0 0,17-16 535 0 0,-3-1-1 0 0,0-1 0 0 0,-2-2 1 0 0,-1-1-1 0 0,2-6-534 0 0,-13 19 23 0 0,-1 0-1 0 0,-1-1 1 0 0,0 0 0 0 0,-2-1-1 0 0,-1-1 1 0 0,-1 0 0 0 0,-1-1 0 0 0,-1 1-1 0 0,-1-2 1 0 0,-1 1 0 0 0,-1-1-1 0 0,-2 0 1 0 0,0 0-23 0 0,-2 10-219 0 0,-1-1 0 0 0,-1 1 0 0 0,0-1 0 0 0,-1 1 0 0 0,-1-1 0 0 0,0 1 0 0 0,-1 0 0 0 0,-1 1 0 0 0,-1-1 0 0 0,0 1 0 0 0,-1 0 0 0 0,0 0 0 0 0,-1 1 0 0 0,-1 0 0 0 0,0 0 0 0 0,-8-8 219 0 0,12 18-43 0 0,1-1-1 0 0,-1 1 0 0 0,0-1 1 0 0,0 2-1 0 0,-1-1 0 0 0,1 0 0 0 0,-1 1 1 0 0,0 0-1 0 0,0 0 0 0 0,0 1 1 0 0,0 0-1 0 0,0 0 0 0 0,-1 0 0 0 0,1 1 1 0 0,-1 0-1 0 0,1 0 0 0 0,-1 1 1 0 0,1-1-1 0 0,-1 1 0 0 0,1 1 0 0 0,-1-1 1 0 0,1 1-1 0 0,-1 0 0 0 0,1 1 1 0 0,-1 0-1 0 0,1 0 0 0 0,0 0 0 0 0,0 1 1 0 0,0-1-1 0 0,0 2 0 0 0,1-1 1 0 0,-1 0-1 0 0,1 1 0 0 0,0 0 0 0 0,0 1 1 0 0,-2 1 43 0 0,-4 8 118 0 0,1-1 0 0 0,1 1 1 0 0,0 0-1 0 0,2 1 1 0 0,-1 0-1 0 0,2 1 0 0 0,0-1 1 0 0,0 1-1 0 0,2 0 0 0 0,0 0 1 0 0,1 1-1 0 0,0-1 0 0 0,1 1 1 0 0,1 0-1 0 0,1-1 0 0 0,1 9-117 0 0,18 170 957 0 0,103 173 532 0 0,-66-272-1549 0 0,-26-96-2696 0 0,-8-25-4024 0 0,-14 14 1594 0 0,-2 0-480 0 0</inkml:trace>
  <inkml:trace contextRef="#ctx0" brushRef="#br0" timeOffset="29722.223">4591 2992 10698 0 0,'0'0'2910'0'0,"0"0"-1904"0"0,0 0-726 0 0,0 0 27 0 0,0 0 274 0 0,0 0 285 0 0,0 0 154 0 0,0 0-36 0 0,0 0-168 0 0,0 0-184 0 0,0 0-150 0 0,-10 31-133 0 0,-30 100-109 0 0,6-30-7 0 0,25-77-210 0 0,1 0 0 0 0,1 1 0 0 0,0 0 0 0 0,2 0 0 0 0,1 0 0 0 0,2 1 0 0 0,-1 16-23 0 0,3-35-8 0 0,0 0 0 0 0,1 0 0 0 0,0 0 0 0 0,0 0 0 0 0,0 0 0 0 0,1 0 0 0 0,0 0 0 0 0,0 0 0 0 0,1-1 0 0 0,-1 1 0 0 0,2-1 0 0 0,-1 1 0 0 0,1-1 1 0 0,0 0-1 0 0,0 0 0 0 0,0-1 0 0 0,1 0 0 0 0,0 1 0 0 0,0-1 0 0 0,5 3 8 0 0,-2-3 71 0 0,0 1 0 0 0,0-2 0 0 0,1 1 1 0 0,0-1-1 0 0,0 0 0 0 0,0-1 0 0 0,0 0 0 0 0,0-1 1 0 0,1 0-1 0 0,-1 0 0 0 0,1-1 0 0 0,-1 0 0 0 0,1-1 1 0 0,0 0-1 0 0,-1 0 0 0 0,5-2-71 0 0,-11 2 37 0 0,-1 0-55 0 0,0 0-1 0 0,0 0 1 0 0,0 0-1 0 0,0-1 1 0 0,0 1-1 0 0,1-1 1 0 0,-1 0-1 0 0,0 0 1 0 0,0 0-1 0 0,0 0 1 0 0,-1 0-1 0 0,1 0 1 0 0,0 0-1 0 0,0 0 1 0 0,-1-1-1 0 0,1 1 1 0 0,0-1-1 0 0,-1 1 1 0 0,1-1-1 0 0,-1 0 1 0 0,0 0-1 0 0,0 1 1 0 0,0-1-1 0 0,0 0 1 0 0,0 0 18 0 0,10-35-8500 0 0,-9 23 152 0 0,-2 10 3076 0 0</inkml:trace>
  <inkml:trace contextRef="#ctx0" brushRef="#br0" timeOffset="29968.326">4251 3298 12459 0 0,'0'0'1393'0'0,"0"0"-402"0"0,0 0-157 0 0,0 0 121 0 0,0 0 53 0 0,0 0-115 0 0,0 0-105 0 0,0 0-114 0 0,0 0-135 0 0,32-8-101 0 0,103-22-97 0 0,6 15 137 0 0,-105 16-744 0 0,14 7-1935 0 0,-18 3-6195 0 0,-22-8-1036 0 0</inkml:trace>
  <inkml:trace contextRef="#ctx0" brushRef="#br0" timeOffset="30258.334">5134 3195 9714 0 0,'0'0'1259'0'0,"0"0"-247"0"0,0 0 106 0 0,0 0 257 0 0,0 0 96 0 0,0 0-156 0 0,0 0-280 0 0,0 0-241 0 0,0 0-147 0 0,0 0-99 0 0,0 0-80 0 0,0 0-90 0 0,0 0-89 0 0,34 0-81 0 0,106-2-69 0 0,-58-4 29 0 0,115-15-2426 0 0,-191 20 2733 0 0,-4 1-3840 0 0,1 0-8257 0 0,-5 0 6454 0 0</inkml:trace>
  <inkml:trace contextRef="#ctx0" brushRef="#br0" timeOffset="30437.131">5151 3471 6409 0 0,'0'0'2612'0'0,"0"0"-1411"0"0,0 0-75 0 0,0 0 405 0 0,0 0 165 0 0,0 0-130 0 0,0 0-270 0 0,0 0-305 0 0,0 0-247 0 0,0 0-188 0 0,35 2-134 0 0,110 4-126 0 0,-24-18 89 0 0,-89 8-614 0 0,38-5-847 0 0,-25 7-5815 0 0,-31 2-3776 0 0</inkml:trace>
  <inkml:trace contextRef="#ctx0" brushRef="#br0" timeOffset="46006.46">650 4340 5985 0 0,'0'0'1557'0'0,"0"0"-186"0"0,0 0-58 0 0,0 0 85 0 0,0 0-23 0 0,0 0-187 0 0,0 0-248 0 0,0 0-289 0 0,0 0-242 0 0,0 0-151 0 0,0 0-90 0 0,-4 7-44 0 0,-57 137 389 0 0,35-72-431 0 0,-41 157-12 0 0,65-219-64 0 0,5 65-140 0 0,1-73 204 0 0,1 1 0 0 0,-1 0-1 0 0,1-1 1 0 0,0 0-1 0 0,0 0 1 0 0,0 0 0 0 0,0-1-1 0 0,0 1 1 0 0,0-1-1 0 0,0-1 1 0 0,0 1-1 0 0,1-1 1 0 0,-1 0 0 0 0,0 0-1 0 0,0 0 1 0 0,0-1-1 0 0,4 0-69 0 0,9 1 128 0 0,3 0-5 0 0,-15 1-142 0 0,1 0-1 0 0,-1-1 1 0 0,1 0-1 0 0,-1 0 1 0 0,1-1 0 0 0,-1 0-1 0 0,0 0 1 0 0,1 0-1 0 0,-1-1 1 0 0,0 0 0 0 0,0 0-1 0 0,0 0 1 0 0,5-3 19 0 0,-5-8-3301 0 0,-8 4-4562 0 0,0 5 571 0 0</inkml:trace>
  <inkml:trace contextRef="#ctx0" brushRef="#br0" timeOffset="46256.334">199 4627 7314 0 0,'0'0'993'0'0,"0"0"-294"0"0,0 0 66 0 0,0 0 306 0 0,0 0 159 0 0,0 0-11 0 0,0 0-119 0 0,0 0-130 0 0,0 0-157 0 0,0 0-166 0 0,32 5-148 0 0,101 15-149 0 0,41-4 808 0 0,-115-16-4486 0 0,-10-1-4106 0 0,-36 1-632 0 0</inkml:trace>
  <inkml:trace contextRef="#ctx0" brushRef="#br0" timeOffset="46642.485">994 4829 6113 0 0,'0'0'1633'0'0,"0"0"-460"0"0,0 0-126 0 0,0 0 112 0 0,0 0 32 0 0,0 0-195 0 0,0 0-292 0 0,0 0-288 0 0,0 0-200 0 0,0 0-76 0 0,0 0-6 0 0,0 0-14 0 0,0 0-39 0 0,0 15-14 0 0,0 106 68 0 0,0-30 34 0 0,0-72-5030 0 0,0 0-5209 0 0,0-22 9507 0 0</inkml:trace>
  <inkml:trace contextRef="#ctx0" brushRef="#br0" timeOffset="46941.234">819 4781 4065 0 0,'0'0'688'0'0,"0"0"-345"0"0,0 0-7 0 0,0 0 273 0 0,0 0 262 0 0,0 0 109 0 0,0 0 7 0 0,0 0-89 0 0,0 0-97 0 0,0 0-66 0 0,0 0-97 0 0,0 0-125 0 0,0 0-142 0 0,25 4-107 0 0,114 18 41 0 0,-22 0-2108 0 0,-94-22-1617 0 0,-14 0-548 0 0,-1 0-245 0 0</inkml:trace>
  <inkml:trace contextRef="#ctx0" brushRef="#br0" timeOffset="47207.758">806 5153 2633 0 0,'0'0'668'0'0,"0"0"183"0"0,0 0 346 0 0,0 0 221 0 0,0 0 39 0 0,0 0-88 0 0,0 0-146 0 0,0 0-170 0 0,0 0-215 0 0,0 0-229 0 0,0 0-189 0 0,35 0-160 0 0,106 0-137 0 0,-54-11-1217 0 0,-57 5-3290 0 0,-16 4 29 0 0,-6-1 69 0 0</inkml:trace>
  <inkml:trace contextRef="#ctx0" brushRef="#br0" timeOffset="48543.528">729 1913 3305 0 0,'0'0'737'0'0,"0"0"-451"0"0,0 0-121 0 0,0 0 151 0 0,0 0 248 0 0,0 0 166 0 0,0 0 35 0 0,0 0-63 0 0,0 0-101 0 0,0 0-119 0 0,0 0-84 0 0,-1 16-48 0 0,-9 101 518 0 0,-31 96 1054 0 0,27-91-646 0 0,15-119-1227 0 0,-1-1 0 0 0,2 1 0 0 0,-1-1 0 0 0,0 1-1 0 0,0-1 1 0 0,1 0 0 0 0,-1 1 0 0 0,1-1 0 0 0,0 0 0 0 0,0 0 0 0 0,0 0 0 0 0,0 0 0 0 0,0 0 0 0 0,0 0-1 0 0,0-1 1 0 0,1 1 0 0 0,-1-1 0 0 0,0 0 0 0 0,1 1 0 0 0,0-1 0 0 0,-1 0 0 0 0,1-1 0 0 0,-1 1 0 0 0,2 0-49 0 0,22 13 457 0 0,-20-11-371 0 0,0-1-1 0 0,0 1 1 0 0,1-1 0 0 0,-1 0-1 0 0,1-1 1 0 0,-1 1 0 0 0,1-1-1 0 0,-1-1 1 0 0,1 1 0 0 0,0-1-1 0 0,-1 0 1 0 0,1-1 0 0 0,3 0-86 0 0,10 1 79 0 0,17-13-630 0 0,-30 3-2742 0 0,-5-4-4517 0 0,-2 10 3173 0 0</inkml:trace>
  <inkml:trace contextRef="#ctx0" brushRef="#br0" timeOffset="48827.575">501 2116 0 0 0,'0'0'3027'0'0,"0"0"-1684"0"0,0 0-273 0 0,0 0 134 0 0,0 0 55 0 0,0 0-68 0 0,0 0-190 0 0,0 0-210 0 0,0 0-212 0 0,31 5-192 0 0,98 17-140 0 0,-24-16-201 0 0,-65-7-1550 0 0,-15-2-3636 0 0,-18 0-361 0 0</inkml:trace>
  <inkml:trace contextRef="#ctx0" brushRef="#br0" timeOffset="49161.547">989 2359 4361 0 0,'0'0'700'0'0,"0"0"31"0"0,0 0 214 0 0,0 0 154 0 0,0 0-77 0 0,0 0-157 0 0,0 0-215 0 0,0 0-209 0 0,0 0-131 0 0,0 0-90 0 0,0 0-60 0 0,0 0-24 0 0,-2 30-16 0 0,-5 132 95 0 0,6-152-780 0 0,-2 14 1562 0 0,3-15-3813 0 0,0-1-3406 0 0,0-8 2853 0 0</inkml:trace>
  <inkml:trace contextRef="#ctx0" brushRef="#br0" timeOffset="49448.144">994 2351 968 0 0,'0'0'1677'0'0,"0"0"-651"0"0,0 0 60 0 0,0 0 384 0 0,0 0 226 0 0,0 0-57 0 0,0 0-211 0 0,0 0-214 0 0,0 0-189 0 0,0 0-179 0 0,0 0-190 0 0,0 0-186 0 0,26-1-158 0 0,119-5-12 0 0,-131 6-730 0 0,40 4-284 0 0,-39 4-3211 0 0,-4 6-3877 0 0,-9-10 4860 0 0</inkml:trace>
  <inkml:trace contextRef="#ctx0" brushRef="#br0" timeOffset="49711.393">937 2499 4089 0 0,'0'0'591'0'0,"0"0"-149"0"0,0 0 216 0 0,0 0 350 0 0,0 0 196 0 0,0 0-42 0 0,0 0-209 0 0,0 0-227 0 0,0 0-205 0 0,0 0-178 0 0,0 0-120 0 0,0 0-106 0 0,0 0-91 0 0,27 6-138 0 0,82 18-287 0 0,-50-16-2871 0 0,-44-9-366 0 0,-2 1-1010 0 0</inkml:trace>
</inkml:ink>
</file>

<file path=ppt/ink/ink1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5.2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1 19908 0 0,'0'0'947'0'0,"0"0"-91"0"0,0 0-164 0 0,0 0-38 0 0,0 0-7 0 0,0 0-103 0 0,0 0-125 0 0,0 0-126 0 0,0 0-146 0 0,0 0-87 0 0,0 0-79 0 0,0 0-58 0 0,0 0-39 0 0,-3 0-18 0 0,3 0 9 0 0,0 0 0 0 0,0 0 0 0 0,0 0 0 0 0,0 1-1 0 0,0-1 1 0 0,0 0 0 0 0,0 0 0 0 0,0 1 125 0 0,16 0-3046 0 0,-3-1-4665 0 0,-6 0-3608 0 0</inkml:trace>
</inkml:ink>
</file>

<file path=ppt/ink/ink1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3.9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243 247 1816 0 0,'0'0'494'0'0,"0"0"-385"0"0,0 0-150 0 0,0 0 129 0 0,0 0 265 0 0,0 0 245 0 0,0 0 143 0 0,0 0 45 0 0,0 0-3 0 0,0 0-5 0 0,0 0 39 0 0,2 6 45 0 0,0 1-536 0 0,0 0-1 0 0,0 1 0 0 0,-1-1 0 0 0,0 1 0 0 0,-1-1 1 0 0,1 1-1 0 0,-1-1 0 0 0,-1 1 0 0 0,1-1 1 0 0,-1 1-1 0 0,-1-1 0 0 0,0 1 0 0 0,0-1 0 0 0,-2 5-325 0 0,-15 31 280 0 0,-3-2 0 0 0,-1 0-1 0 0,-2-2 1 0 0,-1 0 0 0 0,-3-2-1 0 0,0-1 1 0 0,-5 0-280 0 0,30-31 28 0 0,1-3-15 0 0,1 0-1 0 0,0 0 1 0 0,-1 0-1 0 0,1 1 0 0 0,0-1 1 0 0,0 1-1 0 0,0 0 0 0 0,0-1 1 0 0,1 1-1 0 0,-1 0 0 0 0,1 0 1 0 0,0 0-1 0 0,-1 0 1 0 0,1 0-1 0 0,1 0 0 0 0,-1 0 1 0 0,0 1-1 0 0,1-1 0 0 0,0 0 1 0 0,-1 0-1 0 0,1 1-12 0 0,43 17 272 0 0,-7-12 31 0 0,2-1 0 0 0,-1-2-1 0 0,1-2 1 0 0,0-1 0 0 0,0-3 0 0 0,0 0-1 0 0,12-4-302 0 0,74-25 721 0 0,-123 27-631 0 0,0 0 1 0 0,0 0 0 0 0,0 0 0 0 0,0 0 0 0 0,0 0 0 0 0,0 0-1 0 0,0 0 1 0 0,0 0 0 0 0,-1 0 0 0 0,1 0 0 0 0,-1 0 0 0 0,0 0-1 0 0,0-1 1 0 0,0 1 0 0 0,0 0 0 0 0,0 0 0 0 0,0 0 0 0 0,0-1-1 0 0,-1 1 1 0 0,1 0 0 0 0,-1 0 0 0 0,0 0 0 0 0,1 0 0 0 0,-1 0-1 0 0,0 0 1 0 0,0 0 0 0 0,0 0 0 0 0,-1 0 0 0 0,1 0 0 0 0,0 1-1 0 0,-1-1 1 0 0,0-1-91 0 0,-4-10 138 0 0,-153-347 601 0 0,127 289-1100 0 0,32 69-1498 0 0,7 3-10950 0 0,-5 0 12920 0 0,4-1-7071 0 0</inkml:trace>
  <inkml:trace contextRef="#ctx0" brushRef="#br0" timeOffset="469.807">1057 0 10658 0 0,'0'0'304'0'0,"0"0"-168"0"0,0 0-40 0 0,0 0 155 0 0,0 0 191 0 0,0 0 115 0 0,0 0 23 0 0,0 0-16 0 0,0 0-30 0 0,0 0-9 0 0,0 0 13 0 0,0 0-9 0 0,0 0-4 0 0,2 17 14 0 0,9 54-7 0 0,-21 45 858 0 0,2-84-1163 0 0,-42 140 376 0 0,-9 53-341 0 0,57-221-240 0 0,0 0-1 0 0,1 0 1 0 0,0 0 0 0 0,0-1-1 0 0,0 2 1 0 0,0-1-1 0 0,1 0 1 0 0,0 0 0 0 0,-1 0-1 0 0,2 0 1 0 0,-1 0-1 0 0,0 0 1 0 0,1 0 0 0 0,0 0-1 0 0,-1 0 1 0 0,2 0 0 0 0,-1 0-1 0 0,0 0 1 0 0,1 0-1 0 0,0 0 1 0 0,0-1 0 0 0,0 1-1 0 0,0-1 1 0 0,0 1-1 0 0,1-1 1 0 0,0 0 0 0 0,0 0-1 0 0,-1 0 1 0 0,2 0-1 0 0,-1-1 1 0 0,0 1 0 0 0,0-1-1 0 0,1 0 1 0 0,0 0-1 0 0,-1 0 1 0 0,1 0 0 0 0,0-1-1 0 0,0 1 1 0 0,0-1-1 0 0,2 0-21 0 0,91-12 1269 0 0,10-43-490 0 0,-94 24-1499 0 0,-13 5-2516 0 0,-4 6-2309 0 0,-3 4-3436 0 0,1 11 4759 0 0</inkml:trace>
  <inkml:trace contextRef="#ctx0" brushRef="#br0" timeOffset="716.428">663 369 5921 0 0,'0'0'1414'0'0,"0"0"-930"0"0,0 0-113 0 0,0 0 410 0 0,0 0 377 0 0,0 0 178 0 0,0 0-37 0 0,0 0-163 0 0,0 0-182 0 0,35-2-178 0 0,114-3-175 0 0,179-16 618 0 0,-251 14-4390 0 0,3 1-3982 0 0,-59 2 27 0 0</inkml:trace>
</inkml:ink>
</file>

<file path=ppt/ink/ink1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4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210 154 1760 0 0,'0'0'851'0'0,"0"0"-77"0"0,0 0 42 0 0,0 0 167 0 0,0 0 176 0 0,0 0 109 0 0,0 0-34 0 0,0 0-166 0 0,0 0-251 0 0,0 0-299 0 0,0 0-220 0 0,-4-1-117 0 0,-7-4 230 0 0,37 8 704 0 0,13 0 207 0 0,18-7-588 0 0,-1-2 1 0 0,0-3-1 0 0,0-2 0 0 0,-1-3 1 0 0,0-2-1 0 0,2-4-734 0 0,2 1 250 0 0,74-36 619 0 0,-139 59 260 0 0,-22 32-1166 0 0,2 1 0 0 0,2 1 0 0 0,1 2 0 0 0,2 0 0 0 0,-15 42 37 0 0,17-34 0 0 0,2 1 0 0 0,1 1-1 0 0,3 0 1 0 0,2 1 0 0 0,3 0-1 0 0,1 1 1 0 0,3 0 0 0 0,2 30 0 0 0,19 109 21 0 0,-13-174 537 0 0,-1-24 1314 0 0,-5 0-1876 0 0,-1 0 1 0 0,0 0-1 0 0,0 1 0 0 0,-1-1 0 0 0,0 1 1 0 0,0-1-1 0 0,0 1 0 0 0,-1 0 0 0 0,0 1 1 0 0,0-1-1 0 0,0 1 0 0 0,-1 0 0 0 0,0 1 1 0 0,0-1-1 0 0,0 1 0 0 0,-1 0 1 0 0,1 0-1 0 0,-1 1 0 0 0,0 0 0 0 0,0 0 1 0 0,0 1-1 0 0,0 0 0 0 0,0 0 0 0 0,0 1 1 0 0,-3-1 3 0 0,-21-3-104 0 0,-1 1 0 0 0,1 2 1 0 0,-1 1-1 0 0,0 2 0 0 0,0 1 1 0 0,1 1-1 0 0,-1 1 0 0 0,-11 5 104 0 0,21-4-104 0 0,1 1 0 0 0,-1 1-1 0 0,1 1 1 0 0,0 1 0 0 0,1 0 0 0 0,-11 8 104 0 0,30-16-128 0 0,0 0 1 0 0,0 0 0 0 0,1 0 0 0 0,-1 0 0 0 0,0 0-1 0 0,1 1 1 0 0,-1-1 0 0 0,0 0 0 0 0,1 0-1 0 0,0 0 1 0 0,-1 1 0 0 0,1-1 0 0 0,0 0-1 0 0,-1 0 1 0 0,1 1 0 0 0,0-1 0 0 0,0 0 0 0 0,0 1-1 0 0,0-1 1 0 0,0 0 0 0 0,0 0 0 0 0,1 1-1 0 0,-1-1 1 0 0,0 0 0 0 0,1 0 0 0 0,-1 1-1 0 0,1-1 1 0 0,-1 0 0 0 0,1 0 0 0 0,-1 0-1 0 0,1 0 1 0 0,0 1 0 0 0,0-1 0 0 0,-1 0 0 0 0,1 0-1 0 0,0-1 1 0 0,0 1 0 0 0,0 0 0 0 0,0 0-1 0 0,0 0 1 0 0,0-1 0 0 0,1 1 0 0 0,-1 0-1 0 0,0-1 1 0 0,0 1 0 0 0,0-1 0 0 0,1 0 0 0 0,-1 1-1 0 0,0-1 1 0 0,0 0 0 0 0,1 0 0 0 0,-1 1-1 0 0,0-1 1 0 0,1 0 0 0 0,-1 0 0 0 0,0-1-1 0 0,1 1 128 0 0,31 1-8700 0 0,-21-1 2708 0 0</inkml:trace>
  <inkml:trace contextRef="#ctx0" brushRef="#br0" timeOffset="475.501">279 449 5785 0 0,'0'0'544'0'0,"0"0"-244"0"0,0 0 58 0 0,0 0 377 0 0,0 0 385 0 0,0 0 163 0 0,0 0-27 0 0,0 0-157 0 0,0 0-184 0 0,33 0-114 0 0,107-1-87 0 0,28-27 1014 0 0,89-42-35 0 0,-204 55-544 0 0,-64 25-1119 0 0,0 1 0 0 0,0 1-1 0 0,1-1 1 0 0,1 2 0 0 0,0-1 0 0 0,1 1-1 0 0,0 0 1 0 0,1 1 0 0 0,0 0-1 0 0,1 0 1 0 0,1 1 0 0 0,0 0 0 0 0,1-1-1 0 0,1 1 1 0 0,0 1 0 0 0,1-1 0 0 0,1 3-30 0 0,0-9-81 0 0,1 0 0 0 0,0 0 0 0 0,0-1 1 0 0,1 1-1 0 0,1 0 0 0 0,-1-1 0 0 0,1 1 1 0 0,1-1-1 0 0,0 1 0 0 0,0-1 1 0 0,0 0-1 0 0,1 0 0 0 0,1 0 81 0 0,4-2-1860 0 0,-6-5-796 0 0,-1 0-3676 0 0,-2 2-1756 0 0</inkml:trace>
  <inkml:trace contextRef="#ctx0" brushRef="#br0" timeOffset="722.533">1082 780 12643 0 0,'0'0'1224'0'0,"0"0"-456"0"0,0 0-120 0 0,0 0-32 0 0,0 0-119 0 0,0 0-121 0 0,0 0-176 0 0,0 0-88 0 0,0 0-72 0 0,0 0-40 0 0,0 0-48 0 0,0 0-128 0 0,0 0-208 0 0,0 0-329 0 0,-28 173-623 0 0,28-173-1000 0 0,0 0-1553 0 0,0 0-4353 0 0</inkml:trace>
  <inkml:trace contextRef="#ctx0" brushRef="#br0" timeOffset="889.964">1156 184 10234 0 0,'0'0'2177'0'0,"0"0"-1665"0"0,0 0-696 0 0,0 0-456 0 0,0 0-177 0 0,0 0-119 0 0,0 0-408 0 0,0 0-2137 0 0,0 0-2040 0 0</inkml:trace>
  <inkml:trace contextRef="#ctx0" brushRef="#br0" timeOffset="4550.548">1430 666 968 0 0,'0'0'1192'0'0,"0"0"-307"0"0,0 0-145 0 0,0 0 20 0 0,0 0 33 0 0,0 0-35 0 0,0 0-99 0 0,0 0-135 0 0,0 0-144 0 0,0 0-97 0 0,0 0-73 0 0,-9 17-51 0 0,-26 52-19 0 0,8 18 527 0 0,8 39-1010 0 0,17-109-129 0 0,-3 14-914 0 0,-3-10-3493 0 0,8-21 2841 0 0</inkml:trace>
  <inkml:trace contextRef="#ctx0" brushRef="#br0" timeOffset="4986.554">1355 707 0 0 0,'0'0'345'0'0,"0"0"736"0"0,0 0 280 0 0,0 0 24 0 0,0 0-76 0 0,0 0-146 0 0,0 0-208 0 0,0 0-210 0 0,0 0-198 0 0,0 0-175 0 0,0 0-112 0 0,9 8 1811 0 0,45 71 1229 0 0,1 3-3088 0 0,-11-5-160 0 0,-44-76 10 0 0,1-1 1 0 0,-1 1-1 0 0,1 0 1 0 0,-1 0-1 0 0,1-1 1 0 0,-1 1-1 0 0,1 0 1 0 0,-1-1-1 0 0,1 1 1 0 0,0 0-1 0 0,-1-1 1 0 0,1 1-1 0 0,0-1 1 0 0,-1 1-1 0 0,1-1 1 0 0,0 1-1 0 0,0-1 0 0 0,-1 0 1 0 0,1 1-1 0 0,0-1 1 0 0,0 0-1 0 0,0 0 1 0 0,0 0-1 0 0,-1 1 1 0 0,1-1-1 0 0,0 0 1 0 0,0 0-1 0 0,0 0 1 0 0,0 0-1 0 0,0-1 1 0 0,0 1-1 0 0,-1 0 1 0 0,1 0-1 0 0,0 0 1 0 0,0-1-1 0 0,0 1 0 0 0,-1 0 1 0 0,1-1-1 0 0,0 1 1 0 0,0-1-1 0 0,-1 1 1 0 0,1-1-1 0 0,0 1 1 0 0,-1-1-1 0 0,1 1 1 0 0,0-1-1 0 0,-1 0 1 0 0,1 1-1 0 0,-1-1 1 0 0,1 0-1 0 0,-1 0 1 0 0,1 1-1 0 0,-1-1 1 0 0,0 0-63 0 0,28-53 2049 0 0,-23 42-2075 0 0,101-230 978 0 0,-102 206-3567 0 0,-4 34 203 0 0,0 2-2219 0 0,0 0-3185 0 0</inkml:trace>
  <inkml:trace contextRef="#ctx0" brushRef="#br0" timeOffset="5610.118">1971 699 2529 0 0,'0'0'2320'0'0,"0"0"-845"0"0,0 0-243 0 0,0 0 58 0 0,0 0-18 0 0,0 0-116 0 0,0 0-185 0 0,0 0-213 0 0,0 0-191 0 0,0 0-158 0 0,0 0-137 0 0,0 0-99 0 0,0 0-61 0 0,-18 7-28 0 0,-57 20-25 0 0,73-27-53 0 0,0 1 0 0 0,0 0 0 0 0,0 0 0 0 0,0 0-1 0 0,0 0 1 0 0,0 0 0 0 0,1 0 0 0 0,-1 1 0 0 0,0-1 0 0 0,1 1 0 0 0,-1-1-1 0 0,0 1 1 0 0,1 0 0 0 0,0 0 0 0 0,0-1 0 0 0,-1 1 0 0 0,1 0-1 0 0,0 0 1 0 0,0 0 0 0 0,1 0 0 0 0,-1 0 0 0 0,0 0 0 0 0,1 1 0 0 0,-1-1-1 0 0,1 0-5 0 0,-2 7 28 0 0,-2 0-24 0 0,0 1 0 0 0,1-1 1 0 0,1 1-1 0 0,0 0 0 0 0,0 0 1 0 0,0 0-1 0 0,2 0 0 0 0,-1 0 1 0 0,1 0-1 0 0,1 0 1 0 0,0 4-5 0 0,2-10 74 0 0,-1-1 0 0 0,1 0 0 0 0,0 1 1 0 0,0-1-1 0 0,0 0 0 0 0,1 0 1 0 0,-1-1-1 0 0,1 1 0 0 0,0-1 0 0 0,-1 1 1 0 0,1-1-1 0 0,0 0 0 0 0,0-1 1 0 0,1 1-1 0 0,-1-1 0 0 0,0 0 0 0 0,0 0 1 0 0,1 0-1 0 0,-1 0 0 0 0,0-1 1 0 0,1 0-1 0 0,-1 0 0 0 0,1 0 0 0 0,-1 0 1 0 0,0-1-1 0 0,1 0 0 0 0,-1 0 1 0 0,0 0-1 0 0,1 0 0 0 0,-1 0 1 0 0,0-1-1 0 0,0 0 0 0 0,0 0 0 0 0,1-1-74 0 0,25-17 418 0 0,-1-2 0 0 0,0-1-1 0 0,-2-1 1 0 0,-1-2 0 0 0,-1 0-1 0 0,-1-2 1 0 0,-1-1 0 0 0,-2 0-1 0 0,-1-2 1 0 0,-1 0-1 0 0,-1-1 1 0 0,11-30-418 0 0,-20 42-39 0 0,0 0 0 0 0,-1-1-1 0 0,0 1 1 0 0,-2-1 0 0 0,-1-1-1 0 0,0 1 1 0 0,-1-12 39 0 0,-2 24-102 0 0,-1 1 0 0 0,-1-1 1 0 0,0 0-1 0 0,0 0 0 0 0,-1 0 0 0 0,0 0 0 0 0,0 0 0 0 0,-1 0 1 0 0,0 0-1 0 0,-1 1 0 0 0,0-1 0 0 0,0 1 0 0 0,-1 0 0 0 0,0 0 1 0 0,0 0-1 0 0,-1 0 0 0 0,0 1 0 0 0,-1-1 0 0 0,-2-1 102 0 0,4 5-60 0 0,-1 0 0 0 0,1 1-1 0 0,-1-1 1 0 0,1 1-1 0 0,-1 0 1 0 0,0 1 0 0 0,-1-1-1 0 0,1 1 1 0 0,0 0-1 0 0,-1 1 1 0 0,1-1 0 0 0,-1 1-1 0 0,1 0 1 0 0,-1 0 0 0 0,0 1-1 0 0,1-1 1 0 0,-1 1-1 0 0,0 1 1 0 0,1-1 0 0 0,-1 1-1 0 0,0 0 1 0 0,1 0-1 0 0,-1 0 1 0 0,1 1 0 0 0,-1 0-1 0 0,1 0 1 0 0,0 1-1 0 0,-1 0 61 0 0,-6 3-21 0 0,0 0 0 0 0,0 2 0 0 0,1-1 0 0 0,-1 1-1 0 0,2 1 1 0 0,-1 0 0 0 0,1 1 0 0 0,1 0-1 0 0,0 0 1 0 0,0 1 0 0 0,-1 2 21 0 0,4-3 47 0 0,0-1 1 0 0,0 1-1 0 0,1 0 1 0 0,1 0-1 0 0,0 0 0 0 0,0 1 1 0 0,1 0-1 0 0,0 0 1 0 0,1-1-1 0 0,0 2 0 0 0,1-1 1 0 0,0 0-1 0 0,1 0 1 0 0,0 0-1 0 0,1 0 0 0 0,0 0 1 0 0,0 0-1 0 0,1 0 1 0 0,1 0-1 0 0,0 0 0 0 0,1 0 1 0 0,0-1-1 0 0,0 0 1 0 0,1 0-1 0 0,0 0 0 0 0,1 0 1 0 0,0-1-1 0 0,1 0 1 0 0,0 0-1 0 0,0-1 0 0 0,1 1 1 0 0,0-2-1 0 0,6 6-47 0 0,25 9 321 0 0,0-1 0 0 0,1-2-1 0 0,2-2 1 0 0,-1-2 0 0 0,2-2-1 0 0,0-1 1 0 0,0-2 0 0 0,1-3-1 0 0,19 1-320 0 0,1 3-121 0 0,-50-6-1968 0 0,-12 0-3298 0 0,-5-1-3334 0 0,1-3 2285 0 0</inkml:trace>
  <inkml:trace contextRef="#ctx0" brushRef="#br0" timeOffset="6634.486">1380 733 0 0 0,'0'0'201'0'0,"0"0"373"0"0,0 0 10 0 0,0 0-95 0 0,0 0-53 0 0,0 0-9 0 0,0 0 73 0 0,4-5 104 0 0,15-23 1624 0 0,-23 16 5057 0 0,4 12-7057 0 0,0 0 43 0 0,0 0 5 0 0,0 0-17 0 0,0 0-13 0 0,0 0-11 0 0,0 0-4 0 0,0 0-6 0 0,0 0-5 0 0,0 0-17 0 0,0 0-15 0 0,0 0-31 0 0,0 0-41 0 0,0 0-29 0 0,-5 22 397 0 0,-14 56 111 0 0,-29 58-331 0 0,22-48-2131 0 0,26-88 935 0 0,14 0-9206 0 0,-9 0 5462 0 0</inkml:trace>
</inkml:ink>
</file>

<file path=ppt/ink/ink1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51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0 722 544 0 0,'0'0'238'0'0,"0"0"-128"0"0,0 0 197 0 0,0 0 340 0 0,0 0 276 0 0,0 0 169 0 0,0 0 13 0 0,0 0-19 0 0,0 0-43 0 0,0 0-102 0 0,0 0-126 0 0,24-15-132 0 0,72-49-115 0 0,0-25 1186 0 0,-73 62-1330 0 0,8-11-185 0 0,-1-1 0 0 0,-3-1 0 0 0,-1-1 0 0 0,15-33-239 0 0,-36 64-99 0 0,0-1 1 0 0,-1 0-1 0 0,0 0 0 0 0,0-1 1 0 0,-2 1-1 0 0,1-1 0 0 0,-1 0 1 0 0,-1 1-1 0 0,0-13 99 0 0,-36 28-3015 0 0,26 3 2841 0 0,0 0 0 0 0,0 1 1 0 0,1 0-1 0 0,0 1 0 0 0,0-1 1 0 0,1 2-1 0 0,0-1 0 0 0,1 1 1 0 0,0 0-1 0 0,0 2 174 0 0,-30 67-34 0 0,30-67 133 0 0,2 2 0 0 0,-1-1 1 0 0,2 0-1 0 0,0 1 0 0 0,0 0 1 0 0,1 0-1 0 0,1 0 0 0 0,0 0 1 0 0,1 0-1 0 0,1 4-99 0 0,2-11 126 0 0,0 0 0 0 0,0 0 0 0 0,0 0 0 0 0,1-1 0 0 0,0 1 0 0 0,0-1 1 0 0,1 0-1 0 0,-1-1 0 0 0,1 1 0 0 0,1-1 0 0 0,-1 0 0 0 0,1 0 0 0 0,0 0 0 0 0,0-1 0 0 0,0 0 0 0 0,1 0 0 0 0,-1-1 0 0 0,1 1 0 0 0,0-2 0 0 0,0 1 0 0 0,0-1 0 0 0,1 0 0 0 0,-1 0 0 0 0,0-1 0 0 0,1 0 1 0 0,-1 0-1 0 0,7-1-126 0 0,13-1 302 0 0,0-2 1 0 0,0-1 0 0 0,0-1-1 0 0,0-2 1 0 0,-1 0-1 0 0,0-2 1 0 0,-1-1 0 0 0,1 0-1 0 0,-2-2 1 0 0,0-1 0 0 0,0-1-1 0 0,-2-2 1 0 0,1 0 0 0 0,-2-1-1 0 0,0 0 1 0 0,-2-2 0 0 0,2-3-303 0 0,-11 14 27 0 0,0 0-1 0 0,-1 0 1 0 0,0-1 0 0 0,0 0 0 0 0,-1 0 0 0 0,0-1 0 0 0,-1-1 0 0 0,0 1-1 0 0,-1-1 1 0 0,0 0 0 0 0,0 0 0 0 0,-2-1 0 0 0,1 0 0 0 0,-1 1 0 0 0,-1-2-1 0 0,0 1 1 0 0,-1 0 0 0 0,0 0 0 0 0,-1-1 0 0 0,0 1 0 0 0,-1-6-27 0 0,-1 15-53 0 0,0 1 1 0 0,0 0-1 0 0,0 0 1 0 0,0 0-1 0 0,-1 1 1 0 0,1-1-1 0 0,0 0 1 0 0,-1 0-1 0 0,1 1 1 0 0,-1-1-1 0 0,0 1 1 0 0,0-1-1 0 0,1 1 1 0 0,-1 0 0 0 0,0-1-1 0 0,0 1 1 0 0,0 0-1 0 0,0 1 1 0 0,0-1-1 0 0,-1 0 1 0 0,1 0-1 0 0,0 1 1 0 0,0-1-1 0 0,0 1 1 0 0,-1 0-1 0 0,1 0 1 0 0,0 0-1 0 0,0 0 1 0 0,-1 0-1 0 0,1 0 1 0 0,0 1-1 0 0,0-1 1 0 0,-1 1-1 0 0,1-1 1 0 0,0 1-1 0 0,0 0 1 0 0,0 0-1 0 0,0 0 1 0 0,0 0-1 0 0,0 0 1 0 0,0 0-1 0 0,0 1 1 0 0,0-1-1 0 0,1 1 1 0 0,-1-1 52 0 0,-7 8-62 0 0,0 0 0 0 0,0 1 0 0 0,1 0 0 0 0,0 0 1 0 0,1 1-1 0 0,0 0 0 0 0,1 0 0 0 0,0 1 0 0 0,0 0 0 0 0,2 0 0 0 0,-1 0 0 0 0,1 0 0 0 0,1 1 1 0 0,1-1-1 0 0,-1 1 0 0 0,2 0 0 0 0,0 0 0 0 0,1 0 0 0 0,0 0 0 0 0,1 6 62 0 0,-1-14 31 0 0,1 0 0 0 0,0 0 0 0 0,0-1-1 0 0,1 1 1 0 0,-1 0 0 0 0,1-1 0 0 0,0 1 0 0 0,0-1-1 0 0,1 1 1 0 0,-1-1 0 0 0,1 0 0 0 0,0 0 0 0 0,0 0-1 0 0,0 0 1 0 0,0-1 0 0 0,1 1 0 0 0,0-1 0 0 0,0 0-1 0 0,0 0 1 0 0,0 0 0 0 0,0-1 0 0 0,0 1-1 0 0,1-1 1 0 0,-1 0 0 0 0,1 0 0 0 0,0-1 0 0 0,3 2-31 0 0,135 18 1290 0 0,-119-24-1098 0 0,0-2-1 0 0,0-1 0 0 0,-1 0 1 0 0,0-2-1 0 0,0 0 1 0 0,-1-2-1 0 0,0 0 1 0 0,-1-2-1 0 0,0 0 0 0 0,0-2 1 0 0,-2 0-1 0 0,0-1 1 0 0,2-3-192 0 0,-3 4 63 0 0,0 0 1 0 0,-1-2 0 0 0,-1 0-1 0 0,-1-1 1 0 0,0-1 0 0 0,-1 0-1 0 0,-1-1 1 0 0,0 0 0 0 0,-2-1-1 0 0,0-1 1 0 0,-2 0 0 0 0,0 0-1 0 0,-1 0 1 0 0,-1-1 0 0 0,2-16-64 0 0,-8 36-15 0 0,0 0 1 0 0,0 0 0 0 0,0 0 0 0 0,0 0 0 0 0,-1 0 0 0 0,1 0 0 0 0,-1 0-1 0 0,1 0 1 0 0,-1 0 0 0 0,0 0 0 0 0,0 0 0 0 0,0 0 0 0 0,0 0 0 0 0,0-1 0 0 0,0 1-1 0 0,-1 0 1 0 0,1 0 0 0 0,-1 0 0 0 0,1 0 0 0 0,-1 0 0 0 0,0 0 0 0 0,0 0 0 0 0,0 0-1 0 0,0 0 1 0 0,0 1 0 0 0,0-1 0 0 0,0 0 0 0 0,-1 1 0 0 0,1-1 0 0 0,-1 1-1 0 0,1-1 1 0 0,-1 1 0 0 0,1-1 0 0 0,-1 1 0 0 0,0 0 0 0 0,0 0 0 0 0,0 0 0 0 0,0 0-1 0 0,0 0 1 0 0,0 1 0 0 0,0-1 0 0 0,0 0 0 0 0,0 1 0 0 0,0 0 0 0 0,0-1 0 0 0,0 1-1 0 0,0 0 1 0 0,0 0 0 0 0,0 0 0 0 0,-1 0 0 0 0,1 0 0 0 0,-1 1 14 0 0,-4 3-16 0 0,0 0 1 0 0,0 0 0 0 0,1 1 0 0 0,-1 0-1 0 0,1 0 1 0 0,0 1 0 0 0,0 0 0 0 0,1 0-1 0 0,0 0 1 0 0,0 1 0 0 0,0-1 0 0 0,1 1-1 0 0,0 0 1 0 0,0 1 0 0 0,1-1 0 0 0,-2 6 15 0 0,1-3 38 0 0,1 1 0 0 0,0 0 0 0 0,0 0 0 0 0,1 0 0 0 0,1 0 0 0 0,0 0 1 0 0,0 0-1 0 0,1 1 0 0 0,0-1 0 0 0,1 0 0 0 0,1 0 0 0 0,0 1 0 0 0,0-1 0 0 0,1 0 1 0 0,0-1-1 0 0,1 1 0 0 0,0-1 0 0 0,1 1 0 0 0,0-1 0 0 0,1-1 0 0 0,0 1 1 0 0,0 0-40 0 0,7 8 120 0 0,0-1-1 0 0,2 0 0 0 0,0-1 0 0 0,0 0 1 0 0,1-1-1 0 0,11 7-118 0 0,43 25 52 0 0,-66-46-516 0 0,-2-4-9410 0 0,-2 2-43 0 0</inkml:trace>
  <inkml:trace contextRef="#ctx0" brushRef="#br0" timeOffset="310.222">1736 369 10922 0 0,'0'0'1445'0'0,"0"0"-577"0"0,0 0-300 0 0,0 0 68 0 0,0 0 128 0 0,0 0 120 0 0,0 0 17 0 0,0 0-123 0 0,0 0-160 0 0,0 0-130 0 0,0 0-120 0 0,0 0-109 0 0,1 29-68 0 0,2 138 49 0 0,2-6-72 0 0,4-121-2800 0 0,-5-39-8693 0 0,-4-1 5184 0 0</inkml:trace>
  <inkml:trace contextRef="#ctx0" brushRef="#br0" timeOffset="829.746">1629 391 5153 0 0,'0'0'2691'0'0,"0"0"-1592"0"0,0 0-617 0 0,0 0 95 0 0,0 0 215 0 0,0 0 153 0 0,0 0 79 0 0,0 0-27 0 0,0 0-69 0 0,0 0-105 0 0,0 0-123 0 0,0 0-133 0 0,0 0-109 0 0,34-9-101 0 0,106-26-105 0 0,-47 24 103 0 0,-91 12-362 0 0,0 0 0 0 0,0 0-1 0 0,0 0 1 0 0,0 0 0 0 0,0 1 0 0 0,-1-1 0 0 0,1 0-1 0 0,0 1 1 0 0,-1 0 0 0 0,1-1 0 0 0,-1 1 0 0 0,0 0 0 0 0,0 0-1 0 0,1 0 1 0 0,-1 0 0 0 0,0 0 0 0 0,-1 0 0 0 0,1 0-1 0 0,0 0 1 0 0,0 0 0 0 0,-1 0 0 0 0,1 0 0 0 0,-1 1 0 0 0,0-1-1 0 0,0 0 1 0 0,0 0 0 0 0,0 0 0 0 0,0 1 0 0 0,0-1 0 0 0,-1 0-1 0 0,1 0 1 0 0,-1 0 0 0 0,1 1 0 0 0,-1-1 0 0 0,0 0-1 0 0,0 0 1 0 0,0 0 0 0 0,0 0 0 0 0,0 0 0 0 0,0-1 0 0 0,0 1-1 0 0,-1 0 1 0 0,1 0 0 0 0,-1-1 0 0 0,0 1 0 0 0,1-1-1 0 0,-2 1 8 0 0,-59 61 242 0 0,61-63-251 0 0,0 1 1 0 0,0 0 0 0 0,1 0-1 0 0,-1-1 1 0 0,0 1-1 0 0,0 0 1 0 0,0 0-1 0 0,1 0 1 0 0,-1 0-1 0 0,1 0 1 0 0,-1 0 0 0 0,1 0-1 0 0,-1 0 1 0 0,1 0-1 0 0,-1 0 1 0 0,1 0-1 0 0,0 1 1 0 0,0-1-1 0 0,-1 0 1 0 0,1 0-1 0 0,0 0 1 0 0,0 0 0 0 0,0 1-1 0 0,0-1 1 0 0,0 0-1 0 0,1 0 1 0 0,-1 0-1 0 0,0 0 1 0 0,1 0-1 0 0,-1 0 1 0 0,0 0 0 0 0,1 1-1 0 0,-1-1 1 0 0,1 0-1 0 0,0 0 1 0 0,-1 0-1 0 0,1-1 1 0 0,0 1-1 0 0,-1 0 1 0 0,1 0 0 0 0,1 0 8 0 0,45 28-105 0 0,-26-19 176 0 0,-17-8-50 0 0,0 0 0 0 0,0 0 0 0 0,0 1 1 0 0,-1 0-1 0 0,1-1 0 0 0,0 1 0 0 0,-1 1 1 0 0,0-1-1 0 0,0 0 0 0 0,0 1 0 0 0,0 0 1 0 0,0-1-1 0 0,-1 1 0 0 0,0 0 0 0 0,0 0 1 0 0,0 1-1 0 0,0-1 0 0 0,0 0 0 0 0,-1 1 0 0 0,0-1 1 0 0,0 1-1 0 0,0-1 0 0 0,-1 1 0 0 0,1-1 1 0 0,-1 1-1 0 0,0 3-21 0 0,-1-3 52 0 0,0 1 1 0 0,-1-1-1 0 0,1 0 0 0 0,-1 0 1 0 0,0 0-1 0 0,0 0 0 0 0,-1 0 1 0 0,1 0-1 0 0,-1 0 0 0 0,0-1 1 0 0,-1 1-1 0 0,1-1 0 0 0,-1 0 1 0 0,0 0-1 0 0,0 0 0 0 0,0-1 1 0 0,0 0-1 0 0,0 1 0 0 0,-1-1 1 0 0,0-1-1 0 0,0 1 0 0 0,0-1 1 0 0,0 1-1 0 0,0-2 0 0 0,-1 1-52 0 0,-114 6-2782 0 0,95-12-2652 0 0,19 2 1740 0 0,1 1-3980 0 0</inkml:trace>
  <inkml:trace contextRef="#ctx0" brushRef="#br0" timeOffset="1180.204">2141 380 9594 0 0,'0'0'1316'0'0,"0"0"-518"0"0,0 0-321 0 0,0 0 26 0 0,0 0 112 0 0,0 0 88 0 0,0 0 81 0 0,0 0-13 0 0,0 0-65 0 0,0 0-103 0 0,0 0-153 0 0,0 0-124 0 0,0 0-80 0 0,1 25-46 0 0,6 116 148 0 0,-8 24-407 0 0,-5-148-1793 0 0,-2-12-2569 0 0,6-1-2533 0 0,0-4 1800 0 0</inkml:trace>
  <inkml:trace contextRef="#ctx0" brushRef="#br0" timeOffset="1477.265">2134 336 5617 0 0,'0'0'1202'0'0,"0"0"-455"0"0,0 0-118 0 0,0 0 185 0 0,0 0 179 0 0,0 0 106 0 0,0 0 53 0 0,0 0-21 0 0,0 0-73 0 0,0 0-153 0 0,0 0-214 0 0,0 0-180 0 0,20-3-131 0 0,64-8-80 0 0,-13-2 221 0 0,42 7-2686 0 0,-98 10-1938 0 0,-7 1-1876 0 0,-5-3 1451 0 0,-2 1 3553 0 0</inkml:trace>
  <inkml:trace contextRef="#ctx0" brushRef="#br0" timeOffset="1734.821">2200 527 4049 0 0,'0'0'1132'0'0,"0"0"-434"0"0,0 0 100 0 0,0 0 481 0 0,0 0 311 0 0,0 0 48 0 0,0 0-182 0 0,0 0-273 0 0,0 0-242 0 0,0 0-255 0 0,0 0-209 0 0,0 0-162 0 0,0 0-111 0 0,27-3-78 0 0,125-15-89 0 0,-100 12-1800 0 0,-19 1-6898 0 0,-24 4 2476 0 0</inkml:trace>
</inkml:ink>
</file>

<file path=ppt/ink/ink1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13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1489 84 744 0 0,'0'0'1719'0'0,"0"0"-983"0"0,0 0-309 0 0,0 0 13 0 0,0 0 160 0 0,0 0 279 0 0,0 0 187 0 0,0 0 173 0 0,0 0 66 0 0,0 0-135 0 0,0 0-189 0 0,-17-9-222 0 0,-50-28-196 0 0,-22 6 2351 0 0,70 28-2645 0 0,1 1 1 0 0,0 1-1 0 0,-1 0 1 0 0,1 1-1 0 0,-1 1 0 0 0,1 1 1 0 0,-6 2-270 0 0,-16 4 331 0 0,0 2 1 0 0,1 2-1 0 0,0 2 0 0 0,1 1 1 0 0,0 1-1 0 0,2 3 1 0 0,0 1-1 0 0,1 2 0 0 0,1 1 1 0 0,-10 9-332 0 0,-147 111 696 0 0,129-89-352 0 0,1 2 0 0 0,4 2 0 0 0,-15 22-344 0 0,39-31 209 0 0,2 0 0 0 0,2 3 1 0 0,2 0-1 0 0,3 1 0 0 0,2 2 0 0 0,-3 18-209 0 0,-46 151 779 0 0,57-158-623 0 0,4 1-1 0 0,2 0 1 0 0,3 1 0 0 0,4 0-1 0 0,3 20-155 0 0,-2-19 85 0 0,29 86 68 0 0,-12-88-93 0 0,20 35 116 0 0,35 42-54 0 0,-42-102-65 0 0,1-1 0 0 0,3-2 1 0 0,1-1-1 0 0,14 10-57 0 0,30 31 80 0 0,-48-51-54 0 0,1-2 1 0 0,1-1-1 0 0,1-1 0 0 0,2-2 1 0 0,0-2-1 0 0,1-1 1 0 0,1-2-1 0 0,1-2-26 0 0,-24-8 12 0 0,181 85 56 0 0,-167-77-63 0 0,-1-2 0 0 0,2-2 0 0 0,-1 0 0 0 0,1-2 0 0 0,1-1 0 0 0,0-2 0 0 0,0 0 0 0 0,27-1-5 0 0,7-4 1 0 0,-17 1 13 0 0,1-3 0 0 0,-1-2 0 0 0,1-1 0 0 0,31-9-14 0 0,341-101 21 0 0,-317 70 2 0 0,178-92 78 0 0,-181 63-9 0 0,36-45 32 0 0,-1-33 116 0 0,-130 143-236 0 0,14-17 74 0 0,-1-1 1 0 0,-2-1 0 0 0,-1 0 0 0 0,-1-1 0 0 0,-1-1-1 0 0,-1 0 1 0 0,4-18-79 0 0,33-164 260 0 0,-42 167-187 0 0,-3 0 0 0 0,-1 0 0 0 0,-2 0 0 0 0,-2 0 0 0 0,-2 0 0 0 0,-5-24-73 0 0,-57-171 138 0 0,16 70-62 0 0,-30-12 2 0 0,29 81-49 0 0,-17 1 68 0 0,-29-30-87 0 0,8 52 18 0 0,12 18-146 0 0,-9-4 102 0 0,-58-27 4 0 0,-14 33-224 0 0,57 32 172 0 0,-78-15-1 0 0,155 36-29 0 0,1 1-1 0 0,0 1 1 0 0,-1 1-1 0 0,1 1 1 0 0,0 1-1 0 0,-1 1 1 0 0,-20 4 94 0 0,-204 60-1686 0 0,246-66 1665 0 0,-21 0-2987 0 0,17-4-1884 0 0,4-3-3745 0 0,1 4-832 0 0</inkml:trace>
  <inkml:trace contextRef="#ctx0" brushRef="#br0" timeOffset="2609.464">3593 681 0 0 0,'0'0'970'0'0,"0"0"363"0"0,0 0 105 0 0,0 0-66 0 0,0 0-114 0 0,0 0-62 0 0,0 0-53 0 0,-2-3 5882 0 0,-4-2-5990 0 0,-10 1-632 0 0,0 0 0 0 0,0 2 1 0 0,0 0-1 0 0,-1 1 0 0 0,1 0 0 0 0,-1 1 0 0 0,1 1 0 0 0,-7 2-403 0 0,5 2 150 0 0,0 1 0 0 0,0 1-1 0 0,0 1 1 0 0,1 0 0 0 0,1 1 0 0 0,-1 1 0 0 0,1 1 0 0 0,1 0 0 0 0,0 1-1 0 0,1 0 1 0 0,0 2 0 0 0,1-1 0 0 0,0 2 0 0 0,-7 10-150 0 0,-47 45 305 0 0,-24 39 170 0 0,35-31-35 0 0,46-61-380 0 0,1 1 1 0 0,1 0-1 0 0,0 0 1 0 0,2 1-1 0 0,0 0 1 0 0,1 1-1 0 0,1-1 1 0 0,0 1-1 0 0,2-1 1 0 0,0 1-1 0 0,1 0 0 0 0,2 12-60 0 0,-5 33 103 0 0,-6 115 511 0 0,52-95-469 0 0,45 61 339 0 0,14-1 132 0 0,29-39-78 0 0,-14-39-196 0 0,-95-58-272 0 0,0-1-1 0 0,0 0 1 0 0,0-1 0 0 0,1-2-1 0 0,0 0 1 0 0,0-1-1 0 0,1-1-69 0 0,33 7 103 0 0,15 0 30 0 0,2-3 0 0 0,-1-3 0 0 0,41-3-133 0 0,35-28 210 0 0,16-32-10 0 0,-66 8-97 0 0,61-71 112 0 0,-133 99-145 0 0,0-1-1 0 0,-2-2 1 0 0,0 0 0 0 0,-2-2-1 0 0,-1 0 1 0 0,-1-2 0 0 0,3-8-70 0 0,36-88 172 0 0,-37 16 48 0 0,-15-137 75 0 0,-33 100-251 0 0,22 137-35 0 0,0-1-1 0 0,-1 0 1 0 0,0 1 0 0 0,-1 0 0 0 0,0 0-1 0 0,0 1 1 0 0,-1 0 0 0 0,0 0 0 0 0,-8-7-9 0 0,-5-9-46 0 0,-10-7 46 0 0,-1 1 0 0 0,-1 1 0 0 0,-2 2 0 0 0,-25-16 0 0 0,-58-41 15 0 0,-43-3-121 0 0,3 51 16 0 0,46 27-28 0 0,-14 9-42 0 0,108 2 141 0 0,0 1-1 0 0,0 1 1 0 0,1 0 0 0 0,-1 1-1 0 0,1 1 1 0 0,-1 1-1 0 0,-7 3 20 0 0,-52 31-289 0 0,63-33-1237 0 0,-25 0 3720 0 0,24-6-4119 0 0,0 0-4372 0 0,1-1-6152 0 0,13 0 3487 0 0</inkml:trace>
  <inkml:trace contextRef="#ctx0" brushRef="#br0" timeOffset="4058.31">1540 1399 0 0 0,'0'0'908'0'0,"0"0"395"0"0,0 0 73 0 0,0 0-30 0 0,0 0-22 0 0,0 0 3 0 0,0 0 23 0 0,5-6 1051 0 0,-4 5 4248 0 0,-3 3-6578 0 0,-1 0 1 0 0,1 0-1 0 0,1 1 0 0 0,-1-1 1 0 0,0 1-1 0 0,1-1 0 0 0,-1 1 1 0 0,1 0-1 0 0,0-1 1 0 0,-1 1-1 0 0,2 0 0 0 0,-1 0 1 0 0,0 0-1 0 0,0 0 0 0 0,1 0 1 0 0,0 0-1 0 0,-1 0 1 0 0,1 0-1 0 0,0 0 0 0 0,1 0 1 0 0,-1 0-1 0 0,0 0 1 0 0,1 2-72 0 0,26-15 1796 0 0,-26 9-1705 0 0,1-1 1 0 0,-1 0-1 0 0,0 0 0 0 0,0 0 1 0 0,0 0-1 0 0,1 0 0 0 0,-2 0 0 0 0,1 0 1 0 0,0 0-1 0 0,0 0 0 0 0,-1 0 1 0 0,1 0-1 0 0,-1 0 0 0 0,1-1 1 0 0,-1 1-1 0 0,0 0 0 0 0,0 0 1 0 0,0-1-1 0 0,0 1 0 0 0,-1 0 1 0 0,1 0-1 0 0,-1 0 0 0 0,0-2-91 0 0,-51 0 308 0 0,57 19-1113 0 0,24-6-1418 0 0,-19-8-1351 0 0,2 0-3784 0 0,-4-1-2512 0 0</inkml:trace>
  <inkml:trace contextRef="#ctx0" brushRef="#br0" timeOffset="4993.471">3792 1377 2529 0 0,'0'0'2704'0'0,"0"0"-863"0"0,0 0-337 0 0,0 0-29 0 0,0 0-10 0 0,0 0-115 0 0,0 0-220 0 0,0 0-261 0 0,0 0-243 0 0,0 0-206 0 0,0 0-98 0 0,0 0-77 0 0,0 0-28 0 0,-2 3 11 0 0,-4 19 384 0 0,6-22-435 0 0,0 0-9 0 0,0 0-6 0 0,0 0-6 0 0,0 0-12 0 0,0 0 13 0 0,0 0 9 0 0,0 0 2 0 0,0 0 30 0 0,24-18 1724 0 0,-20 7 1160 0 0,-41 43-2323 0 0,41-21-2424 0 0,8-20-6407 0 0,-10 8-3690 0 0</inkml:trace>
  <inkml:trace contextRef="#ctx0" brushRef="#br0" timeOffset="9111.793">815 666 0 0 0,'0'0'661'0'0,"0"0"364"0"0,0 0 315 0 0,0 0 158 0 0,0 0 27 0 0,0 0-64 0 0,0 0-180 0 0,0 0-166 0 0,0 0-151 0 0,-1-6-146 0 0,-1-16-79 0 0,-1 18 2180 0 0,-4 14-2368 0 0,-93 211 1329 0 0,-52 168-1827 0 0,143-319-1585 0 0,33-69-1143 0 0,-19-3 2255 0 0,0 0 1 0 0,-1 0-1 0 0,1 0 1 0 0,0-1-1 0 0,-1 0 0 0 0,1 0 1 0 0,-1 0-1 0 0,0 0 1 0 0,0-1-1 0 0,0 1 0 0 0,-1-1 1 0 0,1 0-1 0 0,-1 0 1 0 0,0-1-1 0 0,0 1 0 0 0,0-1 420 0 0,45-78-6648 0 0,-39 64 6387 0 0</inkml:trace>
  <inkml:trace contextRef="#ctx0" brushRef="#br0" timeOffset="9459.501">719 596 1312 0 0,'0'0'1683'0'0,"0"0"-249"0"0,0 0-66 0 0,0 0 67 0 0,0 0 106 0 0,0 0 7 0 0,0 0-146 0 0,0 0-269 0 0,0 0-289 0 0,0 0-236 0 0,0 0-176 0 0,0 0-107 0 0,0 0-105 0 0,-2-4-82 0 0,-4-6-99 0 0,15 17 837 0 0,125 155 1909 0 0,-15-11-2018 0 0,-101-129-721 0 0,-1 1 1 0 0,-1 1 0 0 0,-1 1-1 0 0,-1 0 1 0 0,-1 0 0 0 0,-2 1-1 0 0,0 1 1 0 0,2 15-47 0 0,-10 27-1787 0 0,-11-60-1319 0 0,5-7-949 0 0,1-1-4190 0 0,0-1 5175 0 0</inkml:trace>
  <inkml:trace contextRef="#ctx0" brushRef="#br0" timeOffset="9747.589">531 1064 872 0 0,'0'0'1873'0'0,"0"0"-308"0"0,0 0-2 0 0,0 0 120 0 0,0 0 34 0 0,0 0-182 0 0,0 0-308 0 0,0 0-245 0 0,0 0-141 0 0,0 0-23 0 0,0 0 36 0 0,0 0-8 0 0,0 0-68 0 0,16 0-96 0 0,116-11 807 0 0,-61-9-1294 0 0,105-26 395 0 0,-59 23-8651 0 0,-98 19-2492 0 0</inkml:trace>
  <inkml:trace contextRef="#ctx0" brushRef="#br0" timeOffset="17143.647">3287 949 48 0 0,'0'0'1203'0'0,"0"0"-132"0"0,0 0 65 0 0,0 0 183 0 0,0 0 171 0 0,0 0 39 0 0,0 0-154 0 0,0 0-262 0 0,0 0-267 0 0,0 0-196 0 0,0 0-134 0 0,6 8 1019 0 0,14 73 1159 0 0,24 98-1782 0 0,-40-167-1359 0 0,0 5 240 0 0,-3-10-3784 0 0,-1-1-3645 0 0,0-3 2480 0 0</inkml:trace>
  <inkml:trace contextRef="#ctx0" brushRef="#br0" timeOffset="17930.787">3206 994 0 0 0,'0'0'948'0'0,"0"0"-41"0"0,0 0 32 0 0,0 0 85 0 0,0 0 51 0 0,0 0-35 0 0,0 0-145 0 0,0 0-168 0 0,0 0-143 0 0,0 0-116 0 0,0 0-36 0 0,0 0-10 0 0,0 0 18 0 0,11-8 49 0 0,35-25 34 0 0,45 0 1878 0 0,-71 26-2222 0 0,0 1 0 0 0,0 1 0 0 0,1 1 0 0 0,-1 1 0 0 0,1 0 0 0 0,0 2 0 0 0,8 1-179 0 0,-28 1 7 0 0,1 0-1 0 0,0 0 1 0 0,0 1 0 0 0,-1-1-1 0 0,1 1 1 0 0,-1 0-1 0 0,0 0 1 0 0,1-1 0 0 0,-1 1-1 0 0,0 0 1 0 0,0 0-1 0 0,0 0 1 0 0,0 0 0 0 0,0 0-1 0 0,-1 0 1 0 0,1 0-1 0 0,-1 0 1 0 0,1 1 0 0 0,-1-1-1 0 0,0 0 1 0 0,1 0-1 0 0,-1 0 1 0 0,0 1-1 0 0,-1-1 1 0 0,1 0 0 0 0,0 0-1 0 0,-1 0 1 0 0,1 0-1 0 0,-1 1 1 0 0,0-1 0 0 0,1 0-1 0 0,-1 0 1 0 0,0 0-1 0 0,0 0 1 0 0,-1-1 0 0 0,1 1-1 0 0,0 0 1 0 0,-1 0-1 0 0,1 0-5 0 0,-15 56-64 0 0,16-57 25 0 0,10 13 42 0 0,27 1 193 0 0,-5-4-63 0 0,-28-11-114 0 0,0 0 0 0 0,0 0 0 0 0,0 0 0 0 0,-1 1 0 0 0,1 0 0 0 0,0 0 0 0 0,0 0 0 0 0,-1 0 1 0 0,1 0-1 0 0,0 1 0 0 0,-1-1 0 0 0,1 1 0 0 0,-1 0 0 0 0,0 0 0 0 0,0 1 0 0 0,0-1 0 0 0,0 1 0 0 0,0-1 0 0 0,0 1 0 0 0,-1 0 0 0 0,1 0 0 0 0,-1 0 0 0 0,0 0 0 0 0,0 1 0 0 0,0-1 0 0 0,0 0 0 0 0,0 1 0 0 0,-1 0 0 0 0,0-1 0 0 0,0 1 0 0 0,0 0 0 0 0,0 0 1 0 0,0-1-1 0 0,-1 1 0 0 0,1 0 0 0 0,-1 0 0 0 0,0 0-20 0 0,-3 1 89 0 0,0-1 1 0 0,0 0 0 0 0,0 0 0 0 0,-1 0-1 0 0,1 0 1 0 0,-1-1 0 0 0,0 1 0 0 0,0-1-1 0 0,0 0 1 0 0,-1 0 0 0 0,1-1 0 0 0,-1 1-1 0 0,1-1 1 0 0,-1 0 0 0 0,0 0 0 0 0,0-1-1 0 0,-1 1-89 0 0,-7 3 135 0 0,-1 2-123 0 0,-1-1-1 0 0,0-1 1 0 0,-1 0 0 0 0,1-1 0 0 0,-1-1-1 0 0,0 0 1 0 0,0-2 0 0 0,0 1-1 0 0,-4-2-11 0 0,-45 0-222 0 0,51 0-3733 0 0,0 0-4109 0 0,14 0 2739 0 0</inkml:trace>
  <inkml:trace contextRef="#ctx0" brushRef="#br0" timeOffset="18563.482">3466 1086 0 0 0,'0'0'284'0'0,"0"0"45"0"0,0 0 9 0 0,0 0 26 0 0,-1-8 2397 0 0,-22 19 642 0 0,-1-7-1100 0 0,-7 3-2695 0 0,31-7 111 0 0,0 3-504 0 0,0-1-5001 0 0,0 1 3248 0 0</inkml:trace>
  <inkml:trace contextRef="#ctx0" brushRef="#br0" timeOffset="19716.556">3337 1075 0 0 0,'0'0'184'0'0,"0"0"292"0"0,0 0 243 0 0,0 0 182 0 0,3 1 68 0 0,5 1-325 0 0,1-1 1 0 0,0 0-1 0 0,0-1 1 0 0,0 0 0 0 0,0 0-1 0 0,0 0 1 0 0,0-1-1 0 0,0-1 1 0 0,-1 0-1 0 0,1 0 1 0 0,0 0 0 0 0,-1-1-1 0 0,1-1 1 0 0,-1 1-1 0 0,0-2-644 0 0,-5 5 90 0 0,55-28 1423 0 0,-51 24-1750 0 0,-12 6-6127 0 0,4-2 5585 0 0,-4 1-6361 0 0</inkml:trace>
</inkml:ink>
</file>

<file path=ppt/ink/ink1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39.5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496 961 0 0 0,'0'0'519'0'0,"0"0"888"0"0,0 0 196 0 0,0 0-95 0 0,0 0-150 0 0,0 0-141 0 0,6-17-120 0 0,16-55-72 0 0,-17 55 510 0 0,-3 9 4925 0 0,-4 20-6319 0 0,6 163 473 0 0,-1-60-453 0 0,-4-1 1 0 0,-12 73-162 0 0,0-50-1771 0 0,15-135 1348 0 0,-1-1 1 0 0,1 1-1 0 0,-1 0 0 0 0,1-1 1 0 0,0 1-1 0 0,-1-1 1 0 0,1 0-1 0 0,0 1 1 0 0,0-1-1 0 0,0 0 1 0 0,0 0-1 0 0,0 0 1 0 0,0 0-1 0 0,1-1 0 0 0,-1 1 1 0 0,0 0-1 0 0,0-1 1 0 0,1 0-1 0 0,-1 0 1 0 0,0 1-1 0 0,1-1 1 0 0,-1 0-1 0 0,0-1 0 0 0,0 1 1 0 0,1 0-1 0 0,-1-1 1 0 0,0 1-1 0 0,0-1 1 0 0,0 0-1 0 0,1 0 1 0 0,-1 0-1 0 0,2-1 423 0 0,9-4-3514 0 0</inkml:trace>
  <inkml:trace contextRef="#ctx0" brushRef="#br0" timeOffset="1131.841">1814 59 0 0 0,'0'-40'0'0'0,"0"28"0"0"0,0 7 37 0 0,0 3 146 0 0,0 2 17 0 0,0 0-19 0 0,0 0 1 0 0,0 0-5 0 0,0 0 2 0 0,0 0 17 0 0,0 0 31 0 0,0 0 5 0 0,0 0-30 0 0,0 0-35 0 0,0 0-68 0 0,0 0-46 0 0,-1 26 2084 0 0,-10 141 3512 0 0,19 85-4103 0 0,-1-122-557 0 0,3 220 337 0 0,-8-152-784 0 0,-11 1 103 0 0,20 58 480 0 0,-1-271-6958 0 0,-5 3 229 0 0,-2 4 767 0 0</inkml:trace>
  <inkml:trace contextRef="#ctx0" brushRef="#br0" timeOffset="2317.775">27 1252 0 0 0,'0'0'360'0'0,"0"0"191"0"0,0 0 50 0 0,-5-5 33 0 0,-15-17 13 0 0,18 16 5292 0 0,7 3-3372 0 0,19 2-2426 0 0,-22 1 699 0 0,210-8 2759 0 0,246-9-1338 0 0,-287 13-1937 0 0,-1-8 0 0 0,17-9-324 0 0,131 2 669 0 0,-3-3 745 0 0,96 19-1095 0 0,-328-5-295 0 0,75 8 92 0 0,-86 8-111 0 0,-2-7 265 0 0,4 1-2796 0 0,-58-11-8167 0 0,-14 7 2307 0 0</inkml:trace>
  <inkml:trace contextRef="#ctx0" brushRef="#br0" timeOffset="3154.787">2634 549 888 0 0,'0'0'1375'0'0,"0"0"-635"0"0,0 0-185 0 0,0 0 265 0 0,0 0 374 0 0,0 0 163 0 0,0 0-84 0 0,0 0-265 0 0,0 0-292 0 0,0 0-141 0 0,0 0-36 0 0,0 0 19 0 0,0 0 19 0 0,1 8-17 0 0,27 164 3093 0 0,5 23-2339 0 0,-27 78-261 0 0,-7-259-1014 0 0,-1-1 0 0 0,2 1 0 0 0,0-1 0 0 0,0 1 0 0 0,2 0 0 0 0,-1-1 0 0 0,2 1 0 0 0,3 10-39 0 0,-3-17 13 0 0,-1 0 1 0 0,1 1 0 0 0,-1 0 0 0 0,0 0-1 0 0,-1-1 1 0 0,0 1 0 0 0,0 0 0 0 0,-1 0-1 0 0,1 0 1 0 0,-2 0 0 0 0,1 0 0 0 0,-1 0-1 0 0,-2 5-13 0 0,-6 0 50 0 0,-2 7-2637 0 0,14-43-9771 0 0,1 16 8008 0 0</inkml:trace>
  <inkml:trace contextRef="#ctx0" brushRef="#br0" timeOffset="3569.703">2858 810 0 0 0,'0'0'808'0'0,"0"0"332"0"0,0 0 267 0 0,0 0 102 0 0,0 0-81 0 0,0 0-166 0 0,0 0-194 0 0,0 0-191 0 0,0 0-110 0 0,0 0-99 0 0,0 0-104 0 0,-5 3-61 0 0,-58 40 792 0 0,-209 253 123 0 0,161-161-1938 0 0,79-71-2885 0 0,28-42-2704 0 0,3-18 1429 0 0</inkml:trace>
  <inkml:trace contextRef="#ctx0" brushRef="#br0" timeOffset="4217.343">2098 847 0 0 0,'0'0'461'0'0,"0"0"625"0"0,0 0 104 0 0,0 0-157 0 0,0 0-127 0 0,0 0-46 0 0,0 0 17 0 0,0 0 140 0 0,-6 3 132 0 0,-46 39 3169 0 0,-22 32-3023 0 0,-229 205-1244 0 0,242-223-327 0 0,-36 28-3453 0 0,82-70-2251 0 0,12-10 1722 0 0</inkml:trace>
  <inkml:trace contextRef="#ctx0" brushRef="#br0" timeOffset="4888.177">645 818 0 0 0,'12'3'492'0'0,"35"12"238"0"0,-33 0 8742 0 0,-26 6-7018 0 0,10-19-1794 0 0,-225 203 4319 0 0,186-164-4887 0 0,-114 129 404 0 0,87-35-3202 0 0,66-107-3697 0 0,2-23 3248 0 0,0-1-3956 0 0</inkml:trace>
  <inkml:trace contextRef="#ctx0" brushRef="#br0" timeOffset="5616.122">813 1547 7962 0 0,'0'0'892'0'0,"0"0"-301"0"0,0 0-158 0 0,0 0 111 0 0,0 0 151 0 0,0 0 69 0 0,0 0-12 0 0,0 0-90 0 0,0 0-113 0 0,0 0-85 0 0,0 0-53 0 0,0 0-72 0 0,0 0-88 0 0,0 29-53 0 0,-1 94-46 0 0,3 159-394 0 0,-12-240-1111 0 0,1-11-4977 0 0,9-27 2878 0 0,0-3-830 0 0</inkml:trace>
  <inkml:trace contextRef="#ctx0" brushRef="#br0" timeOffset="6101.634">677 1595 4657 0 0,'0'0'918'0'0,"0"0"-344"0"0,0 0-108 0 0,0 0 110 0 0,0 0 189 0 0,0 0 105 0 0,0 0-26 0 0,0 0-74 0 0,0 0-97 0 0,0 0-62 0 0,0 0-35 0 0,0 0-5 0 0,0 0-18 0 0,35-23-15 0 0,111-69-28 0 0,-75 60 138 0 0,-61 32-511 0 0,-9 0-127 0 0,2-1 5 0 0,-1-1 0 0 0,1 1 1 0 0,-1 0-1 0 0,1 1 0 0 0,0-1 1 0 0,0 0-1 0 0,-1 1 0 0 0,1-1 1 0 0,0 1-1 0 0,0 0 0 0 0,0 0 1 0 0,-1 0-1 0 0,1 0 1 0 0,0 1-1 0 0,0-1 0 0 0,0 1 1 0 0,-1 0-1 0 0,1 0 0 0 0,0-1 1 0 0,-1 2-1 0 0,1-1 0 0 0,-1 0 1 0 0,1 0-1 0 0,-1 1 0 0 0,1 0 1 0 0,-1-1-1 0 0,0 1 0 0 0,0 0 1 0 0,0 0-1 0 0,0 0 0 0 0,0 0 1 0 0,-1 1-1 0 0,1-1 1 0 0,0 0-1 0 0,-1 1 0 0 0,0-1 1 0 0,0 1-1 0 0,1-1 0 0 0,-1 1 1 0 0,-1 0-1 0 0,1 0 0 0 0,0-1 1 0 0,-1 1-1 0 0,1 2-15 0 0,-4 8 23 0 0,-1 1 0 0 0,-1-1 0 0 0,0 1 0 0 0,0-1 0 0 0,-1-1-1 0 0,-1 1 1 0 0,0-1 0 0 0,-1 0 0 0 0,0 0 0 0 0,-1-1 0 0 0,0-1 0 0 0,-1 1 0 0 0,0-1 0 0 0,0-1-1 0 0,-1 0 1 0 0,-1 0 0 0 0,1-1 0 0 0,-2 0-23 0 0,-29 28 3 0 0,26-23-7 0 0,12-11-6 0 0,1 0 0 0 0,-1 1-1 0 0,1-1 1 0 0,0 1 0 0 0,0 0-1 0 0,0 0 1 0 0,0 0 0 0 0,1 0-1 0 0,-1 1 1 0 0,1-1 0 0 0,0 1-1 0 0,0-1 1 0 0,0 1 0 0 0,0 0-1 0 0,1 0 1 0 0,-1-1-1 0 0,1 1 1 0 0,0 0 0 0 0,0 3 10 0 0,38 26 352 0 0,119 41 1570 0 0,-95-34-3209 0 0,-60-39 815 0 0,-1-1-2638 0 0,1 0-3384 0 0,-1 0 4171 0 0,0 0-2422 0 0</inkml:trace>
  <inkml:trace contextRef="#ctx0" brushRef="#br0" timeOffset="15605.983">1231 1764 0 0 0,'0'0'910'0'0,"0"0"312"0"0,0 0 215 0 0,0 0 20 0 0,0 0-90 0 0,0 0-192 0 0,0 0-268 0 0,0 0-240 0 0,0 0-212 0 0,7 4 220 0 0,-37 77 18 0 0,3-16-1026 0 0,-3 0 0 0 0,-3-2 0 0 0,-3-1 0 0 0,-8 7 333 0 0,37-60-286 0 0,-18 30-49 0 0,18-14-2782 0 0,19-27 169 0 0,37-50 1 0 0,-38 40 2947 0 0</inkml:trace>
  <inkml:trace contextRef="#ctx0" brushRef="#br0" timeOffset="15976.787">1249 1735 544 0 0,'0'0'612'0'0,"0"0"-126"0"0,0 0 91 0 0,0 0 309 0 0,0 0 293 0 0,0 0 76 0 0,0 0-129 0 0,0 0-245 0 0,0 0-185 0 0,0 0-51 0 0,0 0 62 0 0,0 0 77 0 0,0 0 18 0 0,3 6-7 0 0,48 95 3124 0 0,-36-70-3663 0 0,-1 0 1 0 0,-1 2-1 0 0,-2-1 0 0 0,-2 1 1 0 0,1 9-257 0 0,20 65 16 0 0,-20-60-1086 0 0,-10-50-5267 0 0,0-11-2085 0 0,-2 13 7059 0 0</inkml:trace>
  <inkml:trace contextRef="#ctx0" brushRef="#br0" timeOffset="16268.646">1091 2077 2633 0 0,'0'0'1329'0'0,"0"0"-437"0"0,0 0-173 0 0,0 0 159 0 0,0 0 223 0 0,0 0 124 0 0,0 0-41 0 0,0 0-137 0 0,0 0-151 0 0,0 0-100 0 0,0 0-18 0 0,0 0-28 0 0,0 0-41 0 0,16 2-63 0 0,49 5-74 0 0,22-24 775 0 0,-55 7-1484 0 0,32-8-717 0 0,-21 13-8295 0 0,-33 5 1787 0 0</inkml:trace>
  <inkml:trace contextRef="#ctx0" brushRef="#br0" timeOffset="16938.673">2229 1447 3233 0 0,'0'0'1459'0'0,"0"0"-558"0"0,0 0-201 0 0,0 0 137 0 0,0 0 251 0 0,0 0 176 0 0,0 0 12 0 0,0 0-121 0 0,0 0-225 0 0,0 0-219 0 0,0 0-129 0 0,0 0-98 0 0,-5 32-54 0 0,-12 101-54 0 0,11 42 638 0 0,12 44-2868 0 0,-15-184-1462 0 0,-3-17-4775 0 0,10-15 4912 0 0</inkml:trace>
  <inkml:trace contextRef="#ctx0" brushRef="#br0" timeOffset="17394.306">2010 1550 3705 0 0,'0'0'935'0'0,"0"0"-35"0"0,0 0 156 0 0,0 0 184 0 0,0 0 69 0 0,0 0-70 0 0,0 0-213 0 0,0 0-197 0 0,0 0-168 0 0,0 0-135 0 0,31-16-110 0 0,102-50-95 0 0,-63 48 54 0 0,-56 19-278 0 0,-7-1-44 0 0,-1 0 1 0 0,1 1-1 0 0,-1-1 0 0 0,1 1 1 0 0,-1 1-1 0 0,0-1 1 0 0,1 1-1 0 0,-1 0 0 0 0,0 0 1 0 0,0 1-1 0 0,0 0 0 0 0,-1 0 1 0 0,1 1-1 0 0,0-1 0 0 0,-1 1 1 0 0,0 0-1 0 0,0 0 0 0 0,-1 1 1 0 0,1 0-1 0 0,-1 0 0 0 0,0 0 1 0 0,0 0-1 0 0,0 0 0 0 0,-1 1 1 0 0,0 0-1 0 0,0 0 0 0 0,0 0 1 0 0,-1 0-1 0 0,0 0 0 0 0,0 0 1 0 0,0 1-1 0 0,-1-1 1 0 0,0 0-1 0 0,0 1 0 0 0,-1 3-53 0 0,-2-3 30 0 0,-1 1-1 0 0,0-1 1 0 0,-1 0 0 0 0,0 0-1 0 0,0 0 1 0 0,0-1 0 0 0,-1 0-1 0 0,0 1 1 0 0,0-1 0 0 0,0-1-1 0 0,-1 1 1 0 0,0-1-1 0 0,0 0 1 0 0,0 0 0 0 0,-1-1-1 0 0,0 0 1 0 0,1 0 0 0 0,-3 0-30 0 0,-67 26 122 0 0,104-11-491 0 0,-5-4 601 0 0,-1 1 1 0 0,-1 1 0 0 0,0 1-1 0 0,-1 1 1 0 0,-1 0-1 0 0,-1 2 1 0 0,-1 0-1 0 0,0 3-232 0 0,-16-22-142 0 0,51 51 911 0 0,-30-46-4322 0 0,4-11-5611 0 0,-20 0 2605 0 0</inkml:trace>
  <inkml:trace contextRef="#ctx0" brushRef="#br0" timeOffset="17660.614">2715 1849 9234 0 0,'0'0'1010'0'0,"0"0"-320"0"0,0 0 96 0 0,0 0 347 0 0,0 0 210 0 0,0 0-120 0 0,0 0-246 0 0,0 0-315 0 0,0 0-276 0 0,0 0-166 0 0,0 0-107 0 0,0 0-40 0 0,0 0-41 0 0,4 32-17 0 0,13 98-24 0 0,-6-60-474 0 0,-3-46-1436 0 0,-4-19-7014 0 0,-2-5 2380 0 0</inkml:trace>
  <inkml:trace contextRef="#ctx0" brushRef="#br0" timeOffset="18136.118">2641 1749 2144 0 0,'0'0'1607'0'0,"0"0"-782"0"0,0 0-316 0 0,0 0 162 0 0,0 0 302 0 0,0 0 184 0 0,0 0-17 0 0,0 0-173 0 0,0 0-219 0 0,0 0-145 0 0,0 0-104 0 0,0 0-65 0 0,0 0-70 0 0,31-3-53 0 0,96-10-23 0 0,21 4 723 0 0,-147 8-1002 0 0,0 1 1 0 0,0 0-1 0 0,-1-1 0 0 0,1 1 0 0 0,0 0 1 0 0,0 0-1 0 0,0 0 0 0 0,-1 0 0 0 0,1 0 1 0 0,0 0-1 0 0,0 0 0 0 0,0 0 0 0 0,-1 0 1 0 0,1 0-1 0 0,0 0 0 0 0,0 1 1 0 0,0-1-1 0 0,-1 0 0 0 0,1 0 0 0 0,0 1 1 0 0,0-1-1 0 0,-1 1 0 0 0,1-1 0 0 0,0 0 1 0 0,-1 1-1 0 0,1-1 0 0 0,-1 1 0 0 0,1 0 1 0 0,-1-1-1 0 0,1 1 0 0 0,-1-1 0 0 0,1 1 1 0 0,-1 0-1 0 0,1 0 0 0 0,-1-1 1 0 0,0 1-1 0 0,1 0 0 0 0,-1-1 0 0 0,0 1 1 0 0,0 0-1 0 0,1 0 0 0 0,-1 0 0 0 0,0-1 1 0 0,0 1-1 0 0,0 0 0 0 0,0 0 0 0 0,0 0 1 0 0,0-1-1 0 0,0 1 0 0 0,0 0 0 0 0,-1 0 1 0 0,1 0-1 0 0,0-1 0 0 0,0 1 1 0 0,-1 0-1 0 0,1 0 0 0 0,-1-1-9 0 0,-27 37 307 0 0,-117 91-679 0 0,145-128 337 0 0,-1 1 1 0 0,0 0-1 0 0,0-1 1 0 0,0 1-1 0 0,1 0 1 0 0,-1-1-1 0 0,1 1 1 0 0,-1 0-1 0 0,0 0 1 0 0,1 0 0 0 0,-1 0-1 0 0,1-1 1 0 0,0 1-1 0 0,-1 0 1 0 0,1 0-1 0 0,0 0 1 0 0,-1 0-1 0 0,1 0 1 0 0,0 0-1 0 0,0 0 1 0 0,0 0-1 0 0,0 0 1 0 0,0 0-1 0 0,0 0 1 0 0,0 0-1 0 0,0 0 1 0 0,0 0-1 0 0,1 0 1 0 0,-1 0-1 0 0,0 0 1 0 0,1 0-1 0 0,-1 0 1 0 0,1 0-1 0 0,-1-1 1 0 0,1 1-1 0 0,-1 0 1 0 0,1 0-1 0 0,-1 0 1 0 0,1-1 0 0 0,0 1-1 0 0,-1 0 1 0 0,1 0-1 0 0,0-1 1 0 0,0 1-1 0 0,0-1 1 0 0,-1 1-1 0 0,1-1 1 0 0,0 1-1 0 0,0-1 1 0 0,1 1 34 0 0,58 8-359 0 0,-35-6 307 0 0,56 31 535 0 0,-79-32-406 0 0,-1-1 1 0 0,1 1 0 0 0,0 0-1 0 0,-1-1 1 0 0,0 1 0 0 0,1 0-1 0 0,-1 0 1 0 0,0 0 0 0 0,0 0 0 0 0,0 0-1 0 0,0 0 1 0 0,-1 0 0 0 0,1 0-1 0 0,0 0 1 0 0,-1 1 0 0 0,1-1 0 0 0,-1 0-1 0 0,0 0 1 0 0,0 1 0 0 0,0-1-1 0 0,0 0 1 0 0,0 0 0 0 0,-1 1 0 0 0,1-1-1 0 0,0 0 1 0 0,-1 0 0 0 0,0 0-1 0 0,0 0 1 0 0,1 0 0 0 0,-1 0-1 0 0,0 0 1 0 0,-1 0 0 0 0,1 0 0 0 0,0 0-1 0 0,-1 0 1 0 0,1 0 0 0 0,-1 0-78 0 0,-4 6 0 0 0,0 0 1 0 0,0-1-1 0 0,-1 1 1 0 0,0-1-1 0 0,0 0 1 0 0,-1-1-1 0 0,0 0 0 0 0,0 0 1 0 0,0 0-1 0 0,-1-1 1 0 0,0-1-1 0 0,0 1 1 0 0,0-2-1 0 0,0 1 1 0 0,-1-1-1 0 0,0 0 1 0 0,1-1-1 0 0,-1 0 1 0 0,0-1-1 0 0,-5 0 0 0 0,11-1-305 0 0,-9 0-2148 0 0,1-4-3479 0 0,8 1-1324 0 0</inkml:trace>
</inkml:ink>
</file>

<file path=ppt/ink/ink1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2.93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1 851 0 0 0,'0'0'899'0'0,"0"0"210"0"0,0 0 232 0 0,0 0 152 0 0,0 0 17 0 0,0 0-102 0 0,0 0-193 0 0,0 0-231 0 0,0 0-167 0 0,0 0-107 0 0,0 2-29 0 0,4 1-286 0 0,0 1 1 0 0,1-1 0 0 0,-1-1-1 0 0,1 1 1 0 0,-1 0 0 0 0,1-1-1 0 0,0 0 1 0 0,-1 0 0 0 0,1-1-1 0 0,0 1 1 0 0,0-1 0 0 0,1 0 0 0 0,-1 0-1 0 0,0-1 1 0 0,0 0 0 0 0,0 0-1 0 0,0 0 1 0 0,1 0 0 0 0,-1-1-1 0 0,0 0 1 0 0,1 0-396 0 0,6 1 492 0 0,160-15 2518 0 0,-135 7-2686 0 0,-1-2 0 0 0,-1-1 0 0 0,0-2 0 0 0,-1-2 0 0 0,0 0 0 0 0,15-12-324 0 0,21-39 794 0 0,35-85-88 0 0,-68 56-187 0 0,-34 84-473 0 0,-1 1 0 0 0,0 0 0 0 0,-1-1 0 0 0,0 1-1 0 0,0-1 1 0 0,-1 1 0 0 0,-1-1 0 0 0,1 1 0 0 0,-2-1 0 0 0,0 1 0 0 0,0 0 0 0 0,0-1 0 0 0,-2 1 0 0 0,1 0 0 0 0,-2-1-46 0 0,-29-59 115 0 0,1 7-37 0 0,0-25-3 0 0,-2 48-728 0 0,32 67 397 0 0,0-14 243 0 0,1-1 1 0 0,-1 0-1 0 0,-1 1 1 0 0,-1-1-1 0 0,1 0 1 0 0,-2-1 0 0 0,0 1-1 0 0,0-1 1 0 0,-1 0-1 0 0,0-1 1 0 0,-1 1-1 0 0,-7 6 13 0 0,-67 52-16 0 0,87-66-46 0 0,15-4-78 0 0,-19 1 138 0 0,82-5 12 0 0,181-6 2 0 0,-177 33 30 0 0,-105-40 1141 0 0,-38-31-1181 0 0,-124-130-335 0 0,156 152-1167 0 0,21 21-2196 0 0,2-1-3345 0 0,1 6 170 0 0,0 1-2556 0 0</inkml:trace>
</inkml:ink>
</file>

<file path=ppt/ink/ink1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4.33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108 61 5345 0 0,'0'0'1905'0'0,"0"0"-576"0"0,0 0-253 0 0,0 0 3 0 0,0 0 35 0 0,0 0-106 0 0,0 0-224 0 0,0 0-212 0 0,0 0-158 0 0,0 0-25 0 0,0 0 39 0 0,0 0-24 0 0,0 0-40 0 0,-1 22-78 0 0,-11 144 355 0 0,7-116-432 0 0,-2 0 0 0 0,-3-1-1 0 0,-1-1 1 0 0,-3 0 0 0 0,-1 0 0 0 0,-16 29-209 0 0,29-87 3866 0 0,10-34-3326 0 0,24-47-145 0 0,90-208 185 0 0,-101 256-499 0 0,55-79 438 0 0,-75 122-542 0 0,0 0 0 0 0,1 0 0 0 0,-1 0 0 0 0,0 1 1 0 0,1-1-1 0 0,-1 0 0 0 0,0 1 0 0 0,1-1 0 0 0,-1 1 0 0 0,0-1 0 0 0,1 1 1 0 0,-1-1-1 0 0,0 1 0 0 0,0 0 0 0 0,0 0 0 0 0,0 0 0 0 0,0 0 0 0 0,0 0 0 0 0,0 0 1 0 0,0 0-1 0 0,0 0 0 0 0,0 0 0 0 0,0 0 0 0 0,-1 0 0 0 0,1 0 0 0 0,-1 1 1 0 0,1-1-1 0 0,0 1 23 0 0,12 26-2 0 0,0 1 1 0 0,-2 0 0 0 0,-1 0-1 0 0,-1 1 1 0 0,-2 0 0 0 0,0 9 1 0 0,1-4-8 0 0,12 54 106 0 0,-20-89-98 0 0,0 1 3 0 0,-1 0-1 0 0,1-1 1 0 0,0 1 0 0 0,0 0-1 0 0,0-1 1 0 0,0 1 0 0 0,0 0-1 0 0,0-1 1 0 0,1 1 0 0 0,-1 0-1 0 0,0-1 1 0 0,0 1 0 0 0,0-1-1 0 0,0 1 1 0 0,1 0-1 0 0,-1-1 1 0 0,0 1 0 0 0,1-1-1 0 0,-1 1 1 0 0,0-1 0 0 0,1 1-1 0 0,-1-1 1 0 0,1 1 0 0 0,-1-1-1 0 0,1 1 1 0 0,-1-1 0 0 0,1 0-1 0 0,-1 1 1 0 0,1-1 0 0 0,0 0-1 0 0,-1 1 1 0 0,1-1 0 0 0,-1 0-1 0 0,1 0 1 0 0,0 1 0 0 0,-1-1-1 0 0,1 0 1 0 0,-1 0-1 0 0,1 0 1 0 0,0 0 0 0 0,-1 0-1 0 0,1 0 1 0 0,0 0 0 0 0,-1 0-1 0 0,1 0 1 0 0,0 0 0 0 0,-1-1-1 0 0,1 1 1 0 0,0 0 0 0 0,-1 0-1 0 0,1 0 1 0 0,-1-1 0 0 0,1 1-1 0 0,-1 0 1 0 0,1-1 0 0 0,-1 1-1 0 0,1-1 1 0 0,-1 1 0 0 0,1 0-1 0 0,-1-1 1 0 0,1 1-1 0 0,-1-1 1 0 0,1 1 0 0 0,-1-1-1 0 0,0 0 1 0 0,1 1-3 0 0,111-166 391 0 0,-73 108-349 0 0,64-82-53 0 0,-102 138-3 0 0,1 1 1 0 0,0-1 0 0 0,-1 1 0 0 0,1 0 0 0 0,0 0 0 0 0,0-1 0 0 0,0 1-1 0 0,-1 0 1 0 0,1 0 0 0 0,0 1 0 0 0,1-1 0 0 0,-1 0 0 0 0,0 1 0 0 0,0-1-1 0 0,0 1 1 0 0,0 0 0 0 0,0 0 0 0 0,0 0 0 0 0,1 0 0 0 0,-1 0 0 0 0,0 0-1 0 0,0 0 1 0 0,0 1 0 0 0,0-1 0 0 0,0 1 0 0 0,0 0 0 0 0,0-1 0 0 0,0 1-1 0 0,0 0 1 0 0,0 0 0 0 0,0 0 0 0 0,0 0 0 0 0,0 1 0 0 0,-1-1 0 0 0,1 0-1 0 0,-1 1 1 0 0,1 0 0 0 0,-1-1 0 0 0,1 1 0 0 0,-1 0 0 0 0,1 1 13 0 0,46 85 100 0 0,-23 158 381 0 0,-14-195-561 0 0,1-70-6964 0 0,-9 0 2237 0 0,2-1-3381 0 0,-4 9 3854 0 0</inkml:trace>
</inkml:ink>
</file>

<file path=ppt/ink/ink1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4.898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4 454 1536 0 0,'0'0'2552'0'0,"0"0"-605"0"0,0 0-99 0 0,0 0 92 0 0,0 0 61 0 0,0 0-74 0 0,0 0-245 0 0,0 0-339 0 0,0 0-354 0 0,0 0-326 0 0,0 0-263 0 0,0 0-121 0 0,0 0-37 0 0,-4-2 95 0 0,5 2-317 0 0,-1 0 1 0 0,0 0-1 0 0,1-1 1 0 0,-1 1-1 0 0,0 0 1 0 0,0 0 0 0 0,1 0-1 0 0,-1 0 1 0 0,0 0-1 0 0,0-1 1 0 0,1 1 0 0 0,-1 0-1 0 0,0 0 1 0 0,0 0-1 0 0,0-1 1 0 0,1 1-1 0 0,-1 0 1 0 0,0 0 0 0 0,0-1-1 0 0,0 1 1 0 0,0 0-1 0 0,1 0 1 0 0,-1-1 0 0 0,0 1-1 0 0,0 0 1 0 0,0-1-1 0 0,0 1 1 0 0,0 0 0 0 0,0 0-1 0 0,0-1 1 0 0,0 1-1 0 0,0 0 1 0 0,0-1-1 0 0,0 1 1 0 0,0 0 0 0 0,0-1-1 0 0,0 1 1 0 0,0 0-1 0 0,0 0 1 0 0,-1-1 0 0 0,1 1-1 0 0,0 0 1 0 0,0 0-1 0 0,0-1 1 0 0,0 1-1 0 0,0 0 1 0 0,-1 0 0 0 0,1-1-1 0 0,0 1 1 0 0,0 0-1 0 0,-1 0 1 0 0,1 0 0 0 0,0-1-1 0 0,0 1 1 0 0,-1 0-1 0 0,1 0 1 0 0,0 0-1 0 0,-1 0-19 0 0,42-3 1387 0 0,-22 3-1011 0 0,462-26 3590 0 0,-328 25-3679 0 0,-152 1-274 0 0,-1 0 42 0 0,0 0 25 0 0,0 0 11 0 0,0 0 66 0 0,0 0 14 0 0,0 0 20 0 0,0 0 41 0 0,-19 4 890 0 0,6-11-1051 0 0,2 0 0 0 0,-1-1 0 0 0,1 0 0 0 0,0 0 0 0 0,0-1 0 0 0,1-1 0 0 0,1 0 0 0 0,-1 0 0 0 0,0-3-72 0 0,-7-5 37 0 0,-65-99-651 0 0,28-5-3909 0 0,35 73-5991 0 0,10 33-1933 0 0</inkml:trace>
</inkml:ink>
</file>

<file path=ppt/ink/ink1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3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 4169 0 0,'0'0'1083'0'0,"0"0"-7"0"0,0 0 214 0 0,0 0 213 0 0,0 0 24 0 0,0 0-234 0 0,0 0-371 0 0,0 0-322 0 0,0 0-240 0 0,0 0-68 0 0,0 0 115 0 0,0 0 173 0 0,0 0 149 0 0,16 6 77 0 0,95 29 730 0 0,6-19-63 0 0,1-5 0 0 0,0-6 0 0 0,81-7-1473 0 0,-60 1 561 0 0,712-14 691 0 0,1202-69-692 0 0,-1634 62-853 0 0,-316 18-2402 0 0,-95 1 668 0 0,-7 2-7213 0 0,-1 1-1470 0 0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25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732 413 4081 0 0,'0'0'996'0'0,"0"0"-196"0"0,0 0 36 0 0,0 0 213 0 0,0 0 212 0 0,0 0 85 0 0,0 0-38 0 0,0 0-89 0 0,0 0-144 0 0,0 0-149 0 0,0 0-162 0 0,-8-16-174 0 0,-26-46-135 0 0,33 59-401 0 0,0 1-1 0 0,-1 0 1 0 0,1-1-1 0 0,-1 1 1 0 0,0 0-1 0 0,0 0 1 0 0,0 0 0 0 0,0 0-1 0 0,0 1 1 0 0,0-1-1 0 0,0 0 1 0 0,0 1-1 0 0,-1 0 1 0 0,1-1-1 0 0,-1 1 1 0 0,1 0-1 0 0,-1 0 1 0 0,1 0-1 0 0,-1 1 1 0 0,0-1 0 0 0,1 1-1 0 0,-1-1 1 0 0,-1 1-54 0 0,-6-1 218 0 0,-13-3-144 0 0,1 2 0 0 0,-1 1 1 0 0,0 1-1 0 0,0 1 0 0 0,1 0 0 0 0,-1 2 1 0 0,0 1-1 0 0,1 1 0 0 0,0 0 0 0 0,0 2 1 0 0,1 1-1 0 0,0 0 0 0 0,0 2 0 0 0,0 0 0 0 0,2 1 1 0 0,-1 1-1 0 0,1 1 0 0 0,-14 13-74 0 0,26-20-39 0 0,1-1-1 0 0,0 1 0 0 0,0 0 1 0 0,0 0-1 0 0,1 1 0 0 0,0 0 1 0 0,0 0-1 0 0,1 0 1 0 0,-1 1-1 0 0,2-1 0 0 0,-1 1 1 0 0,1 0-1 0 0,0 0 0 0 0,1 0 1 0 0,0 0-1 0 0,0 1 0 0 0,1-1 1 0 0,0 0-1 0 0,0 1 1 0 0,1-1-1 0 0,0 8 40 0 0,2-10-25 0 0,0 1 1 0 0,1-1-1 0 0,0 0 1 0 0,0 0-1 0 0,0 0 1 0 0,1-1-1 0 0,0 1 1 0 0,0-1-1 0 0,0 1 1 0 0,1-1-1 0 0,0-1 1 0 0,0 1-1 0 0,0-1 0 0 0,0 0 1 0 0,4 2 24 0 0,8 4 66 0 0,0-2 0 0 0,0 0 0 0 0,1-1 1 0 0,0-1-1 0 0,0-1 0 0 0,1 0 0 0 0,0-1 0 0 0,-1-2 1 0 0,1 1-1 0 0,0-2 0 0 0,0-1 0 0 0,1 0 0 0 0,11-3-66 0 0,-8 3 317 0 0,-22 0-14 0 0,-1 0 88 0 0,0 0 44 0 0,0 0 2 0 0,-24 4 805 0 0,3-1-1316 0 0,-1 0 0 0 0,1 1 0 0 0,0 2 1 0 0,1 0-1 0 0,-1 1 0 0 0,1 1 0 0 0,0 1 0 0 0,1 1 1 0 0,-1 1 73 0 0,-5 3-65 0 0,1 0 1 0 0,0 2 0 0 0,1 1-1 0 0,1 1 1 0 0,0 1 0 0 0,2 0-1 0 0,0 2 1 0 0,1 0 0 0 0,-8 14 64 0 0,24-32-8 0 0,0 1 1 0 0,0 0-1 0 0,0 0 1 0 0,1 0-1 0 0,-1 0 1 0 0,1 1-1 0 0,0-1 1 0 0,0 1 0 0 0,1-1-1 0 0,-1 1 1 0 0,1-1-1 0 0,0 1 1 0 0,0 0-1 0 0,0 0 1 0 0,1 0-1 0 0,0 0 1 0 0,0-1-1 0 0,0 1 1 0 0,0 0-1 0 0,1 0 1 0 0,0 0-1 0 0,0-1 1 0 0,0 1-1 0 0,1 0 1 0 0,-1-1-1 0 0,1 1 1 0 0,0-1-1 0 0,1 1 1 0 0,-1-1-1 0 0,1 0 1 0 0,0 0-1 0 0,0 0 1 0 0,0-1-1 0 0,0 1 1 0 0,0-1 0 0 0,1 1-1 0 0,0-1 1 0 0,0 0-1 0 0,0 0 1 0 0,0-1-1 0 0,0 1 1 0 0,0-1-1 0 0,1 0 1 0 0,-1 0-1 0 0,1-1 1 0 0,0 1 7 0 0,13 1-21 0 0,0 0 0 0 0,0-1 0 0 0,1-1 0 0 0,-1 0-1 0 0,0-1 1 0 0,1-2 0 0 0,-1 0 0 0 0,0 0 0 0 0,0-2 0 0 0,0 0 0 0 0,0-2 0 0 0,-1 1 0 0 0,0-2 0 0 0,0-1 0 0 0,0 0 0 0 0,-1-1 0 0 0,0 0 0 0 0,-1-1 0 0 0,9-9 21 0 0,14-22-3951 0 0,-18 10-4350 0 0,-15 19 263 0 0</inkml:trace>
  <inkml:trace contextRef="#ctx0" brushRef="#br0" timeOffset="412.784">353 0 5953 0 0,'0'0'584'0'0,"0"0"-166"0"0,0 0-47 0 0,0 0 91 0 0,0 0 104 0 0,0 0 37 0 0,0 0-37 0 0,0 0 47 0 0,0 0 108 0 0,0 0 88 0 0,0 0 30 0 0,0 0-95 0 0,-1 23-170 0 0,-5 158 526 0 0,3-60-572 0 0,-5 1-1 0 0,-19 87-527 0 0,-74 339 17 0 0,82-409-54 0 0,-9 131-16 0 0,26-212-346 0 0,2-57 82 0 0,0-1-192 0 0,0 0-245 0 0,0-12-4564 0 0,0 8-316 0 0,0-2 2660 0 0</inkml:trace>
</inkml:ink>
</file>

<file path=ppt/ink/ink1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75 3137 0 0,'0'0'1724'0'0,"0"0"-648"0"0,0 0-233 0 0,0 0 81 0 0,0 0 185 0 0,0 0 208 0 0,0 0 57 0 0,0 0-90 0 0,0 0-149 0 0,0 0-211 0 0,0 0-176 0 0,-11-12-140 0 0,-34-37-111 0 0,14 36 276 0 0,24 14-552 0 0,-1 1-117 0 0,1 0 0 0 0,-1 1 1 0 0,1 0-1 0 0,-1 0 0 0 0,1 1 0 0 0,0 0 0 0 0,0 0 0 0 0,1 1 0 0 0,-1-1 0 0 0,1 1 0 0 0,0 1 0 0 0,-2 2-104 0 0,-27 21-4 0 0,1 3 1 0 0,2 0-1 0 0,1 2 0 0 0,2 2 1 0 0,1 0-1 0 0,2 2 1 0 0,2 1-1 0 0,1 1 0 0 0,2 0 1 0 0,2 2-1 0 0,2 1 1 0 0,2 0-1 0 0,-4 21 4 0 0,15-47-50 0 0,2 1 0 0 0,0 0 0 0 0,1-1 0 0 0,1 1 0 0 0,0 0 0 0 0,1 0 0 0 0,2 0 0 0 0,-1-1-1 0 0,2 1 1 0 0,0-1 0 0 0,2 1 50 0 0,-3-10-13 0 0,0 1-1 0 0,1-1 1 0 0,0 0-1 0 0,0-1 0 0 0,0 1 1 0 0,1-1-1 0 0,1 0 1 0 0,-1 0-1 0 0,1 0 1 0 0,0-1-1 0 0,1 0 0 0 0,0 0 1 0 0,0 0-1 0 0,0-1 1 0 0,0 0-1 0 0,1-1 1 0 0,0 0-1 0 0,-1 0 0 0 0,2 0 1 0 0,-1-1-1 0 0,0 0 1 0 0,1-1-1 0 0,-1 0 14 0 0,20 1 92 0 0,-1-2 0 0 0,0-1-1 0 0,0-1 1 0 0,0-1 0 0 0,0-1 0 0 0,0-2 0 0 0,-1-1-1 0 0,1 0 1 0 0,-1-2 0 0 0,-1-2 0 0 0,0 0-1 0 0,0-1 1 0 0,-1-1 0 0 0,0-2 0 0 0,-1 0 0 0 0,13-12-92 0 0,-21 16 120 0 0,0-1 1 0 0,-1-1 0 0 0,0-1 0 0 0,0 0 0 0 0,-2 0 0 0 0,1-2 0 0 0,-2 1 0 0 0,1-3-121 0 0,-8 11 42 0 0,0 0 0 0 0,0 0 0 0 0,-1 0 1 0 0,0-1-1 0 0,0 0 0 0 0,0 1 0 0 0,-1-1 0 0 0,0 0 0 0 0,-1 0 0 0 0,1-1 0 0 0,-1 1 0 0 0,-1 0 0 0 0,1 0 0 0 0,-1 0 0 0 0,0-1 0 0 0,-1 1 0 0 0,0 0 0 0 0,0 0 0 0 0,-1 0 1 0 0,0 0-1 0 0,-2-7-42 0 0,-2 5-89 0 0,-1 0 1 0 0,1 1 0 0 0,-2-1 0 0 0,1 2-1 0 0,-1-1 1 0 0,0 1 0 0 0,-1 0 0 0 0,1 0 0 0 0,-2 1-1 0 0,1 1 1 0 0,0-1 0 0 0,-1 2 0 0 0,0-1 0 0 0,0 1-1 0 0,-1 1 1 0 0,1 0 0 0 0,-1 0 0 0 0,1 1-1 0 0,-1 0 1 0 0,0 1 0 0 0,0 0 0 0 0,0 1 0 0 0,0 0-1 0 0,0 1 1 0 0,0 0 0 0 0,1 1 0 0 0,-3 0 88 0 0,11-2-32 0 0,0 0 0 0 0,0 0 0 0 0,0 0 1 0 0,-1 0-1 0 0,1 0 0 0 0,0 0 0 0 0,0 0 1 0 0,0 1-1 0 0,0-1 0 0 0,0 1 0 0 0,0 0 1 0 0,0 0-1 0 0,0-1 0 0 0,0 1 0 0 0,0 0 1 0 0,0 1-1 0 0,1-1 0 0 0,-1 0 0 0 0,0 0 1 0 0,1 1-1 0 0,-1-1 0 0 0,1 1 0 0 0,-1-1 0 0 0,1 1 1 0 0,0 0-1 0 0,0 0 0 0 0,0-1 0 0 0,0 1 1 0 0,0 0-1 0 0,0 0 0 0 0,0 0 0 0 0,0 0 1 0 0,1 0-1 0 0,-1 0 0 0 0,1 0 0 0 0,0 1 1 0 0,-1-1-1 0 0,1 0 0 0 0,0 0 0 0 0,0 0 1 0 0,1 0-1 0 0,-1 0 0 0 0,0 0 0 0 0,1 1 0 0 0,-1-1 1 0 0,1 0-1 0 0,-1 0 0 0 0,1 0 0 0 0,0 0 1 0 0,0-1-1 0 0,0 1 0 0 0,0 0 0 0 0,0 0 1 0 0,2 1 31 0 0,16 6 175 0 0,0-1 0 0 0,1-1 1 0 0,0-1-1 0 0,0-1 1 0 0,1-1-1 0 0,0 0 0 0 0,-1-2 1 0 0,1 0-1 0 0,0-1 0 0 0,0-1 1 0 0,0-1-1 0 0,1-1-175 0 0,20 1 167 0 0,144-20 41 0 0,-109 2-3351 0 0,-61 16 130 0 0,-5 1-3059 0 0,-3-1-1435 0 0</inkml:trace>
  <inkml:trace contextRef="#ctx0" brushRef="#br0" timeOffset="465.92">1098 764 2505 0 0,'0'0'2001'0'0,"0"0"61"0"0,0 0 108 0 0,0 0 37 0 0,0 0-113 0 0,0 0-260 0 0,0 0-239 0 0,33-13-274 0 0,101-42-269 0 0,-44 1 715 0 0,-77 40-1455 0 0,-5 8-137 0 0,0-1-1 0 0,-1 0 0 0 0,0 0 0 0 0,0 0 1 0 0,-1-1-1 0 0,0 0 0 0 0,0 0 0 0 0,-1 0 1 0 0,0-1-1 0 0,-1 0 0 0 0,1 0 0 0 0,-2 0 0 0 0,1-1 1 0 0,-1 1-1 0 0,-1-1 0 0 0,0 1 0 0 0,1-10-174 0 0,-3 17-1 0 0,-1-1-1 0 0,1 1 0 0 0,-1-1 1 0 0,0 0-1 0 0,1 1 0 0 0,-1-1 1 0 0,0 1-1 0 0,0 0 0 0 0,-1-1 1 0 0,1 1-1 0 0,0 0 0 0 0,-1-1 1 0 0,0 1-1 0 0,1 0 0 0 0,-1 0 0 0 0,0 1 1 0 0,0-1-1 0 0,0 0 0 0 0,0 0 1 0 0,0 1-1 0 0,-1 0 0 0 0,1-1 1 0 0,0 1-1 0 0,-1 0 0 0 0,1 0 1 0 0,-1 0-1 0 0,1 0 0 0 0,-1 1 1 0 0,1-1-1 0 0,-1 1 0 0 0,0-1 1 0 0,1 1-1 0 0,-3 0 2 0 0,-2-1-73 0 0,1 0 1 0 0,-1 1-1 0 0,0 0 0 0 0,0 0 1 0 0,0 1-1 0 0,0 0 1 0 0,0 0-1 0 0,0 0 0 0 0,0 1 1 0 0,1 0-1 0 0,-1 1 1 0 0,-4 1 72 0 0,-2 5-68 0 0,1 1 1 0 0,0-1-1 0 0,1 2 1 0 0,0-1 0 0 0,0 2-1 0 0,1-1 1 0 0,1 2-1 0 0,0-1 1 0 0,1 1-1 0 0,0 0 1 0 0,1 1 0 0 0,0 0-1 0 0,1 0 1 0 0,1 0-1 0 0,0 1 1 0 0,1 0 0 0 0,1 0-1 0 0,0 0 1 0 0,1 0-1 0 0,1 0 1 0 0,0 1 0 0 0,1 8 67 0 0,1-19-16 0 0,-1 1 0 0 0,1 0 0 0 0,0 0 0 0 0,0-1 0 0 0,1 1 1 0 0,0-1-1 0 0,0 1 0 0 0,0-1 0 0 0,0 0 0 0 0,1 0 0 0 0,0 0 0 0 0,0 0 1 0 0,1 0-1 0 0,-1 0 0 0 0,1-1 0 0 0,0 0 0 0 0,0 0 0 0 0,0 0 1 0 0,1 0-1 0 0,-1-1 0 0 0,1 1 0 0 0,0-1 0 0 0,0 0 0 0 0,0-1 1 0 0,1 1-1 0 0,-1-1 0 0 0,0 0 0 0 0,1 0 0 0 0,0-1 0 0 0,-1 0 1 0 0,4 1 14 0 0,7 0-91 0 0,0 1-1 0 0,0-2 0 0 0,1 0 0 0 0,-1-1 0 0 0,0 0 0 0 0,1-2 0 0 0,-1 0 0 0 0,0 0 0 0 0,0-2 0 0 0,12-4 93 0 0,63-33-4335 0 0,-36 6-4231 0 0,-39 23 1415 0 0</inkml:trace>
  <inkml:trace contextRef="#ctx0" brushRef="#br0" timeOffset="1144.998">1928 488 9842 0 0,'0'0'1971'0'0,"0"0"-229"0"0,0 0-136 0 0,0 0-131 0 0,0 0-231 0 0,0 0-273 0 0,0 0-184 0 0,0 0-163 0 0,0 0-104 0 0,0 0-93 0 0,0 0-106 0 0,0 0-84 0 0,-30 16-107 0 0,-97 52-72 0 0,54-5-44 0 0,67-58-65 0 0,-1 1 1 0 0,2 0-1 0 0,-1 0 0 0 0,1 1 1 0 0,0 0-1 0 0,0 0 1 0 0,1 0-1 0 0,0 1 1 0 0,0-1-1 0 0,1 1 1 0 0,0 0-1 0 0,0 0 1 0 0,1 0-1 0 0,0 0 0 0 0,0 0 1 0 0,1 1-1 0 0,0-1 1 0 0,0 1-1 0 0,1-1 1 0 0,1 0-1 0 0,0 9 51 0 0,2-13-30 0 0,1 0 0 0 0,-1 0 0 0 0,1-1-1 0 0,0 1 1 0 0,0-1 0 0 0,0 1 0 0 0,0-1 0 0 0,1-1 0 0 0,-1 1-1 0 0,1 0 1 0 0,0-1 0 0 0,0 0 0 0 0,0 0 0 0 0,0-1-1 0 0,0 1 1 0 0,0-1 0 0 0,0 0 0 0 0,0-1 0 0 0,0 1 0 0 0,1-1-1 0 0,-1 0 1 0 0,0 0 0 0 0,1-1 0 0 0,-1 1 0 0 0,0-1-1 0 0,0 0 1 0 0,2-1 30 0 0,11-2 57 0 0,-1-1-1 0 0,0-1 0 0 0,0 0 0 0 0,-1-1 0 0 0,0-1 1 0 0,0 0-1 0 0,0-1 0 0 0,-1-1 0 0 0,-1 0 0 0 0,0-1 1 0 0,0-1-1 0 0,-1 0 0 0 0,-1-1 0 0 0,0 0 0 0 0,8-12-56 0 0,26-22 81 0 0,50-40-186 0 0,-109 120-1108 0 0,5-24 980 0 0,1 1 1 0 0,1 0-1 0 0,0 0 1 0 0,0 1 0 0 0,1 0-1 0 0,0 0 1 0 0,1 0 0 0 0,1 1-1 0 0,-1-1 1 0 0,2 1 0 0 0,0 0-1 0 0,0 0 1 0 0,0 10 232 0 0,5-18 3 0 0,0 1-1 0 0,1-1 1 0 0,-1-1 0 0 0,1 1-1 0 0,0 0 1 0 0,0-1 0 0 0,0 0 0 0 0,0 1-1 0 0,1-2 1 0 0,-1 1 0 0 0,1 0-1 0 0,-1-1 1 0 0,1 0 0 0 0,0 0 0 0 0,0-1-1 0 0,0 1 1 0 0,0-1 0 0 0,1 0-1 0 0,-1 0 1 0 0,0-1 0 0 0,0 0 0 0 0,0 0-1 0 0,1 0 1 0 0,-1 0 0 0 0,0-1-1 0 0,0 0 1 0 0,0 0 0 0 0,1 0 0 0 0,2-2-3 0 0,10-2 389 0 0,-1-1 1 0 0,0-1-1 0 0,0-1 1 0 0,-1-1 0 0 0,0 0-1 0 0,0-1 1 0 0,-1 0-1 0 0,0-1 1 0 0,9-11-390 0 0,-21 20 52 0 0,177-171 1655 0 0,-171 165-1723 0 0,0-1 0 0 0,-1-1 0 0 0,0 0 0 0 0,0 0 0 0 0,-1 0 0 0 0,0-1 0 0 0,-1 0 0 0 0,0 0 0 0 0,-1-1 0 0 0,0 0 0 0 0,-1 0 0 0 0,-1 0 0 0 0,0 0 0 0 0,0 0 0 0 0,0-12 16 0 0,-4 22-57 0 0,1 0 0 0 0,-1 0 0 0 0,-1 0 1 0 0,1 0-1 0 0,0 0 0 0 0,0 0 1 0 0,-1 0-1 0 0,0 0 0 0 0,1 1 0 0 0,-1-1 1 0 0,0 0-1 0 0,1 1 0 0 0,-1 0 1 0 0,0-1-1 0 0,0 1 0 0 0,0 0 0 0 0,0 0 1 0 0,-1 0-1 0 0,1 0 0 0 0,0 0 0 0 0,0 0 1 0 0,-1 1-1 0 0,1-1 0 0 0,0 1 1 0 0,-1 0-1 0 0,1 0 0 0 0,0 0 0 0 0,-1 0 1 0 0,1 0-1 0 0,0 0 0 0 0,-1 0 0 0 0,1 1 1 0 0,0-1-1 0 0,-1 1 0 0 0,1 0 1 0 0,0 0-1 0 0,0-1 0 0 0,0 1 0 0 0,0 1 1 0 0,-1-1-1 0 0,2 0 0 0 0,-1 1 0 0 0,-1 0 57 0 0,-91 69-1208 0 0,91-68 1162 0 0,-1 1 0 0 0,0 0 0 0 0,1 0 0 0 0,0 0 0 0 0,0 0 0 0 0,0 0 0 0 0,0 1 0 0 0,1-1 0 0 0,0 1 0 0 0,0 0 0 0 0,0-1 0 0 0,1 1 0 0 0,-1 0 0 0 0,1 0-1 0 0,0 0 1 0 0,0 1 0 0 0,1-1 0 0 0,0 0 0 0 0,0 0 0 0 0,0 0 0 0 0,1 4 46 0 0,2-3 68 0 0,1-1-1 0 0,0 0 1 0 0,0 0-1 0 0,0 0 1 0 0,1 0-1 0 0,0 0 1 0 0,0-1-1 0 0,0 0 1 0 0,0 0-1 0 0,1 0 0 0 0,0-1 1 0 0,-1 0-1 0 0,1 0 1 0 0,0 0-1 0 0,1-1 1 0 0,-1 0-1 0 0,0 0 1 0 0,1 0-1 0 0,-1-1 1 0 0,6 1-68 0 0,8 3 135 0 0,123 57 1572 0 0,-137-59-1613 0 0,0 1-1 0 0,-1 0 1 0 0,1 0 0 0 0,-1 1-1 0 0,0-1 1 0 0,0 1-1 0 0,0 0 1 0 0,-1 0 0 0 0,0 1-1 0 0,0-1 1 0 0,0 1-1 0 0,-1 0 1 0 0,0 0-1 0 0,0 0 1 0 0,0 1 0 0 0,-1-1-1 0 0,0 1 1 0 0,0-1-1 0 0,-1 1 1 0 0,1 0-1 0 0,-1 2-93 0 0,-12 105-1771 0 0,14-110-10327 0 0,0-4 3644 0 0</inkml:trace>
  <inkml:trace contextRef="#ctx0" brushRef="#br0" timeOffset="1916.18">3841 138 9826 0 0,'0'0'862'0'0,"0"0"-104"0"0,0 0-1 0 0,0 0 28 0 0,0 0-31 0 0,0 0-80 0 0,0 0-95 0 0,0 0-57 0 0,0 0-57 0 0,0 0-106 0 0,0 0-99 0 0,-33 34-100 0 0,-103 112-65 0 0,49-20 22 0 0,15 3-103 0 0,-94 143-92 0 0,646-842 2060 0 0,-300 345-913 0 0,-179 226-1062 0 0,0 0-1 0 0,0 0 1 0 0,0-1-1 0 0,-1 1 1 0 0,1 0-1 0 0,0 0 1 0 0,-1 0 0 0 0,1 0-1 0 0,0 0 1 0 0,-1 0-1 0 0,1 0 1 0 0,-1 0-1 0 0,1 1 1 0 0,-1-1-1 0 0,0 0 1 0 0,0 0-1 0 0,1 0 1 0 0,-1 0-1 0 0,0 0 1 0 0,0 1 0 0 0,0-1-1 0 0,0 0 1 0 0,0 0-1 0 0,0 0 1 0 0,-1 1-1 0 0,1-1 1 0 0,0 0-1 0 0,0 0 1 0 0,-1 0-1 0 0,1 0 1 0 0,-1 0-1 0 0,1 0 1 0 0,-1 0 0 0 0,0 0-1 0 0,1 0 1 0 0,-1 0-1 0 0,0 0 1 0 0,0 0-1 0 0,1 0 1 0 0,-2 0-7 0 0,0 8 86 0 0,-12 62 140 0 0,-21 177-18 0 0,34-230-207 0 0,1 0 1 0 0,1 0-1 0 0,0 0 1 0 0,1 0-1 0 0,1 0 1 0 0,1 0-1 0 0,0 0 1 0 0,1-1-1 0 0,1 0 1 0 0,1 0-1 0 0,1 0 1 0 0,0-1-1 0 0,1 0 1 0 0,0-1-1 0 0,9 11-1 0 0,72 90-1201 0 0,-89-106-1530 0 0,-10-4-6438 0 0,5-6 1506 0 0</inkml:trace>
  <inkml:trace contextRef="#ctx0" brushRef="#br0" timeOffset="2149.611">3519 473 10082 0 0,'0'0'1067'0'0,"0"0"19"0"0,0 0 186 0 0,0 0 151 0 0,0 0-67 0 0,0 0-150 0 0,35 4-125 0 0,112 14-162 0 0,30-14 791 0 0,-5-12-1211 0 0,-87 3-3254 0 0,-2 3-7316 0 0,-62 2 1196 0 0</inkml:trace>
</inkml:ink>
</file>

<file path=ppt/ink/ink1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9.7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1035 63 1424 0 0,'0'0'882'0'0,"0"0"-109"0"0,0 0 49 0 0,0 0 122 0 0,0 0 134 0 0,0 0 31 0 0,0 0 3 0 0,0 0 17 0 0,0 0-41 0 0,0 0-69 0 0,-18-4-127 0 0,-80-17 1064 0 0,-11 28 2209 0 0,65 11-3945 0 0,2 1 0 0 0,0 2 0 0 0,1 1-1 0 0,1 3 1 0 0,1 1 0 0 0,1 2 0 0 0,2 2-1 0 0,1 1 1 0 0,0 3-220 0 0,3 0 151 0 0,1 1-1 0 0,2 1 1 0 0,1 2 0 0 0,3 1 0 0 0,-8 17-151 0 0,-24 33 502 0 0,29-41-236 0 0,3 1-1 0 0,2 2 1 0 0,2 0 0 0 0,2 1-1 0 0,3 1 1 0 0,1 0-1 0 0,2 10-265 0 0,5-23 205 0 0,2 1 0 0 0,1 1 0 0 0,3-1 0 0 0,1 1 0 0 0,4 39-205 0 0,44 137 1060 0 0,-37-176-914 0 0,1 0 0 0 0,2 0 0 0 0,1-2 0 0 0,3 1-1 0 0,1-2 1 0 0,2 0 0 0 0,16 21-146 0 0,-8-20 131 0 0,1-2-1 0 0,3-1 0 0 0,1-1 0 0 0,1-2 0 0 0,15 10-130 0 0,110 63 358 0 0,-138-94-280 0 0,1-2 0 0 0,-1 0 0 0 0,2-1 0 0 0,0 0 0 0 0,0-2 0 0 0,1-1 1 0 0,10 1-79 0 0,60 20 181 0 0,226 72 127 0 0,-124-53-103 0 0,-163-45-110 0 0,0-2 0 0 0,0-2 0 0 0,0-1 0 0 0,0-1 0 0 0,-1-2 0 0 0,2-1-95 0 0,84-12 160 0 0,28-12-64 0 0,-6-12 0 0 0,-25-24 169 0 0,-13-14-144 0 0,38-48-21 0 0,-113 98-42 0 0,-2-2-1 0 0,-1 0 0 0 0,-2-2 0 0 0,-1 0 0 0 0,-2-2 0 0 0,-1 0 1 0 0,0-9-58 0 0,14-71 140 0 0,-15 54-66 0 0,18-57-95 0 0,-22 4 170 0 0,-10-134-13 0 0,-36 98-73 0 0,20 112-72 0 0,-38-92 37 0 0,38 92-18 0 0,-2 1 1 0 0,-2 1-1 0 0,-2 0 0 0 0,-1 2 1 0 0,-1 0-1 0 0,-13-13-10 0 0,-59-73-36 0 0,75 101 26 0 0,-105-101-70 0 0,-38 11-131 0 0,-53 26-1 0 0,134 42 197 0 0,63 36-33 0 0,-1 0 0 0 0,1 2 1 0 0,-1 0-1 0 0,-1 1 0 0 0,1 1 0 0 0,-1 0 0 0 0,1 2 0 0 0,-4 0 48 0 0,14 0-25 0 0,-161 0-128 0 0,46 9 30 0 0,58 7-578 0 0,3 15-2313 0 0,30-2-2207 0 0,12-6-6395 0 0,13-14 2143 0 0</inkml:trace>
  <inkml:trace contextRef="#ctx0" brushRef="#br0" timeOffset="1627.208">1184 67 0 0 0,'0'0'431'0'0,"0"0"169"0"0,0 0-36 0 0,0 0-87 0 0,0 0-88 0 0,0 0-72 0 0,0 0-49 0 0,3-6-25 0 0,-3 4 8141 0 0,-72 21-4724 0 0,40-20-1115 0 0,20 0-2310 0 0,1 0 1 0 0,-1 1-1 0 0,1 1 1 0 0,-1 0-1 0 0,1 0 1 0 0,-1 1 0 0 0,1 1-1 0 0,0-1 1 0 0,-10 6-236 0 0,12-4-255 0 0,-24 16 693 0 0,24 3-4576 0 0,13-16-2804 0 0,-3-6-2159 0 0</inkml:trace>
  <inkml:trace contextRef="#ctx0" brushRef="#br0" timeOffset="8790.232">2620 1020 0 0 0,'0'0'571'0'0,"0"0"172"0"0,0 0 31 0 0,0 0-65 0 0,0-2-37 0 0,0-8-24 0 0,0 8-20 0 0,0 2-5 0 0,-1-1-1837 0 0,-2 1 14722 0 0,3 0-12002 0 0,0 1-1474 0 0,0-1 8 0 0,0 0-13 0 0,0 0-9 0 0,0 25 13 0 0,22 142 368 0 0,10 23 49 0 0,-16-112-283 0 0,1 17 58 0 0,-1 49 128 0 0,2 76 122 0 0,-1-91-231 0 0,0-7 86 0 0,-14-74 41 0 0,-3-48-312 0 0,0 0-1 0 0,0 0-8 0 0,2 41 542 0 0,-2-12 1253 0 0,-24-29-1318 0 0,-334-56-1858 0 0,341 43 1178 0 0,38 5-250 0 0,64-11 755 0 0,44-7-5 0 0,132-32-156 0 0,-194 40-164 0 0,-1-2 1 0 0,0-3-1 0 0,-2-3 0 0 0,25-16-25 0 0,-61 27-204 0 0,-60 38 231 0 0,-218 171 22 0 0,110-72-38 0 0,116-82-2258 0 0,29-40-1182 0 0,0 0-522 0 0,-4 0-2468 0 0,1 0-1943 0 0</inkml:trace>
  <inkml:trace contextRef="#ctx0" brushRef="#br0" timeOffset="9475.043">3266 2386 11018 0 0,'0'0'2087'0'0,"0"0"-676"0"0,0 0-436 0 0,0 0-208 0 0,0 0-109 0 0,0 0-72 0 0,0 0-117 0 0,0 0-128 0 0,0 0-46 0 0,0 0-18 0 0,0 0 32 0 0,0 0 25 0 0,0 0-25 0 0,-2 19-39 0 0,-5 59-18 0 0,14 25 512 0 0,-6 102 156 0 0,-21-47-747 0 0,16-146-646 0 0,3-17-3298 0 0,1-26-7444 0 0,0 22 7701 0 0,0-2 272 0 0</inkml:trace>
  <inkml:trace contextRef="#ctx0" brushRef="#br0" timeOffset="9743.869">3216 2405 7322 0 0,'0'0'1411'0'0,"0"0"-470"0"0,0 0-369 0 0,0 0-100 0 0,0 0 43 0 0,0 0 53 0 0,0 0 94 0 0,0 0 143 0 0,0 0 115 0 0,0 0 90 0 0,0 0 11 0 0,0 0-75 0 0,0 0-83 0 0,17 5-59 0 0,57 17-66 0 0,41-17 1077 0 0,91-54-695 0 0,-102 25-1599 0 0,-75 21-996 0 0,-16 3-3723 0 0,-13 3 67 0 0,-4 8-1229 0 0,0-7 2498 0 0</inkml:trace>
  <inkml:trace contextRef="#ctx0" brushRef="#br0" timeOffset="9988.683">3334 2633 7866 0 0,'0'0'3730'0'0,"0"0"-2209"0"0,0 0-820 0 0,0 0-83 0 0,0 0 109 0 0,0 0 83 0 0,0 0-38 0 0,0 0-131 0 0,0 0-113 0 0,0 0-99 0 0,0 0-83 0 0,0 0-62 0 0,0 0-34 0 0,4 13 7 0 0,16 40 22 0 0,-18-51-250 0 0,0 0-1 0 0,-1 0 1 0 0,1 0-1 0 0,0 0 1 0 0,0 0 0 0 0,0-1-1 0 0,0 1 1 0 0,1-1 0 0 0,-1 1-1 0 0,0-1 1 0 0,1 0 0 0 0,-1 0-1 0 0,0 0 1 0 0,1 0-1 0 0,0 0 1 0 0,-1 0 0 0 0,1-1-1 0 0,-1 1 1 0 0,1-1 0 0 0,0 0-1 0 0,-1 0 1 0 0,1 0 0 0 0,0 0-1 0 0,-1 0 1 0 0,2-1-29 0 0,6 1 83 0 0,12 0-194 0 0,0-1 1 0 0,-1-1 0 0 0,1-1-1 0 0,-1-1 1 0 0,0-1 0 0 0,0 0-1 0 0,0-2 1 0 0,6-3 110 0 0,36-11-1939 0 0,7-2-3929 0 0,-55 18 3021 0 0,14-4-6174 0 0</inkml:trace>
  <inkml:trace contextRef="#ctx0" brushRef="#br0" timeOffset="13829.838">1401 1149 0 0 0,'0'0'445'0'0,"0"0"14"0"0,0 0-35 0 0,0 0-48 0 0,0 0-42 0 0,-8 3-7 0 0,-58 27 2113 0 0,57-21-688 0 0,12-5 5452 0 0,13-6-483 0 0,-3 0-5828 0 0,-5 0-3077 0 0,117-5 3128 0 0,-28 0-14 0 0,0 5 0 0 0,63 8-930 0 0,195 1 1390 0 0,-154-18-969 0 0,-56 7-97 0 0,-144 4-313 0 0,-1 0 4 0 0,0 0-3 0 0,0 0 12 0 0,0 0 12 0 0,0 0-5 0 0,0 0-14 0 0,0 0-8 0 0,0 0-3 0 0,0 0-9 0 0,0 0 14 0 0,0 0 15 0 0,0 0-20 0 0,0 0 11 0 0,0 0-5 0 0,0 0-17 0 0,0 0 15 0 0,0 0 6 0 0,0 0 3 0 0,0 0 10 0 0,0 0-3 0 0,0 0-28 0 0,0 0-6 0 0,0 0 4 0 0,0 0 16 0 0,0 0 3 0 0,0 0-2 0 0,0 0 14 0 0,0 0-4 0 0,0 0-19 0 0,0 0-30 0 0,0 0-2 0 0,0 0 24 0 0,0 0 24 0 0,0 0-36 0 0,0 0 0 0 0,0 0-21 0 0,0 0-42 0 0,-1-2-1892 0 0,-1-3-1990 0 0,1 1-1481 0 0,1 1-5773 0 0</inkml:trace>
  <inkml:trace contextRef="#ctx0" brushRef="#br0" timeOffset="15062.023">2515 1160 0 0 0,'0'0'427'0'0,"0"0"309"0"0,0 0 113 0 0,0 0-14 0 0,0 0-55 0 0,0 0-79 0 0,0 0-79 0 0,-9-5 9 0 0,-45-30 1430 0 0,-9 16 2480 0 0,48 15-3671 0 0,1 0 0 0 0,0-2 1 0 0,0 0-1 0 0,0 0 0 0 0,0-1 1 0 0,1-1-1 0 0,0 0 0 0 0,-8-8-870 0 0,-40-48 2532 0 0,54 106-3247 0 0,23 325 629 0 0,-30-253-80 0 0,17-151 1810 0 0,4 16-1692 0 0,1 1 0 0 0,1 0 0 0 0,0 1-1 0 0,2-1 1 0 0,0 2 0 0 0,1 0 0 0 0,1 0 0 0 0,0 1 0 0 0,8-7 48 0 0,-1 2-732 0 0,23-27-2038 0 0,-9 22-5379 0 0,-26 22-2121 0 0</inkml:trace>
  <inkml:trace contextRef="#ctx0" brushRef="#br0" timeOffset="16463.763">957 549 80 0 0,'0'0'988'0'0,"0"0"-176"0"0,0 0-25 0 0,0 0 77 0 0,0 0 23 0 0,0 0-49 0 0,0 0-135 0 0,0 0-142 0 0,0 0-73 0 0,0 0-45 0 0,0 0 2 0 0,0 6 33 0 0,0 327 5062 0 0,0-320-6524 0 0,-3-2 3984 0 0,-3-28 1752 0 0,6 8-4715 0 0,-1-1-1 0 0,1 1 1 0 0,1 0 0 0 0,0-1 0 0 0,0 1 0 0 0,1 0 0 0 0,0 0-1 0 0,0 0 1 0 0,1 0 0 0 0,1 0 0 0 0,-1 0 0 0 0,1 1 0 0 0,1 0 0 0 0,-1-1-1 0 0,1 2 1 0 0,5-6-37 0 0,82-105 0 0 0,-34 67-41 0 0,-57 51 9 0 0,0 0 0 0 0,1 0 0 0 0,-1 0 0 0 0,1 1 0 0 0,-1-1 0 0 0,1 0 0 0 0,-1 1 0 0 0,0-1 0 0 0,1 1 0 0 0,-1-1 0 0 0,1 1 0 0 0,-1 0 0 0 0,0-1 0 0 0,0 1 0 0 0,0 0-1 0 0,1 0 1 0 0,-1 0 0 0 0,0 0 0 0 0,0 0 0 0 0,0 0 0 0 0,0 0 0 0 0,0 0 0 0 0,-1 1 0 0 0,1-1 0 0 0,0 0 0 0 0,-1 0 0 0 0,1 1 0 0 0,0-1 0 0 0,-1 1 0 0 0,1-1 0 0 0,-1 0 0 0 0,0 1 0 0 0,0-1 0 0 0,1 1 0 0 0,-1-1 0 0 0,0 1 0 0 0,0-1 0 0 0,0 1 0 0 0,-1-1 0 0 0,1 1 0 0 0,0-1 0 0 0,0 0 0 0 0,-1 1 32 0 0,8 21-41 0 0,4 9-17 0 0,29 39-1808 0 0,-29-65-3415 0 0,-2-5-1449 0 0,-7-1 853 0 0</inkml:trace>
  <inkml:trace contextRef="#ctx0" brushRef="#br0" timeOffset="16999.665">758 446 2945 0 0,'0'0'2249'0'0,"0"0"-864"0"0,0 0-352 0 0,0 0 9 0 0,0 0 23 0 0,0 0-19 0 0,0 0-74 0 0,0 0-92 0 0,0 0-65 0 0,0 0-67 0 0,0 0-82 0 0,0 0-79 0 0,19-2-66 0 0,117-14 842 0 0,71 12 549 0 0,-153 4 1010 0 0,-93-33-2219 0 0,34 30-880 0 0,0 0 0 0 0,1 0 0 0 0,-1 0 0 0 0,0-1 0 0 0,1 0 0 0 0,0 1 0 0 0,0-2 0 0 0,0 1 0 0 0,1 0 0 0 0,-1-1 0 0 0,1 1-1 0 0,0-1 1 0 0,-2-4 177 0 0,5 7-1512 0 0,0-2-9356 0 0,0 3 9935 0 0,0 0-6306 0 0</inkml:trace>
  <inkml:trace contextRef="#ctx0" brushRef="#br0" timeOffset="17781.012">1327 781 0 0 0,'0'0'843'0'0,"0"0"-8"0"0,0 0-95 0 0,0 0-129 0 0,0 0-122 0 0,0 0-106 0 0,0 0-82 0 0,0 0-65 0 0,0 0 22 0 0,6 8 1149 0 0,-21 14-842 0 0,-1 0 0 0 0,-1-1 0 0 0,0 0 1 0 0,-2-2-1 0 0,0 0 0 0 0,-3 0-565 0 0,-57 43 272 0 0,200-176 1797 0 0,44-24-1917 0 0,-120 122-1015 0 0,-40 56 279 0 0,0 92 1404 0 0,8-46-580 0 0,-10-84 532 0 0,-2-2-3151 0 0,-1 1-5723 0 0,0-1 6211 0 0</inkml:trace>
  <inkml:trace contextRef="#ctx0" brushRef="#br0" timeOffset="18096.004">1162 914 3233 0 0,'0'0'1221'0'0,"0"0"-307"0"0,0 0-98 0 0,0 0 51 0 0,0 0 6 0 0,0 0-64 0 0,0 0-79 0 0,0 0-60 0 0,0 0-33 0 0,0 0-13 0 0,0 0-37 0 0,0 0-23 0 0,0 0 26 0 0,17-1 27 0 0,128-2 1416 0 0,-64 5-1472 0 0,-41-1-2285 0 0,0 0-4620 0 0,-28-1-1934 0 0</inkml:trace>
</inkml:ink>
</file>

<file path=ppt/ink/ink1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4:42.8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131 241 0 0 0,'0'0'728'0'0,"0"0"330"0"0,0 0 258 0 0,0 0 140 0 0,0 0 70 0 0,0 0-15 0 0,0 0-47 0 0,0 0-86 0 0,0 0-129 0 0,0 0-154 0 0,0 0-136 0 0,0-6-131 0 0,-1-16-114 0 0,32 13 2045 0 0,439 30-214 0 0,-409-20-2538 0 0,-51-2 2997 0 0,-237-142-3795 0 0,208 117-1988 0 0,17 11-6880 0 0,2 9-709 0 0</inkml:trace>
  <inkml:trace contextRef="#ctx0" brushRef="#br0" timeOffset="-9889.006">273 513 1176 0 0,'0'0'975'0'0,"0"0"-798"0"0,0 0-278 0 0,0 0 54 0 0,0 0 183 0 0,0 0 170 0 0,0 0 114 0 0,0 0 17 0 0,0 0-46 0 0,0 0-64 0 0,0 0-66 0 0,-17 30-51 0 0,-54 91-62 0 0,14 9 462 0 0,-47 64 1131 0 0,81-150-978 0 0,37-73 3606 0 0,-6 9-3864 0 0,90-166 1342 0 0,6-1-1424 0 0,-30 73-171 0 0,-73 115-279 0 0,1-1 0 0 0,-1 1 0 0 0,0 0 0 0 0,0 0 0 0 0,0 0 0 0 0,1 0 0 0 0,-1 0 0 0 0,0 0 0 0 0,0 0 0 0 0,0 0 0 0 0,-1 0 0 0 0,1 0 0 0 0,0 1 1 0 0,0-1-1 0 0,-1 0 0 0 0,1 1 0 0 0,0-1 0 0 0,-1 0 0 0 0,0 1 0 0 0,1-1 0 0 0,-1 1 0 0 0,0-1 0 0 0,1 1 0 0 0,-1-1 0 0 0,0 1 0 0 0,0-1 0 0 0,0 1 0 0 0,-1-1 0 0 0,1 0 0 0 0,0 2 27 0 0,1 4 13 0 0,11 200 1216 0 0,-2-75-943 0 0,-9-131-270 0 0,0-1 0 0 0,0 0 0 0 0,0 0 1 0 0,0 0-1 0 0,0 0 0 0 0,0 0 0 0 0,0 0 1 0 0,0 0-1 0 0,0 0 0 0 0,0-1 0 0 0,0 1 0 0 0,0 0 1 0 0,0-1-1 0 0,0 1 0 0 0,0 0 0 0 0,0-1 1 0 0,0 1-1 0 0,0-1 0 0 0,-1 0 0 0 0,1 1 0 0 0,0-1 1 0 0,0 1-1 0 0,-1-1 0 0 0,1 0 0 0 0,0 0 1 0 0,-1 0-1 0 0,1 1 0 0 0,-1-1 0 0 0,1 0 0 0 0,-1 0 1 0 0,1 0-1 0 0,-1 0 0 0 0,1 0 0 0 0,-1 0 1 0 0,0 0-1 0 0,0 0 0 0 0,1-1-16 0 0,0 1 3 0 0,121-165 489 0 0,25-40-406 0 0,-144 200 41 0 0,-3 6-141 0 0,0 1-1 0 0,0-1 1 0 0,0 0 0 0 0,1 0-1 0 0,-1 1 1 0 0,0-1 0 0 0,0 0-1 0 0,0 0 1 0 0,1 1 0 0 0,-1-1-1 0 0,0 0 1 0 0,0 0-1 0 0,0 0 1 0 0,1 0 0 0 0,-1 1-1 0 0,0-1 1 0 0,0 0 0 0 0,1 0-1 0 0,-1 0 1 0 0,0 0 0 0 0,0 0-1 0 0,1 0 1 0 0,-1 0 0 0 0,0 0-1 0 0,1 0 1 0 0,-1 0-1 0 0,0 0 1 0 0,0 0 0 0 0,1 0-1 0 0,-1 0 1 0 0,0 0 0 0 0,1 0-1 0 0,-1 0 1 0 0,0 0 0 0 0,0 0-1 0 0,1 0 1 0 0,-1 0-1 0 0,0 0 1 0 0,0-1 0 0 0,1 1-1 0 0,-1 0 1 0 0,0 0 0 0 0,0 0-1 0 0,1-1 1 0 0,-1 1 0 0 0,0 0-1 0 0,0 0 15 0 0,26 81 123 0 0,-20-65-3 0 0,-1 1 0 0 0,-1 0 0 0 0,-1 1 1 0 0,0-1-1 0 0,-1 1 0 0 0,-1-1 0 0 0,-1 1 0 0 0,0-1 1 0 0,-1 1-1 0 0,-1-1 0 0 0,-3 9-120 0 0,4-10 25 0 0,-8 138-293 0 0,21-154-3818 0 0,-8 0-1984 0 0,0-3-1654 0 0</inkml:trace>
  <inkml:trace contextRef="#ctx0" brushRef="#br0" timeOffset="-1941.992">925 944 1288 0 0,'0'0'1601'0'0,"0"0"-364"0"0,0 0-106 0 0,0 0 101 0 0,0 0 86 0 0,0 0-20 0 0,0 0-147 0 0,0 0-227 0 0,0 0-193 0 0,0 0-170 0 0,0 0-148 0 0,-30 52 1482 0 0,-164 257-1350 0 0,144-240-635 0 0,129-160 2531 0 0,90-111-973 0 0,-46 40-550 0 0,-103 140-574 0 0,-19 21-300 0 0,-1 1-51 0 0,0 0-61 0 0,0 0-84 0 0,0 27-727 0 0,11 171 1405 0 0,11-40-457 0 0,-21-153-959 0 0,1 10 734 0 0,-5-12-4687 0 0,-1 0-5660 0 0,0 0 6956 0 0</inkml:trace>
  <inkml:trace contextRef="#ctx0" brushRef="#br0" timeOffset="-1703.006">669 1202 7882 0 0,'0'0'1849'0'0,"0"0"-864"0"0,0 0-187 0 0,0 0 263 0 0,0 0 239 0 0,0 0 47 0 0,0 0-137 0 0,0 0-166 0 0,32 0-152 0 0,102 3-164 0 0,161-25-567 0 0,-257 16-2873 0 0,-13 2-3752 0 0,-13 3-3617 0 0</inkml:trace>
  <inkml:trace contextRef="#ctx0" brushRef="#br0" timeOffset="-1138.591">1258 734 3793 0 0,'0'0'1655'0'0,"0"0"-203"0"0,0 0-52 0 0,0 0 71 0 0,0 0 2 0 0,0 0-122 0 0,0 0-183 0 0,0 0-183 0 0,0 0-136 0 0,0 0-99 0 0,0 0-84 0 0,0 0-47 0 0,0 0-26 0 0,7-1-13 0 0,140-24 2474 0 0,71-1-2718 0 0,-125 23-9220 0 0,-84 3 3960 0 0,-2 0-3463 0 0</inkml:trace>
  <inkml:trace contextRef="#ctx0" brushRef="#br0" timeOffset="-875.332">1369 903 6369 0 0,'0'0'3244'0'0,"0"0"-2025"0"0,0 0-513 0 0,0 0 297 0 0,0 0 324 0 0,0 0 131 0 0,0 0-142 0 0,0 0-264 0 0,0 0-233 0 0,0 0-205 0 0,0 0-178 0 0,32 1-153 0 0,104 0-130 0 0,-32-14-92 0 0,27-13-1356 0 0,-75 14-1679 0 0,2-1-4326 0 0,-36 9-1191 0 0</inkml:trace>
  <inkml:trace contextRef="#ctx0" brushRef="#br0" timeOffset="2441.955">2199 436 2505 0 0,'0'0'1321'0'0,"0"0"22"0"0,0 0 85 0 0,0 0 106 0 0,0 0 45 0 0,0 0-71 0 0,0 0-173 0 0,0 0-204 0 0,0 0-232 0 0,0 0-245 0 0,0 0-198 0 0,-4-4-174 0 0,-12-11-120 0 0,12 46 250 0 0,42 255 1056 0 0,-35 39-1081 0 0,3-275-344 0 0,-1-14-1706 0 0,-4-13-2786 0 0,-1-22 2499 0 0,0-1-287 0 0,0 0-1541 0 0,-1-1 1691 0 0,0-2-196 0 0</inkml:trace>
  <inkml:trace contextRef="#ctx0" brushRef="#br0" timeOffset="2914.037">2002 487 5977 0 0,'0'0'1715'0'0,"0"0"-824"0"0,0 0-336 0 0,0 0-22 0 0,0 0 69 0 0,0 0 78 0 0,0 0 35 0 0,0 0-30 0 0,0 0-45 0 0,0 0-22 0 0,0 0-46 0 0,0 0-63 0 0,29-10-47 0 0,95-32-51 0 0,-30 32 357 0 0,-52 9-369 0 0,-27 0-304 0 0,1 0 0 0 0,-1 1 0 0 0,1 0 0 0 0,0 1 0 0 0,-1 1 0 0 0,1 1-1 0 0,-1 0 1 0 0,0 1 0 0 0,0 1 0 0 0,6 3-95 0 0,-19-8 10 0 0,1 2 0 0 0,-1-1-1 0 0,0 0 1 0 0,0 0 0 0 0,0 1-1 0 0,0-1 1 0 0,0 1 0 0 0,0 0 0 0 0,-1-1-1 0 0,1 1 1 0 0,0 0 0 0 0,-1 0 0 0 0,0 0-1 0 0,1 0 1 0 0,-1 0 0 0 0,0 0-1 0 0,0 1 1 0 0,0-1 0 0 0,0 0 0 0 0,0 1-1 0 0,-1-1 1 0 0,1 1 0 0 0,-1-1 0 0 0,0 0-1 0 0,1 1 1 0 0,-1-1 0 0 0,0 1-1 0 0,0-1 1 0 0,-1 1 0 0 0,1-1 0 0 0,0 1-1 0 0,-1-1 1 0 0,0 0 0 0 0,1 1 0 0 0,-1-1-1 0 0,0 0 1 0 0,0 1 0 0 0,-1-1 0 0 0,1 0-1 0 0,-1 2-9 0 0,-68 75 354 0 0,-68 31-141 0 0,134-109-216 0 0,1 0 1 0 0,0 1-1 0 0,0 0 0 0 0,0-1 0 0 0,0 1 0 0 0,0 0 0 0 0,1 0 0 0 0,-1 0 0 0 0,0 1 0 0 0,1-1 1 0 0,0 0-1 0 0,0 1 0 0 0,-1 0 0 0 0,2 0 0 0 0,-1-1 0 0 0,0 1 0 0 0,0 0 0 0 0,1 1 0 0 0,0-1 1 0 0,-1 0-1 0 0,1 0 0 0 0,0 0 0 0 0,1 1 0 0 0,-1-1 0 0 0,1 1 0 0 0,-1-1 0 0 0,1 0 0 0 0,0 1 1 0 0,0-1-1 0 0,1 1 0 0 0,-1-1 0 0 0,1 0 0 0 0,-1 1 0 0 0,1-1 0 0 0,0 0 0 0 0,0 0 0 0 0,1 1 1 0 0,-1-1-1 0 0,1 0 0 0 0,-1 0 0 0 0,1 0 0 0 0,1 1 3 0 0,16 12 233 0 0,2 1 1 0 0,-1-2-1 0 0,2-1 0 0 0,0-1 1 0 0,0 0-1 0 0,9 2-233 0 0,54 26 990 0 0,-84-41-992 0 0,0 1 0 0 0,0 0 0 0 0,1 0-1 0 0,-1 0 1 0 0,0 0 0 0 0,0 0 0 0 0,0 0 0 0 0,0 0 0 0 0,0 0 0 0 0,0 0 0 0 0,0 0 0 0 0,0 0 0 0 0,-1 1 0 0 0,1-1-1 0 0,0 0 1 0 0,-1 1 0 0 0,1-1 0 0 0,-1 0 0 0 0,1 1 0 0 0,-1-1 0 0 0,0 1 0 0 0,1-1 0 0 0,-1 1 0 0 0,0-1 0 0 0,0 1-1 0 0,0-1 1 0 0,0 1 0 0 0,-1 0 2 0 0,-10 13-6321 0 0,9-12 3918 0 0,1-3-3955 0 0,1 0 593 0 0</inkml:trace>
  <inkml:trace contextRef="#ctx0" brushRef="#br0" timeOffset="3553.278">2652 1058 0 0 0,'0'0'1320'0'0,"0"0"-444"0"0,0 0-67 0 0,0 0 136 0 0,0 0 105 0 0,0 0-41 0 0,0 0-146 0 0,0 0-216 0 0,-15 34-156 0 0,-47 104-70 0 0,31-60 499 0 0,12-41 266 0 0,16-37 4876 0 0,7-8-6049 0 0,39-79 791 0 0,-27 64-709 0 0,45-65 119 0 0,4 3 0 0 0,70-69-214 0 0,-118 146-665 0 0,-17 30 413 0 0,-3 41 382 0 0,1-48-108 0 0,1-1 1 0 0,0 1-1 0 0,1-1 0 0 0,1 1 1 0 0,0 0-1 0 0,1-1 0 0 0,1 0 1 0 0,0 1-1 0 0,1 2-22 0 0,55 104 109 0 0,-46-96-49 0 0,-13-24 12 0 0,-22 2 2106 0 0,-101-51-1747 0 0,9 0-705 0 0,57 24-3081 0 0,0 1-8718 0 0,49 19 7572 0 0</inkml:trace>
  <inkml:trace contextRef="#ctx0" brushRef="#br0" timeOffset="4601.14">3090 388 3513 0 0,'0'0'1952'0'0,"0"0"-461"0"0,0 0-148 0 0,0 0 69 0 0,0 0 67 0 0,0 0-34 0 0,0 0-174 0 0,0 0-239 0 0,0 0-251 0 0,0 0-253 0 0,0 0-206 0 0,0 0-123 0 0,0 0-58 0 0,-1 9 39 0 0,10 453 2549 0 0,-4-234-2875 0 0,-5-227-47 0 0,-12-42-7758 0 0,11 1-1278 0 0,1 28 6930 0 0</inkml:trace>
  <inkml:trace contextRef="#ctx0" brushRef="#br0" timeOffset="4876.594">2996 484 4985 0 0,'0'0'770'0'0,"0"0"-238"0"0,0 0 57 0 0,0 0 323 0 0,0 0 253 0 0,0 0 86 0 0,0 0-62 0 0,0 0-101 0 0,0 0-109 0 0,0 0-127 0 0,0 0-126 0 0,0 0-151 0 0,35-4-101 0 0,108-12-85 0 0,28-9 365 0 0,-121 18-578 0 0,-12 1-1537 0 0,-12 5-3911 0 0,-25 1 2389 0 0,-1 0-903 0 0,0 3-318 0 0</inkml:trace>
  <inkml:trace contextRef="#ctx0" brushRef="#br0" timeOffset="5077.663">3058 749 5665 0 0,'0'0'1156'0'0,"0"0"-34"0"0,0 0 198 0 0,0 0 198 0 0,0 0 22 0 0,0 0-127 0 0,0 0-180 0 0,0 0-218 0 0,0 0-247 0 0,0 0-196 0 0,0 0-188 0 0,0 0-150 0 0,36 2-103 0 0,112 4-89 0 0,-56-14-529 0 0,-57 3-691 0 0,9-1-5779 0 0,-29 6-2534 0 0</inkml:trace>
  <inkml:trace contextRef="#ctx0" brushRef="#br0" timeOffset="8199.189">3449 57 0 0 0,'0'0'572'0'0,"0"0"88"0"0,0 0 58 0 0,0 0 25 0 0,0 0-11 0 0,4-7-12 0 0,14-21-39 0 0,9 9 5165 0 0,25 17-3073 0 0,-35 2-2023 0 0,91 27 977 0 0,-43 13-1374 0 0,-50-30-279 0 0,-1 1-1 0 0,1 0 1 0 0,-2 1-1 0 0,0 1 0 0 0,0 0 1 0 0,-1 1-1 0 0,-1 0 0 0 0,0 0 1 0 0,-1 2-1 0 0,-1-1 0 0 0,0 1 1 0 0,-1 0-1 0 0,-1 1 0 0 0,0 0 1 0 0,-1 0-1 0 0,1 8-73 0 0,0-2 93 0 0,0 0 0 0 0,-2 1 1 0 0,-1-1-1 0 0,0 1 0 0 0,-2 0 0 0 0,-1 0 0 0 0,0 0 1 0 0,-2 0-1 0 0,-2 6-93 0 0,-45 130 747 0 0,1-52-410 0 0,44-104-265 0 0,0-1 1 0 0,1 1-1 0 0,-1 0 0 0 0,-1-1 1 0 0,1 0-1 0 0,0 1 0 0 0,-1-2 1 0 0,0 1-1 0 0,1 0 0 0 0,-1-1 0 0 0,0 1 1 0 0,-1-1-1 0 0,1 0 0 0 0,0 0 1 0 0,0-1-1 0 0,-1 0 0 0 0,1 1 1 0 0,-1-1-1 0 0,0-1 0 0 0,1 1 0 0 0,-1-1 1 0 0,1 1-1 0 0,-1-1 0 0 0,0-1 1 0 0,1 1-1 0 0,-1-1 0 0 0,-3 0-72 0 0,1 1 97 0 0,-6-11 348 0 0,13 11-425 0 0,0 0 4 0 0,0 0 4 0 0,0 0-5 0 0,0 0 14 0 0,0 0 14 0 0,0 0 17 0 0,0 0 9 0 0,0 0 26 0 0,0 0 21 0 0,0 0 8 0 0,0 0 17 0 0,0 0 9 0 0,0 0-6 0 0,0 0-11 0 0,-6-23 306 0 0,-79-153-82 0 0,58 124-330 0 0,69 49-550 0 0,-5 5 495 0 0,0 3-1 0 0,0 1 1 0 0,0 1 0 0 0,-1 2 0 0 0,33 14 20 0 0,-57-20 2 0 0,144 59 0 0 0,-82-19-45 0 0,-74-41 55 0 0,-1 0-1 0 0,0 0 1 0 0,-1 0 0 0 0,1 0-1 0 0,0 0 1 0 0,0-1 0 0 0,-1 1-1 0 0,1-1 1 0 0,-1 1 0 0 0,1-1-1 0 0,-1 1 1 0 0,0-1 0 0 0,1 0 0 0 0,-1 0-1 0 0,0 1 1 0 0,0-2 0 0 0,0 1-1 0 0,0 0 1 0 0,0 0 0 0 0,0 0-1 0 0,0-1 1 0 0,0 0 0 0 0,0 1-1 0 0,-1-1 1 0 0,-1 0-12 0 0,-6 4 60 0 0,-132 43-45 0 0,31-28-601 0 0,110-19 208 0 0,1 0-245 0 0,1-2-322 0 0,3-6-12468 0 0,0 7 5646 0 0</inkml:trace>
</inkml:ink>
</file>

<file path=ppt/ink/ink1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6:35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1619 925 2753 0 0,'0'0'1261'0'0,"0"0"-138"0"0,0 0 0 0 0,0 0 164 0 0,0 0 121 0 0,0 0-45 0 0,0 0-100 0 0,0 0-201 0 0,0 0-225 0 0,0 0-166 0 0,0 0-115 0 0,0-8 2918 0 0,-105-3-2190 0 0,81 12-1063 0 0,-17-1-14 0 0,1 2 0 0 0,-1 3 0 0 0,1 0 0 0 0,0 3 1 0 0,1 1-1 0 0,0 2 0 0 0,0 2 0 0 0,-13 7-207 0 0,51-19 4 0 0,0-1 0 0 0,1 0 0 0 0,-1 1 0 0 0,0-1 0 0 0,0 1-1 0 0,0-1 1 0 0,1 1 0 0 0,-1-1 0 0 0,0 1 0 0 0,1 0 0 0 0,-1-1 0 0 0,0 1 0 0 0,1 0-1 0 0,-1 0 1 0 0,1-1 0 0 0,-1 1 0 0 0,1 0 0 0 0,-1 0 0 0 0,1 0 0 0 0,0 0 0 0 0,-1 0-1 0 0,1-1 1 0 0,0 1 0 0 0,0 0 0 0 0,0 0 0 0 0,0 0 0 0 0,0 0 0 0 0,0 0-1 0 0,0 0 1 0 0,0 0 0 0 0,0 0 0 0 0,0 0 0 0 0,0 0 0 0 0,0 0 0 0 0,1-1 0 0 0,-1 1-1 0 0,0 0 1 0 0,1 0 0 0 0,-1 0 0 0 0,1 0 0 0 0,-1-1 0 0 0,1 1 0 0 0,-1 0 0 0 0,1 0-1 0 0,-1-1 1 0 0,1 1 0 0 0,0 0 0 0 0,0-1 0 0 0,-1 1 0 0 0,1 0-4 0 0,40 30 334 0 0,104 25 298 0 0,-120-49-584 0 0,0 0-1 0 0,-1 2 0 0 0,0 1 0 0 0,0 1 0 0 0,-1 1 0 0 0,5 4-47 0 0,-28-14 13 0 0,0-1 0 0 0,0 1-1 0 0,0-1 1 0 0,0 1 0 0 0,0-1 0 0 0,0 1-1 0 0,-1-1 1 0 0,1 1 0 0 0,-1-1 0 0 0,1 1-1 0 0,-1-1 1 0 0,1 1 0 0 0,-1-1 0 0 0,0 0 0 0 0,0 0-1 0 0,1 1 1 0 0,-1-1 0 0 0,0 0 0 0 0,0 0-1 0 0,-1 0 1 0 0,1 0 0 0 0,0 0 0 0 0,0 0-1 0 0,0 0 1 0 0,-1 0 0 0 0,1-1 0 0 0,0 1-1 0 0,-1 0 1 0 0,1-1 0 0 0,0 1 0 0 0,-1-1-1 0 0,0 1-12 0 0,-214 128 188 0 0,198-115-200 0 0,6-6 10 0 0,0 1 0 0 0,1 0-1 0 0,-1 1 1 0 0,2 1-1 0 0,-1 0 1 0 0,2 0 0 0 0,-1 1-1 0 0,2 0 1 0 0,-1 0-1 0 0,-2 9 3 0 0,10-20 6 0 0,1 0 0 0 0,0 0 0 0 0,0 0 0 0 0,0 0 0 0 0,0 0 0 0 0,-1 0 0 0 0,2 0 0 0 0,-1 0 0 0 0,0 1-1 0 0,0-1 1 0 0,0 0 0 0 0,0 0 0 0 0,1 0 0 0 0,-1 0 0 0 0,1 0 0 0 0,-1 0 0 0 0,1 0 0 0 0,-1 0 0 0 0,1 0 0 0 0,-1 0-1 0 0,1 0 1 0 0,0-1 0 0 0,-1 1 0 0 0,1 0 0 0 0,0 0 0 0 0,0 0 0 0 0,0-1 0 0 0,0 1 0 0 0,0-1 0 0 0,0 1 0 0 0,0 0-1 0 0,0-1 1 0 0,0 0 0 0 0,0 1 0 0 0,0-1 0 0 0,0 0 0 0 0,0 1 0 0 0,0-1 0 0 0,0 0 0 0 0,0 0 0 0 0,0 0 0 0 0,0 0-1 0 0,1 0-5 0 0,57 4 592 0 0,-55-4-541 0 0,80-1 807 0 0,0-4 0 0 0,75-14-858 0 0,56-6 521 0 0,-190 34-4174 0 0,-32 10-7025 0 0,0-11-839 0 0</inkml:trace>
  <inkml:trace contextRef="#ctx0" brushRef="#br0" timeOffset="606.308">1 1348 3529 0 0,'0'0'1107'0'0,"0"0"-335"0"0,0 0-5 0 0,0 0 270 0 0,0 0 278 0 0,0 0 123 0 0,0 0-43 0 0,0 0-80 0 0,0 0-134 0 0,0 0-142 0 0,0 0-93 0 0,0 0-110 0 0,34 0-124 0 0,106-1-96 0 0,-37-12 643 0 0,125-32-167 0 0,-221 44-1137 0 0,-1 0 1093 0 0,-4 0-3408 0 0,-2 1-2988 0 0,-1 0-4175 0 0,-3 0 5395 0 0</inkml:trace>
  <inkml:trace contextRef="#ctx0" brushRef="#br0" timeOffset="891.692">41 1588 8250 0 0,'0'0'997'0'0,"0"0"-40"0"0,0 0 159 0 0,0 0 217 0 0,0 0 4 0 0,0 0-257 0 0,0 0-259 0 0,0 0-152 0 0,0 0-75 0 0,0 0-12 0 0,0 0-2 0 0,0 0-75 0 0,19 0-83 0 0,59-1-66 0 0,61-19 388 0 0,2 11-1818 0 0,-99 5-1392 0 0,-22 2-849 0 0,-1 1-4134 0 0,-9 1 1410 0 0</inkml:trace>
  <inkml:trace contextRef="#ctx0" brushRef="#br0" timeOffset="1285.096">216 1105 6721 0 0,'0'0'1377'0'0,"0"0"-632"0"0,0 0-77 0 0,0 0 235 0 0,0 0 228 0 0,0 0 37 0 0,0 0-169 0 0,0 0-237 0 0,0 0-202 0 0,0 0-133 0 0,0 0-22 0 0,0 0 0 0 0,0 0 30 0 0,4 11 73 0 0,15 36 66 0 0,-16-42-442 0 0,0 1 0 0 0,1-1 1 0 0,0-1-1 0 0,0 1 0 0 0,0 0 0 0 0,1-1 0 0 0,-1 0 1 0 0,1 0-1 0 0,0 0 0 0 0,0-1 0 0 0,1 0 1 0 0,-1 0-1 0 0,1 0 0 0 0,-1 0 0 0 0,1-1 1 0 0,4 1-133 0 0,12 7 196 0 0,7 3-126 0 0,-15-8-34 0 0,1 1 1 0 0,-2 0 0 0 0,1 1 0 0 0,-1 0 0 0 0,0 1-1 0 0,-1 0 1 0 0,1 1 0 0 0,-2 1 0 0 0,1 0-1 0 0,-1 0 1 0 0,-1 1 0 0 0,0 1 0 0 0,-1 0-1 0 0,8 12-36 0 0,-15-19 13 0 0,0 0 0 0 0,-1 0-1 0 0,0 1 1 0 0,0-1-1 0 0,0 1 1 0 0,-1-1-1 0 0,1 0 1 0 0,-1 1-1 0 0,-1-1 1 0 0,1 1 0 0 0,-1-1-1 0 0,0 0 1 0 0,0 1-1 0 0,0-1 1 0 0,-1 0-1 0 0,0 0 1 0 0,0 0-1 0 0,0 0 1 0 0,-1 0 0 0 0,0 0-1 0 0,1 0 1 0 0,-2-1-1 0 0,0 1-12 0 0,-91 93 337 0 0,84-89-330 0 0,-39 26-133 0 0,-5 4-1819 0 0,28-7-5048 0 0,22-24 1581 0 0,1-4-1429 0 0</inkml:trace>
  <inkml:trace contextRef="#ctx0" brushRef="#br0" timeOffset="4779.04">988 660 0 0 0,'0'0'772'0'0,"0"0"284"0"0,0 0 110 0 0,0 0-11 0 0,0 0-10 0 0,0 0-84 0 0,0 0-94 0 0,0 0-83 0 0,-11-12-48 0 0,-31-38-81 0 0,-14 17 2786 0 0,52 32-3466 0 0,0 1 1 0 0,0-1 0 0 0,0 1 0 0 0,0 0 0 0 0,0 1-1 0 0,0-1 1 0 0,0 1 0 0 0,0 0 0 0 0,0-1 0 0 0,0 2 0 0 0,0-1-1 0 0,0 0 1 0 0,0 1 0 0 0,1 0 0 0 0,-1 0 0 0 0,1 0 0 0 0,-1 0-1 0 0,1 1 1 0 0,0-1 0 0 0,0 1 0 0 0,0 0 0 0 0,0 0 0 0 0,0 0-1 0 0,1 0 1 0 0,-1 0 0 0 0,1 1 0 0 0,-2 2-76 0 0,-1 2 25 0 0,0 0 1 0 0,1 1 0 0 0,0-1-1 0 0,1 1 1 0 0,-1 0-1 0 0,2 0 1 0 0,-1 0-1 0 0,1 1 1 0 0,1-1-1 0 0,0 0 1 0 0,0 7-26 0 0,8 254 910 0 0,50-35-184 0 0,-29-149-591 0 0,-3 0 0 0 0,-5 2 0 0 0,-3 0 0 0 0,-1 20-135 0 0,-13-77 147 0 0,-2 0-1 0 0,-1 0 1 0 0,-1 1-1 0 0,-1-1 1 0 0,-2 0-1 0 0,-4 12-146 0 0,5-31 82 0 0,1-1 1 0 0,-2 0-1 0 0,0 0 0 0 0,0 0 0 0 0,-1 0 0 0 0,0-1 0 0 0,-1 1 1 0 0,0-1-1 0 0,0-1 0 0 0,-1 1 0 0 0,-1-1 0 0 0,1 0 0 0 0,-2-1 1 0 0,1 0-1 0 0,-1 0 0 0 0,0-1 0 0 0,-1 0 0 0 0,-4 2-82 0 0,10-6 2 0 0,-1-1 1 0 0,1 1-1 0 0,0-1 0 0 0,-1-1 0 0 0,1 1 0 0 0,-1-1 0 0 0,0 1 0 0 0,1-1 0 0 0,-1-1 0 0 0,0 1 1 0 0,0-1-1 0 0,1 1 0 0 0,-1-1 0 0 0,0-1 0 0 0,0 1 0 0 0,0-1 0 0 0,1 0 0 0 0,-1 0 0 0 0,0 0 1 0 0,1-1-1 0 0,-1 1 0 0 0,1-1 0 0 0,-1 0 0 0 0,1-1 0 0 0,0 1 0 0 0,0-1 0 0 0,0 1 0 0 0,0-1 0 0 0,0 0 1 0 0,1-1-1 0 0,0 1 0 0 0,-1-1 0 0 0,1 0 0 0 0,0 1 0 0 0,1-1 0 0 0,-1 0 0 0 0,1-1 0 0 0,0 1 1 0 0,0 0-1 0 0,0-1 0 0 0,0 1 0 0 0,1-1 0 0 0,-1-2-2 0 0,1 3-228 0 0,1 0 1 0 0,-1-1-1 0 0,1 1 0 0 0,0 0 0 0 0,0 0 0 0 0,0-1 1 0 0,0 1-1 0 0,1 0 0 0 0,0 0 0 0 0,0-1 1 0 0,0 1-1 0 0,1 0 0 0 0,-1 0 0 0 0,1 0 1 0 0,0 0-1 0 0,0 1 0 0 0,0-1 0 0 0,0 0 1 0 0,1 1-1 0 0,2-3 228 0 0,44-32-9764 0 0,-33 30 3792 0 0</inkml:trace>
  <inkml:trace contextRef="#ctx0" brushRef="#br0" timeOffset="5392.698">1232 1868 2152 0 0,'0'0'1267'0'0,"0"0"-97"0"0,0 0-51 0 0,0 0 72 0 0,0 0 45 0 0,0 0-57 0 0,0 0-143 0 0,0 0-201 0 0,0 0-183 0 0,0 0-86 0 0,0 0-12 0 0,0 0 8 0 0,0 0-26 0 0,-1 11-67 0 0,-38 220 1432 0 0,26-87-1790 0 0,69-137 597 0 0,13-17-522 0 0,-49 4-498 0 0,13-8-152 0 0,-23-3-5686 0 0,-12 12-154 0 0,-2 2 2104 0 0</inkml:trace>
  <inkml:trace contextRef="#ctx0" brushRef="#br0" timeOffset="5639.952">984 2085 3793 0 0,'0'0'981'0'0,"0"0"-138"0"0,0 0 7 0 0,0 0 202 0 0,0 0 187 0 0,0 0 13 0 0,0 0-53 0 0,0 0-95 0 0,0 0-95 0 0,0 0-73 0 0,0 0-95 0 0,0 0-101 0 0,0 0-113 0 0,28-3-112 0 0,90-7-128 0 0,21-1 266 0 0,-68 4-4629 0 0,-59 5 2607 0 0,3 2-3156 0 0,-4 0-3626 0 0</inkml:trace>
  <inkml:trace contextRef="#ctx0" brushRef="#br0" timeOffset="5921.167">1590 2103 8818 0 0,'0'0'1121'0'0,"0"0"-398"0"0,0 0-132 0 0,0 0 192 0 0,0 0 225 0 0,0 0 98 0 0,0 0-82 0 0,0 0-240 0 0,0 0-252 0 0,0 0-165 0 0,0 0-112 0 0,0 0-74 0 0,0 22-46 0 0,0 115 73 0 0,18-57-1096 0 0,-9-75-581 0 0,-5-3-2123 0 0,-2-1-5230 0 0,-2-1 5957 0 0</inkml:trace>
  <inkml:trace contextRef="#ctx0" brushRef="#br0" timeOffset="6156.23">1453 2129 3985 0 0,'0'0'1486'0'0,"0"0"-456"0"0,0 0-196 0 0,0 0 82 0 0,0 0 130 0 0,0 0 38 0 0,0 0-67 0 0,0 0-102 0 0,0 0-77 0 0,0 0-107 0 0,0 0-101 0 0,0 0-79 0 0,0 0-111 0 0,27-3-114 0 0,126-12 23 0 0,-74 11-1628 0 0,-53 4-2168 0 0,0 0-4027 0 0,-22 0 3496 0 0</inkml:trace>
  <inkml:trace contextRef="#ctx0" brushRef="#br0" timeOffset="6405.949">1486 2346 56 0 0,'0'0'2610'0'0,"0"0"-984"0"0,0 0-174 0 0,0 0 266 0 0,0 0 97 0 0,0 0-66 0 0,0 0-152 0 0,0 0-258 0 0,0 0-324 0 0,0 0-287 0 0,0 0-190 0 0,0 0-171 0 0,0 0-116 0 0,28 1-95 0 0,88 3-97 0 0,-9-24-1211 0 0,-56 6-7512 0 0,-38 14 1404 0 0</inkml:trace>
  <inkml:trace contextRef="#ctx0" brushRef="#br0" timeOffset="7291.397">1229 1 3657 0 0,'0'0'1608'0'0,"0"0"-190"0"0,0 0-34 0 0,0 0 27 0 0,0 0-57 0 0,0 0-131 0 0,0 0-235 0 0,0 0-255 0 0,0 0-290 0 0,0 0-266 0 0,0 0-146 0 0,0 0-47 0 0,0 0 39 0 0,-2 5 70 0 0,-22 203 650 0 0,17 6-431 0 0,17-174 107 0 0,19-21 258 0 0,64-9-518 0 0,-77-26-2139 0 0,-13-6-7607 0 0,-3 18 7080 0 0,0 3-256 0 0</inkml:trace>
  <inkml:trace contextRef="#ctx0" brushRef="#br0" timeOffset="7569.733">919 262 2729 0 0,'0'0'1435'0'0,"0"0"-67"0"0,0 0 67 0 0,0 0 66 0 0,0 0-24 0 0,0 0-104 0 0,0 0-159 0 0,0 0-178 0 0,36 1-184 0 0,114 4-247 0 0,55-3-1166 0 0,-129-2-8147 0 0,-66 0 2952 0 0</inkml:trace>
  <inkml:trace contextRef="#ctx0" brushRef="#br0" timeOffset="7773.366">1509 325 3209 0 0,'0'0'1268'0'0,"0"0"-113"0"0,0 0 114 0 0,0 0 153 0 0,0 0 52 0 0,0 0-75 0 0,0 0-190 0 0,0 0-291 0 0,0 0-278 0 0,0 0-207 0 0,0 0-166 0 0,0 0-88 0 0,0 0-63 0 0,1 27-60 0 0,6 85-5 0 0,-2-68-111 0 0,-3-40 204 0 0,-1-2-2447 0 0,-1 0-7468 0 0,0-2 6696 0 0</inkml:trace>
  <inkml:trace contextRef="#ctx0" brushRef="#br0" timeOffset="7994.147">1492 255 2401 0 0,'0'0'2483'0'0,"0"0"-862"0"0,0 0-362 0 0,0 0-13 0 0,0 0 57 0 0,0 0-47 0 0,0 0-154 0 0,0 0-233 0 0,0 0-189 0 0,0 0-148 0 0,0 0-131 0 0,0 0-51 0 0,0 0-56 0 0,14 5-42 0 0,102 38 324 0 0,-53-34-2046 0 0,-42-8-2279 0 0,0 0-4022 0 0,-17-1 4136 0 0</inkml:trace>
  <inkml:trace contextRef="#ctx0" brushRef="#br0" timeOffset="8189.171">1545 424 2809 0 0,'0'0'2593'0'0,"0"0"-1284"0"0,0 0-581 0 0,0 0 52 0 0,0 0 223 0 0,0 0 203 0 0,0 0 87 0 0,0 0-93 0 0,0 0-218 0 0,0 0-226 0 0,0 0-224 0 0,0 0-162 0 0,0 0-90 0 0,17 5-96 0 0,54 12-79 0 0,20-15-3490 0 0,-72-4-527 0 0,-7-1-4921 0 0</inkml:trace>
  <inkml:trace contextRef="#ctx0" brushRef="#br0" timeOffset="10077.522">2125 1102 856 0 0,'0'0'1200'0'0,"0"0"-53"0"0,0 0 42 0 0,0 0 82 0 0,0 0 55 0 0,0 0-77 0 0,0 0-230 0 0,0 0-243 0 0,0 0-197 0 0,0 0-127 0 0,0 0-36 0 0,-6 11-17 0 0,-60 136 942 0 0,-23 151-395 0 0,55-236 103 0 0,34-61-614 0 0,0-1 126 0 0,0 0 74 0 0,4-31-377 0 0,1 0 0 0 0,2 1 1 0 0,1 0-1 0 0,1 0 0 0 0,1 0 0 0 0,2 2 0 0 0,1-1 0 0 0,1 2 0 0 0,14-21-258 0 0,-9 13 175 0 0,126-205 32 0 0,-115 204-204 0 0,-8 68-741 0 0,26 204 915 0 0,-14-130-195 0 0,-34-105 34 0 0,1 0 1 0 0,-1 0 0 0 0,1 1-1 0 0,0-1 1 0 0,-1 0 0 0 0,1 0-1 0 0,0 0 1 0 0,0 0-1 0 0,0 0 1 0 0,0-1 0 0 0,0 1-1 0 0,0 0 1 0 0,0 0 0 0 0,0 0-1 0 0,0-1 1 0 0,0 1-1 0 0,0-1 1 0 0,0 1 0 0 0,1-1-1 0 0,-1 1 1 0 0,0-1 0 0 0,0 0-1 0 0,1 1 1 0 0,-1-1 0 0 0,0 0-1 0 0,1 0 1 0 0,-1 0-1 0 0,0 0 1 0 0,1 0 0 0 0,-1 0-1 0 0,0-1 1 0 0,0 1 0 0 0,1 0-1 0 0,-1-1 1 0 0,0 1-1 0 0,0-1 1 0 0,0 1 0 0 0,1-1-1 0 0,-1 1 1 0 0,0-1 0 0 0,0 0-1 0 0,0 0 1 0 0,0 1 0 0 0,0-1-1 0 0,0-1-16 0 0,43-50 688 0 0,-38 44-713 0 0,150-187 157 0 0,-147 185-172 0 0,-5 5 4 0 0,-1 1 0 0 0,1-1 1 0 0,0 1-1 0 0,0 0 0 0 0,0 0 0 0 0,1 1 1 0 0,-1-1-1 0 0,1 1 0 0 0,0 0 0 0 0,0 0 1 0 0,0 1-1 0 0,0-1 0 0 0,0 1 0 0 0,1 0 1 0 0,1 0 35 0 0,5 39-398 0 0,-5 235 373 0 0,30-190-1271 0 0,-24-69-3242 0 0,3-5-4055 0 0,-10-7 3501 0 0</inkml:trace>
  <inkml:trace contextRef="#ctx0" brushRef="#br0" timeOffset="13116.917">2192 722 1752 0 0,'0'0'1357'0'0,"0"0"-236"0"0,0 0-166 0 0,0 0-41 0 0,0 0 75 0 0,0 0 83 0 0,0 0 41 0 0,0 0-17 0 0,0 0-93 0 0,0 0-139 0 0,0 0-167 0 0,23 0-131 0 0,147-3 721 0 0,95 10 2670 0 0,-267-21-2914 0 0,-48-31-658 0 0,-84-39-390 0 0,131 81 1447 0 0,-3-2-2360 0 0,2 2-3669 0 0,12 6-6886 0 0,-3 1 6843 0 0</inkml:trace>
  <inkml:trace contextRef="#ctx0" brushRef="#br0" timeOffset="13846.393">3057 1326 4433 0 0,'0'0'1067'0'0,"0"0"-112"0"0,0 0-139 0 0,0 0-89 0 0,0 0-108 0 0,0 0-117 0 0,0 0-136 0 0,0 0-82 0 0,0 0-38 0 0,0 0-76 0 0,0 0-35 0 0,0 0-49 0 0,0 0-28 0 0,-14 30-18 0 0,-45 95-18 0 0,-25 32-132 0 0,45-115 630 0 0,70-82 3739 0 0,-1-1-4107 0 0,42-45 343 0 0,-51 58-467 0 0,1 0 1 0 0,1 2-1 0 0,2 1 0 0 0,0 1 0 0 0,2 1 0 0 0,5-2-28 0 0,-26 21 124 0 0,-6 3-151 0 0,0 0 1 0 0,1 0-1 0 0,-1 1 0 0 0,1-1 0 0 0,-1 0 0 0 0,1 0 0 0 0,-1 1 0 0 0,1-1 0 0 0,0 0 0 0 0,-1 1 0 0 0,1-1 0 0 0,0 0 0 0 0,-1 1 0 0 0,1-1 0 0 0,0 1 0 0 0,0-1 0 0 0,-1 1 0 0 0,1 0 0 0 0,0-1 0 0 0,0 1 0 0 0,0 0 0 0 0,0 0 0 0 0,0-1 0 0 0,0 1 0 0 0,-1 0 0 0 0,1 0 0 0 0,0 0 0 0 0,0 0 0 0 0,0 0 0 0 0,0 0 0 0 0,0 0 0 0 0,0 1 0 0 0,0-1 0 0 0,0 0 0 0 0,-1 0 0 0 0,1 1 0 0 0,0-1 0 0 0,0 0 0 0 0,0 1 0 0 0,-1-1 0 0 0,1 1 0 0 0,0-1 0 0 0,0 1 0 0 0,-1 0 0 0 0,1-1 0 0 0,0 1 0 0 0,-1 0 0 0 0,1-1 0 0 0,-1 1 0 0 0,1 0 0 0 0,-1 0 0 0 0,1-1 0 0 0,-1 1 0 0 0,1 0 0 0 0,-1 0 0 0 0,0 0 0 0 0,0 0 0 0 0,1-1 0 0 0,-1 1 0 0 0,0 0 0 0 0,0 0 0 0 0,0 0 0 0 0,0 0 27 0 0,46 220-833 0 0,-46-219 861 0 0,0-1 0 0 0,0 0 1 0 0,0 0-1 0 0,0 0 1 0 0,0 1-1 0 0,-1-1 1 0 0,1 0-1 0 0,0 0 1 0 0,-1 0-1 0 0,1 1 0 0 0,-1-1 1 0 0,1 0-1 0 0,-1 0 1 0 0,1 0-1 0 0,-1 0 1 0 0,0 0-1 0 0,0 0 0 0 0,1 0 1 0 0,-1 0-1 0 0,0 0 1 0 0,0-1-1 0 0,0 1 1 0 0,0 0-1 0 0,0 0 0 0 0,0-1 1 0 0,0 1-1 0 0,0-1 1 0 0,-1 1-1 0 0,1-1 1 0 0,0 1-1 0 0,0-1 1 0 0,0 0-1 0 0,-1 1 0 0 0,1-1 1 0 0,0 0-1 0 0,0 0 1 0 0,-1 0-1 0 0,1 0 1 0 0,0 0-1 0 0,0 0 0 0 0,-1-1 1 0 0,1 1-1 0 0,0 0 1 0 0,0 0-1 0 0,0-1 1 0 0,0 1-1 0 0,-1-1 1 0 0,1 1-1 0 0,0-1 0 0 0,0 0 1 0 0,0 1-1 0 0,0-1 1 0 0,0 0-1 0 0,0 0 1 0 0,0 0-1 0 0,1 1 0 0 0,-1-1 1 0 0,0 0-1 0 0,0 0 1 0 0,1 0-1 0 0,-1-1 1 0 0,0 1-29 0 0,-72-35 370 0 0,41 16-607 0 0,-33-18-1322 0 0,21 22-7526 0 0,38 16 4231 0 0</inkml:trace>
  <inkml:trace contextRef="#ctx0" brushRef="#br0" timeOffset="14726.215">3581 1183 2649 0 0,'0'0'1122'0'0,"0"0"-237"0"0,0 0-1 0 0,0 0 161 0 0,0 0 102 0 0,0 0 11 0 0,0 0-98 0 0,0 0-184 0 0,0 0-154 0 0,0 0-145 0 0,0 0-163 0 0,0 0-141 0 0,0 0-98 0 0,-32 18-79 0 0,-99 59-22 0 0,80-27-30 0 0,47-41-52 0 0,1 0-33 0 0,0-1 0 0 0,0 0-1 0 0,1 1 1 0 0,0 0 0 0 0,0 0-1 0 0,1 0 1 0 0,0-1 0 0 0,0 1-1 0 0,1 0 1 0 0,1 7 41 0 0,1-13 65 0 0,-1 0-1 0 0,1-1 1 0 0,-1 1-1 0 0,1 0 1 0 0,0-1-1 0 0,0 1 1 0 0,1-1-1 0 0,-1 1 1 0 0,0-1-1 0 0,1 0 1 0 0,0 0-1 0 0,-1 0 1 0 0,1 0-1 0 0,0-1 1 0 0,0 1-1 0 0,0-1 1 0 0,0 0 0 0 0,0 0-1 0 0,0 0 1 0 0,0 0-1 0 0,0 0 1 0 0,1-1-1 0 0,-1 1 1 0 0,0-1-1 0 0,0 0 1 0 0,1 0-1 0 0,-1 0 1 0 0,0 0-1 0 0,0-1 1 0 0,1 1-1 0 0,-1-1 1 0 0,0 0-1 0 0,0 0 1 0 0,0 0-1 0 0,0 0 1 0 0,0-1 0 0 0,0 1-1 0 0,0-1 1 0 0,1-1-65 0 0,28-16 620 0 0,-1-2 0 0 0,-1-1 1 0 0,-1-1-1 0 0,-1-2 1 0 0,20-22-621 0 0,-25 21 22 0 0,0-1 0 0 0,-2-1 0 0 0,-1 0-1 0 0,-1-2 1 0 0,-2 0 0 0 0,-1-1 0 0 0,-1-1 0 0 0,-1 0 0 0 0,8-33-22 0 0,-18 53-119 0 0,-1 0 0 0 0,0-1 0 0 0,0 1 0 0 0,-1-1 0 0 0,-1 1 0 0 0,0-1-1 0 0,-1 0 1 0 0,0 1 0 0 0,-1-1 0 0 0,0 0 0 0 0,-1 1 0 0 0,-1-1 0 0 0,0 1 0 0 0,-2-4 119 0 0,3 11-39 0 0,1 2-5 0 0,0 0 0 0 0,-1 0 0 0 0,1 0-1 0 0,-1 0 1 0 0,1 0 0 0 0,-1 0 0 0 0,0 0-1 0 0,0 0 1 0 0,0 1 0 0 0,-1-1 0 0 0,1 1 0 0 0,-1 0-1 0 0,1 0 1 0 0,-1 0 0 0 0,0 0 0 0 0,1 0-1 0 0,-1 0 1 0 0,0 1 0 0 0,0-1 0 0 0,-1 1-1 0 0,1 0 1 0 0,0 0 0 0 0,0 0 0 0 0,-4 0 44 0 0,4 0-52 0 0,-1 2 1 0 0,1-1-1 0 0,-1 0 1 0 0,1 1-1 0 0,-1 0 1 0 0,1-1-1 0 0,-1 2 0 0 0,1-1 1 0 0,-1 0-1 0 0,1 1 1 0 0,0-1-1 0 0,0 1 1 0 0,0 0-1 0 0,0 0 1 0 0,0 0-1 0 0,0 0 1 0 0,1 1-1 0 0,-1-1 1 0 0,1 1-1 0 0,-1-1 0 0 0,1 1 1 0 0,0 0-1 0 0,0 0 1 0 0,0 0-1 0 0,0 0 1 0 0,1 1-1 0 0,-1-1 1 0 0,1 2 51 0 0,-7 13 75 0 0,1-1 0 0 0,1 2 1 0 0,1-1-1 0 0,1 1 0 0 0,1-1 0 0 0,0 1 1 0 0,1 0-1 0 0,1 0 0 0 0,1 0 1 0 0,0 0-1 0 0,3 11-75 0 0,3 0 114 0 0,1-1 0 0 0,2 0-1 0 0,1-1 1 0 0,1 0 0 0 0,1-1 0 0 0,2 0 0 0 0,0-1-1 0 0,2 0 1 0 0,5 4-114 0 0,-15-19-62 0 0,0-1 0 0 0,1 0 1 0 0,-1-1-1 0 0,2 0 0 0 0,0 0 0 0 0,0 0 0 0 0,0-1 0 0 0,1 0 1 0 0,0 0-1 0 0,1-1 0 0 0,8 4 62 0 0,8-8-2679 0 0,-11-5-4896 0 0,-13-1 2271 0 0</inkml:trace>
  <inkml:trace contextRef="#ctx0" brushRef="#br0" timeOffset="15038.287">4331 826 10666 0 0,'0'0'1059'0'0,"0"0"-403"0"0,0 0-192 0 0,0 0 63 0 0,0 0 107 0 0,0 0 88 0 0,0 0-13 0 0,-20 35-112 0 0,-62 113-121 0 0,42-52 47 0 0,35-80-509 0 0,0-1-1 0 0,1 1 1 0 0,1 0-1 0 0,0 0 1 0 0,1 0 0 0 0,1 0-1 0 0,0 0 1 0 0,2 0-1 0 0,0 0 1 0 0,1 9-14 0 0,1-19 39 0 0,-1-1-1 0 0,1 0 1 0 0,0 1 0 0 0,0-1 0 0 0,1 0-1 0 0,-1 0 1 0 0,1-1 0 0 0,0 1 0 0 0,1-1-1 0 0,-1 0 1 0 0,1 0 0 0 0,0 0 0 0 0,0 0-1 0 0,0-1 1 0 0,0 0 0 0 0,1 0 0 0 0,-1-1-1 0 0,1 1 1 0 0,-1-1 0 0 0,1 0 0 0 0,0-1-1 0 0,0 1 1 0 0,0-1 0 0 0,0-1 0 0 0,0 1-1 0 0,0-1 1 0 0,0 0 0 0 0,0 0 0 0 0,1-1-1 0 0,-1 1 1 0 0,0-1 0 0 0,0-1 0 0 0,-1 1-1 0 0,1-1 1 0 0,0 0 0 0 0,0 0 0 0 0,-1-1-1 0 0,3-1-38 0 0,45-29 563 0 0,-40 9-2193 0 0,-29 0-4844 0 0,8 20 1821 0 0,-1 0-1794 0 0</inkml:trace>
  <inkml:trace contextRef="#ctx0" brushRef="#br0" timeOffset="15277.522">3964 1080 7186 0 0,'0'0'1912'0'0,"0"0"-272"0"0,0 0-287 0 0,0 0-153 0 0,0 0-176 0 0,0 0-256 0 0,0 0-72 0 0,214 0-112 0 0,-177 0-111 0 0,0 0-113 0 0,-1 0-144 0 0,-3-4-120 0 0,2 4-240 0 0,-5 0-288 0 0,-1 0-673 0 0,-5-4-927 0 0,-7 4-1377 0 0,-4 0-6977 0 0</inkml:trace>
</inkml:ink>
</file>

<file path=ppt/ink/ink1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6:50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8 756 11891 0 0,'0'0'1723'0'0,"0"0"-299"0"0,0 0-171 0 0,0 0-123 0 0,0 0-206 0 0,0 0-200 0 0,34-8-149 0 0,109-22-145 0 0,66-2-681 0 0,-190 31-2282 0 0,-19 9-9419 0 0,-4-4 6614 0 0</inkml:trace>
  <inkml:trace contextRef="#ctx0" brushRef="#br0" timeOffset="172.241">0 955 352 0 0,'0'0'2553'0'0,"0"0"-297"0"0,0 0 121 0 0,0 0 31 0 0,0 0-183 0 0,0 0-425 0 0,0 0-488 0 0,0 0-408 0 0,0 0-351 0 0,199 18-225 0 0,-166-25-160 0 0,0 3-112 0 0,6-3-208 0 0,-4-1-536 0 0,0 1-1073 0 0,-13-1-2392 0 0,-5 5-6385 0 0</inkml:trace>
  <inkml:trace contextRef="#ctx0" brushRef="#br0" timeOffset="914.687">982 531 0 0 0,'0'0'1379'0'0,"0"0"-28"0"0,0 0-13 0 0,0 0 109 0 0,0 0 201 0 0,0 0 98 0 0,0 0-67 0 0,0 0-200 0 0,0 0-342 0 0,0 0-330 0 0,0 0-288 0 0,0 0-234 0 0,0 0-118 0 0,0 8 253 0 0,-36 341 2309 0 0,33-192-4550 0 0,8-148-226 0 0,10-20-9509 0 0,-15 4 8849 0 0</inkml:trace>
  <inkml:trace contextRef="#ctx0" brushRef="#br0" timeOffset="1164.678">626 608 5537 0 0,'0'0'2649'0'0,"0"0"-1678"0"0,0 0-545 0 0,0 0 216 0 0,0 0 394 0 0,0 0 214 0 0,0 0-14 0 0,0 0-167 0 0,0 0-195 0 0,0 0-151 0 0,0 0-92 0 0,35 4-57 0 0,108 11-47 0 0,33-11 844 0 0,-126-5-1550 0 0,1-3 0 0 0,-1-1 0 0 0,-1-2 0 0 0,10-5 179 0 0,-3 5-2652 0 0,-19 6-7323 0 0,-32 1 3802 0 0</inkml:trace>
  <inkml:trace contextRef="#ctx0" brushRef="#br0" timeOffset="1399.053">626 1146 3385 0 0,'0'0'1083'0'0,"0"0"282"0"0,0 0 438 0 0,0 0 359 0 0,0 0 61 0 0,0 0-270 0 0,0 0-414 0 0,0 0-443 0 0,34-1-283 0 0,109-5-191 0 0,-31-13 149 0 0,177-48-2104 0 0,-284 66 646 0 0,14-5-1586 0 0,-8-1-4458 0 0,-7 4-1060 0 0</inkml:trace>
  <inkml:trace contextRef="#ctx0" brushRef="#br0" timeOffset="1649.417">512 380 6769 0 0,'0'0'1043'0'0,"0"0"-217"0"0,0 0-31 0 0,0 0 192 0 0,0 0 227 0 0,0 0 121 0 0,0 0-69 0 0,0 0-148 0 0,32-11-204 0 0,101-37-220 0 0,0 21 245 0 0,-96 24-791 0 0,283-15-1010 0 0,-258 18-1918 0 0,-22 0-3462 0 0,-22 0-1922 0 0</inkml:trace>
  <inkml:trace contextRef="#ctx0" brushRef="#br0" timeOffset="2569.747">1291 1065 3969 0 0,'0'0'1444'0'0,"0"0"-404"0"0,0 0-226 0 0,0 0 29 0 0,0 0 161 0 0,0 0 210 0 0,0 0 126 0 0,0 0 5 0 0,0 0-126 0 0,0 0-229 0 0,0 0-223 0 0,0 0-172 0 0,0 0-97 0 0,21-12-94 0 0,67-37-73 0 0,21-42 603 0 0,-90 69-840 0 0,-2 6-111 0 0,-1-2-1 0 0,0 0 1 0 0,-2 0-1 0 0,0-2 1 0 0,-1 0 0 0 0,-1 0-1 0 0,0-1 1 0 0,-2-1-1 0 0,-1 0 1 0 0,7-21 17 0 0,-15 42-57 0 0,-1 0 0 0 0,1 0 0 0 0,-1 0 1 0 0,1 0-1 0 0,-1 0 0 0 0,1-1 0 0 0,-1 1 1 0 0,0 0-1 0 0,1 0 0 0 0,-1-1 0 0 0,0 1 1 0 0,0 0-1 0 0,0 0 0 0 0,0-1 0 0 0,0 1 1 0 0,0 0-1 0 0,0 0 0 0 0,0-1 0 0 0,-1 1 0 0 0,1 0 1 0 0,0 0-1 0 0,-1 0 0 0 0,1-1 0 0 0,-1 1 1 0 0,0 0-1 0 0,1 0 0 0 0,-1 0 0 0 0,0 0 1 0 0,1 0-1 0 0,-1 0 0 0 0,0 0 0 0 0,0 0 1 0 0,0 0-1 0 0,0 0 0 0 0,0 1 0 0 0,0-1 1 0 0,0 0-1 0 0,0 1 0 0 0,0-1 0 0 0,-1 1 1 0 0,1-1-1 0 0,0 1 0 0 0,0-1 0 0 0,0 1 1 0 0,-1 0-1 0 0,1 0 0 0 0,0-1 0 0 0,0 1 1 0 0,-1 0-1 0 0,1 0 0 0 0,0 0 0 0 0,0 1 0 0 0,-1-1 1 0 0,1 0-1 0 0,0 0 0 0 0,0 1 0 0 0,-1-1 1 0 0,1 0-1 0 0,0 1 0 0 0,0-1 0 0 0,0 1 1 0 0,0 0-1 0 0,0-1 0 0 0,0 1 0 0 0,0 0 1 0 0,0 0-1 0 0,0 0 0 0 0,-1 0 57 0 0,-9 9-151 0 0,1 0 0 0 0,0 1 0 0 0,0 0 1 0 0,1 1-1 0 0,1 0 0 0 0,0 1 0 0 0,0-1 0 0 0,1 1 0 0 0,1 1 0 0 0,0-1 0 0 0,1 1 0 0 0,0 0 1 0 0,1 1-1 0 0,0 5 151 0 0,2-15 35 0 0,1-1 1 0 0,0 1 0 0 0,0-1-1 0 0,0 1 1 0 0,1 0 0 0 0,0 0-1 0 0,0-1 1 0 0,0 1 0 0 0,0 0-1 0 0,0 0 1 0 0,1-1 0 0 0,0 1-1 0 0,0 0 1 0 0,1-1 0 0 0,-1 1-1 0 0,1-1 1 0 0,0 0 0 0 0,0 1-1 0 0,0-1 1 0 0,1 0 0 0 0,-1 0-1 0 0,1 0 1 0 0,0-1 0 0 0,0 1-1 0 0,1-1 1 0 0,-1 1 0 0 0,1-1-1 0 0,-1 0 1 0 0,1 0 0 0 0,0-1-1 0 0,0 1 1 0 0,1-1 0 0 0,-1 0-1 0 0,0 0 1 0 0,1 0-36 0 0,5 2 173 0 0,1-1 1 0 0,-1 0-1 0 0,1-1 0 0 0,0 0 1 0 0,0 0-1 0 0,0-1 0 0 0,0-1 1 0 0,0 0-1 0 0,0 0 0 0 0,0-1 1 0 0,0 0-1 0 0,0-1 0 0 0,-1-1 1 0 0,1 0-1 0 0,0 0 0 0 0,-1-1 1 0 0,0 0-1 0 0,0 0 0 0 0,0-1 1 0 0,-1-1-1 0 0,1 0 0 0 0,-1 0 1 0 0,0-1-1 0 0,-1 0 0 0 0,0 0 0 0 0,0-1 1 0 0,-1 0-1 0 0,0 0 0 0 0,0-1 1 0 0,0 0-1 0 0,-1-1-173 0 0,0 1-146 0 0,0-1 0 0 0,0 1 0 0 0,-1-1 0 0 0,-1-1 0 0 0,1 1 0 0 0,-2-1 0 0 0,1 0 0 0 0,-1 1 0 0 0,-1-1 0 0 0,0-1 0 0 0,-1 1 0 0 0,0 0 0 0 0,-1 0 0 0 0,0-11 146 0 0,0 21-108 0 0,0-1-1 0 0,-1 1 1 0 0,1-1 0 0 0,0 0 0 0 0,-1 1 0 0 0,1-1 0 0 0,-1 1 0 0 0,0-1 0 0 0,1 1 0 0 0,-1-1 0 0 0,0 1-1 0 0,0 0 1 0 0,0-1 0 0 0,0 1 0 0 0,0 0 0 0 0,0 0 0 0 0,0-1 0 0 0,0 1 0 0 0,-1 0 0 0 0,1 0 0 0 0,0 0-1 0 0,-1 1 1 0 0,1-1 0 0 0,0 0 0 0 0,-1 0 0 0 0,1 1 0 0 0,-1-1 0 0 0,0 1 0 0 0,1-1 0 0 0,-1 1 0 0 0,1 0-1 0 0,-1 0 1 0 0,0 0 0 0 0,1 0 0 0 0,-1 0 0 0 0,1 0 0 0 0,-1 0 0 0 0,0 0 0 0 0,1 0 0 0 0,-1 1 0 0 0,1-1-1 0 0,-1 1 1 0 0,0-1 0 0 0,1 1 0 0 0,0 0 0 0 0,-1-1 0 0 0,1 1 0 0 0,-1 0 0 0 0,1 0 0 0 0,0 0 0 0 0,-1 1 108 0 0,-3 6-58 0 0,-1 1-1 0 0,2 0 1 0 0,0 1 0 0 0,0-1 0 0 0,0 1 0 0 0,1 0 0 0 0,1 0 0 0 0,0 0 0 0 0,0 0 0 0 0,1 0 0 0 0,0 0 0 0 0,0 0 0 0 0,1 1 0 0 0,2 8 58 0 0,0-12 127 0 0,0 0-1 0 0,0-1 0 0 0,1 1 1 0 0,-1 0-1 0 0,2-1 1 0 0,-1 0-1 0 0,1 0 0 0 0,0 0 1 0 0,0 0-1 0 0,1 0 1 0 0,-1-1-1 0 0,1 0 0 0 0,0 0 1 0 0,1 0-1 0 0,-1-1 0 0 0,1 0 1 0 0,0 0-1 0 0,0 0 1 0 0,0-1-1 0 0,1 0 0 0 0,-1 0 1 0 0,1 0-1 0 0,0-1 1 0 0,0 0-1 0 0,0 0 0 0 0,0-1 1 0 0,0 0-1 0 0,0 0 0 0 0,0-1 1 0 0,1 1-127 0 0,3-3 178 0 0,-1 1 0 0 0,1-2-1 0 0,-1 1 1 0 0,1-2 0 0 0,-1 1 0 0 0,0-1 0 0 0,-1-1 0 0 0,1 1-1 0 0,-1-2 1 0 0,1 1 0 0 0,-1-1 0 0 0,-1-1 0 0 0,0 0 0 0 0,0 0 0 0 0,0 0-1 0 0,0-1 1 0 0,-1-1 0 0 0,-1 1 0 0 0,0-1 0 0 0,0 0 0 0 0,0 0-1 0 0,-1-1-177 0 0,16-17 85 0 0,-7 9-223 0 0,-2 0 1 0 0,0 0-1 0 0,-1-1 1 0 0,-1 0-1 0 0,-1-1 1 0 0,-1 0-1 0 0,-1-1 1 0 0,0 0 0 0 0,-2 0-1 0 0,0 0 1 0 0,-1-1-1 0 0,-2 1 1 0 0,0-1-1 0 0,-1-5 138 0 0,-2 26-41 0 0,1 0 0 0 0,-1 0 0 0 0,0 1 0 0 0,1-1 0 0 0,-1 0 0 0 0,0 0 0 0 0,0 1 0 0 0,0-1 0 0 0,0 0 0 0 0,0 1 0 0 0,0-1 0 0 0,0 1 0 0 0,0-1 0 0 0,0 1 0 0 0,0 0 0 0 0,0-1 0 0 0,0 1 0 0 0,0 0 0 0 0,0 0 0 0 0,0 0 0 0 0,0 0 0 0 0,0 0 0 0 0,-1 0 0 0 0,1 0 0 0 0,0 0 0 0 0,0 0 0 0 0,0 0 0 0 0,0 0 0 0 0,0 1 0 0 0,0-1 0 0 0,0 1 0 0 0,0-1 0 0 0,0 1 0 0 0,0-1 0 0 0,0 1 0 0 0,0-1 0 0 0,0 1 0 0 0,0 0 0 0 0,0-1 0 0 0,1 1 0 0 0,-1 0 0 0 0,0 0 0 0 0,1 0 0 0 0,-1 0 0 0 0,0 0 0 0 0,1-1 0 0 0,-1 1 0 0 0,0 1 41 0 0,-17 17-56 0 0,1 1-1 0 0,1 0 1 0 0,1 1 0 0 0,0 1 0 0 0,2 0-1 0 0,0 1 1 0 0,2 1 0 0 0,0 0 0 0 0,2 0-1 0 0,0 1 1 0 0,2 0 0 0 0,1 0 0 0 0,1 1-1 0 0,1 0 1 0 0,1-1 0 0 0,2 1 0 0 0,1 20 56 0 0,0-40-164 0 0,1 1 0 0 0,0-1 0 0 0,1 0 1 0 0,0 1-1 0 0,0-1 0 0 0,0 0 0 0 0,0 0 1 0 0,1-1-1 0 0,0 1 0 0 0,1 0 0 0 0,-1-1 1 0 0,1 0-1 0 0,0 0 0 0 0,0 0 0 0 0,4 3 164 0 0,46 37-8671 0 0,-44-37 5909 0 0</inkml:trace>
  <inkml:trace contextRef="#ctx0" brushRef="#br0" timeOffset="2816.637">2430 907 11186 0 0,'0'0'761'0'0,"0"0"-265"0"0,0 0 60 0 0,0 0 187 0 0,0 0 106 0 0,0 0-22 0 0,0 0-136 0 0,0 0-163 0 0,0 0-120 0 0,-8 32-153 0 0,-25 101-101 0 0,19-29-30 0 0,14-55-509 0 0,0-43-4308 0 0,0-6-4788 0 0,0-4 6462 0 0</inkml:trace>
  <inkml:trace contextRef="#ctx0" brushRef="#br0" timeOffset="3067.263">2357 881 6065 0 0,'0'0'1206'0'0,"0"0"-427"0"0,0 0-76 0 0,0 0 122 0 0,0 0 18 0 0,0 0-68 0 0,0 0-82 0 0,0 0-62 0 0,0 0-68 0 0,0 0-87 0 0,0 0-88 0 0,0 0-124 0 0,0 0-97 0 0,30 4-65 0 0,136 17-48 0 0,-119-20-813 0 0,-37-1-2858 0 0,0 0-3508 0 0,-8 0 4092 0 0</inkml:trace>
  <inkml:trace contextRef="#ctx0" brushRef="#br0" timeOffset="3231.67">2357 1076 2961 0 0,'0'0'1312'0'0,"0"0"176"0"0,0 0 281 0 0,0 0 183 0 0,0 0-224 0 0,0 0-431 0 0,0 0-393 0 0,0 0-384 0 0,0 0-240 0 0,0 0-168 0 0,0 0-112 0 0,200-26-224 0 0,-172 12-320 0 0,-4 6-552 0 0,2-3-1153 0 0,-10 4-1984 0 0,-8-1-1744 0 0</inkml:trace>
  <inkml:trace contextRef="#ctx0" brushRef="#br0" timeOffset="3801.691">1679 218 3305 0 0,'0'0'1403'0'0,"0"0"-51"0"0,0 0 24 0 0,0 0 126 0 0,0 0 78 0 0,0 0-65 0 0,0 0-178 0 0,0 0-207 0 0,0 0-223 0 0,0 0-204 0 0,0 0-147 0 0,0 0-130 0 0,0 0-64 0 0,33-3-38 0 0,105-12-45 0 0,83 4 752 0 0,-220 11-990 0 0,0 1-1 0 0,-1-1 1 0 0,1 0-1 0 0,-1 0 0 0 0,1 0 1 0 0,0-1-1 0 0,-1 1 1 0 0,1 0-1 0 0,-1 0 1 0 0,1 0-1 0 0,0 0 1 0 0,-1-1-1 0 0,1 1 1 0 0,-1 0-1 0 0,1 0 1 0 0,-1-1-1 0 0,1 1 1 0 0,-1 0-1 0 0,1-1 1 0 0,-1 1-1 0 0,1-1 1 0 0,-1 1-1 0 0,1-1 1 0 0,-1 1-1 0 0,0 0 0 0 0,1-1 1 0 0,-1 0-1 0 0,0 1 1 0 0,1-1-1 0 0,-1 1 1 0 0,0-1-1 0 0,0 1 1 0 0,0-1-1 0 0,1 0 1 0 0,-1 1-1 0 0,0-1 1 0 0,0 1-1 0 0,0-1 1 0 0,0 0-1 0 0,0 1 1 0 0,0-1-1 0 0,0 1 1 0 0,0-1-1 0 0,0 0 1 0 0,-1 1-1 0 0,1-1 1 0 0,0 1-1 0 0,0-1 0 0 0,0 0 1 0 0,-1 1-1 0 0,1-1 1 0 0,0 1-1 0 0,-1-1 1 0 0,1 1-41 0 0,-45-36 385 0 0,-63-39-403 0 0,100 68-543 0 0,-11-11 416 0 0,16 7-9314 0 0,5 10-585 0 0</inkml:trace>
  <inkml:trace contextRef="#ctx0" brushRef="#br0" timeOffset="4198.828">2653 693 4297 0 0,'0'0'2076'0'0,"0"0"-806"0"0,0 0-258 0 0,0 0 128 0 0,0 0 173 0 0,0 0 66 0 0,0 0-38 0 0,0 0-159 0 0,0 0-201 0 0,0 0-204 0 0,0 0-168 0 0,0 0-112 0 0,0 0-63 0 0,19-2-42 0 0,93-7 320 0 0,27 9 0 0 0,-79 0-10242 0 0,-53 0-856 0 0</inkml:trace>
  <inkml:trace contextRef="#ctx0" brushRef="#br0" timeOffset="8499.814">3273 318 0 0 0,'0'0'381'0'0,"0"0"565"0"0,0 0 266 0 0,0 0 66 0 0,0 0-46 0 0,0 0-132 0 0,0 0-161 0 0,0 0-156 0 0,0 0-144 0 0,0 0-82 0 0,0 0-34 0 0,4 15 2815 0 0,22 80-231 0 0,-25 112-2009 0 0,-21 79-1818 0 0,21-283 723 0 0,-3 15-3326 0 0,-5-13-7229 0 0,6-5 8011 0 0</inkml:trace>
  <inkml:trace contextRef="#ctx0" brushRef="#br0" timeOffset="8786.416">3012 284 3137 0 0,'0'0'485'0'0,"0"0"-81"0"0,0 0 143 0 0,0 0 357 0 0,0 0 346 0 0,0 0 210 0 0,0 0 22 0 0,0 0-106 0 0,0 0-124 0 0,0 0-105 0 0,0 0-91 0 0,0 0-85 0 0,0 0-73 0 0,33 4-63 0 0,104 8-50 0 0,-98-10-88 0 0,0-1 0 0 0,0-3-1 0 0,0 0 1 0 0,30-8-697 0 0,66-2-493 0 0,-129 33-3325 0 0,-10-6-2229 0 0,0-7-3747 0 0</inkml:trace>
  <inkml:trace contextRef="#ctx0" brushRef="#br0" timeOffset="9032.633">3005 1032 8458 0 0,'0'0'1255'0'0,"0"0"-346"0"0,0 0 18 0 0,0 0 283 0 0,0 0 195 0 0,0 0-26 0 0,0 0-184 0 0,0 0-192 0 0,0 0-147 0 0,0 0-141 0 0,0 0-159 0 0,0 0-141 0 0,31 0-118 0 0,97-1-113 0 0,-18-17 50 0 0,-3-7-2187 0 0,-72 13-2524 0 0,-1-3-4878 0 0,-25 9 4142 0 0</inkml:trace>
  <inkml:trace contextRef="#ctx0" brushRef="#br0" timeOffset="9369.71">3060 104 6881 0 0,'0'0'1418'0'0,"0"0"-134"0"0,0 0-85 0 0,0 0-58 0 0,0 0-23 0 0,0 0-57 0 0,0 0-110 0 0,0 0-109 0 0,0 0-153 0 0,0 0-167 0 0,0 0-143 0 0,0 0-99 0 0,32-4-80 0 0,101-15-45 0 0,81-6-2830 0 0,-199 23 1485 0 0,14 1-4575 0 0,-14 1-2725 0 0</inkml:trace>
  <inkml:trace contextRef="#ctx0" brushRef="#br0" timeOffset="10248.671">3467 936 5761 0 0,'0'0'1979'0'0,"0"0"-926"0"0,0 0-229 0 0,0 0 171 0 0,0 0 133 0 0,0 0-31 0 0,0 0-146 0 0,0 0-137 0 0,0 0-113 0 0,0 0-107 0 0,0 0-87 0 0,29-31-123 0 0,89-97-103 0 0,-39 45 139 0 0,-70 74-409 0 0,0-1-1 0 0,-1 0 1 0 0,0 0-1 0 0,0-1 1 0 0,-1 0-1 0 0,-1 0 1 0 0,0-1-1 0 0,0 1 1 0 0,0-5-11 0 0,-33 41-4100 0 0,19-14 4038 0 0,0 0-1 0 0,1 1 0 0 0,0-1 0 0 0,1 1 1 0 0,1 0-1 0 0,0 1 0 0 0,0-1 1 0 0,1 1-1 0 0,1 0 0 0 0,0 0 1 0 0,1 0-1 0 0,0 1 0 0 0,1-1 1 0 0,1 1-1 0 0,0-1 0 0 0,1 5 63 0 0,0-15 61 0 0,0 1 0 0 0,0 0-1 0 0,1-1 1 0 0,-1 0 0 0 0,1 1-1 0 0,0-1 1 0 0,0 0 0 0 0,0 0-1 0 0,0 0 1 0 0,1 0 0 0 0,-1 0-1 0 0,1 0 1 0 0,0-1 0 0 0,0 1 0 0 0,0-1-1 0 0,0 0 1 0 0,0 0 0 0 0,0 0-1 0 0,0 0 1 0 0,1 0 0 0 0,-1-1-1 0 0,1 0 1 0 0,-1 1 0 0 0,1-1-1 0 0,0-1 1 0 0,0 1 0 0 0,-1 0-1 0 0,1-1-60 0 0,3 0 173 0 0,0 0 1 0 0,0-1-1 0 0,0 0 0 0 0,0 0 0 0 0,0-1 0 0 0,0 1 0 0 0,-1-2 0 0 0,1 1 0 0 0,-1-1 0 0 0,1 0 0 0 0,-1 0 0 0 0,0 0 0 0 0,0-1 0 0 0,0 0 0 0 0,-1 0 1 0 0,1-1-1 0 0,-1 0 0 0 0,2-2-173 0 0,7-5 24 0 0,0-1 1 0 0,-1-1-1 0 0,0 0 0 0 0,-2-1 1 0 0,1 0-1 0 0,-2-1 1 0 0,0-1-1 0 0,-1 1 1 0 0,0-1-1 0 0,-1-1 1 0 0,-1 1-1 0 0,4-19-24 0 0,-10 35-65 0 0,-1 0 0 0 0,1 0-1 0 0,0 1 1 0 0,-1-1 0 0 0,1 0 0 0 0,-1 0 0 0 0,1 0-1 0 0,-1 0 1 0 0,1 0 0 0 0,-1 0 0 0 0,1 0 0 0 0,-1 0-1 0 0,0 1 1 0 0,0-1 0 0 0,0 0 0 0 0,1 0 0 0 0,-1 0-1 0 0,0 0 1 0 0,0 0 0 0 0,0 0 0 0 0,-1-1-1 0 0,1 1 1 0 0,0 1 0 0 0,0-1 0 0 0,0 0 0 0 0,-1 0-1 0 0,1 0 1 0 0,-1 0 0 0 0,1 0 0 0 0,0 0 0 0 0,-1 0-1 0 0,0 0 1 0 0,1 0 0 0 0,-1 1 0 0 0,1-1 0 0 0,-1 0-1 0 0,0 0 1 0 0,0 1 0 0 0,1-1 0 0 0,-1 1-1 0 0,0-1 1 0 0,0 0 0 0 0,0 1 0 0 0,0-1 0 0 0,0 1-1 0 0,0 0 1 0 0,1-1 0 0 0,-1 1 0 0 0,0 0 0 0 0,0 0-1 0 0,0 0 1 0 0,0-1 0 0 0,0 1 0 0 0,0 0 0 0 0,0 0-1 0 0,0 0 1 0 0,0 0 0 0 0,0 1 0 0 0,0-1-1 0 0,0 0 1 0 0,0 0 0 0 0,0 1 0 0 0,0-1 0 0 0,0 0-1 0 0,0 1 1 0 0,0-1 0 0 0,0 1 0 0 0,0 0 65 0 0,-4 3-146 0 0,0 1-1 0 0,0 0 1 0 0,1 0 0 0 0,0 1 0 0 0,0-1-1 0 0,0 1 1 0 0,1 0 0 0 0,-1 0 0 0 0,2 0-1 0 0,-1 0 1 0 0,1 0 0 0 0,-1 1 0 0 0,2-1-1 0 0,-1 1 1 0 0,1 0 0 0 0,0-1 0 0 0,0 1-1 0 0,1 0 1 0 0,0 0 0 0 0,0-1-1 0 0,1 7 147 0 0,1-8 158 0 0,1 0-1 0 0,-1 1 1 0 0,1-1-1 0 0,0 0 1 0 0,0 0-1 0 0,0-1 1 0 0,1 1-1 0 0,-1-1 1 0 0,1 0-1 0 0,0 1 1 0 0,1-2-1 0 0,-1 1 1 0 0,1 0-1 0 0,-1-1 0 0 0,1 0 1 0 0,0 0-1 0 0,1 0 1 0 0,-1-1-1 0 0,0 0 1 0 0,1 0-1 0 0,-1 0 1 0 0,1-1-1 0 0,-1 0 1 0 0,1 0-1 0 0,0 0 1 0 0,-1 0-1 0 0,1-1 1 0 0,0 0-1 0 0,0 0 0 0 0,0-1 1 0 0,-1 0-1 0 0,1 0 1 0 0,0 0-1 0 0,-1-1 1 0 0,1 1-1 0 0,-1-1 1 0 0,0-1-1 0 0,1 1 1 0 0,-1-1-1 0 0,0 0 1 0 0,0 0-158 0 0,12-10 146 0 0,0-1 1 0 0,-1 0-1 0 0,-1-2 1 0 0,0 1-1 0 0,-1-2 1 0 0,-1 0 0 0 0,0-1-1 0 0,-2 0 1 0 0,0 0-1 0 0,-1-1 1 0 0,1-5-147 0 0,-8 16-117 0 0,0 0 0 0 0,0-1 0 0 0,-1 1 0 0 0,0-1 0 0 0,0 0 0 0 0,-1 0 0 0 0,0 0 0 0 0,-1 0 0 0 0,0 0 0 0 0,0 0 0 0 0,-2-4 117 0 0,2 11-58 0 0,0 1 1 0 0,-1 0-1 0 0,1 0 1 0 0,0 0 0 0 0,-1-1-1 0 0,1 1 1 0 0,-1 0-1 0 0,0 0 1 0 0,1 0-1 0 0,-1 0 1 0 0,0 0-1 0 0,1 0 1 0 0,-1 0-1 0 0,0 0 1 0 0,0 0-1 0 0,0 1 1 0 0,0-1-1 0 0,0 0 1 0 0,0 0-1 0 0,0 1 1 0 0,0-1-1 0 0,0 1 1 0 0,0-1-1 0 0,0 1 1 0 0,-1-1-1 0 0,1 1 1 0 0,0 0-1 0 0,0-1 1 0 0,0 1-1 0 0,-1 0 1 0 0,1 0-1 0 0,0 0 1 0 0,0 0-1 0 0,-1 0 1 0 0,1 0-1 0 0,0 1 1 0 0,0-1 0 0 0,-1 0-1 0 0,1 0 1 0 0,0 1-1 0 0,0-1 1 0 0,0 1-1 0 0,0-1 1 0 0,0 1-1 0 0,0 0 1 0 0,0-1-1 0 0,0 1 1 0 0,0 0-1 0 0,0 0 1 0 0,0 0-1 0 0,0-1 1 0 0,0 1-1 0 0,0 0 1 0 0,1 0-1 0 0,-1 0 1 0 0,0 0-1 0 0,1 1 1 0 0,-1-1-1 0 0,1 0 1 0 0,-1 0-1 0 0,1 0 1 0 0,0 0-1 0 0,-1 0 1 0 0,1 1-1 0 0,0-1 1 0 0,0 0-1 0 0,0 1 58 0 0,-6 11-53 0 0,1 0 0 0 0,0 1-1 0 0,1-1 1 0 0,1 1-1 0 0,0 0 1 0 0,1 0-1 0 0,0 0 1 0 0,2 0-1 0 0,-1 0 1 0 0,2 0-1 0 0,-1 0 1 0 0,3 5 53 0 0,12 26-1913 0 0,1-17-3488 0 0,-9-17 343 0 0</inkml:trace>
  <inkml:trace contextRef="#ctx0" brushRef="#br0" timeOffset="10483.043">4499 763 9314 0 0,'0'0'1015'0'0,"0"0"-318"0"0,0 0-19 0 0,0 0 134 0 0,0 0 62 0 0,0 0-38 0 0,0 0-135 0 0,0 0-157 0 0,0 0-125 0 0,0 0-106 0 0,0 0-103 0 0,0 0-111 0 0,0 0-45 0 0,-4 30-39 0 0,-13 93-63 0 0,13-55-763 0 0,8-54-968 0 0,4-10-4614 0 0,-7-4 3260 0 0,-1 0 140 0 0,0 0 1569 0 0</inkml:trace>
  <inkml:trace contextRef="#ctx0" brushRef="#br0" timeOffset="10757.085">4358 726 4761 0 0,'0'0'2619'0'0,"0"0"-984"0"0,0 0-353 0 0,0 0 58 0 0,0 0 4 0 0,0 0-138 0 0,0 0-151 0 0,0 0-143 0 0,0 0-104 0 0,0 0-77 0 0,0 0-120 0 0,0 0-123 0 0,0 0-119 0 0,28-1-106 0 0,91-4-76 0 0,3 4-78 0 0,-80 1-2725 0 0,-38 18-9794 0 0,-4-14 7716 0 0</inkml:trace>
  <inkml:trace contextRef="#ctx0" brushRef="#br0" timeOffset="10934.702">4376 973 3497 0 0,'0'0'2083'0'0,"0"0"-720"0"0,0 0 20 0 0,0 0 298 0 0,0 0 91 0 0,0 0-272 0 0,0 0-385 0 0,0 0-342 0 0,0 0-258 0 0,0 0-171 0 0,0 0-139 0 0,0 0-87 0 0,31-5-94 0 0,96-15-128 0 0,-29 2-2406 0 0,-76 13-411 0 0,-8 1-1872 0 0,-4 1-1252 0 0</inkml:trace>
  <inkml:trace contextRef="#ctx0" brushRef="#br0" timeOffset="11836.463">3748 318 2593 0 0,'0'0'1540'0'0,"0"0"-46"0"0,0 0 138 0 0,0 0 123 0 0,0 0-52 0 0,0 0-175 0 0,0 0-245 0 0,0 0-216 0 0,0 0-187 0 0,32-2-150 0 0,101-3-134 0 0,-8-4 642 0 0,86-5-132 0 0,-211 14-944 0 0,-6-8 1403 0 0,-46-21-958 0 0,44 26-573 0 0,0-1-1 0 0,0 1 1 0 0,0-1-1 0 0,1 0 0 0 0,0-1 1 0 0,0 0-1 0 0,0 0 1 0 0,0-1-1 0 0,1 0 0 0 0,0 0 1 0 0,0 0-1 0 0,0-1 1 0 0,1 0-1 0 0,0 0 0 0 0,0 0 1 0 0,1 0-1 0 0,0-1 1 0 0,0 0-1 0 0,1 0 0 0 0,-2-6-33 0 0,-2-51-3146 0 0,12 22-6374 0 0,-1 31 39 0 0</inkml:trace>
</inkml:ink>
</file>

<file path=ppt/ink/ink1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08.72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630 1 8354 0 0,'0'0'417'0'0,"0"0"-303"0"0,0 0-108 0 0,0 0 240 0 0,0 0 358 0 0,0 0 328 0 0,0 0 171 0 0,0 0-36 0 0,-15 32-135 0 0,-49 104-168 0 0,20-5 230 0 0,36-92-809 0 0,2 0 0 0 0,2 1 0 0 0,1 0 0 0 0,3 0 0 0 0,1 14-185 0 0,0-42 47 0 0,0 0 0 0 0,0 0 0 0 0,1 0 0 0 0,1-1 0 0 0,0 1 0 0 0,0-1-1 0 0,1 1 1 0 0,1-1 0 0 0,0 0 0 0 0,0-1 0 0 0,1 1 0 0 0,1-1 0 0 0,-1 0 0 0 0,2 0 0 0 0,-1-1-1 0 0,1 0 1 0 0,1-1 0 0 0,0 1 0 0 0,0-2 0 0 0,0 1 0 0 0,1-1 0 0 0,0-1 0 0 0,0 0 0 0 0,1 0-1 0 0,0-1 1 0 0,0 0 0 0 0,0-1 0 0 0,1 0 0 0 0,-1-1 0 0 0,1 0 0 0 0,10 0-47 0 0,-11-1 169 0 0,1-1 0 0 0,-1 0 0 0 0,1-1 0 0 0,-1 0 0 0 0,0-1 0 0 0,1 0 0 0 0,-1 0 0 0 0,1-2 0 0 0,-1 1 0 0 0,0-1 0 0 0,0-1 0 0 0,-1 0 0 0 0,1-1 0 0 0,-1 0 0 0 0,0 0 0 0 0,0-1 0 0 0,0-1-1 0 0,-1 1 1 0 0,0-1 0 0 0,0-1 0 0 0,-1 0 0 0 0,0 0 0 0 0,0-1 0 0 0,3-5-169 0 0,0-3 146 0 0,-1-1 1 0 0,-1 0-1 0 0,-1 0 0 0 0,0-1 0 0 0,-1 0 0 0 0,-1-1 0 0 0,-1 1 0 0 0,-1-1 0 0 0,0 0 1 0 0,-2 0-1 0 0,0-1 0 0 0,-1 1 0 0 0,-1 0 0 0 0,-3-19-146 0 0,2 25-87 0 0,-1 1-1 0 0,0-1 1 0 0,-1 1 0 0 0,0 0-1 0 0,-2 0 1 0 0,1 0-1 0 0,-1 0 1 0 0,-1 1 0 0 0,0-1-1 0 0,-1 1 1 0 0,0 1-1 0 0,-1 0 1 0 0,0 0 0 0 0,-1 0-1 0 0,-4-2 88 0 0,7 6-355 0 0,-1 0 1 0 0,-1 1-1 0 0,1 0 0 0 0,-1 1 0 0 0,0-1 1 0 0,0 1-1 0 0,-1 1 0 0 0,1 0 0 0 0,-1 0 1 0 0,0 1-1 0 0,0 0 0 0 0,-1 0 1 0 0,1 1-1 0 0,-4 0 355 0 0,-50 0-6228 0 0,45 2 2820 0 0,-9 0-4692 0 0</inkml:trace>
  <inkml:trace contextRef="#ctx0" brushRef="#br0" timeOffset="228.539">0 527 9546 0 0,'0'0'1930'0'0,"0"0"-1269"0"0,0 0-235 0 0,0 0 271 0 0,0 0 251 0 0,0 0 159 0 0,0 0 23 0 0,0 0-26 0 0,0 0 2 0 0,33-6 2 0 0,107-19-59 0 0,81 8 1225 0 0,157-24-475 0 0,96-35-1799 0 0,-272 42 46 0 0,82-22-825 0 0,-192 33-2331 0 0,0-1-4242 0 0,-58 13-4266 0 0</inkml:trace>
</inkml:ink>
</file>

<file path=ppt/ink/ink1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07.7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321 196 6337 0 0,'0'0'2049'0'0,"0"0"-1217"0"0,0 0-393 0 0,0 0 142 0 0,0 0 281 0 0,0 0 229 0 0,0 0 49 0 0,0 0-208 0 0,0 0-328 0 0,0 0-282 0 0,0 0-174 0 0,0 3-28 0 0,-15 329 2848 0 0,-8-176-3289 0 0,-7-2 0 0 0,-6-2 0 0 0,-7-1 0 0 0,-28 59 321 0 0,-20 22-3437 0 0,83-201 825 0 0,5-10-3336 0 0,2-16 804 0 0</inkml:trace>
  <inkml:trace contextRef="#ctx0" brushRef="#br0" timeOffset="545.451">324 89 3217 0 0,'0'0'666'0'0,"0"0"53"0"0,0 0 222 0 0,0 0 300 0 0,0 0 246 0 0,0 0 48 0 0,0 0-104 0 0,0 0-181 0 0,0 0-231 0 0,0 0-170 0 0,0 0-139 0 0,0 0-105 0 0,0 0-54 0 0,-5-1-66 0 0,-62 2 1137 0 0,-81 43 37 0 0,148-44-1663 0 0,-1 0 0 0 0,0 0 0 0 0,0 0 0 0 0,1-1 0 0 0,-1 1 0 0 0,0 0 0 0 0,0 1 0 0 0,0-1 0 0 0,1 0 0 0 0,-1 0 0 0 0,0 0 0 0 0,0 0 0 0 0,1 1 0 0 0,-1-1 0 0 0,0 0 0 0 0,1 0 0 0 0,-1 1 0 0 0,0-1 0 0 0,1 1 0 0 0,-1-1 0 0 0,0 1 0 0 0,1-1 0 0 0,-1 1 0 0 0,1-1 0 0 0,-1 1 0 0 0,1-1 0 0 0,-1 1 0 0 0,1 0 0 0 0,0-1 0 0 0,-1 1 0 0 0,1 0 0 0 0,0-1 0 0 0,-1 1 0 0 0,1 0 0 0 0,0 0 0 0 0,0-1 0 0 0,-1 1 0 0 0,1 0 0 0 0,0 0 0 0 0,0-1 0 0 0,0 1 0 0 0,0 0 0 0 0,0 0 0 0 0,0-1 0 0 0,0 1 0 0 0,1 0 0 0 0,-1 0 0 0 0,0-1 0 0 0,0 1 0 0 0,1 0 0 0 0,-1 0 0 0 0,0-1 0 0 0,1 1 0 0 0,-1 0 0 0 0,0-1 0 0 0,1 1 0 0 0,-1-1 0 0 0,1 1 0 0 0,-1 0 0 0 0,1-1 0 0 0,-1 1 0 0 0,1-1 0 0 0,0 1 0 0 0,-1-1 0 0 0,1 0 0 0 0,0 1 0 0 0,-1-1 0 0 0,1 0 0 0 0,0 1 4 0 0,58 29-248 0 0,-53-28 300 0 0,25 9-98 0 0,0-2 0 0 0,0-1 0 0 0,0-2 0 0 0,1-1 0 0 0,25 1 46 0 0,179 0-82 0 0,-223-4-167 0 0,-13-2 440 0 0,0 0 1 0 0,0 0-1 0 0,0 0 0 0 0,0-1 1 0 0,0 1-1 0 0,0 0 1 0 0,0 0-1 0 0,0 0 0 0 0,0 0 1 0 0,0-1-1 0 0,0 1 1 0 0,0 0-1 0 0,0 0-191 0 0,-84-40 537 0 0,66 33-505 0 0,-30-9 16 0 0,1-2 0 0 0,1-2 0 0 0,0-3 0 0 0,-3-4-48 0 0,6-21-1389 0 0,37 28-2173 0 0,4-2-4113 0 0,2 14-1902 0 0</inkml:trace>
</inkml:ink>
</file>

<file path=ppt/ink/ink1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15.1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30 346 2032 0 0,'0'0'1410'0'0,"0"0"-547"0"0,0 0-256 0 0,0 0 120 0 0,0 0 213 0 0,0 0 179 0 0,0 0 58 0 0,0 0-25 0 0,0 0-57 0 0,0 0-114 0 0,0 0-88 0 0,16 0-81 0 0,112-11 1361 0 0,89-12 371 0 0,1 13-3888 0 0,-196 10-884 0 0,-16 0-896 0 0,1 0-3425 0 0,-6 0 1269 0 0</inkml:trace>
  <inkml:trace contextRef="#ctx0" brushRef="#br0" timeOffset="3398.705">0 641 384 0 0,'0'0'1522'0'0,"0"0"-89"0"0,0 0 17 0 0,0 0 106 0 0,0 0-30 0 0,0 0-160 0 0,0 0-263 0 0,0 0-265 0 0,0 0-48 0 0,0 0 33 0 0,0 0 70 0 0,7 1 77 0 0,168-4 4420 0 0,-99-3-4755 0 0,128-4-99 0 0,-155 10-704 0 0,9 0-722 0 0,-39 0-3343 0 0,1 0-3413 0 0,-20 0-632 0 0</inkml:trace>
  <inkml:trace contextRef="#ctx0" brushRef="#br0" timeOffset="3970.911">372 118 0 0 0,'0'0'1140'0'0,"0"0"123"0"0,0 0 77 0 0,0 0 57 0 0,0 0 92 0 0,0 0 66 0 0,0 0 4 0 0,0 0-49 0 0,0 0-184 0 0,0 0-191 0 0,0 0-165 0 0,0 0-160 0 0,0 0-94 0 0,-5-20-66 0 0,-17-61-96 0 0,15 64 1099 0 0,8 29-1720 0 0,-1-12 172 0 0,10 12 103 0 0,-1 0 0 0 0,2-1 0 0 0,-1 0-1 0 0,2-1 1 0 0,-1-1 0 0 0,1 1 0 0 0,1-2-1 0 0,-1 0 1 0 0,2 0 0 0 0,-1-1 0 0 0,1-1-1 0 0,2 1-207 0 0,2 2 104 0 0,219 138 557 0 0,-226-141-644 0 0,0 1-1 0 0,-1 1 0 0 0,-1-1 1 0 0,1 2-1 0 0,-1-1 0 0 0,0 1 0 0 0,-1 1 1 0 0,0-1-1 0 0,-1 1 0 0 0,4 7-16 0 0,-10-15 15 0 0,-1 0-1 0 0,1-1 1 0 0,0 1-1 0 0,-1 0 1 0 0,1 0-1 0 0,-1 0 1 0 0,0 0 0 0 0,0 0-1 0 0,0 0 1 0 0,0 0-1 0 0,0 0 1 0 0,0 0-1 0 0,0 0 1 0 0,-1 0-1 0 0,1 0 1 0 0,-1 0 0 0 0,1-1-1 0 0,-1 1 1 0 0,0 0-1 0 0,0 0 1 0 0,0 0-1 0 0,0-1 1 0 0,0 1-1 0 0,0-1 1 0 0,0 1 0 0 0,0-1-1 0 0,-1 1 1 0 0,1-1-1 0 0,-1 1 1 0 0,1-1-1 0 0,-1 0 1 0 0,1 0 0 0 0,-1 0-1 0 0,0 0 1 0 0,1 0-1 0 0,-1 0 1 0 0,-1 0-15 0 0,-75 28 441 0 0,70-27-409 0 0,-10 7-31 0 0,0 1 0 0 0,1 1 0 0 0,0 0-1 0 0,1 1 1 0 0,0 1 0 0 0,1 1-1 0 0,1 0 1 0 0,0 1 0 0 0,0 0 0 0 0,2 1-1 0 0,0 0 1 0 0,1 1 0 0 0,0 1 0 0 0,2-1-1 0 0,0 2 1 0 0,-2 6-1 0 0,-10 13 7 0 0,-31 76-442 0 0,33-71-2730 0 0,10-28-5013 0 0,9-14 232 0 0</inkml:trace>
</inkml:ink>
</file>

<file path=ppt/ink/ink1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21.2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245 239 3009 0 0,'0'0'995'0'0,"0"0"-345"0"0,0 0-216 0 0,0 0-35 0 0,0 0 13 0 0,0 0-7 0 0,0 0 59 0 0,0 0 62 0 0,0 0 95 0 0,0 0 42 0 0,0 0-74 0 0,0 0-110 0 0,0 0-110 0 0,0 32-68 0 0,2 98-51 0 0,-18 107-275 0 0,-34-109-5348 0 0,34-96 830 0 0,9-20 3918 0 0</inkml:trace>
  <inkml:trace contextRef="#ctx0" brushRef="#br0" timeOffset="414.807">0 221 672 0 0,'0'0'1435'0'0,"0"0"-557"0"0,0 0-220 0 0,0 0 40 0 0,0 0 113 0 0,0 0 113 0 0,0 0 13 0 0,34-21-96 0 0,106-63-127 0 0,-136 81-662 0 0,0 0-1 0 0,0 1 0 0 0,0-1 0 0 0,0 1 0 0 0,0 0 0 0 0,1 0 0 0 0,-1 0 0 0 0,1 0 0 0 0,-1 1 0 0 0,1 0 0 0 0,0 0 0 0 0,-1 0 0 0 0,1 1 0 0 0,0-1 0 0 0,0 1 0 0 0,0 0 0 0 0,0 1-51 0 0,10 0 189 0 0,1-2-71 0 0,-1 0 0 0 0,0 1 0 0 0,1 1 0 0 0,-1 0 0 0 0,0 1 0 0 0,0 1 0 0 0,0 0 0 0 0,0 1 0 0 0,-1 0 0 0 0,1 2 0 0 0,-1-1 0 0 0,0 2 0 0 0,-1 0 0 0 0,1 1 0 0 0,-1 0 0 0 0,-1 1 0 0 0,0 0 0 0 0,1 1-118 0 0,-11-6 43 0 0,1 0 0 0 0,-1 0 0 0 0,-1 0 0 0 0,1 0 0 0 0,-1 1 0 0 0,1-1-1 0 0,-1 0 1 0 0,0 1 0 0 0,-1-1 0 0 0,1 0 0 0 0,-1 1 0 0 0,0-1 0 0 0,0 1 0 0 0,0-1 0 0 0,-1 1-1 0 0,1-1 1 0 0,-1 0 0 0 0,0 1 0 0 0,0-1 0 0 0,-1 0 0 0 0,0 0 0 0 0,1 1 0 0 0,-1-1 0 0 0,0-1-1 0 0,-1 1 1 0 0,1 0 0 0 0,-1 0 0 0 0,0-1 0 0 0,0 0 0 0 0,0 1 0 0 0,0-1 0 0 0,0 0 0 0 0,-1-1 0 0 0,1 1-1 0 0,-1 0 1 0 0,0-1 0 0 0,0 1-43 0 0,-41 28 388 0 0,0-2-1 0 0,-2-2 0 0 0,-1-2 1 0 0,-31 10-388 0 0,78-34 17 0 0,0-1 0 0 0,-1 0 0 0 0,1 0 0 0 0,0 1 0 0 0,-1-1 0 0 0,1 1 0 0 0,0-1 0 0 0,0 1 0 0 0,0-1 0 0 0,-1 1-1 0 0,1 0 1 0 0,0 0 0 0 0,0-1 0 0 0,0 1 0 0 0,0 0 0 0 0,0 0 0 0 0,0 0 0 0 0,0 0 0 0 0,1 0 0 0 0,-1 0 0 0 0,0 1 0 0 0,1-1 0 0 0,-1 0 0 0 0,0 0 0 0 0,1 0 0 0 0,-1 1 0 0 0,1-1 0 0 0,0 0 0 0 0,-1 1 0 0 0,1-1 0 0 0,0 0 0 0 0,0 1 0 0 0,0-1 0 0 0,0 0 0 0 0,0 1 0 0 0,0-1 0 0 0,0 0 0 0 0,1 1 0 0 0,-1-1-1 0 0,0 0 1 0 0,1 1 0 0 0,-1-1 0 0 0,1 0 0 0 0,-1 0 0 0 0,1 0 0 0 0,0 1 0 0 0,-1-1 0 0 0,1 0 0 0 0,0 0 0 0 0,0 0 0 0 0,0 0 0 0 0,0 0 0 0 0,0 0 0 0 0,1 0-17 0 0,16 16 179 0 0,0-1-1 0 0,1-1 1 0 0,1-1-1 0 0,0-1 1 0 0,1-1 0 0 0,0 0-1 0 0,1-2 1 0 0,0 0-1 0 0,1-2 1 0 0,0 0-1 0 0,4 0-178 0 0,52 7-1515 0 0,-79-15-513 0 0,0 0-1330 0 0,0 0-1562 0 0,0 0-1025 0 0</inkml:trace>
  <inkml:trace contextRef="#ctx0" brushRef="#br0" timeOffset="4282.841">700 633 7098 0 0,'0'0'1288'0'0,"0"0"-403"0"0,0 0-154 0 0,0 0 55 0 0,0 0 28 0 0,0 0-135 0 0,0 0-264 0 0,0 0-243 0 0,0 0-133 0 0,0 0-29 0 0,-3 16-23 0 0,-31 119-63 0 0,-66 89-1222 0 0,84-183 373 0 0,16-41 741 0 0,13-16 351 0 0,114-155 3256 0 0,8-29-1904 0 0,-110 171-1778 0 0,-25 51-648 0 0,11 129 2284 0 0,60 18-2942 0 0,-65-159-2788 0 0,-4-5-2843 0 0,-2-4 4569 0 0</inkml:trace>
  <inkml:trace contextRef="#ctx0" brushRef="#br0" timeOffset="4530.7">621 862 5729 0 0,'0'0'1522'0'0,"0"0"-223"0"0,0 0 98 0 0,0 0 236 0 0,0 0 40 0 0,0 0-220 0 0,0 0-288 0 0,0 0-262 0 0,0 0-225 0 0,0 0-191 0 0,0 0-155 0 0,0 0-132 0 0,0 0-114 0 0,26 1-58 0 0,79 4-62 0 0,-33 1-1386 0 0,-56-4-1837 0 0,5-2-4322 0 0,-15 0 1284 0 0</inkml:trace>
  <inkml:trace contextRef="#ctx0" brushRef="#br0" timeOffset="5970.811">1072 59 3969 0 0,'0'0'2323'0'0,"0"0"-921"0"0,0 0-350 0 0,0 0 33 0 0,0 0 28 0 0,0 0-81 0 0,0 0-225 0 0,0 0-234 0 0,0 0-90 0 0,0 0 42 0 0,0 0 58 0 0,0 0 33 0 0,0 0-38 0 0,3 13-69 0 0,14 96 840 0 0,-23 250-587 0 0,3-335-1108 0 0,1-8 1536 0 0,1-6-3397 0 0,0-4-3108 0 0,1-2-4353 0 0,0-11 7253 0 0</inkml:trace>
  <inkml:trace contextRef="#ctx0" brushRef="#br0" timeOffset="6284.025">1003 33 3249 0 0,'0'0'1227'0'0,"0"0"-461"0"0,0 0-152 0 0,0 0 225 0 0,0 0 333 0 0,0 0 228 0 0,0 0 18 0 0,0 0-159 0 0,0 0-238 0 0,0 0-208 0 0,0 0-121 0 0,0 0-79 0 0,20 6-46 0 0,63 16-22 0 0,3-17 617 0 0,46-19-781 0 0,-109 11-549 0 0,6-1-874 0 0,-12 3-3495 0 0,-16 1 2273 0 0,-3 11-6863 0 0,-2-7 8527 0 0</inkml:trace>
  <inkml:trace contextRef="#ctx0" brushRef="#br0" timeOffset="6537.675">1038 320 2377 0 0,'0'0'1265'0'0,"0"0"-59"0"0,0 0 149 0 0,0 0 242 0 0,0 0 89 0 0,0 0-98 0 0,0 0-190 0 0,0 0-238 0 0,0 0-217 0 0,0 0-207 0 0,0 0-166 0 0,0 0-116 0 0,0 0-79 0 0,22 8-69 0 0,68 20-44 0 0,-31-30-10 0 0,-45-2-225 0 0,103-27-1861 0 0,-78 19-1983 0 0,-1 0-3729 0 0,-23 8 3186 0 0</inkml:trace>
  <inkml:trace contextRef="#ctx0" brushRef="#br0" timeOffset="7621.978">1961 0 0 0 0,'0'0'1442'0'0,"0"0"73"0"0,0 0 56 0 0,0 0 96 0 0,0 0 5 0 0,0 0-137 0 0,0 0-256 0 0,0 0-252 0 0,0 0-226 0 0,0 0-165 0 0,0 0-79 0 0,0 0-68 0 0,0 0-25 0 0,0 4 16 0 0,-6 44 1915 0 0,-8 7-2059 0 0,-3 0 0 0 0,-2-2 0 0 0,-3 0 0 0 0,-1-1-1 0 0,-14 18-335 0 0,22-45 16 0 0,2 1 0 0 0,0 0 0 0 0,1 1 0 0 0,2 0 0 0 0,-7 26-16 0 0,16 3 196 0 0,46-38 694 0 0,50-18-54 0 0,-19-26-629 0 0,-35-2-642 0 0,-27 6-3824 0 0,-9 6-6977 0 0,-5 12 5748 0 0</inkml:trace>
  <inkml:trace contextRef="#ctx0" brushRef="#br0" timeOffset="7952.791">1613 291 2192 0 0,'0'0'2534'0'0,"0"0"-963"0"0,0 0-421 0 0,0 0 93 0 0,0 0 160 0 0,0 0 32 0 0,0 0-60 0 0,0 0-120 0 0,0 0-152 0 0,0 0-114 0 0,0 0-143 0 0,0 0-157 0 0,0 0-110 0 0,25 0-62 0 0,125-3 297 0 0,-64-2-35 0 0,-3 0-3172 0 0,-29-1-7397 0 0,-44 3 1499 0 0</inkml:trace>
</inkml:ink>
</file>

<file path=ppt/ink/ink1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30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0 298 0 0 0,'0'0'252'0'0,"0"0"911"0"0,0 0 373 0 0,0 0 173 0 0,0 0 98 0 0,0 0-27 0 0,0 0-116 0 0,0 0-186 0 0,0 0-184 0 0,0 0-189 0 0,0 0-173 0 0,2 12 2856 0 0,65 9-1949 0 0,175-17 372 0 0,-125-18-1879 0 0,-85 10-667 0 0,-30 2-918 0 0,-8-3-8379 0 0,0 5 4479 0 0,3 0-1364 0 0</inkml:trace>
  <inkml:trace contextRef="#ctx0" brushRef="#br0" timeOffset="248.921">79 560 3457 0 0,'0'0'2134'0'0,"0"0"-1313"0"0,0 0-185 0 0,0 0 514 0 0,0 0 473 0 0,0 0 62 0 0,0 0-214 0 0,0 0-310 0 0,0 0-260 0 0,0 0-214 0 0,32-3-172 0 0,102-11-134 0 0,5-13-41 0 0,-54 9-1615 0 0,-30 6-5355 0 0,-36 5-2427 0 0</inkml:trace>
  <inkml:trace contextRef="#ctx0" brushRef="#br0" timeOffset="8170.808">1068 52 4185 0 0,'0'0'465'0'0,"0"0"-498"0"0,0 0-12 0 0,0 0 450 0 0,0 0 590 0 0,0 0 335 0 0,0 0-33 0 0,0 0-221 0 0,0 0-237 0 0,0 0-227 0 0,0 0-173 0 0,4 34-127 0 0,15 105-84 0 0,2 119 495 0 0,-19-199-870 0 0,-2-34-2700 0 0,-6-24-3169 0 0,-6-5 2409 0 0,10 0 3396 0 0</inkml:trace>
  <inkml:trace contextRef="#ctx0" brushRef="#br0" timeOffset="8474.228">766 129 0 0 0,'0'0'565'0'0,"0"0"-15"0"0,0 0 171 0 0,0 0 398 0 0,0 0 352 0 0,0 0 87 0 0,0 0-87 0 0,0 0-149 0 0,0 0-140 0 0,34-2-83 0 0,107-8-94 0 0,376-37 3061 0 0,-470 44-3805 0 0,-17 3-7014 0 0,-35 14-67 0 0,-2-10 4471 0 0,3 0 1881 0 0</inkml:trace>
  <inkml:trace contextRef="#ctx0" brushRef="#br0" timeOffset="8719.612">768 637 0 0 0,'0'0'581'0'0,"0"0"1042"0"0,0 0 494 0 0,0 0 78 0 0,0 0-85 0 0,0 0-226 0 0,0 0-297 0 0,0 0-294 0 0,34-1-269 0 0,112-6-220 0 0,-37-14 354 0 0,68-18-53 0 0,-9 1-3832 0 0,-142 33 326 0 0,8-2-5124 0 0,-25 4 2697 0 0</inkml:trace>
  <inkml:trace contextRef="#ctx0" brushRef="#br0" timeOffset="9370.699">1640 479 4657 0 0,'0'0'1187'0'0,"0"0"-511"0"0,0 0-263 0 0,0 0 50 0 0,0 0 63 0 0,0 0 0 0 0,0 0-64 0 0,0 0-150 0 0,0 0-156 0 0,0 0-104 0 0,0 0-75 0 0,0 0-58 0 0,-21 31-24 0 0,-64 97 9 0 0,14-18-219 0 0,50-66-611 0 0,36-52 1637 0 0,151-205 2955 0 0,-35 85-3040 0 0,-12 58-870 0 0,-117 71 217 0 0,0 0 1 0 0,0 0-1 0 0,0 1 1 0 0,0-1-1 0 0,-1 0 1 0 0,1 1-1 0 0,0 0 0 0 0,-1-1 1 0 0,1 1-1 0 0,-1 0 1 0 0,0 0-1 0 0,1 0 1 0 0,-1 0-1 0 0,0 0 1 0 0,0 0-1 0 0,0 0 1 0 0,-1 0-1 0 0,1 0 1 0 0,0 1-1 0 0,-1-1 1 0 0,0 0-1 0 0,1 0 0 0 0,-1 1 1 0 0,0-1-1 0 0,0 0 1 0 0,0 0-1 0 0,-1 1 1 0 0,1-1-1 0 0,0 0 1 0 0,-1 0-1 0 0,1 1 1 0 0,-1-1-1 0 0,0 0 1 0 0,0 1 26 0 0,0 8-44 0 0,1 4 21 0 0,-1-3 8 0 0,1 0 1 0 0,0 0-1 0 0,1 0 1 0 0,0 0-1 0 0,1 0 0 0 0,1 0 1 0 0,0-1-1 0 0,0 1 0 0 0,5 10 15 0 0,5 29 126 0 0,-13-51-42 0 0,-36 1 3107 0 0,-72-6-2356 0 0,-99-39-2174 0 0,171 34-2515 0 0,17 5-2948 0 0,15 2 3019 0 0</inkml:trace>
  <inkml:trace contextRef="#ctx0" brushRef="#br0" timeOffset="10672.261">2042 527 0 0 0,'0'0'1679'0'0,"0"0"325"0"0,0 0 94 0 0,0 0-140 0 0,0 0-224 0 0,0 0-247 0 0,0 0-236 0 0,0 0-162 0 0,0 0-134 0 0,32-10-127 0 0,101-32-133 0 0,-34-9 597 0 0,-80 37-1020 0 0,-3 2-122 0 0,0 0-1 0 0,0-1 0 0 0,-1 0 0 0 0,0-1 1 0 0,-1-1-1 0 0,-1 0 0 0 0,-1-1 1 0 0,0 0-1 0 0,-1-1 0 0 0,0-1 0 0 0,-2 0 1 0 0,0 0-1 0 0,-1 0 0 0 0,1-7-149 0 0,-8 24-31 0 0,0-1 0 0 0,0 1 0 0 0,0-1 0 0 0,0 0 0 0 0,-1 0 0 0 0,1 1 0 0 0,0-1 0 0 0,-1 0 0 0 0,0 0 0 0 0,1 1 0 0 0,-1-1 0 0 0,0 0 0 0 0,0 0 0 0 0,0 0 0 0 0,0 0 0 0 0,0 0 0 0 0,0 1 0 0 0,-1-1 1 0 0,1 0-1 0 0,-1 0 0 0 0,1 0 0 0 0,-1 1 0 0 0,0-1 0 0 0,1 0 0 0 0,-1 1 0 0 0,0-1 0 0 0,0 1 0 0 0,0-1 0 0 0,0 1 0 0 0,-1-1 0 0 0,1 1 0 0 0,0-1 0 0 0,0 1 0 0 0,-1 0 0 0 0,1 0 0 0 0,-1 0 0 0 0,1 0 0 0 0,-1 0 0 0 0,0 0 31 0 0,-7 3-190 0 0,1 1 1 0 0,0 0-1 0 0,-1 1 0 0 0,1-1 0 0 0,0 1 1 0 0,0 1-1 0 0,1 0 0 0 0,0 0 1 0 0,-1 0-1 0 0,2 1 0 0 0,-1 0 1 0 0,1 0-1 0 0,0 1 0 0 0,0 0 0 0 0,0 0 1 0 0,1 0-1 0 0,0 1 0 0 0,1 0 1 0 0,0 0 189 0 0,3-7-34 0 0,-4 4 17 0 0,1 0 1 0 0,0 0 0 0 0,0 0-1 0 0,1 0 1 0 0,0 0 0 0 0,0 1-1 0 0,0 0 1 0 0,0-1-1 0 0,1 1 1 0 0,0 0 0 0 0,0 0-1 0 0,1 0 1 0 0,0 1 0 0 0,0-1-1 0 0,0 0 1 0 0,0 0 0 0 0,1 1-1 0 0,1-1 1 0 0,-1 0-1 0 0,1 1 1 0 0,0-1 0 0 0,0 0-1 0 0,0 0 1 0 0,1 0 0 0 0,0 0-1 0 0,0 0 1 0 0,1 0 0 0 0,0 0-1 0 0,0-1 1 0 0,0 0-1 0 0,1 1 1 0 0,-1-1 0 0 0,5 4 16 0 0,0-3 119 0 0,1-1 1 0 0,0 0 0 0 0,0 0-1 0 0,0-1 1 0 0,1 0 0 0 0,-1-1-1 0 0,1 0 1 0 0,0-1 0 0 0,0 0-1 0 0,0 0 1 0 0,0-1 0 0 0,0 0-1 0 0,0-1 1 0 0,0 0 0 0 0,0 0-1 0 0,1-1 1 0 0,5-2-120 0 0,11-2 442 0 0,0-1 1 0 0,0-2-1 0 0,0-1 1 0 0,-1 0-1 0 0,23-13-442 0 0,-21 7 185 0 0,-1 0-1 0 0,0-2 1 0 0,-1 0 0 0 0,-1-2-1 0 0,0-1 1 0 0,-2-1 0 0 0,0-1 0 0 0,7-12-185 0 0,-30 34-1 0 0,5-4-17 0 0,-1 0 0 0 0,0-1 0 0 0,0 0 0 0 0,0 0 0 0 0,-1 0 0 0 0,0-1 0 0 0,0 1 0 0 0,0-1 0 0 0,-1 1 0 0 0,1-1 0 0 0,-1 0 0 0 0,-1 0 0 0 0,1 0 0 0 0,-1 0 0 0 0,0-1 1 0 0,0-1 16 0 0,-3 7-113 0 0,0 0 0 0 0,0 0 0 0 0,0 0 0 0 0,0-1-1 0 0,0 2 1 0 0,0-1 0 0 0,0 0 0 0 0,0 0 0 0 0,0 1-1 0 0,0-1 1 0 0,-1 1 0 0 0,1 0 0 0 0,0 0 0 0 0,0-1-1 0 0,0 1 1 0 0,-1 1 0 0 0,1-1 0 0 0,0 0 0 0 0,0 1-1 0 0,0-1 1 0 0,-1 1 0 0 0,1-1 0 0 0,0 1 0 0 0,0 0-1 0 0,0 0 1 0 0,0 0 0 0 0,0 0 0 0 0,0 0 0 0 0,1 1-1 0 0,-1-1 1 0 0,0 0 0 0 0,0 1 0 0 0,0 1 114 0 0,-8 4-121 0 0,0 0-1 0 0,0 0 1 0 0,1 1 0 0 0,1 0 0 0 0,-1 1 0 0 0,1 0 0 0 0,1 0-1 0 0,0 1 1 0 0,0 0 0 0 0,1 0 0 0 0,0 0 0 0 0,1 1-1 0 0,0 0 1 0 0,0 0 0 0 0,1 0 0 0 0,1 1 0 0 0,0-1 0 0 0,1 1-1 0 0,0 0 1 0 0,0 0 0 0 0,2 1 121 0 0,0-9 23 0 0,0-1-1 0 0,1 0 1 0 0,0 0 0 0 0,0 0-1 0 0,0 0 1 0 0,0-1 0 0 0,0 1-1 0 0,1 0 1 0 0,-1 0-1 0 0,1-1 1 0 0,-1 1 0 0 0,1 0-1 0 0,0-1 1 0 0,0 0 0 0 0,1 0-1 0 0,-1 1 1 0 0,0-1-1 0 0,1 0 1 0 0,-1-1 0 0 0,1 1-1 0 0,-1 0 1 0 0,1-1 0 0 0,0 1-1 0 0,0-1 1 0 0,0 0-1 0 0,0 0 1 0 0,0 0 0 0 0,0-1-1 0 0,0 1 1 0 0,0-1-23 0 0,96 6 1650 0 0,-79-9-1348 0 0,0-2 1 0 0,-1 0-1 0 0,1-2 1 0 0,-1 0 0 0 0,-1-1-1 0 0,0 0 1 0 0,0-2-1 0 0,0 0 1 0 0,9-8-303 0 0,3-1 63 0 0,-1-1 0 0 0,-1-1-1 0 0,-1-1 1 0 0,-1-2 0 0 0,-1 0 0 0 0,-1-2 0 0 0,-1 0 0 0 0,-2-2-1 0 0,6-11-62 0 0,-23 34-65 0 0,-1 0 0 0 0,-1 0 0 0 0,1 0 0 0 0,-1 0 0 0 0,0-1-1 0 0,0 1 1 0 0,0-1 0 0 0,-1 1 0 0 0,0-1 0 0 0,0 0 0 0 0,-1 0-1 0 0,1 1 1 0 0,-1-1 0 0 0,-1-2 65 0 0,0 7-74 0 0,0 1-1 0 0,0-1 0 0 0,-1 1 1 0 0,1-1-1 0 0,0 1 1 0 0,-1-1-1 0 0,1 1 0 0 0,-1 0 1 0 0,1 0-1 0 0,0 0 1 0 0,-1 0-1 0 0,1 0 1 0 0,-1 0-1 0 0,1 0 0 0 0,0 0 1 0 0,-1 0-1 0 0,1 1 1 0 0,-1-1-1 0 0,1 0 0 0 0,0 1 1 0 0,-1-1-1 0 0,1 1 1 0 0,0 0-1 0 0,0-1 0 0 0,0 1 1 0 0,-1 0-1 0 0,1 0 1 0 0,-1 0 74 0 0,-14 11-56 0 0,1 1 0 0 0,0 0 0 0 0,0 0 0 0 0,2 2 0 0 0,-1 0 0 0 0,2 0 0 0 0,0 1 0 0 0,1 1 0 0 0,0 0 0 0 0,2 0 0 0 0,0 1 0 0 0,1 0 0 0 0,1 1 0 0 0,0 0 0 0 0,2 0 0 0 0,-3 14 56 0 0,7-27-22 0 0,0 0 1 0 0,1 0 0 0 0,0 0 0 0 0,0 0 0 0 0,1 0-1 0 0,-1-1 1 0 0,1 1 0 0 0,1 0 0 0 0,-1 0 0 0 0,1-1-1 0 0,0 1 1 0 0,0-1 0 0 0,0 1 0 0 0,1-1 0 0 0,0 0-1 0 0,0 0 1 0 0,0 0 0 0 0,1 0 0 0 0,0-1 0 0 0,0 0 0 0 0,0 1-1 0 0,3 1 22 0 0,48 20-8619 0 0,-47-26 2816 0 0</inkml:trace>
  <inkml:trace contextRef="#ctx0" brushRef="#br0" timeOffset="10988.199">3695 247 10586 0 0,'0'0'2622'0'0,"0"0"-1388"0"0,0 0-422 0 0,0 0 207 0 0,0 0 184 0 0,0 0-74 0 0,0 0-245 0 0,0 0-253 0 0,0 0-211 0 0,0 0-149 0 0,-9 31-103 0 0,-29 99-60 0 0,-1-29 68 0 0,15-39-179 0 0,-19 40-3688 0 0,43-101 1941 0 0,0-1-657 0 0,0 0-807 0 0,0 0-932 0 0,0-1-90 0 0,0-2 2420 0 0</inkml:trace>
  <inkml:trace contextRef="#ctx0" brushRef="#br0" timeOffset="11240.192">3579 317 5001 0 0,'0'0'1239'0'0,"0"0"-383"0"0,0 0 3 0 0,0 0 345 0 0,0 0 279 0 0,0 0 112 0 0,0 0-153 0 0,0 0-317 0 0,0 0-274 0 0,0 0-180 0 0,0 0-127 0 0,0 0-88 0 0,0 0-78 0 0,35 2-74 0 0,111 5-68 0 0,-17-9 898 0 0,-102 0-3599 0 0,7 1-4877 0 0,-36 1 2967 0 0,-3 0-821 0 0</inkml:trace>
  <inkml:trace contextRef="#ctx0" brushRef="#br0" timeOffset="11423.885">3599 549 280 0 0,'0'0'2465'0'0,"0"0"-130"0"0,0 0 203 0 0,0 0 9 0 0,0 0-300 0 0,0 0-491 0 0,0 0-518 0 0,0 0-407 0 0,0 0-252 0 0,0 0-169 0 0,35-3-114 0 0,112-8-97 0 0,4-19-539 0 0,-130 24-603 0 0,7-2-2226 0 0,-10 3-2382 0 0,-7 2-2167 0 0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5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300 282 1000 0 0,'0'0'1361'0'0,"0"0"-841"0"0,0 0-39 0 0,0 0 410 0 0,0 0 347 0 0,0 0 166 0 0,0 0 27 0 0,0 0-95 0 0,0 0-116 0 0,0 0-111 0 0,31-8-157 0 0,99-29-171 0 0,-44-2 444 0 0,-71 27-1016 0 0,155-148 1729 0 0,-153 135-1293 0 0,-18 27-842 0 0,-3 6-169 0 0,-78 224-24 0 0,-156 612-1413 0 0,233-828 1808 0 0,-2 14 96 0 0,0-1 0 0 0,-2 0-1 0 0,-2 0 1 0 0,0-1-1 0 0,-2 0 1 0 0,-1-1 0 0 0,-1-1-1 0 0,-1 0 1 0 0,-1-1-1 0 0,-2-1 1 0 0,0-1 0 0 0,-2 0-1 0 0,-11 9-100 0 0,28-30 77 0 0,0 0 1 0 0,0 0-1 0 0,0 0 0 0 0,0 0 1 0 0,0 0-1 0 0,-1-1 0 0 0,1 0 1 0 0,-1 0-1 0 0,1 0 0 0 0,-1-1 1 0 0,1 1-1 0 0,-1-1 0 0 0,1 0 1 0 0,-1 0-1 0 0,1-1 0 0 0,-1 0 1 0 0,1 1-1 0 0,-1-1 0 0 0,1-1 1 0 0,0 1-1 0 0,0-1 0 0 0,-1 1 1 0 0,1-1-1 0 0,0 0 0 0 0,0-1 0 0 0,1 1 1 0 0,-1-1-1 0 0,0 0 0 0 0,1 0 1 0 0,-1 0-1 0 0,1 0 0 0 0,-2-3-77 0 0,-2-1 44 0 0,0 0 0 0 0,1-1 0 0 0,0 0 0 0 0,0 0-1 0 0,0 0 1 0 0,1-1 0 0 0,1 0 0 0 0,0 0 0 0 0,0 0-1 0 0,0-1 1 0 0,1 1 0 0 0,1-1 0 0 0,-1 0-1 0 0,1-6-43 0 0,2 2 27 0 0,0 1-1 0 0,1 0 0 0 0,1-1 1 0 0,0 1-1 0 0,1 0 0 0 0,0 0 1 0 0,1 1-1 0 0,1-1 0 0 0,0 1 1 0 0,0-1-1 0 0,2 1 0 0 0,-1 1 1 0 0,1 0-1 0 0,1 0 0 0 0,0 0 1 0 0,1 1-1 0 0,0 0 0 0 0,0 0 1 0 0,3-1-27 0 0,9-7 3 0 0,0 0 1 0 0,1 2-1 0 0,1 1 0 0 0,0 0 1 0 0,1 2-1 0 0,1 1 0 0 0,0 0 1 0 0,0 2-1 0 0,3 1-3 0 0,76-21-158 0 0,45-6-2905 0 0,-98 22-1454 0 0,1 2-3563 0 0,-37 8 3982 0 0</inkml:trace>
</inkml:ink>
</file>

<file path=ppt/ink/ink1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47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242 0 7034 0 0,'0'0'905'0'0,"0"0"-179"0"0,0 0 22 0 0,0 0 204 0 0,0 0 160 0 0,0 0 46 0 0,0 0-122 0 0,0 0-191 0 0,0 0-142 0 0,0 0-93 0 0,0 0-50 0 0,-25 18-23 0 0,-75 57 34 0 0,50-16 625 0 0,38-35-783 0 0,2 1 0 0 0,0 0 0 0 0,2 1 0 0 0,1 0 0 0 0,1 0 0 0 0,1 0 0 0 0,1 1 1 0 0,1 0-1 0 0,2 0 0 0 0,1 19-413 0 0,2-30 148 0 0,1-1 0 0 0,1 1 0 0 0,1-1 0 0 0,0 1 0 0 0,1-1 1 0 0,0-1-1 0 0,1 1 0 0 0,1-1 0 0 0,1 0 0 0 0,0-1 0 0 0,0 0 1 0 0,1 0-1 0 0,1-1 0 0 0,0-1 0 0 0,1 0 0 0 0,0 0 0 0 0,0-1 1 0 0,1 0-1 0 0,3 0-148 0 0,-7-5 55 0 0,0-1 1 0 0,0 0 0 0 0,1 0-1 0 0,-1-1 1 0 0,1 0-1 0 0,-1-1 1 0 0,1 0-1 0 0,0 0 1 0 0,0-1-1 0 0,0-1 1 0 0,0 1 0 0 0,4-2-56 0 0,-10-30-3342 0 0,-4 23 2045 0 0,1-6-2388 0 0,-2 2-4227 0 0,-1 7-2158 0 0</inkml:trace>
</inkml:ink>
</file>

<file path=ppt/ink/ink1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47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11747 0 0,'0'0'1512'0'0,"0"0"-480"0"0,0 0-221 0 0,0 0 48 0 0,0 0 32 0 0,0 0-41 0 0,0 0-77 0 0,0 0-91 0 0,0 0-57 0 0,0 0-88 0 0,0 0-116 0 0,0 0-98 0 0,0 0-80 0 0,2 25-60 0 0,8 123 87 0 0,-5 32-1111 0 0,-2-155-1285 0 0,0-17-1912 0 0,0-1-4808 0 0,-3-6 2938 0 0</inkml:trace>
</inkml:ink>
</file>

<file path=ppt/ink/ink1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48.0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7538 0 0,'0'0'616'0'0,"0"0"-235"0"0,0 0 231 0 0,0 0 446 0 0,0 0 230 0 0,0 0 23 0 0,0 0-109 0 0,0 0-126 0 0,0 0-113 0 0,0 0-132 0 0,0 0-143 0 0,0 0-136 0 0,0 0-99 0 0,30 34-59 0 0,96 105-29 0 0,-30-39 382 0 0,-90-92-723 0 0,0-1 0 0 0,-1 1 0 0 0,0 0 0 0 0,0 1 0 0 0,-1-1-1 0 0,0 1 1 0 0,0 0 0 0 0,-1 0 0 0 0,0 0 0 0 0,-1 0 0 0 0,0 1 0 0 0,-1-1 0 0 0,1 0 0 0 0,-2 1 0 0 0,1 0 0 0 0,-2-1 0 0 0,1 1 0 0 0,-1-1-1 0 0,-1 1 1 0 0,1-1 0 0 0,-2 0 0 0 0,1 1 0 0 0,-1-1 0 0 0,-1 0 0 0 0,1-1 0 0 0,-2 1 0 0 0,1-1 0 0 0,-1 1 0 0 0,0-1 0 0 0,-1-1 0 0 0,0 1-1 0 0,-4 3-23 0 0,-85 80-1603 0 0,60-65-1434 0 0,1-1-3372 0 0,31-24 5848 0 0,-8 8-8669 0 0</inkml:trace>
</inkml:ink>
</file>

<file path=ppt/ink/ink1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58.0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3192 205 8402 0 0,'0'0'1643'0'0,"0"0"-311"0"0,0 0-190 0 0,0 0 18 0 0,0 0 15 0 0,0 0-67 0 0,0 0-113 0 0,0 0-170 0 0,0 0-158 0 0,0 0-80 0 0,0 0-53 0 0,0 33-66 0 0,0 108-86 0 0,2 67 221 0 0,32-65-1523 0 0,-4-90-5752 0 0,-27-46-908 0 0,-2-7 1729 0 0</inkml:trace>
  <inkml:trace contextRef="#ctx0" brushRef="#br0" timeOffset="453.832">3062 223 9706 0 0,'0'0'1632'0'0,"0"0"-333"0"0,0 0-133 0 0,0 0-40 0 0,0 0-148 0 0,0 0-203 0 0,0 0-133 0 0,0 0-133 0 0,35-14-102 0 0,112-44-50 0 0,-50 34 177 0 0,-74 21-410 0 0,1 1 1 0 0,-1 1 0 0 0,0 1 0 0 0,1 2-1 0 0,-1 0 1 0 0,22 5-125 0 0,-43-6-1 0 0,0 0 1 0 0,0 0-1 0 0,0 0 1 0 0,-1 0-1 0 0,1 0 1 0 0,0 0-1 0 0,-1 1 0 0 0,1-1 1 0 0,-1 1-1 0 0,0-1 1 0 0,1 1-1 0 0,-1 0 1 0 0,0-1-1 0 0,0 1 0 0 0,0 0 1 0 0,0 0-1 0 0,0 0 1 0 0,-1 0-1 0 0,1 0 1 0 0,0 0-1 0 0,-1 0 0 0 0,0 0 1 0 0,1 0-1 0 0,-1 0 1 0 0,0 0-1 0 0,0 0 1 0 0,0 0-1 0 0,0 0 0 0 0,0 0 1 0 0,-1 0-1 0 0,1 0 1 0 0,-1 0-1 0 0,1 0 1 0 0,-1 0-1 0 0,0 0 0 0 0,0 0 1 0 0,0 0-1 0 0,0 0 1 0 0,0-1-1 0 0,0 1 1 0 0,0 0-1 0 0,-1-1 0 0 0,1 1 1 0 0,0-1-1 0 0,-1 1 1 0 0,1-1-1 0 0,-1 0 1 0 0,0 1-1 0 0,0-1 0 0 0,1 0 1 0 0,-1 0-1 0 0,0 0 1 0 0,0 0-1 0 0,-1 0 1 0 0,-145 137-200 0 0,146-137 188 0 0,1 0-1 0 0,0 0 1 0 0,0 0 0 0 0,0 1-1 0 0,0-1 1 0 0,0 1 0 0 0,0-1-1 0 0,0 0 1 0 0,1 1 0 0 0,-1-1-1 0 0,0 1 1 0 0,1 0-1 0 0,-1-1 1 0 0,1 1 0 0 0,0-1-1 0 0,0 1 1 0 0,-1 0 0 0 0,1-1-1 0 0,0 1 1 0 0,0 0 0 0 0,0-1-1 0 0,1 1 1 0 0,-1 0-1 0 0,0-1 1 0 0,1 1 0 0 0,-1 0-1 0 0,1-1 1 0 0,-1 1 0 0 0,1-1-1 0 0,0 1 1 0 0,0-1 0 0 0,-1 1-1 0 0,1-1 1 0 0,0 0-1 0 0,0 1 1 0 0,1-1 0 0 0,-1 0-1 0 0,1 1 13 0 0,63 32-136 0 0,-29-18 123 0 0,-29-12 30 0 0,1 1 0 0 0,0 0-1 0 0,-1 0 1 0 0,0 0 0 0 0,0 1-1 0 0,-1 0 1 0 0,0 1 0 0 0,0-1-1 0 0,0 1 1 0 0,-1 1 0 0 0,0-1-1 0 0,0 1 1 0 0,-1 0 0 0 0,0 0-1 0 0,0 0 1 0 0,-1 0 0 0 0,0 0-1 0 0,0 1 1 0 0,-1 0 0 0 0,0 0-1 0 0,-1-1 1 0 0,0 1 0 0 0,0 0-1 0 0,-1 5-16 0 0,0-6 90 0 0,-1 0 0 0 0,0 0-1 0 0,0 0 1 0 0,-1-1-1 0 0,0 1 1 0 0,0 0 0 0 0,-1-1-1 0 0,0 0 1 0 0,0 1-1 0 0,-1-1 1 0 0,0-1-1 0 0,0 1 1 0 0,0 0 0 0 0,-1-1-1 0 0,0 0 1 0 0,0 0-1 0 0,-1-1 1 0 0,-1 2-90 0 0,1-1 20 0 0,1-1 1 0 0,-1 0-1 0 0,-1 0 0 0 0,1 0 1 0 0,-1-1-1 0 0,0 1 0 0 0,0-2 1 0 0,0 1-1 0 0,0-1 1 0 0,-1 0-1 0 0,1-1 0 0 0,-1 0 1 0 0,0 0-1 0 0,-1 0-20 0 0,-31 3-3985 0 0,-3-4-5983 0 0,32-1 2594 0 0</inkml:trace>
  <inkml:trace contextRef="#ctx0" brushRef="#br0" timeOffset="-1668.207">457 43 0 0 0,'0'0'1388'0'0,"0"0"-61"0"0,0 0-52 0 0,0 0 61 0 0,0 0 115 0 0,0 0 91 0 0,0 0 24 0 0,0 0-81 0 0,0 0-174 0 0,0 0-214 0 0,0 0-261 0 0,-10-8-195 0 0,-32-21-158 0 0,40 28-432 0 0,-1 0-1 0 0,1 0 1 0 0,-1 1 0 0 0,1-1-1 0 0,-1 0 1 0 0,0 1 0 0 0,1 0 0 0 0,-1 0-1 0 0,0 0 1 0 0,1 0 0 0 0,-1 0-1 0 0,1 0 1 0 0,-1 1 0 0 0,0 0-1 0 0,1-1 1 0 0,-1 1 0 0 0,1 0-1 0 0,-1 0 1 0 0,1 0 0 0 0,0 0 0 0 0,-1 1-1 0 0,1-1 1 0 0,0 0 0 0 0,-2 3-51 0 0,-3 0 150 0 0,-18 13-83 0 0,2 1 1 0 0,0 1-1 0 0,1 1 0 0 0,1 1 0 0 0,0 1 1 0 0,2 1-1 0 0,1 0 0 0 0,1 1 0 0 0,1 1 1 0 0,1 1-1 0 0,1 1 0 0 0,1-1 1 0 0,2 2-1 0 0,0 0 0 0 0,2 0 0 0 0,2 1 1 0 0,0 0-1 0 0,-2 25-67 0 0,4-28 5 0 0,1 0 1 0 0,1 0-1 0 0,1 0 0 0 0,1 0 1 0 0,2 0-1 0 0,0 0 0 0 0,5 22-5 0 0,-3-38 22 0 0,0 0 0 0 0,1 0 1 0 0,0 0-1 0 0,0-1 0 0 0,1 0 0 0 0,1 0 0 0 0,-1 0 0 0 0,2-1 0 0 0,-1 0 0 0 0,1 0 0 0 0,0 0 0 0 0,0-1 0 0 0,1 0 1 0 0,0-1-1 0 0,1 1 0 0 0,-1-2 0 0 0,1 1 0 0 0,0-1 0 0 0,1 0 0 0 0,-1-1 0 0 0,1 0 0 0 0,0-1 0 0 0,0 0 0 0 0,0 0 1 0 0,0-1-1 0 0,0-1 0 0 0,1 1 0 0 0,-1-2 0 0 0,0 1 0 0 0,3-2-22 0 0,4 1 125 0 0,0-2 1 0 0,0 0-1 0 0,0 0 1 0 0,-1-2-1 0 0,1 0 0 0 0,-1-1 1 0 0,0-1-1 0 0,0 0 0 0 0,-1-1 1 0 0,0-1-1 0 0,0 0 0 0 0,-1-1 1 0 0,7-6-126 0 0,-4 4 166 0 0,-1-2 0 0 0,0 0 0 0 0,-1-1 1 0 0,-1-1-1 0 0,0 0 0 0 0,8-12-166 0 0,-18 21 18 0 0,0 1 0 0 0,0-1 1 0 0,0 0-1 0 0,-1-1 0 0 0,0 1 0 0 0,-1 0 0 0 0,1-1 1 0 0,-1 1-1 0 0,0-1 0 0 0,-1 0 0 0 0,1 0 0 0 0,-2 0 0 0 0,1 0 1 0 0,-1 0-1 0 0,0 1 0 0 0,0-1 0 0 0,0 0 0 0 0,-1 0 0 0 0,-1 0 1 0 0,1 0-1 0 0,-2-4-18 0 0,-3 2-137 0 0,0 1 1 0 0,0-1 0 0 0,-1 1 0 0 0,0 0 0 0 0,-1 1-1 0 0,0 0 1 0 0,0 0 0 0 0,0 0 0 0 0,-1 1 0 0 0,0 1-1 0 0,0-1 1 0 0,0 1 0 0 0,-1 1 0 0 0,0 0-1 0 0,0 0 1 0 0,0 1 0 0 0,0 0 0 0 0,0 1 0 0 0,-1 0-1 0 0,1 1 1 0 0,-2 0 136 0 0,6-1-143 0 0,-1 1 0 0 0,1 0 1 0 0,-1 0-1 0 0,1 1 0 0 0,-1 0 0 0 0,1 0 0 0 0,-1 1 0 0 0,1-1 0 0 0,-1 1 1 0 0,1 1-1 0 0,0-1 0 0 0,-1 1 0 0 0,1 0 0 0 0,0 1 0 0 0,0-1 1 0 0,0 1-1 0 0,1 0 0 0 0,-1 1 0 0 0,1 0 0 0 0,-1-1 0 0 0,1 2 0 0 0,1-1 1 0 0,-1 0-1 0 0,0 1 0 0 0,1 0 0 0 0,0 0 0 0 0,-1 2 143 0 0,5-6-9 0 0,0 0 0 0 0,-1 0 0 0 0,1 0 0 0 0,0 0 0 0 0,0 0 0 0 0,0 0 0 0 0,0 1 0 0 0,0-1 0 0 0,0 0 0 0 0,0 0 0 0 0,0 0 0 0 0,1 0 0 0 0,-1 0 0 0 0,0 0 0 0 0,0 0 0 0 0,1 0-1 0 0,-1 0 1 0 0,1 0 0 0 0,-1 0 0 0 0,1 0 0 0 0,0 0 0 0 0,-1 0 0 0 0,1 0 0 0 0,0-1 0 0 0,-1 1 0 0 0,1 0 0 0 0,0 0 0 0 0,0-1 0 0 0,0 1 0 0 0,0-1 0 0 0,0 1 0 0 0,0 0 0 0 0,0-1 0 0 0,0 0 0 0 0,0 1 0 0 0,0-1 0 0 0,0 0 0 0 0,0 1-1 0 0,0-1 1 0 0,0 0 0 0 0,0 0 0 0 0,0 0 0 0 0,0 0 9 0 0,57 4 877 0 0,-49-4-749 0 0,62-5 231 0 0,0-3-1 0 0,0-2 0 0 0,-1-4 0 0 0,-1-3 0 0 0,43-18-358 0 0,-45 18-338 0 0,-3 2-2370 0 0,-23 0-5025 0 0,-32 11 798 0 0</inkml:trace>
  <inkml:trace contextRef="#ctx0" brushRef="#br0" timeOffset="-1203.228">1031 724 0 0 0,'0'0'971'0'0,"0"0"631"0"0,0 0 342 0 0,0 0 123 0 0,0 0-17 0 0,0 0-172 0 0,0 0-234 0 0,0 0-206 0 0,0 0-234 0 0,0 0-217 0 0,0 0-164 0 0,0 0-117 0 0,33-6-63 0 0,99-18-47 0 0,-76-2 219 0 0,-51 19-624 0 0,2 0-91 0 0,0 1 0 0 0,-1-1 0 0 0,0-1 0 0 0,-1 1 0 0 0,0-1 0 0 0,0 0 0 0 0,0 0 0 0 0,-1 0 0 0 0,0-1 0 0 0,-1 1 0 0 0,0-1 0 0 0,0 0 0 0 0,-1 0 0 0 0,0 0 0 0 0,-1 0 0 0 0,0-1 0 0 0,0 1 0 0 0,-1-2-100 0 0,0 9-35 0 0,0-1 0 0 0,-1 1-1 0 0,1-1 1 0 0,-1 1 0 0 0,0-1 0 0 0,1 1-1 0 0,-1 0 1 0 0,0-1 0 0 0,-1 1 0 0 0,1 0-1 0 0,0 0 1 0 0,-1 0 0 0 0,1 0 0 0 0,-1 0-1 0 0,1 0 1 0 0,-1 0 0 0 0,0 0 0 0 0,0 1-1 0 0,0-1 1 0 0,0 1 0 0 0,0-1 0 0 0,0 1-1 0 0,0 0 1 0 0,-1 0 0 0 0,1 0 0 0 0,0 0-1 0 0,-1 0 1 0 0,1 0 0 0 0,-1 1 0 0 0,1-1-1 0 0,-1 1 1 0 0,1 0 0 0 0,-1-1 0 0 0,1 1-1 0 0,-1 0 1 0 0,-1 1 35 0 0,-3-1-147 0 0,-1 0-1 0 0,1 1 1 0 0,0 0 0 0 0,-1 0-1 0 0,1 1 1 0 0,0 0-1 0 0,0 0 1 0 0,0 1-1 0 0,0 0 1 0 0,0 0 0 0 0,1 0-1 0 0,-3 3 148 0 0,-3 3-78 0 0,0 0-1 0 0,1 2 0 0 0,0-1 1 0 0,0 1-1 0 0,1 1 0 0 0,1 0 0 0 0,0 0 1 0 0,1 1-1 0 0,0 0 0 0 0,1 0 1 0 0,0 1-1 0 0,1 0 0 0 0,1 0 1 0 0,0 1-1 0 0,1-1 0 0 0,1 1 1 0 0,0 0-1 0 0,0 12 79 0 0,3-23 1 0 0,0 1-1 0 0,1-1 1 0 0,-1 1-1 0 0,1-1 1 0 0,1 1-1 0 0,-1-1 1 0 0,0 0 0 0 0,1 1-1 0 0,0-1 1 0 0,0 0-1 0 0,0 0 1 0 0,1 0-1 0 0,-1 0 1 0 0,1-1 0 0 0,0 1-1 0 0,0-1 1 0 0,0 0-1 0 0,0 1 1 0 0,1-1-1 0 0,-1-1 1 0 0,1 1 0 0 0,0 0-1 0 0,0-1 1 0 0,0 0-1 0 0,0 0 1 0 0,0 0-1 0 0,1-1 1 0 0,-1 1 0 0 0,0-1-1 0 0,5 1 0 0 0,142 13 782 0 0,-119-15-910 0 0,-1-2 0 0 0,0-1 1 0 0,0-2-1 0 0,0-1 0 0 0,-1-1 0 0 0,1-2 1 0 0,6-3 127 0 0,60-39-9618 0 0,-84 40 2426 0 0</inkml:trace>
  <inkml:trace contextRef="#ctx0" brushRef="#br0" timeOffset="-310.871">1937 532 0 0 0,'0'0'552'0'0,"0"0"968"0"0,0 0 422 0 0,0 0 151 0 0,0 0-17 0 0,0 0-101 0 0,0 0-128 0 0,0 0-176 0 0,0 0-210 0 0,0 0-180 0 0,0 0-190 0 0,0 0-168 0 0,-4-10-100 0 0,-12-32-112 0 0,-9 31 560 0 0,19 12-993 0 0,-2 1-220 0 0,0 1 0 0 0,0 0 0 0 0,0 1 1 0 0,0 0-1 0 0,0 0 0 0 0,1 1 0 0 0,-1-1 0 0 0,1 2 0 0 0,1-1 0 0 0,-1 1 0 0 0,1 0 0 0 0,0 0 0 0 0,-2 3-58 0 0,-9 12-58 0 0,1 0 0 0 0,0 1 0 0 0,2 0 0 0 0,0 1 0 0 0,2 1 0 0 0,-5 11 58 0 0,14-27-62 0 0,0 0 0 0 0,1 1 0 0 0,0-1 0 0 0,0 0 0 0 0,1 1 0 0 0,-1-1-1 0 0,2 1 1 0 0,0-1 0 0 0,0 1 0 0 0,0-1 0 0 0,1 3 62 0 0,1-8-4 0 0,1 0 0 0 0,-1-1 1 0 0,0 1-1 0 0,1-1 0 0 0,0 0 0 0 0,0 1 0 0 0,0-1 0 0 0,0 0 0 0 0,0-1 1 0 0,0 1-1 0 0,0 0 0 0 0,0-1 0 0 0,1 0 0 0 0,-1 0 0 0 0,1 0 0 0 0,-1 0 1 0 0,0 0-1 0 0,1-1 0 0 0,0 0 0 0 0,-1 1 0 0 0,1-1 0 0 0,-1-1 0 0 0,1 1 1 0 0,-1 0-1 0 0,1-1 0 0 0,-1 0 0 0 0,1 0 0 0 0,1 0 4 0 0,10-4 66 0 0,1-1-1 0 0,-1-1 1 0 0,0 0-1 0 0,-1-1 1 0 0,0 0-1 0 0,0-2 1 0 0,0 1-1 0 0,-1-2 1 0 0,-1 1 0 0 0,11-13-66 0 0,-13 14 16 0 0,170-160-1 0 0,-140 139-691 0 0,-40 36-56 0 0,-52 116-446 0 0,50-118 1170 0 0,0-1 0 0 0,0 1 0 0 0,1-1 0 0 0,-1 1 0 0 0,1 0 0 0 0,0-1 0 0 0,0 1-1 0 0,0 0 1 0 0,0 0 0 0 0,1 0 0 0 0,0 0 0 0 0,-1 0 0 0 0,1 0 0 0 0,1 0 0 0 0,-1 0 0 0 0,1 0 0 0 0,-1-1 0 0 0,1 1 0 0 0,0 0 0 0 0,0 0-1 0 0,1 0 1 0 0,-1-1 0 0 0,1 1 0 0 0,0-1 0 0 0,0 1 0 0 0,0-1 0 0 0,0 0 0 0 0,1 0 0 0 0,-1 0 0 0 0,1 0 0 0 0,0 0 0 0 0,0 0 0 0 0,0-1-1 0 0,0 1 1 0 0,1-1 8 0 0,5 1 97 0 0,-1 0 0 0 0,2 0 0 0 0,-1-1 0 0 0,0 0 0 0 0,0-1 0 0 0,1 0 0 0 0,-1-1 0 0 0,1 0 0 0 0,-1 0 0 0 0,1-1 0 0 0,-1 0 0 0 0,0 0 0 0 0,0-1 0 0 0,1-1 0 0 0,-1 1 0 0 0,0-2 0 0 0,-1 1 0 0 0,1-1 0 0 0,-1 0 0 0 0,1-1 0 0 0,-1 0 0 0 0,-1 0 0 0 0,1-1 0 0 0,4-4-97 0 0,12-12 205 0 0,-1 0 0 0 0,0-2 0 0 0,-2 0 0 0 0,-1-2 0 0 0,-1 0 0 0 0,9-18-205 0 0,-20 32-58 0 0,0 0-1 0 0,-1-1 0 0 0,-1 0 0 0 0,0 0 1 0 0,-1 0-1 0 0,0-1 0 0 0,-1 0 0 0 0,0 0 0 0 0,-2 0 1 0 0,1 0-1 0 0,-2 0 0 0 0,0-1 0 0 0,0 1 59 0 0,-1 12-39 0 0,0 0-1 0 0,-1 1 0 0 0,1-1 0 0 0,0 0 1 0 0,0 1-1 0 0,-1-1 0 0 0,1 0 1 0 0,-1 1-1 0 0,1-1 0 0 0,-1 1 1 0 0,0-1-1 0 0,1 1 0 0 0,-1-1 0 0 0,0 1 1 0 0,0 0-1 0 0,0-1 0 0 0,0 1 1 0 0,0 0-1 0 0,-1 0 0 0 0,1 0 1 0 0,0 0-1 0 0,-1 0 0 0 0,1 0 0 0 0,0 0 1 0 0,-1 0-1 0 0,1 0 0 0 0,-1 1 1 0 0,1-1-1 0 0,-1 0 0 0 0,0 1 0 0 0,1 0 1 0 0,-1-1-1 0 0,1 1 0 0 0,-1 0 1 0 0,0 0-1 0 0,1 0 0 0 0,-1 0 1 0 0,0 0-1 0 0,1 0 0 0 0,-1 0 0 0 0,0 1 1 0 0,1-1-1 0 0,-1 0 0 0 0,0 1 1 0 0,0 0 39 0 0,-69 34-1076 0 0,67-31 1078 0 0,-1 0-1 0 0,1 0 1 0 0,0 1-1 0 0,0-1 1 0 0,1 1-1 0 0,-1-1 0 0 0,1 1 1 0 0,0 0-1 0 0,1 1 1 0 0,-1-1-1 0 0,1 0 1 0 0,0 1-1 0 0,0-1 1 0 0,1 1-1 0 0,0 0 0 0 0,0 0 1 0 0,0-1-1 0 0,0 1 1 0 0,1 0-1 0 0,0 0 1 0 0,0 0-1 0 0,1 0 1 0 0,0-1-1 0 0,0 1 1 0 0,0 0-1 0 0,0 0 0 0 0,1-1 1 0 0,0 1-1 0 0,0-1 1 0 0,1 0-1 0 0,0 1 1 0 0,0-1-1 0 0,0 0 1 0 0,0-1-1 0 0,1 1 0 0 0,1 1-1 0 0,168 124 399 0 0,-170-128-400 0 0,1 1 0 0 0,-1-1 0 0 0,1 1 0 0 0,-1 0 0 0 0,0 0 1 0 0,0 0-1 0 0,0 0 0 0 0,-1 1 0 0 0,1-1 0 0 0,-1 1 0 0 0,1-1 0 0 0,-1 1 0 0 0,-1 0 0 0 0,1 0 0 0 0,0 0 0 0 0,-1 0 0 0 0,0 0 0 0 0,0 1 1 0 0,2 13-4245 0 0,-2 1-4360 0 0,-1-15 2140 0 0</inkml:trace>
  <inkml:trace contextRef="#ctx0" brushRef="#br0" timeOffset="4266.428">0 1361 3353 0 0,'0'0'809'0'0,"0"0"-563"0"0,0 0-201 0 0,0 0 184 0 0,0 0 345 0 0,0 0 285 0 0,0 0 198 0 0,0 0 114 0 0,0 0 35 0 0,0 0-35 0 0,0 0-102 0 0,21 0-129 0 0,128 3 1181 0 0,261 1 1877 0 0,10-30-2827 0 0,317-58-299 0 0,199-33-281 0 0,-379 72-440 0 0,-290 18-6 0 0,-159-2 339 0 0,-62 18 250 0 0,-39 20-680 0 0,-8-6-3812 0 0,-2 1 908 0 0,2-2-2279 0 0,0-1-5672 0 0</inkml:trace>
</inkml:ink>
</file>

<file path=ppt/ink/ink1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8:37.3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0 174 0 0 0,'0'0'155'0'0,"0"0"466"0"0,0 0 331 0 0,0 0 351 0 0,0 0 304 0 0,0 0 136 0 0,0 0-21 0 0,0 0-150 0 0,0 0-209 0 0,0 0-169 0 0,0 0-120 0 0,0 0-110 0 0,0 0-123 0 0,18-7-114 0 0,57-20-89 0 0,7 20 1181 0 0,120 18-699 0 0,-182-9-1171 0 0,-8 0 3297 0 0,-83-39-2574 0 0,58 30-994 0 0,0-1 0 0 0,0 0 0 0 0,1-1-1 0 0,0 0 1 0 0,0-1 0 0 0,1-1 0 0 0,0 0-1 0 0,0-1 323 0 0,5 0-2914 0 0,3 3-6374 0 0,3 5 786 0 0</inkml:trace>
</inkml:ink>
</file>

<file path=ppt/ink/ink1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8:36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18 7418 0 0,'0'0'2405'0'0,"0"0"-822"0"0,0 0-357 0 0,0 0 37 0 0,0 0 143 0 0,0 0 73 0 0,0 0-126 0 0,0 0-258 0 0,0 0-283 0 0,0 0-252 0 0,0 0-180 0 0,0-6 141 0 0,0 495 227 0 0,1-481 792 0 0,0 2-5822 0 0,1-13-12280 0 0,-2-1 13617 0 0</inkml:trace>
  <inkml:trace contextRef="#ctx0" brushRef="#br0" timeOffset="298.542">23 33 5385 0 0,'0'0'596'0'0,"0"0"-289"0"0,0 0 73 0 0,0 0 474 0 0,0 0 517 0 0,0 0 268 0 0,0 0 21 0 0,0 0-146 0 0,0 0-225 0 0,0 0-194 0 0,0 0-156 0 0,0 0-135 0 0,0 0-116 0 0,34 2-117 0 0,107 5-133 0 0,-57-15 102 0 0,56-25-454 0 0,-112 32-1947 0 0,-28 1 1592 0 0,1 1 0 0 0,-1-1-1 0 0,1 0 1 0 0,-1 1-1 0 0,1-1 1 0 0,-1 1-1 0 0,1-1 1 0 0,-1 0-1 0 0,0 1 1 0 0,1-1-1 0 0,-1 1 1 0 0,1-1 0 0 0,-1 1-1 0 0,0-1 1 0 0,0 1-1 0 0,1-1 1 0 0,-1 1-1 0 0,0 0 1 0 0,0-1-1 0 0,0 1 1 0 0,0-1-1 0 0,0 1 1 0 0,1-1 0 0 0,-1 1-1 0 0,0 0 1 0 0,0-1-1 0 0,0 1 1 0 0,-1-1-1 0 0,1 1 1 0 0,0 0-1 0 0,0-1 1 0 0,0 1-1 0 0,0-1 1 0 0,0 1-1 0 0,-1-1 1 0 0,1 1 0 0 0,0 0-1 0 0,-1-1 1 0 0,1 1-1 0 0,0-1 1 0 0,-1 1-1 0 0,1-1 1 0 0,-1 0-1 0 0,1 1 1 0 0,0-1-1 0 0,-1 1 1 0 0,1-1 0 0 0,-1 0-1 0 0,1 1 1 0 0,-1-1-1 0 0,1 0 1 0 0,-1 0-1 0 0,0 1 1 0 0,0-1 269 0 0,-3 7-3745 0 0</inkml:trace>
  <inkml:trace contextRef="#ctx0" brushRef="#br0" timeOffset="545.94">1 317 2040 0 0,'0'0'2061'0'0,"0"0"-957"0"0,0 0-98 0 0,0 0 338 0 0,0 0 296 0 0,0 0 31 0 0,0 0-150 0 0,0 0-176 0 0,0 0-243 0 0,0 0-210 0 0,0 0-177 0 0,0 0-156 0 0,33-7-127 0 0,101-21-115 0 0,-36 0 47 0 0,-54 14-765 0 0,6-2-2546 0 0,-18 6-4471 0 0,-20 6 71 0 0</inkml:trace>
</inkml:ink>
</file>

<file path=ppt/ink/ink1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8:14.7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1035 229 0 0 0,'0'0'1002'0'0,"0"0"72"0"0,0 0 23 0 0,0 0-64 0 0,0 0-95 0 0,0 0-71 0 0,0 0-83 0 0,-8-6-80 0 0,-22-16-45 0 0,-25 17 2803 0 0,43 9-3176 0 0,0 1 0 0 0,0 1 1 0 0,1 0-1 0 0,-1 1 0 0 0,1 0 1 0 0,1 0-1 0 0,-1 1 0 0 0,1 0 1 0 0,-3 5-287 0 0,6-7 63 0 0,-121 144 1106 0 0,-4 56 1194 0 0,121-183-2134 0 0,1-1 0 0 0,1 2 1 0 0,1-1-1 0 0,1 1 0 0 0,1 0 0 0 0,2 1 1 0 0,0 0-1 0 0,1-1 0 0 0,2 1 0 0 0,0 2-229 0 0,33 245 1323 0 0,9-151-577 0 0,30 6 89 0 0,42 1-5 0 0,-25-62-345 0 0,45 0 153 0 0,4-37 8 0 0,-107-26-516 0 0,0-2 0 0 0,0-2 0 0 0,1 0 0 0 0,-1-2 0 0 0,-1-1 0 0 0,2-2-130 0 0,16-1 96 0 0,86-34 104 0 0,26-46 144 0 0,-51-5-34 0 0,-72 22 140 0 0,12-44-291 0 0,1 10-106 0 0,-41 85-29 0 0,-2 1 0 0 0,0-1 0 0 0,-1 0 0 0 0,-1-1 0 0 0,0 1 0 0 0,-2-1 0 0 0,0-13-24 0 0,1 6 24 0 0,9-144 132 0 0,-23 11 46 0 0,-38 48-141 0 0,-20 5 26 0 0,-27 13-114 0 0,-28 26-16 0 0,-10 13-15 0 0,71 33 36 0 0,13 11-20 0 0,-62 11-221 0 0,13 27 102 0 0,88-22 141 0 0,-51 11-39 0 0,18-12 96 0 0,36-3-63 0 0,-1 1 0 0 0,1-1 0 0 0,0 2 0 0 0,0-1 0 0 0,0 1 0 0 0,0 0 0 0 0,1 1 0 0 0,-1 0 0 0 0,1 0 0 0 0,0 1 0 0 0,0 0 26 0 0,-45 32-1051 0 0,50-36 463 0 0,-11 6-1882 0 0,9-8-2929 0 0,1-3-4882 0 0,1 0 2337 0 0</inkml:trace>
  <inkml:trace contextRef="#ctx0" brushRef="#br0" timeOffset="4132.828">2410 1282 0 0 0,'0'0'197'0'0,"0"0"489"0"0,0 0 193 0 0,0 0 4 0 0,0 0-98 0 0,0 0-99 0 0,0 0-37 0 0,0 0 15 0 0,1-6 22 0 0,82-202 9422 0 0,-75 155-9301 0 0,-3-1-1 0 0,-3 1 0 0 0,-2-1 0 0 0,-2 0-806 0 0,-3 10 190 0 0,-3 1 1 0 0,-1 0-1 0 0,-3 1 0 0 0,-1 0 0 0 0,-1 1 0 0 0,-3 1 1 0 0,-2 0-1 0 0,-16-27-190 0 0,20 42 109 0 0,-1 0 0 0 0,-1 1 0 0 0,-1 0 1 0 0,-1 1-1 0 0,-11-8-109 0 0,14 13 106 0 0,-1-2 17 0 0,12 13-64 0 0,-1 0-1 0 0,1 1 1 0 0,-1-1-1 0 0,0 1 0 0 0,0 1 1 0 0,-1-1-1 0 0,0 1 0 0 0,0 0 1 0 0,0 1-1 0 0,-1 0 0 0 0,-4-2-58 0 0,-14-1 307 0 0,26 7-289 0 0,-29 0 396 0 0,-56 126-507 0 0,76-115 92 0 0,1 0 0 0 0,0 1 0 0 0,1 0 0 0 0,1 1 0 0 0,0 0 0 0 0,0 0 0 0 0,1 0 0 0 0,-2 13 1 0 0,7-26 0 0 0,-1 1 1 0 0,1 0-1 0 0,0 0 0 0 0,1 0 0 0 0,-1 0 1 0 0,0 0-1 0 0,0 0 0 0 0,0 0 1 0 0,0-1-1 0 0,1 1 0 0 0,-1 0 1 0 0,0 0-1 0 0,1 0 0 0 0,-1 0 0 0 0,0-1 1 0 0,1 1-1 0 0,-1 0 0 0 0,1 0 1 0 0,0-1-1 0 0,-1 1 0 0 0,1-1 1 0 0,-1 1-1 0 0,1 0 0 0 0,0-1 1 0 0,0 1-1 0 0,-1-1 0 0 0,1 1 0 0 0,0-1 1 0 0,0 0-1 0 0,0 1 0 0 0,-1-1 1 0 0,1 0-1 0 0,0 1 0 0 0,0-1 1 0 0,0 0-1 0 0,0 0 0 0 0,0 0 0 0 0,0 0 1 0 0,0 0-1 0 0,-1 0 0 0 0,1 0 1 0 0,0 0-1 0 0,0 0 0 0 0,0 0 1 0 0,0-1-1 0 0,0 1 0 0 0,0 0 1 0 0,-1-1-1 0 0,1 1 0 0 0,0 0 0 0 0,0-1 1 0 0,0 0-1 0 0,13 1 55 0 0,4-2 3 0 0,0-1 1 0 0,-1 0-1 0 0,1-2 1 0 0,-1 0 0 0 0,0 0-1 0 0,0-2 1 0 0,-1 0 0 0 0,8-5-59 0 0,43-16 80 0 0,318-127 131 0 0,-346 136-119 0 0,-39 19-47 0 0,0 0 22 0 0,0 0 7 0 0,0 0 32 0 0,0 0-13 0 0,0 0-2 0 0,0 0 10 0 0,0 0-2 0 0,-24 0-22 0 0,-346-4-261 0 0,286-10-696 0 0,79 13-1246 0 0,19-1-9344 0 0,-10 2 10284 0 0,5 3-3872 0 0,0 0 1261 0 0</inkml:trace>
  <inkml:trace contextRef="#ctx0" brushRef="#br0" timeOffset="4867.312">3034 335 9082 0 0,'0'0'941'0'0,"0"0"-104"0"0,0 0-1 0 0,0 0 103 0 0,0 0 86 0 0,0 0 10 0 0,0 0-76 0 0,0 0-161 0 0,0 0-193 0 0,0 0-193 0 0,-17 35-143 0 0,-51 110-99 0 0,39-53 53 0 0,-41 166 406 0 0,57-247 1199 0 0,14-41-706 0 0,14-20-1052 0 0,3 1 1 0 0,2 1-1 0 0,2 1 1 0 0,2 1-1 0 0,2 1 1 0 0,1 1-1 0 0,3 1 1 0 0,22-22-71 0 0,8-19 76 0 0,39-30 48 0 0,-98 115-132 0 0,0 0 1 0 0,0-1-1 0 0,0 1 0 0 0,0 0 1 0 0,0 0-1 0 0,0-1 0 0 0,-1 1 1 0 0,1 0-1 0 0,0 0 0 0 0,0 0 1 0 0,-1 0-1 0 0,1 0 0 0 0,-1 0 0 0 0,1 0 1 0 0,-1 1-1 0 0,1-1 0 0 0,-1 0 1 0 0,0 0-1 0 0,0 0 0 0 0,1 0 1 0 0,-1 0-1 0 0,0 1 0 0 0,0-1 1 0 0,0 0-1 0 0,0 0 0 0 0,0 0 0 0 0,0 1 1 0 0,-1-1-1 0 0,1 0 0 0 0,0 0 1 0 0,-1 0-1 0 0,1 0 0 0 0,-1 1 8 0 0,1 2 6 0 0,-29 286 366 0 0,28-288-365 0 0,1 0 0 0 0,0 0 0 0 0,0 0-1 0 0,0 0 1 0 0,0 0 0 0 0,0 0 0 0 0,0 0 0 0 0,0 0-1 0 0,1-1 1 0 0,-1 1 0 0 0,1 0 0 0 0,-1 0 0 0 0,1 0-1 0 0,0 0 1 0 0,0 0 0 0 0,0-1 0 0 0,0 1 0 0 0,0 0-1 0 0,0-1 1 0 0,0 1 0 0 0,1-1 0 0 0,-1 1 0 0 0,1-1-1 0 0,-1 0 1 0 0,1 0 0 0 0,-1 1 0 0 0,1-1 0 0 0,0 0-1 0 0,-1 0 1 0 0,1-1 0 0 0,0 1 0 0 0,0 0 0 0 0,0 0-1 0 0,-1-1 1 0 0,1 1 0 0 0,0-1 0 0 0,0 0 0 0 0,0 0-1 0 0,0 1 1 0 0,0-1 0 0 0,0 0 0 0 0,0-1 0 0 0,0 1-1 0 0,0 0 1 0 0,0-1 0 0 0,0 1 0 0 0,0-1 0 0 0,0 1-1 0 0,-1-1 1 0 0,1 0-7 0 0,9-5 56 0 0,0-2 0 0 0,-1 1-1 0 0,0-1 1 0 0,-1 0 0 0 0,0-1-1 0 0,0 0 1 0 0,-1-1 0 0 0,0 0-1 0 0,-1 0 1 0 0,0-1-56 0 0,12-13 45 0 0,-11 14-32 0 0,14-20 8 0 0,1 1-1 0 0,1 1 0 0 0,2 1 0 0 0,0 2 0 0 0,2 0 0 0 0,1 2 0 0 0,13-7-20 0 0,37 3-73 0 0,-75 31 71 0 0,-1-1 0 0 0,1 0 1 0 0,-1 1-1 0 0,0-1 0 0 0,0 1 0 0 0,-1 0 1 0 0,1 0-1 0 0,-1 0 0 0 0,0 1 0 0 0,0-1 0 0 0,0 0 1 0 0,0 1-1 0 0,-1-1 0 0 0,0 1 0 0 0,0 0 1 0 0,0-1-1 0 0,0 1 0 0 0,-1 0 0 0 0,0 0 1 0 0,0-1-1 0 0,0 5 2 0 0,2 95 149 0 0,-3-81-137 0 0,0 0 0 0 0,2-1 0 0 0,1 1 0 0 0,0 0 0 0 0,2-1 0 0 0,1 0 0 0 0,0 0 0 0 0,7 17-12 0 0,-7-28-803 0 0,20 35 1386 0 0,-12-37-4638 0 0,3-5-4985 0 0,-10-4-1474 0 0</inkml:trace>
  <inkml:trace contextRef="#ctx0" brushRef="#br0" timeOffset="6019.813">1267 928 0 0 0,'0'0'1014'0'0,"0"0"335"0"0,0 0 61 0 0,0 0-19 0 0,0 0 2 0 0,0 0-26 0 0,0 0-85 0 0,0 0-144 0 0,-9 7 4719 0 0,-10 8-4258 0 0,8 10-739 0 0,11-24-796 0 0,15-5 2387 0 0,3-32 190 0 0,-18 35-2456 0 0,0 1 11 0 0,0 0-2 0 0,0 0-30 0 0,0 0-31 0 0,0 0-60 0 0,0 0-33 0 0,0 0-25 0 0,0 0-26 0 0,16-7-7764 0 0,-7 0 1401 0 0,-4 3-4282 0 0</inkml:trace>
  <inkml:trace contextRef="#ctx0" brushRef="#br0" timeOffset="9291.063">1154 1002 0 0 0,'-3'-3'156'0'0,"-1"-3"-252"0"0,2 1 3262 0 0,2 4-2675 0 0,0 1-28 0 0,0 0-23 0 0,0 0 10 0 0,0 0 29 0 0,0 0 29 0 0,0 0 38 0 0,0 0 13 0 0,0 0-6 0 0,0 0-25 0 0,0 0-2 0 0,0 0-13 0 0,-130 14 3872 0 0,-154 16-923 0 0,170-26-1870 0 0,24 22-1472 0 0,-18-12 1442 0 0,107-14-1419 0 0,1 0-19 0 0,0 0-32 0 0,0 0-24 0 0,0 0-40 0 0,0 0-47 0 0,0 0-6 0 0,0 0-22 0 0,0 0 6 0 0,0 0 6 0 0,0 0 2 0 0,0 0 19 0 0,0 0 6 0 0,0 0 3 0 0,0 0 8 0 0,0 0-5 0 0,0 0 10 0 0,0 0-8 0 0,0 0 8 0 0,0 0-8 0 0,0 0 12 0 0,0 0 4 0 0,12-10 1287 0 0,34-56-757 0 0,21-89-279 0 0,-67 153-288 0 0,1 1 1 0 0,-1-1 0 0 0,0 0-1 0 0,1 1 1 0 0,-1-1 0 0 0,1 0-1 0 0,-1 1 1 0 0,1-1 0 0 0,0 1-1 0 0,0-1 1 0 0,-1 1 0 0 0,1 0-1 0 0,0-1 1 0 0,0 1 0 0 0,1 0-1 0 0,-1-1 1 0 0,0 1 0 0 0,0 0 0 0 0,1 0-1 0 0,-1 0 1 0 0,0 0 0 0 0,1 0-1 0 0,-1 0 1 0 0,1 1 0 0 0,-1-1-1 0 0,1 0 1 0 0,0 1 0 0 0,-1-1-1 0 0,1 1 1 0 0,-1 0 0 0 0,1-1-1 0 0,0 1 1 0 0,0 0 0 0 0,-1 0-1 0 0,1 0 1 0 0,0 0 0 0 0,-1 1 0 0 0,1-1-1 0 0,0 0 1 0 0,-1 1 0 0 0,1-1-1 0 0,-1 1 1 0 0,1-1 0 0 0,0 1-1 0 0,-1 0 1 0 0,1-1 0 0 0,0 2 20 0 0,20 25-42 0 0,0 1-1 0 0,-2 1 1 0 0,-2 1 0 0 0,0 0 0 0 0,10 28 42 0 0,-18-37-9 0 0,-1 1 0 0 0,-1 1 0 0 0,-1-1 1 0 0,-1 1-1 0 0,-1 0 0 0 0,-1 1 0 0 0,-1-1 0 0 0,-1 22 9 0 0,-3-44 38 0 0,0 1-1 0 0,0-1 1 0 0,0 1-1 0 0,-1-1 1 0 0,1 0-1 0 0,-1 1 1 0 0,1-1-1 0 0,-1 0 1 0 0,1 0-1 0 0,-1 0 1 0 0,0 0-1 0 0,1 0 1 0 0,-1 0-1 0 0,0-1 1 0 0,0 1-1 0 0,1-1 1 0 0,-1 1-1 0 0,0-1 1 0 0,0 1-1 0 0,0-1 1 0 0,0 0-1 0 0,0 0 1 0 0,0 0-1 0 0,0 0 1 0 0,0 0-1 0 0,0-1 1 0 0,1 1-1 0 0,-1-1 1 0 0,0 1-1 0 0,0-1 1 0 0,0 1-1 0 0,0-1 1 0 0,1 0-1 0 0,-1 0 1 0 0,0 0-1 0 0,1 0 1 0 0,-1 0-1 0 0,1 0 1 0 0,-1-1-38 0 0,-6 0-45 0 0,-64-42 478 0 0,52 32-438 0 0,0 1-1 0 0,0 1 0 0 0,-1 1 0 0 0,-1 1 0 0 0,1 1 0 0 0,-1 0 0 0 0,-1 2 6 0 0,-16-1-3996 0 0,0 4-4103 0 0,32 2-2779 0 0</inkml:trace>
  <inkml:trace contextRef="#ctx0" brushRef="#br0" timeOffset="19154.722">308 37 0 0 0,'0'0'828'0'0,"0"0"152"0"0,0 0 66 0 0,0 0-2 0 0,0 0-14 0 0,0 0-79 0 0,0 0-67 0 0,0-9 426 0 0,0 8 4871 0 0,0 590-2897 0 0,21-494-3306 0 0,-16-84 61 0 0,-1 1 1 0 0,-1 0-1 0 0,0 0 0 0 0,-1 1 1 0 0,0-1-1 0 0,-1 0 1 0 0,0 1-1 0 0,-1-1 1 0 0,0 1-1 0 0,-1-1 1 0 0,-1 0-1 0 0,0 1 0 0 0,-1-1 1 0 0,-3 11-40 0 0,-9 34 128 0 0,13-6-309 0 0,11-39 259 0 0,-8-11-4659 0 0,-2-3-4874 0 0,1 2 5398 0 0</inkml:trace>
  <inkml:trace contextRef="#ctx0" brushRef="#br0" timeOffset="20808.87">251 0 0 0 0,'0'0'950'0'0,"0"0"183"0"0,0 0 50 0 0,0 0-27 0 0,0 0-18 0 0,0 0-10 0 0,0 0 2 0 0,0 0 33 0 0,0 0 26 0 0,0 0 35 0 0,5 8 4599 0 0,-30 25-4183 0 0,-206 199-882 0 0,232-232-756 0 0,-1-1 0 0 0,1 1 1 0 0,-1 0-1 0 0,1 0 0 0 0,-1 0 1 0 0,0 0-1 0 0,1 0 0 0 0,-1 0 0 0 0,1 0 1 0 0,-1 0-1 0 0,1 0 0 0 0,-1 0 1 0 0,1 0-1 0 0,-1 1 0 0 0,1-1 0 0 0,-1 0 1 0 0,1 0-1 0 0,-1 0 0 0 0,0 1 1 0 0,1-1-1 0 0,-1 0 0 0 0,1 0 0 0 0,-1 1 1 0 0,0-1-1 0 0,1 0 0 0 0,-1 1 1 0 0,0-1-1 0 0,1 0 0 0 0,-1 1 0 0 0,0-1 1 0 0,0 1-1 0 0,1-1 0 0 0,-1 0 0 0 0,0 1 1 0 0,0-1-1 0 0,0 1 0 0 0,0-1 1 0 0,0 1-1 0 0,1-1 0 0 0,-1 1 0 0 0,0-1 1 0 0,0 0-1 0 0,0 1 0 0 0,0-1 1 0 0,0 1-1 0 0,0-1 0 0 0,0 1 0 0 0,-1-1 1 0 0,1 1-1 0 0,0-1 0 0 0,0 1 1 0 0,0-1-1 0 0,0 1 0 0 0,-1-1-2 0 0,15-1 260 0 0,233-38 1025 0 0,-92 27-1061 0 0,-160 0 1699 0 0,-83-42-1747 0 0,-37-60-1383 0 0,114 89-1519 0 0,10 16-1100 0 0,1 0-3650 0 0,0 7-895 0 0</inkml:trace>
  <inkml:trace contextRef="#ctx0" brushRef="#br0" timeOffset="42147.3">1068 1403 1328 0 0,'0'0'794'0'0,"0"0"-458"0"0,0 0-124 0 0,0 0 215 0 0,0 0 263 0 0,0 0 156 0 0,0 0-8 0 0,0 0-176 0 0,0 0-200 0 0,0 0-140 0 0,0 0-64 0 0,2 2 11 0 0,26 29 1701 0 0,-12 2-792 0 0,-1 59 254 0 0,-15-92-1241 0 0,0 0 119 0 0,0 0 149 0 0,0 0 125 0 0,0 0 82 0 0,0 0 33 0 0,2-25 2741 0 0,-3 1-3121 0 0,0 17-282 0 0,1 0 1 0 0,0 0-1 0 0,0 0 1 0 0,0 0 0 0 0,1 0-1 0 0,0 0 1 0 0,0 0-1 0 0,1 1 1 0 0,0-1-1 0 0,0 0 1 0 0,1 1-1 0 0,0 0 1 0 0,0-1-1 0 0,3-3-37 0 0,-2 4-79 0 0,0 1 0 0 0,1-1 0 0 0,0 1 0 0 0,0 0 0 0 0,1 1 0 0 0,-1-1 0 0 0,1 1 0 0 0,0 0 0 0 0,0 1 0 0 0,0 0 0 0 0,1-1 0 0 0,-1 2 0 0 0,1-1 0 0 0,0 1 0 0 0,-1 0 0 0 0,1 1 0 0 0,0-1 0 0 0,0 1 0 0 0,0 1 0 0 0,0-1 0 0 0,0 1 0 0 0,0 0 0 0 0,5 1 79 0 0,-2 7-2949 0 0,-5-3-214 0 0,-1-3-4027 0 0,-2-2 3092 0 0</inkml:trace>
  <inkml:trace contextRef="#ctx0" brushRef="#br0" timeOffset="42625.413">1044 1282 440 0 0,'0'0'856'0'0,"0"0"-246"0"0,0 0 21 0 0,0 0 239 0 0,0 0 211 0 0,0 0 36 0 0,0 0-154 0 0,0 0-256 0 0,0 0-166 0 0,0 0 14 0 0,0 0 101 0 0,0 0 128 0 0,0 0 55 0 0,6 0-20 0 0,143-15 4129 0 0,-48-3-4801 0 0,-81 11-385 0 0,-20 6 324 0 0,-32-17-456 0 0,-53-18-2039 0 0,61 10-5914 0 0,22 21 3013 0 0</inkml:trace>
  <inkml:trace contextRef="#ctx0" brushRef="#br0" timeOffset="43826.768">1322 1451 0 0 0,'0'0'295'0'0,"0"0"930"0"0,0 0 230 0 0,0 0-166 0 0,0 0-235 0 0,0 0-196 0 0,0 0-113 0 0,0 0-62 0 0,0 26 1558 0 0,-1-5-2072 0 0,0-15-216 0 0,1-1-1 0 0,-1 0 0 0 0,1 1 0 0 0,0-1 0 0 0,0 1 0 0 0,1-1 0 0 0,-1 0 0 0 0,1 1 0 0 0,0-1 0 0 0,1 0 0 0 0,-1 1 0 0 0,1-1 0 0 0,0 0 0 0 0,1 0 0 0 0,2 4 48 0 0,-2-3-1047 0 0,1 1-1838 0 0,0-5-2109 0 0,-2-2 4625 0 0</inkml:trace>
  <inkml:trace contextRef="#ctx0" brushRef="#br0" timeOffset="44299.858">1291 1458 0 0 0,'0'0'524'0'0,"0"0"206"0"0,0 0 330 0 0,0 0 271 0 0,0 0 72 0 0,0 0-132 0 0,0 0-235 0 0,0 0-239 0 0,0 0-228 0 0,0 0-164 0 0,0 0-121 0 0,0 0-95 0 0,16 0-65 0 0,71-3-40 0 0,-91 28 843 0 0,1-18-503 0 0,2-7-443 0 0,0 1 1 0 0,0-1-1 0 0,0 1 0 0 0,0 0 0 0 0,0-1 1 0 0,0 1-1 0 0,1 0 0 0 0,-1 0 1 0 0,0-1-1 0 0,1 1 0 0 0,-1 0 0 0 0,0 0 1 0 0,1 0-1 0 0,-1 0 0 0 0,1 0 1 0 0,-1 0-1 0 0,1 0 0 0 0,0 0 0 0 0,-1 0 1 0 0,1 0-1 0 0,0 0 0 0 0,0 0 1 0 0,0 0-1 0 0,0 0 0 0 0,0 0 0 0 0,0 0 1 0 0,0 0-1 0 0,0 0 0 0 0,0 1 1 0 0,0-1-1 0 0,1 0 0 0 0,-1 0 0 0 0,0 0 1 0 0,1 0-1 0 0,-1 0 0 0 0,1 0 1 0 0,-1-1-1 0 0,1 1 0 0 0,-1 0 0 0 0,1 0 1 0 0,0 0-1 0 0,0 0 0 0 0,-1-1 1 0 0,1 1-1 0 0,0 0 0 0 0,0 0 0 0 0,0-1 1 0 0,0 1-1 0 0,-1-1 0 0 0,1 1 1 0 0,0-1-1 0 0,1 1 19 0 0,74 17 523 0 0,-75-17-462 0 0,0 0 0 0 0,1-1 0 0 0,-1 1 1 0 0,0 0-1 0 0,0 0 0 0 0,0 0 0 0 0,0 0 1 0 0,0 0-1 0 0,0 0 0 0 0,0 0 0 0 0,0 0 0 0 0,-1 0 1 0 0,1 0-1 0 0,0 1 0 0 0,-1-1 0 0 0,1 0 1 0 0,-1 1-1 0 0,1-1 0 0 0,-1 0 0 0 0,1 1 1 0 0,-1-1-1 0 0,0 0 0 0 0,0 1 0 0 0,0-1 1 0 0,0 1-1 0 0,0-1 0 0 0,0 0 0 0 0,0 1 1 0 0,0-1-1 0 0,0 1 0 0 0,-1-1 0 0 0,1 0 0 0 0,-1 1 1 0 0,1-1-1 0 0,-1 0 0 0 0,1 0 0 0 0,-1 1 1 0 0,0-1-1 0 0,0 0 0 0 0,1 0 0 0 0,-1 0 1 0 0,0 0-1 0 0,0 0 0 0 0,0 0 0 0 0,0 0 1 0 0,-1 1-62 0 0,-52 41 671 0 0,47-43-1464 0 0,5-14-8476 0 0,2 12 7942 0 0,0 0-1480 0 0</inkml:trace>
</inkml:ink>
</file>

<file path=ppt/ink/ink1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9:34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1 619 3361 0 0,'0'0'1655'0'0,"0"0"-299"0"0,0 0-213 0 0,0 0-1 0 0,0 0 146 0 0,0 0 113 0 0,0 0-40 0 0,0 0-173 0 0,0 0-198 0 0,0 0-138 0 0,0 0-75 0 0,0 0-51 0 0,0 0-30 0 0,25-3-28 0 0,124-12 514 0 0,-23 4 836 0 0,-41 10-4390 0 0,-81 1 2075 0 0,1 2-2151 0 0,-3 0 3 0 0,0-2-2894 0 0,1 0-3564 0 0</inkml:trace>
  <inkml:trace contextRef="#ctx0" brushRef="#br0" timeOffset="1251.169">776 133 5617 0 0,'0'0'816'0'0,"0"0"-366"0"0,0 0-258 0 0,0 0 43 0 0,0 0 283 0 0,0 0 368 0 0,0 0 270 0 0,0 0 76 0 0,0 0-107 0 0,0 0-220 0 0,0 0-221 0 0,0 0-165 0 0,0 0-115 0 0,10 33-46 0 0,31 105-1 0 0,-28-45 194 0 0,-8 129-63 0 0,-5-222-500 0 0,-19 82-1127 0 0,5-60-1819 0 0,-7-5-3351 0 0,17-13 2955 0 0,2-4 633 0 0</inkml:trace>
  <inkml:trace contextRef="#ctx0" brushRef="#br0" timeOffset="1726.889">590 184 1328 0 0,'0'0'1271'0'0,"0"0"-431"0"0,0 0 22 0 0,0 0 231 0 0,0 0 200 0 0,0 0 107 0 0,0 0-50 0 0,0 0-155 0 0,32-25-155 0 0,102-80-116 0 0,-59 65 348 0 0,-62 38-1012 0 0,134-9 1656 0 0,-143 11-1899 0 0,1 0-1 0 0,-1 0 1 0 0,0 1 0 0 0,0 0 0 0 0,0 0 0 0 0,0 0 0 0 0,0 0 0 0 0,0 1 0 0 0,0 0 0 0 0,0-1-1 0 0,0 1 1 0 0,-1 1 0 0 0,1-1 0 0 0,-1 0 0 0 0,0 1 0 0 0,1 0 0 0 0,-1 0 0 0 0,0 0 0 0 0,-1 0-1 0 0,1 0 1 0 0,0 1 0 0 0,-1-1 0 0 0,0 1 0 0 0,0-1 0 0 0,0 1 0 0 0,0 0 0 0 0,-1 0-1 0 0,1 0 1 0 0,-1 0 0 0 0,0 0 0 0 0,0 0 0 0 0,-1 0 0 0 0,1 2-17 0 0,-2 6 24 0 0,-1 1 0 0 0,0-1-1 0 0,-1 0 1 0 0,-1 0 0 0 0,1-1 0 0 0,-2 1 0 0 0,0-1-1 0 0,0 1 1 0 0,-1-2 0 0 0,0 1 0 0 0,-1-1 0 0 0,0 1 0 0 0,-1-2-1 0 0,0 1 1 0 0,-1-1 0 0 0,0-1 0 0 0,0 1 0 0 0,0-2 0 0 0,-1 1-1 0 0,-1-1 1 0 0,1-1 0 0 0,-12 6-24 0 0,-59 32-43 0 0,81-42 31 0 0,-1 0-1 0 0,1-1 0 0 0,0 1 0 0 0,0 0 1 0 0,0 0-1 0 0,0 0 0 0 0,1-1 1 0 0,-1 1-1 0 0,0 0 0 0 0,1 0 0 0 0,-1-1 1 0 0,1 1-1 0 0,0 0 0 0 0,-1-1 1 0 0,1 1-1 0 0,0 0 0 0 0,0-1 0 0 0,0 1 1 0 0,0-1-1 0 0,0 1 0 0 0,1-1 1 0 0,-1 0-1 0 0,0 0 0 0 0,1 1 0 0 0,-1-1 1 0 0,0 0-1 0 0,1 0 0 0 0,0 0 13 0 0,2 2-16 0 0,111 120 1220 0 0,-50-72 193 0 0,-59-46-1078 0 0,-4-4-4356 0 0,-2 0-4400 0 0,0-1 1281 0 0</inkml:trace>
  <inkml:trace contextRef="#ctx0" brushRef="#br0" timeOffset="1996.627">1278 468 6489 0 0,'0'0'415'0'0,"0"0"-128"0"0,0 0 193 0 0,0 0 456 0 0,0 0 407 0 0,0 0 96 0 0,0 0-143 0 0,0 0-225 0 0,0 0-259 0 0,0 0-210 0 0,0 0-155 0 0,0 0-118 0 0,0 0-101 0 0,4 33-77 0 0,12 99-47 0 0,-7-15-1052 0 0,-8-116 250 0 0,-1-1-409 0 0,0 0-534 0 0,0 0-683 0 0,0 0-723 0 0,0 0-535 0 0,0 0 500 0 0</inkml:trace>
  <inkml:trace contextRef="#ctx0" brushRef="#br0" timeOffset="2447.036">1225 413 1072 0 0,'0'0'1370'0'0,"0"0"-750"0"0,0 0-211 0 0,0 0 225 0 0,0 0 306 0 0,0 0 210 0 0,0 0 53 0 0,0 0-83 0 0,0 0-85 0 0,0 0-96 0 0,0 0-78 0 0,0 0-27 0 0,0 0-37 0 0,27-1-21 0 0,135-2 639 0 0,-50 3 144 0 0,-111 1-1547 0 0,0-1 1 0 0,1 1-1 0 0,-1-1 0 0 0,0 1 0 0 0,0 0 1 0 0,0-1-1 0 0,0 1 0 0 0,-1 0 0 0 0,1 0 0 0 0,0 0 1 0 0,0 0-1 0 0,0 0 0 0 0,-1 0 0 0 0,1 0 0 0 0,0 0 1 0 0,-1 0-1 0 0,1 0 0 0 0,-1 0 0 0 0,1 0 1 0 0,-1 0-1 0 0,0 1 0 0 0,1-1 0 0 0,-1 0 0 0 0,0 0 1 0 0,0 1-1 0 0,0-1 0 0 0,0 0 0 0 0,0 0 1 0 0,0 0-1 0 0,0 1 0 0 0,0-1 0 0 0,-1 0 0 0 0,1 0 1 0 0,0 0-1 0 0,-1 1 0 0 0,1-1 0 0 0,-1 0 0 0 0,1 0 1 0 0,-1 0-1 0 0,0 0 0 0 0,1 0 0 0 0,-1 0 1 0 0,0 0-1 0 0,0 0 0 0 0,0 0 0 0 0,1 0 0 0 0,-1-1 1 0 0,0 1-1 0 0,0 0 0 0 0,-1 0-12 0 0,-31 26 219 0 0,-39 49-78 0 0,71-72-143 0 0,1-1 0 0 0,0 1 0 0 0,1 0-1 0 0,-1-1 1 0 0,1 1 0 0 0,-1 0 0 0 0,1-1 0 0 0,0 1-1 0 0,0-1 1 0 0,1 1 0 0 0,-1-1 0 0 0,1 0 0 0 0,-1 1-1 0 0,1-1 1 0 0,0 0 0 0 0,1 0 0 0 0,-1 0 0 0 0,0-1-1 0 0,1 1 1 0 0,-1 0 0 0 0,1-1 0 0 0,0 0 0 0 0,0 0-1 0 0,0 0 1 0 0,0 0 0 0 0,0 0 0 0 0,1 0 0 0 0,-1-1-1 0 0,0 1 1 0 0,1-1 0 0 0,-1 0 0 0 0,2 0 2 0 0,13 10 9 0 0,-14-8 0 0 0,-2-3 7 0 0,0 0-1 0 0,0 1 1 0 0,0 0 0 0 0,0-1 0 0 0,0 1 0 0 0,0 0 0 0 0,0 0 0 0 0,-1 0-1 0 0,1 0 1 0 0,0 1 0 0 0,-1-1 0 0 0,1 0 0 0 0,-1 1 0 0 0,1-1 0 0 0,-1 1-1 0 0,0 0 1 0 0,1-1 0 0 0,-1 1 0 0 0,0 0 0 0 0,0 0 0 0 0,0-1-1 0 0,0 1 1 0 0,-1 0 0 0 0,1 0 0 0 0,0 0 0 0 0,-1 0 0 0 0,1 0 0 0 0,-1 0-1 0 0,0 0 1 0 0,0 0 0 0 0,0 1 0 0 0,0-1 0 0 0,0 0 0 0 0,0 0 0 0 0,-1 0-1 0 0,1 0 1 0 0,0 0 0 0 0,-1 0 0 0 0,0 0 0 0 0,1 0 0 0 0,-1 0 0 0 0,-1 0-16 0 0,-12 9 47 0 0,-1-1 0 0 0,0 0 0 0 0,0-2-1 0 0,-1 1 1 0 0,-1-2 0 0 0,1 0 0 0 0,-1-1 0 0 0,-1-1 0 0 0,-16 3-47 0 0,-43 0-1681 0 0,69-18-1778 0 0,8 4-569 0 0,0 4 1168 0 0,0-2-3853 0 0</inkml:trace>
</inkml:ink>
</file>

<file path=ppt/ink/ink1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9:22.8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1005 390 0 0 0,'0'0'627'0'0,"0"0"-64"0"0,0 0 109 0 0,0 0 228 0 0,0 0 163 0 0,0 0 85 0 0,0 0-20 0 0,0 0-97 0 0,0 0-88 0 0,0 0-88 0 0,0 0-84 0 0,0 0-39 0 0,0 0-15 0 0,24-7-11 0 0,76-22 11 0 0,-27 21 1092 0 0,100 30 630 0 0,-35-18-1156 0 0,-138-4-1174 0 0,0 0 86 0 0,0 0 82 0 0,0 0 93 0 0,0 0 68 0 0,0 0 49 0 0,0 0-3 0 0,0 0-61 0 0,-7-23 712 0 0,-83-89 269 0 0,26 41-1830 0 0,57 56-690 0 0,6 8-7250 0 0,1 7 265 0 0</inkml:trace>
  <inkml:trace contextRef="#ctx0" brushRef="#br0" timeOffset="-5847.562">690 659 3593 0 0,'0'0'1405'0'0,"0"0"-454"0"0,0 0-188 0 0,0 0 149 0 0,0 0 281 0 0,0 0 190 0 0,0 0 58 0 0,0 0-134 0 0,0 0-261 0 0,0 0-262 0 0,0 0-143 0 0,-7-4-127 0 0,-61-18 483 0 0,33 23-768 0 0,0 1-1 0 0,0 1 1 0 0,0 3-1 0 0,1 0 1 0 0,0 2-1 0 0,-7 4-228 0 0,-116 41 583 0 0,223-37-1188 0 0,174 14 839 0 0,-239-31-234 0 0,1 1 1 0 0,0 0-1 0 0,-1 0 0 0 0,1 0 0 0 0,0 0 1 0 0,0 0-1 0 0,-1 0 0 0 0,1 0 0 0 0,-1 1 0 0 0,1-1 1 0 0,0 1-1 0 0,-1-1 0 0 0,1 1 0 0 0,-1-1 0 0 0,1 1 1 0 0,-1 0-1 0 0,1 0 0 0 0,-1 0 0 0 0,1 0 0 0 0,-1 0 1 0 0,0 0-1 0 0,0 0 0 0 0,1 0 0 0 0,-1 0 0 0 0,0 1 1 0 0,0-1-1 0 0,0 1 0 0 0,0-1 0 0 0,-1 0 0 0 0,1 1 1 0 0,0 0-1 0 0,-1-1 0 0 0,1 1 0 0 0,-1-1 0 0 0,1 1 1 0 0,-1 0-1 0 0,0-1 0 0 0,1 1 0 0 0,-1 0 0 0 0,0-1 1 0 0,0 1-1 0 0,0 0 0 0 0,-1-1 0 0 0,1 1 0 0 0,0 0 1 0 0,-1 1-1 0 0,-106 73 86 0 0,94-69-107 0 0,-402 213 209 0 0,414-220-190 0 0,0 0 0 0 0,0 0-1 0 0,0 0 1 0 0,0 0 0 0 0,0 0 0 0 0,0 1 0 0 0,0-1 0 0 0,0 0-1 0 0,0 1 1 0 0,0-1 0 0 0,0 0 0 0 0,0 1 0 0 0,0-1-1 0 0,0 1 1 0 0,0 0 0 0 0,1-1 0 0 0,-1 1 0 0 0,0 0-1 0 0,0-1 1 0 0,1 1 0 0 0,-1 0 0 0 0,0 0 0 0 0,1 0 0 0 0,-1 0-1 0 0,1-1 1 0 0,-1 1 0 0 0,1 0 0 0 0,-1 0 0 0 0,1 0-1 0 0,0 0 1 0 0,0 0 0 0 0,-1 0 0 0 0,1 0 0 0 0,0 0-1 0 0,0 0 1 0 0,0 0 0 0 0,0 0 0 0 0,0 0 0 0 0,0 1 0 0 0,0-1-1 0 0,1 0 1 0 0,-1 0 0 0 0,0 0 0 0 0,0 0 0 0 0,1-1-1 0 0,-1 1 1 0 0,1 0 0 0 0,-1 0 0 0 0,1 0 0 0 0,-1 0-1 0 0,1 0 1 0 0,0 0 0 0 0,-1-1 0 0 0,1 1 0 0 0,0 0 0 0 0,-1 0-1 0 0,1-1 1 0 0,0 1 0 0 0,0-1 0 0 0,0 1 0 0 0,0-1-1 0 0,0 1 1 0 0,0-1 0 0 0,0 1 2 0 0,27 6 110 0 0,-1-1 1 0 0,2-2-1 0 0,-1-1 0 0 0,0-1 1 0 0,1-1-1 0 0,-1-1 0 0 0,1-2 1 0 0,-1-1-1 0 0,0-1 0 0 0,0-1 1 0 0,0-2-1 0 0,4-2-110 0 0,-6 4 112 0 0,159-34 216 0 0,-166 37-543 0 0,11-4-3972 0 0,-26 5-5154 0 0,-4 1 2684 0 0</inkml:trace>
  <inkml:trace contextRef="#ctx0" brushRef="#br0" timeOffset="-5084.567">788 1164 0 0 0,'0'0'564'0'0,"0"0"1159"0"0,0 0 514 0 0,0 0 82 0 0,0 0-231 0 0,0 0-354 0 0,0 0-346 0 0,0 0-290 0 0,0 0-139 0 0,0 0-56 0 0,0 0-77 0 0,8-13-75 0 0,60-93 1118 0 0,-24 43-1242 0 0,2 3 1 0 0,3 1-1 0 0,3 3 1 0 0,2 2 0 0 0,48-36-628 0 0,-49 54-59 0 0,-52 35-48 0 0,-1 1-90 0 0,0 33-642 0 0,-37 202 896 0 0,36-231-55 0 0,0 0-1 0 0,0 0 0 0 0,1 0 0 0 0,-1-1 0 0 0,1 1 1 0 0,0 0-1 0 0,0 0 0 0 0,0 0 0 0 0,1 0 1 0 0,-1 0-1 0 0,1 0 0 0 0,0-1 0 0 0,0 1 1 0 0,1 0-1 0 0,-1 0 0 0 0,1-1 0 0 0,-1 1 0 0 0,1-1 1 0 0,0 0-1 0 0,1 1 0 0 0,-1-1 0 0 0,0 0 1 0 0,1 0-1 0 0,0 0 0 0 0,0-1 0 0 0,0 1 0 0 0,0-1 1 0 0,0 0-1 0 0,0 1 0 0 0,1-1 0 0 0,-1-1 1 0 0,1 1-1 0 0,-1 0 0 0 0,1-1 0 0 0,0 0 0 0 0,-1 0 1 0 0,4 1-2 0 0,5-5 59 0 0,0 0 0 0 0,0 0 1 0 0,-1-2-1 0 0,1 1 0 0 0,-1-1 0 0 0,0-1 1 0 0,-1 0-1 0 0,1-1 0 0 0,-1 0 0 0 0,0 0 1 0 0,-1-1-1 0 0,0 0 0 0 0,0-1 0 0 0,-1 0 1 0 0,0 0-1 0 0,-1-1 0 0 0,1 0 0 0 0,-2 0 1 0 0,3-5-60 0 0,31-36-61 0 0,170-195-396 0 0,-205 242 434 0 0,-4 3-58 0 0,-1 6-305 0 0,-32 79 129 0 0,22-66 272 0 0,0 1 0 0 0,1 0-1 0 0,1 1 1 0 0,0 0 0 0 0,2 0 0 0 0,0 0-1 0 0,2 1 1 0 0,0 0 0 0 0,1 0 0 0 0,1 0-1 0 0,1 0 1 0 0,1 0 0 0 0,1 0 0 0 0,1 0-1 0 0,1 0 1 0 0,4 19-15 0 0,-4-33-830 0 0,13 35 952 0 0,-7-30-4533 0 0,1-4-5408 0 0,-8-8 4162 0 0</inkml:trace>
  <inkml:trace contextRef="#ctx0" brushRef="#br0" timeOffset="-1629.548">1948 1038 2345 0 0,'0'0'1828'0'0,"0"0"-807"0"0,0 0-367 0 0,0 0 149 0 0,0 0 266 0 0,0 0 169 0 0,0 0-23 0 0,0 0-192 0 0,0 0-230 0 0,0 0-211 0 0,0 0-146 0 0,-2 11-83 0 0,-2 151 1156 0 0,6-141-2063 0 0,4 58 453 0 0,-6-53-3176 0 0,-3-1-3636 0 0,2-21 3929 0 0,-1 0 1944 0 0</inkml:trace>
  <inkml:trace contextRef="#ctx0" brushRef="#br0" timeOffset="-1096.411">1903 1020 2128 0 0,'0'0'1832'0'0,"0"0"-177"0"0,0 0-106 0 0,0 0-128 0 0,0 0-188 0 0,0 0-191 0 0,0 0-182 0 0,0 0-156 0 0,0 0-113 0 0,0 0-80 0 0,0 0-71 0 0,0 0-44 0 0,0 0-51 0 0,19-8-45 0 0,61-25-29 0 0,-69 29-194 0 0,-1 1 0 0 0,1 0-1 0 0,0 0 1 0 0,0 1 0 0 0,0 0 0 0 0,0 1 0 0 0,0 0 0 0 0,0 1-1 0 0,0 0 1 0 0,0 0-77 0 0,17 1 19 0 0,-18 14-100 0 0,-24 17 140 0 0,-120 79-105 0 0,133-110 43 0 0,1-1-1 0 0,-1 1 1 0 0,0-1 0 0 0,0 0 0 0 0,0 1 0 0 0,1-1-1 0 0,-1 1 1 0 0,0 0 0 0 0,0-1 0 0 0,1 1 0 0 0,-1 0-1 0 0,1-1 1 0 0,-1 1 0 0 0,0 0 0 0 0,1 0 0 0 0,0 0 0 0 0,-1-1-1 0 0,1 1 1 0 0,-1 0 0 0 0,1 0 0 0 0,0 0 0 0 0,0 0-1 0 0,-1 0 1 0 0,1 0 0 0 0,0 0 0 0 0,0 0 0 0 0,0 0-1 0 0,0-1 1 0 0,0 1 0 0 0,0 0 0 0 0,0 0 0 0 0,0 0 0 0 0,1 0-1 0 0,-1 0 1 0 0,0 0 0 0 0,1 0 0 0 0,-1 0 0 0 0,0 0-1 0 0,1-1 1 0 0,-1 1 0 0 0,1 0 0 0 0,-1 0 0 0 0,1-1-1 0 0,-1 1 1 0 0,1 0 0 0 0,0-1 0 0 0,-1 1 0 0 0,1 0-1 0 0,0-1 1 0 0,0 1 0 0 0,0-1 3 0 0,54 20 123 0 0,-27-12-78 0 0,-12-2-15 0 0,-12-5-21 0 0,-1-1 0 0 0,1 1 0 0 0,-1 0 0 0 0,1 0-1 0 0,-1 0 1 0 0,0 1 0 0 0,1-1 0 0 0,-1 1 0 0 0,0 0 0 0 0,0 0-1 0 0,0 0 1 0 0,0 0 0 0 0,-1 1 0 0 0,1-1 0 0 0,0 1-1 0 0,-1-1 1 0 0,0 1 0 0 0,1 0 0 0 0,-1 0 0 0 0,-1 0 0 0 0,1 0-1 0 0,0 0 1 0 0,-1 1 0 0 0,1-1 0 0 0,0 3-9 0 0,-4 0 53 0 0,0 0 0 0 0,-1 0 0 0 0,0 0 0 0 0,0 0 0 0 0,0-1 0 0 0,0 0 1 0 0,-1 1-1 0 0,0-1 0 0 0,0-1 0 0 0,-1 1 0 0 0,1 0 0 0 0,-1-1 0 0 0,0 0 0 0 0,0 0 0 0 0,0-1 1 0 0,-1 1-1 0 0,1-1 0 0 0,-1 0 0 0 0,0-1 0 0 0,1 1 0 0 0,-1-1 0 0 0,-1 0 0 0 0,0-1-53 0 0,-46 5-825 0 0,17-9-2912 0 0,16-6-3839 0 0,14 4 2240 0 0</inkml:trace>
  <inkml:trace contextRef="#ctx0" brushRef="#br0" timeOffset="582.816">2404 655 2793 0 0,'0'0'1008'0'0,"0"0"-252"0"0,0 0 3 0 0,0 0 237 0 0,0 0 182 0 0,0 0 51 0 0,0 0-51 0 0,0 0-98 0 0,0 0-104 0 0,0 0-104 0 0,0 0-110 0 0,0 0-118 0 0,0 0-44 0 0,13 1-16 0 0,100 9 1875 0 0,46-9 201 0 0,21-27-3371 0 0,-159 26-2994 0 0,-14 0-2763 0 0,-6 0 1795 0 0,-1 0-304 0 0</inkml:trace>
  <inkml:trace contextRef="#ctx0" brushRef="#br0" timeOffset="833.403">2500 865 4921 0 0,'0'0'2231'0'0,"0"0"-1063"0"0,0 0-333 0 0,0 0 268 0 0,0 0 383 0 0,0 0 213 0 0,0 0-37 0 0,0 0-225 0 0,0 0-259 0 0,0 0-223 0 0,0 0-198 0 0,0 0-163 0 0,0 0-125 0 0,29 4-118 0 0,93 10-92 0 0,-5-24 133 0 0,-17 3-988 0 0,-67 6-2233 0 0,-1 1-3797 0 0,-25 0-4028 0 0</inkml:trace>
  <inkml:trace contextRef="#ctx0" brushRef="#br0" timeOffset="6268.872">3630 582 0 0 0,'0'0'184'0'0,"0"0"527"0"0,0 0 42 0 0,0 0-135 0 0,0 0-135 0 0,-9 32-122 0 0,-29 103-98 0 0,-53 135 1012 0 0,60-207-386 0 0,31-62-567 0 0,0-1 112 0 0,0 0 168 0 0,0 0 209 0 0,0 0 154 0 0,0-23 1349 0 0,5-11-2080 0 0,2-1-1 0 0,1 0 1 0 0,2 1-1 0 0,1 1 1 0 0,1 0-1 0 0,2 1 1 0 0,2 0 0 0 0,0 1-1 0 0,3 0 1 0 0,0 2-1 0 0,2 0 1 0 0,1 2 0 0 0,1 0-1 0 0,7-5-233 0 0,-28 29 12 0 0,66-56 336 0 0,-66 59-344 0 0,1 0 0 0 0,0 1 0 0 0,-1 0 0 0 0,1 0-1 0 0,-1 0 1 0 0,1 0 0 0 0,-1 0 0 0 0,1 0 0 0 0,-1 1 0 0 0,0-1 0 0 0,0 1-1 0 0,0-1 1 0 0,0 1 0 0 0,0 0 0 0 0,0 0 0 0 0,0 0 0 0 0,0 0-1 0 0,-1 0 1 0 0,1 0 0 0 0,-1 1 0 0 0,1-1 0 0 0,-1 0 0 0 0,0 1 0 0 0,0-1-1 0 0,0 1 1 0 0,0-1 0 0 0,-1 1 0 0 0,1 0 0 0 0,-1-1 0 0 0,1 1 0 0 0,-1 0-1 0 0,0-1 1 0 0,0 2-4 0 0,2 6 71 0 0,21 90 455 0 0,23 63-143 0 0,-45-164-362 0 0,-1 0 1 0 0,0 0-1 0 0,0 0 1 0 0,0 1-1 0 0,1-1 1 0 0,-1 0-1 0 0,1 0 1 0 0,-1 0-1 0 0,0 0 1 0 0,1 1-1 0 0,-1-1 1 0 0,1 0-1 0 0,0 1 1 0 0,-1-1-1 0 0,1 0 1 0 0,0 1-1 0 0,-1-1 1 0 0,1 0-1 0 0,0 1 0 0 0,-1-1 1 0 0,1 1-1 0 0,0 0 1 0 0,0-1-1 0 0,0 1 1 0 0,0 0-1 0 0,-1-1 1 0 0,1 1-1 0 0,0 0 1 0 0,0 0-1 0 0,0 0 1 0 0,0-1-1 0 0,0 1 1 0 0,0 0-1 0 0,0 0 1 0 0,0 1-1 0 0,0-1 1 0 0,-1 0-1 0 0,1 0 0 0 0,0 0 1 0 0,0 1-1 0 0,0-1 1 0 0,0 0-1 0 0,0 1 1 0 0,-1-1-1 0 0,1 0 1 0 0,0 1-1 0 0,0-1 1 0 0,-1 1-1 0 0,1 0 1 0 0,0-1-1 0 0,-1 1 1 0 0,1 0-1 0 0,0-1 1 0 0,-1 1-1 0 0,1 0 1 0 0,-1 0-1 0 0,1-1 0 0 0,-1 1 1 0 0,0 0-1 0 0,1 0 1 0 0,-1 0-1 0 0,0 0 1 0 0,1-1-1 0 0,-1 1 1 0 0,0 0-1 0 0,0 0 1 0 0,0 0-1 0 0,0 0 1 0 0,0 1-22 0 0,194-194 504 0 0,-125 126-502 0 0,-57 52-3 0 0,1 0 0 0 0,1 1 0 0 0,0 1 0 0 0,1 0 0 0 0,0 1 0 0 0,1 1-1 0 0,11-6 2 0 0,-26 16-5 0 0,0-1-1 0 0,1 1 1 0 0,-1 0-1 0 0,1 0 0 0 0,-1 0 1 0 0,1 0-1 0 0,-1 0 0 0 0,1 0 1 0 0,-1 0-1 0 0,1 0 0 0 0,-1 0 1 0 0,1 1-1 0 0,-1-1 0 0 0,0 1 1 0 0,1-1-1 0 0,-1 1 0 0 0,1-1 1 0 0,-1 1-1 0 0,0 0 1 0 0,0 0-1 0 0,1-1 0 0 0,-1 1 1 0 0,0 0-1 0 0,0 0 0 0 0,0 0 1 0 0,0 1-1 0 0,0-1 0 0 0,0 0 1 0 0,0 0-1 0 0,-1 0 0 0 0,1 1 1 0 0,0-1-1 0 0,-1 0 1 0 0,1 1-1 0 0,-1-1 0 0 0,1 1 1 0 0,-1-1-1 0 0,0 0 0 0 0,1 1 1 0 0,-1-1-1 0 0,0 1 0 0 0,0-1 1 0 0,0 1-1 0 0,0-1 0 0 0,0 1 1 0 0,0-1-1 0 0,-1 1 1 0 0,1-1-1 0 0,0 1 0 0 0,-1-1 1 0 0,1 0-1 0 0,-1 1 0 0 0,0-1 1 0 0,1 0-1 0 0,-1 1 0 0 0,0 0 6 0 0,0 8 90 0 0,-30 246 1141 0 0,31-248-1212 0 0,0-1 1 0 0,0 1 0 0 0,1-1 0 0 0,0 0 0 0 0,0 1-1 0 0,1-1 1 0 0,0 0 0 0 0,0 0 0 0 0,1 0 0 0 0,0 0-1 0 0,0 0 1 0 0,1-1 0 0 0,2 4-20 0 0,18 0-522 0 0,-18-15-2310 0 0,-3-6-3433 0 0,-3 7-3080 0 0</inkml:trace>
  <inkml:trace contextRef="#ctx0" brushRef="#br0" timeOffset="18257.95">3398 26 0 0 0,'0'0'505'0'0,"0"0"-32"0"0,0 0-9 0 0,0 0 124 0 0,0 0 168 0 0,0 0 152 0 0,0 0 116 0 0,0 0 35 0 0,0 0-43 0 0,0 0-81 0 0,0 0-57 0 0,-24 32-23 0 0,-76 106 12 0 0,95-131-738 0 0,-1 0 0 0 0,2 0 0 0 0,-1 1 1 0 0,1 0-1 0 0,0 0 0 0 0,0 0 0 0 0,1 0 1 0 0,0 0-1 0 0,0 1 0 0 0,1-1 1 0 0,0 4-130 0 0,-2 11 387 0 0,-7 16-34 0 0,2-1-1 0 0,1 1 0 0 0,3 0 0 0 0,1 1 1 0 0,2 0-1 0 0,1-1 0 0 0,2 1 1 0 0,2-1-1 0 0,2 1 0 0 0,1-1 0 0 0,2 0 1 0 0,2-1-1 0 0,12 30-352 0 0,-12-45 49 0 0,1 0 1 0 0,1 0-1 0 0,1-2 0 0 0,1 0 1 0 0,1 0-1 0 0,1-1 0 0 0,1-1 1 0 0,0-1-1 0 0,2 0 0 0 0,1 0-49 0 0,-5-7-291 0 0,0 0 0 0 0,0-2-1 0 0,1 1 1 0 0,1-2 0 0 0,-1 0-1 0 0,1-1 1 0 0,0-1 0 0 0,1-1-1 0 0,5 1 292 0 0,60 12-7665 0 0,-54-17 742 0 0</inkml:trace>
</inkml:ink>
</file>

<file path=ppt/ink/ink1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9:39.5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99 558 0 0 0,'0'0'519'0'0,"0"0"246"0"0,0 0 189 0 0,0 0 110 0 0,0 0-22 0 0,0 0-181 0 0,0 0-245 0 0,0 0-177 0 0,0 0 28 0 0,0 0 125 0 0,0 0 165 0 0,0 0 122 0 0,2 11-41 0 0,10 195 3093 0 0,-9-128-3439 0 0,-5 172-57 0 0,0-242-306 0 0,2-8-422 0 0,0 0 0 0 0,0 0 1 0 0,0 0-1 0 0,0-1 0 0 0,0 1 0 0 0,-1 0 0 0 0,1 0 1 0 0,0 0-1 0 0,0 0 0 0 0,0-1 0 0 0,0 1 1 0 0,0 0-1 0 0,0 0 0 0 0,-1 0 0 0 0,1 0 0 0 0,0-1 1 0 0,0 1-1 0 0,0 0 0 0 0,-1 0 0 0 0,1 0 0 0 0,0 0 1 0 0,0 0-1 0 0,0 0 0 0 0,-1 0 0 0 0,1 0 1 0 0,0 0-1 0 0,0 0 0 0 0,0 0 0 0 0,-1 0 0 0 0,1 0 1 0 0,0 0-1 0 0,0 0 0 0 0,-1 0 0 0 0,1 0 0 0 0,0 0 1 0 0,0 0-1 0 0,0 0 0 0 0,-1 0 0 0 0,1 0 1 0 0,0 0-1 0 0,0 0 0 0 0,0 0 0 0 0,-1 0 0 0 0,1 1 1 0 0,0-1-1 0 0,0 0 0 0 0,0 0 0 0 0,0 0 0 0 0,-1 0 293 0 0,1-6-433 0 0</inkml:trace>
  <inkml:trace contextRef="#ctx0" brushRef="#br0" timeOffset="295.251">0 591 0 0 0,'0'0'749'0'0,"0"0"154"0"0,0 0 218 0 0,0 0 220 0 0,0 0 85 0 0,0 0 2 0 0,0 0-90 0 0,0 0-135 0 0,35-8-135 0 0,112-28-149 0 0,56-6 1644 0 0,-126 26-2787 0 0,-117 37-11741 0 0,30-13 10095 0 0</inkml:trace>
  <inkml:trace contextRef="#ctx0" brushRef="#br0" timeOffset="574.919">46 823 0 0 0,'0'0'1091'0'0,"0"0"396"0"0,0 0 245 0 0,0 0 106 0 0,0 0-75 0 0,0 0-228 0 0,0 0-253 0 0,0 0-221 0 0,0 0-207 0 0,0 0-162 0 0,0 0-167 0 0,33-1-173 0 0,105-5-146 0 0,-14-12-704 0 0,-107 14-18 0 0,44-11-2409 0 0,-21 5-2892 0 0,-22 5 1155 0 0</inkml:trace>
  <inkml:trace contextRef="#ctx0" brushRef="#br0" timeOffset="864.965">545 370 5449 0 0,'0'0'356'0'0,"0"0"-192"0"0,0 0 79 0 0,0 0 354 0 0,0 0 394 0 0,0 0 223 0 0,0 0 4 0 0,0 0-101 0 0,0 0-122 0 0,0 0-107 0 0,0 0-73 0 0,0 0-71 0 0,32 35-69 0 0,98 109-63 0 0,-55-35 388 0 0,-63-88-846 0 0,-1 1-1 0 0,0 0 0 0 0,-1 1 0 0 0,-2 0 0 0 0,0 0 0 0 0,-2 1 1 0 0,0 0-1 0 0,-2 0 0 0 0,0 0 0 0 0,-2 1 0 0 0,-1-1 1 0 0,-1 1-1 0 0,0-1 0 0 0,-2 1 0 0 0,-2 5-153 0 0,-1-16 36 0 0,-1 1-1 0 0,0-1 1 0 0,-1-1-1 0 0,-1 1 1 0 0,0-1-1 0 0,-1 0 1 0 0,0-1-1 0 0,-1 0 1 0 0,-1 0-1 0 0,1-1 1 0 0,-2-1-1 0 0,1 0 1 0 0,-2 0 0 0 0,-9 6-36 0 0,-17 9-1064 0 0,-1-2 0 0 0,-1-2 0 0 0,-1-1 0 0 0,-15 3 1064 0 0,-42 13-8184 0 0,66-27 750 0 0</inkml:trace>
  <inkml:trace contextRef="#ctx0" brushRef="#br0" timeOffset="7882.817">1011 300 2657 0 0,'0'0'1305'0'0,"0"0"-49"0"0,0 0 45 0 0,0 0 79 0 0,0 0-52 0 0,0 0-98 0 0,0 0-145 0 0,0 0-143 0 0,0 0-74 0 0,0 0-88 0 0,0 0-58 0 0,11-7-74 0 0,35-26-67 0 0,41 5 2308 0 0,-71 26-2560 0 0,10-1-121 0 0,-1 1-1 0 0,1 1 1 0 0,0 1-1 0 0,0 2 1 0 0,0 1-1 0 0,-1 0 0 0 0,1 2 1 0 0,-1 1-1 0 0,0 1 1 0 0,-1 1-1 0 0,0 1 1 0 0,0 1-1 0 0,14 9-207 0 0,-18-7 45 0 0,-12-8-24 0 0,0 0 0 0 0,-1 0 1 0 0,1 1-1 0 0,-1 0 0 0 0,0 0 0 0 0,-1 1 1 0 0,1 0-1 0 0,-1 0 0 0 0,0 1 0 0 0,5 7-21 0 0,46 89 254 0 0,-53-93-254 0 0,5 8 56 0 0,-1 1 0 0 0,-1 0 0 0 0,0 1-1 0 0,-2 0 1 0 0,0 0 0 0 0,-2 0 0 0 0,0 0 0 0 0,0 12-56 0 0,-3-9 88 0 0,1-4-18 0 0,-1 0 1 0 0,-1 0 0 0 0,0-1-1 0 0,-2 1 1 0 0,0-1 0 0 0,-1 1-1 0 0,-1 0-70 0 0,2-10 56 0 0,0 0-1 0 0,-1-1 0 0 0,0 1 0 0 0,0-1 0 0 0,0 0 1 0 0,-1-1-1 0 0,-1 1 0 0 0,1-1 0 0 0,-1 0 0 0 0,0 0 1 0 0,-1-1-1 0 0,0 1 0 0 0,0-2 0 0 0,0 1 0 0 0,0-1 1 0 0,-1 0-1 0 0,0 0 0 0 0,-8 3-55 0 0,-170 69 689 0 0,138-52-585 0 0,57-43-2761 0 0,8-3-2297 0 0,-8 13-1398 0 0,-5 4-4922 0 0</inkml:trace>
  <inkml:trace contextRef="#ctx0" brushRef="#br0" timeOffset="9050.742">1038 194 0 0 0,'0'0'871'0'0,"0"0"253"0"0,0 0 59 0 0,0 0-61 0 0,0 0-44 0 0,0 0-39 0 0,0 0-32 0 0,0 0 17 0 0,0 0 11 0 0,0 0 44 0 0,-1-3 20 0 0,1-1-727 0 0,1 0-1 0 0,-1-1 1 0 0,1 1 0 0 0,0 0-1 0 0,0 0 1 0 0,0-1 0 0 0,1 1-1 0 0,-1 0 1 0 0,1 0-1 0 0,0 1 1 0 0,0-1 0 0 0,0 0-1 0 0,1 1 1 0 0,-1-1 0 0 0,1 1-1 0 0,0 0 1 0 0,0-1 0 0 0,0 1-1 0 0,1 1 1 0 0,-1-1-1 0 0,0 0 1 0 0,1 1-372 0 0,22-25 1302 0 0,24-33 579 0 0,-50 59-1875 0 0,1-1 0 0 0,-1 1 1 0 0,0 0-1 0 0,1 0 0 0 0,-1 0 1 0 0,1 0-1 0 0,0 0 0 0 0,-1 0 1 0 0,1 0-1 0 0,0 0 0 0 0,0 1 1 0 0,0-1-1 0 0,-1 0 0 0 0,1 0 1 0 0,0 1-1 0 0,0-1 0 0 0,0 0 1 0 0,0 1-1 0 0,0-1 0 0 0,0 1 1 0 0,1-1-1 0 0,-1 1 0 0 0,0 0 1 0 0,0-1-1 0 0,0 1 0 0 0,0 0 1 0 0,0 0-1 0 0,1 0 0 0 0,-1 0 1 0 0,0 0-1 0 0,0 0 0 0 0,0 0 1 0 0,0 0-1 0 0,1 0 0 0 0,-1 0 1 0 0,0 1-1 0 0,0-1 0 0 0,0 1 1 0 0,0-1-1 0 0,0 1 0 0 0,0-1 1 0 0,0 1-1 0 0,0-1 0 0 0,0 1 1 0 0,0 0-1 0 0,0 0 0 0 0,0-1 1 0 0,0 1-1 0 0,0 1-6 0 0,37 49-98 0 0,-27-21 111 0 0,0 1 0 0 0,-3 1 1 0 0,0 0-1 0 0,-2 0 0 0 0,-1 0 1 0 0,-2 0-1 0 0,-1 1 0 0 0,-2 0 1 0 0,-1 7-14 0 0,-15 155-62 0 0,16-202 147 0 0,1 0-1 0 0,-1 0 1 0 0,0 0-1 0 0,-1 0 0 0 0,0 0 1 0 0,0 0-1 0 0,0 0 1 0 0,-1 0-1 0 0,0 0 0 0 0,0 0 1 0 0,-1 1-1 0 0,0-1 1 0 0,0 1-1 0 0,-1 0 0 0 0,1 0 1 0 0,-1 0-1 0 0,-1 0 1 0 0,1 1-1 0 0,-1 0 0 0 0,0 0 1 0 0,0 0-1 0 0,0 0 1 0 0,-1 1-1 0 0,-2-2-84 0 0,-208-101-332 0 0,175 86-1302 0 0,38 18-147 0 0,3 0-3404 0 0,0 2 1653 0 0,0 0-7432 0 0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6.1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314 1 7314 0 0,'0'0'2265'0'0,"0"0"-844"0"0,0 0-265 0 0,0 0 50 0 0,0 0-13 0 0,0 0-131 0 0,0 0-194 0 0,-34 21-185 0 0,-103 66-165 0 0,54-19 104 0 0,29 28-452 0 0,53-93-175 0 0,0 1 0 0 0,0-1 1 0 0,0 0-1 0 0,1 1 0 0 0,-1-1 0 0 0,1 1 0 0 0,0-1 1 0 0,0 1-1 0 0,0-1 0 0 0,0 0 0 0 0,1 1 1 0 0,-1-1-1 0 0,1 1 0 0 0,0-1 0 0 0,0 0 0 0 0,0 1 1 0 0,0-1-1 0 0,1 0 0 0 0,-1 0 0 0 0,1 0 1 0 0,0 0-1 0 0,0 0 0 0 0,0-1 0 0 0,0 1 0 0 0,1 0 1 0 0,-1-1-1 0 0,1 0 0 0 0,-1 1 0 0 0,1-1 1 0 0,1 0 4 0 0,9 4 53 0 0,0 0 0 0 0,1-2 0 0 0,-1 0 0 0 0,1 0 0 0 0,0-1 0 0 0,0-1 0 0 0,0 0 0 0 0,1-1 0 0 0,-1-1 0 0 0,0 0 0 0 0,1-1 0 0 0,-1 0 0 0 0,0-1 0 0 0,0-1 0 0 0,0 0 0 0 0,0-1 0 0 0,-1 0 0 0 0,1-1 0 0 0,-1-1 0 0 0,0 0 0 0 0,0-2-53 0 0,-2 4 128 0 0,-1 0 0 0 0,0-1-1 0 0,0 0 1 0 0,-1-1 0 0 0,1 0-1 0 0,-1-1 1 0 0,0 1 0 0 0,-1-2-1 0 0,0 1 1 0 0,0-1 0 0 0,-1-1-1 0 0,1 1 1 0 0,-2-1 0 0 0,1-1-1 0 0,-2 1 1 0 0,1-1 0 0 0,-1 0-1 0 0,-1 0 1 0 0,1 0 0 0 0,-2-1-1 0 0,0 0 1 0 0,0 0 0 0 0,0 0-128 0 0,-2 6-39 0 0,0 0 1 0 0,-1-1-1 0 0,1 1 0 0 0,-1-1 1 0 0,0 1-1 0 0,0-1 1 0 0,-1 1-1 0 0,1 0 0 0 0,-1-1 1 0 0,0 1-1 0 0,-1 0 1 0 0,1-1-1 0 0,-1 1 0 0 0,0 0 1 0 0,-1 0-1 0 0,1 0 1 0 0,-1 1-1 0 0,0-1 0 0 0,0 1 1 0 0,0-1-1 0 0,-1 1 1 0 0,1 0-1 0 0,-1 0 0 0 0,0 1 1 0 0,0-1-1 0 0,-1 1 1 0 0,1 0-1 0 0,-1 0 0 0 0,1 0 1 0 0,-1 0-1 0 0,0 1 1 0 0,0 0-1 0 0,0 0 0 0 0,-1 0 1 0 0,1 1-1 0 0,-5-1 39 0 0,-63 15-3833 0 0,33 20-4428 0 0,27-17-640 0 0</inkml:trace>
</inkml:ink>
</file>

<file path=ppt/ink/ink1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0:00.4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4237 199 12371 0 0,'0'0'646'0'0,"0"0"28"0"0,0 0 282 0 0,0 0 198 0 0,0 0-37 0 0,0 0-157 0 0,0 0-177 0 0,0 0-168 0 0,0 0-108 0 0,0 0-87 0 0,0 0-93 0 0,-3 35-78 0 0,-7 107-90 0 0,-5-14 30 0 0,4-40-270 0 0,-3 49-476 0 0,10-46-3068 0 0,10-79-2066 0 0,0-11-545 0 0,-4-1 1299 0 0</inkml:trace>
  <inkml:trace contextRef="#ctx0" brushRef="#br0" timeOffset="336.217">4292 814 0 0 0,'0'0'1463'0'0,"0"0"228"0"0,0 0 267 0 0,0 0 293 0 0,0 0 135 0 0,0 0-216 0 0,0 0-239 0 0,0 0-250 0 0,32 5-275 0 0,100 13-254 0 0,-61-24 268 0 0,-59 0-1142 0 0,4 0-45 0 0,0-1 0 0 0,-1 0 0 0 0,0-1 0 0 0,-1-1 0 0 0,1 0 0 0 0,-2-1 0 0 0,1-1 0 0 0,-1 0 0 0 0,-1 0 0 0 0,0-1 0 0 0,-1-1 0 0 0,1-2-233 0 0,-9 11-3 0 0,-1-1-1 0 0,0 0 0 0 0,0 0 0 0 0,0 0 0 0 0,0 0 1 0 0,-1 0-1 0 0,0 0 0 0 0,0 0 0 0 0,0 0 0 0 0,-1-1 1 0 0,1 1-1 0 0,-2 0 0 0 0,1-1 0 0 0,-1-3 4 0 0,-2 6-141 0 0,1 1 0 0 0,-1-1-1 0 0,-1 1 1 0 0,1 0 0 0 0,0 0-1 0 0,0 0 1 0 0,-1 1 0 0 0,1-1-1 0 0,-1 1 1 0 0,0-1 0 0 0,1 1-1 0 0,-1 1 1 0 0,0-1 0 0 0,1 0-1 0 0,-1 1 1 0 0,0 0 0 0 0,0 0-1 0 0,0 0 1 0 0,0 0 0 0 0,1 0 0 0 0,-1 1-1 0 0,0 0 1 0 0,0 0 0 0 0,1 0-1 0 0,-1 0 1 0 0,1 0 0 0 0,-1 1-1 0 0,-2 1 142 0 0,-8 2-142 0 0,-1 1-1 0 0,1 0 1 0 0,0 1-1 0 0,1 0 0 0 0,-1 1 1 0 0,1 1-1 0 0,1 0 1 0 0,0 1-1 0 0,0 0 1 0 0,1 1-1 0 0,0 0 1 0 0,1 1-1 0 0,1 0 0 0 0,-1 1 1 0 0,2 0-1 0 0,0 0 1 0 0,1 1-1 0 0,0 0 1 0 0,1 0-1 0 0,-3 8 143 0 0,8-18-159 0 0,0-1 1 0 0,0 1-1 0 0,1 0 1 0 0,-1 0-1 0 0,1 0 0 0 0,0 1 1 0 0,0-1-1 0 0,0 0 1 0 0,0 0-1 0 0,1 0 0 0 0,-1 0 1 0 0,1 0-1 0 0,0 0 0 0 0,1-1 1 0 0,-1 1-1 0 0,1 0 1 0 0,-1 0-1 0 0,1-1 0 0 0,0 1 1 0 0,0-1-1 0 0,3 3 159 0 0,46 29-5462 0 0,-33-27 1946 0 0,-4-1 103 0 0</inkml:trace>
  <inkml:trace contextRef="#ctx0" brushRef="#br0" timeOffset="-2020.315">1516 229 0 0 0,'0'0'381'0'0,"0"0"929"0"0,0 0 260 0 0,0 0-51 0 0,0 0-75 0 0,0 0-65 0 0,0 0-80 0 0,10-6 827 0 0,-7 4 2060 0 0,-26-21 699 0 0,-40 17-4587 0 0,57 6-237 0 0,-31 4-169 0 0,1 2 0 0 0,-1 1 0 0 0,2 2 0 0 0,-1 2 0 0 0,1 1 0 0 0,1 1 0 0 0,0 2 0 0 0,1 2 0 0 0,0 0-1 0 0,-23 19 109 0 0,-14 19-424 0 0,69-53 400 0 0,0-1 0 0 0,1 0 0 0 0,-1 0 0 0 0,1 1 0 0 0,-1-1 0 0 0,1 0 0 0 0,-1 1 0 0 0,1-1 0 0 0,-1 0 0 0 0,1 1 0 0 0,0-1 0 0 0,0 1 0 0 0,0-1 0 0 0,0 1 0 0 0,0-1 0 0 0,0 0 0 0 0,0 1 0 0 0,1-1 0 0 0,-1 1 0 0 0,0-1 0 0 0,1 0 0 0 0,-1 1 0 0 0,1-1 0 0 0,0 0-1 0 0,-1 0 1 0 0,1 1 0 0 0,0-1 0 0 0,0 0 0 0 0,-1 0 0 0 0,1 0 0 0 0,0 0 0 0 0,0 0 0 0 0,0 0 0 0 0,1 0 0 0 0,-1 0 0 0 0,0 0 0 0 0,0-1 0 0 0,0 1 0 0 0,1 0 0 0 0,-1-1 0 0 0,0 1 0 0 0,1-1 0 0 0,-1 1 0 0 0,0-1 0 0 0,2 1 24 0 0,64 13 95 0 0,130-24 385 0 0,-162 10-551 0 0,-39 16-153 0 0,-21 19 231 0 0,0-1 1 0 0,-2-2-1 0 0,-2 0 1 0 0,-1-2-1 0 0,-30 24-7 0 0,-25 25-101 0 0,71-65 67 0 0,8-9 22 0 0,0-1 0 0 0,1 1 0 0 0,0 0 0 0 0,0 1 1 0 0,0-1-1 0 0,0 1 0 0 0,1 0 0 0 0,0 0 0 0 0,0 1 1 0 0,1-1-1 0 0,0 1 0 0 0,0 0 0 0 0,0 0 1 0 0,1 0-1 0 0,0 0 0 0 0,0 0 0 0 0,0 6 12 0 0,4-9 10 0 0,0 0-1 0 0,0 0 1 0 0,0-1-1 0 0,1 1 1 0 0,-1-1-1 0 0,1 0 1 0 0,0 1-1 0 0,0-1 1 0 0,0 0-1 0 0,1-1 0 0 0,-1 1 1 0 0,1-1-1 0 0,-1 1 1 0 0,1-1-1 0 0,0 0 1 0 0,0 0-1 0 0,0-1 1 0 0,0 1-1 0 0,0-1 1 0 0,0 0-1 0 0,0 0 1 0 0,1 0-1 0 0,-1-1 1 0 0,0 1-1 0 0,1-1 1 0 0,-1 0-1 0 0,4-1-9 0 0,17 3 71 0 0,0-1 0 0 0,0-1-1 0 0,1-1 1 0 0,-1-2 0 0 0,0 0-1 0 0,0-2 1 0 0,-1-1 0 0 0,1-1-1 0 0,-1 0 1 0 0,-1-2 0 0 0,1-1-1 0 0,4-4-70 0 0,102-52-8950 0 0,-88 47 1613 0 0,-28 12 4667 0 0</inkml:trace>
  <inkml:trace contextRef="#ctx0" brushRef="#br0" timeOffset="-1784.331">1985 556 6233 0 0,'0'0'1878'0'0,"0"0"-248"0"0,0 0-91 0 0,0 0 85 0 0,0 0 26 0 0,0 0-249 0 0,0 0-355 0 0,0 0-313 0 0,0 0-232 0 0,0 0-57 0 0,0 0-26 0 0,0 0-20 0 0,0 0-37 0 0,-25 33-58 0 0,-80 101-46 0 0,35-32 190 0 0,31-21-359 0 0,21-40-1996 0 0,-3-1-5019 0 0,9-29-1005 0 0,8-11 3748 0 0</inkml:trace>
  <inkml:trace contextRef="#ctx0" brushRef="#br0" timeOffset="-1589.25">1606 501 14923 0 0,'0'0'528'0'0,"0"0"-501"0"0,0 0-148 0 0,0 0 269 0 0,0 0 336 0 0,0 0 189 0 0,0 0-6 0 0,0 0-103 0 0,0 0-129 0 0,0 0-116 0 0,16 32-85 0 0,53 99-64 0 0,-20-68 2 0 0,-39-57-147 0 0,15 10-82 0 0,0-2 1 0 0,1 0-1 0 0,1-1 0 0 0,0-2 1 0 0,19 6 56 0 0,85 1-6106 0 0,-91-18-1524 0 0,-26 0 2401 0 0</inkml:trace>
  <inkml:trace contextRef="#ctx0" brushRef="#br0" timeOffset="-1170.236">2497 682 9346 0 0,'0'0'1524'0'0,"0"0"-234"0"0,0 0-31 0 0,0 0 20 0 0,0 0-100 0 0,0 0-207 0 0,0 0-204 0 0,0 0-157 0 0,0 0-114 0 0,0 0-121 0 0,0 0-97 0 0,0 0-92 0 0,0 0-82 0 0,-22 1-66 0 0,-67 9-32 0 0,84-10-9 0 0,0 1 1 0 0,0-1 0 0 0,1 1-1 0 0,-1 0 1 0 0,1 1 0 0 0,-1-1 0 0 0,1 1-1 0 0,0 0 1 0 0,-1 0 0 0 0,1 0-1 0 0,0 1 1 0 0,0-1 0 0 0,1 1 0 0 0,-1 0-1 0 0,-2 3 2 0 0,-5 3-34 0 0,6-5-48 0 0,0-1 0 0 0,0 1 0 0 0,0 1 0 0 0,0-1 0 0 0,1 1 0 0 0,0-1 0 0 0,0 1 0 0 0,0 0 0 0 0,0 1 0 0 0,1-1 0 0 0,0 1 0 0 0,0-1 0 0 0,0 1 0 0 0,1 0 0 0 0,0 0 0 0 0,0 0 0 0 0,1 1 0 0 0,-1-1 0 0 0,1 0 0 0 0,1 0 0 0 0,-1 1 0 0 0,1-1 0 0 0,0 1 0 0 0,1-1 0 0 0,-1 0 0 0 0,1 1 0 0 0,0-1 0 0 0,1 1 82 0 0,1-3 34 0 0,-1 0 1 0 0,1-1 0 0 0,0 1 0 0 0,0-1 0 0 0,0 0-1 0 0,0 0 1 0 0,0 0 0 0 0,1 0 0 0 0,0-1 0 0 0,-1 1-1 0 0,1-1 1 0 0,0 0 0 0 0,0 0 0 0 0,0 0-1 0 0,0-1 1 0 0,1 1 0 0 0,-1-1 0 0 0,0 0 0 0 0,1 0-1 0 0,-1-1 1 0 0,1 1 0 0 0,-1-1 0 0 0,0 0-1 0 0,1 0 1 0 0,-1 0 0 0 0,1-1 0 0 0,-1 0 0 0 0,1 1-1 0 0,-1-2 1 0 0,0 1 0 0 0,0 0 0 0 0,0-1 0 0 0,0 0-1 0 0,0 0 1 0 0,0 0 0 0 0,0 0 0 0 0,2-2-35 0 0,74-52 1231 0 0,63-82-335 0 0,-143 138-948 0 0,0 0 1 0 0,0 0-1 0 0,0 1 1 0 0,0-1-1 0 0,0 0 1 0 0,0 0-1 0 0,0 1 1 0 0,0-1-1 0 0,0 0 1 0 0,0 0-1 0 0,0 1 1 0 0,1-1-1 0 0,-1 0 1 0 0,0 0-1 0 0,0 1 1 0 0,0-1-1 0 0,0 0 1 0 0,1 0-1 0 0,-1 0 1 0 0,0 0-1 0 0,0 1 1 0 0,0-1-1 0 0,1 0 1 0 0,-1 0-1 0 0,0 0 1 0 0,0 0-1 0 0,1 0 1 0 0,-1 0-1 0 0,0 0 1 0 0,0 1-1 0 0,0-1 1 0 0,1 0-1 0 0,-1 0 1 0 0,0 0-1 0 0,1 0 1 0 0,-1 0-1 0 0,0 0 1 0 0,0 0-1 0 0,1 0 1 0 0,-1 0-1 0 0,0 0 1 0 0,0-1-1 0 0,1 1 1 0 0,-1 0-1 0 0,0 0 1 0 0,0 0-1 0 0,0 0 1 0 0,1 0 51 0 0,-2 9-348 0 0,1 9-47 0 0,11 67-3959 0 0,31-42-5838 0 0,-34-39 7171 0 0</inkml:trace>
  <inkml:trace contextRef="#ctx0" brushRef="#br0" timeOffset="-739.054">2783 943 7394 0 0,'0'0'2229'0'0,"0"0"-432"0"0,0 0-141 0 0,0 0-78 0 0,0 0-231 0 0,0 0-258 0 0,0 0-242 0 0,0 0-195 0 0,0 0-96 0 0,0 0-33 0 0,0 0-48 0 0,0 0-70 0 0,0 0-66 0 0,5-23-101 0 0,17-71-62 0 0,-20 88-163 0 0,-1-1 1 0 0,1 0-1 0 0,0 1 1 0 0,1 0-1 0 0,0-1 1 0 0,0 1-1 0 0,0 0 1 0 0,0 0 0 0 0,1 1-1 0 0,0-1 1 0 0,0 1-1 0 0,1-1 1 0 0,2-1-14 0 0,-1 1-7 0 0,94-57-749 0 0,-99 64 730 0 0,1 0 0 0 0,-1 0 0 0 0,1 0 0 0 0,-1 0 0 0 0,0 0 0 0 0,1 0 1 0 0,-1 0-1 0 0,0 1 0 0 0,0-1 0 0 0,0 0 0 0 0,0 1 0 0 0,0-1 0 0 0,0 1 0 0 0,0-1 0 0 0,0 1 1 0 0,-1-1-1 0 0,1 1 0 0 0,-1 0 0 0 0,1-1 0 0 0,-1 1 0 0 0,0 0 0 0 0,1 0 0 0 0,-1-1 0 0 0,0 1 1 0 0,0 0-1 0 0,0 0 0 0 0,0-1 0 0 0,-1 1 0 0 0,1 0 0 0 0,0-1 0 0 0,-1 1 0 0 0,1 0 1 0 0,-1-1-1 0 0,1 1 0 0 0,-1 0 26 0 0,0 7-17 0 0,1-2 38 0 0,0-6-20 0 0,0 0 1 0 0,-1 0-1 0 0,1 0 0 0 0,0 0 0 0 0,0 0 0 0 0,-1 1 0 0 0,1-1 1 0 0,0 0-1 0 0,0 0 0 0 0,0 0 0 0 0,1 0 0 0 0,-1 1 1 0 0,0-1-1 0 0,0 0 0 0 0,1 0 0 0 0,-1 0 0 0 0,0 0 1 0 0,1 0-1 0 0,-1 0 0 0 0,1 0 0 0 0,0 0 0 0 0,-1 0 1 0 0,1 0-1 0 0,0 0 0 0 0,-1 0 0 0 0,1 0 0 0 0,0 0 1 0 0,0 0-1 0 0,0-1 0 0 0,0 1 0 0 0,0 0 0 0 0,0-1 1 0 0,0 1-1 0 0,0-1 0 0 0,0 1 0 0 0,0-1 0 0 0,0 1 1 0 0,0-1-1 0 0,1 0 0 0 0,-1 1 0 0 0,0-1 0 0 0,0 0 1 0 0,0 0-1 0 0,0 0 0 0 0,1 0 0 0 0,-1 0 0 0 0,0 0 1 0 0,1-1-2 0 0,8 0 55 0 0,-1-2 0 0 0,0 1 0 0 0,1-1 0 0 0,-1 0 0 0 0,0-1 0 0 0,-1 0 0 0 0,1-1 0 0 0,-1 0 1 0 0,0 0-1 0 0,0-1 0 0 0,0 0 0 0 0,1-2-55 0 0,34-21 4 0 0,75-22-300 0 0,-111 94-87 0 0,-6 34-58 0 0,1-75 164 0 0,0 0 0 0 0,0 0 0 0 0,0 0 0 0 0,0 0 0 0 0,0-1 0 0 0,1 1 0 0 0,-1-1 0 0 0,1 1 0 0 0,-1-1 0 0 0,1 0 0 0 0,-1 0 0 0 0,1 0-1 0 0,0-1 1 0 0,0 1 0 0 0,-1 0 0 0 0,1-1 0 0 0,0 0 0 0 0,0 0 0 0 0,0 0 0 0 0,-1 0 0 0 0,1 0 0 0 0,0 0 0 0 0,0-1 0 0 0,-1 1 0 0 0,1-1 0 0 0,2 0 277 0 0,-4 0-461 0 0,14-1-4471 0 0,-3 1-1887 0 0</inkml:trace>
  <inkml:trace contextRef="#ctx0" brushRef="#br0" timeOffset="-293.201">3587 689 10634 0 0,'0'0'1039'0'0,"0"0"-608"0"0,0 0-90 0 0,0 0 195 0 0,0 0 109 0 0,0 0-32 0 0,0 0-90 0 0,0 0-168 0 0,0 0-134 0 0,-9 34-70 0 0,-27 108-58 0 0,22-13 31 0 0,12-23 255 0 0,2-106-307 0 0,0 0 0 0 0,0-1 0 0 0,0 1 0 0 0,0 0 0 0 0,-1 0 0 0 0,1-1 0 0 0,0 1 0 0 0,0 0 0 0 0,0 0 0 0 0,-1 0 0 0 0,1-1 0 0 0,0 1 0 0 0,0 0 1 0 0,-1 0-1 0 0,1 0 0 0 0,0 0 0 0 0,0 0 0 0 0,-1-1 0 0 0,1 1 0 0 0,0 0 0 0 0,0 0 0 0 0,-1 0 0 0 0,1 0 0 0 0,0 0 0 0 0,-1 0 0 0 0,1 0 0 0 0,0 0 0 0 0,0 0 0 0 0,-1 0 0 0 0,1 0 0 0 0,0 0 1 0 0,-1 0-1 0 0,1 0 0 0 0,0 1 0 0 0,0-1 0 0 0,-1 0 0 0 0,1 0 0 0 0,0 0 0 0 0,0 0 0 0 0,-1 0 0 0 0,1 1 0 0 0,0-1 0 0 0,0 0 0 0 0,-1 0 0 0 0,1 0 0 0 0,0 1 0 0 0,0-1 0 0 0,0 0-72 0 0,-7-27 691 0 0,7 7-741 0 0,1-1-1 0 0,0 1 1 0 0,2 0 0 0 0,0 0 0 0 0,1 1 0 0 0,1-1 0 0 0,1 1 0 0 0,0 0 0 0 0,2 0-1 0 0,0 0 1 0 0,1 1 0 0 0,7-9 50 0 0,-8 13-211 0 0,1 0-1 0 0,1 0 1 0 0,0 1 0 0 0,0 0-1 0 0,2 1 1 0 0,-1 0 0 0 0,1 1-1 0 0,1 1 1 0 0,0 0-1 0 0,1 0 1 0 0,0 1 0 0 0,0 1-1 0 0,1 0 1 0 0,0 1 0 0 0,0 1-1 0 0,10-3 212 0 0,-23 8 30 0 0,1 0 0 0 0,-1-1 0 0 0,1 1-1 0 0,-1 0 1 0 0,1 0 0 0 0,0 1 0 0 0,-1-1 0 0 0,1 0 0 0 0,0 1-1 0 0,-1 0 1 0 0,1 0 0 0 0,0 0 0 0 0,0 0 0 0 0,-1 0 0 0 0,1 0-1 0 0,0 1 1 0 0,0-1 0 0 0,-1 1 0 0 0,1 0 0 0 0,-1-1 0 0 0,1 1-1 0 0,0 1 1 0 0,-1-1 0 0 0,0 0 0 0 0,1 1 0 0 0,-1-1 0 0 0,0 1-1 0 0,0-1 1 0 0,0 1 0 0 0,0 0 0 0 0,0 0 0 0 0,0 0 0 0 0,0 0-1 0 0,-1 1 1 0 0,1-1 0 0 0,-1 0 0 0 0,1 1 0 0 0,-1-1-1 0 0,0 1 1 0 0,0-1 0 0 0,0 1 0 0 0,0-1 0 0 0,-1 1 0 0 0,1 0-1 0 0,-1 0 1 0 0,0-1 0 0 0,1 1 0 0 0,-1 0 0 0 0,-1 2-30 0 0,-1 5 125 0 0,0 0 1 0 0,-1 0 0 0 0,0-1-1 0 0,-1 1 1 0 0,0 0 0 0 0,-1-1 0 0 0,0 0-1 0 0,0 0 1 0 0,-1-1 0 0 0,0 1-1 0 0,0-1 1 0 0,-1-1 0 0 0,0 1-1 0 0,-1-1 1 0 0,0 0 0 0 0,0-1-1 0 0,0 0 1 0 0,-1 0 0 0 0,0-1-1 0 0,0 0 1 0 0,-3 1-126 0 0,-73 25-1093 0 0,55-30-2788 0 0,3-5-5089 0 0,22 3 2563 0 0</inkml:trace>
  <inkml:trace contextRef="#ctx0" brushRef="#br0" timeOffset="933.6">358 1296 4697 0 0,'0'0'2461'0'0,"0"0"-768"0"0,35 1-230 0 0,220 2 1685 0 0,271-33 2719 0 0,572-50-3225 0 0,323 32-1237 0 0,-1135 46-1263 0 0,0-12 0 0 0,35-17-142 0 0,-267 24-22 0 0,156-35-351 0 0,-211 42 309 0 0,1 0 1 0 0,0-1-1 0 0,0 1 0 0 0,0 0 0 0 0,0 0 1 0 0,0-1-1 0 0,0 1 0 0 0,0 0 0 0 0,-1 0 1 0 0,1-1-1 0 0,0 1 0 0 0,0 0 1 0 0,0 0-1 0 0,0-1 0 0 0,0 1 0 0 0,0 0 1 0 0,0-1-1 0 0,0 1 0 0 0,1 0 1 0 0,-1 0-1 0 0,0-1 0 0 0,0 1 0 0 0,0 0 1 0 0,0 0-1 0 0,0-1 0 0 0,0 1 0 0 0,0 0 1 0 0,1 0-1 0 0,-1 0 0 0 0,0-1 1 0 0,0 1-1 0 0,0 0 0 0 0,0 0 0 0 0,1 0 1 0 0,-1-1-1 0 0,0 1 0 0 0,0 0 1 0 0,1 0-1 0 0,-1 0 0 0 0,0 0 0 0 0,0 0 1 0 0,1 0-1 0 0,-1-1 64 0 0,-29 0-12154 0 0,29 1 11353 0 0,-9 0-6769 0 0</inkml:trace>
  <inkml:trace contextRef="#ctx0" brushRef="#br0" timeOffset="2215.257">4421 976 0 0 0,'0'0'848'0'0,"0"0"539"0"0,0 0 247 0 0,0 0 57 0 0,0 0-104 0 0,0 0-263 0 0,0 0-333 0 0,0 0-308 0 0,0 0-238 0 0,0 0-131 0 0,0 0-80 0 0,23 7 1145 0 0,17 8 2071 0 0,-40-15-3196 0 0,0 0 10 0 0,0 0 20 0 0,0 0 48 0 0,0 0-8 0 0,0 0 13 0 0,0 0-4 0 0,26 19 3061 0 0,48 6-1743 0 0,-24-21-423 0 0,-50-4-1243 0 0,0 0-31 0 0,0 0-69 0 0,0 0-137 0 0,0 0-263 0 0,0 0-452 0 0,0 0-696 0 0,0 0-1242 0 0,0 0-2872 0 0,0 0-5296 0 0</inkml:trace>
  <inkml:trace contextRef="#ctx0" brushRef="#br0" timeOffset="6970.896">9511 365 9786 0 0,'0'0'1503'0'0,"0"0"-347"0"0,0 0-187 0 0,0 0-132 0 0,0 0-151 0 0,0 0-193 0 0,0 0-154 0 0,0 0-49 0 0,0 0-50 0 0,0 0-62 0 0,-20 32 11 0 0,-65 107-33 0 0,23-15 82 0 0,-135 234-364 0 0,151-286-64 0 0,293-422 3 0 0,42-90 764 0 0,-283 431-507 0 0,-6 9-62 0 0,1 0 1 0 0,-1 1-1 0 0,0-1 1 0 0,0 0-1 0 0,1 0 0 0 0,-1 1 1 0 0,0-1-1 0 0,1 0 1 0 0,-1 0-1 0 0,0 0 1 0 0,1 1-1 0 0,-1-1 1 0 0,0 0-1 0 0,1 0 1 0 0,-1 0-1 0 0,0 0 1 0 0,1 0-1 0 0,-1 0 1 0 0,0 0-1 0 0,1 0 1 0 0,-1 0-1 0 0,1 0 1 0 0,-1 0-1 0 0,0 0 1 0 0,1 0-1 0 0,-1 0 0 0 0,1 0 1 0 0,-1 0-1 0 0,0 0 1 0 0,1 0-1 0 0,-1 0 1 0 0,0 0-1 0 0,1-1 1 0 0,-1 1-1 0 0,0 0 1 0 0,1 0-1 0 0,-1 0 1 0 0,0-1-1 0 0,0 1 1 0 0,1 0-1 0 0,-1-1 1 0 0,0 1-1 0 0,0 0 1 0 0,1 0-1 0 0,-1-1 0 0 0,0 1 1 0 0,0 0-1 0 0,1-1-8 0 0,6 114 943 0 0,25 174-409 0 0,-23-246-510 0 0,5 23-78 0 0,2 0 0 0 0,3-1 0 0 0,14 28 54 0 0,-13-43-2172 0 0,-20-47 1205 0 0,0-1-197 0 0,0 0-199 0 0,-11 0-6874 0 0,6 0 3191 0 0</inkml:trace>
  <inkml:trace contextRef="#ctx0" brushRef="#br0" timeOffset="7216.101">9237 759 8722 0 0,'0'0'1564'0'0,"0"0"-119"0"0,0 0 80 0 0,0 0 85 0 0,0 0-123 0 0,0 0-231 0 0,35-4-210 0 0,111-12-183 0 0,158-11 1033 0 0,-255 24-2355 0 0,57 0-1599 0 0,-38 5-9575 0 0,-49 1 4369 0 0</inkml:trace>
  <inkml:trace contextRef="#ctx0" brushRef="#br0" timeOffset="4952.807">6516 295 280 0 0,'0'0'1426'0'0,"0"0"-294"0"0,0 0-69 0 0,0 0 206 0 0,0 0 241 0 0,0 0 177 0 0,0 0 63 0 0,0 0-108 0 0,0 0-209 0 0,0 0-249 0 0,0 0-251 0 0,-11-15-228 0 0,-34-44-183 0 0,44 57-498 0 0,0 1-1 0 0,0 0 1 0 0,0-1 0 0 0,0 1 0 0 0,0 0 0 0 0,0-1 0 0 0,0 1 0 0 0,0 0 0 0 0,-1 0 0 0 0,1 0 0 0 0,0 0 0 0 0,-1 0 0 0 0,1 1 0 0 0,-1-1 0 0 0,1 0 0 0 0,-1 1 0 0 0,1-1 0 0 0,-1 1 0 0 0,0-1 0 0 0,1 1 0 0 0,-1 0 0 0 0,1 0 0 0 0,-1-1 0 0 0,0 1 0 0 0,1 0 0 0 0,-1 1 0 0 0,0-1 0 0 0,1 0 0 0 0,-2 1-24 0 0,-7 0 130 0 0,0 1-94 0 0,0 0 0 0 0,0 1 0 0 0,0 0 0 0 0,1 1 0 0 0,-1 0 0 0 0,1 1-1 0 0,0-1 1 0 0,0 2 0 0 0,0-1 0 0 0,1 1 0 0 0,0 1 0 0 0,0-1 0 0 0,1 1 0 0 0,0 1 0 0 0,-5 5-36 0 0,-13 16-28 0 0,1 0 1 0 0,2 2-1 0 0,1 0 1 0 0,1 2-1 0 0,2 0 1 0 0,1 1-1 0 0,2 1 1 0 0,1 0-1 0 0,2 1 1 0 0,1 1-1 0 0,2-1 1 0 0,2 2-1 0 0,1-1 1 0 0,2 1-1 0 0,1 0 1 0 0,3 25 27 0 0,-1-50-25 0 0,1 1 1 0 0,0-1-1 0 0,1 0 0 0 0,1 0 1 0 0,0 0-1 0 0,1 0 1 0 0,1-1-1 0 0,-1 1 1 0 0,2-1-1 0 0,0 0 1 0 0,0 0-1 0 0,1 0 0 0 0,1-1 1 0 0,0 0-1 0 0,0 0 1 0 0,1 0-1 0 0,1-1 1 0 0,0-1-1 0 0,0 1 0 0 0,0-1 1 0 0,1-1-1 0 0,1 0 1 0 0,0 0-1 0 0,0-1 1 0 0,0-1-1 0 0,1 0 1 0 0,-1 0-1 0 0,2-1 0 0 0,-1 0 1 0 0,0-1-1 0 0,2-1 25 0 0,4-2 95 0 0,0-2 0 0 0,0 0-1 0 0,0-1 1 0 0,1-1 0 0 0,-2 0-1 0 0,1-2 1 0 0,0 0 0 0 0,-1-1-1 0 0,0 0 1 0 0,0-2 0 0 0,-1 0-1 0 0,0 0 1 0 0,0-2 0 0 0,-1 0 0 0 0,0-1-1 0 0,-1 0 1 0 0,0-1 0 0 0,-1-1-1 0 0,0 0 1 0 0,-1-1 0 0 0,-1 0-1 0 0,0-1 1 0 0,-1 0 0 0 0,0-1-1 0 0,-2 0 1 0 0,0 0 0 0 0,1-3-95 0 0,-7 12-84 0 0,1 0-1 0 0,-1-1 1 0 0,0 1 0 0 0,-1-1 0 0 0,0 1 0 0 0,0-1 0 0 0,0 1 0 0 0,-1-1 0 0 0,0 0-1 0 0,-1 1 1 0 0,0-1 0 0 0,0 1 0 0 0,0-1 0 0 0,-1 1 0 0 0,0-1 0 0 0,-1 1-1 0 0,0 0 1 0 0,0 0 0 0 0,0 0 0 0 0,-1 0 0 0 0,0 1 0 0 0,0 0 0 0 0,-1-1-1 0 0,1 1 1 0 0,-1 1 0 0 0,-1-1 0 0 0,1 1 0 0 0,-1 0 0 0 0,0 0 0 0 0,0 1-1 0 0,-1-1 1 0 0,-2 0 84 0 0,2 0-83 0 0,-1 1 0 0 0,1 0 0 0 0,-1 1 0 0 0,0 0 0 0 0,0 0 0 0 0,0 0 0 0 0,0 1-1 0 0,-1 1 1 0 0,1-1 0 0 0,-1 1 0 0 0,1 0 0 0 0,-1 1 0 0 0,1 0 0 0 0,-1 1 0 0 0,1 0 0 0 0,0 0 0 0 0,-1 0-1 0 0,1 1 1 0 0,0 1 0 0 0,0-1 0 0 0,0 1 0 0 0,0 1 0 0 0,0-1 0 0 0,1 1 0 0 0,-1 1 0 0 0,1-1 0 0 0,0 1-1 0 0,1 1 1 0 0,-4 2 83 0 0,10-8 22 0 0,-1 0 0 0 0,0 1 0 0 0,1-1 0 0 0,-1 1-1 0 0,0 0 1 0 0,1-1 0 0 0,-1 1 0 0 0,0-1-1 0 0,1 1 1 0 0,-1 0 0 0 0,1-1 0 0 0,0 1 0 0 0,-1 0-1 0 0,1 0 1 0 0,-1-1 0 0 0,1 1 0 0 0,0 0 0 0 0,0 0-1 0 0,-1 0 1 0 0,1-1 0 0 0,0 1 0 0 0,0 0 0 0 0,0 0-1 0 0,0 0 1 0 0,0 0 0 0 0,0 0 0 0 0,0-1 0 0 0,0 1-1 0 0,0 0 1 0 0,0 0 0 0 0,1 0 0 0 0,-1 0 0 0 0,0-1-1 0 0,1 1 1 0 0,-1 0 0 0 0,0 0 0 0 0,1-1-1 0 0,-1 1 1 0 0,1 0 0 0 0,-1-1 0 0 0,1 1 0 0 0,-1 0-1 0 0,1-1 1 0 0,0 1 0 0 0,-1-1 0 0 0,1 1 0 0 0,0-1-1 0 0,-1 1 1 0 0,1-1 0 0 0,0 1 0 0 0,0-1 0 0 0,0 0-1 0 0,-1 1 1 0 0,1-1 0 0 0,0 0 0 0 0,0 0 0 0 0,0 0-1 0 0,-1 1 1 0 0,1-1 0 0 0,0 0 0 0 0,0 0-1 0 0,0 0-21 0 0,63 4 1399 0 0,-57-4-1249 0 0,39-4 225 0 0,-1-1 1 0 0,0-3 0 0 0,0-1-1 0 0,0-3 1 0 0,-2-1 0 0 0,0-2 0 0 0,30-16-376 0 0,15-1-162 0 0,-80 28-409 0 0,-1 1-1218 0 0,-1 3-7480 0 0,-6 0 1378 0 0</inkml:trace>
  <inkml:trace contextRef="#ctx0" brushRef="#br0" timeOffset="5483.345">7007 980 1776 0 0,'0'0'1335'0'0,"0"0"178"0"0,0 0 264 0 0,0 0 89 0 0,0 0-151 0 0,0 0-228 0 0,0 0-149 0 0,0 0-121 0 0,0 0-123 0 0,33-17-166 0 0,101-55-174 0 0,-73 22 338 0 0,-58 48-1070 0 0,-1 0 0 0 0,1 0 0 0 0,-1 0 0 0 0,0 0 0 0 0,0 0 0 0 0,0 0 0 0 0,0-1 0 0 0,0 1 1 0 0,-1-1-1 0 0,1 1 0 0 0,-1-1 0 0 0,1 0 0 0 0,-1 0 0 0 0,0 1 0 0 0,0-1 0 0 0,0 0 0 0 0,-1 0 0 0 0,1 0 0 0 0,-1 0 0 0 0,1 0 1 0 0,-1 0-1 0 0,0 0 0 0 0,0 0 0 0 0,0 0 0 0 0,-1 0 0 0 0,1 0 0 0 0,-1 0 0 0 0,1 0 0 0 0,-1 0 0 0 0,0 0 0 0 0,0 1 0 0 0,-1-1 1 0 0,1 0-1 0 0,0 0 0 0 0,-1 1 0 0 0,0-1 0 0 0,0 1 0 0 0,1 0 0 0 0,-1-1 0 0 0,-1 1 0 0 0,1 0 0 0 0,0 0 0 0 0,0 0 0 0 0,-1 0 0 0 0,1 1 1 0 0,-1-1-1 0 0,0 1 0 0 0,1-1 0 0 0,-1 1 0 0 0,0 0 0 0 0,0 0 0 0 0,0 0-22 0 0,-6 1-189 0 0,-1 1-1 0 0,1-1 1 0 0,-1 1 0 0 0,1 1-1 0 0,0 0 1 0 0,0 0-1 0 0,0 1 1 0 0,0 0 0 0 0,0 0-1 0 0,0 1 1 0 0,1 1-1 0 0,-1-1 1 0 0,1 1 0 0 0,1 0-1 0 0,-1 1 1 0 0,1 0-1 0 0,0 0 1 0 0,0 1 0 0 0,0 0-1 0 0,1 0 1 0 0,-4 6 189 0 0,3-5 41 0 0,1 1 0 0 0,-1 1 0 0 0,1-1 0 0 0,1 1 0 0 0,0 0 0 0 0,0 0 0 0 0,1 0 0 0 0,1 1 0 0 0,-1 0 0 0 0,2-1 0 0 0,-1 1 0 0 0,1 0 0 0 0,1 0 0 0 0,0 1 0 0 0,1-1 0 0 0,0 0 0 0 0,1 0 0 0 0,0 5-41 0 0,1-9 63 0 0,0-1 0 0 0,1 0 0 0 0,0 0 1 0 0,-1-1-1 0 0,2 1 0 0 0,-1 0 0 0 0,1-1 1 0 0,-1 0-1 0 0,2 0 0 0 0,-1 0 0 0 0,0 0 0 0 0,1-1 1 0 0,0 0-1 0 0,0 0 0 0 0,0 0 0 0 0,1 0 1 0 0,-1-1-1 0 0,1 0 0 0 0,0 0 0 0 0,0 0 1 0 0,0-1-1 0 0,0 0 0 0 0,2 0-63 0 0,4 2-22 0 0,0-1 0 0 0,-1-1 0 0 0,1 0 1 0 0,0 0-1 0 0,0-1 0 0 0,0-1 0 0 0,1 0 0 0 0,-1 0 0 0 0,0-1 1 0 0,0-1-1 0 0,-1 0 0 0 0,5-2 22 0 0,113-50-3627 0 0,-9-16-7488 0 0,-103 59 8864 0 0</inkml:trace>
  <inkml:trace contextRef="#ctx0" brushRef="#br0" timeOffset="6102.976">7637 777 6913 0 0,'0'0'1451'0'0,"0"0"-286"0"0,0 0-98 0 0,0 0 31 0 0,0 0 21 0 0,0 0-32 0 0,0 0-86 0 0,0 0-143 0 0,0 0-207 0 0,0 0-227 0 0,0 0-172 0 0,0 0-145 0 0,0 0-42 0 0,-27 15-10 0 0,-83 47-8 0 0,107-61-45 0 0,-1 0 1 0 0,1 1-1 0 0,0-1 1 0 0,0 1-1 0 0,0-1 1 0 0,1 1-1 0 0,-1 0 1 0 0,0 0-1 0 0,1 1 1 0 0,-1-1-1 0 0,1 0 1 0 0,0 1-1 0 0,-1 0 1 0 0,1-1-1 0 0,1 1 1 0 0,-1 0-1 0 0,0 0 1 0 0,1 0 0 0 0,-1 0-1 0 0,1 0 1 0 0,0 0-1 0 0,0 1-2 0 0,-1 5-19 0 0,0-5 8 0 0,0 0 0 0 0,0 0 1 0 0,1 0-1 0 0,0 0 1 0 0,0 1-1 0 0,0-1 0 0 0,0 0 1 0 0,1 0-1 0 0,0 1 0 0 0,0-1 1 0 0,0 0-1 0 0,0 0 0 0 0,1 1 1 0 0,-1-1-1 0 0,1 0 0 0 0,0 0 1 0 0,0 1-1 0 0,1-1 1 0 0,-1 0-1 0 0,1 0 0 0 0,0-1 1 0 0,0 1-1 0 0,1 0 0 0 0,-1-1 1 0 0,0 1-1 0 0,1-1 0 0 0,0 0 1 0 0,0 0-1 0 0,0 0 1 0 0,0 0-1 0 0,1 0 0 0 0,-1-1 1 0 0,1 1-1 0 0,0-1 0 0 0,-1 0 1 0 0,1 0-1 0 0,0 0 0 0 0,0-1 1 0 0,0 1-1 0 0,0-1 1 0 0,1 0-1 0 0,-1 0 0 0 0,0-1 1 0 0,0 1-1 0 0,1-1 11 0 0,0 0 73 0 0,1 1 0 0 0,-1-1-1 0 0,0-1 1 0 0,0 1 0 0 0,0-1 0 0 0,0 1-1 0 0,0-1 1 0 0,0-1 0 0 0,0 1 0 0 0,0-1-1 0 0,0 0 1 0 0,0 0 0 0 0,-1 0 0 0 0,5-4-73 0 0,145-133 156 0 0,-153 138-203 0 0,-1 1 0 0 0,0-1 0 0 0,0 1 0 0 0,0-1 1 0 0,1 1-1 0 0,-1-1 0 0 0,0 1 0 0 0,1-1 0 0 0,-1 1 0 0 0,1 0 0 0 0,-1-1 0 0 0,0 1 1 0 0,1 0-1 0 0,-1-1 0 0 0,1 1 0 0 0,-1 0 0 0 0,1-1 0 0 0,-1 1 0 0 0,1 0 1 0 0,-1 0-1 0 0,1 0 0 0 0,-1 0 0 0 0,1-1 0 0 0,-1 1 0 0 0,1 0 0 0 0,-1 0 0 0 0,1 0 1 0 0,-1 0-1 0 0,1 0 0 0 0,-1 0 0 0 0,1 0 0 0 0,-1 0 0 0 0,1 1 0 0 0,-1-1 0 0 0,1 0 1 0 0,-1 0-1 0 0,1 0 0 0 0,-1 0 0 0 0,1 1 0 0 0,-1-1 0 0 0,1 0 0 0 0,-1 1 1 0 0,1-1-1 0 0,-1 0 0 0 0,0 1 0 0 0,1-1 0 0 0,-1 0 0 0 0,1 1 0 0 0,-1-1 0 0 0,0 1 1 0 0,1-1-1 0 0,-1 1 0 0 0,0-1 0 0 0,0 1 47 0 0,1 34-1580 0 0,-2-18 2050 0 0,0-13-454 0 0,0 0-1 0 0,1 0 1 0 0,-1 0-1 0 0,1 0 0 0 0,0 0 1 0 0,0 0-1 0 0,1 0 1 0 0,-1 0-1 0 0,1 0 1 0 0,0 0-1 0 0,0 0 1 0 0,0 0-1 0 0,0 0 1 0 0,1-1-1 0 0,-1 1 1 0 0,1 0-1 0 0,0-1 1 0 0,0 1-1 0 0,1-1 1 0 0,-1 0-1 0 0,1 0 1 0 0,-1 0-1 0 0,1 0 1 0 0,0 0-1 0 0,0 0 1 0 0,0-1-1 0 0,1 0 0 0 0,-1 1 1 0 0,0-1-1 0 0,1 0 1 0 0,0-1-1 0 0,-1 1 1 0 0,3 0-16 0 0,7-1 146 0 0,-1 0 0 0 0,0-1 0 0 0,0 0 1 0 0,0-1-1 0 0,1 0 0 0 0,-1-1 0 0 0,0 0 0 0 0,-1-1 0 0 0,1-1 1 0 0,0 0-1 0 0,-1 0 0 0 0,0-1 0 0 0,0 0 0 0 0,0-1 0 0 0,-1-1 1 0 0,1 1-1 0 0,-2-2 0 0 0,1 1 0 0 0,-1-1 0 0 0,0-1 0 0 0,6-7-146 0 0,-1 4 90 0 0,2-1-73 0 0,-1-1 1 0 0,-1-1-1 0 0,0 0 0 0 0,-1-1 0 0 0,-1 0 1 0 0,0-1-1 0 0,-1-1 0 0 0,-1 0 0 0 0,-1 0 1 0 0,0-1-1 0 0,-1 0 0 0 0,-2 0 0 0 0,3-10-17 0 0,-10-48-1641 0 0,0 76 1548 0 0,1-1 1 0 0,-1 1-1 0 0,0-1 0 0 0,0 0 0 0 0,1 1 1 0 0,-1-1-1 0 0,0 1 0 0 0,0 0 1 0 0,-1-1-1 0 0,1 1 0 0 0,0 0 1 0 0,0 0-1 0 0,-1 0 0 0 0,1 0 1 0 0,0 0-1 0 0,-1 0 0 0 0,1 0 0 0 0,-1 0 1 0 0,0 0-1 0 0,1 1 0 0 0,-1-1 1 0 0,1 0-1 0 0,-1 1 0 0 0,0 0 1 0 0,1-1-1 0 0,-1 1 0 0 0,0 0 0 0 0,0 0 1 0 0,1 0-1 0 0,-1 0 0 0 0,0 0 1 0 0,0 0-1 0 0,1 1 0 0 0,-1-1 1 0 0,0 0-1 0 0,1 1 0 0 0,-1 0 1 0 0,0-1-1 0 0,1 1 0 0 0,-1 0 0 0 0,1 0 1 0 0,-1 0 92 0 0,-8 4-98 0 0,0 0 0 0 0,0 1-1 0 0,0 0 1 0 0,1 1 0 0 0,0 0 0 0 0,0 0 0 0 0,1 1 0 0 0,0 0 0 0 0,0 1 0 0 0,1 0 0 0 0,-4 5 98 0 0,9-12 10 0 0,1 1-1 0 0,-1-1 1 0 0,1 1 0 0 0,-1-1-1 0 0,1 1 1 0 0,0 0-1 0 0,0 0 1 0 0,0 0 0 0 0,0 0-1 0 0,0-1 1 0 0,1 1 0 0 0,0 0-1 0 0,-1 0 1 0 0,1 0 0 0 0,0 0-1 0 0,0 0 1 0 0,1 0 0 0 0,-1 0-1 0 0,1 0 1 0 0,-1 0 0 0 0,1 0-1 0 0,0 0 1 0 0,0 0 0 0 0,0 0-1 0 0,1-1 1 0 0,-1 1 0 0 0,0 0-1 0 0,1-1 1 0 0,0 1 0 0 0,0-1-1 0 0,0 0 1 0 0,0 0 0 0 0,0 0-1 0 0,0 0 1 0 0,0 0 0 0 0,2 1-10 0 0,96 55 1593 0 0,-97-57-1603 0 0,13 5 114 0 0,0 1 1 0 0,0 1-1 0 0,-1 0 0 0 0,0 1 1 0 0,0 1-1 0 0,-1 0 0 0 0,0 1 0 0 0,-1 1 1 0 0,9 10-105 0 0,-18-15 142 0 0,-1 0 1 0 0,0 1 0 0 0,0-1 0 0 0,-1 1-1 0 0,0 0 1 0 0,-1 0 0 0 0,1-1-1 0 0,-1 1 1 0 0,-1 0 0 0 0,0 0-1 0 0,0 0 1 0 0,0 0 0 0 0,-1 0 0 0 0,0 0-1 0 0,-1 1-142 0 0,-9 22 330 0 0,1-9-2640 0 0,8-5-4241 0 0,2-13-1660 0 0</inkml:trace>
  <inkml:trace contextRef="#ctx0" brushRef="#br0" timeOffset="14946.276">10792 387 9170 0 0,'0'0'1072'0'0,"0"0"-104"0"0,0 0-15 0 0,0 0 87 0 0,0 0 32 0 0,0 0-136 0 0,0 0-352 0 0,0 0-416 0 0,0 0-520 0 0,0 0-280 0 0,0 0-72 0 0,0 0-24 0 0,0 0 128 0 0,0 0-64 0 0,2 33-465 0 0,15-14-791 0 0,-4-5-1505 0 0,-6-6-2384 0 0</inkml:trace>
  <inkml:trace contextRef="#ctx0" brushRef="#br0" timeOffset="14700.904">10847 744 2569 0 0,'0'0'1088'0'0,"0"0"-1054"0"0,0 0-332 0 0,0 0 194 0 0,0 0 340 0 0,0 0 248 0 0,0 0 63 0 0,0 0-66 0 0,0 0-106 0 0,0 0-90 0 0,0 0-79 0 0,3 21-24 0 0,8 64 9 0 0,5-33 292 0 0,4-15-528 0 0,-9-29-4292 0 0,-11-8 1960 0 0</inkml:trace>
  <inkml:trace contextRef="#ctx0" brushRef="#br0" timeOffset="15336.8">11109 1009 3977 0 0,'0'0'2435'0'0,"0"0"-1032"0"0,0 0-315 0 0,0 0 40 0 0,0 0 30 0 0,0 0-38 0 0,0 0-114 0 0,0 0-139 0 0,0 0-131 0 0,0 0-121 0 0,0 0-95 0 0,0 0-83 0 0,7-24-55 0 0,25-78-32 0 0,-29 92-247 0 0,0 0-1 0 0,1 0 1 0 0,0 1-1 0 0,1-1 0 0 0,0 1 1 0 0,0 0-1 0 0,1 0 1 0 0,1 0-1 0 0,-1 1 0 0 0,1 0 1 0 0,1 0-1 0 0,4-3-102 0 0,3-4 50 0 0,-9 9-71 0 0,-3 3-7 0 0,0-1 0 0 0,0 1 0 0 0,0 0-1 0 0,0 0 1 0 0,0 0 0 0 0,1 1-1 0 0,-1-1 1 0 0,1 1 0 0 0,0 0-1 0 0,0 0 1 0 0,0 0 0 0 0,0 0-1 0 0,0 1 1 0 0,0-1 0 0 0,3 1 28 0 0,15 53-299 0 0,-21-46 371 0 0,0 0 1 0 0,0 0-1 0 0,0 1 0 0 0,1-1 0 0 0,0-1 1 0 0,0 1-1 0 0,1 0 0 0 0,0 0 1 0 0,0-1-1 0 0,0 1 0 0 0,0-1 0 0 0,1 0 1 0 0,0 0-1 0 0,0-1 0 0 0,0 1 1 0 0,1-1-1 0 0,-1 0 0 0 0,1 0 0 0 0,0 0 1 0 0,0 0-1 0 0,1-1 0 0 0,-1 0 0 0 0,1 0 1 0 0,0-1-1 0 0,-1 1 0 0 0,1-1 1 0 0,0-1-1 0 0,0 1 0 0 0,1-1 0 0 0,-1 0 1 0 0,5 0-73 0 0,-1-4 243 0 0,-1-1 1 0 0,1 0 0 0 0,-1 0-1 0 0,0-1 1 0 0,0 0 0 0 0,0-1 0 0 0,-1 0-1 0 0,1 0 1 0 0,-1-1 0 0 0,-1 0-1 0 0,0-1 1 0 0,0 1 0 0 0,0-1-1 0 0,-1 0 1 0 0,0-1 0 0 0,4-8-244 0 0,-2 7 60 0 0,19-46-441 0 0,-22 16-6653 0 0,-5 33 506 0 0,2 3-3486 0 0</inkml:trace>
  <inkml:trace contextRef="#ctx0" brushRef="#br0" timeOffset="16368.817">10881 741 0 0 0,'0'0'240'0'0,"0"0"277"0"0,0 0 17 0 0,0 0-74 0 0,0 0-47 0 0,0 0 13 0 0,4-7 224 0 0,-3 6 3451 0 0,-1 1 4437 0 0,-11 16-7149 0 0,2 115-831 0 0,8-94-70 0 0,0-1-2923 0 0,8-31-2610 0 0,-1-5-182 0 0,-4 3-380 0 0</inkml:trace>
  <inkml:trace contextRef="#ctx0" brushRef="#br0" timeOffset="17070.646">12637 667 0 0 0,'0'0'1802'0'0,"0"0"-378"0"0,0 0-233 0 0,0 0-133 0 0,0 0-57 0 0,0 0-45 0 0,0 0-88 0 0,0 0-85 0 0,0 0-87 0 0,0 0-86 0 0,0 0-70 0 0,0 0-27 0 0,0 0-34 0 0,-14 6-19 0 0,-44 20-36 0 0,54-24-368 0 0,0 0 0 0 0,0 1-1 0 0,0 0 1 0 0,0 0 0 0 0,0 0-1 0 0,1 0 1 0 0,-1 0-1 0 0,1 1 1 0 0,0 0 0 0 0,0-1-1 0 0,1 1 1 0 0,-1 0 0 0 0,1 0-1 0 0,-1 1 1 0 0,1-1-1 0 0,1 0 1 0 0,-1 1 0 0 0,1-1-1 0 0,-1 1 1 0 0,1 0-1 0 0,1-1 1 0 0,-1 1 0 0 0,0 0-1 0 0,1 1-55 0 0,-1 1-53 0 0,0 0 0 0 0,1 0 0 0 0,0 0 0 0 0,0 1 0 0 0,1-1 0 0 0,-1 0-1 0 0,1 0 1 0 0,1 0 0 0 0,0 0 0 0 0,0 0 0 0 0,0 0 0 0 0,1 0 0 0 0,0-1-1 0 0,0 1 1 0 0,0-1 0 0 0,1 1 53 0 0,63 44-4209 0 0,-15-36-2973 0 0,-40-11 5283 0 0</inkml:trace>
  <inkml:trace contextRef="#ctx0" brushRef="#br0" timeOffset="17385.836">13007 748 1936 0 0,'0'0'1243'0'0,"0"0"-599"0"0,0 0 3 0 0,0 0 229 0 0,0 0 251 0 0,0 0 92 0 0,0 0-100 0 0,0 0-195 0 0,0 0-265 0 0,0 0-201 0 0,0 0-134 0 0,0 0-71 0 0,0 0-29 0 0,-14 29 14 0 0,-42 91 39 0 0,55-119-266 0 0,1-1 1 0 0,-1 1 0 0 0,0 0-1 0 0,0-1 1 0 0,0 1-1 0 0,0 0 1 0 0,0 0-1 0 0,1 0 1 0 0,-1 0-1 0 0,0 0 1 0 0,1 0-1 0 0,-1 0 1 0 0,0 0-1 0 0,1 0 1 0 0,-1 0-1 0 0,1 0 1 0 0,0 0-1 0 0,-1 0 1 0 0,1 0-1 0 0,0 1 1 0 0,0-1-1 0 0,0 0 1 0 0,0 0 0 0 0,0 0-1 0 0,0 0 1 0 0,0 1-1 0 0,0-1 1 0 0,0 0-1 0 0,1 0 1 0 0,-1 0-1 0 0,0 0 1 0 0,1 0-1 0 0,-1 1 1 0 0,1-1-1 0 0,-1 0 1 0 0,1 0-1 0 0,-1 0 1 0 0,1 0-1 0 0,0 0 1 0 0,0-1-1 0 0,-1 1 1 0 0,1 0 0 0 0,0 0-1 0 0,0 0 1 0 0,0-1-1 0 0,0 1 1 0 0,0 0-1 0 0,0-1-11 0 0,4 2 106 0 0,1 1 86 0 0,0 0 1 0 0,1-1-1 0 0,0 0 1 0 0,-1 0-1 0 0,1-1 0 0 0,0 1 1 0 0,0-2-1 0 0,0 1 1 0 0,-1-1-1 0 0,1 0 1 0 0,0 0-1 0 0,0-1 0 0 0,0 0 1 0 0,0 0-1 0 0,0 0 1 0 0,-1-1-1 0 0,1 0 1 0 0,-1-1-1 0 0,1 1 1 0 0,-1-1-1 0 0,0 0 0 0 0,0-1 1 0 0,0 0-1 0 0,0 0 1 0 0,-1 0-1 0 0,0 0 1 0 0,1-1-1 0 0,-2 0 1 0 0,1 0-1 0 0,0-1-192 0 0,1 0 68 0 0,0 0 1 0 0,0 0-1 0 0,-1 0 0 0 0,0 0 1 0 0,0-1-1 0 0,-1 0 0 0 0,1 0 1 0 0,-2-1-1 0 0,1 1 0 0 0,-1-1 1 0 0,0 0-1 0 0,-1 1 0 0 0,1-1 1 0 0,-2 0-1 0 0,1-1 0 0 0,-1 1 1 0 0,0 0-1 0 0,-1 0 0 0 0,0-1 1 0 0,0 1-1 0 0,-1-2-68 0 0,0 8-150 0 0,0 0 0 0 0,0 0 1 0 0,-1 1-1 0 0,1-1 0 0 0,0 0 0 0 0,-1 1 1 0 0,1-1-1 0 0,-1 1 0 0 0,0 0 0 0 0,1-1 0 0 0,-1 1 1 0 0,0 0-1 0 0,0 0 0 0 0,0 0 0 0 0,1 0 1 0 0,-1 0-1 0 0,0 1 0 0 0,0-1 0 0 0,-1 0 0 0 0,1 1 1 0 0,0 0-1 0 0,0-1 0 0 0,0 1 0 0 0,0 0 1 0 0,0 0-1 0 0,0 0 0 0 0,-1 1 150 0 0,-56 9-8297 0 0,43-2 4097 0 0,6 0 706 0 0</inkml:trace>
  <inkml:trace contextRef="#ctx0" brushRef="#br0" timeOffset="17789.803">13366 1024 272 0 0,'0'0'1892'0'0,"0"0"-234"0"0,0 0 97 0 0,0 0 82 0 0,0 0-105 0 0,0 0-242 0 0,0 0-323 0 0,0 0-214 0 0,0 0-138 0 0,0 0-99 0 0,0 0-78 0 0,0 0-82 0 0,0 0-72 0 0,7-31-84 0 0,22-94-88 0 0,4 61 85 0 0,56-6 77 0 0,-85 107-1381 0 0,-5-31 941 0 0,1-1 0 0 0,0 0 0 0 0,0 1 1 0 0,0-1-1 0 0,1 1 0 0 0,0-1 0 0 0,0 1 0 0 0,0-1 1 0 0,1 0-1 0 0,-1 0 0 0 0,1 0 0 0 0,0 0 0 0 0,1 0 1 0 0,-1 0-1 0 0,1 0 0 0 0,0-1 0 0 0,0 1 0 0 0,1-1 1 0 0,-1 0-1 0 0,1 0 0 0 0,0 0 0 0 0,0-1 0 0 0,0 1 1 0 0,1-1-1 0 0,-1 0 0 0 0,1 0 0 0 0,-1 0 0 0 0,1-1 1 0 0,0 0-1 0 0,0 0 0 0 0,1 0 0 0 0,-1 0 0 0 0,0-1 0 0 0,0 0 1 0 0,1 0-1 0 0,-1 0 0 0 0,1-1 0 0 0,-1 0 0 0 0,2 0-33 0 0,2-3 185 0 0,0 0 0 0 0,0-1 0 0 0,-1 0 0 0 0,1-1 0 0 0,-1 0 0 0 0,0 0 0 0 0,-1-1 0 0 0,1 0 0 0 0,-1 0 0 0 0,0 0 0 0 0,-1-1 0 0 0,0 0 0 0 0,0-1 0 0 0,0 1 0 0 0,-1-1 0 0 0,5-8-186 0 0,32-58-435 0 0,-29 40-1146 0 0,-4 12-1659 0 0,1 1-4921 0 0,-5 13 627 0 0</inkml:trace>
  <inkml:trace contextRef="#ctx0" brushRef="#br0" timeOffset="18093.809">14179 299 12907 0 0,'0'0'652'0'0,"0"0"-241"0"0,0 0-14 0 0,0 0 238 0 0,0 0 201 0 0,0 0 140 0 0,0 0 7 0 0,0 0-136 0 0,0 0-115 0 0,0 0-113 0 0,0 0-102 0 0,0 0-79 0 0,5 30-90 0 0,14 99-99 0 0,-7 69 301 0 0,-7 18-1533 0 0,-14-188-2263 0 0,-7-22-7059 0 0,15-6 2742 0 0</inkml:trace>
  <inkml:trace contextRef="#ctx0" brushRef="#br0" timeOffset="18253.108">13966 660 6905 0 0,'0'0'3068'0'0,"0"0"-1461"0"0,0 0-463 0 0,0 0 35 0 0,0 0-25 0 0,0 0-145 0 0,0 0-183 0 0,0 0-156 0 0,0 0-141 0 0,0 0-107 0 0,0 0-82 0 0,32-8-110 0 0,102-21-69 0 0,-24 21-64 0 0,-11 14-2438 0 0,-35 10-5600 0 0,-47-9 3086 0 0,-2-3 651 0 0</inkml:trace>
  <inkml:trace contextRef="#ctx0" brushRef="#br0" timeOffset="19206.917">14656 652 9162 0 0,'0'0'1615'0'0,"0"0"-183"0"0,0 0-142 0 0,0 0-183 0 0,0 0-204 0 0,0 0-149 0 0,0 0-112 0 0,0 0-83 0 0,0 0-115 0 0,0 0-132 0 0,0 0-108 0 0,0 0-105 0 0,-23 10-63 0 0,-72 32-38 0 0,93-42-3 0 0,0 1 0 0 0,0-1 0 0 0,0 1 1 0 0,0 0-1 0 0,0-1 0 0 0,1 1 0 0 0,-1 0 0 0 0,0 0 0 0 0,0 1 0 0 0,1-1 0 0 0,-1 0 0 0 0,1 0 0 0 0,-1 1 0 0 0,1-1 0 0 0,-1 1 0 0 0,1 0 0 0 0,0-1 0 0 0,0 1 0 0 0,0 0 0 0 0,0 0 0 0 0,0-1 1 0 0,0 1-1 0 0,0 0 0 0 0,0 0 0 0 0,1 0 0 0 0,-1 0 0 0 0,1 1 5 0 0,-1 5-44 0 0,-1-5 32 0 0,1 0 0 0 0,0 0 0 0 0,1 0-1 0 0,-1 0 1 0 0,0 0 0 0 0,1 0 0 0 0,0 0 0 0 0,0 0 0 0 0,0 0 0 0 0,0 0 0 0 0,0 0-1 0 0,0 0 1 0 0,1 1 0 0 0,0-1 0 0 0,-1 0 0 0 0,1 0 0 0 0,0-1 0 0 0,1 1 0 0 0,-1 0 0 0 0,0 0-1 0 0,1 0 1 0 0,-1-1 0 0 0,1 1 0 0 0,0-1 0 0 0,0 1 0 0 0,0-1 0 0 0,0 0 0 0 0,1 0-1 0 0,-1 0 1 0 0,1 0 0 0 0,-1 0 0 0 0,1 0 0 0 0,-1-1 0 0 0,1 1 0 0 0,0-1 0 0 0,0 0-1 0 0,0 0 1 0 0,0 0 0 0 0,0 0 0 0 0,0 0 0 0 0,0-1 0 0 0,0 1 0 0 0,0-1 0 0 0,0 0-1 0 0,1 0 13 0 0,2 0 85 0 0,0-1 0 0 0,1 0-1 0 0,-1 0 1 0 0,0-1-1 0 0,0 1 1 0 0,0-1-1 0 0,0-1 1 0 0,0 1-1 0 0,0-1 1 0 0,-1 0 0 0 0,1 0-1 0 0,-1-1 1 0 0,0 0-1 0 0,0 1 1 0 0,2-4-85 0 0,4-1 105 0 0,124-77 108 0 0,-134 85-231 0 0,0-1 0 0 0,0 0 0 0 0,0 1 0 0 0,0-1 0 0 0,0 1 0 0 0,0-1 0 0 0,0 1 0 0 0,0 0 0 0 0,0-1 0 0 0,0 1 0 0 0,0 0 0 0 0,0 0 0 0 0,0 0 0 0 0,0 0 0 0 0,1 0 0 0 0,-1 0 0 0 0,0 0 0 0 0,0 0-1 0 0,0 0 1 0 0,0 0 0 0 0,0 1 0 0 0,0-1 0 0 0,0 0 0 0 0,0 1 0 0 0,0-1 0 0 0,0 1 0 0 0,0-1 0 0 0,0 1 0 0 0,0-1 0 0 0,0 1 0 0 0,0 0 0 0 0,0-1 0 0 0,-1 1 0 0 0,1 0 0 0 0,0 0 0 0 0,0 0-1 0 0,-1 0 1 0 0,1-1 0 0 0,-1 1 0 0 0,1 0 0 0 0,-1 0 0 0 0,1 0 0 0 0,-1 0 0 0 0,1 0 0 0 0,-1 0 0 0 0,0 1 0 0 0,0-1 0 0 0,1 0 0 0 0,-1 0 0 0 0,0 0 0 0 0,0 0 0 0 0,0 0 0 0 0,0 0 0 0 0,-1 1 18 0 0,14 96 42 0 0,-10-97-9 0 0,-1 0-1 0 0,0 0 1 0 0,1-1-1 0 0,-1 1 1 0 0,0-1-1 0 0,1 1 1 0 0,-1-1-1 0 0,1 0 1 0 0,-1 0-1 0 0,1 0 1 0 0,-1 0-1 0 0,0 0 1 0 0,1 0-1 0 0,-1-1 1 0 0,1 1-1 0 0,-1-1 1 0 0,0 0-1 0 0,1 0 1 0 0,-1 0-1 0 0,0 0 0 0 0,0 0 1 0 0,0 0-1 0 0,0-1 1 0 0,0 1-1 0 0,0 0 1 0 0,0-1-1 0 0,0 0 1 0 0,0 0-1 0 0,-1 1 1 0 0,1-1-1 0 0,-1 0 1 0 0,1 0-1 0 0,0-2-32 0 0,0 2 35 0 0,149-127 525 0 0,50 20-433 0 0,-110 86-295 0 0,-91 48 264 0 0,-2-21-55 0 0,0 0-1 0 0,-1-1 1 0 0,1 1 0 0 0,-1 0-1 0 0,0-1 1 0 0,0 0-1 0 0,0 0 1 0 0,0 0 0 0 0,-1 0-1 0 0,1 0 1 0 0,-1 0 0 0 0,0-1-1 0 0,0 0 1 0 0,0 0 0 0 0,0 0-1 0 0,0 0 1 0 0,0-1-41 0 0,-86-15-72 0 0,86 16 28 0 0,0-1 1 0 0,0 1-1 0 0,1-1 1 0 0,-1 1 0 0 0,1 0-1 0 0,0 1 1 0 0,-1-1-1 0 0,1 0 1 0 0,0 1-1 0 0,0 0 1 0 0,0 0-1 0 0,1 0 1 0 0,-1 0-1 0 0,1 0 1 0 0,0 0-1 0 0,0 1 1 0 0,0-1 0 0 0,0 1-1 0 0,0 0 1 0 0,1-1-1 0 0,-1 1 1 0 0,1 0-1 0 0,0 0 1 0 0,1 0-1 0 0,-1 0 1 0 0,0 0-1 0 0,1 0 1 0 0,0 0 0 0 0,0 0-1 0 0,0 0 1 0 0,1 0-1 0 0,-1 0 1 0 0,1 0-1 0 0,0 0 1 0 0,0 0-1 0 0,1-1 1 0 0,-1 1-1 0 0,1 0 1 0 0,-1-1 0 0 0,1 1-1 0 0,2 2 44 0 0,5 3 4 0 0,0-2 1 0 0,0 1-1 0 0,1-1 1 0 0,0 0-1 0 0,0-1 0 0 0,1 0 1 0 0,-1-1-1 0 0,1 0 0 0 0,1-1 1 0 0,-1 0-1 0 0,0-1 0 0 0,1 0 1 0 0,0 0-1 0 0,0-2 0 0 0,0 1 1 0 0,0-2-1 0 0,0 1 1 0 0,0-2-1 0 0,0 1 0 0 0,-1-2 1 0 0,1 1-1 0 0,0-2 0 0 0,0 0 1 0 0,-1 0-1 0 0,1-1 0 0 0,9-5-4 0 0,17-5 139 0 0,-1-3 0 0 0,0-1 0 0 0,-1-2 0 0 0,-1-1 0 0 0,-1-2 0 0 0,-1-1 0 0 0,-1-2 0 0 0,-2-1 0 0 0,0-1 0 0 0,-2-1 0 0 0,-1-2 0 0 0,-1-1 0 0 0,-2-1 0 0 0,0-3-139 0 0,-16 20-1 0 0,0 1-1 0 0,-1-1 0 0 0,-1 0 1 0 0,0-1-1 0 0,-1 1 1 0 0,-1-1-1 0 0,-1 0 1 0 0,0-1-1 0 0,-2 1 0 0 0,1 0 1 0 0,-2-3 1 0 0,-1 19-12 0 0,0 0 1 0 0,0 0-1 0 0,0 0 1 0 0,0 1-1 0 0,0-1 1 0 0,-1 0-1 0 0,1 0 1 0 0,0 1 0 0 0,0-1-1 0 0,-1 0 1 0 0,1 1-1 0 0,0-1 1 0 0,-1 1-1 0 0,1 0 1 0 0,0 0-1 0 0,-1-1 1 0 0,1 1-1 0 0,-1 0 1 0 0,1 0-1 0 0,-1 0 1 0 0,1 0-1 0 0,0 0 1 0 0,-1 1-1 0 0,1-1 1 0 0,0 0-1 0 0,-1 1 1 0 0,1-1-1 0 0,0 1 1 0 0,-1-1-1 0 0,1 1 1 0 0,0 0-1 0 0,0-1 1 0 0,-1 1-1 0 0,1 0 1 0 0,0 0-1 0 0,0 0 1 0 0,0 0 0 0 0,0 0-1 0 0,0 0 1 0 0,0 0-1 0 0,0 1 12 0 0,-10 9-10 0 0,1 1 0 0 0,1 1 0 0 0,0-1 1 0 0,0 1-1 0 0,1 1 0 0 0,1 0 0 0 0,0 0 0 0 0,1 0 0 0 0,1 1 0 0 0,0-1 1 0 0,1 1-1 0 0,1 1 0 0 0,0-1 0 0 0,1 0 0 0 0,0 1 0 0 0,1-1 0 0 0,1 1 0 0 0,1-1 1 0 0,0 1-1 0 0,1 0 10 0 0,1 8-32 0 0,0 0 1 0 0,2 0-1 0 0,1 0 1 0 0,1-1 0 0 0,1 0-1 0 0,0-1 1 0 0,2 1-1 0 0,1-2 1 0 0,1 1 0 0 0,0-2-1 0 0,6 6 32 0 0,32 40-1183 0 0,-50-66 970 0 0,1 0 1 0 0,-1 0-1 0 0,1 0 0 0 0,-1-1 0 0 0,1 1 0 0 0,-1 0 0 0 0,1 0 0 0 0,-1-1 0 0 0,0 1 0 0 0,1 0 0 0 0,-1 0 1 0 0,1-1-1 0 0,-1 1 0 0 0,0-1 0 0 0,1 1 0 0 0,-1 0 0 0 0,0-1 0 0 0,1 1 0 0 0,-1-1 0 0 0,0 1 0 0 0,1-1 0 0 0,-1 1 1 0 0,0-1-1 0 0,0 1 0 0 0,0-1 0 0 0,0 1 0 0 0,1-1 0 0 0,-1 1 0 0 0,0-1 0 0 0,0 1 0 0 0,0-1 0 0 0,0 1 0 0 0,0-1 1 0 0,0 1-1 0 0,0-1 0 0 0,0 1 0 0 0,-1-1 0 0 0,1 1 0 0 0,0-1 0 0 0,0 1 0 0 0,0-1 0 0 0,-1 1 0 0 0,1-1 1 0 0,0 1-1 0 0,0-1 0 0 0,-1 1 0 0 0,1-1 0 0 0,0 1 0 0 0,-1 0 0 0 0,1-1 0 0 0,0 1 0 0 0,-1 0 0 0 0,1-1 0 0 0,-1 1 1 0 0,1 0-1 0 0,-1-1 0 0 0,1 1 0 0 0,-1 0 0 0 0,1 0 0 0 0,-1 0 0 0 0,1-1 0 0 0,-1 1 213 0 0,-3-5-5693 0 0</inkml:trace>
  <inkml:trace contextRef="#ctx0" brushRef="#br0" timeOffset="19439.309">15534 428 12203 0 0,'0'0'2303'0'0,"0"0"-1068"0"0,0 0-151 0 0,0 0 76 0 0,0 0-149 0 0,0 0-191 0 0,38-5-156 0 0,123-13-83 0 0,227-18 1132 0 0,-268 27-2344 0 0,-18 2-3217 0 0,-35 1-4251 0 0,-39 2-2097 0 0</inkml:trace>
  <inkml:trace contextRef="#ctx0" brushRef="#br0" timeOffset="21006.807">12696 648 0 0 0,'0'0'335'0'0,"0"0"87"0"0,0 0 17 0 0,0 0 20 0 0,-9-7 2962 0 0,-25 17 6091 0 0,-16 24-8006 0 0,40-26-596 0 0,-1 0-470 0 0,0 1 0 0 0,1 0 1 0 0,0 0-1 0 0,1 1 1 0 0,0 1-1 0 0,1-1 0 0 0,0 1 1 0 0,0 0-1 0 0,-4 10-440 0 0,3 80 1168 0 0,10-97-1103 0 0,1 1 0 0 0,0-1 0 0 0,0 0-1 0 0,0 0 1 0 0,0 1 0 0 0,1-1-1 0 0,-1-1 1 0 0,1 1 0 0 0,0 0 0 0 0,1-1-1 0 0,-1 1 1 0 0,0-1 0 0 0,1 0 0 0 0,0 0-1 0 0,4 2-64 0 0,-1-1 145 0 0,0-1 0 0 0,1 0 0 0 0,-1 0-1 0 0,1 0 1 0 0,0-1 0 0 0,0 0 0 0 0,0-1-1 0 0,0 0 1 0 0,0 0 0 0 0,0-1 0 0 0,0 0 0 0 0,0 0-1 0 0,1-1 1 0 0,-1 0 0 0 0,0 0 0 0 0,0-1-1 0 0,-1 0 1 0 0,7-3-145 0 0,39-16 571 0 0,-50 19 145 0 0,4-1-13164 0 0,-3 3 1162 0 0</inkml:trace>
  <inkml:trace contextRef="#ctx0" brushRef="#br0" timeOffset="22305.28">16928 527 7650 0 0,'0'0'3076'0'0,"0"0"-1770"0"0,0 0-399 0 0,0 0 126 0 0,0 0 134 0 0,0 0 36 0 0,0 0-108 0 0,0 0-179 0 0,0 0-202 0 0,0 0-203 0 0,0 0-198 0 0,-3 1-154 0 0,2 0-151 0 0,-1 0 1 0 0,1 0 0 0 0,0-1 0 0 0,0 1 0 0 0,0 0 0 0 0,0 0 0 0 0,0 1-1 0 0,0-1 1 0 0,0 0 0 0 0,0 0 0 0 0,1 0 0 0 0,-1 1 0 0 0,0-1-1 0 0,1 0 1 0 0,-1 1 0 0 0,1-1 0 0 0,-1 0 0 0 0,1 1 0 0 0,-1-1-1 0 0,1 1 1 0 0,0-1 0 0 0,0 0 0 0 0,0 1 0 0 0,0-1 0 0 0,0 1 0 0 0,0-1-1 0 0,0 1 1 0 0,1-1 0 0 0,-1 1 0 0 0,1-1-9 0 0,-1 4 27 0 0,14 112 827 0 0,-13-113-790 0 0,0 1 1 0 0,0-1-1 0 0,1 0 1 0 0,-1 0 0 0 0,1 1-1 0 0,0-1 1 0 0,1-1-1 0 0,-1 1 1 0 0,0 0 0 0 0,1-1-1 0 0,0 1 1 0 0,0-1 0 0 0,0 0-1 0 0,0 1 1 0 0,1-2-1 0 0,-1 1 1 0 0,1 0 0 0 0,0-1-1 0 0,0 0 1 0 0,0 1-1 0 0,0-1 1 0 0,0-1 0 0 0,0 1-1 0 0,4 0-64 0 0,4-2 101 0 0,0-1-1 0 0,-1 0 0 0 0,1-1 0 0 0,-1-1 1 0 0,1 0-1 0 0,-1 0 0 0 0,0-1 1 0 0,0 0-1 0 0,-1-1 0 0 0,1 0 1 0 0,-1-1-1 0 0,0 0 0 0 0,0-1 1 0 0,-1 0-1 0 0,0 0 0 0 0,0-1 0 0 0,-1 0 1 0 0,0-1-1 0 0,7-9-100 0 0,12-7 117 0 0,108-107-43 0 0,-129 177-961 0 0,-6-38 896 0 0,11 106-56 0 0,-10-110 53 0 0,0 1 0 0 0,0-1-1 0 0,0 0 1 0 0,1 1 0 0 0,-1-1-1 0 0,1 0 1 0 0,0 0 0 0 0,0 0-1 0 0,0-1 1 0 0,0 1-1 0 0,0 0 1 0 0,1-1 0 0 0,-1 1-1 0 0,1-1 1 0 0,-1 0 0 0 0,1 0-1 0 0,0 0 1 0 0,0 0 0 0 0,0 0-1 0 0,0-1 1 0 0,0 1 0 0 0,1-1-1 0 0,-1 0 1 0 0,0 0 0 0 0,1 0-1 0 0,-1 0 1 0 0,0-1 0 0 0,1 1-1 0 0,-1-1 1 0 0,4 0-6 0 0,1 0 85 0 0,-1-1 0 0 0,1 0 0 0 0,-1 0-1 0 0,1 0 1 0 0,-1-1 0 0 0,0 0 0 0 0,1-1 0 0 0,-1 0 0 0 0,0 0 0 0 0,-1 0 0 0 0,1-1 0 0 0,0 0 0 0 0,-1 0 0 0 0,0-1-1 0 0,3-3-84 0 0,14-12 204 0 0,-1-1 1 0 0,-1-1-1 0 0,-1-2 0 0 0,-1 0 0 0 0,-1 0 0 0 0,5-12-204 0 0,-17 25-442 0 0,0 1 1981 0 0,-3 4-3600 0 0,1 4-3448 0 0,-1 0-4833 0 0,-3 2 571 0 0</inkml:trace>
  <inkml:trace contextRef="#ctx0" brushRef="#br0" timeOffset="22558.81">18115 501 9098 0 0,'0'0'3757'0'0,"0"0"-2249"0"0,0 0-505 0 0,0 0 123 0 0,0 0 34 0 0,0 0-140 0 0,0 0-279 0 0,0 0-266 0 0,-6 34-183 0 0,-18 105-133 0 0,18-55-27 0 0,22-42-1616 0 0,-6-28-9160 0 0,-9-14 2301 0 0</inkml:trace>
  <inkml:trace contextRef="#ctx0" brushRef="#br0" timeOffset="22787.38">17990 185 16692 0 0,'0'0'872'0'0,"0"0"-344"0"0,0 0-232 0 0,0 0-48 0 0,0 0-32 0 0,0 0-176 0 0,0 0-304 0 0,0 0-408 0 0,0 0-680 0 0,0 0-1089 0 0,0 0-2216 0 0,0 0-4849 0 0</inkml:trace>
  <inkml:trace contextRef="#ctx0" brushRef="#br0" timeOffset="22959.832">18550 0 12835 0 0,'0'0'789'0'0,"0"0"-210"0"0,0 0 77 0 0,0 0 200 0 0,0 0 86 0 0,0 0-97 0 0,0 0-196 0 0,0 0-167 0 0,0 0-88 0 0,2 37-90 0 0,7 113-64 0 0,16 29 255 0 0,-10-62-737 0 0,-5 1 1 0 0,-5 91 241 0 0,-3-175-1119 0 0,5-13-2851 0 0,-5-20-939 0 0,-2-1 641 0 0,0 0-1049 0 0</inkml:trace>
  <inkml:trace contextRef="#ctx0" brushRef="#br0" timeOffset="23204.398">18307 428 11554 0 0,'0'0'1161'0'0,"0"0"-182"0"0,0 0-101 0 0,0 0 85 0 0,0 0 23 0 0,0 0-97 0 0,0 0-132 0 0,0 0-87 0 0,0 0-46 0 0,0 0-41 0 0,33-4-53 0 0,103-8-84 0 0,22-17 547 0 0,-141 24-1062 0 0,112-37 45 0 0,-52-3-4138 0 0,-63 35 2057 0 0,1-2-4222 0 0,-7 5-2999 0 0</inkml:trace>
  <inkml:trace contextRef="#ctx0" brushRef="#br0" timeOffset="23580.572">18977 203 3793 0 0,'0'0'2483'0'0,"0"0"-1244"0"0,0 0-55 0 0,-5 31 254 0 0,-17 99 150 0 0,12 101 3917 0 0,10-221-5386 0 0,0 0 0 0 0,0 1-1 0 0,1-1 1 0 0,0 0 0 0 0,1 0 0 0 0,0 0-1 0 0,1 0 1 0 0,0-1 0 0 0,1 1-1 0 0,-1-1 1 0 0,2 0 0 0 0,0 1-1 0 0,0-2 1 0 0,0 1 0 0 0,3 2-119 0 0,-5-10 62 0 0,0 0 0 0 0,0 0 0 0 0,1 0 0 0 0,-1 0 0 0 0,0 0 1 0 0,1-1-1 0 0,-1 1 0 0 0,0-1 0 0 0,1 0 0 0 0,-1 0 0 0 0,1-1 0 0 0,-1 1 1 0 0,0-1-1 0 0,1 1 0 0 0,-1-1 0 0 0,0 0 0 0 0,0 0 0 0 0,0-1 1 0 0,0 1-1 0 0,0-1 0 0 0,0 1 0 0 0,0-1 0 0 0,0 0 0 0 0,0 0 0 0 0,-1 0 1 0 0,1 0-1 0 0,-1-1 0 0 0,1 1 0 0 0,-1-1 0 0 0,1-1-62 0 0,73-68 504 0 0,55-39-69 0 0,-129 111-423 0 0,0 1 0 0 0,-1-1-1 0 0,1 0 1 0 0,-1 1 0 0 0,1-1 0 0 0,-1 1 0 0 0,1-1-1 0 0,-1 1 1 0 0,1-1 0 0 0,-1 1 0 0 0,0 0 0 0 0,1 0-1 0 0,-1 0 1 0 0,0 0 0 0 0,0 0 0 0 0,0 0 0 0 0,0 0-1 0 0,0 0 1 0 0,0 1 0 0 0,0-1 0 0 0,0 0 0 0 0,0 1-1 0 0,0-1 1 0 0,-1 0 0 0 0,1 1 0 0 0,0-1 0 0 0,-1 1-1 0 0,1-1 1 0 0,-1 1 0 0 0,0-1 0 0 0,0 1-1 0 0,1-1 1 0 0,-1 1 0 0 0,0 0 0 0 0,0-1 0 0 0,0 1-1 0 0,-1-1 1 0 0,1 1 0 0 0,0-1 0 0 0,-1 1 0 0 0,1-1-1 0 0,-1 1 1 0 0,1-1 0 0 0,-1 1 0 0 0,0-1 0 0 0,1 1-1 0 0,-1-1 1 0 0,-1 1-12 0 0,2 10 111 0 0,0 161 435 0 0,0-171-565 0 0,1 0 0 0 0,-1 0 0 0 0,1 0 0 0 0,0 1 0 0 0,0-1 0 0 0,0 0 0 0 0,0 0 0 0 0,0 0 0 0 0,0-1 0 0 0,1 1 0 0 0,-1 0 0 0 0,0 0 0 0 0,1-1 0 0 0,0 1 0 0 0,-1-1 0 0 0,1 1 0 0 0,0-1 0 0 0,0 1 0 0 0,0-1 0 0 0,0 0 0 0 0,0 0 0 0 0,0 0 0 0 0,0 0 0 0 0,0-1-1 0 0,0 1 1 0 0,0 0 0 0 0,0-1 0 0 0,1 0 0 0 0,-1 1 0 0 0,0-1 0 0 0,0 0 0 0 0,1 0 0 0 0,-1 0 0 0 0,0 0 0 0 0,0-1 0 0 0,2 0 19 0 0,41-10-3113 0 0,-9-8-5888 0 0,-26 11-1237 0 0</inkml:trace>
  <inkml:trace contextRef="#ctx0" brushRef="#br0" timeOffset="24589.057">18946 78 0 0 0,'0'0'277'0'0,"0"0"19"0"0,0 0 5 0 0,0 0 36 0 0,0 0 31 0 0,0 0 57 0 0,-3-4 61 0 0,-8-11 27 0 0,8 12 53 0 0,3 3 33 0 0,0 0-42 0 0,0 0-62 0 0,0 0-46 0 0,0 0-58 0 0,0 0-47 0 0,0 0-76 0 0,5 22 1862 0 0,17 77 1676 0 0,-20-89-4207 0 0,1 30 1554 0 0,-6-31-3910 0 0,-4-5-3474 0 0,5-4 1859 0 0</inkml:trace>
  <inkml:trace contextRef="#ctx0" brushRef="#br0" timeOffset="30097.909">248 1823 7794 0 0,'0'0'1531'0'0,"0"0"-66"0"0,0 0-58 0 0,0 0 16 0 0,0 0 59 0 0,0 0-70 0 0,0 0-189 0 0,0 0-247 0 0,0 0-252 0 0,0 0-221 0 0,0 0-156 0 0,2 50 225 0 0,7 35-281 0 0,-4 1 0 0 0,-6 68-291 0 0,0-57 28 0 0,-14 67-447 0 0,-29-64-2674 0 0,13-73-2147 0 0,3-21-6498 0 0,25-6 10759 0 0</inkml:trace>
  <inkml:trace contextRef="#ctx0" brushRef="#br0" timeOffset="30544.844">1 1956 2561 0 0,'0'0'1278'0'0,"0"0"-73"0"0,0 0-28 0 0,0 0 48 0 0,0 0 14 0 0,0 0-67 0 0,0 0-104 0 0,0 0-113 0 0,0 0-72 0 0,0 0-55 0 0,0 0-72 0 0,35-24-97 0 0,112-73-122 0 0,-67 67 100 0 0,-66 30-480 0 0,-1-1-19 0 0,-2-1-59 0 0,0 1 0 0 0,0 0 0 0 0,0 0 0 0 0,0 1 0 0 0,0 0 0 0 0,0 1 0 0 0,0 0 0 0 0,0 1 0 0 0,0 1 0 0 0,0-1 0 0 0,-1 2 0 0 0,1-1 0 0 0,-1 1 0 0 0,0 1 0 0 0,0 0 0 0 0,0 0 0 0 0,8 7-79 0 0,-15-9 20 0 0,-1 1-1 0 0,1-1 1 0 0,-1 0-1 0 0,0 1 0 0 0,0-1 1 0 0,0 1-1 0 0,-1 0 1 0 0,1-1-1 0 0,-1 1 0 0 0,0 0 1 0 0,0 0-1 0 0,0 0 1 0 0,0 0-1 0 0,-1 0 0 0 0,1 0 1 0 0,-1 0-1 0 0,0 0 1 0 0,-1 1-1 0 0,1-1 0 0 0,-1 0 1 0 0,0 0-1 0 0,0 0 1 0 0,0-1-1 0 0,0 1 0 0 0,0 0 1 0 0,-1 0-1 0 0,-1 1-19 0 0,-60 98 385 0 0,58-98-385 0 0,5-4 3 0 0,-4 2-16 0 0,1 0 0 0 0,0 0 0 0 0,0 0-1 0 0,0 1 1 0 0,0-1 0 0 0,0 1-1 0 0,1-1 1 0 0,-1 1 0 0 0,1 0 0 0 0,0 0-1 0 0,0 0 1 0 0,1 0 0 0 0,-1 0-1 0 0,1 0 1 0 0,0 1 0 0 0,0-1 0 0 0,1 0-1 0 0,-1 1 1 0 0,1-1 0 0 0,0 1-1 0 0,0-1 1 0 0,0 0 0 0 0,0 1 0 0 0,1-1-1 0 0,0 1 1 0 0,0-1 0 0 0,0 0-1 0 0,1 0 1 0 0,-1 0 0 0 0,1 0 0 0 0,0 1 13 0 0,10 4-16 0 0,0-1 0 0 0,0 0 1 0 0,0-1-1 0 0,1 0 0 0 0,0-1 1 0 0,0-1-1 0 0,1 0 1 0 0,5 1 15 0 0,-7-3 13 0 0,0 1 1 0 0,0 0 0 0 0,-1 1 0 0 0,0 0 0 0 0,0 1 0 0 0,0 0 0 0 0,-1 1 0 0 0,0 0 0 0 0,0 0 0 0 0,-1 1 0 0 0,5 5-14 0 0,-11-9 59 0 0,-1 0 0 0 0,0 0 0 0 0,0 0 0 0 0,0 0 0 0 0,0 0 0 0 0,-1 0 0 0 0,1 0 0 0 0,-1 1 0 0 0,0-1 0 0 0,-1 0 0 0 0,1 1 0 0 0,-1-1 0 0 0,0 1 0 0 0,0-1 0 0 0,0 1 0 0 0,0-1-1 0 0,-1 1 1 0 0,0-1 0 0 0,0 0 0 0 0,0 1 0 0 0,0-1 0 0 0,-1 0 0 0 0,0 0 0 0 0,0 0 0 0 0,0 1-59 0 0,-64 93 973 0 0,50-81-884 0 0,-1-1 1 0 0,-1-1 0 0 0,0-1 0 0 0,-1 0-1 0 0,0-1 1 0 0,-1-1 0 0 0,0-1-1 0 0,-10 3-89 0 0,-65 7-828 0 0,62-20-1950 0 0,1 0-3591 0 0,23-1-3959 0 0</inkml:trace>
  <inkml:trace contextRef="#ctx0" brushRef="#br0" timeOffset="26215.174">20534 534 5737 0 0,'0'0'1151'0'0,"0"0"-105"0"0,0 0-39 0 0,0 0 3 0 0,0 0-9 0 0,0 0-40 0 0,0 0-115 0 0,0 0-85 0 0,0 0-77 0 0,0 0-121 0 0,0 0-127 0 0,0 0-137 0 0,-32 1-118 0 0,-101 3-53 0 0,131-4-120 0 0,0-1-1 0 0,-1 1 1 0 0,1 0 0 0 0,0-1-1 0 0,0 1 1 0 0,0 0-1 0 0,-1 0 1 0 0,1 0-1 0 0,0 1 1 0 0,0-1-1 0 0,0 1 1 0 0,0-1-1 0 0,-1 1 1 0 0,1 0-1 0 0,0-1 1 0 0,0 1-1 0 0,0 0 1 0 0,1 0 0 0 0,-1 1-1 0 0,0-1 1 0 0,0 0-1 0 0,0 1 1 0 0,1-1-1 0 0,-1 1 1 0 0,1-1-1 0 0,-1 1 1 0 0,1 0-8 0 0,-3 4 47 0 0,-5 7-5 0 0,1-1-1 0 0,0 1 1 0 0,1 0 0 0 0,1 1-1 0 0,0 0 1 0 0,0 0-1 0 0,2 0 1 0 0,0 1 0 0 0,0-1-1 0 0,1 1 1 0 0,1 0-1 0 0,1 0 1 0 0,0 0 0 0 0,1 0-1 0 0,1 14-41 0 0,-1-25 25 0 0,0-1 1 0 0,1 1-1 0 0,-1 0 0 0 0,1 0 0 0 0,0 0 0 0 0,0-1 1 0 0,0 1-1 0 0,0 0 0 0 0,1-1 0 0 0,-1 1 0 0 0,1-1 1 0 0,0 0-1 0 0,0 1 0 0 0,0-1 0 0 0,1 0 1 0 0,-1 0-1 0 0,1 0 0 0 0,0-1 0 0 0,-1 1 0 0 0,1 0 1 0 0,0-1-1 0 0,1 0 0 0 0,-1 0 0 0 0,0 0 0 0 0,1 0 1 0 0,-1-1-1 0 0,1 1 0 0 0,-1-1 0 0 0,1 0 0 0 0,0 0-25 0 0,6-2 158 0 0,-1-2 0 0 0,0 1 0 0 0,0-1 0 0 0,0 0 0 0 0,-1-1 0 0 0,1 0 0 0 0,-1-1-1 0 0,0 0 1 0 0,0 0 0 0 0,0 0 0 0 0,-1-1 0 0 0,0 0 0 0 0,0-1 0 0 0,0 0 0 0 0,-1 0 0 0 0,0 0-1 0 0,-1-1 1 0 0,3-3-158 0 0,140-206 1206 0 0,-146 211-1231 0 0,5-7 317 0 0,-3 18-840 0 0,23 164 542 0 0,10-3 47 0 0,-21-101-37 0 0,-2 0-1 0 0,-3 1 0 0 0,-3 1 1 0 0,-1 26-4 0 0,-6-76-27 0 0,0 0 1 0 0,-2 0-1 0 0,1-1 1 0 0,-2 1-1 0 0,0 0 1 0 0,-1-1-1 0 0,-1 1 1 0 0,0-1-1 0 0,-2 0 1 0 0,1-1-1 0 0,-2 1 1 0 0,0-1-1 0 0,-1 0 1 0 0,0-1-1 0 0,-2 2 27 0 0,4-10-75 0 0,0-1-1 0 0,-1 0 1 0 0,1 1-1 0 0,-1-2 0 0 0,0 1 1 0 0,0-1-1 0 0,-1 0 0 0 0,1-1 1 0 0,-1 0-1 0 0,1 0 0 0 0,-1 0 1 0 0,0-1-1 0 0,0-1 1 0 0,0 1-1 0 0,-1-1 0 0 0,1 0 1 0 0,0-1-1 0 0,0 0 0 0 0,-1 0 1 0 0,1-1-1 0 0,-5-1 76 0 0,9-1-43 0 0,0 1 1 0 0,0-1-1 0 0,1 0 0 0 0,-1-1 0 0 0,1 1 0 0 0,0-1 1 0 0,0 1-1 0 0,0-1 0 0 0,0 0 0 0 0,0 0 1 0 0,1-1-1 0 0,0 1 0 0 0,0 0 0 0 0,0-1 1 0 0,0 1-1 0 0,1-1 0 0 0,0 1 0 0 0,0-1 0 0 0,0 0 1 0 0,0 0-1 0 0,1 1 0 0 0,0-1 0 0 0,0 0 1 0 0,0 0-1 0 0,1 0 0 0 0,-1 1 0 0 0,2-5 43 0 0,40-124 87 0 0,-5 43 69 0 0,5 1 0 0 0,3 2 0 0 0,34-44-156 0 0,17-1 537 0 0,-63 153-1750 0 0,32 5-3308 0 0,6-22-4111 0 0,-63-4 7336 0 0,5 0-2251 0 0</inkml:trace>
  <inkml:trace contextRef="#ctx0" brushRef="#br0" timeOffset="26672.846">21029 700 392 0 0,'0'0'712'0'0,"0"0"75"0"0,0 0 347 0 0,0 0 273 0 0,0 0 68 0 0,0 0-19 0 0,0 0-8 0 0,0 0-38 0 0,0 0-82 0 0,0 0-136 0 0,0 0-197 0 0,0 0-169 0 0,0 0-145 0 0,29-10-101 0 0,85-32-74 0 0,-71 13 155 0 0,-40 22-482 0 0,-1 4-167 0 0,0 1 0 0 0,0-1 0 0 0,-1 0-1 0 0,1 0 1 0 0,0 1 0 0 0,-1-1 0 0 0,0 0 0 0 0,1 0 0 0 0,-1 0 0 0 0,0-1 0 0 0,-1 1-1 0 0,1 0 1 0 0,-1 0 0 0 0,1 0 0 0 0,-1-1 0 0 0,0 1 0 0 0,0 0 0 0 0,0 0 0 0 0,-1-1-1 0 0,1 1 1 0 0,-1 0 0 0 0,1 0 0 0 0,-1 0 0 0 0,0-1 0 0 0,-1 1 0 0 0,1 0-1 0 0,0 1 1 0 0,-1-1 0 0 0,0 0 0 0 0,1 0 0 0 0,-1 1 0 0 0,0-1 0 0 0,-1 1 0 0 0,1-1-1 0 0,0 1 1 0 0,-1 0 0 0 0,1 0 0 0 0,-1 0 0 0 0,0 0 0 0 0,1 0 0 0 0,-1 1-1 0 0,0-1 1 0 0,0 1 0 0 0,0 0 0 0 0,0 0 0 0 0,0 0 0 0 0,-1 0 0 0 0,1 0 0 0 0,0 1-1 0 0,-2-1-11 0 0,-2 2-32 0 0,0-1 0 0 0,-1 1 0 0 0,1 1 0 0 0,0-1 0 0 0,0 1 0 0 0,1 0 0 0 0,-1 1 0 0 0,0-1 0 0 0,1 1 0 0 0,-1 1 0 0 0,1-1 0 0 0,0 1-1 0 0,0 0 1 0 0,1 1 0 0 0,-1-1 0 0 0,1 1 0 0 0,0 0 0 0 0,0 0 0 0 0,0 1 0 0 0,1 0 0 0 0,0 0 0 0 0,0 0 0 0 0,-3 6 32 0 0,1-1-48 0 0,1 0 0 0 0,0 0 0 0 0,1 1 0 0 0,0 0 0 0 0,1 0 0 0 0,0 0 0 0 0,1 0 0 0 0,0 0 0 0 0,1 1 0 0 0,1-1 0 0 0,0 1 0 0 0,0-1 0 0 0,2 10 48 0 0,1-15 42 0 0,-1 0 1 0 0,1 0-1 0 0,1 0 1 0 0,-1-1 0 0 0,1 1-1 0 0,0-1 1 0 0,1 0-1 0 0,0 0 1 0 0,0 0-1 0 0,0-1 1 0 0,0 0-1 0 0,1 0 1 0 0,0 0 0 0 0,0 0-1 0 0,0-1 1 0 0,1 0-1 0 0,-1-1 1 0 0,1 1-1 0 0,0-1 1 0 0,0-1-1 0 0,0 1 1 0 0,0-1 0 0 0,1 0-1 0 0,-1-1 1 0 0,0 1-1 0 0,1-2 1 0 0,-1 1-1 0 0,1-1 1 0 0,0 0-1 0 0,-1-1 1 0 0,1 1 0 0 0,-1-2-1 0 0,1 1-42 0 0,94-47-679 0 0,18-24-6526 0 0,-67 39 470 0 0,-35 21 3549 0 0</inkml:trace>
  <inkml:trace contextRef="#ctx0" brushRef="#br0" timeOffset="27357.867">21696 468 5785 0 0,'0'0'1063'0'0,"0"0"-129"0"0,0 0-17 0 0,0 0 7 0 0,0 0-13 0 0,0 0-12 0 0,0 0 24 0 0,0 0 12 0 0,0 0-32 0 0,0 0-168 0 0,0 0-205 0 0,0 0-190 0 0,0 0-154 0 0,-31 27-80 0 0,-92 84-46 0 0,83-62-13 0 0,39-40-34 0 0,-1-6-6 0 0,0 0-1 0 0,1 0 1 0 0,0 0-1 0 0,-1 0 1 0 0,1 0-1 0 0,0 0 0 0 0,1 1 1 0 0,-1-1-1 0 0,1 0 1 0 0,-1 1-1 0 0,1-1 1 0 0,0 0-1 0 0,0 1 0 0 0,0-1 1 0 0,1 0-1 0 0,-1 1 1 0 0,1-1-1 0 0,0 0 0 0 0,0 1 1 0 0,0-1-1 0 0,0 0 1 0 0,0 0-1 0 0,1 0 1 0 0,0 0-1 0 0,-1 0 0 0 0,1 0 1 0 0,0-1-1 0 0,0 1 1 0 0,1-1-1 0 0,-1 1 0 0 0,1-1 1 0 0,-1 0-1 0 0,1 0 1 0 0,-1 0-1 0 0,1 0 1 0 0,0 0-1 0 0,0-1 0 0 0,0 1 1 0 0,0-1-1 0 0,0 0 1 0 0,1 1-1 0 0,-1-2 1 0 0,1 1-7 0 0,9-1 87 0 0,0 0 0 0 0,-1-1 1 0 0,1-1-1 0 0,0-1 1 0 0,-1 1-1 0 0,1-2 1 0 0,-1 0-1 0 0,0 0 0 0 0,0-1 1 0 0,-1-1-1 0 0,1 0 1 0 0,-1 0-1 0 0,0-1 1 0 0,2-3-88 0 0,30-14 81 0 0,-11 2-90 0 0,-28 18-45 0 0,1 0 0 0 0,0 0 1 0 0,-1 1-1 0 0,1 0 0 0 0,1 0 1 0 0,-1 0-1 0 0,0 1 1 0 0,1-1-1 0 0,-1 1 0 0 0,1 0 1 0 0,0 1-1 0 0,0 0 0 0 0,1-1 54 0 0,0 39-586 0 0,-8-32 584 0 0,1-1 0 0 0,-1 1 0 0 0,1 0 0 0 0,0-1 0 0 0,0 1 1 0 0,1 0-1 0 0,0-1 0 0 0,-1 1 0 0 0,1-1 0 0 0,1 1 0 0 0,-1-1 1 0 0,1 0-1 0 0,0 1 0 0 0,0-1 0 0 0,0 0 0 0 0,0 0 0 0 0,1 0 1 0 0,-1 0-1 0 0,1-1 0 0 0,0 1 0 0 0,0-1 0 0 0,1 0 0 0 0,-1 1 1 0 0,1-1-1 0 0,-1-1 0 0 0,1 1 0 0 0,0-1 0 0 0,0 1 0 0 0,0-1 1 0 0,1 0-1 0 0,-1-1 0 0 0,1 1 2 0 0,3 0 40 0 0,1 0 0 0 0,0-1 0 0 0,0 0 0 0 0,0 0 0 0 0,0-1 0 0 0,0 0 0 0 0,0-1 0 0 0,-1 0 0 0 0,1 0 1 0 0,0-1-1 0 0,0 0 0 0 0,-1-1 0 0 0,1 0 0 0 0,-1 0 0 0 0,0-1 0 0 0,0 0 0 0 0,6-3-40 0 0,119-97 639 0 0,-122 94-719 0 0,-1-1 1 0 0,0 0-1 0 0,0-1 0 0 0,-2 0 0 0 0,1 0 1 0 0,-1-1-1 0 0,-1 0 0 0 0,0-1 0 0 0,-1 1 1 0 0,0-1-1 0 0,-2 0 0 0 0,1-1 0 0 0,-2 1 1 0 0,0-1-1 0 0,0 0 0 0 0,-1 0 0 0 0,-1 0 1 0 0,-1 0-1 0 0,0 0 0 0 0,-2-7 80 0 0,1 18-60 0 0,-1 1-1 0 0,0-1 0 0 0,-1 1 1 0 0,1 0-1 0 0,-1 0 1 0 0,1 0-1 0 0,-1 0 0 0 0,0 0 1 0 0,0 0-1 0 0,0 1 1 0 0,0-1-1 0 0,-1 1 0 0 0,1 0 1 0 0,-1 0-1 0 0,1 1 1 0 0,-1-1-1 0 0,0 1 0 0 0,1-1 1 0 0,-1 1-1 0 0,0 0 1 0 0,0 0-1 0 0,0 1 0 0 0,0-1 1 0 0,0 1-1 0 0,0 0 1 0 0,0 0-1 0 0,0 1 0 0 0,0-1 1 0 0,0 1-1 0 0,0-1 1 0 0,0 1-1 0 0,1 1 1 0 0,-1-1-1 0 0,0 0 0 0 0,0 1 1 0 0,1 0-1 0 0,-1 0 1 0 0,1 0-1 0 0,-3 2 61 0 0,-1-2-8 0 0,-1 1-1 0 0,1 0 1 0 0,0 1-1 0 0,1 0 1 0 0,-1 0 0 0 0,0 0-1 0 0,1 1 1 0 0,0 0-1 0 0,0 0 1 0 0,1 0 0 0 0,-1 1-1 0 0,1 0 1 0 0,0 0-1 0 0,1 0 1 0 0,-1 0 0 0 0,1 1-1 0 0,1 0 1 0 0,-1 0-1 0 0,1 0 1 0 0,0 0 0 0 0,1 1-1 0 0,0-1 1 0 0,0 1-1 0 0,0-1 1 0 0,1 1 0 0 0,0 0-1 0 0,1 7 9 0 0,4-9 41 0 0,1-1-1 0 0,0 1 0 0 0,0-1 0 0 0,0 0 1 0 0,1-1-1 0 0,-1 1 0 0 0,1-1 1 0 0,0 0-1 0 0,1 0 0 0 0,-1-1 0 0 0,1 0 1 0 0,-1 0-1 0 0,1-1 0 0 0,0 1 1 0 0,0-1-1 0 0,0-1 0 0 0,0 0 0 0 0,0 0 1 0 0,1 0-1 0 0,0-1-40 0 0,-4 1 5 0 0,99 12 110 0 0,-81-12 39 0 0,0 1 0 0 0,0 1-1 0 0,-1 0 1 0 0,1 2 0 0 0,-1 1 0 0 0,0 0 0 0 0,0 2 0 0 0,7 3-154 0 0,-24-7 61 0 0,0 0 0 0 0,1-1 0 0 0,-2 1 0 0 0,1 0 0 0 0,0 1 0 0 0,-1-1 0 0 0,0 1 0 0 0,0-1 0 0 0,0 1 0 0 0,-1 0 0 0 0,1 0-1 0 0,-1 0 1 0 0,0 1 0 0 0,-1-1 0 0 0,1 0 0 0 0,-1 1 0 0 0,0-1 0 0 0,-1 1 0 0 0,1-1 0 0 0,-1 1 0 0 0,0-1 0 0 0,0 1 0 0 0,-1-1 0 0 0,0 1 0 0 0,0-1 0 0 0,0 1 0 0 0,0-1 0 0 0,-1 0 0 0 0,0 1 0 0 0,0-1 0 0 0,-1 0 0 0 0,1 0 0 0 0,-1 0-61 0 0,-2 49-610 0 0,33-35-2607 0 0,-4-15-4121 0 0,-16-3 758 0 0</inkml:trace>
  <inkml:trace contextRef="#ctx0" brushRef="#br0" timeOffset="28908.349">21814 623 0 0 0,'0'0'680'0'0,"0"0"408"0"0,0 0 55 0 0,0 0-121 0 0,0 0-226 0 0,0 0-188 0 0,0 0-108 0 0,0 0-72 0 0,-8-19 5468 0 0,-8-29-2190 0 0,10 27-2719 0 0,6 18-925 0 0,0 1 1 0 0,0 0-1 0 0,0 0 0 0 0,-1 0 1 0 0,1 0-1 0 0,-1 0 0 0 0,1-1 1 0 0,-1 1-1 0 0,0 0 1 0 0,0 0-1 0 0,1 1 0 0 0,-2-1 1 0 0,1 0-1 0 0,0 0 0 0 0,0 0 1 0 0,0 1-1 0 0,-1-1 0 0 0,1 0 1 0 0,-1 1-1 0 0,1-1 0 0 0,-1 1 1 0 0,0 0-1 0 0,0 0 0 0 0,0-1 1 0 0,1 1-1 0 0,-1 0 0 0 0,0 0-62 0 0,-17-10 352 0 0,-37 0-198 0 0,53 11-222 0 0,1 0 0 0 0,-1 0 1 0 0,0 1-1 0 0,1-1 0 0 0,-1 1 0 0 0,0-1 1 0 0,1 1-1 0 0,-1 0 0 0 0,1 0 0 0 0,-1 0 1 0 0,1 0-1 0 0,-1 0 0 0 0,1 1 0 0 0,0-1 1 0 0,0 1-1 0 0,0-1 0 0 0,0 1 0 0 0,0 0 1 0 0,0 0-1 0 0,0 0 0 0 0,0 0 0 0 0,1 0 1 0 0,-1 0-1 0 0,1 1 0 0 0,-1-1 1 0 0,1 0-1 0 0,0 1 0 0 0,0-1 0 0 0,0 3 68 0 0,10 1-7501 0 0,-8-6 6339 0 0,5 1-7253 0 0</inkml:trace>
  <inkml:trace contextRef="#ctx0" brushRef="#br0" timeOffset="46699.806">1247 2685 15275 0 0,'0'0'702'0'0,"0"0"-226"0"0,0 0-117 0 0,0 0 106 0 0,0 0 182 0 0,0 0 126 0 0,0 0-14 0 0,0 0-155 0 0,0 0-225 0 0,0 0-219 0 0,0 0-195 0 0,-4-2-227 0 0,-12-6-246 0 0,12 6-286 0 0,4 2-300 0 0,13 7-8576 0 0,-11-2 1434 0 0</inkml:trace>
  <inkml:trace contextRef="#ctx0" brushRef="#br0" timeOffset="51884.615">7042 2397 4289 0 0,'0'0'1355'0'0,"0"0"-91"0"0,0 0-38 0 0,0 0 26 0 0,0 0 64 0 0,0 0-11 0 0,0 0-76 0 0,0 0-135 0 0,0 0-185 0 0,0 0-165 0 0,0 0-127 0 0,-32 18-121 0 0,-103 55-112 0 0,131-72-361 0 0,0 1 1 0 0,1 0 0 0 0,-1 0-1 0 0,0 0 1 0 0,1 0 0 0 0,-1 1-1 0 0,1 0 1 0 0,0 0 0 0 0,-1 0-1 0 0,1 0 1 0 0,1 0 0 0 0,-1 0-1 0 0,0 1 1 0 0,1-1 0 0 0,0 1-1 0 0,0 0 1 0 0,0 0 0 0 0,0 0-24 0 0,-3 9 70 0 0,-2-2-45 0 0,2 0-1 0 0,0 0 1 0 0,0 1 0 0 0,1 0 0 0 0,1 0-1 0 0,0 0 1 0 0,0 1 0 0 0,1-1-1 0 0,1 0 1 0 0,0 1 0 0 0,1 6-25 0 0,0-17 5 0 0,0 0 0 0 0,1-1-1 0 0,-1 1 1 0 0,0 0 0 0 0,1-1 0 0 0,-1 1 0 0 0,1 0 0 0 0,0-1 0 0 0,0 1-1 0 0,0-1 1 0 0,-1 1 0 0 0,1-1 0 0 0,1 1 0 0 0,-1-1 0 0 0,0 0-1 0 0,0 1 1 0 0,0-1 0 0 0,1 0 0 0 0,-1 0 0 0 0,1 0 0 0 0,-1 0 0 0 0,1 0-1 0 0,-1 0 1 0 0,1 0 0 0 0,-1-1 0 0 0,1 1 0 0 0,0 0 0 0 0,-1-1-1 0 0,1 0 1 0 0,0 1 0 0 0,0-1 0 0 0,-1 0 0 0 0,1 0 0 0 0,0 0-1 0 0,0 0 1 0 0,-1 0 0 0 0,1 0 0 0 0,0 0 0 0 0,0-1-5 0 0,67-21 632 0 0,139-139-171 0 0,-188 141-470 0 0,81-56-123 0 0,-97 76 122 0 0,-1 0-1 0 0,0 0 0 0 0,0 0 1 0 0,0 1-1 0 0,0-1 0 0 0,0 1 1 0 0,0 0-1 0 0,0-1 0 0 0,0 2 0 0 0,-1-1 1 0 0,1 0-1 0 0,0 0 0 0 0,0 1 1 0 0,-1-1-1 0 0,1 1 0 0 0,-1 0 1 0 0,1 0-1 0 0,-1 0 0 0 0,0 0 0 0 0,0 0 1 0 0,0 1-1 0 0,0-1 0 0 0,0 1 1 0 0,0-1-1 0 0,-1 1 0 0 0,1 0 1 0 0,-1-1-1 0 0,0 1 0 0 0,0 0 0 0 0,0 0 1 0 0,0 0-1 0 0,0 0 0 0 0,-1 0 1 0 0,1 0-1 0 0,-1 0 0 0 0,0 0 1 0 0,0 0-1 0 0,0 0 0 0 0,0 0 0 0 0,0 0 1 0 0,-1 0-1 0 0,0 1 11 0 0,3 5 25 0 0,-2-3-23 0 0,0 0 1 0 0,1 0-1 0 0,0 0 0 0 0,0 0 0 0 0,0 0 0 0 0,1 0 0 0 0,-1 0 0 0 0,1-1 0 0 0,1 1 0 0 0,-1-1 0 0 0,1 1 1 0 0,0-1-1 0 0,1 0 0 0 0,-1 0 0 0 0,1 0 0 0 0,0-1 0 0 0,0 1 0 0 0,0-1 0 0 0,0 0 0 0 0,1 0 0 0 0,0 0 0 0 0,0-1 1 0 0,0 0-1 0 0,0 0 0 0 0,1 0 0 0 0,-1 0 0 0 0,1-1 0 0 0,5 2-2 0 0,-5-4 26 0 0,1 0 0 0 0,0 0 0 0 0,0 0 0 0 0,0-1-1 0 0,-1 0 1 0 0,1 0 0 0 0,0 0 0 0 0,-1-1 0 0 0,1 0 0 0 0,-1 0 0 0 0,0-1 0 0 0,0 0-1 0 0,0 0 1 0 0,0-1 0 0 0,1 0-26 0 0,20-17 132 0 0,-1-2 0 0 0,0-1-1 0 0,-2-1 1 0 0,-1-1 0 0 0,-1-1 0 0 0,-1-1-1 0 0,-2-1 1 0 0,-1 0 0 0 0,14-30-132 0 0,-6-6-5 0 0,-2-1 0 0 0,-3-1 0 0 0,-4-1 0 0 0,-2-1 0 0 0,-3 0 0 0 0,-3 0-1 0 0,-4-1 1 0 0,-2 0 0 0 0,-6-62 5 0 0,3 119 7 0 0,1 5 26 0 0,-1 0 0 0 0,1 1 0 0 0,-2-1-1 0 0,1 0 1 0 0,-1 1 0 0 0,0-1 0 0 0,-1 0-1 0 0,1 1 1 0 0,-2-1 0 0 0,1 1 0 0 0,-1 0-1 0 0,0 0 1 0 0,0 0 0 0 0,-1 0-33 0 0,2 6-9 0 0,1 1 0 0 0,0 0 0 0 0,-1 0 0 0 0,1 0 0 0 0,0 0 0 0 0,0 1 0 0 0,-1-1 0 0 0,1 0 0 0 0,0 1 0 0 0,0-1 0 0 0,0 0 0 0 0,-1 1 0 0 0,1-1 0 0 0,0 1 0 0 0,0 0 0 0 0,0-1 0 0 0,0 1 0 0 0,0 0 0 0 0,0 0 0 0 0,0 0 1 0 0,0 0-1 0 0,0-1 0 0 0,1 1 0 0 0,-1 0 0 0 0,0 0 0 0 0,0 1 0 0 0,1-1 0 0 0,-1 0 0 0 0,1 0 0 0 0,-1 0 0 0 0,1 0 0 0 0,-1 1 0 0 0,1-1 0 0 0,0 0 0 0 0,0 0 0 0 0,-1 1 0 0 0,1-1 0 0 0,0 0 0 0 0,0 0 0 0 0,0 1 0 0 0,1-1 0 0 0,-1 0 0 0 0,0 0 0 0 0,0 1 0 0 0,1-1 9 0 0,-3 5-3 0 0,-5 25-1 0 0,2 1 0 0 0,1-1 0 0 0,2 1 0 0 0,0 0 0 0 0,3 0 0 0 0,1 8 4 0 0,-1 28-4 0 0,4 31 41 0 0,4-1 1 0 0,22 93-38 0 0,-4-21 32 0 0,-19-118-75 0 0,4 97-824 0 0,-13-148 773 0 0,1 1 0 0 0,-1 0 0 0 0,0-1 0 0 0,0 1 0 0 0,0-1-1 0 0,0 0 1 0 0,0 1 0 0 0,0-1 0 0 0,0 0 0 0 0,0 1 0 0 0,0-1 0 0 0,-1 0-1 0 0,1 0 1 0 0,-1 0 0 0 0,1 0 0 0 0,-1 0 0 0 0,1 0 0 0 0,-1-1 0 0 0,1 1-1 0 0,-1 0 1 0 0,1-1 0 0 0,-1 1 0 0 0,0-1 0 0 0,1 0 0 0 0,-1 0 0 0 0,0 1-1 0 0,0-1 1 0 0,1 0 0 0 0,-1 0 0 0 0,0-1 94 0 0,-57-1-6215 0 0,23-14-1233 0 0,24 11 4155 0 0</inkml:trace>
  <inkml:trace contextRef="#ctx0" brushRef="#br0" timeOffset="52128.008">7377 2165 7866 0 0,'0'0'963'0'0,"0"0"-349"0"0,0 0-55 0 0,0 0 260 0 0,0 0 241 0 0,0 0 88 0 0,0 0-69 0 0,0 0-157 0 0,36-6-137 0 0,111-19-114 0 0,168-28 2119 0 0,-66 23-3502 0 0,-142 27-8533 0 0,-86 3-74 0 0</inkml:trace>
  <inkml:trace contextRef="#ctx0" brushRef="#br0" timeOffset="53715.212">8511 2692 2072 0 0,'0'0'271'0'0,"0"0"19"0"0,0 0 240 0 0,0 0 177 0 0,0 0 91 0 0,0 0 69 0 0,0 0 82 0 0,0 0 103 0 0,0 0 83 0 0,0 0 21 0 0,0 0-73 0 0,0 0-113 0 0,32-14-115 0 0,98-43-104 0 0,-120 53-553 0 0,0 0 1 0 0,-1-1 0 0 0,0 0-1 0 0,0 0 1 0 0,0-1 0 0 0,0-1-1 0 0,-1 1 1 0 0,0-1 0 0 0,-1-1-1 0 0,3-2-198 0 0,10-11 365 0 0,-15 16-288 0 0,27-24 184 0 0,-2 0 0 0 0,-1-2 1 0 0,-1-2-1 0 0,-2 0 0 0 0,-1-2 0 0 0,9-20-261 0 0,-29 47-41 0 0,-2 1-1 0 0,1-2 1 0 0,-1 1-1 0 0,0 0 0 0 0,-1-1 1 0 0,0 1-1 0 0,0-1 1 0 0,-1 1-1 0 0,0-1 1 0 0,-1 0-1 0 0,0 0 1 0 0,0 1-1 0 0,-1-1 1 0 0,0 0-1 0 0,0 0 42 0 0,-2 7-61 0 0,1 0 0 0 0,-1 0-1 0 0,1 0 1 0 0,-1 1 0 0 0,1-1-1 0 0,-1 1 1 0 0,0-1 0 0 0,0 1 0 0 0,0 0-1 0 0,0 0 1 0 0,0 0 0 0 0,0 1-1 0 0,0-1 1 0 0,0 1 0 0 0,0 0-1 0 0,0-1 1 0 0,0 2 0 0 0,0-1 0 0 0,0 0-1 0 0,0 0 1 0 0,-1 1 0 0 0,1 0-1 0 0,0-1 1 0 0,0 1 0 0 0,1 0-1 0 0,-1 1 1 0 0,0-1 0 0 0,0 0-1 0 0,1 1 1 0 0,-1 0 0 0 0,-2 1 61 0 0,-1 0-41 0 0,0 1 1 0 0,0 0 0 0 0,1 0-1 0 0,-1 0 1 0 0,1 0-1 0 0,0 1 1 0 0,1 0-1 0 0,-1 0 1 0 0,1 0-1 0 0,0 0 1 0 0,0 1-1 0 0,0 0 1 0 0,1-1 0 0 0,0 1-1 0 0,0 1 1 0 0,0-1-1 0 0,1 0 1 0 0,0 1-1 0 0,0-1 1 0 0,1 1-1 0 0,0 0 1 0 0,0-1-1 0 0,0 1 1 0 0,1 3 40 0 0,2-6 35 0 0,0-1-1 0 0,0 0 1 0 0,1 0-1 0 0,-1 0 1 0 0,1 0 0 0 0,0 0-1 0 0,0-1 1 0 0,0 1 0 0 0,0-1-1 0 0,0 0 1 0 0,1 0-1 0 0,-1 0 1 0 0,0 0 0 0 0,1 0-1 0 0,0-1 1 0 0,-1 1-1 0 0,1-1 1 0 0,0 0 0 0 0,0-1-1 0 0,0 1 1 0 0,-1 0 0 0 0,1-1-1 0 0,0 0 1 0 0,2 0-35 0 0,5 2 67 0 0,148 2 1306 0 0,-157-3-1349 0 0,-1 0 0 0 0,1 0-1 0 0,-1 0 1 0 0,1 1 0 0 0,-1-1 0 0 0,0 1 0 0 0,0-1-1 0 0,0 1 1 0 0,0-1 0 0 0,0 1 0 0 0,0 0-1 0 0,0-1 1 0 0,0 1 0 0 0,0 0 0 0 0,-1 0 0 0 0,1 0-1 0 0,-1-1 1 0 0,1 1 0 0 0,-1 0 0 0 0,0 0-1 0 0,0 0 1 0 0,0 0 0 0 0,0 0 0 0 0,0 0-1 0 0,0 0 1 0 0,-1 0 0 0 0,1-1 0 0 0,0 1 0 0 0,-1 1-24 0 0,0 5 84 0 0,-23 106 49 0 0,25-110-148 0 0,-1 0 0 0 0,0 0 1 0 0,1 0-1 0 0,0 0 0 0 0,0 0 0 0 0,0 0 1 0 0,0 0-1 0 0,0-1 0 0 0,1 1 0 0 0,0 0 0 0 0,0-1 1 0 0,0 1-1 0 0,0-1 0 0 0,1 0 0 0 0,-1 0 1 0 0,1 0-1 0 0,-1 0 0 0 0,1 0 0 0 0,0 0 1 0 0,0-1-1 0 0,1 0 0 0 0,-1 1 0 0 0,0-1 0 0 0,1 0 1 0 0,0-1-1 0 0,-1 1 15 0 0,8 4 32 0 0,-1-1 1 0 0,1 0-1 0 0,-1 0 0 0 0,1-1 0 0 0,1-1 1 0 0,-1 0-1 0 0,0-1 0 0 0,1 0 1 0 0,0 0-1 0 0,-1-1 0 0 0,1-1 0 0 0,0 0 1 0 0,-1 0-1 0 0,12-3-32 0 0,52-26 291 0 0,-53 16-150 0 0,0 0-1 0 0,-1-1 1 0 0,0-1 0 0 0,-2-1 0 0 0,0-1-1 0 0,0-1 1 0 0,-2-1 0 0 0,0 0 0 0 0,0-2-141 0 0,53-97 366 0 0,-63 30-360 0 0,-9 85-45 0 0,0 1 0 0 0,0 0-1 0 0,0-1 1 0 0,0 1 0 0 0,0 0 0 0 0,-1 0 0 0 0,1 0 0 0 0,-1 1 0 0 0,1-1 0 0 0,-1 1 0 0 0,1-1 0 0 0,-1 1-1 0 0,0 0 1 0 0,0 0 0 0 0,0 0 0 0 0,0 0 0 0 0,0 0 0 0 0,0 1 0 0 0,0-1 0 0 0,0 1 0 0 0,0 0 0 0 0,0 0 0 0 0,0 0-1 0 0,0 0 1 0 0,0 1 0 0 0,0-1 0 0 0,0 1 0 0 0,0 0 0 0 0,0 0 0 0 0,0 0 0 0 0,0 0 0 0 0,1 0 0 0 0,-1 1-1 0 0,0-1 1 0 0,1 1 0 0 0,-1 0 0 0 0,1 0 0 0 0,0-1 0 0 0,-1 2 0 0 0,1-1 0 0 0,-1 1 39 0 0,-6 5-95 0 0,1 0 1 0 0,-1 1-1 0 0,1 1 0 0 0,1-1 1 0 0,-1 1-1 0 0,2 0 0 0 0,-1 1 1 0 0,2-1-1 0 0,-1 1 1 0 0,2 1-1 0 0,-1-1 0 0 0,1 0 1 0 0,1 1-1 0 0,0 0 0 0 0,1 0 1 0 0,0 0-1 0 0,1 0 1 0 0,0 0-1 0 0,1 1 0 0 0,0-1 1 0 0,2 10 94 0 0,0-17 39 0 0,0 1-1 0 0,0-1 1 0 0,0 0 0 0 0,0 0 0 0 0,1 0 0 0 0,0 0 0 0 0,0-1 0 0 0,0 1 0 0 0,1-1 0 0 0,0 0 0 0 0,-1 0 0 0 0,1 0 0 0 0,1 0 0 0 0,-1-1-1 0 0,0 1 1 0 0,1-1 0 0 0,0 0 0 0 0,0-1 0 0 0,0 1 0 0 0,0-1 0 0 0,0 0 0 0 0,0 0 0 0 0,1-1 0 0 0,-1 1 0 0 0,1-1 0 0 0,-1 0-1 0 0,1-1 1 0 0,-1 1 0 0 0,1-1 0 0 0,-1 0 0 0 0,1-1 0 0 0,-1 1 0 0 0,6-2-39 0 0,1 2 108 0 0,0-1 1 0 0,0 0 0 0 0,1-1-1 0 0,-1-1 1 0 0,0 1-1 0 0,-1-2 1 0 0,1 0-1 0 0,0 0 1 0 0,-1-1 0 0 0,11-6-109 0 0,72-46 344 0 0,-66 38-323 0 0,1 1 0 0 0,1 1 0 0 0,1 2-1 0 0,0 1 1 0 0,0 1 0 0 0,31-7-21 0 0,-61 19-3 0 0,0 1-1 0 0,0-1 1 0 0,0 1-1 0 0,0-1 1 0 0,1 0 0 0 0,-1 1-1 0 0,0 0 1 0 0,0-1 0 0 0,0 1-1 0 0,0 0 1 0 0,0 0-1 0 0,1-1 1 0 0,-1 1 0 0 0,0 0-1 0 0,0 0 1 0 0,0 0 0 0 0,1 0-1 0 0,-1 1 1 0 0,0-1-1 0 0,0 0 1 0 0,0 0 0 0 0,1 1-1 0 0,-1-1 1 0 0,0 1 0 0 0,0-1-1 0 0,0 1 1 0 0,0-1 0 0 0,0 1-1 0 0,0 0 1 0 0,0-1-1 0 0,0 1 1 0 0,0 0 0 0 0,-1 0-1 0 0,1 0 1 0 0,0 0 0 0 0,0 0-1 0 0,-1 0 1 0 0,1 0-1 0 0,0 0 1 0 0,-1 0 0 0 0,1 0-1 0 0,-1 0 1 0 0,1 0 0 0 0,-1 0-1 0 0,0 0 1 0 0,0 1-1 0 0,1-1 1 0 0,-1 0 0 0 0,0 0-1 0 0,0 0 1 0 0,0 1 3 0 0,-1 16 31 0 0,-1-1 0 0 0,0 0 0 0 0,-1 0 1 0 0,-1 0-1 0 0,-1 0 0 0 0,0-1 0 0 0,-1 1 0 0 0,-2 1-31 0 0,6-9-19 0 0,-1-1-1 0 0,0 1 0 0 0,-1-1 1 0 0,1 0-1 0 0,-2-1 0 0 0,1 1 1 0 0,-1-1-1 0 0,0 1 0 0 0,0-1 1 0 0,-1-1-1 0 0,0 1 0 0 0,-1-1 1 0 0,1 0-1 0 0,-1-1 0 0 0,0 1 1 0 0,0-1-1 0 0,-1-1 1 0 0,1 1-1 0 0,-7 1 20 0 0,13-5-53 0 0,0-1 0 0 0,1 0 0 0 0,-1 1 0 0 0,1-1 0 0 0,-1 0 0 0 0,0 0 0 0 0,1 0 0 0 0,-1 1 0 0 0,0-1-1 0 0,1 0 1 0 0,-1 0 0 0 0,0 0 0 0 0,1 0 0 0 0,-1 0 0 0 0,0 0 0 0 0,1-1 0 0 0,-1 1 0 0 0,0 0 0 0 0,1 0 0 0 0,-1 0 0 0 0,0-1 0 0 0,1 1 0 0 0,-1 0 0 0 0,1 0 0 0 0,-1-1 0 0 0,0 1 0 0 0,1-1 0 0 0,-1 1 0 0 0,1 0 0 0 0,-1-1 0 0 0,1 1 0 0 0,-1-1 0 0 0,1 0-1 0 0,0 1 1 0 0,-1-1 0 0 0,1 1 0 0 0,0-1 0 0 0,-1 1 0 0 0,1-1 0 0 0,0 0 0 0 0,0 1 0 0 0,-1-1 0 0 0,1 0 0 0 0,0 1 0 0 0,0-1 0 0 0,0 0 0 0 0,0 1 0 0 0,0-1 0 0 0,0 0 0 0 0,0 1 0 0 0,0-1 0 0 0,0 0 0 0 0,0 1 0 0 0,1-1 0 0 0,-1 0 0 0 0,0 1 0 0 0,0-1-1 0 0,1 0 54 0 0,16-36-2122 0 0,-12 32 2004 0 0,0-1-1 0 0,0 0 1 0 0,1 1 0 0 0,-1 0-1 0 0,1 0 1 0 0,1 1-1 0 0,-1 0 1 0 0,0 0-1 0 0,1 0 1 0 0,0 1-1 0 0,0 0 1 0 0,0 0-1 0 0,0 1 1 0 0,1 0-1 0 0,-1 0 1 0 0,1 0-1 0 0,-1 1 1 0 0,8 0 118 0 0,162 30 3163 0 0,-157-28-2708 0 0,0-1-1 0 0,1-1 1 0 0,-1-1 0 0 0,0-1-1 0 0,0-1 1 0 0,-1 0-1 0 0,1-2-454 0 0,8-1 118 0 0,0-3 1 0 0,0 0-1 0 0,-1-1 0 0 0,0-2 0 0 0,-1-1 0 0 0,0-1 0 0 0,-1-1 1 0 0,-1-1-1 0 0,-1-1 0 0 0,0-1 0 0 0,-2-1 0 0 0,0-1 0 0 0,-1-1 1 0 0,-1-1-1 0 0,-1 0 0 0 0,-2-2 0 0 0,0 0 0 0 0,-1 0 0 0 0,-2-2 1 0 0,7-17-119 0 0,-10 11-277 0 0,-1 0 0 0 0,-2-1 1 0 0,-2 0-1 0 0,0 0 1 0 0,-3 0-1 0 0,-1 0 1 0 0,-1 0-1 0 0,-4-25 277 0 0,2 47-9 0 0,0 1 0 0 0,-1 0-1 0 0,0 0 1 0 0,0 0 0 0 0,-1 0 0 0 0,-1 0-1 0 0,0 1 1 0 0,-1 0 0 0 0,1 0 0 0 0,-2 0-1 0 0,0 1 1 0 0,0 0 0 0 0,-6-6 9 0 0,10 13 4 0 0,0 0 0 0 0,0 0 0 0 0,0 0 0 0 0,0 1 0 0 0,-1-1 0 0 0,1 1 0 0 0,0 0 0 0 0,-1 0 0 0 0,1 0 0 0 0,-1 0 0 0 0,1 0 0 0 0,-1 1 0 0 0,1 0 0 0 0,-1 0 0 0 0,0 0 0 0 0,1 0 0 0 0,-1 0 0 0 0,1 1 0 0 0,-1 0 0 0 0,1-1 0 0 0,-1 1 0 0 0,1 1 0 0 0,-1-1 0 0 0,1 0 0 0 0,0 1 0 0 0,0 0 0 0 0,0-1 0 0 0,0 1 0 0 0,0 0 0 0 0,0 1 0 0 0,0-1 0 0 0,1 1 0 0 0,-1-1 0 0 0,1 1 0 0 0,0 0 0 0 0,-1-1 0 0 0,1 1 0 0 0,1 0 0 0 0,-1 1 0 0 0,0-1 0 0 0,1 0 0 0 0,-1 0 0 0 0,1 1 0 0 0,0-1 0 0 0,0 1 0 0 0,1-1 0 0 0,-1 1 0 0 0,1-1 0 0 0,-1 2-4 0 0,-2 22 160 0 0,0 0 0 0 0,1 0 0 0 0,2 1 0 0 0,1-1 0 0 0,1 0 0 0 0,1 1 0 0 0,2-2 0 0 0,1 1 0 0 0,0 0 0 0 0,2-1 0 0 0,1 0 0 0 0,4 4-160 0 0,115 253 671 0 0,-128-282-671 0 0,10 16 3 0 0,-2 0 0 0 0,0 1 0 0 0,-1 0 0 0 0,-1 0 0 0 0,-1 1 0 0 0,-1 0 0 0 0,0 0 0 0 0,-1 0 0 0 0,-1 11-3 0 0,-3-28-67 0 0,-1-1 0 0 0,0 0 0 0 0,0 0 0 0 0,0-1 0 0 0,0 1 0 0 0,0 0 0 0 0,0-1 0 0 0,0 1 0 0 0,0-1 0 0 0,0 1 0 0 0,0-1 0 0 0,0 0 0 0 0,0 0 0 0 0,0 0 0 0 0,0 0 0 0 0,0 0 0 0 0,-1-1 0 0 0,1 1 0 0 0,0-1 0 0 0,0 1 0 0 0,0-1 0 0 0,0 0 0 0 0,0 1 0 0 0,0-2 67 0 0,-81-63-8504 0 0,48 32 1732 0 0,23 22 3681 0 0</inkml:trace>
  <inkml:trace contextRef="#ctx0" brushRef="#br0" timeOffset="53962.844">10474 2040 4409 0 0,'0'0'1427'0'0,"0"0"-136"0"0,0 0-79 0 0,0 0 110 0 0,0 0 139 0 0,0 0 52 0 0,0 0-64 0 0,0 0-196 0 0,0 0-213 0 0,0 0-212 0 0,0 0-207 0 0,0 0-116 0 0,0 0-60 0 0,31 0-26 0 0,100 1-7 0 0,169-6 1526 0 0,-111-19-2038 0 0,-65 1-3783 0 0,-87 16-1615 0 0,-10 3-5478 0 0</inkml:trace>
  <inkml:trace contextRef="#ctx0" brushRef="#br0" timeOffset="48715.278">1987 2732 0 0 0,'0'0'536'0'0,"0"0"227"0"0,9 6 74 0 0,30 16 49 0 0,24-16 3643 0 0,-51-9-4154 0 0,0 0 1 0 0,-1-1-1 0 0,1 0 0 0 0,-1-1 1 0 0,0 0-1 0 0,0 0 1 0 0,-1-2-1 0 0,1 1 0 0 0,-1-1 1 0 0,-1 0-1 0 0,1-1 0 0 0,-2 0 1 0 0,8-9-376 0 0,-2 5 241 0 0,55-56 457 0 0,-2-3 1 0 0,-4-3-1 0 0,22-37-698 0 0,-67 86 98 0 0,197-277 782 0 0,-84 123-528 0 0,-131 177-354 0 0,0 1-1 0 0,1 0 1 0 0,-1 0 0 0 0,1 0 0 0 0,-1 0 0 0 0,1 0 0 0 0,0 0-1 0 0,0 0 1 0 0,-1 0 0 0 0,1 0 0 0 0,0 0 0 0 0,0 0 0 0 0,0 1-1 0 0,0-1 1 0 0,0 0 0 0 0,0 1 0 0 0,0-1 0 0 0,0 0 0 0 0,0 1-1 0 0,0-1 1 0 0,0 1 0 0 0,1 0 0 0 0,-1-1 0 0 0,0 1 0 0 0,0 0-1 0 0,0 0 1 0 0,1-1 0 0 0,-1 1 0 0 0,0 0 0 0 0,0 0 0 0 0,0 1-1 0 0,1-1 1 0 0,-1 0 0 0 0,0 0 0 0 0,0 1 0 0 0,0-1 0 0 0,1 0-1 0 0,-1 1 1 0 0,0-1 0 0 0,0 1 0 0 0,0-1 0 0 0,0 1 0 0 0,0 0-1 0 0,0 0 1 0 0,0-1 0 0 0,0 1 0 0 0,0 0 0 0 0,-1 0 0 0 0,1 0-1 0 0,0 0 1 0 0,0 0 0 0 0,-1 0 0 0 0,1 0 0 0 0,0 0 0 0 0,-1 0-1 0 0,1 0 1 0 0,-1 0 0 0 0,0 1 0 0 0,1-1 0 0 0,-1 0 0 0 0,0 0-1 0 0,0 0 1 0 0,0 1 0 0 0,0 0 2 0 0,9 30 301 0 0,-1 0 0 0 0,-2 1 0 0 0,-1 0 0 0 0,-2 0 0 0 0,-1 1 0 0 0,-2 24-301 0 0,0-43 53 0 0,0-13-47 0 0,-11 296 746 0 0,8-274-696 0 0,-1-1 0 0 0,-2 1 0 0 0,0-1 1 0 0,-1 1-1 0 0,-2-2 0 0 0,0 1 0 0 0,-1-1 1 0 0,-2-1-1 0 0,0 0 0 0 0,-1-1 0 0 0,-4 4-56 0 0,5-6-18 0 0,-2-1 1 0 0,0-1-1 0 0,-1 0 0 0 0,0-1 0 0 0,-2 0 0 0 0,0-1 0 0 0,0-1 0 0 0,-1-1 0 0 0,0 0 0 0 0,-1-2 0 0 0,-18 8 18 0 0,31-15-179 0 0,-1-1 0 0 0,1 1 0 0 0,-1-1 0 0 0,0-1 0 0 0,0 1 0 0 0,0-1 0 0 0,0-1 0 0 0,0 1 0 0 0,0-1 0 0 0,0 0 0 0 0,0-1 0 0 0,0 0 0 0 0,0 0 0 0 0,0 0 0 0 0,0-1 1 0 0,1 0-1 0 0,-1 0 0 0 0,0-1 0 0 0,1 0 0 0 0,0 0 0 0 0,-1 0 0 0 0,1-1 0 0 0,1 0 0 0 0,-1 0 0 0 0,1 0 0 0 0,-1-1 0 0 0,1 0 0 0 0,0 0 0 0 0,1 0 0 0 0,-4-6 179 0 0,1-1-1202 0 0,0 0 1 0 0,1-1-1 0 0,1 0 1 0 0,1 0-1 0 0,-1 0 0 0 0,2 0 1 0 0,0-1-1 0 0,0 1 1 0 0,2-1-1 0 0,-1 0 0 0 0,2-10 1202 0 0,0 4-409 0 0</inkml:trace>
  <inkml:trace contextRef="#ctx0" brushRef="#br0" timeOffset="49046.823">3418 1952 7842 0 0,'0'0'2799'0'0,"0"0"-2027"0"0,0 0-613 0 0,0 0 157 0 0,0 0 315 0 0,0 0 222 0 0,0 0 102 0 0,-17 35-19 0 0,-50 110-120 0 0,46-64 86 0 0,21-65-722 0 0,0 32 74 0 0,2 0-1 0 0,2 0 1 0 0,2 0 0 0 0,8 25-254 0 0,-6-37-140 0 0,-1 0 0 0 0,-1 0 0 0 0,-2 1 1 0 0,-2 0-1 0 0,-1 0 0 0 0,-3 4 140 0 0,1-36-286 0 0,0-1 0 0 0,0 1 0 0 0,-1 0 0 0 0,1-1 0 0 0,-1 1 1 0 0,-1-1-1 0 0,1 0 0 0 0,-1 0 0 0 0,1 1 0 0 0,-1-2 0 0 0,0 1 0 0 0,-1 0 0 0 0,1-1 0 0 0,-1 1 0 0 0,1-1 0 0 0,-1 0 1 0 0,-3 2 285 0 0,-46 20-11998 0 0,46-24 11519 0 0</inkml:trace>
  <inkml:trace contextRef="#ctx0" brushRef="#br0" timeOffset="49294.242">2974 2500 7866 0 0,'0'0'992'0'0,"0"0"-1415"0"0,0 0-292 0 0,0 0 481 0 0,0 0 730 0 0,0 0 508 0 0,0 0 211 0 0,0 0 16 0 0,0 0-74 0 0,0 0-160 0 0,31-6-196 0 0,99-20-193 0 0,232-63 479 0 0,-287 74-1738 0 0,33-6-2554 0 0,-37 12-4149 0 0,-54 7 3562 0 0,-5 1 2712 0 0</inkml:trace>
  <inkml:trace contextRef="#ctx0" brushRef="#br0" timeOffset="50280.578">3902 2390 0 0 0,'0'0'899'0'0,"0"0"-426"0"0,0 0-38 0 0,0 0 140 0 0,0 0 189 0 0,0 0 108 0 0,0 0 24 0 0,0 0-2 0 0,-31 25-47 0 0,-97 76-66 0 0,65-44 489 0 0,59-53-1171 0 0,0 0-1 0 0,0 0 1 0 0,1 1 0 0 0,-1-1-1 0 0,1 1 1 0 0,1 0 0 0 0,-1 0-1 0 0,0 0 1 0 0,1 0 0 0 0,0 0-1 0 0,0 0 1 0 0,1 0 0 0 0,0 1-1 0 0,0-1 1 0 0,0 1 0 0 0,0-1 0 0 0,1 1-1 0 0,0-1 1 0 0,0 1-99 0 0,2-3 43 0 0,0-1-1 0 0,1-1 1 0 0,-1 1 0 0 0,0 0-1 0 0,1-1 1 0 0,0 1 0 0 0,-1-1-1 0 0,1 1 1 0 0,0-1 0 0 0,0 0-1 0 0,-1-1 1 0 0,1 1 0 0 0,0 0-1 0 0,0-1 1 0 0,0 1 0 0 0,0-1-1 0 0,0 0 1 0 0,0 0 0 0 0,0 0-1 0 0,0-1 1 0 0,0 1 0 0 0,0-1-1 0 0,2 0-42 0 0,20-3 347 0 0,-1-2 0 0 0,1 0-1 0 0,-1-2 1 0 0,-1 0-1 0 0,1-2 1 0 0,3-3-347 0 0,-5 3 68 0 0,-1-2 1 0 0,0 0 0 0 0,-1-2-1 0 0,-1 0 1 0 0,0-1 0 0 0,-1 0-1 0 0,-1-2 1 0 0,14-16-69 0 0,-19 25-143 0 0,-58 112 298 0 0,45-101-148 0 0,-1 1 0 0 0,0 0 0 0 0,1-1 0 0 0,0 1-1 0 0,0 0 1 0 0,0-1 0 0 0,0 1 0 0 0,1 0 0 0 0,0 0 0 0 0,-1 0 0 0 0,1 0-1 0 0,0 0 1 0 0,1-1 0 0 0,-1 1 0 0 0,1 0 0 0 0,0 0 0 0 0,0 0 0 0 0,0-1 0 0 0,0 1-1 0 0,1 0 1 0 0,-1-1 0 0 0,1 1 0 0 0,0-1 0 0 0,0 0 0 0 0,0 0 0 0 0,1 0 0 0 0,-1 0-1 0 0,1 0 1 0 0,0 0 0 0 0,-1 0 0 0 0,1-1 0 0 0,0 1 0 0 0,1-1-7 0 0,9 4 35 0 0,1-2 1 0 0,-1 0-1 0 0,1 0 0 0 0,-1-1 1 0 0,1-1-1 0 0,0 0 1 0 0,0-1-1 0 0,0 0 1 0 0,0-1-1 0 0,0-1 0 0 0,0 0 1 0 0,0-1-1 0 0,0-1 1 0 0,0 0-1 0 0,-1-1 1 0 0,1 0-1 0 0,12-6-35 0 0,-6 1 44 0 0,0 0 0 0 0,-1-2 0 0 0,0 0 0 0 0,0-1 0 0 0,-1-1 0 0 0,-1-1 0 0 0,0 0 0 0 0,-1-1 1 0 0,-1-1-1 0 0,0-1 0 0 0,2-3-44 0 0,-8 8-53 0 0,-1 0 1 0 0,-1-1 0 0 0,1 1 0 0 0,-2-1 0 0 0,0-1-1 0 0,0 1 1 0 0,-2-1 0 0 0,1 0 0 0 0,-2 0 0 0 0,0-1-1 0 0,-1 1 1 0 0,0 0 0 0 0,-1-1 0 0 0,0-6 52 0 0,-2 18-29 0 0,0-1 0 0 0,-1 1 0 0 0,1-1 0 0 0,-1 1 0 0 0,1-1 0 0 0,-1 1 0 0 0,0 0 0 0 0,0 0 0 0 0,-1 0 0 0 0,1 0 0 0 0,0 0 0 0 0,-1 0 0 0 0,0 1 0 0 0,0-1 0 0 0,0 1 0 0 0,0 0 1 0 0,0 0-1 0 0,0 0 0 0 0,0 0 0 0 0,-1 1 0 0 0,1-1 0 0 0,-1 1 0 0 0,1 0 0 0 0,-1 0 0 0 0,0 0 0 0 0,1 0 0 0 0,-1 1 0 0 0,0-1 0 0 0,0 1 0 0 0,1 0 0 0 0,-1 0 0 0 0,0 0 0 0 0,0 1 0 0 0,1-1 0 0 0,-1 1 0 0 0,0 0 0 0 0,1 0 0 0 0,-1 1 0 0 0,1-1 1 0 0,-1 0-1 0 0,1 1 0 0 0,0 0 0 0 0,-1 0 0 0 0,1 0 0 0 0,0 0 0 0 0,0 1 0 0 0,1-1 0 0 0,-1 1 0 0 0,0 0 29 0 0,-2 1-75 0 0,0 1 0 0 0,0-1 1 0 0,0 1-1 0 0,0 0 0 0 0,1 1 0 0 0,0-1 0 0 0,0 1 1 0 0,0 0-1 0 0,1 0 0 0 0,0 0 0 0 0,0 0 1 0 0,0 0-1 0 0,1 1 0 0 0,0-1 0 0 0,1 1 1 0 0,-1 2 74 0 0,2-7 5 0 0,1 1 0 0 0,0 0 0 0 0,0-1 1 0 0,0 1-1 0 0,0 0 0 0 0,0-1 1 0 0,1 0-1 0 0,-1 1 0 0 0,1-1 0 0 0,0 0 1 0 0,-1 0-1 0 0,1 1 0 0 0,0-1 0 0 0,0-1 1 0 0,0 1-1 0 0,1 0 0 0 0,-1 0 1 0 0,0-1-1 0 0,1 0 0 0 0,-1 1 0 0 0,1-1 1 0 0,-1 0-1 0 0,1 0 0 0 0,-1 0 1 0 0,1 0-1 0 0,0-1 0 0 0,0 1 0 0 0,-1-1 1 0 0,1 0-1 0 0,0 0 0 0 0,0 0 0 0 0,0 0 1 0 0,-1 0-1 0 0,1 0 0 0 0,0-1-5 0 0,9 3 16 0 0,189-1 391 0 0,-92-6-257 0 0,-107 5-142 0 0,1 0 0 0 0,0 1 0 0 0,-1-1 0 0 0,1 0 0 0 0,-1 1 0 0 0,1 0 0 0 0,-1-1 0 0 0,1 1 0 0 0,-1 0 0 0 0,1 1 0 0 0,-1-1 0 0 0,0 0 0 0 0,1 0 0 0 0,-1 1-1 0 0,0 0 1 0 0,0-1 0 0 0,0 1 0 0 0,0 0 0 0 0,-1 0 0 0 0,1 0 0 0 0,0 0 0 0 0,-1 0 0 0 0,1 0 0 0 0,-1 1 0 0 0,0-1 0 0 0,0 0 0 0 0,0 1 0 0 0,0-1 0 0 0,0 1 0 0 0,-1-1 0 0 0,1 3-8 0 0,3 84 311 0 0,-15-23 338 0 0,52-66 289 0 0,-24-10-805 0 0,-1-1 1 0 0,0 0-1 0 0,0-2 1 0 0,-1 1 0 0 0,-1-2-1 0 0,0 0 1 0 0,-1-1-1 0 0,0 0 1 0 0,0-2-134 0 0,7-6 134 0 0,6-6-119 0 0,-1 0 1 0 0,-1-2-1 0 0,-2 0 1 0 0,-1-1-1 0 0,-2-2 0 0 0,0 0 1 0 0,-3-1-1 0 0,-1 0 1 0 0,-2-1-1 0 0,-1-1 1 0 0,-2 0-1 0 0,-1-1 0 0 0,-2 0 1 0 0,2-34-16 0 0,-9 60-35 0 0,1-1 33 0 0,0 1 1 0 0,-1-1-1 0 0,0 0 1 0 0,-1 1 0 0 0,0-1-1 0 0,-1 0 1 0 0,0 1-1 0 0,-1 0 1 0 0,-1-1 0 0 0,0 1-1 0 0,0 1 1 0 0,-2-1 0 0 0,0-1 1 0 0,6 12 1 0 0,-1 0 0 0 0,1 0 0 0 0,-1 0 1 0 0,0 0-1 0 0,1 0 0 0 0,-1 0 0 0 0,0 0 1 0 0,0 0-1 0 0,0 0 0 0 0,0 1 1 0 0,0-1-1 0 0,0 0 0 0 0,0 0 0 0 0,0 1 1 0 0,0-1-1 0 0,0 1 0 0 0,0-1 0 0 0,0 1 1 0 0,0-1-1 0 0,0 1 0 0 0,-1 0 1 0 0,1 0-1 0 0,0-1 0 0 0,0 1 0 0 0,0 0 1 0 0,-1 0-1 0 0,1 0 0 0 0,0 0 0 0 0,0 0 1 0 0,0 1-1 0 0,-1-1 0 0 0,1 0 1 0 0,0 0-1 0 0,0 1 0 0 0,0-1 0 0 0,0 1 1 0 0,0-1-1 0 0,0 1 0 0 0,0-1 0 0 0,0 1 1 0 0,0 0-1 0 0,0 0 0 0 0,0-1 1 0 0,0 1-1 0 0,0 0 0 0 0,0 0 0 0 0,0 0 1 0 0,1 0-1 0 0,-1 0 0 0 0,0 0 0 0 0,1 0 1 0 0,-1 0-1 0 0,1 0 0 0 0,-1 0 1 0 0,1 1-2 0 0,-29 65 34 0 0,19-24 267 0 0,2 0 0 0 0,2 1 0 0 0,2 0 0 0 0,1 0 0 0 0,4 40-301 0 0,-1-75 24 0 0,2 27 95 0 0,2 0 0 0 0,2-1 0 0 0,1 1 0 0 0,1-1 0 0 0,2-1 0 0 0,2 0 0 0 0,1 0 0 0 0,5 6-119 0 0,-9-17 17 0 0,1 0-1 0 0,1-1 0 0 0,1-1 0 0 0,1 1 0 0 0,1-2 0 0 0,1 0 0 0 0,1-1 1 0 0,1 0-1 0 0,0-2 0 0 0,2 2-16 0 0,-19-20-25 0 0,0 1-1 0 0,0 0 1 0 0,0-1 0 0 0,0 1 0 0 0,0 0-1 0 0,1 0 1 0 0,-1-1 0 0 0,0 1 0 0 0,0 0-1 0 0,0-1 1 0 0,0 1 0 0 0,0 0 0 0 0,0 0-1 0 0,1-1 1 0 0,-1 1 0 0 0,0 0 0 0 0,0 0-1 0 0,0 0 1 0 0,1-1 0 0 0,-1 1 0 0 0,0 0 0 0 0,0 0-1 0 0,1 0 1 0 0,-1 0 0 0 0,0-1 0 0 0,0 1-1 0 0,1 0 1 0 0,-1 0 0 0 0,0 0 0 0 0,0 0-1 0 0,1 0 1 0 0,-1 0 0 0 0,0 0 0 0 0,1 0-1 0 0,-1 0 1 0 0,0 0 0 0 0,0 0 0 0 0,1 0-1 0 0,-1 0 1 0 0,0 0 0 0 0,1 0 0 0 0,-1 0-1 0 0,0 0 1 0 0,0 0 0 0 0,1 0 0 0 0,-1 0 0 0 0,0 1-1 0 0,0-1 1 0 0,1 0 0 0 0,-1 0 0 0 0,0 0-1 0 0,0 0 1 0 0,1 1 0 0 0,-1-1 25 0 0,-12-25-2289 0 0,-22-17-6645 0 0,25 33 2201 0 0</inkml:trace>
  <inkml:trace contextRef="#ctx0" brushRef="#br0" timeOffset="50478.922">4846 2191 5833 0 0,'0'0'1279'0'0,"0"0"-488"0"0,0 0 16 0 0,0 0 141 0 0,0 0 12 0 0,0 0-73 0 0,35-3-57 0 0,108-9-36 0 0,138 9 2018 0 0,-138 7-3301 0 0,-47 10-3162 0 0,-39-3-3677 0 0,-41-7 2855 0 0</inkml:trace>
  <inkml:trace contextRef="#ctx0" brushRef="#br0" timeOffset="50848.916">5903 2283 2120 0 0,'0'0'1884'0'0,"0"0"-751"0"0,0 0-130 0 0,0 0 149 0 0,0 0 186 0 0,0 0 117 0 0,0 0 14 0 0,0 0-96 0 0,0 0-217 0 0,0 0-309 0 0,0 0-284 0 0,0 0-199 0 0,0 0-146 0 0,-22 9-66 0 0,-65 29-48 0 0,55-15 69 0 0,32-20-171 0 0,0 0 0 0 0,0 0 0 0 0,1-1 0 0 0,-1 1 0 0 0,1 0 0 0 0,0-1 0 0 0,-1 1 0 0 0,1 0 0 0 0,1-1 0 0 0,-1 1 0 0 0,0-1 0 0 0,1 1 0 0 0,-1-1 1 0 0,1 0-1 0 0,0 0 0 0 0,-1 1 0 0 0,1-1 0 0 0,0 0 0 0 0,0-1 0 0 0,1 1 0 0 0,-1 0 0 0 0,0-1 0 0 0,1 1 0 0 0,-1-1 0 0 0,0 0 0 0 0,1 1 0 0 0,0-1 0 0 0,-1 0 1 0 0,1-1-1 0 0,2 2-2 0 0,1 0 15 0 0,1 2 70 0 0,1 0-1 0 0,-1 1 1 0 0,1 0 0 0 0,-2 0-1 0 0,1 0 1 0 0,0 1 0 0 0,-1 0 0 0 0,0 0-1 0 0,0 0 1 0 0,-1 1 0 0 0,0 0-1 0 0,0 0 1 0 0,-1 0 0 0 0,1 1 0 0 0,-2 0-1 0 0,1 0 1 0 0,-1 0 0 0 0,0 0-1 0 0,-1 0 1 0 0,0 0 0 0 0,0 1 0 0 0,-1-1-1 0 0,0 1 1 0 0,0-1 0 0 0,-1 3-85 0 0,1-7 81 0 0,0 0 1 0 0,0-1-1 0 0,-1 1 0 0 0,0 0 1 0 0,0 0-1 0 0,0 0 1 0 0,0 0-1 0 0,0 0 1 0 0,-1 0-1 0 0,0 0 0 0 0,0 0 1 0 0,0-1-1 0 0,0 1 1 0 0,0 0-1 0 0,-1-1 1 0 0,0 1-1 0 0,1-1 0 0 0,-1 1 1 0 0,-1-1-1 0 0,1 0 1 0 0,0 0-1 0 0,-1 0 1 0 0,0 0-1 0 0,1 0 0 0 0,-1 0 1 0 0,0-1-1 0 0,-1 0 1 0 0,1 1-1 0 0,0-1 1 0 0,-1 0-1 0 0,1-1 0 0 0,-1 1 1 0 0,1-1-1 0 0,-3 1-81 0 0,-3 1-120 0 0,0 0-1 0 0,0-1 1 0 0,0 0 0 0 0,0-1-1 0 0,-1 0 1 0 0,1 0-1 0 0,-1-1 1 0 0,1 0-1 0 0,0-1 1 0 0,-1 0-1 0 0,1-1 1 0 0,0 1 0 0 0,-5-3 120 0 0,0-1-1050 0 0,-2-2-1609 0 0,6 1-2472 0 0,4 2-5419 0 0</inkml:trace>
  <inkml:trace contextRef="#ctx0" brushRef="#br0" timeOffset="58450.162">12293 2280 704 0 0,'0'0'810'0'0,"0"0"11"0"0,0 0 46 0 0,0 0 91 0 0,0 0 68 0 0,0 0-24 0 0,0 0-84 0 0,0 0-133 0 0,0 0-137 0 0,0 0-122 0 0,0 0-70 0 0,-20-4-50 0 0,-60-7-23 0 0,76 11-345 0 0,1-1 0 0 0,-1 1 0 0 0,1 0 0 0 0,-1 0 0 0 0,1 0 0 0 0,0 1 0 0 0,-1-1 0 0 0,1 1 0 0 0,-1-1 0 0 0,1 1 0 0 0,0 0-1 0 0,-1 1 1 0 0,1-1 0 0 0,0 0 0 0 0,0 1 0 0 0,0 0 0 0 0,0 0 0 0 0,0 0 0 0 0,1 0 0 0 0,-1 0-38 0 0,-11 8 173 0 0,-8 4-62 0 0,1 1 0 0 0,1 1 0 0 0,0 0 0 0 0,1 2 0 0 0,1 0 0 0 0,1 1 0 0 0,-10 14-111 0 0,19-23 24 0 0,1-1 1 0 0,1 2-1 0 0,0-1 1 0 0,0 1-1 0 0,1 0 1 0 0,0 0 0 0 0,1 0-1 0 0,0 1 1 0 0,1 0-1 0 0,0-1 1 0 0,1 1-1 0 0,1 0 1 0 0,0 0-1 0 0,0 0 1 0 0,1 1-1 0 0,0-1 1 0 0,2 4-25 0 0,-1-11 68 0 0,1 0-1 0 0,0 0 1 0 0,0-1 0 0 0,0 1 0 0 0,1-1-1 0 0,0 1 1 0 0,-1-1 0 0 0,1 0 0 0 0,1 0-1 0 0,-1-1 1 0 0,1 1 0 0 0,-1 0 0 0 0,1-1-1 0 0,0 0 1 0 0,0 0 0 0 0,0 0 0 0 0,1-1-1 0 0,-1 1 1 0 0,1-1 0 0 0,-1 0 0 0 0,1 0-1 0 0,0-1 1 0 0,0 1 0 0 0,0-1 0 0 0,0 0-1 0 0,0-1 1 0 0,0 1 0 0 0,0-1 0 0 0,0 0-1 0 0,0 0 1 0 0,0 0 0 0 0,0-1 0 0 0,0 0-1 0 0,0 0 1 0 0,0 0 0 0 0,0-1 0 0 0,0 1-1 0 0,-1-1 1 0 0,1 0 0 0 0,4-3-68 0 0,13-7 210 0 0,1-2 1 0 0,-1 0-1 0 0,-1-1 0 0 0,-1-1 1 0 0,0-1-1 0 0,-1-1 0 0 0,-1-1 1 0 0,-1 0-1 0 0,-1-2 0 0 0,0 0 1 0 0,-1 0-1 0 0,-2-1 0 0 0,0-1 1 0 0,0-3-211 0 0,-5 11 84 0 0,-2 5 5 0 0,-1 1 0 0 0,0-1-1 0 0,0 0 1 0 0,-1-1-1 0 0,0 1 1 0 0,-1-1 0 0 0,0 0-1 0 0,-1 1 1 0 0,0-1-1 0 0,0-11-88 0 0,-18 109-416 0 0,16-76 424 0 0,0 0 0 0 0,0 0 0 0 0,1 0 0 0 0,0 0-1 0 0,1-1 1 0 0,1 1 0 0 0,-1-1 0 0 0,2 1 0 0 0,-1-1 0 0 0,1 0-1 0 0,1 0 1 0 0,0 0 0 0 0,0-1 0 0 0,1 0 0 0 0,0 0 0 0 0,1 0-1 0 0,0-1 1 0 0,0 0 0 0 0,1 0 0 0 0,0-1 0 0 0,0 0 0 0 0,1 0-1 0 0,2 1-7 0 0,-4-3 30 0 0,0 1 1 0 0,1-1-1 0 0,0-1 0 0 0,0 1 0 0 0,0-1 0 0 0,0-1 0 0 0,1 1 0 0 0,0-2 0 0 0,-1 1 1 0 0,1-1-1 0 0,0 0 0 0 0,0-1 0 0 0,0 0 0 0 0,0 0 0 0 0,1-1 0 0 0,-1 0 0 0 0,7-2-30 0 0,-9-1 57 0 0,0-1 0 0 0,0 1 0 0 0,0-2-1 0 0,0 1 1 0 0,-1-1 0 0 0,0 0-1 0 0,0 0 1 0 0,0 0 0 0 0,-1-1 0 0 0,1 0-1 0 0,-1 0 1 0 0,-1-1 0 0 0,1 1-1 0 0,-1-1 1 0 0,0 0 0 0 0,-1 0 0 0 0,0-1-1 0 0,2-6-56 0 0,11-15 82 0 0,126-179-56 0 0,-142 206-35 0 0,1 1 0 0 0,-1-1 0 0 0,0 1 0 0 0,1-1 0 0 0,0 1 0 0 0,-1 0 0 0 0,1-1 0 0 0,0 1 0 0 0,-1-1 0 0 0,1 1 0 0 0,0 0 0 0 0,0 0 0 0 0,0 0 0 0 0,0 0 0 0 0,0-1 0 0 0,1 1 0 0 0,-1 1 0 0 0,0-1 0 0 0,0 0 0 0 0,1 0 0 0 0,-1 0 0 0 0,0 1 0 0 0,1-1 0 0 0,-1 0 0 0 0,1 1 0 0 0,-1 0 0 0 0,1-1 0 0 0,-1 1 0 0 0,1 0 0 0 0,-1 0 0 0 0,1-1 0 0 0,-1 1 0 0 0,1 0 0 0 0,-1 1 0 0 0,1-1 0 0 0,0 0 0 0 0,-1 0 0 0 0,1 1 0 0 0,-1-1 0 0 0,0 1 0 0 0,1-1 0 0 0,-1 1 0 0 0,1 0 0 0 0,-1-1 1 0 0,0 1-1 0 0,1 0 0 0 0,-1 0 0 0 0,0 0 0 0 0,0 0 0 0 0,0 0 0 0 0,0 0 0 0 0,0 0 0 0 0,1 1 9 0 0,3 84 206 0 0,-7-79-197 0 0,1 1 0 0 0,0 0 0 0 0,1-1 0 0 0,0 1-1 0 0,0-1 1 0 0,1 1 0 0 0,-1 0 0 0 0,2-1 0 0 0,-1 1-1 0 0,1-1 1 0 0,0 0 0 0 0,1 1 0 0 0,0-1 0 0 0,0 0 0 0 0,0-1-1 0 0,1 1 1 0 0,0 0 0 0 0,0-1 0 0 0,1 0 0 0 0,0 0-1 0 0,0 0 1 0 0,0-1 0 0 0,6 5-9 0 0,-5-6 29 0 0,1-1-1 0 0,0 0 1 0 0,-1 0 0 0 0,1-1-1 0 0,0 0 1 0 0,0 0 0 0 0,1-1-1 0 0,-1 1 1 0 0,0-2 0 0 0,0 1-1 0 0,1-1 1 0 0,-1 0 0 0 0,0 0-1 0 0,1-1 1 0 0,-1 0 0 0 0,0 0-1 0 0,0-1 1 0 0,0 0 0 0 0,0 0-1 0 0,5-3-28 0 0,134-76 412 0 0,-103 54-370 0 0,116-61-33 0 0,-157 87-5 0 0,-1 1 0 0 0,1 0 0 0 0,0-1 0 0 0,-1 1 1 0 0,1 0-1 0 0,0 0 0 0 0,-1 0 0 0 0,1 0 0 0 0,-1 0 0 0 0,1 0 0 0 0,0 0 0 0 0,-1 1 0 0 0,1-1 0 0 0,-1 1 0 0 0,1-1 0 0 0,-1 1 0 0 0,1 0 0 0 0,-1-1 0 0 0,1 1 0 0 0,-1 0 1 0 0,1 0-1 0 0,-1 0 0 0 0,0 0 0 0 0,0 0 0 0 0,0 0 0 0 0,1 0 0 0 0,-1 1 0 0 0,0-1 0 0 0,0 0 0 0 0,-1 1 0 0 0,1-1 0 0 0,0 0 0 0 0,0 1 0 0 0,-1-1 0 0 0,1 1 0 0 0,-1 0 0 0 0,1-1 1 0 0,-1 1-1 0 0,1-1 0 0 0,-1 1 0 0 0,0 0 0 0 0,0-1 0 0 0,0 1 0 0 0,0-1 0 0 0,0 1 0 0 0,0 0 0 0 0,-1-1 0 0 0,1 1 0 0 0,0-1 0 0 0,-1 1 0 0 0,1 0 0 0 0,-1-1 0 0 0,0 1 1 0 0,1-1-1 0 0,-2 2-4 0 0,2 10 40 0 0,-1-9-50 0 0,1 0 0 0 0,0 0-1 0 0,0 1 1 0 0,0-1 0 0 0,0 0-1 0 0,1 0 1 0 0,-1 0 0 0 0,1 0 0 0 0,0 0-1 0 0,1 0 1 0 0,-1 0 0 0 0,1 0-1 0 0,-1-1 1 0 0,1 1 0 0 0,0 0-1 0 0,1-1 1 0 0,-1 0 0 0 0,0 1 0 0 0,1-1-1 0 0,0 0 1 0 0,3 2 10 0 0,36 6-2756 0 0,-20-13-1552 0 0,-9-3-1304 0 0,-4 1-3195 0 0</inkml:trace>
  <inkml:trace contextRef="#ctx0" brushRef="#br0" timeOffset="58932.879">13981 2250 3977 0 0,'0'0'1579'0'0,"0"0"-458"0"0,0 0-42 0 0,0 0 111 0 0,0 0-34 0 0,0 0-148 0 0,0 0-159 0 0,0 0-123 0 0,0 0-85 0 0,0 0-93 0 0,0 0-139 0 0,0 0-132 0 0,-27 14-78 0 0,-81 46-61 0 0,106-60-131 0 0,0 1 0 0 0,0 0 1 0 0,-1 0-1 0 0,1 0 1 0 0,0 0-1 0 0,0 1 1 0 0,0-1-1 0 0,1 0 0 0 0,-1 1 1 0 0,0 0-1 0 0,0-1 1 0 0,1 1-1 0 0,-1 0 1 0 0,1 0-1 0 0,-1 0 0 0 0,1 0 1 0 0,0 0-1 0 0,0 0 1 0 0,0 0-1 0 0,0 0 1 0 0,0 0-1 0 0,0 0 1 0 0,1 1-1 0 0,-1 1-7 0 0,0 4 34 0 0,-1-4-9 0 0,0 1 0 0 0,0 0 1 0 0,1 0-1 0 0,0-1 0 0 0,0 1 1 0 0,0 0-1 0 0,0 0 1 0 0,1 0-1 0 0,0 0 0 0 0,0 1 1 0 0,0-1-1 0 0,1 0 0 0 0,0 0 1 0 0,0-1-1 0 0,0 1 1 0 0,0 0-1 0 0,1 0 0 0 0,0 0 1 0 0,0-1-1 0 0,0 1 0 0 0,0-1 1 0 0,1 1-1 0 0,0-1 1 0 0,0 0-1 0 0,0 0 0 0 0,0 0 1 0 0,1-1-1 0 0,-1 1 0 0 0,1-1 1 0 0,0 0-1 0 0,0 0 0 0 0,0 0 1 0 0,1 0-1 0 0,-1-1 1 0 0,0 0-1 0 0,1 0 0 0 0,0 0 1 0 0,0 0-1 0 0,-1-1 0 0 0,2 1-25 0 0,7-2 240 0 0,0 0 1 0 0,0-1-1 0 0,0-1 0 0 0,-1 0 0 0 0,1 0 0 0 0,0-1 0 0 0,-1-1 0 0 0,0 0 0 0 0,0-1 0 0 0,0 0 0 0 0,-1 0 0 0 0,1-2 0 0 0,-1 1 0 0 0,-1-1 0 0 0,1-1 0 0 0,-1 0 0 0 0,6-6-240 0 0,17-18 313 0 0,-2-1 0 0 0,-1-1 0 0 0,-1-2 1 0 0,8-15-314 0 0,-18 27-18 0 0,-1-1 0 0 0,-2 0 0 0 0,0-2 0 0 0,-1 0 0 0 0,-2 0 0 0 0,-1-1 0 0 0,-1-1 0 0 0,-1 0 0 0 0,-2 0 0 0 0,-1-1 0 0 0,2-20 18 0 0,-6 35-129 0 0,-1 0 1 0 0,-1 0-1 0 0,0 0 0 0 0,-1 0 0 0 0,-1 0 0 0 0,0 0 1 0 0,-1-1-1 0 0,-1 2 0 0 0,0-1 0 0 0,-1 0 0 0 0,0 1 1 0 0,-2-1-1 0 0,1 1 0 0 0,-2 1 0 0 0,0-1 0 0 0,0 1 1 0 0,-1 0-1 0 0,-1 1 0 0 0,-3-4 129 0 0,5 12 11 0 0,1 0 0 0 0,0 1 0 0 0,-1-1 0 0 0,0 2 0 0 0,1-1 0 0 0,-1 1 0 0 0,-1 0 0 0 0,1 0 0 0 0,0 0 1 0 0,0 1-1 0 0,0 1 0 0 0,-1-1 0 0 0,1 1 0 0 0,0 0 0 0 0,-1 1 0 0 0,1 0 0 0 0,0 0 0 0 0,-1 0 0 0 0,1 1 0 0 0,0 0 0 0 0,0 0 0 0 0,0 1 0 0 0,1 0 0 0 0,-1 0 0 0 0,1 1 0 0 0,-1 0 0 0 0,1 0 0 0 0,0 0 0 0 0,1 1 1 0 0,-1 0-1 0 0,1 0 0 0 0,0 0 0 0 0,0 1 0 0 0,1 0 0 0 0,-2 1-11 0 0,-5 7 38 0 0,1 0 1 0 0,1 0-1 0 0,0 1 0 0 0,1 0 1 0 0,1 1-1 0 0,0 0 0 0 0,1 0 1 0 0,1 0-1 0 0,0 1 1 0 0,1 0-1 0 0,1 0 0 0 0,1 0 1 0 0,0 0-1 0 0,1 0 0 0 0,1 0 1 0 0,0 1-1 0 0,2-1 0 0 0,0 0 1 0 0,1 0-1 0 0,0 0 1 0 0,2 0-1 0 0,0-1 0 0 0,0 0 1 0 0,2 0-1 0 0,0 0 0 0 0,1-1 1 0 0,0 0-1 0 0,2 0 1 0 0,-1-1-1 0 0,2 0 0 0 0,2 2-38 0 0,7 8-56 0 0,1 0-1 0 0,1-1 0 0 0,1-1 0 0 0,1-2 1 0 0,0 0-1 0 0,2-1 0 0 0,0-2 0 0 0,2-1 0 0 0,-1 0 1 0 0,2-3-1 0 0,0 0 0 0 0,0-2 0 0 0,2-1 1 0 0,-1-1-1 0 0,1-1 0 0 0,6-1 57 0 0,9-3-2550 0 0,-15-4-3665 0 0,-25 0 4169 0 0,8 0-6623 0 0</inkml:trace>
  <inkml:trace contextRef="#ctx0" brushRef="#br0" timeOffset="60536.02">15753 1632 3153 0 0,'0'0'1287'0'0,"0"0"-132"0"0,0 0-22 0 0,0 0 37 0 0,0 0 33 0 0,0 0-40 0 0,0 0-142 0 0,0 0-175 0 0,0 0-186 0 0,0 0-165 0 0,0 0-123 0 0,0 0-62 0 0,0 0-19 0 0,-3 9 5 0 0,-56 192 1479 0 0,-36 255-1076 0 0,83-346-723 0 0,14-107 52 0 0,-1-1 0 0 0,1 0 0 0 0,0 0 0 0 0,-1 0 0 0 0,1-1 0 0 0,0 1 0 0 0,1 0 0 0 0,-1-1 0 0 0,0 1 0 0 0,0-1 1 0 0,1 0-1 0 0,-1 0 0 0 0,0 1 0 0 0,1-2 0 0 0,-1 1 0 0 0,1 0 0 0 0,0 0 0 0 0,-1-1 0 0 0,1 0 0 0 0,-1 1 0 0 0,1-1 0 0 0,0 0 0 0 0,-1 0 0 0 0,1 0 0 0 0,0-1 0 0 0,-1 1 0 0 0,1-1 0 0 0,-1 1 0 0 0,1-1 1 0 0,1-1-29 0 0,11 1 169 0 0,6 0-67 0 0,0-2-1 0 0,0 0 1 0 0,0-2 0 0 0,-1 0 0 0 0,1-1-1 0 0,10-6-101 0 0,-3 3 93 0 0,-5-25-2985 0 0,-27-7-11352 0 0,-1 39 12661 0 0</inkml:trace>
  <inkml:trace contextRef="#ctx0" brushRef="#br0" timeOffset="60782.814">15299 1989 6169 0 0,'0'0'965'0'0,"0"0"19"0"0,0 0 299 0 0,0 0 226 0 0,0 0 42 0 0,0 0-78 0 0,0 0-165 0 0,34 3-196 0 0,110 12-198 0 0,36-16 786 0 0,-150-2-1583 0 0,234-34-310 0 0,-177 24-2957 0 0,-2 1-4229 0 0,-61 8-984 0 0</inkml:trace>
  <inkml:trace contextRef="#ctx0" brushRef="#br0" timeOffset="61101.791">16451 1996 2280 0 0,'0'0'1250'0'0,"0"0"-46"0"0,0 0 54 0 0,0 0 89 0 0,0 0 85 0 0,0 0 9 0 0,0 0-91 0 0,-32 18-172 0 0,-99 60-198 0 0,84-33 45 0 0,44-35-783 0 0,-12 96 792 0 0,16-102-1008 0 0,-1-1 0 0 0,1 1 0 0 0,0-1 0 0 0,0 1 0 0 0,0-1 0 0 0,0 1 0 0 0,0-1 0 0 0,1 0 0 0 0,0 0 0 0 0,0 0 0 0 0,0 0 0 0 0,0 0 0 0 0,0 0 0 0 0,0 0 0 0 0,1-1 0 0 0,-1 1 0 0 0,1-1 0 0 0,0 1 0 0 0,0-1 0 0 0,0 0 0 0 0,0 0 0 0 0,0-1 0 0 0,0 1 0 0 0,0-1 0 0 0,1 1 0 0 0,-1-1 0 0 0,1 0 0 0 0,2 0-26 0 0,101 5 1215 0 0,-92-10-1030 0 0,0-1-1 0 0,-1-1 1 0 0,0 0 0 0 0,0-1 0 0 0,-1-1 0 0 0,0 0-1 0 0,0 0 1 0 0,0-1 0 0 0,0-2-185 0 0,-7 7 55 0 0,0-1-1 0 0,1 0 1 0 0,-2 0 0 0 0,1 0-1 0 0,-1-1 1 0 0,1 0 0 0 0,-1 0-1 0 0,-1 0 1 0 0,0-1 0 0 0,1 0-1 0 0,-2 1 1 0 0,1-1 0 0 0,-1-1-1 0 0,0 1 1 0 0,-1 0 0 0 0,0-1-1 0 0,0 1 1 0 0,0-1 0 0 0,-1 0-1 0 0,0 0 1 0 0,-1 1 0 0 0,0-1-1 0 0,0 0 1 0 0,0 0 0 0 0,-1 0-1 0 0,-1 0-54 0 0,1 4-108 0 0,-2 1 0 0 0,1-1-1 0 0,0 1 1 0 0,-1 0 0 0 0,1 0-1 0 0,-1 0 1 0 0,0 0 0 0 0,0 0-1 0 0,0 0 1 0 0,0 1 0 0 0,-1 0-1 0 0,1 0 1 0 0,-1 0 0 0 0,1 0-1 0 0,-1 0 1 0 0,0 0 0 0 0,0 1-1 0 0,1 0 1 0 0,-1 0 0 0 0,0 0-1 0 0,0 0 1 0 0,0 1 0 0 0,0 0-1 0 0,-1-1 1 0 0,0 2 108 0 0,-62 13-6132 0 0,32 10-1774 0 0,25-16 3604 0 0</inkml:trace>
  <inkml:trace contextRef="#ctx0" brushRef="#br0" timeOffset="61370.289">16764 2464 0 0 0,'0'0'1435'0'0,"0"0"-88"0"0,0 0 156 0 0,0 0 317 0 0,0 0 138 0 0,0 0 20 0 0,0 0-110 0 0,0 0-234 0 0,0 0-231 0 0,0 0-238 0 0,0 0-218 0 0,0 0-187 0 0,-9-23-114 0 0,-29-72-82 0 0,37 92-528 0 0,0 1-1 0 0,0-1 1 0 0,0 0 0 0 0,0 1 0 0 0,1-1-1 0 0,-1 0 1 0 0,1 0 0 0 0,-1 0-1 0 0,1 0 1 0 0,0 1 0 0 0,0-1-1 0 0,0 0 1 0 0,1 0 0 0 0,-1 0-1 0 0,1 0 1 0 0,-1 1 0 0 0,1-1-1 0 0,0 0 1 0 0,0 1 0 0 0,0-1-1 0 0,1 0-35 0 0,2-6 145 0 0,4-10-98 0 0,1 0 1 0 0,0 1 0 0 0,1 0-1 0 0,1 1 1 0 0,1 0 0 0 0,1 1-1 0 0,0 0 1 0 0,1 1 0 0 0,0 0-1 0 0,1 1 1 0 0,1 1 0 0 0,11-7-48 0 0,15 0-1216 0 0,-13 18-4711 0 0,-20 12-2728 0 0,-8-6 3959 0 0</inkml:trace>
  <inkml:trace contextRef="#ctx0" brushRef="#br0" timeOffset="62257.843">17338 2022 1208 0 0,'0'0'1250'0'0,"0"0"-142"0"0,0 0-116 0 0,0 0-65 0 0,0 0-27 0 0,0 0 1 0 0,0 0 21 0 0,-31 5 20 0 0,-101 16-59 0 0,54 9 576 0 0,60-17-1079 0 0,11-9-347 0 0,1 0 1 0 0,0 0-1 0 0,-1 0 1 0 0,2 1-1 0 0,-1 0 1 0 0,0 0-1 0 0,1 0 0 0 0,0 1 1 0 0,1 0-1 0 0,-1 0 1 0 0,1 0-1 0 0,0 0 1 0 0,0 1-1 0 0,1 0 1 0 0,0 0-1 0 0,0 0 0 0 0,1 0 1 0 0,-1 0-1 0 0,2 0 1 0 0,-1 0-1 0 0,1 1 1 0 0,0-1-1 0 0,1 1 1 0 0,-1-1-1 0 0,2 8-33 0 0,2-12 52 0 0,0 0 0 0 0,0-1-1 0 0,0 0 1 0 0,0 1 0 0 0,1-1 0 0 0,-1 0 0 0 0,1 0-1 0 0,-1-1 1 0 0,1 1 0 0 0,0-1 0 0 0,0 0 0 0 0,0 0-1 0 0,-1 0 1 0 0,1 0 0 0 0,0-1 0 0 0,0 1 0 0 0,0-1-1 0 0,0 0 1 0 0,0-1 0 0 0,0 1 0 0 0,0 0 0 0 0,0-1-1 0 0,0 0 1 0 0,0 0 0 0 0,3-1-52 0 0,16-6 244 0 0,0 0 1 0 0,0-1-1 0 0,-1-1 0 0 0,0-1 0 0 0,-1-1 1 0 0,0 0-1 0 0,10-10-244 0 0,-14 11 69 0 0,196-154 754 0 0,-195 153-469 0 0,-24 24 209 0 0,-20 25-534 0 0,1 0-1 0 0,1 2 0 0 0,3 1 1 0 0,1 0-1 0 0,-12 38-28 0 0,5 1-121 0 0,4 1 1 0 0,4 1-1 0 0,-5 49 121 0 0,7-36-364 0 0,-1 134-86 0 0,35-239 1128 0 0,37-132 545 0 0,-39 18-724 0 0,-16 121-510 0 0,0 0 0 0 0,0 0 0 0 0,0 0 1 0 0,-1 0-1 0 0,1 0 0 0 0,-1 1 0 0 0,0-1 0 0 0,0 0 0 0 0,0 1 0 0 0,-1 0 1 0 0,1-1-1 0 0,-1 1 0 0 0,0 0 0 0 0,0 0 0 0 0,0 1 0 0 0,0-1 0 0 0,-1 0 1 0 0,1 1-1 0 0,0 0 0 0 0,-1 0 0 0 0,0 0 0 0 0,0 0 0 0 0,1 1 0 0 0,-1-1 1 0 0,-3 1 10 0 0,-105-17-525 0 0,96 16 516 0 0,-65 9 125 0 0,121-3 38 0 0,-6-8 27 0 0,-1-1 0 0 0,0-2 0 0 0,0-1 0 0 0,0-1 0 0 0,-1-2 0 0 0,-1-2 0 0 0,25-12-181 0 0,-51 22 7 0 0,177-89-1330 0 0,-158 75-1254 0 0,-7 5-7069 0 0,-11 8 3565 0 0</inkml:trace>
  <inkml:trace contextRef="#ctx0" brushRef="#br0" timeOffset="62634.846">17699 2088 6337 0 0,'0'0'1555'0'0,"0"0"-282"0"0,0 0-230 0 0,0 0-142 0 0,0 0-157 0 0,0 0-132 0 0,0 0-105 0 0,0 0-91 0 0,0 0-80 0 0,0 0-53 0 0,0 0-67 0 0,0 0-63 0 0,0 0-29 0 0,-2 28-22 0 0,-6 88 27 0 0,17-67 166 0 0,-4-43-208 0 0,-2-2 35 0 0,0-1 1 0 0,0 1 0 0 0,1-1-1 0 0,0 0 1 0 0,-1 0-1 0 0,1 0 1 0 0,0 0 0 0 0,0-1-1 0 0,1 1 1 0 0,-1-1 0 0 0,0 0-1 0 0,1-1 1 0 0,-1 1 0 0 0,1-1-1 0 0,0 0 1 0 0,-1 0 0 0 0,1 0-1 0 0,0 0 1 0 0,0-1-1 0 0,0 0 1 0 0,-1 0 0 0 0,1 0-1 0 0,0-1 1 0 0,0 0 0 0 0,-1 1-1 0 0,1-2 1 0 0,0 1 0 0 0,-1-1-1 0 0,1 1 1 0 0,-1-1 0 0 0,1 0-1 0 0,-1-1 1 0 0,0 1-123 0 0,13-7 231 0 0,-1 0 0 0 0,-1-2 1 0 0,0 1-1 0 0,0-2 0 0 0,-1 0 0 0 0,0-1 1 0 0,-1 0-1 0 0,0-2-231 0 0,-5 7-164 0 0,0-1-1 0 0,-1 0 1 0 0,0 0 0 0 0,-1 0-1 0 0,0-1 1 0 0,0 0 0 0 0,-1 0-1 0 0,-1-1 1 0 0,0 0 0 0 0,0 1 0 0 0,-1-1-1 0 0,0 0 1 0 0,-1-1 0 0 0,0 1-1 0 0,-1-3 165 0 0,-7 3-3439 0 0,1 9-1074 0 0,3 1 2399 0 0,-1 0-6365 0 0</inkml:trace>
  <inkml:trace contextRef="#ctx0" brushRef="#br0" timeOffset="62984.64">18119 2235 0 0 0,'0'0'3375'0'0,"0"0"-578"0"0,0 0-152 0 0,0 0-149 0 0,0 0-414 0 0,0 0-420 0 0,0 0-339 0 0,33-13-337 0 0,102-41-208 0 0,-51 11 297 0 0,-76 38-952 0 0,1 1-26 0 0,-1 0 0 0 0,0-1 0 0 0,0 0 0 0 0,0 0 0 0 0,0-1 0 0 0,-1 0 0 0 0,0 0-1 0 0,0 0 1 0 0,-1-1 0 0 0,0 0 0 0 0,0-1 0 0 0,0 1 0 0 0,-1-1 0 0 0,0 0 0 0 0,-1 0 0 0 0,0-1 0 0 0,0 1 0 0 0,0-1 0 0 0,-1 0 0 0 0,1-6-97 0 0,-5 14-9 0 0,1-1 0 0 0,-1 1 0 0 0,1 0 0 0 0,-1-1 0 0 0,0 1 0 0 0,1 0 0 0 0,-1 0 0 0 0,0-1 0 0 0,0 1 0 0 0,0 0 0 0 0,0 0 0 0 0,0 0 0 0 0,0 0 0 0 0,0 0 0 0 0,0 0 0 0 0,0 0 0 0 0,-1 0 0 0 0,1 1 0 0 0,0-1 0 0 0,0 0 0 0 0,-1 1 0 0 0,1-1 0 0 0,0 1 0 0 0,-1 0 0 0 0,1-1 0 0 0,-1 1 0 0 0,1 0 0 0 0,-1 0 0 0 0,1 0 0 0 0,-1 0 0 0 0,1 0 0 0 0,-1 0 0 0 0,1 0 0 0 0,0 0 0 0 0,-1 0 0 0 0,0 1 9 0 0,-59 9-695 0 0,48-5 637 0 0,0 0 0 0 0,1 0 0 0 0,-1 1 0 0 0,1 1 0 0 0,1 0 0 0 0,-1 0 0 0 0,1 1 0 0 0,1 1 1 0 0,-1 0-1 0 0,1 1 0 0 0,1-1 0 0 0,0 2 0 0 0,0-1 0 0 0,1 1 0 0 0,1 1 0 0 0,0 0 0 0 0,0 0 0 0 0,1 0 1 0 0,1 0-1 0 0,0 1 0 0 0,0 0 0 0 0,1 0 0 0 0,1 0 0 0 0,-1 13 58 0 0,4-25 0 0 0,-1 3 4 0 0,0 0-1 0 0,1 0 0 0 0,0 0 1 0 0,0 0-1 0 0,0 0 0 0 0,0 0 1 0 0,1 0-1 0 0,0 1 1 0 0,-1-2-1 0 0,2 1 0 0 0,-1 0 1 0 0,0 0-1 0 0,1 0 1 0 0,-1 0-1 0 0,1-1 0 0 0,0 1 1 0 0,1-1-1 0 0,-1 0 1 0 0,0 1-1 0 0,2 0-3 0 0,7 5 17 0 0,1-1 1 0 0,0 0-1 0 0,0-1 1 0 0,1 0-1 0 0,0-1 1 0 0,0 0-1 0 0,1-1 0 0 0,0-1 1 0 0,-1 0-1 0 0,1-1 1 0 0,1 0-1 0 0,-1-1 0 0 0,0-1 1 0 0,0 0-1 0 0,1-1 1 0 0,-1-1-1 0 0,1 0 0 0 0,13-3-17 0 0,37-11-3106 0 0,-47 10-792 0 0,0 0-6559 0 0</inkml:trace>
  <inkml:trace contextRef="#ctx0" brushRef="#br0" timeOffset="66266.841">19763 2154 0 0 0,'0'0'1304'0'0,"0"0"-261"0"0,0 0-73 0 0,0 0 49 0 0,0 0 47 0 0,0 0 32 0 0,0 0-67 0 0,0 0-122 0 0,0 0-118 0 0,0 0-145 0 0,0 0-137 0 0,-23-9-130 0 0,-74-28-90 0 0,31 29 118 0 0,54 11-337 0 0,0 0-1 0 0,0 1 1 0 0,1 0-1 0 0,-1 1 1 0 0,1 1-1 0 0,0-1 1 0 0,0 2-1 0 0,1 0 1 0 0,-10 8-70 0 0,10-8 5 0 0,1 0 0 0 0,0 1 0 0 0,1 1 0 0 0,0 0 0 0 0,0 0 1 0 0,0 0-1 0 0,2 1 0 0 0,-1 0 0 0 0,1 0 0 0 0,0 1 0 0 0,1 0 0 0 0,1 0 1 0 0,-1 0-1 0 0,2 0 0 0 0,0 1 0 0 0,0-1 0 0 0,1 1 0 0 0,0 0 0 0 0,1 0 1 0 0,0 0-1 0 0,1 0 0 0 0,1 8-5 0 0,0-17 37 0 0,0 1-1 0 0,0-1 1 0 0,0 0-1 0 0,0 1 1 0 0,0-1-1 0 0,1 0 1 0 0,-1 0 0 0 0,1 0-1 0 0,0 0 1 0 0,0 0-1 0 0,0 0 1 0 0,0-1 0 0 0,0 1-1 0 0,1-1 1 0 0,0 1-1 0 0,-1-1 1 0 0,1 0-1 0 0,0 0 1 0 0,0 0 0 0 0,0 0-1 0 0,0-1 1 0 0,0 1-1 0 0,0-1 1 0 0,1 0 0 0 0,-1 0-1 0 0,0 0 1 0 0,1 0-1 0 0,-1 0 1 0 0,1-1-1 0 0,1 1-36 0 0,109-11 2105 0 0,-74-5-1716 0 0,0-2-1 0 0,-1-2 1 0 0,-1-2 0 0 0,-1-1-1 0 0,-1-1 1 0 0,-1-2 0 0 0,2-5-389 0 0,-25 22 121 0 0,-1 0 1 0 0,-1-1 0 0 0,0-1 0 0 0,0 0-1 0 0,0 0 1 0 0,-1-1 0 0 0,-1 0 0 0 0,0 0-1 0 0,0-1 1 0 0,-1 0 0 0 0,-1-1 0 0 0,0 1 0 0 0,2-9-122 0 0,-8-2 959 0 0,-12 28-692 0 0,-15 30-577 0 0,25-31 254 0 0,0 1 0 0 0,0 0 0 0 0,0-1 1 0 0,0 1-1 0 0,1 0 0 0 0,0 0 0 0 0,0 0 0 0 0,0 0 1 0 0,0 0-1 0 0,1 0 0 0 0,0 0 0 0 0,0 0 0 0 0,0 0 1 0 0,1 0-1 0 0,0 0 0 0 0,0 0 0 0 0,0 0 0 0 0,0 0 0 0 0,1 0 1 0 0,0 0-1 0 0,0-1 0 0 0,0 1 0 0 0,1-1 0 0 0,-1 0 1 0 0,1 1-1 0 0,0-1 0 0 0,0 0 0 0 0,1-1 0 0 0,-1 1 1 0 0,1 0-1 0 0,0-1 0 0 0,0 0 56 0 0,49 40-4613 0 0,-15-18-7503 0 0,-33-21 10009 0 0</inkml:trace>
  <inkml:trace contextRef="#ctx0" brushRef="#br0" timeOffset="66706.169">20111 2394 760 0 0,'0'0'1559'0'0,"0"0"-459"0"0,0 0-3 0 0,0 0 67 0 0,0 0-15 0 0,0 0-116 0 0,-3 32-198 0 0,-9 101-194 0 0,-8-4 635 0 0,18-114-987 0 0,0-1 0 0 0,-1 1 1 0 0,-1 0-1 0 0,0-1 0 0 0,0 0 0 0 0,-2 0 0 0 0,0 0 0 0 0,0 0 0 0 0,-2 0-289 0 0,8-13 63 0 0,0 0-1 0 0,0-1 1 0 0,0 1-1 0 0,-1 0 1 0 0,1 0-1 0 0,0-1 1 0 0,0 1-1 0 0,0 0 1 0 0,-1-1-1 0 0,1 1 1 0 0,0 0 0 0 0,-1-1-1 0 0,1 1 1 0 0,0 0-1 0 0,-1-1 1 0 0,1 1-1 0 0,-1-1 1 0 0,1 1-1 0 0,-1-1 1 0 0,1 1-1 0 0,-1-1 1 0 0,0 1-1 0 0,1-1 1 0 0,-1 1-1 0 0,0-1 1 0 0,1 0-1 0 0,-1 0 1 0 0,0 1 0 0 0,1-1-1 0 0,-1 0 1 0 0,0 0-1 0 0,1 0 1 0 0,-1 1-1 0 0,0-1 1 0 0,0 0-1 0 0,1 0 1 0 0,-1 0-1 0 0,0 0 1 0 0,0-1-1 0 0,1 1 1 0 0,-1 0-1 0 0,0 0 1 0 0,0 0-1 0 0,1 0 1 0 0,-1-1 0 0 0,0 1-1 0 0,1 0 1 0 0,-1-1-1 0 0,0 1 1 0 0,1-1-1 0 0,-1 1 1 0 0,1 0-1 0 0,-1-1 1 0 0,1 1-1 0 0,-1-1 1 0 0,1 0-1 0 0,-1 1 1 0 0,1-1-1 0 0,-1 1 1 0 0,1-1-1 0 0,0 0 1 0 0,-1 1-63 0 0,0-20 123 0 0,0 0-1 0 0,1 0 1 0 0,1 0-1 0 0,1 0 1 0 0,1 0 0 0 0,1 0-1 0 0,1 1 1 0 0,0-1-1 0 0,1 1 1 0 0,1 1 0 0 0,1-1-1 0 0,1 1 1 0 0,4-6-123 0 0,2-9 117 0 0,15-35-28 0 0,4 1 1 0 0,2 2-1 0 0,3 2 0 0 0,3 1 1 0 0,38-41-90 0 0,-72 91 76 0 0,2 1 0 0 0,-1 0 0 0 0,1 0 0 0 0,1 1 0 0 0,0 1 0 0 0,0 0 0 0 0,1 0 0 0 0,0 1 0 0 0,0 0 0 0 0,1 1 0 0 0,0 1 0 0 0,5-1-76 0 0,-17 6 7 0 0,0 1 1 0 0,0 0-1 0 0,1-1 1 0 0,-1 1-1 0 0,0 0 1 0 0,0 0-1 0 0,1 0 1 0 0,-1 0-1 0 0,0 0 0 0 0,1 1 1 0 0,-1-1-1 0 0,0 0 1 0 0,0 1-1 0 0,1-1 1 0 0,-1 1-1 0 0,0-1 1 0 0,0 1-1 0 0,0-1 1 0 0,0 1-1 0 0,0 0 0 0 0,0-1 1 0 0,0 1-1 0 0,0 0 1 0 0,0 0-1 0 0,0 0 1 0 0,0 0-1 0 0,0 0 1 0 0,0 0-1 0 0,-1 0 0 0 0,1 0 1 0 0,0 0-1 0 0,-1 0 1 0 0,1 1-1 0 0,-1-1 1 0 0,1 0-1 0 0,-1 0 1 0 0,0 1-1 0 0,0-1 0 0 0,1 0 1 0 0,-1 1-8 0 0,4 59 292 0 0,-4-49-242 0 0,-3 10-27 0 0,0-1 0 0 0,-1 1-1 0 0,-2-1 1 0 0,0 0 0 0 0,-1 0 0 0 0,-1-1-1 0 0,-1 0 1 0 0,0-1 0 0 0,-2 1 0 0 0,0-2-1 0 0,-2 0 1 0 0,0 0 0 0 0,0-1 0 0 0,-2-1 0 0 0,-8 8-23 0 0,19-19-102 0 0,1-1 0 0 0,0 1 1 0 0,-1-1-1 0 0,0 0 1 0 0,0-1-1 0 0,0 1 1 0 0,0-1-1 0 0,-1 1 0 0 0,0-1 1 0 0,1-1-1 0 0,-1 1 1 0 0,0-1-1 0 0,0 0 1 0 0,0 0-1 0 0,-1 0 0 0 0,1-1 1 0 0,0 1-1 0 0,-1-1 1 0 0,1 0-1 0 0,-1-1 1 0 0,1 0-1 0 0,-1 0 0 0 0,1 0 1 0 0,-1 0-1 0 0,-2-1 102 0 0,5-4-706 0 0,-1 0-1 0 0,1 0 0 0 0,0 0 0 0 0,1 0 1 0 0,-1 0-1 0 0,1-1 0 0 0,0 1 0 0 0,1-1 1 0 0,-1 0-1 0 0,1 1 0 0 0,0-1 0 0 0,0 0 1 0 0,1 0-1 0 0,0 0 0 0 0,0 1 0 0 0,0-1 1 0 0,1 0-1 0 0,-1 0 0 0 0,2 0 0 0 0,-1 1 707 0 0,2-11-2724 0 0,1 5 978 0 0</inkml:trace>
  <inkml:trace contextRef="#ctx0" brushRef="#br0" timeOffset="67171.932">20599 2305 0 0 0,'0'0'1054'0'0,"0"0"339"0"0,0 0 55 0 0,0 0-141 0 0,0 0-218 0 0,0 0-226 0 0,0 33-193 0 0,0 105-152 0 0,-14 20 966 0 0,11-145-1331 0 0,3-9 34 0 0,-1-1 0 0 0,1 1 0 0 0,-1-1 0 0 0,0 0 0 0 0,0 1 0 0 0,0-1 0 0 0,0 0 0 0 0,-1 1 0 0 0,1-1-1 0 0,-1 0 1 0 0,0 0 0 0 0,0 0 0 0 0,0-1 0 0 0,0 1 0 0 0,-1 0 0 0 0,1-1 0 0 0,-1 1 0 0 0,1-1 0 0 0,-1 0-1 0 0,0 0 1 0 0,0 0 0 0 0,0 0 0 0 0,0 0 0 0 0,0-1 0 0 0,0 1 0 0 0,-1-1 0 0 0,1 0 0 0 0,-2 0-187 0 0,3-2 92 0 0,0-1 0 0 0,0 0 0 0 0,0 0 0 0 0,0 0 0 0 0,0 0 0 0 0,1 0 0 0 0,-1 0 0 0 0,1-1 0 0 0,-1 1 0 0 0,1-1 0 0 0,0 1 0 0 0,0-1 0 0 0,0 1 0 0 0,0-1 0 0 0,1 1 0 0 0,-1-1 0 0 0,1 0 0 0 0,-1 1 0 0 0,1-1 0 0 0,0 0 0 0 0,0 1 0 0 0,0-1 0 0 0,1-2-92 0 0,2-28 120 0 0,1 0 0 0 0,1 1 0 0 0,2 0 0 0 0,1 0 0 0 0,2 0-1 0 0,1 1 1 0 0,1 1 0 0 0,2 0 0 0 0,1 1 0 0 0,1 0 0 0 0,19-25-120 0 0,-20 27-6 0 0,2-1 0 0 0,1 2-1 0 0,0 0 1 0 0,2 1 0 0 0,1 2 0 0 0,1 0 0 0 0,1 1 0 0 0,1 1-1 0 0,1 1 1 0 0,0 1 0 0 0,9-3 6 0 0,-32 20 4 0 0,0 1-1 0 0,0-1 1 0 0,0 1-1 0 0,0 0 1 0 0,0 0 0 0 0,1 0-1 0 0,-1 0 1 0 0,0 1 0 0 0,0-1-1 0 0,1 0 1 0 0,-1 1-1 0 0,1 0 1 0 0,-1 0 0 0 0,0-1-1 0 0,1 1 1 0 0,-1 1 0 0 0,1-1-1 0 0,-1 0 1 0 0,0 1-1 0 0,1-1 1 0 0,-1 1 0 0 0,0-1-1 0 0,0 1 1 0 0,1 0 0 0 0,-1 0-1 0 0,0 0 1 0 0,0 0-1 0 0,0 1 1 0 0,0-1 0 0 0,0 1-1 0 0,0-1 1 0 0,0 1 0 0 0,-1-1-1 0 0,1 1 1 0 0,-1 0-1 0 0,1 0 1 0 0,-1 0 0 0 0,1 0-1 0 0,-1 0 1 0 0,0 0 0 0 0,0 0-1 0 0,0 1 1 0 0,0-1-1 0 0,-1 0 1 0 0,1 0 0 0 0,-1 1-4 0 0,3 17 47 0 0,-2 0 0 0 0,-1 0 0 0 0,-1 1 0 0 0,0-1 0 0 0,-1 0 0 0 0,-2 0 0 0 0,0-1 0 0 0,-1 1 0 0 0,0-1 0 0 0,-2 0 0 0 0,-1 0 0 0 0,0-1 0 0 0,-1 0 0 0 0,-1 0 0 0 0,0-1 0 0 0,-2 0 0 0 0,-11 13-47 0 0,20-26-68 0 0,0 0 0 0 0,0-1 1 0 0,-1 1-1 0 0,1-1 0 0 0,-1 0 1 0 0,1 0-1 0 0,-1 0 1 0 0,0-1-1 0 0,0 1 0 0 0,0-1 1 0 0,-1 0-1 0 0,1 0 0 0 0,0-1 1 0 0,-1 1-1 0 0,1-1 1 0 0,-1 0-1 0 0,0 0 0 0 0,1 0 1 0 0,-1-1-1 0 0,0 1 1 0 0,1-1-1 0 0,-1-1 0 0 0,0 1 1 0 0,1 0-1 0 0,-1-1 0 0 0,0 0 1 0 0,0-1 67 0 0,2-2-645 0 0,1 0-1 0 0,-1 0 1 0 0,1 0 0 0 0,0-1 0 0 0,0 1-1 0 0,0-1 1 0 0,1 0 0 0 0,0 1 0 0 0,-1-1-1 0 0,2 0 1 0 0,-1 0 0 0 0,1 0 0 0 0,-1 0-1 0 0,1 0 1 0 0,1 0 0 0 0,-1 1 0 0 0,1-1-1 0 0,-1 0 1 0 0,2 0 0 0 0,-1 0 0 0 0,0 1-1 0 0,1-1 1 0 0,0 0 0 0 0,0 1 645 0 0,4-8-2234 0 0</inkml:trace>
  <inkml:trace contextRef="#ctx0" brushRef="#br0" timeOffset="67517.836">21232 1679 6337 0 0,'0'0'1071'0'0,"0"0"-243"0"0,0 0-69 0 0,0 0 197 0 0,0 0 255 0 0,0 0 195 0 0,0 0 98 0 0,0 0-85 0 0,0 0-181 0 0,0 0-207 0 0,0 0-203 0 0,0 0-157 0 0,0 0-135 0 0,8 20-75 0 0,44 122 581 0 0,-45 42-86 0 0,-12-136-926 0 0,-3 0-1 0 0,-2-1 1 0 0,-3 0-1 0 0,-1-1 1 0 0,-16 35-30 0 0,-1 7-585 0 0,34-86-8239 0 0,11-21 3274 0 0,-12 16 2959 0 0,3-2-2261 0 0</inkml:trace>
  <inkml:trace contextRef="#ctx0" brushRef="#br0" timeOffset="67704.351">21506 2014 4569 0 0,'0'0'1154'0'0,"0"0"169"0"0,0 0 350 0 0,0 0 262 0 0,0 0-76 0 0,0 0-278 0 0,0 0-364 0 0,0 0-373 0 0,-8 32-254 0 0,-26 100-173 0 0,14-7-1297 0 0,20-112-357 0 0,0-13-2706 0 0,1 0 341 0 0,-1 0-3898 0 0</inkml:trace>
  <inkml:trace contextRef="#ctx0" brushRef="#br0" timeOffset="67868.165">21480 1724 13995 0 0,'0'0'512'0'0,"0"0"-400"0"0,0 0-264 0 0,0 0-152 0 0,0 0 8 0 0,0 0-8 0 0,0 0-8 0 0,0 0-112 0 0,0 0-368 0 0,0 0-713 0 0,0 0-1407 0 0,0 0-4498 0 0</inkml:trace>
  <inkml:trace contextRef="#ctx0" brushRef="#br0" timeOffset="71952.014">21701 2228 0 0 0,'0'0'735'0'0,"0"0"222"0"0,0 0 66 0 0,0 0-16 0 0,0 0-9 0 0,0 0-37 0 0,0 0-9 0 0,0 0 3 0 0,7-1 12 0 0,39-1 2415 0 0,57-10 2553 0 0,-40-21-5212 0 0,-57 28-681 0 0,1 1-28 0 0,-1-1-1 0 0,1 0 0 0 0,-1 0 1 0 0,-1 0-1 0 0,1-1 0 0 0,-1 0 1 0 0,0 0-1 0 0,0 0 0 0 0,0-1 1 0 0,-1 1-1 0 0,0-1 0 0 0,0-1 1 0 0,-1 1-1 0 0,0 0 0 0 0,-1-1 1 0 0,1 1-1 0 0,-1-1 0 0 0,1-6-13 0 0,-5 11-99 0 0,0 0-1 0 0,0 0 1 0 0,-1 0-1 0 0,1 0 1 0 0,-1 1-1 0 0,1-1 1 0 0,-1 1-1 0 0,0 0 0 0 0,0 0 1 0 0,0 0-1 0 0,0 0 1 0 0,0 0-1 0 0,0 0 1 0 0,0 1-1 0 0,-1 0 1 0 0,1 0-1 0 0,-1 0 1 0 0,1 0-1 0 0,-1 0 0 0 0,1 1 1 0 0,-1-1-1 0 0,1 1 1 0 0,-1 0-1 0 0,0 0 1 0 0,1 0-1 0 0,-1 1 1 0 0,1-1-1 0 0,-1 1 0 0 0,1 0 1 0 0,-1 0-1 0 0,0 1 100 0 0,-17 4-126 0 0,1 1 0 0 0,-1 1 0 0 0,2 1 0 0 0,-1 1 0 0 0,1 1 0 0 0,0 1 0 0 0,1 0 0 0 0,1 1 0 0 0,0 1 0 0 0,-6 7 126 0 0,18-17 39 0 0,-1 0-1 0 0,1 1 1 0 0,1 0 0 0 0,-1 0-1 0 0,1 0 1 0 0,-1 0-1 0 0,1 1 1 0 0,1-1 0 0 0,-1 1-1 0 0,1 0 1 0 0,0 0-1 0 0,0 1 1 0 0,1-1 0 0 0,0 1-1 0 0,0-1 1 0 0,1 1-1 0 0,-1-1 1 0 0,1 1 0 0 0,1 0-1 0 0,-1 0 1 0 0,1 0-1 0 0,1-1 1 0 0,-1 1 0 0 0,1 0-1 0 0,0 0 1 0 0,1-1-1 0 0,-1 1 1 0 0,1-1 0 0 0,0 1-1 0 0,1-1 1 0 0,0 0 0 0 0,0 0-1 0 0,0 0 1 0 0,1 0-1 0 0,0 0 1 0 0,0-1 0 0 0,0 0-1 0 0,1 0 1 0 0,1 1-39 0 0,6 1 45 0 0,1 0 0 0 0,-1-1 0 0 0,2 0 0 0 0,-1-1 0 0 0,1-1 0 0 0,-1 0 0 0 0,1-1 0 0 0,0 0 0 0 0,1-2 0 0 0,-1 1 1 0 0,0-2-1 0 0,0 1 0 0 0,1-2 0 0 0,-1 0 0 0 0,0-1 0 0 0,0 0 0 0 0,0-1 0 0 0,2-2-45 0 0,72-22-2767 0 0,-8-10-4266 0 0,-63 26-15 0 0</inkml:trace>
  <inkml:trace contextRef="#ctx0" brushRef="#br0" timeOffset="72441.928">22384 2059 5369 0 0,'0'0'1255'0'0,"0"0"-91"0"0,0 0 46 0 0,0 0 116 0 0,0 0-25 0 0,0 0-138 0 0,0 0-189 0 0,0 0-210 0 0,0 0-115 0 0,0 0-114 0 0,0 0-120 0 0,0 0-103 0 0,-32 16-112 0 0,-99 50-59 0 0,83-27-13 0 0,45-29-105 0 0,1-7 1 0 0,-1 0-1 0 0,1 1 1 0 0,0-1 0 0 0,0 1-1 0 0,0 0 1 0 0,1-1 0 0 0,-1 1 0 0 0,1 0-1 0 0,0 0 1 0 0,0 0 0 0 0,0 0-1 0 0,1 0 1 0 0,-1 0 0 0 0,1 0-1 0 0,0 0 1 0 0,0 0 0 0 0,0 0-1 0 0,1 0 1 0 0,-1 0 0 0 0,1 0 0 0 0,0 0-1 0 0,0 0 1 0 0,1 0 0 0 0,-1 0-1 0 0,1-1 1 0 0,0 1 0 0 0,0 0-1 0 0,0-1 1 0 0,0 0 0 0 0,0 1-1 0 0,1-1 1 0 0,0 0 0 0 0,0 0 0 0 0,0 0-1 0 0,0-1 1 0 0,0 1 0 0 0,0-1-1 0 0,1 0 1 0 0,-1 0 0 0 0,1 0-1 0 0,-1 0 1 0 0,1 0 0 0 0,2 0-24 0 0,5 0 170 0 0,1 0 0 0 0,0-1 0 0 0,0 0 0 0 0,0-1 0 0 0,0 0 0 0 0,0-1 1 0 0,0 0-1 0 0,-1-1 0 0 0,1 0 0 0 0,0-1 0 0 0,-1 0 0 0 0,1-1 0 0 0,-1-1 0 0 0,0 1 0 0 0,-1-2 1 0 0,1 1-1 0 0,-1-2 0 0 0,1 0-170 0 0,7-5 139 0 0,0-1 0 0 0,0-1 1 0 0,-2 0-1 0 0,0-1 0 0 0,0-1 1 0 0,-2-1-1 0 0,0 0 0 0 0,0 0 0 0 0,8-18-139 0 0,-10 18-100 0 0,0-1-1 0 0,-2-1 0 0 0,0 0 0 0 0,-1-1 1 0 0,-1 1-1 0 0,-1-2 0 0 0,0 1 1 0 0,-2-1-1 0 0,0 0 0 0 0,-2 0 0 0 0,0 0 1 0 0,-1 0-1 0 0,-1-1 0 0 0,-1 1 0 0 0,-3-20 101 0 0,2 36-83 0 0,0 0 0 0 0,-1-1 0 0 0,1 1-1 0 0,-1 0 1 0 0,0 0 0 0 0,-1 0 0 0 0,1 0-1 0 0,-1 0 1 0 0,0 1 0 0 0,0-1 0 0 0,0 1 0 0 0,-1 0-1 0 0,0 0 1 0 0,1 0 0 0 0,-2 0 0 0 0,1 0-1 0 0,0 1 1 0 0,-1 0 0 0 0,1 0 0 0 0,-1 0-1 0 0,0 1 1 0 0,0-1 0 0 0,0 1 0 0 0,0 0-1 0 0,0 1 1 0 0,-1-1 0 0 0,1 1 0 0 0,0 0-1 0 0,-1 0 1 0 0,1 1 0 0 0,-2 0 83 0 0,3-1-23 0 0,-1 0 0 0 0,0 1 0 0 0,0 0 0 0 0,0 0 0 0 0,1 1 0 0 0,-1-1 0 0 0,0 1 0 0 0,0 0 0 0 0,1 0 0 0 0,-1 0 0 0 0,1 1 1 0 0,-1 0-1 0 0,1 0 0 0 0,-1 0 0 0 0,1 0 0 0 0,0 1 0 0 0,0-1 0 0 0,0 1 0 0 0,1 0 0 0 0,-1 0 0 0 0,0 1 0 0 0,1-1 0 0 0,0 1 0 0 0,0 0 0 0 0,0 0 0 0 0,1 0 0 0 0,-1 0 0 0 0,1 0 0 0 0,-1 2 23 0 0,-2 5 40 0 0,1 1-1 0 0,0 0 1 0 0,1 0 0 0 0,0 0-1 0 0,1 0 1 0 0,0 0-1 0 0,1 1 1 0 0,1-1-1 0 0,-1 0 1 0 0,2 1-1 0 0,0-1 1 0 0,1 1-1 0 0,0-1 1 0 0,0 0 0 0 0,1 0-1 0 0,1 0 1 0 0,0 0-1 0 0,1-1 1 0 0,0 1-1 0 0,1-1 1 0 0,0-1-1 0 0,1 1 1 0 0,7 9-40 0 0,9 11-59 0 0,0 0 0 0 0,2-2 0 0 0,2 0 0 0 0,0-2 0 0 0,2-1 0 0 0,1-1 0 0 0,5 1 59 0 0,-18-11-2078 0 0,-12-10-1785 0 0,-2 1-4446 0 0,-2-6 4556 0 0</inkml:trace>
  <inkml:trace contextRef="#ctx0" brushRef="#br0" timeOffset="73286.238">21493 1735 0 0 0,'0'0'745'0'0,"0"0"233"0"0,0 0 70 0 0,0 0 0 0 0,0 0-81 0 0,0 0-157 0 0,0 0-131 0 0,-1-8 4156 0 0,6 2-3244 0 0,0 1 3328 0 0,-9 7-4145 0 0,0 0-2037 0 0,3 2-9007 0 0,1-4 3409 0 0</inkml:trace>
</inkml:ink>
</file>

<file path=ppt/ink/ink1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5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431 1 10394 0 0,'0'0'686'0'0,"0"0"-133"0"0,0 0 31 0 0,0 0 202 0 0,0 0 221 0 0,0 0 108 0 0,0 0-114 0 0,0 0-253 0 0,0 0-281 0 0,0 0-224 0 0,0 0-122 0 0,-4 11-30 0 0,-26 144 292 0 0,29 739 238 0 0,-7-871-2419 0 0,-15-20-9325 0 0,22-3 10604 0 0,-3 0-4841 0 0</inkml:trace>
  <inkml:trace contextRef="#ctx0" brushRef="#br0" timeOffset="219.459">1 616 11290 0 0,'0'0'74'0'0,"0"0"-130"0"0,0 0 112 0 0,0 0 256 0 0,0 0 192 0 0,0 0 65 0 0,0 0 4 0 0,0 0 59 0 0,36-5 40 0 0,114-16 1 0 0,163-42 1286 0 0,-224 43-2222 0 0,88-19-2804 0 0,-61 17-7962 0 0,-98 19 8585 0 0,-4 3 1989 0 0</inkml:trace>
  <inkml:trace contextRef="#ctx0" brushRef="#br0" timeOffset="449.684">949 487 0 0 0,'0'0'2510'0'0,"0"0"-127"0"0,0 0-275 0 0,0 0-287 0 0,0 0-259 0 0,0 0-225 0 0,0 0-237 0 0,0 0-229 0 0,0 0-221 0 0,-19 34-184 0 0,-56 109-149 0 0,73-141-300 0 0,0 1 1 0 0,0 0-1 0 0,0 0 1 0 0,0 0-1 0 0,1 0 1 0 0,-1 0-1 0 0,1 0 1 0 0,0 1 0 0 0,0-1-1 0 0,0 0 1 0 0,0 1-1 0 0,1-1 1 0 0,-1 1-1 0 0,1-1 1 0 0,0 1-1 0 0,0-1 1 0 0,0 1 0 0 0,0-1-1 0 0,1 1 1 0 0,-1-1-1 0 0,2 3-17 0 0,0 1 69 0 0,1 0 36 0 0,0 0-1 0 0,0 0 1 0 0,1 0 0 0 0,0-1-1 0 0,0 0 1 0 0,1 0 0 0 0,-1 0-1 0 0,1 0 1 0 0,0-1 0 0 0,1 0-1 0 0,-1 0 1 0 0,1 0 0 0 0,0 0-1 0 0,1-1 1 0 0,-1 0 0 0 0,1-1-1 0 0,-1 1 1 0 0,1-1 0 0 0,0-1-1 0 0,0 1 1 0 0,1-1 0 0 0,-1 0-1 0 0,0-1 1 0 0,1 0 0 0 0,-1 0-1 0 0,1 0 1 0 0,3-1-105 0 0,-7 0 100 0 0,0 1-1 0 0,0-1 1 0 0,0 0-1 0 0,1-1 1 0 0,-1 1-1 0 0,0-1 1 0 0,0 0 0 0 0,0 0-1 0 0,0 0 1 0 0,0 0-1 0 0,0-1 1 0 0,0 1-1 0 0,-1-1 1 0 0,1 0 0 0 0,0 0-1 0 0,-1-1 1 0 0,0 1-1 0 0,1-1 1 0 0,-1 0-1 0 0,0 1 1 0 0,0-1 0 0 0,-1-1-1 0 0,1 1 1 0 0,-1 0-1 0 0,1-1 1 0 0,-1 1 0 0 0,1-2-100 0 0,4-11 37 0 0,0-1 0 0 0,0 1 1 0 0,-2-1-1 0 0,0 0 1 0 0,0 0-1 0 0,-2-1 1 0 0,0 1-1 0 0,-2-1 1 0 0,0 1-1 0 0,0-1 1 0 0,-2-11-38 0 0,0 16-376 0 0,-1 1 0 0 0,0-1 0 0 0,0 1 0 0 0,-2-1 1 0 0,1 1-1 0 0,-1 0 0 0 0,-1 0 0 0 0,0 0 0 0 0,-1 1 0 0 0,-3-4 376 0 0,-24-10-4665 0 0,7 21-2519 0 0,14 4 1303 0 0</inkml:trace>
</inkml:ink>
</file>

<file path=ppt/ink/ink1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0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282 54 5145 0 0,'0'0'1440'0'0,"0"0"-153"0"0,0 0-141 0 0,0 0-49 0 0,0 0 14 0 0,0 0-88 0 0,0 0-176 0 0,0 0-164 0 0,0 0-134 0 0,0 0-58 0 0,0 0 25 0 0,0 0 14 0 0,0 0-53 0 0,1 22-73 0 0,0 159 479 0 0,4 121 444 0 0,-2-150-2419 0 0,-2 0-6279 0 0,-1-151 4140 0 0,0-1-538 0 0,0 0 276 0 0</inkml:trace>
  <inkml:trace contextRef="#ctx0" brushRef="#br0" timeOffset="541.266">1 131 6089 0 0,'0'0'1594'0'0,"0"0"-927"0"0,0 0-344 0 0,0 0 105 0 0,0 0 261 0 0,0 0 211 0 0,0 0 102 0 0,0 0 14 0 0,0 0-44 0 0,34-14-102 0 0,108-44-126 0 0,-23 27 378 0 0,-85 23-874 0 0,-1 1 0 0 0,2 1 0 0 0,-1 3 0 0 0,1 0 1 0 0,-1 3-1 0 0,1 0 0 0 0,-1 2 0 0 0,18 5-248 0 0,-47-7 5 0 0,-1 0 0 0 0,0 0 1 0 0,1 1-1 0 0,-1 0 0 0 0,0 0 0 0 0,1 0 0 0 0,-1 1 0 0 0,0-1 0 0 0,0 1 0 0 0,0 0 1 0 0,0 0-1 0 0,0 0 0 0 0,0 1 0 0 0,-1 0 0 0 0,1-1 0 0 0,-1 1 0 0 0,0 0 0 0 0,0 1 0 0 0,0-1 1 0 0,0 0-1 0 0,0 1 0 0 0,-1 0 0 0 0,0-1 0 0 0,1 1 0 0 0,-1 0 0 0 0,-1 0 0 0 0,1 1 0 0 0,-1-1 1 0 0,1 0-1 0 0,-1 2-5 0 0,-3 8 36 0 0,-1 0 0 0 0,-1 0 0 0 0,0 0 0 0 0,-1-1 1 0 0,-1 0-1 0 0,0 0 0 0 0,0 0 0 0 0,-1-1 1 0 0,-1 0-1 0 0,0 0 0 0 0,-1-1 0 0 0,0 0 0 0 0,-1 0 1 0 0,0-1-1 0 0,0 0 0 0 0,-7 4-36 0 0,-7 11 38 0 0,21-22-35 0 0,-12 12 13 0 0,0 0 0 0 0,2 1 0 0 0,0 1 0 0 0,0 0 0 0 0,2 0 0 0 0,0 1 0 0 0,-5 13-16 0 0,16-27-7 0 0,0 0 0 0 0,0-1 0 0 0,1 1 0 0 0,-1 0 0 0 0,1 0 0 0 0,0-1 0 0 0,0 1 0 0 0,0 0 0 0 0,0-1 0 0 0,1 1 1 0 0,0-1-1 0 0,0 1 0 0 0,-1-1 0 0 0,2 0 0 0 0,-1 0 0 0 0,0 0 0 0 0,1 0 0 0 0,-1 0 0 0 0,1 0 0 0 0,0-1 0 0 0,0 0 0 0 0,0 1 0 0 0,0-1 0 0 0,1 0 0 0 0,-1 0 0 0 0,0-1 1 0 0,1 1-1 0 0,-1-1 0 0 0,1 1 0 0 0,0-1 0 0 0,-1 0 0 0 0,1-1 0 0 0,0 1 0 0 0,3 0 7 0 0,7 4 13 0 0,33 14 8 0 0,-30-14-11 0 0,0 1 0 0 0,0 0 0 0 0,-1 1-1 0 0,0 1 1 0 0,0 1 0 0 0,-1 0-1 0 0,0 1 1 0 0,0 0 0 0 0,-1 2 0 0 0,-1-1-1 0 0,0 2 1 0 0,0 0 0 0 0,-2 0-1 0 0,7 9-9 0 0,-16-16 77 0 0,0 0 1 0 0,0 1-1 0 0,-1-1 0 0 0,0 1 0 0 0,0-1 0 0 0,0 1 0 0 0,-1-1 0 0 0,0 1 0 0 0,0-1 0 0 0,-1 1 0 0 0,0-1 0 0 0,0 1 0 0 0,0-1 0 0 0,-1 1 0 0 0,0-1 0 0 0,0 0 0 0 0,-1 0 0 0 0,0 0 0 0 0,0 0 0 0 0,0 0 0 0 0,-1 0-77 0 0,-7 9 104 0 0,0 0 0 0 0,-1-1 0 0 0,-1 0 0 0 0,0-1 0 0 0,-1 0 0 0 0,0-1 0 0 0,-1-1 0 0 0,0-1 0 0 0,-1 0 0 0 0,0 0 0 0 0,0-2 0 0 0,-1 0 0 0 0,0-1 0 0 0,-1-1 0 0 0,0 0 0 0 0,0-1-1 0 0,0-1 1 0 0,0-1 0 0 0,0-1 0 0 0,-1 0 0 0 0,0-1 0 0 0,-2-1-104 0 0,11 0-203 0 0,0 1 0 0 0,-1-1 0 0 0,1-1 0 0 0,0 0 0 0 0,0 0 0 0 0,-1-1 0 0 0,1 0 0 0 0,0-1 0 0 0,0 0 0 0 0,1-1 0 0 0,-1 0 0 0 0,1 0 0 0 0,0-1 0 0 0,0 0 0 0 0,0-1 0 0 0,1 0 0 0 0,-1 0 0 0 0,1-1-1 0 0,1 0 1 0 0,-5-5 203 0 0,-10-23-6034 0 0,20 31 4309 0 0,-6-8-8253 0 0</inkml:trace>
</inkml:ink>
</file>

<file path=ppt/ink/ink1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8.9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380 344 0 0 0,'0'0'379'0'0,"0"0"521"0"0,0 0 266 0 0,0 0 106 0 0,0 0-3 0 0,0 0-36 0 0,0 0-52 0 0,-1-16-69 0 0,-5-46 6 0 0,6 59-911 0 0,-1 0-1 0 0,1 0 1 0 0,-1 0 0 0 0,1 1-1 0 0,-1-1 1 0 0,0 0 0 0 0,0 0-1 0 0,0 1 1 0 0,0-1 0 0 0,-1 1 0 0 0,1-1-1 0 0,-1 1 1 0 0,0 0 0 0 0,1-1-1 0 0,-1 1 1 0 0,0 0 0 0 0,0 0-1 0 0,0 0 1 0 0,-1 1 0 0 0,1-1-1 0 0,0 0 1 0 0,-1 1 0 0 0,1-1-1 0 0,-1 1 1 0 0,0 0 0 0 0,1 0-1 0 0,-1 0 1 0 0,-1 0-207 0 0,-6-3 541 0 0,3 2-459 0 0,0 0-1 0 0,1 1 1 0 0,-1 0 0 0 0,0 1-1 0 0,0-1 1 0 0,0 1 0 0 0,0 1 0 0 0,1-1-1 0 0,-1 1 1 0 0,0 0 0 0 0,1 1-1 0 0,-1 0 1 0 0,0 0 0 0 0,1 0-1 0 0,0 1 1 0 0,-1 0-82 0 0,-9 5-27 0 0,2 0 0 0 0,-1 1-1 0 0,1 1 1 0 0,0 0 0 0 0,1 1 0 0 0,0 1-1 0 0,1 0 1 0 0,0 0 0 0 0,1 1 0 0 0,0 1 0 0 0,1 0-1 0 0,-2 5 28 0 0,7-9 6 0 0,0 1-1 0 0,1 0 1 0 0,0 1-1 0 0,1-1 1 0 0,0 0 0 0 0,0 1-1 0 0,1 0 1 0 0,1 0-1 0 0,0 0 1 0 0,1 0-1 0 0,0 0 1 0 0,1-1-1 0 0,1 5-5 0 0,-1-12 31 0 0,1 0 0 0 0,0 0 0 0 0,0 0 0 0 0,0 0 0 0 0,0 0 0 0 0,1-1 0 0 0,-1 1 0 0 0,1 0-1 0 0,0-1 1 0 0,0 0 0 0 0,0 0 0 0 0,1 0 0 0 0,-1 0 0 0 0,1-1 0 0 0,0 1 0 0 0,-1-1 0 0 0,1 0 0 0 0,0 0-1 0 0,0 0 1 0 0,1 0 0 0 0,-1-1 0 0 0,0 0 0 0 0,1 0 0 0 0,-1 0 0 0 0,0 0 0 0 0,1-1 0 0 0,-1 0 0 0 0,1 1-1 0 0,-1-2 1 0 0,1 1 0 0 0,-1 0 0 0 0,0-1 0 0 0,1 0 0 0 0,-1 0 0 0 0,0 0 0 0 0,1-1 0 0 0,-1 0 0 0 0,0 1-1 0 0,0-1 1 0 0,0-1 0 0 0,1 0-31 0 0,33-24 231 0 0,-2-2-1 0 0,0-1 0 0 0,-2-2 1 0 0,-2-1-1 0 0,-1-2 1 0 0,-2-1-1 0 0,-1-1 0 0 0,16-29-230 0 0,-9 6 158 0 0,-33 135-1499 0 0,18 361 1396 0 0,-14-403-225 0 0,-3 0 0 0 0,0 0 0 0 0,-3 1-1 0 0,0-1 1 0 0,-2 0 0 0 0,-2 1 0 0 0,-1-1 0 0 0,-1-1 0 0 0,-2 1-1 0 0,-1-1 1 0 0,-2 0 0 0 0,-1-1 0 0 0,-1-1 0 0 0,-2 0-1 0 0,-10 16 172 0 0,20-38-177 0 0,0 1 1 0 0,0-1-1 0 0,0-1 1 0 0,-1 1-1 0 0,0-1 1 0 0,-1 0-1 0 0,0 0 1 0 0,0-1-1 0 0,0 0 1 0 0,-1 0-1 0 0,0 0 1 0 0,0-1 0 0 0,0-1-1 0 0,-1 1 1 0 0,0-1-1 0 0,0-1 1 0 0,0 0-1 0 0,0 0 1 0 0,0 0-1 0 0,0-1 1 0 0,-1-1-1 0 0,1 0 1 0 0,-2 0 175 0 0,5-4 15 0 0,0-1-1 0 0,1 0 1 0 0,-1 0-1 0 0,1-1 1 0 0,0 1 0 0 0,0-1-1 0 0,0 0 1 0 0,0-1 0 0 0,1 1-1 0 0,0-1 1 0 0,1 0-1 0 0,-1 0 1 0 0,1 0 0 0 0,0 0-1 0 0,0-1 1 0 0,1 1-1 0 0,0-1 1 0 0,0 1 0 0 0,0-1-1 0 0,1 0 1 0 0,0 0-1 0 0,1 0 1 0 0,-1 0 0 0 0,1-1-15 0 0,-6-24 128 0 0,2 0 1 0 0,0 0 0 0 0,2-1-1 0 0,2 1 1 0 0,1 0-1 0 0,1-1 1 0 0,2 1 0 0 0,1 0-1 0 0,2 0 1 0 0,1 1 0 0 0,1 0-1 0 0,2 0 1 0 0,1 1-1 0 0,1 0 1 0 0,1 2 0 0 0,2-1-1 0 0,1 2 1 0 0,20-25-129 0 0,-23 36-79 0 0,1 1 0 0 0,1 0 0 0 0,1 1 1 0 0,0 1-1 0 0,0 1 0 0 0,1 0 0 0 0,1 1 0 0 0,0 1 1 0 0,3 0 78 0 0,-7 4-857 0 0,0 0 1 0 0,0 2-1 0 0,1 0 1 0 0,0 1 0 0 0,-1 0-1 0 0,1 1 1 0 0,0 1 0 0 0,3 1 856 0 0,30 1-6453 0 0,-1 4 5396 0 0,-39-4 1057 0 0</inkml:trace>
  <inkml:trace contextRef="#ctx0" brushRef="#br0" timeOffset="1065.746">774 465 0 0 0,'0'0'691'0'0,"0"0"744"0"0,0 0 165 0 0,0 0-74 0 0,0 0-151 0 0,0 0-144 0 0,0 0-147 0 0,0 0-152 0 0,0 0-104 0 0,33-10-74 0 0,106-31-69 0 0,-55 2 578 0 0,-67 26-944 0 0,-9 8-182 0 0,-3 3-8 0 0,0-1 0 0 0,0 0-1 0 0,0 0 1 0 0,0 0 0 0 0,0-1 0 0 0,-1 1-1 0 0,1-1 1 0 0,-1 0 0 0 0,0-1 0 0 0,-1 1 0 0 0,1-1-1 0 0,-1 1 1 0 0,1-1 0 0 0,-1 0 0 0 0,-1 0-1 0 0,1-1 1 0 0,-1 1 0 0 0,0-1 0 0 0,0 1 0 0 0,1-5-129 0 0,-4 7 1 0 0,1 1 0 0 0,-1 0 1 0 0,1 0-1 0 0,-1 0 0 0 0,0-1 1 0 0,0 1-1 0 0,1 0 0 0 0,-2 0 1 0 0,1 0-1 0 0,0 1 0 0 0,0-1 1 0 0,-1 0-1 0 0,1 0 0 0 0,-1 1 1 0 0,1-1-1 0 0,-1 0 0 0 0,0 1 1 0 0,1 0-1 0 0,-1-1 0 0 0,0 1 1 0 0,0 0-1 0 0,0 0 0 0 0,0 0 1 0 0,0 0-1 0 0,0 1 1 0 0,-1-1-1 0 0,1 0 0 0 0,0 1 1 0 0,0-1-1 0 0,0 1 0 0 0,-1 0 1 0 0,1 0-1 0 0,0 0 0 0 0,-1 0-1 0 0,-85 6-1230 0 0,76-1 1067 0 0,-1-1 0 0 0,1 2-1 0 0,-1 0 1 0 0,1 0 0 0 0,1 1 0 0 0,0 1-1 0 0,0 0 1 0 0,0 0 0 0 0,1 1 0 0 0,0 0-1 0 0,1 1 1 0 0,-3 3 163 0 0,7-7 13 0 0,0 1 0 0 0,0-1 0 0 0,0 1 0 0 0,1 0 0 0 0,0 0 0 0 0,1 1 0 0 0,-1-1 0 0 0,1 1 0 0 0,1 0 0 0 0,0 0 0 0 0,0-1 0 0 0,0 2-1 0 0,1-1 1 0 0,0 0 0 0 0,0 0 0 0 0,1 0 0 0 0,1 0 0 0 0,-1 0 0 0 0,1 1 0 0 0,0-1 0 0 0,1 0 0 0 0,0 0 0 0 0,0 0 0 0 0,1-1 0 0 0,0 1 0 0 0,0-1 0 0 0,1 1 0 0 0,0-1 0 0 0,0 0-1 0 0,1 0 1 0 0,0-1 0 0 0,0 1 0 0 0,0-1 0 0 0,1 0-13 0 0,8 2 196 0 0,0-2 1 0 0,-1 0-1 0 0,2 0 0 0 0,-1-1 0 0 0,1-1 1 0 0,-1 0-1 0 0,1-2 0 0 0,0 1 0 0 0,1-2 0 0 0,-1 0 1 0 0,0 0-1 0 0,0-2 0 0 0,0 0 0 0 0,1 0 1 0 0,-1-2-1 0 0,-1 0 0 0 0,1 0 0 0 0,0-2 0 0 0,-1 0 1 0 0,0 0-1 0 0,0-1 0 0 0,0-1 0 0 0,4-3-196 0 0,466-281 1671 0 0,-391 258-2422 0 0,-102 48 799 0 0,0-10 83 0 0,-1-1 0 0 0,-1 1-1 0 0,1-2 1 0 0,0 0 0 0 0,-1 0-1 0 0,0-1 1 0 0,0 0 0 0 0,0-1-1 0 0,-9 1-130 0 0,-34 5 119 0 0,38-4-140 0 0,-1 1-1 0 0,0 1 0 0 0,1 0 0 0 0,0 1 1 0 0,1 1-1 0 0,-1 1 0 0 0,1 0 1 0 0,1 1-1 0 0,-1 0 0 0 0,2 1 0 0 0,-1 1 1 0 0,1 0-1 0 0,1 1 0 0 0,0 0 0 0 0,1 1 1 0 0,0 1-1 0 0,-8 12 22 0 0,16-22-12 0 0,1 1-1 0 0,-1-1 1 0 0,1 0 0 0 0,0 1 0 0 0,0-1-1 0 0,1 1 1 0 0,-1-1 0 0 0,1 1-1 0 0,0 0 1 0 0,0 0 0 0 0,1 0 0 0 0,-1-1-1 0 0,1 1 1 0 0,0 0 0 0 0,0 0-1 0 0,1 0 1 0 0,-1 0 0 0 0,1 0 0 0 0,0-1-1 0 0,1 1 1 0 0,-1 0 0 0 0,1-1-1 0 0,0 1 1 0 0,0-1 0 0 0,0 0 0 0 0,1 1-1 0 0,-1-1 1 0 0,1 0 0 0 0,0 0-1 0 0,0-1 1 0 0,1 1 0 0 0,-1-1 0 0 0,1 0-1 0 0,0 1 1 0 0,-1-1 0 0 0,1-1 0 0 0,1 1-1 0 0,0 0 13 0 0,5-1 46 0 0,0-1 1 0 0,1 0-1 0 0,-1 0 0 0 0,0-1 0 0 0,1 0 0 0 0,-1-1 1 0 0,0 0-1 0 0,1-1 0 0 0,-1 0 0 0 0,0-1 0 0 0,0 0 1 0 0,-1 0-1 0 0,1-1 0 0 0,-1 0 0 0 0,1-1 0 0 0,-1 0 1 0 0,-1 0-1 0 0,3-3-46 0 0,142-124 554 0 0,-25-29-441 0 0,-124 149-933 0 0,-22 32 59 0 0,13-13 722 0 0,-1-1 0 0 0,2 2 1 0 0,-1-1-1 0 0,1 0 1 0 0,0 1-1 0 0,0 0 0 0 0,1 0 1 0 0,0 0-1 0 0,0 0 1 0 0,1 0-1 0 0,0 1 0 0 0,1-1 1 0 0,0 1-1 0 0,0-1 1 0 0,1 1-1 0 0,0 0 0 0 0,0-1 1 0 0,2 7 38 0 0,-1-11 1 0 0,1 0 0 0 0,0 0 0 0 0,0 0 0 0 0,1-1 0 0 0,-1 1 0 0 0,1-1 0 0 0,0 1 0 0 0,0-1 0 0 0,0 0 0 0 0,0 0 0 0 0,0 0 1 0 0,1-1-1 0 0,-1 1 0 0 0,1-1 0 0 0,0 0 0 0 0,0 0 0 0 0,0 0 0 0 0,0 0 0 0 0,0-1 0 0 0,0 0 0 0 0,0 0 0 0 0,0 0 0 0 0,1 0 0 0 0,-1 0 0 0 0,0-1 0 0 0,0 0 1 0 0,2 0-2 0 0,7 0 58 0 0,-1 0 0 0 0,1 0 0 0 0,-1-1 0 0 0,1-1 0 0 0,-1 0 0 0 0,0-1 1 0 0,0 0-1 0 0,0-1 0 0 0,2-1-58 0 0,24-14 143 0 0,0-2 1 0 0,-1-1-1 0 0,-2-2 1 0 0,0-2-1 0 0,-2-1 1 0 0,-1-1-1 0 0,9-12-143 0 0,-27 26 42 0 0,-1 0 0 0 0,0-1 0 0 0,0-1 0 0 0,-2 0 0 0 0,0-1 0 0 0,0-1 0 0 0,-2 1 0 0 0,0-1-1 0 0,2-9-41 0 0,-2-65-188 0 0,-10 90 158 0 0,1 0 1 0 0,0-1-1 0 0,-1 1 0 0 0,1 0 0 0 0,-1 0 0 0 0,0-1 0 0 0,0 1 1 0 0,0 0-1 0 0,0 0 0 0 0,0 0 0 0 0,-1 0 0 0 0,1 0 0 0 0,0 1 0 0 0,-1-1 1 0 0,1 0-1 0 0,-1 1 0 0 0,0-1 0 0 0,0 1 0 0 0,1-1 0 0 0,-1 1 1 0 0,0 0-1 0 0,0 0 0 0 0,0 0 0 0 0,-1 0 0 0 0,1 0 0 0 0,0 0 1 0 0,0 1-1 0 0,0-1 0 0 0,-1 0 0 0 0,1 1 0 0 0,0 0 0 0 0,0 0 1 0 0,-1 0-1 0 0,1 0 0 0 0,0 0 0 0 0,-1 0 0 0 0,-1 1 30 0 0,-4 2-31 0 0,-1 1 0 0 0,1 0 0 0 0,-1 0 0 0 0,1 0 0 0 0,1 2 0 0 0,-1-1 0 0 0,1 1 0 0 0,0 0 0 0 0,0 0 0 0 0,0 0 0 0 0,1 1 0 0 0,0 0 0 0 0,0 1 0 0 0,1-1 0 0 0,0 1 0 0 0,0 0 0 0 0,1 1 0 0 0,0-1 0 0 0,1 1 0 0 0,0-1 0 0 0,-1 5 31 0 0,2-9 5 0 0,1 1-1 0 0,0-1 0 0 0,0 0 1 0 0,0 0-1 0 0,0 1 0 0 0,1-1 1 0 0,0 0-1 0 0,0 1 0 0 0,0-1 1 0 0,0 0-1 0 0,1 1 1 0 0,-1-1-1 0 0,1 0 0 0 0,0 0 1 0 0,1 0-1 0 0,-1 0 0 0 0,1 0 1 0 0,0 0-1 0 0,0 0 0 0 0,0 0 1 0 0,0 0-1 0 0,0-1 0 0 0,1 1 1 0 0,0-1-1 0 0,0 0 0 0 0,0 0 1 0 0,0 0-1 0 0,0 0 0 0 0,1 0 1 0 0,-1-1-1 0 0,2 2-4 0 0,107 51 284 0 0,-91-46-187 0 0,0 0 1 0 0,0 1-1 0 0,-1 1 0 0 0,-1 1 0 0 0,0 0 0 0 0,5 6-97 0 0,-18-12 54 0 0,0 1 1 0 0,0 0-1 0 0,-1 0 1 0 0,0 1-1 0 0,0-1 1 0 0,-1 1-1 0 0,0 0 0 0 0,0 0 1 0 0,-1 1-1 0 0,0-1 1 0 0,-1 1-1 0 0,1 0 1 0 0,-2 0-1 0 0,1-1 1 0 0,-1 1-1 0 0,-1 0 1 0 0,0 0-1 0 0,0 0 0 0 0,0 0 1 0 0,-2 8-55 0 0,2-10-90 0 0,6 6-1764 0 0,4-9-4303 0 0,-7-3 3860 0 0,5-1-8281 0 0</inkml:trace>
</inkml:ink>
</file>

<file path=ppt/ink/ink1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6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279 619 3881 0 0,'0'0'1323'0'0,"0"0"-498"0"0,0 0-91 0 0,0 0 99 0 0,0 0 139 0 0,0 0 79 0 0,0 0-25 0 0,0 0-82 0 0,0 0-122 0 0,0 0-142 0 0,0 0-136 0 0,-32 3-99 0 0,-100 11-66 0 0,130-15-359 0 0,0 1 0 0 0,-1 0 1 0 0,1 0-1 0 0,-1 0 0 0 0,1 0 0 0 0,0 0 0 0 0,-1 1 0 0 0,1-1 1 0 0,0 0-1 0 0,-1 1 0 0 0,1 0 0 0 0,0 0 0 0 0,-1 0 0 0 0,1 0 1 0 0,0 0-1 0 0,0 0 0 0 0,0 0 0 0 0,0 1 0 0 0,0-1 0 0 0,0 1 1 0 0,0-1-1 0 0,1 1 0 0 0,-1 0 0 0 0,1 0 0 0 0,-1 0 0 0 0,0 1-20 0 0,-3 6 110 0 0,-5 3 57 0 0,6-8-131 0 0,0 0 0 0 0,0 0 0 0 0,1 0 0 0 0,-1 1 1 0 0,1-1-1 0 0,0 1 0 0 0,1 0 0 0 0,-1 0 1 0 0,1 0-1 0 0,0 0 0 0 0,0 1 0 0 0,1-1 0 0 0,-1 0 1 0 0,1 1-1 0 0,0-1 0 0 0,1 1 0 0 0,-1 3-36 0 0,1-5 25 0 0,0 1 0 0 0,0-1 0 0 0,0 0-1 0 0,1 0 1 0 0,-1 1 0 0 0,1-1 0 0 0,0 0-1 0 0,0 0 1 0 0,1 0 0 0 0,-1 0 0 0 0,1 0-1 0 0,0 0 1 0 0,0 0 0 0 0,0 0 0 0 0,1-1-1 0 0,-1 1 1 0 0,1-1 0 0 0,0 0-1 0 0,0 1 1 0 0,0-1 0 0 0,0-1 0 0 0,0 1-1 0 0,1 0 1 0 0,0-1 0 0 0,-1 0 0 0 0,1 1-1 0 0,0-2 1 0 0,0 1 0 0 0,2 0-25 0 0,109 5 2207 0 0,-97-13-2013 0 0,0 0 0 0 0,0-1 1 0 0,-1 0-1 0 0,0-2 0 0 0,0 0 0 0 0,-1 0 0 0 0,0-2 0 0 0,-1 0 1 0 0,8-9-195 0 0,-17 16 24 0 0,135-102 363 0 0,-139 106-402 0 0,0 0 0 0 0,-1 1 0 0 0,1-1 0 0 0,0 0 0 0 0,0 1 0 0 0,0-1-1 0 0,0 1 1 0 0,-1 0 0 0 0,1-1 0 0 0,0 1 0 0 0,-1 0 0 0 0,1 0 0 0 0,-1 0 0 0 0,1 0 0 0 0,-1 0 0 0 0,1 1-1 0 0,-1-1 1 0 0,0 0 0 0 0,1 1 0 0 0,-1-1 0 0 0,0 1 0 0 0,0-1 0 0 0,0 1 0 0 0,0-1 0 0 0,0 1 0 0 0,-1 0-1 0 0,1 0 1 0 0,0-1 0 0 0,-1 1 0 0 0,1 0 0 0 0,-1 0 0 0 0,0 0 0 0 0,1 0 0 0 0,-1-1 0 0 0,0 1 0 0 0,0 0-1 0 0,0 0 1 0 0,-1 0 0 0 0,1 0 0 0 0,0 0 0 0 0,-1-1 0 0 0,1 1 0 0 0,-1 0 0 0 0,0 1 15 0 0,4 17 7 0 0,-1-10-37 0 0,1 0 0 0 0,0-1 0 0 0,1 1 0 0 0,0-1 0 0 0,0 1 0 0 0,1-1 0 0 0,0 0 1 0 0,1-1-1 0 0,0 1 0 0 0,0-1 0 0 0,1 0 0 0 0,6 5 30 0 0,26 11-2988 0 0,9-16-4182 0 0,-34-8 2462 0 0,-5 0-369 0 0</inkml:trace>
  <inkml:trace contextRef="#ctx0" brushRef="#br0" timeOffset="428">1402 0 9370 0 0,'0'0'541'0'0,"0"0"-202"0"0,0 0-24 0 0,0 0 121 0 0,0 0 92 0 0,0 0 55 0 0,0 0 74 0 0,0 0 89 0 0,0 0 89 0 0,0 0 49 0 0,0 0-44 0 0,0 0-90 0 0,4 19-84 0 0,11 62-93 0 0,-11 155 1112 0 0,1 198-1301 0 0,-14-310 168 0 0,5-75-1461 0 0,2-16-3336 0 0,-1-80-8748 0 0,2 39 10456 0 0</inkml:trace>
  <inkml:trace contextRef="#ctx0" brushRef="#br0" timeOffset="676.599">1021 508 11162 0 0,'0'0'537'0'0,"0"0"-111"0"0,0 0 218 0 0,0 0 301 0 0,0 0 175 0 0,0 0 3 0 0,33-3-112 0 0,105-10-126 0 0,268-33 1841 0 0,-369 45-2773 0 0,163 12-3941 0 0,-156-5-506 0 0,-17-3-2190 0 0,-13 0 1318 0 0</inkml:trace>
  <inkml:trace contextRef="#ctx0" brushRef="#br0" timeOffset="838.398">2021 637 2264 0 0,'0'0'1897'0'0,"0"0"-1057"0"0,0 0-8 0 0,0 0-32 0 0,0 0-143 0 0,0 0-169 0 0,0 0-128 0 0,-20 195-152 0 0,20-173-112 0 0,0-3-120 0 0,3-5-144 0 0,-1 1-232 0 0,0-4-457 0 0,3-3-1111 0 0,-5-1-3057 0 0</inkml:trace>
  <inkml:trace contextRef="#ctx0" brushRef="#br0" timeOffset="1020.018">1912 195 16179 0 0,'0'0'601'0'0,"0"0"-433"0"0,0 0-224 0 0,0 0-176 0 0,0 0-273 0 0,0 0-87 0 0,0 0-16 0 0,0 0 56 0 0,0 0 88 0 0,0 0-152 0 0,0 0-400 0 0,0 0-705 0 0,0 0-1295 0 0,0 0-1489 0 0,92 140 1440 0 0</inkml:trace>
  <inkml:trace contextRef="#ctx0" brushRef="#br0" timeOffset="1707.041">2244 910 8610 0 0,'0'0'1363'0'0,"0"0"-167"0"0,0 0 28 0 0,0 0 71 0 0,0 0-1 0 0,0 0-45 0 0,0 0-119 0 0,0 0-199 0 0,0 0-224 0 0,2-35-186 0 0,9-111-165 0 0,13 40 35 0 0,-13 83-338 0 0,-7 10-30 0 0,2 1 0 0 0,-1-1 0 0 0,2 1 0 0 0,0 0 0 0 0,0 0 0 0 0,1 1 0 0 0,0 0 0 0 0,1 0 0 0 0,0 1 0 0 0,11-9-23 0 0,-19 18-20 0 0,-1 1 0 0 0,1-1 0 0 0,0 0 0 0 0,-1 1 0 0 0,1-1 0 0 0,0 1 0 0 0,0-1 0 0 0,-1 1 0 0 0,1-1 0 0 0,0 1 0 0 0,0 0 0 0 0,0-1 0 0 0,0 1 0 0 0,0 0 0 0 0,-1 0 0 0 0,1-1 0 0 0,0 1 0 0 0,0 0 0 0 0,0 0 0 0 0,0 0 0 0 0,0 0 0 0 0,0 0 0 0 0,0 0 0 0 0,0 1 0 0 0,0-1 0 0 0,0 0 0 0 0,-1 0 1 0 0,1 1-1 0 0,0-1 0 0 0,0 0 0 0 0,0 1 0 0 0,0-1 0 0 0,-1 1 0 0 0,1-1 0 0 0,0 1 0 0 0,0 0 0 0 0,-1-1 0 0 0,1 1 0 0 0,0 0 0 0 0,-1-1 0 0 0,1 1 0 0 0,-1 0 0 0 0,1 0 0 0 0,-1-1 0 0 0,1 1 0 0 0,-1 0 0 0 0,0 0 0 0 0,1 0 0 0 0,-1 0 0 0 0,0 0 0 0 0,0 0 0 0 0,0-1 0 0 0,1 1 20 0 0,6 57-392 0 0,-7-56 433 0 0,-1 39 46 0 0,0-33-78 0 0,0 0 1 0 0,0 0-1 0 0,1 0 1 0 0,0-1-1 0 0,1 1 1 0 0,-1 0-1 0 0,2 0 1 0 0,-1 0-1 0 0,1-1 1 0 0,0 1-1 0 0,0-1 1 0 0,1 1-1 0 0,0-1 1 0 0,0 0-1 0 0,4 5-9 0 0,-5-10 29 0 0,0-1 0 0 0,0 1-1 0 0,0 0 1 0 0,0-1-1 0 0,0 1 1 0 0,0-1 0 0 0,1 0-1 0 0,-1 0 1 0 0,0 0-1 0 0,1 0 1 0 0,-1 0 0 0 0,1 0-1 0 0,0-1 1 0 0,-1 1-1 0 0,1-1 1 0 0,-1 0-1 0 0,1 0 1 0 0,0 0 0 0 0,-1 0-1 0 0,1 0 1 0 0,-1 0-1 0 0,1-1 1 0 0,0 1 0 0 0,-1-1-1 0 0,1 0 1 0 0,-1 0-1 0 0,1 0 1 0 0,-1 0-1 0 0,0 0 1 0 0,1-1-29 0 0,67-46 620 0 0,-68 47-621 0 0,131-99 380 0 0,-131 101-390 0 0,0-1 0 0 0,0 1 0 0 0,0-1 0 0 0,0 1 1 0 0,0 0-1 0 0,0-1 0 0 0,-1 1 0 0 0,1 0 0 0 0,0 0 1 0 0,0 0-1 0 0,-1 0 0 0 0,1 1 0 0 0,-1-1 1 0 0,1 0-1 0 0,-1 1 0 0 0,0-1 0 0 0,1 1 0 0 0,-1 0 1 0 0,0-1-1 0 0,0 1 0 0 0,0 0 0 0 0,0 0 0 0 0,0-1 1 0 0,-1 1-1 0 0,1 0 0 0 0,0 0 0 0 0,-1 0 1 0 0,1 0-1 0 0,-1 0 0 0 0,0 0 0 0 0,0 0 0 0 0,0 0 1 0 0,0 0-1 0 0,0 0 0 0 0,0 0 0 0 0,0 0 0 0 0,-1 0 1 0 0,1 0-1 0 0,-1 0 0 0 0,1 0 0 0 0,-2 1 11 0 0,6 26-138 0 0,24 4-1756 0 0,48-25-11303 0 0,-42-7 8724 0 0,-5 3 3393 0 0,30 29 1579 0 0,-53-29 541 0 0,0 0 1 0 0,-1 0 0 0 0,1 0 0 0 0,1-1-1 0 0,-1 0 1 0 0,1 0 0 0 0,-1 0 0 0 0,1-1-1 0 0,0 0 1 0 0,0 0 0 0 0,-1-1 0 0 0,1 0-1 0 0,4 0-1040 0 0,65-24 4598 0 0,22-56-2741 0 0,-89 71-1632 0 0,7-6-121 0 0,-1-1 0 0 0,0-1-1 0 0,-1 0 1 0 0,-1 0-1 0 0,0-2 1 0 0,-1 1-1 0 0,-1-2 1 0 0,-1 1-1 0 0,0-1 1 0 0,-2-1-1 0 0,2-5-103 0 0,-9 23-15 0 0,0-1 0 0 0,0 1-1 0 0,0-1 1 0 0,0 1 0 0 0,-1-1-1 0 0,1 1 1 0 0,-1-1 0 0 0,0 1-1 0 0,1-1 1 0 0,-1 0 0 0 0,0 1-1 0 0,0-1 1 0 0,-1 1 0 0 0,1-1-1 0 0,-1 0 1 0 0,1 1 0 0 0,-1-1-1 0 0,0 1 1 0 0,0-1 0 0 0,0 1-1 0 0,0 0 1 0 0,0-1 0 0 0,0 1-1 0 0,-1 0 1 0 0,1 0 0 0 0,-1 0-1 0 0,1 0 1 0 0,-1 0 0 0 0,0 0-1 0 0,0 0 1 0 0,0 1 0 0 0,-1-1 15 0 0,-6 2-62 0 0,0 0 1 0 0,-1 1-1 0 0,1 0 1 0 0,0 0 0 0 0,0 1-1 0 0,0 0 1 0 0,0 1 0 0 0,0 0-1 0 0,0 1 1 0 0,1 0-1 0 0,0 0 1 0 0,-1 0 0 0 0,1 1-1 0 0,1 1 1 0 0,-1-1 0 0 0,1 1-1 0 0,0 0 1 0 0,1 1-1 0 0,-4 3 62 0 0,-1 3-46 0 0,0-1 0 0 0,0 2-1 0 0,1-1 1 0 0,1 2 0 0 0,1-1-1 0 0,0 1 1 0 0,0 0 0 0 0,2 1-1 0 0,0 0 1 0 0,-2 9 46 0 0,5-18-52 0 0,1 0 1 0 0,1 0-1 0 0,-1 0 0 0 0,1 1 1 0 0,0-1-1 0 0,0 0 0 0 0,1 1 1 0 0,0-1-1 0 0,1 0 0 0 0,-1 1 1 0 0,2-1-1 0 0,-1 0 0 0 0,1 0 1 0 0,0 0-1 0 0,0 0 0 0 0,1 0 1 0 0,-1 0-1 0 0,2 0 0 0 0,-1-1 1 0 0,1 0-1 0 0,0 0 0 0 0,0 0 1 0 0,1 0-1 0 0,0 0 0 0 0,0-1 1 0 0,0 0-1 0 0,5 4 52 0 0,0-3-382 0 0,0 1 0 0 0,0-2 0 0 0,0 1 0 0 0,1-1 0 0 0,0-1 0 0 0,0 0 0 0 0,1-1 0 0 0,-1 0 0 0 0,6 0 382 0 0,66 3-10108 0 0,-67-6 5322 0 0</inkml:trace>
  <inkml:trace contextRef="#ctx0" brushRef="#br0" timeOffset="2485.751">1958 652 0 0 0,'0'0'399'0'0,"0"0"402"0"0,0 0 205 0 0,0 0 77 0 0,0 0-4 0 0,0 0-86 0 0,3-2-87 0 0,6-5-57 0 0,-6 5-67 0 0,-3 2-50 0 0,0 0-41 0 0,0 0-86 0 0,0 0-85 0 0,0 0-113 0 0,0 0-123 0 0,0 0-101 0 0,18 3 1496 0 0,-12 15-1129 0 0,-2 1 1 0 0,0-1 0 0 0,-1 1-1 0 0,-1-1 1 0 0,-1 1 0 0 0,-1 0-1 0 0,0-1 1 0 0,-1 1 0 0 0,-3 13-551 0 0,3-16 98 0 0,-7 85-108 0 0,8-100-283 0 0,9 1-3419 0 0,2 0-4882 0 0,-7-2 3150 0 0</inkml:trace>
</inkml:ink>
</file>

<file path=ppt/ink/ink1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5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255 483 0 0 0,'0'0'788'0'0,"0"0"532"0"0,0 0 287 0 0,0 0 98 0 0,0 0-51 0 0,0 0-110 0 0,32-4-177 0 0,96-14-192 0 0,-124 18-1095 0 0,0-1 0 0 0,-1 1 0 0 0,1-1 0 0 0,-1 0 0 0 0,1 0 0 0 0,-1 0 0 0 0,0 0 0 0 0,1-1 0 0 0,-1 1 0 0 0,0-1 0 0 0,0 0 0 0 0,0 0 0 0 0,0 0 0 0 0,0 0 0 0 0,0 0 0 0 0,-1-1 0 0 0,1 0 0 0 0,-1 1 0 0 0,2-3-80 0 0,4-6 365 0 0,21-21 139 0 0,-2-2-1 0 0,-1-1 0 0 0,-2-1 0 0 0,-1-1 1 0 0,-2-1-1 0 0,4-13-503 0 0,-20 40 2 0 0,0-1 0 0 0,-1 1 0 0 0,0-1-1 0 0,-1 0 1 0 0,0-1 0 0 0,-1 1 0 0 0,0 0 0 0 0,-1-1 0 0 0,0-8-2 0 0,-2 19-30 0 0,0 1 0 0 0,1-1 0 0 0,-1 1 0 0 0,0 0 0 0 0,0-1-1 0 0,0 1 1 0 0,0 0 0 0 0,0 0 0 0 0,0 0 0 0 0,0 0 0 0 0,0 0 0 0 0,0 0 0 0 0,0 0 0 0 0,-1 0 0 0 0,1 0-1 0 0,0 0 1 0 0,-1 1 0 0 0,1-1 0 0 0,-1 0 0 0 0,1 1 0 0 0,-1-1 0 0 0,1 1 0 0 0,-1 0 0 0 0,1 0 0 0 0,-1-1-1 0 0,1 1 1 0 0,-1 0 0 0 0,1 0 0 0 0,-1 0 0 0 0,1 1 0 0 0,-1-1 0 0 0,1 0 0 0 0,-1 0 0 0 0,1 1 0 0 0,-1-1-1 0 0,1 1 1 0 0,-1 0 0 0 0,1-1 0 0 0,0 1 0 0 0,-1 0 0 0 0,1 0 0 0 0,0-1 0 0 0,0 1 0 0 0,-1 0 0 0 0,1 1-1 0 0,0-1 1 0 0,0 0 0 0 0,0 0 0 0 0,0 1 30 0 0,-11 16 3 0 0,2 0 0 0 0,0 1-1 0 0,1 0 1 0 0,1 1 0 0 0,0 0 0 0 0,2 0-1 0 0,1 1 1 0 0,0-1 0 0 0,1 1 0 0 0,2 0 0 0 0,0 1-1 0 0,1-1 1 0 0,1 0 0 0 0,1 3-3 0 0,11 708 561 0 0,-10-685-583 0 0,-9 230-72 0 0,6-259 22 0 0,-1 1 0 0 0,-1-1 0 0 0,-1 0-1 0 0,0 0 1 0 0,-1-1 0 0 0,-1 0 0 0 0,-1 0-1 0 0,0 0 1 0 0,-1 0 0 0 0,-1-1 0 0 0,0-1-1 0 0,-1 1 1 0 0,-1-2 0 0 0,-1 1 0 0 0,0-2-1 0 0,0 1 1 0 0,-1-2 0 0 0,-14 11 72 0 0,18-17-217 0 0,0-1 0 0 0,0 1 0 0 0,-1-2 1 0 0,0 1-1 0 0,0-1 0 0 0,0-1 0 0 0,0 0 0 0 0,0 0 0 0 0,-1-1 0 0 0,1-1 1 0 0,-1 1-1 0 0,1-2 0 0 0,-1 1 0 0 0,0-1 0 0 0,0-1 0 0 0,1 0 0 0 0,-1-1 1 0 0,1 0-1 0 0,-1 0 0 0 0,1-1 0 0 0,0-1 0 0 0,0 0 0 0 0,0 0 0 0 0,1 0 1 0 0,-1-2-1 0 0,1 1 0 0 0,0-1 0 0 0,1 0 0 0 0,-1-1 0 0 0,1 0 0 0 0,0 0 1 0 0,1-1-1 0 0,-2-2 217 0 0,2 0 205 0 0,0 1 1 0 0,0-1-1 0 0,1 0 0 0 0,1-1 1 0 0,-1 1-1 0 0,2-1 0 0 0,0 0 1 0 0,0 0-1 0 0,1-1 1 0 0,0 1-1 0 0,1-1 0 0 0,0 1 1 0 0,1-1-1 0 0,0 0 0 0 0,1 0 1 0 0,0 1-1 0 0,1-1 1 0 0,0 0-1 0 0,1 0 0 0 0,1 1 1 0 0,0-1-1 0 0,0 1 0 0 0,1 0 1 0 0,0 0-1 0 0,1 0 1 0 0,0 1-1 0 0,6-8-205 0 0,19-23 552 0 0,2 2-1 0 0,2 1 1 0 0,2 1 0 0 0,1 3-1 0 0,2 0 1 0 0,1 3 0 0 0,1 1-1 0 0,1 2 1 0 0,29-12-552 0 0,-18 9-28 0 0,1 2-1 0 0,1 3 1 0 0,1 2 0 0 0,9 1 28 0 0,-32 16-2355 0 0,-22 6-1510 0 0,0 1-3856 0 0,-7 0 4630 0 0</inkml:trace>
  <inkml:trace contextRef="#ctx0" brushRef="#br0" timeOffset="319.997">1163 675 7914 0 0,'0'0'1044'0'0,"0"0"55"0"0,0 0 50 0 0,0 0 46 0 0,0 0-41 0 0,-35 19-83 0 0,-110 62-76 0 0,71-22 324 0 0,64-45-1026 0 0,3-5-184 0 0,0 1 0 0 0,0 0 0 0 0,1 0 0 0 0,1 0 0 0 0,-1 1 0 0 0,2 0 0 0 0,0 0 0 0 0,0 0 0 0 0,1 1 0 0 0,0-1 0 0 0,1 1 0 0 0,0 0 0 0 0,1-1 0 0 0,0 1 0 0 0,1 0 0 0 0,1 7-109 0 0,0-14 62 0 0,1 0-1 0 0,1 0 1 0 0,-1 0-1 0 0,1 0 0 0 0,0-1 1 0 0,0 1-1 0 0,0-1 0 0 0,1 0 1 0 0,-1 0-1 0 0,1 0 1 0 0,0-1-1 0 0,0 1 0 0 0,0-1 1 0 0,1 0-1 0 0,-1 0 0 0 0,1 0 1 0 0,0-1-1 0 0,-1 1 1 0 0,1-1-1 0 0,0 0 0 0 0,1-1 1 0 0,-1 1-1 0 0,0-1 0 0 0,0 0 1 0 0,1-1-1 0 0,-1 1 1 0 0,0-1-1 0 0,1 0 0 0 0,-1 0 1 0 0,1 0-1 0 0,-1-1 1 0 0,0 0-1 0 0,0 0 0 0 0,1-1 1 0 0,-1 1-1 0 0,0-1 0 0 0,0 0 1 0 0,0 0-1 0 0,-1-1 1 0 0,2 0-62 0 0,8-8 89 0 0,0-1 1 0 0,-1 0 0 0 0,-1-1 0 0 0,0 0-1 0 0,0-1 1 0 0,-2 0 0 0 0,1-1 0 0 0,-2 0-1 0 0,0 0 1 0 0,-1-1 0 0 0,-1-1 0 0 0,0 1-1 0 0,-1-1 1 0 0,-1 0 0 0 0,0 0 0 0 0,-2-1-1 0 0,0 0 1 0 0,0 1 0 0 0,-2-1 0 0 0,0 0 0 0 0,-2 0-1 0 0,0 0 1 0 0,0-1-90 0 0,0 15-162 0 0,0 0 0 0 0,0 0 0 0 0,0 0 0 0 0,-1 0 1 0 0,1 0-1 0 0,-1 0 0 0 0,0 0 0 0 0,0 1 0 0 0,0-1 0 0 0,-1 1 0 0 0,1-1 0 0 0,-1 1 0 0 0,0 0 1 0 0,0 0-1 0 0,0 0 0 0 0,0 0 0 0 0,0 1 0 0 0,-1-1 0 0 0,1 1 0 0 0,-1 0 0 0 0,0 0 0 0 0,-2-1 162 0 0,3 2-411 0 0,1 0-1 0 0,0 0 0 0 0,-1 0 0 0 0,1 1 1 0 0,-1-1-1 0 0,1 1 0 0 0,-1 0 0 0 0,1 0 0 0 0,-1 0 1 0 0,1 0-1 0 0,-1 0 0 0 0,1 0 0 0 0,-1 1 0 0 0,1-1 1 0 0,0 1-1 0 0,-1 0 0 0 0,1 0 0 0 0,-1 0 0 0 0,1 0 1 0 0,0 0-1 0 0,0 0 0 0 0,0 0 0 0 0,0 1 1 0 0,0-1-1 0 0,-1 2 412 0 0,-25 27-8778 0 0,19-21 7915 0 0</inkml:trace>
  <inkml:trace contextRef="#ctx0" brushRef="#br0" timeOffset="585.96">1294 1069 0 0 0,'0'0'600'0'0,"0"0"668"0"0,0 0 289 0 0,0 0 83 0 0,0 0-29 0 0,0 0-65 0 0,0 0-18 0 0,0 0 54 0 0,0 0 50 0 0,0 0 0 0 0,0 0-99 0 0,0 0-240 0 0,0 0-304 0 0,11-2-285 0 0,36-6-191 0 0,-45 7-460 0 0,0-1 0 0 0,0 0 0 0 0,-1 0 0 0 0,1 1 0 0 0,0-1 0 0 0,-1 0 0 0 0,0-1 0 0 0,1 1 0 0 0,-1 0 0 0 0,0 0 0 0 0,0-1 0 0 0,0 1 0 0 0,0 0 0 0 0,-1-1-1 0 0,1 1 1 0 0,-1-1 0 0 0,1 1 0 0 0,-1-1 0 0 0,0 1 0 0 0,0-1 0 0 0,0 1 0 0 0,0-2-53 0 0,0-5 169 0 0,4-18 24 0 0,0 0 0 0 0,2 0-1 0 0,1 1 1 0 0,0 0 0 0 0,2 0 0 0 0,2 1 0 0 0,0 0 0 0 0,1 1 0 0 0,1 0 0 0 0,2 1 0 0 0,4-4-193 0 0,-15 22-57 0 0,1 0 1 0 0,-1 0-1 0 0,1 1 1 0 0,0 0-1 0 0,0 0 1 0 0,0 0-1 0 0,1 1 1 0 0,-1 0-1 0 0,1 0 1 0 0,0 0-1 0 0,0 1 1 0 0,0 0-1 0 0,0 0 1 0 0,4-1 56 0 0,51 16-8053 0 0,-49-6 2444 0 0,-5-2-3022 0 0</inkml:trace>
</inkml:ink>
</file>

<file path=ppt/ink/ink1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5.2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1 19908 0 0,'0'0'947'0'0,"0"0"-91"0"0,0 0-164 0 0,0 0-38 0 0,0 0-7 0 0,0 0-103 0 0,0 0-125 0 0,0 0-126 0 0,0 0-146 0 0,0 0-87 0 0,0 0-79 0 0,0 0-58 0 0,0 0-39 0 0,-3 0-18 0 0,3 0 9 0 0,0 0 0 0 0,0 0 0 0 0,0 0 0 0 0,0 1-1 0 0,0-1 1 0 0,0 0 0 0 0,0 0 0 0 0,0 1 125 0 0,16 0-3046 0 0,-3-1-4665 0 0,-6 0-3608 0 0</inkml:trace>
</inkml:ink>
</file>

<file path=ppt/ink/ink1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3.9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243 247 1816 0 0,'0'0'494'0'0,"0"0"-385"0"0,0 0-150 0 0,0 0 129 0 0,0 0 265 0 0,0 0 245 0 0,0 0 143 0 0,0 0 45 0 0,0 0-3 0 0,0 0-5 0 0,0 0 39 0 0,2 6 45 0 0,0 1-536 0 0,0 0-1 0 0,0 1 0 0 0,-1-1 0 0 0,0 1 0 0 0,-1-1 1 0 0,1 1-1 0 0,-1-1 0 0 0,-1 1 0 0 0,1-1 1 0 0,-1 1-1 0 0,-1-1 0 0 0,0 1 0 0 0,0-1 0 0 0,-2 5-325 0 0,-15 31 280 0 0,-3-2 0 0 0,-1 0-1 0 0,-2-2 1 0 0,-1 0 0 0 0,-3-2-1 0 0,0-1 1 0 0,-5 0-280 0 0,30-31 28 0 0,1-3-15 0 0,1 0-1 0 0,0 0 1 0 0,-1 0-1 0 0,1 1 0 0 0,0-1 1 0 0,0 1-1 0 0,0 0 0 0 0,0-1 1 0 0,1 1-1 0 0,-1 0 0 0 0,1 0 1 0 0,0 0-1 0 0,-1 0 1 0 0,1 0-1 0 0,1 0 0 0 0,-1 0 1 0 0,0 1-1 0 0,1-1 0 0 0,0 0 1 0 0,-1 0-1 0 0,1 1-12 0 0,43 17 272 0 0,-7-12 31 0 0,2-1 0 0 0,-1-2-1 0 0,1-2 1 0 0,0-1 0 0 0,0-3 0 0 0,0 0-1 0 0,12-4-302 0 0,74-25 721 0 0,-123 27-631 0 0,0 0 1 0 0,0 0 0 0 0,0 0 0 0 0,0 0 0 0 0,0 0 0 0 0,0 0-1 0 0,0 0 1 0 0,0 0 0 0 0,-1 0 0 0 0,1 0 0 0 0,-1 0 0 0 0,0 0-1 0 0,0-1 1 0 0,0 1 0 0 0,0 0 0 0 0,0 0 0 0 0,0 0 0 0 0,0-1-1 0 0,-1 1 1 0 0,1 0 0 0 0,-1 0 0 0 0,0 0 0 0 0,1 0 0 0 0,-1 0-1 0 0,0 0 1 0 0,0 0 0 0 0,0 0 0 0 0,-1 0 0 0 0,1 0 0 0 0,0 1-1 0 0,-1-1 1 0 0,0-1-91 0 0,-4-10 138 0 0,-153-347 601 0 0,127 289-1100 0 0,32 69-1498 0 0,7 3-10950 0 0,-5 0 12920 0 0,4-1-7071 0 0</inkml:trace>
  <inkml:trace contextRef="#ctx0" brushRef="#br0" timeOffset="469.807">1057 0 10658 0 0,'0'0'304'0'0,"0"0"-168"0"0,0 0-40 0 0,0 0 155 0 0,0 0 191 0 0,0 0 115 0 0,0 0 23 0 0,0 0-16 0 0,0 0-30 0 0,0 0-9 0 0,0 0 13 0 0,0 0-9 0 0,0 0-4 0 0,2 17 14 0 0,9 54-7 0 0,-21 45 858 0 0,2-84-1163 0 0,-42 140 376 0 0,-9 53-341 0 0,57-221-240 0 0,0 0-1 0 0,1 0 1 0 0,0 0 0 0 0,0-1-1 0 0,0 2 1 0 0,0-1-1 0 0,1 0 1 0 0,0 0 0 0 0,-1 0-1 0 0,2 0 1 0 0,-1 0-1 0 0,0 0 1 0 0,1 0 0 0 0,0 0-1 0 0,-1 0 1 0 0,2 0 0 0 0,-1 0-1 0 0,0 0 1 0 0,1 0-1 0 0,0 0 1 0 0,0-1 0 0 0,0 1-1 0 0,0-1 1 0 0,0 1-1 0 0,1-1 1 0 0,0 0 0 0 0,0 0-1 0 0,-1 0 1 0 0,2 0-1 0 0,-1-1 1 0 0,0 1 0 0 0,0-1-1 0 0,1 0 1 0 0,0 0-1 0 0,-1 0 1 0 0,1 0 0 0 0,0-1-1 0 0,0 1 1 0 0,0-1-1 0 0,2 0-21 0 0,91-12 1269 0 0,10-43-490 0 0,-94 24-1499 0 0,-13 5-2516 0 0,-4 6-2309 0 0,-3 4-3436 0 0,1 11 4759 0 0</inkml:trace>
  <inkml:trace contextRef="#ctx0" brushRef="#br0" timeOffset="716.428">663 369 5921 0 0,'0'0'1414'0'0,"0"0"-930"0"0,0 0-113 0 0,0 0 410 0 0,0 0 377 0 0,0 0 178 0 0,0 0-37 0 0,0 0-163 0 0,0 0-182 0 0,35-2-178 0 0,114-3-175 0 0,179-16 618 0 0,-251 14-4390 0 0,3 1-3982 0 0,-59 2 27 0 0</inkml:trace>
</inkml:ink>
</file>

<file path=ppt/ink/ink1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4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210 154 1760 0 0,'0'0'851'0'0,"0"0"-77"0"0,0 0 42 0 0,0 0 167 0 0,0 0 176 0 0,0 0 109 0 0,0 0-34 0 0,0 0-166 0 0,0 0-251 0 0,0 0-299 0 0,0 0-220 0 0,-4-1-117 0 0,-7-4 230 0 0,37 8 704 0 0,13 0 207 0 0,18-7-588 0 0,-1-2 1 0 0,0-3-1 0 0,0-2 0 0 0,-1-3 1 0 0,0-2-1 0 0,2-4-734 0 0,2 1 250 0 0,74-36 619 0 0,-139 59 260 0 0,-22 32-1166 0 0,2 1 0 0 0,2 1 0 0 0,1 2 0 0 0,2 0 0 0 0,-15 42 37 0 0,17-34 0 0 0,2 1 0 0 0,1 1-1 0 0,3 0 1 0 0,2 1 0 0 0,3 0-1 0 0,1 1 1 0 0,3 0 0 0 0,2 30 0 0 0,19 109 21 0 0,-13-174 537 0 0,-1-24 1314 0 0,-5 0-1876 0 0,-1 0 1 0 0,0 0-1 0 0,0 1 0 0 0,-1-1 0 0 0,0 1 1 0 0,0-1-1 0 0,0 1 0 0 0,-1 0 0 0 0,0 1 1 0 0,0-1-1 0 0,0 1 0 0 0,-1 0 0 0 0,0 1 1 0 0,0-1-1 0 0,0 1 0 0 0,-1 0 1 0 0,1 0-1 0 0,-1 1 0 0 0,0 0 0 0 0,0 0 1 0 0,0 1-1 0 0,0 0 0 0 0,0 0 0 0 0,0 1 1 0 0,-3-1 3 0 0,-21-3-104 0 0,-1 1 0 0 0,1 2 1 0 0,-1 1-1 0 0,0 2 0 0 0,0 1 1 0 0,1 1-1 0 0,-1 1 0 0 0,-11 5 104 0 0,21-4-104 0 0,1 1 0 0 0,-1 1-1 0 0,1 1 1 0 0,0 1 0 0 0,1 0 0 0 0,-11 8 104 0 0,30-16-128 0 0,0 0 1 0 0,0 0 0 0 0,1 0 0 0 0,-1 0 0 0 0,0 0-1 0 0,1 1 1 0 0,-1-1 0 0 0,0 0 0 0 0,1 0-1 0 0,0 0 1 0 0,-1 1 0 0 0,1-1 0 0 0,0 0-1 0 0,-1 0 1 0 0,1 1 0 0 0,0-1 0 0 0,0 0 0 0 0,0 1-1 0 0,0-1 1 0 0,0 0 0 0 0,0 0 0 0 0,1 1-1 0 0,-1-1 1 0 0,0 0 0 0 0,1 0 0 0 0,-1 1-1 0 0,1-1 1 0 0,-1 0 0 0 0,1 0 0 0 0,-1 0-1 0 0,1 0 1 0 0,0 1 0 0 0,0-1 0 0 0,-1 0 0 0 0,1 0-1 0 0,0-1 1 0 0,0 1 0 0 0,0 0 0 0 0,0 0-1 0 0,0 0 1 0 0,0-1 0 0 0,1 1 0 0 0,-1 0-1 0 0,0-1 1 0 0,0 1 0 0 0,0-1 0 0 0,1 0 0 0 0,-1 1-1 0 0,0-1 1 0 0,0 0 0 0 0,1 0 0 0 0,-1 1-1 0 0,0-1 1 0 0,1 0 0 0 0,-1 0 0 0 0,0-1-1 0 0,1 1 128 0 0,31 1-8700 0 0,-21-1 2708 0 0</inkml:trace>
  <inkml:trace contextRef="#ctx0" brushRef="#br0" timeOffset="475.501">279 449 5785 0 0,'0'0'544'0'0,"0"0"-244"0"0,0 0 58 0 0,0 0 377 0 0,0 0 385 0 0,0 0 163 0 0,0 0-27 0 0,0 0-157 0 0,0 0-184 0 0,33 0-114 0 0,107-1-87 0 0,28-27 1014 0 0,89-42-35 0 0,-204 55-544 0 0,-64 25-1119 0 0,0 1 0 0 0,0 1-1 0 0,1-1 1 0 0,1 2 0 0 0,0-1 0 0 0,1 1-1 0 0,0 0 1 0 0,1 1 0 0 0,0 0-1 0 0,1 0 1 0 0,1 1 0 0 0,0 0 0 0 0,1-1-1 0 0,1 1 1 0 0,0 1 0 0 0,1-1 0 0 0,1 3-30 0 0,0-9-81 0 0,1 0 0 0 0,0 0 0 0 0,0-1 1 0 0,1 1-1 0 0,1 0 0 0 0,-1-1 0 0 0,1 1 1 0 0,1-1-1 0 0,0 1 0 0 0,0-1 1 0 0,0 0-1 0 0,1 0 0 0 0,1 0 81 0 0,4-2-1860 0 0,-6-5-796 0 0,-1 0-3676 0 0,-2 2-1756 0 0</inkml:trace>
  <inkml:trace contextRef="#ctx0" brushRef="#br0" timeOffset="722.533">1082 780 12643 0 0,'0'0'1224'0'0,"0"0"-456"0"0,0 0-120 0 0,0 0-32 0 0,0 0-119 0 0,0 0-121 0 0,0 0-176 0 0,0 0-88 0 0,0 0-72 0 0,0 0-40 0 0,0 0-48 0 0,0 0-128 0 0,0 0-208 0 0,0 0-329 0 0,-28 173-623 0 0,28-173-1000 0 0,0 0-1553 0 0,0 0-4353 0 0</inkml:trace>
  <inkml:trace contextRef="#ctx0" brushRef="#br0" timeOffset="889.964">1156 184 10234 0 0,'0'0'2177'0'0,"0"0"-1665"0"0,0 0-696 0 0,0 0-456 0 0,0 0-177 0 0,0 0-119 0 0,0 0-408 0 0,0 0-2137 0 0,0 0-2040 0 0</inkml:trace>
  <inkml:trace contextRef="#ctx0" brushRef="#br0" timeOffset="4550.548">1430 666 968 0 0,'0'0'1192'0'0,"0"0"-307"0"0,0 0-145 0 0,0 0 20 0 0,0 0 33 0 0,0 0-35 0 0,0 0-99 0 0,0 0-135 0 0,0 0-144 0 0,0 0-97 0 0,0 0-73 0 0,-9 17-51 0 0,-26 52-19 0 0,8 18 527 0 0,8 39-1010 0 0,17-109-129 0 0,-3 14-914 0 0,-3-10-3493 0 0,8-21 2841 0 0</inkml:trace>
  <inkml:trace contextRef="#ctx0" brushRef="#br0" timeOffset="4986.554">1355 707 0 0 0,'0'0'345'0'0,"0"0"736"0"0,0 0 280 0 0,0 0 24 0 0,0 0-76 0 0,0 0-146 0 0,0 0-208 0 0,0 0-210 0 0,0 0-198 0 0,0 0-175 0 0,0 0-112 0 0,9 8 1811 0 0,45 71 1229 0 0,1 3-3088 0 0,-11-5-160 0 0,-44-76 10 0 0,1-1 1 0 0,-1 1-1 0 0,1 0 1 0 0,-1 0-1 0 0,1-1 1 0 0,-1 1-1 0 0,1 0 1 0 0,-1-1-1 0 0,1 1 1 0 0,0 0-1 0 0,-1-1 1 0 0,1 1-1 0 0,0-1 1 0 0,-1 1-1 0 0,1-1 1 0 0,0 1-1 0 0,0-1 0 0 0,-1 0 1 0 0,1 1-1 0 0,0-1 1 0 0,0 0-1 0 0,0 0 1 0 0,0 0-1 0 0,-1 1 1 0 0,1-1-1 0 0,0 0 1 0 0,0 0-1 0 0,0 0 1 0 0,0 0-1 0 0,0-1 1 0 0,0 1-1 0 0,-1 0 1 0 0,1 0-1 0 0,0 0 1 0 0,0-1-1 0 0,0 1 0 0 0,-1 0 1 0 0,1-1-1 0 0,0 1 1 0 0,0-1-1 0 0,-1 1 1 0 0,1-1-1 0 0,0 1 1 0 0,-1-1-1 0 0,1 1 1 0 0,0-1-1 0 0,-1 0 1 0 0,1 1-1 0 0,-1-1 1 0 0,1 0-1 0 0,-1 0 1 0 0,1 1-1 0 0,-1-1 1 0 0,0 0-63 0 0,28-53 2049 0 0,-23 42-2075 0 0,101-230 978 0 0,-102 206-3567 0 0,-4 34 203 0 0,0 2-2219 0 0,0 0-3185 0 0</inkml:trace>
  <inkml:trace contextRef="#ctx0" brushRef="#br0" timeOffset="5610.118">1971 699 2529 0 0,'0'0'2320'0'0,"0"0"-845"0"0,0 0-243 0 0,0 0 58 0 0,0 0-18 0 0,0 0-116 0 0,0 0-185 0 0,0 0-213 0 0,0 0-191 0 0,0 0-158 0 0,0 0-137 0 0,0 0-99 0 0,0 0-61 0 0,-18 7-28 0 0,-57 20-25 0 0,73-27-53 0 0,0 1 0 0 0,0 0 0 0 0,0 0 0 0 0,0 0-1 0 0,0 0 1 0 0,0 0 0 0 0,1 0 0 0 0,-1 1 0 0 0,0-1 0 0 0,1 1 0 0 0,-1-1-1 0 0,0 1 1 0 0,1 0 0 0 0,0 0 0 0 0,0-1 0 0 0,-1 1 0 0 0,1 0-1 0 0,0 0 1 0 0,0 0 0 0 0,1 0 0 0 0,-1 0 0 0 0,0 0 0 0 0,1 1 0 0 0,-1-1-1 0 0,1 0-5 0 0,-2 7 28 0 0,-2 0-24 0 0,0 1 0 0 0,1-1 1 0 0,1 1-1 0 0,0 0 0 0 0,0 0 1 0 0,0 0-1 0 0,2 0 0 0 0,-1 0 1 0 0,1 0-1 0 0,1 0 1 0 0,0 4-5 0 0,2-10 74 0 0,-1-1 0 0 0,1 0 0 0 0,0 1 1 0 0,0-1-1 0 0,0 0 0 0 0,1 0 1 0 0,-1-1-1 0 0,1 1 0 0 0,0-1 0 0 0,-1 1 1 0 0,1-1-1 0 0,0 0 0 0 0,0-1 1 0 0,1 1-1 0 0,-1-1 0 0 0,0 0 0 0 0,0 0 1 0 0,1 0-1 0 0,-1 0 0 0 0,0-1 1 0 0,1 0-1 0 0,-1 0 0 0 0,1 0 0 0 0,-1 0 1 0 0,0-1-1 0 0,1 0 0 0 0,-1 0 1 0 0,0 0-1 0 0,1 0 0 0 0,-1 0 1 0 0,0-1-1 0 0,0 0 0 0 0,0 0 0 0 0,1-1-74 0 0,25-17 418 0 0,-1-2 0 0 0,0-1-1 0 0,-2-1 1 0 0,-1-2 0 0 0,-1 0-1 0 0,-1-2 1 0 0,-1-1 0 0 0,-2 0-1 0 0,-1-2 1 0 0,-1 0-1 0 0,-1-1 1 0 0,11-30-418 0 0,-20 42-39 0 0,0 0 0 0 0,-1-1-1 0 0,0 1 1 0 0,-2-1 0 0 0,-1-1-1 0 0,0 1 1 0 0,-1-12 39 0 0,-2 24-102 0 0,-1 1 0 0 0,-1-1 1 0 0,0 0-1 0 0,0 0 0 0 0,-1 0 0 0 0,0 0 0 0 0,0 0 0 0 0,-1 0 1 0 0,0 0-1 0 0,-1 1 0 0 0,0-1 0 0 0,0 1 0 0 0,-1 0 0 0 0,0 0 1 0 0,0 0-1 0 0,-1 0 0 0 0,0 1 0 0 0,-1-1 0 0 0,-2-1 102 0 0,4 5-60 0 0,-1 0 0 0 0,1 1-1 0 0,-1-1 1 0 0,1 1-1 0 0,-1 0 1 0 0,0 1 0 0 0,-1-1-1 0 0,1 1 1 0 0,0 0-1 0 0,-1 1 1 0 0,1-1 0 0 0,-1 1-1 0 0,1 0 1 0 0,-1 0 0 0 0,0 1-1 0 0,1-1 1 0 0,-1 1-1 0 0,0 1 1 0 0,1-1 0 0 0,-1 1-1 0 0,0 0 1 0 0,1 0-1 0 0,-1 0 1 0 0,1 1 0 0 0,-1 0-1 0 0,1 0 1 0 0,0 1-1 0 0,-1 0 61 0 0,-6 3-21 0 0,0 0 0 0 0,0 2 0 0 0,1-1 0 0 0,-1 1-1 0 0,2 1 1 0 0,-1 0 0 0 0,1 1 0 0 0,1 0-1 0 0,0 0 1 0 0,0 1 0 0 0,-1 2 21 0 0,4-3 47 0 0,0-1 1 0 0,0 1-1 0 0,1 0 1 0 0,1 0-1 0 0,0 0 0 0 0,0 1 1 0 0,1 0-1 0 0,0 0 1 0 0,1-1-1 0 0,0 2 0 0 0,1-1 1 0 0,0 0-1 0 0,1 0 1 0 0,0 0-1 0 0,1 0 0 0 0,0 0 1 0 0,0 0-1 0 0,1 0 1 0 0,1 0-1 0 0,0 0 0 0 0,1 0 1 0 0,0-1-1 0 0,0 0 1 0 0,1 0-1 0 0,0 0 0 0 0,1 0 1 0 0,0-1-1 0 0,1 0 1 0 0,0 0-1 0 0,0-1 0 0 0,1 1 1 0 0,0-2-1 0 0,6 6-47 0 0,25 9 321 0 0,0-1 0 0 0,1-2-1 0 0,2-2 1 0 0,-1-2 0 0 0,2-2-1 0 0,0-1 1 0 0,0-2 0 0 0,1-3-1 0 0,19 1-320 0 0,1 3-121 0 0,-50-6-1968 0 0,-12 0-3298 0 0,-5-1-3334 0 0,1-3 2285 0 0</inkml:trace>
  <inkml:trace contextRef="#ctx0" brushRef="#br0" timeOffset="6634.486">1380 733 0 0 0,'0'0'201'0'0,"0"0"373"0"0,0 0 10 0 0,0 0-95 0 0,0 0-53 0 0,0 0-9 0 0,0 0 73 0 0,4-5 104 0 0,15-23 1624 0 0,-23 16 5057 0 0,4 12-7057 0 0,0 0 43 0 0,0 0 5 0 0,0 0-17 0 0,0 0-13 0 0,0 0-11 0 0,0 0-4 0 0,0 0-6 0 0,0 0-5 0 0,0 0-17 0 0,0 0-15 0 0,0 0-31 0 0,0 0-41 0 0,0 0-29 0 0,-5 22 397 0 0,-14 56 111 0 0,-29 58-331 0 0,22-48-2131 0 0,26-88 935 0 0,14 0-9206 0 0,-9 0 5462 0 0</inkml:trace>
</inkml:ink>
</file>

<file path=ppt/ink/ink1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51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0 722 544 0 0,'0'0'238'0'0,"0"0"-128"0"0,0 0 197 0 0,0 0 340 0 0,0 0 276 0 0,0 0 169 0 0,0 0 13 0 0,0 0-19 0 0,0 0-43 0 0,0 0-102 0 0,0 0-126 0 0,24-15-132 0 0,72-49-115 0 0,0-25 1186 0 0,-73 62-1330 0 0,8-11-185 0 0,-1-1 0 0 0,-3-1 0 0 0,-1-1 0 0 0,15-33-239 0 0,-36 64-99 0 0,0-1 1 0 0,-1 0-1 0 0,0 0 0 0 0,0-1 1 0 0,-2 1-1 0 0,1-1 0 0 0,-1 0 1 0 0,-1 1-1 0 0,0-13 99 0 0,-36 28-3015 0 0,26 3 2841 0 0,0 0 0 0 0,0 1 1 0 0,1 0-1 0 0,0 1 0 0 0,0-1 1 0 0,1 2-1 0 0,0-1 0 0 0,1 1 1 0 0,0 0-1 0 0,0 2 174 0 0,-30 67-34 0 0,30-67 133 0 0,2 2 0 0 0,-1-1 1 0 0,2 0-1 0 0,0 1 0 0 0,0 0 1 0 0,1 0-1 0 0,1 0 0 0 0,0 0 1 0 0,1 0-1 0 0,1 4-99 0 0,2-11 126 0 0,0 0 0 0 0,0 0 0 0 0,0 0 0 0 0,1-1 0 0 0,0 1 0 0 0,0-1 1 0 0,1 0-1 0 0,-1-1 0 0 0,1 1 0 0 0,1-1 0 0 0,-1 0 0 0 0,1 0 0 0 0,0 0 0 0 0,0-1 0 0 0,0 0 0 0 0,1 0 0 0 0,-1-1 0 0 0,1 1 0 0 0,0-2 0 0 0,0 1 0 0 0,0-1 0 0 0,1 0 0 0 0,-1 0 0 0 0,0-1 0 0 0,1 0 1 0 0,-1 0-1 0 0,7-1-126 0 0,13-1 302 0 0,0-2 1 0 0,0-1 0 0 0,0-1-1 0 0,0-2 1 0 0,-1 0-1 0 0,0-2 1 0 0,-1-1 0 0 0,1 0-1 0 0,-2-2 1 0 0,0-1 0 0 0,0-1-1 0 0,-2-2 1 0 0,1 0 0 0 0,-2-1-1 0 0,0 0 1 0 0,-2-2 0 0 0,2-3-303 0 0,-11 14 27 0 0,0 0-1 0 0,-1 0 1 0 0,0-1 0 0 0,0 0 0 0 0,-1 0 0 0 0,0-1 0 0 0,-1-1 0 0 0,0 1-1 0 0,-1-1 1 0 0,0 0 0 0 0,0 0 0 0 0,-2-1 0 0 0,1 0 0 0 0,-1 1 0 0 0,-1-2-1 0 0,0 1 1 0 0,-1 0 0 0 0,0 0 0 0 0,-1-1 0 0 0,0 1 0 0 0,-1-6-27 0 0,-1 15-53 0 0,0 1 1 0 0,0 0-1 0 0,0 0 1 0 0,0 0-1 0 0,-1 1 1 0 0,1-1-1 0 0,0 0 1 0 0,-1 0-1 0 0,1 1 1 0 0,-1-1-1 0 0,0 1 1 0 0,0-1-1 0 0,1 1 1 0 0,-1 0 0 0 0,0-1-1 0 0,0 1 1 0 0,0 0-1 0 0,0 1 1 0 0,0-1-1 0 0,-1 0 1 0 0,1 0-1 0 0,0 1 1 0 0,0-1-1 0 0,0 1 1 0 0,-1 0-1 0 0,1 0 1 0 0,0 0-1 0 0,0 0 1 0 0,-1 0-1 0 0,1 0 1 0 0,0 1-1 0 0,0-1 1 0 0,-1 1-1 0 0,1-1 1 0 0,0 1-1 0 0,0 0 1 0 0,0 0-1 0 0,0 0 1 0 0,0 0-1 0 0,0 0 1 0 0,0 0-1 0 0,0 1 1 0 0,0-1-1 0 0,1 1 1 0 0,-1-1 52 0 0,-7 8-62 0 0,0 0 0 0 0,0 1 0 0 0,1 0 0 0 0,0 0 1 0 0,1 1-1 0 0,0 0 0 0 0,1 0 0 0 0,0 1 0 0 0,0 0 0 0 0,2 0 0 0 0,-1 0 0 0 0,1 0 0 0 0,1 1 1 0 0,1-1-1 0 0,-1 1 0 0 0,2 0 0 0 0,0 0 0 0 0,1 0 0 0 0,0 0 0 0 0,1 6 62 0 0,-1-14 31 0 0,1 0 0 0 0,0 0 0 0 0,0-1-1 0 0,1 1 1 0 0,-1 0 0 0 0,1-1 0 0 0,0 1 0 0 0,0-1-1 0 0,1 1 1 0 0,-1-1 0 0 0,1 0 0 0 0,0 0 0 0 0,0 0-1 0 0,0 0 1 0 0,0-1 0 0 0,1 1 0 0 0,0-1 0 0 0,0 0-1 0 0,0 0 1 0 0,0 0 0 0 0,0-1 0 0 0,0 1-1 0 0,1-1 1 0 0,-1 0 0 0 0,1 0 0 0 0,0-1 0 0 0,3 2-31 0 0,135 18 1290 0 0,-119-24-1098 0 0,0-2-1 0 0,0-1 0 0 0,-1 0 1 0 0,0-2-1 0 0,0 0 1 0 0,-1-2-1 0 0,0 0 1 0 0,-1-2-1 0 0,0 0 0 0 0,0-2 1 0 0,-2 0-1 0 0,0-1 1 0 0,2-3-192 0 0,-3 4 63 0 0,0 0 1 0 0,-1-2 0 0 0,-1 0-1 0 0,-1-1 1 0 0,0-1 0 0 0,-1 0-1 0 0,-1-1 1 0 0,0 0 0 0 0,-2-1-1 0 0,0-1 1 0 0,-2 0 0 0 0,0 0-1 0 0,-1 0 1 0 0,-1-1 0 0 0,2-16-64 0 0,-8 36-15 0 0,0 0 1 0 0,0 0 0 0 0,0 0 0 0 0,0 0 0 0 0,-1 0 0 0 0,1 0 0 0 0,-1 0-1 0 0,1 0 1 0 0,-1 0 0 0 0,0 0 0 0 0,0 0 0 0 0,0 0 0 0 0,0 0 0 0 0,0-1 0 0 0,0 1-1 0 0,-1 0 1 0 0,1 0 0 0 0,-1 0 0 0 0,1 0 0 0 0,-1 0 0 0 0,0 0 0 0 0,0 0 0 0 0,0 0-1 0 0,0 0 1 0 0,0 1 0 0 0,0-1 0 0 0,0 0 0 0 0,-1 1 0 0 0,1-1 0 0 0,-1 1-1 0 0,1-1 1 0 0,-1 1 0 0 0,1-1 0 0 0,-1 1 0 0 0,0 0 0 0 0,0 0 0 0 0,0 0 0 0 0,0 0-1 0 0,0 0 1 0 0,0 1 0 0 0,0-1 0 0 0,0 0 0 0 0,0 1 0 0 0,0 0 0 0 0,0-1 0 0 0,0 1-1 0 0,0 0 1 0 0,0 0 0 0 0,0 0 0 0 0,-1 0 0 0 0,1 0 0 0 0,-1 1 14 0 0,-4 3-16 0 0,0 0 1 0 0,0 0 0 0 0,1 1 0 0 0,-1 0-1 0 0,1 0 1 0 0,0 1 0 0 0,0 0 0 0 0,1 0-1 0 0,0 0 1 0 0,0 1 0 0 0,0-1 0 0 0,1 1-1 0 0,0 0 1 0 0,0 1 0 0 0,1-1 0 0 0,-2 6 15 0 0,1-3 38 0 0,1 1 0 0 0,0 0 0 0 0,0 0 0 0 0,1 0 0 0 0,1 0 0 0 0,0 0 1 0 0,0 0-1 0 0,1 1 0 0 0,0-1 0 0 0,1 0 0 0 0,1 0 0 0 0,0 1 0 0 0,0-1 0 0 0,1 0 1 0 0,0-1-1 0 0,1 1 0 0 0,0-1 0 0 0,1 1 0 0 0,0-1 0 0 0,1-1 0 0 0,0 1 1 0 0,0 0-40 0 0,7 8 120 0 0,0-1-1 0 0,2 0 0 0 0,0-1 0 0 0,0 0 1 0 0,1-1-1 0 0,11 7-118 0 0,43 25 52 0 0,-66-46-516 0 0,-2-4-9410 0 0,-2 2-43 0 0</inkml:trace>
  <inkml:trace contextRef="#ctx0" brushRef="#br0" timeOffset="310.222">1736 369 10922 0 0,'0'0'1445'0'0,"0"0"-577"0"0,0 0-300 0 0,0 0 68 0 0,0 0 128 0 0,0 0 120 0 0,0 0 17 0 0,0 0-123 0 0,0 0-160 0 0,0 0-130 0 0,0 0-120 0 0,0 0-109 0 0,1 29-68 0 0,2 138 49 0 0,2-6-72 0 0,4-121-2800 0 0,-5-39-8693 0 0,-4-1 5184 0 0</inkml:trace>
  <inkml:trace contextRef="#ctx0" brushRef="#br0" timeOffset="829.746">1629 391 5153 0 0,'0'0'2691'0'0,"0"0"-1592"0"0,0 0-617 0 0,0 0 95 0 0,0 0 215 0 0,0 0 153 0 0,0 0 79 0 0,0 0-27 0 0,0 0-69 0 0,0 0-105 0 0,0 0-123 0 0,0 0-133 0 0,0 0-109 0 0,34-9-101 0 0,106-26-105 0 0,-47 24 103 0 0,-91 12-362 0 0,0 0 0 0 0,0 0-1 0 0,0 0 1 0 0,0 0 0 0 0,0 1 0 0 0,-1-1 0 0 0,1 0-1 0 0,0 1 1 0 0,-1 0 0 0 0,1-1 0 0 0,-1 1 0 0 0,0 0 0 0 0,0 0-1 0 0,1 0 1 0 0,-1 0 0 0 0,0 0 0 0 0,-1 0 0 0 0,1 0-1 0 0,0 0 1 0 0,0 0 0 0 0,-1 0 0 0 0,1 0 0 0 0,-1 1 0 0 0,0-1-1 0 0,0 0 1 0 0,0 0 0 0 0,0 0 0 0 0,0 1 0 0 0,0-1 0 0 0,-1 0-1 0 0,1 0 1 0 0,-1 0 0 0 0,1 1 0 0 0,-1-1 0 0 0,0 0-1 0 0,0 0 1 0 0,0 0 0 0 0,0 0 0 0 0,0 0 0 0 0,0-1 0 0 0,0 1-1 0 0,-1 0 1 0 0,1 0 0 0 0,-1-1 0 0 0,0 1 0 0 0,1-1-1 0 0,-2 1 8 0 0,-59 61 242 0 0,61-63-251 0 0,0 1 1 0 0,0 0 0 0 0,1 0-1 0 0,-1-1 1 0 0,0 1-1 0 0,0 0 1 0 0,0 0-1 0 0,1 0 1 0 0,-1 0-1 0 0,1 0 1 0 0,-1 0 0 0 0,1 0-1 0 0,-1 0 1 0 0,1 0-1 0 0,-1 0 1 0 0,1 0-1 0 0,0 1 1 0 0,0-1-1 0 0,-1 0 1 0 0,1 0-1 0 0,0 0 1 0 0,0 0 0 0 0,0 1-1 0 0,0-1 1 0 0,0 0-1 0 0,1 0 1 0 0,-1 0-1 0 0,0 0 1 0 0,1 0-1 0 0,-1 0 1 0 0,0 0 0 0 0,1 1-1 0 0,-1-1 1 0 0,1 0-1 0 0,0 0 1 0 0,-1 0-1 0 0,1-1 1 0 0,0 1-1 0 0,-1 0 1 0 0,1 0 0 0 0,1 0 8 0 0,45 28-105 0 0,-26-19 176 0 0,-17-8-50 0 0,0 0 0 0 0,0 0 0 0 0,0 1 1 0 0,-1 0-1 0 0,1-1 0 0 0,0 1 0 0 0,-1 1 1 0 0,0-1-1 0 0,0 0 0 0 0,0 1 0 0 0,0 0 1 0 0,0-1-1 0 0,-1 1 0 0 0,0 0 0 0 0,0 0 1 0 0,0 1-1 0 0,0-1 0 0 0,0 0 0 0 0,-1 1 0 0 0,0-1 1 0 0,0 1-1 0 0,0-1 0 0 0,-1 1 0 0 0,1-1 1 0 0,-1 1-1 0 0,0 3-21 0 0,-1-3 52 0 0,0 1 1 0 0,-1-1-1 0 0,1 0 0 0 0,-1 0 1 0 0,0 0-1 0 0,0 0 0 0 0,-1 0 1 0 0,1 0-1 0 0,-1 0 0 0 0,0-1 1 0 0,-1 1-1 0 0,1-1 0 0 0,-1 0 1 0 0,0 0-1 0 0,0 0 0 0 0,0-1 1 0 0,0 0-1 0 0,0 1 0 0 0,-1-1 1 0 0,0-1-1 0 0,0 1 0 0 0,0-1 1 0 0,0 1-1 0 0,0-2 0 0 0,-1 1-52 0 0,-114 6-2782 0 0,95-12-2652 0 0,19 2 1740 0 0,1 1-3980 0 0</inkml:trace>
  <inkml:trace contextRef="#ctx0" brushRef="#br0" timeOffset="1180.204">2141 380 9594 0 0,'0'0'1316'0'0,"0"0"-518"0"0,0 0-321 0 0,0 0 26 0 0,0 0 112 0 0,0 0 88 0 0,0 0 81 0 0,0 0-13 0 0,0 0-65 0 0,0 0-103 0 0,0 0-153 0 0,0 0-124 0 0,0 0-80 0 0,1 25-46 0 0,6 116 148 0 0,-8 24-407 0 0,-5-148-1793 0 0,-2-12-2569 0 0,6-1-2533 0 0,0-4 1800 0 0</inkml:trace>
  <inkml:trace contextRef="#ctx0" brushRef="#br0" timeOffset="1477.265">2134 336 5617 0 0,'0'0'1202'0'0,"0"0"-455"0"0,0 0-118 0 0,0 0 185 0 0,0 0 179 0 0,0 0 106 0 0,0 0 53 0 0,0 0-21 0 0,0 0-73 0 0,0 0-153 0 0,0 0-214 0 0,0 0-180 0 0,20-3-131 0 0,64-8-80 0 0,-13-2 221 0 0,42 7-2686 0 0,-98 10-1938 0 0,-7 1-1876 0 0,-5-3 1451 0 0,-2 1 3553 0 0</inkml:trace>
  <inkml:trace contextRef="#ctx0" brushRef="#br0" timeOffset="1734.821">2200 527 4049 0 0,'0'0'1132'0'0,"0"0"-434"0"0,0 0 100 0 0,0 0 481 0 0,0 0 311 0 0,0 0 48 0 0,0 0-182 0 0,0 0-273 0 0,0 0-242 0 0,0 0-255 0 0,0 0-209 0 0,0 0-162 0 0,0 0-111 0 0,27-3-78 0 0,125-15-89 0 0,-100 12-1800 0 0,-19 1-6898 0 0,-24 4 2476 0 0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6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36 456 4417 0 0,'0'0'4170'0'0,"0"0"-2025"0"0,0 0-654 0 0,0 0 78 0 0,0 0 62 0 0,0 0-92 0 0,0 0-156 0 0,0 0-186 0 0,0 0-145 0 0,0 0-119 0 0,0 0-127 0 0,0 0-143 0 0,0 0-141 0 0,-6-5-92 0 0,2 2-350 0 0,2 2-56 0 0,0 0 1 0 0,0 0-1 0 0,1 0 0 0 0,-1 0 0 0 0,1 0 1 0 0,-1-1-1 0 0,1 1 0 0 0,0 0 1 0 0,-1-1-1 0 0,1 1 0 0 0,0-1 1 0 0,0 1-1 0 0,0-1 0 0 0,0 0 0 0 0,0 1 1 0 0,0-1-1 0 0,1 0 0 0 0,-1 0 1 0 0,1 1-1 0 0,-1-1 0 0 0,1 0 0 0 0,-1 0 1 0 0,1 0-1 0 0,0 0 0 0 0,0 0 1 0 0,0 0-1 0 0,0 0-24 0 0,62-121 1256 0 0,-49 103-1148 0 0,155-220 236 0 0,-164 236-94 0 0,-4 4-340 0 0,0-1-1 0 0,0 0 0 0 0,0 0 0 0 0,0 1 0 0 0,0-1 1 0 0,1 0-1 0 0,-1 1 0 0 0,0-1 0 0 0,1 0 1 0 0,-1 1-1 0 0,0-1 0 0 0,1 0 0 0 0,-1 1 1 0 0,1-1-1 0 0,-1 1 0 0 0,1-1 0 0 0,-1 0 1 0 0,1 1-1 0 0,0-1 0 0 0,-1 1 0 0 0,1 0 1 0 0,-1-1-1 0 0,1 1 0 0 0,0 0 0 0 0,-1-1 1 0 0,1 1-1 0 0,0 0 0 0 0,0 0 0 0 0,-1-1 1 0 0,1 1-1 0 0,0 0 0 0 0,0 0 0 0 0,-1 0 0 0 0,1 0 1 0 0,0 0-1 0 0,0 0 0 0 0,-1 0 0 0 0,1 0 1 0 0,0 0-1 0 0,0 1 0 0 0,-1-1 0 0 0,1 0 1 0 0,0 0-1 0 0,0 1 0 0 0,-1-1 0 0 0,1 0 1 0 0,0 1-1 0 0,-1-1 0 0 0,1 1 0 0 0,-1-1 1 0 0,1 1-1 0 0,-1-1 0 0 0,1 1 0 0 0,-1-1 1 0 0,1 1-1 0 0,-1 0 0 0 0,1-1 0 0 0,-1 1 1 0 0,1-1-1 0 0,-1 1 0 0 0,0 0 0 0 0,0 0 0 0 0,1-1 1 0 0,-1 1 90 0 0,3 13-2785 0 0,0-2-2728 0 0,0-1-5479 0 0</inkml:trace>
</inkml:ink>
</file>

<file path=ppt/ink/ink1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13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1489 84 744 0 0,'0'0'1719'0'0,"0"0"-983"0"0,0 0-309 0 0,0 0 13 0 0,0 0 160 0 0,0 0 279 0 0,0 0 187 0 0,0 0 173 0 0,0 0 66 0 0,0 0-135 0 0,0 0-189 0 0,-17-9-222 0 0,-50-28-196 0 0,-22 6 2351 0 0,70 28-2645 0 0,1 1 1 0 0,0 1-1 0 0,-1 0 1 0 0,1 1-1 0 0,-1 1 0 0 0,1 1 1 0 0,-6 2-270 0 0,-16 4 331 0 0,0 2 1 0 0,1 2-1 0 0,0 2 0 0 0,1 1 1 0 0,0 1-1 0 0,2 3 1 0 0,0 1-1 0 0,1 2 0 0 0,1 1 1 0 0,-10 9-332 0 0,-147 111 696 0 0,129-89-352 0 0,1 2 0 0 0,4 2 0 0 0,-15 22-344 0 0,39-31 209 0 0,2 0 0 0 0,2 3 1 0 0,2 0-1 0 0,3 1 0 0 0,2 2 0 0 0,-3 18-209 0 0,-46 151 779 0 0,57-158-623 0 0,4 1-1 0 0,2 0 1 0 0,3 1 0 0 0,4 0-1 0 0,3 20-155 0 0,-2-19 85 0 0,29 86 68 0 0,-12-88-93 0 0,20 35 116 0 0,35 42-54 0 0,-42-102-65 0 0,1-1 0 0 0,3-2 1 0 0,1-1-1 0 0,14 10-57 0 0,30 31 80 0 0,-48-51-54 0 0,1-2 1 0 0,1-1-1 0 0,1-1 0 0 0,2-2 1 0 0,0-2-1 0 0,1-1 1 0 0,1-2-1 0 0,1-2-26 0 0,-24-8 12 0 0,181 85 56 0 0,-167-77-63 0 0,-1-2 0 0 0,2-2 0 0 0,-1 0 0 0 0,1-2 0 0 0,1-1 0 0 0,0-2 0 0 0,0 0 0 0 0,27-1-5 0 0,7-4 1 0 0,-17 1 13 0 0,1-3 0 0 0,-1-2 0 0 0,1-1 0 0 0,31-9-14 0 0,341-101 21 0 0,-317 70 2 0 0,178-92 78 0 0,-181 63-9 0 0,36-45 32 0 0,-1-33 116 0 0,-130 143-236 0 0,14-17 74 0 0,-1-1 1 0 0,-2-1 0 0 0,-1 0 0 0 0,-1-1 0 0 0,-1-1-1 0 0,-1 0 1 0 0,4-18-79 0 0,33-164 260 0 0,-42 167-187 0 0,-3 0 0 0 0,-1 0 0 0 0,-2 0 0 0 0,-2 0 0 0 0,-2 0 0 0 0,-5-24-73 0 0,-57-171 138 0 0,16 70-62 0 0,-30-12 2 0 0,29 81-49 0 0,-17 1 68 0 0,-29-30-87 0 0,8 52 18 0 0,12 18-146 0 0,-9-4 102 0 0,-58-27 4 0 0,-14 33-224 0 0,57 32 172 0 0,-78-15-1 0 0,155 36-29 0 0,1 1-1 0 0,0 1 1 0 0,-1 1-1 0 0,1 1 1 0 0,0 1-1 0 0,-1 1 1 0 0,-20 4 94 0 0,-204 60-1686 0 0,246-66 1665 0 0,-21 0-2987 0 0,17-4-1884 0 0,4-3-3745 0 0,1 4-832 0 0</inkml:trace>
  <inkml:trace contextRef="#ctx0" brushRef="#br0" timeOffset="2609.464">3593 681 0 0 0,'0'0'970'0'0,"0"0"363"0"0,0 0 105 0 0,0 0-66 0 0,0 0-114 0 0,0 0-62 0 0,0 0-53 0 0,-2-3 5882 0 0,-4-2-5990 0 0,-10 1-632 0 0,0 0 0 0 0,0 2 1 0 0,0 0-1 0 0,-1 1 0 0 0,1 0 0 0 0,-1 1 0 0 0,1 1 0 0 0,-7 2-403 0 0,5 2 150 0 0,0 1 0 0 0,0 1-1 0 0,0 1 1 0 0,1 0 0 0 0,1 1 0 0 0,-1 1 0 0 0,1 1 0 0 0,1 0 0 0 0,0 1-1 0 0,1 0 1 0 0,0 2 0 0 0,1-1 0 0 0,0 2 0 0 0,-7 10-150 0 0,-47 45 305 0 0,-24 39 170 0 0,35-31-35 0 0,46-61-380 0 0,1 1 1 0 0,1 0-1 0 0,0 0 1 0 0,2 1-1 0 0,0 0 1 0 0,1 1-1 0 0,1-1 1 0 0,0 1-1 0 0,2-1 1 0 0,0 1-1 0 0,1 0 0 0 0,2 12-60 0 0,-5 33 103 0 0,-6 115 511 0 0,52-95-469 0 0,45 61 339 0 0,14-1 132 0 0,29-39-78 0 0,-14-39-196 0 0,-95-58-272 0 0,0-1-1 0 0,0 0 1 0 0,0-1 0 0 0,1-2-1 0 0,0 0 1 0 0,0-1-1 0 0,1-1-69 0 0,33 7 103 0 0,15 0 30 0 0,2-3 0 0 0,-1-3 0 0 0,41-3-133 0 0,35-28 210 0 0,16-32-10 0 0,-66 8-97 0 0,61-71 112 0 0,-133 99-145 0 0,0-1-1 0 0,-2-2 1 0 0,0 0 0 0 0,-2-2-1 0 0,-1 0 1 0 0,-1-2 0 0 0,3-8-70 0 0,36-88 172 0 0,-37 16 48 0 0,-15-137 75 0 0,-33 100-251 0 0,22 137-35 0 0,0-1-1 0 0,-1 0 1 0 0,0 1 0 0 0,-1 0 0 0 0,0 0-1 0 0,0 1 1 0 0,-1 0 0 0 0,0 0 0 0 0,-8-7-9 0 0,-5-9-46 0 0,-10-7 46 0 0,-1 1 0 0 0,-1 1 0 0 0,-2 2 0 0 0,-25-16 0 0 0,-58-41 15 0 0,-43-3-121 0 0,3 51 16 0 0,46 27-28 0 0,-14 9-42 0 0,108 2 141 0 0,0 1-1 0 0,0 1 1 0 0,1 0 0 0 0,-1 1-1 0 0,1 1 1 0 0,-1 1-1 0 0,-7 3 20 0 0,-52 31-289 0 0,63-33-1237 0 0,-25 0 3720 0 0,24-6-4119 0 0,0 0-4372 0 0,1-1-6152 0 0,13 0 3487 0 0</inkml:trace>
  <inkml:trace contextRef="#ctx0" brushRef="#br0" timeOffset="4058.31">1540 1399 0 0 0,'0'0'908'0'0,"0"0"395"0"0,0 0 73 0 0,0 0-30 0 0,0 0-22 0 0,0 0 3 0 0,0 0 23 0 0,5-6 1051 0 0,-4 5 4248 0 0,-3 3-6578 0 0,-1 0 1 0 0,1 0-1 0 0,1 1 0 0 0,-1-1 1 0 0,0 1-1 0 0,1-1 0 0 0,-1 1 1 0 0,1 0-1 0 0,0-1 1 0 0,-1 1-1 0 0,2 0 0 0 0,-1 0 1 0 0,0 0-1 0 0,0 0 0 0 0,1 0 1 0 0,0 0-1 0 0,-1 0 1 0 0,1 0-1 0 0,0 0 0 0 0,1 0 1 0 0,-1 0-1 0 0,0 0 1 0 0,1 2-72 0 0,26-15 1796 0 0,-26 9-1705 0 0,1-1 1 0 0,-1 0-1 0 0,0 0 0 0 0,0 0 1 0 0,0 0-1 0 0,1 0 0 0 0,-2 0 0 0 0,1 0 1 0 0,0 0-1 0 0,0 0 0 0 0,-1 0 1 0 0,1 0-1 0 0,-1 0 0 0 0,1-1 1 0 0,-1 1-1 0 0,0 0 0 0 0,0 0 1 0 0,0-1-1 0 0,0 1 0 0 0,-1 0 1 0 0,1 0-1 0 0,-1 0 0 0 0,0-2-91 0 0,-51 0 308 0 0,57 19-1113 0 0,24-6-1418 0 0,-19-8-1351 0 0,2 0-3784 0 0,-4-1-2512 0 0</inkml:trace>
  <inkml:trace contextRef="#ctx0" brushRef="#br0" timeOffset="4993.471">3792 1377 2529 0 0,'0'0'2704'0'0,"0"0"-863"0"0,0 0-337 0 0,0 0-29 0 0,0 0-10 0 0,0 0-115 0 0,0 0-220 0 0,0 0-261 0 0,0 0-243 0 0,0 0-206 0 0,0 0-98 0 0,0 0-77 0 0,0 0-28 0 0,-2 3 11 0 0,-4 19 384 0 0,6-22-435 0 0,0 0-9 0 0,0 0-6 0 0,0 0-6 0 0,0 0-12 0 0,0 0 13 0 0,0 0 9 0 0,0 0 2 0 0,0 0 30 0 0,24-18 1724 0 0,-20 7 1160 0 0,-41 43-2323 0 0,41-21-2424 0 0,8-20-6407 0 0,-10 8-3690 0 0</inkml:trace>
  <inkml:trace contextRef="#ctx0" brushRef="#br0" timeOffset="9111.793">815 666 0 0 0,'0'0'661'0'0,"0"0"364"0"0,0 0 315 0 0,0 0 158 0 0,0 0 27 0 0,0 0-64 0 0,0 0-180 0 0,0 0-166 0 0,0 0-151 0 0,-1-6-146 0 0,-1-16-79 0 0,-1 18 2180 0 0,-4 14-2368 0 0,-93 211 1329 0 0,-52 168-1827 0 0,143-319-1585 0 0,33-69-1143 0 0,-19-3 2255 0 0,0 0 1 0 0,-1 0-1 0 0,1 0 1 0 0,0-1-1 0 0,-1 0 0 0 0,1 0 1 0 0,-1 0-1 0 0,0 0 1 0 0,0-1-1 0 0,0 1 0 0 0,-1-1 1 0 0,1 0-1 0 0,-1 0 1 0 0,0-1-1 0 0,0 1 0 0 0,0-1 420 0 0,45-78-6648 0 0,-39 64 6387 0 0</inkml:trace>
  <inkml:trace contextRef="#ctx0" brushRef="#br0" timeOffset="9459.501">719 596 1312 0 0,'0'0'1683'0'0,"0"0"-249"0"0,0 0-66 0 0,0 0 67 0 0,0 0 106 0 0,0 0 7 0 0,0 0-146 0 0,0 0-269 0 0,0 0-289 0 0,0 0-236 0 0,0 0-176 0 0,0 0-107 0 0,0 0-105 0 0,-2-4-82 0 0,-4-6-99 0 0,15 17 837 0 0,125 155 1909 0 0,-15-11-2018 0 0,-101-129-721 0 0,-1 1 1 0 0,-1 1 0 0 0,-1 1-1 0 0,-1 0 1 0 0,-1 0 0 0 0,-2 1-1 0 0,0 1 1 0 0,2 15-47 0 0,-10 27-1787 0 0,-11-60-1319 0 0,5-7-949 0 0,1-1-4190 0 0,0-1 5175 0 0</inkml:trace>
  <inkml:trace contextRef="#ctx0" brushRef="#br0" timeOffset="9747.589">531 1064 872 0 0,'0'0'1873'0'0,"0"0"-308"0"0,0 0-2 0 0,0 0 120 0 0,0 0 34 0 0,0 0-182 0 0,0 0-308 0 0,0 0-245 0 0,0 0-141 0 0,0 0-23 0 0,0 0 36 0 0,0 0-8 0 0,0 0-68 0 0,16 0-96 0 0,116-11 807 0 0,-61-9-1294 0 0,105-26 395 0 0,-59 23-8651 0 0,-98 19-2492 0 0</inkml:trace>
  <inkml:trace contextRef="#ctx0" brushRef="#br0" timeOffset="17143.647">3287 949 48 0 0,'0'0'1203'0'0,"0"0"-132"0"0,0 0 65 0 0,0 0 183 0 0,0 0 171 0 0,0 0 39 0 0,0 0-154 0 0,0 0-262 0 0,0 0-267 0 0,0 0-196 0 0,0 0-134 0 0,6 8 1019 0 0,14 73 1159 0 0,24 98-1782 0 0,-40-167-1359 0 0,0 5 240 0 0,-3-10-3784 0 0,-1-1-3645 0 0,0-3 2480 0 0</inkml:trace>
  <inkml:trace contextRef="#ctx0" brushRef="#br0" timeOffset="17930.787">3206 994 0 0 0,'0'0'948'0'0,"0"0"-41"0"0,0 0 32 0 0,0 0 85 0 0,0 0 51 0 0,0 0-35 0 0,0 0-145 0 0,0 0-168 0 0,0 0-143 0 0,0 0-116 0 0,0 0-36 0 0,0 0-10 0 0,0 0 18 0 0,11-8 49 0 0,35-25 34 0 0,45 0 1878 0 0,-71 26-2222 0 0,0 1 0 0 0,0 1 0 0 0,1 1 0 0 0,-1 1 0 0 0,1 0 0 0 0,0 2 0 0 0,8 1-179 0 0,-28 1 7 0 0,1 0-1 0 0,0 0 1 0 0,0 1 0 0 0,-1-1-1 0 0,1 1 1 0 0,-1 0-1 0 0,0 0 1 0 0,1-1 0 0 0,-1 1-1 0 0,0 0 1 0 0,0 0-1 0 0,0 0 1 0 0,0 0 0 0 0,0 0-1 0 0,-1 0 1 0 0,1 0-1 0 0,-1 0 1 0 0,1 1 0 0 0,-1-1-1 0 0,0 0 1 0 0,1 0-1 0 0,-1 0 1 0 0,0 1-1 0 0,-1-1 1 0 0,1 0 0 0 0,0 0-1 0 0,-1 0 1 0 0,1 0-1 0 0,-1 1 1 0 0,0-1 0 0 0,1 0-1 0 0,-1 0 1 0 0,0 0-1 0 0,0 0 1 0 0,-1-1 0 0 0,1 1-1 0 0,0 0 1 0 0,-1 0-1 0 0,1 0-5 0 0,-15 56-64 0 0,16-57 25 0 0,10 13 42 0 0,27 1 193 0 0,-5-4-63 0 0,-28-11-114 0 0,0 0 0 0 0,0 0 0 0 0,0 0 0 0 0,-1 1 0 0 0,1 0 0 0 0,0 0 0 0 0,0 0 0 0 0,-1 0 1 0 0,1 0-1 0 0,0 1 0 0 0,-1-1 0 0 0,1 1 0 0 0,-1 0 0 0 0,0 0 0 0 0,0 1 0 0 0,0-1 0 0 0,0 1 0 0 0,0-1 0 0 0,0 1 0 0 0,-1 0 0 0 0,1 0 0 0 0,-1 0 0 0 0,0 0 0 0 0,0 1 0 0 0,0-1 0 0 0,0 0 0 0 0,0 1 0 0 0,-1 0 0 0 0,0-1 0 0 0,0 1 0 0 0,0 0 0 0 0,0 0 1 0 0,0-1-1 0 0,-1 1 0 0 0,1 0 0 0 0,-1 0 0 0 0,0 0-20 0 0,-3 1 89 0 0,0-1 1 0 0,0 0 0 0 0,0 0 0 0 0,-1 0-1 0 0,1 0 1 0 0,-1-1 0 0 0,0 1 0 0 0,0-1-1 0 0,0 0 1 0 0,-1 0 0 0 0,1-1 0 0 0,-1 1-1 0 0,1-1 1 0 0,-1 0 0 0 0,0 0 0 0 0,0-1-1 0 0,-1 1-89 0 0,-7 3 135 0 0,-1 2-123 0 0,-1-1-1 0 0,0-1 1 0 0,-1 0 0 0 0,1-1 0 0 0,-1-1-1 0 0,0 0 1 0 0,0-2 0 0 0,0 1-1 0 0,-4-2-11 0 0,-45 0-222 0 0,51 0-3733 0 0,0 0-4109 0 0,14 0 2739 0 0</inkml:trace>
  <inkml:trace contextRef="#ctx0" brushRef="#br0" timeOffset="18563.482">3466 1086 0 0 0,'0'0'284'0'0,"0"0"45"0"0,0 0 9 0 0,0 0 26 0 0,-1-8 2397 0 0,-22 19 642 0 0,-1-7-1100 0 0,-7 3-2695 0 0,31-7 111 0 0,0 3-504 0 0,0-1-5001 0 0,0 1 3248 0 0</inkml:trace>
  <inkml:trace contextRef="#ctx0" brushRef="#br0" timeOffset="19716.556">3337 1075 0 0 0,'0'0'184'0'0,"0"0"292"0"0,0 0 243 0 0,0 0 182 0 0,3 1 68 0 0,5 1-325 0 0,1-1 1 0 0,0 0-1 0 0,0-1 1 0 0,0 0 0 0 0,0 0-1 0 0,0 0 1 0 0,0-1-1 0 0,0-1 1 0 0,-1 0-1 0 0,1 0 1 0 0,0 0 0 0 0,-1-1-1 0 0,1-1 1 0 0,-1 1-1 0 0,0-2-644 0 0,-5 5 90 0 0,55-28 1423 0 0,-51 24-1750 0 0,-12 6-6127 0 0,4-2 5585 0 0,-4 1-6361 0 0</inkml:trace>
</inkml:ink>
</file>

<file path=ppt/ink/ink1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39.5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496 961 0 0 0,'0'0'519'0'0,"0"0"888"0"0,0 0 196 0 0,0 0-95 0 0,0 0-150 0 0,0 0-141 0 0,6-17-120 0 0,16-55-72 0 0,-17 55 510 0 0,-3 9 4925 0 0,-4 20-6319 0 0,6 163 473 0 0,-1-60-453 0 0,-4-1 1 0 0,-12 73-162 0 0,0-50-1771 0 0,15-135 1348 0 0,-1-1 1 0 0,1 1-1 0 0,-1 0 0 0 0,1-1 1 0 0,0 1-1 0 0,-1-1 1 0 0,1 0-1 0 0,0 1 1 0 0,0-1-1 0 0,0 0 1 0 0,0 0-1 0 0,0 0 1 0 0,0 0-1 0 0,1-1 0 0 0,-1 1 1 0 0,0 0-1 0 0,0-1 1 0 0,1 0-1 0 0,-1 0 1 0 0,0 1-1 0 0,1-1 1 0 0,-1 0-1 0 0,0-1 0 0 0,0 1 1 0 0,1 0-1 0 0,-1-1 1 0 0,0 1-1 0 0,0-1 1 0 0,0 0-1 0 0,1 0 1 0 0,-1 0-1 0 0,2-1 423 0 0,9-4-3514 0 0</inkml:trace>
  <inkml:trace contextRef="#ctx0" brushRef="#br0" timeOffset="1131.841">1814 59 0 0 0,'0'-40'0'0'0,"0"28"0"0"0,0 7 37 0 0,0 3 146 0 0,0 2 17 0 0,0 0-19 0 0,0 0 1 0 0,0 0-5 0 0,0 0 2 0 0,0 0 17 0 0,0 0 31 0 0,0 0 5 0 0,0 0-30 0 0,0 0-35 0 0,0 0-68 0 0,0 0-46 0 0,-1 26 2084 0 0,-10 141 3512 0 0,19 85-4103 0 0,-1-122-557 0 0,3 220 337 0 0,-8-152-784 0 0,-11 1 103 0 0,20 58 480 0 0,-1-271-6958 0 0,-5 3 229 0 0,-2 4 767 0 0</inkml:trace>
  <inkml:trace contextRef="#ctx0" brushRef="#br0" timeOffset="2317.775">27 1252 0 0 0,'0'0'360'0'0,"0"0"191"0"0,0 0 50 0 0,-5-5 33 0 0,-15-17 13 0 0,18 16 5292 0 0,7 3-3372 0 0,19 2-2426 0 0,-22 1 699 0 0,210-8 2759 0 0,246-9-1338 0 0,-287 13-1937 0 0,-1-8 0 0 0,17-9-324 0 0,131 2 669 0 0,-3-3 745 0 0,96 19-1095 0 0,-328-5-295 0 0,75 8 92 0 0,-86 8-111 0 0,-2-7 265 0 0,4 1-2796 0 0,-58-11-8167 0 0,-14 7 2307 0 0</inkml:trace>
  <inkml:trace contextRef="#ctx0" brushRef="#br0" timeOffset="3154.787">2634 549 888 0 0,'0'0'1375'0'0,"0"0"-635"0"0,0 0-185 0 0,0 0 265 0 0,0 0 374 0 0,0 0 163 0 0,0 0-84 0 0,0 0-265 0 0,0 0-292 0 0,0 0-141 0 0,0 0-36 0 0,0 0 19 0 0,0 0 19 0 0,1 8-17 0 0,27 164 3093 0 0,5 23-2339 0 0,-27 78-261 0 0,-7-259-1014 0 0,-1-1 0 0 0,2 1 0 0 0,0-1 0 0 0,0 1 0 0 0,2 0 0 0 0,-1-1 0 0 0,2 1 0 0 0,3 10-39 0 0,-3-17 13 0 0,-1 0 1 0 0,1 1 0 0 0,-1 0 0 0 0,0 0-1 0 0,-1-1 1 0 0,0 1 0 0 0,0 0 0 0 0,-1 0-1 0 0,1 0 1 0 0,-2 0 0 0 0,1 0 0 0 0,-1 0-1 0 0,-2 5-13 0 0,-6 0 50 0 0,-2 7-2637 0 0,14-43-9771 0 0,1 16 8008 0 0</inkml:trace>
  <inkml:trace contextRef="#ctx0" brushRef="#br0" timeOffset="3569.703">2858 810 0 0 0,'0'0'808'0'0,"0"0"332"0"0,0 0 267 0 0,0 0 102 0 0,0 0-81 0 0,0 0-166 0 0,0 0-194 0 0,0 0-191 0 0,0 0-110 0 0,0 0-99 0 0,0 0-104 0 0,-5 3-61 0 0,-58 40 792 0 0,-209 253 123 0 0,161-161-1938 0 0,79-71-2885 0 0,28-42-2704 0 0,3-18 1429 0 0</inkml:trace>
  <inkml:trace contextRef="#ctx0" brushRef="#br0" timeOffset="4217.343">2098 847 0 0 0,'0'0'461'0'0,"0"0"625"0"0,0 0 104 0 0,0 0-157 0 0,0 0-127 0 0,0 0-46 0 0,0 0 17 0 0,0 0 140 0 0,-6 3 132 0 0,-46 39 3169 0 0,-22 32-3023 0 0,-229 205-1244 0 0,242-223-327 0 0,-36 28-3453 0 0,82-70-2251 0 0,12-10 1722 0 0</inkml:trace>
  <inkml:trace contextRef="#ctx0" brushRef="#br0" timeOffset="4888.177">645 818 0 0 0,'12'3'492'0'0,"35"12"238"0"0,-33 0 8742 0 0,-26 6-7018 0 0,10-19-1794 0 0,-225 203 4319 0 0,186-164-4887 0 0,-114 129 404 0 0,87-35-3202 0 0,66-107-3697 0 0,2-23 3248 0 0,0-1-3956 0 0</inkml:trace>
  <inkml:trace contextRef="#ctx0" brushRef="#br0" timeOffset="5616.122">813 1547 7962 0 0,'0'0'892'0'0,"0"0"-301"0"0,0 0-158 0 0,0 0 111 0 0,0 0 151 0 0,0 0 69 0 0,0 0-12 0 0,0 0-90 0 0,0 0-113 0 0,0 0-85 0 0,0 0-53 0 0,0 0-72 0 0,0 0-88 0 0,0 29-53 0 0,-1 94-46 0 0,3 159-394 0 0,-12-240-1111 0 0,1-11-4977 0 0,9-27 2878 0 0,0-3-830 0 0</inkml:trace>
  <inkml:trace contextRef="#ctx0" brushRef="#br0" timeOffset="6101.634">677 1595 4657 0 0,'0'0'918'0'0,"0"0"-344"0"0,0 0-108 0 0,0 0 110 0 0,0 0 189 0 0,0 0 105 0 0,0 0-26 0 0,0 0-74 0 0,0 0-97 0 0,0 0-62 0 0,0 0-35 0 0,0 0-5 0 0,0 0-18 0 0,35-23-15 0 0,111-69-28 0 0,-75 60 138 0 0,-61 32-511 0 0,-9 0-127 0 0,2-1 5 0 0,-1-1 0 0 0,1 1 1 0 0,-1 0-1 0 0,1 1 0 0 0,0-1 1 0 0,0 0-1 0 0,-1 1 0 0 0,1-1 1 0 0,0 1-1 0 0,0 0 0 0 0,0 0 1 0 0,-1 0-1 0 0,1 0 1 0 0,0 1-1 0 0,0-1 0 0 0,0 1 1 0 0,-1 0-1 0 0,1 0 0 0 0,0-1 1 0 0,-1 2-1 0 0,1-1 0 0 0,-1 0 1 0 0,1 0-1 0 0,-1 1 0 0 0,1 0 1 0 0,-1-1-1 0 0,0 1 0 0 0,0 0 1 0 0,0 0-1 0 0,0 0 0 0 0,0 0 1 0 0,-1 1-1 0 0,1-1 1 0 0,0 0-1 0 0,-1 1 0 0 0,0-1 1 0 0,0 1-1 0 0,1-1 0 0 0,-1 1 1 0 0,-1 0-1 0 0,1 0 0 0 0,0-1 1 0 0,-1 1-1 0 0,1 2-15 0 0,-4 8 23 0 0,-1 1 0 0 0,-1-1 0 0 0,0 1 0 0 0,0-1 0 0 0,-1-1-1 0 0,-1 1 1 0 0,0-1 0 0 0,-1 0 0 0 0,0 0 0 0 0,-1-1 0 0 0,0-1 0 0 0,-1 1 0 0 0,0-1 0 0 0,0-1-1 0 0,-1 0 1 0 0,-1 0 0 0 0,1-1 0 0 0,-2 0-23 0 0,-29 28 3 0 0,26-23-7 0 0,12-11-6 0 0,1 0 0 0 0,-1 1-1 0 0,1-1 1 0 0,0 1 0 0 0,0 0-1 0 0,0 0 1 0 0,0 0 0 0 0,1 0-1 0 0,-1 1 1 0 0,1-1 0 0 0,0 1-1 0 0,0-1 1 0 0,0 1 0 0 0,0 0-1 0 0,1 0 1 0 0,-1-1-1 0 0,1 1 1 0 0,0 0 0 0 0,0 3 10 0 0,38 26 352 0 0,119 41 1570 0 0,-95-34-3209 0 0,-60-39 815 0 0,-1-1-2638 0 0,1 0-3384 0 0,-1 0 4171 0 0,0 0-2422 0 0</inkml:trace>
  <inkml:trace contextRef="#ctx0" brushRef="#br0" timeOffset="15605.983">1231 1764 0 0 0,'0'0'910'0'0,"0"0"312"0"0,0 0 215 0 0,0 0 20 0 0,0 0-90 0 0,0 0-192 0 0,0 0-268 0 0,0 0-240 0 0,0 0-212 0 0,7 4 220 0 0,-37 77 18 0 0,3-16-1026 0 0,-3 0 0 0 0,-3-2 0 0 0,-3-1 0 0 0,-8 7 333 0 0,37-60-286 0 0,-18 30-49 0 0,18-14-2782 0 0,19-27 169 0 0,37-50 1 0 0,-38 40 2947 0 0</inkml:trace>
  <inkml:trace contextRef="#ctx0" brushRef="#br0" timeOffset="15976.787">1249 1735 544 0 0,'0'0'612'0'0,"0"0"-126"0"0,0 0 91 0 0,0 0 309 0 0,0 0 293 0 0,0 0 76 0 0,0 0-129 0 0,0 0-245 0 0,0 0-185 0 0,0 0-51 0 0,0 0 62 0 0,0 0 77 0 0,0 0 18 0 0,3 6-7 0 0,48 95 3124 0 0,-36-70-3663 0 0,-1 0 1 0 0,-1 2-1 0 0,-2-1 0 0 0,-2 1 1 0 0,1 9-257 0 0,20 65 16 0 0,-20-60-1086 0 0,-10-50-5267 0 0,0-11-2085 0 0,-2 13 7059 0 0</inkml:trace>
  <inkml:trace contextRef="#ctx0" brushRef="#br0" timeOffset="16268.646">1091 2077 2633 0 0,'0'0'1329'0'0,"0"0"-437"0"0,0 0-173 0 0,0 0 159 0 0,0 0 223 0 0,0 0 124 0 0,0 0-41 0 0,0 0-137 0 0,0 0-151 0 0,0 0-100 0 0,0 0-18 0 0,0 0-28 0 0,0 0-41 0 0,16 2-63 0 0,49 5-74 0 0,22-24 775 0 0,-55 7-1484 0 0,32-8-717 0 0,-21 13-8295 0 0,-33 5 1787 0 0</inkml:trace>
  <inkml:trace contextRef="#ctx0" brushRef="#br0" timeOffset="16938.673">2229 1447 3233 0 0,'0'0'1459'0'0,"0"0"-558"0"0,0 0-201 0 0,0 0 137 0 0,0 0 251 0 0,0 0 176 0 0,0 0 12 0 0,0 0-121 0 0,0 0-225 0 0,0 0-219 0 0,0 0-129 0 0,0 0-98 0 0,-5 32-54 0 0,-12 101-54 0 0,11 42 638 0 0,12 44-2868 0 0,-15-184-1462 0 0,-3-17-4775 0 0,10-15 4912 0 0</inkml:trace>
  <inkml:trace contextRef="#ctx0" brushRef="#br0" timeOffset="17394.306">2010 1550 3705 0 0,'0'0'935'0'0,"0"0"-35"0"0,0 0 156 0 0,0 0 184 0 0,0 0 69 0 0,0 0-70 0 0,0 0-213 0 0,0 0-197 0 0,0 0-168 0 0,0 0-135 0 0,31-16-110 0 0,102-50-95 0 0,-63 48 54 0 0,-56 19-278 0 0,-7-1-44 0 0,-1 0 1 0 0,1 1-1 0 0,-1-1 0 0 0,1 1 1 0 0,-1 1-1 0 0,0-1 1 0 0,1 1-1 0 0,-1 0 0 0 0,0 0 1 0 0,0 1-1 0 0,0 0 0 0 0,-1 0 1 0 0,1 1-1 0 0,0-1 0 0 0,-1 1 1 0 0,0 0-1 0 0,0 0 0 0 0,-1 1 1 0 0,1 0-1 0 0,-1 0 0 0 0,0 0 1 0 0,0 0-1 0 0,0 0 0 0 0,-1 1 1 0 0,0 0-1 0 0,0 0 0 0 0,0 0 1 0 0,-1 0-1 0 0,0 0 0 0 0,0 0 1 0 0,0 1-1 0 0,-1-1 1 0 0,0 0-1 0 0,0 1 0 0 0,-1 3-53 0 0,-2-3 30 0 0,-1 1-1 0 0,0-1 1 0 0,-1 0 0 0 0,0 0-1 0 0,0 0 1 0 0,0-1 0 0 0,-1 0-1 0 0,0 1 1 0 0,0-1 0 0 0,0-1-1 0 0,-1 1 1 0 0,0-1-1 0 0,0 0 1 0 0,0 0 0 0 0,-1-1-1 0 0,0 0 1 0 0,1 0 0 0 0,-3 0-30 0 0,-67 26 122 0 0,104-11-491 0 0,-5-4 601 0 0,-1 1 1 0 0,-1 1 0 0 0,0 1-1 0 0,-1 1 1 0 0,-1 0-1 0 0,-1 2 1 0 0,-1 0-1 0 0,0 3-232 0 0,-16-22-142 0 0,51 51 911 0 0,-30-46-4322 0 0,4-11-5611 0 0,-20 0 2605 0 0</inkml:trace>
  <inkml:trace contextRef="#ctx0" brushRef="#br0" timeOffset="17660.614">2715 1849 9234 0 0,'0'0'1010'0'0,"0"0"-320"0"0,0 0 96 0 0,0 0 347 0 0,0 0 210 0 0,0 0-120 0 0,0 0-246 0 0,0 0-315 0 0,0 0-276 0 0,0 0-166 0 0,0 0-107 0 0,0 0-40 0 0,0 0-41 0 0,4 32-17 0 0,13 98-24 0 0,-6-60-474 0 0,-3-46-1436 0 0,-4-19-7014 0 0,-2-5 2380 0 0</inkml:trace>
  <inkml:trace contextRef="#ctx0" brushRef="#br0" timeOffset="18136.118">2641 1749 2144 0 0,'0'0'1607'0'0,"0"0"-782"0"0,0 0-316 0 0,0 0 162 0 0,0 0 302 0 0,0 0 184 0 0,0 0-17 0 0,0 0-173 0 0,0 0-219 0 0,0 0-145 0 0,0 0-104 0 0,0 0-65 0 0,0 0-70 0 0,31-3-53 0 0,96-10-23 0 0,21 4 723 0 0,-147 8-1002 0 0,0 1 1 0 0,0 0-1 0 0,-1-1 0 0 0,1 1 0 0 0,0 0 1 0 0,0 0-1 0 0,0 0 0 0 0,-1 0 0 0 0,1 0 1 0 0,0 0-1 0 0,0 0 0 0 0,0 0 0 0 0,-1 0 1 0 0,1 0-1 0 0,0 0 0 0 0,0 1 1 0 0,0-1-1 0 0,-1 0 0 0 0,1 0 0 0 0,0 1 1 0 0,0-1-1 0 0,-1 1 0 0 0,1-1 0 0 0,0 0 1 0 0,-1 1-1 0 0,1-1 0 0 0,-1 1 0 0 0,1 0 1 0 0,-1-1-1 0 0,1 1 0 0 0,-1-1 0 0 0,1 1 1 0 0,-1 0-1 0 0,1 0 0 0 0,-1-1 1 0 0,0 1-1 0 0,1 0 0 0 0,-1-1 0 0 0,0 1 1 0 0,0 0-1 0 0,1 0 0 0 0,-1 0 0 0 0,0-1 1 0 0,0 1-1 0 0,0 0 0 0 0,0 0 0 0 0,0 0 1 0 0,0-1-1 0 0,0 1 0 0 0,0 0 0 0 0,-1 0 1 0 0,1 0-1 0 0,0-1 0 0 0,0 1 1 0 0,-1 0-1 0 0,1 0 0 0 0,-1-1-9 0 0,-27 37 307 0 0,-117 91-679 0 0,145-128 337 0 0,-1 1 1 0 0,0 0-1 0 0,0-1 1 0 0,0 1-1 0 0,1 0 1 0 0,-1-1-1 0 0,1 1 1 0 0,-1 0-1 0 0,0 0 1 0 0,1 0 0 0 0,-1 0-1 0 0,1-1 1 0 0,0 1-1 0 0,-1 0 1 0 0,1 0-1 0 0,0 0 1 0 0,-1 0-1 0 0,1 0 1 0 0,0 0-1 0 0,0 0 1 0 0,0 0-1 0 0,0 0 1 0 0,0 0-1 0 0,0 0 1 0 0,0 0-1 0 0,0 0 1 0 0,0 0-1 0 0,1 0 1 0 0,-1 0-1 0 0,0 0 1 0 0,1 0-1 0 0,-1 0 1 0 0,1 0-1 0 0,-1-1 1 0 0,1 1-1 0 0,-1 0 1 0 0,1 0-1 0 0,-1 0 1 0 0,1-1 0 0 0,0 1-1 0 0,-1 0 1 0 0,1 0-1 0 0,0-1 1 0 0,0 1-1 0 0,0-1 1 0 0,-1 1-1 0 0,1-1 1 0 0,0 1-1 0 0,0-1 1 0 0,1 1 34 0 0,58 8-359 0 0,-35-6 307 0 0,56 31 535 0 0,-79-32-406 0 0,-1-1 1 0 0,1 1 0 0 0,0 0-1 0 0,-1-1 1 0 0,0 1 0 0 0,1 0-1 0 0,-1 0 1 0 0,0 0 0 0 0,0 0 0 0 0,0 0-1 0 0,0 0 1 0 0,-1 0 0 0 0,1 0-1 0 0,0 0 1 0 0,-1 1 0 0 0,1-1 0 0 0,-1 0-1 0 0,0 0 1 0 0,0 1 0 0 0,0-1-1 0 0,0 0 1 0 0,0 0 0 0 0,-1 1 0 0 0,1-1-1 0 0,0 0 1 0 0,-1 0 0 0 0,0 0-1 0 0,0 0 1 0 0,1 0 0 0 0,-1 0-1 0 0,0 0 1 0 0,-1 0 0 0 0,1 0 0 0 0,0 0-1 0 0,-1 0 1 0 0,1 0 0 0 0,-1 0-78 0 0,-4 6 0 0 0,0 0 1 0 0,0-1-1 0 0,-1 1 1 0 0,0-1-1 0 0,0 0 1 0 0,-1-1-1 0 0,0 0 0 0 0,0 0 1 0 0,0 0-1 0 0,-1-1 1 0 0,0-1-1 0 0,0 1 1 0 0,0-2-1 0 0,0 1 1 0 0,-1-1-1 0 0,0 0 1 0 0,1-1-1 0 0,-1 0 1 0 0,0-1-1 0 0,-5 0 0 0 0,11-1-305 0 0,-9 0-2148 0 0,1-4-3479 0 0,8 1-1324 0 0</inkml:trace>
</inkml:ink>
</file>

<file path=ppt/ink/ink1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2.93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1 851 0 0 0,'0'0'899'0'0,"0"0"210"0"0,0 0 232 0 0,0 0 152 0 0,0 0 17 0 0,0 0-102 0 0,0 0-193 0 0,0 0-231 0 0,0 0-167 0 0,0 0-107 0 0,0 2-29 0 0,4 1-286 0 0,0 1 1 0 0,1-1 0 0 0,-1-1-1 0 0,1 1 1 0 0,-1 0 0 0 0,1-1-1 0 0,0 0 1 0 0,-1 0 0 0 0,1-1-1 0 0,0 1 1 0 0,0-1 0 0 0,1 0 0 0 0,-1 0-1 0 0,0-1 1 0 0,0 0 0 0 0,0 0-1 0 0,0 0 1 0 0,1 0 0 0 0,-1-1-1 0 0,0 0 1 0 0,1 0-396 0 0,6 1 492 0 0,160-15 2518 0 0,-135 7-2686 0 0,-1-2 0 0 0,-1-1 0 0 0,0-2 0 0 0,-1-2 0 0 0,0 0 0 0 0,15-12-324 0 0,21-39 794 0 0,35-85-88 0 0,-68 56-187 0 0,-34 84-473 0 0,-1 1 0 0 0,0 0 0 0 0,-1-1 0 0 0,0 1-1 0 0,0-1 1 0 0,-1 1 0 0 0,-1-1 0 0 0,1 1 0 0 0,-2-1 0 0 0,0 1 0 0 0,0 0 0 0 0,0-1 0 0 0,-2 1 0 0 0,1 0 0 0 0,-2-1-46 0 0,-29-59 115 0 0,1 7-37 0 0,0-25-3 0 0,-2 48-728 0 0,32 67 397 0 0,0-14 243 0 0,1-1 1 0 0,-1 0-1 0 0,-1 1 1 0 0,-1-1-1 0 0,1 0 1 0 0,-2-1 0 0 0,0 1-1 0 0,0-1 1 0 0,-1 0-1 0 0,0-1 1 0 0,-1 1-1 0 0,-7 6 13 0 0,-67 52-16 0 0,87-66-46 0 0,15-4-78 0 0,-19 1 138 0 0,82-5 12 0 0,181-6 2 0 0,-177 33 30 0 0,-105-40 1141 0 0,-38-31-1181 0 0,-124-130-335 0 0,156 152-1167 0 0,21 21-2196 0 0,2-1-3345 0 0,1 6 170 0 0,0 1-2556 0 0</inkml:trace>
</inkml:ink>
</file>

<file path=ppt/ink/ink1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4.33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108 61 5345 0 0,'0'0'1905'0'0,"0"0"-576"0"0,0 0-253 0 0,0 0 3 0 0,0 0 35 0 0,0 0-106 0 0,0 0-224 0 0,0 0-212 0 0,0 0-158 0 0,0 0-25 0 0,0 0 39 0 0,0 0-24 0 0,0 0-40 0 0,-1 22-78 0 0,-11 144 355 0 0,7-116-432 0 0,-2 0 0 0 0,-3-1-1 0 0,-1-1 1 0 0,-3 0 0 0 0,-1 0 0 0 0,-16 29-209 0 0,29-87 3866 0 0,10-34-3326 0 0,24-47-145 0 0,90-208 185 0 0,-101 256-499 0 0,55-79 438 0 0,-75 122-542 0 0,0 0 0 0 0,1 0 0 0 0,-1 0 0 0 0,0 1 1 0 0,1-1-1 0 0,-1 0 0 0 0,0 1 0 0 0,1-1 0 0 0,-1 1 0 0 0,0-1 0 0 0,1 1 1 0 0,-1-1-1 0 0,0 1 0 0 0,0 0 0 0 0,0 0 0 0 0,0 0 0 0 0,0 0 0 0 0,0 0 0 0 0,0 0 1 0 0,0 0-1 0 0,0 0 0 0 0,0 0 0 0 0,0 0 0 0 0,-1 0 0 0 0,1 0 0 0 0,-1 1 1 0 0,1-1-1 0 0,0 1 23 0 0,12 26-2 0 0,0 1 1 0 0,-2 0 0 0 0,-1 0-1 0 0,-1 1 1 0 0,-2 0 0 0 0,0 9 1 0 0,1-4-8 0 0,12 54 106 0 0,-20-89-98 0 0,0 1 3 0 0,-1 0-1 0 0,1-1 1 0 0,0 1 0 0 0,0 0-1 0 0,0-1 1 0 0,0 1 0 0 0,0 0-1 0 0,0-1 1 0 0,1 1 0 0 0,-1 0-1 0 0,0-1 1 0 0,0 1 0 0 0,0-1-1 0 0,0 1 1 0 0,1 0-1 0 0,-1-1 1 0 0,0 1 0 0 0,1-1-1 0 0,-1 1 1 0 0,0-1 0 0 0,1 1-1 0 0,-1-1 1 0 0,1 1 0 0 0,-1-1-1 0 0,1 1 1 0 0,-1-1 0 0 0,1 0-1 0 0,-1 1 1 0 0,1-1 0 0 0,0 0-1 0 0,-1 1 1 0 0,1-1 0 0 0,-1 0-1 0 0,1 0 1 0 0,0 1 0 0 0,-1-1-1 0 0,1 0 1 0 0,-1 0-1 0 0,1 0 1 0 0,0 0 0 0 0,-1 0-1 0 0,1 0 1 0 0,0 0 0 0 0,-1 0-1 0 0,1 0 1 0 0,0 0 0 0 0,-1-1-1 0 0,1 1 1 0 0,0 0 0 0 0,-1 0-1 0 0,1 0 1 0 0,-1-1 0 0 0,1 1-1 0 0,-1 0 1 0 0,1-1 0 0 0,-1 1-1 0 0,1-1 1 0 0,-1 1 0 0 0,1 0-1 0 0,-1-1 1 0 0,1 1-1 0 0,-1-1 1 0 0,1 1 0 0 0,-1-1-1 0 0,0 0 1 0 0,1 1-3 0 0,111-166 391 0 0,-73 108-349 0 0,64-82-53 0 0,-102 138-3 0 0,1 1 1 0 0,0-1 0 0 0,-1 1 0 0 0,1 0 0 0 0,0 0 0 0 0,0-1 0 0 0,0 1-1 0 0,-1 0 1 0 0,1 0 0 0 0,0 1 0 0 0,1-1 0 0 0,-1 0 0 0 0,0 1 0 0 0,0-1-1 0 0,0 1 1 0 0,0 0 0 0 0,0 0 0 0 0,0 0 0 0 0,1 0 0 0 0,-1 0 0 0 0,0 0-1 0 0,0 0 1 0 0,0 1 0 0 0,0-1 0 0 0,0 1 0 0 0,0 0 0 0 0,0-1 0 0 0,0 1-1 0 0,0 0 1 0 0,0 0 0 0 0,0 0 0 0 0,0 0 0 0 0,0 1 0 0 0,-1-1 0 0 0,1 0-1 0 0,-1 1 1 0 0,1 0 0 0 0,-1-1 0 0 0,1 1 0 0 0,-1 0 0 0 0,1 1 13 0 0,46 85 100 0 0,-23 158 381 0 0,-14-195-561 0 0,1-70-6964 0 0,-9 0 2237 0 0,2-1-3381 0 0,-4 9 3854 0 0</inkml:trace>
</inkml:ink>
</file>

<file path=ppt/ink/ink1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4.898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4 454 1536 0 0,'0'0'2552'0'0,"0"0"-605"0"0,0 0-99 0 0,0 0 92 0 0,0 0 61 0 0,0 0-74 0 0,0 0-245 0 0,0 0-339 0 0,0 0-354 0 0,0 0-326 0 0,0 0-263 0 0,0 0-121 0 0,0 0-37 0 0,-4-2 95 0 0,5 2-317 0 0,-1 0 1 0 0,0 0-1 0 0,1-1 1 0 0,-1 1-1 0 0,0 0 1 0 0,0 0 0 0 0,1 0-1 0 0,-1 0 1 0 0,0 0-1 0 0,0-1 1 0 0,1 1 0 0 0,-1 0-1 0 0,0 0 1 0 0,0 0-1 0 0,0-1 1 0 0,1 1-1 0 0,-1 0 1 0 0,0 0 0 0 0,0-1-1 0 0,0 1 1 0 0,0 0-1 0 0,1 0 1 0 0,-1-1 0 0 0,0 1-1 0 0,0 0 1 0 0,0-1-1 0 0,0 1 1 0 0,0 0 0 0 0,0 0-1 0 0,0-1 1 0 0,0 1-1 0 0,0 0 1 0 0,0-1-1 0 0,0 1 1 0 0,0 0 0 0 0,0-1-1 0 0,0 1 1 0 0,0 0-1 0 0,0 0 1 0 0,-1-1 0 0 0,1 1-1 0 0,0 0 1 0 0,0 0-1 0 0,0-1 1 0 0,0 1-1 0 0,0 0 1 0 0,-1 0 0 0 0,1-1-1 0 0,0 1 1 0 0,0 0-1 0 0,-1 0 1 0 0,1 0 0 0 0,0-1-1 0 0,0 1 1 0 0,-1 0-1 0 0,1 0 1 0 0,0 0-1 0 0,-1 0-19 0 0,42-3 1387 0 0,-22 3-1011 0 0,462-26 3590 0 0,-328 25-3679 0 0,-152 1-274 0 0,-1 0 42 0 0,0 0 25 0 0,0 0 11 0 0,0 0 66 0 0,0 0 14 0 0,0 0 20 0 0,0 0 41 0 0,-19 4 890 0 0,6-11-1051 0 0,2 0 0 0 0,-1-1 0 0 0,1 0 0 0 0,0 0 0 0 0,0-1 0 0 0,1-1 0 0 0,1 0 0 0 0,-1 0 0 0 0,0-3-72 0 0,-7-5 37 0 0,-65-99-651 0 0,28-5-3909 0 0,35 73-5991 0 0,10 33-1933 0 0</inkml:trace>
</inkml:ink>
</file>

<file path=ppt/ink/ink1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3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 4169 0 0,'0'0'1083'0'0,"0"0"-7"0"0,0 0 214 0 0,0 0 213 0 0,0 0 24 0 0,0 0-234 0 0,0 0-371 0 0,0 0-322 0 0,0 0-240 0 0,0 0-68 0 0,0 0 115 0 0,0 0 173 0 0,0 0 149 0 0,16 6 77 0 0,95 29 730 0 0,6-19-63 0 0,1-5 0 0 0,0-6 0 0 0,81-7-1473 0 0,-60 1 561 0 0,712-14 691 0 0,1202-69-692 0 0,-1634 62-853 0 0,-316 18-2402 0 0,-95 1 668 0 0,-7 2-7213 0 0,-1 1-1470 0 0</inkml:trace>
</inkml:ink>
</file>

<file path=ppt/ink/ink1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75 3137 0 0,'0'0'1724'0'0,"0"0"-648"0"0,0 0-233 0 0,0 0 81 0 0,0 0 185 0 0,0 0 208 0 0,0 0 57 0 0,0 0-90 0 0,0 0-149 0 0,0 0-211 0 0,0 0-176 0 0,-11-12-140 0 0,-34-37-111 0 0,14 36 276 0 0,24 14-552 0 0,-1 1-117 0 0,1 0 0 0 0,-1 1 1 0 0,1 0-1 0 0,-1 0 0 0 0,1 1 0 0 0,0 0 0 0 0,0 0 0 0 0,1 1 0 0 0,-1-1 0 0 0,1 1 0 0 0,0 1 0 0 0,-2 2-104 0 0,-27 21-4 0 0,1 3 1 0 0,2 0-1 0 0,1 2 0 0 0,2 2 1 0 0,1 0-1 0 0,2 2 1 0 0,2 1-1 0 0,1 1 0 0 0,2 0 1 0 0,2 2-1 0 0,2 1 1 0 0,2 0-1 0 0,-4 21 4 0 0,15-47-50 0 0,2 1 0 0 0,0 0 0 0 0,1-1 0 0 0,1 1 0 0 0,0 0 0 0 0,1 0 0 0 0,2 0 0 0 0,-1-1-1 0 0,2 1 1 0 0,0-1 0 0 0,2 1 50 0 0,-3-10-13 0 0,0 1-1 0 0,1-1 1 0 0,0 0-1 0 0,0-1 0 0 0,0 1 1 0 0,1-1-1 0 0,1 0 1 0 0,-1 0-1 0 0,1 0 1 0 0,0-1-1 0 0,1 0 0 0 0,0 0 1 0 0,0 0-1 0 0,0-1 1 0 0,0 0-1 0 0,1-1 1 0 0,0 0-1 0 0,-1 0 0 0 0,2 0 1 0 0,-1-1-1 0 0,0 0 1 0 0,1-1-1 0 0,-1 0 14 0 0,20 1 92 0 0,-1-2 0 0 0,0-1-1 0 0,0-1 1 0 0,0-1 0 0 0,0-1 0 0 0,0-2 0 0 0,-1-1-1 0 0,1 0 1 0 0,-1-2 0 0 0,-1-2 0 0 0,0 0-1 0 0,0-1 1 0 0,-1-1 0 0 0,0-2 0 0 0,-1 0 0 0 0,13-12-92 0 0,-21 16 120 0 0,0-1 1 0 0,-1-1 0 0 0,0-1 0 0 0,0 0 0 0 0,-2 0 0 0 0,1-2 0 0 0,-2 1 0 0 0,1-3-121 0 0,-8 11 42 0 0,0 0 0 0 0,0 0 0 0 0,-1 0 1 0 0,0-1-1 0 0,0 0 0 0 0,0 1 0 0 0,-1-1 0 0 0,0 0 0 0 0,-1 0 0 0 0,1-1 0 0 0,-1 1 0 0 0,-1 0 0 0 0,1 0 0 0 0,-1 0 0 0 0,0-1 0 0 0,-1 1 0 0 0,0 0 0 0 0,0 0 0 0 0,-1 0 1 0 0,0 0-1 0 0,-2-7-42 0 0,-2 5-89 0 0,-1 0 1 0 0,1 1 0 0 0,-2-1 0 0 0,1 2-1 0 0,-1-1 1 0 0,0 1 0 0 0,-1 0 0 0 0,1 0 0 0 0,-2 1-1 0 0,1 1 1 0 0,0-1 0 0 0,-1 2 0 0 0,0-1 0 0 0,0 1-1 0 0,-1 1 1 0 0,1 0 0 0 0,-1 0 0 0 0,1 1-1 0 0,-1 0 1 0 0,0 1 0 0 0,0 0 0 0 0,0 1 0 0 0,0 0-1 0 0,0 1 1 0 0,0 0 0 0 0,1 1 0 0 0,-3 0 88 0 0,11-2-32 0 0,0 0 0 0 0,0 0 0 0 0,0 0 1 0 0,-1 0-1 0 0,1 0 0 0 0,0 0 0 0 0,0 0 1 0 0,0 1-1 0 0,0-1 0 0 0,0 1 0 0 0,0 0 1 0 0,0 0-1 0 0,0-1 0 0 0,0 1 0 0 0,0 0 1 0 0,0 1-1 0 0,1-1 0 0 0,-1 0 0 0 0,0 0 1 0 0,1 1-1 0 0,-1-1 0 0 0,1 1 0 0 0,-1-1 0 0 0,1 1 1 0 0,0 0-1 0 0,0 0 0 0 0,0-1 0 0 0,0 1 1 0 0,0 0-1 0 0,0 0 0 0 0,0 0 0 0 0,0 0 1 0 0,1 0-1 0 0,-1 0 0 0 0,1 0 0 0 0,0 1 1 0 0,-1-1-1 0 0,1 0 0 0 0,0 0 0 0 0,0 0 1 0 0,1 0-1 0 0,-1 0 0 0 0,0 0 0 0 0,1 1 0 0 0,-1-1 1 0 0,1 0-1 0 0,-1 0 0 0 0,1 0 0 0 0,0 0 1 0 0,0-1-1 0 0,0 1 0 0 0,0 0 0 0 0,0 0 1 0 0,2 1 31 0 0,16 6 175 0 0,0-1 0 0 0,1-1 1 0 0,0-1-1 0 0,0-1 1 0 0,1-1-1 0 0,0 0 0 0 0,-1-2 1 0 0,1 0-1 0 0,0-1 0 0 0,0-1 1 0 0,0-1-1 0 0,1-1-175 0 0,20 1 167 0 0,144-20 41 0 0,-109 2-3351 0 0,-61 16 130 0 0,-5 1-3059 0 0,-3-1-1435 0 0</inkml:trace>
  <inkml:trace contextRef="#ctx0" brushRef="#br0" timeOffset="465.92">1098 764 2505 0 0,'0'0'2001'0'0,"0"0"61"0"0,0 0 108 0 0,0 0 37 0 0,0 0-113 0 0,0 0-260 0 0,0 0-239 0 0,33-13-274 0 0,101-42-269 0 0,-44 1 715 0 0,-77 40-1455 0 0,-5 8-137 0 0,0-1-1 0 0,-1 0 0 0 0,0 0 0 0 0,0 0 1 0 0,-1-1-1 0 0,0 0 0 0 0,0 0 0 0 0,-1 0 1 0 0,0-1-1 0 0,-1 0 0 0 0,1 0 0 0 0,-2 0 0 0 0,1-1 1 0 0,-1 1-1 0 0,-1-1 0 0 0,0 1 0 0 0,1-10-174 0 0,-3 17-1 0 0,-1-1-1 0 0,1 1 0 0 0,-1-1 1 0 0,0 0-1 0 0,1 1 0 0 0,-1-1 1 0 0,0 1-1 0 0,0 0 0 0 0,-1-1 1 0 0,1 1-1 0 0,0 0 0 0 0,-1-1 1 0 0,0 1-1 0 0,1 0 0 0 0,-1 0 0 0 0,0 1 1 0 0,0-1-1 0 0,0 0 0 0 0,0 0 1 0 0,0 1-1 0 0,-1 0 0 0 0,1-1 1 0 0,0 1-1 0 0,-1 0 0 0 0,1 0 1 0 0,-1 0-1 0 0,1 0 0 0 0,-1 1 1 0 0,1-1-1 0 0,-1 1 0 0 0,0-1 1 0 0,1 1-1 0 0,-3 0 2 0 0,-2-1-73 0 0,1 0 1 0 0,-1 1-1 0 0,0 0 0 0 0,0 0 1 0 0,0 1-1 0 0,0 0 1 0 0,0 0-1 0 0,0 0 0 0 0,0 1 1 0 0,1 0-1 0 0,-1 1 1 0 0,-4 1 72 0 0,-2 5-68 0 0,1 1 1 0 0,0-1-1 0 0,1 2 1 0 0,0-1 0 0 0,0 2-1 0 0,1-1 1 0 0,1 2-1 0 0,0-1 1 0 0,1 1-1 0 0,0 0 1 0 0,1 1 0 0 0,0 0-1 0 0,1 0 1 0 0,1 0-1 0 0,0 1 1 0 0,1 0 0 0 0,1 0-1 0 0,0 0 1 0 0,1 0-1 0 0,1 0 1 0 0,0 1 0 0 0,1 8 67 0 0,1-19-16 0 0,-1 1 0 0 0,1 0 0 0 0,0 0 0 0 0,0-1 0 0 0,1 1 1 0 0,0-1-1 0 0,0 1 0 0 0,0-1 0 0 0,0 0 0 0 0,1 0 0 0 0,0 0 0 0 0,0 0 1 0 0,1 0-1 0 0,-1 0 0 0 0,1-1 0 0 0,0 0 0 0 0,0 0 0 0 0,0 0 1 0 0,1 0-1 0 0,-1-1 0 0 0,1 1 0 0 0,0-1 0 0 0,0 0 0 0 0,0-1 1 0 0,1 1-1 0 0,-1-1 0 0 0,0 0 0 0 0,1 0 0 0 0,0-1 0 0 0,-1 0 1 0 0,4 1 14 0 0,7 0-91 0 0,0 1-1 0 0,0-2 0 0 0,1 0 0 0 0,-1-1 0 0 0,0 0 0 0 0,1-2 0 0 0,-1 0 0 0 0,0 0 0 0 0,0-2 0 0 0,12-4 93 0 0,63-33-4335 0 0,-36 6-4231 0 0,-39 23 1415 0 0</inkml:trace>
  <inkml:trace contextRef="#ctx0" brushRef="#br0" timeOffset="1144.998">1928 488 9842 0 0,'0'0'1971'0'0,"0"0"-229"0"0,0 0-136 0 0,0 0-131 0 0,0 0-231 0 0,0 0-273 0 0,0 0-184 0 0,0 0-163 0 0,0 0-104 0 0,0 0-93 0 0,0 0-106 0 0,0 0-84 0 0,-30 16-107 0 0,-97 52-72 0 0,54-5-44 0 0,67-58-65 0 0,-1 1 1 0 0,2 0-1 0 0,-1 0 0 0 0,1 1 1 0 0,0 0-1 0 0,0 0 1 0 0,1 0-1 0 0,0 1 1 0 0,0-1-1 0 0,1 1 1 0 0,0 0-1 0 0,0 0 1 0 0,1 0-1 0 0,0 0 0 0 0,0 0 1 0 0,1 1-1 0 0,0-1 1 0 0,0 1-1 0 0,1-1 1 0 0,1 0-1 0 0,0 9 51 0 0,2-13-30 0 0,1 0 0 0 0,-1 0 0 0 0,1-1-1 0 0,0 1 1 0 0,0-1 0 0 0,0 1 0 0 0,0-1 0 0 0,1-1 0 0 0,-1 1-1 0 0,1 0 1 0 0,0-1 0 0 0,0 0 0 0 0,0 0 0 0 0,0-1-1 0 0,0 1 1 0 0,0-1 0 0 0,0 0 0 0 0,0-1 0 0 0,0 1 0 0 0,1-1-1 0 0,-1 0 1 0 0,0 0 0 0 0,1-1 0 0 0,-1 1 0 0 0,0-1-1 0 0,0 0 1 0 0,2-1 30 0 0,11-2 57 0 0,-1-1-1 0 0,0-1 0 0 0,0 0 0 0 0,-1-1 0 0 0,0-1 1 0 0,0 0-1 0 0,0-1 0 0 0,-1-1 0 0 0,-1 0 0 0 0,0-1 1 0 0,0-1-1 0 0,-1 0 0 0 0,-1-1 0 0 0,0 0 0 0 0,8-12-56 0 0,26-22 81 0 0,50-40-186 0 0,-109 120-1108 0 0,5-24 980 0 0,1 1 1 0 0,1 0-1 0 0,0 0 1 0 0,0 1 0 0 0,1 0-1 0 0,0 0 1 0 0,1 0 0 0 0,1 1-1 0 0,-1-1 1 0 0,2 1 0 0 0,0 0-1 0 0,0 0 1 0 0,0 10 232 0 0,5-18 3 0 0,0 1-1 0 0,1-1 1 0 0,-1-1 0 0 0,1 1-1 0 0,0 0 1 0 0,0-1 0 0 0,0 0 0 0 0,0 1-1 0 0,1-2 1 0 0,-1 1 0 0 0,1 0-1 0 0,-1-1 1 0 0,1 0 0 0 0,0 0 0 0 0,0-1-1 0 0,0 1 1 0 0,0-1 0 0 0,1 0-1 0 0,-1 0 1 0 0,0-1 0 0 0,0 0 0 0 0,0 0-1 0 0,1 0 1 0 0,-1 0 0 0 0,0-1-1 0 0,0 0 1 0 0,0 0 0 0 0,1 0 0 0 0,2-2-3 0 0,10-2 389 0 0,-1-1 1 0 0,0-1-1 0 0,0-1 1 0 0,-1-1 0 0 0,0 0-1 0 0,0-1 1 0 0,-1 0-1 0 0,0-1 1 0 0,9-11-390 0 0,-21 20 52 0 0,177-171 1655 0 0,-171 165-1723 0 0,0-1 0 0 0,-1-1 0 0 0,0 0 0 0 0,0 0 0 0 0,-1 0 0 0 0,0-1 0 0 0,-1 0 0 0 0,0 0 0 0 0,-1-1 0 0 0,0 0 0 0 0,-1 0 0 0 0,-1 0 0 0 0,0 0 0 0 0,0 0 0 0 0,0-12 16 0 0,-4 22-57 0 0,1 0 0 0 0,-1 0 0 0 0,-1 0 1 0 0,1 0-1 0 0,0 0 0 0 0,0 0 1 0 0,-1 0-1 0 0,0 0 0 0 0,1 1 0 0 0,-1-1 1 0 0,0 0-1 0 0,1 1 0 0 0,-1 0 1 0 0,0-1-1 0 0,0 1 0 0 0,0 0 0 0 0,0 0 1 0 0,-1 0-1 0 0,1 0 0 0 0,0 0 0 0 0,0 0 1 0 0,-1 1-1 0 0,1-1 0 0 0,0 1 1 0 0,-1 0-1 0 0,1 0 0 0 0,0 0 0 0 0,-1 0 1 0 0,1 0-1 0 0,0 0 0 0 0,-1 0 0 0 0,1 1 1 0 0,0-1-1 0 0,-1 1 0 0 0,1 0 1 0 0,0 0-1 0 0,0-1 0 0 0,0 1 0 0 0,0 1 1 0 0,-1-1-1 0 0,2 0 0 0 0,-1 1 0 0 0,-1 0 57 0 0,-91 69-1208 0 0,91-68 1162 0 0,-1 1 0 0 0,0 0 0 0 0,1 0 0 0 0,0 0 0 0 0,0 0 0 0 0,0 0 0 0 0,0 1 0 0 0,1-1 0 0 0,0 1 0 0 0,0 0 0 0 0,0-1 0 0 0,1 1 0 0 0,-1 0 0 0 0,1 0-1 0 0,0 0 1 0 0,0 1 0 0 0,1-1 0 0 0,0 0 0 0 0,0 0 0 0 0,0 0 0 0 0,1 4 46 0 0,2-3 68 0 0,1-1-1 0 0,0 0 1 0 0,0 0-1 0 0,0 0 1 0 0,1 0-1 0 0,0 0 1 0 0,0-1-1 0 0,0 0 1 0 0,0 0-1 0 0,1 0 0 0 0,0-1 1 0 0,-1 0-1 0 0,1 0 1 0 0,0 0-1 0 0,1-1 1 0 0,-1 0-1 0 0,0 0 1 0 0,1 0-1 0 0,-1-1 1 0 0,6 1-68 0 0,8 3 135 0 0,123 57 1572 0 0,-137-59-1613 0 0,0 1-1 0 0,-1 0 1 0 0,1 0 0 0 0,-1 1-1 0 0,0-1 1 0 0,0 1-1 0 0,0 0 1 0 0,-1 0 0 0 0,0 1-1 0 0,0-1 1 0 0,0 1-1 0 0,-1 0 1 0 0,0 0-1 0 0,0 0 1 0 0,0 1 0 0 0,-1-1-1 0 0,0 1 1 0 0,0-1-1 0 0,-1 1 1 0 0,1 0-1 0 0,-1 2-93 0 0,-12 105-1771 0 0,14-110-10327 0 0,0-4 3644 0 0</inkml:trace>
  <inkml:trace contextRef="#ctx0" brushRef="#br0" timeOffset="1916.18">3841 138 9826 0 0,'0'0'862'0'0,"0"0"-104"0"0,0 0-1 0 0,0 0 28 0 0,0 0-31 0 0,0 0-80 0 0,0 0-95 0 0,0 0-57 0 0,0 0-57 0 0,0 0-106 0 0,0 0-99 0 0,-33 34-100 0 0,-103 112-65 0 0,49-20 22 0 0,15 3-103 0 0,-94 143-92 0 0,646-842 2060 0 0,-300 345-913 0 0,-179 226-1062 0 0,0 0-1 0 0,0 0 1 0 0,0-1-1 0 0,-1 1 1 0 0,1 0-1 0 0,0 0 1 0 0,-1 0 0 0 0,1 0-1 0 0,0 0 1 0 0,-1 0-1 0 0,1 0 1 0 0,-1 0-1 0 0,1 1 1 0 0,-1-1-1 0 0,0 0 1 0 0,0 0-1 0 0,1 0 1 0 0,-1 0-1 0 0,0 0 1 0 0,0 1 0 0 0,0-1-1 0 0,0 0 1 0 0,0 0-1 0 0,0 0 1 0 0,-1 1-1 0 0,1-1 1 0 0,0 0-1 0 0,0 0 1 0 0,-1 0-1 0 0,1 0 1 0 0,-1 0-1 0 0,1 0 1 0 0,-1 0 0 0 0,0 0-1 0 0,1 0 1 0 0,-1 0-1 0 0,0 0 1 0 0,0 0-1 0 0,1 0 1 0 0,-2 0-7 0 0,0 8 86 0 0,-12 62 140 0 0,-21 177-18 0 0,34-230-207 0 0,1 0 1 0 0,1 0-1 0 0,0 0 1 0 0,1 0-1 0 0,1 0 1 0 0,1 0-1 0 0,0 0 1 0 0,1-1-1 0 0,1 0 1 0 0,1 0-1 0 0,1 0 1 0 0,0-1-1 0 0,1 0 1 0 0,0-1-1 0 0,9 11-1 0 0,72 90-1201 0 0,-89-106-1530 0 0,-10-4-6438 0 0,5-6 1506 0 0</inkml:trace>
  <inkml:trace contextRef="#ctx0" brushRef="#br0" timeOffset="2149.611">3519 473 10082 0 0,'0'0'1067'0'0,"0"0"19"0"0,0 0 186 0 0,0 0 151 0 0,0 0-67 0 0,0 0-150 0 0,35 4-125 0 0,112 14-162 0 0,30-14 791 0 0,-5-12-1211 0 0,-87 3-3254 0 0,-2 3-7316 0 0,-62 2 1196 0 0</inkml:trace>
</inkml:ink>
</file>

<file path=ppt/ink/ink1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9.7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1035 63 1424 0 0,'0'0'882'0'0,"0"0"-109"0"0,0 0 49 0 0,0 0 122 0 0,0 0 134 0 0,0 0 31 0 0,0 0 3 0 0,0 0 17 0 0,0 0-41 0 0,0 0-69 0 0,-18-4-127 0 0,-80-17 1064 0 0,-11 28 2209 0 0,65 11-3945 0 0,2 1 0 0 0,0 2 0 0 0,1 1-1 0 0,1 3 1 0 0,1 1 0 0 0,1 2 0 0 0,2 2-1 0 0,1 1 1 0 0,0 3-220 0 0,3 0 151 0 0,1 1-1 0 0,2 1 1 0 0,1 2 0 0 0,3 1 0 0 0,-8 17-151 0 0,-24 33 502 0 0,29-41-236 0 0,3 1-1 0 0,2 2 1 0 0,2 0 0 0 0,2 1-1 0 0,3 1 1 0 0,1 0-1 0 0,2 10-265 0 0,5-23 205 0 0,2 1 0 0 0,1 1 0 0 0,3-1 0 0 0,1 1 0 0 0,4 39-205 0 0,44 137 1060 0 0,-37-176-914 0 0,1 0 0 0 0,2 0 0 0 0,1-2 0 0 0,3 1-1 0 0,1-2 1 0 0,2 0 0 0 0,16 21-146 0 0,-8-20 131 0 0,1-2-1 0 0,3-1 0 0 0,1-1 0 0 0,1-2 0 0 0,15 10-130 0 0,110 63 358 0 0,-138-94-280 0 0,1-2 0 0 0,-1 0 0 0 0,2-1 0 0 0,0 0 0 0 0,0-2 0 0 0,1-1 1 0 0,10 1-79 0 0,60 20 181 0 0,226 72 127 0 0,-124-53-103 0 0,-163-45-110 0 0,0-2 0 0 0,0-2 0 0 0,0-1 0 0 0,0-1 0 0 0,-1-2 0 0 0,2-1-95 0 0,84-12 160 0 0,28-12-64 0 0,-6-12 0 0 0,-25-24 169 0 0,-13-14-144 0 0,38-48-21 0 0,-113 98-42 0 0,-2-2-1 0 0,-1 0 0 0 0,-2-2 0 0 0,-1 0 0 0 0,-2-2 0 0 0,-1 0 1 0 0,0-9-58 0 0,14-71 140 0 0,-15 54-66 0 0,18-57-95 0 0,-22 4 170 0 0,-10-134-13 0 0,-36 98-73 0 0,20 112-72 0 0,-38-92 37 0 0,38 92-18 0 0,-2 1 1 0 0,-2 1-1 0 0,-2 0 0 0 0,-1 2 1 0 0,-1 0-1 0 0,-13-13-10 0 0,-59-73-36 0 0,75 101 26 0 0,-105-101-70 0 0,-38 11-131 0 0,-53 26-1 0 0,134 42 197 0 0,63 36-33 0 0,-1 0 0 0 0,1 2 1 0 0,-1 0-1 0 0,-1 1 0 0 0,1 1 0 0 0,-1 0 0 0 0,1 2 0 0 0,-4 0 48 0 0,14 0-25 0 0,-161 0-128 0 0,46 9 30 0 0,58 7-578 0 0,3 15-2313 0 0,30-2-2207 0 0,12-6-6395 0 0,13-14 2143 0 0</inkml:trace>
  <inkml:trace contextRef="#ctx0" brushRef="#br0" timeOffset="1627.208">1184 67 0 0 0,'0'0'431'0'0,"0"0"169"0"0,0 0-36 0 0,0 0-87 0 0,0 0-88 0 0,0 0-72 0 0,0 0-49 0 0,3-6-25 0 0,-3 4 8141 0 0,-72 21-4724 0 0,40-20-1115 0 0,20 0-2310 0 0,1 0 1 0 0,-1 1-1 0 0,1 1 1 0 0,-1 0-1 0 0,1 0 1 0 0,-1 1 0 0 0,1 1-1 0 0,0-1 1 0 0,-10 6-236 0 0,12-4-255 0 0,-24 16 693 0 0,24 3-4576 0 0,13-16-2804 0 0,-3-6-2159 0 0</inkml:trace>
  <inkml:trace contextRef="#ctx0" brushRef="#br0" timeOffset="8790.232">2620 1020 0 0 0,'0'0'571'0'0,"0"0"172"0"0,0 0 31 0 0,0 0-65 0 0,0-2-37 0 0,0-8-24 0 0,0 8-20 0 0,0 2-5 0 0,-1-1-1837 0 0,-2 1 14722 0 0,3 0-12002 0 0,0 1-1474 0 0,0-1 8 0 0,0 0-13 0 0,0 0-9 0 0,0 25 13 0 0,22 142 368 0 0,10 23 49 0 0,-16-112-283 0 0,1 17 58 0 0,-1 49 128 0 0,2 76 122 0 0,-1-91-231 0 0,0-7 86 0 0,-14-74 41 0 0,-3-48-312 0 0,0 0-1 0 0,0 0-8 0 0,2 41 542 0 0,-2-12 1253 0 0,-24-29-1318 0 0,-334-56-1858 0 0,341 43 1178 0 0,38 5-250 0 0,64-11 755 0 0,44-7-5 0 0,132-32-156 0 0,-194 40-164 0 0,-1-2 1 0 0,0-3-1 0 0,-2-3 0 0 0,25-16-25 0 0,-61 27-204 0 0,-60 38 231 0 0,-218 171 22 0 0,110-72-38 0 0,116-82-2258 0 0,29-40-1182 0 0,0 0-522 0 0,-4 0-2468 0 0,1 0-1943 0 0</inkml:trace>
  <inkml:trace contextRef="#ctx0" brushRef="#br0" timeOffset="9475.043">3266 2386 11018 0 0,'0'0'2087'0'0,"0"0"-676"0"0,0 0-436 0 0,0 0-208 0 0,0 0-109 0 0,0 0-72 0 0,0 0-117 0 0,0 0-128 0 0,0 0-46 0 0,0 0-18 0 0,0 0 32 0 0,0 0 25 0 0,0 0-25 0 0,-2 19-39 0 0,-5 59-18 0 0,14 25 512 0 0,-6 102 156 0 0,-21-47-747 0 0,16-146-646 0 0,3-17-3298 0 0,1-26-7444 0 0,0 22 7701 0 0,0-2 272 0 0</inkml:trace>
  <inkml:trace contextRef="#ctx0" brushRef="#br0" timeOffset="9743.869">3216 2405 7322 0 0,'0'0'1411'0'0,"0"0"-470"0"0,0 0-369 0 0,0 0-100 0 0,0 0 43 0 0,0 0 53 0 0,0 0 94 0 0,0 0 143 0 0,0 0 115 0 0,0 0 90 0 0,0 0 11 0 0,0 0-75 0 0,0 0-83 0 0,17 5-59 0 0,57 17-66 0 0,41-17 1077 0 0,91-54-695 0 0,-102 25-1599 0 0,-75 21-996 0 0,-16 3-3723 0 0,-13 3 67 0 0,-4 8-1229 0 0,0-7 2498 0 0</inkml:trace>
  <inkml:trace contextRef="#ctx0" brushRef="#br0" timeOffset="9988.683">3334 2633 7866 0 0,'0'0'3730'0'0,"0"0"-2209"0"0,0 0-820 0 0,0 0-83 0 0,0 0 109 0 0,0 0 83 0 0,0 0-38 0 0,0 0-131 0 0,0 0-113 0 0,0 0-99 0 0,0 0-83 0 0,0 0-62 0 0,0 0-34 0 0,4 13 7 0 0,16 40 22 0 0,-18-51-250 0 0,0 0-1 0 0,-1 0 1 0 0,1 0-1 0 0,0 0 1 0 0,0 0 0 0 0,0-1-1 0 0,0 1 1 0 0,1-1 0 0 0,-1 1-1 0 0,0-1 1 0 0,1 0 0 0 0,-1 0-1 0 0,0 0 1 0 0,1 0-1 0 0,0 0 1 0 0,-1 0 0 0 0,1-1-1 0 0,-1 1 1 0 0,1-1 0 0 0,0 0-1 0 0,-1 0 1 0 0,1 0 0 0 0,0 0-1 0 0,-1 0 1 0 0,2-1-29 0 0,6 1 83 0 0,12 0-194 0 0,0-1 1 0 0,-1-1 0 0 0,1-1-1 0 0,-1-1 1 0 0,0-1 0 0 0,0 0-1 0 0,0-2 1 0 0,6-3 110 0 0,36-11-1939 0 0,7-2-3929 0 0,-55 18 3021 0 0,14-4-6174 0 0</inkml:trace>
  <inkml:trace contextRef="#ctx0" brushRef="#br0" timeOffset="13829.838">1401 1149 0 0 0,'0'0'445'0'0,"0"0"14"0"0,0 0-35 0 0,0 0-48 0 0,0 0-42 0 0,-8 3-7 0 0,-58 27 2113 0 0,57-21-688 0 0,12-5 5452 0 0,13-6-483 0 0,-3 0-5828 0 0,-5 0-3077 0 0,117-5 3128 0 0,-28 0-14 0 0,0 5 0 0 0,63 8-930 0 0,195 1 1390 0 0,-154-18-969 0 0,-56 7-97 0 0,-144 4-313 0 0,-1 0 4 0 0,0 0-3 0 0,0 0 12 0 0,0 0 12 0 0,0 0-5 0 0,0 0-14 0 0,0 0-8 0 0,0 0-3 0 0,0 0-9 0 0,0 0 14 0 0,0 0 15 0 0,0 0-20 0 0,0 0 11 0 0,0 0-5 0 0,0 0-17 0 0,0 0 15 0 0,0 0 6 0 0,0 0 3 0 0,0 0 10 0 0,0 0-3 0 0,0 0-28 0 0,0 0-6 0 0,0 0 4 0 0,0 0 16 0 0,0 0 3 0 0,0 0-2 0 0,0 0 14 0 0,0 0-4 0 0,0 0-19 0 0,0 0-30 0 0,0 0-2 0 0,0 0 24 0 0,0 0 24 0 0,0 0-36 0 0,0 0 0 0 0,0 0-21 0 0,0 0-42 0 0,-1-2-1892 0 0,-1-3-1990 0 0,1 1-1481 0 0,1 1-5773 0 0</inkml:trace>
  <inkml:trace contextRef="#ctx0" brushRef="#br0" timeOffset="15062.023">2515 1160 0 0 0,'0'0'427'0'0,"0"0"309"0"0,0 0 113 0 0,0 0-14 0 0,0 0-55 0 0,0 0-79 0 0,0 0-79 0 0,-9-5 9 0 0,-45-30 1430 0 0,-9 16 2480 0 0,48 15-3671 0 0,1 0 0 0 0,0-2 1 0 0,0 0-1 0 0,0 0 0 0 0,0-1 1 0 0,1-1-1 0 0,0 0 0 0 0,-8-8-870 0 0,-40-48 2532 0 0,54 106-3247 0 0,23 325 629 0 0,-30-253-80 0 0,17-151 1810 0 0,4 16-1692 0 0,1 1 0 0 0,1 0 0 0 0,0 1-1 0 0,2-1 1 0 0,0 2 0 0 0,1 0 0 0 0,1 0 0 0 0,0 1 0 0 0,8-7 48 0 0,-1 2-732 0 0,23-27-2038 0 0,-9 22-5379 0 0,-26 22-2121 0 0</inkml:trace>
  <inkml:trace contextRef="#ctx0" brushRef="#br0" timeOffset="16463.763">957 549 80 0 0,'0'0'988'0'0,"0"0"-176"0"0,0 0-25 0 0,0 0 77 0 0,0 0 23 0 0,0 0-49 0 0,0 0-135 0 0,0 0-142 0 0,0 0-73 0 0,0 0-45 0 0,0 0 2 0 0,0 6 33 0 0,0 327 5062 0 0,0-320-6524 0 0,-3-2 3984 0 0,-3-28 1752 0 0,6 8-4715 0 0,-1-1-1 0 0,1 1 1 0 0,1 0 0 0 0,0-1 0 0 0,0 1 0 0 0,1 0 0 0 0,0 0-1 0 0,0 0 1 0 0,1 0 0 0 0,1 0 0 0 0,-1 0 0 0 0,1 1 0 0 0,1 0 0 0 0,-1-1-1 0 0,1 2 1 0 0,5-6-37 0 0,82-105 0 0 0,-34 67-41 0 0,-57 51 9 0 0,0 0 0 0 0,1 0 0 0 0,-1 0 0 0 0,1 1 0 0 0,-1-1 0 0 0,1 0 0 0 0,-1 1 0 0 0,0-1 0 0 0,1 1 0 0 0,-1-1 0 0 0,1 1 0 0 0,-1 0 0 0 0,0-1 0 0 0,0 1 0 0 0,0 0-1 0 0,1 0 1 0 0,-1 0 0 0 0,0 0 0 0 0,0 0 0 0 0,0 0 0 0 0,0 0 0 0 0,0 0 0 0 0,-1 1 0 0 0,1-1 0 0 0,0 0 0 0 0,-1 0 0 0 0,1 1 0 0 0,0-1 0 0 0,-1 1 0 0 0,1-1 0 0 0,-1 0 0 0 0,0 1 0 0 0,0-1 0 0 0,1 1 0 0 0,-1-1 0 0 0,0 1 0 0 0,0-1 0 0 0,0 1 0 0 0,-1-1 0 0 0,1 1 0 0 0,0-1 0 0 0,0 0 0 0 0,-1 1 32 0 0,8 21-41 0 0,4 9-17 0 0,29 39-1808 0 0,-29-65-3415 0 0,-2-5-1449 0 0,-7-1 853 0 0</inkml:trace>
  <inkml:trace contextRef="#ctx0" brushRef="#br0" timeOffset="16999.665">758 446 2945 0 0,'0'0'2249'0'0,"0"0"-864"0"0,0 0-352 0 0,0 0 9 0 0,0 0 23 0 0,0 0-19 0 0,0 0-74 0 0,0 0-92 0 0,0 0-65 0 0,0 0-67 0 0,0 0-82 0 0,0 0-79 0 0,19-2-66 0 0,117-14 842 0 0,71 12 549 0 0,-153 4 1010 0 0,-93-33-2219 0 0,34 30-880 0 0,0 0 0 0 0,1 0 0 0 0,-1 0 0 0 0,0-1 0 0 0,1 0 0 0 0,0 1 0 0 0,0-2 0 0 0,0 1 0 0 0,1 0 0 0 0,-1-1 0 0 0,1 1-1 0 0,0-1 1 0 0,-2-4 177 0 0,5 7-1512 0 0,0-2-9356 0 0,0 3 9935 0 0,0 0-6306 0 0</inkml:trace>
  <inkml:trace contextRef="#ctx0" brushRef="#br0" timeOffset="17781.012">1327 781 0 0 0,'0'0'843'0'0,"0"0"-8"0"0,0 0-95 0 0,0 0-129 0 0,0 0-122 0 0,0 0-106 0 0,0 0-82 0 0,0 0-65 0 0,0 0 22 0 0,6 8 1149 0 0,-21 14-842 0 0,-1 0 0 0 0,-1-1 0 0 0,0 0 1 0 0,-2-2-1 0 0,0 0 0 0 0,-3 0-565 0 0,-57 43 272 0 0,200-176 1797 0 0,44-24-1917 0 0,-120 122-1015 0 0,-40 56 279 0 0,0 92 1404 0 0,8-46-580 0 0,-10-84 532 0 0,-2-2-3151 0 0,-1 1-5723 0 0,0-1 6211 0 0</inkml:trace>
  <inkml:trace contextRef="#ctx0" brushRef="#br0" timeOffset="18096.004">1162 914 3233 0 0,'0'0'1221'0'0,"0"0"-307"0"0,0 0-98 0 0,0 0 51 0 0,0 0 6 0 0,0 0-64 0 0,0 0-79 0 0,0 0-60 0 0,0 0-33 0 0,0 0-13 0 0,0 0-37 0 0,0 0-23 0 0,0 0 26 0 0,17-1 27 0 0,128-2 1416 0 0,-64 5-1472 0 0,-41-1-2285 0 0,0 0-4620 0 0,-28-1-1934 0 0</inkml:trace>
</inkml:ink>
</file>

<file path=ppt/ink/ink1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4:42.8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131 241 0 0 0,'0'0'728'0'0,"0"0"330"0"0,0 0 258 0 0,0 0 140 0 0,0 0 70 0 0,0 0-15 0 0,0 0-47 0 0,0 0-86 0 0,0 0-129 0 0,0 0-154 0 0,0 0-136 0 0,0-6-131 0 0,-1-16-114 0 0,32 13 2045 0 0,439 30-214 0 0,-409-20-2538 0 0,-51-2 2997 0 0,-237-142-3795 0 0,208 117-1988 0 0,17 11-6880 0 0,2 9-709 0 0</inkml:trace>
  <inkml:trace contextRef="#ctx0" brushRef="#br0" timeOffset="-9889.006">273 513 1176 0 0,'0'0'975'0'0,"0"0"-798"0"0,0 0-278 0 0,0 0 54 0 0,0 0 183 0 0,0 0 170 0 0,0 0 114 0 0,0 0 17 0 0,0 0-46 0 0,0 0-64 0 0,0 0-66 0 0,-17 30-51 0 0,-54 91-62 0 0,14 9 462 0 0,-47 64 1131 0 0,81-150-978 0 0,37-73 3606 0 0,-6 9-3864 0 0,90-166 1342 0 0,6-1-1424 0 0,-30 73-171 0 0,-73 115-279 0 0,1-1 0 0 0,-1 1 0 0 0,0 0 0 0 0,0 0 0 0 0,0 0 0 0 0,1 0 0 0 0,-1 0 0 0 0,0 0 0 0 0,0 0 0 0 0,0 0 0 0 0,-1 0 0 0 0,1 0 0 0 0,0 1 1 0 0,0-1-1 0 0,-1 0 0 0 0,1 1 0 0 0,0-1 0 0 0,-1 0 0 0 0,0 1 0 0 0,1-1 0 0 0,-1 1 0 0 0,0-1 0 0 0,1 1 0 0 0,-1-1 0 0 0,0 1 0 0 0,0-1 0 0 0,0 1 0 0 0,-1-1 0 0 0,1 0 0 0 0,0 2 27 0 0,1 4 13 0 0,11 200 1216 0 0,-2-75-943 0 0,-9-131-270 0 0,0-1 0 0 0,0 0 0 0 0,0 0 1 0 0,0 0-1 0 0,0 0 0 0 0,0 0 0 0 0,0 0 1 0 0,0 0-1 0 0,0 0 0 0 0,0-1 0 0 0,0 1 0 0 0,0 0 1 0 0,0-1-1 0 0,0 1 0 0 0,0 0 0 0 0,0-1 1 0 0,0 1-1 0 0,0-1 0 0 0,-1 0 0 0 0,1 1 0 0 0,0-1 1 0 0,0 1-1 0 0,-1-1 0 0 0,1 0 0 0 0,0 0 1 0 0,-1 0-1 0 0,1 1 0 0 0,-1-1 0 0 0,1 0 0 0 0,-1 0 1 0 0,1 0-1 0 0,-1 0 0 0 0,1 0 0 0 0,-1 0 1 0 0,0 0-1 0 0,0 0 0 0 0,1-1-16 0 0,0 1 3 0 0,121-165 489 0 0,25-40-406 0 0,-144 200 41 0 0,-3 6-141 0 0,0 1-1 0 0,0-1 1 0 0,0 0 0 0 0,1 0-1 0 0,-1 1 1 0 0,0-1 0 0 0,0 0-1 0 0,0 0 1 0 0,1 1 0 0 0,-1-1-1 0 0,0 0 1 0 0,0 0-1 0 0,0 0 1 0 0,1 0 0 0 0,-1 1-1 0 0,0-1 1 0 0,0 0 0 0 0,1 0-1 0 0,-1 0 1 0 0,0 0 0 0 0,0 0-1 0 0,1 0 1 0 0,-1 0 0 0 0,0 0-1 0 0,1 0 1 0 0,-1 0-1 0 0,0 0 1 0 0,0 0 0 0 0,1 0-1 0 0,-1 0 1 0 0,0 0 0 0 0,1 0-1 0 0,-1 0 1 0 0,0 0 0 0 0,0 0-1 0 0,1 0 1 0 0,-1 0-1 0 0,0 0 1 0 0,0-1 0 0 0,1 1-1 0 0,-1 0 1 0 0,0 0 0 0 0,0 0-1 0 0,1-1 1 0 0,-1 1 0 0 0,0 0-1 0 0,0 0 15 0 0,26 81 123 0 0,-20-65-3 0 0,-1 1 0 0 0,-1 0 0 0 0,-1 1 1 0 0,0-1-1 0 0,-1 1 0 0 0,-1-1 0 0 0,-1 1 0 0 0,0-1 1 0 0,-1 1-1 0 0,-1-1 0 0 0,-3 9-120 0 0,4-10 25 0 0,-8 138-293 0 0,21-154-3818 0 0,-8 0-1984 0 0,0-3-1654 0 0</inkml:trace>
  <inkml:trace contextRef="#ctx0" brushRef="#br0" timeOffset="-1941.992">925 944 1288 0 0,'0'0'1601'0'0,"0"0"-364"0"0,0 0-106 0 0,0 0 101 0 0,0 0 86 0 0,0 0-20 0 0,0 0-147 0 0,0 0-227 0 0,0 0-193 0 0,0 0-170 0 0,0 0-148 0 0,-30 52 1482 0 0,-164 257-1350 0 0,144-240-635 0 0,129-160 2531 0 0,90-111-973 0 0,-46 40-550 0 0,-103 140-574 0 0,-19 21-300 0 0,-1 1-51 0 0,0 0-61 0 0,0 0-84 0 0,0 27-727 0 0,11 171 1405 0 0,11-40-457 0 0,-21-153-959 0 0,1 10 734 0 0,-5-12-4687 0 0,-1 0-5660 0 0,0 0 6956 0 0</inkml:trace>
  <inkml:trace contextRef="#ctx0" brushRef="#br0" timeOffset="-1703.006">669 1202 7882 0 0,'0'0'1849'0'0,"0"0"-864"0"0,0 0-187 0 0,0 0 263 0 0,0 0 239 0 0,0 0 47 0 0,0 0-137 0 0,0 0-166 0 0,32 0-152 0 0,102 3-164 0 0,161-25-567 0 0,-257 16-2873 0 0,-13 2-3752 0 0,-13 3-3617 0 0</inkml:trace>
  <inkml:trace contextRef="#ctx0" brushRef="#br0" timeOffset="-1138.591">1258 734 3793 0 0,'0'0'1655'0'0,"0"0"-203"0"0,0 0-52 0 0,0 0 71 0 0,0 0 2 0 0,0 0-122 0 0,0 0-183 0 0,0 0-183 0 0,0 0-136 0 0,0 0-99 0 0,0 0-84 0 0,0 0-47 0 0,0 0-26 0 0,7-1-13 0 0,140-24 2474 0 0,71-1-2718 0 0,-125 23-9220 0 0,-84 3 3960 0 0,-2 0-3463 0 0</inkml:trace>
  <inkml:trace contextRef="#ctx0" brushRef="#br0" timeOffset="-875.332">1369 903 6369 0 0,'0'0'3244'0'0,"0"0"-2025"0"0,0 0-513 0 0,0 0 297 0 0,0 0 324 0 0,0 0 131 0 0,0 0-142 0 0,0 0-264 0 0,0 0-233 0 0,0 0-205 0 0,0 0-178 0 0,32 1-153 0 0,104 0-130 0 0,-32-14-92 0 0,27-13-1356 0 0,-75 14-1679 0 0,2-1-4326 0 0,-36 9-1191 0 0</inkml:trace>
  <inkml:trace contextRef="#ctx0" brushRef="#br0" timeOffset="2441.955">2199 436 2505 0 0,'0'0'1321'0'0,"0"0"22"0"0,0 0 85 0 0,0 0 106 0 0,0 0 45 0 0,0 0-71 0 0,0 0-173 0 0,0 0-204 0 0,0 0-232 0 0,0 0-245 0 0,0 0-198 0 0,-4-4-174 0 0,-12-11-120 0 0,12 46 250 0 0,42 255 1056 0 0,-35 39-1081 0 0,3-275-344 0 0,-1-14-1706 0 0,-4-13-2786 0 0,-1-22 2499 0 0,0-1-287 0 0,0 0-1541 0 0,-1-1 1691 0 0,0-2-196 0 0</inkml:trace>
  <inkml:trace contextRef="#ctx0" brushRef="#br0" timeOffset="2914.037">2002 487 5977 0 0,'0'0'1715'0'0,"0"0"-824"0"0,0 0-336 0 0,0 0-22 0 0,0 0 69 0 0,0 0 78 0 0,0 0 35 0 0,0 0-30 0 0,0 0-45 0 0,0 0-22 0 0,0 0-46 0 0,0 0-63 0 0,29-10-47 0 0,95-32-51 0 0,-30 32 357 0 0,-52 9-369 0 0,-27 0-304 0 0,1 0 0 0 0,-1 1 0 0 0,1 0 0 0 0,0 1 0 0 0,-1 1 0 0 0,1 1-1 0 0,-1 0 1 0 0,0 1 0 0 0,0 1 0 0 0,6 3-95 0 0,-19-8 10 0 0,1 2 0 0 0,-1-1-1 0 0,0 0 1 0 0,0 0 0 0 0,0 1-1 0 0,0-1 1 0 0,0 1 0 0 0,0 0 0 0 0,-1-1-1 0 0,1 1 1 0 0,0 0 0 0 0,-1 0 0 0 0,0 0-1 0 0,1 0 1 0 0,-1 0 0 0 0,0 0-1 0 0,0 1 1 0 0,0-1 0 0 0,0 0 0 0 0,0 1-1 0 0,-1-1 1 0 0,1 1 0 0 0,-1-1 0 0 0,0 0-1 0 0,1 1 1 0 0,-1-1 0 0 0,0 1-1 0 0,0-1 1 0 0,-1 1 0 0 0,1-1 0 0 0,0 1-1 0 0,-1-1 1 0 0,0 0 0 0 0,1 1 0 0 0,-1-1-1 0 0,0 0 1 0 0,0 1 0 0 0,-1-1 0 0 0,1 0-1 0 0,-1 2-9 0 0,-68 75 354 0 0,-68 31-141 0 0,134-109-216 0 0,1 0 1 0 0,0 1-1 0 0,0 0 0 0 0,0-1 0 0 0,0 1 0 0 0,0 0 0 0 0,1 0 0 0 0,-1 0 0 0 0,0 1 0 0 0,1-1 1 0 0,0 0-1 0 0,0 1 0 0 0,-1 0 0 0 0,2 0 0 0 0,-1-1 0 0 0,0 1 0 0 0,0 0 0 0 0,1 1 0 0 0,0-1 1 0 0,-1 0-1 0 0,1 0 0 0 0,0 0 0 0 0,1 1 0 0 0,-1-1 0 0 0,1 1 0 0 0,-1-1 0 0 0,1 0 0 0 0,0 1 1 0 0,0-1-1 0 0,1 1 0 0 0,-1-1 0 0 0,1 0 0 0 0,-1 1 0 0 0,1-1 0 0 0,0 0 0 0 0,0 0 0 0 0,1 1 1 0 0,-1-1-1 0 0,1 0 0 0 0,-1 0 0 0 0,1 0 0 0 0,1 1 3 0 0,16 12 233 0 0,2 1 1 0 0,-1-2-1 0 0,2-1 0 0 0,0-1 1 0 0,0 0-1 0 0,9 2-233 0 0,54 26 990 0 0,-84-41-992 0 0,0 1 0 0 0,0 0 0 0 0,1 0-1 0 0,-1 0 1 0 0,0 0 0 0 0,0 0 0 0 0,0 0 0 0 0,0 0 0 0 0,0 0 0 0 0,0 0 0 0 0,0 0 0 0 0,0 0 0 0 0,-1 1 0 0 0,1-1-1 0 0,0 0 1 0 0,-1 1 0 0 0,1-1 0 0 0,-1 0 0 0 0,1 1 0 0 0,-1-1 0 0 0,0 1 0 0 0,1-1 0 0 0,-1 1 0 0 0,0-1 0 0 0,0 1-1 0 0,0-1 1 0 0,0 1 0 0 0,-1 0 2 0 0,-10 13-6321 0 0,9-12 3918 0 0,1-3-3955 0 0,1 0 593 0 0</inkml:trace>
  <inkml:trace contextRef="#ctx0" brushRef="#br0" timeOffset="3553.278">2652 1058 0 0 0,'0'0'1320'0'0,"0"0"-444"0"0,0 0-67 0 0,0 0 136 0 0,0 0 105 0 0,0 0-41 0 0,0 0-146 0 0,0 0-216 0 0,-15 34-156 0 0,-47 104-70 0 0,31-60 499 0 0,12-41 266 0 0,16-37 4876 0 0,7-8-6049 0 0,39-79 791 0 0,-27 64-709 0 0,45-65 119 0 0,4 3 0 0 0,70-69-214 0 0,-118 146-665 0 0,-17 30 413 0 0,-3 41 382 0 0,1-48-108 0 0,1-1 1 0 0,0 1-1 0 0,1-1 0 0 0,1 1 1 0 0,0 0-1 0 0,1-1 0 0 0,1 0 1 0 0,0 1-1 0 0,1 2-22 0 0,55 104 109 0 0,-46-96-49 0 0,-13-24 12 0 0,-22 2 2106 0 0,-101-51-1747 0 0,9 0-705 0 0,57 24-3081 0 0,0 1-8718 0 0,49 19 7572 0 0</inkml:trace>
  <inkml:trace contextRef="#ctx0" brushRef="#br0" timeOffset="4601.14">3090 388 3513 0 0,'0'0'1952'0'0,"0"0"-461"0"0,0 0-148 0 0,0 0 69 0 0,0 0 67 0 0,0 0-34 0 0,0 0-174 0 0,0 0-239 0 0,0 0-251 0 0,0 0-253 0 0,0 0-206 0 0,0 0-123 0 0,0 0-58 0 0,-1 9 39 0 0,10 453 2549 0 0,-4-234-2875 0 0,-5-227-47 0 0,-12-42-7758 0 0,11 1-1278 0 0,1 28 6930 0 0</inkml:trace>
  <inkml:trace contextRef="#ctx0" brushRef="#br0" timeOffset="4876.594">2996 484 4985 0 0,'0'0'770'0'0,"0"0"-238"0"0,0 0 57 0 0,0 0 323 0 0,0 0 253 0 0,0 0 86 0 0,0 0-62 0 0,0 0-101 0 0,0 0-109 0 0,0 0-127 0 0,0 0-126 0 0,0 0-151 0 0,35-4-101 0 0,108-12-85 0 0,28-9 365 0 0,-121 18-578 0 0,-12 1-1537 0 0,-12 5-3911 0 0,-25 1 2389 0 0,-1 0-903 0 0,0 3-318 0 0</inkml:trace>
  <inkml:trace contextRef="#ctx0" brushRef="#br0" timeOffset="5077.663">3058 749 5665 0 0,'0'0'1156'0'0,"0"0"-34"0"0,0 0 198 0 0,0 0 198 0 0,0 0 22 0 0,0 0-127 0 0,0 0-180 0 0,0 0-218 0 0,0 0-247 0 0,0 0-196 0 0,0 0-188 0 0,0 0-150 0 0,36 2-103 0 0,112 4-89 0 0,-56-14-529 0 0,-57 3-691 0 0,9-1-5779 0 0,-29 6-2534 0 0</inkml:trace>
  <inkml:trace contextRef="#ctx0" brushRef="#br0" timeOffset="8199.189">3449 57 0 0 0,'0'0'572'0'0,"0"0"88"0"0,0 0 58 0 0,0 0 25 0 0,0 0-11 0 0,4-7-12 0 0,14-21-39 0 0,9 9 5165 0 0,25 17-3073 0 0,-35 2-2023 0 0,91 27 977 0 0,-43 13-1374 0 0,-50-30-279 0 0,-1 1-1 0 0,1 0 1 0 0,-2 1-1 0 0,0 1 0 0 0,0 0 1 0 0,-1 1-1 0 0,-1 0 0 0 0,0 0 1 0 0,-1 2-1 0 0,-1-1 0 0 0,0 1 1 0 0,-1 0-1 0 0,-1 1 0 0 0,0 0 1 0 0,-1 0-1 0 0,1 8-73 0 0,0-2 93 0 0,0 0 0 0 0,-2 1 1 0 0,-1-1-1 0 0,0 1 0 0 0,-2 0 0 0 0,-1 0 0 0 0,0 0 1 0 0,-2 0-1 0 0,-2 6-93 0 0,-45 130 747 0 0,1-52-410 0 0,44-104-265 0 0,0-1 1 0 0,1 1-1 0 0,-1 0 0 0 0,-1-1 1 0 0,1 0-1 0 0,0 1 0 0 0,-1-2 1 0 0,0 1-1 0 0,1 0 0 0 0,-1-1 0 0 0,0 1 1 0 0,-1-1-1 0 0,1 0 0 0 0,0 0 1 0 0,0-1-1 0 0,-1 0 0 0 0,1 1 1 0 0,-1-1-1 0 0,0-1 0 0 0,1 1 0 0 0,-1-1 1 0 0,1 1-1 0 0,-1-1 0 0 0,0-1 1 0 0,1 1-1 0 0,-1-1 0 0 0,-3 0-72 0 0,1 1 97 0 0,-6-11 348 0 0,13 11-425 0 0,0 0 4 0 0,0 0 4 0 0,0 0-5 0 0,0 0 14 0 0,0 0 14 0 0,0 0 17 0 0,0 0 9 0 0,0 0 26 0 0,0 0 21 0 0,0 0 8 0 0,0 0 17 0 0,0 0 9 0 0,0 0-6 0 0,0 0-11 0 0,-6-23 306 0 0,-79-153-82 0 0,58 124-330 0 0,69 49-550 0 0,-5 5 495 0 0,0 3-1 0 0,0 1 1 0 0,0 1 0 0 0,-1 2 0 0 0,33 14 20 0 0,-57-20 2 0 0,144 59 0 0 0,-82-19-45 0 0,-74-41 55 0 0,-1 0-1 0 0,0 0 1 0 0,-1 0 0 0 0,1 0-1 0 0,0 0 1 0 0,0-1 0 0 0,-1 1-1 0 0,1-1 1 0 0,-1 1 0 0 0,1-1-1 0 0,-1 1 1 0 0,0-1 0 0 0,1 0 0 0 0,-1 0-1 0 0,0 1 1 0 0,0-2 0 0 0,0 1-1 0 0,0 0 1 0 0,0 0 0 0 0,0 0-1 0 0,0-1 1 0 0,0 0 0 0 0,0 1-1 0 0,-1-1 1 0 0,-1 0-12 0 0,-6 4 60 0 0,-132 43-45 0 0,31-28-601 0 0,110-19 208 0 0,1 0-245 0 0,1-2-322 0 0,3-6-12468 0 0,0 7 5646 0 0</inkml:trace>
</inkml:ink>
</file>

<file path=ppt/ink/ink1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6:35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1619 925 2753 0 0,'0'0'1261'0'0,"0"0"-138"0"0,0 0 0 0 0,0 0 164 0 0,0 0 121 0 0,0 0-45 0 0,0 0-100 0 0,0 0-201 0 0,0 0-225 0 0,0 0-166 0 0,0 0-115 0 0,0-8 2918 0 0,-105-3-2190 0 0,81 12-1063 0 0,-17-1-14 0 0,1 2 0 0 0,-1 3 0 0 0,1 0 0 0 0,0 3 1 0 0,1 1-1 0 0,0 2 0 0 0,0 2 0 0 0,-13 7-207 0 0,51-19 4 0 0,0-1 0 0 0,1 0 0 0 0,-1 1 0 0 0,0-1 0 0 0,0 1-1 0 0,0-1 1 0 0,1 1 0 0 0,-1-1 0 0 0,0 1 0 0 0,1 0 0 0 0,-1-1 0 0 0,0 1 0 0 0,1 0-1 0 0,-1 0 1 0 0,1-1 0 0 0,-1 1 0 0 0,1 0 0 0 0,-1 0 0 0 0,1 0 0 0 0,0 0 0 0 0,-1 0-1 0 0,1-1 1 0 0,0 1 0 0 0,0 0 0 0 0,0 0 0 0 0,0 0 0 0 0,0 0 0 0 0,0 0-1 0 0,0 0 1 0 0,0 0 0 0 0,0 0 0 0 0,0 0 0 0 0,0 0 0 0 0,0 0 0 0 0,1-1 0 0 0,-1 1-1 0 0,0 0 1 0 0,1 0 0 0 0,-1 0 0 0 0,1 0 0 0 0,-1-1 0 0 0,1 1 0 0 0,-1 0 0 0 0,1 0-1 0 0,-1-1 1 0 0,1 1 0 0 0,0 0 0 0 0,0-1 0 0 0,-1 1 0 0 0,1 0-4 0 0,40 30 334 0 0,104 25 298 0 0,-120-49-584 0 0,0 0-1 0 0,-1 2 0 0 0,0 1 0 0 0,0 1 0 0 0,-1 1 0 0 0,5 4-47 0 0,-28-14 13 0 0,0-1 0 0 0,0 1-1 0 0,0-1 1 0 0,0 1 0 0 0,0-1 0 0 0,0 1-1 0 0,-1-1 1 0 0,1 1 0 0 0,-1-1 0 0 0,1 1-1 0 0,-1-1 1 0 0,1 1 0 0 0,-1-1 0 0 0,0 0 0 0 0,0 0-1 0 0,1 1 1 0 0,-1-1 0 0 0,0 0 0 0 0,0 0-1 0 0,-1 0 1 0 0,1 0 0 0 0,0 0 0 0 0,0 0-1 0 0,0 0 1 0 0,-1 0 0 0 0,1-1 0 0 0,0 1-1 0 0,-1 0 1 0 0,1-1 0 0 0,0 1 0 0 0,-1-1-1 0 0,0 1-12 0 0,-214 128 188 0 0,198-115-200 0 0,6-6 10 0 0,0 1 0 0 0,1 0-1 0 0,-1 1 1 0 0,2 1-1 0 0,-1 0 1 0 0,2 0 0 0 0,-1 1-1 0 0,2 0 1 0 0,-1 0-1 0 0,-2 9 3 0 0,10-20 6 0 0,1 0 0 0 0,0 0 0 0 0,0 0 0 0 0,0 0 0 0 0,0 0 0 0 0,-1 0 0 0 0,2 0 0 0 0,-1 0 0 0 0,0 1-1 0 0,0-1 1 0 0,0 0 0 0 0,0 0 0 0 0,1 0 0 0 0,-1 0 0 0 0,1 0 0 0 0,-1 0 0 0 0,1 0 0 0 0,-1 0 0 0 0,1 0 0 0 0,-1 0-1 0 0,1 0 1 0 0,0-1 0 0 0,-1 1 0 0 0,1 0 0 0 0,0 0 0 0 0,0 0 0 0 0,0-1 0 0 0,0 1 0 0 0,0-1 0 0 0,0 1 0 0 0,0 0-1 0 0,0-1 1 0 0,0 0 0 0 0,0 1 0 0 0,0-1 0 0 0,0 0 0 0 0,0 1 0 0 0,0-1 0 0 0,0 0 0 0 0,0 0 0 0 0,0 0 0 0 0,0 0-1 0 0,1 0-5 0 0,57 4 592 0 0,-55-4-541 0 0,80-1 807 0 0,0-4 0 0 0,75-14-858 0 0,56-6 521 0 0,-190 34-4174 0 0,-32 10-7025 0 0,0-11-839 0 0</inkml:trace>
  <inkml:trace contextRef="#ctx0" brushRef="#br0" timeOffset="606.308">1 1348 3529 0 0,'0'0'1107'0'0,"0"0"-335"0"0,0 0-5 0 0,0 0 270 0 0,0 0 278 0 0,0 0 123 0 0,0 0-43 0 0,0 0-80 0 0,0 0-134 0 0,0 0-142 0 0,0 0-93 0 0,0 0-110 0 0,34 0-124 0 0,106-1-96 0 0,-37-12 643 0 0,125-32-167 0 0,-221 44-1137 0 0,-1 0 1093 0 0,-4 0-3408 0 0,-2 1-2988 0 0,-1 0-4175 0 0,-3 0 5395 0 0</inkml:trace>
  <inkml:trace contextRef="#ctx0" brushRef="#br0" timeOffset="891.692">41 1588 8250 0 0,'0'0'997'0'0,"0"0"-40"0"0,0 0 159 0 0,0 0 217 0 0,0 0 4 0 0,0 0-257 0 0,0 0-259 0 0,0 0-152 0 0,0 0-75 0 0,0 0-12 0 0,0 0-2 0 0,0 0-75 0 0,19 0-83 0 0,59-1-66 0 0,61-19 388 0 0,2 11-1818 0 0,-99 5-1392 0 0,-22 2-849 0 0,-1 1-4134 0 0,-9 1 1410 0 0</inkml:trace>
  <inkml:trace contextRef="#ctx0" brushRef="#br0" timeOffset="1285.096">216 1105 6721 0 0,'0'0'1377'0'0,"0"0"-632"0"0,0 0-77 0 0,0 0 235 0 0,0 0 228 0 0,0 0 37 0 0,0 0-169 0 0,0 0-237 0 0,0 0-202 0 0,0 0-133 0 0,0 0-22 0 0,0 0 0 0 0,0 0 30 0 0,4 11 73 0 0,15 36 66 0 0,-16-42-442 0 0,0 1 0 0 0,1-1 1 0 0,0-1-1 0 0,0 1 0 0 0,0 0 0 0 0,1-1 0 0 0,-1 0 1 0 0,1 0-1 0 0,0 0 0 0 0,0-1 0 0 0,1 0 1 0 0,-1 0-1 0 0,1 0 0 0 0,-1 0 0 0 0,1-1 1 0 0,4 1-133 0 0,12 7 196 0 0,7 3-126 0 0,-15-8-34 0 0,1 1 1 0 0,-2 0 0 0 0,1 1 0 0 0,-1 0 0 0 0,0 1-1 0 0,-1 0 1 0 0,1 1 0 0 0,-2 1 0 0 0,1 0-1 0 0,-1 0 1 0 0,-1 1 0 0 0,0 1 0 0 0,-1 0-1 0 0,8 12-36 0 0,-15-19 13 0 0,0 0 0 0 0,-1 0-1 0 0,0 1 1 0 0,0-1-1 0 0,0 1 1 0 0,-1-1-1 0 0,1 0 1 0 0,-1 1-1 0 0,-1-1 1 0 0,1 1 0 0 0,-1-1-1 0 0,0 0 1 0 0,0 1-1 0 0,0-1 1 0 0,-1 0-1 0 0,0 0 1 0 0,0 0-1 0 0,0 0 1 0 0,-1 0 0 0 0,0 0-1 0 0,1 0 1 0 0,-2-1-1 0 0,0 1-12 0 0,-91 93 337 0 0,84-89-330 0 0,-39 26-133 0 0,-5 4-1819 0 0,28-7-5048 0 0,22-24 1581 0 0,1-4-1429 0 0</inkml:trace>
  <inkml:trace contextRef="#ctx0" brushRef="#br0" timeOffset="4779.04">988 660 0 0 0,'0'0'772'0'0,"0"0"284"0"0,0 0 110 0 0,0 0-11 0 0,0 0-10 0 0,0 0-84 0 0,0 0-94 0 0,0 0-83 0 0,-11-12-48 0 0,-31-38-81 0 0,-14 17 2786 0 0,52 32-3466 0 0,0 1 1 0 0,0-1 0 0 0,0 1 0 0 0,0 0 0 0 0,0 1-1 0 0,0-1 1 0 0,0 1 0 0 0,0 0 0 0 0,0-1 0 0 0,0 2 0 0 0,0-1-1 0 0,0 0 1 0 0,0 1 0 0 0,1 0 0 0 0,-1 0 0 0 0,1 0 0 0 0,-1 0-1 0 0,1 1 1 0 0,0-1 0 0 0,0 1 0 0 0,0 0 0 0 0,0 0 0 0 0,0 0-1 0 0,1 0 1 0 0,-1 0 0 0 0,1 1 0 0 0,-2 2-76 0 0,-1 2 25 0 0,0 0 1 0 0,1 1 0 0 0,0-1-1 0 0,1 1 1 0 0,-1 0-1 0 0,2 0 1 0 0,-1 0-1 0 0,1 1 1 0 0,1-1-1 0 0,0 0 1 0 0,0 7-26 0 0,8 254 910 0 0,50-35-184 0 0,-29-149-591 0 0,-3 0 0 0 0,-5 2 0 0 0,-3 0 0 0 0,-1 20-135 0 0,-13-77 147 0 0,-2 0-1 0 0,-1 0 1 0 0,-1 1-1 0 0,-1-1 1 0 0,-2 0-1 0 0,-4 12-146 0 0,5-31 82 0 0,1-1 1 0 0,-2 0-1 0 0,0 0 0 0 0,0 0 0 0 0,-1 0 0 0 0,0-1 0 0 0,-1 1 1 0 0,0-1-1 0 0,0-1 0 0 0,-1 1 0 0 0,-1-1 0 0 0,1 0 0 0 0,-2-1 1 0 0,1 0-1 0 0,-1 0 0 0 0,0-1 0 0 0,-1 0 0 0 0,-4 2-82 0 0,10-6 2 0 0,-1-1 1 0 0,1 1-1 0 0,0-1 0 0 0,-1-1 0 0 0,1 1 0 0 0,-1-1 0 0 0,0 1 0 0 0,1-1 0 0 0,-1-1 0 0 0,0 1 1 0 0,0-1-1 0 0,1 1 0 0 0,-1-1 0 0 0,0-1 0 0 0,0 1 0 0 0,0-1 0 0 0,1 0 0 0 0,-1 0 0 0 0,0 0 1 0 0,1-1-1 0 0,-1 1 0 0 0,1-1 0 0 0,-1 0 0 0 0,1-1 0 0 0,0 1 0 0 0,0-1 0 0 0,0 1 0 0 0,0-1 0 0 0,0 0 1 0 0,1-1-1 0 0,0 1 0 0 0,-1-1 0 0 0,1 0 0 0 0,0 1 0 0 0,1-1 0 0 0,-1 0 0 0 0,1-1 0 0 0,0 1 1 0 0,0 0-1 0 0,0-1 0 0 0,0 1 0 0 0,1-1 0 0 0,-1-2-2 0 0,1 3-228 0 0,1 0 1 0 0,-1-1-1 0 0,1 1 0 0 0,0 0 0 0 0,0 0 0 0 0,0-1 1 0 0,0 1-1 0 0,1 0 0 0 0,0 0 0 0 0,0-1 1 0 0,0 1-1 0 0,1 0 0 0 0,-1 0 0 0 0,1 0 1 0 0,0 0-1 0 0,0 1 0 0 0,0-1 0 0 0,0 0 1 0 0,1 1-1 0 0,2-3 228 0 0,44-32-9764 0 0,-33 30 3792 0 0</inkml:trace>
  <inkml:trace contextRef="#ctx0" brushRef="#br0" timeOffset="5392.698">1232 1868 2152 0 0,'0'0'1267'0'0,"0"0"-97"0"0,0 0-51 0 0,0 0 72 0 0,0 0 45 0 0,0 0-57 0 0,0 0-143 0 0,0 0-201 0 0,0 0-183 0 0,0 0-86 0 0,0 0-12 0 0,0 0 8 0 0,0 0-26 0 0,-1 11-67 0 0,-38 220 1432 0 0,26-87-1790 0 0,69-137 597 0 0,13-17-522 0 0,-49 4-498 0 0,13-8-152 0 0,-23-3-5686 0 0,-12 12-154 0 0,-2 2 2104 0 0</inkml:trace>
  <inkml:trace contextRef="#ctx0" brushRef="#br0" timeOffset="5639.952">984 2085 3793 0 0,'0'0'981'0'0,"0"0"-138"0"0,0 0 7 0 0,0 0 202 0 0,0 0 187 0 0,0 0 13 0 0,0 0-53 0 0,0 0-95 0 0,0 0-95 0 0,0 0-73 0 0,0 0-95 0 0,0 0-101 0 0,0 0-113 0 0,28-3-112 0 0,90-7-128 0 0,21-1 266 0 0,-68 4-4629 0 0,-59 5 2607 0 0,3 2-3156 0 0,-4 0-3626 0 0</inkml:trace>
  <inkml:trace contextRef="#ctx0" brushRef="#br0" timeOffset="5921.167">1590 2103 8818 0 0,'0'0'1121'0'0,"0"0"-398"0"0,0 0-132 0 0,0 0 192 0 0,0 0 225 0 0,0 0 98 0 0,0 0-82 0 0,0 0-240 0 0,0 0-252 0 0,0 0-165 0 0,0 0-112 0 0,0 0-74 0 0,0 22-46 0 0,0 115 73 0 0,18-57-1096 0 0,-9-75-581 0 0,-5-3-2123 0 0,-2-1-5230 0 0,-2-1 5957 0 0</inkml:trace>
  <inkml:trace contextRef="#ctx0" brushRef="#br0" timeOffset="6156.23">1453 2129 3985 0 0,'0'0'1486'0'0,"0"0"-456"0"0,0 0-196 0 0,0 0 82 0 0,0 0 130 0 0,0 0 38 0 0,0 0-67 0 0,0 0-102 0 0,0 0-77 0 0,0 0-107 0 0,0 0-101 0 0,0 0-79 0 0,0 0-111 0 0,27-3-114 0 0,126-12 23 0 0,-74 11-1628 0 0,-53 4-2168 0 0,0 0-4027 0 0,-22 0 3496 0 0</inkml:trace>
  <inkml:trace contextRef="#ctx0" brushRef="#br0" timeOffset="6405.949">1486 2346 56 0 0,'0'0'2610'0'0,"0"0"-984"0"0,0 0-174 0 0,0 0 266 0 0,0 0 97 0 0,0 0-66 0 0,0 0-152 0 0,0 0-258 0 0,0 0-324 0 0,0 0-287 0 0,0 0-190 0 0,0 0-171 0 0,0 0-116 0 0,28 1-95 0 0,88 3-97 0 0,-9-24-1211 0 0,-56 6-7512 0 0,-38 14 1404 0 0</inkml:trace>
  <inkml:trace contextRef="#ctx0" brushRef="#br0" timeOffset="7291.397">1229 1 3657 0 0,'0'0'1608'0'0,"0"0"-190"0"0,0 0-34 0 0,0 0 27 0 0,0 0-57 0 0,0 0-131 0 0,0 0-235 0 0,0 0-255 0 0,0 0-290 0 0,0 0-266 0 0,0 0-146 0 0,0 0-47 0 0,0 0 39 0 0,-2 5 70 0 0,-22 203 650 0 0,17 6-431 0 0,17-174 107 0 0,19-21 258 0 0,64-9-518 0 0,-77-26-2139 0 0,-13-6-7607 0 0,-3 18 7080 0 0,0 3-256 0 0</inkml:trace>
  <inkml:trace contextRef="#ctx0" brushRef="#br0" timeOffset="7569.733">919 262 2729 0 0,'0'0'1435'0'0,"0"0"-67"0"0,0 0 67 0 0,0 0 66 0 0,0 0-24 0 0,0 0-104 0 0,0 0-159 0 0,0 0-178 0 0,36 1-184 0 0,114 4-247 0 0,55-3-1166 0 0,-129-2-8147 0 0,-66 0 2952 0 0</inkml:trace>
  <inkml:trace contextRef="#ctx0" brushRef="#br0" timeOffset="7773.366">1509 325 3209 0 0,'0'0'1268'0'0,"0"0"-113"0"0,0 0 114 0 0,0 0 153 0 0,0 0 52 0 0,0 0-75 0 0,0 0-190 0 0,0 0-291 0 0,0 0-278 0 0,0 0-207 0 0,0 0-166 0 0,0 0-88 0 0,0 0-63 0 0,1 27-60 0 0,6 85-5 0 0,-2-68-111 0 0,-3-40 204 0 0,-1-2-2447 0 0,-1 0-7468 0 0,0-2 6696 0 0</inkml:trace>
  <inkml:trace contextRef="#ctx0" brushRef="#br0" timeOffset="7994.147">1492 255 2401 0 0,'0'0'2483'0'0,"0"0"-862"0"0,0 0-362 0 0,0 0-13 0 0,0 0 57 0 0,0 0-47 0 0,0 0-154 0 0,0 0-233 0 0,0 0-189 0 0,0 0-148 0 0,0 0-131 0 0,0 0-51 0 0,0 0-56 0 0,14 5-42 0 0,102 38 324 0 0,-53-34-2046 0 0,-42-8-2279 0 0,0 0-4022 0 0,-17-1 4136 0 0</inkml:trace>
  <inkml:trace contextRef="#ctx0" brushRef="#br0" timeOffset="8189.171">1545 424 2809 0 0,'0'0'2593'0'0,"0"0"-1284"0"0,0 0-581 0 0,0 0 52 0 0,0 0 223 0 0,0 0 203 0 0,0 0 87 0 0,0 0-93 0 0,0 0-218 0 0,0 0-226 0 0,0 0-224 0 0,0 0-162 0 0,0 0-90 0 0,17 5-96 0 0,54 12-79 0 0,20-15-3490 0 0,-72-4-527 0 0,-7-1-4921 0 0</inkml:trace>
  <inkml:trace contextRef="#ctx0" brushRef="#br0" timeOffset="10077.522">2125 1102 856 0 0,'0'0'1200'0'0,"0"0"-53"0"0,0 0 42 0 0,0 0 82 0 0,0 0 55 0 0,0 0-77 0 0,0 0-230 0 0,0 0-243 0 0,0 0-197 0 0,0 0-127 0 0,0 0-36 0 0,-6 11-17 0 0,-60 136 942 0 0,-23 151-395 0 0,55-236 103 0 0,34-61-614 0 0,0-1 126 0 0,0 0 74 0 0,4-31-377 0 0,1 0 0 0 0,2 1 1 0 0,1 0-1 0 0,1 0 0 0 0,1 0 0 0 0,2 2 0 0 0,1-1 0 0 0,1 2 0 0 0,14-21-258 0 0,-9 13 175 0 0,126-205 32 0 0,-115 204-204 0 0,-8 68-741 0 0,26 204 915 0 0,-14-130-195 0 0,-34-105 34 0 0,1 0 1 0 0,-1 0 0 0 0,1 1-1 0 0,0-1 1 0 0,-1 0 0 0 0,1 0-1 0 0,0 0 1 0 0,0 0-1 0 0,0 0 1 0 0,0-1 0 0 0,0 1-1 0 0,0 0 1 0 0,0 0 0 0 0,0 0-1 0 0,0-1 1 0 0,0 1-1 0 0,0-1 1 0 0,0 1 0 0 0,1-1-1 0 0,-1 1 1 0 0,0-1 0 0 0,0 0-1 0 0,1 1 1 0 0,-1-1 0 0 0,0 0-1 0 0,1 0 1 0 0,-1 0-1 0 0,0 0 1 0 0,1 0 0 0 0,-1 0-1 0 0,0-1 1 0 0,0 1 0 0 0,1 0-1 0 0,-1-1 1 0 0,0 1-1 0 0,0-1 1 0 0,0 1 0 0 0,1-1-1 0 0,-1 1 1 0 0,0-1 0 0 0,0 0-1 0 0,0 0 1 0 0,0 1 0 0 0,0-1-1 0 0,0-1-16 0 0,43-50 688 0 0,-38 44-713 0 0,150-187 157 0 0,-147 185-172 0 0,-5 5 4 0 0,-1 1 0 0 0,1-1 1 0 0,0 1-1 0 0,0 0 0 0 0,0 0 0 0 0,1 1 1 0 0,-1-1-1 0 0,1 1 0 0 0,0 0 0 0 0,0 0 1 0 0,0 1-1 0 0,0-1 0 0 0,0 1 0 0 0,1 0 1 0 0,1 0 35 0 0,5 39-398 0 0,-5 235 373 0 0,30-190-1271 0 0,-24-69-3242 0 0,3-5-4055 0 0,-10-7 3501 0 0</inkml:trace>
  <inkml:trace contextRef="#ctx0" brushRef="#br0" timeOffset="13116.917">2192 722 1752 0 0,'0'0'1357'0'0,"0"0"-236"0"0,0 0-166 0 0,0 0-41 0 0,0 0 75 0 0,0 0 83 0 0,0 0 41 0 0,0 0-17 0 0,0 0-93 0 0,0 0-139 0 0,0 0-167 0 0,23 0-131 0 0,147-3 721 0 0,95 10 2670 0 0,-267-21-2914 0 0,-48-31-658 0 0,-84-39-390 0 0,131 81 1447 0 0,-3-2-2360 0 0,2 2-3669 0 0,12 6-6886 0 0,-3 1 6843 0 0</inkml:trace>
  <inkml:trace contextRef="#ctx0" brushRef="#br0" timeOffset="13846.393">3057 1326 4433 0 0,'0'0'1067'0'0,"0"0"-112"0"0,0 0-139 0 0,0 0-89 0 0,0 0-108 0 0,0 0-117 0 0,0 0-136 0 0,0 0-82 0 0,0 0-38 0 0,0 0-76 0 0,0 0-35 0 0,0 0-49 0 0,0 0-28 0 0,-14 30-18 0 0,-45 95-18 0 0,-25 32-132 0 0,45-115 630 0 0,70-82 3739 0 0,-1-1-4107 0 0,42-45 343 0 0,-51 58-467 0 0,1 0 1 0 0,1 2-1 0 0,2 1 0 0 0,0 1 0 0 0,2 1 0 0 0,5-2-28 0 0,-26 21 124 0 0,-6 3-151 0 0,0 0 1 0 0,1 0-1 0 0,-1 1 0 0 0,1-1 0 0 0,-1 0 0 0 0,1 0 0 0 0,-1 1 0 0 0,1-1 0 0 0,0 0 0 0 0,-1 1 0 0 0,1-1 0 0 0,0 0 0 0 0,-1 1 0 0 0,1-1 0 0 0,0 1 0 0 0,0-1 0 0 0,-1 1 0 0 0,1 0 0 0 0,0-1 0 0 0,0 1 0 0 0,0 0 0 0 0,0 0 0 0 0,0-1 0 0 0,0 1 0 0 0,-1 0 0 0 0,1 0 0 0 0,0 0 0 0 0,0 0 0 0 0,0 0 0 0 0,0 0 0 0 0,0 0 0 0 0,0 1 0 0 0,0-1 0 0 0,0 0 0 0 0,-1 0 0 0 0,1 1 0 0 0,0-1 0 0 0,0 0 0 0 0,0 1 0 0 0,-1-1 0 0 0,1 1 0 0 0,0-1 0 0 0,0 1 0 0 0,-1 0 0 0 0,1-1 0 0 0,0 1 0 0 0,-1 0 0 0 0,1-1 0 0 0,-1 1 0 0 0,1 0 0 0 0,-1 0 0 0 0,1-1 0 0 0,-1 1 0 0 0,1 0 0 0 0,-1 0 0 0 0,0 0 0 0 0,0 0 0 0 0,1-1 0 0 0,-1 1 0 0 0,0 0 0 0 0,0 0 0 0 0,0 0 0 0 0,0 0 27 0 0,46 220-833 0 0,-46-219 861 0 0,0-1 0 0 0,0 0 1 0 0,0 0-1 0 0,0 0 1 0 0,0 1-1 0 0,-1-1 1 0 0,1 0-1 0 0,0 0 1 0 0,-1 0-1 0 0,1 1 0 0 0,-1-1 1 0 0,1 0-1 0 0,-1 0 1 0 0,1 0-1 0 0,-1 0 1 0 0,0 0-1 0 0,0 0 0 0 0,1 0 1 0 0,-1 0-1 0 0,0 0 1 0 0,0-1-1 0 0,0 1 1 0 0,0 0-1 0 0,0 0 0 0 0,0-1 1 0 0,0 1-1 0 0,0-1 1 0 0,-1 1-1 0 0,1-1 1 0 0,0 1-1 0 0,0-1 1 0 0,0 0-1 0 0,-1 1 0 0 0,1-1 1 0 0,0 0-1 0 0,0 0 1 0 0,-1 0-1 0 0,1 0 1 0 0,0 0-1 0 0,0 0 0 0 0,-1-1 1 0 0,1 1-1 0 0,0 0 1 0 0,0 0-1 0 0,0-1 1 0 0,0 1-1 0 0,-1-1 1 0 0,1 1-1 0 0,0-1 0 0 0,0 0 1 0 0,0 1-1 0 0,0-1 1 0 0,0 0-1 0 0,0 0 1 0 0,0 0-1 0 0,1 1 0 0 0,-1-1 1 0 0,0 0-1 0 0,0 0 1 0 0,1 0-1 0 0,-1-1 1 0 0,0 1-29 0 0,-72-35 370 0 0,41 16-607 0 0,-33-18-1322 0 0,21 22-7526 0 0,38 16 4231 0 0</inkml:trace>
  <inkml:trace contextRef="#ctx0" brushRef="#br0" timeOffset="14726.215">3581 1183 2649 0 0,'0'0'1122'0'0,"0"0"-237"0"0,0 0-1 0 0,0 0 161 0 0,0 0 102 0 0,0 0 11 0 0,0 0-98 0 0,0 0-184 0 0,0 0-154 0 0,0 0-145 0 0,0 0-163 0 0,0 0-141 0 0,0 0-98 0 0,-32 18-79 0 0,-99 59-22 0 0,80-27-30 0 0,47-41-52 0 0,1 0-33 0 0,0-1 0 0 0,0 0-1 0 0,1 1 1 0 0,0 0 0 0 0,0 0-1 0 0,1 0 1 0 0,0-1 0 0 0,0 1-1 0 0,1 0 1 0 0,1 7 41 0 0,1-13 65 0 0,-1 0-1 0 0,1-1 1 0 0,-1 1-1 0 0,1 0 1 0 0,0-1-1 0 0,0 1 1 0 0,1-1-1 0 0,-1 1 1 0 0,0-1-1 0 0,1 0 1 0 0,0 0-1 0 0,-1 0 1 0 0,1 0-1 0 0,0-1 1 0 0,0 1-1 0 0,0-1 1 0 0,0 0 0 0 0,0 0-1 0 0,0 0 1 0 0,0 0-1 0 0,0 0 1 0 0,1-1-1 0 0,-1 1 1 0 0,0-1-1 0 0,0 0 1 0 0,1 0-1 0 0,-1 0 1 0 0,0 0-1 0 0,0-1 1 0 0,1 1-1 0 0,-1-1 1 0 0,0 0-1 0 0,0 0 1 0 0,0 0-1 0 0,0 0 1 0 0,0-1 0 0 0,0 1-1 0 0,0-1 1 0 0,1-1-65 0 0,28-16 620 0 0,-1-2 0 0 0,-1-1 1 0 0,-1-1-1 0 0,-1-2 1 0 0,20-22-621 0 0,-25 21 22 0 0,0-1 0 0 0,-2-1 0 0 0,-1 0-1 0 0,-1-2 1 0 0,-2 0 0 0 0,-1-1 0 0 0,-1-1 0 0 0,-1 0 0 0 0,8-33-22 0 0,-18 53-119 0 0,-1 0 0 0 0,0-1 0 0 0,0 1 0 0 0,-1-1 0 0 0,-1 1 0 0 0,0-1-1 0 0,-1 0 1 0 0,0 1 0 0 0,-1-1 0 0 0,0 0 0 0 0,-1 1 0 0 0,-1-1 0 0 0,0 1 0 0 0,-2-4 119 0 0,3 11-39 0 0,1 2-5 0 0,0 0 0 0 0,-1 0 0 0 0,1 0-1 0 0,-1 0 1 0 0,1 0 0 0 0,-1 0 0 0 0,0 0-1 0 0,0 0 1 0 0,0 1 0 0 0,-1-1 0 0 0,1 1 0 0 0,-1 0-1 0 0,1 0 1 0 0,-1 0 0 0 0,0 0 0 0 0,1 0-1 0 0,-1 0 1 0 0,0 1 0 0 0,0-1 0 0 0,-1 1-1 0 0,1 0 1 0 0,0 0 0 0 0,0 0 0 0 0,-4 0 44 0 0,4 0-52 0 0,-1 2 1 0 0,1-1-1 0 0,-1 0 1 0 0,1 1-1 0 0,-1 0 1 0 0,1-1-1 0 0,-1 2 0 0 0,1-1 1 0 0,-1 0-1 0 0,1 1 1 0 0,0-1-1 0 0,0 1 1 0 0,0 0-1 0 0,0 0 1 0 0,0 0-1 0 0,0 0 1 0 0,1 1-1 0 0,-1-1 1 0 0,1 1-1 0 0,-1-1 0 0 0,1 1 1 0 0,0 0-1 0 0,0 0 1 0 0,0 0-1 0 0,0 0 1 0 0,1 1-1 0 0,-1-1 1 0 0,1 2 51 0 0,-7 13 75 0 0,1-1 0 0 0,1 2 1 0 0,1-1-1 0 0,1 1 0 0 0,1-1 0 0 0,0 1 1 0 0,1 0-1 0 0,1 0 0 0 0,1 0 1 0 0,0 0-1 0 0,3 11-75 0 0,3 0 114 0 0,1-1 0 0 0,2 0-1 0 0,1-1 1 0 0,1 0 0 0 0,1-1 0 0 0,2 0 0 0 0,0-1-1 0 0,2 0 1 0 0,5 4-114 0 0,-15-19-62 0 0,0-1 0 0 0,1 0 1 0 0,-1-1-1 0 0,2 0 0 0 0,0 0 0 0 0,0 0 0 0 0,0-1 0 0 0,1 0 1 0 0,0 0-1 0 0,1-1 0 0 0,8 4 62 0 0,8-8-2679 0 0,-11-5-4896 0 0,-13-1 2271 0 0</inkml:trace>
  <inkml:trace contextRef="#ctx0" brushRef="#br0" timeOffset="15038.287">4331 826 10666 0 0,'0'0'1059'0'0,"0"0"-403"0"0,0 0-192 0 0,0 0 63 0 0,0 0 107 0 0,0 0 88 0 0,0 0-13 0 0,-20 35-112 0 0,-62 113-121 0 0,42-52 47 0 0,35-80-509 0 0,0-1-1 0 0,1 1 1 0 0,1 0-1 0 0,0 0 1 0 0,1 0 0 0 0,1 0-1 0 0,0 0 1 0 0,2 0-1 0 0,0 0 1 0 0,1 9-14 0 0,1-19 39 0 0,-1-1-1 0 0,1 0 1 0 0,0 1 0 0 0,0-1 0 0 0,1 0-1 0 0,-1 0 1 0 0,1-1 0 0 0,0 1 0 0 0,1-1-1 0 0,-1 0 1 0 0,1 0 0 0 0,0 0 0 0 0,0 0-1 0 0,0-1 1 0 0,0 0 0 0 0,1 0 0 0 0,-1-1-1 0 0,1 1 1 0 0,-1-1 0 0 0,1 0 0 0 0,0-1-1 0 0,0 1 1 0 0,0-1 0 0 0,0-1 0 0 0,0 1-1 0 0,0-1 1 0 0,0 0 0 0 0,0 0 0 0 0,1-1-1 0 0,-1 1 1 0 0,0-1 0 0 0,0-1 0 0 0,-1 1-1 0 0,1-1 1 0 0,0 0 0 0 0,0 0 0 0 0,-1-1-1 0 0,3-1-38 0 0,45-29 563 0 0,-40 9-2193 0 0,-29 0-4844 0 0,8 20 1821 0 0,-1 0-1794 0 0</inkml:trace>
  <inkml:trace contextRef="#ctx0" brushRef="#br0" timeOffset="15277.522">3964 1080 7186 0 0,'0'0'1912'0'0,"0"0"-272"0"0,0 0-287 0 0,0 0-153 0 0,0 0-176 0 0,0 0-256 0 0,0 0-72 0 0,214 0-112 0 0,-177 0-111 0 0,0 0-113 0 0,-1 0-144 0 0,-3-4-120 0 0,2 4-240 0 0,-5 0-288 0 0,-1 0-673 0 0,-5-4-927 0 0,-7 4-1377 0 0,-4 0-6977 0 0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9:23.5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86 11522 0 0,'0'0'1150'0'0,"0"0"-207"0"0,0 0-68 0 0,0 0 10 0 0,0 0 78 0 0,0 0-9 0 0,0 0-126 0 0,0 0-172 0 0,0 0-203 0 0,0 0-183 0 0,0 0-147 0 0,-3 1-98 0 0,0 3-20 0 0,1-1 1 0 0,0 1-1 0 0,0-1 0 0 0,1 1 1 0 0,-1 0-1 0 0,1 0 0 0 0,-1-1 1 0 0,1 1-1 0 0,0 0 1 0 0,1 0-1 0 0,-1 1 0 0 0,1-1 1 0 0,0 0-1 0 0,0 0 0 0 0,0 0 1 0 0,0 0-1 0 0,1 0 1 0 0,-1 0-1 0 0,2 3-5 0 0,-1 15 118 0 0,-1-14-80 0 0,-2 12 9 0 0,1-1 0 0 0,1 0 1 0 0,0 0-1 0 0,1 0 1 0 0,2 0-1 0 0,0 0 1 0 0,0 0-1 0 0,2 0 1 0 0,1-1-1 0 0,0 0 1 0 0,1 0-1 0 0,1 0 0 0 0,0-1 1 0 0,2 0-1 0 0,3 4-47 0 0,-9-18 31 0 0,-1 1 0 0 0,1-1 0 0 0,-1 0 0 0 0,1-1 0 0 0,0 1-1 0 0,0-1 1 0 0,0 0 0 0 0,1 0 0 0 0,-1 0 0 0 0,0 0 0 0 0,1-1-1 0 0,-1 1 1 0 0,1-1 0 0 0,0-1 0 0 0,-1 1 0 0 0,1-1 0 0 0,0 1-1 0 0,-1-1 1 0 0,1 0 0 0 0,0-1 0 0 0,-1 1 0 0 0,1-1 0 0 0,0 0-1 0 0,-1 0 1 0 0,1-1 0 0 0,-1 1 0 0 0,0-1 0 0 0,2-1-31 0 0,6-2 117 0 0,0-2 1 0 0,0 1-1 0 0,0-2 1 0 0,-1 1-1 0 0,0-2 0 0 0,-1 1 1 0 0,0-1-1 0 0,0-1 1 0 0,1-2-118 0 0,45-52 217 0 0,-4-3 1 0 0,-2-2-1 0 0,10-24-217 0 0,-60 94-70 0 0,0-1 1 0 0,0 0 0 0 0,0 0-1 0 0,0 1 1 0 0,1-1-1 0 0,-1 0 1 0 0,0 0-1 0 0,0 0 1 0 0,0 1-1 0 0,0-1 1 0 0,1 0-1 0 0,-1 0 1 0 0,0 0-1 0 0,0 0 1 0 0,0 0-1 0 0,1 1 1 0 0,-1-1-1 0 0,0 0 1 0 0,0 0-1 0 0,1 0 1 0 0,-1 0 0 0 0,0 0-1 0 0,0 0 1 0 0,1 0-1 0 0,-1 0 1 0 0,0 0-1 0 0,0 0 1 0 0,0 0-1 0 0,1 0 1 0 0,-1 0-1 0 0,0 0 1 0 0,1 0 69 0 0,-2 11-23 0 0,0 18-135 0 0,0-21 155 0 0,0 1 0 0 0,1-1 0 0 0,0 1 0 0 0,0-1 0 0 0,1 1 0 0 0,0-1 0 0 0,0 1 0 0 0,1-1 0 0 0,0 0 0 0 0,0 1 0 0 0,1-1 0 0 0,0 0 0 0 0,0-1 0 0 0,1 1 0 0 0,0-1 0 0 0,1 1 0 0 0,0 0 3 0 0,1-3 55 0 0,0 1 0 0 0,0-1 0 0 0,0 0 0 0 0,0-1 0 0 0,1 1 1 0 0,-1-1-1 0 0,1 0 0 0 0,0-1 0 0 0,1 0 0 0 0,-1 0 0 0 0,1-1 0 0 0,-1 1 0 0 0,1-2 0 0 0,0 1 1 0 0,-1-1-1 0 0,1 0 0 0 0,0-1 0 0 0,0 0 0 0 0,0 0 0 0 0,0 0 0 0 0,-1-1 0 0 0,1-1 1 0 0,0 1-1 0 0,0-1 0 0 0,-1 0 0 0 0,1-1 0 0 0,6-3-55 0 0,3-2 87 0 0,-1-1 0 0 0,0 0 0 0 0,0-1-1 0 0,-1-1 1 0 0,0-1 0 0 0,-1 0 0 0 0,0-1 0 0 0,-1 0 0 0 0,0-1 0 0 0,-1-1-1 0 0,-1 0 1 0 0,-1 0 0 0 0,0-1 0 0 0,0 0 0 0 0,-2-1 0 0 0,6-16-87 0 0,-12 17-1736 0 0,-2 13-7431 0 0,0 3-2062 0 0</inkml:trace>
  <inkml:trace contextRef="#ctx0" brushRef="#br0" timeOffset="363.177">1238 443 7618 0 0,'0'0'1487'0'0,"0"0"178"0"0,0 0 137 0 0,0 0-11 0 0,0 0-219 0 0,0 0-319 0 0,0 0-254 0 0,0 0-205 0 0,0 0-169 0 0,0 0-111 0 0,34-24-107 0 0,104-79-79 0 0,-71 34 226 0 0,-61 62-522 0 0,0 0 1 0 0,0 0 0 0 0,-1-1 0 0 0,0 0-1 0 0,-1 0 1 0 0,0 0 0 0 0,0 0 0 0 0,-1 0 0 0 0,0-1-1 0 0,0 0 1 0 0,-1 1 0 0 0,0-1 0 0 0,-1 0 0 0 0,0 0-1 0 0,0 0 1 0 0,-1-1 0 0 0,0 1 0 0 0,0 0-1 0 0,-1 0 1 0 0,0 0 0 0 0,-1 0 0 0 0,0 0 0 0 0,-1 1-1 0 0,0-3-32 0 0,-2 7-72 0 0,0 0 0 0 0,0 1 0 0 0,-1 0 0 0 0,1 0 0 0 0,0 0 0 0 0,-1 1 0 0 0,0 0 0 0 0,0 0 0 0 0,0 0 0 0 0,1 1 0 0 0,-1 0 0 0 0,-1 0 0 0 0,1 0 0 0 0,0 1 0 0 0,0 0 0 0 0,0 0 0 0 0,0 0 0 0 0,0 1 0 0 0,0 0 0 0 0,0 0 0 0 0,0 1 0 0 0,0 0 0 0 0,0 0 0 0 0,1 0 0 0 0,-1 0 0 0 0,1 1 0 0 0,-1 0 0 0 0,1 0 0 0 0,0 1 0 0 0,-2 1 72 0 0,-8 4-17 0 0,0 0 1 0 0,0 2 0 0 0,1-1-1 0 0,0 2 1 0 0,1 0-1 0 0,0 0 1 0 0,1 1-1 0 0,0 1 1 0 0,1 0-1 0 0,1 1 1 0 0,0 0-1 0 0,1 0 1 0 0,1 1-1 0 0,0 0 1 0 0,1 1 0 0 0,1-1-1 0 0,1 1 1 0 0,0 1-1 0 0,1-1 1 0 0,1 1-1 0 0,0-1 1 0 0,2 1-1 0 0,0 0 1 0 0,1 0-1 0 0,1 0 1 0 0,2 14 16 0 0,0-21 22 0 0,1-1 1 0 0,0 0-1 0 0,1 0 1 0 0,0-1-1 0 0,0 1 1 0 0,1-1 0 0 0,0 0-1 0 0,1 0 1 0 0,0-1-1 0 0,1 0 1 0 0,-1 0-1 0 0,1-1 1 0 0,1 0-1 0 0,-1-1 1 0 0,1 1-1 0 0,1-2 1 0 0,-1 1-1 0 0,10 3-22 0 0,-4-2 62 0 0,-1-2 1 0 0,1 1-1 0 0,0-2 0 0 0,0 0 0 0 0,1-1 0 0 0,-1-1 1 0 0,1 0-1 0 0,2-1-62 0 0,156-13 89 0 0,-64-22-3254 0 0,-75 20-2064 0 0,-11 5-5648 0 0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7.1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358 41 1456 0 0,'0'0'1583'0'0,"0"0"-428"0"0,0 0 48 0 0,0 0 304 0 0,0 0 239 0 0,0 0 109 0 0,0 0-111 0 0,0 0-189 0 0,0 0-192 0 0,0 0-204 0 0,0 0-191 0 0,0 0-197 0 0,0 0-125 0 0,-10-7-86 0 0,-34-22-77 0 0,42 28-450 0 0,0 0 0 0 0,0 0 0 0 0,0 1 0 0 0,0-1 0 0 0,0 1 0 0 0,0 0 0 0 0,0 0 0 0 0,0-1 0 0 0,-1 1 0 0 0,1 1 0 0 0,0-1 0 0 0,0 0 0 0 0,0 0 0 0 0,0 1 0 0 0,0-1 0 0 0,0 1 0 0 0,0 0 0 0 0,0-1 0 0 0,0 1 0 0 0,0 0 0 0 0,0 0 0 0 0,0 1 0 0 0,0-1 0 0 0,1 0 0 0 0,-1 0 0 0 0,1 1 0 0 0,-1-1 0 0 0,1 1 0 0 0,-1 0-33 0 0,-6 5 99 0 0,-13 6-38 0 0,1 1 0 0 0,1 1 0 0 0,0 1 1 0 0,1 1-1 0 0,1 0 0 0 0,0 1 0 0 0,2 1 1 0 0,0 1-1 0 0,1 0 0 0 0,1 1 0 0 0,-8 17-61 0 0,16-28-12 0 0,1 0-1 0 0,0 0 1 0 0,0 1-1 0 0,1-1 1 0 0,0 1 0 0 0,1-1-1 0 0,1 1 1 0 0,-1 0-1 0 0,2 0 1 0 0,-1 0-1 0 0,2-1 1 0 0,0 7 12 0 0,2-13 28 0 0,0 0 0 0 0,0-1 0 0 0,0 1-1 0 0,0-1 1 0 0,1 1 0 0 0,0-1 0 0 0,-1 0 0 0 0,1 0 0 0 0,0-1 0 0 0,1 1 0 0 0,-1-1 0 0 0,0 0-1 0 0,1 0 1 0 0,-1 0 0 0 0,1-1 0 0 0,0 1 0 0 0,-1-1 0 0 0,1 0 0 0 0,0-1 0 0 0,0 1-1 0 0,0-1 1 0 0,0 0 0 0 0,-1 0 0 0 0,1-1 0 0 0,0 1 0 0 0,0-1 0 0 0,0 0 0 0 0,-1 0 0 0 0,1-1-1 0 0,0 1 1 0 0,-1-1 0 0 0,1 0 0 0 0,-1 0-28 0 0,28-13 219 0 0,-1-1 1 0 0,-1-1-1 0 0,0-1 0 0 0,-1-2 0 0 0,-2-1 0 0 0,0-1 1 0 0,19-20-220 0 0,-12 12 125 0 0,128-113 364 0 0,-161 142-495 0 0,0 1 0 0 0,-1 0 0 0 0,1-1 0 0 0,0 1 0 0 0,-1-1 0 0 0,1 1 0 0 0,0 0 0 0 0,0 0 0 0 0,-1-1 1 0 0,1 1-1 0 0,0 0 0 0 0,0 0 0 0 0,0 0 0 0 0,-1 0 0 0 0,1 0 0 0 0,0 0 0 0 0,0 0 0 0 0,0 0 0 0 0,-1 0 1 0 0,1 0-1 0 0,0 1 0 0 0,0-1 0 0 0,0 0 0 0 0,-1 1 0 0 0,1-1 0 0 0,0 0 0 0 0,-1 1 0 0 0,1-1 0 0 0,0 1 1 0 0,-1-1-1 0 0,1 1 0 0 0,0-1 0 0 0,-1 1 0 0 0,1-1 0 0 0,-1 1 0 0 0,1 0 0 0 0,-1-1 0 0 0,1 1 1 0 0,-1 0-1 0 0,0-1 0 0 0,1 1 0 0 0,-1 0 0 0 0,0 0 0 0 0,1-1 0 0 0,-1 1 0 0 0,0 0 0 0 0,0 0 0 0 0,0 0 1 0 0,0-1-1 0 0,0 1 0 0 0,0 0 0 0 0,0 0 0 0 0,0 0 0 0 0,0-1 0 0 0,0 1 0 0 0,0 0 0 0 0,0 0 0 0 0,-1 0 1 0 0,1-1-1 0 0,0 1 0 0 0,-1 0 0 0 0,1 0 0 0 0,0-1 0 0 0,-1 1 0 0 0,0 0 6 0 0,2 13 63 0 0,5 27-95 0 0,-7-31-88 0 0,1 0 0 0 0,0 0 0 0 0,1 0-1 0 0,0 0 1 0 0,1-1 0 0 0,0 1 0 0 0,0 0 0 0 0,1 0 0 0 0,0-1-1 0 0,0 0 1 0 0,1 0 0 0 0,1 0 0 0 0,0 0 0 0 0,0 0 0 0 0,0-1-1 0 0,1 0 1 0 0,0 0 0 0 0,1-1 0 0 0,0 1 0 0 0,0-2 0 0 0,0 1-1 0 0,1-1 1 0 0,0 0 0 0 0,0 0 0 0 0,1-1 0 0 0,8 4 120 0 0,49 4-3366 0 0,-23-11-4475 0 0,-30-2-1878 0 0</inkml:trace>
</inkml:ink>
</file>

<file path=ppt/ink/ink1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6:50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8 756 11891 0 0,'0'0'1723'0'0,"0"0"-299"0"0,0 0-171 0 0,0 0-123 0 0,0 0-206 0 0,0 0-200 0 0,34-8-149 0 0,109-22-145 0 0,66-2-681 0 0,-190 31-2282 0 0,-19 9-9419 0 0,-4-4 6614 0 0</inkml:trace>
  <inkml:trace contextRef="#ctx0" brushRef="#br0" timeOffset="172.241">0 955 352 0 0,'0'0'2553'0'0,"0"0"-297"0"0,0 0 121 0 0,0 0 31 0 0,0 0-183 0 0,0 0-425 0 0,0 0-488 0 0,0 0-408 0 0,0 0-351 0 0,199 18-225 0 0,-166-25-160 0 0,0 3-112 0 0,6-3-208 0 0,-4-1-536 0 0,0 1-1073 0 0,-13-1-2392 0 0,-5 5-6385 0 0</inkml:trace>
  <inkml:trace contextRef="#ctx0" brushRef="#br0" timeOffset="914.687">982 531 0 0 0,'0'0'1379'0'0,"0"0"-28"0"0,0 0-13 0 0,0 0 109 0 0,0 0 201 0 0,0 0 98 0 0,0 0-67 0 0,0 0-200 0 0,0 0-342 0 0,0 0-330 0 0,0 0-288 0 0,0 0-234 0 0,0 0-118 0 0,0 8 253 0 0,-36 341 2309 0 0,33-192-4550 0 0,8-148-226 0 0,10-20-9509 0 0,-15 4 8849 0 0</inkml:trace>
  <inkml:trace contextRef="#ctx0" brushRef="#br0" timeOffset="1164.678">626 608 5537 0 0,'0'0'2649'0'0,"0"0"-1678"0"0,0 0-545 0 0,0 0 216 0 0,0 0 394 0 0,0 0 214 0 0,0 0-14 0 0,0 0-167 0 0,0 0-195 0 0,0 0-151 0 0,0 0-92 0 0,35 4-57 0 0,108 11-47 0 0,33-11 844 0 0,-126-5-1550 0 0,1-3 0 0 0,-1-1 0 0 0,-1-2 0 0 0,10-5 179 0 0,-3 5-2652 0 0,-19 6-7323 0 0,-32 1 3802 0 0</inkml:trace>
  <inkml:trace contextRef="#ctx0" brushRef="#br0" timeOffset="1399.053">626 1146 3385 0 0,'0'0'1083'0'0,"0"0"282"0"0,0 0 438 0 0,0 0 359 0 0,0 0 61 0 0,0 0-270 0 0,0 0-414 0 0,0 0-443 0 0,34-1-283 0 0,109-5-191 0 0,-31-13 149 0 0,177-48-2104 0 0,-284 66 646 0 0,14-5-1586 0 0,-8-1-4458 0 0,-7 4-1060 0 0</inkml:trace>
  <inkml:trace contextRef="#ctx0" brushRef="#br0" timeOffset="1649.417">512 380 6769 0 0,'0'0'1043'0'0,"0"0"-217"0"0,0 0-31 0 0,0 0 192 0 0,0 0 227 0 0,0 0 121 0 0,0 0-69 0 0,0 0-148 0 0,32-11-204 0 0,101-37-220 0 0,0 21 245 0 0,-96 24-791 0 0,283-15-1010 0 0,-258 18-1918 0 0,-22 0-3462 0 0,-22 0-1922 0 0</inkml:trace>
  <inkml:trace contextRef="#ctx0" brushRef="#br0" timeOffset="2569.747">1291 1065 3969 0 0,'0'0'1444'0'0,"0"0"-404"0"0,0 0-226 0 0,0 0 29 0 0,0 0 161 0 0,0 0 210 0 0,0 0 126 0 0,0 0 5 0 0,0 0-126 0 0,0 0-229 0 0,0 0-223 0 0,0 0-172 0 0,0 0-97 0 0,21-12-94 0 0,67-37-73 0 0,21-42 603 0 0,-90 69-840 0 0,-2 6-111 0 0,-1-2-1 0 0,0 0 1 0 0,-2 0-1 0 0,0-2 1 0 0,-1 0 0 0 0,-1 0-1 0 0,0-1 1 0 0,-2-1-1 0 0,-1 0 1 0 0,7-21 17 0 0,-15 42-57 0 0,-1 0 0 0 0,1 0 0 0 0,-1 0 1 0 0,1 0-1 0 0,-1 0 0 0 0,1-1 0 0 0,-1 1 1 0 0,0 0-1 0 0,1 0 0 0 0,-1-1 0 0 0,0 1 1 0 0,0 0-1 0 0,0 0 0 0 0,0-1 0 0 0,0 1 1 0 0,0 0-1 0 0,0 0 0 0 0,0-1 0 0 0,-1 1 0 0 0,1 0 1 0 0,0 0-1 0 0,-1 0 0 0 0,1-1 0 0 0,-1 1 1 0 0,0 0-1 0 0,1 0 0 0 0,-1 0 0 0 0,0 0 1 0 0,1 0-1 0 0,-1 0 0 0 0,0 0 0 0 0,0 0 1 0 0,0 0-1 0 0,0 0 0 0 0,0 1 0 0 0,0-1 1 0 0,0 0-1 0 0,0 1 0 0 0,0-1 0 0 0,-1 1 1 0 0,1-1-1 0 0,0 1 0 0 0,0-1 0 0 0,0 1 1 0 0,-1 0-1 0 0,1 0 0 0 0,0-1 0 0 0,0 1 1 0 0,-1 0-1 0 0,1 0 0 0 0,0 0 0 0 0,0 1 0 0 0,-1-1 1 0 0,1 0-1 0 0,0 0 0 0 0,0 1 0 0 0,-1-1 1 0 0,1 0-1 0 0,0 1 0 0 0,0-1 0 0 0,0 1 1 0 0,0 0-1 0 0,0-1 0 0 0,0 1 0 0 0,0 0 1 0 0,0 0-1 0 0,0 0 0 0 0,-1 0 57 0 0,-9 9-151 0 0,1 0 0 0 0,0 1 0 0 0,0 0 1 0 0,1 1-1 0 0,1 0 0 0 0,0 1 0 0 0,0-1 0 0 0,1 1 0 0 0,1 1 0 0 0,0-1 0 0 0,1 1 0 0 0,0 0 1 0 0,1 1-1 0 0,0 5 151 0 0,2-15 35 0 0,1-1 1 0 0,0 1 0 0 0,0-1-1 0 0,0 1 1 0 0,1 0 0 0 0,0 0-1 0 0,0-1 1 0 0,0 1 0 0 0,0 0-1 0 0,0 0 1 0 0,1-1 0 0 0,0 1-1 0 0,0 0 1 0 0,1-1 0 0 0,-1 1-1 0 0,1-1 1 0 0,0 0 0 0 0,0 1-1 0 0,0-1 1 0 0,1 0 0 0 0,-1 0-1 0 0,1 0 1 0 0,0-1 0 0 0,0 1-1 0 0,1-1 1 0 0,-1 1 0 0 0,1-1-1 0 0,-1 0 1 0 0,1 0 0 0 0,0-1-1 0 0,0 1 1 0 0,1-1 0 0 0,-1 0-1 0 0,0 0 1 0 0,1 0-36 0 0,5 2 173 0 0,1-1 1 0 0,-1 0-1 0 0,1-1 0 0 0,0 0 1 0 0,0 0-1 0 0,0-1 0 0 0,0-1 1 0 0,0 0-1 0 0,0 0 0 0 0,0-1 1 0 0,0 0-1 0 0,0-1 0 0 0,-1-1 1 0 0,1 0-1 0 0,0 0 0 0 0,-1-1 1 0 0,0 0-1 0 0,0 0 0 0 0,0-1 1 0 0,-1-1-1 0 0,1 0 0 0 0,-1 0 1 0 0,0-1-1 0 0,-1 0 0 0 0,0 0 0 0 0,0-1 1 0 0,-1 0-1 0 0,0 0 0 0 0,0-1 1 0 0,0 0-1 0 0,-1-1-173 0 0,0 1-146 0 0,0-1 0 0 0,0 1 0 0 0,-1-1 0 0 0,-1-1 0 0 0,1 1 0 0 0,-2-1 0 0 0,1 0 0 0 0,-1 1 0 0 0,-1-1 0 0 0,0-1 0 0 0,-1 1 0 0 0,0 0 0 0 0,-1 0 0 0 0,0-11 146 0 0,0 21-108 0 0,0-1-1 0 0,-1 1 1 0 0,1-1 0 0 0,0 0 0 0 0,-1 1 0 0 0,1-1 0 0 0,-1 1 0 0 0,0-1 0 0 0,1 1 0 0 0,-1-1 0 0 0,0 1-1 0 0,0 0 1 0 0,0-1 0 0 0,0 1 0 0 0,0 0 0 0 0,0 0 0 0 0,0-1 0 0 0,0 1 0 0 0,-1 0 0 0 0,1 0 0 0 0,0 0-1 0 0,-1 1 1 0 0,1-1 0 0 0,0 0 0 0 0,-1 0 0 0 0,1 1 0 0 0,-1-1 0 0 0,0 1 0 0 0,1-1 0 0 0,-1 1 0 0 0,1 0-1 0 0,-1 0 1 0 0,0 0 0 0 0,1 0 0 0 0,-1 0 0 0 0,1 0 0 0 0,-1 0 0 0 0,0 0 0 0 0,1 0 0 0 0,-1 1 0 0 0,1-1-1 0 0,-1 1 1 0 0,0-1 0 0 0,1 1 0 0 0,0 0 0 0 0,-1-1 0 0 0,1 1 0 0 0,-1 0 0 0 0,1 0 0 0 0,0 0 0 0 0,-1 1 108 0 0,-3 6-58 0 0,-1 1-1 0 0,2 0 1 0 0,0 1 0 0 0,0-1 0 0 0,0 1 0 0 0,1 0 0 0 0,1 0 0 0 0,0 0 0 0 0,0 0 0 0 0,1 0 0 0 0,0 0 0 0 0,0 0 0 0 0,1 1 0 0 0,2 8 58 0 0,0-12 127 0 0,0 0-1 0 0,0-1 0 0 0,1 1 1 0 0,-1 0-1 0 0,2-1 1 0 0,-1 0-1 0 0,1 0 0 0 0,0 0 1 0 0,0 0-1 0 0,1 0 1 0 0,-1-1-1 0 0,1 0 0 0 0,0 0 1 0 0,1 0-1 0 0,-1-1 0 0 0,1 0 1 0 0,0 0-1 0 0,0 0 1 0 0,0-1-1 0 0,1 0 0 0 0,-1 0 1 0 0,1 0-1 0 0,0-1 1 0 0,0 0-1 0 0,0 0 0 0 0,0-1 1 0 0,0 0-1 0 0,0 0 0 0 0,0-1 1 0 0,1 1-127 0 0,3-3 178 0 0,-1 1 0 0 0,1-2-1 0 0,-1 1 1 0 0,1-2 0 0 0,-1 1 0 0 0,0-1 0 0 0,-1-1 0 0 0,1 1-1 0 0,-1-2 1 0 0,1 1 0 0 0,-1-1 0 0 0,-1-1 0 0 0,0 0 0 0 0,0 0 0 0 0,0 0-1 0 0,0-1 1 0 0,-1-1 0 0 0,-1 1 0 0 0,0-1 0 0 0,0 0 0 0 0,0 0-1 0 0,-1-1-177 0 0,16-17 85 0 0,-7 9-223 0 0,-2 0 1 0 0,0 0-1 0 0,-1-1 1 0 0,-1 0-1 0 0,-1-1 1 0 0,-1 0-1 0 0,-1-1 1 0 0,0 0 0 0 0,-2 0-1 0 0,0 0 1 0 0,-1-1-1 0 0,-2 1 1 0 0,0-1-1 0 0,-1-5 138 0 0,-2 26-41 0 0,1 0 0 0 0,-1 0 0 0 0,0 1 0 0 0,1-1 0 0 0,-1 0 0 0 0,0 0 0 0 0,0 1 0 0 0,0-1 0 0 0,0 0 0 0 0,0 1 0 0 0,0-1 0 0 0,0 1 0 0 0,0-1 0 0 0,0 1 0 0 0,0 0 0 0 0,0-1 0 0 0,0 1 0 0 0,0 0 0 0 0,0 0 0 0 0,0 0 0 0 0,0 0 0 0 0,0 0 0 0 0,-1 0 0 0 0,1 0 0 0 0,0 0 0 0 0,0 0 0 0 0,0 0 0 0 0,0 0 0 0 0,0 1 0 0 0,0-1 0 0 0,0 1 0 0 0,0-1 0 0 0,0 1 0 0 0,0-1 0 0 0,0 1 0 0 0,0-1 0 0 0,0 1 0 0 0,0 0 0 0 0,0-1 0 0 0,1 1 0 0 0,-1 0 0 0 0,0 0 0 0 0,1 0 0 0 0,-1 0 0 0 0,0 0 0 0 0,1-1 0 0 0,-1 1 0 0 0,0 1 41 0 0,-17 17-56 0 0,1 1-1 0 0,1 0 1 0 0,1 1 0 0 0,0 1 0 0 0,2 0-1 0 0,0 1 1 0 0,2 1 0 0 0,0 0 0 0 0,2 0-1 0 0,0 1 1 0 0,2 0 0 0 0,1 0 0 0 0,1 1-1 0 0,1 0 1 0 0,1-1 0 0 0,2 1 0 0 0,1 20 56 0 0,0-40-164 0 0,1 1 0 0 0,0-1 0 0 0,1 0 1 0 0,0 1-1 0 0,0-1 0 0 0,0 0 0 0 0,0 0 1 0 0,1-1-1 0 0,0 1 0 0 0,1 0 0 0 0,-1-1 1 0 0,1 0-1 0 0,0 0 0 0 0,0 0 0 0 0,4 3 164 0 0,46 37-8671 0 0,-44-37 5909 0 0</inkml:trace>
  <inkml:trace contextRef="#ctx0" brushRef="#br0" timeOffset="2816.637">2430 907 11186 0 0,'0'0'761'0'0,"0"0"-265"0"0,0 0 60 0 0,0 0 187 0 0,0 0 106 0 0,0 0-22 0 0,0 0-136 0 0,0 0-163 0 0,0 0-120 0 0,-8 32-153 0 0,-25 101-101 0 0,19-29-30 0 0,14-55-509 0 0,0-43-4308 0 0,0-6-4788 0 0,0-4 6462 0 0</inkml:trace>
  <inkml:trace contextRef="#ctx0" brushRef="#br0" timeOffset="3067.263">2357 881 6065 0 0,'0'0'1206'0'0,"0"0"-427"0"0,0 0-76 0 0,0 0 122 0 0,0 0 18 0 0,0 0-68 0 0,0 0-82 0 0,0 0-62 0 0,0 0-68 0 0,0 0-87 0 0,0 0-88 0 0,0 0-124 0 0,0 0-97 0 0,30 4-65 0 0,136 17-48 0 0,-119-20-813 0 0,-37-1-2858 0 0,0 0-3508 0 0,-8 0 4092 0 0</inkml:trace>
  <inkml:trace contextRef="#ctx0" brushRef="#br0" timeOffset="3231.67">2357 1076 2961 0 0,'0'0'1312'0'0,"0"0"176"0"0,0 0 281 0 0,0 0 183 0 0,0 0-224 0 0,0 0-431 0 0,0 0-393 0 0,0 0-384 0 0,0 0-240 0 0,0 0-168 0 0,0 0-112 0 0,200-26-224 0 0,-172 12-320 0 0,-4 6-552 0 0,2-3-1153 0 0,-10 4-1984 0 0,-8-1-1744 0 0</inkml:trace>
  <inkml:trace contextRef="#ctx0" brushRef="#br0" timeOffset="3801.691">1679 218 3305 0 0,'0'0'1403'0'0,"0"0"-51"0"0,0 0 24 0 0,0 0 126 0 0,0 0 78 0 0,0 0-65 0 0,0 0-178 0 0,0 0-207 0 0,0 0-223 0 0,0 0-204 0 0,0 0-147 0 0,0 0-130 0 0,0 0-64 0 0,33-3-38 0 0,105-12-45 0 0,83 4 752 0 0,-220 11-990 0 0,0 1-1 0 0,-1-1 1 0 0,1 0-1 0 0,-1 0 0 0 0,1 0 1 0 0,0-1-1 0 0,-1 1 1 0 0,1 0-1 0 0,-1 0 1 0 0,1 0-1 0 0,0 0 1 0 0,-1-1-1 0 0,1 1 1 0 0,-1 0-1 0 0,1 0 1 0 0,-1-1-1 0 0,1 1 1 0 0,-1 0-1 0 0,1-1 1 0 0,-1 1-1 0 0,1-1 1 0 0,-1 1-1 0 0,1-1 1 0 0,-1 1-1 0 0,0 0 0 0 0,1-1 1 0 0,-1 0-1 0 0,0 1 1 0 0,1-1-1 0 0,-1 1 1 0 0,0-1-1 0 0,0 1 1 0 0,0-1-1 0 0,1 0 1 0 0,-1 1-1 0 0,0-1 1 0 0,0 1-1 0 0,0-1 1 0 0,0 0-1 0 0,0 1 1 0 0,0-1-1 0 0,0 1 1 0 0,0-1-1 0 0,0 0 1 0 0,-1 1-1 0 0,1-1 1 0 0,0 1-1 0 0,0-1 0 0 0,0 0 1 0 0,-1 1-1 0 0,1-1 1 0 0,0 1-1 0 0,-1-1 1 0 0,1 1-41 0 0,-45-36 385 0 0,-63-39-403 0 0,100 68-543 0 0,-11-11 416 0 0,16 7-9314 0 0,5 10-585 0 0</inkml:trace>
  <inkml:trace contextRef="#ctx0" brushRef="#br0" timeOffset="4198.828">2653 693 4297 0 0,'0'0'2076'0'0,"0"0"-806"0"0,0 0-258 0 0,0 0 128 0 0,0 0 173 0 0,0 0 66 0 0,0 0-38 0 0,0 0-159 0 0,0 0-201 0 0,0 0-204 0 0,0 0-168 0 0,0 0-112 0 0,0 0-63 0 0,19-2-42 0 0,93-7 320 0 0,27 9 0 0 0,-79 0-10242 0 0,-53 0-856 0 0</inkml:trace>
  <inkml:trace contextRef="#ctx0" brushRef="#br0" timeOffset="8499.814">3273 318 0 0 0,'0'0'381'0'0,"0"0"565"0"0,0 0 266 0 0,0 0 66 0 0,0 0-46 0 0,0 0-132 0 0,0 0-161 0 0,0 0-156 0 0,0 0-144 0 0,0 0-82 0 0,0 0-34 0 0,4 15 2815 0 0,22 80-231 0 0,-25 112-2009 0 0,-21 79-1818 0 0,21-283 723 0 0,-3 15-3326 0 0,-5-13-7229 0 0,6-5 8011 0 0</inkml:trace>
  <inkml:trace contextRef="#ctx0" brushRef="#br0" timeOffset="8786.416">3012 284 3137 0 0,'0'0'485'0'0,"0"0"-81"0"0,0 0 143 0 0,0 0 357 0 0,0 0 346 0 0,0 0 210 0 0,0 0 22 0 0,0 0-106 0 0,0 0-124 0 0,0 0-105 0 0,0 0-91 0 0,0 0-85 0 0,0 0-73 0 0,33 4-63 0 0,104 8-50 0 0,-98-10-88 0 0,0-1 0 0 0,0-3-1 0 0,0 0 1 0 0,30-8-697 0 0,66-2-493 0 0,-129 33-3325 0 0,-10-6-2229 0 0,0-7-3747 0 0</inkml:trace>
  <inkml:trace contextRef="#ctx0" brushRef="#br0" timeOffset="9032.633">3005 1032 8458 0 0,'0'0'1255'0'0,"0"0"-346"0"0,0 0 18 0 0,0 0 283 0 0,0 0 195 0 0,0 0-26 0 0,0 0-184 0 0,0 0-192 0 0,0 0-147 0 0,0 0-141 0 0,0 0-159 0 0,0 0-141 0 0,31 0-118 0 0,97-1-113 0 0,-18-17 50 0 0,-3-7-2187 0 0,-72 13-2524 0 0,-1-3-4878 0 0,-25 9 4142 0 0</inkml:trace>
  <inkml:trace contextRef="#ctx0" brushRef="#br0" timeOffset="9369.71">3060 104 6881 0 0,'0'0'1418'0'0,"0"0"-134"0"0,0 0-85 0 0,0 0-58 0 0,0 0-23 0 0,0 0-57 0 0,0 0-110 0 0,0 0-109 0 0,0 0-153 0 0,0 0-167 0 0,0 0-143 0 0,0 0-99 0 0,32-4-80 0 0,101-15-45 0 0,81-6-2830 0 0,-199 23 1485 0 0,14 1-4575 0 0,-14 1-2725 0 0</inkml:trace>
  <inkml:trace contextRef="#ctx0" brushRef="#br0" timeOffset="10248.671">3467 936 5761 0 0,'0'0'1979'0'0,"0"0"-926"0"0,0 0-229 0 0,0 0 171 0 0,0 0 133 0 0,0 0-31 0 0,0 0-146 0 0,0 0-137 0 0,0 0-113 0 0,0 0-107 0 0,0 0-87 0 0,29-31-123 0 0,89-97-103 0 0,-39 45 139 0 0,-70 74-409 0 0,0-1-1 0 0,-1 0 1 0 0,0 0-1 0 0,0-1 1 0 0,-1 0-1 0 0,-1 0 1 0 0,0-1-1 0 0,0 1 1 0 0,0-5-11 0 0,-33 41-4100 0 0,19-14 4038 0 0,0 0-1 0 0,1 1 0 0 0,0-1 0 0 0,1 1 1 0 0,1 0-1 0 0,0 1 0 0 0,0-1 1 0 0,1 1-1 0 0,1 0 0 0 0,0 0 1 0 0,1 0-1 0 0,0 1 0 0 0,1-1 1 0 0,1 1-1 0 0,0-1 0 0 0,1 5 63 0 0,0-15 61 0 0,0 1 0 0 0,0 0-1 0 0,1-1 1 0 0,-1 0 0 0 0,1 1-1 0 0,0-1 1 0 0,0 0 0 0 0,0 0-1 0 0,0 0 1 0 0,1 0 0 0 0,-1 0-1 0 0,1 0 1 0 0,0-1 0 0 0,0 1 0 0 0,0-1-1 0 0,0 0 1 0 0,0 0 0 0 0,0 0-1 0 0,0 0 1 0 0,1 0 0 0 0,-1-1-1 0 0,1 0 1 0 0,-1 1 0 0 0,1-1-1 0 0,0-1 1 0 0,0 1 0 0 0,-1 0-1 0 0,1-1-60 0 0,3 0 173 0 0,0 0 1 0 0,0-1-1 0 0,0 0 0 0 0,0 0 0 0 0,0-1 0 0 0,0 1 0 0 0,-1-2 0 0 0,1 1 0 0 0,-1-1 0 0 0,1 0 0 0 0,-1 0 0 0 0,0 0 0 0 0,0-1 0 0 0,0 0 0 0 0,-1 0 1 0 0,1-1-1 0 0,-1 0 0 0 0,2-2-173 0 0,7-5 24 0 0,0-1 1 0 0,-1-1-1 0 0,0 0 0 0 0,-2-1 1 0 0,1 0-1 0 0,-2-1 1 0 0,0-1-1 0 0,-1 1 1 0 0,0-1-1 0 0,-1-1 1 0 0,-1 1-1 0 0,4-19-24 0 0,-10 35-65 0 0,-1 0 0 0 0,1 0-1 0 0,0 1 1 0 0,-1-1 0 0 0,1 0 0 0 0,-1 0 0 0 0,1 0-1 0 0,-1 0 1 0 0,1 0 0 0 0,-1 0 0 0 0,1 0 0 0 0,-1 0-1 0 0,0 1 1 0 0,0-1 0 0 0,0 0 0 0 0,1 0 0 0 0,-1 0-1 0 0,0 0 1 0 0,0 0 0 0 0,0 0 0 0 0,-1-1-1 0 0,1 1 1 0 0,0 1 0 0 0,0-1 0 0 0,0 0 0 0 0,-1 0-1 0 0,1 0 1 0 0,-1 0 0 0 0,1 0 0 0 0,0 0 0 0 0,-1 0-1 0 0,0 0 1 0 0,1 0 0 0 0,-1 1 0 0 0,1-1 0 0 0,-1 0-1 0 0,0 0 1 0 0,0 1 0 0 0,1-1 0 0 0,-1 1-1 0 0,0-1 1 0 0,0 0 0 0 0,0 1 0 0 0,0-1 0 0 0,0 1-1 0 0,0 0 1 0 0,1-1 0 0 0,-1 1 0 0 0,0 0 0 0 0,0 0-1 0 0,0 0 1 0 0,0-1 0 0 0,0 1 0 0 0,0 0 0 0 0,0 0-1 0 0,0 0 1 0 0,0 0 0 0 0,0 1 0 0 0,0-1-1 0 0,0 0 1 0 0,0 0 0 0 0,0 1 0 0 0,0-1 0 0 0,0 0-1 0 0,0 1 1 0 0,0-1 0 0 0,0 1 0 0 0,0 0 65 0 0,-4 3-146 0 0,0 1-1 0 0,0 0 1 0 0,1 0 0 0 0,0 1 0 0 0,0-1-1 0 0,0 1 1 0 0,1 0 0 0 0,-1 0 0 0 0,2 0-1 0 0,-1 0 1 0 0,1 0 0 0 0,-1 1 0 0 0,2-1-1 0 0,-1 1 1 0 0,1 0 0 0 0,0-1 0 0 0,0 1-1 0 0,1 0 1 0 0,0 0 0 0 0,0-1-1 0 0,1 7 147 0 0,1-8 158 0 0,1 0-1 0 0,-1 1 1 0 0,1-1-1 0 0,0 0 1 0 0,0 0-1 0 0,0-1 1 0 0,1 1-1 0 0,-1-1 1 0 0,1 0-1 0 0,0 1 1 0 0,1-2-1 0 0,-1 1 1 0 0,1 0-1 0 0,-1-1 0 0 0,1 0 1 0 0,0 0-1 0 0,1 0 1 0 0,-1-1-1 0 0,0 0 1 0 0,1 0-1 0 0,-1 0 1 0 0,1-1-1 0 0,-1 0 1 0 0,1 0-1 0 0,0 0 1 0 0,-1 0-1 0 0,1-1 1 0 0,0 0-1 0 0,0 0 0 0 0,0-1 1 0 0,-1 0-1 0 0,1 0 1 0 0,0 0-1 0 0,-1-1 1 0 0,1 1-1 0 0,-1-1 1 0 0,0-1-1 0 0,1 1 1 0 0,-1-1-1 0 0,0 0 1 0 0,0 0-158 0 0,12-10 146 0 0,0-1 1 0 0,-1 0-1 0 0,-1-2 1 0 0,0 1-1 0 0,-1-2 1 0 0,-1 0 0 0 0,0-1-1 0 0,-2 0 1 0 0,0 0-1 0 0,-1-1 1 0 0,1-5-147 0 0,-8 16-117 0 0,0 0 0 0 0,0-1 0 0 0,-1 1 0 0 0,0-1 0 0 0,0 0 0 0 0,-1 0 0 0 0,0 0 0 0 0,-1 0 0 0 0,0 0 0 0 0,0 0 0 0 0,-2-4 117 0 0,2 11-58 0 0,0 1 1 0 0,-1 0-1 0 0,1 0 1 0 0,0 0 0 0 0,-1-1-1 0 0,1 1 1 0 0,-1 0-1 0 0,0 0 1 0 0,1 0-1 0 0,-1 0 1 0 0,0 0-1 0 0,1 0 1 0 0,-1 0-1 0 0,0 0 1 0 0,0 0-1 0 0,0 1 1 0 0,0-1-1 0 0,0 0 1 0 0,0 0-1 0 0,0 1 1 0 0,0-1-1 0 0,0 1 1 0 0,0-1-1 0 0,0 1 1 0 0,-1-1-1 0 0,1 1 1 0 0,0 0-1 0 0,0-1 1 0 0,0 1-1 0 0,-1 0 1 0 0,1 0-1 0 0,0 0 1 0 0,0 0-1 0 0,-1 0 1 0 0,1 0-1 0 0,0 1 1 0 0,0-1 0 0 0,-1 0-1 0 0,1 0 1 0 0,0 1-1 0 0,0-1 1 0 0,0 1-1 0 0,0-1 1 0 0,0 1-1 0 0,0 0 1 0 0,0-1-1 0 0,0 1 1 0 0,0 0-1 0 0,0 0 1 0 0,0 0-1 0 0,0-1 1 0 0,0 1-1 0 0,0 0 1 0 0,1 0-1 0 0,-1 0 1 0 0,0 0-1 0 0,1 1 1 0 0,-1-1-1 0 0,1 0 1 0 0,-1 0-1 0 0,1 0 1 0 0,0 0-1 0 0,-1 0 1 0 0,1 1-1 0 0,0-1 1 0 0,0 0-1 0 0,0 1 58 0 0,-6 11-53 0 0,1 0 0 0 0,0 1-1 0 0,1-1 1 0 0,1 1-1 0 0,0 0 1 0 0,1 0-1 0 0,0 0 1 0 0,2 0-1 0 0,-1 0 1 0 0,2 0-1 0 0,-1 0 1 0 0,3 5 53 0 0,12 26-1913 0 0,1-17-3488 0 0,-9-17 343 0 0</inkml:trace>
  <inkml:trace contextRef="#ctx0" brushRef="#br0" timeOffset="10483.043">4499 763 9314 0 0,'0'0'1015'0'0,"0"0"-318"0"0,0 0-19 0 0,0 0 134 0 0,0 0 62 0 0,0 0-38 0 0,0 0-135 0 0,0 0-157 0 0,0 0-125 0 0,0 0-106 0 0,0 0-103 0 0,0 0-111 0 0,0 0-45 0 0,-4 30-39 0 0,-13 93-63 0 0,13-55-763 0 0,8-54-968 0 0,4-10-4614 0 0,-7-4 3260 0 0,-1 0 140 0 0,0 0 1569 0 0</inkml:trace>
  <inkml:trace contextRef="#ctx0" brushRef="#br0" timeOffset="10757.085">4358 726 4761 0 0,'0'0'2619'0'0,"0"0"-984"0"0,0 0-353 0 0,0 0 58 0 0,0 0 4 0 0,0 0-138 0 0,0 0-151 0 0,0 0-143 0 0,0 0-104 0 0,0 0-77 0 0,0 0-120 0 0,0 0-123 0 0,0 0-119 0 0,28-1-106 0 0,91-4-76 0 0,3 4-78 0 0,-80 1-2725 0 0,-38 18-9794 0 0,-4-14 7716 0 0</inkml:trace>
  <inkml:trace contextRef="#ctx0" brushRef="#br0" timeOffset="10934.702">4376 973 3497 0 0,'0'0'2083'0'0,"0"0"-720"0"0,0 0 20 0 0,0 0 298 0 0,0 0 91 0 0,0 0-272 0 0,0 0-385 0 0,0 0-342 0 0,0 0-258 0 0,0 0-171 0 0,0 0-139 0 0,0 0-87 0 0,31-5-94 0 0,96-15-128 0 0,-29 2-2406 0 0,-76 13-411 0 0,-8 1-1872 0 0,-4 1-1252 0 0</inkml:trace>
  <inkml:trace contextRef="#ctx0" brushRef="#br0" timeOffset="11836.463">3748 318 2593 0 0,'0'0'1540'0'0,"0"0"-46"0"0,0 0 138 0 0,0 0 123 0 0,0 0-52 0 0,0 0-175 0 0,0 0-245 0 0,0 0-216 0 0,0 0-187 0 0,32-2-150 0 0,101-3-134 0 0,-8-4 642 0 0,86-5-132 0 0,-211 14-944 0 0,-6-8 1403 0 0,-46-21-958 0 0,44 26-573 0 0,0-1-1 0 0,0 1 1 0 0,0-1-1 0 0,1 0 0 0 0,0-1 1 0 0,0 0-1 0 0,0 0 1 0 0,0-1-1 0 0,1 0 0 0 0,0 0 1 0 0,0 0-1 0 0,0-1 1 0 0,1 0-1 0 0,0 0 0 0 0,0 0 1 0 0,1 0-1 0 0,0-1 1 0 0,0 0-1 0 0,1 0 0 0 0,-2-6-33 0 0,-2-51-3146 0 0,12 22-6374 0 0,-1 31 39 0 0</inkml:trace>
</inkml:ink>
</file>

<file path=ppt/ink/ink1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08.72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630 1 8354 0 0,'0'0'417'0'0,"0"0"-303"0"0,0 0-108 0 0,0 0 240 0 0,0 0 358 0 0,0 0 328 0 0,0 0 171 0 0,0 0-36 0 0,-15 32-135 0 0,-49 104-168 0 0,20-5 230 0 0,36-92-809 0 0,2 0 0 0 0,2 1 0 0 0,1 0 0 0 0,3 0 0 0 0,1 14-185 0 0,0-42 47 0 0,0 0 0 0 0,0 0 0 0 0,1 0 0 0 0,1-1 0 0 0,0 1 0 0 0,0-1-1 0 0,1 1 1 0 0,1-1 0 0 0,0 0 0 0 0,0-1 0 0 0,1 1 0 0 0,1-1 0 0 0,-1 0 0 0 0,2 0 0 0 0,-1-1-1 0 0,1 0 1 0 0,1-1 0 0 0,0 1 0 0 0,0-2 0 0 0,0 1 0 0 0,1-1 0 0 0,0-1 0 0 0,0 0 0 0 0,1 0-1 0 0,0-1 1 0 0,0 0 0 0 0,0-1 0 0 0,1 0 0 0 0,-1-1 0 0 0,1 0 0 0 0,10 0-47 0 0,-11-1 169 0 0,1-1 0 0 0,-1 0 0 0 0,1-1 0 0 0,-1 0 0 0 0,0-1 0 0 0,1 0 0 0 0,-1 0 0 0 0,1-2 0 0 0,-1 1 0 0 0,0-1 0 0 0,0-1 0 0 0,-1 0 0 0 0,1-1 0 0 0,-1 0 0 0 0,0 0 0 0 0,0-1 0 0 0,0-1-1 0 0,-1 1 1 0 0,0-1 0 0 0,0-1 0 0 0,-1 0 0 0 0,0 0 0 0 0,0-1 0 0 0,3-5-169 0 0,0-3 146 0 0,-1-1 1 0 0,-1 0-1 0 0,-1 0 0 0 0,0-1 0 0 0,-1 0 0 0 0,-1-1 0 0 0,-1 1 0 0 0,-1-1 0 0 0,0 0 1 0 0,-2 0-1 0 0,0-1 0 0 0,-1 1 0 0 0,-1 0 0 0 0,-3-19-146 0 0,2 25-87 0 0,-1 1-1 0 0,0-1 1 0 0,-1 1 0 0 0,0 0-1 0 0,-2 0 1 0 0,1 0-1 0 0,-1 0 1 0 0,-1 1 0 0 0,0-1-1 0 0,-1 1 1 0 0,0 1-1 0 0,-1 0 1 0 0,0 0 0 0 0,-1 0-1 0 0,-4-2 88 0 0,7 6-355 0 0,-1 0 1 0 0,-1 1-1 0 0,1 0 0 0 0,-1 1 0 0 0,0-1 1 0 0,0 1-1 0 0,-1 1 0 0 0,1 0 0 0 0,-1 0 1 0 0,0 1-1 0 0,0 0 0 0 0,-1 0 1 0 0,1 1-1 0 0,-4 0 355 0 0,-50 0-6228 0 0,45 2 2820 0 0,-9 0-4692 0 0</inkml:trace>
  <inkml:trace contextRef="#ctx0" brushRef="#br0" timeOffset="228.539">0 527 9546 0 0,'0'0'1930'0'0,"0"0"-1269"0"0,0 0-235 0 0,0 0 271 0 0,0 0 251 0 0,0 0 159 0 0,0 0 23 0 0,0 0-26 0 0,0 0 2 0 0,33-6 2 0 0,107-19-59 0 0,81 8 1225 0 0,157-24-475 0 0,96-35-1799 0 0,-272 42 46 0 0,82-22-825 0 0,-192 33-2331 0 0,0-1-4242 0 0,-58 13-4266 0 0</inkml:trace>
</inkml:ink>
</file>

<file path=ppt/ink/ink1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07.7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321 196 6337 0 0,'0'0'2049'0'0,"0"0"-1217"0"0,0 0-393 0 0,0 0 142 0 0,0 0 281 0 0,0 0 229 0 0,0 0 49 0 0,0 0-208 0 0,0 0-328 0 0,0 0-282 0 0,0 0-174 0 0,0 3-28 0 0,-15 329 2848 0 0,-8-176-3289 0 0,-7-2 0 0 0,-6-2 0 0 0,-7-1 0 0 0,-28 59 321 0 0,-20 22-3437 0 0,83-201 825 0 0,5-10-3336 0 0,2-16 804 0 0</inkml:trace>
  <inkml:trace contextRef="#ctx0" brushRef="#br0" timeOffset="545.451">324 89 3217 0 0,'0'0'666'0'0,"0"0"53"0"0,0 0 222 0 0,0 0 300 0 0,0 0 246 0 0,0 0 48 0 0,0 0-104 0 0,0 0-181 0 0,0 0-231 0 0,0 0-170 0 0,0 0-139 0 0,0 0-105 0 0,0 0-54 0 0,-5-1-66 0 0,-62 2 1137 0 0,-81 43 37 0 0,148-44-1663 0 0,-1 0 0 0 0,0 0 0 0 0,0 0 0 0 0,1-1 0 0 0,-1 1 0 0 0,0 0 0 0 0,0 1 0 0 0,0-1 0 0 0,1 0 0 0 0,-1 0 0 0 0,0 0 0 0 0,0 0 0 0 0,1 1 0 0 0,-1-1 0 0 0,0 0 0 0 0,1 0 0 0 0,-1 1 0 0 0,0-1 0 0 0,1 1 0 0 0,-1-1 0 0 0,0 1 0 0 0,1-1 0 0 0,-1 1 0 0 0,1-1 0 0 0,-1 1 0 0 0,1-1 0 0 0,-1 1 0 0 0,1 0 0 0 0,0-1 0 0 0,-1 1 0 0 0,1 0 0 0 0,0-1 0 0 0,-1 1 0 0 0,1 0 0 0 0,0 0 0 0 0,0-1 0 0 0,-1 1 0 0 0,1 0 0 0 0,0 0 0 0 0,0-1 0 0 0,0 1 0 0 0,0 0 0 0 0,0 0 0 0 0,0-1 0 0 0,0 1 0 0 0,1 0 0 0 0,-1 0 0 0 0,0-1 0 0 0,0 1 0 0 0,1 0 0 0 0,-1 0 0 0 0,0-1 0 0 0,1 1 0 0 0,-1 0 0 0 0,0-1 0 0 0,1 1 0 0 0,-1-1 0 0 0,1 1 0 0 0,-1 0 0 0 0,1-1 0 0 0,-1 1 0 0 0,1-1 0 0 0,0 1 0 0 0,-1-1 0 0 0,1 0 0 0 0,0 1 0 0 0,-1-1 0 0 0,1 0 0 0 0,0 1 4 0 0,58 29-248 0 0,-53-28 300 0 0,25 9-98 0 0,0-2 0 0 0,0-1 0 0 0,0-2 0 0 0,1-1 0 0 0,25 1 46 0 0,179 0-82 0 0,-223-4-167 0 0,-13-2 440 0 0,0 0 1 0 0,0 0-1 0 0,0 0 0 0 0,0-1 1 0 0,0 1-1 0 0,0 0 1 0 0,0 0-1 0 0,0 0 0 0 0,0 0 1 0 0,0-1-1 0 0,0 1 1 0 0,0 0-1 0 0,0 0-191 0 0,-84-40 537 0 0,66 33-505 0 0,-30-9 16 0 0,1-2 0 0 0,1-2 0 0 0,0-3 0 0 0,-3-4-48 0 0,6-21-1389 0 0,37 28-2173 0 0,4-2-4113 0 0,2 14-1902 0 0</inkml:trace>
</inkml:ink>
</file>

<file path=ppt/ink/ink1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15.1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30 346 2032 0 0,'0'0'1410'0'0,"0"0"-547"0"0,0 0-256 0 0,0 0 120 0 0,0 0 213 0 0,0 0 179 0 0,0 0 58 0 0,0 0-25 0 0,0 0-57 0 0,0 0-114 0 0,0 0-88 0 0,16 0-81 0 0,112-11 1361 0 0,89-12 371 0 0,1 13-3888 0 0,-196 10-884 0 0,-16 0-896 0 0,1 0-3425 0 0,-6 0 1269 0 0</inkml:trace>
  <inkml:trace contextRef="#ctx0" brushRef="#br0" timeOffset="3398.705">0 641 384 0 0,'0'0'1522'0'0,"0"0"-89"0"0,0 0 17 0 0,0 0 106 0 0,0 0-30 0 0,0 0-160 0 0,0 0-263 0 0,0 0-265 0 0,0 0-48 0 0,0 0 33 0 0,0 0 70 0 0,7 1 77 0 0,168-4 4420 0 0,-99-3-4755 0 0,128-4-99 0 0,-155 10-704 0 0,9 0-722 0 0,-39 0-3343 0 0,1 0-3413 0 0,-20 0-632 0 0</inkml:trace>
  <inkml:trace contextRef="#ctx0" brushRef="#br0" timeOffset="3970.911">372 118 0 0 0,'0'0'1140'0'0,"0"0"123"0"0,0 0 77 0 0,0 0 57 0 0,0 0 92 0 0,0 0 66 0 0,0 0 4 0 0,0 0-49 0 0,0 0-184 0 0,0 0-191 0 0,0 0-165 0 0,0 0-160 0 0,0 0-94 0 0,-5-20-66 0 0,-17-61-96 0 0,15 64 1099 0 0,8 29-1720 0 0,-1-12 172 0 0,10 12 103 0 0,-1 0 0 0 0,2-1 0 0 0,-1 0-1 0 0,2-1 1 0 0,-1-1 0 0 0,1 1 0 0 0,1-2-1 0 0,-1 0 1 0 0,2 0 0 0 0,-1-1 0 0 0,1-1-1 0 0,2 1-207 0 0,2 2 104 0 0,219 138 557 0 0,-226-141-644 0 0,0 1-1 0 0,-1 1 0 0 0,-1-1 1 0 0,1 2-1 0 0,-1-1 0 0 0,0 1 0 0 0,-1 1 1 0 0,0-1-1 0 0,-1 1 0 0 0,4 7-16 0 0,-10-15 15 0 0,-1 0-1 0 0,1-1 1 0 0,0 1-1 0 0,-1 0 1 0 0,1 0-1 0 0,-1 0 1 0 0,0 0 0 0 0,0 0-1 0 0,0 0 1 0 0,0 0-1 0 0,0 0 1 0 0,0 0-1 0 0,0 0 1 0 0,-1 0-1 0 0,1 0 1 0 0,-1 0 0 0 0,1-1-1 0 0,-1 1 1 0 0,0 0-1 0 0,0 0 1 0 0,0 0-1 0 0,0-1 1 0 0,0 1-1 0 0,0-1 1 0 0,0 1 0 0 0,0-1-1 0 0,-1 1 1 0 0,1-1-1 0 0,-1 1 1 0 0,1-1-1 0 0,-1 0 1 0 0,1 0 0 0 0,-1 0-1 0 0,0 0 1 0 0,1 0-1 0 0,-1 0 1 0 0,-1 0-15 0 0,-75 28 441 0 0,70-27-409 0 0,-10 7-31 0 0,0 1 0 0 0,1 1 0 0 0,0 0-1 0 0,1 1 1 0 0,0 1 0 0 0,1 1-1 0 0,1 0 1 0 0,0 1 0 0 0,0 0 0 0 0,2 1-1 0 0,0 0 1 0 0,1 1 0 0 0,0 1 0 0 0,2-1-1 0 0,0 2 1 0 0,-2 6-1 0 0,-10 13 7 0 0,-31 76-442 0 0,33-71-2730 0 0,10-28-5013 0 0,9-14 232 0 0</inkml:trace>
</inkml:ink>
</file>

<file path=ppt/ink/ink1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21.2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245 239 3009 0 0,'0'0'995'0'0,"0"0"-345"0"0,0 0-216 0 0,0 0-35 0 0,0 0 13 0 0,0 0-7 0 0,0 0 59 0 0,0 0 62 0 0,0 0 95 0 0,0 0 42 0 0,0 0-74 0 0,0 0-110 0 0,0 0-110 0 0,0 32-68 0 0,2 98-51 0 0,-18 107-275 0 0,-34-109-5348 0 0,34-96 830 0 0,9-20 3918 0 0</inkml:trace>
  <inkml:trace contextRef="#ctx0" brushRef="#br0" timeOffset="414.807">0 221 672 0 0,'0'0'1435'0'0,"0"0"-557"0"0,0 0-220 0 0,0 0 40 0 0,0 0 113 0 0,0 0 113 0 0,0 0 13 0 0,34-21-96 0 0,106-63-127 0 0,-136 81-662 0 0,0 0-1 0 0,0 1 0 0 0,0-1 0 0 0,0 1 0 0 0,0 0 0 0 0,1 0 0 0 0,-1 0 0 0 0,1 0 0 0 0,-1 1 0 0 0,1 0 0 0 0,0 0 0 0 0,-1 0 0 0 0,1 1 0 0 0,0-1 0 0 0,0 1 0 0 0,0 0 0 0 0,0 1-51 0 0,10 0 189 0 0,1-2-71 0 0,-1 0 0 0 0,0 1 0 0 0,1 1 0 0 0,-1 0 0 0 0,0 1 0 0 0,0 1 0 0 0,0 0 0 0 0,0 1 0 0 0,-1 0 0 0 0,1 2 0 0 0,-1-1 0 0 0,0 2 0 0 0,-1 0 0 0 0,1 1 0 0 0,-1 0 0 0 0,-1 1 0 0 0,0 0 0 0 0,1 1-118 0 0,-11-6 43 0 0,1 0 0 0 0,-1 0 0 0 0,-1 0 0 0 0,1 0 0 0 0,-1 1 0 0 0,1-1-1 0 0,-1 0 1 0 0,0 1 0 0 0,-1-1 0 0 0,1 0 0 0 0,-1 1 0 0 0,0-1 0 0 0,0 1 0 0 0,0-1 0 0 0,-1 1-1 0 0,1-1 1 0 0,-1 0 0 0 0,0 1 0 0 0,0-1 0 0 0,-1 0 0 0 0,0 0 0 0 0,1 1 0 0 0,-1-1 0 0 0,0-1-1 0 0,-1 1 1 0 0,1 0 0 0 0,-1 0 0 0 0,0-1 0 0 0,0 0 0 0 0,0 1 0 0 0,0-1 0 0 0,0 0 0 0 0,-1-1 0 0 0,1 1-1 0 0,-1 0 1 0 0,0-1 0 0 0,0 1-43 0 0,-41 28 388 0 0,0-2-1 0 0,-2-2 0 0 0,-1-2 1 0 0,-31 10-388 0 0,78-34 17 0 0,0-1 0 0 0,-1 0 0 0 0,1 0 0 0 0,0 1 0 0 0,-1-1 0 0 0,1 1 0 0 0,0-1 0 0 0,0 1 0 0 0,0-1 0 0 0,-1 1-1 0 0,1 0 1 0 0,0 0 0 0 0,0-1 0 0 0,0 1 0 0 0,0 0 0 0 0,0 0 0 0 0,0 0 0 0 0,0 0 0 0 0,1 0 0 0 0,-1 0 0 0 0,0 1 0 0 0,1-1 0 0 0,-1 0 0 0 0,0 0 0 0 0,1 0 0 0 0,-1 1 0 0 0,1-1 0 0 0,0 0 0 0 0,-1 1 0 0 0,1-1 0 0 0,0 0 0 0 0,0 1 0 0 0,0-1 0 0 0,0 0 0 0 0,0 1 0 0 0,0-1 0 0 0,0 0 0 0 0,1 1 0 0 0,-1-1-1 0 0,0 0 1 0 0,1 1 0 0 0,-1-1 0 0 0,1 0 0 0 0,-1 0 0 0 0,1 0 0 0 0,0 1 0 0 0,-1-1 0 0 0,1 0 0 0 0,0 0 0 0 0,0 0 0 0 0,0 0 0 0 0,0 0 0 0 0,0 0 0 0 0,1 0-17 0 0,16 16 179 0 0,0-1-1 0 0,1-1 1 0 0,1-1-1 0 0,0-1 1 0 0,1-1 0 0 0,0 0-1 0 0,1-2 1 0 0,0 0-1 0 0,1-2 1 0 0,0 0-1 0 0,4 0-178 0 0,52 7-1515 0 0,-79-15-513 0 0,0 0-1330 0 0,0 0-1562 0 0,0 0-1025 0 0</inkml:trace>
  <inkml:trace contextRef="#ctx0" brushRef="#br0" timeOffset="4282.841">700 633 7098 0 0,'0'0'1288'0'0,"0"0"-403"0"0,0 0-154 0 0,0 0 55 0 0,0 0 28 0 0,0 0-135 0 0,0 0-264 0 0,0 0-243 0 0,0 0-133 0 0,0 0-29 0 0,-3 16-23 0 0,-31 119-63 0 0,-66 89-1222 0 0,84-183 373 0 0,16-41 741 0 0,13-16 351 0 0,114-155 3256 0 0,8-29-1904 0 0,-110 171-1778 0 0,-25 51-648 0 0,11 129 2284 0 0,60 18-2942 0 0,-65-159-2788 0 0,-4-5-2843 0 0,-2-4 4569 0 0</inkml:trace>
  <inkml:trace contextRef="#ctx0" brushRef="#br0" timeOffset="4530.7">621 862 5729 0 0,'0'0'1522'0'0,"0"0"-223"0"0,0 0 98 0 0,0 0 236 0 0,0 0 40 0 0,0 0-220 0 0,0 0-288 0 0,0 0-262 0 0,0 0-225 0 0,0 0-191 0 0,0 0-155 0 0,0 0-132 0 0,0 0-114 0 0,26 1-58 0 0,79 4-62 0 0,-33 1-1386 0 0,-56-4-1837 0 0,5-2-4322 0 0,-15 0 1284 0 0</inkml:trace>
  <inkml:trace contextRef="#ctx0" brushRef="#br0" timeOffset="5970.811">1072 59 3969 0 0,'0'0'2323'0'0,"0"0"-921"0"0,0 0-350 0 0,0 0 33 0 0,0 0 28 0 0,0 0-81 0 0,0 0-225 0 0,0 0-234 0 0,0 0-90 0 0,0 0 42 0 0,0 0 58 0 0,0 0 33 0 0,0 0-38 0 0,3 13-69 0 0,14 96 840 0 0,-23 250-587 0 0,3-335-1108 0 0,1-8 1536 0 0,1-6-3397 0 0,0-4-3108 0 0,1-2-4353 0 0,0-11 7253 0 0</inkml:trace>
  <inkml:trace contextRef="#ctx0" brushRef="#br0" timeOffset="6284.025">1003 33 3249 0 0,'0'0'1227'0'0,"0"0"-461"0"0,0 0-152 0 0,0 0 225 0 0,0 0 333 0 0,0 0 228 0 0,0 0 18 0 0,0 0-159 0 0,0 0-238 0 0,0 0-208 0 0,0 0-121 0 0,0 0-79 0 0,20 6-46 0 0,63 16-22 0 0,3-17 617 0 0,46-19-781 0 0,-109 11-549 0 0,6-1-874 0 0,-12 3-3495 0 0,-16 1 2273 0 0,-3 11-6863 0 0,-2-7 8527 0 0</inkml:trace>
  <inkml:trace contextRef="#ctx0" brushRef="#br0" timeOffset="6537.675">1038 320 2377 0 0,'0'0'1265'0'0,"0"0"-59"0"0,0 0 149 0 0,0 0 242 0 0,0 0 89 0 0,0 0-98 0 0,0 0-190 0 0,0 0-238 0 0,0 0-217 0 0,0 0-207 0 0,0 0-166 0 0,0 0-116 0 0,0 0-79 0 0,22 8-69 0 0,68 20-44 0 0,-31-30-10 0 0,-45-2-225 0 0,103-27-1861 0 0,-78 19-1983 0 0,-1 0-3729 0 0,-23 8 3186 0 0</inkml:trace>
  <inkml:trace contextRef="#ctx0" brushRef="#br0" timeOffset="7621.978">1961 0 0 0 0,'0'0'1442'0'0,"0"0"73"0"0,0 0 56 0 0,0 0 96 0 0,0 0 5 0 0,0 0-137 0 0,0 0-256 0 0,0 0-252 0 0,0 0-226 0 0,0 0-165 0 0,0 0-79 0 0,0 0-68 0 0,0 0-25 0 0,0 4 16 0 0,-6 44 1915 0 0,-8 7-2059 0 0,-3 0 0 0 0,-2-2 0 0 0,-3 0 0 0 0,-1-1-1 0 0,-14 18-335 0 0,22-45 16 0 0,2 1 0 0 0,0 0 0 0 0,1 1 0 0 0,2 0 0 0 0,-7 26-16 0 0,16 3 196 0 0,46-38 694 0 0,50-18-54 0 0,-19-26-629 0 0,-35-2-642 0 0,-27 6-3824 0 0,-9 6-6977 0 0,-5 12 5748 0 0</inkml:trace>
  <inkml:trace contextRef="#ctx0" brushRef="#br0" timeOffset="7952.791">1613 291 2192 0 0,'0'0'2534'0'0,"0"0"-963"0"0,0 0-421 0 0,0 0 93 0 0,0 0 160 0 0,0 0 32 0 0,0 0-60 0 0,0 0-120 0 0,0 0-152 0 0,0 0-114 0 0,0 0-143 0 0,0 0-157 0 0,0 0-110 0 0,25 0-62 0 0,125-3 297 0 0,-64-2-35 0 0,-3 0-3172 0 0,-29-1-7397 0 0,-44 3 1499 0 0</inkml:trace>
</inkml:ink>
</file>

<file path=ppt/ink/ink1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30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0 298 0 0 0,'0'0'252'0'0,"0"0"911"0"0,0 0 373 0 0,0 0 173 0 0,0 0 98 0 0,0 0-27 0 0,0 0-116 0 0,0 0-186 0 0,0 0-184 0 0,0 0-189 0 0,0 0-173 0 0,2 12 2856 0 0,65 9-1949 0 0,175-17 372 0 0,-125-18-1879 0 0,-85 10-667 0 0,-30 2-918 0 0,-8-3-8379 0 0,0 5 4479 0 0,3 0-1364 0 0</inkml:trace>
  <inkml:trace contextRef="#ctx0" brushRef="#br0" timeOffset="248.921">79 560 3457 0 0,'0'0'2134'0'0,"0"0"-1313"0"0,0 0-185 0 0,0 0 514 0 0,0 0 473 0 0,0 0 62 0 0,0 0-214 0 0,0 0-310 0 0,0 0-260 0 0,0 0-214 0 0,32-3-172 0 0,102-11-134 0 0,5-13-41 0 0,-54 9-1615 0 0,-30 6-5355 0 0,-36 5-2427 0 0</inkml:trace>
  <inkml:trace contextRef="#ctx0" brushRef="#br0" timeOffset="8170.808">1068 52 4185 0 0,'0'0'465'0'0,"0"0"-498"0"0,0 0-12 0 0,0 0 450 0 0,0 0 590 0 0,0 0 335 0 0,0 0-33 0 0,0 0-221 0 0,0 0-237 0 0,0 0-227 0 0,0 0-173 0 0,4 34-127 0 0,15 105-84 0 0,2 119 495 0 0,-19-199-870 0 0,-2-34-2700 0 0,-6-24-3169 0 0,-6-5 2409 0 0,10 0 3396 0 0</inkml:trace>
  <inkml:trace contextRef="#ctx0" brushRef="#br0" timeOffset="8474.228">766 129 0 0 0,'0'0'565'0'0,"0"0"-15"0"0,0 0 171 0 0,0 0 398 0 0,0 0 352 0 0,0 0 87 0 0,0 0-87 0 0,0 0-149 0 0,0 0-140 0 0,34-2-83 0 0,107-8-94 0 0,376-37 3061 0 0,-470 44-3805 0 0,-17 3-7014 0 0,-35 14-67 0 0,-2-10 4471 0 0,3 0 1881 0 0</inkml:trace>
  <inkml:trace contextRef="#ctx0" brushRef="#br0" timeOffset="8719.612">768 637 0 0 0,'0'0'581'0'0,"0"0"1042"0"0,0 0 494 0 0,0 0 78 0 0,0 0-85 0 0,0 0-226 0 0,0 0-297 0 0,0 0-294 0 0,34-1-269 0 0,112-6-220 0 0,-37-14 354 0 0,68-18-53 0 0,-9 1-3832 0 0,-142 33 326 0 0,8-2-5124 0 0,-25 4 2697 0 0</inkml:trace>
  <inkml:trace contextRef="#ctx0" brushRef="#br0" timeOffset="9370.699">1640 479 4657 0 0,'0'0'1187'0'0,"0"0"-511"0"0,0 0-263 0 0,0 0 50 0 0,0 0 63 0 0,0 0 0 0 0,0 0-64 0 0,0 0-150 0 0,0 0-156 0 0,0 0-104 0 0,0 0-75 0 0,0 0-58 0 0,-21 31-24 0 0,-64 97 9 0 0,14-18-219 0 0,50-66-611 0 0,36-52 1637 0 0,151-205 2955 0 0,-35 85-3040 0 0,-12 58-870 0 0,-117 71 217 0 0,0 0 1 0 0,0 0-1 0 0,0 1 1 0 0,0-1-1 0 0,-1 0 1 0 0,1 1-1 0 0,0 0 0 0 0,-1-1 1 0 0,1 1-1 0 0,-1 0 1 0 0,0 0-1 0 0,1 0 1 0 0,-1 0-1 0 0,0 0 1 0 0,0 0-1 0 0,0 0 1 0 0,-1 0-1 0 0,1 0 1 0 0,0 1-1 0 0,-1-1 1 0 0,0 0-1 0 0,1 0 0 0 0,-1 1 1 0 0,0-1-1 0 0,0 0 1 0 0,0 0-1 0 0,-1 1 1 0 0,1-1-1 0 0,0 0 1 0 0,-1 0-1 0 0,1 1 1 0 0,-1-1-1 0 0,0 0 1 0 0,0 1 26 0 0,0 8-44 0 0,1 4 21 0 0,-1-3 8 0 0,1 0 1 0 0,0 0-1 0 0,1 0 1 0 0,0 0-1 0 0,1 0 0 0 0,1 0 1 0 0,0-1-1 0 0,0 1 0 0 0,5 10 15 0 0,5 29 126 0 0,-13-51-42 0 0,-36 1 3107 0 0,-72-6-2356 0 0,-99-39-2174 0 0,171 34-2515 0 0,17 5-2948 0 0,15 2 3019 0 0</inkml:trace>
  <inkml:trace contextRef="#ctx0" brushRef="#br0" timeOffset="10672.261">2042 527 0 0 0,'0'0'1679'0'0,"0"0"325"0"0,0 0 94 0 0,0 0-140 0 0,0 0-224 0 0,0 0-247 0 0,0 0-236 0 0,0 0-162 0 0,0 0-134 0 0,32-10-127 0 0,101-32-133 0 0,-34-9 597 0 0,-80 37-1020 0 0,-3 2-122 0 0,0 0-1 0 0,0-1 0 0 0,-1 0 0 0 0,0-1 1 0 0,-1-1-1 0 0,-1 0 0 0 0,-1-1 1 0 0,0 0-1 0 0,-1-1 0 0 0,0-1 0 0 0,-2 0 1 0 0,0 0-1 0 0,-1 0 0 0 0,1-7-149 0 0,-8 24-31 0 0,0-1 0 0 0,0 1 0 0 0,0-1 0 0 0,0 0 0 0 0,-1 0 0 0 0,1 1 0 0 0,0-1 0 0 0,-1 0 0 0 0,0 0 0 0 0,1 1 0 0 0,-1-1 0 0 0,0 0 0 0 0,0 0 0 0 0,0 0 0 0 0,0 0 0 0 0,0 0 0 0 0,0 1 0 0 0,-1-1 1 0 0,1 0-1 0 0,-1 0 0 0 0,1 0 0 0 0,-1 1 0 0 0,0-1 0 0 0,1 0 0 0 0,-1 1 0 0 0,0-1 0 0 0,0 1 0 0 0,0-1 0 0 0,0 1 0 0 0,-1-1 0 0 0,1 1 0 0 0,0-1 0 0 0,0 1 0 0 0,-1 0 0 0 0,1 0 0 0 0,-1 0 0 0 0,1 0 0 0 0,-1 0 0 0 0,0 0 31 0 0,-7 3-190 0 0,1 1 1 0 0,0 0-1 0 0,-1 1 0 0 0,1-1 0 0 0,0 1 1 0 0,0 1-1 0 0,1 0 0 0 0,0 0 1 0 0,-1 0-1 0 0,2 1 0 0 0,-1 0 1 0 0,1 0-1 0 0,0 1 0 0 0,0 0 0 0 0,0 0 1 0 0,1 0-1 0 0,0 1 0 0 0,1 0 1 0 0,0 0 189 0 0,3-7-34 0 0,-4 4 17 0 0,1 0 1 0 0,0 0 0 0 0,0 0-1 0 0,1 0 1 0 0,0 0 0 0 0,0 1-1 0 0,0 0 1 0 0,0-1-1 0 0,1 1 1 0 0,0 0 0 0 0,0 0-1 0 0,1 0 1 0 0,0 1 0 0 0,0-1-1 0 0,0 0 1 0 0,0 0 0 0 0,1 1-1 0 0,1-1 1 0 0,-1 0-1 0 0,1 1 1 0 0,0-1 0 0 0,0 0-1 0 0,0 0 1 0 0,1 0 0 0 0,0 0-1 0 0,0 0 1 0 0,1 0 0 0 0,0 0-1 0 0,0-1 1 0 0,0 0-1 0 0,1 1 1 0 0,-1-1 0 0 0,5 4 16 0 0,0-3 119 0 0,1-1 1 0 0,0 0 0 0 0,0 0-1 0 0,0-1 1 0 0,1 0 0 0 0,-1-1-1 0 0,1 0 1 0 0,0-1 0 0 0,0 0-1 0 0,0 0 1 0 0,0-1 0 0 0,0 0-1 0 0,0-1 1 0 0,0 0 0 0 0,0 0-1 0 0,1-1 1 0 0,5-2-120 0 0,11-2 442 0 0,0-1 1 0 0,0-2-1 0 0,0-1 1 0 0,-1 0-1 0 0,23-13-442 0 0,-21 7 185 0 0,-1 0-1 0 0,0-2 1 0 0,-1 0 0 0 0,-1-2-1 0 0,0-1 1 0 0,-2-1 0 0 0,0-1 0 0 0,7-12-185 0 0,-30 34-1 0 0,5-4-17 0 0,-1 0 0 0 0,0-1 0 0 0,0 0 0 0 0,0 0 0 0 0,-1 0 0 0 0,0-1 0 0 0,0 1 0 0 0,0-1 0 0 0,-1 1 0 0 0,1-1 0 0 0,-1 0 0 0 0,-1 0 0 0 0,1 0 0 0 0,-1 0 0 0 0,0-1 1 0 0,0-1 16 0 0,-3 7-113 0 0,0 0 0 0 0,0 0 0 0 0,0 0 0 0 0,0-1-1 0 0,0 2 1 0 0,0-1 0 0 0,0 0 0 0 0,0 0 0 0 0,0 1-1 0 0,0-1 1 0 0,-1 1 0 0 0,1 0 0 0 0,0 0 0 0 0,0-1-1 0 0,0 1 1 0 0,-1 1 0 0 0,1-1 0 0 0,0 0 0 0 0,0 1-1 0 0,0-1 1 0 0,-1 1 0 0 0,1-1 0 0 0,0 1 0 0 0,0 0-1 0 0,0 0 1 0 0,0 0 0 0 0,0 0 0 0 0,0 0 0 0 0,1 1-1 0 0,-1-1 1 0 0,0 0 0 0 0,0 1 0 0 0,0 1 114 0 0,-8 4-121 0 0,0 0-1 0 0,0 0 1 0 0,1 1 0 0 0,1 0 0 0 0,-1 1 0 0 0,1 0 0 0 0,1 0-1 0 0,0 1 1 0 0,0 0 0 0 0,1 0 0 0 0,0 0 0 0 0,1 1-1 0 0,0 0 1 0 0,0 0 0 0 0,1 0 0 0 0,1 1 0 0 0,0-1 0 0 0,1 1-1 0 0,0 0 1 0 0,0 0 0 0 0,2 1 121 0 0,0-9 23 0 0,0-1-1 0 0,1 0 1 0 0,0 0 0 0 0,0 0-1 0 0,0 0 1 0 0,0-1 0 0 0,0 1-1 0 0,1 0 1 0 0,-1 0-1 0 0,1-1 1 0 0,-1 1 0 0 0,1 0-1 0 0,0-1 1 0 0,0 0 0 0 0,1 0-1 0 0,-1 1 1 0 0,0-1-1 0 0,1 0 1 0 0,-1-1 0 0 0,1 1-1 0 0,-1 0 1 0 0,1-1 0 0 0,0 1-1 0 0,0-1 1 0 0,0 0-1 0 0,0 0 1 0 0,0 0 0 0 0,0-1-1 0 0,0 1 1 0 0,0-1-23 0 0,96 6 1650 0 0,-79-9-1348 0 0,0-2 1 0 0,-1 0-1 0 0,1-2 1 0 0,-1 0 0 0 0,-1-1-1 0 0,0 0 1 0 0,0-2-1 0 0,0 0 1 0 0,9-8-303 0 0,3-1 63 0 0,-1-1 0 0 0,-1-1-1 0 0,-1-1 1 0 0,-1-2 0 0 0,-1 0 0 0 0,-1-2 0 0 0,-1 0 0 0 0,-2-2-1 0 0,6-11-62 0 0,-23 34-65 0 0,-1 0 0 0 0,-1 0 0 0 0,1 0 0 0 0,-1 0 0 0 0,0-1-1 0 0,0 1 1 0 0,0-1 0 0 0,-1 1 0 0 0,0-1 0 0 0,0 0 0 0 0,-1 0-1 0 0,1 1 1 0 0,-1-1 0 0 0,-1-2 65 0 0,0 7-74 0 0,0 1-1 0 0,0-1 0 0 0,-1 1 1 0 0,1-1-1 0 0,0 1 1 0 0,-1-1-1 0 0,1 1 0 0 0,-1 0 1 0 0,1 0-1 0 0,0 0 1 0 0,-1 0-1 0 0,1 0 1 0 0,-1 0-1 0 0,1 0 0 0 0,0 0 1 0 0,-1 0-1 0 0,1 1 1 0 0,-1-1-1 0 0,1 0 0 0 0,0 1 1 0 0,-1-1-1 0 0,1 1 1 0 0,0 0-1 0 0,0-1 0 0 0,0 1 1 0 0,-1 0-1 0 0,1 0 1 0 0,-1 0 74 0 0,-14 11-56 0 0,1 1 0 0 0,0 0 0 0 0,0 0 0 0 0,2 2 0 0 0,-1 0 0 0 0,2 0 0 0 0,0 1 0 0 0,1 1 0 0 0,0 0 0 0 0,2 0 0 0 0,0 1 0 0 0,1 0 0 0 0,1 1 0 0 0,0 0 0 0 0,2 0 0 0 0,-3 14 56 0 0,7-27-22 0 0,0 0 1 0 0,1 0 0 0 0,0 0 0 0 0,0 0 0 0 0,1 0-1 0 0,-1-1 1 0 0,1 1 0 0 0,1 0 0 0 0,-1 0 0 0 0,1-1-1 0 0,0 1 1 0 0,0-1 0 0 0,0 1 0 0 0,1-1 0 0 0,0 0-1 0 0,0 0 1 0 0,0 0 0 0 0,1 0 0 0 0,0-1 0 0 0,0 0 0 0 0,0 1-1 0 0,3 1 22 0 0,48 20-8619 0 0,-47-26 2816 0 0</inkml:trace>
  <inkml:trace contextRef="#ctx0" brushRef="#br0" timeOffset="10988.199">3695 247 10586 0 0,'0'0'2622'0'0,"0"0"-1388"0"0,0 0-422 0 0,0 0 207 0 0,0 0 184 0 0,0 0-74 0 0,0 0-245 0 0,0 0-253 0 0,0 0-211 0 0,0 0-149 0 0,-9 31-103 0 0,-29 99-60 0 0,-1-29 68 0 0,15-39-179 0 0,-19 40-3688 0 0,43-101 1941 0 0,0-1-657 0 0,0 0-807 0 0,0 0-932 0 0,0-1-90 0 0,0-2 2420 0 0</inkml:trace>
  <inkml:trace contextRef="#ctx0" brushRef="#br0" timeOffset="11240.192">3579 317 5001 0 0,'0'0'1239'0'0,"0"0"-383"0"0,0 0 3 0 0,0 0 345 0 0,0 0 279 0 0,0 0 112 0 0,0 0-153 0 0,0 0-317 0 0,0 0-274 0 0,0 0-180 0 0,0 0-127 0 0,0 0-88 0 0,0 0-78 0 0,35 2-74 0 0,111 5-68 0 0,-17-9 898 0 0,-102 0-3599 0 0,7 1-4877 0 0,-36 1 2967 0 0,-3 0-821 0 0</inkml:trace>
  <inkml:trace contextRef="#ctx0" brushRef="#br0" timeOffset="11423.885">3599 549 280 0 0,'0'0'2465'0'0,"0"0"-130"0"0,0 0 203 0 0,0 0 9 0 0,0 0-300 0 0,0 0-491 0 0,0 0-518 0 0,0 0-407 0 0,0 0-252 0 0,0 0-169 0 0,35-3-114 0 0,112-8-97 0 0,4-19-539 0 0,-130 24-603 0 0,7-2-2226 0 0,-10 3-2382 0 0,-7 2-2167 0 0</inkml:trace>
</inkml:ink>
</file>

<file path=ppt/ink/ink1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47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242 0 7034 0 0,'0'0'905'0'0,"0"0"-179"0"0,0 0 22 0 0,0 0 204 0 0,0 0 160 0 0,0 0 46 0 0,0 0-122 0 0,0 0-191 0 0,0 0-142 0 0,0 0-93 0 0,0 0-50 0 0,-25 18-23 0 0,-75 57 34 0 0,50-16 625 0 0,38-35-783 0 0,2 1 0 0 0,0 0 0 0 0,2 1 0 0 0,1 0 0 0 0,1 0 0 0 0,1 0 0 0 0,1 1 1 0 0,1 0-1 0 0,2 0 0 0 0,1 19-413 0 0,2-30 148 0 0,1-1 0 0 0,1 1 0 0 0,1-1 0 0 0,0 1 0 0 0,1-1 1 0 0,0-1-1 0 0,1 1 0 0 0,1-1 0 0 0,1 0 0 0 0,0-1 0 0 0,0 0 1 0 0,1 0-1 0 0,1-1 0 0 0,0-1 0 0 0,1 0 0 0 0,0 0 0 0 0,0-1 1 0 0,1 0-1 0 0,3 0-148 0 0,-7-5 55 0 0,0-1 1 0 0,0 0 0 0 0,1 0-1 0 0,-1-1 1 0 0,1 0-1 0 0,-1-1 1 0 0,1 0-1 0 0,0 0 1 0 0,0-1-1 0 0,0-1 1 0 0,0 1 0 0 0,4-2-56 0 0,-10-30-3342 0 0,-4 23 2045 0 0,1-6-2388 0 0,-2 2-4227 0 0,-1 7-2158 0 0</inkml:trace>
</inkml:ink>
</file>

<file path=ppt/ink/ink1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47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11747 0 0,'0'0'1512'0'0,"0"0"-480"0"0,0 0-221 0 0,0 0 48 0 0,0 0 32 0 0,0 0-41 0 0,0 0-77 0 0,0 0-91 0 0,0 0-57 0 0,0 0-88 0 0,0 0-116 0 0,0 0-98 0 0,0 0-80 0 0,2 25-60 0 0,8 123 87 0 0,-5 32-1111 0 0,-2-155-1285 0 0,0-17-1912 0 0,0-1-4808 0 0,-3-6 2938 0 0</inkml:trace>
</inkml:ink>
</file>

<file path=ppt/ink/ink1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48.0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7538 0 0,'0'0'616'0'0,"0"0"-235"0"0,0 0 231 0 0,0 0 446 0 0,0 0 230 0 0,0 0 23 0 0,0 0-109 0 0,0 0-126 0 0,0 0-113 0 0,0 0-132 0 0,0 0-143 0 0,0 0-136 0 0,0 0-99 0 0,30 34-59 0 0,96 105-29 0 0,-30-39 382 0 0,-90-92-723 0 0,0-1 0 0 0,-1 1 0 0 0,0 0 0 0 0,0 1 0 0 0,-1-1-1 0 0,0 1 1 0 0,0 0 0 0 0,-1 0 0 0 0,0 0 0 0 0,-1 0 0 0 0,0 1 0 0 0,-1-1 0 0 0,1 0 0 0 0,-2 1 0 0 0,1 0 0 0 0,-2-1 0 0 0,1 1 0 0 0,-1-1-1 0 0,-1 1 1 0 0,1-1 0 0 0,-2 0 0 0 0,1 1 0 0 0,-1-1 0 0 0,-1 0 0 0 0,1-1 0 0 0,-2 1 0 0 0,1-1 0 0 0,-1 1 0 0 0,0-1 0 0 0,-1-1 0 0 0,0 1-1 0 0,-4 3-23 0 0,-85 80-1603 0 0,60-65-1434 0 0,1-1-3372 0 0,31-24 5848 0 0,-8 8-8669 0 0</inkml:trace>
</inkml:ink>
</file>

<file path=ppt/ink/ink1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58.0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3192 205 8402 0 0,'0'0'1643'0'0,"0"0"-311"0"0,0 0-190 0 0,0 0 18 0 0,0 0 15 0 0,0 0-67 0 0,0 0-113 0 0,0 0-170 0 0,0 0-158 0 0,0 0-80 0 0,0 0-53 0 0,0 33-66 0 0,0 108-86 0 0,2 67 221 0 0,32-65-1523 0 0,-4-90-5752 0 0,-27-46-908 0 0,-2-7 1729 0 0</inkml:trace>
  <inkml:trace contextRef="#ctx0" brushRef="#br0" timeOffset="453.832">3062 223 9706 0 0,'0'0'1632'0'0,"0"0"-333"0"0,0 0-133 0 0,0 0-40 0 0,0 0-148 0 0,0 0-203 0 0,0 0-133 0 0,0 0-133 0 0,35-14-102 0 0,112-44-50 0 0,-50 34 177 0 0,-74 21-410 0 0,1 1 1 0 0,-1 1 0 0 0,0 1 0 0 0,1 2-1 0 0,-1 0 1 0 0,22 5-125 0 0,-43-6-1 0 0,0 0 1 0 0,0 0-1 0 0,0 0 1 0 0,-1 0-1 0 0,1 0 1 0 0,0 0-1 0 0,-1 1 0 0 0,1-1 1 0 0,-1 1-1 0 0,0-1 1 0 0,1 1-1 0 0,-1 0 1 0 0,0-1-1 0 0,0 1 0 0 0,0 0 1 0 0,0 0-1 0 0,0 0 1 0 0,-1 0-1 0 0,1 0 1 0 0,0 0-1 0 0,-1 0 0 0 0,0 0 1 0 0,1 0-1 0 0,-1 0 1 0 0,0 0-1 0 0,0 0 1 0 0,0 0-1 0 0,0 0 0 0 0,0 0 1 0 0,-1 0-1 0 0,1 0 1 0 0,-1 0-1 0 0,1 0 1 0 0,-1 0-1 0 0,0 0 0 0 0,0 0 1 0 0,0 0-1 0 0,0 0 1 0 0,0-1-1 0 0,0 1 1 0 0,0 0-1 0 0,-1-1 0 0 0,1 1 1 0 0,0-1-1 0 0,-1 1 1 0 0,1-1-1 0 0,-1 0 1 0 0,0 1-1 0 0,0-1 0 0 0,1 0 1 0 0,-1 0-1 0 0,0 0 1 0 0,0 0-1 0 0,-1 0 1 0 0,-145 137-200 0 0,146-137 188 0 0,1 0-1 0 0,0 0 1 0 0,0 0 0 0 0,0 1-1 0 0,0-1 1 0 0,0 1 0 0 0,0-1-1 0 0,0 0 1 0 0,1 1 0 0 0,-1-1-1 0 0,0 1 1 0 0,1 0-1 0 0,-1-1 1 0 0,1 1 0 0 0,0-1-1 0 0,0 1 1 0 0,-1 0 0 0 0,1-1-1 0 0,0 1 1 0 0,0 0 0 0 0,0-1-1 0 0,1 1 1 0 0,-1 0-1 0 0,0-1 1 0 0,1 1 0 0 0,-1 0-1 0 0,1-1 1 0 0,-1 1 0 0 0,1-1-1 0 0,0 1 1 0 0,0-1 0 0 0,-1 1-1 0 0,1-1 1 0 0,0 0-1 0 0,0 1 1 0 0,1-1 0 0 0,-1 0-1 0 0,1 1 13 0 0,63 32-136 0 0,-29-18 123 0 0,-29-12 30 0 0,1 1 0 0 0,0 0-1 0 0,-1 0 1 0 0,0 0 0 0 0,0 1-1 0 0,-1 0 1 0 0,0 1 0 0 0,0-1-1 0 0,0 1 1 0 0,-1 1 0 0 0,0-1-1 0 0,0 1 1 0 0,-1 0 0 0 0,0 0-1 0 0,0 0 1 0 0,-1 0 0 0 0,0 0-1 0 0,0 1 1 0 0,-1 0 0 0 0,0 0-1 0 0,-1-1 1 0 0,0 1 0 0 0,0 0-1 0 0,-1 5-16 0 0,0-6 90 0 0,-1 0 0 0 0,0 0-1 0 0,0 0 1 0 0,-1-1-1 0 0,0 1 1 0 0,0 0 0 0 0,-1-1-1 0 0,0 0 1 0 0,0 1-1 0 0,-1-1 1 0 0,0-1-1 0 0,0 1 1 0 0,0 0 0 0 0,-1-1-1 0 0,0 0 1 0 0,0 0-1 0 0,-1-1 1 0 0,-1 2-90 0 0,1-1 20 0 0,1-1 1 0 0,-1 0-1 0 0,-1 0 0 0 0,1 0 1 0 0,-1-1-1 0 0,0 1 0 0 0,0-2 1 0 0,0 1-1 0 0,0-1 1 0 0,-1 0-1 0 0,1-1 0 0 0,-1 0 1 0 0,0 0-1 0 0,-1 0-20 0 0,-31 3-3985 0 0,-3-4-5983 0 0,32-1 2594 0 0</inkml:trace>
  <inkml:trace contextRef="#ctx0" brushRef="#br0" timeOffset="-1668.207">457 43 0 0 0,'0'0'1388'0'0,"0"0"-61"0"0,0 0-52 0 0,0 0 61 0 0,0 0 115 0 0,0 0 91 0 0,0 0 24 0 0,0 0-81 0 0,0 0-174 0 0,0 0-214 0 0,0 0-261 0 0,-10-8-195 0 0,-32-21-158 0 0,40 28-432 0 0,-1 0-1 0 0,1 0 1 0 0,-1 1 0 0 0,1-1-1 0 0,-1 0 1 0 0,0 1 0 0 0,1 0 0 0 0,-1 0-1 0 0,0 0 1 0 0,1 0 0 0 0,-1 0-1 0 0,1 0 1 0 0,-1 1 0 0 0,0 0-1 0 0,1-1 1 0 0,-1 1 0 0 0,1 0-1 0 0,-1 0 1 0 0,1 0 0 0 0,0 0 0 0 0,-1 1-1 0 0,1-1 1 0 0,0 0 0 0 0,-2 3-51 0 0,-3 0 150 0 0,-18 13-83 0 0,2 1 1 0 0,0 1-1 0 0,1 1 0 0 0,1 1 0 0 0,0 1 1 0 0,2 1-1 0 0,1 0 0 0 0,1 1 0 0 0,1 1 1 0 0,1 1-1 0 0,1 1 0 0 0,1-1 1 0 0,2 2-1 0 0,0 0 0 0 0,2 0 0 0 0,2 1 1 0 0,0 0-1 0 0,-2 25-67 0 0,4-28 5 0 0,1 0 1 0 0,1 0-1 0 0,1 0 0 0 0,1 0 1 0 0,2 0-1 0 0,0 0 0 0 0,5 22-5 0 0,-3-38 22 0 0,0 0 0 0 0,1 0 1 0 0,0 0-1 0 0,0-1 0 0 0,1 0 0 0 0,1 0 0 0 0,-1 0 0 0 0,2-1 0 0 0,-1 0 0 0 0,1 0 0 0 0,0 0 0 0 0,0-1 0 0 0,1 0 1 0 0,0-1-1 0 0,1 1 0 0 0,-1-2 0 0 0,1 1 0 0 0,0-1 0 0 0,1 0 0 0 0,-1-1 0 0 0,1 0 0 0 0,0-1 0 0 0,0 0 0 0 0,0 0 1 0 0,0-1-1 0 0,0-1 0 0 0,1 1 0 0 0,-1-2 0 0 0,0 1 0 0 0,3-2-22 0 0,4 1 125 0 0,0-2 1 0 0,0 0-1 0 0,0 0 1 0 0,-1-2-1 0 0,1 0 0 0 0,-1-1 1 0 0,0-1-1 0 0,0 0 0 0 0,-1-1 1 0 0,0-1-1 0 0,0 0 0 0 0,-1-1 1 0 0,7-6-126 0 0,-4 4 166 0 0,-1-2 0 0 0,0 0 0 0 0,-1-1 1 0 0,-1-1-1 0 0,0 0 0 0 0,8-12-166 0 0,-18 21 18 0 0,0 1 0 0 0,0-1 1 0 0,0 0-1 0 0,-1-1 0 0 0,0 1 0 0 0,-1 0 0 0 0,1-1 1 0 0,-1 1-1 0 0,0-1 0 0 0,-1 0 0 0 0,1 0 0 0 0,-2 0 0 0 0,1 0 1 0 0,-1 0-1 0 0,0 1 0 0 0,0-1 0 0 0,0 0 0 0 0,-1 0 0 0 0,-1 0 1 0 0,1 0-1 0 0,-2-4-18 0 0,-3 2-137 0 0,0 1 1 0 0,0-1 0 0 0,-1 1 0 0 0,0 0 0 0 0,-1 1-1 0 0,0 0 1 0 0,0 0 0 0 0,0 0 0 0 0,-1 1 0 0 0,0 1-1 0 0,0-1 1 0 0,0 1 0 0 0,-1 1 0 0 0,0 0-1 0 0,0 0 1 0 0,0 1 0 0 0,0 0 0 0 0,0 1 0 0 0,-1 0-1 0 0,1 1 1 0 0,-2 0 136 0 0,6-1-143 0 0,-1 1 0 0 0,1 0 1 0 0,-1 0-1 0 0,1 1 0 0 0,-1 0 0 0 0,1 0 0 0 0,-1 1 0 0 0,1-1 0 0 0,-1 1 1 0 0,1 1-1 0 0,0-1 0 0 0,-1 1 0 0 0,1 0 0 0 0,0 1 0 0 0,0-1 1 0 0,0 1-1 0 0,1 0 0 0 0,-1 1 0 0 0,1 0 0 0 0,-1-1 0 0 0,1 2 0 0 0,1-1 1 0 0,-1 0-1 0 0,0 1 0 0 0,1 0 0 0 0,0 0 0 0 0,-1 2 143 0 0,5-6-9 0 0,0 0 0 0 0,-1 0 0 0 0,1 0 0 0 0,0 0 0 0 0,0 0 0 0 0,0 0 0 0 0,0 1 0 0 0,0-1 0 0 0,0 0 0 0 0,0 0 0 0 0,0 0 0 0 0,1 0 0 0 0,-1 0 0 0 0,0 0 0 0 0,0 0 0 0 0,1 0-1 0 0,-1 0 1 0 0,1 0 0 0 0,-1 0 0 0 0,1 0 0 0 0,0 0 0 0 0,-1 0 0 0 0,1 0 0 0 0,0-1 0 0 0,-1 1 0 0 0,1 0 0 0 0,0 0 0 0 0,0-1 0 0 0,0 1 0 0 0,0-1 0 0 0,0 1 0 0 0,0 0 0 0 0,0-1 0 0 0,0 0 0 0 0,0 1 0 0 0,0-1 0 0 0,0 0 0 0 0,0 1-1 0 0,0-1 1 0 0,0 0 0 0 0,0 0 0 0 0,0 0 0 0 0,0 0 9 0 0,57 4 877 0 0,-49-4-749 0 0,62-5 231 0 0,0-3-1 0 0,0-2 0 0 0,-1-4 0 0 0,-1-3 0 0 0,43-18-358 0 0,-45 18-338 0 0,-3 2-2370 0 0,-23 0-5025 0 0,-32 11 798 0 0</inkml:trace>
  <inkml:trace contextRef="#ctx0" brushRef="#br0" timeOffset="-1203.228">1031 724 0 0 0,'0'0'971'0'0,"0"0"631"0"0,0 0 342 0 0,0 0 123 0 0,0 0-17 0 0,0 0-172 0 0,0 0-234 0 0,0 0-206 0 0,0 0-234 0 0,0 0-217 0 0,0 0-164 0 0,0 0-117 0 0,33-6-63 0 0,99-18-47 0 0,-76-2 219 0 0,-51 19-624 0 0,2 0-91 0 0,0 1 0 0 0,-1-1 0 0 0,0-1 0 0 0,-1 1 0 0 0,0-1 0 0 0,0 0 0 0 0,0 0 0 0 0,-1 0 0 0 0,0-1 0 0 0,-1 1 0 0 0,0-1 0 0 0,0 0 0 0 0,-1 0 0 0 0,0 0 0 0 0,-1 0 0 0 0,0-1 0 0 0,0 1 0 0 0,-1-2-100 0 0,0 9-35 0 0,0-1 0 0 0,-1 1-1 0 0,1-1 1 0 0,-1 1 0 0 0,0-1 0 0 0,1 1-1 0 0,-1 0 1 0 0,0-1 0 0 0,-1 1 0 0 0,1 0-1 0 0,0 0 1 0 0,-1 0 0 0 0,1 0 0 0 0,-1 0-1 0 0,1 0 1 0 0,-1 0 0 0 0,0 0 0 0 0,0 1-1 0 0,0-1 1 0 0,0 1 0 0 0,0-1 0 0 0,0 1-1 0 0,0 0 1 0 0,-1 0 0 0 0,1 0 0 0 0,0 0-1 0 0,-1 0 1 0 0,1 0 0 0 0,-1 1 0 0 0,1-1-1 0 0,-1 1 1 0 0,1 0 0 0 0,-1-1 0 0 0,1 1-1 0 0,-1 0 1 0 0,-1 1 35 0 0,-3-1-147 0 0,-1 0-1 0 0,1 1 1 0 0,0 0 0 0 0,-1 0-1 0 0,1 1 1 0 0,0 0-1 0 0,0 0 1 0 0,0 1-1 0 0,0 0 1 0 0,0 0 0 0 0,1 0-1 0 0,-3 3 148 0 0,-3 3-78 0 0,0 0-1 0 0,1 2 0 0 0,0-1 1 0 0,0 1-1 0 0,1 1 0 0 0,1 0 0 0 0,0 0 1 0 0,1 1-1 0 0,0 0 0 0 0,1 0 1 0 0,0 1-1 0 0,1 0 0 0 0,1 0 1 0 0,0 1-1 0 0,1-1 0 0 0,1 1 1 0 0,0 0-1 0 0,0 12 79 0 0,3-23 1 0 0,0 1-1 0 0,1-1 1 0 0,-1 1-1 0 0,1-1 1 0 0,1 1-1 0 0,-1-1 1 0 0,0 0 0 0 0,1 1-1 0 0,0-1 1 0 0,0 0-1 0 0,0 0 1 0 0,1 0-1 0 0,-1 0 1 0 0,1-1 0 0 0,0 1-1 0 0,0-1 1 0 0,0 0-1 0 0,0 1 1 0 0,1-1-1 0 0,-1-1 1 0 0,1 1 0 0 0,0 0-1 0 0,0-1 1 0 0,0 0-1 0 0,0 0 1 0 0,0 0-1 0 0,1-1 1 0 0,-1 1 0 0 0,0-1-1 0 0,5 1 0 0 0,142 13 782 0 0,-119-15-910 0 0,-1-2 0 0 0,0-1 1 0 0,0-2-1 0 0,0-1 0 0 0,-1-1 0 0 0,1-2 1 0 0,6-3 127 0 0,60-39-9618 0 0,-84 40 2426 0 0</inkml:trace>
  <inkml:trace contextRef="#ctx0" brushRef="#br0" timeOffset="-310.871">1937 532 0 0 0,'0'0'552'0'0,"0"0"968"0"0,0 0 422 0 0,0 0 151 0 0,0 0-17 0 0,0 0-101 0 0,0 0-128 0 0,0 0-176 0 0,0 0-210 0 0,0 0-180 0 0,0 0-190 0 0,0 0-168 0 0,-4-10-100 0 0,-12-32-112 0 0,-9 31 560 0 0,19 12-993 0 0,-2 1-220 0 0,0 1 0 0 0,0 0 0 0 0,0 1 1 0 0,0 0-1 0 0,0 0 0 0 0,1 1 0 0 0,-1-1 0 0 0,1 2 0 0 0,1-1 0 0 0,-1 1 0 0 0,1 0 0 0 0,0 0 0 0 0,-2 3-58 0 0,-9 12-58 0 0,1 0 0 0 0,0 1 0 0 0,2 0 0 0 0,0 1 0 0 0,2 1 0 0 0,-5 11 58 0 0,14-27-62 0 0,0 0 0 0 0,1 1 0 0 0,0-1 0 0 0,0 0 0 0 0,1 1 0 0 0,-1-1-1 0 0,2 1 1 0 0,0-1 0 0 0,0 1 0 0 0,0-1 0 0 0,1 3 62 0 0,1-8-4 0 0,1 0 0 0 0,-1-1 1 0 0,0 1-1 0 0,1-1 0 0 0,0 0 0 0 0,0 1 0 0 0,0-1 0 0 0,0 0 0 0 0,0-1 1 0 0,0 1-1 0 0,0 0 0 0 0,0-1 0 0 0,1 0 0 0 0,-1 0 0 0 0,1 0 0 0 0,-1 0 1 0 0,0 0-1 0 0,1-1 0 0 0,0 0 0 0 0,-1 1 0 0 0,1-1 0 0 0,-1-1 0 0 0,1 1 1 0 0,-1 0-1 0 0,1-1 0 0 0,-1 0 0 0 0,1 0 0 0 0,1 0 4 0 0,10-4 66 0 0,1-1-1 0 0,-1-1 1 0 0,0 0-1 0 0,-1-1 1 0 0,0 0-1 0 0,0-2 1 0 0,0 1-1 0 0,-1-2 1 0 0,-1 1 0 0 0,11-13-66 0 0,-13 14 16 0 0,170-160-1 0 0,-140 139-691 0 0,-40 36-56 0 0,-52 116-446 0 0,50-118 1170 0 0,0-1 0 0 0,0 1 0 0 0,1-1 0 0 0,-1 1 0 0 0,1 0 0 0 0,0-1 0 0 0,0 1-1 0 0,0 0 1 0 0,0 0 0 0 0,1 0 0 0 0,0 0 0 0 0,-1 0 0 0 0,1 0 0 0 0,1 0 0 0 0,-1 0 0 0 0,1 0 0 0 0,-1-1 0 0 0,1 1 0 0 0,0 0 0 0 0,0 0-1 0 0,1 0 1 0 0,-1-1 0 0 0,1 1 0 0 0,0-1 0 0 0,0 1 0 0 0,0-1 0 0 0,0 0 0 0 0,1 0 0 0 0,-1 0 0 0 0,1 0 0 0 0,0 0 0 0 0,0 0 0 0 0,0-1-1 0 0,0 1 1 0 0,1-1 8 0 0,5 1 97 0 0,-1 0 0 0 0,2 0 0 0 0,-1-1 0 0 0,0 0 0 0 0,0-1 0 0 0,1 0 0 0 0,-1-1 0 0 0,1 0 0 0 0,-1 0 0 0 0,1-1 0 0 0,-1 0 0 0 0,0 0 0 0 0,0-1 0 0 0,1-1 0 0 0,-1 1 0 0 0,0-2 0 0 0,-1 1 0 0 0,1-1 0 0 0,-1 0 0 0 0,1-1 0 0 0,-1 0 0 0 0,-1 0 0 0 0,1-1 0 0 0,4-4-97 0 0,12-12 205 0 0,-1 0 0 0 0,0-2 0 0 0,-2 0 0 0 0,-1-2 0 0 0,-1 0 0 0 0,9-18-205 0 0,-20 32-58 0 0,0 0-1 0 0,-1-1 0 0 0,-1 0 0 0 0,0 0 1 0 0,-1 0-1 0 0,0-1 0 0 0,-1 0 0 0 0,0 0 0 0 0,-2 0 1 0 0,1 0-1 0 0,-2 0 0 0 0,0-1 0 0 0,0 1 59 0 0,-1 12-39 0 0,0 0-1 0 0,-1 1 0 0 0,1-1 0 0 0,0 0 1 0 0,0 1-1 0 0,-1-1 0 0 0,1 0 1 0 0,-1 1-1 0 0,1-1 0 0 0,-1 1 1 0 0,0-1-1 0 0,1 1 0 0 0,-1-1 0 0 0,0 1 1 0 0,0 0-1 0 0,0-1 0 0 0,0 1 1 0 0,0 0-1 0 0,-1 0 0 0 0,1 0 1 0 0,0 0-1 0 0,-1 0 0 0 0,1 0 0 0 0,0 0 1 0 0,-1 0-1 0 0,1 0 0 0 0,-1 1 1 0 0,1-1-1 0 0,-1 0 0 0 0,0 1 0 0 0,1 0 1 0 0,-1-1-1 0 0,1 1 0 0 0,-1 0 1 0 0,0 0-1 0 0,1 0 0 0 0,-1 0 1 0 0,0 0-1 0 0,1 0 0 0 0,-1 0 0 0 0,0 1 1 0 0,1-1-1 0 0,-1 0 0 0 0,0 1 1 0 0,0 0 39 0 0,-69 34-1076 0 0,67-31 1078 0 0,-1 0-1 0 0,1 0 1 0 0,0 1-1 0 0,0-1 1 0 0,1 1-1 0 0,-1-1 0 0 0,1 1 1 0 0,0 0-1 0 0,1 1 1 0 0,-1-1-1 0 0,1 0 1 0 0,0 1-1 0 0,0-1 1 0 0,1 1-1 0 0,0 0 0 0 0,0 0 1 0 0,0-1-1 0 0,0 1 1 0 0,1 0-1 0 0,0 0 1 0 0,0 0-1 0 0,1 0 1 0 0,0-1-1 0 0,0 1 1 0 0,0 0-1 0 0,0 0 0 0 0,1-1 1 0 0,0 1-1 0 0,0-1 1 0 0,1 0-1 0 0,0 1 1 0 0,0-1-1 0 0,0 0 1 0 0,0-1-1 0 0,1 1 0 0 0,1 1-1 0 0,168 124 399 0 0,-170-128-400 0 0,1 1 0 0 0,-1-1 0 0 0,1 1 0 0 0,-1 0 0 0 0,0 0 1 0 0,0 0-1 0 0,0 0 0 0 0,-1 1 0 0 0,1-1 0 0 0,-1 1 0 0 0,1-1 0 0 0,-1 1 0 0 0,-1 0 0 0 0,1 0 0 0 0,0 0 0 0 0,-1 0 0 0 0,0 0 0 0 0,0 1 1 0 0,2 13-4245 0 0,-2 1-4360 0 0,-1-15 2140 0 0</inkml:trace>
  <inkml:trace contextRef="#ctx0" brushRef="#br0" timeOffset="4266.428">0 1361 3353 0 0,'0'0'809'0'0,"0"0"-563"0"0,0 0-201 0 0,0 0 184 0 0,0 0 345 0 0,0 0 285 0 0,0 0 198 0 0,0 0 114 0 0,0 0 35 0 0,0 0-35 0 0,0 0-102 0 0,21 0-129 0 0,128 3 1181 0 0,261 1 1877 0 0,10-30-2827 0 0,317-58-299 0 0,199-33-281 0 0,-379 72-440 0 0,-290 18-6 0 0,-159-2 339 0 0,-62 18 250 0 0,-39 20-680 0 0,-8-6-3812 0 0,-2 1 908 0 0,2-2-2279 0 0,0-1-5672 0 0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8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0 685 4681 0 0,'0'0'2925'0'0,"0"0"-1497"0"0,0 0-515 0 0,0 0 30 0 0,0 0 146 0 0,0 0 48 0 0,0 0-65 0 0,0 0-89 0 0,0 0-84 0 0,0 0-49 0 0,0 0-73 0 0,0 0-102 0 0,0 0-102 0 0,27-32-95 0 0,85-104-50 0 0,-45 40 255 0 0,-52 76-600 0 0,-1-1 0 0 0,-1 0 0 0 0,-1 0 0 0 0,-1-1 1 0 0,0-1-1 0 0,-2 0 0 0 0,-1 0 0 0 0,-1-1 0 0 0,-1 1 0 0 0,0-2 1 0 0,-2 1-1 0 0,-1-1 0 0 0,-1 1 0 0 0,-2-23-83 0 0,0 45-34 0 0,-1-1-1 0 0,0 0 1 0 0,0 0-1 0 0,0 0 1 0 0,0 1-1 0 0,-1-1 1 0 0,1 0 0 0 0,-1 1-1 0 0,0-1 1 0 0,1 1-1 0 0,-1 0 1 0 0,0 0-1 0 0,0 0 1 0 0,0 0-1 0 0,-1 0 1 0 0,1 0 0 0 0,0 0-1 0 0,-1 0 1 0 0,0 1-1 0 0,1 0 1 0 0,-1-1-1 0 0,0 1 1 0 0,1 0 0 0 0,-1 0-1 0 0,0 1 1 0 0,0-1-1 0 0,0 0 1 0 0,0 1-1 0 0,0 0 1 0 0,0 0 0 0 0,0 0-1 0 0,0 0 1 0 0,0 0-1 0 0,0 0 1 0 0,1 1-1 0 0,-1-1 1 0 0,0 1 0 0 0,0 0-1 0 0,0 0 1 0 0,0 0-1 0 0,1 0 1 0 0,-1 1-1 0 0,1-1 1 0 0,-1 1 34 0 0,-4 2-50 0 0,0 1 1 0 0,1 0-1 0 0,0 0 1 0 0,0 0-1 0 0,0 1 0 0 0,1 0 1 0 0,-1 0-1 0 0,1 1 1 0 0,1-1-1 0 0,-1 1 0 0 0,1 0 1 0 0,1 0-1 0 0,-1 1 1 0 0,1-1-1 0 0,0 1 0 0 0,1 0 1 0 0,0-1-1 0 0,0 1 1 0 0,0 0-1 0 0,1 0 0 0 0,0 7 50 0 0,3-10 9 0 0,0-1-1 0 0,0 0 1 0 0,1 0-1 0 0,-1 0 1 0 0,1 0-1 0 0,0-1 1 0 0,0 1-1 0 0,0-1 1 0 0,0 1-1 0 0,0-1 1 0 0,1 0-1 0 0,0-1 1 0 0,0 1-1 0 0,-1 0 1 0 0,1-1-1 0 0,1 0 1 0 0,-1 0-1 0 0,0 0 1 0 0,0-1-1 0 0,1 1 1 0 0,-1-1-1 0 0,1 0 1 0 0,0 0-1 0 0,-1-1 1 0 0,1 1-1 0 0,-1-1 1 0 0,1 0-1 0 0,2 0-8 0 0,-6 0 6 0 0,27 2 155 0 0,1 0-1 0 0,0-2 1 0 0,-1-1-1 0 0,1-1 1 0 0,25-6-161 0 0,81-4 399 0 0,-134 12-380 0 0,0 0 0 0 0,0 0 0 0 0,0 0-1 0 0,1 1 1 0 0,-1-1 0 0 0,0 0 0 0 0,0 1 0 0 0,0-1 0 0 0,0 1-1 0 0,1 0 1 0 0,-1-1 0 0 0,0 1 0 0 0,0 0 0 0 0,0-1 0 0 0,0 1-1 0 0,-1 0 1 0 0,1 0 0 0 0,0 0 0 0 0,0 0 0 0 0,0 0 0 0 0,-1 0-1 0 0,1 0 1 0 0,0 0 0 0 0,-1 0 0 0 0,1 0 0 0 0,-1 0 0 0 0,0 1-1 0 0,1-1 1 0 0,-1 0 0 0 0,0 0 0 0 0,1 0 0 0 0,-1 1 0 0 0,0-1-1 0 0,0 0 1 0 0,0 0 0 0 0,0 1 0 0 0,0-1 0 0 0,-1 0 0 0 0,1 0-1 0 0,0 1 1 0 0,-1-1 0 0 0,1 0 0 0 0,0 0 0 0 0,-1 1-19 0 0,-18 56 739 0 0,-32 35-291 0 0,-15 45-581 0 0,66-137 64 0 0,-1 0 1 0 0,1 0-1 0 0,0 0 0 0 0,-1 0 1 0 0,1 0-1 0 0,0 0 0 0 0,-1 0 1 0 0,1 0-1 0 0,0 0 0 0 0,0 0 0 0 0,0 0 1 0 0,0 0-1 0 0,0 0 0 0 0,0 0 1 0 0,0 0-1 0 0,1 0 0 0 0,-1 0 1 0 0,0 0-1 0 0,0 0 0 0 0,1 0 0 0 0,-1 0 1 0 0,1 0-1 0 0,-1 0 0 0 0,1 0 1 0 0,-1 0-1 0 0,1 0 0 0 0,-1-1 1 0 0,1 1-1 0 0,0 0 0 0 0,0 0 1 0 0,-1-1-1 0 0,1 1 0 0 0,0 0 0 0 0,0-1 1 0 0,0 1-1 0 0,0-1 0 0 0,0 1 1 0 0,0-1-1 0 0,-1 1 0 0 0,1-1 1 0 0,0 0-1 0 0,0 1 0 0 0,1-1 0 0 0,-1 0 1 0 0,0 0-1 0 0,0 0 0 0 0,0 0 1 0 0,0 0-1 0 0,0 0 0 0 0,0 0 1 0 0,0 0-1 0 0,0 0 0 0 0,0 0 0 0 0,0-1 1 0 0,0 1-1 0 0,0 0 0 0 0,0-1 1 0 0,1 0 68 0 0,57-24-13320 0 0,-50 18 8154 0 0</inkml:trace>
</inkml:ink>
</file>

<file path=ppt/ink/ink1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8:37.3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0 174 0 0 0,'0'0'155'0'0,"0"0"466"0"0,0 0 331 0 0,0 0 351 0 0,0 0 304 0 0,0 0 136 0 0,0 0-21 0 0,0 0-150 0 0,0 0-209 0 0,0 0-169 0 0,0 0-120 0 0,0 0-110 0 0,0 0-123 0 0,18-7-114 0 0,57-20-89 0 0,7 20 1181 0 0,120 18-699 0 0,-182-9-1171 0 0,-8 0 3297 0 0,-83-39-2574 0 0,58 30-994 0 0,0-1 0 0 0,0 0 0 0 0,1-1-1 0 0,0 0 1 0 0,0-1 0 0 0,1-1 0 0 0,0 0-1 0 0,0-1 323 0 0,5 0-2914 0 0,3 3-6374 0 0,3 5 786 0 0</inkml:trace>
</inkml:ink>
</file>

<file path=ppt/ink/ink1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8:36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18 7418 0 0,'0'0'2405'0'0,"0"0"-822"0"0,0 0-357 0 0,0 0 37 0 0,0 0 143 0 0,0 0 73 0 0,0 0-126 0 0,0 0-258 0 0,0 0-283 0 0,0 0-252 0 0,0 0-180 0 0,0-6 141 0 0,0 495 227 0 0,1-481 792 0 0,0 2-5822 0 0,1-13-12280 0 0,-2-1 13617 0 0</inkml:trace>
  <inkml:trace contextRef="#ctx0" brushRef="#br0" timeOffset="298.542">23 33 5385 0 0,'0'0'596'0'0,"0"0"-289"0"0,0 0 73 0 0,0 0 474 0 0,0 0 517 0 0,0 0 268 0 0,0 0 21 0 0,0 0-146 0 0,0 0-225 0 0,0 0-194 0 0,0 0-156 0 0,0 0-135 0 0,0 0-116 0 0,34 2-117 0 0,107 5-133 0 0,-57-15 102 0 0,56-25-454 0 0,-112 32-1947 0 0,-28 1 1592 0 0,1 1 0 0 0,-1-1-1 0 0,1 0 1 0 0,-1 1-1 0 0,1-1 1 0 0,-1 1-1 0 0,1-1 1 0 0,-1 0-1 0 0,0 1 1 0 0,1-1-1 0 0,-1 1 1 0 0,1-1 0 0 0,-1 1-1 0 0,0-1 1 0 0,0 1-1 0 0,1-1 1 0 0,-1 1-1 0 0,0 0 1 0 0,0-1-1 0 0,0 1 1 0 0,0-1-1 0 0,0 1 1 0 0,1-1 0 0 0,-1 1-1 0 0,0 0 1 0 0,0-1-1 0 0,0 1 1 0 0,-1-1-1 0 0,1 1 1 0 0,0 0-1 0 0,0-1 1 0 0,0 1-1 0 0,0-1 1 0 0,0 1-1 0 0,-1-1 1 0 0,1 1 0 0 0,0 0-1 0 0,-1-1 1 0 0,1 1-1 0 0,0-1 1 0 0,-1 1-1 0 0,1-1 1 0 0,-1 0-1 0 0,1 1 1 0 0,0-1-1 0 0,-1 1 1 0 0,1-1 0 0 0,-1 0-1 0 0,1 1 1 0 0,-1-1-1 0 0,1 0 1 0 0,-1 0-1 0 0,0 1 1 0 0,0-1 269 0 0,-3 7-3745 0 0</inkml:trace>
  <inkml:trace contextRef="#ctx0" brushRef="#br0" timeOffset="545.94">1 317 2040 0 0,'0'0'2061'0'0,"0"0"-957"0"0,0 0-98 0 0,0 0 338 0 0,0 0 296 0 0,0 0 31 0 0,0 0-150 0 0,0 0-176 0 0,0 0-243 0 0,0 0-210 0 0,0 0-177 0 0,0 0-156 0 0,33-7-127 0 0,101-21-115 0 0,-36 0 47 0 0,-54 14-765 0 0,6-2-2546 0 0,-18 6-4471 0 0,-20 6 71 0 0</inkml:trace>
</inkml:ink>
</file>

<file path=ppt/ink/ink1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8:14.7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1035 229 0 0 0,'0'0'1002'0'0,"0"0"72"0"0,0 0 23 0 0,0 0-64 0 0,0 0-95 0 0,0 0-71 0 0,0 0-83 0 0,-8-6-80 0 0,-22-16-45 0 0,-25 17 2803 0 0,43 9-3176 0 0,0 1 0 0 0,0 1 1 0 0,1 0-1 0 0,-1 1 0 0 0,1 0 1 0 0,1 0-1 0 0,-1 1 0 0 0,1 0 1 0 0,-3 5-287 0 0,6-7 63 0 0,-121 144 1106 0 0,-4 56 1194 0 0,121-183-2134 0 0,1-1 0 0 0,1 2 1 0 0,1-1-1 0 0,1 1 0 0 0,1 0 0 0 0,2 1 1 0 0,0 0-1 0 0,1-1 0 0 0,2 1 0 0 0,0 2-229 0 0,33 245 1323 0 0,9-151-577 0 0,30 6 89 0 0,42 1-5 0 0,-25-62-345 0 0,45 0 153 0 0,4-37 8 0 0,-107-26-516 0 0,0-2 0 0 0,0-2 0 0 0,1 0 0 0 0,-1-2 0 0 0,-1-1 0 0 0,2-2-130 0 0,16-1 96 0 0,86-34 104 0 0,26-46 144 0 0,-51-5-34 0 0,-72 22 140 0 0,12-44-291 0 0,1 10-106 0 0,-41 85-29 0 0,-2 1 0 0 0,0-1 0 0 0,-1 0 0 0 0,-1-1 0 0 0,0 1 0 0 0,-2-1 0 0 0,0-13-24 0 0,1 6 24 0 0,9-144 132 0 0,-23 11 46 0 0,-38 48-141 0 0,-20 5 26 0 0,-27 13-114 0 0,-28 26-16 0 0,-10 13-15 0 0,71 33 36 0 0,13 11-20 0 0,-62 11-221 0 0,13 27 102 0 0,88-22 141 0 0,-51 11-39 0 0,18-12 96 0 0,36-3-63 0 0,-1 1 0 0 0,1-1 0 0 0,0 2 0 0 0,0-1 0 0 0,0 1 0 0 0,0 0 0 0 0,1 1 0 0 0,-1 0 0 0 0,1 0 0 0 0,0 1 0 0 0,0 0 26 0 0,-45 32-1051 0 0,50-36 463 0 0,-11 6-1882 0 0,9-8-2929 0 0,1-3-4882 0 0,1 0 2337 0 0</inkml:trace>
  <inkml:trace contextRef="#ctx0" brushRef="#br0" timeOffset="4132.828">2410 1282 0 0 0,'0'0'197'0'0,"0"0"489"0"0,0 0 193 0 0,0 0 4 0 0,0 0-98 0 0,0 0-99 0 0,0 0-37 0 0,0 0 15 0 0,1-6 22 0 0,82-202 9422 0 0,-75 155-9301 0 0,-3-1-1 0 0,-3 1 0 0 0,-2-1 0 0 0,-2 0-806 0 0,-3 10 190 0 0,-3 1 1 0 0,-1 0-1 0 0,-3 1 0 0 0,-1 0 0 0 0,-1 1 0 0 0,-3 1 1 0 0,-2 0-1 0 0,-16-27-190 0 0,20 42 109 0 0,-1 0 0 0 0,-1 1 0 0 0,-1 0 1 0 0,-1 1-1 0 0,-11-8-109 0 0,14 13 106 0 0,-1-2 17 0 0,12 13-64 0 0,-1 0-1 0 0,1 1 1 0 0,-1-1-1 0 0,0 1 0 0 0,0 1 1 0 0,-1-1-1 0 0,0 1 0 0 0,0 0 1 0 0,0 1-1 0 0,-1 0 0 0 0,-4-2-58 0 0,-14-1 307 0 0,26 7-289 0 0,-29 0 396 0 0,-56 126-507 0 0,76-115 92 0 0,1 0 0 0 0,0 1 0 0 0,1 0 0 0 0,1 1 0 0 0,0 0 0 0 0,0 0 0 0 0,1 0 0 0 0,-2 13 1 0 0,7-26 0 0 0,-1 1 1 0 0,1 0-1 0 0,0 0 0 0 0,1 0 0 0 0,-1 0 1 0 0,0 0-1 0 0,0 0 0 0 0,0 0 1 0 0,0-1-1 0 0,1 1 0 0 0,-1 0 1 0 0,0 0-1 0 0,1 0 0 0 0,-1 0 0 0 0,0-1 1 0 0,1 1-1 0 0,-1 0 0 0 0,1 0 1 0 0,0-1-1 0 0,-1 1 0 0 0,1-1 1 0 0,-1 1-1 0 0,1 0 0 0 0,0-1 1 0 0,0 1-1 0 0,-1-1 0 0 0,1 1 0 0 0,0-1 1 0 0,0 0-1 0 0,0 1 0 0 0,-1-1 1 0 0,1 0-1 0 0,0 1 0 0 0,0-1 1 0 0,0 0-1 0 0,0 0 0 0 0,0 0 0 0 0,0 0 1 0 0,0 0-1 0 0,-1 0 0 0 0,1 0 1 0 0,0 0-1 0 0,0 0 0 0 0,0 0 1 0 0,0-1-1 0 0,0 1 0 0 0,0 0 1 0 0,-1-1-1 0 0,1 1 0 0 0,0 0 0 0 0,0-1 1 0 0,0 0-1 0 0,13 1 55 0 0,4-2 3 0 0,0-1 1 0 0,-1 0-1 0 0,1-2 1 0 0,-1 0 0 0 0,0 0-1 0 0,0-2 1 0 0,-1 0 0 0 0,8-5-59 0 0,43-16 80 0 0,318-127 131 0 0,-346 136-119 0 0,-39 19-47 0 0,0 0 22 0 0,0 0 7 0 0,0 0 32 0 0,0 0-13 0 0,0 0-2 0 0,0 0 10 0 0,0 0-2 0 0,-24 0-22 0 0,-346-4-261 0 0,286-10-696 0 0,79 13-1246 0 0,19-1-9344 0 0,-10 2 10284 0 0,5 3-3872 0 0,0 0 1261 0 0</inkml:trace>
  <inkml:trace contextRef="#ctx0" brushRef="#br0" timeOffset="4867.312">3034 335 9082 0 0,'0'0'941'0'0,"0"0"-104"0"0,0 0-1 0 0,0 0 103 0 0,0 0 86 0 0,0 0 10 0 0,0 0-76 0 0,0 0-161 0 0,0 0-193 0 0,0 0-193 0 0,-17 35-143 0 0,-51 110-99 0 0,39-53 53 0 0,-41 166 406 0 0,57-247 1199 0 0,14-41-706 0 0,14-20-1052 0 0,3 1 1 0 0,2 1-1 0 0,2 1 1 0 0,2 1-1 0 0,2 1 1 0 0,1 1-1 0 0,3 1 1 0 0,22-22-71 0 0,8-19 76 0 0,39-30 48 0 0,-98 115-132 0 0,0 0 1 0 0,0-1-1 0 0,0 1 0 0 0,0 0 1 0 0,0 0-1 0 0,0-1 0 0 0,-1 1 1 0 0,1 0-1 0 0,0 0 0 0 0,0 0 1 0 0,-1 0-1 0 0,1 0 0 0 0,-1 0 0 0 0,1 0 1 0 0,-1 1-1 0 0,1-1 0 0 0,-1 0 1 0 0,0 0-1 0 0,0 0 0 0 0,1 0 1 0 0,-1 0-1 0 0,0 1 0 0 0,0-1 1 0 0,0 0-1 0 0,0 0 0 0 0,0 0 0 0 0,0 1 1 0 0,-1-1-1 0 0,1 0 0 0 0,0 0 1 0 0,-1 0-1 0 0,1 0 0 0 0,-1 1 8 0 0,1 2 6 0 0,-29 286 366 0 0,28-288-365 0 0,1 0 0 0 0,0 0 0 0 0,0 0-1 0 0,0 0 1 0 0,0 0 0 0 0,0 0 0 0 0,0 0 0 0 0,0 0-1 0 0,1-1 1 0 0,-1 1 0 0 0,1 0 0 0 0,-1 0 0 0 0,1 0-1 0 0,0 0 1 0 0,0 0 0 0 0,0-1 0 0 0,0 1 0 0 0,0 0-1 0 0,0-1 1 0 0,0 1 0 0 0,1-1 0 0 0,-1 1 0 0 0,1-1-1 0 0,-1 0 1 0 0,1 0 0 0 0,-1 1 0 0 0,1-1 0 0 0,0 0-1 0 0,-1 0 1 0 0,1-1 0 0 0,0 1 0 0 0,0 0 0 0 0,0 0-1 0 0,-1-1 1 0 0,1 1 0 0 0,0-1 0 0 0,0 0 0 0 0,0 0-1 0 0,0 1 1 0 0,0-1 0 0 0,0 0 0 0 0,0-1 0 0 0,0 1-1 0 0,0 0 1 0 0,0-1 0 0 0,0 1 0 0 0,0-1 0 0 0,0 1-1 0 0,-1-1 1 0 0,1 0-7 0 0,9-5 56 0 0,0-2 0 0 0,-1 1-1 0 0,0-1 1 0 0,-1 0 0 0 0,0-1-1 0 0,0 0 1 0 0,-1-1 0 0 0,0 0-1 0 0,-1 0 1 0 0,0-1-56 0 0,12-13 45 0 0,-11 14-32 0 0,14-20 8 0 0,1 1-1 0 0,1 1 0 0 0,2 1 0 0 0,0 2 0 0 0,2 0 0 0 0,1 2 0 0 0,13-7-20 0 0,37 3-73 0 0,-75 31 71 0 0,-1-1 0 0 0,1 0 1 0 0,-1 1-1 0 0,0-1 0 0 0,0 1 0 0 0,-1 0 1 0 0,1 0-1 0 0,-1 0 0 0 0,0 1 0 0 0,0-1 0 0 0,0 0 1 0 0,0 1-1 0 0,-1-1 0 0 0,0 1 0 0 0,0 0 1 0 0,0-1-1 0 0,0 1 0 0 0,-1 0 0 0 0,0 0 1 0 0,0-1-1 0 0,0 5 2 0 0,2 95 149 0 0,-3-81-137 0 0,0 0 0 0 0,2-1 0 0 0,1 1 0 0 0,0 0 0 0 0,2-1 0 0 0,1 0 0 0 0,0 0 0 0 0,7 17-12 0 0,-7-28-803 0 0,20 35 1386 0 0,-12-37-4638 0 0,3-5-4985 0 0,-10-4-1474 0 0</inkml:trace>
  <inkml:trace contextRef="#ctx0" brushRef="#br0" timeOffset="6019.813">1267 928 0 0 0,'0'0'1014'0'0,"0"0"335"0"0,0 0 61 0 0,0 0-19 0 0,0 0 2 0 0,0 0-26 0 0,0 0-85 0 0,0 0-144 0 0,-9 7 4719 0 0,-10 8-4258 0 0,8 10-739 0 0,11-24-796 0 0,15-5 2387 0 0,3-32 190 0 0,-18 35-2456 0 0,0 1 11 0 0,0 0-2 0 0,0 0-30 0 0,0 0-31 0 0,0 0-60 0 0,0 0-33 0 0,0 0-25 0 0,0 0-26 0 0,16-7-7764 0 0,-7 0 1401 0 0,-4 3-4282 0 0</inkml:trace>
  <inkml:trace contextRef="#ctx0" brushRef="#br0" timeOffset="9291.063">1154 1002 0 0 0,'-3'-3'156'0'0,"-1"-3"-252"0"0,2 1 3262 0 0,2 4-2675 0 0,0 1-28 0 0,0 0-23 0 0,0 0 10 0 0,0 0 29 0 0,0 0 29 0 0,0 0 38 0 0,0 0 13 0 0,0 0-6 0 0,0 0-25 0 0,0 0-2 0 0,0 0-13 0 0,-130 14 3872 0 0,-154 16-923 0 0,170-26-1870 0 0,24 22-1472 0 0,-18-12 1442 0 0,107-14-1419 0 0,1 0-19 0 0,0 0-32 0 0,0 0-24 0 0,0 0-40 0 0,0 0-47 0 0,0 0-6 0 0,0 0-22 0 0,0 0 6 0 0,0 0 6 0 0,0 0 2 0 0,0 0 19 0 0,0 0 6 0 0,0 0 3 0 0,0 0 8 0 0,0 0-5 0 0,0 0 10 0 0,0 0-8 0 0,0 0 8 0 0,0 0-8 0 0,0 0 12 0 0,0 0 4 0 0,12-10 1287 0 0,34-56-757 0 0,21-89-279 0 0,-67 153-288 0 0,1 1 1 0 0,-1-1 0 0 0,0 0-1 0 0,1 1 1 0 0,-1-1 0 0 0,1 0-1 0 0,-1 1 1 0 0,1-1 0 0 0,0 1-1 0 0,0-1 1 0 0,-1 1 0 0 0,1 0-1 0 0,0-1 1 0 0,0 1 0 0 0,1 0-1 0 0,-1-1 1 0 0,0 1 0 0 0,0 0 0 0 0,1 0-1 0 0,-1 0 1 0 0,0 0 0 0 0,1 0-1 0 0,-1 0 1 0 0,1 1 0 0 0,-1-1-1 0 0,1 0 1 0 0,0 1 0 0 0,-1-1-1 0 0,1 1 1 0 0,-1 0 0 0 0,1-1-1 0 0,0 1 1 0 0,0 0 0 0 0,-1 0-1 0 0,1 0 1 0 0,0 0 0 0 0,-1 1 0 0 0,1-1-1 0 0,0 0 1 0 0,-1 1 0 0 0,1-1-1 0 0,-1 1 1 0 0,1-1 0 0 0,0 1-1 0 0,-1 0 1 0 0,1-1 0 0 0,0 2 20 0 0,20 25-42 0 0,0 1-1 0 0,-2 1 1 0 0,-2 1 0 0 0,0 0 0 0 0,10 28 42 0 0,-18-37-9 0 0,-1 1 0 0 0,-1 1 0 0 0,-1-1 1 0 0,-1 1-1 0 0,-1 0 0 0 0,-1 1 0 0 0,-1-1 0 0 0,-1 22 9 0 0,-3-44 38 0 0,0 1-1 0 0,0-1 1 0 0,0 1-1 0 0,-1-1 1 0 0,1 0-1 0 0,-1 1 1 0 0,1-1-1 0 0,-1 0 1 0 0,1 0-1 0 0,-1 0 1 0 0,0 0-1 0 0,1 0 1 0 0,-1 0-1 0 0,0-1 1 0 0,0 1-1 0 0,1-1 1 0 0,-1 1-1 0 0,0-1 1 0 0,0 1-1 0 0,0-1 1 0 0,0 0-1 0 0,0 0 1 0 0,0 0-1 0 0,0 0 1 0 0,0 0-1 0 0,0-1 1 0 0,1 1-1 0 0,-1-1 1 0 0,0 1-1 0 0,0-1 1 0 0,0 1-1 0 0,0-1 1 0 0,1 0-1 0 0,-1 0 1 0 0,0 0-1 0 0,1 0 1 0 0,-1 0-1 0 0,1 0 1 0 0,-1-1-38 0 0,-6 0-45 0 0,-64-42 478 0 0,52 32-438 0 0,0 1-1 0 0,0 1 0 0 0,-1 1 0 0 0,-1 1 0 0 0,1 1 0 0 0,-1 0 0 0 0,-1 2 6 0 0,-16-1-3996 0 0,0 4-4103 0 0,32 2-2779 0 0</inkml:trace>
  <inkml:trace contextRef="#ctx0" brushRef="#br0" timeOffset="19154.722">308 37 0 0 0,'0'0'828'0'0,"0"0"152"0"0,0 0 66 0 0,0 0-2 0 0,0 0-14 0 0,0 0-79 0 0,0 0-67 0 0,0-9 426 0 0,0 8 4871 0 0,0 590-2897 0 0,21-494-3306 0 0,-16-84 61 0 0,-1 1 1 0 0,-1 0-1 0 0,0 0 0 0 0,-1 1 1 0 0,0-1-1 0 0,-1 0 1 0 0,0 1-1 0 0,-1-1 1 0 0,0 1-1 0 0,-1-1 1 0 0,-1 0-1 0 0,0 1 0 0 0,-1-1 1 0 0,-3 11-40 0 0,-9 34 128 0 0,13-6-309 0 0,11-39 259 0 0,-8-11-4659 0 0,-2-3-4874 0 0,1 2 5398 0 0</inkml:trace>
  <inkml:trace contextRef="#ctx0" brushRef="#br0" timeOffset="20808.87">251 0 0 0 0,'0'0'950'0'0,"0"0"183"0"0,0 0 50 0 0,0 0-27 0 0,0 0-18 0 0,0 0-10 0 0,0 0 2 0 0,0 0 33 0 0,0 0 26 0 0,0 0 35 0 0,5 8 4599 0 0,-30 25-4183 0 0,-206 199-882 0 0,232-232-756 0 0,-1-1 0 0 0,1 1 1 0 0,-1 0-1 0 0,1 0 0 0 0,-1 0 1 0 0,0 0-1 0 0,1 0 0 0 0,-1 0 0 0 0,1 0 1 0 0,-1 0-1 0 0,1 0 0 0 0,-1 0 1 0 0,1 0-1 0 0,-1 1 0 0 0,1-1 0 0 0,-1 0 1 0 0,1 0-1 0 0,-1 0 0 0 0,0 1 1 0 0,1-1-1 0 0,-1 0 0 0 0,1 0 0 0 0,-1 1 1 0 0,0-1-1 0 0,1 0 0 0 0,-1 1 1 0 0,0-1-1 0 0,1 0 0 0 0,-1 1 0 0 0,0-1 1 0 0,0 1-1 0 0,1-1 0 0 0,-1 0 0 0 0,0 1 1 0 0,0-1-1 0 0,0 1 0 0 0,0-1 1 0 0,0 1-1 0 0,1-1 0 0 0,-1 1 0 0 0,0-1 1 0 0,0 0-1 0 0,0 1 0 0 0,0-1 1 0 0,0 1-1 0 0,0-1 0 0 0,0 1 0 0 0,-1-1 1 0 0,1 1-1 0 0,0-1 0 0 0,0 1 1 0 0,0-1-1 0 0,0 1 0 0 0,-1-1-2 0 0,15-1 260 0 0,233-38 1025 0 0,-92 27-1061 0 0,-160 0 1699 0 0,-83-42-1747 0 0,-37-60-1383 0 0,114 89-1519 0 0,10 16-1100 0 0,1 0-3650 0 0,0 7-895 0 0</inkml:trace>
  <inkml:trace contextRef="#ctx0" brushRef="#br0" timeOffset="42147.3">1068 1403 1328 0 0,'0'0'794'0'0,"0"0"-458"0"0,0 0-124 0 0,0 0 215 0 0,0 0 263 0 0,0 0 156 0 0,0 0-8 0 0,0 0-176 0 0,0 0-200 0 0,0 0-140 0 0,0 0-64 0 0,2 2 11 0 0,26 29 1701 0 0,-12 2-792 0 0,-1 59 254 0 0,-15-92-1241 0 0,0 0 119 0 0,0 0 149 0 0,0 0 125 0 0,0 0 82 0 0,0 0 33 0 0,2-25 2741 0 0,-3 1-3121 0 0,0 17-282 0 0,1 0 1 0 0,0 0-1 0 0,0 0 1 0 0,0 0 0 0 0,1 0-1 0 0,0 0 1 0 0,0 0-1 0 0,1 1 1 0 0,0-1-1 0 0,0 0 1 0 0,1 1-1 0 0,0 0 1 0 0,0-1-1 0 0,3-3-37 0 0,-2 4-79 0 0,0 1 0 0 0,1-1 0 0 0,0 1 0 0 0,0 0 0 0 0,1 1 0 0 0,-1-1 0 0 0,1 1 0 0 0,0 0 0 0 0,0 1 0 0 0,0 0 0 0 0,1-1 0 0 0,-1 2 0 0 0,1-1 0 0 0,0 1 0 0 0,-1 0 0 0 0,1 1 0 0 0,0-1 0 0 0,0 1 0 0 0,0 1 0 0 0,0-1 0 0 0,0 1 0 0 0,0 0 0 0 0,5 1 79 0 0,-2 7-2949 0 0,-5-3-214 0 0,-1-3-4027 0 0,-2-2 3092 0 0</inkml:trace>
  <inkml:trace contextRef="#ctx0" brushRef="#br0" timeOffset="42625.413">1044 1282 440 0 0,'0'0'856'0'0,"0"0"-246"0"0,0 0 21 0 0,0 0 239 0 0,0 0 211 0 0,0 0 36 0 0,0 0-154 0 0,0 0-256 0 0,0 0-166 0 0,0 0 14 0 0,0 0 101 0 0,0 0 128 0 0,0 0 55 0 0,6 0-20 0 0,143-15 4129 0 0,-48-3-4801 0 0,-81 11-385 0 0,-20 6 324 0 0,-32-17-456 0 0,-53-18-2039 0 0,61 10-5914 0 0,22 21 3013 0 0</inkml:trace>
  <inkml:trace contextRef="#ctx0" brushRef="#br0" timeOffset="43826.768">1322 1451 0 0 0,'0'0'295'0'0,"0"0"930"0"0,0 0 230 0 0,0 0-166 0 0,0 0-235 0 0,0 0-196 0 0,0 0-113 0 0,0 0-62 0 0,0 26 1558 0 0,-1-5-2072 0 0,0-15-216 0 0,1-1-1 0 0,-1 0 0 0 0,1 1 0 0 0,0-1 0 0 0,0 1 0 0 0,1-1 0 0 0,-1 0 0 0 0,1 1 0 0 0,0-1 0 0 0,1 0 0 0 0,-1 1 0 0 0,1-1 0 0 0,0 0 0 0 0,1 0 0 0 0,2 4 48 0 0,-2-3-1047 0 0,1 1-1838 0 0,0-5-2109 0 0,-2-2 4625 0 0</inkml:trace>
  <inkml:trace contextRef="#ctx0" brushRef="#br0" timeOffset="44299.858">1291 1458 0 0 0,'0'0'524'0'0,"0"0"206"0"0,0 0 330 0 0,0 0 271 0 0,0 0 72 0 0,0 0-132 0 0,0 0-235 0 0,0 0-239 0 0,0 0-228 0 0,0 0-164 0 0,0 0-121 0 0,0 0-95 0 0,16 0-65 0 0,71-3-40 0 0,-91 28 843 0 0,1-18-503 0 0,2-7-443 0 0,0 1 1 0 0,0-1-1 0 0,0 1 0 0 0,0 0 0 0 0,0-1 1 0 0,0 1-1 0 0,1 0 0 0 0,-1 0 1 0 0,0-1-1 0 0,1 1 0 0 0,-1 0 0 0 0,0 0 1 0 0,1 0-1 0 0,-1 0 0 0 0,1 0 1 0 0,-1 0-1 0 0,1 0 0 0 0,0 0 0 0 0,-1 0 1 0 0,1 0-1 0 0,0 0 0 0 0,0 0 1 0 0,0 0-1 0 0,0 0 0 0 0,0 0 0 0 0,0 0 1 0 0,0 0-1 0 0,0 0 0 0 0,0 1 1 0 0,0-1-1 0 0,1 0 0 0 0,-1 0 0 0 0,0 0 1 0 0,1 0-1 0 0,-1 0 0 0 0,1 0 1 0 0,-1-1-1 0 0,1 1 0 0 0,-1 0 0 0 0,1 0 1 0 0,0 0-1 0 0,0 0 0 0 0,-1-1 1 0 0,1 1-1 0 0,0 0 0 0 0,0 0 0 0 0,0-1 1 0 0,0 1-1 0 0,-1-1 0 0 0,1 1 1 0 0,0-1-1 0 0,1 1 19 0 0,74 17 523 0 0,-75-17-462 0 0,0 0 0 0 0,1-1 0 0 0,-1 1 1 0 0,0 0-1 0 0,0 0 0 0 0,0 0 0 0 0,0 0 1 0 0,0 0-1 0 0,0 0 0 0 0,0 0 0 0 0,0 0 0 0 0,-1 0 1 0 0,1 0-1 0 0,0 1 0 0 0,-1-1 0 0 0,1 0 1 0 0,-1 1-1 0 0,1-1 0 0 0,-1 0 0 0 0,1 1 1 0 0,-1-1-1 0 0,0 0 0 0 0,0 1 0 0 0,0-1 1 0 0,0 1-1 0 0,0-1 0 0 0,0 0 0 0 0,0 1 1 0 0,0-1-1 0 0,0 1 0 0 0,-1-1 0 0 0,1 0 0 0 0,-1 1 1 0 0,1-1-1 0 0,-1 0 0 0 0,1 0 0 0 0,-1 1 1 0 0,0-1-1 0 0,0 0 0 0 0,1 0 0 0 0,-1 0 1 0 0,0 0-1 0 0,0 0 0 0 0,0 0 0 0 0,0 0 1 0 0,-1 1-62 0 0,-52 41 671 0 0,47-43-1464 0 0,5-14-8476 0 0,2 12 7942 0 0,0 0-1480 0 0</inkml:trace>
</inkml:ink>
</file>

<file path=ppt/ink/ink1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9:34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1 619 3361 0 0,'0'0'1655'0'0,"0"0"-299"0"0,0 0-213 0 0,0 0-1 0 0,0 0 146 0 0,0 0 113 0 0,0 0-40 0 0,0 0-173 0 0,0 0-198 0 0,0 0-138 0 0,0 0-75 0 0,0 0-51 0 0,0 0-30 0 0,25-3-28 0 0,124-12 514 0 0,-23 4 836 0 0,-41 10-4390 0 0,-81 1 2075 0 0,1 2-2151 0 0,-3 0 3 0 0,0-2-2894 0 0,1 0-3564 0 0</inkml:trace>
  <inkml:trace contextRef="#ctx0" brushRef="#br0" timeOffset="1251.169">776 133 5617 0 0,'0'0'816'0'0,"0"0"-366"0"0,0 0-258 0 0,0 0 43 0 0,0 0 283 0 0,0 0 368 0 0,0 0 270 0 0,0 0 76 0 0,0 0-107 0 0,0 0-220 0 0,0 0-221 0 0,0 0-165 0 0,0 0-115 0 0,10 33-46 0 0,31 105-1 0 0,-28-45 194 0 0,-8 129-63 0 0,-5-222-500 0 0,-19 82-1127 0 0,5-60-1819 0 0,-7-5-3351 0 0,17-13 2955 0 0,2-4 633 0 0</inkml:trace>
  <inkml:trace contextRef="#ctx0" brushRef="#br0" timeOffset="1726.889">590 184 1328 0 0,'0'0'1271'0'0,"0"0"-431"0"0,0 0 22 0 0,0 0 231 0 0,0 0 200 0 0,0 0 107 0 0,0 0-50 0 0,0 0-155 0 0,32-25-155 0 0,102-80-116 0 0,-59 65 348 0 0,-62 38-1012 0 0,134-9 1656 0 0,-143 11-1899 0 0,1 0-1 0 0,-1 0 1 0 0,0 1 0 0 0,0 0 0 0 0,0 0 0 0 0,0 0 0 0 0,0 0 0 0 0,0 1 0 0 0,0 0 0 0 0,0-1-1 0 0,0 1 1 0 0,-1 1 0 0 0,1-1 0 0 0,-1 0 0 0 0,0 1 0 0 0,1 0 0 0 0,-1 0 0 0 0,0 0 0 0 0,-1 0-1 0 0,1 0 1 0 0,0 1 0 0 0,-1-1 0 0 0,0 1 0 0 0,0-1 0 0 0,0 1 0 0 0,0 0 0 0 0,-1 0-1 0 0,1 0 1 0 0,-1 0 0 0 0,0 0 0 0 0,0 0 0 0 0,-1 0 0 0 0,1 2-17 0 0,-2 6 24 0 0,-1 1 0 0 0,0-1-1 0 0,-1 0 1 0 0,-1 0 0 0 0,1-1 0 0 0,-2 1 0 0 0,0-1-1 0 0,0 1 1 0 0,-1-2 0 0 0,0 1 0 0 0,-1-1 0 0 0,0 1 0 0 0,-1-2-1 0 0,0 1 1 0 0,-1-1 0 0 0,0-1 0 0 0,0 1 0 0 0,0-2 0 0 0,-1 1-1 0 0,-1-1 1 0 0,1-1 0 0 0,-12 6-24 0 0,-59 32-43 0 0,81-42 31 0 0,-1 0-1 0 0,1-1 0 0 0,0 1 0 0 0,0 0 1 0 0,0 0-1 0 0,0 0 0 0 0,1-1 1 0 0,-1 1-1 0 0,0 0 0 0 0,1 0 0 0 0,-1-1 1 0 0,1 1-1 0 0,0 0 0 0 0,-1-1 1 0 0,1 1-1 0 0,0 0 0 0 0,0-1 0 0 0,0 1 1 0 0,0-1-1 0 0,0 1 0 0 0,1-1 1 0 0,-1 0-1 0 0,0 0 0 0 0,1 1 0 0 0,-1-1 1 0 0,0 0-1 0 0,1 0 0 0 0,0 0 13 0 0,2 2-16 0 0,111 120 1220 0 0,-50-72 193 0 0,-59-46-1078 0 0,-4-4-4356 0 0,-2 0-4400 0 0,0-1 1281 0 0</inkml:trace>
  <inkml:trace contextRef="#ctx0" brushRef="#br0" timeOffset="1996.627">1278 468 6489 0 0,'0'0'415'0'0,"0"0"-128"0"0,0 0 193 0 0,0 0 456 0 0,0 0 407 0 0,0 0 96 0 0,0 0-143 0 0,0 0-225 0 0,0 0-259 0 0,0 0-210 0 0,0 0-155 0 0,0 0-118 0 0,0 0-101 0 0,4 33-77 0 0,12 99-47 0 0,-7-15-1052 0 0,-8-116 250 0 0,-1-1-409 0 0,0 0-534 0 0,0 0-683 0 0,0 0-723 0 0,0 0-535 0 0,0 0 500 0 0</inkml:trace>
  <inkml:trace contextRef="#ctx0" brushRef="#br0" timeOffset="2447.036">1225 413 1072 0 0,'0'0'1370'0'0,"0"0"-750"0"0,0 0-211 0 0,0 0 225 0 0,0 0 306 0 0,0 0 210 0 0,0 0 53 0 0,0 0-83 0 0,0 0-85 0 0,0 0-96 0 0,0 0-78 0 0,0 0-27 0 0,0 0-37 0 0,27-1-21 0 0,135-2 639 0 0,-50 3 144 0 0,-111 1-1547 0 0,0-1 1 0 0,1 1-1 0 0,-1-1 0 0 0,0 1 0 0 0,0 0 1 0 0,0-1-1 0 0,0 1 0 0 0,-1 0 0 0 0,1 0 0 0 0,0 0 1 0 0,0 0-1 0 0,0 0 0 0 0,-1 0 0 0 0,1 0 0 0 0,0 0 1 0 0,-1 0-1 0 0,1 0 0 0 0,-1 0 0 0 0,1 0 1 0 0,-1 0-1 0 0,0 1 0 0 0,1-1 0 0 0,-1 0 0 0 0,0 0 1 0 0,0 1-1 0 0,0-1 0 0 0,0 0 0 0 0,0 0 1 0 0,0 0-1 0 0,0 1 0 0 0,0-1 0 0 0,-1 0 0 0 0,1 0 1 0 0,0 0-1 0 0,-1 1 0 0 0,1-1 0 0 0,-1 0 0 0 0,1 0 1 0 0,-1 0-1 0 0,0 0 0 0 0,1 0 0 0 0,-1 0 1 0 0,0 0-1 0 0,0 0 0 0 0,0 0 0 0 0,1 0 0 0 0,-1-1 1 0 0,0 1-1 0 0,0 0 0 0 0,-1 0-12 0 0,-31 26 219 0 0,-39 49-78 0 0,71-72-143 0 0,1-1 0 0 0,0 1 0 0 0,1 0-1 0 0,-1-1 1 0 0,1 1 0 0 0,-1 0 0 0 0,1-1 0 0 0,0 1-1 0 0,0-1 1 0 0,1 1 0 0 0,-1-1 0 0 0,1 0 0 0 0,-1 1-1 0 0,1-1 1 0 0,0 0 0 0 0,1 0 0 0 0,-1 0 0 0 0,0-1-1 0 0,1 1 1 0 0,-1 0 0 0 0,1-1 0 0 0,0 0 0 0 0,0 0-1 0 0,0 0 1 0 0,0 0 0 0 0,0 0 0 0 0,1 0 0 0 0,-1-1-1 0 0,0 1 1 0 0,1-1 0 0 0,-1 0 0 0 0,2 0 2 0 0,13 10 9 0 0,-14-8 0 0 0,-2-3 7 0 0,0 0-1 0 0,0 1 1 0 0,0 0 0 0 0,0-1 0 0 0,0 1 0 0 0,0 0 0 0 0,0 0 0 0 0,-1 0-1 0 0,1 0 1 0 0,0 1 0 0 0,-1-1 0 0 0,1 0 0 0 0,-1 1 0 0 0,1-1 0 0 0,-1 1-1 0 0,0 0 1 0 0,1-1 0 0 0,-1 1 0 0 0,0 0 0 0 0,0 0 0 0 0,0-1-1 0 0,0 1 1 0 0,-1 0 0 0 0,1 0 0 0 0,0 0 0 0 0,-1 0 0 0 0,1 0 0 0 0,-1 0-1 0 0,0 0 1 0 0,0 0 0 0 0,0 1 0 0 0,0-1 0 0 0,0 0 0 0 0,0 0 0 0 0,-1 0-1 0 0,1 0 1 0 0,0 0 0 0 0,-1 0 0 0 0,0 0 0 0 0,1 0 0 0 0,-1 0 0 0 0,-1 0-16 0 0,-12 9 47 0 0,-1-1 0 0 0,0 0 0 0 0,0-2-1 0 0,-1 1 1 0 0,-1-2 0 0 0,1 0 0 0 0,-1-1 0 0 0,-1-1 0 0 0,-16 3-47 0 0,-43 0-1681 0 0,69-18-1778 0 0,8 4-569 0 0,0 4 1168 0 0,0-2-3853 0 0</inkml:trace>
</inkml:ink>
</file>

<file path=ppt/ink/ink1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9:22.8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1005 390 0 0 0,'0'0'627'0'0,"0"0"-64"0"0,0 0 109 0 0,0 0 228 0 0,0 0 163 0 0,0 0 85 0 0,0 0-20 0 0,0 0-97 0 0,0 0-88 0 0,0 0-88 0 0,0 0-84 0 0,0 0-39 0 0,0 0-15 0 0,24-7-11 0 0,76-22 11 0 0,-27 21 1092 0 0,100 30 630 0 0,-35-18-1156 0 0,-138-4-1174 0 0,0 0 86 0 0,0 0 82 0 0,0 0 93 0 0,0 0 68 0 0,0 0 49 0 0,0 0-3 0 0,0 0-61 0 0,-7-23 712 0 0,-83-89 269 0 0,26 41-1830 0 0,57 56-690 0 0,6 8-7250 0 0,1 7 265 0 0</inkml:trace>
  <inkml:trace contextRef="#ctx0" brushRef="#br0" timeOffset="-5847.562">690 659 3593 0 0,'0'0'1405'0'0,"0"0"-454"0"0,0 0-188 0 0,0 0 149 0 0,0 0 281 0 0,0 0 190 0 0,0 0 58 0 0,0 0-134 0 0,0 0-261 0 0,0 0-262 0 0,0 0-143 0 0,-7-4-127 0 0,-61-18 483 0 0,33 23-768 0 0,0 1-1 0 0,0 1 1 0 0,0 3-1 0 0,1 0 1 0 0,0 2-1 0 0,-7 4-228 0 0,-116 41 583 0 0,223-37-1188 0 0,174 14 839 0 0,-239-31-234 0 0,1 1 1 0 0,0 0-1 0 0,-1 0 0 0 0,1 0 0 0 0,0 0 1 0 0,0 0-1 0 0,-1 0 0 0 0,1 0 0 0 0,-1 1 0 0 0,1-1 1 0 0,0 1-1 0 0,-1-1 0 0 0,1 1 0 0 0,-1-1 0 0 0,1 1 1 0 0,-1 0-1 0 0,1 0 0 0 0,-1 0 0 0 0,1 0 0 0 0,-1 0 1 0 0,0 0-1 0 0,0 0 0 0 0,1 0 0 0 0,-1 0 0 0 0,0 1 1 0 0,0-1-1 0 0,0 1 0 0 0,0-1 0 0 0,-1 0 0 0 0,1 1 1 0 0,0 0-1 0 0,-1-1 0 0 0,1 1 0 0 0,-1-1 0 0 0,1 1 1 0 0,-1 0-1 0 0,0-1 0 0 0,1 1 0 0 0,-1 0 0 0 0,0-1 1 0 0,0 1-1 0 0,0 0 0 0 0,-1-1 0 0 0,1 1 0 0 0,0 0 1 0 0,-1 1-1 0 0,-106 73 86 0 0,94-69-107 0 0,-402 213 209 0 0,414-220-190 0 0,0 0 0 0 0,0 0-1 0 0,0 0 1 0 0,0 0 0 0 0,0 0 0 0 0,0 1 0 0 0,0-1 0 0 0,0 0-1 0 0,0 1 1 0 0,0-1 0 0 0,0 0 0 0 0,0 1 0 0 0,0-1-1 0 0,0 1 1 0 0,0 0 0 0 0,1-1 0 0 0,-1 1 0 0 0,0 0-1 0 0,0-1 1 0 0,1 1 0 0 0,-1 0 0 0 0,0 0 0 0 0,1 0 0 0 0,-1 0-1 0 0,1-1 1 0 0,-1 1 0 0 0,1 0 0 0 0,-1 0 0 0 0,1 0-1 0 0,0 0 1 0 0,0 0 0 0 0,-1 0 0 0 0,1 0 0 0 0,0 0-1 0 0,0 0 1 0 0,0 0 0 0 0,0 0 0 0 0,0 0 0 0 0,0 1 0 0 0,0-1-1 0 0,1 0 1 0 0,-1 0 0 0 0,0 0 0 0 0,0 0 0 0 0,1-1-1 0 0,-1 1 1 0 0,1 0 0 0 0,-1 0 0 0 0,1 0 0 0 0,-1 0-1 0 0,1 0 1 0 0,0 0 0 0 0,-1-1 0 0 0,1 1 0 0 0,0 0 0 0 0,-1 0-1 0 0,1-1 1 0 0,0 1 0 0 0,0-1 0 0 0,0 1 0 0 0,0-1-1 0 0,0 1 1 0 0,0-1 0 0 0,0 1 2 0 0,27 6 110 0 0,-1-1 1 0 0,2-2-1 0 0,-1-1 0 0 0,0-1 1 0 0,1-1-1 0 0,-1-1 0 0 0,1-2 1 0 0,-1-1-1 0 0,0-1 0 0 0,0-1 1 0 0,0-2-1 0 0,4-2-110 0 0,-6 4 112 0 0,159-34 216 0 0,-166 37-543 0 0,11-4-3972 0 0,-26 5-5154 0 0,-4 1 2684 0 0</inkml:trace>
  <inkml:trace contextRef="#ctx0" brushRef="#br0" timeOffset="-5084.567">788 1164 0 0 0,'0'0'564'0'0,"0"0"1159"0"0,0 0 514 0 0,0 0 82 0 0,0 0-231 0 0,0 0-354 0 0,0 0-346 0 0,0 0-290 0 0,0 0-139 0 0,0 0-56 0 0,0 0-77 0 0,8-13-75 0 0,60-93 1118 0 0,-24 43-1242 0 0,2 3 1 0 0,3 1-1 0 0,3 3 1 0 0,2 2 0 0 0,48-36-628 0 0,-49 54-59 0 0,-52 35-48 0 0,-1 1-90 0 0,0 33-642 0 0,-37 202 896 0 0,36-231-55 0 0,0 0-1 0 0,0 0 0 0 0,1 0 0 0 0,-1-1 0 0 0,1 1 1 0 0,0 0-1 0 0,0 0 0 0 0,0 0 0 0 0,1 0 1 0 0,-1 0-1 0 0,1 0 0 0 0,0-1 0 0 0,0 1 1 0 0,1 0-1 0 0,-1 0 0 0 0,1-1 0 0 0,-1 1 0 0 0,1-1 1 0 0,0 0-1 0 0,1 1 0 0 0,-1-1 0 0 0,0 0 1 0 0,1 0-1 0 0,0 0 0 0 0,0-1 0 0 0,0 1 0 0 0,0-1 1 0 0,0 0-1 0 0,0 1 0 0 0,1-1 0 0 0,-1-1 1 0 0,1 1-1 0 0,-1 0 0 0 0,1-1 0 0 0,0 0 0 0 0,-1 0 1 0 0,4 1-2 0 0,5-5 59 0 0,0 0 0 0 0,0 0 1 0 0,-1-2-1 0 0,1 1 0 0 0,-1-1 0 0 0,0-1 1 0 0,-1 0-1 0 0,1-1 0 0 0,-1 0 0 0 0,0 0 1 0 0,-1-1-1 0 0,0 0 0 0 0,0-1 0 0 0,-1 0 1 0 0,0 0-1 0 0,-1-1 0 0 0,1 0 0 0 0,-2 0 1 0 0,3-5-60 0 0,31-36-61 0 0,170-195-396 0 0,-205 242 434 0 0,-4 3-58 0 0,-1 6-305 0 0,-32 79 129 0 0,22-66 272 0 0,0 1 0 0 0,1 0-1 0 0,1 1 1 0 0,0 0 0 0 0,2 0 0 0 0,0 0-1 0 0,2 1 1 0 0,0 0 0 0 0,1 0 0 0 0,1 0-1 0 0,1 0 1 0 0,1 0 0 0 0,1 0 0 0 0,1 0-1 0 0,1 0 1 0 0,4 19-15 0 0,-4-33-830 0 0,13 35 952 0 0,-7-30-4533 0 0,1-4-5408 0 0,-8-8 4162 0 0</inkml:trace>
  <inkml:trace contextRef="#ctx0" brushRef="#br0" timeOffset="-1629.548">1948 1038 2345 0 0,'0'0'1828'0'0,"0"0"-807"0"0,0 0-367 0 0,0 0 149 0 0,0 0 266 0 0,0 0 169 0 0,0 0-23 0 0,0 0-192 0 0,0 0-230 0 0,0 0-211 0 0,0 0-146 0 0,-2 11-83 0 0,-2 151 1156 0 0,6-141-2063 0 0,4 58 453 0 0,-6-53-3176 0 0,-3-1-3636 0 0,2-21 3929 0 0,-1 0 1944 0 0</inkml:trace>
  <inkml:trace contextRef="#ctx0" brushRef="#br0" timeOffset="-1096.411">1903 1020 2128 0 0,'0'0'1832'0'0,"0"0"-177"0"0,0 0-106 0 0,0 0-128 0 0,0 0-188 0 0,0 0-191 0 0,0 0-182 0 0,0 0-156 0 0,0 0-113 0 0,0 0-80 0 0,0 0-71 0 0,0 0-44 0 0,0 0-51 0 0,19-8-45 0 0,61-25-29 0 0,-69 29-194 0 0,-1 1 0 0 0,1 0-1 0 0,0 0 1 0 0,0 1 0 0 0,0 0 0 0 0,0 1 0 0 0,0 0 0 0 0,0 1-1 0 0,0 0 1 0 0,0 0-77 0 0,17 1 19 0 0,-18 14-100 0 0,-24 17 140 0 0,-120 79-105 0 0,133-110 43 0 0,1-1-1 0 0,-1 1 1 0 0,0-1 0 0 0,0 0 0 0 0,0 1 0 0 0,1-1-1 0 0,-1 1 1 0 0,0 0 0 0 0,0-1 0 0 0,1 1 0 0 0,-1 0-1 0 0,1-1 1 0 0,-1 1 0 0 0,0 0 0 0 0,1 0 0 0 0,0 0 0 0 0,-1-1-1 0 0,1 1 1 0 0,-1 0 0 0 0,1 0 0 0 0,0 0 0 0 0,0 0-1 0 0,-1 0 1 0 0,1 0 0 0 0,0 0 0 0 0,0 0 0 0 0,0 0-1 0 0,0-1 1 0 0,0 1 0 0 0,0 0 0 0 0,0 0 0 0 0,0 0 0 0 0,1 0-1 0 0,-1 0 1 0 0,0 0 0 0 0,1 0 0 0 0,-1 0 0 0 0,0 0-1 0 0,1-1 1 0 0,-1 1 0 0 0,1 0 0 0 0,-1 0 0 0 0,1-1-1 0 0,-1 1 1 0 0,1 0 0 0 0,0-1 0 0 0,-1 1 0 0 0,1 0-1 0 0,0-1 1 0 0,0 1 0 0 0,0-1 3 0 0,54 20 123 0 0,-27-12-78 0 0,-12-2-15 0 0,-12-5-21 0 0,-1-1 0 0 0,1 1 0 0 0,-1 0 0 0 0,1 0-1 0 0,-1 0 1 0 0,0 1 0 0 0,1-1 0 0 0,-1 1 0 0 0,0 0 0 0 0,0 0-1 0 0,0 0 1 0 0,0 0 0 0 0,-1 1 0 0 0,1-1 0 0 0,0 1-1 0 0,-1-1 1 0 0,0 1 0 0 0,1 0 0 0 0,-1 0 0 0 0,-1 0 0 0 0,1 0-1 0 0,0 0 1 0 0,-1 1 0 0 0,1-1 0 0 0,0 3-9 0 0,-4 0 53 0 0,0 0 0 0 0,-1 0 0 0 0,0 0 0 0 0,0 0 0 0 0,0-1 0 0 0,0 0 1 0 0,-1 1-1 0 0,0-1 0 0 0,0-1 0 0 0,-1 1 0 0 0,1 0 0 0 0,-1-1 0 0 0,0 0 0 0 0,0 0 0 0 0,0-1 1 0 0,-1 1-1 0 0,1-1 0 0 0,-1 0 0 0 0,0-1 0 0 0,1 1 0 0 0,-1-1 0 0 0,-1 0 0 0 0,0-1-53 0 0,-46 5-825 0 0,17-9-2912 0 0,16-6-3839 0 0,14 4 2240 0 0</inkml:trace>
  <inkml:trace contextRef="#ctx0" brushRef="#br0" timeOffset="582.816">2404 655 2793 0 0,'0'0'1008'0'0,"0"0"-252"0"0,0 0 3 0 0,0 0 237 0 0,0 0 182 0 0,0 0 51 0 0,0 0-51 0 0,0 0-98 0 0,0 0-104 0 0,0 0-104 0 0,0 0-110 0 0,0 0-118 0 0,0 0-44 0 0,13 1-16 0 0,100 9 1875 0 0,46-9 201 0 0,21-27-3371 0 0,-159 26-2994 0 0,-14 0-2763 0 0,-6 0 1795 0 0,-1 0-304 0 0</inkml:trace>
  <inkml:trace contextRef="#ctx0" brushRef="#br0" timeOffset="833.403">2500 865 4921 0 0,'0'0'2231'0'0,"0"0"-1063"0"0,0 0-333 0 0,0 0 268 0 0,0 0 383 0 0,0 0 213 0 0,0 0-37 0 0,0 0-225 0 0,0 0-259 0 0,0 0-223 0 0,0 0-198 0 0,0 0-163 0 0,0 0-125 0 0,29 4-118 0 0,93 10-92 0 0,-5-24 133 0 0,-17 3-988 0 0,-67 6-2233 0 0,-1 1-3797 0 0,-25 0-4028 0 0</inkml:trace>
  <inkml:trace contextRef="#ctx0" brushRef="#br0" timeOffset="6268.872">3630 582 0 0 0,'0'0'184'0'0,"0"0"527"0"0,0 0 42 0 0,0 0-135 0 0,0 0-135 0 0,-9 32-122 0 0,-29 103-98 0 0,-53 135 1012 0 0,60-207-386 0 0,31-62-567 0 0,0-1 112 0 0,0 0 168 0 0,0 0 209 0 0,0 0 154 0 0,0-23 1349 0 0,5-11-2080 0 0,2-1-1 0 0,1 0 1 0 0,2 1-1 0 0,1 1 1 0 0,1 0-1 0 0,2 1 1 0 0,2 0 0 0 0,0 1-1 0 0,3 0 1 0 0,0 2-1 0 0,2 0 1 0 0,1 2 0 0 0,1 0-1 0 0,7-5-233 0 0,-28 29 12 0 0,66-56 336 0 0,-66 59-344 0 0,1 0 0 0 0,0 1 0 0 0,-1 0 0 0 0,1 0-1 0 0,-1 0 1 0 0,1 0 0 0 0,-1 0 0 0 0,1 0 0 0 0,-1 1 0 0 0,0-1 0 0 0,0 1-1 0 0,0-1 1 0 0,0 1 0 0 0,0 0 0 0 0,0 0 0 0 0,0 0 0 0 0,0 0-1 0 0,-1 0 1 0 0,1 0 0 0 0,-1 1 0 0 0,1-1 0 0 0,-1 0 0 0 0,0 1 0 0 0,0-1-1 0 0,0 1 1 0 0,0-1 0 0 0,-1 1 0 0 0,1 0 0 0 0,-1-1 0 0 0,1 1 0 0 0,-1 0-1 0 0,0-1 1 0 0,0 2-4 0 0,2 6 71 0 0,21 90 455 0 0,23 63-143 0 0,-45-164-362 0 0,-1 0 1 0 0,0 0-1 0 0,0 0 1 0 0,0 1-1 0 0,1-1 1 0 0,-1 0-1 0 0,1 0 1 0 0,-1 0-1 0 0,0 0 1 0 0,1 1-1 0 0,-1-1 1 0 0,1 0-1 0 0,0 1 1 0 0,-1-1-1 0 0,1 0 1 0 0,0 1-1 0 0,-1-1 1 0 0,1 0-1 0 0,0 1 0 0 0,-1-1 1 0 0,1 1-1 0 0,0 0 1 0 0,0-1-1 0 0,0 1 1 0 0,0 0-1 0 0,-1-1 1 0 0,1 1-1 0 0,0 0 1 0 0,0 0-1 0 0,0 0 1 0 0,0-1-1 0 0,0 1 1 0 0,0 0-1 0 0,0 0 1 0 0,0 1-1 0 0,0-1 1 0 0,-1 0-1 0 0,1 0 0 0 0,0 0 1 0 0,0 1-1 0 0,0-1 1 0 0,0 0-1 0 0,0 1 1 0 0,-1-1-1 0 0,1 0 1 0 0,0 1-1 0 0,0-1 1 0 0,-1 1-1 0 0,1 0 1 0 0,0-1-1 0 0,-1 1 1 0 0,1 0-1 0 0,0-1 1 0 0,-1 1-1 0 0,1 0 1 0 0,-1 0-1 0 0,1-1 0 0 0,-1 1 1 0 0,0 0-1 0 0,1 0 1 0 0,-1 0-1 0 0,0 0 1 0 0,1-1-1 0 0,-1 1 1 0 0,0 0-1 0 0,0 0 1 0 0,0 0-1 0 0,0 0 1 0 0,0 1-22 0 0,194-194 504 0 0,-125 126-502 0 0,-57 52-3 0 0,1 0 0 0 0,1 1 0 0 0,0 1 0 0 0,1 0 0 0 0,0 1 0 0 0,1 1-1 0 0,11-6 2 0 0,-26 16-5 0 0,0-1-1 0 0,1 1 1 0 0,-1 0-1 0 0,1 0 0 0 0,-1 0 1 0 0,1 0-1 0 0,-1 0 0 0 0,1 0 1 0 0,-1 0-1 0 0,1 0 0 0 0,-1 0 1 0 0,1 1-1 0 0,-1-1 0 0 0,0 1 1 0 0,1-1-1 0 0,-1 1 0 0 0,1-1 1 0 0,-1 1-1 0 0,0 0 1 0 0,0 0-1 0 0,1-1 0 0 0,-1 1 1 0 0,0 0-1 0 0,0 0 0 0 0,0 0 1 0 0,0 1-1 0 0,0-1 0 0 0,0 0 1 0 0,0 0-1 0 0,-1 0 0 0 0,1 1 1 0 0,0-1-1 0 0,-1 0 1 0 0,1 1-1 0 0,-1-1 0 0 0,1 1 1 0 0,-1-1-1 0 0,0 0 0 0 0,1 1 1 0 0,-1-1-1 0 0,0 1 0 0 0,0-1 1 0 0,0 1-1 0 0,0-1 0 0 0,0 1 1 0 0,0-1-1 0 0,-1 1 1 0 0,1-1-1 0 0,0 1 0 0 0,-1-1 1 0 0,1 0-1 0 0,-1 1 0 0 0,0-1 1 0 0,1 0-1 0 0,-1 1 0 0 0,0 0 6 0 0,0 8 90 0 0,-30 246 1141 0 0,31-248-1212 0 0,0-1 1 0 0,0 1 0 0 0,1-1 0 0 0,0 0 0 0 0,0 1-1 0 0,1-1 1 0 0,0 0 0 0 0,0 0 0 0 0,1 0 0 0 0,0 0-1 0 0,0 0 1 0 0,1-1 0 0 0,2 4-20 0 0,18 0-522 0 0,-18-15-2310 0 0,-3-6-3433 0 0,-3 7-3080 0 0</inkml:trace>
  <inkml:trace contextRef="#ctx0" brushRef="#br0" timeOffset="18257.95">3398 26 0 0 0,'0'0'505'0'0,"0"0"-32"0"0,0 0-9 0 0,0 0 124 0 0,0 0 168 0 0,0 0 152 0 0,0 0 116 0 0,0 0 35 0 0,0 0-43 0 0,0 0-81 0 0,0 0-57 0 0,-24 32-23 0 0,-76 106 12 0 0,95-131-738 0 0,-1 0 0 0 0,2 0 0 0 0,-1 1 1 0 0,1 0-1 0 0,0 0 0 0 0,0 0 0 0 0,1 0 1 0 0,0 0-1 0 0,0 1 0 0 0,1-1 1 0 0,0 4-130 0 0,-2 11 387 0 0,-7 16-34 0 0,2-1-1 0 0,1 1 0 0 0,3 0 0 0 0,1 1 1 0 0,2 0-1 0 0,1-1 0 0 0,2 1 1 0 0,2-1-1 0 0,2 1 0 0 0,1-1 0 0 0,2 0 1 0 0,2-1-1 0 0,12 30-352 0 0,-12-45 49 0 0,1 0 1 0 0,1 0-1 0 0,1-2 0 0 0,1 0 1 0 0,1 0-1 0 0,1-1 0 0 0,1-1 1 0 0,0-1-1 0 0,2 0 0 0 0,1 0-49 0 0,-5-7-291 0 0,0 0 0 0 0,0-2-1 0 0,1 1 1 0 0,1-2 0 0 0,-1 0-1 0 0,1-1 1 0 0,0-1 0 0 0,1-1-1 0 0,5 1 292 0 0,60 12-7665 0 0,-54-17 742 0 0</inkml:trace>
</inkml:ink>
</file>

<file path=ppt/ink/ink1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9:39.5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99 558 0 0 0,'0'0'519'0'0,"0"0"246"0"0,0 0 189 0 0,0 0 110 0 0,0 0-22 0 0,0 0-181 0 0,0 0-245 0 0,0 0-177 0 0,0 0 28 0 0,0 0 125 0 0,0 0 165 0 0,0 0 122 0 0,2 11-41 0 0,10 195 3093 0 0,-9-128-3439 0 0,-5 172-57 0 0,0-242-306 0 0,2-8-422 0 0,0 0 0 0 0,0 0 1 0 0,0 0-1 0 0,0-1 0 0 0,0 1 0 0 0,-1 0 0 0 0,1 0 1 0 0,0 0-1 0 0,0 0 0 0 0,0-1 0 0 0,0 1 1 0 0,0 0-1 0 0,0 0 0 0 0,-1 0 0 0 0,1 0 0 0 0,0-1 1 0 0,0 1-1 0 0,0 0 0 0 0,-1 0 0 0 0,1 0 0 0 0,0 0 1 0 0,0 0-1 0 0,0 0 0 0 0,-1 0 0 0 0,1 0 1 0 0,0 0-1 0 0,0 0 0 0 0,0 0 0 0 0,-1 0 0 0 0,1 0 1 0 0,0 0-1 0 0,0 0 0 0 0,-1 0 0 0 0,1 0 0 0 0,0 0 1 0 0,0 0-1 0 0,0 0 0 0 0,-1 0 0 0 0,1 0 1 0 0,0 0-1 0 0,0 0 0 0 0,0 0 0 0 0,-1 0 0 0 0,1 1 1 0 0,0-1-1 0 0,0 0 0 0 0,0 0 0 0 0,0 0 0 0 0,-1 0 293 0 0,1-6-433 0 0</inkml:trace>
  <inkml:trace contextRef="#ctx0" brushRef="#br0" timeOffset="295.251">0 591 0 0 0,'0'0'749'0'0,"0"0"154"0"0,0 0 218 0 0,0 0 220 0 0,0 0 85 0 0,0 0 2 0 0,0 0-90 0 0,0 0-135 0 0,35-8-135 0 0,112-28-149 0 0,56-6 1644 0 0,-126 26-2787 0 0,-117 37-11741 0 0,30-13 10095 0 0</inkml:trace>
  <inkml:trace contextRef="#ctx0" brushRef="#br0" timeOffset="574.919">46 823 0 0 0,'0'0'1091'0'0,"0"0"396"0"0,0 0 245 0 0,0 0 106 0 0,0 0-75 0 0,0 0-228 0 0,0 0-253 0 0,0 0-221 0 0,0 0-207 0 0,0 0-162 0 0,0 0-167 0 0,33-1-173 0 0,105-5-146 0 0,-14-12-704 0 0,-107 14-18 0 0,44-11-2409 0 0,-21 5-2892 0 0,-22 5 1155 0 0</inkml:trace>
  <inkml:trace contextRef="#ctx0" brushRef="#br0" timeOffset="864.965">545 370 5449 0 0,'0'0'356'0'0,"0"0"-192"0"0,0 0 79 0 0,0 0 354 0 0,0 0 394 0 0,0 0 223 0 0,0 0 4 0 0,0 0-101 0 0,0 0-122 0 0,0 0-107 0 0,0 0-73 0 0,0 0-71 0 0,32 35-69 0 0,98 109-63 0 0,-55-35 388 0 0,-63-88-846 0 0,-1 1-1 0 0,0 0 0 0 0,-1 1 0 0 0,-2 0 0 0 0,0 0 0 0 0,-2 1 1 0 0,0 0-1 0 0,-2 0 0 0 0,0 0 0 0 0,-2 1 0 0 0,-1-1 1 0 0,-1 1-1 0 0,0-1 0 0 0,-2 1 0 0 0,-2 5-153 0 0,-1-16 36 0 0,-1 1-1 0 0,0-1 1 0 0,-1-1-1 0 0,-1 1 1 0 0,0-1-1 0 0,-1 0 1 0 0,0-1-1 0 0,-1 0 1 0 0,-1 0-1 0 0,1-1 1 0 0,-2-1-1 0 0,1 0 1 0 0,-2 0 0 0 0,-9 6-36 0 0,-17 9-1064 0 0,-1-2 0 0 0,-1-2 0 0 0,-1-1 0 0 0,-15 3 1064 0 0,-42 13-8184 0 0,66-27 750 0 0</inkml:trace>
  <inkml:trace contextRef="#ctx0" brushRef="#br0" timeOffset="7882.817">1011 300 2657 0 0,'0'0'1305'0'0,"0"0"-49"0"0,0 0 45 0 0,0 0 79 0 0,0 0-52 0 0,0 0-98 0 0,0 0-145 0 0,0 0-143 0 0,0 0-74 0 0,0 0-88 0 0,0 0-58 0 0,11-7-74 0 0,35-26-67 0 0,41 5 2308 0 0,-71 26-2560 0 0,10-1-121 0 0,-1 1-1 0 0,1 1 1 0 0,0 1-1 0 0,0 2 1 0 0,0 1-1 0 0,-1 0 0 0 0,1 2 1 0 0,-1 1-1 0 0,0 1 1 0 0,-1 1-1 0 0,0 1 1 0 0,0 1-1 0 0,14 9-207 0 0,-18-7 45 0 0,-12-8-24 0 0,0 0 0 0 0,-1 0 1 0 0,1 1-1 0 0,-1 0 0 0 0,0 0 0 0 0,-1 1 1 0 0,1 0-1 0 0,-1 0 0 0 0,0 1 0 0 0,5 7-21 0 0,46 89 254 0 0,-53-93-254 0 0,5 8 56 0 0,-1 1 0 0 0,-1 0 0 0 0,0 1-1 0 0,-2 0 1 0 0,0 0 0 0 0,-2 0 0 0 0,0 0 0 0 0,0 12-56 0 0,-3-9 88 0 0,1-4-18 0 0,-1 0 1 0 0,-1 0 0 0 0,0-1-1 0 0,-2 1 1 0 0,0-1 0 0 0,-1 1-1 0 0,-1 0-70 0 0,2-10 56 0 0,0 0-1 0 0,-1-1 0 0 0,0 1 0 0 0,0-1 0 0 0,0 0 1 0 0,-1-1-1 0 0,-1 1 0 0 0,1-1 0 0 0,-1 0 0 0 0,0 0 1 0 0,-1-1-1 0 0,0 1 0 0 0,0-2 0 0 0,0 1 0 0 0,0-1 1 0 0,-1 0-1 0 0,0 0 0 0 0,-8 3-55 0 0,-170 69 689 0 0,138-52-585 0 0,57-43-2761 0 0,8-3-2297 0 0,-8 13-1398 0 0,-5 4-4922 0 0</inkml:trace>
  <inkml:trace contextRef="#ctx0" brushRef="#br0" timeOffset="9050.742">1038 194 0 0 0,'0'0'871'0'0,"0"0"253"0"0,0 0 59 0 0,0 0-61 0 0,0 0-44 0 0,0 0-39 0 0,0 0-32 0 0,0 0 17 0 0,0 0 11 0 0,0 0 44 0 0,-1-3 20 0 0,1-1-727 0 0,1 0-1 0 0,-1-1 1 0 0,1 1 0 0 0,0 0-1 0 0,0 0 1 0 0,0-1 0 0 0,1 1-1 0 0,-1 0 1 0 0,1 0-1 0 0,0 1 1 0 0,0-1 0 0 0,0 0-1 0 0,1 1 1 0 0,-1-1 0 0 0,1 1-1 0 0,0 0 1 0 0,0-1 0 0 0,0 1-1 0 0,1 1 1 0 0,-1-1-1 0 0,0 0 1 0 0,1 1-372 0 0,22-25 1302 0 0,24-33 579 0 0,-50 59-1875 0 0,1-1 0 0 0,-1 1 1 0 0,0 0-1 0 0,1 0 0 0 0,-1 0 1 0 0,1 0-1 0 0,0 0 0 0 0,-1 0 1 0 0,1 0-1 0 0,0 0 0 0 0,0 1 1 0 0,0-1-1 0 0,-1 0 0 0 0,1 0 1 0 0,0 1-1 0 0,0-1 0 0 0,0 0 1 0 0,0 1-1 0 0,0-1 0 0 0,0 1 1 0 0,1-1-1 0 0,-1 1 0 0 0,0 0 1 0 0,0-1-1 0 0,0 1 0 0 0,0 0 1 0 0,0 0-1 0 0,1 0 0 0 0,-1 0 1 0 0,0 0-1 0 0,0 0 0 0 0,0 0 1 0 0,0 0-1 0 0,1 0 0 0 0,-1 0 1 0 0,0 1-1 0 0,0-1 0 0 0,0 1 1 0 0,0-1-1 0 0,0 1 0 0 0,0-1 1 0 0,0 1-1 0 0,0-1 0 0 0,0 1 1 0 0,0 0-1 0 0,0 0 0 0 0,0-1 1 0 0,0 1-1 0 0,0 1-6 0 0,37 49-98 0 0,-27-21 111 0 0,0 1 0 0 0,-3 1 1 0 0,0 0-1 0 0,-2 0 0 0 0,-1 0 1 0 0,-2 0-1 0 0,-1 1 0 0 0,-2 0 1 0 0,-1 7-14 0 0,-15 155-62 0 0,16-202 147 0 0,1 0-1 0 0,-1 0 1 0 0,0 0-1 0 0,-1 0 0 0 0,0 0 1 0 0,0 0-1 0 0,0 0 1 0 0,-1 0-1 0 0,0 0 0 0 0,0 0 1 0 0,-1 1-1 0 0,0-1 1 0 0,0 1-1 0 0,-1 0 0 0 0,1 0 1 0 0,-1 0-1 0 0,-1 0 1 0 0,1 1-1 0 0,-1 0 0 0 0,0 0 1 0 0,0 0-1 0 0,0 0 1 0 0,-1 1-1 0 0,-2-2-84 0 0,-208-101-332 0 0,175 86-1302 0 0,38 18-147 0 0,3 0-3404 0 0,0 2 1653 0 0,0 0-7432 0 0</inkml:trace>
</inkml:ink>
</file>

<file path=ppt/ink/ink1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0:08.7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 2208 0 0,'0'0'1261'0'0,"0"0"-280"0"0,0 0 77 0 0,0 0 265 0 0,0 0 212 0 0,0 0 64 0 0,0 0-111 0 0,0 0-196 0 0,0 0-165 0 0,0 0-156 0 0,0 0-147 0 0,32-3-144 0 0,103-10-138 0 0,91 2 1226 0 0,-145 12-3487 0 0,8 0-5452 0 0,-68-1-2596 0 0</inkml:trace>
</inkml:ink>
</file>

<file path=ppt/ink/ink1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0:05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0 446 8242 0 0,'0'0'1116'0'0,"0"0"-188"0"0,0 0 76 0 0,0 0 227 0 0,0 0 82 0 0,0 0-134 0 0,0 0-261 0 0,0 0-255 0 0,0 0-131 0 0,0 0-73 0 0,0 0-21 0 0,8-1 11 0 0,200-17 3473 0 0,77-14-3008 0 0,-243 27-1209 0 0,-39 5-3861 0 0,-9 2-4172 0 0,0 1 3049 0 0,1 0 29 0 0</inkml:trace>
  <inkml:trace contextRef="#ctx0" brushRef="#br0" timeOffset="231.591">76 638 5561 0 0,'0'0'3577'0'0,"0"0"-1978"0"0,0 0-656 0 0,0 0 205 0 0,0 0 279 0 0,0 0 133 0 0,0 0-130 0 0,0 0-248 0 0,0 0-213 0 0,0 0-189 0 0,0 0-166 0 0,35-1-135 0 0,111-6-102 0 0,-13-11 320 0 0,7-3-1391 0 0,-111 14-3367 0 0,-1-2-3748 0 0,-16 6-1970 0 0</inkml:trace>
  <inkml:trace contextRef="#ctx0" brushRef="#br0" timeOffset="1679.971">1173 74 0 0 0,'0'0'740'0'0,"0"0"342"0"0,0 0 242 0 0,0 0 102 0 0,0 0-18 0 0,0 0-88 0 0,0 0-146 0 0,0 0-114 0 0,0 0-108 0 0,0 0-66 0 0,7-4 3107 0 0,7 167-1464 0 0,0 208-2519 0 0,-11-358 459 0 0,-1-5-4068 0 0,-2-3-8839 0 0,0-5 10102 0 0</inkml:trace>
  <inkml:trace contextRef="#ctx0" brushRef="#br0" timeOffset="2011.409">834 71 1632 0 0,'0'0'726'0'0,"0"0"-106"0"0,0 0 156 0 0,0 0 306 0 0,0 0 246 0 0,0 0 108 0 0,0 0-31 0 0,0 0-74 0 0,0 0-66 0 0,0 0-73 0 0,0 0-137 0 0,0 0-155 0 0,33-2-131 0 0,103-5-95 0 0,65-3 1314 0 0,52-12-2547 0 0,-221 20-774 0 0,-2-1-2289 0 0,-11 5-2634 0 0,-13 1 2605 0 0,-5 1 893 0 0</inkml:trace>
  <inkml:trace contextRef="#ctx0" brushRef="#br0" timeOffset="2277.988">832 708 2024 0 0,'0'0'1589'0'0,"0"0"162"0"0,0 0 132 0 0,0 0 89 0 0,0 0-70 0 0,0 0-200 0 0,32 0-293 0 0,100 2-296 0 0,69-22 1182 0 0,-111 5-2026 0 0,45-8-151 0 0,-92 14-2519 0 0,1 1-3883 0 0,-36 7-1226 0 0</inkml:trace>
  <inkml:trace contextRef="#ctx0" brushRef="#br0" timeOffset="5965.17">1753 546 1216 0 0,'0'0'806'0'0,"0"0"-161"0"0,0 0-101 0 0,0 0 72 0 0,0 0 107 0 0,0 0 65 0 0,0 0-51 0 0,0 0-187 0 0,0 0-131 0 0,0 0-4 0 0,0 0 56 0 0,0 6 81 0 0,13 94 2125 0 0,3 40-390 0 0,-13-94-6014 0 0,-2 0-3904 0 0,-1-46 5543 0 0</inkml:trace>
  <inkml:trace contextRef="#ctx0" brushRef="#br0" timeOffset="6483.844">1751 524 1672 0 0,'0'0'995'0'0,"0"0"-112"0"0,0 0 40 0 0,0 0 216 0 0,0 0 122 0 0,0 0 1 0 0,0 0-106 0 0,0 0-158 0 0,0 0-119 0 0,0 0-111 0 0,0 0-115 0 0,0 0-123 0 0,28-6-121 0 0,89-19-109 0 0,-53 19 96 0 0,-62 6-386 0 0,-1 1 0 0 0,0 0 0 0 0,-1-1 0 0 0,1 1 1 0 0,0 0-1 0 0,0 0 0 0 0,0 0 0 0 0,0 0 0 0 0,0 0 0 0 0,-1 0 0 0 0,1 0 0 0 0,0 0 0 0 0,-1 0 0 0 0,1 0 0 0 0,-1 0 0 0 0,0 0 0 0 0,1 0 0 0 0,-1 0 0 0 0,0 1 0 0 0,1-1 0 0 0,-1 0 0 0 0,0 0 0 0 0,0 0 0 0 0,0 1 0 0 0,0-1 0 0 0,0 0 0 0 0,0 0 0 0 0,0 0 0 0 0,-1 1 0 0 0,1-1 0 0 0,0 0 0 0 0,-1 0 0 0 0,1 0 0 0 0,-1 0 0 0 0,1 0 0 0 0,-1 0 1 0 0,1 0-1 0 0,-1 0 0 0 0,0 0 0 0 0,0 0 0 0 0,1 0 0 0 0,-1 0 0 0 0,0 0 0 0 0,0 0 0 0 0,0-1 0 0 0,-1 2-10 0 0,-106 92 399 0 0,107-93-401 0 0,0-1 0 0 0,0 0 0 0 0,1 1 0 0 0,-1-1 0 0 0,0 1 0 0 0,0-1 0 0 0,0 1 0 0 0,0 0 0 0 0,1-1 0 0 0,-1 1 1 0 0,0 0-1 0 0,0-1 0 0 0,1 1 0 0 0,-1 0 0 0 0,1 0 0 0 0,-1 0 0 0 0,1 0 0 0 0,-1 0 0 0 0,1 0 0 0 0,-1 0 0 0 0,1-1 1 0 0,0 1-1 0 0,0 0 0 0 0,-1 0 0 0 0,1 0 0 0 0,0 0 0 0 0,0 0 0 0 0,0 0 0 0 0,0 0 0 0 0,0 1 0 0 0,0-1 0 0 0,0 0 1 0 0,1 0-1 0 0,-1 0 0 0 0,0-1 0 0 0,0 1 0 0 0,1 0 0 0 0,-1 0 0 0 0,1 0 0 0 0,-1 0 0 0 0,1 0 0 0 0,-1 0 1 0 0,1 0-1 0 0,0-1 0 0 0,-1 1 0 0 0,1 0 0 0 0,0 0 0 0 0,-1-1 0 0 0,1 1 0 0 0,0 0 0 0 0,0-1 0 0 0,0 1 0 0 0,0-1 1 0 0,0 1-1 0 0,-1-1 0 0 0,1 0 0 0 0,0 1 0 0 0,1-1 2 0 0,205 67 373 0 0,-205-65-343 0 0,0-1 0 0 0,-1 1-1 0 0,0 0 1 0 0,1 0 0 0 0,-1 0-1 0 0,0 0 1 0 0,0 0 0 0 0,0 0 0 0 0,0 0-1 0 0,0 0 1 0 0,0 0 0 0 0,0 1-1 0 0,-1-1 1 0 0,1 0 0 0 0,-1 1-1 0 0,0-1 1 0 0,0 0 0 0 0,0 1-1 0 0,0-1 1 0 0,0 0 0 0 0,0 1 0 0 0,-1-1-1 0 0,1 0 1 0 0,-1 0 0 0 0,1 1-1 0 0,-1-1 1 0 0,0 0 0 0 0,0 0-1 0 0,0 0 1 0 0,0 0 0 0 0,0 0-1 0 0,-1 0 1 0 0,1 0 0 0 0,-1 0 0 0 0,1 0-1 0 0,-1-1 1 0 0,1 1 0 0 0,-1 0-1 0 0,0-1 1 0 0,0 0 0 0 0,0 1-1 0 0,0-1 1 0 0,0 0 0 0 0,0 0-1 0 0,0 0 1 0 0,0 0 0 0 0,-1-1 0 0 0,1 1-1 0 0,-2 0-29 0 0,-154 76 716 0 0,123-72-1412 0 0,25-8-2387 0 0,2-2-4069 0 0,6 1 565 0 0</inkml:trace>
  <inkml:trace contextRef="#ctx0" brushRef="#br0" timeOffset="7872.586">2344 630 0 0 0,'0'0'135'0'0,"0"0"370"0"0,0 0 209 0 0,0 0 144 0 0,0 0 128 0 0,0 0 122 0 0,0 0 99 0 0,0 0 53 0 0,0 0 10 0 0,0 0-75 0 0,0 0-113 0 0,18 0-118 0 0,58-1-128 0 0,-12-25 679 0 0,-44 13-987 0 0,252-167 2550 0 0,-252 165-3032 0 0,0 0 0 0 0,-1-2 1 0 0,-1 0-1 0 0,-1-1 0 0 0,0 0 0 0 0,-1-2 0 0 0,-1 0 0 0 0,-1-1-46 0 0,-15 21-40 0 0,0 1 0 0 0,0-1-1 0 0,0 1 1 0 0,0-1 0 0 0,0 0 0 0 0,0 0-1 0 0,0 1 1 0 0,0-1 0 0 0,0 0-1 0 0,0 0 1 0 0,0 0 0 0 0,0 0-1 0 0,-1 0 1 0 0,1 0 0 0 0,0-1-1 0 0,0 1 1 0 0,0 0 0 0 0,0 0-1 0 0,0-1 1 0 0,0 1 0 0 0,0-1-1 0 0,0 1 1 0 0,0-1 0 0 0,0 1 0 0 0,0-1-1 0 0,1 0 1 0 0,-1 1 0 0 0,0-1-1 0 0,0 0 1 0 0,0 0 0 0 0,1 1-1 0 0,-1-1 1 0 0,0 0 0 0 0,1 0-1 0 0,-1 0 1 0 0,1 0 0 0 0,-1 0-1 0 0,1 0 1 0 0,-1 0 0 0 0,1 0-1 0 0,0 0 1 0 0,0 0 0 0 0,-1 0-1 0 0,1 0 1 0 0,0 0 0 0 0,0 0 0 0 0,0-1-1 0 0,0 1 1 0 0,0 0 0 0 0,0 0-1 0 0,1 0 1 0 0,-1 0 0 0 0,0 0-1 0 0,0 0 1 0 0,1 0 0 0 0,-1 0-1 0 0,1 0 1 0 0,-1 0 0 0 0,1 0-1 0 0,-1 0 1 0 0,1 0 0 0 0,0 0-1 0 0,-1 0 1 0 0,1 1 0 0 0,0-2 40 0 0,-11 10-129 0 0,-1 0-1 0 0,2 0 1 0 0,-1 1 0 0 0,1 1 0 0 0,0-1-1 0 0,1 2 1 0 0,0-1 0 0 0,1 1 0 0 0,0 0-1 0 0,0 0 1 0 0,1 1 0 0 0,-3 9 129 0 0,6-16-4 0 0,0 1-1 0 0,0-1 1 0 0,1 1-1 0 0,0 0 1 0 0,0 0 0 0 0,0 0-1 0 0,0 0 1 0 0,1 0 0 0 0,0 0-1 0 0,0 0 1 0 0,1 0-1 0 0,0 1 1 0 0,0-1 0 0 0,0 0-1 0 0,1 0 1 0 0,0 0 0 0 0,0 0-1 0 0,1 0 1 0 0,0 0-1 0 0,0 0 1 0 0,0 0 0 0 0,0 0-1 0 0,1-1 1 0 0,0 1 0 0 0,0-1-1 0 0,1 0 1 0 0,-1 0 0 0 0,1 0-1 0 0,1 0 5 0 0,4 2 157 0 0,2-1-1 0 0,-1 1 0 0 0,1-2 1 0 0,0 0-1 0 0,0 0 0 0 0,0-1 1 0 0,1 0-1 0 0,0-1 0 0 0,-1-1 1 0 0,1 1-1 0 0,0-2 1 0 0,0 0-1 0 0,0 0 0 0 0,1-1 1 0 0,-1-1-1 0 0,0 0 0 0 0,0 0 1 0 0,0-2-1 0 0,-1 1 1 0 0,8-4-157 0 0,21-6 388 0 0,-1-1 1 0 0,-1-3 0 0 0,0-1 0 0 0,-1-2 0 0 0,-1-1 0 0 0,-1-2-1 0 0,6-6-388 0 0,-25 15 65 0 0,-1 0 0 0 0,0 0 0 0 0,-1-2 0 0 0,0 0-1 0 0,-2 0 1 0 0,1-1 0 0 0,-2-1 0 0 0,0 0-1 0 0,-2 0 1 0 0,1-1 0 0 0,-2 0 0 0 0,0-1 0 0 0,-2 0-1 0 0,1-2-64 0 0,-7 20-22 0 0,1 0 0 0 0,0 0 0 0 0,-1 0 0 0 0,1 0 0 0 0,0 0 1 0 0,-1 0-1 0 0,1 0 0 0 0,-1 0 0 0 0,0-1 0 0 0,1 1 0 0 0,-1 0 0 0 0,0 0 0 0 0,0 0 0 0 0,0-1 0 0 0,0 1 0 0 0,0 0 0 0 0,0 0 0 0 0,0-1 0 0 0,0 1 0 0 0,0 0 0 0 0,-1 0 0 0 0,1 0 0 0 0,0-1 0 0 0,-1 1 0 0 0,1 0 0 0 0,-1 0 0 0 0,1 0 0 0 0,-1 0 0 0 0,0 0 0 0 0,1 0 0 0 0,-1 0 0 0 0,0 0 1 0 0,0 0-1 0 0,0 0 0 0 0,0 0 0 0 0,0 1 0 0 0,0-1 0 0 0,0 0 0 0 0,0 1 0 0 0,0-1 0 0 0,0 0 0 0 0,0 1 0 0 0,0 0 0 0 0,0-1 0 0 0,0 1 0 0 0,-1-1 0 0 0,1 1 0 0 0,0 0 0 0 0,0 0 0 0 0,-1 0 0 0 0,1 0 0 0 0,0 0 0 0 0,0 0 0 0 0,0 0 0 0 0,-1 0 0 0 0,1 0 0 0 0,0 1 0 0 0,0-1 1 0 0,0 0-1 0 0,-1 1 0 0 0,1-1 0 0 0,0 1 22 0 0,-9 5-117 0 0,0 1 0 0 0,1 0 0 0 0,1 0 1 0 0,-1 1-1 0 0,1 0 0 0 0,0 1 0 0 0,1-1 1 0 0,0 2-1 0 0,-5 7 117 0 0,4-8-31 0 0,1 1 0 0 0,1 0 1 0 0,0 0-1 0 0,0 0 0 0 0,1 0 0 0 0,0 1 0 0 0,1 0 1 0 0,0 0-1 0 0,1 0 0 0 0,0 1 0 0 0,1-1 1 0 0,0 1-1 0 0,1-1 0 0 0,0 1 0 0 0,1-1 1 0 0,1 11 30 0 0,1-16 21 0 0,0 0 0 0 0,1-1 0 0 0,0 1 0 0 0,0-1 0 0 0,0 0 0 0 0,1 1 0 0 0,0-2 0 0 0,0 1 0 0 0,0 0 0 0 0,0-1 0 0 0,1 0 0 0 0,-1 0 0 0 0,1 0 0 0 0,0 0 0 0 0,1-1 0 0 0,-1 0 0 0 0,0 0 0 0 0,1 0 0 0 0,0-1 0 0 0,-1 0 0 0 0,1 0 0 0 0,0 0 0 0 0,0-1 0 0 0,0 0 0 0 0,1 0 0 0 0,-1-1 0 0 0,0 1 0 0 0,0-1-21 0 0,8 0 131 0 0,-1 0 1 0 0,0-1-1 0 0,0-1 1 0 0,0 0-1 0 0,0 0 1 0 0,0-2-1 0 0,0 1 1 0 0,10-6-132 0 0,19-8 120 0 0,0-3 0 0 0,-1-1 1 0 0,-1-2-1 0 0,-2-2 0 0 0,0-1 0 0 0,-1-2 0 0 0,-2-2 0 0 0,-1-1 1 0 0,2-5-121 0 0,-27 27 16 0 0,0-1 0 0 0,-1 1 1 0 0,0-1-1 0 0,-1-1 1 0 0,0 1-1 0 0,-1-1 1 0 0,0-1-1 0 0,-1 1 0 0 0,0-1 1 0 0,0 0-1 0 0,-1 0 1 0 0,-1 0-1 0 0,0-1 0 0 0,-1 1 1 0 0,0-1-1 0 0,-1-10-16 0 0,-1 22-1 0 0,0 0 0 0 0,0 0-1 0 0,0 0 1 0 0,0 0-1 0 0,-1 1 1 0 0,1-1 0 0 0,0 0-1 0 0,-1 0 1 0 0,1 0 0 0 0,-1 1-1 0 0,1-1 1 0 0,-1 0-1 0 0,1 0 1 0 0,-1 1 0 0 0,1-1-1 0 0,-1 0 1 0 0,0 1 0 0 0,0-1-1 0 0,1 1 1 0 0,-1-1-1 0 0,0 1 1 0 0,0-1 0 0 0,1 1-1 0 0,-1-1 1 0 0,0 1 0 0 0,0 0-1 0 0,0 0 1 0 0,0-1-1 0 0,0 1 1 0 0,1 0 0 0 0,-1 0-1 0 0,0 0 1 0 0,0 0 0 0 0,0 0-1 0 0,0 0 1 0 0,0 0 0 0 0,0 0-1 0 0,0 0 1 0 0,1 1-1 0 0,-1-1 1 0 0,0 0 0 0 0,0 0-1 0 0,0 1 1 0 0,0-1 0 0 0,1 1-1 0 0,-1-1 1 0 0,0 1-1 0 0,0-1 1 0 0,0 1 1 0 0,-40 25-207 0 0,26-12 206 0 0,1 1 1 0 0,0 0 0 0 0,2 2 0 0 0,0-1-1 0 0,0 2 1 0 0,2-1 0 0 0,0 1 0 0 0,1 1-1 0 0,1 0 1 0 0,1 0 0 0 0,1 1 0 0 0,0-1-1 0 0,1 1 1 0 0,2 1 0 0 0,0-1 0 0 0,1 0-1 0 0,0 1 1 0 0,2-1 0 0 0,1 1 0 0 0,0 0-1 0 0,2-1 1 0 0,0 2 0 0 0,37 59-859 0 0,5-46-3163 0 0,-32-30 1843 0 0,1 2-1798 0 0,-2-5-1741 0 0,-5-2 2605 0 0</inkml:trace>
  <inkml:trace contextRef="#ctx0" brushRef="#br0" timeOffset="8112.856">4319 369 7610 0 0,'0'0'1664'0'0,"0"0"-198"0"0,0 0-69 0 0,0 0 4 0 0,0 0-102 0 0,0 0-218 0 0,0 0-251 0 0,-15 31-201 0 0,-46 99-164 0 0,21 4 238 0 0,34-83-928 0 0,14-22-3335 0 0,-4-28-447 0 0,-3-1-2578 0 0,-1 0 2417 0 0</inkml:trace>
  <inkml:trace contextRef="#ctx0" brushRef="#br0" timeOffset="8302.213">4175 321 3393 0 0,'0'0'2875'0'0,"0"0"-1052"0"0,0 0-387 0 0,0 0 53 0 0,0 0 6 0 0,0 0-187 0 0,0 0-270 0 0,0 0-250 0 0,0 0-188 0 0,0 0-140 0 0,0 0-111 0 0,34 1-83 0 0,104 4-66 0 0,34 4 232 0 0,-136-7 240 0 0,-11-1-3204 0 0,-8 0-7659 0 0,-17-1 4290 0 0</inkml:trace>
  <inkml:trace contextRef="#ctx0" brushRef="#br0" timeOffset="8478.587">4242 542 1152 0 0,'0'0'2305'0'0,"0"0"-137"0"0,0 0 57 0 0,0 0-97 0 0,0 0-359 0 0,0 0-337 0 0,0 0-432 0 0,0 0-352 0 0,0 0-256 0 0,0 0-224 0 0,193 22-184 0 0,-156-29-264 0 0,0-4-464 0 0,1 3-800 0 0,-12 1-1521 0 0,-9 3-6673 0 0</inkml:trace>
</inkml:ink>
</file>

<file path=ppt/ink/ink1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0:00.4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4237 199 12371 0 0,'0'0'646'0'0,"0"0"28"0"0,0 0 282 0 0,0 0 198 0 0,0 0-37 0 0,0 0-157 0 0,0 0-177 0 0,0 0-168 0 0,0 0-108 0 0,0 0-87 0 0,0 0-93 0 0,-3 35-78 0 0,-7 107-90 0 0,-5-14 30 0 0,4-40-270 0 0,-3 49-476 0 0,10-46-3068 0 0,10-79-2066 0 0,0-11-545 0 0,-4-1 1299 0 0</inkml:trace>
  <inkml:trace contextRef="#ctx0" brushRef="#br0" timeOffset="336.217">4292 814 0 0 0,'0'0'1463'0'0,"0"0"228"0"0,0 0 267 0 0,0 0 293 0 0,0 0 135 0 0,0 0-216 0 0,0 0-239 0 0,0 0-250 0 0,32 5-275 0 0,100 13-254 0 0,-61-24 268 0 0,-59 0-1142 0 0,4 0-45 0 0,0-1 0 0 0,-1 0 0 0 0,0-1 0 0 0,-1-1 0 0 0,1 0 0 0 0,-2-1 0 0 0,1-1 0 0 0,-1 0 0 0 0,-1 0 0 0 0,0-1 0 0 0,-1-1 0 0 0,1-2-233 0 0,-9 11-3 0 0,-1-1-1 0 0,0 0 0 0 0,0 0 0 0 0,0 0 0 0 0,0 0 1 0 0,-1 0-1 0 0,0 0 0 0 0,0 0 0 0 0,0 0 0 0 0,-1-1 1 0 0,1 1-1 0 0,-2 0 0 0 0,1-1 0 0 0,-1-3 4 0 0,-2 6-141 0 0,1 1 0 0 0,-1-1-1 0 0,-1 1 1 0 0,1 0 0 0 0,0 0-1 0 0,0 0 1 0 0,-1 1 0 0 0,1-1-1 0 0,-1 1 1 0 0,0-1 0 0 0,1 1-1 0 0,-1 1 1 0 0,0-1 0 0 0,1 0-1 0 0,-1 1 1 0 0,0 0 0 0 0,0 0-1 0 0,0 0 1 0 0,0 0 0 0 0,1 0 0 0 0,-1 1-1 0 0,0 0 1 0 0,0 0 0 0 0,1 0-1 0 0,-1 0 1 0 0,1 0 0 0 0,-1 1-1 0 0,-2 1 142 0 0,-8 2-142 0 0,-1 1-1 0 0,1 0 1 0 0,0 1-1 0 0,1 0 0 0 0,-1 1 1 0 0,1 1-1 0 0,1 0 1 0 0,0 1-1 0 0,0 0 1 0 0,1 1-1 0 0,0 0 1 0 0,1 1-1 0 0,1 0 0 0 0,-1 1 1 0 0,2 0-1 0 0,0 0 1 0 0,1 1-1 0 0,0 0 1 0 0,1 0-1 0 0,-3 8 143 0 0,8-18-159 0 0,0-1 1 0 0,0 1-1 0 0,1 0 1 0 0,-1 0-1 0 0,1 0 0 0 0,0 1 1 0 0,0-1-1 0 0,0 0 1 0 0,0 0-1 0 0,1 0 0 0 0,-1 0 1 0 0,1 0-1 0 0,0 0 0 0 0,1-1 1 0 0,-1 1-1 0 0,1 0 1 0 0,-1 0-1 0 0,1-1 0 0 0,0 1 1 0 0,0-1-1 0 0,3 3 159 0 0,46 29-5462 0 0,-33-27 1946 0 0,-4-1 103 0 0</inkml:trace>
  <inkml:trace contextRef="#ctx0" brushRef="#br0" timeOffset="-2020.315">1516 229 0 0 0,'0'0'381'0'0,"0"0"929"0"0,0 0 260 0 0,0 0-51 0 0,0 0-75 0 0,0 0-65 0 0,0 0-80 0 0,10-6 827 0 0,-7 4 2060 0 0,-26-21 699 0 0,-40 17-4587 0 0,57 6-237 0 0,-31 4-169 0 0,1 2 0 0 0,-1 1 0 0 0,2 2 0 0 0,-1 2 0 0 0,1 1 0 0 0,1 1 0 0 0,0 2 0 0 0,1 2 0 0 0,0 0-1 0 0,-23 19 109 0 0,-14 19-424 0 0,69-53 400 0 0,0-1 0 0 0,1 0 0 0 0,-1 0 0 0 0,1 1 0 0 0,-1-1 0 0 0,1 0 0 0 0,-1 1 0 0 0,1-1 0 0 0,-1 0 0 0 0,1 1 0 0 0,0-1 0 0 0,0 1 0 0 0,0-1 0 0 0,0 1 0 0 0,0-1 0 0 0,0 0 0 0 0,0 1 0 0 0,1-1 0 0 0,-1 1 0 0 0,0-1 0 0 0,1 0 0 0 0,-1 1 0 0 0,1-1 0 0 0,0 0-1 0 0,-1 0 1 0 0,1 1 0 0 0,0-1 0 0 0,0 0 0 0 0,-1 0 0 0 0,1 0 0 0 0,0 0 0 0 0,0 0 0 0 0,0 0 0 0 0,1 0 0 0 0,-1 0 0 0 0,0 0 0 0 0,0-1 0 0 0,0 1 0 0 0,1 0 0 0 0,-1-1 0 0 0,0 1 0 0 0,1-1 0 0 0,-1 1 0 0 0,0-1 0 0 0,2 1 24 0 0,64 13 95 0 0,130-24 385 0 0,-162 10-551 0 0,-39 16-153 0 0,-21 19 231 0 0,0-1 1 0 0,-2-2-1 0 0,-2 0 1 0 0,-1-2-1 0 0,-30 24-7 0 0,-25 25-101 0 0,71-65 67 0 0,8-9 22 0 0,0-1 0 0 0,1 1 0 0 0,0 0 0 0 0,0 1 1 0 0,0-1-1 0 0,0 1 0 0 0,1 0 0 0 0,0 0 0 0 0,0 1 1 0 0,1-1-1 0 0,0 1 0 0 0,0 0 0 0 0,0 0 1 0 0,1 0-1 0 0,0 0 0 0 0,0 0 0 0 0,0 6 12 0 0,4-9 10 0 0,0 0-1 0 0,0 0 1 0 0,0-1-1 0 0,1 1 1 0 0,-1-1-1 0 0,1 0 1 0 0,0 1-1 0 0,0-1 1 0 0,0 0-1 0 0,1-1 0 0 0,-1 1 1 0 0,1-1-1 0 0,-1 1 1 0 0,1-1-1 0 0,0 0 1 0 0,0 0-1 0 0,0-1 1 0 0,0 1-1 0 0,0-1 1 0 0,0 0-1 0 0,0 0 1 0 0,1 0-1 0 0,-1-1 1 0 0,0 1-1 0 0,1-1 1 0 0,-1 0-1 0 0,4-1-9 0 0,17 3 71 0 0,0-1 0 0 0,0-1-1 0 0,1-1 1 0 0,-1-2 0 0 0,0 0-1 0 0,0-2 1 0 0,-1-1 0 0 0,1-1-1 0 0,-1 0 1 0 0,-1-2 0 0 0,1-1-1 0 0,4-4-70 0 0,102-52-8950 0 0,-88 47 1613 0 0,-28 12 4667 0 0</inkml:trace>
  <inkml:trace contextRef="#ctx0" brushRef="#br0" timeOffset="-1784.331">1985 556 6233 0 0,'0'0'1878'0'0,"0"0"-248"0"0,0 0-91 0 0,0 0 85 0 0,0 0 26 0 0,0 0-249 0 0,0 0-355 0 0,0 0-313 0 0,0 0-232 0 0,0 0-57 0 0,0 0-26 0 0,0 0-20 0 0,0 0-37 0 0,-25 33-58 0 0,-80 101-46 0 0,35-32 190 0 0,31-21-359 0 0,21-40-1996 0 0,-3-1-5019 0 0,9-29-1005 0 0,8-11 3748 0 0</inkml:trace>
  <inkml:trace contextRef="#ctx0" brushRef="#br0" timeOffset="-1589.25">1606 501 14923 0 0,'0'0'528'0'0,"0"0"-501"0"0,0 0-148 0 0,0 0 269 0 0,0 0 336 0 0,0 0 189 0 0,0 0-6 0 0,0 0-103 0 0,0 0-129 0 0,0 0-116 0 0,16 32-85 0 0,53 99-64 0 0,-20-68 2 0 0,-39-57-147 0 0,15 10-82 0 0,0-2 1 0 0,1 0-1 0 0,1-1 0 0 0,0-2 1 0 0,19 6 56 0 0,85 1-6106 0 0,-91-18-1524 0 0,-26 0 2401 0 0</inkml:trace>
  <inkml:trace contextRef="#ctx0" brushRef="#br0" timeOffset="-1170.236">2497 682 9346 0 0,'0'0'1524'0'0,"0"0"-234"0"0,0 0-31 0 0,0 0 20 0 0,0 0-100 0 0,0 0-207 0 0,0 0-204 0 0,0 0-157 0 0,0 0-114 0 0,0 0-121 0 0,0 0-97 0 0,0 0-92 0 0,0 0-82 0 0,-22 1-66 0 0,-67 9-32 0 0,84-10-9 0 0,0 1 1 0 0,0-1 0 0 0,1 1-1 0 0,-1 0 1 0 0,1 1 0 0 0,-1-1 0 0 0,1 1-1 0 0,0 0 1 0 0,-1 0 0 0 0,1 0-1 0 0,0 1 1 0 0,0-1 0 0 0,1 1 0 0 0,-1 0-1 0 0,-2 3 2 0 0,-5 3-34 0 0,6-5-48 0 0,0-1 0 0 0,0 1 0 0 0,0 1 0 0 0,0-1 0 0 0,1 1 0 0 0,0-1 0 0 0,0 1 0 0 0,0 0 0 0 0,0 1 0 0 0,1-1 0 0 0,0 1 0 0 0,0-1 0 0 0,0 1 0 0 0,1 0 0 0 0,0 0 0 0 0,0 0 0 0 0,1 1 0 0 0,-1-1 0 0 0,1 0 0 0 0,1 0 0 0 0,-1 1 0 0 0,1-1 0 0 0,0 1 0 0 0,1-1 0 0 0,-1 0 0 0 0,1 1 0 0 0,0-1 0 0 0,1 1 82 0 0,1-3 34 0 0,-1 0 1 0 0,1-1 0 0 0,0 1 0 0 0,0-1 0 0 0,0 0-1 0 0,0 0 1 0 0,0 0 0 0 0,1 0 0 0 0,0-1 0 0 0,-1 1-1 0 0,1-1 1 0 0,0 0 0 0 0,0 0 0 0 0,0 0-1 0 0,0-1 1 0 0,1 1 0 0 0,-1-1 0 0 0,0 0 0 0 0,1 0-1 0 0,-1-1 1 0 0,1 1 0 0 0,-1-1 0 0 0,0 0-1 0 0,1 0 1 0 0,-1 0 0 0 0,1-1 0 0 0,-1 0 0 0 0,1 1-1 0 0,-1-2 1 0 0,0 1 0 0 0,0 0 0 0 0,0-1 0 0 0,0 0-1 0 0,0 0 1 0 0,0 0 0 0 0,0 0 0 0 0,2-2-35 0 0,74-52 1231 0 0,63-82-335 0 0,-143 138-948 0 0,0 0 1 0 0,0 0-1 0 0,0 1 1 0 0,0-1-1 0 0,0 0 1 0 0,0 0-1 0 0,0 1 1 0 0,0-1-1 0 0,0 0 1 0 0,0 0-1 0 0,0 1 1 0 0,1-1-1 0 0,-1 0 1 0 0,0 0-1 0 0,0 1 1 0 0,0-1-1 0 0,0 0 1 0 0,1 0-1 0 0,-1 0 1 0 0,0 0-1 0 0,0 1 1 0 0,0-1-1 0 0,1 0 1 0 0,-1 0-1 0 0,0 0 1 0 0,0 0-1 0 0,1 0 1 0 0,-1 0-1 0 0,0 0 1 0 0,0 1-1 0 0,0-1 1 0 0,1 0-1 0 0,-1 0 1 0 0,0 0-1 0 0,1 0 1 0 0,-1 0-1 0 0,0 0 1 0 0,0 0-1 0 0,1 0 1 0 0,-1 0-1 0 0,0 0 1 0 0,0-1-1 0 0,1 1 1 0 0,-1 0-1 0 0,0 0 1 0 0,0 0-1 0 0,0 0 1 0 0,1 0 51 0 0,-2 9-348 0 0,1 9-47 0 0,11 67-3959 0 0,31-42-5838 0 0,-34-39 7171 0 0</inkml:trace>
  <inkml:trace contextRef="#ctx0" brushRef="#br0" timeOffset="-739.054">2783 943 7394 0 0,'0'0'2229'0'0,"0"0"-432"0"0,0 0-141 0 0,0 0-78 0 0,0 0-231 0 0,0 0-258 0 0,0 0-242 0 0,0 0-195 0 0,0 0-96 0 0,0 0-33 0 0,0 0-48 0 0,0 0-70 0 0,0 0-66 0 0,5-23-101 0 0,17-71-62 0 0,-20 88-163 0 0,-1-1 1 0 0,1 0-1 0 0,0 1 1 0 0,1 0-1 0 0,0-1 1 0 0,0 1-1 0 0,0 0 1 0 0,0 0 0 0 0,1 1-1 0 0,0-1 1 0 0,0 1-1 0 0,1-1 1 0 0,2-1-14 0 0,-1 1-7 0 0,94-57-749 0 0,-99 64 730 0 0,1 0 0 0 0,-1 0 0 0 0,1 0 0 0 0,-1 0 0 0 0,0 0 0 0 0,1 0 1 0 0,-1 0-1 0 0,0 1 0 0 0,0-1 0 0 0,0 0 0 0 0,0 1 0 0 0,0-1 0 0 0,0 1 0 0 0,0-1 0 0 0,0 1 1 0 0,-1-1-1 0 0,1 1 0 0 0,-1 0 0 0 0,1-1 0 0 0,-1 1 0 0 0,0 0 0 0 0,1 0 0 0 0,-1-1 0 0 0,0 1 1 0 0,0 0-1 0 0,0 0 0 0 0,0-1 0 0 0,-1 1 0 0 0,1 0 0 0 0,0-1 0 0 0,-1 1 0 0 0,1 0 1 0 0,-1-1-1 0 0,1 1 0 0 0,-1 0 26 0 0,0 7-17 0 0,1-2 38 0 0,0-6-20 0 0,0 0 1 0 0,-1 0-1 0 0,1 0 0 0 0,0 0 0 0 0,0 0 0 0 0,-1 1 0 0 0,1-1 1 0 0,0 0-1 0 0,0 0 0 0 0,0 0 0 0 0,1 0 0 0 0,-1 1 1 0 0,0-1-1 0 0,0 0 0 0 0,1 0 0 0 0,-1 0 0 0 0,0 0 1 0 0,1 0-1 0 0,-1 0 0 0 0,1 0 0 0 0,0 0 0 0 0,-1 0 1 0 0,1 0-1 0 0,0 0 0 0 0,-1 0 0 0 0,1 0 0 0 0,0 0 1 0 0,0 0-1 0 0,0-1 0 0 0,0 1 0 0 0,0 0 0 0 0,0-1 1 0 0,0 1-1 0 0,0-1 0 0 0,0 1 0 0 0,0-1 0 0 0,0 1 1 0 0,0-1-1 0 0,1 0 0 0 0,-1 1 0 0 0,0-1 0 0 0,0 0 1 0 0,0 0-1 0 0,0 0 0 0 0,1 0 0 0 0,-1 0 0 0 0,0 0 1 0 0,1-1-2 0 0,8 0 55 0 0,-1-2 0 0 0,0 1 0 0 0,1-1 0 0 0,-1 0 0 0 0,0-1 0 0 0,-1 0 0 0 0,1-1 0 0 0,-1 0 1 0 0,0 0-1 0 0,0-1 0 0 0,0 0 0 0 0,1-2-55 0 0,34-21 4 0 0,75-22-300 0 0,-111 94-87 0 0,-6 34-58 0 0,1-75 164 0 0,0 0 0 0 0,0 0 0 0 0,0 0 0 0 0,0 0 0 0 0,0-1 0 0 0,1 1 0 0 0,-1-1 0 0 0,1 1 0 0 0,-1-1 0 0 0,1 0 0 0 0,-1 0 0 0 0,1 0-1 0 0,0-1 1 0 0,0 1 0 0 0,-1 0 0 0 0,1-1 0 0 0,0 0 0 0 0,0 0 0 0 0,0 0 0 0 0,-1 0 0 0 0,1 0 0 0 0,0 0 0 0 0,0-1 0 0 0,-1 1 0 0 0,1-1 0 0 0,2 0 277 0 0,-4 0-461 0 0,14-1-4471 0 0,-3 1-1887 0 0</inkml:trace>
  <inkml:trace contextRef="#ctx0" brushRef="#br0" timeOffset="-293.201">3587 689 10634 0 0,'0'0'1039'0'0,"0"0"-608"0"0,0 0-90 0 0,0 0 195 0 0,0 0 109 0 0,0 0-32 0 0,0 0-90 0 0,0 0-168 0 0,0 0-134 0 0,-9 34-70 0 0,-27 108-58 0 0,22-13 31 0 0,12-23 255 0 0,2-106-307 0 0,0 0 0 0 0,0-1 0 0 0,0 1 0 0 0,0 0 0 0 0,-1 0 0 0 0,1-1 0 0 0,0 1 0 0 0,0 0 0 0 0,0 0 0 0 0,-1 0 0 0 0,1-1 0 0 0,0 1 0 0 0,0 0 1 0 0,-1 0-1 0 0,1 0 0 0 0,0 0 0 0 0,0 0 0 0 0,-1-1 0 0 0,1 1 0 0 0,0 0 0 0 0,0 0 0 0 0,-1 0 0 0 0,1 0 0 0 0,0 0 0 0 0,-1 0 0 0 0,1 0 0 0 0,0 0 0 0 0,0 0 0 0 0,-1 0 0 0 0,1 0 0 0 0,0 0 1 0 0,-1 0-1 0 0,1 0 0 0 0,0 1 0 0 0,0-1 0 0 0,-1 0 0 0 0,1 0 0 0 0,0 0 0 0 0,0 0 0 0 0,-1 0 0 0 0,1 1 0 0 0,0-1 0 0 0,0 0 0 0 0,-1 0 0 0 0,1 0 0 0 0,0 1 0 0 0,0-1 0 0 0,0 0-72 0 0,-7-27 691 0 0,7 7-741 0 0,1-1-1 0 0,0 1 1 0 0,2 0 0 0 0,0 0 0 0 0,1 1 0 0 0,1-1 0 0 0,1 1 0 0 0,0 0 0 0 0,2 0-1 0 0,0 0 1 0 0,1 1 0 0 0,7-9 50 0 0,-8 13-211 0 0,1 0-1 0 0,1 0 1 0 0,0 1 0 0 0,0 0-1 0 0,2 1 1 0 0,-1 0 0 0 0,1 1-1 0 0,1 1 1 0 0,0 0-1 0 0,1 0 1 0 0,0 1 0 0 0,0 1-1 0 0,1 0 1 0 0,0 1 0 0 0,0 1-1 0 0,10-3 212 0 0,-23 8 30 0 0,1 0 0 0 0,-1-1 0 0 0,1 1-1 0 0,-1 0 1 0 0,1 0 0 0 0,0 1 0 0 0,-1-1 0 0 0,1 0 0 0 0,0 1-1 0 0,-1 0 1 0 0,1 0 0 0 0,0 0 0 0 0,0 0 0 0 0,-1 0 0 0 0,1 0-1 0 0,0 1 1 0 0,0-1 0 0 0,-1 1 0 0 0,1 0 0 0 0,-1-1 0 0 0,1 1-1 0 0,0 1 1 0 0,-1-1 0 0 0,0 0 0 0 0,1 1 0 0 0,-1-1 0 0 0,0 1-1 0 0,0-1 1 0 0,0 1 0 0 0,0 0 0 0 0,0 0 0 0 0,0 0 0 0 0,0 0-1 0 0,-1 1 1 0 0,1-1 0 0 0,-1 0 0 0 0,1 1 0 0 0,-1-1-1 0 0,0 1 1 0 0,0-1 0 0 0,0 1 0 0 0,0-1 0 0 0,-1 1 0 0 0,1 0-1 0 0,-1 0 1 0 0,0-1 0 0 0,1 1 0 0 0,-1 0 0 0 0,-1 2-30 0 0,-1 5 125 0 0,0 0 1 0 0,-1 0 0 0 0,0-1-1 0 0,-1 1 1 0 0,0 0 0 0 0,-1-1 0 0 0,0 0-1 0 0,0 0 1 0 0,-1-1 0 0 0,0 1-1 0 0,0-1 1 0 0,-1-1 0 0 0,0 1-1 0 0,-1-1 1 0 0,0 0 0 0 0,0-1-1 0 0,0 0 1 0 0,-1 0 0 0 0,0-1-1 0 0,0 0 1 0 0,-3 1-126 0 0,-73 25-1093 0 0,55-30-2788 0 0,3-5-5089 0 0,22 3 2563 0 0</inkml:trace>
  <inkml:trace contextRef="#ctx0" brushRef="#br0" timeOffset="933.6">358 1296 4697 0 0,'0'0'2461'0'0,"0"0"-768"0"0,35 1-230 0 0,220 2 1685 0 0,271-33 2719 0 0,572-50-3225 0 0,323 32-1237 0 0,-1135 46-1263 0 0,0-12 0 0 0,35-17-142 0 0,-267 24-22 0 0,156-35-351 0 0,-211 42 309 0 0,1 0 1 0 0,0-1-1 0 0,0 1 0 0 0,0 0 0 0 0,0 0 1 0 0,0-1-1 0 0,0 1 0 0 0,0 0 0 0 0,-1 0 1 0 0,1-1-1 0 0,0 1 0 0 0,0 0 1 0 0,0 0-1 0 0,0-1 0 0 0,0 1 0 0 0,0 0 1 0 0,0-1-1 0 0,0 1 0 0 0,1 0 1 0 0,-1 0-1 0 0,0-1 0 0 0,0 1 0 0 0,0 0 1 0 0,0 0-1 0 0,0-1 0 0 0,0 1 0 0 0,0 0 1 0 0,1 0-1 0 0,-1 0 0 0 0,0-1 1 0 0,0 1-1 0 0,0 0 0 0 0,0 0 0 0 0,1 0 1 0 0,-1-1-1 0 0,0 1 0 0 0,0 0 1 0 0,1 0-1 0 0,-1 0 0 0 0,0 0 0 0 0,0 0 1 0 0,1 0-1 0 0,-1-1 64 0 0,-29 0-12154 0 0,29 1 11353 0 0,-9 0-6769 0 0</inkml:trace>
  <inkml:trace contextRef="#ctx0" brushRef="#br0" timeOffset="2215.257">4421 976 0 0 0,'0'0'848'0'0,"0"0"539"0"0,0 0 247 0 0,0 0 57 0 0,0 0-104 0 0,0 0-263 0 0,0 0-333 0 0,0 0-308 0 0,0 0-238 0 0,0 0-131 0 0,0 0-80 0 0,23 7 1145 0 0,17 8 2071 0 0,-40-15-3196 0 0,0 0 10 0 0,0 0 20 0 0,0 0 48 0 0,0 0-8 0 0,0 0 13 0 0,0 0-4 0 0,26 19 3061 0 0,48 6-1743 0 0,-24-21-423 0 0,-50-4-1243 0 0,0 0-31 0 0,0 0-69 0 0,0 0-137 0 0,0 0-263 0 0,0 0-452 0 0,0 0-696 0 0,0 0-1242 0 0,0 0-2872 0 0,0 0-5296 0 0</inkml:trace>
  <inkml:trace contextRef="#ctx0" brushRef="#br0" timeOffset="6970.896">9511 365 9786 0 0,'0'0'1503'0'0,"0"0"-347"0"0,0 0-187 0 0,0 0-132 0 0,0 0-151 0 0,0 0-193 0 0,0 0-154 0 0,0 0-49 0 0,0 0-50 0 0,0 0-62 0 0,-20 32 11 0 0,-65 107-33 0 0,23-15 82 0 0,-135 234-364 0 0,151-286-64 0 0,293-422 3 0 0,42-90 764 0 0,-283 431-507 0 0,-6 9-62 0 0,1 0 1 0 0,-1 1-1 0 0,0-1 1 0 0,0 0-1 0 0,1 0 0 0 0,-1 1 1 0 0,0-1-1 0 0,1 0 1 0 0,-1 0-1 0 0,0 0 1 0 0,1 1-1 0 0,-1-1 1 0 0,0 0-1 0 0,1 0 1 0 0,-1 0-1 0 0,0 0 1 0 0,1 0-1 0 0,-1 0 1 0 0,0 0-1 0 0,1 0 1 0 0,-1 0-1 0 0,1 0 1 0 0,-1 0-1 0 0,0 0 1 0 0,1 0-1 0 0,-1 0 0 0 0,1 0 1 0 0,-1 0-1 0 0,0 0 1 0 0,1 0-1 0 0,-1 0 1 0 0,0 0-1 0 0,1-1 1 0 0,-1 1-1 0 0,0 0 1 0 0,1 0-1 0 0,-1 0 1 0 0,0-1-1 0 0,0 1 1 0 0,1 0-1 0 0,-1-1 1 0 0,0 1-1 0 0,0 0 1 0 0,1 0-1 0 0,-1-1 0 0 0,0 1 1 0 0,0 0-1 0 0,1-1-8 0 0,6 114 943 0 0,25 174-409 0 0,-23-246-510 0 0,5 23-78 0 0,2 0 0 0 0,3-1 0 0 0,14 28 54 0 0,-13-43-2172 0 0,-20-47 1205 0 0,0-1-197 0 0,0 0-199 0 0,-11 0-6874 0 0,6 0 3191 0 0</inkml:trace>
  <inkml:trace contextRef="#ctx0" brushRef="#br0" timeOffset="7216.101">9237 759 8722 0 0,'0'0'1564'0'0,"0"0"-119"0"0,0 0 80 0 0,0 0 85 0 0,0 0-123 0 0,0 0-231 0 0,35-4-210 0 0,111-12-183 0 0,158-11 1033 0 0,-255 24-2355 0 0,57 0-1599 0 0,-38 5-9575 0 0,-49 1 4369 0 0</inkml:trace>
  <inkml:trace contextRef="#ctx0" brushRef="#br0" timeOffset="4952.807">6516 295 280 0 0,'0'0'1426'0'0,"0"0"-294"0"0,0 0-69 0 0,0 0 206 0 0,0 0 241 0 0,0 0 177 0 0,0 0 63 0 0,0 0-108 0 0,0 0-209 0 0,0 0-249 0 0,0 0-251 0 0,-11-15-228 0 0,-34-44-183 0 0,44 57-498 0 0,0 1-1 0 0,0 0 1 0 0,0-1 0 0 0,0 1 0 0 0,0 0 0 0 0,0-1 0 0 0,0 1 0 0 0,0 0 0 0 0,-1 0 0 0 0,1 0 0 0 0,0 0 0 0 0,-1 0 0 0 0,1 1 0 0 0,-1-1 0 0 0,1 0 0 0 0,-1 1 0 0 0,1-1 0 0 0,-1 1 0 0 0,0-1 0 0 0,1 1 0 0 0,-1 0 0 0 0,1 0 0 0 0,-1-1 0 0 0,0 1 0 0 0,1 0 0 0 0,-1 1 0 0 0,0-1 0 0 0,1 0 0 0 0,-2 1-24 0 0,-7 0 130 0 0,0 1-94 0 0,0 0 0 0 0,0 1 0 0 0,0 0 0 0 0,1 1 0 0 0,-1 0 0 0 0,1 1-1 0 0,0-1 1 0 0,0 2 0 0 0,0-1 0 0 0,1 1 0 0 0,0 1 0 0 0,0-1 0 0 0,1 1 0 0 0,0 1 0 0 0,-5 5-36 0 0,-13 16-28 0 0,1 0 1 0 0,2 2-1 0 0,1 0 1 0 0,1 2-1 0 0,2 0 1 0 0,1 1-1 0 0,2 1 1 0 0,1 0-1 0 0,2 1 1 0 0,1 1-1 0 0,2-1 1 0 0,2 2-1 0 0,1-1 1 0 0,2 1-1 0 0,1 0 1 0 0,3 25 27 0 0,-1-50-25 0 0,1 1 1 0 0,0-1-1 0 0,1 0 0 0 0,1 0 1 0 0,0 0-1 0 0,1 0 1 0 0,1-1-1 0 0,-1 1 1 0 0,2-1-1 0 0,0 0 1 0 0,0 0-1 0 0,1 0 0 0 0,1-1 1 0 0,0 0-1 0 0,0 0 1 0 0,1 0-1 0 0,1-1 1 0 0,0-1-1 0 0,0 1 0 0 0,0-1 1 0 0,1-1-1 0 0,1 0 1 0 0,0 0-1 0 0,0-1 1 0 0,0-1-1 0 0,1 0 1 0 0,-1 0-1 0 0,2-1 0 0 0,-1 0 1 0 0,0-1-1 0 0,2-1 25 0 0,4-2 95 0 0,0-2 0 0 0,0 0-1 0 0,0-1 1 0 0,1-1 0 0 0,-2 0-1 0 0,1-2 1 0 0,0 0 0 0 0,-1-1-1 0 0,0 0 1 0 0,0-2 0 0 0,-1 0-1 0 0,0 0 1 0 0,0-2 0 0 0,-1 0 0 0 0,0-1-1 0 0,-1 0 1 0 0,0-1 0 0 0,-1-1-1 0 0,0 0 1 0 0,-1-1 0 0 0,-1 0-1 0 0,0-1 1 0 0,-1 0 0 0 0,0-1-1 0 0,-2 0 1 0 0,0 0 0 0 0,1-3-95 0 0,-7 12-84 0 0,1 0-1 0 0,-1-1 1 0 0,0 1 0 0 0,-1-1 0 0 0,0 1 0 0 0,0-1 0 0 0,0 1 0 0 0,-1-1 0 0 0,0 0-1 0 0,-1 1 1 0 0,0-1 0 0 0,0 1 0 0 0,0-1 0 0 0,-1 1 0 0 0,0-1 0 0 0,-1 1-1 0 0,0 0 1 0 0,0 0 0 0 0,0 0 0 0 0,-1 0 0 0 0,0 1 0 0 0,0 0 0 0 0,-1-1-1 0 0,1 1 1 0 0,-1 1 0 0 0,-1-1 0 0 0,1 1 0 0 0,-1 0 0 0 0,0 0 0 0 0,0 1-1 0 0,-1-1 1 0 0,-2 0 84 0 0,2 0-83 0 0,-1 1 0 0 0,1 0 0 0 0,-1 1 0 0 0,0 0 0 0 0,0 0 0 0 0,0 0 0 0 0,0 1-1 0 0,-1 1 1 0 0,1-1 0 0 0,-1 1 0 0 0,1 0 0 0 0,-1 1 0 0 0,1 0 0 0 0,-1 1 0 0 0,1 0 0 0 0,0 0 0 0 0,-1 0-1 0 0,1 1 1 0 0,0 1 0 0 0,0-1 0 0 0,0 1 0 0 0,0 1 0 0 0,0-1 0 0 0,1 1 0 0 0,-1 1 0 0 0,1-1 0 0 0,0 1-1 0 0,1 1 1 0 0,-4 2 83 0 0,10-8 22 0 0,-1 0 0 0 0,0 1 0 0 0,1-1 0 0 0,-1 1-1 0 0,0 0 1 0 0,1-1 0 0 0,-1 1 0 0 0,0-1-1 0 0,1 1 1 0 0,-1 0 0 0 0,1-1 0 0 0,0 1 0 0 0,-1 0-1 0 0,1 0 1 0 0,-1-1 0 0 0,1 1 0 0 0,0 0 0 0 0,0 0-1 0 0,-1 0 1 0 0,1-1 0 0 0,0 1 0 0 0,0 0 0 0 0,0 0-1 0 0,0 0 1 0 0,0 0 0 0 0,0 0 0 0 0,0-1 0 0 0,0 1-1 0 0,0 0 1 0 0,0 0 0 0 0,1 0 0 0 0,-1 0 0 0 0,0-1-1 0 0,1 1 1 0 0,-1 0 0 0 0,0 0 0 0 0,1-1-1 0 0,-1 1 1 0 0,1 0 0 0 0,-1-1 0 0 0,1 1 0 0 0,-1 0-1 0 0,1-1 1 0 0,0 1 0 0 0,-1-1 0 0 0,1 1 0 0 0,0-1-1 0 0,-1 1 1 0 0,1-1 0 0 0,0 1 0 0 0,0-1 0 0 0,0 0-1 0 0,-1 1 1 0 0,1-1 0 0 0,0 0 0 0 0,0 0 0 0 0,0 0-1 0 0,-1 1 1 0 0,1-1 0 0 0,0 0 0 0 0,0 0-1 0 0,0 0-21 0 0,63 4 1399 0 0,-57-4-1249 0 0,39-4 225 0 0,-1-1 1 0 0,0-3 0 0 0,0-1-1 0 0,0-3 1 0 0,-2-1 0 0 0,0-2 0 0 0,30-16-376 0 0,15-1-162 0 0,-80 28-409 0 0,-1 1-1218 0 0,-1 3-7480 0 0,-6 0 1378 0 0</inkml:trace>
  <inkml:trace contextRef="#ctx0" brushRef="#br0" timeOffset="5483.345">7007 980 1776 0 0,'0'0'1335'0'0,"0"0"178"0"0,0 0 264 0 0,0 0 89 0 0,0 0-151 0 0,0 0-228 0 0,0 0-149 0 0,0 0-121 0 0,0 0-123 0 0,33-17-166 0 0,101-55-174 0 0,-73 22 338 0 0,-58 48-1070 0 0,-1 0 0 0 0,1 0 0 0 0,-1 0 0 0 0,0 0 0 0 0,0 0 0 0 0,0 0 0 0 0,0-1 0 0 0,0 1 1 0 0,-1-1-1 0 0,1 1 0 0 0,-1-1 0 0 0,1 0 0 0 0,-1 0 0 0 0,0 1 0 0 0,0-1 0 0 0,0 0 0 0 0,-1 0 0 0 0,1 0 0 0 0,-1 0 0 0 0,1 0 1 0 0,-1 0-1 0 0,0 0 0 0 0,0 0 0 0 0,0 0 0 0 0,-1 0 0 0 0,1 0 0 0 0,-1 0 0 0 0,1 0 0 0 0,-1 0 0 0 0,0 0 0 0 0,0 1 0 0 0,-1-1 1 0 0,1 0-1 0 0,0 0 0 0 0,-1 1 0 0 0,0-1 0 0 0,0 1 0 0 0,1 0 0 0 0,-1-1 0 0 0,-1 1 0 0 0,1 0 0 0 0,0 0 0 0 0,0 0 0 0 0,-1 0 0 0 0,1 1 1 0 0,-1-1-1 0 0,0 1 0 0 0,1-1 0 0 0,-1 1 0 0 0,0 0 0 0 0,0 0 0 0 0,0 0-22 0 0,-6 1-189 0 0,-1 1-1 0 0,1-1 1 0 0,-1 1 0 0 0,1 1-1 0 0,0 0 1 0 0,0 0-1 0 0,0 1 1 0 0,0 0 0 0 0,0 0-1 0 0,0 1 1 0 0,1 1-1 0 0,-1-1 1 0 0,1 1 0 0 0,1 0-1 0 0,-1 1 1 0 0,1 0-1 0 0,0 0 1 0 0,0 1 0 0 0,0 0-1 0 0,1 0 1 0 0,-4 6 189 0 0,3-5 41 0 0,1 1 0 0 0,-1 1 0 0 0,1-1 0 0 0,1 1 0 0 0,0 0 0 0 0,0 0 0 0 0,1 0 0 0 0,1 1 0 0 0,-1 0 0 0 0,2-1 0 0 0,-1 1 0 0 0,1 0 0 0 0,1 0 0 0 0,0 1 0 0 0,1-1 0 0 0,0 0 0 0 0,1 0 0 0 0,0 5-41 0 0,1-9 63 0 0,0-1 0 0 0,1 0 0 0 0,0 0 1 0 0,-1-1-1 0 0,2 1 0 0 0,-1 0 0 0 0,1-1 1 0 0,-1 0-1 0 0,2 0 0 0 0,-1 0 0 0 0,0 0 0 0 0,1-1 1 0 0,0 0-1 0 0,0 0 0 0 0,0 0 0 0 0,1 0 1 0 0,-1-1-1 0 0,1 0 0 0 0,0 0 0 0 0,0 0 1 0 0,0-1-1 0 0,0 0 0 0 0,2 0-63 0 0,4 2-22 0 0,0-1 0 0 0,-1-1 0 0 0,1 0 1 0 0,0 0-1 0 0,0-1 0 0 0,0-1 0 0 0,1 0 0 0 0,-1 0 0 0 0,0-1 1 0 0,0-1-1 0 0,-1 0 0 0 0,5-2 22 0 0,113-50-3627 0 0,-9-16-7488 0 0,-103 59 8864 0 0</inkml:trace>
  <inkml:trace contextRef="#ctx0" brushRef="#br0" timeOffset="6102.976">7637 777 6913 0 0,'0'0'1451'0'0,"0"0"-286"0"0,0 0-98 0 0,0 0 31 0 0,0 0 21 0 0,0 0-32 0 0,0 0-86 0 0,0 0-143 0 0,0 0-207 0 0,0 0-227 0 0,0 0-172 0 0,0 0-145 0 0,0 0-42 0 0,-27 15-10 0 0,-83 47-8 0 0,107-61-45 0 0,-1 0 1 0 0,1 1-1 0 0,0-1 1 0 0,0 1-1 0 0,0-1 1 0 0,1 1-1 0 0,-1 0 1 0 0,0 0-1 0 0,1 1 1 0 0,-1-1-1 0 0,1 0 1 0 0,0 1-1 0 0,-1 0 1 0 0,1-1-1 0 0,1 1 1 0 0,-1 0-1 0 0,0 0 1 0 0,1 0 0 0 0,-1 0-1 0 0,1 0 1 0 0,0 0-1 0 0,0 1-2 0 0,-1 5-19 0 0,0-5 8 0 0,0 0 0 0 0,0 0 1 0 0,1 0-1 0 0,0 0 1 0 0,0 1-1 0 0,0-1 0 0 0,0 0 1 0 0,1 0-1 0 0,0 1 0 0 0,0-1 1 0 0,0 0-1 0 0,0 0 0 0 0,1 1 1 0 0,-1-1-1 0 0,1 0 0 0 0,0 0 1 0 0,0 1-1 0 0,1-1 1 0 0,-1 0-1 0 0,1 0 0 0 0,0-1 1 0 0,0 1-1 0 0,1 0 0 0 0,-1-1 1 0 0,0 1-1 0 0,1-1 0 0 0,0 0 1 0 0,0 0-1 0 0,0 0 1 0 0,0 0-1 0 0,1 0 0 0 0,-1-1 1 0 0,1 1-1 0 0,0-1 0 0 0,-1 0 1 0 0,1 0-1 0 0,0 0 0 0 0,0-1 1 0 0,0 1-1 0 0,0-1 1 0 0,1 0-1 0 0,-1 0 0 0 0,0-1 1 0 0,0 1-1 0 0,1-1 11 0 0,0 0 73 0 0,1 1 0 0 0,-1-1-1 0 0,0-1 1 0 0,0 1 0 0 0,0-1 0 0 0,0 1-1 0 0,0-1 1 0 0,0-1 0 0 0,0 1 0 0 0,0-1-1 0 0,0 0 1 0 0,0 0 0 0 0,-1 0 0 0 0,5-4-73 0 0,145-133 156 0 0,-153 138-203 0 0,-1 1 0 0 0,0-1 0 0 0,0 1 0 0 0,0-1 1 0 0,1 1-1 0 0,-1-1 0 0 0,0 1 0 0 0,1-1 0 0 0,-1 1 0 0 0,1 0 0 0 0,-1-1 0 0 0,0 1 1 0 0,1 0-1 0 0,-1-1 0 0 0,1 1 0 0 0,-1 0 0 0 0,1-1 0 0 0,-1 1 0 0 0,1 0 1 0 0,-1 0-1 0 0,1 0 0 0 0,-1 0 0 0 0,1-1 0 0 0,-1 1 0 0 0,1 0 0 0 0,-1 0 0 0 0,1 0 1 0 0,-1 0-1 0 0,1 0 0 0 0,-1 0 0 0 0,1 0 0 0 0,-1 0 0 0 0,1 1 0 0 0,-1-1 0 0 0,1 0 1 0 0,-1 0-1 0 0,1 0 0 0 0,-1 0 0 0 0,1 1 0 0 0,-1-1 0 0 0,1 0 0 0 0,-1 1 1 0 0,1-1-1 0 0,-1 0 0 0 0,0 1 0 0 0,1-1 0 0 0,-1 0 0 0 0,1 1 0 0 0,-1-1 0 0 0,0 1 1 0 0,1-1-1 0 0,-1 1 0 0 0,0-1 0 0 0,0 1 47 0 0,1 34-1580 0 0,-2-18 2050 0 0,0-13-454 0 0,0 0-1 0 0,1 0 1 0 0,-1 0-1 0 0,1 0 0 0 0,0 0 1 0 0,0 0-1 0 0,1 0 1 0 0,-1 0-1 0 0,1 0 1 0 0,0 0-1 0 0,0 0 1 0 0,0 0-1 0 0,0 0 1 0 0,1-1-1 0 0,-1 1 1 0 0,1 0-1 0 0,0-1 1 0 0,0 1-1 0 0,1-1 1 0 0,-1 0-1 0 0,1 0 1 0 0,-1 0-1 0 0,1 0 1 0 0,0 0-1 0 0,0 0 1 0 0,0-1-1 0 0,1 0 0 0 0,-1 1 1 0 0,0-1-1 0 0,1 0 1 0 0,0-1-1 0 0,-1 1 1 0 0,3 0-16 0 0,7-1 146 0 0,-1 0 0 0 0,0-1 0 0 0,0 0 1 0 0,0-1-1 0 0,1 0 0 0 0,-1-1 0 0 0,0 0 0 0 0,-1-1 0 0 0,1-1 1 0 0,0 0-1 0 0,-1 0 0 0 0,0-1 0 0 0,0 0 0 0 0,0-1 0 0 0,-1-1 1 0 0,1 1-1 0 0,-2-2 0 0 0,1 1 0 0 0,-1-1 0 0 0,0-1 0 0 0,6-7-146 0 0,-1 4 90 0 0,2-1-73 0 0,-1-1 1 0 0,-1-1-1 0 0,0 0 0 0 0,-1-1 0 0 0,-1 0 1 0 0,0-1-1 0 0,-1-1 0 0 0,-1 0 0 0 0,-1 0 1 0 0,0-1-1 0 0,-1 0 0 0 0,-2 0 0 0 0,3-10-17 0 0,-10-48-1641 0 0,0 76 1548 0 0,1-1 1 0 0,-1 1-1 0 0,0-1 0 0 0,0 0 0 0 0,1 1 1 0 0,-1-1-1 0 0,0 1 0 0 0,0 0 1 0 0,-1-1-1 0 0,1 1 0 0 0,0 0 1 0 0,0 0-1 0 0,-1 0 0 0 0,1 0 1 0 0,0 0-1 0 0,-1 0 0 0 0,1 0 0 0 0,-1 0 1 0 0,0 0-1 0 0,1 1 0 0 0,-1-1 1 0 0,1 0-1 0 0,-1 1 0 0 0,0 0 1 0 0,1-1-1 0 0,-1 1 0 0 0,0 0 0 0 0,0 0 1 0 0,1 0-1 0 0,-1 0 0 0 0,0 0 1 0 0,0 0-1 0 0,1 1 0 0 0,-1-1 1 0 0,0 0-1 0 0,1 1 0 0 0,-1 0 1 0 0,0-1-1 0 0,1 1 0 0 0,-1 0 0 0 0,1 0 1 0 0,-1 0 92 0 0,-8 4-98 0 0,0 0 0 0 0,0 1-1 0 0,0 0 1 0 0,1 1 0 0 0,0 0 0 0 0,0 0 0 0 0,1 1 0 0 0,0 0 0 0 0,0 1 0 0 0,1 0 0 0 0,-4 5 98 0 0,9-12 10 0 0,1 1-1 0 0,-1-1 1 0 0,1 1 0 0 0,-1-1-1 0 0,1 1 1 0 0,0 0-1 0 0,0 0 1 0 0,0 0 0 0 0,0 0-1 0 0,0-1 1 0 0,1 1 0 0 0,0 0-1 0 0,-1 0 1 0 0,1 0 0 0 0,0 0-1 0 0,0 0 1 0 0,1 0 0 0 0,-1 0-1 0 0,1 0 1 0 0,-1 0 0 0 0,1 0-1 0 0,0 0 1 0 0,0 0 0 0 0,0 0-1 0 0,1-1 1 0 0,-1 1 0 0 0,0 0-1 0 0,1-1 1 0 0,0 1 0 0 0,0-1-1 0 0,0 0 1 0 0,0 0 0 0 0,0 0-1 0 0,0 0 1 0 0,0 0 0 0 0,2 1-10 0 0,96 55 1593 0 0,-97-57-1603 0 0,13 5 114 0 0,0 1 1 0 0,0 1-1 0 0,-1 0 0 0 0,0 1 1 0 0,0 1-1 0 0,-1 0 0 0 0,0 1 0 0 0,-1 1 1 0 0,9 10-105 0 0,-18-15 142 0 0,-1 0 1 0 0,0 1 0 0 0,0-1 0 0 0,-1 1-1 0 0,0 0 1 0 0,-1 0 0 0 0,1-1-1 0 0,-1 1 1 0 0,-1 0 0 0 0,0 0-1 0 0,0 0 1 0 0,0 0 0 0 0,-1 0 0 0 0,0 0-1 0 0,-1 1-142 0 0,-9 22 330 0 0,1-9-2640 0 0,8-5-4241 0 0,2-13-1660 0 0</inkml:trace>
  <inkml:trace contextRef="#ctx0" brushRef="#br0" timeOffset="14946.276">10792 387 9170 0 0,'0'0'1072'0'0,"0"0"-104"0"0,0 0-15 0 0,0 0 87 0 0,0 0 32 0 0,0 0-136 0 0,0 0-352 0 0,0 0-416 0 0,0 0-520 0 0,0 0-280 0 0,0 0-72 0 0,0 0-24 0 0,0 0 128 0 0,0 0-64 0 0,2 33-465 0 0,15-14-791 0 0,-4-5-1505 0 0,-6-6-2384 0 0</inkml:trace>
  <inkml:trace contextRef="#ctx0" brushRef="#br0" timeOffset="14700.904">10847 744 2569 0 0,'0'0'1088'0'0,"0"0"-1054"0"0,0 0-332 0 0,0 0 194 0 0,0 0 340 0 0,0 0 248 0 0,0 0 63 0 0,0 0-66 0 0,0 0-106 0 0,0 0-90 0 0,0 0-79 0 0,3 21-24 0 0,8 64 9 0 0,5-33 292 0 0,4-15-528 0 0,-9-29-4292 0 0,-11-8 1960 0 0</inkml:trace>
  <inkml:trace contextRef="#ctx0" brushRef="#br0" timeOffset="15336.8">11109 1009 3977 0 0,'0'0'2435'0'0,"0"0"-1032"0"0,0 0-315 0 0,0 0 40 0 0,0 0 30 0 0,0 0-38 0 0,0 0-114 0 0,0 0-139 0 0,0 0-131 0 0,0 0-121 0 0,0 0-95 0 0,0 0-83 0 0,7-24-55 0 0,25-78-32 0 0,-29 92-247 0 0,0 0-1 0 0,1 0 1 0 0,0 1-1 0 0,1-1 0 0 0,0 1 1 0 0,0 0-1 0 0,1 0 1 0 0,1 0-1 0 0,-1 1 0 0 0,1 0 1 0 0,1 0-1 0 0,4-3-102 0 0,3-4 50 0 0,-9 9-71 0 0,-3 3-7 0 0,0-1 0 0 0,0 1 0 0 0,0 0-1 0 0,0 0 1 0 0,0 0 0 0 0,1 1-1 0 0,-1-1 1 0 0,1 1 0 0 0,0 0-1 0 0,0 0 1 0 0,0 0 0 0 0,0 0-1 0 0,0 1 1 0 0,0-1 0 0 0,3 1 28 0 0,15 53-299 0 0,-21-46 371 0 0,0 0 1 0 0,0 0-1 0 0,0 1 0 0 0,1-1 0 0 0,0-1 1 0 0,0 1-1 0 0,1 0 0 0 0,0 0 1 0 0,0-1-1 0 0,0 1 0 0 0,0-1 0 0 0,1 0 1 0 0,0 0-1 0 0,0-1 0 0 0,0 1 1 0 0,1-1-1 0 0,-1 0 0 0 0,1 0 0 0 0,0 0 1 0 0,0 0-1 0 0,1-1 0 0 0,-1 0 0 0 0,1 0 1 0 0,0-1-1 0 0,-1 1 0 0 0,1-1 1 0 0,0-1-1 0 0,0 1 0 0 0,1-1 0 0 0,-1 0 1 0 0,5 0-73 0 0,-1-4 243 0 0,-1-1 1 0 0,1 0 0 0 0,-1 0-1 0 0,0-1 1 0 0,0 0 0 0 0,0-1 0 0 0,-1 0-1 0 0,1 0 1 0 0,-1-1 0 0 0,-1 0-1 0 0,0-1 1 0 0,0 1 0 0 0,0-1-1 0 0,-1 0 1 0 0,0-1 0 0 0,4-8-244 0 0,-2 7 60 0 0,19-46-441 0 0,-22 16-6653 0 0,-5 33 506 0 0,2 3-3486 0 0</inkml:trace>
  <inkml:trace contextRef="#ctx0" brushRef="#br0" timeOffset="16368.817">10881 741 0 0 0,'0'0'240'0'0,"0"0"277"0"0,0 0 17 0 0,0 0-74 0 0,0 0-47 0 0,0 0 13 0 0,4-7 224 0 0,-3 6 3451 0 0,-1 1 4437 0 0,-11 16-7149 0 0,2 115-831 0 0,8-94-70 0 0,0-1-2923 0 0,8-31-2610 0 0,-1-5-182 0 0,-4 3-380 0 0</inkml:trace>
  <inkml:trace contextRef="#ctx0" brushRef="#br0" timeOffset="17070.646">12637 667 0 0 0,'0'0'1802'0'0,"0"0"-378"0"0,0 0-233 0 0,0 0-133 0 0,0 0-57 0 0,0 0-45 0 0,0 0-88 0 0,0 0-85 0 0,0 0-87 0 0,0 0-86 0 0,0 0-70 0 0,0 0-27 0 0,0 0-34 0 0,-14 6-19 0 0,-44 20-36 0 0,54-24-368 0 0,0 0 0 0 0,0 1-1 0 0,0 0 1 0 0,0 0 0 0 0,0 0-1 0 0,1 0 1 0 0,-1 0-1 0 0,1 1 1 0 0,0 0 0 0 0,0-1-1 0 0,1 1 1 0 0,-1 0 0 0 0,1 0-1 0 0,-1 1 1 0 0,1-1-1 0 0,1 0 1 0 0,-1 1 0 0 0,1-1-1 0 0,-1 1 1 0 0,1 0-1 0 0,1-1 1 0 0,-1 1 0 0 0,0 0-1 0 0,1 1-55 0 0,-1 1-53 0 0,0 0 0 0 0,1 0 0 0 0,0 0 0 0 0,0 1 0 0 0,1-1 0 0 0,-1 0-1 0 0,1 0 1 0 0,1 0 0 0 0,0 0 0 0 0,0 0 0 0 0,0 0 0 0 0,1 0 0 0 0,0-1-1 0 0,0 1 1 0 0,0-1 0 0 0,1 1 53 0 0,63 44-4209 0 0,-15-36-2973 0 0,-40-11 5283 0 0</inkml:trace>
  <inkml:trace contextRef="#ctx0" brushRef="#br0" timeOffset="17385.836">13007 748 1936 0 0,'0'0'1243'0'0,"0"0"-599"0"0,0 0 3 0 0,0 0 229 0 0,0 0 251 0 0,0 0 92 0 0,0 0-100 0 0,0 0-195 0 0,0 0-265 0 0,0 0-201 0 0,0 0-134 0 0,0 0-71 0 0,0 0-29 0 0,-14 29 14 0 0,-42 91 39 0 0,55-119-266 0 0,1-1 1 0 0,-1 1 0 0 0,0 0-1 0 0,0-1 1 0 0,0 1-1 0 0,0 0 1 0 0,0 0-1 0 0,1 0 1 0 0,-1 0-1 0 0,0 0 1 0 0,1 0-1 0 0,-1 0 1 0 0,0 0-1 0 0,1 0 1 0 0,-1 0-1 0 0,1 0 1 0 0,0 0-1 0 0,-1 0 1 0 0,1 0-1 0 0,0 1 1 0 0,0-1-1 0 0,0 0 1 0 0,0 0 0 0 0,0 0-1 0 0,0 0 1 0 0,0 1-1 0 0,0-1 1 0 0,0 0-1 0 0,1 0 1 0 0,-1 0-1 0 0,0 0 1 0 0,1 0-1 0 0,-1 1 1 0 0,1-1-1 0 0,-1 0 1 0 0,1 0-1 0 0,-1 0 1 0 0,1 0-1 0 0,0 0 1 0 0,0-1-1 0 0,-1 1 1 0 0,1 0 0 0 0,0 0-1 0 0,0 0 1 0 0,0-1-1 0 0,0 1 1 0 0,0 0-1 0 0,0-1-11 0 0,4 2 106 0 0,1 1 86 0 0,0 0 1 0 0,1-1-1 0 0,0 0 1 0 0,-1 0-1 0 0,1-1 0 0 0,0 1 1 0 0,0-2-1 0 0,0 1 1 0 0,-1-1-1 0 0,1 0 1 0 0,0 0-1 0 0,0-1 0 0 0,0 0 1 0 0,0 0-1 0 0,0 0 1 0 0,-1-1-1 0 0,1 0 1 0 0,-1-1-1 0 0,1 1 1 0 0,-1-1-1 0 0,0 0 0 0 0,0-1 1 0 0,0 0-1 0 0,0 0 1 0 0,-1 0-1 0 0,0 0 1 0 0,1-1-1 0 0,-2 0 1 0 0,1 0-1 0 0,0-1-192 0 0,1 0 68 0 0,0 0 1 0 0,0 0-1 0 0,-1 0 0 0 0,0 0 1 0 0,0-1-1 0 0,-1 0 0 0 0,1 0 1 0 0,-2-1-1 0 0,1 1 0 0 0,-1-1 1 0 0,0 0-1 0 0,-1 1 0 0 0,1-1 1 0 0,-2 0-1 0 0,1-1 0 0 0,-1 1 1 0 0,0 0-1 0 0,-1 0 0 0 0,0-1 1 0 0,0 1-1 0 0,-1-2-68 0 0,0 8-150 0 0,0 0 0 0 0,0 0 1 0 0,-1 1-1 0 0,1-1 0 0 0,0 0 0 0 0,-1 1 1 0 0,1-1-1 0 0,-1 1 0 0 0,0 0 0 0 0,1-1 0 0 0,-1 1 1 0 0,0 0-1 0 0,0 0 0 0 0,0 0 0 0 0,1 0 1 0 0,-1 0-1 0 0,0 1 0 0 0,0-1 0 0 0,-1 0 0 0 0,1 1 1 0 0,0 0-1 0 0,0-1 0 0 0,0 1 0 0 0,0 0 1 0 0,0 0-1 0 0,0 0 0 0 0,-1 1 150 0 0,-56 9-8297 0 0,43-2 4097 0 0,6 0 706 0 0</inkml:trace>
  <inkml:trace contextRef="#ctx0" brushRef="#br0" timeOffset="17789.803">13366 1024 272 0 0,'0'0'1892'0'0,"0"0"-234"0"0,0 0 97 0 0,0 0 82 0 0,0 0-105 0 0,0 0-242 0 0,0 0-323 0 0,0 0-214 0 0,0 0-138 0 0,0 0-99 0 0,0 0-78 0 0,0 0-82 0 0,0 0-72 0 0,7-31-84 0 0,22-94-88 0 0,4 61 85 0 0,56-6 77 0 0,-85 107-1381 0 0,-5-31 941 0 0,1-1 0 0 0,0 0 0 0 0,0 1 1 0 0,0-1-1 0 0,1 1 0 0 0,0-1 0 0 0,0 1 0 0 0,0-1 1 0 0,1 0-1 0 0,-1 0 0 0 0,1 0 0 0 0,0 0 0 0 0,1 0 1 0 0,-1 0-1 0 0,1 0 0 0 0,0-1 0 0 0,0 1 0 0 0,1-1 1 0 0,-1 0-1 0 0,1 0 0 0 0,0 0 0 0 0,0-1 0 0 0,0 1 1 0 0,1-1-1 0 0,-1 0 0 0 0,1 0 0 0 0,-1 0 0 0 0,1-1 1 0 0,0 0-1 0 0,0 0 0 0 0,1 0 0 0 0,-1 0 0 0 0,0-1 0 0 0,0 0 1 0 0,1 0-1 0 0,-1 0 0 0 0,1-1 0 0 0,-1 0 0 0 0,2 0-33 0 0,2-3 185 0 0,0 0 0 0 0,0-1 0 0 0,-1 0 0 0 0,1-1 0 0 0,-1 0 0 0 0,0 0 0 0 0,-1-1 0 0 0,1 0 0 0 0,-1 0 0 0 0,0 0 0 0 0,-1-1 0 0 0,0 0 0 0 0,0-1 0 0 0,0 1 0 0 0,-1-1 0 0 0,5-8-186 0 0,32-58-435 0 0,-29 40-1146 0 0,-4 12-1659 0 0,1 1-4921 0 0,-5 13 627 0 0</inkml:trace>
  <inkml:trace contextRef="#ctx0" brushRef="#br0" timeOffset="18093.809">14179 299 12907 0 0,'0'0'652'0'0,"0"0"-241"0"0,0 0-14 0 0,0 0 238 0 0,0 0 201 0 0,0 0 140 0 0,0 0 7 0 0,0 0-136 0 0,0 0-115 0 0,0 0-113 0 0,0 0-102 0 0,0 0-79 0 0,5 30-90 0 0,14 99-99 0 0,-7 69 301 0 0,-7 18-1533 0 0,-14-188-2263 0 0,-7-22-7059 0 0,15-6 2742 0 0</inkml:trace>
  <inkml:trace contextRef="#ctx0" brushRef="#br0" timeOffset="18253.108">13966 660 6905 0 0,'0'0'3068'0'0,"0"0"-1461"0"0,0 0-463 0 0,0 0 35 0 0,0 0-25 0 0,0 0-145 0 0,0 0-183 0 0,0 0-156 0 0,0 0-141 0 0,0 0-107 0 0,0 0-82 0 0,32-8-110 0 0,102-21-69 0 0,-24 21-64 0 0,-11 14-2438 0 0,-35 10-5600 0 0,-47-9 3086 0 0,-2-3 651 0 0</inkml:trace>
  <inkml:trace contextRef="#ctx0" brushRef="#br0" timeOffset="19206.917">14656 652 9162 0 0,'0'0'1615'0'0,"0"0"-183"0"0,0 0-142 0 0,0 0-183 0 0,0 0-204 0 0,0 0-149 0 0,0 0-112 0 0,0 0-83 0 0,0 0-115 0 0,0 0-132 0 0,0 0-108 0 0,0 0-105 0 0,-23 10-63 0 0,-72 32-38 0 0,93-42-3 0 0,0 1 0 0 0,0-1 0 0 0,0 1 1 0 0,0 0-1 0 0,0-1 0 0 0,1 1 0 0 0,-1 0 0 0 0,0 0 0 0 0,0 1 0 0 0,1-1 0 0 0,-1 0 0 0 0,1 0 0 0 0,-1 1 0 0 0,1-1 0 0 0,-1 1 0 0 0,1 0 0 0 0,0-1 0 0 0,0 1 0 0 0,0 0 0 0 0,0 0 0 0 0,0-1 1 0 0,0 1-1 0 0,0 0 0 0 0,0 0 0 0 0,1 0 0 0 0,-1 0 0 0 0,1 1 5 0 0,-1 5-44 0 0,-1-5 32 0 0,1 0 0 0 0,0 0 0 0 0,1 0-1 0 0,-1 0 1 0 0,0 0 0 0 0,1 0 0 0 0,0 0 0 0 0,0 0 0 0 0,0 0 0 0 0,0 0 0 0 0,0 0-1 0 0,0 0 1 0 0,1 1 0 0 0,0-1 0 0 0,-1 0 0 0 0,1 0 0 0 0,0-1 0 0 0,1 1 0 0 0,-1 0 0 0 0,0 0-1 0 0,1 0 1 0 0,-1-1 0 0 0,1 1 0 0 0,0-1 0 0 0,0 1 0 0 0,0-1 0 0 0,0 0 0 0 0,1 0-1 0 0,-1 0 1 0 0,1 0 0 0 0,-1 0 0 0 0,1 0 0 0 0,-1-1 0 0 0,1 1 0 0 0,0-1 0 0 0,0 0-1 0 0,0 0 1 0 0,0 0 0 0 0,0 0 0 0 0,0 0 0 0 0,0-1 0 0 0,0 1 0 0 0,0-1 0 0 0,0 0-1 0 0,1 0 13 0 0,2 0 85 0 0,0-1 0 0 0,1 0-1 0 0,-1 0 1 0 0,0-1-1 0 0,0 1 1 0 0,0-1-1 0 0,0-1 1 0 0,0 1-1 0 0,0-1 1 0 0,-1 0 0 0 0,1 0-1 0 0,-1-1 1 0 0,0 0-1 0 0,0 1 1 0 0,2-4-85 0 0,4-1 105 0 0,124-77 108 0 0,-134 85-231 0 0,0-1 0 0 0,0 0 0 0 0,0 1 0 0 0,0-1 0 0 0,0 1 0 0 0,0-1 0 0 0,0 1 0 0 0,0 0 0 0 0,0-1 0 0 0,0 1 0 0 0,0 0 0 0 0,0 0 0 0 0,0 0 0 0 0,0 0 0 0 0,1 0 0 0 0,-1 0 0 0 0,0 0 0 0 0,0 0-1 0 0,0 0 1 0 0,0 0 0 0 0,0 1 0 0 0,0-1 0 0 0,0 0 0 0 0,0 1 0 0 0,0-1 0 0 0,0 1 0 0 0,0-1 0 0 0,0 1 0 0 0,0-1 0 0 0,0 1 0 0 0,0 0 0 0 0,0-1 0 0 0,-1 1 0 0 0,1 0 0 0 0,0 0 0 0 0,0 0-1 0 0,-1 0 1 0 0,1-1 0 0 0,-1 1 0 0 0,1 0 0 0 0,-1 0 0 0 0,1 0 0 0 0,-1 0 0 0 0,1 0 0 0 0,-1 0 0 0 0,0 1 0 0 0,0-1 0 0 0,1 0 0 0 0,-1 0 0 0 0,0 0 0 0 0,0 0 0 0 0,0 0 0 0 0,0 0 0 0 0,-1 1 18 0 0,14 96 42 0 0,-10-97-9 0 0,-1 0-1 0 0,0 0 1 0 0,1-1-1 0 0,-1 1 1 0 0,0-1-1 0 0,1 1 1 0 0,-1-1-1 0 0,1 0 1 0 0,-1 0-1 0 0,1 0 1 0 0,-1 0-1 0 0,0 0 1 0 0,1 0-1 0 0,-1-1 1 0 0,1 1-1 0 0,-1-1 1 0 0,0 0-1 0 0,1 0 1 0 0,-1 0-1 0 0,0 0 0 0 0,0 0 1 0 0,0 0-1 0 0,0-1 1 0 0,0 1-1 0 0,0 0 1 0 0,0-1-1 0 0,0 0 1 0 0,0 0-1 0 0,-1 1 1 0 0,1-1-1 0 0,-1 0 1 0 0,1 0-1 0 0,0-2-32 0 0,0 2 35 0 0,149-127 525 0 0,50 20-433 0 0,-110 86-295 0 0,-91 48 264 0 0,-2-21-55 0 0,0 0-1 0 0,-1-1 1 0 0,1 1 0 0 0,-1 0-1 0 0,0-1 1 0 0,0 0-1 0 0,0 0 1 0 0,0 0 0 0 0,-1 0-1 0 0,1 0 1 0 0,-1 0 0 0 0,0-1-1 0 0,0 0 1 0 0,0 0 0 0 0,0 0-1 0 0,0 0 1 0 0,0-1-41 0 0,-86-15-72 0 0,86 16 28 0 0,0-1 1 0 0,0 1-1 0 0,1-1 1 0 0,-1 1 0 0 0,1 0-1 0 0,0 1 1 0 0,-1-1-1 0 0,1 0 1 0 0,0 1-1 0 0,0 0 1 0 0,0 0-1 0 0,1 0 1 0 0,-1 0-1 0 0,1 0 1 0 0,0 0-1 0 0,0 1 1 0 0,0-1 0 0 0,0 1-1 0 0,0 0 1 0 0,1-1-1 0 0,-1 1 1 0 0,1 0-1 0 0,0 0 1 0 0,1 0-1 0 0,-1 0 1 0 0,0 0-1 0 0,1 0 1 0 0,0 0 0 0 0,0 0-1 0 0,0 0 1 0 0,1 0-1 0 0,-1 0 1 0 0,1 0-1 0 0,0 0 1 0 0,0 0-1 0 0,1-1 1 0 0,-1 1-1 0 0,1 0 1 0 0,-1-1 0 0 0,1 1-1 0 0,2 2 44 0 0,5 3 4 0 0,0-2 1 0 0,0 1-1 0 0,1-1 1 0 0,0 0-1 0 0,0-1 0 0 0,1 0 1 0 0,-1-1-1 0 0,1 0 0 0 0,1-1 1 0 0,-1 0-1 0 0,0-1 0 0 0,1 0 1 0 0,0 0-1 0 0,0-2 0 0 0,0 1 1 0 0,0-2-1 0 0,0 1 1 0 0,0-2-1 0 0,0 1 0 0 0,-1-2 1 0 0,1 1-1 0 0,0-2 0 0 0,0 0 1 0 0,-1 0-1 0 0,1-1 0 0 0,9-5-4 0 0,17-5 139 0 0,-1-3 0 0 0,0-1 0 0 0,-1-2 0 0 0,-1-1 0 0 0,-1-2 0 0 0,-1-1 0 0 0,-1-2 0 0 0,-2-1 0 0 0,0-1 0 0 0,-2-1 0 0 0,-1-2 0 0 0,-1-1 0 0 0,-2-1 0 0 0,0-3-139 0 0,-16 20-1 0 0,0 1-1 0 0,-1-1 0 0 0,-1 0 1 0 0,0-1-1 0 0,-1 1 1 0 0,-1-1-1 0 0,-1 0 1 0 0,0-1-1 0 0,-2 1 0 0 0,1 0 1 0 0,-2-3 1 0 0,-1 19-12 0 0,0 0 1 0 0,0 0-1 0 0,0 0 1 0 0,0 1-1 0 0,0-1 1 0 0,-1 0-1 0 0,1 0 1 0 0,0 1 0 0 0,0-1-1 0 0,-1 0 1 0 0,1 1-1 0 0,0-1 1 0 0,-1 1-1 0 0,1 0 1 0 0,0 0-1 0 0,-1-1 1 0 0,1 1-1 0 0,-1 0 1 0 0,1 0-1 0 0,-1 0 1 0 0,1 0-1 0 0,0 0 1 0 0,-1 1-1 0 0,1-1 1 0 0,0 0-1 0 0,-1 1 1 0 0,1-1-1 0 0,0 1 1 0 0,-1-1-1 0 0,1 1 1 0 0,0 0-1 0 0,0-1 1 0 0,-1 1-1 0 0,1 0 1 0 0,0 0-1 0 0,0 0 1 0 0,0 0 0 0 0,0 0-1 0 0,0 0 1 0 0,0 0-1 0 0,0 1 12 0 0,-10 9-10 0 0,1 1 0 0 0,1 1 0 0 0,0-1 1 0 0,0 1-1 0 0,1 1 0 0 0,1 0 0 0 0,0 0 0 0 0,1 0 0 0 0,1 1 0 0 0,0-1 1 0 0,1 1-1 0 0,1 1 0 0 0,0-1 0 0 0,1 0 0 0 0,0 1 0 0 0,1-1 0 0 0,1 1 0 0 0,1-1 1 0 0,0 1-1 0 0,1 0 10 0 0,1 8-32 0 0,0 0 1 0 0,2 0-1 0 0,1 0 1 0 0,1-1 0 0 0,1 0-1 0 0,0-1 1 0 0,2 1-1 0 0,1-2 1 0 0,1 1 0 0 0,0-2-1 0 0,6 6 32 0 0,32 40-1183 0 0,-50-66 970 0 0,1 0 1 0 0,-1 0-1 0 0,1 0 0 0 0,-1-1 0 0 0,1 1 0 0 0,-1 0 0 0 0,1 0 0 0 0,-1-1 0 0 0,0 1 0 0 0,1 0 0 0 0,-1 0 1 0 0,1-1-1 0 0,-1 1 0 0 0,0-1 0 0 0,1 1 0 0 0,-1 0 0 0 0,0-1 0 0 0,1 1 0 0 0,-1-1 0 0 0,0 1 0 0 0,1-1 0 0 0,-1 1 1 0 0,0-1-1 0 0,0 1 0 0 0,0-1 0 0 0,0 1 0 0 0,1-1 0 0 0,-1 1 0 0 0,0-1 0 0 0,0 1 0 0 0,0-1 0 0 0,0 1 0 0 0,0-1 1 0 0,0 1-1 0 0,0-1 0 0 0,0 1 0 0 0,-1-1 0 0 0,1 1 0 0 0,0-1 0 0 0,0 1 0 0 0,0-1 0 0 0,-1 1 0 0 0,1-1 1 0 0,0 1-1 0 0,0-1 0 0 0,-1 1 0 0 0,1-1 0 0 0,0 1 0 0 0,-1 0 0 0 0,1-1 0 0 0,0 1 0 0 0,-1 0 0 0 0,1-1 0 0 0,-1 1 1 0 0,1 0-1 0 0,-1-1 0 0 0,1 1 0 0 0,-1 0 0 0 0,1 0 0 0 0,-1 0 0 0 0,1-1 0 0 0,-1 1 213 0 0,-3-5-5693 0 0</inkml:trace>
  <inkml:trace contextRef="#ctx0" brushRef="#br0" timeOffset="19439.309">15534 428 12203 0 0,'0'0'2303'0'0,"0"0"-1068"0"0,0 0-151 0 0,0 0 76 0 0,0 0-149 0 0,0 0-191 0 0,38-5-156 0 0,123-13-83 0 0,227-18 1132 0 0,-268 27-2344 0 0,-18 2-3217 0 0,-35 1-4251 0 0,-39 2-2097 0 0</inkml:trace>
  <inkml:trace contextRef="#ctx0" brushRef="#br0" timeOffset="21006.807">12696 648 0 0 0,'0'0'335'0'0,"0"0"87"0"0,0 0 17 0 0,0 0 20 0 0,-9-7 2962 0 0,-25 17 6091 0 0,-16 24-8006 0 0,40-26-596 0 0,-1 0-470 0 0,0 1 0 0 0,1 0 1 0 0,0 0-1 0 0,1 1 1 0 0,0 1-1 0 0,1-1 0 0 0,0 1 1 0 0,0 0-1 0 0,-4 10-440 0 0,3 80 1168 0 0,10-97-1103 0 0,1 1 0 0 0,0-1 0 0 0,0 0-1 0 0,0 0 1 0 0,0 1 0 0 0,1-1-1 0 0,-1-1 1 0 0,1 1 0 0 0,0 0 0 0 0,1-1-1 0 0,-1 1 1 0 0,0-1 0 0 0,1 0 0 0 0,0 0-1 0 0,4 2-64 0 0,-1-1 145 0 0,0-1 0 0 0,1 0 0 0 0,-1 0-1 0 0,1 0 1 0 0,0-1 0 0 0,0 0 0 0 0,0-1-1 0 0,0 0 1 0 0,0 0 0 0 0,0-1 0 0 0,0 0 0 0 0,0 0-1 0 0,1-1 1 0 0,-1 0 0 0 0,0 0 0 0 0,0-1-1 0 0,-1 0 1 0 0,7-3-145 0 0,39-16 571 0 0,-50 19 145 0 0,4-1-13164 0 0,-3 3 1162 0 0</inkml:trace>
  <inkml:trace contextRef="#ctx0" brushRef="#br0" timeOffset="22305.28">16928 527 7650 0 0,'0'0'3076'0'0,"0"0"-1770"0"0,0 0-399 0 0,0 0 126 0 0,0 0 134 0 0,0 0 36 0 0,0 0-108 0 0,0 0-179 0 0,0 0-202 0 0,0 0-203 0 0,0 0-198 0 0,-3 1-154 0 0,2 0-151 0 0,-1 0 1 0 0,1 0 0 0 0,0-1 0 0 0,0 1 0 0 0,0 0 0 0 0,0 0 0 0 0,0 1-1 0 0,0-1 1 0 0,0 0 0 0 0,0 0 0 0 0,1 0 0 0 0,-1 1 0 0 0,0-1-1 0 0,1 0 1 0 0,-1 1 0 0 0,1-1 0 0 0,-1 0 0 0 0,1 1 0 0 0,-1-1-1 0 0,1 1 1 0 0,0-1 0 0 0,0 0 0 0 0,0 1 0 0 0,0-1 0 0 0,0 1 0 0 0,0-1-1 0 0,0 1 1 0 0,1-1 0 0 0,-1 1 0 0 0,1-1-9 0 0,-1 4 27 0 0,14 112 827 0 0,-13-113-790 0 0,0 1 1 0 0,0-1-1 0 0,1 0 1 0 0,-1 0 0 0 0,1 1-1 0 0,0-1 1 0 0,1-1-1 0 0,-1 1 1 0 0,0 0 0 0 0,1-1-1 0 0,0 1 1 0 0,0-1 0 0 0,0 0-1 0 0,0 1 1 0 0,1-2-1 0 0,-1 1 1 0 0,1 0 0 0 0,0-1-1 0 0,0 0 1 0 0,0 1-1 0 0,0-1 1 0 0,0-1 0 0 0,0 1-1 0 0,4 0-64 0 0,4-2 101 0 0,0-1-1 0 0,-1 0 0 0 0,1-1 0 0 0,-1-1 1 0 0,1 0-1 0 0,-1 0 0 0 0,0-1 1 0 0,0 0-1 0 0,-1-1 0 0 0,1 0 1 0 0,-1-1-1 0 0,0 0 0 0 0,0-1 1 0 0,-1 0-1 0 0,0 0 0 0 0,0-1 0 0 0,-1 0 1 0 0,0-1-1 0 0,7-9-100 0 0,12-7 117 0 0,108-107-43 0 0,-129 177-961 0 0,-6-38 896 0 0,11 106-56 0 0,-10-110 53 0 0,0 1 0 0 0,0-1-1 0 0,0 0 1 0 0,1 1 0 0 0,-1-1-1 0 0,1 0 1 0 0,0 0 0 0 0,0 0-1 0 0,0-1 1 0 0,0 1-1 0 0,0 0 1 0 0,1-1 0 0 0,-1 1-1 0 0,1-1 1 0 0,-1 0 0 0 0,1 0-1 0 0,0 0 1 0 0,0 0 0 0 0,0 0-1 0 0,0-1 1 0 0,0 1 0 0 0,1-1-1 0 0,-1 0 1 0 0,0 0 0 0 0,1 0-1 0 0,-1 0 1 0 0,0-1 0 0 0,1 1-1 0 0,-1-1 1 0 0,4 0-6 0 0,1 0 85 0 0,-1-1 0 0 0,1 0 0 0 0,-1 0-1 0 0,1 0 1 0 0,-1-1 0 0 0,0 0 0 0 0,1-1 0 0 0,-1 0 0 0 0,0 0 0 0 0,-1 0 0 0 0,1-1 0 0 0,0 0 0 0 0,-1 0 0 0 0,0-1-1 0 0,3-3-84 0 0,14-12 204 0 0,-1-1 1 0 0,-1-1-1 0 0,-1-2 0 0 0,-1 0 0 0 0,-1 0 0 0 0,5-12-204 0 0,-17 25-442 0 0,0 1 1981 0 0,-3 4-3600 0 0,1 4-3448 0 0,-1 0-4833 0 0,-3 2 571 0 0</inkml:trace>
  <inkml:trace contextRef="#ctx0" brushRef="#br0" timeOffset="22558.81">18115 501 9098 0 0,'0'0'3757'0'0,"0"0"-2249"0"0,0 0-505 0 0,0 0 123 0 0,0 0 34 0 0,0 0-140 0 0,0 0-279 0 0,0 0-266 0 0,-6 34-183 0 0,-18 105-133 0 0,18-55-27 0 0,22-42-1616 0 0,-6-28-9160 0 0,-9-14 2301 0 0</inkml:trace>
  <inkml:trace contextRef="#ctx0" brushRef="#br0" timeOffset="22787.38">17990 185 16692 0 0,'0'0'872'0'0,"0"0"-344"0"0,0 0-232 0 0,0 0-48 0 0,0 0-32 0 0,0 0-176 0 0,0 0-304 0 0,0 0-408 0 0,0 0-680 0 0,0 0-1089 0 0,0 0-2216 0 0,0 0-4849 0 0</inkml:trace>
  <inkml:trace contextRef="#ctx0" brushRef="#br0" timeOffset="22959.832">18550 0 12835 0 0,'0'0'789'0'0,"0"0"-210"0"0,0 0 77 0 0,0 0 200 0 0,0 0 86 0 0,0 0-97 0 0,0 0-196 0 0,0 0-167 0 0,0 0-88 0 0,2 37-90 0 0,7 113-64 0 0,16 29 255 0 0,-10-62-737 0 0,-5 1 1 0 0,-5 91 241 0 0,-3-175-1119 0 0,5-13-2851 0 0,-5-20-939 0 0,-2-1 641 0 0,0 0-1049 0 0</inkml:trace>
  <inkml:trace contextRef="#ctx0" brushRef="#br0" timeOffset="23204.398">18307 428 11554 0 0,'0'0'1161'0'0,"0"0"-182"0"0,0 0-101 0 0,0 0 85 0 0,0 0 23 0 0,0 0-97 0 0,0 0-132 0 0,0 0-87 0 0,0 0-46 0 0,0 0-41 0 0,33-4-53 0 0,103-8-84 0 0,22-17 547 0 0,-141 24-1062 0 0,112-37 45 0 0,-52-3-4138 0 0,-63 35 2057 0 0,1-2-4222 0 0,-7 5-2999 0 0</inkml:trace>
  <inkml:trace contextRef="#ctx0" brushRef="#br0" timeOffset="23580.572">18977 203 3793 0 0,'0'0'2483'0'0,"0"0"-1244"0"0,0 0-55 0 0,-5 31 254 0 0,-17 99 150 0 0,12 101 3917 0 0,10-221-5386 0 0,0 0 0 0 0,0 1-1 0 0,1-1 1 0 0,0 0 0 0 0,1 0 0 0 0,0 0-1 0 0,1 0 1 0 0,0-1 0 0 0,1 1-1 0 0,-1-1 1 0 0,2 0 0 0 0,0 1-1 0 0,0-2 1 0 0,0 1 0 0 0,3 2-119 0 0,-5-10 62 0 0,0 0 0 0 0,0 0 0 0 0,1 0 0 0 0,-1 0 0 0 0,0 0 1 0 0,1-1-1 0 0,-1 1 0 0 0,0-1 0 0 0,1 0 0 0 0,-1 0 0 0 0,1-1 0 0 0,-1 1 1 0 0,0-1-1 0 0,1 1 0 0 0,-1-1 0 0 0,0 0 0 0 0,0 0 0 0 0,0-1 1 0 0,0 1-1 0 0,0-1 0 0 0,0 1 0 0 0,0-1 0 0 0,0 0 0 0 0,0 0 0 0 0,-1 0 1 0 0,1 0-1 0 0,-1-1 0 0 0,1 1 0 0 0,-1-1 0 0 0,1-1-62 0 0,73-68 504 0 0,55-39-69 0 0,-129 111-423 0 0,0 1 0 0 0,-1-1-1 0 0,1 0 1 0 0,-1 1 0 0 0,1-1 0 0 0,-1 1 0 0 0,1-1-1 0 0,-1 1 1 0 0,1-1 0 0 0,-1 1 0 0 0,0 0 0 0 0,1 0-1 0 0,-1 0 1 0 0,0 0 0 0 0,0 0 0 0 0,0 0 0 0 0,0 0-1 0 0,0 0 1 0 0,0 1 0 0 0,0-1 0 0 0,0 0 0 0 0,0 1-1 0 0,0-1 1 0 0,-1 0 0 0 0,1 1 0 0 0,0-1 0 0 0,-1 1-1 0 0,1-1 1 0 0,-1 1 0 0 0,0-1 0 0 0,0 1-1 0 0,1-1 1 0 0,-1 1 0 0 0,0 0 0 0 0,0-1 0 0 0,0 1-1 0 0,-1-1 1 0 0,1 1 0 0 0,0-1 0 0 0,-1 1 0 0 0,1-1-1 0 0,-1 1 1 0 0,1-1 0 0 0,-1 1 0 0 0,0-1 0 0 0,1 1-1 0 0,-1-1 1 0 0,-1 1-12 0 0,2 10 111 0 0,0 161 435 0 0,0-171-565 0 0,1 0 0 0 0,-1 0 0 0 0,1 0 0 0 0,0 1 0 0 0,0-1 0 0 0,0 0 0 0 0,0 0 0 0 0,0 0 0 0 0,0-1 0 0 0,1 1 0 0 0,-1 0 0 0 0,0 0 0 0 0,1-1 0 0 0,0 1 0 0 0,-1-1 0 0 0,1 1 0 0 0,0-1 0 0 0,0 1 0 0 0,0-1 0 0 0,0 0 0 0 0,0 0 0 0 0,0 0 0 0 0,0 0 0 0 0,0-1-1 0 0,0 1 1 0 0,0 0 0 0 0,0-1 0 0 0,1 0 0 0 0,-1 1 0 0 0,0-1 0 0 0,0 0 0 0 0,1 0 0 0 0,-1 0 0 0 0,0 0 0 0 0,0-1 0 0 0,2 0 19 0 0,41-10-3113 0 0,-9-8-5888 0 0,-26 11-1237 0 0</inkml:trace>
  <inkml:trace contextRef="#ctx0" brushRef="#br0" timeOffset="24589.057">18946 78 0 0 0,'0'0'277'0'0,"0"0"19"0"0,0 0 5 0 0,0 0 36 0 0,0 0 31 0 0,0 0 57 0 0,-3-4 61 0 0,-8-11 27 0 0,8 12 53 0 0,3 3 33 0 0,0 0-42 0 0,0 0-62 0 0,0 0-46 0 0,0 0-58 0 0,0 0-47 0 0,0 0-76 0 0,5 22 1862 0 0,17 77 1676 0 0,-20-89-4207 0 0,1 30 1554 0 0,-6-31-3910 0 0,-4-5-3474 0 0,5-4 1859 0 0</inkml:trace>
  <inkml:trace contextRef="#ctx0" brushRef="#br0" timeOffset="30097.909">248 1823 7794 0 0,'0'0'1531'0'0,"0"0"-66"0"0,0 0-58 0 0,0 0 16 0 0,0 0 59 0 0,0 0-70 0 0,0 0-189 0 0,0 0-247 0 0,0 0-252 0 0,0 0-221 0 0,0 0-156 0 0,2 50 225 0 0,7 35-281 0 0,-4 1 0 0 0,-6 68-291 0 0,0-57 28 0 0,-14 67-447 0 0,-29-64-2674 0 0,13-73-2147 0 0,3-21-6498 0 0,25-6 10759 0 0</inkml:trace>
  <inkml:trace contextRef="#ctx0" brushRef="#br0" timeOffset="30544.844">1 1956 2561 0 0,'0'0'1278'0'0,"0"0"-73"0"0,0 0-28 0 0,0 0 48 0 0,0 0 14 0 0,0 0-67 0 0,0 0-104 0 0,0 0-113 0 0,0 0-72 0 0,0 0-55 0 0,0 0-72 0 0,35-24-97 0 0,112-73-122 0 0,-67 67 100 0 0,-66 30-480 0 0,-1-1-19 0 0,-2-1-59 0 0,0 1 0 0 0,0 0 0 0 0,0 0 0 0 0,0 1 0 0 0,0 0 0 0 0,0 1 0 0 0,0 0 0 0 0,0 1 0 0 0,0 1 0 0 0,0-1 0 0 0,-1 2 0 0 0,1-1 0 0 0,-1 1 0 0 0,0 1 0 0 0,0 0 0 0 0,0 0 0 0 0,8 7-79 0 0,-15-9 20 0 0,-1 1-1 0 0,1-1 1 0 0,-1 0-1 0 0,0 1 0 0 0,0-1 1 0 0,0 1-1 0 0,-1 0 1 0 0,1-1-1 0 0,-1 1 0 0 0,0 0 1 0 0,0 0-1 0 0,0 0 1 0 0,0 0-1 0 0,-1 0 0 0 0,1 0 1 0 0,-1 0-1 0 0,0 0 1 0 0,-1 1-1 0 0,1-1 0 0 0,-1 0 1 0 0,0 0-1 0 0,0 0 1 0 0,0-1-1 0 0,0 1 0 0 0,0 0 1 0 0,-1 0-1 0 0,-1 1-19 0 0,-60 98 385 0 0,58-98-385 0 0,5-4 3 0 0,-4 2-16 0 0,1 0 0 0 0,0 0 0 0 0,0 0-1 0 0,0 1 1 0 0,0-1 0 0 0,0 1-1 0 0,1-1 1 0 0,-1 1 0 0 0,1 0 0 0 0,0 0-1 0 0,0 0 1 0 0,1 0 0 0 0,-1 0-1 0 0,1 0 1 0 0,0 1 0 0 0,0-1 0 0 0,1 0-1 0 0,-1 1 1 0 0,1-1 0 0 0,0 1-1 0 0,0-1 1 0 0,0 0 0 0 0,0 1 0 0 0,1-1-1 0 0,0 1 1 0 0,0-1 0 0 0,0 0-1 0 0,1 0 1 0 0,-1 0 0 0 0,1 0 0 0 0,0 1 13 0 0,10 4-16 0 0,0-1 0 0 0,0 0 1 0 0,0-1-1 0 0,1 0 0 0 0,0-1 1 0 0,0-1-1 0 0,1 0 1 0 0,5 1 15 0 0,-7-3 13 0 0,0 1 1 0 0,0 0 0 0 0,-1 1 0 0 0,0 0 0 0 0,0 1 0 0 0,0 0 0 0 0,-1 1 0 0 0,0 0 0 0 0,0 0 0 0 0,-1 1 0 0 0,5 5-14 0 0,-11-9 59 0 0,-1 0 0 0 0,0 0 0 0 0,0 0 0 0 0,0 0 0 0 0,0 0 0 0 0,-1 0 0 0 0,1 0 0 0 0,-1 1 0 0 0,0-1 0 0 0,-1 0 0 0 0,1 1 0 0 0,-1-1 0 0 0,0 1 0 0 0,0-1 0 0 0,0 1 0 0 0,0-1-1 0 0,-1 1 1 0 0,0-1 0 0 0,0 0 0 0 0,0 1 0 0 0,0-1 0 0 0,-1 0 0 0 0,0 0 0 0 0,0 0 0 0 0,0 1-59 0 0,-64 93 973 0 0,50-81-884 0 0,-1-1 1 0 0,-1-1 0 0 0,0-1 0 0 0,-1 0-1 0 0,0-1 1 0 0,-1-1 0 0 0,0-1-1 0 0,-10 3-89 0 0,-65 7-828 0 0,62-20-1950 0 0,1 0-3591 0 0,23-1-3959 0 0</inkml:trace>
  <inkml:trace contextRef="#ctx0" brushRef="#br0" timeOffset="26215.174">20534 534 5737 0 0,'0'0'1151'0'0,"0"0"-105"0"0,0 0-39 0 0,0 0 3 0 0,0 0-9 0 0,0 0-40 0 0,0 0-115 0 0,0 0-85 0 0,0 0-77 0 0,0 0-121 0 0,0 0-127 0 0,0 0-137 0 0,-32 1-118 0 0,-101 3-53 0 0,131-4-120 0 0,0-1-1 0 0,-1 1 1 0 0,1 0 0 0 0,0-1-1 0 0,0 1 1 0 0,0 0-1 0 0,-1 0 1 0 0,1 0-1 0 0,0 1 1 0 0,0-1-1 0 0,0 1 1 0 0,0-1-1 0 0,-1 1 1 0 0,1 0-1 0 0,0-1 1 0 0,0 1-1 0 0,0 0 1 0 0,1 0 0 0 0,-1 1-1 0 0,0-1 1 0 0,0 0-1 0 0,0 1 1 0 0,1-1-1 0 0,-1 1 1 0 0,1-1-1 0 0,-1 1 1 0 0,1 0-8 0 0,-3 4 47 0 0,-5 7-5 0 0,1-1-1 0 0,0 1 1 0 0,1 0 0 0 0,1 1-1 0 0,0 0 1 0 0,0 0-1 0 0,2 0 1 0 0,0 1 0 0 0,0-1-1 0 0,1 1 1 0 0,1 0-1 0 0,1 0 1 0 0,0 0 0 0 0,1 0-1 0 0,1 14-41 0 0,-1-25 25 0 0,0-1 1 0 0,1 1-1 0 0,-1 0 0 0 0,1 0 0 0 0,0 0 0 0 0,0-1 1 0 0,0 1-1 0 0,0 0 0 0 0,1-1 0 0 0,-1 1 0 0 0,1-1 1 0 0,0 0-1 0 0,0 1 0 0 0,0-1 0 0 0,1 0 1 0 0,-1 0-1 0 0,1 0 0 0 0,0-1 0 0 0,-1 1 0 0 0,1 0 1 0 0,0-1-1 0 0,1 0 0 0 0,-1 0 0 0 0,0 0 0 0 0,1 0 1 0 0,-1-1-1 0 0,1 1 0 0 0,-1-1 0 0 0,1 0 0 0 0,0 0-25 0 0,6-2 158 0 0,-1-2 0 0 0,0 1 0 0 0,0-1 0 0 0,0 0 0 0 0,-1-1 0 0 0,1 0 0 0 0,-1-1-1 0 0,0 0 1 0 0,0 0 0 0 0,0 0 0 0 0,-1-1 0 0 0,0 0 0 0 0,0-1 0 0 0,0 0 0 0 0,-1 0 0 0 0,0 0-1 0 0,-1-1 1 0 0,3-3-158 0 0,140-206 1206 0 0,-146 211-1231 0 0,5-7 317 0 0,-3 18-840 0 0,23 164 542 0 0,10-3 47 0 0,-21-101-37 0 0,-2 0-1 0 0,-3 1 0 0 0,-3 1 1 0 0,-1 26-4 0 0,-6-76-27 0 0,0 0 1 0 0,-2 0-1 0 0,1-1 1 0 0,-2 1-1 0 0,0 0 1 0 0,-1-1-1 0 0,-1 1 1 0 0,0-1-1 0 0,-2 0 1 0 0,1-1-1 0 0,-2 1 1 0 0,0-1-1 0 0,-1 0 1 0 0,0-1-1 0 0,-2 2 27 0 0,4-10-75 0 0,0-1-1 0 0,-1 0 1 0 0,1 1-1 0 0,-1-2 0 0 0,0 1 1 0 0,0-1-1 0 0,-1 0 0 0 0,1-1 1 0 0,-1 0-1 0 0,1 0 0 0 0,-1 0 1 0 0,0-1-1 0 0,0-1 1 0 0,0 1-1 0 0,-1-1 0 0 0,1 0 1 0 0,0-1-1 0 0,0 0 0 0 0,-1 0 1 0 0,1-1-1 0 0,-5-1 76 0 0,9-1-43 0 0,0 1 1 0 0,0-1-1 0 0,1 0 0 0 0,-1-1 0 0 0,1 1 0 0 0,0-1 1 0 0,0 1-1 0 0,0-1 0 0 0,0 0 0 0 0,0 0 1 0 0,1-1-1 0 0,0 1 0 0 0,0 0 0 0 0,0-1 1 0 0,0 1-1 0 0,1-1 0 0 0,0 1 0 0 0,0-1 0 0 0,0 0 1 0 0,0 0-1 0 0,1 1 0 0 0,0-1 0 0 0,0 0 1 0 0,0 0-1 0 0,1 0 0 0 0,-1 1 0 0 0,2-5 43 0 0,40-124 87 0 0,-5 43 69 0 0,5 1 0 0 0,3 2 0 0 0,34-44-156 0 0,17-1 537 0 0,-63 153-1750 0 0,32 5-3308 0 0,6-22-4111 0 0,-63-4 7336 0 0,5 0-2251 0 0</inkml:trace>
  <inkml:trace contextRef="#ctx0" brushRef="#br0" timeOffset="26672.846">21029 700 392 0 0,'0'0'712'0'0,"0"0"75"0"0,0 0 347 0 0,0 0 273 0 0,0 0 68 0 0,0 0-19 0 0,0 0-8 0 0,0 0-38 0 0,0 0-82 0 0,0 0-136 0 0,0 0-197 0 0,0 0-169 0 0,0 0-145 0 0,29-10-101 0 0,85-32-74 0 0,-71 13 155 0 0,-40 22-482 0 0,-1 4-167 0 0,0 1 0 0 0,0-1 0 0 0,-1 0-1 0 0,1 0 1 0 0,0 1 0 0 0,-1-1 0 0 0,0 0 0 0 0,1 0 0 0 0,-1 0 0 0 0,0-1 0 0 0,-1 1-1 0 0,1 0 1 0 0,-1 0 0 0 0,1 0 0 0 0,-1-1 0 0 0,0 1 0 0 0,0 0 0 0 0,0 0 0 0 0,-1-1-1 0 0,1 1 1 0 0,-1 0 0 0 0,1 0 0 0 0,-1 0 0 0 0,0-1 0 0 0,-1 1 0 0 0,1 0-1 0 0,0 1 1 0 0,-1-1 0 0 0,0 0 0 0 0,1 0 0 0 0,-1 1 0 0 0,0-1 0 0 0,-1 1 0 0 0,1-1-1 0 0,0 1 1 0 0,-1 0 0 0 0,1 0 0 0 0,-1 0 0 0 0,0 0 0 0 0,1 0 0 0 0,-1 1-1 0 0,0-1 1 0 0,0 1 0 0 0,0 0 0 0 0,0 0 0 0 0,0 0 0 0 0,-1 0 0 0 0,1 0 0 0 0,0 1-1 0 0,-2-1-11 0 0,-2 2-32 0 0,0-1 0 0 0,-1 1 0 0 0,1 1 0 0 0,0-1 0 0 0,0 1 0 0 0,1 0 0 0 0,-1 1 0 0 0,0-1 0 0 0,1 1 0 0 0,-1 1 0 0 0,1-1 0 0 0,0 1-1 0 0,0 0 1 0 0,1 1 0 0 0,-1-1 0 0 0,1 1 0 0 0,0 0 0 0 0,0 0 0 0 0,0 1 0 0 0,1 0 0 0 0,0 0 0 0 0,0 0 0 0 0,-3 6 32 0 0,1-1-48 0 0,1 0 0 0 0,0 0 0 0 0,1 1 0 0 0,0 0 0 0 0,1 0 0 0 0,0 0 0 0 0,1 0 0 0 0,0 0 0 0 0,1 1 0 0 0,1-1 0 0 0,0 1 0 0 0,0-1 0 0 0,2 10 48 0 0,1-15 42 0 0,-1 0 1 0 0,1 0-1 0 0,1 0 1 0 0,-1-1 0 0 0,1 1-1 0 0,0-1 1 0 0,1 0-1 0 0,0 0 1 0 0,0 0-1 0 0,0-1 1 0 0,0 0-1 0 0,1 0 1 0 0,0 0 0 0 0,0 0-1 0 0,0-1 1 0 0,1 0-1 0 0,-1-1 1 0 0,1 1-1 0 0,0-1 1 0 0,0-1-1 0 0,0 1 1 0 0,0-1 0 0 0,1 0-1 0 0,-1-1 1 0 0,0 1-1 0 0,1-2 1 0 0,-1 1-1 0 0,1-1 1 0 0,0 0-1 0 0,-1-1 1 0 0,1 1 0 0 0,-1-2-1 0 0,1 1-42 0 0,94-47-679 0 0,18-24-6526 0 0,-67 39 470 0 0,-35 21 3549 0 0</inkml:trace>
  <inkml:trace contextRef="#ctx0" brushRef="#br0" timeOffset="27357.867">21696 468 5785 0 0,'0'0'1063'0'0,"0"0"-129"0"0,0 0-17 0 0,0 0 7 0 0,0 0-13 0 0,0 0-12 0 0,0 0 24 0 0,0 0 12 0 0,0 0-32 0 0,0 0-168 0 0,0 0-205 0 0,0 0-190 0 0,0 0-154 0 0,-31 27-80 0 0,-92 84-46 0 0,83-62-13 0 0,39-40-34 0 0,-1-6-6 0 0,0 0-1 0 0,1 0 1 0 0,0 0-1 0 0,-1 0 1 0 0,1 0-1 0 0,0 0 0 0 0,1 1 1 0 0,-1-1-1 0 0,1 0 1 0 0,-1 1-1 0 0,1-1 1 0 0,0 0-1 0 0,0 1 0 0 0,0-1 1 0 0,1 0-1 0 0,-1 1 1 0 0,1-1-1 0 0,0 0 0 0 0,0 1 1 0 0,0-1-1 0 0,0 0 1 0 0,0 0-1 0 0,1 0 1 0 0,0 0-1 0 0,-1 0 0 0 0,1 0 1 0 0,0-1-1 0 0,0 1 1 0 0,1-1-1 0 0,-1 1 0 0 0,1-1 1 0 0,-1 0-1 0 0,1 0 1 0 0,-1 0-1 0 0,1 0 1 0 0,0 0-1 0 0,0-1 0 0 0,0 1 1 0 0,0-1-1 0 0,0 0 1 0 0,1 1-1 0 0,-1-2 1 0 0,1 1-7 0 0,9-1 87 0 0,0 0 0 0 0,-1-1 1 0 0,1-1-1 0 0,0-1 1 0 0,-1 1-1 0 0,1-2 1 0 0,-1 0-1 0 0,0 0 0 0 0,0-1 1 0 0,-1-1-1 0 0,1 0 1 0 0,-1 0-1 0 0,0-1 1 0 0,2-3-88 0 0,30-14 81 0 0,-11 2-90 0 0,-28 18-45 0 0,1 0 0 0 0,0 0 1 0 0,-1 1-1 0 0,1 0 0 0 0,1 0 1 0 0,-1 0-1 0 0,0 1 1 0 0,1-1-1 0 0,-1 1 0 0 0,1 0 1 0 0,0 1-1 0 0,0 0 0 0 0,1-1 54 0 0,0 39-586 0 0,-8-32 584 0 0,1-1 0 0 0,-1 1 0 0 0,1 0 0 0 0,0-1 0 0 0,0 1 1 0 0,1 0-1 0 0,0-1 0 0 0,-1 1 0 0 0,1-1 0 0 0,1 1 0 0 0,-1-1 1 0 0,1 0-1 0 0,0 1 0 0 0,0-1 0 0 0,0 0 0 0 0,0 0 0 0 0,1 0 1 0 0,-1 0-1 0 0,1-1 0 0 0,0 1 0 0 0,0-1 0 0 0,1 0 0 0 0,-1 1 1 0 0,1-1-1 0 0,-1-1 0 0 0,1 1 0 0 0,0-1 0 0 0,0 1 0 0 0,0-1 1 0 0,1 0-1 0 0,-1-1 0 0 0,1 1 2 0 0,3 0 40 0 0,1 0 0 0 0,0-1 0 0 0,0 0 0 0 0,0 0 0 0 0,0-1 0 0 0,0 0 0 0 0,0-1 0 0 0,-1 0 0 0 0,1 0 1 0 0,0-1-1 0 0,0 0 0 0 0,-1-1 0 0 0,1 0 0 0 0,-1 0 0 0 0,0-1 0 0 0,0 0 0 0 0,6-3-40 0 0,119-97 639 0 0,-122 94-719 0 0,-1-1 1 0 0,0 0-1 0 0,0-1 0 0 0,-2 0 0 0 0,1 0 1 0 0,-1-1-1 0 0,-1 0 0 0 0,0-1 0 0 0,-1 1 1 0 0,0-1-1 0 0,-2 0 0 0 0,1-1 0 0 0,-2 1 1 0 0,0-1-1 0 0,0 0 0 0 0,-1 0 0 0 0,-1 0 1 0 0,-1 0-1 0 0,0 0 0 0 0,-2-7 80 0 0,1 18-60 0 0,-1 1-1 0 0,0-1 0 0 0,-1 1 1 0 0,1 0-1 0 0,-1 0 1 0 0,1 0-1 0 0,-1 0 0 0 0,0 0 1 0 0,0 0-1 0 0,0 1 1 0 0,0-1-1 0 0,-1 1 0 0 0,1 0 1 0 0,-1 0-1 0 0,1 1 1 0 0,-1-1-1 0 0,0 1 0 0 0,1-1 1 0 0,-1 1-1 0 0,0 0 1 0 0,0 0-1 0 0,0 1 0 0 0,0-1 1 0 0,0 1-1 0 0,0 0 1 0 0,0 0-1 0 0,0 1 0 0 0,0-1 1 0 0,0 1-1 0 0,0-1 1 0 0,0 1-1 0 0,1 1 1 0 0,-1-1-1 0 0,0 0 0 0 0,0 1 1 0 0,1 0-1 0 0,-1 0 1 0 0,1 0-1 0 0,-3 2 61 0 0,-1-2-8 0 0,-1 1-1 0 0,1 0 1 0 0,0 1-1 0 0,1 0 1 0 0,-1 0 0 0 0,0 0-1 0 0,1 1 1 0 0,0 0-1 0 0,0 0 1 0 0,1 0 0 0 0,-1 1-1 0 0,1 0 1 0 0,0 0-1 0 0,1 0 1 0 0,-1 0 0 0 0,1 1-1 0 0,1 0 1 0 0,-1 0-1 0 0,1 0 1 0 0,0 0 0 0 0,1 1-1 0 0,0-1 1 0 0,0 1-1 0 0,0-1 1 0 0,1 1 0 0 0,0 0-1 0 0,1 7 9 0 0,4-9 41 0 0,1-1-1 0 0,0 1 0 0 0,0-1 0 0 0,0 0 1 0 0,1-1-1 0 0,-1 1 0 0 0,1-1 1 0 0,0 0-1 0 0,1 0 0 0 0,-1-1 0 0 0,1 0 1 0 0,-1 0-1 0 0,1-1 0 0 0,0 1 1 0 0,0-1-1 0 0,0-1 0 0 0,0 0 0 0 0,0 0 1 0 0,1 0-1 0 0,0-1-40 0 0,-4 1 5 0 0,99 12 110 0 0,-81-12 39 0 0,0 1 0 0 0,0 1-1 0 0,-1 0 1 0 0,1 2 0 0 0,-1 1 0 0 0,0 0 0 0 0,0 2 0 0 0,7 3-154 0 0,-24-7 61 0 0,0 0 0 0 0,1-1 0 0 0,-2 1 0 0 0,1 0 0 0 0,0 1 0 0 0,-1-1 0 0 0,0 1 0 0 0,0-1 0 0 0,0 1 0 0 0,-1 0 0 0 0,1 0-1 0 0,-1 0 1 0 0,0 1 0 0 0,-1-1 0 0 0,1 0 0 0 0,-1 1 0 0 0,0-1 0 0 0,-1 1 0 0 0,1-1 0 0 0,-1 1 0 0 0,0-1 0 0 0,0 1 0 0 0,-1-1 0 0 0,0 1 0 0 0,0-1 0 0 0,0 1 0 0 0,0-1 0 0 0,-1 0 0 0 0,0 1 0 0 0,0-1 0 0 0,-1 0 0 0 0,1 0 0 0 0,-1 0-61 0 0,-2 49-610 0 0,33-35-2607 0 0,-4-15-4121 0 0,-16-3 758 0 0</inkml:trace>
  <inkml:trace contextRef="#ctx0" brushRef="#br0" timeOffset="28908.349">21814 623 0 0 0,'0'0'680'0'0,"0"0"408"0"0,0 0 55 0 0,0 0-121 0 0,0 0-226 0 0,0 0-188 0 0,0 0-108 0 0,0 0-72 0 0,-8-19 5468 0 0,-8-29-2190 0 0,10 27-2719 0 0,6 18-925 0 0,0 1 1 0 0,0 0-1 0 0,0 0 0 0 0,-1 0 1 0 0,1 0-1 0 0,-1 0 0 0 0,1-1 1 0 0,-1 1-1 0 0,0 0 1 0 0,0 0-1 0 0,1 1 0 0 0,-2-1 1 0 0,1 0-1 0 0,0 0 0 0 0,0 0 1 0 0,0 1-1 0 0,-1-1 0 0 0,1 0 1 0 0,-1 1-1 0 0,1-1 0 0 0,-1 1 1 0 0,0 0-1 0 0,0 0 0 0 0,0-1 1 0 0,1 1-1 0 0,-1 0 0 0 0,0 0-62 0 0,-17-10 352 0 0,-37 0-198 0 0,53 11-222 0 0,1 0 0 0 0,-1 0 1 0 0,0 1-1 0 0,1-1 0 0 0,-1 1 0 0 0,0-1 1 0 0,1 1-1 0 0,-1 0 0 0 0,1 0 0 0 0,-1 0 1 0 0,1 0-1 0 0,-1 0 0 0 0,1 1 0 0 0,0-1 1 0 0,0 1-1 0 0,0-1 0 0 0,0 1 0 0 0,0 0 1 0 0,0 0-1 0 0,0 0 0 0 0,0 0 0 0 0,1 0 1 0 0,-1 0-1 0 0,1 1 0 0 0,-1-1 1 0 0,1 0-1 0 0,0 1 0 0 0,0-1 0 0 0,0 3 68 0 0,10 1-7501 0 0,-8-6 6339 0 0,5 1-7253 0 0</inkml:trace>
  <inkml:trace contextRef="#ctx0" brushRef="#br0" timeOffset="46699.806">1247 2685 15275 0 0,'0'0'702'0'0,"0"0"-226"0"0,0 0-117 0 0,0 0 106 0 0,0 0 182 0 0,0 0 126 0 0,0 0-14 0 0,0 0-155 0 0,0 0-225 0 0,0 0-219 0 0,0 0-195 0 0,-4-2-227 0 0,-12-6-246 0 0,12 6-286 0 0,4 2-300 0 0,13 7-8576 0 0,-11-2 1434 0 0</inkml:trace>
  <inkml:trace contextRef="#ctx0" brushRef="#br0" timeOffset="51884.615">7042 2397 4289 0 0,'0'0'1355'0'0,"0"0"-91"0"0,0 0-38 0 0,0 0 26 0 0,0 0 64 0 0,0 0-11 0 0,0 0-76 0 0,0 0-135 0 0,0 0-185 0 0,0 0-165 0 0,0 0-127 0 0,-32 18-121 0 0,-103 55-112 0 0,131-72-361 0 0,0 1 1 0 0,1 0 0 0 0,-1 0-1 0 0,0 0 1 0 0,1 0 0 0 0,-1 1-1 0 0,1 0 1 0 0,0 0 0 0 0,-1 0-1 0 0,1 0 1 0 0,1 0 0 0 0,-1 0-1 0 0,0 1 1 0 0,1-1 0 0 0,0 1-1 0 0,0 0 1 0 0,0 0 0 0 0,0 0-24 0 0,-3 9 70 0 0,-2-2-45 0 0,2 0-1 0 0,0 0 1 0 0,0 1 0 0 0,1 0 0 0 0,1 0-1 0 0,0 0 1 0 0,0 1 0 0 0,1-1-1 0 0,1 0 1 0 0,0 1 0 0 0,1 6-25 0 0,0-17 5 0 0,0 0 0 0 0,1-1-1 0 0,-1 1 1 0 0,0 0 0 0 0,1-1 0 0 0,-1 1 0 0 0,1 0 0 0 0,0-1 0 0 0,0 1-1 0 0,0-1 1 0 0,-1 1 0 0 0,1-1 0 0 0,1 1 0 0 0,-1-1 0 0 0,0 0-1 0 0,0 1 1 0 0,0-1 0 0 0,1 0 0 0 0,-1 0 0 0 0,1 0 0 0 0,-1 0 0 0 0,1 0-1 0 0,-1 0 1 0 0,1 0 0 0 0,-1-1 0 0 0,1 1 0 0 0,0 0 0 0 0,-1-1-1 0 0,1 0 1 0 0,0 1 0 0 0,0-1 0 0 0,-1 0 0 0 0,1 0 0 0 0,0 0-1 0 0,0 0 1 0 0,-1 0 0 0 0,1 0 0 0 0,0 0 0 0 0,0-1-5 0 0,67-21 632 0 0,139-139-171 0 0,-188 141-470 0 0,81-56-123 0 0,-97 76 122 0 0,-1 0-1 0 0,0 0 0 0 0,0 0 1 0 0,0 1-1 0 0,0-1 0 0 0,0 1 1 0 0,0 0-1 0 0,0-1 0 0 0,0 2 0 0 0,-1-1 1 0 0,1 0-1 0 0,0 0 0 0 0,0 1 1 0 0,-1-1-1 0 0,1 1 0 0 0,-1 0 1 0 0,1 0-1 0 0,-1 0 0 0 0,0 0 0 0 0,0 0 1 0 0,0 1-1 0 0,0-1 0 0 0,0 1 1 0 0,0-1-1 0 0,-1 1 0 0 0,1 0 1 0 0,-1-1-1 0 0,0 1 0 0 0,0 0 0 0 0,0 0 1 0 0,0 0-1 0 0,0 0 0 0 0,-1 0 1 0 0,1 0-1 0 0,-1 0 0 0 0,0 0 1 0 0,0 0-1 0 0,0 0 0 0 0,0 0 0 0 0,0 0 1 0 0,-1 0-1 0 0,0 1 11 0 0,3 5 25 0 0,-2-3-23 0 0,0 0 1 0 0,1 0-1 0 0,0 0 0 0 0,0 0 0 0 0,0 0 0 0 0,1 0 0 0 0,-1 0 0 0 0,1-1 0 0 0,1 1 0 0 0,-1-1 0 0 0,1 1 1 0 0,0-1-1 0 0,1 0 0 0 0,-1 0 0 0 0,1 0 0 0 0,0-1 0 0 0,0 1 0 0 0,0-1 0 0 0,0 0 0 0 0,1 0 0 0 0,0 0 0 0 0,0-1 1 0 0,0 0-1 0 0,0 0 0 0 0,1 0 0 0 0,-1 0 0 0 0,1-1 0 0 0,5 2-2 0 0,-5-4 26 0 0,1 0 0 0 0,0 0 0 0 0,0 0 0 0 0,0-1-1 0 0,-1 0 1 0 0,1 0 0 0 0,0 0 0 0 0,-1-1 0 0 0,1 0 0 0 0,-1 0 0 0 0,0-1 0 0 0,0 0-1 0 0,0 0 1 0 0,0-1 0 0 0,1 0-26 0 0,20-17 132 0 0,-1-2 0 0 0,0-1-1 0 0,-2-1 1 0 0,-1-1 0 0 0,-1-1 0 0 0,-1-1-1 0 0,-2-1 1 0 0,-1 0 0 0 0,14-30-132 0 0,-6-6-5 0 0,-2-1 0 0 0,-3-1 0 0 0,-4-1 0 0 0,-2-1 0 0 0,-3 0 0 0 0,-3 0-1 0 0,-4-1 1 0 0,-2 0 0 0 0,-6-62 5 0 0,3 119 7 0 0,1 5 26 0 0,-1 0 0 0 0,1 1 0 0 0,-2-1-1 0 0,1 0 1 0 0,-1 1 0 0 0,0-1 0 0 0,-1 0-1 0 0,1 1 1 0 0,-2-1 0 0 0,1 1 0 0 0,-1 0-1 0 0,0 0 1 0 0,0 0 0 0 0,-1 0-33 0 0,2 6-9 0 0,1 1 0 0 0,0 0 0 0 0,-1 0 0 0 0,1 0 0 0 0,0 0 0 0 0,0 1 0 0 0,-1-1 0 0 0,1 0 0 0 0,0 1 0 0 0,0-1 0 0 0,0 0 0 0 0,-1 1 0 0 0,1-1 0 0 0,0 1 0 0 0,0 0 0 0 0,0-1 0 0 0,0 1 0 0 0,0 0 0 0 0,0 0 0 0 0,0 0 1 0 0,0 0-1 0 0,0-1 0 0 0,1 1 0 0 0,-1 0 0 0 0,0 0 0 0 0,0 1 0 0 0,1-1 0 0 0,-1 0 0 0 0,1 0 0 0 0,-1 0 0 0 0,1 0 0 0 0,-1 1 0 0 0,1-1 0 0 0,0 0 0 0 0,0 0 0 0 0,-1 1 0 0 0,1-1 0 0 0,0 0 0 0 0,0 0 0 0 0,0 1 0 0 0,1-1 0 0 0,-1 0 0 0 0,0 0 0 0 0,0 1 0 0 0,1-1 9 0 0,-3 5-3 0 0,-5 25-1 0 0,2 1 0 0 0,1-1 0 0 0,2 1 0 0 0,0 0 0 0 0,3 0 0 0 0,1 8 4 0 0,-1 28-4 0 0,4 31 41 0 0,4-1 1 0 0,22 93-38 0 0,-4-21 32 0 0,-19-118-75 0 0,4 97-824 0 0,-13-148 773 0 0,1 1 0 0 0,-1 0 0 0 0,0-1 0 0 0,0 1 0 0 0,0-1-1 0 0,0 0 1 0 0,0 1 0 0 0,0-1 0 0 0,0 0 0 0 0,0 1 0 0 0,0-1 0 0 0,-1 0-1 0 0,1 0 1 0 0,-1 0 0 0 0,1 0 0 0 0,-1 0 0 0 0,1 0 0 0 0,-1-1 0 0 0,1 1-1 0 0,-1 0 1 0 0,1-1 0 0 0,-1 1 0 0 0,0-1 0 0 0,1 0 0 0 0,-1 0 0 0 0,0 1-1 0 0,0-1 1 0 0,1 0 0 0 0,-1 0 0 0 0,0-1 94 0 0,-57-1-6215 0 0,23-14-1233 0 0,24 11 4155 0 0</inkml:trace>
  <inkml:trace contextRef="#ctx0" brushRef="#br0" timeOffset="52128.008">7377 2165 7866 0 0,'0'0'963'0'0,"0"0"-349"0"0,0 0-55 0 0,0 0 260 0 0,0 0 241 0 0,0 0 88 0 0,0 0-69 0 0,0 0-157 0 0,36-6-137 0 0,111-19-114 0 0,168-28 2119 0 0,-66 23-3502 0 0,-142 27-8533 0 0,-86 3-74 0 0</inkml:trace>
  <inkml:trace contextRef="#ctx0" brushRef="#br0" timeOffset="53715.212">8511 2692 2072 0 0,'0'0'271'0'0,"0"0"19"0"0,0 0 240 0 0,0 0 177 0 0,0 0 91 0 0,0 0 69 0 0,0 0 82 0 0,0 0 103 0 0,0 0 83 0 0,0 0 21 0 0,0 0-73 0 0,0 0-113 0 0,32-14-115 0 0,98-43-104 0 0,-120 53-553 0 0,0 0 1 0 0,-1-1 0 0 0,0 0-1 0 0,0 0 1 0 0,0-1 0 0 0,0-1-1 0 0,-1 1 1 0 0,0-1 0 0 0,-1-1-1 0 0,3-2-198 0 0,10-11 365 0 0,-15 16-288 0 0,27-24 184 0 0,-2 0 0 0 0,-1-2 1 0 0,-1-2-1 0 0,-2 0 0 0 0,-1-2 0 0 0,9-20-261 0 0,-29 47-41 0 0,-2 1-1 0 0,1-2 1 0 0,-1 1-1 0 0,0 0 0 0 0,-1-1 1 0 0,0 1-1 0 0,0-1 1 0 0,-1 1-1 0 0,0-1 1 0 0,-1 0-1 0 0,0 0 1 0 0,0 1-1 0 0,-1-1 1 0 0,0 0-1 0 0,0 0 42 0 0,-2 7-61 0 0,1 0 0 0 0,-1 0-1 0 0,1 0 1 0 0,-1 1 0 0 0,1-1-1 0 0,-1 1 1 0 0,0-1 0 0 0,0 1 0 0 0,0 0-1 0 0,0 0 1 0 0,0 0 0 0 0,0 1-1 0 0,0-1 1 0 0,0 1 0 0 0,0 0-1 0 0,0-1 1 0 0,0 2 0 0 0,0-1 0 0 0,0 0-1 0 0,0 0 1 0 0,-1 1 0 0 0,1 0-1 0 0,0-1 1 0 0,0 1 0 0 0,1 0-1 0 0,-1 1 1 0 0,0-1 0 0 0,0 0-1 0 0,1 1 1 0 0,-1 0 0 0 0,-2 1 61 0 0,-1 0-41 0 0,0 1 1 0 0,0 0 0 0 0,1 0-1 0 0,-1 0 1 0 0,1 0-1 0 0,0 1 1 0 0,1 0-1 0 0,-1 0 1 0 0,1 0-1 0 0,0 0 1 0 0,0 1-1 0 0,0 0 1 0 0,1-1 0 0 0,0 1-1 0 0,0 1 1 0 0,0-1-1 0 0,1 0 1 0 0,0 1-1 0 0,0-1 1 0 0,1 1-1 0 0,0 0 1 0 0,0-1-1 0 0,0 1 1 0 0,1 3 40 0 0,2-6 35 0 0,0-1-1 0 0,0 0 1 0 0,1 0-1 0 0,-1 0 1 0 0,1 0 0 0 0,0 0-1 0 0,0-1 1 0 0,0 1 0 0 0,0-1-1 0 0,0 0 1 0 0,1 0-1 0 0,-1 0 1 0 0,0 0 0 0 0,1 0-1 0 0,0-1 1 0 0,-1 1-1 0 0,1-1 1 0 0,0 0 0 0 0,0-1-1 0 0,0 1 1 0 0,-1 0 0 0 0,1-1-1 0 0,0 0 1 0 0,2 0-35 0 0,5 2 67 0 0,148 2 1306 0 0,-157-3-1349 0 0,-1 0 0 0 0,1 0-1 0 0,-1 0 1 0 0,1 1 0 0 0,-1-1 0 0 0,0 1 0 0 0,0-1-1 0 0,0 1 1 0 0,0-1 0 0 0,0 1 0 0 0,0 0-1 0 0,0-1 1 0 0,0 1 0 0 0,0 0 0 0 0,-1 0 0 0 0,1 0-1 0 0,-1-1 1 0 0,1 1 0 0 0,-1 0 0 0 0,0 0-1 0 0,0 0 1 0 0,0 0 0 0 0,0 0 0 0 0,0 0-1 0 0,0 0 1 0 0,-1 0 0 0 0,1-1 0 0 0,0 1 0 0 0,-1 1-24 0 0,0 5 84 0 0,-23 106 49 0 0,25-110-148 0 0,-1 0 0 0 0,0 0 1 0 0,1 0-1 0 0,0 0 0 0 0,0 0 0 0 0,0 0 1 0 0,0 0-1 0 0,0-1 0 0 0,1 1 0 0 0,0 0 0 0 0,0-1 1 0 0,0 1-1 0 0,0-1 0 0 0,1 0 0 0 0,-1 0 1 0 0,1 0-1 0 0,-1 0 0 0 0,1 0 0 0 0,0 0 1 0 0,0-1-1 0 0,1 0 0 0 0,-1 1 0 0 0,0-1 0 0 0,1 0 1 0 0,0-1-1 0 0,-1 1 15 0 0,8 4 32 0 0,-1-1 1 0 0,1 0-1 0 0,-1 0 0 0 0,1-1 0 0 0,1-1 1 0 0,-1 0-1 0 0,0-1 0 0 0,1 0 1 0 0,0 0-1 0 0,-1-1 0 0 0,1-1 0 0 0,0 0 1 0 0,-1 0-1 0 0,12-3-32 0 0,52-26 291 0 0,-53 16-150 0 0,0 0-1 0 0,-1-1 1 0 0,0-1 0 0 0,-2-1 0 0 0,0-1-1 0 0,0-1 1 0 0,-2-1 0 0 0,0 0 0 0 0,0-2-141 0 0,53-97 366 0 0,-63 30-360 0 0,-9 85-45 0 0,0 1 0 0 0,0 0-1 0 0,0-1 1 0 0,0 1 0 0 0,0 0 0 0 0,-1 0 0 0 0,1 0 0 0 0,-1 1 0 0 0,1-1 0 0 0,-1 1 0 0 0,1-1 0 0 0,-1 1-1 0 0,0 0 1 0 0,0 0 0 0 0,0 0 0 0 0,0 0 0 0 0,0 0 0 0 0,0 1 0 0 0,0-1 0 0 0,0 1 0 0 0,0 0 0 0 0,0 0 0 0 0,0 0-1 0 0,0 0 1 0 0,0 1 0 0 0,0-1 0 0 0,0 1 0 0 0,0 0 0 0 0,0 0 0 0 0,0 0 0 0 0,0 0 0 0 0,1 0 0 0 0,-1 1-1 0 0,0-1 1 0 0,1 1 0 0 0,-1 0 0 0 0,1 0 0 0 0,0-1 0 0 0,-1 2 0 0 0,1-1 0 0 0,-1 1 39 0 0,-6 5-95 0 0,1 0 1 0 0,-1 1-1 0 0,1 1 0 0 0,1-1 1 0 0,-1 1-1 0 0,2 0 0 0 0,-1 1 1 0 0,2-1-1 0 0,-1 1 1 0 0,2 1-1 0 0,-1-1 0 0 0,1 0 1 0 0,1 1-1 0 0,0 0 0 0 0,1 0 1 0 0,0 0-1 0 0,1 0 1 0 0,0 0-1 0 0,1 1 0 0 0,0-1 1 0 0,2 10 94 0 0,0-17 39 0 0,0 1-1 0 0,0-1 1 0 0,0 0 0 0 0,0 0 0 0 0,1 0 0 0 0,0 0 0 0 0,0-1 0 0 0,0 1 0 0 0,1-1 0 0 0,0 0 0 0 0,-1 0 0 0 0,1 0 0 0 0,1 0 0 0 0,-1-1-1 0 0,0 1 1 0 0,1-1 0 0 0,0 0 0 0 0,0-1 0 0 0,0 1 0 0 0,0-1 0 0 0,0 0 0 0 0,0 0 0 0 0,1-1 0 0 0,-1 1 0 0 0,1-1 0 0 0,-1 0-1 0 0,1-1 1 0 0,-1 1 0 0 0,1-1 0 0 0,-1 0 0 0 0,1-1 0 0 0,-1 1 0 0 0,6-2-39 0 0,1 2 108 0 0,0-1 1 0 0,0 0 0 0 0,1-1-1 0 0,-1-1 1 0 0,0 1-1 0 0,-1-2 1 0 0,1 0-1 0 0,0 0 1 0 0,-1-1 0 0 0,11-6-109 0 0,72-46 344 0 0,-66 38-323 0 0,1 1 0 0 0,1 1 0 0 0,1 2-1 0 0,0 1 1 0 0,0 1 0 0 0,31-7-21 0 0,-61 19-3 0 0,0 1-1 0 0,0-1 1 0 0,0 1-1 0 0,0-1 1 0 0,1 0 0 0 0,-1 1-1 0 0,0 0 1 0 0,0-1 0 0 0,0 1-1 0 0,0 0 1 0 0,0 0-1 0 0,1-1 1 0 0,-1 1 0 0 0,0 0-1 0 0,0 0 1 0 0,0 0 0 0 0,1 0-1 0 0,-1 1 1 0 0,0-1-1 0 0,0 0 1 0 0,0 0 0 0 0,1 1-1 0 0,-1-1 1 0 0,0 1 0 0 0,0-1-1 0 0,0 1 1 0 0,0-1 0 0 0,0 1-1 0 0,0 0 1 0 0,0-1-1 0 0,0 1 1 0 0,0 0 0 0 0,-1 0-1 0 0,1 0 1 0 0,0 0 0 0 0,0 0-1 0 0,-1 0 1 0 0,1 0-1 0 0,0 0 1 0 0,-1 0 0 0 0,1 0-1 0 0,-1 0 1 0 0,1 0 0 0 0,-1 0-1 0 0,0 0 1 0 0,0 1-1 0 0,1-1 1 0 0,-1 0 0 0 0,0 0-1 0 0,0 0 1 0 0,0 1 3 0 0,-1 16 31 0 0,-1-1 0 0 0,0 0 0 0 0,-1 0 1 0 0,-1 0-1 0 0,-1 0 0 0 0,0-1 0 0 0,-1 1 0 0 0,-2 1-31 0 0,6-9-19 0 0,-1-1-1 0 0,0 1 0 0 0,-1-1 1 0 0,1 0-1 0 0,-2-1 0 0 0,1 1 1 0 0,-1-1-1 0 0,0 1 0 0 0,0-1 1 0 0,-1-1-1 0 0,0 1 0 0 0,-1-1 1 0 0,1 0-1 0 0,-1-1 0 0 0,0 1 1 0 0,0-1-1 0 0,-1-1 1 0 0,1 1-1 0 0,-7 1 20 0 0,13-5-53 0 0,0-1 0 0 0,1 0 0 0 0,-1 1 0 0 0,1-1 0 0 0,-1 0 0 0 0,0 0 0 0 0,1 0 0 0 0,-1 1 0 0 0,0-1-1 0 0,1 0 1 0 0,-1 0 0 0 0,0 0 0 0 0,1 0 0 0 0,-1 0 0 0 0,0 0 0 0 0,1-1 0 0 0,-1 1 0 0 0,0 0 0 0 0,1 0 0 0 0,-1 0 0 0 0,0-1 0 0 0,1 1 0 0 0,-1 0 0 0 0,1 0 0 0 0,-1-1 0 0 0,0 1 0 0 0,1-1 0 0 0,-1 1 0 0 0,1 0 0 0 0,-1-1 0 0 0,1 1 0 0 0,-1-1 0 0 0,1 0-1 0 0,0 1 1 0 0,-1-1 0 0 0,1 1 0 0 0,0-1 0 0 0,-1 1 0 0 0,1-1 0 0 0,0 0 0 0 0,0 1 0 0 0,-1-1 0 0 0,1 0 0 0 0,0 1 0 0 0,0-1 0 0 0,0 0 0 0 0,0 1 0 0 0,0-1 0 0 0,0 0 0 0 0,0 1 0 0 0,0-1 0 0 0,0 0 0 0 0,0 1 0 0 0,1-1 0 0 0,-1 0 0 0 0,0 1 0 0 0,0-1-1 0 0,1 0 54 0 0,16-36-2122 0 0,-12 32 2004 0 0,0-1-1 0 0,0 0 1 0 0,1 1 0 0 0,-1 0-1 0 0,1 0 1 0 0,1 1-1 0 0,-1 0 1 0 0,0 0-1 0 0,1 0 1 0 0,0 1-1 0 0,0 0 1 0 0,0 0-1 0 0,0 1 1 0 0,1 0-1 0 0,-1 0 1 0 0,1 0-1 0 0,-1 1 1 0 0,8 0 118 0 0,162 30 3163 0 0,-157-28-2708 0 0,0-1-1 0 0,1-1 1 0 0,-1-1 0 0 0,0-1-1 0 0,0-1 1 0 0,-1 0-1 0 0,1-2-454 0 0,8-1 118 0 0,0-3 1 0 0,0 0-1 0 0,-1-1 0 0 0,0-2 0 0 0,-1-1 0 0 0,0-1 0 0 0,-1-1 1 0 0,-1-1-1 0 0,-1-1 0 0 0,0-1 0 0 0,-2-1 0 0 0,0-1 0 0 0,-1-1 1 0 0,-1-1-1 0 0,-1 0 0 0 0,-2-2 0 0 0,0 0 0 0 0,-1 0 0 0 0,-2-2 1 0 0,7-17-119 0 0,-10 11-277 0 0,-1 0 0 0 0,-2-1 1 0 0,-2 0-1 0 0,0 0 1 0 0,-3 0-1 0 0,-1 0 1 0 0,-1 0-1 0 0,-4-25 277 0 0,2 47-9 0 0,0 1 0 0 0,-1 0-1 0 0,0 0 1 0 0,0 0 0 0 0,-1 0 0 0 0,-1 0-1 0 0,0 1 1 0 0,-1 0 0 0 0,1 0 0 0 0,-2 0-1 0 0,0 1 1 0 0,0 0 0 0 0,-6-6 9 0 0,10 13 4 0 0,0 0 0 0 0,0 0 0 0 0,0 0 0 0 0,0 1 0 0 0,-1-1 0 0 0,1 1 0 0 0,0 0 0 0 0,-1 0 0 0 0,1 0 0 0 0,-1 0 0 0 0,1 0 0 0 0,-1 1 0 0 0,1 0 0 0 0,-1 0 0 0 0,0 0 0 0 0,1 0 0 0 0,-1 0 0 0 0,1 1 0 0 0,-1 0 0 0 0,1-1 0 0 0,-1 1 0 0 0,1 1 0 0 0,-1-1 0 0 0,1 0 0 0 0,0 1 0 0 0,0 0 0 0 0,0-1 0 0 0,0 1 0 0 0,0 0 0 0 0,0 1 0 0 0,0-1 0 0 0,1 1 0 0 0,-1-1 0 0 0,1 1 0 0 0,0 0 0 0 0,-1-1 0 0 0,1 1 0 0 0,1 0 0 0 0,-1 1 0 0 0,0-1 0 0 0,1 0 0 0 0,-1 0 0 0 0,1 1 0 0 0,0-1 0 0 0,0 1 0 0 0,1-1 0 0 0,-1 1 0 0 0,1-1 0 0 0,-1 2-4 0 0,-2 22 160 0 0,0 0 0 0 0,1 0 0 0 0,2 1 0 0 0,1-1 0 0 0,1 0 0 0 0,1 1 0 0 0,2-2 0 0 0,1 1 0 0 0,0 0 0 0 0,2-1 0 0 0,1 0 0 0 0,4 4-160 0 0,115 253 671 0 0,-128-282-671 0 0,10 16 3 0 0,-2 0 0 0 0,0 1 0 0 0,-1 0 0 0 0,-1 0 0 0 0,-1 1 0 0 0,-1 0 0 0 0,0 0 0 0 0,-1 0 0 0 0,-1 11-3 0 0,-3-28-67 0 0,-1-1 0 0 0,0 0 0 0 0,0 0 0 0 0,0-1 0 0 0,0 1 0 0 0,0 0 0 0 0,0-1 0 0 0,0 1 0 0 0,0-1 0 0 0,0 1 0 0 0,0-1 0 0 0,0 0 0 0 0,0 0 0 0 0,0 0 0 0 0,0 0 0 0 0,0 0 0 0 0,-1-1 0 0 0,1 1 0 0 0,0-1 0 0 0,0 1 0 0 0,0-1 0 0 0,0 0 0 0 0,0 1 0 0 0,0-2 67 0 0,-81-63-8504 0 0,48 32 1732 0 0,23 22 3681 0 0</inkml:trace>
  <inkml:trace contextRef="#ctx0" brushRef="#br0" timeOffset="53962.844">10474 2040 4409 0 0,'0'0'1427'0'0,"0"0"-136"0"0,0 0-79 0 0,0 0 110 0 0,0 0 139 0 0,0 0 52 0 0,0 0-64 0 0,0 0-196 0 0,0 0-213 0 0,0 0-212 0 0,0 0-207 0 0,0 0-116 0 0,0 0-60 0 0,31 0-26 0 0,100 1-7 0 0,169-6 1526 0 0,-111-19-2038 0 0,-65 1-3783 0 0,-87 16-1615 0 0,-10 3-5478 0 0</inkml:trace>
  <inkml:trace contextRef="#ctx0" brushRef="#br0" timeOffset="48715.278">1987 2732 0 0 0,'0'0'536'0'0,"0"0"227"0"0,9 6 74 0 0,30 16 49 0 0,24-16 3643 0 0,-51-9-4154 0 0,0 0 1 0 0,-1-1-1 0 0,1 0 0 0 0,-1-1 1 0 0,0 0-1 0 0,0 0 1 0 0,-1-2-1 0 0,1 1 0 0 0,-1-1 1 0 0,-1 0-1 0 0,1-1 0 0 0,-2 0 1 0 0,8-9-376 0 0,-2 5 241 0 0,55-56 457 0 0,-2-3 1 0 0,-4-3-1 0 0,22-37-698 0 0,-67 86 98 0 0,197-277 782 0 0,-84 123-528 0 0,-131 177-354 0 0,0 1-1 0 0,1 0 1 0 0,-1 0 0 0 0,1 0 0 0 0,-1 0 0 0 0,1 0 0 0 0,0 0-1 0 0,0 0 1 0 0,-1 0 0 0 0,1 0 0 0 0,0 0 0 0 0,0 0 0 0 0,0 1-1 0 0,0-1 1 0 0,0 0 0 0 0,0 1 0 0 0,0-1 0 0 0,0 0 0 0 0,0 1-1 0 0,0-1 1 0 0,0 1 0 0 0,1 0 0 0 0,-1-1 0 0 0,0 1 0 0 0,0 0-1 0 0,0 0 1 0 0,1-1 0 0 0,-1 1 0 0 0,0 0 0 0 0,0 0 0 0 0,0 1-1 0 0,1-1 1 0 0,-1 0 0 0 0,0 0 0 0 0,0 1 0 0 0,0-1 0 0 0,1 0-1 0 0,-1 1 1 0 0,0-1 0 0 0,0 1 0 0 0,0-1 0 0 0,0 1 0 0 0,0 0-1 0 0,0 0 1 0 0,0-1 0 0 0,0 1 0 0 0,0 0 0 0 0,-1 0 0 0 0,1 0-1 0 0,0 0 1 0 0,0 0 0 0 0,-1 0 0 0 0,1 0 0 0 0,0 0 0 0 0,-1 0-1 0 0,1 0 1 0 0,-1 0 0 0 0,0 1 0 0 0,1-1 0 0 0,-1 0 0 0 0,0 0-1 0 0,0 0 1 0 0,0 1 0 0 0,0 0 2 0 0,9 30 301 0 0,-1 0 0 0 0,-2 1 0 0 0,-1 0 0 0 0,-2 0 0 0 0,-1 1 0 0 0,-2 24-301 0 0,0-43 53 0 0,0-13-47 0 0,-11 296 746 0 0,8-274-696 0 0,-1-1 0 0 0,-2 1 0 0 0,0-1 1 0 0,-1 1-1 0 0,-2-2 0 0 0,0 1 0 0 0,-1-1 1 0 0,-2-1-1 0 0,0 0 0 0 0,-1-1 0 0 0,-4 4-56 0 0,5-6-18 0 0,-2-1 1 0 0,0-1-1 0 0,-1 0 0 0 0,0-1 0 0 0,-2 0 0 0 0,0-1 0 0 0,0-1 0 0 0,-1-1 0 0 0,0 0 0 0 0,-1-2 0 0 0,-18 8 18 0 0,31-15-179 0 0,-1-1 0 0 0,1 1 0 0 0,-1-1 0 0 0,0-1 0 0 0,0 1 0 0 0,0-1 0 0 0,0-1 0 0 0,0 1 0 0 0,0-1 0 0 0,0 0 0 0 0,0-1 0 0 0,0 0 0 0 0,0 0 0 0 0,0 0 0 0 0,0-1 1 0 0,1 0-1 0 0,-1 0 0 0 0,0-1 0 0 0,1 0 0 0 0,0 0 0 0 0,-1 0 0 0 0,1-1 0 0 0,1 0 0 0 0,-1 0 0 0 0,1 0 0 0 0,-1-1 0 0 0,1 0 0 0 0,0 0 0 0 0,1 0 0 0 0,-4-6 179 0 0,1-1-1202 0 0,0 0 1 0 0,1-1-1 0 0,1 0 1 0 0,1 0-1 0 0,-1 0 0 0 0,2 0 1 0 0,0-1-1 0 0,0 1 1 0 0,2-1-1 0 0,-1 0 0 0 0,2-10 1202 0 0,0 4-409 0 0</inkml:trace>
  <inkml:trace contextRef="#ctx0" brushRef="#br0" timeOffset="49046.823">3418 1952 7842 0 0,'0'0'2799'0'0,"0"0"-2027"0"0,0 0-613 0 0,0 0 157 0 0,0 0 315 0 0,0 0 222 0 0,0 0 102 0 0,-17 35-19 0 0,-50 110-120 0 0,46-64 86 0 0,21-65-722 0 0,0 32 74 0 0,2 0-1 0 0,2 0 1 0 0,2 0 0 0 0,8 25-254 0 0,-6-37-140 0 0,-1 0 0 0 0,-1 0 0 0 0,-2 1 1 0 0,-2 0-1 0 0,-1 0 0 0 0,-3 4 140 0 0,1-36-286 0 0,0-1 0 0 0,0 1 0 0 0,-1 0 0 0 0,1-1 0 0 0,-1 1 1 0 0,-1-1-1 0 0,1 0 0 0 0,-1 0 0 0 0,1 1 0 0 0,-1-2 0 0 0,0 1 0 0 0,-1 0 0 0 0,1-1 0 0 0,-1 1 0 0 0,1-1 0 0 0,-1 0 1 0 0,-3 2 285 0 0,-46 20-11998 0 0,46-24 11519 0 0</inkml:trace>
  <inkml:trace contextRef="#ctx0" brushRef="#br0" timeOffset="49294.242">2974 2500 7866 0 0,'0'0'992'0'0,"0"0"-1415"0"0,0 0-292 0 0,0 0 481 0 0,0 0 730 0 0,0 0 508 0 0,0 0 211 0 0,0 0 16 0 0,0 0-74 0 0,0 0-160 0 0,31-6-196 0 0,99-20-193 0 0,232-63 479 0 0,-287 74-1738 0 0,33-6-2554 0 0,-37 12-4149 0 0,-54 7 3562 0 0,-5 1 2712 0 0</inkml:trace>
  <inkml:trace contextRef="#ctx0" brushRef="#br0" timeOffset="50280.578">3902 2390 0 0 0,'0'0'899'0'0,"0"0"-426"0"0,0 0-38 0 0,0 0 140 0 0,0 0 189 0 0,0 0 108 0 0,0 0 24 0 0,0 0-2 0 0,-31 25-47 0 0,-97 76-66 0 0,65-44 489 0 0,59-53-1171 0 0,0 0-1 0 0,0 0 1 0 0,1 1 0 0 0,-1-1-1 0 0,1 1 1 0 0,1 0 0 0 0,-1 0-1 0 0,0 0 1 0 0,1 0 0 0 0,0 0-1 0 0,0 0 1 0 0,1 0 0 0 0,0 1-1 0 0,0-1 1 0 0,0 1 0 0 0,0-1 0 0 0,1 1-1 0 0,0-1 1 0 0,0 1-99 0 0,2-3 43 0 0,0-1-1 0 0,1-1 1 0 0,-1 1 0 0 0,0 0-1 0 0,1-1 1 0 0,0 1 0 0 0,-1-1-1 0 0,1 1 1 0 0,0-1 0 0 0,0 0-1 0 0,-1-1 1 0 0,1 1 0 0 0,0 0-1 0 0,0-1 1 0 0,0 1 0 0 0,0-1-1 0 0,0 0 1 0 0,0 0 0 0 0,0 0-1 0 0,0-1 1 0 0,0 1 0 0 0,0-1-1 0 0,2 0-42 0 0,20-3 347 0 0,-1-2 0 0 0,1 0-1 0 0,-1-2 1 0 0,-1 0-1 0 0,1-2 1 0 0,3-3-347 0 0,-5 3 68 0 0,-1-2 1 0 0,0 0 0 0 0,-1-2-1 0 0,-1 0 1 0 0,0-1 0 0 0,-1 0-1 0 0,-1-2 1 0 0,14-16-69 0 0,-19 25-143 0 0,-58 112 298 0 0,45-101-148 0 0,-1 1 0 0 0,0 0 0 0 0,1-1 0 0 0,0 1-1 0 0,0 0 1 0 0,0-1 0 0 0,0 1 0 0 0,1 0 0 0 0,0 0 0 0 0,-1 0 0 0 0,1 0-1 0 0,0 0 1 0 0,1-1 0 0 0,-1 1 0 0 0,1 0 0 0 0,0 0 0 0 0,0 0 0 0 0,0-1 0 0 0,0 1-1 0 0,1 0 1 0 0,-1-1 0 0 0,1 1 0 0 0,0-1 0 0 0,0 0 0 0 0,0 0 0 0 0,1 0 0 0 0,-1 0-1 0 0,1 0 1 0 0,0 0 0 0 0,-1 0 0 0 0,1-1 0 0 0,0 1 0 0 0,1-1-7 0 0,9 4 35 0 0,1-2 1 0 0,-1 0-1 0 0,1 0 0 0 0,-1-1 1 0 0,1-1-1 0 0,0 0 1 0 0,0-1-1 0 0,0 0 1 0 0,0-1-1 0 0,0-1 0 0 0,0 0 1 0 0,0-1-1 0 0,0-1 1 0 0,0 0-1 0 0,-1-1 1 0 0,1 0-1 0 0,12-6-35 0 0,-6 1 44 0 0,0 0 0 0 0,-1-2 0 0 0,0 0 0 0 0,0-1 0 0 0,-1-1 0 0 0,-1-1 0 0 0,0 0 0 0 0,-1-1 1 0 0,-1-1-1 0 0,0-1 0 0 0,2-3-44 0 0,-8 8-53 0 0,-1 0 1 0 0,-1-1 0 0 0,1 1 0 0 0,-2-1 0 0 0,0-1-1 0 0,0 1 1 0 0,-2-1 0 0 0,1 0 0 0 0,-2 0 0 0 0,0-1-1 0 0,-1 1 1 0 0,0 0 0 0 0,-1-1 0 0 0,0-6 52 0 0,-2 18-29 0 0,0-1 0 0 0,-1 1 0 0 0,1-1 0 0 0,-1 1 0 0 0,1-1 0 0 0,-1 1 0 0 0,0 0 0 0 0,0 0 0 0 0,-1 0 0 0 0,1 0 0 0 0,0 0 0 0 0,-1 0 0 0 0,0 1 0 0 0,0-1 0 0 0,0 1 0 0 0,0 0 1 0 0,0 0-1 0 0,0 0 0 0 0,0 0 0 0 0,-1 1 0 0 0,1-1 0 0 0,-1 1 0 0 0,1 0 0 0 0,-1 0 0 0 0,0 0 0 0 0,1 0 0 0 0,-1 1 0 0 0,0-1 0 0 0,0 1 0 0 0,1 0 0 0 0,-1 0 0 0 0,0 0 0 0 0,0 1 0 0 0,1-1 0 0 0,-1 1 0 0 0,0 0 0 0 0,1 0 0 0 0,-1 1 0 0 0,1-1 1 0 0,-1 0-1 0 0,1 1 0 0 0,0 0 0 0 0,-1 0 0 0 0,1 0 0 0 0,0 0 0 0 0,0 1 0 0 0,1-1 0 0 0,-1 1 0 0 0,0 0 29 0 0,-2 1-75 0 0,0 1 0 0 0,0-1 1 0 0,0 1-1 0 0,0 0 0 0 0,1 1 0 0 0,0-1 0 0 0,0 1 1 0 0,0 0-1 0 0,1 0 0 0 0,0 0 0 0 0,0 0 1 0 0,0 0-1 0 0,1 1 0 0 0,0-1 0 0 0,1 1 1 0 0,-1 2 74 0 0,2-7 5 0 0,1 1 0 0 0,0 0 0 0 0,0-1 1 0 0,0 1-1 0 0,0 0 0 0 0,0-1 1 0 0,1 0-1 0 0,-1 1 0 0 0,1-1 0 0 0,0 0 1 0 0,-1 0-1 0 0,1 1 0 0 0,0-1 0 0 0,0-1 1 0 0,0 1-1 0 0,1 0 0 0 0,-1 0 1 0 0,0-1-1 0 0,1 0 0 0 0,-1 1 0 0 0,1-1 1 0 0,-1 0-1 0 0,1 0 0 0 0,-1 0 1 0 0,1 0-1 0 0,0-1 0 0 0,0 1 0 0 0,-1-1 1 0 0,1 0-1 0 0,0 0 0 0 0,0 0 0 0 0,0 0 1 0 0,-1 0-1 0 0,1 0 0 0 0,0-1-5 0 0,9 3 16 0 0,189-1 391 0 0,-92-6-257 0 0,-107 5-142 0 0,1 0 0 0 0,0 1 0 0 0,-1-1 0 0 0,1 0 0 0 0,-1 1 0 0 0,1 0 0 0 0,-1-1 0 0 0,1 1 0 0 0,-1 0 0 0 0,1 1 0 0 0,-1-1 0 0 0,0 0 0 0 0,1 0 0 0 0,-1 1-1 0 0,0 0 1 0 0,0-1 0 0 0,0 1 0 0 0,0 0 0 0 0,-1 0 0 0 0,1 0 0 0 0,0 0 0 0 0,-1 0 0 0 0,1 0 0 0 0,-1 1 0 0 0,0-1 0 0 0,0 0 0 0 0,0 1 0 0 0,0-1 0 0 0,0 1 0 0 0,-1-1 0 0 0,1 3-8 0 0,3 84 311 0 0,-15-23 338 0 0,52-66 289 0 0,-24-10-805 0 0,-1-1 1 0 0,0 0-1 0 0,0-2 1 0 0,-1 1 0 0 0,-1-2-1 0 0,0 0 1 0 0,-1-1-1 0 0,0 0 1 0 0,0-2-134 0 0,7-6 134 0 0,6-6-119 0 0,-1 0 1 0 0,-1-2-1 0 0,-2 0 1 0 0,-1-1-1 0 0,-2-2 0 0 0,0 0 1 0 0,-3-1-1 0 0,-1 0 1 0 0,-2-1-1 0 0,-1-1 1 0 0,-2 0-1 0 0,-1-1 0 0 0,-2 0 1 0 0,2-34-16 0 0,-9 60-35 0 0,1-1 33 0 0,0 1 1 0 0,-1-1-1 0 0,0 0 1 0 0,-1 1 0 0 0,0-1-1 0 0,-1 0 1 0 0,0 1-1 0 0,-1 0 1 0 0,-1-1 0 0 0,0 1-1 0 0,0 1 1 0 0,-2-1 0 0 0,0-1 1 0 0,6 12 1 0 0,-1 0 0 0 0,1 0 0 0 0,-1 0 1 0 0,0 0-1 0 0,1 0 0 0 0,-1 0 0 0 0,0 0 1 0 0,0 0-1 0 0,0 0 0 0 0,0 1 1 0 0,0-1-1 0 0,0 0 0 0 0,0 0 0 0 0,0 1 1 0 0,0-1-1 0 0,0 1 0 0 0,0-1 0 0 0,0 1 1 0 0,0-1-1 0 0,0 1 0 0 0,-1 0 1 0 0,1 0-1 0 0,0-1 0 0 0,0 1 0 0 0,0 0 1 0 0,-1 0-1 0 0,1 0 0 0 0,0 0 0 0 0,0 0 1 0 0,0 1-1 0 0,-1-1 0 0 0,1 0 1 0 0,0 0-1 0 0,0 1 0 0 0,0-1 0 0 0,0 1 1 0 0,0-1-1 0 0,0 1 0 0 0,0-1 0 0 0,0 1 1 0 0,0 0-1 0 0,0 0 0 0 0,0-1 1 0 0,0 1-1 0 0,0 0 0 0 0,0 0 0 0 0,0 0 1 0 0,1 0-1 0 0,-1 0 0 0 0,0 0 0 0 0,1 0 1 0 0,-1 0-1 0 0,1 0 0 0 0,-1 0 1 0 0,1 1-2 0 0,-29 65 34 0 0,19-24 267 0 0,2 0 0 0 0,2 1 0 0 0,2 0 0 0 0,1 0 0 0 0,4 40-301 0 0,-1-75 24 0 0,2 27 95 0 0,2 0 0 0 0,2-1 0 0 0,1 1 0 0 0,1-1 0 0 0,2-1 0 0 0,2 0 0 0 0,1 0 0 0 0,5 6-119 0 0,-9-17 17 0 0,1 0-1 0 0,1-1 0 0 0,1-1 0 0 0,1 1 0 0 0,1-2 0 0 0,1 0 0 0 0,1-1 1 0 0,1 0-1 0 0,0-2 0 0 0,2 2-16 0 0,-19-20-25 0 0,0 1-1 0 0,0 0 1 0 0,0-1 0 0 0,0 1 0 0 0,0 0-1 0 0,1 0 1 0 0,-1-1 0 0 0,0 1 0 0 0,0 0-1 0 0,0-1 1 0 0,0 1 0 0 0,0 0 0 0 0,0 0-1 0 0,1-1 1 0 0,-1 1 0 0 0,0 0 0 0 0,0 0-1 0 0,0 0 1 0 0,1-1 0 0 0,-1 1 0 0 0,0 0 0 0 0,0 0-1 0 0,1 0 1 0 0,-1 0 0 0 0,0-1 0 0 0,0 1-1 0 0,1 0 1 0 0,-1 0 0 0 0,0 0 0 0 0,0 0-1 0 0,1 0 1 0 0,-1 0 0 0 0,0 0 0 0 0,1 0-1 0 0,-1 0 1 0 0,0 0 0 0 0,0 0 0 0 0,1 0-1 0 0,-1 0 1 0 0,0 0 0 0 0,1 0 0 0 0,-1 0-1 0 0,0 0 1 0 0,0 0 0 0 0,1 0 0 0 0,-1 0 0 0 0,0 1-1 0 0,0-1 1 0 0,1 0 0 0 0,-1 0 0 0 0,0 0-1 0 0,0 0 1 0 0,1 1 0 0 0,-1-1 25 0 0,-12-25-2289 0 0,-22-17-6645 0 0,25 33 2201 0 0</inkml:trace>
  <inkml:trace contextRef="#ctx0" brushRef="#br0" timeOffset="50478.922">4846 2191 5833 0 0,'0'0'1279'0'0,"0"0"-488"0"0,0 0 16 0 0,0 0 141 0 0,0 0 12 0 0,0 0-73 0 0,35-3-57 0 0,108-9-36 0 0,138 9 2018 0 0,-138 7-3301 0 0,-47 10-3162 0 0,-39-3-3677 0 0,-41-7 2855 0 0</inkml:trace>
  <inkml:trace contextRef="#ctx0" brushRef="#br0" timeOffset="50848.916">5903 2283 2120 0 0,'0'0'1884'0'0,"0"0"-751"0"0,0 0-130 0 0,0 0 149 0 0,0 0 186 0 0,0 0 117 0 0,0 0 14 0 0,0 0-96 0 0,0 0-217 0 0,0 0-309 0 0,0 0-284 0 0,0 0-199 0 0,0 0-146 0 0,-22 9-66 0 0,-65 29-48 0 0,55-15 69 0 0,32-20-171 0 0,0 0 0 0 0,0 0 0 0 0,1-1 0 0 0,-1 1 0 0 0,1 0 0 0 0,0-1 0 0 0,-1 1 0 0 0,1 0 0 0 0,1-1 0 0 0,-1 1 0 0 0,0-1 0 0 0,1 1 0 0 0,-1-1 1 0 0,1 0-1 0 0,0 0 0 0 0,-1 1 0 0 0,1-1 0 0 0,0 0 0 0 0,0-1 0 0 0,1 1 0 0 0,-1 0 0 0 0,0-1 0 0 0,1 1 0 0 0,-1-1 0 0 0,0 0 0 0 0,1 1 0 0 0,0-1 0 0 0,-1 0 1 0 0,1-1-1 0 0,2 2-2 0 0,1 0 15 0 0,1 2 70 0 0,1 0-1 0 0,-1 1 1 0 0,1 0 0 0 0,-2 0-1 0 0,1 0 1 0 0,0 1 0 0 0,-1 0 0 0 0,0 0-1 0 0,0 0 1 0 0,-1 1 0 0 0,0 0-1 0 0,0 0 1 0 0,-1 0 0 0 0,1 1 0 0 0,-2 0-1 0 0,1 0 1 0 0,-1 0 0 0 0,0 0-1 0 0,-1 0 1 0 0,0 0 0 0 0,0 1 0 0 0,-1-1-1 0 0,0 1 1 0 0,0-1 0 0 0,-1 3-85 0 0,1-7 81 0 0,0 0 1 0 0,0-1-1 0 0,-1 1 0 0 0,0 0 1 0 0,0 0-1 0 0,0 0 1 0 0,0 0-1 0 0,0 0 1 0 0,-1 0-1 0 0,0 0 0 0 0,0 0 1 0 0,0-1-1 0 0,0 1 1 0 0,0 0-1 0 0,-1-1 1 0 0,0 1-1 0 0,1-1 0 0 0,-1 1 1 0 0,-1-1-1 0 0,1 0 1 0 0,0 0-1 0 0,-1 0 1 0 0,0 0-1 0 0,1 0 0 0 0,-1 0 1 0 0,0-1-1 0 0,-1 0 1 0 0,1 1-1 0 0,0-1 1 0 0,-1 0-1 0 0,1-1 0 0 0,-1 1 1 0 0,1-1-1 0 0,-3 1-81 0 0,-3 1-120 0 0,0 0-1 0 0,0-1 1 0 0,0 0 0 0 0,0-1-1 0 0,-1 0 1 0 0,1 0-1 0 0,-1-1 1 0 0,1 0-1 0 0,0-1 1 0 0,-1 0-1 0 0,1-1 1 0 0,0 1 0 0 0,-5-3 120 0 0,0-1-1050 0 0,-2-2-1609 0 0,6 1-2472 0 0,4 2-5419 0 0</inkml:trace>
  <inkml:trace contextRef="#ctx0" brushRef="#br0" timeOffset="58450.162">12293 2280 704 0 0,'0'0'810'0'0,"0"0"11"0"0,0 0 46 0 0,0 0 91 0 0,0 0 68 0 0,0 0-24 0 0,0 0-84 0 0,0 0-133 0 0,0 0-137 0 0,0 0-122 0 0,0 0-70 0 0,-20-4-50 0 0,-60-7-23 0 0,76 11-345 0 0,1-1 0 0 0,-1 1 0 0 0,1 0 0 0 0,-1 0 0 0 0,1 0 0 0 0,0 1 0 0 0,-1-1 0 0 0,1 1 0 0 0,-1-1 0 0 0,1 1 0 0 0,0 0-1 0 0,-1 1 1 0 0,1-1 0 0 0,0 0 0 0 0,0 1 0 0 0,0 0 0 0 0,0 0 0 0 0,0 0 0 0 0,1 0 0 0 0,-1 0-38 0 0,-11 8 173 0 0,-8 4-62 0 0,1 1 0 0 0,1 1 0 0 0,0 0 0 0 0,1 2 0 0 0,1 0 0 0 0,1 1 0 0 0,-10 14-111 0 0,19-23 24 0 0,1-1 1 0 0,1 2-1 0 0,0-1 1 0 0,0 1-1 0 0,1 0 1 0 0,0 0 0 0 0,1 0-1 0 0,0 1 1 0 0,1 0-1 0 0,0-1 1 0 0,1 1-1 0 0,1 0 1 0 0,0 0-1 0 0,0 0 1 0 0,1 1-1 0 0,0-1 1 0 0,2 4-25 0 0,-1-11 68 0 0,1 0-1 0 0,0 0 1 0 0,0-1 0 0 0,0 1 0 0 0,1-1-1 0 0,0 1 1 0 0,-1-1 0 0 0,1 0 0 0 0,1 0-1 0 0,-1-1 1 0 0,1 1 0 0 0,-1 0 0 0 0,1-1-1 0 0,0 0 1 0 0,0 0 0 0 0,0 0 0 0 0,1-1-1 0 0,-1 1 1 0 0,1-1 0 0 0,-1 0 0 0 0,1 0-1 0 0,0-1 1 0 0,0 1 0 0 0,0-1 0 0 0,0 0-1 0 0,0-1 1 0 0,0 1 0 0 0,0-1 0 0 0,0 0-1 0 0,0 0 1 0 0,0 0 0 0 0,0-1 0 0 0,0 0-1 0 0,0 0 1 0 0,0 0 0 0 0,0-1 0 0 0,0 1-1 0 0,-1-1 1 0 0,1 0 0 0 0,4-3-68 0 0,13-7 210 0 0,1-2 1 0 0,-1 0-1 0 0,-1-1 0 0 0,-1-1 1 0 0,0-1-1 0 0,-1-1 0 0 0,-1-1 1 0 0,-1 0-1 0 0,-1-2 0 0 0,0 0 1 0 0,-1 0-1 0 0,-2-1 0 0 0,0-1 1 0 0,0-3-211 0 0,-5 11 84 0 0,-2 5 5 0 0,-1 1 0 0 0,0-1-1 0 0,0 0 1 0 0,-1-1-1 0 0,0 1 1 0 0,-1-1 0 0 0,0 0-1 0 0,-1 1 1 0 0,0-1-1 0 0,0-11-88 0 0,-18 109-416 0 0,16-76 424 0 0,0 0 0 0 0,0 0 0 0 0,1 0 0 0 0,0 0-1 0 0,1-1 1 0 0,1 1 0 0 0,-1-1 0 0 0,2 1 0 0 0,-1-1 0 0 0,1 0-1 0 0,1 0 1 0 0,0 0 0 0 0,0-1 0 0 0,1 0 0 0 0,0 0 0 0 0,1 0-1 0 0,0-1 1 0 0,0 0 0 0 0,1 0 0 0 0,0-1 0 0 0,0 0 0 0 0,1 0-1 0 0,2 1-7 0 0,-4-3 30 0 0,0 1 1 0 0,1-1-1 0 0,0-1 0 0 0,0 1 0 0 0,0-1 0 0 0,0-1 0 0 0,1 1 0 0 0,0-2 0 0 0,-1 1 1 0 0,1-1-1 0 0,0 0 0 0 0,0-1 0 0 0,0 0 0 0 0,0 0 0 0 0,1-1 0 0 0,-1 0 0 0 0,7-2-30 0 0,-9-1 57 0 0,0-1 0 0 0,0 1 0 0 0,0-2-1 0 0,0 1 1 0 0,-1-1 0 0 0,0 0-1 0 0,0 0 1 0 0,0 0 0 0 0,-1-1 0 0 0,1 0-1 0 0,-1 0 1 0 0,-1-1 0 0 0,1 1-1 0 0,-1-1 1 0 0,0 0 0 0 0,-1 0 0 0 0,0-1-1 0 0,2-6-56 0 0,11-15 82 0 0,126-179-56 0 0,-142 206-35 0 0,1 1 0 0 0,-1-1 0 0 0,0 1 0 0 0,1-1 0 0 0,0 1 0 0 0,-1 0 0 0 0,1-1 0 0 0,0 1 0 0 0,-1-1 0 0 0,1 1 0 0 0,0 0 0 0 0,0 0 0 0 0,0 0 0 0 0,0 0 0 0 0,0-1 0 0 0,1 1 0 0 0,-1 1 0 0 0,0-1 0 0 0,0 0 0 0 0,1 0 0 0 0,-1 0 0 0 0,0 1 0 0 0,1-1 0 0 0,-1 0 0 0 0,1 1 0 0 0,-1 0 0 0 0,1-1 0 0 0,-1 1 0 0 0,1 0 0 0 0,-1 0 0 0 0,1-1 0 0 0,-1 1 0 0 0,1 0 0 0 0,-1 1 0 0 0,1-1 0 0 0,0 0 0 0 0,-1 0 0 0 0,1 1 0 0 0,-1-1 0 0 0,0 1 0 0 0,1-1 0 0 0,-1 1 0 0 0,1 0 0 0 0,-1-1 1 0 0,0 1-1 0 0,1 0 0 0 0,-1 0 0 0 0,0 0 0 0 0,0 0 0 0 0,0 0 0 0 0,0 0 0 0 0,0 0 0 0 0,1 1 9 0 0,3 84 206 0 0,-7-79-197 0 0,1 1 0 0 0,0 0 0 0 0,1-1 0 0 0,0 1-1 0 0,0-1 1 0 0,1 1 0 0 0,-1 0 0 0 0,2-1 0 0 0,-1 1-1 0 0,1-1 1 0 0,0 0 0 0 0,1 1 0 0 0,0-1 0 0 0,0 0 0 0 0,0-1-1 0 0,1 1 1 0 0,0 0 0 0 0,0-1 0 0 0,1 0 0 0 0,0 0-1 0 0,0 0 1 0 0,0-1 0 0 0,6 5-9 0 0,-5-6 29 0 0,1-1-1 0 0,0 0 1 0 0,-1 0 0 0 0,1-1-1 0 0,0 0 1 0 0,0 0 0 0 0,1-1-1 0 0,-1 1 1 0 0,0-2 0 0 0,0 1-1 0 0,1-1 1 0 0,-1 0 0 0 0,0 0-1 0 0,1-1 1 0 0,-1 0 0 0 0,0 0-1 0 0,0-1 1 0 0,0 0 0 0 0,0 0-1 0 0,5-3-28 0 0,134-76 412 0 0,-103 54-370 0 0,116-61-33 0 0,-157 87-5 0 0,-1 1 0 0 0,1 0 0 0 0,0-1 0 0 0,-1 1 1 0 0,1 0-1 0 0,0 0 0 0 0,-1 0 0 0 0,1 0 0 0 0,-1 0 0 0 0,1 0 0 0 0,0 0 0 0 0,-1 1 0 0 0,1-1 0 0 0,-1 1 0 0 0,1-1 0 0 0,-1 1 0 0 0,1 0 0 0 0,-1-1 0 0 0,1 1 0 0 0,-1 0 1 0 0,1 0-1 0 0,-1 0 0 0 0,0 0 0 0 0,0 0 0 0 0,0 0 0 0 0,1 0 0 0 0,-1 1 0 0 0,0-1 0 0 0,0 0 0 0 0,-1 1 0 0 0,1-1 0 0 0,0 0 0 0 0,0 1 0 0 0,-1-1 0 0 0,1 1 0 0 0,-1 0 0 0 0,1-1 1 0 0,-1 1-1 0 0,1-1 0 0 0,-1 1 0 0 0,0 0 0 0 0,0-1 0 0 0,0 1 0 0 0,0-1 0 0 0,0 1 0 0 0,0 0 0 0 0,-1-1 0 0 0,1 1 0 0 0,0-1 0 0 0,-1 1 0 0 0,1 0 0 0 0,-1-1 0 0 0,0 1 1 0 0,1-1-1 0 0,-2 2-4 0 0,2 10 40 0 0,-1-9-50 0 0,1 0 0 0 0,0 0-1 0 0,0 1 1 0 0,0-1 0 0 0,0 0-1 0 0,1 0 1 0 0,-1 0 0 0 0,1 0 0 0 0,0 0-1 0 0,1 0 1 0 0,-1 0 0 0 0,1 0-1 0 0,-1-1 1 0 0,1 1 0 0 0,0 0-1 0 0,1-1 1 0 0,-1 0 0 0 0,0 1 0 0 0,1-1-1 0 0,0 0 1 0 0,3 2 10 0 0,36 6-2756 0 0,-20-13-1552 0 0,-9-3-1304 0 0,-4 1-3195 0 0</inkml:trace>
  <inkml:trace contextRef="#ctx0" brushRef="#br0" timeOffset="58932.879">13981 2250 3977 0 0,'0'0'1579'0'0,"0"0"-458"0"0,0 0-42 0 0,0 0 111 0 0,0 0-34 0 0,0 0-148 0 0,0 0-159 0 0,0 0-123 0 0,0 0-85 0 0,0 0-93 0 0,0 0-139 0 0,0 0-132 0 0,-27 14-78 0 0,-81 46-61 0 0,106-60-131 0 0,0 1 0 0 0,0 0 1 0 0,-1 0-1 0 0,1 0 1 0 0,0 0-1 0 0,0 1 1 0 0,0-1-1 0 0,1 0 0 0 0,-1 1 1 0 0,0 0-1 0 0,0-1 1 0 0,1 1-1 0 0,-1 0 1 0 0,1 0-1 0 0,-1 0 0 0 0,1 0 1 0 0,0 0-1 0 0,0 0 1 0 0,0 0-1 0 0,0 0 1 0 0,0 0-1 0 0,0 0 1 0 0,1 1-1 0 0,-1 1-7 0 0,0 4 34 0 0,-1-4-9 0 0,0 1 0 0 0,0 0 1 0 0,1 0-1 0 0,0-1 0 0 0,0 1 1 0 0,0 0-1 0 0,0 0 1 0 0,1 0-1 0 0,0 0 0 0 0,0 1 1 0 0,0-1-1 0 0,1 0 0 0 0,0 0 1 0 0,0-1-1 0 0,0 1 1 0 0,0 0-1 0 0,1 0 0 0 0,0 0 1 0 0,0-1-1 0 0,0 1 0 0 0,0-1 1 0 0,1 1-1 0 0,0-1 1 0 0,0 0-1 0 0,0 0 0 0 0,0 0 1 0 0,1-1-1 0 0,-1 1 0 0 0,1-1 1 0 0,0 0-1 0 0,0 0 0 0 0,0 0 1 0 0,1 0-1 0 0,-1-1 1 0 0,0 0-1 0 0,1 0 0 0 0,0 0 1 0 0,0 0-1 0 0,-1-1 0 0 0,2 1-25 0 0,7-2 240 0 0,0 0 1 0 0,0-1-1 0 0,0-1 0 0 0,-1 0 0 0 0,1 0 0 0 0,0-1 0 0 0,-1-1 0 0 0,0 0 0 0 0,0-1 0 0 0,0 0 0 0 0,-1 0 0 0 0,1-2 0 0 0,-1 1 0 0 0,-1-1 0 0 0,1-1 0 0 0,-1 0 0 0 0,6-6-240 0 0,17-18 313 0 0,-2-1 0 0 0,-1-1 0 0 0,-1-2 1 0 0,8-15-314 0 0,-18 27-18 0 0,-1-1 0 0 0,-2 0 0 0 0,0-2 0 0 0,-1 0 0 0 0,-2 0 0 0 0,-1-1 0 0 0,-1-1 0 0 0,-1 0 0 0 0,-2 0 0 0 0,-1-1 0 0 0,2-20 18 0 0,-6 35-129 0 0,-1 0 1 0 0,-1 0-1 0 0,0 0 0 0 0,-1 0 0 0 0,-1 0 0 0 0,0 0 1 0 0,-1-1-1 0 0,-1 2 0 0 0,0-1 0 0 0,-1 0 0 0 0,0 1 1 0 0,-2-1-1 0 0,1 1 0 0 0,-2 1 0 0 0,0-1 0 0 0,0 1 1 0 0,-1 0-1 0 0,-1 1 0 0 0,-3-4 129 0 0,5 12 11 0 0,1 0 0 0 0,0 1 0 0 0,-1-1 0 0 0,0 2 0 0 0,1-1 0 0 0,-1 1 0 0 0,-1 0 0 0 0,1 0 0 0 0,0 0 1 0 0,0 1-1 0 0,0 1 0 0 0,-1-1 0 0 0,1 1 0 0 0,0 0 0 0 0,-1 1 0 0 0,1 0 0 0 0,0 0 0 0 0,-1 0 0 0 0,1 1 0 0 0,0 0 0 0 0,0 0 0 0 0,0 1 0 0 0,1 0 0 0 0,-1 0 0 0 0,1 1 0 0 0,-1 0 0 0 0,1 0 0 0 0,0 0 0 0 0,1 1 1 0 0,-1 0-1 0 0,1 0 0 0 0,0 0 0 0 0,0 1 0 0 0,1 0 0 0 0,-2 1-11 0 0,-5 7 38 0 0,1 0 1 0 0,1 0-1 0 0,0 1 0 0 0,1 0 1 0 0,1 1-1 0 0,0 0 0 0 0,1 0 1 0 0,1 0-1 0 0,0 1 1 0 0,1 0-1 0 0,1 0 0 0 0,1 0 1 0 0,0 0-1 0 0,1 0 0 0 0,1 0 1 0 0,0 1-1 0 0,2-1 0 0 0,0 0 1 0 0,1 0-1 0 0,0 0 1 0 0,2 0-1 0 0,0-1 0 0 0,0 0 1 0 0,2 0-1 0 0,0 0 0 0 0,1-1 1 0 0,0 0-1 0 0,2 0 1 0 0,-1-1-1 0 0,2 0 0 0 0,2 2-38 0 0,7 8-56 0 0,1 0-1 0 0,1-1 0 0 0,1-1 0 0 0,1-2 1 0 0,0 0-1 0 0,2-1 0 0 0,0-2 0 0 0,2-1 0 0 0,-1 0 1 0 0,2-3-1 0 0,0 0 0 0 0,0-2 0 0 0,2-1 1 0 0,-1-1-1 0 0,1-1 0 0 0,6-1 57 0 0,9-3-2550 0 0,-15-4-3665 0 0,-25 0 4169 0 0,8 0-6623 0 0</inkml:trace>
  <inkml:trace contextRef="#ctx0" brushRef="#br0" timeOffset="60536.02">15753 1632 3153 0 0,'0'0'1287'0'0,"0"0"-132"0"0,0 0-22 0 0,0 0 37 0 0,0 0 33 0 0,0 0-40 0 0,0 0-142 0 0,0 0-175 0 0,0 0-186 0 0,0 0-165 0 0,0 0-123 0 0,0 0-62 0 0,0 0-19 0 0,-3 9 5 0 0,-56 192 1479 0 0,-36 255-1076 0 0,83-346-723 0 0,14-107 52 0 0,-1-1 0 0 0,1 0 0 0 0,0 0 0 0 0,-1 0 0 0 0,1-1 0 0 0,0 1 0 0 0,1 0 0 0 0,-1-1 0 0 0,0 1 0 0 0,0-1 1 0 0,1 0-1 0 0,-1 0 0 0 0,0 1 0 0 0,1-2 0 0 0,-1 1 0 0 0,1 0 0 0 0,0 0 0 0 0,-1-1 0 0 0,1 0 0 0 0,-1 1 0 0 0,1-1 0 0 0,0 0 0 0 0,-1 0 0 0 0,1 0 0 0 0,0-1 0 0 0,-1 1 0 0 0,1-1 0 0 0,-1 1 0 0 0,1-1 1 0 0,1-1-29 0 0,11 1 169 0 0,6 0-67 0 0,0-2-1 0 0,0 0 1 0 0,0-2 0 0 0,-1 0 0 0 0,1-1-1 0 0,10-6-101 0 0,-3 3 93 0 0,-5-25-2985 0 0,-27-7-11352 0 0,-1 39 12661 0 0</inkml:trace>
  <inkml:trace contextRef="#ctx0" brushRef="#br0" timeOffset="60782.814">15299 1989 6169 0 0,'0'0'965'0'0,"0"0"19"0"0,0 0 299 0 0,0 0 226 0 0,0 0 42 0 0,0 0-78 0 0,0 0-165 0 0,34 3-196 0 0,110 12-198 0 0,36-16 786 0 0,-150-2-1583 0 0,234-34-310 0 0,-177 24-2957 0 0,-2 1-4229 0 0,-61 8-984 0 0</inkml:trace>
  <inkml:trace contextRef="#ctx0" brushRef="#br0" timeOffset="61101.791">16451 1996 2280 0 0,'0'0'1250'0'0,"0"0"-46"0"0,0 0 54 0 0,0 0 89 0 0,0 0 85 0 0,0 0 9 0 0,0 0-91 0 0,-32 18-172 0 0,-99 60-198 0 0,84-33 45 0 0,44-35-783 0 0,-12 96 792 0 0,16-102-1008 0 0,-1-1 0 0 0,1 1 0 0 0,0-1 0 0 0,0 1 0 0 0,0-1 0 0 0,0 1 0 0 0,0-1 0 0 0,1 0 0 0 0,0 0 0 0 0,0 0 0 0 0,0 0 0 0 0,0 0 0 0 0,0 0 0 0 0,0 0 0 0 0,1-1 0 0 0,-1 1 0 0 0,1-1 0 0 0,0 1 0 0 0,0-1 0 0 0,0 0 0 0 0,0 0 0 0 0,0-1 0 0 0,0 1 0 0 0,0-1 0 0 0,1 1 0 0 0,-1-1 0 0 0,1 0 0 0 0,2 0-26 0 0,101 5 1215 0 0,-92-10-1030 0 0,0-1-1 0 0,-1-1 1 0 0,0 0 0 0 0,0-1 0 0 0,-1-1 0 0 0,0 0-1 0 0,0 0 1 0 0,0-1 0 0 0,0-2-185 0 0,-7 7 55 0 0,0-1-1 0 0,1 0 1 0 0,-2 0 0 0 0,1 0-1 0 0,-1-1 1 0 0,1 0 0 0 0,-1 0-1 0 0,-1 0 1 0 0,0-1 0 0 0,1 0-1 0 0,-2 1 1 0 0,1-1 0 0 0,-1-1-1 0 0,0 1 1 0 0,-1 0 0 0 0,0-1-1 0 0,0 1 1 0 0,0-1 0 0 0,-1 0-1 0 0,0 0 1 0 0,-1 1 0 0 0,0-1-1 0 0,0 0 1 0 0,0 0 0 0 0,-1 0-1 0 0,-1 0-54 0 0,1 4-108 0 0,-2 1 0 0 0,1-1-1 0 0,0 1 1 0 0,-1 0 0 0 0,1 0-1 0 0,-1 0 1 0 0,0 0 0 0 0,0 0-1 0 0,0 0 1 0 0,0 1 0 0 0,-1 0-1 0 0,1 0 1 0 0,-1 0 0 0 0,1 0-1 0 0,-1 0 1 0 0,0 0 0 0 0,0 1-1 0 0,1 0 1 0 0,-1 0 0 0 0,0 0-1 0 0,0 0 1 0 0,0 1 0 0 0,0 0-1 0 0,-1-1 1 0 0,0 2 108 0 0,-62 13-6132 0 0,32 10-1774 0 0,25-16 3604 0 0</inkml:trace>
  <inkml:trace contextRef="#ctx0" brushRef="#br0" timeOffset="61370.289">16764 2464 0 0 0,'0'0'1435'0'0,"0"0"-88"0"0,0 0 156 0 0,0 0 317 0 0,0 0 138 0 0,0 0 20 0 0,0 0-110 0 0,0 0-234 0 0,0 0-231 0 0,0 0-238 0 0,0 0-218 0 0,0 0-187 0 0,-9-23-114 0 0,-29-72-82 0 0,37 92-528 0 0,0 1-1 0 0,0-1 1 0 0,0 0 0 0 0,0 1 0 0 0,1-1-1 0 0,-1 0 1 0 0,1 0 0 0 0,-1 0-1 0 0,1 0 1 0 0,0 1 0 0 0,0-1-1 0 0,0 0 1 0 0,1 0 0 0 0,-1 0-1 0 0,1 0 1 0 0,-1 1 0 0 0,1-1-1 0 0,0 0 1 0 0,0 1 0 0 0,0-1-1 0 0,1 0-35 0 0,2-6 145 0 0,4-10-98 0 0,1 0 1 0 0,0 1 0 0 0,1 0-1 0 0,1 1 1 0 0,1 0 0 0 0,1 1-1 0 0,0 0 1 0 0,1 1 0 0 0,0 0-1 0 0,1 1 1 0 0,1 1 0 0 0,11-7-48 0 0,15 0-1216 0 0,-13 18-4711 0 0,-20 12-2728 0 0,-8-6 3959 0 0</inkml:trace>
  <inkml:trace contextRef="#ctx0" brushRef="#br0" timeOffset="62257.843">17338 2022 1208 0 0,'0'0'1250'0'0,"0"0"-142"0"0,0 0-116 0 0,0 0-65 0 0,0 0-27 0 0,0 0 1 0 0,0 0 21 0 0,-31 5 20 0 0,-101 16-59 0 0,54 9 576 0 0,60-17-1079 0 0,11-9-347 0 0,1 0 1 0 0,0 0-1 0 0,-1 0 1 0 0,2 1-1 0 0,-1 0 1 0 0,0 0-1 0 0,1 0 0 0 0,0 1 1 0 0,1 0-1 0 0,-1 0 1 0 0,1 0-1 0 0,0 0 1 0 0,0 1-1 0 0,1 0 1 0 0,0 0-1 0 0,0 0 0 0 0,1 0 1 0 0,-1 0-1 0 0,2 0 1 0 0,-1 0-1 0 0,1 1 1 0 0,0-1-1 0 0,1 1 1 0 0,-1-1-1 0 0,2 8-33 0 0,2-12 52 0 0,0 0 0 0 0,0-1-1 0 0,0 0 1 0 0,0 1 0 0 0,1-1 0 0 0,-1 0 0 0 0,1 0-1 0 0,-1-1 1 0 0,1 1 0 0 0,0-1 0 0 0,0 0 0 0 0,0 0-1 0 0,-1 0 1 0 0,1 0 0 0 0,0-1 0 0 0,0 1 0 0 0,0-1-1 0 0,0 0 1 0 0,0-1 0 0 0,0 1 0 0 0,0 0 0 0 0,0-1-1 0 0,0 0 1 0 0,0 0 0 0 0,3-1-52 0 0,16-6 244 0 0,0 0 1 0 0,0-1-1 0 0,-1-1 0 0 0,0-1 0 0 0,-1-1 1 0 0,0 0-1 0 0,10-10-244 0 0,-14 11 69 0 0,196-154 754 0 0,-195 153-469 0 0,-24 24 209 0 0,-20 25-534 0 0,1 0-1 0 0,1 2 0 0 0,3 1 1 0 0,1 0-1 0 0,-12 38-28 0 0,5 1-121 0 0,4 1 1 0 0,4 1-1 0 0,-5 49 121 0 0,7-36-364 0 0,-1 134-86 0 0,35-239 1128 0 0,37-132 545 0 0,-39 18-724 0 0,-16 121-510 0 0,0 0 0 0 0,0 0 0 0 0,0 0 1 0 0,-1 0-1 0 0,1 0 0 0 0,-1 1 0 0 0,0-1 0 0 0,0 0 0 0 0,0 1 0 0 0,-1 0 1 0 0,1-1-1 0 0,-1 1 0 0 0,0 0 0 0 0,0 0 0 0 0,0 1 0 0 0,0-1 0 0 0,-1 0 1 0 0,1 1-1 0 0,0 0 0 0 0,-1 0 0 0 0,0 0 0 0 0,0 0 0 0 0,1 1 0 0 0,-1-1 1 0 0,-3 1 10 0 0,-105-17-525 0 0,96 16 516 0 0,-65 9 125 0 0,121-3 38 0 0,-6-8 27 0 0,-1-1 0 0 0,0-2 0 0 0,0-1 0 0 0,0-1 0 0 0,-1-2 0 0 0,-1-2 0 0 0,25-12-181 0 0,-51 22 7 0 0,177-89-1330 0 0,-158 75-1254 0 0,-7 5-7069 0 0,-11 8 3565 0 0</inkml:trace>
  <inkml:trace contextRef="#ctx0" brushRef="#br0" timeOffset="62634.846">17699 2088 6337 0 0,'0'0'1555'0'0,"0"0"-282"0"0,0 0-230 0 0,0 0-142 0 0,0 0-157 0 0,0 0-132 0 0,0 0-105 0 0,0 0-91 0 0,0 0-80 0 0,0 0-53 0 0,0 0-67 0 0,0 0-63 0 0,0 0-29 0 0,-2 28-22 0 0,-6 88 27 0 0,17-67 166 0 0,-4-43-208 0 0,-2-2 35 0 0,0-1 1 0 0,0 1 0 0 0,1-1-1 0 0,0 0 1 0 0,-1 0-1 0 0,1 0 1 0 0,0 0 0 0 0,0-1-1 0 0,1 1 1 0 0,-1-1 0 0 0,0 0-1 0 0,1-1 1 0 0,-1 1 0 0 0,1-1-1 0 0,0 0 1 0 0,-1 0 0 0 0,1 0-1 0 0,0 0 1 0 0,0-1-1 0 0,0 0 1 0 0,-1 0 0 0 0,1 0-1 0 0,0-1 1 0 0,0 0 0 0 0,-1 1-1 0 0,1-2 1 0 0,0 1 0 0 0,-1-1-1 0 0,1 1 1 0 0,-1-1 0 0 0,1 0-1 0 0,-1-1 1 0 0,0 1-123 0 0,13-7 231 0 0,-1 0 0 0 0,-1-2 1 0 0,0 1-1 0 0,0-2 0 0 0,-1 0 0 0 0,0-1 1 0 0,-1 0-1 0 0,0-2-231 0 0,-5 7-164 0 0,0-1-1 0 0,-1 0 1 0 0,0 0 0 0 0,-1 0-1 0 0,0-1 1 0 0,0 0 0 0 0,-1 0-1 0 0,-1-1 1 0 0,0 0 0 0 0,0 1 0 0 0,-1-1-1 0 0,0 0 1 0 0,-1-1 0 0 0,0 1-1 0 0,-1-3 165 0 0,-7 3-3439 0 0,1 9-1074 0 0,3 1 2399 0 0,-1 0-6365 0 0</inkml:trace>
  <inkml:trace contextRef="#ctx0" brushRef="#br0" timeOffset="62984.64">18119 2235 0 0 0,'0'0'3375'0'0,"0"0"-578"0"0,0 0-152 0 0,0 0-149 0 0,0 0-414 0 0,0 0-420 0 0,0 0-339 0 0,33-13-337 0 0,102-41-208 0 0,-51 11 297 0 0,-76 38-952 0 0,1 1-26 0 0,-1 0 0 0 0,0-1 0 0 0,0 0 0 0 0,0 0 0 0 0,0-1 0 0 0,-1 0 0 0 0,0 0-1 0 0,0 0 1 0 0,-1-1 0 0 0,0 0 0 0 0,0-1 0 0 0,0 1 0 0 0,-1-1 0 0 0,0 0 0 0 0,-1 0 0 0 0,0-1 0 0 0,0 1 0 0 0,0-1 0 0 0,-1 0 0 0 0,1-6-97 0 0,-5 14-9 0 0,1-1 0 0 0,-1 1 0 0 0,1 0 0 0 0,-1-1 0 0 0,0 1 0 0 0,1 0 0 0 0,-1 0 0 0 0,0-1 0 0 0,0 1 0 0 0,0 0 0 0 0,0 0 0 0 0,0 0 0 0 0,0 0 0 0 0,0 0 0 0 0,0 0 0 0 0,0 0 0 0 0,-1 0 0 0 0,1 1 0 0 0,0-1 0 0 0,0 0 0 0 0,-1 1 0 0 0,1-1 0 0 0,0 1 0 0 0,-1 0 0 0 0,1-1 0 0 0,-1 1 0 0 0,1 0 0 0 0,-1 0 0 0 0,1 0 0 0 0,-1 0 0 0 0,1 0 0 0 0,-1 0 0 0 0,1 0 0 0 0,0 0 0 0 0,-1 0 0 0 0,0 1 9 0 0,-59 9-695 0 0,48-5 637 0 0,0 0 0 0 0,1 0 0 0 0,-1 1 0 0 0,1 1 0 0 0,1 0 0 0 0,-1 0 0 0 0,1 1 0 0 0,1 1 1 0 0,-1 0-1 0 0,1 1 0 0 0,1-1 0 0 0,0 2 0 0 0,0-1 0 0 0,1 1 0 0 0,1 1 0 0 0,0 0 0 0 0,0 0 0 0 0,1 0 1 0 0,1 0-1 0 0,0 1 0 0 0,0 0 0 0 0,1 0 0 0 0,1 0 0 0 0,-1 13 58 0 0,4-25 0 0 0,-1 3 4 0 0,0 0-1 0 0,1 0 0 0 0,0 0 1 0 0,0 0-1 0 0,0 0 0 0 0,0 0 1 0 0,1 0-1 0 0,0 1 1 0 0,-1-2-1 0 0,2 1 0 0 0,-1 0 1 0 0,0 0-1 0 0,1 0 1 0 0,-1 0-1 0 0,1-1 0 0 0,0 1 1 0 0,1-1-1 0 0,-1 0 1 0 0,0 1-1 0 0,2 0-3 0 0,7 5 17 0 0,1-1 1 0 0,0 0-1 0 0,0-1 1 0 0,1 0-1 0 0,0-1 1 0 0,0 0-1 0 0,1-1 0 0 0,0-1 1 0 0,-1 0-1 0 0,1-1 1 0 0,1 0-1 0 0,-1-1 0 0 0,0-1 1 0 0,0 0-1 0 0,1-1 1 0 0,-1-1-1 0 0,1 0 0 0 0,13-3-17 0 0,37-11-3106 0 0,-47 10-792 0 0,0 0-6559 0 0</inkml:trace>
  <inkml:trace contextRef="#ctx0" brushRef="#br0" timeOffset="66266.841">19763 2154 0 0 0,'0'0'1304'0'0,"0"0"-261"0"0,0 0-73 0 0,0 0 49 0 0,0 0 47 0 0,0 0 32 0 0,0 0-67 0 0,0 0-122 0 0,0 0-118 0 0,0 0-145 0 0,0 0-137 0 0,-23-9-130 0 0,-74-28-90 0 0,31 29 118 0 0,54 11-337 0 0,0 0-1 0 0,0 1 1 0 0,1 0-1 0 0,-1 1 1 0 0,1 1-1 0 0,0-1 1 0 0,0 2-1 0 0,1 0 1 0 0,-10 8-70 0 0,10-8 5 0 0,1 0 0 0 0,0 1 0 0 0,1 1 0 0 0,0 0 0 0 0,0 0 1 0 0,0 0-1 0 0,2 1 0 0 0,-1 0 0 0 0,1 0 0 0 0,0 1 0 0 0,1 0 0 0 0,1 0 1 0 0,-1 0-1 0 0,2 0 0 0 0,0 1 0 0 0,0-1 0 0 0,1 1 0 0 0,0 0 0 0 0,1 0 1 0 0,0 0-1 0 0,1 0 0 0 0,1 8-5 0 0,0-17 37 0 0,0 1-1 0 0,0-1 1 0 0,0 0-1 0 0,0 1 1 0 0,0-1-1 0 0,1 0 1 0 0,-1 0 0 0 0,1 0-1 0 0,0 0 1 0 0,0 0-1 0 0,0 0 1 0 0,0-1 0 0 0,0 1-1 0 0,1-1 1 0 0,0 1-1 0 0,-1-1 1 0 0,1 0-1 0 0,0 0 1 0 0,0 0 0 0 0,0 0-1 0 0,0-1 1 0 0,0 1-1 0 0,0-1 1 0 0,1 0 0 0 0,-1 0-1 0 0,0 0 1 0 0,1 0-1 0 0,-1 0 1 0 0,1-1-1 0 0,1 1-36 0 0,109-11 2105 0 0,-74-5-1716 0 0,0-2-1 0 0,-1-2 1 0 0,-1-2 0 0 0,-1-1-1 0 0,-1-1 1 0 0,-1-2 0 0 0,2-5-389 0 0,-25 22 121 0 0,-1 0 1 0 0,-1-1 0 0 0,0-1 0 0 0,0 0-1 0 0,0 0 1 0 0,-1-1 0 0 0,-1 0 0 0 0,0 0-1 0 0,0-1 1 0 0,-1 0 0 0 0,-1-1 0 0 0,0 1 0 0 0,2-9-122 0 0,-8-2 959 0 0,-12 28-692 0 0,-15 30-577 0 0,25-31 254 0 0,0 1 0 0 0,0 0 0 0 0,0-1 1 0 0,0 1-1 0 0,1 0 0 0 0,0 0 0 0 0,0 0 0 0 0,0 0 1 0 0,0 0-1 0 0,1 0 0 0 0,0 0 0 0 0,0 0 0 0 0,0 0 1 0 0,1 0-1 0 0,0 0 0 0 0,0 0 0 0 0,0 0 0 0 0,0 0 0 0 0,1 0 1 0 0,0 0-1 0 0,0-1 0 0 0,0 1 0 0 0,1-1 0 0 0,-1 0 1 0 0,1 1-1 0 0,0-1 0 0 0,0 0 0 0 0,1-1 0 0 0,-1 1 1 0 0,1 0-1 0 0,0-1 0 0 0,0 0 56 0 0,49 40-4613 0 0,-15-18-7503 0 0,-33-21 10009 0 0</inkml:trace>
  <inkml:trace contextRef="#ctx0" brushRef="#br0" timeOffset="66706.169">20111 2394 760 0 0,'0'0'1559'0'0,"0"0"-459"0"0,0 0-3 0 0,0 0 67 0 0,0 0-15 0 0,0 0-116 0 0,-3 32-198 0 0,-9 101-194 0 0,-8-4 635 0 0,18-114-987 0 0,0-1 0 0 0,-1 1 1 0 0,-1 0-1 0 0,0-1 0 0 0,0 0 0 0 0,-2 0 0 0 0,0 0 0 0 0,0 0 0 0 0,-2 0-289 0 0,8-13 63 0 0,0 0-1 0 0,0-1 1 0 0,0 1-1 0 0,-1 0 1 0 0,1 0-1 0 0,0-1 1 0 0,0 1-1 0 0,0 0 1 0 0,-1-1-1 0 0,1 1 1 0 0,0 0 0 0 0,-1-1-1 0 0,1 1 1 0 0,0 0-1 0 0,-1-1 1 0 0,1 1-1 0 0,-1-1 1 0 0,1 1-1 0 0,-1-1 1 0 0,1 1-1 0 0,-1-1 1 0 0,0 1-1 0 0,1-1 1 0 0,-1 1-1 0 0,0-1 1 0 0,1 0-1 0 0,-1 0 1 0 0,0 1 0 0 0,1-1-1 0 0,-1 0 1 0 0,0 0-1 0 0,1 0 1 0 0,-1 1-1 0 0,0-1 1 0 0,0 0-1 0 0,1 0 1 0 0,-1 0-1 0 0,0 0 1 0 0,0-1-1 0 0,1 1 1 0 0,-1 0-1 0 0,0 0 1 0 0,0 0-1 0 0,1 0 1 0 0,-1-1 0 0 0,0 1-1 0 0,1 0 1 0 0,-1-1-1 0 0,0 1 1 0 0,1-1-1 0 0,-1 1 1 0 0,1 0-1 0 0,-1-1 1 0 0,1 1-1 0 0,-1-1 1 0 0,1 0-1 0 0,-1 1 1 0 0,1-1-1 0 0,-1 1 1 0 0,1-1-1 0 0,0 0 1 0 0,-1 1-63 0 0,0-20 123 0 0,0 0-1 0 0,1 0 1 0 0,1 0-1 0 0,1 0 1 0 0,1 0 0 0 0,1 0-1 0 0,1 1 1 0 0,0-1-1 0 0,1 1 1 0 0,1 1 0 0 0,1-1-1 0 0,1 1 1 0 0,4-6-123 0 0,2-9 117 0 0,15-35-28 0 0,4 1 1 0 0,2 2-1 0 0,3 2 0 0 0,3 1 1 0 0,38-41-90 0 0,-72 91 76 0 0,2 1 0 0 0,-1 0 0 0 0,1 0 0 0 0,1 1 0 0 0,0 1 0 0 0,0 0 0 0 0,1 0 0 0 0,0 1 0 0 0,0 0 0 0 0,1 1 0 0 0,0 1 0 0 0,5-1-76 0 0,-17 6 7 0 0,0 1 1 0 0,0 0-1 0 0,1-1 1 0 0,-1 1-1 0 0,0 0 1 0 0,0 0-1 0 0,1 0 1 0 0,-1 0-1 0 0,0 0 0 0 0,1 1 1 0 0,-1-1-1 0 0,0 0 1 0 0,0 1-1 0 0,1-1 1 0 0,-1 1-1 0 0,0-1 1 0 0,0 1-1 0 0,0-1 1 0 0,0 1-1 0 0,0 0 0 0 0,0-1 1 0 0,0 1-1 0 0,0 0 1 0 0,0 0-1 0 0,0 0 1 0 0,0 0-1 0 0,0 0 1 0 0,0 0-1 0 0,-1 0 0 0 0,1 0 1 0 0,0 0-1 0 0,-1 0 1 0 0,1 1-1 0 0,-1-1 1 0 0,1 0-1 0 0,-1 0 1 0 0,0 1-1 0 0,0-1 0 0 0,1 0 1 0 0,-1 1-8 0 0,4 59 292 0 0,-4-49-242 0 0,-3 10-27 0 0,0-1 0 0 0,-1 1-1 0 0,-2-1 1 0 0,0 0 0 0 0,-1 0 0 0 0,-1-1-1 0 0,-1 0 1 0 0,0-1 0 0 0,-2 1 0 0 0,0-2-1 0 0,-2 0 1 0 0,0 0 0 0 0,0-1 0 0 0,-2-1 0 0 0,-8 8-23 0 0,19-19-102 0 0,1-1 0 0 0,0 1 1 0 0,-1-1-1 0 0,0 0 1 0 0,0-1-1 0 0,0 1 1 0 0,0-1-1 0 0,-1 1 0 0 0,0-1 1 0 0,1-1-1 0 0,-1 1 1 0 0,0-1-1 0 0,0 0 1 0 0,0 0-1 0 0,-1 0 0 0 0,1-1 1 0 0,0 1-1 0 0,-1-1 1 0 0,1 0-1 0 0,-1-1 1 0 0,1 0-1 0 0,-1 0 0 0 0,1 0 1 0 0,-1 0-1 0 0,-2-1 102 0 0,5-4-706 0 0,-1 0-1 0 0,1 0 0 0 0,0 0 0 0 0,1 0 1 0 0,-1 0-1 0 0,1-1 0 0 0,0 1 0 0 0,1-1 1 0 0,-1 0-1 0 0,1 1 0 0 0,0-1 0 0 0,0 0 1 0 0,1 0-1 0 0,0 0 0 0 0,0 1 0 0 0,0-1 1 0 0,1 0-1 0 0,-1 0 0 0 0,2 0 0 0 0,-1 1 707 0 0,2-11-2724 0 0,1 5 978 0 0</inkml:trace>
  <inkml:trace contextRef="#ctx0" brushRef="#br0" timeOffset="67171.932">20599 2305 0 0 0,'0'0'1054'0'0,"0"0"339"0"0,0 0 55 0 0,0 0-141 0 0,0 0-218 0 0,0 0-226 0 0,0 33-193 0 0,0 105-152 0 0,-14 20 966 0 0,11-145-1331 0 0,3-9 34 0 0,-1-1 0 0 0,1 1 0 0 0,-1-1 0 0 0,0 0 0 0 0,0 1 0 0 0,0-1 0 0 0,0 0 0 0 0,-1 1 0 0 0,1-1-1 0 0,-1 0 1 0 0,0 0 0 0 0,0 0 0 0 0,0-1 0 0 0,0 1 0 0 0,-1 0 0 0 0,1-1 0 0 0,-1 1 0 0 0,1-1 0 0 0,-1 0-1 0 0,0 0 1 0 0,0 0 0 0 0,0 0 0 0 0,0 0 0 0 0,0-1 0 0 0,0 1 0 0 0,-1-1 0 0 0,1 0 0 0 0,-2 0-187 0 0,3-2 92 0 0,0-1 0 0 0,0 0 0 0 0,0 0 0 0 0,0 0 0 0 0,0 0 0 0 0,1 0 0 0 0,-1 0 0 0 0,1-1 0 0 0,-1 1 0 0 0,1-1 0 0 0,0 1 0 0 0,0-1 0 0 0,0 1 0 0 0,0-1 0 0 0,1 1 0 0 0,-1-1 0 0 0,1 0 0 0 0,-1 1 0 0 0,1-1 0 0 0,0 0 0 0 0,0 1 0 0 0,0-1 0 0 0,1-2-92 0 0,2-28 120 0 0,1 0 0 0 0,1 1 0 0 0,2 0 0 0 0,1 0 0 0 0,2 0-1 0 0,1 1 1 0 0,1 1 0 0 0,2 0 0 0 0,1 1 0 0 0,1 0 0 0 0,19-25-120 0 0,-20 27-6 0 0,2-1 0 0 0,1 2-1 0 0,0 0 1 0 0,2 1 0 0 0,1 2 0 0 0,1 0 0 0 0,1 1 0 0 0,1 1-1 0 0,1 1 1 0 0,0 1 0 0 0,9-3 6 0 0,-32 20 4 0 0,0 1-1 0 0,0-1 1 0 0,0 1-1 0 0,0 0 1 0 0,0 0 0 0 0,1 0-1 0 0,-1 0 1 0 0,0 1 0 0 0,0-1-1 0 0,1 0 1 0 0,-1 1-1 0 0,1 0 1 0 0,-1 0 0 0 0,0-1-1 0 0,1 1 1 0 0,-1 1 0 0 0,1-1-1 0 0,-1 0 1 0 0,0 1-1 0 0,1-1 1 0 0,-1 1 0 0 0,0-1-1 0 0,0 1 1 0 0,1 0 0 0 0,-1 0-1 0 0,0 0 1 0 0,0 0-1 0 0,0 1 1 0 0,0-1 0 0 0,0 1-1 0 0,0-1 1 0 0,0 1 0 0 0,-1-1-1 0 0,1 1 1 0 0,-1 0-1 0 0,1 0 1 0 0,-1 0 0 0 0,1 0-1 0 0,-1 0 1 0 0,0 0 0 0 0,0 0-1 0 0,0 1 1 0 0,0-1-1 0 0,-1 0 1 0 0,1 0 0 0 0,-1 1-4 0 0,3 17 47 0 0,-2 0 0 0 0,-1 0 0 0 0,-1 1 0 0 0,0-1 0 0 0,-1 0 0 0 0,-2 0 0 0 0,0-1 0 0 0,-1 1 0 0 0,0-1 0 0 0,-2 0 0 0 0,-1 0 0 0 0,0-1 0 0 0,-1 0 0 0 0,-1 0 0 0 0,0-1 0 0 0,-2 0 0 0 0,-11 13-47 0 0,20-26-68 0 0,0 0 0 0 0,0-1 1 0 0,-1 1-1 0 0,1-1 0 0 0,-1 0 1 0 0,1 0-1 0 0,-1 0 1 0 0,0-1-1 0 0,0 1 0 0 0,0-1 1 0 0,-1 0-1 0 0,1 0 0 0 0,0-1 1 0 0,-1 1-1 0 0,1-1 1 0 0,-1 0-1 0 0,0 0 0 0 0,1 0 1 0 0,-1-1-1 0 0,0 1 1 0 0,1-1-1 0 0,-1-1 0 0 0,0 1 1 0 0,1 0-1 0 0,-1-1 0 0 0,0 0 1 0 0,0-1 67 0 0,2-2-645 0 0,1 0-1 0 0,-1 0 1 0 0,1 0 0 0 0,0-1 0 0 0,0 1-1 0 0,0-1 1 0 0,1 0 0 0 0,0 1 0 0 0,-1-1-1 0 0,2 0 1 0 0,-1 0 0 0 0,1 0 0 0 0,-1 0-1 0 0,1 0 1 0 0,1 0 0 0 0,-1 1 0 0 0,1-1-1 0 0,-1 0 1 0 0,2 0 0 0 0,-1 0 0 0 0,0 1-1 0 0,1-1 1 0 0,0 0 0 0 0,0 1 645 0 0,4-8-2234 0 0</inkml:trace>
  <inkml:trace contextRef="#ctx0" brushRef="#br0" timeOffset="67517.836">21232 1679 6337 0 0,'0'0'1071'0'0,"0"0"-243"0"0,0 0-69 0 0,0 0 197 0 0,0 0 255 0 0,0 0 195 0 0,0 0 98 0 0,0 0-85 0 0,0 0-181 0 0,0 0-207 0 0,0 0-203 0 0,0 0-157 0 0,0 0-135 0 0,8 20-75 0 0,44 122 581 0 0,-45 42-86 0 0,-12-136-926 0 0,-3 0-1 0 0,-2-1 1 0 0,-3 0-1 0 0,-1-1 1 0 0,-16 35-30 0 0,-1 7-585 0 0,34-86-8239 0 0,11-21 3274 0 0,-12 16 2959 0 0,3-2-2261 0 0</inkml:trace>
  <inkml:trace contextRef="#ctx0" brushRef="#br0" timeOffset="67704.351">21506 2014 4569 0 0,'0'0'1154'0'0,"0"0"169"0"0,0 0 350 0 0,0 0 262 0 0,0 0-76 0 0,0 0-278 0 0,0 0-364 0 0,0 0-373 0 0,-8 32-254 0 0,-26 100-173 0 0,14-7-1297 0 0,20-112-357 0 0,0-13-2706 0 0,1 0 341 0 0,-1 0-3898 0 0</inkml:trace>
  <inkml:trace contextRef="#ctx0" brushRef="#br0" timeOffset="67868.165">21480 1724 13995 0 0,'0'0'512'0'0,"0"0"-400"0"0,0 0-264 0 0,0 0-152 0 0,0 0 8 0 0,0 0-8 0 0,0 0-8 0 0,0 0-112 0 0,0 0-368 0 0,0 0-713 0 0,0 0-1407 0 0,0 0-4498 0 0</inkml:trace>
  <inkml:trace contextRef="#ctx0" brushRef="#br0" timeOffset="71952.014">21701 2228 0 0 0,'0'0'735'0'0,"0"0"222"0"0,0 0 66 0 0,0 0-16 0 0,0 0-9 0 0,0 0-37 0 0,0 0-9 0 0,0 0 3 0 0,7-1 12 0 0,39-1 2415 0 0,57-10 2553 0 0,-40-21-5212 0 0,-57 28-681 0 0,1 1-28 0 0,-1-1-1 0 0,1 0 0 0 0,-1 0 1 0 0,-1 0-1 0 0,1-1 0 0 0,-1 0 1 0 0,0 0-1 0 0,0 0 0 0 0,0-1 1 0 0,-1 1-1 0 0,0-1 0 0 0,0-1 1 0 0,-1 1-1 0 0,0 0 0 0 0,-1-1 1 0 0,1 1-1 0 0,-1-1 0 0 0,1-6-13 0 0,-5 11-99 0 0,0 0-1 0 0,0 0 1 0 0,-1 0-1 0 0,1 0 1 0 0,-1 1-1 0 0,1-1 1 0 0,-1 1-1 0 0,0 0 0 0 0,0 0 1 0 0,0 0-1 0 0,0 0 1 0 0,0 0-1 0 0,0 0 1 0 0,0 1-1 0 0,-1 0 1 0 0,1 0-1 0 0,-1 0 1 0 0,1 0-1 0 0,-1 0 0 0 0,1 1 1 0 0,-1-1-1 0 0,1 1 1 0 0,-1 0-1 0 0,0 0 1 0 0,1 0-1 0 0,-1 1 1 0 0,1-1-1 0 0,-1 1 0 0 0,1 0 1 0 0,-1 0-1 0 0,0 1 100 0 0,-17 4-126 0 0,1 1 0 0 0,-1 1 0 0 0,2 1 0 0 0,-1 1 0 0 0,1 1 0 0 0,0 1 0 0 0,1 0 0 0 0,1 1 0 0 0,0 1 0 0 0,-6 7 126 0 0,18-17 39 0 0,-1 0-1 0 0,1 1 1 0 0,1 0 0 0 0,-1 0-1 0 0,1 0 1 0 0,-1 0-1 0 0,1 1 1 0 0,1-1 0 0 0,-1 1-1 0 0,1 0 1 0 0,0 0-1 0 0,0 1 1 0 0,1-1 0 0 0,0 1-1 0 0,0-1 1 0 0,1 1-1 0 0,-1-1 1 0 0,1 1 0 0 0,1 0-1 0 0,-1 0 1 0 0,1 0-1 0 0,1-1 1 0 0,-1 1 0 0 0,1 0-1 0 0,0 0 1 0 0,1-1-1 0 0,-1 1 1 0 0,1-1 0 0 0,0 1-1 0 0,1-1 1 0 0,0 0 0 0 0,0 0-1 0 0,0 0 1 0 0,1 0-1 0 0,0 0 1 0 0,0-1 0 0 0,0 0-1 0 0,1 0 1 0 0,1 1-39 0 0,6 1 45 0 0,1 0 0 0 0,-1-1 0 0 0,2 0 0 0 0,-1-1 0 0 0,1-1 0 0 0,-1 0 0 0 0,1-1 0 0 0,0 0 0 0 0,1-2 0 0 0,-1 1 1 0 0,0-2-1 0 0,0 1 0 0 0,1-2 0 0 0,-1 0 0 0 0,0-1 0 0 0,0 0 0 0 0,0-1 0 0 0,2-2-45 0 0,72-22-2767 0 0,-8-10-4266 0 0,-63 26-15 0 0</inkml:trace>
  <inkml:trace contextRef="#ctx0" brushRef="#br0" timeOffset="72441.928">22384 2059 5369 0 0,'0'0'1255'0'0,"0"0"-91"0"0,0 0 46 0 0,0 0 116 0 0,0 0-25 0 0,0 0-138 0 0,0 0-189 0 0,0 0-210 0 0,0 0-115 0 0,0 0-114 0 0,0 0-120 0 0,0 0-103 0 0,-32 16-112 0 0,-99 50-59 0 0,83-27-13 0 0,45-29-105 0 0,1-7 1 0 0,-1 0-1 0 0,1 1 1 0 0,0-1 0 0 0,0 1-1 0 0,0 0 1 0 0,1-1 0 0 0,-1 1 0 0 0,1 0-1 0 0,0 0 1 0 0,0 0 0 0 0,0 0-1 0 0,1 0 1 0 0,-1 0 0 0 0,1 0-1 0 0,0 0 1 0 0,0 0 0 0 0,0 0-1 0 0,1 0 1 0 0,-1 0 0 0 0,1 0 0 0 0,0 0-1 0 0,0 0 1 0 0,1 0 0 0 0,-1 0-1 0 0,1-1 1 0 0,0 1 0 0 0,0 0-1 0 0,0-1 1 0 0,0 0 0 0 0,0 1-1 0 0,1-1 1 0 0,0 0 0 0 0,0 0 0 0 0,0 0-1 0 0,0-1 1 0 0,0 1 0 0 0,0-1-1 0 0,1 0 1 0 0,-1 0 0 0 0,1 0-1 0 0,-1 0 1 0 0,1 0 0 0 0,2 0-24 0 0,5 0 170 0 0,1 0 0 0 0,0-1 0 0 0,0 0 0 0 0,0-1 0 0 0,0 0 0 0 0,0-1 1 0 0,0 0-1 0 0,-1-1 0 0 0,1 0 0 0 0,0-1 0 0 0,-1 0 0 0 0,1-1 0 0 0,-1-1 0 0 0,0 1 0 0 0,-1-2 1 0 0,1 1-1 0 0,-1-2 0 0 0,1 0-170 0 0,7-5 139 0 0,0-1 0 0 0,0-1 1 0 0,-2 0-1 0 0,0-1 0 0 0,0-1 1 0 0,-2-1-1 0 0,0 0 0 0 0,0 0 0 0 0,8-18-139 0 0,-10 18-100 0 0,0-1-1 0 0,-2-1 0 0 0,0 0 0 0 0,-1-1 1 0 0,-1 1-1 0 0,-1-2 0 0 0,0 1 1 0 0,-2-1-1 0 0,0 0 0 0 0,-2 0 0 0 0,0 0 1 0 0,-1 0-1 0 0,-1-1 0 0 0,-1 1 0 0 0,-3-20 101 0 0,2 36-83 0 0,0 0 0 0 0,-1-1 0 0 0,1 1-1 0 0,-1 0 1 0 0,0 0 0 0 0,-1 0 0 0 0,1 0-1 0 0,-1 0 1 0 0,0 1 0 0 0,0-1 0 0 0,0 1 0 0 0,-1 0-1 0 0,0 0 1 0 0,1 0 0 0 0,-2 0 0 0 0,1 0-1 0 0,0 1 1 0 0,-1 0 0 0 0,1 0 0 0 0,-1 0-1 0 0,0 1 1 0 0,0-1 0 0 0,0 1 0 0 0,0 0-1 0 0,0 1 1 0 0,-1-1 0 0 0,1 1 0 0 0,0 0-1 0 0,-1 0 1 0 0,1 1 0 0 0,-2 0 83 0 0,3-1-23 0 0,-1 0 0 0 0,0 1 0 0 0,0 0 0 0 0,0 0 0 0 0,1 1 0 0 0,-1-1 0 0 0,0 1 0 0 0,0 0 0 0 0,1 0 0 0 0,-1 0 0 0 0,1 1 1 0 0,-1 0-1 0 0,1 0 0 0 0,-1 0 0 0 0,1 0 0 0 0,0 1 0 0 0,0-1 0 0 0,0 1 0 0 0,1 0 0 0 0,-1 0 0 0 0,0 1 0 0 0,1-1 0 0 0,0 1 0 0 0,0 0 0 0 0,0 0 0 0 0,1 0 0 0 0,-1 0 0 0 0,1 0 0 0 0,-1 2 23 0 0,-2 5 40 0 0,1 1-1 0 0,0 0 1 0 0,1 0 0 0 0,0 0-1 0 0,1 0 1 0 0,0 0-1 0 0,1 1 1 0 0,1-1-1 0 0,-1 0 1 0 0,2 1-1 0 0,0-1 1 0 0,1 1-1 0 0,0-1 1 0 0,0 0 0 0 0,1 0-1 0 0,1 0 1 0 0,0 0-1 0 0,1-1 1 0 0,0 1-1 0 0,1-1 1 0 0,0-1-1 0 0,1 1 1 0 0,7 9-40 0 0,9 11-59 0 0,0 0 0 0 0,2-2 0 0 0,2 0 0 0 0,0-2 0 0 0,2-1 0 0 0,1-1 0 0 0,5 1 59 0 0,-18-11-2078 0 0,-12-10-1785 0 0,-2 1-4446 0 0,-2-6 4556 0 0</inkml:trace>
  <inkml:trace contextRef="#ctx0" brushRef="#br0" timeOffset="73286.238">21493 1735 0 0 0,'0'0'745'0'0,"0"0"233"0"0,0 0 70 0 0,0 0 0 0 0,0 0-81 0 0,0 0-157 0 0,0 0-131 0 0,-1-8 4156 0 0,6 2-3244 0 0,0 1 3328 0 0,-9 7-4145 0 0,0 0-2037 0 0,3 2-9007 0 0,1-4 3409 0 0</inkml:trace>
</inkml:ink>
</file>

<file path=ppt/ink/ink1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5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431 1 10394 0 0,'0'0'686'0'0,"0"0"-133"0"0,0 0 31 0 0,0 0 202 0 0,0 0 221 0 0,0 0 108 0 0,0 0-114 0 0,0 0-253 0 0,0 0-281 0 0,0 0-224 0 0,0 0-122 0 0,-4 11-30 0 0,-26 144 292 0 0,29 739 238 0 0,-7-871-2419 0 0,-15-20-9325 0 0,22-3 10604 0 0,-3 0-4841 0 0</inkml:trace>
  <inkml:trace contextRef="#ctx0" brushRef="#br0" timeOffset="219.459">1 616 11290 0 0,'0'0'74'0'0,"0"0"-130"0"0,0 0 112 0 0,0 0 256 0 0,0 0 192 0 0,0 0 65 0 0,0 0 4 0 0,0 0 59 0 0,36-5 40 0 0,114-16 1 0 0,163-42 1286 0 0,-224 43-2222 0 0,88-19-2804 0 0,-61 17-7962 0 0,-98 19 8585 0 0,-4 3 1989 0 0</inkml:trace>
  <inkml:trace contextRef="#ctx0" brushRef="#br0" timeOffset="449.684">949 487 0 0 0,'0'0'2510'0'0,"0"0"-127"0"0,0 0-275 0 0,0 0-287 0 0,0 0-259 0 0,0 0-225 0 0,0 0-237 0 0,0 0-229 0 0,0 0-221 0 0,-19 34-184 0 0,-56 109-149 0 0,73-141-300 0 0,0 1 1 0 0,0 0-1 0 0,0 0 1 0 0,0 0-1 0 0,1 0 1 0 0,-1 0-1 0 0,1 0 1 0 0,0 1 0 0 0,0-1-1 0 0,0 0 1 0 0,0 1-1 0 0,1-1 1 0 0,-1 1-1 0 0,1-1 1 0 0,0 1-1 0 0,0-1 1 0 0,0 1 0 0 0,0-1-1 0 0,1 1 1 0 0,-1-1-1 0 0,2 3-17 0 0,0 1 69 0 0,1 0 36 0 0,0 0-1 0 0,0 0 1 0 0,1 0 0 0 0,0-1-1 0 0,0 0 1 0 0,1 0 0 0 0,-1 0-1 0 0,1 0 1 0 0,0-1 0 0 0,1 0-1 0 0,-1 0 1 0 0,1 0 0 0 0,0 0-1 0 0,1-1 1 0 0,-1 0 0 0 0,1-1-1 0 0,-1 1 1 0 0,1-1 0 0 0,0-1-1 0 0,0 1 1 0 0,1-1 0 0 0,-1 0-1 0 0,0-1 1 0 0,1 0 0 0 0,-1 0-1 0 0,1 0 1 0 0,3-1-105 0 0,-7 0 100 0 0,0 1-1 0 0,0-1 1 0 0,0 0-1 0 0,1-1 1 0 0,-1 1-1 0 0,0-1 1 0 0,0 0 0 0 0,0 0-1 0 0,0 0 1 0 0,0 0-1 0 0,0-1 1 0 0,0 1-1 0 0,-1-1 1 0 0,1 0 0 0 0,0 0-1 0 0,-1-1 1 0 0,0 1-1 0 0,1-1 1 0 0,-1 0-1 0 0,0 1 1 0 0,0-1 0 0 0,-1-1-1 0 0,1 1 1 0 0,-1 0-1 0 0,1-1 1 0 0,-1 1 0 0 0,1-2-100 0 0,4-11 37 0 0,0-1 0 0 0,0 1 1 0 0,-2-1-1 0 0,0 0 1 0 0,0 0-1 0 0,-2-1 1 0 0,0 1-1 0 0,-2-1 1 0 0,0 1-1 0 0,0-1 1 0 0,-2-11-38 0 0,0 16-376 0 0,-1 1 0 0 0,0-1 0 0 0,0 1 0 0 0,-2-1 1 0 0,1 1-1 0 0,-1 0 0 0 0,-1 0 0 0 0,0 0 0 0 0,-1 1 0 0 0,-3-4 376 0 0,-24-10-4665 0 0,7 21-2519 0 0,14 4 1303 0 0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8.2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204 23 7850 0 0,'0'0'1759'0'0,"0"0"-247"0"0,0 0-152 0 0,0 0-155 0 0,0 0-207 0 0,0 0-181 0 0,0 0-135 0 0,0 0-83 0 0,-29 32-80 0 0,-88 101-95 0 0,71-57 17 0 0,44-63-362 0 0,0-9-49 0 0,0 1 0 0 0,1 0 0 0 0,0-1 0 0 0,0 1 1 0 0,0 0-1 0 0,0 0 0 0 0,1-1 0 0 0,0 1 0 0 0,0 0 0 0 0,0 0 0 0 0,0 0 0 0 0,1 0 0 0 0,0-1 0 0 0,0 1 0 0 0,0 0 0 0 0,1 0 0 0 0,-1-1 0 0 0,1 1 0 0 0,0-1 0 0 0,1 0 0 0 0,-1 0 1 0 0,1 1-1 0 0,-1-1 0 0 0,1-1 0 0 0,1 1 0 0 0,-1 0 0 0 0,0-1 0 0 0,1 0 0 0 0,0 0 0 0 0,0 0 0 0 0,0 0 0 0 0,0 0 0 0 0,0-1 0 0 0,0 0 0 0 0,1 0 0 0 0,-1 0 0 0 0,2 0-30 0 0,1 0 154 0 0,0-1 0 0 0,0 0-1 0 0,1 0 1 0 0,-1-1 0 0 0,0 0-1 0 0,1 0 1 0 0,-1-1 0 0 0,0 0-1 0 0,0 0 1 0 0,0-1 0 0 0,1 0-1 0 0,-1 0 1 0 0,-1 0 0 0 0,1-1-1 0 0,0 0 1 0 0,-1-1 0 0 0,1 1-1 0 0,-1-1 1 0 0,0 0 0 0 0,0-1-1 0 0,-1 0 1 0 0,1 0 0 0 0,-1 0-1 0 0,0 0 1 0 0,1-2-154 0 0,2-3 87 0 0,-1-1 0 0 0,1 1 0 0 0,-2-1 0 0 0,1-1 1 0 0,-2 1-1 0 0,1-1 0 0 0,-2 0 0 0 0,1 0 0 0 0,-2-1 0 0 0,0 1 0 0 0,0-1 0 0 0,-1 0 0 0 0,-1 0 1 0 0,0-2-88 0 0,-1 7-97 0 0,0-1 0 0 0,0 0 0 0 0,-1 1 0 0 0,-1-1 1 0 0,1 1-1 0 0,-1-1 0 0 0,-1 1 0 0 0,1 0 0 0 0,-2-1 1 0 0,1 1-1 0 0,-1 1 0 0 0,0-1 0 0 0,-1 1 0 0 0,1-1 1 0 0,-2 1-1 0 0,1 0 0 0 0,-5-4 97 0 0,-34-18-3984 0 0,-10 19-4984 0 0,43 10-853 0 0</inkml:trace>
</inkml:ink>
</file>

<file path=ppt/ink/ink1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0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282 54 5145 0 0,'0'0'1440'0'0,"0"0"-153"0"0,0 0-141 0 0,0 0-49 0 0,0 0 14 0 0,0 0-88 0 0,0 0-176 0 0,0 0-164 0 0,0 0-134 0 0,0 0-58 0 0,0 0 25 0 0,0 0 14 0 0,0 0-53 0 0,1 22-73 0 0,0 159 479 0 0,4 121 444 0 0,-2-150-2419 0 0,-2 0-6279 0 0,-1-151 4140 0 0,0-1-538 0 0,0 0 276 0 0</inkml:trace>
  <inkml:trace contextRef="#ctx0" brushRef="#br0" timeOffset="541.266">1 131 6089 0 0,'0'0'1594'0'0,"0"0"-927"0"0,0 0-344 0 0,0 0 105 0 0,0 0 261 0 0,0 0 211 0 0,0 0 102 0 0,0 0 14 0 0,0 0-44 0 0,34-14-102 0 0,108-44-126 0 0,-23 27 378 0 0,-85 23-874 0 0,-1 1 0 0 0,2 1 0 0 0,-1 3 0 0 0,1 0 1 0 0,-1 3-1 0 0,1 0 0 0 0,-1 2 0 0 0,18 5-248 0 0,-47-7 5 0 0,-1 0 0 0 0,0 0 1 0 0,1 1-1 0 0,-1 0 0 0 0,0 0 0 0 0,1 0 0 0 0,-1 1 0 0 0,0-1 0 0 0,0 1 0 0 0,0 0 1 0 0,0 0-1 0 0,0 0 0 0 0,0 1 0 0 0,-1 0 0 0 0,1-1 0 0 0,-1 1 0 0 0,0 0 0 0 0,0 1 0 0 0,0-1 1 0 0,0 0-1 0 0,0 1 0 0 0,-1 0 0 0 0,0-1 0 0 0,1 1 0 0 0,-1 0 0 0 0,-1 0 0 0 0,1 1 0 0 0,-1-1 1 0 0,1 0-1 0 0,-1 2-5 0 0,-3 8 36 0 0,-1 0 0 0 0,-1 0 0 0 0,0 0 0 0 0,-1-1 1 0 0,-1 0-1 0 0,0 0 0 0 0,0 0 0 0 0,-1-1 1 0 0,-1 0-1 0 0,0 0 0 0 0,-1-1 0 0 0,0 0 0 0 0,-1 0 1 0 0,0-1-1 0 0,0 0 0 0 0,-7 4-36 0 0,-7 11 38 0 0,21-22-35 0 0,-12 12 13 0 0,0 0 0 0 0,2 1 0 0 0,0 1 0 0 0,0 0 0 0 0,2 0 0 0 0,0 1 0 0 0,-5 13-16 0 0,16-27-7 0 0,0 0 0 0 0,0-1 0 0 0,1 1 0 0 0,-1 0 0 0 0,1 0 0 0 0,0-1 0 0 0,0 1 0 0 0,0 0 0 0 0,0-1 0 0 0,1 1 1 0 0,0-1-1 0 0,0 1 0 0 0,-1-1 0 0 0,2 0 0 0 0,-1 0 0 0 0,0 0 0 0 0,1 0 0 0 0,-1 0 0 0 0,1 0 0 0 0,0-1 0 0 0,0 0 0 0 0,0 1 0 0 0,0-1 0 0 0,1 0 0 0 0,-1 0 0 0 0,0-1 1 0 0,1 1-1 0 0,-1-1 0 0 0,1 1 0 0 0,0-1 0 0 0,-1 0 0 0 0,1-1 0 0 0,0 1 0 0 0,3 0 7 0 0,7 4 13 0 0,33 14 8 0 0,-30-14-11 0 0,0 1 0 0 0,0 0 0 0 0,-1 1-1 0 0,0 1 1 0 0,0 1 0 0 0,-1 0-1 0 0,0 1 1 0 0,0 0 0 0 0,-1 2 0 0 0,-1-1-1 0 0,0 2 1 0 0,0 0 0 0 0,-2 0-1 0 0,7 9-9 0 0,-16-16 77 0 0,0 0 1 0 0,0 1-1 0 0,-1-1 0 0 0,0 1 0 0 0,0-1 0 0 0,0 1 0 0 0,-1-1 0 0 0,0 1 0 0 0,0-1 0 0 0,-1 1 0 0 0,0-1 0 0 0,0 1 0 0 0,0-1 0 0 0,-1 1 0 0 0,0-1 0 0 0,0 0 0 0 0,-1 0 0 0 0,0 0 0 0 0,0 0 0 0 0,0 0 0 0 0,-1 0-77 0 0,-7 9 104 0 0,0 0 0 0 0,-1-1 0 0 0,-1 0 0 0 0,0-1 0 0 0,-1 0 0 0 0,0-1 0 0 0,-1-1 0 0 0,0-1 0 0 0,-1 0 0 0 0,0 0 0 0 0,0-2 0 0 0,-1 0 0 0 0,0-1 0 0 0,-1-1 0 0 0,0 0 0 0 0,0-1-1 0 0,0-1 1 0 0,0-1 0 0 0,0-1 0 0 0,-1 0 0 0 0,0-1 0 0 0,-2-1-104 0 0,11 0-203 0 0,0 1 0 0 0,-1-1 0 0 0,1-1 0 0 0,0 0 0 0 0,0 0 0 0 0,-1-1 0 0 0,1 0 0 0 0,0-1 0 0 0,0 0 0 0 0,1-1 0 0 0,-1 0 0 0 0,1 0 0 0 0,0-1 0 0 0,0 0 0 0 0,0-1 0 0 0,1 0 0 0 0,-1 0 0 0 0,1-1-1 0 0,1 0 1 0 0,-5-5 203 0 0,-10-23-6034 0 0,20 31 4309 0 0,-6-8-8253 0 0</inkml:trace>
</inkml:ink>
</file>

<file path=ppt/ink/ink1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8.9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380 344 0 0 0,'0'0'379'0'0,"0"0"521"0"0,0 0 266 0 0,0 0 106 0 0,0 0-3 0 0,0 0-36 0 0,0 0-52 0 0,-1-16-69 0 0,-5-46 6 0 0,6 59-911 0 0,-1 0-1 0 0,1 0 1 0 0,-1 0 0 0 0,1 1-1 0 0,-1-1 1 0 0,0 0 0 0 0,0 0-1 0 0,0 1 1 0 0,0-1 0 0 0,-1 1 0 0 0,1-1-1 0 0,-1 1 1 0 0,0 0 0 0 0,1-1-1 0 0,-1 1 1 0 0,0 0 0 0 0,0 0-1 0 0,0 0 1 0 0,-1 1 0 0 0,1-1-1 0 0,0 0 1 0 0,-1 1 0 0 0,1-1-1 0 0,-1 1 1 0 0,0 0 0 0 0,1 0-1 0 0,-1 0 1 0 0,-1 0-207 0 0,-6-3 541 0 0,3 2-459 0 0,0 0-1 0 0,1 1 1 0 0,-1 0 0 0 0,0 1-1 0 0,0-1 1 0 0,0 1 0 0 0,0 1 0 0 0,1-1-1 0 0,-1 1 1 0 0,0 0 0 0 0,1 1-1 0 0,-1 0 1 0 0,0 0 0 0 0,1 0-1 0 0,0 1 1 0 0,-1 0-82 0 0,-9 5-27 0 0,2 0 0 0 0,-1 1-1 0 0,1 1 1 0 0,0 0 0 0 0,1 1 0 0 0,0 1-1 0 0,1 0 1 0 0,0 0 0 0 0,1 1 0 0 0,0 1 0 0 0,1 0-1 0 0,-2 5 28 0 0,7-9 6 0 0,0 1-1 0 0,1 0 1 0 0,0 1-1 0 0,1-1 1 0 0,0 0 0 0 0,0 1-1 0 0,1 0 1 0 0,1 0-1 0 0,0 0 1 0 0,1 0-1 0 0,0 0 1 0 0,1-1-1 0 0,1 5-5 0 0,-1-12 31 0 0,1 0 0 0 0,0 0 0 0 0,0 0 0 0 0,0 0 0 0 0,0 0 0 0 0,1-1 0 0 0,-1 1 0 0 0,1 0-1 0 0,0-1 1 0 0,0 0 0 0 0,0 0 0 0 0,1 0 0 0 0,-1 0 0 0 0,1-1 0 0 0,0 1 0 0 0,-1-1 0 0 0,1 0 0 0 0,0 0-1 0 0,0 0 1 0 0,1 0 0 0 0,-1-1 0 0 0,0 0 0 0 0,1 0 0 0 0,-1 0 0 0 0,0 0 0 0 0,1-1 0 0 0,-1 0 0 0 0,1 1-1 0 0,-1-2 1 0 0,1 1 0 0 0,-1 0 0 0 0,0-1 0 0 0,1 0 0 0 0,-1 0 0 0 0,0 0 0 0 0,1-1 0 0 0,-1 0 0 0 0,0 1-1 0 0,0-1 1 0 0,0-1 0 0 0,1 0-31 0 0,33-24 231 0 0,-2-2-1 0 0,0-1 0 0 0,-2-2 1 0 0,-2-1-1 0 0,-1-2 1 0 0,-2-1-1 0 0,-1-1 0 0 0,16-29-230 0 0,-9 6 158 0 0,-33 135-1499 0 0,18 361 1396 0 0,-14-403-225 0 0,-3 0 0 0 0,0 0 0 0 0,-3 1-1 0 0,0-1 1 0 0,-2 0 0 0 0,-2 1 0 0 0,-1-1 0 0 0,-1-1 0 0 0,-2 1-1 0 0,-1-1 1 0 0,-2 0 0 0 0,-1-1 0 0 0,-1-1 0 0 0,-2 0-1 0 0,-10 16 172 0 0,20-38-177 0 0,0 1 1 0 0,0-1-1 0 0,0-1 1 0 0,-1 1-1 0 0,0-1 1 0 0,-1 0-1 0 0,0 0 1 0 0,0-1-1 0 0,0 0 1 0 0,-1 0-1 0 0,0 0 1 0 0,0-1 0 0 0,0-1-1 0 0,-1 1 1 0 0,0-1-1 0 0,0-1 1 0 0,0 0-1 0 0,0 0 1 0 0,0 0-1 0 0,0-1 1 0 0,-1-1-1 0 0,1 0 1 0 0,-2 0 175 0 0,5-4 15 0 0,0-1-1 0 0,1 0 1 0 0,-1 0-1 0 0,1-1 1 0 0,0 1 0 0 0,0-1-1 0 0,0 0 1 0 0,0-1 0 0 0,1 1-1 0 0,0-1 1 0 0,1 0-1 0 0,-1 0 1 0 0,1 0 0 0 0,0 0-1 0 0,0-1 1 0 0,1 1-1 0 0,0-1 1 0 0,0 1 0 0 0,0-1-1 0 0,1 0 1 0 0,0 0-1 0 0,1 0 1 0 0,-1 0 0 0 0,1-1-15 0 0,-6-24 128 0 0,2 0 1 0 0,0 0 0 0 0,2-1-1 0 0,2 1 1 0 0,1 0-1 0 0,1-1 1 0 0,2 1 0 0 0,1 0-1 0 0,2 0 1 0 0,1 1 0 0 0,1 0-1 0 0,2 0 1 0 0,1 1-1 0 0,1 0 1 0 0,1 2 0 0 0,2-1-1 0 0,1 2 1 0 0,20-25-129 0 0,-23 36-79 0 0,1 1 0 0 0,1 0 0 0 0,1 1 1 0 0,0 1-1 0 0,0 1 0 0 0,1 0 0 0 0,1 1 0 0 0,0 1 1 0 0,3 0 78 0 0,-7 4-857 0 0,0 0 1 0 0,0 2-1 0 0,1 0 1 0 0,0 1 0 0 0,-1 0-1 0 0,1 1 1 0 0,0 1 0 0 0,3 1 856 0 0,30 1-6453 0 0,-1 4 5396 0 0,-39-4 1057 0 0</inkml:trace>
  <inkml:trace contextRef="#ctx0" brushRef="#br0" timeOffset="1065.746">774 465 0 0 0,'0'0'691'0'0,"0"0"744"0"0,0 0 165 0 0,0 0-74 0 0,0 0-151 0 0,0 0-144 0 0,0 0-147 0 0,0 0-152 0 0,0 0-104 0 0,33-10-74 0 0,106-31-69 0 0,-55 2 578 0 0,-67 26-944 0 0,-9 8-182 0 0,-3 3-8 0 0,0-1 0 0 0,0 0-1 0 0,0 0 1 0 0,0 0 0 0 0,0-1 0 0 0,-1 1-1 0 0,1-1 1 0 0,-1 0 0 0 0,0-1 0 0 0,-1 1 0 0 0,1-1-1 0 0,-1 1 1 0 0,1-1 0 0 0,-1 0 0 0 0,-1 0-1 0 0,1-1 1 0 0,-1 1 0 0 0,0-1 0 0 0,0 1 0 0 0,1-5-129 0 0,-4 7 1 0 0,1 1 0 0 0,-1 0 1 0 0,1 0-1 0 0,-1 0 0 0 0,0-1 1 0 0,0 1-1 0 0,1 0 0 0 0,-2 0 1 0 0,1 0-1 0 0,0 1 0 0 0,0-1 1 0 0,-1 0-1 0 0,1 0 0 0 0,-1 1 1 0 0,1-1-1 0 0,-1 0 0 0 0,0 1 1 0 0,1 0-1 0 0,-1-1 0 0 0,0 1 1 0 0,0 0-1 0 0,0 0 0 0 0,0 0 1 0 0,0 0-1 0 0,0 1 1 0 0,-1-1-1 0 0,1 0 0 0 0,0 1 1 0 0,0-1-1 0 0,0 1 0 0 0,-1 0 1 0 0,1 0-1 0 0,0 0 0 0 0,-1 0-1 0 0,-85 6-1230 0 0,76-1 1067 0 0,-1-1 0 0 0,1 2-1 0 0,-1 0 1 0 0,1 0 0 0 0,1 1 0 0 0,0 1-1 0 0,0 0 1 0 0,0 0 0 0 0,1 1 0 0 0,0 0-1 0 0,1 1 1 0 0,-3 3 163 0 0,7-7 13 0 0,0 1 0 0 0,0-1 0 0 0,0 1 0 0 0,1 0 0 0 0,0 0 0 0 0,1 1 0 0 0,-1-1 0 0 0,1 1 0 0 0,1 0 0 0 0,0 0 0 0 0,0-1 0 0 0,0 2-1 0 0,1-1 1 0 0,0 0 0 0 0,0 0 0 0 0,1 0 0 0 0,1 0 0 0 0,-1 0 0 0 0,1 1 0 0 0,0-1 0 0 0,1 0 0 0 0,0 0 0 0 0,0 0 0 0 0,1-1 0 0 0,0 1 0 0 0,0-1 0 0 0,1 1 0 0 0,0-1 0 0 0,0 0-1 0 0,1 0 1 0 0,0-1 0 0 0,0 1 0 0 0,0-1 0 0 0,1 0-13 0 0,8 2 196 0 0,0-2 1 0 0,-1 0-1 0 0,2 0 0 0 0,-1-1 0 0 0,1-1 1 0 0,-1 0-1 0 0,1-2 0 0 0,0 1 0 0 0,1-2 0 0 0,-1 0 1 0 0,0 0-1 0 0,0-2 0 0 0,0 0 0 0 0,1 0 1 0 0,-1-2-1 0 0,-1 0 0 0 0,1 0 0 0 0,0-2 0 0 0,-1 0 1 0 0,0 0-1 0 0,0-1 0 0 0,0-1 0 0 0,4-3-196 0 0,466-281 1671 0 0,-391 258-2422 0 0,-102 48 799 0 0,0-10 83 0 0,-1-1 0 0 0,-1 1-1 0 0,1-2 1 0 0,0 0 0 0 0,-1 0-1 0 0,0-1 1 0 0,0 0 0 0 0,0-1-1 0 0,-9 1-130 0 0,-34 5 119 0 0,38-4-140 0 0,-1 1-1 0 0,0 1 0 0 0,1 0 0 0 0,0 1 1 0 0,1 1-1 0 0,-1 1 0 0 0,1 0 1 0 0,1 1-1 0 0,-1 0 0 0 0,2 1 0 0 0,-1 1 1 0 0,1 0-1 0 0,1 1 0 0 0,0 0 0 0 0,1 1 1 0 0,0 1-1 0 0,-8 12 22 0 0,16-22-12 0 0,1 1-1 0 0,-1-1 1 0 0,1 0 0 0 0,0 1 0 0 0,0-1-1 0 0,1 1 1 0 0,-1-1 0 0 0,1 1-1 0 0,0 0 1 0 0,0 0 0 0 0,1 0 0 0 0,-1-1-1 0 0,1 1 1 0 0,0 0 0 0 0,0 0-1 0 0,1 0 1 0 0,-1 0 0 0 0,1 0 0 0 0,0-1-1 0 0,1 1 1 0 0,-1 0 0 0 0,1-1-1 0 0,0 1 1 0 0,0-1 0 0 0,0 0 0 0 0,1 1-1 0 0,-1-1 1 0 0,1 0 0 0 0,0 0-1 0 0,0-1 1 0 0,1 1 0 0 0,-1-1 0 0 0,1 0-1 0 0,0 1 1 0 0,-1-1 0 0 0,1-1 0 0 0,1 1-1 0 0,0 0 13 0 0,5-1 46 0 0,0-1 1 0 0,1 0-1 0 0,-1 0 0 0 0,0-1 0 0 0,1 0 0 0 0,-1-1 1 0 0,0 0-1 0 0,1-1 0 0 0,-1 0 0 0 0,0-1 0 0 0,0 0 1 0 0,-1 0-1 0 0,1-1 0 0 0,-1 0 0 0 0,1-1 0 0 0,-1 0 1 0 0,-1 0-1 0 0,3-3-46 0 0,142-124 554 0 0,-25-29-441 0 0,-124 149-933 0 0,-22 32 59 0 0,13-13 722 0 0,-1-1 0 0 0,2 2 1 0 0,-1-1-1 0 0,1 0 1 0 0,0 1-1 0 0,0 0 0 0 0,1 0 1 0 0,0 0-1 0 0,0 0 1 0 0,1 0-1 0 0,0 1 0 0 0,1-1 1 0 0,0 1-1 0 0,0-1 1 0 0,1 1-1 0 0,0 0 0 0 0,0-1 1 0 0,2 7 38 0 0,-1-11 1 0 0,1 0 0 0 0,0 0 0 0 0,0 0 0 0 0,1-1 0 0 0,-1 1 0 0 0,1-1 0 0 0,0 1 0 0 0,0-1 0 0 0,0 0 0 0 0,0 0 0 0 0,0 0 1 0 0,1-1-1 0 0,-1 1 0 0 0,1-1 0 0 0,0 0 0 0 0,0 0 0 0 0,0 0 0 0 0,0 0 0 0 0,0-1 0 0 0,0 0 0 0 0,0 0 0 0 0,0 0 0 0 0,1 0 0 0 0,-1 0 0 0 0,0-1 0 0 0,0 0 1 0 0,2 0-2 0 0,7 0 58 0 0,-1 0 0 0 0,1 0 0 0 0,-1-1 0 0 0,1-1 0 0 0,-1 0 0 0 0,0-1 1 0 0,0 0-1 0 0,0-1 0 0 0,2-1-58 0 0,24-14 143 0 0,0-2 1 0 0,-1-1-1 0 0,-2-2 1 0 0,0-2-1 0 0,-2-1 1 0 0,-1-1-1 0 0,9-12-143 0 0,-27 26 42 0 0,-1 0 0 0 0,0-1 0 0 0,0-1 0 0 0,-2 0 0 0 0,0-1 0 0 0,0-1 0 0 0,-2 1 0 0 0,0-1-1 0 0,2-9-41 0 0,-2-65-188 0 0,-10 90 158 0 0,1 0 1 0 0,0-1-1 0 0,-1 1 0 0 0,1 0 0 0 0,-1 0 0 0 0,0-1 0 0 0,0 1 1 0 0,0 0-1 0 0,0 0 0 0 0,0 0 0 0 0,-1 0 0 0 0,1 0 0 0 0,0 1 0 0 0,-1-1 1 0 0,1 0-1 0 0,-1 1 0 0 0,0-1 0 0 0,0 1 0 0 0,1-1 0 0 0,-1 1 1 0 0,0 0-1 0 0,0 0 0 0 0,0 0 0 0 0,-1 0 0 0 0,1 0 0 0 0,0 0 1 0 0,0 1-1 0 0,0-1 0 0 0,-1 0 0 0 0,1 1 0 0 0,0 0 0 0 0,0 0 1 0 0,-1 0-1 0 0,1 0 0 0 0,0 0 0 0 0,-1 0 0 0 0,-1 1 30 0 0,-4 2-31 0 0,-1 1 0 0 0,1 0 0 0 0,-1 0 0 0 0,1 0 0 0 0,1 2 0 0 0,-1-1 0 0 0,1 1 0 0 0,0 0 0 0 0,0 0 0 0 0,0 0 0 0 0,1 1 0 0 0,0 0 0 0 0,0 1 0 0 0,1-1 0 0 0,0 1 0 0 0,0 0 0 0 0,1 1 0 0 0,0-1 0 0 0,1 1 0 0 0,0-1 0 0 0,-1 5 31 0 0,2-9 5 0 0,1 1-1 0 0,0-1 0 0 0,0 0 1 0 0,0 0-1 0 0,0 1 0 0 0,1-1 1 0 0,0 0-1 0 0,0 1 0 0 0,0-1 1 0 0,0 0-1 0 0,1 1 1 0 0,-1-1-1 0 0,1 0 0 0 0,0 0 1 0 0,1 0-1 0 0,-1 0 0 0 0,1 0 1 0 0,0 0-1 0 0,0 0 0 0 0,0 0 1 0 0,0 0-1 0 0,0-1 0 0 0,1 1 1 0 0,0-1-1 0 0,0 0 0 0 0,0 0 1 0 0,0 0-1 0 0,0 0 0 0 0,1 0 1 0 0,-1-1-1 0 0,2 2-4 0 0,107 51 284 0 0,-91-46-187 0 0,0 0 1 0 0,0 1-1 0 0,-1 1 0 0 0,-1 1 0 0 0,0 0 0 0 0,5 6-97 0 0,-18-12 54 0 0,0 1 1 0 0,0 0-1 0 0,-1 0 1 0 0,0 1-1 0 0,0-1 1 0 0,-1 1-1 0 0,0 0 0 0 0,0 0 1 0 0,-1 1-1 0 0,0-1 1 0 0,-1 1-1 0 0,1 0 1 0 0,-2 0-1 0 0,1-1 1 0 0,-1 1-1 0 0,-1 0 1 0 0,0 0-1 0 0,0 0 0 0 0,0 0 1 0 0,-2 8-55 0 0,2-10-90 0 0,6 6-1764 0 0,4-9-4303 0 0,-7-3 3860 0 0,5-1-8281 0 0</inkml:trace>
</inkml:ink>
</file>

<file path=ppt/ink/ink1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6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279 619 3881 0 0,'0'0'1323'0'0,"0"0"-498"0"0,0 0-91 0 0,0 0 99 0 0,0 0 139 0 0,0 0 79 0 0,0 0-25 0 0,0 0-82 0 0,0 0-122 0 0,0 0-142 0 0,0 0-136 0 0,-32 3-99 0 0,-100 11-66 0 0,130-15-359 0 0,0 1 0 0 0,-1 0 1 0 0,1 0-1 0 0,-1 0 0 0 0,1 0 0 0 0,0 0 0 0 0,-1 1 0 0 0,1-1 1 0 0,0 0-1 0 0,-1 1 0 0 0,1 0 0 0 0,0 0 0 0 0,-1 0 0 0 0,1 0 1 0 0,0 0-1 0 0,0 0 0 0 0,0 0 0 0 0,0 1 0 0 0,0-1 0 0 0,0 1 1 0 0,0-1-1 0 0,1 1 0 0 0,-1 0 0 0 0,1 0 0 0 0,-1 0 0 0 0,0 1-20 0 0,-3 6 110 0 0,-5 3 57 0 0,6-8-131 0 0,0 0 0 0 0,0 0 0 0 0,1 0 0 0 0,-1 1 1 0 0,1-1-1 0 0,0 1 0 0 0,1 0 0 0 0,-1 0 1 0 0,1 0-1 0 0,0 0 0 0 0,0 1 0 0 0,1-1 0 0 0,-1 0 1 0 0,1 1-1 0 0,0-1 0 0 0,1 1 0 0 0,-1 3-36 0 0,1-5 25 0 0,0 1 0 0 0,0-1 0 0 0,0 0-1 0 0,1 0 1 0 0,-1 1 0 0 0,1-1 0 0 0,0 0-1 0 0,0 0 1 0 0,1 0 0 0 0,-1 0 0 0 0,1 0-1 0 0,0 0 1 0 0,0 0 0 0 0,0 0 0 0 0,1-1-1 0 0,-1 1 1 0 0,1-1 0 0 0,0 0-1 0 0,0 1 1 0 0,0-1 0 0 0,0-1 0 0 0,0 1-1 0 0,1 0 1 0 0,0-1 0 0 0,-1 0 0 0 0,1 1-1 0 0,0-2 1 0 0,0 1 0 0 0,2 0-25 0 0,109 5 2207 0 0,-97-13-2013 0 0,0 0 0 0 0,0-1 1 0 0,-1 0-1 0 0,0-2 0 0 0,0 0 0 0 0,-1 0 0 0 0,0-2 0 0 0,-1 0 1 0 0,8-9-195 0 0,-17 16 24 0 0,135-102 363 0 0,-139 106-402 0 0,0 0 0 0 0,-1 1 0 0 0,1-1 0 0 0,0 0 0 0 0,0 1 0 0 0,0-1-1 0 0,0 1 1 0 0,-1 0 0 0 0,1-1 0 0 0,0 1 0 0 0,-1 0 0 0 0,1 0 0 0 0,-1 0 0 0 0,1 0 0 0 0,-1 0 0 0 0,1 1-1 0 0,-1-1 1 0 0,0 0 0 0 0,1 1 0 0 0,-1-1 0 0 0,0 1 0 0 0,0-1 0 0 0,0 1 0 0 0,0-1 0 0 0,0 1 0 0 0,-1 0-1 0 0,1 0 1 0 0,0-1 0 0 0,-1 1 0 0 0,1 0 0 0 0,-1 0 0 0 0,0 0 0 0 0,1 0 0 0 0,-1-1 0 0 0,0 1 0 0 0,0 0-1 0 0,0 0 1 0 0,-1 0 0 0 0,1 0 0 0 0,0 0 0 0 0,-1-1 0 0 0,1 1 0 0 0,-1 0 0 0 0,0 1 15 0 0,4 17 7 0 0,-1-10-37 0 0,1 0 0 0 0,0-1 0 0 0,1 1 0 0 0,0-1 0 0 0,0 1 0 0 0,1-1 0 0 0,0 0 1 0 0,1-1-1 0 0,0 1 0 0 0,0-1 0 0 0,1 0 0 0 0,6 5 30 0 0,26 11-2988 0 0,9-16-4182 0 0,-34-8 2462 0 0,-5 0-369 0 0</inkml:trace>
  <inkml:trace contextRef="#ctx0" brushRef="#br0" timeOffset="428">1402 0 9370 0 0,'0'0'541'0'0,"0"0"-202"0"0,0 0-24 0 0,0 0 121 0 0,0 0 92 0 0,0 0 55 0 0,0 0 74 0 0,0 0 89 0 0,0 0 89 0 0,0 0 49 0 0,0 0-44 0 0,0 0-90 0 0,4 19-84 0 0,11 62-93 0 0,-11 155 1112 0 0,1 198-1301 0 0,-14-310 168 0 0,5-75-1461 0 0,2-16-3336 0 0,-1-80-8748 0 0,2 39 10456 0 0</inkml:trace>
  <inkml:trace contextRef="#ctx0" brushRef="#br0" timeOffset="676.599">1021 508 11162 0 0,'0'0'537'0'0,"0"0"-111"0"0,0 0 218 0 0,0 0 301 0 0,0 0 175 0 0,0 0 3 0 0,33-3-112 0 0,105-10-126 0 0,268-33 1841 0 0,-369 45-2773 0 0,163 12-3941 0 0,-156-5-506 0 0,-17-3-2190 0 0,-13 0 1318 0 0</inkml:trace>
  <inkml:trace contextRef="#ctx0" brushRef="#br0" timeOffset="838.398">2021 637 2264 0 0,'0'0'1897'0'0,"0"0"-1057"0"0,0 0-8 0 0,0 0-32 0 0,0 0-143 0 0,0 0-169 0 0,0 0-128 0 0,-20 195-152 0 0,20-173-112 0 0,0-3-120 0 0,3-5-144 0 0,-1 1-232 0 0,0-4-457 0 0,3-3-1111 0 0,-5-1-3057 0 0</inkml:trace>
  <inkml:trace contextRef="#ctx0" brushRef="#br0" timeOffset="1020.018">1912 195 16179 0 0,'0'0'601'0'0,"0"0"-433"0"0,0 0-224 0 0,0 0-176 0 0,0 0-273 0 0,0 0-87 0 0,0 0-16 0 0,0 0 56 0 0,0 0 88 0 0,0 0-152 0 0,0 0-400 0 0,0 0-705 0 0,0 0-1295 0 0,0 0-1489 0 0,92 140 1440 0 0</inkml:trace>
  <inkml:trace contextRef="#ctx0" brushRef="#br0" timeOffset="1707.041">2244 910 8610 0 0,'0'0'1363'0'0,"0"0"-167"0"0,0 0 28 0 0,0 0 71 0 0,0 0-1 0 0,0 0-45 0 0,0 0-119 0 0,0 0-199 0 0,0 0-224 0 0,2-35-186 0 0,9-111-165 0 0,13 40 35 0 0,-13 83-338 0 0,-7 10-30 0 0,2 1 0 0 0,-1-1 0 0 0,2 1 0 0 0,0 0 0 0 0,0 0 0 0 0,1 1 0 0 0,0 0 0 0 0,1 0 0 0 0,0 1 0 0 0,11-9-23 0 0,-19 18-20 0 0,-1 1 0 0 0,1-1 0 0 0,0 0 0 0 0,-1 1 0 0 0,1-1 0 0 0,0 1 0 0 0,0-1 0 0 0,-1 1 0 0 0,1-1 0 0 0,0 1 0 0 0,0 0 0 0 0,0-1 0 0 0,0 1 0 0 0,0 0 0 0 0,-1 0 0 0 0,1-1 0 0 0,0 1 0 0 0,0 0 0 0 0,0 0 0 0 0,0 0 0 0 0,0 0 0 0 0,0 0 0 0 0,0 0 0 0 0,0 1 0 0 0,0-1 0 0 0,0 0 0 0 0,-1 0 1 0 0,1 1-1 0 0,0-1 0 0 0,0 0 0 0 0,0 1 0 0 0,0-1 0 0 0,-1 1 0 0 0,1-1 0 0 0,0 1 0 0 0,0 0 0 0 0,-1-1 0 0 0,1 1 0 0 0,0 0 0 0 0,-1-1 0 0 0,1 1 0 0 0,-1 0 0 0 0,1 0 0 0 0,-1-1 0 0 0,1 1 0 0 0,-1 0 0 0 0,0 0 0 0 0,1 0 0 0 0,-1 0 0 0 0,0 0 0 0 0,0 0 0 0 0,0-1 0 0 0,1 1 20 0 0,6 57-392 0 0,-7-56 433 0 0,-1 39 46 0 0,0-33-78 0 0,0 0 1 0 0,0 0-1 0 0,1 0 1 0 0,0-1-1 0 0,1 1 1 0 0,-1 0-1 0 0,2 0 1 0 0,-1 0-1 0 0,1-1 1 0 0,0 1-1 0 0,0-1 1 0 0,1 1-1 0 0,0-1 1 0 0,0 0-1 0 0,4 5-9 0 0,-5-10 29 0 0,0-1 0 0 0,0 1-1 0 0,0 0 1 0 0,0-1-1 0 0,0 1 1 0 0,0-1 0 0 0,1 0-1 0 0,-1 0 1 0 0,0 0-1 0 0,1 0 1 0 0,-1 0 0 0 0,1 0-1 0 0,0-1 1 0 0,-1 1-1 0 0,1-1 1 0 0,-1 0-1 0 0,1 0 1 0 0,0 0 0 0 0,-1 0-1 0 0,1 0 1 0 0,-1 0-1 0 0,1-1 1 0 0,0 1 0 0 0,-1-1-1 0 0,1 0 1 0 0,-1 0-1 0 0,1 0 1 0 0,-1 0-1 0 0,0 0 1 0 0,1-1-29 0 0,67-46 620 0 0,-68 47-621 0 0,131-99 380 0 0,-131 101-390 0 0,0-1 0 0 0,0 1 0 0 0,0-1 0 0 0,0 1 1 0 0,0 0-1 0 0,0-1 0 0 0,-1 1 0 0 0,1 0 0 0 0,0 0 1 0 0,0 0-1 0 0,-1 0 0 0 0,1 1 0 0 0,-1-1 1 0 0,1 0-1 0 0,-1 1 0 0 0,0-1 0 0 0,1 1 0 0 0,-1 0 1 0 0,0-1-1 0 0,0 1 0 0 0,0 0 0 0 0,0 0 0 0 0,0-1 1 0 0,-1 1-1 0 0,1 0 0 0 0,0 0 0 0 0,-1 0 1 0 0,1 0-1 0 0,-1 0 0 0 0,0 0 0 0 0,0 0 0 0 0,0 0 1 0 0,0 0-1 0 0,0 0 0 0 0,0 0 0 0 0,0 0 0 0 0,-1 0 1 0 0,1 0-1 0 0,-1 0 0 0 0,1 0 0 0 0,-2 1 11 0 0,6 26-138 0 0,24 4-1756 0 0,48-25-11303 0 0,-42-7 8724 0 0,-5 3 3393 0 0,30 29 1579 0 0,-53-29 541 0 0,0 0 1 0 0,-1 0 0 0 0,1 0 0 0 0,1-1-1 0 0,-1 0 1 0 0,1 0 0 0 0,-1 0 0 0 0,1-1-1 0 0,0 0 1 0 0,0 0 0 0 0,-1-1 0 0 0,1 0-1 0 0,4 0-1040 0 0,65-24 4598 0 0,22-56-2741 0 0,-89 71-1632 0 0,7-6-121 0 0,-1-1 0 0 0,0-1-1 0 0,-1 0 1 0 0,-1 0-1 0 0,0-2 1 0 0,-1 1-1 0 0,-1-2 1 0 0,-1 1-1 0 0,0-1 1 0 0,-2-1-1 0 0,2-5-103 0 0,-9 23-15 0 0,0-1 0 0 0,0 1-1 0 0,0-1 1 0 0,0 1 0 0 0,-1-1-1 0 0,1 1 1 0 0,-1-1 0 0 0,0 1-1 0 0,1-1 1 0 0,-1 0 0 0 0,0 1-1 0 0,0-1 1 0 0,-1 1 0 0 0,1-1-1 0 0,-1 0 1 0 0,1 1 0 0 0,-1-1-1 0 0,0 1 1 0 0,0-1 0 0 0,0 1-1 0 0,0 0 1 0 0,0-1 0 0 0,0 1-1 0 0,-1 0 1 0 0,1 0 0 0 0,-1 0-1 0 0,1 0 1 0 0,-1 0 0 0 0,0 0-1 0 0,0 0 1 0 0,0 1 0 0 0,-1-1 15 0 0,-6 2-62 0 0,0 0 1 0 0,-1 1-1 0 0,1 0 1 0 0,0 0 0 0 0,0 1-1 0 0,0 0 1 0 0,0 1 0 0 0,0 0-1 0 0,0 1 1 0 0,1 0-1 0 0,0 0 1 0 0,-1 0 0 0 0,1 1-1 0 0,1 1 1 0 0,-1-1 0 0 0,1 1-1 0 0,0 0 1 0 0,1 1-1 0 0,-4 3 62 0 0,-1 3-46 0 0,0-1 0 0 0,0 2-1 0 0,1-1 1 0 0,1 2 0 0 0,1-1-1 0 0,0 1 1 0 0,0 0 0 0 0,2 1-1 0 0,0 0 1 0 0,-2 9 46 0 0,5-18-52 0 0,1 0 1 0 0,1 0-1 0 0,-1 0 0 0 0,1 1 1 0 0,0-1-1 0 0,0 0 0 0 0,1 1 1 0 0,0-1-1 0 0,1 0 0 0 0,-1 1 1 0 0,2-1-1 0 0,-1 0 0 0 0,1 0 1 0 0,0 0-1 0 0,0 0 0 0 0,1 0 1 0 0,-1 0-1 0 0,2 0 0 0 0,-1-1 1 0 0,1 0-1 0 0,0 0 0 0 0,0 0 1 0 0,1 0-1 0 0,0 0 0 0 0,0-1 1 0 0,0 0-1 0 0,5 4 52 0 0,0-3-382 0 0,0 1 0 0 0,0-2 0 0 0,0 1 0 0 0,1-1 0 0 0,0-1 0 0 0,0 0 0 0 0,1-1 0 0 0,-1 0 0 0 0,6 0 382 0 0,66 3-10108 0 0,-67-6 5322 0 0</inkml:trace>
  <inkml:trace contextRef="#ctx0" brushRef="#br0" timeOffset="2485.751">1958 652 0 0 0,'0'0'399'0'0,"0"0"402"0"0,0 0 205 0 0,0 0 77 0 0,0 0-4 0 0,0 0-86 0 0,3-2-87 0 0,6-5-57 0 0,-6 5-67 0 0,-3 2-50 0 0,0 0-41 0 0,0 0-86 0 0,0 0-85 0 0,0 0-113 0 0,0 0-123 0 0,0 0-101 0 0,18 3 1496 0 0,-12 15-1129 0 0,-2 1 1 0 0,0-1 0 0 0,-1 1-1 0 0,-1-1 1 0 0,-1 1 0 0 0,-1 0-1 0 0,0-1 1 0 0,-1 1 0 0 0,-3 13-551 0 0,3-16 98 0 0,-7 85-108 0 0,8-100-283 0 0,9 1-3419 0 0,2 0-4882 0 0,-7-2 3150 0 0</inkml:trace>
</inkml:ink>
</file>

<file path=ppt/ink/ink1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5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255 483 0 0 0,'0'0'788'0'0,"0"0"532"0"0,0 0 287 0 0,0 0 98 0 0,0 0-51 0 0,0 0-110 0 0,32-4-177 0 0,96-14-192 0 0,-124 18-1095 0 0,0-1 0 0 0,-1 1 0 0 0,1-1 0 0 0,-1 0 0 0 0,1 0 0 0 0,-1 0 0 0 0,0 0 0 0 0,1-1 0 0 0,-1 1 0 0 0,0-1 0 0 0,0 0 0 0 0,0 0 0 0 0,0 0 0 0 0,0 0 0 0 0,0 0 0 0 0,-1-1 0 0 0,1 0 0 0 0,-1 1 0 0 0,2-3-80 0 0,4-6 365 0 0,21-21 139 0 0,-2-2-1 0 0,-1-1 0 0 0,-2-1 0 0 0,-1-1 1 0 0,-2-1-1 0 0,4-13-503 0 0,-20 40 2 0 0,0-1 0 0 0,-1 1 0 0 0,0-1-1 0 0,-1 0 1 0 0,0-1 0 0 0,-1 1 0 0 0,0 0 0 0 0,-1-1 0 0 0,0-8-2 0 0,-2 19-30 0 0,0 1 0 0 0,1-1 0 0 0,-1 1 0 0 0,0 0 0 0 0,0-1-1 0 0,0 1 1 0 0,0 0 0 0 0,0 0 0 0 0,0 0 0 0 0,0 0 0 0 0,0 0 0 0 0,0 0 0 0 0,0 0 0 0 0,-1 0 0 0 0,1 0-1 0 0,0 0 1 0 0,-1 1 0 0 0,1-1 0 0 0,-1 0 0 0 0,1 1 0 0 0,-1-1 0 0 0,1 1 0 0 0,-1 0 0 0 0,1 0 0 0 0,-1-1-1 0 0,1 1 1 0 0,-1 0 0 0 0,1 0 0 0 0,-1 0 0 0 0,1 1 0 0 0,-1-1 0 0 0,1 0 0 0 0,-1 0 0 0 0,1 1 0 0 0,-1-1-1 0 0,1 1 1 0 0,-1 0 0 0 0,1-1 0 0 0,0 1 0 0 0,-1 0 0 0 0,1 0 0 0 0,0-1 0 0 0,0 1 0 0 0,-1 0 0 0 0,1 1-1 0 0,0-1 1 0 0,0 0 0 0 0,0 0 0 0 0,0 1 30 0 0,-11 16 3 0 0,2 0 0 0 0,0 1-1 0 0,1 0 1 0 0,1 1 0 0 0,0 0 0 0 0,2 0-1 0 0,1 1 1 0 0,0-1 0 0 0,1 1 0 0 0,2 0 0 0 0,0 1-1 0 0,1-1 1 0 0,1 0 0 0 0,1 3-3 0 0,11 708 561 0 0,-10-685-583 0 0,-9 230-72 0 0,6-259 22 0 0,-1 1 0 0 0,-1-1 0 0 0,-1 0-1 0 0,0 0 1 0 0,-1-1 0 0 0,-1 0 0 0 0,-1 0-1 0 0,0 0 1 0 0,-1 0 0 0 0,-1-1 0 0 0,0-1-1 0 0,-1 1 1 0 0,-1-2 0 0 0,-1 1 0 0 0,0-2-1 0 0,0 1 1 0 0,-1-2 0 0 0,-14 11 72 0 0,18-17-217 0 0,0-1 0 0 0,0 1 0 0 0,-1-2 1 0 0,0 1-1 0 0,0-1 0 0 0,0-1 0 0 0,0 0 0 0 0,0 0 0 0 0,-1-1 0 0 0,1-1 1 0 0,-1 1-1 0 0,1-2 0 0 0,-1 1 0 0 0,0-1 0 0 0,0-1 0 0 0,1 0 0 0 0,-1-1 1 0 0,1 0-1 0 0,-1 0 0 0 0,1-1 0 0 0,0-1 0 0 0,0 0 0 0 0,0 0 0 0 0,1 0 1 0 0,-1-2-1 0 0,1 1 0 0 0,0-1 0 0 0,1 0 0 0 0,-1-1 0 0 0,1 0 0 0 0,0 0 1 0 0,1-1-1 0 0,-2-2 217 0 0,2 0 205 0 0,0 1 1 0 0,0-1-1 0 0,1 0 0 0 0,1-1 1 0 0,-1 1-1 0 0,2-1 0 0 0,0 0 1 0 0,0 0-1 0 0,1-1 1 0 0,0 1-1 0 0,1-1 0 0 0,0 1 1 0 0,1-1-1 0 0,0 0 0 0 0,1 0 1 0 0,0 1-1 0 0,1-1 1 0 0,0 0-1 0 0,1 0 0 0 0,1 1 1 0 0,0-1-1 0 0,0 1 0 0 0,1 0 1 0 0,0 0-1 0 0,1 0 1 0 0,0 1-1 0 0,6-8-205 0 0,19-23 552 0 0,2 2-1 0 0,2 1 1 0 0,2 1 0 0 0,1 3-1 0 0,2 0 1 0 0,1 3 0 0 0,1 1-1 0 0,1 2 1 0 0,29-12-552 0 0,-18 9-28 0 0,1 2-1 0 0,1 3 1 0 0,1 2 0 0 0,9 1 28 0 0,-32 16-2355 0 0,-22 6-1510 0 0,0 1-3856 0 0,-7 0 4630 0 0</inkml:trace>
  <inkml:trace contextRef="#ctx0" brushRef="#br0" timeOffset="319.997">1163 675 7914 0 0,'0'0'1044'0'0,"0"0"55"0"0,0 0 50 0 0,0 0 46 0 0,0 0-41 0 0,-35 19-83 0 0,-110 62-76 0 0,71-22 324 0 0,64-45-1026 0 0,3-5-184 0 0,0 1 0 0 0,0 0 0 0 0,1 0 0 0 0,1 0 0 0 0,-1 1 0 0 0,2 0 0 0 0,0 0 0 0 0,0 0 0 0 0,1 1 0 0 0,0-1 0 0 0,1 1 0 0 0,0 0 0 0 0,1-1 0 0 0,0 1 0 0 0,1 0 0 0 0,1 7-109 0 0,0-14 62 0 0,1 0-1 0 0,1 0 1 0 0,-1 0-1 0 0,1 0 0 0 0,0-1 1 0 0,0 1-1 0 0,0-1 0 0 0,1 0 1 0 0,-1 0-1 0 0,1 0 1 0 0,0-1-1 0 0,0 1 0 0 0,0-1 1 0 0,1 0-1 0 0,-1 0 0 0 0,1 0 1 0 0,0-1-1 0 0,-1 1 1 0 0,1-1-1 0 0,0 0 0 0 0,1-1 1 0 0,-1 1-1 0 0,0-1 0 0 0,0 0 1 0 0,1-1-1 0 0,-1 1 1 0 0,0-1-1 0 0,1 0 0 0 0,-1 0 1 0 0,1 0-1 0 0,-1-1 1 0 0,0 0-1 0 0,0 0 0 0 0,1-1 1 0 0,-1 1-1 0 0,0-1 0 0 0,0 0 1 0 0,0 0-1 0 0,-1-1 1 0 0,2 0-62 0 0,8-8 89 0 0,0-1 1 0 0,-1 0 0 0 0,-1-1 0 0 0,0 0-1 0 0,0-1 1 0 0,-2 0 0 0 0,1-1 0 0 0,-2 0-1 0 0,0 0 1 0 0,-1-1 0 0 0,-1-1 0 0 0,0 1-1 0 0,-1-1 1 0 0,-1 0 0 0 0,0 0 0 0 0,-2-1-1 0 0,0 0 1 0 0,0 1 0 0 0,-2-1 0 0 0,0 0 0 0 0,-2 0-1 0 0,0 0 1 0 0,0-1-90 0 0,0 15-162 0 0,0 0 0 0 0,0 0 0 0 0,0 0 0 0 0,-1 0 1 0 0,1 0-1 0 0,-1 0 0 0 0,0 0 0 0 0,0 1 0 0 0,0-1 0 0 0,-1 1 0 0 0,1-1 0 0 0,-1 1 0 0 0,0 0 1 0 0,0 0-1 0 0,0 0 0 0 0,0 0 0 0 0,0 1 0 0 0,-1-1 0 0 0,1 1 0 0 0,-1 0 0 0 0,0 0 0 0 0,-2-1 162 0 0,3 2-411 0 0,1 0-1 0 0,0 0 0 0 0,-1 0 0 0 0,1 1 1 0 0,-1-1-1 0 0,1 1 0 0 0,-1 0 0 0 0,1 0 0 0 0,-1 0 1 0 0,1 0-1 0 0,-1 0 0 0 0,1 0 0 0 0,-1 1 0 0 0,1-1 1 0 0,0 1-1 0 0,-1 0 0 0 0,1 0 0 0 0,-1 0 0 0 0,1 0 1 0 0,0 0-1 0 0,0 0 0 0 0,0 0 0 0 0,0 1 1 0 0,0-1-1 0 0,-1 2 412 0 0,-25 27-8778 0 0,19-21 7915 0 0</inkml:trace>
  <inkml:trace contextRef="#ctx0" brushRef="#br0" timeOffset="585.96">1294 1069 0 0 0,'0'0'600'0'0,"0"0"668"0"0,0 0 289 0 0,0 0 83 0 0,0 0-29 0 0,0 0-65 0 0,0 0-18 0 0,0 0 54 0 0,0 0 50 0 0,0 0 0 0 0,0 0-99 0 0,0 0-240 0 0,0 0-304 0 0,11-2-285 0 0,36-6-191 0 0,-45 7-460 0 0,0-1 0 0 0,0 0 0 0 0,-1 0 0 0 0,1 1 0 0 0,0-1 0 0 0,-1 0 0 0 0,0-1 0 0 0,1 1 0 0 0,-1 0 0 0 0,0 0 0 0 0,0-1 0 0 0,0 1 0 0 0,0 0 0 0 0,-1-1-1 0 0,1 1 1 0 0,-1-1 0 0 0,1 1 0 0 0,-1-1 0 0 0,0 1 0 0 0,0-1 0 0 0,0 1 0 0 0,0-2-53 0 0,0-5 169 0 0,4-18 24 0 0,0 0 0 0 0,2 0-1 0 0,1 1 1 0 0,0 0 0 0 0,2 0 0 0 0,2 1 0 0 0,0 0 0 0 0,1 1 0 0 0,1 0 0 0 0,2 1 0 0 0,4-4-193 0 0,-15 22-57 0 0,1 0 1 0 0,-1 0-1 0 0,1 1 1 0 0,0 0-1 0 0,0 0 1 0 0,0 0-1 0 0,1 1 1 0 0,-1 0-1 0 0,1 0 1 0 0,0 0-1 0 0,0 1 1 0 0,0 0-1 0 0,0 0 1 0 0,4-1 56 0 0,51 16-8053 0 0,-49-6 2444 0 0,-5-2-3022 0 0</inkml:trace>
</inkml:ink>
</file>

<file path=ppt/ink/ink1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5.2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1 19908 0 0,'0'0'947'0'0,"0"0"-91"0"0,0 0-164 0 0,0 0-38 0 0,0 0-7 0 0,0 0-103 0 0,0 0-125 0 0,0 0-126 0 0,0 0-146 0 0,0 0-87 0 0,0 0-79 0 0,0 0-58 0 0,0 0-39 0 0,-3 0-18 0 0,3 0 9 0 0,0 0 0 0 0,0 0 0 0 0,0 0 0 0 0,0 1-1 0 0,0-1 1 0 0,0 0 0 0 0,0 0 0 0 0,0 1 125 0 0,16 0-3046 0 0,-3-1-4665 0 0,-6 0-3608 0 0</inkml:trace>
</inkml:ink>
</file>

<file path=ppt/ink/ink1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3.9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243 247 1816 0 0,'0'0'494'0'0,"0"0"-385"0"0,0 0-150 0 0,0 0 129 0 0,0 0 265 0 0,0 0 245 0 0,0 0 143 0 0,0 0 45 0 0,0 0-3 0 0,0 0-5 0 0,0 0 39 0 0,2 6 45 0 0,0 1-536 0 0,0 0-1 0 0,0 1 0 0 0,-1-1 0 0 0,0 1 0 0 0,-1-1 1 0 0,1 1-1 0 0,-1-1 0 0 0,-1 1 0 0 0,1-1 1 0 0,-1 1-1 0 0,-1-1 0 0 0,0 1 0 0 0,0-1 0 0 0,-2 5-325 0 0,-15 31 280 0 0,-3-2 0 0 0,-1 0-1 0 0,-2-2 1 0 0,-1 0 0 0 0,-3-2-1 0 0,0-1 1 0 0,-5 0-280 0 0,30-31 28 0 0,1-3-15 0 0,1 0-1 0 0,0 0 1 0 0,-1 0-1 0 0,1 1 0 0 0,0-1 1 0 0,0 1-1 0 0,0 0 0 0 0,0-1 1 0 0,1 1-1 0 0,-1 0 0 0 0,1 0 1 0 0,0 0-1 0 0,-1 0 1 0 0,1 0-1 0 0,1 0 0 0 0,-1 0 1 0 0,0 1-1 0 0,1-1 0 0 0,0 0 1 0 0,-1 0-1 0 0,1 1-12 0 0,43 17 272 0 0,-7-12 31 0 0,2-1 0 0 0,-1-2-1 0 0,1-2 1 0 0,0-1 0 0 0,0-3 0 0 0,0 0-1 0 0,12-4-302 0 0,74-25 721 0 0,-123 27-631 0 0,0 0 1 0 0,0 0 0 0 0,0 0 0 0 0,0 0 0 0 0,0 0 0 0 0,0 0-1 0 0,0 0 1 0 0,0 0 0 0 0,-1 0 0 0 0,1 0 0 0 0,-1 0 0 0 0,0 0-1 0 0,0-1 1 0 0,0 1 0 0 0,0 0 0 0 0,0 0 0 0 0,0 0 0 0 0,0-1-1 0 0,-1 1 1 0 0,1 0 0 0 0,-1 0 0 0 0,0 0 0 0 0,1 0 0 0 0,-1 0-1 0 0,0 0 1 0 0,0 0 0 0 0,0 0 0 0 0,-1 0 0 0 0,1 0 0 0 0,0 1-1 0 0,-1-1 1 0 0,0-1-91 0 0,-4-10 138 0 0,-153-347 601 0 0,127 289-1100 0 0,32 69-1498 0 0,7 3-10950 0 0,-5 0 12920 0 0,4-1-7071 0 0</inkml:trace>
  <inkml:trace contextRef="#ctx0" brushRef="#br0" timeOffset="469.807">1057 0 10658 0 0,'0'0'304'0'0,"0"0"-168"0"0,0 0-40 0 0,0 0 155 0 0,0 0 191 0 0,0 0 115 0 0,0 0 23 0 0,0 0-16 0 0,0 0-30 0 0,0 0-9 0 0,0 0 13 0 0,0 0-9 0 0,0 0-4 0 0,2 17 14 0 0,9 54-7 0 0,-21 45 858 0 0,2-84-1163 0 0,-42 140 376 0 0,-9 53-341 0 0,57-221-240 0 0,0 0-1 0 0,1 0 1 0 0,0 0 0 0 0,0-1-1 0 0,0 2 1 0 0,0-1-1 0 0,1 0 1 0 0,0 0 0 0 0,-1 0-1 0 0,2 0 1 0 0,-1 0-1 0 0,0 0 1 0 0,1 0 0 0 0,0 0-1 0 0,-1 0 1 0 0,2 0 0 0 0,-1 0-1 0 0,0 0 1 0 0,1 0-1 0 0,0 0 1 0 0,0-1 0 0 0,0 1-1 0 0,0-1 1 0 0,0 1-1 0 0,1-1 1 0 0,0 0 0 0 0,0 0-1 0 0,-1 0 1 0 0,2 0-1 0 0,-1-1 1 0 0,0 1 0 0 0,0-1-1 0 0,1 0 1 0 0,0 0-1 0 0,-1 0 1 0 0,1 0 0 0 0,0-1-1 0 0,0 1 1 0 0,0-1-1 0 0,2 0-21 0 0,91-12 1269 0 0,10-43-490 0 0,-94 24-1499 0 0,-13 5-2516 0 0,-4 6-2309 0 0,-3 4-3436 0 0,1 11 4759 0 0</inkml:trace>
  <inkml:trace contextRef="#ctx0" brushRef="#br0" timeOffset="716.428">663 369 5921 0 0,'0'0'1414'0'0,"0"0"-930"0"0,0 0-113 0 0,0 0 410 0 0,0 0 377 0 0,0 0 178 0 0,0 0-37 0 0,0 0-163 0 0,0 0-182 0 0,35-2-178 0 0,114-3-175 0 0,179-16 618 0 0,-251 14-4390 0 0,3 1-3982 0 0,-59 2 27 0 0</inkml:trace>
</inkml:ink>
</file>

<file path=ppt/ink/ink1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4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210 154 1760 0 0,'0'0'851'0'0,"0"0"-77"0"0,0 0 42 0 0,0 0 167 0 0,0 0 176 0 0,0 0 109 0 0,0 0-34 0 0,0 0-166 0 0,0 0-251 0 0,0 0-299 0 0,0 0-220 0 0,-4-1-117 0 0,-7-4 230 0 0,37 8 704 0 0,13 0 207 0 0,18-7-588 0 0,-1-2 1 0 0,0-3-1 0 0,0-2 0 0 0,-1-3 1 0 0,0-2-1 0 0,2-4-734 0 0,2 1 250 0 0,74-36 619 0 0,-139 59 260 0 0,-22 32-1166 0 0,2 1 0 0 0,2 1 0 0 0,1 2 0 0 0,2 0 0 0 0,-15 42 37 0 0,17-34 0 0 0,2 1 0 0 0,1 1-1 0 0,3 0 1 0 0,2 1 0 0 0,3 0-1 0 0,1 1 1 0 0,3 0 0 0 0,2 30 0 0 0,19 109 21 0 0,-13-174 537 0 0,-1-24 1314 0 0,-5 0-1876 0 0,-1 0 1 0 0,0 0-1 0 0,0 1 0 0 0,-1-1 0 0 0,0 1 1 0 0,0-1-1 0 0,0 1 0 0 0,-1 0 0 0 0,0 1 1 0 0,0-1-1 0 0,0 1 0 0 0,-1 0 0 0 0,0 1 1 0 0,0-1-1 0 0,0 1 0 0 0,-1 0 1 0 0,1 0-1 0 0,-1 1 0 0 0,0 0 0 0 0,0 0 1 0 0,0 1-1 0 0,0 0 0 0 0,0 0 0 0 0,0 1 1 0 0,-3-1 3 0 0,-21-3-104 0 0,-1 1 0 0 0,1 2 1 0 0,-1 1-1 0 0,0 2 0 0 0,0 1 1 0 0,1 1-1 0 0,-1 1 0 0 0,-11 5 104 0 0,21-4-104 0 0,1 1 0 0 0,-1 1-1 0 0,1 1 1 0 0,0 1 0 0 0,1 0 0 0 0,-11 8 104 0 0,30-16-128 0 0,0 0 1 0 0,0 0 0 0 0,1 0 0 0 0,-1 0 0 0 0,0 0-1 0 0,1 1 1 0 0,-1-1 0 0 0,0 0 0 0 0,1 0-1 0 0,0 0 1 0 0,-1 1 0 0 0,1-1 0 0 0,0 0-1 0 0,-1 0 1 0 0,1 1 0 0 0,0-1 0 0 0,0 0 0 0 0,0 1-1 0 0,0-1 1 0 0,0 0 0 0 0,0 0 0 0 0,1 1-1 0 0,-1-1 1 0 0,0 0 0 0 0,1 0 0 0 0,-1 1-1 0 0,1-1 1 0 0,-1 0 0 0 0,1 0 0 0 0,-1 0-1 0 0,1 0 1 0 0,0 1 0 0 0,0-1 0 0 0,-1 0 0 0 0,1 0-1 0 0,0-1 1 0 0,0 1 0 0 0,0 0 0 0 0,0 0-1 0 0,0 0 1 0 0,0-1 0 0 0,1 1 0 0 0,-1 0-1 0 0,0-1 1 0 0,0 1 0 0 0,0-1 0 0 0,1 0 0 0 0,-1 1-1 0 0,0-1 1 0 0,0 0 0 0 0,1 0 0 0 0,-1 1-1 0 0,0-1 1 0 0,1 0 0 0 0,-1 0 0 0 0,0-1-1 0 0,1 1 128 0 0,31 1-8700 0 0,-21-1 2708 0 0</inkml:trace>
  <inkml:trace contextRef="#ctx0" brushRef="#br0" timeOffset="475.501">279 449 5785 0 0,'0'0'544'0'0,"0"0"-244"0"0,0 0 58 0 0,0 0 377 0 0,0 0 385 0 0,0 0 163 0 0,0 0-27 0 0,0 0-157 0 0,0 0-184 0 0,33 0-114 0 0,107-1-87 0 0,28-27 1014 0 0,89-42-35 0 0,-204 55-544 0 0,-64 25-1119 0 0,0 1 0 0 0,0 1-1 0 0,1-1 1 0 0,1 2 0 0 0,0-1 0 0 0,1 1-1 0 0,0 0 1 0 0,1 1 0 0 0,0 0-1 0 0,1 0 1 0 0,1 1 0 0 0,0 0 0 0 0,1-1-1 0 0,1 1 1 0 0,0 1 0 0 0,1-1 0 0 0,1 3-30 0 0,0-9-81 0 0,1 0 0 0 0,0 0 0 0 0,0-1 1 0 0,1 1-1 0 0,1 0 0 0 0,-1-1 0 0 0,1 1 1 0 0,1-1-1 0 0,0 1 0 0 0,0-1 1 0 0,0 0-1 0 0,1 0 0 0 0,1 0 81 0 0,4-2-1860 0 0,-6-5-796 0 0,-1 0-3676 0 0,-2 2-1756 0 0</inkml:trace>
  <inkml:trace contextRef="#ctx0" brushRef="#br0" timeOffset="722.533">1082 780 12643 0 0,'0'0'1224'0'0,"0"0"-456"0"0,0 0-120 0 0,0 0-32 0 0,0 0-119 0 0,0 0-121 0 0,0 0-176 0 0,0 0-88 0 0,0 0-72 0 0,0 0-40 0 0,0 0-48 0 0,0 0-128 0 0,0 0-208 0 0,0 0-329 0 0,-28 173-623 0 0,28-173-1000 0 0,0 0-1553 0 0,0 0-4353 0 0</inkml:trace>
  <inkml:trace contextRef="#ctx0" brushRef="#br0" timeOffset="889.964">1156 184 10234 0 0,'0'0'2177'0'0,"0"0"-1665"0"0,0 0-696 0 0,0 0-456 0 0,0 0-177 0 0,0 0-119 0 0,0 0-408 0 0,0 0-2137 0 0,0 0-2040 0 0</inkml:trace>
  <inkml:trace contextRef="#ctx0" brushRef="#br0" timeOffset="4550.548">1430 666 968 0 0,'0'0'1192'0'0,"0"0"-307"0"0,0 0-145 0 0,0 0 20 0 0,0 0 33 0 0,0 0-35 0 0,0 0-99 0 0,0 0-135 0 0,0 0-144 0 0,0 0-97 0 0,0 0-73 0 0,-9 17-51 0 0,-26 52-19 0 0,8 18 527 0 0,8 39-1010 0 0,17-109-129 0 0,-3 14-914 0 0,-3-10-3493 0 0,8-21 2841 0 0</inkml:trace>
  <inkml:trace contextRef="#ctx0" brushRef="#br0" timeOffset="4986.554">1355 707 0 0 0,'0'0'345'0'0,"0"0"736"0"0,0 0 280 0 0,0 0 24 0 0,0 0-76 0 0,0 0-146 0 0,0 0-208 0 0,0 0-210 0 0,0 0-198 0 0,0 0-175 0 0,0 0-112 0 0,9 8 1811 0 0,45 71 1229 0 0,1 3-3088 0 0,-11-5-160 0 0,-44-76 10 0 0,1-1 1 0 0,-1 1-1 0 0,1 0 1 0 0,-1 0-1 0 0,1-1 1 0 0,-1 1-1 0 0,1 0 1 0 0,-1-1-1 0 0,1 1 1 0 0,0 0-1 0 0,-1-1 1 0 0,1 1-1 0 0,0-1 1 0 0,-1 1-1 0 0,1-1 1 0 0,0 1-1 0 0,0-1 0 0 0,-1 0 1 0 0,1 1-1 0 0,0-1 1 0 0,0 0-1 0 0,0 0 1 0 0,0 0-1 0 0,-1 1 1 0 0,1-1-1 0 0,0 0 1 0 0,0 0-1 0 0,0 0 1 0 0,0 0-1 0 0,0-1 1 0 0,0 1-1 0 0,-1 0 1 0 0,1 0-1 0 0,0 0 1 0 0,0-1-1 0 0,0 1 0 0 0,-1 0 1 0 0,1-1-1 0 0,0 1 1 0 0,0-1-1 0 0,-1 1 1 0 0,1-1-1 0 0,0 1 1 0 0,-1-1-1 0 0,1 1 1 0 0,0-1-1 0 0,-1 0 1 0 0,1 1-1 0 0,-1-1 1 0 0,1 0-1 0 0,-1 0 1 0 0,1 1-1 0 0,-1-1 1 0 0,0 0-63 0 0,28-53 2049 0 0,-23 42-2075 0 0,101-230 978 0 0,-102 206-3567 0 0,-4 34 203 0 0,0 2-2219 0 0,0 0-3185 0 0</inkml:trace>
  <inkml:trace contextRef="#ctx0" brushRef="#br0" timeOffset="5610.118">1971 699 2529 0 0,'0'0'2320'0'0,"0"0"-845"0"0,0 0-243 0 0,0 0 58 0 0,0 0-18 0 0,0 0-116 0 0,0 0-185 0 0,0 0-213 0 0,0 0-191 0 0,0 0-158 0 0,0 0-137 0 0,0 0-99 0 0,0 0-61 0 0,-18 7-28 0 0,-57 20-25 0 0,73-27-53 0 0,0 1 0 0 0,0 0 0 0 0,0 0 0 0 0,0 0-1 0 0,0 0 1 0 0,0 0 0 0 0,1 0 0 0 0,-1 1 0 0 0,0-1 0 0 0,1 1 0 0 0,-1-1-1 0 0,0 1 1 0 0,1 0 0 0 0,0 0 0 0 0,0-1 0 0 0,-1 1 0 0 0,1 0-1 0 0,0 0 1 0 0,0 0 0 0 0,1 0 0 0 0,-1 0 0 0 0,0 0 0 0 0,1 1 0 0 0,-1-1-1 0 0,1 0-5 0 0,-2 7 28 0 0,-2 0-24 0 0,0 1 0 0 0,1-1 1 0 0,1 1-1 0 0,0 0 0 0 0,0 0 1 0 0,0 0-1 0 0,2 0 0 0 0,-1 0 1 0 0,1 0-1 0 0,1 0 1 0 0,0 4-5 0 0,2-10 74 0 0,-1-1 0 0 0,1 0 0 0 0,0 1 1 0 0,0-1-1 0 0,0 0 0 0 0,1 0 1 0 0,-1-1-1 0 0,1 1 0 0 0,0-1 0 0 0,-1 1 1 0 0,1-1-1 0 0,0 0 0 0 0,0-1 1 0 0,1 1-1 0 0,-1-1 0 0 0,0 0 0 0 0,0 0 1 0 0,1 0-1 0 0,-1 0 0 0 0,0-1 1 0 0,1 0-1 0 0,-1 0 0 0 0,1 0 0 0 0,-1 0 1 0 0,0-1-1 0 0,1 0 0 0 0,-1 0 1 0 0,0 0-1 0 0,1 0 0 0 0,-1 0 1 0 0,0-1-1 0 0,0 0 0 0 0,0 0 0 0 0,1-1-74 0 0,25-17 418 0 0,-1-2 0 0 0,0-1-1 0 0,-2-1 1 0 0,-1-2 0 0 0,-1 0-1 0 0,-1-2 1 0 0,-1-1 0 0 0,-2 0-1 0 0,-1-2 1 0 0,-1 0-1 0 0,-1-1 1 0 0,11-30-418 0 0,-20 42-39 0 0,0 0 0 0 0,-1-1-1 0 0,0 1 1 0 0,-2-1 0 0 0,-1-1-1 0 0,0 1 1 0 0,-1-12 39 0 0,-2 24-102 0 0,-1 1 0 0 0,-1-1 1 0 0,0 0-1 0 0,0 0 0 0 0,-1 0 0 0 0,0 0 0 0 0,0 0 0 0 0,-1 0 1 0 0,0 0-1 0 0,-1 1 0 0 0,0-1 0 0 0,0 1 0 0 0,-1 0 0 0 0,0 0 1 0 0,0 0-1 0 0,-1 0 0 0 0,0 1 0 0 0,-1-1 0 0 0,-2-1 102 0 0,4 5-60 0 0,-1 0 0 0 0,1 1-1 0 0,-1-1 1 0 0,1 1-1 0 0,-1 0 1 0 0,0 1 0 0 0,-1-1-1 0 0,1 1 1 0 0,0 0-1 0 0,-1 1 1 0 0,1-1 0 0 0,-1 1-1 0 0,1 0 1 0 0,-1 0 0 0 0,0 1-1 0 0,1-1 1 0 0,-1 1-1 0 0,0 1 1 0 0,1-1 0 0 0,-1 1-1 0 0,0 0 1 0 0,1 0-1 0 0,-1 0 1 0 0,1 1 0 0 0,-1 0-1 0 0,1 0 1 0 0,0 1-1 0 0,-1 0 61 0 0,-6 3-21 0 0,0 0 0 0 0,0 2 0 0 0,1-1 0 0 0,-1 1-1 0 0,2 1 1 0 0,-1 0 0 0 0,1 1 0 0 0,1 0-1 0 0,0 0 1 0 0,0 1 0 0 0,-1 2 21 0 0,4-3 47 0 0,0-1 1 0 0,0 1-1 0 0,1 0 1 0 0,1 0-1 0 0,0 0 0 0 0,0 1 1 0 0,1 0-1 0 0,0 0 1 0 0,1-1-1 0 0,0 2 0 0 0,1-1 1 0 0,0 0-1 0 0,1 0 1 0 0,0 0-1 0 0,1 0 0 0 0,0 0 1 0 0,0 0-1 0 0,1 0 1 0 0,1 0-1 0 0,0 0 0 0 0,1 0 1 0 0,0-1-1 0 0,0 0 1 0 0,1 0-1 0 0,0 0 0 0 0,1 0 1 0 0,0-1-1 0 0,1 0 1 0 0,0 0-1 0 0,0-1 0 0 0,1 1 1 0 0,0-2-1 0 0,6 6-47 0 0,25 9 321 0 0,0-1 0 0 0,1-2-1 0 0,2-2 1 0 0,-1-2 0 0 0,2-2-1 0 0,0-1 1 0 0,0-2 0 0 0,1-3-1 0 0,19 1-320 0 0,1 3-121 0 0,-50-6-1968 0 0,-12 0-3298 0 0,-5-1-3334 0 0,1-3 2285 0 0</inkml:trace>
  <inkml:trace contextRef="#ctx0" brushRef="#br0" timeOffset="6634.486">1380 733 0 0 0,'0'0'201'0'0,"0"0"373"0"0,0 0 10 0 0,0 0-95 0 0,0 0-53 0 0,0 0-9 0 0,0 0 73 0 0,4-5 104 0 0,15-23 1624 0 0,-23 16 5057 0 0,4 12-7057 0 0,0 0 43 0 0,0 0 5 0 0,0 0-17 0 0,0 0-13 0 0,0 0-11 0 0,0 0-4 0 0,0 0-6 0 0,0 0-5 0 0,0 0-17 0 0,0 0-15 0 0,0 0-31 0 0,0 0-41 0 0,0 0-29 0 0,-5 22 397 0 0,-14 56 111 0 0,-29 58-331 0 0,22-48-2131 0 0,26-88 935 0 0,14 0-9206 0 0,-9 0 5462 0 0</inkml:trace>
</inkml:ink>
</file>

<file path=ppt/ink/ink1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51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0 722 544 0 0,'0'0'238'0'0,"0"0"-128"0"0,0 0 197 0 0,0 0 340 0 0,0 0 276 0 0,0 0 169 0 0,0 0 13 0 0,0 0-19 0 0,0 0-43 0 0,0 0-102 0 0,0 0-126 0 0,24-15-132 0 0,72-49-115 0 0,0-25 1186 0 0,-73 62-1330 0 0,8-11-185 0 0,-1-1 0 0 0,-3-1 0 0 0,-1-1 0 0 0,15-33-239 0 0,-36 64-99 0 0,0-1 1 0 0,-1 0-1 0 0,0 0 0 0 0,0-1 1 0 0,-2 1-1 0 0,1-1 0 0 0,-1 0 1 0 0,-1 1-1 0 0,0-13 99 0 0,-36 28-3015 0 0,26 3 2841 0 0,0 0 0 0 0,0 1 1 0 0,1 0-1 0 0,0 1 0 0 0,0-1 1 0 0,1 2-1 0 0,0-1 0 0 0,1 1 1 0 0,0 0-1 0 0,0 2 174 0 0,-30 67-34 0 0,30-67 133 0 0,2 2 0 0 0,-1-1 1 0 0,2 0-1 0 0,0 1 0 0 0,0 0 1 0 0,1 0-1 0 0,1 0 0 0 0,0 0 1 0 0,1 0-1 0 0,1 4-99 0 0,2-11 126 0 0,0 0 0 0 0,0 0 0 0 0,0 0 0 0 0,1-1 0 0 0,0 1 0 0 0,0-1 1 0 0,1 0-1 0 0,-1-1 0 0 0,1 1 0 0 0,1-1 0 0 0,-1 0 0 0 0,1 0 0 0 0,0 0 0 0 0,0-1 0 0 0,0 0 0 0 0,1 0 0 0 0,-1-1 0 0 0,1 1 0 0 0,0-2 0 0 0,0 1 0 0 0,0-1 0 0 0,1 0 0 0 0,-1 0 0 0 0,0-1 0 0 0,1 0 1 0 0,-1 0-1 0 0,7-1-126 0 0,13-1 302 0 0,0-2 1 0 0,0-1 0 0 0,0-1-1 0 0,0-2 1 0 0,-1 0-1 0 0,0-2 1 0 0,-1-1 0 0 0,1 0-1 0 0,-2-2 1 0 0,0-1 0 0 0,0-1-1 0 0,-2-2 1 0 0,1 0 0 0 0,-2-1-1 0 0,0 0 1 0 0,-2-2 0 0 0,2-3-303 0 0,-11 14 27 0 0,0 0-1 0 0,-1 0 1 0 0,0-1 0 0 0,0 0 0 0 0,-1 0 0 0 0,0-1 0 0 0,-1-1 0 0 0,0 1-1 0 0,-1-1 1 0 0,0 0 0 0 0,0 0 0 0 0,-2-1 0 0 0,1 0 0 0 0,-1 1 0 0 0,-1-2-1 0 0,0 1 1 0 0,-1 0 0 0 0,0 0 0 0 0,-1-1 0 0 0,0 1 0 0 0,-1-6-27 0 0,-1 15-53 0 0,0 1 1 0 0,0 0-1 0 0,0 0 1 0 0,0 0-1 0 0,-1 1 1 0 0,1-1-1 0 0,0 0 1 0 0,-1 0-1 0 0,1 1 1 0 0,-1-1-1 0 0,0 1 1 0 0,0-1-1 0 0,1 1 1 0 0,-1 0 0 0 0,0-1-1 0 0,0 1 1 0 0,0 0-1 0 0,0 1 1 0 0,0-1-1 0 0,-1 0 1 0 0,1 0-1 0 0,0 1 1 0 0,0-1-1 0 0,0 1 1 0 0,-1 0-1 0 0,1 0 1 0 0,0 0-1 0 0,0 0 1 0 0,-1 0-1 0 0,1 0 1 0 0,0 1-1 0 0,0-1 1 0 0,-1 1-1 0 0,1-1 1 0 0,0 1-1 0 0,0 0 1 0 0,0 0-1 0 0,0 0 1 0 0,0 0-1 0 0,0 0 1 0 0,0 0-1 0 0,0 1 1 0 0,0-1-1 0 0,1 1 1 0 0,-1-1 52 0 0,-7 8-62 0 0,0 0 0 0 0,0 1 0 0 0,1 0 0 0 0,0 0 1 0 0,1 1-1 0 0,0 0 0 0 0,1 0 0 0 0,0 1 0 0 0,0 0 0 0 0,2 0 0 0 0,-1 0 0 0 0,1 0 0 0 0,1 1 1 0 0,1-1-1 0 0,-1 1 0 0 0,2 0 0 0 0,0 0 0 0 0,1 0 0 0 0,0 0 0 0 0,1 6 62 0 0,-1-14 31 0 0,1 0 0 0 0,0 0 0 0 0,0-1-1 0 0,1 1 1 0 0,-1 0 0 0 0,1-1 0 0 0,0 1 0 0 0,0-1-1 0 0,1 1 1 0 0,-1-1 0 0 0,1 0 0 0 0,0 0 0 0 0,0 0-1 0 0,0 0 1 0 0,0-1 0 0 0,1 1 0 0 0,0-1 0 0 0,0 0-1 0 0,0 0 1 0 0,0 0 0 0 0,0-1 0 0 0,0 1-1 0 0,1-1 1 0 0,-1 0 0 0 0,1 0 0 0 0,0-1 0 0 0,3 2-31 0 0,135 18 1290 0 0,-119-24-1098 0 0,0-2-1 0 0,0-1 0 0 0,-1 0 1 0 0,0-2-1 0 0,0 0 1 0 0,-1-2-1 0 0,0 0 1 0 0,-1-2-1 0 0,0 0 0 0 0,0-2 1 0 0,-2 0-1 0 0,0-1 1 0 0,2-3-192 0 0,-3 4 63 0 0,0 0 1 0 0,-1-2 0 0 0,-1 0-1 0 0,-1-1 1 0 0,0-1 0 0 0,-1 0-1 0 0,-1-1 1 0 0,0 0 0 0 0,-2-1-1 0 0,0-1 1 0 0,-2 0 0 0 0,0 0-1 0 0,-1 0 1 0 0,-1-1 0 0 0,2-16-64 0 0,-8 36-15 0 0,0 0 1 0 0,0 0 0 0 0,0 0 0 0 0,0 0 0 0 0,-1 0 0 0 0,1 0 0 0 0,-1 0-1 0 0,1 0 1 0 0,-1 0 0 0 0,0 0 0 0 0,0 0 0 0 0,0 0 0 0 0,0 0 0 0 0,0-1 0 0 0,0 1-1 0 0,-1 0 1 0 0,1 0 0 0 0,-1 0 0 0 0,1 0 0 0 0,-1 0 0 0 0,0 0 0 0 0,0 0 0 0 0,0 0-1 0 0,0 0 1 0 0,0 1 0 0 0,0-1 0 0 0,0 0 0 0 0,-1 1 0 0 0,1-1 0 0 0,-1 1-1 0 0,1-1 1 0 0,-1 1 0 0 0,1-1 0 0 0,-1 1 0 0 0,0 0 0 0 0,0 0 0 0 0,0 0 0 0 0,0 0-1 0 0,0 0 1 0 0,0 1 0 0 0,0-1 0 0 0,0 0 0 0 0,0 1 0 0 0,0 0 0 0 0,0-1 0 0 0,0 1-1 0 0,0 0 1 0 0,0 0 0 0 0,0 0 0 0 0,-1 0 0 0 0,1 0 0 0 0,-1 1 14 0 0,-4 3-16 0 0,0 0 1 0 0,0 0 0 0 0,1 1 0 0 0,-1 0-1 0 0,1 0 1 0 0,0 1 0 0 0,0 0 0 0 0,1 0-1 0 0,0 0 1 0 0,0 1 0 0 0,0-1 0 0 0,1 1-1 0 0,0 0 1 0 0,0 1 0 0 0,1-1 0 0 0,-2 6 15 0 0,1-3 38 0 0,1 1 0 0 0,0 0 0 0 0,0 0 0 0 0,1 0 0 0 0,1 0 0 0 0,0 0 1 0 0,0 0-1 0 0,1 1 0 0 0,0-1 0 0 0,1 0 0 0 0,1 0 0 0 0,0 1 0 0 0,0-1 0 0 0,1 0 1 0 0,0-1-1 0 0,1 1 0 0 0,0-1 0 0 0,1 1 0 0 0,0-1 0 0 0,1-1 0 0 0,0 1 1 0 0,0 0-40 0 0,7 8 120 0 0,0-1-1 0 0,2 0 0 0 0,0-1 0 0 0,0 0 1 0 0,1-1-1 0 0,11 7-118 0 0,43 25 52 0 0,-66-46-516 0 0,-2-4-9410 0 0,-2 2-43 0 0</inkml:trace>
  <inkml:trace contextRef="#ctx0" brushRef="#br0" timeOffset="310.222">1736 369 10922 0 0,'0'0'1445'0'0,"0"0"-577"0"0,0 0-300 0 0,0 0 68 0 0,0 0 128 0 0,0 0 120 0 0,0 0 17 0 0,0 0-123 0 0,0 0-160 0 0,0 0-130 0 0,0 0-120 0 0,0 0-109 0 0,1 29-68 0 0,2 138 49 0 0,2-6-72 0 0,4-121-2800 0 0,-5-39-8693 0 0,-4-1 5184 0 0</inkml:trace>
  <inkml:trace contextRef="#ctx0" brushRef="#br0" timeOffset="829.746">1629 391 5153 0 0,'0'0'2691'0'0,"0"0"-1592"0"0,0 0-617 0 0,0 0 95 0 0,0 0 215 0 0,0 0 153 0 0,0 0 79 0 0,0 0-27 0 0,0 0-69 0 0,0 0-105 0 0,0 0-123 0 0,0 0-133 0 0,0 0-109 0 0,34-9-101 0 0,106-26-105 0 0,-47 24 103 0 0,-91 12-362 0 0,0 0 0 0 0,0 0-1 0 0,0 0 1 0 0,0 0 0 0 0,0 1 0 0 0,-1-1 0 0 0,1 0-1 0 0,0 1 1 0 0,-1 0 0 0 0,1-1 0 0 0,-1 1 0 0 0,0 0 0 0 0,0 0-1 0 0,1 0 1 0 0,-1 0 0 0 0,0 0 0 0 0,-1 0 0 0 0,1 0-1 0 0,0 0 1 0 0,0 0 0 0 0,-1 0 0 0 0,1 0 0 0 0,-1 1 0 0 0,0-1-1 0 0,0 0 1 0 0,0 0 0 0 0,0 0 0 0 0,0 1 0 0 0,0-1 0 0 0,-1 0-1 0 0,1 0 1 0 0,-1 0 0 0 0,1 1 0 0 0,-1-1 0 0 0,0 0-1 0 0,0 0 1 0 0,0 0 0 0 0,0 0 0 0 0,0 0 0 0 0,0-1 0 0 0,0 1-1 0 0,-1 0 1 0 0,1 0 0 0 0,-1-1 0 0 0,0 1 0 0 0,1-1-1 0 0,-2 1 8 0 0,-59 61 242 0 0,61-63-251 0 0,0 1 1 0 0,0 0 0 0 0,1 0-1 0 0,-1-1 1 0 0,0 1-1 0 0,0 0 1 0 0,0 0-1 0 0,1 0 1 0 0,-1 0-1 0 0,1 0 1 0 0,-1 0 0 0 0,1 0-1 0 0,-1 0 1 0 0,1 0-1 0 0,-1 0 1 0 0,1 0-1 0 0,0 1 1 0 0,0-1-1 0 0,-1 0 1 0 0,1 0-1 0 0,0 0 1 0 0,0 0 0 0 0,0 1-1 0 0,0-1 1 0 0,0 0-1 0 0,1 0 1 0 0,-1 0-1 0 0,0 0 1 0 0,1 0-1 0 0,-1 0 1 0 0,0 0 0 0 0,1 1-1 0 0,-1-1 1 0 0,1 0-1 0 0,0 0 1 0 0,-1 0-1 0 0,1-1 1 0 0,0 1-1 0 0,-1 0 1 0 0,1 0 0 0 0,1 0 8 0 0,45 28-105 0 0,-26-19 176 0 0,-17-8-50 0 0,0 0 0 0 0,0 0 0 0 0,0 1 1 0 0,-1 0-1 0 0,1-1 0 0 0,0 1 0 0 0,-1 1 1 0 0,0-1-1 0 0,0 0 0 0 0,0 1 0 0 0,0 0 1 0 0,0-1-1 0 0,-1 1 0 0 0,0 0 0 0 0,0 0 1 0 0,0 1-1 0 0,0-1 0 0 0,0 0 0 0 0,-1 1 0 0 0,0-1 1 0 0,0 1-1 0 0,0-1 0 0 0,-1 1 0 0 0,1-1 1 0 0,-1 1-1 0 0,0 3-21 0 0,-1-3 52 0 0,0 1 1 0 0,-1-1-1 0 0,1 0 0 0 0,-1 0 1 0 0,0 0-1 0 0,0 0 0 0 0,-1 0 1 0 0,1 0-1 0 0,-1 0 0 0 0,0-1 1 0 0,-1 1-1 0 0,1-1 0 0 0,-1 0 1 0 0,0 0-1 0 0,0 0 0 0 0,0-1 1 0 0,0 0-1 0 0,0 1 0 0 0,-1-1 1 0 0,0-1-1 0 0,0 1 0 0 0,0-1 1 0 0,0 1-1 0 0,0-2 0 0 0,-1 1-52 0 0,-114 6-2782 0 0,95-12-2652 0 0,19 2 1740 0 0,1 1-3980 0 0</inkml:trace>
  <inkml:trace contextRef="#ctx0" brushRef="#br0" timeOffset="1180.204">2141 380 9594 0 0,'0'0'1316'0'0,"0"0"-518"0"0,0 0-321 0 0,0 0 26 0 0,0 0 112 0 0,0 0 88 0 0,0 0 81 0 0,0 0-13 0 0,0 0-65 0 0,0 0-103 0 0,0 0-153 0 0,0 0-124 0 0,0 0-80 0 0,1 25-46 0 0,6 116 148 0 0,-8 24-407 0 0,-5-148-1793 0 0,-2-12-2569 0 0,6-1-2533 0 0,0-4 1800 0 0</inkml:trace>
  <inkml:trace contextRef="#ctx0" brushRef="#br0" timeOffset="1477.265">2134 336 5617 0 0,'0'0'1202'0'0,"0"0"-455"0"0,0 0-118 0 0,0 0 185 0 0,0 0 179 0 0,0 0 106 0 0,0 0 53 0 0,0 0-21 0 0,0 0-73 0 0,0 0-153 0 0,0 0-214 0 0,0 0-180 0 0,20-3-131 0 0,64-8-80 0 0,-13-2 221 0 0,42 7-2686 0 0,-98 10-1938 0 0,-7 1-1876 0 0,-5-3 1451 0 0,-2 1 3553 0 0</inkml:trace>
  <inkml:trace contextRef="#ctx0" brushRef="#br0" timeOffset="1734.821">2200 527 4049 0 0,'0'0'1132'0'0,"0"0"-434"0"0,0 0 100 0 0,0 0 481 0 0,0 0 311 0 0,0 0 48 0 0,0 0-182 0 0,0 0-273 0 0,0 0-242 0 0,0 0-255 0 0,0 0-209 0 0,0 0-162 0 0,0 0-111 0 0,27-3-78 0 0,125-15-89 0 0,-100 12-1800 0 0,-19 1-6898 0 0,-24 4 2476 0 0</inkml:trace>
</inkml:ink>
</file>

<file path=ppt/ink/ink1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13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1489 84 744 0 0,'0'0'1719'0'0,"0"0"-983"0"0,0 0-309 0 0,0 0 13 0 0,0 0 160 0 0,0 0 279 0 0,0 0 187 0 0,0 0 173 0 0,0 0 66 0 0,0 0-135 0 0,0 0-189 0 0,-17-9-222 0 0,-50-28-196 0 0,-22 6 2351 0 0,70 28-2645 0 0,1 1 1 0 0,0 1-1 0 0,-1 0 1 0 0,1 1-1 0 0,-1 1 0 0 0,1 1 1 0 0,-6 2-270 0 0,-16 4 331 0 0,0 2 1 0 0,1 2-1 0 0,0 2 0 0 0,1 1 1 0 0,0 1-1 0 0,2 3 1 0 0,0 1-1 0 0,1 2 0 0 0,1 1 1 0 0,-10 9-332 0 0,-147 111 696 0 0,129-89-352 0 0,1 2 0 0 0,4 2 0 0 0,-15 22-344 0 0,39-31 209 0 0,2 0 0 0 0,2 3 1 0 0,2 0-1 0 0,3 1 0 0 0,2 2 0 0 0,-3 18-209 0 0,-46 151 779 0 0,57-158-623 0 0,4 1-1 0 0,2 0 1 0 0,3 1 0 0 0,4 0-1 0 0,3 20-155 0 0,-2-19 85 0 0,29 86 68 0 0,-12-88-93 0 0,20 35 116 0 0,35 42-54 0 0,-42-102-65 0 0,1-1 0 0 0,3-2 1 0 0,1-1-1 0 0,14 10-57 0 0,30 31 80 0 0,-48-51-54 0 0,1-2 1 0 0,1-1-1 0 0,1-1 0 0 0,2-2 1 0 0,0-2-1 0 0,1-1 1 0 0,1-2-1 0 0,1-2-26 0 0,-24-8 12 0 0,181 85 56 0 0,-167-77-63 0 0,-1-2 0 0 0,2-2 0 0 0,-1 0 0 0 0,1-2 0 0 0,1-1 0 0 0,0-2 0 0 0,0 0 0 0 0,27-1-5 0 0,7-4 1 0 0,-17 1 13 0 0,1-3 0 0 0,-1-2 0 0 0,1-1 0 0 0,31-9-14 0 0,341-101 21 0 0,-317 70 2 0 0,178-92 78 0 0,-181 63-9 0 0,36-45 32 0 0,-1-33 116 0 0,-130 143-236 0 0,14-17 74 0 0,-1-1 1 0 0,-2-1 0 0 0,-1 0 0 0 0,-1-1 0 0 0,-1-1-1 0 0,-1 0 1 0 0,4-18-79 0 0,33-164 260 0 0,-42 167-187 0 0,-3 0 0 0 0,-1 0 0 0 0,-2 0 0 0 0,-2 0 0 0 0,-2 0 0 0 0,-5-24-73 0 0,-57-171 138 0 0,16 70-62 0 0,-30-12 2 0 0,29 81-49 0 0,-17 1 68 0 0,-29-30-87 0 0,8 52 18 0 0,12 18-146 0 0,-9-4 102 0 0,-58-27 4 0 0,-14 33-224 0 0,57 32 172 0 0,-78-15-1 0 0,155 36-29 0 0,1 1-1 0 0,0 1 1 0 0,-1 1-1 0 0,1 1 1 0 0,0 1-1 0 0,-1 1 1 0 0,-20 4 94 0 0,-204 60-1686 0 0,246-66 1665 0 0,-21 0-2987 0 0,17-4-1884 0 0,4-3-3745 0 0,1 4-832 0 0</inkml:trace>
  <inkml:trace contextRef="#ctx0" brushRef="#br0" timeOffset="2609.464">3593 681 0 0 0,'0'0'970'0'0,"0"0"363"0"0,0 0 105 0 0,0 0-66 0 0,0 0-114 0 0,0 0-62 0 0,0 0-53 0 0,-2-3 5882 0 0,-4-2-5990 0 0,-10 1-632 0 0,0 0 0 0 0,0 2 1 0 0,0 0-1 0 0,-1 1 0 0 0,1 0 0 0 0,-1 1 0 0 0,1 1 0 0 0,-7 2-403 0 0,5 2 150 0 0,0 1 0 0 0,0 1-1 0 0,0 1 1 0 0,1 0 0 0 0,1 1 0 0 0,-1 1 0 0 0,1 1 0 0 0,1 0 0 0 0,0 1-1 0 0,1 0 1 0 0,0 2 0 0 0,1-1 0 0 0,0 2 0 0 0,-7 10-150 0 0,-47 45 305 0 0,-24 39 170 0 0,35-31-35 0 0,46-61-380 0 0,1 1 1 0 0,1 0-1 0 0,0 0 1 0 0,2 1-1 0 0,0 0 1 0 0,1 1-1 0 0,1-1 1 0 0,0 1-1 0 0,2-1 1 0 0,0 1-1 0 0,1 0 0 0 0,2 12-60 0 0,-5 33 103 0 0,-6 115 511 0 0,52-95-469 0 0,45 61 339 0 0,14-1 132 0 0,29-39-78 0 0,-14-39-196 0 0,-95-58-272 0 0,0-1-1 0 0,0 0 1 0 0,0-1 0 0 0,1-2-1 0 0,0 0 1 0 0,0-1-1 0 0,1-1-69 0 0,33 7 103 0 0,15 0 30 0 0,2-3 0 0 0,-1-3 0 0 0,41-3-133 0 0,35-28 210 0 0,16-32-10 0 0,-66 8-97 0 0,61-71 112 0 0,-133 99-145 0 0,0-1-1 0 0,-2-2 1 0 0,0 0 0 0 0,-2-2-1 0 0,-1 0 1 0 0,-1-2 0 0 0,3-8-70 0 0,36-88 172 0 0,-37 16 48 0 0,-15-137 75 0 0,-33 100-251 0 0,22 137-35 0 0,0-1-1 0 0,-1 0 1 0 0,0 1 0 0 0,-1 0 0 0 0,0 0-1 0 0,0 1 1 0 0,-1 0 0 0 0,0 0 0 0 0,-8-7-9 0 0,-5-9-46 0 0,-10-7 46 0 0,-1 1 0 0 0,-1 1 0 0 0,-2 2 0 0 0,-25-16 0 0 0,-58-41 15 0 0,-43-3-121 0 0,3 51 16 0 0,46 27-28 0 0,-14 9-42 0 0,108 2 141 0 0,0 1-1 0 0,0 1 1 0 0,1 0 0 0 0,-1 1-1 0 0,1 1 1 0 0,-1 1-1 0 0,-7 3 20 0 0,-52 31-289 0 0,63-33-1237 0 0,-25 0 3720 0 0,24-6-4119 0 0,0 0-4372 0 0,1-1-6152 0 0,13 0 3487 0 0</inkml:trace>
  <inkml:trace contextRef="#ctx0" brushRef="#br0" timeOffset="4058.31">1540 1399 0 0 0,'0'0'908'0'0,"0"0"395"0"0,0 0 73 0 0,0 0-30 0 0,0 0-22 0 0,0 0 3 0 0,0 0 23 0 0,5-6 1051 0 0,-4 5 4248 0 0,-3 3-6578 0 0,-1 0 1 0 0,1 0-1 0 0,1 1 0 0 0,-1-1 1 0 0,0 1-1 0 0,1-1 0 0 0,-1 1 1 0 0,1 0-1 0 0,0-1 1 0 0,-1 1-1 0 0,2 0 0 0 0,-1 0 1 0 0,0 0-1 0 0,0 0 0 0 0,1 0 1 0 0,0 0-1 0 0,-1 0 1 0 0,1 0-1 0 0,0 0 0 0 0,1 0 1 0 0,-1 0-1 0 0,0 0 1 0 0,1 2-72 0 0,26-15 1796 0 0,-26 9-1705 0 0,1-1 1 0 0,-1 0-1 0 0,0 0 0 0 0,0 0 1 0 0,0 0-1 0 0,1 0 0 0 0,-2 0 0 0 0,1 0 1 0 0,0 0-1 0 0,0 0 0 0 0,-1 0 1 0 0,1 0-1 0 0,-1 0 0 0 0,1-1 1 0 0,-1 1-1 0 0,0 0 0 0 0,0 0 1 0 0,0-1-1 0 0,0 1 0 0 0,-1 0 1 0 0,1 0-1 0 0,-1 0 0 0 0,0-2-91 0 0,-51 0 308 0 0,57 19-1113 0 0,24-6-1418 0 0,-19-8-1351 0 0,2 0-3784 0 0,-4-1-2512 0 0</inkml:trace>
  <inkml:trace contextRef="#ctx0" brushRef="#br0" timeOffset="4993.471">3792 1377 2529 0 0,'0'0'2704'0'0,"0"0"-863"0"0,0 0-337 0 0,0 0-29 0 0,0 0-10 0 0,0 0-115 0 0,0 0-220 0 0,0 0-261 0 0,0 0-243 0 0,0 0-206 0 0,0 0-98 0 0,0 0-77 0 0,0 0-28 0 0,-2 3 11 0 0,-4 19 384 0 0,6-22-435 0 0,0 0-9 0 0,0 0-6 0 0,0 0-6 0 0,0 0-12 0 0,0 0 13 0 0,0 0 9 0 0,0 0 2 0 0,0 0 30 0 0,24-18 1724 0 0,-20 7 1160 0 0,-41 43-2323 0 0,41-21-2424 0 0,8-20-6407 0 0,-10 8-3690 0 0</inkml:trace>
  <inkml:trace contextRef="#ctx0" brushRef="#br0" timeOffset="9111.793">815 666 0 0 0,'0'0'661'0'0,"0"0"364"0"0,0 0 315 0 0,0 0 158 0 0,0 0 27 0 0,0 0-64 0 0,0 0-180 0 0,0 0-166 0 0,0 0-151 0 0,-1-6-146 0 0,-1-16-79 0 0,-1 18 2180 0 0,-4 14-2368 0 0,-93 211 1329 0 0,-52 168-1827 0 0,143-319-1585 0 0,33-69-1143 0 0,-19-3 2255 0 0,0 0 1 0 0,-1 0-1 0 0,1 0 1 0 0,0-1-1 0 0,-1 0 0 0 0,1 0 1 0 0,-1 0-1 0 0,0 0 1 0 0,0-1-1 0 0,0 1 0 0 0,-1-1 1 0 0,1 0-1 0 0,-1 0 1 0 0,0-1-1 0 0,0 1 0 0 0,0-1 420 0 0,45-78-6648 0 0,-39 64 6387 0 0</inkml:trace>
  <inkml:trace contextRef="#ctx0" brushRef="#br0" timeOffset="9459.501">719 596 1312 0 0,'0'0'1683'0'0,"0"0"-249"0"0,0 0-66 0 0,0 0 67 0 0,0 0 106 0 0,0 0 7 0 0,0 0-146 0 0,0 0-269 0 0,0 0-289 0 0,0 0-236 0 0,0 0-176 0 0,0 0-107 0 0,0 0-105 0 0,-2-4-82 0 0,-4-6-99 0 0,15 17 837 0 0,125 155 1909 0 0,-15-11-2018 0 0,-101-129-721 0 0,-1 1 1 0 0,-1 1 0 0 0,-1 1-1 0 0,-1 0 1 0 0,-1 0 0 0 0,-2 1-1 0 0,0 1 1 0 0,2 15-47 0 0,-10 27-1787 0 0,-11-60-1319 0 0,5-7-949 0 0,1-1-4190 0 0,0-1 5175 0 0</inkml:trace>
  <inkml:trace contextRef="#ctx0" brushRef="#br0" timeOffset="9747.589">531 1064 872 0 0,'0'0'1873'0'0,"0"0"-308"0"0,0 0-2 0 0,0 0 120 0 0,0 0 34 0 0,0 0-182 0 0,0 0-308 0 0,0 0-245 0 0,0 0-141 0 0,0 0-23 0 0,0 0 36 0 0,0 0-8 0 0,0 0-68 0 0,16 0-96 0 0,116-11 807 0 0,-61-9-1294 0 0,105-26 395 0 0,-59 23-8651 0 0,-98 19-2492 0 0</inkml:trace>
  <inkml:trace contextRef="#ctx0" brushRef="#br0" timeOffset="17143.647">3287 949 48 0 0,'0'0'1203'0'0,"0"0"-132"0"0,0 0 65 0 0,0 0 183 0 0,0 0 171 0 0,0 0 39 0 0,0 0-154 0 0,0 0-262 0 0,0 0-267 0 0,0 0-196 0 0,0 0-134 0 0,6 8 1019 0 0,14 73 1159 0 0,24 98-1782 0 0,-40-167-1359 0 0,0 5 240 0 0,-3-10-3784 0 0,-1-1-3645 0 0,0-3 2480 0 0</inkml:trace>
  <inkml:trace contextRef="#ctx0" brushRef="#br0" timeOffset="17930.787">3206 994 0 0 0,'0'0'948'0'0,"0"0"-41"0"0,0 0 32 0 0,0 0 85 0 0,0 0 51 0 0,0 0-35 0 0,0 0-145 0 0,0 0-168 0 0,0 0-143 0 0,0 0-116 0 0,0 0-36 0 0,0 0-10 0 0,0 0 18 0 0,11-8 49 0 0,35-25 34 0 0,45 0 1878 0 0,-71 26-2222 0 0,0 1 0 0 0,0 1 0 0 0,1 1 0 0 0,-1 1 0 0 0,1 0 0 0 0,0 2 0 0 0,8 1-179 0 0,-28 1 7 0 0,1 0-1 0 0,0 0 1 0 0,0 1 0 0 0,-1-1-1 0 0,1 1 1 0 0,-1 0-1 0 0,0 0 1 0 0,1-1 0 0 0,-1 1-1 0 0,0 0 1 0 0,0 0-1 0 0,0 0 1 0 0,0 0 0 0 0,0 0-1 0 0,-1 0 1 0 0,1 0-1 0 0,-1 0 1 0 0,1 1 0 0 0,-1-1-1 0 0,0 0 1 0 0,1 0-1 0 0,-1 0 1 0 0,0 1-1 0 0,-1-1 1 0 0,1 0 0 0 0,0 0-1 0 0,-1 0 1 0 0,1 0-1 0 0,-1 1 1 0 0,0-1 0 0 0,1 0-1 0 0,-1 0 1 0 0,0 0-1 0 0,0 0 1 0 0,-1-1 0 0 0,1 1-1 0 0,0 0 1 0 0,-1 0-1 0 0,1 0-5 0 0,-15 56-64 0 0,16-57 25 0 0,10 13 42 0 0,27 1 193 0 0,-5-4-63 0 0,-28-11-114 0 0,0 0 0 0 0,0 0 0 0 0,0 0 0 0 0,-1 1 0 0 0,1 0 0 0 0,0 0 0 0 0,0 0 0 0 0,-1 0 1 0 0,1 0-1 0 0,0 1 0 0 0,-1-1 0 0 0,1 1 0 0 0,-1 0 0 0 0,0 0 0 0 0,0 1 0 0 0,0-1 0 0 0,0 1 0 0 0,0-1 0 0 0,0 1 0 0 0,-1 0 0 0 0,1 0 0 0 0,-1 0 0 0 0,0 0 0 0 0,0 1 0 0 0,0-1 0 0 0,0 0 0 0 0,0 1 0 0 0,-1 0 0 0 0,0-1 0 0 0,0 1 0 0 0,0 0 0 0 0,0 0 1 0 0,0-1-1 0 0,-1 1 0 0 0,1 0 0 0 0,-1 0 0 0 0,0 0-20 0 0,-3 1 89 0 0,0-1 1 0 0,0 0 0 0 0,0 0 0 0 0,-1 0-1 0 0,1 0 1 0 0,-1-1 0 0 0,0 1 0 0 0,0-1-1 0 0,0 0 1 0 0,-1 0 0 0 0,1-1 0 0 0,-1 1-1 0 0,1-1 1 0 0,-1 0 0 0 0,0 0 0 0 0,0-1-1 0 0,-1 1-89 0 0,-7 3 135 0 0,-1 2-123 0 0,-1-1-1 0 0,0-1 1 0 0,-1 0 0 0 0,1-1 0 0 0,-1-1-1 0 0,0 0 1 0 0,0-2 0 0 0,0 1-1 0 0,-4-2-11 0 0,-45 0-222 0 0,51 0-3733 0 0,0 0-4109 0 0,14 0 2739 0 0</inkml:trace>
  <inkml:trace contextRef="#ctx0" brushRef="#br0" timeOffset="18563.482">3466 1086 0 0 0,'0'0'284'0'0,"0"0"45"0"0,0 0 9 0 0,0 0 26 0 0,-1-8 2397 0 0,-22 19 642 0 0,-1-7-1100 0 0,-7 3-2695 0 0,31-7 111 0 0,0 3-504 0 0,0-1-5001 0 0,0 1 3248 0 0</inkml:trace>
  <inkml:trace contextRef="#ctx0" brushRef="#br0" timeOffset="19716.556">3337 1075 0 0 0,'0'0'184'0'0,"0"0"292"0"0,0 0 243 0 0,0 0 182 0 0,3 1 68 0 0,5 1-325 0 0,1-1 1 0 0,0 0-1 0 0,0-1 1 0 0,0 0 0 0 0,0 0-1 0 0,0 0 1 0 0,0-1-1 0 0,0-1 1 0 0,-1 0-1 0 0,1 0 1 0 0,0 0 0 0 0,-1-1-1 0 0,1-1 1 0 0,-1 1-1 0 0,0-2-644 0 0,-5 5 90 0 0,55-28 1423 0 0,-51 24-1750 0 0,-12 6-6127 0 0,4-2 5585 0 0,-4 1-6361 0 0</inkml:trace>
</inkml:ink>
</file>

<file path=ppt/ink/ink1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39.5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496 961 0 0 0,'0'0'519'0'0,"0"0"888"0"0,0 0 196 0 0,0 0-95 0 0,0 0-150 0 0,0 0-141 0 0,6-17-120 0 0,16-55-72 0 0,-17 55 510 0 0,-3 9 4925 0 0,-4 20-6319 0 0,6 163 473 0 0,-1-60-453 0 0,-4-1 1 0 0,-12 73-162 0 0,0-50-1771 0 0,15-135 1348 0 0,-1-1 1 0 0,1 1-1 0 0,-1 0 0 0 0,1-1 1 0 0,0 1-1 0 0,-1-1 1 0 0,1 0-1 0 0,0 1 1 0 0,0-1-1 0 0,0 0 1 0 0,0 0-1 0 0,0 0 1 0 0,0 0-1 0 0,1-1 0 0 0,-1 1 1 0 0,0 0-1 0 0,0-1 1 0 0,1 0-1 0 0,-1 0 1 0 0,0 1-1 0 0,1-1 1 0 0,-1 0-1 0 0,0-1 0 0 0,0 1 1 0 0,1 0-1 0 0,-1-1 1 0 0,0 1-1 0 0,0-1 1 0 0,0 0-1 0 0,1 0 1 0 0,-1 0-1 0 0,2-1 423 0 0,9-4-3514 0 0</inkml:trace>
  <inkml:trace contextRef="#ctx0" brushRef="#br0" timeOffset="1131.841">1814 59 0 0 0,'0'-40'0'0'0,"0"28"0"0"0,0 7 37 0 0,0 3 146 0 0,0 2 17 0 0,0 0-19 0 0,0 0 1 0 0,0 0-5 0 0,0 0 2 0 0,0 0 17 0 0,0 0 31 0 0,0 0 5 0 0,0 0-30 0 0,0 0-35 0 0,0 0-68 0 0,0 0-46 0 0,-1 26 2084 0 0,-10 141 3512 0 0,19 85-4103 0 0,-1-122-557 0 0,3 220 337 0 0,-8-152-784 0 0,-11 1 103 0 0,20 58 480 0 0,-1-271-6958 0 0,-5 3 229 0 0,-2 4 767 0 0</inkml:trace>
  <inkml:trace contextRef="#ctx0" brushRef="#br0" timeOffset="2317.775">27 1252 0 0 0,'0'0'360'0'0,"0"0"191"0"0,0 0 50 0 0,-5-5 33 0 0,-15-17 13 0 0,18 16 5292 0 0,7 3-3372 0 0,19 2-2426 0 0,-22 1 699 0 0,210-8 2759 0 0,246-9-1338 0 0,-287 13-1937 0 0,-1-8 0 0 0,17-9-324 0 0,131 2 669 0 0,-3-3 745 0 0,96 19-1095 0 0,-328-5-295 0 0,75 8 92 0 0,-86 8-111 0 0,-2-7 265 0 0,4 1-2796 0 0,-58-11-8167 0 0,-14 7 2307 0 0</inkml:trace>
  <inkml:trace contextRef="#ctx0" brushRef="#br0" timeOffset="3154.787">2634 549 888 0 0,'0'0'1375'0'0,"0"0"-635"0"0,0 0-185 0 0,0 0 265 0 0,0 0 374 0 0,0 0 163 0 0,0 0-84 0 0,0 0-265 0 0,0 0-292 0 0,0 0-141 0 0,0 0-36 0 0,0 0 19 0 0,0 0 19 0 0,1 8-17 0 0,27 164 3093 0 0,5 23-2339 0 0,-27 78-261 0 0,-7-259-1014 0 0,-1-1 0 0 0,2 1 0 0 0,0-1 0 0 0,0 1 0 0 0,2 0 0 0 0,-1-1 0 0 0,2 1 0 0 0,3 10-39 0 0,-3-17 13 0 0,-1 0 1 0 0,1 1 0 0 0,-1 0 0 0 0,0 0-1 0 0,-1-1 1 0 0,0 1 0 0 0,0 0 0 0 0,-1 0-1 0 0,1 0 1 0 0,-2 0 0 0 0,1 0 0 0 0,-1 0-1 0 0,-2 5-13 0 0,-6 0 50 0 0,-2 7-2637 0 0,14-43-9771 0 0,1 16 8008 0 0</inkml:trace>
  <inkml:trace contextRef="#ctx0" brushRef="#br0" timeOffset="3569.703">2858 810 0 0 0,'0'0'808'0'0,"0"0"332"0"0,0 0 267 0 0,0 0 102 0 0,0 0-81 0 0,0 0-166 0 0,0 0-194 0 0,0 0-191 0 0,0 0-110 0 0,0 0-99 0 0,0 0-104 0 0,-5 3-61 0 0,-58 40 792 0 0,-209 253 123 0 0,161-161-1938 0 0,79-71-2885 0 0,28-42-2704 0 0,3-18 1429 0 0</inkml:trace>
  <inkml:trace contextRef="#ctx0" brushRef="#br0" timeOffset="4217.343">2098 847 0 0 0,'0'0'461'0'0,"0"0"625"0"0,0 0 104 0 0,0 0-157 0 0,0 0-127 0 0,0 0-46 0 0,0 0 17 0 0,0 0 140 0 0,-6 3 132 0 0,-46 39 3169 0 0,-22 32-3023 0 0,-229 205-1244 0 0,242-223-327 0 0,-36 28-3453 0 0,82-70-2251 0 0,12-10 1722 0 0</inkml:trace>
  <inkml:trace contextRef="#ctx0" brushRef="#br0" timeOffset="4888.177">645 818 0 0 0,'12'3'492'0'0,"35"12"238"0"0,-33 0 8742 0 0,-26 6-7018 0 0,10-19-1794 0 0,-225 203 4319 0 0,186-164-4887 0 0,-114 129 404 0 0,87-35-3202 0 0,66-107-3697 0 0,2-23 3248 0 0,0-1-3956 0 0</inkml:trace>
  <inkml:trace contextRef="#ctx0" brushRef="#br0" timeOffset="5616.122">813 1547 7962 0 0,'0'0'892'0'0,"0"0"-301"0"0,0 0-158 0 0,0 0 111 0 0,0 0 151 0 0,0 0 69 0 0,0 0-12 0 0,0 0-90 0 0,0 0-113 0 0,0 0-85 0 0,0 0-53 0 0,0 0-72 0 0,0 0-88 0 0,0 29-53 0 0,-1 94-46 0 0,3 159-394 0 0,-12-240-1111 0 0,1-11-4977 0 0,9-27 2878 0 0,0-3-830 0 0</inkml:trace>
  <inkml:trace contextRef="#ctx0" brushRef="#br0" timeOffset="6101.634">677 1595 4657 0 0,'0'0'918'0'0,"0"0"-344"0"0,0 0-108 0 0,0 0 110 0 0,0 0 189 0 0,0 0 105 0 0,0 0-26 0 0,0 0-74 0 0,0 0-97 0 0,0 0-62 0 0,0 0-35 0 0,0 0-5 0 0,0 0-18 0 0,35-23-15 0 0,111-69-28 0 0,-75 60 138 0 0,-61 32-511 0 0,-9 0-127 0 0,2-1 5 0 0,-1-1 0 0 0,1 1 1 0 0,-1 0-1 0 0,1 1 0 0 0,0-1 1 0 0,0 0-1 0 0,-1 1 0 0 0,1-1 1 0 0,0 1-1 0 0,0 0 0 0 0,0 0 1 0 0,-1 0-1 0 0,1 0 1 0 0,0 1-1 0 0,0-1 0 0 0,0 1 1 0 0,-1 0-1 0 0,1 0 0 0 0,0-1 1 0 0,-1 2-1 0 0,1-1 0 0 0,-1 0 1 0 0,1 0-1 0 0,-1 1 0 0 0,1 0 1 0 0,-1-1-1 0 0,0 1 0 0 0,0 0 1 0 0,0 0-1 0 0,0 0 0 0 0,0 0 1 0 0,-1 1-1 0 0,1-1 1 0 0,0 0-1 0 0,-1 1 0 0 0,0-1 1 0 0,0 1-1 0 0,1-1 0 0 0,-1 1 1 0 0,-1 0-1 0 0,1 0 0 0 0,0-1 1 0 0,-1 1-1 0 0,1 2-15 0 0,-4 8 23 0 0,-1 1 0 0 0,-1-1 0 0 0,0 1 0 0 0,0-1 0 0 0,-1-1-1 0 0,-1 1 1 0 0,0-1 0 0 0,-1 0 0 0 0,0 0 0 0 0,-1-1 0 0 0,0-1 0 0 0,-1 1 0 0 0,0-1 0 0 0,0-1-1 0 0,-1 0 1 0 0,-1 0 0 0 0,1-1 0 0 0,-2 0-23 0 0,-29 28 3 0 0,26-23-7 0 0,12-11-6 0 0,1 0 0 0 0,-1 1-1 0 0,1-1 1 0 0,0 1 0 0 0,0 0-1 0 0,0 0 1 0 0,0 0 0 0 0,1 0-1 0 0,-1 1 1 0 0,1-1 0 0 0,0 1-1 0 0,0-1 1 0 0,0 1 0 0 0,0 0-1 0 0,1 0 1 0 0,-1-1-1 0 0,1 1 1 0 0,0 0 0 0 0,0 3 10 0 0,38 26 352 0 0,119 41 1570 0 0,-95-34-3209 0 0,-60-39 815 0 0,-1-1-2638 0 0,1 0-3384 0 0,-1 0 4171 0 0,0 0-2422 0 0</inkml:trace>
  <inkml:trace contextRef="#ctx0" brushRef="#br0" timeOffset="15605.983">1231 1764 0 0 0,'0'0'910'0'0,"0"0"312"0"0,0 0 215 0 0,0 0 20 0 0,0 0-90 0 0,0 0-192 0 0,0 0-268 0 0,0 0-240 0 0,0 0-212 0 0,7 4 220 0 0,-37 77 18 0 0,3-16-1026 0 0,-3 0 0 0 0,-3-2 0 0 0,-3-1 0 0 0,-8 7 333 0 0,37-60-286 0 0,-18 30-49 0 0,18-14-2782 0 0,19-27 169 0 0,37-50 1 0 0,-38 40 2947 0 0</inkml:trace>
  <inkml:trace contextRef="#ctx0" brushRef="#br0" timeOffset="15976.787">1249 1735 544 0 0,'0'0'612'0'0,"0"0"-126"0"0,0 0 91 0 0,0 0 309 0 0,0 0 293 0 0,0 0 76 0 0,0 0-129 0 0,0 0-245 0 0,0 0-185 0 0,0 0-51 0 0,0 0 62 0 0,0 0 77 0 0,0 0 18 0 0,3 6-7 0 0,48 95 3124 0 0,-36-70-3663 0 0,-1 0 1 0 0,-1 2-1 0 0,-2-1 0 0 0,-2 1 1 0 0,1 9-257 0 0,20 65 16 0 0,-20-60-1086 0 0,-10-50-5267 0 0,0-11-2085 0 0,-2 13 7059 0 0</inkml:trace>
  <inkml:trace contextRef="#ctx0" brushRef="#br0" timeOffset="16268.646">1091 2077 2633 0 0,'0'0'1329'0'0,"0"0"-437"0"0,0 0-173 0 0,0 0 159 0 0,0 0 223 0 0,0 0 124 0 0,0 0-41 0 0,0 0-137 0 0,0 0-151 0 0,0 0-100 0 0,0 0-18 0 0,0 0-28 0 0,0 0-41 0 0,16 2-63 0 0,49 5-74 0 0,22-24 775 0 0,-55 7-1484 0 0,32-8-717 0 0,-21 13-8295 0 0,-33 5 1787 0 0</inkml:trace>
  <inkml:trace contextRef="#ctx0" brushRef="#br0" timeOffset="16938.673">2229 1447 3233 0 0,'0'0'1459'0'0,"0"0"-558"0"0,0 0-201 0 0,0 0 137 0 0,0 0 251 0 0,0 0 176 0 0,0 0 12 0 0,0 0-121 0 0,0 0-225 0 0,0 0-219 0 0,0 0-129 0 0,0 0-98 0 0,-5 32-54 0 0,-12 101-54 0 0,11 42 638 0 0,12 44-2868 0 0,-15-184-1462 0 0,-3-17-4775 0 0,10-15 4912 0 0</inkml:trace>
  <inkml:trace contextRef="#ctx0" brushRef="#br0" timeOffset="17394.306">2010 1550 3705 0 0,'0'0'935'0'0,"0"0"-35"0"0,0 0 156 0 0,0 0 184 0 0,0 0 69 0 0,0 0-70 0 0,0 0-213 0 0,0 0-197 0 0,0 0-168 0 0,0 0-135 0 0,31-16-110 0 0,102-50-95 0 0,-63 48 54 0 0,-56 19-278 0 0,-7-1-44 0 0,-1 0 1 0 0,1 1-1 0 0,-1-1 0 0 0,1 1 1 0 0,-1 1-1 0 0,0-1 1 0 0,1 1-1 0 0,-1 0 0 0 0,0 0 1 0 0,0 1-1 0 0,0 0 0 0 0,-1 0 1 0 0,1 1-1 0 0,0-1 0 0 0,-1 1 1 0 0,0 0-1 0 0,0 0 0 0 0,-1 1 1 0 0,1 0-1 0 0,-1 0 0 0 0,0 0 1 0 0,0 0-1 0 0,0 0 0 0 0,-1 1 1 0 0,0 0-1 0 0,0 0 0 0 0,0 0 1 0 0,-1 0-1 0 0,0 0 0 0 0,0 0 1 0 0,0 1-1 0 0,-1-1 1 0 0,0 0-1 0 0,0 1 0 0 0,-1 3-53 0 0,-2-3 30 0 0,-1 1-1 0 0,0-1 1 0 0,-1 0 0 0 0,0 0-1 0 0,0 0 1 0 0,0-1 0 0 0,-1 0-1 0 0,0 1 1 0 0,0-1 0 0 0,0-1-1 0 0,-1 1 1 0 0,0-1-1 0 0,0 0 1 0 0,0 0 0 0 0,-1-1-1 0 0,0 0 1 0 0,1 0 0 0 0,-3 0-30 0 0,-67 26 122 0 0,104-11-491 0 0,-5-4 601 0 0,-1 1 1 0 0,-1 1 0 0 0,0 1-1 0 0,-1 1 1 0 0,-1 0-1 0 0,-1 2 1 0 0,-1 0-1 0 0,0 3-232 0 0,-16-22-142 0 0,51 51 911 0 0,-30-46-4322 0 0,4-11-5611 0 0,-20 0 2605 0 0</inkml:trace>
  <inkml:trace contextRef="#ctx0" brushRef="#br0" timeOffset="17660.614">2715 1849 9234 0 0,'0'0'1010'0'0,"0"0"-320"0"0,0 0 96 0 0,0 0 347 0 0,0 0 210 0 0,0 0-120 0 0,0 0-246 0 0,0 0-315 0 0,0 0-276 0 0,0 0-166 0 0,0 0-107 0 0,0 0-40 0 0,0 0-41 0 0,4 32-17 0 0,13 98-24 0 0,-6-60-474 0 0,-3-46-1436 0 0,-4-19-7014 0 0,-2-5 2380 0 0</inkml:trace>
  <inkml:trace contextRef="#ctx0" brushRef="#br0" timeOffset="18136.118">2641 1749 2144 0 0,'0'0'1607'0'0,"0"0"-782"0"0,0 0-316 0 0,0 0 162 0 0,0 0 302 0 0,0 0 184 0 0,0 0-17 0 0,0 0-173 0 0,0 0-219 0 0,0 0-145 0 0,0 0-104 0 0,0 0-65 0 0,0 0-70 0 0,31-3-53 0 0,96-10-23 0 0,21 4 723 0 0,-147 8-1002 0 0,0 1 1 0 0,0 0-1 0 0,-1-1 0 0 0,1 1 0 0 0,0 0 1 0 0,0 0-1 0 0,0 0 0 0 0,-1 0 0 0 0,1 0 1 0 0,0 0-1 0 0,0 0 0 0 0,0 0 0 0 0,-1 0 1 0 0,1 0-1 0 0,0 0 0 0 0,0 1 1 0 0,0-1-1 0 0,-1 0 0 0 0,1 0 0 0 0,0 1 1 0 0,0-1-1 0 0,-1 1 0 0 0,1-1 0 0 0,0 0 1 0 0,-1 1-1 0 0,1-1 0 0 0,-1 1 0 0 0,1 0 1 0 0,-1-1-1 0 0,1 1 0 0 0,-1-1 0 0 0,1 1 1 0 0,-1 0-1 0 0,1 0 0 0 0,-1-1 1 0 0,0 1-1 0 0,1 0 0 0 0,-1-1 0 0 0,0 1 1 0 0,0 0-1 0 0,1 0 0 0 0,-1 0 0 0 0,0-1 1 0 0,0 1-1 0 0,0 0 0 0 0,0 0 0 0 0,0 0 1 0 0,0-1-1 0 0,0 1 0 0 0,0 0 0 0 0,-1 0 1 0 0,1 0-1 0 0,0-1 0 0 0,0 1 1 0 0,-1 0-1 0 0,1 0 0 0 0,-1-1-9 0 0,-27 37 307 0 0,-117 91-679 0 0,145-128 337 0 0,-1 1 1 0 0,0 0-1 0 0,0-1 1 0 0,0 1-1 0 0,1 0 1 0 0,-1-1-1 0 0,1 1 1 0 0,-1 0-1 0 0,0 0 1 0 0,1 0 0 0 0,-1 0-1 0 0,1-1 1 0 0,0 1-1 0 0,-1 0 1 0 0,1 0-1 0 0,0 0 1 0 0,-1 0-1 0 0,1 0 1 0 0,0 0-1 0 0,0 0 1 0 0,0 0-1 0 0,0 0 1 0 0,0 0-1 0 0,0 0 1 0 0,0 0-1 0 0,0 0 1 0 0,0 0-1 0 0,1 0 1 0 0,-1 0-1 0 0,0 0 1 0 0,1 0-1 0 0,-1 0 1 0 0,1 0-1 0 0,-1-1 1 0 0,1 1-1 0 0,-1 0 1 0 0,1 0-1 0 0,-1 0 1 0 0,1-1 0 0 0,0 1-1 0 0,-1 0 1 0 0,1 0-1 0 0,0-1 1 0 0,0 1-1 0 0,0-1 1 0 0,-1 1-1 0 0,1-1 1 0 0,0 1-1 0 0,0-1 1 0 0,1 1 34 0 0,58 8-359 0 0,-35-6 307 0 0,56 31 535 0 0,-79-32-406 0 0,-1-1 1 0 0,1 1 0 0 0,0 0-1 0 0,-1-1 1 0 0,0 1 0 0 0,1 0-1 0 0,-1 0 1 0 0,0 0 0 0 0,0 0 0 0 0,0 0-1 0 0,0 0 1 0 0,-1 0 0 0 0,1 0-1 0 0,0 0 1 0 0,-1 1 0 0 0,1-1 0 0 0,-1 0-1 0 0,0 0 1 0 0,0 1 0 0 0,0-1-1 0 0,0 0 1 0 0,0 0 0 0 0,-1 1 0 0 0,1-1-1 0 0,0 0 1 0 0,-1 0 0 0 0,0 0-1 0 0,0 0 1 0 0,1 0 0 0 0,-1 0-1 0 0,0 0 1 0 0,-1 0 0 0 0,1 0 0 0 0,0 0-1 0 0,-1 0 1 0 0,1 0 0 0 0,-1 0-78 0 0,-4 6 0 0 0,0 0 1 0 0,0-1-1 0 0,-1 1 1 0 0,0-1-1 0 0,0 0 1 0 0,-1-1-1 0 0,0 0 0 0 0,0 0 1 0 0,0 0-1 0 0,-1-1 1 0 0,0-1-1 0 0,0 1 1 0 0,0-2-1 0 0,0 1 1 0 0,-1-1-1 0 0,0 0 1 0 0,1-1-1 0 0,-1 0 1 0 0,0-1-1 0 0,-5 0 0 0 0,11-1-305 0 0,-9 0-2148 0 0,1-4-3479 0 0,8 1-1324 0 0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8.6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0 5601 0 0,'0'0'5172'0'0,"0"0"-2469"0"0,0 0-981 0 0,0 0-410 0 0,0 0-338 0 0,0 0-305 0 0,0 0-178 0 0,0 0-90 0 0,0 0-3 0 0,0 0 31 0 0,0 0 17 0 0,0 0-37 0 0,0 0-65 0 0,-12 35-38 0 0,-37 110-28 0 0,27-42 254 0 0,22-76-420 0 0,11 439 251 0 0,-11-384-480 0 0,-5-67-1219 0 0,1-26-3992 0 0,4-8-1088 0 0,0 9 1179 0 0,0 2 1009 0 0</inkml:trace>
</inkml:ink>
</file>

<file path=ppt/ink/ink1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2.93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1 851 0 0 0,'0'0'899'0'0,"0"0"210"0"0,0 0 232 0 0,0 0 152 0 0,0 0 17 0 0,0 0-102 0 0,0 0-193 0 0,0 0-231 0 0,0 0-167 0 0,0 0-107 0 0,0 2-29 0 0,4 1-286 0 0,0 1 1 0 0,1-1 0 0 0,-1-1-1 0 0,1 1 1 0 0,-1 0 0 0 0,1-1-1 0 0,0 0 1 0 0,-1 0 0 0 0,1-1-1 0 0,0 1 1 0 0,0-1 0 0 0,1 0 0 0 0,-1 0-1 0 0,0-1 1 0 0,0 0 0 0 0,0 0-1 0 0,0 0 1 0 0,1 0 0 0 0,-1-1-1 0 0,0 0 1 0 0,1 0-396 0 0,6 1 492 0 0,160-15 2518 0 0,-135 7-2686 0 0,-1-2 0 0 0,-1-1 0 0 0,0-2 0 0 0,-1-2 0 0 0,0 0 0 0 0,15-12-324 0 0,21-39 794 0 0,35-85-88 0 0,-68 56-187 0 0,-34 84-473 0 0,-1 1 0 0 0,0 0 0 0 0,-1-1 0 0 0,0 1-1 0 0,0-1 1 0 0,-1 1 0 0 0,-1-1 0 0 0,1 1 0 0 0,-2-1 0 0 0,0 1 0 0 0,0 0 0 0 0,0-1 0 0 0,-2 1 0 0 0,1 0 0 0 0,-2-1-46 0 0,-29-59 115 0 0,1 7-37 0 0,0-25-3 0 0,-2 48-728 0 0,32 67 397 0 0,0-14 243 0 0,1-1 1 0 0,-1 0-1 0 0,-1 1 1 0 0,-1-1-1 0 0,1 0 1 0 0,-2-1 0 0 0,0 1-1 0 0,0-1 1 0 0,-1 0-1 0 0,0-1 1 0 0,-1 1-1 0 0,-7 6 13 0 0,-67 52-16 0 0,87-66-46 0 0,15-4-78 0 0,-19 1 138 0 0,82-5 12 0 0,181-6 2 0 0,-177 33 30 0 0,-105-40 1141 0 0,-38-31-1181 0 0,-124-130-335 0 0,156 152-1167 0 0,21 21-2196 0 0,2-1-3345 0 0,1 6 170 0 0,0 1-2556 0 0</inkml:trace>
</inkml:ink>
</file>

<file path=ppt/ink/ink1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4.33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108 61 5345 0 0,'0'0'1905'0'0,"0"0"-576"0"0,0 0-253 0 0,0 0 3 0 0,0 0 35 0 0,0 0-106 0 0,0 0-224 0 0,0 0-212 0 0,0 0-158 0 0,0 0-25 0 0,0 0 39 0 0,0 0-24 0 0,0 0-40 0 0,-1 22-78 0 0,-11 144 355 0 0,7-116-432 0 0,-2 0 0 0 0,-3-1-1 0 0,-1-1 1 0 0,-3 0 0 0 0,-1 0 0 0 0,-16 29-209 0 0,29-87 3866 0 0,10-34-3326 0 0,24-47-145 0 0,90-208 185 0 0,-101 256-499 0 0,55-79 438 0 0,-75 122-542 0 0,0 0 0 0 0,1 0 0 0 0,-1 0 0 0 0,0 1 1 0 0,1-1-1 0 0,-1 0 0 0 0,0 1 0 0 0,1-1 0 0 0,-1 1 0 0 0,0-1 0 0 0,1 1 1 0 0,-1-1-1 0 0,0 1 0 0 0,0 0 0 0 0,0 0 0 0 0,0 0 0 0 0,0 0 0 0 0,0 0 0 0 0,0 0 1 0 0,0 0-1 0 0,0 0 0 0 0,0 0 0 0 0,0 0 0 0 0,-1 0 0 0 0,1 0 0 0 0,-1 1 1 0 0,1-1-1 0 0,0 1 23 0 0,12 26-2 0 0,0 1 1 0 0,-2 0 0 0 0,-1 0-1 0 0,-1 1 1 0 0,-2 0 0 0 0,0 9 1 0 0,1-4-8 0 0,12 54 106 0 0,-20-89-98 0 0,0 1 3 0 0,-1 0-1 0 0,1-1 1 0 0,0 1 0 0 0,0 0-1 0 0,0-1 1 0 0,0 1 0 0 0,0 0-1 0 0,0-1 1 0 0,1 1 0 0 0,-1 0-1 0 0,0-1 1 0 0,0 1 0 0 0,0-1-1 0 0,0 1 1 0 0,1 0-1 0 0,-1-1 1 0 0,0 1 0 0 0,1-1-1 0 0,-1 1 1 0 0,0-1 0 0 0,1 1-1 0 0,-1-1 1 0 0,1 1 0 0 0,-1-1-1 0 0,1 1 1 0 0,-1-1 0 0 0,1 0-1 0 0,-1 1 1 0 0,1-1 0 0 0,0 0-1 0 0,-1 1 1 0 0,1-1 0 0 0,-1 0-1 0 0,1 0 1 0 0,0 1 0 0 0,-1-1-1 0 0,1 0 1 0 0,-1 0-1 0 0,1 0 1 0 0,0 0 0 0 0,-1 0-1 0 0,1 0 1 0 0,0 0 0 0 0,-1 0-1 0 0,1 0 1 0 0,0 0 0 0 0,-1-1-1 0 0,1 1 1 0 0,0 0 0 0 0,-1 0-1 0 0,1 0 1 0 0,-1-1 0 0 0,1 1-1 0 0,-1 0 1 0 0,1-1 0 0 0,-1 1-1 0 0,1-1 1 0 0,-1 1 0 0 0,1 0-1 0 0,-1-1 1 0 0,1 1-1 0 0,-1-1 1 0 0,1 1 0 0 0,-1-1-1 0 0,0 0 1 0 0,1 1-3 0 0,111-166 391 0 0,-73 108-349 0 0,64-82-53 0 0,-102 138-3 0 0,1 1 1 0 0,0-1 0 0 0,-1 1 0 0 0,1 0 0 0 0,0 0 0 0 0,0-1 0 0 0,0 1-1 0 0,-1 0 1 0 0,1 0 0 0 0,0 1 0 0 0,1-1 0 0 0,-1 0 0 0 0,0 1 0 0 0,0-1-1 0 0,0 1 1 0 0,0 0 0 0 0,0 0 0 0 0,0 0 0 0 0,1 0 0 0 0,-1 0 0 0 0,0 0-1 0 0,0 0 1 0 0,0 1 0 0 0,0-1 0 0 0,0 1 0 0 0,0 0 0 0 0,0-1 0 0 0,0 1-1 0 0,0 0 1 0 0,0 0 0 0 0,0 0 0 0 0,0 0 0 0 0,0 1 0 0 0,-1-1 0 0 0,1 0-1 0 0,-1 1 1 0 0,1 0 0 0 0,-1-1 0 0 0,1 1 0 0 0,-1 0 0 0 0,1 1 13 0 0,46 85 100 0 0,-23 158 381 0 0,-14-195-561 0 0,1-70-6964 0 0,-9 0 2237 0 0,2-1-3381 0 0,-4 9 3854 0 0</inkml:trace>
</inkml:ink>
</file>

<file path=ppt/ink/ink1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4.898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4 454 1536 0 0,'0'0'2552'0'0,"0"0"-605"0"0,0 0-99 0 0,0 0 92 0 0,0 0 61 0 0,0 0-74 0 0,0 0-245 0 0,0 0-339 0 0,0 0-354 0 0,0 0-326 0 0,0 0-263 0 0,0 0-121 0 0,0 0-37 0 0,-4-2 95 0 0,5 2-317 0 0,-1 0 1 0 0,0 0-1 0 0,1-1 1 0 0,-1 1-1 0 0,0 0 1 0 0,0 0 0 0 0,1 0-1 0 0,-1 0 1 0 0,0 0-1 0 0,0-1 1 0 0,1 1 0 0 0,-1 0-1 0 0,0 0 1 0 0,0 0-1 0 0,0-1 1 0 0,1 1-1 0 0,-1 0 1 0 0,0 0 0 0 0,0-1-1 0 0,0 1 1 0 0,0 0-1 0 0,1 0 1 0 0,-1-1 0 0 0,0 1-1 0 0,0 0 1 0 0,0-1-1 0 0,0 1 1 0 0,0 0 0 0 0,0 0-1 0 0,0-1 1 0 0,0 1-1 0 0,0 0 1 0 0,0-1-1 0 0,0 1 1 0 0,0 0 0 0 0,0-1-1 0 0,0 1 1 0 0,0 0-1 0 0,0 0 1 0 0,-1-1 0 0 0,1 1-1 0 0,0 0 1 0 0,0 0-1 0 0,0-1 1 0 0,0 1-1 0 0,0 0 1 0 0,-1 0 0 0 0,1-1-1 0 0,0 1 1 0 0,0 0-1 0 0,-1 0 1 0 0,1 0 0 0 0,0-1-1 0 0,0 1 1 0 0,-1 0-1 0 0,1 0 1 0 0,0 0-1 0 0,-1 0-19 0 0,42-3 1387 0 0,-22 3-1011 0 0,462-26 3590 0 0,-328 25-3679 0 0,-152 1-274 0 0,-1 0 42 0 0,0 0 25 0 0,0 0 11 0 0,0 0 66 0 0,0 0 14 0 0,0 0 20 0 0,0 0 41 0 0,-19 4 890 0 0,6-11-1051 0 0,2 0 0 0 0,-1-1 0 0 0,1 0 0 0 0,0 0 0 0 0,0-1 0 0 0,1-1 0 0 0,1 0 0 0 0,-1 0 0 0 0,0-3-72 0 0,-7-5 37 0 0,-65-99-651 0 0,28-5-3909 0 0,35 73-5991 0 0,10 33-1933 0 0</inkml:trace>
</inkml:ink>
</file>

<file path=ppt/ink/ink1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3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 4169 0 0,'0'0'1083'0'0,"0"0"-7"0"0,0 0 214 0 0,0 0 213 0 0,0 0 24 0 0,0 0-234 0 0,0 0-371 0 0,0 0-322 0 0,0 0-240 0 0,0 0-68 0 0,0 0 115 0 0,0 0 173 0 0,0 0 149 0 0,16 6 77 0 0,95 29 730 0 0,6-19-63 0 0,1-5 0 0 0,0-6 0 0 0,81-7-1473 0 0,-60 1 561 0 0,712-14 691 0 0,1202-69-692 0 0,-1634 62-853 0 0,-316 18-2402 0 0,-95 1 668 0 0,-7 2-7213 0 0,-1 1-1470 0 0</inkml:trace>
</inkml:ink>
</file>

<file path=ppt/ink/ink1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75 3137 0 0,'0'0'1724'0'0,"0"0"-648"0"0,0 0-233 0 0,0 0 81 0 0,0 0 185 0 0,0 0 208 0 0,0 0 57 0 0,0 0-90 0 0,0 0-149 0 0,0 0-211 0 0,0 0-176 0 0,-11-12-140 0 0,-34-37-111 0 0,14 36 276 0 0,24 14-552 0 0,-1 1-117 0 0,1 0 0 0 0,-1 1 1 0 0,1 0-1 0 0,-1 0 0 0 0,1 1 0 0 0,0 0 0 0 0,0 0 0 0 0,1 1 0 0 0,-1-1 0 0 0,1 1 0 0 0,0 1 0 0 0,-2 2-104 0 0,-27 21-4 0 0,1 3 1 0 0,2 0-1 0 0,1 2 0 0 0,2 2 1 0 0,1 0-1 0 0,2 2 1 0 0,2 1-1 0 0,1 1 0 0 0,2 0 1 0 0,2 2-1 0 0,2 1 1 0 0,2 0-1 0 0,-4 21 4 0 0,15-47-50 0 0,2 1 0 0 0,0 0 0 0 0,1-1 0 0 0,1 1 0 0 0,0 0 0 0 0,1 0 0 0 0,2 0 0 0 0,-1-1-1 0 0,2 1 1 0 0,0-1 0 0 0,2 1 50 0 0,-3-10-13 0 0,0 1-1 0 0,1-1 1 0 0,0 0-1 0 0,0-1 0 0 0,0 1 1 0 0,1-1-1 0 0,1 0 1 0 0,-1 0-1 0 0,1 0 1 0 0,0-1-1 0 0,1 0 0 0 0,0 0 1 0 0,0 0-1 0 0,0-1 1 0 0,0 0-1 0 0,1-1 1 0 0,0 0-1 0 0,-1 0 0 0 0,2 0 1 0 0,-1-1-1 0 0,0 0 1 0 0,1-1-1 0 0,-1 0 14 0 0,20 1 92 0 0,-1-2 0 0 0,0-1-1 0 0,0-1 1 0 0,0-1 0 0 0,0-1 0 0 0,0-2 0 0 0,-1-1-1 0 0,1 0 1 0 0,-1-2 0 0 0,-1-2 0 0 0,0 0-1 0 0,0-1 1 0 0,-1-1 0 0 0,0-2 0 0 0,-1 0 0 0 0,13-12-92 0 0,-21 16 120 0 0,0-1 1 0 0,-1-1 0 0 0,0-1 0 0 0,0 0 0 0 0,-2 0 0 0 0,1-2 0 0 0,-2 1 0 0 0,1-3-121 0 0,-8 11 42 0 0,0 0 0 0 0,0 0 0 0 0,-1 0 1 0 0,0-1-1 0 0,0 0 0 0 0,0 1 0 0 0,-1-1 0 0 0,0 0 0 0 0,-1 0 0 0 0,1-1 0 0 0,-1 1 0 0 0,-1 0 0 0 0,1 0 0 0 0,-1 0 0 0 0,0-1 0 0 0,-1 1 0 0 0,0 0 0 0 0,0 0 0 0 0,-1 0 1 0 0,0 0-1 0 0,-2-7-42 0 0,-2 5-89 0 0,-1 0 1 0 0,1 1 0 0 0,-2-1 0 0 0,1 2-1 0 0,-1-1 1 0 0,0 1 0 0 0,-1 0 0 0 0,1 0 0 0 0,-2 1-1 0 0,1 1 1 0 0,0-1 0 0 0,-1 2 0 0 0,0-1 0 0 0,0 1-1 0 0,-1 1 1 0 0,1 0 0 0 0,-1 0 0 0 0,1 1-1 0 0,-1 0 1 0 0,0 1 0 0 0,0 0 0 0 0,0 1 0 0 0,0 0-1 0 0,0 1 1 0 0,0 0 0 0 0,1 1 0 0 0,-3 0 88 0 0,11-2-32 0 0,0 0 0 0 0,0 0 0 0 0,0 0 1 0 0,-1 0-1 0 0,1 0 0 0 0,0 0 0 0 0,0 0 1 0 0,0 1-1 0 0,0-1 0 0 0,0 1 0 0 0,0 0 1 0 0,0 0-1 0 0,0-1 0 0 0,0 1 0 0 0,0 0 1 0 0,0 1-1 0 0,1-1 0 0 0,-1 0 0 0 0,0 0 1 0 0,1 1-1 0 0,-1-1 0 0 0,1 1 0 0 0,-1-1 0 0 0,1 1 1 0 0,0 0-1 0 0,0 0 0 0 0,0-1 0 0 0,0 1 1 0 0,0 0-1 0 0,0 0 0 0 0,0 0 0 0 0,0 0 1 0 0,1 0-1 0 0,-1 0 0 0 0,1 0 0 0 0,0 1 1 0 0,-1-1-1 0 0,1 0 0 0 0,0 0 0 0 0,0 0 1 0 0,1 0-1 0 0,-1 0 0 0 0,0 0 0 0 0,1 1 0 0 0,-1-1 1 0 0,1 0-1 0 0,-1 0 0 0 0,1 0 0 0 0,0 0 1 0 0,0-1-1 0 0,0 1 0 0 0,0 0 0 0 0,0 0 1 0 0,2 1 31 0 0,16 6 175 0 0,0-1 0 0 0,1-1 1 0 0,0-1-1 0 0,0-1 1 0 0,1-1-1 0 0,0 0 0 0 0,-1-2 1 0 0,1 0-1 0 0,0-1 0 0 0,0-1 1 0 0,0-1-1 0 0,1-1-175 0 0,20 1 167 0 0,144-20 41 0 0,-109 2-3351 0 0,-61 16 130 0 0,-5 1-3059 0 0,-3-1-1435 0 0</inkml:trace>
  <inkml:trace contextRef="#ctx0" brushRef="#br0" timeOffset="465.92">1098 764 2505 0 0,'0'0'2001'0'0,"0"0"61"0"0,0 0 108 0 0,0 0 37 0 0,0 0-113 0 0,0 0-260 0 0,0 0-239 0 0,33-13-274 0 0,101-42-269 0 0,-44 1 715 0 0,-77 40-1455 0 0,-5 8-137 0 0,0-1-1 0 0,-1 0 0 0 0,0 0 0 0 0,0 0 1 0 0,-1-1-1 0 0,0 0 0 0 0,0 0 0 0 0,-1 0 1 0 0,0-1-1 0 0,-1 0 0 0 0,1 0 0 0 0,-2 0 0 0 0,1-1 1 0 0,-1 1-1 0 0,-1-1 0 0 0,0 1 0 0 0,1-10-174 0 0,-3 17-1 0 0,-1-1-1 0 0,1 1 0 0 0,-1-1 1 0 0,0 0-1 0 0,1 1 0 0 0,-1-1 1 0 0,0 1-1 0 0,0 0 0 0 0,-1-1 1 0 0,1 1-1 0 0,0 0 0 0 0,-1-1 1 0 0,0 1-1 0 0,1 0 0 0 0,-1 0 0 0 0,0 1 1 0 0,0-1-1 0 0,0 0 0 0 0,0 0 1 0 0,0 1-1 0 0,-1 0 0 0 0,1-1 1 0 0,0 1-1 0 0,-1 0 0 0 0,1 0 1 0 0,-1 0-1 0 0,1 0 0 0 0,-1 1 1 0 0,1-1-1 0 0,-1 1 0 0 0,0-1 1 0 0,1 1-1 0 0,-3 0 2 0 0,-2-1-73 0 0,1 0 1 0 0,-1 1-1 0 0,0 0 0 0 0,0 0 1 0 0,0 1-1 0 0,0 0 1 0 0,0 0-1 0 0,0 0 0 0 0,0 1 1 0 0,1 0-1 0 0,-1 1 1 0 0,-4 1 72 0 0,-2 5-68 0 0,1 1 1 0 0,0-1-1 0 0,1 2 1 0 0,0-1 0 0 0,0 2-1 0 0,1-1 1 0 0,1 2-1 0 0,0-1 1 0 0,1 1-1 0 0,0 0 1 0 0,1 1 0 0 0,0 0-1 0 0,1 0 1 0 0,1 0-1 0 0,0 1 1 0 0,1 0 0 0 0,1 0-1 0 0,0 0 1 0 0,1 0-1 0 0,1 0 1 0 0,0 1 0 0 0,1 8 67 0 0,1-19-16 0 0,-1 1 0 0 0,1 0 0 0 0,0 0 0 0 0,0-1 0 0 0,1 1 1 0 0,0-1-1 0 0,0 1 0 0 0,0-1 0 0 0,0 0 0 0 0,1 0 0 0 0,0 0 0 0 0,0 0 1 0 0,1 0-1 0 0,-1 0 0 0 0,1-1 0 0 0,0 0 0 0 0,0 0 0 0 0,0 0 1 0 0,1 0-1 0 0,-1-1 0 0 0,1 1 0 0 0,0-1 0 0 0,0 0 0 0 0,0-1 1 0 0,1 1-1 0 0,-1-1 0 0 0,0 0 0 0 0,1 0 0 0 0,0-1 0 0 0,-1 0 1 0 0,4 1 14 0 0,7 0-91 0 0,0 1-1 0 0,0-2 0 0 0,1 0 0 0 0,-1-1 0 0 0,0 0 0 0 0,1-2 0 0 0,-1 0 0 0 0,0 0 0 0 0,0-2 0 0 0,12-4 93 0 0,63-33-4335 0 0,-36 6-4231 0 0,-39 23 1415 0 0</inkml:trace>
  <inkml:trace contextRef="#ctx0" brushRef="#br0" timeOffset="1144.998">1928 488 9842 0 0,'0'0'1971'0'0,"0"0"-229"0"0,0 0-136 0 0,0 0-131 0 0,0 0-231 0 0,0 0-273 0 0,0 0-184 0 0,0 0-163 0 0,0 0-104 0 0,0 0-93 0 0,0 0-106 0 0,0 0-84 0 0,-30 16-107 0 0,-97 52-72 0 0,54-5-44 0 0,67-58-65 0 0,-1 1 1 0 0,2 0-1 0 0,-1 0 0 0 0,1 1 1 0 0,0 0-1 0 0,0 0 1 0 0,1 0-1 0 0,0 1 1 0 0,0-1-1 0 0,1 1 1 0 0,0 0-1 0 0,0 0 1 0 0,1 0-1 0 0,0 0 0 0 0,0 0 1 0 0,1 1-1 0 0,0-1 1 0 0,0 1-1 0 0,1-1 1 0 0,1 0-1 0 0,0 9 51 0 0,2-13-30 0 0,1 0 0 0 0,-1 0 0 0 0,1-1-1 0 0,0 1 1 0 0,0-1 0 0 0,0 1 0 0 0,0-1 0 0 0,1-1 0 0 0,-1 1-1 0 0,1 0 1 0 0,0-1 0 0 0,0 0 0 0 0,0 0 0 0 0,0-1-1 0 0,0 1 1 0 0,0-1 0 0 0,0 0 0 0 0,0-1 0 0 0,0 1 0 0 0,1-1-1 0 0,-1 0 1 0 0,0 0 0 0 0,1-1 0 0 0,-1 1 0 0 0,0-1-1 0 0,0 0 1 0 0,2-1 30 0 0,11-2 57 0 0,-1-1-1 0 0,0-1 0 0 0,0 0 0 0 0,-1-1 0 0 0,0-1 1 0 0,0 0-1 0 0,0-1 0 0 0,-1-1 0 0 0,-1 0 0 0 0,0-1 1 0 0,0-1-1 0 0,-1 0 0 0 0,-1-1 0 0 0,0 0 0 0 0,8-12-56 0 0,26-22 81 0 0,50-40-186 0 0,-109 120-1108 0 0,5-24 980 0 0,1 1 1 0 0,1 0-1 0 0,0 0 1 0 0,0 1 0 0 0,1 0-1 0 0,0 0 1 0 0,1 0 0 0 0,1 1-1 0 0,-1-1 1 0 0,2 1 0 0 0,0 0-1 0 0,0 0 1 0 0,0 10 232 0 0,5-18 3 0 0,0 1-1 0 0,1-1 1 0 0,-1-1 0 0 0,1 1-1 0 0,0 0 1 0 0,0-1 0 0 0,0 0 0 0 0,0 1-1 0 0,1-2 1 0 0,-1 1 0 0 0,1 0-1 0 0,-1-1 1 0 0,1 0 0 0 0,0 0 0 0 0,0-1-1 0 0,0 1 1 0 0,0-1 0 0 0,1 0-1 0 0,-1 0 1 0 0,0-1 0 0 0,0 0 0 0 0,0 0-1 0 0,1 0 1 0 0,-1 0 0 0 0,0-1-1 0 0,0 0 1 0 0,0 0 0 0 0,1 0 0 0 0,2-2-3 0 0,10-2 389 0 0,-1-1 1 0 0,0-1-1 0 0,0-1 1 0 0,-1-1 0 0 0,0 0-1 0 0,0-1 1 0 0,-1 0-1 0 0,0-1 1 0 0,9-11-390 0 0,-21 20 52 0 0,177-171 1655 0 0,-171 165-1723 0 0,0-1 0 0 0,-1-1 0 0 0,0 0 0 0 0,0 0 0 0 0,-1 0 0 0 0,0-1 0 0 0,-1 0 0 0 0,0 0 0 0 0,-1-1 0 0 0,0 0 0 0 0,-1 0 0 0 0,-1 0 0 0 0,0 0 0 0 0,0 0 0 0 0,0-12 16 0 0,-4 22-57 0 0,1 0 0 0 0,-1 0 0 0 0,-1 0 1 0 0,1 0-1 0 0,0 0 0 0 0,0 0 1 0 0,-1 0-1 0 0,0 0 0 0 0,1 1 0 0 0,-1-1 1 0 0,0 0-1 0 0,1 1 0 0 0,-1 0 1 0 0,0-1-1 0 0,0 1 0 0 0,0 0 0 0 0,0 0 1 0 0,-1 0-1 0 0,1 0 0 0 0,0 0 0 0 0,0 0 1 0 0,-1 1-1 0 0,1-1 0 0 0,0 1 1 0 0,-1 0-1 0 0,1 0 0 0 0,0 0 0 0 0,-1 0 1 0 0,1 0-1 0 0,0 0 0 0 0,-1 0 0 0 0,1 1 1 0 0,0-1-1 0 0,-1 1 0 0 0,1 0 1 0 0,0 0-1 0 0,0-1 0 0 0,0 1 0 0 0,0 1 1 0 0,-1-1-1 0 0,2 0 0 0 0,-1 1 0 0 0,-1 0 57 0 0,-91 69-1208 0 0,91-68 1162 0 0,-1 1 0 0 0,0 0 0 0 0,1 0 0 0 0,0 0 0 0 0,0 0 0 0 0,0 0 0 0 0,0 1 0 0 0,1-1 0 0 0,0 1 0 0 0,0 0 0 0 0,0-1 0 0 0,1 1 0 0 0,-1 0 0 0 0,1 0-1 0 0,0 0 1 0 0,0 1 0 0 0,1-1 0 0 0,0 0 0 0 0,0 0 0 0 0,0 0 0 0 0,1 4 46 0 0,2-3 68 0 0,1-1-1 0 0,0 0 1 0 0,0 0-1 0 0,0 0 1 0 0,1 0-1 0 0,0 0 1 0 0,0-1-1 0 0,0 0 1 0 0,0 0-1 0 0,1 0 0 0 0,0-1 1 0 0,-1 0-1 0 0,1 0 1 0 0,0 0-1 0 0,1-1 1 0 0,-1 0-1 0 0,0 0 1 0 0,1 0-1 0 0,-1-1 1 0 0,6 1-68 0 0,8 3 135 0 0,123 57 1572 0 0,-137-59-1613 0 0,0 1-1 0 0,-1 0 1 0 0,1 0 0 0 0,-1 1-1 0 0,0-1 1 0 0,0 1-1 0 0,0 0 1 0 0,-1 0 0 0 0,0 1-1 0 0,0-1 1 0 0,0 1-1 0 0,-1 0 1 0 0,0 0-1 0 0,0 0 1 0 0,0 1 0 0 0,-1-1-1 0 0,0 1 1 0 0,0-1-1 0 0,-1 1 1 0 0,1 0-1 0 0,-1 2-93 0 0,-12 105-1771 0 0,14-110-10327 0 0,0-4 3644 0 0</inkml:trace>
  <inkml:trace contextRef="#ctx0" brushRef="#br0" timeOffset="1916.18">3841 138 9826 0 0,'0'0'862'0'0,"0"0"-104"0"0,0 0-1 0 0,0 0 28 0 0,0 0-31 0 0,0 0-80 0 0,0 0-95 0 0,0 0-57 0 0,0 0-57 0 0,0 0-106 0 0,0 0-99 0 0,-33 34-100 0 0,-103 112-65 0 0,49-20 22 0 0,15 3-103 0 0,-94 143-92 0 0,646-842 2060 0 0,-300 345-913 0 0,-179 226-1062 0 0,0 0-1 0 0,0 0 1 0 0,0-1-1 0 0,-1 1 1 0 0,1 0-1 0 0,0 0 1 0 0,-1 0 0 0 0,1 0-1 0 0,0 0 1 0 0,-1 0-1 0 0,1 0 1 0 0,-1 0-1 0 0,1 1 1 0 0,-1-1-1 0 0,0 0 1 0 0,0 0-1 0 0,1 0 1 0 0,-1 0-1 0 0,0 0 1 0 0,0 1 0 0 0,0-1-1 0 0,0 0 1 0 0,0 0-1 0 0,0 0 1 0 0,-1 1-1 0 0,1-1 1 0 0,0 0-1 0 0,0 0 1 0 0,-1 0-1 0 0,1 0 1 0 0,-1 0-1 0 0,1 0 1 0 0,-1 0 0 0 0,0 0-1 0 0,1 0 1 0 0,-1 0-1 0 0,0 0 1 0 0,0 0-1 0 0,1 0 1 0 0,-2 0-7 0 0,0 8 86 0 0,-12 62 140 0 0,-21 177-18 0 0,34-230-207 0 0,1 0 1 0 0,1 0-1 0 0,0 0 1 0 0,1 0-1 0 0,1 0 1 0 0,1 0-1 0 0,0 0 1 0 0,1-1-1 0 0,1 0 1 0 0,1 0-1 0 0,1 0 1 0 0,0-1-1 0 0,1 0 1 0 0,0-1-1 0 0,9 11-1 0 0,72 90-1201 0 0,-89-106-1530 0 0,-10-4-6438 0 0,5-6 1506 0 0</inkml:trace>
  <inkml:trace contextRef="#ctx0" brushRef="#br0" timeOffset="2149.611">3519 473 10082 0 0,'0'0'1067'0'0,"0"0"19"0"0,0 0 186 0 0,0 0 151 0 0,0 0-67 0 0,0 0-150 0 0,35 4-125 0 0,112 14-162 0 0,30-14 791 0 0,-5-12-1211 0 0,-87 3-3254 0 0,-2 3-7316 0 0,-62 2 1196 0 0</inkml:trace>
</inkml:ink>
</file>

<file path=ppt/ink/ink1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9.7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1035 63 1424 0 0,'0'0'882'0'0,"0"0"-109"0"0,0 0 49 0 0,0 0 122 0 0,0 0 134 0 0,0 0 31 0 0,0 0 3 0 0,0 0 17 0 0,0 0-41 0 0,0 0-69 0 0,-18-4-127 0 0,-80-17 1064 0 0,-11 28 2209 0 0,65 11-3945 0 0,2 1 0 0 0,0 2 0 0 0,1 1-1 0 0,1 3 1 0 0,1 1 0 0 0,1 2 0 0 0,2 2-1 0 0,1 1 1 0 0,0 3-220 0 0,3 0 151 0 0,1 1-1 0 0,2 1 1 0 0,1 2 0 0 0,3 1 0 0 0,-8 17-151 0 0,-24 33 502 0 0,29-41-236 0 0,3 1-1 0 0,2 2 1 0 0,2 0 0 0 0,2 1-1 0 0,3 1 1 0 0,1 0-1 0 0,2 10-265 0 0,5-23 205 0 0,2 1 0 0 0,1 1 0 0 0,3-1 0 0 0,1 1 0 0 0,4 39-205 0 0,44 137 1060 0 0,-37-176-914 0 0,1 0 0 0 0,2 0 0 0 0,1-2 0 0 0,3 1-1 0 0,1-2 1 0 0,2 0 0 0 0,16 21-146 0 0,-8-20 131 0 0,1-2-1 0 0,3-1 0 0 0,1-1 0 0 0,1-2 0 0 0,15 10-130 0 0,110 63 358 0 0,-138-94-280 0 0,1-2 0 0 0,-1 0 0 0 0,2-1 0 0 0,0 0 0 0 0,0-2 0 0 0,1-1 1 0 0,10 1-79 0 0,60 20 181 0 0,226 72 127 0 0,-124-53-103 0 0,-163-45-110 0 0,0-2 0 0 0,0-2 0 0 0,0-1 0 0 0,0-1 0 0 0,-1-2 0 0 0,2-1-95 0 0,84-12 160 0 0,28-12-64 0 0,-6-12 0 0 0,-25-24 169 0 0,-13-14-144 0 0,38-48-21 0 0,-113 98-42 0 0,-2-2-1 0 0,-1 0 0 0 0,-2-2 0 0 0,-1 0 0 0 0,-2-2 0 0 0,-1 0 1 0 0,0-9-58 0 0,14-71 140 0 0,-15 54-66 0 0,18-57-95 0 0,-22 4 170 0 0,-10-134-13 0 0,-36 98-73 0 0,20 112-72 0 0,-38-92 37 0 0,38 92-18 0 0,-2 1 1 0 0,-2 1-1 0 0,-2 0 0 0 0,-1 2 1 0 0,-1 0-1 0 0,-13-13-10 0 0,-59-73-36 0 0,75 101 26 0 0,-105-101-70 0 0,-38 11-131 0 0,-53 26-1 0 0,134 42 197 0 0,63 36-33 0 0,-1 0 0 0 0,1 2 1 0 0,-1 0-1 0 0,-1 1 0 0 0,1 1 0 0 0,-1 0 0 0 0,1 2 0 0 0,-4 0 48 0 0,14 0-25 0 0,-161 0-128 0 0,46 9 30 0 0,58 7-578 0 0,3 15-2313 0 0,30-2-2207 0 0,12-6-6395 0 0,13-14 2143 0 0</inkml:trace>
  <inkml:trace contextRef="#ctx0" brushRef="#br0" timeOffset="1627.208">1184 67 0 0 0,'0'0'431'0'0,"0"0"169"0"0,0 0-36 0 0,0 0-87 0 0,0 0-88 0 0,0 0-72 0 0,0 0-49 0 0,3-6-25 0 0,-3 4 8141 0 0,-72 21-4724 0 0,40-20-1115 0 0,20 0-2310 0 0,1 0 1 0 0,-1 1-1 0 0,1 1 1 0 0,-1 0-1 0 0,1 0 1 0 0,-1 1 0 0 0,1 1-1 0 0,0-1 1 0 0,-10 6-236 0 0,12-4-255 0 0,-24 16 693 0 0,24 3-4576 0 0,13-16-2804 0 0,-3-6-2159 0 0</inkml:trace>
  <inkml:trace contextRef="#ctx0" brushRef="#br0" timeOffset="8790.232">2620 1020 0 0 0,'0'0'571'0'0,"0"0"172"0"0,0 0 31 0 0,0 0-65 0 0,0-2-37 0 0,0-8-24 0 0,0 8-20 0 0,0 2-5 0 0,-1-1-1837 0 0,-2 1 14722 0 0,3 0-12002 0 0,0 1-1474 0 0,0-1 8 0 0,0 0-13 0 0,0 0-9 0 0,0 25 13 0 0,22 142 368 0 0,10 23 49 0 0,-16-112-283 0 0,1 17 58 0 0,-1 49 128 0 0,2 76 122 0 0,-1-91-231 0 0,0-7 86 0 0,-14-74 41 0 0,-3-48-312 0 0,0 0-1 0 0,0 0-8 0 0,2 41 542 0 0,-2-12 1253 0 0,-24-29-1318 0 0,-334-56-1858 0 0,341 43 1178 0 0,38 5-250 0 0,64-11 755 0 0,44-7-5 0 0,132-32-156 0 0,-194 40-164 0 0,-1-2 1 0 0,0-3-1 0 0,-2-3 0 0 0,25-16-25 0 0,-61 27-204 0 0,-60 38 231 0 0,-218 171 22 0 0,110-72-38 0 0,116-82-2258 0 0,29-40-1182 0 0,0 0-522 0 0,-4 0-2468 0 0,1 0-1943 0 0</inkml:trace>
  <inkml:trace contextRef="#ctx0" brushRef="#br0" timeOffset="9475.043">3266 2386 11018 0 0,'0'0'2087'0'0,"0"0"-676"0"0,0 0-436 0 0,0 0-208 0 0,0 0-109 0 0,0 0-72 0 0,0 0-117 0 0,0 0-128 0 0,0 0-46 0 0,0 0-18 0 0,0 0 32 0 0,0 0 25 0 0,0 0-25 0 0,-2 19-39 0 0,-5 59-18 0 0,14 25 512 0 0,-6 102 156 0 0,-21-47-747 0 0,16-146-646 0 0,3-17-3298 0 0,1-26-7444 0 0,0 22 7701 0 0,0-2 272 0 0</inkml:trace>
  <inkml:trace contextRef="#ctx0" brushRef="#br0" timeOffset="9743.869">3216 2405 7322 0 0,'0'0'1411'0'0,"0"0"-470"0"0,0 0-369 0 0,0 0-100 0 0,0 0 43 0 0,0 0 53 0 0,0 0 94 0 0,0 0 143 0 0,0 0 115 0 0,0 0 90 0 0,0 0 11 0 0,0 0-75 0 0,0 0-83 0 0,17 5-59 0 0,57 17-66 0 0,41-17 1077 0 0,91-54-695 0 0,-102 25-1599 0 0,-75 21-996 0 0,-16 3-3723 0 0,-13 3 67 0 0,-4 8-1229 0 0,0-7 2498 0 0</inkml:trace>
  <inkml:trace contextRef="#ctx0" brushRef="#br0" timeOffset="9988.683">3334 2633 7866 0 0,'0'0'3730'0'0,"0"0"-2209"0"0,0 0-820 0 0,0 0-83 0 0,0 0 109 0 0,0 0 83 0 0,0 0-38 0 0,0 0-131 0 0,0 0-113 0 0,0 0-99 0 0,0 0-83 0 0,0 0-62 0 0,0 0-34 0 0,4 13 7 0 0,16 40 22 0 0,-18-51-250 0 0,0 0-1 0 0,-1 0 1 0 0,1 0-1 0 0,0 0 1 0 0,0 0 0 0 0,0-1-1 0 0,0 1 1 0 0,1-1 0 0 0,-1 1-1 0 0,0-1 1 0 0,1 0 0 0 0,-1 0-1 0 0,0 0 1 0 0,1 0-1 0 0,0 0 1 0 0,-1 0 0 0 0,1-1-1 0 0,-1 1 1 0 0,1-1 0 0 0,0 0-1 0 0,-1 0 1 0 0,1 0 0 0 0,0 0-1 0 0,-1 0 1 0 0,2-1-29 0 0,6 1 83 0 0,12 0-194 0 0,0-1 1 0 0,-1-1 0 0 0,1-1-1 0 0,-1-1 1 0 0,0-1 0 0 0,0 0-1 0 0,0-2 1 0 0,6-3 110 0 0,36-11-1939 0 0,7-2-3929 0 0,-55 18 3021 0 0,14-4-6174 0 0</inkml:trace>
  <inkml:trace contextRef="#ctx0" brushRef="#br0" timeOffset="13829.838">1401 1149 0 0 0,'0'0'445'0'0,"0"0"14"0"0,0 0-35 0 0,0 0-48 0 0,0 0-42 0 0,-8 3-7 0 0,-58 27 2113 0 0,57-21-688 0 0,12-5 5452 0 0,13-6-483 0 0,-3 0-5828 0 0,-5 0-3077 0 0,117-5 3128 0 0,-28 0-14 0 0,0 5 0 0 0,63 8-930 0 0,195 1 1390 0 0,-154-18-969 0 0,-56 7-97 0 0,-144 4-313 0 0,-1 0 4 0 0,0 0-3 0 0,0 0 12 0 0,0 0 12 0 0,0 0-5 0 0,0 0-14 0 0,0 0-8 0 0,0 0-3 0 0,0 0-9 0 0,0 0 14 0 0,0 0 15 0 0,0 0-20 0 0,0 0 11 0 0,0 0-5 0 0,0 0-17 0 0,0 0 15 0 0,0 0 6 0 0,0 0 3 0 0,0 0 10 0 0,0 0-3 0 0,0 0-28 0 0,0 0-6 0 0,0 0 4 0 0,0 0 16 0 0,0 0 3 0 0,0 0-2 0 0,0 0 14 0 0,0 0-4 0 0,0 0-19 0 0,0 0-30 0 0,0 0-2 0 0,0 0 24 0 0,0 0 24 0 0,0 0-36 0 0,0 0 0 0 0,0 0-21 0 0,0 0-42 0 0,-1-2-1892 0 0,-1-3-1990 0 0,1 1-1481 0 0,1 1-5773 0 0</inkml:trace>
  <inkml:trace contextRef="#ctx0" brushRef="#br0" timeOffset="15062.023">2515 1160 0 0 0,'0'0'427'0'0,"0"0"309"0"0,0 0 113 0 0,0 0-14 0 0,0 0-55 0 0,0 0-79 0 0,0 0-79 0 0,-9-5 9 0 0,-45-30 1430 0 0,-9 16 2480 0 0,48 15-3671 0 0,1 0 0 0 0,0-2 1 0 0,0 0-1 0 0,0 0 0 0 0,0-1 1 0 0,1-1-1 0 0,0 0 0 0 0,-8-8-870 0 0,-40-48 2532 0 0,54 106-3247 0 0,23 325 629 0 0,-30-253-80 0 0,17-151 1810 0 0,4 16-1692 0 0,1 1 0 0 0,1 0 0 0 0,0 1-1 0 0,2-1 1 0 0,0 2 0 0 0,1 0 0 0 0,1 0 0 0 0,0 1 0 0 0,8-7 48 0 0,-1 2-732 0 0,23-27-2038 0 0,-9 22-5379 0 0,-26 22-2121 0 0</inkml:trace>
  <inkml:trace contextRef="#ctx0" brushRef="#br0" timeOffset="16463.763">957 549 80 0 0,'0'0'988'0'0,"0"0"-176"0"0,0 0-25 0 0,0 0 77 0 0,0 0 23 0 0,0 0-49 0 0,0 0-135 0 0,0 0-142 0 0,0 0-73 0 0,0 0-45 0 0,0 0 2 0 0,0 6 33 0 0,0 327 5062 0 0,0-320-6524 0 0,-3-2 3984 0 0,-3-28 1752 0 0,6 8-4715 0 0,-1-1-1 0 0,1 1 1 0 0,1 0 0 0 0,0-1 0 0 0,0 1 0 0 0,1 0 0 0 0,0 0-1 0 0,0 0 1 0 0,1 0 0 0 0,1 0 0 0 0,-1 0 0 0 0,1 1 0 0 0,1 0 0 0 0,-1-1-1 0 0,1 2 1 0 0,5-6-37 0 0,82-105 0 0 0,-34 67-41 0 0,-57 51 9 0 0,0 0 0 0 0,1 0 0 0 0,-1 0 0 0 0,1 1 0 0 0,-1-1 0 0 0,1 0 0 0 0,-1 1 0 0 0,0-1 0 0 0,1 1 0 0 0,-1-1 0 0 0,1 1 0 0 0,-1 0 0 0 0,0-1 0 0 0,0 1 0 0 0,0 0-1 0 0,1 0 1 0 0,-1 0 0 0 0,0 0 0 0 0,0 0 0 0 0,0 0 0 0 0,0 0 0 0 0,0 0 0 0 0,-1 1 0 0 0,1-1 0 0 0,0 0 0 0 0,-1 0 0 0 0,1 1 0 0 0,0-1 0 0 0,-1 1 0 0 0,1-1 0 0 0,-1 0 0 0 0,0 1 0 0 0,0-1 0 0 0,1 1 0 0 0,-1-1 0 0 0,0 1 0 0 0,0-1 0 0 0,0 1 0 0 0,-1-1 0 0 0,1 1 0 0 0,0-1 0 0 0,0 0 0 0 0,-1 1 32 0 0,8 21-41 0 0,4 9-17 0 0,29 39-1808 0 0,-29-65-3415 0 0,-2-5-1449 0 0,-7-1 853 0 0</inkml:trace>
  <inkml:trace contextRef="#ctx0" brushRef="#br0" timeOffset="16999.665">758 446 2945 0 0,'0'0'2249'0'0,"0"0"-864"0"0,0 0-352 0 0,0 0 9 0 0,0 0 23 0 0,0 0-19 0 0,0 0-74 0 0,0 0-92 0 0,0 0-65 0 0,0 0-67 0 0,0 0-82 0 0,0 0-79 0 0,19-2-66 0 0,117-14 842 0 0,71 12 549 0 0,-153 4 1010 0 0,-93-33-2219 0 0,34 30-880 0 0,0 0 0 0 0,1 0 0 0 0,-1 0 0 0 0,0-1 0 0 0,1 0 0 0 0,0 1 0 0 0,0-2 0 0 0,0 1 0 0 0,1 0 0 0 0,-1-1 0 0 0,1 1-1 0 0,0-1 1 0 0,-2-4 177 0 0,5 7-1512 0 0,0-2-9356 0 0,0 3 9935 0 0,0 0-6306 0 0</inkml:trace>
  <inkml:trace contextRef="#ctx0" brushRef="#br0" timeOffset="17781.012">1327 781 0 0 0,'0'0'843'0'0,"0"0"-8"0"0,0 0-95 0 0,0 0-129 0 0,0 0-122 0 0,0 0-106 0 0,0 0-82 0 0,0 0-65 0 0,0 0 22 0 0,6 8 1149 0 0,-21 14-842 0 0,-1 0 0 0 0,-1-1 0 0 0,0 0 1 0 0,-2-2-1 0 0,0 0 0 0 0,-3 0-565 0 0,-57 43 272 0 0,200-176 1797 0 0,44-24-1917 0 0,-120 122-1015 0 0,-40 56 279 0 0,0 92 1404 0 0,8-46-580 0 0,-10-84 532 0 0,-2-2-3151 0 0,-1 1-5723 0 0,0-1 6211 0 0</inkml:trace>
  <inkml:trace contextRef="#ctx0" brushRef="#br0" timeOffset="18096.004">1162 914 3233 0 0,'0'0'1221'0'0,"0"0"-307"0"0,0 0-98 0 0,0 0 51 0 0,0 0 6 0 0,0 0-64 0 0,0 0-79 0 0,0 0-60 0 0,0 0-33 0 0,0 0-13 0 0,0 0-37 0 0,0 0-23 0 0,0 0 26 0 0,17-1 27 0 0,128-2 1416 0 0,-64 5-1472 0 0,-41-1-2285 0 0,0 0-4620 0 0,-28-1-1934 0 0</inkml:trace>
</inkml:ink>
</file>

<file path=ppt/ink/ink1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4:42.8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131 241 0 0 0,'0'0'728'0'0,"0"0"330"0"0,0 0 258 0 0,0 0 140 0 0,0 0 70 0 0,0 0-15 0 0,0 0-47 0 0,0 0-86 0 0,0 0-129 0 0,0 0-154 0 0,0 0-136 0 0,0-6-131 0 0,-1-16-114 0 0,32 13 2045 0 0,439 30-214 0 0,-409-20-2538 0 0,-51-2 2997 0 0,-237-142-3795 0 0,208 117-1988 0 0,17 11-6880 0 0,2 9-709 0 0</inkml:trace>
  <inkml:trace contextRef="#ctx0" brushRef="#br0" timeOffset="-9889.006">273 513 1176 0 0,'0'0'975'0'0,"0"0"-798"0"0,0 0-278 0 0,0 0 54 0 0,0 0 183 0 0,0 0 170 0 0,0 0 114 0 0,0 0 17 0 0,0 0-46 0 0,0 0-64 0 0,0 0-66 0 0,-17 30-51 0 0,-54 91-62 0 0,14 9 462 0 0,-47 64 1131 0 0,81-150-978 0 0,37-73 3606 0 0,-6 9-3864 0 0,90-166 1342 0 0,6-1-1424 0 0,-30 73-171 0 0,-73 115-279 0 0,1-1 0 0 0,-1 1 0 0 0,0 0 0 0 0,0 0 0 0 0,0 0 0 0 0,1 0 0 0 0,-1 0 0 0 0,0 0 0 0 0,0 0 0 0 0,0 0 0 0 0,-1 0 0 0 0,1 0 0 0 0,0 1 1 0 0,0-1-1 0 0,-1 0 0 0 0,1 1 0 0 0,0-1 0 0 0,-1 0 0 0 0,0 1 0 0 0,1-1 0 0 0,-1 1 0 0 0,0-1 0 0 0,1 1 0 0 0,-1-1 0 0 0,0 1 0 0 0,0-1 0 0 0,0 1 0 0 0,-1-1 0 0 0,1 0 0 0 0,0 2 27 0 0,1 4 13 0 0,11 200 1216 0 0,-2-75-943 0 0,-9-131-270 0 0,0-1 0 0 0,0 0 0 0 0,0 0 1 0 0,0 0-1 0 0,0 0 0 0 0,0 0 0 0 0,0 0 1 0 0,0 0-1 0 0,0 0 0 0 0,0-1 0 0 0,0 1 0 0 0,0 0 1 0 0,0-1-1 0 0,0 1 0 0 0,0 0 0 0 0,0-1 1 0 0,0 1-1 0 0,0-1 0 0 0,-1 0 0 0 0,1 1 0 0 0,0-1 1 0 0,0 1-1 0 0,-1-1 0 0 0,1 0 0 0 0,0 0 1 0 0,-1 0-1 0 0,1 1 0 0 0,-1-1 0 0 0,1 0 0 0 0,-1 0 1 0 0,1 0-1 0 0,-1 0 0 0 0,1 0 0 0 0,-1 0 1 0 0,0 0-1 0 0,0 0 0 0 0,1-1-16 0 0,0 1 3 0 0,121-165 489 0 0,25-40-406 0 0,-144 200 41 0 0,-3 6-141 0 0,0 1-1 0 0,0-1 1 0 0,0 0 0 0 0,1 0-1 0 0,-1 1 1 0 0,0-1 0 0 0,0 0-1 0 0,0 0 1 0 0,1 1 0 0 0,-1-1-1 0 0,0 0 1 0 0,0 0-1 0 0,0 0 1 0 0,1 0 0 0 0,-1 1-1 0 0,0-1 1 0 0,0 0 0 0 0,1 0-1 0 0,-1 0 1 0 0,0 0 0 0 0,0 0-1 0 0,1 0 1 0 0,-1 0 0 0 0,0 0-1 0 0,1 0 1 0 0,-1 0-1 0 0,0 0 1 0 0,0 0 0 0 0,1 0-1 0 0,-1 0 1 0 0,0 0 0 0 0,1 0-1 0 0,-1 0 1 0 0,0 0 0 0 0,0 0-1 0 0,1 0 1 0 0,-1 0-1 0 0,0 0 1 0 0,0-1 0 0 0,1 1-1 0 0,-1 0 1 0 0,0 0 0 0 0,0 0-1 0 0,1-1 1 0 0,-1 1 0 0 0,0 0-1 0 0,0 0 15 0 0,26 81 123 0 0,-20-65-3 0 0,-1 1 0 0 0,-1 0 0 0 0,-1 1 1 0 0,0-1-1 0 0,-1 1 0 0 0,-1-1 0 0 0,-1 1 0 0 0,0-1 1 0 0,-1 1-1 0 0,-1-1 0 0 0,-3 9-120 0 0,4-10 25 0 0,-8 138-293 0 0,21-154-3818 0 0,-8 0-1984 0 0,0-3-1654 0 0</inkml:trace>
  <inkml:trace contextRef="#ctx0" brushRef="#br0" timeOffset="-1941.992">925 944 1288 0 0,'0'0'1601'0'0,"0"0"-364"0"0,0 0-106 0 0,0 0 101 0 0,0 0 86 0 0,0 0-20 0 0,0 0-147 0 0,0 0-227 0 0,0 0-193 0 0,0 0-170 0 0,0 0-148 0 0,-30 52 1482 0 0,-164 257-1350 0 0,144-240-635 0 0,129-160 2531 0 0,90-111-973 0 0,-46 40-550 0 0,-103 140-574 0 0,-19 21-300 0 0,-1 1-51 0 0,0 0-61 0 0,0 0-84 0 0,0 27-727 0 0,11 171 1405 0 0,11-40-457 0 0,-21-153-959 0 0,1 10 734 0 0,-5-12-4687 0 0,-1 0-5660 0 0,0 0 6956 0 0</inkml:trace>
  <inkml:trace contextRef="#ctx0" brushRef="#br0" timeOffset="-1703.006">669 1202 7882 0 0,'0'0'1849'0'0,"0"0"-864"0"0,0 0-187 0 0,0 0 263 0 0,0 0 239 0 0,0 0 47 0 0,0 0-137 0 0,0 0-166 0 0,32 0-152 0 0,102 3-164 0 0,161-25-567 0 0,-257 16-2873 0 0,-13 2-3752 0 0,-13 3-3617 0 0</inkml:trace>
  <inkml:trace contextRef="#ctx0" brushRef="#br0" timeOffset="-1138.591">1258 734 3793 0 0,'0'0'1655'0'0,"0"0"-203"0"0,0 0-52 0 0,0 0 71 0 0,0 0 2 0 0,0 0-122 0 0,0 0-183 0 0,0 0-183 0 0,0 0-136 0 0,0 0-99 0 0,0 0-84 0 0,0 0-47 0 0,0 0-26 0 0,7-1-13 0 0,140-24 2474 0 0,71-1-2718 0 0,-125 23-9220 0 0,-84 3 3960 0 0,-2 0-3463 0 0</inkml:trace>
  <inkml:trace contextRef="#ctx0" brushRef="#br0" timeOffset="-875.332">1369 903 6369 0 0,'0'0'3244'0'0,"0"0"-2025"0"0,0 0-513 0 0,0 0 297 0 0,0 0 324 0 0,0 0 131 0 0,0 0-142 0 0,0 0-264 0 0,0 0-233 0 0,0 0-205 0 0,0 0-178 0 0,32 1-153 0 0,104 0-130 0 0,-32-14-92 0 0,27-13-1356 0 0,-75 14-1679 0 0,2-1-4326 0 0,-36 9-1191 0 0</inkml:trace>
  <inkml:trace contextRef="#ctx0" brushRef="#br0" timeOffset="2441.955">2199 436 2505 0 0,'0'0'1321'0'0,"0"0"22"0"0,0 0 85 0 0,0 0 106 0 0,0 0 45 0 0,0 0-71 0 0,0 0-173 0 0,0 0-204 0 0,0 0-232 0 0,0 0-245 0 0,0 0-198 0 0,-4-4-174 0 0,-12-11-120 0 0,12 46 250 0 0,42 255 1056 0 0,-35 39-1081 0 0,3-275-344 0 0,-1-14-1706 0 0,-4-13-2786 0 0,-1-22 2499 0 0,0-1-287 0 0,0 0-1541 0 0,-1-1 1691 0 0,0-2-196 0 0</inkml:trace>
  <inkml:trace contextRef="#ctx0" brushRef="#br0" timeOffset="2914.037">2002 487 5977 0 0,'0'0'1715'0'0,"0"0"-824"0"0,0 0-336 0 0,0 0-22 0 0,0 0 69 0 0,0 0 78 0 0,0 0 35 0 0,0 0-30 0 0,0 0-45 0 0,0 0-22 0 0,0 0-46 0 0,0 0-63 0 0,29-10-47 0 0,95-32-51 0 0,-30 32 357 0 0,-52 9-369 0 0,-27 0-304 0 0,1 0 0 0 0,-1 1 0 0 0,1 0 0 0 0,0 1 0 0 0,-1 1 0 0 0,1 1-1 0 0,-1 0 1 0 0,0 1 0 0 0,0 1 0 0 0,6 3-95 0 0,-19-8 10 0 0,1 2 0 0 0,-1-1-1 0 0,0 0 1 0 0,0 0 0 0 0,0 1-1 0 0,0-1 1 0 0,0 1 0 0 0,0 0 0 0 0,-1-1-1 0 0,1 1 1 0 0,0 0 0 0 0,-1 0 0 0 0,0 0-1 0 0,1 0 1 0 0,-1 0 0 0 0,0 0-1 0 0,0 1 1 0 0,0-1 0 0 0,0 0 0 0 0,0 1-1 0 0,-1-1 1 0 0,1 1 0 0 0,-1-1 0 0 0,0 0-1 0 0,1 1 1 0 0,-1-1 0 0 0,0 1-1 0 0,0-1 1 0 0,-1 1 0 0 0,1-1 0 0 0,0 1-1 0 0,-1-1 1 0 0,0 0 0 0 0,1 1 0 0 0,-1-1-1 0 0,0 0 1 0 0,0 1 0 0 0,-1-1 0 0 0,1 0-1 0 0,-1 2-9 0 0,-68 75 354 0 0,-68 31-141 0 0,134-109-216 0 0,1 0 1 0 0,0 1-1 0 0,0 0 0 0 0,0-1 0 0 0,0 1 0 0 0,0 0 0 0 0,1 0 0 0 0,-1 0 0 0 0,0 1 0 0 0,1-1 1 0 0,0 0-1 0 0,0 1 0 0 0,-1 0 0 0 0,2 0 0 0 0,-1-1 0 0 0,0 1 0 0 0,0 0 0 0 0,1 1 0 0 0,0-1 1 0 0,-1 0-1 0 0,1 0 0 0 0,0 0 0 0 0,1 1 0 0 0,-1-1 0 0 0,1 1 0 0 0,-1-1 0 0 0,1 0 0 0 0,0 1 1 0 0,0-1-1 0 0,1 1 0 0 0,-1-1 0 0 0,1 0 0 0 0,-1 1 0 0 0,1-1 0 0 0,0 0 0 0 0,0 0 0 0 0,1 1 1 0 0,-1-1-1 0 0,1 0 0 0 0,-1 0 0 0 0,1 0 0 0 0,1 1 3 0 0,16 12 233 0 0,2 1 1 0 0,-1-2-1 0 0,2-1 0 0 0,0-1 1 0 0,0 0-1 0 0,9 2-233 0 0,54 26 990 0 0,-84-41-992 0 0,0 1 0 0 0,0 0 0 0 0,1 0-1 0 0,-1 0 1 0 0,0 0 0 0 0,0 0 0 0 0,0 0 0 0 0,0 0 0 0 0,0 0 0 0 0,0 0 0 0 0,0 0 0 0 0,0 0 0 0 0,-1 1 0 0 0,1-1-1 0 0,0 0 1 0 0,-1 1 0 0 0,1-1 0 0 0,-1 0 0 0 0,1 1 0 0 0,-1-1 0 0 0,0 1 0 0 0,1-1 0 0 0,-1 1 0 0 0,0-1 0 0 0,0 1-1 0 0,0-1 1 0 0,0 1 0 0 0,-1 0 2 0 0,-10 13-6321 0 0,9-12 3918 0 0,1-3-3955 0 0,1 0 593 0 0</inkml:trace>
  <inkml:trace contextRef="#ctx0" brushRef="#br0" timeOffset="3553.278">2652 1058 0 0 0,'0'0'1320'0'0,"0"0"-444"0"0,0 0-67 0 0,0 0 136 0 0,0 0 105 0 0,0 0-41 0 0,0 0-146 0 0,0 0-216 0 0,-15 34-156 0 0,-47 104-70 0 0,31-60 499 0 0,12-41 266 0 0,16-37 4876 0 0,7-8-6049 0 0,39-79 791 0 0,-27 64-709 0 0,45-65 119 0 0,4 3 0 0 0,70-69-214 0 0,-118 146-665 0 0,-17 30 413 0 0,-3 41 382 0 0,1-48-108 0 0,1-1 1 0 0,0 1-1 0 0,1-1 0 0 0,1 1 1 0 0,0 0-1 0 0,1-1 0 0 0,1 0 1 0 0,0 1-1 0 0,1 2-22 0 0,55 104 109 0 0,-46-96-49 0 0,-13-24 12 0 0,-22 2 2106 0 0,-101-51-1747 0 0,9 0-705 0 0,57 24-3081 0 0,0 1-8718 0 0,49 19 7572 0 0</inkml:trace>
  <inkml:trace contextRef="#ctx0" brushRef="#br0" timeOffset="4601.14">3090 388 3513 0 0,'0'0'1952'0'0,"0"0"-461"0"0,0 0-148 0 0,0 0 69 0 0,0 0 67 0 0,0 0-34 0 0,0 0-174 0 0,0 0-239 0 0,0 0-251 0 0,0 0-253 0 0,0 0-206 0 0,0 0-123 0 0,0 0-58 0 0,-1 9 39 0 0,10 453 2549 0 0,-4-234-2875 0 0,-5-227-47 0 0,-12-42-7758 0 0,11 1-1278 0 0,1 28 6930 0 0</inkml:trace>
  <inkml:trace contextRef="#ctx0" brushRef="#br0" timeOffset="4876.594">2996 484 4985 0 0,'0'0'770'0'0,"0"0"-238"0"0,0 0 57 0 0,0 0 323 0 0,0 0 253 0 0,0 0 86 0 0,0 0-62 0 0,0 0-101 0 0,0 0-109 0 0,0 0-127 0 0,0 0-126 0 0,0 0-151 0 0,35-4-101 0 0,108-12-85 0 0,28-9 365 0 0,-121 18-578 0 0,-12 1-1537 0 0,-12 5-3911 0 0,-25 1 2389 0 0,-1 0-903 0 0,0 3-318 0 0</inkml:trace>
  <inkml:trace contextRef="#ctx0" brushRef="#br0" timeOffset="5077.663">3058 749 5665 0 0,'0'0'1156'0'0,"0"0"-34"0"0,0 0 198 0 0,0 0 198 0 0,0 0 22 0 0,0 0-127 0 0,0 0-180 0 0,0 0-218 0 0,0 0-247 0 0,0 0-196 0 0,0 0-188 0 0,0 0-150 0 0,36 2-103 0 0,112 4-89 0 0,-56-14-529 0 0,-57 3-691 0 0,9-1-5779 0 0,-29 6-2534 0 0</inkml:trace>
  <inkml:trace contextRef="#ctx0" brushRef="#br0" timeOffset="8199.189">3449 57 0 0 0,'0'0'572'0'0,"0"0"88"0"0,0 0 58 0 0,0 0 25 0 0,0 0-11 0 0,4-7-12 0 0,14-21-39 0 0,9 9 5165 0 0,25 17-3073 0 0,-35 2-2023 0 0,91 27 977 0 0,-43 13-1374 0 0,-50-30-279 0 0,-1 1-1 0 0,1 0 1 0 0,-2 1-1 0 0,0 1 0 0 0,0 0 1 0 0,-1 1-1 0 0,-1 0 0 0 0,0 0 1 0 0,-1 2-1 0 0,-1-1 0 0 0,0 1 1 0 0,-1 0-1 0 0,-1 1 0 0 0,0 0 1 0 0,-1 0-1 0 0,1 8-73 0 0,0-2 93 0 0,0 0 0 0 0,-2 1 1 0 0,-1-1-1 0 0,0 1 0 0 0,-2 0 0 0 0,-1 0 0 0 0,0 0 1 0 0,-2 0-1 0 0,-2 6-93 0 0,-45 130 747 0 0,1-52-410 0 0,44-104-265 0 0,0-1 1 0 0,1 1-1 0 0,-1 0 0 0 0,-1-1 1 0 0,1 0-1 0 0,0 1 0 0 0,-1-2 1 0 0,0 1-1 0 0,1 0 0 0 0,-1-1 0 0 0,0 1 1 0 0,-1-1-1 0 0,1 0 0 0 0,0 0 1 0 0,0-1-1 0 0,-1 0 0 0 0,1 1 1 0 0,-1-1-1 0 0,0-1 0 0 0,1 1 0 0 0,-1-1 1 0 0,1 1-1 0 0,-1-1 0 0 0,0-1 1 0 0,1 1-1 0 0,-1-1 0 0 0,-3 0-72 0 0,1 1 97 0 0,-6-11 348 0 0,13 11-425 0 0,0 0 4 0 0,0 0 4 0 0,0 0-5 0 0,0 0 14 0 0,0 0 14 0 0,0 0 17 0 0,0 0 9 0 0,0 0 26 0 0,0 0 21 0 0,0 0 8 0 0,0 0 17 0 0,0 0 9 0 0,0 0-6 0 0,0 0-11 0 0,-6-23 306 0 0,-79-153-82 0 0,58 124-330 0 0,69 49-550 0 0,-5 5 495 0 0,0 3-1 0 0,0 1 1 0 0,0 1 0 0 0,-1 2 0 0 0,33 14 20 0 0,-57-20 2 0 0,144 59 0 0 0,-82-19-45 0 0,-74-41 55 0 0,-1 0-1 0 0,0 0 1 0 0,-1 0 0 0 0,1 0-1 0 0,0 0 1 0 0,0-1 0 0 0,-1 1-1 0 0,1-1 1 0 0,-1 1 0 0 0,1-1-1 0 0,-1 1 1 0 0,0-1 0 0 0,1 0 0 0 0,-1 0-1 0 0,0 1 1 0 0,0-2 0 0 0,0 1-1 0 0,0 0 1 0 0,0 0 0 0 0,0 0-1 0 0,0-1 1 0 0,0 0 0 0 0,0 1-1 0 0,-1-1 1 0 0,-1 0-12 0 0,-6 4 60 0 0,-132 43-45 0 0,31-28-601 0 0,110-19 208 0 0,1 0-245 0 0,1-2-322 0 0,3-6-12468 0 0,0 7 5646 0 0</inkml:trace>
</inkml:ink>
</file>

<file path=ppt/ink/ink1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6:35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1619 925 2753 0 0,'0'0'1261'0'0,"0"0"-138"0"0,0 0 0 0 0,0 0 164 0 0,0 0 121 0 0,0 0-45 0 0,0 0-100 0 0,0 0-201 0 0,0 0-225 0 0,0 0-166 0 0,0 0-115 0 0,0-8 2918 0 0,-105-3-2190 0 0,81 12-1063 0 0,-17-1-14 0 0,1 2 0 0 0,-1 3 0 0 0,1 0 0 0 0,0 3 1 0 0,1 1-1 0 0,0 2 0 0 0,0 2 0 0 0,-13 7-207 0 0,51-19 4 0 0,0-1 0 0 0,1 0 0 0 0,-1 1 0 0 0,0-1 0 0 0,0 1-1 0 0,0-1 1 0 0,1 1 0 0 0,-1-1 0 0 0,0 1 0 0 0,1 0 0 0 0,-1-1 0 0 0,0 1 0 0 0,1 0-1 0 0,-1 0 1 0 0,1-1 0 0 0,-1 1 0 0 0,1 0 0 0 0,-1 0 0 0 0,1 0 0 0 0,0 0 0 0 0,-1 0-1 0 0,1-1 1 0 0,0 1 0 0 0,0 0 0 0 0,0 0 0 0 0,0 0 0 0 0,0 0 0 0 0,0 0-1 0 0,0 0 1 0 0,0 0 0 0 0,0 0 0 0 0,0 0 0 0 0,0 0 0 0 0,0 0 0 0 0,1-1 0 0 0,-1 1-1 0 0,0 0 1 0 0,1 0 0 0 0,-1 0 0 0 0,1 0 0 0 0,-1-1 0 0 0,1 1 0 0 0,-1 0 0 0 0,1 0-1 0 0,-1-1 1 0 0,1 1 0 0 0,0 0 0 0 0,0-1 0 0 0,-1 1 0 0 0,1 0-4 0 0,40 30 334 0 0,104 25 298 0 0,-120-49-584 0 0,0 0-1 0 0,-1 2 0 0 0,0 1 0 0 0,0 1 0 0 0,-1 1 0 0 0,5 4-47 0 0,-28-14 13 0 0,0-1 0 0 0,0 1-1 0 0,0-1 1 0 0,0 1 0 0 0,0-1 0 0 0,0 1-1 0 0,-1-1 1 0 0,1 1 0 0 0,-1-1 0 0 0,1 1-1 0 0,-1-1 1 0 0,1 1 0 0 0,-1-1 0 0 0,0 0 0 0 0,0 0-1 0 0,1 1 1 0 0,-1-1 0 0 0,0 0 0 0 0,0 0-1 0 0,-1 0 1 0 0,1 0 0 0 0,0 0 0 0 0,0 0-1 0 0,0 0 1 0 0,-1 0 0 0 0,1-1 0 0 0,0 1-1 0 0,-1 0 1 0 0,1-1 0 0 0,0 1 0 0 0,-1-1-1 0 0,0 1-12 0 0,-214 128 188 0 0,198-115-200 0 0,6-6 10 0 0,0 1 0 0 0,1 0-1 0 0,-1 1 1 0 0,2 1-1 0 0,-1 0 1 0 0,2 0 0 0 0,-1 1-1 0 0,2 0 1 0 0,-1 0-1 0 0,-2 9 3 0 0,10-20 6 0 0,1 0 0 0 0,0 0 0 0 0,0 0 0 0 0,0 0 0 0 0,0 0 0 0 0,-1 0 0 0 0,2 0 0 0 0,-1 0 0 0 0,0 1-1 0 0,0-1 1 0 0,0 0 0 0 0,0 0 0 0 0,1 0 0 0 0,-1 0 0 0 0,1 0 0 0 0,-1 0 0 0 0,1 0 0 0 0,-1 0 0 0 0,1 0 0 0 0,-1 0-1 0 0,1 0 1 0 0,0-1 0 0 0,-1 1 0 0 0,1 0 0 0 0,0 0 0 0 0,0 0 0 0 0,0-1 0 0 0,0 1 0 0 0,0-1 0 0 0,0 1 0 0 0,0 0-1 0 0,0-1 1 0 0,0 0 0 0 0,0 1 0 0 0,0-1 0 0 0,0 0 0 0 0,0 1 0 0 0,0-1 0 0 0,0 0 0 0 0,0 0 0 0 0,0 0 0 0 0,0 0-1 0 0,1 0-5 0 0,57 4 592 0 0,-55-4-541 0 0,80-1 807 0 0,0-4 0 0 0,75-14-858 0 0,56-6 521 0 0,-190 34-4174 0 0,-32 10-7025 0 0,0-11-839 0 0</inkml:trace>
  <inkml:trace contextRef="#ctx0" brushRef="#br0" timeOffset="606.308">1 1348 3529 0 0,'0'0'1107'0'0,"0"0"-335"0"0,0 0-5 0 0,0 0 270 0 0,0 0 278 0 0,0 0 123 0 0,0 0-43 0 0,0 0-80 0 0,0 0-134 0 0,0 0-142 0 0,0 0-93 0 0,0 0-110 0 0,34 0-124 0 0,106-1-96 0 0,-37-12 643 0 0,125-32-167 0 0,-221 44-1137 0 0,-1 0 1093 0 0,-4 0-3408 0 0,-2 1-2988 0 0,-1 0-4175 0 0,-3 0 5395 0 0</inkml:trace>
  <inkml:trace contextRef="#ctx0" brushRef="#br0" timeOffset="891.692">41 1588 8250 0 0,'0'0'997'0'0,"0"0"-40"0"0,0 0 159 0 0,0 0 217 0 0,0 0 4 0 0,0 0-257 0 0,0 0-259 0 0,0 0-152 0 0,0 0-75 0 0,0 0-12 0 0,0 0-2 0 0,0 0-75 0 0,19 0-83 0 0,59-1-66 0 0,61-19 388 0 0,2 11-1818 0 0,-99 5-1392 0 0,-22 2-849 0 0,-1 1-4134 0 0,-9 1 1410 0 0</inkml:trace>
  <inkml:trace contextRef="#ctx0" brushRef="#br0" timeOffset="1285.096">216 1105 6721 0 0,'0'0'1377'0'0,"0"0"-632"0"0,0 0-77 0 0,0 0 235 0 0,0 0 228 0 0,0 0 37 0 0,0 0-169 0 0,0 0-237 0 0,0 0-202 0 0,0 0-133 0 0,0 0-22 0 0,0 0 0 0 0,0 0 30 0 0,4 11 73 0 0,15 36 66 0 0,-16-42-442 0 0,0 1 0 0 0,1-1 1 0 0,0-1-1 0 0,0 1 0 0 0,0 0 0 0 0,1-1 0 0 0,-1 0 1 0 0,1 0-1 0 0,0 0 0 0 0,0-1 0 0 0,1 0 1 0 0,-1 0-1 0 0,1 0 0 0 0,-1 0 0 0 0,1-1 1 0 0,4 1-133 0 0,12 7 196 0 0,7 3-126 0 0,-15-8-34 0 0,1 1 1 0 0,-2 0 0 0 0,1 1 0 0 0,-1 0 0 0 0,0 1-1 0 0,-1 0 1 0 0,1 1 0 0 0,-2 1 0 0 0,1 0-1 0 0,-1 0 1 0 0,-1 1 0 0 0,0 1 0 0 0,-1 0-1 0 0,8 12-36 0 0,-15-19 13 0 0,0 0 0 0 0,-1 0-1 0 0,0 1 1 0 0,0-1-1 0 0,0 1 1 0 0,-1-1-1 0 0,1 0 1 0 0,-1 1-1 0 0,-1-1 1 0 0,1 1 0 0 0,-1-1-1 0 0,0 0 1 0 0,0 1-1 0 0,0-1 1 0 0,-1 0-1 0 0,0 0 1 0 0,0 0-1 0 0,0 0 1 0 0,-1 0 0 0 0,0 0-1 0 0,1 0 1 0 0,-2-1-1 0 0,0 1-12 0 0,-91 93 337 0 0,84-89-330 0 0,-39 26-133 0 0,-5 4-1819 0 0,28-7-5048 0 0,22-24 1581 0 0,1-4-1429 0 0</inkml:trace>
  <inkml:trace contextRef="#ctx0" brushRef="#br0" timeOffset="4779.04">988 660 0 0 0,'0'0'772'0'0,"0"0"284"0"0,0 0 110 0 0,0 0-11 0 0,0 0-10 0 0,0 0-84 0 0,0 0-94 0 0,0 0-83 0 0,-11-12-48 0 0,-31-38-81 0 0,-14 17 2786 0 0,52 32-3466 0 0,0 1 1 0 0,0-1 0 0 0,0 1 0 0 0,0 0 0 0 0,0 1-1 0 0,0-1 1 0 0,0 1 0 0 0,0 0 0 0 0,0-1 0 0 0,0 2 0 0 0,0-1-1 0 0,0 0 1 0 0,0 1 0 0 0,1 0 0 0 0,-1 0 0 0 0,1 0 0 0 0,-1 0-1 0 0,1 1 1 0 0,0-1 0 0 0,0 1 0 0 0,0 0 0 0 0,0 0 0 0 0,0 0-1 0 0,1 0 1 0 0,-1 0 0 0 0,1 1 0 0 0,-2 2-76 0 0,-1 2 25 0 0,0 0 1 0 0,1 1 0 0 0,0-1-1 0 0,1 1 1 0 0,-1 0-1 0 0,2 0 1 0 0,-1 0-1 0 0,1 1 1 0 0,1-1-1 0 0,0 0 1 0 0,0 7-26 0 0,8 254 910 0 0,50-35-184 0 0,-29-149-591 0 0,-3 0 0 0 0,-5 2 0 0 0,-3 0 0 0 0,-1 20-135 0 0,-13-77 147 0 0,-2 0-1 0 0,-1 0 1 0 0,-1 1-1 0 0,-1-1 1 0 0,-2 0-1 0 0,-4 12-146 0 0,5-31 82 0 0,1-1 1 0 0,-2 0-1 0 0,0 0 0 0 0,0 0 0 0 0,-1 0 0 0 0,0-1 0 0 0,-1 1 1 0 0,0-1-1 0 0,0-1 0 0 0,-1 1 0 0 0,-1-1 0 0 0,1 0 0 0 0,-2-1 1 0 0,1 0-1 0 0,-1 0 0 0 0,0-1 0 0 0,-1 0 0 0 0,-4 2-82 0 0,10-6 2 0 0,-1-1 1 0 0,1 1-1 0 0,0-1 0 0 0,-1-1 0 0 0,1 1 0 0 0,-1-1 0 0 0,0 1 0 0 0,1-1 0 0 0,-1-1 0 0 0,0 1 1 0 0,0-1-1 0 0,1 1 0 0 0,-1-1 0 0 0,0-1 0 0 0,0 1 0 0 0,0-1 0 0 0,1 0 0 0 0,-1 0 0 0 0,0 0 1 0 0,1-1-1 0 0,-1 1 0 0 0,1-1 0 0 0,-1 0 0 0 0,1-1 0 0 0,0 1 0 0 0,0-1 0 0 0,0 1 0 0 0,0-1 0 0 0,0 0 1 0 0,1-1-1 0 0,0 1 0 0 0,-1-1 0 0 0,1 0 0 0 0,0 1 0 0 0,1-1 0 0 0,-1 0 0 0 0,1-1 0 0 0,0 1 1 0 0,0 0-1 0 0,0-1 0 0 0,0 1 0 0 0,1-1 0 0 0,-1-2-2 0 0,1 3-228 0 0,1 0 1 0 0,-1-1-1 0 0,1 1 0 0 0,0 0 0 0 0,0 0 0 0 0,0-1 1 0 0,0 1-1 0 0,1 0 0 0 0,0 0 0 0 0,0-1 1 0 0,0 1-1 0 0,1 0 0 0 0,-1 0 0 0 0,1 0 1 0 0,0 0-1 0 0,0 1 0 0 0,0-1 0 0 0,0 0 1 0 0,1 1-1 0 0,2-3 228 0 0,44-32-9764 0 0,-33 30 3792 0 0</inkml:trace>
  <inkml:trace contextRef="#ctx0" brushRef="#br0" timeOffset="5392.698">1232 1868 2152 0 0,'0'0'1267'0'0,"0"0"-97"0"0,0 0-51 0 0,0 0 72 0 0,0 0 45 0 0,0 0-57 0 0,0 0-143 0 0,0 0-201 0 0,0 0-183 0 0,0 0-86 0 0,0 0-12 0 0,0 0 8 0 0,0 0-26 0 0,-1 11-67 0 0,-38 220 1432 0 0,26-87-1790 0 0,69-137 597 0 0,13-17-522 0 0,-49 4-498 0 0,13-8-152 0 0,-23-3-5686 0 0,-12 12-154 0 0,-2 2 2104 0 0</inkml:trace>
  <inkml:trace contextRef="#ctx0" brushRef="#br0" timeOffset="5639.952">984 2085 3793 0 0,'0'0'981'0'0,"0"0"-138"0"0,0 0 7 0 0,0 0 202 0 0,0 0 187 0 0,0 0 13 0 0,0 0-53 0 0,0 0-95 0 0,0 0-95 0 0,0 0-73 0 0,0 0-95 0 0,0 0-101 0 0,0 0-113 0 0,28-3-112 0 0,90-7-128 0 0,21-1 266 0 0,-68 4-4629 0 0,-59 5 2607 0 0,3 2-3156 0 0,-4 0-3626 0 0</inkml:trace>
  <inkml:trace contextRef="#ctx0" brushRef="#br0" timeOffset="5921.167">1590 2103 8818 0 0,'0'0'1121'0'0,"0"0"-398"0"0,0 0-132 0 0,0 0 192 0 0,0 0 225 0 0,0 0 98 0 0,0 0-82 0 0,0 0-240 0 0,0 0-252 0 0,0 0-165 0 0,0 0-112 0 0,0 0-74 0 0,0 22-46 0 0,0 115 73 0 0,18-57-1096 0 0,-9-75-581 0 0,-5-3-2123 0 0,-2-1-5230 0 0,-2-1 5957 0 0</inkml:trace>
  <inkml:trace contextRef="#ctx0" brushRef="#br0" timeOffset="6156.23">1453 2129 3985 0 0,'0'0'1486'0'0,"0"0"-456"0"0,0 0-196 0 0,0 0 82 0 0,0 0 130 0 0,0 0 38 0 0,0 0-67 0 0,0 0-102 0 0,0 0-77 0 0,0 0-107 0 0,0 0-101 0 0,0 0-79 0 0,0 0-111 0 0,27-3-114 0 0,126-12 23 0 0,-74 11-1628 0 0,-53 4-2168 0 0,0 0-4027 0 0,-22 0 3496 0 0</inkml:trace>
  <inkml:trace contextRef="#ctx0" brushRef="#br0" timeOffset="6405.949">1486 2346 56 0 0,'0'0'2610'0'0,"0"0"-984"0"0,0 0-174 0 0,0 0 266 0 0,0 0 97 0 0,0 0-66 0 0,0 0-152 0 0,0 0-258 0 0,0 0-324 0 0,0 0-287 0 0,0 0-190 0 0,0 0-171 0 0,0 0-116 0 0,28 1-95 0 0,88 3-97 0 0,-9-24-1211 0 0,-56 6-7512 0 0,-38 14 1404 0 0</inkml:trace>
  <inkml:trace contextRef="#ctx0" brushRef="#br0" timeOffset="7291.397">1229 1 3657 0 0,'0'0'1608'0'0,"0"0"-190"0"0,0 0-34 0 0,0 0 27 0 0,0 0-57 0 0,0 0-131 0 0,0 0-235 0 0,0 0-255 0 0,0 0-290 0 0,0 0-266 0 0,0 0-146 0 0,0 0-47 0 0,0 0 39 0 0,-2 5 70 0 0,-22 203 650 0 0,17 6-431 0 0,17-174 107 0 0,19-21 258 0 0,64-9-518 0 0,-77-26-2139 0 0,-13-6-7607 0 0,-3 18 7080 0 0,0 3-256 0 0</inkml:trace>
  <inkml:trace contextRef="#ctx0" brushRef="#br0" timeOffset="7569.733">919 262 2729 0 0,'0'0'1435'0'0,"0"0"-67"0"0,0 0 67 0 0,0 0 66 0 0,0 0-24 0 0,0 0-104 0 0,0 0-159 0 0,0 0-178 0 0,36 1-184 0 0,114 4-247 0 0,55-3-1166 0 0,-129-2-8147 0 0,-66 0 2952 0 0</inkml:trace>
  <inkml:trace contextRef="#ctx0" brushRef="#br0" timeOffset="7773.366">1509 325 3209 0 0,'0'0'1268'0'0,"0"0"-113"0"0,0 0 114 0 0,0 0 153 0 0,0 0 52 0 0,0 0-75 0 0,0 0-190 0 0,0 0-291 0 0,0 0-278 0 0,0 0-207 0 0,0 0-166 0 0,0 0-88 0 0,0 0-63 0 0,1 27-60 0 0,6 85-5 0 0,-2-68-111 0 0,-3-40 204 0 0,-1-2-2447 0 0,-1 0-7468 0 0,0-2 6696 0 0</inkml:trace>
  <inkml:trace contextRef="#ctx0" brushRef="#br0" timeOffset="7994.147">1492 255 2401 0 0,'0'0'2483'0'0,"0"0"-862"0"0,0 0-362 0 0,0 0-13 0 0,0 0 57 0 0,0 0-47 0 0,0 0-154 0 0,0 0-233 0 0,0 0-189 0 0,0 0-148 0 0,0 0-131 0 0,0 0-51 0 0,0 0-56 0 0,14 5-42 0 0,102 38 324 0 0,-53-34-2046 0 0,-42-8-2279 0 0,0 0-4022 0 0,-17-1 4136 0 0</inkml:trace>
  <inkml:trace contextRef="#ctx0" brushRef="#br0" timeOffset="8189.171">1545 424 2809 0 0,'0'0'2593'0'0,"0"0"-1284"0"0,0 0-581 0 0,0 0 52 0 0,0 0 223 0 0,0 0 203 0 0,0 0 87 0 0,0 0-93 0 0,0 0-218 0 0,0 0-226 0 0,0 0-224 0 0,0 0-162 0 0,0 0-90 0 0,17 5-96 0 0,54 12-79 0 0,20-15-3490 0 0,-72-4-527 0 0,-7-1-4921 0 0</inkml:trace>
  <inkml:trace contextRef="#ctx0" brushRef="#br0" timeOffset="10077.522">2125 1102 856 0 0,'0'0'1200'0'0,"0"0"-53"0"0,0 0 42 0 0,0 0 82 0 0,0 0 55 0 0,0 0-77 0 0,0 0-230 0 0,0 0-243 0 0,0 0-197 0 0,0 0-127 0 0,0 0-36 0 0,-6 11-17 0 0,-60 136 942 0 0,-23 151-395 0 0,55-236 103 0 0,34-61-614 0 0,0-1 126 0 0,0 0 74 0 0,4-31-377 0 0,1 0 0 0 0,2 1 1 0 0,1 0-1 0 0,1 0 0 0 0,1 0 0 0 0,2 2 0 0 0,1-1 0 0 0,1 2 0 0 0,14-21-258 0 0,-9 13 175 0 0,126-205 32 0 0,-115 204-204 0 0,-8 68-741 0 0,26 204 915 0 0,-14-130-195 0 0,-34-105 34 0 0,1 0 1 0 0,-1 0 0 0 0,1 1-1 0 0,0-1 1 0 0,-1 0 0 0 0,1 0-1 0 0,0 0 1 0 0,0 0-1 0 0,0 0 1 0 0,0-1 0 0 0,0 1-1 0 0,0 0 1 0 0,0 0 0 0 0,0 0-1 0 0,0-1 1 0 0,0 1-1 0 0,0-1 1 0 0,0 1 0 0 0,1-1-1 0 0,-1 1 1 0 0,0-1 0 0 0,0 0-1 0 0,1 1 1 0 0,-1-1 0 0 0,0 0-1 0 0,1 0 1 0 0,-1 0-1 0 0,0 0 1 0 0,1 0 0 0 0,-1 0-1 0 0,0-1 1 0 0,0 1 0 0 0,1 0-1 0 0,-1-1 1 0 0,0 1-1 0 0,0-1 1 0 0,0 1 0 0 0,1-1-1 0 0,-1 1 1 0 0,0-1 0 0 0,0 0-1 0 0,0 0 1 0 0,0 1 0 0 0,0-1-1 0 0,0-1-16 0 0,43-50 688 0 0,-38 44-713 0 0,150-187 157 0 0,-147 185-172 0 0,-5 5 4 0 0,-1 1 0 0 0,1-1 1 0 0,0 1-1 0 0,0 0 0 0 0,0 0 0 0 0,1 1 1 0 0,-1-1-1 0 0,1 1 0 0 0,0 0 0 0 0,0 0 1 0 0,0 1-1 0 0,0-1 0 0 0,0 1 0 0 0,1 0 1 0 0,1 0 35 0 0,5 39-398 0 0,-5 235 373 0 0,30-190-1271 0 0,-24-69-3242 0 0,3-5-4055 0 0,-10-7 3501 0 0</inkml:trace>
  <inkml:trace contextRef="#ctx0" brushRef="#br0" timeOffset="13116.917">2192 722 1752 0 0,'0'0'1357'0'0,"0"0"-236"0"0,0 0-166 0 0,0 0-41 0 0,0 0 75 0 0,0 0 83 0 0,0 0 41 0 0,0 0-17 0 0,0 0-93 0 0,0 0-139 0 0,0 0-167 0 0,23 0-131 0 0,147-3 721 0 0,95 10 2670 0 0,-267-21-2914 0 0,-48-31-658 0 0,-84-39-390 0 0,131 81 1447 0 0,-3-2-2360 0 0,2 2-3669 0 0,12 6-6886 0 0,-3 1 6843 0 0</inkml:trace>
  <inkml:trace contextRef="#ctx0" brushRef="#br0" timeOffset="13846.393">3057 1326 4433 0 0,'0'0'1067'0'0,"0"0"-112"0"0,0 0-139 0 0,0 0-89 0 0,0 0-108 0 0,0 0-117 0 0,0 0-136 0 0,0 0-82 0 0,0 0-38 0 0,0 0-76 0 0,0 0-35 0 0,0 0-49 0 0,0 0-28 0 0,-14 30-18 0 0,-45 95-18 0 0,-25 32-132 0 0,45-115 630 0 0,70-82 3739 0 0,-1-1-4107 0 0,42-45 343 0 0,-51 58-467 0 0,1 0 1 0 0,1 2-1 0 0,2 1 0 0 0,0 1 0 0 0,2 1 0 0 0,5-2-28 0 0,-26 21 124 0 0,-6 3-151 0 0,0 0 1 0 0,1 0-1 0 0,-1 1 0 0 0,1-1 0 0 0,-1 0 0 0 0,1 0 0 0 0,-1 1 0 0 0,1-1 0 0 0,0 0 0 0 0,-1 1 0 0 0,1-1 0 0 0,0 0 0 0 0,-1 1 0 0 0,1-1 0 0 0,0 1 0 0 0,0-1 0 0 0,-1 1 0 0 0,1 0 0 0 0,0-1 0 0 0,0 1 0 0 0,0 0 0 0 0,0 0 0 0 0,0-1 0 0 0,0 1 0 0 0,-1 0 0 0 0,1 0 0 0 0,0 0 0 0 0,0 0 0 0 0,0 0 0 0 0,0 0 0 0 0,0 0 0 0 0,0 1 0 0 0,0-1 0 0 0,0 0 0 0 0,-1 0 0 0 0,1 1 0 0 0,0-1 0 0 0,0 0 0 0 0,0 1 0 0 0,-1-1 0 0 0,1 1 0 0 0,0-1 0 0 0,0 1 0 0 0,-1 0 0 0 0,1-1 0 0 0,0 1 0 0 0,-1 0 0 0 0,1-1 0 0 0,-1 1 0 0 0,1 0 0 0 0,-1 0 0 0 0,1-1 0 0 0,-1 1 0 0 0,1 0 0 0 0,-1 0 0 0 0,0 0 0 0 0,0 0 0 0 0,1-1 0 0 0,-1 1 0 0 0,0 0 0 0 0,0 0 0 0 0,0 0 0 0 0,0 0 27 0 0,46 220-833 0 0,-46-219 861 0 0,0-1 0 0 0,0 0 1 0 0,0 0-1 0 0,0 0 1 0 0,0 1-1 0 0,-1-1 1 0 0,1 0-1 0 0,0 0 1 0 0,-1 0-1 0 0,1 1 0 0 0,-1-1 1 0 0,1 0-1 0 0,-1 0 1 0 0,1 0-1 0 0,-1 0 1 0 0,0 0-1 0 0,0 0 0 0 0,1 0 1 0 0,-1 0-1 0 0,0 0 1 0 0,0-1-1 0 0,0 1 1 0 0,0 0-1 0 0,0 0 0 0 0,0-1 1 0 0,0 1-1 0 0,0-1 1 0 0,-1 1-1 0 0,1-1 1 0 0,0 1-1 0 0,0-1 1 0 0,0 0-1 0 0,-1 1 0 0 0,1-1 1 0 0,0 0-1 0 0,0 0 1 0 0,-1 0-1 0 0,1 0 1 0 0,0 0-1 0 0,0 0 0 0 0,-1-1 1 0 0,1 1-1 0 0,0 0 1 0 0,0 0-1 0 0,0-1 1 0 0,0 1-1 0 0,-1-1 1 0 0,1 1-1 0 0,0-1 0 0 0,0 0 1 0 0,0 1-1 0 0,0-1 1 0 0,0 0-1 0 0,0 0 1 0 0,0 0-1 0 0,1 1 0 0 0,-1-1 1 0 0,0 0-1 0 0,0 0 1 0 0,1 0-1 0 0,-1-1 1 0 0,0 1-29 0 0,-72-35 370 0 0,41 16-607 0 0,-33-18-1322 0 0,21 22-7526 0 0,38 16 4231 0 0</inkml:trace>
  <inkml:trace contextRef="#ctx0" brushRef="#br0" timeOffset="14726.215">3581 1183 2649 0 0,'0'0'1122'0'0,"0"0"-237"0"0,0 0-1 0 0,0 0 161 0 0,0 0 102 0 0,0 0 11 0 0,0 0-98 0 0,0 0-184 0 0,0 0-154 0 0,0 0-145 0 0,0 0-163 0 0,0 0-141 0 0,0 0-98 0 0,-32 18-79 0 0,-99 59-22 0 0,80-27-30 0 0,47-41-52 0 0,1 0-33 0 0,0-1 0 0 0,0 0-1 0 0,1 1 1 0 0,0 0 0 0 0,0 0-1 0 0,1 0 1 0 0,0-1 0 0 0,0 1-1 0 0,1 0 1 0 0,1 7 41 0 0,1-13 65 0 0,-1 0-1 0 0,1-1 1 0 0,-1 1-1 0 0,1 0 1 0 0,0-1-1 0 0,0 1 1 0 0,1-1-1 0 0,-1 1 1 0 0,0-1-1 0 0,1 0 1 0 0,0 0-1 0 0,-1 0 1 0 0,1 0-1 0 0,0-1 1 0 0,0 1-1 0 0,0-1 1 0 0,0 0 0 0 0,0 0-1 0 0,0 0 1 0 0,0 0-1 0 0,0 0 1 0 0,1-1-1 0 0,-1 1 1 0 0,0-1-1 0 0,0 0 1 0 0,1 0-1 0 0,-1 0 1 0 0,0 0-1 0 0,0-1 1 0 0,1 1-1 0 0,-1-1 1 0 0,0 0-1 0 0,0 0 1 0 0,0 0-1 0 0,0 0 1 0 0,0-1 0 0 0,0 1-1 0 0,0-1 1 0 0,1-1-65 0 0,28-16 620 0 0,-1-2 0 0 0,-1-1 1 0 0,-1-1-1 0 0,-1-2 1 0 0,20-22-621 0 0,-25 21 22 0 0,0-1 0 0 0,-2-1 0 0 0,-1 0-1 0 0,-1-2 1 0 0,-2 0 0 0 0,-1-1 0 0 0,-1-1 0 0 0,-1 0 0 0 0,8-33-22 0 0,-18 53-119 0 0,-1 0 0 0 0,0-1 0 0 0,0 1 0 0 0,-1-1 0 0 0,-1 1 0 0 0,0-1-1 0 0,-1 0 1 0 0,0 1 0 0 0,-1-1 0 0 0,0 0 0 0 0,-1 1 0 0 0,-1-1 0 0 0,0 1 0 0 0,-2-4 119 0 0,3 11-39 0 0,1 2-5 0 0,0 0 0 0 0,-1 0 0 0 0,1 0-1 0 0,-1 0 1 0 0,1 0 0 0 0,-1 0 0 0 0,0 0-1 0 0,0 0 1 0 0,0 1 0 0 0,-1-1 0 0 0,1 1 0 0 0,-1 0-1 0 0,1 0 1 0 0,-1 0 0 0 0,0 0 0 0 0,1 0-1 0 0,-1 0 1 0 0,0 1 0 0 0,0-1 0 0 0,-1 1-1 0 0,1 0 1 0 0,0 0 0 0 0,0 0 0 0 0,-4 0 44 0 0,4 0-52 0 0,-1 2 1 0 0,1-1-1 0 0,-1 0 1 0 0,1 1-1 0 0,-1 0 1 0 0,1-1-1 0 0,-1 2 0 0 0,1-1 1 0 0,-1 0-1 0 0,1 1 1 0 0,0-1-1 0 0,0 1 1 0 0,0 0-1 0 0,0 0 1 0 0,0 0-1 0 0,0 0 1 0 0,1 1-1 0 0,-1-1 1 0 0,1 1-1 0 0,-1-1 0 0 0,1 1 1 0 0,0 0-1 0 0,0 0 1 0 0,0 0-1 0 0,0 0 1 0 0,1 1-1 0 0,-1-1 1 0 0,1 2 51 0 0,-7 13 75 0 0,1-1 0 0 0,1 2 1 0 0,1-1-1 0 0,1 1 0 0 0,1-1 0 0 0,0 1 1 0 0,1 0-1 0 0,1 0 0 0 0,1 0 1 0 0,0 0-1 0 0,3 11-75 0 0,3 0 114 0 0,1-1 0 0 0,2 0-1 0 0,1-1 1 0 0,1 0 0 0 0,1-1 0 0 0,2 0 0 0 0,0-1-1 0 0,2 0 1 0 0,5 4-114 0 0,-15-19-62 0 0,0-1 0 0 0,1 0 1 0 0,-1-1-1 0 0,2 0 0 0 0,0 0 0 0 0,0 0 0 0 0,0-1 0 0 0,1 0 1 0 0,0 0-1 0 0,1-1 0 0 0,8 4 62 0 0,8-8-2679 0 0,-11-5-4896 0 0,-13-1 2271 0 0</inkml:trace>
  <inkml:trace contextRef="#ctx0" brushRef="#br0" timeOffset="15038.287">4331 826 10666 0 0,'0'0'1059'0'0,"0"0"-403"0"0,0 0-192 0 0,0 0 63 0 0,0 0 107 0 0,0 0 88 0 0,0 0-13 0 0,-20 35-112 0 0,-62 113-121 0 0,42-52 47 0 0,35-80-509 0 0,0-1-1 0 0,1 1 1 0 0,1 0-1 0 0,0 0 1 0 0,1 0 0 0 0,1 0-1 0 0,0 0 1 0 0,2 0-1 0 0,0 0 1 0 0,1 9-14 0 0,1-19 39 0 0,-1-1-1 0 0,1 0 1 0 0,0 1 0 0 0,0-1 0 0 0,1 0-1 0 0,-1 0 1 0 0,1-1 0 0 0,0 1 0 0 0,1-1-1 0 0,-1 0 1 0 0,1 0 0 0 0,0 0 0 0 0,0 0-1 0 0,0-1 1 0 0,0 0 0 0 0,1 0 0 0 0,-1-1-1 0 0,1 1 1 0 0,-1-1 0 0 0,1 0 0 0 0,0-1-1 0 0,0 1 1 0 0,0-1 0 0 0,0-1 0 0 0,0 1-1 0 0,0-1 1 0 0,0 0 0 0 0,0 0 0 0 0,1-1-1 0 0,-1 1 1 0 0,0-1 0 0 0,0-1 0 0 0,-1 1-1 0 0,1-1 1 0 0,0 0 0 0 0,0 0 0 0 0,-1-1-1 0 0,3-1-38 0 0,45-29 563 0 0,-40 9-2193 0 0,-29 0-4844 0 0,8 20 1821 0 0,-1 0-1794 0 0</inkml:trace>
  <inkml:trace contextRef="#ctx0" brushRef="#br0" timeOffset="15277.522">3964 1080 7186 0 0,'0'0'1912'0'0,"0"0"-272"0"0,0 0-287 0 0,0 0-153 0 0,0 0-176 0 0,0 0-256 0 0,0 0-72 0 0,214 0-112 0 0,-177 0-111 0 0,0 0-113 0 0,-1 0-144 0 0,-3-4-120 0 0,2 4-240 0 0,-5 0-288 0 0,-1 0-673 0 0,-5-4-927 0 0,-7 4-1377 0 0,-4 0-6977 0 0</inkml:trace>
</inkml:ink>
</file>

<file path=ppt/ink/ink1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6:50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8 756 11891 0 0,'0'0'1723'0'0,"0"0"-299"0"0,0 0-171 0 0,0 0-123 0 0,0 0-206 0 0,0 0-200 0 0,34-8-149 0 0,109-22-145 0 0,66-2-681 0 0,-190 31-2282 0 0,-19 9-9419 0 0,-4-4 6614 0 0</inkml:trace>
  <inkml:trace contextRef="#ctx0" brushRef="#br0" timeOffset="172.241">0 955 352 0 0,'0'0'2553'0'0,"0"0"-297"0"0,0 0 121 0 0,0 0 31 0 0,0 0-183 0 0,0 0-425 0 0,0 0-488 0 0,0 0-408 0 0,0 0-351 0 0,199 18-225 0 0,-166-25-160 0 0,0 3-112 0 0,6-3-208 0 0,-4-1-536 0 0,0 1-1073 0 0,-13-1-2392 0 0,-5 5-6385 0 0</inkml:trace>
  <inkml:trace contextRef="#ctx0" brushRef="#br0" timeOffset="914.687">982 531 0 0 0,'0'0'1379'0'0,"0"0"-28"0"0,0 0-13 0 0,0 0 109 0 0,0 0 201 0 0,0 0 98 0 0,0 0-67 0 0,0 0-200 0 0,0 0-342 0 0,0 0-330 0 0,0 0-288 0 0,0 0-234 0 0,0 0-118 0 0,0 8 253 0 0,-36 341 2309 0 0,33-192-4550 0 0,8-148-226 0 0,10-20-9509 0 0,-15 4 8849 0 0</inkml:trace>
  <inkml:trace contextRef="#ctx0" brushRef="#br0" timeOffset="1164.678">626 608 5537 0 0,'0'0'2649'0'0,"0"0"-1678"0"0,0 0-545 0 0,0 0 216 0 0,0 0 394 0 0,0 0 214 0 0,0 0-14 0 0,0 0-167 0 0,0 0-195 0 0,0 0-151 0 0,0 0-92 0 0,35 4-57 0 0,108 11-47 0 0,33-11 844 0 0,-126-5-1550 0 0,1-3 0 0 0,-1-1 0 0 0,-1-2 0 0 0,10-5 179 0 0,-3 5-2652 0 0,-19 6-7323 0 0,-32 1 3802 0 0</inkml:trace>
  <inkml:trace contextRef="#ctx0" brushRef="#br0" timeOffset="1399.053">626 1146 3385 0 0,'0'0'1083'0'0,"0"0"282"0"0,0 0 438 0 0,0 0 359 0 0,0 0 61 0 0,0 0-270 0 0,0 0-414 0 0,0 0-443 0 0,34-1-283 0 0,109-5-191 0 0,-31-13 149 0 0,177-48-2104 0 0,-284 66 646 0 0,14-5-1586 0 0,-8-1-4458 0 0,-7 4-1060 0 0</inkml:trace>
  <inkml:trace contextRef="#ctx0" brushRef="#br0" timeOffset="1649.417">512 380 6769 0 0,'0'0'1043'0'0,"0"0"-217"0"0,0 0-31 0 0,0 0 192 0 0,0 0 227 0 0,0 0 121 0 0,0 0-69 0 0,0 0-148 0 0,32-11-204 0 0,101-37-220 0 0,0 21 245 0 0,-96 24-791 0 0,283-15-1010 0 0,-258 18-1918 0 0,-22 0-3462 0 0,-22 0-1922 0 0</inkml:trace>
  <inkml:trace contextRef="#ctx0" brushRef="#br0" timeOffset="2569.747">1291 1065 3969 0 0,'0'0'1444'0'0,"0"0"-404"0"0,0 0-226 0 0,0 0 29 0 0,0 0 161 0 0,0 0 210 0 0,0 0 126 0 0,0 0 5 0 0,0 0-126 0 0,0 0-229 0 0,0 0-223 0 0,0 0-172 0 0,0 0-97 0 0,21-12-94 0 0,67-37-73 0 0,21-42 603 0 0,-90 69-840 0 0,-2 6-111 0 0,-1-2-1 0 0,0 0 1 0 0,-2 0-1 0 0,0-2 1 0 0,-1 0 0 0 0,-1 0-1 0 0,0-1 1 0 0,-2-1-1 0 0,-1 0 1 0 0,7-21 17 0 0,-15 42-57 0 0,-1 0 0 0 0,1 0 0 0 0,-1 0 1 0 0,1 0-1 0 0,-1 0 0 0 0,1-1 0 0 0,-1 1 1 0 0,0 0-1 0 0,1 0 0 0 0,-1-1 0 0 0,0 1 1 0 0,0 0-1 0 0,0 0 0 0 0,0-1 0 0 0,0 1 1 0 0,0 0-1 0 0,0 0 0 0 0,0-1 0 0 0,-1 1 0 0 0,1 0 1 0 0,0 0-1 0 0,-1 0 0 0 0,1-1 0 0 0,-1 1 1 0 0,0 0-1 0 0,1 0 0 0 0,-1 0 0 0 0,0 0 1 0 0,1 0-1 0 0,-1 0 0 0 0,0 0 0 0 0,0 0 1 0 0,0 0-1 0 0,0 0 0 0 0,0 1 0 0 0,0-1 1 0 0,0 0-1 0 0,0 1 0 0 0,0-1 0 0 0,-1 1 1 0 0,1-1-1 0 0,0 1 0 0 0,0-1 0 0 0,0 1 1 0 0,-1 0-1 0 0,1 0 0 0 0,0-1 0 0 0,0 1 1 0 0,-1 0-1 0 0,1 0 0 0 0,0 0 0 0 0,0 1 0 0 0,-1-1 1 0 0,1 0-1 0 0,0 0 0 0 0,0 1 0 0 0,-1-1 1 0 0,1 0-1 0 0,0 1 0 0 0,0-1 0 0 0,0 1 1 0 0,0 0-1 0 0,0-1 0 0 0,0 1 0 0 0,0 0 1 0 0,0 0-1 0 0,0 0 0 0 0,-1 0 57 0 0,-9 9-151 0 0,1 0 0 0 0,0 1 0 0 0,0 0 1 0 0,1 1-1 0 0,1 0 0 0 0,0 1 0 0 0,0-1 0 0 0,1 1 0 0 0,1 1 0 0 0,0-1 0 0 0,1 1 0 0 0,0 0 1 0 0,1 1-1 0 0,0 5 151 0 0,2-15 35 0 0,1-1 1 0 0,0 1 0 0 0,0-1-1 0 0,0 1 1 0 0,1 0 0 0 0,0 0-1 0 0,0-1 1 0 0,0 1 0 0 0,0 0-1 0 0,0 0 1 0 0,1-1 0 0 0,0 1-1 0 0,0 0 1 0 0,1-1 0 0 0,-1 1-1 0 0,1-1 1 0 0,0 0 0 0 0,0 1-1 0 0,0-1 1 0 0,1 0 0 0 0,-1 0-1 0 0,1 0 1 0 0,0-1 0 0 0,0 1-1 0 0,1-1 1 0 0,-1 1 0 0 0,1-1-1 0 0,-1 0 1 0 0,1 0 0 0 0,0-1-1 0 0,0 1 1 0 0,1-1 0 0 0,-1 0-1 0 0,0 0 1 0 0,1 0-36 0 0,5 2 173 0 0,1-1 1 0 0,-1 0-1 0 0,1-1 0 0 0,0 0 1 0 0,0 0-1 0 0,0-1 0 0 0,0-1 1 0 0,0 0-1 0 0,0 0 0 0 0,0-1 1 0 0,0 0-1 0 0,0-1 0 0 0,-1-1 1 0 0,1 0-1 0 0,0 0 0 0 0,-1-1 1 0 0,0 0-1 0 0,0 0 0 0 0,0-1 1 0 0,-1-1-1 0 0,1 0 0 0 0,-1 0 1 0 0,0-1-1 0 0,-1 0 0 0 0,0 0 0 0 0,0-1 1 0 0,-1 0-1 0 0,0 0 0 0 0,0-1 1 0 0,0 0-1 0 0,-1-1-173 0 0,0 1-146 0 0,0-1 0 0 0,0 1 0 0 0,-1-1 0 0 0,-1-1 0 0 0,1 1 0 0 0,-2-1 0 0 0,1 0 0 0 0,-1 1 0 0 0,-1-1 0 0 0,0-1 0 0 0,-1 1 0 0 0,0 0 0 0 0,-1 0 0 0 0,0-11 146 0 0,0 21-108 0 0,0-1-1 0 0,-1 1 1 0 0,1-1 0 0 0,0 0 0 0 0,-1 1 0 0 0,1-1 0 0 0,-1 1 0 0 0,0-1 0 0 0,1 1 0 0 0,-1-1 0 0 0,0 1-1 0 0,0 0 1 0 0,0-1 0 0 0,0 1 0 0 0,0 0 0 0 0,0 0 0 0 0,0-1 0 0 0,0 1 0 0 0,-1 0 0 0 0,1 0 0 0 0,0 0-1 0 0,-1 1 1 0 0,1-1 0 0 0,0 0 0 0 0,-1 0 0 0 0,1 1 0 0 0,-1-1 0 0 0,0 1 0 0 0,1-1 0 0 0,-1 1 0 0 0,1 0-1 0 0,-1 0 1 0 0,0 0 0 0 0,1 0 0 0 0,-1 0 0 0 0,1 0 0 0 0,-1 0 0 0 0,0 0 0 0 0,1 0 0 0 0,-1 1 0 0 0,1-1-1 0 0,-1 1 1 0 0,0-1 0 0 0,1 1 0 0 0,0 0 0 0 0,-1-1 0 0 0,1 1 0 0 0,-1 0 0 0 0,1 0 0 0 0,0 0 0 0 0,-1 1 108 0 0,-3 6-58 0 0,-1 1-1 0 0,2 0 1 0 0,0 1 0 0 0,0-1 0 0 0,0 1 0 0 0,1 0 0 0 0,1 0 0 0 0,0 0 0 0 0,0 0 0 0 0,1 0 0 0 0,0 0 0 0 0,0 0 0 0 0,1 1 0 0 0,2 8 58 0 0,0-12 127 0 0,0 0-1 0 0,0-1 0 0 0,1 1 1 0 0,-1 0-1 0 0,2-1 1 0 0,-1 0-1 0 0,1 0 0 0 0,0 0 1 0 0,0 0-1 0 0,1 0 1 0 0,-1-1-1 0 0,1 0 0 0 0,0 0 1 0 0,1 0-1 0 0,-1-1 0 0 0,1 0 1 0 0,0 0-1 0 0,0 0 1 0 0,0-1-1 0 0,1 0 0 0 0,-1 0 1 0 0,1 0-1 0 0,0-1 1 0 0,0 0-1 0 0,0 0 0 0 0,0-1 1 0 0,0 0-1 0 0,0 0 0 0 0,0-1 1 0 0,1 1-127 0 0,3-3 178 0 0,-1 1 0 0 0,1-2-1 0 0,-1 1 1 0 0,1-2 0 0 0,-1 1 0 0 0,0-1 0 0 0,-1-1 0 0 0,1 1-1 0 0,-1-2 1 0 0,1 1 0 0 0,-1-1 0 0 0,-1-1 0 0 0,0 0 0 0 0,0 0 0 0 0,0 0-1 0 0,0-1 1 0 0,-1-1 0 0 0,-1 1 0 0 0,0-1 0 0 0,0 0 0 0 0,0 0-1 0 0,-1-1-177 0 0,16-17 85 0 0,-7 9-223 0 0,-2 0 1 0 0,0 0-1 0 0,-1-1 1 0 0,-1 0-1 0 0,-1-1 1 0 0,-1 0-1 0 0,-1-1 1 0 0,0 0 0 0 0,-2 0-1 0 0,0 0 1 0 0,-1-1-1 0 0,-2 1 1 0 0,0-1-1 0 0,-1-5 138 0 0,-2 26-41 0 0,1 0 0 0 0,-1 0 0 0 0,0 1 0 0 0,1-1 0 0 0,-1 0 0 0 0,0 0 0 0 0,0 1 0 0 0,0-1 0 0 0,0 0 0 0 0,0 1 0 0 0,0-1 0 0 0,0 1 0 0 0,0-1 0 0 0,0 1 0 0 0,0 0 0 0 0,0-1 0 0 0,0 1 0 0 0,0 0 0 0 0,0 0 0 0 0,0 0 0 0 0,0 0 0 0 0,0 0 0 0 0,-1 0 0 0 0,1 0 0 0 0,0 0 0 0 0,0 0 0 0 0,0 0 0 0 0,0 0 0 0 0,0 1 0 0 0,0-1 0 0 0,0 1 0 0 0,0-1 0 0 0,0 1 0 0 0,0-1 0 0 0,0 1 0 0 0,0-1 0 0 0,0 1 0 0 0,0 0 0 0 0,0-1 0 0 0,1 1 0 0 0,-1 0 0 0 0,0 0 0 0 0,1 0 0 0 0,-1 0 0 0 0,0 0 0 0 0,1-1 0 0 0,-1 1 0 0 0,0 1 41 0 0,-17 17-56 0 0,1 1-1 0 0,1 0 1 0 0,1 1 0 0 0,0 1 0 0 0,2 0-1 0 0,0 1 1 0 0,2 1 0 0 0,0 0 0 0 0,2 0-1 0 0,0 1 1 0 0,2 0 0 0 0,1 0 0 0 0,1 1-1 0 0,1 0 1 0 0,1-1 0 0 0,2 1 0 0 0,1 20 56 0 0,0-40-164 0 0,1 1 0 0 0,0-1 0 0 0,1 0 1 0 0,0 1-1 0 0,0-1 0 0 0,0 0 0 0 0,0 0 1 0 0,1-1-1 0 0,0 1 0 0 0,1 0 0 0 0,-1-1 1 0 0,1 0-1 0 0,0 0 0 0 0,0 0 0 0 0,4 3 164 0 0,46 37-8671 0 0,-44-37 5909 0 0</inkml:trace>
  <inkml:trace contextRef="#ctx0" brushRef="#br0" timeOffset="2816.637">2430 907 11186 0 0,'0'0'761'0'0,"0"0"-265"0"0,0 0 60 0 0,0 0 187 0 0,0 0 106 0 0,0 0-22 0 0,0 0-136 0 0,0 0-163 0 0,0 0-120 0 0,-8 32-153 0 0,-25 101-101 0 0,19-29-30 0 0,14-55-509 0 0,0-43-4308 0 0,0-6-4788 0 0,0-4 6462 0 0</inkml:trace>
  <inkml:trace contextRef="#ctx0" brushRef="#br0" timeOffset="3067.263">2357 881 6065 0 0,'0'0'1206'0'0,"0"0"-427"0"0,0 0-76 0 0,0 0 122 0 0,0 0 18 0 0,0 0-68 0 0,0 0-82 0 0,0 0-62 0 0,0 0-68 0 0,0 0-87 0 0,0 0-88 0 0,0 0-124 0 0,0 0-97 0 0,30 4-65 0 0,136 17-48 0 0,-119-20-813 0 0,-37-1-2858 0 0,0 0-3508 0 0,-8 0 4092 0 0</inkml:trace>
  <inkml:trace contextRef="#ctx0" brushRef="#br0" timeOffset="3231.67">2357 1076 2961 0 0,'0'0'1312'0'0,"0"0"176"0"0,0 0 281 0 0,0 0 183 0 0,0 0-224 0 0,0 0-431 0 0,0 0-393 0 0,0 0-384 0 0,0 0-240 0 0,0 0-168 0 0,0 0-112 0 0,200-26-224 0 0,-172 12-320 0 0,-4 6-552 0 0,2-3-1153 0 0,-10 4-1984 0 0,-8-1-1744 0 0</inkml:trace>
  <inkml:trace contextRef="#ctx0" brushRef="#br0" timeOffset="3801.691">1679 218 3305 0 0,'0'0'1403'0'0,"0"0"-51"0"0,0 0 24 0 0,0 0 126 0 0,0 0 78 0 0,0 0-65 0 0,0 0-178 0 0,0 0-207 0 0,0 0-223 0 0,0 0-204 0 0,0 0-147 0 0,0 0-130 0 0,0 0-64 0 0,33-3-38 0 0,105-12-45 0 0,83 4 752 0 0,-220 11-990 0 0,0 1-1 0 0,-1-1 1 0 0,1 0-1 0 0,-1 0 0 0 0,1 0 1 0 0,0-1-1 0 0,-1 1 1 0 0,1 0-1 0 0,-1 0 1 0 0,1 0-1 0 0,0 0 1 0 0,-1-1-1 0 0,1 1 1 0 0,-1 0-1 0 0,1 0 1 0 0,-1-1-1 0 0,1 1 1 0 0,-1 0-1 0 0,1-1 1 0 0,-1 1-1 0 0,1-1 1 0 0,-1 1-1 0 0,1-1 1 0 0,-1 1-1 0 0,0 0 0 0 0,1-1 1 0 0,-1 0-1 0 0,0 1 1 0 0,1-1-1 0 0,-1 1 1 0 0,0-1-1 0 0,0 1 1 0 0,0-1-1 0 0,1 0 1 0 0,-1 1-1 0 0,0-1 1 0 0,0 1-1 0 0,0-1 1 0 0,0 0-1 0 0,0 1 1 0 0,0-1-1 0 0,0 1 1 0 0,0-1-1 0 0,0 0 1 0 0,-1 1-1 0 0,1-1 1 0 0,0 1-1 0 0,0-1 0 0 0,0 0 1 0 0,-1 1-1 0 0,1-1 1 0 0,0 1-1 0 0,-1-1 1 0 0,1 1-41 0 0,-45-36 385 0 0,-63-39-403 0 0,100 68-543 0 0,-11-11 416 0 0,16 7-9314 0 0,5 10-585 0 0</inkml:trace>
  <inkml:trace contextRef="#ctx0" brushRef="#br0" timeOffset="4198.828">2653 693 4297 0 0,'0'0'2076'0'0,"0"0"-806"0"0,0 0-258 0 0,0 0 128 0 0,0 0 173 0 0,0 0 66 0 0,0 0-38 0 0,0 0-159 0 0,0 0-201 0 0,0 0-204 0 0,0 0-168 0 0,0 0-112 0 0,0 0-63 0 0,19-2-42 0 0,93-7 320 0 0,27 9 0 0 0,-79 0-10242 0 0,-53 0-856 0 0</inkml:trace>
  <inkml:trace contextRef="#ctx0" brushRef="#br0" timeOffset="8499.814">3273 318 0 0 0,'0'0'381'0'0,"0"0"565"0"0,0 0 266 0 0,0 0 66 0 0,0 0-46 0 0,0 0-132 0 0,0 0-161 0 0,0 0-156 0 0,0 0-144 0 0,0 0-82 0 0,0 0-34 0 0,4 15 2815 0 0,22 80-231 0 0,-25 112-2009 0 0,-21 79-1818 0 0,21-283 723 0 0,-3 15-3326 0 0,-5-13-7229 0 0,6-5 8011 0 0</inkml:trace>
  <inkml:trace contextRef="#ctx0" brushRef="#br0" timeOffset="8786.416">3012 284 3137 0 0,'0'0'485'0'0,"0"0"-81"0"0,0 0 143 0 0,0 0 357 0 0,0 0 346 0 0,0 0 210 0 0,0 0 22 0 0,0 0-106 0 0,0 0-124 0 0,0 0-105 0 0,0 0-91 0 0,0 0-85 0 0,0 0-73 0 0,33 4-63 0 0,104 8-50 0 0,-98-10-88 0 0,0-1 0 0 0,0-3-1 0 0,0 0 1 0 0,30-8-697 0 0,66-2-493 0 0,-129 33-3325 0 0,-10-6-2229 0 0,0-7-3747 0 0</inkml:trace>
  <inkml:trace contextRef="#ctx0" brushRef="#br0" timeOffset="9032.633">3005 1032 8458 0 0,'0'0'1255'0'0,"0"0"-346"0"0,0 0 18 0 0,0 0 283 0 0,0 0 195 0 0,0 0-26 0 0,0 0-184 0 0,0 0-192 0 0,0 0-147 0 0,0 0-141 0 0,0 0-159 0 0,0 0-141 0 0,31 0-118 0 0,97-1-113 0 0,-18-17 50 0 0,-3-7-2187 0 0,-72 13-2524 0 0,-1-3-4878 0 0,-25 9 4142 0 0</inkml:trace>
  <inkml:trace contextRef="#ctx0" brushRef="#br0" timeOffset="9369.71">3060 104 6881 0 0,'0'0'1418'0'0,"0"0"-134"0"0,0 0-85 0 0,0 0-58 0 0,0 0-23 0 0,0 0-57 0 0,0 0-110 0 0,0 0-109 0 0,0 0-153 0 0,0 0-167 0 0,0 0-143 0 0,0 0-99 0 0,32-4-80 0 0,101-15-45 0 0,81-6-2830 0 0,-199 23 1485 0 0,14 1-4575 0 0,-14 1-2725 0 0</inkml:trace>
  <inkml:trace contextRef="#ctx0" brushRef="#br0" timeOffset="10248.671">3467 936 5761 0 0,'0'0'1979'0'0,"0"0"-926"0"0,0 0-229 0 0,0 0 171 0 0,0 0 133 0 0,0 0-31 0 0,0 0-146 0 0,0 0-137 0 0,0 0-113 0 0,0 0-107 0 0,0 0-87 0 0,29-31-123 0 0,89-97-103 0 0,-39 45 139 0 0,-70 74-409 0 0,0-1-1 0 0,-1 0 1 0 0,0 0-1 0 0,0-1 1 0 0,-1 0-1 0 0,-1 0 1 0 0,0-1-1 0 0,0 1 1 0 0,0-5-11 0 0,-33 41-4100 0 0,19-14 4038 0 0,0 0-1 0 0,1 1 0 0 0,0-1 0 0 0,1 1 1 0 0,1 0-1 0 0,0 1 0 0 0,0-1 1 0 0,1 1-1 0 0,1 0 0 0 0,0 0 1 0 0,1 0-1 0 0,0 1 0 0 0,1-1 1 0 0,1 1-1 0 0,0-1 0 0 0,1 5 63 0 0,0-15 61 0 0,0 1 0 0 0,0 0-1 0 0,1-1 1 0 0,-1 0 0 0 0,1 1-1 0 0,0-1 1 0 0,0 0 0 0 0,0 0-1 0 0,0 0 1 0 0,1 0 0 0 0,-1 0-1 0 0,1 0 1 0 0,0-1 0 0 0,0 1 0 0 0,0-1-1 0 0,0 0 1 0 0,0 0 0 0 0,0 0-1 0 0,0 0 1 0 0,1 0 0 0 0,-1-1-1 0 0,1 0 1 0 0,-1 1 0 0 0,1-1-1 0 0,0-1 1 0 0,0 1 0 0 0,-1 0-1 0 0,1-1-60 0 0,3 0 173 0 0,0 0 1 0 0,0-1-1 0 0,0 0 0 0 0,0 0 0 0 0,0-1 0 0 0,0 1 0 0 0,-1-2 0 0 0,1 1 0 0 0,-1-1 0 0 0,1 0 0 0 0,-1 0 0 0 0,0 0 0 0 0,0-1 0 0 0,0 0 0 0 0,-1 0 1 0 0,1-1-1 0 0,-1 0 0 0 0,2-2-173 0 0,7-5 24 0 0,0-1 1 0 0,-1-1-1 0 0,0 0 0 0 0,-2-1 1 0 0,1 0-1 0 0,-2-1 1 0 0,0-1-1 0 0,-1 1 1 0 0,0-1-1 0 0,-1-1 1 0 0,-1 1-1 0 0,4-19-24 0 0,-10 35-65 0 0,-1 0 0 0 0,1 0-1 0 0,0 1 1 0 0,-1-1 0 0 0,1 0 0 0 0,-1 0 0 0 0,1 0-1 0 0,-1 0 1 0 0,1 0 0 0 0,-1 0 0 0 0,1 0 0 0 0,-1 0-1 0 0,0 1 1 0 0,0-1 0 0 0,0 0 0 0 0,1 0 0 0 0,-1 0-1 0 0,0 0 1 0 0,0 0 0 0 0,0 0 0 0 0,-1-1-1 0 0,1 1 1 0 0,0 1 0 0 0,0-1 0 0 0,0 0 0 0 0,-1 0-1 0 0,1 0 1 0 0,-1 0 0 0 0,1 0 0 0 0,0 0 0 0 0,-1 0-1 0 0,0 0 1 0 0,1 0 0 0 0,-1 1 0 0 0,1-1 0 0 0,-1 0-1 0 0,0 0 1 0 0,0 1 0 0 0,1-1 0 0 0,-1 1-1 0 0,0-1 1 0 0,0 0 0 0 0,0 1 0 0 0,0-1 0 0 0,0 1-1 0 0,0 0 1 0 0,1-1 0 0 0,-1 1 0 0 0,0 0 0 0 0,0 0-1 0 0,0 0 1 0 0,0-1 0 0 0,0 1 0 0 0,0 0 0 0 0,0 0-1 0 0,0 0 1 0 0,0 0 0 0 0,0 1 0 0 0,0-1-1 0 0,0 0 1 0 0,0 0 0 0 0,0 1 0 0 0,0-1 0 0 0,0 0-1 0 0,0 1 1 0 0,0-1 0 0 0,0 1 0 0 0,0 0 65 0 0,-4 3-146 0 0,0 1-1 0 0,0 0 1 0 0,1 0 0 0 0,0 1 0 0 0,0-1-1 0 0,0 1 1 0 0,1 0 0 0 0,-1 0 0 0 0,2 0-1 0 0,-1 0 1 0 0,1 0 0 0 0,-1 1 0 0 0,2-1-1 0 0,-1 1 1 0 0,1 0 0 0 0,0-1 0 0 0,0 1-1 0 0,1 0 1 0 0,0 0 0 0 0,0-1-1 0 0,1 7 147 0 0,1-8 158 0 0,1 0-1 0 0,-1 1 1 0 0,1-1-1 0 0,0 0 1 0 0,0 0-1 0 0,0-1 1 0 0,1 1-1 0 0,-1-1 1 0 0,1 0-1 0 0,0 1 1 0 0,1-2-1 0 0,-1 1 1 0 0,1 0-1 0 0,-1-1 0 0 0,1 0 1 0 0,0 0-1 0 0,1 0 1 0 0,-1-1-1 0 0,0 0 1 0 0,1 0-1 0 0,-1 0 1 0 0,1-1-1 0 0,-1 0 1 0 0,1 0-1 0 0,0 0 1 0 0,-1 0-1 0 0,1-1 1 0 0,0 0-1 0 0,0 0 0 0 0,0-1 1 0 0,-1 0-1 0 0,1 0 1 0 0,0 0-1 0 0,-1-1 1 0 0,1 1-1 0 0,-1-1 1 0 0,0-1-1 0 0,1 1 1 0 0,-1-1-1 0 0,0 0 1 0 0,0 0-158 0 0,12-10 146 0 0,0-1 1 0 0,-1 0-1 0 0,-1-2 1 0 0,0 1-1 0 0,-1-2 1 0 0,-1 0 0 0 0,0-1-1 0 0,-2 0 1 0 0,0 0-1 0 0,-1-1 1 0 0,1-5-147 0 0,-8 16-117 0 0,0 0 0 0 0,0-1 0 0 0,-1 1 0 0 0,0-1 0 0 0,0 0 0 0 0,-1 0 0 0 0,0 0 0 0 0,-1 0 0 0 0,0 0 0 0 0,0 0 0 0 0,-2-4 117 0 0,2 11-58 0 0,0 1 1 0 0,-1 0-1 0 0,1 0 1 0 0,0 0 0 0 0,-1-1-1 0 0,1 1 1 0 0,-1 0-1 0 0,0 0 1 0 0,1 0-1 0 0,-1 0 1 0 0,0 0-1 0 0,1 0 1 0 0,-1 0-1 0 0,0 0 1 0 0,0 0-1 0 0,0 1 1 0 0,0-1-1 0 0,0 0 1 0 0,0 0-1 0 0,0 1 1 0 0,0-1-1 0 0,0 1 1 0 0,0-1-1 0 0,0 1 1 0 0,-1-1-1 0 0,1 1 1 0 0,0 0-1 0 0,0-1 1 0 0,0 1-1 0 0,-1 0 1 0 0,1 0-1 0 0,0 0 1 0 0,0 0-1 0 0,-1 0 1 0 0,1 0-1 0 0,0 1 1 0 0,0-1 0 0 0,-1 0-1 0 0,1 0 1 0 0,0 1-1 0 0,0-1 1 0 0,0 1-1 0 0,0-1 1 0 0,0 1-1 0 0,0 0 1 0 0,0-1-1 0 0,0 1 1 0 0,0 0-1 0 0,0 0 1 0 0,0 0-1 0 0,0-1 1 0 0,0 1-1 0 0,0 0 1 0 0,1 0-1 0 0,-1 0 1 0 0,0 0-1 0 0,1 1 1 0 0,-1-1-1 0 0,1 0 1 0 0,-1 0-1 0 0,1 0 1 0 0,0 0-1 0 0,-1 0 1 0 0,1 1-1 0 0,0-1 1 0 0,0 0-1 0 0,0 1 58 0 0,-6 11-53 0 0,1 0 0 0 0,0 1-1 0 0,1-1 1 0 0,1 1-1 0 0,0 0 1 0 0,1 0-1 0 0,0 0 1 0 0,2 0-1 0 0,-1 0 1 0 0,2 0-1 0 0,-1 0 1 0 0,3 5 53 0 0,12 26-1913 0 0,1-17-3488 0 0,-9-17 343 0 0</inkml:trace>
  <inkml:trace contextRef="#ctx0" brushRef="#br0" timeOffset="10483.043">4499 763 9314 0 0,'0'0'1015'0'0,"0"0"-318"0"0,0 0-19 0 0,0 0 134 0 0,0 0 62 0 0,0 0-38 0 0,0 0-135 0 0,0 0-157 0 0,0 0-125 0 0,0 0-106 0 0,0 0-103 0 0,0 0-111 0 0,0 0-45 0 0,-4 30-39 0 0,-13 93-63 0 0,13-55-763 0 0,8-54-968 0 0,4-10-4614 0 0,-7-4 3260 0 0,-1 0 140 0 0,0 0 1569 0 0</inkml:trace>
  <inkml:trace contextRef="#ctx0" brushRef="#br0" timeOffset="10757.085">4358 726 4761 0 0,'0'0'2619'0'0,"0"0"-984"0"0,0 0-353 0 0,0 0 58 0 0,0 0 4 0 0,0 0-138 0 0,0 0-151 0 0,0 0-143 0 0,0 0-104 0 0,0 0-77 0 0,0 0-120 0 0,0 0-123 0 0,0 0-119 0 0,28-1-106 0 0,91-4-76 0 0,3 4-78 0 0,-80 1-2725 0 0,-38 18-9794 0 0,-4-14 7716 0 0</inkml:trace>
  <inkml:trace contextRef="#ctx0" brushRef="#br0" timeOffset="10934.702">4376 973 3497 0 0,'0'0'2083'0'0,"0"0"-720"0"0,0 0 20 0 0,0 0 298 0 0,0 0 91 0 0,0 0-272 0 0,0 0-385 0 0,0 0-342 0 0,0 0-258 0 0,0 0-171 0 0,0 0-139 0 0,0 0-87 0 0,31-5-94 0 0,96-15-128 0 0,-29 2-2406 0 0,-76 13-411 0 0,-8 1-1872 0 0,-4 1-1252 0 0</inkml:trace>
  <inkml:trace contextRef="#ctx0" brushRef="#br0" timeOffset="11836.463">3748 318 2593 0 0,'0'0'1540'0'0,"0"0"-46"0"0,0 0 138 0 0,0 0 123 0 0,0 0-52 0 0,0 0-175 0 0,0 0-245 0 0,0 0-216 0 0,0 0-187 0 0,32-2-150 0 0,101-3-134 0 0,-8-4 642 0 0,86-5-132 0 0,-211 14-944 0 0,-6-8 1403 0 0,-46-21-958 0 0,44 26-573 0 0,0-1-1 0 0,0 1 1 0 0,0-1-1 0 0,1 0 0 0 0,0-1 1 0 0,0 0-1 0 0,0 0 1 0 0,0-1-1 0 0,1 0 0 0 0,0 0 1 0 0,0 0-1 0 0,0-1 1 0 0,1 0-1 0 0,0 0 0 0 0,0 0 1 0 0,1 0-1 0 0,0-1 1 0 0,0 0-1 0 0,1 0 0 0 0,-2-6-33 0 0,-2-51-3146 0 0,12 22-6374 0 0,-1 31 39 0 0</inkml:trace>
</inkml:ink>
</file>

<file path=ppt/ink/ink1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08.72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630 1 8354 0 0,'0'0'417'0'0,"0"0"-303"0"0,0 0-108 0 0,0 0 240 0 0,0 0 358 0 0,0 0 328 0 0,0 0 171 0 0,0 0-36 0 0,-15 32-135 0 0,-49 104-168 0 0,20-5 230 0 0,36-92-809 0 0,2 0 0 0 0,2 1 0 0 0,1 0 0 0 0,3 0 0 0 0,1 14-185 0 0,0-42 47 0 0,0 0 0 0 0,0 0 0 0 0,1 0 0 0 0,1-1 0 0 0,0 1 0 0 0,0-1-1 0 0,1 1 1 0 0,1-1 0 0 0,0 0 0 0 0,0-1 0 0 0,1 1 0 0 0,1-1 0 0 0,-1 0 0 0 0,2 0 0 0 0,-1-1-1 0 0,1 0 1 0 0,1-1 0 0 0,0 1 0 0 0,0-2 0 0 0,0 1 0 0 0,1-1 0 0 0,0-1 0 0 0,0 0 0 0 0,1 0-1 0 0,0-1 1 0 0,0 0 0 0 0,0-1 0 0 0,1 0 0 0 0,-1-1 0 0 0,1 0 0 0 0,10 0-47 0 0,-11-1 169 0 0,1-1 0 0 0,-1 0 0 0 0,1-1 0 0 0,-1 0 0 0 0,0-1 0 0 0,1 0 0 0 0,-1 0 0 0 0,1-2 0 0 0,-1 1 0 0 0,0-1 0 0 0,0-1 0 0 0,-1 0 0 0 0,1-1 0 0 0,-1 0 0 0 0,0 0 0 0 0,0-1 0 0 0,0-1-1 0 0,-1 1 1 0 0,0-1 0 0 0,0-1 0 0 0,-1 0 0 0 0,0 0 0 0 0,0-1 0 0 0,3-5-169 0 0,0-3 146 0 0,-1-1 1 0 0,-1 0-1 0 0,-1 0 0 0 0,0-1 0 0 0,-1 0 0 0 0,-1-1 0 0 0,-1 1 0 0 0,-1-1 0 0 0,0 0 1 0 0,-2 0-1 0 0,0-1 0 0 0,-1 1 0 0 0,-1 0 0 0 0,-3-19-146 0 0,2 25-87 0 0,-1 1-1 0 0,0-1 1 0 0,-1 1 0 0 0,0 0-1 0 0,-2 0 1 0 0,1 0-1 0 0,-1 0 1 0 0,-1 1 0 0 0,0-1-1 0 0,-1 1 1 0 0,0 1-1 0 0,-1 0 1 0 0,0 0 0 0 0,-1 0-1 0 0,-4-2 88 0 0,7 6-355 0 0,-1 0 1 0 0,-1 1-1 0 0,1 0 0 0 0,-1 1 0 0 0,0-1 1 0 0,0 1-1 0 0,-1 1 0 0 0,1 0 0 0 0,-1 0 1 0 0,0 1-1 0 0,0 0 0 0 0,-1 0 1 0 0,1 1-1 0 0,-4 0 355 0 0,-50 0-6228 0 0,45 2 2820 0 0,-9 0-4692 0 0</inkml:trace>
  <inkml:trace contextRef="#ctx0" brushRef="#br0" timeOffset="228.539">0 527 9546 0 0,'0'0'1930'0'0,"0"0"-1269"0"0,0 0-235 0 0,0 0 271 0 0,0 0 251 0 0,0 0 159 0 0,0 0 23 0 0,0 0-26 0 0,0 0 2 0 0,33-6 2 0 0,107-19-59 0 0,81 8 1225 0 0,157-24-475 0 0,96-35-1799 0 0,-272 42 46 0 0,82-22-825 0 0,-192 33-2331 0 0,0-1-4242 0 0,-58 13-4266 0 0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8.9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0 103 8018 0 0,'0'0'1357'0'0,"0"0"13"0"0,0 0 204 0 0,0 0-21 0 0,0 0-290 0 0,0 0-297 0 0,35 0-193 0 0,110 0-111 0 0,40-18 787 0 0,79-21-870 0 0,-25 4-6713 0 0,-178 25-4687 0 0,-53 9 8212 0 0</inkml:trace>
</inkml:ink>
</file>

<file path=ppt/ink/ink1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07.7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321 196 6337 0 0,'0'0'2049'0'0,"0"0"-1217"0"0,0 0-393 0 0,0 0 142 0 0,0 0 281 0 0,0 0 229 0 0,0 0 49 0 0,0 0-208 0 0,0 0-328 0 0,0 0-282 0 0,0 0-174 0 0,0 3-28 0 0,-15 329 2848 0 0,-8-176-3289 0 0,-7-2 0 0 0,-6-2 0 0 0,-7-1 0 0 0,-28 59 321 0 0,-20 22-3437 0 0,83-201 825 0 0,5-10-3336 0 0,2-16 804 0 0</inkml:trace>
  <inkml:trace contextRef="#ctx0" brushRef="#br0" timeOffset="545.451">324 89 3217 0 0,'0'0'666'0'0,"0"0"53"0"0,0 0 222 0 0,0 0 300 0 0,0 0 246 0 0,0 0 48 0 0,0 0-104 0 0,0 0-181 0 0,0 0-231 0 0,0 0-170 0 0,0 0-139 0 0,0 0-105 0 0,0 0-54 0 0,-5-1-66 0 0,-62 2 1137 0 0,-81 43 37 0 0,148-44-1663 0 0,-1 0 0 0 0,0 0 0 0 0,0 0 0 0 0,1-1 0 0 0,-1 1 0 0 0,0 0 0 0 0,0 1 0 0 0,0-1 0 0 0,1 0 0 0 0,-1 0 0 0 0,0 0 0 0 0,0 0 0 0 0,1 1 0 0 0,-1-1 0 0 0,0 0 0 0 0,1 0 0 0 0,-1 1 0 0 0,0-1 0 0 0,1 1 0 0 0,-1-1 0 0 0,0 1 0 0 0,1-1 0 0 0,-1 1 0 0 0,1-1 0 0 0,-1 1 0 0 0,1-1 0 0 0,-1 1 0 0 0,1 0 0 0 0,0-1 0 0 0,-1 1 0 0 0,1 0 0 0 0,0-1 0 0 0,-1 1 0 0 0,1 0 0 0 0,0 0 0 0 0,0-1 0 0 0,-1 1 0 0 0,1 0 0 0 0,0 0 0 0 0,0-1 0 0 0,0 1 0 0 0,0 0 0 0 0,0 0 0 0 0,0-1 0 0 0,0 1 0 0 0,1 0 0 0 0,-1 0 0 0 0,0-1 0 0 0,0 1 0 0 0,1 0 0 0 0,-1 0 0 0 0,0-1 0 0 0,1 1 0 0 0,-1 0 0 0 0,0-1 0 0 0,1 1 0 0 0,-1-1 0 0 0,1 1 0 0 0,-1 0 0 0 0,1-1 0 0 0,-1 1 0 0 0,1-1 0 0 0,0 1 0 0 0,-1-1 0 0 0,1 0 0 0 0,0 1 0 0 0,-1-1 0 0 0,1 0 0 0 0,0 1 4 0 0,58 29-248 0 0,-53-28 300 0 0,25 9-98 0 0,0-2 0 0 0,0-1 0 0 0,0-2 0 0 0,1-1 0 0 0,25 1 46 0 0,179 0-82 0 0,-223-4-167 0 0,-13-2 440 0 0,0 0 1 0 0,0 0-1 0 0,0 0 0 0 0,0-1 1 0 0,0 1-1 0 0,0 0 1 0 0,0 0-1 0 0,0 0 0 0 0,0 0 1 0 0,0-1-1 0 0,0 1 1 0 0,0 0-1 0 0,0 0-191 0 0,-84-40 537 0 0,66 33-505 0 0,-30-9 16 0 0,1-2 0 0 0,1-2 0 0 0,0-3 0 0 0,-3-4-48 0 0,6-21-1389 0 0,37 28-2173 0 0,4-2-4113 0 0,2 14-1902 0 0</inkml:trace>
</inkml:ink>
</file>

<file path=ppt/ink/ink1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15.1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30 346 2032 0 0,'0'0'1410'0'0,"0"0"-547"0"0,0 0-256 0 0,0 0 120 0 0,0 0 213 0 0,0 0 179 0 0,0 0 58 0 0,0 0-25 0 0,0 0-57 0 0,0 0-114 0 0,0 0-88 0 0,16 0-81 0 0,112-11 1361 0 0,89-12 371 0 0,1 13-3888 0 0,-196 10-884 0 0,-16 0-896 0 0,1 0-3425 0 0,-6 0 1269 0 0</inkml:trace>
  <inkml:trace contextRef="#ctx0" brushRef="#br0" timeOffset="3398.705">0 641 384 0 0,'0'0'1522'0'0,"0"0"-89"0"0,0 0 17 0 0,0 0 106 0 0,0 0-30 0 0,0 0-160 0 0,0 0-263 0 0,0 0-265 0 0,0 0-48 0 0,0 0 33 0 0,0 0 70 0 0,7 1 77 0 0,168-4 4420 0 0,-99-3-4755 0 0,128-4-99 0 0,-155 10-704 0 0,9 0-722 0 0,-39 0-3343 0 0,1 0-3413 0 0,-20 0-632 0 0</inkml:trace>
  <inkml:trace contextRef="#ctx0" brushRef="#br0" timeOffset="3970.911">372 118 0 0 0,'0'0'1140'0'0,"0"0"123"0"0,0 0 77 0 0,0 0 57 0 0,0 0 92 0 0,0 0 66 0 0,0 0 4 0 0,0 0-49 0 0,0 0-184 0 0,0 0-191 0 0,0 0-165 0 0,0 0-160 0 0,0 0-94 0 0,-5-20-66 0 0,-17-61-96 0 0,15 64 1099 0 0,8 29-1720 0 0,-1-12 172 0 0,10 12 103 0 0,-1 0 0 0 0,2-1 0 0 0,-1 0-1 0 0,2-1 1 0 0,-1-1 0 0 0,1 1 0 0 0,1-2-1 0 0,-1 0 1 0 0,2 0 0 0 0,-1-1 0 0 0,1-1-1 0 0,2 1-207 0 0,2 2 104 0 0,219 138 557 0 0,-226-141-644 0 0,0 1-1 0 0,-1 1 0 0 0,-1-1 1 0 0,1 2-1 0 0,-1-1 0 0 0,0 1 0 0 0,-1 1 1 0 0,0-1-1 0 0,-1 1 0 0 0,4 7-16 0 0,-10-15 15 0 0,-1 0-1 0 0,1-1 1 0 0,0 1-1 0 0,-1 0 1 0 0,1 0-1 0 0,-1 0 1 0 0,0 0 0 0 0,0 0-1 0 0,0 0 1 0 0,0 0-1 0 0,0 0 1 0 0,0 0-1 0 0,0 0 1 0 0,-1 0-1 0 0,1 0 1 0 0,-1 0 0 0 0,1-1-1 0 0,-1 1 1 0 0,0 0-1 0 0,0 0 1 0 0,0 0-1 0 0,0-1 1 0 0,0 1-1 0 0,0-1 1 0 0,0 1 0 0 0,0-1-1 0 0,-1 1 1 0 0,1-1-1 0 0,-1 1 1 0 0,1-1-1 0 0,-1 0 1 0 0,1 0 0 0 0,-1 0-1 0 0,0 0 1 0 0,1 0-1 0 0,-1 0 1 0 0,-1 0-15 0 0,-75 28 441 0 0,70-27-409 0 0,-10 7-31 0 0,0 1 0 0 0,1 1 0 0 0,0 0-1 0 0,1 1 1 0 0,0 1 0 0 0,1 1-1 0 0,1 0 1 0 0,0 1 0 0 0,0 0 0 0 0,2 1-1 0 0,0 0 1 0 0,1 1 0 0 0,0 1 0 0 0,2-1-1 0 0,0 2 1 0 0,-2 6-1 0 0,-10 13 7 0 0,-31 76-442 0 0,33-71-2730 0 0,10-28-5013 0 0,9-14 232 0 0</inkml:trace>
</inkml:ink>
</file>

<file path=ppt/ink/ink1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21.2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245 239 3009 0 0,'0'0'995'0'0,"0"0"-345"0"0,0 0-216 0 0,0 0-35 0 0,0 0 13 0 0,0 0-7 0 0,0 0 59 0 0,0 0 62 0 0,0 0 95 0 0,0 0 42 0 0,0 0-74 0 0,0 0-110 0 0,0 0-110 0 0,0 32-68 0 0,2 98-51 0 0,-18 107-275 0 0,-34-109-5348 0 0,34-96 830 0 0,9-20 3918 0 0</inkml:trace>
  <inkml:trace contextRef="#ctx0" brushRef="#br0" timeOffset="414.807">0 221 672 0 0,'0'0'1435'0'0,"0"0"-557"0"0,0 0-220 0 0,0 0 40 0 0,0 0 113 0 0,0 0 113 0 0,0 0 13 0 0,34-21-96 0 0,106-63-127 0 0,-136 81-662 0 0,0 0-1 0 0,0 1 0 0 0,0-1 0 0 0,0 1 0 0 0,0 0 0 0 0,1 0 0 0 0,-1 0 0 0 0,1 0 0 0 0,-1 1 0 0 0,1 0 0 0 0,0 0 0 0 0,-1 0 0 0 0,1 1 0 0 0,0-1 0 0 0,0 1 0 0 0,0 0 0 0 0,0 1-51 0 0,10 0 189 0 0,1-2-71 0 0,-1 0 0 0 0,0 1 0 0 0,1 1 0 0 0,-1 0 0 0 0,0 1 0 0 0,0 1 0 0 0,0 0 0 0 0,0 1 0 0 0,-1 0 0 0 0,1 2 0 0 0,-1-1 0 0 0,0 2 0 0 0,-1 0 0 0 0,1 1 0 0 0,-1 0 0 0 0,-1 1 0 0 0,0 0 0 0 0,1 1-118 0 0,-11-6 43 0 0,1 0 0 0 0,-1 0 0 0 0,-1 0 0 0 0,1 0 0 0 0,-1 1 0 0 0,1-1-1 0 0,-1 0 1 0 0,0 1 0 0 0,-1-1 0 0 0,1 0 0 0 0,-1 1 0 0 0,0-1 0 0 0,0 1 0 0 0,0-1 0 0 0,-1 1-1 0 0,1-1 1 0 0,-1 0 0 0 0,0 1 0 0 0,0-1 0 0 0,-1 0 0 0 0,0 0 0 0 0,1 1 0 0 0,-1-1 0 0 0,0-1-1 0 0,-1 1 1 0 0,1 0 0 0 0,-1 0 0 0 0,0-1 0 0 0,0 0 0 0 0,0 1 0 0 0,0-1 0 0 0,0 0 0 0 0,-1-1 0 0 0,1 1-1 0 0,-1 0 1 0 0,0-1 0 0 0,0 1-43 0 0,-41 28 388 0 0,0-2-1 0 0,-2-2 0 0 0,-1-2 1 0 0,-31 10-388 0 0,78-34 17 0 0,0-1 0 0 0,-1 0 0 0 0,1 0 0 0 0,0 1 0 0 0,-1-1 0 0 0,1 1 0 0 0,0-1 0 0 0,0 1 0 0 0,0-1 0 0 0,-1 1-1 0 0,1 0 1 0 0,0 0 0 0 0,0-1 0 0 0,0 1 0 0 0,0 0 0 0 0,0 0 0 0 0,0 0 0 0 0,0 0 0 0 0,1 0 0 0 0,-1 0 0 0 0,0 1 0 0 0,1-1 0 0 0,-1 0 0 0 0,0 0 0 0 0,1 0 0 0 0,-1 1 0 0 0,1-1 0 0 0,0 0 0 0 0,-1 1 0 0 0,1-1 0 0 0,0 0 0 0 0,0 1 0 0 0,0-1 0 0 0,0 0 0 0 0,0 1 0 0 0,0-1 0 0 0,0 0 0 0 0,1 1 0 0 0,-1-1-1 0 0,0 0 1 0 0,1 1 0 0 0,-1-1 0 0 0,1 0 0 0 0,-1 0 0 0 0,1 0 0 0 0,0 1 0 0 0,-1-1 0 0 0,1 0 0 0 0,0 0 0 0 0,0 0 0 0 0,0 0 0 0 0,0 0 0 0 0,0 0 0 0 0,1 0-17 0 0,16 16 179 0 0,0-1-1 0 0,1-1 1 0 0,1-1-1 0 0,0-1 1 0 0,1-1 0 0 0,0 0-1 0 0,1-2 1 0 0,0 0-1 0 0,1-2 1 0 0,0 0-1 0 0,4 0-178 0 0,52 7-1515 0 0,-79-15-513 0 0,0 0-1330 0 0,0 0-1562 0 0,0 0-1025 0 0</inkml:trace>
  <inkml:trace contextRef="#ctx0" brushRef="#br0" timeOffset="4282.841">700 633 7098 0 0,'0'0'1288'0'0,"0"0"-403"0"0,0 0-154 0 0,0 0 55 0 0,0 0 28 0 0,0 0-135 0 0,0 0-264 0 0,0 0-243 0 0,0 0-133 0 0,0 0-29 0 0,-3 16-23 0 0,-31 119-63 0 0,-66 89-1222 0 0,84-183 373 0 0,16-41 741 0 0,13-16 351 0 0,114-155 3256 0 0,8-29-1904 0 0,-110 171-1778 0 0,-25 51-648 0 0,11 129 2284 0 0,60 18-2942 0 0,-65-159-2788 0 0,-4-5-2843 0 0,-2-4 4569 0 0</inkml:trace>
  <inkml:trace contextRef="#ctx0" brushRef="#br0" timeOffset="4530.7">621 862 5729 0 0,'0'0'1522'0'0,"0"0"-223"0"0,0 0 98 0 0,0 0 236 0 0,0 0 40 0 0,0 0-220 0 0,0 0-288 0 0,0 0-262 0 0,0 0-225 0 0,0 0-191 0 0,0 0-155 0 0,0 0-132 0 0,0 0-114 0 0,26 1-58 0 0,79 4-62 0 0,-33 1-1386 0 0,-56-4-1837 0 0,5-2-4322 0 0,-15 0 1284 0 0</inkml:trace>
  <inkml:trace contextRef="#ctx0" brushRef="#br0" timeOffset="5970.811">1072 59 3969 0 0,'0'0'2323'0'0,"0"0"-921"0"0,0 0-350 0 0,0 0 33 0 0,0 0 28 0 0,0 0-81 0 0,0 0-225 0 0,0 0-234 0 0,0 0-90 0 0,0 0 42 0 0,0 0 58 0 0,0 0 33 0 0,0 0-38 0 0,3 13-69 0 0,14 96 840 0 0,-23 250-587 0 0,3-335-1108 0 0,1-8 1536 0 0,1-6-3397 0 0,0-4-3108 0 0,1-2-4353 0 0,0-11 7253 0 0</inkml:trace>
  <inkml:trace contextRef="#ctx0" brushRef="#br0" timeOffset="6284.025">1003 33 3249 0 0,'0'0'1227'0'0,"0"0"-461"0"0,0 0-152 0 0,0 0 225 0 0,0 0 333 0 0,0 0 228 0 0,0 0 18 0 0,0 0-159 0 0,0 0-238 0 0,0 0-208 0 0,0 0-121 0 0,0 0-79 0 0,20 6-46 0 0,63 16-22 0 0,3-17 617 0 0,46-19-781 0 0,-109 11-549 0 0,6-1-874 0 0,-12 3-3495 0 0,-16 1 2273 0 0,-3 11-6863 0 0,-2-7 8527 0 0</inkml:trace>
  <inkml:trace contextRef="#ctx0" brushRef="#br0" timeOffset="6537.675">1038 320 2377 0 0,'0'0'1265'0'0,"0"0"-59"0"0,0 0 149 0 0,0 0 242 0 0,0 0 89 0 0,0 0-98 0 0,0 0-190 0 0,0 0-238 0 0,0 0-217 0 0,0 0-207 0 0,0 0-166 0 0,0 0-116 0 0,0 0-79 0 0,22 8-69 0 0,68 20-44 0 0,-31-30-10 0 0,-45-2-225 0 0,103-27-1861 0 0,-78 19-1983 0 0,-1 0-3729 0 0,-23 8 3186 0 0</inkml:trace>
  <inkml:trace contextRef="#ctx0" brushRef="#br0" timeOffset="7621.978">1961 0 0 0 0,'0'0'1442'0'0,"0"0"73"0"0,0 0 56 0 0,0 0 96 0 0,0 0 5 0 0,0 0-137 0 0,0 0-256 0 0,0 0-252 0 0,0 0-226 0 0,0 0-165 0 0,0 0-79 0 0,0 0-68 0 0,0 0-25 0 0,0 4 16 0 0,-6 44 1915 0 0,-8 7-2059 0 0,-3 0 0 0 0,-2-2 0 0 0,-3 0 0 0 0,-1-1-1 0 0,-14 18-335 0 0,22-45 16 0 0,2 1 0 0 0,0 0 0 0 0,1 1 0 0 0,2 0 0 0 0,-7 26-16 0 0,16 3 196 0 0,46-38 694 0 0,50-18-54 0 0,-19-26-629 0 0,-35-2-642 0 0,-27 6-3824 0 0,-9 6-6977 0 0,-5 12 5748 0 0</inkml:trace>
  <inkml:trace contextRef="#ctx0" brushRef="#br0" timeOffset="7952.791">1613 291 2192 0 0,'0'0'2534'0'0,"0"0"-963"0"0,0 0-421 0 0,0 0 93 0 0,0 0 160 0 0,0 0 32 0 0,0 0-60 0 0,0 0-120 0 0,0 0-152 0 0,0 0-114 0 0,0 0-143 0 0,0 0-157 0 0,0 0-110 0 0,25 0-62 0 0,125-3 297 0 0,-64-2-35 0 0,-3 0-3172 0 0,-29-1-7397 0 0,-44 3 1499 0 0</inkml:trace>
</inkml:ink>
</file>

<file path=ppt/ink/ink1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30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0 298 0 0 0,'0'0'252'0'0,"0"0"911"0"0,0 0 373 0 0,0 0 173 0 0,0 0 98 0 0,0 0-27 0 0,0 0-116 0 0,0 0-186 0 0,0 0-184 0 0,0 0-189 0 0,0 0-173 0 0,2 12 2856 0 0,65 9-1949 0 0,175-17 372 0 0,-125-18-1879 0 0,-85 10-667 0 0,-30 2-918 0 0,-8-3-8379 0 0,0 5 4479 0 0,3 0-1364 0 0</inkml:trace>
  <inkml:trace contextRef="#ctx0" brushRef="#br0" timeOffset="248.921">79 560 3457 0 0,'0'0'2134'0'0,"0"0"-1313"0"0,0 0-185 0 0,0 0 514 0 0,0 0 473 0 0,0 0 62 0 0,0 0-214 0 0,0 0-310 0 0,0 0-260 0 0,0 0-214 0 0,32-3-172 0 0,102-11-134 0 0,5-13-41 0 0,-54 9-1615 0 0,-30 6-5355 0 0,-36 5-2427 0 0</inkml:trace>
  <inkml:trace contextRef="#ctx0" brushRef="#br0" timeOffset="8170.808">1068 52 4185 0 0,'0'0'465'0'0,"0"0"-498"0"0,0 0-12 0 0,0 0 450 0 0,0 0 590 0 0,0 0 335 0 0,0 0-33 0 0,0 0-221 0 0,0 0-237 0 0,0 0-227 0 0,0 0-173 0 0,4 34-127 0 0,15 105-84 0 0,2 119 495 0 0,-19-199-870 0 0,-2-34-2700 0 0,-6-24-3169 0 0,-6-5 2409 0 0,10 0 3396 0 0</inkml:trace>
  <inkml:trace contextRef="#ctx0" brushRef="#br0" timeOffset="8474.228">766 129 0 0 0,'0'0'565'0'0,"0"0"-15"0"0,0 0 171 0 0,0 0 398 0 0,0 0 352 0 0,0 0 87 0 0,0 0-87 0 0,0 0-149 0 0,0 0-140 0 0,34-2-83 0 0,107-8-94 0 0,376-37 3061 0 0,-470 44-3805 0 0,-17 3-7014 0 0,-35 14-67 0 0,-2-10 4471 0 0,3 0 1881 0 0</inkml:trace>
  <inkml:trace contextRef="#ctx0" brushRef="#br0" timeOffset="8719.612">768 637 0 0 0,'0'0'581'0'0,"0"0"1042"0"0,0 0 494 0 0,0 0 78 0 0,0 0-85 0 0,0 0-226 0 0,0 0-297 0 0,0 0-294 0 0,34-1-269 0 0,112-6-220 0 0,-37-14 354 0 0,68-18-53 0 0,-9 1-3832 0 0,-142 33 326 0 0,8-2-5124 0 0,-25 4 2697 0 0</inkml:trace>
  <inkml:trace contextRef="#ctx0" brushRef="#br0" timeOffset="9370.699">1640 479 4657 0 0,'0'0'1187'0'0,"0"0"-511"0"0,0 0-263 0 0,0 0 50 0 0,0 0 63 0 0,0 0 0 0 0,0 0-64 0 0,0 0-150 0 0,0 0-156 0 0,0 0-104 0 0,0 0-75 0 0,0 0-58 0 0,-21 31-24 0 0,-64 97 9 0 0,14-18-219 0 0,50-66-611 0 0,36-52 1637 0 0,151-205 2955 0 0,-35 85-3040 0 0,-12 58-870 0 0,-117 71 217 0 0,0 0 1 0 0,0 0-1 0 0,0 1 1 0 0,0-1-1 0 0,-1 0 1 0 0,1 1-1 0 0,0 0 0 0 0,-1-1 1 0 0,1 1-1 0 0,-1 0 1 0 0,0 0-1 0 0,1 0 1 0 0,-1 0-1 0 0,0 0 1 0 0,0 0-1 0 0,0 0 1 0 0,-1 0-1 0 0,1 0 1 0 0,0 1-1 0 0,-1-1 1 0 0,0 0-1 0 0,1 0 0 0 0,-1 1 1 0 0,0-1-1 0 0,0 0 1 0 0,0 0-1 0 0,-1 1 1 0 0,1-1-1 0 0,0 0 1 0 0,-1 0-1 0 0,1 1 1 0 0,-1-1-1 0 0,0 0 1 0 0,0 1 26 0 0,0 8-44 0 0,1 4 21 0 0,-1-3 8 0 0,1 0 1 0 0,0 0-1 0 0,1 0 1 0 0,0 0-1 0 0,1 0 0 0 0,1 0 1 0 0,0-1-1 0 0,0 1 0 0 0,5 10 15 0 0,5 29 126 0 0,-13-51-42 0 0,-36 1 3107 0 0,-72-6-2356 0 0,-99-39-2174 0 0,171 34-2515 0 0,17 5-2948 0 0,15 2 3019 0 0</inkml:trace>
  <inkml:trace contextRef="#ctx0" brushRef="#br0" timeOffset="10672.261">2042 527 0 0 0,'0'0'1679'0'0,"0"0"325"0"0,0 0 94 0 0,0 0-140 0 0,0 0-224 0 0,0 0-247 0 0,0 0-236 0 0,0 0-162 0 0,0 0-134 0 0,32-10-127 0 0,101-32-133 0 0,-34-9 597 0 0,-80 37-1020 0 0,-3 2-122 0 0,0 0-1 0 0,0-1 0 0 0,-1 0 0 0 0,0-1 1 0 0,-1-1-1 0 0,-1 0 0 0 0,-1-1 1 0 0,0 0-1 0 0,-1-1 0 0 0,0-1 0 0 0,-2 0 1 0 0,0 0-1 0 0,-1 0 0 0 0,1-7-149 0 0,-8 24-31 0 0,0-1 0 0 0,0 1 0 0 0,0-1 0 0 0,0 0 0 0 0,-1 0 0 0 0,1 1 0 0 0,0-1 0 0 0,-1 0 0 0 0,0 0 0 0 0,1 1 0 0 0,-1-1 0 0 0,0 0 0 0 0,0 0 0 0 0,0 0 0 0 0,0 0 0 0 0,0 0 0 0 0,0 1 0 0 0,-1-1 1 0 0,1 0-1 0 0,-1 0 0 0 0,1 0 0 0 0,-1 1 0 0 0,0-1 0 0 0,1 0 0 0 0,-1 1 0 0 0,0-1 0 0 0,0 1 0 0 0,0-1 0 0 0,0 1 0 0 0,-1-1 0 0 0,1 1 0 0 0,0-1 0 0 0,0 1 0 0 0,-1 0 0 0 0,1 0 0 0 0,-1 0 0 0 0,1 0 0 0 0,-1 0 0 0 0,0 0 31 0 0,-7 3-190 0 0,1 1 1 0 0,0 0-1 0 0,-1 1 0 0 0,1-1 0 0 0,0 1 1 0 0,0 1-1 0 0,1 0 0 0 0,0 0 1 0 0,-1 0-1 0 0,2 1 0 0 0,-1 0 1 0 0,1 0-1 0 0,0 1 0 0 0,0 0 0 0 0,0 0 1 0 0,1 0-1 0 0,0 1 0 0 0,1 0 1 0 0,0 0 189 0 0,3-7-34 0 0,-4 4 17 0 0,1 0 1 0 0,0 0 0 0 0,0 0-1 0 0,1 0 1 0 0,0 0 0 0 0,0 1-1 0 0,0 0 1 0 0,0-1-1 0 0,1 1 1 0 0,0 0 0 0 0,0 0-1 0 0,1 0 1 0 0,0 1 0 0 0,0-1-1 0 0,0 0 1 0 0,0 0 0 0 0,1 1-1 0 0,1-1 1 0 0,-1 0-1 0 0,1 1 1 0 0,0-1 0 0 0,0 0-1 0 0,0 0 1 0 0,1 0 0 0 0,0 0-1 0 0,0 0 1 0 0,1 0 0 0 0,0 0-1 0 0,0-1 1 0 0,0 0-1 0 0,1 1 1 0 0,-1-1 0 0 0,5 4 16 0 0,0-3 119 0 0,1-1 1 0 0,0 0 0 0 0,0 0-1 0 0,0-1 1 0 0,1 0 0 0 0,-1-1-1 0 0,1 0 1 0 0,0-1 0 0 0,0 0-1 0 0,0 0 1 0 0,0-1 0 0 0,0 0-1 0 0,0-1 1 0 0,0 0 0 0 0,0 0-1 0 0,1-1 1 0 0,5-2-120 0 0,11-2 442 0 0,0-1 1 0 0,0-2-1 0 0,0-1 1 0 0,-1 0-1 0 0,23-13-442 0 0,-21 7 185 0 0,-1 0-1 0 0,0-2 1 0 0,-1 0 0 0 0,-1-2-1 0 0,0-1 1 0 0,-2-1 0 0 0,0-1 0 0 0,7-12-185 0 0,-30 34-1 0 0,5-4-17 0 0,-1 0 0 0 0,0-1 0 0 0,0 0 0 0 0,0 0 0 0 0,-1 0 0 0 0,0-1 0 0 0,0 1 0 0 0,0-1 0 0 0,-1 1 0 0 0,1-1 0 0 0,-1 0 0 0 0,-1 0 0 0 0,1 0 0 0 0,-1 0 0 0 0,0-1 1 0 0,0-1 16 0 0,-3 7-113 0 0,0 0 0 0 0,0 0 0 0 0,0 0 0 0 0,0-1-1 0 0,0 2 1 0 0,0-1 0 0 0,0 0 0 0 0,0 0 0 0 0,0 1-1 0 0,0-1 1 0 0,-1 1 0 0 0,1 0 0 0 0,0 0 0 0 0,0-1-1 0 0,0 1 1 0 0,-1 1 0 0 0,1-1 0 0 0,0 0 0 0 0,0 1-1 0 0,0-1 1 0 0,-1 1 0 0 0,1-1 0 0 0,0 1 0 0 0,0 0-1 0 0,0 0 1 0 0,0 0 0 0 0,0 0 0 0 0,0 0 0 0 0,1 1-1 0 0,-1-1 1 0 0,0 0 0 0 0,0 1 0 0 0,0 1 114 0 0,-8 4-121 0 0,0 0-1 0 0,0 0 1 0 0,1 1 0 0 0,1 0 0 0 0,-1 1 0 0 0,1 0 0 0 0,1 0-1 0 0,0 1 1 0 0,0 0 0 0 0,1 0 0 0 0,0 0 0 0 0,1 1-1 0 0,0 0 1 0 0,0 0 0 0 0,1 0 0 0 0,1 1 0 0 0,0-1 0 0 0,1 1-1 0 0,0 0 1 0 0,0 0 0 0 0,2 1 121 0 0,0-9 23 0 0,0-1-1 0 0,1 0 1 0 0,0 0 0 0 0,0 0-1 0 0,0 0 1 0 0,0-1 0 0 0,0 1-1 0 0,1 0 1 0 0,-1 0-1 0 0,1-1 1 0 0,-1 1 0 0 0,1 0-1 0 0,0-1 1 0 0,0 0 0 0 0,1 0-1 0 0,-1 1 1 0 0,0-1-1 0 0,1 0 1 0 0,-1-1 0 0 0,1 1-1 0 0,-1 0 1 0 0,1-1 0 0 0,0 1-1 0 0,0-1 1 0 0,0 0-1 0 0,0 0 1 0 0,0 0 0 0 0,0-1-1 0 0,0 1 1 0 0,0-1-23 0 0,96 6 1650 0 0,-79-9-1348 0 0,0-2 1 0 0,-1 0-1 0 0,1-2 1 0 0,-1 0 0 0 0,-1-1-1 0 0,0 0 1 0 0,0-2-1 0 0,0 0 1 0 0,9-8-303 0 0,3-1 63 0 0,-1-1 0 0 0,-1-1-1 0 0,-1-1 1 0 0,-1-2 0 0 0,-1 0 0 0 0,-1-2 0 0 0,-1 0 0 0 0,-2-2-1 0 0,6-11-62 0 0,-23 34-65 0 0,-1 0 0 0 0,-1 0 0 0 0,1 0 0 0 0,-1 0 0 0 0,0-1-1 0 0,0 1 1 0 0,0-1 0 0 0,-1 1 0 0 0,0-1 0 0 0,0 0 0 0 0,-1 0-1 0 0,1 1 1 0 0,-1-1 0 0 0,-1-2 65 0 0,0 7-74 0 0,0 1-1 0 0,0-1 0 0 0,-1 1 1 0 0,1-1-1 0 0,0 1 1 0 0,-1-1-1 0 0,1 1 0 0 0,-1 0 1 0 0,1 0-1 0 0,0 0 1 0 0,-1 0-1 0 0,1 0 1 0 0,-1 0-1 0 0,1 0 0 0 0,0 0 1 0 0,-1 0-1 0 0,1 1 1 0 0,-1-1-1 0 0,1 0 0 0 0,0 1 1 0 0,-1-1-1 0 0,1 1 1 0 0,0 0-1 0 0,0-1 0 0 0,0 1 1 0 0,-1 0-1 0 0,1 0 1 0 0,-1 0 74 0 0,-14 11-56 0 0,1 1 0 0 0,0 0 0 0 0,0 0 0 0 0,2 2 0 0 0,-1 0 0 0 0,2 0 0 0 0,0 1 0 0 0,1 1 0 0 0,0 0 0 0 0,2 0 0 0 0,0 1 0 0 0,1 0 0 0 0,1 1 0 0 0,0 0 0 0 0,2 0 0 0 0,-3 14 56 0 0,7-27-22 0 0,0 0 1 0 0,1 0 0 0 0,0 0 0 0 0,0 0 0 0 0,1 0-1 0 0,-1-1 1 0 0,1 1 0 0 0,1 0 0 0 0,-1 0 0 0 0,1-1-1 0 0,0 1 1 0 0,0-1 0 0 0,0 1 0 0 0,1-1 0 0 0,0 0-1 0 0,0 0 1 0 0,0 0 0 0 0,1 0 0 0 0,0-1 0 0 0,0 0 0 0 0,0 1-1 0 0,3 1 22 0 0,48 20-8619 0 0,-47-26 2816 0 0</inkml:trace>
  <inkml:trace contextRef="#ctx0" brushRef="#br0" timeOffset="10988.199">3695 247 10586 0 0,'0'0'2622'0'0,"0"0"-1388"0"0,0 0-422 0 0,0 0 207 0 0,0 0 184 0 0,0 0-74 0 0,0 0-245 0 0,0 0-253 0 0,0 0-211 0 0,0 0-149 0 0,-9 31-103 0 0,-29 99-60 0 0,-1-29 68 0 0,15-39-179 0 0,-19 40-3688 0 0,43-101 1941 0 0,0-1-657 0 0,0 0-807 0 0,0 0-932 0 0,0-1-90 0 0,0-2 2420 0 0</inkml:trace>
  <inkml:trace contextRef="#ctx0" brushRef="#br0" timeOffset="11240.192">3579 317 5001 0 0,'0'0'1239'0'0,"0"0"-383"0"0,0 0 3 0 0,0 0 345 0 0,0 0 279 0 0,0 0 112 0 0,0 0-153 0 0,0 0-317 0 0,0 0-274 0 0,0 0-180 0 0,0 0-127 0 0,0 0-88 0 0,0 0-78 0 0,35 2-74 0 0,111 5-68 0 0,-17-9 898 0 0,-102 0-3599 0 0,7 1-4877 0 0,-36 1 2967 0 0,-3 0-821 0 0</inkml:trace>
  <inkml:trace contextRef="#ctx0" brushRef="#br0" timeOffset="11423.885">3599 549 280 0 0,'0'0'2465'0'0,"0"0"-130"0"0,0 0 203 0 0,0 0 9 0 0,0 0-300 0 0,0 0-491 0 0,0 0-518 0 0,0 0-407 0 0,0 0-252 0 0,0 0-169 0 0,35-3-114 0 0,112-8-97 0 0,4-19-539 0 0,-130 24-603 0 0,7-2-2226 0 0,-10 3-2382 0 0,-7 2-2167 0 0</inkml:trace>
</inkml:ink>
</file>

<file path=ppt/ink/ink1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47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242 0 7034 0 0,'0'0'905'0'0,"0"0"-179"0"0,0 0 22 0 0,0 0 204 0 0,0 0 160 0 0,0 0 46 0 0,0 0-122 0 0,0 0-191 0 0,0 0-142 0 0,0 0-93 0 0,0 0-50 0 0,-25 18-23 0 0,-75 57 34 0 0,50-16 625 0 0,38-35-783 0 0,2 1 0 0 0,0 0 0 0 0,2 1 0 0 0,1 0 0 0 0,1 0 0 0 0,1 0 0 0 0,1 1 1 0 0,1 0-1 0 0,2 0 0 0 0,1 19-413 0 0,2-30 148 0 0,1-1 0 0 0,1 1 0 0 0,1-1 0 0 0,0 1 0 0 0,1-1 1 0 0,0-1-1 0 0,1 1 0 0 0,1-1 0 0 0,1 0 0 0 0,0-1 0 0 0,0 0 1 0 0,1 0-1 0 0,1-1 0 0 0,0-1 0 0 0,1 0 0 0 0,0 0 0 0 0,0-1 1 0 0,1 0-1 0 0,3 0-148 0 0,-7-5 55 0 0,0-1 1 0 0,0 0 0 0 0,1 0-1 0 0,-1-1 1 0 0,1 0-1 0 0,-1-1 1 0 0,1 0-1 0 0,0 0 1 0 0,0-1-1 0 0,0-1 1 0 0,0 1 0 0 0,4-2-56 0 0,-10-30-3342 0 0,-4 23 2045 0 0,1-6-2388 0 0,-2 2-4227 0 0,-1 7-2158 0 0</inkml:trace>
</inkml:ink>
</file>

<file path=ppt/ink/ink1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47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11747 0 0,'0'0'1512'0'0,"0"0"-480"0"0,0 0-221 0 0,0 0 48 0 0,0 0 32 0 0,0 0-41 0 0,0 0-77 0 0,0 0-91 0 0,0 0-57 0 0,0 0-88 0 0,0 0-116 0 0,0 0-98 0 0,0 0-80 0 0,2 25-60 0 0,8 123 87 0 0,-5 32-1111 0 0,-2-155-1285 0 0,0-17-1912 0 0,0-1-4808 0 0,-3-6 2938 0 0</inkml:trace>
</inkml:ink>
</file>

<file path=ppt/ink/ink1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48.0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7538 0 0,'0'0'616'0'0,"0"0"-235"0"0,0 0 231 0 0,0 0 446 0 0,0 0 230 0 0,0 0 23 0 0,0 0-109 0 0,0 0-126 0 0,0 0-113 0 0,0 0-132 0 0,0 0-143 0 0,0 0-136 0 0,0 0-99 0 0,30 34-59 0 0,96 105-29 0 0,-30-39 382 0 0,-90-92-723 0 0,0-1 0 0 0,-1 1 0 0 0,0 0 0 0 0,0 1 0 0 0,-1-1-1 0 0,0 1 1 0 0,0 0 0 0 0,-1 0 0 0 0,0 0 0 0 0,-1 0 0 0 0,0 1 0 0 0,-1-1 0 0 0,1 0 0 0 0,-2 1 0 0 0,1 0 0 0 0,-2-1 0 0 0,1 1 0 0 0,-1-1-1 0 0,-1 1 1 0 0,1-1 0 0 0,-2 0 0 0 0,1 1 0 0 0,-1-1 0 0 0,-1 0 0 0 0,1-1 0 0 0,-2 1 0 0 0,1-1 0 0 0,-1 1 0 0 0,0-1 0 0 0,-1-1 0 0 0,0 1-1 0 0,-4 3-23 0 0,-85 80-1603 0 0,60-65-1434 0 0,1-1-3372 0 0,31-24 5848 0 0,-8 8-8669 0 0</inkml:trace>
</inkml:ink>
</file>

<file path=ppt/ink/ink1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58.0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3192 205 8402 0 0,'0'0'1643'0'0,"0"0"-311"0"0,0 0-190 0 0,0 0 18 0 0,0 0 15 0 0,0 0-67 0 0,0 0-113 0 0,0 0-170 0 0,0 0-158 0 0,0 0-80 0 0,0 0-53 0 0,0 33-66 0 0,0 108-86 0 0,2 67 221 0 0,32-65-1523 0 0,-4-90-5752 0 0,-27-46-908 0 0,-2-7 1729 0 0</inkml:trace>
  <inkml:trace contextRef="#ctx0" brushRef="#br0" timeOffset="453.832">3062 223 9706 0 0,'0'0'1632'0'0,"0"0"-333"0"0,0 0-133 0 0,0 0-40 0 0,0 0-148 0 0,0 0-203 0 0,0 0-133 0 0,0 0-133 0 0,35-14-102 0 0,112-44-50 0 0,-50 34 177 0 0,-74 21-410 0 0,1 1 1 0 0,-1 1 0 0 0,0 1 0 0 0,1 2-1 0 0,-1 0 1 0 0,22 5-125 0 0,-43-6-1 0 0,0 0 1 0 0,0 0-1 0 0,0 0 1 0 0,-1 0-1 0 0,1 0 1 0 0,0 0-1 0 0,-1 1 0 0 0,1-1 1 0 0,-1 1-1 0 0,0-1 1 0 0,1 1-1 0 0,-1 0 1 0 0,0-1-1 0 0,0 1 0 0 0,0 0 1 0 0,0 0-1 0 0,0 0 1 0 0,-1 0-1 0 0,1 0 1 0 0,0 0-1 0 0,-1 0 0 0 0,0 0 1 0 0,1 0-1 0 0,-1 0 1 0 0,0 0-1 0 0,0 0 1 0 0,0 0-1 0 0,0 0 0 0 0,0 0 1 0 0,-1 0-1 0 0,1 0 1 0 0,-1 0-1 0 0,1 0 1 0 0,-1 0-1 0 0,0 0 0 0 0,0 0 1 0 0,0 0-1 0 0,0 0 1 0 0,0-1-1 0 0,0 1 1 0 0,0 0-1 0 0,-1-1 0 0 0,1 1 1 0 0,0-1-1 0 0,-1 1 1 0 0,1-1-1 0 0,-1 0 1 0 0,0 1-1 0 0,0-1 0 0 0,1 0 1 0 0,-1 0-1 0 0,0 0 1 0 0,0 0-1 0 0,-1 0 1 0 0,-145 137-200 0 0,146-137 188 0 0,1 0-1 0 0,0 0 1 0 0,0 0 0 0 0,0 1-1 0 0,0-1 1 0 0,0 1 0 0 0,0-1-1 0 0,0 0 1 0 0,1 1 0 0 0,-1-1-1 0 0,0 1 1 0 0,1 0-1 0 0,-1-1 1 0 0,1 1 0 0 0,0-1-1 0 0,0 1 1 0 0,-1 0 0 0 0,1-1-1 0 0,0 1 1 0 0,0 0 0 0 0,0-1-1 0 0,1 1 1 0 0,-1 0-1 0 0,0-1 1 0 0,1 1 0 0 0,-1 0-1 0 0,1-1 1 0 0,-1 1 0 0 0,1-1-1 0 0,0 1 1 0 0,0-1 0 0 0,-1 1-1 0 0,1-1 1 0 0,0 0-1 0 0,0 1 1 0 0,1-1 0 0 0,-1 0-1 0 0,1 1 13 0 0,63 32-136 0 0,-29-18 123 0 0,-29-12 30 0 0,1 1 0 0 0,0 0-1 0 0,-1 0 1 0 0,0 0 0 0 0,0 1-1 0 0,-1 0 1 0 0,0 1 0 0 0,0-1-1 0 0,0 1 1 0 0,-1 1 0 0 0,0-1-1 0 0,0 1 1 0 0,-1 0 0 0 0,0 0-1 0 0,0 0 1 0 0,-1 0 0 0 0,0 0-1 0 0,0 1 1 0 0,-1 0 0 0 0,0 0-1 0 0,-1-1 1 0 0,0 1 0 0 0,0 0-1 0 0,-1 5-16 0 0,0-6 90 0 0,-1 0 0 0 0,0 0-1 0 0,0 0 1 0 0,-1-1-1 0 0,0 1 1 0 0,0 0 0 0 0,-1-1-1 0 0,0 0 1 0 0,0 1-1 0 0,-1-1 1 0 0,0-1-1 0 0,0 1 1 0 0,0 0 0 0 0,-1-1-1 0 0,0 0 1 0 0,0 0-1 0 0,-1-1 1 0 0,-1 2-90 0 0,1-1 20 0 0,1-1 1 0 0,-1 0-1 0 0,-1 0 0 0 0,1 0 1 0 0,-1-1-1 0 0,0 1 0 0 0,0-2 1 0 0,0 1-1 0 0,0-1 1 0 0,-1 0-1 0 0,1-1 0 0 0,-1 0 1 0 0,0 0-1 0 0,-1 0-20 0 0,-31 3-3985 0 0,-3-4-5983 0 0,32-1 2594 0 0</inkml:trace>
  <inkml:trace contextRef="#ctx0" brushRef="#br0" timeOffset="-1668.207">457 43 0 0 0,'0'0'1388'0'0,"0"0"-61"0"0,0 0-52 0 0,0 0 61 0 0,0 0 115 0 0,0 0 91 0 0,0 0 24 0 0,0 0-81 0 0,0 0-174 0 0,0 0-214 0 0,0 0-261 0 0,-10-8-195 0 0,-32-21-158 0 0,40 28-432 0 0,-1 0-1 0 0,1 0 1 0 0,-1 1 0 0 0,1-1-1 0 0,-1 0 1 0 0,0 1 0 0 0,1 0 0 0 0,-1 0-1 0 0,0 0 1 0 0,1 0 0 0 0,-1 0-1 0 0,1 0 1 0 0,-1 1 0 0 0,0 0-1 0 0,1-1 1 0 0,-1 1 0 0 0,1 0-1 0 0,-1 0 1 0 0,1 0 0 0 0,0 0 0 0 0,-1 1-1 0 0,1-1 1 0 0,0 0 0 0 0,-2 3-51 0 0,-3 0 150 0 0,-18 13-83 0 0,2 1 1 0 0,0 1-1 0 0,1 1 0 0 0,1 1 0 0 0,0 1 1 0 0,2 1-1 0 0,1 0 0 0 0,1 1 0 0 0,1 1 1 0 0,1 1-1 0 0,1 1 0 0 0,1-1 1 0 0,2 2-1 0 0,0 0 0 0 0,2 0 0 0 0,2 1 1 0 0,0 0-1 0 0,-2 25-67 0 0,4-28 5 0 0,1 0 1 0 0,1 0-1 0 0,1 0 0 0 0,1 0 1 0 0,2 0-1 0 0,0 0 0 0 0,5 22-5 0 0,-3-38 22 0 0,0 0 0 0 0,1 0 1 0 0,0 0-1 0 0,0-1 0 0 0,1 0 0 0 0,1 0 0 0 0,-1 0 0 0 0,2-1 0 0 0,-1 0 0 0 0,1 0 0 0 0,0 0 0 0 0,0-1 0 0 0,1 0 1 0 0,0-1-1 0 0,1 1 0 0 0,-1-2 0 0 0,1 1 0 0 0,0-1 0 0 0,1 0 0 0 0,-1-1 0 0 0,1 0 0 0 0,0-1 0 0 0,0 0 0 0 0,0 0 1 0 0,0-1-1 0 0,0-1 0 0 0,1 1 0 0 0,-1-2 0 0 0,0 1 0 0 0,3-2-22 0 0,4 1 125 0 0,0-2 1 0 0,0 0-1 0 0,0 0 1 0 0,-1-2-1 0 0,1 0 0 0 0,-1-1 1 0 0,0-1-1 0 0,0 0 0 0 0,-1-1 1 0 0,0-1-1 0 0,0 0 0 0 0,-1-1 1 0 0,7-6-126 0 0,-4 4 166 0 0,-1-2 0 0 0,0 0 0 0 0,-1-1 1 0 0,-1-1-1 0 0,0 0 0 0 0,8-12-166 0 0,-18 21 18 0 0,0 1 0 0 0,0-1 1 0 0,0 0-1 0 0,-1-1 0 0 0,0 1 0 0 0,-1 0 0 0 0,1-1 1 0 0,-1 1-1 0 0,0-1 0 0 0,-1 0 0 0 0,1 0 0 0 0,-2 0 0 0 0,1 0 1 0 0,-1 0-1 0 0,0 1 0 0 0,0-1 0 0 0,0 0 0 0 0,-1 0 0 0 0,-1 0 1 0 0,1 0-1 0 0,-2-4-18 0 0,-3 2-137 0 0,0 1 1 0 0,0-1 0 0 0,-1 1 0 0 0,0 0 0 0 0,-1 1-1 0 0,0 0 1 0 0,0 0 0 0 0,0 0 0 0 0,-1 1 0 0 0,0 1-1 0 0,0-1 1 0 0,0 1 0 0 0,-1 1 0 0 0,0 0-1 0 0,0 0 1 0 0,0 1 0 0 0,0 0 0 0 0,0 1 0 0 0,-1 0-1 0 0,1 1 1 0 0,-2 0 136 0 0,6-1-143 0 0,-1 1 0 0 0,1 0 1 0 0,-1 0-1 0 0,1 1 0 0 0,-1 0 0 0 0,1 0 0 0 0,-1 1 0 0 0,1-1 0 0 0,-1 1 1 0 0,1 1-1 0 0,0-1 0 0 0,-1 1 0 0 0,1 0 0 0 0,0 1 0 0 0,0-1 1 0 0,0 1-1 0 0,1 0 0 0 0,-1 1 0 0 0,1 0 0 0 0,-1-1 0 0 0,1 2 0 0 0,1-1 1 0 0,-1 0-1 0 0,0 1 0 0 0,1 0 0 0 0,0 0 0 0 0,-1 2 143 0 0,5-6-9 0 0,0 0 0 0 0,-1 0 0 0 0,1 0 0 0 0,0 0 0 0 0,0 0 0 0 0,0 0 0 0 0,0 1 0 0 0,0-1 0 0 0,0 0 0 0 0,0 0 0 0 0,0 0 0 0 0,1 0 0 0 0,-1 0 0 0 0,0 0 0 0 0,0 0 0 0 0,1 0-1 0 0,-1 0 1 0 0,1 0 0 0 0,-1 0 0 0 0,1 0 0 0 0,0 0 0 0 0,-1 0 0 0 0,1 0 0 0 0,0-1 0 0 0,-1 1 0 0 0,1 0 0 0 0,0 0 0 0 0,0-1 0 0 0,0 1 0 0 0,0-1 0 0 0,0 1 0 0 0,0 0 0 0 0,0-1 0 0 0,0 0 0 0 0,0 1 0 0 0,0-1 0 0 0,0 0 0 0 0,0 1-1 0 0,0-1 1 0 0,0 0 0 0 0,0 0 0 0 0,0 0 0 0 0,0 0 9 0 0,57 4 877 0 0,-49-4-749 0 0,62-5 231 0 0,0-3-1 0 0,0-2 0 0 0,-1-4 0 0 0,-1-3 0 0 0,43-18-358 0 0,-45 18-338 0 0,-3 2-2370 0 0,-23 0-5025 0 0,-32 11 798 0 0</inkml:trace>
  <inkml:trace contextRef="#ctx0" brushRef="#br0" timeOffset="-1203.228">1031 724 0 0 0,'0'0'971'0'0,"0"0"631"0"0,0 0 342 0 0,0 0 123 0 0,0 0-17 0 0,0 0-172 0 0,0 0-234 0 0,0 0-206 0 0,0 0-234 0 0,0 0-217 0 0,0 0-164 0 0,0 0-117 0 0,33-6-63 0 0,99-18-47 0 0,-76-2 219 0 0,-51 19-624 0 0,2 0-91 0 0,0 1 0 0 0,-1-1 0 0 0,0-1 0 0 0,-1 1 0 0 0,0-1 0 0 0,0 0 0 0 0,0 0 0 0 0,-1 0 0 0 0,0-1 0 0 0,-1 1 0 0 0,0-1 0 0 0,0 0 0 0 0,-1 0 0 0 0,0 0 0 0 0,-1 0 0 0 0,0-1 0 0 0,0 1 0 0 0,-1-2-100 0 0,0 9-35 0 0,0-1 0 0 0,-1 1-1 0 0,1-1 1 0 0,-1 1 0 0 0,0-1 0 0 0,1 1-1 0 0,-1 0 1 0 0,0-1 0 0 0,-1 1 0 0 0,1 0-1 0 0,0 0 1 0 0,-1 0 0 0 0,1 0 0 0 0,-1 0-1 0 0,1 0 1 0 0,-1 0 0 0 0,0 0 0 0 0,0 1-1 0 0,0-1 1 0 0,0 1 0 0 0,0-1 0 0 0,0 1-1 0 0,0 0 1 0 0,-1 0 0 0 0,1 0 0 0 0,0 0-1 0 0,-1 0 1 0 0,1 0 0 0 0,-1 1 0 0 0,1-1-1 0 0,-1 1 1 0 0,1 0 0 0 0,-1-1 0 0 0,1 1-1 0 0,-1 0 1 0 0,-1 1 35 0 0,-3-1-147 0 0,-1 0-1 0 0,1 1 1 0 0,0 0 0 0 0,-1 0-1 0 0,1 1 1 0 0,0 0-1 0 0,0 0 1 0 0,0 1-1 0 0,0 0 1 0 0,0 0 0 0 0,1 0-1 0 0,-3 3 148 0 0,-3 3-78 0 0,0 0-1 0 0,1 2 0 0 0,0-1 1 0 0,0 1-1 0 0,1 1 0 0 0,1 0 0 0 0,0 0 1 0 0,1 1-1 0 0,0 0 0 0 0,1 0 1 0 0,0 1-1 0 0,1 0 0 0 0,1 0 1 0 0,0 1-1 0 0,1-1 0 0 0,1 1 1 0 0,0 0-1 0 0,0 12 79 0 0,3-23 1 0 0,0 1-1 0 0,1-1 1 0 0,-1 1-1 0 0,1-1 1 0 0,1 1-1 0 0,-1-1 1 0 0,0 0 0 0 0,1 1-1 0 0,0-1 1 0 0,0 0-1 0 0,0 0 1 0 0,1 0-1 0 0,-1 0 1 0 0,1-1 0 0 0,0 1-1 0 0,0-1 1 0 0,0 0-1 0 0,0 1 1 0 0,1-1-1 0 0,-1-1 1 0 0,1 1 0 0 0,0 0-1 0 0,0-1 1 0 0,0 0-1 0 0,0 0 1 0 0,0 0-1 0 0,1-1 1 0 0,-1 1 0 0 0,0-1-1 0 0,5 1 0 0 0,142 13 782 0 0,-119-15-910 0 0,-1-2 0 0 0,0-1 1 0 0,0-2-1 0 0,0-1 0 0 0,-1-1 0 0 0,1-2 1 0 0,6-3 127 0 0,60-39-9618 0 0,-84 40 2426 0 0</inkml:trace>
  <inkml:trace contextRef="#ctx0" brushRef="#br0" timeOffset="-310.871">1937 532 0 0 0,'0'0'552'0'0,"0"0"968"0"0,0 0 422 0 0,0 0 151 0 0,0 0-17 0 0,0 0-101 0 0,0 0-128 0 0,0 0-176 0 0,0 0-210 0 0,0 0-180 0 0,0 0-190 0 0,0 0-168 0 0,-4-10-100 0 0,-12-32-112 0 0,-9 31 560 0 0,19 12-993 0 0,-2 1-220 0 0,0 1 0 0 0,0 0 0 0 0,0 1 1 0 0,0 0-1 0 0,0 0 0 0 0,1 1 0 0 0,-1-1 0 0 0,1 2 0 0 0,1-1 0 0 0,-1 1 0 0 0,1 0 0 0 0,0 0 0 0 0,-2 3-58 0 0,-9 12-58 0 0,1 0 0 0 0,0 1 0 0 0,2 0 0 0 0,0 1 0 0 0,2 1 0 0 0,-5 11 58 0 0,14-27-62 0 0,0 0 0 0 0,1 1 0 0 0,0-1 0 0 0,0 0 0 0 0,1 1 0 0 0,-1-1-1 0 0,2 1 1 0 0,0-1 0 0 0,0 1 0 0 0,0-1 0 0 0,1 3 62 0 0,1-8-4 0 0,1 0 0 0 0,-1-1 1 0 0,0 1-1 0 0,1-1 0 0 0,0 0 0 0 0,0 1 0 0 0,0-1 0 0 0,0 0 0 0 0,0-1 1 0 0,0 1-1 0 0,0 0 0 0 0,0-1 0 0 0,1 0 0 0 0,-1 0 0 0 0,1 0 0 0 0,-1 0 1 0 0,0 0-1 0 0,1-1 0 0 0,0 0 0 0 0,-1 1 0 0 0,1-1 0 0 0,-1-1 0 0 0,1 1 1 0 0,-1 0-1 0 0,1-1 0 0 0,-1 0 0 0 0,1 0 0 0 0,1 0 4 0 0,10-4 66 0 0,1-1-1 0 0,-1-1 1 0 0,0 0-1 0 0,-1-1 1 0 0,0 0-1 0 0,0-2 1 0 0,0 1-1 0 0,-1-2 1 0 0,-1 1 0 0 0,11-13-66 0 0,-13 14 16 0 0,170-160-1 0 0,-140 139-691 0 0,-40 36-56 0 0,-52 116-446 0 0,50-118 1170 0 0,0-1 0 0 0,0 1 0 0 0,1-1 0 0 0,-1 1 0 0 0,1 0 0 0 0,0-1 0 0 0,0 1-1 0 0,0 0 1 0 0,0 0 0 0 0,1 0 0 0 0,0 0 0 0 0,-1 0 0 0 0,1 0 0 0 0,1 0 0 0 0,-1 0 0 0 0,1 0 0 0 0,-1-1 0 0 0,1 1 0 0 0,0 0 0 0 0,0 0-1 0 0,1 0 1 0 0,-1-1 0 0 0,1 1 0 0 0,0-1 0 0 0,0 1 0 0 0,0-1 0 0 0,0 0 0 0 0,1 0 0 0 0,-1 0 0 0 0,1 0 0 0 0,0 0 0 0 0,0 0 0 0 0,0-1-1 0 0,0 1 1 0 0,1-1 8 0 0,5 1 97 0 0,-1 0 0 0 0,2 0 0 0 0,-1-1 0 0 0,0 0 0 0 0,0-1 0 0 0,1 0 0 0 0,-1-1 0 0 0,1 0 0 0 0,-1 0 0 0 0,1-1 0 0 0,-1 0 0 0 0,0 0 0 0 0,0-1 0 0 0,1-1 0 0 0,-1 1 0 0 0,0-2 0 0 0,-1 1 0 0 0,1-1 0 0 0,-1 0 0 0 0,1-1 0 0 0,-1 0 0 0 0,-1 0 0 0 0,1-1 0 0 0,4-4-97 0 0,12-12 205 0 0,-1 0 0 0 0,0-2 0 0 0,-2 0 0 0 0,-1-2 0 0 0,-1 0 0 0 0,9-18-205 0 0,-20 32-58 0 0,0 0-1 0 0,-1-1 0 0 0,-1 0 0 0 0,0 0 1 0 0,-1 0-1 0 0,0-1 0 0 0,-1 0 0 0 0,0 0 0 0 0,-2 0 1 0 0,1 0-1 0 0,-2 0 0 0 0,0-1 0 0 0,0 1 59 0 0,-1 12-39 0 0,0 0-1 0 0,-1 1 0 0 0,1-1 0 0 0,0 0 1 0 0,0 1-1 0 0,-1-1 0 0 0,1 0 1 0 0,-1 1-1 0 0,1-1 0 0 0,-1 1 1 0 0,0-1-1 0 0,1 1 0 0 0,-1-1 0 0 0,0 1 1 0 0,0 0-1 0 0,0-1 0 0 0,0 1 1 0 0,0 0-1 0 0,-1 0 0 0 0,1 0 1 0 0,0 0-1 0 0,-1 0 0 0 0,1 0 0 0 0,0 0 1 0 0,-1 0-1 0 0,1 0 0 0 0,-1 1 1 0 0,1-1-1 0 0,-1 0 0 0 0,0 1 0 0 0,1 0 1 0 0,-1-1-1 0 0,1 1 0 0 0,-1 0 1 0 0,0 0-1 0 0,1 0 0 0 0,-1 0 1 0 0,0 0-1 0 0,1 0 0 0 0,-1 0 0 0 0,0 1 1 0 0,1-1-1 0 0,-1 0 0 0 0,0 1 1 0 0,0 0 39 0 0,-69 34-1076 0 0,67-31 1078 0 0,-1 0-1 0 0,1 0 1 0 0,0 1-1 0 0,0-1 1 0 0,1 1-1 0 0,-1-1 0 0 0,1 1 1 0 0,0 0-1 0 0,1 1 1 0 0,-1-1-1 0 0,1 0 1 0 0,0 1-1 0 0,0-1 1 0 0,1 1-1 0 0,0 0 0 0 0,0 0 1 0 0,0-1-1 0 0,0 1 1 0 0,1 0-1 0 0,0 0 1 0 0,0 0-1 0 0,1 0 1 0 0,0-1-1 0 0,0 1 1 0 0,0 0-1 0 0,0 0 0 0 0,1-1 1 0 0,0 1-1 0 0,0-1 1 0 0,1 0-1 0 0,0 1 1 0 0,0-1-1 0 0,0 0 1 0 0,0-1-1 0 0,1 1 0 0 0,1 1-1 0 0,168 124 399 0 0,-170-128-400 0 0,1 1 0 0 0,-1-1 0 0 0,1 1 0 0 0,-1 0 0 0 0,0 0 1 0 0,0 0-1 0 0,0 0 0 0 0,-1 1 0 0 0,1-1 0 0 0,-1 1 0 0 0,1-1 0 0 0,-1 1 0 0 0,-1 0 0 0 0,1 0 0 0 0,0 0 0 0 0,-1 0 0 0 0,0 0 0 0 0,0 1 1 0 0,2 13-4245 0 0,-2 1-4360 0 0,-1-15 2140 0 0</inkml:trace>
  <inkml:trace contextRef="#ctx0" brushRef="#br0" timeOffset="4266.428">0 1361 3353 0 0,'0'0'809'0'0,"0"0"-563"0"0,0 0-201 0 0,0 0 184 0 0,0 0 345 0 0,0 0 285 0 0,0 0 198 0 0,0 0 114 0 0,0 0 35 0 0,0 0-35 0 0,0 0-102 0 0,21 0-129 0 0,128 3 1181 0 0,261 1 1877 0 0,10-30-2827 0 0,317-58-299 0 0,199-33-281 0 0,-379 72-440 0 0,-290 18-6 0 0,-159-2 339 0 0,-62 18 250 0 0,-39 20-680 0 0,-8-6-3812 0 0,-2 1 908 0 0,2-2-2279 0 0,0-1-5672 0 0</inkml:trace>
</inkml:ink>
</file>

<file path=ppt/ink/ink1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8:37.3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0 174 0 0 0,'0'0'155'0'0,"0"0"466"0"0,0 0 331 0 0,0 0 351 0 0,0 0 304 0 0,0 0 136 0 0,0 0-21 0 0,0 0-150 0 0,0 0-209 0 0,0 0-169 0 0,0 0-120 0 0,0 0-110 0 0,0 0-123 0 0,18-7-114 0 0,57-20-89 0 0,7 20 1181 0 0,120 18-699 0 0,-182-9-1171 0 0,-8 0 3297 0 0,-83-39-2574 0 0,58 30-994 0 0,0-1 0 0 0,0 0 0 0 0,1-1-1 0 0,0 0 1 0 0,0-1 0 0 0,1-1 0 0 0,0 0-1 0 0,0-1 323 0 0,5 0-2914 0 0,3 3-6374 0 0,3 5 786 0 0</inkml:trace>
</inkml:ink>
</file>

<file path=ppt/ink/ink1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8:36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18 7418 0 0,'0'0'2405'0'0,"0"0"-822"0"0,0 0-357 0 0,0 0 37 0 0,0 0 143 0 0,0 0 73 0 0,0 0-126 0 0,0 0-258 0 0,0 0-283 0 0,0 0-252 0 0,0 0-180 0 0,0-6 141 0 0,0 495 227 0 0,1-481 792 0 0,0 2-5822 0 0,1-13-12280 0 0,-2-1 13617 0 0</inkml:trace>
  <inkml:trace contextRef="#ctx0" brushRef="#br0" timeOffset="298.542">23 33 5385 0 0,'0'0'596'0'0,"0"0"-289"0"0,0 0 73 0 0,0 0 474 0 0,0 0 517 0 0,0 0 268 0 0,0 0 21 0 0,0 0-146 0 0,0 0-225 0 0,0 0-194 0 0,0 0-156 0 0,0 0-135 0 0,0 0-116 0 0,34 2-117 0 0,107 5-133 0 0,-57-15 102 0 0,56-25-454 0 0,-112 32-1947 0 0,-28 1 1592 0 0,1 1 0 0 0,-1-1-1 0 0,1 0 1 0 0,-1 1-1 0 0,1-1 1 0 0,-1 1-1 0 0,1-1 1 0 0,-1 0-1 0 0,0 1 1 0 0,1-1-1 0 0,-1 1 1 0 0,1-1 0 0 0,-1 1-1 0 0,0-1 1 0 0,0 1-1 0 0,1-1 1 0 0,-1 1-1 0 0,0 0 1 0 0,0-1-1 0 0,0 1 1 0 0,0-1-1 0 0,0 1 1 0 0,1-1 0 0 0,-1 1-1 0 0,0 0 1 0 0,0-1-1 0 0,0 1 1 0 0,-1-1-1 0 0,1 1 1 0 0,0 0-1 0 0,0-1 1 0 0,0 1-1 0 0,0-1 1 0 0,0 1-1 0 0,-1-1 1 0 0,1 1 0 0 0,0 0-1 0 0,-1-1 1 0 0,1 1-1 0 0,0-1 1 0 0,-1 1-1 0 0,1-1 1 0 0,-1 0-1 0 0,1 1 1 0 0,0-1-1 0 0,-1 1 1 0 0,1-1 0 0 0,-1 0-1 0 0,1 1 1 0 0,-1-1-1 0 0,1 0 1 0 0,-1 0-1 0 0,0 1 1 0 0,0-1 269 0 0,-3 7-3745 0 0</inkml:trace>
  <inkml:trace contextRef="#ctx0" brushRef="#br0" timeOffset="545.94">1 317 2040 0 0,'0'0'2061'0'0,"0"0"-957"0"0,0 0-98 0 0,0 0 338 0 0,0 0 296 0 0,0 0 31 0 0,0 0-150 0 0,0 0-176 0 0,0 0-243 0 0,0 0-210 0 0,0 0-177 0 0,0 0-156 0 0,33-7-127 0 0,101-21-115 0 0,-36 0 47 0 0,-54 14-765 0 0,6-2-2546 0 0,-18 6-4471 0 0,-20 6 71 0 0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9.5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311 593 1216 0 0,'0'0'2413'0'0,"0"0"-69"0"0,0 0-122 0 0,0 0-196 0 0,0 0-291 0 0,0 0-273 0 0,0 0-220 0 0,0 0-228 0 0,0 0-235 0 0,0 0-198 0 0,0 0-187 0 0,-31 24-144 0 0,-99 75-84 0 0,55-34 13 0 0,68-58-197 0 0,0 0 1 0 0,0 0 0 0 0,1 0 0 0 0,0 1 0 0 0,1 0-1 0 0,0 0 1 0 0,0 0 0 0 0,1 1 0 0 0,0-1 0 0 0,0 1-1 0 0,1 0 1 0 0,0 1 0 0 0,0-1 0 0 0,1 0 0 0 0,1 1-1 0 0,0-1 1 0 0,0 1 0 0 0,0-1 0 0 0,2 10 17 0 0,1-17 21 0 0,-1 0 0 0 0,1 0-1 0 0,0 0 1 0 0,0 0 0 0 0,0 0 0 0 0,1 0 0 0 0,-1-1 0 0 0,0 1 0 0 0,1-1 0 0 0,-1 0 0 0 0,1 0 0 0 0,-1 0-1 0 0,1 0 1 0 0,0 0 0 0 0,-1 0 0 0 0,1-1 0 0 0,0 1 0 0 0,0-1 0 0 0,-1 0 0 0 0,1 0 0 0 0,0 0-1 0 0,0 0 1 0 0,0 0 0 0 0,-1-1 0 0 0,1 1 0 0 0,0-1 0 0 0,-1 0 0 0 0,1 0 0 0 0,0 0 0 0 0,-1 0-1 0 0,1 0 1 0 0,-1 0 0 0 0,2-2-21 0 0,34-18 303 0 0,0-2 0 0 0,-2-1 0 0 0,-1-2 0 0 0,29-28-303 0 0,-1 2 146 0 0,-28 32-573 0 0,-33 41-244 0 0,-6 24 13 0 0,2-42 599 0 0,1 0-1 0 0,0 1 1 0 0,0-1-1 0 0,0 1 1 0 0,0 0 0 0 0,1-1-1 0 0,-1 1 1 0 0,1 0 0 0 0,0-1-1 0 0,0 1 1 0 0,0 0 0 0 0,1-1-1 0 0,-1 1 1 0 0,1 0 0 0 0,0-1-1 0 0,0 1 1 0 0,0-1-1 0 0,0 1 1 0 0,1-1 0 0 0,0 1-1 0 0,-1-1 1 0 0,1 0 0 0 0,0 0-1 0 0,1 0 1 0 0,-1 0 0 0 0,0 0-1 0 0,1-1 1 0 0,0 1 0 0 0,-1-1-1 0 0,1 1 1 0 0,0-1-1 0 0,0 0 1 0 0,0 0 0 0 0,1-1-1 0 0,-1 1 1 0 0,1 0 59 0 0,3 0 93 0 0,1 0-1 0 0,0-1 1 0 0,-1 1-1 0 0,1-1 1 0 0,0-1 0 0 0,0 0-1 0 0,0 0 1 0 0,0 0-1 0 0,-1-1 1 0 0,1 0-1 0 0,0-1 1 0 0,-1 0 0 0 0,1 0-1 0 0,-1 0 1 0 0,1-1-1 0 0,-1 0 1 0 0,0-1-1 0 0,0 1 1 0 0,-1-1 0 0 0,3-2-93 0 0,118-110 2900 0 0,-111 99-2706 0 0,7-8-86 0 0,-1-1 0 0 0,-1-1 0 0 0,-1-1 0 0 0,-1 0 0 0 0,-2-2-1 0 0,-1 0 1 0 0,-1-1 0 0 0,-2 0 0 0 0,-1-1 0 0 0,-1-1-1 0 0,-2 0 1 0 0,-2 0 0 0 0,4-30-108 0 0,-5-158-215 0 0,-6 216 220 0 0,1 1 1 0 0,-2 0-1 0 0,1 0 0 0 0,-1-1 0 0 0,1 1 0 0 0,-1 0 0 0 0,0 0 0 0 0,0 0 0 0 0,-1 0 0 0 0,1 0 0 0 0,-1 0 0 0 0,0 0 0 0 0,0 0 0 0 0,-1 1 0 0 0,1-1 0 0 0,-1 1 1 0 0,1 0-1 0 0,-1 0 0 0 0,0-1 0 0 0,0 2 0 0 0,0-1 0 0 0,-1 0 0 0 0,1 1 0 0 0,-1-1 0 0 0,0 1 0 0 0,1 0 0 0 0,-1 0 0 0 0,0 1 0 0 0,0-1 0 0 0,0 1 0 0 0,0 0 1 0 0,0 0-1 0 0,-1 0 0 0 0,1 0 0 0 0,0 1 0 0 0,0 0 0 0 0,-1 0 0 0 0,1 0 0 0 0,0 0 0 0 0,-1 1-5 0 0,-3 4-29 0 0,1-1 0 0 0,0 2 0 0 0,0-1 0 0 0,1 1 0 0 0,-1 0 0 0 0,1 0 0 0 0,1 1 0 0 0,-1 0 0 0 0,1 0 0 0 0,0 0 0 0 0,1 0 0 0 0,0 1 0 0 0,0 0 0 0 0,1 0 0 0 0,-1 0 0 0 0,2 0 0 0 0,-1 3 29 0 0,-5 20-17 0 0,1 0 0 0 0,1 0 1 0 0,2 1-1 0 0,2-1 0 0 0,0 1 1 0 0,2 0-1 0 0,2 0 0 0 0,1-1 1 0 0,1 1-1 0 0,1-1 0 0 0,2 0 1 0 0,11 29 16 0 0,60 187-95 0 0,-70-119-238 0 0,-8-128-39 0 0,0 0 0 0 0,-1 0 0 0 0,1 0 1 0 0,0 0-1 0 0,0 0 0 0 0,0 0 1 0 0,-1 0-1 0 0,1 0 0 0 0,0 0 1 0 0,0 0-1 0 0,0 0 0 0 0,-1 0 1 0 0,1 0-1 0 0,0 0 0 0 0,0 0 0 0 0,0 0 1 0 0,-1 0-1 0 0,1 0 0 0 0,0 0 372 0 0,-3-40-7957 0 0,1 23 2860 0 0,2 9 4149 0 0</inkml:trace>
</inkml:ink>
</file>

<file path=ppt/ink/ink1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8:14.7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1035 229 0 0 0,'0'0'1002'0'0,"0"0"72"0"0,0 0 23 0 0,0 0-64 0 0,0 0-95 0 0,0 0-71 0 0,0 0-83 0 0,-8-6-80 0 0,-22-16-45 0 0,-25 17 2803 0 0,43 9-3176 0 0,0 1 0 0 0,0 1 1 0 0,1 0-1 0 0,-1 1 0 0 0,1 0 1 0 0,1 0-1 0 0,-1 1 0 0 0,1 0 1 0 0,-3 5-287 0 0,6-7 63 0 0,-121 144 1106 0 0,-4 56 1194 0 0,121-183-2134 0 0,1-1 0 0 0,1 2 1 0 0,1-1-1 0 0,1 1 0 0 0,1 0 0 0 0,2 1 1 0 0,0 0-1 0 0,1-1 0 0 0,2 1 0 0 0,0 2-229 0 0,33 245 1323 0 0,9-151-577 0 0,30 6 89 0 0,42 1-5 0 0,-25-62-345 0 0,45 0 153 0 0,4-37 8 0 0,-107-26-516 0 0,0-2 0 0 0,0-2 0 0 0,1 0 0 0 0,-1-2 0 0 0,-1-1 0 0 0,2-2-130 0 0,16-1 96 0 0,86-34 104 0 0,26-46 144 0 0,-51-5-34 0 0,-72 22 140 0 0,12-44-291 0 0,1 10-106 0 0,-41 85-29 0 0,-2 1 0 0 0,0-1 0 0 0,-1 0 0 0 0,-1-1 0 0 0,0 1 0 0 0,-2-1 0 0 0,0-13-24 0 0,1 6 24 0 0,9-144 132 0 0,-23 11 46 0 0,-38 48-141 0 0,-20 5 26 0 0,-27 13-114 0 0,-28 26-16 0 0,-10 13-15 0 0,71 33 36 0 0,13 11-20 0 0,-62 11-221 0 0,13 27 102 0 0,88-22 141 0 0,-51 11-39 0 0,18-12 96 0 0,36-3-63 0 0,-1 1 0 0 0,1-1 0 0 0,0 2 0 0 0,0-1 0 0 0,0 1 0 0 0,0 0 0 0 0,1 1 0 0 0,-1 0 0 0 0,1 0 0 0 0,0 1 0 0 0,0 0 26 0 0,-45 32-1051 0 0,50-36 463 0 0,-11 6-1882 0 0,9-8-2929 0 0,1-3-4882 0 0,1 0 2337 0 0</inkml:trace>
  <inkml:trace contextRef="#ctx0" brushRef="#br0" timeOffset="4132.828">2410 1282 0 0 0,'0'0'197'0'0,"0"0"489"0"0,0 0 193 0 0,0 0 4 0 0,0 0-98 0 0,0 0-99 0 0,0 0-37 0 0,0 0 15 0 0,1-6 22 0 0,82-202 9422 0 0,-75 155-9301 0 0,-3-1-1 0 0,-3 1 0 0 0,-2-1 0 0 0,-2 0-806 0 0,-3 10 190 0 0,-3 1 1 0 0,-1 0-1 0 0,-3 1 0 0 0,-1 0 0 0 0,-1 1 0 0 0,-3 1 1 0 0,-2 0-1 0 0,-16-27-190 0 0,20 42 109 0 0,-1 0 0 0 0,-1 1 0 0 0,-1 0 1 0 0,-1 1-1 0 0,-11-8-109 0 0,14 13 106 0 0,-1-2 17 0 0,12 13-64 0 0,-1 0-1 0 0,1 1 1 0 0,-1-1-1 0 0,0 1 0 0 0,0 1 1 0 0,-1-1-1 0 0,0 1 0 0 0,0 0 1 0 0,0 1-1 0 0,-1 0 0 0 0,-4-2-58 0 0,-14-1 307 0 0,26 7-289 0 0,-29 0 396 0 0,-56 126-507 0 0,76-115 92 0 0,1 0 0 0 0,0 1 0 0 0,1 0 0 0 0,1 1 0 0 0,0 0 0 0 0,0 0 0 0 0,1 0 0 0 0,-2 13 1 0 0,7-26 0 0 0,-1 1 1 0 0,1 0-1 0 0,0 0 0 0 0,1 0 0 0 0,-1 0 1 0 0,0 0-1 0 0,0 0 0 0 0,0 0 1 0 0,0-1-1 0 0,1 1 0 0 0,-1 0 1 0 0,0 0-1 0 0,1 0 0 0 0,-1 0 0 0 0,0-1 1 0 0,1 1-1 0 0,-1 0 0 0 0,1 0 1 0 0,0-1-1 0 0,-1 1 0 0 0,1-1 1 0 0,-1 1-1 0 0,1 0 0 0 0,0-1 1 0 0,0 1-1 0 0,-1-1 0 0 0,1 1 0 0 0,0-1 1 0 0,0 0-1 0 0,0 1 0 0 0,-1-1 1 0 0,1 0-1 0 0,0 1 0 0 0,0-1 1 0 0,0 0-1 0 0,0 0 0 0 0,0 0 0 0 0,0 0 1 0 0,0 0-1 0 0,-1 0 0 0 0,1 0 1 0 0,0 0-1 0 0,0 0 0 0 0,0 0 1 0 0,0-1-1 0 0,0 1 0 0 0,0 0 1 0 0,-1-1-1 0 0,1 1 0 0 0,0 0 0 0 0,0-1 1 0 0,0 0-1 0 0,13 1 55 0 0,4-2 3 0 0,0-1 1 0 0,-1 0-1 0 0,1-2 1 0 0,-1 0 0 0 0,0 0-1 0 0,0-2 1 0 0,-1 0 0 0 0,8-5-59 0 0,43-16 80 0 0,318-127 131 0 0,-346 136-119 0 0,-39 19-47 0 0,0 0 22 0 0,0 0 7 0 0,0 0 32 0 0,0 0-13 0 0,0 0-2 0 0,0 0 10 0 0,0 0-2 0 0,-24 0-22 0 0,-346-4-261 0 0,286-10-696 0 0,79 13-1246 0 0,19-1-9344 0 0,-10 2 10284 0 0,5 3-3872 0 0,0 0 1261 0 0</inkml:trace>
  <inkml:trace contextRef="#ctx0" brushRef="#br0" timeOffset="4867.312">3034 335 9082 0 0,'0'0'941'0'0,"0"0"-104"0"0,0 0-1 0 0,0 0 103 0 0,0 0 86 0 0,0 0 10 0 0,0 0-76 0 0,0 0-161 0 0,0 0-193 0 0,0 0-193 0 0,-17 35-143 0 0,-51 110-99 0 0,39-53 53 0 0,-41 166 406 0 0,57-247 1199 0 0,14-41-706 0 0,14-20-1052 0 0,3 1 1 0 0,2 1-1 0 0,2 1 1 0 0,2 1-1 0 0,2 1 1 0 0,1 1-1 0 0,3 1 1 0 0,22-22-71 0 0,8-19 76 0 0,39-30 48 0 0,-98 115-132 0 0,0 0 1 0 0,0-1-1 0 0,0 1 0 0 0,0 0 1 0 0,0 0-1 0 0,0-1 0 0 0,-1 1 1 0 0,1 0-1 0 0,0 0 0 0 0,0 0 1 0 0,-1 0-1 0 0,1 0 0 0 0,-1 0 0 0 0,1 0 1 0 0,-1 1-1 0 0,1-1 0 0 0,-1 0 1 0 0,0 0-1 0 0,0 0 0 0 0,1 0 1 0 0,-1 0-1 0 0,0 1 0 0 0,0-1 1 0 0,0 0-1 0 0,0 0 0 0 0,0 0 0 0 0,0 1 1 0 0,-1-1-1 0 0,1 0 0 0 0,0 0 1 0 0,-1 0-1 0 0,1 0 0 0 0,-1 1 8 0 0,1 2 6 0 0,-29 286 366 0 0,28-288-365 0 0,1 0 0 0 0,0 0 0 0 0,0 0-1 0 0,0 0 1 0 0,0 0 0 0 0,0 0 0 0 0,0 0 0 0 0,0 0-1 0 0,1-1 1 0 0,-1 1 0 0 0,1 0 0 0 0,-1 0 0 0 0,1 0-1 0 0,0 0 1 0 0,0 0 0 0 0,0-1 0 0 0,0 1 0 0 0,0 0-1 0 0,0-1 1 0 0,0 1 0 0 0,1-1 0 0 0,-1 1 0 0 0,1-1-1 0 0,-1 0 1 0 0,1 0 0 0 0,-1 1 0 0 0,1-1 0 0 0,0 0-1 0 0,-1 0 1 0 0,1-1 0 0 0,0 1 0 0 0,0 0 0 0 0,0 0-1 0 0,-1-1 1 0 0,1 1 0 0 0,0-1 0 0 0,0 0 0 0 0,0 0-1 0 0,0 1 1 0 0,0-1 0 0 0,0 0 0 0 0,0-1 0 0 0,0 1-1 0 0,0 0 1 0 0,0-1 0 0 0,0 1 0 0 0,0-1 0 0 0,0 1-1 0 0,-1-1 1 0 0,1 0-7 0 0,9-5 56 0 0,0-2 0 0 0,-1 1-1 0 0,0-1 1 0 0,-1 0 0 0 0,0-1-1 0 0,0 0 1 0 0,-1-1 0 0 0,0 0-1 0 0,-1 0 1 0 0,0-1-56 0 0,12-13 45 0 0,-11 14-32 0 0,14-20 8 0 0,1 1-1 0 0,1 1 0 0 0,2 1 0 0 0,0 2 0 0 0,2 0 0 0 0,1 2 0 0 0,13-7-20 0 0,37 3-73 0 0,-75 31 71 0 0,-1-1 0 0 0,1 0 1 0 0,-1 1-1 0 0,0-1 0 0 0,0 1 0 0 0,-1 0 1 0 0,1 0-1 0 0,-1 0 0 0 0,0 1 0 0 0,0-1 0 0 0,0 0 1 0 0,0 1-1 0 0,-1-1 0 0 0,0 1 0 0 0,0 0 1 0 0,0-1-1 0 0,0 1 0 0 0,-1 0 0 0 0,0 0 1 0 0,0-1-1 0 0,0 5 2 0 0,2 95 149 0 0,-3-81-137 0 0,0 0 0 0 0,2-1 0 0 0,1 1 0 0 0,0 0 0 0 0,2-1 0 0 0,1 0 0 0 0,0 0 0 0 0,7 17-12 0 0,-7-28-803 0 0,20 35 1386 0 0,-12-37-4638 0 0,3-5-4985 0 0,-10-4-1474 0 0</inkml:trace>
  <inkml:trace contextRef="#ctx0" brushRef="#br0" timeOffset="6019.813">1267 928 0 0 0,'0'0'1014'0'0,"0"0"335"0"0,0 0 61 0 0,0 0-19 0 0,0 0 2 0 0,0 0-26 0 0,0 0-85 0 0,0 0-144 0 0,-9 7 4719 0 0,-10 8-4258 0 0,8 10-739 0 0,11-24-796 0 0,15-5 2387 0 0,3-32 190 0 0,-18 35-2456 0 0,0 1 11 0 0,0 0-2 0 0,0 0-30 0 0,0 0-31 0 0,0 0-60 0 0,0 0-33 0 0,0 0-25 0 0,0 0-26 0 0,16-7-7764 0 0,-7 0 1401 0 0,-4 3-4282 0 0</inkml:trace>
  <inkml:trace contextRef="#ctx0" brushRef="#br0" timeOffset="9291.063">1154 1002 0 0 0,'-3'-3'156'0'0,"-1"-3"-252"0"0,2 1 3262 0 0,2 4-2675 0 0,0 1-28 0 0,0 0-23 0 0,0 0 10 0 0,0 0 29 0 0,0 0 29 0 0,0 0 38 0 0,0 0 13 0 0,0 0-6 0 0,0 0-25 0 0,0 0-2 0 0,0 0-13 0 0,-130 14 3872 0 0,-154 16-923 0 0,170-26-1870 0 0,24 22-1472 0 0,-18-12 1442 0 0,107-14-1419 0 0,1 0-19 0 0,0 0-32 0 0,0 0-24 0 0,0 0-40 0 0,0 0-47 0 0,0 0-6 0 0,0 0-22 0 0,0 0 6 0 0,0 0 6 0 0,0 0 2 0 0,0 0 19 0 0,0 0 6 0 0,0 0 3 0 0,0 0 8 0 0,0 0-5 0 0,0 0 10 0 0,0 0-8 0 0,0 0 8 0 0,0 0-8 0 0,0 0 12 0 0,0 0 4 0 0,12-10 1287 0 0,34-56-757 0 0,21-89-279 0 0,-67 153-288 0 0,1 1 1 0 0,-1-1 0 0 0,0 0-1 0 0,1 1 1 0 0,-1-1 0 0 0,1 0-1 0 0,-1 1 1 0 0,1-1 0 0 0,0 1-1 0 0,0-1 1 0 0,-1 1 0 0 0,1 0-1 0 0,0-1 1 0 0,0 1 0 0 0,1 0-1 0 0,-1-1 1 0 0,0 1 0 0 0,0 0 0 0 0,1 0-1 0 0,-1 0 1 0 0,0 0 0 0 0,1 0-1 0 0,-1 0 1 0 0,1 1 0 0 0,-1-1-1 0 0,1 0 1 0 0,0 1 0 0 0,-1-1-1 0 0,1 1 1 0 0,-1 0 0 0 0,1-1-1 0 0,0 1 1 0 0,0 0 0 0 0,-1 0-1 0 0,1 0 1 0 0,0 0 0 0 0,-1 1 0 0 0,1-1-1 0 0,0 0 1 0 0,-1 1 0 0 0,1-1-1 0 0,-1 1 1 0 0,1-1 0 0 0,0 1-1 0 0,-1 0 1 0 0,1-1 0 0 0,0 2 20 0 0,20 25-42 0 0,0 1-1 0 0,-2 1 1 0 0,-2 1 0 0 0,0 0 0 0 0,10 28 42 0 0,-18-37-9 0 0,-1 1 0 0 0,-1 1 0 0 0,-1-1 1 0 0,-1 1-1 0 0,-1 0 0 0 0,-1 1 0 0 0,-1-1 0 0 0,-1 22 9 0 0,-3-44 38 0 0,0 1-1 0 0,0-1 1 0 0,0 1-1 0 0,-1-1 1 0 0,1 0-1 0 0,-1 1 1 0 0,1-1-1 0 0,-1 0 1 0 0,1 0-1 0 0,-1 0 1 0 0,0 0-1 0 0,1 0 1 0 0,-1 0-1 0 0,0-1 1 0 0,0 1-1 0 0,1-1 1 0 0,-1 1-1 0 0,0-1 1 0 0,0 1-1 0 0,0-1 1 0 0,0 0-1 0 0,0 0 1 0 0,0 0-1 0 0,0 0 1 0 0,0 0-1 0 0,0-1 1 0 0,1 1-1 0 0,-1-1 1 0 0,0 1-1 0 0,0-1 1 0 0,0 1-1 0 0,0-1 1 0 0,1 0-1 0 0,-1 0 1 0 0,0 0-1 0 0,1 0 1 0 0,-1 0-1 0 0,1 0 1 0 0,-1-1-38 0 0,-6 0-45 0 0,-64-42 478 0 0,52 32-438 0 0,0 1-1 0 0,0 1 0 0 0,-1 1 0 0 0,-1 1 0 0 0,1 1 0 0 0,-1 0 0 0 0,-1 2 6 0 0,-16-1-3996 0 0,0 4-4103 0 0,32 2-2779 0 0</inkml:trace>
  <inkml:trace contextRef="#ctx0" brushRef="#br0" timeOffset="19154.722">308 37 0 0 0,'0'0'828'0'0,"0"0"152"0"0,0 0 66 0 0,0 0-2 0 0,0 0-14 0 0,0 0-79 0 0,0 0-67 0 0,0-9 426 0 0,0 8 4871 0 0,0 590-2897 0 0,21-494-3306 0 0,-16-84 61 0 0,-1 1 1 0 0,-1 0-1 0 0,0 0 0 0 0,-1 1 1 0 0,0-1-1 0 0,-1 0 1 0 0,0 1-1 0 0,-1-1 1 0 0,0 1-1 0 0,-1-1 1 0 0,-1 0-1 0 0,0 1 0 0 0,-1-1 1 0 0,-3 11-40 0 0,-9 34 128 0 0,13-6-309 0 0,11-39 259 0 0,-8-11-4659 0 0,-2-3-4874 0 0,1 2 5398 0 0</inkml:trace>
  <inkml:trace contextRef="#ctx0" brushRef="#br0" timeOffset="20808.87">251 0 0 0 0,'0'0'950'0'0,"0"0"183"0"0,0 0 50 0 0,0 0-27 0 0,0 0-18 0 0,0 0-10 0 0,0 0 2 0 0,0 0 33 0 0,0 0 26 0 0,0 0 35 0 0,5 8 4599 0 0,-30 25-4183 0 0,-206 199-882 0 0,232-232-756 0 0,-1-1 0 0 0,1 1 1 0 0,-1 0-1 0 0,1 0 0 0 0,-1 0 1 0 0,0 0-1 0 0,1 0 0 0 0,-1 0 0 0 0,1 0 1 0 0,-1 0-1 0 0,1 0 0 0 0,-1 0 1 0 0,1 0-1 0 0,-1 1 0 0 0,1-1 0 0 0,-1 0 1 0 0,1 0-1 0 0,-1 0 0 0 0,0 1 1 0 0,1-1-1 0 0,-1 0 0 0 0,1 0 0 0 0,-1 1 1 0 0,0-1-1 0 0,1 0 0 0 0,-1 1 1 0 0,0-1-1 0 0,1 0 0 0 0,-1 1 0 0 0,0-1 1 0 0,0 1-1 0 0,1-1 0 0 0,-1 0 0 0 0,0 1 1 0 0,0-1-1 0 0,0 1 0 0 0,0-1 1 0 0,0 1-1 0 0,1-1 0 0 0,-1 1 0 0 0,0-1 1 0 0,0 0-1 0 0,0 1 0 0 0,0-1 1 0 0,0 1-1 0 0,0-1 0 0 0,0 1 0 0 0,-1-1 1 0 0,1 1-1 0 0,0-1 0 0 0,0 1 1 0 0,0-1-1 0 0,0 1 0 0 0,-1-1-2 0 0,15-1 260 0 0,233-38 1025 0 0,-92 27-1061 0 0,-160 0 1699 0 0,-83-42-1747 0 0,-37-60-1383 0 0,114 89-1519 0 0,10 16-1100 0 0,1 0-3650 0 0,0 7-895 0 0</inkml:trace>
  <inkml:trace contextRef="#ctx0" brushRef="#br0" timeOffset="42147.3">1068 1403 1328 0 0,'0'0'794'0'0,"0"0"-458"0"0,0 0-124 0 0,0 0 215 0 0,0 0 263 0 0,0 0 156 0 0,0 0-8 0 0,0 0-176 0 0,0 0-200 0 0,0 0-140 0 0,0 0-64 0 0,2 2 11 0 0,26 29 1701 0 0,-12 2-792 0 0,-1 59 254 0 0,-15-92-1241 0 0,0 0 119 0 0,0 0 149 0 0,0 0 125 0 0,0 0 82 0 0,0 0 33 0 0,2-25 2741 0 0,-3 1-3121 0 0,0 17-282 0 0,1 0 1 0 0,0 0-1 0 0,0 0 1 0 0,0 0 0 0 0,1 0-1 0 0,0 0 1 0 0,0 0-1 0 0,1 1 1 0 0,0-1-1 0 0,0 0 1 0 0,1 1-1 0 0,0 0 1 0 0,0-1-1 0 0,3-3-37 0 0,-2 4-79 0 0,0 1 0 0 0,1-1 0 0 0,0 1 0 0 0,0 0 0 0 0,1 1 0 0 0,-1-1 0 0 0,1 1 0 0 0,0 0 0 0 0,0 1 0 0 0,0 0 0 0 0,1-1 0 0 0,-1 2 0 0 0,1-1 0 0 0,0 1 0 0 0,-1 0 0 0 0,1 1 0 0 0,0-1 0 0 0,0 1 0 0 0,0 1 0 0 0,0-1 0 0 0,0 1 0 0 0,0 0 0 0 0,5 1 79 0 0,-2 7-2949 0 0,-5-3-214 0 0,-1-3-4027 0 0,-2-2 3092 0 0</inkml:trace>
  <inkml:trace contextRef="#ctx0" brushRef="#br0" timeOffset="42625.413">1044 1282 440 0 0,'0'0'856'0'0,"0"0"-246"0"0,0 0 21 0 0,0 0 239 0 0,0 0 211 0 0,0 0 36 0 0,0 0-154 0 0,0 0-256 0 0,0 0-166 0 0,0 0 14 0 0,0 0 101 0 0,0 0 128 0 0,0 0 55 0 0,6 0-20 0 0,143-15 4129 0 0,-48-3-4801 0 0,-81 11-385 0 0,-20 6 324 0 0,-32-17-456 0 0,-53-18-2039 0 0,61 10-5914 0 0,22 21 3013 0 0</inkml:trace>
  <inkml:trace contextRef="#ctx0" brushRef="#br0" timeOffset="43826.768">1322 1451 0 0 0,'0'0'295'0'0,"0"0"930"0"0,0 0 230 0 0,0 0-166 0 0,0 0-235 0 0,0 0-196 0 0,0 0-113 0 0,0 0-62 0 0,0 26 1558 0 0,-1-5-2072 0 0,0-15-216 0 0,1-1-1 0 0,-1 0 0 0 0,1 1 0 0 0,0-1 0 0 0,0 1 0 0 0,1-1 0 0 0,-1 0 0 0 0,1 1 0 0 0,0-1 0 0 0,1 0 0 0 0,-1 1 0 0 0,1-1 0 0 0,0 0 0 0 0,1 0 0 0 0,2 4 48 0 0,-2-3-1047 0 0,1 1-1838 0 0,0-5-2109 0 0,-2-2 4625 0 0</inkml:trace>
  <inkml:trace contextRef="#ctx0" brushRef="#br0" timeOffset="44299.858">1291 1458 0 0 0,'0'0'524'0'0,"0"0"206"0"0,0 0 330 0 0,0 0 271 0 0,0 0 72 0 0,0 0-132 0 0,0 0-235 0 0,0 0-239 0 0,0 0-228 0 0,0 0-164 0 0,0 0-121 0 0,0 0-95 0 0,16 0-65 0 0,71-3-40 0 0,-91 28 843 0 0,1-18-503 0 0,2-7-443 0 0,0 1 1 0 0,0-1-1 0 0,0 1 0 0 0,0 0 0 0 0,0-1 1 0 0,0 1-1 0 0,1 0 0 0 0,-1 0 1 0 0,0-1-1 0 0,1 1 0 0 0,-1 0 0 0 0,0 0 1 0 0,1 0-1 0 0,-1 0 0 0 0,1 0 1 0 0,-1 0-1 0 0,1 0 0 0 0,0 0 0 0 0,-1 0 1 0 0,1 0-1 0 0,0 0 0 0 0,0 0 1 0 0,0 0-1 0 0,0 0 0 0 0,0 0 0 0 0,0 0 1 0 0,0 0-1 0 0,0 0 0 0 0,0 1 1 0 0,0-1-1 0 0,1 0 0 0 0,-1 0 0 0 0,0 0 1 0 0,1 0-1 0 0,-1 0 0 0 0,1 0 1 0 0,-1-1-1 0 0,1 1 0 0 0,-1 0 0 0 0,1 0 1 0 0,0 0-1 0 0,0 0 0 0 0,-1-1 1 0 0,1 1-1 0 0,0 0 0 0 0,0 0 0 0 0,0-1 1 0 0,0 1-1 0 0,-1-1 0 0 0,1 1 1 0 0,0-1-1 0 0,1 1 19 0 0,74 17 523 0 0,-75-17-462 0 0,0 0 0 0 0,1-1 0 0 0,-1 1 1 0 0,0 0-1 0 0,0 0 0 0 0,0 0 0 0 0,0 0 1 0 0,0 0-1 0 0,0 0 0 0 0,0 0 0 0 0,0 0 0 0 0,-1 0 1 0 0,1 0-1 0 0,0 1 0 0 0,-1-1 0 0 0,1 0 1 0 0,-1 1-1 0 0,1-1 0 0 0,-1 0 0 0 0,1 1 1 0 0,-1-1-1 0 0,0 0 0 0 0,0 1 0 0 0,0-1 1 0 0,0 1-1 0 0,0-1 0 0 0,0 0 0 0 0,0 1 1 0 0,0-1-1 0 0,0 1 0 0 0,-1-1 0 0 0,1 0 0 0 0,-1 1 1 0 0,1-1-1 0 0,-1 0 0 0 0,1 0 0 0 0,-1 1 1 0 0,0-1-1 0 0,0 0 0 0 0,1 0 0 0 0,-1 0 1 0 0,0 0-1 0 0,0 0 0 0 0,0 0 0 0 0,0 0 1 0 0,-1 1-62 0 0,-52 41 671 0 0,47-43-1464 0 0,5-14-8476 0 0,2 12 7942 0 0,0 0-1480 0 0</inkml:trace>
</inkml:ink>
</file>

<file path=ppt/ink/ink1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9:34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1 619 3361 0 0,'0'0'1655'0'0,"0"0"-299"0"0,0 0-213 0 0,0 0-1 0 0,0 0 146 0 0,0 0 113 0 0,0 0-40 0 0,0 0-173 0 0,0 0-198 0 0,0 0-138 0 0,0 0-75 0 0,0 0-51 0 0,0 0-30 0 0,25-3-28 0 0,124-12 514 0 0,-23 4 836 0 0,-41 10-4390 0 0,-81 1 2075 0 0,1 2-2151 0 0,-3 0 3 0 0,0-2-2894 0 0,1 0-3564 0 0</inkml:trace>
  <inkml:trace contextRef="#ctx0" brushRef="#br0" timeOffset="1251.169">776 133 5617 0 0,'0'0'816'0'0,"0"0"-366"0"0,0 0-258 0 0,0 0 43 0 0,0 0 283 0 0,0 0 368 0 0,0 0 270 0 0,0 0 76 0 0,0 0-107 0 0,0 0-220 0 0,0 0-221 0 0,0 0-165 0 0,0 0-115 0 0,10 33-46 0 0,31 105-1 0 0,-28-45 194 0 0,-8 129-63 0 0,-5-222-500 0 0,-19 82-1127 0 0,5-60-1819 0 0,-7-5-3351 0 0,17-13 2955 0 0,2-4 633 0 0</inkml:trace>
  <inkml:trace contextRef="#ctx0" brushRef="#br0" timeOffset="1726.889">590 184 1328 0 0,'0'0'1271'0'0,"0"0"-431"0"0,0 0 22 0 0,0 0 231 0 0,0 0 200 0 0,0 0 107 0 0,0 0-50 0 0,0 0-155 0 0,32-25-155 0 0,102-80-116 0 0,-59 65 348 0 0,-62 38-1012 0 0,134-9 1656 0 0,-143 11-1899 0 0,1 0-1 0 0,-1 0 1 0 0,0 1 0 0 0,0 0 0 0 0,0 0 0 0 0,0 0 0 0 0,0 0 0 0 0,0 1 0 0 0,0 0 0 0 0,0-1-1 0 0,0 1 1 0 0,-1 1 0 0 0,1-1 0 0 0,-1 0 0 0 0,0 1 0 0 0,1 0 0 0 0,-1 0 0 0 0,0 0 0 0 0,-1 0-1 0 0,1 0 1 0 0,0 1 0 0 0,-1-1 0 0 0,0 1 0 0 0,0-1 0 0 0,0 1 0 0 0,0 0 0 0 0,-1 0-1 0 0,1 0 1 0 0,-1 0 0 0 0,0 0 0 0 0,0 0 0 0 0,-1 0 0 0 0,1 2-17 0 0,-2 6 24 0 0,-1 1 0 0 0,0-1-1 0 0,-1 0 1 0 0,-1 0 0 0 0,1-1 0 0 0,-2 1 0 0 0,0-1-1 0 0,0 1 1 0 0,-1-2 0 0 0,0 1 0 0 0,-1-1 0 0 0,0 1 0 0 0,-1-2-1 0 0,0 1 1 0 0,-1-1 0 0 0,0-1 0 0 0,0 1 0 0 0,0-2 0 0 0,-1 1-1 0 0,-1-1 1 0 0,1-1 0 0 0,-12 6-24 0 0,-59 32-43 0 0,81-42 31 0 0,-1 0-1 0 0,1-1 0 0 0,0 1 0 0 0,0 0 1 0 0,0 0-1 0 0,0 0 0 0 0,1-1 1 0 0,-1 1-1 0 0,0 0 0 0 0,1 0 0 0 0,-1-1 1 0 0,1 1-1 0 0,0 0 0 0 0,-1-1 1 0 0,1 1-1 0 0,0 0 0 0 0,0-1 0 0 0,0 1 1 0 0,0-1-1 0 0,0 1 0 0 0,1-1 1 0 0,-1 0-1 0 0,0 0 0 0 0,1 1 0 0 0,-1-1 1 0 0,0 0-1 0 0,1 0 0 0 0,0 0 13 0 0,2 2-16 0 0,111 120 1220 0 0,-50-72 193 0 0,-59-46-1078 0 0,-4-4-4356 0 0,-2 0-4400 0 0,0-1 1281 0 0</inkml:trace>
  <inkml:trace contextRef="#ctx0" brushRef="#br0" timeOffset="1996.627">1278 468 6489 0 0,'0'0'415'0'0,"0"0"-128"0"0,0 0 193 0 0,0 0 456 0 0,0 0 407 0 0,0 0 96 0 0,0 0-143 0 0,0 0-225 0 0,0 0-259 0 0,0 0-210 0 0,0 0-155 0 0,0 0-118 0 0,0 0-101 0 0,4 33-77 0 0,12 99-47 0 0,-7-15-1052 0 0,-8-116 250 0 0,-1-1-409 0 0,0 0-534 0 0,0 0-683 0 0,0 0-723 0 0,0 0-535 0 0,0 0 500 0 0</inkml:trace>
  <inkml:trace contextRef="#ctx0" brushRef="#br0" timeOffset="2447.036">1225 413 1072 0 0,'0'0'1370'0'0,"0"0"-750"0"0,0 0-211 0 0,0 0 225 0 0,0 0 306 0 0,0 0 210 0 0,0 0 53 0 0,0 0-83 0 0,0 0-85 0 0,0 0-96 0 0,0 0-78 0 0,0 0-27 0 0,0 0-37 0 0,27-1-21 0 0,135-2 639 0 0,-50 3 144 0 0,-111 1-1547 0 0,0-1 1 0 0,1 1-1 0 0,-1-1 0 0 0,0 1 0 0 0,0 0 1 0 0,0-1-1 0 0,0 1 0 0 0,-1 0 0 0 0,1 0 0 0 0,0 0 1 0 0,0 0-1 0 0,0 0 0 0 0,-1 0 0 0 0,1 0 0 0 0,0 0 1 0 0,-1 0-1 0 0,1 0 0 0 0,-1 0 0 0 0,1 0 1 0 0,-1 0-1 0 0,0 1 0 0 0,1-1 0 0 0,-1 0 0 0 0,0 0 1 0 0,0 1-1 0 0,0-1 0 0 0,0 0 0 0 0,0 0 1 0 0,0 0-1 0 0,0 1 0 0 0,0-1 0 0 0,-1 0 0 0 0,1 0 1 0 0,0 0-1 0 0,-1 1 0 0 0,1-1 0 0 0,-1 0 0 0 0,1 0 1 0 0,-1 0-1 0 0,0 0 0 0 0,1 0 0 0 0,-1 0 1 0 0,0 0-1 0 0,0 0 0 0 0,0 0 0 0 0,1 0 0 0 0,-1-1 1 0 0,0 1-1 0 0,0 0 0 0 0,-1 0-12 0 0,-31 26 219 0 0,-39 49-78 0 0,71-72-143 0 0,1-1 0 0 0,0 1 0 0 0,1 0-1 0 0,-1-1 1 0 0,1 1 0 0 0,-1 0 0 0 0,1-1 0 0 0,0 1-1 0 0,0-1 1 0 0,1 1 0 0 0,-1-1 0 0 0,1 0 0 0 0,-1 1-1 0 0,1-1 1 0 0,0 0 0 0 0,1 0 0 0 0,-1 0 0 0 0,0-1-1 0 0,1 1 1 0 0,-1 0 0 0 0,1-1 0 0 0,0 0 0 0 0,0 0-1 0 0,0 0 1 0 0,0 0 0 0 0,0 0 0 0 0,1 0 0 0 0,-1-1-1 0 0,0 1 1 0 0,1-1 0 0 0,-1 0 0 0 0,2 0 2 0 0,13 10 9 0 0,-14-8 0 0 0,-2-3 7 0 0,0 0-1 0 0,0 1 1 0 0,0 0 0 0 0,0-1 0 0 0,0 1 0 0 0,0 0 0 0 0,0 0 0 0 0,-1 0-1 0 0,1 0 1 0 0,0 1 0 0 0,-1-1 0 0 0,1 0 0 0 0,-1 1 0 0 0,1-1 0 0 0,-1 1-1 0 0,0 0 1 0 0,1-1 0 0 0,-1 1 0 0 0,0 0 0 0 0,0 0 0 0 0,0-1-1 0 0,0 1 1 0 0,-1 0 0 0 0,1 0 0 0 0,0 0 0 0 0,-1 0 0 0 0,1 0 0 0 0,-1 0-1 0 0,0 0 1 0 0,0 0 0 0 0,0 1 0 0 0,0-1 0 0 0,0 0 0 0 0,0 0 0 0 0,-1 0-1 0 0,1 0 1 0 0,0 0 0 0 0,-1 0 0 0 0,0 0 0 0 0,1 0 0 0 0,-1 0 0 0 0,-1 0-16 0 0,-12 9 47 0 0,-1-1 0 0 0,0 0 0 0 0,0-2-1 0 0,-1 1 1 0 0,-1-2 0 0 0,1 0 0 0 0,-1-1 0 0 0,-1-1 0 0 0,-16 3-47 0 0,-43 0-1681 0 0,69-18-1778 0 0,8 4-569 0 0,0 4 1168 0 0,0-2-3853 0 0</inkml:trace>
</inkml:ink>
</file>

<file path=ppt/ink/ink1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9:22.8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1005 390 0 0 0,'0'0'627'0'0,"0"0"-64"0"0,0 0 109 0 0,0 0 228 0 0,0 0 163 0 0,0 0 85 0 0,0 0-20 0 0,0 0-97 0 0,0 0-88 0 0,0 0-88 0 0,0 0-84 0 0,0 0-39 0 0,0 0-15 0 0,24-7-11 0 0,76-22 11 0 0,-27 21 1092 0 0,100 30 630 0 0,-35-18-1156 0 0,-138-4-1174 0 0,0 0 86 0 0,0 0 82 0 0,0 0 93 0 0,0 0 68 0 0,0 0 49 0 0,0 0-3 0 0,0 0-61 0 0,-7-23 712 0 0,-83-89 269 0 0,26 41-1830 0 0,57 56-690 0 0,6 8-7250 0 0,1 7 265 0 0</inkml:trace>
  <inkml:trace contextRef="#ctx0" brushRef="#br0" timeOffset="-5847.562">690 659 3593 0 0,'0'0'1405'0'0,"0"0"-454"0"0,0 0-188 0 0,0 0 149 0 0,0 0 281 0 0,0 0 190 0 0,0 0 58 0 0,0 0-134 0 0,0 0-261 0 0,0 0-262 0 0,0 0-143 0 0,-7-4-127 0 0,-61-18 483 0 0,33 23-768 0 0,0 1-1 0 0,0 1 1 0 0,0 3-1 0 0,1 0 1 0 0,0 2-1 0 0,-7 4-228 0 0,-116 41 583 0 0,223-37-1188 0 0,174 14 839 0 0,-239-31-234 0 0,1 1 1 0 0,0 0-1 0 0,-1 0 0 0 0,1 0 0 0 0,0 0 1 0 0,0 0-1 0 0,-1 0 0 0 0,1 0 0 0 0,-1 1 0 0 0,1-1 1 0 0,0 1-1 0 0,-1-1 0 0 0,1 1 0 0 0,-1-1 0 0 0,1 1 1 0 0,-1 0-1 0 0,1 0 0 0 0,-1 0 0 0 0,1 0 0 0 0,-1 0 1 0 0,0 0-1 0 0,0 0 0 0 0,1 0 0 0 0,-1 0 0 0 0,0 1 1 0 0,0-1-1 0 0,0 1 0 0 0,0-1 0 0 0,-1 0 0 0 0,1 1 1 0 0,0 0-1 0 0,-1-1 0 0 0,1 1 0 0 0,-1-1 0 0 0,1 1 1 0 0,-1 0-1 0 0,0-1 0 0 0,1 1 0 0 0,-1 0 0 0 0,0-1 1 0 0,0 1-1 0 0,0 0 0 0 0,-1-1 0 0 0,1 1 0 0 0,0 0 1 0 0,-1 1-1 0 0,-106 73 86 0 0,94-69-107 0 0,-402 213 209 0 0,414-220-190 0 0,0 0 0 0 0,0 0-1 0 0,0 0 1 0 0,0 0 0 0 0,0 0 0 0 0,0 1 0 0 0,0-1 0 0 0,0 0-1 0 0,0 1 1 0 0,0-1 0 0 0,0 0 0 0 0,0 1 0 0 0,0-1-1 0 0,0 1 1 0 0,0 0 0 0 0,1-1 0 0 0,-1 1 0 0 0,0 0-1 0 0,0-1 1 0 0,1 1 0 0 0,-1 0 0 0 0,0 0 0 0 0,1 0 0 0 0,-1 0-1 0 0,1-1 1 0 0,-1 1 0 0 0,1 0 0 0 0,-1 0 0 0 0,1 0-1 0 0,0 0 1 0 0,0 0 0 0 0,-1 0 0 0 0,1 0 0 0 0,0 0-1 0 0,0 0 1 0 0,0 0 0 0 0,0 0 0 0 0,0 0 0 0 0,0 1 0 0 0,0-1-1 0 0,1 0 1 0 0,-1 0 0 0 0,0 0 0 0 0,0 0 0 0 0,1-1-1 0 0,-1 1 1 0 0,1 0 0 0 0,-1 0 0 0 0,1 0 0 0 0,-1 0-1 0 0,1 0 1 0 0,0 0 0 0 0,-1-1 0 0 0,1 1 0 0 0,0 0 0 0 0,-1 0-1 0 0,1-1 1 0 0,0 1 0 0 0,0-1 0 0 0,0 1 0 0 0,0-1-1 0 0,0 1 1 0 0,0-1 0 0 0,0 1 2 0 0,27 6 110 0 0,-1-1 1 0 0,2-2-1 0 0,-1-1 0 0 0,0-1 1 0 0,1-1-1 0 0,-1-1 0 0 0,1-2 1 0 0,-1-1-1 0 0,0-1 0 0 0,0-1 1 0 0,0-2-1 0 0,4-2-110 0 0,-6 4 112 0 0,159-34 216 0 0,-166 37-543 0 0,11-4-3972 0 0,-26 5-5154 0 0,-4 1 2684 0 0</inkml:trace>
  <inkml:trace contextRef="#ctx0" brushRef="#br0" timeOffset="-5084.567">788 1164 0 0 0,'0'0'564'0'0,"0"0"1159"0"0,0 0 514 0 0,0 0 82 0 0,0 0-231 0 0,0 0-354 0 0,0 0-346 0 0,0 0-290 0 0,0 0-139 0 0,0 0-56 0 0,0 0-77 0 0,8-13-75 0 0,60-93 1118 0 0,-24 43-1242 0 0,2 3 1 0 0,3 1-1 0 0,3 3 1 0 0,2 2 0 0 0,48-36-628 0 0,-49 54-59 0 0,-52 35-48 0 0,-1 1-90 0 0,0 33-642 0 0,-37 202 896 0 0,36-231-55 0 0,0 0-1 0 0,0 0 0 0 0,1 0 0 0 0,-1-1 0 0 0,1 1 1 0 0,0 0-1 0 0,0 0 0 0 0,0 0 0 0 0,1 0 1 0 0,-1 0-1 0 0,1 0 0 0 0,0-1 0 0 0,0 1 1 0 0,1 0-1 0 0,-1 0 0 0 0,1-1 0 0 0,-1 1 0 0 0,1-1 1 0 0,0 0-1 0 0,1 1 0 0 0,-1-1 0 0 0,0 0 1 0 0,1 0-1 0 0,0 0 0 0 0,0-1 0 0 0,0 1 0 0 0,0-1 1 0 0,0 0-1 0 0,0 1 0 0 0,1-1 0 0 0,-1-1 1 0 0,1 1-1 0 0,-1 0 0 0 0,1-1 0 0 0,0 0 0 0 0,-1 0 1 0 0,4 1-2 0 0,5-5 59 0 0,0 0 0 0 0,0 0 1 0 0,-1-2-1 0 0,1 1 0 0 0,-1-1 0 0 0,0-1 1 0 0,-1 0-1 0 0,1-1 0 0 0,-1 0 0 0 0,0 0 1 0 0,-1-1-1 0 0,0 0 0 0 0,0-1 0 0 0,-1 0 1 0 0,0 0-1 0 0,-1-1 0 0 0,1 0 0 0 0,-2 0 1 0 0,3-5-60 0 0,31-36-61 0 0,170-195-396 0 0,-205 242 434 0 0,-4 3-58 0 0,-1 6-305 0 0,-32 79 129 0 0,22-66 272 0 0,0 1 0 0 0,1 0-1 0 0,1 1 1 0 0,0 0 0 0 0,2 0 0 0 0,0 0-1 0 0,2 1 1 0 0,0 0 0 0 0,1 0 0 0 0,1 0-1 0 0,1 0 1 0 0,1 0 0 0 0,1 0 0 0 0,1 0-1 0 0,1 0 1 0 0,4 19-15 0 0,-4-33-830 0 0,13 35 952 0 0,-7-30-4533 0 0,1-4-5408 0 0,-8-8 4162 0 0</inkml:trace>
  <inkml:trace contextRef="#ctx0" brushRef="#br0" timeOffset="-1629.548">1948 1038 2345 0 0,'0'0'1828'0'0,"0"0"-807"0"0,0 0-367 0 0,0 0 149 0 0,0 0 266 0 0,0 0 169 0 0,0 0-23 0 0,0 0-192 0 0,0 0-230 0 0,0 0-211 0 0,0 0-146 0 0,-2 11-83 0 0,-2 151 1156 0 0,6-141-2063 0 0,4 58 453 0 0,-6-53-3176 0 0,-3-1-3636 0 0,2-21 3929 0 0,-1 0 1944 0 0</inkml:trace>
  <inkml:trace contextRef="#ctx0" brushRef="#br0" timeOffset="-1096.411">1903 1020 2128 0 0,'0'0'1832'0'0,"0"0"-177"0"0,0 0-106 0 0,0 0-128 0 0,0 0-188 0 0,0 0-191 0 0,0 0-182 0 0,0 0-156 0 0,0 0-113 0 0,0 0-80 0 0,0 0-71 0 0,0 0-44 0 0,0 0-51 0 0,19-8-45 0 0,61-25-29 0 0,-69 29-194 0 0,-1 1 0 0 0,1 0-1 0 0,0 0 1 0 0,0 1 0 0 0,0 0 0 0 0,0 1 0 0 0,0 0 0 0 0,0 1-1 0 0,0 0 1 0 0,0 0-77 0 0,17 1 19 0 0,-18 14-100 0 0,-24 17 140 0 0,-120 79-105 0 0,133-110 43 0 0,1-1-1 0 0,-1 1 1 0 0,0-1 0 0 0,0 0 0 0 0,0 1 0 0 0,1-1-1 0 0,-1 1 1 0 0,0 0 0 0 0,0-1 0 0 0,1 1 0 0 0,-1 0-1 0 0,1-1 1 0 0,-1 1 0 0 0,0 0 0 0 0,1 0 0 0 0,0 0 0 0 0,-1-1-1 0 0,1 1 1 0 0,-1 0 0 0 0,1 0 0 0 0,0 0 0 0 0,0 0-1 0 0,-1 0 1 0 0,1 0 0 0 0,0 0 0 0 0,0 0 0 0 0,0 0-1 0 0,0-1 1 0 0,0 1 0 0 0,0 0 0 0 0,0 0 0 0 0,0 0 0 0 0,1 0-1 0 0,-1 0 1 0 0,0 0 0 0 0,1 0 0 0 0,-1 0 0 0 0,0 0-1 0 0,1-1 1 0 0,-1 1 0 0 0,1 0 0 0 0,-1 0 0 0 0,1-1-1 0 0,-1 1 1 0 0,1 0 0 0 0,0-1 0 0 0,-1 1 0 0 0,1 0-1 0 0,0-1 1 0 0,0 1 0 0 0,0-1 3 0 0,54 20 123 0 0,-27-12-78 0 0,-12-2-15 0 0,-12-5-21 0 0,-1-1 0 0 0,1 1 0 0 0,-1 0 0 0 0,1 0-1 0 0,-1 0 1 0 0,0 1 0 0 0,1-1 0 0 0,-1 1 0 0 0,0 0 0 0 0,0 0-1 0 0,0 0 1 0 0,0 0 0 0 0,-1 1 0 0 0,1-1 0 0 0,0 1-1 0 0,-1-1 1 0 0,0 1 0 0 0,1 0 0 0 0,-1 0 0 0 0,-1 0 0 0 0,1 0-1 0 0,0 0 1 0 0,-1 1 0 0 0,1-1 0 0 0,0 3-9 0 0,-4 0 53 0 0,0 0 0 0 0,-1 0 0 0 0,0 0 0 0 0,0 0 0 0 0,0-1 0 0 0,0 0 1 0 0,-1 1-1 0 0,0-1 0 0 0,0-1 0 0 0,-1 1 0 0 0,1 0 0 0 0,-1-1 0 0 0,0 0 0 0 0,0 0 0 0 0,0-1 1 0 0,-1 1-1 0 0,1-1 0 0 0,-1 0 0 0 0,0-1 0 0 0,1 1 0 0 0,-1-1 0 0 0,-1 0 0 0 0,0-1-53 0 0,-46 5-825 0 0,17-9-2912 0 0,16-6-3839 0 0,14 4 2240 0 0</inkml:trace>
  <inkml:trace contextRef="#ctx0" brushRef="#br0" timeOffset="582.816">2404 655 2793 0 0,'0'0'1008'0'0,"0"0"-252"0"0,0 0 3 0 0,0 0 237 0 0,0 0 182 0 0,0 0 51 0 0,0 0-51 0 0,0 0-98 0 0,0 0-104 0 0,0 0-104 0 0,0 0-110 0 0,0 0-118 0 0,0 0-44 0 0,13 1-16 0 0,100 9 1875 0 0,46-9 201 0 0,21-27-3371 0 0,-159 26-2994 0 0,-14 0-2763 0 0,-6 0 1795 0 0,-1 0-304 0 0</inkml:trace>
  <inkml:trace contextRef="#ctx0" brushRef="#br0" timeOffset="833.403">2500 865 4921 0 0,'0'0'2231'0'0,"0"0"-1063"0"0,0 0-333 0 0,0 0 268 0 0,0 0 383 0 0,0 0 213 0 0,0 0-37 0 0,0 0-225 0 0,0 0-259 0 0,0 0-223 0 0,0 0-198 0 0,0 0-163 0 0,0 0-125 0 0,29 4-118 0 0,93 10-92 0 0,-5-24 133 0 0,-17 3-988 0 0,-67 6-2233 0 0,-1 1-3797 0 0,-25 0-4028 0 0</inkml:trace>
  <inkml:trace contextRef="#ctx0" brushRef="#br0" timeOffset="6268.872">3630 582 0 0 0,'0'0'184'0'0,"0"0"527"0"0,0 0 42 0 0,0 0-135 0 0,0 0-135 0 0,-9 32-122 0 0,-29 103-98 0 0,-53 135 1012 0 0,60-207-386 0 0,31-62-567 0 0,0-1 112 0 0,0 0 168 0 0,0 0 209 0 0,0 0 154 0 0,0-23 1349 0 0,5-11-2080 0 0,2-1-1 0 0,1 0 1 0 0,2 1-1 0 0,1 1 1 0 0,1 0-1 0 0,2 1 1 0 0,2 0 0 0 0,0 1-1 0 0,3 0 1 0 0,0 2-1 0 0,2 0 1 0 0,1 2 0 0 0,1 0-1 0 0,7-5-233 0 0,-28 29 12 0 0,66-56 336 0 0,-66 59-344 0 0,1 0 0 0 0,0 1 0 0 0,-1 0 0 0 0,1 0-1 0 0,-1 0 1 0 0,1 0 0 0 0,-1 0 0 0 0,1 0 0 0 0,-1 1 0 0 0,0-1 0 0 0,0 1-1 0 0,0-1 1 0 0,0 1 0 0 0,0 0 0 0 0,0 0 0 0 0,0 0 0 0 0,0 0-1 0 0,-1 0 1 0 0,1 0 0 0 0,-1 1 0 0 0,1-1 0 0 0,-1 0 0 0 0,0 1 0 0 0,0-1-1 0 0,0 1 1 0 0,0-1 0 0 0,-1 1 0 0 0,1 0 0 0 0,-1-1 0 0 0,1 1 0 0 0,-1 0-1 0 0,0-1 1 0 0,0 2-4 0 0,2 6 71 0 0,21 90 455 0 0,23 63-143 0 0,-45-164-362 0 0,-1 0 1 0 0,0 0-1 0 0,0 0 1 0 0,0 1-1 0 0,1-1 1 0 0,-1 0-1 0 0,1 0 1 0 0,-1 0-1 0 0,0 0 1 0 0,1 1-1 0 0,-1-1 1 0 0,1 0-1 0 0,0 1 1 0 0,-1-1-1 0 0,1 0 1 0 0,0 1-1 0 0,-1-1 1 0 0,1 0-1 0 0,0 1 0 0 0,-1-1 1 0 0,1 1-1 0 0,0 0 1 0 0,0-1-1 0 0,0 1 1 0 0,0 0-1 0 0,-1-1 1 0 0,1 1-1 0 0,0 0 1 0 0,0 0-1 0 0,0 0 1 0 0,0-1-1 0 0,0 1 1 0 0,0 0-1 0 0,0 0 1 0 0,0 1-1 0 0,0-1 1 0 0,-1 0-1 0 0,1 0 0 0 0,0 0 1 0 0,0 1-1 0 0,0-1 1 0 0,0 0-1 0 0,0 1 1 0 0,-1-1-1 0 0,1 0 1 0 0,0 1-1 0 0,0-1 1 0 0,-1 1-1 0 0,1 0 1 0 0,0-1-1 0 0,-1 1 1 0 0,1 0-1 0 0,0-1 1 0 0,-1 1-1 0 0,1 0 1 0 0,-1 0-1 0 0,1-1 0 0 0,-1 1 1 0 0,0 0-1 0 0,1 0 1 0 0,-1 0-1 0 0,0 0 1 0 0,1-1-1 0 0,-1 1 1 0 0,0 0-1 0 0,0 0 1 0 0,0 0-1 0 0,0 0 1 0 0,0 1-22 0 0,194-194 504 0 0,-125 126-502 0 0,-57 52-3 0 0,1 0 0 0 0,1 1 0 0 0,0 1 0 0 0,1 0 0 0 0,0 1 0 0 0,1 1-1 0 0,11-6 2 0 0,-26 16-5 0 0,0-1-1 0 0,1 1 1 0 0,-1 0-1 0 0,1 0 0 0 0,-1 0 1 0 0,1 0-1 0 0,-1 0 0 0 0,1 0 1 0 0,-1 0-1 0 0,1 0 0 0 0,-1 0 1 0 0,1 1-1 0 0,-1-1 0 0 0,0 1 1 0 0,1-1-1 0 0,-1 1 0 0 0,1-1 1 0 0,-1 1-1 0 0,0 0 1 0 0,0 0-1 0 0,1-1 0 0 0,-1 1 1 0 0,0 0-1 0 0,0 0 0 0 0,0 0 1 0 0,0 1-1 0 0,0-1 0 0 0,0 0 1 0 0,0 0-1 0 0,-1 0 0 0 0,1 1 1 0 0,0-1-1 0 0,-1 0 1 0 0,1 1-1 0 0,-1-1 0 0 0,1 1 1 0 0,-1-1-1 0 0,0 0 0 0 0,1 1 1 0 0,-1-1-1 0 0,0 1 0 0 0,0-1 1 0 0,0 1-1 0 0,0-1 0 0 0,0 1 1 0 0,0-1-1 0 0,-1 1 1 0 0,1-1-1 0 0,0 1 0 0 0,-1-1 1 0 0,1 0-1 0 0,-1 1 0 0 0,0-1 1 0 0,1 0-1 0 0,-1 1 0 0 0,0 0 6 0 0,0 8 90 0 0,-30 246 1141 0 0,31-248-1212 0 0,0-1 1 0 0,0 1 0 0 0,1-1 0 0 0,0 0 0 0 0,0 1-1 0 0,1-1 1 0 0,0 0 0 0 0,0 0 0 0 0,1 0 0 0 0,0 0-1 0 0,0 0 1 0 0,1-1 0 0 0,2 4-20 0 0,18 0-522 0 0,-18-15-2310 0 0,-3-6-3433 0 0,-3 7-3080 0 0</inkml:trace>
  <inkml:trace contextRef="#ctx0" brushRef="#br0" timeOffset="18257.95">3398 26 0 0 0,'0'0'505'0'0,"0"0"-32"0"0,0 0-9 0 0,0 0 124 0 0,0 0 168 0 0,0 0 152 0 0,0 0 116 0 0,0 0 35 0 0,0 0-43 0 0,0 0-81 0 0,0 0-57 0 0,-24 32-23 0 0,-76 106 12 0 0,95-131-738 0 0,-1 0 0 0 0,2 0 0 0 0,-1 1 1 0 0,1 0-1 0 0,0 0 0 0 0,0 0 0 0 0,1 0 1 0 0,0 0-1 0 0,0 1 0 0 0,1-1 1 0 0,0 4-130 0 0,-2 11 387 0 0,-7 16-34 0 0,2-1-1 0 0,1 1 0 0 0,3 0 0 0 0,1 1 1 0 0,2 0-1 0 0,1-1 0 0 0,2 1 1 0 0,2-1-1 0 0,2 1 0 0 0,1-1 0 0 0,2 0 1 0 0,2-1-1 0 0,12 30-352 0 0,-12-45 49 0 0,1 0 1 0 0,1 0-1 0 0,1-2 0 0 0,1 0 1 0 0,1 0-1 0 0,1-1 0 0 0,1-1 1 0 0,0-1-1 0 0,2 0 0 0 0,1 0-49 0 0,-5-7-291 0 0,0 0 0 0 0,0-2-1 0 0,1 1 1 0 0,1-2 0 0 0,-1 0-1 0 0,1-1 1 0 0,0-1 0 0 0,1-1-1 0 0,5 1 292 0 0,60 12-7665 0 0,-54-17 742 0 0</inkml:trace>
</inkml:ink>
</file>

<file path=ppt/ink/ink1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9:39.5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99 558 0 0 0,'0'0'519'0'0,"0"0"246"0"0,0 0 189 0 0,0 0 110 0 0,0 0-22 0 0,0 0-181 0 0,0 0-245 0 0,0 0-177 0 0,0 0 28 0 0,0 0 125 0 0,0 0 165 0 0,0 0 122 0 0,2 11-41 0 0,10 195 3093 0 0,-9-128-3439 0 0,-5 172-57 0 0,0-242-306 0 0,2-8-422 0 0,0 0 0 0 0,0 0 1 0 0,0 0-1 0 0,0-1 0 0 0,0 1 0 0 0,-1 0 0 0 0,1 0 1 0 0,0 0-1 0 0,0 0 0 0 0,0-1 0 0 0,0 1 1 0 0,0 0-1 0 0,0 0 0 0 0,-1 0 0 0 0,1 0 0 0 0,0-1 1 0 0,0 1-1 0 0,0 0 0 0 0,-1 0 0 0 0,1 0 0 0 0,0 0 1 0 0,0 0-1 0 0,0 0 0 0 0,-1 0 0 0 0,1 0 1 0 0,0 0-1 0 0,0 0 0 0 0,0 0 0 0 0,-1 0 0 0 0,1 0 1 0 0,0 0-1 0 0,0 0 0 0 0,-1 0 0 0 0,1 0 0 0 0,0 0 1 0 0,0 0-1 0 0,0 0 0 0 0,-1 0 0 0 0,1 0 1 0 0,0 0-1 0 0,0 0 0 0 0,0 0 0 0 0,-1 0 0 0 0,1 1 1 0 0,0-1-1 0 0,0 0 0 0 0,0 0 0 0 0,0 0 0 0 0,-1 0 293 0 0,1-6-433 0 0</inkml:trace>
  <inkml:trace contextRef="#ctx0" brushRef="#br0" timeOffset="295.251">0 591 0 0 0,'0'0'749'0'0,"0"0"154"0"0,0 0 218 0 0,0 0 220 0 0,0 0 85 0 0,0 0 2 0 0,0 0-90 0 0,0 0-135 0 0,35-8-135 0 0,112-28-149 0 0,56-6 1644 0 0,-126 26-2787 0 0,-117 37-11741 0 0,30-13 10095 0 0</inkml:trace>
  <inkml:trace contextRef="#ctx0" brushRef="#br0" timeOffset="574.919">46 823 0 0 0,'0'0'1091'0'0,"0"0"396"0"0,0 0 245 0 0,0 0 106 0 0,0 0-75 0 0,0 0-228 0 0,0 0-253 0 0,0 0-221 0 0,0 0-207 0 0,0 0-162 0 0,0 0-167 0 0,33-1-173 0 0,105-5-146 0 0,-14-12-704 0 0,-107 14-18 0 0,44-11-2409 0 0,-21 5-2892 0 0,-22 5 1155 0 0</inkml:trace>
  <inkml:trace contextRef="#ctx0" brushRef="#br0" timeOffset="864.965">545 370 5449 0 0,'0'0'356'0'0,"0"0"-192"0"0,0 0 79 0 0,0 0 354 0 0,0 0 394 0 0,0 0 223 0 0,0 0 4 0 0,0 0-101 0 0,0 0-122 0 0,0 0-107 0 0,0 0-73 0 0,0 0-71 0 0,32 35-69 0 0,98 109-63 0 0,-55-35 388 0 0,-63-88-846 0 0,-1 1-1 0 0,0 0 0 0 0,-1 1 0 0 0,-2 0 0 0 0,0 0 0 0 0,-2 1 1 0 0,0 0-1 0 0,-2 0 0 0 0,0 0 0 0 0,-2 1 0 0 0,-1-1 1 0 0,-1 1-1 0 0,0-1 0 0 0,-2 1 0 0 0,-2 5-153 0 0,-1-16 36 0 0,-1 1-1 0 0,0-1 1 0 0,-1-1-1 0 0,-1 1 1 0 0,0-1-1 0 0,-1 0 1 0 0,0-1-1 0 0,-1 0 1 0 0,-1 0-1 0 0,1-1 1 0 0,-2-1-1 0 0,1 0 1 0 0,-2 0 0 0 0,-9 6-36 0 0,-17 9-1064 0 0,-1-2 0 0 0,-1-2 0 0 0,-1-1 0 0 0,-15 3 1064 0 0,-42 13-8184 0 0,66-27 750 0 0</inkml:trace>
  <inkml:trace contextRef="#ctx0" brushRef="#br0" timeOffset="7882.817">1011 300 2657 0 0,'0'0'1305'0'0,"0"0"-49"0"0,0 0 45 0 0,0 0 79 0 0,0 0-52 0 0,0 0-98 0 0,0 0-145 0 0,0 0-143 0 0,0 0-74 0 0,0 0-88 0 0,0 0-58 0 0,11-7-74 0 0,35-26-67 0 0,41 5 2308 0 0,-71 26-2560 0 0,10-1-121 0 0,-1 1-1 0 0,1 1 1 0 0,0 1-1 0 0,0 2 1 0 0,0 1-1 0 0,-1 0 0 0 0,1 2 1 0 0,-1 1-1 0 0,0 1 1 0 0,-1 1-1 0 0,0 1 1 0 0,0 1-1 0 0,14 9-207 0 0,-18-7 45 0 0,-12-8-24 0 0,0 0 0 0 0,-1 0 1 0 0,1 1-1 0 0,-1 0 0 0 0,0 0 0 0 0,-1 1 1 0 0,1 0-1 0 0,-1 0 0 0 0,0 1 0 0 0,5 7-21 0 0,46 89 254 0 0,-53-93-254 0 0,5 8 56 0 0,-1 1 0 0 0,-1 0 0 0 0,0 1-1 0 0,-2 0 1 0 0,0 0 0 0 0,-2 0 0 0 0,0 0 0 0 0,0 12-56 0 0,-3-9 88 0 0,1-4-18 0 0,-1 0 1 0 0,-1 0 0 0 0,0-1-1 0 0,-2 1 1 0 0,0-1 0 0 0,-1 1-1 0 0,-1 0-70 0 0,2-10 56 0 0,0 0-1 0 0,-1-1 0 0 0,0 1 0 0 0,0-1 0 0 0,0 0 1 0 0,-1-1-1 0 0,-1 1 0 0 0,1-1 0 0 0,-1 0 0 0 0,0 0 1 0 0,-1-1-1 0 0,0 1 0 0 0,0-2 0 0 0,0 1 0 0 0,0-1 1 0 0,-1 0-1 0 0,0 0 0 0 0,-8 3-55 0 0,-170 69 689 0 0,138-52-585 0 0,57-43-2761 0 0,8-3-2297 0 0,-8 13-1398 0 0,-5 4-4922 0 0</inkml:trace>
  <inkml:trace contextRef="#ctx0" brushRef="#br0" timeOffset="9050.742">1038 194 0 0 0,'0'0'871'0'0,"0"0"253"0"0,0 0 59 0 0,0 0-61 0 0,0 0-44 0 0,0 0-39 0 0,0 0-32 0 0,0 0 17 0 0,0 0 11 0 0,0 0 44 0 0,-1-3 20 0 0,1-1-727 0 0,1 0-1 0 0,-1-1 1 0 0,1 1 0 0 0,0 0-1 0 0,0 0 1 0 0,0-1 0 0 0,1 1-1 0 0,-1 0 1 0 0,1 0-1 0 0,0 1 1 0 0,0-1 0 0 0,0 0-1 0 0,1 1 1 0 0,-1-1 0 0 0,1 1-1 0 0,0 0 1 0 0,0-1 0 0 0,0 1-1 0 0,1 1 1 0 0,-1-1-1 0 0,0 0 1 0 0,1 1-372 0 0,22-25 1302 0 0,24-33 579 0 0,-50 59-1875 0 0,1-1 0 0 0,-1 1 1 0 0,0 0-1 0 0,1 0 0 0 0,-1 0 1 0 0,1 0-1 0 0,0 0 0 0 0,-1 0 1 0 0,1 0-1 0 0,0 0 0 0 0,0 1 1 0 0,0-1-1 0 0,-1 0 0 0 0,1 0 1 0 0,0 1-1 0 0,0-1 0 0 0,0 0 1 0 0,0 1-1 0 0,0-1 0 0 0,0 1 1 0 0,1-1-1 0 0,-1 1 0 0 0,0 0 1 0 0,0-1-1 0 0,0 1 0 0 0,0 0 1 0 0,0 0-1 0 0,1 0 0 0 0,-1 0 1 0 0,0 0-1 0 0,0 0 0 0 0,0 0 1 0 0,0 0-1 0 0,1 0 0 0 0,-1 0 1 0 0,0 1-1 0 0,0-1 0 0 0,0 1 1 0 0,0-1-1 0 0,0 1 0 0 0,0-1 1 0 0,0 1-1 0 0,0-1 0 0 0,0 1 1 0 0,0 0-1 0 0,0 0 0 0 0,0-1 1 0 0,0 1-1 0 0,0 1-6 0 0,37 49-98 0 0,-27-21 111 0 0,0 1 0 0 0,-3 1 1 0 0,0 0-1 0 0,-2 0 0 0 0,-1 0 1 0 0,-2 0-1 0 0,-1 1 0 0 0,-2 0 1 0 0,-1 7-14 0 0,-15 155-62 0 0,16-202 147 0 0,1 0-1 0 0,-1 0 1 0 0,0 0-1 0 0,-1 0 0 0 0,0 0 1 0 0,0 0-1 0 0,0 0 1 0 0,-1 0-1 0 0,0 0 0 0 0,0 0 1 0 0,-1 1-1 0 0,0-1 1 0 0,0 1-1 0 0,-1 0 0 0 0,1 0 1 0 0,-1 0-1 0 0,-1 0 1 0 0,1 1-1 0 0,-1 0 0 0 0,0 0 1 0 0,0 0-1 0 0,0 0 1 0 0,-1 1-1 0 0,-2-2-84 0 0,-208-101-332 0 0,175 86-1302 0 0,38 18-147 0 0,3 0-3404 0 0,0 2 1653 0 0,0 0-7432 0 0</inkml:trace>
</inkml:ink>
</file>

<file path=ppt/ink/ink1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0:08.7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 2208 0 0,'0'0'1261'0'0,"0"0"-280"0"0,0 0 77 0 0,0 0 265 0 0,0 0 212 0 0,0 0 64 0 0,0 0-111 0 0,0 0-196 0 0,0 0-165 0 0,0 0-156 0 0,0 0-147 0 0,32-3-144 0 0,103-10-138 0 0,91 2 1226 0 0,-145 12-3487 0 0,8 0-5452 0 0,-68-1-2596 0 0</inkml:trace>
</inkml:ink>
</file>

<file path=ppt/ink/ink1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0:05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0 446 8242 0 0,'0'0'1116'0'0,"0"0"-188"0"0,0 0 76 0 0,0 0 227 0 0,0 0 82 0 0,0 0-134 0 0,0 0-261 0 0,0 0-255 0 0,0 0-131 0 0,0 0-73 0 0,0 0-21 0 0,8-1 11 0 0,200-17 3473 0 0,77-14-3008 0 0,-243 27-1209 0 0,-39 5-3861 0 0,-9 2-4172 0 0,0 1 3049 0 0,1 0 29 0 0</inkml:trace>
  <inkml:trace contextRef="#ctx0" brushRef="#br0" timeOffset="231.591">76 638 5561 0 0,'0'0'3577'0'0,"0"0"-1978"0"0,0 0-656 0 0,0 0 205 0 0,0 0 279 0 0,0 0 133 0 0,0 0-130 0 0,0 0-248 0 0,0 0-213 0 0,0 0-189 0 0,0 0-166 0 0,35-1-135 0 0,111-6-102 0 0,-13-11 320 0 0,7-3-1391 0 0,-111 14-3367 0 0,-1-2-3748 0 0,-16 6-1970 0 0</inkml:trace>
  <inkml:trace contextRef="#ctx0" brushRef="#br0" timeOffset="1679.971">1173 74 0 0 0,'0'0'740'0'0,"0"0"342"0"0,0 0 242 0 0,0 0 102 0 0,0 0-18 0 0,0 0-88 0 0,0 0-146 0 0,0 0-114 0 0,0 0-108 0 0,0 0-66 0 0,7-4 3107 0 0,7 167-1464 0 0,0 208-2519 0 0,-11-358 459 0 0,-1-5-4068 0 0,-2-3-8839 0 0,0-5 10102 0 0</inkml:trace>
  <inkml:trace contextRef="#ctx0" brushRef="#br0" timeOffset="2011.409">834 71 1632 0 0,'0'0'726'0'0,"0"0"-106"0"0,0 0 156 0 0,0 0 306 0 0,0 0 246 0 0,0 0 108 0 0,0 0-31 0 0,0 0-74 0 0,0 0-66 0 0,0 0-73 0 0,0 0-137 0 0,0 0-155 0 0,33-2-131 0 0,103-5-95 0 0,65-3 1314 0 0,52-12-2547 0 0,-221 20-774 0 0,-2-1-2289 0 0,-11 5-2634 0 0,-13 1 2605 0 0,-5 1 893 0 0</inkml:trace>
  <inkml:trace contextRef="#ctx0" brushRef="#br0" timeOffset="2277.988">832 708 2024 0 0,'0'0'1589'0'0,"0"0"162"0"0,0 0 132 0 0,0 0 89 0 0,0 0-70 0 0,0 0-200 0 0,32 0-293 0 0,100 2-296 0 0,69-22 1182 0 0,-111 5-2026 0 0,45-8-151 0 0,-92 14-2519 0 0,1 1-3883 0 0,-36 7-1226 0 0</inkml:trace>
  <inkml:trace contextRef="#ctx0" brushRef="#br0" timeOffset="5965.17">1753 546 1216 0 0,'0'0'806'0'0,"0"0"-161"0"0,0 0-101 0 0,0 0 72 0 0,0 0 107 0 0,0 0 65 0 0,0 0-51 0 0,0 0-187 0 0,0 0-131 0 0,0 0-4 0 0,0 0 56 0 0,0 6 81 0 0,13 94 2125 0 0,3 40-390 0 0,-13-94-6014 0 0,-2 0-3904 0 0,-1-46 5543 0 0</inkml:trace>
  <inkml:trace contextRef="#ctx0" brushRef="#br0" timeOffset="6483.844">1751 524 1672 0 0,'0'0'995'0'0,"0"0"-112"0"0,0 0 40 0 0,0 0 216 0 0,0 0 122 0 0,0 0 1 0 0,0 0-106 0 0,0 0-158 0 0,0 0-119 0 0,0 0-111 0 0,0 0-115 0 0,0 0-123 0 0,28-6-121 0 0,89-19-109 0 0,-53 19 96 0 0,-62 6-386 0 0,-1 1 0 0 0,0 0 0 0 0,-1-1 0 0 0,1 1 1 0 0,0 0-1 0 0,0 0 0 0 0,0 0 0 0 0,0 0 0 0 0,0 0 0 0 0,-1 0 0 0 0,1 0 0 0 0,0 0 0 0 0,-1 0 0 0 0,1 0 0 0 0,-1 0 0 0 0,0 0 0 0 0,1 0 0 0 0,-1 0 0 0 0,0 1 0 0 0,1-1 0 0 0,-1 0 0 0 0,0 0 0 0 0,0 0 0 0 0,0 1 0 0 0,0-1 0 0 0,0 0 0 0 0,0 0 0 0 0,0 0 0 0 0,-1 1 0 0 0,1-1 0 0 0,0 0 0 0 0,-1 0 0 0 0,1 0 0 0 0,-1 0 0 0 0,1 0 0 0 0,-1 0 1 0 0,1 0-1 0 0,-1 0 0 0 0,0 0 0 0 0,0 0 0 0 0,1 0 0 0 0,-1 0 0 0 0,0 0 0 0 0,0 0 0 0 0,0-1 0 0 0,-1 2-10 0 0,-106 92 399 0 0,107-93-401 0 0,0-1 0 0 0,0 0 0 0 0,1 1 0 0 0,-1-1 0 0 0,0 1 0 0 0,0-1 0 0 0,0 1 0 0 0,0 0 0 0 0,1-1 0 0 0,-1 1 1 0 0,0 0-1 0 0,0-1 0 0 0,1 1 0 0 0,-1 0 0 0 0,1 0 0 0 0,-1 0 0 0 0,1 0 0 0 0,-1 0 0 0 0,1 0 0 0 0,-1 0 0 0 0,1-1 1 0 0,0 1-1 0 0,0 0 0 0 0,-1 0 0 0 0,1 0 0 0 0,0 0 0 0 0,0 0 0 0 0,0 0 0 0 0,0 0 0 0 0,0 1 0 0 0,0-1 0 0 0,0 0 1 0 0,1 0-1 0 0,-1 0 0 0 0,0-1 0 0 0,0 1 0 0 0,1 0 0 0 0,-1 0 0 0 0,1 0 0 0 0,-1 0 0 0 0,1 0 0 0 0,-1 0 1 0 0,1 0-1 0 0,0-1 0 0 0,-1 1 0 0 0,1 0 0 0 0,0 0 0 0 0,-1-1 0 0 0,1 1 0 0 0,0 0 0 0 0,0-1 0 0 0,0 1 0 0 0,0-1 1 0 0,0 1-1 0 0,-1-1 0 0 0,1 0 0 0 0,0 1 0 0 0,1-1 2 0 0,205 67 373 0 0,-205-65-343 0 0,0-1 0 0 0,-1 1-1 0 0,0 0 1 0 0,1 0 0 0 0,-1 0-1 0 0,0 0 1 0 0,0 0 0 0 0,0 0 0 0 0,0 0-1 0 0,0 0 1 0 0,0 0 0 0 0,0 1-1 0 0,-1-1 1 0 0,1 0 0 0 0,-1 1-1 0 0,0-1 1 0 0,0 0 0 0 0,0 1-1 0 0,0-1 1 0 0,0 0 0 0 0,0 1 0 0 0,-1-1-1 0 0,1 0 1 0 0,-1 0 0 0 0,1 1-1 0 0,-1-1 1 0 0,0 0 0 0 0,0 0-1 0 0,0 0 1 0 0,0 0 0 0 0,0 0-1 0 0,-1 0 1 0 0,1 0 0 0 0,-1 0 0 0 0,1 0-1 0 0,-1-1 1 0 0,1 1 0 0 0,-1 0-1 0 0,0-1 1 0 0,0 0 0 0 0,0 1-1 0 0,0-1 1 0 0,0 0 0 0 0,0 0-1 0 0,0 0 1 0 0,0 0 0 0 0,-1-1 0 0 0,1 1-1 0 0,-2 0-29 0 0,-154 76 716 0 0,123-72-1412 0 0,25-8-2387 0 0,2-2-4069 0 0,6 1 565 0 0</inkml:trace>
  <inkml:trace contextRef="#ctx0" brushRef="#br0" timeOffset="7872.586">2344 630 0 0 0,'0'0'135'0'0,"0"0"370"0"0,0 0 209 0 0,0 0 144 0 0,0 0 128 0 0,0 0 122 0 0,0 0 99 0 0,0 0 53 0 0,0 0 10 0 0,0 0-75 0 0,0 0-113 0 0,18 0-118 0 0,58-1-128 0 0,-12-25 679 0 0,-44 13-987 0 0,252-167 2550 0 0,-252 165-3032 0 0,0 0 0 0 0,-1-2 1 0 0,-1 0-1 0 0,-1-1 0 0 0,0 0 0 0 0,-1-2 0 0 0,-1 0 0 0 0,-1-1-46 0 0,-15 21-40 0 0,0 1 0 0 0,0-1-1 0 0,0 1 1 0 0,0-1 0 0 0,0 0 0 0 0,0 0-1 0 0,0 1 1 0 0,0-1 0 0 0,0 0-1 0 0,0 0 1 0 0,0 0 0 0 0,0 0-1 0 0,-1 0 1 0 0,1 0 0 0 0,0-1-1 0 0,0 1 1 0 0,0 0 0 0 0,0 0-1 0 0,0-1 1 0 0,0 1 0 0 0,0-1-1 0 0,0 1 1 0 0,0-1 0 0 0,0 1 0 0 0,0-1-1 0 0,1 0 1 0 0,-1 1 0 0 0,0-1-1 0 0,0 0 1 0 0,0 0 0 0 0,1 1-1 0 0,-1-1 1 0 0,0 0 0 0 0,1 0-1 0 0,-1 0 1 0 0,1 0 0 0 0,-1 0-1 0 0,1 0 1 0 0,-1 0 0 0 0,1 0-1 0 0,0 0 1 0 0,0 0 0 0 0,-1 0-1 0 0,1 0 1 0 0,0 0 0 0 0,0 0 0 0 0,0-1-1 0 0,0 1 1 0 0,0 0 0 0 0,0 0-1 0 0,1 0 1 0 0,-1 0 0 0 0,0 0-1 0 0,0 0 1 0 0,1 0 0 0 0,-1 0-1 0 0,1 0 1 0 0,-1 0 0 0 0,1 0-1 0 0,-1 0 1 0 0,1 0 0 0 0,0 0-1 0 0,-1 0 1 0 0,1 1 0 0 0,0-2 40 0 0,-11 10-129 0 0,-1 0-1 0 0,2 0 1 0 0,-1 1 0 0 0,1 1 0 0 0,0-1-1 0 0,1 2 1 0 0,0-1 0 0 0,1 1 0 0 0,0 0-1 0 0,0 0 1 0 0,1 1 0 0 0,-3 9 129 0 0,6-16-4 0 0,0 1-1 0 0,0-1 1 0 0,1 1-1 0 0,0 0 1 0 0,0 0 0 0 0,0 0-1 0 0,0 0 1 0 0,1 0 0 0 0,0 0-1 0 0,0 0 1 0 0,1 0-1 0 0,0 1 1 0 0,0-1 0 0 0,0 0-1 0 0,1 0 1 0 0,0 0 0 0 0,0 0-1 0 0,1 0 1 0 0,0 0-1 0 0,0 0 1 0 0,0 0 0 0 0,0 0-1 0 0,1-1 1 0 0,0 1 0 0 0,0-1-1 0 0,1 0 1 0 0,-1 0 0 0 0,1 0-1 0 0,1 0 5 0 0,4 2 157 0 0,2-1-1 0 0,-1 1 0 0 0,1-2 1 0 0,0 0-1 0 0,0 0 0 0 0,0-1 1 0 0,1 0-1 0 0,0-1 0 0 0,-1-1 1 0 0,1 1-1 0 0,0-2 1 0 0,0 0-1 0 0,0 0 0 0 0,1-1 1 0 0,-1-1-1 0 0,0 0 0 0 0,0 0 1 0 0,0-2-1 0 0,-1 1 1 0 0,8-4-157 0 0,21-6 388 0 0,-1-1 1 0 0,-1-3 0 0 0,0-1 0 0 0,-1-2 0 0 0,-1-1 0 0 0,-1-2-1 0 0,6-6-388 0 0,-25 15 65 0 0,-1 0 0 0 0,0 0 0 0 0,-1-2 0 0 0,0 0-1 0 0,-2 0 1 0 0,1-1 0 0 0,-2-1 0 0 0,0 0-1 0 0,-2 0 1 0 0,1-1 0 0 0,-2 0 0 0 0,0-1 0 0 0,-2 0-1 0 0,1-2-64 0 0,-7 20-22 0 0,1 0 0 0 0,0 0 0 0 0,-1 0 0 0 0,1 0 0 0 0,0 0 1 0 0,-1 0-1 0 0,1 0 0 0 0,-1 0 0 0 0,0-1 0 0 0,1 1 0 0 0,-1 0 0 0 0,0 0 0 0 0,0 0 0 0 0,0-1 0 0 0,0 1 0 0 0,0 0 0 0 0,0 0 0 0 0,0-1 0 0 0,0 1 0 0 0,0 0 0 0 0,-1 0 0 0 0,1 0 0 0 0,0-1 0 0 0,-1 1 0 0 0,1 0 0 0 0,-1 0 0 0 0,1 0 0 0 0,-1 0 0 0 0,0 0 0 0 0,1 0 0 0 0,-1 0 0 0 0,0 0 1 0 0,0 0-1 0 0,0 0 0 0 0,0 0 0 0 0,0 1 0 0 0,0-1 0 0 0,0 0 0 0 0,0 1 0 0 0,0-1 0 0 0,0 0 0 0 0,0 1 0 0 0,0 0 0 0 0,0-1 0 0 0,0 1 0 0 0,-1-1 0 0 0,1 1 0 0 0,0 0 0 0 0,0 0 0 0 0,-1 0 0 0 0,1 0 0 0 0,0 0 0 0 0,0 0 0 0 0,0 0 0 0 0,-1 0 0 0 0,1 0 0 0 0,0 1 0 0 0,0-1 1 0 0,0 0-1 0 0,-1 1 0 0 0,1-1 0 0 0,0 1 22 0 0,-9 5-117 0 0,0 1 0 0 0,1 0 0 0 0,1 0 1 0 0,-1 1-1 0 0,1 0 0 0 0,0 1 0 0 0,1-1 1 0 0,0 2-1 0 0,-5 7 117 0 0,4-8-31 0 0,1 1 0 0 0,1 0 1 0 0,0 0-1 0 0,0 0 0 0 0,1 0 0 0 0,0 1 0 0 0,1 0 1 0 0,0 0-1 0 0,1 0 0 0 0,0 1 0 0 0,1-1 1 0 0,0 1-1 0 0,1-1 0 0 0,0 1 0 0 0,1-1 1 0 0,1 11 30 0 0,1-16 21 0 0,0 0 0 0 0,1-1 0 0 0,0 1 0 0 0,0-1 0 0 0,0 0 0 0 0,1 1 0 0 0,0-2 0 0 0,0 1 0 0 0,0 0 0 0 0,0-1 0 0 0,1 0 0 0 0,-1 0 0 0 0,1 0 0 0 0,0 0 0 0 0,1-1 0 0 0,-1 0 0 0 0,0 0 0 0 0,1 0 0 0 0,0-1 0 0 0,-1 0 0 0 0,1 0 0 0 0,0 0 0 0 0,0-1 0 0 0,0 0 0 0 0,1 0 0 0 0,-1-1 0 0 0,0 1 0 0 0,0-1-21 0 0,8 0 131 0 0,-1 0 1 0 0,0-1-1 0 0,0-1 1 0 0,0 0-1 0 0,0 0 1 0 0,0-2-1 0 0,0 1 1 0 0,10-6-132 0 0,19-8 120 0 0,0-3 0 0 0,-1-1 1 0 0,-1-2-1 0 0,-2-2 0 0 0,0-1 0 0 0,-1-2 0 0 0,-2-2 0 0 0,-1-1 1 0 0,2-5-121 0 0,-27 27 16 0 0,0-1 0 0 0,-1 1 1 0 0,0-1-1 0 0,-1-1 1 0 0,0 1-1 0 0,-1-1 1 0 0,0-1-1 0 0,-1 1 0 0 0,0-1 1 0 0,0 0-1 0 0,-1 0 1 0 0,-1 0-1 0 0,0-1 0 0 0,-1 1 1 0 0,0-1-1 0 0,-1-10-16 0 0,-1 22-1 0 0,0 0 0 0 0,0 0-1 0 0,0 0 1 0 0,0 0-1 0 0,-1 1 1 0 0,1-1 0 0 0,0 0-1 0 0,-1 0 1 0 0,1 0 0 0 0,-1 1-1 0 0,1-1 1 0 0,-1 0-1 0 0,1 0 1 0 0,-1 1 0 0 0,1-1-1 0 0,-1 0 1 0 0,0 1 0 0 0,0-1-1 0 0,1 1 1 0 0,-1-1-1 0 0,0 1 1 0 0,0-1 0 0 0,1 1-1 0 0,-1-1 1 0 0,0 1 0 0 0,0 0-1 0 0,0 0 1 0 0,0-1-1 0 0,0 1 1 0 0,1 0 0 0 0,-1 0-1 0 0,0 0 1 0 0,0 0 0 0 0,0 0-1 0 0,0 0 1 0 0,0 0 0 0 0,0 0-1 0 0,0 0 1 0 0,1 1-1 0 0,-1-1 1 0 0,0 0 0 0 0,0 0-1 0 0,0 1 1 0 0,0-1 0 0 0,1 1-1 0 0,-1-1 1 0 0,0 1-1 0 0,0-1 1 0 0,0 1 1 0 0,-40 25-207 0 0,26-12 206 0 0,1 1 1 0 0,0 0 0 0 0,2 2 0 0 0,0-1-1 0 0,0 2 1 0 0,2-1 0 0 0,0 1 0 0 0,1 1-1 0 0,1 0 1 0 0,1 0 0 0 0,1 1 0 0 0,0-1-1 0 0,1 1 1 0 0,2 1 0 0 0,0-1 0 0 0,1 0-1 0 0,0 1 1 0 0,2-1 0 0 0,1 1 0 0 0,0 0-1 0 0,2-1 1 0 0,0 2 0 0 0,37 59-859 0 0,5-46-3163 0 0,-32-30 1843 0 0,1 2-1798 0 0,-2-5-1741 0 0,-5-2 2605 0 0</inkml:trace>
  <inkml:trace contextRef="#ctx0" brushRef="#br0" timeOffset="8112.856">4319 369 7610 0 0,'0'0'1664'0'0,"0"0"-198"0"0,0 0-69 0 0,0 0 4 0 0,0 0-102 0 0,0 0-218 0 0,0 0-251 0 0,-15 31-201 0 0,-46 99-164 0 0,21 4 238 0 0,34-83-928 0 0,14-22-3335 0 0,-4-28-447 0 0,-3-1-2578 0 0,-1 0 2417 0 0</inkml:trace>
  <inkml:trace contextRef="#ctx0" brushRef="#br0" timeOffset="8302.213">4175 321 3393 0 0,'0'0'2875'0'0,"0"0"-1052"0"0,0 0-387 0 0,0 0 53 0 0,0 0 6 0 0,0 0-187 0 0,0 0-270 0 0,0 0-250 0 0,0 0-188 0 0,0 0-140 0 0,0 0-111 0 0,34 1-83 0 0,104 4-66 0 0,34 4 232 0 0,-136-7 240 0 0,-11-1-3204 0 0,-8 0-7659 0 0,-17-1 4290 0 0</inkml:trace>
  <inkml:trace contextRef="#ctx0" brushRef="#br0" timeOffset="8478.587">4242 542 1152 0 0,'0'0'2305'0'0,"0"0"-137"0"0,0 0 57 0 0,0 0-97 0 0,0 0-359 0 0,0 0-337 0 0,0 0-432 0 0,0 0-352 0 0,0 0-256 0 0,0 0-224 0 0,193 22-184 0 0,-156-29-264 0 0,0-4-464 0 0,1 3-800 0 0,-12 1-1521 0 0,-9 3-6673 0 0</inkml:trace>
</inkml:ink>
</file>

<file path=ppt/ink/ink1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0:27.6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409 328 4105 0 0,'0'0'1758'0'0,"0"0"-471"0"0,0 0-129 0 0,0 0 161 0 0,0 0 175 0 0,0 0 36 0 0,0 0-137 0 0,0 0-254 0 0,0 0-261 0 0,0 0-227 0 0,0 0-161 0 0,10-4-72 0 0,78-29 723 0 0,-38 21-623 0 0,1 3 0 0 0,-1 1 0 0 0,1 4-1 0 0,48 0-517 0 0,-98 4-6 0 0,0 0-1 0 0,0 0 1 0 0,0 0-1 0 0,0 0 0 0 0,0 0 1 0 0,0 0-1 0 0,0 1 0 0 0,0-1 1 0 0,0 0-1 0 0,0 0 0 0 0,0 1 1 0 0,0-1-1 0 0,0 1 1 0 0,0-1-1 0 0,0 1 0 0 0,0-1 1 0 0,0 1-1 0 0,0 0 0 0 0,0-1 1 0 0,0 1-1 0 0,-1 0 0 0 0,1 0 1 0 0,0 0-1 0 0,-1-1 0 0 0,1 1 1 0 0,0 0-1 0 0,-1 0 1 0 0,1 0-1 0 0,-1 0 0 0 0,1 0 1 0 0,-1 0-1 0 0,0 0 0 0 0,1 0 1 0 0,-1 0-1 0 0,0 0 0 0 0,0 0 1 0 0,0 1-1 0 0,0-1 1 0 0,0 0-1 0 0,0 0 0 0 0,0 0 1 0 0,0 0-1 0 0,0 0 0 0 0,-1 0 1 0 0,1 0-1 0 0,0 1 7 0 0,-22 46-44 0 0,-94 55 0 0 0,26-31 61 0 0,88-70-17 0 0,0-1 0 0 0,-1 1 0 0 0,1-1 0 0 0,0 1-1 0 0,0 0 1 0 0,0-1 0 0 0,0 1 0 0 0,0 0 0 0 0,0 0-1 0 0,1 1 1 0 0,-1-1 0 0 0,1 0 0 0 0,-1 1 0 0 0,1-1 0 0 0,0 0-1 0 0,0 1 1 0 0,0-1 0 0 0,0 1 0 0 0,1 0 0 0 0,-1-1-1 0 0,1 1 1 0 0,-1 0 0 0 0,1-1 0 0 0,0 1 0 0 0,0 0-1 0 0,0 0 1 0 0,0-1 0 0 0,1 1 0 0 0,-1 0 0 0 0,1-1-1 0 0,-1 1 1 0 0,1 0 0 0 0,0-1 0 0 0,0 1 0 0 0,0-1-1 0 0,1 1 1 0 0,-1-1 0 0 0,1 0 0 0 0,-1 0 0 0 0,1 1 0 0 0,0-1-1 0 0,0 0 1 0 0,12 4 35 0 0,1 0 0 0 0,0-1 0 0 0,0-1 0 0 0,0 0 0 0 0,0-1 0 0 0,1-1-1 0 0,0 0 1 0 0,5-1-35 0 0,16 3 33 0 0,69 6-310 0 0,-35-9-3386 0 0,-39-5-1709 0 0,-15 0-533 0 0,-7 1 362 0 0</inkml:trace>
  <inkml:trace contextRef="#ctx0" brushRef="#br0" timeOffset="312.677">1219 41 5737 0 0,'0'0'1046'0'0,"0"0"-502"0"0,0 0-269 0 0,0 0 78 0 0,0 0 310 0 0,0 0 362 0 0,0 0 285 0 0,0 0 117 0 0,0 0-105 0 0,0 0-217 0 0,0 0-243 0 0,0 0-184 0 0,0 0-105 0 0,34 21-77 0 0,104 70-76 0 0,-69-26 96 0 0,-62-54-443 0 0,0 3-97 0 0,-1 0-1 0 0,0 0 1 0 0,-1 1-1 0 0,0-1 1 0 0,-2 1-1 0 0,1 0 0 0 0,-2 1 1 0 0,0-1-1 0 0,-1 0 1 0 0,0 1-1 0 0,-1-1 1 0 0,-1 0-1 0 0,-1 1 1 0 0,0-1-1 0 0,-1 0 1 0 0,0 0-1 0 0,-1 0 0 0 0,-1 0 1 0 0,0-1-1 0 0,-1 0 1 0 0,-1 0-1 0 0,0 0 1 0 0,-1-1-1 0 0,-1 0 1 0 0,1-1-1 0 0,-2 0 0 0 0,-6 6 25 0 0,-63 63-2903 0 0,18-38-4952 0 0,44-34 851 0 0</inkml:trace>
  <inkml:trace contextRef="#ctx0" brushRef="#br0" timeOffset="851.494">199 0 0 0 0,'0'0'1156'0'0,"0"0"-397"0"0,0 0-56 0 0,0 0 170 0 0,0 0 193 0 0,0 0 117 0 0,0 0 17 0 0,0 0-66 0 0,0 0-101 0 0,0 0-135 0 0,-27 36-167 0 0,-84 114-161 0 0,106-144-523 0 0,0 0-1 0 0,1 0 1 0 0,0 1-1 0 0,0 0 1 0 0,0-1-1 0 0,1 1 0 0 0,0 0 1 0 0,0 1-1 0 0,1-1 1 0 0,0 0-1 0 0,0 1 0 0 0,1-1 1 0 0,-1 8-47 0 0,0 8 109 0 0,-3 1-115 0 0,1 0 0 0 0,1 0 1 0 0,2 0-1 0 0,0 0 0 0 0,1 1 1 0 0,1-1-1 0 0,2 0 0 0 0,0 0 1 0 0,2 0-1 0 0,0-1 1 0 0,2 0-1 0 0,1 0 0 0 0,4 9 6 0 0,-6-19-384 0 0,1-1 0 0 0,1 0 0 0 0,0-1 0 0 0,0 1 0 0 0,1-1 1 0 0,1-1-1 0 0,-1 0 0 0 0,2 0 0 0 0,0-1 0 0 0,0-1 384 0 0,10 10-3197 0 0,-6-6-1712 0 0</inkml:trace>
</inkml:ink>
</file>

<file path=ppt/ink/ink1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0:00.4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4237 199 12371 0 0,'0'0'646'0'0,"0"0"28"0"0,0 0 282 0 0,0 0 198 0 0,0 0-37 0 0,0 0-157 0 0,0 0-177 0 0,0 0-168 0 0,0 0-108 0 0,0 0-87 0 0,0 0-93 0 0,-3 35-78 0 0,-7 107-90 0 0,-5-14 30 0 0,4-40-270 0 0,-3 49-476 0 0,10-46-3068 0 0,10-79-2066 0 0,0-11-545 0 0,-4-1 1299 0 0</inkml:trace>
  <inkml:trace contextRef="#ctx0" brushRef="#br0" timeOffset="336.217">4292 814 0 0 0,'0'0'1463'0'0,"0"0"228"0"0,0 0 267 0 0,0 0 293 0 0,0 0 135 0 0,0 0-216 0 0,0 0-239 0 0,0 0-250 0 0,32 5-275 0 0,100 13-254 0 0,-61-24 268 0 0,-59 0-1142 0 0,4 0-45 0 0,0-1 0 0 0,-1 0 0 0 0,0-1 0 0 0,-1-1 0 0 0,1 0 0 0 0,-2-1 0 0 0,1-1 0 0 0,-1 0 0 0 0,-1 0 0 0 0,0-1 0 0 0,-1-1 0 0 0,1-2-233 0 0,-9 11-3 0 0,-1-1-1 0 0,0 0 0 0 0,0 0 0 0 0,0 0 0 0 0,0 0 1 0 0,-1 0-1 0 0,0 0 0 0 0,0 0 0 0 0,0 0 0 0 0,-1-1 1 0 0,1 1-1 0 0,-2 0 0 0 0,1-1 0 0 0,-1-3 4 0 0,-2 6-141 0 0,1 1 0 0 0,-1-1-1 0 0,-1 1 1 0 0,1 0 0 0 0,0 0-1 0 0,0 0 1 0 0,-1 1 0 0 0,1-1-1 0 0,-1 1 1 0 0,0-1 0 0 0,1 1-1 0 0,-1 1 1 0 0,0-1 0 0 0,1 0-1 0 0,-1 1 1 0 0,0 0 0 0 0,0 0-1 0 0,0 0 1 0 0,0 0 0 0 0,1 0 0 0 0,-1 1-1 0 0,0 0 1 0 0,0 0 0 0 0,1 0-1 0 0,-1 0 1 0 0,1 0 0 0 0,-1 1-1 0 0,-2 1 142 0 0,-8 2-142 0 0,-1 1-1 0 0,1 0 1 0 0,0 1-1 0 0,1 0 0 0 0,-1 1 1 0 0,1 1-1 0 0,1 0 1 0 0,0 1-1 0 0,0 0 1 0 0,1 1-1 0 0,0 0 1 0 0,1 1-1 0 0,1 0 0 0 0,-1 1 1 0 0,2 0-1 0 0,0 0 1 0 0,1 1-1 0 0,0 0 1 0 0,1 0-1 0 0,-3 8 143 0 0,8-18-159 0 0,0-1 1 0 0,0 1-1 0 0,1 0 1 0 0,-1 0-1 0 0,1 0 0 0 0,0 1 1 0 0,0-1-1 0 0,0 0 1 0 0,0 0-1 0 0,1 0 0 0 0,-1 0 1 0 0,1 0-1 0 0,0 0 0 0 0,1-1 1 0 0,-1 1-1 0 0,1 0 1 0 0,-1 0-1 0 0,1-1 0 0 0,0 1 1 0 0,0-1-1 0 0,3 3 159 0 0,46 29-5462 0 0,-33-27 1946 0 0,-4-1 103 0 0</inkml:trace>
  <inkml:trace contextRef="#ctx0" brushRef="#br0" timeOffset="-2020.315">1516 229 0 0 0,'0'0'381'0'0,"0"0"929"0"0,0 0 260 0 0,0 0-51 0 0,0 0-75 0 0,0 0-65 0 0,0 0-80 0 0,10-6 827 0 0,-7 4 2060 0 0,-26-21 699 0 0,-40 17-4587 0 0,57 6-237 0 0,-31 4-169 0 0,1 2 0 0 0,-1 1 0 0 0,2 2 0 0 0,-1 2 0 0 0,1 1 0 0 0,1 1 0 0 0,0 2 0 0 0,1 2 0 0 0,0 0-1 0 0,-23 19 109 0 0,-14 19-424 0 0,69-53 400 0 0,0-1 0 0 0,1 0 0 0 0,-1 0 0 0 0,1 1 0 0 0,-1-1 0 0 0,1 0 0 0 0,-1 1 0 0 0,1-1 0 0 0,-1 0 0 0 0,1 1 0 0 0,0-1 0 0 0,0 1 0 0 0,0-1 0 0 0,0 1 0 0 0,0-1 0 0 0,0 0 0 0 0,0 1 0 0 0,1-1 0 0 0,-1 1 0 0 0,0-1 0 0 0,1 0 0 0 0,-1 1 0 0 0,1-1 0 0 0,0 0-1 0 0,-1 0 1 0 0,1 1 0 0 0,0-1 0 0 0,0 0 0 0 0,-1 0 0 0 0,1 0 0 0 0,0 0 0 0 0,0 0 0 0 0,0 0 0 0 0,1 0 0 0 0,-1 0 0 0 0,0 0 0 0 0,0-1 0 0 0,0 1 0 0 0,1 0 0 0 0,-1-1 0 0 0,0 1 0 0 0,1-1 0 0 0,-1 1 0 0 0,0-1 0 0 0,2 1 24 0 0,64 13 95 0 0,130-24 385 0 0,-162 10-551 0 0,-39 16-153 0 0,-21 19 231 0 0,0-1 1 0 0,-2-2-1 0 0,-2 0 1 0 0,-1-2-1 0 0,-30 24-7 0 0,-25 25-101 0 0,71-65 67 0 0,8-9 22 0 0,0-1 0 0 0,1 1 0 0 0,0 0 0 0 0,0 1 1 0 0,0-1-1 0 0,0 1 0 0 0,1 0 0 0 0,0 0 0 0 0,0 1 1 0 0,1-1-1 0 0,0 1 0 0 0,0 0 0 0 0,0 0 1 0 0,1 0-1 0 0,0 0 0 0 0,0 0 0 0 0,0 6 12 0 0,4-9 10 0 0,0 0-1 0 0,0 0 1 0 0,0-1-1 0 0,1 1 1 0 0,-1-1-1 0 0,1 0 1 0 0,0 1-1 0 0,0-1 1 0 0,0 0-1 0 0,1-1 0 0 0,-1 1 1 0 0,1-1-1 0 0,-1 1 1 0 0,1-1-1 0 0,0 0 1 0 0,0 0-1 0 0,0-1 1 0 0,0 1-1 0 0,0-1 1 0 0,0 0-1 0 0,0 0 1 0 0,1 0-1 0 0,-1-1 1 0 0,0 1-1 0 0,1-1 1 0 0,-1 0-1 0 0,4-1-9 0 0,17 3 71 0 0,0-1 0 0 0,0-1-1 0 0,1-1 1 0 0,-1-2 0 0 0,0 0-1 0 0,0-2 1 0 0,-1-1 0 0 0,1-1-1 0 0,-1 0 1 0 0,-1-2 0 0 0,1-1-1 0 0,4-4-70 0 0,102-52-8950 0 0,-88 47 1613 0 0,-28 12 4667 0 0</inkml:trace>
  <inkml:trace contextRef="#ctx0" brushRef="#br0" timeOffset="-1784.331">1985 556 6233 0 0,'0'0'1878'0'0,"0"0"-248"0"0,0 0-91 0 0,0 0 85 0 0,0 0 26 0 0,0 0-249 0 0,0 0-355 0 0,0 0-313 0 0,0 0-232 0 0,0 0-57 0 0,0 0-26 0 0,0 0-20 0 0,0 0-37 0 0,-25 33-58 0 0,-80 101-46 0 0,35-32 190 0 0,31-21-359 0 0,21-40-1996 0 0,-3-1-5019 0 0,9-29-1005 0 0,8-11 3748 0 0</inkml:trace>
  <inkml:trace contextRef="#ctx0" brushRef="#br0" timeOffset="-1589.25">1606 501 14923 0 0,'0'0'528'0'0,"0"0"-501"0"0,0 0-148 0 0,0 0 269 0 0,0 0 336 0 0,0 0 189 0 0,0 0-6 0 0,0 0-103 0 0,0 0-129 0 0,0 0-116 0 0,16 32-85 0 0,53 99-64 0 0,-20-68 2 0 0,-39-57-147 0 0,15 10-82 0 0,0-2 1 0 0,1 0-1 0 0,1-1 0 0 0,0-2 1 0 0,19 6 56 0 0,85 1-6106 0 0,-91-18-1524 0 0,-26 0 2401 0 0</inkml:trace>
  <inkml:trace contextRef="#ctx0" brushRef="#br0" timeOffset="-1170.236">2497 682 9346 0 0,'0'0'1524'0'0,"0"0"-234"0"0,0 0-31 0 0,0 0 20 0 0,0 0-100 0 0,0 0-207 0 0,0 0-204 0 0,0 0-157 0 0,0 0-114 0 0,0 0-121 0 0,0 0-97 0 0,0 0-92 0 0,0 0-82 0 0,-22 1-66 0 0,-67 9-32 0 0,84-10-9 0 0,0 1 1 0 0,0-1 0 0 0,1 1-1 0 0,-1 0 1 0 0,1 1 0 0 0,-1-1 0 0 0,1 1-1 0 0,0 0 1 0 0,-1 0 0 0 0,1 0-1 0 0,0 1 1 0 0,0-1 0 0 0,1 1 0 0 0,-1 0-1 0 0,-2 3 2 0 0,-5 3-34 0 0,6-5-48 0 0,0-1 0 0 0,0 1 0 0 0,0 1 0 0 0,0-1 0 0 0,1 1 0 0 0,0-1 0 0 0,0 1 0 0 0,0 0 0 0 0,0 1 0 0 0,1-1 0 0 0,0 1 0 0 0,0-1 0 0 0,0 1 0 0 0,1 0 0 0 0,0 0 0 0 0,0 0 0 0 0,1 1 0 0 0,-1-1 0 0 0,1 0 0 0 0,1 0 0 0 0,-1 1 0 0 0,1-1 0 0 0,0 1 0 0 0,1-1 0 0 0,-1 0 0 0 0,1 1 0 0 0,0-1 0 0 0,1 1 82 0 0,1-3 34 0 0,-1 0 1 0 0,1-1 0 0 0,0 1 0 0 0,0-1 0 0 0,0 0-1 0 0,0 0 1 0 0,0 0 0 0 0,1 0 0 0 0,0-1 0 0 0,-1 1-1 0 0,1-1 1 0 0,0 0 0 0 0,0 0 0 0 0,0 0-1 0 0,0-1 1 0 0,1 1 0 0 0,-1-1 0 0 0,0 0 0 0 0,1 0-1 0 0,-1-1 1 0 0,1 1 0 0 0,-1-1 0 0 0,0 0-1 0 0,1 0 1 0 0,-1 0 0 0 0,1-1 0 0 0,-1 0 0 0 0,1 1-1 0 0,-1-2 1 0 0,0 1 0 0 0,0 0 0 0 0,0-1 0 0 0,0 0-1 0 0,0 0 1 0 0,0 0 0 0 0,0 0 0 0 0,2-2-35 0 0,74-52 1231 0 0,63-82-335 0 0,-143 138-948 0 0,0 0 1 0 0,0 0-1 0 0,0 1 1 0 0,0-1-1 0 0,0 0 1 0 0,0 0-1 0 0,0 1 1 0 0,0-1-1 0 0,0 0 1 0 0,0 0-1 0 0,0 1 1 0 0,1-1-1 0 0,-1 0 1 0 0,0 0-1 0 0,0 1 1 0 0,0-1-1 0 0,0 0 1 0 0,1 0-1 0 0,-1 0 1 0 0,0 0-1 0 0,0 1 1 0 0,0-1-1 0 0,1 0 1 0 0,-1 0-1 0 0,0 0 1 0 0,0 0-1 0 0,1 0 1 0 0,-1 0-1 0 0,0 0 1 0 0,0 1-1 0 0,0-1 1 0 0,1 0-1 0 0,-1 0 1 0 0,0 0-1 0 0,1 0 1 0 0,-1 0-1 0 0,0 0 1 0 0,0 0-1 0 0,1 0 1 0 0,-1 0-1 0 0,0 0 1 0 0,0-1-1 0 0,1 1 1 0 0,-1 0-1 0 0,0 0 1 0 0,0 0-1 0 0,0 0 1 0 0,1 0 51 0 0,-2 9-348 0 0,1 9-47 0 0,11 67-3959 0 0,31-42-5838 0 0,-34-39 7171 0 0</inkml:trace>
  <inkml:trace contextRef="#ctx0" brushRef="#br0" timeOffset="-739.054">2783 943 7394 0 0,'0'0'2229'0'0,"0"0"-432"0"0,0 0-141 0 0,0 0-78 0 0,0 0-231 0 0,0 0-258 0 0,0 0-242 0 0,0 0-195 0 0,0 0-96 0 0,0 0-33 0 0,0 0-48 0 0,0 0-70 0 0,0 0-66 0 0,5-23-101 0 0,17-71-62 0 0,-20 88-163 0 0,-1-1 1 0 0,1 0-1 0 0,0 1 1 0 0,1 0-1 0 0,0-1 1 0 0,0 1-1 0 0,0 0 1 0 0,0 0 0 0 0,1 1-1 0 0,0-1 1 0 0,0 1-1 0 0,1-1 1 0 0,2-1-14 0 0,-1 1-7 0 0,94-57-749 0 0,-99 64 730 0 0,1 0 0 0 0,-1 0 0 0 0,1 0 0 0 0,-1 0 0 0 0,0 0 0 0 0,1 0 1 0 0,-1 0-1 0 0,0 1 0 0 0,0-1 0 0 0,0 0 0 0 0,0 1 0 0 0,0-1 0 0 0,0 1 0 0 0,0-1 0 0 0,0 1 1 0 0,-1-1-1 0 0,1 1 0 0 0,-1 0 0 0 0,1-1 0 0 0,-1 1 0 0 0,0 0 0 0 0,1 0 0 0 0,-1-1 0 0 0,0 1 1 0 0,0 0-1 0 0,0 0 0 0 0,0-1 0 0 0,-1 1 0 0 0,1 0 0 0 0,0-1 0 0 0,-1 1 0 0 0,1 0 1 0 0,-1-1-1 0 0,1 1 0 0 0,-1 0 26 0 0,0 7-17 0 0,1-2 38 0 0,0-6-20 0 0,0 0 1 0 0,-1 0-1 0 0,1 0 0 0 0,0 0 0 0 0,0 0 0 0 0,-1 1 0 0 0,1-1 1 0 0,0 0-1 0 0,0 0 0 0 0,0 0 0 0 0,1 0 0 0 0,-1 1 1 0 0,0-1-1 0 0,0 0 0 0 0,1 0 0 0 0,-1 0 0 0 0,0 0 1 0 0,1 0-1 0 0,-1 0 0 0 0,1 0 0 0 0,0 0 0 0 0,-1 0 1 0 0,1 0-1 0 0,0 0 0 0 0,-1 0 0 0 0,1 0 0 0 0,0 0 1 0 0,0 0-1 0 0,0-1 0 0 0,0 1 0 0 0,0 0 0 0 0,0-1 1 0 0,0 1-1 0 0,0-1 0 0 0,0 1 0 0 0,0-1 0 0 0,0 1 1 0 0,0-1-1 0 0,1 0 0 0 0,-1 1 0 0 0,0-1 0 0 0,0 0 1 0 0,0 0-1 0 0,0 0 0 0 0,1 0 0 0 0,-1 0 0 0 0,0 0 1 0 0,1-1-2 0 0,8 0 55 0 0,-1-2 0 0 0,0 1 0 0 0,1-1 0 0 0,-1 0 0 0 0,0-1 0 0 0,-1 0 0 0 0,1-1 0 0 0,-1 0 1 0 0,0 0-1 0 0,0-1 0 0 0,0 0 0 0 0,1-2-55 0 0,34-21 4 0 0,75-22-300 0 0,-111 94-87 0 0,-6 34-58 0 0,1-75 164 0 0,0 0 0 0 0,0 0 0 0 0,0 0 0 0 0,0 0 0 0 0,0-1 0 0 0,1 1 0 0 0,-1-1 0 0 0,1 1 0 0 0,-1-1 0 0 0,1 0 0 0 0,-1 0 0 0 0,1 0-1 0 0,0-1 1 0 0,0 1 0 0 0,-1 0 0 0 0,1-1 0 0 0,0 0 0 0 0,0 0 0 0 0,0 0 0 0 0,-1 0 0 0 0,1 0 0 0 0,0 0 0 0 0,0-1 0 0 0,-1 1 0 0 0,1-1 0 0 0,2 0 277 0 0,-4 0-461 0 0,14-1-4471 0 0,-3 1-1887 0 0</inkml:trace>
  <inkml:trace contextRef="#ctx0" brushRef="#br0" timeOffset="-293.201">3587 689 10634 0 0,'0'0'1039'0'0,"0"0"-608"0"0,0 0-90 0 0,0 0 195 0 0,0 0 109 0 0,0 0-32 0 0,0 0-90 0 0,0 0-168 0 0,0 0-134 0 0,-9 34-70 0 0,-27 108-58 0 0,22-13 31 0 0,12-23 255 0 0,2-106-307 0 0,0 0 0 0 0,0-1 0 0 0,0 1 0 0 0,0 0 0 0 0,-1 0 0 0 0,1-1 0 0 0,0 1 0 0 0,0 0 0 0 0,0 0 0 0 0,-1 0 0 0 0,1-1 0 0 0,0 1 0 0 0,0 0 1 0 0,-1 0-1 0 0,1 0 0 0 0,0 0 0 0 0,0 0 0 0 0,-1-1 0 0 0,1 1 0 0 0,0 0 0 0 0,0 0 0 0 0,-1 0 0 0 0,1 0 0 0 0,0 0 0 0 0,-1 0 0 0 0,1 0 0 0 0,0 0 0 0 0,0 0 0 0 0,-1 0 0 0 0,1 0 0 0 0,0 0 1 0 0,-1 0-1 0 0,1 0 0 0 0,0 1 0 0 0,0-1 0 0 0,-1 0 0 0 0,1 0 0 0 0,0 0 0 0 0,0 0 0 0 0,-1 0 0 0 0,1 1 0 0 0,0-1 0 0 0,0 0 0 0 0,-1 0 0 0 0,1 0 0 0 0,0 1 0 0 0,0-1 0 0 0,0 0-72 0 0,-7-27 691 0 0,7 7-741 0 0,1-1-1 0 0,0 1 1 0 0,2 0 0 0 0,0 0 0 0 0,1 1 0 0 0,1-1 0 0 0,1 1 0 0 0,0 0 0 0 0,2 0-1 0 0,0 0 1 0 0,1 1 0 0 0,7-9 50 0 0,-8 13-211 0 0,1 0-1 0 0,1 0 1 0 0,0 1 0 0 0,0 0-1 0 0,2 1 1 0 0,-1 0 0 0 0,1 1-1 0 0,1 1 1 0 0,0 0-1 0 0,1 0 1 0 0,0 1 0 0 0,0 1-1 0 0,1 0 1 0 0,0 1 0 0 0,0 1-1 0 0,10-3 212 0 0,-23 8 30 0 0,1 0 0 0 0,-1-1 0 0 0,1 1-1 0 0,-1 0 1 0 0,1 0 0 0 0,0 1 0 0 0,-1-1 0 0 0,1 0 0 0 0,0 1-1 0 0,-1 0 1 0 0,1 0 0 0 0,0 0 0 0 0,0 0 0 0 0,-1 0 0 0 0,1 0-1 0 0,0 1 1 0 0,0-1 0 0 0,-1 1 0 0 0,1 0 0 0 0,-1-1 0 0 0,1 1-1 0 0,0 1 1 0 0,-1-1 0 0 0,0 0 0 0 0,1 1 0 0 0,-1-1 0 0 0,0 1-1 0 0,0-1 1 0 0,0 1 0 0 0,0 0 0 0 0,0 0 0 0 0,0 0 0 0 0,0 0-1 0 0,-1 1 1 0 0,1-1 0 0 0,-1 0 0 0 0,1 1 0 0 0,-1-1-1 0 0,0 1 1 0 0,0-1 0 0 0,0 1 0 0 0,0-1 0 0 0,-1 1 0 0 0,1 0-1 0 0,-1 0 1 0 0,0-1 0 0 0,1 1 0 0 0,-1 0 0 0 0,-1 2-30 0 0,-1 5 125 0 0,0 0 1 0 0,-1 0 0 0 0,0-1-1 0 0,-1 1 1 0 0,0 0 0 0 0,-1-1 0 0 0,0 0-1 0 0,0 0 1 0 0,-1-1 0 0 0,0 1-1 0 0,0-1 1 0 0,-1-1 0 0 0,0 1-1 0 0,-1-1 1 0 0,0 0 0 0 0,0-1-1 0 0,0 0 1 0 0,-1 0 0 0 0,0-1-1 0 0,0 0 1 0 0,-3 1-126 0 0,-73 25-1093 0 0,55-30-2788 0 0,3-5-5089 0 0,22 3 2563 0 0</inkml:trace>
  <inkml:trace contextRef="#ctx0" brushRef="#br0" timeOffset="933.6">358 1296 4697 0 0,'0'0'2461'0'0,"0"0"-768"0"0,35 1-230 0 0,220 2 1685 0 0,271-33 2719 0 0,572-50-3225 0 0,323 32-1237 0 0,-1135 46-1263 0 0,0-12 0 0 0,35-17-142 0 0,-267 24-22 0 0,156-35-351 0 0,-211 42 309 0 0,1 0 1 0 0,0-1-1 0 0,0 1 0 0 0,0 0 0 0 0,0 0 1 0 0,0-1-1 0 0,0 1 0 0 0,0 0 0 0 0,-1 0 1 0 0,1-1-1 0 0,0 1 0 0 0,0 0 1 0 0,0 0-1 0 0,0-1 0 0 0,0 1 0 0 0,0 0 1 0 0,0-1-1 0 0,0 1 0 0 0,1 0 1 0 0,-1 0-1 0 0,0-1 0 0 0,0 1 0 0 0,0 0 1 0 0,0 0-1 0 0,0-1 0 0 0,0 1 0 0 0,0 0 1 0 0,1 0-1 0 0,-1 0 0 0 0,0-1 1 0 0,0 1-1 0 0,0 0 0 0 0,0 0 0 0 0,1 0 1 0 0,-1-1-1 0 0,0 1 0 0 0,0 0 1 0 0,1 0-1 0 0,-1 0 0 0 0,0 0 0 0 0,0 0 1 0 0,1 0-1 0 0,-1-1 64 0 0,-29 0-12154 0 0,29 1 11353 0 0,-9 0-6769 0 0</inkml:trace>
  <inkml:trace contextRef="#ctx0" brushRef="#br0" timeOffset="2215.257">4421 976 0 0 0,'0'0'848'0'0,"0"0"539"0"0,0 0 247 0 0,0 0 57 0 0,0 0-104 0 0,0 0-263 0 0,0 0-333 0 0,0 0-308 0 0,0 0-238 0 0,0 0-131 0 0,0 0-80 0 0,23 7 1145 0 0,17 8 2071 0 0,-40-15-3196 0 0,0 0 10 0 0,0 0 20 0 0,0 0 48 0 0,0 0-8 0 0,0 0 13 0 0,0 0-4 0 0,26 19 3061 0 0,48 6-1743 0 0,-24-21-423 0 0,-50-4-1243 0 0,0 0-31 0 0,0 0-69 0 0,0 0-137 0 0,0 0-263 0 0,0 0-452 0 0,0 0-696 0 0,0 0-1242 0 0,0 0-2872 0 0,0 0-5296 0 0</inkml:trace>
  <inkml:trace contextRef="#ctx0" brushRef="#br0" timeOffset="6970.896">9511 365 9786 0 0,'0'0'1503'0'0,"0"0"-347"0"0,0 0-187 0 0,0 0-132 0 0,0 0-151 0 0,0 0-193 0 0,0 0-154 0 0,0 0-49 0 0,0 0-50 0 0,0 0-62 0 0,-20 32 11 0 0,-65 107-33 0 0,23-15 82 0 0,-135 234-364 0 0,151-286-64 0 0,293-422 3 0 0,42-90 764 0 0,-283 431-507 0 0,-6 9-62 0 0,1 0 1 0 0,-1 1-1 0 0,0-1 1 0 0,0 0-1 0 0,1 0 0 0 0,-1 1 1 0 0,0-1-1 0 0,1 0 1 0 0,-1 0-1 0 0,0 0 1 0 0,1 1-1 0 0,-1-1 1 0 0,0 0-1 0 0,1 0 1 0 0,-1 0-1 0 0,0 0 1 0 0,1 0-1 0 0,-1 0 1 0 0,0 0-1 0 0,1 0 1 0 0,-1 0-1 0 0,1 0 1 0 0,-1 0-1 0 0,0 0 1 0 0,1 0-1 0 0,-1 0 0 0 0,1 0 1 0 0,-1 0-1 0 0,0 0 1 0 0,1 0-1 0 0,-1 0 1 0 0,0 0-1 0 0,1-1 1 0 0,-1 1-1 0 0,0 0 1 0 0,1 0-1 0 0,-1 0 1 0 0,0-1-1 0 0,0 1 1 0 0,1 0-1 0 0,-1-1 1 0 0,0 1-1 0 0,0 0 1 0 0,1 0-1 0 0,-1-1 0 0 0,0 1 1 0 0,0 0-1 0 0,1-1-8 0 0,6 114 943 0 0,25 174-409 0 0,-23-246-510 0 0,5 23-78 0 0,2 0 0 0 0,3-1 0 0 0,14 28 54 0 0,-13-43-2172 0 0,-20-47 1205 0 0,0-1-197 0 0,0 0-199 0 0,-11 0-6874 0 0,6 0 3191 0 0</inkml:trace>
  <inkml:trace contextRef="#ctx0" brushRef="#br0" timeOffset="7216.101">9237 759 8722 0 0,'0'0'1564'0'0,"0"0"-119"0"0,0 0 80 0 0,0 0 85 0 0,0 0-123 0 0,0 0-231 0 0,35-4-210 0 0,111-12-183 0 0,158-11 1033 0 0,-255 24-2355 0 0,57 0-1599 0 0,-38 5-9575 0 0,-49 1 4369 0 0</inkml:trace>
  <inkml:trace contextRef="#ctx0" brushRef="#br0" timeOffset="4952.807">6516 295 280 0 0,'0'0'1426'0'0,"0"0"-294"0"0,0 0-69 0 0,0 0 206 0 0,0 0 241 0 0,0 0 177 0 0,0 0 63 0 0,0 0-108 0 0,0 0-209 0 0,0 0-249 0 0,0 0-251 0 0,-11-15-228 0 0,-34-44-183 0 0,44 57-498 0 0,0 1-1 0 0,0 0 1 0 0,0-1 0 0 0,0 1 0 0 0,0 0 0 0 0,0-1 0 0 0,0 1 0 0 0,0 0 0 0 0,-1 0 0 0 0,1 0 0 0 0,0 0 0 0 0,-1 0 0 0 0,1 1 0 0 0,-1-1 0 0 0,1 0 0 0 0,-1 1 0 0 0,1-1 0 0 0,-1 1 0 0 0,0-1 0 0 0,1 1 0 0 0,-1 0 0 0 0,1 0 0 0 0,-1-1 0 0 0,0 1 0 0 0,1 0 0 0 0,-1 1 0 0 0,0-1 0 0 0,1 0 0 0 0,-2 1-24 0 0,-7 0 130 0 0,0 1-94 0 0,0 0 0 0 0,0 1 0 0 0,0 0 0 0 0,1 1 0 0 0,-1 0 0 0 0,1 1-1 0 0,0-1 1 0 0,0 2 0 0 0,0-1 0 0 0,1 1 0 0 0,0 1 0 0 0,0-1 0 0 0,1 1 0 0 0,0 1 0 0 0,-5 5-36 0 0,-13 16-28 0 0,1 0 1 0 0,2 2-1 0 0,1 0 1 0 0,1 2-1 0 0,2 0 1 0 0,1 1-1 0 0,2 1 1 0 0,1 0-1 0 0,2 1 1 0 0,1 1-1 0 0,2-1 1 0 0,2 2-1 0 0,1-1 1 0 0,2 1-1 0 0,1 0 1 0 0,3 25 27 0 0,-1-50-25 0 0,1 1 1 0 0,0-1-1 0 0,1 0 0 0 0,1 0 1 0 0,0 0-1 0 0,1 0 1 0 0,1-1-1 0 0,-1 1 1 0 0,2-1-1 0 0,0 0 1 0 0,0 0-1 0 0,1 0 0 0 0,1-1 1 0 0,0 0-1 0 0,0 0 1 0 0,1 0-1 0 0,1-1 1 0 0,0-1-1 0 0,0 1 0 0 0,0-1 1 0 0,1-1-1 0 0,1 0 1 0 0,0 0-1 0 0,0-1 1 0 0,0-1-1 0 0,1 0 1 0 0,-1 0-1 0 0,2-1 0 0 0,-1 0 1 0 0,0-1-1 0 0,2-1 25 0 0,4-2 95 0 0,0-2 0 0 0,0 0-1 0 0,0-1 1 0 0,1-1 0 0 0,-2 0-1 0 0,1-2 1 0 0,0 0 0 0 0,-1-1-1 0 0,0 0 1 0 0,0-2 0 0 0,-1 0-1 0 0,0 0 1 0 0,0-2 0 0 0,-1 0 0 0 0,0-1-1 0 0,-1 0 1 0 0,0-1 0 0 0,-1-1-1 0 0,0 0 1 0 0,-1-1 0 0 0,-1 0-1 0 0,0-1 1 0 0,-1 0 0 0 0,0-1-1 0 0,-2 0 1 0 0,0 0 0 0 0,1-3-95 0 0,-7 12-84 0 0,1 0-1 0 0,-1-1 1 0 0,0 1 0 0 0,-1-1 0 0 0,0 1 0 0 0,0-1 0 0 0,0 1 0 0 0,-1-1 0 0 0,0 0-1 0 0,-1 1 1 0 0,0-1 0 0 0,0 1 0 0 0,0-1 0 0 0,-1 1 0 0 0,0-1 0 0 0,-1 1-1 0 0,0 0 1 0 0,0 0 0 0 0,0 0 0 0 0,-1 0 0 0 0,0 1 0 0 0,0 0 0 0 0,-1-1-1 0 0,1 1 1 0 0,-1 1 0 0 0,-1-1 0 0 0,1 1 0 0 0,-1 0 0 0 0,0 0 0 0 0,0 1-1 0 0,-1-1 1 0 0,-2 0 84 0 0,2 0-83 0 0,-1 1 0 0 0,1 0 0 0 0,-1 1 0 0 0,0 0 0 0 0,0 0 0 0 0,0 0 0 0 0,0 1-1 0 0,-1 1 1 0 0,1-1 0 0 0,-1 1 0 0 0,1 0 0 0 0,-1 1 0 0 0,1 0 0 0 0,-1 1 0 0 0,1 0 0 0 0,0 0 0 0 0,-1 0-1 0 0,1 1 1 0 0,0 1 0 0 0,0-1 0 0 0,0 1 0 0 0,0 1 0 0 0,0-1 0 0 0,1 1 0 0 0,-1 1 0 0 0,1-1 0 0 0,0 1-1 0 0,1 1 1 0 0,-4 2 83 0 0,10-8 22 0 0,-1 0 0 0 0,0 1 0 0 0,1-1 0 0 0,-1 1-1 0 0,0 0 1 0 0,1-1 0 0 0,-1 1 0 0 0,0-1-1 0 0,1 1 1 0 0,-1 0 0 0 0,1-1 0 0 0,0 1 0 0 0,-1 0-1 0 0,1 0 1 0 0,-1-1 0 0 0,1 1 0 0 0,0 0 0 0 0,0 0-1 0 0,-1 0 1 0 0,1-1 0 0 0,0 1 0 0 0,0 0 0 0 0,0 0-1 0 0,0 0 1 0 0,0 0 0 0 0,0 0 0 0 0,0-1 0 0 0,0 1-1 0 0,0 0 1 0 0,0 0 0 0 0,1 0 0 0 0,-1 0 0 0 0,0-1-1 0 0,1 1 1 0 0,-1 0 0 0 0,0 0 0 0 0,1-1-1 0 0,-1 1 1 0 0,1 0 0 0 0,-1-1 0 0 0,1 1 0 0 0,-1 0-1 0 0,1-1 1 0 0,0 1 0 0 0,-1-1 0 0 0,1 1 0 0 0,0-1-1 0 0,-1 1 1 0 0,1-1 0 0 0,0 1 0 0 0,0-1 0 0 0,0 0-1 0 0,-1 1 1 0 0,1-1 0 0 0,0 0 0 0 0,0 0 0 0 0,0 0-1 0 0,-1 1 1 0 0,1-1 0 0 0,0 0 0 0 0,0 0-1 0 0,0 0-21 0 0,63 4 1399 0 0,-57-4-1249 0 0,39-4 225 0 0,-1-1 1 0 0,0-3 0 0 0,0-1-1 0 0,0-3 1 0 0,-2-1 0 0 0,0-2 0 0 0,30-16-376 0 0,15-1-162 0 0,-80 28-409 0 0,-1 1-1218 0 0,-1 3-7480 0 0,-6 0 1378 0 0</inkml:trace>
  <inkml:trace contextRef="#ctx0" brushRef="#br0" timeOffset="5483.345">7007 980 1776 0 0,'0'0'1335'0'0,"0"0"178"0"0,0 0 264 0 0,0 0 89 0 0,0 0-151 0 0,0 0-228 0 0,0 0-149 0 0,0 0-121 0 0,0 0-123 0 0,33-17-166 0 0,101-55-174 0 0,-73 22 338 0 0,-58 48-1070 0 0,-1 0 0 0 0,1 0 0 0 0,-1 0 0 0 0,0 0 0 0 0,0 0 0 0 0,0 0 0 0 0,0-1 0 0 0,0 1 1 0 0,-1-1-1 0 0,1 1 0 0 0,-1-1 0 0 0,1 0 0 0 0,-1 0 0 0 0,0 1 0 0 0,0-1 0 0 0,0 0 0 0 0,-1 0 0 0 0,1 0 0 0 0,-1 0 0 0 0,1 0 1 0 0,-1 0-1 0 0,0 0 0 0 0,0 0 0 0 0,0 0 0 0 0,-1 0 0 0 0,1 0 0 0 0,-1 0 0 0 0,1 0 0 0 0,-1 0 0 0 0,0 0 0 0 0,0 1 0 0 0,-1-1 1 0 0,1 0-1 0 0,0 0 0 0 0,-1 1 0 0 0,0-1 0 0 0,0 1 0 0 0,1 0 0 0 0,-1-1 0 0 0,-1 1 0 0 0,1 0 0 0 0,0 0 0 0 0,0 0 0 0 0,-1 0 0 0 0,1 1 1 0 0,-1-1-1 0 0,0 1 0 0 0,1-1 0 0 0,-1 1 0 0 0,0 0 0 0 0,0 0 0 0 0,0 0-22 0 0,-6 1-189 0 0,-1 1-1 0 0,1-1 1 0 0,-1 1 0 0 0,1 1-1 0 0,0 0 1 0 0,0 0-1 0 0,0 1 1 0 0,0 0 0 0 0,0 0-1 0 0,0 1 1 0 0,1 1-1 0 0,-1-1 1 0 0,1 1 0 0 0,1 0-1 0 0,-1 1 1 0 0,1 0-1 0 0,0 0 1 0 0,0 1 0 0 0,0 0-1 0 0,1 0 1 0 0,-4 6 189 0 0,3-5 41 0 0,1 1 0 0 0,-1 1 0 0 0,1-1 0 0 0,1 1 0 0 0,0 0 0 0 0,0 0 0 0 0,1 0 0 0 0,1 1 0 0 0,-1 0 0 0 0,2-1 0 0 0,-1 1 0 0 0,1 0 0 0 0,1 0 0 0 0,0 1 0 0 0,1-1 0 0 0,0 0 0 0 0,1 0 0 0 0,0 5-41 0 0,1-9 63 0 0,0-1 0 0 0,1 0 0 0 0,0 0 1 0 0,-1-1-1 0 0,2 1 0 0 0,-1 0 0 0 0,1-1 1 0 0,-1 0-1 0 0,2 0 0 0 0,-1 0 0 0 0,0 0 0 0 0,1-1 1 0 0,0 0-1 0 0,0 0 0 0 0,0 0 0 0 0,1 0 1 0 0,-1-1-1 0 0,1 0 0 0 0,0 0 0 0 0,0 0 1 0 0,0-1-1 0 0,0 0 0 0 0,2 0-63 0 0,4 2-22 0 0,0-1 0 0 0,-1-1 0 0 0,1 0 1 0 0,0 0-1 0 0,0-1 0 0 0,0-1 0 0 0,1 0 0 0 0,-1 0 0 0 0,0-1 1 0 0,0-1-1 0 0,-1 0 0 0 0,5-2 22 0 0,113-50-3627 0 0,-9-16-7488 0 0,-103 59 8864 0 0</inkml:trace>
  <inkml:trace contextRef="#ctx0" brushRef="#br0" timeOffset="6102.976">7637 777 6913 0 0,'0'0'1451'0'0,"0"0"-286"0"0,0 0-98 0 0,0 0 31 0 0,0 0 21 0 0,0 0-32 0 0,0 0-86 0 0,0 0-143 0 0,0 0-207 0 0,0 0-227 0 0,0 0-172 0 0,0 0-145 0 0,0 0-42 0 0,-27 15-10 0 0,-83 47-8 0 0,107-61-45 0 0,-1 0 1 0 0,1 1-1 0 0,0-1 1 0 0,0 1-1 0 0,0-1 1 0 0,1 1-1 0 0,-1 0 1 0 0,0 0-1 0 0,1 1 1 0 0,-1-1-1 0 0,1 0 1 0 0,0 1-1 0 0,-1 0 1 0 0,1-1-1 0 0,1 1 1 0 0,-1 0-1 0 0,0 0 1 0 0,1 0 0 0 0,-1 0-1 0 0,1 0 1 0 0,0 0-1 0 0,0 1-2 0 0,-1 5-19 0 0,0-5 8 0 0,0 0 0 0 0,0 0 1 0 0,1 0-1 0 0,0 0 1 0 0,0 1-1 0 0,0-1 0 0 0,0 0 1 0 0,1 0-1 0 0,0 1 0 0 0,0-1 1 0 0,0 0-1 0 0,0 0 0 0 0,1 1 1 0 0,-1-1-1 0 0,1 0 0 0 0,0 0 1 0 0,0 1-1 0 0,1-1 1 0 0,-1 0-1 0 0,1 0 0 0 0,0-1 1 0 0,0 1-1 0 0,1 0 0 0 0,-1-1 1 0 0,0 1-1 0 0,1-1 0 0 0,0 0 1 0 0,0 0-1 0 0,0 0 1 0 0,0 0-1 0 0,1 0 0 0 0,-1-1 1 0 0,1 1-1 0 0,0-1 0 0 0,-1 0 1 0 0,1 0-1 0 0,0 0 0 0 0,0-1 1 0 0,0 1-1 0 0,0-1 1 0 0,1 0-1 0 0,-1 0 0 0 0,0-1 1 0 0,0 1-1 0 0,1-1 11 0 0,0 0 73 0 0,1 1 0 0 0,-1-1-1 0 0,0-1 1 0 0,0 1 0 0 0,0-1 0 0 0,0 1-1 0 0,0-1 1 0 0,0-1 0 0 0,0 1 0 0 0,0-1-1 0 0,0 0 1 0 0,0 0 0 0 0,-1 0 0 0 0,5-4-73 0 0,145-133 156 0 0,-153 138-203 0 0,-1 1 0 0 0,0-1 0 0 0,0 1 0 0 0,0-1 1 0 0,1 1-1 0 0,-1-1 0 0 0,0 1 0 0 0,1-1 0 0 0,-1 1 0 0 0,1 0 0 0 0,-1-1 0 0 0,0 1 1 0 0,1 0-1 0 0,-1-1 0 0 0,1 1 0 0 0,-1 0 0 0 0,1-1 0 0 0,-1 1 0 0 0,1 0 1 0 0,-1 0-1 0 0,1 0 0 0 0,-1 0 0 0 0,1-1 0 0 0,-1 1 0 0 0,1 0 0 0 0,-1 0 0 0 0,1 0 1 0 0,-1 0-1 0 0,1 0 0 0 0,-1 0 0 0 0,1 0 0 0 0,-1 0 0 0 0,1 1 0 0 0,-1-1 0 0 0,1 0 1 0 0,-1 0-1 0 0,1 0 0 0 0,-1 0 0 0 0,1 1 0 0 0,-1-1 0 0 0,1 0 0 0 0,-1 1 1 0 0,1-1-1 0 0,-1 0 0 0 0,0 1 0 0 0,1-1 0 0 0,-1 0 0 0 0,1 1 0 0 0,-1-1 0 0 0,0 1 1 0 0,1-1-1 0 0,-1 1 0 0 0,0-1 0 0 0,0 1 47 0 0,1 34-1580 0 0,-2-18 2050 0 0,0-13-454 0 0,0 0-1 0 0,1 0 1 0 0,-1 0-1 0 0,1 0 0 0 0,0 0 1 0 0,0 0-1 0 0,1 0 1 0 0,-1 0-1 0 0,1 0 1 0 0,0 0-1 0 0,0 0 1 0 0,0 0-1 0 0,0 0 1 0 0,1-1-1 0 0,-1 1 1 0 0,1 0-1 0 0,0-1 1 0 0,0 1-1 0 0,1-1 1 0 0,-1 0-1 0 0,1 0 1 0 0,-1 0-1 0 0,1 0 1 0 0,0 0-1 0 0,0 0 1 0 0,0-1-1 0 0,1 0 0 0 0,-1 1 1 0 0,0-1-1 0 0,1 0 1 0 0,0-1-1 0 0,-1 1 1 0 0,3 0-16 0 0,7-1 146 0 0,-1 0 0 0 0,0-1 0 0 0,0 0 1 0 0,0-1-1 0 0,1 0 0 0 0,-1-1 0 0 0,0 0 0 0 0,-1-1 0 0 0,1-1 1 0 0,0 0-1 0 0,-1 0 0 0 0,0-1 0 0 0,0 0 0 0 0,0-1 0 0 0,-1-1 1 0 0,1 1-1 0 0,-2-2 0 0 0,1 1 0 0 0,-1-1 0 0 0,0-1 0 0 0,6-7-146 0 0,-1 4 90 0 0,2-1-73 0 0,-1-1 1 0 0,-1-1-1 0 0,0 0 0 0 0,-1-1 0 0 0,-1 0 1 0 0,0-1-1 0 0,-1-1 0 0 0,-1 0 0 0 0,-1 0 1 0 0,0-1-1 0 0,-1 0 0 0 0,-2 0 0 0 0,3-10-17 0 0,-10-48-1641 0 0,0 76 1548 0 0,1-1 1 0 0,-1 1-1 0 0,0-1 0 0 0,0 0 0 0 0,1 1 1 0 0,-1-1-1 0 0,0 1 0 0 0,0 0 1 0 0,-1-1-1 0 0,1 1 0 0 0,0 0 1 0 0,0 0-1 0 0,-1 0 0 0 0,1 0 1 0 0,0 0-1 0 0,-1 0 0 0 0,1 0 0 0 0,-1 0 1 0 0,0 0-1 0 0,1 1 0 0 0,-1-1 1 0 0,1 0-1 0 0,-1 1 0 0 0,0 0 1 0 0,1-1-1 0 0,-1 1 0 0 0,0 0 0 0 0,0 0 1 0 0,1 0-1 0 0,-1 0 0 0 0,0 0 1 0 0,0 0-1 0 0,1 1 0 0 0,-1-1 1 0 0,0 0-1 0 0,1 1 0 0 0,-1 0 1 0 0,0-1-1 0 0,1 1 0 0 0,-1 0 0 0 0,1 0 1 0 0,-1 0 92 0 0,-8 4-98 0 0,0 0 0 0 0,0 1-1 0 0,0 0 1 0 0,1 1 0 0 0,0 0 0 0 0,0 0 0 0 0,1 1 0 0 0,0 0 0 0 0,0 1 0 0 0,1 0 0 0 0,-4 5 98 0 0,9-12 10 0 0,1 1-1 0 0,-1-1 1 0 0,1 1 0 0 0,-1-1-1 0 0,1 1 1 0 0,0 0-1 0 0,0 0 1 0 0,0 0 0 0 0,0 0-1 0 0,0-1 1 0 0,1 1 0 0 0,0 0-1 0 0,-1 0 1 0 0,1 0 0 0 0,0 0-1 0 0,0 0 1 0 0,1 0 0 0 0,-1 0-1 0 0,1 0 1 0 0,-1 0 0 0 0,1 0-1 0 0,0 0 1 0 0,0 0 0 0 0,0 0-1 0 0,1-1 1 0 0,-1 1 0 0 0,0 0-1 0 0,1-1 1 0 0,0 1 0 0 0,0-1-1 0 0,0 0 1 0 0,0 0 0 0 0,0 0-1 0 0,0 0 1 0 0,0 0 0 0 0,2 1-10 0 0,96 55 1593 0 0,-97-57-1603 0 0,13 5 114 0 0,0 1 1 0 0,0 1-1 0 0,-1 0 0 0 0,0 1 1 0 0,0 1-1 0 0,-1 0 0 0 0,0 1 0 0 0,-1 1 1 0 0,9 10-105 0 0,-18-15 142 0 0,-1 0 1 0 0,0 1 0 0 0,0-1 0 0 0,-1 1-1 0 0,0 0 1 0 0,-1 0 0 0 0,1-1-1 0 0,-1 1 1 0 0,-1 0 0 0 0,0 0-1 0 0,0 0 1 0 0,0 0 0 0 0,-1 0 0 0 0,0 0-1 0 0,-1 1-142 0 0,-9 22 330 0 0,1-9-2640 0 0,8-5-4241 0 0,2-13-1660 0 0</inkml:trace>
  <inkml:trace contextRef="#ctx0" brushRef="#br0" timeOffset="14946.276">10792 387 9170 0 0,'0'0'1072'0'0,"0"0"-104"0"0,0 0-15 0 0,0 0 87 0 0,0 0 32 0 0,0 0-136 0 0,0 0-352 0 0,0 0-416 0 0,0 0-520 0 0,0 0-280 0 0,0 0-72 0 0,0 0-24 0 0,0 0 128 0 0,0 0-64 0 0,2 33-465 0 0,15-14-791 0 0,-4-5-1505 0 0,-6-6-2384 0 0</inkml:trace>
  <inkml:trace contextRef="#ctx0" brushRef="#br0" timeOffset="14700.904">10847 744 2569 0 0,'0'0'1088'0'0,"0"0"-1054"0"0,0 0-332 0 0,0 0 194 0 0,0 0 340 0 0,0 0 248 0 0,0 0 63 0 0,0 0-66 0 0,0 0-106 0 0,0 0-90 0 0,0 0-79 0 0,3 21-24 0 0,8 64 9 0 0,5-33 292 0 0,4-15-528 0 0,-9-29-4292 0 0,-11-8 1960 0 0</inkml:trace>
  <inkml:trace contextRef="#ctx0" brushRef="#br0" timeOffset="15336.8">11109 1009 3977 0 0,'0'0'2435'0'0,"0"0"-1032"0"0,0 0-315 0 0,0 0 40 0 0,0 0 30 0 0,0 0-38 0 0,0 0-114 0 0,0 0-139 0 0,0 0-131 0 0,0 0-121 0 0,0 0-95 0 0,0 0-83 0 0,7-24-55 0 0,25-78-32 0 0,-29 92-247 0 0,0 0-1 0 0,1 0 1 0 0,0 1-1 0 0,1-1 0 0 0,0 1 1 0 0,0 0-1 0 0,1 0 1 0 0,1 0-1 0 0,-1 1 0 0 0,1 0 1 0 0,1 0-1 0 0,4-3-102 0 0,3-4 50 0 0,-9 9-71 0 0,-3 3-7 0 0,0-1 0 0 0,0 1 0 0 0,0 0-1 0 0,0 0 1 0 0,0 0 0 0 0,1 1-1 0 0,-1-1 1 0 0,1 1 0 0 0,0 0-1 0 0,0 0 1 0 0,0 0 0 0 0,0 0-1 0 0,0 1 1 0 0,0-1 0 0 0,3 1 28 0 0,15 53-299 0 0,-21-46 371 0 0,0 0 1 0 0,0 0-1 0 0,0 1 0 0 0,1-1 0 0 0,0-1 1 0 0,0 1-1 0 0,1 0 0 0 0,0 0 1 0 0,0-1-1 0 0,0 1 0 0 0,0-1 0 0 0,1 0 1 0 0,0 0-1 0 0,0-1 0 0 0,0 1 1 0 0,1-1-1 0 0,-1 0 0 0 0,1 0 0 0 0,0 0 1 0 0,0 0-1 0 0,1-1 0 0 0,-1 0 0 0 0,1 0 1 0 0,0-1-1 0 0,-1 1 0 0 0,1-1 1 0 0,0-1-1 0 0,0 1 0 0 0,1-1 0 0 0,-1 0 1 0 0,5 0-73 0 0,-1-4 243 0 0,-1-1 1 0 0,1 0 0 0 0,-1 0-1 0 0,0-1 1 0 0,0 0 0 0 0,0-1 0 0 0,-1 0-1 0 0,1 0 1 0 0,-1-1 0 0 0,-1 0-1 0 0,0-1 1 0 0,0 1 0 0 0,0-1-1 0 0,-1 0 1 0 0,0-1 0 0 0,4-8-244 0 0,-2 7 60 0 0,19-46-441 0 0,-22 16-6653 0 0,-5 33 506 0 0,2 3-3486 0 0</inkml:trace>
  <inkml:trace contextRef="#ctx0" brushRef="#br0" timeOffset="16368.817">10881 741 0 0 0,'0'0'240'0'0,"0"0"277"0"0,0 0 17 0 0,0 0-74 0 0,0 0-47 0 0,0 0 13 0 0,4-7 224 0 0,-3 6 3451 0 0,-1 1 4437 0 0,-11 16-7149 0 0,2 115-831 0 0,8-94-70 0 0,0-1-2923 0 0,8-31-2610 0 0,-1-5-182 0 0,-4 3-380 0 0</inkml:trace>
  <inkml:trace contextRef="#ctx0" brushRef="#br0" timeOffset="17070.646">12637 667 0 0 0,'0'0'1802'0'0,"0"0"-378"0"0,0 0-233 0 0,0 0-133 0 0,0 0-57 0 0,0 0-45 0 0,0 0-88 0 0,0 0-85 0 0,0 0-87 0 0,0 0-86 0 0,0 0-70 0 0,0 0-27 0 0,0 0-34 0 0,-14 6-19 0 0,-44 20-36 0 0,54-24-368 0 0,0 0 0 0 0,0 1-1 0 0,0 0 1 0 0,0 0 0 0 0,0 0-1 0 0,1 0 1 0 0,-1 0-1 0 0,1 1 1 0 0,0 0 0 0 0,0-1-1 0 0,1 1 1 0 0,-1 0 0 0 0,1 0-1 0 0,-1 1 1 0 0,1-1-1 0 0,1 0 1 0 0,-1 1 0 0 0,1-1-1 0 0,-1 1 1 0 0,1 0-1 0 0,1-1 1 0 0,-1 1 0 0 0,0 0-1 0 0,1 1-55 0 0,-1 1-53 0 0,0 0 0 0 0,1 0 0 0 0,0 0 0 0 0,0 1 0 0 0,1-1 0 0 0,-1 0-1 0 0,1 0 1 0 0,1 0 0 0 0,0 0 0 0 0,0 0 0 0 0,0 0 0 0 0,1 0 0 0 0,0-1-1 0 0,0 1 1 0 0,0-1 0 0 0,1 1 53 0 0,63 44-4209 0 0,-15-36-2973 0 0,-40-11 5283 0 0</inkml:trace>
  <inkml:trace contextRef="#ctx0" brushRef="#br0" timeOffset="17385.836">13007 748 1936 0 0,'0'0'1243'0'0,"0"0"-599"0"0,0 0 3 0 0,0 0 229 0 0,0 0 251 0 0,0 0 92 0 0,0 0-100 0 0,0 0-195 0 0,0 0-265 0 0,0 0-201 0 0,0 0-134 0 0,0 0-71 0 0,0 0-29 0 0,-14 29 14 0 0,-42 91 39 0 0,55-119-266 0 0,1-1 1 0 0,-1 1 0 0 0,0 0-1 0 0,0-1 1 0 0,0 1-1 0 0,0 0 1 0 0,0 0-1 0 0,1 0 1 0 0,-1 0-1 0 0,0 0 1 0 0,1 0-1 0 0,-1 0 1 0 0,0 0-1 0 0,1 0 1 0 0,-1 0-1 0 0,1 0 1 0 0,0 0-1 0 0,-1 0 1 0 0,1 0-1 0 0,0 1 1 0 0,0-1-1 0 0,0 0 1 0 0,0 0 0 0 0,0 0-1 0 0,0 0 1 0 0,0 1-1 0 0,0-1 1 0 0,0 0-1 0 0,1 0 1 0 0,-1 0-1 0 0,0 0 1 0 0,1 0-1 0 0,-1 1 1 0 0,1-1-1 0 0,-1 0 1 0 0,1 0-1 0 0,-1 0 1 0 0,1 0-1 0 0,0 0 1 0 0,0-1-1 0 0,-1 1 1 0 0,1 0 0 0 0,0 0-1 0 0,0 0 1 0 0,0-1-1 0 0,0 1 1 0 0,0 0-1 0 0,0-1-11 0 0,4 2 106 0 0,1 1 86 0 0,0 0 1 0 0,1-1-1 0 0,0 0 1 0 0,-1 0-1 0 0,1-1 0 0 0,0 1 1 0 0,0-2-1 0 0,0 1 1 0 0,-1-1-1 0 0,1 0 1 0 0,0 0-1 0 0,0-1 0 0 0,0 0 1 0 0,0 0-1 0 0,0 0 1 0 0,-1-1-1 0 0,1 0 1 0 0,-1-1-1 0 0,1 1 1 0 0,-1-1-1 0 0,0 0 0 0 0,0-1 1 0 0,0 0-1 0 0,0 0 1 0 0,-1 0-1 0 0,0 0 1 0 0,1-1-1 0 0,-2 0 1 0 0,1 0-1 0 0,0-1-192 0 0,1 0 68 0 0,0 0 1 0 0,0 0-1 0 0,-1 0 0 0 0,0 0 1 0 0,0-1-1 0 0,-1 0 0 0 0,1 0 1 0 0,-2-1-1 0 0,1 1 0 0 0,-1-1 1 0 0,0 0-1 0 0,-1 1 0 0 0,1-1 1 0 0,-2 0-1 0 0,1-1 0 0 0,-1 1 1 0 0,0 0-1 0 0,-1 0 0 0 0,0-1 1 0 0,0 1-1 0 0,-1-2-68 0 0,0 8-150 0 0,0 0 0 0 0,0 0 1 0 0,-1 1-1 0 0,1-1 0 0 0,0 0 0 0 0,-1 1 1 0 0,1-1-1 0 0,-1 1 0 0 0,0 0 0 0 0,1-1 0 0 0,-1 1 1 0 0,0 0-1 0 0,0 0 0 0 0,0 0 0 0 0,1 0 1 0 0,-1 0-1 0 0,0 1 0 0 0,0-1 0 0 0,-1 0 0 0 0,1 1 1 0 0,0 0-1 0 0,0-1 0 0 0,0 1 0 0 0,0 0 1 0 0,0 0-1 0 0,0 0 0 0 0,-1 1 150 0 0,-56 9-8297 0 0,43-2 4097 0 0,6 0 706 0 0</inkml:trace>
  <inkml:trace contextRef="#ctx0" brushRef="#br0" timeOffset="17789.803">13366 1024 272 0 0,'0'0'1892'0'0,"0"0"-234"0"0,0 0 97 0 0,0 0 82 0 0,0 0-105 0 0,0 0-242 0 0,0 0-323 0 0,0 0-214 0 0,0 0-138 0 0,0 0-99 0 0,0 0-78 0 0,0 0-82 0 0,0 0-72 0 0,7-31-84 0 0,22-94-88 0 0,4 61 85 0 0,56-6 77 0 0,-85 107-1381 0 0,-5-31 941 0 0,1-1 0 0 0,0 0 0 0 0,0 1 1 0 0,0-1-1 0 0,1 1 0 0 0,0-1 0 0 0,0 1 0 0 0,0-1 1 0 0,1 0-1 0 0,-1 0 0 0 0,1 0 0 0 0,0 0 0 0 0,1 0 1 0 0,-1 0-1 0 0,1 0 0 0 0,0-1 0 0 0,0 1 0 0 0,1-1 1 0 0,-1 0-1 0 0,1 0 0 0 0,0 0 0 0 0,0-1 0 0 0,0 1 1 0 0,1-1-1 0 0,-1 0 0 0 0,1 0 0 0 0,-1 0 0 0 0,1-1 1 0 0,0 0-1 0 0,0 0 0 0 0,1 0 0 0 0,-1 0 0 0 0,0-1 0 0 0,0 0 1 0 0,1 0-1 0 0,-1 0 0 0 0,1-1 0 0 0,-1 0 0 0 0,2 0-33 0 0,2-3 185 0 0,0 0 0 0 0,0-1 0 0 0,-1 0 0 0 0,1-1 0 0 0,-1 0 0 0 0,0 0 0 0 0,-1-1 0 0 0,1 0 0 0 0,-1 0 0 0 0,0 0 0 0 0,-1-1 0 0 0,0 0 0 0 0,0-1 0 0 0,0 1 0 0 0,-1-1 0 0 0,5-8-186 0 0,32-58-435 0 0,-29 40-1146 0 0,-4 12-1659 0 0,1 1-4921 0 0,-5 13 627 0 0</inkml:trace>
  <inkml:trace contextRef="#ctx0" brushRef="#br0" timeOffset="18093.809">14179 299 12907 0 0,'0'0'652'0'0,"0"0"-241"0"0,0 0-14 0 0,0 0 238 0 0,0 0 201 0 0,0 0 140 0 0,0 0 7 0 0,0 0-136 0 0,0 0-115 0 0,0 0-113 0 0,0 0-102 0 0,0 0-79 0 0,5 30-90 0 0,14 99-99 0 0,-7 69 301 0 0,-7 18-1533 0 0,-14-188-2263 0 0,-7-22-7059 0 0,15-6 2742 0 0</inkml:trace>
  <inkml:trace contextRef="#ctx0" brushRef="#br0" timeOffset="18253.108">13966 660 6905 0 0,'0'0'3068'0'0,"0"0"-1461"0"0,0 0-463 0 0,0 0 35 0 0,0 0-25 0 0,0 0-145 0 0,0 0-183 0 0,0 0-156 0 0,0 0-141 0 0,0 0-107 0 0,0 0-82 0 0,32-8-110 0 0,102-21-69 0 0,-24 21-64 0 0,-11 14-2438 0 0,-35 10-5600 0 0,-47-9 3086 0 0,-2-3 651 0 0</inkml:trace>
  <inkml:trace contextRef="#ctx0" brushRef="#br0" timeOffset="19206.917">14656 652 9162 0 0,'0'0'1615'0'0,"0"0"-183"0"0,0 0-142 0 0,0 0-183 0 0,0 0-204 0 0,0 0-149 0 0,0 0-112 0 0,0 0-83 0 0,0 0-115 0 0,0 0-132 0 0,0 0-108 0 0,0 0-105 0 0,-23 10-63 0 0,-72 32-38 0 0,93-42-3 0 0,0 1 0 0 0,0-1 0 0 0,0 1 1 0 0,0 0-1 0 0,0-1 0 0 0,1 1 0 0 0,-1 0 0 0 0,0 0 0 0 0,0 1 0 0 0,1-1 0 0 0,-1 0 0 0 0,1 0 0 0 0,-1 1 0 0 0,1-1 0 0 0,-1 1 0 0 0,1 0 0 0 0,0-1 0 0 0,0 1 0 0 0,0 0 0 0 0,0 0 0 0 0,0-1 1 0 0,0 1-1 0 0,0 0 0 0 0,0 0 0 0 0,1 0 0 0 0,-1 0 0 0 0,1 1 5 0 0,-1 5-44 0 0,-1-5 32 0 0,1 0 0 0 0,0 0 0 0 0,1 0-1 0 0,-1 0 1 0 0,0 0 0 0 0,1 0 0 0 0,0 0 0 0 0,0 0 0 0 0,0 0 0 0 0,0 0 0 0 0,0 0-1 0 0,0 0 1 0 0,1 1 0 0 0,0-1 0 0 0,-1 0 0 0 0,1 0 0 0 0,0-1 0 0 0,1 1 0 0 0,-1 0 0 0 0,0 0-1 0 0,1 0 1 0 0,-1-1 0 0 0,1 1 0 0 0,0-1 0 0 0,0 1 0 0 0,0-1 0 0 0,0 0 0 0 0,1 0-1 0 0,-1 0 1 0 0,1 0 0 0 0,-1 0 0 0 0,1 0 0 0 0,-1-1 0 0 0,1 1 0 0 0,0-1 0 0 0,0 0-1 0 0,0 0 1 0 0,0 0 0 0 0,0 0 0 0 0,0 0 0 0 0,0-1 0 0 0,0 1 0 0 0,0-1 0 0 0,0 0-1 0 0,1 0 13 0 0,2 0 85 0 0,0-1 0 0 0,1 0-1 0 0,-1 0 1 0 0,0-1-1 0 0,0 1 1 0 0,0-1-1 0 0,0-1 1 0 0,0 1-1 0 0,0-1 1 0 0,-1 0 0 0 0,1 0-1 0 0,-1-1 1 0 0,0 0-1 0 0,0 1 1 0 0,2-4-85 0 0,4-1 105 0 0,124-77 108 0 0,-134 85-231 0 0,0-1 0 0 0,0 0 0 0 0,0 1 0 0 0,0-1 0 0 0,0 1 0 0 0,0-1 0 0 0,0 1 0 0 0,0 0 0 0 0,0-1 0 0 0,0 1 0 0 0,0 0 0 0 0,0 0 0 0 0,0 0 0 0 0,0 0 0 0 0,1 0 0 0 0,-1 0 0 0 0,0 0 0 0 0,0 0-1 0 0,0 0 1 0 0,0 0 0 0 0,0 1 0 0 0,0-1 0 0 0,0 0 0 0 0,0 1 0 0 0,0-1 0 0 0,0 1 0 0 0,0-1 0 0 0,0 1 0 0 0,0-1 0 0 0,0 1 0 0 0,0 0 0 0 0,0-1 0 0 0,-1 1 0 0 0,1 0 0 0 0,0 0 0 0 0,0 0-1 0 0,-1 0 1 0 0,1-1 0 0 0,-1 1 0 0 0,1 0 0 0 0,-1 0 0 0 0,1 0 0 0 0,-1 0 0 0 0,1 0 0 0 0,-1 0 0 0 0,0 1 0 0 0,0-1 0 0 0,1 0 0 0 0,-1 0 0 0 0,0 0 0 0 0,0 0 0 0 0,0 0 0 0 0,0 0 0 0 0,-1 1 18 0 0,14 96 42 0 0,-10-97-9 0 0,-1 0-1 0 0,0 0 1 0 0,1-1-1 0 0,-1 1 1 0 0,0-1-1 0 0,1 1 1 0 0,-1-1-1 0 0,1 0 1 0 0,-1 0-1 0 0,1 0 1 0 0,-1 0-1 0 0,0 0 1 0 0,1 0-1 0 0,-1-1 1 0 0,1 1-1 0 0,-1-1 1 0 0,0 0-1 0 0,1 0 1 0 0,-1 0-1 0 0,0 0 0 0 0,0 0 1 0 0,0 0-1 0 0,0-1 1 0 0,0 1-1 0 0,0 0 1 0 0,0-1-1 0 0,0 0 1 0 0,0 0-1 0 0,-1 1 1 0 0,1-1-1 0 0,-1 0 1 0 0,1 0-1 0 0,0-2-32 0 0,0 2 35 0 0,149-127 525 0 0,50 20-433 0 0,-110 86-295 0 0,-91 48 264 0 0,-2-21-55 0 0,0 0-1 0 0,-1-1 1 0 0,1 1 0 0 0,-1 0-1 0 0,0-1 1 0 0,0 0-1 0 0,0 0 1 0 0,0 0 0 0 0,-1 0-1 0 0,1 0 1 0 0,-1 0 0 0 0,0-1-1 0 0,0 0 1 0 0,0 0 0 0 0,0 0-1 0 0,0 0 1 0 0,0-1-41 0 0,-86-15-72 0 0,86 16 28 0 0,0-1 1 0 0,0 1-1 0 0,1-1 1 0 0,-1 1 0 0 0,1 0-1 0 0,0 1 1 0 0,-1-1-1 0 0,1 0 1 0 0,0 1-1 0 0,0 0 1 0 0,0 0-1 0 0,1 0 1 0 0,-1 0-1 0 0,1 0 1 0 0,0 0-1 0 0,0 1 1 0 0,0-1 0 0 0,0 1-1 0 0,0 0 1 0 0,1-1-1 0 0,-1 1 1 0 0,1 0-1 0 0,0 0 1 0 0,1 0-1 0 0,-1 0 1 0 0,0 0-1 0 0,1 0 1 0 0,0 0 0 0 0,0 0-1 0 0,0 0 1 0 0,1 0-1 0 0,-1 0 1 0 0,1 0-1 0 0,0 0 1 0 0,0 0-1 0 0,1-1 1 0 0,-1 1-1 0 0,1 0 1 0 0,-1-1 0 0 0,1 1-1 0 0,2 2 44 0 0,5 3 4 0 0,0-2 1 0 0,0 1-1 0 0,1-1 1 0 0,0 0-1 0 0,0-1 0 0 0,1 0 1 0 0,-1-1-1 0 0,1 0 0 0 0,1-1 1 0 0,-1 0-1 0 0,0-1 0 0 0,1 0 1 0 0,0 0-1 0 0,0-2 0 0 0,0 1 1 0 0,0-2-1 0 0,0 1 1 0 0,0-2-1 0 0,0 1 0 0 0,-1-2 1 0 0,1 1-1 0 0,0-2 0 0 0,0 0 1 0 0,-1 0-1 0 0,1-1 0 0 0,9-5-4 0 0,17-5 139 0 0,-1-3 0 0 0,0-1 0 0 0,-1-2 0 0 0,-1-1 0 0 0,-1-2 0 0 0,-1-1 0 0 0,-1-2 0 0 0,-2-1 0 0 0,0-1 0 0 0,-2-1 0 0 0,-1-2 0 0 0,-1-1 0 0 0,-2-1 0 0 0,0-3-139 0 0,-16 20-1 0 0,0 1-1 0 0,-1-1 0 0 0,-1 0 1 0 0,0-1-1 0 0,-1 1 1 0 0,-1-1-1 0 0,-1 0 1 0 0,0-1-1 0 0,-2 1 0 0 0,1 0 1 0 0,-2-3 1 0 0,-1 19-12 0 0,0 0 1 0 0,0 0-1 0 0,0 0 1 0 0,0 1-1 0 0,0-1 1 0 0,-1 0-1 0 0,1 0 1 0 0,0 1 0 0 0,0-1-1 0 0,-1 0 1 0 0,1 1-1 0 0,0-1 1 0 0,-1 1-1 0 0,1 0 1 0 0,0 0-1 0 0,-1-1 1 0 0,1 1-1 0 0,-1 0 1 0 0,1 0-1 0 0,-1 0 1 0 0,1 0-1 0 0,0 0 1 0 0,-1 1-1 0 0,1-1 1 0 0,0 0-1 0 0,-1 1 1 0 0,1-1-1 0 0,0 1 1 0 0,-1-1-1 0 0,1 1 1 0 0,0 0-1 0 0,0-1 1 0 0,-1 1-1 0 0,1 0 1 0 0,0 0-1 0 0,0 0 1 0 0,0 0 0 0 0,0 0-1 0 0,0 0 1 0 0,0 0-1 0 0,0 1 12 0 0,-10 9-10 0 0,1 1 0 0 0,1 1 0 0 0,0-1 1 0 0,0 1-1 0 0,1 1 0 0 0,1 0 0 0 0,0 0 0 0 0,1 0 0 0 0,1 1 0 0 0,0-1 1 0 0,1 1-1 0 0,1 1 0 0 0,0-1 0 0 0,1 0 0 0 0,0 1 0 0 0,1-1 0 0 0,1 1 0 0 0,1-1 1 0 0,0 1-1 0 0,1 0 10 0 0,1 8-32 0 0,0 0 1 0 0,2 0-1 0 0,1 0 1 0 0,1-1 0 0 0,1 0-1 0 0,0-1 1 0 0,2 1-1 0 0,1-2 1 0 0,1 1 0 0 0,0-2-1 0 0,6 6 32 0 0,32 40-1183 0 0,-50-66 970 0 0,1 0 1 0 0,-1 0-1 0 0,1 0 0 0 0,-1-1 0 0 0,1 1 0 0 0,-1 0 0 0 0,1 0 0 0 0,-1-1 0 0 0,0 1 0 0 0,1 0 0 0 0,-1 0 1 0 0,1-1-1 0 0,-1 1 0 0 0,0-1 0 0 0,1 1 0 0 0,-1 0 0 0 0,0-1 0 0 0,1 1 0 0 0,-1-1 0 0 0,0 1 0 0 0,1-1 0 0 0,-1 1 1 0 0,0-1-1 0 0,0 1 0 0 0,0-1 0 0 0,0 1 0 0 0,1-1 0 0 0,-1 1 0 0 0,0-1 0 0 0,0 1 0 0 0,0-1 0 0 0,0 1 0 0 0,0-1 1 0 0,0 1-1 0 0,0-1 0 0 0,0 1 0 0 0,-1-1 0 0 0,1 1 0 0 0,0-1 0 0 0,0 1 0 0 0,0-1 0 0 0,-1 1 0 0 0,1-1 1 0 0,0 1-1 0 0,0-1 0 0 0,-1 1 0 0 0,1-1 0 0 0,0 1 0 0 0,-1 0 0 0 0,1-1 0 0 0,0 1 0 0 0,-1 0 0 0 0,1-1 0 0 0,-1 1 1 0 0,1 0-1 0 0,-1-1 0 0 0,1 1 0 0 0,-1 0 0 0 0,1 0 0 0 0,-1 0 0 0 0,1-1 0 0 0,-1 1 213 0 0,-3-5-5693 0 0</inkml:trace>
  <inkml:trace contextRef="#ctx0" brushRef="#br0" timeOffset="19439.309">15534 428 12203 0 0,'0'0'2303'0'0,"0"0"-1068"0"0,0 0-151 0 0,0 0 76 0 0,0 0-149 0 0,0 0-191 0 0,38-5-156 0 0,123-13-83 0 0,227-18 1132 0 0,-268 27-2344 0 0,-18 2-3217 0 0,-35 1-4251 0 0,-39 2-2097 0 0</inkml:trace>
  <inkml:trace contextRef="#ctx0" brushRef="#br0" timeOffset="21006.807">12696 648 0 0 0,'0'0'335'0'0,"0"0"87"0"0,0 0 17 0 0,0 0 20 0 0,-9-7 2962 0 0,-25 17 6091 0 0,-16 24-8006 0 0,40-26-596 0 0,-1 0-470 0 0,0 1 0 0 0,1 0 1 0 0,0 0-1 0 0,1 1 1 0 0,0 1-1 0 0,1-1 0 0 0,0 1 1 0 0,0 0-1 0 0,-4 10-440 0 0,3 80 1168 0 0,10-97-1103 0 0,1 1 0 0 0,0-1 0 0 0,0 0-1 0 0,0 0 1 0 0,0 1 0 0 0,1-1-1 0 0,-1-1 1 0 0,1 1 0 0 0,0 0 0 0 0,1-1-1 0 0,-1 1 1 0 0,0-1 0 0 0,1 0 0 0 0,0 0-1 0 0,4 2-64 0 0,-1-1 145 0 0,0-1 0 0 0,1 0 0 0 0,-1 0-1 0 0,1 0 1 0 0,0-1 0 0 0,0 0 0 0 0,0-1-1 0 0,0 0 1 0 0,0 0 0 0 0,0-1 0 0 0,0 0 0 0 0,0 0-1 0 0,1-1 1 0 0,-1 0 0 0 0,0 0 0 0 0,0-1-1 0 0,-1 0 1 0 0,7-3-145 0 0,39-16 571 0 0,-50 19 145 0 0,4-1-13164 0 0,-3 3 1162 0 0</inkml:trace>
  <inkml:trace contextRef="#ctx0" brushRef="#br0" timeOffset="22305.28">16928 527 7650 0 0,'0'0'3076'0'0,"0"0"-1770"0"0,0 0-399 0 0,0 0 126 0 0,0 0 134 0 0,0 0 36 0 0,0 0-108 0 0,0 0-179 0 0,0 0-202 0 0,0 0-203 0 0,0 0-198 0 0,-3 1-154 0 0,2 0-151 0 0,-1 0 1 0 0,1 0 0 0 0,0-1 0 0 0,0 1 0 0 0,0 0 0 0 0,0 0 0 0 0,0 1-1 0 0,0-1 1 0 0,0 0 0 0 0,0 0 0 0 0,1 0 0 0 0,-1 1 0 0 0,0-1-1 0 0,1 0 1 0 0,-1 1 0 0 0,1-1 0 0 0,-1 0 0 0 0,1 1 0 0 0,-1-1-1 0 0,1 1 1 0 0,0-1 0 0 0,0 0 0 0 0,0 1 0 0 0,0-1 0 0 0,0 1 0 0 0,0-1-1 0 0,0 1 1 0 0,1-1 0 0 0,-1 1 0 0 0,1-1-9 0 0,-1 4 27 0 0,14 112 827 0 0,-13-113-790 0 0,0 1 1 0 0,0-1-1 0 0,1 0 1 0 0,-1 0 0 0 0,1 1-1 0 0,0-1 1 0 0,1-1-1 0 0,-1 1 1 0 0,0 0 0 0 0,1-1-1 0 0,0 1 1 0 0,0-1 0 0 0,0 0-1 0 0,0 1 1 0 0,1-2-1 0 0,-1 1 1 0 0,1 0 0 0 0,0-1-1 0 0,0 0 1 0 0,0 1-1 0 0,0-1 1 0 0,0-1 0 0 0,0 1-1 0 0,4 0-64 0 0,4-2 101 0 0,0-1-1 0 0,-1 0 0 0 0,1-1 0 0 0,-1-1 1 0 0,1 0-1 0 0,-1 0 0 0 0,0-1 1 0 0,0 0-1 0 0,-1-1 0 0 0,1 0 1 0 0,-1-1-1 0 0,0 0 0 0 0,0-1 1 0 0,-1 0-1 0 0,0 0 0 0 0,0-1 0 0 0,-1 0 1 0 0,0-1-1 0 0,7-9-100 0 0,12-7 117 0 0,108-107-43 0 0,-129 177-961 0 0,-6-38 896 0 0,11 106-56 0 0,-10-110 53 0 0,0 1 0 0 0,0-1-1 0 0,0 0 1 0 0,1 1 0 0 0,-1-1-1 0 0,1 0 1 0 0,0 0 0 0 0,0 0-1 0 0,0-1 1 0 0,0 1-1 0 0,0 0 1 0 0,1-1 0 0 0,-1 1-1 0 0,1-1 1 0 0,-1 0 0 0 0,1 0-1 0 0,0 0 1 0 0,0 0 0 0 0,0 0-1 0 0,0-1 1 0 0,0 1 0 0 0,1-1-1 0 0,-1 0 1 0 0,0 0 0 0 0,1 0-1 0 0,-1 0 1 0 0,0-1 0 0 0,1 1-1 0 0,-1-1 1 0 0,4 0-6 0 0,1 0 85 0 0,-1-1 0 0 0,1 0 0 0 0,-1 0-1 0 0,1 0 1 0 0,-1-1 0 0 0,0 0 0 0 0,1-1 0 0 0,-1 0 0 0 0,0 0 0 0 0,-1 0 0 0 0,1-1 0 0 0,0 0 0 0 0,-1 0 0 0 0,0-1-1 0 0,3-3-84 0 0,14-12 204 0 0,-1-1 1 0 0,-1-1-1 0 0,-1-2 0 0 0,-1 0 0 0 0,-1 0 0 0 0,5-12-204 0 0,-17 25-442 0 0,0 1 1981 0 0,-3 4-3600 0 0,1 4-3448 0 0,-1 0-4833 0 0,-3 2 571 0 0</inkml:trace>
  <inkml:trace contextRef="#ctx0" brushRef="#br0" timeOffset="22558.81">18115 501 9098 0 0,'0'0'3757'0'0,"0"0"-2249"0"0,0 0-505 0 0,0 0 123 0 0,0 0 34 0 0,0 0-140 0 0,0 0-279 0 0,0 0-266 0 0,-6 34-183 0 0,-18 105-133 0 0,18-55-27 0 0,22-42-1616 0 0,-6-28-9160 0 0,-9-14 2301 0 0</inkml:trace>
  <inkml:trace contextRef="#ctx0" brushRef="#br0" timeOffset="22787.38">17990 185 16692 0 0,'0'0'872'0'0,"0"0"-344"0"0,0 0-232 0 0,0 0-48 0 0,0 0-32 0 0,0 0-176 0 0,0 0-304 0 0,0 0-408 0 0,0 0-680 0 0,0 0-1089 0 0,0 0-2216 0 0,0 0-4849 0 0</inkml:trace>
  <inkml:trace contextRef="#ctx0" brushRef="#br0" timeOffset="22959.832">18550 0 12835 0 0,'0'0'789'0'0,"0"0"-210"0"0,0 0 77 0 0,0 0 200 0 0,0 0 86 0 0,0 0-97 0 0,0 0-196 0 0,0 0-167 0 0,0 0-88 0 0,2 37-90 0 0,7 113-64 0 0,16 29 255 0 0,-10-62-737 0 0,-5 1 1 0 0,-5 91 241 0 0,-3-175-1119 0 0,5-13-2851 0 0,-5-20-939 0 0,-2-1 641 0 0,0 0-1049 0 0</inkml:trace>
  <inkml:trace contextRef="#ctx0" brushRef="#br0" timeOffset="23204.398">18307 428 11554 0 0,'0'0'1161'0'0,"0"0"-182"0"0,0 0-101 0 0,0 0 85 0 0,0 0 23 0 0,0 0-97 0 0,0 0-132 0 0,0 0-87 0 0,0 0-46 0 0,0 0-41 0 0,33-4-53 0 0,103-8-84 0 0,22-17 547 0 0,-141 24-1062 0 0,112-37 45 0 0,-52-3-4138 0 0,-63 35 2057 0 0,1-2-4222 0 0,-7 5-2999 0 0</inkml:trace>
  <inkml:trace contextRef="#ctx0" brushRef="#br0" timeOffset="23580.572">18977 203 3793 0 0,'0'0'2483'0'0,"0"0"-1244"0"0,0 0-55 0 0,-5 31 254 0 0,-17 99 150 0 0,12 101 3917 0 0,10-221-5386 0 0,0 0 0 0 0,0 1-1 0 0,1-1 1 0 0,0 0 0 0 0,1 0 0 0 0,0 0-1 0 0,1 0 1 0 0,0-1 0 0 0,1 1-1 0 0,-1-1 1 0 0,2 0 0 0 0,0 1-1 0 0,0-2 1 0 0,0 1 0 0 0,3 2-119 0 0,-5-10 62 0 0,0 0 0 0 0,0 0 0 0 0,1 0 0 0 0,-1 0 0 0 0,0 0 1 0 0,1-1-1 0 0,-1 1 0 0 0,0-1 0 0 0,1 0 0 0 0,-1 0 0 0 0,1-1 0 0 0,-1 1 1 0 0,0-1-1 0 0,1 1 0 0 0,-1-1 0 0 0,0 0 0 0 0,0 0 0 0 0,0-1 1 0 0,0 1-1 0 0,0-1 0 0 0,0 1 0 0 0,0-1 0 0 0,0 0 0 0 0,0 0 0 0 0,-1 0 1 0 0,1 0-1 0 0,-1-1 0 0 0,1 1 0 0 0,-1-1 0 0 0,1-1-62 0 0,73-68 504 0 0,55-39-69 0 0,-129 111-423 0 0,0 1 0 0 0,-1-1-1 0 0,1 0 1 0 0,-1 1 0 0 0,1-1 0 0 0,-1 1 0 0 0,1-1-1 0 0,-1 1 1 0 0,1-1 0 0 0,-1 1 0 0 0,0 0 0 0 0,1 0-1 0 0,-1 0 1 0 0,0 0 0 0 0,0 0 0 0 0,0 0 0 0 0,0 0-1 0 0,0 0 1 0 0,0 1 0 0 0,0-1 0 0 0,0 0 0 0 0,0 1-1 0 0,0-1 1 0 0,-1 0 0 0 0,1 1 0 0 0,0-1 0 0 0,-1 1-1 0 0,1-1 1 0 0,-1 1 0 0 0,0-1 0 0 0,0 1-1 0 0,1-1 1 0 0,-1 1 0 0 0,0 0 0 0 0,0-1 0 0 0,0 1-1 0 0,-1-1 1 0 0,1 1 0 0 0,0-1 0 0 0,-1 1 0 0 0,1-1-1 0 0,-1 1 1 0 0,1-1 0 0 0,-1 1 0 0 0,0-1 0 0 0,1 1-1 0 0,-1-1 1 0 0,-1 1-12 0 0,2 10 111 0 0,0 161 435 0 0,0-171-565 0 0,1 0 0 0 0,-1 0 0 0 0,1 0 0 0 0,0 1 0 0 0,0-1 0 0 0,0 0 0 0 0,0 0 0 0 0,0 0 0 0 0,0-1 0 0 0,1 1 0 0 0,-1 0 0 0 0,0 0 0 0 0,1-1 0 0 0,0 1 0 0 0,-1-1 0 0 0,1 1 0 0 0,0-1 0 0 0,0 1 0 0 0,0-1 0 0 0,0 0 0 0 0,0 0 0 0 0,0 0 0 0 0,0 0 0 0 0,0-1-1 0 0,0 1 1 0 0,0 0 0 0 0,0-1 0 0 0,1 0 0 0 0,-1 1 0 0 0,0-1 0 0 0,0 0 0 0 0,1 0 0 0 0,-1 0 0 0 0,0 0 0 0 0,0-1 0 0 0,2 0 19 0 0,41-10-3113 0 0,-9-8-5888 0 0,-26 11-1237 0 0</inkml:trace>
  <inkml:trace contextRef="#ctx0" brushRef="#br0" timeOffset="24589.057">18946 78 0 0 0,'0'0'277'0'0,"0"0"19"0"0,0 0 5 0 0,0 0 36 0 0,0 0 31 0 0,0 0 57 0 0,-3-4 61 0 0,-8-11 27 0 0,8 12 53 0 0,3 3 33 0 0,0 0-42 0 0,0 0-62 0 0,0 0-46 0 0,0 0-58 0 0,0 0-47 0 0,0 0-76 0 0,5 22 1862 0 0,17 77 1676 0 0,-20-89-4207 0 0,1 30 1554 0 0,-6-31-3910 0 0,-4-5-3474 0 0,5-4 1859 0 0</inkml:trace>
  <inkml:trace contextRef="#ctx0" brushRef="#br0" timeOffset="30097.909">248 1823 7794 0 0,'0'0'1531'0'0,"0"0"-66"0"0,0 0-58 0 0,0 0 16 0 0,0 0 59 0 0,0 0-70 0 0,0 0-189 0 0,0 0-247 0 0,0 0-252 0 0,0 0-221 0 0,0 0-156 0 0,2 50 225 0 0,7 35-281 0 0,-4 1 0 0 0,-6 68-291 0 0,0-57 28 0 0,-14 67-447 0 0,-29-64-2674 0 0,13-73-2147 0 0,3-21-6498 0 0,25-6 10759 0 0</inkml:trace>
  <inkml:trace contextRef="#ctx0" brushRef="#br0" timeOffset="30544.844">1 1956 2561 0 0,'0'0'1278'0'0,"0"0"-73"0"0,0 0-28 0 0,0 0 48 0 0,0 0 14 0 0,0 0-67 0 0,0 0-104 0 0,0 0-113 0 0,0 0-72 0 0,0 0-55 0 0,0 0-72 0 0,35-24-97 0 0,112-73-122 0 0,-67 67 100 0 0,-66 30-480 0 0,-1-1-19 0 0,-2-1-59 0 0,0 1 0 0 0,0 0 0 0 0,0 0 0 0 0,0 1 0 0 0,0 0 0 0 0,0 1 0 0 0,0 0 0 0 0,0 1 0 0 0,0 1 0 0 0,0-1 0 0 0,-1 2 0 0 0,1-1 0 0 0,-1 1 0 0 0,0 1 0 0 0,0 0 0 0 0,0 0 0 0 0,8 7-79 0 0,-15-9 20 0 0,-1 1-1 0 0,1-1 1 0 0,-1 0-1 0 0,0 1 0 0 0,0-1 1 0 0,0 1-1 0 0,-1 0 1 0 0,1-1-1 0 0,-1 1 0 0 0,0 0 1 0 0,0 0-1 0 0,0 0 1 0 0,0 0-1 0 0,-1 0 0 0 0,1 0 1 0 0,-1 0-1 0 0,0 0 1 0 0,-1 1-1 0 0,1-1 0 0 0,-1 0 1 0 0,0 0-1 0 0,0 0 1 0 0,0-1-1 0 0,0 1 0 0 0,0 0 1 0 0,-1 0-1 0 0,-1 1-19 0 0,-60 98 385 0 0,58-98-385 0 0,5-4 3 0 0,-4 2-16 0 0,1 0 0 0 0,0 0 0 0 0,0 0-1 0 0,0 1 1 0 0,0-1 0 0 0,0 1-1 0 0,1-1 1 0 0,-1 1 0 0 0,1 0 0 0 0,0 0-1 0 0,0 0 1 0 0,1 0 0 0 0,-1 0-1 0 0,1 0 1 0 0,0 1 0 0 0,0-1 0 0 0,1 0-1 0 0,-1 1 1 0 0,1-1 0 0 0,0 1-1 0 0,0-1 1 0 0,0 0 0 0 0,0 1 0 0 0,1-1-1 0 0,0 1 1 0 0,0-1 0 0 0,0 0-1 0 0,1 0 1 0 0,-1 0 0 0 0,1 0 0 0 0,0 1 13 0 0,10 4-16 0 0,0-1 0 0 0,0 0 1 0 0,0-1-1 0 0,1 0 0 0 0,0-1 1 0 0,0-1-1 0 0,1 0 1 0 0,5 1 15 0 0,-7-3 13 0 0,0 1 1 0 0,0 0 0 0 0,-1 1 0 0 0,0 0 0 0 0,0 1 0 0 0,0 0 0 0 0,-1 1 0 0 0,0 0 0 0 0,0 0 0 0 0,-1 1 0 0 0,5 5-14 0 0,-11-9 59 0 0,-1 0 0 0 0,0 0 0 0 0,0 0 0 0 0,0 0 0 0 0,0 0 0 0 0,-1 0 0 0 0,1 0 0 0 0,-1 1 0 0 0,0-1 0 0 0,-1 0 0 0 0,1 1 0 0 0,-1-1 0 0 0,0 1 0 0 0,0-1 0 0 0,0 1 0 0 0,0-1-1 0 0,-1 1 1 0 0,0-1 0 0 0,0 0 0 0 0,0 1 0 0 0,0-1 0 0 0,-1 0 0 0 0,0 0 0 0 0,0 0 0 0 0,0 1-59 0 0,-64 93 973 0 0,50-81-884 0 0,-1-1 1 0 0,-1-1 0 0 0,0-1 0 0 0,-1 0-1 0 0,0-1 1 0 0,-1-1 0 0 0,0-1-1 0 0,-10 3-89 0 0,-65 7-828 0 0,62-20-1950 0 0,1 0-3591 0 0,23-1-3959 0 0</inkml:trace>
  <inkml:trace contextRef="#ctx0" brushRef="#br0" timeOffset="26215.174">20534 534 5737 0 0,'0'0'1151'0'0,"0"0"-105"0"0,0 0-39 0 0,0 0 3 0 0,0 0-9 0 0,0 0-40 0 0,0 0-115 0 0,0 0-85 0 0,0 0-77 0 0,0 0-121 0 0,0 0-127 0 0,0 0-137 0 0,-32 1-118 0 0,-101 3-53 0 0,131-4-120 0 0,0-1-1 0 0,-1 1 1 0 0,1 0 0 0 0,0-1-1 0 0,0 1 1 0 0,0 0-1 0 0,-1 0 1 0 0,1 0-1 0 0,0 1 1 0 0,0-1-1 0 0,0 1 1 0 0,0-1-1 0 0,-1 1 1 0 0,1 0-1 0 0,0-1 1 0 0,0 1-1 0 0,0 0 1 0 0,1 0 0 0 0,-1 1-1 0 0,0-1 1 0 0,0 0-1 0 0,0 1 1 0 0,1-1-1 0 0,-1 1 1 0 0,1-1-1 0 0,-1 1 1 0 0,1 0-8 0 0,-3 4 47 0 0,-5 7-5 0 0,1-1-1 0 0,0 1 1 0 0,1 0 0 0 0,1 1-1 0 0,0 0 1 0 0,0 0-1 0 0,2 0 1 0 0,0 1 0 0 0,0-1-1 0 0,1 1 1 0 0,1 0-1 0 0,1 0 1 0 0,0 0 0 0 0,1 0-1 0 0,1 14-41 0 0,-1-25 25 0 0,0-1 1 0 0,1 1-1 0 0,-1 0 0 0 0,1 0 0 0 0,0 0 0 0 0,0-1 1 0 0,0 1-1 0 0,0 0 0 0 0,1-1 0 0 0,-1 1 0 0 0,1-1 1 0 0,0 0-1 0 0,0 1 0 0 0,0-1 0 0 0,1 0 1 0 0,-1 0-1 0 0,1 0 0 0 0,0-1 0 0 0,-1 1 0 0 0,1 0 1 0 0,0-1-1 0 0,1 0 0 0 0,-1 0 0 0 0,0 0 0 0 0,1 0 1 0 0,-1-1-1 0 0,1 1 0 0 0,-1-1 0 0 0,1 0 0 0 0,0 0-25 0 0,6-2 158 0 0,-1-2 0 0 0,0 1 0 0 0,0-1 0 0 0,0 0 0 0 0,-1-1 0 0 0,1 0 0 0 0,-1-1-1 0 0,0 0 1 0 0,0 0 0 0 0,0 0 0 0 0,-1-1 0 0 0,0 0 0 0 0,0-1 0 0 0,0 0 0 0 0,-1 0 0 0 0,0 0-1 0 0,-1-1 1 0 0,3-3-158 0 0,140-206 1206 0 0,-146 211-1231 0 0,5-7 317 0 0,-3 18-840 0 0,23 164 542 0 0,10-3 47 0 0,-21-101-37 0 0,-2 0-1 0 0,-3 1 0 0 0,-3 1 1 0 0,-1 26-4 0 0,-6-76-27 0 0,0 0 1 0 0,-2 0-1 0 0,1-1 1 0 0,-2 1-1 0 0,0 0 1 0 0,-1-1-1 0 0,-1 1 1 0 0,0-1-1 0 0,-2 0 1 0 0,1-1-1 0 0,-2 1 1 0 0,0-1-1 0 0,-1 0 1 0 0,0-1-1 0 0,-2 2 27 0 0,4-10-75 0 0,0-1-1 0 0,-1 0 1 0 0,1 1-1 0 0,-1-2 0 0 0,0 1 1 0 0,0-1-1 0 0,-1 0 0 0 0,1-1 1 0 0,-1 0-1 0 0,1 0 0 0 0,-1 0 1 0 0,0-1-1 0 0,0-1 1 0 0,0 1-1 0 0,-1-1 0 0 0,1 0 1 0 0,0-1-1 0 0,0 0 0 0 0,-1 0 1 0 0,1-1-1 0 0,-5-1 76 0 0,9-1-43 0 0,0 1 1 0 0,0-1-1 0 0,1 0 0 0 0,-1-1 0 0 0,1 1 0 0 0,0-1 1 0 0,0 1-1 0 0,0-1 0 0 0,0 0 0 0 0,0 0 1 0 0,1-1-1 0 0,0 1 0 0 0,0 0 0 0 0,0-1 1 0 0,0 1-1 0 0,1-1 0 0 0,0 1 0 0 0,0-1 0 0 0,0 0 1 0 0,0 0-1 0 0,1 1 0 0 0,0-1 0 0 0,0 0 1 0 0,0 0-1 0 0,1 0 0 0 0,-1 1 0 0 0,2-5 43 0 0,40-124 87 0 0,-5 43 69 0 0,5 1 0 0 0,3 2 0 0 0,34-44-156 0 0,17-1 537 0 0,-63 153-1750 0 0,32 5-3308 0 0,6-22-4111 0 0,-63-4 7336 0 0,5 0-2251 0 0</inkml:trace>
  <inkml:trace contextRef="#ctx0" brushRef="#br0" timeOffset="26672.846">21029 700 392 0 0,'0'0'712'0'0,"0"0"75"0"0,0 0 347 0 0,0 0 273 0 0,0 0 68 0 0,0 0-19 0 0,0 0-8 0 0,0 0-38 0 0,0 0-82 0 0,0 0-136 0 0,0 0-197 0 0,0 0-169 0 0,0 0-145 0 0,29-10-101 0 0,85-32-74 0 0,-71 13 155 0 0,-40 22-482 0 0,-1 4-167 0 0,0 1 0 0 0,0-1 0 0 0,-1 0-1 0 0,1 0 1 0 0,0 1 0 0 0,-1-1 0 0 0,0 0 0 0 0,1 0 0 0 0,-1 0 0 0 0,0-1 0 0 0,-1 1-1 0 0,1 0 1 0 0,-1 0 0 0 0,1 0 0 0 0,-1-1 0 0 0,0 1 0 0 0,0 0 0 0 0,0 0 0 0 0,-1-1-1 0 0,1 1 1 0 0,-1 0 0 0 0,1 0 0 0 0,-1 0 0 0 0,0-1 0 0 0,-1 1 0 0 0,1 0-1 0 0,0 1 1 0 0,-1-1 0 0 0,0 0 0 0 0,1 0 0 0 0,-1 1 0 0 0,0-1 0 0 0,-1 1 0 0 0,1-1-1 0 0,0 1 1 0 0,-1 0 0 0 0,1 0 0 0 0,-1 0 0 0 0,0 0 0 0 0,1 0 0 0 0,-1 1-1 0 0,0-1 1 0 0,0 1 0 0 0,0 0 0 0 0,0 0 0 0 0,0 0 0 0 0,-1 0 0 0 0,1 0 0 0 0,0 1-1 0 0,-2-1-11 0 0,-2 2-32 0 0,0-1 0 0 0,-1 1 0 0 0,1 1 0 0 0,0-1 0 0 0,0 1 0 0 0,1 0 0 0 0,-1 1 0 0 0,0-1 0 0 0,1 1 0 0 0,-1 1 0 0 0,1-1 0 0 0,0 1-1 0 0,0 0 1 0 0,1 1 0 0 0,-1-1 0 0 0,1 1 0 0 0,0 0 0 0 0,0 0 0 0 0,0 1 0 0 0,1 0 0 0 0,0 0 0 0 0,0 0 0 0 0,-3 6 32 0 0,1-1-48 0 0,1 0 0 0 0,0 0 0 0 0,1 1 0 0 0,0 0 0 0 0,1 0 0 0 0,0 0 0 0 0,1 0 0 0 0,0 0 0 0 0,1 1 0 0 0,1-1 0 0 0,0 1 0 0 0,0-1 0 0 0,2 10 48 0 0,1-15 42 0 0,-1 0 1 0 0,1 0-1 0 0,1 0 1 0 0,-1-1 0 0 0,1 1-1 0 0,0-1 1 0 0,1 0-1 0 0,0 0 1 0 0,0 0-1 0 0,0-1 1 0 0,0 0-1 0 0,1 0 1 0 0,0 0 0 0 0,0 0-1 0 0,0-1 1 0 0,1 0-1 0 0,-1-1 1 0 0,1 1-1 0 0,0-1 1 0 0,0-1-1 0 0,0 1 1 0 0,0-1 0 0 0,1 0-1 0 0,-1-1 1 0 0,0 1-1 0 0,1-2 1 0 0,-1 1-1 0 0,1-1 1 0 0,0 0-1 0 0,-1-1 1 0 0,1 1 0 0 0,-1-2-1 0 0,1 1-42 0 0,94-47-679 0 0,18-24-6526 0 0,-67 39 470 0 0,-35 21 3549 0 0</inkml:trace>
  <inkml:trace contextRef="#ctx0" brushRef="#br0" timeOffset="27357.867">21696 468 5785 0 0,'0'0'1063'0'0,"0"0"-129"0"0,0 0-17 0 0,0 0 7 0 0,0 0-13 0 0,0 0-12 0 0,0 0 24 0 0,0 0 12 0 0,0 0-32 0 0,0 0-168 0 0,0 0-205 0 0,0 0-190 0 0,0 0-154 0 0,-31 27-80 0 0,-92 84-46 0 0,83-62-13 0 0,39-40-34 0 0,-1-6-6 0 0,0 0-1 0 0,1 0 1 0 0,0 0-1 0 0,-1 0 1 0 0,1 0-1 0 0,0 0 0 0 0,1 1 1 0 0,-1-1-1 0 0,1 0 1 0 0,-1 1-1 0 0,1-1 1 0 0,0 0-1 0 0,0 1 0 0 0,0-1 1 0 0,1 0-1 0 0,-1 1 1 0 0,1-1-1 0 0,0 0 0 0 0,0 1 1 0 0,0-1-1 0 0,0 0 1 0 0,0 0-1 0 0,1 0 1 0 0,0 0-1 0 0,-1 0 0 0 0,1 0 1 0 0,0-1-1 0 0,0 1 1 0 0,1-1-1 0 0,-1 1 0 0 0,1-1 1 0 0,-1 0-1 0 0,1 0 1 0 0,-1 0-1 0 0,1 0 1 0 0,0 0-1 0 0,0-1 0 0 0,0 1 1 0 0,0-1-1 0 0,0 0 1 0 0,1 1-1 0 0,-1-2 1 0 0,1 1-7 0 0,9-1 87 0 0,0 0 0 0 0,-1-1 1 0 0,1-1-1 0 0,0-1 1 0 0,-1 1-1 0 0,1-2 1 0 0,-1 0-1 0 0,0 0 0 0 0,0-1 1 0 0,-1-1-1 0 0,1 0 1 0 0,-1 0-1 0 0,0-1 1 0 0,2-3-88 0 0,30-14 81 0 0,-11 2-90 0 0,-28 18-45 0 0,1 0 0 0 0,0 0 1 0 0,-1 1-1 0 0,1 0 0 0 0,1 0 1 0 0,-1 0-1 0 0,0 1 1 0 0,1-1-1 0 0,-1 1 0 0 0,1 0 1 0 0,0 1-1 0 0,0 0 0 0 0,1-1 54 0 0,0 39-586 0 0,-8-32 584 0 0,1-1 0 0 0,-1 1 0 0 0,1 0 0 0 0,0-1 0 0 0,0 1 1 0 0,1 0-1 0 0,0-1 0 0 0,-1 1 0 0 0,1-1 0 0 0,1 1 0 0 0,-1-1 1 0 0,1 0-1 0 0,0 1 0 0 0,0-1 0 0 0,0 0 0 0 0,0 0 0 0 0,1 0 1 0 0,-1 0-1 0 0,1-1 0 0 0,0 1 0 0 0,0-1 0 0 0,1 0 0 0 0,-1 1 1 0 0,1-1-1 0 0,-1-1 0 0 0,1 1 0 0 0,0-1 0 0 0,0 1 0 0 0,0-1 1 0 0,1 0-1 0 0,-1-1 0 0 0,1 1 2 0 0,3 0 40 0 0,1 0 0 0 0,0-1 0 0 0,0 0 0 0 0,0 0 0 0 0,0-1 0 0 0,0 0 0 0 0,0-1 0 0 0,-1 0 0 0 0,1 0 1 0 0,0-1-1 0 0,0 0 0 0 0,-1-1 0 0 0,1 0 0 0 0,-1 0 0 0 0,0-1 0 0 0,0 0 0 0 0,6-3-40 0 0,119-97 639 0 0,-122 94-719 0 0,-1-1 1 0 0,0 0-1 0 0,0-1 0 0 0,-2 0 0 0 0,1 0 1 0 0,-1-1-1 0 0,-1 0 0 0 0,0-1 0 0 0,-1 1 1 0 0,0-1-1 0 0,-2 0 0 0 0,1-1 0 0 0,-2 1 1 0 0,0-1-1 0 0,0 0 0 0 0,-1 0 0 0 0,-1 0 1 0 0,-1 0-1 0 0,0 0 0 0 0,-2-7 80 0 0,1 18-60 0 0,-1 1-1 0 0,0-1 0 0 0,-1 1 1 0 0,1 0-1 0 0,-1 0 1 0 0,1 0-1 0 0,-1 0 0 0 0,0 0 1 0 0,0 0-1 0 0,0 1 1 0 0,0-1-1 0 0,-1 1 0 0 0,1 0 1 0 0,-1 0-1 0 0,1 1 1 0 0,-1-1-1 0 0,0 1 0 0 0,1-1 1 0 0,-1 1-1 0 0,0 0 1 0 0,0 0-1 0 0,0 1 0 0 0,0-1 1 0 0,0 1-1 0 0,0 0 1 0 0,0 0-1 0 0,0 1 0 0 0,0-1 1 0 0,0 1-1 0 0,0-1 1 0 0,0 1-1 0 0,1 1 1 0 0,-1-1-1 0 0,0 0 0 0 0,0 1 1 0 0,1 0-1 0 0,-1 0 1 0 0,1 0-1 0 0,-3 2 61 0 0,-1-2-8 0 0,-1 1-1 0 0,1 0 1 0 0,0 1-1 0 0,1 0 1 0 0,-1 0 0 0 0,0 0-1 0 0,1 1 1 0 0,0 0-1 0 0,0 0 1 0 0,1 0 0 0 0,-1 1-1 0 0,1 0 1 0 0,0 0-1 0 0,1 0 1 0 0,-1 0 0 0 0,1 1-1 0 0,1 0 1 0 0,-1 0-1 0 0,1 0 1 0 0,0 0 0 0 0,1 1-1 0 0,0-1 1 0 0,0 1-1 0 0,0-1 1 0 0,1 1 0 0 0,0 0-1 0 0,1 7 9 0 0,4-9 41 0 0,1-1-1 0 0,0 1 0 0 0,0-1 0 0 0,0 0 1 0 0,1-1-1 0 0,-1 1 0 0 0,1-1 1 0 0,0 0-1 0 0,1 0 0 0 0,-1-1 0 0 0,1 0 1 0 0,-1 0-1 0 0,1-1 0 0 0,0 1 1 0 0,0-1-1 0 0,0-1 0 0 0,0 0 0 0 0,0 0 1 0 0,1 0-1 0 0,0-1-40 0 0,-4 1 5 0 0,99 12 110 0 0,-81-12 39 0 0,0 1 0 0 0,0 1-1 0 0,-1 0 1 0 0,1 2 0 0 0,-1 1 0 0 0,0 0 0 0 0,0 2 0 0 0,7 3-154 0 0,-24-7 61 0 0,0 0 0 0 0,1-1 0 0 0,-2 1 0 0 0,1 0 0 0 0,0 1 0 0 0,-1-1 0 0 0,0 1 0 0 0,0-1 0 0 0,0 1 0 0 0,-1 0 0 0 0,1 0-1 0 0,-1 0 1 0 0,0 1 0 0 0,-1-1 0 0 0,1 0 0 0 0,-1 1 0 0 0,0-1 0 0 0,-1 1 0 0 0,1-1 0 0 0,-1 1 0 0 0,0-1 0 0 0,0 1 0 0 0,-1-1 0 0 0,0 1 0 0 0,0-1 0 0 0,0 1 0 0 0,0-1 0 0 0,-1 0 0 0 0,0 1 0 0 0,0-1 0 0 0,-1 0 0 0 0,1 0 0 0 0,-1 0-61 0 0,-2 49-610 0 0,33-35-2607 0 0,-4-15-4121 0 0,-16-3 758 0 0</inkml:trace>
  <inkml:trace contextRef="#ctx0" brushRef="#br0" timeOffset="28908.349">21814 623 0 0 0,'0'0'680'0'0,"0"0"408"0"0,0 0 55 0 0,0 0-121 0 0,0 0-226 0 0,0 0-188 0 0,0 0-108 0 0,0 0-72 0 0,-8-19 5468 0 0,-8-29-2190 0 0,10 27-2719 0 0,6 18-925 0 0,0 1 1 0 0,0 0-1 0 0,0 0 0 0 0,-1 0 1 0 0,1 0-1 0 0,-1 0 0 0 0,1-1 1 0 0,-1 1-1 0 0,0 0 1 0 0,0 0-1 0 0,1 1 0 0 0,-2-1 1 0 0,1 0-1 0 0,0 0 0 0 0,0 0 1 0 0,0 1-1 0 0,-1-1 0 0 0,1 0 1 0 0,-1 1-1 0 0,1-1 0 0 0,-1 1 1 0 0,0 0-1 0 0,0 0 0 0 0,0-1 1 0 0,1 1-1 0 0,-1 0 0 0 0,0 0-62 0 0,-17-10 352 0 0,-37 0-198 0 0,53 11-222 0 0,1 0 0 0 0,-1 0 1 0 0,0 1-1 0 0,1-1 0 0 0,-1 1 0 0 0,0-1 1 0 0,1 1-1 0 0,-1 0 0 0 0,1 0 0 0 0,-1 0 1 0 0,1 0-1 0 0,-1 0 0 0 0,1 1 0 0 0,0-1 1 0 0,0 1-1 0 0,0-1 0 0 0,0 1 0 0 0,0 0 1 0 0,0 0-1 0 0,0 0 0 0 0,0 0 0 0 0,1 0 1 0 0,-1 0-1 0 0,1 1 0 0 0,-1-1 1 0 0,1 0-1 0 0,0 1 0 0 0,0-1 0 0 0,0 3 68 0 0,10 1-7501 0 0,-8-6 6339 0 0,5 1-7253 0 0</inkml:trace>
  <inkml:trace contextRef="#ctx0" brushRef="#br0" timeOffset="46699.806">1247 2685 15275 0 0,'0'0'702'0'0,"0"0"-226"0"0,0 0-117 0 0,0 0 106 0 0,0 0 182 0 0,0 0 126 0 0,0 0-14 0 0,0 0-155 0 0,0 0-225 0 0,0 0-219 0 0,0 0-195 0 0,-4-2-227 0 0,-12-6-246 0 0,12 6-286 0 0,4 2-300 0 0,13 7-8576 0 0,-11-2 1434 0 0</inkml:trace>
  <inkml:trace contextRef="#ctx0" brushRef="#br0" timeOffset="51884.615">7042 2397 4289 0 0,'0'0'1355'0'0,"0"0"-91"0"0,0 0-38 0 0,0 0 26 0 0,0 0 64 0 0,0 0-11 0 0,0 0-76 0 0,0 0-135 0 0,0 0-185 0 0,0 0-165 0 0,0 0-127 0 0,-32 18-121 0 0,-103 55-112 0 0,131-72-361 0 0,0 1 1 0 0,1 0 0 0 0,-1 0-1 0 0,0 0 1 0 0,1 0 0 0 0,-1 1-1 0 0,1 0 1 0 0,0 0 0 0 0,-1 0-1 0 0,1 0 1 0 0,1 0 0 0 0,-1 0-1 0 0,0 1 1 0 0,1-1 0 0 0,0 1-1 0 0,0 0 1 0 0,0 0 0 0 0,0 0-24 0 0,-3 9 70 0 0,-2-2-45 0 0,2 0-1 0 0,0 0 1 0 0,0 1 0 0 0,1 0 0 0 0,1 0-1 0 0,0 0 1 0 0,0 1 0 0 0,1-1-1 0 0,1 0 1 0 0,0 1 0 0 0,1 6-25 0 0,0-17 5 0 0,0 0 0 0 0,1-1-1 0 0,-1 1 1 0 0,0 0 0 0 0,1-1 0 0 0,-1 1 0 0 0,1 0 0 0 0,0-1 0 0 0,0 1-1 0 0,0-1 1 0 0,-1 1 0 0 0,1-1 0 0 0,1 1 0 0 0,-1-1 0 0 0,0 0-1 0 0,0 1 1 0 0,0-1 0 0 0,1 0 0 0 0,-1 0 0 0 0,1 0 0 0 0,-1 0 0 0 0,1 0-1 0 0,-1 0 1 0 0,1 0 0 0 0,-1-1 0 0 0,1 1 0 0 0,0 0 0 0 0,-1-1-1 0 0,1 0 1 0 0,0 1 0 0 0,0-1 0 0 0,-1 0 0 0 0,1 0 0 0 0,0 0-1 0 0,0 0 1 0 0,-1 0 0 0 0,1 0 0 0 0,0 0 0 0 0,0-1-5 0 0,67-21 632 0 0,139-139-171 0 0,-188 141-470 0 0,81-56-123 0 0,-97 76 122 0 0,-1 0-1 0 0,0 0 0 0 0,0 0 1 0 0,0 1-1 0 0,0-1 0 0 0,0 1 1 0 0,0 0-1 0 0,0-1 0 0 0,0 2 0 0 0,-1-1 1 0 0,1 0-1 0 0,0 0 0 0 0,0 1 1 0 0,-1-1-1 0 0,1 1 0 0 0,-1 0 1 0 0,1 0-1 0 0,-1 0 0 0 0,0 0 0 0 0,0 0 1 0 0,0 1-1 0 0,0-1 0 0 0,0 1 1 0 0,0-1-1 0 0,-1 1 0 0 0,1 0 1 0 0,-1-1-1 0 0,0 1 0 0 0,0 0 0 0 0,0 0 1 0 0,0 0-1 0 0,0 0 0 0 0,-1 0 1 0 0,1 0-1 0 0,-1 0 0 0 0,0 0 1 0 0,0 0-1 0 0,0 0 0 0 0,0 0 0 0 0,0 0 1 0 0,-1 0-1 0 0,0 1 11 0 0,3 5 25 0 0,-2-3-23 0 0,0 0 1 0 0,1 0-1 0 0,0 0 0 0 0,0 0 0 0 0,0 0 0 0 0,1 0 0 0 0,-1 0 0 0 0,1-1 0 0 0,1 1 0 0 0,-1-1 0 0 0,1 1 1 0 0,0-1-1 0 0,1 0 0 0 0,-1 0 0 0 0,1 0 0 0 0,0-1 0 0 0,0 1 0 0 0,0-1 0 0 0,0 0 0 0 0,1 0 0 0 0,0 0 0 0 0,0-1 1 0 0,0 0-1 0 0,0 0 0 0 0,1 0 0 0 0,-1 0 0 0 0,1-1 0 0 0,5 2-2 0 0,-5-4 26 0 0,1 0 0 0 0,0 0 0 0 0,0 0 0 0 0,0-1-1 0 0,-1 0 1 0 0,1 0 0 0 0,0 0 0 0 0,-1-1 0 0 0,1 0 0 0 0,-1 0 0 0 0,0-1 0 0 0,0 0-1 0 0,0 0 1 0 0,0-1 0 0 0,1 0-26 0 0,20-17 132 0 0,-1-2 0 0 0,0-1-1 0 0,-2-1 1 0 0,-1-1 0 0 0,-1-1 0 0 0,-1-1-1 0 0,-2-1 1 0 0,-1 0 0 0 0,14-30-132 0 0,-6-6-5 0 0,-2-1 0 0 0,-3-1 0 0 0,-4-1 0 0 0,-2-1 0 0 0,-3 0 0 0 0,-3 0-1 0 0,-4-1 1 0 0,-2 0 0 0 0,-6-62 5 0 0,3 119 7 0 0,1 5 26 0 0,-1 0 0 0 0,1 1 0 0 0,-2-1-1 0 0,1 0 1 0 0,-1 1 0 0 0,0-1 0 0 0,-1 0-1 0 0,1 1 1 0 0,-2-1 0 0 0,1 1 0 0 0,-1 0-1 0 0,0 0 1 0 0,0 0 0 0 0,-1 0-33 0 0,2 6-9 0 0,1 1 0 0 0,0 0 0 0 0,-1 0 0 0 0,1 0 0 0 0,0 0 0 0 0,0 1 0 0 0,-1-1 0 0 0,1 0 0 0 0,0 1 0 0 0,0-1 0 0 0,0 0 0 0 0,-1 1 0 0 0,1-1 0 0 0,0 1 0 0 0,0 0 0 0 0,0-1 0 0 0,0 1 0 0 0,0 0 0 0 0,0 0 0 0 0,0 0 1 0 0,0 0-1 0 0,0-1 0 0 0,1 1 0 0 0,-1 0 0 0 0,0 0 0 0 0,0 1 0 0 0,1-1 0 0 0,-1 0 0 0 0,1 0 0 0 0,-1 0 0 0 0,1 0 0 0 0,-1 1 0 0 0,1-1 0 0 0,0 0 0 0 0,0 0 0 0 0,-1 1 0 0 0,1-1 0 0 0,0 0 0 0 0,0 0 0 0 0,0 1 0 0 0,1-1 0 0 0,-1 0 0 0 0,0 0 0 0 0,0 1 0 0 0,1-1 9 0 0,-3 5-3 0 0,-5 25-1 0 0,2 1 0 0 0,1-1 0 0 0,2 1 0 0 0,0 0 0 0 0,3 0 0 0 0,1 8 4 0 0,-1 28-4 0 0,4 31 41 0 0,4-1 1 0 0,22 93-38 0 0,-4-21 32 0 0,-19-118-75 0 0,4 97-824 0 0,-13-148 773 0 0,1 1 0 0 0,-1 0 0 0 0,0-1 0 0 0,0 1 0 0 0,0-1-1 0 0,0 0 1 0 0,0 1 0 0 0,0-1 0 0 0,0 0 0 0 0,0 1 0 0 0,0-1 0 0 0,-1 0-1 0 0,1 0 1 0 0,-1 0 0 0 0,1 0 0 0 0,-1 0 0 0 0,1 0 0 0 0,-1-1 0 0 0,1 1-1 0 0,-1 0 1 0 0,1-1 0 0 0,-1 1 0 0 0,0-1 0 0 0,1 0 0 0 0,-1 0 0 0 0,0 1-1 0 0,0-1 1 0 0,1 0 0 0 0,-1 0 0 0 0,0-1 94 0 0,-57-1-6215 0 0,23-14-1233 0 0,24 11 4155 0 0</inkml:trace>
  <inkml:trace contextRef="#ctx0" brushRef="#br0" timeOffset="52128.008">7377 2165 7866 0 0,'0'0'963'0'0,"0"0"-349"0"0,0 0-55 0 0,0 0 260 0 0,0 0 241 0 0,0 0 88 0 0,0 0-69 0 0,0 0-157 0 0,36-6-137 0 0,111-19-114 0 0,168-28 2119 0 0,-66 23-3502 0 0,-142 27-8533 0 0,-86 3-74 0 0</inkml:trace>
  <inkml:trace contextRef="#ctx0" brushRef="#br0" timeOffset="53715.212">8511 2692 2072 0 0,'0'0'271'0'0,"0"0"19"0"0,0 0 240 0 0,0 0 177 0 0,0 0 91 0 0,0 0 69 0 0,0 0 82 0 0,0 0 103 0 0,0 0 83 0 0,0 0 21 0 0,0 0-73 0 0,0 0-113 0 0,32-14-115 0 0,98-43-104 0 0,-120 53-553 0 0,0 0 1 0 0,-1-1 0 0 0,0 0-1 0 0,0 0 1 0 0,0-1 0 0 0,0-1-1 0 0,-1 1 1 0 0,0-1 0 0 0,-1-1-1 0 0,3-2-198 0 0,10-11 365 0 0,-15 16-288 0 0,27-24 184 0 0,-2 0 0 0 0,-1-2 1 0 0,-1-2-1 0 0,-2 0 0 0 0,-1-2 0 0 0,9-20-261 0 0,-29 47-41 0 0,-2 1-1 0 0,1-2 1 0 0,-1 1-1 0 0,0 0 0 0 0,-1-1 1 0 0,0 1-1 0 0,0-1 1 0 0,-1 1-1 0 0,0-1 1 0 0,-1 0-1 0 0,0 0 1 0 0,0 1-1 0 0,-1-1 1 0 0,0 0-1 0 0,0 0 42 0 0,-2 7-61 0 0,1 0 0 0 0,-1 0-1 0 0,1 0 1 0 0,-1 1 0 0 0,1-1-1 0 0,-1 1 1 0 0,0-1 0 0 0,0 1 0 0 0,0 0-1 0 0,0 0 1 0 0,0 0 0 0 0,0 1-1 0 0,0-1 1 0 0,0 1 0 0 0,0 0-1 0 0,0-1 1 0 0,0 2 0 0 0,0-1 0 0 0,0 0-1 0 0,0 0 1 0 0,-1 1 0 0 0,1 0-1 0 0,0-1 1 0 0,0 1 0 0 0,1 0-1 0 0,-1 1 1 0 0,0-1 0 0 0,0 0-1 0 0,1 1 1 0 0,-1 0 0 0 0,-2 1 61 0 0,-1 0-41 0 0,0 1 1 0 0,0 0 0 0 0,1 0-1 0 0,-1 0 1 0 0,1 0-1 0 0,0 1 1 0 0,1 0-1 0 0,-1 0 1 0 0,1 0-1 0 0,0 0 1 0 0,0 1-1 0 0,0 0 1 0 0,1-1 0 0 0,0 1-1 0 0,0 1 1 0 0,0-1-1 0 0,1 0 1 0 0,0 1-1 0 0,0-1 1 0 0,1 1-1 0 0,0 0 1 0 0,0-1-1 0 0,0 1 1 0 0,1 3 40 0 0,2-6 35 0 0,0-1-1 0 0,0 0 1 0 0,1 0-1 0 0,-1 0 1 0 0,1 0 0 0 0,0 0-1 0 0,0-1 1 0 0,0 1 0 0 0,0-1-1 0 0,0 0 1 0 0,1 0-1 0 0,-1 0 1 0 0,0 0 0 0 0,1 0-1 0 0,0-1 1 0 0,-1 1-1 0 0,1-1 1 0 0,0 0 0 0 0,0-1-1 0 0,0 1 1 0 0,-1 0 0 0 0,1-1-1 0 0,0 0 1 0 0,2 0-35 0 0,5 2 67 0 0,148 2 1306 0 0,-157-3-1349 0 0,-1 0 0 0 0,1 0-1 0 0,-1 0 1 0 0,1 1 0 0 0,-1-1 0 0 0,0 1 0 0 0,0-1-1 0 0,0 1 1 0 0,0-1 0 0 0,0 1 0 0 0,0 0-1 0 0,0-1 1 0 0,0 1 0 0 0,0 0 0 0 0,-1 0 0 0 0,1 0-1 0 0,-1-1 1 0 0,1 1 0 0 0,-1 0 0 0 0,0 0-1 0 0,0 0 1 0 0,0 0 0 0 0,0 0 0 0 0,0 0-1 0 0,0 0 1 0 0,-1 0 0 0 0,1-1 0 0 0,0 1 0 0 0,-1 1-24 0 0,0 5 84 0 0,-23 106 49 0 0,25-110-148 0 0,-1 0 0 0 0,0 0 1 0 0,1 0-1 0 0,0 0 0 0 0,0 0 0 0 0,0 0 1 0 0,0 0-1 0 0,0-1 0 0 0,1 1 0 0 0,0 0 0 0 0,0-1 1 0 0,0 1-1 0 0,0-1 0 0 0,1 0 0 0 0,-1 0 1 0 0,1 0-1 0 0,-1 0 0 0 0,1 0 0 0 0,0 0 1 0 0,0-1-1 0 0,1 0 0 0 0,-1 1 0 0 0,0-1 0 0 0,1 0 1 0 0,0-1-1 0 0,-1 1 15 0 0,8 4 32 0 0,-1-1 1 0 0,1 0-1 0 0,-1 0 0 0 0,1-1 0 0 0,1-1 1 0 0,-1 0-1 0 0,0-1 0 0 0,1 0 1 0 0,0 0-1 0 0,-1-1 0 0 0,1-1 0 0 0,0 0 1 0 0,-1 0-1 0 0,12-3-32 0 0,52-26 291 0 0,-53 16-150 0 0,0 0-1 0 0,-1-1 1 0 0,0-1 0 0 0,-2-1 0 0 0,0-1-1 0 0,0-1 1 0 0,-2-1 0 0 0,0 0 0 0 0,0-2-141 0 0,53-97 366 0 0,-63 30-360 0 0,-9 85-45 0 0,0 1 0 0 0,0 0-1 0 0,0-1 1 0 0,0 1 0 0 0,0 0 0 0 0,-1 0 0 0 0,1 0 0 0 0,-1 1 0 0 0,1-1 0 0 0,-1 1 0 0 0,1-1 0 0 0,-1 1-1 0 0,0 0 1 0 0,0 0 0 0 0,0 0 0 0 0,0 0 0 0 0,0 0 0 0 0,0 1 0 0 0,0-1 0 0 0,0 1 0 0 0,0 0 0 0 0,0 0 0 0 0,0 0-1 0 0,0 0 1 0 0,0 1 0 0 0,0-1 0 0 0,0 1 0 0 0,0 0 0 0 0,0 0 0 0 0,0 0 0 0 0,0 0 0 0 0,1 0 0 0 0,-1 1-1 0 0,0-1 1 0 0,1 1 0 0 0,-1 0 0 0 0,1 0 0 0 0,0-1 0 0 0,-1 2 0 0 0,1-1 0 0 0,-1 1 39 0 0,-6 5-95 0 0,1 0 1 0 0,-1 1-1 0 0,1 1 0 0 0,1-1 1 0 0,-1 1-1 0 0,2 0 0 0 0,-1 1 1 0 0,2-1-1 0 0,-1 1 1 0 0,2 1-1 0 0,-1-1 0 0 0,1 0 1 0 0,1 1-1 0 0,0 0 0 0 0,1 0 1 0 0,0 0-1 0 0,1 0 1 0 0,0 0-1 0 0,1 1 0 0 0,0-1 1 0 0,2 10 94 0 0,0-17 39 0 0,0 1-1 0 0,0-1 1 0 0,0 0 0 0 0,0 0 0 0 0,1 0 0 0 0,0 0 0 0 0,0-1 0 0 0,0 1 0 0 0,1-1 0 0 0,0 0 0 0 0,-1 0 0 0 0,1 0 0 0 0,1 0 0 0 0,-1-1-1 0 0,0 1 1 0 0,1-1 0 0 0,0 0 0 0 0,0-1 0 0 0,0 1 0 0 0,0-1 0 0 0,0 0 0 0 0,0 0 0 0 0,1-1 0 0 0,-1 1 0 0 0,1-1 0 0 0,-1 0-1 0 0,1-1 1 0 0,-1 1 0 0 0,1-1 0 0 0,-1 0 0 0 0,1-1 0 0 0,-1 1 0 0 0,6-2-39 0 0,1 2 108 0 0,0-1 1 0 0,0 0 0 0 0,1-1-1 0 0,-1-1 1 0 0,0 1-1 0 0,-1-2 1 0 0,1 0-1 0 0,0 0 1 0 0,-1-1 0 0 0,11-6-109 0 0,72-46 344 0 0,-66 38-323 0 0,1 1 0 0 0,1 1 0 0 0,1 2-1 0 0,0 1 1 0 0,0 1 0 0 0,31-7-21 0 0,-61 19-3 0 0,0 1-1 0 0,0-1 1 0 0,0 1-1 0 0,0-1 1 0 0,1 0 0 0 0,-1 1-1 0 0,0 0 1 0 0,0-1 0 0 0,0 1-1 0 0,0 0 1 0 0,0 0-1 0 0,1-1 1 0 0,-1 1 0 0 0,0 0-1 0 0,0 0 1 0 0,0 0 0 0 0,1 0-1 0 0,-1 1 1 0 0,0-1-1 0 0,0 0 1 0 0,0 0 0 0 0,1 1-1 0 0,-1-1 1 0 0,0 1 0 0 0,0-1-1 0 0,0 1 1 0 0,0-1 0 0 0,0 1-1 0 0,0 0 1 0 0,0-1-1 0 0,0 1 1 0 0,0 0 0 0 0,-1 0-1 0 0,1 0 1 0 0,0 0 0 0 0,0 0-1 0 0,-1 0 1 0 0,1 0-1 0 0,0 0 1 0 0,-1 0 0 0 0,1 0-1 0 0,-1 0 1 0 0,1 0 0 0 0,-1 0-1 0 0,0 0 1 0 0,0 1-1 0 0,1-1 1 0 0,-1 0 0 0 0,0 0-1 0 0,0 0 1 0 0,0 1 3 0 0,-1 16 31 0 0,-1-1 0 0 0,0 0 0 0 0,-1 0 1 0 0,-1 0-1 0 0,-1 0 0 0 0,0-1 0 0 0,-1 1 0 0 0,-2 1-31 0 0,6-9-19 0 0,-1-1-1 0 0,0 1 0 0 0,-1-1 1 0 0,1 0-1 0 0,-2-1 0 0 0,1 1 1 0 0,-1-1-1 0 0,0 1 0 0 0,0-1 1 0 0,-1-1-1 0 0,0 1 0 0 0,-1-1 1 0 0,1 0-1 0 0,-1-1 0 0 0,0 1 1 0 0,0-1-1 0 0,-1-1 1 0 0,1 1-1 0 0,-7 1 20 0 0,13-5-53 0 0,0-1 0 0 0,1 0 0 0 0,-1 1 0 0 0,1-1 0 0 0,-1 0 0 0 0,0 0 0 0 0,1 0 0 0 0,-1 1 0 0 0,0-1-1 0 0,1 0 1 0 0,-1 0 0 0 0,0 0 0 0 0,1 0 0 0 0,-1 0 0 0 0,0 0 0 0 0,1-1 0 0 0,-1 1 0 0 0,0 0 0 0 0,1 0 0 0 0,-1 0 0 0 0,0-1 0 0 0,1 1 0 0 0,-1 0 0 0 0,1 0 0 0 0,-1-1 0 0 0,0 1 0 0 0,1-1 0 0 0,-1 1 0 0 0,1 0 0 0 0,-1-1 0 0 0,1 1 0 0 0,-1-1 0 0 0,1 0-1 0 0,0 1 1 0 0,-1-1 0 0 0,1 1 0 0 0,0-1 0 0 0,-1 1 0 0 0,1-1 0 0 0,0 0 0 0 0,0 1 0 0 0,-1-1 0 0 0,1 0 0 0 0,0 1 0 0 0,0-1 0 0 0,0 0 0 0 0,0 1 0 0 0,0-1 0 0 0,0 0 0 0 0,0 1 0 0 0,0-1 0 0 0,0 0 0 0 0,0 1 0 0 0,1-1 0 0 0,-1 0 0 0 0,0 1 0 0 0,0-1-1 0 0,1 0 54 0 0,16-36-2122 0 0,-12 32 2004 0 0,0-1-1 0 0,0 0 1 0 0,1 1 0 0 0,-1 0-1 0 0,1 0 1 0 0,1 1-1 0 0,-1 0 1 0 0,0 0-1 0 0,1 0 1 0 0,0 1-1 0 0,0 0 1 0 0,0 0-1 0 0,0 1 1 0 0,1 0-1 0 0,-1 0 1 0 0,1 0-1 0 0,-1 1 1 0 0,8 0 118 0 0,162 30 3163 0 0,-157-28-2708 0 0,0-1-1 0 0,1-1 1 0 0,-1-1 0 0 0,0-1-1 0 0,0-1 1 0 0,-1 0-1 0 0,1-2-454 0 0,8-1 118 0 0,0-3 1 0 0,0 0-1 0 0,-1-1 0 0 0,0-2 0 0 0,-1-1 0 0 0,0-1 0 0 0,-1-1 1 0 0,-1-1-1 0 0,-1-1 0 0 0,0-1 0 0 0,-2-1 0 0 0,0-1 0 0 0,-1-1 1 0 0,-1-1-1 0 0,-1 0 0 0 0,-2-2 0 0 0,0 0 0 0 0,-1 0 0 0 0,-2-2 1 0 0,7-17-119 0 0,-10 11-277 0 0,-1 0 0 0 0,-2-1 1 0 0,-2 0-1 0 0,0 0 1 0 0,-3 0-1 0 0,-1 0 1 0 0,-1 0-1 0 0,-4-25 277 0 0,2 47-9 0 0,0 1 0 0 0,-1 0-1 0 0,0 0 1 0 0,0 0 0 0 0,-1 0 0 0 0,-1 0-1 0 0,0 1 1 0 0,-1 0 0 0 0,1 0 0 0 0,-2 0-1 0 0,0 1 1 0 0,0 0 0 0 0,-6-6 9 0 0,10 13 4 0 0,0 0 0 0 0,0 0 0 0 0,0 0 0 0 0,0 1 0 0 0,-1-1 0 0 0,1 1 0 0 0,0 0 0 0 0,-1 0 0 0 0,1 0 0 0 0,-1 0 0 0 0,1 0 0 0 0,-1 1 0 0 0,1 0 0 0 0,-1 0 0 0 0,0 0 0 0 0,1 0 0 0 0,-1 0 0 0 0,1 1 0 0 0,-1 0 0 0 0,1-1 0 0 0,-1 1 0 0 0,1 1 0 0 0,-1-1 0 0 0,1 0 0 0 0,0 1 0 0 0,0 0 0 0 0,0-1 0 0 0,0 1 0 0 0,0 0 0 0 0,0 1 0 0 0,0-1 0 0 0,1 1 0 0 0,-1-1 0 0 0,1 1 0 0 0,0 0 0 0 0,-1-1 0 0 0,1 1 0 0 0,1 0 0 0 0,-1 1 0 0 0,0-1 0 0 0,1 0 0 0 0,-1 0 0 0 0,1 1 0 0 0,0-1 0 0 0,0 1 0 0 0,1-1 0 0 0,-1 1 0 0 0,1-1 0 0 0,-1 2-4 0 0,-2 22 160 0 0,0 0 0 0 0,1 0 0 0 0,2 1 0 0 0,1-1 0 0 0,1 0 0 0 0,1 1 0 0 0,2-2 0 0 0,1 1 0 0 0,0 0 0 0 0,2-1 0 0 0,1 0 0 0 0,4 4-160 0 0,115 253 671 0 0,-128-282-671 0 0,10 16 3 0 0,-2 0 0 0 0,0 1 0 0 0,-1 0 0 0 0,-1 0 0 0 0,-1 1 0 0 0,-1 0 0 0 0,0 0 0 0 0,-1 0 0 0 0,-1 11-3 0 0,-3-28-67 0 0,-1-1 0 0 0,0 0 0 0 0,0 0 0 0 0,0-1 0 0 0,0 1 0 0 0,0 0 0 0 0,0-1 0 0 0,0 1 0 0 0,0-1 0 0 0,0 1 0 0 0,0-1 0 0 0,0 0 0 0 0,0 0 0 0 0,0 0 0 0 0,0 0 0 0 0,0 0 0 0 0,-1-1 0 0 0,1 1 0 0 0,0-1 0 0 0,0 1 0 0 0,0-1 0 0 0,0 0 0 0 0,0 1 0 0 0,0-2 67 0 0,-81-63-8504 0 0,48 32 1732 0 0,23 22 3681 0 0</inkml:trace>
  <inkml:trace contextRef="#ctx0" brushRef="#br0" timeOffset="53962.844">10474 2040 4409 0 0,'0'0'1427'0'0,"0"0"-136"0"0,0 0-79 0 0,0 0 110 0 0,0 0 139 0 0,0 0 52 0 0,0 0-64 0 0,0 0-196 0 0,0 0-213 0 0,0 0-212 0 0,0 0-207 0 0,0 0-116 0 0,0 0-60 0 0,31 0-26 0 0,100 1-7 0 0,169-6 1526 0 0,-111-19-2038 0 0,-65 1-3783 0 0,-87 16-1615 0 0,-10 3-5478 0 0</inkml:trace>
  <inkml:trace contextRef="#ctx0" brushRef="#br0" timeOffset="48715.278">1987 2732 0 0 0,'0'0'536'0'0,"0"0"227"0"0,9 6 74 0 0,30 16 49 0 0,24-16 3643 0 0,-51-9-4154 0 0,0 0 1 0 0,-1-1-1 0 0,1 0 0 0 0,-1-1 1 0 0,0 0-1 0 0,0 0 1 0 0,-1-2-1 0 0,1 1 0 0 0,-1-1 1 0 0,-1 0-1 0 0,1-1 0 0 0,-2 0 1 0 0,8-9-376 0 0,-2 5 241 0 0,55-56 457 0 0,-2-3 1 0 0,-4-3-1 0 0,22-37-698 0 0,-67 86 98 0 0,197-277 782 0 0,-84 123-528 0 0,-131 177-354 0 0,0 1-1 0 0,1 0 1 0 0,-1 0 0 0 0,1 0 0 0 0,-1 0 0 0 0,1 0 0 0 0,0 0-1 0 0,0 0 1 0 0,-1 0 0 0 0,1 0 0 0 0,0 0 0 0 0,0 0 0 0 0,0 1-1 0 0,0-1 1 0 0,0 0 0 0 0,0 1 0 0 0,0-1 0 0 0,0 0 0 0 0,0 1-1 0 0,0-1 1 0 0,0 1 0 0 0,1 0 0 0 0,-1-1 0 0 0,0 1 0 0 0,0 0-1 0 0,0 0 1 0 0,1-1 0 0 0,-1 1 0 0 0,0 0 0 0 0,0 0 0 0 0,0 1-1 0 0,1-1 1 0 0,-1 0 0 0 0,0 0 0 0 0,0 1 0 0 0,0-1 0 0 0,1 0-1 0 0,-1 1 1 0 0,0-1 0 0 0,0 1 0 0 0,0-1 0 0 0,0 1 0 0 0,0 0-1 0 0,0 0 1 0 0,0-1 0 0 0,0 1 0 0 0,0 0 0 0 0,-1 0 0 0 0,1 0-1 0 0,0 0 1 0 0,0 0 0 0 0,-1 0 0 0 0,1 0 0 0 0,0 0 0 0 0,-1 0-1 0 0,1 0 1 0 0,-1 0 0 0 0,0 1 0 0 0,1-1 0 0 0,-1 0 0 0 0,0 0-1 0 0,0 0 1 0 0,0 1 0 0 0,0 0 2 0 0,9 30 301 0 0,-1 0 0 0 0,-2 1 0 0 0,-1 0 0 0 0,-2 0 0 0 0,-1 1 0 0 0,-2 24-301 0 0,0-43 53 0 0,0-13-47 0 0,-11 296 746 0 0,8-274-696 0 0,-1-1 0 0 0,-2 1 0 0 0,0-1 1 0 0,-1 1-1 0 0,-2-2 0 0 0,0 1 0 0 0,-1-1 1 0 0,-2-1-1 0 0,0 0 0 0 0,-1-1 0 0 0,-4 4-56 0 0,5-6-18 0 0,-2-1 1 0 0,0-1-1 0 0,-1 0 0 0 0,0-1 0 0 0,-2 0 0 0 0,0-1 0 0 0,0-1 0 0 0,-1-1 0 0 0,0 0 0 0 0,-1-2 0 0 0,-18 8 18 0 0,31-15-179 0 0,-1-1 0 0 0,1 1 0 0 0,-1-1 0 0 0,0-1 0 0 0,0 1 0 0 0,0-1 0 0 0,0-1 0 0 0,0 1 0 0 0,0-1 0 0 0,0 0 0 0 0,0-1 0 0 0,0 0 0 0 0,0 0 0 0 0,0 0 0 0 0,0-1 1 0 0,1 0-1 0 0,-1 0 0 0 0,0-1 0 0 0,1 0 0 0 0,0 0 0 0 0,-1 0 0 0 0,1-1 0 0 0,1 0 0 0 0,-1 0 0 0 0,1 0 0 0 0,-1-1 0 0 0,1 0 0 0 0,0 0 0 0 0,1 0 0 0 0,-4-6 179 0 0,1-1-1202 0 0,0 0 1 0 0,1-1-1 0 0,1 0 1 0 0,1 0-1 0 0,-1 0 0 0 0,2 0 1 0 0,0-1-1 0 0,0 1 1 0 0,2-1-1 0 0,-1 0 0 0 0,2-10 1202 0 0,0 4-409 0 0</inkml:trace>
  <inkml:trace contextRef="#ctx0" brushRef="#br0" timeOffset="49046.823">3418 1952 7842 0 0,'0'0'2799'0'0,"0"0"-2027"0"0,0 0-613 0 0,0 0 157 0 0,0 0 315 0 0,0 0 222 0 0,0 0 102 0 0,-17 35-19 0 0,-50 110-120 0 0,46-64 86 0 0,21-65-722 0 0,0 32 74 0 0,2 0-1 0 0,2 0 1 0 0,2 0 0 0 0,8 25-254 0 0,-6-37-140 0 0,-1 0 0 0 0,-1 0 0 0 0,-2 1 1 0 0,-2 0-1 0 0,-1 0 0 0 0,-3 4 140 0 0,1-36-286 0 0,0-1 0 0 0,0 1 0 0 0,-1 0 0 0 0,1-1 0 0 0,-1 1 1 0 0,-1-1-1 0 0,1 0 0 0 0,-1 0 0 0 0,1 1 0 0 0,-1-2 0 0 0,0 1 0 0 0,-1 0 0 0 0,1-1 0 0 0,-1 1 0 0 0,1-1 0 0 0,-1 0 1 0 0,-3 2 285 0 0,-46 20-11998 0 0,46-24 11519 0 0</inkml:trace>
  <inkml:trace contextRef="#ctx0" brushRef="#br0" timeOffset="49294.242">2974 2500 7866 0 0,'0'0'992'0'0,"0"0"-1415"0"0,0 0-292 0 0,0 0 481 0 0,0 0 730 0 0,0 0 508 0 0,0 0 211 0 0,0 0 16 0 0,0 0-74 0 0,0 0-160 0 0,31-6-196 0 0,99-20-193 0 0,232-63 479 0 0,-287 74-1738 0 0,33-6-2554 0 0,-37 12-4149 0 0,-54 7 3562 0 0,-5 1 2712 0 0</inkml:trace>
  <inkml:trace contextRef="#ctx0" brushRef="#br0" timeOffset="50280.578">3902 2390 0 0 0,'0'0'899'0'0,"0"0"-426"0"0,0 0-38 0 0,0 0 140 0 0,0 0 189 0 0,0 0 108 0 0,0 0 24 0 0,0 0-2 0 0,-31 25-47 0 0,-97 76-66 0 0,65-44 489 0 0,59-53-1171 0 0,0 0-1 0 0,0 0 1 0 0,1 1 0 0 0,-1-1-1 0 0,1 1 1 0 0,1 0 0 0 0,-1 0-1 0 0,0 0 1 0 0,1 0 0 0 0,0 0-1 0 0,0 0 1 0 0,1 0 0 0 0,0 1-1 0 0,0-1 1 0 0,0 1 0 0 0,0-1 0 0 0,1 1-1 0 0,0-1 1 0 0,0 1-99 0 0,2-3 43 0 0,0-1-1 0 0,1-1 1 0 0,-1 1 0 0 0,0 0-1 0 0,1-1 1 0 0,0 1 0 0 0,-1-1-1 0 0,1 1 1 0 0,0-1 0 0 0,0 0-1 0 0,-1-1 1 0 0,1 1 0 0 0,0 0-1 0 0,0-1 1 0 0,0 1 0 0 0,0-1-1 0 0,0 0 1 0 0,0 0 0 0 0,0 0-1 0 0,0-1 1 0 0,0 1 0 0 0,0-1-1 0 0,2 0-42 0 0,20-3 347 0 0,-1-2 0 0 0,1 0-1 0 0,-1-2 1 0 0,-1 0-1 0 0,1-2 1 0 0,3-3-347 0 0,-5 3 68 0 0,-1-2 1 0 0,0 0 0 0 0,-1-2-1 0 0,-1 0 1 0 0,0-1 0 0 0,-1 0-1 0 0,-1-2 1 0 0,14-16-69 0 0,-19 25-143 0 0,-58 112 298 0 0,45-101-148 0 0,-1 1 0 0 0,0 0 0 0 0,1-1 0 0 0,0 1-1 0 0,0 0 1 0 0,0-1 0 0 0,0 1 0 0 0,1 0 0 0 0,0 0 0 0 0,-1 0 0 0 0,1 0-1 0 0,0 0 1 0 0,1-1 0 0 0,-1 1 0 0 0,1 0 0 0 0,0 0 0 0 0,0 0 0 0 0,0-1 0 0 0,0 1-1 0 0,1 0 1 0 0,-1-1 0 0 0,1 1 0 0 0,0-1 0 0 0,0 0 0 0 0,0 0 0 0 0,1 0 0 0 0,-1 0-1 0 0,1 0 1 0 0,0 0 0 0 0,-1 0 0 0 0,1-1 0 0 0,0 1 0 0 0,1-1-7 0 0,9 4 35 0 0,1-2 1 0 0,-1 0-1 0 0,1 0 0 0 0,-1-1 1 0 0,1-1-1 0 0,0 0 1 0 0,0-1-1 0 0,0 0 1 0 0,0-1-1 0 0,0-1 0 0 0,0 0 1 0 0,0-1-1 0 0,0-1 1 0 0,0 0-1 0 0,-1-1 1 0 0,1 0-1 0 0,12-6-35 0 0,-6 1 44 0 0,0 0 0 0 0,-1-2 0 0 0,0 0 0 0 0,0-1 0 0 0,-1-1 0 0 0,-1-1 0 0 0,0 0 0 0 0,-1-1 1 0 0,-1-1-1 0 0,0-1 0 0 0,2-3-44 0 0,-8 8-53 0 0,-1 0 1 0 0,-1-1 0 0 0,1 1 0 0 0,-2-1 0 0 0,0-1-1 0 0,0 1 1 0 0,-2-1 0 0 0,1 0 0 0 0,-2 0 0 0 0,0-1-1 0 0,-1 1 1 0 0,0 0 0 0 0,-1-1 0 0 0,0-6 52 0 0,-2 18-29 0 0,0-1 0 0 0,-1 1 0 0 0,1-1 0 0 0,-1 1 0 0 0,1-1 0 0 0,-1 1 0 0 0,0 0 0 0 0,0 0 0 0 0,-1 0 0 0 0,1 0 0 0 0,0 0 0 0 0,-1 0 0 0 0,0 1 0 0 0,0-1 0 0 0,0 1 0 0 0,0 0 1 0 0,0 0-1 0 0,0 0 0 0 0,0 0 0 0 0,-1 1 0 0 0,1-1 0 0 0,-1 1 0 0 0,1 0 0 0 0,-1 0 0 0 0,0 0 0 0 0,1 0 0 0 0,-1 1 0 0 0,0-1 0 0 0,0 1 0 0 0,1 0 0 0 0,-1 0 0 0 0,0 0 0 0 0,0 1 0 0 0,1-1 0 0 0,-1 1 0 0 0,0 0 0 0 0,1 0 0 0 0,-1 1 0 0 0,1-1 1 0 0,-1 0-1 0 0,1 1 0 0 0,0 0 0 0 0,-1 0 0 0 0,1 0 0 0 0,0 0 0 0 0,0 1 0 0 0,1-1 0 0 0,-1 1 0 0 0,0 0 29 0 0,-2 1-75 0 0,0 1 0 0 0,0-1 1 0 0,0 1-1 0 0,0 0 0 0 0,1 1 0 0 0,0-1 0 0 0,0 1 1 0 0,0 0-1 0 0,1 0 0 0 0,0 0 0 0 0,0 0 1 0 0,0 0-1 0 0,1 1 0 0 0,0-1 0 0 0,1 1 1 0 0,-1 2 74 0 0,2-7 5 0 0,1 1 0 0 0,0 0 0 0 0,0-1 1 0 0,0 1-1 0 0,0 0 0 0 0,0-1 1 0 0,1 0-1 0 0,-1 1 0 0 0,1-1 0 0 0,0 0 1 0 0,-1 0-1 0 0,1 1 0 0 0,0-1 0 0 0,0-1 1 0 0,0 1-1 0 0,1 0 0 0 0,-1 0 1 0 0,0-1-1 0 0,1 0 0 0 0,-1 1 0 0 0,1-1 1 0 0,-1 0-1 0 0,1 0 0 0 0,-1 0 1 0 0,1 0-1 0 0,0-1 0 0 0,0 1 0 0 0,-1-1 1 0 0,1 0-1 0 0,0 0 0 0 0,0 0 0 0 0,0 0 1 0 0,-1 0-1 0 0,1 0 0 0 0,0-1-5 0 0,9 3 16 0 0,189-1 391 0 0,-92-6-257 0 0,-107 5-142 0 0,1 0 0 0 0,0 1 0 0 0,-1-1 0 0 0,1 0 0 0 0,-1 1 0 0 0,1 0 0 0 0,-1-1 0 0 0,1 1 0 0 0,-1 0 0 0 0,1 1 0 0 0,-1-1 0 0 0,0 0 0 0 0,1 0 0 0 0,-1 1-1 0 0,0 0 1 0 0,0-1 0 0 0,0 1 0 0 0,0 0 0 0 0,-1 0 0 0 0,1 0 0 0 0,0 0 0 0 0,-1 0 0 0 0,1 0 0 0 0,-1 1 0 0 0,0-1 0 0 0,0 0 0 0 0,0 1 0 0 0,0-1 0 0 0,0 1 0 0 0,-1-1 0 0 0,1 3-8 0 0,3 84 311 0 0,-15-23 338 0 0,52-66 289 0 0,-24-10-805 0 0,-1-1 1 0 0,0 0-1 0 0,0-2 1 0 0,-1 1 0 0 0,-1-2-1 0 0,0 0 1 0 0,-1-1-1 0 0,0 0 1 0 0,0-2-134 0 0,7-6 134 0 0,6-6-119 0 0,-1 0 1 0 0,-1-2-1 0 0,-2 0 1 0 0,-1-1-1 0 0,-2-2 0 0 0,0 0 1 0 0,-3-1-1 0 0,-1 0 1 0 0,-2-1-1 0 0,-1-1 1 0 0,-2 0-1 0 0,-1-1 0 0 0,-2 0 1 0 0,2-34-16 0 0,-9 60-35 0 0,1-1 33 0 0,0 1 1 0 0,-1-1-1 0 0,0 0 1 0 0,-1 1 0 0 0,0-1-1 0 0,-1 0 1 0 0,0 1-1 0 0,-1 0 1 0 0,-1-1 0 0 0,0 1-1 0 0,0 1 1 0 0,-2-1 0 0 0,0-1 1 0 0,6 12 1 0 0,-1 0 0 0 0,1 0 0 0 0,-1 0 1 0 0,0 0-1 0 0,1 0 0 0 0,-1 0 0 0 0,0 0 1 0 0,0 0-1 0 0,0 0 0 0 0,0 1 1 0 0,0-1-1 0 0,0 0 0 0 0,0 0 0 0 0,0 1 1 0 0,0-1-1 0 0,0 1 0 0 0,0-1 0 0 0,0 1 1 0 0,0-1-1 0 0,0 1 0 0 0,-1 0 1 0 0,1 0-1 0 0,0-1 0 0 0,0 1 0 0 0,0 0 1 0 0,-1 0-1 0 0,1 0 0 0 0,0 0 0 0 0,0 0 1 0 0,0 1-1 0 0,-1-1 0 0 0,1 0 1 0 0,0 0-1 0 0,0 1 0 0 0,0-1 0 0 0,0 1 1 0 0,0-1-1 0 0,0 1 0 0 0,0-1 0 0 0,0 1 1 0 0,0 0-1 0 0,0 0 0 0 0,0-1 1 0 0,0 1-1 0 0,0 0 0 0 0,0 0 0 0 0,0 0 1 0 0,1 0-1 0 0,-1 0 0 0 0,0 0 0 0 0,1 0 1 0 0,-1 0-1 0 0,1 0 0 0 0,-1 0 1 0 0,1 1-2 0 0,-29 65 34 0 0,19-24 267 0 0,2 0 0 0 0,2 1 0 0 0,2 0 0 0 0,1 0 0 0 0,4 40-301 0 0,-1-75 24 0 0,2 27 95 0 0,2 0 0 0 0,2-1 0 0 0,1 1 0 0 0,1-1 0 0 0,2-1 0 0 0,2 0 0 0 0,1 0 0 0 0,5 6-119 0 0,-9-17 17 0 0,1 0-1 0 0,1-1 0 0 0,1-1 0 0 0,1 1 0 0 0,1-2 0 0 0,1 0 0 0 0,1-1 1 0 0,1 0-1 0 0,0-2 0 0 0,2 2-16 0 0,-19-20-25 0 0,0 1-1 0 0,0 0 1 0 0,0-1 0 0 0,0 1 0 0 0,0 0-1 0 0,1 0 1 0 0,-1-1 0 0 0,0 1 0 0 0,0 0-1 0 0,0-1 1 0 0,0 1 0 0 0,0 0 0 0 0,0 0-1 0 0,1-1 1 0 0,-1 1 0 0 0,0 0 0 0 0,0 0-1 0 0,0 0 1 0 0,1-1 0 0 0,-1 1 0 0 0,0 0 0 0 0,0 0-1 0 0,1 0 1 0 0,-1 0 0 0 0,0-1 0 0 0,0 1-1 0 0,1 0 1 0 0,-1 0 0 0 0,0 0 0 0 0,0 0-1 0 0,1 0 1 0 0,-1 0 0 0 0,0 0 0 0 0,1 0-1 0 0,-1 0 1 0 0,0 0 0 0 0,0 0 0 0 0,1 0-1 0 0,-1 0 1 0 0,0 0 0 0 0,1 0 0 0 0,-1 0-1 0 0,0 0 1 0 0,0 0 0 0 0,1 0 0 0 0,-1 0 0 0 0,0 1-1 0 0,0-1 1 0 0,1 0 0 0 0,-1 0 0 0 0,0 0-1 0 0,0 0 1 0 0,1 1 0 0 0,-1-1 25 0 0,-12-25-2289 0 0,-22-17-6645 0 0,25 33 2201 0 0</inkml:trace>
  <inkml:trace contextRef="#ctx0" brushRef="#br0" timeOffset="50478.922">4846 2191 5833 0 0,'0'0'1279'0'0,"0"0"-488"0"0,0 0 16 0 0,0 0 141 0 0,0 0 12 0 0,0 0-73 0 0,35-3-57 0 0,108-9-36 0 0,138 9 2018 0 0,-138 7-3301 0 0,-47 10-3162 0 0,-39-3-3677 0 0,-41-7 2855 0 0</inkml:trace>
  <inkml:trace contextRef="#ctx0" brushRef="#br0" timeOffset="50848.916">5903 2283 2120 0 0,'0'0'1884'0'0,"0"0"-751"0"0,0 0-130 0 0,0 0 149 0 0,0 0 186 0 0,0 0 117 0 0,0 0 14 0 0,0 0-96 0 0,0 0-217 0 0,0 0-309 0 0,0 0-284 0 0,0 0-199 0 0,0 0-146 0 0,-22 9-66 0 0,-65 29-48 0 0,55-15 69 0 0,32-20-171 0 0,0 0 0 0 0,0 0 0 0 0,1-1 0 0 0,-1 1 0 0 0,1 0 0 0 0,0-1 0 0 0,-1 1 0 0 0,1 0 0 0 0,1-1 0 0 0,-1 1 0 0 0,0-1 0 0 0,1 1 0 0 0,-1-1 1 0 0,1 0-1 0 0,0 0 0 0 0,-1 1 0 0 0,1-1 0 0 0,0 0 0 0 0,0-1 0 0 0,1 1 0 0 0,-1 0 0 0 0,0-1 0 0 0,1 1 0 0 0,-1-1 0 0 0,0 0 0 0 0,1 1 0 0 0,0-1 0 0 0,-1 0 1 0 0,1-1-1 0 0,2 2-2 0 0,1 0 15 0 0,1 2 70 0 0,1 0-1 0 0,-1 1 1 0 0,1 0 0 0 0,-2 0-1 0 0,1 0 1 0 0,0 1 0 0 0,-1 0 0 0 0,0 0-1 0 0,0 0 1 0 0,-1 1 0 0 0,0 0-1 0 0,0 0 1 0 0,-1 0 0 0 0,1 1 0 0 0,-2 0-1 0 0,1 0 1 0 0,-1 0 0 0 0,0 0-1 0 0,-1 0 1 0 0,0 0 0 0 0,0 1 0 0 0,-1-1-1 0 0,0 1 1 0 0,0-1 0 0 0,-1 3-85 0 0,1-7 81 0 0,0 0 1 0 0,0-1-1 0 0,-1 1 0 0 0,0 0 1 0 0,0 0-1 0 0,0 0 1 0 0,0 0-1 0 0,0 0 1 0 0,-1 0-1 0 0,0 0 0 0 0,0 0 1 0 0,0-1-1 0 0,0 1 1 0 0,0 0-1 0 0,-1-1 1 0 0,0 1-1 0 0,1-1 0 0 0,-1 1 1 0 0,-1-1-1 0 0,1 0 1 0 0,0 0-1 0 0,-1 0 1 0 0,0 0-1 0 0,1 0 0 0 0,-1 0 1 0 0,0-1-1 0 0,-1 0 1 0 0,1 1-1 0 0,0-1 1 0 0,-1 0-1 0 0,1-1 0 0 0,-1 1 1 0 0,1-1-1 0 0,-3 1-81 0 0,-3 1-120 0 0,0 0-1 0 0,0-1 1 0 0,0 0 0 0 0,0-1-1 0 0,-1 0 1 0 0,1 0-1 0 0,-1-1 1 0 0,1 0-1 0 0,0-1 1 0 0,-1 0-1 0 0,1-1 1 0 0,0 1 0 0 0,-5-3 120 0 0,0-1-1050 0 0,-2-2-1609 0 0,6 1-2472 0 0,4 2-5419 0 0</inkml:trace>
  <inkml:trace contextRef="#ctx0" brushRef="#br0" timeOffset="58450.162">12293 2280 704 0 0,'0'0'810'0'0,"0"0"11"0"0,0 0 46 0 0,0 0 91 0 0,0 0 68 0 0,0 0-24 0 0,0 0-84 0 0,0 0-133 0 0,0 0-137 0 0,0 0-122 0 0,0 0-70 0 0,-20-4-50 0 0,-60-7-23 0 0,76 11-345 0 0,1-1 0 0 0,-1 1 0 0 0,1 0 0 0 0,-1 0 0 0 0,1 0 0 0 0,0 1 0 0 0,-1-1 0 0 0,1 1 0 0 0,-1-1 0 0 0,1 1 0 0 0,0 0-1 0 0,-1 1 1 0 0,1-1 0 0 0,0 0 0 0 0,0 1 0 0 0,0 0 0 0 0,0 0 0 0 0,0 0 0 0 0,1 0 0 0 0,-1 0-38 0 0,-11 8 173 0 0,-8 4-62 0 0,1 1 0 0 0,1 1 0 0 0,0 0 0 0 0,1 2 0 0 0,1 0 0 0 0,1 1 0 0 0,-10 14-111 0 0,19-23 24 0 0,1-1 1 0 0,1 2-1 0 0,0-1 1 0 0,0 1-1 0 0,1 0 1 0 0,0 0 0 0 0,1 0-1 0 0,0 1 1 0 0,1 0-1 0 0,0-1 1 0 0,1 1-1 0 0,1 0 1 0 0,0 0-1 0 0,0 0 1 0 0,1 1-1 0 0,0-1 1 0 0,2 4-25 0 0,-1-11 68 0 0,1 0-1 0 0,0 0 1 0 0,0-1 0 0 0,0 1 0 0 0,1-1-1 0 0,0 1 1 0 0,-1-1 0 0 0,1 0 0 0 0,1 0-1 0 0,-1-1 1 0 0,1 1 0 0 0,-1 0 0 0 0,1-1-1 0 0,0 0 1 0 0,0 0 0 0 0,0 0 0 0 0,1-1-1 0 0,-1 1 1 0 0,1-1 0 0 0,-1 0 0 0 0,1 0-1 0 0,0-1 1 0 0,0 1 0 0 0,0-1 0 0 0,0 0-1 0 0,0-1 1 0 0,0 1 0 0 0,0-1 0 0 0,0 0-1 0 0,0 0 1 0 0,0 0 0 0 0,0-1 0 0 0,0 0-1 0 0,0 0 1 0 0,0 0 0 0 0,0-1 0 0 0,0 1-1 0 0,-1-1 1 0 0,1 0 0 0 0,4-3-68 0 0,13-7 210 0 0,1-2 1 0 0,-1 0-1 0 0,-1-1 0 0 0,-1-1 1 0 0,0-1-1 0 0,-1-1 0 0 0,-1-1 1 0 0,-1 0-1 0 0,-1-2 0 0 0,0 0 1 0 0,-1 0-1 0 0,-2-1 0 0 0,0-1 1 0 0,0-3-211 0 0,-5 11 84 0 0,-2 5 5 0 0,-1 1 0 0 0,0-1-1 0 0,0 0 1 0 0,-1-1-1 0 0,0 1 1 0 0,-1-1 0 0 0,0 0-1 0 0,-1 1 1 0 0,0-1-1 0 0,0-11-88 0 0,-18 109-416 0 0,16-76 424 0 0,0 0 0 0 0,0 0 0 0 0,1 0 0 0 0,0 0-1 0 0,1-1 1 0 0,1 1 0 0 0,-1-1 0 0 0,2 1 0 0 0,-1-1 0 0 0,1 0-1 0 0,1 0 1 0 0,0 0 0 0 0,0-1 0 0 0,1 0 0 0 0,0 0 0 0 0,1 0-1 0 0,0-1 1 0 0,0 0 0 0 0,1 0 0 0 0,0-1 0 0 0,0 0 0 0 0,1 0-1 0 0,2 1-7 0 0,-4-3 30 0 0,0 1 1 0 0,1-1-1 0 0,0-1 0 0 0,0 1 0 0 0,0-1 0 0 0,0-1 0 0 0,1 1 0 0 0,0-2 0 0 0,-1 1 1 0 0,1-1-1 0 0,0 0 0 0 0,0-1 0 0 0,0 0 0 0 0,0 0 0 0 0,1-1 0 0 0,-1 0 0 0 0,7-2-30 0 0,-9-1 57 0 0,0-1 0 0 0,0 1 0 0 0,0-2-1 0 0,0 1 1 0 0,-1-1 0 0 0,0 0-1 0 0,0 0 1 0 0,0 0 0 0 0,-1-1 0 0 0,1 0-1 0 0,-1 0 1 0 0,-1-1 0 0 0,1 1-1 0 0,-1-1 1 0 0,0 0 0 0 0,-1 0 0 0 0,0-1-1 0 0,2-6-56 0 0,11-15 82 0 0,126-179-56 0 0,-142 206-35 0 0,1 1 0 0 0,-1-1 0 0 0,0 1 0 0 0,1-1 0 0 0,0 1 0 0 0,-1 0 0 0 0,1-1 0 0 0,0 1 0 0 0,-1-1 0 0 0,1 1 0 0 0,0 0 0 0 0,0 0 0 0 0,0 0 0 0 0,0 0 0 0 0,0-1 0 0 0,1 1 0 0 0,-1 1 0 0 0,0-1 0 0 0,0 0 0 0 0,1 0 0 0 0,-1 0 0 0 0,0 1 0 0 0,1-1 0 0 0,-1 0 0 0 0,1 1 0 0 0,-1 0 0 0 0,1-1 0 0 0,-1 1 0 0 0,1 0 0 0 0,-1 0 0 0 0,1-1 0 0 0,-1 1 0 0 0,1 0 0 0 0,-1 1 0 0 0,1-1 0 0 0,0 0 0 0 0,-1 0 0 0 0,1 1 0 0 0,-1-1 0 0 0,0 1 0 0 0,1-1 0 0 0,-1 1 0 0 0,1 0 0 0 0,-1-1 1 0 0,0 1-1 0 0,1 0 0 0 0,-1 0 0 0 0,0 0 0 0 0,0 0 0 0 0,0 0 0 0 0,0 0 0 0 0,0 0 0 0 0,1 1 9 0 0,3 84 206 0 0,-7-79-197 0 0,1 1 0 0 0,0 0 0 0 0,1-1 0 0 0,0 1-1 0 0,0-1 1 0 0,1 1 0 0 0,-1 0 0 0 0,2-1 0 0 0,-1 1-1 0 0,1-1 1 0 0,0 0 0 0 0,1 1 0 0 0,0-1 0 0 0,0 0 0 0 0,0-1-1 0 0,1 1 1 0 0,0 0 0 0 0,0-1 0 0 0,1 0 0 0 0,0 0-1 0 0,0 0 1 0 0,0-1 0 0 0,6 5-9 0 0,-5-6 29 0 0,1-1-1 0 0,0 0 1 0 0,-1 0 0 0 0,1-1-1 0 0,0 0 1 0 0,0 0 0 0 0,1-1-1 0 0,-1 1 1 0 0,0-2 0 0 0,0 1-1 0 0,1-1 1 0 0,-1 0 0 0 0,0 0-1 0 0,1-1 1 0 0,-1 0 0 0 0,0 0-1 0 0,0-1 1 0 0,0 0 0 0 0,0 0-1 0 0,5-3-28 0 0,134-76 412 0 0,-103 54-370 0 0,116-61-33 0 0,-157 87-5 0 0,-1 1 0 0 0,1 0 0 0 0,0-1 0 0 0,-1 1 1 0 0,1 0-1 0 0,0 0 0 0 0,-1 0 0 0 0,1 0 0 0 0,-1 0 0 0 0,1 0 0 0 0,0 0 0 0 0,-1 1 0 0 0,1-1 0 0 0,-1 1 0 0 0,1-1 0 0 0,-1 1 0 0 0,1 0 0 0 0,-1-1 0 0 0,1 1 0 0 0,-1 0 1 0 0,1 0-1 0 0,-1 0 0 0 0,0 0 0 0 0,0 0 0 0 0,0 0 0 0 0,1 0 0 0 0,-1 1 0 0 0,0-1 0 0 0,0 0 0 0 0,-1 1 0 0 0,1-1 0 0 0,0 0 0 0 0,0 1 0 0 0,-1-1 0 0 0,1 1 0 0 0,-1 0 0 0 0,1-1 1 0 0,-1 1-1 0 0,1-1 0 0 0,-1 1 0 0 0,0 0 0 0 0,0-1 0 0 0,0 1 0 0 0,0-1 0 0 0,0 1 0 0 0,0 0 0 0 0,-1-1 0 0 0,1 1 0 0 0,0-1 0 0 0,-1 1 0 0 0,1 0 0 0 0,-1-1 0 0 0,0 1 1 0 0,1-1-1 0 0,-2 2-4 0 0,2 10 40 0 0,-1-9-50 0 0,1 0 0 0 0,0 0-1 0 0,0 1 1 0 0,0-1 0 0 0,0 0-1 0 0,1 0 1 0 0,-1 0 0 0 0,1 0 0 0 0,0 0-1 0 0,1 0 1 0 0,-1 0 0 0 0,1 0-1 0 0,-1-1 1 0 0,1 1 0 0 0,0 0-1 0 0,1-1 1 0 0,-1 0 0 0 0,0 1 0 0 0,1-1-1 0 0,0 0 1 0 0,3 2 10 0 0,36 6-2756 0 0,-20-13-1552 0 0,-9-3-1304 0 0,-4 1-3195 0 0</inkml:trace>
  <inkml:trace contextRef="#ctx0" brushRef="#br0" timeOffset="58932.879">13981 2250 3977 0 0,'0'0'1579'0'0,"0"0"-458"0"0,0 0-42 0 0,0 0 111 0 0,0 0-34 0 0,0 0-148 0 0,0 0-159 0 0,0 0-123 0 0,0 0-85 0 0,0 0-93 0 0,0 0-139 0 0,0 0-132 0 0,-27 14-78 0 0,-81 46-61 0 0,106-60-131 0 0,0 1 0 0 0,0 0 1 0 0,-1 0-1 0 0,1 0 1 0 0,0 0-1 0 0,0 1 1 0 0,0-1-1 0 0,1 0 0 0 0,-1 1 1 0 0,0 0-1 0 0,0-1 1 0 0,1 1-1 0 0,-1 0 1 0 0,1 0-1 0 0,-1 0 0 0 0,1 0 1 0 0,0 0-1 0 0,0 0 1 0 0,0 0-1 0 0,0 0 1 0 0,0 0-1 0 0,0 0 1 0 0,1 1-1 0 0,-1 1-7 0 0,0 4 34 0 0,-1-4-9 0 0,0 1 0 0 0,0 0 1 0 0,1 0-1 0 0,0-1 0 0 0,0 1 1 0 0,0 0-1 0 0,0 0 1 0 0,1 0-1 0 0,0 0 0 0 0,0 1 1 0 0,0-1-1 0 0,1 0 0 0 0,0 0 1 0 0,0-1-1 0 0,0 1 1 0 0,0 0-1 0 0,1 0 0 0 0,0 0 1 0 0,0-1-1 0 0,0 1 0 0 0,0-1 1 0 0,1 1-1 0 0,0-1 1 0 0,0 0-1 0 0,0 0 0 0 0,0 0 1 0 0,1-1-1 0 0,-1 1 0 0 0,1-1 1 0 0,0 0-1 0 0,0 0 0 0 0,0 0 1 0 0,1 0-1 0 0,-1-1 1 0 0,0 0-1 0 0,1 0 0 0 0,0 0 1 0 0,0 0-1 0 0,-1-1 0 0 0,2 1-25 0 0,7-2 240 0 0,0 0 1 0 0,0-1-1 0 0,0-1 0 0 0,-1 0 0 0 0,1 0 0 0 0,0-1 0 0 0,-1-1 0 0 0,0 0 0 0 0,0-1 0 0 0,0 0 0 0 0,-1 0 0 0 0,1-2 0 0 0,-1 1 0 0 0,-1-1 0 0 0,1-1 0 0 0,-1 0 0 0 0,6-6-240 0 0,17-18 313 0 0,-2-1 0 0 0,-1-1 0 0 0,-1-2 1 0 0,8-15-314 0 0,-18 27-18 0 0,-1-1 0 0 0,-2 0 0 0 0,0-2 0 0 0,-1 0 0 0 0,-2 0 0 0 0,-1-1 0 0 0,-1-1 0 0 0,-1 0 0 0 0,-2 0 0 0 0,-1-1 0 0 0,2-20 18 0 0,-6 35-129 0 0,-1 0 1 0 0,-1 0-1 0 0,0 0 0 0 0,-1 0 0 0 0,-1 0 0 0 0,0 0 1 0 0,-1-1-1 0 0,-1 2 0 0 0,0-1 0 0 0,-1 0 0 0 0,0 1 1 0 0,-2-1-1 0 0,1 1 0 0 0,-2 1 0 0 0,0-1 0 0 0,0 1 1 0 0,-1 0-1 0 0,-1 1 0 0 0,-3-4 129 0 0,5 12 11 0 0,1 0 0 0 0,0 1 0 0 0,-1-1 0 0 0,0 2 0 0 0,1-1 0 0 0,-1 1 0 0 0,-1 0 0 0 0,1 0 0 0 0,0 0 1 0 0,0 1-1 0 0,0 1 0 0 0,-1-1 0 0 0,1 1 0 0 0,0 0 0 0 0,-1 1 0 0 0,1 0 0 0 0,0 0 0 0 0,-1 0 0 0 0,1 1 0 0 0,0 0 0 0 0,0 0 0 0 0,0 1 0 0 0,1 0 0 0 0,-1 0 0 0 0,1 1 0 0 0,-1 0 0 0 0,1 0 0 0 0,0 0 0 0 0,1 1 1 0 0,-1 0-1 0 0,1 0 0 0 0,0 0 0 0 0,0 1 0 0 0,1 0 0 0 0,-2 1-11 0 0,-5 7 38 0 0,1 0 1 0 0,1 0-1 0 0,0 1 0 0 0,1 0 1 0 0,1 1-1 0 0,0 0 0 0 0,1 0 1 0 0,1 0-1 0 0,0 1 1 0 0,1 0-1 0 0,1 0 0 0 0,1 0 1 0 0,0 0-1 0 0,1 0 0 0 0,1 0 1 0 0,0 1-1 0 0,2-1 0 0 0,0 0 1 0 0,1 0-1 0 0,0 0 1 0 0,2 0-1 0 0,0-1 0 0 0,0 0 1 0 0,2 0-1 0 0,0 0 0 0 0,1-1 1 0 0,0 0-1 0 0,2 0 1 0 0,-1-1-1 0 0,2 0 0 0 0,2 2-38 0 0,7 8-56 0 0,1 0-1 0 0,1-1 0 0 0,1-1 0 0 0,1-2 1 0 0,0 0-1 0 0,2-1 0 0 0,0-2 0 0 0,2-1 0 0 0,-1 0 1 0 0,2-3-1 0 0,0 0 0 0 0,0-2 0 0 0,2-1 1 0 0,-1-1-1 0 0,1-1 0 0 0,6-1 57 0 0,9-3-2550 0 0,-15-4-3665 0 0,-25 0 4169 0 0,8 0-6623 0 0</inkml:trace>
  <inkml:trace contextRef="#ctx0" brushRef="#br0" timeOffset="60536.02">15753 1632 3153 0 0,'0'0'1287'0'0,"0"0"-132"0"0,0 0-22 0 0,0 0 37 0 0,0 0 33 0 0,0 0-40 0 0,0 0-142 0 0,0 0-175 0 0,0 0-186 0 0,0 0-165 0 0,0 0-123 0 0,0 0-62 0 0,0 0-19 0 0,-3 9 5 0 0,-56 192 1479 0 0,-36 255-1076 0 0,83-346-723 0 0,14-107 52 0 0,-1-1 0 0 0,1 0 0 0 0,0 0 0 0 0,-1 0 0 0 0,1-1 0 0 0,0 1 0 0 0,1 0 0 0 0,-1-1 0 0 0,0 1 0 0 0,0-1 1 0 0,1 0-1 0 0,-1 0 0 0 0,0 1 0 0 0,1-2 0 0 0,-1 1 0 0 0,1 0 0 0 0,0 0 0 0 0,-1-1 0 0 0,1 0 0 0 0,-1 1 0 0 0,1-1 0 0 0,0 0 0 0 0,-1 0 0 0 0,1 0 0 0 0,0-1 0 0 0,-1 1 0 0 0,1-1 0 0 0,-1 1 0 0 0,1-1 1 0 0,1-1-29 0 0,11 1 169 0 0,6 0-67 0 0,0-2-1 0 0,0 0 1 0 0,0-2 0 0 0,-1 0 0 0 0,1-1-1 0 0,10-6-101 0 0,-3 3 93 0 0,-5-25-2985 0 0,-27-7-11352 0 0,-1 39 12661 0 0</inkml:trace>
  <inkml:trace contextRef="#ctx0" brushRef="#br0" timeOffset="60782.814">15299 1989 6169 0 0,'0'0'965'0'0,"0"0"19"0"0,0 0 299 0 0,0 0 226 0 0,0 0 42 0 0,0 0-78 0 0,0 0-165 0 0,34 3-196 0 0,110 12-198 0 0,36-16 786 0 0,-150-2-1583 0 0,234-34-310 0 0,-177 24-2957 0 0,-2 1-4229 0 0,-61 8-984 0 0</inkml:trace>
  <inkml:trace contextRef="#ctx0" brushRef="#br0" timeOffset="61101.791">16451 1996 2280 0 0,'0'0'1250'0'0,"0"0"-46"0"0,0 0 54 0 0,0 0 89 0 0,0 0 85 0 0,0 0 9 0 0,0 0-91 0 0,-32 18-172 0 0,-99 60-198 0 0,84-33 45 0 0,44-35-783 0 0,-12 96 792 0 0,16-102-1008 0 0,-1-1 0 0 0,1 1 0 0 0,0-1 0 0 0,0 1 0 0 0,0-1 0 0 0,0 1 0 0 0,0-1 0 0 0,1 0 0 0 0,0 0 0 0 0,0 0 0 0 0,0 0 0 0 0,0 0 0 0 0,0 0 0 0 0,0 0 0 0 0,1-1 0 0 0,-1 1 0 0 0,1-1 0 0 0,0 1 0 0 0,0-1 0 0 0,0 0 0 0 0,0 0 0 0 0,0-1 0 0 0,0 1 0 0 0,0-1 0 0 0,1 1 0 0 0,-1-1 0 0 0,1 0 0 0 0,2 0-26 0 0,101 5 1215 0 0,-92-10-1030 0 0,0-1-1 0 0,-1-1 1 0 0,0 0 0 0 0,0-1 0 0 0,-1-1 0 0 0,0 0-1 0 0,0 0 1 0 0,0-1 0 0 0,0-2-185 0 0,-7 7 55 0 0,0-1-1 0 0,1 0 1 0 0,-2 0 0 0 0,1 0-1 0 0,-1-1 1 0 0,1 0 0 0 0,-1 0-1 0 0,-1 0 1 0 0,0-1 0 0 0,1 0-1 0 0,-2 1 1 0 0,1-1 0 0 0,-1-1-1 0 0,0 1 1 0 0,-1 0 0 0 0,0-1-1 0 0,0 1 1 0 0,0-1 0 0 0,-1 0-1 0 0,0 0 1 0 0,-1 1 0 0 0,0-1-1 0 0,0 0 1 0 0,0 0 0 0 0,-1 0-1 0 0,-1 0-54 0 0,1 4-108 0 0,-2 1 0 0 0,1-1-1 0 0,0 1 1 0 0,-1 0 0 0 0,1 0-1 0 0,-1 0 1 0 0,0 0 0 0 0,0 0-1 0 0,0 0 1 0 0,0 1 0 0 0,-1 0-1 0 0,1 0 1 0 0,-1 0 0 0 0,1 0-1 0 0,-1 0 1 0 0,0 0 0 0 0,0 1-1 0 0,1 0 1 0 0,-1 0 0 0 0,0 0-1 0 0,0 0 1 0 0,0 1 0 0 0,0 0-1 0 0,-1-1 1 0 0,0 2 108 0 0,-62 13-6132 0 0,32 10-1774 0 0,25-16 3604 0 0</inkml:trace>
  <inkml:trace contextRef="#ctx0" brushRef="#br0" timeOffset="61370.289">16764 2464 0 0 0,'0'0'1435'0'0,"0"0"-88"0"0,0 0 156 0 0,0 0 317 0 0,0 0 138 0 0,0 0 20 0 0,0 0-110 0 0,0 0-234 0 0,0 0-231 0 0,0 0-238 0 0,0 0-218 0 0,0 0-187 0 0,-9-23-114 0 0,-29-72-82 0 0,37 92-528 0 0,0 1-1 0 0,0-1 1 0 0,0 0 0 0 0,0 1 0 0 0,1-1-1 0 0,-1 0 1 0 0,1 0 0 0 0,-1 0-1 0 0,1 0 1 0 0,0 1 0 0 0,0-1-1 0 0,0 0 1 0 0,1 0 0 0 0,-1 0-1 0 0,1 0 1 0 0,-1 1 0 0 0,1-1-1 0 0,0 0 1 0 0,0 1 0 0 0,0-1-1 0 0,1 0-35 0 0,2-6 145 0 0,4-10-98 0 0,1 0 1 0 0,0 1 0 0 0,1 0-1 0 0,1 1 1 0 0,1 0 0 0 0,1 1-1 0 0,0 0 1 0 0,1 1 0 0 0,0 0-1 0 0,1 1 1 0 0,1 1 0 0 0,11-7-48 0 0,15 0-1216 0 0,-13 18-4711 0 0,-20 12-2728 0 0,-8-6 3959 0 0</inkml:trace>
  <inkml:trace contextRef="#ctx0" brushRef="#br0" timeOffset="62257.843">17338 2022 1208 0 0,'0'0'1250'0'0,"0"0"-142"0"0,0 0-116 0 0,0 0-65 0 0,0 0-27 0 0,0 0 1 0 0,0 0 21 0 0,-31 5 20 0 0,-101 16-59 0 0,54 9 576 0 0,60-17-1079 0 0,11-9-347 0 0,1 0 1 0 0,0 0-1 0 0,-1 0 1 0 0,2 1-1 0 0,-1 0 1 0 0,0 0-1 0 0,1 0 0 0 0,0 1 1 0 0,1 0-1 0 0,-1 0 1 0 0,1 0-1 0 0,0 0 1 0 0,0 1-1 0 0,1 0 1 0 0,0 0-1 0 0,0 0 0 0 0,1 0 1 0 0,-1 0-1 0 0,2 0 1 0 0,-1 0-1 0 0,1 1 1 0 0,0-1-1 0 0,1 1 1 0 0,-1-1-1 0 0,2 8-33 0 0,2-12 52 0 0,0 0 0 0 0,0-1-1 0 0,0 0 1 0 0,0 1 0 0 0,1-1 0 0 0,-1 0 0 0 0,1 0-1 0 0,-1-1 1 0 0,1 1 0 0 0,0-1 0 0 0,0 0 0 0 0,0 0-1 0 0,-1 0 1 0 0,1 0 0 0 0,0-1 0 0 0,0 1 0 0 0,0-1-1 0 0,0 0 1 0 0,0-1 0 0 0,0 1 0 0 0,0 0 0 0 0,0-1-1 0 0,0 0 1 0 0,0 0 0 0 0,3-1-52 0 0,16-6 244 0 0,0 0 1 0 0,0-1-1 0 0,-1-1 0 0 0,0-1 0 0 0,-1-1 1 0 0,0 0-1 0 0,10-10-244 0 0,-14 11 69 0 0,196-154 754 0 0,-195 153-469 0 0,-24 24 209 0 0,-20 25-534 0 0,1 0-1 0 0,1 2 0 0 0,3 1 1 0 0,1 0-1 0 0,-12 38-28 0 0,5 1-121 0 0,4 1 1 0 0,4 1-1 0 0,-5 49 121 0 0,7-36-364 0 0,-1 134-86 0 0,35-239 1128 0 0,37-132 545 0 0,-39 18-724 0 0,-16 121-510 0 0,0 0 0 0 0,0 0 0 0 0,0 0 1 0 0,-1 0-1 0 0,1 0 0 0 0,-1 1 0 0 0,0-1 0 0 0,0 0 0 0 0,0 1 0 0 0,-1 0 1 0 0,1-1-1 0 0,-1 1 0 0 0,0 0 0 0 0,0 0 0 0 0,0 1 0 0 0,0-1 0 0 0,-1 0 1 0 0,1 1-1 0 0,0 0 0 0 0,-1 0 0 0 0,0 0 0 0 0,0 0 0 0 0,1 1 0 0 0,-1-1 1 0 0,-3 1 10 0 0,-105-17-525 0 0,96 16 516 0 0,-65 9 125 0 0,121-3 38 0 0,-6-8 27 0 0,-1-1 0 0 0,0-2 0 0 0,0-1 0 0 0,0-1 0 0 0,-1-2 0 0 0,-1-2 0 0 0,25-12-181 0 0,-51 22 7 0 0,177-89-1330 0 0,-158 75-1254 0 0,-7 5-7069 0 0,-11 8 3565 0 0</inkml:trace>
  <inkml:trace contextRef="#ctx0" brushRef="#br0" timeOffset="62634.846">17699 2088 6337 0 0,'0'0'1555'0'0,"0"0"-282"0"0,0 0-230 0 0,0 0-142 0 0,0 0-157 0 0,0 0-132 0 0,0 0-105 0 0,0 0-91 0 0,0 0-80 0 0,0 0-53 0 0,0 0-67 0 0,0 0-63 0 0,0 0-29 0 0,-2 28-22 0 0,-6 88 27 0 0,17-67 166 0 0,-4-43-208 0 0,-2-2 35 0 0,0-1 1 0 0,0 1 0 0 0,1-1-1 0 0,0 0 1 0 0,-1 0-1 0 0,1 0 1 0 0,0 0 0 0 0,0-1-1 0 0,1 1 1 0 0,-1-1 0 0 0,0 0-1 0 0,1-1 1 0 0,-1 1 0 0 0,1-1-1 0 0,0 0 1 0 0,-1 0 0 0 0,1 0-1 0 0,0 0 1 0 0,0-1-1 0 0,0 0 1 0 0,-1 0 0 0 0,1 0-1 0 0,0-1 1 0 0,0 0 0 0 0,-1 1-1 0 0,1-2 1 0 0,0 1 0 0 0,-1-1-1 0 0,1 1 1 0 0,-1-1 0 0 0,1 0-1 0 0,-1-1 1 0 0,0 1-123 0 0,13-7 231 0 0,-1 0 0 0 0,-1-2 1 0 0,0 1-1 0 0,0-2 0 0 0,-1 0 0 0 0,0-1 1 0 0,-1 0-1 0 0,0-2-231 0 0,-5 7-164 0 0,0-1-1 0 0,-1 0 1 0 0,0 0 0 0 0,-1 0-1 0 0,0-1 1 0 0,0 0 0 0 0,-1 0-1 0 0,-1-1 1 0 0,0 0 0 0 0,0 1 0 0 0,-1-1-1 0 0,0 0 1 0 0,-1-1 0 0 0,0 1-1 0 0,-1-3 165 0 0,-7 3-3439 0 0,1 9-1074 0 0,3 1 2399 0 0,-1 0-6365 0 0</inkml:trace>
  <inkml:trace contextRef="#ctx0" brushRef="#br0" timeOffset="62984.64">18119 2235 0 0 0,'0'0'3375'0'0,"0"0"-578"0"0,0 0-152 0 0,0 0-149 0 0,0 0-414 0 0,0 0-420 0 0,0 0-339 0 0,33-13-337 0 0,102-41-208 0 0,-51 11 297 0 0,-76 38-952 0 0,1 1-26 0 0,-1 0 0 0 0,0-1 0 0 0,0 0 0 0 0,0 0 0 0 0,0-1 0 0 0,-1 0 0 0 0,0 0-1 0 0,0 0 1 0 0,-1-1 0 0 0,0 0 0 0 0,0-1 0 0 0,0 1 0 0 0,-1-1 0 0 0,0 0 0 0 0,-1 0 0 0 0,0-1 0 0 0,0 1 0 0 0,0-1 0 0 0,-1 0 0 0 0,1-6-97 0 0,-5 14-9 0 0,1-1 0 0 0,-1 1 0 0 0,1 0 0 0 0,-1-1 0 0 0,0 1 0 0 0,1 0 0 0 0,-1 0 0 0 0,0-1 0 0 0,0 1 0 0 0,0 0 0 0 0,0 0 0 0 0,0 0 0 0 0,0 0 0 0 0,0 0 0 0 0,0 0 0 0 0,0 0 0 0 0,-1 0 0 0 0,1 1 0 0 0,0-1 0 0 0,0 0 0 0 0,-1 1 0 0 0,1-1 0 0 0,0 1 0 0 0,-1 0 0 0 0,1-1 0 0 0,-1 1 0 0 0,1 0 0 0 0,-1 0 0 0 0,1 0 0 0 0,-1 0 0 0 0,1 0 0 0 0,-1 0 0 0 0,1 0 0 0 0,0 0 0 0 0,-1 0 0 0 0,0 1 9 0 0,-59 9-695 0 0,48-5 637 0 0,0 0 0 0 0,1 0 0 0 0,-1 1 0 0 0,1 1 0 0 0,1 0 0 0 0,-1 0 0 0 0,1 1 0 0 0,1 1 1 0 0,-1 0-1 0 0,1 1 0 0 0,1-1 0 0 0,0 2 0 0 0,0-1 0 0 0,1 1 0 0 0,1 1 0 0 0,0 0 0 0 0,0 0 0 0 0,1 0 1 0 0,1 0-1 0 0,0 1 0 0 0,0 0 0 0 0,1 0 0 0 0,1 0 0 0 0,-1 13 58 0 0,4-25 0 0 0,-1 3 4 0 0,0 0-1 0 0,1 0 0 0 0,0 0 1 0 0,0 0-1 0 0,0 0 0 0 0,0 0 1 0 0,1 0-1 0 0,0 1 1 0 0,-1-2-1 0 0,2 1 0 0 0,-1 0 1 0 0,0 0-1 0 0,1 0 1 0 0,-1 0-1 0 0,1-1 0 0 0,0 1 1 0 0,1-1-1 0 0,-1 0 1 0 0,0 1-1 0 0,2 0-3 0 0,7 5 17 0 0,1-1 1 0 0,0 0-1 0 0,0-1 1 0 0,1 0-1 0 0,0-1 1 0 0,0 0-1 0 0,1-1 0 0 0,0-1 1 0 0,-1 0-1 0 0,1-1 1 0 0,1 0-1 0 0,-1-1 0 0 0,0-1 1 0 0,0 0-1 0 0,1-1 1 0 0,-1-1-1 0 0,1 0 0 0 0,13-3-17 0 0,37-11-3106 0 0,-47 10-792 0 0,0 0-6559 0 0</inkml:trace>
  <inkml:trace contextRef="#ctx0" brushRef="#br0" timeOffset="66266.841">19763 2154 0 0 0,'0'0'1304'0'0,"0"0"-261"0"0,0 0-73 0 0,0 0 49 0 0,0 0 47 0 0,0 0 32 0 0,0 0-67 0 0,0 0-122 0 0,0 0-118 0 0,0 0-145 0 0,0 0-137 0 0,-23-9-130 0 0,-74-28-90 0 0,31 29 118 0 0,54 11-337 0 0,0 0-1 0 0,0 1 1 0 0,1 0-1 0 0,-1 1 1 0 0,1 1-1 0 0,0-1 1 0 0,0 2-1 0 0,1 0 1 0 0,-10 8-70 0 0,10-8 5 0 0,1 0 0 0 0,0 1 0 0 0,1 1 0 0 0,0 0 0 0 0,0 0 1 0 0,0 0-1 0 0,2 1 0 0 0,-1 0 0 0 0,1 0 0 0 0,0 1 0 0 0,1 0 0 0 0,1 0 1 0 0,-1 0-1 0 0,2 0 0 0 0,0 1 0 0 0,0-1 0 0 0,1 1 0 0 0,0 0 0 0 0,1 0 1 0 0,0 0-1 0 0,1 0 0 0 0,1 8-5 0 0,0-17 37 0 0,0 1-1 0 0,0-1 1 0 0,0 0-1 0 0,0 1 1 0 0,0-1-1 0 0,1 0 1 0 0,-1 0 0 0 0,1 0-1 0 0,0 0 1 0 0,0 0-1 0 0,0 0 1 0 0,0-1 0 0 0,0 1-1 0 0,1-1 1 0 0,0 1-1 0 0,-1-1 1 0 0,1 0-1 0 0,0 0 1 0 0,0 0 0 0 0,0 0-1 0 0,0-1 1 0 0,0 1-1 0 0,0-1 1 0 0,1 0 0 0 0,-1 0-1 0 0,0 0 1 0 0,1 0-1 0 0,-1 0 1 0 0,1-1-1 0 0,1 1-36 0 0,109-11 2105 0 0,-74-5-1716 0 0,0-2-1 0 0,-1-2 1 0 0,-1-2 0 0 0,-1-1-1 0 0,-1-1 1 0 0,-1-2 0 0 0,2-5-389 0 0,-25 22 121 0 0,-1 0 1 0 0,-1-1 0 0 0,0-1 0 0 0,0 0-1 0 0,0 0 1 0 0,-1-1 0 0 0,-1 0 0 0 0,0 0-1 0 0,0-1 1 0 0,-1 0 0 0 0,-1-1 0 0 0,0 1 0 0 0,2-9-122 0 0,-8-2 959 0 0,-12 28-692 0 0,-15 30-577 0 0,25-31 254 0 0,0 1 0 0 0,0 0 0 0 0,0-1 1 0 0,0 1-1 0 0,1 0 0 0 0,0 0 0 0 0,0 0 0 0 0,0 0 1 0 0,0 0-1 0 0,1 0 0 0 0,0 0 0 0 0,0 0 0 0 0,0 0 1 0 0,1 0-1 0 0,0 0 0 0 0,0 0 0 0 0,0 0 0 0 0,0 0 0 0 0,1 0 1 0 0,0 0-1 0 0,0-1 0 0 0,0 1 0 0 0,1-1 0 0 0,-1 0 1 0 0,1 1-1 0 0,0-1 0 0 0,0 0 0 0 0,1-1 0 0 0,-1 1 1 0 0,1 0-1 0 0,0-1 0 0 0,0 0 56 0 0,49 40-4613 0 0,-15-18-7503 0 0,-33-21 10009 0 0</inkml:trace>
  <inkml:trace contextRef="#ctx0" brushRef="#br0" timeOffset="66706.169">20111 2394 760 0 0,'0'0'1559'0'0,"0"0"-459"0"0,0 0-3 0 0,0 0 67 0 0,0 0-15 0 0,0 0-116 0 0,-3 32-198 0 0,-9 101-194 0 0,-8-4 635 0 0,18-114-987 0 0,0-1 0 0 0,-1 1 1 0 0,-1 0-1 0 0,0-1 0 0 0,0 0 0 0 0,-2 0 0 0 0,0 0 0 0 0,0 0 0 0 0,-2 0-289 0 0,8-13 63 0 0,0 0-1 0 0,0-1 1 0 0,0 1-1 0 0,-1 0 1 0 0,1 0-1 0 0,0-1 1 0 0,0 1-1 0 0,0 0 1 0 0,-1-1-1 0 0,1 1 1 0 0,0 0 0 0 0,-1-1-1 0 0,1 1 1 0 0,0 0-1 0 0,-1-1 1 0 0,1 1-1 0 0,-1-1 1 0 0,1 1-1 0 0,-1-1 1 0 0,1 1-1 0 0,-1-1 1 0 0,0 1-1 0 0,1-1 1 0 0,-1 1-1 0 0,0-1 1 0 0,1 0-1 0 0,-1 0 1 0 0,0 1 0 0 0,1-1-1 0 0,-1 0 1 0 0,0 0-1 0 0,1 0 1 0 0,-1 1-1 0 0,0-1 1 0 0,0 0-1 0 0,1 0 1 0 0,-1 0-1 0 0,0 0 1 0 0,0-1-1 0 0,1 1 1 0 0,-1 0-1 0 0,0 0 1 0 0,0 0-1 0 0,1 0 1 0 0,-1-1 0 0 0,0 1-1 0 0,1 0 1 0 0,-1-1-1 0 0,0 1 1 0 0,1-1-1 0 0,-1 1 1 0 0,1 0-1 0 0,-1-1 1 0 0,1 1-1 0 0,-1-1 1 0 0,1 0-1 0 0,-1 1 1 0 0,1-1-1 0 0,-1 1 1 0 0,1-1-1 0 0,0 0 1 0 0,-1 1-63 0 0,0-20 123 0 0,0 0-1 0 0,1 0 1 0 0,1 0-1 0 0,1 0 1 0 0,1 0 0 0 0,1 0-1 0 0,1 1 1 0 0,0-1-1 0 0,1 1 1 0 0,1 1 0 0 0,1-1-1 0 0,1 1 1 0 0,4-6-123 0 0,2-9 117 0 0,15-35-28 0 0,4 1 1 0 0,2 2-1 0 0,3 2 0 0 0,3 1 1 0 0,38-41-90 0 0,-72 91 76 0 0,2 1 0 0 0,-1 0 0 0 0,1 0 0 0 0,1 1 0 0 0,0 1 0 0 0,0 0 0 0 0,1 0 0 0 0,0 1 0 0 0,0 0 0 0 0,1 1 0 0 0,0 1 0 0 0,5-1-76 0 0,-17 6 7 0 0,0 1 1 0 0,0 0-1 0 0,1-1 1 0 0,-1 1-1 0 0,0 0 1 0 0,0 0-1 0 0,1 0 1 0 0,-1 0-1 0 0,0 0 0 0 0,1 1 1 0 0,-1-1-1 0 0,0 0 1 0 0,0 1-1 0 0,1-1 1 0 0,-1 1-1 0 0,0-1 1 0 0,0 1-1 0 0,0-1 1 0 0,0 1-1 0 0,0 0 0 0 0,0-1 1 0 0,0 1-1 0 0,0 0 1 0 0,0 0-1 0 0,0 0 1 0 0,0 0-1 0 0,0 0 1 0 0,0 0-1 0 0,-1 0 0 0 0,1 0 1 0 0,0 0-1 0 0,-1 0 1 0 0,1 1-1 0 0,-1-1 1 0 0,1 0-1 0 0,-1 0 1 0 0,0 1-1 0 0,0-1 0 0 0,1 0 1 0 0,-1 1-8 0 0,4 59 292 0 0,-4-49-242 0 0,-3 10-27 0 0,0-1 0 0 0,-1 1-1 0 0,-2-1 1 0 0,0 0 0 0 0,-1 0 0 0 0,-1-1-1 0 0,-1 0 1 0 0,0-1 0 0 0,-2 1 0 0 0,0-2-1 0 0,-2 0 1 0 0,0 0 0 0 0,0-1 0 0 0,-2-1 0 0 0,-8 8-23 0 0,19-19-102 0 0,1-1 0 0 0,0 1 1 0 0,-1-1-1 0 0,0 0 1 0 0,0-1-1 0 0,0 1 1 0 0,0-1-1 0 0,-1 1 0 0 0,0-1 1 0 0,1-1-1 0 0,-1 1 1 0 0,0-1-1 0 0,0 0 1 0 0,0 0-1 0 0,-1 0 0 0 0,1-1 1 0 0,0 1-1 0 0,-1-1 1 0 0,1 0-1 0 0,-1-1 1 0 0,1 0-1 0 0,-1 0 0 0 0,1 0 1 0 0,-1 0-1 0 0,-2-1 102 0 0,5-4-706 0 0,-1 0-1 0 0,1 0 0 0 0,0 0 0 0 0,1 0 1 0 0,-1 0-1 0 0,1-1 0 0 0,0 1 0 0 0,1-1 1 0 0,-1 0-1 0 0,1 1 0 0 0,0-1 0 0 0,0 0 1 0 0,1 0-1 0 0,0 0 0 0 0,0 1 0 0 0,0-1 1 0 0,1 0-1 0 0,-1 0 0 0 0,2 0 0 0 0,-1 1 707 0 0,2-11-2724 0 0,1 5 978 0 0</inkml:trace>
  <inkml:trace contextRef="#ctx0" brushRef="#br0" timeOffset="67171.932">20599 2305 0 0 0,'0'0'1054'0'0,"0"0"339"0"0,0 0 55 0 0,0 0-141 0 0,0 0-218 0 0,0 0-226 0 0,0 33-193 0 0,0 105-152 0 0,-14 20 966 0 0,11-145-1331 0 0,3-9 34 0 0,-1-1 0 0 0,1 1 0 0 0,-1-1 0 0 0,0 0 0 0 0,0 1 0 0 0,0-1 0 0 0,0 0 0 0 0,-1 1 0 0 0,1-1-1 0 0,-1 0 1 0 0,0 0 0 0 0,0 0 0 0 0,0-1 0 0 0,0 1 0 0 0,-1 0 0 0 0,1-1 0 0 0,-1 1 0 0 0,1-1 0 0 0,-1 0-1 0 0,0 0 1 0 0,0 0 0 0 0,0 0 0 0 0,0 0 0 0 0,0-1 0 0 0,0 1 0 0 0,-1-1 0 0 0,1 0 0 0 0,-2 0-187 0 0,3-2 92 0 0,0-1 0 0 0,0 0 0 0 0,0 0 0 0 0,0 0 0 0 0,0 0 0 0 0,1 0 0 0 0,-1 0 0 0 0,1-1 0 0 0,-1 1 0 0 0,1-1 0 0 0,0 1 0 0 0,0-1 0 0 0,0 1 0 0 0,0-1 0 0 0,1 1 0 0 0,-1-1 0 0 0,1 0 0 0 0,-1 1 0 0 0,1-1 0 0 0,0 0 0 0 0,0 1 0 0 0,0-1 0 0 0,1-2-92 0 0,2-28 120 0 0,1 0 0 0 0,1 1 0 0 0,2 0 0 0 0,1 0 0 0 0,2 0-1 0 0,1 1 1 0 0,1 1 0 0 0,2 0 0 0 0,1 1 0 0 0,1 0 0 0 0,19-25-120 0 0,-20 27-6 0 0,2-1 0 0 0,1 2-1 0 0,0 0 1 0 0,2 1 0 0 0,1 2 0 0 0,1 0 0 0 0,1 1 0 0 0,1 1-1 0 0,1 1 1 0 0,0 1 0 0 0,9-3 6 0 0,-32 20 4 0 0,0 1-1 0 0,0-1 1 0 0,0 1-1 0 0,0 0 1 0 0,0 0 0 0 0,1 0-1 0 0,-1 0 1 0 0,0 1 0 0 0,0-1-1 0 0,1 0 1 0 0,-1 1-1 0 0,1 0 1 0 0,-1 0 0 0 0,0-1-1 0 0,1 1 1 0 0,-1 1 0 0 0,1-1-1 0 0,-1 0 1 0 0,0 1-1 0 0,1-1 1 0 0,-1 1 0 0 0,0-1-1 0 0,0 1 1 0 0,1 0 0 0 0,-1 0-1 0 0,0 0 1 0 0,0 0-1 0 0,0 1 1 0 0,0-1 0 0 0,0 1-1 0 0,0-1 1 0 0,0 1 0 0 0,-1-1-1 0 0,1 1 1 0 0,-1 0-1 0 0,1 0 1 0 0,-1 0 0 0 0,1 0-1 0 0,-1 0 1 0 0,0 0 0 0 0,0 0-1 0 0,0 1 1 0 0,0-1-1 0 0,-1 0 1 0 0,1 0 0 0 0,-1 1-4 0 0,3 17 47 0 0,-2 0 0 0 0,-1 0 0 0 0,-1 1 0 0 0,0-1 0 0 0,-1 0 0 0 0,-2 0 0 0 0,0-1 0 0 0,-1 1 0 0 0,0-1 0 0 0,-2 0 0 0 0,-1 0 0 0 0,0-1 0 0 0,-1 0 0 0 0,-1 0 0 0 0,0-1 0 0 0,-2 0 0 0 0,-11 13-47 0 0,20-26-68 0 0,0 0 0 0 0,0-1 1 0 0,-1 1-1 0 0,1-1 0 0 0,-1 0 1 0 0,1 0-1 0 0,-1 0 1 0 0,0-1-1 0 0,0 1 0 0 0,0-1 1 0 0,-1 0-1 0 0,1 0 0 0 0,0-1 1 0 0,-1 1-1 0 0,1-1 1 0 0,-1 0-1 0 0,0 0 0 0 0,1 0 1 0 0,-1-1-1 0 0,0 1 1 0 0,1-1-1 0 0,-1-1 0 0 0,0 1 1 0 0,1 0-1 0 0,-1-1 0 0 0,0 0 1 0 0,0-1 67 0 0,2-2-645 0 0,1 0-1 0 0,-1 0 1 0 0,1 0 0 0 0,0-1 0 0 0,0 1-1 0 0,0-1 1 0 0,1 0 0 0 0,0 1 0 0 0,-1-1-1 0 0,2 0 1 0 0,-1 0 0 0 0,1 0 0 0 0,-1 0-1 0 0,1 0 1 0 0,1 0 0 0 0,-1 1 0 0 0,1-1-1 0 0,-1 0 1 0 0,2 0 0 0 0,-1 0 0 0 0,0 1-1 0 0,1-1 1 0 0,0 0 0 0 0,0 1 645 0 0,4-8-2234 0 0</inkml:trace>
  <inkml:trace contextRef="#ctx0" brushRef="#br0" timeOffset="67517.836">21232 1679 6337 0 0,'0'0'1071'0'0,"0"0"-243"0"0,0 0-69 0 0,0 0 197 0 0,0 0 255 0 0,0 0 195 0 0,0 0 98 0 0,0 0-85 0 0,0 0-181 0 0,0 0-207 0 0,0 0-203 0 0,0 0-157 0 0,0 0-135 0 0,8 20-75 0 0,44 122 581 0 0,-45 42-86 0 0,-12-136-926 0 0,-3 0-1 0 0,-2-1 1 0 0,-3 0-1 0 0,-1-1 1 0 0,-16 35-30 0 0,-1 7-585 0 0,34-86-8239 0 0,11-21 3274 0 0,-12 16 2959 0 0,3-2-2261 0 0</inkml:trace>
  <inkml:trace contextRef="#ctx0" brushRef="#br0" timeOffset="67704.351">21506 2014 4569 0 0,'0'0'1154'0'0,"0"0"169"0"0,0 0 350 0 0,0 0 262 0 0,0 0-76 0 0,0 0-278 0 0,0 0-364 0 0,0 0-373 0 0,-8 32-254 0 0,-26 100-173 0 0,14-7-1297 0 0,20-112-357 0 0,0-13-2706 0 0,1 0 341 0 0,-1 0-3898 0 0</inkml:trace>
  <inkml:trace contextRef="#ctx0" brushRef="#br0" timeOffset="67868.165">21480 1724 13995 0 0,'0'0'512'0'0,"0"0"-400"0"0,0 0-264 0 0,0 0-152 0 0,0 0 8 0 0,0 0-8 0 0,0 0-8 0 0,0 0-112 0 0,0 0-368 0 0,0 0-713 0 0,0 0-1407 0 0,0 0-4498 0 0</inkml:trace>
  <inkml:trace contextRef="#ctx0" brushRef="#br0" timeOffset="71952.014">21701 2228 0 0 0,'0'0'735'0'0,"0"0"222"0"0,0 0 66 0 0,0 0-16 0 0,0 0-9 0 0,0 0-37 0 0,0 0-9 0 0,0 0 3 0 0,7-1 12 0 0,39-1 2415 0 0,57-10 2553 0 0,-40-21-5212 0 0,-57 28-681 0 0,1 1-28 0 0,-1-1-1 0 0,1 0 0 0 0,-1 0 1 0 0,-1 0-1 0 0,1-1 0 0 0,-1 0 1 0 0,0 0-1 0 0,0 0 0 0 0,0-1 1 0 0,-1 1-1 0 0,0-1 0 0 0,0-1 1 0 0,-1 1-1 0 0,0 0 0 0 0,-1-1 1 0 0,1 1-1 0 0,-1-1 0 0 0,1-6-13 0 0,-5 11-99 0 0,0 0-1 0 0,0 0 1 0 0,-1 0-1 0 0,1 0 1 0 0,-1 1-1 0 0,1-1 1 0 0,-1 1-1 0 0,0 0 0 0 0,0 0 1 0 0,0 0-1 0 0,0 0 1 0 0,0 0-1 0 0,0 0 1 0 0,0 1-1 0 0,-1 0 1 0 0,1 0-1 0 0,-1 0 1 0 0,1 0-1 0 0,-1 0 0 0 0,1 1 1 0 0,-1-1-1 0 0,1 1 1 0 0,-1 0-1 0 0,0 0 1 0 0,1 0-1 0 0,-1 1 1 0 0,1-1-1 0 0,-1 1 0 0 0,1 0 1 0 0,-1 0-1 0 0,0 1 100 0 0,-17 4-126 0 0,1 1 0 0 0,-1 1 0 0 0,2 1 0 0 0,-1 1 0 0 0,1 1 0 0 0,0 1 0 0 0,1 0 0 0 0,1 1 0 0 0,0 1 0 0 0,-6 7 126 0 0,18-17 39 0 0,-1 0-1 0 0,1 1 1 0 0,1 0 0 0 0,-1 0-1 0 0,1 0 1 0 0,-1 0-1 0 0,1 1 1 0 0,1-1 0 0 0,-1 1-1 0 0,1 0 1 0 0,0 0-1 0 0,0 1 1 0 0,1-1 0 0 0,0 1-1 0 0,0-1 1 0 0,1 1-1 0 0,-1-1 1 0 0,1 1 0 0 0,1 0-1 0 0,-1 0 1 0 0,1 0-1 0 0,1-1 1 0 0,-1 1 0 0 0,1 0-1 0 0,0 0 1 0 0,1-1-1 0 0,-1 1 1 0 0,1-1 0 0 0,0 1-1 0 0,1-1 1 0 0,0 0 0 0 0,0 0-1 0 0,0 0 1 0 0,1 0-1 0 0,0 0 1 0 0,0-1 0 0 0,0 0-1 0 0,1 0 1 0 0,1 1-39 0 0,6 1 45 0 0,1 0 0 0 0,-1-1 0 0 0,2 0 0 0 0,-1-1 0 0 0,1-1 0 0 0,-1 0 0 0 0,1-1 0 0 0,0 0 0 0 0,1-2 0 0 0,-1 1 1 0 0,0-2-1 0 0,0 1 0 0 0,1-2 0 0 0,-1 0 0 0 0,0-1 0 0 0,0 0 0 0 0,0-1 0 0 0,2-2-45 0 0,72-22-2767 0 0,-8-10-4266 0 0,-63 26-15 0 0</inkml:trace>
  <inkml:trace contextRef="#ctx0" brushRef="#br0" timeOffset="72441.928">22384 2059 5369 0 0,'0'0'1255'0'0,"0"0"-91"0"0,0 0 46 0 0,0 0 116 0 0,0 0-25 0 0,0 0-138 0 0,0 0-189 0 0,0 0-210 0 0,0 0-115 0 0,0 0-114 0 0,0 0-120 0 0,0 0-103 0 0,-32 16-112 0 0,-99 50-59 0 0,83-27-13 0 0,45-29-105 0 0,1-7 1 0 0,-1 0-1 0 0,1 1 1 0 0,0-1 0 0 0,0 1-1 0 0,0 0 1 0 0,1-1 0 0 0,-1 1 0 0 0,1 0-1 0 0,0 0 1 0 0,0 0 0 0 0,0 0-1 0 0,1 0 1 0 0,-1 0 0 0 0,1 0-1 0 0,0 0 1 0 0,0 0 0 0 0,0 0-1 0 0,1 0 1 0 0,-1 0 0 0 0,1 0 0 0 0,0 0-1 0 0,0 0 1 0 0,1 0 0 0 0,-1 0-1 0 0,1-1 1 0 0,0 1 0 0 0,0 0-1 0 0,0-1 1 0 0,0 0 0 0 0,0 1-1 0 0,1-1 1 0 0,0 0 0 0 0,0 0 0 0 0,0 0-1 0 0,0-1 1 0 0,0 1 0 0 0,0-1-1 0 0,1 0 1 0 0,-1 0 0 0 0,1 0-1 0 0,-1 0 1 0 0,1 0 0 0 0,2 0-24 0 0,5 0 170 0 0,1 0 0 0 0,0-1 0 0 0,0 0 0 0 0,0-1 0 0 0,0 0 0 0 0,0-1 1 0 0,0 0-1 0 0,-1-1 0 0 0,1 0 0 0 0,0-1 0 0 0,-1 0 0 0 0,1-1 0 0 0,-1-1 0 0 0,0 1 0 0 0,-1-2 1 0 0,1 1-1 0 0,-1-2 0 0 0,1 0-170 0 0,7-5 139 0 0,0-1 0 0 0,0-1 1 0 0,-2 0-1 0 0,0-1 0 0 0,0-1 1 0 0,-2-1-1 0 0,0 0 0 0 0,0 0 0 0 0,8-18-139 0 0,-10 18-100 0 0,0-1-1 0 0,-2-1 0 0 0,0 0 0 0 0,-1-1 1 0 0,-1 1-1 0 0,-1-2 0 0 0,0 1 1 0 0,-2-1-1 0 0,0 0 0 0 0,-2 0 0 0 0,0 0 1 0 0,-1 0-1 0 0,-1-1 0 0 0,-1 1 0 0 0,-3-20 101 0 0,2 36-83 0 0,0 0 0 0 0,-1-1 0 0 0,1 1-1 0 0,-1 0 1 0 0,0 0 0 0 0,-1 0 0 0 0,1 0-1 0 0,-1 0 1 0 0,0 1 0 0 0,0-1 0 0 0,0 1 0 0 0,-1 0-1 0 0,0 0 1 0 0,1 0 0 0 0,-2 0 0 0 0,1 0-1 0 0,0 1 1 0 0,-1 0 0 0 0,1 0 0 0 0,-1 0-1 0 0,0 1 1 0 0,0-1 0 0 0,0 1 0 0 0,0 0-1 0 0,0 1 1 0 0,-1-1 0 0 0,1 1 0 0 0,0 0-1 0 0,-1 0 1 0 0,1 1 0 0 0,-2 0 83 0 0,3-1-23 0 0,-1 0 0 0 0,0 1 0 0 0,0 0 0 0 0,0 0 0 0 0,1 1 0 0 0,-1-1 0 0 0,0 1 0 0 0,0 0 0 0 0,1 0 0 0 0,-1 0 0 0 0,1 1 1 0 0,-1 0-1 0 0,1 0 0 0 0,-1 0 0 0 0,1 0 0 0 0,0 1 0 0 0,0-1 0 0 0,0 1 0 0 0,1 0 0 0 0,-1 0 0 0 0,0 1 0 0 0,1-1 0 0 0,0 1 0 0 0,0 0 0 0 0,0 0 0 0 0,1 0 0 0 0,-1 0 0 0 0,1 0 0 0 0,-1 2 23 0 0,-2 5 40 0 0,1 1-1 0 0,0 0 1 0 0,1 0 0 0 0,0 0-1 0 0,1 0 1 0 0,0 0-1 0 0,1 1 1 0 0,1-1-1 0 0,-1 0 1 0 0,2 1-1 0 0,0-1 1 0 0,1 1-1 0 0,0-1 1 0 0,0 0 0 0 0,1 0-1 0 0,1 0 1 0 0,0 0-1 0 0,1-1 1 0 0,0 1-1 0 0,1-1 1 0 0,0-1-1 0 0,1 1 1 0 0,7 9-40 0 0,9 11-59 0 0,0 0 0 0 0,2-2 0 0 0,2 0 0 0 0,0-2 0 0 0,2-1 0 0 0,1-1 0 0 0,5 1 59 0 0,-18-11-2078 0 0,-12-10-1785 0 0,-2 1-4446 0 0,-2-6 4556 0 0</inkml:trace>
  <inkml:trace contextRef="#ctx0" brushRef="#br0" timeOffset="73286.238">21493 1735 0 0 0,'0'0'745'0'0,"0"0"233"0"0,0 0 70 0 0,0 0 0 0 0,0 0-81 0 0,0 0-157 0 0,0 0-131 0 0,-1-8 4156 0 0,6 2-3244 0 0,0 1 3328 0 0,-9 7-4145 0 0,0 0-2037 0 0,3 2-9007 0 0,1-4 3409 0 0</inkml:trace>
</inkml:ink>
</file>

<file path=ppt/ink/ink1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5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431 1 10394 0 0,'0'0'686'0'0,"0"0"-133"0"0,0 0 31 0 0,0 0 202 0 0,0 0 221 0 0,0 0 108 0 0,0 0-114 0 0,0 0-253 0 0,0 0-281 0 0,0 0-224 0 0,0 0-122 0 0,-4 11-30 0 0,-26 144 292 0 0,29 739 238 0 0,-7-871-2419 0 0,-15-20-9325 0 0,22-3 10604 0 0,-3 0-4841 0 0</inkml:trace>
  <inkml:trace contextRef="#ctx0" brushRef="#br0" timeOffset="219.459">1 616 11290 0 0,'0'0'74'0'0,"0"0"-130"0"0,0 0 112 0 0,0 0 256 0 0,0 0 192 0 0,0 0 65 0 0,0 0 4 0 0,0 0 59 0 0,36-5 40 0 0,114-16 1 0 0,163-42 1286 0 0,-224 43-2222 0 0,88-19-2804 0 0,-61 17-7962 0 0,-98 19 8585 0 0,-4 3 1989 0 0</inkml:trace>
  <inkml:trace contextRef="#ctx0" brushRef="#br0" timeOffset="449.684">949 487 0 0 0,'0'0'2510'0'0,"0"0"-127"0"0,0 0-275 0 0,0 0-287 0 0,0 0-259 0 0,0 0-225 0 0,0 0-237 0 0,0 0-229 0 0,0 0-221 0 0,-19 34-184 0 0,-56 109-149 0 0,73-141-300 0 0,0 1 1 0 0,0 0-1 0 0,0 0 1 0 0,0 0-1 0 0,1 0 1 0 0,-1 0-1 0 0,1 0 1 0 0,0 1 0 0 0,0-1-1 0 0,0 0 1 0 0,0 1-1 0 0,1-1 1 0 0,-1 1-1 0 0,1-1 1 0 0,0 1-1 0 0,0-1 1 0 0,0 1 0 0 0,0-1-1 0 0,1 1 1 0 0,-1-1-1 0 0,2 3-17 0 0,0 1 69 0 0,1 0 36 0 0,0 0-1 0 0,0 0 1 0 0,1 0 0 0 0,0-1-1 0 0,0 0 1 0 0,1 0 0 0 0,-1 0-1 0 0,1 0 1 0 0,0-1 0 0 0,1 0-1 0 0,-1 0 1 0 0,1 0 0 0 0,0 0-1 0 0,1-1 1 0 0,-1 0 0 0 0,1-1-1 0 0,-1 1 1 0 0,1-1 0 0 0,0-1-1 0 0,0 1 1 0 0,1-1 0 0 0,-1 0-1 0 0,0-1 1 0 0,1 0 0 0 0,-1 0-1 0 0,1 0 1 0 0,3-1-105 0 0,-7 0 100 0 0,0 1-1 0 0,0-1 1 0 0,0 0-1 0 0,1-1 1 0 0,-1 1-1 0 0,0-1 1 0 0,0 0 0 0 0,0 0-1 0 0,0 0 1 0 0,0 0-1 0 0,0-1 1 0 0,0 1-1 0 0,-1-1 1 0 0,1 0 0 0 0,0 0-1 0 0,-1-1 1 0 0,0 1-1 0 0,1-1 1 0 0,-1 0-1 0 0,0 1 1 0 0,0-1 0 0 0,-1-1-1 0 0,1 1 1 0 0,-1 0-1 0 0,1-1 1 0 0,-1 1 0 0 0,1-2-100 0 0,4-11 37 0 0,0-1 0 0 0,0 1 1 0 0,-2-1-1 0 0,0 0 1 0 0,0 0-1 0 0,-2-1 1 0 0,0 1-1 0 0,-2-1 1 0 0,0 1-1 0 0,0-1 1 0 0,-2-11-38 0 0,0 16-376 0 0,-1 1 0 0 0,0-1 0 0 0,0 1 0 0 0,-2-1 1 0 0,1 1-1 0 0,-1 0 0 0 0,-1 0 0 0 0,0 0 0 0 0,-1 1 0 0 0,-3-4 376 0 0,-24-10-4665 0 0,7 21-2519 0 0,14 4 1303 0 0</inkml:trace>
</inkml:ink>
</file>

<file path=ppt/ink/ink1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0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282 54 5145 0 0,'0'0'1440'0'0,"0"0"-153"0"0,0 0-141 0 0,0 0-49 0 0,0 0 14 0 0,0 0-88 0 0,0 0-176 0 0,0 0-164 0 0,0 0-134 0 0,0 0-58 0 0,0 0 25 0 0,0 0 14 0 0,0 0-53 0 0,1 22-73 0 0,0 159 479 0 0,4 121 444 0 0,-2-150-2419 0 0,-2 0-6279 0 0,-1-151 4140 0 0,0-1-538 0 0,0 0 276 0 0</inkml:trace>
  <inkml:trace contextRef="#ctx0" brushRef="#br0" timeOffset="541.266">1 131 6089 0 0,'0'0'1594'0'0,"0"0"-927"0"0,0 0-344 0 0,0 0 105 0 0,0 0 261 0 0,0 0 211 0 0,0 0 102 0 0,0 0 14 0 0,0 0-44 0 0,34-14-102 0 0,108-44-126 0 0,-23 27 378 0 0,-85 23-874 0 0,-1 1 0 0 0,2 1 0 0 0,-1 3 0 0 0,1 0 1 0 0,-1 3-1 0 0,1 0 0 0 0,-1 2 0 0 0,18 5-248 0 0,-47-7 5 0 0,-1 0 0 0 0,0 0 1 0 0,1 1-1 0 0,-1 0 0 0 0,0 0 0 0 0,1 0 0 0 0,-1 1 0 0 0,0-1 0 0 0,0 1 0 0 0,0 0 1 0 0,0 0-1 0 0,0 0 0 0 0,0 1 0 0 0,-1 0 0 0 0,1-1 0 0 0,-1 1 0 0 0,0 0 0 0 0,0 1 0 0 0,0-1 1 0 0,0 0-1 0 0,0 1 0 0 0,-1 0 0 0 0,0-1 0 0 0,1 1 0 0 0,-1 0 0 0 0,-1 0 0 0 0,1 1 0 0 0,-1-1 1 0 0,1 0-1 0 0,-1 2-5 0 0,-3 8 36 0 0,-1 0 0 0 0,-1 0 0 0 0,0 0 0 0 0,-1-1 1 0 0,-1 0-1 0 0,0 0 0 0 0,0 0 0 0 0,-1-1 1 0 0,-1 0-1 0 0,0 0 0 0 0,-1-1 0 0 0,0 0 0 0 0,-1 0 1 0 0,0-1-1 0 0,0 0 0 0 0,-7 4-36 0 0,-7 11 38 0 0,21-22-35 0 0,-12 12 13 0 0,0 0 0 0 0,2 1 0 0 0,0 1 0 0 0,0 0 0 0 0,2 0 0 0 0,0 1 0 0 0,-5 13-16 0 0,16-27-7 0 0,0 0 0 0 0,0-1 0 0 0,1 1 0 0 0,-1 0 0 0 0,1 0 0 0 0,0-1 0 0 0,0 1 0 0 0,0 0 0 0 0,0-1 0 0 0,1 1 1 0 0,0-1-1 0 0,0 1 0 0 0,-1-1 0 0 0,2 0 0 0 0,-1 0 0 0 0,0 0 0 0 0,1 0 0 0 0,-1 0 0 0 0,1 0 0 0 0,0-1 0 0 0,0 0 0 0 0,0 1 0 0 0,0-1 0 0 0,1 0 0 0 0,-1 0 0 0 0,0-1 1 0 0,1 1-1 0 0,-1-1 0 0 0,1 1 0 0 0,0-1 0 0 0,-1 0 0 0 0,1-1 0 0 0,0 1 0 0 0,3 0 7 0 0,7 4 13 0 0,33 14 8 0 0,-30-14-11 0 0,0 1 0 0 0,0 0 0 0 0,-1 1-1 0 0,0 1 1 0 0,0 1 0 0 0,-1 0-1 0 0,0 1 1 0 0,0 0 0 0 0,-1 2 0 0 0,-1-1-1 0 0,0 2 1 0 0,0 0 0 0 0,-2 0-1 0 0,7 9-9 0 0,-16-16 77 0 0,0 0 1 0 0,0 1-1 0 0,-1-1 0 0 0,0 1 0 0 0,0-1 0 0 0,0 1 0 0 0,-1-1 0 0 0,0 1 0 0 0,0-1 0 0 0,-1 1 0 0 0,0-1 0 0 0,0 1 0 0 0,0-1 0 0 0,-1 1 0 0 0,0-1 0 0 0,0 0 0 0 0,-1 0 0 0 0,0 0 0 0 0,0 0 0 0 0,0 0 0 0 0,-1 0-77 0 0,-7 9 104 0 0,0 0 0 0 0,-1-1 0 0 0,-1 0 0 0 0,0-1 0 0 0,-1 0 0 0 0,0-1 0 0 0,-1-1 0 0 0,0-1 0 0 0,-1 0 0 0 0,0 0 0 0 0,0-2 0 0 0,-1 0 0 0 0,0-1 0 0 0,-1-1 0 0 0,0 0 0 0 0,0-1-1 0 0,0-1 1 0 0,0-1 0 0 0,0-1 0 0 0,-1 0 0 0 0,0-1 0 0 0,-2-1-104 0 0,11 0-203 0 0,0 1 0 0 0,-1-1 0 0 0,1-1 0 0 0,0 0 0 0 0,0 0 0 0 0,-1-1 0 0 0,1 0 0 0 0,0-1 0 0 0,0 0 0 0 0,1-1 0 0 0,-1 0 0 0 0,1 0 0 0 0,0-1 0 0 0,0 0 0 0 0,0-1 0 0 0,1 0 0 0 0,-1 0 0 0 0,1-1-1 0 0,1 0 1 0 0,-5-5 203 0 0,-10-23-6034 0 0,20 31 4309 0 0,-6-8-8253 0 0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9.8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8658 0 0,'0'0'1678'0'0,"0"0"-477"0"0,0 0-14 0 0,0 0 239 0 0,0 0 133 0 0,0 0-99 0 0,0 0-186 0 0,0 0-153 0 0,0 0-99 0 0,0 0-81 0 0,0 0-119 0 0,0 0-133 0 0,0 0-101 0 0,28 8-92 0 0,87 24-33 0 0,-31-24 351 0 0,168-8 530 0 0,-198 0-5679 0 0,0 0-4722 0 0,-54 0-2110 0 0</inkml:trace>
</inkml:ink>
</file>

<file path=ppt/ink/ink1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8.9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380 344 0 0 0,'0'0'379'0'0,"0"0"521"0"0,0 0 266 0 0,0 0 106 0 0,0 0-3 0 0,0 0-36 0 0,0 0-52 0 0,-1-16-69 0 0,-5-46 6 0 0,6 59-911 0 0,-1 0-1 0 0,1 0 1 0 0,-1 0 0 0 0,1 1-1 0 0,-1-1 1 0 0,0 0 0 0 0,0 0-1 0 0,0 1 1 0 0,0-1 0 0 0,-1 1 0 0 0,1-1-1 0 0,-1 1 1 0 0,0 0 0 0 0,1-1-1 0 0,-1 1 1 0 0,0 0 0 0 0,0 0-1 0 0,0 0 1 0 0,-1 1 0 0 0,1-1-1 0 0,0 0 1 0 0,-1 1 0 0 0,1-1-1 0 0,-1 1 1 0 0,0 0 0 0 0,1 0-1 0 0,-1 0 1 0 0,-1 0-207 0 0,-6-3 541 0 0,3 2-459 0 0,0 0-1 0 0,1 1 1 0 0,-1 0 0 0 0,0 1-1 0 0,0-1 1 0 0,0 1 0 0 0,0 1 0 0 0,1-1-1 0 0,-1 1 1 0 0,0 0 0 0 0,1 1-1 0 0,-1 0 1 0 0,0 0 0 0 0,1 0-1 0 0,0 1 1 0 0,-1 0-82 0 0,-9 5-27 0 0,2 0 0 0 0,-1 1-1 0 0,1 1 1 0 0,0 0 0 0 0,1 1 0 0 0,0 1-1 0 0,1 0 1 0 0,0 0 0 0 0,1 1 0 0 0,0 1 0 0 0,1 0-1 0 0,-2 5 28 0 0,7-9 6 0 0,0 1-1 0 0,1 0 1 0 0,0 1-1 0 0,1-1 1 0 0,0 0 0 0 0,0 1-1 0 0,1 0 1 0 0,1 0-1 0 0,0 0 1 0 0,1 0-1 0 0,0 0 1 0 0,1-1-1 0 0,1 5-5 0 0,-1-12 31 0 0,1 0 0 0 0,0 0 0 0 0,0 0 0 0 0,0 0 0 0 0,0 0 0 0 0,1-1 0 0 0,-1 1 0 0 0,1 0-1 0 0,0-1 1 0 0,0 0 0 0 0,0 0 0 0 0,1 0 0 0 0,-1 0 0 0 0,1-1 0 0 0,0 1 0 0 0,-1-1 0 0 0,1 0 0 0 0,0 0-1 0 0,0 0 1 0 0,1 0 0 0 0,-1-1 0 0 0,0 0 0 0 0,1 0 0 0 0,-1 0 0 0 0,0 0 0 0 0,1-1 0 0 0,-1 0 0 0 0,1 1-1 0 0,-1-2 1 0 0,1 1 0 0 0,-1 0 0 0 0,0-1 0 0 0,1 0 0 0 0,-1 0 0 0 0,0 0 0 0 0,1-1 0 0 0,-1 0 0 0 0,0 1-1 0 0,0-1 1 0 0,0-1 0 0 0,1 0-31 0 0,33-24 231 0 0,-2-2-1 0 0,0-1 0 0 0,-2-2 1 0 0,-2-1-1 0 0,-1-2 1 0 0,-2-1-1 0 0,-1-1 0 0 0,16-29-230 0 0,-9 6 158 0 0,-33 135-1499 0 0,18 361 1396 0 0,-14-403-225 0 0,-3 0 0 0 0,0 0 0 0 0,-3 1-1 0 0,0-1 1 0 0,-2 0 0 0 0,-2 1 0 0 0,-1-1 0 0 0,-1-1 0 0 0,-2 1-1 0 0,-1-1 1 0 0,-2 0 0 0 0,-1-1 0 0 0,-1-1 0 0 0,-2 0-1 0 0,-10 16 172 0 0,20-38-177 0 0,0 1 1 0 0,0-1-1 0 0,0-1 1 0 0,-1 1-1 0 0,0-1 1 0 0,-1 0-1 0 0,0 0 1 0 0,0-1-1 0 0,0 0 1 0 0,-1 0-1 0 0,0 0 1 0 0,0-1 0 0 0,0-1-1 0 0,-1 1 1 0 0,0-1-1 0 0,0-1 1 0 0,0 0-1 0 0,0 0 1 0 0,0 0-1 0 0,0-1 1 0 0,-1-1-1 0 0,1 0 1 0 0,-2 0 175 0 0,5-4 15 0 0,0-1-1 0 0,1 0 1 0 0,-1 0-1 0 0,1-1 1 0 0,0 1 0 0 0,0-1-1 0 0,0 0 1 0 0,0-1 0 0 0,1 1-1 0 0,0-1 1 0 0,1 0-1 0 0,-1 0 1 0 0,1 0 0 0 0,0 0-1 0 0,0-1 1 0 0,1 1-1 0 0,0-1 1 0 0,0 1 0 0 0,0-1-1 0 0,1 0 1 0 0,0 0-1 0 0,1 0 1 0 0,-1 0 0 0 0,1-1-15 0 0,-6-24 128 0 0,2 0 1 0 0,0 0 0 0 0,2-1-1 0 0,2 1 1 0 0,1 0-1 0 0,1-1 1 0 0,2 1 0 0 0,1 0-1 0 0,2 0 1 0 0,1 1 0 0 0,1 0-1 0 0,2 0 1 0 0,1 1-1 0 0,1 0 1 0 0,1 2 0 0 0,2-1-1 0 0,1 2 1 0 0,20-25-129 0 0,-23 36-79 0 0,1 1 0 0 0,1 0 0 0 0,1 1 1 0 0,0 1-1 0 0,0 1 0 0 0,1 0 0 0 0,1 1 0 0 0,0 1 1 0 0,3 0 78 0 0,-7 4-857 0 0,0 0 1 0 0,0 2-1 0 0,1 0 1 0 0,0 1 0 0 0,-1 0-1 0 0,1 1 1 0 0,0 1 0 0 0,3 1 856 0 0,30 1-6453 0 0,-1 4 5396 0 0,-39-4 1057 0 0</inkml:trace>
  <inkml:trace contextRef="#ctx0" brushRef="#br0" timeOffset="1065.746">774 465 0 0 0,'0'0'691'0'0,"0"0"744"0"0,0 0 165 0 0,0 0-74 0 0,0 0-151 0 0,0 0-144 0 0,0 0-147 0 0,0 0-152 0 0,0 0-104 0 0,33-10-74 0 0,106-31-69 0 0,-55 2 578 0 0,-67 26-944 0 0,-9 8-182 0 0,-3 3-8 0 0,0-1 0 0 0,0 0-1 0 0,0 0 1 0 0,0 0 0 0 0,0-1 0 0 0,-1 1-1 0 0,1-1 1 0 0,-1 0 0 0 0,0-1 0 0 0,-1 1 0 0 0,1-1-1 0 0,-1 1 1 0 0,1-1 0 0 0,-1 0 0 0 0,-1 0-1 0 0,1-1 1 0 0,-1 1 0 0 0,0-1 0 0 0,0 1 0 0 0,1-5-129 0 0,-4 7 1 0 0,1 1 0 0 0,-1 0 1 0 0,1 0-1 0 0,-1 0 0 0 0,0-1 1 0 0,0 1-1 0 0,1 0 0 0 0,-2 0 1 0 0,1 0-1 0 0,0 1 0 0 0,0-1 1 0 0,-1 0-1 0 0,1 0 0 0 0,-1 1 1 0 0,1-1-1 0 0,-1 0 0 0 0,0 1 1 0 0,1 0-1 0 0,-1-1 0 0 0,0 1 1 0 0,0 0-1 0 0,0 0 0 0 0,0 0 1 0 0,0 0-1 0 0,0 1 1 0 0,-1-1-1 0 0,1 0 0 0 0,0 1 1 0 0,0-1-1 0 0,0 1 0 0 0,-1 0 1 0 0,1 0-1 0 0,0 0 0 0 0,-1 0-1 0 0,-85 6-1230 0 0,76-1 1067 0 0,-1-1 0 0 0,1 2-1 0 0,-1 0 1 0 0,1 0 0 0 0,1 1 0 0 0,0 1-1 0 0,0 0 1 0 0,0 0 0 0 0,1 1 0 0 0,0 0-1 0 0,1 1 1 0 0,-3 3 163 0 0,7-7 13 0 0,0 1 0 0 0,0-1 0 0 0,0 1 0 0 0,1 0 0 0 0,0 0 0 0 0,1 1 0 0 0,-1-1 0 0 0,1 1 0 0 0,1 0 0 0 0,0 0 0 0 0,0-1 0 0 0,0 2-1 0 0,1-1 1 0 0,0 0 0 0 0,0 0 0 0 0,1 0 0 0 0,1 0 0 0 0,-1 0 0 0 0,1 1 0 0 0,0-1 0 0 0,1 0 0 0 0,0 0 0 0 0,0 0 0 0 0,1-1 0 0 0,0 1 0 0 0,0-1 0 0 0,1 1 0 0 0,0-1 0 0 0,0 0-1 0 0,1 0 1 0 0,0-1 0 0 0,0 1 0 0 0,0-1 0 0 0,1 0-13 0 0,8 2 196 0 0,0-2 1 0 0,-1 0-1 0 0,2 0 0 0 0,-1-1 0 0 0,1-1 1 0 0,-1 0-1 0 0,1-2 0 0 0,0 1 0 0 0,1-2 0 0 0,-1 0 1 0 0,0 0-1 0 0,0-2 0 0 0,0 0 0 0 0,1 0 1 0 0,-1-2-1 0 0,-1 0 0 0 0,1 0 0 0 0,0-2 0 0 0,-1 0 1 0 0,0 0-1 0 0,0-1 0 0 0,0-1 0 0 0,4-3-196 0 0,466-281 1671 0 0,-391 258-2422 0 0,-102 48 799 0 0,0-10 83 0 0,-1-1 0 0 0,-1 1-1 0 0,1-2 1 0 0,0 0 0 0 0,-1 0-1 0 0,0-1 1 0 0,0 0 0 0 0,0-1-1 0 0,-9 1-130 0 0,-34 5 119 0 0,38-4-140 0 0,-1 1-1 0 0,0 1 0 0 0,1 0 0 0 0,0 1 1 0 0,1 1-1 0 0,-1 1 0 0 0,1 0 1 0 0,1 1-1 0 0,-1 0 0 0 0,2 1 0 0 0,-1 1 1 0 0,1 0-1 0 0,1 1 0 0 0,0 0 0 0 0,1 1 1 0 0,0 1-1 0 0,-8 12 22 0 0,16-22-12 0 0,1 1-1 0 0,-1-1 1 0 0,1 0 0 0 0,0 1 0 0 0,0-1-1 0 0,1 1 1 0 0,-1-1 0 0 0,1 1-1 0 0,0 0 1 0 0,0 0 0 0 0,1 0 0 0 0,-1-1-1 0 0,1 1 1 0 0,0 0 0 0 0,0 0-1 0 0,1 0 1 0 0,-1 0 0 0 0,1 0 0 0 0,0-1-1 0 0,1 1 1 0 0,-1 0 0 0 0,1-1-1 0 0,0 1 1 0 0,0-1 0 0 0,0 0 0 0 0,1 1-1 0 0,-1-1 1 0 0,1 0 0 0 0,0 0-1 0 0,0-1 1 0 0,1 1 0 0 0,-1-1 0 0 0,1 0-1 0 0,0 1 1 0 0,-1-1 0 0 0,1-1 0 0 0,1 1-1 0 0,0 0 13 0 0,5-1 46 0 0,0-1 1 0 0,1 0-1 0 0,-1 0 0 0 0,0-1 0 0 0,1 0 0 0 0,-1-1 1 0 0,0 0-1 0 0,1-1 0 0 0,-1 0 0 0 0,0-1 0 0 0,0 0 1 0 0,-1 0-1 0 0,1-1 0 0 0,-1 0 0 0 0,1-1 0 0 0,-1 0 1 0 0,-1 0-1 0 0,3-3-46 0 0,142-124 554 0 0,-25-29-441 0 0,-124 149-933 0 0,-22 32 59 0 0,13-13 722 0 0,-1-1 0 0 0,2 2 1 0 0,-1-1-1 0 0,1 0 1 0 0,0 1-1 0 0,0 0 0 0 0,1 0 1 0 0,0 0-1 0 0,0 0 1 0 0,1 0-1 0 0,0 1 0 0 0,1-1 1 0 0,0 1-1 0 0,0-1 1 0 0,1 1-1 0 0,0 0 0 0 0,0-1 1 0 0,2 7 38 0 0,-1-11 1 0 0,1 0 0 0 0,0 0 0 0 0,0 0 0 0 0,1-1 0 0 0,-1 1 0 0 0,1-1 0 0 0,0 1 0 0 0,0-1 0 0 0,0 0 0 0 0,0 0 0 0 0,0 0 1 0 0,1-1-1 0 0,-1 1 0 0 0,1-1 0 0 0,0 0 0 0 0,0 0 0 0 0,0 0 0 0 0,0 0 0 0 0,0-1 0 0 0,0 0 0 0 0,0 0 0 0 0,0 0 0 0 0,1 0 0 0 0,-1 0 0 0 0,0-1 0 0 0,0 0 1 0 0,2 0-2 0 0,7 0 58 0 0,-1 0 0 0 0,1 0 0 0 0,-1-1 0 0 0,1-1 0 0 0,-1 0 0 0 0,0-1 1 0 0,0 0-1 0 0,0-1 0 0 0,2-1-58 0 0,24-14 143 0 0,0-2 1 0 0,-1-1-1 0 0,-2-2 1 0 0,0-2-1 0 0,-2-1 1 0 0,-1-1-1 0 0,9-12-143 0 0,-27 26 42 0 0,-1 0 0 0 0,0-1 0 0 0,0-1 0 0 0,-2 0 0 0 0,0-1 0 0 0,0-1 0 0 0,-2 1 0 0 0,0-1-1 0 0,2-9-41 0 0,-2-65-188 0 0,-10 90 158 0 0,1 0 1 0 0,0-1-1 0 0,-1 1 0 0 0,1 0 0 0 0,-1 0 0 0 0,0-1 0 0 0,0 1 1 0 0,0 0-1 0 0,0 0 0 0 0,0 0 0 0 0,-1 0 0 0 0,1 0 0 0 0,0 1 0 0 0,-1-1 1 0 0,1 0-1 0 0,-1 1 0 0 0,0-1 0 0 0,0 1 0 0 0,1-1 0 0 0,-1 1 1 0 0,0 0-1 0 0,0 0 0 0 0,0 0 0 0 0,-1 0 0 0 0,1 0 0 0 0,0 0 1 0 0,0 1-1 0 0,0-1 0 0 0,-1 0 0 0 0,1 1 0 0 0,0 0 0 0 0,0 0 1 0 0,-1 0-1 0 0,1 0 0 0 0,0 0 0 0 0,-1 0 0 0 0,-1 1 30 0 0,-4 2-31 0 0,-1 1 0 0 0,1 0 0 0 0,-1 0 0 0 0,1 0 0 0 0,1 2 0 0 0,-1-1 0 0 0,1 1 0 0 0,0 0 0 0 0,0 0 0 0 0,0 0 0 0 0,1 1 0 0 0,0 0 0 0 0,0 1 0 0 0,1-1 0 0 0,0 1 0 0 0,0 0 0 0 0,1 1 0 0 0,0-1 0 0 0,1 1 0 0 0,0-1 0 0 0,-1 5 31 0 0,2-9 5 0 0,1 1-1 0 0,0-1 0 0 0,0 0 1 0 0,0 0-1 0 0,0 1 0 0 0,1-1 1 0 0,0 0-1 0 0,0 1 0 0 0,0-1 1 0 0,0 0-1 0 0,1 1 1 0 0,-1-1-1 0 0,1 0 0 0 0,0 0 1 0 0,1 0-1 0 0,-1 0 0 0 0,1 0 1 0 0,0 0-1 0 0,0 0 0 0 0,0 0 1 0 0,0 0-1 0 0,0-1 0 0 0,1 1 1 0 0,0-1-1 0 0,0 0 0 0 0,0 0 1 0 0,0 0-1 0 0,0 0 0 0 0,1 0 1 0 0,-1-1-1 0 0,2 2-4 0 0,107 51 284 0 0,-91-46-187 0 0,0 0 1 0 0,0 1-1 0 0,-1 1 0 0 0,-1 1 0 0 0,0 0 0 0 0,5 6-97 0 0,-18-12 54 0 0,0 1 1 0 0,0 0-1 0 0,-1 0 1 0 0,0 1-1 0 0,0-1 1 0 0,-1 1-1 0 0,0 0 0 0 0,0 0 1 0 0,-1 1-1 0 0,0-1 1 0 0,-1 1-1 0 0,1 0 1 0 0,-2 0-1 0 0,1-1 1 0 0,-1 1-1 0 0,-1 0 1 0 0,0 0-1 0 0,0 0 0 0 0,0 0 1 0 0,-2 8-55 0 0,2-10-90 0 0,6 6-1764 0 0,4-9-4303 0 0,-7-3 3860 0 0,5-1-8281 0 0</inkml:trace>
</inkml:ink>
</file>

<file path=ppt/ink/ink1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6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279 619 3881 0 0,'0'0'1323'0'0,"0"0"-498"0"0,0 0-91 0 0,0 0 99 0 0,0 0 139 0 0,0 0 79 0 0,0 0-25 0 0,0 0-82 0 0,0 0-122 0 0,0 0-142 0 0,0 0-136 0 0,-32 3-99 0 0,-100 11-66 0 0,130-15-359 0 0,0 1 0 0 0,-1 0 1 0 0,1 0-1 0 0,-1 0 0 0 0,1 0 0 0 0,0 0 0 0 0,-1 1 0 0 0,1-1 1 0 0,0 0-1 0 0,-1 1 0 0 0,1 0 0 0 0,0 0 0 0 0,-1 0 0 0 0,1 0 1 0 0,0 0-1 0 0,0 0 0 0 0,0 0 0 0 0,0 1 0 0 0,0-1 0 0 0,0 1 1 0 0,0-1-1 0 0,1 1 0 0 0,-1 0 0 0 0,1 0 0 0 0,-1 0 0 0 0,0 1-20 0 0,-3 6 110 0 0,-5 3 57 0 0,6-8-131 0 0,0 0 0 0 0,0 0 0 0 0,1 0 0 0 0,-1 1 1 0 0,1-1-1 0 0,0 1 0 0 0,1 0 0 0 0,-1 0 1 0 0,1 0-1 0 0,0 0 0 0 0,0 1 0 0 0,1-1 0 0 0,-1 0 1 0 0,1 1-1 0 0,0-1 0 0 0,1 1 0 0 0,-1 3-36 0 0,1-5 25 0 0,0 1 0 0 0,0-1 0 0 0,0 0-1 0 0,1 0 1 0 0,-1 1 0 0 0,1-1 0 0 0,0 0-1 0 0,0 0 1 0 0,1 0 0 0 0,-1 0 0 0 0,1 0-1 0 0,0 0 1 0 0,0 0 0 0 0,0 0 0 0 0,1-1-1 0 0,-1 1 1 0 0,1-1 0 0 0,0 0-1 0 0,0 1 1 0 0,0-1 0 0 0,0-1 0 0 0,0 1-1 0 0,1 0 1 0 0,0-1 0 0 0,-1 0 0 0 0,1 1-1 0 0,0-2 1 0 0,0 1 0 0 0,2 0-25 0 0,109 5 2207 0 0,-97-13-2013 0 0,0 0 0 0 0,0-1 1 0 0,-1 0-1 0 0,0-2 0 0 0,0 0 0 0 0,-1 0 0 0 0,0-2 0 0 0,-1 0 1 0 0,8-9-195 0 0,-17 16 24 0 0,135-102 363 0 0,-139 106-402 0 0,0 0 0 0 0,-1 1 0 0 0,1-1 0 0 0,0 0 0 0 0,0 1 0 0 0,0-1-1 0 0,0 1 1 0 0,-1 0 0 0 0,1-1 0 0 0,0 1 0 0 0,-1 0 0 0 0,1 0 0 0 0,-1 0 0 0 0,1 0 0 0 0,-1 0 0 0 0,1 1-1 0 0,-1-1 1 0 0,0 0 0 0 0,1 1 0 0 0,-1-1 0 0 0,0 1 0 0 0,0-1 0 0 0,0 1 0 0 0,0-1 0 0 0,0 1 0 0 0,-1 0-1 0 0,1 0 1 0 0,0-1 0 0 0,-1 1 0 0 0,1 0 0 0 0,-1 0 0 0 0,0 0 0 0 0,1 0 0 0 0,-1-1 0 0 0,0 1 0 0 0,0 0-1 0 0,0 0 1 0 0,-1 0 0 0 0,1 0 0 0 0,0 0 0 0 0,-1-1 0 0 0,1 1 0 0 0,-1 0 0 0 0,0 1 15 0 0,4 17 7 0 0,-1-10-37 0 0,1 0 0 0 0,0-1 0 0 0,1 1 0 0 0,0-1 0 0 0,0 1 0 0 0,1-1 0 0 0,0 0 1 0 0,1-1-1 0 0,0 1 0 0 0,0-1 0 0 0,1 0 0 0 0,6 5 30 0 0,26 11-2988 0 0,9-16-4182 0 0,-34-8 2462 0 0,-5 0-369 0 0</inkml:trace>
  <inkml:trace contextRef="#ctx0" brushRef="#br0" timeOffset="428">1402 0 9370 0 0,'0'0'541'0'0,"0"0"-202"0"0,0 0-24 0 0,0 0 121 0 0,0 0 92 0 0,0 0 55 0 0,0 0 74 0 0,0 0 89 0 0,0 0 89 0 0,0 0 49 0 0,0 0-44 0 0,0 0-90 0 0,4 19-84 0 0,11 62-93 0 0,-11 155 1112 0 0,1 198-1301 0 0,-14-310 168 0 0,5-75-1461 0 0,2-16-3336 0 0,-1-80-8748 0 0,2 39 10456 0 0</inkml:trace>
  <inkml:trace contextRef="#ctx0" brushRef="#br0" timeOffset="676.599">1021 508 11162 0 0,'0'0'537'0'0,"0"0"-111"0"0,0 0 218 0 0,0 0 301 0 0,0 0 175 0 0,0 0 3 0 0,33-3-112 0 0,105-10-126 0 0,268-33 1841 0 0,-369 45-2773 0 0,163 12-3941 0 0,-156-5-506 0 0,-17-3-2190 0 0,-13 0 1318 0 0</inkml:trace>
  <inkml:trace contextRef="#ctx0" brushRef="#br0" timeOffset="838.398">2021 637 2264 0 0,'0'0'1897'0'0,"0"0"-1057"0"0,0 0-8 0 0,0 0-32 0 0,0 0-143 0 0,0 0-169 0 0,0 0-128 0 0,-20 195-152 0 0,20-173-112 0 0,0-3-120 0 0,3-5-144 0 0,-1 1-232 0 0,0-4-457 0 0,3-3-1111 0 0,-5-1-3057 0 0</inkml:trace>
  <inkml:trace contextRef="#ctx0" brushRef="#br0" timeOffset="1020.018">1912 195 16179 0 0,'0'0'601'0'0,"0"0"-433"0"0,0 0-224 0 0,0 0-176 0 0,0 0-273 0 0,0 0-87 0 0,0 0-16 0 0,0 0 56 0 0,0 0 88 0 0,0 0-152 0 0,0 0-400 0 0,0 0-705 0 0,0 0-1295 0 0,0 0-1489 0 0,92 140 1440 0 0</inkml:trace>
  <inkml:trace contextRef="#ctx0" brushRef="#br0" timeOffset="1707.041">2244 910 8610 0 0,'0'0'1363'0'0,"0"0"-167"0"0,0 0 28 0 0,0 0 71 0 0,0 0-1 0 0,0 0-45 0 0,0 0-119 0 0,0 0-199 0 0,0 0-224 0 0,2-35-186 0 0,9-111-165 0 0,13 40 35 0 0,-13 83-338 0 0,-7 10-30 0 0,2 1 0 0 0,-1-1 0 0 0,2 1 0 0 0,0 0 0 0 0,0 0 0 0 0,1 1 0 0 0,0 0 0 0 0,1 0 0 0 0,0 1 0 0 0,11-9-23 0 0,-19 18-20 0 0,-1 1 0 0 0,1-1 0 0 0,0 0 0 0 0,-1 1 0 0 0,1-1 0 0 0,0 1 0 0 0,0-1 0 0 0,-1 1 0 0 0,1-1 0 0 0,0 1 0 0 0,0 0 0 0 0,0-1 0 0 0,0 1 0 0 0,0 0 0 0 0,-1 0 0 0 0,1-1 0 0 0,0 1 0 0 0,0 0 0 0 0,0 0 0 0 0,0 0 0 0 0,0 0 0 0 0,0 0 0 0 0,0 0 0 0 0,0 1 0 0 0,0-1 0 0 0,0 0 0 0 0,-1 0 1 0 0,1 1-1 0 0,0-1 0 0 0,0 0 0 0 0,0 1 0 0 0,0-1 0 0 0,-1 1 0 0 0,1-1 0 0 0,0 1 0 0 0,0 0 0 0 0,-1-1 0 0 0,1 1 0 0 0,0 0 0 0 0,-1-1 0 0 0,1 1 0 0 0,-1 0 0 0 0,1 0 0 0 0,-1-1 0 0 0,1 1 0 0 0,-1 0 0 0 0,0 0 0 0 0,1 0 0 0 0,-1 0 0 0 0,0 0 0 0 0,0 0 0 0 0,0-1 0 0 0,1 1 20 0 0,6 57-392 0 0,-7-56 433 0 0,-1 39 46 0 0,0-33-78 0 0,0 0 1 0 0,0 0-1 0 0,1 0 1 0 0,0-1-1 0 0,1 1 1 0 0,-1 0-1 0 0,2 0 1 0 0,-1 0-1 0 0,1-1 1 0 0,0 1-1 0 0,0-1 1 0 0,1 1-1 0 0,0-1 1 0 0,0 0-1 0 0,4 5-9 0 0,-5-10 29 0 0,0-1 0 0 0,0 1-1 0 0,0 0 1 0 0,0-1-1 0 0,0 1 1 0 0,0-1 0 0 0,1 0-1 0 0,-1 0 1 0 0,0 0-1 0 0,1 0 1 0 0,-1 0 0 0 0,1 0-1 0 0,0-1 1 0 0,-1 1-1 0 0,1-1 1 0 0,-1 0-1 0 0,1 0 1 0 0,0 0 0 0 0,-1 0-1 0 0,1 0 1 0 0,-1 0-1 0 0,1-1 1 0 0,0 1 0 0 0,-1-1-1 0 0,1 0 1 0 0,-1 0-1 0 0,1 0 1 0 0,-1 0-1 0 0,0 0 1 0 0,1-1-29 0 0,67-46 620 0 0,-68 47-621 0 0,131-99 380 0 0,-131 101-390 0 0,0-1 0 0 0,0 1 0 0 0,0-1 0 0 0,0 1 1 0 0,0 0-1 0 0,0-1 0 0 0,-1 1 0 0 0,1 0 0 0 0,0 0 1 0 0,0 0-1 0 0,-1 0 0 0 0,1 1 0 0 0,-1-1 1 0 0,1 0-1 0 0,-1 1 0 0 0,0-1 0 0 0,1 1 0 0 0,-1 0 1 0 0,0-1-1 0 0,0 1 0 0 0,0 0 0 0 0,0 0 0 0 0,0-1 1 0 0,-1 1-1 0 0,1 0 0 0 0,0 0 0 0 0,-1 0 1 0 0,1 0-1 0 0,-1 0 0 0 0,0 0 0 0 0,0 0 0 0 0,0 0 1 0 0,0 0-1 0 0,0 0 0 0 0,0 0 0 0 0,0 0 0 0 0,-1 0 1 0 0,1 0-1 0 0,-1 0 0 0 0,1 0 0 0 0,-2 1 11 0 0,6 26-138 0 0,24 4-1756 0 0,48-25-11303 0 0,-42-7 8724 0 0,-5 3 3393 0 0,30 29 1579 0 0,-53-29 541 0 0,0 0 1 0 0,-1 0 0 0 0,1 0 0 0 0,1-1-1 0 0,-1 0 1 0 0,1 0 0 0 0,-1 0 0 0 0,1-1-1 0 0,0 0 1 0 0,0 0 0 0 0,-1-1 0 0 0,1 0-1 0 0,4 0-1040 0 0,65-24 4598 0 0,22-56-2741 0 0,-89 71-1632 0 0,7-6-121 0 0,-1-1 0 0 0,0-1-1 0 0,-1 0 1 0 0,-1 0-1 0 0,0-2 1 0 0,-1 1-1 0 0,-1-2 1 0 0,-1 1-1 0 0,0-1 1 0 0,-2-1-1 0 0,2-5-103 0 0,-9 23-15 0 0,0-1 0 0 0,0 1-1 0 0,0-1 1 0 0,0 1 0 0 0,-1-1-1 0 0,1 1 1 0 0,-1-1 0 0 0,0 1-1 0 0,1-1 1 0 0,-1 0 0 0 0,0 1-1 0 0,0-1 1 0 0,-1 1 0 0 0,1-1-1 0 0,-1 0 1 0 0,1 1 0 0 0,-1-1-1 0 0,0 1 1 0 0,0-1 0 0 0,0 1-1 0 0,0 0 1 0 0,0-1 0 0 0,0 1-1 0 0,-1 0 1 0 0,1 0 0 0 0,-1 0-1 0 0,1 0 1 0 0,-1 0 0 0 0,0 0-1 0 0,0 0 1 0 0,0 1 0 0 0,-1-1 15 0 0,-6 2-62 0 0,0 0 1 0 0,-1 1-1 0 0,1 0 1 0 0,0 0 0 0 0,0 1-1 0 0,0 0 1 0 0,0 1 0 0 0,0 0-1 0 0,0 1 1 0 0,1 0-1 0 0,0 0 1 0 0,-1 0 0 0 0,1 1-1 0 0,1 1 1 0 0,-1-1 0 0 0,1 1-1 0 0,0 0 1 0 0,1 1-1 0 0,-4 3 62 0 0,-1 3-46 0 0,0-1 0 0 0,0 2-1 0 0,1-1 1 0 0,1 2 0 0 0,1-1-1 0 0,0 1 1 0 0,0 0 0 0 0,2 1-1 0 0,0 0 1 0 0,-2 9 46 0 0,5-18-52 0 0,1 0 1 0 0,1 0-1 0 0,-1 0 0 0 0,1 1 1 0 0,0-1-1 0 0,0 0 0 0 0,1 1 1 0 0,0-1-1 0 0,1 0 0 0 0,-1 1 1 0 0,2-1-1 0 0,-1 0 0 0 0,1 0 1 0 0,0 0-1 0 0,0 0 0 0 0,1 0 1 0 0,-1 0-1 0 0,2 0 0 0 0,-1-1 1 0 0,1 0-1 0 0,0 0 0 0 0,0 0 1 0 0,1 0-1 0 0,0 0 0 0 0,0-1 1 0 0,0 0-1 0 0,5 4 52 0 0,0-3-382 0 0,0 1 0 0 0,0-2 0 0 0,0 1 0 0 0,1-1 0 0 0,0-1 0 0 0,0 0 0 0 0,1-1 0 0 0,-1 0 0 0 0,6 0 382 0 0,66 3-10108 0 0,-67-6 5322 0 0</inkml:trace>
  <inkml:trace contextRef="#ctx0" brushRef="#br0" timeOffset="2485.751">1958 652 0 0 0,'0'0'399'0'0,"0"0"402"0"0,0 0 205 0 0,0 0 77 0 0,0 0-4 0 0,0 0-86 0 0,3-2-87 0 0,6-5-57 0 0,-6 5-67 0 0,-3 2-50 0 0,0 0-41 0 0,0 0-86 0 0,0 0-85 0 0,0 0-113 0 0,0 0-123 0 0,0 0-101 0 0,18 3 1496 0 0,-12 15-1129 0 0,-2 1 1 0 0,0-1 0 0 0,-1 1-1 0 0,-1-1 1 0 0,-1 1 0 0 0,-1 0-1 0 0,0-1 1 0 0,-1 1 0 0 0,-3 13-551 0 0,3-16 98 0 0,-7 85-108 0 0,8-100-283 0 0,9 1-3419 0 0,2 0-4882 0 0,-7-2 3150 0 0</inkml:trace>
</inkml:ink>
</file>

<file path=ppt/ink/ink1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5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255 483 0 0 0,'0'0'788'0'0,"0"0"532"0"0,0 0 287 0 0,0 0 98 0 0,0 0-51 0 0,0 0-110 0 0,32-4-177 0 0,96-14-192 0 0,-124 18-1095 0 0,0-1 0 0 0,-1 1 0 0 0,1-1 0 0 0,-1 0 0 0 0,1 0 0 0 0,-1 0 0 0 0,0 0 0 0 0,1-1 0 0 0,-1 1 0 0 0,0-1 0 0 0,0 0 0 0 0,0 0 0 0 0,0 0 0 0 0,0 0 0 0 0,0 0 0 0 0,-1-1 0 0 0,1 0 0 0 0,-1 1 0 0 0,2-3-80 0 0,4-6 365 0 0,21-21 139 0 0,-2-2-1 0 0,-1-1 0 0 0,-2-1 0 0 0,-1-1 1 0 0,-2-1-1 0 0,4-13-503 0 0,-20 40 2 0 0,0-1 0 0 0,-1 1 0 0 0,0-1-1 0 0,-1 0 1 0 0,0-1 0 0 0,-1 1 0 0 0,0 0 0 0 0,-1-1 0 0 0,0-8-2 0 0,-2 19-30 0 0,0 1 0 0 0,1-1 0 0 0,-1 1 0 0 0,0 0 0 0 0,0-1-1 0 0,0 1 1 0 0,0 0 0 0 0,0 0 0 0 0,0 0 0 0 0,0 0 0 0 0,0 0 0 0 0,0 0 0 0 0,0 0 0 0 0,-1 0 0 0 0,1 0-1 0 0,0 0 1 0 0,-1 1 0 0 0,1-1 0 0 0,-1 0 0 0 0,1 1 0 0 0,-1-1 0 0 0,1 1 0 0 0,-1 0 0 0 0,1 0 0 0 0,-1-1-1 0 0,1 1 1 0 0,-1 0 0 0 0,1 0 0 0 0,-1 0 0 0 0,1 1 0 0 0,-1-1 0 0 0,1 0 0 0 0,-1 0 0 0 0,1 1 0 0 0,-1-1-1 0 0,1 1 1 0 0,-1 0 0 0 0,1-1 0 0 0,0 1 0 0 0,-1 0 0 0 0,1 0 0 0 0,0-1 0 0 0,0 1 0 0 0,-1 0 0 0 0,1 1-1 0 0,0-1 1 0 0,0 0 0 0 0,0 0 0 0 0,0 1 30 0 0,-11 16 3 0 0,2 0 0 0 0,0 1-1 0 0,1 0 1 0 0,1 1 0 0 0,0 0 0 0 0,2 0-1 0 0,1 1 1 0 0,0-1 0 0 0,1 1 0 0 0,2 0 0 0 0,0 1-1 0 0,1-1 1 0 0,1 0 0 0 0,1 3-3 0 0,11 708 561 0 0,-10-685-583 0 0,-9 230-72 0 0,6-259 22 0 0,-1 1 0 0 0,-1-1 0 0 0,-1 0-1 0 0,0 0 1 0 0,-1-1 0 0 0,-1 0 0 0 0,-1 0-1 0 0,0 0 1 0 0,-1 0 0 0 0,-1-1 0 0 0,0-1-1 0 0,-1 1 1 0 0,-1-2 0 0 0,-1 1 0 0 0,0-2-1 0 0,0 1 1 0 0,-1-2 0 0 0,-14 11 72 0 0,18-17-217 0 0,0-1 0 0 0,0 1 0 0 0,-1-2 1 0 0,0 1-1 0 0,0-1 0 0 0,0-1 0 0 0,0 0 0 0 0,0 0 0 0 0,-1-1 0 0 0,1-1 1 0 0,-1 1-1 0 0,1-2 0 0 0,-1 1 0 0 0,0-1 0 0 0,0-1 0 0 0,1 0 0 0 0,-1-1 1 0 0,1 0-1 0 0,-1 0 0 0 0,1-1 0 0 0,0-1 0 0 0,0 0 0 0 0,0 0 0 0 0,1 0 1 0 0,-1-2-1 0 0,1 1 0 0 0,0-1 0 0 0,1 0 0 0 0,-1-1 0 0 0,1 0 0 0 0,0 0 1 0 0,1-1-1 0 0,-2-2 217 0 0,2 0 205 0 0,0 1 1 0 0,0-1-1 0 0,1 0 0 0 0,1-1 1 0 0,-1 1-1 0 0,2-1 0 0 0,0 0 1 0 0,0 0-1 0 0,1-1 1 0 0,0 1-1 0 0,1-1 0 0 0,0 1 1 0 0,1-1-1 0 0,0 0 0 0 0,1 0 1 0 0,0 1-1 0 0,1-1 1 0 0,0 0-1 0 0,1 0 0 0 0,1 1 1 0 0,0-1-1 0 0,0 1 0 0 0,1 0 1 0 0,0 0-1 0 0,1 0 1 0 0,0 1-1 0 0,6-8-205 0 0,19-23 552 0 0,2 2-1 0 0,2 1 1 0 0,2 1 0 0 0,1 3-1 0 0,2 0 1 0 0,1 3 0 0 0,1 1-1 0 0,1 2 1 0 0,29-12-552 0 0,-18 9-28 0 0,1 2-1 0 0,1 3 1 0 0,1 2 0 0 0,9 1 28 0 0,-32 16-2355 0 0,-22 6-1510 0 0,0 1-3856 0 0,-7 0 4630 0 0</inkml:trace>
  <inkml:trace contextRef="#ctx0" brushRef="#br0" timeOffset="319.997">1163 675 7914 0 0,'0'0'1044'0'0,"0"0"55"0"0,0 0 50 0 0,0 0 46 0 0,0 0-41 0 0,-35 19-83 0 0,-110 62-76 0 0,71-22 324 0 0,64-45-1026 0 0,3-5-184 0 0,0 1 0 0 0,0 0 0 0 0,1 0 0 0 0,1 0 0 0 0,-1 1 0 0 0,2 0 0 0 0,0 0 0 0 0,0 0 0 0 0,1 1 0 0 0,0-1 0 0 0,1 1 0 0 0,0 0 0 0 0,1-1 0 0 0,0 1 0 0 0,1 0 0 0 0,1 7-109 0 0,0-14 62 0 0,1 0-1 0 0,1 0 1 0 0,-1 0-1 0 0,1 0 0 0 0,0-1 1 0 0,0 1-1 0 0,0-1 0 0 0,1 0 1 0 0,-1 0-1 0 0,1 0 1 0 0,0-1-1 0 0,0 1 0 0 0,0-1 1 0 0,1 0-1 0 0,-1 0 0 0 0,1 0 1 0 0,0-1-1 0 0,-1 1 1 0 0,1-1-1 0 0,0 0 0 0 0,1-1 1 0 0,-1 1-1 0 0,0-1 0 0 0,0 0 1 0 0,1-1-1 0 0,-1 1 1 0 0,0-1-1 0 0,1 0 0 0 0,-1 0 1 0 0,1 0-1 0 0,-1-1 1 0 0,0 0-1 0 0,0 0 0 0 0,1-1 1 0 0,-1 1-1 0 0,0-1 0 0 0,0 0 1 0 0,0 0-1 0 0,-1-1 1 0 0,2 0-62 0 0,8-8 89 0 0,0-1 1 0 0,-1 0 0 0 0,-1-1 0 0 0,0 0-1 0 0,0-1 1 0 0,-2 0 0 0 0,1-1 0 0 0,-2 0-1 0 0,0 0 1 0 0,-1-1 0 0 0,-1-1 0 0 0,0 1-1 0 0,-1-1 1 0 0,-1 0 0 0 0,0 0 0 0 0,-2-1-1 0 0,0 0 1 0 0,0 1 0 0 0,-2-1 0 0 0,0 0 0 0 0,-2 0-1 0 0,0 0 1 0 0,0-1-90 0 0,0 15-162 0 0,0 0 0 0 0,0 0 0 0 0,0 0 0 0 0,-1 0 1 0 0,1 0-1 0 0,-1 0 0 0 0,0 0 0 0 0,0 1 0 0 0,0-1 0 0 0,-1 1 0 0 0,1-1 0 0 0,-1 1 0 0 0,0 0 1 0 0,0 0-1 0 0,0 0 0 0 0,0 0 0 0 0,0 1 0 0 0,-1-1 0 0 0,1 1 0 0 0,-1 0 0 0 0,0 0 0 0 0,-2-1 162 0 0,3 2-411 0 0,1 0-1 0 0,0 0 0 0 0,-1 0 0 0 0,1 1 1 0 0,-1-1-1 0 0,1 1 0 0 0,-1 0 0 0 0,1 0 0 0 0,-1 0 1 0 0,1 0-1 0 0,-1 0 0 0 0,1 0 0 0 0,-1 1 0 0 0,1-1 1 0 0,0 1-1 0 0,-1 0 0 0 0,1 0 0 0 0,-1 0 0 0 0,1 0 1 0 0,0 0-1 0 0,0 0 0 0 0,0 0 0 0 0,0 1 1 0 0,0-1-1 0 0,-1 2 412 0 0,-25 27-8778 0 0,19-21 7915 0 0</inkml:trace>
  <inkml:trace contextRef="#ctx0" brushRef="#br0" timeOffset="585.96">1294 1069 0 0 0,'0'0'600'0'0,"0"0"668"0"0,0 0 289 0 0,0 0 83 0 0,0 0-29 0 0,0 0-65 0 0,0 0-18 0 0,0 0 54 0 0,0 0 50 0 0,0 0 0 0 0,0 0-99 0 0,0 0-240 0 0,0 0-304 0 0,11-2-285 0 0,36-6-191 0 0,-45 7-460 0 0,0-1 0 0 0,0 0 0 0 0,-1 0 0 0 0,1 1 0 0 0,0-1 0 0 0,-1 0 0 0 0,0-1 0 0 0,1 1 0 0 0,-1 0 0 0 0,0 0 0 0 0,0-1 0 0 0,0 1 0 0 0,0 0 0 0 0,-1-1-1 0 0,1 1 1 0 0,-1-1 0 0 0,1 1 0 0 0,-1-1 0 0 0,0 1 0 0 0,0-1 0 0 0,0 1 0 0 0,0-2-53 0 0,0-5 169 0 0,4-18 24 0 0,0 0 0 0 0,2 0-1 0 0,1 1 1 0 0,0 0 0 0 0,2 0 0 0 0,2 1 0 0 0,0 0 0 0 0,1 1 0 0 0,1 0 0 0 0,2 1 0 0 0,4-4-193 0 0,-15 22-57 0 0,1 0 1 0 0,-1 0-1 0 0,1 1 1 0 0,0 0-1 0 0,0 0 1 0 0,0 0-1 0 0,1 1 1 0 0,-1 0-1 0 0,1 0 1 0 0,0 0-1 0 0,0 1 1 0 0,0 0-1 0 0,0 0 1 0 0,4-1 56 0 0,51 16-8053 0 0,-49-6 2444 0 0,-5-2-3022 0 0</inkml:trace>
</inkml:ink>
</file>

<file path=ppt/ink/ink1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5.2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1 19908 0 0,'0'0'947'0'0,"0"0"-91"0"0,0 0-164 0 0,0 0-38 0 0,0 0-7 0 0,0 0-103 0 0,0 0-125 0 0,0 0-126 0 0,0 0-146 0 0,0 0-87 0 0,0 0-79 0 0,0 0-58 0 0,0 0-39 0 0,-3 0-18 0 0,3 0 9 0 0,0 0 0 0 0,0 0 0 0 0,0 0 0 0 0,0 1-1 0 0,0-1 1 0 0,0 0 0 0 0,0 0 0 0 0,0 1 125 0 0,16 0-3046 0 0,-3-1-4665 0 0,-6 0-3608 0 0</inkml:trace>
</inkml:ink>
</file>

<file path=ppt/ink/ink1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3.9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243 247 1816 0 0,'0'0'494'0'0,"0"0"-385"0"0,0 0-150 0 0,0 0 129 0 0,0 0 265 0 0,0 0 245 0 0,0 0 143 0 0,0 0 45 0 0,0 0-3 0 0,0 0-5 0 0,0 0 39 0 0,2 6 45 0 0,0 1-536 0 0,0 0-1 0 0,0 1 0 0 0,-1-1 0 0 0,0 1 0 0 0,-1-1 1 0 0,1 1-1 0 0,-1-1 0 0 0,-1 1 0 0 0,1-1 1 0 0,-1 1-1 0 0,-1-1 0 0 0,0 1 0 0 0,0-1 0 0 0,-2 5-325 0 0,-15 31 280 0 0,-3-2 0 0 0,-1 0-1 0 0,-2-2 1 0 0,-1 0 0 0 0,-3-2-1 0 0,0-1 1 0 0,-5 0-280 0 0,30-31 28 0 0,1-3-15 0 0,1 0-1 0 0,0 0 1 0 0,-1 0-1 0 0,1 1 0 0 0,0-1 1 0 0,0 1-1 0 0,0 0 0 0 0,0-1 1 0 0,1 1-1 0 0,-1 0 0 0 0,1 0 1 0 0,0 0-1 0 0,-1 0 1 0 0,1 0-1 0 0,1 0 0 0 0,-1 0 1 0 0,0 1-1 0 0,1-1 0 0 0,0 0 1 0 0,-1 0-1 0 0,1 1-12 0 0,43 17 272 0 0,-7-12 31 0 0,2-1 0 0 0,-1-2-1 0 0,1-2 1 0 0,0-1 0 0 0,0-3 0 0 0,0 0-1 0 0,12-4-302 0 0,74-25 721 0 0,-123 27-631 0 0,0 0 1 0 0,0 0 0 0 0,0 0 0 0 0,0 0 0 0 0,0 0 0 0 0,0 0-1 0 0,0 0 1 0 0,0 0 0 0 0,-1 0 0 0 0,1 0 0 0 0,-1 0 0 0 0,0 0-1 0 0,0-1 1 0 0,0 1 0 0 0,0 0 0 0 0,0 0 0 0 0,0 0 0 0 0,0-1-1 0 0,-1 1 1 0 0,1 0 0 0 0,-1 0 0 0 0,0 0 0 0 0,1 0 0 0 0,-1 0-1 0 0,0 0 1 0 0,0 0 0 0 0,0 0 0 0 0,-1 0 0 0 0,1 0 0 0 0,0 1-1 0 0,-1-1 1 0 0,0-1-91 0 0,-4-10 138 0 0,-153-347 601 0 0,127 289-1100 0 0,32 69-1498 0 0,7 3-10950 0 0,-5 0 12920 0 0,4-1-7071 0 0</inkml:trace>
  <inkml:trace contextRef="#ctx0" brushRef="#br0" timeOffset="469.807">1057 0 10658 0 0,'0'0'304'0'0,"0"0"-168"0"0,0 0-40 0 0,0 0 155 0 0,0 0 191 0 0,0 0 115 0 0,0 0 23 0 0,0 0-16 0 0,0 0-30 0 0,0 0-9 0 0,0 0 13 0 0,0 0-9 0 0,0 0-4 0 0,2 17 14 0 0,9 54-7 0 0,-21 45 858 0 0,2-84-1163 0 0,-42 140 376 0 0,-9 53-341 0 0,57-221-240 0 0,0 0-1 0 0,1 0 1 0 0,0 0 0 0 0,0-1-1 0 0,0 2 1 0 0,0-1-1 0 0,1 0 1 0 0,0 0 0 0 0,-1 0-1 0 0,2 0 1 0 0,-1 0-1 0 0,0 0 1 0 0,1 0 0 0 0,0 0-1 0 0,-1 0 1 0 0,2 0 0 0 0,-1 0-1 0 0,0 0 1 0 0,1 0-1 0 0,0 0 1 0 0,0-1 0 0 0,0 1-1 0 0,0-1 1 0 0,0 1-1 0 0,1-1 1 0 0,0 0 0 0 0,0 0-1 0 0,-1 0 1 0 0,2 0-1 0 0,-1-1 1 0 0,0 1 0 0 0,0-1-1 0 0,1 0 1 0 0,0 0-1 0 0,-1 0 1 0 0,1 0 0 0 0,0-1-1 0 0,0 1 1 0 0,0-1-1 0 0,2 0-21 0 0,91-12 1269 0 0,10-43-490 0 0,-94 24-1499 0 0,-13 5-2516 0 0,-4 6-2309 0 0,-3 4-3436 0 0,1 11 4759 0 0</inkml:trace>
  <inkml:trace contextRef="#ctx0" brushRef="#br0" timeOffset="716.428">663 369 5921 0 0,'0'0'1414'0'0,"0"0"-930"0"0,0 0-113 0 0,0 0 410 0 0,0 0 377 0 0,0 0 178 0 0,0 0-37 0 0,0 0-163 0 0,0 0-182 0 0,35-2-178 0 0,114-3-175 0 0,179-16 618 0 0,-251 14-4390 0 0,3 1-3982 0 0,-59 2 27 0 0</inkml:trace>
</inkml:ink>
</file>

<file path=ppt/ink/ink1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4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210 154 1760 0 0,'0'0'851'0'0,"0"0"-77"0"0,0 0 42 0 0,0 0 167 0 0,0 0 176 0 0,0 0 109 0 0,0 0-34 0 0,0 0-166 0 0,0 0-251 0 0,0 0-299 0 0,0 0-220 0 0,-4-1-117 0 0,-7-4 230 0 0,37 8 704 0 0,13 0 207 0 0,18-7-588 0 0,-1-2 1 0 0,0-3-1 0 0,0-2 0 0 0,-1-3 1 0 0,0-2-1 0 0,2-4-734 0 0,2 1 250 0 0,74-36 619 0 0,-139 59 260 0 0,-22 32-1166 0 0,2 1 0 0 0,2 1 0 0 0,1 2 0 0 0,2 0 0 0 0,-15 42 37 0 0,17-34 0 0 0,2 1 0 0 0,1 1-1 0 0,3 0 1 0 0,2 1 0 0 0,3 0-1 0 0,1 1 1 0 0,3 0 0 0 0,2 30 0 0 0,19 109 21 0 0,-13-174 537 0 0,-1-24 1314 0 0,-5 0-1876 0 0,-1 0 1 0 0,0 0-1 0 0,0 1 0 0 0,-1-1 0 0 0,0 1 1 0 0,0-1-1 0 0,0 1 0 0 0,-1 0 0 0 0,0 1 1 0 0,0-1-1 0 0,0 1 0 0 0,-1 0 0 0 0,0 1 1 0 0,0-1-1 0 0,0 1 0 0 0,-1 0 1 0 0,1 0-1 0 0,-1 1 0 0 0,0 0 0 0 0,0 0 1 0 0,0 1-1 0 0,0 0 0 0 0,0 0 0 0 0,0 1 1 0 0,-3-1 3 0 0,-21-3-104 0 0,-1 1 0 0 0,1 2 1 0 0,-1 1-1 0 0,0 2 0 0 0,0 1 1 0 0,1 1-1 0 0,-1 1 0 0 0,-11 5 104 0 0,21-4-104 0 0,1 1 0 0 0,-1 1-1 0 0,1 1 1 0 0,0 1 0 0 0,1 0 0 0 0,-11 8 104 0 0,30-16-128 0 0,0 0 1 0 0,0 0 0 0 0,1 0 0 0 0,-1 0 0 0 0,0 0-1 0 0,1 1 1 0 0,-1-1 0 0 0,0 0 0 0 0,1 0-1 0 0,0 0 1 0 0,-1 1 0 0 0,1-1 0 0 0,0 0-1 0 0,-1 0 1 0 0,1 1 0 0 0,0-1 0 0 0,0 0 0 0 0,0 1-1 0 0,0-1 1 0 0,0 0 0 0 0,0 0 0 0 0,1 1-1 0 0,-1-1 1 0 0,0 0 0 0 0,1 0 0 0 0,-1 1-1 0 0,1-1 1 0 0,-1 0 0 0 0,1 0 0 0 0,-1 0-1 0 0,1 0 1 0 0,0 1 0 0 0,0-1 0 0 0,-1 0 0 0 0,1 0-1 0 0,0-1 1 0 0,0 1 0 0 0,0 0 0 0 0,0 0-1 0 0,0 0 1 0 0,0-1 0 0 0,1 1 0 0 0,-1 0-1 0 0,0-1 1 0 0,0 1 0 0 0,0-1 0 0 0,1 0 0 0 0,-1 1-1 0 0,0-1 1 0 0,0 0 0 0 0,1 0 0 0 0,-1 1-1 0 0,0-1 1 0 0,1 0 0 0 0,-1 0 0 0 0,0-1-1 0 0,1 1 128 0 0,31 1-8700 0 0,-21-1 2708 0 0</inkml:trace>
  <inkml:trace contextRef="#ctx0" brushRef="#br0" timeOffset="475.501">279 449 5785 0 0,'0'0'544'0'0,"0"0"-244"0"0,0 0 58 0 0,0 0 377 0 0,0 0 385 0 0,0 0 163 0 0,0 0-27 0 0,0 0-157 0 0,0 0-184 0 0,33 0-114 0 0,107-1-87 0 0,28-27 1014 0 0,89-42-35 0 0,-204 55-544 0 0,-64 25-1119 0 0,0 1 0 0 0,0 1-1 0 0,1-1 1 0 0,1 2 0 0 0,0-1 0 0 0,1 1-1 0 0,0 0 1 0 0,1 1 0 0 0,0 0-1 0 0,1 0 1 0 0,1 1 0 0 0,0 0 0 0 0,1-1-1 0 0,1 1 1 0 0,0 1 0 0 0,1-1 0 0 0,1 3-30 0 0,0-9-81 0 0,1 0 0 0 0,0 0 0 0 0,0-1 1 0 0,1 1-1 0 0,1 0 0 0 0,-1-1 0 0 0,1 1 1 0 0,1-1-1 0 0,0 1 0 0 0,0-1 1 0 0,0 0-1 0 0,1 0 0 0 0,1 0 81 0 0,4-2-1860 0 0,-6-5-796 0 0,-1 0-3676 0 0,-2 2-1756 0 0</inkml:trace>
  <inkml:trace contextRef="#ctx0" brushRef="#br0" timeOffset="722.533">1082 780 12643 0 0,'0'0'1224'0'0,"0"0"-456"0"0,0 0-120 0 0,0 0-32 0 0,0 0-119 0 0,0 0-121 0 0,0 0-176 0 0,0 0-88 0 0,0 0-72 0 0,0 0-40 0 0,0 0-48 0 0,0 0-128 0 0,0 0-208 0 0,0 0-329 0 0,-28 173-623 0 0,28-173-1000 0 0,0 0-1553 0 0,0 0-4353 0 0</inkml:trace>
  <inkml:trace contextRef="#ctx0" brushRef="#br0" timeOffset="889.964">1156 184 10234 0 0,'0'0'2177'0'0,"0"0"-1665"0"0,0 0-696 0 0,0 0-456 0 0,0 0-177 0 0,0 0-119 0 0,0 0-408 0 0,0 0-2137 0 0,0 0-2040 0 0</inkml:trace>
  <inkml:trace contextRef="#ctx0" brushRef="#br0" timeOffset="4550.548">1430 666 968 0 0,'0'0'1192'0'0,"0"0"-307"0"0,0 0-145 0 0,0 0 20 0 0,0 0 33 0 0,0 0-35 0 0,0 0-99 0 0,0 0-135 0 0,0 0-144 0 0,0 0-97 0 0,0 0-73 0 0,-9 17-51 0 0,-26 52-19 0 0,8 18 527 0 0,8 39-1010 0 0,17-109-129 0 0,-3 14-914 0 0,-3-10-3493 0 0,8-21 2841 0 0</inkml:trace>
  <inkml:trace contextRef="#ctx0" brushRef="#br0" timeOffset="4986.554">1355 707 0 0 0,'0'0'345'0'0,"0"0"736"0"0,0 0 280 0 0,0 0 24 0 0,0 0-76 0 0,0 0-146 0 0,0 0-208 0 0,0 0-210 0 0,0 0-198 0 0,0 0-175 0 0,0 0-112 0 0,9 8 1811 0 0,45 71 1229 0 0,1 3-3088 0 0,-11-5-160 0 0,-44-76 10 0 0,1-1 1 0 0,-1 1-1 0 0,1 0 1 0 0,-1 0-1 0 0,1-1 1 0 0,-1 1-1 0 0,1 0 1 0 0,-1-1-1 0 0,1 1 1 0 0,0 0-1 0 0,-1-1 1 0 0,1 1-1 0 0,0-1 1 0 0,-1 1-1 0 0,1-1 1 0 0,0 1-1 0 0,0-1 0 0 0,-1 0 1 0 0,1 1-1 0 0,0-1 1 0 0,0 0-1 0 0,0 0 1 0 0,0 0-1 0 0,-1 1 1 0 0,1-1-1 0 0,0 0 1 0 0,0 0-1 0 0,0 0 1 0 0,0 0-1 0 0,0-1 1 0 0,0 1-1 0 0,-1 0 1 0 0,1 0-1 0 0,0 0 1 0 0,0-1-1 0 0,0 1 0 0 0,-1 0 1 0 0,1-1-1 0 0,0 1 1 0 0,0-1-1 0 0,-1 1 1 0 0,1-1-1 0 0,0 1 1 0 0,-1-1-1 0 0,1 1 1 0 0,0-1-1 0 0,-1 0 1 0 0,1 1-1 0 0,-1-1 1 0 0,1 0-1 0 0,-1 0 1 0 0,1 1-1 0 0,-1-1 1 0 0,0 0-63 0 0,28-53 2049 0 0,-23 42-2075 0 0,101-230 978 0 0,-102 206-3567 0 0,-4 34 203 0 0,0 2-2219 0 0,0 0-3185 0 0</inkml:trace>
  <inkml:trace contextRef="#ctx0" brushRef="#br0" timeOffset="5610.118">1971 699 2529 0 0,'0'0'2320'0'0,"0"0"-845"0"0,0 0-243 0 0,0 0 58 0 0,0 0-18 0 0,0 0-116 0 0,0 0-185 0 0,0 0-213 0 0,0 0-191 0 0,0 0-158 0 0,0 0-137 0 0,0 0-99 0 0,0 0-61 0 0,-18 7-28 0 0,-57 20-25 0 0,73-27-53 0 0,0 1 0 0 0,0 0 0 0 0,0 0 0 0 0,0 0-1 0 0,0 0 1 0 0,0 0 0 0 0,1 0 0 0 0,-1 1 0 0 0,0-1 0 0 0,1 1 0 0 0,-1-1-1 0 0,0 1 1 0 0,1 0 0 0 0,0 0 0 0 0,0-1 0 0 0,-1 1 0 0 0,1 0-1 0 0,0 0 1 0 0,0 0 0 0 0,1 0 0 0 0,-1 0 0 0 0,0 0 0 0 0,1 1 0 0 0,-1-1-1 0 0,1 0-5 0 0,-2 7 28 0 0,-2 0-24 0 0,0 1 0 0 0,1-1 1 0 0,1 1-1 0 0,0 0 0 0 0,0 0 1 0 0,0 0-1 0 0,2 0 0 0 0,-1 0 1 0 0,1 0-1 0 0,1 0 1 0 0,0 4-5 0 0,2-10 74 0 0,-1-1 0 0 0,1 0 0 0 0,0 1 1 0 0,0-1-1 0 0,0 0 0 0 0,1 0 1 0 0,-1-1-1 0 0,1 1 0 0 0,0-1 0 0 0,-1 1 1 0 0,1-1-1 0 0,0 0 0 0 0,0-1 1 0 0,1 1-1 0 0,-1-1 0 0 0,0 0 0 0 0,0 0 1 0 0,1 0-1 0 0,-1 0 0 0 0,0-1 1 0 0,1 0-1 0 0,-1 0 0 0 0,1 0 0 0 0,-1 0 1 0 0,0-1-1 0 0,1 0 0 0 0,-1 0 1 0 0,0 0-1 0 0,1 0 0 0 0,-1 0 1 0 0,0-1-1 0 0,0 0 0 0 0,0 0 0 0 0,1-1-74 0 0,25-17 418 0 0,-1-2 0 0 0,0-1-1 0 0,-2-1 1 0 0,-1-2 0 0 0,-1 0-1 0 0,-1-2 1 0 0,-1-1 0 0 0,-2 0-1 0 0,-1-2 1 0 0,-1 0-1 0 0,-1-1 1 0 0,11-30-418 0 0,-20 42-39 0 0,0 0 0 0 0,-1-1-1 0 0,0 1 1 0 0,-2-1 0 0 0,-1-1-1 0 0,0 1 1 0 0,-1-12 39 0 0,-2 24-102 0 0,-1 1 0 0 0,-1-1 1 0 0,0 0-1 0 0,0 0 0 0 0,-1 0 0 0 0,0 0 0 0 0,0 0 0 0 0,-1 0 1 0 0,0 0-1 0 0,-1 1 0 0 0,0-1 0 0 0,0 1 0 0 0,-1 0 0 0 0,0 0 1 0 0,0 0-1 0 0,-1 0 0 0 0,0 1 0 0 0,-1-1 0 0 0,-2-1 102 0 0,4 5-60 0 0,-1 0 0 0 0,1 1-1 0 0,-1-1 1 0 0,1 1-1 0 0,-1 0 1 0 0,0 1 0 0 0,-1-1-1 0 0,1 1 1 0 0,0 0-1 0 0,-1 1 1 0 0,1-1 0 0 0,-1 1-1 0 0,1 0 1 0 0,-1 0 0 0 0,0 1-1 0 0,1-1 1 0 0,-1 1-1 0 0,0 1 1 0 0,1-1 0 0 0,-1 1-1 0 0,0 0 1 0 0,1 0-1 0 0,-1 0 1 0 0,1 1 0 0 0,-1 0-1 0 0,1 0 1 0 0,0 1-1 0 0,-1 0 61 0 0,-6 3-21 0 0,0 0 0 0 0,0 2 0 0 0,1-1 0 0 0,-1 1-1 0 0,2 1 1 0 0,-1 0 0 0 0,1 1 0 0 0,1 0-1 0 0,0 0 1 0 0,0 1 0 0 0,-1 2 21 0 0,4-3 47 0 0,0-1 1 0 0,0 1-1 0 0,1 0 1 0 0,1 0-1 0 0,0 0 0 0 0,0 1 1 0 0,1 0-1 0 0,0 0 1 0 0,1-1-1 0 0,0 2 0 0 0,1-1 1 0 0,0 0-1 0 0,1 0 1 0 0,0 0-1 0 0,1 0 0 0 0,0 0 1 0 0,0 0-1 0 0,1 0 1 0 0,1 0-1 0 0,0 0 0 0 0,1 0 1 0 0,0-1-1 0 0,0 0 1 0 0,1 0-1 0 0,0 0 0 0 0,1 0 1 0 0,0-1-1 0 0,1 0 1 0 0,0 0-1 0 0,0-1 0 0 0,1 1 1 0 0,0-2-1 0 0,6 6-47 0 0,25 9 321 0 0,0-1 0 0 0,1-2-1 0 0,2-2 1 0 0,-1-2 0 0 0,2-2-1 0 0,0-1 1 0 0,0-2 0 0 0,1-3-1 0 0,19 1-320 0 0,1 3-121 0 0,-50-6-1968 0 0,-12 0-3298 0 0,-5-1-3334 0 0,1-3 2285 0 0</inkml:trace>
  <inkml:trace contextRef="#ctx0" brushRef="#br0" timeOffset="6634.486">1380 733 0 0 0,'0'0'201'0'0,"0"0"373"0"0,0 0 10 0 0,0 0-95 0 0,0 0-53 0 0,0 0-9 0 0,0 0 73 0 0,4-5 104 0 0,15-23 1624 0 0,-23 16 5057 0 0,4 12-7057 0 0,0 0 43 0 0,0 0 5 0 0,0 0-17 0 0,0 0-13 0 0,0 0-11 0 0,0 0-4 0 0,0 0-6 0 0,0 0-5 0 0,0 0-17 0 0,0 0-15 0 0,0 0-31 0 0,0 0-41 0 0,0 0-29 0 0,-5 22 397 0 0,-14 56 111 0 0,-29 58-331 0 0,22-48-2131 0 0,26-88 935 0 0,14 0-9206 0 0,-9 0 5462 0 0</inkml:trace>
</inkml:ink>
</file>

<file path=ppt/ink/ink1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51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0 722 544 0 0,'0'0'238'0'0,"0"0"-128"0"0,0 0 197 0 0,0 0 340 0 0,0 0 276 0 0,0 0 169 0 0,0 0 13 0 0,0 0-19 0 0,0 0-43 0 0,0 0-102 0 0,0 0-126 0 0,24-15-132 0 0,72-49-115 0 0,0-25 1186 0 0,-73 62-1330 0 0,8-11-185 0 0,-1-1 0 0 0,-3-1 0 0 0,-1-1 0 0 0,15-33-239 0 0,-36 64-99 0 0,0-1 1 0 0,-1 0-1 0 0,0 0 0 0 0,0-1 1 0 0,-2 1-1 0 0,1-1 0 0 0,-1 0 1 0 0,-1 1-1 0 0,0-13 99 0 0,-36 28-3015 0 0,26 3 2841 0 0,0 0 0 0 0,0 1 1 0 0,1 0-1 0 0,0 1 0 0 0,0-1 1 0 0,1 2-1 0 0,0-1 0 0 0,1 1 1 0 0,0 0-1 0 0,0 2 174 0 0,-30 67-34 0 0,30-67 133 0 0,2 2 0 0 0,-1-1 1 0 0,2 0-1 0 0,0 1 0 0 0,0 0 1 0 0,1 0-1 0 0,1 0 0 0 0,0 0 1 0 0,1 0-1 0 0,1 4-99 0 0,2-11 126 0 0,0 0 0 0 0,0 0 0 0 0,0 0 0 0 0,1-1 0 0 0,0 1 0 0 0,0-1 1 0 0,1 0-1 0 0,-1-1 0 0 0,1 1 0 0 0,1-1 0 0 0,-1 0 0 0 0,1 0 0 0 0,0 0 0 0 0,0-1 0 0 0,0 0 0 0 0,1 0 0 0 0,-1-1 0 0 0,1 1 0 0 0,0-2 0 0 0,0 1 0 0 0,0-1 0 0 0,1 0 0 0 0,-1 0 0 0 0,0-1 0 0 0,1 0 1 0 0,-1 0-1 0 0,7-1-126 0 0,13-1 302 0 0,0-2 1 0 0,0-1 0 0 0,0-1-1 0 0,0-2 1 0 0,-1 0-1 0 0,0-2 1 0 0,-1-1 0 0 0,1 0-1 0 0,-2-2 1 0 0,0-1 0 0 0,0-1-1 0 0,-2-2 1 0 0,1 0 0 0 0,-2-1-1 0 0,0 0 1 0 0,-2-2 0 0 0,2-3-303 0 0,-11 14 27 0 0,0 0-1 0 0,-1 0 1 0 0,0-1 0 0 0,0 0 0 0 0,-1 0 0 0 0,0-1 0 0 0,-1-1 0 0 0,0 1-1 0 0,-1-1 1 0 0,0 0 0 0 0,0 0 0 0 0,-2-1 0 0 0,1 0 0 0 0,-1 1 0 0 0,-1-2-1 0 0,0 1 1 0 0,-1 0 0 0 0,0 0 0 0 0,-1-1 0 0 0,0 1 0 0 0,-1-6-27 0 0,-1 15-53 0 0,0 1 1 0 0,0 0-1 0 0,0 0 1 0 0,0 0-1 0 0,-1 1 1 0 0,1-1-1 0 0,0 0 1 0 0,-1 0-1 0 0,1 1 1 0 0,-1-1-1 0 0,0 1 1 0 0,0-1-1 0 0,1 1 1 0 0,-1 0 0 0 0,0-1-1 0 0,0 1 1 0 0,0 0-1 0 0,0 1 1 0 0,0-1-1 0 0,-1 0 1 0 0,1 0-1 0 0,0 1 1 0 0,0-1-1 0 0,0 1 1 0 0,-1 0-1 0 0,1 0 1 0 0,0 0-1 0 0,0 0 1 0 0,-1 0-1 0 0,1 0 1 0 0,0 1-1 0 0,0-1 1 0 0,-1 1-1 0 0,1-1 1 0 0,0 1-1 0 0,0 0 1 0 0,0 0-1 0 0,0 0 1 0 0,0 0-1 0 0,0 0 1 0 0,0 0-1 0 0,0 1 1 0 0,0-1-1 0 0,1 1 1 0 0,-1-1 52 0 0,-7 8-62 0 0,0 0 0 0 0,0 1 0 0 0,1 0 0 0 0,0 0 1 0 0,1 1-1 0 0,0 0 0 0 0,1 0 0 0 0,0 1 0 0 0,0 0 0 0 0,2 0 0 0 0,-1 0 0 0 0,1 0 0 0 0,1 1 1 0 0,1-1-1 0 0,-1 1 0 0 0,2 0 0 0 0,0 0 0 0 0,1 0 0 0 0,0 0 0 0 0,1 6 62 0 0,-1-14 31 0 0,1 0 0 0 0,0 0 0 0 0,0-1-1 0 0,1 1 1 0 0,-1 0 0 0 0,1-1 0 0 0,0 1 0 0 0,0-1-1 0 0,1 1 1 0 0,-1-1 0 0 0,1 0 0 0 0,0 0 0 0 0,0 0-1 0 0,0 0 1 0 0,0-1 0 0 0,1 1 0 0 0,0-1 0 0 0,0 0-1 0 0,0 0 1 0 0,0 0 0 0 0,0-1 0 0 0,0 1-1 0 0,1-1 1 0 0,-1 0 0 0 0,1 0 0 0 0,0-1 0 0 0,3 2-31 0 0,135 18 1290 0 0,-119-24-1098 0 0,0-2-1 0 0,0-1 0 0 0,-1 0 1 0 0,0-2-1 0 0,0 0 1 0 0,-1-2-1 0 0,0 0 1 0 0,-1-2-1 0 0,0 0 0 0 0,0-2 1 0 0,-2 0-1 0 0,0-1 1 0 0,2-3-192 0 0,-3 4 63 0 0,0 0 1 0 0,-1-2 0 0 0,-1 0-1 0 0,-1-1 1 0 0,0-1 0 0 0,-1 0-1 0 0,-1-1 1 0 0,0 0 0 0 0,-2-1-1 0 0,0-1 1 0 0,-2 0 0 0 0,0 0-1 0 0,-1 0 1 0 0,-1-1 0 0 0,2-16-64 0 0,-8 36-15 0 0,0 0 1 0 0,0 0 0 0 0,0 0 0 0 0,0 0 0 0 0,-1 0 0 0 0,1 0 0 0 0,-1 0-1 0 0,1 0 1 0 0,-1 0 0 0 0,0 0 0 0 0,0 0 0 0 0,0 0 0 0 0,0 0 0 0 0,0-1 0 0 0,0 1-1 0 0,-1 0 1 0 0,1 0 0 0 0,-1 0 0 0 0,1 0 0 0 0,-1 0 0 0 0,0 0 0 0 0,0 0 0 0 0,0 0-1 0 0,0 0 1 0 0,0 1 0 0 0,0-1 0 0 0,0 0 0 0 0,-1 1 0 0 0,1-1 0 0 0,-1 1-1 0 0,1-1 1 0 0,-1 1 0 0 0,1-1 0 0 0,-1 1 0 0 0,0 0 0 0 0,0 0 0 0 0,0 0 0 0 0,0 0-1 0 0,0 0 1 0 0,0 1 0 0 0,0-1 0 0 0,0 0 0 0 0,0 1 0 0 0,0 0 0 0 0,0-1 0 0 0,0 1-1 0 0,0 0 1 0 0,0 0 0 0 0,0 0 0 0 0,-1 0 0 0 0,1 0 0 0 0,-1 1 14 0 0,-4 3-16 0 0,0 0 1 0 0,0 0 0 0 0,1 1 0 0 0,-1 0-1 0 0,1 0 1 0 0,0 1 0 0 0,0 0 0 0 0,1 0-1 0 0,0 0 1 0 0,0 1 0 0 0,0-1 0 0 0,1 1-1 0 0,0 0 1 0 0,0 1 0 0 0,1-1 0 0 0,-2 6 15 0 0,1-3 38 0 0,1 1 0 0 0,0 0 0 0 0,0 0 0 0 0,1 0 0 0 0,1 0 0 0 0,0 0 1 0 0,0 0-1 0 0,1 1 0 0 0,0-1 0 0 0,1 0 0 0 0,1 0 0 0 0,0 1 0 0 0,0-1 0 0 0,1 0 1 0 0,0-1-1 0 0,1 1 0 0 0,0-1 0 0 0,1 1 0 0 0,0-1 0 0 0,1-1 0 0 0,0 1 1 0 0,0 0-40 0 0,7 8 120 0 0,0-1-1 0 0,2 0 0 0 0,0-1 0 0 0,0 0 1 0 0,1-1-1 0 0,11 7-118 0 0,43 25 52 0 0,-66-46-516 0 0,-2-4-9410 0 0,-2 2-43 0 0</inkml:trace>
  <inkml:trace contextRef="#ctx0" brushRef="#br0" timeOffset="310.222">1736 369 10922 0 0,'0'0'1445'0'0,"0"0"-577"0"0,0 0-300 0 0,0 0 68 0 0,0 0 128 0 0,0 0 120 0 0,0 0 17 0 0,0 0-123 0 0,0 0-160 0 0,0 0-130 0 0,0 0-120 0 0,0 0-109 0 0,1 29-68 0 0,2 138 49 0 0,2-6-72 0 0,4-121-2800 0 0,-5-39-8693 0 0,-4-1 5184 0 0</inkml:trace>
  <inkml:trace contextRef="#ctx0" brushRef="#br0" timeOffset="829.746">1629 391 5153 0 0,'0'0'2691'0'0,"0"0"-1592"0"0,0 0-617 0 0,0 0 95 0 0,0 0 215 0 0,0 0 153 0 0,0 0 79 0 0,0 0-27 0 0,0 0-69 0 0,0 0-105 0 0,0 0-123 0 0,0 0-133 0 0,0 0-109 0 0,34-9-101 0 0,106-26-105 0 0,-47 24 103 0 0,-91 12-362 0 0,0 0 0 0 0,0 0-1 0 0,0 0 1 0 0,0 0 0 0 0,0 1 0 0 0,-1-1 0 0 0,1 0-1 0 0,0 1 1 0 0,-1 0 0 0 0,1-1 0 0 0,-1 1 0 0 0,0 0 0 0 0,0 0-1 0 0,1 0 1 0 0,-1 0 0 0 0,0 0 0 0 0,-1 0 0 0 0,1 0-1 0 0,0 0 1 0 0,0 0 0 0 0,-1 0 0 0 0,1 0 0 0 0,-1 1 0 0 0,0-1-1 0 0,0 0 1 0 0,0 0 0 0 0,0 0 0 0 0,0 1 0 0 0,0-1 0 0 0,-1 0-1 0 0,1 0 1 0 0,-1 0 0 0 0,1 1 0 0 0,-1-1 0 0 0,0 0-1 0 0,0 0 1 0 0,0 0 0 0 0,0 0 0 0 0,0 0 0 0 0,0-1 0 0 0,0 1-1 0 0,-1 0 1 0 0,1 0 0 0 0,-1-1 0 0 0,0 1 0 0 0,1-1-1 0 0,-2 1 8 0 0,-59 61 242 0 0,61-63-251 0 0,0 1 1 0 0,0 0 0 0 0,1 0-1 0 0,-1-1 1 0 0,0 1-1 0 0,0 0 1 0 0,0 0-1 0 0,1 0 1 0 0,-1 0-1 0 0,1 0 1 0 0,-1 0 0 0 0,1 0-1 0 0,-1 0 1 0 0,1 0-1 0 0,-1 0 1 0 0,1 0-1 0 0,0 1 1 0 0,0-1-1 0 0,-1 0 1 0 0,1 0-1 0 0,0 0 1 0 0,0 0 0 0 0,0 1-1 0 0,0-1 1 0 0,0 0-1 0 0,1 0 1 0 0,-1 0-1 0 0,0 0 1 0 0,1 0-1 0 0,-1 0 1 0 0,0 0 0 0 0,1 1-1 0 0,-1-1 1 0 0,1 0-1 0 0,0 0 1 0 0,-1 0-1 0 0,1-1 1 0 0,0 1-1 0 0,-1 0 1 0 0,1 0 0 0 0,1 0 8 0 0,45 28-105 0 0,-26-19 176 0 0,-17-8-50 0 0,0 0 0 0 0,0 0 0 0 0,0 1 1 0 0,-1 0-1 0 0,1-1 0 0 0,0 1 0 0 0,-1 1 1 0 0,0-1-1 0 0,0 0 0 0 0,0 1 0 0 0,0 0 1 0 0,0-1-1 0 0,-1 1 0 0 0,0 0 0 0 0,0 0 1 0 0,0 1-1 0 0,0-1 0 0 0,0 0 0 0 0,-1 1 0 0 0,0-1 1 0 0,0 1-1 0 0,0-1 0 0 0,-1 1 0 0 0,1-1 1 0 0,-1 1-1 0 0,0 3-21 0 0,-1-3 52 0 0,0 1 1 0 0,-1-1-1 0 0,1 0 0 0 0,-1 0 1 0 0,0 0-1 0 0,0 0 0 0 0,-1 0 1 0 0,1 0-1 0 0,-1 0 0 0 0,0-1 1 0 0,-1 1-1 0 0,1-1 0 0 0,-1 0 1 0 0,0 0-1 0 0,0 0 0 0 0,0-1 1 0 0,0 0-1 0 0,0 1 0 0 0,-1-1 1 0 0,0-1-1 0 0,0 1 0 0 0,0-1 1 0 0,0 1-1 0 0,0-2 0 0 0,-1 1-52 0 0,-114 6-2782 0 0,95-12-2652 0 0,19 2 1740 0 0,1 1-3980 0 0</inkml:trace>
  <inkml:trace contextRef="#ctx0" brushRef="#br0" timeOffset="1180.204">2141 380 9594 0 0,'0'0'1316'0'0,"0"0"-518"0"0,0 0-321 0 0,0 0 26 0 0,0 0 112 0 0,0 0 88 0 0,0 0 81 0 0,0 0-13 0 0,0 0-65 0 0,0 0-103 0 0,0 0-153 0 0,0 0-124 0 0,0 0-80 0 0,1 25-46 0 0,6 116 148 0 0,-8 24-407 0 0,-5-148-1793 0 0,-2-12-2569 0 0,6-1-2533 0 0,0-4 1800 0 0</inkml:trace>
  <inkml:trace contextRef="#ctx0" brushRef="#br0" timeOffset="1477.265">2134 336 5617 0 0,'0'0'1202'0'0,"0"0"-455"0"0,0 0-118 0 0,0 0 185 0 0,0 0 179 0 0,0 0 106 0 0,0 0 53 0 0,0 0-21 0 0,0 0-73 0 0,0 0-153 0 0,0 0-214 0 0,0 0-180 0 0,20-3-131 0 0,64-8-80 0 0,-13-2 221 0 0,42 7-2686 0 0,-98 10-1938 0 0,-7 1-1876 0 0,-5-3 1451 0 0,-2 1 3553 0 0</inkml:trace>
  <inkml:trace contextRef="#ctx0" brushRef="#br0" timeOffset="1734.821">2200 527 4049 0 0,'0'0'1132'0'0,"0"0"-434"0"0,0 0 100 0 0,0 0 481 0 0,0 0 311 0 0,0 0 48 0 0,0 0-182 0 0,0 0-273 0 0,0 0-242 0 0,0 0-255 0 0,0 0-209 0 0,0 0-162 0 0,0 0-111 0 0,27-3-78 0 0,125-15-89 0 0,-100 12-1800 0 0,-19 1-6898 0 0,-24 4 2476 0 0</inkml:trace>
</inkml:ink>
</file>

<file path=ppt/ink/ink1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13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1489 84 744 0 0,'0'0'1719'0'0,"0"0"-983"0"0,0 0-309 0 0,0 0 13 0 0,0 0 160 0 0,0 0 279 0 0,0 0 187 0 0,0 0 173 0 0,0 0 66 0 0,0 0-135 0 0,0 0-189 0 0,-17-9-222 0 0,-50-28-196 0 0,-22 6 2351 0 0,70 28-2645 0 0,1 1 1 0 0,0 1-1 0 0,-1 0 1 0 0,1 1-1 0 0,-1 1 0 0 0,1 1 1 0 0,-6 2-270 0 0,-16 4 331 0 0,0 2 1 0 0,1 2-1 0 0,0 2 0 0 0,1 1 1 0 0,0 1-1 0 0,2 3 1 0 0,0 1-1 0 0,1 2 0 0 0,1 1 1 0 0,-10 9-332 0 0,-147 111 696 0 0,129-89-352 0 0,1 2 0 0 0,4 2 0 0 0,-15 22-344 0 0,39-31 209 0 0,2 0 0 0 0,2 3 1 0 0,2 0-1 0 0,3 1 0 0 0,2 2 0 0 0,-3 18-209 0 0,-46 151 779 0 0,57-158-623 0 0,4 1-1 0 0,2 0 1 0 0,3 1 0 0 0,4 0-1 0 0,3 20-155 0 0,-2-19 85 0 0,29 86 68 0 0,-12-88-93 0 0,20 35 116 0 0,35 42-54 0 0,-42-102-65 0 0,1-1 0 0 0,3-2 1 0 0,1-1-1 0 0,14 10-57 0 0,30 31 80 0 0,-48-51-54 0 0,1-2 1 0 0,1-1-1 0 0,1-1 0 0 0,2-2 1 0 0,0-2-1 0 0,1-1 1 0 0,1-2-1 0 0,1-2-26 0 0,-24-8 12 0 0,181 85 56 0 0,-167-77-63 0 0,-1-2 0 0 0,2-2 0 0 0,-1 0 0 0 0,1-2 0 0 0,1-1 0 0 0,0-2 0 0 0,0 0 0 0 0,27-1-5 0 0,7-4 1 0 0,-17 1 13 0 0,1-3 0 0 0,-1-2 0 0 0,1-1 0 0 0,31-9-14 0 0,341-101 21 0 0,-317 70 2 0 0,178-92 78 0 0,-181 63-9 0 0,36-45 32 0 0,-1-33 116 0 0,-130 143-236 0 0,14-17 74 0 0,-1-1 1 0 0,-2-1 0 0 0,-1 0 0 0 0,-1-1 0 0 0,-1-1-1 0 0,-1 0 1 0 0,4-18-79 0 0,33-164 260 0 0,-42 167-187 0 0,-3 0 0 0 0,-1 0 0 0 0,-2 0 0 0 0,-2 0 0 0 0,-2 0 0 0 0,-5-24-73 0 0,-57-171 138 0 0,16 70-62 0 0,-30-12 2 0 0,29 81-49 0 0,-17 1 68 0 0,-29-30-87 0 0,8 52 18 0 0,12 18-146 0 0,-9-4 102 0 0,-58-27 4 0 0,-14 33-224 0 0,57 32 172 0 0,-78-15-1 0 0,155 36-29 0 0,1 1-1 0 0,0 1 1 0 0,-1 1-1 0 0,1 1 1 0 0,0 1-1 0 0,-1 1 1 0 0,-20 4 94 0 0,-204 60-1686 0 0,246-66 1665 0 0,-21 0-2987 0 0,17-4-1884 0 0,4-3-3745 0 0,1 4-832 0 0</inkml:trace>
  <inkml:trace contextRef="#ctx0" brushRef="#br0" timeOffset="2609.464">3593 681 0 0 0,'0'0'970'0'0,"0"0"363"0"0,0 0 105 0 0,0 0-66 0 0,0 0-114 0 0,0 0-62 0 0,0 0-53 0 0,-2-3 5882 0 0,-4-2-5990 0 0,-10 1-632 0 0,0 0 0 0 0,0 2 1 0 0,0 0-1 0 0,-1 1 0 0 0,1 0 0 0 0,-1 1 0 0 0,1 1 0 0 0,-7 2-403 0 0,5 2 150 0 0,0 1 0 0 0,0 1-1 0 0,0 1 1 0 0,1 0 0 0 0,1 1 0 0 0,-1 1 0 0 0,1 1 0 0 0,1 0 0 0 0,0 1-1 0 0,1 0 1 0 0,0 2 0 0 0,1-1 0 0 0,0 2 0 0 0,-7 10-150 0 0,-47 45 305 0 0,-24 39 170 0 0,35-31-35 0 0,46-61-380 0 0,1 1 1 0 0,1 0-1 0 0,0 0 1 0 0,2 1-1 0 0,0 0 1 0 0,1 1-1 0 0,1-1 1 0 0,0 1-1 0 0,2-1 1 0 0,0 1-1 0 0,1 0 0 0 0,2 12-60 0 0,-5 33 103 0 0,-6 115 511 0 0,52-95-469 0 0,45 61 339 0 0,14-1 132 0 0,29-39-78 0 0,-14-39-196 0 0,-95-58-272 0 0,0-1-1 0 0,0 0 1 0 0,0-1 0 0 0,1-2-1 0 0,0 0 1 0 0,0-1-1 0 0,1-1-69 0 0,33 7 103 0 0,15 0 30 0 0,2-3 0 0 0,-1-3 0 0 0,41-3-133 0 0,35-28 210 0 0,16-32-10 0 0,-66 8-97 0 0,61-71 112 0 0,-133 99-145 0 0,0-1-1 0 0,-2-2 1 0 0,0 0 0 0 0,-2-2-1 0 0,-1 0 1 0 0,-1-2 0 0 0,3-8-70 0 0,36-88 172 0 0,-37 16 48 0 0,-15-137 75 0 0,-33 100-251 0 0,22 137-35 0 0,0-1-1 0 0,-1 0 1 0 0,0 1 0 0 0,-1 0 0 0 0,0 0-1 0 0,0 1 1 0 0,-1 0 0 0 0,0 0 0 0 0,-8-7-9 0 0,-5-9-46 0 0,-10-7 46 0 0,-1 1 0 0 0,-1 1 0 0 0,-2 2 0 0 0,-25-16 0 0 0,-58-41 15 0 0,-43-3-121 0 0,3 51 16 0 0,46 27-28 0 0,-14 9-42 0 0,108 2 141 0 0,0 1-1 0 0,0 1 1 0 0,1 0 0 0 0,-1 1-1 0 0,1 1 1 0 0,-1 1-1 0 0,-7 3 20 0 0,-52 31-289 0 0,63-33-1237 0 0,-25 0 3720 0 0,24-6-4119 0 0,0 0-4372 0 0,1-1-6152 0 0,13 0 3487 0 0</inkml:trace>
  <inkml:trace contextRef="#ctx0" brushRef="#br0" timeOffset="4058.31">1540 1399 0 0 0,'0'0'908'0'0,"0"0"395"0"0,0 0 73 0 0,0 0-30 0 0,0 0-22 0 0,0 0 3 0 0,0 0 23 0 0,5-6 1051 0 0,-4 5 4248 0 0,-3 3-6578 0 0,-1 0 1 0 0,1 0-1 0 0,1 1 0 0 0,-1-1 1 0 0,0 1-1 0 0,1-1 0 0 0,-1 1 1 0 0,1 0-1 0 0,0-1 1 0 0,-1 1-1 0 0,2 0 0 0 0,-1 0 1 0 0,0 0-1 0 0,0 0 0 0 0,1 0 1 0 0,0 0-1 0 0,-1 0 1 0 0,1 0-1 0 0,0 0 0 0 0,1 0 1 0 0,-1 0-1 0 0,0 0 1 0 0,1 2-72 0 0,26-15 1796 0 0,-26 9-1705 0 0,1-1 1 0 0,-1 0-1 0 0,0 0 0 0 0,0 0 1 0 0,0 0-1 0 0,1 0 0 0 0,-2 0 0 0 0,1 0 1 0 0,0 0-1 0 0,0 0 0 0 0,-1 0 1 0 0,1 0-1 0 0,-1 0 0 0 0,1-1 1 0 0,-1 1-1 0 0,0 0 0 0 0,0 0 1 0 0,0-1-1 0 0,0 1 0 0 0,-1 0 1 0 0,1 0-1 0 0,-1 0 0 0 0,0-2-91 0 0,-51 0 308 0 0,57 19-1113 0 0,24-6-1418 0 0,-19-8-1351 0 0,2 0-3784 0 0,-4-1-2512 0 0</inkml:trace>
  <inkml:trace contextRef="#ctx0" brushRef="#br0" timeOffset="4993.471">3792 1377 2529 0 0,'0'0'2704'0'0,"0"0"-863"0"0,0 0-337 0 0,0 0-29 0 0,0 0-10 0 0,0 0-115 0 0,0 0-220 0 0,0 0-261 0 0,0 0-243 0 0,0 0-206 0 0,0 0-98 0 0,0 0-77 0 0,0 0-28 0 0,-2 3 11 0 0,-4 19 384 0 0,6-22-435 0 0,0 0-9 0 0,0 0-6 0 0,0 0-6 0 0,0 0-12 0 0,0 0 13 0 0,0 0 9 0 0,0 0 2 0 0,0 0 30 0 0,24-18 1724 0 0,-20 7 1160 0 0,-41 43-2323 0 0,41-21-2424 0 0,8-20-6407 0 0,-10 8-3690 0 0</inkml:trace>
  <inkml:trace contextRef="#ctx0" brushRef="#br0" timeOffset="9111.793">815 666 0 0 0,'0'0'661'0'0,"0"0"364"0"0,0 0 315 0 0,0 0 158 0 0,0 0 27 0 0,0 0-64 0 0,0 0-180 0 0,0 0-166 0 0,0 0-151 0 0,-1-6-146 0 0,-1-16-79 0 0,-1 18 2180 0 0,-4 14-2368 0 0,-93 211 1329 0 0,-52 168-1827 0 0,143-319-1585 0 0,33-69-1143 0 0,-19-3 2255 0 0,0 0 1 0 0,-1 0-1 0 0,1 0 1 0 0,0-1-1 0 0,-1 0 0 0 0,1 0 1 0 0,-1 0-1 0 0,0 0 1 0 0,0-1-1 0 0,0 1 0 0 0,-1-1 1 0 0,1 0-1 0 0,-1 0 1 0 0,0-1-1 0 0,0 1 0 0 0,0-1 420 0 0,45-78-6648 0 0,-39 64 6387 0 0</inkml:trace>
  <inkml:trace contextRef="#ctx0" brushRef="#br0" timeOffset="9459.501">719 596 1312 0 0,'0'0'1683'0'0,"0"0"-249"0"0,0 0-66 0 0,0 0 67 0 0,0 0 106 0 0,0 0 7 0 0,0 0-146 0 0,0 0-269 0 0,0 0-289 0 0,0 0-236 0 0,0 0-176 0 0,0 0-107 0 0,0 0-105 0 0,-2-4-82 0 0,-4-6-99 0 0,15 17 837 0 0,125 155 1909 0 0,-15-11-2018 0 0,-101-129-721 0 0,-1 1 1 0 0,-1 1 0 0 0,-1 1-1 0 0,-1 0 1 0 0,-1 0 0 0 0,-2 1-1 0 0,0 1 1 0 0,2 15-47 0 0,-10 27-1787 0 0,-11-60-1319 0 0,5-7-949 0 0,1-1-4190 0 0,0-1 5175 0 0</inkml:trace>
  <inkml:trace contextRef="#ctx0" brushRef="#br0" timeOffset="9747.589">531 1064 872 0 0,'0'0'1873'0'0,"0"0"-308"0"0,0 0-2 0 0,0 0 120 0 0,0 0 34 0 0,0 0-182 0 0,0 0-308 0 0,0 0-245 0 0,0 0-141 0 0,0 0-23 0 0,0 0 36 0 0,0 0-8 0 0,0 0-68 0 0,16 0-96 0 0,116-11 807 0 0,-61-9-1294 0 0,105-26 395 0 0,-59 23-8651 0 0,-98 19-2492 0 0</inkml:trace>
  <inkml:trace contextRef="#ctx0" brushRef="#br0" timeOffset="17143.647">3287 949 48 0 0,'0'0'1203'0'0,"0"0"-132"0"0,0 0 65 0 0,0 0 183 0 0,0 0 171 0 0,0 0 39 0 0,0 0-154 0 0,0 0-262 0 0,0 0-267 0 0,0 0-196 0 0,0 0-134 0 0,6 8 1019 0 0,14 73 1159 0 0,24 98-1782 0 0,-40-167-1359 0 0,0 5 240 0 0,-3-10-3784 0 0,-1-1-3645 0 0,0-3 2480 0 0</inkml:trace>
  <inkml:trace contextRef="#ctx0" brushRef="#br0" timeOffset="17930.787">3206 994 0 0 0,'0'0'948'0'0,"0"0"-41"0"0,0 0 32 0 0,0 0 85 0 0,0 0 51 0 0,0 0-35 0 0,0 0-145 0 0,0 0-168 0 0,0 0-143 0 0,0 0-116 0 0,0 0-36 0 0,0 0-10 0 0,0 0 18 0 0,11-8 49 0 0,35-25 34 0 0,45 0 1878 0 0,-71 26-2222 0 0,0 1 0 0 0,0 1 0 0 0,1 1 0 0 0,-1 1 0 0 0,1 0 0 0 0,0 2 0 0 0,8 1-179 0 0,-28 1 7 0 0,1 0-1 0 0,0 0 1 0 0,0 1 0 0 0,-1-1-1 0 0,1 1 1 0 0,-1 0-1 0 0,0 0 1 0 0,1-1 0 0 0,-1 1-1 0 0,0 0 1 0 0,0 0-1 0 0,0 0 1 0 0,0 0 0 0 0,0 0-1 0 0,-1 0 1 0 0,1 0-1 0 0,-1 0 1 0 0,1 1 0 0 0,-1-1-1 0 0,0 0 1 0 0,1 0-1 0 0,-1 0 1 0 0,0 1-1 0 0,-1-1 1 0 0,1 0 0 0 0,0 0-1 0 0,-1 0 1 0 0,1 0-1 0 0,-1 1 1 0 0,0-1 0 0 0,1 0-1 0 0,-1 0 1 0 0,0 0-1 0 0,0 0 1 0 0,-1-1 0 0 0,1 1-1 0 0,0 0 1 0 0,-1 0-1 0 0,1 0-5 0 0,-15 56-64 0 0,16-57 25 0 0,10 13 42 0 0,27 1 193 0 0,-5-4-63 0 0,-28-11-114 0 0,0 0 0 0 0,0 0 0 0 0,0 0 0 0 0,-1 1 0 0 0,1 0 0 0 0,0 0 0 0 0,0 0 0 0 0,-1 0 1 0 0,1 0-1 0 0,0 1 0 0 0,-1-1 0 0 0,1 1 0 0 0,-1 0 0 0 0,0 0 0 0 0,0 1 0 0 0,0-1 0 0 0,0 1 0 0 0,0-1 0 0 0,0 1 0 0 0,-1 0 0 0 0,1 0 0 0 0,-1 0 0 0 0,0 0 0 0 0,0 1 0 0 0,0-1 0 0 0,0 0 0 0 0,0 1 0 0 0,-1 0 0 0 0,0-1 0 0 0,0 1 0 0 0,0 0 0 0 0,0 0 1 0 0,0-1-1 0 0,-1 1 0 0 0,1 0 0 0 0,-1 0 0 0 0,0 0-20 0 0,-3 1 89 0 0,0-1 1 0 0,0 0 0 0 0,0 0 0 0 0,-1 0-1 0 0,1 0 1 0 0,-1-1 0 0 0,0 1 0 0 0,0-1-1 0 0,0 0 1 0 0,-1 0 0 0 0,1-1 0 0 0,-1 1-1 0 0,1-1 1 0 0,-1 0 0 0 0,0 0 0 0 0,0-1-1 0 0,-1 1-89 0 0,-7 3 135 0 0,-1 2-123 0 0,-1-1-1 0 0,0-1 1 0 0,-1 0 0 0 0,1-1 0 0 0,-1-1-1 0 0,0 0 1 0 0,0-2 0 0 0,0 1-1 0 0,-4-2-11 0 0,-45 0-222 0 0,51 0-3733 0 0,0 0-4109 0 0,14 0 2739 0 0</inkml:trace>
  <inkml:trace contextRef="#ctx0" brushRef="#br0" timeOffset="18563.482">3466 1086 0 0 0,'0'0'284'0'0,"0"0"45"0"0,0 0 9 0 0,0 0 26 0 0,-1-8 2397 0 0,-22 19 642 0 0,-1-7-1100 0 0,-7 3-2695 0 0,31-7 111 0 0,0 3-504 0 0,0-1-5001 0 0,0 1 3248 0 0</inkml:trace>
  <inkml:trace contextRef="#ctx0" brushRef="#br0" timeOffset="19716.556">3337 1075 0 0 0,'0'0'184'0'0,"0"0"292"0"0,0 0 243 0 0,0 0 182 0 0,3 1 68 0 0,5 1-325 0 0,1-1 1 0 0,0 0-1 0 0,0-1 1 0 0,0 0 0 0 0,0 0-1 0 0,0 0 1 0 0,0-1-1 0 0,0-1 1 0 0,-1 0-1 0 0,1 0 1 0 0,0 0 0 0 0,-1-1-1 0 0,1-1 1 0 0,-1 1-1 0 0,0-2-644 0 0,-5 5 90 0 0,55-28 1423 0 0,-51 24-1750 0 0,-12 6-6127 0 0,4-2 5585 0 0,-4 1-6361 0 0</inkml:trace>
</inkml:ink>
</file>

<file path=ppt/ink/ink1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39.5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496 961 0 0 0,'0'0'519'0'0,"0"0"888"0"0,0 0 196 0 0,0 0-95 0 0,0 0-150 0 0,0 0-141 0 0,6-17-120 0 0,16-55-72 0 0,-17 55 510 0 0,-3 9 4925 0 0,-4 20-6319 0 0,6 163 473 0 0,-1-60-453 0 0,-4-1 1 0 0,-12 73-162 0 0,0-50-1771 0 0,15-135 1348 0 0,-1-1 1 0 0,1 1-1 0 0,-1 0 0 0 0,1-1 1 0 0,0 1-1 0 0,-1-1 1 0 0,1 0-1 0 0,0 1 1 0 0,0-1-1 0 0,0 0 1 0 0,0 0-1 0 0,0 0 1 0 0,0 0-1 0 0,1-1 0 0 0,-1 1 1 0 0,0 0-1 0 0,0-1 1 0 0,1 0-1 0 0,-1 0 1 0 0,0 1-1 0 0,1-1 1 0 0,-1 0-1 0 0,0-1 0 0 0,0 1 1 0 0,1 0-1 0 0,-1-1 1 0 0,0 1-1 0 0,0-1 1 0 0,0 0-1 0 0,1 0 1 0 0,-1 0-1 0 0,2-1 423 0 0,9-4-3514 0 0</inkml:trace>
  <inkml:trace contextRef="#ctx0" brushRef="#br0" timeOffset="1131.841">1814 59 0 0 0,'0'-40'0'0'0,"0"28"0"0"0,0 7 37 0 0,0 3 146 0 0,0 2 17 0 0,0 0-19 0 0,0 0 1 0 0,0 0-5 0 0,0 0 2 0 0,0 0 17 0 0,0 0 31 0 0,0 0 5 0 0,0 0-30 0 0,0 0-35 0 0,0 0-68 0 0,0 0-46 0 0,-1 26 2084 0 0,-10 141 3512 0 0,19 85-4103 0 0,-1-122-557 0 0,3 220 337 0 0,-8-152-784 0 0,-11 1 103 0 0,20 58 480 0 0,-1-271-6958 0 0,-5 3 229 0 0,-2 4 767 0 0</inkml:trace>
  <inkml:trace contextRef="#ctx0" brushRef="#br0" timeOffset="2317.775">27 1252 0 0 0,'0'0'360'0'0,"0"0"191"0"0,0 0 50 0 0,-5-5 33 0 0,-15-17 13 0 0,18 16 5292 0 0,7 3-3372 0 0,19 2-2426 0 0,-22 1 699 0 0,210-8 2759 0 0,246-9-1338 0 0,-287 13-1937 0 0,-1-8 0 0 0,17-9-324 0 0,131 2 669 0 0,-3-3 745 0 0,96 19-1095 0 0,-328-5-295 0 0,75 8 92 0 0,-86 8-111 0 0,-2-7 265 0 0,4 1-2796 0 0,-58-11-8167 0 0,-14 7 2307 0 0</inkml:trace>
  <inkml:trace contextRef="#ctx0" brushRef="#br0" timeOffset="3154.787">2634 549 888 0 0,'0'0'1375'0'0,"0"0"-635"0"0,0 0-185 0 0,0 0 265 0 0,0 0 374 0 0,0 0 163 0 0,0 0-84 0 0,0 0-265 0 0,0 0-292 0 0,0 0-141 0 0,0 0-36 0 0,0 0 19 0 0,0 0 19 0 0,1 8-17 0 0,27 164 3093 0 0,5 23-2339 0 0,-27 78-261 0 0,-7-259-1014 0 0,-1-1 0 0 0,2 1 0 0 0,0-1 0 0 0,0 1 0 0 0,2 0 0 0 0,-1-1 0 0 0,2 1 0 0 0,3 10-39 0 0,-3-17 13 0 0,-1 0 1 0 0,1 1 0 0 0,-1 0 0 0 0,0 0-1 0 0,-1-1 1 0 0,0 1 0 0 0,0 0 0 0 0,-1 0-1 0 0,1 0 1 0 0,-2 0 0 0 0,1 0 0 0 0,-1 0-1 0 0,-2 5-13 0 0,-6 0 50 0 0,-2 7-2637 0 0,14-43-9771 0 0,1 16 8008 0 0</inkml:trace>
  <inkml:trace contextRef="#ctx0" brushRef="#br0" timeOffset="3569.703">2858 810 0 0 0,'0'0'808'0'0,"0"0"332"0"0,0 0 267 0 0,0 0 102 0 0,0 0-81 0 0,0 0-166 0 0,0 0-194 0 0,0 0-191 0 0,0 0-110 0 0,0 0-99 0 0,0 0-104 0 0,-5 3-61 0 0,-58 40 792 0 0,-209 253 123 0 0,161-161-1938 0 0,79-71-2885 0 0,28-42-2704 0 0,3-18 1429 0 0</inkml:trace>
  <inkml:trace contextRef="#ctx0" brushRef="#br0" timeOffset="4217.343">2098 847 0 0 0,'0'0'461'0'0,"0"0"625"0"0,0 0 104 0 0,0 0-157 0 0,0 0-127 0 0,0 0-46 0 0,0 0 17 0 0,0 0 140 0 0,-6 3 132 0 0,-46 39 3169 0 0,-22 32-3023 0 0,-229 205-1244 0 0,242-223-327 0 0,-36 28-3453 0 0,82-70-2251 0 0,12-10 1722 0 0</inkml:trace>
  <inkml:trace contextRef="#ctx0" brushRef="#br0" timeOffset="4888.177">645 818 0 0 0,'12'3'492'0'0,"35"12"238"0"0,-33 0 8742 0 0,-26 6-7018 0 0,10-19-1794 0 0,-225 203 4319 0 0,186-164-4887 0 0,-114 129 404 0 0,87-35-3202 0 0,66-107-3697 0 0,2-23 3248 0 0,0-1-3956 0 0</inkml:trace>
  <inkml:trace contextRef="#ctx0" brushRef="#br0" timeOffset="5616.122">813 1547 7962 0 0,'0'0'892'0'0,"0"0"-301"0"0,0 0-158 0 0,0 0 111 0 0,0 0 151 0 0,0 0 69 0 0,0 0-12 0 0,0 0-90 0 0,0 0-113 0 0,0 0-85 0 0,0 0-53 0 0,0 0-72 0 0,0 0-88 0 0,0 29-53 0 0,-1 94-46 0 0,3 159-394 0 0,-12-240-1111 0 0,1-11-4977 0 0,9-27 2878 0 0,0-3-830 0 0</inkml:trace>
  <inkml:trace contextRef="#ctx0" brushRef="#br0" timeOffset="6101.634">677 1595 4657 0 0,'0'0'918'0'0,"0"0"-344"0"0,0 0-108 0 0,0 0 110 0 0,0 0 189 0 0,0 0 105 0 0,0 0-26 0 0,0 0-74 0 0,0 0-97 0 0,0 0-62 0 0,0 0-35 0 0,0 0-5 0 0,0 0-18 0 0,35-23-15 0 0,111-69-28 0 0,-75 60 138 0 0,-61 32-511 0 0,-9 0-127 0 0,2-1 5 0 0,-1-1 0 0 0,1 1 1 0 0,-1 0-1 0 0,1 1 0 0 0,0-1 1 0 0,0 0-1 0 0,-1 1 0 0 0,1-1 1 0 0,0 1-1 0 0,0 0 0 0 0,0 0 1 0 0,-1 0-1 0 0,1 0 1 0 0,0 1-1 0 0,0-1 0 0 0,0 1 1 0 0,-1 0-1 0 0,1 0 0 0 0,0-1 1 0 0,-1 2-1 0 0,1-1 0 0 0,-1 0 1 0 0,1 0-1 0 0,-1 1 0 0 0,1 0 1 0 0,-1-1-1 0 0,0 1 0 0 0,0 0 1 0 0,0 0-1 0 0,0 0 0 0 0,0 0 1 0 0,-1 1-1 0 0,1-1 1 0 0,0 0-1 0 0,-1 1 0 0 0,0-1 1 0 0,0 1-1 0 0,1-1 0 0 0,-1 1 1 0 0,-1 0-1 0 0,1 0 0 0 0,0-1 1 0 0,-1 1-1 0 0,1 2-15 0 0,-4 8 23 0 0,-1 1 0 0 0,-1-1 0 0 0,0 1 0 0 0,0-1 0 0 0,-1-1-1 0 0,-1 1 1 0 0,0-1 0 0 0,-1 0 0 0 0,0 0 0 0 0,-1-1 0 0 0,0-1 0 0 0,-1 1 0 0 0,0-1 0 0 0,0-1-1 0 0,-1 0 1 0 0,-1 0 0 0 0,1-1 0 0 0,-2 0-23 0 0,-29 28 3 0 0,26-23-7 0 0,12-11-6 0 0,1 0 0 0 0,-1 1-1 0 0,1-1 1 0 0,0 1 0 0 0,0 0-1 0 0,0 0 1 0 0,0 0 0 0 0,1 0-1 0 0,-1 1 1 0 0,1-1 0 0 0,0 1-1 0 0,0-1 1 0 0,0 1 0 0 0,0 0-1 0 0,1 0 1 0 0,-1-1-1 0 0,1 1 1 0 0,0 0 0 0 0,0 3 10 0 0,38 26 352 0 0,119 41 1570 0 0,-95-34-3209 0 0,-60-39 815 0 0,-1-1-2638 0 0,1 0-3384 0 0,-1 0 4171 0 0,0 0-2422 0 0</inkml:trace>
  <inkml:trace contextRef="#ctx0" brushRef="#br0" timeOffset="15605.983">1231 1764 0 0 0,'0'0'910'0'0,"0"0"312"0"0,0 0 215 0 0,0 0 20 0 0,0 0-90 0 0,0 0-192 0 0,0 0-268 0 0,0 0-240 0 0,0 0-212 0 0,7 4 220 0 0,-37 77 18 0 0,3-16-1026 0 0,-3 0 0 0 0,-3-2 0 0 0,-3-1 0 0 0,-8 7 333 0 0,37-60-286 0 0,-18 30-49 0 0,18-14-2782 0 0,19-27 169 0 0,37-50 1 0 0,-38 40 2947 0 0</inkml:trace>
  <inkml:trace contextRef="#ctx0" brushRef="#br0" timeOffset="15976.787">1249 1735 544 0 0,'0'0'612'0'0,"0"0"-126"0"0,0 0 91 0 0,0 0 309 0 0,0 0 293 0 0,0 0 76 0 0,0 0-129 0 0,0 0-245 0 0,0 0-185 0 0,0 0-51 0 0,0 0 62 0 0,0 0 77 0 0,0 0 18 0 0,3 6-7 0 0,48 95 3124 0 0,-36-70-3663 0 0,-1 0 1 0 0,-1 2-1 0 0,-2-1 0 0 0,-2 1 1 0 0,1 9-257 0 0,20 65 16 0 0,-20-60-1086 0 0,-10-50-5267 0 0,0-11-2085 0 0,-2 13 7059 0 0</inkml:trace>
  <inkml:trace contextRef="#ctx0" brushRef="#br0" timeOffset="16268.646">1091 2077 2633 0 0,'0'0'1329'0'0,"0"0"-437"0"0,0 0-173 0 0,0 0 159 0 0,0 0 223 0 0,0 0 124 0 0,0 0-41 0 0,0 0-137 0 0,0 0-151 0 0,0 0-100 0 0,0 0-18 0 0,0 0-28 0 0,0 0-41 0 0,16 2-63 0 0,49 5-74 0 0,22-24 775 0 0,-55 7-1484 0 0,32-8-717 0 0,-21 13-8295 0 0,-33 5 1787 0 0</inkml:trace>
  <inkml:trace contextRef="#ctx0" brushRef="#br0" timeOffset="16938.673">2229 1447 3233 0 0,'0'0'1459'0'0,"0"0"-558"0"0,0 0-201 0 0,0 0 137 0 0,0 0 251 0 0,0 0 176 0 0,0 0 12 0 0,0 0-121 0 0,0 0-225 0 0,0 0-219 0 0,0 0-129 0 0,0 0-98 0 0,-5 32-54 0 0,-12 101-54 0 0,11 42 638 0 0,12 44-2868 0 0,-15-184-1462 0 0,-3-17-4775 0 0,10-15 4912 0 0</inkml:trace>
  <inkml:trace contextRef="#ctx0" brushRef="#br0" timeOffset="17394.306">2010 1550 3705 0 0,'0'0'935'0'0,"0"0"-35"0"0,0 0 156 0 0,0 0 184 0 0,0 0 69 0 0,0 0-70 0 0,0 0-213 0 0,0 0-197 0 0,0 0-168 0 0,0 0-135 0 0,31-16-110 0 0,102-50-95 0 0,-63 48 54 0 0,-56 19-278 0 0,-7-1-44 0 0,-1 0 1 0 0,1 1-1 0 0,-1-1 0 0 0,1 1 1 0 0,-1 1-1 0 0,0-1 1 0 0,1 1-1 0 0,-1 0 0 0 0,0 0 1 0 0,0 1-1 0 0,0 0 0 0 0,-1 0 1 0 0,1 1-1 0 0,0-1 0 0 0,-1 1 1 0 0,0 0-1 0 0,0 0 0 0 0,-1 1 1 0 0,1 0-1 0 0,-1 0 0 0 0,0 0 1 0 0,0 0-1 0 0,0 0 0 0 0,-1 1 1 0 0,0 0-1 0 0,0 0 0 0 0,0 0 1 0 0,-1 0-1 0 0,0 0 0 0 0,0 0 1 0 0,0 1-1 0 0,-1-1 1 0 0,0 0-1 0 0,0 1 0 0 0,-1 3-53 0 0,-2-3 30 0 0,-1 1-1 0 0,0-1 1 0 0,-1 0 0 0 0,0 0-1 0 0,0 0 1 0 0,0-1 0 0 0,-1 0-1 0 0,0 1 1 0 0,0-1 0 0 0,0-1-1 0 0,-1 1 1 0 0,0-1-1 0 0,0 0 1 0 0,0 0 0 0 0,-1-1-1 0 0,0 0 1 0 0,1 0 0 0 0,-3 0-30 0 0,-67 26 122 0 0,104-11-491 0 0,-5-4 601 0 0,-1 1 1 0 0,-1 1 0 0 0,0 1-1 0 0,-1 1 1 0 0,-1 0-1 0 0,-1 2 1 0 0,-1 0-1 0 0,0 3-232 0 0,-16-22-142 0 0,51 51 911 0 0,-30-46-4322 0 0,4-11-5611 0 0,-20 0 2605 0 0</inkml:trace>
  <inkml:trace contextRef="#ctx0" brushRef="#br0" timeOffset="17660.614">2715 1849 9234 0 0,'0'0'1010'0'0,"0"0"-320"0"0,0 0 96 0 0,0 0 347 0 0,0 0 210 0 0,0 0-120 0 0,0 0-246 0 0,0 0-315 0 0,0 0-276 0 0,0 0-166 0 0,0 0-107 0 0,0 0-40 0 0,0 0-41 0 0,4 32-17 0 0,13 98-24 0 0,-6-60-474 0 0,-3-46-1436 0 0,-4-19-7014 0 0,-2-5 2380 0 0</inkml:trace>
  <inkml:trace contextRef="#ctx0" brushRef="#br0" timeOffset="18136.118">2641 1749 2144 0 0,'0'0'1607'0'0,"0"0"-782"0"0,0 0-316 0 0,0 0 162 0 0,0 0 302 0 0,0 0 184 0 0,0 0-17 0 0,0 0-173 0 0,0 0-219 0 0,0 0-145 0 0,0 0-104 0 0,0 0-65 0 0,0 0-70 0 0,31-3-53 0 0,96-10-23 0 0,21 4 723 0 0,-147 8-1002 0 0,0 1 1 0 0,0 0-1 0 0,-1-1 0 0 0,1 1 0 0 0,0 0 1 0 0,0 0-1 0 0,0 0 0 0 0,-1 0 0 0 0,1 0 1 0 0,0 0-1 0 0,0 0 0 0 0,0 0 0 0 0,-1 0 1 0 0,1 0-1 0 0,0 0 0 0 0,0 1 1 0 0,0-1-1 0 0,-1 0 0 0 0,1 0 0 0 0,0 1 1 0 0,0-1-1 0 0,-1 1 0 0 0,1-1 0 0 0,0 0 1 0 0,-1 1-1 0 0,1-1 0 0 0,-1 1 0 0 0,1 0 1 0 0,-1-1-1 0 0,1 1 0 0 0,-1-1 0 0 0,1 1 1 0 0,-1 0-1 0 0,1 0 0 0 0,-1-1 1 0 0,0 1-1 0 0,1 0 0 0 0,-1-1 0 0 0,0 1 1 0 0,0 0-1 0 0,1 0 0 0 0,-1 0 0 0 0,0-1 1 0 0,0 1-1 0 0,0 0 0 0 0,0 0 0 0 0,0 0 1 0 0,0-1-1 0 0,0 1 0 0 0,0 0 0 0 0,-1 0 1 0 0,1 0-1 0 0,0-1 0 0 0,0 1 1 0 0,-1 0-1 0 0,1 0 0 0 0,-1-1-9 0 0,-27 37 307 0 0,-117 91-679 0 0,145-128 337 0 0,-1 1 1 0 0,0 0-1 0 0,0-1 1 0 0,0 1-1 0 0,1 0 1 0 0,-1-1-1 0 0,1 1 1 0 0,-1 0-1 0 0,0 0 1 0 0,1 0 0 0 0,-1 0-1 0 0,1-1 1 0 0,0 1-1 0 0,-1 0 1 0 0,1 0-1 0 0,0 0 1 0 0,-1 0-1 0 0,1 0 1 0 0,0 0-1 0 0,0 0 1 0 0,0 0-1 0 0,0 0 1 0 0,0 0-1 0 0,0 0 1 0 0,0 0-1 0 0,0 0 1 0 0,0 0-1 0 0,1 0 1 0 0,-1 0-1 0 0,0 0 1 0 0,1 0-1 0 0,-1 0 1 0 0,1 0-1 0 0,-1-1 1 0 0,1 1-1 0 0,-1 0 1 0 0,1 0-1 0 0,-1 0 1 0 0,1-1 0 0 0,0 1-1 0 0,-1 0 1 0 0,1 0-1 0 0,0-1 1 0 0,0 1-1 0 0,0-1 1 0 0,-1 1-1 0 0,1-1 1 0 0,0 1-1 0 0,0-1 1 0 0,1 1 34 0 0,58 8-359 0 0,-35-6 307 0 0,56 31 535 0 0,-79-32-406 0 0,-1-1 1 0 0,1 1 0 0 0,0 0-1 0 0,-1-1 1 0 0,0 1 0 0 0,1 0-1 0 0,-1 0 1 0 0,0 0 0 0 0,0 0 0 0 0,0 0-1 0 0,0 0 1 0 0,-1 0 0 0 0,1 0-1 0 0,0 0 1 0 0,-1 1 0 0 0,1-1 0 0 0,-1 0-1 0 0,0 0 1 0 0,0 1 0 0 0,0-1-1 0 0,0 0 1 0 0,0 0 0 0 0,-1 1 0 0 0,1-1-1 0 0,0 0 1 0 0,-1 0 0 0 0,0 0-1 0 0,0 0 1 0 0,1 0 0 0 0,-1 0-1 0 0,0 0 1 0 0,-1 0 0 0 0,1 0 0 0 0,0 0-1 0 0,-1 0 1 0 0,1 0 0 0 0,-1 0-78 0 0,-4 6 0 0 0,0 0 1 0 0,0-1-1 0 0,-1 1 1 0 0,0-1-1 0 0,0 0 1 0 0,-1-1-1 0 0,0 0 0 0 0,0 0 1 0 0,0 0-1 0 0,-1-1 1 0 0,0-1-1 0 0,0 1 1 0 0,0-2-1 0 0,0 1 1 0 0,-1-1-1 0 0,0 0 1 0 0,1-1-1 0 0,-1 0 1 0 0,0-1-1 0 0,-5 0 0 0 0,11-1-305 0 0,-9 0-2148 0 0,1-4-3479 0 0,8 1-1324 0 0</inkml:trace>
</inkml:ink>
</file>

<file path=ppt/ink/ink1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2.93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1 851 0 0 0,'0'0'899'0'0,"0"0"210"0"0,0 0 232 0 0,0 0 152 0 0,0 0 17 0 0,0 0-102 0 0,0 0-193 0 0,0 0-231 0 0,0 0-167 0 0,0 0-107 0 0,0 2-29 0 0,4 1-286 0 0,0 1 1 0 0,1-1 0 0 0,-1-1-1 0 0,1 1 1 0 0,-1 0 0 0 0,1-1-1 0 0,0 0 1 0 0,-1 0 0 0 0,1-1-1 0 0,0 1 1 0 0,0-1 0 0 0,1 0 0 0 0,-1 0-1 0 0,0-1 1 0 0,0 0 0 0 0,0 0-1 0 0,0 0 1 0 0,1 0 0 0 0,-1-1-1 0 0,0 0 1 0 0,1 0-396 0 0,6 1 492 0 0,160-15 2518 0 0,-135 7-2686 0 0,-1-2 0 0 0,-1-1 0 0 0,0-2 0 0 0,-1-2 0 0 0,0 0 0 0 0,15-12-324 0 0,21-39 794 0 0,35-85-88 0 0,-68 56-187 0 0,-34 84-473 0 0,-1 1 0 0 0,0 0 0 0 0,-1-1 0 0 0,0 1-1 0 0,0-1 1 0 0,-1 1 0 0 0,-1-1 0 0 0,1 1 0 0 0,-2-1 0 0 0,0 1 0 0 0,0 0 0 0 0,0-1 0 0 0,-2 1 0 0 0,1 0 0 0 0,-2-1-46 0 0,-29-59 115 0 0,1 7-37 0 0,0-25-3 0 0,-2 48-728 0 0,32 67 397 0 0,0-14 243 0 0,1-1 1 0 0,-1 0-1 0 0,-1 1 1 0 0,-1-1-1 0 0,1 0 1 0 0,-2-1 0 0 0,0 1-1 0 0,0-1 1 0 0,-1 0-1 0 0,0-1 1 0 0,-1 1-1 0 0,-7 6 13 0 0,-67 52-16 0 0,87-66-46 0 0,15-4-78 0 0,-19 1 138 0 0,82-5 12 0 0,181-6 2 0 0,-177 33 30 0 0,-105-40 1141 0 0,-38-31-1181 0 0,-124-130-335 0 0,156 152-1167 0 0,21 21-2196 0 0,2-1-3345 0 0,1 6 170 0 0,0 1-2556 0 0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0.0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1 8514 0 0,'0'0'4753'0'0,"0"0"-3497"0"0,0 0-320 0 0,0 0 25 0 0,0 0-209 0 0,0 0-264 0 0,0 0-224 0 0,0 0-176 0 0,0 0-128 0 0,0 0-144 0 0,0 0-200 0 0,0 0-336 0 0,0 0-513 0 0,0 0-623 0 0,-26 173-1313 0 0,26-170-1872 0 0,0-3-344 0 0</inkml:trace>
</inkml:ink>
</file>

<file path=ppt/ink/ink1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4.33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108 61 5345 0 0,'0'0'1905'0'0,"0"0"-576"0"0,0 0-253 0 0,0 0 3 0 0,0 0 35 0 0,0 0-106 0 0,0 0-224 0 0,0 0-212 0 0,0 0-158 0 0,0 0-25 0 0,0 0 39 0 0,0 0-24 0 0,0 0-40 0 0,-1 22-78 0 0,-11 144 355 0 0,7-116-432 0 0,-2 0 0 0 0,-3-1-1 0 0,-1-1 1 0 0,-3 0 0 0 0,-1 0 0 0 0,-16 29-209 0 0,29-87 3866 0 0,10-34-3326 0 0,24-47-145 0 0,90-208 185 0 0,-101 256-499 0 0,55-79 438 0 0,-75 122-542 0 0,0 0 0 0 0,1 0 0 0 0,-1 0 0 0 0,0 1 1 0 0,1-1-1 0 0,-1 0 0 0 0,0 1 0 0 0,1-1 0 0 0,-1 1 0 0 0,0-1 0 0 0,1 1 1 0 0,-1-1-1 0 0,0 1 0 0 0,0 0 0 0 0,0 0 0 0 0,0 0 0 0 0,0 0 0 0 0,0 0 0 0 0,0 0 1 0 0,0 0-1 0 0,0 0 0 0 0,0 0 0 0 0,0 0 0 0 0,-1 0 0 0 0,1 0 0 0 0,-1 1 1 0 0,1-1-1 0 0,0 1 23 0 0,12 26-2 0 0,0 1 1 0 0,-2 0 0 0 0,-1 0-1 0 0,-1 1 1 0 0,-2 0 0 0 0,0 9 1 0 0,1-4-8 0 0,12 54 106 0 0,-20-89-98 0 0,0 1 3 0 0,-1 0-1 0 0,1-1 1 0 0,0 1 0 0 0,0 0-1 0 0,0-1 1 0 0,0 1 0 0 0,0 0-1 0 0,0-1 1 0 0,1 1 0 0 0,-1 0-1 0 0,0-1 1 0 0,0 1 0 0 0,0-1-1 0 0,0 1 1 0 0,1 0-1 0 0,-1-1 1 0 0,0 1 0 0 0,1-1-1 0 0,-1 1 1 0 0,0-1 0 0 0,1 1-1 0 0,-1-1 1 0 0,1 1 0 0 0,-1-1-1 0 0,1 1 1 0 0,-1-1 0 0 0,1 0-1 0 0,-1 1 1 0 0,1-1 0 0 0,0 0-1 0 0,-1 1 1 0 0,1-1 0 0 0,-1 0-1 0 0,1 0 1 0 0,0 1 0 0 0,-1-1-1 0 0,1 0 1 0 0,-1 0-1 0 0,1 0 1 0 0,0 0 0 0 0,-1 0-1 0 0,1 0 1 0 0,0 0 0 0 0,-1 0-1 0 0,1 0 1 0 0,0 0 0 0 0,-1-1-1 0 0,1 1 1 0 0,0 0 0 0 0,-1 0-1 0 0,1 0 1 0 0,-1-1 0 0 0,1 1-1 0 0,-1 0 1 0 0,1-1 0 0 0,-1 1-1 0 0,1-1 1 0 0,-1 1 0 0 0,1 0-1 0 0,-1-1 1 0 0,1 1-1 0 0,-1-1 1 0 0,1 1 0 0 0,-1-1-1 0 0,0 0 1 0 0,1 1-3 0 0,111-166 391 0 0,-73 108-349 0 0,64-82-53 0 0,-102 138-3 0 0,1 1 1 0 0,0-1 0 0 0,-1 1 0 0 0,1 0 0 0 0,0 0 0 0 0,0-1 0 0 0,0 1-1 0 0,-1 0 1 0 0,1 0 0 0 0,0 1 0 0 0,1-1 0 0 0,-1 0 0 0 0,0 1 0 0 0,0-1-1 0 0,0 1 1 0 0,0 0 0 0 0,0 0 0 0 0,0 0 0 0 0,1 0 0 0 0,-1 0 0 0 0,0 0-1 0 0,0 0 1 0 0,0 1 0 0 0,0-1 0 0 0,0 1 0 0 0,0 0 0 0 0,0-1 0 0 0,0 1-1 0 0,0 0 1 0 0,0 0 0 0 0,0 0 0 0 0,0 0 0 0 0,0 1 0 0 0,-1-1 0 0 0,1 0-1 0 0,-1 1 1 0 0,1 0 0 0 0,-1-1 0 0 0,1 1 0 0 0,-1 0 0 0 0,1 1 13 0 0,46 85 100 0 0,-23 158 381 0 0,-14-195-561 0 0,1-70-6964 0 0,-9 0 2237 0 0,2-1-3381 0 0,-4 9 3854 0 0</inkml:trace>
</inkml:ink>
</file>

<file path=ppt/ink/ink1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4.898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4 454 1536 0 0,'0'0'2552'0'0,"0"0"-605"0"0,0 0-99 0 0,0 0 92 0 0,0 0 61 0 0,0 0-74 0 0,0 0-245 0 0,0 0-339 0 0,0 0-354 0 0,0 0-326 0 0,0 0-263 0 0,0 0-121 0 0,0 0-37 0 0,-4-2 95 0 0,5 2-317 0 0,-1 0 1 0 0,0 0-1 0 0,1-1 1 0 0,-1 1-1 0 0,0 0 1 0 0,0 0 0 0 0,1 0-1 0 0,-1 0 1 0 0,0 0-1 0 0,0-1 1 0 0,1 1 0 0 0,-1 0-1 0 0,0 0 1 0 0,0 0-1 0 0,0-1 1 0 0,1 1-1 0 0,-1 0 1 0 0,0 0 0 0 0,0-1-1 0 0,0 1 1 0 0,0 0-1 0 0,1 0 1 0 0,-1-1 0 0 0,0 1-1 0 0,0 0 1 0 0,0-1-1 0 0,0 1 1 0 0,0 0 0 0 0,0 0-1 0 0,0-1 1 0 0,0 1-1 0 0,0 0 1 0 0,0-1-1 0 0,0 1 1 0 0,0 0 0 0 0,0-1-1 0 0,0 1 1 0 0,0 0-1 0 0,0 0 1 0 0,-1-1 0 0 0,1 1-1 0 0,0 0 1 0 0,0 0-1 0 0,0-1 1 0 0,0 1-1 0 0,0 0 1 0 0,-1 0 0 0 0,1-1-1 0 0,0 1 1 0 0,0 0-1 0 0,-1 0 1 0 0,1 0 0 0 0,0-1-1 0 0,0 1 1 0 0,-1 0-1 0 0,1 0 1 0 0,0 0-1 0 0,-1 0-19 0 0,42-3 1387 0 0,-22 3-1011 0 0,462-26 3590 0 0,-328 25-3679 0 0,-152 1-274 0 0,-1 0 42 0 0,0 0 25 0 0,0 0 11 0 0,0 0 66 0 0,0 0 14 0 0,0 0 20 0 0,0 0 41 0 0,-19 4 890 0 0,6-11-1051 0 0,2 0 0 0 0,-1-1 0 0 0,1 0 0 0 0,0 0 0 0 0,0-1 0 0 0,1-1 0 0 0,1 0 0 0 0,-1 0 0 0 0,0-3-72 0 0,-7-5 37 0 0,-65-99-651 0 0,28-5-3909 0 0,35 73-5991 0 0,10 33-1933 0 0</inkml:trace>
</inkml:ink>
</file>

<file path=ppt/ink/ink1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3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 4169 0 0,'0'0'1083'0'0,"0"0"-7"0"0,0 0 214 0 0,0 0 213 0 0,0 0 24 0 0,0 0-234 0 0,0 0-371 0 0,0 0-322 0 0,0 0-240 0 0,0 0-68 0 0,0 0 115 0 0,0 0 173 0 0,0 0 149 0 0,16 6 77 0 0,95 29 730 0 0,6-19-63 0 0,1-5 0 0 0,0-6 0 0 0,81-7-1473 0 0,-60 1 561 0 0,712-14 691 0 0,1202-69-692 0 0,-1634 62-853 0 0,-316 18-2402 0 0,-95 1 668 0 0,-7 2-7213 0 0,-1 1-1470 0 0</inkml:trace>
</inkml:ink>
</file>

<file path=ppt/ink/ink1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75 3137 0 0,'0'0'1724'0'0,"0"0"-648"0"0,0 0-233 0 0,0 0 81 0 0,0 0 185 0 0,0 0 208 0 0,0 0 57 0 0,0 0-90 0 0,0 0-149 0 0,0 0-211 0 0,0 0-176 0 0,-11-12-140 0 0,-34-37-111 0 0,14 36 276 0 0,24 14-552 0 0,-1 1-117 0 0,1 0 0 0 0,-1 1 1 0 0,1 0-1 0 0,-1 0 0 0 0,1 1 0 0 0,0 0 0 0 0,0 0 0 0 0,1 1 0 0 0,-1-1 0 0 0,1 1 0 0 0,0 1 0 0 0,-2 2-104 0 0,-27 21-4 0 0,1 3 1 0 0,2 0-1 0 0,1 2 0 0 0,2 2 1 0 0,1 0-1 0 0,2 2 1 0 0,2 1-1 0 0,1 1 0 0 0,2 0 1 0 0,2 2-1 0 0,2 1 1 0 0,2 0-1 0 0,-4 21 4 0 0,15-47-50 0 0,2 1 0 0 0,0 0 0 0 0,1-1 0 0 0,1 1 0 0 0,0 0 0 0 0,1 0 0 0 0,2 0 0 0 0,-1-1-1 0 0,2 1 1 0 0,0-1 0 0 0,2 1 50 0 0,-3-10-13 0 0,0 1-1 0 0,1-1 1 0 0,0 0-1 0 0,0-1 0 0 0,0 1 1 0 0,1-1-1 0 0,1 0 1 0 0,-1 0-1 0 0,1 0 1 0 0,0-1-1 0 0,1 0 0 0 0,0 0 1 0 0,0 0-1 0 0,0-1 1 0 0,0 0-1 0 0,1-1 1 0 0,0 0-1 0 0,-1 0 0 0 0,2 0 1 0 0,-1-1-1 0 0,0 0 1 0 0,1-1-1 0 0,-1 0 14 0 0,20 1 92 0 0,-1-2 0 0 0,0-1-1 0 0,0-1 1 0 0,0-1 0 0 0,0-1 0 0 0,0-2 0 0 0,-1-1-1 0 0,1 0 1 0 0,-1-2 0 0 0,-1-2 0 0 0,0 0-1 0 0,0-1 1 0 0,-1-1 0 0 0,0-2 0 0 0,-1 0 0 0 0,13-12-92 0 0,-21 16 120 0 0,0-1 1 0 0,-1-1 0 0 0,0-1 0 0 0,0 0 0 0 0,-2 0 0 0 0,1-2 0 0 0,-2 1 0 0 0,1-3-121 0 0,-8 11 42 0 0,0 0 0 0 0,0 0 0 0 0,-1 0 1 0 0,0-1-1 0 0,0 0 0 0 0,0 1 0 0 0,-1-1 0 0 0,0 0 0 0 0,-1 0 0 0 0,1-1 0 0 0,-1 1 0 0 0,-1 0 0 0 0,1 0 0 0 0,-1 0 0 0 0,0-1 0 0 0,-1 1 0 0 0,0 0 0 0 0,0 0 0 0 0,-1 0 1 0 0,0 0-1 0 0,-2-7-42 0 0,-2 5-89 0 0,-1 0 1 0 0,1 1 0 0 0,-2-1 0 0 0,1 2-1 0 0,-1-1 1 0 0,0 1 0 0 0,-1 0 0 0 0,1 0 0 0 0,-2 1-1 0 0,1 1 1 0 0,0-1 0 0 0,-1 2 0 0 0,0-1 0 0 0,0 1-1 0 0,-1 1 1 0 0,1 0 0 0 0,-1 0 0 0 0,1 1-1 0 0,-1 0 1 0 0,0 1 0 0 0,0 0 0 0 0,0 1 0 0 0,0 0-1 0 0,0 1 1 0 0,0 0 0 0 0,1 1 0 0 0,-3 0 88 0 0,11-2-32 0 0,0 0 0 0 0,0 0 0 0 0,0 0 1 0 0,-1 0-1 0 0,1 0 0 0 0,0 0 0 0 0,0 0 1 0 0,0 1-1 0 0,0-1 0 0 0,0 1 0 0 0,0 0 1 0 0,0 0-1 0 0,0-1 0 0 0,0 1 0 0 0,0 0 1 0 0,0 1-1 0 0,1-1 0 0 0,-1 0 0 0 0,0 0 1 0 0,1 1-1 0 0,-1-1 0 0 0,1 1 0 0 0,-1-1 0 0 0,1 1 1 0 0,0 0-1 0 0,0 0 0 0 0,0-1 0 0 0,0 1 1 0 0,0 0-1 0 0,0 0 0 0 0,0 0 0 0 0,0 0 1 0 0,1 0-1 0 0,-1 0 0 0 0,1 0 0 0 0,0 1 1 0 0,-1-1-1 0 0,1 0 0 0 0,0 0 0 0 0,0 0 1 0 0,1 0-1 0 0,-1 0 0 0 0,0 0 0 0 0,1 1 0 0 0,-1-1 1 0 0,1 0-1 0 0,-1 0 0 0 0,1 0 0 0 0,0 0 1 0 0,0-1-1 0 0,0 1 0 0 0,0 0 0 0 0,0 0 1 0 0,2 1 31 0 0,16 6 175 0 0,0-1 0 0 0,1-1 1 0 0,0-1-1 0 0,0-1 1 0 0,1-1-1 0 0,0 0 0 0 0,-1-2 1 0 0,1 0-1 0 0,0-1 0 0 0,0-1 1 0 0,0-1-1 0 0,1-1-175 0 0,20 1 167 0 0,144-20 41 0 0,-109 2-3351 0 0,-61 16 130 0 0,-5 1-3059 0 0,-3-1-1435 0 0</inkml:trace>
  <inkml:trace contextRef="#ctx0" brushRef="#br0" timeOffset="465.92">1098 764 2505 0 0,'0'0'2001'0'0,"0"0"61"0"0,0 0 108 0 0,0 0 37 0 0,0 0-113 0 0,0 0-260 0 0,0 0-239 0 0,33-13-274 0 0,101-42-269 0 0,-44 1 715 0 0,-77 40-1455 0 0,-5 8-137 0 0,0-1-1 0 0,-1 0 0 0 0,0 0 0 0 0,0 0 1 0 0,-1-1-1 0 0,0 0 0 0 0,0 0 0 0 0,-1 0 1 0 0,0-1-1 0 0,-1 0 0 0 0,1 0 0 0 0,-2 0 0 0 0,1-1 1 0 0,-1 1-1 0 0,-1-1 0 0 0,0 1 0 0 0,1-10-174 0 0,-3 17-1 0 0,-1-1-1 0 0,1 1 0 0 0,-1-1 1 0 0,0 0-1 0 0,1 1 0 0 0,-1-1 1 0 0,0 1-1 0 0,0 0 0 0 0,-1-1 1 0 0,1 1-1 0 0,0 0 0 0 0,-1-1 1 0 0,0 1-1 0 0,1 0 0 0 0,-1 0 0 0 0,0 1 1 0 0,0-1-1 0 0,0 0 0 0 0,0 0 1 0 0,0 1-1 0 0,-1 0 0 0 0,1-1 1 0 0,0 1-1 0 0,-1 0 0 0 0,1 0 1 0 0,-1 0-1 0 0,1 0 0 0 0,-1 1 1 0 0,1-1-1 0 0,-1 1 0 0 0,0-1 1 0 0,1 1-1 0 0,-3 0 2 0 0,-2-1-73 0 0,1 0 1 0 0,-1 1-1 0 0,0 0 0 0 0,0 0 1 0 0,0 1-1 0 0,0 0 1 0 0,0 0-1 0 0,0 0 0 0 0,0 1 1 0 0,1 0-1 0 0,-1 1 1 0 0,-4 1 72 0 0,-2 5-68 0 0,1 1 1 0 0,0-1-1 0 0,1 2 1 0 0,0-1 0 0 0,0 2-1 0 0,1-1 1 0 0,1 2-1 0 0,0-1 1 0 0,1 1-1 0 0,0 0 1 0 0,1 1 0 0 0,0 0-1 0 0,1 0 1 0 0,1 0-1 0 0,0 1 1 0 0,1 0 0 0 0,1 0-1 0 0,0 0 1 0 0,1 0-1 0 0,1 0 1 0 0,0 1 0 0 0,1 8 67 0 0,1-19-16 0 0,-1 1 0 0 0,1 0 0 0 0,0 0 0 0 0,0-1 0 0 0,1 1 1 0 0,0-1-1 0 0,0 1 0 0 0,0-1 0 0 0,0 0 0 0 0,1 0 0 0 0,0 0 0 0 0,0 0 1 0 0,1 0-1 0 0,-1 0 0 0 0,1-1 0 0 0,0 0 0 0 0,0 0 0 0 0,0 0 1 0 0,1 0-1 0 0,-1-1 0 0 0,1 1 0 0 0,0-1 0 0 0,0 0 0 0 0,0-1 1 0 0,1 1-1 0 0,-1-1 0 0 0,0 0 0 0 0,1 0 0 0 0,0-1 0 0 0,-1 0 1 0 0,4 1 14 0 0,7 0-91 0 0,0 1-1 0 0,0-2 0 0 0,1 0 0 0 0,-1-1 0 0 0,0 0 0 0 0,1-2 0 0 0,-1 0 0 0 0,0 0 0 0 0,0-2 0 0 0,12-4 93 0 0,63-33-4335 0 0,-36 6-4231 0 0,-39 23 1415 0 0</inkml:trace>
  <inkml:trace contextRef="#ctx0" brushRef="#br0" timeOffset="1144.998">1928 488 9842 0 0,'0'0'1971'0'0,"0"0"-229"0"0,0 0-136 0 0,0 0-131 0 0,0 0-231 0 0,0 0-273 0 0,0 0-184 0 0,0 0-163 0 0,0 0-104 0 0,0 0-93 0 0,0 0-106 0 0,0 0-84 0 0,-30 16-107 0 0,-97 52-72 0 0,54-5-44 0 0,67-58-65 0 0,-1 1 1 0 0,2 0-1 0 0,-1 0 0 0 0,1 1 1 0 0,0 0-1 0 0,0 0 1 0 0,1 0-1 0 0,0 1 1 0 0,0-1-1 0 0,1 1 1 0 0,0 0-1 0 0,0 0 1 0 0,1 0-1 0 0,0 0 0 0 0,0 0 1 0 0,1 1-1 0 0,0-1 1 0 0,0 1-1 0 0,1-1 1 0 0,1 0-1 0 0,0 9 51 0 0,2-13-30 0 0,1 0 0 0 0,-1 0 0 0 0,1-1-1 0 0,0 1 1 0 0,0-1 0 0 0,0 1 0 0 0,0-1 0 0 0,1-1 0 0 0,-1 1-1 0 0,1 0 1 0 0,0-1 0 0 0,0 0 0 0 0,0 0 0 0 0,0-1-1 0 0,0 1 1 0 0,0-1 0 0 0,0 0 0 0 0,0-1 0 0 0,0 1 0 0 0,1-1-1 0 0,-1 0 1 0 0,0 0 0 0 0,1-1 0 0 0,-1 1 0 0 0,0-1-1 0 0,0 0 1 0 0,2-1 30 0 0,11-2 57 0 0,-1-1-1 0 0,0-1 0 0 0,0 0 0 0 0,-1-1 0 0 0,0-1 1 0 0,0 0-1 0 0,0-1 0 0 0,-1-1 0 0 0,-1 0 0 0 0,0-1 1 0 0,0-1-1 0 0,-1 0 0 0 0,-1-1 0 0 0,0 0 0 0 0,8-12-56 0 0,26-22 81 0 0,50-40-186 0 0,-109 120-1108 0 0,5-24 980 0 0,1 1 1 0 0,1 0-1 0 0,0 0 1 0 0,0 1 0 0 0,1 0-1 0 0,0 0 1 0 0,1 0 0 0 0,1 1-1 0 0,-1-1 1 0 0,2 1 0 0 0,0 0-1 0 0,0 0 1 0 0,0 10 232 0 0,5-18 3 0 0,0 1-1 0 0,1-1 1 0 0,-1-1 0 0 0,1 1-1 0 0,0 0 1 0 0,0-1 0 0 0,0 0 0 0 0,0 1-1 0 0,1-2 1 0 0,-1 1 0 0 0,1 0-1 0 0,-1-1 1 0 0,1 0 0 0 0,0 0 0 0 0,0-1-1 0 0,0 1 1 0 0,0-1 0 0 0,1 0-1 0 0,-1 0 1 0 0,0-1 0 0 0,0 0 0 0 0,0 0-1 0 0,1 0 1 0 0,-1 0 0 0 0,0-1-1 0 0,0 0 1 0 0,0 0 0 0 0,1 0 0 0 0,2-2-3 0 0,10-2 389 0 0,-1-1 1 0 0,0-1-1 0 0,0-1 1 0 0,-1-1 0 0 0,0 0-1 0 0,0-1 1 0 0,-1 0-1 0 0,0-1 1 0 0,9-11-390 0 0,-21 20 52 0 0,177-171 1655 0 0,-171 165-1723 0 0,0-1 0 0 0,-1-1 0 0 0,0 0 0 0 0,0 0 0 0 0,-1 0 0 0 0,0-1 0 0 0,-1 0 0 0 0,0 0 0 0 0,-1-1 0 0 0,0 0 0 0 0,-1 0 0 0 0,-1 0 0 0 0,0 0 0 0 0,0 0 0 0 0,0-12 16 0 0,-4 22-57 0 0,1 0 0 0 0,-1 0 0 0 0,-1 0 1 0 0,1 0-1 0 0,0 0 0 0 0,0 0 1 0 0,-1 0-1 0 0,0 0 0 0 0,1 1 0 0 0,-1-1 1 0 0,0 0-1 0 0,1 1 0 0 0,-1 0 1 0 0,0-1-1 0 0,0 1 0 0 0,0 0 0 0 0,0 0 1 0 0,-1 0-1 0 0,1 0 0 0 0,0 0 0 0 0,0 0 1 0 0,-1 1-1 0 0,1-1 0 0 0,0 1 1 0 0,-1 0-1 0 0,1 0 0 0 0,0 0 0 0 0,-1 0 1 0 0,1 0-1 0 0,0 0 0 0 0,-1 0 0 0 0,1 1 1 0 0,0-1-1 0 0,-1 1 0 0 0,1 0 1 0 0,0 0-1 0 0,0-1 0 0 0,0 1 0 0 0,0 1 1 0 0,-1-1-1 0 0,2 0 0 0 0,-1 1 0 0 0,-1 0 57 0 0,-91 69-1208 0 0,91-68 1162 0 0,-1 1 0 0 0,0 0 0 0 0,1 0 0 0 0,0 0 0 0 0,0 0 0 0 0,0 0 0 0 0,0 1 0 0 0,1-1 0 0 0,0 1 0 0 0,0 0 0 0 0,0-1 0 0 0,1 1 0 0 0,-1 0 0 0 0,1 0-1 0 0,0 0 1 0 0,0 1 0 0 0,1-1 0 0 0,0 0 0 0 0,0 0 0 0 0,0 0 0 0 0,1 4 46 0 0,2-3 68 0 0,1-1-1 0 0,0 0 1 0 0,0 0-1 0 0,0 0 1 0 0,1 0-1 0 0,0 0 1 0 0,0-1-1 0 0,0 0 1 0 0,0 0-1 0 0,1 0 0 0 0,0-1 1 0 0,-1 0-1 0 0,1 0 1 0 0,0 0-1 0 0,1-1 1 0 0,-1 0-1 0 0,0 0 1 0 0,1 0-1 0 0,-1-1 1 0 0,6 1-68 0 0,8 3 135 0 0,123 57 1572 0 0,-137-59-1613 0 0,0 1-1 0 0,-1 0 1 0 0,1 0 0 0 0,-1 1-1 0 0,0-1 1 0 0,0 1-1 0 0,0 0 1 0 0,-1 0 0 0 0,0 1-1 0 0,0-1 1 0 0,0 1-1 0 0,-1 0 1 0 0,0 0-1 0 0,0 0 1 0 0,0 1 0 0 0,-1-1-1 0 0,0 1 1 0 0,0-1-1 0 0,-1 1 1 0 0,1 0-1 0 0,-1 2-93 0 0,-12 105-1771 0 0,14-110-10327 0 0,0-4 3644 0 0</inkml:trace>
  <inkml:trace contextRef="#ctx0" brushRef="#br0" timeOffset="1916.18">3841 138 9826 0 0,'0'0'862'0'0,"0"0"-104"0"0,0 0-1 0 0,0 0 28 0 0,0 0-31 0 0,0 0-80 0 0,0 0-95 0 0,0 0-57 0 0,0 0-57 0 0,0 0-106 0 0,0 0-99 0 0,-33 34-100 0 0,-103 112-65 0 0,49-20 22 0 0,15 3-103 0 0,-94 143-92 0 0,646-842 2060 0 0,-300 345-913 0 0,-179 226-1062 0 0,0 0-1 0 0,0 0 1 0 0,0-1-1 0 0,-1 1 1 0 0,1 0-1 0 0,0 0 1 0 0,-1 0 0 0 0,1 0-1 0 0,0 0 1 0 0,-1 0-1 0 0,1 0 1 0 0,-1 0-1 0 0,1 1 1 0 0,-1-1-1 0 0,0 0 1 0 0,0 0-1 0 0,1 0 1 0 0,-1 0-1 0 0,0 0 1 0 0,0 1 0 0 0,0-1-1 0 0,0 0 1 0 0,0 0-1 0 0,0 0 1 0 0,-1 1-1 0 0,1-1 1 0 0,0 0-1 0 0,0 0 1 0 0,-1 0-1 0 0,1 0 1 0 0,-1 0-1 0 0,1 0 1 0 0,-1 0 0 0 0,0 0-1 0 0,1 0 1 0 0,-1 0-1 0 0,0 0 1 0 0,0 0-1 0 0,1 0 1 0 0,-2 0-7 0 0,0 8 86 0 0,-12 62 140 0 0,-21 177-18 0 0,34-230-207 0 0,1 0 1 0 0,1 0-1 0 0,0 0 1 0 0,1 0-1 0 0,1 0 1 0 0,1 0-1 0 0,0 0 1 0 0,1-1-1 0 0,1 0 1 0 0,1 0-1 0 0,1 0 1 0 0,0-1-1 0 0,1 0 1 0 0,0-1-1 0 0,9 11-1 0 0,72 90-1201 0 0,-89-106-1530 0 0,-10-4-6438 0 0,5-6 1506 0 0</inkml:trace>
  <inkml:trace contextRef="#ctx0" brushRef="#br0" timeOffset="2149.611">3519 473 10082 0 0,'0'0'1067'0'0,"0"0"19"0"0,0 0 186 0 0,0 0 151 0 0,0 0-67 0 0,0 0-150 0 0,35 4-125 0 0,112 14-162 0 0,30-14 791 0 0,-5-12-1211 0 0,-87 3-3254 0 0,-2 3-7316 0 0,-62 2 1196 0 0</inkml:trace>
</inkml:ink>
</file>

<file path=ppt/ink/ink1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9.7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1035 63 1424 0 0,'0'0'882'0'0,"0"0"-109"0"0,0 0 49 0 0,0 0 122 0 0,0 0 134 0 0,0 0 31 0 0,0 0 3 0 0,0 0 17 0 0,0 0-41 0 0,0 0-69 0 0,-18-4-127 0 0,-80-17 1064 0 0,-11 28 2209 0 0,65 11-3945 0 0,2 1 0 0 0,0 2 0 0 0,1 1-1 0 0,1 3 1 0 0,1 1 0 0 0,1 2 0 0 0,2 2-1 0 0,1 1 1 0 0,0 3-220 0 0,3 0 151 0 0,1 1-1 0 0,2 1 1 0 0,1 2 0 0 0,3 1 0 0 0,-8 17-151 0 0,-24 33 502 0 0,29-41-236 0 0,3 1-1 0 0,2 2 1 0 0,2 0 0 0 0,2 1-1 0 0,3 1 1 0 0,1 0-1 0 0,2 10-265 0 0,5-23 205 0 0,2 1 0 0 0,1 1 0 0 0,3-1 0 0 0,1 1 0 0 0,4 39-205 0 0,44 137 1060 0 0,-37-176-914 0 0,1 0 0 0 0,2 0 0 0 0,1-2 0 0 0,3 1-1 0 0,1-2 1 0 0,2 0 0 0 0,16 21-146 0 0,-8-20 131 0 0,1-2-1 0 0,3-1 0 0 0,1-1 0 0 0,1-2 0 0 0,15 10-130 0 0,110 63 358 0 0,-138-94-280 0 0,1-2 0 0 0,-1 0 0 0 0,2-1 0 0 0,0 0 0 0 0,0-2 0 0 0,1-1 1 0 0,10 1-79 0 0,60 20 181 0 0,226 72 127 0 0,-124-53-103 0 0,-163-45-110 0 0,0-2 0 0 0,0-2 0 0 0,0-1 0 0 0,0-1 0 0 0,-1-2 0 0 0,2-1-95 0 0,84-12 160 0 0,28-12-64 0 0,-6-12 0 0 0,-25-24 169 0 0,-13-14-144 0 0,38-48-21 0 0,-113 98-42 0 0,-2-2-1 0 0,-1 0 0 0 0,-2-2 0 0 0,-1 0 0 0 0,-2-2 0 0 0,-1 0 1 0 0,0-9-58 0 0,14-71 140 0 0,-15 54-66 0 0,18-57-95 0 0,-22 4 170 0 0,-10-134-13 0 0,-36 98-73 0 0,20 112-72 0 0,-38-92 37 0 0,38 92-18 0 0,-2 1 1 0 0,-2 1-1 0 0,-2 0 0 0 0,-1 2 1 0 0,-1 0-1 0 0,-13-13-10 0 0,-59-73-36 0 0,75 101 26 0 0,-105-101-70 0 0,-38 11-131 0 0,-53 26-1 0 0,134 42 197 0 0,63 36-33 0 0,-1 0 0 0 0,1 2 1 0 0,-1 0-1 0 0,-1 1 0 0 0,1 1 0 0 0,-1 0 0 0 0,1 2 0 0 0,-4 0 48 0 0,14 0-25 0 0,-161 0-128 0 0,46 9 30 0 0,58 7-578 0 0,3 15-2313 0 0,30-2-2207 0 0,12-6-6395 0 0,13-14 2143 0 0</inkml:trace>
  <inkml:trace contextRef="#ctx0" brushRef="#br0" timeOffset="1627.208">1184 67 0 0 0,'0'0'431'0'0,"0"0"169"0"0,0 0-36 0 0,0 0-87 0 0,0 0-88 0 0,0 0-72 0 0,0 0-49 0 0,3-6-25 0 0,-3 4 8141 0 0,-72 21-4724 0 0,40-20-1115 0 0,20 0-2310 0 0,1 0 1 0 0,-1 1-1 0 0,1 1 1 0 0,-1 0-1 0 0,1 0 1 0 0,-1 1 0 0 0,1 1-1 0 0,0-1 1 0 0,-10 6-236 0 0,12-4-255 0 0,-24 16 693 0 0,24 3-4576 0 0,13-16-2804 0 0,-3-6-2159 0 0</inkml:trace>
  <inkml:trace contextRef="#ctx0" brushRef="#br0" timeOffset="8790.232">2620 1020 0 0 0,'0'0'571'0'0,"0"0"172"0"0,0 0 31 0 0,0 0-65 0 0,0-2-37 0 0,0-8-24 0 0,0 8-20 0 0,0 2-5 0 0,-1-1-1837 0 0,-2 1 14722 0 0,3 0-12002 0 0,0 1-1474 0 0,0-1 8 0 0,0 0-13 0 0,0 0-9 0 0,0 25 13 0 0,22 142 368 0 0,10 23 49 0 0,-16-112-283 0 0,1 17 58 0 0,-1 49 128 0 0,2 76 122 0 0,-1-91-231 0 0,0-7 86 0 0,-14-74 41 0 0,-3-48-312 0 0,0 0-1 0 0,0 0-8 0 0,2 41 542 0 0,-2-12 1253 0 0,-24-29-1318 0 0,-334-56-1858 0 0,341 43 1178 0 0,38 5-250 0 0,64-11 755 0 0,44-7-5 0 0,132-32-156 0 0,-194 40-164 0 0,-1-2 1 0 0,0-3-1 0 0,-2-3 0 0 0,25-16-25 0 0,-61 27-204 0 0,-60 38 231 0 0,-218 171 22 0 0,110-72-38 0 0,116-82-2258 0 0,29-40-1182 0 0,0 0-522 0 0,-4 0-2468 0 0,1 0-1943 0 0</inkml:trace>
  <inkml:trace contextRef="#ctx0" brushRef="#br0" timeOffset="9475.043">3266 2386 11018 0 0,'0'0'2087'0'0,"0"0"-676"0"0,0 0-436 0 0,0 0-208 0 0,0 0-109 0 0,0 0-72 0 0,0 0-117 0 0,0 0-128 0 0,0 0-46 0 0,0 0-18 0 0,0 0 32 0 0,0 0 25 0 0,0 0-25 0 0,-2 19-39 0 0,-5 59-18 0 0,14 25 512 0 0,-6 102 156 0 0,-21-47-747 0 0,16-146-646 0 0,3-17-3298 0 0,1-26-7444 0 0,0 22 7701 0 0,0-2 272 0 0</inkml:trace>
  <inkml:trace contextRef="#ctx0" brushRef="#br0" timeOffset="9743.869">3216 2405 7322 0 0,'0'0'1411'0'0,"0"0"-470"0"0,0 0-369 0 0,0 0-100 0 0,0 0 43 0 0,0 0 53 0 0,0 0 94 0 0,0 0 143 0 0,0 0 115 0 0,0 0 90 0 0,0 0 11 0 0,0 0-75 0 0,0 0-83 0 0,17 5-59 0 0,57 17-66 0 0,41-17 1077 0 0,91-54-695 0 0,-102 25-1599 0 0,-75 21-996 0 0,-16 3-3723 0 0,-13 3 67 0 0,-4 8-1229 0 0,0-7 2498 0 0</inkml:trace>
  <inkml:trace contextRef="#ctx0" brushRef="#br0" timeOffset="9988.683">3334 2633 7866 0 0,'0'0'3730'0'0,"0"0"-2209"0"0,0 0-820 0 0,0 0-83 0 0,0 0 109 0 0,0 0 83 0 0,0 0-38 0 0,0 0-131 0 0,0 0-113 0 0,0 0-99 0 0,0 0-83 0 0,0 0-62 0 0,0 0-34 0 0,4 13 7 0 0,16 40 22 0 0,-18-51-250 0 0,0 0-1 0 0,-1 0 1 0 0,1 0-1 0 0,0 0 1 0 0,0 0 0 0 0,0-1-1 0 0,0 1 1 0 0,1-1 0 0 0,-1 1-1 0 0,0-1 1 0 0,1 0 0 0 0,-1 0-1 0 0,0 0 1 0 0,1 0-1 0 0,0 0 1 0 0,-1 0 0 0 0,1-1-1 0 0,-1 1 1 0 0,1-1 0 0 0,0 0-1 0 0,-1 0 1 0 0,1 0 0 0 0,0 0-1 0 0,-1 0 1 0 0,2-1-29 0 0,6 1 83 0 0,12 0-194 0 0,0-1 1 0 0,-1-1 0 0 0,1-1-1 0 0,-1-1 1 0 0,0-1 0 0 0,0 0-1 0 0,0-2 1 0 0,6-3 110 0 0,36-11-1939 0 0,7-2-3929 0 0,-55 18 3021 0 0,14-4-6174 0 0</inkml:trace>
  <inkml:trace contextRef="#ctx0" brushRef="#br0" timeOffset="13829.838">1401 1149 0 0 0,'0'0'445'0'0,"0"0"14"0"0,0 0-35 0 0,0 0-48 0 0,0 0-42 0 0,-8 3-7 0 0,-58 27 2113 0 0,57-21-688 0 0,12-5 5452 0 0,13-6-483 0 0,-3 0-5828 0 0,-5 0-3077 0 0,117-5 3128 0 0,-28 0-14 0 0,0 5 0 0 0,63 8-930 0 0,195 1 1390 0 0,-154-18-969 0 0,-56 7-97 0 0,-144 4-313 0 0,-1 0 4 0 0,0 0-3 0 0,0 0 12 0 0,0 0 12 0 0,0 0-5 0 0,0 0-14 0 0,0 0-8 0 0,0 0-3 0 0,0 0-9 0 0,0 0 14 0 0,0 0 15 0 0,0 0-20 0 0,0 0 11 0 0,0 0-5 0 0,0 0-17 0 0,0 0 15 0 0,0 0 6 0 0,0 0 3 0 0,0 0 10 0 0,0 0-3 0 0,0 0-28 0 0,0 0-6 0 0,0 0 4 0 0,0 0 16 0 0,0 0 3 0 0,0 0-2 0 0,0 0 14 0 0,0 0-4 0 0,0 0-19 0 0,0 0-30 0 0,0 0-2 0 0,0 0 24 0 0,0 0 24 0 0,0 0-36 0 0,0 0 0 0 0,0 0-21 0 0,0 0-42 0 0,-1-2-1892 0 0,-1-3-1990 0 0,1 1-1481 0 0,1 1-5773 0 0</inkml:trace>
  <inkml:trace contextRef="#ctx0" brushRef="#br0" timeOffset="15062.023">2515 1160 0 0 0,'0'0'427'0'0,"0"0"309"0"0,0 0 113 0 0,0 0-14 0 0,0 0-55 0 0,0 0-79 0 0,0 0-79 0 0,-9-5 9 0 0,-45-30 1430 0 0,-9 16 2480 0 0,48 15-3671 0 0,1 0 0 0 0,0-2 1 0 0,0 0-1 0 0,0 0 0 0 0,0-1 1 0 0,1-1-1 0 0,0 0 0 0 0,-8-8-870 0 0,-40-48 2532 0 0,54 106-3247 0 0,23 325 629 0 0,-30-253-80 0 0,17-151 1810 0 0,4 16-1692 0 0,1 1 0 0 0,1 0 0 0 0,0 1-1 0 0,2-1 1 0 0,0 2 0 0 0,1 0 0 0 0,1 0 0 0 0,0 1 0 0 0,8-7 48 0 0,-1 2-732 0 0,23-27-2038 0 0,-9 22-5379 0 0,-26 22-2121 0 0</inkml:trace>
  <inkml:trace contextRef="#ctx0" brushRef="#br0" timeOffset="16463.763">957 549 80 0 0,'0'0'988'0'0,"0"0"-176"0"0,0 0-25 0 0,0 0 77 0 0,0 0 23 0 0,0 0-49 0 0,0 0-135 0 0,0 0-142 0 0,0 0-73 0 0,0 0-45 0 0,0 0 2 0 0,0 6 33 0 0,0 327 5062 0 0,0-320-6524 0 0,-3-2 3984 0 0,-3-28 1752 0 0,6 8-4715 0 0,-1-1-1 0 0,1 1 1 0 0,1 0 0 0 0,0-1 0 0 0,0 1 0 0 0,1 0 0 0 0,0 0-1 0 0,0 0 1 0 0,1 0 0 0 0,1 0 0 0 0,-1 0 0 0 0,1 1 0 0 0,1 0 0 0 0,-1-1-1 0 0,1 2 1 0 0,5-6-37 0 0,82-105 0 0 0,-34 67-41 0 0,-57 51 9 0 0,0 0 0 0 0,1 0 0 0 0,-1 0 0 0 0,1 1 0 0 0,-1-1 0 0 0,1 0 0 0 0,-1 1 0 0 0,0-1 0 0 0,1 1 0 0 0,-1-1 0 0 0,1 1 0 0 0,-1 0 0 0 0,0-1 0 0 0,0 1 0 0 0,0 0-1 0 0,1 0 1 0 0,-1 0 0 0 0,0 0 0 0 0,0 0 0 0 0,0 0 0 0 0,0 0 0 0 0,0 0 0 0 0,-1 1 0 0 0,1-1 0 0 0,0 0 0 0 0,-1 0 0 0 0,1 1 0 0 0,0-1 0 0 0,-1 1 0 0 0,1-1 0 0 0,-1 0 0 0 0,0 1 0 0 0,0-1 0 0 0,1 1 0 0 0,-1-1 0 0 0,0 1 0 0 0,0-1 0 0 0,0 1 0 0 0,-1-1 0 0 0,1 1 0 0 0,0-1 0 0 0,0 0 0 0 0,-1 1 32 0 0,8 21-41 0 0,4 9-17 0 0,29 39-1808 0 0,-29-65-3415 0 0,-2-5-1449 0 0,-7-1 853 0 0</inkml:trace>
  <inkml:trace contextRef="#ctx0" brushRef="#br0" timeOffset="16999.665">758 446 2945 0 0,'0'0'2249'0'0,"0"0"-864"0"0,0 0-352 0 0,0 0 9 0 0,0 0 23 0 0,0 0-19 0 0,0 0-74 0 0,0 0-92 0 0,0 0-65 0 0,0 0-67 0 0,0 0-82 0 0,0 0-79 0 0,19-2-66 0 0,117-14 842 0 0,71 12 549 0 0,-153 4 1010 0 0,-93-33-2219 0 0,34 30-880 0 0,0 0 0 0 0,1 0 0 0 0,-1 0 0 0 0,0-1 0 0 0,1 0 0 0 0,0 1 0 0 0,0-2 0 0 0,0 1 0 0 0,1 0 0 0 0,-1-1 0 0 0,1 1-1 0 0,0-1 1 0 0,-2-4 177 0 0,5 7-1512 0 0,0-2-9356 0 0,0 3 9935 0 0,0 0-6306 0 0</inkml:trace>
  <inkml:trace contextRef="#ctx0" brushRef="#br0" timeOffset="17781.012">1327 781 0 0 0,'0'0'843'0'0,"0"0"-8"0"0,0 0-95 0 0,0 0-129 0 0,0 0-122 0 0,0 0-106 0 0,0 0-82 0 0,0 0-65 0 0,0 0 22 0 0,6 8 1149 0 0,-21 14-842 0 0,-1 0 0 0 0,-1-1 0 0 0,0 0 1 0 0,-2-2-1 0 0,0 0 0 0 0,-3 0-565 0 0,-57 43 272 0 0,200-176 1797 0 0,44-24-1917 0 0,-120 122-1015 0 0,-40 56 279 0 0,0 92 1404 0 0,8-46-580 0 0,-10-84 532 0 0,-2-2-3151 0 0,-1 1-5723 0 0,0-1 6211 0 0</inkml:trace>
  <inkml:trace contextRef="#ctx0" brushRef="#br0" timeOffset="18096.004">1162 914 3233 0 0,'0'0'1221'0'0,"0"0"-307"0"0,0 0-98 0 0,0 0 51 0 0,0 0 6 0 0,0 0-64 0 0,0 0-79 0 0,0 0-60 0 0,0 0-33 0 0,0 0-13 0 0,0 0-37 0 0,0 0-23 0 0,0 0 26 0 0,17-1 27 0 0,128-2 1416 0 0,-64 5-1472 0 0,-41-1-2285 0 0,0 0-4620 0 0,-28-1-1934 0 0</inkml:trace>
</inkml:ink>
</file>

<file path=ppt/ink/ink1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4:42.8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131 241 0 0 0,'0'0'728'0'0,"0"0"330"0"0,0 0 258 0 0,0 0 140 0 0,0 0 70 0 0,0 0-15 0 0,0 0-47 0 0,0 0-86 0 0,0 0-129 0 0,0 0-154 0 0,0 0-136 0 0,0-6-131 0 0,-1-16-114 0 0,32 13 2045 0 0,439 30-214 0 0,-409-20-2538 0 0,-51-2 2997 0 0,-237-142-3795 0 0,208 117-1988 0 0,17 11-6880 0 0,2 9-709 0 0</inkml:trace>
  <inkml:trace contextRef="#ctx0" brushRef="#br0" timeOffset="-9889.006">273 513 1176 0 0,'0'0'975'0'0,"0"0"-798"0"0,0 0-278 0 0,0 0 54 0 0,0 0 183 0 0,0 0 170 0 0,0 0 114 0 0,0 0 17 0 0,0 0-46 0 0,0 0-64 0 0,0 0-66 0 0,-17 30-51 0 0,-54 91-62 0 0,14 9 462 0 0,-47 64 1131 0 0,81-150-978 0 0,37-73 3606 0 0,-6 9-3864 0 0,90-166 1342 0 0,6-1-1424 0 0,-30 73-171 0 0,-73 115-279 0 0,1-1 0 0 0,-1 1 0 0 0,0 0 0 0 0,0 0 0 0 0,0 0 0 0 0,1 0 0 0 0,-1 0 0 0 0,0 0 0 0 0,0 0 0 0 0,0 0 0 0 0,-1 0 0 0 0,1 0 0 0 0,0 1 1 0 0,0-1-1 0 0,-1 0 0 0 0,1 1 0 0 0,0-1 0 0 0,-1 0 0 0 0,0 1 0 0 0,1-1 0 0 0,-1 1 0 0 0,0-1 0 0 0,1 1 0 0 0,-1-1 0 0 0,0 1 0 0 0,0-1 0 0 0,0 1 0 0 0,-1-1 0 0 0,1 0 0 0 0,0 2 27 0 0,1 4 13 0 0,11 200 1216 0 0,-2-75-943 0 0,-9-131-270 0 0,0-1 0 0 0,0 0 0 0 0,0 0 1 0 0,0 0-1 0 0,0 0 0 0 0,0 0 0 0 0,0 0 1 0 0,0 0-1 0 0,0 0 0 0 0,0-1 0 0 0,0 1 0 0 0,0 0 1 0 0,0-1-1 0 0,0 1 0 0 0,0 0 0 0 0,0-1 1 0 0,0 1-1 0 0,0-1 0 0 0,-1 0 0 0 0,1 1 0 0 0,0-1 1 0 0,0 1-1 0 0,-1-1 0 0 0,1 0 0 0 0,0 0 1 0 0,-1 0-1 0 0,1 1 0 0 0,-1-1 0 0 0,1 0 0 0 0,-1 0 1 0 0,1 0-1 0 0,-1 0 0 0 0,1 0 0 0 0,-1 0 1 0 0,0 0-1 0 0,0 0 0 0 0,1-1-16 0 0,0 1 3 0 0,121-165 489 0 0,25-40-406 0 0,-144 200 41 0 0,-3 6-141 0 0,0 1-1 0 0,0-1 1 0 0,0 0 0 0 0,1 0-1 0 0,-1 1 1 0 0,0-1 0 0 0,0 0-1 0 0,0 0 1 0 0,1 1 0 0 0,-1-1-1 0 0,0 0 1 0 0,0 0-1 0 0,0 0 1 0 0,1 0 0 0 0,-1 1-1 0 0,0-1 1 0 0,0 0 0 0 0,1 0-1 0 0,-1 0 1 0 0,0 0 0 0 0,0 0-1 0 0,1 0 1 0 0,-1 0 0 0 0,0 0-1 0 0,1 0 1 0 0,-1 0-1 0 0,0 0 1 0 0,0 0 0 0 0,1 0-1 0 0,-1 0 1 0 0,0 0 0 0 0,1 0-1 0 0,-1 0 1 0 0,0 0 0 0 0,0 0-1 0 0,1 0 1 0 0,-1 0-1 0 0,0 0 1 0 0,0-1 0 0 0,1 1-1 0 0,-1 0 1 0 0,0 0 0 0 0,0 0-1 0 0,1-1 1 0 0,-1 1 0 0 0,0 0-1 0 0,0 0 15 0 0,26 81 123 0 0,-20-65-3 0 0,-1 1 0 0 0,-1 0 0 0 0,-1 1 1 0 0,0-1-1 0 0,-1 1 0 0 0,-1-1 0 0 0,-1 1 0 0 0,0-1 1 0 0,-1 1-1 0 0,-1-1 0 0 0,-3 9-120 0 0,4-10 25 0 0,-8 138-293 0 0,21-154-3818 0 0,-8 0-1984 0 0,0-3-1654 0 0</inkml:trace>
  <inkml:trace contextRef="#ctx0" brushRef="#br0" timeOffset="-1941.992">925 944 1288 0 0,'0'0'1601'0'0,"0"0"-364"0"0,0 0-106 0 0,0 0 101 0 0,0 0 86 0 0,0 0-20 0 0,0 0-147 0 0,0 0-227 0 0,0 0-193 0 0,0 0-170 0 0,0 0-148 0 0,-30 52 1482 0 0,-164 257-1350 0 0,144-240-635 0 0,129-160 2531 0 0,90-111-973 0 0,-46 40-550 0 0,-103 140-574 0 0,-19 21-300 0 0,-1 1-51 0 0,0 0-61 0 0,0 0-84 0 0,0 27-727 0 0,11 171 1405 0 0,11-40-457 0 0,-21-153-959 0 0,1 10 734 0 0,-5-12-4687 0 0,-1 0-5660 0 0,0 0 6956 0 0</inkml:trace>
  <inkml:trace contextRef="#ctx0" brushRef="#br0" timeOffset="-1703.006">669 1202 7882 0 0,'0'0'1849'0'0,"0"0"-864"0"0,0 0-187 0 0,0 0 263 0 0,0 0 239 0 0,0 0 47 0 0,0 0-137 0 0,0 0-166 0 0,32 0-152 0 0,102 3-164 0 0,161-25-567 0 0,-257 16-2873 0 0,-13 2-3752 0 0,-13 3-3617 0 0</inkml:trace>
  <inkml:trace contextRef="#ctx0" brushRef="#br0" timeOffset="-1138.591">1258 734 3793 0 0,'0'0'1655'0'0,"0"0"-203"0"0,0 0-52 0 0,0 0 71 0 0,0 0 2 0 0,0 0-122 0 0,0 0-183 0 0,0 0-183 0 0,0 0-136 0 0,0 0-99 0 0,0 0-84 0 0,0 0-47 0 0,0 0-26 0 0,7-1-13 0 0,140-24 2474 0 0,71-1-2718 0 0,-125 23-9220 0 0,-84 3 3960 0 0,-2 0-3463 0 0</inkml:trace>
  <inkml:trace contextRef="#ctx0" brushRef="#br0" timeOffset="-875.332">1369 903 6369 0 0,'0'0'3244'0'0,"0"0"-2025"0"0,0 0-513 0 0,0 0 297 0 0,0 0 324 0 0,0 0 131 0 0,0 0-142 0 0,0 0-264 0 0,0 0-233 0 0,0 0-205 0 0,0 0-178 0 0,32 1-153 0 0,104 0-130 0 0,-32-14-92 0 0,27-13-1356 0 0,-75 14-1679 0 0,2-1-4326 0 0,-36 9-1191 0 0</inkml:trace>
  <inkml:trace contextRef="#ctx0" brushRef="#br0" timeOffset="2441.955">2199 436 2505 0 0,'0'0'1321'0'0,"0"0"22"0"0,0 0 85 0 0,0 0 106 0 0,0 0 45 0 0,0 0-71 0 0,0 0-173 0 0,0 0-204 0 0,0 0-232 0 0,0 0-245 0 0,0 0-198 0 0,-4-4-174 0 0,-12-11-120 0 0,12 46 250 0 0,42 255 1056 0 0,-35 39-1081 0 0,3-275-344 0 0,-1-14-1706 0 0,-4-13-2786 0 0,-1-22 2499 0 0,0-1-287 0 0,0 0-1541 0 0,-1-1 1691 0 0,0-2-196 0 0</inkml:trace>
  <inkml:trace contextRef="#ctx0" brushRef="#br0" timeOffset="2914.037">2002 487 5977 0 0,'0'0'1715'0'0,"0"0"-824"0"0,0 0-336 0 0,0 0-22 0 0,0 0 69 0 0,0 0 78 0 0,0 0 35 0 0,0 0-30 0 0,0 0-45 0 0,0 0-22 0 0,0 0-46 0 0,0 0-63 0 0,29-10-47 0 0,95-32-51 0 0,-30 32 357 0 0,-52 9-369 0 0,-27 0-304 0 0,1 0 0 0 0,-1 1 0 0 0,1 0 0 0 0,0 1 0 0 0,-1 1 0 0 0,1 1-1 0 0,-1 0 1 0 0,0 1 0 0 0,0 1 0 0 0,6 3-95 0 0,-19-8 10 0 0,1 2 0 0 0,-1-1-1 0 0,0 0 1 0 0,0 0 0 0 0,0 1-1 0 0,0-1 1 0 0,0 1 0 0 0,0 0 0 0 0,-1-1-1 0 0,1 1 1 0 0,0 0 0 0 0,-1 0 0 0 0,0 0-1 0 0,1 0 1 0 0,-1 0 0 0 0,0 0-1 0 0,0 1 1 0 0,0-1 0 0 0,0 0 0 0 0,0 1-1 0 0,-1-1 1 0 0,1 1 0 0 0,-1-1 0 0 0,0 0-1 0 0,1 1 1 0 0,-1-1 0 0 0,0 1-1 0 0,0-1 1 0 0,-1 1 0 0 0,1-1 0 0 0,0 1-1 0 0,-1-1 1 0 0,0 0 0 0 0,1 1 0 0 0,-1-1-1 0 0,0 0 1 0 0,0 1 0 0 0,-1-1 0 0 0,1 0-1 0 0,-1 2-9 0 0,-68 75 354 0 0,-68 31-141 0 0,134-109-216 0 0,1 0 1 0 0,0 1-1 0 0,0 0 0 0 0,0-1 0 0 0,0 1 0 0 0,0 0 0 0 0,1 0 0 0 0,-1 0 0 0 0,0 1 0 0 0,1-1 1 0 0,0 0-1 0 0,0 1 0 0 0,-1 0 0 0 0,2 0 0 0 0,-1-1 0 0 0,0 1 0 0 0,0 0 0 0 0,1 1 0 0 0,0-1 1 0 0,-1 0-1 0 0,1 0 0 0 0,0 0 0 0 0,1 1 0 0 0,-1-1 0 0 0,1 1 0 0 0,-1-1 0 0 0,1 0 0 0 0,0 1 1 0 0,0-1-1 0 0,1 1 0 0 0,-1-1 0 0 0,1 0 0 0 0,-1 1 0 0 0,1-1 0 0 0,0 0 0 0 0,0 0 0 0 0,1 1 1 0 0,-1-1-1 0 0,1 0 0 0 0,-1 0 0 0 0,1 0 0 0 0,1 1 3 0 0,16 12 233 0 0,2 1 1 0 0,-1-2-1 0 0,2-1 0 0 0,0-1 1 0 0,0 0-1 0 0,9 2-233 0 0,54 26 990 0 0,-84-41-992 0 0,0 1 0 0 0,0 0 0 0 0,1 0-1 0 0,-1 0 1 0 0,0 0 0 0 0,0 0 0 0 0,0 0 0 0 0,0 0 0 0 0,0 0 0 0 0,0 0 0 0 0,0 0 0 0 0,0 0 0 0 0,-1 1 0 0 0,1-1-1 0 0,0 0 1 0 0,-1 1 0 0 0,1-1 0 0 0,-1 0 0 0 0,1 1 0 0 0,-1-1 0 0 0,0 1 0 0 0,1-1 0 0 0,-1 1 0 0 0,0-1 0 0 0,0 1-1 0 0,0-1 1 0 0,0 1 0 0 0,-1 0 2 0 0,-10 13-6321 0 0,9-12 3918 0 0,1-3-3955 0 0,1 0 593 0 0</inkml:trace>
  <inkml:trace contextRef="#ctx0" brushRef="#br0" timeOffset="3553.278">2652 1058 0 0 0,'0'0'1320'0'0,"0"0"-444"0"0,0 0-67 0 0,0 0 136 0 0,0 0 105 0 0,0 0-41 0 0,0 0-146 0 0,0 0-216 0 0,-15 34-156 0 0,-47 104-70 0 0,31-60 499 0 0,12-41 266 0 0,16-37 4876 0 0,7-8-6049 0 0,39-79 791 0 0,-27 64-709 0 0,45-65 119 0 0,4 3 0 0 0,70-69-214 0 0,-118 146-665 0 0,-17 30 413 0 0,-3 41 382 0 0,1-48-108 0 0,1-1 1 0 0,0 1-1 0 0,1-1 0 0 0,1 1 1 0 0,0 0-1 0 0,1-1 0 0 0,1 0 1 0 0,0 1-1 0 0,1 2-22 0 0,55 104 109 0 0,-46-96-49 0 0,-13-24 12 0 0,-22 2 2106 0 0,-101-51-1747 0 0,9 0-705 0 0,57 24-3081 0 0,0 1-8718 0 0,49 19 7572 0 0</inkml:trace>
  <inkml:trace contextRef="#ctx0" brushRef="#br0" timeOffset="4601.14">3090 388 3513 0 0,'0'0'1952'0'0,"0"0"-461"0"0,0 0-148 0 0,0 0 69 0 0,0 0 67 0 0,0 0-34 0 0,0 0-174 0 0,0 0-239 0 0,0 0-251 0 0,0 0-253 0 0,0 0-206 0 0,0 0-123 0 0,0 0-58 0 0,-1 9 39 0 0,10 453 2549 0 0,-4-234-2875 0 0,-5-227-47 0 0,-12-42-7758 0 0,11 1-1278 0 0,1 28 6930 0 0</inkml:trace>
  <inkml:trace contextRef="#ctx0" brushRef="#br0" timeOffset="4876.594">2996 484 4985 0 0,'0'0'770'0'0,"0"0"-238"0"0,0 0 57 0 0,0 0 323 0 0,0 0 253 0 0,0 0 86 0 0,0 0-62 0 0,0 0-101 0 0,0 0-109 0 0,0 0-127 0 0,0 0-126 0 0,0 0-151 0 0,35-4-101 0 0,108-12-85 0 0,28-9 365 0 0,-121 18-578 0 0,-12 1-1537 0 0,-12 5-3911 0 0,-25 1 2389 0 0,-1 0-903 0 0,0 3-318 0 0</inkml:trace>
  <inkml:trace contextRef="#ctx0" brushRef="#br0" timeOffset="5077.663">3058 749 5665 0 0,'0'0'1156'0'0,"0"0"-34"0"0,0 0 198 0 0,0 0 198 0 0,0 0 22 0 0,0 0-127 0 0,0 0-180 0 0,0 0-218 0 0,0 0-247 0 0,0 0-196 0 0,0 0-188 0 0,0 0-150 0 0,36 2-103 0 0,112 4-89 0 0,-56-14-529 0 0,-57 3-691 0 0,9-1-5779 0 0,-29 6-2534 0 0</inkml:trace>
  <inkml:trace contextRef="#ctx0" brushRef="#br0" timeOffset="8199.189">3449 57 0 0 0,'0'0'572'0'0,"0"0"88"0"0,0 0 58 0 0,0 0 25 0 0,0 0-11 0 0,4-7-12 0 0,14-21-39 0 0,9 9 5165 0 0,25 17-3073 0 0,-35 2-2023 0 0,91 27 977 0 0,-43 13-1374 0 0,-50-30-279 0 0,-1 1-1 0 0,1 0 1 0 0,-2 1-1 0 0,0 1 0 0 0,0 0 1 0 0,-1 1-1 0 0,-1 0 0 0 0,0 0 1 0 0,-1 2-1 0 0,-1-1 0 0 0,0 1 1 0 0,-1 0-1 0 0,-1 1 0 0 0,0 0 1 0 0,-1 0-1 0 0,1 8-73 0 0,0-2 93 0 0,0 0 0 0 0,-2 1 1 0 0,-1-1-1 0 0,0 1 0 0 0,-2 0 0 0 0,-1 0 0 0 0,0 0 1 0 0,-2 0-1 0 0,-2 6-93 0 0,-45 130 747 0 0,1-52-410 0 0,44-104-265 0 0,0-1 1 0 0,1 1-1 0 0,-1 0 0 0 0,-1-1 1 0 0,1 0-1 0 0,0 1 0 0 0,-1-2 1 0 0,0 1-1 0 0,1 0 0 0 0,-1-1 0 0 0,0 1 1 0 0,-1-1-1 0 0,1 0 0 0 0,0 0 1 0 0,0-1-1 0 0,-1 0 0 0 0,1 1 1 0 0,-1-1-1 0 0,0-1 0 0 0,1 1 0 0 0,-1-1 1 0 0,1 1-1 0 0,-1-1 0 0 0,0-1 1 0 0,1 1-1 0 0,-1-1 0 0 0,-3 0-72 0 0,1 1 97 0 0,-6-11 348 0 0,13 11-425 0 0,0 0 4 0 0,0 0 4 0 0,0 0-5 0 0,0 0 14 0 0,0 0 14 0 0,0 0 17 0 0,0 0 9 0 0,0 0 26 0 0,0 0 21 0 0,0 0 8 0 0,0 0 17 0 0,0 0 9 0 0,0 0-6 0 0,0 0-11 0 0,-6-23 306 0 0,-79-153-82 0 0,58 124-330 0 0,69 49-550 0 0,-5 5 495 0 0,0 3-1 0 0,0 1 1 0 0,0 1 0 0 0,-1 2 0 0 0,33 14 20 0 0,-57-20 2 0 0,144 59 0 0 0,-82-19-45 0 0,-74-41 55 0 0,-1 0-1 0 0,0 0 1 0 0,-1 0 0 0 0,1 0-1 0 0,0 0 1 0 0,0-1 0 0 0,-1 1-1 0 0,1-1 1 0 0,-1 1 0 0 0,1-1-1 0 0,-1 1 1 0 0,0-1 0 0 0,1 0 0 0 0,-1 0-1 0 0,0 1 1 0 0,0-2 0 0 0,0 1-1 0 0,0 0 1 0 0,0 0 0 0 0,0 0-1 0 0,0-1 1 0 0,0 0 0 0 0,0 1-1 0 0,-1-1 1 0 0,-1 0-12 0 0,-6 4 60 0 0,-132 43-45 0 0,31-28-601 0 0,110-19 208 0 0,1 0-245 0 0,1-2-322 0 0,3-6-12468 0 0,0 7 5646 0 0</inkml:trace>
</inkml:ink>
</file>

<file path=ppt/ink/ink1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6:35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1619 925 2753 0 0,'0'0'1261'0'0,"0"0"-138"0"0,0 0 0 0 0,0 0 164 0 0,0 0 121 0 0,0 0-45 0 0,0 0-100 0 0,0 0-201 0 0,0 0-225 0 0,0 0-166 0 0,0 0-115 0 0,0-8 2918 0 0,-105-3-2190 0 0,81 12-1063 0 0,-17-1-14 0 0,1 2 0 0 0,-1 3 0 0 0,1 0 0 0 0,0 3 1 0 0,1 1-1 0 0,0 2 0 0 0,0 2 0 0 0,-13 7-207 0 0,51-19 4 0 0,0-1 0 0 0,1 0 0 0 0,-1 1 0 0 0,0-1 0 0 0,0 1-1 0 0,0-1 1 0 0,1 1 0 0 0,-1-1 0 0 0,0 1 0 0 0,1 0 0 0 0,-1-1 0 0 0,0 1 0 0 0,1 0-1 0 0,-1 0 1 0 0,1-1 0 0 0,-1 1 0 0 0,1 0 0 0 0,-1 0 0 0 0,1 0 0 0 0,0 0 0 0 0,-1 0-1 0 0,1-1 1 0 0,0 1 0 0 0,0 0 0 0 0,0 0 0 0 0,0 0 0 0 0,0 0 0 0 0,0 0-1 0 0,0 0 1 0 0,0 0 0 0 0,0 0 0 0 0,0 0 0 0 0,0 0 0 0 0,0 0 0 0 0,1-1 0 0 0,-1 1-1 0 0,0 0 1 0 0,1 0 0 0 0,-1 0 0 0 0,1 0 0 0 0,-1-1 0 0 0,1 1 0 0 0,-1 0 0 0 0,1 0-1 0 0,-1-1 1 0 0,1 1 0 0 0,0 0 0 0 0,0-1 0 0 0,-1 1 0 0 0,1 0-4 0 0,40 30 334 0 0,104 25 298 0 0,-120-49-584 0 0,0 0-1 0 0,-1 2 0 0 0,0 1 0 0 0,0 1 0 0 0,-1 1 0 0 0,5 4-47 0 0,-28-14 13 0 0,0-1 0 0 0,0 1-1 0 0,0-1 1 0 0,0 1 0 0 0,0-1 0 0 0,0 1-1 0 0,-1-1 1 0 0,1 1 0 0 0,-1-1 0 0 0,1 1-1 0 0,-1-1 1 0 0,1 1 0 0 0,-1-1 0 0 0,0 0 0 0 0,0 0-1 0 0,1 1 1 0 0,-1-1 0 0 0,0 0 0 0 0,0 0-1 0 0,-1 0 1 0 0,1 0 0 0 0,0 0 0 0 0,0 0-1 0 0,0 0 1 0 0,-1 0 0 0 0,1-1 0 0 0,0 1-1 0 0,-1 0 1 0 0,1-1 0 0 0,0 1 0 0 0,-1-1-1 0 0,0 1-12 0 0,-214 128 188 0 0,198-115-200 0 0,6-6 10 0 0,0 1 0 0 0,1 0-1 0 0,-1 1 1 0 0,2 1-1 0 0,-1 0 1 0 0,2 0 0 0 0,-1 1-1 0 0,2 0 1 0 0,-1 0-1 0 0,-2 9 3 0 0,10-20 6 0 0,1 0 0 0 0,0 0 0 0 0,0 0 0 0 0,0 0 0 0 0,0 0 0 0 0,-1 0 0 0 0,2 0 0 0 0,-1 0 0 0 0,0 1-1 0 0,0-1 1 0 0,0 0 0 0 0,0 0 0 0 0,1 0 0 0 0,-1 0 0 0 0,1 0 0 0 0,-1 0 0 0 0,1 0 0 0 0,-1 0 0 0 0,1 0 0 0 0,-1 0-1 0 0,1 0 1 0 0,0-1 0 0 0,-1 1 0 0 0,1 0 0 0 0,0 0 0 0 0,0 0 0 0 0,0-1 0 0 0,0 1 0 0 0,0-1 0 0 0,0 1 0 0 0,0 0-1 0 0,0-1 1 0 0,0 0 0 0 0,0 1 0 0 0,0-1 0 0 0,0 0 0 0 0,0 1 0 0 0,0-1 0 0 0,0 0 0 0 0,0 0 0 0 0,0 0 0 0 0,0 0-1 0 0,1 0-5 0 0,57 4 592 0 0,-55-4-541 0 0,80-1 807 0 0,0-4 0 0 0,75-14-858 0 0,56-6 521 0 0,-190 34-4174 0 0,-32 10-7025 0 0,0-11-839 0 0</inkml:trace>
  <inkml:trace contextRef="#ctx0" brushRef="#br0" timeOffset="606.308">1 1348 3529 0 0,'0'0'1107'0'0,"0"0"-335"0"0,0 0-5 0 0,0 0 270 0 0,0 0 278 0 0,0 0 123 0 0,0 0-43 0 0,0 0-80 0 0,0 0-134 0 0,0 0-142 0 0,0 0-93 0 0,0 0-110 0 0,34 0-124 0 0,106-1-96 0 0,-37-12 643 0 0,125-32-167 0 0,-221 44-1137 0 0,-1 0 1093 0 0,-4 0-3408 0 0,-2 1-2988 0 0,-1 0-4175 0 0,-3 0 5395 0 0</inkml:trace>
  <inkml:trace contextRef="#ctx0" brushRef="#br0" timeOffset="891.692">41 1588 8250 0 0,'0'0'997'0'0,"0"0"-40"0"0,0 0 159 0 0,0 0 217 0 0,0 0 4 0 0,0 0-257 0 0,0 0-259 0 0,0 0-152 0 0,0 0-75 0 0,0 0-12 0 0,0 0-2 0 0,0 0-75 0 0,19 0-83 0 0,59-1-66 0 0,61-19 388 0 0,2 11-1818 0 0,-99 5-1392 0 0,-22 2-849 0 0,-1 1-4134 0 0,-9 1 1410 0 0</inkml:trace>
  <inkml:trace contextRef="#ctx0" brushRef="#br0" timeOffset="1285.096">216 1105 6721 0 0,'0'0'1377'0'0,"0"0"-632"0"0,0 0-77 0 0,0 0 235 0 0,0 0 228 0 0,0 0 37 0 0,0 0-169 0 0,0 0-237 0 0,0 0-202 0 0,0 0-133 0 0,0 0-22 0 0,0 0 0 0 0,0 0 30 0 0,4 11 73 0 0,15 36 66 0 0,-16-42-442 0 0,0 1 0 0 0,1-1 1 0 0,0-1-1 0 0,0 1 0 0 0,0 0 0 0 0,1-1 0 0 0,-1 0 1 0 0,1 0-1 0 0,0 0 0 0 0,0-1 0 0 0,1 0 1 0 0,-1 0-1 0 0,1 0 0 0 0,-1 0 0 0 0,1-1 1 0 0,4 1-133 0 0,12 7 196 0 0,7 3-126 0 0,-15-8-34 0 0,1 1 1 0 0,-2 0 0 0 0,1 1 0 0 0,-1 0 0 0 0,0 1-1 0 0,-1 0 1 0 0,1 1 0 0 0,-2 1 0 0 0,1 0-1 0 0,-1 0 1 0 0,-1 1 0 0 0,0 1 0 0 0,-1 0-1 0 0,8 12-36 0 0,-15-19 13 0 0,0 0 0 0 0,-1 0-1 0 0,0 1 1 0 0,0-1-1 0 0,0 1 1 0 0,-1-1-1 0 0,1 0 1 0 0,-1 1-1 0 0,-1-1 1 0 0,1 1 0 0 0,-1-1-1 0 0,0 0 1 0 0,0 1-1 0 0,0-1 1 0 0,-1 0-1 0 0,0 0 1 0 0,0 0-1 0 0,0 0 1 0 0,-1 0 0 0 0,0 0-1 0 0,1 0 1 0 0,-2-1-1 0 0,0 1-12 0 0,-91 93 337 0 0,84-89-330 0 0,-39 26-133 0 0,-5 4-1819 0 0,28-7-5048 0 0,22-24 1581 0 0,1-4-1429 0 0</inkml:trace>
  <inkml:trace contextRef="#ctx0" brushRef="#br0" timeOffset="4779.04">988 660 0 0 0,'0'0'772'0'0,"0"0"284"0"0,0 0 110 0 0,0 0-11 0 0,0 0-10 0 0,0 0-84 0 0,0 0-94 0 0,0 0-83 0 0,-11-12-48 0 0,-31-38-81 0 0,-14 17 2786 0 0,52 32-3466 0 0,0 1 1 0 0,0-1 0 0 0,0 1 0 0 0,0 0 0 0 0,0 1-1 0 0,0-1 1 0 0,0 1 0 0 0,0 0 0 0 0,0-1 0 0 0,0 2 0 0 0,0-1-1 0 0,0 0 1 0 0,0 1 0 0 0,1 0 0 0 0,-1 0 0 0 0,1 0 0 0 0,-1 0-1 0 0,1 1 1 0 0,0-1 0 0 0,0 1 0 0 0,0 0 0 0 0,0 0 0 0 0,0 0-1 0 0,1 0 1 0 0,-1 0 0 0 0,1 1 0 0 0,-2 2-76 0 0,-1 2 25 0 0,0 0 1 0 0,1 1 0 0 0,0-1-1 0 0,1 1 1 0 0,-1 0-1 0 0,2 0 1 0 0,-1 0-1 0 0,1 1 1 0 0,1-1-1 0 0,0 0 1 0 0,0 7-26 0 0,8 254 910 0 0,50-35-184 0 0,-29-149-591 0 0,-3 0 0 0 0,-5 2 0 0 0,-3 0 0 0 0,-1 20-135 0 0,-13-77 147 0 0,-2 0-1 0 0,-1 0 1 0 0,-1 1-1 0 0,-1-1 1 0 0,-2 0-1 0 0,-4 12-146 0 0,5-31 82 0 0,1-1 1 0 0,-2 0-1 0 0,0 0 0 0 0,0 0 0 0 0,-1 0 0 0 0,0-1 0 0 0,-1 1 1 0 0,0-1-1 0 0,0-1 0 0 0,-1 1 0 0 0,-1-1 0 0 0,1 0 0 0 0,-2-1 1 0 0,1 0-1 0 0,-1 0 0 0 0,0-1 0 0 0,-1 0 0 0 0,-4 2-82 0 0,10-6 2 0 0,-1-1 1 0 0,1 1-1 0 0,0-1 0 0 0,-1-1 0 0 0,1 1 0 0 0,-1-1 0 0 0,0 1 0 0 0,1-1 0 0 0,-1-1 0 0 0,0 1 1 0 0,0-1-1 0 0,1 1 0 0 0,-1-1 0 0 0,0-1 0 0 0,0 1 0 0 0,0-1 0 0 0,1 0 0 0 0,-1 0 0 0 0,0 0 1 0 0,1-1-1 0 0,-1 1 0 0 0,1-1 0 0 0,-1 0 0 0 0,1-1 0 0 0,0 1 0 0 0,0-1 0 0 0,0 1 0 0 0,0-1 0 0 0,0 0 1 0 0,1-1-1 0 0,0 1 0 0 0,-1-1 0 0 0,1 0 0 0 0,0 1 0 0 0,1-1 0 0 0,-1 0 0 0 0,1-1 0 0 0,0 1 1 0 0,0 0-1 0 0,0-1 0 0 0,0 1 0 0 0,1-1 0 0 0,-1-2-2 0 0,1 3-228 0 0,1 0 1 0 0,-1-1-1 0 0,1 1 0 0 0,0 0 0 0 0,0 0 0 0 0,0-1 1 0 0,0 1-1 0 0,1 0 0 0 0,0 0 0 0 0,0-1 1 0 0,0 1-1 0 0,1 0 0 0 0,-1 0 0 0 0,1 0 1 0 0,0 0-1 0 0,0 1 0 0 0,0-1 0 0 0,0 0 1 0 0,1 1-1 0 0,2-3 228 0 0,44-32-9764 0 0,-33 30 3792 0 0</inkml:trace>
  <inkml:trace contextRef="#ctx0" brushRef="#br0" timeOffset="5392.698">1232 1868 2152 0 0,'0'0'1267'0'0,"0"0"-97"0"0,0 0-51 0 0,0 0 72 0 0,0 0 45 0 0,0 0-57 0 0,0 0-143 0 0,0 0-201 0 0,0 0-183 0 0,0 0-86 0 0,0 0-12 0 0,0 0 8 0 0,0 0-26 0 0,-1 11-67 0 0,-38 220 1432 0 0,26-87-1790 0 0,69-137 597 0 0,13-17-522 0 0,-49 4-498 0 0,13-8-152 0 0,-23-3-5686 0 0,-12 12-154 0 0,-2 2 2104 0 0</inkml:trace>
  <inkml:trace contextRef="#ctx0" brushRef="#br0" timeOffset="5639.952">984 2085 3793 0 0,'0'0'981'0'0,"0"0"-138"0"0,0 0 7 0 0,0 0 202 0 0,0 0 187 0 0,0 0 13 0 0,0 0-53 0 0,0 0-95 0 0,0 0-95 0 0,0 0-73 0 0,0 0-95 0 0,0 0-101 0 0,0 0-113 0 0,28-3-112 0 0,90-7-128 0 0,21-1 266 0 0,-68 4-4629 0 0,-59 5 2607 0 0,3 2-3156 0 0,-4 0-3626 0 0</inkml:trace>
  <inkml:trace contextRef="#ctx0" brushRef="#br0" timeOffset="5921.167">1590 2103 8818 0 0,'0'0'1121'0'0,"0"0"-398"0"0,0 0-132 0 0,0 0 192 0 0,0 0 225 0 0,0 0 98 0 0,0 0-82 0 0,0 0-240 0 0,0 0-252 0 0,0 0-165 0 0,0 0-112 0 0,0 0-74 0 0,0 22-46 0 0,0 115 73 0 0,18-57-1096 0 0,-9-75-581 0 0,-5-3-2123 0 0,-2-1-5230 0 0,-2-1 5957 0 0</inkml:trace>
  <inkml:trace contextRef="#ctx0" brushRef="#br0" timeOffset="6156.23">1453 2129 3985 0 0,'0'0'1486'0'0,"0"0"-456"0"0,0 0-196 0 0,0 0 82 0 0,0 0 130 0 0,0 0 38 0 0,0 0-67 0 0,0 0-102 0 0,0 0-77 0 0,0 0-107 0 0,0 0-101 0 0,0 0-79 0 0,0 0-111 0 0,27-3-114 0 0,126-12 23 0 0,-74 11-1628 0 0,-53 4-2168 0 0,0 0-4027 0 0,-22 0 3496 0 0</inkml:trace>
  <inkml:trace contextRef="#ctx0" brushRef="#br0" timeOffset="6405.949">1486 2346 56 0 0,'0'0'2610'0'0,"0"0"-984"0"0,0 0-174 0 0,0 0 266 0 0,0 0 97 0 0,0 0-66 0 0,0 0-152 0 0,0 0-258 0 0,0 0-324 0 0,0 0-287 0 0,0 0-190 0 0,0 0-171 0 0,0 0-116 0 0,28 1-95 0 0,88 3-97 0 0,-9-24-1211 0 0,-56 6-7512 0 0,-38 14 1404 0 0</inkml:trace>
  <inkml:trace contextRef="#ctx0" brushRef="#br0" timeOffset="7291.397">1229 1 3657 0 0,'0'0'1608'0'0,"0"0"-190"0"0,0 0-34 0 0,0 0 27 0 0,0 0-57 0 0,0 0-131 0 0,0 0-235 0 0,0 0-255 0 0,0 0-290 0 0,0 0-266 0 0,0 0-146 0 0,0 0-47 0 0,0 0 39 0 0,-2 5 70 0 0,-22 203 650 0 0,17 6-431 0 0,17-174 107 0 0,19-21 258 0 0,64-9-518 0 0,-77-26-2139 0 0,-13-6-7607 0 0,-3 18 7080 0 0,0 3-256 0 0</inkml:trace>
  <inkml:trace contextRef="#ctx0" brushRef="#br0" timeOffset="7569.733">919 262 2729 0 0,'0'0'1435'0'0,"0"0"-67"0"0,0 0 67 0 0,0 0 66 0 0,0 0-24 0 0,0 0-104 0 0,0 0-159 0 0,0 0-178 0 0,36 1-184 0 0,114 4-247 0 0,55-3-1166 0 0,-129-2-8147 0 0,-66 0 2952 0 0</inkml:trace>
  <inkml:trace contextRef="#ctx0" brushRef="#br0" timeOffset="7773.366">1509 325 3209 0 0,'0'0'1268'0'0,"0"0"-113"0"0,0 0 114 0 0,0 0 153 0 0,0 0 52 0 0,0 0-75 0 0,0 0-190 0 0,0 0-291 0 0,0 0-278 0 0,0 0-207 0 0,0 0-166 0 0,0 0-88 0 0,0 0-63 0 0,1 27-60 0 0,6 85-5 0 0,-2-68-111 0 0,-3-40 204 0 0,-1-2-2447 0 0,-1 0-7468 0 0,0-2 6696 0 0</inkml:trace>
  <inkml:trace contextRef="#ctx0" brushRef="#br0" timeOffset="7994.147">1492 255 2401 0 0,'0'0'2483'0'0,"0"0"-862"0"0,0 0-362 0 0,0 0-13 0 0,0 0 57 0 0,0 0-47 0 0,0 0-154 0 0,0 0-233 0 0,0 0-189 0 0,0 0-148 0 0,0 0-131 0 0,0 0-51 0 0,0 0-56 0 0,14 5-42 0 0,102 38 324 0 0,-53-34-2046 0 0,-42-8-2279 0 0,0 0-4022 0 0,-17-1 4136 0 0</inkml:trace>
  <inkml:trace contextRef="#ctx0" brushRef="#br0" timeOffset="8189.171">1545 424 2809 0 0,'0'0'2593'0'0,"0"0"-1284"0"0,0 0-581 0 0,0 0 52 0 0,0 0 223 0 0,0 0 203 0 0,0 0 87 0 0,0 0-93 0 0,0 0-218 0 0,0 0-226 0 0,0 0-224 0 0,0 0-162 0 0,0 0-90 0 0,17 5-96 0 0,54 12-79 0 0,20-15-3490 0 0,-72-4-527 0 0,-7-1-4921 0 0</inkml:trace>
  <inkml:trace contextRef="#ctx0" brushRef="#br0" timeOffset="10077.522">2125 1102 856 0 0,'0'0'1200'0'0,"0"0"-53"0"0,0 0 42 0 0,0 0 82 0 0,0 0 55 0 0,0 0-77 0 0,0 0-230 0 0,0 0-243 0 0,0 0-197 0 0,0 0-127 0 0,0 0-36 0 0,-6 11-17 0 0,-60 136 942 0 0,-23 151-395 0 0,55-236 103 0 0,34-61-614 0 0,0-1 126 0 0,0 0 74 0 0,4-31-377 0 0,1 0 0 0 0,2 1 1 0 0,1 0-1 0 0,1 0 0 0 0,1 0 0 0 0,2 2 0 0 0,1-1 0 0 0,1 2 0 0 0,14-21-258 0 0,-9 13 175 0 0,126-205 32 0 0,-115 204-204 0 0,-8 68-741 0 0,26 204 915 0 0,-14-130-195 0 0,-34-105 34 0 0,1 0 1 0 0,-1 0 0 0 0,1 1-1 0 0,0-1 1 0 0,-1 0 0 0 0,1 0-1 0 0,0 0 1 0 0,0 0-1 0 0,0 0 1 0 0,0-1 0 0 0,0 1-1 0 0,0 0 1 0 0,0 0 0 0 0,0 0-1 0 0,0-1 1 0 0,0 1-1 0 0,0-1 1 0 0,0 1 0 0 0,1-1-1 0 0,-1 1 1 0 0,0-1 0 0 0,0 0-1 0 0,1 1 1 0 0,-1-1 0 0 0,0 0-1 0 0,1 0 1 0 0,-1 0-1 0 0,0 0 1 0 0,1 0 0 0 0,-1 0-1 0 0,0-1 1 0 0,0 1 0 0 0,1 0-1 0 0,-1-1 1 0 0,0 1-1 0 0,0-1 1 0 0,0 1 0 0 0,1-1-1 0 0,-1 1 1 0 0,0-1 0 0 0,0 0-1 0 0,0 0 1 0 0,0 1 0 0 0,0-1-1 0 0,0-1-16 0 0,43-50 688 0 0,-38 44-713 0 0,150-187 157 0 0,-147 185-172 0 0,-5 5 4 0 0,-1 1 0 0 0,1-1 1 0 0,0 1-1 0 0,0 0 0 0 0,0 0 0 0 0,1 1 1 0 0,-1-1-1 0 0,1 1 0 0 0,0 0 0 0 0,0 0 1 0 0,0 1-1 0 0,0-1 0 0 0,0 1 0 0 0,1 0 1 0 0,1 0 35 0 0,5 39-398 0 0,-5 235 373 0 0,30-190-1271 0 0,-24-69-3242 0 0,3-5-4055 0 0,-10-7 3501 0 0</inkml:trace>
  <inkml:trace contextRef="#ctx0" brushRef="#br0" timeOffset="13116.917">2192 722 1752 0 0,'0'0'1357'0'0,"0"0"-236"0"0,0 0-166 0 0,0 0-41 0 0,0 0 75 0 0,0 0 83 0 0,0 0 41 0 0,0 0-17 0 0,0 0-93 0 0,0 0-139 0 0,0 0-167 0 0,23 0-131 0 0,147-3 721 0 0,95 10 2670 0 0,-267-21-2914 0 0,-48-31-658 0 0,-84-39-390 0 0,131 81 1447 0 0,-3-2-2360 0 0,2 2-3669 0 0,12 6-6886 0 0,-3 1 6843 0 0</inkml:trace>
  <inkml:trace contextRef="#ctx0" brushRef="#br0" timeOffset="13846.393">3057 1326 4433 0 0,'0'0'1067'0'0,"0"0"-112"0"0,0 0-139 0 0,0 0-89 0 0,0 0-108 0 0,0 0-117 0 0,0 0-136 0 0,0 0-82 0 0,0 0-38 0 0,0 0-76 0 0,0 0-35 0 0,0 0-49 0 0,0 0-28 0 0,-14 30-18 0 0,-45 95-18 0 0,-25 32-132 0 0,45-115 630 0 0,70-82 3739 0 0,-1-1-4107 0 0,42-45 343 0 0,-51 58-467 0 0,1 0 1 0 0,1 2-1 0 0,2 1 0 0 0,0 1 0 0 0,2 1 0 0 0,5-2-28 0 0,-26 21 124 0 0,-6 3-151 0 0,0 0 1 0 0,1 0-1 0 0,-1 1 0 0 0,1-1 0 0 0,-1 0 0 0 0,1 0 0 0 0,-1 1 0 0 0,1-1 0 0 0,0 0 0 0 0,-1 1 0 0 0,1-1 0 0 0,0 0 0 0 0,-1 1 0 0 0,1-1 0 0 0,0 1 0 0 0,0-1 0 0 0,-1 1 0 0 0,1 0 0 0 0,0-1 0 0 0,0 1 0 0 0,0 0 0 0 0,0 0 0 0 0,0-1 0 0 0,0 1 0 0 0,-1 0 0 0 0,1 0 0 0 0,0 0 0 0 0,0 0 0 0 0,0 0 0 0 0,0 0 0 0 0,0 0 0 0 0,0 1 0 0 0,0-1 0 0 0,0 0 0 0 0,-1 0 0 0 0,1 1 0 0 0,0-1 0 0 0,0 0 0 0 0,0 1 0 0 0,-1-1 0 0 0,1 1 0 0 0,0-1 0 0 0,0 1 0 0 0,-1 0 0 0 0,1-1 0 0 0,0 1 0 0 0,-1 0 0 0 0,1-1 0 0 0,-1 1 0 0 0,1 0 0 0 0,-1 0 0 0 0,1-1 0 0 0,-1 1 0 0 0,1 0 0 0 0,-1 0 0 0 0,0 0 0 0 0,0 0 0 0 0,1-1 0 0 0,-1 1 0 0 0,0 0 0 0 0,0 0 0 0 0,0 0 0 0 0,0 0 27 0 0,46 220-833 0 0,-46-219 861 0 0,0-1 0 0 0,0 0 1 0 0,0 0-1 0 0,0 0 1 0 0,0 1-1 0 0,-1-1 1 0 0,1 0-1 0 0,0 0 1 0 0,-1 0-1 0 0,1 1 0 0 0,-1-1 1 0 0,1 0-1 0 0,-1 0 1 0 0,1 0-1 0 0,-1 0 1 0 0,0 0-1 0 0,0 0 0 0 0,1 0 1 0 0,-1 0-1 0 0,0 0 1 0 0,0-1-1 0 0,0 1 1 0 0,0 0-1 0 0,0 0 0 0 0,0-1 1 0 0,0 1-1 0 0,0-1 1 0 0,-1 1-1 0 0,1-1 1 0 0,0 1-1 0 0,0-1 1 0 0,0 0-1 0 0,-1 1 0 0 0,1-1 1 0 0,0 0-1 0 0,0 0 1 0 0,-1 0-1 0 0,1 0 1 0 0,0 0-1 0 0,0 0 0 0 0,-1-1 1 0 0,1 1-1 0 0,0 0 1 0 0,0 0-1 0 0,0-1 1 0 0,0 1-1 0 0,-1-1 1 0 0,1 1-1 0 0,0-1 0 0 0,0 0 1 0 0,0 1-1 0 0,0-1 1 0 0,0 0-1 0 0,0 0 1 0 0,0 0-1 0 0,1 1 0 0 0,-1-1 1 0 0,0 0-1 0 0,0 0 1 0 0,1 0-1 0 0,-1-1 1 0 0,0 1-29 0 0,-72-35 370 0 0,41 16-607 0 0,-33-18-1322 0 0,21 22-7526 0 0,38 16 4231 0 0</inkml:trace>
  <inkml:trace contextRef="#ctx0" brushRef="#br0" timeOffset="14726.215">3581 1183 2649 0 0,'0'0'1122'0'0,"0"0"-237"0"0,0 0-1 0 0,0 0 161 0 0,0 0 102 0 0,0 0 11 0 0,0 0-98 0 0,0 0-184 0 0,0 0-154 0 0,0 0-145 0 0,0 0-163 0 0,0 0-141 0 0,0 0-98 0 0,-32 18-79 0 0,-99 59-22 0 0,80-27-30 0 0,47-41-52 0 0,1 0-33 0 0,0-1 0 0 0,0 0-1 0 0,1 1 1 0 0,0 0 0 0 0,0 0-1 0 0,1 0 1 0 0,0-1 0 0 0,0 1-1 0 0,1 0 1 0 0,1 7 41 0 0,1-13 65 0 0,-1 0-1 0 0,1-1 1 0 0,-1 1-1 0 0,1 0 1 0 0,0-1-1 0 0,0 1 1 0 0,1-1-1 0 0,-1 1 1 0 0,0-1-1 0 0,1 0 1 0 0,0 0-1 0 0,-1 0 1 0 0,1 0-1 0 0,0-1 1 0 0,0 1-1 0 0,0-1 1 0 0,0 0 0 0 0,0 0-1 0 0,0 0 1 0 0,0 0-1 0 0,0 0 1 0 0,1-1-1 0 0,-1 1 1 0 0,0-1-1 0 0,0 0 1 0 0,1 0-1 0 0,-1 0 1 0 0,0 0-1 0 0,0-1 1 0 0,1 1-1 0 0,-1-1 1 0 0,0 0-1 0 0,0 0 1 0 0,0 0-1 0 0,0 0 1 0 0,0-1 0 0 0,0 1-1 0 0,0-1 1 0 0,1-1-65 0 0,28-16 620 0 0,-1-2 0 0 0,-1-1 1 0 0,-1-1-1 0 0,-1-2 1 0 0,20-22-621 0 0,-25 21 22 0 0,0-1 0 0 0,-2-1 0 0 0,-1 0-1 0 0,-1-2 1 0 0,-2 0 0 0 0,-1-1 0 0 0,-1-1 0 0 0,-1 0 0 0 0,8-33-22 0 0,-18 53-119 0 0,-1 0 0 0 0,0-1 0 0 0,0 1 0 0 0,-1-1 0 0 0,-1 1 0 0 0,0-1-1 0 0,-1 0 1 0 0,0 1 0 0 0,-1-1 0 0 0,0 0 0 0 0,-1 1 0 0 0,-1-1 0 0 0,0 1 0 0 0,-2-4 119 0 0,3 11-39 0 0,1 2-5 0 0,0 0 0 0 0,-1 0 0 0 0,1 0-1 0 0,-1 0 1 0 0,1 0 0 0 0,-1 0 0 0 0,0 0-1 0 0,0 0 1 0 0,0 1 0 0 0,-1-1 0 0 0,1 1 0 0 0,-1 0-1 0 0,1 0 1 0 0,-1 0 0 0 0,0 0 0 0 0,1 0-1 0 0,-1 0 1 0 0,0 1 0 0 0,0-1 0 0 0,-1 1-1 0 0,1 0 1 0 0,0 0 0 0 0,0 0 0 0 0,-4 0 44 0 0,4 0-52 0 0,-1 2 1 0 0,1-1-1 0 0,-1 0 1 0 0,1 1-1 0 0,-1 0 1 0 0,1-1-1 0 0,-1 2 0 0 0,1-1 1 0 0,-1 0-1 0 0,1 1 1 0 0,0-1-1 0 0,0 1 1 0 0,0 0-1 0 0,0 0 1 0 0,0 0-1 0 0,0 0 1 0 0,1 1-1 0 0,-1-1 1 0 0,1 1-1 0 0,-1-1 0 0 0,1 1 1 0 0,0 0-1 0 0,0 0 1 0 0,0 0-1 0 0,0 0 1 0 0,1 1-1 0 0,-1-1 1 0 0,1 2 51 0 0,-7 13 75 0 0,1-1 0 0 0,1 2 1 0 0,1-1-1 0 0,1 1 0 0 0,1-1 0 0 0,0 1 1 0 0,1 0-1 0 0,1 0 0 0 0,1 0 1 0 0,0 0-1 0 0,3 11-75 0 0,3 0 114 0 0,1-1 0 0 0,2 0-1 0 0,1-1 1 0 0,1 0 0 0 0,1-1 0 0 0,2 0 0 0 0,0-1-1 0 0,2 0 1 0 0,5 4-114 0 0,-15-19-62 0 0,0-1 0 0 0,1 0 1 0 0,-1-1-1 0 0,2 0 0 0 0,0 0 0 0 0,0 0 0 0 0,0-1 0 0 0,1 0 1 0 0,0 0-1 0 0,1-1 0 0 0,8 4 62 0 0,8-8-2679 0 0,-11-5-4896 0 0,-13-1 2271 0 0</inkml:trace>
  <inkml:trace contextRef="#ctx0" brushRef="#br0" timeOffset="15038.287">4331 826 10666 0 0,'0'0'1059'0'0,"0"0"-403"0"0,0 0-192 0 0,0 0 63 0 0,0 0 107 0 0,0 0 88 0 0,0 0-13 0 0,-20 35-112 0 0,-62 113-121 0 0,42-52 47 0 0,35-80-509 0 0,0-1-1 0 0,1 1 1 0 0,1 0-1 0 0,0 0 1 0 0,1 0 0 0 0,1 0-1 0 0,0 0 1 0 0,2 0-1 0 0,0 0 1 0 0,1 9-14 0 0,1-19 39 0 0,-1-1-1 0 0,1 0 1 0 0,0 1 0 0 0,0-1 0 0 0,1 0-1 0 0,-1 0 1 0 0,1-1 0 0 0,0 1 0 0 0,1-1-1 0 0,-1 0 1 0 0,1 0 0 0 0,0 0 0 0 0,0 0-1 0 0,0-1 1 0 0,0 0 0 0 0,1 0 0 0 0,-1-1-1 0 0,1 1 1 0 0,-1-1 0 0 0,1 0 0 0 0,0-1-1 0 0,0 1 1 0 0,0-1 0 0 0,0-1 0 0 0,0 1-1 0 0,0-1 1 0 0,0 0 0 0 0,0 0 0 0 0,1-1-1 0 0,-1 1 1 0 0,0-1 0 0 0,0-1 0 0 0,-1 1-1 0 0,1-1 1 0 0,0 0 0 0 0,0 0 0 0 0,-1-1-1 0 0,3-1-38 0 0,45-29 563 0 0,-40 9-2193 0 0,-29 0-4844 0 0,8 20 1821 0 0,-1 0-1794 0 0</inkml:trace>
  <inkml:trace contextRef="#ctx0" brushRef="#br0" timeOffset="15277.522">3964 1080 7186 0 0,'0'0'1912'0'0,"0"0"-272"0"0,0 0-287 0 0,0 0-153 0 0,0 0-176 0 0,0 0-256 0 0,0 0-72 0 0,214 0-112 0 0,-177 0-111 0 0,0 0-113 0 0,-1 0-144 0 0,-3-4-120 0 0,2 4-240 0 0,-5 0-288 0 0,-1 0-673 0 0,-5-4-927 0 0,-7 4-1377 0 0,-4 0-6977 0 0</inkml:trace>
</inkml:ink>
</file>

<file path=ppt/ink/ink1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6:50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8 756 11891 0 0,'0'0'1723'0'0,"0"0"-299"0"0,0 0-171 0 0,0 0-123 0 0,0 0-206 0 0,0 0-200 0 0,34-8-149 0 0,109-22-145 0 0,66-2-681 0 0,-190 31-2282 0 0,-19 9-9419 0 0,-4-4 6614 0 0</inkml:trace>
  <inkml:trace contextRef="#ctx0" brushRef="#br0" timeOffset="172.241">0 955 352 0 0,'0'0'2553'0'0,"0"0"-297"0"0,0 0 121 0 0,0 0 31 0 0,0 0-183 0 0,0 0-425 0 0,0 0-488 0 0,0 0-408 0 0,0 0-351 0 0,199 18-225 0 0,-166-25-160 0 0,0 3-112 0 0,6-3-208 0 0,-4-1-536 0 0,0 1-1073 0 0,-13-1-2392 0 0,-5 5-6385 0 0</inkml:trace>
  <inkml:trace contextRef="#ctx0" brushRef="#br0" timeOffset="914.687">982 531 0 0 0,'0'0'1379'0'0,"0"0"-28"0"0,0 0-13 0 0,0 0 109 0 0,0 0 201 0 0,0 0 98 0 0,0 0-67 0 0,0 0-200 0 0,0 0-342 0 0,0 0-330 0 0,0 0-288 0 0,0 0-234 0 0,0 0-118 0 0,0 8 253 0 0,-36 341 2309 0 0,33-192-4550 0 0,8-148-226 0 0,10-20-9509 0 0,-15 4 8849 0 0</inkml:trace>
  <inkml:trace contextRef="#ctx0" brushRef="#br0" timeOffset="1164.678">626 608 5537 0 0,'0'0'2649'0'0,"0"0"-1678"0"0,0 0-545 0 0,0 0 216 0 0,0 0 394 0 0,0 0 214 0 0,0 0-14 0 0,0 0-167 0 0,0 0-195 0 0,0 0-151 0 0,0 0-92 0 0,35 4-57 0 0,108 11-47 0 0,33-11 844 0 0,-126-5-1550 0 0,1-3 0 0 0,-1-1 0 0 0,-1-2 0 0 0,10-5 179 0 0,-3 5-2652 0 0,-19 6-7323 0 0,-32 1 3802 0 0</inkml:trace>
  <inkml:trace contextRef="#ctx0" brushRef="#br0" timeOffset="1399.053">626 1146 3385 0 0,'0'0'1083'0'0,"0"0"282"0"0,0 0 438 0 0,0 0 359 0 0,0 0 61 0 0,0 0-270 0 0,0 0-414 0 0,0 0-443 0 0,34-1-283 0 0,109-5-191 0 0,-31-13 149 0 0,177-48-2104 0 0,-284 66 646 0 0,14-5-1586 0 0,-8-1-4458 0 0,-7 4-1060 0 0</inkml:trace>
  <inkml:trace contextRef="#ctx0" brushRef="#br0" timeOffset="1649.417">512 380 6769 0 0,'0'0'1043'0'0,"0"0"-217"0"0,0 0-31 0 0,0 0 192 0 0,0 0 227 0 0,0 0 121 0 0,0 0-69 0 0,0 0-148 0 0,32-11-204 0 0,101-37-220 0 0,0 21 245 0 0,-96 24-791 0 0,283-15-1010 0 0,-258 18-1918 0 0,-22 0-3462 0 0,-22 0-1922 0 0</inkml:trace>
  <inkml:trace contextRef="#ctx0" brushRef="#br0" timeOffset="2569.747">1291 1065 3969 0 0,'0'0'1444'0'0,"0"0"-404"0"0,0 0-226 0 0,0 0 29 0 0,0 0 161 0 0,0 0 210 0 0,0 0 126 0 0,0 0 5 0 0,0 0-126 0 0,0 0-229 0 0,0 0-223 0 0,0 0-172 0 0,0 0-97 0 0,21-12-94 0 0,67-37-73 0 0,21-42 603 0 0,-90 69-840 0 0,-2 6-111 0 0,-1-2-1 0 0,0 0 1 0 0,-2 0-1 0 0,0-2 1 0 0,-1 0 0 0 0,-1 0-1 0 0,0-1 1 0 0,-2-1-1 0 0,-1 0 1 0 0,7-21 17 0 0,-15 42-57 0 0,-1 0 0 0 0,1 0 0 0 0,-1 0 1 0 0,1 0-1 0 0,-1 0 0 0 0,1-1 0 0 0,-1 1 1 0 0,0 0-1 0 0,1 0 0 0 0,-1-1 0 0 0,0 1 1 0 0,0 0-1 0 0,0 0 0 0 0,0-1 0 0 0,0 1 1 0 0,0 0-1 0 0,0 0 0 0 0,0-1 0 0 0,-1 1 0 0 0,1 0 1 0 0,0 0-1 0 0,-1 0 0 0 0,1-1 0 0 0,-1 1 1 0 0,0 0-1 0 0,1 0 0 0 0,-1 0 0 0 0,0 0 1 0 0,1 0-1 0 0,-1 0 0 0 0,0 0 0 0 0,0 0 1 0 0,0 0-1 0 0,0 0 0 0 0,0 1 0 0 0,0-1 1 0 0,0 0-1 0 0,0 1 0 0 0,0-1 0 0 0,-1 1 1 0 0,1-1-1 0 0,0 1 0 0 0,0-1 0 0 0,0 1 1 0 0,-1 0-1 0 0,1 0 0 0 0,0-1 0 0 0,0 1 1 0 0,-1 0-1 0 0,1 0 0 0 0,0 0 0 0 0,0 1 0 0 0,-1-1 1 0 0,1 0-1 0 0,0 0 0 0 0,0 1 0 0 0,-1-1 1 0 0,1 0-1 0 0,0 1 0 0 0,0-1 0 0 0,0 1 1 0 0,0 0-1 0 0,0-1 0 0 0,0 1 0 0 0,0 0 1 0 0,0 0-1 0 0,0 0 0 0 0,-1 0 57 0 0,-9 9-151 0 0,1 0 0 0 0,0 1 0 0 0,0 0 1 0 0,1 1-1 0 0,1 0 0 0 0,0 1 0 0 0,0-1 0 0 0,1 1 0 0 0,1 1 0 0 0,0-1 0 0 0,1 1 0 0 0,0 0 1 0 0,1 1-1 0 0,0 5 151 0 0,2-15 35 0 0,1-1 1 0 0,0 1 0 0 0,0-1-1 0 0,0 1 1 0 0,1 0 0 0 0,0 0-1 0 0,0-1 1 0 0,0 1 0 0 0,0 0-1 0 0,0 0 1 0 0,1-1 0 0 0,0 1-1 0 0,0 0 1 0 0,1-1 0 0 0,-1 1-1 0 0,1-1 1 0 0,0 0 0 0 0,0 1-1 0 0,0-1 1 0 0,1 0 0 0 0,-1 0-1 0 0,1 0 1 0 0,0-1 0 0 0,0 1-1 0 0,1-1 1 0 0,-1 1 0 0 0,1-1-1 0 0,-1 0 1 0 0,1 0 0 0 0,0-1-1 0 0,0 1 1 0 0,1-1 0 0 0,-1 0-1 0 0,0 0 1 0 0,1 0-36 0 0,5 2 173 0 0,1-1 1 0 0,-1 0-1 0 0,1-1 0 0 0,0 0 1 0 0,0 0-1 0 0,0-1 0 0 0,0-1 1 0 0,0 0-1 0 0,0 0 0 0 0,0-1 1 0 0,0 0-1 0 0,0-1 0 0 0,-1-1 1 0 0,1 0-1 0 0,0 0 0 0 0,-1-1 1 0 0,0 0-1 0 0,0 0 0 0 0,0-1 1 0 0,-1-1-1 0 0,1 0 0 0 0,-1 0 1 0 0,0-1-1 0 0,-1 0 0 0 0,0 0 0 0 0,0-1 1 0 0,-1 0-1 0 0,0 0 0 0 0,0-1 1 0 0,0 0-1 0 0,-1-1-173 0 0,0 1-146 0 0,0-1 0 0 0,0 1 0 0 0,-1-1 0 0 0,-1-1 0 0 0,1 1 0 0 0,-2-1 0 0 0,1 0 0 0 0,-1 1 0 0 0,-1-1 0 0 0,0-1 0 0 0,-1 1 0 0 0,0 0 0 0 0,-1 0 0 0 0,0-11 146 0 0,0 21-108 0 0,0-1-1 0 0,-1 1 1 0 0,1-1 0 0 0,0 0 0 0 0,-1 1 0 0 0,1-1 0 0 0,-1 1 0 0 0,0-1 0 0 0,1 1 0 0 0,-1-1 0 0 0,0 1-1 0 0,0 0 1 0 0,0-1 0 0 0,0 1 0 0 0,0 0 0 0 0,0 0 0 0 0,0-1 0 0 0,0 1 0 0 0,-1 0 0 0 0,1 0 0 0 0,0 0-1 0 0,-1 1 1 0 0,1-1 0 0 0,0 0 0 0 0,-1 0 0 0 0,1 1 0 0 0,-1-1 0 0 0,0 1 0 0 0,1-1 0 0 0,-1 1 0 0 0,1 0-1 0 0,-1 0 1 0 0,0 0 0 0 0,1 0 0 0 0,-1 0 0 0 0,1 0 0 0 0,-1 0 0 0 0,0 0 0 0 0,1 0 0 0 0,-1 1 0 0 0,1-1-1 0 0,-1 1 1 0 0,0-1 0 0 0,1 1 0 0 0,0 0 0 0 0,-1-1 0 0 0,1 1 0 0 0,-1 0 0 0 0,1 0 0 0 0,0 0 0 0 0,-1 1 108 0 0,-3 6-58 0 0,-1 1-1 0 0,2 0 1 0 0,0 1 0 0 0,0-1 0 0 0,0 1 0 0 0,1 0 0 0 0,1 0 0 0 0,0 0 0 0 0,0 0 0 0 0,1 0 0 0 0,0 0 0 0 0,0 0 0 0 0,1 1 0 0 0,2 8 58 0 0,0-12 127 0 0,0 0-1 0 0,0-1 0 0 0,1 1 1 0 0,-1 0-1 0 0,2-1 1 0 0,-1 0-1 0 0,1 0 0 0 0,0 0 1 0 0,0 0-1 0 0,1 0 1 0 0,-1-1-1 0 0,1 0 0 0 0,0 0 1 0 0,1 0-1 0 0,-1-1 0 0 0,1 0 1 0 0,0 0-1 0 0,0 0 1 0 0,0-1-1 0 0,1 0 0 0 0,-1 0 1 0 0,1 0-1 0 0,0-1 1 0 0,0 0-1 0 0,0 0 0 0 0,0-1 1 0 0,0 0-1 0 0,0 0 0 0 0,0-1 1 0 0,1 1-127 0 0,3-3 178 0 0,-1 1 0 0 0,1-2-1 0 0,-1 1 1 0 0,1-2 0 0 0,-1 1 0 0 0,0-1 0 0 0,-1-1 0 0 0,1 1-1 0 0,-1-2 1 0 0,1 1 0 0 0,-1-1 0 0 0,-1-1 0 0 0,0 0 0 0 0,0 0 0 0 0,0 0-1 0 0,0-1 1 0 0,-1-1 0 0 0,-1 1 0 0 0,0-1 0 0 0,0 0 0 0 0,0 0-1 0 0,-1-1-177 0 0,16-17 85 0 0,-7 9-223 0 0,-2 0 1 0 0,0 0-1 0 0,-1-1 1 0 0,-1 0-1 0 0,-1-1 1 0 0,-1 0-1 0 0,-1-1 1 0 0,0 0 0 0 0,-2 0-1 0 0,0 0 1 0 0,-1-1-1 0 0,-2 1 1 0 0,0-1-1 0 0,-1-5 138 0 0,-2 26-41 0 0,1 0 0 0 0,-1 0 0 0 0,0 1 0 0 0,1-1 0 0 0,-1 0 0 0 0,0 0 0 0 0,0 1 0 0 0,0-1 0 0 0,0 0 0 0 0,0 1 0 0 0,0-1 0 0 0,0 1 0 0 0,0-1 0 0 0,0 1 0 0 0,0 0 0 0 0,0-1 0 0 0,0 1 0 0 0,0 0 0 0 0,0 0 0 0 0,0 0 0 0 0,0 0 0 0 0,0 0 0 0 0,-1 0 0 0 0,1 0 0 0 0,0 0 0 0 0,0 0 0 0 0,0 0 0 0 0,0 0 0 0 0,0 1 0 0 0,0-1 0 0 0,0 1 0 0 0,0-1 0 0 0,0 1 0 0 0,0-1 0 0 0,0 1 0 0 0,0-1 0 0 0,0 1 0 0 0,0 0 0 0 0,0-1 0 0 0,1 1 0 0 0,-1 0 0 0 0,0 0 0 0 0,1 0 0 0 0,-1 0 0 0 0,0 0 0 0 0,1-1 0 0 0,-1 1 0 0 0,0 1 41 0 0,-17 17-56 0 0,1 1-1 0 0,1 0 1 0 0,1 1 0 0 0,0 1 0 0 0,2 0-1 0 0,0 1 1 0 0,2 1 0 0 0,0 0 0 0 0,2 0-1 0 0,0 1 1 0 0,2 0 0 0 0,1 0 0 0 0,1 1-1 0 0,1 0 1 0 0,1-1 0 0 0,2 1 0 0 0,1 20 56 0 0,0-40-164 0 0,1 1 0 0 0,0-1 0 0 0,1 0 1 0 0,0 1-1 0 0,0-1 0 0 0,0 0 0 0 0,0 0 1 0 0,1-1-1 0 0,0 1 0 0 0,1 0 0 0 0,-1-1 1 0 0,1 0-1 0 0,0 0 0 0 0,0 0 0 0 0,4 3 164 0 0,46 37-8671 0 0,-44-37 5909 0 0</inkml:trace>
  <inkml:trace contextRef="#ctx0" brushRef="#br0" timeOffset="2816.637">2430 907 11186 0 0,'0'0'761'0'0,"0"0"-265"0"0,0 0 60 0 0,0 0 187 0 0,0 0 106 0 0,0 0-22 0 0,0 0-136 0 0,0 0-163 0 0,0 0-120 0 0,-8 32-153 0 0,-25 101-101 0 0,19-29-30 0 0,14-55-509 0 0,0-43-4308 0 0,0-6-4788 0 0,0-4 6462 0 0</inkml:trace>
  <inkml:trace contextRef="#ctx0" brushRef="#br0" timeOffset="3067.263">2357 881 6065 0 0,'0'0'1206'0'0,"0"0"-427"0"0,0 0-76 0 0,0 0 122 0 0,0 0 18 0 0,0 0-68 0 0,0 0-82 0 0,0 0-62 0 0,0 0-68 0 0,0 0-87 0 0,0 0-88 0 0,0 0-124 0 0,0 0-97 0 0,30 4-65 0 0,136 17-48 0 0,-119-20-813 0 0,-37-1-2858 0 0,0 0-3508 0 0,-8 0 4092 0 0</inkml:trace>
  <inkml:trace contextRef="#ctx0" brushRef="#br0" timeOffset="3231.67">2357 1076 2961 0 0,'0'0'1312'0'0,"0"0"176"0"0,0 0 281 0 0,0 0 183 0 0,0 0-224 0 0,0 0-431 0 0,0 0-393 0 0,0 0-384 0 0,0 0-240 0 0,0 0-168 0 0,0 0-112 0 0,200-26-224 0 0,-172 12-320 0 0,-4 6-552 0 0,2-3-1153 0 0,-10 4-1984 0 0,-8-1-1744 0 0</inkml:trace>
  <inkml:trace contextRef="#ctx0" brushRef="#br0" timeOffset="3801.691">1679 218 3305 0 0,'0'0'1403'0'0,"0"0"-51"0"0,0 0 24 0 0,0 0 126 0 0,0 0 78 0 0,0 0-65 0 0,0 0-178 0 0,0 0-207 0 0,0 0-223 0 0,0 0-204 0 0,0 0-147 0 0,0 0-130 0 0,0 0-64 0 0,33-3-38 0 0,105-12-45 0 0,83 4 752 0 0,-220 11-990 0 0,0 1-1 0 0,-1-1 1 0 0,1 0-1 0 0,-1 0 0 0 0,1 0 1 0 0,0-1-1 0 0,-1 1 1 0 0,1 0-1 0 0,-1 0 1 0 0,1 0-1 0 0,0 0 1 0 0,-1-1-1 0 0,1 1 1 0 0,-1 0-1 0 0,1 0 1 0 0,-1-1-1 0 0,1 1 1 0 0,-1 0-1 0 0,1-1 1 0 0,-1 1-1 0 0,1-1 1 0 0,-1 1-1 0 0,1-1 1 0 0,-1 1-1 0 0,0 0 0 0 0,1-1 1 0 0,-1 0-1 0 0,0 1 1 0 0,1-1-1 0 0,-1 1 1 0 0,0-1-1 0 0,0 1 1 0 0,0-1-1 0 0,1 0 1 0 0,-1 1-1 0 0,0-1 1 0 0,0 1-1 0 0,0-1 1 0 0,0 0-1 0 0,0 1 1 0 0,0-1-1 0 0,0 1 1 0 0,0-1-1 0 0,0 0 1 0 0,-1 1-1 0 0,1-1 1 0 0,0 1-1 0 0,0-1 0 0 0,0 0 1 0 0,-1 1-1 0 0,1-1 1 0 0,0 1-1 0 0,-1-1 1 0 0,1 1-41 0 0,-45-36 385 0 0,-63-39-403 0 0,100 68-543 0 0,-11-11 416 0 0,16 7-9314 0 0,5 10-585 0 0</inkml:trace>
  <inkml:trace contextRef="#ctx0" brushRef="#br0" timeOffset="4198.828">2653 693 4297 0 0,'0'0'2076'0'0,"0"0"-806"0"0,0 0-258 0 0,0 0 128 0 0,0 0 173 0 0,0 0 66 0 0,0 0-38 0 0,0 0-159 0 0,0 0-201 0 0,0 0-204 0 0,0 0-168 0 0,0 0-112 0 0,0 0-63 0 0,19-2-42 0 0,93-7 320 0 0,27 9 0 0 0,-79 0-10242 0 0,-53 0-856 0 0</inkml:trace>
  <inkml:trace contextRef="#ctx0" brushRef="#br0" timeOffset="8499.814">3273 318 0 0 0,'0'0'381'0'0,"0"0"565"0"0,0 0 266 0 0,0 0 66 0 0,0 0-46 0 0,0 0-132 0 0,0 0-161 0 0,0 0-156 0 0,0 0-144 0 0,0 0-82 0 0,0 0-34 0 0,4 15 2815 0 0,22 80-231 0 0,-25 112-2009 0 0,-21 79-1818 0 0,21-283 723 0 0,-3 15-3326 0 0,-5-13-7229 0 0,6-5 8011 0 0</inkml:trace>
  <inkml:trace contextRef="#ctx0" brushRef="#br0" timeOffset="8786.416">3012 284 3137 0 0,'0'0'485'0'0,"0"0"-81"0"0,0 0 143 0 0,0 0 357 0 0,0 0 346 0 0,0 0 210 0 0,0 0 22 0 0,0 0-106 0 0,0 0-124 0 0,0 0-105 0 0,0 0-91 0 0,0 0-85 0 0,0 0-73 0 0,33 4-63 0 0,104 8-50 0 0,-98-10-88 0 0,0-1 0 0 0,0-3-1 0 0,0 0 1 0 0,30-8-697 0 0,66-2-493 0 0,-129 33-3325 0 0,-10-6-2229 0 0,0-7-3747 0 0</inkml:trace>
  <inkml:trace contextRef="#ctx0" brushRef="#br0" timeOffset="9032.633">3005 1032 8458 0 0,'0'0'1255'0'0,"0"0"-346"0"0,0 0 18 0 0,0 0 283 0 0,0 0 195 0 0,0 0-26 0 0,0 0-184 0 0,0 0-192 0 0,0 0-147 0 0,0 0-141 0 0,0 0-159 0 0,0 0-141 0 0,31 0-118 0 0,97-1-113 0 0,-18-17 50 0 0,-3-7-2187 0 0,-72 13-2524 0 0,-1-3-4878 0 0,-25 9 4142 0 0</inkml:trace>
  <inkml:trace contextRef="#ctx0" brushRef="#br0" timeOffset="9369.71">3060 104 6881 0 0,'0'0'1418'0'0,"0"0"-134"0"0,0 0-85 0 0,0 0-58 0 0,0 0-23 0 0,0 0-57 0 0,0 0-110 0 0,0 0-109 0 0,0 0-153 0 0,0 0-167 0 0,0 0-143 0 0,0 0-99 0 0,32-4-80 0 0,101-15-45 0 0,81-6-2830 0 0,-199 23 1485 0 0,14 1-4575 0 0,-14 1-2725 0 0</inkml:trace>
  <inkml:trace contextRef="#ctx0" brushRef="#br0" timeOffset="10248.671">3467 936 5761 0 0,'0'0'1979'0'0,"0"0"-926"0"0,0 0-229 0 0,0 0 171 0 0,0 0 133 0 0,0 0-31 0 0,0 0-146 0 0,0 0-137 0 0,0 0-113 0 0,0 0-107 0 0,0 0-87 0 0,29-31-123 0 0,89-97-103 0 0,-39 45 139 0 0,-70 74-409 0 0,0-1-1 0 0,-1 0 1 0 0,0 0-1 0 0,0-1 1 0 0,-1 0-1 0 0,-1 0 1 0 0,0-1-1 0 0,0 1 1 0 0,0-5-11 0 0,-33 41-4100 0 0,19-14 4038 0 0,0 0-1 0 0,1 1 0 0 0,0-1 0 0 0,1 1 1 0 0,1 0-1 0 0,0 1 0 0 0,0-1 1 0 0,1 1-1 0 0,1 0 0 0 0,0 0 1 0 0,1 0-1 0 0,0 1 0 0 0,1-1 1 0 0,1 1-1 0 0,0-1 0 0 0,1 5 63 0 0,0-15 61 0 0,0 1 0 0 0,0 0-1 0 0,1-1 1 0 0,-1 0 0 0 0,1 1-1 0 0,0-1 1 0 0,0 0 0 0 0,0 0-1 0 0,0 0 1 0 0,1 0 0 0 0,-1 0-1 0 0,1 0 1 0 0,0-1 0 0 0,0 1 0 0 0,0-1-1 0 0,0 0 1 0 0,0 0 0 0 0,0 0-1 0 0,0 0 1 0 0,1 0 0 0 0,-1-1-1 0 0,1 0 1 0 0,-1 1 0 0 0,1-1-1 0 0,0-1 1 0 0,0 1 0 0 0,-1 0-1 0 0,1-1-60 0 0,3 0 173 0 0,0 0 1 0 0,0-1-1 0 0,0 0 0 0 0,0 0 0 0 0,0-1 0 0 0,0 1 0 0 0,-1-2 0 0 0,1 1 0 0 0,-1-1 0 0 0,1 0 0 0 0,-1 0 0 0 0,0 0 0 0 0,0-1 0 0 0,0 0 0 0 0,-1 0 1 0 0,1-1-1 0 0,-1 0 0 0 0,2-2-173 0 0,7-5 24 0 0,0-1 1 0 0,-1-1-1 0 0,0 0 0 0 0,-2-1 1 0 0,1 0-1 0 0,-2-1 1 0 0,0-1-1 0 0,-1 1 1 0 0,0-1-1 0 0,-1-1 1 0 0,-1 1-1 0 0,4-19-24 0 0,-10 35-65 0 0,-1 0 0 0 0,1 0-1 0 0,0 1 1 0 0,-1-1 0 0 0,1 0 0 0 0,-1 0 0 0 0,1 0-1 0 0,-1 0 1 0 0,1 0 0 0 0,-1 0 0 0 0,1 0 0 0 0,-1 0-1 0 0,0 1 1 0 0,0-1 0 0 0,0 0 0 0 0,1 0 0 0 0,-1 0-1 0 0,0 0 1 0 0,0 0 0 0 0,0 0 0 0 0,-1-1-1 0 0,1 1 1 0 0,0 1 0 0 0,0-1 0 0 0,0 0 0 0 0,-1 0-1 0 0,1 0 1 0 0,-1 0 0 0 0,1 0 0 0 0,0 0 0 0 0,-1 0-1 0 0,0 0 1 0 0,1 0 0 0 0,-1 1 0 0 0,1-1 0 0 0,-1 0-1 0 0,0 0 1 0 0,0 1 0 0 0,1-1 0 0 0,-1 1-1 0 0,0-1 1 0 0,0 0 0 0 0,0 1 0 0 0,0-1 0 0 0,0 1-1 0 0,0 0 1 0 0,1-1 0 0 0,-1 1 0 0 0,0 0 0 0 0,0 0-1 0 0,0 0 1 0 0,0-1 0 0 0,0 1 0 0 0,0 0 0 0 0,0 0-1 0 0,0 0 1 0 0,0 0 0 0 0,0 1 0 0 0,0-1-1 0 0,0 0 1 0 0,0 0 0 0 0,0 1 0 0 0,0-1 0 0 0,0 0-1 0 0,0 1 1 0 0,0-1 0 0 0,0 1 0 0 0,0 0 65 0 0,-4 3-146 0 0,0 1-1 0 0,0 0 1 0 0,1 0 0 0 0,0 1 0 0 0,0-1-1 0 0,0 1 1 0 0,1 0 0 0 0,-1 0 0 0 0,2 0-1 0 0,-1 0 1 0 0,1 0 0 0 0,-1 1 0 0 0,2-1-1 0 0,-1 1 1 0 0,1 0 0 0 0,0-1 0 0 0,0 1-1 0 0,1 0 1 0 0,0 0 0 0 0,0-1-1 0 0,1 7 147 0 0,1-8 158 0 0,1 0-1 0 0,-1 1 1 0 0,1-1-1 0 0,0 0 1 0 0,0 0-1 0 0,0-1 1 0 0,1 1-1 0 0,-1-1 1 0 0,1 0-1 0 0,0 1 1 0 0,1-2-1 0 0,-1 1 1 0 0,1 0-1 0 0,-1-1 0 0 0,1 0 1 0 0,0 0-1 0 0,1 0 1 0 0,-1-1-1 0 0,0 0 1 0 0,1 0-1 0 0,-1 0 1 0 0,1-1-1 0 0,-1 0 1 0 0,1 0-1 0 0,0 0 1 0 0,-1 0-1 0 0,1-1 1 0 0,0 0-1 0 0,0 0 0 0 0,0-1 1 0 0,-1 0-1 0 0,1 0 1 0 0,0 0-1 0 0,-1-1 1 0 0,1 1-1 0 0,-1-1 1 0 0,0-1-1 0 0,1 1 1 0 0,-1-1-1 0 0,0 0 1 0 0,0 0-158 0 0,12-10 146 0 0,0-1 1 0 0,-1 0-1 0 0,-1-2 1 0 0,0 1-1 0 0,-1-2 1 0 0,-1 0 0 0 0,0-1-1 0 0,-2 0 1 0 0,0 0-1 0 0,-1-1 1 0 0,1-5-147 0 0,-8 16-117 0 0,0 0 0 0 0,0-1 0 0 0,-1 1 0 0 0,0-1 0 0 0,0 0 0 0 0,-1 0 0 0 0,0 0 0 0 0,-1 0 0 0 0,0 0 0 0 0,0 0 0 0 0,-2-4 117 0 0,2 11-58 0 0,0 1 1 0 0,-1 0-1 0 0,1 0 1 0 0,0 0 0 0 0,-1-1-1 0 0,1 1 1 0 0,-1 0-1 0 0,0 0 1 0 0,1 0-1 0 0,-1 0 1 0 0,0 0-1 0 0,1 0 1 0 0,-1 0-1 0 0,0 0 1 0 0,0 0-1 0 0,0 1 1 0 0,0-1-1 0 0,0 0 1 0 0,0 0-1 0 0,0 1 1 0 0,0-1-1 0 0,0 1 1 0 0,0-1-1 0 0,0 1 1 0 0,-1-1-1 0 0,1 1 1 0 0,0 0-1 0 0,0-1 1 0 0,0 1-1 0 0,-1 0 1 0 0,1 0-1 0 0,0 0 1 0 0,0 0-1 0 0,-1 0 1 0 0,1 0-1 0 0,0 1 1 0 0,0-1 0 0 0,-1 0-1 0 0,1 0 1 0 0,0 1-1 0 0,0-1 1 0 0,0 1-1 0 0,0-1 1 0 0,0 1-1 0 0,0 0 1 0 0,0-1-1 0 0,0 1 1 0 0,0 0-1 0 0,0 0 1 0 0,0 0-1 0 0,0-1 1 0 0,0 1-1 0 0,0 0 1 0 0,1 0-1 0 0,-1 0 1 0 0,0 0-1 0 0,1 1 1 0 0,-1-1-1 0 0,1 0 1 0 0,-1 0-1 0 0,1 0 1 0 0,0 0-1 0 0,-1 0 1 0 0,1 1-1 0 0,0-1 1 0 0,0 0-1 0 0,0 1 58 0 0,-6 11-53 0 0,1 0 0 0 0,0 1-1 0 0,1-1 1 0 0,1 1-1 0 0,0 0 1 0 0,1 0-1 0 0,0 0 1 0 0,2 0-1 0 0,-1 0 1 0 0,2 0-1 0 0,-1 0 1 0 0,3 5 53 0 0,12 26-1913 0 0,1-17-3488 0 0,-9-17 343 0 0</inkml:trace>
  <inkml:trace contextRef="#ctx0" brushRef="#br0" timeOffset="10483.043">4499 763 9314 0 0,'0'0'1015'0'0,"0"0"-318"0"0,0 0-19 0 0,0 0 134 0 0,0 0 62 0 0,0 0-38 0 0,0 0-135 0 0,0 0-157 0 0,0 0-125 0 0,0 0-106 0 0,0 0-103 0 0,0 0-111 0 0,0 0-45 0 0,-4 30-39 0 0,-13 93-63 0 0,13-55-763 0 0,8-54-968 0 0,4-10-4614 0 0,-7-4 3260 0 0,-1 0 140 0 0,0 0 1569 0 0</inkml:trace>
  <inkml:trace contextRef="#ctx0" brushRef="#br0" timeOffset="10757.085">4358 726 4761 0 0,'0'0'2619'0'0,"0"0"-984"0"0,0 0-353 0 0,0 0 58 0 0,0 0 4 0 0,0 0-138 0 0,0 0-151 0 0,0 0-143 0 0,0 0-104 0 0,0 0-77 0 0,0 0-120 0 0,0 0-123 0 0,0 0-119 0 0,28-1-106 0 0,91-4-76 0 0,3 4-78 0 0,-80 1-2725 0 0,-38 18-9794 0 0,-4-14 7716 0 0</inkml:trace>
  <inkml:trace contextRef="#ctx0" brushRef="#br0" timeOffset="10934.702">4376 973 3497 0 0,'0'0'2083'0'0,"0"0"-720"0"0,0 0 20 0 0,0 0 298 0 0,0 0 91 0 0,0 0-272 0 0,0 0-385 0 0,0 0-342 0 0,0 0-258 0 0,0 0-171 0 0,0 0-139 0 0,0 0-87 0 0,31-5-94 0 0,96-15-128 0 0,-29 2-2406 0 0,-76 13-411 0 0,-8 1-1872 0 0,-4 1-1252 0 0</inkml:trace>
  <inkml:trace contextRef="#ctx0" brushRef="#br0" timeOffset="11836.463">3748 318 2593 0 0,'0'0'1540'0'0,"0"0"-46"0"0,0 0 138 0 0,0 0 123 0 0,0 0-52 0 0,0 0-175 0 0,0 0-245 0 0,0 0-216 0 0,0 0-187 0 0,32-2-150 0 0,101-3-134 0 0,-8-4 642 0 0,86-5-132 0 0,-211 14-944 0 0,-6-8 1403 0 0,-46-21-958 0 0,44 26-573 0 0,0-1-1 0 0,0 1 1 0 0,0-1-1 0 0,1 0 0 0 0,0-1 1 0 0,0 0-1 0 0,0 0 1 0 0,0-1-1 0 0,1 0 0 0 0,0 0 1 0 0,0 0-1 0 0,0-1 1 0 0,1 0-1 0 0,0 0 0 0 0,0 0 1 0 0,1 0-1 0 0,0-1 1 0 0,0 0-1 0 0,1 0 0 0 0,-2-6-33 0 0,-2-51-3146 0 0,12 22-6374 0 0,-1 31 39 0 0</inkml:trace>
</inkml:ink>
</file>

<file path=ppt/ink/ink1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08.72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630 1 8354 0 0,'0'0'417'0'0,"0"0"-303"0"0,0 0-108 0 0,0 0 240 0 0,0 0 358 0 0,0 0 328 0 0,0 0 171 0 0,0 0-36 0 0,-15 32-135 0 0,-49 104-168 0 0,20-5 230 0 0,36-92-809 0 0,2 0 0 0 0,2 1 0 0 0,1 0 0 0 0,3 0 0 0 0,1 14-185 0 0,0-42 47 0 0,0 0 0 0 0,0 0 0 0 0,1 0 0 0 0,1-1 0 0 0,0 1 0 0 0,0-1-1 0 0,1 1 1 0 0,1-1 0 0 0,0 0 0 0 0,0-1 0 0 0,1 1 0 0 0,1-1 0 0 0,-1 0 0 0 0,2 0 0 0 0,-1-1-1 0 0,1 0 1 0 0,1-1 0 0 0,0 1 0 0 0,0-2 0 0 0,0 1 0 0 0,1-1 0 0 0,0-1 0 0 0,0 0 0 0 0,1 0-1 0 0,0-1 1 0 0,0 0 0 0 0,0-1 0 0 0,1 0 0 0 0,-1-1 0 0 0,1 0 0 0 0,10 0-47 0 0,-11-1 169 0 0,1-1 0 0 0,-1 0 0 0 0,1-1 0 0 0,-1 0 0 0 0,0-1 0 0 0,1 0 0 0 0,-1 0 0 0 0,1-2 0 0 0,-1 1 0 0 0,0-1 0 0 0,0-1 0 0 0,-1 0 0 0 0,1-1 0 0 0,-1 0 0 0 0,0 0 0 0 0,0-1 0 0 0,0-1-1 0 0,-1 1 1 0 0,0-1 0 0 0,0-1 0 0 0,-1 0 0 0 0,0 0 0 0 0,0-1 0 0 0,3-5-169 0 0,0-3 146 0 0,-1-1 1 0 0,-1 0-1 0 0,-1 0 0 0 0,0-1 0 0 0,-1 0 0 0 0,-1-1 0 0 0,-1 1 0 0 0,-1-1 0 0 0,0 0 1 0 0,-2 0-1 0 0,0-1 0 0 0,-1 1 0 0 0,-1 0 0 0 0,-3-19-146 0 0,2 25-87 0 0,-1 1-1 0 0,0-1 1 0 0,-1 1 0 0 0,0 0-1 0 0,-2 0 1 0 0,1 0-1 0 0,-1 0 1 0 0,-1 1 0 0 0,0-1-1 0 0,-1 1 1 0 0,0 1-1 0 0,-1 0 1 0 0,0 0 0 0 0,-1 0-1 0 0,-4-2 88 0 0,7 6-355 0 0,-1 0 1 0 0,-1 1-1 0 0,1 0 0 0 0,-1 1 0 0 0,0-1 1 0 0,0 1-1 0 0,-1 1 0 0 0,1 0 0 0 0,-1 0 1 0 0,0 1-1 0 0,0 0 0 0 0,-1 0 1 0 0,1 1-1 0 0,-4 0 355 0 0,-50 0-6228 0 0,45 2 2820 0 0,-9 0-4692 0 0</inkml:trace>
  <inkml:trace contextRef="#ctx0" brushRef="#br0" timeOffset="228.539">0 527 9546 0 0,'0'0'1930'0'0,"0"0"-1269"0"0,0 0-235 0 0,0 0 271 0 0,0 0 251 0 0,0 0 159 0 0,0 0 23 0 0,0 0-26 0 0,0 0 2 0 0,33-6 2 0 0,107-19-59 0 0,81 8 1225 0 0,157-24-475 0 0,96-35-1799 0 0,-272 42 46 0 0,82-22-825 0 0,-192 33-2331 0 0,0-1-4242 0 0,-58 13-4266 0 0</inkml:trace>
</inkml:ink>
</file>

<file path=ppt/ink/ink1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07.7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321 196 6337 0 0,'0'0'2049'0'0,"0"0"-1217"0"0,0 0-393 0 0,0 0 142 0 0,0 0 281 0 0,0 0 229 0 0,0 0 49 0 0,0 0-208 0 0,0 0-328 0 0,0 0-282 0 0,0 0-174 0 0,0 3-28 0 0,-15 329 2848 0 0,-8-176-3289 0 0,-7-2 0 0 0,-6-2 0 0 0,-7-1 0 0 0,-28 59 321 0 0,-20 22-3437 0 0,83-201 825 0 0,5-10-3336 0 0,2-16 804 0 0</inkml:trace>
  <inkml:trace contextRef="#ctx0" brushRef="#br0" timeOffset="545.451">324 89 3217 0 0,'0'0'666'0'0,"0"0"53"0"0,0 0 222 0 0,0 0 300 0 0,0 0 246 0 0,0 0 48 0 0,0 0-104 0 0,0 0-181 0 0,0 0-231 0 0,0 0-170 0 0,0 0-139 0 0,0 0-105 0 0,0 0-54 0 0,-5-1-66 0 0,-62 2 1137 0 0,-81 43 37 0 0,148-44-1663 0 0,-1 0 0 0 0,0 0 0 0 0,0 0 0 0 0,1-1 0 0 0,-1 1 0 0 0,0 0 0 0 0,0 1 0 0 0,0-1 0 0 0,1 0 0 0 0,-1 0 0 0 0,0 0 0 0 0,0 0 0 0 0,1 1 0 0 0,-1-1 0 0 0,0 0 0 0 0,1 0 0 0 0,-1 1 0 0 0,0-1 0 0 0,1 1 0 0 0,-1-1 0 0 0,0 1 0 0 0,1-1 0 0 0,-1 1 0 0 0,1-1 0 0 0,-1 1 0 0 0,1-1 0 0 0,-1 1 0 0 0,1 0 0 0 0,0-1 0 0 0,-1 1 0 0 0,1 0 0 0 0,0-1 0 0 0,-1 1 0 0 0,1 0 0 0 0,0 0 0 0 0,0-1 0 0 0,-1 1 0 0 0,1 0 0 0 0,0 0 0 0 0,0-1 0 0 0,0 1 0 0 0,0 0 0 0 0,0 0 0 0 0,0-1 0 0 0,0 1 0 0 0,1 0 0 0 0,-1 0 0 0 0,0-1 0 0 0,0 1 0 0 0,1 0 0 0 0,-1 0 0 0 0,0-1 0 0 0,1 1 0 0 0,-1 0 0 0 0,0-1 0 0 0,1 1 0 0 0,-1-1 0 0 0,1 1 0 0 0,-1 0 0 0 0,1-1 0 0 0,-1 1 0 0 0,1-1 0 0 0,0 1 0 0 0,-1-1 0 0 0,1 0 0 0 0,0 1 0 0 0,-1-1 0 0 0,1 0 0 0 0,0 1 4 0 0,58 29-248 0 0,-53-28 300 0 0,25 9-98 0 0,0-2 0 0 0,0-1 0 0 0,0-2 0 0 0,1-1 0 0 0,25 1 46 0 0,179 0-82 0 0,-223-4-167 0 0,-13-2 440 0 0,0 0 1 0 0,0 0-1 0 0,0 0 0 0 0,0-1 1 0 0,0 1-1 0 0,0 0 1 0 0,0 0-1 0 0,0 0 0 0 0,0 0 1 0 0,0-1-1 0 0,0 1 1 0 0,0 0-1 0 0,0 0-191 0 0,-84-40 537 0 0,66 33-505 0 0,-30-9 16 0 0,1-2 0 0 0,1-2 0 0 0,0-3 0 0 0,-3-4-48 0 0,6-21-1389 0 0,37 28-2173 0 0,4-2-4113 0 0,2 14-1902 0 0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0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10522 0 0,'0'0'2769'0'0,"0"0"-913"0"0,0 0-327 0 0,0 0-337 0 0,0 0-424 0 0,0 0-392 0 0,0 0-344 0 0,0 0-424 0 0,0 0-392 0 0,0 0-304 0 0,0 0-585 0 0,0 0-1023 0 0,0 0-2041 0 0,0 0-2937 0 0</inkml:trace>
</inkml:ink>
</file>

<file path=ppt/ink/ink1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15.1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30 346 2032 0 0,'0'0'1410'0'0,"0"0"-547"0"0,0 0-256 0 0,0 0 120 0 0,0 0 213 0 0,0 0 179 0 0,0 0 58 0 0,0 0-25 0 0,0 0-57 0 0,0 0-114 0 0,0 0-88 0 0,16 0-81 0 0,112-11 1361 0 0,89-12 371 0 0,1 13-3888 0 0,-196 10-884 0 0,-16 0-896 0 0,1 0-3425 0 0,-6 0 1269 0 0</inkml:trace>
  <inkml:trace contextRef="#ctx0" brushRef="#br0" timeOffset="3398.705">0 641 384 0 0,'0'0'1522'0'0,"0"0"-89"0"0,0 0 17 0 0,0 0 106 0 0,0 0-30 0 0,0 0-160 0 0,0 0-263 0 0,0 0-265 0 0,0 0-48 0 0,0 0 33 0 0,0 0 70 0 0,7 1 77 0 0,168-4 4420 0 0,-99-3-4755 0 0,128-4-99 0 0,-155 10-704 0 0,9 0-722 0 0,-39 0-3343 0 0,1 0-3413 0 0,-20 0-632 0 0</inkml:trace>
  <inkml:trace contextRef="#ctx0" brushRef="#br0" timeOffset="3970.911">372 118 0 0 0,'0'0'1140'0'0,"0"0"123"0"0,0 0 77 0 0,0 0 57 0 0,0 0 92 0 0,0 0 66 0 0,0 0 4 0 0,0 0-49 0 0,0 0-184 0 0,0 0-191 0 0,0 0-165 0 0,0 0-160 0 0,0 0-94 0 0,-5-20-66 0 0,-17-61-96 0 0,15 64 1099 0 0,8 29-1720 0 0,-1-12 172 0 0,10 12 103 0 0,-1 0 0 0 0,2-1 0 0 0,-1 0-1 0 0,2-1 1 0 0,-1-1 0 0 0,1 1 0 0 0,1-2-1 0 0,-1 0 1 0 0,2 0 0 0 0,-1-1 0 0 0,1-1-1 0 0,2 1-207 0 0,2 2 104 0 0,219 138 557 0 0,-226-141-644 0 0,0 1-1 0 0,-1 1 0 0 0,-1-1 1 0 0,1 2-1 0 0,-1-1 0 0 0,0 1 0 0 0,-1 1 1 0 0,0-1-1 0 0,-1 1 0 0 0,4 7-16 0 0,-10-15 15 0 0,-1 0-1 0 0,1-1 1 0 0,0 1-1 0 0,-1 0 1 0 0,1 0-1 0 0,-1 0 1 0 0,0 0 0 0 0,0 0-1 0 0,0 0 1 0 0,0 0-1 0 0,0 0 1 0 0,0 0-1 0 0,0 0 1 0 0,-1 0-1 0 0,1 0 1 0 0,-1 0 0 0 0,1-1-1 0 0,-1 1 1 0 0,0 0-1 0 0,0 0 1 0 0,0 0-1 0 0,0-1 1 0 0,0 1-1 0 0,0-1 1 0 0,0 1 0 0 0,0-1-1 0 0,-1 1 1 0 0,1-1-1 0 0,-1 1 1 0 0,1-1-1 0 0,-1 0 1 0 0,1 0 0 0 0,-1 0-1 0 0,0 0 1 0 0,1 0-1 0 0,-1 0 1 0 0,-1 0-15 0 0,-75 28 441 0 0,70-27-409 0 0,-10 7-31 0 0,0 1 0 0 0,1 1 0 0 0,0 0-1 0 0,1 1 1 0 0,0 1 0 0 0,1 1-1 0 0,1 0 1 0 0,0 1 0 0 0,0 0 0 0 0,2 1-1 0 0,0 0 1 0 0,1 1 0 0 0,0 1 0 0 0,2-1-1 0 0,0 2 1 0 0,-2 6-1 0 0,-10 13 7 0 0,-31 76-442 0 0,33-71-2730 0 0,10-28-5013 0 0,9-14 232 0 0</inkml:trace>
</inkml:ink>
</file>

<file path=ppt/ink/ink1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21.2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245 239 3009 0 0,'0'0'995'0'0,"0"0"-345"0"0,0 0-216 0 0,0 0-35 0 0,0 0 13 0 0,0 0-7 0 0,0 0 59 0 0,0 0 62 0 0,0 0 95 0 0,0 0 42 0 0,0 0-74 0 0,0 0-110 0 0,0 0-110 0 0,0 32-68 0 0,2 98-51 0 0,-18 107-275 0 0,-34-109-5348 0 0,34-96 830 0 0,9-20 3918 0 0</inkml:trace>
  <inkml:trace contextRef="#ctx0" brushRef="#br0" timeOffset="414.807">0 221 672 0 0,'0'0'1435'0'0,"0"0"-557"0"0,0 0-220 0 0,0 0 40 0 0,0 0 113 0 0,0 0 113 0 0,0 0 13 0 0,34-21-96 0 0,106-63-127 0 0,-136 81-662 0 0,0 0-1 0 0,0 1 0 0 0,0-1 0 0 0,0 1 0 0 0,0 0 0 0 0,1 0 0 0 0,-1 0 0 0 0,1 0 0 0 0,-1 1 0 0 0,1 0 0 0 0,0 0 0 0 0,-1 0 0 0 0,1 1 0 0 0,0-1 0 0 0,0 1 0 0 0,0 0 0 0 0,0 1-51 0 0,10 0 189 0 0,1-2-71 0 0,-1 0 0 0 0,0 1 0 0 0,1 1 0 0 0,-1 0 0 0 0,0 1 0 0 0,0 1 0 0 0,0 0 0 0 0,0 1 0 0 0,-1 0 0 0 0,1 2 0 0 0,-1-1 0 0 0,0 2 0 0 0,-1 0 0 0 0,1 1 0 0 0,-1 0 0 0 0,-1 1 0 0 0,0 0 0 0 0,1 1-118 0 0,-11-6 43 0 0,1 0 0 0 0,-1 0 0 0 0,-1 0 0 0 0,1 0 0 0 0,-1 1 0 0 0,1-1-1 0 0,-1 0 1 0 0,0 1 0 0 0,-1-1 0 0 0,1 0 0 0 0,-1 1 0 0 0,0-1 0 0 0,0 1 0 0 0,0-1 0 0 0,-1 1-1 0 0,1-1 1 0 0,-1 0 0 0 0,0 1 0 0 0,0-1 0 0 0,-1 0 0 0 0,0 0 0 0 0,1 1 0 0 0,-1-1 0 0 0,0-1-1 0 0,-1 1 1 0 0,1 0 0 0 0,-1 0 0 0 0,0-1 0 0 0,0 0 0 0 0,0 1 0 0 0,0-1 0 0 0,0 0 0 0 0,-1-1 0 0 0,1 1-1 0 0,-1 0 1 0 0,0-1 0 0 0,0 1-43 0 0,-41 28 388 0 0,0-2-1 0 0,-2-2 0 0 0,-1-2 1 0 0,-31 10-388 0 0,78-34 17 0 0,0-1 0 0 0,-1 0 0 0 0,1 0 0 0 0,0 1 0 0 0,-1-1 0 0 0,1 1 0 0 0,0-1 0 0 0,0 1 0 0 0,0-1 0 0 0,-1 1-1 0 0,1 0 1 0 0,0 0 0 0 0,0-1 0 0 0,0 1 0 0 0,0 0 0 0 0,0 0 0 0 0,0 0 0 0 0,0 0 0 0 0,1 0 0 0 0,-1 0 0 0 0,0 1 0 0 0,1-1 0 0 0,-1 0 0 0 0,0 0 0 0 0,1 0 0 0 0,-1 1 0 0 0,1-1 0 0 0,0 0 0 0 0,-1 1 0 0 0,1-1 0 0 0,0 0 0 0 0,0 1 0 0 0,0-1 0 0 0,0 0 0 0 0,0 1 0 0 0,0-1 0 0 0,0 0 0 0 0,1 1 0 0 0,-1-1-1 0 0,0 0 1 0 0,1 1 0 0 0,-1-1 0 0 0,1 0 0 0 0,-1 0 0 0 0,1 0 0 0 0,0 1 0 0 0,-1-1 0 0 0,1 0 0 0 0,0 0 0 0 0,0 0 0 0 0,0 0 0 0 0,0 0 0 0 0,0 0 0 0 0,1 0-17 0 0,16 16 179 0 0,0-1-1 0 0,1-1 1 0 0,1-1-1 0 0,0-1 1 0 0,1-1 0 0 0,0 0-1 0 0,1-2 1 0 0,0 0-1 0 0,1-2 1 0 0,0 0-1 0 0,4 0-178 0 0,52 7-1515 0 0,-79-15-513 0 0,0 0-1330 0 0,0 0-1562 0 0,0 0-1025 0 0</inkml:trace>
  <inkml:trace contextRef="#ctx0" brushRef="#br0" timeOffset="4282.841">700 633 7098 0 0,'0'0'1288'0'0,"0"0"-403"0"0,0 0-154 0 0,0 0 55 0 0,0 0 28 0 0,0 0-135 0 0,0 0-264 0 0,0 0-243 0 0,0 0-133 0 0,0 0-29 0 0,-3 16-23 0 0,-31 119-63 0 0,-66 89-1222 0 0,84-183 373 0 0,16-41 741 0 0,13-16 351 0 0,114-155 3256 0 0,8-29-1904 0 0,-110 171-1778 0 0,-25 51-648 0 0,11 129 2284 0 0,60 18-2942 0 0,-65-159-2788 0 0,-4-5-2843 0 0,-2-4 4569 0 0</inkml:trace>
  <inkml:trace contextRef="#ctx0" brushRef="#br0" timeOffset="4530.7">621 862 5729 0 0,'0'0'1522'0'0,"0"0"-223"0"0,0 0 98 0 0,0 0 236 0 0,0 0 40 0 0,0 0-220 0 0,0 0-288 0 0,0 0-262 0 0,0 0-225 0 0,0 0-191 0 0,0 0-155 0 0,0 0-132 0 0,0 0-114 0 0,26 1-58 0 0,79 4-62 0 0,-33 1-1386 0 0,-56-4-1837 0 0,5-2-4322 0 0,-15 0 1284 0 0</inkml:trace>
  <inkml:trace contextRef="#ctx0" brushRef="#br0" timeOffset="5970.811">1072 59 3969 0 0,'0'0'2323'0'0,"0"0"-921"0"0,0 0-350 0 0,0 0 33 0 0,0 0 28 0 0,0 0-81 0 0,0 0-225 0 0,0 0-234 0 0,0 0-90 0 0,0 0 42 0 0,0 0 58 0 0,0 0 33 0 0,0 0-38 0 0,3 13-69 0 0,14 96 840 0 0,-23 250-587 0 0,3-335-1108 0 0,1-8 1536 0 0,1-6-3397 0 0,0-4-3108 0 0,1-2-4353 0 0,0-11 7253 0 0</inkml:trace>
  <inkml:trace contextRef="#ctx0" brushRef="#br0" timeOffset="6284.025">1003 33 3249 0 0,'0'0'1227'0'0,"0"0"-461"0"0,0 0-152 0 0,0 0 225 0 0,0 0 333 0 0,0 0 228 0 0,0 0 18 0 0,0 0-159 0 0,0 0-238 0 0,0 0-208 0 0,0 0-121 0 0,0 0-79 0 0,20 6-46 0 0,63 16-22 0 0,3-17 617 0 0,46-19-781 0 0,-109 11-549 0 0,6-1-874 0 0,-12 3-3495 0 0,-16 1 2273 0 0,-3 11-6863 0 0,-2-7 8527 0 0</inkml:trace>
  <inkml:trace contextRef="#ctx0" brushRef="#br0" timeOffset="6537.675">1038 320 2377 0 0,'0'0'1265'0'0,"0"0"-59"0"0,0 0 149 0 0,0 0 242 0 0,0 0 89 0 0,0 0-98 0 0,0 0-190 0 0,0 0-238 0 0,0 0-217 0 0,0 0-207 0 0,0 0-166 0 0,0 0-116 0 0,0 0-79 0 0,22 8-69 0 0,68 20-44 0 0,-31-30-10 0 0,-45-2-225 0 0,103-27-1861 0 0,-78 19-1983 0 0,-1 0-3729 0 0,-23 8 3186 0 0</inkml:trace>
  <inkml:trace contextRef="#ctx0" brushRef="#br0" timeOffset="7621.978">1961 0 0 0 0,'0'0'1442'0'0,"0"0"73"0"0,0 0 56 0 0,0 0 96 0 0,0 0 5 0 0,0 0-137 0 0,0 0-256 0 0,0 0-252 0 0,0 0-226 0 0,0 0-165 0 0,0 0-79 0 0,0 0-68 0 0,0 0-25 0 0,0 4 16 0 0,-6 44 1915 0 0,-8 7-2059 0 0,-3 0 0 0 0,-2-2 0 0 0,-3 0 0 0 0,-1-1-1 0 0,-14 18-335 0 0,22-45 16 0 0,2 1 0 0 0,0 0 0 0 0,1 1 0 0 0,2 0 0 0 0,-7 26-16 0 0,16 3 196 0 0,46-38 694 0 0,50-18-54 0 0,-19-26-629 0 0,-35-2-642 0 0,-27 6-3824 0 0,-9 6-6977 0 0,-5 12 5748 0 0</inkml:trace>
  <inkml:trace contextRef="#ctx0" brushRef="#br0" timeOffset="7952.791">1613 291 2192 0 0,'0'0'2534'0'0,"0"0"-963"0"0,0 0-421 0 0,0 0 93 0 0,0 0 160 0 0,0 0 32 0 0,0 0-60 0 0,0 0-120 0 0,0 0-152 0 0,0 0-114 0 0,0 0-143 0 0,0 0-157 0 0,0 0-110 0 0,25 0-62 0 0,125-3 297 0 0,-64-2-35 0 0,-3 0-3172 0 0,-29-1-7397 0 0,-44 3 1499 0 0</inkml:trace>
</inkml:ink>
</file>

<file path=ppt/ink/ink1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30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0 298 0 0 0,'0'0'252'0'0,"0"0"911"0"0,0 0 373 0 0,0 0 173 0 0,0 0 98 0 0,0 0-27 0 0,0 0-116 0 0,0 0-186 0 0,0 0-184 0 0,0 0-189 0 0,0 0-173 0 0,2 12 2856 0 0,65 9-1949 0 0,175-17 372 0 0,-125-18-1879 0 0,-85 10-667 0 0,-30 2-918 0 0,-8-3-8379 0 0,0 5 4479 0 0,3 0-1364 0 0</inkml:trace>
  <inkml:trace contextRef="#ctx0" brushRef="#br0" timeOffset="248.921">79 560 3457 0 0,'0'0'2134'0'0,"0"0"-1313"0"0,0 0-185 0 0,0 0 514 0 0,0 0 473 0 0,0 0 62 0 0,0 0-214 0 0,0 0-310 0 0,0 0-260 0 0,0 0-214 0 0,32-3-172 0 0,102-11-134 0 0,5-13-41 0 0,-54 9-1615 0 0,-30 6-5355 0 0,-36 5-2427 0 0</inkml:trace>
  <inkml:trace contextRef="#ctx0" brushRef="#br0" timeOffset="8170.808">1068 52 4185 0 0,'0'0'465'0'0,"0"0"-498"0"0,0 0-12 0 0,0 0 450 0 0,0 0 590 0 0,0 0 335 0 0,0 0-33 0 0,0 0-221 0 0,0 0-237 0 0,0 0-227 0 0,0 0-173 0 0,4 34-127 0 0,15 105-84 0 0,2 119 495 0 0,-19-199-870 0 0,-2-34-2700 0 0,-6-24-3169 0 0,-6-5 2409 0 0,10 0 3396 0 0</inkml:trace>
  <inkml:trace contextRef="#ctx0" brushRef="#br0" timeOffset="8474.228">766 129 0 0 0,'0'0'565'0'0,"0"0"-15"0"0,0 0 171 0 0,0 0 398 0 0,0 0 352 0 0,0 0 87 0 0,0 0-87 0 0,0 0-149 0 0,0 0-140 0 0,34-2-83 0 0,107-8-94 0 0,376-37 3061 0 0,-470 44-3805 0 0,-17 3-7014 0 0,-35 14-67 0 0,-2-10 4471 0 0,3 0 1881 0 0</inkml:trace>
  <inkml:trace contextRef="#ctx0" brushRef="#br0" timeOffset="8719.612">768 637 0 0 0,'0'0'581'0'0,"0"0"1042"0"0,0 0 494 0 0,0 0 78 0 0,0 0-85 0 0,0 0-226 0 0,0 0-297 0 0,0 0-294 0 0,34-1-269 0 0,112-6-220 0 0,-37-14 354 0 0,68-18-53 0 0,-9 1-3832 0 0,-142 33 326 0 0,8-2-5124 0 0,-25 4 2697 0 0</inkml:trace>
  <inkml:trace contextRef="#ctx0" brushRef="#br0" timeOffset="9370.699">1640 479 4657 0 0,'0'0'1187'0'0,"0"0"-511"0"0,0 0-263 0 0,0 0 50 0 0,0 0 63 0 0,0 0 0 0 0,0 0-64 0 0,0 0-150 0 0,0 0-156 0 0,0 0-104 0 0,0 0-75 0 0,0 0-58 0 0,-21 31-24 0 0,-64 97 9 0 0,14-18-219 0 0,50-66-611 0 0,36-52 1637 0 0,151-205 2955 0 0,-35 85-3040 0 0,-12 58-870 0 0,-117 71 217 0 0,0 0 1 0 0,0 0-1 0 0,0 1 1 0 0,0-1-1 0 0,-1 0 1 0 0,1 1-1 0 0,0 0 0 0 0,-1-1 1 0 0,1 1-1 0 0,-1 0 1 0 0,0 0-1 0 0,1 0 1 0 0,-1 0-1 0 0,0 0 1 0 0,0 0-1 0 0,0 0 1 0 0,-1 0-1 0 0,1 0 1 0 0,0 1-1 0 0,-1-1 1 0 0,0 0-1 0 0,1 0 0 0 0,-1 1 1 0 0,0-1-1 0 0,0 0 1 0 0,0 0-1 0 0,-1 1 1 0 0,1-1-1 0 0,0 0 1 0 0,-1 0-1 0 0,1 1 1 0 0,-1-1-1 0 0,0 0 1 0 0,0 1 26 0 0,0 8-44 0 0,1 4 21 0 0,-1-3 8 0 0,1 0 1 0 0,0 0-1 0 0,1 0 1 0 0,0 0-1 0 0,1 0 0 0 0,1 0 1 0 0,0-1-1 0 0,0 1 0 0 0,5 10 15 0 0,5 29 126 0 0,-13-51-42 0 0,-36 1 3107 0 0,-72-6-2356 0 0,-99-39-2174 0 0,171 34-2515 0 0,17 5-2948 0 0,15 2 3019 0 0</inkml:trace>
  <inkml:trace contextRef="#ctx0" brushRef="#br0" timeOffset="10672.261">2042 527 0 0 0,'0'0'1679'0'0,"0"0"325"0"0,0 0 94 0 0,0 0-140 0 0,0 0-224 0 0,0 0-247 0 0,0 0-236 0 0,0 0-162 0 0,0 0-134 0 0,32-10-127 0 0,101-32-133 0 0,-34-9 597 0 0,-80 37-1020 0 0,-3 2-122 0 0,0 0-1 0 0,0-1 0 0 0,-1 0 0 0 0,0-1 1 0 0,-1-1-1 0 0,-1 0 0 0 0,-1-1 1 0 0,0 0-1 0 0,-1-1 0 0 0,0-1 0 0 0,-2 0 1 0 0,0 0-1 0 0,-1 0 0 0 0,1-7-149 0 0,-8 24-31 0 0,0-1 0 0 0,0 1 0 0 0,0-1 0 0 0,0 0 0 0 0,-1 0 0 0 0,1 1 0 0 0,0-1 0 0 0,-1 0 0 0 0,0 0 0 0 0,1 1 0 0 0,-1-1 0 0 0,0 0 0 0 0,0 0 0 0 0,0 0 0 0 0,0 0 0 0 0,0 0 0 0 0,0 1 0 0 0,-1-1 1 0 0,1 0-1 0 0,-1 0 0 0 0,1 0 0 0 0,-1 1 0 0 0,0-1 0 0 0,1 0 0 0 0,-1 1 0 0 0,0-1 0 0 0,0 1 0 0 0,0-1 0 0 0,0 1 0 0 0,-1-1 0 0 0,1 1 0 0 0,0-1 0 0 0,0 1 0 0 0,-1 0 0 0 0,1 0 0 0 0,-1 0 0 0 0,1 0 0 0 0,-1 0 0 0 0,0 0 31 0 0,-7 3-190 0 0,1 1 1 0 0,0 0-1 0 0,-1 1 0 0 0,1-1 0 0 0,0 1 1 0 0,0 1-1 0 0,1 0 0 0 0,0 0 1 0 0,-1 0-1 0 0,2 1 0 0 0,-1 0 1 0 0,1 0-1 0 0,0 1 0 0 0,0 0 0 0 0,0 0 1 0 0,1 0-1 0 0,0 1 0 0 0,1 0 1 0 0,0 0 189 0 0,3-7-34 0 0,-4 4 17 0 0,1 0 1 0 0,0 0 0 0 0,0 0-1 0 0,1 0 1 0 0,0 0 0 0 0,0 1-1 0 0,0 0 1 0 0,0-1-1 0 0,1 1 1 0 0,0 0 0 0 0,0 0-1 0 0,1 0 1 0 0,0 1 0 0 0,0-1-1 0 0,0 0 1 0 0,0 0 0 0 0,1 1-1 0 0,1-1 1 0 0,-1 0-1 0 0,1 1 1 0 0,0-1 0 0 0,0 0-1 0 0,0 0 1 0 0,1 0 0 0 0,0 0-1 0 0,0 0 1 0 0,1 0 0 0 0,0 0-1 0 0,0-1 1 0 0,0 0-1 0 0,1 1 1 0 0,-1-1 0 0 0,5 4 16 0 0,0-3 119 0 0,1-1 1 0 0,0 0 0 0 0,0 0-1 0 0,0-1 1 0 0,1 0 0 0 0,-1-1-1 0 0,1 0 1 0 0,0-1 0 0 0,0 0-1 0 0,0 0 1 0 0,0-1 0 0 0,0 0-1 0 0,0-1 1 0 0,0 0 0 0 0,0 0-1 0 0,1-1 1 0 0,5-2-120 0 0,11-2 442 0 0,0-1 1 0 0,0-2-1 0 0,0-1 1 0 0,-1 0-1 0 0,23-13-442 0 0,-21 7 185 0 0,-1 0-1 0 0,0-2 1 0 0,-1 0 0 0 0,-1-2-1 0 0,0-1 1 0 0,-2-1 0 0 0,0-1 0 0 0,7-12-185 0 0,-30 34-1 0 0,5-4-17 0 0,-1 0 0 0 0,0-1 0 0 0,0 0 0 0 0,0 0 0 0 0,-1 0 0 0 0,0-1 0 0 0,0 1 0 0 0,0-1 0 0 0,-1 1 0 0 0,1-1 0 0 0,-1 0 0 0 0,-1 0 0 0 0,1 0 0 0 0,-1 0 0 0 0,0-1 1 0 0,0-1 16 0 0,-3 7-113 0 0,0 0 0 0 0,0 0 0 0 0,0 0 0 0 0,0-1-1 0 0,0 2 1 0 0,0-1 0 0 0,0 0 0 0 0,0 0 0 0 0,0 1-1 0 0,0-1 1 0 0,-1 1 0 0 0,1 0 0 0 0,0 0 0 0 0,0-1-1 0 0,0 1 1 0 0,-1 1 0 0 0,1-1 0 0 0,0 0 0 0 0,0 1-1 0 0,0-1 1 0 0,-1 1 0 0 0,1-1 0 0 0,0 1 0 0 0,0 0-1 0 0,0 0 1 0 0,0 0 0 0 0,0 0 0 0 0,0 0 0 0 0,1 1-1 0 0,-1-1 1 0 0,0 0 0 0 0,0 1 0 0 0,0 1 114 0 0,-8 4-121 0 0,0 0-1 0 0,0 0 1 0 0,1 1 0 0 0,1 0 0 0 0,-1 1 0 0 0,1 0 0 0 0,1 0-1 0 0,0 1 1 0 0,0 0 0 0 0,1 0 0 0 0,0 0 0 0 0,1 1-1 0 0,0 0 1 0 0,0 0 0 0 0,1 0 0 0 0,1 1 0 0 0,0-1 0 0 0,1 1-1 0 0,0 0 1 0 0,0 0 0 0 0,2 1 121 0 0,0-9 23 0 0,0-1-1 0 0,1 0 1 0 0,0 0 0 0 0,0 0-1 0 0,0 0 1 0 0,0-1 0 0 0,0 1-1 0 0,1 0 1 0 0,-1 0-1 0 0,1-1 1 0 0,-1 1 0 0 0,1 0-1 0 0,0-1 1 0 0,0 0 0 0 0,1 0-1 0 0,-1 1 1 0 0,0-1-1 0 0,1 0 1 0 0,-1-1 0 0 0,1 1-1 0 0,-1 0 1 0 0,1-1 0 0 0,0 1-1 0 0,0-1 1 0 0,0 0-1 0 0,0 0 1 0 0,0 0 0 0 0,0-1-1 0 0,0 1 1 0 0,0-1-23 0 0,96 6 1650 0 0,-79-9-1348 0 0,0-2 1 0 0,-1 0-1 0 0,1-2 1 0 0,-1 0 0 0 0,-1-1-1 0 0,0 0 1 0 0,0-2-1 0 0,0 0 1 0 0,9-8-303 0 0,3-1 63 0 0,-1-1 0 0 0,-1-1-1 0 0,-1-1 1 0 0,-1-2 0 0 0,-1 0 0 0 0,-1-2 0 0 0,-1 0 0 0 0,-2-2-1 0 0,6-11-62 0 0,-23 34-65 0 0,-1 0 0 0 0,-1 0 0 0 0,1 0 0 0 0,-1 0 0 0 0,0-1-1 0 0,0 1 1 0 0,0-1 0 0 0,-1 1 0 0 0,0-1 0 0 0,0 0 0 0 0,-1 0-1 0 0,1 1 1 0 0,-1-1 0 0 0,-1-2 65 0 0,0 7-74 0 0,0 1-1 0 0,0-1 0 0 0,-1 1 1 0 0,1-1-1 0 0,0 1 1 0 0,-1-1-1 0 0,1 1 0 0 0,-1 0 1 0 0,1 0-1 0 0,0 0 1 0 0,-1 0-1 0 0,1 0 1 0 0,-1 0-1 0 0,1 0 0 0 0,0 0 1 0 0,-1 0-1 0 0,1 1 1 0 0,-1-1-1 0 0,1 0 0 0 0,0 1 1 0 0,-1-1-1 0 0,1 1 1 0 0,0 0-1 0 0,0-1 0 0 0,0 1 1 0 0,-1 0-1 0 0,1 0 1 0 0,-1 0 74 0 0,-14 11-56 0 0,1 1 0 0 0,0 0 0 0 0,0 0 0 0 0,2 2 0 0 0,-1 0 0 0 0,2 0 0 0 0,0 1 0 0 0,1 1 0 0 0,0 0 0 0 0,2 0 0 0 0,0 1 0 0 0,1 0 0 0 0,1 1 0 0 0,0 0 0 0 0,2 0 0 0 0,-3 14 56 0 0,7-27-22 0 0,0 0 1 0 0,1 0 0 0 0,0 0 0 0 0,0 0 0 0 0,1 0-1 0 0,-1-1 1 0 0,1 1 0 0 0,1 0 0 0 0,-1 0 0 0 0,1-1-1 0 0,0 1 1 0 0,0-1 0 0 0,0 1 0 0 0,1-1 0 0 0,0 0-1 0 0,0 0 1 0 0,0 0 0 0 0,1 0 0 0 0,0-1 0 0 0,0 0 0 0 0,0 1-1 0 0,3 1 22 0 0,48 20-8619 0 0,-47-26 2816 0 0</inkml:trace>
  <inkml:trace contextRef="#ctx0" brushRef="#br0" timeOffset="10988.199">3695 247 10586 0 0,'0'0'2622'0'0,"0"0"-1388"0"0,0 0-422 0 0,0 0 207 0 0,0 0 184 0 0,0 0-74 0 0,0 0-245 0 0,0 0-253 0 0,0 0-211 0 0,0 0-149 0 0,-9 31-103 0 0,-29 99-60 0 0,-1-29 68 0 0,15-39-179 0 0,-19 40-3688 0 0,43-101 1941 0 0,0-1-657 0 0,0 0-807 0 0,0 0-932 0 0,0-1-90 0 0,0-2 2420 0 0</inkml:trace>
  <inkml:trace contextRef="#ctx0" brushRef="#br0" timeOffset="11240.192">3579 317 5001 0 0,'0'0'1239'0'0,"0"0"-383"0"0,0 0 3 0 0,0 0 345 0 0,0 0 279 0 0,0 0 112 0 0,0 0-153 0 0,0 0-317 0 0,0 0-274 0 0,0 0-180 0 0,0 0-127 0 0,0 0-88 0 0,0 0-78 0 0,35 2-74 0 0,111 5-68 0 0,-17-9 898 0 0,-102 0-3599 0 0,7 1-4877 0 0,-36 1 2967 0 0,-3 0-821 0 0</inkml:trace>
  <inkml:trace contextRef="#ctx0" brushRef="#br0" timeOffset="11423.885">3599 549 280 0 0,'0'0'2465'0'0,"0"0"-130"0"0,0 0 203 0 0,0 0 9 0 0,0 0-300 0 0,0 0-491 0 0,0 0-518 0 0,0 0-407 0 0,0 0-252 0 0,0 0-169 0 0,35-3-114 0 0,112-8-97 0 0,4-19-539 0 0,-130 24-603 0 0,7-2-2226 0 0,-10 3-2382 0 0,-7 2-2167 0 0</inkml:trace>
</inkml:ink>
</file>

<file path=ppt/ink/ink1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47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242 0 7034 0 0,'0'0'905'0'0,"0"0"-179"0"0,0 0 22 0 0,0 0 204 0 0,0 0 160 0 0,0 0 46 0 0,0 0-122 0 0,0 0-191 0 0,0 0-142 0 0,0 0-93 0 0,0 0-50 0 0,-25 18-23 0 0,-75 57 34 0 0,50-16 625 0 0,38-35-783 0 0,2 1 0 0 0,0 0 0 0 0,2 1 0 0 0,1 0 0 0 0,1 0 0 0 0,1 0 0 0 0,1 1 1 0 0,1 0-1 0 0,2 0 0 0 0,1 19-413 0 0,2-30 148 0 0,1-1 0 0 0,1 1 0 0 0,1-1 0 0 0,0 1 0 0 0,1-1 1 0 0,0-1-1 0 0,1 1 0 0 0,1-1 0 0 0,1 0 0 0 0,0-1 0 0 0,0 0 1 0 0,1 0-1 0 0,1-1 0 0 0,0-1 0 0 0,1 0 0 0 0,0 0 0 0 0,0-1 1 0 0,1 0-1 0 0,3 0-148 0 0,-7-5 55 0 0,0-1 1 0 0,0 0 0 0 0,1 0-1 0 0,-1-1 1 0 0,1 0-1 0 0,-1-1 1 0 0,1 0-1 0 0,0 0 1 0 0,0-1-1 0 0,0-1 1 0 0,0 1 0 0 0,4-2-56 0 0,-10-30-3342 0 0,-4 23 2045 0 0,1-6-2388 0 0,-2 2-4227 0 0,-1 7-2158 0 0</inkml:trace>
</inkml:ink>
</file>

<file path=ppt/ink/ink1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47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11747 0 0,'0'0'1512'0'0,"0"0"-480"0"0,0 0-221 0 0,0 0 48 0 0,0 0 32 0 0,0 0-41 0 0,0 0-77 0 0,0 0-91 0 0,0 0-57 0 0,0 0-88 0 0,0 0-116 0 0,0 0-98 0 0,0 0-80 0 0,2 25-60 0 0,8 123 87 0 0,-5 32-1111 0 0,-2-155-1285 0 0,0-17-1912 0 0,0-1-4808 0 0,-3-6 2938 0 0</inkml:trace>
</inkml:ink>
</file>

<file path=ppt/ink/ink1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48.0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7538 0 0,'0'0'616'0'0,"0"0"-235"0"0,0 0 231 0 0,0 0 446 0 0,0 0 230 0 0,0 0 23 0 0,0 0-109 0 0,0 0-126 0 0,0 0-113 0 0,0 0-132 0 0,0 0-143 0 0,0 0-136 0 0,0 0-99 0 0,30 34-59 0 0,96 105-29 0 0,-30-39 382 0 0,-90-92-723 0 0,0-1 0 0 0,-1 1 0 0 0,0 0 0 0 0,0 1 0 0 0,-1-1-1 0 0,0 1 1 0 0,0 0 0 0 0,-1 0 0 0 0,0 0 0 0 0,-1 0 0 0 0,0 1 0 0 0,-1-1 0 0 0,1 0 0 0 0,-2 1 0 0 0,1 0 0 0 0,-2-1 0 0 0,1 1 0 0 0,-1-1-1 0 0,-1 1 1 0 0,1-1 0 0 0,-2 0 0 0 0,1 1 0 0 0,-1-1 0 0 0,-1 0 0 0 0,1-1 0 0 0,-2 1 0 0 0,1-1 0 0 0,-1 1 0 0 0,0-1 0 0 0,-1-1 0 0 0,0 1-1 0 0,-4 3-23 0 0,-85 80-1603 0 0,60-65-1434 0 0,1-1-3372 0 0,31-24 5848 0 0,-8 8-8669 0 0</inkml:trace>
</inkml:ink>
</file>

<file path=ppt/ink/ink1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58.0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3192 205 8402 0 0,'0'0'1643'0'0,"0"0"-311"0"0,0 0-190 0 0,0 0 18 0 0,0 0 15 0 0,0 0-67 0 0,0 0-113 0 0,0 0-170 0 0,0 0-158 0 0,0 0-80 0 0,0 0-53 0 0,0 33-66 0 0,0 108-86 0 0,2 67 221 0 0,32-65-1523 0 0,-4-90-5752 0 0,-27-46-908 0 0,-2-7 1729 0 0</inkml:trace>
  <inkml:trace contextRef="#ctx0" brushRef="#br0" timeOffset="453.832">3062 223 9706 0 0,'0'0'1632'0'0,"0"0"-333"0"0,0 0-133 0 0,0 0-40 0 0,0 0-148 0 0,0 0-203 0 0,0 0-133 0 0,0 0-133 0 0,35-14-102 0 0,112-44-50 0 0,-50 34 177 0 0,-74 21-410 0 0,1 1 1 0 0,-1 1 0 0 0,0 1 0 0 0,1 2-1 0 0,-1 0 1 0 0,22 5-125 0 0,-43-6-1 0 0,0 0 1 0 0,0 0-1 0 0,0 0 1 0 0,-1 0-1 0 0,1 0 1 0 0,0 0-1 0 0,-1 1 0 0 0,1-1 1 0 0,-1 1-1 0 0,0-1 1 0 0,1 1-1 0 0,-1 0 1 0 0,0-1-1 0 0,0 1 0 0 0,0 0 1 0 0,0 0-1 0 0,0 0 1 0 0,-1 0-1 0 0,1 0 1 0 0,0 0-1 0 0,-1 0 0 0 0,0 0 1 0 0,1 0-1 0 0,-1 0 1 0 0,0 0-1 0 0,0 0 1 0 0,0 0-1 0 0,0 0 0 0 0,0 0 1 0 0,-1 0-1 0 0,1 0 1 0 0,-1 0-1 0 0,1 0 1 0 0,-1 0-1 0 0,0 0 0 0 0,0 0 1 0 0,0 0-1 0 0,0 0 1 0 0,0-1-1 0 0,0 1 1 0 0,0 0-1 0 0,-1-1 0 0 0,1 1 1 0 0,0-1-1 0 0,-1 1 1 0 0,1-1-1 0 0,-1 0 1 0 0,0 1-1 0 0,0-1 0 0 0,1 0 1 0 0,-1 0-1 0 0,0 0 1 0 0,0 0-1 0 0,-1 0 1 0 0,-145 137-200 0 0,146-137 188 0 0,1 0-1 0 0,0 0 1 0 0,0 0 0 0 0,0 1-1 0 0,0-1 1 0 0,0 1 0 0 0,0-1-1 0 0,0 0 1 0 0,1 1 0 0 0,-1-1-1 0 0,0 1 1 0 0,1 0-1 0 0,-1-1 1 0 0,1 1 0 0 0,0-1-1 0 0,0 1 1 0 0,-1 0 0 0 0,1-1-1 0 0,0 1 1 0 0,0 0 0 0 0,0-1-1 0 0,1 1 1 0 0,-1 0-1 0 0,0-1 1 0 0,1 1 0 0 0,-1 0-1 0 0,1-1 1 0 0,-1 1 0 0 0,1-1-1 0 0,0 1 1 0 0,0-1 0 0 0,-1 1-1 0 0,1-1 1 0 0,0 0-1 0 0,0 1 1 0 0,1-1 0 0 0,-1 0-1 0 0,1 1 13 0 0,63 32-136 0 0,-29-18 123 0 0,-29-12 30 0 0,1 1 0 0 0,0 0-1 0 0,-1 0 1 0 0,0 0 0 0 0,0 1-1 0 0,-1 0 1 0 0,0 1 0 0 0,0-1-1 0 0,0 1 1 0 0,-1 1 0 0 0,0-1-1 0 0,0 1 1 0 0,-1 0 0 0 0,0 0-1 0 0,0 0 1 0 0,-1 0 0 0 0,0 0-1 0 0,0 1 1 0 0,-1 0 0 0 0,0 0-1 0 0,-1-1 1 0 0,0 1 0 0 0,0 0-1 0 0,-1 5-16 0 0,0-6 90 0 0,-1 0 0 0 0,0 0-1 0 0,0 0 1 0 0,-1-1-1 0 0,0 1 1 0 0,0 0 0 0 0,-1-1-1 0 0,0 0 1 0 0,0 1-1 0 0,-1-1 1 0 0,0-1-1 0 0,0 1 1 0 0,0 0 0 0 0,-1-1-1 0 0,0 0 1 0 0,0 0-1 0 0,-1-1 1 0 0,-1 2-90 0 0,1-1 20 0 0,1-1 1 0 0,-1 0-1 0 0,-1 0 0 0 0,1 0 1 0 0,-1-1-1 0 0,0 1 0 0 0,0-2 1 0 0,0 1-1 0 0,0-1 1 0 0,-1 0-1 0 0,1-1 0 0 0,-1 0 1 0 0,0 0-1 0 0,-1 0-20 0 0,-31 3-3985 0 0,-3-4-5983 0 0,32-1 2594 0 0</inkml:trace>
  <inkml:trace contextRef="#ctx0" brushRef="#br0" timeOffset="-1668.207">457 43 0 0 0,'0'0'1388'0'0,"0"0"-61"0"0,0 0-52 0 0,0 0 61 0 0,0 0 115 0 0,0 0 91 0 0,0 0 24 0 0,0 0-81 0 0,0 0-174 0 0,0 0-214 0 0,0 0-261 0 0,-10-8-195 0 0,-32-21-158 0 0,40 28-432 0 0,-1 0-1 0 0,1 0 1 0 0,-1 1 0 0 0,1-1-1 0 0,-1 0 1 0 0,0 1 0 0 0,1 0 0 0 0,-1 0-1 0 0,0 0 1 0 0,1 0 0 0 0,-1 0-1 0 0,1 0 1 0 0,-1 1 0 0 0,0 0-1 0 0,1-1 1 0 0,-1 1 0 0 0,1 0-1 0 0,-1 0 1 0 0,1 0 0 0 0,0 0 0 0 0,-1 1-1 0 0,1-1 1 0 0,0 0 0 0 0,-2 3-51 0 0,-3 0 150 0 0,-18 13-83 0 0,2 1 1 0 0,0 1-1 0 0,1 1 0 0 0,1 1 0 0 0,0 1 1 0 0,2 1-1 0 0,1 0 0 0 0,1 1 0 0 0,1 1 1 0 0,1 1-1 0 0,1 1 0 0 0,1-1 1 0 0,2 2-1 0 0,0 0 0 0 0,2 0 0 0 0,2 1 1 0 0,0 0-1 0 0,-2 25-67 0 0,4-28 5 0 0,1 0 1 0 0,1 0-1 0 0,1 0 0 0 0,1 0 1 0 0,2 0-1 0 0,0 0 0 0 0,5 22-5 0 0,-3-38 22 0 0,0 0 0 0 0,1 0 1 0 0,0 0-1 0 0,0-1 0 0 0,1 0 0 0 0,1 0 0 0 0,-1 0 0 0 0,2-1 0 0 0,-1 0 0 0 0,1 0 0 0 0,0 0 0 0 0,0-1 0 0 0,1 0 1 0 0,0-1-1 0 0,1 1 0 0 0,-1-2 0 0 0,1 1 0 0 0,0-1 0 0 0,1 0 0 0 0,-1-1 0 0 0,1 0 0 0 0,0-1 0 0 0,0 0 0 0 0,0 0 1 0 0,0-1-1 0 0,0-1 0 0 0,1 1 0 0 0,-1-2 0 0 0,0 1 0 0 0,3-2-22 0 0,4 1 125 0 0,0-2 1 0 0,0 0-1 0 0,0 0 1 0 0,-1-2-1 0 0,1 0 0 0 0,-1-1 1 0 0,0-1-1 0 0,0 0 0 0 0,-1-1 1 0 0,0-1-1 0 0,0 0 0 0 0,-1-1 1 0 0,7-6-126 0 0,-4 4 166 0 0,-1-2 0 0 0,0 0 0 0 0,-1-1 1 0 0,-1-1-1 0 0,0 0 0 0 0,8-12-166 0 0,-18 21 18 0 0,0 1 0 0 0,0-1 1 0 0,0 0-1 0 0,-1-1 0 0 0,0 1 0 0 0,-1 0 0 0 0,1-1 1 0 0,-1 1-1 0 0,0-1 0 0 0,-1 0 0 0 0,1 0 0 0 0,-2 0 0 0 0,1 0 1 0 0,-1 0-1 0 0,0 1 0 0 0,0-1 0 0 0,0 0 0 0 0,-1 0 0 0 0,-1 0 1 0 0,1 0-1 0 0,-2-4-18 0 0,-3 2-137 0 0,0 1 1 0 0,0-1 0 0 0,-1 1 0 0 0,0 0 0 0 0,-1 1-1 0 0,0 0 1 0 0,0 0 0 0 0,0 0 0 0 0,-1 1 0 0 0,0 1-1 0 0,0-1 1 0 0,0 1 0 0 0,-1 1 0 0 0,0 0-1 0 0,0 0 1 0 0,0 1 0 0 0,0 0 0 0 0,0 1 0 0 0,-1 0-1 0 0,1 1 1 0 0,-2 0 136 0 0,6-1-143 0 0,-1 1 0 0 0,1 0 1 0 0,-1 0-1 0 0,1 1 0 0 0,-1 0 0 0 0,1 0 0 0 0,-1 1 0 0 0,1-1 0 0 0,-1 1 1 0 0,1 1-1 0 0,0-1 0 0 0,-1 1 0 0 0,1 0 0 0 0,0 1 0 0 0,0-1 1 0 0,0 1-1 0 0,1 0 0 0 0,-1 1 0 0 0,1 0 0 0 0,-1-1 0 0 0,1 2 0 0 0,1-1 1 0 0,-1 0-1 0 0,0 1 0 0 0,1 0 0 0 0,0 0 0 0 0,-1 2 143 0 0,5-6-9 0 0,0 0 0 0 0,-1 0 0 0 0,1 0 0 0 0,0 0 0 0 0,0 0 0 0 0,0 0 0 0 0,0 1 0 0 0,0-1 0 0 0,0 0 0 0 0,0 0 0 0 0,0 0 0 0 0,1 0 0 0 0,-1 0 0 0 0,0 0 0 0 0,0 0 0 0 0,1 0-1 0 0,-1 0 1 0 0,1 0 0 0 0,-1 0 0 0 0,1 0 0 0 0,0 0 0 0 0,-1 0 0 0 0,1 0 0 0 0,0-1 0 0 0,-1 1 0 0 0,1 0 0 0 0,0 0 0 0 0,0-1 0 0 0,0 1 0 0 0,0-1 0 0 0,0 1 0 0 0,0 0 0 0 0,0-1 0 0 0,0 0 0 0 0,0 1 0 0 0,0-1 0 0 0,0 0 0 0 0,0 1-1 0 0,0-1 1 0 0,0 0 0 0 0,0 0 0 0 0,0 0 0 0 0,0 0 9 0 0,57 4 877 0 0,-49-4-749 0 0,62-5 231 0 0,0-3-1 0 0,0-2 0 0 0,-1-4 0 0 0,-1-3 0 0 0,43-18-358 0 0,-45 18-338 0 0,-3 2-2370 0 0,-23 0-5025 0 0,-32 11 798 0 0</inkml:trace>
  <inkml:trace contextRef="#ctx0" brushRef="#br0" timeOffset="-1203.228">1031 724 0 0 0,'0'0'971'0'0,"0"0"631"0"0,0 0 342 0 0,0 0 123 0 0,0 0-17 0 0,0 0-172 0 0,0 0-234 0 0,0 0-206 0 0,0 0-234 0 0,0 0-217 0 0,0 0-164 0 0,0 0-117 0 0,33-6-63 0 0,99-18-47 0 0,-76-2 219 0 0,-51 19-624 0 0,2 0-91 0 0,0 1 0 0 0,-1-1 0 0 0,0-1 0 0 0,-1 1 0 0 0,0-1 0 0 0,0 0 0 0 0,0 0 0 0 0,-1 0 0 0 0,0-1 0 0 0,-1 1 0 0 0,0-1 0 0 0,0 0 0 0 0,-1 0 0 0 0,0 0 0 0 0,-1 0 0 0 0,0-1 0 0 0,0 1 0 0 0,-1-2-100 0 0,0 9-35 0 0,0-1 0 0 0,-1 1-1 0 0,1-1 1 0 0,-1 1 0 0 0,0-1 0 0 0,1 1-1 0 0,-1 0 1 0 0,0-1 0 0 0,-1 1 0 0 0,1 0-1 0 0,0 0 1 0 0,-1 0 0 0 0,1 0 0 0 0,-1 0-1 0 0,1 0 1 0 0,-1 0 0 0 0,0 0 0 0 0,0 1-1 0 0,0-1 1 0 0,0 1 0 0 0,0-1 0 0 0,0 1-1 0 0,0 0 1 0 0,-1 0 0 0 0,1 0 0 0 0,0 0-1 0 0,-1 0 1 0 0,1 0 0 0 0,-1 1 0 0 0,1-1-1 0 0,-1 1 1 0 0,1 0 0 0 0,-1-1 0 0 0,1 1-1 0 0,-1 0 1 0 0,-1 1 35 0 0,-3-1-147 0 0,-1 0-1 0 0,1 1 1 0 0,0 0 0 0 0,-1 0-1 0 0,1 1 1 0 0,0 0-1 0 0,0 0 1 0 0,0 1-1 0 0,0 0 1 0 0,0 0 0 0 0,1 0-1 0 0,-3 3 148 0 0,-3 3-78 0 0,0 0-1 0 0,1 2 0 0 0,0-1 1 0 0,0 1-1 0 0,1 1 0 0 0,1 0 0 0 0,0 0 1 0 0,1 1-1 0 0,0 0 0 0 0,1 0 1 0 0,0 1-1 0 0,1 0 0 0 0,1 0 1 0 0,0 1-1 0 0,1-1 0 0 0,1 1 1 0 0,0 0-1 0 0,0 12 79 0 0,3-23 1 0 0,0 1-1 0 0,1-1 1 0 0,-1 1-1 0 0,1-1 1 0 0,1 1-1 0 0,-1-1 1 0 0,0 0 0 0 0,1 1-1 0 0,0-1 1 0 0,0 0-1 0 0,0 0 1 0 0,1 0-1 0 0,-1 0 1 0 0,1-1 0 0 0,0 1-1 0 0,0-1 1 0 0,0 0-1 0 0,0 1 1 0 0,1-1-1 0 0,-1-1 1 0 0,1 1 0 0 0,0 0-1 0 0,0-1 1 0 0,0 0-1 0 0,0 0 1 0 0,0 0-1 0 0,1-1 1 0 0,-1 1 0 0 0,0-1-1 0 0,5 1 0 0 0,142 13 782 0 0,-119-15-910 0 0,-1-2 0 0 0,0-1 1 0 0,0-2-1 0 0,0-1 0 0 0,-1-1 0 0 0,1-2 1 0 0,6-3 127 0 0,60-39-9618 0 0,-84 40 2426 0 0</inkml:trace>
  <inkml:trace contextRef="#ctx0" brushRef="#br0" timeOffset="-310.871">1937 532 0 0 0,'0'0'552'0'0,"0"0"968"0"0,0 0 422 0 0,0 0 151 0 0,0 0-17 0 0,0 0-101 0 0,0 0-128 0 0,0 0-176 0 0,0 0-210 0 0,0 0-180 0 0,0 0-190 0 0,0 0-168 0 0,-4-10-100 0 0,-12-32-112 0 0,-9 31 560 0 0,19 12-993 0 0,-2 1-220 0 0,0 1 0 0 0,0 0 0 0 0,0 1 1 0 0,0 0-1 0 0,0 0 0 0 0,1 1 0 0 0,-1-1 0 0 0,1 2 0 0 0,1-1 0 0 0,-1 1 0 0 0,1 0 0 0 0,0 0 0 0 0,-2 3-58 0 0,-9 12-58 0 0,1 0 0 0 0,0 1 0 0 0,2 0 0 0 0,0 1 0 0 0,2 1 0 0 0,-5 11 58 0 0,14-27-62 0 0,0 0 0 0 0,1 1 0 0 0,0-1 0 0 0,0 0 0 0 0,1 1 0 0 0,-1-1-1 0 0,2 1 1 0 0,0-1 0 0 0,0 1 0 0 0,0-1 0 0 0,1 3 62 0 0,1-8-4 0 0,1 0 0 0 0,-1-1 1 0 0,0 1-1 0 0,1-1 0 0 0,0 0 0 0 0,0 1 0 0 0,0-1 0 0 0,0 0 0 0 0,0-1 1 0 0,0 1-1 0 0,0 0 0 0 0,0-1 0 0 0,1 0 0 0 0,-1 0 0 0 0,1 0 0 0 0,-1 0 1 0 0,0 0-1 0 0,1-1 0 0 0,0 0 0 0 0,-1 1 0 0 0,1-1 0 0 0,-1-1 0 0 0,1 1 1 0 0,-1 0-1 0 0,1-1 0 0 0,-1 0 0 0 0,1 0 0 0 0,1 0 4 0 0,10-4 66 0 0,1-1-1 0 0,-1-1 1 0 0,0 0-1 0 0,-1-1 1 0 0,0 0-1 0 0,0-2 1 0 0,0 1-1 0 0,-1-2 1 0 0,-1 1 0 0 0,11-13-66 0 0,-13 14 16 0 0,170-160-1 0 0,-140 139-691 0 0,-40 36-56 0 0,-52 116-446 0 0,50-118 1170 0 0,0-1 0 0 0,0 1 0 0 0,1-1 0 0 0,-1 1 0 0 0,1 0 0 0 0,0-1 0 0 0,0 1-1 0 0,0 0 1 0 0,0 0 0 0 0,1 0 0 0 0,0 0 0 0 0,-1 0 0 0 0,1 0 0 0 0,1 0 0 0 0,-1 0 0 0 0,1 0 0 0 0,-1-1 0 0 0,1 1 0 0 0,0 0 0 0 0,0 0-1 0 0,1 0 1 0 0,-1-1 0 0 0,1 1 0 0 0,0-1 0 0 0,0 1 0 0 0,0-1 0 0 0,0 0 0 0 0,1 0 0 0 0,-1 0 0 0 0,1 0 0 0 0,0 0 0 0 0,0 0 0 0 0,0-1-1 0 0,0 1 1 0 0,1-1 8 0 0,5 1 97 0 0,-1 0 0 0 0,2 0 0 0 0,-1-1 0 0 0,0 0 0 0 0,0-1 0 0 0,1 0 0 0 0,-1-1 0 0 0,1 0 0 0 0,-1 0 0 0 0,1-1 0 0 0,-1 0 0 0 0,0 0 0 0 0,0-1 0 0 0,1-1 0 0 0,-1 1 0 0 0,0-2 0 0 0,-1 1 0 0 0,1-1 0 0 0,-1 0 0 0 0,1-1 0 0 0,-1 0 0 0 0,-1 0 0 0 0,1-1 0 0 0,4-4-97 0 0,12-12 205 0 0,-1 0 0 0 0,0-2 0 0 0,-2 0 0 0 0,-1-2 0 0 0,-1 0 0 0 0,9-18-205 0 0,-20 32-58 0 0,0 0-1 0 0,-1-1 0 0 0,-1 0 0 0 0,0 0 1 0 0,-1 0-1 0 0,0-1 0 0 0,-1 0 0 0 0,0 0 0 0 0,-2 0 1 0 0,1 0-1 0 0,-2 0 0 0 0,0-1 0 0 0,0 1 59 0 0,-1 12-39 0 0,0 0-1 0 0,-1 1 0 0 0,1-1 0 0 0,0 0 1 0 0,0 1-1 0 0,-1-1 0 0 0,1 0 1 0 0,-1 1-1 0 0,1-1 0 0 0,-1 1 1 0 0,0-1-1 0 0,1 1 0 0 0,-1-1 0 0 0,0 1 1 0 0,0 0-1 0 0,0-1 0 0 0,0 1 1 0 0,0 0-1 0 0,-1 0 0 0 0,1 0 1 0 0,0 0-1 0 0,-1 0 0 0 0,1 0 0 0 0,0 0 1 0 0,-1 0-1 0 0,1 0 0 0 0,-1 1 1 0 0,1-1-1 0 0,-1 0 0 0 0,0 1 0 0 0,1 0 1 0 0,-1-1-1 0 0,1 1 0 0 0,-1 0 1 0 0,0 0-1 0 0,1 0 0 0 0,-1 0 1 0 0,0 0-1 0 0,1 0 0 0 0,-1 0 0 0 0,0 1 1 0 0,1-1-1 0 0,-1 0 0 0 0,0 1 1 0 0,0 0 39 0 0,-69 34-1076 0 0,67-31 1078 0 0,-1 0-1 0 0,1 0 1 0 0,0 1-1 0 0,0-1 1 0 0,1 1-1 0 0,-1-1 0 0 0,1 1 1 0 0,0 0-1 0 0,1 1 1 0 0,-1-1-1 0 0,1 0 1 0 0,0 1-1 0 0,0-1 1 0 0,1 1-1 0 0,0 0 0 0 0,0 0 1 0 0,0-1-1 0 0,0 1 1 0 0,1 0-1 0 0,0 0 1 0 0,0 0-1 0 0,1 0 1 0 0,0-1-1 0 0,0 1 1 0 0,0 0-1 0 0,0 0 0 0 0,1-1 1 0 0,0 1-1 0 0,0-1 1 0 0,1 0-1 0 0,0 1 1 0 0,0-1-1 0 0,0 0 1 0 0,0-1-1 0 0,1 1 0 0 0,1 1-1 0 0,168 124 399 0 0,-170-128-400 0 0,1 1 0 0 0,-1-1 0 0 0,1 1 0 0 0,-1 0 0 0 0,0 0 1 0 0,0 0-1 0 0,0 0 0 0 0,-1 1 0 0 0,1-1 0 0 0,-1 1 0 0 0,1-1 0 0 0,-1 1 0 0 0,-1 0 0 0 0,1 0 0 0 0,0 0 0 0 0,-1 0 0 0 0,0 0 0 0 0,0 1 1 0 0,2 13-4245 0 0,-2 1-4360 0 0,-1-15 2140 0 0</inkml:trace>
  <inkml:trace contextRef="#ctx0" brushRef="#br0" timeOffset="4266.428">0 1361 3353 0 0,'0'0'809'0'0,"0"0"-563"0"0,0 0-201 0 0,0 0 184 0 0,0 0 345 0 0,0 0 285 0 0,0 0 198 0 0,0 0 114 0 0,0 0 35 0 0,0 0-35 0 0,0 0-102 0 0,21 0-129 0 0,128 3 1181 0 0,261 1 1877 0 0,10-30-2827 0 0,317-58-299 0 0,199-33-281 0 0,-379 72-440 0 0,-290 18-6 0 0,-159-2 339 0 0,-62 18 250 0 0,-39 20-680 0 0,-8-6-3812 0 0,-2 1 908 0 0,2-2-2279 0 0,0-1-5672 0 0</inkml:trace>
</inkml:ink>
</file>

<file path=ppt/ink/ink1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8:37.3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0 174 0 0 0,'0'0'155'0'0,"0"0"466"0"0,0 0 331 0 0,0 0 351 0 0,0 0 304 0 0,0 0 136 0 0,0 0-21 0 0,0 0-150 0 0,0 0-209 0 0,0 0-169 0 0,0 0-120 0 0,0 0-110 0 0,0 0-123 0 0,18-7-114 0 0,57-20-89 0 0,7 20 1181 0 0,120 18-699 0 0,-182-9-1171 0 0,-8 0 3297 0 0,-83-39-2574 0 0,58 30-994 0 0,0-1 0 0 0,0 0 0 0 0,1-1-1 0 0,0 0 1 0 0,0-1 0 0 0,1-1 0 0 0,0 0-1 0 0,0-1 323 0 0,5 0-2914 0 0,3 3-6374 0 0,3 5 786 0 0</inkml:trace>
</inkml:ink>
</file>

<file path=ppt/ink/ink1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8:36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18 7418 0 0,'0'0'2405'0'0,"0"0"-822"0"0,0 0-357 0 0,0 0 37 0 0,0 0 143 0 0,0 0 73 0 0,0 0-126 0 0,0 0-258 0 0,0 0-283 0 0,0 0-252 0 0,0 0-180 0 0,0-6 141 0 0,0 495 227 0 0,1-481 792 0 0,0 2-5822 0 0,1-13-12280 0 0,-2-1 13617 0 0</inkml:trace>
  <inkml:trace contextRef="#ctx0" brushRef="#br0" timeOffset="298.542">23 33 5385 0 0,'0'0'596'0'0,"0"0"-289"0"0,0 0 73 0 0,0 0 474 0 0,0 0 517 0 0,0 0 268 0 0,0 0 21 0 0,0 0-146 0 0,0 0-225 0 0,0 0-194 0 0,0 0-156 0 0,0 0-135 0 0,0 0-116 0 0,34 2-117 0 0,107 5-133 0 0,-57-15 102 0 0,56-25-454 0 0,-112 32-1947 0 0,-28 1 1592 0 0,1 1 0 0 0,-1-1-1 0 0,1 0 1 0 0,-1 1-1 0 0,1-1 1 0 0,-1 1-1 0 0,1-1 1 0 0,-1 0-1 0 0,0 1 1 0 0,1-1-1 0 0,-1 1 1 0 0,1-1 0 0 0,-1 1-1 0 0,0-1 1 0 0,0 1-1 0 0,1-1 1 0 0,-1 1-1 0 0,0 0 1 0 0,0-1-1 0 0,0 1 1 0 0,0-1-1 0 0,0 1 1 0 0,1-1 0 0 0,-1 1-1 0 0,0 0 1 0 0,0-1-1 0 0,0 1 1 0 0,-1-1-1 0 0,1 1 1 0 0,0 0-1 0 0,0-1 1 0 0,0 1-1 0 0,0-1 1 0 0,0 1-1 0 0,-1-1 1 0 0,1 1 0 0 0,0 0-1 0 0,-1-1 1 0 0,1 1-1 0 0,0-1 1 0 0,-1 1-1 0 0,1-1 1 0 0,-1 0-1 0 0,1 1 1 0 0,0-1-1 0 0,-1 1 1 0 0,1-1 0 0 0,-1 0-1 0 0,1 1 1 0 0,-1-1-1 0 0,1 0 1 0 0,-1 0-1 0 0,0 1 1 0 0,0-1 269 0 0,-3 7-3745 0 0</inkml:trace>
  <inkml:trace contextRef="#ctx0" brushRef="#br0" timeOffset="545.94">1 317 2040 0 0,'0'0'2061'0'0,"0"0"-957"0"0,0 0-98 0 0,0 0 338 0 0,0 0 296 0 0,0 0 31 0 0,0 0-150 0 0,0 0-176 0 0,0 0-243 0 0,0 0-210 0 0,0 0-177 0 0,0 0-156 0 0,33-7-127 0 0,101-21-115 0 0,-36 0 47 0 0,-54 14-765 0 0,6-2-2546 0 0,-18 6-4471 0 0,-20 6 71 0 0</inkml:trace>
</inkml:ink>
</file>

<file path=ppt/ink/ink1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8:14.7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1035 229 0 0 0,'0'0'1002'0'0,"0"0"72"0"0,0 0 23 0 0,0 0-64 0 0,0 0-95 0 0,0 0-71 0 0,0 0-83 0 0,-8-6-80 0 0,-22-16-45 0 0,-25 17 2803 0 0,43 9-3176 0 0,0 1 0 0 0,0 1 1 0 0,1 0-1 0 0,-1 1 0 0 0,1 0 1 0 0,1 0-1 0 0,-1 1 0 0 0,1 0 1 0 0,-3 5-287 0 0,6-7 63 0 0,-121 144 1106 0 0,-4 56 1194 0 0,121-183-2134 0 0,1-1 0 0 0,1 2 1 0 0,1-1-1 0 0,1 1 0 0 0,1 0 0 0 0,2 1 1 0 0,0 0-1 0 0,1-1 0 0 0,2 1 0 0 0,0 2-229 0 0,33 245 1323 0 0,9-151-577 0 0,30 6 89 0 0,42 1-5 0 0,-25-62-345 0 0,45 0 153 0 0,4-37 8 0 0,-107-26-516 0 0,0-2 0 0 0,0-2 0 0 0,1 0 0 0 0,-1-2 0 0 0,-1-1 0 0 0,2-2-130 0 0,16-1 96 0 0,86-34 104 0 0,26-46 144 0 0,-51-5-34 0 0,-72 22 140 0 0,12-44-291 0 0,1 10-106 0 0,-41 85-29 0 0,-2 1 0 0 0,0-1 0 0 0,-1 0 0 0 0,-1-1 0 0 0,0 1 0 0 0,-2-1 0 0 0,0-13-24 0 0,1 6 24 0 0,9-144 132 0 0,-23 11 46 0 0,-38 48-141 0 0,-20 5 26 0 0,-27 13-114 0 0,-28 26-16 0 0,-10 13-15 0 0,71 33 36 0 0,13 11-20 0 0,-62 11-221 0 0,13 27 102 0 0,88-22 141 0 0,-51 11-39 0 0,18-12 96 0 0,36-3-63 0 0,-1 1 0 0 0,1-1 0 0 0,0 2 0 0 0,0-1 0 0 0,0 1 0 0 0,0 0 0 0 0,1 1 0 0 0,-1 0 0 0 0,1 0 0 0 0,0 1 0 0 0,0 0 26 0 0,-45 32-1051 0 0,50-36 463 0 0,-11 6-1882 0 0,9-8-2929 0 0,1-3-4882 0 0,1 0 2337 0 0</inkml:trace>
  <inkml:trace contextRef="#ctx0" brushRef="#br0" timeOffset="4132.828">2410 1282 0 0 0,'0'0'197'0'0,"0"0"489"0"0,0 0 193 0 0,0 0 4 0 0,0 0-98 0 0,0 0-99 0 0,0 0-37 0 0,0 0 15 0 0,1-6 22 0 0,82-202 9422 0 0,-75 155-9301 0 0,-3-1-1 0 0,-3 1 0 0 0,-2-1 0 0 0,-2 0-806 0 0,-3 10 190 0 0,-3 1 1 0 0,-1 0-1 0 0,-3 1 0 0 0,-1 0 0 0 0,-1 1 0 0 0,-3 1 1 0 0,-2 0-1 0 0,-16-27-190 0 0,20 42 109 0 0,-1 0 0 0 0,-1 1 0 0 0,-1 0 1 0 0,-1 1-1 0 0,-11-8-109 0 0,14 13 106 0 0,-1-2 17 0 0,12 13-64 0 0,-1 0-1 0 0,1 1 1 0 0,-1-1-1 0 0,0 1 0 0 0,0 1 1 0 0,-1-1-1 0 0,0 1 0 0 0,0 0 1 0 0,0 1-1 0 0,-1 0 0 0 0,-4-2-58 0 0,-14-1 307 0 0,26 7-289 0 0,-29 0 396 0 0,-56 126-507 0 0,76-115 92 0 0,1 0 0 0 0,0 1 0 0 0,1 0 0 0 0,1 1 0 0 0,0 0 0 0 0,0 0 0 0 0,1 0 0 0 0,-2 13 1 0 0,7-26 0 0 0,-1 1 1 0 0,1 0-1 0 0,0 0 0 0 0,1 0 0 0 0,-1 0 1 0 0,0 0-1 0 0,0 0 0 0 0,0 0 1 0 0,0-1-1 0 0,1 1 0 0 0,-1 0 1 0 0,0 0-1 0 0,1 0 0 0 0,-1 0 0 0 0,0-1 1 0 0,1 1-1 0 0,-1 0 0 0 0,1 0 1 0 0,0-1-1 0 0,-1 1 0 0 0,1-1 1 0 0,-1 1-1 0 0,1 0 0 0 0,0-1 1 0 0,0 1-1 0 0,-1-1 0 0 0,1 1 0 0 0,0-1 1 0 0,0 0-1 0 0,0 1 0 0 0,-1-1 1 0 0,1 0-1 0 0,0 1 0 0 0,0-1 1 0 0,0 0-1 0 0,0 0 0 0 0,0 0 0 0 0,0 0 1 0 0,0 0-1 0 0,-1 0 0 0 0,1 0 1 0 0,0 0-1 0 0,0 0 0 0 0,0 0 1 0 0,0-1-1 0 0,0 1 0 0 0,0 0 1 0 0,-1-1-1 0 0,1 1 0 0 0,0 0 0 0 0,0-1 1 0 0,0 0-1 0 0,13 1 55 0 0,4-2 3 0 0,0-1 1 0 0,-1 0-1 0 0,1-2 1 0 0,-1 0 0 0 0,0 0-1 0 0,0-2 1 0 0,-1 0 0 0 0,8-5-59 0 0,43-16 80 0 0,318-127 131 0 0,-346 136-119 0 0,-39 19-47 0 0,0 0 22 0 0,0 0 7 0 0,0 0 32 0 0,0 0-13 0 0,0 0-2 0 0,0 0 10 0 0,0 0-2 0 0,-24 0-22 0 0,-346-4-261 0 0,286-10-696 0 0,79 13-1246 0 0,19-1-9344 0 0,-10 2 10284 0 0,5 3-3872 0 0,0 0 1261 0 0</inkml:trace>
  <inkml:trace contextRef="#ctx0" brushRef="#br0" timeOffset="4867.312">3034 335 9082 0 0,'0'0'941'0'0,"0"0"-104"0"0,0 0-1 0 0,0 0 103 0 0,0 0 86 0 0,0 0 10 0 0,0 0-76 0 0,0 0-161 0 0,0 0-193 0 0,0 0-193 0 0,-17 35-143 0 0,-51 110-99 0 0,39-53 53 0 0,-41 166 406 0 0,57-247 1199 0 0,14-41-706 0 0,14-20-1052 0 0,3 1 1 0 0,2 1-1 0 0,2 1 1 0 0,2 1-1 0 0,2 1 1 0 0,1 1-1 0 0,3 1 1 0 0,22-22-71 0 0,8-19 76 0 0,39-30 48 0 0,-98 115-132 0 0,0 0 1 0 0,0-1-1 0 0,0 1 0 0 0,0 0 1 0 0,0 0-1 0 0,0-1 0 0 0,-1 1 1 0 0,1 0-1 0 0,0 0 0 0 0,0 0 1 0 0,-1 0-1 0 0,1 0 0 0 0,-1 0 0 0 0,1 0 1 0 0,-1 1-1 0 0,1-1 0 0 0,-1 0 1 0 0,0 0-1 0 0,0 0 0 0 0,1 0 1 0 0,-1 0-1 0 0,0 1 0 0 0,0-1 1 0 0,0 0-1 0 0,0 0 0 0 0,0 0 0 0 0,0 1 1 0 0,-1-1-1 0 0,1 0 0 0 0,0 0 1 0 0,-1 0-1 0 0,1 0 0 0 0,-1 1 8 0 0,1 2 6 0 0,-29 286 366 0 0,28-288-365 0 0,1 0 0 0 0,0 0 0 0 0,0 0-1 0 0,0 0 1 0 0,0 0 0 0 0,0 0 0 0 0,0 0 0 0 0,0 0-1 0 0,1-1 1 0 0,-1 1 0 0 0,1 0 0 0 0,-1 0 0 0 0,1 0-1 0 0,0 0 1 0 0,0 0 0 0 0,0-1 0 0 0,0 1 0 0 0,0 0-1 0 0,0-1 1 0 0,0 1 0 0 0,1-1 0 0 0,-1 1 0 0 0,1-1-1 0 0,-1 0 1 0 0,1 0 0 0 0,-1 1 0 0 0,1-1 0 0 0,0 0-1 0 0,-1 0 1 0 0,1-1 0 0 0,0 1 0 0 0,0 0 0 0 0,0 0-1 0 0,-1-1 1 0 0,1 1 0 0 0,0-1 0 0 0,0 0 0 0 0,0 0-1 0 0,0 1 1 0 0,0-1 0 0 0,0 0 0 0 0,0-1 0 0 0,0 1-1 0 0,0 0 1 0 0,0-1 0 0 0,0 1 0 0 0,0-1 0 0 0,0 1-1 0 0,-1-1 1 0 0,1 0-7 0 0,9-5 56 0 0,0-2 0 0 0,-1 1-1 0 0,0-1 1 0 0,-1 0 0 0 0,0-1-1 0 0,0 0 1 0 0,-1-1 0 0 0,0 0-1 0 0,-1 0 1 0 0,0-1-56 0 0,12-13 45 0 0,-11 14-32 0 0,14-20 8 0 0,1 1-1 0 0,1 1 0 0 0,2 1 0 0 0,0 2 0 0 0,2 0 0 0 0,1 2 0 0 0,13-7-20 0 0,37 3-73 0 0,-75 31 71 0 0,-1-1 0 0 0,1 0 1 0 0,-1 1-1 0 0,0-1 0 0 0,0 1 0 0 0,-1 0 1 0 0,1 0-1 0 0,-1 0 0 0 0,0 1 0 0 0,0-1 0 0 0,0 0 1 0 0,0 1-1 0 0,-1-1 0 0 0,0 1 0 0 0,0 0 1 0 0,0-1-1 0 0,0 1 0 0 0,-1 0 0 0 0,0 0 1 0 0,0-1-1 0 0,0 5 2 0 0,2 95 149 0 0,-3-81-137 0 0,0 0 0 0 0,2-1 0 0 0,1 1 0 0 0,0 0 0 0 0,2-1 0 0 0,1 0 0 0 0,0 0 0 0 0,7 17-12 0 0,-7-28-803 0 0,20 35 1386 0 0,-12-37-4638 0 0,3-5-4985 0 0,-10-4-1474 0 0</inkml:trace>
  <inkml:trace contextRef="#ctx0" brushRef="#br0" timeOffset="6019.813">1267 928 0 0 0,'0'0'1014'0'0,"0"0"335"0"0,0 0 61 0 0,0 0-19 0 0,0 0 2 0 0,0 0-26 0 0,0 0-85 0 0,0 0-144 0 0,-9 7 4719 0 0,-10 8-4258 0 0,8 10-739 0 0,11-24-796 0 0,15-5 2387 0 0,3-32 190 0 0,-18 35-2456 0 0,0 1 11 0 0,0 0-2 0 0,0 0-30 0 0,0 0-31 0 0,0 0-60 0 0,0 0-33 0 0,0 0-25 0 0,0 0-26 0 0,16-7-7764 0 0,-7 0 1401 0 0,-4 3-4282 0 0</inkml:trace>
  <inkml:trace contextRef="#ctx0" brushRef="#br0" timeOffset="9291.063">1154 1002 0 0 0,'-3'-3'156'0'0,"-1"-3"-252"0"0,2 1 3262 0 0,2 4-2675 0 0,0 1-28 0 0,0 0-23 0 0,0 0 10 0 0,0 0 29 0 0,0 0 29 0 0,0 0 38 0 0,0 0 13 0 0,0 0-6 0 0,0 0-25 0 0,0 0-2 0 0,0 0-13 0 0,-130 14 3872 0 0,-154 16-923 0 0,170-26-1870 0 0,24 22-1472 0 0,-18-12 1442 0 0,107-14-1419 0 0,1 0-19 0 0,0 0-32 0 0,0 0-24 0 0,0 0-40 0 0,0 0-47 0 0,0 0-6 0 0,0 0-22 0 0,0 0 6 0 0,0 0 6 0 0,0 0 2 0 0,0 0 19 0 0,0 0 6 0 0,0 0 3 0 0,0 0 8 0 0,0 0-5 0 0,0 0 10 0 0,0 0-8 0 0,0 0 8 0 0,0 0-8 0 0,0 0 12 0 0,0 0 4 0 0,12-10 1287 0 0,34-56-757 0 0,21-89-279 0 0,-67 153-288 0 0,1 1 1 0 0,-1-1 0 0 0,0 0-1 0 0,1 1 1 0 0,-1-1 0 0 0,1 0-1 0 0,-1 1 1 0 0,1-1 0 0 0,0 1-1 0 0,0-1 1 0 0,-1 1 0 0 0,1 0-1 0 0,0-1 1 0 0,0 1 0 0 0,1 0-1 0 0,-1-1 1 0 0,0 1 0 0 0,0 0 0 0 0,1 0-1 0 0,-1 0 1 0 0,0 0 0 0 0,1 0-1 0 0,-1 0 1 0 0,1 1 0 0 0,-1-1-1 0 0,1 0 1 0 0,0 1 0 0 0,-1-1-1 0 0,1 1 1 0 0,-1 0 0 0 0,1-1-1 0 0,0 1 1 0 0,0 0 0 0 0,-1 0-1 0 0,1 0 1 0 0,0 0 0 0 0,-1 1 0 0 0,1-1-1 0 0,0 0 1 0 0,-1 1 0 0 0,1-1-1 0 0,-1 1 1 0 0,1-1 0 0 0,0 1-1 0 0,-1 0 1 0 0,1-1 0 0 0,0 2 20 0 0,20 25-42 0 0,0 1-1 0 0,-2 1 1 0 0,-2 1 0 0 0,0 0 0 0 0,10 28 42 0 0,-18-37-9 0 0,-1 1 0 0 0,-1 1 0 0 0,-1-1 1 0 0,-1 1-1 0 0,-1 0 0 0 0,-1 1 0 0 0,-1-1 0 0 0,-1 22 9 0 0,-3-44 38 0 0,0 1-1 0 0,0-1 1 0 0,0 1-1 0 0,-1-1 1 0 0,1 0-1 0 0,-1 1 1 0 0,1-1-1 0 0,-1 0 1 0 0,1 0-1 0 0,-1 0 1 0 0,0 0-1 0 0,1 0 1 0 0,-1 0-1 0 0,0-1 1 0 0,0 1-1 0 0,1-1 1 0 0,-1 1-1 0 0,0-1 1 0 0,0 1-1 0 0,0-1 1 0 0,0 0-1 0 0,0 0 1 0 0,0 0-1 0 0,0 0 1 0 0,0 0-1 0 0,0-1 1 0 0,1 1-1 0 0,-1-1 1 0 0,0 1-1 0 0,0-1 1 0 0,0 1-1 0 0,0-1 1 0 0,1 0-1 0 0,-1 0 1 0 0,0 0-1 0 0,1 0 1 0 0,-1 0-1 0 0,1 0 1 0 0,-1-1-38 0 0,-6 0-45 0 0,-64-42 478 0 0,52 32-438 0 0,0 1-1 0 0,0 1 0 0 0,-1 1 0 0 0,-1 1 0 0 0,1 1 0 0 0,-1 0 0 0 0,-1 2 6 0 0,-16-1-3996 0 0,0 4-4103 0 0,32 2-2779 0 0</inkml:trace>
  <inkml:trace contextRef="#ctx0" brushRef="#br0" timeOffset="19154.722">308 37 0 0 0,'0'0'828'0'0,"0"0"152"0"0,0 0 66 0 0,0 0-2 0 0,0 0-14 0 0,0 0-79 0 0,0 0-67 0 0,0-9 426 0 0,0 8 4871 0 0,0 590-2897 0 0,21-494-3306 0 0,-16-84 61 0 0,-1 1 1 0 0,-1 0-1 0 0,0 0 0 0 0,-1 1 1 0 0,0-1-1 0 0,-1 0 1 0 0,0 1-1 0 0,-1-1 1 0 0,0 1-1 0 0,-1-1 1 0 0,-1 0-1 0 0,0 1 0 0 0,-1-1 1 0 0,-3 11-40 0 0,-9 34 128 0 0,13-6-309 0 0,11-39 259 0 0,-8-11-4659 0 0,-2-3-4874 0 0,1 2 5398 0 0</inkml:trace>
  <inkml:trace contextRef="#ctx0" brushRef="#br0" timeOffset="20808.87">251 0 0 0 0,'0'0'950'0'0,"0"0"183"0"0,0 0 50 0 0,0 0-27 0 0,0 0-18 0 0,0 0-10 0 0,0 0 2 0 0,0 0 33 0 0,0 0 26 0 0,0 0 35 0 0,5 8 4599 0 0,-30 25-4183 0 0,-206 199-882 0 0,232-232-756 0 0,-1-1 0 0 0,1 1 1 0 0,-1 0-1 0 0,1 0 0 0 0,-1 0 1 0 0,0 0-1 0 0,1 0 0 0 0,-1 0 0 0 0,1 0 1 0 0,-1 0-1 0 0,1 0 0 0 0,-1 0 1 0 0,1 0-1 0 0,-1 1 0 0 0,1-1 0 0 0,-1 0 1 0 0,1 0-1 0 0,-1 0 0 0 0,0 1 1 0 0,1-1-1 0 0,-1 0 0 0 0,1 0 0 0 0,-1 1 1 0 0,0-1-1 0 0,1 0 0 0 0,-1 1 1 0 0,0-1-1 0 0,1 0 0 0 0,-1 1 0 0 0,0-1 1 0 0,0 1-1 0 0,1-1 0 0 0,-1 0 0 0 0,0 1 1 0 0,0-1-1 0 0,0 1 0 0 0,0-1 1 0 0,0 1-1 0 0,1-1 0 0 0,-1 1 0 0 0,0-1 1 0 0,0 0-1 0 0,0 1 0 0 0,0-1 1 0 0,0 1-1 0 0,0-1 0 0 0,0 1 0 0 0,-1-1 1 0 0,1 1-1 0 0,0-1 0 0 0,0 1 1 0 0,0-1-1 0 0,0 1 0 0 0,-1-1-2 0 0,15-1 260 0 0,233-38 1025 0 0,-92 27-1061 0 0,-160 0 1699 0 0,-83-42-1747 0 0,-37-60-1383 0 0,114 89-1519 0 0,10 16-1100 0 0,1 0-3650 0 0,0 7-895 0 0</inkml:trace>
  <inkml:trace contextRef="#ctx0" brushRef="#br0" timeOffset="42147.3">1068 1403 1328 0 0,'0'0'794'0'0,"0"0"-458"0"0,0 0-124 0 0,0 0 215 0 0,0 0 263 0 0,0 0 156 0 0,0 0-8 0 0,0 0-176 0 0,0 0-200 0 0,0 0-140 0 0,0 0-64 0 0,2 2 11 0 0,26 29 1701 0 0,-12 2-792 0 0,-1 59 254 0 0,-15-92-1241 0 0,0 0 119 0 0,0 0 149 0 0,0 0 125 0 0,0 0 82 0 0,0 0 33 0 0,2-25 2741 0 0,-3 1-3121 0 0,0 17-282 0 0,1 0 1 0 0,0 0-1 0 0,0 0 1 0 0,0 0 0 0 0,1 0-1 0 0,0 0 1 0 0,0 0-1 0 0,1 1 1 0 0,0-1-1 0 0,0 0 1 0 0,1 1-1 0 0,0 0 1 0 0,0-1-1 0 0,3-3-37 0 0,-2 4-79 0 0,0 1 0 0 0,1-1 0 0 0,0 1 0 0 0,0 0 0 0 0,1 1 0 0 0,-1-1 0 0 0,1 1 0 0 0,0 0 0 0 0,0 1 0 0 0,0 0 0 0 0,1-1 0 0 0,-1 2 0 0 0,1-1 0 0 0,0 1 0 0 0,-1 0 0 0 0,1 1 0 0 0,0-1 0 0 0,0 1 0 0 0,0 1 0 0 0,0-1 0 0 0,0 1 0 0 0,0 0 0 0 0,5 1 79 0 0,-2 7-2949 0 0,-5-3-214 0 0,-1-3-4027 0 0,-2-2 3092 0 0</inkml:trace>
  <inkml:trace contextRef="#ctx0" brushRef="#br0" timeOffset="42625.413">1044 1282 440 0 0,'0'0'856'0'0,"0"0"-246"0"0,0 0 21 0 0,0 0 239 0 0,0 0 211 0 0,0 0 36 0 0,0 0-154 0 0,0 0-256 0 0,0 0-166 0 0,0 0 14 0 0,0 0 101 0 0,0 0 128 0 0,0 0 55 0 0,6 0-20 0 0,143-15 4129 0 0,-48-3-4801 0 0,-81 11-385 0 0,-20 6 324 0 0,-32-17-456 0 0,-53-18-2039 0 0,61 10-5914 0 0,22 21 3013 0 0</inkml:trace>
  <inkml:trace contextRef="#ctx0" brushRef="#br0" timeOffset="43826.768">1322 1451 0 0 0,'0'0'295'0'0,"0"0"930"0"0,0 0 230 0 0,0 0-166 0 0,0 0-235 0 0,0 0-196 0 0,0 0-113 0 0,0 0-62 0 0,0 26 1558 0 0,-1-5-2072 0 0,0-15-216 0 0,1-1-1 0 0,-1 0 0 0 0,1 1 0 0 0,0-1 0 0 0,0 1 0 0 0,1-1 0 0 0,-1 0 0 0 0,1 1 0 0 0,0-1 0 0 0,1 0 0 0 0,-1 1 0 0 0,1-1 0 0 0,0 0 0 0 0,1 0 0 0 0,2 4 48 0 0,-2-3-1047 0 0,1 1-1838 0 0,0-5-2109 0 0,-2-2 4625 0 0</inkml:trace>
  <inkml:trace contextRef="#ctx0" brushRef="#br0" timeOffset="44299.858">1291 1458 0 0 0,'0'0'524'0'0,"0"0"206"0"0,0 0 330 0 0,0 0 271 0 0,0 0 72 0 0,0 0-132 0 0,0 0-235 0 0,0 0-239 0 0,0 0-228 0 0,0 0-164 0 0,0 0-121 0 0,0 0-95 0 0,16 0-65 0 0,71-3-40 0 0,-91 28 843 0 0,1-18-503 0 0,2-7-443 0 0,0 1 1 0 0,0-1-1 0 0,0 1 0 0 0,0 0 0 0 0,0-1 1 0 0,0 1-1 0 0,1 0 0 0 0,-1 0 1 0 0,0-1-1 0 0,1 1 0 0 0,-1 0 0 0 0,0 0 1 0 0,1 0-1 0 0,-1 0 0 0 0,1 0 1 0 0,-1 0-1 0 0,1 0 0 0 0,0 0 0 0 0,-1 0 1 0 0,1 0-1 0 0,0 0 0 0 0,0 0 1 0 0,0 0-1 0 0,0 0 0 0 0,0 0 0 0 0,0 0 1 0 0,0 0-1 0 0,0 0 0 0 0,0 1 1 0 0,0-1-1 0 0,1 0 0 0 0,-1 0 0 0 0,0 0 1 0 0,1 0-1 0 0,-1 0 0 0 0,1 0 1 0 0,-1-1-1 0 0,1 1 0 0 0,-1 0 0 0 0,1 0 1 0 0,0 0-1 0 0,0 0 0 0 0,-1-1 1 0 0,1 1-1 0 0,0 0 0 0 0,0 0 0 0 0,0-1 1 0 0,0 1-1 0 0,-1-1 0 0 0,1 1 1 0 0,0-1-1 0 0,1 1 19 0 0,74 17 523 0 0,-75-17-462 0 0,0 0 0 0 0,1-1 0 0 0,-1 1 1 0 0,0 0-1 0 0,0 0 0 0 0,0 0 0 0 0,0 0 1 0 0,0 0-1 0 0,0 0 0 0 0,0 0 0 0 0,0 0 0 0 0,-1 0 1 0 0,1 0-1 0 0,0 1 0 0 0,-1-1 0 0 0,1 0 1 0 0,-1 1-1 0 0,1-1 0 0 0,-1 0 0 0 0,1 1 1 0 0,-1-1-1 0 0,0 0 0 0 0,0 1 0 0 0,0-1 1 0 0,0 1-1 0 0,0-1 0 0 0,0 0 0 0 0,0 1 1 0 0,0-1-1 0 0,0 1 0 0 0,-1-1 0 0 0,1 0 0 0 0,-1 1 1 0 0,1-1-1 0 0,-1 0 0 0 0,1 0 0 0 0,-1 1 1 0 0,0-1-1 0 0,0 0 0 0 0,1 0 0 0 0,-1 0 1 0 0,0 0-1 0 0,0 0 0 0 0,0 0 0 0 0,0 0 1 0 0,-1 1-62 0 0,-52 41 671 0 0,47-43-1464 0 0,5-14-8476 0 0,2 12 7942 0 0,0 0-1480 0 0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0.4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24 13363 0 0,'0'0'2439'0'0,"0"0"-769"0"0,0 0-465 0 0,0 0-300 0 0,0 0-300 0 0,0 0-213 0 0,0 0-148 0 0,0 0-85 0 0,0 0-51 0 0,0 0-51 0 0,0 0-26 0 0,0 0-50 0 0,-24 32-35 0 0,-69 98-29 0 0,68-71-123 0 0,28-52 144 0 0,-1-2 104 0 0,0-1-1 0 0,1 1 1 0 0,-1-1 0 0 0,1 1 0 0 0,0-1 0 0 0,1 0 0 0 0,-1 0-1 0 0,1-1 1 0 0,-1 1 0 0 0,1-1 0 0 0,0 0 0 0 0,1 1-1 0 0,-1-2 1 0 0,0 1 0 0 0,1-1 0 0 0,0 1 0 0 0,-1-1 0 0 0,1 0-1 0 0,0-1 1 0 0,0 1 0 0 0,0-1 0 0 0,0 0 0 0 0,0 0-1 0 0,1-1 1 0 0,-1 0 0 0 0,0 1 0 0 0,0-2 0 0 0,0 1 0 0 0,0-1-1 0 0,1 1 1 0 0,-1-1 0 0 0,0-1 0 0 0,0 1 0 0 0,-1-1-1 0 0,1 0 1 0 0,0 0 0 0 0,0 0 0 0 0,-1-1 0 0 0,4-2-42 0 0,-1 1 174 0 0,0-1 1 0 0,0-1-1 0 0,0 1 1 0 0,0-1-1 0 0,-1 0 1 0 0,0-1-1 0 0,0 0 1 0 0,-1 0-1 0 0,0 0 1 0 0,0 0-1 0 0,0-1 1 0 0,-1 0-1 0 0,0 0 1 0 0,-1 0-1 0 0,0 0 1 0 0,0-1-1 0 0,-1 1 1 0 0,0-1-1 0 0,0 0 1 0 0,-1 1-1 0 0,0-1 1 0 0,-1 0-1 0 0,0 0 1 0 0,0 0-1 0 0,-1 1 1 0 0,-2-10-175 0 0,2 13-17 0 0,-1-1 0 0 0,0 1 0 0 0,0-1 0 0 0,0 1 0 0 0,-1 0 0 0 0,0 0-1 0 0,0 0 1 0 0,0 0 0 0 0,0 1 0 0 0,-1-1 0 0 0,0 1 0 0 0,0 0 0 0 0,0 0 0 0 0,0 0 0 0 0,-1 1 0 0 0,-4-4 17 0 0,-22-2-3579 0 0,0 17-5208 0 0,24-3-2711 0 0</inkml:trace>
</inkml:ink>
</file>

<file path=ppt/ink/ink1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9:34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1 619 3361 0 0,'0'0'1655'0'0,"0"0"-299"0"0,0 0-213 0 0,0 0-1 0 0,0 0 146 0 0,0 0 113 0 0,0 0-40 0 0,0 0-173 0 0,0 0-198 0 0,0 0-138 0 0,0 0-75 0 0,0 0-51 0 0,0 0-30 0 0,25-3-28 0 0,124-12 514 0 0,-23 4 836 0 0,-41 10-4390 0 0,-81 1 2075 0 0,1 2-2151 0 0,-3 0 3 0 0,0-2-2894 0 0,1 0-3564 0 0</inkml:trace>
  <inkml:trace contextRef="#ctx0" brushRef="#br0" timeOffset="1251.169">776 133 5617 0 0,'0'0'816'0'0,"0"0"-366"0"0,0 0-258 0 0,0 0 43 0 0,0 0 283 0 0,0 0 368 0 0,0 0 270 0 0,0 0 76 0 0,0 0-107 0 0,0 0-220 0 0,0 0-221 0 0,0 0-165 0 0,0 0-115 0 0,10 33-46 0 0,31 105-1 0 0,-28-45 194 0 0,-8 129-63 0 0,-5-222-500 0 0,-19 82-1127 0 0,5-60-1819 0 0,-7-5-3351 0 0,17-13 2955 0 0,2-4 633 0 0</inkml:trace>
  <inkml:trace contextRef="#ctx0" brushRef="#br0" timeOffset="1726.889">590 184 1328 0 0,'0'0'1271'0'0,"0"0"-431"0"0,0 0 22 0 0,0 0 231 0 0,0 0 200 0 0,0 0 107 0 0,0 0-50 0 0,0 0-155 0 0,32-25-155 0 0,102-80-116 0 0,-59 65 348 0 0,-62 38-1012 0 0,134-9 1656 0 0,-143 11-1899 0 0,1 0-1 0 0,-1 0 1 0 0,0 1 0 0 0,0 0 0 0 0,0 0 0 0 0,0 0 0 0 0,0 0 0 0 0,0 1 0 0 0,0 0 0 0 0,0-1-1 0 0,0 1 1 0 0,-1 1 0 0 0,1-1 0 0 0,-1 0 0 0 0,0 1 0 0 0,1 0 0 0 0,-1 0 0 0 0,0 0 0 0 0,-1 0-1 0 0,1 0 1 0 0,0 1 0 0 0,-1-1 0 0 0,0 1 0 0 0,0-1 0 0 0,0 1 0 0 0,0 0 0 0 0,-1 0-1 0 0,1 0 1 0 0,-1 0 0 0 0,0 0 0 0 0,0 0 0 0 0,-1 0 0 0 0,1 2-17 0 0,-2 6 24 0 0,-1 1 0 0 0,0-1-1 0 0,-1 0 1 0 0,-1 0 0 0 0,1-1 0 0 0,-2 1 0 0 0,0-1-1 0 0,0 1 1 0 0,-1-2 0 0 0,0 1 0 0 0,-1-1 0 0 0,0 1 0 0 0,-1-2-1 0 0,0 1 1 0 0,-1-1 0 0 0,0-1 0 0 0,0 1 0 0 0,0-2 0 0 0,-1 1-1 0 0,-1-1 1 0 0,1-1 0 0 0,-12 6-24 0 0,-59 32-43 0 0,81-42 31 0 0,-1 0-1 0 0,1-1 0 0 0,0 1 0 0 0,0 0 1 0 0,0 0-1 0 0,0 0 0 0 0,1-1 1 0 0,-1 1-1 0 0,0 0 0 0 0,1 0 0 0 0,-1-1 1 0 0,1 1-1 0 0,0 0 0 0 0,-1-1 1 0 0,1 1-1 0 0,0 0 0 0 0,0-1 0 0 0,0 1 1 0 0,0-1-1 0 0,0 1 0 0 0,1-1 1 0 0,-1 0-1 0 0,0 0 0 0 0,1 1 0 0 0,-1-1 1 0 0,0 0-1 0 0,1 0 0 0 0,0 0 13 0 0,2 2-16 0 0,111 120 1220 0 0,-50-72 193 0 0,-59-46-1078 0 0,-4-4-4356 0 0,-2 0-4400 0 0,0-1 1281 0 0</inkml:trace>
  <inkml:trace contextRef="#ctx0" brushRef="#br0" timeOffset="1996.627">1278 468 6489 0 0,'0'0'415'0'0,"0"0"-128"0"0,0 0 193 0 0,0 0 456 0 0,0 0 407 0 0,0 0 96 0 0,0 0-143 0 0,0 0-225 0 0,0 0-259 0 0,0 0-210 0 0,0 0-155 0 0,0 0-118 0 0,0 0-101 0 0,4 33-77 0 0,12 99-47 0 0,-7-15-1052 0 0,-8-116 250 0 0,-1-1-409 0 0,0 0-534 0 0,0 0-683 0 0,0 0-723 0 0,0 0-535 0 0,0 0 500 0 0</inkml:trace>
  <inkml:trace contextRef="#ctx0" brushRef="#br0" timeOffset="2447.036">1225 413 1072 0 0,'0'0'1370'0'0,"0"0"-750"0"0,0 0-211 0 0,0 0 225 0 0,0 0 306 0 0,0 0 210 0 0,0 0 53 0 0,0 0-83 0 0,0 0-85 0 0,0 0-96 0 0,0 0-78 0 0,0 0-27 0 0,0 0-37 0 0,27-1-21 0 0,135-2 639 0 0,-50 3 144 0 0,-111 1-1547 0 0,0-1 1 0 0,1 1-1 0 0,-1-1 0 0 0,0 1 0 0 0,0 0 1 0 0,0-1-1 0 0,0 1 0 0 0,-1 0 0 0 0,1 0 0 0 0,0 0 1 0 0,0 0-1 0 0,0 0 0 0 0,-1 0 0 0 0,1 0 0 0 0,0 0 1 0 0,-1 0-1 0 0,1 0 0 0 0,-1 0 0 0 0,1 0 1 0 0,-1 0-1 0 0,0 1 0 0 0,1-1 0 0 0,-1 0 0 0 0,0 0 1 0 0,0 1-1 0 0,0-1 0 0 0,0 0 0 0 0,0 0 1 0 0,0 0-1 0 0,0 1 0 0 0,0-1 0 0 0,-1 0 0 0 0,1 0 1 0 0,0 0-1 0 0,-1 1 0 0 0,1-1 0 0 0,-1 0 0 0 0,1 0 1 0 0,-1 0-1 0 0,0 0 0 0 0,1 0 0 0 0,-1 0 1 0 0,0 0-1 0 0,0 0 0 0 0,0 0 0 0 0,1 0 0 0 0,-1-1 1 0 0,0 1-1 0 0,0 0 0 0 0,-1 0-12 0 0,-31 26 219 0 0,-39 49-78 0 0,71-72-143 0 0,1-1 0 0 0,0 1 0 0 0,1 0-1 0 0,-1-1 1 0 0,1 1 0 0 0,-1 0 0 0 0,1-1 0 0 0,0 1-1 0 0,0-1 1 0 0,1 1 0 0 0,-1-1 0 0 0,1 0 0 0 0,-1 1-1 0 0,1-1 1 0 0,0 0 0 0 0,1 0 0 0 0,-1 0 0 0 0,0-1-1 0 0,1 1 1 0 0,-1 0 0 0 0,1-1 0 0 0,0 0 0 0 0,0 0-1 0 0,0 0 1 0 0,0 0 0 0 0,0 0 0 0 0,1 0 0 0 0,-1-1-1 0 0,0 1 1 0 0,1-1 0 0 0,-1 0 0 0 0,2 0 2 0 0,13 10 9 0 0,-14-8 0 0 0,-2-3 7 0 0,0 0-1 0 0,0 1 1 0 0,0 0 0 0 0,0-1 0 0 0,0 1 0 0 0,0 0 0 0 0,0 0 0 0 0,-1 0-1 0 0,1 0 1 0 0,0 1 0 0 0,-1-1 0 0 0,1 0 0 0 0,-1 1 0 0 0,1-1 0 0 0,-1 1-1 0 0,0 0 1 0 0,1-1 0 0 0,-1 1 0 0 0,0 0 0 0 0,0 0 0 0 0,0-1-1 0 0,0 1 1 0 0,-1 0 0 0 0,1 0 0 0 0,0 0 0 0 0,-1 0 0 0 0,1 0 0 0 0,-1 0-1 0 0,0 0 1 0 0,0 0 0 0 0,0 1 0 0 0,0-1 0 0 0,0 0 0 0 0,0 0 0 0 0,-1 0-1 0 0,1 0 1 0 0,0 0 0 0 0,-1 0 0 0 0,0 0 0 0 0,1 0 0 0 0,-1 0 0 0 0,-1 0-16 0 0,-12 9 47 0 0,-1-1 0 0 0,0 0 0 0 0,0-2-1 0 0,-1 1 1 0 0,-1-2 0 0 0,1 0 0 0 0,-1-1 0 0 0,-1-1 0 0 0,-16 3-47 0 0,-43 0-1681 0 0,69-18-1778 0 0,8 4-569 0 0,0 4 1168 0 0,0-2-3853 0 0</inkml:trace>
</inkml:ink>
</file>

<file path=ppt/ink/ink1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9:22.8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1005 390 0 0 0,'0'0'627'0'0,"0"0"-64"0"0,0 0 109 0 0,0 0 228 0 0,0 0 163 0 0,0 0 85 0 0,0 0-20 0 0,0 0-97 0 0,0 0-88 0 0,0 0-88 0 0,0 0-84 0 0,0 0-39 0 0,0 0-15 0 0,24-7-11 0 0,76-22 11 0 0,-27 21 1092 0 0,100 30 630 0 0,-35-18-1156 0 0,-138-4-1174 0 0,0 0 86 0 0,0 0 82 0 0,0 0 93 0 0,0 0 68 0 0,0 0 49 0 0,0 0-3 0 0,0 0-61 0 0,-7-23 712 0 0,-83-89 269 0 0,26 41-1830 0 0,57 56-690 0 0,6 8-7250 0 0,1 7 265 0 0</inkml:trace>
  <inkml:trace contextRef="#ctx0" brushRef="#br0" timeOffset="-5847.562">690 659 3593 0 0,'0'0'1405'0'0,"0"0"-454"0"0,0 0-188 0 0,0 0 149 0 0,0 0 281 0 0,0 0 190 0 0,0 0 58 0 0,0 0-134 0 0,0 0-261 0 0,0 0-262 0 0,0 0-143 0 0,-7-4-127 0 0,-61-18 483 0 0,33 23-768 0 0,0 1-1 0 0,0 1 1 0 0,0 3-1 0 0,1 0 1 0 0,0 2-1 0 0,-7 4-228 0 0,-116 41 583 0 0,223-37-1188 0 0,174 14 839 0 0,-239-31-234 0 0,1 1 1 0 0,0 0-1 0 0,-1 0 0 0 0,1 0 0 0 0,0 0 1 0 0,0 0-1 0 0,-1 0 0 0 0,1 0 0 0 0,-1 1 0 0 0,1-1 1 0 0,0 1-1 0 0,-1-1 0 0 0,1 1 0 0 0,-1-1 0 0 0,1 1 1 0 0,-1 0-1 0 0,1 0 0 0 0,-1 0 0 0 0,1 0 0 0 0,-1 0 1 0 0,0 0-1 0 0,0 0 0 0 0,1 0 0 0 0,-1 0 0 0 0,0 1 1 0 0,0-1-1 0 0,0 1 0 0 0,0-1 0 0 0,-1 0 0 0 0,1 1 1 0 0,0 0-1 0 0,-1-1 0 0 0,1 1 0 0 0,-1-1 0 0 0,1 1 1 0 0,-1 0-1 0 0,0-1 0 0 0,1 1 0 0 0,-1 0 0 0 0,0-1 1 0 0,0 1-1 0 0,0 0 0 0 0,-1-1 0 0 0,1 1 0 0 0,0 0 1 0 0,-1 1-1 0 0,-106 73 86 0 0,94-69-107 0 0,-402 213 209 0 0,414-220-190 0 0,0 0 0 0 0,0 0-1 0 0,0 0 1 0 0,0 0 0 0 0,0 0 0 0 0,0 1 0 0 0,0-1 0 0 0,0 0-1 0 0,0 1 1 0 0,0-1 0 0 0,0 0 0 0 0,0 1 0 0 0,0-1-1 0 0,0 1 1 0 0,0 0 0 0 0,1-1 0 0 0,-1 1 0 0 0,0 0-1 0 0,0-1 1 0 0,1 1 0 0 0,-1 0 0 0 0,0 0 0 0 0,1 0 0 0 0,-1 0-1 0 0,1-1 1 0 0,-1 1 0 0 0,1 0 0 0 0,-1 0 0 0 0,1 0-1 0 0,0 0 1 0 0,0 0 0 0 0,-1 0 0 0 0,1 0 0 0 0,0 0-1 0 0,0 0 1 0 0,0 0 0 0 0,0 0 0 0 0,0 0 0 0 0,0 1 0 0 0,0-1-1 0 0,1 0 1 0 0,-1 0 0 0 0,0 0 0 0 0,0 0 0 0 0,1-1-1 0 0,-1 1 1 0 0,1 0 0 0 0,-1 0 0 0 0,1 0 0 0 0,-1 0-1 0 0,1 0 1 0 0,0 0 0 0 0,-1-1 0 0 0,1 1 0 0 0,0 0 0 0 0,-1 0-1 0 0,1-1 1 0 0,0 1 0 0 0,0-1 0 0 0,0 1 0 0 0,0-1-1 0 0,0 1 1 0 0,0-1 0 0 0,0 1 2 0 0,27 6 110 0 0,-1-1 1 0 0,2-2-1 0 0,-1-1 0 0 0,0-1 1 0 0,1-1-1 0 0,-1-1 0 0 0,1-2 1 0 0,-1-1-1 0 0,0-1 0 0 0,0-1 1 0 0,0-2-1 0 0,4-2-110 0 0,-6 4 112 0 0,159-34 216 0 0,-166 37-543 0 0,11-4-3972 0 0,-26 5-5154 0 0,-4 1 2684 0 0</inkml:trace>
  <inkml:trace contextRef="#ctx0" brushRef="#br0" timeOffset="-5084.567">788 1164 0 0 0,'0'0'564'0'0,"0"0"1159"0"0,0 0 514 0 0,0 0 82 0 0,0 0-231 0 0,0 0-354 0 0,0 0-346 0 0,0 0-290 0 0,0 0-139 0 0,0 0-56 0 0,0 0-77 0 0,8-13-75 0 0,60-93 1118 0 0,-24 43-1242 0 0,2 3 1 0 0,3 1-1 0 0,3 3 1 0 0,2 2 0 0 0,48-36-628 0 0,-49 54-59 0 0,-52 35-48 0 0,-1 1-90 0 0,0 33-642 0 0,-37 202 896 0 0,36-231-55 0 0,0 0-1 0 0,0 0 0 0 0,1 0 0 0 0,-1-1 0 0 0,1 1 1 0 0,0 0-1 0 0,0 0 0 0 0,0 0 0 0 0,1 0 1 0 0,-1 0-1 0 0,1 0 0 0 0,0-1 0 0 0,0 1 1 0 0,1 0-1 0 0,-1 0 0 0 0,1-1 0 0 0,-1 1 0 0 0,1-1 1 0 0,0 0-1 0 0,1 1 0 0 0,-1-1 0 0 0,0 0 1 0 0,1 0-1 0 0,0 0 0 0 0,0-1 0 0 0,0 1 0 0 0,0-1 1 0 0,0 0-1 0 0,0 1 0 0 0,1-1 0 0 0,-1-1 1 0 0,1 1-1 0 0,-1 0 0 0 0,1-1 0 0 0,0 0 0 0 0,-1 0 1 0 0,4 1-2 0 0,5-5 59 0 0,0 0 0 0 0,0 0 1 0 0,-1-2-1 0 0,1 1 0 0 0,-1-1 0 0 0,0-1 1 0 0,-1 0-1 0 0,1-1 0 0 0,-1 0 0 0 0,0 0 1 0 0,-1-1-1 0 0,0 0 0 0 0,0-1 0 0 0,-1 0 1 0 0,0 0-1 0 0,-1-1 0 0 0,1 0 0 0 0,-2 0 1 0 0,3-5-60 0 0,31-36-61 0 0,170-195-396 0 0,-205 242 434 0 0,-4 3-58 0 0,-1 6-305 0 0,-32 79 129 0 0,22-66 272 0 0,0 1 0 0 0,1 0-1 0 0,1 1 1 0 0,0 0 0 0 0,2 0 0 0 0,0 0-1 0 0,2 1 1 0 0,0 0 0 0 0,1 0 0 0 0,1 0-1 0 0,1 0 1 0 0,1 0 0 0 0,1 0 0 0 0,1 0-1 0 0,1 0 1 0 0,4 19-15 0 0,-4-33-830 0 0,13 35 952 0 0,-7-30-4533 0 0,1-4-5408 0 0,-8-8 4162 0 0</inkml:trace>
  <inkml:trace contextRef="#ctx0" brushRef="#br0" timeOffset="-1629.548">1948 1038 2345 0 0,'0'0'1828'0'0,"0"0"-807"0"0,0 0-367 0 0,0 0 149 0 0,0 0 266 0 0,0 0 169 0 0,0 0-23 0 0,0 0-192 0 0,0 0-230 0 0,0 0-211 0 0,0 0-146 0 0,-2 11-83 0 0,-2 151 1156 0 0,6-141-2063 0 0,4 58 453 0 0,-6-53-3176 0 0,-3-1-3636 0 0,2-21 3929 0 0,-1 0 1944 0 0</inkml:trace>
  <inkml:trace contextRef="#ctx0" brushRef="#br0" timeOffset="-1096.411">1903 1020 2128 0 0,'0'0'1832'0'0,"0"0"-177"0"0,0 0-106 0 0,0 0-128 0 0,0 0-188 0 0,0 0-191 0 0,0 0-182 0 0,0 0-156 0 0,0 0-113 0 0,0 0-80 0 0,0 0-71 0 0,0 0-44 0 0,0 0-51 0 0,19-8-45 0 0,61-25-29 0 0,-69 29-194 0 0,-1 1 0 0 0,1 0-1 0 0,0 0 1 0 0,0 1 0 0 0,0 0 0 0 0,0 1 0 0 0,0 0 0 0 0,0 1-1 0 0,0 0 1 0 0,0 0-77 0 0,17 1 19 0 0,-18 14-100 0 0,-24 17 140 0 0,-120 79-105 0 0,133-110 43 0 0,1-1-1 0 0,-1 1 1 0 0,0-1 0 0 0,0 0 0 0 0,0 1 0 0 0,1-1-1 0 0,-1 1 1 0 0,0 0 0 0 0,0-1 0 0 0,1 1 0 0 0,-1 0-1 0 0,1-1 1 0 0,-1 1 0 0 0,0 0 0 0 0,1 0 0 0 0,0 0 0 0 0,-1-1-1 0 0,1 1 1 0 0,-1 0 0 0 0,1 0 0 0 0,0 0 0 0 0,0 0-1 0 0,-1 0 1 0 0,1 0 0 0 0,0 0 0 0 0,0 0 0 0 0,0 0-1 0 0,0-1 1 0 0,0 1 0 0 0,0 0 0 0 0,0 0 0 0 0,0 0 0 0 0,1 0-1 0 0,-1 0 1 0 0,0 0 0 0 0,1 0 0 0 0,-1 0 0 0 0,0 0-1 0 0,1-1 1 0 0,-1 1 0 0 0,1 0 0 0 0,-1 0 0 0 0,1-1-1 0 0,-1 1 1 0 0,1 0 0 0 0,0-1 0 0 0,-1 1 0 0 0,1 0-1 0 0,0-1 1 0 0,0 1 0 0 0,0-1 3 0 0,54 20 123 0 0,-27-12-78 0 0,-12-2-15 0 0,-12-5-21 0 0,-1-1 0 0 0,1 1 0 0 0,-1 0 0 0 0,1 0-1 0 0,-1 0 1 0 0,0 1 0 0 0,1-1 0 0 0,-1 1 0 0 0,0 0 0 0 0,0 0-1 0 0,0 0 1 0 0,0 0 0 0 0,-1 1 0 0 0,1-1 0 0 0,0 1-1 0 0,-1-1 1 0 0,0 1 0 0 0,1 0 0 0 0,-1 0 0 0 0,-1 0 0 0 0,1 0-1 0 0,0 0 1 0 0,-1 1 0 0 0,1-1 0 0 0,0 3-9 0 0,-4 0 53 0 0,0 0 0 0 0,-1 0 0 0 0,0 0 0 0 0,0 0 0 0 0,0-1 0 0 0,0 0 1 0 0,-1 1-1 0 0,0-1 0 0 0,0-1 0 0 0,-1 1 0 0 0,1 0 0 0 0,-1-1 0 0 0,0 0 0 0 0,0 0 0 0 0,0-1 1 0 0,-1 1-1 0 0,1-1 0 0 0,-1 0 0 0 0,0-1 0 0 0,1 1 0 0 0,-1-1 0 0 0,-1 0 0 0 0,0-1-53 0 0,-46 5-825 0 0,17-9-2912 0 0,16-6-3839 0 0,14 4 2240 0 0</inkml:trace>
  <inkml:trace contextRef="#ctx0" brushRef="#br0" timeOffset="582.816">2404 655 2793 0 0,'0'0'1008'0'0,"0"0"-252"0"0,0 0 3 0 0,0 0 237 0 0,0 0 182 0 0,0 0 51 0 0,0 0-51 0 0,0 0-98 0 0,0 0-104 0 0,0 0-104 0 0,0 0-110 0 0,0 0-118 0 0,0 0-44 0 0,13 1-16 0 0,100 9 1875 0 0,46-9 201 0 0,21-27-3371 0 0,-159 26-2994 0 0,-14 0-2763 0 0,-6 0 1795 0 0,-1 0-304 0 0</inkml:trace>
  <inkml:trace contextRef="#ctx0" brushRef="#br0" timeOffset="833.403">2500 865 4921 0 0,'0'0'2231'0'0,"0"0"-1063"0"0,0 0-333 0 0,0 0 268 0 0,0 0 383 0 0,0 0 213 0 0,0 0-37 0 0,0 0-225 0 0,0 0-259 0 0,0 0-223 0 0,0 0-198 0 0,0 0-163 0 0,0 0-125 0 0,29 4-118 0 0,93 10-92 0 0,-5-24 133 0 0,-17 3-988 0 0,-67 6-2233 0 0,-1 1-3797 0 0,-25 0-4028 0 0</inkml:trace>
  <inkml:trace contextRef="#ctx0" brushRef="#br0" timeOffset="6268.872">3630 582 0 0 0,'0'0'184'0'0,"0"0"527"0"0,0 0 42 0 0,0 0-135 0 0,0 0-135 0 0,-9 32-122 0 0,-29 103-98 0 0,-53 135 1012 0 0,60-207-386 0 0,31-62-567 0 0,0-1 112 0 0,0 0 168 0 0,0 0 209 0 0,0 0 154 0 0,0-23 1349 0 0,5-11-2080 0 0,2-1-1 0 0,1 0 1 0 0,2 1-1 0 0,1 1 1 0 0,1 0-1 0 0,2 1 1 0 0,2 0 0 0 0,0 1-1 0 0,3 0 1 0 0,0 2-1 0 0,2 0 1 0 0,1 2 0 0 0,1 0-1 0 0,7-5-233 0 0,-28 29 12 0 0,66-56 336 0 0,-66 59-344 0 0,1 0 0 0 0,0 1 0 0 0,-1 0 0 0 0,1 0-1 0 0,-1 0 1 0 0,1 0 0 0 0,-1 0 0 0 0,1 0 0 0 0,-1 1 0 0 0,0-1 0 0 0,0 1-1 0 0,0-1 1 0 0,0 1 0 0 0,0 0 0 0 0,0 0 0 0 0,0 0 0 0 0,0 0-1 0 0,-1 0 1 0 0,1 0 0 0 0,-1 1 0 0 0,1-1 0 0 0,-1 0 0 0 0,0 1 0 0 0,0-1-1 0 0,0 1 1 0 0,0-1 0 0 0,-1 1 0 0 0,1 0 0 0 0,-1-1 0 0 0,1 1 0 0 0,-1 0-1 0 0,0-1 1 0 0,0 2-4 0 0,2 6 71 0 0,21 90 455 0 0,23 63-143 0 0,-45-164-362 0 0,-1 0 1 0 0,0 0-1 0 0,0 0 1 0 0,0 1-1 0 0,1-1 1 0 0,-1 0-1 0 0,1 0 1 0 0,-1 0-1 0 0,0 0 1 0 0,1 1-1 0 0,-1-1 1 0 0,1 0-1 0 0,0 1 1 0 0,-1-1-1 0 0,1 0 1 0 0,0 1-1 0 0,-1-1 1 0 0,1 0-1 0 0,0 1 0 0 0,-1-1 1 0 0,1 1-1 0 0,0 0 1 0 0,0-1-1 0 0,0 1 1 0 0,0 0-1 0 0,-1-1 1 0 0,1 1-1 0 0,0 0 1 0 0,0 0-1 0 0,0 0 1 0 0,0-1-1 0 0,0 1 1 0 0,0 0-1 0 0,0 0 1 0 0,0 1-1 0 0,0-1 1 0 0,-1 0-1 0 0,1 0 0 0 0,0 0 1 0 0,0 1-1 0 0,0-1 1 0 0,0 0-1 0 0,0 1 1 0 0,-1-1-1 0 0,1 0 1 0 0,0 1-1 0 0,0-1 1 0 0,-1 1-1 0 0,1 0 1 0 0,0-1-1 0 0,-1 1 1 0 0,1 0-1 0 0,0-1 1 0 0,-1 1-1 0 0,1 0 1 0 0,-1 0-1 0 0,1-1 0 0 0,-1 1 1 0 0,0 0-1 0 0,1 0 1 0 0,-1 0-1 0 0,0 0 1 0 0,1-1-1 0 0,-1 1 1 0 0,0 0-1 0 0,0 0 1 0 0,0 0-1 0 0,0 0 1 0 0,0 1-22 0 0,194-194 504 0 0,-125 126-502 0 0,-57 52-3 0 0,1 0 0 0 0,1 1 0 0 0,0 1 0 0 0,1 0 0 0 0,0 1 0 0 0,1 1-1 0 0,11-6 2 0 0,-26 16-5 0 0,0-1-1 0 0,1 1 1 0 0,-1 0-1 0 0,1 0 0 0 0,-1 0 1 0 0,1 0-1 0 0,-1 0 0 0 0,1 0 1 0 0,-1 0-1 0 0,1 0 0 0 0,-1 0 1 0 0,1 1-1 0 0,-1-1 0 0 0,0 1 1 0 0,1-1-1 0 0,-1 1 0 0 0,1-1 1 0 0,-1 1-1 0 0,0 0 1 0 0,0 0-1 0 0,1-1 0 0 0,-1 1 1 0 0,0 0-1 0 0,0 0 0 0 0,0 0 1 0 0,0 1-1 0 0,0-1 0 0 0,0 0 1 0 0,0 0-1 0 0,-1 0 0 0 0,1 1 1 0 0,0-1-1 0 0,-1 0 1 0 0,1 1-1 0 0,-1-1 0 0 0,1 1 1 0 0,-1-1-1 0 0,0 0 0 0 0,1 1 1 0 0,-1-1-1 0 0,0 1 0 0 0,0-1 1 0 0,0 1-1 0 0,0-1 0 0 0,0 1 1 0 0,0-1-1 0 0,-1 1 1 0 0,1-1-1 0 0,0 1 0 0 0,-1-1 1 0 0,1 0-1 0 0,-1 1 0 0 0,0-1 1 0 0,1 0-1 0 0,-1 1 0 0 0,0 0 6 0 0,0 8 90 0 0,-30 246 1141 0 0,31-248-1212 0 0,0-1 1 0 0,0 1 0 0 0,1-1 0 0 0,0 0 0 0 0,0 1-1 0 0,1-1 1 0 0,0 0 0 0 0,0 0 0 0 0,1 0 0 0 0,0 0-1 0 0,0 0 1 0 0,1-1 0 0 0,2 4-20 0 0,18 0-522 0 0,-18-15-2310 0 0,-3-6-3433 0 0,-3 7-3080 0 0</inkml:trace>
  <inkml:trace contextRef="#ctx0" brushRef="#br0" timeOffset="18257.95">3398 26 0 0 0,'0'0'505'0'0,"0"0"-32"0"0,0 0-9 0 0,0 0 124 0 0,0 0 168 0 0,0 0 152 0 0,0 0 116 0 0,0 0 35 0 0,0 0-43 0 0,0 0-81 0 0,0 0-57 0 0,-24 32-23 0 0,-76 106 12 0 0,95-131-738 0 0,-1 0 0 0 0,2 0 0 0 0,-1 1 1 0 0,1 0-1 0 0,0 0 0 0 0,0 0 0 0 0,1 0 1 0 0,0 0-1 0 0,0 1 0 0 0,1-1 1 0 0,0 4-130 0 0,-2 11 387 0 0,-7 16-34 0 0,2-1-1 0 0,1 1 0 0 0,3 0 0 0 0,1 1 1 0 0,2 0-1 0 0,1-1 0 0 0,2 1 1 0 0,2-1-1 0 0,2 1 0 0 0,1-1 0 0 0,2 0 1 0 0,2-1-1 0 0,12 30-352 0 0,-12-45 49 0 0,1 0 1 0 0,1 0-1 0 0,1-2 0 0 0,1 0 1 0 0,1 0-1 0 0,1-1 0 0 0,1-1 1 0 0,0-1-1 0 0,2 0 0 0 0,1 0-49 0 0,-5-7-291 0 0,0 0 0 0 0,0-2-1 0 0,1 1 1 0 0,1-2 0 0 0,-1 0-1 0 0,1-1 1 0 0,0-1 0 0 0,1-1-1 0 0,5 1 292 0 0,60 12-7665 0 0,-54-17 742 0 0</inkml:trace>
</inkml:ink>
</file>

<file path=ppt/ink/ink1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9:39.5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99 558 0 0 0,'0'0'519'0'0,"0"0"246"0"0,0 0 189 0 0,0 0 110 0 0,0 0-22 0 0,0 0-181 0 0,0 0-245 0 0,0 0-177 0 0,0 0 28 0 0,0 0 125 0 0,0 0 165 0 0,0 0 122 0 0,2 11-41 0 0,10 195 3093 0 0,-9-128-3439 0 0,-5 172-57 0 0,0-242-306 0 0,2-8-422 0 0,0 0 0 0 0,0 0 1 0 0,0 0-1 0 0,0-1 0 0 0,0 1 0 0 0,-1 0 0 0 0,1 0 1 0 0,0 0-1 0 0,0 0 0 0 0,0-1 0 0 0,0 1 1 0 0,0 0-1 0 0,0 0 0 0 0,-1 0 0 0 0,1 0 0 0 0,0-1 1 0 0,0 1-1 0 0,0 0 0 0 0,-1 0 0 0 0,1 0 0 0 0,0 0 1 0 0,0 0-1 0 0,0 0 0 0 0,-1 0 0 0 0,1 0 1 0 0,0 0-1 0 0,0 0 0 0 0,0 0 0 0 0,-1 0 0 0 0,1 0 1 0 0,0 0-1 0 0,0 0 0 0 0,-1 0 0 0 0,1 0 0 0 0,0 0 1 0 0,0 0-1 0 0,0 0 0 0 0,-1 0 0 0 0,1 0 1 0 0,0 0-1 0 0,0 0 0 0 0,0 0 0 0 0,-1 0 0 0 0,1 1 1 0 0,0-1-1 0 0,0 0 0 0 0,0 0 0 0 0,0 0 0 0 0,-1 0 293 0 0,1-6-433 0 0</inkml:trace>
  <inkml:trace contextRef="#ctx0" brushRef="#br0" timeOffset="295.251">0 591 0 0 0,'0'0'749'0'0,"0"0"154"0"0,0 0 218 0 0,0 0 220 0 0,0 0 85 0 0,0 0 2 0 0,0 0-90 0 0,0 0-135 0 0,35-8-135 0 0,112-28-149 0 0,56-6 1644 0 0,-126 26-2787 0 0,-117 37-11741 0 0,30-13 10095 0 0</inkml:trace>
  <inkml:trace contextRef="#ctx0" brushRef="#br0" timeOffset="574.919">46 823 0 0 0,'0'0'1091'0'0,"0"0"396"0"0,0 0 245 0 0,0 0 106 0 0,0 0-75 0 0,0 0-228 0 0,0 0-253 0 0,0 0-221 0 0,0 0-207 0 0,0 0-162 0 0,0 0-167 0 0,33-1-173 0 0,105-5-146 0 0,-14-12-704 0 0,-107 14-18 0 0,44-11-2409 0 0,-21 5-2892 0 0,-22 5 1155 0 0</inkml:trace>
  <inkml:trace contextRef="#ctx0" brushRef="#br0" timeOffset="864.965">545 370 5449 0 0,'0'0'356'0'0,"0"0"-192"0"0,0 0 79 0 0,0 0 354 0 0,0 0 394 0 0,0 0 223 0 0,0 0 4 0 0,0 0-101 0 0,0 0-122 0 0,0 0-107 0 0,0 0-73 0 0,0 0-71 0 0,32 35-69 0 0,98 109-63 0 0,-55-35 388 0 0,-63-88-846 0 0,-1 1-1 0 0,0 0 0 0 0,-1 1 0 0 0,-2 0 0 0 0,0 0 0 0 0,-2 1 1 0 0,0 0-1 0 0,-2 0 0 0 0,0 0 0 0 0,-2 1 0 0 0,-1-1 1 0 0,-1 1-1 0 0,0-1 0 0 0,-2 1 0 0 0,-2 5-153 0 0,-1-16 36 0 0,-1 1-1 0 0,0-1 1 0 0,-1-1-1 0 0,-1 1 1 0 0,0-1-1 0 0,-1 0 1 0 0,0-1-1 0 0,-1 0 1 0 0,-1 0-1 0 0,1-1 1 0 0,-2-1-1 0 0,1 0 1 0 0,-2 0 0 0 0,-9 6-36 0 0,-17 9-1064 0 0,-1-2 0 0 0,-1-2 0 0 0,-1-1 0 0 0,-15 3 1064 0 0,-42 13-8184 0 0,66-27 750 0 0</inkml:trace>
  <inkml:trace contextRef="#ctx0" brushRef="#br0" timeOffset="7882.817">1011 300 2657 0 0,'0'0'1305'0'0,"0"0"-49"0"0,0 0 45 0 0,0 0 79 0 0,0 0-52 0 0,0 0-98 0 0,0 0-145 0 0,0 0-143 0 0,0 0-74 0 0,0 0-88 0 0,0 0-58 0 0,11-7-74 0 0,35-26-67 0 0,41 5 2308 0 0,-71 26-2560 0 0,10-1-121 0 0,-1 1-1 0 0,1 1 1 0 0,0 1-1 0 0,0 2 1 0 0,0 1-1 0 0,-1 0 0 0 0,1 2 1 0 0,-1 1-1 0 0,0 1 1 0 0,-1 1-1 0 0,0 1 1 0 0,0 1-1 0 0,14 9-207 0 0,-18-7 45 0 0,-12-8-24 0 0,0 0 0 0 0,-1 0 1 0 0,1 1-1 0 0,-1 0 0 0 0,0 0 0 0 0,-1 1 1 0 0,1 0-1 0 0,-1 0 0 0 0,0 1 0 0 0,5 7-21 0 0,46 89 254 0 0,-53-93-254 0 0,5 8 56 0 0,-1 1 0 0 0,-1 0 0 0 0,0 1-1 0 0,-2 0 1 0 0,0 0 0 0 0,-2 0 0 0 0,0 0 0 0 0,0 12-56 0 0,-3-9 88 0 0,1-4-18 0 0,-1 0 1 0 0,-1 0 0 0 0,0-1-1 0 0,-2 1 1 0 0,0-1 0 0 0,-1 1-1 0 0,-1 0-70 0 0,2-10 56 0 0,0 0-1 0 0,-1-1 0 0 0,0 1 0 0 0,0-1 0 0 0,0 0 1 0 0,-1-1-1 0 0,-1 1 0 0 0,1-1 0 0 0,-1 0 0 0 0,0 0 1 0 0,-1-1-1 0 0,0 1 0 0 0,0-2 0 0 0,0 1 0 0 0,0-1 1 0 0,-1 0-1 0 0,0 0 0 0 0,-8 3-55 0 0,-170 69 689 0 0,138-52-585 0 0,57-43-2761 0 0,8-3-2297 0 0,-8 13-1398 0 0,-5 4-4922 0 0</inkml:trace>
  <inkml:trace contextRef="#ctx0" brushRef="#br0" timeOffset="9050.742">1038 194 0 0 0,'0'0'871'0'0,"0"0"253"0"0,0 0 59 0 0,0 0-61 0 0,0 0-44 0 0,0 0-39 0 0,0 0-32 0 0,0 0 17 0 0,0 0 11 0 0,0 0 44 0 0,-1-3 20 0 0,1-1-727 0 0,1 0-1 0 0,-1-1 1 0 0,1 1 0 0 0,0 0-1 0 0,0 0 1 0 0,0-1 0 0 0,1 1-1 0 0,-1 0 1 0 0,1 0-1 0 0,0 1 1 0 0,0-1 0 0 0,0 0-1 0 0,1 1 1 0 0,-1-1 0 0 0,1 1-1 0 0,0 0 1 0 0,0-1 0 0 0,0 1-1 0 0,1 1 1 0 0,-1-1-1 0 0,0 0 1 0 0,1 1-372 0 0,22-25 1302 0 0,24-33 579 0 0,-50 59-1875 0 0,1-1 0 0 0,-1 1 1 0 0,0 0-1 0 0,1 0 0 0 0,-1 0 1 0 0,1 0-1 0 0,0 0 0 0 0,-1 0 1 0 0,1 0-1 0 0,0 0 0 0 0,0 1 1 0 0,0-1-1 0 0,-1 0 0 0 0,1 0 1 0 0,0 1-1 0 0,0-1 0 0 0,0 0 1 0 0,0 1-1 0 0,0-1 0 0 0,0 1 1 0 0,1-1-1 0 0,-1 1 0 0 0,0 0 1 0 0,0-1-1 0 0,0 1 0 0 0,0 0 1 0 0,0 0-1 0 0,1 0 0 0 0,-1 0 1 0 0,0 0-1 0 0,0 0 0 0 0,0 0 1 0 0,0 0-1 0 0,1 0 0 0 0,-1 0 1 0 0,0 1-1 0 0,0-1 0 0 0,0 1 1 0 0,0-1-1 0 0,0 1 0 0 0,0-1 1 0 0,0 1-1 0 0,0-1 0 0 0,0 1 1 0 0,0 0-1 0 0,0 0 0 0 0,0-1 1 0 0,0 1-1 0 0,0 1-6 0 0,37 49-98 0 0,-27-21 111 0 0,0 1 0 0 0,-3 1 1 0 0,0 0-1 0 0,-2 0 0 0 0,-1 0 1 0 0,-2 0-1 0 0,-1 1 0 0 0,-2 0 1 0 0,-1 7-14 0 0,-15 155-62 0 0,16-202 147 0 0,1 0-1 0 0,-1 0 1 0 0,0 0-1 0 0,-1 0 0 0 0,0 0 1 0 0,0 0-1 0 0,0 0 1 0 0,-1 0-1 0 0,0 0 0 0 0,0 0 1 0 0,-1 1-1 0 0,0-1 1 0 0,0 1-1 0 0,-1 0 0 0 0,1 0 1 0 0,-1 0-1 0 0,-1 0 1 0 0,1 1-1 0 0,-1 0 0 0 0,0 0 1 0 0,0 0-1 0 0,0 0 1 0 0,-1 1-1 0 0,-2-2-84 0 0,-208-101-332 0 0,175 86-1302 0 0,38 18-147 0 0,3 0-3404 0 0,0 2 1653 0 0,0 0-7432 0 0</inkml:trace>
</inkml:ink>
</file>

<file path=ppt/ink/ink1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0:08.7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 2208 0 0,'0'0'1261'0'0,"0"0"-280"0"0,0 0 77 0 0,0 0 265 0 0,0 0 212 0 0,0 0 64 0 0,0 0-111 0 0,0 0-196 0 0,0 0-165 0 0,0 0-156 0 0,0 0-147 0 0,32-3-144 0 0,103-10-138 0 0,91 2 1226 0 0,-145 12-3487 0 0,8 0-5452 0 0,-68-1-2596 0 0</inkml:trace>
</inkml:ink>
</file>

<file path=ppt/ink/ink1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0:05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0 446 8242 0 0,'0'0'1116'0'0,"0"0"-188"0"0,0 0 76 0 0,0 0 227 0 0,0 0 82 0 0,0 0-134 0 0,0 0-261 0 0,0 0-255 0 0,0 0-131 0 0,0 0-73 0 0,0 0-21 0 0,8-1 11 0 0,200-17 3473 0 0,77-14-3008 0 0,-243 27-1209 0 0,-39 5-3861 0 0,-9 2-4172 0 0,0 1 3049 0 0,1 0 29 0 0</inkml:trace>
  <inkml:trace contextRef="#ctx0" brushRef="#br0" timeOffset="231.591">76 638 5561 0 0,'0'0'3577'0'0,"0"0"-1978"0"0,0 0-656 0 0,0 0 205 0 0,0 0 279 0 0,0 0 133 0 0,0 0-130 0 0,0 0-248 0 0,0 0-213 0 0,0 0-189 0 0,0 0-166 0 0,35-1-135 0 0,111-6-102 0 0,-13-11 320 0 0,7-3-1391 0 0,-111 14-3367 0 0,-1-2-3748 0 0,-16 6-1970 0 0</inkml:trace>
  <inkml:trace contextRef="#ctx0" brushRef="#br0" timeOffset="1679.971">1173 74 0 0 0,'0'0'740'0'0,"0"0"342"0"0,0 0 242 0 0,0 0 102 0 0,0 0-18 0 0,0 0-88 0 0,0 0-146 0 0,0 0-114 0 0,0 0-108 0 0,0 0-66 0 0,7-4 3107 0 0,7 167-1464 0 0,0 208-2519 0 0,-11-358 459 0 0,-1-5-4068 0 0,-2-3-8839 0 0,0-5 10102 0 0</inkml:trace>
  <inkml:trace contextRef="#ctx0" brushRef="#br0" timeOffset="2011.409">834 71 1632 0 0,'0'0'726'0'0,"0"0"-106"0"0,0 0 156 0 0,0 0 306 0 0,0 0 246 0 0,0 0 108 0 0,0 0-31 0 0,0 0-74 0 0,0 0-66 0 0,0 0-73 0 0,0 0-137 0 0,0 0-155 0 0,33-2-131 0 0,103-5-95 0 0,65-3 1314 0 0,52-12-2547 0 0,-221 20-774 0 0,-2-1-2289 0 0,-11 5-2634 0 0,-13 1 2605 0 0,-5 1 893 0 0</inkml:trace>
  <inkml:trace contextRef="#ctx0" brushRef="#br0" timeOffset="2277.988">832 708 2024 0 0,'0'0'1589'0'0,"0"0"162"0"0,0 0 132 0 0,0 0 89 0 0,0 0-70 0 0,0 0-200 0 0,32 0-293 0 0,100 2-296 0 0,69-22 1182 0 0,-111 5-2026 0 0,45-8-151 0 0,-92 14-2519 0 0,1 1-3883 0 0,-36 7-1226 0 0</inkml:trace>
  <inkml:trace contextRef="#ctx0" brushRef="#br0" timeOffset="5965.17">1753 546 1216 0 0,'0'0'806'0'0,"0"0"-161"0"0,0 0-101 0 0,0 0 72 0 0,0 0 107 0 0,0 0 65 0 0,0 0-51 0 0,0 0-187 0 0,0 0-131 0 0,0 0-4 0 0,0 0 56 0 0,0 6 81 0 0,13 94 2125 0 0,3 40-390 0 0,-13-94-6014 0 0,-2 0-3904 0 0,-1-46 5543 0 0</inkml:trace>
  <inkml:trace contextRef="#ctx0" brushRef="#br0" timeOffset="6483.844">1751 524 1672 0 0,'0'0'995'0'0,"0"0"-112"0"0,0 0 40 0 0,0 0 216 0 0,0 0 122 0 0,0 0 1 0 0,0 0-106 0 0,0 0-158 0 0,0 0-119 0 0,0 0-111 0 0,0 0-115 0 0,0 0-123 0 0,28-6-121 0 0,89-19-109 0 0,-53 19 96 0 0,-62 6-386 0 0,-1 1 0 0 0,0 0 0 0 0,-1-1 0 0 0,1 1 1 0 0,0 0-1 0 0,0 0 0 0 0,0 0 0 0 0,0 0 0 0 0,0 0 0 0 0,-1 0 0 0 0,1 0 0 0 0,0 0 0 0 0,-1 0 0 0 0,1 0 0 0 0,-1 0 0 0 0,0 0 0 0 0,1 0 0 0 0,-1 0 0 0 0,0 1 0 0 0,1-1 0 0 0,-1 0 0 0 0,0 0 0 0 0,0 0 0 0 0,0 1 0 0 0,0-1 0 0 0,0 0 0 0 0,0 0 0 0 0,0 0 0 0 0,-1 1 0 0 0,1-1 0 0 0,0 0 0 0 0,-1 0 0 0 0,1 0 0 0 0,-1 0 0 0 0,1 0 0 0 0,-1 0 1 0 0,1 0-1 0 0,-1 0 0 0 0,0 0 0 0 0,0 0 0 0 0,1 0 0 0 0,-1 0 0 0 0,0 0 0 0 0,0 0 0 0 0,0-1 0 0 0,-1 2-10 0 0,-106 92 399 0 0,107-93-401 0 0,0-1 0 0 0,0 0 0 0 0,1 1 0 0 0,-1-1 0 0 0,0 1 0 0 0,0-1 0 0 0,0 1 0 0 0,0 0 0 0 0,1-1 0 0 0,-1 1 1 0 0,0 0-1 0 0,0-1 0 0 0,1 1 0 0 0,-1 0 0 0 0,1 0 0 0 0,-1 0 0 0 0,1 0 0 0 0,-1 0 0 0 0,1 0 0 0 0,-1 0 0 0 0,1-1 1 0 0,0 1-1 0 0,0 0 0 0 0,-1 0 0 0 0,1 0 0 0 0,0 0 0 0 0,0 0 0 0 0,0 0 0 0 0,0 0 0 0 0,0 1 0 0 0,0-1 0 0 0,0 0 1 0 0,1 0-1 0 0,-1 0 0 0 0,0-1 0 0 0,0 1 0 0 0,1 0 0 0 0,-1 0 0 0 0,1 0 0 0 0,-1 0 0 0 0,1 0 0 0 0,-1 0 1 0 0,1 0-1 0 0,0-1 0 0 0,-1 1 0 0 0,1 0 0 0 0,0 0 0 0 0,-1-1 0 0 0,1 1 0 0 0,0 0 0 0 0,0-1 0 0 0,0 1 0 0 0,0-1 1 0 0,0 1-1 0 0,-1-1 0 0 0,1 0 0 0 0,0 1 0 0 0,1-1 2 0 0,205 67 373 0 0,-205-65-343 0 0,0-1 0 0 0,-1 1-1 0 0,0 0 1 0 0,1 0 0 0 0,-1 0-1 0 0,0 0 1 0 0,0 0 0 0 0,0 0 0 0 0,0 0-1 0 0,0 0 1 0 0,0 0 0 0 0,0 1-1 0 0,-1-1 1 0 0,1 0 0 0 0,-1 1-1 0 0,0-1 1 0 0,0 0 0 0 0,0 1-1 0 0,0-1 1 0 0,0 0 0 0 0,0 1 0 0 0,-1-1-1 0 0,1 0 1 0 0,-1 0 0 0 0,1 1-1 0 0,-1-1 1 0 0,0 0 0 0 0,0 0-1 0 0,0 0 1 0 0,0 0 0 0 0,0 0-1 0 0,-1 0 1 0 0,1 0 0 0 0,-1 0 0 0 0,1 0-1 0 0,-1-1 1 0 0,1 1 0 0 0,-1 0-1 0 0,0-1 1 0 0,0 0 0 0 0,0 1-1 0 0,0-1 1 0 0,0 0 0 0 0,0 0-1 0 0,0 0 1 0 0,0 0 0 0 0,-1-1 0 0 0,1 1-1 0 0,-2 0-29 0 0,-154 76 716 0 0,123-72-1412 0 0,25-8-2387 0 0,2-2-4069 0 0,6 1 565 0 0</inkml:trace>
  <inkml:trace contextRef="#ctx0" brushRef="#br0" timeOffset="7872.586">2344 630 0 0 0,'0'0'135'0'0,"0"0"370"0"0,0 0 209 0 0,0 0 144 0 0,0 0 128 0 0,0 0 122 0 0,0 0 99 0 0,0 0 53 0 0,0 0 10 0 0,0 0-75 0 0,0 0-113 0 0,18 0-118 0 0,58-1-128 0 0,-12-25 679 0 0,-44 13-987 0 0,252-167 2550 0 0,-252 165-3032 0 0,0 0 0 0 0,-1-2 1 0 0,-1 0-1 0 0,-1-1 0 0 0,0 0 0 0 0,-1-2 0 0 0,-1 0 0 0 0,-1-1-46 0 0,-15 21-40 0 0,0 1 0 0 0,0-1-1 0 0,0 1 1 0 0,0-1 0 0 0,0 0 0 0 0,0 0-1 0 0,0 1 1 0 0,0-1 0 0 0,0 0-1 0 0,0 0 1 0 0,0 0 0 0 0,0 0-1 0 0,-1 0 1 0 0,1 0 0 0 0,0-1-1 0 0,0 1 1 0 0,0 0 0 0 0,0 0-1 0 0,0-1 1 0 0,0 1 0 0 0,0-1-1 0 0,0 1 1 0 0,0-1 0 0 0,0 1 0 0 0,0-1-1 0 0,1 0 1 0 0,-1 1 0 0 0,0-1-1 0 0,0 0 1 0 0,0 0 0 0 0,1 1-1 0 0,-1-1 1 0 0,0 0 0 0 0,1 0-1 0 0,-1 0 1 0 0,1 0 0 0 0,-1 0-1 0 0,1 0 1 0 0,-1 0 0 0 0,1 0-1 0 0,0 0 1 0 0,0 0 0 0 0,-1 0-1 0 0,1 0 1 0 0,0 0 0 0 0,0 0 0 0 0,0-1-1 0 0,0 1 1 0 0,0 0 0 0 0,0 0-1 0 0,1 0 1 0 0,-1 0 0 0 0,0 0-1 0 0,0 0 1 0 0,1 0 0 0 0,-1 0-1 0 0,1 0 1 0 0,-1 0 0 0 0,1 0-1 0 0,-1 0 1 0 0,1 0 0 0 0,0 0-1 0 0,-1 0 1 0 0,1 1 0 0 0,0-2 40 0 0,-11 10-129 0 0,-1 0-1 0 0,2 0 1 0 0,-1 1 0 0 0,1 1 0 0 0,0-1-1 0 0,1 2 1 0 0,0-1 0 0 0,1 1 0 0 0,0 0-1 0 0,0 0 1 0 0,1 1 0 0 0,-3 9 129 0 0,6-16-4 0 0,0 1-1 0 0,0-1 1 0 0,1 1-1 0 0,0 0 1 0 0,0 0 0 0 0,0 0-1 0 0,0 0 1 0 0,1 0 0 0 0,0 0-1 0 0,0 0 1 0 0,1 0-1 0 0,0 1 1 0 0,0-1 0 0 0,0 0-1 0 0,1 0 1 0 0,0 0 0 0 0,0 0-1 0 0,1 0 1 0 0,0 0-1 0 0,0 0 1 0 0,0 0 0 0 0,0 0-1 0 0,1-1 1 0 0,0 1 0 0 0,0-1-1 0 0,1 0 1 0 0,-1 0 0 0 0,1 0-1 0 0,1 0 5 0 0,4 2 157 0 0,2-1-1 0 0,-1 1 0 0 0,1-2 1 0 0,0 0-1 0 0,0 0 0 0 0,0-1 1 0 0,1 0-1 0 0,0-1 0 0 0,-1-1 1 0 0,1 1-1 0 0,0-2 1 0 0,0 0-1 0 0,0 0 0 0 0,1-1 1 0 0,-1-1-1 0 0,0 0 0 0 0,0 0 1 0 0,0-2-1 0 0,-1 1 1 0 0,8-4-157 0 0,21-6 388 0 0,-1-1 1 0 0,-1-3 0 0 0,0-1 0 0 0,-1-2 0 0 0,-1-1 0 0 0,-1-2-1 0 0,6-6-388 0 0,-25 15 65 0 0,-1 0 0 0 0,0 0 0 0 0,-1-2 0 0 0,0 0-1 0 0,-2 0 1 0 0,1-1 0 0 0,-2-1 0 0 0,0 0-1 0 0,-2 0 1 0 0,1-1 0 0 0,-2 0 0 0 0,0-1 0 0 0,-2 0-1 0 0,1-2-64 0 0,-7 20-22 0 0,1 0 0 0 0,0 0 0 0 0,-1 0 0 0 0,1 0 0 0 0,0 0 1 0 0,-1 0-1 0 0,1 0 0 0 0,-1 0 0 0 0,0-1 0 0 0,1 1 0 0 0,-1 0 0 0 0,0 0 0 0 0,0 0 0 0 0,0-1 0 0 0,0 1 0 0 0,0 0 0 0 0,0 0 0 0 0,0-1 0 0 0,0 1 0 0 0,0 0 0 0 0,-1 0 0 0 0,1 0 0 0 0,0-1 0 0 0,-1 1 0 0 0,1 0 0 0 0,-1 0 0 0 0,1 0 0 0 0,-1 0 0 0 0,0 0 0 0 0,1 0 0 0 0,-1 0 0 0 0,0 0 1 0 0,0 0-1 0 0,0 0 0 0 0,0 0 0 0 0,0 1 0 0 0,0-1 0 0 0,0 0 0 0 0,0 1 0 0 0,0-1 0 0 0,0 0 0 0 0,0 1 0 0 0,0 0 0 0 0,0-1 0 0 0,0 1 0 0 0,-1-1 0 0 0,1 1 0 0 0,0 0 0 0 0,0 0 0 0 0,-1 0 0 0 0,1 0 0 0 0,0 0 0 0 0,0 0 0 0 0,0 0 0 0 0,-1 0 0 0 0,1 0 0 0 0,0 1 0 0 0,0-1 1 0 0,0 0-1 0 0,-1 1 0 0 0,1-1 0 0 0,0 1 22 0 0,-9 5-117 0 0,0 1 0 0 0,1 0 0 0 0,1 0 1 0 0,-1 1-1 0 0,1 0 0 0 0,0 1 0 0 0,1-1 1 0 0,0 2-1 0 0,-5 7 117 0 0,4-8-31 0 0,1 1 0 0 0,1 0 1 0 0,0 0-1 0 0,0 0 0 0 0,1 0 0 0 0,0 1 0 0 0,1 0 1 0 0,0 0-1 0 0,1 0 0 0 0,0 1 0 0 0,1-1 1 0 0,0 1-1 0 0,1-1 0 0 0,0 1 0 0 0,1-1 1 0 0,1 11 30 0 0,1-16 21 0 0,0 0 0 0 0,1-1 0 0 0,0 1 0 0 0,0-1 0 0 0,0 0 0 0 0,1 1 0 0 0,0-2 0 0 0,0 1 0 0 0,0 0 0 0 0,0-1 0 0 0,1 0 0 0 0,-1 0 0 0 0,1 0 0 0 0,0 0 0 0 0,1-1 0 0 0,-1 0 0 0 0,0 0 0 0 0,1 0 0 0 0,0-1 0 0 0,-1 0 0 0 0,1 0 0 0 0,0 0 0 0 0,0-1 0 0 0,0 0 0 0 0,1 0 0 0 0,-1-1 0 0 0,0 1 0 0 0,0-1-21 0 0,8 0 131 0 0,-1 0 1 0 0,0-1-1 0 0,0-1 1 0 0,0 0-1 0 0,0 0 1 0 0,0-2-1 0 0,0 1 1 0 0,10-6-132 0 0,19-8 120 0 0,0-3 0 0 0,-1-1 1 0 0,-1-2-1 0 0,-2-2 0 0 0,0-1 0 0 0,-1-2 0 0 0,-2-2 0 0 0,-1-1 1 0 0,2-5-121 0 0,-27 27 16 0 0,0-1 0 0 0,-1 1 1 0 0,0-1-1 0 0,-1-1 1 0 0,0 1-1 0 0,-1-1 1 0 0,0-1-1 0 0,-1 1 0 0 0,0-1 1 0 0,0 0-1 0 0,-1 0 1 0 0,-1 0-1 0 0,0-1 0 0 0,-1 1 1 0 0,0-1-1 0 0,-1-10-16 0 0,-1 22-1 0 0,0 0 0 0 0,0 0-1 0 0,0 0 1 0 0,0 0-1 0 0,-1 1 1 0 0,1-1 0 0 0,0 0-1 0 0,-1 0 1 0 0,1 0 0 0 0,-1 1-1 0 0,1-1 1 0 0,-1 0-1 0 0,1 0 1 0 0,-1 1 0 0 0,1-1-1 0 0,-1 0 1 0 0,0 1 0 0 0,0-1-1 0 0,1 1 1 0 0,-1-1-1 0 0,0 1 1 0 0,0-1 0 0 0,1 1-1 0 0,-1-1 1 0 0,0 1 0 0 0,0 0-1 0 0,0 0 1 0 0,0-1-1 0 0,0 1 1 0 0,1 0 0 0 0,-1 0-1 0 0,0 0 1 0 0,0 0 0 0 0,0 0-1 0 0,0 0 1 0 0,0 0 0 0 0,0 0-1 0 0,0 0 1 0 0,1 1-1 0 0,-1-1 1 0 0,0 0 0 0 0,0 0-1 0 0,0 1 1 0 0,0-1 0 0 0,1 1-1 0 0,-1-1 1 0 0,0 1-1 0 0,0-1 1 0 0,0 1 1 0 0,-40 25-207 0 0,26-12 206 0 0,1 1 1 0 0,0 0 0 0 0,2 2 0 0 0,0-1-1 0 0,0 2 1 0 0,2-1 0 0 0,0 1 0 0 0,1 1-1 0 0,1 0 1 0 0,1 0 0 0 0,1 1 0 0 0,0-1-1 0 0,1 1 1 0 0,2 1 0 0 0,0-1 0 0 0,1 0-1 0 0,0 1 1 0 0,2-1 0 0 0,1 1 0 0 0,0 0-1 0 0,2-1 1 0 0,0 2 0 0 0,37 59-859 0 0,5-46-3163 0 0,-32-30 1843 0 0,1 2-1798 0 0,-2-5-1741 0 0,-5-2 2605 0 0</inkml:trace>
  <inkml:trace contextRef="#ctx0" brushRef="#br0" timeOffset="8112.856">4319 369 7610 0 0,'0'0'1664'0'0,"0"0"-198"0"0,0 0-69 0 0,0 0 4 0 0,0 0-102 0 0,0 0-218 0 0,0 0-251 0 0,-15 31-201 0 0,-46 99-164 0 0,21 4 238 0 0,34-83-928 0 0,14-22-3335 0 0,-4-28-447 0 0,-3-1-2578 0 0,-1 0 2417 0 0</inkml:trace>
  <inkml:trace contextRef="#ctx0" brushRef="#br0" timeOffset="8302.213">4175 321 3393 0 0,'0'0'2875'0'0,"0"0"-1052"0"0,0 0-387 0 0,0 0 53 0 0,0 0 6 0 0,0 0-187 0 0,0 0-270 0 0,0 0-250 0 0,0 0-188 0 0,0 0-140 0 0,0 0-111 0 0,34 1-83 0 0,104 4-66 0 0,34 4 232 0 0,-136-7 240 0 0,-11-1-3204 0 0,-8 0-7659 0 0,-17-1 4290 0 0</inkml:trace>
  <inkml:trace contextRef="#ctx0" brushRef="#br0" timeOffset="8478.587">4242 542 1152 0 0,'0'0'2305'0'0,"0"0"-137"0"0,0 0 57 0 0,0 0-97 0 0,0 0-359 0 0,0 0-337 0 0,0 0-432 0 0,0 0-352 0 0,0 0-256 0 0,0 0-224 0 0,193 22-184 0 0,-156-29-264 0 0,0-4-464 0 0,1 3-800 0 0,-12 1-1521 0 0,-9 3-6673 0 0</inkml:trace>
</inkml:ink>
</file>

<file path=ppt/ink/ink1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0:27.6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409 328 4105 0 0,'0'0'1758'0'0,"0"0"-471"0"0,0 0-129 0 0,0 0 161 0 0,0 0 175 0 0,0 0 36 0 0,0 0-137 0 0,0 0-254 0 0,0 0-261 0 0,0 0-227 0 0,0 0-161 0 0,10-4-72 0 0,78-29 723 0 0,-38 21-623 0 0,1 3 0 0 0,-1 1 0 0 0,1 4-1 0 0,48 0-517 0 0,-98 4-6 0 0,0 0-1 0 0,0 0 1 0 0,0 0-1 0 0,0 0 0 0 0,0 0 1 0 0,0 0-1 0 0,0 1 0 0 0,0-1 1 0 0,0 0-1 0 0,0 0 0 0 0,0 1 1 0 0,0-1-1 0 0,0 1 1 0 0,0-1-1 0 0,0 1 0 0 0,0-1 1 0 0,0 1-1 0 0,0 0 0 0 0,0-1 1 0 0,0 1-1 0 0,-1 0 0 0 0,1 0 1 0 0,0 0-1 0 0,-1-1 0 0 0,1 1 1 0 0,0 0-1 0 0,-1 0 1 0 0,1 0-1 0 0,-1 0 0 0 0,1 0 1 0 0,-1 0-1 0 0,0 0 0 0 0,1 0 1 0 0,-1 0-1 0 0,0 0 0 0 0,0 0 1 0 0,0 1-1 0 0,0-1 1 0 0,0 0-1 0 0,0 0 0 0 0,0 0 1 0 0,0 0-1 0 0,0 0 0 0 0,-1 0 1 0 0,1 0-1 0 0,0 1 7 0 0,-22 46-44 0 0,-94 55 0 0 0,26-31 61 0 0,88-70-17 0 0,0-1 0 0 0,-1 1 0 0 0,1-1 0 0 0,0 1-1 0 0,0 0 1 0 0,0-1 0 0 0,0 1 0 0 0,0 0 0 0 0,0 0-1 0 0,1 1 1 0 0,-1-1 0 0 0,1 0 0 0 0,-1 1 0 0 0,1-1 0 0 0,0 0-1 0 0,0 1 1 0 0,0-1 0 0 0,0 1 0 0 0,1 0 0 0 0,-1-1-1 0 0,1 1 1 0 0,-1 0 0 0 0,1-1 0 0 0,0 1 0 0 0,0 0-1 0 0,0 0 1 0 0,0-1 0 0 0,1 1 0 0 0,-1 0 0 0 0,1-1-1 0 0,-1 1 1 0 0,1 0 0 0 0,0-1 0 0 0,0 1 0 0 0,0-1-1 0 0,1 1 1 0 0,-1-1 0 0 0,1 0 0 0 0,-1 0 0 0 0,1 1 0 0 0,0-1-1 0 0,0 0 1 0 0,12 4 35 0 0,1 0 0 0 0,0-1 0 0 0,0-1 0 0 0,0 0 0 0 0,0-1 0 0 0,1-1-1 0 0,0 0 1 0 0,5-1-35 0 0,16 3 33 0 0,69 6-310 0 0,-35-9-3386 0 0,-39-5-1709 0 0,-15 0-533 0 0,-7 1 362 0 0</inkml:trace>
  <inkml:trace contextRef="#ctx0" brushRef="#br0" timeOffset="312.677">1219 41 5737 0 0,'0'0'1046'0'0,"0"0"-502"0"0,0 0-269 0 0,0 0 78 0 0,0 0 310 0 0,0 0 362 0 0,0 0 285 0 0,0 0 117 0 0,0 0-105 0 0,0 0-217 0 0,0 0-243 0 0,0 0-184 0 0,0 0-105 0 0,34 21-77 0 0,104 70-76 0 0,-69-26 96 0 0,-62-54-443 0 0,0 3-97 0 0,-1 0-1 0 0,0 0 1 0 0,-1 1-1 0 0,0-1 1 0 0,-2 1-1 0 0,1 0 0 0 0,-2 1 1 0 0,0-1-1 0 0,-1 0 1 0 0,0 1-1 0 0,-1-1 1 0 0,-1 0-1 0 0,-1 1 1 0 0,0-1-1 0 0,-1 0 1 0 0,0 0-1 0 0,-1 0 0 0 0,-1 0 1 0 0,0-1-1 0 0,-1 0 1 0 0,-1 0-1 0 0,0 0 1 0 0,-1-1-1 0 0,-1 0 1 0 0,1-1-1 0 0,-2 0 0 0 0,-6 6 25 0 0,-63 63-2903 0 0,18-38-4952 0 0,44-34 851 0 0</inkml:trace>
  <inkml:trace contextRef="#ctx0" brushRef="#br0" timeOffset="851.494">199 0 0 0 0,'0'0'1156'0'0,"0"0"-397"0"0,0 0-56 0 0,0 0 170 0 0,0 0 193 0 0,0 0 117 0 0,0 0 17 0 0,0 0-66 0 0,0 0-101 0 0,0 0-135 0 0,-27 36-167 0 0,-84 114-161 0 0,106-144-523 0 0,0 0-1 0 0,1 0 1 0 0,0 1-1 0 0,0 0 1 0 0,0-1-1 0 0,1 1 0 0 0,0 0 1 0 0,0 1-1 0 0,1-1 1 0 0,0 0-1 0 0,0 1 0 0 0,1-1 1 0 0,-1 8-47 0 0,0 8 109 0 0,-3 1-115 0 0,1 0 0 0 0,1 0 1 0 0,2 0-1 0 0,0 0 0 0 0,1 1 1 0 0,1-1-1 0 0,2 0 0 0 0,0 0 1 0 0,2 0-1 0 0,0-1 1 0 0,2 0-1 0 0,1 0 0 0 0,4 9 6 0 0,-6-19-384 0 0,1-1 0 0 0,1 0 0 0 0,0-1 0 0 0,0 1 0 0 0,1-1 1 0 0,1-1-1 0 0,-1 0 0 0 0,2 0 0 0 0,0-1 0 0 0,0-1 384 0 0,10 10-3197 0 0,-6-6-1712 0 0</inkml:trace>
</inkml:ink>
</file>

<file path=ppt/ink/ink1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02.6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12 887 0 0 0,'0'0'616'0'0,"0"0"-230"0"0,0 0 219 0 0,0 0 349 0 0,0 0 242 0 0,0 0 127 0 0,0 0 38 0 0,0 0-32 0 0,0 0-46 0 0,0 0-38 0 0,0 0-43 0 0,0 0-58 0 0,0 0-118 0 0,25 3-136 0 0,76 7-152 0 0,-99-9-704 0 0,0-1-1 0 0,0 0 1 0 0,-1 1-1 0 0,1-1 1 0 0,0 0 0 0 0,0 0-1 0 0,0-1 1 0 0,0 1 0 0 0,0 0-1 0 0,0 0 1 0 0,0-1-1 0 0,0 0 1 0 0,0 1 0 0 0,0-1-1 0 0,-1 0 1 0 0,1 0 0 0 0,0 0-1 0 0,-1 0 1 0 0,1 0 0 0 0,0 0-1 0 0,-1 0 1 0 0,1 0-1 0 0,-1-1 1 0 0,0 1 0 0 0,1-1-1 0 0,-1 0-33 0 0,5-5 206 0 0,-1 3-95 0 0,2-2 2 0 0,1 0 0 0 0,-1-1 0 0 0,0 0 0 0 0,0 0 1 0 0,-1-1-1 0 0,0 0 0 0 0,0 0 0 0 0,-1-1 0 0 0,0 1 1 0 0,0-1-1 0 0,-1 0 0 0 0,0 0 0 0 0,-1-1 0 0 0,0 1 1 0 0,0-2-114 0 0,-2 8-59 0 0,0 0 1 0 0,0 1 0 0 0,-1-1-1 0 0,0 0 1 0 0,1 1 0 0 0,-1-1-1 0 0,0 0 1 0 0,0 1 0 0 0,0-1 0 0 0,-1 0-1 0 0,1 0 1 0 0,-1 1 0 0 0,1-1-1 0 0,-1 1 1 0 0,0-1 0 0 0,0 0-1 0 0,0 1 1 0 0,0-1 0 0 0,0 1-1 0 0,-1 0 1 0 0,1-1 0 0 0,-1 1 0 0 0,0 0-1 0 0,0 0 1 0 0,1 0 0 0 0,-1 0-1 0 0,0 0 1 0 0,-1 1 0 0 0,1-1-1 0 0,0 1 1 0 0,0-1 0 0 0,-1 1-1 0 0,1 0 1 0 0,-1 0 0 0 0,1 0 0 0 0,-1 0-1 0 0,0 0 1 0 0,1 0 0 0 0,-1 1-1 0 0,0-1 1 0 0,1 1 0 0 0,-1 0-1 0 0,0 0 1 0 0,1 0 0 0 0,-1 0 0 0 0,0 0-1 0 0,0 1 1 0 0,1-1 0 0 0,-1 1-1 0 0,-1 0 59 0 0,-8 3-226 0 0,0 1 0 0 0,0 0 1 0 0,1 0-1 0 0,0 1 0 0 0,0 0 0 0 0,0 1 0 0 0,1 1 0 0 0,0-1 0 0 0,0 2 0 0 0,1-1 0 0 0,0 1 0 0 0,0 1 0 0 0,1 0 0 0 0,1 0 1 0 0,0 0-1 0 0,0 1 0 0 0,1 0 0 0 0,0 0 0 0 0,0 1 0 0 0,0 3 226 0 0,4-10 19 0 0,0 0 0 0 0,0 1 0 0 0,1-1 0 0 0,-1 0 0 0 0,1 1 0 0 0,0 0 0 0 0,0-1 0 0 0,1 1 0 0 0,0-1 0 0 0,0 1 0 0 0,0 0 1 0 0,1-1-1 0 0,0 1 0 0 0,0-1 0 0 0,0 1 0 0 0,1-1 0 0 0,-1 1 0 0 0,1-1 0 0 0,1 0 0 0 0,-1 0 0 0 0,1 0 0 0 0,0 0 0 0 0,0 0 0 0 0,0-1 0 0 0,0 1 0 0 0,1-1 0 0 0,0 0 0 0 0,0 0 0 0 0,0 0 0 0 0,1-1 0 0 0,-1 1 0 0 0,4 1-19 0 0,9 3 46 0 0,0-2 0 0 0,1 0 0 0 0,0 0 0 0 0,-1-2-1 0 0,1 0 1 0 0,1-1 0 0 0,-1-1 0 0 0,0-1 0 0 0,1 0 0 0 0,-1-2-1 0 0,1 0 1 0 0,-1-1 0 0 0,0 0 0 0 0,0-2 0 0 0,0 0-1 0 0,0-1 1 0 0,-1-1 0 0 0,1 0 0 0 0,-1-2 0 0 0,2-1-46 0 0,45-17-1503 0 0,-23 8-2269 0 0,-21 7-2952 0 0</inkml:trace>
  <inkml:trace contextRef="#ctx0" brushRef="#br0" timeOffset="744.649">874 692 2224 0 0,'0'0'1689'0'0,"0"0"-541"0"0,0 0 42 0 0,0 0 218 0 0,0 0 84 0 0,0 0-121 0 0,0 0-197 0 0,0 0-246 0 0,0 0-252 0 0,-31 19-225 0 0,-96 60-172 0 0,59-23-62 0 0,65-50-267 0 0,-1 0-1 0 0,1 0 1 0 0,1 0 0 0 0,-1 0 0 0 0,1 0-1 0 0,1 1 1 0 0,-1-1 0 0 0,1 1-1 0 0,0-1 1 0 0,0 1 0 0 0,1 0-1 0 0,0-1 1 0 0,0 1 0 0 0,0 0 50 0 0,2-4 13 0 0,0-1 1 0 0,1 0-1 0 0,-1 1 1 0 0,0-1 0 0 0,1 0-1 0 0,-1 0 1 0 0,1 0-1 0 0,0 0 1 0 0,0-1-1 0 0,0 1 1 0 0,0-1-1 0 0,0 0 1 0 0,0 0-1 0 0,0 0 1 0 0,0 0-1 0 0,0 0 1 0 0,0-1-1 0 0,1 1 1 0 0,-1-1-1 0 0,0 0 1 0 0,0 0-1 0 0,1 0 1 0 0,-1 0 0 0 0,0-1-1 0 0,0 1 1 0 0,1-1-1 0 0,-1 0 1 0 0,2-1-14 0 0,13-4 272 0 0,0-1 0 0 0,-1-1 0 0 0,0 0 0 0 0,0-2 0 0 0,-1 0 1 0 0,0 0-1 0 0,-1-1 0 0 0,-1-1 0 0 0,1-1 0 0 0,-2 0 0 0 0,0-1 1 0 0,0 0-1 0 0,4-8-272 0 0,53-51 1028 0 0,-50 48-535 0 0,-20 25-362 0 0,0 0-27 0 0,-3 19-401 0 0,-95 218-641 0 0,77-181 626 0 0,3 1 1 0 0,2 1-1 0 0,3 1 0 0 0,2-1 1 0 0,3 2-1 0 0,2-1 0 0 0,3 1 0 0 0,3 22 312 0 0,1-75-61 0 0,0 0 0 0 0,0 0-1 0 0,0 0 1 0 0,1 0 0 0 0,0 0-1 0 0,0 0 1 0 0,0 0 0 0 0,1 0-1 0 0,0-1 1 0 0,1 1-1 0 0,-1-1 1 0 0,1 0 0 0 0,1 0-1 0 0,-1-1 1 0 0,3 4 61 0 0,-6-9 25 0 0,0 1-1 0 0,0 0 1 0 0,-1 0-1 0 0,1-1 1 0 0,0 1-1 0 0,0-1 1 0 0,0 1 0 0 0,-1-1-1 0 0,1 1 1 0 0,0-1-1 0 0,0 0 1 0 0,0 1-1 0 0,0-1 1 0 0,0 0 0 0 0,0 0-1 0 0,0 1 1 0 0,0-1-1 0 0,0 0 1 0 0,0 0-1 0 0,0 0 1 0 0,0 0-1 0 0,0 0 1 0 0,0-1 0 0 0,0 1-1 0 0,0 0 1 0 0,0 0-1 0 0,0-1 1 0 0,-1 1-1 0 0,1 0 1 0 0,0-1 0 0 0,0 1-1 0 0,0-1 1 0 0,0 1-1 0 0,0-1 1 0 0,-1 0-1 0 0,1 1 1 0 0,0-1-1 0 0,-1 0 1 0 0,1 1 0 0 0,0-1-1 0 0,-1 0 1 0 0,1 0-1 0 0,-1 0 1 0 0,1 1-1 0 0,-1-1 1 0 0,1 0 0 0 0,-1 0-1 0 0,0 0 1 0 0,1 0-1 0 0,-1 0 1 0 0,0 0-1 0 0,0 0 1 0 0,0 0 0 0 0,0 0-1 0 0,0-1-24 0 0,2-12 69 0 0,-1 0 0 0 0,0 0-1 0 0,-1 0 1 0 0,0 0 0 0 0,-2 0 0 0 0,0 0 0 0 0,0 0-1 0 0,-1 0 1 0 0,-1 0 0 0 0,0 1 0 0 0,-1-1-1 0 0,0 1 1 0 0,-1 0 0 0 0,-1 1 0 0 0,0-1-1 0 0,0 1 1 0 0,-2 1 0 0 0,1 0 0 0 0,-1 0 0 0 0,-1 0-1 0 0,-2-1-68 0 0,5 6-193 0 0,-1-1-1 0 0,0 1 0 0 0,0 0 0 0 0,-1 0 1 0 0,1 1-1 0 0,-1 1 0 0 0,0-1 0 0 0,-1 1 0 0 0,1 1 1 0 0,-1 0-1 0 0,0 0 0 0 0,1 1 0 0 0,-1 0 1 0 0,0 0-1 0 0,0 1 0 0 0,-1 1 0 0 0,1 0 1 0 0,0 0-1 0 0,0 1 0 0 0,0 0 0 0 0,0 1 0 0 0,0 0 1 0 0,1 1-1 0 0,-1 0 0 0 0,0 0 0 0 0,1 1 1 0 0,-4 2 193 0 0,12-6-16 0 0,1 0 1 0 0,-1 1 0 0 0,0-1 0 0 0,1 0 0 0 0,-1 0 0 0 0,1 1 0 0 0,-1-1 0 0 0,0 0 0 0 0,1 1 0 0 0,-1-1 0 0 0,1 1-1 0 0,-1-1 1 0 0,1 1 0 0 0,0-1 0 0 0,-1 1 0 0 0,1-1 0 0 0,-1 1 0 0 0,1-1 0 0 0,0 1 0 0 0,-1-1 0 0 0,1 1 0 0 0,0 0-1 0 0,0-1 1 0 0,0 1 0 0 0,-1 0 0 0 0,1-1 0 0 0,0 1 0 0 0,0 0 0 0 0,0-1 0 0 0,0 1 0 0 0,0 0 0 0 0,0-1 0 0 0,0 1-1 0 0,0 0 1 0 0,0-1 0 0 0,1 1 0 0 0,-1 0 0 0 0,0-1 0 0 0,0 1 0 0 0,1-1 0 0 0,-1 1 0 0 0,0 0 0 0 0,1-1-1 0 0,-1 1 1 0 0,0-1 0 0 0,1 1 0 0 0,-1-1 0 0 0,1 1 0 0 0,-1-1 0 0 0,1 1 0 0 0,-1-1 0 0 0,1 0 0 0 0,-1 1 0 0 0,1-1-1 0 0,-1 0 1 0 0,1 1 0 0 0,0-1 0 0 0,-1 0 0 0 0,1 0 0 0 0,0 1 0 0 0,-1-1 0 0 0,1 0 0 0 0,0 0 15 0 0,22 2 379 0 0,0-1 0 0 0,-1 0 1 0 0,1-2-1 0 0,0-1 1 0 0,0-1-1 0 0,0-1 0 0 0,-1-1 1 0 0,0 0-1 0 0,0-2 0 0 0,0-1 1 0 0,6-3-380 0 0,-8 4 128 0 0,179-85 81 0 0,-136 54-3174 0 0,-2-1-4459 0 0,-46 28 2123 0 0</inkml:trace>
  <inkml:trace contextRef="#ctx0" brushRef="#br0" timeOffset="1022.039">1231 825 6129 0 0,'0'0'468'0'0,"0"0"97"0"0,0 0 349 0 0,0 0 180 0 0,0 0-31 0 0,0 0-130 0 0,0 0-130 0 0,0 0-139 0 0,0 0-102 0 0,0 0-63 0 0,0 0-62 0 0,0 0-5 0 0,0 0 40 0 0,11 30 54 0 0,34 94 63 0 0,-45-123-562 0 0,0 1 1 0 0,-1-1-1 0 0,2 1 0 0 0,-1-1 0 0 0,0 0 0 0 0,0 1 1 0 0,0-1-1 0 0,1 1 0 0 0,-1-1 0 0 0,0 0 1 0 0,1 1-1 0 0,0-1 0 0 0,-1 0 0 0 0,1 1 1 0 0,0-1-1 0 0,-1 0 0 0 0,1 0 0 0 0,0 0 0 0 0,0 0 1 0 0,0 1-1 0 0,0-1 0 0 0,0-1 0 0 0,0 1 1 0 0,1 0-1 0 0,-1 0 0 0 0,0 0 0 0 0,0-1 0 0 0,1 1 1 0 0,-1 0-1 0 0,0-1 0 0 0,1 1 0 0 0,-1-1 1 0 0,0 0-1 0 0,1 1 0 0 0,-1-1 0 0 0,1 0 0 0 0,0 0-27 0 0,4 0 199 0 0,1 0-1 0 0,0 0 0 0 0,0 0 0 0 0,0-1 1 0 0,0 0-1 0 0,0 0 0 0 0,0-1 0 0 0,0 0 1 0 0,0 0-1 0 0,0 0 0 0 0,-1-1 0 0 0,1 0 1 0 0,-1 0-1 0 0,0-1 0 0 0,0 0 0 0 0,0 0 0 0 0,0 0 1 0 0,-1-1-1 0 0,1 0 0 0 0,-1 0 0 0 0,0 0 1 0 0,-1-1-199 0 0,84-128 1036 0 0,-54 42-1407 0 0,-33 28-4117 0 0,-11 58-3994 0 0,7 3-732 0 0</inkml:trace>
  <inkml:trace contextRef="#ctx0" brushRef="#br0" timeOffset="1738.116">1877 806 7570 0 0,'0'0'1749'0'0,"0"0"-156"0"0,0 0 22 0 0,0 0 14 0 0,0 0-258 0 0,0 0-441 0 0,0 0-357 0 0,0 0-241 0 0,0 0-194 0 0,0 0-140 0 0,0 0-66 0 0,0 0-28 0 0,0 0 8 0 0,-21 7 15 0 0,-65 23 4 0 0,26 11-195 0 0,53-31 190 0 0,4-6-15 0 0,-1 0-1 0 0,1 0 0 0 0,0 1 0 0 0,0-1 1 0 0,1 1-1 0 0,-1 0 0 0 0,1-1 0 0 0,0 1 1 0 0,1 0-1 0 0,-1 0 0 0 0,1 1 0 0 0,0-1 1 0 0,0 0-1 0 0,0 0 0 0 0,1 0 0 0 0,0 1 1 0 0,0 0 89 0 0,2-3 7 0 0,0 0 0 0 0,0-1 1 0 0,0 0-1 0 0,0 1 1 0 0,0-1-1 0 0,1 0 0 0 0,-1 0 1 0 0,1 0-1 0 0,0 0 0 0 0,-1-1 1 0 0,1 1-1 0 0,0-1 1 0 0,0 0-1 0 0,0 0 0 0 0,0 0 1 0 0,0 0-1 0 0,0 0 0 0 0,0-1 1 0 0,1 1-1 0 0,-1-1 1 0 0,0 0-1 0 0,0 0 0 0 0,0 0 1 0 0,0 0-1 0 0,1 0 1 0 0,-1-1-1 0 0,0 0 0 0 0,2 0-7 0 0,115-45 1799 0 0,-55 15-1157 0 0,-19 8-354 0 0,44-9-361 0 0,-88 33 45 0 0,0 0 1 0 0,0 0 0 0 0,0 0 0 0 0,0 0 0 0 0,0 0 0 0 0,0 1 0 0 0,-1-1 0 0 0,1 1 0 0 0,-1-1 0 0 0,1 1 0 0 0,-1 0 0 0 0,1-1 0 0 0,-1 1 0 0 0,0 0 0 0 0,0 0 0 0 0,0 0-1 0 0,0 0 1 0 0,0 0 0 0 0,0 0 0 0 0,-1 0 0 0 0,1 0 0 0 0,-1 0 0 0 0,1 0 0 0 0,-1 1 0 0 0,0-1 0 0 0,0 0 0 0 0,0 0 0 0 0,0 0 0 0 0,0 1 0 0 0,0-1 0 0 0,-1 0 0 0 0,1 0 0 0 0,-1 1 27 0 0,6 32-485 0 0,-4-33 478 0 0,1 1 1 0 0,-1-1-1 0 0,1 0 0 0 0,-1 0 0 0 0,1 0 1 0 0,0 0-1 0 0,0 0 0 0 0,0 0 1 0 0,0 0-1 0 0,0 0 0 0 0,0-1 1 0 0,1 1-1 0 0,-1-1 0 0 0,1 0 0 0 0,-1 0 1 0 0,1 0-1 0 0,-1 0 0 0 0,1 0 1 0 0,-1 0-1 0 0,1-1 0 0 0,0 1 0 0 0,0-1 1 0 0,-1 0-1 0 0,1 1 0 0 0,0-2 1 0 0,-1 1-1 0 0,1 0 0 0 0,0 0 1 0 0,0-1-1 0 0,1 0 7 0 0,80-32 726 0 0,-43 2-523 0 0,-1-1 0 0 0,-2-2 0 0 0,-1-2 0 0 0,-2-1-1 0 0,-2-1 1 0 0,-1-2 0 0 0,-2-2 0 0 0,-2 0 0 0 0,-2-2 0 0 0,-2-1-1 0 0,-1-1 1 0 0,9-33-203 0 0,-21 41-249 0 0,-1-1 1 0 0,-3 0-1 0 0,-1 0 0 0 0,-2-1 1 0 0,-1 1-1 0 0,-2-12 249 0 0,0 46 3 0 0,-1 0 1 0 0,1 0-1 0 0,-1 0 0 0 0,0 0 1 0 0,0-1-1 0 0,0 1 0 0 0,-1 0 1 0 0,0 0-1 0 0,0 0 0 0 0,0 0 1 0 0,0-1-1 0 0,-1 2 0 0 0,0-1 1 0 0,0 0-1 0 0,0 0 1 0 0,-1 1-1 0 0,0-1 0 0 0,0 1 1 0 0,0 0-1 0 0,0 0 0 0 0,0 0 1 0 0,-1 0-1 0 0,0 0 0 0 0,0 1 1 0 0,0 0-1 0 0,0-1 0 0 0,0 2 1 0 0,-1-1-1 0 0,0 0 0 0 0,1 1 1 0 0,-1 0-1 0 0,0 0 0 0 0,0 0 1 0 0,0 1-1 0 0,0 0 1 0 0,0 0-1 0 0,-3 0-3 0 0,2 3-15 0 0,0 1-1 0 0,0 0 1 0 0,0 0 0 0 0,1 1 0 0 0,0 0-1 0 0,-1 0 1 0 0,1 0 0 0 0,0 0-1 0 0,1 1 1 0 0,-1 0 0 0 0,1 0 0 0 0,0 0-1 0 0,0 1 1 0 0,1-1 0 0 0,0 1 0 0 0,0 0-1 0 0,0 0 1 0 0,0 0 0 0 0,1 0 0 0 0,0 1 15 0 0,-4 15 1 0 0,0-1 1 0 0,2 1-1 0 0,0 1 1 0 0,2-1-1 0 0,0 0 1 0 0,2 1-1 0 0,0-1 1 0 0,2 1 0 0 0,0-1-1 0 0,2 0 1 0 0,0 0-1 0 0,2 2-1 0 0,4 9-25 0 0,1-1 1 0 0,2 0-1 0 0,2 0 0 0 0,0-1 1 0 0,2-1-1 0 0,2-1 0 0 0,0 0 0 0 0,2-2 1 0 0,1 0-1 0 0,1-2 0 0 0,3 2 25 0 0,15 27-2662 0 0,-41-53 1338 0 0,-4-1-5375 0 0,2 0 4413 0 0,-3 0-2500 0 0</inkml:trace>
  <inkml:trace contextRef="#ctx0" brushRef="#br0" timeOffset="1989.714">2330 516 3377 0 0,'0'0'3574'0'0,"0"0"-1054"0"0,0 0-366 0 0,0 0-219 0 0,0 0-365 0 0,32-7-383 0 0,100-18-294 0 0,-70 13-161 0 0,135-24 1313 0 0,-72 24-4638 0 0,-85 11-3546 0 0,-30 1 2758 0 0,3 0-4493 0 0</inkml:trace>
  <inkml:trace contextRef="#ctx0" brushRef="#br0" timeOffset="2184.896">3166 604 11779 0 0,'0'0'4882'0'0,"0"0"-3204"0"0,0 0-928 0 0,0 0 83 0 0,0 0 7 0 0,0 0-211 0 0,0 0-254 0 0,0 0-180 0 0,0 0-85 0 0,0 0-38 0 0,0 0-34 0 0,0 0-48 0 0,0 0-66 0 0,5 26-142 0 0,15 78-280 0 0,-17-87 236 0 0,2 1-3496 0 0,-3-14-3746 0 0,0-4-2351 0 0</inkml:trace>
  <inkml:trace contextRef="#ctx0" brushRef="#br0" timeOffset="2650.456">3492 552 9010 0 0,'0'0'2335'0'0,"0"0"-533"0"0,0 0-378 0 0,0 0-368 0 0,0 0-362 0 0,0 0-262 0 0,0 0-171 0 0,0 0-126 0 0,0 0-95 0 0,0 0-73 0 0,0 0-19 0 0,0 0-24 0 0,-10 27-35 0 0,-26 81-5 0 0,35-107 109 0 0,0 0 1 0 0,0 1 0 0 0,1-1-1 0 0,-1 1 1 0 0,0 0-1 0 0,0-1 1 0 0,1 1-1 0 0,-1-1 1 0 0,1 1-1 0 0,-1 0 1 0 0,1-1 0 0 0,0 1-1 0 0,0 0 1 0 0,0 0-1 0 0,0-1 1 0 0,0 1-1 0 0,0 0 1 0 0,0 0-1 0 0,0-1 1 0 0,1 1 0 0 0,-1 0-1 0 0,1-1 1 0 0,-1 1-1 0 0,1-1 1 0 0,0 1-1 0 0,-1 0 1 0 0,1-1-1 0 0,0 1 1 0 0,0-1 0 0 0,0 0-1 0 0,0 1 1 0 0,0-1-1 0 0,1 0 1 0 0,-1 0-1 0 0,1 1 7 0 0,3 2 5 0 0,-1-2 180 0 0,1 0 1 0 0,-1 0-1 0 0,1 0 1 0 0,-1 0-1 0 0,1-1 1 0 0,0 1 0 0 0,0-1-1 0 0,-1-1 1 0 0,1 1-1 0 0,0-1 1 0 0,0 1 0 0 0,0-1-1 0 0,0-1 1 0 0,0 1-1 0 0,-1-1 1 0 0,1 0-1 0 0,0 0 1 0 0,0 0 0 0 0,-1-1-1 0 0,1 1 1 0 0,-1-1-1 0 0,1 0 1 0 0,-1-1 0 0 0,0 1-1 0 0,1-1 1 0 0,-2 0-1 0 0,1 0 1 0 0,0 0-1 0 0,0 0 1 0 0,-1-1 0 0 0,0 1-1 0 0,2-4-185 0 0,10-7 313 0 0,-1-2 0 0 0,-1 0 0 0 0,-1-1 0 0 0,0 0 0 0 0,-1-1 0 0 0,-1 0 0 0 0,-1 0 0 0 0,0-1 0 0 0,-2 0 0 0 0,2-7-313 0 0,-8 24-26 0 0,0 0-1 0 0,0 0 1 0 0,0 0-1 0 0,0 0 1 0 0,-1 0-1 0 0,1 0 0 0 0,0 0 1 0 0,-1 0-1 0 0,0-1 1 0 0,0 1-1 0 0,1 0 1 0 0,-1 0-1 0 0,0 0 1 0 0,-1-1-1 0 0,1 1 1 0 0,0 0-1 0 0,-1 0 1 0 0,1 0-1 0 0,-1 0 1 0 0,0-1-1 0 0,1 1 1 0 0,-1 0-1 0 0,0 0 1 0 0,0 1-1 0 0,-1-1 1 0 0,1 0-1 0 0,0 0 0 0 0,-1 0 1 0 0,1 1-1 0 0,-1-1 1 0 0,1 1-1 0 0,-1-1 1 0 0,0 1-1 0 0,1-1 1 0 0,-1 1-1 0 0,0 0 1 0 0,0 0-1 0 0,0 0 1 0 0,0 0-1 0 0,0 0 1 0 0,0 1-1 0 0,-1-1 1 0 0,1 1-1 0 0,0-1 1 0 0,-1 1 26 0 0,-42 7-5175 0 0,18 7-3979 0 0,13-6-972 0 0</inkml:trace>
  <inkml:trace contextRef="#ctx0" brushRef="#br0" timeOffset="3061.85">3902 677 9842 0 0,'0'0'1479'0'0,"0"0"-131"0"0,0 0 78 0 0,0 0-88 0 0,0 0-223 0 0,0 0-186 0 0,0 0-101 0 0,0 0-74 0 0,0 0-94 0 0,0 0-87 0 0,0 0-89 0 0,0 0-78 0 0,0 0-83 0 0,13-9-73 0 0,75-66 284 0 0,-79 65-702 0 0,-1 0 0 0 0,1 1 0 0 0,1 0 0 0 0,0 1 0 0 0,0 0 0 0 0,0 0 0 0 0,1 1 0 0 0,0 0 1 0 0,1 1-1 0 0,-1 1 0 0 0,9-3 168 0 0,-20 7-86 0 0,1 1 0 0 0,0 0 0 0 0,0-1 0 0 0,0 1 0 0 0,-1 0 1 0 0,1 0-1 0 0,0 0 0 0 0,0-1 0 0 0,0 1 0 0 0,0 0 0 0 0,0 0 0 0 0,-1 0 1 0 0,1 1-1 0 0,0-1 0 0 0,0 0 0 0 0,0 0 0 0 0,0 0 0 0 0,-1 1 1 0 0,1-1-1 0 0,0 0 0 0 0,0 1 0 0 0,0-1 0 0 0,-1 0 0 0 0,1 1 0 0 0,0-1 1 0 0,-1 1-1 0 0,1-1 0 0 0,0 1 0 0 0,-1 0 0 0 0,1-1 0 0 0,-1 1 0 0 0,1 0 1 0 0,-1-1-1 0 0,1 1 0 0 0,-1 0 0 0 0,1 0 0 0 0,-1-1 0 0 0,0 1 1 0 0,1 0-1 0 0,-1 0 0 0 0,0 0 0 0 0,0-1 0 0 0,0 1 0 0 0,0 0 0 0 0,1 0 1 0 0,-1 0-1 0 0,0 0 0 0 0,0 0 0 0 0,-1-1 0 0 0,1 1 0 0 0,0 0 0 0 0,0 0 1 0 0,0 0-1 0 0,-1 0 0 0 0,1-1 0 0 0,0 1 0 0 0,-1 0 0 0 0,1 0 86 0 0,6 33 108 0 0,49-26 1179 0 0,-44-9-1025 0 0,0 0 0 0 0,-1-1 1 0 0,1 0-1 0 0,-1-1 0 0 0,1 0 0 0 0,-1-1 1 0 0,0 0-1 0 0,0 0 0 0 0,0-1 0 0 0,-1 0 0 0 0,1-1 1 0 0,-1 0-1 0 0,-1-1 0 0 0,1 0 0 0 0,-1 0 1 0 0,0-1-263 0 0,70-86-558 0 0,-62 62-1692 0 0,-4 5-5832 0 0,-5 16-2081 0 0</inkml:trace>
  <inkml:trace contextRef="#ctx0" brushRef="#br0" timeOffset="2386.533">3134 228 10434 0 0,'0'0'520'0'0,"0"0"-560"0"0,0 0-184 0 0,0 0 80 0 0,0 0-40 0 0,0 0-184 0 0,0 0-464 0 0,0 0-904 0 0,0 0-1841 0 0,0 0-272 0 0</inkml:trace>
  <inkml:trace contextRef="#ctx0" brushRef="#br0" timeOffset="3491.544">3094 276 12683 0 0,'0'0'1920'0'0,"0"0"-840"0"0,0 0-400 0 0,0 0-391 0 0,0 0-217 0 0,0 0-128 0 0,0 0-160 0 0,0 0-377 0 0,0 0-831 0 0,0 0-1857 0 0,0 0-7873 0 0</inkml:trace>
</inkml:ink>
</file>

<file path=ppt/ink/ink1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00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238 298 1760 0 0,'0'0'268'0'0,"0"0"-258"0"0,0 0 58 0 0,0 0 403 0 0,0 0 510 0 0,0 0 337 0 0,0 0 151 0 0,0 0-27 0 0,0 0-126 0 0,0 0-153 0 0,0 0-144 0 0,27-4-132 0 0,88-16-120 0 0,-24-11 546 0 0,-31 3-795 0 0,-2-2 0 0 0,0-2 0 0 0,-2-4 0 0 0,-2-1 0 0 0,7-10-518 0 0,-19 14 231 0 0,-42 53-408 0 0,-39 148 603 0 0,24-95-376 0 0,4 1 0 0 0,2 1-1 0 0,4-1 1 0 0,4 31-50 0 0,4-66 2 0 0,2-1 0 0 0,2 0 0 0 0,1 0 0 0 0,13 33-2 0 0,16 76 7 0 0,-27-99 153 0 0,-10-47-15 0 0,0-1 122 0 0,0 0 136 0 0,-36-34 1108 0 0,-122-113-1426 0 0,136 131-108 0 0,-1 1 0 0 0,0 1 1 0 0,-1 1-1 0 0,0 0 0 0 0,-1 3 0 0 0,0 0 0 0 0,-1 1 1 0 0,0 1-1 0 0,0 2 0 0 0,-1 0 0 0 0,0 2 1 0 0,-12 0 22 0 0,23 3-57 0 0,1 0 0 0 0,0 1-1 0 0,-1 1 1 0 0,1 0 0 0 0,0 1 0 0 0,0 1 0 0 0,0 0 0 0 0,0 1 0 0 0,0 1 0 0 0,1 0 0 0 0,0 1 0 0 0,0 0 0 0 0,0 1 0 0 0,1 1 0 0 0,0 0 0 0 0,1 1 0 0 0,-2 1 57 0 0,-53 64-1192 0 0,65-71 941 0 0,1 0 1 0 0,-1 0-1 0 0,1-1 0 0 0,0 1 1 0 0,0 0-1 0 0,0 0 1 0 0,0 0-1 0 0,0 0 1 0 0,1 0-1 0 0,-1 1 0 0 0,1-1 1 0 0,0 0-1 0 0,0 0 1 0 0,0 0-1 0 0,0 0 0 0 0,1 0 1 0 0,-1 1-1 0 0,1-1 1 0 0,0 1 250 0 0,39 22-10049 0 0,-28-25 7187 0 0</inkml:trace>
  <inkml:trace contextRef="#ctx0" brushRef="#br0" timeOffset="364.627">446 571 1064 0 0,'0'0'2045'0'0,"0"0"-1260"0"0,0 0-347 0 0,0 0 287 0 0,0 0 285 0 0,0 0 146 0 0,0 0-4 0 0,34-14-97 0 0,110-43-129 0 0,266-111 1851 0 0,-323 125-2590 0 0,-155 103 2181 0 0,58-50-2278 0 0,1 2 1 0 0,0-1-1 0 0,1 1 1 0 0,0 0-1 0 0,1 1 1 0 0,0-1-1 0 0,1 2 1 0 0,1-1-1 0 0,0 1 1 0 0,0-1 0 0 0,2 2-91 0 0,1-8-36 0 0,1-1 1 0 0,0 1 0 0 0,1 0 0 0 0,-1 0 0 0 0,1 1 0 0 0,1-1 0 0 0,0 0 0 0 0,-1 0 0 0 0,2-1 0 0 0,-1 1 0 0 0,1 0 0 0 0,0 0 0 0 0,1-1 0 0 0,0 1 0 0 0,0-1-1 0 0,0 0 1 0 0,1 0 0 0 0,-1 0 0 0 0,1 0 0 0 0,1 0 0 0 0,-1-1 0 0 0,1 0 0 0 0,0 0 0 0 0,0 0 0 0 0,1-1 0 0 0,-1 0 0 0 0,3 2 35 0 0,31 5-4158 0 0,-12-10-4440 0 0,-18-1 5617 0 0</inkml:trace>
  <inkml:trace contextRef="#ctx0" brushRef="#br0" timeOffset="752.319">1276 825 6513 0 0,'0'0'746'0'0,"0"0"-66"0"0,0 0 112 0 0,0 0 168 0 0,0 0 61 0 0,0 0-63 0 0,0 0-161 0 0,0 0-223 0 0,0 0-195 0 0,0 0-135 0 0,0 0-74 0 0,0 0-49 0 0,0 0-12 0 0,-10 27-6 0 0,-29 81 18 0 0,29-82 2983 0 0,45-171-61 0 0,63-102-2136 0 0,-21 92-970 0 0,-62 145-2817 0 0,-5 41-8451 0 0,-9-23 4263 0 0</inkml:trace>
  <inkml:trace contextRef="#ctx0" brushRef="#br0" timeOffset="1067.627">1687 578 3289 0 0,'0'0'1141'0'0,"0"0"-102"0"0,0 0 9 0 0,0 0 87 0 0,0 0 26 0 0,0 0-25 0 0,0 0-64 0 0,0 0-194 0 0,0 0-245 0 0,0 0-258 0 0,-27 34-190 0 0,-80 105-100 0 0,79-78-48 0 0,30-52-36 0 0,-2-6 33 0 0,0 0 0 0 0,0 0 0 0 0,1 0 0 0 0,-1 0 0 0 0,1 0 0 0 0,0 0 0 0 0,0-1 0 0 0,0 1 0 0 0,0 0 0 0 0,0 0 0 0 0,1-1 0 0 0,-1 1 0 0 0,1-1 0 0 0,-1 1 1 0 0,1-1-1 0 0,0 0 0 0 0,0 0 0 0 0,0 0 0 0 0,1 0 0 0 0,-1 0 0 0 0,0 0 0 0 0,1 0 0 0 0,-1-1 0 0 0,1 1 0 0 0,0-1 0 0 0,-1 0 0 0 0,1 0 0 0 0,0 0 0 0 0,0 0 0 0 0,0 0 0 0 0,-1-1 0 0 0,1 1 0 0 0,2-1-34 0 0,1 1 208 0 0,0 0 1 0 0,0-1-1 0 0,0 0 0 0 0,0 0 0 0 0,0 0 0 0 0,0-1 0 0 0,0 0 0 0 0,0 0 0 0 0,0-1 0 0 0,0 1 0 0 0,0-1 0 0 0,0-1 1 0 0,-1 1-1 0 0,1-1 0 0 0,-1 0 0 0 0,2-1-208 0 0,3-3 186 0 0,-1 0 1 0 0,0 0-1 0 0,-1-1 0 0 0,1 0 1 0 0,-2 0-1 0 0,1-1 1 0 0,-1 0-1 0 0,0 0 1 0 0,-1-1-1 0 0,0 0 0 0 0,-1 0 1 0 0,0 0-1 0 0,0-1 1 0 0,-1 1-1 0 0,-1-1 1 0 0,0 0-1 0 0,0-1 1 0 0,-1 1-1 0 0,0 0 0 0 0,-1-1 1 0 0,-1 1-1 0 0,0-1 1 0 0,0 1-1 0 0,-1-3-186 0 0,0 10-41 0 0,0 0 1 0 0,0-1-1 0 0,-1 1 1 0 0,0 0-1 0 0,1 0 1 0 0,-1 0-1 0 0,-1 0 0 0 0,1 1 1 0 0,0-1-1 0 0,-1 0 1 0 0,0 1-1 0 0,0 0 0 0 0,0-1 1 0 0,0 1-1 0 0,0 1 1 0 0,-1-1-1 0 0,0 0 0 0 0,1 1 1 0 0,-1 0-1 0 0,0 0 1 0 0,0 0-1 0 0,0 0 0 0 0,0 0 1 0 0,0 1-1 0 0,-1 0 1 0 0,1 0-1 0 0,0 0 1 0 0,-1 0-1 0 0,0 1 41 0 0,0-1-476 0 0,0 1-1 0 0,1 0 1 0 0,-1 0 0 0 0,0 0 0 0 0,1 1-1 0 0,-1-1 1 0 0,1 1 0 0 0,-1 0-1 0 0,1 0 1 0 0,-1 1 0 0 0,1 0 0 0 0,0-1-1 0 0,-1 1 1 0 0,1 1 0 0 0,0-1-1 0 0,1 1 1 0 0,-4 1 476 0 0,-9 11-5434 0 0,4-3-2000 0 0</inkml:trace>
  <inkml:trace contextRef="#ctx0" brushRef="#br0" timeOffset="1518.512">1943 968 8506 0 0,'0'0'1646'0'0,"0"0"-130"0"0,0 0-5 0 0,0 0-50 0 0,0 0-151 0 0,0 0-211 0 0,0 0-208 0 0,0 0-186 0 0,0 0-147 0 0,0 0-141 0 0,0 0-94 0 0,0 0-46 0 0,0 0-34 0 0,12-31 2 0 0,39-101-2 0 0,-10 58 176 0 0,-28 60-320 0 0,60-47 71 0 0,-72 61-187 0 0,1 1-1 0 0,-1-1 0 0 0,0 0 0 0 0,1 1 1 0 0,-1-1-1 0 0,1 1 0 0 0,-1 0 1 0 0,0 0-1 0 0,1-1 0 0 0,-1 1 0 0 0,0 0 1 0 0,0 0-1 0 0,0 0 0 0 0,0 0 0 0 0,0 0 1 0 0,0 0-1 0 0,0 0 0 0 0,0 1 1 0 0,0-1-1 0 0,0 0 0 0 0,0 1 0 0 0,-1-1 1 0 0,1 0-1 0 0,-1 1 0 0 0,1-1 1 0 0,-1 1-1 0 0,1-1 0 0 0,-1 1 0 0 0,0-1 1 0 0,0 1-1 0 0,0-1 0 0 0,0 1 0 0 0,0-1 1 0 0,0 1-1 0 0,0-1 0 0 0,0 1 18 0 0,9 26-21 0 0,-7-25 35 0 0,0-1-1 0 0,0 0 0 0 0,1-1 0 0 0,-1 1 0 0 0,1 0 0 0 0,-1-1 0 0 0,1 1 0 0 0,-1-1 0 0 0,1 0 0 0 0,0 0 1 0 0,0 0-1 0 0,0 0 0 0 0,0 0 0 0 0,-1-1 0 0 0,1 1 0 0 0,0-1 0 0 0,0 0 0 0 0,0 0 0 0 0,0 0 0 0 0,0 0 0 0 0,0 0 1 0 0,0-1-1 0 0,0 1 0 0 0,0-1 0 0 0,0 0 0 0 0,0 0 0 0 0,-1 0 0 0 0,1 0 0 0 0,0 0 0 0 0,-1-1 0 0 0,1 1 0 0 0,-1-1 1 0 0,1 0-14 0 0,59-30 293 0 0,54-17-24 0 0,-114 49-260 0 0,0 0-1 0 0,0 0 1 0 0,1 0-1 0 0,-1 0 1 0 0,0 0-1 0 0,0 0 1 0 0,0 0-1 0 0,1 1 1 0 0,-1-1-1 0 0,0 1 1 0 0,0 0-1 0 0,0 0 1 0 0,0-1-1 0 0,0 1 1 0 0,0 0 0 0 0,0 1-1 0 0,0-1 1 0 0,0 0-1 0 0,-1 1 1 0 0,1-1-1 0 0,0 1 1 0 0,-1-1-1 0 0,1 1 1 0 0,-1 0-1 0 0,0-1 1 0 0,1 1-1 0 0,-1 0 1 0 0,0 0-1 0 0,0 0 1 0 0,0 0-1 0 0,0 0 1 0 0,-1 0-1 0 0,1 1 1 0 0,0-1-1 0 0,-1 0 1 0 0,0 0-1 0 0,1 0 1 0 0,-1 1-1 0 0,0-1 1 0 0,0 0-1 0 0,0 0 1 0 0,-1 2-9 0 0,3 10-122 0 0,16 43 199 0 0,15-40-3450 0 0,-17-17-556 0 0,-4 0-1872 0 0,-2 0-3384 0 0</inkml:trace>
</inkml:ink>
</file>

<file path=ppt/ink/ink1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09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0,'0'0'806'0'0,"0"0"132"0"0,0 0 121 0 0,0 0 146 0 0,0 0 107 0 0,0 0-44 0 0,0 0-164 0 0,0 0-209 0 0,0 0-187 0 0,0 0-153 0 0,9 4 1707 0 0,14 118 1964 0 0,-10 35-3576 0 0,-6 0-1 0 0,-11 83-649 0 0,3-207-1230 0 0,2-21-6322 0 0,-1-12-1303 0 0</inkml:trace>
</inkml:ink>
</file>

<file path=ppt/ink/ink1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10.8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1 0 0 0,'0'0'460'0'0,"0"0"159"0"0,-1 0-1315 0 0,0 0 9106 0 0,1 1-7402 0 0,-1 7-676 0 0,0 1-1 0 0,-1-1 1 0 0,1 1 0 0 0,-2-1 0 0 0,1 1 0 0 0,-1-1 0 0 0,-1 0 0 0 0,1 0-1 0 0,-1 0 1 0 0,-5 6-332 0 0,-20 54 460 0 0,56-82-4966 0 0,-22 10 1664 0 0,1 0-3389 0 0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9:26.8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461 73 6209 0 0,'0'0'2129'0'0,"0"0"-864"0"0,0 0-190 0 0,0 0 99 0 0,0 0 69 0 0,0 0-100 0 0,0 0-219 0 0,0 0-271 0 0,0 0-223 0 0,0 0-157 0 0,0 0-7 0 0,0 0 64 0 0,1 5 102 0 0,7 215 3673 0 0,-2-65-3709 0 0,-4 285-48 0 0,-4-414-608 0 0,-1 0-1 0 0,0 0 0 0 0,-2-1 0 0 0,-1 1 0 0 0,-2-1 0 0 0,-4 9 261 0 0,4-18-3215 0 0,3-14-1252 0 0,2-5-3437 0 0,2 0 2660 0 0</inkml:trace>
  <inkml:trace contextRef="#ctx0" brushRef="#br0" timeOffset="246.357">1 600 9514 0 0,'0'0'3470'0'0,"0"0"-2447"0"0,0 0-699 0 0,0 0 206 0 0,0 0 279 0 0,0 0 182 0 0,0 0-20 0 0,0 0-142 0 0,0 0-134 0 0,0 0-97 0 0,36-3-76 0 0,114-8-90 0 0,23-24 365 0 0,-129 21-683 0 0,5 0-323 0 0,-1-3 0 0 0,0-2 0 0 0,-2-2 0 0 0,18-12 209 0 0,37-42-5293 0 0,-40 19-5665 0 0,-49 41 6426 0 0</inkml:trace>
  <inkml:trace contextRef="#ctx0" brushRef="#br0" timeOffset="562.702">871 114 7898 0 0,'0'0'1847'0'0,"0"0"-576"0"0,0 0-356 0 0,0 0-3 0 0,0 0 123 0 0,0 0 90 0 0,0 0-39 0 0,0 0-133 0 0,0 32-111 0 0,0 106-102 0 0,1 366 2031 0 0,-2-494-2750 0 0,1 1 0 0 0,0-1-1 0 0,0 1 1 0 0,1 0 0 0 0,0-1-1 0 0,1 1 1 0 0,0-1 0 0 0,1 0 0 0 0,0 0-1 0 0,1 0 1 0 0,0 0 0 0 0,0 0-1 0 0,1-1 1 0 0,1 1 0 0 0,-1-1 0 0 0,1-1-1 0 0,1 1 1 0 0,0-1 0 0 0,6 6-21 0 0,-7-13 61 0 0,0 0 0 0 0,0 0 0 0 0,0-1 0 0 0,0 0 0 0 0,1 0 0 0 0,-1 0 0 0 0,0-1 0 0 0,0 0 0 0 0,0 0 0 0 0,0 0 0 0 0,0-1 0 0 0,0 0 0 0 0,0 0 0 0 0,0-1 0 0 0,-1 1 0 0 0,1-1 0 0 0,-1 0 0 0 0,0-1 0 0 0,0 1 0 0 0,0-1 0 0 0,0 0 0 0 0,0-1 0 0 0,2-2-61 0 0,-5 5 5 0 0,191-148 443 0 0,-134 123-505 0 0,-48 70-105 0 0,-11-37 174 0 0,-14 100-37 0 0,1-7-3306 0 0,26-82-1999 0 0,3-15-2695 0 0,-7-2 1298 0 0</inkml:trace>
  <inkml:trace contextRef="#ctx0" brushRef="#br0" timeOffset="1182.787">1866 629 6929 0 0,'0'0'3088'0'0,"0"0"-1330"0"0,0 0-373 0 0,0 0-13 0 0,0 0-119 0 0,0 0-209 0 0,-34 16-245 0 0,-105 52-156 0 0,48-8 341 0 0,80-52-931 0 0,1 1 1 0 0,0 0 0 0 0,0 1-1 0 0,1 0 1 0 0,0 0-1 0 0,1 1 1 0 0,0 0-1 0 0,1 1 1 0 0,0 0 0 0 0,1 0-1 0 0,-2 6-53 0 0,7-17-13 0 0,1 0 1 0 0,-1 1-1 0 0,1-1 0 0 0,-1 1 0 0 0,1-1 0 0 0,0 1 1 0 0,0-1-1 0 0,0 0 0 0 0,0 1 0 0 0,0-1 0 0 0,0 1 0 0 0,0-1 1 0 0,0 1-1 0 0,1-1 0 0 0,-1 1 0 0 0,1-1 0 0 0,-1 0 1 0 0,1 1-1 0 0,-1-1 0 0 0,1 0 0 0 0,0 1 0 0 0,-1-1 1 0 0,1 0-1 0 0,0 0 0 0 0,0 0 0 0 0,0 0 0 0 0,0 0 1 0 0,0 0-1 0 0,0 0 0 0 0,0 0 0 0 0,1 0 0 0 0,-1 0 0 0 0,0-1 1 0 0,0 1-1 0 0,1 0 0 0 0,-1-1 0 0 0,0 1 0 0 0,1-1 1 0 0,-1 1-1 0 0,1-1 0 0 0,-1 0 0 0 0,1 0 0 0 0,-1 1 1 0 0,0-1-1 0 0,1 0 0 0 0,-1 0 0 0 0,2-1 13 0 0,72-12 385 0 0,82-67 395 0 0,-38-11-305 0 0,-68 75-581 0 0,-39 64-167 0 0,-11-16 247 0 0,-3-27 8 0 0,1 1-1 0 0,1-1 1 0 0,-1 1-1 0 0,1 0 1 0 0,0-1-1 0 0,1 1 0 0 0,-1-1 1 0 0,1 1-1 0 0,0 0 1 0 0,0-1-1 0 0,1 1 1 0 0,-1-1-1 0 0,1 0 0 0 0,1 0 1 0 0,-1 0-1 0 0,1 0 1 0 0,0 0-1 0 0,0 0 1 0 0,0 0-1 0 0,1-1 1 0 0,-1 0-1 0 0,1 0 0 0 0,0 0 1 0 0,0 0-1 0 0,1 0 1 0 0,-1-1-1 0 0,1 0 1 0 0,0 1 18 0 0,2-1 32 0 0,-1-1-1 0 0,1 1 1 0 0,-1-1 0 0 0,1-1 0 0 0,0 1 0 0 0,0-1 0 0 0,0 0 0 0 0,0-1 0 0 0,0 1 0 0 0,0-1 0 0 0,0-1 0 0 0,0 1 0 0 0,0-1 0 0 0,0-1 0 0 0,0 1 0 0 0,-1-1-1 0 0,1 0 1 0 0,2-2-32 0 0,19-11 285 0 0,-2-1 1 0 0,0-1-1 0 0,0-2 0 0 0,-2 0 0 0 0,0-2 0 0 0,-2 0 0 0 0,0-2 0 0 0,13-18-285 0 0,-17 19 123 0 0,14-14-29 0 0,-2-2 1 0 0,-2-1 0 0 0,-2-1-1 0 0,-1-1 1 0 0,-2-2 0 0 0,0-4-95 0 0,-9 15-153 0 0,-1-1 0 0 0,-2 0-1 0 0,-1-1 1 0 0,-2 0 0 0 0,-1 0 0 0 0,-2-1 0 0 0,-1 0 0 0 0,-2 0 0 0 0,-1 0 0 0 0,-4-32 153 0 0,3 64 2 0 0,0 1-1 0 0,0-1 1 0 0,0 0 0 0 0,0 0 0 0 0,-1 1 0 0 0,1-1 0 0 0,-1 0 0 0 0,0 0 0 0 0,0 1 0 0 0,1-1 0 0 0,-2 1-1 0 0,1-1 1 0 0,0 1 0 0 0,-1-1 0 0 0,1 1 0 0 0,-1 0 0 0 0,1 0 0 0 0,-1-1 0 0 0,0 1 0 0 0,0 1 0 0 0,0-1 0 0 0,0 0-1 0 0,-1 0 1 0 0,1 1 0 0 0,0-1 0 0 0,-1 1 0 0 0,1 0 0 0 0,-1 0 0 0 0,1 0 0 0 0,-1 0 0 0 0,0 0 0 0 0,1 0-1 0 0,-1 1 1 0 0,0-1 0 0 0,0 1 0 0 0,1 0 0 0 0,-1 0 0 0 0,0 0 0 0 0,0 0 0 0 0,-2 0-2 0 0,-5 6-29 0 0,0-1 1 0 0,0 2 0 0 0,1-1 0 0 0,-1 1-1 0 0,2 0 1 0 0,-1 1 0 0 0,1 0-1 0 0,0 1 1 0 0,0 0 0 0 0,1 0-1 0 0,1 0 1 0 0,-1 1 0 0 0,1 0-1 0 0,1 0 1 0 0,0 1 0 0 0,1-1 0 0 0,0 1-1 0 0,0 1 29 0 0,-8 27 12 0 0,3 0 0 0 0,1 0 0 0 0,2 1 0 0 0,2-1-1 0 0,1 1 1 0 0,2 0 0 0 0,2 1 0 0 0,5 32-12 0 0,-2-38-33 0 0,0-1 0 0 0,2 0-1 0 0,2 0 1 0 0,1 0 0 0 0,2-1 0 0 0,1 0 0 0 0,1-1-1 0 0,2 0 1 0 0,1-2 0 0 0,17 26 33 0 0,1-23-2543 0 0,-33-33 1610 0 0,-1-5-1466 0 0,-22-39-9183 0 0,12 38 7737 0 0</inkml:trace>
  <inkml:trace contextRef="#ctx0" brushRef="#br0" timeOffset="1428.283">1932 383 14459 0 0,'0'0'488'0'0,"0"0"8"0"0,0 0 264 0 0,0 0 73 0 0,0 0-137 0 0,237-56-216 0 0,-170 49-200 0 0,3 0-88 0 0,5-1-72 0 0,-1-3-24 0 0,5 4 0 0 0,-4-4-56 0 0,-3 3 24 0 0,2 1-48 0 0,-3 0-224 0 0,1 3-704 0 0,-18 0-2289 0 0,-19 1-8705 0 0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0.7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16428 0 0,'0'0'1837'0'0,"0"0"-504"0"0,0 0-204 0 0,0 0-143 0 0,0 0-233 0 0,0 0-207 0 0,0 0-146 0 0,0 0-72 0 0,0 0-58 0 0,0 0-59 0 0,0 0-64 0 0,0 0-96 0 0,13-21-35 0 0,41-68-24 0 0,-1 30-310 0 0,-15 40-1465 0 0,-35 46 640 0 0,-16 123 614 0 0,14-147 619 0 0,0 0 0 0 0,0-1 0 0 0,1 1 0 0 0,-1-1 0 0 0,1 1 0 0 0,-1-1 0 0 0,1 1 0 0 0,0-1 0 0 0,0 0 1 0 0,0 0-1 0 0,0 0 0 0 0,0 0 0 0 0,1 0 0 0 0,-1-1 0 0 0,0 1 0 0 0,1-1 0 0 0,-1 1 0 0 0,1-1 0 0 0,0 0 0 0 0,0 0 0 0 0,-1 0 0 0 0,1 0 1 0 0,0-1-1 0 0,0 1 0 0 0,0-1 0 0 0,0 1 0 0 0,-1-1 0 0 0,1 0 0 0 0,0 0 0 0 0,0 0 0 0 0,0-1 0 0 0,0 1 0 0 0,0-1 0 0 0,0 0 1 0 0,-1 0-1 0 0,1 1 0 0 0,0-2 0 0 0,0 1 0 0 0,-1 0 0 0 0,1-1 0 0 0,-1 1 0 0 0,1-1 0 0 0,-1 0 0 0 0,0 1-90 0 0,132-123 1848 0 0,-81 67-5951 0 0,-10 11-5363 0 0,-32 33-2534 0 0</inkml:trace>
</inkml:ink>
</file>

<file path=ppt/ink/ink1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11.5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0 0 0,'0'0'337'0'0,"0"0"629"0"0,0 0 196 0 0,0 0-73 0 0,0 0-126 0 0,0 0-119 0 0,0 0-72 0 0,0 0 44 0 0,0 0 73 0 0,0 0 68 0 0,2 0 43 0 0,42 1 2653 0 0,104-9 784 0 0,-95-4-4201 0 0,3 0-2161 0 0,-20 2-5952 0 0,-26 7-442 0 0</inkml:trace>
</inkml:ink>
</file>

<file path=ppt/ink/ink1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12.5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0 111 5681 0 0,'0'0'995'0'0,"0"0"-28"0"0,0 0 121 0 0,0 0 174 0 0,0 0 69 0 0,0 0-128 0 0,0 0-283 0 0,0 0-305 0 0,0 0-254 0 0,0 0-118 0 0,0 0 20 0 0,0 0 78 0 0,0 0 98 0 0,5 6 47 0 0,13 21-53 0 0,-12-16-249 0 0,1 1 1 0 0,0-1-1 0 0,1 0 1 0 0,1 0-1 0 0,0-1 1 0 0,0 0-1 0 0,1-1 0 0 0,0 0 1 0 0,10 7-185 0 0,-14-13 121 0 0,-1 0-1 0 0,1-1 1 0 0,0 1-1 0 0,0-1 1 0 0,0 0 0 0 0,0-1-1 0 0,0 0 1 0 0,0 0 0 0 0,1 0-1 0 0,-1-1 1 0 0,0 0-1 0 0,0 0 1 0 0,1 0 0 0 0,-1-1-1 0 0,0 0 1 0 0,0 0 0 0 0,0 0-1 0 0,0-1 1 0 0,0 0-1 0 0,6-3-120 0 0,102-82 1003 0 0,-19-19-695 0 0,-95 106-324 0 0,0 1 0 0 0,0 0 0 0 0,-1-1 0 0 0,1 1-1 0 0,0-1 1 0 0,0 1 0 0 0,0-1 0 0 0,0 1-1 0 0,0-1 1 0 0,0 1 0 0 0,0 0 0 0 0,0-1 0 0 0,0 1-1 0 0,0-1 1 0 0,0 1 0 0 0,0-1 0 0 0,0 1 0 0 0,0-1-1 0 0,0 1 1 0 0,1 0 0 0 0,-1-1 0 0 0,0 1-1 0 0,0-1 1 0 0,1 1 0 0 0,-1-1 0 0 0,0 1 0 0 0,1-1-1 0 0,-1 0 1 0 0,0 1 0 0 0,1-1 0 0 0,-1 1 0 0 0,1-1-1 0 0,-1 0 1 0 0,1 1 0 0 0,-1-1 0 0 0,1 0 0 0 0,-1 1-1 0 0,1-1 1 0 0,-1 0 0 0 0,1 0 0 0 0,-1 0-1 0 0,1 0 1 0 0,-1 1 0 0 0,1-1 0 0 0,-1 0 0 0 0,1 0-1 0 0,0 0 1 0 0,-1 0 0 0 0,1 0 0 0 0,-1 0 0 0 0,1 0-1 0 0,-1 0 1 0 0,1-1 0 0 0,0 1 0 0 0,-1 0-1 0 0,1 0 1 0 0,-1 0 0 0 0,1-1 0 0 0,-1 1 0 0 0,1 0-1 0 0,-1 0 1 0 0,1-1 0 0 0,-1 1 0 0 0,1-1 0 0 0,-1 1-1 0 0,0 0 1 0 0,1-1 0 0 0,-1 1 0 0 0,1-1 16 0 0,2 13 134 0 0,-2-6-136 0 0,1 1 0 0 0,0 0-1 0 0,0-1 1 0 0,0 1 0 0 0,1-1 0 0 0,0 0-1 0 0,0 0 1 0 0,0 0 0 0 0,1 0 0 0 0,0-1-1 0 0,0 1 1 0 0,1-1 0 0 0,-1 0 0 0 0,1 0-1 0 0,0-1 1 0 0,1 1 0 0 0,-1-1 0 0 0,1-1-1 0 0,-1 1 1 0 0,1-1 0 0 0,0 1-1 0 0,1-2 1 0 0,-1 1 0 0 0,0-1 0 0 0,1 0-1 0 0,1 0 3 0 0,1-1 50 0 0,0-1 0 0 0,0 0 0 0 0,0-1-1 0 0,-1 0 1 0 0,1 0 0 0 0,0-1-1 0 0,-1 0 1 0 0,1 0 0 0 0,-1-1-1 0 0,0 0 1 0 0,1-1 0 0 0,-2 0-1 0 0,1 0 1 0 0,0-1 0 0 0,-1 1-1 0 0,0-2 1 0 0,0 1 0 0 0,0-1-1 0 0,-1 0 1 0 0,0-1 0 0 0,0 1-1 0 0,0-1 1 0 0,-1 0 0 0 0,4-6-50 0 0,25-55 81 0 0,-23 38-2721 0 0,-6 17 163 0 0,-3 6-2172 0 0,-2 3-4154 0 0</inkml:trace>
</inkml:ink>
</file>

<file path=ppt/ink/ink1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12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161 295 6289 0 0,'0'0'1141'0'0,"0"0"7"0"0,0 0 107 0 0,0 0 50 0 0,0 0-140 0 0,0 0-154 0 0,0 0-87 0 0,0 0-112 0 0,0 0-111 0 0,0 0-123 0 0,0 0-149 0 0,0 0-125 0 0,0 0-84 0 0,25-33-50 0 0,78-100-21 0 0,-76 77-22 0 0,-28 50-114 0 0,-2 1-115 0 0,0 0 0 0 0,0 1 0 0 0,0-1 0 0 0,0 1-1 0 0,-1 0 1 0 0,0 0 0 0 0,0 1 0 0 0,0-1 0 0 0,0 1 0 0 0,0-1-1 0 0,-1 1 1 0 0,1 1 0 0 0,-1-1 0 0 0,0 1 0 0 0,0 0 0 0 0,0 0-1 0 0,0 0 1 0 0,0 0 0 0 0,-1 1 0 0 0,1 0 0 0 0,0 0 0 0 0,-1 1 0 0 0,1-1-1 0 0,0 1 1 0 0,-1 0 0 0 0,1 1 0 0 0,-1-1 0 0 0,1 1 0 0 0,0 0-1 0 0,-5 2 103 0 0,-1 1-129 0 0,1 0 0 0 0,0 0-1 0 0,0 1 1 0 0,1 1-1 0 0,-1 0 1 0 0,1 0-1 0 0,0 0 1 0 0,1 1-1 0 0,0 1 1 0 0,0 0 0 0 0,0 0-1 0 0,1 0 1 0 0,0 1-1 0 0,1 0 1 0 0,0 0-1 0 0,-3 7 130 0 0,5-10 47 0 0,1 1-1 0 0,0-1 0 0 0,1 1 0 0 0,-1 0 1 0 0,1 0-1 0 0,0-1 0 0 0,1 1 0 0 0,0 0 0 0 0,0 1 1 0 0,0-1-1 0 0,1 0 0 0 0,0 0 0 0 0,1 0 1 0 0,-1 0-1 0 0,1 0 0 0 0,1 0 0 0 0,-1 0 1 0 0,1 0-1 0 0,0 0 0 0 0,1 0 0 0 0,0-1 0 0 0,0 1 1 0 0,0-1-1 0 0,1 0 0 0 0,0 0 0 0 0,0 0 1 0 0,0-1-1 0 0,1 1 0 0 0,0-1 0 0 0,0 0 1 0 0,0 0-1 0 0,1-1 0 0 0,0 1-46 0 0,10 4 159 0 0,0 0-1 0 0,1-1 1 0 0,0-1-1 0 0,1-1 1 0 0,-1 0 0 0 0,1-1-1 0 0,1-1 1 0 0,-1-1-1 0 0,0-1 1 0 0,1 0 0 0 0,-1-1-1 0 0,1-1 1 0 0,18-3-159 0 0,67-11-1553 0 0,-6-23-3480 0 0,-76 26-4574 0 0</inkml:trace>
</inkml:ink>
</file>

<file path=ppt/ink/ink1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13.8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7930 0 0,'0'0'421'0'0,"0"0"-246"0"0,0 0-66 0 0,0 0 181 0 0,0 0 203 0 0,0 0 293 0 0,0 0 230 0 0,0 0 81 0 0,0 0-20 0 0,0 0-201 0 0,0 0-215 0 0,0 0-134 0 0,0 0-31 0 0,5 30-6 0 0,18 93-4 0 0,13 121 1039 0 0,-2 184-995 0 0,-35-427-521 0 0,1-1 0 0 0,0 1 0 0 0,0 0 0 0 0,0 0 0 0 0,0-1 0 0 0,0 1 0 0 0,1 0 0 0 0,-1-1 0 0 0,0 1 0 0 0,0 0-1 0 0,0 0 1 0 0,1-1 0 0 0,-1 1 0 0 0,0 0 0 0 0,1-1 0 0 0,-1 1 0 0 0,1-1 0 0 0,-1 1 0 0 0,0 0 0 0 0,1-1 0 0 0,-1 1-1 0 0,1-1 1 0 0,0 1 0 0 0,-1-1 0 0 0,1 1 0 0 0,-1-1 0 0 0,1 0 0 0 0,0 1 0 0 0,-1-1 0 0 0,1 0 0 0 0,0 1 0 0 0,-1-1 0 0 0,1 0-1 0 0,0 0 1 0 0,0 0 0 0 0,-1 0 0 0 0,1 0 0 0 0,0 0 0 0 0,0 0 0 0 0,-1 0 0 0 0,1 0 0 0 0,0 0 0 0 0,-1 0 0 0 0,1 0 0 0 0,0 0-1 0 0,0 0 1 0 0,-1-1 0 0 0,1 1 0 0 0,0 0 0 0 0,-1-1 0 0 0,1 1 0 0 0,0 0 0 0 0,-1-1 0 0 0,1 1 0 0 0,-1-1 0 0 0,1 1-1 0 0,-1-1 1 0 0,1 1 0 0 0,-1-1 0 0 0,1 1 0 0 0,-1-1-9 0 0,43-37 834 0 0,-39 34-835 0 0,23-23 49 0 0,34-36 200 0 0,4 3 0 0 0,64-46-248 0 0,-34 50 2 0 0,-94 56-6 0 0,1-1-1 0 0,0 1 0 0 0,0-1 1 0 0,0 1-1 0 0,-1 0 0 0 0,1 0 0 0 0,0 0 1 0 0,0 0-1 0 0,0 1 0 0 0,-1-1 0 0 0,1 0 1 0 0,0 1-1 0 0,0-1 0 0 0,0 1 0 0 0,-1-1 1 0 0,1 1-1 0 0,0 0 0 0 0,-1 0 0 0 0,1 0 1 0 0,-1 0-1 0 0,1 0 0 0 0,-1 0 1 0 0,0 0-1 0 0,1 1 0 0 0,-1-1 0 0 0,0 0 1 0 0,0 1-1 0 0,0-1 0 0 0,0 1 0 0 0,0-1 1 0 0,0 1-1 0 0,0 0 0 0 0,0-1 0 0 0,-1 1 1 0 0,1 0-1 0 0,-1 0 0 0 0,1-1 0 0 0,-1 1 1 0 0,0 0-1 0 0,1 0 0 0 0,-1 0 1 0 0,0-1-1 0 0,0 1 0 0 0,0 0 0 0 0,-1 0 1 0 0,1 0-1 0 0,0-1 0 0 0,-1 1 0 0 0,1 0 1 0 0,-1 0-1 0 0,1-1 0 0 0,-2 2 5 0 0,2 1 14 0 0,-3 182-452 0 0,16-149-1843 0 0,-4-29-1292 0 0,3-4-3663 0 0,-9-4 88 0 0</inkml:trace>
  <inkml:trace contextRef="#ctx0" brushRef="#br0" timeOffset="5111.964">987 574 0 0 0,'0'0'535'0'0,"0"0"349"0"0,0 0 107 0 0,0 0 49 0 0,0 0 46 0 0,9-8 10 0 0,24-27 17 0 0,-25-6 5866 0 0,-8 39-6855 0 0,-1 1-1 0 0,1 0 1 0 0,0-1-1 0 0,-1 1 0 0 0,1-1 1 0 0,-1 1-1 0 0,0 0 1 0 0,1 0-1 0 0,-1-1 1 0 0,0 1-1 0 0,0 0 0 0 0,0 0 1 0 0,0 0-1 0 0,0 0 1 0 0,0 0-1 0 0,0 0 1 0 0,0 0-1 0 0,0 0 0 0 0,-1 0 1 0 0,1 1-1 0 0,0-1 1 0 0,0 0-1 0 0,-1 1 1 0 0,1-1-1 0 0,-1 1 0 0 0,1-1 1 0 0,0 1-1 0 0,-1 0 1 0 0,1 0-1 0 0,-1-1 0 0 0,1 1 1 0 0,-1 0-1 0 0,1 0 1 0 0,0 1-1 0 0,-1-1 1 0 0,1 0-1 0 0,-1 0 0 0 0,0 1-123 0 0,-61 11-30 0 0,44-5 25 0 0,1 1-1 0 0,1 1 1 0 0,0 0 0 0 0,0 2-1 0 0,1 0 1 0 0,0 0 0 0 0,1 2-1 0 0,0 0 1 0 0,1 0 0 0 0,-2 4 5 0 0,13-12-18 0 0,0 0 1 0 0,0 1 0 0 0,0-1 0 0 0,1 1 0 0 0,0 0 0 0 0,0-1-1 0 0,1 1 1 0 0,-1 0 0 0 0,1 0 0 0 0,0 0 0 0 0,1 0-1 0 0,0 0 1 0 0,0 0 0 0 0,0 0 0 0 0,0 0 0 0 0,1 0 0 0 0,1 2 17 0 0,0-5 16 0 0,1 1 0 0 0,0-1 0 0 0,0 1 0 0 0,0-1 0 0 0,1 0 0 0 0,-1 0 0 0 0,1-1 0 0 0,0 1 1 0 0,0-1-1 0 0,0 0 0 0 0,0 0 0 0 0,0 0 0 0 0,0 0 0 0 0,0-1 0 0 0,1 1 0 0 0,-1-1 1 0 0,0 0-1 0 0,1-1 0 0 0,-1 1 0 0 0,1-1 0 0 0,-1 0 0 0 0,1 0 0 0 0,0 0-16 0 0,11 1 174 0 0,0-1-1 0 0,0-1 0 0 0,-1 0 1 0 0,1-1-1 0 0,0-1 0 0 0,-1-1 1 0 0,0 0-1 0 0,1 0 1 0 0,-2-2-1 0 0,1 0 0 0 0,0 0 1 0 0,-1-2-1 0 0,-1 0 0 0 0,1 0 1 0 0,-1-1-1 0 0,9-9-173 0 0,-5 5 162 0 0,-1 0 1 0 0,0 0-1 0 0,-1-2 0 0 0,-1 0 0 0 0,0 0 0 0 0,-1-1 1 0 0,-1-1-1 0 0,8-14-162 0 0,-20 31 49 0 0,0 0-21 0 0,0 0-44 0 0,0 0-79 0 0,-1 25-379 0 0,0-20 443 0 0,0 0 0 0 0,0 1 0 0 0,0-1 0 0 0,1 1 0 0 0,0-1 0 0 0,0 1 0 0 0,0-1 1 0 0,1 1-1 0 0,0-1 0 0 0,0 1 0 0 0,0-1 0 0 0,0 0 0 0 0,1 1 0 0 0,0-1 1 0 0,0 0-1 0 0,1 0 0 0 0,-1 0 0 0 0,1-1 0 0 0,0 1 0 0 0,0 0 0 0 0,1-1 1 0 0,-1 0-1 0 0,1 0 0 0 0,0 0 0 0 0,0 0 0 0 0,1-1 0 0 0,0 1 31 0 0,-2-3-24 0 0,82 30-2718 0 0,-24-23-4945 0 0,-48-8 2833 0 0,-1 0-978 0 0</inkml:trace>
  <inkml:trace contextRef="#ctx0" brushRef="#br0" timeOffset="5510.519">1488 335 6473 0 0,'0'0'1966'0'0,"0"0"-732"0"0,0 0-509 0 0,0 0-155 0 0,0 0 28 0 0,0 0 140 0 0,0 0 122 0 0,0 0 48 0 0,0 0-59 0 0,0 0-143 0 0,0 0-135 0 0,0 0-83 0 0,8 16-42 0 0,52 97 602 0 0,29 96-481 0 0,-89-209-566 0 0,1 3 12 0 0,0 0-1 0 0,0 0 1 0 0,0-1-1 0 0,1 1 1 0 0,-1 0 0 0 0,1-1-1 0 0,-1 0 1 0 0,1 1-1 0 0,0-1 1 0 0,0 0 0 0 0,0 0-1 0 0,0 0 1 0 0,1 0-1 0 0,-1 0 1 0 0,0 0 0 0 0,1-1-1 0 0,-1 1 1 0 0,1-1-1 0 0,0 0 1 0 0,1 1-13 0 0,14-40 1574 0 0,94-274 458 0 0,-100 272-4256 0 0,-10 40-5403 0 0,1 3 833 0 0,-3 1 833 0 0</inkml:trace>
  <inkml:trace contextRef="#ctx0" brushRef="#br0" timeOffset="5901.625">2118 556 5417 0 0,'0'0'2011'0'0,"0"0"-20"0"0,0 0-13 0 0,0 0-101 0 0,0 0-261 0 0,0 0-281 0 0,0 0-224 0 0,0 0-198 0 0,0 0-135 0 0,0 0-138 0 0,0 0-107 0 0,0 0-75 0 0,32-19-55 0 0,101-60-27 0 0,-74 33 174 0 0,-20-29 202 0 0,-39 73-760 0 0,0 0 0 0 0,0 0-1 0 0,1 0 1 0 0,-1 0 0 0 0,-1 0 0 0 0,1 0 0 0 0,0 0 0 0 0,0 0-1 0 0,-1 0 1 0 0,1 0 0 0 0,-1 0 0 0 0,0 0 0 0 0,1 0 0 0 0,-1 0-1 0 0,0 0 1 0 0,0 0 0 0 0,0 0 0 0 0,-1 1 0 0 0,1-1 0 0 0,0 0 0 0 0,-1 1-1 0 0,1-1 1 0 0,-1 1 0 0 0,1 0 0 0 0,-1-1 0 0 0,0 1 0 0 0,1 0-1 0 0,-1 0 1 0 0,0 0 0 0 0,0 0 0 0 0,0 0 0 0 0,0 0 0 0 0,0 1-1 0 0,0-1 1 0 0,0 1 0 0 0,0-1 0 0 0,0 1 0 0 0,-1 0 8 0 0,-11 0-118 0 0,0 0 0 0 0,0 1 0 0 0,1 1 0 0 0,-1 1 0 0 0,1-1 0 0 0,-1 2 0 0 0,1 0 0 0 0,0 1 0 0 0,0 0 0 0 0,1 1 0 0 0,0 0-1 0 0,0 1 1 0 0,0 0 0 0 0,1 1 0 0 0,0 0 0 0 0,0 1 0 0 0,1 0 0 0 0,-7 9 118 0 0,7-9-52 0 0,1 0 0 0 0,0 1 0 0 0,1 1-1 0 0,0-1 1 0 0,0 1 0 0 0,1 1 0 0 0,1-1-1 0 0,0 1 1 0 0,0 0 0 0 0,1 1 0 0 0,0 3 52 0 0,3-11-3 0 0,1 0 1 0 0,0 0-1 0 0,0-1 1 0 0,0 1-1 0 0,0 0 1 0 0,1 0-1 0 0,0 0 1 0 0,0 0-1 0 0,1 0 1 0 0,-1 0-1 0 0,1 0 1 0 0,0 0-1 0 0,0 0 1 0 0,1 0-1 0 0,-1 0 1 0 0,1-1-1 0 0,0 1 1 0 0,1 0-1 0 0,-1-1 1 0 0,1 0-1 0 0,0 0 1 0 0,0 0-1 0 0,0 0 1 0 0,0 0-1 0 0,1 0 1 0 0,-1-1-1 0 0,1 0 1 0 0,0 0-1 0 0,0 0 1 0 0,0 0-1 0 0,1 0 3 0 0,26 10 121 0 0,0-1 0 0 0,1-1 0 0 0,0-2 0 0 0,1-1 0 0 0,-1-2 0 0 0,2-1 0 0 0,-1-2 0 0 0,0-1 0 0 0,1-1 0 0 0,-1-2 0 0 0,1-2-121 0 0,-1 3-4 0 0,-3 0-318 0 0,0-2 0 0 0,1-2 0 0 0,-1 0 0 0 0,-1-2 0 0 0,20-7 322 0 0,32-16-10424 0 0,-62 21 1479 0 0</inkml:trace>
</inkml:ink>
</file>

<file path=ppt/ink/ink1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29.4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96 0 0,'0'0'1434'0'0,"0"0"-310"0"0,0 0-19 0 0,0 0 177 0 0,0 0 102 0 0,0 0-19 0 0,0 0-169 0 0,0 0-149 0 0,0 0-116 0 0,0 0-115 0 0,0 0-64 0 0,0 0-69 0 0,26-2-44 0 0,81-3-75 0 0,40-18 737 0 0,-123 19-1746 0 0,41-7 160 0 0,-45 7-3012 0 0,0-2-3306 0 0,-15 5 3021 0 0,-1 1 2075 0 0</inkml:trace>
</inkml:ink>
</file>

<file path=ppt/ink/ink1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29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 4289 0 0,'0'0'1287'0'0,"0"0"-114"0"0,0 0 252 0 0,0 0 388 0 0,0 0 56 0 0,0 0-185 0 0,0 0-282 0 0,0 0-333 0 0,0 0-254 0 0,0 0-203 0 0,0 0-168 0 0,30 0-107 0 0,98-1-68 0 0,-44-10 107 0 0,11-16-995 0 0,-65 17-1625 0 0,-15 4-2107 0 0,-3 2-5123 0 0</inkml:trace>
</inkml:ink>
</file>

<file path=ppt/ink/ink1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26.7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92 56 5113 0 0,'0'0'1220'0'0,"0"0"-186"0"0,0 0-78 0 0,0 0 55 0 0,0 0 141 0 0,0 0 98 0 0,0 0-58 0 0,0 0-198 0 0,0 0-285 0 0,0 0-305 0 0,0 0-273 0 0,6-8-218 0 0,10 51 395 0 0,7 110 60 0 0,1 156-368 0 0,-22-279-74 0 0,7 44-781 0 0,-2-42-2230 0 0,13-25-7891 0 0,-14-7 10211 0 0</inkml:trace>
  <inkml:trace contextRef="#ctx0" brushRef="#br0" timeOffset="353.834">0 144 1032 0 0,'0'0'567'0'0,"0"0"-400"0"0,0 0-99 0 0,0 0 226 0 0,0 0 393 0 0,0 0 347 0 0,0 0 163 0 0,0 0 32 0 0,0 0-72 0 0,0 0-86 0 0,0 0-37 0 0,0 0-51 0 0,0 0-59 0 0,25-9-49 0 0,77-26-66 0 0,165-46 2032 0 0,-115 62-5727 0 0,-113 37-7607 0 0,-36-13 7903 0 0</inkml:trace>
  <inkml:trace contextRef="#ctx0" brushRef="#br0" timeOffset="617.831">32 483 1632 0 0,'0'0'825'0'0,"0"0"247"0"0,0 0 328 0 0,0 0 192 0 0,0 0 9 0 0,0 0-217 0 0,0 0-144 0 0,217-59-191 0 0,-179 48-233 0 0,-3 0-288 0 0,-1 0-240 0 0,-1 3-200 0 0,-2 5-240 0 0,-7-1-320 0 0,2 0-504 0 0,-8 1-1025 0 0,-1-1-1800 0 0,-8 4-2312 0 0</inkml:trace>
  <inkml:trace contextRef="#ctx0" brushRef="#br0" timeOffset="1467.279">1024 129 0 0 0,'0'0'305'0'0,"0"0"438"0"0,0 0 208 0 0,0 0 188 0 0,0 0 101 0 0,0 0-34 0 0,0 0-145 0 0,0 0-192 0 0,0 0-155 0 0,0 0-104 0 0,0 0-6 0 0,-6 5 4 0 0,-59 68 2018 0 0,-26 75-1144 0 0,70-117-1427 0 0,-1-1-1 0 0,-2 0 1 0 0,-1-2 0 0 0,-1-1 0 0 0,-1-1 0 0 0,-6 3-55 0 0,33-29 6 0 0,0 1-1 0 0,0 0 0 0 0,0-1 1 0 0,0 1-1 0 0,0-1 1 0 0,0 1-1 0 0,0-1 1 0 0,0 1-1 0 0,0 0 1 0 0,0-1-1 0 0,0 1 0 0 0,0-1 1 0 0,1 1-1 0 0,-1-1 1 0 0,0 1-1 0 0,0-1 1 0 0,1 1-1 0 0,-1-1 1 0 0,0 1-1 0 0,1-1 0 0 0,-1 1 1 0 0,0-1-1 0 0,1 1 1 0 0,-1-1-1 0 0,0 1 1 0 0,1-1-1 0 0,-1 0 1 0 0,1 1-1 0 0,-1-1 0 0 0,1 0 1 0 0,-1 1-1 0 0,1-1 1 0 0,-1 0-1 0 0,1 0 1 0 0,0 0-1 0 0,-1 1 0 0 0,1-1 1 0 0,-1 0-1 0 0,1 0 1 0 0,-1 0-1 0 0,1 0 1 0 0,0 0-1 0 0,-1 0 1 0 0,1 0-1 0 0,-1 0 0 0 0,1 0 1 0 0,-1 0-1 0 0,1-1 1 0 0,0 1-1 0 0,-1 0 1 0 0,1 0-1 0 0,-1 0 1 0 0,1-1-1 0 0,-1 1 0 0 0,1 0 1 0 0,-1-1-1 0 0,1 1 1 0 0,-1 0-1 0 0,1-1 1 0 0,-1 1-1 0 0,0-1 1 0 0,1 1-1 0 0,-1-1-5 0 0,55-2 448 0 0,-14-3-394 0 0,0 3-1 0 0,0 1 1 0 0,1 2-1 0 0,-1 2 1 0 0,6 2-54 0 0,7 11 11 0 0,-53-15 49 0 0,0-1 0 0 0,0 0 1 0 0,1 1-1 0 0,-1-1 0 0 0,0 0 1 0 0,0 0-1 0 0,0 0 0 0 0,0 0 1 0 0,0 0-1 0 0,0 0 0 0 0,0 0 1 0 0,0 0-1 0 0,-1 0 0 0 0,1-1 1 0 0,0 1-1 0 0,-1 0 0 0 0,1 0 1 0 0,-1-1-1 0 0,1 1 0 0 0,-1 0 1 0 0,0-1-1 0 0,1 1 0 0 0,-1-1 1 0 0,0 1-1 0 0,0 0 0 0 0,0-1 1 0 0,0 1-1 0 0,0-1 0 0 0,0 1 1 0 0,0 0-1 0 0,-1-1 0 0 0,1 1 1 0 0,0-1-1 0 0,-1 1 0 0 0,1 0 1 0 0,-1 0-1 0 0,0-1 0 0 0,1 1 1 0 0,-1 0-1 0 0,0 0 0 0 0,0 0 1 0 0,0-1-61 0 0,-37-94 736 0 0,21 51-745 0 0,8 17-306 0 0,-2 0-1 0 0,0 1 1 0 0,-2 0-1 0 0,-1 1 1 0 0,-2 1-1 0 0,-13-18 316 0 0,20 36-2846 0 0,7 6-6631 0 0,2 1 4875 0 0</inkml:trace>
  <inkml:trace contextRef="#ctx0" brushRef="#br0" timeOffset="1932.999">1517 100 6265 0 0,'0'0'1379'0'0,"0"0"-116"0"0,0 0-10 0 0,0 0 45 0 0,0 0-47 0 0,0 0-180 0 0,0 0-308 0 0,0 0-337 0 0,0 0-260 0 0,0 0-159 0 0,0 0-46 0 0,0 0 22 0 0,0 0 48 0 0,-3 10 18 0 0,-18 81 175 0 0,-5 33-197 0 0,-3 41-25 0 0,29-162 19 0 0,1 0-1 0 0,-1 0 1 0 0,1 0-1 0 0,-1 0 1 0 0,1 0-1 0 0,0-1 1 0 0,0 1-1 0 0,0 0 1 0 0,1 0-1 0 0,-1-1 1 0 0,1 1-1 0 0,-1-1 1 0 0,1 1-1 0 0,0-1 1 0 0,0 0-1 0 0,0 0 1 0 0,0 0-1 0 0,0 0 1 0 0,1 0-1 0 0,-1 0 1 0 0,1 0-1 0 0,-1-1 1 0 0,1 1-1 0 0,0-1 1 0 0,-1 0-1 0 0,1 0 1 0 0,0 0-1 0 0,0 0 1 0 0,0 0-1 0 0,0-1 1 0 0,-1 1-1 0 0,1-1 1 0 0,0 0-1 0 0,0 0 1 0 0,1 0-21 0 0,106-13 733 0 0,-76-20-2114 0 0,-32 23-3081 0 0,-1-3-3824 0 0,-1 10 5545 0 0</inkml:trace>
  <inkml:trace contextRef="#ctx0" brushRef="#br0" timeOffset="2179.203">1245 339 2985 0 0,'0'0'2179'0'0,"0"0"-739"0"0,0 0-214 0 0,0 0 107 0 0,0 0 185 0 0,0 0 13 0 0,0 0-127 0 0,0 0-201 0 0,0 0-216 0 0,31-8-155 0 0,98-25-157 0 0,38-9 1218 0 0,-71 17-4202 0 0,-27 8-6565 0 0,-55 13 851 0 0</inkml:trace>
</inkml:ink>
</file>

<file path=ppt/ink/ink1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34.2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44 152 0 0,'0'0'1144'0'0,"0"0"-224"0"0,0 0-41 0 0,0 0 90 0 0,0 0 164 0 0,0 0 154 0 0,0 0 72 0 0,0 0-4 0 0,0 0-103 0 0,0 0-136 0 0,0 0-125 0 0,0 0-121 0 0,0 0-98 0 0,29-3-90 0 0,88-13-144 0 0,98-9-212 0 0,-159 25-2922 0 0,-19 0-4156 0 0,-23 0 355 0 0</inkml:trace>
</inkml:ink>
</file>

<file path=ppt/ink/ink1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33.0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37 0 0 0,'0'0'1066'0'0,"0"0"199"0"0,0 0 219 0 0,0 0 188 0 0,0 0-9 0 0,0 0-202 0 0,0 0-306 0 0,0 0-301 0 0,0 0-229 0 0,0-3-139 0 0,0-7 612 0 0,1 26-530 0 0,0 29 34 0 0,2 282-662 0 0,2-315-2063 0 0,10-11-9164 0 0,-12-2 10758 0 0</inkml:trace>
  <inkml:trace contextRef="#ctx0" brushRef="#br0" timeOffset="396.462">1 30 0 0 0,'0'0'772'0'0,"0"0"516"0"0,0 0 331 0 0,0 0 62 0 0,0 0-101 0 0,0 0-192 0 0,0 0-146 0 0,0 0-72 0 0,0 0-83 0 0,33-3-99 0 0,103-9-125 0 0,206-2 1421 0 0,-294 20-4311 0 0,-32-1-1315 0 0,-2 1-3537 0 0,-10-5 3165 0 0</inkml:trace>
  <inkml:trace contextRef="#ctx0" brushRef="#br0" timeOffset="636.665">47 490 152 0 0,'0'0'1520'0'0,"0"0"-605"0"0,0 0-76 0 0,0 0 316 0 0,0 0 296 0 0,0 0 128 0 0,0 0-72 0 0,0 0-183 0 0,0 0-154 0 0,0 0-135 0 0,0 0-123 0 0,0 0-120 0 0,0 0-114 0 0,24-3-100 0 0,116-19 279 0 0,-98 18-752 0 0,47-5-242 0 0,-32 7-8136 0 0,-48 2 114 0 0</inkml:trace>
  <inkml:trace contextRef="#ctx0" brushRef="#br0" timeOffset="1887.658">306 472 0 0 0,'-4'0'104'0'0,"36"1"7790"0"0,-1-1-4455 0 0,43-9-1337 0 0,4-16-2816 0 0,-63 24-2383 0 0,-9 2-2838 0 0,-4-1 2142 0 0</inkml:trace>
  <inkml:trace contextRef="#ctx0" brushRef="#br0" timeOffset="2719.249">704 321 0 0 0,'0'0'1255'0'0,"0"0"-111"0"0,0 0-66 0 0,0 0-34 0 0,0 0-65 0 0,0 0-167 0 0,0 0-231 0 0,0 0-198 0 0,0 0-84 0 0,0 0 25 0 0,0 0 77 0 0,0 0 26 0 0,-1 6-17 0 0,-6 24-186 0 0,-2 0 0 0 0,-1 0 0 0 0,-2-1 1 0 0,0 0-1 0 0,-15 21-224 0 0,21-38-82 0 0,-17 40-305 0 0,23-51 357 0 0,0-1 62 0 0,0 0 43 0 0,0 0 46 0 0,0 0 54 0 0,34-65 864 0 0,3 3-1 0 0,3 1 1 0 0,34-39-1039 0 0,16 17 57 0 0,-88 83-79 0 0,-1 0 1 0 0,0 0-1 0 0,0 0 0 0 0,0 0 1 0 0,0 0-1 0 0,1 1 0 0 0,-1-1 1 0 0,0 0-1 0 0,0 1 0 0 0,0-1 1 0 0,0 1-1 0 0,0-1 1 0 0,0 1-1 0 0,0-1 0 0 0,0 1 1 0 0,0 0-1 0 0,0-1 0 0 0,0 1 1 0 0,0 0-1 0 0,-1 0 0 0 0,1 0 1 0 0,0 0-1 0 0,0 0 1 0 0,-1 0-1 0 0,1 0 0 0 0,-1 0 1 0 0,1 0-1 0 0,-1 0 0 0 0,1 0 1 0 0,-1 0-1 0 0,0 0 0 0 0,1 0 1 0 0,-1 0-1 0 0,0 1 1 0 0,0-1-1 0 0,0 0 0 0 0,0 0 1 0 0,0 0-1 0 0,0 0 0 0 0,0 1 1 0 0,0-1-1 0 0,0 0 0 0 0,-1 0 1 0 0,1 0-1 0 0,0 0 1 0 0,-1 0-1 0 0,1 0 0 0 0,-1 0 1 0 0,0 1-1 0 0,1-2 0 0 0,-1 2 22 0 0,0 5-35 0 0,2 133-168 0 0,56-34 59 0 0,-50-90 951 0 0,-38-16 237 0 0,-139-49 1343 0 0,151 45-2861 0 0,-5-1-1299 0 0,7 4-6214 0 0,15 1 2134 0 0</inkml:trace>
  <inkml:trace contextRef="#ctx0" brushRef="#br0" timeOffset="5886.045">1179 479 0 0 0,'0'0'791'0'0,"0"0"253"0"0,0 0 82 0 0,0 0 15 0 0,0 0-81 0 0,6 1-71 0 0,2 1-562 0 0,-1-1 1 0 0,1 0-1 0 0,-1-1 1 0 0,1 1 0 0 0,-1-2-1 0 0,1 1 1 0 0,-1-1-1 0 0,1 0 1 0 0,-1 0-1 0 0,0-1 1 0 0,1 0 0 0 0,-1-1-1 0 0,1 0-427 0 0,111-85 3082 0 0,-81 55-2765 0 0,-1-1 0 0 0,-2-2 1 0 0,-1-1-1 0 0,-2-2 0 0 0,-1-2-317 0 0,-28 37-16 0 0,0 0 0 0 0,-1 0 0 0 0,1 0 0 0 0,-1-1 1 0 0,0 1-1 0 0,0-1 0 0 0,0 1 0 0 0,-1-1 0 0 0,0 1 0 0 0,0-1 1 0 0,0 0-1 0 0,0 0 0 0 0,-1 1 0 0 0,1-1 0 0 0,-1 0 0 0 0,-1-1 16 0 0,0 5-86 0 0,0-1-1 0 0,-1 1 1 0 0,1 1-1 0 0,-1-1 1 0 0,1 0-1 0 0,-1 0 1 0 0,0 1-1 0 0,1-1 1 0 0,-1 0-1 0 0,0 1 0 0 0,1 0 1 0 0,-1-1-1 0 0,0 1 1 0 0,0 0-1 0 0,1 0 1 0 0,-1 0-1 0 0,0 0 1 0 0,0 0-1 0 0,1 1 1 0 0,-1-1-1 0 0,0 0 1 0 0,1 1-1 0 0,-1-1 0 0 0,0 1 1 0 0,1 0-1 0 0,-1-1 1 0 0,1 1-1 0 0,-1 0 1 0 0,1 0-1 0 0,-1 0 1 0 0,1 0-1 0 0,0 0 1 0 0,-1 0-1 0 0,1 1 0 0 0,0-1 1 0 0,0 0-1 0 0,-1 2 87 0 0,-4 5-28 0 0,-1 1-1 0 0,2 0 0 0 0,-1 0 0 0 0,1 0 1 0 0,1 1-1 0 0,0 0 0 0 0,0 0 0 0 0,1 0 1 0 0,0 0-1 0 0,0 0 0 0 0,2 1 0 0 0,-1-1 1 0 0,1 1-1 0 0,1 0 0 0 0,-1-1 0 0 0,2 1 1 0 0,0-1-1 0 0,0 3 29 0 0,1-6 91 0 0,1-1 0 0 0,0 1 0 0 0,0-1-1 0 0,0 1 1 0 0,1-1 0 0 0,0 0 0 0 0,0 0 0 0 0,0-1 0 0 0,1 1 0 0 0,0-1-1 0 0,0 0 1 0 0,0 0 0 0 0,0-1 0 0 0,1 1 0 0 0,0-1 0 0 0,0-1-1 0 0,0 1 1 0 0,0-1 0 0 0,1 0 0 0 0,0 0 0 0 0,-1-1 0 0 0,1 0 0 0 0,0 0-1 0 0,0 0 1 0 0,0-1 0 0 0,0 0 0 0 0,0-1 0 0 0,0 0 0 0 0,0 0 0 0 0,0 0-1 0 0,0-1 1 0 0,5 0-91 0 0,6-3 154 0 0,-1-1 1 0 0,1 0-1 0 0,-1-2 0 0 0,0 0 0 0 0,-1 0 0 0 0,0-2 0 0 0,0 0 0 0 0,0 0 1 0 0,-2-2-1 0 0,1 0 0 0 0,-1 0 0 0 0,2-4-154 0 0,-3 4 68 0 0,0 1 0 0 0,-1-2 1 0 0,0 0-1 0 0,-1 0 0 0 0,0-1 0 0 0,-1-1 0 0 0,9-13-68 0 0,-6-42 26 0 0,-13 68-92 0 0,0-1 0 0 0,0 1 0 0 0,0 0 0 0 0,0-1 0 0 0,-1 1 0 0 0,1 0 0 0 0,0-1 0 0 0,-1 1 0 0 0,1 0 0 0 0,-1-1 0 0 0,1 1 0 0 0,-1 0 0 0 0,0 0 0 0 0,1 0 0 0 0,-1-1 0 0 0,0 1 0 0 0,0 0 0 0 0,0 0 0 0 0,0 0 0 0 0,0 0 0 0 0,0 0 0 0 0,0 1 0 0 0,0-1 0 0 0,0 0 0 0 0,0 0 1 0 0,-1 1-1 0 0,1-1 0 0 0,0 1 0 0 0,0-1 0 0 0,-1 1 0 0 0,1-1 0 0 0,0 1 0 0 0,-1 0 0 0 0,1 0 0 0 0,0 0 0 0 0,-1-1 0 0 0,1 1 0 0 0,0 0 0 0 0,-1 1 0 0 0,1-1 0 0 0,-1 0 0 0 0,1 0 0 0 0,0 1 0 0 0,-1-1 0 0 0,1 1 0 0 0,0-1 0 0 0,0 1 0 0 0,-1-1 0 0 0,1 1 66 0 0,-5 1-274 0 0,1 1 1 0 0,-1 0-1 0 0,1 0 0 0 0,-1 0 0 0 0,1 1 0 0 0,0 0 1 0 0,0 0-1 0 0,1 0 0 0 0,-1 0 0 0 0,1 1 1 0 0,0 0-1 0 0,0 0 0 0 0,1 0 0 0 0,-1 0 1 0 0,0 1 273 0 0,-1 4-91 0 0,0 0 1 0 0,0 0-1 0 0,1 1 1 0 0,1-1-1 0 0,-1 1 1 0 0,2 0 0 0 0,-1 0-1 0 0,1 0 1 0 0,1 0-1 0 0,0 0 1 0 0,1 0-1 0 0,1 11 91 0 0,1-17 111 0 0,1 0 0 0 0,0 0 0 0 0,0 0 0 0 0,0-1 0 0 0,0 1 0 0 0,1-1 0 0 0,0 0 0 0 0,0 0 0 0 0,0-1 0 0 0,0 1 0 0 0,1-1 0 0 0,-1 0-1 0 0,1 0 1 0 0,0 0 0 0 0,0-1 0 0 0,0 1 0 0 0,0-1 0 0 0,0-1 0 0 0,0 1 0 0 0,1-1 0 0 0,-1 1 0 0 0,1-2 0 0 0,-1 1 0 0 0,1-1 0 0 0,-1 1 0 0 0,1-1 0 0 0,0-1-111 0 0,12 2 312 0 0,-1 0 1 0 0,1-1-1 0 0,-1-1 1 0 0,1-1 0 0 0,-1 0-1 0 0,0-2 1 0 0,0 0-1 0 0,0 0 1 0 0,0-2-1 0 0,-1 0 1 0 0,1-1 0 0 0,-2-1-1 0 0,1 0 1 0 0,-1-1-1 0 0,0 0 1 0 0,-1-2 0 0 0,0 1-1 0 0,10-12-312 0 0,-14 14 32 0 0,0-1-1 0 0,-1 0 1 0 0,0-1 0 0 0,-1 1-1 0 0,0-2 1 0 0,-1 1-1 0 0,0-1 1 0 0,0 0-1 0 0,-1-1 1 0 0,-1 0 0 0 0,0 1-1 0 0,0-2 1 0 0,-1 1-1 0 0,-1 0 1 0 0,0-1 0 0 0,1-11-32 0 0,-4 22-39 0 0,-1 1 0 0 0,1-1 0 0 0,-1 0 0 0 0,0 1 0 0 0,0-1 0 0 0,1 1 1 0 0,-1-1-1 0 0,0 1 0 0 0,0 0 0 0 0,0-1 0 0 0,-1 1 0 0 0,1 0 0 0 0,0-1 0 0 0,0 1 1 0 0,-1 0-1 0 0,1 0 0 0 0,-1 0 0 0 0,1 0 0 0 0,-1 1 0 0 0,1-1 0 0 0,-1 0 1 0 0,1 0-1 0 0,-1 1 0 0 0,0-1 0 0 0,1 1 0 0 0,-1 0 0 0 0,0-1 0 0 0,0 1 0 0 0,1 0 1 0 0,-1 0-1 0 0,0 0 0 0 0,1 0 0 0 0,-1 1 0 0 0,0-1 0 0 0,0 0 0 0 0,1 1 1 0 0,-1-1-1 0 0,0 1 0 0 0,1-1 0 0 0,-1 1 0 0 0,1 0 0 0 0,-1 0 0 0 0,1 0 0 0 0,-1-1 1 0 0,1 2-1 0 0,-1-1 0 0 0,1 0 0 0 0,0 0 0 0 0,0 0 0 0 0,0 1 0 0 0,0-1 1 0 0,-1 0-1 0 0,2 1 0 0 0,-1-1 0 0 0,0 1 0 0 0,0 0 39 0 0,-7 9-210 0 0,0 0-1 0 0,0 0 1 0 0,1 1-1 0 0,1 1 1 0 0,0-1-1 0 0,1 1 1 0 0,0 0 0 0 0,1 0-1 0 0,0 0 1 0 0,1 0-1 0 0,1 1 1 0 0,0 0-1 0 0,1-1 1 0 0,0 1-1 0 0,1 8 211 0 0,38 29-3587 0 0,-2-31-3098 0 0,-28-17 3924 0 0</inkml:trace>
  <inkml:trace contextRef="#ctx0" brushRef="#br0" timeOffset="6688.302">2663 251 2072 0 0,'0'0'1258'0'0,"0"0"-67"0"0,0 0 84 0 0,0 0 47 0 0,0 0-114 0 0,0 0-248 0 0,0 0-295 0 0,0 0-242 0 0,0 0-132 0 0,0 0-70 0 0,0 0-65 0 0,0 0-49 0 0,-11 11-39 0 0,-32 36-48 0 0,-5 38-192 0 0,37-56 88 0 0,-32 60-344 0 0,61-123 1068 0 0,1 1 0 0 0,2 1 0 0 0,1 0 0 0 0,1 2 1 0 0,6-4-641 0 0,-13 17 3 0 0,70-50-322 0 0,-85 68 287 0 0,0-1-1 0 0,1 1 1 0 0,-1 0 0 0 0,0-1 0 0 0,0 1 0 0 0,0 0 0 0 0,0 0 0 0 0,0 0 0 0 0,0 0 0 0 0,0 0 0 0 0,0 0 0 0 0,0 0 0 0 0,0 0 0 0 0,0 0 0 0 0,-1 0 0 0 0,1 1 0 0 0,0-1 0 0 0,-1 0 0 0 0,1 1 0 0 0,-1-1 0 0 0,0 0 0 0 0,1 1 0 0 0,-1-1 0 0 0,0 0 0 0 0,0 1 0 0 0,0-1 0 0 0,0 0 0 0 0,0 1 0 0 0,0-1 0 0 0,0 1 0 0 0,0-1 0 0 0,-1 0 0 0 0,1 1 0 0 0,0-1 0 0 0,-1 0 0 0 0,1 1 0 0 0,-1-1 0 0 0,0 1 32 0 0,1 7-76 0 0,-2 31 8 0 0,13 71-238 0 0,10-78 283 0 0,-24-32 2656 0 0,-24 1-2412 0 0,-93-9-228 0 0,53 2-593 0 0,38-2-3413 0 0,23 1-3236 0 0,5 6 4516 0 0</inkml:trace>
  <inkml:trace contextRef="#ctx0" brushRef="#br0" timeOffset="7034.211">3035 233 4185 0 0,'0'0'2216'0'0,"0"0"-643"0"0,0 0-304 0 0,0 0-84 0 0,0 0-139 0 0,0 0-217 0 0,0 0-215 0 0,0 0-169 0 0,0 0-112 0 0,0 0-70 0 0,0 0-39 0 0,0 0-30 0 0,0 0-15 0 0,-3 12-11 0 0,-9 104 322 0 0,-1 28-1669 0 0,13-142 1890 0 0,0-1-6269 0 0,0 0-1735 0 0,0-1 5399 0 0</inkml:trace>
  <inkml:trace contextRef="#ctx0" brushRef="#br0" timeOffset="7304.072">3000 214 0 0 0,'0'0'320'0'0,"0"0"763"0"0,0 0 284 0 0,0 0-21 0 0,0 0-116 0 0,0 0-133 0 0,0 0-124 0 0,0 0-63 0 0,0 0-25 0 0,0 0 6 0 0,0 0 17 0 0,24 3-1 0 0,79 6-35 0 0,67-21 939 0 0,-164 10-2505 0 0,-3 1-1223 0 0,0 0-5742 0 0,-3 1 3329 0 0</inkml:trace>
  <inkml:trace contextRef="#ctx0" brushRef="#br0" timeOffset="7551.252">3097 376 2208 0 0,'0'0'1293'0'0,"0"0"-66"0"0,0 0 204 0 0,0 0 194 0 0,0 0-142 0 0,0 0-302 0 0,0 0-291 0 0,0 0-211 0 0,0 0-188 0 0,0 0-143 0 0,0 0-123 0 0,0 0-138 0 0,0 0-138 0 0,31-2-223 0 0,93-10-360 0 0,-52-6-2904 0 0,-54 13-353 0 0,-7 2-889 0 0</inkml:trace>
</inkml:ink>
</file>

<file path=ppt/ink/ink1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43.9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1 162 0 0 0,'0'0'397'0'0,"3"-4"384"0"0,2 0-434 0 0,-1 0 1 0 0,1 0 0 0 0,-1 0 0 0 0,1 1 0 0 0,0 0-1 0 0,1 0 1 0 0,-1 0 0 0 0,0 1 0 0 0,1 0-1 0 0,-1 0 1 0 0,1 0 0 0 0,0 0 0 0 0,0 1 0 0 0,2 0-348 0 0,70-8 2056 0 0,1 3 0 0 0,-1 4 0 0 0,14 3-2056 0 0,-6 0 678 0 0,183 2 325 0 0,327-9-579 0 0,-239-20-792 0 0,-8-12-2164 0 0,-119 12-5057 0 0,-175 20 4306 0 0,-30 2 2735 0 0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7.7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402 607 2144 0 0,'0'0'2060'0'0,"0"0"-248"0"0,0 0-48 0 0,0 0 90 0 0,0 0 38 0 0,0 0-223 0 0,0 0-358 0 0,0 0-350 0 0,0 0-319 0 0,0 0-237 0 0,0 0-157 0 0,-28-2-105 0 0,-88-4-56 0 0,54 21 61 0 0,51-7-99 0 0,-3 1-35 0 0,1 1 1 0 0,-1 0-1 0 0,2 1 1 0 0,-1 1-1 0 0,1 0 1 0 0,1 0-1 0 0,1 2 1 0 0,-1-1-1 0 0,2 1 1 0 0,0 0-1 0 0,1 1 1 0 0,0 0-1 0 0,1 1 1 0 0,1-1-1 0 0,1 1 1 0 0,0 0-1 0 0,1 1 1 0 0,0-1-1 0 0,1 1 1 0 0,1 0-1 0 0,1 5-14 0 0,0-17 8 0 0,0 0 1 0 0,0 0-1 0 0,1 0 1 0 0,0 0-1 0 0,0 0 0 0 0,0 0 1 0 0,0 0-1 0 0,1 0 1 0 0,0 0-1 0 0,0 0 0 0 0,0 0 1 0 0,1 0-1 0 0,0 0 0 0 0,-1 0 1 0 0,2-1-1 0 0,-1 1 1 0 0,1-1-1 0 0,-1 1 0 0 0,1-1 1 0 0,0 0-1 0 0,1 0 0 0 0,-1 0 1 0 0,1-1-1 0 0,-1 1 1 0 0,1-1-1 0 0,0 0 0 0 0,1 0 1 0 0,-1 0-1 0 0,0 0 1 0 0,1-1-1 0 0,0 0 0 0 0,-1 0 1 0 0,1 0-1 0 0,0-1 0 0 0,3 2-8 0 0,6-6 174 0 0,-1 1-1 0 0,0-2 0 0 0,0 0 1 0 0,0 0-1 0 0,0-1 0 0 0,-1-1 1 0 0,1 0-1 0 0,-1-1 0 0 0,-1 0 0 0 0,0-1 1 0 0,0 0-1 0 0,0 0 0 0 0,-1-1 1 0 0,0-1-1 0 0,-1 0 0 0 0,0 0 0 0 0,0-1 1 0 0,5-10-174 0 0,188-253 2 0 0,-154 195-948 0 0,-48 78 516 0 0,-36 43-4028 0 0,24-21 4439 0 0,1 1-1 0 0,1 0 1 0 0,1 0 0 0 0,1 1-1 0 0,1 0 1 0 0,1 0 0 0 0,1 0-1 0 0,1 1 1 0 0,1 0 0 0 0,1 0-1 0 0,1 0 1 0 0,1 1 19 0 0,1-17-2 0 0,0-1-1 0 0,0 0 1 0 0,1 1 0 0 0,0-1 0 0 0,1 0 0 0 0,-1 0-1 0 0,1-1 1 0 0,1 1 0 0 0,-1-1 0 0 0,1 1 0 0 0,0-1-1 0 0,0 0 1 0 0,1 0 0 0 0,0-1 0 0 0,0 0 0 0 0,1 0-1 0 0,-1 0 1 0 0,1 0 0 0 0,0-1 0 0 0,0 0 0 0 0,0 0-1 0 0,2 0 3 0 0,7 5 77 0 0,0-2-1 0 0,0 0 1 0 0,0-1-1 0 0,1-1 1 0 0,0 0-1 0 0,0-1 1 0 0,1 0-1 0 0,-1-2 1 0 0,8 1-77 0 0,-6-5 172 0 0,0-1 0 0 0,0 0-1 0 0,0-1 1 0 0,0-1 0 0 0,-1-1 0 0 0,1-1-1 0 0,-1 0 1 0 0,-1-1 0 0 0,0-1 0 0 0,0 0-1 0 0,-1-1 1 0 0,0-1 0 0 0,0 0 0 0 0,-1-1-1 0 0,7-8-171 0 0,-18 17 31 0 0,35-31 243 0 0,-1-2 0 0 0,-1-2 0 0 0,-3-1 0 0 0,-1-2-1 0 0,-2-1 1 0 0,12-22-274 0 0,-10 11-31 0 0,-3 0-1 0 0,-2-2 1 0 0,-2-2-1 0 0,-2 0 1 0 0,-4-1 0 0 0,-1-1-1 0 0,-1-15 32 0 0,-7-88-289 0 0,-11 159 267 0 0,0 0 0 0 0,1 0 0 0 0,-1 0 0 0 0,0 0-1 0 0,0 1 1 0 0,-1-1 0 0 0,1 0 0 0 0,-1 1 0 0 0,1-1 0 0 0,-1 1 0 0 0,0-1 0 0 0,0 1 0 0 0,0 0 0 0 0,0 0 0 0 0,0 0 0 0 0,0 0 0 0 0,-1 0 0 0 0,1 0 0 0 0,-1 1 0 0 0,1-1 0 0 0,-1 1 0 0 0,0-1-1 0 0,1 1 1 0 0,-1 0 0 0 0,0 0 0 0 0,0 1 0 0 0,0-1 0 0 0,0 0 0 0 0,0 1 0 0 0,0 0 0 0 0,0 0 0 0 0,0 0 0 0 0,0 0 0 0 0,0 0 0 0 0,0 0 0 0 0,0 1 0 0 0,0-1 0 0 0,1 1 0 0 0,-1 0-1 0 0,0 0 1 0 0,0 0 0 0 0,0 1 0 0 0,1-1 0 0 0,-1 0 0 0 0,1 1 0 0 0,-1 0 0 0 0,1 0 0 0 0,-1 0 0 0 0,1 0 0 0 0,-1 1 22 0 0,-16 18-1 0 0,1 2-1 0 0,1 0 1 0 0,1 1 0 0 0,1 1 0 0 0,1 0 0 0 0,1 1-1 0 0,1 1 1 0 0,1 0 0 0 0,2 0 0 0 0,1 1 0 0 0,-1 11 1 0 0,-3 0-15 0 0,3 1 1 0 0,1 1-1 0 0,2-1 1 0 0,2 1 0 0 0,1 0-1 0 0,2 0 1 0 0,2 0-1 0 0,2 0 1 0 0,2-1-1 0 0,3 12 16 0 0,-5-41-12 0 0,-1 1 0 0 0,2-1 0 0 0,-1 0 1 0 0,2 0-1 0 0,-1 0 0 0 0,2-1 1 0 0,-1 1-1 0 0,1-1 0 0 0,1-1 1 0 0,0 1-1 0 0,0-1 0 0 0,1 0 1 0 0,0 0-1 0 0,0-1 0 0 0,1-1 1 0 0,0 1-1 0 0,1-1 0 0 0,0-1 1 0 0,0 0-1 0 0,0 0 0 0 0,1-1 1 0 0,-1 0-1 0 0,1-1 0 0 0,0 0 1 0 0,1-1-1 0 0,-1 0 0 0 0,1 0 1 0 0,0-1 10 0 0,-5-2 8 0 0,5 0 42 0 0,-1 1 0 0 0,0-2 1 0 0,1 1-1 0 0,-1-2 0 0 0,0 1 0 0 0,0-1 1 0 0,0-1-1 0 0,0 0 0 0 0,0-1 1 0 0,8-4-51 0 0,-6 2 95 0 0,-1-2 0 0 0,0 0 0 0 0,0 0 1 0 0,-1-1-1 0 0,0-1 0 0 0,0 0 0 0 0,-1 0 1 0 0,0-1-1 0 0,-1 0 0 0 0,0-1 0 0 0,-1 0 1 0 0,-1 0-1 0 0,0-1 0 0 0,0 0 0 0 0,-1 0 1 0 0,-1-1-1 0 0,0 1 0 0 0,-1-1 0 0 0,0 0 1 0 0,-1 0-1 0 0,-1-1 0 0 0,0 1 0 0 0,-1-1 1 0 0,-1 1-1 0 0,0-1 0 0 0,-2-12-95 0 0,0 19-61 0 0,-1 1 0 0 0,0-1 0 0 0,-1 1 0 0 0,0 0 0 0 0,0 0 0 0 0,0 0 0 0 0,-1 0 0 0 0,0 1 0 0 0,0 0 0 0 0,0 0 0 0 0,-1 0 0 0 0,0 1 0 0 0,0 0 0 0 0,0 0 0 0 0,-1 0 0 0 0,0 1 0 0 0,0 0 0 0 0,0 0 0 0 0,0 1 0 0 0,-1 0 0 0 0,1 0 0 0 0,-1 1 0 0 0,0 0 0 0 0,-6-1 61 0 0,-3-1-286 0 0,0 1-1 0 0,-1 1 0 0 0,1 1 1 0 0,-1 0-1 0 0,1 1 0 0 0,0 1 1 0 0,-1 1-1 0 0,1 0 0 0 0,0 1 1 0 0,0 1-1 0 0,-2 1 287 0 0,-83 41-3695 0 0,40-5-3238 0 0,44-26 1527 0 0</inkml:trace>
</inkml:ink>
</file>

<file path=ppt/ink/ink1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44.4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 51 3161 0 0,'0'0'518'0'0,"0"0"-359"0"0,0 0-191 0 0,0 0 167 0 0,0 0 453 0 0,0 0 484 0 0,0 0 288 0 0,0 0 25 0 0,0 0-273 0 0,0 0-310 0 0,0 0-209 0 0,0 0-160 0 0,-2 34-89 0 0,-7 104-74 0 0,-13 154-672 0 0,22-282 78 0 0,0 48-1917 0 0,0-19-3566 0 0,0-28 2681 0 0</inkml:trace>
  <inkml:trace contextRef="#ctx0" brushRef="#br0" timeOffset="488.78">0 169 784 0 0,'0'0'1503'0'0,"0"0"-491"0"0,0 0 5 0 0,0 0 147 0 0,0 0 96 0 0,0 0 51 0 0,0 0-40 0 0,0 0-124 0 0,0 0-134 0 0,0 0-138 0 0,0 0-131 0 0,33-26-122 0 0,104-80-101 0 0,-70 73 119 0 0,-56 33-501 0 0,21-2 78 0 0,-1 0 0 0 0,0 2 0 0 0,1 2 0 0 0,-1 1-1 0 0,8 2-216 0 0,-35-5-12 0 0,0 0 1 0 0,0 1-1 0 0,0-1 0 0 0,0 1 0 0 0,0-1 0 0 0,-1 1 0 0 0,1 0 0 0 0,0 1 0 0 0,0-1 0 0 0,0 1 0 0 0,-1-1 0 0 0,1 1 0 0 0,-1 0 0 0 0,1 1 0 0 0,-1-1 0 0 0,0 1 0 0 0,0-1 0 0 0,0 1 1 0 0,0 0-1 0 0,-1 0 0 0 0,1 0 0 0 0,-1 0 0 0 0,1 1 0 0 0,-1-1 0 0 0,0 1 0 0 0,-1-1 0 0 0,1 1 0 0 0,-1 0 0 0 0,1-1 0 0 0,-1 1 0 0 0,0 0 0 0 0,0 0 0 0 0,-1 0 0 0 0,1 0 0 0 0,-1 0 0 0 0,0 0 1 0 0,0 0-1 0 0,0 0 0 0 0,-1 0 0 0 0,1 0 0 0 0,-1 0 0 0 0,0 0 0 0 0,0 0 0 0 0,0 0 0 0 0,-2 2 12 0 0,-11 9-66 0 0,-1 0 0 0 0,-1-1-1 0 0,0-1 1 0 0,-1-1 0 0 0,0 0 0 0 0,0-1 0 0 0,-2-1 0 0 0,1-1-1 0 0,-1 0 1 0 0,0-2 0 0 0,-9 3 66 0 0,-30 14-91 0 0,-41 20 501 0 0,98-43-432 0 0,8 14-451 0 0,104 66 1889 0 0,39-19 813 0 0,-145-60-2845 0 0,17 9 1338 0 0,-17-7-3895 0 0,-4 2-3979 0 0,-1-3-940 0 0</inkml:trace>
  <inkml:trace contextRef="#ctx0" brushRef="#br0" timeOffset="1179.734">773 350 4641 0 0,'0'0'-115'0'0,"0"0"-91"0"0,0 0 74 0 0,0 0 252 0 0,0 0 288 0 0,0 0-39 0 0,0 0-118 0 0,0 0-106 0 0,0 0-82 0 0,0 0-22 0 0,0 0-3 0 0,0 0-10 0 0,-14 33 6 0 0,-44 102 20 0 0,13-53 130 0 0,14-42 394 0 0,30-45 2379 0 0,16-27-2085 0 0,13-14-312 0 0,2 2 0 0 0,1 1 0 0 0,3 1 0 0 0,1 2-1 0 0,6-2-559 0 0,87-82 413 0 0,-128 123-427 0 0,0 1 1 0 0,1-1-1 0 0,-1 0 1 0 0,1 1-1 0 0,-1-1 1 0 0,1 1 0 0 0,-1-1-1 0 0,1 1 1 0 0,-1-1-1 0 0,1 1 1 0 0,0-1-1 0 0,-1 1 1 0 0,1-1 0 0 0,0 1-1 0 0,-1 0 1 0 0,1-1-1 0 0,0 1 1 0 0,-1 0-1 0 0,1 0 1 0 0,0-1 0 0 0,0 1-1 0 0,-1 0 1 0 0,1 0-1 0 0,0 0 1 0 0,0 0-1 0 0,-1 0 1 0 0,1 0-1 0 0,0 0 1 0 0,0 0 0 0 0,-1 0-1 0 0,1 1 1 0 0,0-1-1 0 0,0 0 1 0 0,-1 0-1 0 0,1 1 1 0 0,0-1 0 0 0,-1 0-1 0 0,1 1 1 0 0,0-1-1 0 0,-1 1 1 0 0,1-1-1 0 0,-1 1 1 0 0,1-1 0 0 0,-1 1-1 0 0,1-1 1 0 0,-1 1-1 0 0,1-1 1 0 0,-1 1-1 0 0,1 0 1 0 0,-1-1 0 0 0,0 1-1 0 0,1 0 1 0 0,-1-1-1 0 0,0 1 1 0 0,0 0-1 0 0,1 0 1 0 0,-1-1 0 0 0,0 1-1 0 0,0 0 1 0 0,0 0-1 0 0,0-1 1 0 0,0 1 13 0 0,3 55 376 0 0,-3-48-352 0 0,-1 21 84 0 0,0-11-68 0 0,1 0 0 0 0,1 1 0 0 0,0-1 1 0 0,2 0-1 0 0,0 0 0 0 0,0 0 0 0 0,4 7-40 0 0,4 26 358 0 0,-11-51-230 0 0,0 0-1 0 0,-3 1 1 0 0,-1 0 1 0 0,0 0-1 0 0,0 0 0 0 0,0-1 1 0 0,1 0-1 0 0,-1 0 1 0 0,0 0-1 0 0,0 0 0 0 0,0-1 1 0 0,1 1-1 0 0,-1-1 0 0 0,0 0 1 0 0,0 0-1 0 0,1 0 1 0 0,-1-1-1 0 0,1 1 0 0 0,-1-1 1 0 0,1 0-1 0 0,0 0 0 0 0,-1 0 1 0 0,0-2-129 0 0,-3 1 151 0 0,-225-93-2433 0 0,226 93 1577 0 0,1 1-664 0 0,-1 1-2906 0 0,3 1-4052 0 0</inkml:trace>
</inkml:ink>
</file>

<file path=ppt/ink/ink1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0:00.4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4237 199 12371 0 0,'0'0'646'0'0,"0"0"28"0"0,0 0 282 0 0,0 0 198 0 0,0 0-37 0 0,0 0-157 0 0,0 0-177 0 0,0 0-168 0 0,0 0-108 0 0,0 0-87 0 0,0 0-93 0 0,-3 35-78 0 0,-7 107-90 0 0,-5-14 30 0 0,4-40-270 0 0,-3 49-476 0 0,10-46-3068 0 0,10-79-2066 0 0,0-11-545 0 0,-4-1 1299 0 0</inkml:trace>
  <inkml:trace contextRef="#ctx0" brushRef="#br0" timeOffset="336.217">4292 814 0 0 0,'0'0'1463'0'0,"0"0"228"0"0,0 0 267 0 0,0 0 293 0 0,0 0 135 0 0,0 0-216 0 0,0 0-239 0 0,0 0-250 0 0,32 5-275 0 0,100 13-254 0 0,-61-24 268 0 0,-59 0-1142 0 0,4 0-45 0 0,0-1 0 0 0,-1 0 0 0 0,0-1 0 0 0,-1-1 0 0 0,1 0 0 0 0,-2-1 0 0 0,1-1 0 0 0,-1 0 0 0 0,-1 0 0 0 0,0-1 0 0 0,-1-1 0 0 0,1-2-233 0 0,-9 11-3 0 0,-1-1-1 0 0,0 0 0 0 0,0 0 0 0 0,0 0 0 0 0,0 0 1 0 0,-1 0-1 0 0,0 0 0 0 0,0 0 0 0 0,0 0 0 0 0,-1-1 1 0 0,1 1-1 0 0,-2 0 0 0 0,1-1 0 0 0,-1-3 4 0 0,-2 6-141 0 0,1 1 0 0 0,-1-1-1 0 0,-1 1 1 0 0,1 0 0 0 0,0 0-1 0 0,0 0 1 0 0,-1 1 0 0 0,1-1-1 0 0,-1 1 1 0 0,0-1 0 0 0,1 1-1 0 0,-1 1 1 0 0,0-1 0 0 0,1 0-1 0 0,-1 1 1 0 0,0 0 0 0 0,0 0-1 0 0,0 0 1 0 0,0 0 0 0 0,1 0 0 0 0,-1 1-1 0 0,0 0 1 0 0,0 0 0 0 0,1 0-1 0 0,-1 0 1 0 0,1 0 0 0 0,-1 1-1 0 0,-2 1 142 0 0,-8 2-142 0 0,-1 1-1 0 0,1 0 1 0 0,0 1-1 0 0,1 0 0 0 0,-1 1 1 0 0,1 1-1 0 0,1 0 1 0 0,0 1-1 0 0,0 0 1 0 0,1 1-1 0 0,0 0 1 0 0,1 1-1 0 0,1 0 0 0 0,-1 1 1 0 0,2 0-1 0 0,0 0 1 0 0,1 1-1 0 0,0 0 1 0 0,1 0-1 0 0,-3 8 143 0 0,8-18-159 0 0,0-1 1 0 0,0 1-1 0 0,1 0 1 0 0,-1 0-1 0 0,1 0 0 0 0,0 1 1 0 0,0-1-1 0 0,0 0 1 0 0,0 0-1 0 0,1 0 0 0 0,-1 0 1 0 0,1 0-1 0 0,0 0 0 0 0,1-1 1 0 0,-1 1-1 0 0,1 0 1 0 0,-1 0-1 0 0,1-1 0 0 0,0 1 1 0 0,0-1-1 0 0,3 3 159 0 0,46 29-5462 0 0,-33-27 1946 0 0,-4-1 103 0 0</inkml:trace>
  <inkml:trace contextRef="#ctx0" brushRef="#br0" timeOffset="-2020.315">1516 229 0 0 0,'0'0'381'0'0,"0"0"929"0"0,0 0 260 0 0,0 0-51 0 0,0 0-75 0 0,0 0-65 0 0,0 0-80 0 0,10-6 827 0 0,-7 4 2060 0 0,-26-21 699 0 0,-40 17-4587 0 0,57 6-237 0 0,-31 4-169 0 0,1 2 0 0 0,-1 1 0 0 0,2 2 0 0 0,-1 2 0 0 0,1 1 0 0 0,1 1 0 0 0,0 2 0 0 0,1 2 0 0 0,0 0-1 0 0,-23 19 109 0 0,-14 19-424 0 0,69-53 400 0 0,0-1 0 0 0,1 0 0 0 0,-1 0 0 0 0,1 1 0 0 0,-1-1 0 0 0,1 0 0 0 0,-1 1 0 0 0,1-1 0 0 0,-1 0 0 0 0,1 1 0 0 0,0-1 0 0 0,0 1 0 0 0,0-1 0 0 0,0 1 0 0 0,0-1 0 0 0,0 0 0 0 0,0 1 0 0 0,1-1 0 0 0,-1 1 0 0 0,0-1 0 0 0,1 0 0 0 0,-1 1 0 0 0,1-1 0 0 0,0 0-1 0 0,-1 0 1 0 0,1 1 0 0 0,0-1 0 0 0,0 0 0 0 0,-1 0 0 0 0,1 0 0 0 0,0 0 0 0 0,0 0 0 0 0,0 0 0 0 0,1 0 0 0 0,-1 0 0 0 0,0 0 0 0 0,0-1 0 0 0,0 1 0 0 0,1 0 0 0 0,-1-1 0 0 0,0 1 0 0 0,1-1 0 0 0,-1 1 0 0 0,0-1 0 0 0,2 1 24 0 0,64 13 95 0 0,130-24 385 0 0,-162 10-551 0 0,-39 16-153 0 0,-21 19 231 0 0,0-1 1 0 0,-2-2-1 0 0,-2 0 1 0 0,-1-2-1 0 0,-30 24-7 0 0,-25 25-101 0 0,71-65 67 0 0,8-9 22 0 0,0-1 0 0 0,1 1 0 0 0,0 0 0 0 0,0 1 1 0 0,0-1-1 0 0,0 1 0 0 0,1 0 0 0 0,0 0 0 0 0,0 1 1 0 0,1-1-1 0 0,0 1 0 0 0,0 0 0 0 0,0 0 1 0 0,1 0-1 0 0,0 0 0 0 0,0 0 0 0 0,0 6 12 0 0,4-9 10 0 0,0 0-1 0 0,0 0 1 0 0,0-1-1 0 0,1 1 1 0 0,-1-1-1 0 0,1 0 1 0 0,0 1-1 0 0,0-1 1 0 0,0 0-1 0 0,1-1 0 0 0,-1 1 1 0 0,1-1-1 0 0,-1 1 1 0 0,1-1-1 0 0,0 0 1 0 0,0 0-1 0 0,0-1 1 0 0,0 1-1 0 0,0-1 1 0 0,0 0-1 0 0,0 0 1 0 0,1 0-1 0 0,-1-1 1 0 0,0 1-1 0 0,1-1 1 0 0,-1 0-1 0 0,4-1-9 0 0,17 3 71 0 0,0-1 0 0 0,0-1-1 0 0,1-1 1 0 0,-1-2 0 0 0,0 0-1 0 0,0-2 1 0 0,-1-1 0 0 0,1-1-1 0 0,-1 0 1 0 0,-1-2 0 0 0,1-1-1 0 0,4-4-70 0 0,102-52-8950 0 0,-88 47 1613 0 0,-28 12 4667 0 0</inkml:trace>
  <inkml:trace contextRef="#ctx0" brushRef="#br0" timeOffset="-1784.331">1985 556 6233 0 0,'0'0'1878'0'0,"0"0"-248"0"0,0 0-91 0 0,0 0 85 0 0,0 0 26 0 0,0 0-249 0 0,0 0-355 0 0,0 0-313 0 0,0 0-232 0 0,0 0-57 0 0,0 0-26 0 0,0 0-20 0 0,0 0-37 0 0,-25 33-58 0 0,-80 101-46 0 0,35-32 190 0 0,31-21-359 0 0,21-40-1996 0 0,-3-1-5019 0 0,9-29-1005 0 0,8-11 3748 0 0</inkml:trace>
  <inkml:trace contextRef="#ctx0" brushRef="#br0" timeOffset="-1589.25">1606 501 14923 0 0,'0'0'528'0'0,"0"0"-501"0"0,0 0-148 0 0,0 0 269 0 0,0 0 336 0 0,0 0 189 0 0,0 0-6 0 0,0 0-103 0 0,0 0-129 0 0,0 0-116 0 0,16 32-85 0 0,53 99-64 0 0,-20-68 2 0 0,-39-57-147 0 0,15 10-82 0 0,0-2 1 0 0,1 0-1 0 0,1-1 0 0 0,0-2 1 0 0,19 6 56 0 0,85 1-6106 0 0,-91-18-1524 0 0,-26 0 2401 0 0</inkml:trace>
  <inkml:trace contextRef="#ctx0" brushRef="#br0" timeOffset="-1170.236">2497 682 9346 0 0,'0'0'1524'0'0,"0"0"-234"0"0,0 0-31 0 0,0 0 20 0 0,0 0-100 0 0,0 0-207 0 0,0 0-204 0 0,0 0-157 0 0,0 0-114 0 0,0 0-121 0 0,0 0-97 0 0,0 0-92 0 0,0 0-82 0 0,-22 1-66 0 0,-67 9-32 0 0,84-10-9 0 0,0 1 1 0 0,0-1 0 0 0,1 1-1 0 0,-1 0 1 0 0,1 1 0 0 0,-1-1 0 0 0,1 1-1 0 0,0 0 1 0 0,-1 0 0 0 0,1 0-1 0 0,0 1 1 0 0,0-1 0 0 0,1 1 0 0 0,-1 0-1 0 0,-2 3 2 0 0,-5 3-34 0 0,6-5-48 0 0,0-1 0 0 0,0 1 0 0 0,0 1 0 0 0,0-1 0 0 0,1 1 0 0 0,0-1 0 0 0,0 1 0 0 0,0 0 0 0 0,0 1 0 0 0,1-1 0 0 0,0 1 0 0 0,0-1 0 0 0,0 1 0 0 0,1 0 0 0 0,0 0 0 0 0,0 0 0 0 0,1 1 0 0 0,-1-1 0 0 0,1 0 0 0 0,1 0 0 0 0,-1 1 0 0 0,1-1 0 0 0,0 1 0 0 0,1-1 0 0 0,-1 0 0 0 0,1 1 0 0 0,0-1 0 0 0,1 1 82 0 0,1-3 34 0 0,-1 0 1 0 0,1-1 0 0 0,0 1 0 0 0,0-1 0 0 0,0 0-1 0 0,0 0 1 0 0,0 0 0 0 0,1 0 0 0 0,0-1 0 0 0,-1 1-1 0 0,1-1 1 0 0,0 0 0 0 0,0 0 0 0 0,0 0-1 0 0,0-1 1 0 0,1 1 0 0 0,-1-1 0 0 0,0 0 0 0 0,1 0-1 0 0,-1-1 1 0 0,1 1 0 0 0,-1-1 0 0 0,0 0-1 0 0,1 0 1 0 0,-1 0 0 0 0,1-1 0 0 0,-1 0 0 0 0,1 1-1 0 0,-1-2 1 0 0,0 1 0 0 0,0 0 0 0 0,0-1 0 0 0,0 0-1 0 0,0 0 1 0 0,0 0 0 0 0,0 0 0 0 0,2-2-35 0 0,74-52 1231 0 0,63-82-335 0 0,-143 138-948 0 0,0 0 1 0 0,0 0-1 0 0,0 1 1 0 0,0-1-1 0 0,0 0 1 0 0,0 0-1 0 0,0 1 1 0 0,0-1-1 0 0,0 0 1 0 0,0 0-1 0 0,0 1 1 0 0,1-1-1 0 0,-1 0 1 0 0,0 0-1 0 0,0 1 1 0 0,0-1-1 0 0,0 0 1 0 0,1 0-1 0 0,-1 0 1 0 0,0 0-1 0 0,0 1 1 0 0,0-1-1 0 0,1 0 1 0 0,-1 0-1 0 0,0 0 1 0 0,0 0-1 0 0,1 0 1 0 0,-1 0-1 0 0,0 0 1 0 0,0 1-1 0 0,0-1 1 0 0,1 0-1 0 0,-1 0 1 0 0,0 0-1 0 0,1 0 1 0 0,-1 0-1 0 0,0 0 1 0 0,0 0-1 0 0,1 0 1 0 0,-1 0-1 0 0,0 0 1 0 0,0-1-1 0 0,1 1 1 0 0,-1 0-1 0 0,0 0 1 0 0,0 0-1 0 0,0 0 1 0 0,1 0 51 0 0,-2 9-348 0 0,1 9-47 0 0,11 67-3959 0 0,31-42-5838 0 0,-34-39 7171 0 0</inkml:trace>
  <inkml:trace contextRef="#ctx0" brushRef="#br0" timeOffset="-739.054">2783 943 7394 0 0,'0'0'2229'0'0,"0"0"-432"0"0,0 0-141 0 0,0 0-78 0 0,0 0-231 0 0,0 0-258 0 0,0 0-242 0 0,0 0-195 0 0,0 0-96 0 0,0 0-33 0 0,0 0-48 0 0,0 0-70 0 0,0 0-66 0 0,5-23-101 0 0,17-71-62 0 0,-20 88-163 0 0,-1-1 1 0 0,1 0-1 0 0,0 1 1 0 0,1 0-1 0 0,0-1 1 0 0,0 1-1 0 0,0 0 1 0 0,0 0 0 0 0,1 1-1 0 0,0-1 1 0 0,0 1-1 0 0,1-1 1 0 0,2-1-14 0 0,-1 1-7 0 0,94-57-749 0 0,-99 64 730 0 0,1 0 0 0 0,-1 0 0 0 0,1 0 0 0 0,-1 0 0 0 0,0 0 0 0 0,1 0 1 0 0,-1 0-1 0 0,0 1 0 0 0,0-1 0 0 0,0 0 0 0 0,0 1 0 0 0,0-1 0 0 0,0 1 0 0 0,0-1 0 0 0,0 1 1 0 0,-1-1-1 0 0,1 1 0 0 0,-1 0 0 0 0,1-1 0 0 0,-1 1 0 0 0,0 0 0 0 0,1 0 0 0 0,-1-1 0 0 0,0 1 1 0 0,0 0-1 0 0,0 0 0 0 0,0-1 0 0 0,-1 1 0 0 0,1 0 0 0 0,0-1 0 0 0,-1 1 0 0 0,1 0 1 0 0,-1-1-1 0 0,1 1 0 0 0,-1 0 26 0 0,0 7-17 0 0,1-2 38 0 0,0-6-20 0 0,0 0 1 0 0,-1 0-1 0 0,1 0 0 0 0,0 0 0 0 0,0 0 0 0 0,-1 1 0 0 0,1-1 1 0 0,0 0-1 0 0,0 0 0 0 0,0 0 0 0 0,1 0 0 0 0,-1 1 1 0 0,0-1-1 0 0,0 0 0 0 0,1 0 0 0 0,-1 0 0 0 0,0 0 1 0 0,1 0-1 0 0,-1 0 0 0 0,1 0 0 0 0,0 0 0 0 0,-1 0 1 0 0,1 0-1 0 0,0 0 0 0 0,-1 0 0 0 0,1 0 0 0 0,0 0 1 0 0,0 0-1 0 0,0-1 0 0 0,0 1 0 0 0,0 0 0 0 0,0-1 1 0 0,0 1-1 0 0,0-1 0 0 0,0 1 0 0 0,0-1 0 0 0,0 1 1 0 0,0-1-1 0 0,1 0 0 0 0,-1 1 0 0 0,0-1 0 0 0,0 0 1 0 0,0 0-1 0 0,0 0 0 0 0,1 0 0 0 0,-1 0 0 0 0,0 0 1 0 0,1-1-2 0 0,8 0 55 0 0,-1-2 0 0 0,0 1 0 0 0,1-1 0 0 0,-1 0 0 0 0,0-1 0 0 0,-1 0 0 0 0,1-1 0 0 0,-1 0 1 0 0,0 0-1 0 0,0-1 0 0 0,0 0 0 0 0,1-2-55 0 0,34-21 4 0 0,75-22-300 0 0,-111 94-87 0 0,-6 34-58 0 0,1-75 164 0 0,0 0 0 0 0,0 0 0 0 0,0 0 0 0 0,0 0 0 0 0,0-1 0 0 0,1 1 0 0 0,-1-1 0 0 0,1 1 0 0 0,-1-1 0 0 0,1 0 0 0 0,-1 0 0 0 0,1 0-1 0 0,0-1 1 0 0,0 1 0 0 0,-1 0 0 0 0,1-1 0 0 0,0 0 0 0 0,0 0 0 0 0,0 0 0 0 0,-1 0 0 0 0,1 0 0 0 0,0 0 0 0 0,0-1 0 0 0,-1 1 0 0 0,1-1 0 0 0,2 0 277 0 0,-4 0-461 0 0,14-1-4471 0 0,-3 1-1887 0 0</inkml:trace>
  <inkml:trace contextRef="#ctx0" brushRef="#br0" timeOffset="-293.201">3587 689 10634 0 0,'0'0'1039'0'0,"0"0"-608"0"0,0 0-90 0 0,0 0 195 0 0,0 0 109 0 0,0 0-32 0 0,0 0-90 0 0,0 0-168 0 0,0 0-134 0 0,-9 34-70 0 0,-27 108-58 0 0,22-13 31 0 0,12-23 255 0 0,2-106-307 0 0,0 0 0 0 0,0-1 0 0 0,0 1 0 0 0,0 0 0 0 0,-1 0 0 0 0,1-1 0 0 0,0 1 0 0 0,0 0 0 0 0,0 0 0 0 0,-1 0 0 0 0,1-1 0 0 0,0 1 0 0 0,0 0 1 0 0,-1 0-1 0 0,1 0 0 0 0,0 0 0 0 0,0 0 0 0 0,-1-1 0 0 0,1 1 0 0 0,0 0 0 0 0,0 0 0 0 0,-1 0 0 0 0,1 0 0 0 0,0 0 0 0 0,-1 0 0 0 0,1 0 0 0 0,0 0 0 0 0,0 0 0 0 0,-1 0 0 0 0,1 0 0 0 0,0 0 1 0 0,-1 0-1 0 0,1 0 0 0 0,0 1 0 0 0,0-1 0 0 0,-1 0 0 0 0,1 0 0 0 0,0 0 0 0 0,0 0 0 0 0,-1 0 0 0 0,1 1 0 0 0,0-1 0 0 0,0 0 0 0 0,-1 0 0 0 0,1 0 0 0 0,0 1 0 0 0,0-1 0 0 0,0 0-72 0 0,-7-27 691 0 0,7 7-741 0 0,1-1-1 0 0,0 1 1 0 0,2 0 0 0 0,0 0 0 0 0,1 1 0 0 0,1-1 0 0 0,1 1 0 0 0,0 0 0 0 0,2 0-1 0 0,0 0 1 0 0,1 1 0 0 0,7-9 50 0 0,-8 13-211 0 0,1 0-1 0 0,1 0 1 0 0,0 1 0 0 0,0 0-1 0 0,2 1 1 0 0,-1 0 0 0 0,1 1-1 0 0,1 1 1 0 0,0 0-1 0 0,1 0 1 0 0,0 1 0 0 0,0 1-1 0 0,1 0 1 0 0,0 1 0 0 0,0 1-1 0 0,10-3 212 0 0,-23 8 30 0 0,1 0 0 0 0,-1-1 0 0 0,1 1-1 0 0,-1 0 1 0 0,1 0 0 0 0,0 1 0 0 0,-1-1 0 0 0,1 0 0 0 0,0 1-1 0 0,-1 0 1 0 0,1 0 0 0 0,0 0 0 0 0,0 0 0 0 0,-1 0 0 0 0,1 0-1 0 0,0 1 1 0 0,0-1 0 0 0,-1 1 0 0 0,1 0 0 0 0,-1-1 0 0 0,1 1-1 0 0,0 1 1 0 0,-1-1 0 0 0,0 0 0 0 0,1 1 0 0 0,-1-1 0 0 0,0 1-1 0 0,0-1 1 0 0,0 1 0 0 0,0 0 0 0 0,0 0 0 0 0,0 0 0 0 0,0 0-1 0 0,-1 1 1 0 0,1-1 0 0 0,-1 0 0 0 0,1 1 0 0 0,-1-1-1 0 0,0 1 1 0 0,0-1 0 0 0,0 1 0 0 0,0-1 0 0 0,-1 1 0 0 0,1 0-1 0 0,-1 0 1 0 0,0-1 0 0 0,1 1 0 0 0,-1 0 0 0 0,-1 2-30 0 0,-1 5 125 0 0,0 0 1 0 0,-1 0 0 0 0,0-1-1 0 0,-1 1 1 0 0,0 0 0 0 0,-1-1 0 0 0,0 0-1 0 0,0 0 1 0 0,-1-1 0 0 0,0 1-1 0 0,0-1 1 0 0,-1-1 0 0 0,0 1-1 0 0,-1-1 1 0 0,0 0 0 0 0,0-1-1 0 0,0 0 1 0 0,-1 0 0 0 0,0-1-1 0 0,0 0 1 0 0,-3 1-126 0 0,-73 25-1093 0 0,55-30-2788 0 0,3-5-5089 0 0,22 3 2563 0 0</inkml:trace>
  <inkml:trace contextRef="#ctx0" brushRef="#br0" timeOffset="933.6">358 1296 4697 0 0,'0'0'2461'0'0,"0"0"-768"0"0,35 1-230 0 0,220 2 1685 0 0,271-33 2719 0 0,572-50-3225 0 0,323 32-1237 0 0,-1135 46-1263 0 0,0-12 0 0 0,35-17-142 0 0,-267 24-22 0 0,156-35-351 0 0,-211 42 309 0 0,1 0 1 0 0,0-1-1 0 0,0 1 0 0 0,0 0 0 0 0,0 0 1 0 0,0-1-1 0 0,0 1 0 0 0,0 0 0 0 0,-1 0 1 0 0,1-1-1 0 0,0 1 0 0 0,0 0 1 0 0,0 0-1 0 0,0-1 0 0 0,0 1 0 0 0,0 0 1 0 0,0-1-1 0 0,0 1 0 0 0,1 0 1 0 0,-1 0-1 0 0,0-1 0 0 0,0 1 0 0 0,0 0 1 0 0,0 0-1 0 0,0-1 0 0 0,0 1 0 0 0,0 0 1 0 0,1 0-1 0 0,-1 0 0 0 0,0-1 1 0 0,0 1-1 0 0,0 0 0 0 0,0 0 0 0 0,1 0 1 0 0,-1-1-1 0 0,0 1 0 0 0,0 0 1 0 0,1 0-1 0 0,-1 0 0 0 0,0 0 0 0 0,0 0 1 0 0,1 0-1 0 0,-1-1 64 0 0,-29 0-12154 0 0,29 1 11353 0 0,-9 0-6769 0 0</inkml:trace>
  <inkml:trace contextRef="#ctx0" brushRef="#br0" timeOffset="2215.257">4421 976 0 0 0,'0'0'848'0'0,"0"0"539"0"0,0 0 247 0 0,0 0 57 0 0,0 0-104 0 0,0 0-263 0 0,0 0-333 0 0,0 0-308 0 0,0 0-238 0 0,0 0-131 0 0,0 0-80 0 0,23 7 1145 0 0,17 8 2071 0 0,-40-15-3196 0 0,0 0 10 0 0,0 0 20 0 0,0 0 48 0 0,0 0-8 0 0,0 0 13 0 0,0 0-4 0 0,26 19 3061 0 0,48 6-1743 0 0,-24-21-423 0 0,-50-4-1243 0 0,0 0-31 0 0,0 0-69 0 0,0 0-137 0 0,0 0-263 0 0,0 0-452 0 0,0 0-696 0 0,0 0-1242 0 0,0 0-2872 0 0,0 0-5296 0 0</inkml:trace>
  <inkml:trace contextRef="#ctx0" brushRef="#br0" timeOffset="6970.896">9511 365 9786 0 0,'0'0'1503'0'0,"0"0"-347"0"0,0 0-187 0 0,0 0-132 0 0,0 0-151 0 0,0 0-193 0 0,0 0-154 0 0,0 0-49 0 0,0 0-50 0 0,0 0-62 0 0,-20 32 11 0 0,-65 107-33 0 0,23-15 82 0 0,-135 234-364 0 0,151-286-64 0 0,293-422 3 0 0,42-90 764 0 0,-283 431-507 0 0,-6 9-62 0 0,1 0 1 0 0,-1 1-1 0 0,0-1 1 0 0,0 0-1 0 0,1 0 0 0 0,-1 1 1 0 0,0-1-1 0 0,1 0 1 0 0,-1 0-1 0 0,0 0 1 0 0,1 1-1 0 0,-1-1 1 0 0,0 0-1 0 0,1 0 1 0 0,-1 0-1 0 0,0 0 1 0 0,1 0-1 0 0,-1 0 1 0 0,0 0-1 0 0,1 0 1 0 0,-1 0-1 0 0,1 0 1 0 0,-1 0-1 0 0,0 0 1 0 0,1 0-1 0 0,-1 0 0 0 0,1 0 1 0 0,-1 0-1 0 0,0 0 1 0 0,1 0-1 0 0,-1 0 1 0 0,0 0-1 0 0,1-1 1 0 0,-1 1-1 0 0,0 0 1 0 0,1 0-1 0 0,-1 0 1 0 0,0-1-1 0 0,0 1 1 0 0,1 0-1 0 0,-1-1 1 0 0,0 1-1 0 0,0 0 1 0 0,1 0-1 0 0,-1-1 0 0 0,0 1 1 0 0,0 0-1 0 0,1-1-8 0 0,6 114 943 0 0,25 174-409 0 0,-23-246-510 0 0,5 23-78 0 0,2 0 0 0 0,3-1 0 0 0,14 28 54 0 0,-13-43-2172 0 0,-20-47 1205 0 0,0-1-197 0 0,0 0-199 0 0,-11 0-6874 0 0,6 0 3191 0 0</inkml:trace>
  <inkml:trace contextRef="#ctx0" brushRef="#br0" timeOffset="7216.101">9237 759 8722 0 0,'0'0'1564'0'0,"0"0"-119"0"0,0 0 80 0 0,0 0 85 0 0,0 0-123 0 0,0 0-231 0 0,35-4-210 0 0,111-12-183 0 0,158-11 1033 0 0,-255 24-2355 0 0,57 0-1599 0 0,-38 5-9575 0 0,-49 1 4369 0 0</inkml:trace>
  <inkml:trace contextRef="#ctx0" brushRef="#br0" timeOffset="4952.807">6516 295 280 0 0,'0'0'1426'0'0,"0"0"-294"0"0,0 0-69 0 0,0 0 206 0 0,0 0 241 0 0,0 0 177 0 0,0 0 63 0 0,0 0-108 0 0,0 0-209 0 0,0 0-249 0 0,0 0-251 0 0,-11-15-228 0 0,-34-44-183 0 0,44 57-498 0 0,0 1-1 0 0,0 0 1 0 0,0-1 0 0 0,0 1 0 0 0,0 0 0 0 0,0-1 0 0 0,0 1 0 0 0,0 0 0 0 0,-1 0 0 0 0,1 0 0 0 0,0 0 0 0 0,-1 0 0 0 0,1 1 0 0 0,-1-1 0 0 0,1 0 0 0 0,-1 1 0 0 0,1-1 0 0 0,-1 1 0 0 0,0-1 0 0 0,1 1 0 0 0,-1 0 0 0 0,1 0 0 0 0,-1-1 0 0 0,0 1 0 0 0,1 0 0 0 0,-1 1 0 0 0,0-1 0 0 0,1 0 0 0 0,-2 1-24 0 0,-7 0 130 0 0,0 1-94 0 0,0 0 0 0 0,0 1 0 0 0,0 0 0 0 0,1 1 0 0 0,-1 0 0 0 0,1 1-1 0 0,0-1 1 0 0,0 2 0 0 0,0-1 0 0 0,1 1 0 0 0,0 1 0 0 0,0-1 0 0 0,1 1 0 0 0,0 1 0 0 0,-5 5-36 0 0,-13 16-28 0 0,1 0 1 0 0,2 2-1 0 0,1 0 1 0 0,1 2-1 0 0,2 0 1 0 0,1 1-1 0 0,2 1 1 0 0,1 0-1 0 0,2 1 1 0 0,1 1-1 0 0,2-1 1 0 0,2 2-1 0 0,1-1 1 0 0,2 1-1 0 0,1 0 1 0 0,3 25 27 0 0,-1-50-25 0 0,1 1 1 0 0,0-1-1 0 0,1 0 0 0 0,1 0 1 0 0,0 0-1 0 0,1 0 1 0 0,1-1-1 0 0,-1 1 1 0 0,2-1-1 0 0,0 0 1 0 0,0 0-1 0 0,1 0 0 0 0,1-1 1 0 0,0 0-1 0 0,0 0 1 0 0,1 0-1 0 0,1-1 1 0 0,0-1-1 0 0,0 1 0 0 0,0-1 1 0 0,1-1-1 0 0,1 0 1 0 0,0 0-1 0 0,0-1 1 0 0,0-1-1 0 0,1 0 1 0 0,-1 0-1 0 0,2-1 0 0 0,-1 0 1 0 0,0-1-1 0 0,2-1 25 0 0,4-2 95 0 0,0-2 0 0 0,0 0-1 0 0,0-1 1 0 0,1-1 0 0 0,-2 0-1 0 0,1-2 1 0 0,0 0 0 0 0,-1-1-1 0 0,0 0 1 0 0,0-2 0 0 0,-1 0-1 0 0,0 0 1 0 0,0-2 0 0 0,-1 0 0 0 0,0-1-1 0 0,-1 0 1 0 0,0-1 0 0 0,-1-1-1 0 0,0 0 1 0 0,-1-1 0 0 0,-1 0-1 0 0,0-1 1 0 0,-1 0 0 0 0,0-1-1 0 0,-2 0 1 0 0,0 0 0 0 0,1-3-95 0 0,-7 12-84 0 0,1 0-1 0 0,-1-1 1 0 0,0 1 0 0 0,-1-1 0 0 0,0 1 0 0 0,0-1 0 0 0,0 1 0 0 0,-1-1 0 0 0,0 0-1 0 0,-1 1 1 0 0,0-1 0 0 0,0 1 0 0 0,0-1 0 0 0,-1 1 0 0 0,0-1 0 0 0,-1 1-1 0 0,0 0 1 0 0,0 0 0 0 0,0 0 0 0 0,-1 0 0 0 0,0 1 0 0 0,0 0 0 0 0,-1-1-1 0 0,1 1 1 0 0,-1 1 0 0 0,-1-1 0 0 0,1 1 0 0 0,-1 0 0 0 0,0 0 0 0 0,0 1-1 0 0,-1-1 1 0 0,-2 0 84 0 0,2 0-83 0 0,-1 1 0 0 0,1 0 0 0 0,-1 1 0 0 0,0 0 0 0 0,0 0 0 0 0,0 0 0 0 0,0 1-1 0 0,-1 1 1 0 0,1-1 0 0 0,-1 1 0 0 0,1 0 0 0 0,-1 1 0 0 0,1 0 0 0 0,-1 1 0 0 0,1 0 0 0 0,0 0 0 0 0,-1 0-1 0 0,1 1 1 0 0,0 1 0 0 0,0-1 0 0 0,0 1 0 0 0,0 1 0 0 0,0-1 0 0 0,1 1 0 0 0,-1 1 0 0 0,1-1 0 0 0,0 1-1 0 0,1 1 1 0 0,-4 2 83 0 0,10-8 22 0 0,-1 0 0 0 0,0 1 0 0 0,1-1 0 0 0,-1 1-1 0 0,0 0 1 0 0,1-1 0 0 0,-1 1 0 0 0,0-1-1 0 0,1 1 1 0 0,-1 0 0 0 0,1-1 0 0 0,0 1 0 0 0,-1 0-1 0 0,1 0 1 0 0,-1-1 0 0 0,1 1 0 0 0,0 0 0 0 0,0 0-1 0 0,-1 0 1 0 0,1-1 0 0 0,0 1 0 0 0,0 0 0 0 0,0 0-1 0 0,0 0 1 0 0,0 0 0 0 0,0 0 0 0 0,0-1 0 0 0,0 1-1 0 0,0 0 1 0 0,0 0 0 0 0,1 0 0 0 0,-1 0 0 0 0,0-1-1 0 0,1 1 1 0 0,-1 0 0 0 0,0 0 0 0 0,1-1-1 0 0,-1 1 1 0 0,1 0 0 0 0,-1-1 0 0 0,1 1 0 0 0,-1 0-1 0 0,1-1 1 0 0,0 1 0 0 0,-1-1 0 0 0,1 1 0 0 0,0-1-1 0 0,-1 1 1 0 0,1-1 0 0 0,0 1 0 0 0,0-1 0 0 0,0 0-1 0 0,-1 1 1 0 0,1-1 0 0 0,0 0 0 0 0,0 0 0 0 0,0 0-1 0 0,-1 1 1 0 0,1-1 0 0 0,0 0 0 0 0,0 0-1 0 0,0 0-21 0 0,63 4 1399 0 0,-57-4-1249 0 0,39-4 225 0 0,-1-1 1 0 0,0-3 0 0 0,0-1-1 0 0,0-3 1 0 0,-2-1 0 0 0,0-2 0 0 0,30-16-376 0 0,15-1-162 0 0,-80 28-409 0 0,-1 1-1218 0 0,-1 3-7480 0 0,-6 0 1378 0 0</inkml:trace>
  <inkml:trace contextRef="#ctx0" brushRef="#br0" timeOffset="5483.345">7007 980 1776 0 0,'0'0'1335'0'0,"0"0"178"0"0,0 0 264 0 0,0 0 89 0 0,0 0-151 0 0,0 0-228 0 0,0 0-149 0 0,0 0-121 0 0,0 0-123 0 0,33-17-166 0 0,101-55-174 0 0,-73 22 338 0 0,-58 48-1070 0 0,-1 0 0 0 0,1 0 0 0 0,-1 0 0 0 0,0 0 0 0 0,0 0 0 0 0,0 0 0 0 0,0-1 0 0 0,0 1 1 0 0,-1-1-1 0 0,1 1 0 0 0,-1-1 0 0 0,1 0 0 0 0,-1 0 0 0 0,0 1 0 0 0,0-1 0 0 0,0 0 0 0 0,-1 0 0 0 0,1 0 0 0 0,-1 0 0 0 0,1 0 1 0 0,-1 0-1 0 0,0 0 0 0 0,0 0 0 0 0,0 0 0 0 0,-1 0 0 0 0,1 0 0 0 0,-1 0 0 0 0,1 0 0 0 0,-1 0 0 0 0,0 0 0 0 0,0 1 0 0 0,-1-1 1 0 0,1 0-1 0 0,0 0 0 0 0,-1 1 0 0 0,0-1 0 0 0,0 1 0 0 0,1 0 0 0 0,-1-1 0 0 0,-1 1 0 0 0,1 0 0 0 0,0 0 0 0 0,0 0 0 0 0,-1 0 0 0 0,1 1 1 0 0,-1-1-1 0 0,0 1 0 0 0,1-1 0 0 0,-1 1 0 0 0,0 0 0 0 0,0 0 0 0 0,0 0-22 0 0,-6 1-189 0 0,-1 1-1 0 0,1-1 1 0 0,-1 1 0 0 0,1 1-1 0 0,0 0 1 0 0,0 0-1 0 0,0 1 1 0 0,0 0 0 0 0,0 0-1 0 0,0 1 1 0 0,1 1-1 0 0,-1-1 1 0 0,1 1 0 0 0,1 0-1 0 0,-1 1 1 0 0,1 0-1 0 0,0 0 1 0 0,0 1 0 0 0,0 0-1 0 0,1 0 1 0 0,-4 6 189 0 0,3-5 41 0 0,1 1 0 0 0,-1 1 0 0 0,1-1 0 0 0,1 1 0 0 0,0 0 0 0 0,0 0 0 0 0,1 0 0 0 0,1 1 0 0 0,-1 0 0 0 0,2-1 0 0 0,-1 1 0 0 0,1 0 0 0 0,1 0 0 0 0,0 1 0 0 0,1-1 0 0 0,0 0 0 0 0,1 0 0 0 0,0 5-41 0 0,1-9 63 0 0,0-1 0 0 0,1 0 0 0 0,0 0 1 0 0,-1-1-1 0 0,2 1 0 0 0,-1 0 0 0 0,1-1 1 0 0,-1 0-1 0 0,2 0 0 0 0,-1 0 0 0 0,0 0 0 0 0,1-1 1 0 0,0 0-1 0 0,0 0 0 0 0,0 0 0 0 0,1 0 1 0 0,-1-1-1 0 0,1 0 0 0 0,0 0 0 0 0,0 0 1 0 0,0-1-1 0 0,0 0 0 0 0,2 0-63 0 0,4 2-22 0 0,0-1 0 0 0,-1-1 0 0 0,1 0 1 0 0,0 0-1 0 0,0-1 0 0 0,0-1 0 0 0,1 0 0 0 0,-1 0 0 0 0,0-1 1 0 0,0-1-1 0 0,-1 0 0 0 0,5-2 22 0 0,113-50-3627 0 0,-9-16-7488 0 0,-103 59 8864 0 0</inkml:trace>
  <inkml:trace contextRef="#ctx0" brushRef="#br0" timeOffset="6102.976">7637 777 6913 0 0,'0'0'1451'0'0,"0"0"-286"0"0,0 0-98 0 0,0 0 31 0 0,0 0 21 0 0,0 0-32 0 0,0 0-86 0 0,0 0-143 0 0,0 0-207 0 0,0 0-227 0 0,0 0-172 0 0,0 0-145 0 0,0 0-42 0 0,-27 15-10 0 0,-83 47-8 0 0,107-61-45 0 0,-1 0 1 0 0,1 1-1 0 0,0-1 1 0 0,0 1-1 0 0,0-1 1 0 0,1 1-1 0 0,-1 0 1 0 0,0 0-1 0 0,1 1 1 0 0,-1-1-1 0 0,1 0 1 0 0,0 1-1 0 0,-1 0 1 0 0,1-1-1 0 0,1 1 1 0 0,-1 0-1 0 0,0 0 1 0 0,1 0 0 0 0,-1 0-1 0 0,1 0 1 0 0,0 0-1 0 0,0 1-2 0 0,-1 5-19 0 0,0-5 8 0 0,0 0 0 0 0,0 0 1 0 0,1 0-1 0 0,0 0 1 0 0,0 1-1 0 0,0-1 0 0 0,0 0 1 0 0,1 0-1 0 0,0 1 0 0 0,0-1 1 0 0,0 0-1 0 0,0 0 0 0 0,1 1 1 0 0,-1-1-1 0 0,1 0 0 0 0,0 0 1 0 0,0 1-1 0 0,1-1 1 0 0,-1 0-1 0 0,1 0 0 0 0,0-1 1 0 0,0 1-1 0 0,1 0 0 0 0,-1-1 1 0 0,0 1-1 0 0,1-1 0 0 0,0 0 1 0 0,0 0-1 0 0,0 0 1 0 0,0 0-1 0 0,1 0 0 0 0,-1-1 1 0 0,1 1-1 0 0,0-1 0 0 0,-1 0 1 0 0,1 0-1 0 0,0 0 0 0 0,0-1 1 0 0,0 1-1 0 0,0-1 1 0 0,1 0-1 0 0,-1 0 0 0 0,0-1 1 0 0,0 1-1 0 0,1-1 11 0 0,0 0 73 0 0,1 1 0 0 0,-1-1-1 0 0,0-1 1 0 0,0 1 0 0 0,0-1 0 0 0,0 1-1 0 0,0-1 1 0 0,0-1 0 0 0,0 1 0 0 0,0-1-1 0 0,0 0 1 0 0,0 0 0 0 0,-1 0 0 0 0,5-4-73 0 0,145-133 156 0 0,-153 138-203 0 0,-1 1 0 0 0,0-1 0 0 0,0 1 0 0 0,0-1 1 0 0,1 1-1 0 0,-1-1 0 0 0,0 1 0 0 0,1-1 0 0 0,-1 1 0 0 0,1 0 0 0 0,-1-1 0 0 0,0 1 1 0 0,1 0-1 0 0,-1-1 0 0 0,1 1 0 0 0,-1 0 0 0 0,1-1 0 0 0,-1 1 0 0 0,1 0 1 0 0,-1 0-1 0 0,1 0 0 0 0,-1 0 0 0 0,1-1 0 0 0,-1 1 0 0 0,1 0 0 0 0,-1 0 0 0 0,1 0 1 0 0,-1 0-1 0 0,1 0 0 0 0,-1 0 0 0 0,1 0 0 0 0,-1 0 0 0 0,1 1 0 0 0,-1-1 0 0 0,1 0 1 0 0,-1 0-1 0 0,1 0 0 0 0,-1 0 0 0 0,1 1 0 0 0,-1-1 0 0 0,1 0 0 0 0,-1 1 1 0 0,1-1-1 0 0,-1 0 0 0 0,0 1 0 0 0,1-1 0 0 0,-1 0 0 0 0,1 1 0 0 0,-1-1 0 0 0,0 1 1 0 0,1-1-1 0 0,-1 1 0 0 0,0-1 0 0 0,0 1 47 0 0,1 34-1580 0 0,-2-18 2050 0 0,0-13-454 0 0,0 0-1 0 0,1 0 1 0 0,-1 0-1 0 0,1 0 0 0 0,0 0 1 0 0,0 0-1 0 0,1 0 1 0 0,-1 0-1 0 0,1 0 1 0 0,0 0-1 0 0,0 0 1 0 0,0 0-1 0 0,0 0 1 0 0,1-1-1 0 0,-1 1 1 0 0,1 0-1 0 0,0-1 1 0 0,0 1-1 0 0,1-1 1 0 0,-1 0-1 0 0,1 0 1 0 0,-1 0-1 0 0,1 0 1 0 0,0 0-1 0 0,0 0 1 0 0,0-1-1 0 0,1 0 0 0 0,-1 1 1 0 0,0-1-1 0 0,1 0 1 0 0,0-1-1 0 0,-1 1 1 0 0,3 0-16 0 0,7-1 146 0 0,-1 0 0 0 0,0-1 0 0 0,0 0 1 0 0,0-1-1 0 0,1 0 0 0 0,-1-1 0 0 0,0 0 0 0 0,-1-1 0 0 0,1-1 1 0 0,0 0-1 0 0,-1 0 0 0 0,0-1 0 0 0,0 0 0 0 0,0-1 0 0 0,-1-1 1 0 0,1 1-1 0 0,-2-2 0 0 0,1 1 0 0 0,-1-1 0 0 0,0-1 0 0 0,6-7-146 0 0,-1 4 90 0 0,2-1-73 0 0,-1-1 1 0 0,-1-1-1 0 0,0 0 0 0 0,-1-1 0 0 0,-1 0 1 0 0,0-1-1 0 0,-1-1 0 0 0,-1 0 0 0 0,-1 0 1 0 0,0-1-1 0 0,-1 0 0 0 0,-2 0 0 0 0,3-10-17 0 0,-10-48-1641 0 0,0 76 1548 0 0,1-1 1 0 0,-1 1-1 0 0,0-1 0 0 0,0 0 0 0 0,1 1 1 0 0,-1-1-1 0 0,0 1 0 0 0,0 0 1 0 0,-1-1-1 0 0,1 1 0 0 0,0 0 1 0 0,0 0-1 0 0,-1 0 0 0 0,1 0 1 0 0,0 0-1 0 0,-1 0 0 0 0,1 0 0 0 0,-1 0 1 0 0,0 0-1 0 0,1 1 0 0 0,-1-1 1 0 0,1 0-1 0 0,-1 1 0 0 0,0 0 1 0 0,1-1-1 0 0,-1 1 0 0 0,0 0 0 0 0,0 0 1 0 0,1 0-1 0 0,-1 0 0 0 0,0 0 1 0 0,0 0-1 0 0,1 1 0 0 0,-1-1 1 0 0,0 0-1 0 0,1 1 0 0 0,-1 0 1 0 0,0-1-1 0 0,1 1 0 0 0,-1 0 0 0 0,1 0 1 0 0,-1 0 92 0 0,-8 4-98 0 0,0 0 0 0 0,0 1-1 0 0,0 0 1 0 0,1 1 0 0 0,0 0 0 0 0,0 0 0 0 0,1 1 0 0 0,0 0 0 0 0,0 1 0 0 0,1 0 0 0 0,-4 5 98 0 0,9-12 10 0 0,1 1-1 0 0,-1-1 1 0 0,1 1 0 0 0,-1-1-1 0 0,1 1 1 0 0,0 0-1 0 0,0 0 1 0 0,0 0 0 0 0,0 0-1 0 0,0-1 1 0 0,1 1 0 0 0,0 0-1 0 0,-1 0 1 0 0,1 0 0 0 0,0 0-1 0 0,0 0 1 0 0,1 0 0 0 0,-1 0-1 0 0,1 0 1 0 0,-1 0 0 0 0,1 0-1 0 0,0 0 1 0 0,0 0 0 0 0,0 0-1 0 0,1-1 1 0 0,-1 1 0 0 0,0 0-1 0 0,1-1 1 0 0,0 1 0 0 0,0-1-1 0 0,0 0 1 0 0,0 0 0 0 0,0 0-1 0 0,0 0 1 0 0,0 0 0 0 0,2 1-10 0 0,96 55 1593 0 0,-97-57-1603 0 0,13 5 114 0 0,0 1 1 0 0,0 1-1 0 0,-1 0 0 0 0,0 1 1 0 0,0 1-1 0 0,-1 0 0 0 0,0 1 0 0 0,-1 1 1 0 0,9 10-105 0 0,-18-15 142 0 0,-1 0 1 0 0,0 1 0 0 0,0-1 0 0 0,-1 1-1 0 0,0 0 1 0 0,-1 0 0 0 0,1-1-1 0 0,-1 1 1 0 0,-1 0 0 0 0,0 0-1 0 0,0 0 1 0 0,0 0 0 0 0,-1 0 0 0 0,0 0-1 0 0,-1 1-142 0 0,-9 22 330 0 0,1-9-2640 0 0,8-5-4241 0 0,2-13-1660 0 0</inkml:trace>
  <inkml:trace contextRef="#ctx0" brushRef="#br0" timeOffset="14946.276">10792 387 9170 0 0,'0'0'1072'0'0,"0"0"-104"0"0,0 0-15 0 0,0 0 87 0 0,0 0 32 0 0,0 0-136 0 0,0 0-352 0 0,0 0-416 0 0,0 0-520 0 0,0 0-280 0 0,0 0-72 0 0,0 0-24 0 0,0 0 128 0 0,0 0-64 0 0,2 33-465 0 0,15-14-791 0 0,-4-5-1505 0 0,-6-6-2384 0 0</inkml:trace>
  <inkml:trace contextRef="#ctx0" brushRef="#br0" timeOffset="14700.904">10847 744 2569 0 0,'0'0'1088'0'0,"0"0"-1054"0"0,0 0-332 0 0,0 0 194 0 0,0 0 340 0 0,0 0 248 0 0,0 0 63 0 0,0 0-66 0 0,0 0-106 0 0,0 0-90 0 0,0 0-79 0 0,3 21-24 0 0,8 64 9 0 0,5-33 292 0 0,4-15-528 0 0,-9-29-4292 0 0,-11-8 1960 0 0</inkml:trace>
  <inkml:trace contextRef="#ctx0" brushRef="#br0" timeOffset="15336.8">11109 1009 3977 0 0,'0'0'2435'0'0,"0"0"-1032"0"0,0 0-315 0 0,0 0 40 0 0,0 0 30 0 0,0 0-38 0 0,0 0-114 0 0,0 0-139 0 0,0 0-131 0 0,0 0-121 0 0,0 0-95 0 0,0 0-83 0 0,7-24-55 0 0,25-78-32 0 0,-29 92-247 0 0,0 0-1 0 0,1 0 1 0 0,0 1-1 0 0,1-1 0 0 0,0 1 1 0 0,0 0-1 0 0,1 0 1 0 0,1 0-1 0 0,-1 1 0 0 0,1 0 1 0 0,1 0-1 0 0,4-3-102 0 0,3-4 50 0 0,-9 9-71 0 0,-3 3-7 0 0,0-1 0 0 0,0 1 0 0 0,0 0-1 0 0,0 0 1 0 0,0 0 0 0 0,1 1-1 0 0,-1-1 1 0 0,1 1 0 0 0,0 0-1 0 0,0 0 1 0 0,0 0 0 0 0,0 0-1 0 0,0 1 1 0 0,0-1 0 0 0,3 1 28 0 0,15 53-299 0 0,-21-46 371 0 0,0 0 1 0 0,0 0-1 0 0,0 1 0 0 0,1-1 0 0 0,0-1 1 0 0,0 1-1 0 0,1 0 0 0 0,0 0 1 0 0,0-1-1 0 0,0 1 0 0 0,0-1 0 0 0,1 0 1 0 0,0 0-1 0 0,0-1 0 0 0,0 1 1 0 0,1-1-1 0 0,-1 0 0 0 0,1 0 0 0 0,0 0 1 0 0,0 0-1 0 0,1-1 0 0 0,-1 0 0 0 0,1 0 1 0 0,0-1-1 0 0,-1 1 0 0 0,1-1 1 0 0,0-1-1 0 0,0 1 0 0 0,1-1 0 0 0,-1 0 1 0 0,5 0-73 0 0,-1-4 243 0 0,-1-1 1 0 0,1 0 0 0 0,-1 0-1 0 0,0-1 1 0 0,0 0 0 0 0,0-1 0 0 0,-1 0-1 0 0,1 0 1 0 0,-1-1 0 0 0,-1 0-1 0 0,0-1 1 0 0,0 1 0 0 0,0-1-1 0 0,-1 0 1 0 0,0-1 0 0 0,4-8-244 0 0,-2 7 60 0 0,19-46-441 0 0,-22 16-6653 0 0,-5 33 506 0 0,2 3-3486 0 0</inkml:trace>
  <inkml:trace contextRef="#ctx0" brushRef="#br0" timeOffset="16368.817">10881 741 0 0 0,'0'0'240'0'0,"0"0"277"0"0,0 0 17 0 0,0 0-74 0 0,0 0-47 0 0,0 0 13 0 0,4-7 224 0 0,-3 6 3451 0 0,-1 1 4437 0 0,-11 16-7149 0 0,2 115-831 0 0,8-94-70 0 0,0-1-2923 0 0,8-31-2610 0 0,-1-5-182 0 0,-4 3-380 0 0</inkml:trace>
  <inkml:trace contextRef="#ctx0" brushRef="#br0" timeOffset="17070.646">12637 667 0 0 0,'0'0'1802'0'0,"0"0"-378"0"0,0 0-233 0 0,0 0-133 0 0,0 0-57 0 0,0 0-45 0 0,0 0-88 0 0,0 0-85 0 0,0 0-87 0 0,0 0-86 0 0,0 0-70 0 0,0 0-27 0 0,0 0-34 0 0,-14 6-19 0 0,-44 20-36 0 0,54-24-368 0 0,0 0 0 0 0,0 1-1 0 0,0 0 1 0 0,0 0 0 0 0,0 0-1 0 0,1 0 1 0 0,-1 0-1 0 0,1 1 1 0 0,0 0 0 0 0,0-1-1 0 0,1 1 1 0 0,-1 0 0 0 0,1 0-1 0 0,-1 1 1 0 0,1-1-1 0 0,1 0 1 0 0,-1 1 0 0 0,1-1-1 0 0,-1 1 1 0 0,1 0-1 0 0,1-1 1 0 0,-1 1 0 0 0,0 0-1 0 0,1 1-55 0 0,-1 1-53 0 0,0 0 0 0 0,1 0 0 0 0,0 0 0 0 0,0 1 0 0 0,1-1 0 0 0,-1 0-1 0 0,1 0 1 0 0,1 0 0 0 0,0 0 0 0 0,0 0 0 0 0,0 0 0 0 0,1 0 0 0 0,0-1-1 0 0,0 1 1 0 0,0-1 0 0 0,1 1 53 0 0,63 44-4209 0 0,-15-36-2973 0 0,-40-11 5283 0 0</inkml:trace>
  <inkml:trace contextRef="#ctx0" brushRef="#br0" timeOffset="17385.836">13007 748 1936 0 0,'0'0'1243'0'0,"0"0"-599"0"0,0 0 3 0 0,0 0 229 0 0,0 0 251 0 0,0 0 92 0 0,0 0-100 0 0,0 0-195 0 0,0 0-265 0 0,0 0-201 0 0,0 0-134 0 0,0 0-71 0 0,0 0-29 0 0,-14 29 14 0 0,-42 91 39 0 0,55-119-266 0 0,1-1 1 0 0,-1 1 0 0 0,0 0-1 0 0,0-1 1 0 0,0 1-1 0 0,0 0 1 0 0,0 0-1 0 0,1 0 1 0 0,-1 0-1 0 0,0 0 1 0 0,1 0-1 0 0,-1 0 1 0 0,0 0-1 0 0,1 0 1 0 0,-1 0-1 0 0,1 0 1 0 0,0 0-1 0 0,-1 0 1 0 0,1 0-1 0 0,0 1 1 0 0,0-1-1 0 0,0 0 1 0 0,0 0 0 0 0,0 0-1 0 0,0 0 1 0 0,0 1-1 0 0,0-1 1 0 0,0 0-1 0 0,1 0 1 0 0,-1 0-1 0 0,0 0 1 0 0,1 0-1 0 0,-1 1 1 0 0,1-1-1 0 0,-1 0 1 0 0,1 0-1 0 0,-1 0 1 0 0,1 0-1 0 0,0 0 1 0 0,0-1-1 0 0,-1 1 1 0 0,1 0 0 0 0,0 0-1 0 0,0 0 1 0 0,0-1-1 0 0,0 1 1 0 0,0 0-1 0 0,0-1-11 0 0,4 2 106 0 0,1 1 86 0 0,0 0 1 0 0,1-1-1 0 0,0 0 1 0 0,-1 0-1 0 0,1-1 0 0 0,0 1 1 0 0,0-2-1 0 0,0 1 1 0 0,-1-1-1 0 0,1 0 1 0 0,0 0-1 0 0,0-1 0 0 0,0 0 1 0 0,0 0-1 0 0,0 0 1 0 0,-1-1-1 0 0,1 0 1 0 0,-1-1-1 0 0,1 1 1 0 0,-1-1-1 0 0,0 0 0 0 0,0-1 1 0 0,0 0-1 0 0,0 0 1 0 0,-1 0-1 0 0,0 0 1 0 0,1-1-1 0 0,-2 0 1 0 0,1 0-1 0 0,0-1-192 0 0,1 0 68 0 0,0 0 1 0 0,0 0-1 0 0,-1 0 0 0 0,0 0 1 0 0,0-1-1 0 0,-1 0 0 0 0,1 0 1 0 0,-2-1-1 0 0,1 1 0 0 0,-1-1 1 0 0,0 0-1 0 0,-1 1 0 0 0,1-1 1 0 0,-2 0-1 0 0,1-1 0 0 0,-1 1 1 0 0,0 0-1 0 0,-1 0 0 0 0,0-1 1 0 0,0 1-1 0 0,-1-2-68 0 0,0 8-150 0 0,0 0 0 0 0,0 0 1 0 0,-1 1-1 0 0,1-1 0 0 0,0 0 0 0 0,-1 1 1 0 0,1-1-1 0 0,-1 1 0 0 0,0 0 0 0 0,1-1 0 0 0,-1 1 1 0 0,0 0-1 0 0,0 0 0 0 0,0 0 0 0 0,1 0 1 0 0,-1 0-1 0 0,0 1 0 0 0,0-1 0 0 0,-1 0 0 0 0,1 1 1 0 0,0 0-1 0 0,0-1 0 0 0,0 1 0 0 0,0 0 1 0 0,0 0-1 0 0,0 0 0 0 0,-1 1 150 0 0,-56 9-8297 0 0,43-2 4097 0 0,6 0 706 0 0</inkml:trace>
  <inkml:trace contextRef="#ctx0" brushRef="#br0" timeOffset="17789.803">13366 1024 272 0 0,'0'0'1892'0'0,"0"0"-234"0"0,0 0 97 0 0,0 0 82 0 0,0 0-105 0 0,0 0-242 0 0,0 0-323 0 0,0 0-214 0 0,0 0-138 0 0,0 0-99 0 0,0 0-78 0 0,0 0-82 0 0,0 0-72 0 0,7-31-84 0 0,22-94-88 0 0,4 61 85 0 0,56-6 77 0 0,-85 107-1381 0 0,-5-31 941 0 0,1-1 0 0 0,0 0 0 0 0,0 1 1 0 0,0-1-1 0 0,1 1 0 0 0,0-1 0 0 0,0 1 0 0 0,0-1 1 0 0,1 0-1 0 0,-1 0 0 0 0,1 0 0 0 0,0 0 0 0 0,1 0 1 0 0,-1 0-1 0 0,1 0 0 0 0,0-1 0 0 0,0 1 0 0 0,1-1 1 0 0,-1 0-1 0 0,1 0 0 0 0,0 0 0 0 0,0-1 0 0 0,0 1 1 0 0,1-1-1 0 0,-1 0 0 0 0,1 0 0 0 0,-1 0 0 0 0,1-1 1 0 0,0 0-1 0 0,0 0 0 0 0,1 0 0 0 0,-1 0 0 0 0,0-1 0 0 0,0 0 1 0 0,1 0-1 0 0,-1 0 0 0 0,1-1 0 0 0,-1 0 0 0 0,2 0-33 0 0,2-3 185 0 0,0 0 0 0 0,0-1 0 0 0,-1 0 0 0 0,1-1 0 0 0,-1 0 0 0 0,0 0 0 0 0,-1-1 0 0 0,1 0 0 0 0,-1 0 0 0 0,0 0 0 0 0,-1-1 0 0 0,0 0 0 0 0,0-1 0 0 0,0 1 0 0 0,-1-1 0 0 0,5-8-186 0 0,32-58-435 0 0,-29 40-1146 0 0,-4 12-1659 0 0,1 1-4921 0 0,-5 13 627 0 0</inkml:trace>
  <inkml:trace contextRef="#ctx0" brushRef="#br0" timeOffset="18093.809">14179 299 12907 0 0,'0'0'652'0'0,"0"0"-241"0"0,0 0-14 0 0,0 0 238 0 0,0 0 201 0 0,0 0 140 0 0,0 0 7 0 0,0 0-136 0 0,0 0-115 0 0,0 0-113 0 0,0 0-102 0 0,0 0-79 0 0,5 30-90 0 0,14 99-99 0 0,-7 69 301 0 0,-7 18-1533 0 0,-14-188-2263 0 0,-7-22-7059 0 0,15-6 2742 0 0</inkml:trace>
  <inkml:trace contextRef="#ctx0" brushRef="#br0" timeOffset="18253.108">13966 660 6905 0 0,'0'0'3068'0'0,"0"0"-1461"0"0,0 0-463 0 0,0 0 35 0 0,0 0-25 0 0,0 0-145 0 0,0 0-183 0 0,0 0-156 0 0,0 0-141 0 0,0 0-107 0 0,0 0-82 0 0,32-8-110 0 0,102-21-69 0 0,-24 21-64 0 0,-11 14-2438 0 0,-35 10-5600 0 0,-47-9 3086 0 0,-2-3 651 0 0</inkml:trace>
  <inkml:trace contextRef="#ctx0" brushRef="#br0" timeOffset="19206.917">14656 652 9162 0 0,'0'0'1615'0'0,"0"0"-183"0"0,0 0-142 0 0,0 0-183 0 0,0 0-204 0 0,0 0-149 0 0,0 0-112 0 0,0 0-83 0 0,0 0-115 0 0,0 0-132 0 0,0 0-108 0 0,0 0-105 0 0,-23 10-63 0 0,-72 32-38 0 0,93-42-3 0 0,0 1 0 0 0,0-1 0 0 0,0 1 1 0 0,0 0-1 0 0,0-1 0 0 0,1 1 0 0 0,-1 0 0 0 0,0 0 0 0 0,0 1 0 0 0,1-1 0 0 0,-1 0 0 0 0,1 0 0 0 0,-1 1 0 0 0,1-1 0 0 0,-1 1 0 0 0,1 0 0 0 0,0-1 0 0 0,0 1 0 0 0,0 0 0 0 0,0 0 0 0 0,0-1 1 0 0,0 1-1 0 0,0 0 0 0 0,0 0 0 0 0,1 0 0 0 0,-1 0 0 0 0,1 1 5 0 0,-1 5-44 0 0,-1-5 32 0 0,1 0 0 0 0,0 0 0 0 0,1 0-1 0 0,-1 0 1 0 0,0 0 0 0 0,1 0 0 0 0,0 0 0 0 0,0 0 0 0 0,0 0 0 0 0,0 0 0 0 0,0 0-1 0 0,0 0 1 0 0,1 1 0 0 0,0-1 0 0 0,-1 0 0 0 0,1 0 0 0 0,0-1 0 0 0,1 1 0 0 0,-1 0 0 0 0,0 0-1 0 0,1 0 1 0 0,-1-1 0 0 0,1 1 0 0 0,0-1 0 0 0,0 1 0 0 0,0-1 0 0 0,0 0 0 0 0,1 0-1 0 0,-1 0 1 0 0,1 0 0 0 0,-1 0 0 0 0,1 0 0 0 0,-1-1 0 0 0,1 1 0 0 0,0-1 0 0 0,0 0-1 0 0,0 0 1 0 0,0 0 0 0 0,0 0 0 0 0,0 0 0 0 0,0-1 0 0 0,0 1 0 0 0,0-1 0 0 0,0 0-1 0 0,1 0 13 0 0,2 0 85 0 0,0-1 0 0 0,1 0-1 0 0,-1 0 1 0 0,0-1-1 0 0,0 1 1 0 0,0-1-1 0 0,0-1 1 0 0,0 1-1 0 0,0-1 1 0 0,-1 0 0 0 0,1 0-1 0 0,-1-1 1 0 0,0 0-1 0 0,0 1 1 0 0,2-4-85 0 0,4-1 105 0 0,124-77 108 0 0,-134 85-231 0 0,0-1 0 0 0,0 0 0 0 0,0 1 0 0 0,0-1 0 0 0,0 1 0 0 0,0-1 0 0 0,0 1 0 0 0,0 0 0 0 0,0-1 0 0 0,0 1 0 0 0,0 0 0 0 0,0 0 0 0 0,0 0 0 0 0,0 0 0 0 0,1 0 0 0 0,-1 0 0 0 0,0 0 0 0 0,0 0-1 0 0,0 0 1 0 0,0 0 0 0 0,0 1 0 0 0,0-1 0 0 0,0 0 0 0 0,0 1 0 0 0,0-1 0 0 0,0 1 0 0 0,0-1 0 0 0,0 1 0 0 0,0-1 0 0 0,0 1 0 0 0,0 0 0 0 0,0-1 0 0 0,-1 1 0 0 0,1 0 0 0 0,0 0 0 0 0,0 0-1 0 0,-1 0 1 0 0,1-1 0 0 0,-1 1 0 0 0,1 0 0 0 0,-1 0 0 0 0,1 0 0 0 0,-1 0 0 0 0,1 0 0 0 0,-1 0 0 0 0,0 1 0 0 0,0-1 0 0 0,1 0 0 0 0,-1 0 0 0 0,0 0 0 0 0,0 0 0 0 0,0 0 0 0 0,0 0 0 0 0,-1 1 18 0 0,14 96 42 0 0,-10-97-9 0 0,-1 0-1 0 0,0 0 1 0 0,1-1-1 0 0,-1 1 1 0 0,0-1-1 0 0,1 1 1 0 0,-1-1-1 0 0,1 0 1 0 0,-1 0-1 0 0,1 0 1 0 0,-1 0-1 0 0,0 0 1 0 0,1 0-1 0 0,-1-1 1 0 0,1 1-1 0 0,-1-1 1 0 0,0 0-1 0 0,1 0 1 0 0,-1 0-1 0 0,0 0 0 0 0,0 0 1 0 0,0 0-1 0 0,0-1 1 0 0,0 1-1 0 0,0 0 1 0 0,0-1-1 0 0,0 0 1 0 0,0 0-1 0 0,-1 1 1 0 0,1-1-1 0 0,-1 0 1 0 0,1 0-1 0 0,0-2-32 0 0,0 2 35 0 0,149-127 525 0 0,50 20-433 0 0,-110 86-295 0 0,-91 48 264 0 0,-2-21-55 0 0,0 0-1 0 0,-1-1 1 0 0,1 1 0 0 0,-1 0-1 0 0,0-1 1 0 0,0 0-1 0 0,0 0 1 0 0,0 0 0 0 0,-1 0-1 0 0,1 0 1 0 0,-1 0 0 0 0,0-1-1 0 0,0 0 1 0 0,0 0 0 0 0,0 0-1 0 0,0 0 1 0 0,0-1-41 0 0,-86-15-72 0 0,86 16 28 0 0,0-1 1 0 0,0 1-1 0 0,1-1 1 0 0,-1 1 0 0 0,1 0-1 0 0,0 1 1 0 0,-1-1-1 0 0,1 0 1 0 0,0 1-1 0 0,0 0 1 0 0,0 0-1 0 0,1 0 1 0 0,-1 0-1 0 0,1 0 1 0 0,0 0-1 0 0,0 1 1 0 0,0-1 0 0 0,0 1-1 0 0,0 0 1 0 0,1-1-1 0 0,-1 1 1 0 0,1 0-1 0 0,0 0 1 0 0,1 0-1 0 0,-1 0 1 0 0,0 0-1 0 0,1 0 1 0 0,0 0 0 0 0,0 0-1 0 0,0 0 1 0 0,1 0-1 0 0,-1 0 1 0 0,1 0-1 0 0,0 0 1 0 0,0 0-1 0 0,1-1 1 0 0,-1 1-1 0 0,1 0 1 0 0,-1-1 0 0 0,1 1-1 0 0,2 2 44 0 0,5 3 4 0 0,0-2 1 0 0,0 1-1 0 0,1-1 1 0 0,0 0-1 0 0,0-1 0 0 0,1 0 1 0 0,-1-1-1 0 0,1 0 0 0 0,1-1 1 0 0,-1 0-1 0 0,0-1 0 0 0,1 0 1 0 0,0 0-1 0 0,0-2 0 0 0,0 1 1 0 0,0-2-1 0 0,0 1 1 0 0,0-2-1 0 0,0 1 0 0 0,-1-2 1 0 0,1 1-1 0 0,0-2 0 0 0,0 0 1 0 0,-1 0-1 0 0,1-1 0 0 0,9-5-4 0 0,17-5 139 0 0,-1-3 0 0 0,0-1 0 0 0,-1-2 0 0 0,-1-1 0 0 0,-1-2 0 0 0,-1-1 0 0 0,-1-2 0 0 0,-2-1 0 0 0,0-1 0 0 0,-2-1 0 0 0,-1-2 0 0 0,-1-1 0 0 0,-2-1 0 0 0,0-3-139 0 0,-16 20-1 0 0,0 1-1 0 0,-1-1 0 0 0,-1 0 1 0 0,0-1-1 0 0,-1 1 1 0 0,-1-1-1 0 0,-1 0 1 0 0,0-1-1 0 0,-2 1 0 0 0,1 0 1 0 0,-2-3 1 0 0,-1 19-12 0 0,0 0 1 0 0,0 0-1 0 0,0 0 1 0 0,0 1-1 0 0,0-1 1 0 0,-1 0-1 0 0,1 0 1 0 0,0 1 0 0 0,0-1-1 0 0,-1 0 1 0 0,1 1-1 0 0,0-1 1 0 0,-1 1-1 0 0,1 0 1 0 0,0 0-1 0 0,-1-1 1 0 0,1 1-1 0 0,-1 0 1 0 0,1 0-1 0 0,-1 0 1 0 0,1 0-1 0 0,0 0 1 0 0,-1 1-1 0 0,1-1 1 0 0,0 0-1 0 0,-1 1 1 0 0,1-1-1 0 0,0 1 1 0 0,-1-1-1 0 0,1 1 1 0 0,0 0-1 0 0,0-1 1 0 0,-1 1-1 0 0,1 0 1 0 0,0 0-1 0 0,0 0 1 0 0,0 0 0 0 0,0 0-1 0 0,0 0 1 0 0,0 0-1 0 0,0 1 12 0 0,-10 9-10 0 0,1 1 0 0 0,1 1 0 0 0,0-1 1 0 0,0 1-1 0 0,1 1 0 0 0,1 0 0 0 0,0 0 0 0 0,1 0 0 0 0,1 1 0 0 0,0-1 1 0 0,1 1-1 0 0,1 1 0 0 0,0-1 0 0 0,1 0 0 0 0,0 1 0 0 0,1-1 0 0 0,1 1 0 0 0,1-1 1 0 0,0 1-1 0 0,1 0 10 0 0,1 8-32 0 0,0 0 1 0 0,2 0-1 0 0,1 0 1 0 0,1-1 0 0 0,1 0-1 0 0,0-1 1 0 0,2 1-1 0 0,1-2 1 0 0,1 1 0 0 0,0-2-1 0 0,6 6 32 0 0,32 40-1183 0 0,-50-66 970 0 0,1 0 1 0 0,-1 0-1 0 0,1 0 0 0 0,-1-1 0 0 0,1 1 0 0 0,-1 0 0 0 0,1 0 0 0 0,-1-1 0 0 0,0 1 0 0 0,1 0 0 0 0,-1 0 1 0 0,1-1-1 0 0,-1 1 0 0 0,0-1 0 0 0,1 1 0 0 0,-1 0 0 0 0,0-1 0 0 0,1 1 0 0 0,-1-1 0 0 0,0 1 0 0 0,1-1 0 0 0,-1 1 1 0 0,0-1-1 0 0,0 1 0 0 0,0-1 0 0 0,0 1 0 0 0,1-1 0 0 0,-1 1 0 0 0,0-1 0 0 0,0 1 0 0 0,0-1 0 0 0,0 1 0 0 0,0-1 1 0 0,0 1-1 0 0,0-1 0 0 0,0 1 0 0 0,-1-1 0 0 0,1 1 0 0 0,0-1 0 0 0,0 1 0 0 0,0-1 0 0 0,-1 1 0 0 0,1-1 1 0 0,0 1-1 0 0,0-1 0 0 0,-1 1 0 0 0,1-1 0 0 0,0 1 0 0 0,-1 0 0 0 0,1-1 0 0 0,0 1 0 0 0,-1 0 0 0 0,1-1 0 0 0,-1 1 1 0 0,1 0-1 0 0,-1-1 0 0 0,1 1 0 0 0,-1 0 0 0 0,1 0 0 0 0,-1 0 0 0 0,1-1 0 0 0,-1 1 213 0 0,-3-5-5693 0 0</inkml:trace>
  <inkml:trace contextRef="#ctx0" brushRef="#br0" timeOffset="19439.309">15534 428 12203 0 0,'0'0'2303'0'0,"0"0"-1068"0"0,0 0-151 0 0,0 0 76 0 0,0 0-149 0 0,0 0-191 0 0,38-5-156 0 0,123-13-83 0 0,227-18 1132 0 0,-268 27-2344 0 0,-18 2-3217 0 0,-35 1-4251 0 0,-39 2-2097 0 0</inkml:trace>
  <inkml:trace contextRef="#ctx0" brushRef="#br0" timeOffset="21006.807">12696 648 0 0 0,'0'0'335'0'0,"0"0"87"0"0,0 0 17 0 0,0 0 20 0 0,-9-7 2962 0 0,-25 17 6091 0 0,-16 24-8006 0 0,40-26-596 0 0,-1 0-470 0 0,0 1 0 0 0,1 0 1 0 0,0 0-1 0 0,1 1 1 0 0,0 1-1 0 0,1-1 0 0 0,0 1 1 0 0,0 0-1 0 0,-4 10-440 0 0,3 80 1168 0 0,10-97-1103 0 0,1 1 0 0 0,0-1 0 0 0,0 0-1 0 0,0 0 1 0 0,0 1 0 0 0,1-1-1 0 0,-1-1 1 0 0,1 1 0 0 0,0 0 0 0 0,1-1-1 0 0,-1 1 1 0 0,0-1 0 0 0,1 0 0 0 0,0 0-1 0 0,4 2-64 0 0,-1-1 145 0 0,0-1 0 0 0,1 0 0 0 0,-1 0-1 0 0,1 0 1 0 0,0-1 0 0 0,0 0 0 0 0,0-1-1 0 0,0 0 1 0 0,0 0 0 0 0,0-1 0 0 0,0 0 0 0 0,0 0-1 0 0,1-1 1 0 0,-1 0 0 0 0,0 0 0 0 0,0-1-1 0 0,-1 0 1 0 0,7-3-145 0 0,39-16 571 0 0,-50 19 145 0 0,4-1-13164 0 0,-3 3 1162 0 0</inkml:trace>
  <inkml:trace contextRef="#ctx0" brushRef="#br0" timeOffset="22305.28">16928 527 7650 0 0,'0'0'3076'0'0,"0"0"-1770"0"0,0 0-399 0 0,0 0 126 0 0,0 0 134 0 0,0 0 36 0 0,0 0-108 0 0,0 0-179 0 0,0 0-202 0 0,0 0-203 0 0,0 0-198 0 0,-3 1-154 0 0,2 0-151 0 0,-1 0 1 0 0,1 0 0 0 0,0-1 0 0 0,0 1 0 0 0,0 0 0 0 0,0 0 0 0 0,0 1-1 0 0,0-1 1 0 0,0 0 0 0 0,0 0 0 0 0,1 0 0 0 0,-1 1 0 0 0,0-1-1 0 0,1 0 1 0 0,-1 1 0 0 0,1-1 0 0 0,-1 0 0 0 0,1 1 0 0 0,-1-1-1 0 0,1 1 1 0 0,0-1 0 0 0,0 0 0 0 0,0 1 0 0 0,0-1 0 0 0,0 1 0 0 0,0-1-1 0 0,0 1 1 0 0,1-1 0 0 0,-1 1 0 0 0,1-1-9 0 0,-1 4 27 0 0,14 112 827 0 0,-13-113-790 0 0,0 1 1 0 0,0-1-1 0 0,1 0 1 0 0,-1 0 0 0 0,1 1-1 0 0,0-1 1 0 0,1-1-1 0 0,-1 1 1 0 0,0 0 0 0 0,1-1-1 0 0,0 1 1 0 0,0-1 0 0 0,0 0-1 0 0,0 1 1 0 0,1-2-1 0 0,-1 1 1 0 0,1 0 0 0 0,0-1-1 0 0,0 0 1 0 0,0 1-1 0 0,0-1 1 0 0,0-1 0 0 0,0 1-1 0 0,4 0-64 0 0,4-2 101 0 0,0-1-1 0 0,-1 0 0 0 0,1-1 0 0 0,-1-1 1 0 0,1 0-1 0 0,-1 0 0 0 0,0-1 1 0 0,0 0-1 0 0,-1-1 0 0 0,1 0 1 0 0,-1-1-1 0 0,0 0 0 0 0,0-1 1 0 0,-1 0-1 0 0,0 0 0 0 0,0-1 0 0 0,-1 0 1 0 0,0-1-1 0 0,7-9-100 0 0,12-7 117 0 0,108-107-43 0 0,-129 177-961 0 0,-6-38 896 0 0,11 106-56 0 0,-10-110 53 0 0,0 1 0 0 0,0-1-1 0 0,0 0 1 0 0,1 1 0 0 0,-1-1-1 0 0,1 0 1 0 0,0 0 0 0 0,0 0-1 0 0,0-1 1 0 0,0 1-1 0 0,0 0 1 0 0,1-1 0 0 0,-1 1-1 0 0,1-1 1 0 0,-1 0 0 0 0,1 0-1 0 0,0 0 1 0 0,0 0 0 0 0,0 0-1 0 0,0-1 1 0 0,0 1 0 0 0,1-1-1 0 0,-1 0 1 0 0,0 0 0 0 0,1 0-1 0 0,-1 0 1 0 0,0-1 0 0 0,1 1-1 0 0,-1-1 1 0 0,4 0-6 0 0,1 0 85 0 0,-1-1 0 0 0,1 0 0 0 0,-1 0-1 0 0,1 0 1 0 0,-1-1 0 0 0,0 0 0 0 0,1-1 0 0 0,-1 0 0 0 0,0 0 0 0 0,-1 0 0 0 0,1-1 0 0 0,0 0 0 0 0,-1 0 0 0 0,0-1-1 0 0,3-3-84 0 0,14-12 204 0 0,-1-1 1 0 0,-1-1-1 0 0,-1-2 0 0 0,-1 0 0 0 0,-1 0 0 0 0,5-12-204 0 0,-17 25-442 0 0,0 1 1981 0 0,-3 4-3600 0 0,1 4-3448 0 0,-1 0-4833 0 0,-3 2 571 0 0</inkml:trace>
  <inkml:trace contextRef="#ctx0" brushRef="#br0" timeOffset="22558.81">18115 501 9098 0 0,'0'0'3757'0'0,"0"0"-2249"0"0,0 0-505 0 0,0 0 123 0 0,0 0 34 0 0,0 0-140 0 0,0 0-279 0 0,0 0-266 0 0,-6 34-183 0 0,-18 105-133 0 0,18-55-27 0 0,22-42-1616 0 0,-6-28-9160 0 0,-9-14 2301 0 0</inkml:trace>
  <inkml:trace contextRef="#ctx0" brushRef="#br0" timeOffset="22787.38">17990 185 16692 0 0,'0'0'872'0'0,"0"0"-344"0"0,0 0-232 0 0,0 0-48 0 0,0 0-32 0 0,0 0-176 0 0,0 0-304 0 0,0 0-408 0 0,0 0-680 0 0,0 0-1089 0 0,0 0-2216 0 0,0 0-4849 0 0</inkml:trace>
  <inkml:trace contextRef="#ctx0" brushRef="#br0" timeOffset="22959.832">18550 0 12835 0 0,'0'0'789'0'0,"0"0"-210"0"0,0 0 77 0 0,0 0 200 0 0,0 0 86 0 0,0 0-97 0 0,0 0-196 0 0,0 0-167 0 0,0 0-88 0 0,2 37-90 0 0,7 113-64 0 0,16 29 255 0 0,-10-62-737 0 0,-5 1 1 0 0,-5 91 241 0 0,-3-175-1119 0 0,5-13-2851 0 0,-5-20-939 0 0,-2-1 641 0 0,0 0-1049 0 0</inkml:trace>
  <inkml:trace contextRef="#ctx0" brushRef="#br0" timeOffset="23204.398">18307 428 11554 0 0,'0'0'1161'0'0,"0"0"-182"0"0,0 0-101 0 0,0 0 85 0 0,0 0 23 0 0,0 0-97 0 0,0 0-132 0 0,0 0-87 0 0,0 0-46 0 0,0 0-41 0 0,33-4-53 0 0,103-8-84 0 0,22-17 547 0 0,-141 24-1062 0 0,112-37 45 0 0,-52-3-4138 0 0,-63 35 2057 0 0,1-2-4222 0 0,-7 5-2999 0 0</inkml:trace>
  <inkml:trace contextRef="#ctx0" brushRef="#br0" timeOffset="23580.572">18977 203 3793 0 0,'0'0'2483'0'0,"0"0"-1244"0"0,0 0-55 0 0,-5 31 254 0 0,-17 99 150 0 0,12 101 3917 0 0,10-221-5386 0 0,0 0 0 0 0,0 1-1 0 0,1-1 1 0 0,0 0 0 0 0,1 0 0 0 0,0 0-1 0 0,1 0 1 0 0,0-1 0 0 0,1 1-1 0 0,-1-1 1 0 0,2 0 0 0 0,0 1-1 0 0,0-2 1 0 0,0 1 0 0 0,3 2-119 0 0,-5-10 62 0 0,0 0 0 0 0,0 0 0 0 0,1 0 0 0 0,-1 0 0 0 0,0 0 1 0 0,1-1-1 0 0,-1 1 0 0 0,0-1 0 0 0,1 0 0 0 0,-1 0 0 0 0,1-1 0 0 0,-1 1 1 0 0,0-1-1 0 0,1 1 0 0 0,-1-1 0 0 0,0 0 0 0 0,0 0 0 0 0,0-1 1 0 0,0 1-1 0 0,0-1 0 0 0,0 1 0 0 0,0-1 0 0 0,0 0 0 0 0,0 0 0 0 0,-1 0 1 0 0,1 0-1 0 0,-1-1 0 0 0,1 1 0 0 0,-1-1 0 0 0,1-1-62 0 0,73-68 504 0 0,55-39-69 0 0,-129 111-423 0 0,0 1 0 0 0,-1-1-1 0 0,1 0 1 0 0,-1 1 0 0 0,1-1 0 0 0,-1 1 0 0 0,1-1-1 0 0,-1 1 1 0 0,1-1 0 0 0,-1 1 0 0 0,0 0 0 0 0,1 0-1 0 0,-1 0 1 0 0,0 0 0 0 0,0 0 0 0 0,0 0 0 0 0,0 0-1 0 0,0 0 1 0 0,0 1 0 0 0,0-1 0 0 0,0 0 0 0 0,0 1-1 0 0,0-1 1 0 0,-1 0 0 0 0,1 1 0 0 0,0-1 0 0 0,-1 1-1 0 0,1-1 1 0 0,-1 1 0 0 0,0-1 0 0 0,0 1-1 0 0,1-1 1 0 0,-1 1 0 0 0,0 0 0 0 0,0-1 0 0 0,0 1-1 0 0,-1-1 1 0 0,1 1 0 0 0,0-1 0 0 0,-1 1 0 0 0,1-1-1 0 0,-1 1 1 0 0,1-1 0 0 0,-1 1 0 0 0,0-1 0 0 0,1 1-1 0 0,-1-1 1 0 0,-1 1-12 0 0,2 10 111 0 0,0 161 435 0 0,0-171-565 0 0,1 0 0 0 0,-1 0 0 0 0,1 0 0 0 0,0 1 0 0 0,0-1 0 0 0,0 0 0 0 0,0 0 0 0 0,0 0 0 0 0,0-1 0 0 0,1 1 0 0 0,-1 0 0 0 0,0 0 0 0 0,1-1 0 0 0,0 1 0 0 0,-1-1 0 0 0,1 1 0 0 0,0-1 0 0 0,0 1 0 0 0,0-1 0 0 0,0 0 0 0 0,0 0 0 0 0,0 0 0 0 0,0 0 0 0 0,0-1-1 0 0,0 1 1 0 0,0 0 0 0 0,0-1 0 0 0,1 0 0 0 0,-1 1 0 0 0,0-1 0 0 0,0 0 0 0 0,1 0 0 0 0,-1 0 0 0 0,0 0 0 0 0,0-1 0 0 0,2 0 19 0 0,41-10-3113 0 0,-9-8-5888 0 0,-26 11-1237 0 0</inkml:trace>
  <inkml:trace contextRef="#ctx0" brushRef="#br0" timeOffset="24589.057">18946 78 0 0 0,'0'0'277'0'0,"0"0"19"0"0,0 0 5 0 0,0 0 36 0 0,0 0 31 0 0,0 0 57 0 0,-3-4 61 0 0,-8-11 27 0 0,8 12 53 0 0,3 3 33 0 0,0 0-42 0 0,0 0-62 0 0,0 0-46 0 0,0 0-58 0 0,0 0-47 0 0,0 0-76 0 0,5 22 1862 0 0,17 77 1676 0 0,-20-89-4207 0 0,1 30 1554 0 0,-6-31-3910 0 0,-4-5-3474 0 0,5-4 1859 0 0</inkml:trace>
  <inkml:trace contextRef="#ctx0" brushRef="#br0" timeOffset="30097.909">248 1823 7794 0 0,'0'0'1531'0'0,"0"0"-66"0"0,0 0-58 0 0,0 0 16 0 0,0 0 59 0 0,0 0-70 0 0,0 0-189 0 0,0 0-247 0 0,0 0-252 0 0,0 0-221 0 0,0 0-156 0 0,2 50 225 0 0,7 35-281 0 0,-4 1 0 0 0,-6 68-291 0 0,0-57 28 0 0,-14 67-447 0 0,-29-64-2674 0 0,13-73-2147 0 0,3-21-6498 0 0,25-6 10759 0 0</inkml:trace>
  <inkml:trace contextRef="#ctx0" brushRef="#br0" timeOffset="30544.844">1 1956 2561 0 0,'0'0'1278'0'0,"0"0"-73"0"0,0 0-28 0 0,0 0 48 0 0,0 0 14 0 0,0 0-67 0 0,0 0-104 0 0,0 0-113 0 0,0 0-72 0 0,0 0-55 0 0,0 0-72 0 0,35-24-97 0 0,112-73-122 0 0,-67 67 100 0 0,-66 30-480 0 0,-1-1-19 0 0,-2-1-59 0 0,0 1 0 0 0,0 0 0 0 0,0 0 0 0 0,0 1 0 0 0,0 0 0 0 0,0 1 0 0 0,0 0 0 0 0,0 1 0 0 0,0 1 0 0 0,0-1 0 0 0,-1 2 0 0 0,1-1 0 0 0,-1 1 0 0 0,0 1 0 0 0,0 0 0 0 0,0 0 0 0 0,8 7-79 0 0,-15-9 20 0 0,-1 1-1 0 0,1-1 1 0 0,-1 0-1 0 0,0 1 0 0 0,0-1 1 0 0,0 1-1 0 0,-1 0 1 0 0,1-1-1 0 0,-1 1 0 0 0,0 0 1 0 0,0 0-1 0 0,0 0 1 0 0,0 0-1 0 0,-1 0 0 0 0,1 0 1 0 0,-1 0-1 0 0,0 0 1 0 0,-1 1-1 0 0,1-1 0 0 0,-1 0 1 0 0,0 0-1 0 0,0 0 1 0 0,0-1-1 0 0,0 1 0 0 0,0 0 1 0 0,-1 0-1 0 0,-1 1-19 0 0,-60 98 385 0 0,58-98-385 0 0,5-4 3 0 0,-4 2-16 0 0,1 0 0 0 0,0 0 0 0 0,0 0-1 0 0,0 1 1 0 0,0-1 0 0 0,0 1-1 0 0,1-1 1 0 0,-1 1 0 0 0,1 0 0 0 0,0 0-1 0 0,0 0 1 0 0,1 0 0 0 0,-1 0-1 0 0,1 0 1 0 0,0 1 0 0 0,0-1 0 0 0,1 0-1 0 0,-1 1 1 0 0,1-1 0 0 0,0 1-1 0 0,0-1 1 0 0,0 0 0 0 0,0 1 0 0 0,1-1-1 0 0,0 1 1 0 0,0-1 0 0 0,0 0-1 0 0,1 0 1 0 0,-1 0 0 0 0,1 0 0 0 0,0 1 13 0 0,10 4-16 0 0,0-1 0 0 0,0 0 1 0 0,0-1-1 0 0,1 0 0 0 0,0-1 1 0 0,0-1-1 0 0,1 0 1 0 0,5 1 15 0 0,-7-3 13 0 0,0 1 1 0 0,0 0 0 0 0,-1 1 0 0 0,0 0 0 0 0,0 1 0 0 0,0 0 0 0 0,-1 1 0 0 0,0 0 0 0 0,0 0 0 0 0,-1 1 0 0 0,5 5-14 0 0,-11-9 59 0 0,-1 0 0 0 0,0 0 0 0 0,0 0 0 0 0,0 0 0 0 0,0 0 0 0 0,-1 0 0 0 0,1 0 0 0 0,-1 1 0 0 0,0-1 0 0 0,-1 0 0 0 0,1 1 0 0 0,-1-1 0 0 0,0 1 0 0 0,0-1 0 0 0,0 1 0 0 0,0-1-1 0 0,-1 1 1 0 0,0-1 0 0 0,0 0 0 0 0,0 1 0 0 0,0-1 0 0 0,-1 0 0 0 0,0 0 0 0 0,0 0 0 0 0,0 1-59 0 0,-64 93 973 0 0,50-81-884 0 0,-1-1 1 0 0,-1-1 0 0 0,0-1 0 0 0,-1 0-1 0 0,0-1 1 0 0,-1-1 0 0 0,0-1-1 0 0,-10 3-89 0 0,-65 7-828 0 0,62-20-1950 0 0,1 0-3591 0 0,23-1-3959 0 0</inkml:trace>
  <inkml:trace contextRef="#ctx0" brushRef="#br0" timeOffset="26215.174">20534 534 5737 0 0,'0'0'1151'0'0,"0"0"-105"0"0,0 0-39 0 0,0 0 3 0 0,0 0-9 0 0,0 0-40 0 0,0 0-115 0 0,0 0-85 0 0,0 0-77 0 0,0 0-121 0 0,0 0-127 0 0,0 0-137 0 0,-32 1-118 0 0,-101 3-53 0 0,131-4-120 0 0,0-1-1 0 0,-1 1 1 0 0,1 0 0 0 0,0-1-1 0 0,0 1 1 0 0,0 0-1 0 0,-1 0 1 0 0,1 0-1 0 0,0 1 1 0 0,0-1-1 0 0,0 1 1 0 0,0-1-1 0 0,-1 1 1 0 0,1 0-1 0 0,0-1 1 0 0,0 1-1 0 0,0 0 1 0 0,1 0 0 0 0,-1 1-1 0 0,0-1 1 0 0,0 0-1 0 0,0 1 1 0 0,1-1-1 0 0,-1 1 1 0 0,1-1-1 0 0,-1 1 1 0 0,1 0-8 0 0,-3 4 47 0 0,-5 7-5 0 0,1-1-1 0 0,0 1 1 0 0,1 0 0 0 0,1 1-1 0 0,0 0 1 0 0,0 0-1 0 0,2 0 1 0 0,0 1 0 0 0,0-1-1 0 0,1 1 1 0 0,1 0-1 0 0,1 0 1 0 0,0 0 0 0 0,1 0-1 0 0,1 14-41 0 0,-1-25 25 0 0,0-1 1 0 0,1 1-1 0 0,-1 0 0 0 0,1 0 0 0 0,0 0 0 0 0,0-1 1 0 0,0 1-1 0 0,0 0 0 0 0,1-1 0 0 0,-1 1 0 0 0,1-1 1 0 0,0 0-1 0 0,0 1 0 0 0,0-1 0 0 0,1 0 1 0 0,-1 0-1 0 0,1 0 0 0 0,0-1 0 0 0,-1 1 0 0 0,1 0 1 0 0,0-1-1 0 0,1 0 0 0 0,-1 0 0 0 0,0 0 0 0 0,1 0 1 0 0,-1-1-1 0 0,1 1 0 0 0,-1-1 0 0 0,1 0 0 0 0,0 0-25 0 0,6-2 158 0 0,-1-2 0 0 0,0 1 0 0 0,0-1 0 0 0,0 0 0 0 0,-1-1 0 0 0,1 0 0 0 0,-1-1-1 0 0,0 0 1 0 0,0 0 0 0 0,0 0 0 0 0,-1-1 0 0 0,0 0 0 0 0,0-1 0 0 0,0 0 0 0 0,-1 0 0 0 0,0 0-1 0 0,-1-1 1 0 0,3-3-158 0 0,140-206 1206 0 0,-146 211-1231 0 0,5-7 317 0 0,-3 18-840 0 0,23 164 542 0 0,10-3 47 0 0,-21-101-37 0 0,-2 0-1 0 0,-3 1 0 0 0,-3 1 1 0 0,-1 26-4 0 0,-6-76-27 0 0,0 0 1 0 0,-2 0-1 0 0,1-1 1 0 0,-2 1-1 0 0,0 0 1 0 0,-1-1-1 0 0,-1 1 1 0 0,0-1-1 0 0,-2 0 1 0 0,1-1-1 0 0,-2 1 1 0 0,0-1-1 0 0,-1 0 1 0 0,0-1-1 0 0,-2 2 27 0 0,4-10-75 0 0,0-1-1 0 0,-1 0 1 0 0,1 1-1 0 0,-1-2 0 0 0,0 1 1 0 0,0-1-1 0 0,-1 0 0 0 0,1-1 1 0 0,-1 0-1 0 0,1 0 0 0 0,-1 0 1 0 0,0-1-1 0 0,0-1 1 0 0,0 1-1 0 0,-1-1 0 0 0,1 0 1 0 0,0-1-1 0 0,0 0 0 0 0,-1 0 1 0 0,1-1-1 0 0,-5-1 76 0 0,9-1-43 0 0,0 1 1 0 0,0-1-1 0 0,1 0 0 0 0,-1-1 0 0 0,1 1 0 0 0,0-1 1 0 0,0 1-1 0 0,0-1 0 0 0,0 0 0 0 0,0 0 1 0 0,1-1-1 0 0,0 1 0 0 0,0 0 0 0 0,0-1 1 0 0,0 1-1 0 0,1-1 0 0 0,0 1 0 0 0,0-1 0 0 0,0 0 1 0 0,0 0-1 0 0,1 1 0 0 0,0-1 0 0 0,0 0 1 0 0,0 0-1 0 0,1 0 0 0 0,-1 1 0 0 0,2-5 43 0 0,40-124 87 0 0,-5 43 69 0 0,5 1 0 0 0,3 2 0 0 0,34-44-156 0 0,17-1 537 0 0,-63 153-1750 0 0,32 5-3308 0 0,6-22-4111 0 0,-63-4 7336 0 0,5 0-2251 0 0</inkml:trace>
  <inkml:trace contextRef="#ctx0" brushRef="#br0" timeOffset="26672.846">21029 700 392 0 0,'0'0'712'0'0,"0"0"75"0"0,0 0 347 0 0,0 0 273 0 0,0 0 68 0 0,0 0-19 0 0,0 0-8 0 0,0 0-38 0 0,0 0-82 0 0,0 0-136 0 0,0 0-197 0 0,0 0-169 0 0,0 0-145 0 0,29-10-101 0 0,85-32-74 0 0,-71 13 155 0 0,-40 22-482 0 0,-1 4-167 0 0,0 1 0 0 0,0-1 0 0 0,-1 0-1 0 0,1 0 1 0 0,0 1 0 0 0,-1-1 0 0 0,0 0 0 0 0,1 0 0 0 0,-1 0 0 0 0,0-1 0 0 0,-1 1-1 0 0,1 0 1 0 0,-1 0 0 0 0,1 0 0 0 0,-1-1 0 0 0,0 1 0 0 0,0 0 0 0 0,0 0 0 0 0,-1-1-1 0 0,1 1 1 0 0,-1 0 0 0 0,1 0 0 0 0,-1 0 0 0 0,0-1 0 0 0,-1 1 0 0 0,1 0-1 0 0,0 1 1 0 0,-1-1 0 0 0,0 0 0 0 0,1 0 0 0 0,-1 1 0 0 0,0-1 0 0 0,-1 1 0 0 0,1-1-1 0 0,0 1 1 0 0,-1 0 0 0 0,1 0 0 0 0,-1 0 0 0 0,0 0 0 0 0,1 0 0 0 0,-1 1-1 0 0,0-1 1 0 0,0 1 0 0 0,0 0 0 0 0,0 0 0 0 0,0 0 0 0 0,-1 0 0 0 0,1 0 0 0 0,0 1-1 0 0,-2-1-11 0 0,-2 2-32 0 0,0-1 0 0 0,-1 1 0 0 0,1 1 0 0 0,0-1 0 0 0,0 1 0 0 0,1 0 0 0 0,-1 1 0 0 0,0-1 0 0 0,1 1 0 0 0,-1 1 0 0 0,1-1 0 0 0,0 1-1 0 0,0 0 1 0 0,1 1 0 0 0,-1-1 0 0 0,1 1 0 0 0,0 0 0 0 0,0 0 0 0 0,0 1 0 0 0,1 0 0 0 0,0 0 0 0 0,0 0 0 0 0,-3 6 32 0 0,1-1-48 0 0,1 0 0 0 0,0 0 0 0 0,1 1 0 0 0,0 0 0 0 0,1 0 0 0 0,0 0 0 0 0,1 0 0 0 0,0 0 0 0 0,1 1 0 0 0,1-1 0 0 0,0 1 0 0 0,0-1 0 0 0,2 10 48 0 0,1-15 42 0 0,-1 0 1 0 0,1 0-1 0 0,1 0 1 0 0,-1-1 0 0 0,1 1-1 0 0,0-1 1 0 0,1 0-1 0 0,0 0 1 0 0,0 0-1 0 0,0-1 1 0 0,0 0-1 0 0,1 0 1 0 0,0 0 0 0 0,0 0-1 0 0,0-1 1 0 0,1 0-1 0 0,-1-1 1 0 0,1 1-1 0 0,0-1 1 0 0,0-1-1 0 0,0 1 1 0 0,0-1 0 0 0,1 0-1 0 0,-1-1 1 0 0,0 1-1 0 0,1-2 1 0 0,-1 1-1 0 0,1-1 1 0 0,0 0-1 0 0,-1-1 1 0 0,1 1 0 0 0,-1-2-1 0 0,1 1-42 0 0,94-47-679 0 0,18-24-6526 0 0,-67 39 470 0 0,-35 21 3549 0 0</inkml:trace>
  <inkml:trace contextRef="#ctx0" brushRef="#br0" timeOffset="27357.867">21696 468 5785 0 0,'0'0'1063'0'0,"0"0"-129"0"0,0 0-17 0 0,0 0 7 0 0,0 0-13 0 0,0 0-12 0 0,0 0 24 0 0,0 0 12 0 0,0 0-32 0 0,0 0-168 0 0,0 0-205 0 0,0 0-190 0 0,0 0-154 0 0,-31 27-80 0 0,-92 84-46 0 0,83-62-13 0 0,39-40-34 0 0,-1-6-6 0 0,0 0-1 0 0,1 0 1 0 0,0 0-1 0 0,-1 0 1 0 0,1 0-1 0 0,0 0 0 0 0,1 1 1 0 0,-1-1-1 0 0,1 0 1 0 0,-1 1-1 0 0,1-1 1 0 0,0 0-1 0 0,0 1 0 0 0,0-1 1 0 0,1 0-1 0 0,-1 1 1 0 0,1-1-1 0 0,0 0 0 0 0,0 1 1 0 0,0-1-1 0 0,0 0 1 0 0,0 0-1 0 0,1 0 1 0 0,0 0-1 0 0,-1 0 0 0 0,1 0 1 0 0,0-1-1 0 0,0 1 1 0 0,1-1-1 0 0,-1 1 0 0 0,1-1 1 0 0,-1 0-1 0 0,1 0 1 0 0,-1 0-1 0 0,1 0 1 0 0,0 0-1 0 0,0-1 0 0 0,0 1 1 0 0,0-1-1 0 0,0 0 1 0 0,1 1-1 0 0,-1-2 1 0 0,1 1-7 0 0,9-1 87 0 0,0 0 0 0 0,-1-1 1 0 0,1-1-1 0 0,0-1 1 0 0,-1 1-1 0 0,1-2 1 0 0,-1 0-1 0 0,0 0 0 0 0,0-1 1 0 0,-1-1-1 0 0,1 0 1 0 0,-1 0-1 0 0,0-1 1 0 0,2-3-88 0 0,30-14 81 0 0,-11 2-90 0 0,-28 18-45 0 0,1 0 0 0 0,0 0 1 0 0,-1 1-1 0 0,1 0 0 0 0,1 0 1 0 0,-1 0-1 0 0,0 1 1 0 0,1-1-1 0 0,-1 1 0 0 0,1 0 1 0 0,0 1-1 0 0,0 0 0 0 0,1-1 54 0 0,0 39-586 0 0,-8-32 584 0 0,1-1 0 0 0,-1 1 0 0 0,1 0 0 0 0,0-1 0 0 0,0 1 1 0 0,1 0-1 0 0,0-1 0 0 0,-1 1 0 0 0,1-1 0 0 0,1 1 0 0 0,-1-1 1 0 0,1 0-1 0 0,0 1 0 0 0,0-1 0 0 0,0 0 0 0 0,0 0 0 0 0,1 0 1 0 0,-1 0-1 0 0,1-1 0 0 0,0 1 0 0 0,0-1 0 0 0,1 0 0 0 0,-1 1 1 0 0,1-1-1 0 0,-1-1 0 0 0,1 1 0 0 0,0-1 0 0 0,0 1 0 0 0,0-1 1 0 0,1 0-1 0 0,-1-1 0 0 0,1 1 2 0 0,3 0 40 0 0,1 0 0 0 0,0-1 0 0 0,0 0 0 0 0,0 0 0 0 0,0-1 0 0 0,0 0 0 0 0,0-1 0 0 0,-1 0 0 0 0,1 0 1 0 0,0-1-1 0 0,0 0 0 0 0,-1-1 0 0 0,1 0 0 0 0,-1 0 0 0 0,0-1 0 0 0,0 0 0 0 0,6-3-40 0 0,119-97 639 0 0,-122 94-719 0 0,-1-1 1 0 0,0 0-1 0 0,0-1 0 0 0,-2 0 0 0 0,1 0 1 0 0,-1-1-1 0 0,-1 0 0 0 0,0-1 0 0 0,-1 1 1 0 0,0-1-1 0 0,-2 0 0 0 0,1-1 0 0 0,-2 1 1 0 0,0-1-1 0 0,0 0 0 0 0,-1 0 0 0 0,-1 0 1 0 0,-1 0-1 0 0,0 0 0 0 0,-2-7 80 0 0,1 18-60 0 0,-1 1-1 0 0,0-1 0 0 0,-1 1 1 0 0,1 0-1 0 0,-1 0 1 0 0,1 0-1 0 0,-1 0 0 0 0,0 0 1 0 0,0 0-1 0 0,0 1 1 0 0,0-1-1 0 0,-1 1 0 0 0,1 0 1 0 0,-1 0-1 0 0,1 1 1 0 0,-1-1-1 0 0,0 1 0 0 0,1-1 1 0 0,-1 1-1 0 0,0 0 1 0 0,0 0-1 0 0,0 1 0 0 0,0-1 1 0 0,0 1-1 0 0,0 0 1 0 0,0 0-1 0 0,0 1 0 0 0,0-1 1 0 0,0 1-1 0 0,0-1 1 0 0,0 1-1 0 0,1 1 1 0 0,-1-1-1 0 0,0 0 0 0 0,0 1 1 0 0,1 0-1 0 0,-1 0 1 0 0,1 0-1 0 0,-3 2 61 0 0,-1-2-8 0 0,-1 1-1 0 0,1 0 1 0 0,0 1-1 0 0,1 0 1 0 0,-1 0 0 0 0,0 0-1 0 0,1 1 1 0 0,0 0-1 0 0,0 0 1 0 0,1 0 0 0 0,-1 1-1 0 0,1 0 1 0 0,0 0-1 0 0,1 0 1 0 0,-1 0 0 0 0,1 1-1 0 0,1 0 1 0 0,-1 0-1 0 0,1 0 1 0 0,0 0 0 0 0,1 1-1 0 0,0-1 1 0 0,0 1-1 0 0,0-1 1 0 0,1 1 0 0 0,0 0-1 0 0,1 7 9 0 0,4-9 41 0 0,1-1-1 0 0,0 1 0 0 0,0-1 0 0 0,0 0 1 0 0,1-1-1 0 0,-1 1 0 0 0,1-1 1 0 0,0 0-1 0 0,1 0 0 0 0,-1-1 0 0 0,1 0 1 0 0,-1 0-1 0 0,1-1 0 0 0,0 1 1 0 0,0-1-1 0 0,0-1 0 0 0,0 0 0 0 0,0 0 1 0 0,1 0-1 0 0,0-1-40 0 0,-4 1 5 0 0,99 12 110 0 0,-81-12 39 0 0,0 1 0 0 0,0 1-1 0 0,-1 0 1 0 0,1 2 0 0 0,-1 1 0 0 0,0 0 0 0 0,0 2 0 0 0,7 3-154 0 0,-24-7 61 0 0,0 0 0 0 0,1-1 0 0 0,-2 1 0 0 0,1 0 0 0 0,0 1 0 0 0,-1-1 0 0 0,0 1 0 0 0,0-1 0 0 0,0 1 0 0 0,-1 0 0 0 0,1 0-1 0 0,-1 0 1 0 0,0 1 0 0 0,-1-1 0 0 0,1 0 0 0 0,-1 1 0 0 0,0-1 0 0 0,-1 1 0 0 0,1-1 0 0 0,-1 1 0 0 0,0-1 0 0 0,0 1 0 0 0,-1-1 0 0 0,0 1 0 0 0,0-1 0 0 0,0 1 0 0 0,0-1 0 0 0,-1 0 0 0 0,0 1 0 0 0,0-1 0 0 0,-1 0 0 0 0,1 0 0 0 0,-1 0-61 0 0,-2 49-610 0 0,33-35-2607 0 0,-4-15-4121 0 0,-16-3 758 0 0</inkml:trace>
  <inkml:trace contextRef="#ctx0" brushRef="#br0" timeOffset="28908.349">21814 623 0 0 0,'0'0'680'0'0,"0"0"408"0"0,0 0 55 0 0,0 0-121 0 0,0 0-226 0 0,0 0-188 0 0,0 0-108 0 0,0 0-72 0 0,-8-19 5468 0 0,-8-29-2190 0 0,10 27-2719 0 0,6 18-925 0 0,0 1 1 0 0,0 0-1 0 0,0 0 0 0 0,-1 0 1 0 0,1 0-1 0 0,-1 0 0 0 0,1-1 1 0 0,-1 1-1 0 0,0 0 1 0 0,0 0-1 0 0,1 1 0 0 0,-2-1 1 0 0,1 0-1 0 0,0 0 0 0 0,0 0 1 0 0,0 1-1 0 0,-1-1 0 0 0,1 0 1 0 0,-1 1-1 0 0,1-1 0 0 0,-1 1 1 0 0,0 0-1 0 0,0 0 0 0 0,0-1 1 0 0,1 1-1 0 0,-1 0 0 0 0,0 0-62 0 0,-17-10 352 0 0,-37 0-198 0 0,53 11-222 0 0,1 0 0 0 0,-1 0 1 0 0,0 1-1 0 0,1-1 0 0 0,-1 1 0 0 0,0-1 1 0 0,1 1-1 0 0,-1 0 0 0 0,1 0 0 0 0,-1 0 1 0 0,1 0-1 0 0,-1 0 0 0 0,1 1 0 0 0,0-1 1 0 0,0 1-1 0 0,0-1 0 0 0,0 1 0 0 0,0 0 1 0 0,0 0-1 0 0,0 0 0 0 0,0 0 0 0 0,1 0 1 0 0,-1 0-1 0 0,1 1 0 0 0,-1-1 1 0 0,1 0-1 0 0,0 1 0 0 0,0-1 0 0 0,0 3 68 0 0,10 1-7501 0 0,-8-6 6339 0 0,5 1-7253 0 0</inkml:trace>
  <inkml:trace contextRef="#ctx0" brushRef="#br0" timeOffset="46699.806">1247 2685 15275 0 0,'0'0'702'0'0,"0"0"-226"0"0,0 0-117 0 0,0 0 106 0 0,0 0 182 0 0,0 0 126 0 0,0 0-14 0 0,0 0-155 0 0,0 0-225 0 0,0 0-219 0 0,0 0-195 0 0,-4-2-227 0 0,-12-6-246 0 0,12 6-286 0 0,4 2-300 0 0,13 7-8576 0 0,-11-2 1434 0 0</inkml:trace>
  <inkml:trace contextRef="#ctx0" brushRef="#br0" timeOffset="51884.615">7042 2397 4289 0 0,'0'0'1355'0'0,"0"0"-91"0"0,0 0-38 0 0,0 0 26 0 0,0 0 64 0 0,0 0-11 0 0,0 0-76 0 0,0 0-135 0 0,0 0-185 0 0,0 0-165 0 0,0 0-127 0 0,-32 18-121 0 0,-103 55-112 0 0,131-72-361 0 0,0 1 1 0 0,1 0 0 0 0,-1 0-1 0 0,0 0 1 0 0,1 0 0 0 0,-1 1-1 0 0,1 0 1 0 0,0 0 0 0 0,-1 0-1 0 0,1 0 1 0 0,1 0 0 0 0,-1 0-1 0 0,0 1 1 0 0,1-1 0 0 0,0 1-1 0 0,0 0 1 0 0,0 0 0 0 0,0 0-24 0 0,-3 9 70 0 0,-2-2-45 0 0,2 0-1 0 0,0 0 1 0 0,0 1 0 0 0,1 0 0 0 0,1 0-1 0 0,0 0 1 0 0,0 1 0 0 0,1-1-1 0 0,1 0 1 0 0,0 1 0 0 0,1 6-25 0 0,0-17 5 0 0,0 0 0 0 0,1-1-1 0 0,-1 1 1 0 0,0 0 0 0 0,1-1 0 0 0,-1 1 0 0 0,1 0 0 0 0,0-1 0 0 0,0 1-1 0 0,0-1 1 0 0,-1 1 0 0 0,1-1 0 0 0,1 1 0 0 0,-1-1 0 0 0,0 0-1 0 0,0 1 1 0 0,0-1 0 0 0,1 0 0 0 0,-1 0 0 0 0,1 0 0 0 0,-1 0 0 0 0,1 0-1 0 0,-1 0 1 0 0,1 0 0 0 0,-1-1 0 0 0,1 1 0 0 0,0 0 0 0 0,-1-1-1 0 0,1 0 1 0 0,0 1 0 0 0,0-1 0 0 0,-1 0 0 0 0,1 0 0 0 0,0 0-1 0 0,0 0 1 0 0,-1 0 0 0 0,1 0 0 0 0,0 0 0 0 0,0-1-5 0 0,67-21 632 0 0,139-139-171 0 0,-188 141-470 0 0,81-56-123 0 0,-97 76 122 0 0,-1 0-1 0 0,0 0 0 0 0,0 0 1 0 0,0 1-1 0 0,0-1 0 0 0,0 1 1 0 0,0 0-1 0 0,0-1 0 0 0,0 2 0 0 0,-1-1 1 0 0,1 0-1 0 0,0 0 0 0 0,0 1 1 0 0,-1-1-1 0 0,1 1 0 0 0,-1 0 1 0 0,1 0-1 0 0,-1 0 0 0 0,0 0 0 0 0,0 0 1 0 0,0 1-1 0 0,0-1 0 0 0,0 1 1 0 0,0-1-1 0 0,-1 1 0 0 0,1 0 1 0 0,-1-1-1 0 0,0 1 0 0 0,0 0 0 0 0,0 0 1 0 0,0 0-1 0 0,0 0 0 0 0,-1 0 1 0 0,1 0-1 0 0,-1 0 0 0 0,0 0 1 0 0,0 0-1 0 0,0 0 0 0 0,0 0 0 0 0,0 0 1 0 0,-1 0-1 0 0,0 1 11 0 0,3 5 25 0 0,-2-3-23 0 0,0 0 1 0 0,1 0-1 0 0,0 0 0 0 0,0 0 0 0 0,0 0 0 0 0,1 0 0 0 0,-1 0 0 0 0,1-1 0 0 0,1 1 0 0 0,-1-1 0 0 0,1 1 1 0 0,0-1-1 0 0,1 0 0 0 0,-1 0 0 0 0,1 0 0 0 0,0-1 0 0 0,0 1 0 0 0,0-1 0 0 0,0 0 0 0 0,1 0 0 0 0,0 0 0 0 0,0-1 1 0 0,0 0-1 0 0,0 0 0 0 0,1 0 0 0 0,-1 0 0 0 0,1-1 0 0 0,5 2-2 0 0,-5-4 26 0 0,1 0 0 0 0,0 0 0 0 0,0 0 0 0 0,0-1-1 0 0,-1 0 1 0 0,1 0 0 0 0,0 0 0 0 0,-1-1 0 0 0,1 0 0 0 0,-1 0 0 0 0,0-1 0 0 0,0 0-1 0 0,0 0 1 0 0,0-1 0 0 0,1 0-26 0 0,20-17 132 0 0,-1-2 0 0 0,0-1-1 0 0,-2-1 1 0 0,-1-1 0 0 0,-1-1 0 0 0,-1-1-1 0 0,-2-1 1 0 0,-1 0 0 0 0,14-30-132 0 0,-6-6-5 0 0,-2-1 0 0 0,-3-1 0 0 0,-4-1 0 0 0,-2-1 0 0 0,-3 0 0 0 0,-3 0-1 0 0,-4-1 1 0 0,-2 0 0 0 0,-6-62 5 0 0,3 119 7 0 0,1 5 26 0 0,-1 0 0 0 0,1 1 0 0 0,-2-1-1 0 0,1 0 1 0 0,-1 1 0 0 0,0-1 0 0 0,-1 0-1 0 0,1 1 1 0 0,-2-1 0 0 0,1 1 0 0 0,-1 0-1 0 0,0 0 1 0 0,0 0 0 0 0,-1 0-33 0 0,2 6-9 0 0,1 1 0 0 0,0 0 0 0 0,-1 0 0 0 0,1 0 0 0 0,0 0 0 0 0,0 1 0 0 0,-1-1 0 0 0,1 0 0 0 0,0 1 0 0 0,0-1 0 0 0,0 0 0 0 0,-1 1 0 0 0,1-1 0 0 0,0 1 0 0 0,0 0 0 0 0,0-1 0 0 0,0 1 0 0 0,0 0 0 0 0,0 0 0 0 0,0 0 1 0 0,0 0-1 0 0,0-1 0 0 0,1 1 0 0 0,-1 0 0 0 0,0 0 0 0 0,0 1 0 0 0,1-1 0 0 0,-1 0 0 0 0,1 0 0 0 0,-1 0 0 0 0,1 0 0 0 0,-1 1 0 0 0,1-1 0 0 0,0 0 0 0 0,0 0 0 0 0,-1 1 0 0 0,1-1 0 0 0,0 0 0 0 0,0 0 0 0 0,0 1 0 0 0,1-1 0 0 0,-1 0 0 0 0,0 0 0 0 0,0 1 0 0 0,1-1 9 0 0,-3 5-3 0 0,-5 25-1 0 0,2 1 0 0 0,1-1 0 0 0,2 1 0 0 0,0 0 0 0 0,3 0 0 0 0,1 8 4 0 0,-1 28-4 0 0,4 31 41 0 0,4-1 1 0 0,22 93-38 0 0,-4-21 32 0 0,-19-118-75 0 0,4 97-824 0 0,-13-148 773 0 0,1 1 0 0 0,-1 0 0 0 0,0-1 0 0 0,0 1 0 0 0,0-1-1 0 0,0 0 1 0 0,0 1 0 0 0,0-1 0 0 0,0 0 0 0 0,0 1 0 0 0,0-1 0 0 0,-1 0-1 0 0,1 0 1 0 0,-1 0 0 0 0,1 0 0 0 0,-1 0 0 0 0,1 0 0 0 0,-1-1 0 0 0,1 1-1 0 0,-1 0 1 0 0,1-1 0 0 0,-1 1 0 0 0,0-1 0 0 0,1 0 0 0 0,-1 0 0 0 0,0 1-1 0 0,0-1 1 0 0,1 0 0 0 0,-1 0 0 0 0,0-1 94 0 0,-57-1-6215 0 0,23-14-1233 0 0,24 11 4155 0 0</inkml:trace>
  <inkml:trace contextRef="#ctx0" brushRef="#br0" timeOffset="52128.008">7377 2165 7866 0 0,'0'0'963'0'0,"0"0"-349"0"0,0 0-55 0 0,0 0 260 0 0,0 0 241 0 0,0 0 88 0 0,0 0-69 0 0,0 0-157 0 0,36-6-137 0 0,111-19-114 0 0,168-28 2119 0 0,-66 23-3502 0 0,-142 27-8533 0 0,-86 3-74 0 0</inkml:trace>
  <inkml:trace contextRef="#ctx0" brushRef="#br0" timeOffset="53715.212">8511 2692 2072 0 0,'0'0'271'0'0,"0"0"19"0"0,0 0 240 0 0,0 0 177 0 0,0 0 91 0 0,0 0 69 0 0,0 0 82 0 0,0 0 103 0 0,0 0 83 0 0,0 0 21 0 0,0 0-73 0 0,0 0-113 0 0,32-14-115 0 0,98-43-104 0 0,-120 53-553 0 0,0 0 1 0 0,-1-1 0 0 0,0 0-1 0 0,0 0 1 0 0,0-1 0 0 0,0-1-1 0 0,-1 1 1 0 0,0-1 0 0 0,-1-1-1 0 0,3-2-198 0 0,10-11 365 0 0,-15 16-288 0 0,27-24 184 0 0,-2 0 0 0 0,-1-2 1 0 0,-1-2-1 0 0,-2 0 0 0 0,-1-2 0 0 0,9-20-261 0 0,-29 47-41 0 0,-2 1-1 0 0,1-2 1 0 0,-1 1-1 0 0,0 0 0 0 0,-1-1 1 0 0,0 1-1 0 0,0-1 1 0 0,-1 1-1 0 0,0-1 1 0 0,-1 0-1 0 0,0 0 1 0 0,0 1-1 0 0,-1-1 1 0 0,0 0-1 0 0,0 0 42 0 0,-2 7-61 0 0,1 0 0 0 0,-1 0-1 0 0,1 0 1 0 0,-1 1 0 0 0,1-1-1 0 0,-1 1 1 0 0,0-1 0 0 0,0 1 0 0 0,0 0-1 0 0,0 0 1 0 0,0 0 0 0 0,0 1-1 0 0,0-1 1 0 0,0 1 0 0 0,0 0-1 0 0,0-1 1 0 0,0 2 0 0 0,0-1 0 0 0,0 0-1 0 0,0 0 1 0 0,-1 1 0 0 0,1 0-1 0 0,0-1 1 0 0,0 1 0 0 0,1 0-1 0 0,-1 1 1 0 0,0-1 0 0 0,0 0-1 0 0,1 1 1 0 0,-1 0 0 0 0,-2 1 61 0 0,-1 0-41 0 0,0 1 1 0 0,0 0 0 0 0,1 0-1 0 0,-1 0 1 0 0,1 0-1 0 0,0 1 1 0 0,1 0-1 0 0,-1 0 1 0 0,1 0-1 0 0,0 0 1 0 0,0 1-1 0 0,0 0 1 0 0,1-1 0 0 0,0 1-1 0 0,0 1 1 0 0,0-1-1 0 0,1 0 1 0 0,0 1-1 0 0,0-1 1 0 0,1 1-1 0 0,0 0 1 0 0,0-1-1 0 0,0 1 1 0 0,1 3 40 0 0,2-6 35 0 0,0-1-1 0 0,0 0 1 0 0,1 0-1 0 0,-1 0 1 0 0,1 0 0 0 0,0 0-1 0 0,0-1 1 0 0,0 1 0 0 0,0-1-1 0 0,0 0 1 0 0,1 0-1 0 0,-1 0 1 0 0,0 0 0 0 0,1 0-1 0 0,0-1 1 0 0,-1 1-1 0 0,1-1 1 0 0,0 0 0 0 0,0-1-1 0 0,0 1 1 0 0,-1 0 0 0 0,1-1-1 0 0,0 0 1 0 0,2 0-35 0 0,5 2 67 0 0,148 2 1306 0 0,-157-3-1349 0 0,-1 0 0 0 0,1 0-1 0 0,-1 0 1 0 0,1 1 0 0 0,-1-1 0 0 0,0 1 0 0 0,0-1-1 0 0,0 1 1 0 0,0-1 0 0 0,0 1 0 0 0,0 0-1 0 0,0-1 1 0 0,0 1 0 0 0,0 0 0 0 0,-1 0 0 0 0,1 0-1 0 0,-1-1 1 0 0,1 1 0 0 0,-1 0 0 0 0,0 0-1 0 0,0 0 1 0 0,0 0 0 0 0,0 0 0 0 0,0 0-1 0 0,0 0 1 0 0,-1 0 0 0 0,1-1 0 0 0,0 1 0 0 0,-1 1-24 0 0,0 5 84 0 0,-23 106 49 0 0,25-110-148 0 0,-1 0 0 0 0,0 0 1 0 0,1 0-1 0 0,0 0 0 0 0,0 0 0 0 0,0 0 1 0 0,0 0-1 0 0,0-1 0 0 0,1 1 0 0 0,0 0 0 0 0,0-1 1 0 0,0 1-1 0 0,0-1 0 0 0,1 0 0 0 0,-1 0 1 0 0,1 0-1 0 0,-1 0 0 0 0,1 0 0 0 0,0 0 1 0 0,0-1-1 0 0,1 0 0 0 0,-1 1 0 0 0,0-1 0 0 0,1 0 1 0 0,0-1-1 0 0,-1 1 15 0 0,8 4 32 0 0,-1-1 1 0 0,1 0-1 0 0,-1 0 0 0 0,1-1 0 0 0,1-1 1 0 0,-1 0-1 0 0,0-1 0 0 0,1 0 1 0 0,0 0-1 0 0,-1-1 0 0 0,1-1 0 0 0,0 0 1 0 0,-1 0-1 0 0,12-3-32 0 0,52-26 291 0 0,-53 16-150 0 0,0 0-1 0 0,-1-1 1 0 0,0-1 0 0 0,-2-1 0 0 0,0-1-1 0 0,0-1 1 0 0,-2-1 0 0 0,0 0 0 0 0,0-2-141 0 0,53-97 366 0 0,-63 30-360 0 0,-9 85-45 0 0,0 1 0 0 0,0 0-1 0 0,0-1 1 0 0,0 1 0 0 0,0 0 0 0 0,-1 0 0 0 0,1 0 0 0 0,-1 1 0 0 0,1-1 0 0 0,-1 1 0 0 0,1-1 0 0 0,-1 1-1 0 0,0 0 1 0 0,0 0 0 0 0,0 0 0 0 0,0 0 0 0 0,0 0 0 0 0,0 1 0 0 0,0-1 0 0 0,0 1 0 0 0,0 0 0 0 0,0 0 0 0 0,0 0-1 0 0,0 0 1 0 0,0 1 0 0 0,0-1 0 0 0,0 1 0 0 0,0 0 0 0 0,0 0 0 0 0,0 0 0 0 0,0 0 0 0 0,1 0 0 0 0,-1 1-1 0 0,0-1 1 0 0,1 1 0 0 0,-1 0 0 0 0,1 0 0 0 0,0-1 0 0 0,-1 2 0 0 0,1-1 0 0 0,-1 1 39 0 0,-6 5-95 0 0,1 0 1 0 0,-1 1-1 0 0,1 1 0 0 0,1-1 1 0 0,-1 1-1 0 0,2 0 0 0 0,-1 1 1 0 0,2-1-1 0 0,-1 1 1 0 0,2 1-1 0 0,-1-1 0 0 0,1 0 1 0 0,1 1-1 0 0,0 0 0 0 0,1 0 1 0 0,0 0-1 0 0,1 0 1 0 0,0 0-1 0 0,1 1 0 0 0,0-1 1 0 0,2 10 94 0 0,0-17 39 0 0,0 1-1 0 0,0-1 1 0 0,0 0 0 0 0,0 0 0 0 0,1 0 0 0 0,0 0 0 0 0,0-1 0 0 0,0 1 0 0 0,1-1 0 0 0,0 0 0 0 0,-1 0 0 0 0,1 0 0 0 0,1 0 0 0 0,-1-1-1 0 0,0 1 1 0 0,1-1 0 0 0,0 0 0 0 0,0-1 0 0 0,0 1 0 0 0,0-1 0 0 0,0 0 0 0 0,0 0 0 0 0,1-1 0 0 0,-1 1 0 0 0,1-1 0 0 0,-1 0-1 0 0,1-1 1 0 0,-1 1 0 0 0,1-1 0 0 0,-1 0 0 0 0,1-1 0 0 0,-1 1 0 0 0,6-2-39 0 0,1 2 108 0 0,0-1 1 0 0,0 0 0 0 0,1-1-1 0 0,-1-1 1 0 0,0 1-1 0 0,-1-2 1 0 0,1 0-1 0 0,0 0 1 0 0,-1-1 0 0 0,11-6-109 0 0,72-46 344 0 0,-66 38-323 0 0,1 1 0 0 0,1 1 0 0 0,1 2-1 0 0,0 1 1 0 0,0 1 0 0 0,31-7-21 0 0,-61 19-3 0 0,0 1-1 0 0,0-1 1 0 0,0 1-1 0 0,0-1 1 0 0,1 0 0 0 0,-1 1-1 0 0,0 0 1 0 0,0-1 0 0 0,0 1-1 0 0,0 0 1 0 0,0 0-1 0 0,1-1 1 0 0,-1 1 0 0 0,0 0-1 0 0,0 0 1 0 0,0 0 0 0 0,1 0-1 0 0,-1 1 1 0 0,0-1-1 0 0,0 0 1 0 0,0 0 0 0 0,1 1-1 0 0,-1-1 1 0 0,0 1 0 0 0,0-1-1 0 0,0 1 1 0 0,0-1 0 0 0,0 1-1 0 0,0 0 1 0 0,0-1-1 0 0,0 1 1 0 0,0 0 0 0 0,-1 0-1 0 0,1 0 1 0 0,0 0 0 0 0,0 0-1 0 0,-1 0 1 0 0,1 0-1 0 0,0 0 1 0 0,-1 0 0 0 0,1 0-1 0 0,-1 0 1 0 0,1 0 0 0 0,-1 0-1 0 0,0 0 1 0 0,0 1-1 0 0,1-1 1 0 0,-1 0 0 0 0,0 0-1 0 0,0 0 1 0 0,0 1 3 0 0,-1 16 31 0 0,-1-1 0 0 0,0 0 0 0 0,-1 0 1 0 0,-1 0-1 0 0,-1 0 0 0 0,0-1 0 0 0,-1 1 0 0 0,-2 1-31 0 0,6-9-19 0 0,-1-1-1 0 0,0 1 0 0 0,-1-1 1 0 0,1 0-1 0 0,-2-1 0 0 0,1 1 1 0 0,-1-1-1 0 0,0 1 0 0 0,0-1 1 0 0,-1-1-1 0 0,0 1 0 0 0,-1-1 1 0 0,1 0-1 0 0,-1-1 0 0 0,0 1 1 0 0,0-1-1 0 0,-1-1 1 0 0,1 1-1 0 0,-7 1 20 0 0,13-5-53 0 0,0-1 0 0 0,1 0 0 0 0,-1 1 0 0 0,1-1 0 0 0,-1 0 0 0 0,0 0 0 0 0,1 0 0 0 0,-1 1 0 0 0,0-1-1 0 0,1 0 1 0 0,-1 0 0 0 0,0 0 0 0 0,1 0 0 0 0,-1 0 0 0 0,0 0 0 0 0,1-1 0 0 0,-1 1 0 0 0,0 0 0 0 0,1 0 0 0 0,-1 0 0 0 0,0-1 0 0 0,1 1 0 0 0,-1 0 0 0 0,1 0 0 0 0,-1-1 0 0 0,0 1 0 0 0,1-1 0 0 0,-1 1 0 0 0,1 0 0 0 0,-1-1 0 0 0,1 1 0 0 0,-1-1 0 0 0,1 0-1 0 0,0 1 1 0 0,-1-1 0 0 0,1 1 0 0 0,0-1 0 0 0,-1 1 0 0 0,1-1 0 0 0,0 0 0 0 0,0 1 0 0 0,-1-1 0 0 0,1 0 0 0 0,0 1 0 0 0,0-1 0 0 0,0 0 0 0 0,0 1 0 0 0,0-1 0 0 0,0 0 0 0 0,0 1 0 0 0,0-1 0 0 0,0 0 0 0 0,0 1 0 0 0,1-1 0 0 0,-1 0 0 0 0,0 1 0 0 0,0-1-1 0 0,1 0 54 0 0,16-36-2122 0 0,-12 32 2004 0 0,0-1-1 0 0,0 0 1 0 0,1 1 0 0 0,-1 0-1 0 0,1 0 1 0 0,1 1-1 0 0,-1 0 1 0 0,0 0-1 0 0,1 0 1 0 0,0 1-1 0 0,0 0 1 0 0,0 0-1 0 0,0 1 1 0 0,1 0-1 0 0,-1 0 1 0 0,1 0-1 0 0,-1 1 1 0 0,8 0 118 0 0,162 30 3163 0 0,-157-28-2708 0 0,0-1-1 0 0,1-1 1 0 0,-1-1 0 0 0,0-1-1 0 0,0-1 1 0 0,-1 0-1 0 0,1-2-454 0 0,8-1 118 0 0,0-3 1 0 0,0 0-1 0 0,-1-1 0 0 0,0-2 0 0 0,-1-1 0 0 0,0-1 0 0 0,-1-1 1 0 0,-1-1-1 0 0,-1-1 0 0 0,0-1 0 0 0,-2-1 0 0 0,0-1 0 0 0,-1-1 1 0 0,-1-1-1 0 0,-1 0 0 0 0,-2-2 0 0 0,0 0 0 0 0,-1 0 0 0 0,-2-2 1 0 0,7-17-119 0 0,-10 11-277 0 0,-1 0 0 0 0,-2-1 1 0 0,-2 0-1 0 0,0 0 1 0 0,-3 0-1 0 0,-1 0 1 0 0,-1 0-1 0 0,-4-25 277 0 0,2 47-9 0 0,0 1 0 0 0,-1 0-1 0 0,0 0 1 0 0,0 0 0 0 0,-1 0 0 0 0,-1 0-1 0 0,0 1 1 0 0,-1 0 0 0 0,1 0 0 0 0,-2 0-1 0 0,0 1 1 0 0,0 0 0 0 0,-6-6 9 0 0,10 13 4 0 0,0 0 0 0 0,0 0 0 0 0,0 0 0 0 0,0 1 0 0 0,-1-1 0 0 0,1 1 0 0 0,0 0 0 0 0,-1 0 0 0 0,1 0 0 0 0,-1 0 0 0 0,1 0 0 0 0,-1 1 0 0 0,1 0 0 0 0,-1 0 0 0 0,0 0 0 0 0,1 0 0 0 0,-1 0 0 0 0,1 1 0 0 0,-1 0 0 0 0,1-1 0 0 0,-1 1 0 0 0,1 1 0 0 0,-1-1 0 0 0,1 0 0 0 0,0 1 0 0 0,0 0 0 0 0,0-1 0 0 0,0 1 0 0 0,0 0 0 0 0,0 1 0 0 0,0-1 0 0 0,1 1 0 0 0,-1-1 0 0 0,1 1 0 0 0,0 0 0 0 0,-1-1 0 0 0,1 1 0 0 0,1 0 0 0 0,-1 1 0 0 0,0-1 0 0 0,1 0 0 0 0,-1 0 0 0 0,1 1 0 0 0,0-1 0 0 0,0 1 0 0 0,1-1 0 0 0,-1 1 0 0 0,1-1 0 0 0,-1 2-4 0 0,-2 22 160 0 0,0 0 0 0 0,1 0 0 0 0,2 1 0 0 0,1-1 0 0 0,1 0 0 0 0,1 1 0 0 0,2-2 0 0 0,1 1 0 0 0,0 0 0 0 0,2-1 0 0 0,1 0 0 0 0,4 4-160 0 0,115 253 671 0 0,-128-282-671 0 0,10 16 3 0 0,-2 0 0 0 0,0 1 0 0 0,-1 0 0 0 0,-1 0 0 0 0,-1 1 0 0 0,-1 0 0 0 0,0 0 0 0 0,-1 0 0 0 0,-1 11-3 0 0,-3-28-67 0 0,-1-1 0 0 0,0 0 0 0 0,0 0 0 0 0,0-1 0 0 0,0 1 0 0 0,0 0 0 0 0,0-1 0 0 0,0 1 0 0 0,0-1 0 0 0,0 1 0 0 0,0-1 0 0 0,0 0 0 0 0,0 0 0 0 0,0 0 0 0 0,0 0 0 0 0,0 0 0 0 0,-1-1 0 0 0,1 1 0 0 0,0-1 0 0 0,0 1 0 0 0,0-1 0 0 0,0 0 0 0 0,0 1 0 0 0,0-2 67 0 0,-81-63-8504 0 0,48 32 1732 0 0,23 22 3681 0 0</inkml:trace>
  <inkml:trace contextRef="#ctx0" brushRef="#br0" timeOffset="53962.844">10474 2040 4409 0 0,'0'0'1427'0'0,"0"0"-136"0"0,0 0-79 0 0,0 0 110 0 0,0 0 139 0 0,0 0 52 0 0,0 0-64 0 0,0 0-196 0 0,0 0-213 0 0,0 0-212 0 0,0 0-207 0 0,0 0-116 0 0,0 0-60 0 0,31 0-26 0 0,100 1-7 0 0,169-6 1526 0 0,-111-19-2038 0 0,-65 1-3783 0 0,-87 16-1615 0 0,-10 3-5478 0 0</inkml:trace>
  <inkml:trace contextRef="#ctx0" brushRef="#br0" timeOffset="48715.278">1987 2732 0 0 0,'0'0'536'0'0,"0"0"227"0"0,9 6 74 0 0,30 16 49 0 0,24-16 3643 0 0,-51-9-4154 0 0,0 0 1 0 0,-1-1-1 0 0,1 0 0 0 0,-1-1 1 0 0,0 0-1 0 0,0 0 1 0 0,-1-2-1 0 0,1 1 0 0 0,-1-1 1 0 0,-1 0-1 0 0,1-1 0 0 0,-2 0 1 0 0,8-9-376 0 0,-2 5 241 0 0,55-56 457 0 0,-2-3 1 0 0,-4-3-1 0 0,22-37-698 0 0,-67 86 98 0 0,197-277 782 0 0,-84 123-528 0 0,-131 177-354 0 0,0 1-1 0 0,1 0 1 0 0,-1 0 0 0 0,1 0 0 0 0,-1 0 0 0 0,1 0 0 0 0,0 0-1 0 0,0 0 1 0 0,-1 0 0 0 0,1 0 0 0 0,0 0 0 0 0,0 0 0 0 0,0 1-1 0 0,0-1 1 0 0,0 0 0 0 0,0 1 0 0 0,0-1 0 0 0,0 0 0 0 0,0 1-1 0 0,0-1 1 0 0,0 1 0 0 0,1 0 0 0 0,-1-1 0 0 0,0 1 0 0 0,0 0-1 0 0,0 0 1 0 0,1-1 0 0 0,-1 1 0 0 0,0 0 0 0 0,0 0 0 0 0,0 1-1 0 0,1-1 1 0 0,-1 0 0 0 0,0 0 0 0 0,0 1 0 0 0,0-1 0 0 0,1 0-1 0 0,-1 1 1 0 0,0-1 0 0 0,0 1 0 0 0,0-1 0 0 0,0 1 0 0 0,0 0-1 0 0,0 0 1 0 0,0-1 0 0 0,0 1 0 0 0,0 0 0 0 0,-1 0 0 0 0,1 0-1 0 0,0 0 1 0 0,0 0 0 0 0,-1 0 0 0 0,1 0 0 0 0,0 0 0 0 0,-1 0-1 0 0,1 0 1 0 0,-1 0 0 0 0,0 1 0 0 0,1-1 0 0 0,-1 0 0 0 0,0 0-1 0 0,0 0 1 0 0,0 1 0 0 0,0 0 2 0 0,9 30 301 0 0,-1 0 0 0 0,-2 1 0 0 0,-1 0 0 0 0,-2 0 0 0 0,-1 1 0 0 0,-2 24-301 0 0,0-43 53 0 0,0-13-47 0 0,-11 296 746 0 0,8-274-696 0 0,-1-1 0 0 0,-2 1 0 0 0,0-1 1 0 0,-1 1-1 0 0,-2-2 0 0 0,0 1 0 0 0,-1-1 1 0 0,-2-1-1 0 0,0 0 0 0 0,-1-1 0 0 0,-4 4-56 0 0,5-6-18 0 0,-2-1 1 0 0,0-1-1 0 0,-1 0 0 0 0,0-1 0 0 0,-2 0 0 0 0,0-1 0 0 0,0-1 0 0 0,-1-1 0 0 0,0 0 0 0 0,-1-2 0 0 0,-18 8 18 0 0,31-15-179 0 0,-1-1 0 0 0,1 1 0 0 0,-1-1 0 0 0,0-1 0 0 0,0 1 0 0 0,0-1 0 0 0,0-1 0 0 0,0 1 0 0 0,0-1 0 0 0,0 0 0 0 0,0-1 0 0 0,0 0 0 0 0,0 0 0 0 0,0 0 0 0 0,0-1 1 0 0,1 0-1 0 0,-1 0 0 0 0,0-1 0 0 0,1 0 0 0 0,0 0 0 0 0,-1 0 0 0 0,1-1 0 0 0,1 0 0 0 0,-1 0 0 0 0,1 0 0 0 0,-1-1 0 0 0,1 0 0 0 0,0 0 0 0 0,1 0 0 0 0,-4-6 179 0 0,1-1-1202 0 0,0 0 1 0 0,1-1-1 0 0,1 0 1 0 0,1 0-1 0 0,-1 0 0 0 0,2 0 1 0 0,0-1-1 0 0,0 1 1 0 0,2-1-1 0 0,-1 0 0 0 0,2-10 1202 0 0,0 4-409 0 0</inkml:trace>
  <inkml:trace contextRef="#ctx0" brushRef="#br0" timeOffset="49046.823">3418 1952 7842 0 0,'0'0'2799'0'0,"0"0"-2027"0"0,0 0-613 0 0,0 0 157 0 0,0 0 315 0 0,0 0 222 0 0,0 0 102 0 0,-17 35-19 0 0,-50 110-120 0 0,46-64 86 0 0,21-65-722 0 0,0 32 74 0 0,2 0-1 0 0,2 0 1 0 0,2 0 0 0 0,8 25-254 0 0,-6-37-140 0 0,-1 0 0 0 0,-1 0 0 0 0,-2 1 1 0 0,-2 0-1 0 0,-1 0 0 0 0,-3 4 140 0 0,1-36-286 0 0,0-1 0 0 0,0 1 0 0 0,-1 0 0 0 0,1-1 0 0 0,-1 1 1 0 0,-1-1-1 0 0,1 0 0 0 0,-1 0 0 0 0,1 1 0 0 0,-1-2 0 0 0,0 1 0 0 0,-1 0 0 0 0,1-1 0 0 0,-1 1 0 0 0,1-1 0 0 0,-1 0 1 0 0,-3 2 285 0 0,-46 20-11998 0 0,46-24 11519 0 0</inkml:trace>
  <inkml:trace contextRef="#ctx0" brushRef="#br0" timeOffset="49294.242">2974 2500 7866 0 0,'0'0'992'0'0,"0"0"-1415"0"0,0 0-292 0 0,0 0 481 0 0,0 0 730 0 0,0 0 508 0 0,0 0 211 0 0,0 0 16 0 0,0 0-74 0 0,0 0-160 0 0,31-6-196 0 0,99-20-193 0 0,232-63 479 0 0,-287 74-1738 0 0,33-6-2554 0 0,-37 12-4149 0 0,-54 7 3562 0 0,-5 1 2712 0 0</inkml:trace>
  <inkml:trace contextRef="#ctx0" brushRef="#br0" timeOffset="50280.578">3902 2390 0 0 0,'0'0'899'0'0,"0"0"-426"0"0,0 0-38 0 0,0 0 140 0 0,0 0 189 0 0,0 0 108 0 0,0 0 24 0 0,0 0-2 0 0,-31 25-47 0 0,-97 76-66 0 0,65-44 489 0 0,59-53-1171 0 0,0 0-1 0 0,0 0 1 0 0,1 1 0 0 0,-1-1-1 0 0,1 1 1 0 0,1 0 0 0 0,-1 0-1 0 0,0 0 1 0 0,1 0 0 0 0,0 0-1 0 0,0 0 1 0 0,1 0 0 0 0,0 1-1 0 0,0-1 1 0 0,0 1 0 0 0,0-1 0 0 0,1 1-1 0 0,0-1 1 0 0,0 1-99 0 0,2-3 43 0 0,0-1-1 0 0,1-1 1 0 0,-1 1 0 0 0,0 0-1 0 0,1-1 1 0 0,0 1 0 0 0,-1-1-1 0 0,1 1 1 0 0,0-1 0 0 0,0 0-1 0 0,-1-1 1 0 0,1 1 0 0 0,0 0-1 0 0,0-1 1 0 0,0 1 0 0 0,0-1-1 0 0,0 0 1 0 0,0 0 0 0 0,0 0-1 0 0,0-1 1 0 0,0 1 0 0 0,0-1-1 0 0,2 0-42 0 0,20-3 347 0 0,-1-2 0 0 0,1 0-1 0 0,-1-2 1 0 0,-1 0-1 0 0,1-2 1 0 0,3-3-347 0 0,-5 3 68 0 0,-1-2 1 0 0,0 0 0 0 0,-1-2-1 0 0,-1 0 1 0 0,0-1 0 0 0,-1 0-1 0 0,-1-2 1 0 0,14-16-69 0 0,-19 25-143 0 0,-58 112 298 0 0,45-101-148 0 0,-1 1 0 0 0,0 0 0 0 0,1-1 0 0 0,0 1-1 0 0,0 0 1 0 0,0-1 0 0 0,0 1 0 0 0,1 0 0 0 0,0 0 0 0 0,-1 0 0 0 0,1 0-1 0 0,0 0 1 0 0,1-1 0 0 0,-1 1 0 0 0,1 0 0 0 0,0 0 0 0 0,0 0 0 0 0,0-1 0 0 0,0 1-1 0 0,1 0 1 0 0,-1-1 0 0 0,1 1 0 0 0,0-1 0 0 0,0 0 0 0 0,0 0 0 0 0,1 0 0 0 0,-1 0-1 0 0,1 0 1 0 0,0 0 0 0 0,-1 0 0 0 0,1-1 0 0 0,0 1 0 0 0,1-1-7 0 0,9 4 35 0 0,1-2 1 0 0,-1 0-1 0 0,1 0 0 0 0,-1-1 1 0 0,1-1-1 0 0,0 0 1 0 0,0-1-1 0 0,0 0 1 0 0,0-1-1 0 0,0-1 0 0 0,0 0 1 0 0,0-1-1 0 0,0-1 1 0 0,0 0-1 0 0,-1-1 1 0 0,1 0-1 0 0,12-6-35 0 0,-6 1 44 0 0,0 0 0 0 0,-1-2 0 0 0,0 0 0 0 0,0-1 0 0 0,-1-1 0 0 0,-1-1 0 0 0,0 0 0 0 0,-1-1 1 0 0,-1-1-1 0 0,0-1 0 0 0,2-3-44 0 0,-8 8-53 0 0,-1 0 1 0 0,-1-1 0 0 0,1 1 0 0 0,-2-1 0 0 0,0-1-1 0 0,0 1 1 0 0,-2-1 0 0 0,1 0 0 0 0,-2 0 0 0 0,0-1-1 0 0,-1 1 1 0 0,0 0 0 0 0,-1-1 0 0 0,0-6 52 0 0,-2 18-29 0 0,0-1 0 0 0,-1 1 0 0 0,1-1 0 0 0,-1 1 0 0 0,1-1 0 0 0,-1 1 0 0 0,0 0 0 0 0,0 0 0 0 0,-1 0 0 0 0,1 0 0 0 0,0 0 0 0 0,-1 0 0 0 0,0 1 0 0 0,0-1 0 0 0,0 1 0 0 0,0 0 1 0 0,0 0-1 0 0,0 0 0 0 0,0 0 0 0 0,-1 1 0 0 0,1-1 0 0 0,-1 1 0 0 0,1 0 0 0 0,-1 0 0 0 0,0 0 0 0 0,1 0 0 0 0,-1 1 0 0 0,0-1 0 0 0,0 1 0 0 0,1 0 0 0 0,-1 0 0 0 0,0 0 0 0 0,0 1 0 0 0,1-1 0 0 0,-1 1 0 0 0,0 0 0 0 0,1 0 0 0 0,-1 1 0 0 0,1-1 1 0 0,-1 0-1 0 0,1 1 0 0 0,0 0 0 0 0,-1 0 0 0 0,1 0 0 0 0,0 0 0 0 0,0 1 0 0 0,1-1 0 0 0,-1 1 0 0 0,0 0 29 0 0,-2 1-75 0 0,0 1 0 0 0,0-1 1 0 0,0 1-1 0 0,0 0 0 0 0,1 1 0 0 0,0-1 0 0 0,0 1 1 0 0,0 0-1 0 0,1 0 0 0 0,0 0 0 0 0,0 0 1 0 0,0 0-1 0 0,1 1 0 0 0,0-1 0 0 0,1 1 1 0 0,-1 2 74 0 0,2-7 5 0 0,1 1 0 0 0,0 0 0 0 0,0-1 1 0 0,0 1-1 0 0,0 0 0 0 0,0-1 1 0 0,1 0-1 0 0,-1 1 0 0 0,1-1 0 0 0,0 0 1 0 0,-1 0-1 0 0,1 1 0 0 0,0-1 0 0 0,0-1 1 0 0,0 1-1 0 0,1 0 0 0 0,-1 0 1 0 0,0-1-1 0 0,1 0 0 0 0,-1 1 0 0 0,1-1 1 0 0,-1 0-1 0 0,1 0 0 0 0,-1 0 1 0 0,1 0-1 0 0,0-1 0 0 0,0 1 0 0 0,-1-1 1 0 0,1 0-1 0 0,0 0 0 0 0,0 0 0 0 0,0 0 1 0 0,-1 0-1 0 0,1 0 0 0 0,0-1-5 0 0,9 3 16 0 0,189-1 391 0 0,-92-6-257 0 0,-107 5-142 0 0,1 0 0 0 0,0 1 0 0 0,-1-1 0 0 0,1 0 0 0 0,-1 1 0 0 0,1 0 0 0 0,-1-1 0 0 0,1 1 0 0 0,-1 0 0 0 0,1 1 0 0 0,-1-1 0 0 0,0 0 0 0 0,1 0 0 0 0,-1 1-1 0 0,0 0 1 0 0,0-1 0 0 0,0 1 0 0 0,0 0 0 0 0,-1 0 0 0 0,1 0 0 0 0,0 0 0 0 0,-1 0 0 0 0,1 0 0 0 0,-1 1 0 0 0,0-1 0 0 0,0 0 0 0 0,0 1 0 0 0,0-1 0 0 0,0 1 0 0 0,-1-1 0 0 0,1 3-8 0 0,3 84 311 0 0,-15-23 338 0 0,52-66 289 0 0,-24-10-805 0 0,-1-1 1 0 0,0 0-1 0 0,0-2 1 0 0,-1 1 0 0 0,-1-2-1 0 0,0 0 1 0 0,-1-1-1 0 0,0 0 1 0 0,0-2-134 0 0,7-6 134 0 0,6-6-119 0 0,-1 0 1 0 0,-1-2-1 0 0,-2 0 1 0 0,-1-1-1 0 0,-2-2 0 0 0,0 0 1 0 0,-3-1-1 0 0,-1 0 1 0 0,-2-1-1 0 0,-1-1 1 0 0,-2 0-1 0 0,-1-1 0 0 0,-2 0 1 0 0,2-34-16 0 0,-9 60-35 0 0,1-1 33 0 0,0 1 1 0 0,-1-1-1 0 0,0 0 1 0 0,-1 1 0 0 0,0-1-1 0 0,-1 0 1 0 0,0 1-1 0 0,-1 0 1 0 0,-1-1 0 0 0,0 1-1 0 0,0 1 1 0 0,-2-1 0 0 0,0-1 1 0 0,6 12 1 0 0,-1 0 0 0 0,1 0 0 0 0,-1 0 1 0 0,0 0-1 0 0,1 0 0 0 0,-1 0 0 0 0,0 0 1 0 0,0 0-1 0 0,0 0 0 0 0,0 1 1 0 0,0-1-1 0 0,0 0 0 0 0,0 0 0 0 0,0 1 1 0 0,0-1-1 0 0,0 1 0 0 0,0-1 0 0 0,0 1 1 0 0,0-1-1 0 0,0 1 0 0 0,-1 0 1 0 0,1 0-1 0 0,0-1 0 0 0,0 1 0 0 0,0 0 1 0 0,-1 0-1 0 0,1 0 0 0 0,0 0 0 0 0,0 0 1 0 0,0 1-1 0 0,-1-1 0 0 0,1 0 1 0 0,0 0-1 0 0,0 1 0 0 0,0-1 0 0 0,0 1 1 0 0,0-1-1 0 0,0 1 0 0 0,0-1 0 0 0,0 1 1 0 0,0 0-1 0 0,0 0 0 0 0,0-1 1 0 0,0 1-1 0 0,0 0 0 0 0,0 0 0 0 0,0 0 1 0 0,1 0-1 0 0,-1 0 0 0 0,0 0 0 0 0,1 0 1 0 0,-1 0-1 0 0,1 0 0 0 0,-1 0 1 0 0,1 1-2 0 0,-29 65 34 0 0,19-24 267 0 0,2 0 0 0 0,2 1 0 0 0,2 0 0 0 0,1 0 0 0 0,4 40-301 0 0,-1-75 24 0 0,2 27 95 0 0,2 0 0 0 0,2-1 0 0 0,1 1 0 0 0,1-1 0 0 0,2-1 0 0 0,2 0 0 0 0,1 0 0 0 0,5 6-119 0 0,-9-17 17 0 0,1 0-1 0 0,1-1 0 0 0,1-1 0 0 0,1 1 0 0 0,1-2 0 0 0,1 0 0 0 0,1-1 1 0 0,1 0-1 0 0,0-2 0 0 0,2 2-16 0 0,-19-20-25 0 0,0 1-1 0 0,0 0 1 0 0,0-1 0 0 0,0 1 0 0 0,0 0-1 0 0,1 0 1 0 0,-1-1 0 0 0,0 1 0 0 0,0 0-1 0 0,0-1 1 0 0,0 1 0 0 0,0 0 0 0 0,0 0-1 0 0,1-1 1 0 0,-1 1 0 0 0,0 0 0 0 0,0 0-1 0 0,0 0 1 0 0,1-1 0 0 0,-1 1 0 0 0,0 0 0 0 0,0 0-1 0 0,1 0 1 0 0,-1 0 0 0 0,0-1 0 0 0,0 1-1 0 0,1 0 1 0 0,-1 0 0 0 0,0 0 0 0 0,0 0-1 0 0,1 0 1 0 0,-1 0 0 0 0,0 0 0 0 0,1 0-1 0 0,-1 0 1 0 0,0 0 0 0 0,0 0 0 0 0,1 0-1 0 0,-1 0 1 0 0,0 0 0 0 0,1 0 0 0 0,-1 0-1 0 0,0 0 1 0 0,0 0 0 0 0,1 0 0 0 0,-1 0 0 0 0,0 1-1 0 0,0-1 1 0 0,1 0 0 0 0,-1 0 0 0 0,0 0-1 0 0,0 0 1 0 0,1 1 0 0 0,-1-1 25 0 0,-12-25-2289 0 0,-22-17-6645 0 0,25 33 2201 0 0</inkml:trace>
  <inkml:trace contextRef="#ctx0" brushRef="#br0" timeOffset="50478.922">4846 2191 5833 0 0,'0'0'1279'0'0,"0"0"-488"0"0,0 0 16 0 0,0 0 141 0 0,0 0 12 0 0,0 0-73 0 0,35-3-57 0 0,108-9-36 0 0,138 9 2018 0 0,-138 7-3301 0 0,-47 10-3162 0 0,-39-3-3677 0 0,-41-7 2855 0 0</inkml:trace>
  <inkml:trace contextRef="#ctx0" brushRef="#br0" timeOffset="50848.916">5903 2283 2120 0 0,'0'0'1884'0'0,"0"0"-751"0"0,0 0-130 0 0,0 0 149 0 0,0 0 186 0 0,0 0 117 0 0,0 0 14 0 0,0 0-96 0 0,0 0-217 0 0,0 0-309 0 0,0 0-284 0 0,0 0-199 0 0,0 0-146 0 0,-22 9-66 0 0,-65 29-48 0 0,55-15 69 0 0,32-20-171 0 0,0 0 0 0 0,0 0 0 0 0,1-1 0 0 0,-1 1 0 0 0,1 0 0 0 0,0-1 0 0 0,-1 1 0 0 0,1 0 0 0 0,1-1 0 0 0,-1 1 0 0 0,0-1 0 0 0,1 1 0 0 0,-1-1 1 0 0,1 0-1 0 0,0 0 0 0 0,-1 1 0 0 0,1-1 0 0 0,0 0 0 0 0,0-1 0 0 0,1 1 0 0 0,-1 0 0 0 0,0-1 0 0 0,1 1 0 0 0,-1-1 0 0 0,0 0 0 0 0,1 1 0 0 0,0-1 0 0 0,-1 0 1 0 0,1-1-1 0 0,2 2-2 0 0,1 0 15 0 0,1 2 70 0 0,1 0-1 0 0,-1 1 1 0 0,1 0 0 0 0,-2 0-1 0 0,1 0 1 0 0,0 1 0 0 0,-1 0 0 0 0,0 0-1 0 0,0 0 1 0 0,-1 1 0 0 0,0 0-1 0 0,0 0 1 0 0,-1 0 0 0 0,1 1 0 0 0,-2 0-1 0 0,1 0 1 0 0,-1 0 0 0 0,0 0-1 0 0,-1 0 1 0 0,0 0 0 0 0,0 1 0 0 0,-1-1-1 0 0,0 1 1 0 0,0-1 0 0 0,-1 3-85 0 0,1-7 81 0 0,0 0 1 0 0,0-1-1 0 0,-1 1 0 0 0,0 0 1 0 0,0 0-1 0 0,0 0 1 0 0,0 0-1 0 0,0 0 1 0 0,-1 0-1 0 0,0 0 0 0 0,0 0 1 0 0,0-1-1 0 0,0 1 1 0 0,0 0-1 0 0,-1-1 1 0 0,0 1-1 0 0,1-1 0 0 0,-1 1 1 0 0,-1-1-1 0 0,1 0 1 0 0,0 0-1 0 0,-1 0 1 0 0,0 0-1 0 0,1 0 0 0 0,-1 0 1 0 0,0-1-1 0 0,-1 0 1 0 0,1 1-1 0 0,0-1 1 0 0,-1 0-1 0 0,1-1 0 0 0,-1 1 1 0 0,1-1-1 0 0,-3 1-81 0 0,-3 1-120 0 0,0 0-1 0 0,0-1 1 0 0,0 0 0 0 0,0-1-1 0 0,-1 0 1 0 0,1 0-1 0 0,-1-1 1 0 0,1 0-1 0 0,0-1 1 0 0,-1 0-1 0 0,1-1 1 0 0,0 1 0 0 0,-5-3 120 0 0,0-1-1050 0 0,-2-2-1609 0 0,6 1-2472 0 0,4 2-5419 0 0</inkml:trace>
  <inkml:trace contextRef="#ctx0" brushRef="#br0" timeOffset="58450.162">12293 2280 704 0 0,'0'0'810'0'0,"0"0"11"0"0,0 0 46 0 0,0 0 91 0 0,0 0 68 0 0,0 0-24 0 0,0 0-84 0 0,0 0-133 0 0,0 0-137 0 0,0 0-122 0 0,0 0-70 0 0,-20-4-50 0 0,-60-7-23 0 0,76 11-345 0 0,1-1 0 0 0,-1 1 0 0 0,1 0 0 0 0,-1 0 0 0 0,1 0 0 0 0,0 1 0 0 0,-1-1 0 0 0,1 1 0 0 0,-1-1 0 0 0,1 1 0 0 0,0 0-1 0 0,-1 1 1 0 0,1-1 0 0 0,0 0 0 0 0,0 1 0 0 0,0 0 0 0 0,0 0 0 0 0,0 0 0 0 0,1 0 0 0 0,-1 0-38 0 0,-11 8 173 0 0,-8 4-62 0 0,1 1 0 0 0,1 1 0 0 0,0 0 0 0 0,1 2 0 0 0,1 0 0 0 0,1 1 0 0 0,-10 14-111 0 0,19-23 24 0 0,1-1 1 0 0,1 2-1 0 0,0-1 1 0 0,0 1-1 0 0,1 0 1 0 0,0 0 0 0 0,1 0-1 0 0,0 1 1 0 0,1 0-1 0 0,0-1 1 0 0,1 1-1 0 0,1 0 1 0 0,0 0-1 0 0,0 0 1 0 0,1 1-1 0 0,0-1 1 0 0,2 4-25 0 0,-1-11 68 0 0,1 0-1 0 0,0 0 1 0 0,0-1 0 0 0,0 1 0 0 0,1-1-1 0 0,0 1 1 0 0,-1-1 0 0 0,1 0 0 0 0,1 0-1 0 0,-1-1 1 0 0,1 1 0 0 0,-1 0 0 0 0,1-1-1 0 0,0 0 1 0 0,0 0 0 0 0,0 0 0 0 0,1-1-1 0 0,-1 1 1 0 0,1-1 0 0 0,-1 0 0 0 0,1 0-1 0 0,0-1 1 0 0,0 1 0 0 0,0-1 0 0 0,0 0-1 0 0,0-1 1 0 0,0 1 0 0 0,0-1 0 0 0,0 0-1 0 0,0 0 1 0 0,0 0 0 0 0,0-1 0 0 0,0 0-1 0 0,0 0 1 0 0,0 0 0 0 0,0-1 0 0 0,0 1-1 0 0,-1-1 1 0 0,1 0 0 0 0,4-3-68 0 0,13-7 210 0 0,1-2 1 0 0,-1 0-1 0 0,-1-1 0 0 0,-1-1 1 0 0,0-1-1 0 0,-1-1 0 0 0,-1-1 1 0 0,-1 0-1 0 0,-1-2 0 0 0,0 0 1 0 0,-1 0-1 0 0,-2-1 0 0 0,0-1 1 0 0,0-3-211 0 0,-5 11 84 0 0,-2 5 5 0 0,-1 1 0 0 0,0-1-1 0 0,0 0 1 0 0,-1-1-1 0 0,0 1 1 0 0,-1-1 0 0 0,0 0-1 0 0,-1 1 1 0 0,0-1-1 0 0,0-11-88 0 0,-18 109-416 0 0,16-76 424 0 0,0 0 0 0 0,0 0 0 0 0,1 0 0 0 0,0 0-1 0 0,1-1 1 0 0,1 1 0 0 0,-1-1 0 0 0,2 1 0 0 0,-1-1 0 0 0,1 0-1 0 0,1 0 1 0 0,0 0 0 0 0,0-1 0 0 0,1 0 0 0 0,0 0 0 0 0,1 0-1 0 0,0-1 1 0 0,0 0 0 0 0,1 0 0 0 0,0-1 0 0 0,0 0 0 0 0,1 0-1 0 0,2 1-7 0 0,-4-3 30 0 0,0 1 1 0 0,1-1-1 0 0,0-1 0 0 0,0 1 0 0 0,0-1 0 0 0,0-1 0 0 0,1 1 0 0 0,0-2 0 0 0,-1 1 1 0 0,1-1-1 0 0,0 0 0 0 0,0-1 0 0 0,0 0 0 0 0,0 0 0 0 0,1-1 0 0 0,-1 0 0 0 0,7-2-30 0 0,-9-1 57 0 0,0-1 0 0 0,0 1 0 0 0,0-2-1 0 0,0 1 1 0 0,-1-1 0 0 0,0 0-1 0 0,0 0 1 0 0,0 0 0 0 0,-1-1 0 0 0,1 0-1 0 0,-1 0 1 0 0,-1-1 0 0 0,1 1-1 0 0,-1-1 1 0 0,0 0 0 0 0,-1 0 0 0 0,0-1-1 0 0,2-6-56 0 0,11-15 82 0 0,126-179-56 0 0,-142 206-35 0 0,1 1 0 0 0,-1-1 0 0 0,0 1 0 0 0,1-1 0 0 0,0 1 0 0 0,-1 0 0 0 0,1-1 0 0 0,0 1 0 0 0,-1-1 0 0 0,1 1 0 0 0,0 0 0 0 0,0 0 0 0 0,0 0 0 0 0,0 0 0 0 0,0-1 0 0 0,1 1 0 0 0,-1 1 0 0 0,0-1 0 0 0,0 0 0 0 0,1 0 0 0 0,-1 0 0 0 0,0 1 0 0 0,1-1 0 0 0,-1 0 0 0 0,1 1 0 0 0,-1 0 0 0 0,1-1 0 0 0,-1 1 0 0 0,1 0 0 0 0,-1 0 0 0 0,1-1 0 0 0,-1 1 0 0 0,1 0 0 0 0,-1 1 0 0 0,1-1 0 0 0,0 0 0 0 0,-1 0 0 0 0,1 1 0 0 0,-1-1 0 0 0,0 1 0 0 0,1-1 0 0 0,-1 1 0 0 0,1 0 0 0 0,-1-1 1 0 0,0 1-1 0 0,1 0 0 0 0,-1 0 0 0 0,0 0 0 0 0,0 0 0 0 0,0 0 0 0 0,0 0 0 0 0,0 0 0 0 0,1 1 9 0 0,3 84 206 0 0,-7-79-197 0 0,1 1 0 0 0,0 0 0 0 0,1-1 0 0 0,0 1-1 0 0,0-1 1 0 0,1 1 0 0 0,-1 0 0 0 0,2-1 0 0 0,-1 1-1 0 0,1-1 1 0 0,0 0 0 0 0,1 1 0 0 0,0-1 0 0 0,0 0 0 0 0,0-1-1 0 0,1 1 1 0 0,0 0 0 0 0,0-1 0 0 0,1 0 0 0 0,0 0-1 0 0,0 0 1 0 0,0-1 0 0 0,6 5-9 0 0,-5-6 29 0 0,1-1-1 0 0,0 0 1 0 0,-1 0 0 0 0,1-1-1 0 0,0 0 1 0 0,0 0 0 0 0,1-1-1 0 0,-1 1 1 0 0,0-2 0 0 0,0 1-1 0 0,1-1 1 0 0,-1 0 0 0 0,0 0-1 0 0,1-1 1 0 0,-1 0 0 0 0,0 0-1 0 0,0-1 1 0 0,0 0 0 0 0,0 0-1 0 0,5-3-28 0 0,134-76 412 0 0,-103 54-370 0 0,116-61-33 0 0,-157 87-5 0 0,-1 1 0 0 0,1 0 0 0 0,0-1 0 0 0,-1 1 1 0 0,1 0-1 0 0,0 0 0 0 0,-1 0 0 0 0,1 0 0 0 0,-1 0 0 0 0,1 0 0 0 0,0 0 0 0 0,-1 1 0 0 0,1-1 0 0 0,-1 1 0 0 0,1-1 0 0 0,-1 1 0 0 0,1 0 0 0 0,-1-1 0 0 0,1 1 0 0 0,-1 0 1 0 0,1 0-1 0 0,-1 0 0 0 0,0 0 0 0 0,0 0 0 0 0,0 0 0 0 0,1 0 0 0 0,-1 1 0 0 0,0-1 0 0 0,0 0 0 0 0,-1 1 0 0 0,1-1 0 0 0,0 0 0 0 0,0 1 0 0 0,-1-1 0 0 0,1 1 0 0 0,-1 0 0 0 0,1-1 1 0 0,-1 1-1 0 0,1-1 0 0 0,-1 1 0 0 0,0 0 0 0 0,0-1 0 0 0,0 1 0 0 0,0-1 0 0 0,0 1 0 0 0,0 0 0 0 0,-1-1 0 0 0,1 1 0 0 0,0-1 0 0 0,-1 1 0 0 0,1 0 0 0 0,-1-1 0 0 0,0 1 1 0 0,1-1-1 0 0,-2 2-4 0 0,2 10 40 0 0,-1-9-50 0 0,1 0 0 0 0,0 0-1 0 0,0 1 1 0 0,0-1 0 0 0,0 0-1 0 0,1 0 1 0 0,-1 0 0 0 0,1 0 0 0 0,0 0-1 0 0,1 0 1 0 0,-1 0 0 0 0,1 0-1 0 0,-1-1 1 0 0,1 1 0 0 0,0 0-1 0 0,1-1 1 0 0,-1 0 0 0 0,0 1 0 0 0,1-1-1 0 0,0 0 1 0 0,3 2 10 0 0,36 6-2756 0 0,-20-13-1552 0 0,-9-3-1304 0 0,-4 1-3195 0 0</inkml:trace>
  <inkml:trace contextRef="#ctx0" brushRef="#br0" timeOffset="58932.879">13981 2250 3977 0 0,'0'0'1579'0'0,"0"0"-458"0"0,0 0-42 0 0,0 0 111 0 0,0 0-34 0 0,0 0-148 0 0,0 0-159 0 0,0 0-123 0 0,0 0-85 0 0,0 0-93 0 0,0 0-139 0 0,0 0-132 0 0,-27 14-78 0 0,-81 46-61 0 0,106-60-131 0 0,0 1 0 0 0,0 0 1 0 0,-1 0-1 0 0,1 0 1 0 0,0 0-1 0 0,0 1 1 0 0,0-1-1 0 0,1 0 0 0 0,-1 1 1 0 0,0 0-1 0 0,0-1 1 0 0,1 1-1 0 0,-1 0 1 0 0,1 0-1 0 0,-1 0 0 0 0,1 0 1 0 0,0 0-1 0 0,0 0 1 0 0,0 0-1 0 0,0 0 1 0 0,0 0-1 0 0,0 0 1 0 0,1 1-1 0 0,-1 1-7 0 0,0 4 34 0 0,-1-4-9 0 0,0 1 0 0 0,0 0 1 0 0,1 0-1 0 0,0-1 0 0 0,0 1 1 0 0,0 0-1 0 0,0 0 1 0 0,1 0-1 0 0,0 0 0 0 0,0 1 1 0 0,0-1-1 0 0,1 0 0 0 0,0 0 1 0 0,0-1-1 0 0,0 1 1 0 0,0 0-1 0 0,1 0 0 0 0,0 0 1 0 0,0-1-1 0 0,0 1 0 0 0,0-1 1 0 0,1 1-1 0 0,0-1 1 0 0,0 0-1 0 0,0 0 0 0 0,0 0 1 0 0,1-1-1 0 0,-1 1 0 0 0,1-1 1 0 0,0 0-1 0 0,0 0 0 0 0,0 0 1 0 0,1 0-1 0 0,-1-1 1 0 0,0 0-1 0 0,1 0 0 0 0,0 0 1 0 0,0 0-1 0 0,-1-1 0 0 0,2 1-25 0 0,7-2 240 0 0,0 0 1 0 0,0-1-1 0 0,0-1 0 0 0,-1 0 0 0 0,1 0 0 0 0,0-1 0 0 0,-1-1 0 0 0,0 0 0 0 0,0-1 0 0 0,0 0 0 0 0,-1 0 0 0 0,1-2 0 0 0,-1 1 0 0 0,-1-1 0 0 0,1-1 0 0 0,-1 0 0 0 0,6-6-240 0 0,17-18 313 0 0,-2-1 0 0 0,-1-1 0 0 0,-1-2 1 0 0,8-15-314 0 0,-18 27-18 0 0,-1-1 0 0 0,-2 0 0 0 0,0-2 0 0 0,-1 0 0 0 0,-2 0 0 0 0,-1-1 0 0 0,-1-1 0 0 0,-1 0 0 0 0,-2 0 0 0 0,-1-1 0 0 0,2-20 18 0 0,-6 35-129 0 0,-1 0 1 0 0,-1 0-1 0 0,0 0 0 0 0,-1 0 0 0 0,-1 0 0 0 0,0 0 1 0 0,-1-1-1 0 0,-1 2 0 0 0,0-1 0 0 0,-1 0 0 0 0,0 1 1 0 0,-2-1-1 0 0,1 1 0 0 0,-2 1 0 0 0,0-1 0 0 0,0 1 1 0 0,-1 0-1 0 0,-1 1 0 0 0,-3-4 129 0 0,5 12 11 0 0,1 0 0 0 0,0 1 0 0 0,-1-1 0 0 0,0 2 0 0 0,1-1 0 0 0,-1 1 0 0 0,-1 0 0 0 0,1 0 0 0 0,0 0 1 0 0,0 1-1 0 0,0 1 0 0 0,-1-1 0 0 0,1 1 0 0 0,0 0 0 0 0,-1 1 0 0 0,1 0 0 0 0,0 0 0 0 0,-1 0 0 0 0,1 1 0 0 0,0 0 0 0 0,0 0 0 0 0,0 1 0 0 0,1 0 0 0 0,-1 0 0 0 0,1 1 0 0 0,-1 0 0 0 0,1 0 0 0 0,0 0 0 0 0,1 1 1 0 0,-1 0-1 0 0,1 0 0 0 0,0 0 0 0 0,0 1 0 0 0,1 0 0 0 0,-2 1-11 0 0,-5 7 38 0 0,1 0 1 0 0,1 0-1 0 0,0 1 0 0 0,1 0 1 0 0,1 1-1 0 0,0 0 0 0 0,1 0 1 0 0,1 0-1 0 0,0 1 1 0 0,1 0-1 0 0,1 0 0 0 0,1 0 1 0 0,0 0-1 0 0,1 0 0 0 0,1 0 1 0 0,0 1-1 0 0,2-1 0 0 0,0 0 1 0 0,1 0-1 0 0,0 0 1 0 0,2 0-1 0 0,0-1 0 0 0,0 0 1 0 0,2 0-1 0 0,0 0 0 0 0,1-1 1 0 0,0 0-1 0 0,2 0 1 0 0,-1-1-1 0 0,2 0 0 0 0,2 2-38 0 0,7 8-56 0 0,1 0-1 0 0,1-1 0 0 0,1-1 0 0 0,1-2 1 0 0,0 0-1 0 0,2-1 0 0 0,0-2 0 0 0,2-1 0 0 0,-1 0 1 0 0,2-3-1 0 0,0 0 0 0 0,0-2 0 0 0,2-1 1 0 0,-1-1-1 0 0,1-1 0 0 0,6-1 57 0 0,9-3-2550 0 0,-15-4-3665 0 0,-25 0 4169 0 0,8 0-6623 0 0</inkml:trace>
  <inkml:trace contextRef="#ctx0" brushRef="#br0" timeOffset="60536.02">15753 1632 3153 0 0,'0'0'1287'0'0,"0"0"-132"0"0,0 0-22 0 0,0 0 37 0 0,0 0 33 0 0,0 0-40 0 0,0 0-142 0 0,0 0-175 0 0,0 0-186 0 0,0 0-165 0 0,0 0-123 0 0,0 0-62 0 0,0 0-19 0 0,-3 9 5 0 0,-56 192 1479 0 0,-36 255-1076 0 0,83-346-723 0 0,14-107 52 0 0,-1-1 0 0 0,1 0 0 0 0,0 0 0 0 0,-1 0 0 0 0,1-1 0 0 0,0 1 0 0 0,1 0 0 0 0,-1-1 0 0 0,0 1 0 0 0,0-1 1 0 0,1 0-1 0 0,-1 0 0 0 0,0 1 0 0 0,1-2 0 0 0,-1 1 0 0 0,1 0 0 0 0,0 0 0 0 0,-1-1 0 0 0,1 0 0 0 0,-1 1 0 0 0,1-1 0 0 0,0 0 0 0 0,-1 0 0 0 0,1 0 0 0 0,0-1 0 0 0,-1 1 0 0 0,1-1 0 0 0,-1 1 0 0 0,1-1 1 0 0,1-1-29 0 0,11 1 169 0 0,6 0-67 0 0,0-2-1 0 0,0 0 1 0 0,0-2 0 0 0,-1 0 0 0 0,1-1-1 0 0,10-6-101 0 0,-3 3 93 0 0,-5-25-2985 0 0,-27-7-11352 0 0,-1 39 12661 0 0</inkml:trace>
  <inkml:trace contextRef="#ctx0" brushRef="#br0" timeOffset="60782.814">15299 1989 6169 0 0,'0'0'965'0'0,"0"0"19"0"0,0 0 299 0 0,0 0 226 0 0,0 0 42 0 0,0 0-78 0 0,0 0-165 0 0,34 3-196 0 0,110 12-198 0 0,36-16 786 0 0,-150-2-1583 0 0,234-34-310 0 0,-177 24-2957 0 0,-2 1-4229 0 0,-61 8-984 0 0</inkml:trace>
  <inkml:trace contextRef="#ctx0" brushRef="#br0" timeOffset="61101.791">16451 1996 2280 0 0,'0'0'1250'0'0,"0"0"-46"0"0,0 0 54 0 0,0 0 89 0 0,0 0 85 0 0,0 0 9 0 0,0 0-91 0 0,-32 18-172 0 0,-99 60-198 0 0,84-33 45 0 0,44-35-783 0 0,-12 96 792 0 0,16-102-1008 0 0,-1-1 0 0 0,1 1 0 0 0,0-1 0 0 0,0 1 0 0 0,0-1 0 0 0,0 1 0 0 0,0-1 0 0 0,1 0 0 0 0,0 0 0 0 0,0 0 0 0 0,0 0 0 0 0,0 0 0 0 0,0 0 0 0 0,0 0 0 0 0,1-1 0 0 0,-1 1 0 0 0,1-1 0 0 0,0 1 0 0 0,0-1 0 0 0,0 0 0 0 0,0 0 0 0 0,0-1 0 0 0,0 1 0 0 0,0-1 0 0 0,1 1 0 0 0,-1-1 0 0 0,1 0 0 0 0,2 0-26 0 0,101 5 1215 0 0,-92-10-1030 0 0,0-1-1 0 0,-1-1 1 0 0,0 0 0 0 0,0-1 0 0 0,-1-1 0 0 0,0 0-1 0 0,0 0 1 0 0,0-1 0 0 0,0-2-185 0 0,-7 7 55 0 0,0-1-1 0 0,1 0 1 0 0,-2 0 0 0 0,1 0-1 0 0,-1-1 1 0 0,1 0 0 0 0,-1 0-1 0 0,-1 0 1 0 0,0-1 0 0 0,1 0-1 0 0,-2 1 1 0 0,1-1 0 0 0,-1-1-1 0 0,0 1 1 0 0,-1 0 0 0 0,0-1-1 0 0,0 1 1 0 0,0-1 0 0 0,-1 0-1 0 0,0 0 1 0 0,-1 1 0 0 0,0-1-1 0 0,0 0 1 0 0,0 0 0 0 0,-1 0-1 0 0,-1 0-54 0 0,1 4-108 0 0,-2 1 0 0 0,1-1-1 0 0,0 1 1 0 0,-1 0 0 0 0,1 0-1 0 0,-1 0 1 0 0,0 0 0 0 0,0 0-1 0 0,0 0 1 0 0,0 1 0 0 0,-1 0-1 0 0,1 0 1 0 0,-1 0 0 0 0,1 0-1 0 0,-1 0 1 0 0,0 0 0 0 0,0 1-1 0 0,1 0 1 0 0,-1 0 0 0 0,0 0-1 0 0,0 0 1 0 0,0 1 0 0 0,0 0-1 0 0,-1-1 1 0 0,0 2 108 0 0,-62 13-6132 0 0,32 10-1774 0 0,25-16 3604 0 0</inkml:trace>
  <inkml:trace contextRef="#ctx0" brushRef="#br0" timeOffset="61370.289">16764 2464 0 0 0,'0'0'1435'0'0,"0"0"-88"0"0,0 0 156 0 0,0 0 317 0 0,0 0 138 0 0,0 0 20 0 0,0 0-110 0 0,0 0-234 0 0,0 0-231 0 0,0 0-238 0 0,0 0-218 0 0,0 0-187 0 0,-9-23-114 0 0,-29-72-82 0 0,37 92-528 0 0,0 1-1 0 0,0-1 1 0 0,0 0 0 0 0,0 1 0 0 0,1-1-1 0 0,-1 0 1 0 0,1 0 0 0 0,-1 0-1 0 0,1 0 1 0 0,0 1 0 0 0,0-1-1 0 0,0 0 1 0 0,1 0 0 0 0,-1 0-1 0 0,1 0 1 0 0,-1 1 0 0 0,1-1-1 0 0,0 0 1 0 0,0 1 0 0 0,0-1-1 0 0,1 0-35 0 0,2-6 145 0 0,4-10-98 0 0,1 0 1 0 0,0 1 0 0 0,1 0-1 0 0,1 1 1 0 0,1 0 0 0 0,1 1-1 0 0,0 0 1 0 0,1 1 0 0 0,0 0-1 0 0,1 1 1 0 0,1 1 0 0 0,11-7-48 0 0,15 0-1216 0 0,-13 18-4711 0 0,-20 12-2728 0 0,-8-6 3959 0 0</inkml:trace>
  <inkml:trace contextRef="#ctx0" brushRef="#br0" timeOffset="62257.843">17338 2022 1208 0 0,'0'0'1250'0'0,"0"0"-142"0"0,0 0-116 0 0,0 0-65 0 0,0 0-27 0 0,0 0 1 0 0,0 0 21 0 0,-31 5 20 0 0,-101 16-59 0 0,54 9 576 0 0,60-17-1079 0 0,11-9-347 0 0,1 0 1 0 0,0 0-1 0 0,-1 0 1 0 0,2 1-1 0 0,-1 0 1 0 0,0 0-1 0 0,1 0 0 0 0,0 1 1 0 0,1 0-1 0 0,-1 0 1 0 0,1 0-1 0 0,0 0 1 0 0,0 1-1 0 0,1 0 1 0 0,0 0-1 0 0,0 0 0 0 0,1 0 1 0 0,-1 0-1 0 0,2 0 1 0 0,-1 0-1 0 0,1 1 1 0 0,0-1-1 0 0,1 1 1 0 0,-1-1-1 0 0,2 8-33 0 0,2-12 52 0 0,0 0 0 0 0,0-1-1 0 0,0 0 1 0 0,0 1 0 0 0,1-1 0 0 0,-1 0 0 0 0,1 0-1 0 0,-1-1 1 0 0,1 1 0 0 0,0-1 0 0 0,0 0 0 0 0,0 0-1 0 0,-1 0 1 0 0,1 0 0 0 0,0-1 0 0 0,0 1 0 0 0,0-1-1 0 0,0 0 1 0 0,0-1 0 0 0,0 1 0 0 0,0 0 0 0 0,0-1-1 0 0,0 0 1 0 0,0 0 0 0 0,3-1-52 0 0,16-6 244 0 0,0 0 1 0 0,0-1-1 0 0,-1-1 0 0 0,0-1 0 0 0,-1-1 1 0 0,0 0-1 0 0,10-10-244 0 0,-14 11 69 0 0,196-154 754 0 0,-195 153-469 0 0,-24 24 209 0 0,-20 25-534 0 0,1 0-1 0 0,1 2 0 0 0,3 1 1 0 0,1 0-1 0 0,-12 38-28 0 0,5 1-121 0 0,4 1 1 0 0,4 1-1 0 0,-5 49 121 0 0,7-36-364 0 0,-1 134-86 0 0,35-239 1128 0 0,37-132 545 0 0,-39 18-724 0 0,-16 121-510 0 0,0 0 0 0 0,0 0 0 0 0,0 0 1 0 0,-1 0-1 0 0,1 0 0 0 0,-1 1 0 0 0,0-1 0 0 0,0 0 0 0 0,0 1 0 0 0,-1 0 1 0 0,1-1-1 0 0,-1 1 0 0 0,0 0 0 0 0,0 0 0 0 0,0 1 0 0 0,0-1 0 0 0,-1 0 1 0 0,1 1-1 0 0,0 0 0 0 0,-1 0 0 0 0,0 0 0 0 0,0 0 0 0 0,1 1 0 0 0,-1-1 1 0 0,-3 1 10 0 0,-105-17-525 0 0,96 16 516 0 0,-65 9 125 0 0,121-3 38 0 0,-6-8 27 0 0,-1-1 0 0 0,0-2 0 0 0,0-1 0 0 0,0-1 0 0 0,-1-2 0 0 0,-1-2 0 0 0,25-12-181 0 0,-51 22 7 0 0,177-89-1330 0 0,-158 75-1254 0 0,-7 5-7069 0 0,-11 8 3565 0 0</inkml:trace>
  <inkml:trace contextRef="#ctx0" brushRef="#br0" timeOffset="62634.846">17699 2088 6337 0 0,'0'0'1555'0'0,"0"0"-282"0"0,0 0-230 0 0,0 0-142 0 0,0 0-157 0 0,0 0-132 0 0,0 0-105 0 0,0 0-91 0 0,0 0-80 0 0,0 0-53 0 0,0 0-67 0 0,0 0-63 0 0,0 0-29 0 0,-2 28-22 0 0,-6 88 27 0 0,17-67 166 0 0,-4-43-208 0 0,-2-2 35 0 0,0-1 1 0 0,0 1 0 0 0,1-1-1 0 0,0 0 1 0 0,-1 0-1 0 0,1 0 1 0 0,0 0 0 0 0,0-1-1 0 0,1 1 1 0 0,-1-1 0 0 0,0 0-1 0 0,1-1 1 0 0,-1 1 0 0 0,1-1-1 0 0,0 0 1 0 0,-1 0 0 0 0,1 0-1 0 0,0 0 1 0 0,0-1-1 0 0,0 0 1 0 0,-1 0 0 0 0,1 0-1 0 0,0-1 1 0 0,0 0 0 0 0,-1 1-1 0 0,1-2 1 0 0,0 1 0 0 0,-1-1-1 0 0,1 1 1 0 0,-1-1 0 0 0,1 0-1 0 0,-1-1 1 0 0,0 1-123 0 0,13-7 231 0 0,-1 0 0 0 0,-1-2 1 0 0,0 1-1 0 0,0-2 0 0 0,-1 0 0 0 0,0-1 1 0 0,-1 0-1 0 0,0-2-231 0 0,-5 7-164 0 0,0-1-1 0 0,-1 0 1 0 0,0 0 0 0 0,-1 0-1 0 0,0-1 1 0 0,0 0 0 0 0,-1 0-1 0 0,-1-1 1 0 0,0 0 0 0 0,0 1 0 0 0,-1-1-1 0 0,0 0 1 0 0,-1-1 0 0 0,0 1-1 0 0,-1-3 165 0 0,-7 3-3439 0 0,1 9-1074 0 0,3 1 2399 0 0,-1 0-6365 0 0</inkml:trace>
  <inkml:trace contextRef="#ctx0" brushRef="#br0" timeOffset="62984.64">18119 2235 0 0 0,'0'0'3375'0'0,"0"0"-578"0"0,0 0-152 0 0,0 0-149 0 0,0 0-414 0 0,0 0-420 0 0,0 0-339 0 0,33-13-337 0 0,102-41-208 0 0,-51 11 297 0 0,-76 38-952 0 0,1 1-26 0 0,-1 0 0 0 0,0-1 0 0 0,0 0 0 0 0,0 0 0 0 0,0-1 0 0 0,-1 0 0 0 0,0 0-1 0 0,0 0 1 0 0,-1-1 0 0 0,0 0 0 0 0,0-1 0 0 0,0 1 0 0 0,-1-1 0 0 0,0 0 0 0 0,-1 0 0 0 0,0-1 0 0 0,0 1 0 0 0,0-1 0 0 0,-1 0 0 0 0,1-6-97 0 0,-5 14-9 0 0,1-1 0 0 0,-1 1 0 0 0,1 0 0 0 0,-1-1 0 0 0,0 1 0 0 0,1 0 0 0 0,-1 0 0 0 0,0-1 0 0 0,0 1 0 0 0,0 0 0 0 0,0 0 0 0 0,0 0 0 0 0,0 0 0 0 0,0 0 0 0 0,0 0 0 0 0,0 0 0 0 0,-1 0 0 0 0,1 1 0 0 0,0-1 0 0 0,0 0 0 0 0,-1 1 0 0 0,1-1 0 0 0,0 1 0 0 0,-1 0 0 0 0,1-1 0 0 0,-1 1 0 0 0,1 0 0 0 0,-1 0 0 0 0,1 0 0 0 0,-1 0 0 0 0,1 0 0 0 0,-1 0 0 0 0,1 0 0 0 0,0 0 0 0 0,-1 0 0 0 0,0 1 9 0 0,-59 9-695 0 0,48-5 637 0 0,0 0 0 0 0,1 0 0 0 0,-1 1 0 0 0,1 1 0 0 0,1 0 0 0 0,-1 0 0 0 0,1 1 0 0 0,1 1 1 0 0,-1 0-1 0 0,1 1 0 0 0,1-1 0 0 0,0 2 0 0 0,0-1 0 0 0,1 1 0 0 0,1 1 0 0 0,0 0 0 0 0,0 0 0 0 0,1 0 1 0 0,1 0-1 0 0,0 1 0 0 0,0 0 0 0 0,1 0 0 0 0,1 0 0 0 0,-1 13 58 0 0,4-25 0 0 0,-1 3 4 0 0,0 0-1 0 0,1 0 0 0 0,0 0 1 0 0,0 0-1 0 0,0 0 0 0 0,0 0 1 0 0,1 0-1 0 0,0 1 1 0 0,-1-2-1 0 0,2 1 0 0 0,-1 0 1 0 0,0 0-1 0 0,1 0 1 0 0,-1 0-1 0 0,1-1 0 0 0,0 1 1 0 0,1-1-1 0 0,-1 0 1 0 0,0 1-1 0 0,2 0-3 0 0,7 5 17 0 0,1-1 1 0 0,0 0-1 0 0,0-1 1 0 0,1 0-1 0 0,0-1 1 0 0,0 0-1 0 0,1-1 0 0 0,0-1 1 0 0,-1 0-1 0 0,1-1 1 0 0,1 0-1 0 0,-1-1 0 0 0,0-1 1 0 0,0 0-1 0 0,1-1 1 0 0,-1-1-1 0 0,1 0 0 0 0,13-3-17 0 0,37-11-3106 0 0,-47 10-792 0 0,0 0-6559 0 0</inkml:trace>
  <inkml:trace contextRef="#ctx0" brushRef="#br0" timeOffset="66266.841">19763 2154 0 0 0,'0'0'1304'0'0,"0"0"-261"0"0,0 0-73 0 0,0 0 49 0 0,0 0 47 0 0,0 0 32 0 0,0 0-67 0 0,0 0-122 0 0,0 0-118 0 0,0 0-145 0 0,0 0-137 0 0,-23-9-130 0 0,-74-28-90 0 0,31 29 118 0 0,54 11-337 0 0,0 0-1 0 0,0 1 1 0 0,1 0-1 0 0,-1 1 1 0 0,1 1-1 0 0,0-1 1 0 0,0 2-1 0 0,1 0 1 0 0,-10 8-70 0 0,10-8 5 0 0,1 0 0 0 0,0 1 0 0 0,1 1 0 0 0,0 0 0 0 0,0 0 1 0 0,0 0-1 0 0,2 1 0 0 0,-1 0 0 0 0,1 0 0 0 0,0 1 0 0 0,1 0 0 0 0,1 0 1 0 0,-1 0-1 0 0,2 0 0 0 0,0 1 0 0 0,0-1 0 0 0,1 1 0 0 0,0 0 0 0 0,1 0 1 0 0,0 0-1 0 0,1 0 0 0 0,1 8-5 0 0,0-17 37 0 0,0 1-1 0 0,0-1 1 0 0,0 0-1 0 0,0 1 1 0 0,0-1-1 0 0,1 0 1 0 0,-1 0 0 0 0,1 0-1 0 0,0 0 1 0 0,0 0-1 0 0,0 0 1 0 0,0-1 0 0 0,0 1-1 0 0,1-1 1 0 0,0 1-1 0 0,-1-1 1 0 0,1 0-1 0 0,0 0 1 0 0,0 0 0 0 0,0 0-1 0 0,0-1 1 0 0,0 1-1 0 0,0-1 1 0 0,1 0 0 0 0,-1 0-1 0 0,0 0 1 0 0,1 0-1 0 0,-1 0 1 0 0,1-1-1 0 0,1 1-36 0 0,109-11 2105 0 0,-74-5-1716 0 0,0-2-1 0 0,-1-2 1 0 0,-1-2 0 0 0,-1-1-1 0 0,-1-1 1 0 0,-1-2 0 0 0,2-5-389 0 0,-25 22 121 0 0,-1 0 1 0 0,-1-1 0 0 0,0-1 0 0 0,0 0-1 0 0,0 0 1 0 0,-1-1 0 0 0,-1 0 0 0 0,0 0-1 0 0,0-1 1 0 0,-1 0 0 0 0,-1-1 0 0 0,0 1 0 0 0,2-9-122 0 0,-8-2 959 0 0,-12 28-692 0 0,-15 30-577 0 0,25-31 254 0 0,0 1 0 0 0,0 0 0 0 0,0-1 1 0 0,0 1-1 0 0,1 0 0 0 0,0 0 0 0 0,0 0 0 0 0,0 0 1 0 0,0 0-1 0 0,1 0 0 0 0,0 0 0 0 0,0 0 0 0 0,0 0 1 0 0,1 0-1 0 0,0 0 0 0 0,0 0 0 0 0,0 0 0 0 0,0 0 0 0 0,1 0 1 0 0,0 0-1 0 0,0-1 0 0 0,0 1 0 0 0,1-1 0 0 0,-1 0 1 0 0,1 1-1 0 0,0-1 0 0 0,0 0 0 0 0,1-1 0 0 0,-1 1 1 0 0,1 0-1 0 0,0-1 0 0 0,0 0 56 0 0,49 40-4613 0 0,-15-18-7503 0 0,-33-21 10009 0 0</inkml:trace>
  <inkml:trace contextRef="#ctx0" brushRef="#br0" timeOffset="66706.169">20111 2394 760 0 0,'0'0'1559'0'0,"0"0"-459"0"0,0 0-3 0 0,0 0 67 0 0,0 0-15 0 0,0 0-116 0 0,-3 32-198 0 0,-9 101-194 0 0,-8-4 635 0 0,18-114-987 0 0,0-1 0 0 0,-1 1 1 0 0,-1 0-1 0 0,0-1 0 0 0,0 0 0 0 0,-2 0 0 0 0,0 0 0 0 0,0 0 0 0 0,-2 0-289 0 0,8-13 63 0 0,0 0-1 0 0,0-1 1 0 0,0 1-1 0 0,-1 0 1 0 0,1 0-1 0 0,0-1 1 0 0,0 1-1 0 0,0 0 1 0 0,-1-1-1 0 0,1 1 1 0 0,0 0 0 0 0,-1-1-1 0 0,1 1 1 0 0,0 0-1 0 0,-1-1 1 0 0,1 1-1 0 0,-1-1 1 0 0,1 1-1 0 0,-1-1 1 0 0,1 1-1 0 0,-1-1 1 0 0,0 1-1 0 0,1-1 1 0 0,-1 1-1 0 0,0-1 1 0 0,1 0-1 0 0,-1 0 1 0 0,0 1 0 0 0,1-1-1 0 0,-1 0 1 0 0,0 0-1 0 0,1 0 1 0 0,-1 1-1 0 0,0-1 1 0 0,0 0-1 0 0,1 0 1 0 0,-1 0-1 0 0,0 0 1 0 0,0-1-1 0 0,1 1 1 0 0,-1 0-1 0 0,0 0 1 0 0,0 0-1 0 0,1 0 1 0 0,-1-1 0 0 0,0 1-1 0 0,1 0 1 0 0,-1-1-1 0 0,0 1 1 0 0,1-1-1 0 0,-1 1 1 0 0,1 0-1 0 0,-1-1 1 0 0,1 1-1 0 0,-1-1 1 0 0,1 0-1 0 0,-1 1 1 0 0,1-1-1 0 0,-1 1 1 0 0,1-1-1 0 0,0 0 1 0 0,-1 1-63 0 0,0-20 123 0 0,0 0-1 0 0,1 0 1 0 0,1 0-1 0 0,1 0 1 0 0,1 0 0 0 0,1 0-1 0 0,1 1 1 0 0,0-1-1 0 0,1 1 1 0 0,1 1 0 0 0,1-1-1 0 0,1 1 1 0 0,4-6-123 0 0,2-9 117 0 0,15-35-28 0 0,4 1 1 0 0,2 2-1 0 0,3 2 0 0 0,3 1 1 0 0,38-41-90 0 0,-72 91 76 0 0,2 1 0 0 0,-1 0 0 0 0,1 0 0 0 0,1 1 0 0 0,0 1 0 0 0,0 0 0 0 0,1 0 0 0 0,0 1 0 0 0,0 0 0 0 0,1 1 0 0 0,0 1 0 0 0,5-1-76 0 0,-17 6 7 0 0,0 1 1 0 0,0 0-1 0 0,1-1 1 0 0,-1 1-1 0 0,0 0 1 0 0,0 0-1 0 0,1 0 1 0 0,-1 0-1 0 0,0 0 0 0 0,1 1 1 0 0,-1-1-1 0 0,0 0 1 0 0,0 1-1 0 0,1-1 1 0 0,-1 1-1 0 0,0-1 1 0 0,0 1-1 0 0,0-1 1 0 0,0 1-1 0 0,0 0 0 0 0,0-1 1 0 0,0 1-1 0 0,0 0 1 0 0,0 0-1 0 0,0 0 1 0 0,0 0-1 0 0,0 0 1 0 0,0 0-1 0 0,-1 0 0 0 0,1 0 1 0 0,0 0-1 0 0,-1 0 1 0 0,1 1-1 0 0,-1-1 1 0 0,1 0-1 0 0,-1 0 1 0 0,0 1-1 0 0,0-1 0 0 0,1 0 1 0 0,-1 1-8 0 0,4 59 292 0 0,-4-49-242 0 0,-3 10-27 0 0,0-1 0 0 0,-1 1-1 0 0,-2-1 1 0 0,0 0 0 0 0,-1 0 0 0 0,-1-1-1 0 0,-1 0 1 0 0,0-1 0 0 0,-2 1 0 0 0,0-2-1 0 0,-2 0 1 0 0,0 0 0 0 0,0-1 0 0 0,-2-1 0 0 0,-8 8-23 0 0,19-19-102 0 0,1-1 0 0 0,0 1 1 0 0,-1-1-1 0 0,0 0 1 0 0,0-1-1 0 0,0 1 1 0 0,0-1-1 0 0,-1 1 0 0 0,0-1 1 0 0,1-1-1 0 0,-1 1 1 0 0,0-1-1 0 0,0 0 1 0 0,0 0-1 0 0,-1 0 0 0 0,1-1 1 0 0,0 1-1 0 0,-1-1 1 0 0,1 0-1 0 0,-1-1 1 0 0,1 0-1 0 0,-1 0 0 0 0,1 0 1 0 0,-1 0-1 0 0,-2-1 102 0 0,5-4-706 0 0,-1 0-1 0 0,1 0 0 0 0,0 0 0 0 0,1 0 1 0 0,-1 0-1 0 0,1-1 0 0 0,0 1 0 0 0,1-1 1 0 0,-1 0-1 0 0,1 1 0 0 0,0-1 0 0 0,0 0 1 0 0,1 0-1 0 0,0 0 0 0 0,0 1 0 0 0,0-1 1 0 0,1 0-1 0 0,-1 0 0 0 0,2 0 0 0 0,-1 1 707 0 0,2-11-2724 0 0,1 5 978 0 0</inkml:trace>
  <inkml:trace contextRef="#ctx0" brushRef="#br0" timeOffset="67171.932">20599 2305 0 0 0,'0'0'1054'0'0,"0"0"339"0"0,0 0 55 0 0,0 0-141 0 0,0 0-218 0 0,0 0-226 0 0,0 33-193 0 0,0 105-152 0 0,-14 20 966 0 0,11-145-1331 0 0,3-9 34 0 0,-1-1 0 0 0,1 1 0 0 0,-1-1 0 0 0,0 0 0 0 0,0 1 0 0 0,0-1 0 0 0,0 0 0 0 0,-1 1 0 0 0,1-1-1 0 0,-1 0 1 0 0,0 0 0 0 0,0 0 0 0 0,0-1 0 0 0,0 1 0 0 0,-1 0 0 0 0,1-1 0 0 0,-1 1 0 0 0,1-1 0 0 0,-1 0-1 0 0,0 0 1 0 0,0 0 0 0 0,0 0 0 0 0,0 0 0 0 0,0-1 0 0 0,0 1 0 0 0,-1-1 0 0 0,1 0 0 0 0,-2 0-187 0 0,3-2 92 0 0,0-1 0 0 0,0 0 0 0 0,0 0 0 0 0,0 0 0 0 0,0 0 0 0 0,1 0 0 0 0,-1 0 0 0 0,1-1 0 0 0,-1 1 0 0 0,1-1 0 0 0,0 1 0 0 0,0-1 0 0 0,0 1 0 0 0,0-1 0 0 0,1 1 0 0 0,-1-1 0 0 0,1 0 0 0 0,-1 1 0 0 0,1-1 0 0 0,0 0 0 0 0,0 1 0 0 0,0-1 0 0 0,1-2-92 0 0,2-28 120 0 0,1 0 0 0 0,1 1 0 0 0,2 0 0 0 0,1 0 0 0 0,2 0-1 0 0,1 1 1 0 0,1 1 0 0 0,2 0 0 0 0,1 1 0 0 0,1 0 0 0 0,19-25-120 0 0,-20 27-6 0 0,2-1 0 0 0,1 2-1 0 0,0 0 1 0 0,2 1 0 0 0,1 2 0 0 0,1 0 0 0 0,1 1 0 0 0,1 1-1 0 0,1 1 1 0 0,0 1 0 0 0,9-3 6 0 0,-32 20 4 0 0,0 1-1 0 0,0-1 1 0 0,0 1-1 0 0,0 0 1 0 0,0 0 0 0 0,1 0-1 0 0,-1 0 1 0 0,0 1 0 0 0,0-1-1 0 0,1 0 1 0 0,-1 1-1 0 0,1 0 1 0 0,-1 0 0 0 0,0-1-1 0 0,1 1 1 0 0,-1 1 0 0 0,1-1-1 0 0,-1 0 1 0 0,0 1-1 0 0,1-1 1 0 0,-1 1 0 0 0,0-1-1 0 0,0 1 1 0 0,1 0 0 0 0,-1 0-1 0 0,0 0 1 0 0,0 0-1 0 0,0 1 1 0 0,0-1 0 0 0,0 1-1 0 0,0-1 1 0 0,0 1 0 0 0,-1-1-1 0 0,1 1 1 0 0,-1 0-1 0 0,1 0 1 0 0,-1 0 0 0 0,1 0-1 0 0,-1 0 1 0 0,0 0 0 0 0,0 0-1 0 0,0 1 1 0 0,0-1-1 0 0,-1 0 1 0 0,1 0 0 0 0,-1 1-4 0 0,3 17 47 0 0,-2 0 0 0 0,-1 0 0 0 0,-1 1 0 0 0,0-1 0 0 0,-1 0 0 0 0,-2 0 0 0 0,0-1 0 0 0,-1 1 0 0 0,0-1 0 0 0,-2 0 0 0 0,-1 0 0 0 0,0-1 0 0 0,-1 0 0 0 0,-1 0 0 0 0,0-1 0 0 0,-2 0 0 0 0,-11 13-47 0 0,20-26-68 0 0,0 0 0 0 0,0-1 1 0 0,-1 1-1 0 0,1-1 0 0 0,-1 0 1 0 0,1 0-1 0 0,-1 0 1 0 0,0-1-1 0 0,0 1 0 0 0,0-1 1 0 0,-1 0-1 0 0,1 0 0 0 0,0-1 1 0 0,-1 1-1 0 0,1-1 1 0 0,-1 0-1 0 0,0 0 0 0 0,1 0 1 0 0,-1-1-1 0 0,0 1 1 0 0,1-1-1 0 0,-1-1 0 0 0,0 1 1 0 0,1 0-1 0 0,-1-1 0 0 0,0 0 1 0 0,0-1 67 0 0,2-2-645 0 0,1 0-1 0 0,-1 0 1 0 0,1 0 0 0 0,0-1 0 0 0,0 1-1 0 0,0-1 1 0 0,1 0 0 0 0,0 1 0 0 0,-1-1-1 0 0,2 0 1 0 0,-1 0 0 0 0,1 0 0 0 0,-1 0-1 0 0,1 0 1 0 0,1 0 0 0 0,-1 1 0 0 0,1-1-1 0 0,-1 0 1 0 0,2 0 0 0 0,-1 0 0 0 0,0 1-1 0 0,1-1 1 0 0,0 0 0 0 0,0 1 645 0 0,4-8-2234 0 0</inkml:trace>
  <inkml:trace contextRef="#ctx0" brushRef="#br0" timeOffset="67517.836">21232 1679 6337 0 0,'0'0'1071'0'0,"0"0"-243"0"0,0 0-69 0 0,0 0 197 0 0,0 0 255 0 0,0 0 195 0 0,0 0 98 0 0,0 0-85 0 0,0 0-181 0 0,0 0-207 0 0,0 0-203 0 0,0 0-157 0 0,0 0-135 0 0,8 20-75 0 0,44 122 581 0 0,-45 42-86 0 0,-12-136-926 0 0,-3 0-1 0 0,-2-1 1 0 0,-3 0-1 0 0,-1-1 1 0 0,-16 35-30 0 0,-1 7-585 0 0,34-86-8239 0 0,11-21 3274 0 0,-12 16 2959 0 0,3-2-2261 0 0</inkml:trace>
  <inkml:trace contextRef="#ctx0" brushRef="#br0" timeOffset="67704.351">21506 2014 4569 0 0,'0'0'1154'0'0,"0"0"169"0"0,0 0 350 0 0,0 0 262 0 0,0 0-76 0 0,0 0-278 0 0,0 0-364 0 0,0 0-373 0 0,-8 32-254 0 0,-26 100-173 0 0,14-7-1297 0 0,20-112-357 0 0,0-13-2706 0 0,1 0 341 0 0,-1 0-3898 0 0</inkml:trace>
  <inkml:trace contextRef="#ctx0" brushRef="#br0" timeOffset="67868.165">21480 1724 13995 0 0,'0'0'512'0'0,"0"0"-400"0"0,0 0-264 0 0,0 0-152 0 0,0 0 8 0 0,0 0-8 0 0,0 0-8 0 0,0 0-112 0 0,0 0-368 0 0,0 0-713 0 0,0 0-1407 0 0,0 0-4498 0 0</inkml:trace>
  <inkml:trace contextRef="#ctx0" brushRef="#br0" timeOffset="71952.014">21701 2228 0 0 0,'0'0'735'0'0,"0"0"222"0"0,0 0 66 0 0,0 0-16 0 0,0 0-9 0 0,0 0-37 0 0,0 0-9 0 0,0 0 3 0 0,7-1 12 0 0,39-1 2415 0 0,57-10 2553 0 0,-40-21-5212 0 0,-57 28-681 0 0,1 1-28 0 0,-1-1-1 0 0,1 0 0 0 0,-1 0 1 0 0,-1 0-1 0 0,1-1 0 0 0,-1 0 1 0 0,0 0-1 0 0,0 0 0 0 0,0-1 1 0 0,-1 1-1 0 0,0-1 0 0 0,0-1 1 0 0,-1 1-1 0 0,0 0 0 0 0,-1-1 1 0 0,1 1-1 0 0,-1-1 0 0 0,1-6-13 0 0,-5 11-99 0 0,0 0-1 0 0,0 0 1 0 0,-1 0-1 0 0,1 0 1 0 0,-1 1-1 0 0,1-1 1 0 0,-1 1-1 0 0,0 0 0 0 0,0 0 1 0 0,0 0-1 0 0,0 0 1 0 0,0 0-1 0 0,0 0 1 0 0,0 1-1 0 0,-1 0 1 0 0,1 0-1 0 0,-1 0 1 0 0,1 0-1 0 0,-1 0 0 0 0,1 1 1 0 0,-1-1-1 0 0,1 1 1 0 0,-1 0-1 0 0,0 0 1 0 0,1 0-1 0 0,-1 1 1 0 0,1-1-1 0 0,-1 1 0 0 0,1 0 1 0 0,-1 0-1 0 0,0 1 100 0 0,-17 4-126 0 0,1 1 0 0 0,-1 1 0 0 0,2 1 0 0 0,-1 1 0 0 0,1 1 0 0 0,0 1 0 0 0,1 0 0 0 0,1 1 0 0 0,0 1 0 0 0,-6 7 126 0 0,18-17 39 0 0,-1 0-1 0 0,1 1 1 0 0,1 0 0 0 0,-1 0-1 0 0,1 0 1 0 0,-1 0-1 0 0,1 1 1 0 0,1-1 0 0 0,-1 1-1 0 0,1 0 1 0 0,0 0-1 0 0,0 1 1 0 0,1-1 0 0 0,0 1-1 0 0,0-1 1 0 0,1 1-1 0 0,-1-1 1 0 0,1 1 0 0 0,1 0-1 0 0,-1 0 1 0 0,1 0-1 0 0,1-1 1 0 0,-1 1 0 0 0,1 0-1 0 0,0 0 1 0 0,1-1-1 0 0,-1 1 1 0 0,1-1 0 0 0,0 1-1 0 0,1-1 1 0 0,0 0 0 0 0,0 0-1 0 0,0 0 1 0 0,1 0-1 0 0,0 0 1 0 0,0-1 0 0 0,0 0-1 0 0,1 0 1 0 0,1 1-39 0 0,6 1 45 0 0,1 0 0 0 0,-1-1 0 0 0,2 0 0 0 0,-1-1 0 0 0,1-1 0 0 0,-1 0 0 0 0,1-1 0 0 0,0 0 0 0 0,1-2 0 0 0,-1 1 1 0 0,0-2-1 0 0,0 1 0 0 0,1-2 0 0 0,-1 0 0 0 0,0-1 0 0 0,0 0 0 0 0,0-1 0 0 0,2-2-45 0 0,72-22-2767 0 0,-8-10-4266 0 0,-63 26-15 0 0</inkml:trace>
  <inkml:trace contextRef="#ctx0" brushRef="#br0" timeOffset="72441.928">22384 2059 5369 0 0,'0'0'1255'0'0,"0"0"-91"0"0,0 0 46 0 0,0 0 116 0 0,0 0-25 0 0,0 0-138 0 0,0 0-189 0 0,0 0-210 0 0,0 0-115 0 0,0 0-114 0 0,0 0-120 0 0,0 0-103 0 0,-32 16-112 0 0,-99 50-59 0 0,83-27-13 0 0,45-29-105 0 0,1-7 1 0 0,-1 0-1 0 0,1 1 1 0 0,0-1 0 0 0,0 1-1 0 0,0 0 1 0 0,1-1 0 0 0,-1 1 0 0 0,1 0-1 0 0,0 0 1 0 0,0 0 0 0 0,0 0-1 0 0,1 0 1 0 0,-1 0 0 0 0,1 0-1 0 0,0 0 1 0 0,0 0 0 0 0,0 0-1 0 0,1 0 1 0 0,-1 0 0 0 0,1 0 0 0 0,0 0-1 0 0,0 0 1 0 0,1 0 0 0 0,-1 0-1 0 0,1-1 1 0 0,0 1 0 0 0,0 0-1 0 0,0-1 1 0 0,0 0 0 0 0,0 1-1 0 0,1-1 1 0 0,0 0 0 0 0,0 0 0 0 0,0 0-1 0 0,0-1 1 0 0,0 1 0 0 0,0-1-1 0 0,1 0 1 0 0,-1 0 0 0 0,1 0-1 0 0,-1 0 1 0 0,1 0 0 0 0,2 0-24 0 0,5 0 170 0 0,1 0 0 0 0,0-1 0 0 0,0 0 0 0 0,0-1 0 0 0,0 0 0 0 0,0-1 1 0 0,0 0-1 0 0,-1-1 0 0 0,1 0 0 0 0,0-1 0 0 0,-1 0 0 0 0,1-1 0 0 0,-1-1 0 0 0,0 1 0 0 0,-1-2 1 0 0,1 1-1 0 0,-1-2 0 0 0,1 0-170 0 0,7-5 139 0 0,0-1 0 0 0,0-1 1 0 0,-2 0-1 0 0,0-1 0 0 0,0-1 1 0 0,-2-1-1 0 0,0 0 0 0 0,0 0 0 0 0,8-18-139 0 0,-10 18-100 0 0,0-1-1 0 0,-2-1 0 0 0,0 0 0 0 0,-1-1 1 0 0,-1 1-1 0 0,-1-2 0 0 0,0 1 1 0 0,-2-1-1 0 0,0 0 0 0 0,-2 0 0 0 0,0 0 1 0 0,-1 0-1 0 0,-1-1 0 0 0,-1 1 0 0 0,-3-20 101 0 0,2 36-83 0 0,0 0 0 0 0,-1-1 0 0 0,1 1-1 0 0,-1 0 1 0 0,0 0 0 0 0,-1 0 0 0 0,1 0-1 0 0,-1 0 1 0 0,0 1 0 0 0,0-1 0 0 0,0 1 0 0 0,-1 0-1 0 0,0 0 1 0 0,1 0 0 0 0,-2 0 0 0 0,1 0-1 0 0,0 1 1 0 0,-1 0 0 0 0,1 0 0 0 0,-1 0-1 0 0,0 1 1 0 0,0-1 0 0 0,0 1 0 0 0,0 0-1 0 0,0 1 1 0 0,-1-1 0 0 0,1 1 0 0 0,0 0-1 0 0,-1 0 1 0 0,1 1 0 0 0,-2 0 83 0 0,3-1-23 0 0,-1 0 0 0 0,0 1 0 0 0,0 0 0 0 0,0 0 0 0 0,1 1 0 0 0,-1-1 0 0 0,0 1 0 0 0,0 0 0 0 0,1 0 0 0 0,-1 0 0 0 0,1 1 1 0 0,-1 0-1 0 0,1 0 0 0 0,-1 0 0 0 0,1 0 0 0 0,0 1 0 0 0,0-1 0 0 0,0 1 0 0 0,1 0 0 0 0,-1 0 0 0 0,0 1 0 0 0,1-1 0 0 0,0 1 0 0 0,0 0 0 0 0,0 0 0 0 0,1 0 0 0 0,-1 0 0 0 0,1 0 0 0 0,-1 2 23 0 0,-2 5 40 0 0,1 1-1 0 0,0 0 1 0 0,1 0 0 0 0,0 0-1 0 0,1 0 1 0 0,0 0-1 0 0,1 1 1 0 0,1-1-1 0 0,-1 0 1 0 0,2 1-1 0 0,0-1 1 0 0,1 1-1 0 0,0-1 1 0 0,0 0 0 0 0,1 0-1 0 0,1 0 1 0 0,0 0-1 0 0,1-1 1 0 0,0 1-1 0 0,1-1 1 0 0,0-1-1 0 0,1 1 1 0 0,7 9-40 0 0,9 11-59 0 0,0 0 0 0 0,2-2 0 0 0,2 0 0 0 0,0-2 0 0 0,2-1 0 0 0,1-1 0 0 0,5 1 59 0 0,-18-11-2078 0 0,-12-10-1785 0 0,-2 1-4446 0 0,-2-6 4556 0 0</inkml:trace>
  <inkml:trace contextRef="#ctx0" brushRef="#br0" timeOffset="73286.238">21493 1735 0 0 0,'0'0'745'0'0,"0"0"233"0"0,0 0 70 0 0,0 0 0 0 0,0 0-81 0 0,0 0-157 0 0,0 0-131 0 0,-1-8 4156 0 0,6 2-3244 0 0,0 1 3328 0 0,-9 7-4145 0 0,0 0-2037 0 0,3 2-9007 0 0,1-4 3409 0 0</inkml:trace>
</inkml:ink>
</file>

<file path=ppt/ink/ink1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5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431 1 10394 0 0,'0'0'686'0'0,"0"0"-133"0"0,0 0 31 0 0,0 0 202 0 0,0 0 221 0 0,0 0 108 0 0,0 0-114 0 0,0 0-253 0 0,0 0-281 0 0,0 0-224 0 0,0 0-122 0 0,-4 11-30 0 0,-26 144 292 0 0,29 739 238 0 0,-7-871-2419 0 0,-15-20-9325 0 0,22-3 10604 0 0,-3 0-4841 0 0</inkml:trace>
  <inkml:trace contextRef="#ctx0" brushRef="#br0" timeOffset="219.459">1 616 11290 0 0,'0'0'74'0'0,"0"0"-130"0"0,0 0 112 0 0,0 0 256 0 0,0 0 192 0 0,0 0 65 0 0,0 0 4 0 0,0 0 59 0 0,36-5 40 0 0,114-16 1 0 0,163-42 1286 0 0,-224 43-2222 0 0,88-19-2804 0 0,-61 17-7962 0 0,-98 19 8585 0 0,-4 3 1989 0 0</inkml:trace>
  <inkml:trace contextRef="#ctx0" brushRef="#br0" timeOffset="449.684">949 487 0 0 0,'0'0'2510'0'0,"0"0"-127"0"0,0 0-275 0 0,0 0-287 0 0,0 0-259 0 0,0 0-225 0 0,0 0-237 0 0,0 0-229 0 0,0 0-221 0 0,-19 34-184 0 0,-56 109-149 0 0,73-141-300 0 0,0 1 1 0 0,0 0-1 0 0,0 0 1 0 0,0 0-1 0 0,1 0 1 0 0,-1 0-1 0 0,1 0 1 0 0,0 1 0 0 0,0-1-1 0 0,0 0 1 0 0,0 1-1 0 0,1-1 1 0 0,-1 1-1 0 0,1-1 1 0 0,0 1-1 0 0,0-1 1 0 0,0 1 0 0 0,0-1-1 0 0,1 1 1 0 0,-1-1-1 0 0,2 3-17 0 0,0 1 69 0 0,1 0 36 0 0,0 0-1 0 0,0 0 1 0 0,1 0 0 0 0,0-1-1 0 0,0 0 1 0 0,1 0 0 0 0,-1 0-1 0 0,1 0 1 0 0,0-1 0 0 0,1 0-1 0 0,-1 0 1 0 0,1 0 0 0 0,0 0-1 0 0,1-1 1 0 0,-1 0 0 0 0,1-1-1 0 0,-1 1 1 0 0,1-1 0 0 0,0-1-1 0 0,0 1 1 0 0,1-1 0 0 0,-1 0-1 0 0,0-1 1 0 0,1 0 0 0 0,-1 0-1 0 0,1 0 1 0 0,3-1-105 0 0,-7 0 100 0 0,0 1-1 0 0,0-1 1 0 0,0 0-1 0 0,1-1 1 0 0,-1 1-1 0 0,0-1 1 0 0,0 0 0 0 0,0 0-1 0 0,0 0 1 0 0,0 0-1 0 0,0-1 1 0 0,0 1-1 0 0,-1-1 1 0 0,1 0 0 0 0,0 0-1 0 0,-1-1 1 0 0,0 1-1 0 0,1-1 1 0 0,-1 0-1 0 0,0 1 1 0 0,0-1 0 0 0,-1-1-1 0 0,1 1 1 0 0,-1 0-1 0 0,1-1 1 0 0,-1 1 0 0 0,1-2-100 0 0,4-11 37 0 0,0-1 0 0 0,0 1 1 0 0,-2-1-1 0 0,0 0 1 0 0,0 0-1 0 0,-2-1 1 0 0,0 1-1 0 0,-2-1 1 0 0,0 1-1 0 0,0-1 1 0 0,-2-11-38 0 0,0 16-376 0 0,-1 1 0 0 0,0-1 0 0 0,0 1 0 0 0,-2-1 1 0 0,1 1-1 0 0,-1 0 0 0 0,-1 0 0 0 0,0 0 0 0 0,-1 1 0 0 0,-3-4 376 0 0,-24-10-4665 0 0,7 21-2519 0 0,14 4 1303 0 0</inkml:trace>
</inkml:ink>
</file>

<file path=ppt/ink/ink1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0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282 54 5145 0 0,'0'0'1440'0'0,"0"0"-153"0"0,0 0-141 0 0,0 0-49 0 0,0 0 14 0 0,0 0-88 0 0,0 0-176 0 0,0 0-164 0 0,0 0-134 0 0,0 0-58 0 0,0 0 25 0 0,0 0 14 0 0,0 0-53 0 0,1 22-73 0 0,0 159 479 0 0,4 121 444 0 0,-2-150-2419 0 0,-2 0-6279 0 0,-1-151 4140 0 0,0-1-538 0 0,0 0 276 0 0</inkml:trace>
  <inkml:trace contextRef="#ctx0" brushRef="#br0" timeOffset="541.266">1 131 6089 0 0,'0'0'1594'0'0,"0"0"-927"0"0,0 0-344 0 0,0 0 105 0 0,0 0 261 0 0,0 0 211 0 0,0 0 102 0 0,0 0 14 0 0,0 0-44 0 0,34-14-102 0 0,108-44-126 0 0,-23 27 378 0 0,-85 23-874 0 0,-1 1 0 0 0,2 1 0 0 0,-1 3 0 0 0,1 0 1 0 0,-1 3-1 0 0,1 0 0 0 0,-1 2 0 0 0,18 5-248 0 0,-47-7 5 0 0,-1 0 0 0 0,0 0 1 0 0,1 1-1 0 0,-1 0 0 0 0,0 0 0 0 0,1 0 0 0 0,-1 1 0 0 0,0-1 0 0 0,0 1 0 0 0,0 0 1 0 0,0 0-1 0 0,0 0 0 0 0,0 1 0 0 0,-1 0 0 0 0,1-1 0 0 0,-1 1 0 0 0,0 0 0 0 0,0 1 0 0 0,0-1 1 0 0,0 0-1 0 0,0 1 0 0 0,-1 0 0 0 0,0-1 0 0 0,1 1 0 0 0,-1 0 0 0 0,-1 0 0 0 0,1 1 0 0 0,-1-1 1 0 0,1 0-1 0 0,-1 2-5 0 0,-3 8 36 0 0,-1 0 0 0 0,-1 0 0 0 0,0 0 0 0 0,-1-1 1 0 0,-1 0-1 0 0,0 0 0 0 0,0 0 0 0 0,-1-1 1 0 0,-1 0-1 0 0,0 0 0 0 0,-1-1 0 0 0,0 0 0 0 0,-1 0 1 0 0,0-1-1 0 0,0 0 0 0 0,-7 4-36 0 0,-7 11 38 0 0,21-22-35 0 0,-12 12 13 0 0,0 0 0 0 0,2 1 0 0 0,0 1 0 0 0,0 0 0 0 0,2 0 0 0 0,0 1 0 0 0,-5 13-16 0 0,16-27-7 0 0,0 0 0 0 0,0-1 0 0 0,1 1 0 0 0,-1 0 0 0 0,1 0 0 0 0,0-1 0 0 0,0 1 0 0 0,0 0 0 0 0,0-1 0 0 0,1 1 1 0 0,0-1-1 0 0,0 1 0 0 0,-1-1 0 0 0,2 0 0 0 0,-1 0 0 0 0,0 0 0 0 0,1 0 0 0 0,-1 0 0 0 0,1 0 0 0 0,0-1 0 0 0,0 0 0 0 0,0 1 0 0 0,0-1 0 0 0,1 0 0 0 0,-1 0 0 0 0,0-1 1 0 0,1 1-1 0 0,-1-1 0 0 0,1 1 0 0 0,0-1 0 0 0,-1 0 0 0 0,1-1 0 0 0,0 1 0 0 0,3 0 7 0 0,7 4 13 0 0,33 14 8 0 0,-30-14-11 0 0,0 1 0 0 0,0 0 0 0 0,-1 1-1 0 0,0 1 1 0 0,0 1 0 0 0,-1 0-1 0 0,0 1 1 0 0,0 0 0 0 0,-1 2 0 0 0,-1-1-1 0 0,0 2 1 0 0,0 0 0 0 0,-2 0-1 0 0,7 9-9 0 0,-16-16 77 0 0,0 0 1 0 0,0 1-1 0 0,-1-1 0 0 0,0 1 0 0 0,0-1 0 0 0,0 1 0 0 0,-1-1 0 0 0,0 1 0 0 0,0-1 0 0 0,-1 1 0 0 0,0-1 0 0 0,0 1 0 0 0,0-1 0 0 0,-1 1 0 0 0,0-1 0 0 0,0 0 0 0 0,-1 0 0 0 0,0 0 0 0 0,0 0 0 0 0,0 0 0 0 0,-1 0-77 0 0,-7 9 104 0 0,0 0 0 0 0,-1-1 0 0 0,-1 0 0 0 0,0-1 0 0 0,-1 0 0 0 0,0-1 0 0 0,-1-1 0 0 0,0-1 0 0 0,-1 0 0 0 0,0 0 0 0 0,0-2 0 0 0,-1 0 0 0 0,0-1 0 0 0,-1-1 0 0 0,0 0 0 0 0,0-1-1 0 0,0-1 1 0 0,0-1 0 0 0,0-1 0 0 0,-1 0 0 0 0,0-1 0 0 0,-2-1-104 0 0,11 0-203 0 0,0 1 0 0 0,-1-1 0 0 0,1-1 0 0 0,0 0 0 0 0,0 0 0 0 0,-1-1 0 0 0,1 0 0 0 0,0-1 0 0 0,0 0 0 0 0,1-1 0 0 0,-1 0 0 0 0,1 0 0 0 0,0-1 0 0 0,0 0 0 0 0,0-1 0 0 0,1 0 0 0 0,-1 0 0 0 0,1-1-1 0 0,1 0 1 0 0,-5-5 203 0 0,-10-23-6034 0 0,20 31 4309 0 0,-6-8-8253 0 0</inkml:trace>
</inkml:ink>
</file>

<file path=ppt/ink/ink1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8.9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380 344 0 0 0,'0'0'379'0'0,"0"0"521"0"0,0 0 266 0 0,0 0 106 0 0,0 0-3 0 0,0 0-36 0 0,0 0-52 0 0,-1-16-69 0 0,-5-46 6 0 0,6 59-911 0 0,-1 0-1 0 0,1 0 1 0 0,-1 0 0 0 0,1 1-1 0 0,-1-1 1 0 0,0 0 0 0 0,0 0-1 0 0,0 1 1 0 0,0-1 0 0 0,-1 1 0 0 0,1-1-1 0 0,-1 1 1 0 0,0 0 0 0 0,1-1-1 0 0,-1 1 1 0 0,0 0 0 0 0,0 0-1 0 0,0 0 1 0 0,-1 1 0 0 0,1-1-1 0 0,0 0 1 0 0,-1 1 0 0 0,1-1-1 0 0,-1 1 1 0 0,0 0 0 0 0,1 0-1 0 0,-1 0 1 0 0,-1 0-207 0 0,-6-3 541 0 0,3 2-459 0 0,0 0-1 0 0,1 1 1 0 0,-1 0 0 0 0,0 1-1 0 0,0-1 1 0 0,0 1 0 0 0,0 1 0 0 0,1-1-1 0 0,-1 1 1 0 0,0 0 0 0 0,1 1-1 0 0,-1 0 1 0 0,0 0 0 0 0,1 0-1 0 0,0 1 1 0 0,-1 0-82 0 0,-9 5-27 0 0,2 0 0 0 0,-1 1-1 0 0,1 1 1 0 0,0 0 0 0 0,1 1 0 0 0,0 1-1 0 0,1 0 1 0 0,0 0 0 0 0,1 1 0 0 0,0 1 0 0 0,1 0-1 0 0,-2 5 28 0 0,7-9 6 0 0,0 1-1 0 0,1 0 1 0 0,0 1-1 0 0,1-1 1 0 0,0 0 0 0 0,0 1-1 0 0,1 0 1 0 0,1 0-1 0 0,0 0 1 0 0,1 0-1 0 0,0 0 1 0 0,1-1-1 0 0,1 5-5 0 0,-1-12 31 0 0,1 0 0 0 0,0 0 0 0 0,0 0 0 0 0,0 0 0 0 0,0 0 0 0 0,1-1 0 0 0,-1 1 0 0 0,1 0-1 0 0,0-1 1 0 0,0 0 0 0 0,0 0 0 0 0,1 0 0 0 0,-1 0 0 0 0,1-1 0 0 0,0 1 0 0 0,-1-1 0 0 0,1 0 0 0 0,0 0-1 0 0,0 0 1 0 0,1 0 0 0 0,-1-1 0 0 0,0 0 0 0 0,1 0 0 0 0,-1 0 0 0 0,0 0 0 0 0,1-1 0 0 0,-1 0 0 0 0,1 1-1 0 0,-1-2 1 0 0,1 1 0 0 0,-1 0 0 0 0,0-1 0 0 0,1 0 0 0 0,-1 0 0 0 0,0 0 0 0 0,1-1 0 0 0,-1 0 0 0 0,0 1-1 0 0,0-1 1 0 0,0-1 0 0 0,1 0-31 0 0,33-24 231 0 0,-2-2-1 0 0,0-1 0 0 0,-2-2 1 0 0,-2-1-1 0 0,-1-2 1 0 0,-2-1-1 0 0,-1-1 0 0 0,16-29-230 0 0,-9 6 158 0 0,-33 135-1499 0 0,18 361 1396 0 0,-14-403-225 0 0,-3 0 0 0 0,0 0 0 0 0,-3 1-1 0 0,0-1 1 0 0,-2 0 0 0 0,-2 1 0 0 0,-1-1 0 0 0,-1-1 0 0 0,-2 1-1 0 0,-1-1 1 0 0,-2 0 0 0 0,-1-1 0 0 0,-1-1 0 0 0,-2 0-1 0 0,-10 16 172 0 0,20-38-177 0 0,0 1 1 0 0,0-1-1 0 0,0-1 1 0 0,-1 1-1 0 0,0-1 1 0 0,-1 0-1 0 0,0 0 1 0 0,0-1-1 0 0,0 0 1 0 0,-1 0-1 0 0,0 0 1 0 0,0-1 0 0 0,0-1-1 0 0,-1 1 1 0 0,0-1-1 0 0,0-1 1 0 0,0 0-1 0 0,0 0 1 0 0,0 0-1 0 0,0-1 1 0 0,-1-1-1 0 0,1 0 1 0 0,-2 0 175 0 0,5-4 15 0 0,0-1-1 0 0,1 0 1 0 0,-1 0-1 0 0,1-1 1 0 0,0 1 0 0 0,0-1-1 0 0,0 0 1 0 0,0-1 0 0 0,1 1-1 0 0,0-1 1 0 0,1 0-1 0 0,-1 0 1 0 0,1 0 0 0 0,0 0-1 0 0,0-1 1 0 0,1 1-1 0 0,0-1 1 0 0,0 1 0 0 0,0-1-1 0 0,1 0 1 0 0,0 0-1 0 0,1 0 1 0 0,-1 0 0 0 0,1-1-15 0 0,-6-24 128 0 0,2 0 1 0 0,0 0 0 0 0,2-1-1 0 0,2 1 1 0 0,1 0-1 0 0,1-1 1 0 0,2 1 0 0 0,1 0-1 0 0,2 0 1 0 0,1 1 0 0 0,1 0-1 0 0,2 0 1 0 0,1 1-1 0 0,1 0 1 0 0,1 2 0 0 0,2-1-1 0 0,1 2 1 0 0,20-25-129 0 0,-23 36-79 0 0,1 1 0 0 0,1 0 0 0 0,1 1 1 0 0,0 1-1 0 0,0 1 0 0 0,1 0 0 0 0,1 1 0 0 0,0 1 1 0 0,3 0 78 0 0,-7 4-857 0 0,0 0 1 0 0,0 2-1 0 0,1 0 1 0 0,0 1 0 0 0,-1 0-1 0 0,1 1 1 0 0,0 1 0 0 0,3 1 856 0 0,30 1-6453 0 0,-1 4 5396 0 0,-39-4 1057 0 0</inkml:trace>
  <inkml:trace contextRef="#ctx0" brushRef="#br0" timeOffset="1065.746">774 465 0 0 0,'0'0'691'0'0,"0"0"744"0"0,0 0 165 0 0,0 0-74 0 0,0 0-151 0 0,0 0-144 0 0,0 0-147 0 0,0 0-152 0 0,0 0-104 0 0,33-10-74 0 0,106-31-69 0 0,-55 2 578 0 0,-67 26-944 0 0,-9 8-182 0 0,-3 3-8 0 0,0-1 0 0 0,0 0-1 0 0,0 0 1 0 0,0 0 0 0 0,0-1 0 0 0,-1 1-1 0 0,1-1 1 0 0,-1 0 0 0 0,0-1 0 0 0,-1 1 0 0 0,1-1-1 0 0,-1 1 1 0 0,1-1 0 0 0,-1 0 0 0 0,-1 0-1 0 0,1-1 1 0 0,-1 1 0 0 0,0-1 0 0 0,0 1 0 0 0,1-5-129 0 0,-4 7 1 0 0,1 1 0 0 0,-1 0 1 0 0,1 0-1 0 0,-1 0 0 0 0,0-1 1 0 0,0 1-1 0 0,1 0 0 0 0,-2 0 1 0 0,1 0-1 0 0,0 1 0 0 0,0-1 1 0 0,-1 0-1 0 0,1 0 0 0 0,-1 1 1 0 0,1-1-1 0 0,-1 0 0 0 0,0 1 1 0 0,1 0-1 0 0,-1-1 0 0 0,0 1 1 0 0,0 0-1 0 0,0 0 0 0 0,0 0 1 0 0,0 0-1 0 0,0 1 1 0 0,-1-1-1 0 0,1 0 0 0 0,0 1 1 0 0,0-1-1 0 0,0 1 0 0 0,-1 0 1 0 0,1 0-1 0 0,0 0 0 0 0,-1 0-1 0 0,-85 6-1230 0 0,76-1 1067 0 0,-1-1 0 0 0,1 2-1 0 0,-1 0 1 0 0,1 0 0 0 0,1 1 0 0 0,0 1-1 0 0,0 0 1 0 0,0 0 0 0 0,1 1 0 0 0,0 0-1 0 0,1 1 1 0 0,-3 3 163 0 0,7-7 13 0 0,0 1 0 0 0,0-1 0 0 0,0 1 0 0 0,1 0 0 0 0,0 0 0 0 0,1 1 0 0 0,-1-1 0 0 0,1 1 0 0 0,1 0 0 0 0,0 0 0 0 0,0-1 0 0 0,0 2-1 0 0,1-1 1 0 0,0 0 0 0 0,0 0 0 0 0,1 0 0 0 0,1 0 0 0 0,-1 0 0 0 0,1 1 0 0 0,0-1 0 0 0,1 0 0 0 0,0 0 0 0 0,0 0 0 0 0,1-1 0 0 0,0 1 0 0 0,0-1 0 0 0,1 1 0 0 0,0-1 0 0 0,0 0-1 0 0,1 0 1 0 0,0-1 0 0 0,0 1 0 0 0,0-1 0 0 0,1 0-13 0 0,8 2 196 0 0,0-2 1 0 0,-1 0-1 0 0,2 0 0 0 0,-1-1 0 0 0,1-1 1 0 0,-1 0-1 0 0,1-2 0 0 0,0 1 0 0 0,1-2 0 0 0,-1 0 1 0 0,0 0-1 0 0,0-2 0 0 0,0 0 0 0 0,1 0 1 0 0,-1-2-1 0 0,-1 0 0 0 0,1 0 0 0 0,0-2 0 0 0,-1 0 1 0 0,0 0-1 0 0,0-1 0 0 0,0-1 0 0 0,4-3-196 0 0,466-281 1671 0 0,-391 258-2422 0 0,-102 48 799 0 0,0-10 83 0 0,-1-1 0 0 0,-1 1-1 0 0,1-2 1 0 0,0 0 0 0 0,-1 0-1 0 0,0-1 1 0 0,0 0 0 0 0,0-1-1 0 0,-9 1-130 0 0,-34 5 119 0 0,38-4-140 0 0,-1 1-1 0 0,0 1 0 0 0,1 0 0 0 0,0 1 1 0 0,1 1-1 0 0,-1 1 0 0 0,1 0 1 0 0,1 1-1 0 0,-1 0 0 0 0,2 1 0 0 0,-1 1 1 0 0,1 0-1 0 0,1 1 0 0 0,0 0 0 0 0,1 1 1 0 0,0 1-1 0 0,-8 12 22 0 0,16-22-12 0 0,1 1-1 0 0,-1-1 1 0 0,1 0 0 0 0,0 1 0 0 0,0-1-1 0 0,1 1 1 0 0,-1-1 0 0 0,1 1-1 0 0,0 0 1 0 0,0 0 0 0 0,1 0 0 0 0,-1-1-1 0 0,1 1 1 0 0,0 0 0 0 0,0 0-1 0 0,1 0 1 0 0,-1 0 0 0 0,1 0 0 0 0,0-1-1 0 0,1 1 1 0 0,-1 0 0 0 0,1-1-1 0 0,0 1 1 0 0,0-1 0 0 0,0 0 0 0 0,1 1-1 0 0,-1-1 1 0 0,1 0 0 0 0,0 0-1 0 0,0-1 1 0 0,1 1 0 0 0,-1-1 0 0 0,1 0-1 0 0,0 1 1 0 0,-1-1 0 0 0,1-1 0 0 0,1 1-1 0 0,0 0 13 0 0,5-1 46 0 0,0-1 1 0 0,1 0-1 0 0,-1 0 0 0 0,0-1 0 0 0,1 0 0 0 0,-1-1 1 0 0,0 0-1 0 0,1-1 0 0 0,-1 0 0 0 0,0-1 0 0 0,0 0 1 0 0,-1 0-1 0 0,1-1 0 0 0,-1 0 0 0 0,1-1 0 0 0,-1 0 1 0 0,-1 0-1 0 0,3-3-46 0 0,142-124 554 0 0,-25-29-441 0 0,-124 149-933 0 0,-22 32 59 0 0,13-13 722 0 0,-1-1 0 0 0,2 2 1 0 0,-1-1-1 0 0,1 0 1 0 0,0 1-1 0 0,0 0 0 0 0,1 0 1 0 0,0 0-1 0 0,0 0 1 0 0,1 0-1 0 0,0 1 0 0 0,1-1 1 0 0,0 1-1 0 0,0-1 1 0 0,1 1-1 0 0,0 0 0 0 0,0-1 1 0 0,2 7 38 0 0,-1-11 1 0 0,1 0 0 0 0,0 0 0 0 0,0 0 0 0 0,1-1 0 0 0,-1 1 0 0 0,1-1 0 0 0,0 1 0 0 0,0-1 0 0 0,0 0 0 0 0,0 0 0 0 0,0 0 1 0 0,1-1-1 0 0,-1 1 0 0 0,1-1 0 0 0,0 0 0 0 0,0 0 0 0 0,0 0 0 0 0,0 0 0 0 0,0-1 0 0 0,0 0 0 0 0,0 0 0 0 0,0 0 0 0 0,1 0 0 0 0,-1 0 0 0 0,0-1 0 0 0,0 0 1 0 0,2 0-2 0 0,7 0 58 0 0,-1 0 0 0 0,1 0 0 0 0,-1-1 0 0 0,1-1 0 0 0,-1 0 0 0 0,0-1 1 0 0,0 0-1 0 0,0-1 0 0 0,2-1-58 0 0,24-14 143 0 0,0-2 1 0 0,-1-1-1 0 0,-2-2 1 0 0,0-2-1 0 0,-2-1 1 0 0,-1-1-1 0 0,9-12-143 0 0,-27 26 42 0 0,-1 0 0 0 0,0-1 0 0 0,0-1 0 0 0,-2 0 0 0 0,0-1 0 0 0,0-1 0 0 0,-2 1 0 0 0,0-1-1 0 0,2-9-41 0 0,-2-65-188 0 0,-10 90 158 0 0,1 0 1 0 0,0-1-1 0 0,-1 1 0 0 0,1 0 0 0 0,-1 0 0 0 0,0-1 0 0 0,0 1 1 0 0,0 0-1 0 0,0 0 0 0 0,0 0 0 0 0,-1 0 0 0 0,1 0 0 0 0,0 1 0 0 0,-1-1 1 0 0,1 0-1 0 0,-1 1 0 0 0,0-1 0 0 0,0 1 0 0 0,1-1 0 0 0,-1 1 1 0 0,0 0-1 0 0,0 0 0 0 0,0 0 0 0 0,-1 0 0 0 0,1 0 0 0 0,0 0 1 0 0,0 1-1 0 0,0-1 0 0 0,-1 0 0 0 0,1 1 0 0 0,0 0 0 0 0,0 0 1 0 0,-1 0-1 0 0,1 0 0 0 0,0 0 0 0 0,-1 0 0 0 0,-1 1 30 0 0,-4 2-31 0 0,-1 1 0 0 0,1 0 0 0 0,-1 0 0 0 0,1 0 0 0 0,1 2 0 0 0,-1-1 0 0 0,1 1 0 0 0,0 0 0 0 0,0 0 0 0 0,0 0 0 0 0,1 1 0 0 0,0 0 0 0 0,0 1 0 0 0,1-1 0 0 0,0 1 0 0 0,0 0 0 0 0,1 1 0 0 0,0-1 0 0 0,1 1 0 0 0,0-1 0 0 0,-1 5 31 0 0,2-9 5 0 0,1 1-1 0 0,0-1 0 0 0,0 0 1 0 0,0 0-1 0 0,0 1 0 0 0,1-1 1 0 0,0 0-1 0 0,0 1 0 0 0,0-1 1 0 0,0 0-1 0 0,1 1 1 0 0,-1-1-1 0 0,1 0 0 0 0,0 0 1 0 0,1 0-1 0 0,-1 0 0 0 0,1 0 1 0 0,0 0-1 0 0,0 0 0 0 0,0 0 1 0 0,0 0-1 0 0,0-1 0 0 0,1 1 1 0 0,0-1-1 0 0,0 0 0 0 0,0 0 1 0 0,0 0-1 0 0,0 0 0 0 0,1 0 1 0 0,-1-1-1 0 0,2 2-4 0 0,107 51 284 0 0,-91-46-187 0 0,0 0 1 0 0,0 1-1 0 0,-1 1 0 0 0,-1 1 0 0 0,0 0 0 0 0,5 6-97 0 0,-18-12 54 0 0,0 1 1 0 0,0 0-1 0 0,-1 0 1 0 0,0 1-1 0 0,0-1 1 0 0,-1 1-1 0 0,0 0 0 0 0,0 0 1 0 0,-1 1-1 0 0,0-1 1 0 0,-1 1-1 0 0,1 0 1 0 0,-2 0-1 0 0,1-1 1 0 0,-1 1-1 0 0,-1 0 1 0 0,0 0-1 0 0,0 0 0 0 0,0 0 1 0 0,-2 8-55 0 0,2-10-90 0 0,6 6-1764 0 0,4-9-4303 0 0,-7-3 3860 0 0,5-1-8281 0 0</inkml:trace>
</inkml:ink>
</file>

<file path=ppt/ink/ink1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6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279 619 3881 0 0,'0'0'1323'0'0,"0"0"-498"0"0,0 0-91 0 0,0 0 99 0 0,0 0 139 0 0,0 0 79 0 0,0 0-25 0 0,0 0-82 0 0,0 0-122 0 0,0 0-142 0 0,0 0-136 0 0,-32 3-99 0 0,-100 11-66 0 0,130-15-359 0 0,0 1 0 0 0,-1 0 1 0 0,1 0-1 0 0,-1 0 0 0 0,1 0 0 0 0,0 0 0 0 0,-1 1 0 0 0,1-1 1 0 0,0 0-1 0 0,-1 1 0 0 0,1 0 0 0 0,0 0 0 0 0,-1 0 0 0 0,1 0 1 0 0,0 0-1 0 0,0 0 0 0 0,0 0 0 0 0,0 1 0 0 0,0-1 0 0 0,0 1 1 0 0,0-1-1 0 0,1 1 0 0 0,-1 0 0 0 0,1 0 0 0 0,-1 0 0 0 0,0 1-20 0 0,-3 6 110 0 0,-5 3 57 0 0,6-8-131 0 0,0 0 0 0 0,0 0 0 0 0,1 0 0 0 0,-1 1 1 0 0,1-1-1 0 0,0 1 0 0 0,1 0 0 0 0,-1 0 1 0 0,1 0-1 0 0,0 0 0 0 0,0 1 0 0 0,1-1 0 0 0,-1 0 1 0 0,1 1-1 0 0,0-1 0 0 0,1 1 0 0 0,-1 3-36 0 0,1-5 25 0 0,0 1 0 0 0,0-1 0 0 0,0 0-1 0 0,1 0 1 0 0,-1 1 0 0 0,1-1 0 0 0,0 0-1 0 0,0 0 1 0 0,1 0 0 0 0,-1 0 0 0 0,1 0-1 0 0,0 0 1 0 0,0 0 0 0 0,0 0 0 0 0,1-1-1 0 0,-1 1 1 0 0,1-1 0 0 0,0 0-1 0 0,0 1 1 0 0,0-1 0 0 0,0-1 0 0 0,0 1-1 0 0,1 0 1 0 0,0-1 0 0 0,-1 0 0 0 0,1 1-1 0 0,0-2 1 0 0,0 1 0 0 0,2 0-25 0 0,109 5 2207 0 0,-97-13-2013 0 0,0 0 0 0 0,0-1 1 0 0,-1 0-1 0 0,0-2 0 0 0,0 0 0 0 0,-1 0 0 0 0,0-2 0 0 0,-1 0 1 0 0,8-9-195 0 0,-17 16 24 0 0,135-102 363 0 0,-139 106-402 0 0,0 0 0 0 0,-1 1 0 0 0,1-1 0 0 0,0 0 0 0 0,0 1 0 0 0,0-1-1 0 0,0 1 1 0 0,-1 0 0 0 0,1-1 0 0 0,0 1 0 0 0,-1 0 0 0 0,1 0 0 0 0,-1 0 0 0 0,1 0 0 0 0,-1 0 0 0 0,1 1-1 0 0,-1-1 1 0 0,0 0 0 0 0,1 1 0 0 0,-1-1 0 0 0,0 1 0 0 0,0-1 0 0 0,0 1 0 0 0,0-1 0 0 0,0 1 0 0 0,-1 0-1 0 0,1 0 1 0 0,0-1 0 0 0,-1 1 0 0 0,1 0 0 0 0,-1 0 0 0 0,0 0 0 0 0,1 0 0 0 0,-1-1 0 0 0,0 1 0 0 0,0 0-1 0 0,0 0 1 0 0,-1 0 0 0 0,1 0 0 0 0,0 0 0 0 0,-1-1 0 0 0,1 1 0 0 0,-1 0 0 0 0,0 1 15 0 0,4 17 7 0 0,-1-10-37 0 0,1 0 0 0 0,0-1 0 0 0,1 1 0 0 0,0-1 0 0 0,0 1 0 0 0,1-1 0 0 0,0 0 1 0 0,1-1-1 0 0,0 1 0 0 0,0-1 0 0 0,1 0 0 0 0,6 5 30 0 0,26 11-2988 0 0,9-16-4182 0 0,-34-8 2462 0 0,-5 0-369 0 0</inkml:trace>
  <inkml:trace contextRef="#ctx0" brushRef="#br0" timeOffset="428">1402 0 9370 0 0,'0'0'541'0'0,"0"0"-202"0"0,0 0-24 0 0,0 0 121 0 0,0 0 92 0 0,0 0 55 0 0,0 0 74 0 0,0 0 89 0 0,0 0 89 0 0,0 0 49 0 0,0 0-44 0 0,0 0-90 0 0,4 19-84 0 0,11 62-93 0 0,-11 155 1112 0 0,1 198-1301 0 0,-14-310 168 0 0,5-75-1461 0 0,2-16-3336 0 0,-1-80-8748 0 0,2 39 10456 0 0</inkml:trace>
  <inkml:trace contextRef="#ctx0" brushRef="#br0" timeOffset="676.599">1021 508 11162 0 0,'0'0'537'0'0,"0"0"-111"0"0,0 0 218 0 0,0 0 301 0 0,0 0 175 0 0,0 0 3 0 0,33-3-112 0 0,105-10-126 0 0,268-33 1841 0 0,-369 45-2773 0 0,163 12-3941 0 0,-156-5-506 0 0,-17-3-2190 0 0,-13 0 1318 0 0</inkml:trace>
  <inkml:trace contextRef="#ctx0" brushRef="#br0" timeOffset="838.398">2021 637 2264 0 0,'0'0'1897'0'0,"0"0"-1057"0"0,0 0-8 0 0,0 0-32 0 0,0 0-143 0 0,0 0-169 0 0,0 0-128 0 0,-20 195-152 0 0,20-173-112 0 0,0-3-120 0 0,3-5-144 0 0,-1 1-232 0 0,0-4-457 0 0,3-3-1111 0 0,-5-1-3057 0 0</inkml:trace>
  <inkml:trace contextRef="#ctx0" brushRef="#br0" timeOffset="1020.018">1912 195 16179 0 0,'0'0'601'0'0,"0"0"-433"0"0,0 0-224 0 0,0 0-176 0 0,0 0-273 0 0,0 0-87 0 0,0 0-16 0 0,0 0 56 0 0,0 0 88 0 0,0 0-152 0 0,0 0-400 0 0,0 0-705 0 0,0 0-1295 0 0,0 0-1489 0 0,92 140 1440 0 0</inkml:trace>
  <inkml:trace contextRef="#ctx0" brushRef="#br0" timeOffset="1707.041">2244 910 8610 0 0,'0'0'1363'0'0,"0"0"-167"0"0,0 0 28 0 0,0 0 71 0 0,0 0-1 0 0,0 0-45 0 0,0 0-119 0 0,0 0-199 0 0,0 0-224 0 0,2-35-186 0 0,9-111-165 0 0,13 40 35 0 0,-13 83-338 0 0,-7 10-30 0 0,2 1 0 0 0,-1-1 0 0 0,2 1 0 0 0,0 0 0 0 0,0 0 0 0 0,1 1 0 0 0,0 0 0 0 0,1 0 0 0 0,0 1 0 0 0,11-9-23 0 0,-19 18-20 0 0,-1 1 0 0 0,1-1 0 0 0,0 0 0 0 0,-1 1 0 0 0,1-1 0 0 0,0 1 0 0 0,0-1 0 0 0,-1 1 0 0 0,1-1 0 0 0,0 1 0 0 0,0 0 0 0 0,0-1 0 0 0,0 1 0 0 0,0 0 0 0 0,-1 0 0 0 0,1-1 0 0 0,0 1 0 0 0,0 0 0 0 0,0 0 0 0 0,0 0 0 0 0,0 0 0 0 0,0 0 0 0 0,0 0 0 0 0,0 1 0 0 0,0-1 0 0 0,0 0 0 0 0,-1 0 1 0 0,1 1-1 0 0,0-1 0 0 0,0 0 0 0 0,0 1 0 0 0,0-1 0 0 0,-1 1 0 0 0,1-1 0 0 0,0 1 0 0 0,0 0 0 0 0,-1-1 0 0 0,1 1 0 0 0,0 0 0 0 0,-1-1 0 0 0,1 1 0 0 0,-1 0 0 0 0,1 0 0 0 0,-1-1 0 0 0,1 1 0 0 0,-1 0 0 0 0,0 0 0 0 0,1 0 0 0 0,-1 0 0 0 0,0 0 0 0 0,0 0 0 0 0,0-1 0 0 0,1 1 20 0 0,6 57-392 0 0,-7-56 433 0 0,-1 39 46 0 0,0-33-78 0 0,0 0 1 0 0,0 0-1 0 0,1 0 1 0 0,0-1-1 0 0,1 1 1 0 0,-1 0-1 0 0,2 0 1 0 0,-1 0-1 0 0,1-1 1 0 0,0 1-1 0 0,0-1 1 0 0,1 1-1 0 0,0-1 1 0 0,0 0-1 0 0,4 5-9 0 0,-5-10 29 0 0,0-1 0 0 0,0 1-1 0 0,0 0 1 0 0,0-1-1 0 0,0 1 1 0 0,0-1 0 0 0,1 0-1 0 0,-1 0 1 0 0,0 0-1 0 0,1 0 1 0 0,-1 0 0 0 0,1 0-1 0 0,0-1 1 0 0,-1 1-1 0 0,1-1 1 0 0,-1 0-1 0 0,1 0 1 0 0,0 0 0 0 0,-1 0-1 0 0,1 0 1 0 0,-1 0-1 0 0,1-1 1 0 0,0 1 0 0 0,-1-1-1 0 0,1 0 1 0 0,-1 0-1 0 0,1 0 1 0 0,-1 0-1 0 0,0 0 1 0 0,1-1-29 0 0,67-46 620 0 0,-68 47-621 0 0,131-99 380 0 0,-131 101-390 0 0,0-1 0 0 0,0 1 0 0 0,0-1 0 0 0,0 1 1 0 0,0 0-1 0 0,0-1 0 0 0,-1 1 0 0 0,1 0 0 0 0,0 0 1 0 0,0 0-1 0 0,-1 0 0 0 0,1 1 0 0 0,-1-1 1 0 0,1 0-1 0 0,-1 1 0 0 0,0-1 0 0 0,1 1 0 0 0,-1 0 1 0 0,0-1-1 0 0,0 1 0 0 0,0 0 0 0 0,0 0 0 0 0,0-1 1 0 0,-1 1-1 0 0,1 0 0 0 0,0 0 0 0 0,-1 0 1 0 0,1 0-1 0 0,-1 0 0 0 0,0 0 0 0 0,0 0 0 0 0,0 0 1 0 0,0 0-1 0 0,0 0 0 0 0,0 0 0 0 0,0 0 0 0 0,-1 0 1 0 0,1 0-1 0 0,-1 0 0 0 0,1 0 0 0 0,-2 1 11 0 0,6 26-138 0 0,24 4-1756 0 0,48-25-11303 0 0,-42-7 8724 0 0,-5 3 3393 0 0,30 29 1579 0 0,-53-29 541 0 0,0 0 1 0 0,-1 0 0 0 0,1 0 0 0 0,1-1-1 0 0,-1 0 1 0 0,1 0 0 0 0,-1 0 0 0 0,1-1-1 0 0,0 0 1 0 0,0 0 0 0 0,-1-1 0 0 0,1 0-1 0 0,4 0-1040 0 0,65-24 4598 0 0,22-56-2741 0 0,-89 71-1632 0 0,7-6-121 0 0,-1-1 0 0 0,0-1-1 0 0,-1 0 1 0 0,-1 0-1 0 0,0-2 1 0 0,-1 1-1 0 0,-1-2 1 0 0,-1 1-1 0 0,0-1 1 0 0,-2-1-1 0 0,2-5-103 0 0,-9 23-15 0 0,0-1 0 0 0,0 1-1 0 0,0-1 1 0 0,0 1 0 0 0,-1-1-1 0 0,1 1 1 0 0,-1-1 0 0 0,0 1-1 0 0,1-1 1 0 0,-1 0 0 0 0,0 1-1 0 0,0-1 1 0 0,-1 1 0 0 0,1-1-1 0 0,-1 0 1 0 0,1 1 0 0 0,-1-1-1 0 0,0 1 1 0 0,0-1 0 0 0,0 1-1 0 0,0 0 1 0 0,0-1 0 0 0,0 1-1 0 0,-1 0 1 0 0,1 0 0 0 0,-1 0-1 0 0,1 0 1 0 0,-1 0 0 0 0,0 0-1 0 0,0 0 1 0 0,0 1 0 0 0,-1-1 15 0 0,-6 2-62 0 0,0 0 1 0 0,-1 1-1 0 0,1 0 1 0 0,0 0 0 0 0,0 1-1 0 0,0 0 1 0 0,0 1 0 0 0,0 0-1 0 0,0 1 1 0 0,1 0-1 0 0,0 0 1 0 0,-1 0 0 0 0,1 1-1 0 0,1 1 1 0 0,-1-1 0 0 0,1 1-1 0 0,0 0 1 0 0,1 1-1 0 0,-4 3 62 0 0,-1 3-46 0 0,0-1 0 0 0,0 2-1 0 0,1-1 1 0 0,1 2 0 0 0,1-1-1 0 0,0 1 1 0 0,0 0 0 0 0,2 1-1 0 0,0 0 1 0 0,-2 9 46 0 0,5-18-52 0 0,1 0 1 0 0,1 0-1 0 0,-1 0 0 0 0,1 1 1 0 0,0-1-1 0 0,0 0 0 0 0,1 1 1 0 0,0-1-1 0 0,1 0 0 0 0,-1 1 1 0 0,2-1-1 0 0,-1 0 0 0 0,1 0 1 0 0,0 0-1 0 0,0 0 0 0 0,1 0 1 0 0,-1 0-1 0 0,2 0 0 0 0,-1-1 1 0 0,1 0-1 0 0,0 0 0 0 0,0 0 1 0 0,1 0-1 0 0,0 0 0 0 0,0-1 1 0 0,0 0-1 0 0,5 4 52 0 0,0-3-382 0 0,0 1 0 0 0,0-2 0 0 0,0 1 0 0 0,1-1 0 0 0,0-1 0 0 0,0 0 0 0 0,1-1 0 0 0,-1 0 0 0 0,6 0 382 0 0,66 3-10108 0 0,-67-6 5322 0 0</inkml:trace>
  <inkml:trace contextRef="#ctx0" brushRef="#br0" timeOffset="2485.751">1958 652 0 0 0,'0'0'399'0'0,"0"0"402"0"0,0 0 205 0 0,0 0 77 0 0,0 0-4 0 0,0 0-86 0 0,3-2-87 0 0,6-5-57 0 0,-6 5-67 0 0,-3 2-50 0 0,0 0-41 0 0,0 0-86 0 0,0 0-85 0 0,0 0-113 0 0,0 0-123 0 0,0 0-101 0 0,18 3 1496 0 0,-12 15-1129 0 0,-2 1 1 0 0,0-1 0 0 0,-1 1-1 0 0,-1-1 1 0 0,-1 1 0 0 0,-1 0-1 0 0,0-1 1 0 0,-1 1 0 0 0,-3 13-551 0 0,3-16 98 0 0,-7 85-108 0 0,8-100-283 0 0,9 1-3419 0 0,2 0-4882 0 0,-7-2 3150 0 0</inkml:trace>
</inkml:ink>
</file>

<file path=ppt/ink/ink1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5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255 483 0 0 0,'0'0'788'0'0,"0"0"532"0"0,0 0 287 0 0,0 0 98 0 0,0 0-51 0 0,0 0-110 0 0,32-4-177 0 0,96-14-192 0 0,-124 18-1095 0 0,0-1 0 0 0,-1 1 0 0 0,1-1 0 0 0,-1 0 0 0 0,1 0 0 0 0,-1 0 0 0 0,0 0 0 0 0,1-1 0 0 0,-1 1 0 0 0,0-1 0 0 0,0 0 0 0 0,0 0 0 0 0,0 0 0 0 0,0 0 0 0 0,0 0 0 0 0,-1-1 0 0 0,1 0 0 0 0,-1 1 0 0 0,2-3-80 0 0,4-6 365 0 0,21-21 139 0 0,-2-2-1 0 0,-1-1 0 0 0,-2-1 0 0 0,-1-1 1 0 0,-2-1-1 0 0,4-13-503 0 0,-20 40 2 0 0,0-1 0 0 0,-1 1 0 0 0,0-1-1 0 0,-1 0 1 0 0,0-1 0 0 0,-1 1 0 0 0,0 0 0 0 0,-1-1 0 0 0,0-8-2 0 0,-2 19-30 0 0,0 1 0 0 0,1-1 0 0 0,-1 1 0 0 0,0 0 0 0 0,0-1-1 0 0,0 1 1 0 0,0 0 0 0 0,0 0 0 0 0,0 0 0 0 0,0 0 0 0 0,0 0 0 0 0,0 0 0 0 0,0 0 0 0 0,-1 0 0 0 0,1 0-1 0 0,0 0 1 0 0,-1 1 0 0 0,1-1 0 0 0,-1 0 0 0 0,1 1 0 0 0,-1-1 0 0 0,1 1 0 0 0,-1 0 0 0 0,1 0 0 0 0,-1-1-1 0 0,1 1 1 0 0,-1 0 0 0 0,1 0 0 0 0,-1 0 0 0 0,1 1 0 0 0,-1-1 0 0 0,1 0 0 0 0,-1 0 0 0 0,1 1 0 0 0,-1-1-1 0 0,1 1 1 0 0,-1 0 0 0 0,1-1 0 0 0,0 1 0 0 0,-1 0 0 0 0,1 0 0 0 0,0-1 0 0 0,0 1 0 0 0,-1 0 0 0 0,1 1-1 0 0,0-1 1 0 0,0 0 0 0 0,0 0 0 0 0,0 1 30 0 0,-11 16 3 0 0,2 0 0 0 0,0 1-1 0 0,1 0 1 0 0,1 1 0 0 0,0 0 0 0 0,2 0-1 0 0,1 1 1 0 0,0-1 0 0 0,1 1 0 0 0,2 0 0 0 0,0 1-1 0 0,1-1 1 0 0,1 0 0 0 0,1 3-3 0 0,11 708 561 0 0,-10-685-583 0 0,-9 230-72 0 0,6-259 22 0 0,-1 1 0 0 0,-1-1 0 0 0,-1 0-1 0 0,0 0 1 0 0,-1-1 0 0 0,-1 0 0 0 0,-1 0-1 0 0,0 0 1 0 0,-1 0 0 0 0,-1-1 0 0 0,0-1-1 0 0,-1 1 1 0 0,-1-2 0 0 0,-1 1 0 0 0,0-2-1 0 0,0 1 1 0 0,-1-2 0 0 0,-14 11 72 0 0,18-17-217 0 0,0-1 0 0 0,0 1 0 0 0,-1-2 1 0 0,0 1-1 0 0,0-1 0 0 0,0-1 0 0 0,0 0 0 0 0,0 0 0 0 0,-1-1 0 0 0,1-1 1 0 0,-1 1-1 0 0,1-2 0 0 0,-1 1 0 0 0,0-1 0 0 0,0-1 0 0 0,1 0 0 0 0,-1-1 1 0 0,1 0-1 0 0,-1 0 0 0 0,1-1 0 0 0,0-1 0 0 0,0 0 0 0 0,0 0 0 0 0,1 0 1 0 0,-1-2-1 0 0,1 1 0 0 0,0-1 0 0 0,1 0 0 0 0,-1-1 0 0 0,1 0 0 0 0,0 0 1 0 0,1-1-1 0 0,-2-2 217 0 0,2 0 205 0 0,0 1 1 0 0,0-1-1 0 0,1 0 0 0 0,1-1 1 0 0,-1 1-1 0 0,2-1 0 0 0,0 0 1 0 0,0 0-1 0 0,1-1 1 0 0,0 1-1 0 0,1-1 0 0 0,0 1 1 0 0,1-1-1 0 0,0 0 0 0 0,1 0 1 0 0,0 1-1 0 0,1-1 1 0 0,0 0-1 0 0,1 0 0 0 0,1 1 1 0 0,0-1-1 0 0,0 1 0 0 0,1 0 1 0 0,0 0-1 0 0,1 0 1 0 0,0 1-1 0 0,6-8-205 0 0,19-23 552 0 0,2 2-1 0 0,2 1 1 0 0,2 1 0 0 0,1 3-1 0 0,2 0 1 0 0,1 3 0 0 0,1 1-1 0 0,1 2 1 0 0,29-12-552 0 0,-18 9-28 0 0,1 2-1 0 0,1 3 1 0 0,1 2 0 0 0,9 1 28 0 0,-32 16-2355 0 0,-22 6-1510 0 0,0 1-3856 0 0,-7 0 4630 0 0</inkml:trace>
  <inkml:trace contextRef="#ctx0" brushRef="#br0" timeOffset="319.997">1163 675 7914 0 0,'0'0'1044'0'0,"0"0"55"0"0,0 0 50 0 0,0 0 46 0 0,0 0-41 0 0,-35 19-83 0 0,-110 62-76 0 0,71-22 324 0 0,64-45-1026 0 0,3-5-184 0 0,0 1 0 0 0,0 0 0 0 0,1 0 0 0 0,1 0 0 0 0,-1 1 0 0 0,2 0 0 0 0,0 0 0 0 0,0 0 0 0 0,1 1 0 0 0,0-1 0 0 0,1 1 0 0 0,0 0 0 0 0,1-1 0 0 0,0 1 0 0 0,1 0 0 0 0,1 7-109 0 0,0-14 62 0 0,1 0-1 0 0,1 0 1 0 0,-1 0-1 0 0,1 0 0 0 0,0-1 1 0 0,0 1-1 0 0,0-1 0 0 0,1 0 1 0 0,-1 0-1 0 0,1 0 1 0 0,0-1-1 0 0,0 1 0 0 0,0-1 1 0 0,1 0-1 0 0,-1 0 0 0 0,1 0 1 0 0,0-1-1 0 0,-1 1 1 0 0,1-1-1 0 0,0 0 0 0 0,1-1 1 0 0,-1 1-1 0 0,0-1 0 0 0,0 0 1 0 0,1-1-1 0 0,-1 1 1 0 0,0-1-1 0 0,1 0 0 0 0,-1 0 1 0 0,1 0-1 0 0,-1-1 1 0 0,0 0-1 0 0,0 0 0 0 0,1-1 1 0 0,-1 1-1 0 0,0-1 0 0 0,0 0 1 0 0,0 0-1 0 0,-1-1 1 0 0,2 0-62 0 0,8-8 89 0 0,0-1 1 0 0,-1 0 0 0 0,-1-1 0 0 0,0 0-1 0 0,0-1 1 0 0,-2 0 0 0 0,1-1 0 0 0,-2 0-1 0 0,0 0 1 0 0,-1-1 0 0 0,-1-1 0 0 0,0 1-1 0 0,-1-1 1 0 0,-1 0 0 0 0,0 0 0 0 0,-2-1-1 0 0,0 0 1 0 0,0 1 0 0 0,-2-1 0 0 0,0 0 0 0 0,-2 0-1 0 0,0 0 1 0 0,0-1-90 0 0,0 15-162 0 0,0 0 0 0 0,0 0 0 0 0,0 0 0 0 0,-1 0 1 0 0,1 0-1 0 0,-1 0 0 0 0,0 0 0 0 0,0 1 0 0 0,0-1 0 0 0,-1 1 0 0 0,1-1 0 0 0,-1 1 0 0 0,0 0 1 0 0,0 0-1 0 0,0 0 0 0 0,0 0 0 0 0,0 1 0 0 0,-1-1 0 0 0,1 1 0 0 0,-1 0 0 0 0,0 0 0 0 0,-2-1 162 0 0,3 2-411 0 0,1 0-1 0 0,0 0 0 0 0,-1 0 0 0 0,1 1 1 0 0,-1-1-1 0 0,1 1 0 0 0,-1 0 0 0 0,1 0 0 0 0,-1 0 1 0 0,1 0-1 0 0,-1 0 0 0 0,1 0 0 0 0,-1 1 0 0 0,1-1 1 0 0,0 1-1 0 0,-1 0 0 0 0,1 0 0 0 0,-1 0 0 0 0,1 0 1 0 0,0 0-1 0 0,0 0 0 0 0,0 0 0 0 0,0 1 1 0 0,0-1-1 0 0,-1 2 412 0 0,-25 27-8778 0 0,19-21 7915 0 0</inkml:trace>
  <inkml:trace contextRef="#ctx0" brushRef="#br0" timeOffset="585.96">1294 1069 0 0 0,'0'0'600'0'0,"0"0"668"0"0,0 0 289 0 0,0 0 83 0 0,0 0-29 0 0,0 0-65 0 0,0 0-18 0 0,0 0 54 0 0,0 0 50 0 0,0 0 0 0 0,0 0-99 0 0,0 0-240 0 0,0 0-304 0 0,11-2-285 0 0,36-6-191 0 0,-45 7-460 0 0,0-1 0 0 0,0 0 0 0 0,-1 0 0 0 0,1 1 0 0 0,0-1 0 0 0,-1 0 0 0 0,0-1 0 0 0,1 1 0 0 0,-1 0 0 0 0,0 0 0 0 0,0-1 0 0 0,0 1 0 0 0,0 0 0 0 0,-1-1-1 0 0,1 1 1 0 0,-1-1 0 0 0,1 1 0 0 0,-1-1 0 0 0,0 1 0 0 0,0-1 0 0 0,0 1 0 0 0,0-2-53 0 0,0-5 169 0 0,4-18 24 0 0,0 0 0 0 0,2 0-1 0 0,1 1 1 0 0,0 0 0 0 0,2 0 0 0 0,2 1 0 0 0,0 0 0 0 0,1 1 0 0 0,1 0 0 0 0,2 1 0 0 0,4-4-193 0 0,-15 22-57 0 0,1 0 1 0 0,-1 0-1 0 0,1 1 1 0 0,0 0-1 0 0,0 0 1 0 0,0 0-1 0 0,1 1 1 0 0,-1 0-1 0 0,1 0 1 0 0,0 0-1 0 0,0 1 1 0 0,0 0-1 0 0,0 0 1 0 0,4-1 56 0 0,51 16-8053 0 0,-49-6 2444 0 0,-5-2-3022 0 0</inkml:trace>
</inkml:ink>
</file>

<file path=ppt/ink/ink1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5.2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1 19908 0 0,'0'0'947'0'0,"0"0"-91"0"0,0 0-164 0 0,0 0-38 0 0,0 0-7 0 0,0 0-103 0 0,0 0-125 0 0,0 0-126 0 0,0 0-146 0 0,0 0-87 0 0,0 0-79 0 0,0 0-58 0 0,0 0-39 0 0,-3 0-18 0 0,3 0 9 0 0,0 0 0 0 0,0 0 0 0 0,0 0 0 0 0,0 1-1 0 0,0-1 1 0 0,0 0 0 0 0,0 0 0 0 0,0 1 125 0 0,16 0-3046 0 0,-3-1-4665 0 0,-6 0-3608 0 0</inkml:trace>
</inkml:ink>
</file>

<file path=ppt/ink/ink1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3.9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243 247 1816 0 0,'0'0'494'0'0,"0"0"-385"0"0,0 0-150 0 0,0 0 129 0 0,0 0 265 0 0,0 0 245 0 0,0 0 143 0 0,0 0 45 0 0,0 0-3 0 0,0 0-5 0 0,0 0 39 0 0,2 6 45 0 0,0 1-536 0 0,0 0-1 0 0,0 1 0 0 0,-1-1 0 0 0,0 1 0 0 0,-1-1 1 0 0,1 1-1 0 0,-1-1 0 0 0,-1 1 0 0 0,1-1 1 0 0,-1 1-1 0 0,-1-1 0 0 0,0 1 0 0 0,0-1 0 0 0,-2 5-325 0 0,-15 31 280 0 0,-3-2 0 0 0,-1 0-1 0 0,-2-2 1 0 0,-1 0 0 0 0,-3-2-1 0 0,0-1 1 0 0,-5 0-280 0 0,30-31 28 0 0,1-3-15 0 0,1 0-1 0 0,0 0 1 0 0,-1 0-1 0 0,1 1 0 0 0,0-1 1 0 0,0 1-1 0 0,0 0 0 0 0,0-1 1 0 0,1 1-1 0 0,-1 0 0 0 0,1 0 1 0 0,0 0-1 0 0,-1 0 1 0 0,1 0-1 0 0,1 0 0 0 0,-1 0 1 0 0,0 1-1 0 0,1-1 0 0 0,0 0 1 0 0,-1 0-1 0 0,1 1-12 0 0,43 17 272 0 0,-7-12 31 0 0,2-1 0 0 0,-1-2-1 0 0,1-2 1 0 0,0-1 0 0 0,0-3 0 0 0,0 0-1 0 0,12-4-302 0 0,74-25 721 0 0,-123 27-631 0 0,0 0 1 0 0,0 0 0 0 0,0 0 0 0 0,0 0 0 0 0,0 0 0 0 0,0 0-1 0 0,0 0 1 0 0,0 0 0 0 0,-1 0 0 0 0,1 0 0 0 0,-1 0 0 0 0,0 0-1 0 0,0-1 1 0 0,0 1 0 0 0,0 0 0 0 0,0 0 0 0 0,0 0 0 0 0,0-1-1 0 0,-1 1 1 0 0,1 0 0 0 0,-1 0 0 0 0,0 0 0 0 0,1 0 0 0 0,-1 0-1 0 0,0 0 1 0 0,0 0 0 0 0,0 0 0 0 0,-1 0 0 0 0,1 0 0 0 0,0 1-1 0 0,-1-1 1 0 0,0-1-91 0 0,-4-10 138 0 0,-153-347 601 0 0,127 289-1100 0 0,32 69-1498 0 0,7 3-10950 0 0,-5 0 12920 0 0,4-1-7071 0 0</inkml:trace>
  <inkml:trace contextRef="#ctx0" brushRef="#br0" timeOffset="469.807">1057 0 10658 0 0,'0'0'304'0'0,"0"0"-168"0"0,0 0-40 0 0,0 0 155 0 0,0 0 191 0 0,0 0 115 0 0,0 0 23 0 0,0 0-16 0 0,0 0-30 0 0,0 0-9 0 0,0 0 13 0 0,0 0-9 0 0,0 0-4 0 0,2 17 14 0 0,9 54-7 0 0,-21 45 858 0 0,2-84-1163 0 0,-42 140 376 0 0,-9 53-341 0 0,57-221-240 0 0,0 0-1 0 0,1 0 1 0 0,0 0 0 0 0,0-1-1 0 0,0 2 1 0 0,0-1-1 0 0,1 0 1 0 0,0 0 0 0 0,-1 0-1 0 0,2 0 1 0 0,-1 0-1 0 0,0 0 1 0 0,1 0 0 0 0,0 0-1 0 0,-1 0 1 0 0,2 0 0 0 0,-1 0-1 0 0,0 0 1 0 0,1 0-1 0 0,0 0 1 0 0,0-1 0 0 0,0 1-1 0 0,0-1 1 0 0,0 1-1 0 0,1-1 1 0 0,0 0 0 0 0,0 0-1 0 0,-1 0 1 0 0,2 0-1 0 0,-1-1 1 0 0,0 1 0 0 0,0-1-1 0 0,1 0 1 0 0,0 0-1 0 0,-1 0 1 0 0,1 0 0 0 0,0-1-1 0 0,0 1 1 0 0,0-1-1 0 0,2 0-21 0 0,91-12 1269 0 0,10-43-490 0 0,-94 24-1499 0 0,-13 5-2516 0 0,-4 6-2309 0 0,-3 4-3436 0 0,1 11 4759 0 0</inkml:trace>
  <inkml:trace contextRef="#ctx0" brushRef="#br0" timeOffset="716.428">663 369 5921 0 0,'0'0'1414'0'0,"0"0"-930"0"0,0 0-113 0 0,0 0 410 0 0,0 0 377 0 0,0 0 178 0 0,0 0-37 0 0,0 0-163 0 0,0 0-182 0 0,35-2-178 0 0,114-3-175 0 0,179-16 618 0 0,-251 14-4390 0 0,3 1-3982 0 0,-59 2 27 0 0</inkml:trace>
</inkml:ink>
</file>

<file path=ppt/ink/ink1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4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210 154 1760 0 0,'0'0'851'0'0,"0"0"-77"0"0,0 0 42 0 0,0 0 167 0 0,0 0 176 0 0,0 0 109 0 0,0 0-34 0 0,0 0-166 0 0,0 0-251 0 0,0 0-299 0 0,0 0-220 0 0,-4-1-117 0 0,-7-4 230 0 0,37 8 704 0 0,13 0 207 0 0,18-7-588 0 0,-1-2 1 0 0,0-3-1 0 0,0-2 0 0 0,-1-3 1 0 0,0-2-1 0 0,2-4-734 0 0,2 1 250 0 0,74-36 619 0 0,-139 59 260 0 0,-22 32-1166 0 0,2 1 0 0 0,2 1 0 0 0,1 2 0 0 0,2 0 0 0 0,-15 42 37 0 0,17-34 0 0 0,2 1 0 0 0,1 1-1 0 0,3 0 1 0 0,2 1 0 0 0,3 0-1 0 0,1 1 1 0 0,3 0 0 0 0,2 30 0 0 0,19 109 21 0 0,-13-174 537 0 0,-1-24 1314 0 0,-5 0-1876 0 0,-1 0 1 0 0,0 0-1 0 0,0 1 0 0 0,-1-1 0 0 0,0 1 1 0 0,0-1-1 0 0,0 1 0 0 0,-1 0 0 0 0,0 1 1 0 0,0-1-1 0 0,0 1 0 0 0,-1 0 0 0 0,0 1 1 0 0,0-1-1 0 0,0 1 0 0 0,-1 0 1 0 0,1 0-1 0 0,-1 1 0 0 0,0 0 0 0 0,0 0 1 0 0,0 1-1 0 0,0 0 0 0 0,0 0 0 0 0,0 1 1 0 0,-3-1 3 0 0,-21-3-104 0 0,-1 1 0 0 0,1 2 1 0 0,-1 1-1 0 0,0 2 0 0 0,0 1 1 0 0,1 1-1 0 0,-1 1 0 0 0,-11 5 104 0 0,21-4-104 0 0,1 1 0 0 0,-1 1-1 0 0,1 1 1 0 0,0 1 0 0 0,1 0 0 0 0,-11 8 104 0 0,30-16-128 0 0,0 0 1 0 0,0 0 0 0 0,1 0 0 0 0,-1 0 0 0 0,0 0-1 0 0,1 1 1 0 0,-1-1 0 0 0,0 0 0 0 0,1 0-1 0 0,0 0 1 0 0,-1 1 0 0 0,1-1 0 0 0,0 0-1 0 0,-1 0 1 0 0,1 1 0 0 0,0-1 0 0 0,0 0 0 0 0,0 1-1 0 0,0-1 1 0 0,0 0 0 0 0,0 0 0 0 0,1 1-1 0 0,-1-1 1 0 0,0 0 0 0 0,1 0 0 0 0,-1 1-1 0 0,1-1 1 0 0,-1 0 0 0 0,1 0 0 0 0,-1 0-1 0 0,1 0 1 0 0,0 1 0 0 0,0-1 0 0 0,-1 0 0 0 0,1 0-1 0 0,0-1 1 0 0,0 1 0 0 0,0 0 0 0 0,0 0-1 0 0,0 0 1 0 0,0-1 0 0 0,1 1 0 0 0,-1 0-1 0 0,0-1 1 0 0,0 1 0 0 0,0-1 0 0 0,1 0 0 0 0,-1 1-1 0 0,0-1 1 0 0,0 0 0 0 0,1 0 0 0 0,-1 1-1 0 0,0-1 1 0 0,1 0 0 0 0,-1 0 0 0 0,0-1-1 0 0,1 1 128 0 0,31 1-8700 0 0,-21-1 2708 0 0</inkml:trace>
  <inkml:trace contextRef="#ctx0" brushRef="#br0" timeOffset="475.501">279 449 5785 0 0,'0'0'544'0'0,"0"0"-244"0"0,0 0 58 0 0,0 0 377 0 0,0 0 385 0 0,0 0 163 0 0,0 0-27 0 0,0 0-157 0 0,0 0-184 0 0,33 0-114 0 0,107-1-87 0 0,28-27 1014 0 0,89-42-35 0 0,-204 55-544 0 0,-64 25-1119 0 0,0 1 0 0 0,0 1-1 0 0,1-1 1 0 0,1 2 0 0 0,0-1 0 0 0,1 1-1 0 0,0 0 1 0 0,1 1 0 0 0,0 0-1 0 0,1 0 1 0 0,1 1 0 0 0,0 0 0 0 0,1-1-1 0 0,1 1 1 0 0,0 1 0 0 0,1-1 0 0 0,1 3-30 0 0,0-9-81 0 0,1 0 0 0 0,0 0 0 0 0,0-1 1 0 0,1 1-1 0 0,1 0 0 0 0,-1-1 0 0 0,1 1 1 0 0,1-1-1 0 0,0 1 0 0 0,0-1 1 0 0,0 0-1 0 0,1 0 0 0 0,1 0 81 0 0,4-2-1860 0 0,-6-5-796 0 0,-1 0-3676 0 0,-2 2-1756 0 0</inkml:trace>
  <inkml:trace contextRef="#ctx0" brushRef="#br0" timeOffset="722.533">1082 780 12643 0 0,'0'0'1224'0'0,"0"0"-456"0"0,0 0-120 0 0,0 0-32 0 0,0 0-119 0 0,0 0-121 0 0,0 0-176 0 0,0 0-88 0 0,0 0-72 0 0,0 0-40 0 0,0 0-48 0 0,0 0-128 0 0,0 0-208 0 0,0 0-329 0 0,-28 173-623 0 0,28-173-1000 0 0,0 0-1553 0 0,0 0-4353 0 0</inkml:trace>
  <inkml:trace contextRef="#ctx0" brushRef="#br0" timeOffset="889.964">1156 184 10234 0 0,'0'0'2177'0'0,"0"0"-1665"0"0,0 0-696 0 0,0 0-456 0 0,0 0-177 0 0,0 0-119 0 0,0 0-408 0 0,0 0-2137 0 0,0 0-2040 0 0</inkml:trace>
  <inkml:trace contextRef="#ctx0" brushRef="#br0" timeOffset="4550.548">1430 666 968 0 0,'0'0'1192'0'0,"0"0"-307"0"0,0 0-145 0 0,0 0 20 0 0,0 0 33 0 0,0 0-35 0 0,0 0-99 0 0,0 0-135 0 0,0 0-144 0 0,0 0-97 0 0,0 0-73 0 0,-9 17-51 0 0,-26 52-19 0 0,8 18 527 0 0,8 39-1010 0 0,17-109-129 0 0,-3 14-914 0 0,-3-10-3493 0 0,8-21 2841 0 0</inkml:trace>
  <inkml:trace contextRef="#ctx0" brushRef="#br0" timeOffset="4986.554">1355 707 0 0 0,'0'0'345'0'0,"0"0"736"0"0,0 0 280 0 0,0 0 24 0 0,0 0-76 0 0,0 0-146 0 0,0 0-208 0 0,0 0-210 0 0,0 0-198 0 0,0 0-175 0 0,0 0-112 0 0,9 8 1811 0 0,45 71 1229 0 0,1 3-3088 0 0,-11-5-160 0 0,-44-76 10 0 0,1-1 1 0 0,-1 1-1 0 0,1 0 1 0 0,-1 0-1 0 0,1-1 1 0 0,-1 1-1 0 0,1 0 1 0 0,-1-1-1 0 0,1 1 1 0 0,0 0-1 0 0,-1-1 1 0 0,1 1-1 0 0,0-1 1 0 0,-1 1-1 0 0,1-1 1 0 0,0 1-1 0 0,0-1 0 0 0,-1 0 1 0 0,1 1-1 0 0,0-1 1 0 0,0 0-1 0 0,0 0 1 0 0,0 0-1 0 0,-1 1 1 0 0,1-1-1 0 0,0 0 1 0 0,0 0-1 0 0,0 0 1 0 0,0 0-1 0 0,0-1 1 0 0,0 1-1 0 0,-1 0 1 0 0,1 0-1 0 0,0 0 1 0 0,0-1-1 0 0,0 1 0 0 0,-1 0 1 0 0,1-1-1 0 0,0 1 1 0 0,0-1-1 0 0,-1 1 1 0 0,1-1-1 0 0,0 1 1 0 0,-1-1-1 0 0,1 1 1 0 0,0-1-1 0 0,-1 0 1 0 0,1 1-1 0 0,-1-1 1 0 0,1 0-1 0 0,-1 0 1 0 0,1 1-1 0 0,-1-1 1 0 0,0 0-63 0 0,28-53 2049 0 0,-23 42-2075 0 0,101-230 978 0 0,-102 206-3567 0 0,-4 34 203 0 0,0 2-2219 0 0,0 0-3185 0 0</inkml:trace>
  <inkml:trace contextRef="#ctx0" brushRef="#br0" timeOffset="5610.118">1971 699 2529 0 0,'0'0'2320'0'0,"0"0"-845"0"0,0 0-243 0 0,0 0 58 0 0,0 0-18 0 0,0 0-116 0 0,0 0-185 0 0,0 0-213 0 0,0 0-191 0 0,0 0-158 0 0,0 0-137 0 0,0 0-99 0 0,0 0-61 0 0,-18 7-28 0 0,-57 20-25 0 0,73-27-53 0 0,0 1 0 0 0,0 0 0 0 0,0 0 0 0 0,0 0-1 0 0,0 0 1 0 0,0 0 0 0 0,1 0 0 0 0,-1 1 0 0 0,0-1 0 0 0,1 1 0 0 0,-1-1-1 0 0,0 1 1 0 0,1 0 0 0 0,0 0 0 0 0,0-1 0 0 0,-1 1 0 0 0,1 0-1 0 0,0 0 1 0 0,0 0 0 0 0,1 0 0 0 0,-1 0 0 0 0,0 0 0 0 0,1 1 0 0 0,-1-1-1 0 0,1 0-5 0 0,-2 7 28 0 0,-2 0-24 0 0,0 1 0 0 0,1-1 1 0 0,1 1-1 0 0,0 0 0 0 0,0 0 1 0 0,0 0-1 0 0,2 0 0 0 0,-1 0 1 0 0,1 0-1 0 0,1 0 1 0 0,0 4-5 0 0,2-10 74 0 0,-1-1 0 0 0,1 0 0 0 0,0 1 1 0 0,0-1-1 0 0,0 0 0 0 0,1 0 1 0 0,-1-1-1 0 0,1 1 0 0 0,0-1 0 0 0,-1 1 1 0 0,1-1-1 0 0,0 0 0 0 0,0-1 1 0 0,1 1-1 0 0,-1-1 0 0 0,0 0 0 0 0,0 0 1 0 0,1 0-1 0 0,-1 0 0 0 0,0-1 1 0 0,1 0-1 0 0,-1 0 0 0 0,1 0 0 0 0,-1 0 1 0 0,0-1-1 0 0,1 0 0 0 0,-1 0 1 0 0,0 0-1 0 0,1 0 0 0 0,-1 0 1 0 0,0-1-1 0 0,0 0 0 0 0,0 0 0 0 0,1-1-74 0 0,25-17 418 0 0,-1-2 0 0 0,0-1-1 0 0,-2-1 1 0 0,-1-2 0 0 0,-1 0-1 0 0,-1-2 1 0 0,-1-1 0 0 0,-2 0-1 0 0,-1-2 1 0 0,-1 0-1 0 0,-1-1 1 0 0,11-30-418 0 0,-20 42-39 0 0,0 0 0 0 0,-1-1-1 0 0,0 1 1 0 0,-2-1 0 0 0,-1-1-1 0 0,0 1 1 0 0,-1-12 39 0 0,-2 24-102 0 0,-1 1 0 0 0,-1-1 1 0 0,0 0-1 0 0,0 0 0 0 0,-1 0 0 0 0,0 0 0 0 0,0 0 0 0 0,-1 0 1 0 0,0 0-1 0 0,-1 1 0 0 0,0-1 0 0 0,0 1 0 0 0,-1 0 0 0 0,0 0 1 0 0,0 0-1 0 0,-1 0 0 0 0,0 1 0 0 0,-1-1 0 0 0,-2-1 102 0 0,4 5-60 0 0,-1 0 0 0 0,1 1-1 0 0,-1-1 1 0 0,1 1-1 0 0,-1 0 1 0 0,0 1 0 0 0,-1-1-1 0 0,1 1 1 0 0,0 0-1 0 0,-1 1 1 0 0,1-1 0 0 0,-1 1-1 0 0,1 0 1 0 0,-1 0 0 0 0,0 1-1 0 0,1-1 1 0 0,-1 1-1 0 0,0 1 1 0 0,1-1 0 0 0,-1 1-1 0 0,0 0 1 0 0,1 0-1 0 0,-1 0 1 0 0,1 1 0 0 0,-1 0-1 0 0,1 0 1 0 0,0 1-1 0 0,-1 0 61 0 0,-6 3-21 0 0,0 0 0 0 0,0 2 0 0 0,1-1 0 0 0,-1 1-1 0 0,2 1 1 0 0,-1 0 0 0 0,1 1 0 0 0,1 0-1 0 0,0 0 1 0 0,0 1 0 0 0,-1 2 21 0 0,4-3 47 0 0,0-1 1 0 0,0 1-1 0 0,1 0 1 0 0,1 0-1 0 0,0 0 0 0 0,0 1 1 0 0,1 0-1 0 0,0 0 1 0 0,1-1-1 0 0,0 2 0 0 0,1-1 1 0 0,0 0-1 0 0,1 0 1 0 0,0 0-1 0 0,1 0 0 0 0,0 0 1 0 0,0 0-1 0 0,1 0 1 0 0,1 0-1 0 0,0 0 0 0 0,1 0 1 0 0,0-1-1 0 0,0 0 1 0 0,1 0-1 0 0,0 0 0 0 0,1 0 1 0 0,0-1-1 0 0,1 0 1 0 0,0 0-1 0 0,0-1 0 0 0,1 1 1 0 0,0-2-1 0 0,6 6-47 0 0,25 9 321 0 0,0-1 0 0 0,1-2-1 0 0,2-2 1 0 0,-1-2 0 0 0,2-2-1 0 0,0-1 1 0 0,0-2 0 0 0,1-3-1 0 0,19 1-320 0 0,1 3-121 0 0,-50-6-1968 0 0,-12 0-3298 0 0,-5-1-3334 0 0,1-3 2285 0 0</inkml:trace>
  <inkml:trace contextRef="#ctx0" brushRef="#br0" timeOffset="6634.486">1380 733 0 0 0,'0'0'201'0'0,"0"0"373"0"0,0 0 10 0 0,0 0-95 0 0,0 0-53 0 0,0 0-9 0 0,0 0 73 0 0,4-5 104 0 0,15-23 1624 0 0,-23 16 5057 0 0,4 12-7057 0 0,0 0 43 0 0,0 0 5 0 0,0 0-17 0 0,0 0-13 0 0,0 0-11 0 0,0 0-4 0 0,0 0-6 0 0,0 0-5 0 0,0 0-17 0 0,0 0-15 0 0,0 0-31 0 0,0 0-41 0 0,0 0-29 0 0,-5 22 397 0 0,-14 56 111 0 0,-29 58-331 0 0,22-48-2131 0 0,26-88 935 0 0,14 0-9206 0 0,-9 0 5462 0 0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8.9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166 783 432 0 0,'0'0'2014'0'0,"0"0"-482"0"0,0 0-53 0 0,0 0 159 0 0,0 0 112 0 0,0 0-38 0 0,0 0-194 0 0,0 0-259 0 0,0 0-335 0 0,0 0-295 0 0,0 0-226 0 0,0 0-184 0 0,0 0-94 0 0,-16 3-24 0 0,-47 9-21 0 0,60-11-75 0 0,0 1 0 0 0,1-1 0 0 0,-1 0 0 0 0,1 0 0 0 0,-1 1 0 0 0,1 0 0 0 0,0-1 0 0 0,-1 1 0 0 0,1 0-1 0 0,0 0 1 0 0,0 0 0 0 0,0 0 0 0 0,1 1 0 0 0,-1-1 0 0 0,0 0 0 0 0,1 1 0 0 0,0-1 0 0 0,-1 1 0 0 0,1 0 0 0 0,0-1-1 0 0,0 1 1 0 0,0 1-5 0 0,-5 11 11 0 0,0-2-53 0 0,0 0-1 0 0,1 0 1 0 0,0 1 0 0 0,1 0-1 0 0,1-1 1 0 0,0 1 0 0 0,1 1-1 0 0,1-1 1 0 0,0 0 0 0 0,1 0-1 0 0,0 0 1 0 0,2 8 42 0 0,-1-17 40 0 0,1 0 0 0 0,0 0 0 0 0,1 0 0 0 0,-1-1 0 0 0,1 1 0 0 0,0-1 0 0 0,0 0 1 0 0,0 0-1 0 0,0 0 0 0 0,1 0 0 0 0,0 0 0 0 0,-1-1 0 0 0,2 1 0 0 0,-1-1 0 0 0,0 0 0 0 0,0-1 0 0 0,1 1 0 0 0,0-1 0 0 0,-1 0 0 0 0,1 0 0 0 0,0 0 0 0 0,0 0 1 0 0,0-1-1 0 0,0 0 0 0 0,1 0 0 0 0,-1-1 0 0 0,0 1 0 0 0,0-1 0 0 0,0 0 0 0 0,1 0 0 0 0,-1-1 0 0 0,0 0 0 0 0,0 0 0 0 0,0 0 0 0 0,0 0 0 0 0,0-1 1 0 0,0 0-1 0 0,0 0 0 0 0,-1 0 0 0 0,1 0 0 0 0,0-1 0 0 0,-1 0 0 0 0,0 0 0 0 0,4-3-40 0 0,7-7 341 0 0,-1-1 0 0 0,0 0 0 0 0,-1-1 0 0 0,0-1 0 0 0,-1 0 0 0 0,-1 0 0 0 0,-1-1 0 0 0,0-1 0 0 0,-1 0 0 0 0,-1 0 0 0 0,-1 0 0 0 0,3-13-341 0 0,3-95 116 0 0,-13 122-167 0 0,-1-1-1 0 0,0 1 1 0 0,1 0-1 0 0,-2 1 1 0 0,1-1-1 0 0,0 0 1 0 0,-1 0-1 0 0,1 0 1 0 0,-1 1-1 0 0,0-1 1 0 0,-1 1-1 0 0,1-1 1 0 0,0 1-1 0 0,-1 0 1 0 0,0 0 0 0 0,0 0-1 0 0,0 0 1 0 0,0 1-1 0 0,0-1 1 0 0,0 1-1 0 0,-1 0 1 0 0,1 0-1 0 0,-1 0 1 0 0,0 0-1 0 0,1 1 1 0 0,-1-1-1 0 0,0 1 1 0 0,0 0-1 0 0,-3 0 52 0 0,0 1-155 0 0,0 1 0 0 0,-1 0 0 0 0,1 0-1 0 0,0 1 1 0 0,0-1 0 0 0,0 2 0 0 0,0-1 0 0 0,0 1-1 0 0,0 0 1 0 0,1 1 0 0 0,-1-1 0 0 0,1 1 0 0 0,0 1-1 0 0,0-1 1 0 0,1 1 0 0 0,-1 0 0 0 0,1 0 0 0 0,0 1-1 0 0,0-1 1 0 0,1 1 0 0 0,0 0 0 0 0,0 1 0 0 0,0-1-1 0 0,1 1 1 0 0,0-1 0 0 0,0 1 0 0 0,0 0 0 0 0,1 0-1 0 0,0 0 1 0 0,1 0 0 0 0,-1 1 0 0 0,1-1 0 0 0,1 0-1 0 0,0 1 1 0 0,0-1 0 0 0,0 1 0 0 0,1-1 0 0 0,0 0-1 0 0,0 1 1 0 0,1 1 155 0 0,2-4 18 0 0,0 0 1 0 0,0 0-1 0 0,1-1 0 0 0,-1 0 0 0 0,1 1 0 0 0,0-1 0 0 0,0-1 0 0 0,1 1 0 0 0,-1-1 1 0 0,1 0-1 0 0,-1 0 0 0 0,1-1 0 0 0,0 1 0 0 0,0-2 0 0 0,0 1 0 0 0,1 0 0 0 0,-1-1 1 0 0,0 0-1 0 0,0-1 0 0 0,1 1 0 0 0,-1-1 0 0 0,1 0 0 0 0,-1-1 0 0 0,0 0 0 0 0,0 0 1 0 0,1 0-1 0 0,2-2-18 0 0,12 0 411 0 0,0-2 0 0 0,-1-1 0 0 0,1 0 0 0 0,-2-2 0 0 0,1 0 0 0 0,-1-1 0 0 0,0-1 1 0 0,-1-1-1 0 0,10-7-411 0 0,-10 7 442 0 0,74-66 2062 0 0,-96 107-2441 0 0,3-27-68 0 0,-4 9-70 0 0,0 1-1 0 0,1-1 0 0 0,0 1 0 0 0,1 0 1 0 0,1 1-1 0 0,0-1 0 0 0,0 0 0 0 0,1 1 1 0 0,1-1-1 0 0,1 1 0 0 0,-1-1 0 0 0,2 0 1 0 0,2 8 75 0 0,-2-17 9 0 0,0 0 1 0 0,1 0-1 0 0,0 0 1 0 0,0 0-1 0 0,1 0 1 0 0,-1-1-1 0 0,0 0 0 0 0,1 1 1 0 0,0-1-1 0 0,0-1 1 0 0,0 1-1 0 0,0 0 1 0 0,1-1-1 0 0,-1 0 1 0 0,0 0-1 0 0,1 0 1 0 0,0-1-1 0 0,-1 0 1 0 0,1 1-1 0 0,0-2 1 0 0,0 1-1 0 0,-1 0 1 0 0,1-1-1 0 0,0 0 1 0 0,0 0-1 0 0,0-1 1 0 0,0 1-1 0 0,0-1 1 0 0,-1 0-1 0 0,1 0 1 0 0,0-1-1 0 0,-1 1 1 0 0,1-1-1 0 0,-1 0 1 0 0,3-2-10 0 0,23-17 290 0 0,-1-1 1 0 0,-1-1 0 0 0,-2-2 0 0 0,0-1-1 0 0,-1-1 1 0 0,-2-1 0 0 0,0-2-291 0 0,10-16 352 0 0,-66 125-3389 0 0,31-71 2791 0 0,0-5 155 0 0,1 0-1 0 0,-1 1 1 0 0,1-1 0 0 0,-1 1 0 0 0,1-1-1 0 0,0 1 1 0 0,0 0 0 0 0,1 0 0 0 0,-1-1-1 0 0,1 1 1 0 0,0 0 0 0 0,0 0 0 0 0,0-1-1 0 0,0 1 1 0 0,1 0 0 0 0,0 0 0 0 0,-1-1-1 0 0,1 1 1 0 0,1-1 0 0 0,-1 1 0 0 0,0-1-1 0 0,1 1 1 0 0,0-1 0 0 0,0 0 0 0 0,0 1-1 0 0,0-1 1 0 0,0 0 0 0 0,1 0 0 0 0,-1-1-1 0 0,1 1 1 0 0,0 0 0 0 0,-1-1 0 0 0,1 0-1 0 0,1 0 1 0 0,-1 0 0 0 0,1 1 91 0 0,4-1 61 0 0,1 0 0 0 0,0-1-1 0 0,0 0 1 0 0,0 0 0 0 0,0-1 0 0 0,0 0 0 0 0,0-1 0 0 0,0 0 0 0 0,0 0 0 0 0,0-1 0 0 0,0 0 0 0 0,4-2-61 0 0,11-8 460 0 0,0-1 0 0 0,-2-1 1 0 0,1-1-1 0 0,-2-2 0 0 0,0 0 1 0 0,-1 0-1 0 0,-1-2 0 0 0,-1-1 1 0 0,8-10-461 0 0,-3 5 516 0 0,12-10-431 0 0,-2-1-1 0 0,-2-2 1 0 0,-1-2 0 0 0,-2 0-1 0 0,-2-2 1 0 0,-2-1-1 0 0,-2-1 1 0 0,-1 0-1 0 0,-3-2 1 0 0,-1-1 0 0 0,-3 0-1 0 0,4-25-84 0 0,-15 62-22 0 0,-1 0-1 0 0,0 0 0 0 0,0-1 1 0 0,-1 1-1 0 0,0-1 1 0 0,-1 1-1 0 0,0-1 0 0 0,-1 1 1 0 0,0 0-1 0 0,-1-1 1 0 0,0 1-1 0 0,-1 0 0 0 0,0 0 1 0 0,0 0-1 0 0,-1 0 1 0 0,0 0-1 0 0,-1 1 0 0 0,-2-5 23 0 0,5 13-32 0 0,0-1 0 0 0,0 1 0 0 0,1 0 1 0 0,-1-1-1 0 0,0 1 0 0 0,0 0 0 0 0,0 0 0 0 0,0 0 0 0 0,0 1 0 0 0,0-1 0 0 0,-1 0 0 0 0,1 1 0 0 0,0-1 0 0 0,0 1 0 0 0,-1 0 0 0 0,1 0 0 0 0,0 0 0 0 0,0 0 0 0 0,-1 0 0 0 0,1 0 0 0 0,0 0 0 0 0,0 1 0 0 0,0-1 0 0 0,-1 1 0 0 0,1 0 0 0 0,0 0 0 0 0,0 0 0 0 0,0 0 0 0 0,0 0 0 0 0,0 0 0 0 0,0 0 0 0 0,1 0 0 0 0,-1 1 0 0 0,0-1 0 0 0,1 1 0 0 0,-1-1 1 0 0,1 1-1 0 0,-1 0 32 0 0,-47 72-421 0 0,33-30 462 0 0,2 0-1 0 0,2 1 0 0 0,3 1 0 0 0,1 0 1 0 0,1 9-41 0 0,1 0 8 0 0,2 0 0 0 0,3 1 0 0 0,2-1 1 0 0,3 0-1 0 0,1 1 0 0 0,10 31-8 0 0,-4-24-45 0 0,36 118-235 0 0,-26-131-903 0 0,-21-82-9119 0 0,-4 21 5962 0 0,0 3-181 0 0</inkml:trace>
</inkml:ink>
</file>

<file path=ppt/ink/ink1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51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0 722 544 0 0,'0'0'238'0'0,"0"0"-128"0"0,0 0 197 0 0,0 0 340 0 0,0 0 276 0 0,0 0 169 0 0,0 0 13 0 0,0 0-19 0 0,0 0-43 0 0,0 0-102 0 0,0 0-126 0 0,24-15-132 0 0,72-49-115 0 0,0-25 1186 0 0,-73 62-1330 0 0,8-11-185 0 0,-1-1 0 0 0,-3-1 0 0 0,-1-1 0 0 0,15-33-239 0 0,-36 64-99 0 0,0-1 1 0 0,-1 0-1 0 0,0 0 0 0 0,0-1 1 0 0,-2 1-1 0 0,1-1 0 0 0,-1 0 1 0 0,-1 1-1 0 0,0-13 99 0 0,-36 28-3015 0 0,26 3 2841 0 0,0 0 0 0 0,0 1 1 0 0,1 0-1 0 0,0 1 0 0 0,0-1 1 0 0,1 2-1 0 0,0-1 0 0 0,1 1 1 0 0,0 0-1 0 0,0 2 174 0 0,-30 67-34 0 0,30-67 133 0 0,2 2 0 0 0,-1-1 1 0 0,2 0-1 0 0,0 1 0 0 0,0 0 1 0 0,1 0-1 0 0,1 0 0 0 0,0 0 1 0 0,1 0-1 0 0,1 4-99 0 0,2-11 126 0 0,0 0 0 0 0,0 0 0 0 0,0 0 0 0 0,1-1 0 0 0,0 1 0 0 0,0-1 1 0 0,1 0-1 0 0,-1-1 0 0 0,1 1 0 0 0,1-1 0 0 0,-1 0 0 0 0,1 0 0 0 0,0 0 0 0 0,0-1 0 0 0,0 0 0 0 0,1 0 0 0 0,-1-1 0 0 0,1 1 0 0 0,0-2 0 0 0,0 1 0 0 0,0-1 0 0 0,1 0 0 0 0,-1 0 0 0 0,0-1 0 0 0,1 0 1 0 0,-1 0-1 0 0,7-1-126 0 0,13-1 302 0 0,0-2 1 0 0,0-1 0 0 0,0-1-1 0 0,0-2 1 0 0,-1 0-1 0 0,0-2 1 0 0,-1-1 0 0 0,1 0-1 0 0,-2-2 1 0 0,0-1 0 0 0,0-1-1 0 0,-2-2 1 0 0,1 0 0 0 0,-2-1-1 0 0,0 0 1 0 0,-2-2 0 0 0,2-3-303 0 0,-11 14 27 0 0,0 0-1 0 0,-1 0 1 0 0,0-1 0 0 0,0 0 0 0 0,-1 0 0 0 0,0-1 0 0 0,-1-1 0 0 0,0 1-1 0 0,-1-1 1 0 0,0 0 0 0 0,0 0 0 0 0,-2-1 0 0 0,1 0 0 0 0,-1 1 0 0 0,-1-2-1 0 0,0 1 1 0 0,-1 0 0 0 0,0 0 0 0 0,-1-1 0 0 0,0 1 0 0 0,-1-6-27 0 0,-1 15-53 0 0,0 1 1 0 0,0 0-1 0 0,0 0 1 0 0,0 0-1 0 0,-1 1 1 0 0,1-1-1 0 0,0 0 1 0 0,-1 0-1 0 0,1 1 1 0 0,-1-1-1 0 0,0 1 1 0 0,0-1-1 0 0,1 1 1 0 0,-1 0 0 0 0,0-1-1 0 0,0 1 1 0 0,0 0-1 0 0,0 1 1 0 0,0-1-1 0 0,-1 0 1 0 0,1 0-1 0 0,0 1 1 0 0,0-1-1 0 0,0 1 1 0 0,-1 0-1 0 0,1 0 1 0 0,0 0-1 0 0,0 0 1 0 0,-1 0-1 0 0,1 0 1 0 0,0 1-1 0 0,0-1 1 0 0,-1 1-1 0 0,1-1 1 0 0,0 1-1 0 0,0 0 1 0 0,0 0-1 0 0,0 0 1 0 0,0 0-1 0 0,0 0 1 0 0,0 0-1 0 0,0 1 1 0 0,0-1-1 0 0,1 1 1 0 0,-1-1 52 0 0,-7 8-62 0 0,0 0 0 0 0,0 1 0 0 0,1 0 0 0 0,0 0 1 0 0,1 1-1 0 0,0 0 0 0 0,1 0 0 0 0,0 1 0 0 0,0 0 0 0 0,2 0 0 0 0,-1 0 0 0 0,1 0 0 0 0,1 1 1 0 0,1-1-1 0 0,-1 1 0 0 0,2 0 0 0 0,0 0 0 0 0,1 0 0 0 0,0 0 0 0 0,1 6 62 0 0,-1-14 31 0 0,1 0 0 0 0,0 0 0 0 0,0-1-1 0 0,1 1 1 0 0,-1 0 0 0 0,1-1 0 0 0,0 1 0 0 0,0-1-1 0 0,1 1 1 0 0,-1-1 0 0 0,1 0 0 0 0,0 0 0 0 0,0 0-1 0 0,0 0 1 0 0,0-1 0 0 0,1 1 0 0 0,0-1 0 0 0,0 0-1 0 0,0 0 1 0 0,0 0 0 0 0,0-1 0 0 0,0 1-1 0 0,1-1 1 0 0,-1 0 0 0 0,1 0 0 0 0,0-1 0 0 0,3 2-31 0 0,135 18 1290 0 0,-119-24-1098 0 0,0-2-1 0 0,0-1 0 0 0,-1 0 1 0 0,0-2-1 0 0,0 0 1 0 0,-1-2-1 0 0,0 0 1 0 0,-1-2-1 0 0,0 0 0 0 0,0-2 1 0 0,-2 0-1 0 0,0-1 1 0 0,2-3-192 0 0,-3 4 63 0 0,0 0 1 0 0,-1-2 0 0 0,-1 0-1 0 0,-1-1 1 0 0,0-1 0 0 0,-1 0-1 0 0,-1-1 1 0 0,0 0 0 0 0,-2-1-1 0 0,0-1 1 0 0,-2 0 0 0 0,0 0-1 0 0,-1 0 1 0 0,-1-1 0 0 0,2-16-64 0 0,-8 36-15 0 0,0 0 1 0 0,0 0 0 0 0,0 0 0 0 0,0 0 0 0 0,-1 0 0 0 0,1 0 0 0 0,-1 0-1 0 0,1 0 1 0 0,-1 0 0 0 0,0 0 0 0 0,0 0 0 0 0,0 0 0 0 0,0 0 0 0 0,0-1 0 0 0,0 1-1 0 0,-1 0 1 0 0,1 0 0 0 0,-1 0 0 0 0,1 0 0 0 0,-1 0 0 0 0,0 0 0 0 0,0 0 0 0 0,0 0-1 0 0,0 0 1 0 0,0 1 0 0 0,0-1 0 0 0,0 0 0 0 0,-1 1 0 0 0,1-1 0 0 0,-1 1-1 0 0,1-1 1 0 0,-1 1 0 0 0,1-1 0 0 0,-1 1 0 0 0,0 0 0 0 0,0 0 0 0 0,0 0 0 0 0,0 0-1 0 0,0 0 1 0 0,0 1 0 0 0,0-1 0 0 0,0 0 0 0 0,0 1 0 0 0,0 0 0 0 0,0-1 0 0 0,0 1-1 0 0,0 0 1 0 0,0 0 0 0 0,0 0 0 0 0,-1 0 0 0 0,1 0 0 0 0,-1 1 14 0 0,-4 3-16 0 0,0 0 1 0 0,0 0 0 0 0,1 1 0 0 0,-1 0-1 0 0,1 0 1 0 0,0 1 0 0 0,0 0 0 0 0,1 0-1 0 0,0 0 1 0 0,0 1 0 0 0,0-1 0 0 0,1 1-1 0 0,0 0 1 0 0,0 1 0 0 0,1-1 0 0 0,-2 6 15 0 0,1-3 38 0 0,1 1 0 0 0,0 0 0 0 0,0 0 0 0 0,1 0 0 0 0,1 0 0 0 0,0 0 1 0 0,0 0-1 0 0,1 1 0 0 0,0-1 0 0 0,1 0 0 0 0,1 0 0 0 0,0 1 0 0 0,0-1 0 0 0,1 0 1 0 0,0-1-1 0 0,1 1 0 0 0,0-1 0 0 0,1 1 0 0 0,0-1 0 0 0,1-1 0 0 0,0 1 1 0 0,0 0-40 0 0,7 8 120 0 0,0-1-1 0 0,2 0 0 0 0,0-1 0 0 0,0 0 1 0 0,1-1-1 0 0,11 7-118 0 0,43 25 52 0 0,-66-46-516 0 0,-2-4-9410 0 0,-2 2-43 0 0</inkml:trace>
  <inkml:trace contextRef="#ctx0" brushRef="#br0" timeOffset="310.222">1736 369 10922 0 0,'0'0'1445'0'0,"0"0"-577"0"0,0 0-300 0 0,0 0 68 0 0,0 0 128 0 0,0 0 120 0 0,0 0 17 0 0,0 0-123 0 0,0 0-160 0 0,0 0-130 0 0,0 0-120 0 0,0 0-109 0 0,1 29-68 0 0,2 138 49 0 0,2-6-72 0 0,4-121-2800 0 0,-5-39-8693 0 0,-4-1 5184 0 0</inkml:trace>
  <inkml:trace contextRef="#ctx0" brushRef="#br0" timeOffset="829.746">1629 391 5153 0 0,'0'0'2691'0'0,"0"0"-1592"0"0,0 0-617 0 0,0 0 95 0 0,0 0 215 0 0,0 0 153 0 0,0 0 79 0 0,0 0-27 0 0,0 0-69 0 0,0 0-105 0 0,0 0-123 0 0,0 0-133 0 0,0 0-109 0 0,34-9-101 0 0,106-26-105 0 0,-47 24 103 0 0,-91 12-362 0 0,0 0 0 0 0,0 0-1 0 0,0 0 1 0 0,0 0 0 0 0,0 1 0 0 0,-1-1 0 0 0,1 0-1 0 0,0 1 1 0 0,-1 0 0 0 0,1-1 0 0 0,-1 1 0 0 0,0 0 0 0 0,0 0-1 0 0,1 0 1 0 0,-1 0 0 0 0,0 0 0 0 0,-1 0 0 0 0,1 0-1 0 0,0 0 1 0 0,0 0 0 0 0,-1 0 0 0 0,1 0 0 0 0,-1 1 0 0 0,0-1-1 0 0,0 0 1 0 0,0 0 0 0 0,0 0 0 0 0,0 1 0 0 0,0-1 0 0 0,-1 0-1 0 0,1 0 1 0 0,-1 0 0 0 0,1 1 0 0 0,-1-1 0 0 0,0 0-1 0 0,0 0 1 0 0,0 0 0 0 0,0 0 0 0 0,0 0 0 0 0,0-1 0 0 0,0 1-1 0 0,-1 0 1 0 0,1 0 0 0 0,-1-1 0 0 0,0 1 0 0 0,1-1-1 0 0,-2 1 8 0 0,-59 61 242 0 0,61-63-251 0 0,0 1 1 0 0,0 0 0 0 0,1 0-1 0 0,-1-1 1 0 0,0 1-1 0 0,0 0 1 0 0,0 0-1 0 0,1 0 1 0 0,-1 0-1 0 0,1 0 1 0 0,-1 0 0 0 0,1 0-1 0 0,-1 0 1 0 0,1 0-1 0 0,-1 0 1 0 0,1 0-1 0 0,0 1 1 0 0,0-1-1 0 0,-1 0 1 0 0,1 0-1 0 0,0 0 1 0 0,0 0 0 0 0,0 1-1 0 0,0-1 1 0 0,0 0-1 0 0,1 0 1 0 0,-1 0-1 0 0,0 0 1 0 0,1 0-1 0 0,-1 0 1 0 0,0 0 0 0 0,1 1-1 0 0,-1-1 1 0 0,1 0-1 0 0,0 0 1 0 0,-1 0-1 0 0,1-1 1 0 0,0 1-1 0 0,-1 0 1 0 0,1 0 0 0 0,1 0 8 0 0,45 28-105 0 0,-26-19 176 0 0,-17-8-50 0 0,0 0 0 0 0,0 0 0 0 0,0 1 1 0 0,-1 0-1 0 0,1-1 0 0 0,0 1 0 0 0,-1 1 1 0 0,0-1-1 0 0,0 0 0 0 0,0 1 0 0 0,0 0 1 0 0,0-1-1 0 0,-1 1 0 0 0,0 0 0 0 0,0 0 1 0 0,0 1-1 0 0,0-1 0 0 0,0 0 0 0 0,-1 1 0 0 0,0-1 1 0 0,0 1-1 0 0,0-1 0 0 0,-1 1 0 0 0,1-1 1 0 0,-1 1-1 0 0,0 3-21 0 0,-1-3 52 0 0,0 1 1 0 0,-1-1-1 0 0,1 0 0 0 0,-1 0 1 0 0,0 0-1 0 0,0 0 0 0 0,-1 0 1 0 0,1 0-1 0 0,-1 0 0 0 0,0-1 1 0 0,-1 1-1 0 0,1-1 0 0 0,-1 0 1 0 0,0 0-1 0 0,0 0 0 0 0,0-1 1 0 0,0 0-1 0 0,0 1 0 0 0,-1-1 1 0 0,0-1-1 0 0,0 1 0 0 0,0-1 1 0 0,0 1-1 0 0,0-2 0 0 0,-1 1-52 0 0,-114 6-2782 0 0,95-12-2652 0 0,19 2 1740 0 0,1 1-3980 0 0</inkml:trace>
  <inkml:trace contextRef="#ctx0" brushRef="#br0" timeOffset="1180.204">2141 380 9594 0 0,'0'0'1316'0'0,"0"0"-518"0"0,0 0-321 0 0,0 0 26 0 0,0 0 112 0 0,0 0 88 0 0,0 0 81 0 0,0 0-13 0 0,0 0-65 0 0,0 0-103 0 0,0 0-153 0 0,0 0-124 0 0,0 0-80 0 0,1 25-46 0 0,6 116 148 0 0,-8 24-407 0 0,-5-148-1793 0 0,-2-12-2569 0 0,6-1-2533 0 0,0-4 1800 0 0</inkml:trace>
  <inkml:trace contextRef="#ctx0" brushRef="#br0" timeOffset="1477.265">2134 336 5617 0 0,'0'0'1202'0'0,"0"0"-455"0"0,0 0-118 0 0,0 0 185 0 0,0 0 179 0 0,0 0 106 0 0,0 0 53 0 0,0 0-21 0 0,0 0-73 0 0,0 0-153 0 0,0 0-214 0 0,0 0-180 0 0,20-3-131 0 0,64-8-80 0 0,-13-2 221 0 0,42 7-2686 0 0,-98 10-1938 0 0,-7 1-1876 0 0,-5-3 1451 0 0,-2 1 3553 0 0</inkml:trace>
  <inkml:trace contextRef="#ctx0" brushRef="#br0" timeOffset="1734.821">2200 527 4049 0 0,'0'0'1132'0'0,"0"0"-434"0"0,0 0 100 0 0,0 0 481 0 0,0 0 311 0 0,0 0 48 0 0,0 0-182 0 0,0 0-273 0 0,0 0-242 0 0,0 0-255 0 0,0 0-209 0 0,0 0-162 0 0,0 0-111 0 0,27-3-78 0 0,125-15-89 0 0,-100 12-1800 0 0,-19 1-6898 0 0,-24 4 2476 0 0</inkml:trace>
</inkml:ink>
</file>

<file path=ppt/ink/ink1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13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1489 84 744 0 0,'0'0'1719'0'0,"0"0"-983"0"0,0 0-309 0 0,0 0 13 0 0,0 0 160 0 0,0 0 279 0 0,0 0 187 0 0,0 0 173 0 0,0 0 66 0 0,0 0-135 0 0,0 0-189 0 0,-17-9-222 0 0,-50-28-196 0 0,-22 6 2351 0 0,70 28-2645 0 0,1 1 1 0 0,0 1-1 0 0,-1 0 1 0 0,1 1-1 0 0,-1 1 0 0 0,1 1 1 0 0,-6 2-270 0 0,-16 4 331 0 0,0 2 1 0 0,1 2-1 0 0,0 2 0 0 0,1 1 1 0 0,0 1-1 0 0,2 3 1 0 0,0 1-1 0 0,1 2 0 0 0,1 1 1 0 0,-10 9-332 0 0,-147 111 696 0 0,129-89-352 0 0,1 2 0 0 0,4 2 0 0 0,-15 22-344 0 0,39-31 209 0 0,2 0 0 0 0,2 3 1 0 0,2 0-1 0 0,3 1 0 0 0,2 2 0 0 0,-3 18-209 0 0,-46 151 779 0 0,57-158-623 0 0,4 1-1 0 0,2 0 1 0 0,3 1 0 0 0,4 0-1 0 0,3 20-155 0 0,-2-19 85 0 0,29 86 68 0 0,-12-88-93 0 0,20 35 116 0 0,35 42-54 0 0,-42-102-65 0 0,1-1 0 0 0,3-2 1 0 0,1-1-1 0 0,14 10-57 0 0,30 31 80 0 0,-48-51-54 0 0,1-2 1 0 0,1-1-1 0 0,1-1 0 0 0,2-2 1 0 0,0-2-1 0 0,1-1 1 0 0,1-2-1 0 0,1-2-26 0 0,-24-8 12 0 0,181 85 56 0 0,-167-77-63 0 0,-1-2 0 0 0,2-2 0 0 0,-1 0 0 0 0,1-2 0 0 0,1-1 0 0 0,0-2 0 0 0,0 0 0 0 0,27-1-5 0 0,7-4 1 0 0,-17 1 13 0 0,1-3 0 0 0,-1-2 0 0 0,1-1 0 0 0,31-9-14 0 0,341-101 21 0 0,-317 70 2 0 0,178-92 78 0 0,-181 63-9 0 0,36-45 32 0 0,-1-33 116 0 0,-130 143-236 0 0,14-17 74 0 0,-1-1 1 0 0,-2-1 0 0 0,-1 0 0 0 0,-1-1 0 0 0,-1-1-1 0 0,-1 0 1 0 0,4-18-79 0 0,33-164 260 0 0,-42 167-187 0 0,-3 0 0 0 0,-1 0 0 0 0,-2 0 0 0 0,-2 0 0 0 0,-2 0 0 0 0,-5-24-73 0 0,-57-171 138 0 0,16 70-62 0 0,-30-12 2 0 0,29 81-49 0 0,-17 1 68 0 0,-29-30-87 0 0,8 52 18 0 0,12 18-146 0 0,-9-4 102 0 0,-58-27 4 0 0,-14 33-224 0 0,57 32 172 0 0,-78-15-1 0 0,155 36-29 0 0,1 1-1 0 0,0 1 1 0 0,-1 1-1 0 0,1 1 1 0 0,0 1-1 0 0,-1 1 1 0 0,-20 4 94 0 0,-204 60-1686 0 0,246-66 1665 0 0,-21 0-2987 0 0,17-4-1884 0 0,4-3-3745 0 0,1 4-832 0 0</inkml:trace>
  <inkml:trace contextRef="#ctx0" brushRef="#br0" timeOffset="2609.464">3593 681 0 0 0,'0'0'970'0'0,"0"0"363"0"0,0 0 105 0 0,0 0-66 0 0,0 0-114 0 0,0 0-62 0 0,0 0-53 0 0,-2-3 5882 0 0,-4-2-5990 0 0,-10 1-632 0 0,0 0 0 0 0,0 2 1 0 0,0 0-1 0 0,-1 1 0 0 0,1 0 0 0 0,-1 1 0 0 0,1 1 0 0 0,-7 2-403 0 0,5 2 150 0 0,0 1 0 0 0,0 1-1 0 0,0 1 1 0 0,1 0 0 0 0,1 1 0 0 0,-1 1 0 0 0,1 1 0 0 0,1 0 0 0 0,0 1-1 0 0,1 0 1 0 0,0 2 0 0 0,1-1 0 0 0,0 2 0 0 0,-7 10-150 0 0,-47 45 305 0 0,-24 39 170 0 0,35-31-35 0 0,46-61-380 0 0,1 1 1 0 0,1 0-1 0 0,0 0 1 0 0,2 1-1 0 0,0 0 1 0 0,1 1-1 0 0,1-1 1 0 0,0 1-1 0 0,2-1 1 0 0,0 1-1 0 0,1 0 0 0 0,2 12-60 0 0,-5 33 103 0 0,-6 115 511 0 0,52-95-469 0 0,45 61 339 0 0,14-1 132 0 0,29-39-78 0 0,-14-39-196 0 0,-95-58-272 0 0,0-1-1 0 0,0 0 1 0 0,0-1 0 0 0,1-2-1 0 0,0 0 1 0 0,0-1-1 0 0,1-1-69 0 0,33 7 103 0 0,15 0 30 0 0,2-3 0 0 0,-1-3 0 0 0,41-3-133 0 0,35-28 210 0 0,16-32-10 0 0,-66 8-97 0 0,61-71 112 0 0,-133 99-145 0 0,0-1-1 0 0,-2-2 1 0 0,0 0 0 0 0,-2-2-1 0 0,-1 0 1 0 0,-1-2 0 0 0,3-8-70 0 0,36-88 172 0 0,-37 16 48 0 0,-15-137 75 0 0,-33 100-251 0 0,22 137-35 0 0,0-1-1 0 0,-1 0 1 0 0,0 1 0 0 0,-1 0 0 0 0,0 0-1 0 0,0 1 1 0 0,-1 0 0 0 0,0 0 0 0 0,-8-7-9 0 0,-5-9-46 0 0,-10-7 46 0 0,-1 1 0 0 0,-1 1 0 0 0,-2 2 0 0 0,-25-16 0 0 0,-58-41 15 0 0,-43-3-121 0 0,3 51 16 0 0,46 27-28 0 0,-14 9-42 0 0,108 2 141 0 0,0 1-1 0 0,0 1 1 0 0,1 0 0 0 0,-1 1-1 0 0,1 1 1 0 0,-1 1-1 0 0,-7 3 20 0 0,-52 31-289 0 0,63-33-1237 0 0,-25 0 3720 0 0,24-6-4119 0 0,0 0-4372 0 0,1-1-6152 0 0,13 0 3487 0 0</inkml:trace>
  <inkml:trace contextRef="#ctx0" brushRef="#br0" timeOffset="4058.31">1540 1399 0 0 0,'0'0'908'0'0,"0"0"395"0"0,0 0 73 0 0,0 0-30 0 0,0 0-22 0 0,0 0 3 0 0,0 0 23 0 0,5-6 1051 0 0,-4 5 4248 0 0,-3 3-6578 0 0,-1 0 1 0 0,1 0-1 0 0,1 1 0 0 0,-1-1 1 0 0,0 1-1 0 0,1-1 0 0 0,-1 1 1 0 0,1 0-1 0 0,0-1 1 0 0,-1 1-1 0 0,2 0 0 0 0,-1 0 1 0 0,0 0-1 0 0,0 0 0 0 0,1 0 1 0 0,0 0-1 0 0,-1 0 1 0 0,1 0-1 0 0,0 0 0 0 0,1 0 1 0 0,-1 0-1 0 0,0 0 1 0 0,1 2-72 0 0,26-15 1796 0 0,-26 9-1705 0 0,1-1 1 0 0,-1 0-1 0 0,0 0 0 0 0,0 0 1 0 0,0 0-1 0 0,1 0 0 0 0,-2 0 0 0 0,1 0 1 0 0,0 0-1 0 0,0 0 0 0 0,-1 0 1 0 0,1 0-1 0 0,-1 0 0 0 0,1-1 1 0 0,-1 1-1 0 0,0 0 0 0 0,0 0 1 0 0,0-1-1 0 0,0 1 0 0 0,-1 0 1 0 0,1 0-1 0 0,-1 0 0 0 0,0-2-91 0 0,-51 0 308 0 0,57 19-1113 0 0,24-6-1418 0 0,-19-8-1351 0 0,2 0-3784 0 0,-4-1-2512 0 0</inkml:trace>
  <inkml:trace contextRef="#ctx0" brushRef="#br0" timeOffset="4993.471">3792 1377 2529 0 0,'0'0'2704'0'0,"0"0"-863"0"0,0 0-337 0 0,0 0-29 0 0,0 0-10 0 0,0 0-115 0 0,0 0-220 0 0,0 0-261 0 0,0 0-243 0 0,0 0-206 0 0,0 0-98 0 0,0 0-77 0 0,0 0-28 0 0,-2 3 11 0 0,-4 19 384 0 0,6-22-435 0 0,0 0-9 0 0,0 0-6 0 0,0 0-6 0 0,0 0-12 0 0,0 0 13 0 0,0 0 9 0 0,0 0 2 0 0,0 0 30 0 0,24-18 1724 0 0,-20 7 1160 0 0,-41 43-2323 0 0,41-21-2424 0 0,8-20-6407 0 0,-10 8-3690 0 0</inkml:trace>
  <inkml:trace contextRef="#ctx0" brushRef="#br0" timeOffset="9111.793">815 666 0 0 0,'0'0'661'0'0,"0"0"364"0"0,0 0 315 0 0,0 0 158 0 0,0 0 27 0 0,0 0-64 0 0,0 0-180 0 0,0 0-166 0 0,0 0-151 0 0,-1-6-146 0 0,-1-16-79 0 0,-1 18 2180 0 0,-4 14-2368 0 0,-93 211 1329 0 0,-52 168-1827 0 0,143-319-1585 0 0,33-69-1143 0 0,-19-3 2255 0 0,0 0 1 0 0,-1 0-1 0 0,1 0 1 0 0,0-1-1 0 0,-1 0 0 0 0,1 0 1 0 0,-1 0-1 0 0,0 0 1 0 0,0-1-1 0 0,0 1 0 0 0,-1-1 1 0 0,1 0-1 0 0,-1 0 1 0 0,0-1-1 0 0,0 1 0 0 0,0-1 420 0 0,45-78-6648 0 0,-39 64 6387 0 0</inkml:trace>
  <inkml:trace contextRef="#ctx0" brushRef="#br0" timeOffset="9459.501">719 596 1312 0 0,'0'0'1683'0'0,"0"0"-249"0"0,0 0-66 0 0,0 0 67 0 0,0 0 106 0 0,0 0 7 0 0,0 0-146 0 0,0 0-269 0 0,0 0-289 0 0,0 0-236 0 0,0 0-176 0 0,0 0-107 0 0,0 0-105 0 0,-2-4-82 0 0,-4-6-99 0 0,15 17 837 0 0,125 155 1909 0 0,-15-11-2018 0 0,-101-129-721 0 0,-1 1 1 0 0,-1 1 0 0 0,-1 1-1 0 0,-1 0 1 0 0,-1 0 0 0 0,-2 1-1 0 0,0 1 1 0 0,2 15-47 0 0,-10 27-1787 0 0,-11-60-1319 0 0,5-7-949 0 0,1-1-4190 0 0,0-1 5175 0 0</inkml:trace>
  <inkml:trace contextRef="#ctx0" brushRef="#br0" timeOffset="9747.589">531 1064 872 0 0,'0'0'1873'0'0,"0"0"-308"0"0,0 0-2 0 0,0 0 120 0 0,0 0 34 0 0,0 0-182 0 0,0 0-308 0 0,0 0-245 0 0,0 0-141 0 0,0 0-23 0 0,0 0 36 0 0,0 0-8 0 0,0 0-68 0 0,16 0-96 0 0,116-11 807 0 0,-61-9-1294 0 0,105-26 395 0 0,-59 23-8651 0 0,-98 19-2492 0 0</inkml:trace>
  <inkml:trace contextRef="#ctx0" brushRef="#br0" timeOffset="17143.647">3287 949 48 0 0,'0'0'1203'0'0,"0"0"-132"0"0,0 0 65 0 0,0 0 183 0 0,0 0 171 0 0,0 0 39 0 0,0 0-154 0 0,0 0-262 0 0,0 0-267 0 0,0 0-196 0 0,0 0-134 0 0,6 8 1019 0 0,14 73 1159 0 0,24 98-1782 0 0,-40-167-1359 0 0,0 5 240 0 0,-3-10-3784 0 0,-1-1-3645 0 0,0-3 2480 0 0</inkml:trace>
  <inkml:trace contextRef="#ctx0" brushRef="#br0" timeOffset="17930.787">3206 994 0 0 0,'0'0'948'0'0,"0"0"-41"0"0,0 0 32 0 0,0 0 85 0 0,0 0 51 0 0,0 0-35 0 0,0 0-145 0 0,0 0-168 0 0,0 0-143 0 0,0 0-116 0 0,0 0-36 0 0,0 0-10 0 0,0 0 18 0 0,11-8 49 0 0,35-25 34 0 0,45 0 1878 0 0,-71 26-2222 0 0,0 1 0 0 0,0 1 0 0 0,1 1 0 0 0,-1 1 0 0 0,1 0 0 0 0,0 2 0 0 0,8 1-179 0 0,-28 1 7 0 0,1 0-1 0 0,0 0 1 0 0,0 1 0 0 0,-1-1-1 0 0,1 1 1 0 0,-1 0-1 0 0,0 0 1 0 0,1-1 0 0 0,-1 1-1 0 0,0 0 1 0 0,0 0-1 0 0,0 0 1 0 0,0 0 0 0 0,0 0-1 0 0,-1 0 1 0 0,1 0-1 0 0,-1 0 1 0 0,1 1 0 0 0,-1-1-1 0 0,0 0 1 0 0,1 0-1 0 0,-1 0 1 0 0,0 1-1 0 0,-1-1 1 0 0,1 0 0 0 0,0 0-1 0 0,-1 0 1 0 0,1 0-1 0 0,-1 1 1 0 0,0-1 0 0 0,1 0-1 0 0,-1 0 1 0 0,0 0-1 0 0,0 0 1 0 0,-1-1 0 0 0,1 1-1 0 0,0 0 1 0 0,-1 0-1 0 0,1 0-5 0 0,-15 56-64 0 0,16-57 25 0 0,10 13 42 0 0,27 1 193 0 0,-5-4-63 0 0,-28-11-114 0 0,0 0 0 0 0,0 0 0 0 0,0 0 0 0 0,-1 1 0 0 0,1 0 0 0 0,0 0 0 0 0,0 0 0 0 0,-1 0 1 0 0,1 0-1 0 0,0 1 0 0 0,-1-1 0 0 0,1 1 0 0 0,-1 0 0 0 0,0 0 0 0 0,0 1 0 0 0,0-1 0 0 0,0 1 0 0 0,0-1 0 0 0,0 1 0 0 0,-1 0 0 0 0,1 0 0 0 0,-1 0 0 0 0,0 0 0 0 0,0 1 0 0 0,0-1 0 0 0,0 0 0 0 0,0 1 0 0 0,-1 0 0 0 0,0-1 0 0 0,0 1 0 0 0,0 0 0 0 0,0 0 1 0 0,0-1-1 0 0,-1 1 0 0 0,1 0 0 0 0,-1 0 0 0 0,0 0-20 0 0,-3 1 89 0 0,0-1 1 0 0,0 0 0 0 0,0 0 0 0 0,-1 0-1 0 0,1 0 1 0 0,-1-1 0 0 0,0 1 0 0 0,0-1-1 0 0,0 0 1 0 0,-1 0 0 0 0,1-1 0 0 0,-1 1-1 0 0,1-1 1 0 0,-1 0 0 0 0,0 0 0 0 0,0-1-1 0 0,-1 1-89 0 0,-7 3 135 0 0,-1 2-123 0 0,-1-1-1 0 0,0-1 1 0 0,-1 0 0 0 0,1-1 0 0 0,-1-1-1 0 0,0 0 1 0 0,0-2 0 0 0,0 1-1 0 0,-4-2-11 0 0,-45 0-222 0 0,51 0-3733 0 0,0 0-4109 0 0,14 0 2739 0 0</inkml:trace>
  <inkml:trace contextRef="#ctx0" brushRef="#br0" timeOffset="18563.482">3466 1086 0 0 0,'0'0'284'0'0,"0"0"45"0"0,0 0 9 0 0,0 0 26 0 0,-1-8 2397 0 0,-22 19 642 0 0,-1-7-1100 0 0,-7 3-2695 0 0,31-7 111 0 0,0 3-504 0 0,0-1-5001 0 0,0 1 3248 0 0</inkml:trace>
  <inkml:trace contextRef="#ctx0" brushRef="#br0" timeOffset="19716.556">3337 1075 0 0 0,'0'0'184'0'0,"0"0"292"0"0,0 0 243 0 0,0 0 182 0 0,3 1 68 0 0,5 1-325 0 0,1-1 1 0 0,0 0-1 0 0,0-1 1 0 0,0 0 0 0 0,0 0-1 0 0,0 0 1 0 0,0-1-1 0 0,0-1 1 0 0,-1 0-1 0 0,1 0 1 0 0,0 0 0 0 0,-1-1-1 0 0,1-1 1 0 0,-1 1-1 0 0,0-2-644 0 0,-5 5 90 0 0,55-28 1423 0 0,-51 24-1750 0 0,-12 6-6127 0 0,4-2 5585 0 0,-4 1-6361 0 0</inkml:trace>
</inkml:ink>
</file>

<file path=ppt/ink/ink1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39.5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496 961 0 0 0,'0'0'519'0'0,"0"0"888"0"0,0 0 196 0 0,0 0-95 0 0,0 0-150 0 0,0 0-141 0 0,6-17-120 0 0,16-55-72 0 0,-17 55 510 0 0,-3 9 4925 0 0,-4 20-6319 0 0,6 163 473 0 0,-1-60-453 0 0,-4-1 1 0 0,-12 73-162 0 0,0-50-1771 0 0,15-135 1348 0 0,-1-1 1 0 0,1 1-1 0 0,-1 0 0 0 0,1-1 1 0 0,0 1-1 0 0,-1-1 1 0 0,1 0-1 0 0,0 1 1 0 0,0-1-1 0 0,0 0 1 0 0,0 0-1 0 0,0 0 1 0 0,0 0-1 0 0,1-1 0 0 0,-1 1 1 0 0,0 0-1 0 0,0-1 1 0 0,1 0-1 0 0,-1 0 1 0 0,0 1-1 0 0,1-1 1 0 0,-1 0-1 0 0,0-1 0 0 0,0 1 1 0 0,1 0-1 0 0,-1-1 1 0 0,0 1-1 0 0,0-1 1 0 0,0 0-1 0 0,1 0 1 0 0,-1 0-1 0 0,2-1 423 0 0,9-4-3514 0 0</inkml:trace>
  <inkml:trace contextRef="#ctx0" brushRef="#br0" timeOffset="1131.841">1814 59 0 0 0,'0'-40'0'0'0,"0"28"0"0"0,0 7 37 0 0,0 3 146 0 0,0 2 17 0 0,0 0-19 0 0,0 0 1 0 0,0 0-5 0 0,0 0 2 0 0,0 0 17 0 0,0 0 31 0 0,0 0 5 0 0,0 0-30 0 0,0 0-35 0 0,0 0-68 0 0,0 0-46 0 0,-1 26 2084 0 0,-10 141 3512 0 0,19 85-4103 0 0,-1-122-557 0 0,3 220 337 0 0,-8-152-784 0 0,-11 1 103 0 0,20 58 480 0 0,-1-271-6958 0 0,-5 3 229 0 0,-2 4 767 0 0</inkml:trace>
  <inkml:trace contextRef="#ctx0" brushRef="#br0" timeOffset="2317.775">27 1252 0 0 0,'0'0'360'0'0,"0"0"191"0"0,0 0 50 0 0,-5-5 33 0 0,-15-17 13 0 0,18 16 5292 0 0,7 3-3372 0 0,19 2-2426 0 0,-22 1 699 0 0,210-8 2759 0 0,246-9-1338 0 0,-287 13-1937 0 0,-1-8 0 0 0,17-9-324 0 0,131 2 669 0 0,-3-3 745 0 0,96 19-1095 0 0,-328-5-295 0 0,75 8 92 0 0,-86 8-111 0 0,-2-7 265 0 0,4 1-2796 0 0,-58-11-8167 0 0,-14 7 2307 0 0</inkml:trace>
  <inkml:trace contextRef="#ctx0" brushRef="#br0" timeOffset="3154.787">2634 549 888 0 0,'0'0'1375'0'0,"0"0"-635"0"0,0 0-185 0 0,0 0 265 0 0,0 0 374 0 0,0 0 163 0 0,0 0-84 0 0,0 0-265 0 0,0 0-292 0 0,0 0-141 0 0,0 0-36 0 0,0 0 19 0 0,0 0 19 0 0,1 8-17 0 0,27 164 3093 0 0,5 23-2339 0 0,-27 78-261 0 0,-7-259-1014 0 0,-1-1 0 0 0,2 1 0 0 0,0-1 0 0 0,0 1 0 0 0,2 0 0 0 0,-1-1 0 0 0,2 1 0 0 0,3 10-39 0 0,-3-17 13 0 0,-1 0 1 0 0,1 1 0 0 0,-1 0 0 0 0,0 0-1 0 0,-1-1 1 0 0,0 1 0 0 0,0 0 0 0 0,-1 0-1 0 0,1 0 1 0 0,-2 0 0 0 0,1 0 0 0 0,-1 0-1 0 0,-2 5-13 0 0,-6 0 50 0 0,-2 7-2637 0 0,14-43-9771 0 0,1 16 8008 0 0</inkml:trace>
  <inkml:trace contextRef="#ctx0" brushRef="#br0" timeOffset="3569.703">2858 810 0 0 0,'0'0'808'0'0,"0"0"332"0"0,0 0 267 0 0,0 0 102 0 0,0 0-81 0 0,0 0-166 0 0,0 0-194 0 0,0 0-191 0 0,0 0-110 0 0,0 0-99 0 0,0 0-104 0 0,-5 3-61 0 0,-58 40 792 0 0,-209 253 123 0 0,161-161-1938 0 0,79-71-2885 0 0,28-42-2704 0 0,3-18 1429 0 0</inkml:trace>
  <inkml:trace contextRef="#ctx0" brushRef="#br0" timeOffset="4217.343">2098 847 0 0 0,'0'0'461'0'0,"0"0"625"0"0,0 0 104 0 0,0 0-157 0 0,0 0-127 0 0,0 0-46 0 0,0 0 17 0 0,0 0 140 0 0,-6 3 132 0 0,-46 39 3169 0 0,-22 32-3023 0 0,-229 205-1244 0 0,242-223-327 0 0,-36 28-3453 0 0,82-70-2251 0 0,12-10 1722 0 0</inkml:trace>
  <inkml:trace contextRef="#ctx0" brushRef="#br0" timeOffset="4888.177">645 818 0 0 0,'12'3'492'0'0,"35"12"238"0"0,-33 0 8742 0 0,-26 6-7018 0 0,10-19-1794 0 0,-225 203 4319 0 0,186-164-4887 0 0,-114 129 404 0 0,87-35-3202 0 0,66-107-3697 0 0,2-23 3248 0 0,0-1-3956 0 0</inkml:trace>
  <inkml:trace contextRef="#ctx0" brushRef="#br0" timeOffset="5616.122">813 1547 7962 0 0,'0'0'892'0'0,"0"0"-301"0"0,0 0-158 0 0,0 0 111 0 0,0 0 151 0 0,0 0 69 0 0,0 0-12 0 0,0 0-90 0 0,0 0-113 0 0,0 0-85 0 0,0 0-53 0 0,0 0-72 0 0,0 0-88 0 0,0 29-53 0 0,-1 94-46 0 0,3 159-394 0 0,-12-240-1111 0 0,1-11-4977 0 0,9-27 2878 0 0,0-3-830 0 0</inkml:trace>
  <inkml:trace contextRef="#ctx0" brushRef="#br0" timeOffset="6101.634">677 1595 4657 0 0,'0'0'918'0'0,"0"0"-344"0"0,0 0-108 0 0,0 0 110 0 0,0 0 189 0 0,0 0 105 0 0,0 0-26 0 0,0 0-74 0 0,0 0-97 0 0,0 0-62 0 0,0 0-35 0 0,0 0-5 0 0,0 0-18 0 0,35-23-15 0 0,111-69-28 0 0,-75 60 138 0 0,-61 32-511 0 0,-9 0-127 0 0,2-1 5 0 0,-1-1 0 0 0,1 1 1 0 0,-1 0-1 0 0,1 1 0 0 0,0-1 1 0 0,0 0-1 0 0,-1 1 0 0 0,1-1 1 0 0,0 1-1 0 0,0 0 0 0 0,0 0 1 0 0,-1 0-1 0 0,1 0 1 0 0,0 1-1 0 0,0-1 0 0 0,0 1 1 0 0,-1 0-1 0 0,1 0 0 0 0,0-1 1 0 0,-1 2-1 0 0,1-1 0 0 0,-1 0 1 0 0,1 0-1 0 0,-1 1 0 0 0,1 0 1 0 0,-1-1-1 0 0,0 1 0 0 0,0 0 1 0 0,0 0-1 0 0,0 0 0 0 0,0 0 1 0 0,-1 1-1 0 0,1-1 1 0 0,0 0-1 0 0,-1 1 0 0 0,0-1 1 0 0,0 1-1 0 0,1-1 0 0 0,-1 1 1 0 0,-1 0-1 0 0,1 0 0 0 0,0-1 1 0 0,-1 1-1 0 0,1 2-15 0 0,-4 8 23 0 0,-1 1 0 0 0,-1-1 0 0 0,0 1 0 0 0,0-1 0 0 0,-1-1-1 0 0,-1 1 1 0 0,0-1 0 0 0,-1 0 0 0 0,0 0 0 0 0,-1-1 0 0 0,0-1 0 0 0,-1 1 0 0 0,0-1 0 0 0,0-1-1 0 0,-1 0 1 0 0,-1 0 0 0 0,1-1 0 0 0,-2 0-23 0 0,-29 28 3 0 0,26-23-7 0 0,12-11-6 0 0,1 0 0 0 0,-1 1-1 0 0,1-1 1 0 0,0 1 0 0 0,0 0-1 0 0,0 0 1 0 0,0 0 0 0 0,1 0-1 0 0,-1 1 1 0 0,1-1 0 0 0,0 1-1 0 0,0-1 1 0 0,0 1 0 0 0,0 0-1 0 0,1 0 1 0 0,-1-1-1 0 0,1 1 1 0 0,0 0 0 0 0,0 3 10 0 0,38 26 352 0 0,119 41 1570 0 0,-95-34-3209 0 0,-60-39 815 0 0,-1-1-2638 0 0,1 0-3384 0 0,-1 0 4171 0 0,0 0-2422 0 0</inkml:trace>
  <inkml:trace contextRef="#ctx0" brushRef="#br0" timeOffset="15605.983">1231 1764 0 0 0,'0'0'910'0'0,"0"0"312"0"0,0 0 215 0 0,0 0 20 0 0,0 0-90 0 0,0 0-192 0 0,0 0-268 0 0,0 0-240 0 0,0 0-212 0 0,7 4 220 0 0,-37 77 18 0 0,3-16-1026 0 0,-3 0 0 0 0,-3-2 0 0 0,-3-1 0 0 0,-8 7 333 0 0,37-60-286 0 0,-18 30-49 0 0,18-14-2782 0 0,19-27 169 0 0,37-50 1 0 0,-38 40 2947 0 0</inkml:trace>
  <inkml:trace contextRef="#ctx0" brushRef="#br0" timeOffset="15976.787">1249 1735 544 0 0,'0'0'612'0'0,"0"0"-126"0"0,0 0 91 0 0,0 0 309 0 0,0 0 293 0 0,0 0 76 0 0,0 0-129 0 0,0 0-245 0 0,0 0-185 0 0,0 0-51 0 0,0 0 62 0 0,0 0 77 0 0,0 0 18 0 0,3 6-7 0 0,48 95 3124 0 0,-36-70-3663 0 0,-1 0 1 0 0,-1 2-1 0 0,-2-1 0 0 0,-2 1 1 0 0,1 9-257 0 0,20 65 16 0 0,-20-60-1086 0 0,-10-50-5267 0 0,0-11-2085 0 0,-2 13 7059 0 0</inkml:trace>
  <inkml:trace contextRef="#ctx0" brushRef="#br0" timeOffset="16268.646">1091 2077 2633 0 0,'0'0'1329'0'0,"0"0"-437"0"0,0 0-173 0 0,0 0 159 0 0,0 0 223 0 0,0 0 124 0 0,0 0-41 0 0,0 0-137 0 0,0 0-151 0 0,0 0-100 0 0,0 0-18 0 0,0 0-28 0 0,0 0-41 0 0,16 2-63 0 0,49 5-74 0 0,22-24 775 0 0,-55 7-1484 0 0,32-8-717 0 0,-21 13-8295 0 0,-33 5 1787 0 0</inkml:trace>
  <inkml:trace contextRef="#ctx0" brushRef="#br0" timeOffset="16938.673">2229 1447 3233 0 0,'0'0'1459'0'0,"0"0"-558"0"0,0 0-201 0 0,0 0 137 0 0,0 0 251 0 0,0 0 176 0 0,0 0 12 0 0,0 0-121 0 0,0 0-225 0 0,0 0-219 0 0,0 0-129 0 0,0 0-98 0 0,-5 32-54 0 0,-12 101-54 0 0,11 42 638 0 0,12 44-2868 0 0,-15-184-1462 0 0,-3-17-4775 0 0,10-15 4912 0 0</inkml:trace>
  <inkml:trace contextRef="#ctx0" brushRef="#br0" timeOffset="17394.306">2010 1550 3705 0 0,'0'0'935'0'0,"0"0"-35"0"0,0 0 156 0 0,0 0 184 0 0,0 0 69 0 0,0 0-70 0 0,0 0-213 0 0,0 0-197 0 0,0 0-168 0 0,0 0-135 0 0,31-16-110 0 0,102-50-95 0 0,-63 48 54 0 0,-56 19-278 0 0,-7-1-44 0 0,-1 0 1 0 0,1 1-1 0 0,-1-1 0 0 0,1 1 1 0 0,-1 1-1 0 0,0-1 1 0 0,1 1-1 0 0,-1 0 0 0 0,0 0 1 0 0,0 1-1 0 0,0 0 0 0 0,-1 0 1 0 0,1 1-1 0 0,0-1 0 0 0,-1 1 1 0 0,0 0-1 0 0,0 0 0 0 0,-1 1 1 0 0,1 0-1 0 0,-1 0 0 0 0,0 0 1 0 0,0 0-1 0 0,0 0 0 0 0,-1 1 1 0 0,0 0-1 0 0,0 0 0 0 0,0 0 1 0 0,-1 0-1 0 0,0 0 0 0 0,0 0 1 0 0,0 1-1 0 0,-1-1 1 0 0,0 0-1 0 0,0 1 0 0 0,-1 3-53 0 0,-2-3 30 0 0,-1 1-1 0 0,0-1 1 0 0,-1 0 0 0 0,0 0-1 0 0,0 0 1 0 0,0-1 0 0 0,-1 0-1 0 0,0 1 1 0 0,0-1 0 0 0,0-1-1 0 0,-1 1 1 0 0,0-1-1 0 0,0 0 1 0 0,0 0 0 0 0,-1-1-1 0 0,0 0 1 0 0,1 0 0 0 0,-3 0-30 0 0,-67 26 122 0 0,104-11-491 0 0,-5-4 601 0 0,-1 1 1 0 0,-1 1 0 0 0,0 1-1 0 0,-1 1 1 0 0,-1 0-1 0 0,-1 2 1 0 0,-1 0-1 0 0,0 3-232 0 0,-16-22-142 0 0,51 51 911 0 0,-30-46-4322 0 0,4-11-5611 0 0,-20 0 2605 0 0</inkml:trace>
  <inkml:trace contextRef="#ctx0" brushRef="#br0" timeOffset="17660.614">2715 1849 9234 0 0,'0'0'1010'0'0,"0"0"-320"0"0,0 0 96 0 0,0 0 347 0 0,0 0 210 0 0,0 0-120 0 0,0 0-246 0 0,0 0-315 0 0,0 0-276 0 0,0 0-166 0 0,0 0-107 0 0,0 0-40 0 0,0 0-41 0 0,4 32-17 0 0,13 98-24 0 0,-6-60-474 0 0,-3-46-1436 0 0,-4-19-7014 0 0,-2-5 2380 0 0</inkml:trace>
  <inkml:trace contextRef="#ctx0" brushRef="#br0" timeOffset="18136.118">2641 1749 2144 0 0,'0'0'1607'0'0,"0"0"-782"0"0,0 0-316 0 0,0 0 162 0 0,0 0 302 0 0,0 0 184 0 0,0 0-17 0 0,0 0-173 0 0,0 0-219 0 0,0 0-145 0 0,0 0-104 0 0,0 0-65 0 0,0 0-70 0 0,31-3-53 0 0,96-10-23 0 0,21 4 723 0 0,-147 8-1002 0 0,0 1 1 0 0,0 0-1 0 0,-1-1 0 0 0,1 1 0 0 0,0 0 1 0 0,0 0-1 0 0,0 0 0 0 0,-1 0 0 0 0,1 0 1 0 0,0 0-1 0 0,0 0 0 0 0,0 0 0 0 0,-1 0 1 0 0,1 0-1 0 0,0 0 0 0 0,0 1 1 0 0,0-1-1 0 0,-1 0 0 0 0,1 0 0 0 0,0 1 1 0 0,0-1-1 0 0,-1 1 0 0 0,1-1 0 0 0,0 0 1 0 0,-1 1-1 0 0,1-1 0 0 0,-1 1 0 0 0,1 0 1 0 0,-1-1-1 0 0,1 1 0 0 0,-1-1 0 0 0,1 1 1 0 0,-1 0-1 0 0,1 0 0 0 0,-1-1 1 0 0,0 1-1 0 0,1 0 0 0 0,-1-1 0 0 0,0 1 1 0 0,0 0-1 0 0,1 0 0 0 0,-1 0 0 0 0,0-1 1 0 0,0 1-1 0 0,0 0 0 0 0,0 0 0 0 0,0 0 1 0 0,0-1-1 0 0,0 1 0 0 0,0 0 0 0 0,-1 0 1 0 0,1 0-1 0 0,0-1 0 0 0,0 1 1 0 0,-1 0-1 0 0,1 0 0 0 0,-1-1-9 0 0,-27 37 307 0 0,-117 91-679 0 0,145-128 337 0 0,-1 1 1 0 0,0 0-1 0 0,0-1 1 0 0,0 1-1 0 0,1 0 1 0 0,-1-1-1 0 0,1 1 1 0 0,-1 0-1 0 0,0 0 1 0 0,1 0 0 0 0,-1 0-1 0 0,1-1 1 0 0,0 1-1 0 0,-1 0 1 0 0,1 0-1 0 0,0 0 1 0 0,-1 0-1 0 0,1 0 1 0 0,0 0-1 0 0,0 0 1 0 0,0 0-1 0 0,0 0 1 0 0,0 0-1 0 0,0 0 1 0 0,0 0-1 0 0,0 0 1 0 0,0 0-1 0 0,1 0 1 0 0,-1 0-1 0 0,0 0 1 0 0,1 0-1 0 0,-1 0 1 0 0,1 0-1 0 0,-1-1 1 0 0,1 1-1 0 0,-1 0 1 0 0,1 0-1 0 0,-1 0 1 0 0,1-1 0 0 0,0 1-1 0 0,-1 0 1 0 0,1 0-1 0 0,0-1 1 0 0,0 1-1 0 0,0-1 1 0 0,-1 1-1 0 0,1-1 1 0 0,0 1-1 0 0,0-1 1 0 0,1 1 34 0 0,58 8-359 0 0,-35-6 307 0 0,56 31 535 0 0,-79-32-406 0 0,-1-1 1 0 0,1 1 0 0 0,0 0-1 0 0,-1-1 1 0 0,0 1 0 0 0,1 0-1 0 0,-1 0 1 0 0,0 0 0 0 0,0 0 0 0 0,0 0-1 0 0,0 0 1 0 0,-1 0 0 0 0,1 0-1 0 0,0 0 1 0 0,-1 1 0 0 0,1-1 0 0 0,-1 0-1 0 0,0 0 1 0 0,0 1 0 0 0,0-1-1 0 0,0 0 1 0 0,0 0 0 0 0,-1 1 0 0 0,1-1-1 0 0,0 0 1 0 0,-1 0 0 0 0,0 0-1 0 0,0 0 1 0 0,1 0 0 0 0,-1 0-1 0 0,0 0 1 0 0,-1 0 0 0 0,1 0 0 0 0,0 0-1 0 0,-1 0 1 0 0,1 0 0 0 0,-1 0-78 0 0,-4 6 0 0 0,0 0 1 0 0,0-1-1 0 0,-1 1 1 0 0,0-1-1 0 0,0 0 1 0 0,-1-1-1 0 0,0 0 0 0 0,0 0 1 0 0,0 0-1 0 0,-1-1 1 0 0,0-1-1 0 0,0 1 1 0 0,0-2-1 0 0,0 1 1 0 0,-1-1-1 0 0,0 0 1 0 0,1-1-1 0 0,-1 0 1 0 0,0-1-1 0 0,-5 0 0 0 0,11-1-305 0 0,-9 0-2148 0 0,1-4-3479 0 0,8 1-1324 0 0</inkml:trace>
</inkml:ink>
</file>

<file path=ppt/ink/ink1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2.93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1 851 0 0 0,'0'0'899'0'0,"0"0"210"0"0,0 0 232 0 0,0 0 152 0 0,0 0 17 0 0,0 0-102 0 0,0 0-193 0 0,0 0-231 0 0,0 0-167 0 0,0 0-107 0 0,0 2-29 0 0,4 1-286 0 0,0 1 1 0 0,1-1 0 0 0,-1-1-1 0 0,1 1 1 0 0,-1 0 0 0 0,1-1-1 0 0,0 0 1 0 0,-1 0 0 0 0,1-1-1 0 0,0 1 1 0 0,0-1 0 0 0,1 0 0 0 0,-1 0-1 0 0,0-1 1 0 0,0 0 0 0 0,0 0-1 0 0,0 0 1 0 0,1 0 0 0 0,-1-1-1 0 0,0 0 1 0 0,1 0-396 0 0,6 1 492 0 0,160-15 2518 0 0,-135 7-2686 0 0,-1-2 0 0 0,-1-1 0 0 0,0-2 0 0 0,-1-2 0 0 0,0 0 0 0 0,15-12-324 0 0,21-39 794 0 0,35-85-88 0 0,-68 56-187 0 0,-34 84-473 0 0,-1 1 0 0 0,0 0 0 0 0,-1-1 0 0 0,0 1-1 0 0,0-1 1 0 0,-1 1 0 0 0,-1-1 0 0 0,1 1 0 0 0,-2-1 0 0 0,0 1 0 0 0,0 0 0 0 0,0-1 0 0 0,-2 1 0 0 0,1 0 0 0 0,-2-1-46 0 0,-29-59 115 0 0,1 7-37 0 0,0-25-3 0 0,-2 48-728 0 0,32 67 397 0 0,0-14 243 0 0,1-1 1 0 0,-1 0-1 0 0,-1 1 1 0 0,-1-1-1 0 0,1 0 1 0 0,-2-1 0 0 0,0 1-1 0 0,0-1 1 0 0,-1 0-1 0 0,0-1 1 0 0,-1 1-1 0 0,-7 6 13 0 0,-67 52-16 0 0,87-66-46 0 0,15-4-78 0 0,-19 1 138 0 0,82-5 12 0 0,181-6 2 0 0,-177 33 30 0 0,-105-40 1141 0 0,-38-31-1181 0 0,-124-130-335 0 0,156 152-1167 0 0,21 21-2196 0 0,2-1-3345 0 0,1 6 170 0 0,0 1-2556 0 0</inkml:trace>
</inkml:ink>
</file>

<file path=ppt/ink/ink1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4.33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108 61 5345 0 0,'0'0'1905'0'0,"0"0"-576"0"0,0 0-253 0 0,0 0 3 0 0,0 0 35 0 0,0 0-106 0 0,0 0-224 0 0,0 0-212 0 0,0 0-158 0 0,0 0-25 0 0,0 0 39 0 0,0 0-24 0 0,0 0-40 0 0,-1 22-78 0 0,-11 144 355 0 0,7-116-432 0 0,-2 0 0 0 0,-3-1-1 0 0,-1-1 1 0 0,-3 0 0 0 0,-1 0 0 0 0,-16 29-209 0 0,29-87 3866 0 0,10-34-3326 0 0,24-47-145 0 0,90-208 185 0 0,-101 256-499 0 0,55-79 438 0 0,-75 122-542 0 0,0 0 0 0 0,1 0 0 0 0,-1 0 0 0 0,0 1 1 0 0,1-1-1 0 0,-1 0 0 0 0,0 1 0 0 0,1-1 0 0 0,-1 1 0 0 0,0-1 0 0 0,1 1 1 0 0,-1-1-1 0 0,0 1 0 0 0,0 0 0 0 0,0 0 0 0 0,0 0 0 0 0,0 0 0 0 0,0 0 0 0 0,0 0 1 0 0,0 0-1 0 0,0 0 0 0 0,0 0 0 0 0,0 0 0 0 0,-1 0 0 0 0,1 0 0 0 0,-1 1 1 0 0,1-1-1 0 0,0 1 23 0 0,12 26-2 0 0,0 1 1 0 0,-2 0 0 0 0,-1 0-1 0 0,-1 1 1 0 0,-2 0 0 0 0,0 9 1 0 0,1-4-8 0 0,12 54 106 0 0,-20-89-98 0 0,0 1 3 0 0,-1 0-1 0 0,1-1 1 0 0,0 1 0 0 0,0 0-1 0 0,0-1 1 0 0,0 1 0 0 0,0 0-1 0 0,0-1 1 0 0,1 1 0 0 0,-1 0-1 0 0,0-1 1 0 0,0 1 0 0 0,0-1-1 0 0,0 1 1 0 0,1 0-1 0 0,-1-1 1 0 0,0 1 0 0 0,1-1-1 0 0,-1 1 1 0 0,0-1 0 0 0,1 1-1 0 0,-1-1 1 0 0,1 1 0 0 0,-1-1-1 0 0,1 1 1 0 0,-1-1 0 0 0,1 0-1 0 0,-1 1 1 0 0,1-1 0 0 0,0 0-1 0 0,-1 1 1 0 0,1-1 0 0 0,-1 0-1 0 0,1 0 1 0 0,0 1 0 0 0,-1-1-1 0 0,1 0 1 0 0,-1 0-1 0 0,1 0 1 0 0,0 0 0 0 0,-1 0-1 0 0,1 0 1 0 0,0 0 0 0 0,-1 0-1 0 0,1 0 1 0 0,0 0 0 0 0,-1-1-1 0 0,1 1 1 0 0,0 0 0 0 0,-1 0-1 0 0,1 0 1 0 0,-1-1 0 0 0,1 1-1 0 0,-1 0 1 0 0,1-1 0 0 0,-1 1-1 0 0,1-1 1 0 0,-1 1 0 0 0,1 0-1 0 0,-1-1 1 0 0,1 1-1 0 0,-1-1 1 0 0,1 1 0 0 0,-1-1-1 0 0,0 0 1 0 0,1 1-3 0 0,111-166 391 0 0,-73 108-349 0 0,64-82-53 0 0,-102 138-3 0 0,1 1 1 0 0,0-1 0 0 0,-1 1 0 0 0,1 0 0 0 0,0 0 0 0 0,0-1 0 0 0,0 1-1 0 0,-1 0 1 0 0,1 0 0 0 0,0 1 0 0 0,1-1 0 0 0,-1 0 0 0 0,0 1 0 0 0,0-1-1 0 0,0 1 1 0 0,0 0 0 0 0,0 0 0 0 0,0 0 0 0 0,1 0 0 0 0,-1 0 0 0 0,0 0-1 0 0,0 0 1 0 0,0 1 0 0 0,0-1 0 0 0,0 1 0 0 0,0 0 0 0 0,0-1 0 0 0,0 1-1 0 0,0 0 1 0 0,0 0 0 0 0,0 0 0 0 0,0 0 0 0 0,0 1 0 0 0,-1-1 0 0 0,1 0-1 0 0,-1 1 1 0 0,1 0 0 0 0,-1-1 0 0 0,1 1 0 0 0,-1 0 0 0 0,1 1 13 0 0,46 85 100 0 0,-23 158 381 0 0,-14-195-561 0 0,1-70-6964 0 0,-9 0 2237 0 0,2-1-3381 0 0,-4 9 3854 0 0</inkml:trace>
</inkml:ink>
</file>

<file path=ppt/ink/ink1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4.898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4 454 1536 0 0,'0'0'2552'0'0,"0"0"-605"0"0,0 0-99 0 0,0 0 92 0 0,0 0 61 0 0,0 0-74 0 0,0 0-245 0 0,0 0-339 0 0,0 0-354 0 0,0 0-326 0 0,0 0-263 0 0,0 0-121 0 0,0 0-37 0 0,-4-2 95 0 0,5 2-317 0 0,-1 0 1 0 0,0 0-1 0 0,1-1 1 0 0,-1 1-1 0 0,0 0 1 0 0,0 0 0 0 0,1 0-1 0 0,-1 0 1 0 0,0 0-1 0 0,0-1 1 0 0,1 1 0 0 0,-1 0-1 0 0,0 0 1 0 0,0 0-1 0 0,0-1 1 0 0,1 1-1 0 0,-1 0 1 0 0,0 0 0 0 0,0-1-1 0 0,0 1 1 0 0,0 0-1 0 0,1 0 1 0 0,-1-1 0 0 0,0 1-1 0 0,0 0 1 0 0,0-1-1 0 0,0 1 1 0 0,0 0 0 0 0,0 0-1 0 0,0-1 1 0 0,0 1-1 0 0,0 0 1 0 0,0-1-1 0 0,0 1 1 0 0,0 0 0 0 0,0-1-1 0 0,0 1 1 0 0,0 0-1 0 0,0 0 1 0 0,-1-1 0 0 0,1 1-1 0 0,0 0 1 0 0,0 0-1 0 0,0-1 1 0 0,0 1-1 0 0,0 0 1 0 0,-1 0 0 0 0,1-1-1 0 0,0 1 1 0 0,0 0-1 0 0,-1 0 1 0 0,1 0 0 0 0,0-1-1 0 0,0 1 1 0 0,-1 0-1 0 0,1 0 1 0 0,0 0-1 0 0,-1 0-19 0 0,42-3 1387 0 0,-22 3-1011 0 0,462-26 3590 0 0,-328 25-3679 0 0,-152 1-274 0 0,-1 0 42 0 0,0 0 25 0 0,0 0 11 0 0,0 0 66 0 0,0 0 14 0 0,0 0 20 0 0,0 0 41 0 0,-19 4 890 0 0,6-11-1051 0 0,2 0 0 0 0,-1-1 0 0 0,1 0 0 0 0,0 0 0 0 0,0-1 0 0 0,1-1 0 0 0,1 0 0 0 0,-1 0 0 0 0,0-3-72 0 0,-7-5 37 0 0,-65-99-651 0 0,28-5-3909 0 0,35 73-5991 0 0,10 33-1933 0 0</inkml:trace>
</inkml:ink>
</file>

<file path=ppt/ink/ink1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3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 4169 0 0,'0'0'1083'0'0,"0"0"-7"0"0,0 0 214 0 0,0 0 213 0 0,0 0 24 0 0,0 0-234 0 0,0 0-371 0 0,0 0-322 0 0,0 0-240 0 0,0 0-68 0 0,0 0 115 0 0,0 0 173 0 0,0 0 149 0 0,16 6 77 0 0,95 29 730 0 0,6-19-63 0 0,1-5 0 0 0,0-6 0 0 0,81-7-1473 0 0,-60 1 561 0 0,712-14 691 0 0,1202-69-692 0 0,-1634 62-853 0 0,-316 18-2402 0 0,-95 1 668 0 0,-7 2-7213 0 0,-1 1-1470 0 0</inkml:trace>
</inkml:ink>
</file>

<file path=ppt/ink/ink1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75 3137 0 0,'0'0'1724'0'0,"0"0"-648"0"0,0 0-233 0 0,0 0 81 0 0,0 0 185 0 0,0 0 208 0 0,0 0 57 0 0,0 0-90 0 0,0 0-149 0 0,0 0-211 0 0,0 0-176 0 0,-11-12-140 0 0,-34-37-111 0 0,14 36 276 0 0,24 14-552 0 0,-1 1-117 0 0,1 0 0 0 0,-1 1 1 0 0,1 0-1 0 0,-1 0 0 0 0,1 1 0 0 0,0 0 0 0 0,0 0 0 0 0,1 1 0 0 0,-1-1 0 0 0,1 1 0 0 0,0 1 0 0 0,-2 2-104 0 0,-27 21-4 0 0,1 3 1 0 0,2 0-1 0 0,1 2 0 0 0,2 2 1 0 0,1 0-1 0 0,2 2 1 0 0,2 1-1 0 0,1 1 0 0 0,2 0 1 0 0,2 2-1 0 0,2 1 1 0 0,2 0-1 0 0,-4 21 4 0 0,15-47-50 0 0,2 1 0 0 0,0 0 0 0 0,1-1 0 0 0,1 1 0 0 0,0 0 0 0 0,1 0 0 0 0,2 0 0 0 0,-1-1-1 0 0,2 1 1 0 0,0-1 0 0 0,2 1 50 0 0,-3-10-13 0 0,0 1-1 0 0,1-1 1 0 0,0 0-1 0 0,0-1 0 0 0,0 1 1 0 0,1-1-1 0 0,1 0 1 0 0,-1 0-1 0 0,1 0 1 0 0,0-1-1 0 0,1 0 0 0 0,0 0 1 0 0,0 0-1 0 0,0-1 1 0 0,0 0-1 0 0,1-1 1 0 0,0 0-1 0 0,-1 0 0 0 0,2 0 1 0 0,-1-1-1 0 0,0 0 1 0 0,1-1-1 0 0,-1 0 14 0 0,20 1 92 0 0,-1-2 0 0 0,0-1-1 0 0,0-1 1 0 0,0-1 0 0 0,0-1 0 0 0,0-2 0 0 0,-1-1-1 0 0,1 0 1 0 0,-1-2 0 0 0,-1-2 0 0 0,0 0-1 0 0,0-1 1 0 0,-1-1 0 0 0,0-2 0 0 0,-1 0 0 0 0,13-12-92 0 0,-21 16 120 0 0,0-1 1 0 0,-1-1 0 0 0,0-1 0 0 0,0 0 0 0 0,-2 0 0 0 0,1-2 0 0 0,-2 1 0 0 0,1-3-121 0 0,-8 11 42 0 0,0 0 0 0 0,0 0 0 0 0,-1 0 1 0 0,0-1-1 0 0,0 0 0 0 0,0 1 0 0 0,-1-1 0 0 0,0 0 0 0 0,-1 0 0 0 0,1-1 0 0 0,-1 1 0 0 0,-1 0 0 0 0,1 0 0 0 0,-1 0 0 0 0,0-1 0 0 0,-1 1 0 0 0,0 0 0 0 0,0 0 0 0 0,-1 0 1 0 0,0 0-1 0 0,-2-7-42 0 0,-2 5-89 0 0,-1 0 1 0 0,1 1 0 0 0,-2-1 0 0 0,1 2-1 0 0,-1-1 1 0 0,0 1 0 0 0,-1 0 0 0 0,1 0 0 0 0,-2 1-1 0 0,1 1 1 0 0,0-1 0 0 0,-1 2 0 0 0,0-1 0 0 0,0 1-1 0 0,-1 1 1 0 0,1 0 0 0 0,-1 0 0 0 0,1 1-1 0 0,-1 0 1 0 0,0 1 0 0 0,0 0 0 0 0,0 1 0 0 0,0 0-1 0 0,0 1 1 0 0,0 0 0 0 0,1 1 0 0 0,-3 0 88 0 0,11-2-32 0 0,0 0 0 0 0,0 0 0 0 0,0 0 1 0 0,-1 0-1 0 0,1 0 0 0 0,0 0 0 0 0,0 0 1 0 0,0 1-1 0 0,0-1 0 0 0,0 1 0 0 0,0 0 1 0 0,0 0-1 0 0,0-1 0 0 0,0 1 0 0 0,0 0 1 0 0,0 1-1 0 0,1-1 0 0 0,-1 0 0 0 0,0 0 1 0 0,1 1-1 0 0,-1-1 0 0 0,1 1 0 0 0,-1-1 0 0 0,1 1 1 0 0,0 0-1 0 0,0 0 0 0 0,0-1 0 0 0,0 1 1 0 0,0 0-1 0 0,0 0 0 0 0,0 0 0 0 0,0 0 1 0 0,1 0-1 0 0,-1 0 0 0 0,1 0 0 0 0,0 1 1 0 0,-1-1-1 0 0,1 0 0 0 0,0 0 0 0 0,0 0 1 0 0,1 0-1 0 0,-1 0 0 0 0,0 0 0 0 0,1 1 0 0 0,-1-1 1 0 0,1 0-1 0 0,-1 0 0 0 0,1 0 0 0 0,0 0 1 0 0,0-1-1 0 0,0 1 0 0 0,0 0 0 0 0,0 0 1 0 0,2 1 31 0 0,16 6 175 0 0,0-1 0 0 0,1-1 1 0 0,0-1-1 0 0,0-1 1 0 0,1-1-1 0 0,0 0 0 0 0,-1-2 1 0 0,1 0-1 0 0,0-1 0 0 0,0-1 1 0 0,0-1-1 0 0,1-1-175 0 0,20 1 167 0 0,144-20 41 0 0,-109 2-3351 0 0,-61 16 130 0 0,-5 1-3059 0 0,-3-1-1435 0 0</inkml:trace>
  <inkml:trace contextRef="#ctx0" brushRef="#br0" timeOffset="465.92">1098 764 2505 0 0,'0'0'2001'0'0,"0"0"61"0"0,0 0 108 0 0,0 0 37 0 0,0 0-113 0 0,0 0-260 0 0,0 0-239 0 0,33-13-274 0 0,101-42-269 0 0,-44 1 715 0 0,-77 40-1455 0 0,-5 8-137 0 0,0-1-1 0 0,-1 0 0 0 0,0 0 0 0 0,0 0 1 0 0,-1-1-1 0 0,0 0 0 0 0,0 0 0 0 0,-1 0 1 0 0,0-1-1 0 0,-1 0 0 0 0,1 0 0 0 0,-2 0 0 0 0,1-1 1 0 0,-1 1-1 0 0,-1-1 0 0 0,0 1 0 0 0,1-10-174 0 0,-3 17-1 0 0,-1-1-1 0 0,1 1 0 0 0,-1-1 1 0 0,0 0-1 0 0,1 1 0 0 0,-1-1 1 0 0,0 1-1 0 0,0 0 0 0 0,-1-1 1 0 0,1 1-1 0 0,0 0 0 0 0,-1-1 1 0 0,0 1-1 0 0,1 0 0 0 0,-1 0 0 0 0,0 1 1 0 0,0-1-1 0 0,0 0 0 0 0,0 0 1 0 0,0 1-1 0 0,-1 0 0 0 0,1-1 1 0 0,0 1-1 0 0,-1 0 0 0 0,1 0 1 0 0,-1 0-1 0 0,1 0 0 0 0,-1 1 1 0 0,1-1-1 0 0,-1 1 0 0 0,0-1 1 0 0,1 1-1 0 0,-3 0 2 0 0,-2-1-73 0 0,1 0 1 0 0,-1 1-1 0 0,0 0 0 0 0,0 0 1 0 0,0 1-1 0 0,0 0 1 0 0,0 0-1 0 0,0 0 0 0 0,0 1 1 0 0,1 0-1 0 0,-1 1 1 0 0,-4 1 72 0 0,-2 5-68 0 0,1 1 1 0 0,0-1-1 0 0,1 2 1 0 0,0-1 0 0 0,0 2-1 0 0,1-1 1 0 0,1 2-1 0 0,0-1 1 0 0,1 1-1 0 0,0 0 1 0 0,1 1 0 0 0,0 0-1 0 0,1 0 1 0 0,1 0-1 0 0,0 1 1 0 0,1 0 0 0 0,1 0-1 0 0,0 0 1 0 0,1 0-1 0 0,1 0 1 0 0,0 1 0 0 0,1 8 67 0 0,1-19-16 0 0,-1 1 0 0 0,1 0 0 0 0,0 0 0 0 0,0-1 0 0 0,1 1 1 0 0,0-1-1 0 0,0 1 0 0 0,0-1 0 0 0,0 0 0 0 0,1 0 0 0 0,0 0 0 0 0,0 0 1 0 0,1 0-1 0 0,-1 0 0 0 0,1-1 0 0 0,0 0 0 0 0,0 0 0 0 0,0 0 1 0 0,1 0-1 0 0,-1-1 0 0 0,1 1 0 0 0,0-1 0 0 0,0 0 0 0 0,0-1 1 0 0,1 1-1 0 0,-1-1 0 0 0,0 0 0 0 0,1 0 0 0 0,0-1 0 0 0,-1 0 1 0 0,4 1 14 0 0,7 0-91 0 0,0 1-1 0 0,0-2 0 0 0,1 0 0 0 0,-1-1 0 0 0,0 0 0 0 0,1-2 0 0 0,-1 0 0 0 0,0 0 0 0 0,0-2 0 0 0,12-4 93 0 0,63-33-4335 0 0,-36 6-4231 0 0,-39 23 1415 0 0</inkml:trace>
  <inkml:trace contextRef="#ctx0" brushRef="#br0" timeOffset="1144.998">1928 488 9842 0 0,'0'0'1971'0'0,"0"0"-229"0"0,0 0-136 0 0,0 0-131 0 0,0 0-231 0 0,0 0-273 0 0,0 0-184 0 0,0 0-163 0 0,0 0-104 0 0,0 0-93 0 0,0 0-106 0 0,0 0-84 0 0,-30 16-107 0 0,-97 52-72 0 0,54-5-44 0 0,67-58-65 0 0,-1 1 1 0 0,2 0-1 0 0,-1 0 0 0 0,1 1 1 0 0,0 0-1 0 0,0 0 1 0 0,1 0-1 0 0,0 1 1 0 0,0-1-1 0 0,1 1 1 0 0,0 0-1 0 0,0 0 1 0 0,1 0-1 0 0,0 0 0 0 0,0 0 1 0 0,1 1-1 0 0,0-1 1 0 0,0 1-1 0 0,1-1 1 0 0,1 0-1 0 0,0 9 51 0 0,2-13-30 0 0,1 0 0 0 0,-1 0 0 0 0,1-1-1 0 0,0 1 1 0 0,0-1 0 0 0,0 1 0 0 0,0-1 0 0 0,1-1 0 0 0,-1 1-1 0 0,1 0 1 0 0,0-1 0 0 0,0 0 0 0 0,0 0 0 0 0,0-1-1 0 0,0 1 1 0 0,0-1 0 0 0,0 0 0 0 0,0-1 0 0 0,0 1 0 0 0,1-1-1 0 0,-1 0 1 0 0,0 0 0 0 0,1-1 0 0 0,-1 1 0 0 0,0-1-1 0 0,0 0 1 0 0,2-1 30 0 0,11-2 57 0 0,-1-1-1 0 0,0-1 0 0 0,0 0 0 0 0,-1-1 0 0 0,0-1 1 0 0,0 0-1 0 0,0-1 0 0 0,-1-1 0 0 0,-1 0 0 0 0,0-1 1 0 0,0-1-1 0 0,-1 0 0 0 0,-1-1 0 0 0,0 0 0 0 0,8-12-56 0 0,26-22 81 0 0,50-40-186 0 0,-109 120-1108 0 0,5-24 980 0 0,1 1 1 0 0,1 0-1 0 0,0 0 1 0 0,0 1 0 0 0,1 0-1 0 0,0 0 1 0 0,1 0 0 0 0,1 1-1 0 0,-1-1 1 0 0,2 1 0 0 0,0 0-1 0 0,0 0 1 0 0,0 10 232 0 0,5-18 3 0 0,0 1-1 0 0,1-1 1 0 0,-1-1 0 0 0,1 1-1 0 0,0 0 1 0 0,0-1 0 0 0,0 0 0 0 0,0 1-1 0 0,1-2 1 0 0,-1 1 0 0 0,1 0-1 0 0,-1-1 1 0 0,1 0 0 0 0,0 0 0 0 0,0-1-1 0 0,0 1 1 0 0,0-1 0 0 0,1 0-1 0 0,-1 0 1 0 0,0-1 0 0 0,0 0 0 0 0,0 0-1 0 0,1 0 1 0 0,-1 0 0 0 0,0-1-1 0 0,0 0 1 0 0,0 0 0 0 0,1 0 0 0 0,2-2-3 0 0,10-2 389 0 0,-1-1 1 0 0,0-1-1 0 0,0-1 1 0 0,-1-1 0 0 0,0 0-1 0 0,0-1 1 0 0,-1 0-1 0 0,0-1 1 0 0,9-11-390 0 0,-21 20 52 0 0,177-171 1655 0 0,-171 165-1723 0 0,0-1 0 0 0,-1-1 0 0 0,0 0 0 0 0,0 0 0 0 0,-1 0 0 0 0,0-1 0 0 0,-1 0 0 0 0,0 0 0 0 0,-1-1 0 0 0,0 0 0 0 0,-1 0 0 0 0,-1 0 0 0 0,0 0 0 0 0,0 0 0 0 0,0-12 16 0 0,-4 22-57 0 0,1 0 0 0 0,-1 0 0 0 0,-1 0 1 0 0,1 0-1 0 0,0 0 0 0 0,0 0 1 0 0,-1 0-1 0 0,0 0 0 0 0,1 1 0 0 0,-1-1 1 0 0,0 0-1 0 0,1 1 0 0 0,-1 0 1 0 0,0-1-1 0 0,0 1 0 0 0,0 0 0 0 0,0 0 1 0 0,-1 0-1 0 0,1 0 0 0 0,0 0 0 0 0,0 0 1 0 0,-1 1-1 0 0,1-1 0 0 0,0 1 1 0 0,-1 0-1 0 0,1 0 0 0 0,0 0 0 0 0,-1 0 1 0 0,1 0-1 0 0,0 0 0 0 0,-1 0 0 0 0,1 1 1 0 0,0-1-1 0 0,-1 1 0 0 0,1 0 1 0 0,0 0-1 0 0,0-1 0 0 0,0 1 0 0 0,0 1 1 0 0,-1-1-1 0 0,2 0 0 0 0,-1 1 0 0 0,-1 0 57 0 0,-91 69-1208 0 0,91-68 1162 0 0,-1 1 0 0 0,0 0 0 0 0,1 0 0 0 0,0 0 0 0 0,0 0 0 0 0,0 0 0 0 0,0 1 0 0 0,1-1 0 0 0,0 1 0 0 0,0 0 0 0 0,0-1 0 0 0,1 1 0 0 0,-1 0 0 0 0,1 0-1 0 0,0 0 1 0 0,0 1 0 0 0,1-1 0 0 0,0 0 0 0 0,0 0 0 0 0,0 0 0 0 0,1 4 46 0 0,2-3 68 0 0,1-1-1 0 0,0 0 1 0 0,0 0-1 0 0,0 0 1 0 0,1 0-1 0 0,0 0 1 0 0,0-1-1 0 0,0 0 1 0 0,0 0-1 0 0,1 0 0 0 0,0-1 1 0 0,-1 0-1 0 0,1 0 1 0 0,0 0-1 0 0,1-1 1 0 0,-1 0-1 0 0,0 0 1 0 0,1 0-1 0 0,-1-1 1 0 0,6 1-68 0 0,8 3 135 0 0,123 57 1572 0 0,-137-59-1613 0 0,0 1-1 0 0,-1 0 1 0 0,1 0 0 0 0,-1 1-1 0 0,0-1 1 0 0,0 1-1 0 0,0 0 1 0 0,-1 0 0 0 0,0 1-1 0 0,0-1 1 0 0,0 1-1 0 0,-1 0 1 0 0,0 0-1 0 0,0 0 1 0 0,0 1 0 0 0,-1-1-1 0 0,0 1 1 0 0,0-1-1 0 0,-1 1 1 0 0,1 0-1 0 0,-1 2-93 0 0,-12 105-1771 0 0,14-110-10327 0 0,0-4 3644 0 0</inkml:trace>
  <inkml:trace contextRef="#ctx0" brushRef="#br0" timeOffset="1916.18">3841 138 9826 0 0,'0'0'862'0'0,"0"0"-104"0"0,0 0-1 0 0,0 0 28 0 0,0 0-31 0 0,0 0-80 0 0,0 0-95 0 0,0 0-57 0 0,0 0-57 0 0,0 0-106 0 0,0 0-99 0 0,-33 34-100 0 0,-103 112-65 0 0,49-20 22 0 0,15 3-103 0 0,-94 143-92 0 0,646-842 2060 0 0,-300 345-913 0 0,-179 226-1062 0 0,0 0-1 0 0,0 0 1 0 0,0-1-1 0 0,-1 1 1 0 0,1 0-1 0 0,0 0 1 0 0,-1 0 0 0 0,1 0-1 0 0,0 0 1 0 0,-1 0-1 0 0,1 0 1 0 0,-1 0-1 0 0,1 1 1 0 0,-1-1-1 0 0,0 0 1 0 0,0 0-1 0 0,1 0 1 0 0,-1 0-1 0 0,0 0 1 0 0,0 1 0 0 0,0-1-1 0 0,0 0 1 0 0,0 0-1 0 0,0 0 1 0 0,-1 1-1 0 0,1-1 1 0 0,0 0-1 0 0,0 0 1 0 0,-1 0-1 0 0,1 0 1 0 0,-1 0-1 0 0,1 0 1 0 0,-1 0 0 0 0,0 0-1 0 0,1 0 1 0 0,-1 0-1 0 0,0 0 1 0 0,0 0-1 0 0,1 0 1 0 0,-2 0-7 0 0,0 8 86 0 0,-12 62 140 0 0,-21 177-18 0 0,34-230-207 0 0,1 0 1 0 0,1 0-1 0 0,0 0 1 0 0,1 0-1 0 0,1 0 1 0 0,1 0-1 0 0,0 0 1 0 0,1-1-1 0 0,1 0 1 0 0,1 0-1 0 0,1 0 1 0 0,0-1-1 0 0,1 0 1 0 0,0-1-1 0 0,9 11-1 0 0,72 90-1201 0 0,-89-106-1530 0 0,-10-4-6438 0 0,5-6 1506 0 0</inkml:trace>
  <inkml:trace contextRef="#ctx0" brushRef="#br0" timeOffset="2149.611">3519 473 10082 0 0,'0'0'1067'0'0,"0"0"19"0"0,0 0 186 0 0,0 0 151 0 0,0 0-67 0 0,0 0-150 0 0,35 4-125 0 0,112 14-162 0 0,30-14 791 0 0,-5-12-1211 0 0,-87 3-3254 0 0,-2 3-7316 0 0,-62 2 1196 0 0</inkml:trace>
</inkml:ink>
</file>

<file path=ppt/ink/ink1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9.7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1035 63 1424 0 0,'0'0'882'0'0,"0"0"-109"0"0,0 0 49 0 0,0 0 122 0 0,0 0 134 0 0,0 0 31 0 0,0 0 3 0 0,0 0 17 0 0,0 0-41 0 0,0 0-69 0 0,-18-4-127 0 0,-80-17 1064 0 0,-11 28 2209 0 0,65 11-3945 0 0,2 1 0 0 0,0 2 0 0 0,1 1-1 0 0,1 3 1 0 0,1 1 0 0 0,1 2 0 0 0,2 2-1 0 0,1 1 1 0 0,0 3-220 0 0,3 0 151 0 0,1 1-1 0 0,2 1 1 0 0,1 2 0 0 0,3 1 0 0 0,-8 17-151 0 0,-24 33 502 0 0,29-41-236 0 0,3 1-1 0 0,2 2 1 0 0,2 0 0 0 0,2 1-1 0 0,3 1 1 0 0,1 0-1 0 0,2 10-265 0 0,5-23 205 0 0,2 1 0 0 0,1 1 0 0 0,3-1 0 0 0,1 1 0 0 0,4 39-205 0 0,44 137 1060 0 0,-37-176-914 0 0,1 0 0 0 0,2 0 0 0 0,1-2 0 0 0,3 1-1 0 0,1-2 1 0 0,2 0 0 0 0,16 21-146 0 0,-8-20 131 0 0,1-2-1 0 0,3-1 0 0 0,1-1 0 0 0,1-2 0 0 0,15 10-130 0 0,110 63 358 0 0,-138-94-280 0 0,1-2 0 0 0,-1 0 0 0 0,2-1 0 0 0,0 0 0 0 0,0-2 0 0 0,1-1 1 0 0,10 1-79 0 0,60 20 181 0 0,226 72 127 0 0,-124-53-103 0 0,-163-45-110 0 0,0-2 0 0 0,0-2 0 0 0,0-1 0 0 0,0-1 0 0 0,-1-2 0 0 0,2-1-95 0 0,84-12 160 0 0,28-12-64 0 0,-6-12 0 0 0,-25-24 169 0 0,-13-14-144 0 0,38-48-21 0 0,-113 98-42 0 0,-2-2-1 0 0,-1 0 0 0 0,-2-2 0 0 0,-1 0 0 0 0,-2-2 0 0 0,-1 0 1 0 0,0-9-58 0 0,14-71 140 0 0,-15 54-66 0 0,18-57-95 0 0,-22 4 170 0 0,-10-134-13 0 0,-36 98-73 0 0,20 112-72 0 0,-38-92 37 0 0,38 92-18 0 0,-2 1 1 0 0,-2 1-1 0 0,-2 0 0 0 0,-1 2 1 0 0,-1 0-1 0 0,-13-13-10 0 0,-59-73-36 0 0,75 101 26 0 0,-105-101-70 0 0,-38 11-131 0 0,-53 26-1 0 0,134 42 197 0 0,63 36-33 0 0,-1 0 0 0 0,1 2 1 0 0,-1 0-1 0 0,-1 1 0 0 0,1 1 0 0 0,-1 0 0 0 0,1 2 0 0 0,-4 0 48 0 0,14 0-25 0 0,-161 0-128 0 0,46 9 30 0 0,58 7-578 0 0,3 15-2313 0 0,30-2-2207 0 0,12-6-6395 0 0,13-14 2143 0 0</inkml:trace>
  <inkml:trace contextRef="#ctx0" brushRef="#br0" timeOffset="1627.208">1184 67 0 0 0,'0'0'431'0'0,"0"0"169"0"0,0 0-36 0 0,0 0-87 0 0,0 0-88 0 0,0 0-72 0 0,0 0-49 0 0,3-6-25 0 0,-3 4 8141 0 0,-72 21-4724 0 0,40-20-1115 0 0,20 0-2310 0 0,1 0 1 0 0,-1 1-1 0 0,1 1 1 0 0,-1 0-1 0 0,1 0 1 0 0,-1 1 0 0 0,1 1-1 0 0,0-1 1 0 0,-10 6-236 0 0,12-4-255 0 0,-24 16 693 0 0,24 3-4576 0 0,13-16-2804 0 0,-3-6-2159 0 0</inkml:trace>
  <inkml:trace contextRef="#ctx0" brushRef="#br0" timeOffset="8790.232">2620 1020 0 0 0,'0'0'571'0'0,"0"0"172"0"0,0 0 31 0 0,0 0-65 0 0,0-2-37 0 0,0-8-24 0 0,0 8-20 0 0,0 2-5 0 0,-1-1-1837 0 0,-2 1 14722 0 0,3 0-12002 0 0,0 1-1474 0 0,0-1 8 0 0,0 0-13 0 0,0 0-9 0 0,0 25 13 0 0,22 142 368 0 0,10 23 49 0 0,-16-112-283 0 0,1 17 58 0 0,-1 49 128 0 0,2 76 122 0 0,-1-91-231 0 0,0-7 86 0 0,-14-74 41 0 0,-3-48-312 0 0,0 0-1 0 0,0 0-8 0 0,2 41 542 0 0,-2-12 1253 0 0,-24-29-1318 0 0,-334-56-1858 0 0,341 43 1178 0 0,38 5-250 0 0,64-11 755 0 0,44-7-5 0 0,132-32-156 0 0,-194 40-164 0 0,-1-2 1 0 0,0-3-1 0 0,-2-3 0 0 0,25-16-25 0 0,-61 27-204 0 0,-60 38 231 0 0,-218 171 22 0 0,110-72-38 0 0,116-82-2258 0 0,29-40-1182 0 0,0 0-522 0 0,-4 0-2468 0 0,1 0-1943 0 0</inkml:trace>
  <inkml:trace contextRef="#ctx0" brushRef="#br0" timeOffset="9475.043">3266 2386 11018 0 0,'0'0'2087'0'0,"0"0"-676"0"0,0 0-436 0 0,0 0-208 0 0,0 0-109 0 0,0 0-72 0 0,0 0-117 0 0,0 0-128 0 0,0 0-46 0 0,0 0-18 0 0,0 0 32 0 0,0 0 25 0 0,0 0-25 0 0,-2 19-39 0 0,-5 59-18 0 0,14 25 512 0 0,-6 102 156 0 0,-21-47-747 0 0,16-146-646 0 0,3-17-3298 0 0,1-26-7444 0 0,0 22 7701 0 0,0-2 272 0 0</inkml:trace>
  <inkml:trace contextRef="#ctx0" brushRef="#br0" timeOffset="9743.869">3216 2405 7322 0 0,'0'0'1411'0'0,"0"0"-470"0"0,0 0-369 0 0,0 0-100 0 0,0 0 43 0 0,0 0 53 0 0,0 0 94 0 0,0 0 143 0 0,0 0 115 0 0,0 0 90 0 0,0 0 11 0 0,0 0-75 0 0,0 0-83 0 0,17 5-59 0 0,57 17-66 0 0,41-17 1077 0 0,91-54-695 0 0,-102 25-1599 0 0,-75 21-996 0 0,-16 3-3723 0 0,-13 3 67 0 0,-4 8-1229 0 0,0-7 2498 0 0</inkml:trace>
  <inkml:trace contextRef="#ctx0" brushRef="#br0" timeOffset="9988.683">3334 2633 7866 0 0,'0'0'3730'0'0,"0"0"-2209"0"0,0 0-820 0 0,0 0-83 0 0,0 0 109 0 0,0 0 83 0 0,0 0-38 0 0,0 0-131 0 0,0 0-113 0 0,0 0-99 0 0,0 0-83 0 0,0 0-62 0 0,0 0-34 0 0,4 13 7 0 0,16 40 22 0 0,-18-51-250 0 0,0 0-1 0 0,-1 0 1 0 0,1 0-1 0 0,0 0 1 0 0,0 0 0 0 0,0-1-1 0 0,0 1 1 0 0,1-1 0 0 0,-1 1-1 0 0,0-1 1 0 0,1 0 0 0 0,-1 0-1 0 0,0 0 1 0 0,1 0-1 0 0,0 0 1 0 0,-1 0 0 0 0,1-1-1 0 0,-1 1 1 0 0,1-1 0 0 0,0 0-1 0 0,-1 0 1 0 0,1 0 0 0 0,0 0-1 0 0,-1 0 1 0 0,2-1-29 0 0,6 1 83 0 0,12 0-194 0 0,0-1 1 0 0,-1-1 0 0 0,1-1-1 0 0,-1-1 1 0 0,0-1 0 0 0,0 0-1 0 0,0-2 1 0 0,6-3 110 0 0,36-11-1939 0 0,7-2-3929 0 0,-55 18 3021 0 0,14-4-6174 0 0</inkml:trace>
  <inkml:trace contextRef="#ctx0" brushRef="#br0" timeOffset="13829.838">1401 1149 0 0 0,'0'0'445'0'0,"0"0"14"0"0,0 0-35 0 0,0 0-48 0 0,0 0-42 0 0,-8 3-7 0 0,-58 27 2113 0 0,57-21-688 0 0,12-5 5452 0 0,13-6-483 0 0,-3 0-5828 0 0,-5 0-3077 0 0,117-5 3128 0 0,-28 0-14 0 0,0 5 0 0 0,63 8-930 0 0,195 1 1390 0 0,-154-18-969 0 0,-56 7-97 0 0,-144 4-313 0 0,-1 0 4 0 0,0 0-3 0 0,0 0 12 0 0,0 0 12 0 0,0 0-5 0 0,0 0-14 0 0,0 0-8 0 0,0 0-3 0 0,0 0-9 0 0,0 0 14 0 0,0 0 15 0 0,0 0-20 0 0,0 0 11 0 0,0 0-5 0 0,0 0-17 0 0,0 0 15 0 0,0 0 6 0 0,0 0 3 0 0,0 0 10 0 0,0 0-3 0 0,0 0-28 0 0,0 0-6 0 0,0 0 4 0 0,0 0 16 0 0,0 0 3 0 0,0 0-2 0 0,0 0 14 0 0,0 0-4 0 0,0 0-19 0 0,0 0-30 0 0,0 0-2 0 0,0 0 24 0 0,0 0 24 0 0,0 0-36 0 0,0 0 0 0 0,0 0-21 0 0,0 0-42 0 0,-1-2-1892 0 0,-1-3-1990 0 0,1 1-1481 0 0,1 1-5773 0 0</inkml:trace>
  <inkml:trace contextRef="#ctx0" brushRef="#br0" timeOffset="15062.023">2515 1160 0 0 0,'0'0'427'0'0,"0"0"309"0"0,0 0 113 0 0,0 0-14 0 0,0 0-55 0 0,0 0-79 0 0,0 0-79 0 0,-9-5 9 0 0,-45-30 1430 0 0,-9 16 2480 0 0,48 15-3671 0 0,1 0 0 0 0,0-2 1 0 0,0 0-1 0 0,0 0 0 0 0,0-1 1 0 0,1-1-1 0 0,0 0 0 0 0,-8-8-870 0 0,-40-48 2532 0 0,54 106-3247 0 0,23 325 629 0 0,-30-253-80 0 0,17-151 1810 0 0,4 16-1692 0 0,1 1 0 0 0,1 0 0 0 0,0 1-1 0 0,2-1 1 0 0,0 2 0 0 0,1 0 0 0 0,1 0 0 0 0,0 1 0 0 0,8-7 48 0 0,-1 2-732 0 0,23-27-2038 0 0,-9 22-5379 0 0,-26 22-2121 0 0</inkml:trace>
  <inkml:trace contextRef="#ctx0" brushRef="#br0" timeOffset="16463.763">957 549 80 0 0,'0'0'988'0'0,"0"0"-176"0"0,0 0-25 0 0,0 0 77 0 0,0 0 23 0 0,0 0-49 0 0,0 0-135 0 0,0 0-142 0 0,0 0-73 0 0,0 0-45 0 0,0 0 2 0 0,0 6 33 0 0,0 327 5062 0 0,0-320-6524 0 0,-3-2 3984 0 0,-3-28 1752 0 0,6 8-4715 0 0,-1-1-1 0 0,1 1 1 0 0,1 0 0 0 0,0-1 0 0 0,0 1 0 0 0,1 0 0 0 0,0 0-1 0 0,0 0 1 0 0,1 0 0 0 0,1 0 0 0 0,-1 0 0 0 0,1 1 0 0 0,1 0 0 0 0,-1-1-1 0 0,1 2 1 0 0,5-6-37 0 0,82-105 0 0 0,-34 67-41 0 0,-57 51 9 0 0,0 0 0 0 0,1 0 0 0 0,-1 0 0 0 0,1 1 0 0 0,-1-1 0 0 0,1 0 0 0 0,-1 1 0 0 0,0-1 0 0 0,1 1 0 0 0,-1-1 0 0 0,1 1 0 0 0,-1 0 0 0 0,0-1 0 0 0,0 1 0 0 0,0 0-1 0 0,1 0 1 0 0,-1 0 0 0 0,0 0 0 0 0,0 0 0 0 0,0 0 0 0 0,0 0 0 0 0,0 0 0 0 0,-1 1 0 0 0,1-1 0 0 0,0 0 0 0 0,-1 0 0 0 0,1 1 0 0 0,0-1 0 0 0,-1 1 0 0 0,1-1 0 0 0,-1 0 0 0 0,0 1 0 0 0,0-1 0 0 0,1 1 0 0 0,-1-1 0 0 0,0 1 0 0 0,0-1 0 0 0,0 1 0 0 0,-1-1 0 0 0,1 1 0 0 0,0-1 0 0 0,0 0 0 0 0,-1 1 32 0 0,8 21-41 0 0,4 9-17 0 0,29 39-1808 0 0,-29-65-3415 0 0,-2-5-1449 0 0,-7-1 853 0 0</inkml:trace>
  <inkml:trace contextRef="#ctx0" brushRef="#br0" timeOffset="16999.665">758 446 2945 0 0,'0'0'2249'0'0,"0"0"-864"0"0,0 0-352 0 0,0 0 9 0 0,0 0 23 0 0,0 0-19 0 0,0 0-74 0 0,0 0-92 0 0,0 0-65 0 0,0 0-67 0 0,0 0-82 0 0,0 0-79 0 0,19-2-66 0 0,117-14 842 0 0,71 12 549 0 0,-153 4 1010 0 0,-93-33-2219 0 0,34 30-880 0 0,0 0 0 0 0,1 0 0 0 0,-1 0 0 0 0,0-1 0 0 0,1 0 0 0 0,0 1 0 0 0,0-2 0 0 0,0 1 0 0 0,1 0 0 0 0,-1-1 0 0 0,1 1-1 0 0,0-1 1 0 0,-2-4 177 0 0,5 7-1512 0 0,0-2-9356 0 0,0 3 9935 0 0,0 0-6306 0 0</inkml:trace>
  <inkml:trace contextRef="#ctx0" brushRef="#br0" timeOffset="17781.012">1327 781 0 0 0,'0'0'843'0'0,"0"0"-8"0"0,0 0-95 0 0,0 0-129 0 0,0 0-122 0 0,0 0-106 0 0,0 0-82 0 0,0 0-65 0 0,0 0 22 0 0,6 8 1149 0 0,-21 14-842 0 0,-1 0 0 0 0,-1-1 0 0 0,0 0 1 0 0,-2-2-1 0 0,0 0 0 0 0,-3 0-565 0 0,-57 43 272 0 0,200-176 1797 0 0,44-24-1917 0 0,-120 122-1015 0 0,-40 56 279 0 0,0 92 1404 0 0,8-46-580 0 0,-10-84 532 0 0,-2-2-3151 0 0,-1 1-5723 0 0,0-1 6211 0 0</inkml:trace>
  <inkml:trace contextRef="#ctx0" brushRef="#br0" timeOffset="18096.004">1162 914 3233 0 0,'0'0'1221'0'0,"0"0"-307"0"0,0 0-98 0 0,0 0 51 0 0,0 0 6 0 0,0 0-64 0 0,0 0-79 0 0,0 0-60 0 0,0 0-33 0 0,0 0-13 0 0,0 0-37 0 0,0 0-23 0 0,0 0 26 0 0,17-1 27 0 0,128-2 1416 0 0,-64 5-1472 0 0,-41-1-2285 0 0,0 0-4620 0 0,-28-1-1934 0 0</inkml:trace>
</inkml:ink>
</file>

<file path=ppt/ink/ink1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4:42.8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131 241 0 0 0,'0'0'728'0'0,"0"0"330"0"0,0 0 258 0 0,0 0 140 0 0,0 0 70 0 0,0 0-15 0 0,0 0-47 0 0,0 0-86 0 0,0 0-129 0 0,0 0-154 0 0,0 0-136 0 0,0-6-131 0 0,-1-16-114 0 0,32 13 2045 0 0,439 30-214 0 0,-409-20-2538 0 0,-51-2 2997 0 0,-237-142-3795 0 0,208 117-1988 0 0,17 11-6880 0 0,2 9-709 0 0</inkml:trace>
  <inkml:trace contextRef="#ctx0" brushRef="#br0" timeOffset="-9889.006">273 513 1176 0 0,'0'0'975'0'0,"0"0"-798"0"0,0 0-278 0 0,0 0 54 0 0,0 0 183 0 0,0 0 170 0 0,0 0 114 0 0,0 0 17 0 0,0 0-46 0 0,0 0-64 0 0,0 0-66 0 0,-17 30-51 0 0,-54 91-62 0 0,14 9 462 0 0,-47 64 1131 0 0,81-150-978 0 0,37-73 3606 0 0,-6 9-3864 0 0,90-166 1342 0 0,6-1-1424 0 0,-30 73-171 0 0,-73 115-279 0 0,1-1 0 0 0,-1 1 0 0 0,0 0 0 0 0,0 0 0 0 0,0 0 0 0 0,1 0 0 0 0,-1 0 0 0 0,0 0 0 0 0,0 0 0 0 0,0 0 0 0 0,-1 0 0 0 0,1 0 0 0 0,0 1 1 0 0,0-1-1 0 0,-1 0 0 0 0,1 1 0 0 0,0-1 0 0 0,-1 0 0 0 0,0 1 0 0 0,1-1 0 0 0,-1 1 0 0 0,0-1 0 0 0,1 1 0 0 0,-1-1 0 0 0,0 1 0 0 0,0-1 0 0 0,0 1 0 0 0,-1-1 0 0 0,1 0 0 0 0,0 2 27 0 0,1 4 13 0 0,11 200 1216 0 0,-2-75-943 0 0,-9-131-270 0 0,0-1 0 0 0,0 0 0 0 0,0 0 1 0 0,0 0-1 0 0,0 0 0 0 0,0 0 0 0 0,0 0 1 0 0,0 0-1 0 0,0 0 0 0 0,0-1 0 0 0,0 1 0 0 0,0 0 1 0 0,0-1-1 0 0,0 1 0 0 0,0 0 0 0 0,0-1 1 0 0,0 1-1 0 0,0-1 0 0 0,-1 0 0 0 0,1 1 0 0 0,0-1 1 0 0,0 1-1 0 0,-1-1 0 0 0,1 0 0 0 0,0 0 1 0 0,-1 0-1 0 0,1 1 0 0 0,-1-1 0 0 0,1 0 0 0 0,-1 0 1 0 0,1 0-1 0 0,-1 0 0 0 0,1 0 0 0 0,-1 0 1 0 0,0 0-1 0 0,0 0 0 0 0,1-1-16 0 0,0 1 3 0 0,121-165 489 0 0,25-40-406 0 0,-144 200 41 0 0,-3 6-141 0 0,0 1-1 0 0,0-1 1 0 0,0 0 0 0 0,1 0-1 0 0,-1 1 1 0 0,0-1 0 0 0,0 0-1 0 0,0 0 1 0 0,1 1 0 0 0,-1-1-1 0 0,0 0 1 0 0,0 0-1 0 0,0 0 1 0 0,1 0 0 0 0,-1 1-1 0 0,0-1 1 0 0,0 0 0 0 0,1 0-1 0 0,-1 0 1 0 0,0 0 0 0 0,0 0-1 0 0,1 0 1 0 0,-1 0 0 0 0,0 0-1 0 0,1 0 1 0 0,-1 0-1 0 0,0 0 1 0 0,0 0 0 0 0,1 0-1 0 0,-1 0 1 0 0,0 0 0 0 0,1 0-1 0 0,-1 0 1 0 0,0 0 0 0 0,0 0-1 0 0,1 0 1 0 0,-1 0-1 0 0,0 0 1 0 0,0-1 0 0 0,1 1-1 0 0,-1 0 1 0 0,0 0 0 0 0,0 0-1 0 0,1-1 1 0 0,-1 1 0 0 0,0 0-1 0 0,0 0 15 0 0,26 81 123 0 0,-20-65-3 0 0,-1 1 0 0 0,-1 0 0 0 0,-1 1 1 0 0,0-1-1 0 0,-1 1 0 0 0,-1-1 0 0 0,-1 1 0 0 0,0-1 1 0 0,-1 1-1 0 0,-1-1 0 0 0,-3 9-120 0 0,4-10 25 0 0,-8 138-293 0 0,21-154-3818 0 0,-8 0-1984 0 0,0-3-1654 0 0</inkml:trace>
  <inkml:trace contextRef="#ctx0" brushRef="#br0" timeOffset="-1941.992">925 944 1288 0 0,'0'0'1601'0'0,"0"0"-364"0"0,0 0-106 0 0,0 0 101 0 0,0 0 86 0 0,0 0-20 0 0,0 0-147 0 0,0 0-227 0 0,0 0-193 0 0,0 0-170 0 0,0 0-148 0 0,-30 52 1482 0 0,-164 257-1350 0 0,144-240-635 0 0,129-160 2531 0 0,90-111-973 0 0,-46 40-550 0 0,-103 140-574 0 0,-19 21-300 0 0,-1 1-51 0 0,0 0-61 0 0,0 0-84 0 0,0 27-727 0 0,11 171 1405 0 0,11-40-457 0 0,-21-153-959 0 0,1 10 734 0 0,-5-12-4687 0 0,-1 0-5660 0 0,0 0 6956 0 0</inkml:trace>
  <inkml:trace contextRef="#ctx0" brushRef="#br0" timeOffset="-1703.006">669 1202 7882 0 0,'0'0'1849'0'0,"0"0"-864"0"0,0 0-187 0 0,0 0 263 0 0,0 0 239 0 0,0 0 47 0 0,0 0-137 0 0,0 0-166 0 0,32 0-152 0 0,102 3-164 0 0,161-25-567 0 0,-257 16-2873 0 0,-13 2-3752 0 0,-13 3-3617 0 0</inkml:trace>
  <inkml:trace contextRef="#ctx0" brushRef="#br0" timeOffset="-1138.591">1258 734 3793 0 0,'0'0'1655'0'0,"0"0"-203"0"0,0 0-52 0 0,0 0 71 0 0,0 0 2 0 0,0 0-122 0 0,0 0-183 0 0,0 0-183 0 0,0 0-136 0 0,0 0-99 0 0,0 0-84 0 0,0 0-47 0 0,0 0-26 0 0,7-1-13 0 0,140-24 2474 0 0,71-1-2718 0 0,-125 23-9220 0 0,-84 3 3960 0 0,-2 0-3463 0 0</inkml:trace>
  <inkml:trace contextRef="#ctx0" brushRef="#br0" timeOffset="-875.332">1369 903 6369 0 0,'0'0'3244'0'0,"0"0"-2025"0"0,0 0-513 0 0,0 0 297 0 0,0 0 324 0 0,0 0 131 0 0,0 0-142 0 0,0 0-264 0 0,0 0-233 0 0,0 0-205 0 0,0 0-178 0 0,32 1-153 0 0,104 0-130 0 0,-32-14-92 0 0,27-13-1356 0 0,-75 14-1679 0 0,2-1-4326 0 0,-36 9-1191 0 0</inkml:trace>
  <inkml:trace contextRef="#ctx0" brushRef="#br0" timeOffset="2441.955">2199 436 2505 0 0,'0'0'1321'0'0,"0"0"22"0"0,0 0 85 0 0,0 0 106 0 0,0 0 45 0 0,0 0-71 0 0,0 0-173 0 0,0 0-204 0 0,0 0-232 0 0,0 0-245 0 0,0 0-198 0 0,-4-4-174 0 0,-12-11-120 0 0,12 46 250 0 0,42 255 1056 0 0,-35 39-1081 0 0,3-275-344 0 0,-1-14-1706 0 0,-4-13-2786 0 0,-1-22 2499 0 0,0-1-287 0 0,0 0-1541 0 0,-1-1 1691 0 0,0-2-196 0 0</inkml:trace>
  <inkml:trace contextRef="#ctx0" brushRef="#br0" timeOffset="2914.037">2002 487 5977 0 0,'0'0'1715'0'0,"0"0"-824"0"0,0 0-336 0 0,0 0-22 0 0,0 0 69 0 0,0 0 78 0 0,0 0 35 0 0,0 0-30 0 0,0 0-45 0 0,0 0-22 0 0,0 0-46 0 0,0 0-63 0 0,29-10-47 0 0,95-32-51 0 0,-30 32 357 0 0,-52 9-369 0 0,-27 0-304 0 0,1 0 0 0 0,-1 1 0 0 0,1 0 0 0 0,0 1 0 0 0,-1 1 0 0 0,1 1-1 0 0,-1 0 1 0 0,0 1 0 0 0,0 1 0 0 0,6 3-95 0 0,-19-8 10 0 0,1 2 0 0 0,-1-1-1 0 0,0 0 1 0 0,0 0 0 0 0,0 1-1 0 0,0-1 1 0 0,0 1 0 0 0,0 0 0 0 0,-1-1-1 0 0,1 1 1 0 0,0 0 0 0 0,-1 0 0 0 0,0 0-1 0 0,1 0 1 0 0,-1 0 0 0 0,0 0-1 0 0,0 1 1 0 0,0-1 0 0 0,0 0 0 0 0,0 1-1 0 0,-1-1 1 0 0,1 1 0 0 0,-1-1 0 0 0,0 0-1 0 0,1 1 1 0 0,-1-1 0 0 0,0 1-1 0 0,0-1 1 0 0,-1 1 0 0 0,1-1 0 0 0,0 1-1 0 0,-1-1 1 0 0,0 0 0 0 0,1 1 0 0 0,-1-1-1 0 0,0 0 1 0 0,0 1 0 0 0,-1-1 0 0 0,1 0-1 0 0,-1 2-9 0 0,-68 75 354 0 0,-68 31-141 0 0,134-109-216 0 0,1 0 1 0 0,0 1-1 0 0,0 0 0 0 0,0-1 0 0 0,0 1 0 0 0,0 0 0 0 0,1 0 0 0 0,-1 0 0 0 0,0 1 0 0 0,1-1 1 0 0,0 0-1 0 0,0 1 0 0 0,-1 0 0 0 0,2 0 0 0 0,-1-1 0 0 0,0 1 0 0 0,0 0 0 0 0,1 1 0 0 0,0-1 1 0 0,-1 0-1 0 0,1 0 0 0 0,0 0 0 0 0,1 1 0 0 0,-1-1 0 0 0,1 1 0 0 0,-1-1 0 0 0,1 0 0 0 0,0 1 1 0 0,0-1-1 0 0,1 1 0 0 0,-1-1 0 0 0,1 0 0 0 0,-1 1 0 0 0,1-1 0 0 0,0 0 0 0 0,0 0 0 0 0,1 1 1 0 0,-1-1-1 0 0,1 0 0 0 0,-1 0 0 0 0,1 0 0 0 0,1 1 3 0 0,16 12 233 0 0,2 1 1 0 0,-1-2-1 0 0,2-1 0 0 0,0-1 1 0 0,0 0-1 0 0,9 2-233 0 0,54 26 990 0 0,-84-41-992 0 0,0 1 0 0 0,0 0 0 0 0,1 0-1 0 0,-1 0 1 0 0,0 0 0 0 0,0 0 0 0 0,0 0 0 0 0,0 0 0 0 0,0 0 0 0 0,0 0 0 0 0,0 0 0 0 0,0 0 0 0 0,-1 1 0 0 0,1-1-1 0 0,0 0 1 0 0,-1 1 0 0 0,1-1 0 0 0,-1 0 0 0 0,1 1 0 0 0,-1-1 0 0 0,0 1 0 0 0,1-1 0 0 0,-1 1 0 0 0,0-1 0 0 0,0 1-1 0 0,0-1 1 0 0,0 1 0 0 0,-1 0 2 0 0,-10 13-6321 0 0,9-12 3918 0 0,1-3-3955 0 0,1 0 593 0 0</inkml:trace>
  <inkml:trace contextRef="#ctx0" brushRef="#br0" timeOffset="3553.278">2652 1058 0 0 0,'0'0'1320'0'0,"0"0"-444"0"0,0 0-67 0 0,0 0 136 0 0,0 0 105 0 0,0 0-41 0 0,0 0-146 0 0,0 0-216 0 0,-15 34-156 0 0,-47 104-70 0 0,31-60 499 0 0,12-41 266 0 0,16-37 4876 0 0,7-8-6049 0 0,39-79 791 0 0,-27 64-709 0 0,45-65 119 0 0,4 3 0 0 0,70-69-214 0 0,-118 146-665 0 0,-17 30 413 0 0,-3 41 382 0 0,1-48-108 0 0,1-1 1 0 0,0 1-1 0 0,1-1 0 0 0,1 1 1 0 0,0 0-1 0 0,1-1 0 0 0,1 0 1 0 0,0 1-1 0 0,1 2-22 0 0,55 104 109 0 0,-46-96-49 0 0,-13-24 12 0 0,-22 2 2106 0 0,-101-51-1747 0 0,9 0-705 0 0,57 24-3081 0 0,0 1-8718 0 0,49 19 7572 0 0</inkml:trace>
  <inkml:trace contextRef="#ctx0" brushRef="#br0" timeOffset="4601.14">3090 388 3513 0 0,'0'0'1952'0'0,"0"0"-461"0"0,0 0-148 0 0,0 0 69 0 0,0 0 67 0 0,0 0-34 0 0,0 0-174 0 0,0 0-239 0 0,0 0-251 0 0,0 0-253 0 0,0 0-206 0 0,0 0-123 0 0,0 0-58 0 0,-1 9 39 0 0,10 453 2549 0 0,-4-234-2875 0 0,-5-227-47 0 0,-12-42-7758 0 0,11 1-1278 0 0,1 28 6930 0 0</inkml:trace>
  <inkml:trace contextRef="#ctx0" brushRef="#br0" timeOffset="4876.594">2996 484 4985 0 0,'0'0'770'0'0,"0"0"-238"0"0,0 0 57 0 0,0 0 323 0 0,0 0 253 0 0,0 0 86 0 0,0 0-62 0 0,0 0-101 0 0,0 0-109 0 0,0 0-127 0 0,0 0-126 0 0,0 0-151 0 0,35-4-101 0 0,108-12-85 0 0,28-9 365 0 0,-121 18-578 0 0,-12 1-1537 0 0,-12 5-3911 0 0,-25 1 2389 0 0,-1 0-903 0 0,0 3-318 0 0</inkml:trace>
  <inkml:trace contextRef="#ctx0" brushRef="#br0" timeOffset="5077.663">3058 749 5665 0 0,'0'0'1156'0'0,"0"0"-34"0"0,0 0 198 0 0,0 0 198 0 0,0 0 22 0 0,0 0-127 0 0,0 0-180 0 0,0 0-218 0 0,0 0-247 0 0,0 0-196 0 0,0 0-188 0 0,0 0-150 0 0,36 2-103 0 0,112 4-89 0 0,-56-14-529 0 0,-57 3-691 0 0,9-1-5779 0 0,-29 6-2534 0 0</inkml:trace>
  <inkml:trace contextRef="#ctx0" brushRef="#br0" timeOffset="8199.189">3449 57 0 0 0,'0'0'572'0'0,"0"0"88"0"0,0 0 58 0 0,0 0 25 0 0,0 0-11 0 0,4-7-12 0 0,14-21-39 0 0,9 9 5165 0 0,25 17-3073 0 0,-35 2-2023 0 0,91 27 977 0 0,-43 13-1374 0 0,-50-30-279 0 0,-1 1-1 0 0,1 0 1 0 0,-2 1-1 0 0,0 1 0 0 0,0 0 1 0 0,-1 1-1 0 0,-1 0 0 0 0,0 0 1 0 0,-1 2-1 0 0,-1-1 0 0 0,0 1 1 0 0,-1 0-1 0 0,-1 1 0 0 0,0 0 1 0 0,-1 0-1 0 0,1 8-73 0 0,0-2 93 0 0,0 0 0 0 0,-2 1 1 0 0,-1-1-1 0 0,0 1 0 0 0,-2 0 0 0 0,-1 0 0 0 0,0 0 1 0 0,-2 0-1 0 0,-2 6-93 0 0,-45 130 747 0 0,1-52-410 0 0,44-104-265 0 0,0-1 1 0 0,1 1-1 0 0,-1 0 0 0 0,-1-1 1 0 0,1 0-1 0 0,0 1 0 0 0,-1-2 1 0 0,0 1-1 0 0,1 0 0 0 0,-1-1 0 0 0,0 1 1 0 0,-1-1-1 0 0,1 0 0 0 0,0 0 1 0 0,0-1-1 0 0,-1 0 0 0 0,1 1 1 0 0,-1-1-1 0 0,0-1 0 0 0,1 1 0 0 0,-1-1 1 0 0,1 1-1 0 0,-1-1 0 0 0,0-1 1 0 0,1 1-1 0 0,-1-1 0 0 0,-3 0-72 0 0,1 1 97 0 0,-6-11 348 0 0,13 11-425 0 0,0 0 4 0 0,0 0 4 0 0,0 0-5 0 0,0 0 14 0 0,0 0 14 0 0,0 0 17 0 0,0 0 9 0 0,0 0 26 0 0,0 0 21 0 0,0 0 8 0 0,0 0 17 0 0,0 0 9 0 0,0 0-6 0 0,0 0-11 0 0,-6-23 306 0 0,-79-153-82 0 0,58 124-330 0 0,69 49-550 0 0,-5 5 495 0 0,0 3-1 0 0,0 1 1 0 0,0 1 0 0 0,-1 2 0 0 0,33 14 20 0 0,-57-20 2 0 0,144 59 0 0 0,-82-19-45 0 0,-74-41 55 0 0,-1 0-1 0 0,0 0 1 0 0,-1 0 0 0 0,1 0-1 0 0,0 0 1 0 0,0-1 0 0 0,-1 1-1 0 0,1-1 1 0 0,-1 1 0 0 0,1-1-1 0 0,-1 1 1 0 0,0-1 0 0 0,1 0 0 0 0,-1 0-1 0 0,0 1 1 0 0,0-2 0 0 0,0 1-1 0 0,0 0 1 0 0,0 0 0 0 0,0 0-1 0 0,0-1 1 0 0,0 0 0 0 0,0 1-1 0 0,-1-1 1 0 0,-1 0-12 0 0,-6 4 60 0 0,-132 43-45 0 0,31-28-601 0 0,110-19 208 0 0,1 0-245 0 0,1-2-322 0 0,3-6-12468 0 0,0 7 5646 0 0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9.0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0 108 14731 0 0,'0'0'1062'0'0,"0"0"-249"0"0,0 0 31 0 0,0 0 107 0 0,0 0-23 0 0,0 0-167 0 0,33-6-167 0 0,108-17-147 0 0,221-22 617 0 0,-135 21-3171 0 0,-164 18-3153 0 0,-31 3-5879 0 0</inkml:trace>
</inkml:ink>
</file>

<file path=ppt/ink/ink1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6:35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1619 925 2753 0 0,'0'0'1261'0'0,"0"0"-138"0"0,0 0 0 0 0,0 0 164 0 0,0 0 121 0 0,0 0-45 0 0,0 0-100 0 0,0 0-201 0 0,0 0-225 0 0,0 0-166 0 0,0 0-115 0 0,0-8 2918 0 0,-105-3-2190 0 0,81 12-1063 0 0,-17-1-14 0 0,1 2 0 0 0,-1 3 0 0 0,1 0 0 0 0,0 3 1 0 0,1 1-1 0 0,0 2 0 0 0,0 2 0 0 0,-13 7-207 0 0,51-19 4 0 0,0-1 0 0 0,1 0 0 0 0,-1 1 0 0 0,0-1 0 0 0,0 1-1 0 0,0-1 1 0 0,1 1 0 0 0,-1-1 0 0 0,0 1 0 0 0,1 0 0 0 0,-1-1 0 0 0,0 1 0 0 0,1 0-1 0 0,-1 0 1 0 0,1-1 0 0 0,-1 1 0 0 0,1 0 0 0 0,-1 0 0 0 0,1 0 0 0 0,0 0 0 0 0,-1 0-1 0 0,1-1 1 0 0,0 1 0 0 0,0 0 0 0 0,0 0 0 0 0,0 0 0 0 0,0 0 0 0 0,0 0-1 0 0,0 0 1 0 0,0 0 0 0 0,0 0 0 0 0,0 0 0 0 0,0 0 0 0 0,0 0 0 0 0,1-1 0 0 0,-1 1-1 0 0,0 0 1 0 0,1 0 0 0 0,-1 0 0 0 0,1 0 0 0 0,-1-1 0 0 0,1 1 0 0 0,-1 0 0 0 0,1 0-1 0 0,-1-1 1 0 0,1 1 0 0 0,0 0 0 0 0,0-1 0 0 0,-1 1 0 0 0,1 0-4 0 0,40 30 334 0 0,104 25 298 0 0,-120-49-584 0 0,0 0-1 0 0,-1 2 0 0 0,0 1 0 0 0,0 1 0 0 0,-1 1 0 0 0,5 4-47 0 0,-28-14 13 0 0,0-1 0 0 0,0 1-1 0 0,0-1 1 0 0,0 1 0 0 0,0-1 0 0 0,0 1-1 0 0,-1-1 1 0 0,1 1 0 0 0,-1-1 0 0 0,1 1-1 0 0,-1-1 1 0 0,1 1 0 0 0,-1-1 0 0 0,0 0 0 0 0,0 0-1 0 0,1 1 1 0 0,-1-1 0 0 0,0 0 0 0 0,0 0-1 0 0,-1 0 1 0 0,1 0 0 0 0,0 0 0 0 0,0 0-1 0 0,0 0 1 0 0,-1 0 0 0 0,1-1 0 0 0,0 1-1 0 0,-1 0 1 0 0,1-1 0 0 0,0 1 0 0 0,-1-1-1 0 0,0 1-12 0 0,-214 128 188 0 0,198-115-200 0 0,6-6 10 0 0,0 1 0 0 0,1 0-1 0 0,-1 1 1 0 0,2 1-1 0 0,-1 0 1 0 0,2 0 0 0 0,-1 1-1 0 0,2 0 1 0 0,-1 0-1 0 0,-2 9 3 0 0,10-20 6 0 0,1 0 0 0 0,0 0 0 0 0,0 0 0 0 0,0 0 0 0 0,0 0 0 0 0,-1 0 0 0 0,2 0 0 0 0,-1 0 0 0 0,0 1-1 0 0,0-1 1 0 0,0 0 0 0 0,0 0 0 0 0,1 0 0 0 0,-1 0 0 0 0,1 0 0 0 0,-1 0 0 0 0,1 0 0 0 0,-1 0 0 0 0,1 0 0 0 0,-1 0-1 0 0,1 0 1 0 0,0-1 0 0 0,-1 1 0 0 0,1 0 0 0 0,0 0 0 0 0,0 0 0 0 0,0-1 0 0 0,0 1 0 0 0,0-1 0 0 0,0 1 0 0 0,0 0-1 0 0,0-1 1 0 0,0 0 0 0 0,0 1 0 0 0,0-1 0 0 0,0 0 0 0 0,0 1 0 0 0,0-1 0 0 0,0 0 0 0 0,0 0 0 0 0,0 0 0 0 0,0 0-1 0 0,1 0-5 0 0,57 4 592 0 0,-55-4-541 0 0,80-1 807 0 0,0-4 0 0 0,75-14-858 0 0,56-6 521 0 0,-190 34-4174 0 0,-32 10-7025 0 0,0-11-839 0 0</inkml:trace>
  <inkml:trace contextRef="#ctx0" brushRef="#br0" timeOffset="606.308">1 1348 3529 0 0,'0'0'1107'0'0,"0"0"-335"0"0,0 0-5 0 0,0 0 270 0 0,0 0 278 0 0,0 0 123 0 0,0 0-43 0 0,0 0-80 0 0,0 0-134 0 0,0 0-142 0 0,0 0-93 0 0,0 0-110 0 0,34 0-124 0 0,106-1-96 0 0,-37-12 643 0 0,125-32-167 0 0,-221 44-1137 0 0,-1 0 1093 0 0,-4 0-3408 0 0,-2 1-2988 0 0,-1 0-4175 0 0,-3 0 5395 0 0</inkml:trace>
  <inkml:trace contextRef="#ctx0" brushRef="#br0" timeOffset="891.692">41 1588 8250 0 0,'0'0'997'0'0,"0"0"-40"0"0,0 0 159 0 0,0 0 217 0 0,0 0 4 0 0,0 0-257 0 0,0 0-259 0 0,0 0-152 0 0,0 0-75 0 0,0 0-12 0 0,0 0-2 0 0,0 0-75 0 0,19 0-83 0 0,59-1-66 0 0,61-19 388 0 0,2 11-1818 0 0,-99 5-1392 0 0,-22 2-849 0 0,-1 1-4134 0 0,-9 1 1410 0 0</inkml:trace>
  <inkml:trace contextRef="#ctx0" brushRef="#br0" timeOffset="1285.096">216 1105 6721 0 0,'0'0'1377'0'0,"0"0"-632"0"0,0 0-77 0 0,0 0 235 0 0,0 0 228 0 0,0 0 37 0 0,0 0-169 0 0,0 0-237 0 0,0 0-202 0 0,0 0-133 0 0,0 0-22 0 0,0 0 0 0 0,0 0 30 0 0,4 11 73 0 0,15 36 66 0 0,-16-42-442 0 0,0 1 0 0 0,1-1 1 0 0,0-1-1 0 0,0 1 0 0 0,0 0 0 0 0,1-1 0 0 0,-1 0 1 0 0,1 0-1 0 0,0 0 0 0 0,0-1 0 0 0,1 0 1 0 0,-1 0-1 0 0,1 0 0 0 0,-1 0 0 0 0,1-1 1 0 0,4 1-133 0 0,12 7 196 0 0,7 3-126 0 0,-15-8-34 0 0,1 1 1 0 0,-2 0 0 0 0,1 1 0 0 0,-1 0 0 0 0,0 1-1 0 0,-1 0 1 0 0,1 1 0 0 0,-2 1 0 0 0,1 0-1 0 0,-1 0 1 0 0,-1 1 0 0 0,0 1 0 0 0,-1 0-1 0 0,8 12-36 0 0,-15-19 13 0 0,0 0 0 0 0,-1 0-1 0 0,0 1 1 0 0,0-1-1 0 0,0 1 1 0 0,-1-1-1 0 0,1 0 1 0 0,-1 1-1 0 0,-1-1 1 0 0,1 1 0 0 0,-1-1-1 0 0,0 0 1 0 0,0 1-1 0 0,0-1 1 0 0,-1 0-1 0 0,0 0 1 0 0,0 0-1 0 0,0 0 1 0 0,-1 0 0 0 0,0 0-1 0 0,1 0 1 0 0,-2-1-1 0 0,0 1-12 0 0,-91 93 337 0 0,84-89-330 0 0,-39 26-133 0 0,-5 4-1819 0 0,28-7-5048 0 0,22-24 1581 0 0,1-4-1429 0 0</inkml:trace>
  <inkml:trace contextRef="#ctx0" brushRef="#br0" timeOffset="4779.04">988 660 0 0 0,'0'0'772'0'0,"0"0"284"0"0,0 0 110 0 0,0 0-11 0 0,0 0-10 0 0,0 0-84 0 0,0 0-94 0 0,0 0-83 0 0,-11-12-48 0 0,-31-38-81 0 0,-14 17 2786 0 0,52 32-3466 0 0,0 1 1 0 0,0-1 0 0 0,0 1 0 0 0,0 0 0 0 0,0 1-1 0 0,0-1 1 0 0,0 1 0 0 0,0 0 0 0 0,0-1 0 0 0,0 2 0 0 0,0-1-1 0 0,0 0 1 0 0,0 1 0 0 0,1 0 0 0 0,-1 0 0 0 0,1 0 0 0 0,-1 0-1 0 0,1 1 1 0 0,0-1 0 0 0,0 1 0 0 0,0 0 0 0 0,0 0 0 0 0,0 0-1 0 0,1 0 1 0 0,-1 0 0 0 0,1 1 0 0 0,-2 2-76 0 0,-1 2 25 0 0,0 0 1 0 0,1 1 0 0 0,0-1-1 0 0,1 1 1 0 0,-1 0-1 0 0,2 0 1 0 0,-1 0-1 0 0,1 1 1 0 0,1-1-1 0 0,0 0 1 0 0,0 7-26 0 0,8 254 910 0 0,50-35-184 0 0,-29-149-591 0 0,-3 0 0 0 0,-5 2 0 0 0,-3 0 0 0 0,-1 20-135 0 0,-13-77 147 0 0,-2 0-1 0 0,-1 0 1 0 0,-1 1-1 0 0,-1-1 1 0 0,-2 0-1 0 0,-4 12-146 0 0,5-31 82 0 0,1-1 1 0 0,-2 0-1 0 0,0 0 0 0 0,0 0 0 0 0,-1 0 0 0 0,0-1 0 0 0,-1 1 1 0 0,0-1-1 0 0,0-1 0 0 0,-1 1 0 0 0,-1-1 0 0 0,1 0 0 0 0,-2-1 1 0 0,1 0-1 0 0,-1 0 0 0 0,0-1 0 0 0,-1 0 0 0 0,-4 2-82 0 0,10-6 2 0 0,-1-1 1 0 0,1 1-1 0 0,0-1 0 0 0,-1-1 0 0 0,1 1 0 0 0,-1-1 0 0 0,0 1 0 0 0,1-1 0 0 0,-1-1 0 0 0,0 1 1 0 0,0-1-1 0 0,1 1 0 0 0,-1-1 0 0 0,0-1 0 0 0,0 1 0 0 0,0-1 0 0 0,1 0 0 0 0,-1 0 0 0 0,0 0 1 0 0,1-1-1 0 0,-1 1 0 0 0,1-1 0 0 0,-1 0 0 0 0,1-1 0 0 0,0 1 0 0 0,0-1 0 0 0,0 1 0 0 0,0-1 0 0 0,0 0 1 0 0,1-1-1 0 0,0 1 0 0 0,-1-1 0 0 0,1 0 0 0 0,0 1 0 0 0,1-1 0 0 0,-1 0 0 0 0,1-1 0 0 0,0 1 1 0 0,0 0-1 0 0,0-1 0 0 0,0 1 0 0 0,1-1 0 0 0,-1-2-2 0 0,1 3-228 0 0,1 0 1 0 0,-1-1-1 0 0,1 1 0 0 0,0 0 0 0 0,0 0 0 0 0,0-1 1 0 0,0 1-1 0 0,1 0 0 0 0,0 0 0 0 0,0-1 1 0 0,0 1-1 0 0,1 0 0 0 0,-1 0 0 0 0,1 0 1 0 0,0 0-1 0 0,0 1 0 0 0,0-1 0 0 0,0 0 1 0 0,1 1-1 0 0,2-3 228 0 0,44-32-9764 0 0,-33 30 3792 0 0</inkml:trace>
  <inkml:trace contextRef="#ctx0" brushRef="#br0" timeOffset="5392.698">1232 1868 2152 0 0,'0'0'1267'0'0,"0"0"-97"0"0,0 0-51 0 0,0 0 72 0 0,0 0 45 0 0,0 0-57 0 0,0 0-143 0 0,0 0-201 0 0,0 0-183 0 0,0 0-86 0 0,0 0-12 0 0,0 0 8 0 0,0 0-26 0 0,-1 11-67 0 0,-38 220 1432 0 0,26-87-1790 0 0,69-137 597 0 0,13-17-522 0 0,-49 4-498 0 0,13-8-152 0 0,-23-3-5686 0 0,-12 12-154 0 0,-2 2 2104 0 0</inkml:trace>
  <inkml:trace contextRef="#ctx0" brushRef="#br0" timeOffset="5639.952">984 2085 3793 0 0,'0'0'981'0'0,"0"0"-138"0"0,0 0 7 0 0,0 0 202 0 0,0 0 187 0 0,0 0 13 0 0,0 0-53 0 0,0 0-95 0 0,0 0-95 0 0,0 0-73 0 0,0 0-95 0 0,0 0-101 0 0,0 0-113 0 0,28-3-112 0 0,90-7-128 0 0,21-1 266 0 0,-68 4-4629 0 0,-59 5 2607 0 0,3 2-3156 0 0,-4 0-3626 0 0</inkml:trace>
  <inkml:trace contextRef="#ctx0" brushRef="#br0" timeOffset="5921.167">1590 2103 8818 0 0,'0'0'1121'0'0,"0"0"-398"0"0,0 0-132 0 0,0 0 192 0 0,0 0 225 0 0,0 0 98 0 0,0 0-82 0 0,0 0-240 0 0,0 0-252 0 0,0 0-165 0 0,0 0-112 0 0,0 0-74 0 0,0 22-46 0 0,0 115 73 0 0,18-57-1096 0 0,-9-75-581 0 0,-5-3-2123 0 0,-2-1-5230 0 0,-2-1 5957 0 0</inkml:trace>
  <inkml:trace contextRef="#ctx0" brushRef="#br0" timeOffset="6156.23">1453 2129 3985 0 0,'0'0'1486'0'0,"0"0"-456"0"0,0 0-196 0 0,0 0 82 0 0,0 0 130 0 0,0 0 38 0 0,0 0-67 0 0,0 0-102 0 0,0 0-77 0 0,0 0-107 0 0,0 0-101 0 0,0 0-79 0 0,0 0-111 0 0,27-3-114 0 0,126-12 23 0 0,-74 11-1628 0 0,-53 4-2168 0 0,0 0-4027 0 0,-22 0 3496 0 0</inkml:trace>
  <inkml:trace contextRef="#ctx0" brushRef="#br0" timeOffset="6405.949">1486 2346 56 0 0,'0'0'2610'0'0,"0"0"-984"0"0,0 0-174 0 0,0 0 266 0 0,0 0 97 0 0,0 0-66 0 0,0 0-152 0 0,0 0-258 0 0,0 0-324 0 0,0 0-287 0 0,0 0-190 0 0,0 0-171 0 0,0 0-116 0 0,28 1-95 0 0,88 3-97 0 0,-9-24-1211 0 0,-56 6-7512 0 0,-38 14 1404 0 0</inkml:trace>
  <inkml:trace contextRef="#ctx0" brushRef="#br0" timeOffset="7291.397">1229 1 3657 0 0,'0'0'1608'0'0,"0"0"-190"0"0,0 0-34 0 0,0 0 27 0 0,0 0-57 0 0,0 0-131 0 0,0 0-235 0 0,0 0-255 0 0,0 0-290 0 0,0 0-266 0 0,0 0-146 0 0,0 0-47 0 0,0 0 39 0 0,-2 5 70 0 0,-22 203 650 0 0,17 6-431 0 0,17-174 107 0 0,19-21 258 0 0,64-9-518 0 0,-77-26-2139 0 0,-13-6-7607 0 0,-3 18 7080 0 0,0 3-256 0 0</inkml:trace>
  <inkml:trace contextRef="#ctx0" brushRef="#br0" timeOffset="7569.733">919 262 2729 0 0,'0'0'1435'0'0,"0"0"-67"0"0,0 0 67 0 0,0 0 66 0 0,0 0-24 0 0,0 0-104 0 0,0 0-159 0 0,0 0-178 0 0,36 1-184 0 0,114 4-247 0 0,55-3-1166 0 0,-129-2-8147 0 0,-66 0 2952 0 0</inkml:trace>
  <inkml:trace contextRef="#ctx0" brushRef="#br0" timeOffset="7773.366">1509 325 3209 0 0,'0'0'1268'0'0,"0"0"-113"0"0,0 0 114 0 0,0 0 153 0 0,0 0 52 0 0,0 0-75 0 0,0 0-190 0 0,0 0-291 0 0,0 0-278 0 0,0 0-207 0 0,0 0-166 0 0,0 0-88 0 0,0 0-63 0 0,1 27-60 0 0,6 85-5 0 0,-2-68-111 0 0,-3-40 204 0 0,-1-2-2447 0 0,-1 0-7468 0 0,0-2 6696 0 0</inkml:trace>
  <inkml:trace contextRef="#ctx0" brushRef="#br0" timeOffset="7994.147">1492 255 2401 0 0,'0'0'2483'0'0,"0"0"-862"0"0,0 0-362 0 0,0 0-13 0 0,0 0 57 0 0,0 0-47 0 0,0 0-154 0 0,0 0-233 0 0,0 0-189 0 0,0 0-148 0 0,0 0-131 0 0,0 0-51 0 0,0 0-56 0 0,14 5-42 0 0,102 38 324 0 0,-53-34-2046 0 0,-42-8-2279 0 0,0 0-4022 0 0,-17-1 4136 0 0</inkml:trace>
  <inkml:trace contextRef="#ctx0" brushRef="#br0" timeOffset="8189.171">1545 424 2809 0 0,'0'0'2593'0'0,"0"0"-1284"0"0,0 0-581 0 0,0 0 52 0 0,0 0 223 0 0,0 0 203 0 0,0 0 87 0 0,0 0-93 0 0,0 0-218 0 0,0 0-226 0 0,0 0-224 0 0,0 0-162 0 0,0 0-90 0 0,17 5-96 0 0,54 12-79 0 0,20-15-3490 0 0,-72-4-527 0 0,-7-1-4921 0 0</inkml:trace>
  <inkml:trace contextRef="#ctx0" brushRef="#br0" timeOffset="10077.522">2125 1102 856 0 0,'0'0'1200'0'0,"0"0"-53"0"0,0 0 42 0 0,0 0 82 0 0,0 0 55 0 0,0 0-77 0 0,0 0-230 0 0,0 0-243 0 0,0 0-197 0 0,0 0-127 0 0,0 0-36 0 0,-6 11-17 0 0,-60 136 942 0 0,-23 151-395 0 0,55-236 103 0 0,34-61-614 0 0,0-1 126 0 0,0 0 74 0 0,4-31-377 0 0,1 0 0 0 0,2 1 1 0 0,1 0-1 0 0,1 0 0 0 0,1 0 0 0 0,2 2 0 0 0,1-1 0 0 0,1 2 0 0 0,14-21-258 0 0,-9 13 175 0 0,126-205 32 0 0,-115 204-204 0 0,-8 68-741 0 0,26 204 915 0 0,-14-130-195 0 0,-34-105 34 0 0,1 0 1 0 0,-1 0 0 0 0,1 1-1 0 0,0-1 1 0 0,-1 0 0 0 0,1 0-1 0 0,0 0 1 0 0,0 0-1 0 0,0 0 1 0 0,0-1 0 0 0,0 1-1 0 0,0 0 1 0 0,0 0 0 0 0,0 0-1 0 0,0-1 1 0 0,0 1-1 0 0,0-1 1 0 0,0 1 0 0 0,1-1-1 0 0,-1 1 1 0 0,0-1 0 0 0,0 0-1 0 0,1 1 1 0 0,-1-1 0 0 0,0 0-1 0 0,1 0 1 0 0,-1 0-1 0 0,0 0 1 0 0,1 0 0 0 0,-1 0-1 0 0,0-1 1 0 0,0 1 0 0 0,1 0-1 0 0,-1-1 1 0 0,0 1-1 0 0,0-1 1 0 0,0 1 0 0 0,1-1-1 0 0,-1 1 1 0 0,0-1 0 0 0,0 0-1 0 0,0 0 1 0 0,0 1 0 0 0,0-1-1 0 0,0-1-16 0 0,43-50 688 0 0,-38 44-713 0 0,150-187 157 0 0,-147 185-172 0 0,-5 5 4 0 0,-1 1 0 0 0,1-1 1 0 0,0 1-1 0 0,0 0 0 0 0,0 0 0 0 0,1 1 1 0 0,-1-1-1 0 0,1 1 0 0 0,0 0 0 0 0,0 0 1 0 0,0 1-1 0 0,0-1 0 0 0,0 1 0 0 0,1 0 1 0 0,1 0 35 0 0,5 39-398 0 0,-5 235 373 0 0,30-190-1271 0 0,-24-69-3242 0 0,3-5-4055 0 0,-10-7 3501 0 0</inkml:trace>
  <inkml:trace contextRef="#ctx0" brushRef="#br0" timeOffset="13116.917">2192 722 1752 0 0,'0'0'1357'0'0,"0"0"-236"0"0,0 0-166 0 0,0 0-41 0 0,0 0 75 0 0,0 0 83 0 0,0 0 41 0 0,0 0-17 0 0,0 0-93 0 0,0 0-139 0 0,0 0-167 0 0,23 0-131 0 0,147-3 721 0 0,95 10 2670 0 0,-267-21-2914 0 0,-48-31-658 0 0,-84-39-390 0 0,131 81 1447 0 0,-3-2-2360 0 0,2 2-3669 0 0,12 6-6886 0 0,-3 1 6843 0 0</inkml:trace>
  <inkml:trace contextRef="#ctx0" brushRef="#br0" timeOffset="13846.393">3057 1326 4433 0 0,'0'0'1067'0'0,"0"0"-112"0"0,0 0-139 0 0,0 0-89 0 0,0 0-108 0 0,0 0-117 0 0,0 0-136 0 0,0 0-82 0 0,0 0-38 0 0,0 0-76 0 0,0 0-35 0 0,0 0-49 0 0,0 0-28 0 0,-14 30-18 0 0,-45 95-18 0 0,-25 32-132 0 0,45-115 630 0 0,70-82 3739 0 0,-1-1-4107 0 0,42-45 343 0 0,-51 58-467 0 0,1 0 1 0 0,1 2-1 0 0,2 1 0 0 0,0 1 0 0 0,2 1 0 0 0,5-2-28 0 0,-26 21 124 0 0,-6 3-151 0 0,0 0 1 0 0,1 0-1 0 0,-1 1 0 0 0,1-1 0 0 0,-1 0 0 0 0,1 0 0 0 0,-1 1 0 0 0,1-1 0 0 0,0 0 0 0 0,-1 1 0 0 0,1-1 0 0 0,0 0 0 0 0,-1 1 0 0 0,1-1 0 0 0,0 1 0 0 0,0-1 0 0 0,-1 1 0 0 0,1 0 0 0 0,0-1 0 0 0,0 1 0 0 0,0 0 0 0 0,0 0 0 0 0,0-1 0 0 0,0 1 0 0 0,-1 0 0 0 0,1 0 0 0 0,0 0 0 0 0,0 0 0 0 0,0 0 0 0 0,0 0 0 0 0,0 0 0 0 0,0 1 0 0 0,0-1 0 0 0,0 0 0 0 0,-1 0 0 0 0,1 1 0 0 0,0-1 0 0 0,0 0 0 0 0,0 1 0 0 0,-1-1 0 0 0,1 1 0 0 0,0-1 0 0 0,0 1 0 0 0,-1 0 0 0 0,1-1 0 0 0,0 1 0 0 0,-1 0 0 0 0,1-1 0 0 0,-1 1 0 0 0,1 0 0 0 0,-1 0 0 0 0,1-1 0 0 0,-1 1 0 0 0,1 0 0 0 0,-1 0 0 0 0,0 0 0 0 0,0 0 0 0 0,1-1 0 0 0,-1 1 0 0 0,0 0 0 0 0,0 0 0 0 0,0 0 0 0 0,0 0 27 0 0,46 220-833 0 0,-46-219 861 0 0,0-1 0 0 0,0 0 1 0 0,0 0-1 0 0,0 0 1 0 0,0 1-1 0 0,-1-1 1 0 0,1 0-1 0 0,0 0 1 0 0,-1 0-1 0 0,1 1 0 0 0,-1-1 1 0 0,1 0-1 0 0,-1 0 1 0 0,1 0-1 0 0,-1 0 1 0 0,0 0-1 0 0,0 0 0 0 0,1 0 1 0 0,-1 0-1 0 0,0 0 1 0 0,0-1-1 0 0,0 1 1 0 0,0 0-1 0 0,0 0 0 0 0,0-1 1 0 0,0 1-1 0 0,0-1 1 0 0,-1 1-1 0 0,1-1 1 0 0,0 1-1 0 0,0-1 1 0 0,0 0-1 0 0,-1 1 0 0 0,1-1 1 0 0,0 0-1 0 0,0 0 1 0 0,-1 0-1 0 0,1 0 1 0 0,0 0-1 0 0,0 0 0 0 0,-1-1 1 0 0,1 1-1 0 0,0 0 1 0 0,0 0-1 0 0,0-1 1 0 0,0 1-1 0 0,-1-1 1 0 0,1 1-1 0 0,0-1 0 0 0,0 0 1 0 0,0 1-1 0 0,0-1 1 0 0,0 0-1 0 0,0 0 1 0 0,0 0-1 0 0,1 1 0 0 0,-1-1 1 0 0,0 0-1 0 0,0 0 1 0 0,1 0-1 0 0,-1-1 1 0 0,0 1-29 0 0,-72-35 370 0 0,41 16-607 0 0,-33-18-1322 0 0,21 22-7526 0 0,38 16 4231 0 0</inkml:trace>
  <inkml:trace contextRef="#ctx0" brushRef="#br0" timeOffset="14726.215">3581 1183 2649 0 0,'0'0'1122'0'0,"0"0"-237"0"0,0 0-1 0 0,0 0 161 0 0,0 0 102 0 0,0 0 11 0 0,0 0-98 0 0,0 0-184 0 0,0 0-154 0 0,0 0-145 0 0,0 0-163 0 0,0 0-141 0 0,0 0-98 0 0,-32 18-79 0 0,-99 59-22 0 0,80-27-30 0 0,47-41-52 0 0,1 0-33 0 0,0-1 0 0 0,0 0-1 0 0,1 1 1 0 0,0 0 0 0 0,0 0-1 0 0,1 0 1 0 0,0-1 0 0 0,0 1-1 0 0,1 0 1 0 0,1 7 41 0 0,1-13 65 0 0,-1 0-1 0 0,1-1 1 0 0,-1 1-1 0 0,1 0 1 0 0,0-1-1 0 0,0 1 1 0 0,1-1-1 0 0,-1 1 1 0 0,0-1-1 0 0,1 0 1 0 0,0 0-1 0 0,-1 0 1 0 0,1 0-1 0 0,0-1 1 0 0,0 1-1 0 0,0-1 1 0 0,0 0 0 0 0,0 0-1 0 0,0 0 1 0 0,0 0-1 0 0,0 0 1 0 0,1-1-1 0 0,-1 1 1 0 0,0-1-1 0 0,0 0 1 0 0,1 0-1 0 0,-1 0 1 0 0,0 0-1 0 0,0-1 1 0 0,1 1-1 0 0,-1-1 1 0 0,0 0-1 0 0,0 0 1 0 0,0 0-1 0 0,0 0 1 0 0,0-1 0 0 0,0 1-1 0 0,0-1 1 0 0,1-1-65 0 0,28-16 620 0 0,-1-2 0 0 0,-1-1 1 0 0,-1-1-1 0 0,-1-2 1 0 0,20-22-621 0 0,-25 21 22 0 0,0-1 0 0 0,-2-1 0 0 0,-1 0-1 0 0,-1-2 1 0 0,-2 0 0 0 0,-1-1 0 0 0,-1-1 0 0 0,-1 0 0 0 0,8-33-22 0 0,-18 53-119 0 0,-1 0 0 0 0,0-1 0 0 0,0 1 0 0 0,-1-1 0 0 0,-1 1 0 0 0,0-1-1 0 0,-1 0 1 0 0,0 1 0 0 0,-1-1 0 0 0,0 0 0 0 0,-1 1 0 0 0,-1-1 0 0 0,0 1 0 0 0,-2-4 119 0 0,3 11-39 0 0,1 2-5 0 0,0 0 0 0 0,-1 0 0 0 0,1 0-1 0 0,-1 0 1 0 0,1 0 0 0 0,-1 0 0 0 0,0 0-1 0 0,0 0 1 0 0,0 1 0 0 0,-1-1 0 0 0,1 1 0 0 0,-1 0-1 0 0,1 0 1 0 0,-1 0 0 0 0,0 0 0 0 0,1 0-1 0 0,-1 0 1 0 0,0 1 0 0 0,0-1 0 0 0,-1 1-1 0 0,1 0 1 0 0,0 0 0 0 0,0 0 0 0 0,-4 0 44 0 0,4 0-52 0 0,-1 2 1 0 0,1-1-1 0 0,-1 0 1 0 0,1 1-1 0 0,-1 0 1 0 0,1-1-1 0 0,-1 2 0 0 0,1-1 1 0 0,-1 0-1 0 0,1 1 1 0 0,0-1-1 0 0,0 1 1 0 0,0 0-1 0 0,0 0 1 0 0,0 0-1 0 0,0 0 1 0 0,1 1-1 0 0,-1-1 1 0 0,1 1-1 0 0,-1-1 0 0 0,1 1 1 0 0,0 0-1 0 0,0 0 1 0 0,0 0-1 0 0,0 0 1 0 0,1 1-1 0 0,-1-1 1 0 0,1 2 51 0 0,-7 13 75 0 0,1-1 0 0 0,1 2 1 0 0,1-1-1 0 0,1 1 0 0 0,1-1 0 0 0,0 1 1 0 0,1 0-1 0 0,1 0 0 0 0,1 0 1 0 0,0 0-1 0 0,3 11-75 0 0,3 0 114 0 0,1-1 0 0 0,2 0-1 0 0,1-1 1 0 0,1 0 0 0 0,1-1 0 0 0,2 0 0 0 0,0-1-1 0 0,2 0 1 0 0,5 4-114 0 0,-15-19-62 0 0,0-1 0 0 0,1 0 1 0 0,-1-1-1 0 0,2 0 0 0 0,0 0 0 0 0,0 0 0 0 0,0-1 0 0 0,1 0 1 0 0,0 0-1 0 0,1-1 0 0 0,8 4 62 0 0,8-8-2679 0 0,-11-5-4896 0 0,-13-1 2271 0 0</inkml:trace>
  <inkml:trace contextRef="#ctx0" brushRef="#br0" timeOffset="15038.287">4331 826 10666 0 0,'0'0'1059'0'0,"0"0"-403"0"0,0 0-192 0 0,0 0 63 0 0,0 0 107 0 0,0 0 88 0 0,0 0-13 0 0,-20 35-112 0 0,-62 113-121 0 0,42-52 47 0 0,35-80-509 0 0,0-1-1 0 0,1 1 1 0 0,1 0-1 0 0,0 0 1 0 0,1 0 0 0 0,1 0-1 0 0,0 0 1 0 0,2 0-1 0 0,0 0 1 0 0,1 9-14 0 0,1-19 39 0 0,-1-1-1 0 0,1 0 1 0 0,0 1 0 0 0,0-1 0 0 0,1 0-1 0 0,-1 0 1 0 0,1-1 0 0 0,0 1 0 0 0,1-1-1 0 0,-1 0 1 0 0,1 0 0 0 0,0 0 0 0 0,0 0-1 0 0,0-1 1 0 0,0 0 0 0 0,1 0 0 0 0,-1-1-1 0 0,1 1 1 0 0,-1-1 0 0 0,1 0 0 0 0,0-1-1 0 0,0 1 1 0 0,0-1 0 0 0,0-1 0 0 0,0 1-1 0 0,0-1 1 0 0,0 0 0 0 0,0 0 0 0 0,1-1-1 0 0,-1 1 1 0 0,0-1 0 0 0,0-1 0 0 0,-1 1-1 0 0,1-1 1 0 0,0 0 0 0 0,0 0 0 0 0,-1-1-1 0 0,3-1-38 0 0,45-29 563 0 0,-40 9-2193 0 0,-29 0-4844 0 0,8 20 1821 0 0,-1 0-1794 0 0</inkml:trace>
  <inkml:trace contextRef="#ctx0" brushRef="#br0" timeOffset="15277.522">3964 1080 7186 0 0,'0'0'1912'0'0,"0"0"-272"0"0,0 0-287 0 0,0 0-153 0 0,0 0-176 0 0,0 0-256 0 0,0 0-72 0 0,214 0-112 0 0,-177 0-111 0 0,0 0-113 0 0,-1 0-144 0 0,-3-4-120 0 0,2 4-240 0 0,-5 0-288 0 0,-1 0-673 0 0,-5-4-927 0 0,-7 4-1377 0 0,-4 0-6977 0 0</inkml:trace>
</inkml:ink>
</file>

<file path=ppt/ink/ink1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6:50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8 756 11891 0 0,'0'0'1723'0'0,"0"0"-299"0"0,0 0-171 0 0,0 0-123 0 0,0 0-206 0 0,0 0-200 0 0,34-8-149 0 0,109-22-145 0 0,66-2-681 0 0,-190 31-2282 0 0,-19 9-9419 0 0,-4-4 6614 0 0</inkml:trace>
  <inkml:trace contextRef="#ctx0" brushRef="#br0" timeOffset="172.241">0 955 352 0 0,'0'0'2553'0'0,"0"0"-297"0"0,0 0 121 0 0,0 0 31 0 0,0 0-183 0 0,0 0-425 0 0,0 0-488 0 0,0 0-408 0 0,0 0-351 0 0,199 18-225 0 0,-166-25-160 0 0,0 3-112 0 0,6-3-208 0 0,-4-1-536 0 0,0 1-1073 0 0,-13-1-2392 0 0,-5 5-6385 0 0</inkml:trace>
  <inkml:trace contextRef="#ctx0" brushRef="#br0" timeOffset="914.687">982 531 0 0 0,'0'0'1379'0'0,"0"0"-28"0"0,0 0-13 0 0,0 0 109 0 0,0 0 201 0 0,0 0 98 0 0,0 0-67 0 0,0 0-200 0 0,0 0-342 0 0,0 0-330 0 0,0 0-288 0 0,0 0-234 0 0,0 0-118 0 0,0 8 253 0 0,-36 341 2309 0 0,33-192-4550 0 0,8-148-226 0 0,10-20-9509 0 0,-15 4 8849 0 0</inkml:trace>
  <inkml:trace contextRef="#ctx0" brushRef="#br0" timeOffset="1164.678">626 608 5537 0 0,'0'0'2649'0'0,"0"0"-1678"0"0,0 0-545 0 0,0 0 216 0 0,0 0 394 0 0,0 0 214 0 0,0 0-14 0 0,0 0-167 0 0,0 0-195 0 0,0 0-151 0 0,0 0-92 0 0,35 4-57 0 0,108 11-47 0 0,33-11 844 0 0,-126-5-1550 0 0,1-3 0 0 0,-1-1 0 0 0,-1-2 0 0 0,10-5 179 0 0,-3 5-2652 0 0,-19 6-7323 0 0,-32 1 3802 0 0</inkml:trace>
  <inkml:trace contextRef="#ctx0" brushRef="#br0" timeOffset="1399.053">626 1146 3385 0 0,'0'0'1083'0'0,"0"0"282"0"0,0 0 438 0 0,0 0 359 0 0,0 0 61 0 0,0 0-270 0 0,0 0-414 0 0,0 0-443 0 0,34-1-283 0 0,109-5-191 0 0,-31-13 149 0 0,177-48-2104 0 0,-284 66 646 0 0,14-5-1586 0 0,-8-1-4458 0 0,-7 4-1060 0 0</inkml:trace>
  <inkml:trace contextRef="#ctx0" brushRef="#br0" timeOffset="1649.417">512 380 6769 0 0,'0'0'1043'0'0,"0"0"-217"0"0,0 0-31 0 0,0 0 192 0 0,0 0 227 0 0,0 0 121 0 0,0 0-69 0 0,0 0-148 0 0,32-11-204 0 0,101-37-220 0 0,0 21 245 0 0,-96 24-791 0 0,283-15-1010 0 0,-258 18-1918 0 0,-22 0-3462 0 0,-22 0-1922 0 0</inkml:trace>
  <inkml:trace contextRef="#ctx0" brushRef="#br0" timeOffset="2569.747">1291 1065 3969 0 0,'0'0'1444'0'0,"0"0"-404"0"0,0 0-226 0 0,0 0 29 0 0,0 0 161 0 0,0 0 210 0 0,0 0 126 0 0,0 0 5 0 0,0 0-126 0 0,0 0-229 0 0,0 0-223 0 0,0 0-172 0 0,0 0-97 0 0,21-12-94 0 0,67-37-73 0 0,21-42 603 0 0,-90 69-840 0 0,-2 6-111 0 0,-1-2-1 0 0,0 0 1 0 0,-2 0-1 0 0,0-2 1 0 0,-1 0 0 0 0,-1 0-1 0 0,0-1 1 0 0,-2-1-1 0 0,-1 0 1 0 0,7-21 17 0 0,-15 42-57 0 0,-1 0 0 0 0,1 0 0 0 0,-1 0 1 0 0,1 0-1 0 0,-1 0 0 0 0,1-1 0 0 0,-1 1 1 0 0,0 0-1 0 0,1 0 0 0 0,-1-1 0 0 0,0 1 1 0 0,0 0-1 0 0,0 0 0 0 0,0-1 0 0 0,0 1 1 0 0,0 0-1 0 0,0 0 0 0 0,0-1 0 0 0,-1 1 0 0 0,1 0 1 0 0,0 0-1 0 0,-1 0 0 0 0,1-1 0 0 0,-1 1 1 0 0,0 0-1 0 0,1 0 0 0 0,-1 0 0 0 0,0 0 1 0 0,1 0-1 0 0,-1 0 0 0 0,0 0 0 0 0,0 0 1 0 0,0 0-1 0 0,0 0 0 0 0,0 1 0 0 0,0-1 1 0 0,0 0-1 0 0,0 1 0 0 0,0-1 0 0 0,-1 1 1 0 0,1-1-1 0 0,0 1 0 0 0,0-1 0 0 0,0 1 1 0 0,-1 0-1 0 0,1 0 0 0 0,0-1 0 0 0,0 1 1 0 0,-1 0-1 0 0,1 0 0 0 0,0 0 0 0 0,0 1 0 0 0,-1-1 1 0 0,1 0-1 0 0,0 0 0 0 0,0 1 0 0 0,-1-1 1 0 0,1 0-1 0 0,0 1 0 0 0,0-1 0 0 0,0 1 1 0 0,0 0-1 0 0,0-1 0 0 0,0 1 0 0 0,0 0 1 0 0,0 0-1 0 0,0 0 0 0 0,-1 0 57 0 0,-9 9-151 0 0,1 0 0 0 0,0 1 0 0 0,0 0 1 0 0,1 1-1 0 0,1 0 0 0 0,0 1 0 0 0,0-1 0 0 0,1 1 0 0 0,1 1 0 0 0,0-1 0 0 0,1 1 0 0 0,0 0 1 0 0,1 1-1 0 0,0 5 151 0 0,2-15 35 0 0,1-1 1 0 0,0 1 0 0 0,0-1-1 0 0,0 1 1 0 0,1 0 0 0 0,0 0-1 0 0,0-1 1 0 0,0 1 0 0 0,0 0-1 0 0,0 0 1 0 0,1-1 0 0 0,0 1-1 0 0,0 0 1 0 0,1-1 0 0 0,-1 1-1 0 0,1-1 1 0 0,0 0 0 0 0,0 1-1 0 0,0-1 1 0 0,1 0 0 0 0,-1 0-1 0 0,1 0 1 0 0,0-1 0 0 0,0 1-1 0 0,1-1 1 0 0,-1 1 0 0 0,1-1-1 0 0,-1 0 1 0 0,1 0 0 0 0,0-1-1 0 0,0 1 1 0 0,1-1 0 0 0,-1 0-1 0 0,0 0 1 0 0,1 0-36 0 0,5 2 173 0 0,1-1 1 0 0,-1 0-1 0 0,1-1 0 0 0,0 0 1 0 0,0 0-1 0 0,0-1 0 0 0,0-1 1 0 0,0 0-1 0 0,0 0 0 0 0,0-1 1 0 0,0 0-1 0 0,0-1 0 0 0,-1-1 1 0 0,1 0-1 0 0,0 0 0 0 0,-1-1 1 0 0,0 0-1 0 0,0 0 0 0 0,0-1 1 0 0,-1-1-1 0 0,1 0 0 0 0,-1 0 1 0 0,0-1-1 0 0,-1 0 0 0 0,0 0 0 0 0,0-1 1 0 0,-1 0-1 0 0,0 0 0 0 0,0-1 1 0 0,0 0-1 0 0,-1-1-173 0 0,0 1-146 0 0,0-1 0 0 0,0 1 0 0 0,-1-1 0 0 0,-1-1 0 0 0,1 1 0 0 0,-2-1 0 0 0,1 0 0 0 0,-1 1 0 0 0,-1-1 0 0 0,0-1 0 0 0,-1 1 0 0 0,0 0 0 0 0,-1 0 0 0 0,0-11 146 0 0,0 21-108 0 0,0-1-1 0 0,-1 1 1 0 0,1-1 0 0 0,0 0 0 0 0,-1 1 0 0 0,1-1 0 0 0,-1 1 0 0 0,0-1 0 0 0,1 1 0 0 0,-1-1 0 0 0,0 1-1 0 0,0 0 1 0 0,0-1 0 0 0,0 1 0 0 0,0 0 0 0 0,0 0 0 0 0,0-1 0 0 0,0 1 0 0 0,-1 0 0 0 0,1 0 0 0 0,0 0-1 0 0,-1 1 1 0 0,1-1 0 0 0,0 0 0 0 0,-1 0 0 0 0,1 1 0 0 0,-1-1 0 0 0,0 1 0 0 0,1-1 0 0 0,-1 1 0 0 0,1 0-1 0 0,-1 0 1 0 0,0 0 0 0 0,1 0 0 0 0,-1 0 0 0 0,1 0 0 0 0,-1 0 0 0 0,0 0 0 0 0,1 0 0 0 0,-1 1 0 0 0,1-1-1 0 0,-1 1 1 0 0,0-1 0 0 0,1 1 0 0 0,0 0 0 0 0,-1-1 0 0 0,1 1 0 0 0,-1 0 0 0 0,1 0 0 0 0,0 0 0 0 0,-1 1 108 0 0,-3 6-58 0 0,-1 1-1 0 0,2 0 1 0 0,0 1 0 0 0,0-1 0 0 0,0 1 0 0 0,1 0 0 0 0,1 0 0 0 0,0 0 0 0 0,0 0 0 0 0,1 0 0 0 0,0 0 0 0 0,0 0 0 0 0,1 1 0 0 0,2 8 58 0 0,0-12 127 0 0,0 0-1 0 0,0-1 0 0 0,1 1 1 0 0,-1 0-1 0 0,2-1 1 0 0,-1 0-1 0 0,1 0 0 0 0,0 0 1 0 0,0 0-1 0 0,1 0 1 0 0,-1-1-1 0 0,1 0 0 0 0,0 0 1 0 0,1 0-1 0 0,-1-1 0 0 0,1 0 1 0 0,0 0-1 0 0,0 0 1 0 0,0-1-1 0 0,1 0 0 0 0,-1 0 1 0 0,1 0-1 0 0,0-1 1 0 0,0 0-1 0 0,0 0 0 0 0,0-1 1 0 0,0 0-1 0 0,0 0 0 0 0,0-1 1 0 0,1 1-127 0 0,3-3 178 0 0,-1 1 0 0 0,1-2-1 0 0,-1 1 1 0 0,1-2 0 0 0,-1 1 0 0 0,0-1 0 0 0,-1-1 0 0 0,1 1-1 0 0,-1-2 1 0 0,1 1 0 0 0,-1-1 0 0 0,-1-1 0 0 0,0 0 0 0 0,0 0 0 0 0,0 0-1 0 0,0-1 1 0 0,-1-1 0 0 0,-1 1 0 0 0,0-1 0 0 0,0 0 0 0 0,0 0-1 0 0,-1-1-177 0 0,16-17 85 0 0,-7 9-223 0 0,-2 0 1 0 0,0 0-1 0 0,-1-1 1 0 0,-1 0-1 0 0,-1-1 1 0 0,-1 0-1 0 0,-1-1 1 0 0,0 0 0 0 0,-2 0-1 0 0,0 0 1 0 0,-1-1-1 0 0,-2 1 1 0 0,0-1-1 0 0,-1-5 138 0 0,-2 26-41 0 0,1 0 0 0 0,-1 0 0 0 0,0 1 0 0 0,1-1 0 0 0,-1 0 0 0 0,0 0 0 0 0,0 1 0 0 0,0-1 0 0 0,0 0 0 0 0,0 1 0 0 0,0-1 0 0 0,0 1 0 0 0,0-1 0 0 0,0 1 0 0 0,0 0 0 0 0,0-1 0 0 0,0 1 0 0 0,0 0 0 0 0,0 0 0 0 0,0 0 0 0 0,0 0 0 0 0,0 0 0 0 0,-1 0 0 0 0,1 0 0 0 0,0 0 0 0 0,0 0 0 0 0,0 0 0 0 0,0 0 0 0 0,0 1 0 0 0,0-1 0 0 0,0 1 0 0 0,0-1 0 0 0,0 1 0 0 0,0-1 0 0 0,0 1 0 0 0,0-1 0 0 0,0 1 0 0 0,0 0 0 0 0,0-1 0 0 0,1 1 0 0 0,-1 0 0 0 0,0 0 0 0 0,1 0 0 0 0,-1 0 0 0 0,0 0 0 0 0,1-1 0 0 0,-1 1 0 0 0,0 1 41 0 0,-17 17-56 0 0,1 1-1 0 0,1 0 1 0 0,1 1 0 0 0,0 1 0 0 0,2 0-1 0 0,0 1 1 0 0,2 1 0 0 0,0 0 0 0 0,2 0-1 0 0,0 1 1 0 0,2 0 0 0 0,1 0 0 0 0,1 1-1 0 0,1 0 1 0 0,1-1 0 0 0,2 1 0 0 0,1 20 56 0 0,0-40-164 0 0,1 1 0 0 0,0-1 0 0 0,1 0 1 0 0,0 1-1 0 0,0-1 0 0 0,0 0 0 0 0,0 0 1 0 0,1-1-1 0 0,0 1 0 0 0,1 0 0 0 0,-1-1 1 0 0,1 0-1 0 0,0 0 0 0 0,0 0 0 0 0,4 3 164 0 0,46 37-8671 0 0,-44-37 5909 0 0</inkml:trace>
  <inkml:trace contextRef="#ctx0" brushRef="#br0" timeOffset="2816.637">2430 907 11186 0 0,'0'0'761'0'0,"0"0"-265"0"0,0 0 60 0 0,0 0 187 0 0,0 0 106 0 0,0 0-22 0 0,0 0-136 0 0,0 0-163 0 0,0 0-120 0 0,-8 32-153 0 0,-25 101-101 0 0,19-29-30 0 0,14-55-509 0 0,0-43-4308 0 0,0-6-4788 0 0,0-4 6462 0 0</inkml:trace>
  <inkml:trace contextRef="#ctx0" brushRef="#br0" timeOffset="3067.263">2357 881 6065 0 0,'0'0'1206'0'0,"0"0"-427"0"0,0 0-76 0 0,0 0 122 0 0,0 0 18 0 0,0 0-68 0 0,0 0-82 0 0,0 0-62 0 0,0 0-68 0 0,0 0-87 0 0,0 0-88 0 0,0 0-124 0 0,0 0-97 0 0,30 4-65 0 0,136 17-48 0 0,-119-20-813 0 0,-37-1-2858 0 0,0 0-3508 0 0,-8 0 4092 0 0</inkml:trace>
  <inkml:trace contextRef="#ctx0" brushRef="#br0" timeOffset="3231.67">2357 1076 2961 0 0,'0'0'1312'0'0,"0"0"176"0"0,0 0 281 0 0,0 0 183 0 0,0 0-224 0 0,0 0-431 0 0,0 0-393 0 0,0 0-384 0 0,0 0-240 0 0,0 0-168 0 0,0 0-112 0 0,200-26-224 0 0,-172 12-320 0 0,-4 6-552 0 0,2-3-1153 0 0,-10 4-1984 0 0,-8-1-1744 0 0</inkml:trace>
  <inkml:trace contextRef="#ctx0" brushRef="#br0" timeOffset="3801.691">1679 218 3305 0 0,'0'0'1403'0'0,"0"0"-51"0"0,0 0 24 0 0,0 0 126 0 0,0 0 78 0 0,0 0-65 0 0,0 0-178 0 0,0 0-207 0 0,0 0-223 0 0,0 0-204 0 0,0 0-147 0 0,0 0-130 0 0,0 0-64 0 0,33-3-38 0 0,105-12-45 0 0,83 4 752 0 0,-220 11-990 0 0,0 1-1 0 0,-1-1 1 0 0,1 0-1 0 0,-1 0 0 0 0,1 0 1 0 0,0-1-1 0 0,-1 1 1 0 0,1 0-1 0 0,-1 0 1 0 0,1 0-1 0 0,0 0 1 0 0,-1-1-1 0 0,1 1 1 0 0,-1 0-1 0 0,1 0 1 0 0,-1-1-1 0 0,1 1 1 0 0,-1 0-1 0 0,1-1 1 0 0,-1 1-1 0 0,1-1 1 0 0,-1 1-1 0 0,1-1 1 0 0,-1 1-1 0 0,0 0 0 0 0,1-1 1 0 0,-1 0-1 0 0,0 1 1 0 0,1-1-1 0 0,-1 1 1 0 0,0-1-1 0 0,0 1 1 0 0,0-1-1 0 0,1 0 1 0 0,-1 1-1 0 0,0-1 1 0 0,0 1-1 0 0,0-1 1 0 0,0 0-1 0 0,0 1 1 0 0,0-1-1 0 0,0 1 1 0 0,0-1-1 0 0,0 0 1 0 0,-1 1-1 0 0,1-1 1 0 0,0 1-1 0 0,0-1 0 0 0,0 0 1 0 0,-1 1-1 0 0,1-1 1 0 0,0 1-1 0 0,-1-1 1 0 0,1 1-41 0 0,-45-36 385 0 0,-63-39-403 0 0,100 68-543 0 0,-11-11 416 0 0,16 7-9314 0 0,5 10-585 0 0</inkml:trace>
  <inkml:trace contextRef="#ctx0" brushRef="#br0" timeOffset="4198.828">2653 693 4297 0 0,'0'0'2076'0'0,"0"0"-806"0"0,0 0-258 0 0,0 0 128 0 0,0 0 173 0 0,0 0 66 0 0,0 0-38 0 0,0 0-159 0 0,0 0-201 0 0,0 0-204 0 0,0 0-168 0 0,0 0-112 0 0,0 0-63 0 0,19-2-42 0 0,93-7 320 0 0,27 9 0 0 0,-79 0-10242 0 0,-53 0-856 0 0</inkml:trace>
  <inkml:trace contextRef="#ctx0" brushRef="#br0" timeOffset="8499.814">3273 318 0 0 0,'0'0'381'0'0,"0"0"565"0"0,0 0 266 0 0,0 0 66 0 0,0 0-46 0 0,0 0-132 0 0,0 0-161 0 0,0 0-156 0 0,0 0-144 0 0,0 0-82 0 0,0 0-34 0 0,4 15 2815 0 0,22 80-231 0 0,-25 112-2009 0 0,-21 79-1818 0 0,21-283 723 0 0,-3 15-3326 0 0,-5-13-7229 0 0,6-5 8011 0 0</inkml:trace>
  <inkml:trace contextRef="#ctx0" brushRef="#br0" timeOffset="8786.416">3012 284 3137 0 0,'0'0'485'0'0,"0"0"-81"0"0,0 0 143 0 0,0 0 357 0 0,0 0 346 0 0,0 0 210 0 0,0 0 22 0 0,0 0-106 0 0,0 0-124 0 0,0 0-105 0 0,0 0-91 0 0,0 0-85 0 0,0 0-73 0 0,33 4-63 0 0,104 8-50 0 0,-98-10-88 0 0,0-1 0 0 0,0-3-1 0 0,0 0 1 0 0,30-8-697 0 0,66-2-493 0 0,-129 33-3325 0 0,-10-6-2229 0 0,0-7-3747 0 0</inkml:trace>
  <inkml:trace contextRef="#ctx0" brushRef="#br0" timeOffset="9032.633">3005 1032 8458 0 0,'0'0'1255'0'0,"0"0"-346"0"0,0 0 18 0 0,0 0 283 0 0,0 0 195 0 0,0 0-26 0 0,0 0-184 0 0,0 0-192 0 0,0 0-147 0 0,0 0-141 0 0,0 0-159 0 0,0 0-141 0 0,31 0-118 0 0,97-1-113 0 0,-18-17 50 0 0,-3-7-2187 0 0,-72 13-2524 0 0,-1-3-4878 0 0,-25 9 4142 0 0</inkml:trace>
  <inkml:trace contextRef="#ctx0" brushRef="#br0" timeOffset="9369.71">3060 104 6881 0 0,'0'0'1418'0'0,"0"0"-134"0"0,0 0-85 0 0,0 0-58 0 0,0 0-23 0 0,0 0-57 0 0,0 0-110 0 0,0 0-109 0 0,0 0-153 0 0,0 0-167 0 0,0 0-143 0 0,0 0-99 0 0,32-4-80 0 0,101-15-45 0 0,81-6-2830 0 0,-199 23 1485 0 0,14 1-4575 0 0,-14 1-2725 0 0</inkml:trace>
  <inkml:trace contextRef="#ctx0" brushRef="#br0" timeOffset="10248.671">3467 936 5761 0 0,'0'0'1979'0'0,"0"0"-926"0"0,0 0-229 0 0,0 0 171 0 0,0 0 133 0 0,0 0-31 0 0,0 0-146 0 0,0 0-137 0 0,0 0-113 0 0,0 0-107 0 0,0 0-87 0 0,29-31-123 0 0,89-97-103 0 0,-39 45 139 0 0,-70 74-409 0 0,0-1-1 0 0,-1 0 1 0 0,0 0-1 0 0,0-1 1 0 0,-1 0-1 0 0,-1 0 1 0 0,0-1-1 0 0,0 1 1 0 0,0-5-11 0 0,-33 41-4100 0 0,19-14 4038 0 0,0 0-1 0 0,1 1 0 0 0,0-1 0 0 0,1 1 1 0 0,1 0-1 0 0,0 1 0 0 0,0-1 1 0 0,1 1-1 0 0,1 0 0 0 0,0 0 1 0 0,1 0-1 0 0,0 1 0 0 0,1-1 1 0 0,1 1-1 0 0,0-1 0 0 0,1 5 63 0 0,0-15 61 0 0,0 1 0 0 0,0 0-1 0 0,1-1 1 0 0,-1 0 0 0 0,1 1-1 0 0,0-1 1 0 0,0 0 0 0 0,0 0-1 0 0,0 0 1 0 0,1 0 0 0 0,-1 0-1 0 0,1 0 1 0 0,0-1 0 0 0,0 1 0 0 0,0-1-1 0 0,0 0 1 0 0,0 0 0 0 0,0 0-1 0 0,0 0 1 0 0,1 0 0 0 0,-1-1-1 0 0,1 0 1 0 0,-1 1 0 0 0,1-1-1 0 0,0-1 1 0 0,0 1 0 0 0,-1 0-1 0 0,1-1-60 0 0,3 0 173 0 0,0 0 1 0 0,0-1-1 0 0,0 0 0 0 0,0 0 0 0 0,0-1 0 0 0,0 1 0 0 0,-1-2 0 0 0,1 1 0 0 0,-1-1 0 0 0,1 0 0 0 0,-1 0 0 0 0,0 0 0 0 0,0-1 0 0 0,0 0 0 0 0,-1 0 1 0 0,1-1-1 0 0,-1 0 0 0 0,2-2-173 0 0,7-5 24 0 0,0-1 1 0 0,-1-1-1 0 0,0 0 0 0 0,-2-1 1 0 0,1 0-1 0 0,-2-1 1 0 0,0-1-1 0 0,-1 1 1 0 0,0-1-1 0 0,-1-1 1 0 0,-1 1-1 0 0,4-19-24 0 0,-10 35-65 0 0,-1 0 0 0 0,1 0-1 0 0,0 1 1 0 0,-1-1 0 0 0,1 0 0 0 0,-1 0 0 0 0,1 0-1 0 0,-1 0 1 0 0,1 0 0 0 0,-1 0 0 0 0,1 0 0 0 0,-1 0-1 0 0,0 1 1 0 0,0-1 0 0 0,0 0 0 0 0,1 0 0 0 0,-1 0-1 0 0,0 0 1 0 0,0 0 0 0 0,0 0 0 0 0,-1-1-1 0 0,1 1 1 0 0,0 1 0 0 0,0-1 0 0 0,0 0 0 0 0,-1 0-1 0 0,1 0 1 0 0,-1 0 0 0 0,1 0 0 0 0,0 0 0 0 0,-1 0-1 0 0,0 0 1 0 0,1 0 0 0 0,-1 1 0 0 0,1-1 0 0 0,-1 0-1 0 0,0 0 1 0 0,0 1 0 0 0,1-1 0 0 0,-1 1-1 0 0,0-1 1 0 0,0 0 0 0 0,0 1 0 0 0,0-1 0 0 0,0 1-1 0 0,0 0 1 0 0,1-1 0 0 0,-1 1 0 0 0,0 0 0 0 0,0 0-1 0 0,0 0 1 0 0,0-1 0 0 0,0 1 0 0 0,0 0 0 0 0,0 0-1 0 0,0 0 1 0 0,0 0 0 0 0,0 1 0 0 0,0-1-1 0 0,0 0 1 0 0,0 0 0 0 0,0 1 0 0 0,0-1 0 0 0,0 0-1 0 0,0 1 1 0 0,0-1 0 0 0,0 1 0 0 0,0 0 65 0 0,-4 3-146 0 0,0 1-1 0 0,0 0 1 0 0,1 0 0 0 0,0 1 0 0 0,0-1-1 0 0,0 1 1 0 0,1 0 0 0 0,-1 0 0 0 0,2 0-1 0 0,-1 0 1 0 0,1 0 0 0 0,-1 1 0 0 0,2-1-1 0 0,-1 1 1 0 0,1 0 0 0 0,0-1 0 0 0,0 1-1 0 0,1 0 1 0 0,0 0 0 0 0,0-1-1 0 0,1 7 147 0 0,1-8 158 0 0,1 0-1 0 0,-1 1 1 0 0,1-1-1 0 0,0 0 1 0 0,0 0-1 0 0,0-1 1 0 0,1 1-1 0 0,-1-1 1 0 0,1 0-1 0 0,0 1 1 0 0,1-2-1 0 0,-1 1 1 0 0,1 0-1 0 0,-1-1 0 0 0,1 0 1 0 0,0 0-1 0 0,1 0 1 0 0,-1-1-1 0 0,0 0 1 0 0,1 0-1 0 0,-1 0 1 0 0,1-1-1 0 0,-1 0 1 0 0,1 0-1 0 0,0 0 1 0 0,-1 0-1 0 0,1-1 1 0 0,0 0-1 0 0,0 0 0 0 0,0-1 1 0 0,-1 0-1 0 0,1 0 1 0 0,0 0-1 0 0,-1-1 1 0 0,1 1-1 0 0,-1-1 1 0 0,0-1-1 0 0,1 1 1 0 0,-1-1-1 0 0,0 0 1 0 0,0 0-158 0 0,12-10 146 0 0,0-1 1 0 0,-1 0-1 0 0,-1-2 1 0 0,0 1-1 0 0,-1-2 1 0 0,-1 0 0 0 0,0-1-1 0 0,-2 0 1 0 0,0 0-1 0 0,-1-1 1 0 0,1-5-147 0 0,-8 16-117 0 0,0 0 0 0 0,0-1 0 0 0,-1 1 0 0 0,0-1 0 0 0,0 0 0 0 0,-1 0 0 0 0,0 0 0 0 0,-1 0 0 0 0,0 0 0 0 0,0 0 0 0 0,-2-4 117 0 0,2 11-58 0 0,0 1 1 0 0,-1 0-1 0 0,1 0 1 0 0,0 0 0 0 0,-1-1-1 0 0,1 1 1 0 0,-1 0-1 0 0,0 0 1 0 0,1 0-1 0 0,-1 0 1 0 0,0 0-1 0 0,1 0 1 0 0,-1 0-1 0 0,0 0 1 0 0,0 0-1 0 0,0 1 1 0 0,0-1-1 0 0,0 0 1 0 0,0 0-1 0 0,0 1 1 0 0,0-1-1 0 0,0 1 1 0 0,0-1-1 0 0,0 1 1 0 0,-1-1-1 0 0,1 1 1 0 0,0 0-1 0 0,0-1 1 0 0,0 1-1 0 0,-1 0 1 0 0,1 0-1 0 0,0 0 1 0 0,0 0-1 0 0,-1 0 1 0 0,1 0-1 0 0,0 1 1 0 0,0-1 0 0 0,-1 0-1 0 0,1 0 1 0 0,0 1-1 0 0,0-1 1 0 0,0 1-1 0 0,0-1 1 0 0,0 1-1 0 0,0 0 1 0 0,0-1-1 0 0,0 1 1 0 0,0 0-1 0 0,0 0 1 0 0,0 0-1 0 0,0-1 1 0 0,0 1-1 0 0,0 0 1 0 0,1 0-1 0 0,-1 0 1 0 0,0 0-1 0 0,1 1 1 0 0,-1-1-1 0 0,1 0 1 0 0,-1 0-1 0 0,1 0 1 0 0,0 0-1 0 0,-1 0 1 0 0,1 1-1 0 0,0-1 1 0 0,0 0-1 0 0,0 1 58 0 0,-6 11-53 0 0,1 0 0 0 0,0 1-1 0 0,1-1 1 0 0,1 1-1 0 0,0 0 1 0 0,1 0-1 0 0,0 0 1 0 0,2 0-1 0 0,-1 0 1 0 0,2 0-1 0 0,-1 0 1 0 0,3 5 53 0 0,12 26-1913 0 0,1-17-3488 0 0,-9-17 343 0 0</inkml:trace>
  <inkml:trace contextRef="#ctx0" brushRef="#br0" timeOffset="10483.043">4499 763 9314 0 0,'0'0'1015'0'0,"0"0"-318"0"0,0 0-19 0 0,0 0 134 0 0,0 0 62 0 0,0 0-38 0 0,0 0-135 0 0,0 0-157 0 0,0 0-125 0 0,0 0-106 0 0,0 0-103 0 0,0 0-111 0 0,0 0-45 0 0,-4 30-39 0 0,-13 93-63 0 0,13-55-763 0 0,8-54-968 0 0,4-10-4614 0 0,-7-4 3260 0 0,-1 0 140 0 0,0 0 1569 0 0</inkml:trace>
  <inkml:trace contextRef="#ctx0" brushRef="#br0" timeOffset="10757.085">4358 726 4761 0 0,'0'0'2619'0'0,"0"0"-984"0"0,0 0-353 0 0,0 0 58 0 0,0 0 4 0 0,0 0-138 0 0,0 0-151 0 0,0 0-143 0 0,0 0-104 0 0,0 0-77 0 0,0 0-120 0 0,0 0-123 0 0,0 0-119 0 0,28-1-106 0 0,91-4-76 0 0,3 4-78 0 0,-80 1-2725 0 0,-38 18-9794 0 0,-4-14 7716 0 0</inkml:trace>
  <inkml:trace contextRef="#ctx0" brushRef="#br0" timeOffset="10934.702">4376 973 3497 0 0,'0'0'2083'0'0,"0"0"-720"0"0,0 0 20 0 0,0 0 298 0 0,0 0 91 0 0,0 0-272 0 0,0 0-385 0 0,0 0-342 0 0,0 0-258 0 0,0 0-171 0 0,0 0-139 0 0,0 0-87 0 0,31-5-94 0 0,96-15-128 0 0,-29 2-2406 0 0,-76 13-411 0 0,-8 1-1872 0 0,-4 1-1252 0 0</inkml:trace>
  <inkml:trace contextRef="#ctx0" brushRef="#br0" timeOffset="11836.463">3748 318 2593 0 0,'0'0'1540'0'0,"0"0"-46"0"0,0 0 138 0 0,0 0 123 0 0,0 0-52 0 0,0 0-175 0 0,0 0-245 0 0,0 0-216 0 0,0 0-187 0 0,32-2-150 0 0,101-3-134 0 0,-8-4 642 0 0,86-5-132 0 0,-211 14-944 0 0,-6-8 1403 0 0,-46-21-958 0 0,44 26-573 0 0,0-1-1 0 0,0 1 1 0 0,0-1-1 0 0,1 0 0 0 0,0-1 1 0 0,0 0-1 0 0,0 0 1 0 0,0-1-1 0 0,1 0 0 0 0,0 0 1 0 0,0 0-1 0 0,0-1 1 0 0,1 0-1 0 0,0 0 0 0 0,0 0 1 0 0,1 0-1 0 0,0-1 1 0 0,0 0-1 0 0,1 0 0 0 0,-2-6-33 0 0,-2-51-3146 0 0,12 22-6374 0 0,-1 31 39 0 0</inkml:trace>
</inkml:ink>
</file>

<file path=ppt/ink/ink1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08.72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630 1 8354 0 0,'0'0'417'0'0,"0"0"-303"0"0,0 0-108 0 0,0 0 240 0 0,0 0 358 0 0,0 0 328 0 0,0 0 171 0 0,0 0-36 0 0,-15 32-135 0 0,-49 104-168 0 0,20-5 230 0 0,36-92-809 0 0,2 0 0 0 0,2 1 0 0 0,1 0 0 0 0,3 0 0 0 0,1 14-185 0 0,0-42 47 0 0,0 0 0 0 0,0 0 0 0 0,1 0 0 0 0,1-1 0 0 0,0 1 0 0 0,0-1-1 0 0,1 1 1 0 0,1-1 0 0 0,0 0 0 0 0,0-1 0 0 0,1 1 0 0 0,1-1 0 0 0,-1 0 0 0 0,2 0 0 0 0,-1-1-1 0 0,1 0 1 0 0,1-1 0 0 0,0 1 0 0 0,0-2 0 0 0,0 1 0 0 0,1-1 0 0 0,0-1 0 0 0,0 0 0 0 0,1 0-1 0 0,0-1 1 0 0,0 0 0 0 0,0-1 0 0 0,1 0 0 0 0,-1-1 0 0 0,1 0 0 0 0,10 0-47 0 0,-11-1 169 0 0,1-1 0 0 0,-1 0 0 0 0,1-1 0 0 0,-1 0 0 0 0,0-1 0 0 0,1 0 0 0 0,-1 0 0 0 0,1-2 0 0 0,-1 1 0 0 0,0-1 0 0 0,0-1 0 0 0,-1 0 0 0 0,1-1 0 0 0,-1 0 0 0 0,0 0 0 0 0,0-1 0 0 0,0-1-1 0 0,-1 1 1 0 0,0-1 0 0 0,0-1 0 0 0,-1 0 0 0 0,0 0 0 0 0,0-1 0 0 0,3-5-169 0 0,0-3 146 0 0,-1-1 1 0 0,-1 0-1 0 0,-1 0 0 0 0,0-1 0 0 0,-1 0 0 0 0,-1-1 0 0 0,-1 1 0 0 0,-1-1 0 0 0,0 0 1 0 0,-2 0-1 0 0,0-1 0 0 0,-1 1 0 0 0,-1 0 0 0 0,-3-19-146 0 0,2 25-87 0 0,-1 1-1 0 0,0-1 1 0 0,-1 1 0 0 0,0 0-1 0 0,-2 0 1 0 0,1 0-1 0 0,-1 0 1 0 0,-1 1 0 0 0,0-1-1 0 0,-1 1 1 0 0,0 1-1 0 0,-1 0 1 0 0,0 0 0 0 0,-1 0-1 0 0,-4-2 88 0 0,7 6-355 0 0,-1 0 1 0 0,-1 1-1 0 0,1 0 0 0 0,-1 1 0 0 0,0-1 1 0 0,0 1-1 0 0,-1 1 0 0 0,1 0 0 0 0,-1 0 1 0 0,0 1-1 0 0,0 0 0 0 0,-1 0 1 0 0,1 1-1 0 0,-4 0 355 0 0,-50 0-6228 0 0,45 2 2820 0 0,-9 0-4692 0 0</inkml:trace>
  <inkml:trace contextRef="#ctx0" brushRef="#br0" timeOffset="228.539">0 527 9546 0 0,'0'0'1930'0'0,"0"0"-1269"0"0,0 0-235 0 0,0 0 271 0 0,0 0 251 0 0,0 0 159 0 0,0 0 23 0 0,0 0-26 0 0,0 0 2 0 0,33-6 2 0 0,107-19-59 0 0,81 8 1225 0 0,157-24-475 0 0,96-35-1799 0 0,-272 42 46 0 0,82-22-825 0 0,-192 33-2331 0 0,0-1-4242 0 0,-58 13-4266 0 0</inkml:trace>
</inkml:ink>
</file>

<file path=ppt/ink/ink1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07.7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321 196 6337 0 0,'0'0'2049'0'0,"0"0"-1217"0"0,0 0-393 0 0,0 0 142 0 0,0 0 281 0 0,0 0 229 0 0,0 0 49 0 0,0 0-208 0 0,0 0-328 0 0,0 0-282 0 0,0 0-174 0 0,0 3-28 0 0,-15 329 2848 0 0,-8-176-3289 0 0,-7-2 0 0 0,-6-2 0 0 0,-7-1 0 0 0,-28 59 321 0 0,-20 22-3437 0 0,83-201 825 0 0,5-10-3336 0 0,2-16 804 0 0</inkml:trace>
  <inkml:trace contextRef="#ctx0" brushRef="#br0" timeOffset="545.451">324 89 3217 0 0,'0'0'666'0'0,"0"0"53"0"0,0 0 222 0 0,0 0 300 0 0,0 0 246 0 0,0 0 48 0 0,0 0-104 0 0,0 0-181 0 0,0 0-231 0 0,0 0-170 0 0,0 0-139 0 0,0 0-105 0 0,0 0-54 0 0,-5-1-66 0 0,-62 2 1137 0 0,-81 43 37 0 0,148-44-1663 0 0,-1 0 0 0 0,0 0 0 0 0,0 0 0 0 0,1-1 0 0 0,-1 1 0 0 0,0 0 0 0 0,0 1 0 0 0,0-1 0 0 0,1 0 0 0 0,-1 0 0 0 0,0 0 0 0 0,0 0 0 0 0,1 1 0 0 0,-1-1 0 0 0,0 0 0 0 0,1 0 0 0 0,-1 1 0 0 0,0-1 0 0 0,1 1 0 0 0,-1-1 0 0 0,0 1 0 0 0,1-1 0 0 0,-1 1 0 0 0,1-1 0 0 0,-1 1 0 0 0,1-1 0 0 0,-1 1 0 0 0,1 0 0 0 0,0-1 0 0 0,-1 1 0 0 0,1 0 0 0 0,0-1 0 0 0,-1 1 0 0 0,1 0 0 0 0,0 0 0 0 0,0-1 0 0 0,-1 1 0 0 0,1 0 0 0 0,0 0 0 0 0,0-1 0 0 0,0 1 0 0 0,0 0 0 0 0,0 0 0 0 0,0-1 0 0 0,0 1 0 0 0,1 0 0 0 0,-1 0 0 0 0,0-1 0 0 0,0 1 0 0 0,1 0 0 0 0,-1 0 0 0 0,0-1 0 0 0,1 1 0 0 0,-1 0 0 0 0,0-1 0 0 0,1 1 0 0 0,-1-1 0 0 0,1 1 0 0 0,-1 0 0 0 0,1-1 0 0 0,-1 1 0 0 0,1-1 0 0 0,0 1 0 0 0,-1-1 0 0 0,1 0 0 0 0,0 1 0 0 0,-1-1 0 0 0,1 0 0 0 0,0 1 4 0 0,58 29-248 0 0,-53-28 300 0 0,25 9-98 0 0,0-2 0 0 0,0-1 0 0 0,0-2 0 0 0,1-1 0 0 0,25 1 46 0 0,179 0-82 0 0,-223-4-167 0 0,-13-2 440 0 0,0 0 1 0 0,0 0-1 0 0,0 0 0 0 0,0-1 1 0 0,0 1-1 0 0,0 0 1 0 0,0 0-1 0 0,0 0 0 0 0,0 0 1 0 0,0-1-1 0 0,0 1 1 0 0,0 0-1 0 0,0 0-191 0 0,-84-40 537 0 0,66 33-505 0 0,-30-9 16 0 0,1-2 0 0 0,1-2 0 0 0,0-3 0 0 0,-3-4-48 0 0,6-21-1389 0 0,37 28-2173 0 0,4-2-4113 0 0,2 14-1902 0 0</inkml:trace>
</inkml:ink>
</file>

<file path=ppt/ink/ink1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15.1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30 346 2032 0 0,'0'0'1410'0'0,"0"0"-547"0"0,0 0-256 0 0,0 0 120 0 0,0 0 213 0 0,0 0 179 0 0,0 0 58 0 0,0 0-25 0 0,0 0-57 0 0,0 0-114 0 0,0 0-88 0 0,16 0-81 0 0,112-11 1361 0 0,89-12 371 0 0,1 13-3888 0 0,-196 10-884 0 0,-16 0-896 0 0,1 0-3425 0 0,-6 0 1269 0 0</inkml:trace>
  <inkml:trace contextRef="#ctx0" brushRef="#br0" timeOffset="3398.705">0 641 384 0 0,'0'0'1522'0'0,"0"0"-89"0"0,0 0 17 0 0,0 0 106 0 0,0 0-30 0 0,0 0-160 0 0,0 0-263 0 0,0 0-265 0 0,0 0-48 0 0,0 0 33 0 0,0 0 70 0 0,7 1 77 0 0,168-4 4420 0 0,-99-3-4755 0 0,128-4-99 0 0,-155 10-704 0 0,9 0-722 0 0,-39 0-3343 0 0,1 0-3413 0 0,-20 0-632 0 0</inkml:trace>
  <inkml:trace contextRef="#ctx0" brushRef="#br0" timeOffset="3970.911">372 118 0 0 0,'0'0'1140'0'0,"0"0"123"0"0,0 0 77 0 0,0 0 57 0 0,0 0 92 0 0,0 0 66 0 0,0 0 4 0 0,0 0-49 0 0,0 0-184 0 0,0 0-191 0 0,0 0-165 0 0,0 0-160 0 0,0 0-94 0 0,-5-20-66 0 0,-17-61-96 0 0,15 64 1099 0 0,8 29-1720 0 0,-1-12 172 0 0,10 12 103 0 0,-1 0 0 0 0,2-1 0 0 0,-1 0-1 0 0,2-1 1 0 0,-1-1 0 0 0,1 1 0 0 0,1-2-1 0 0,-1 0 1 0 0,2 0 0 0 0,-1-1 0 0 0,1-1-1 0 0,2 1-207 0 0,2 2 104 0 0,219 138 557 0 0,-226-141-644 0 0,0 1-1 0 0,-1 1 0 0 0,-1-1 1 0 0,1 2-1 0 0,-1-1 0 0 0,0 1 0 0 0,-1 1 1 0 0,0-1-1 0 0,-1 1 0 0 0,4 7-16 0 0,-10-15 15 0 0,-1 0-1 0 0,1-1 1 0 0,0 1-1 0 0,-1 0 1 0 0,1 0-1 0 0,-1 0 1 0 0,0 0 0 0 0,0 0-1 0 0,0 0 1 0 0,0 0-1 0 0,0 0 1 0 0,0 0-1 0 0,0 0 1 0 0,-1 0-1 0 0,1 0 1 0 0,-1 0 0 0 0,1-1-1 0 0,-1 1 1 0 0,0 0-1 0 0,0 0 1 0 0,0 0-1 0 0,0-1 1 0 0,0 1-1 0 0,0-1 1 0 0,0 1 0 0 0,0-1-1 0 0,-1 1 1 0 0,1-1-1 0 0,-1 1 1 0 0,1-1-1 0 0,-1 0 1 0 0,1 0 0 0 0,-1 0-1 0 0,0 0 1 0 0,1 0-1 0 0,-1 0 1 0 0,-1 0-15 0 0,-75 28 441 0 0,70-27-409 0 0,-10 7-31 0 0,0 1 0 0 0,1 1 0 0 0,0 0-1 0 0,1 1 1 0 0,0 1 0 0 0,1 1-1 0 0,1 0 1 0 0,0 1 0 0 0,0 0 0 0 0,2 1-1 0 0,0 0 1 0 0,1 1 0 0 0,0 1 0 0 0,2-1-1 0 0,0 2 1 0 0,-2 6-1 0 0,-10 13 7 0 0,-31 76-442 0 0,33-71-2730 0 0,10-28-5013 0 0,9-14 232 0 0</inkml:trace>
</inkml:ink>
</file>

<file path=ppt/ink/ink1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21.2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245 239 3009 0 0,'0'0'995'0'0,"0"0"-345"0"0,0 0-216 0 0,0 0-35 0 0,0 0 13 0 0,0 0-7 0 0,0 0 59 0 0,0 0 62 0 0,0 0 95 0 0,0 0 42 0 0,0 0-74 0 0,0 0-110 0 0,0 0-110 0 0,0 32-68 0 0,2 98-51 0 0,-18 107-275 0 0,-34-109-5348 0 0,34-96 830 0 0,9-20 3918 0 0</inkml:trace>
  <inkml:trace contextRef="#ctx0" brushRef="#br0" timeOffset="414.807">0 221 672 0 0,'0'0'1435'0'0,"0"0"-557"0"0,0 0-220 0 0,0 0 40 0 0,0 0 113 0 0,0 0 113 0 0,0 0 13 0 0,34-21-96 0 0,106-63-127 0 0,-136 81-662 0 0,0 0-1 0 0,0 1 0 0 0,0-1 0 0 0,0 1 0 0 0,0 0 0 0 0,1 0 0 0 0,-1 0 0 0 0,1 0 0 0 0,-1 1 0 0 0,1 0 0 0 0,0 0 0 0 0,-1 0 0 0 0,1 1 0 0 0,0-1 0 0 0,0 1 0 0 0,0 0 0 0 0,0 1-51 0 0,10 0 189 0 0,1-2-71 0 0,-1 0 0 0 0,0 1 0 0 0,1 1 0 0 0,-1 0 0 0 0,0 1 0 0 0,0 1 0 0 0,0 0 0 0 0,0 1 0 0 0,-1 0 0 0 0,1 2 0 0 0,-1-1 0 0 0,0 2 0 0 0,-1 0 0 0 0,1 1 0 0 0,-1 0 0 0 0,-1 1 0 0 0,0 0 0 0 0,1 1-118 0 0,-11-6 43 0 0,1 0 0 0 0,-1 0 0 0 0,-1 0 0 0 0,1 0 0 0 0,-1 1 0 0 0,1-1-1 0 0,-1 0 1 0 0,0 1 0 0 0,-1-1 0 0 0,1 0 0 0 0,-1 1 0 0 0,0-1 0 0 0,0 1 0 0 0,0-1 0 0 0,-1 1-1 0 0,1-1 1 0 0,-1 0 0 0 0,0 1 0 0 0,0-1 0 0 0,-1 0 0 0 0,0 0 0 0 0,1 1 0 0 0,-1-1 0 0 0,0-1-1 0 0,-1 1 1 0 0,1 0 0 0 0,-1 0 0 0 0,0-1 0 0 0,0 0 0 0 0,0 1 0 0 0,0-1 0 0 0,0 0 0 0 0,-1-1 0 0 0,1 1-1 0 0,-1 0 1 0 0,0-1 0 0 0,0 1-43 0 0,-41 28 388 0 0,0-2-1 0 0,-2-2 0 0 0,-1-2 1 0 0,-31 10-388 0 0,78-34 17 0 0,0-1 0 0 0,-1 0 0 0 0,1 0 0 0 0,0 1 0 0 0,-1-1 0 0 0,1 1 0 0 0,0-1 0 0 0,0 1 0 0 0,0-1 0 0 0,-1 1-1 0 0,1 0 1 0 0,0 0 0 0 0,0-1 0 0 0,0 1 0 0 0,0 0 0 0 0,0 0 0 0 0,0 0 0 0 0,0 0 0 0 0,1 0 0 0 0,-1 0 0 0 0,0 1 0 0 0,1-1 0 0 0,-1 0 0 0 0,0 0 0 0 0,1 0 0 0 0,-1 1 0 0 0,1-1 0 0 0,0 0 0 0 0,-1 1 0 0 0,1-1 0 0 0,0 0 0 0 0,0 1 0 0 0,0-1 0 0 0,0 0 0 0 0,0 1 0 0 0,0-1 0 0 0,0 0 0 0 0,1 1 0 0 0,-1-1-1 0 0,0 0 1 0 0,1 1 0 0 0,-1-1 0 0 0,1 0 0 0 0,-1 0 0 0 0,1 0 0 0 0,0 1 0 0 0,-1-1 0 0 0,1 0 0 0 0,0 0 0 0 0,0 0 0 0 0,0 0 0 0 0,0 0 0 0 0,0 0 0 0 0,1 0-17 0 0,16 16 179 0 0,0-1-1 0 0,1-1 1 0 0,1-1-1 0 0,0-1 1 0 0,1-1 0 0 0,0 0-1 0 0,1-2 1 0 0,0 0-1 0 0,1-2 1 0 0,0 0-1 0 0,4 0-178 0 0,52 7-1515 0 0,-79-15-513 0 0,0 0-1330 0 0,0 0-1562 0 0,0 0-1025 0 0</inkml:trace>
  <inkml:trace contextRef="#ctx0" brushRef="#br0" timeOffset="4282.841">700 633 7098 0 0,'0'0'1288'0'0,"0"0"-403"0"0,0 0-154 0 0,0 0 55 0 0,0 0 28 0 0,0 0-135 0 0,0 0-264 0 0,0 0-243 0 0,0 0-133 0 0,0 0-29 0 0,-3 16-23 0 0,-31 119-63 0 0,-66 89-1222 0 0,84-183 373 0 0,16-41 741 0 0,13-16 351 0 0,114-155 3256 0 0,8-29-1904 0 0,-110 171-1778 0 0,-25 51-648 0 0,11 129 2284 0 0,60 18-2942 0 0,-65-159-2788 0 0,-4-5-2843 0 0,-2-4 4569 0 0</inkml:trace>
  <inkml:trace contextRef="#ctx0" brushRef="#br0" timeOffset="4530.7">621 862 5729 0 0,'0'0'1522'0'0,"0"0"-223"0"0,0 0 98 0 0,0 0 236 0 0,0 0 40 0 0,0 0-220 0 0,0 0-288 0 0,0 0-262 0 0,0 0-225 0 0,0 0-191 0 0,0 0-155 0 0,0 0-132 0 0,0 0-114 0 0,26 1-58 0 0,79 4-62 0 0,-33 1-1386 0 0,-56-4-1837 0 0,5-2-4322 0 0,-15 0 1284 0 0</inkml:trace>
  <inkml:trace contextRef="#ctx0" brushRef="#br0" timeOffset="5970.811">1072 59 3969 0 0,'0'0'2323'0'0,"0"0"-921"0"0,0 0-350 0 0,0 0 33 0 0,0 0 28 0 0,0 0-81 0 0,0 0-225 0 0,0 0-234 0 0,0 0-90 0 0,0 0 42 0 0,0 0 58 0 0,0 0 33 0 0,0 0-38 0 0,3 13-69 0 0,14 96 840 0 0,-23 250-587 0 0,3-335-1108 0 0,1-8 1536 0 0,1-6-3397 0 0,0-4-3108 0 0,1-2-4353 0 0,0-11 7253 0 0</inkml:trace>
  <inkml:trace contextRef="#ctx0" brushRef="#br0" timeOffset="6284.025">1003 33 3249 0 0,'0'0'1227'0'0,"0"0"-461"0"0,0 0-152 0 0,0 0 225 0 0,0 0 333 0 0,0 0 228 0 0,0 0 18 0 0,0 0-159 0 0,0 0-238 0 0,0 0-208 0 0,0 0-121 0 0,0 0-79 0 0,20 6-46 0 0,63 16-22 0 0,3-17 617 0 0,46-19-781 0 0,-109 11-549 0 0,6-1-874 0 0,-12 3-3495 0 0,-16 1 2273 0 0,-3 11-6863 0 0,-2-7 8527 0 0</inkml:trace>
  <inkml:trace contextRef="#ctx0" brushRef="#br0" timeOffset="6537.675">1038 320 2377 0 0,'0'0'1265'0'0,"0"0"-59"0"0,0 0 149 0 0,0 0 242 0 0,0 0 89 0 0,0 0-98 0 0,0 0-190 0 0,0 0-238 0 0,0 0-217 0 0,0 0-207 0 0,0 0-166 0 0,0 0-116 0 0,0 0-79 0 0,22 8-69 0 0,68 20-44 0 0,-31-30-10 0 0,-45-2-225 0 0,103-27-1861 0 0,-78 19-1983 0 0,-1 0-3729 0 0,-23 8 3186 0 0</inkml:trace>
  <inkml:trace contextRef="#ctx0" brushRef="#br0" timeOffset="7621.978">1961 0 0 0 0,'0'0'1442'0'0,"0"0"73"0"0,0 0 56 0 0,0 0 96 0 0,0 0 5 0 0,0 0-137 0 0,0 0-256 0 0,0 0-252 0 0,0 0-226 0 0,0 0-165 0 0,0 0-79 0 0,0 0-68 0 0,0 0-25 0 0,0 4 16 0 0,-6 44 1915 0 0,-8 7-2059 0 0,-3 0 0 0 0,-2-2 0 0 0,-3 0 0 0 0,-1-1-1 0 0,-14 18-335 0 0,22-45 16 0 0,2 1 0 0 0,0 0 0 0 0,1 1 0 0 0,2 0 0 0 0,-7 26-16 0 0,16 3 196 0 0,46-38 694 0 0,50-18-54 0 0,-19-26-629 0 0,-35-2-642 0 0,-27 6-3824 0 0,-9 6-6977 0 0,-5 12 5748 0 0</inkml:trace>
  <inkml:trace contextRef="#ctx0" brushRef="#br0" timeOffset="7952.791">1613 291 2192 0 0,'0'0'2534'0'0,"0"0"-963"0"0,0 0-421 0 0,0 0 93 0 0,0 0 160 0 0,0 0 32 0 0,0 0-60 0 0,0 0-120 0 0,0 0-152 0 0,0 0-114 0 0,0 0-143 0 0,0 0-157 0 0,0 0-110 0 0,25 0-62 0 0,125-3 297 0 0,-64-2-35 0 0,-3 0-3172 0 0,-29-1-7397 0 0,-44 3 1499 0 0</inkml:trace>
</inkml:ink>
</file>

<file path=ppt/ink/ink1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30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0 298 0 0 0,'0'0'252'0'0,"0"0"911"0"0,0 0 373 0 0,0 0 173 0 0,0 0 98 0 0,0 0-27 0 0,0 0-116 0 0,0 0-186 0 0,0 0-184 0 0,0 0-189 0 0,0 0-173 0 0,2 12 2856 0 0,65 9-1949 0 0,175-17 372 0 0,-125-18-1879 0 0,-85 10-667 0 0,-30 2-918 0 0,-8-3-8379 0 0,0 5 4479 0 0,3 0-1364 0 0</inkml:trace>
  <inkml:trace contextRef="#ctx0" brushRef="#br0" timeOffset="248.921">79 560 3457 0 0,'0'0'2134'0'0,"0"0"-1313"0"0,0 0-185 0 0,0 0 514 0 0,0 0 473 0 0,0 0 62 0 0,0 0-214 0 0,0 0-310 0 0,0 0-260 0 0,0 0-214 0 0,32-3-172 0 0,102-11-134 0 0,5-13-41 0 0,-54 9-1615 0 0,-30 6-5355 0 0,-36 5-2427 0 0</inkml:trace>
  <inkml:trace contextRef="#ctx0" brushRef="#br0" timeOffset="8170.808">1068 52 4185 0 0,'0'0'465'0'0,"0"0"-498"0"0,0 0-12 0 0,0 0 450 0 0,0 0 590 0 0,0 0 335 0 0,0 0-33 0 0,0 0-221 0 0,0 0-237 0 0,0 0-227 0 0,0 0-173 0 0,4 34-127 0 0,15 105-84 0 0,2 119 495 0 0,-19-199-870 0 0,-2-34-2700 0 0,-6-24-3169 0 0,-6-5 2409 0 0,10 0 3396 0 0</inkml:trace>
  <inkml:trace contextRef="#ctx0" brushRef="#br0" timeOffset="8474.228">766 129 0 0 0,'0'0'565'0'0,"0"0"-15"0"0,0 0 171 0 0,0 0 398 0 0,0 0 352 0 0,0 0 87 0 0,0 0-87 0 0,0 0-149 0 0,0 0-140 0 0,34-2-83 0 0,107-8-94 0 0,376-37 3061 0 0,-470 44-3805 0 0,-17 3-7014 0 0,-35 14-67 0 0,-2-10 4471 0 0,3 0 1881 0 0</inkml:trace>
  <inkml:trace contextRef="#ctx0" brushRef="#br0" timeOffset="8719.612">768 637 0 0 0,'0'0'581'0'0,"0"0"1042"0"0,0 0 494 0 0,0 0 78 0 0,0 0-85 0 0,0 0-226 0 0,0 0-297 0 0,0 0-294 0 0,34-1-269 0 0,112-6-220 0 0,-37-14 354 0 0,68-18-53 0 0,-9 1-3832 0 0,-142 33 326 0 0,8-2-5124 0 0,-25 4 2697 0 0</inkml:trace>
  <inkml:trace contextRef="#ctx0" brushRef="#br0" timeOffset="9370.699">1640 479 4657 0 0,'0'0'1187'0'0,"0"0"-511"0"0,0 0-263 0 0,0 0 50 0 0,0 0 63 0 0,0 0 0 0 0,0 0-64 0 0,0 0-150 0 0,0 0-156 0 0,0 0-104 0 0,0 0-75 0 0,0 0-58 0 0,-21 31-24 0 0,-64 97 9 0 0,14-18-219 0 0,50-66-611 0 0,36-52 1637 0 0,151-205 2955 0 0,-35 85-3040 0 0,-12 58-870 0 0,-117 71 217 0 0,0 0 1 0 0,0 0-1 0 0,0 1 1 0 0,0-1-1 0 0,-1 0 1 0 0,1 1-1 0 0,0 0 0 0 0,-1-1 1 0 0,1 1-1 0 0,-1 0 1 0 0,0 0-1 0 0,1 0 1 0 0,-1 0-1 0 0,0 0 1 0 0,0 0-1 0 0,0 0 1 0 0,-1 0-1 0 0,1 0 1 0 0,0 1-1 0 0,-1-1 1 0 0,0 0-1 0 0,1 0 0 0 0,-1 1 1 0 0,0-1-1 0 0,0 0 1 0 0,0 0-1 0 0,-1 1 1 0 0,1-1-1 0 0,0 0 1 0 0,-1 0-1 0 0,1 1 1 0 0,-1-1-1 0 0,0 0 1 0 0,0 1 26 0 0,0 8-44 0 0,1 4 21 0 0,-1-3 8 0 0,1 0 1 0 0,0 0-1 0 0,1 0 1 0 0,0 0-1 0 0,1 0 0 0 0,1 0 1 0 0,0-1-1 0 0,0 1 0 0 0,5 10 15 0 0,5 29 126 0 0,-13-51-42 0 0,-36 1 3107 0 0,-72-6-2356 0 0,-99-39-2174 0 0,171 34-2515 0 0,17 5-2948 0 0,15 2 3019 0 0</inkml:trace>
  <inkml:trace contextRef="#ctx0" brushRef="#br0" timeOffset="10672.261">2042 527 0 0 0,'0'0'1679'0'0,"0"0"325"0"0,0 0 94 0 0,0 0-140 0 0,0 0-224 0 0,0 0-247 0 0,0 0-236 0 0,0 0-162 0 0,0 0-134 0 0,32-10-127 0 0,101-32-133 0 0,-34-9 597 0 0,-80 37-1020 0 0,-3 2-122 0 0,0 0-1 0 0,0-1 0 0 0,-1 0 0 0 0,0-1 1 0 0,-1-1-1 0 0,-1 0 0 0 0,-1-1 1 0 0,0 0-1 0 0,-1-1 0 0 0,0-1 0 0 0,-2 0 1 0 0,0 0-1 0 0,-1 0 0 0 0,1-7-149 0 0,-8 24-31 0 0,0-1 0 0 0,0 1 0 0 0,0-1 0 0 0,0 0 0 0 0,-1 0 0 0 0,1 1 0 0 0,0-1 0 0 0,-1 0 0 0 0,0 0 0 0 0,1 1 0 0 0,-1-1 0 0 0,0 0 0 0 0,0 0 0 0 0,0 0 0 0 0,0 0 0 0 0,0 0 0 0 0,0 1 0 0 0,-1-1 1 0 0,1 0-1 0 0,-1 0 0 0 0,1 0 0 0 0,-1 1 0 0 0,0-1 0 0 0,1 0 0 0 0,-1 1 0 0 0,0-1 0 0 0,0 1 0 0 0,0-1 0 0 0,0 1 0 0 0,-1-1 0 0 0,1 1 0 0 0,0-1 0 0 0,0 1 0 0 0,-1 0 0 0 0,1 0 0 0 0,-1 0 0 0 0,1 0 0 0 0,-1 0 0 0 0,0 0 31 0 0,-7 3-190 0 0,1 1 1 0 0,0 0-1 0 0,-1 1 0 0 0,1-1 0 0 0,0 1 1 0 0,0 1-1 0 0,1 0 0 0 0,0 0 1 0 0,-1 0-1 0 0,2 1 0 0 0,-1 0 1 0 0,1 0-1 0 0,0 1 0 0 0,0 0 0 0 0,0 0 1 0 0,1 0-1 0 0,0 1 0 0 0,1 0 1 0 0,0 0 189 0 0,3-7-34 0 0,-4 4 17 0 0,1 0 1 0 0,0 0 0 0 0,0 0-1 0 0,1 0 1 0 0,0 0 0 0 0,0 1-1 0 0,0 0 1 0 0,0-1-1 0 0,1 1 1 0 0,0 0 0 0 0,0 0-1 0 0,1 0 1 0 0,0 1 0 0 0,0-1-1 0 0,0 0 1 0 0,0 0 0 0 0,1 1-1 0 0,1-1 1 0 0,-1 0-1 0 0,1 1 1 0 0,0-1 0 0 0,0 0-1 0 0,0 0 1 0 0,1 0 0 0 0,0 0-1 0 0,0 0 1 0 0,1 0 0 0 0,0 0-1 0 0,0-1 1 0 0,0 0-1 0 0,1 1 1 0 0,-1-1 0 0 0,5 4 16 0 0,0-3 119 0 0,1-1 1 0 0,0 0 0 0 0,0 0-1 0 0,0-1 1 0 0,1 0 0 0 0,-1-1-1 0 0,1 0 1 0 0,0-1 0 0 0,0 0-1 0 0,0 0 1 0 0,0-1 0 0 0,0 0-1 0 0,0-1 1 0 0,0 0 0 0 0,0 0-1 0 0,1-1 1 0 0,5-2-120 0 0,11-2 442 0 0,0-1 1 0 0,0-2-1 0 0,0-1 1 0 0,-1 0-1 0 0,23-13-442 0 0,-21 7 185 0 0,-1 0-1 0 0,0-2 1 0 0,-1 0 0 0 0,-1-2-1 0 0,0-1 1 0 0,-2-1 0 0 0,0-1 0 0 0,7-12-185 0 0,-30 34-1 0 0,5-4-17 0 0,-1 0 0 0 0,0-1 0 0 0,0 0 0 0 0,0 0 0 0 0,-1 0 0 0 0,0-1 0 0 0,0 1 0 0 0,0-1 0 0 0,-1 1 0 0 0,1-1 0 0 0,-1 0 0 0 0,-1 0 0 0 0,1 0 0 0 0,-1 0 0 0 0,0-1 1 0 0,0-1 16 0 0,-3 7-113 0 0,0 0 0 0 0,0 0 0 0 0,0 0 0 0 0,0-1-1 0 0,0 2 1 0 0,0-1 0 0 0,0 0 0 0 0,0 0 0 0 0,0 1-1 0 0,0-1 1 0 0,-1 1 0 0 0,1 0 0 0 0,0 0 0 0 0,0-1-1 0 0,0 1 1 0 0,-1 1 0 0 0,1-1 0 0 0,0 0 0 0 0,0 1-1 0 0,0-1 1 0 0,-1 1 0 0 0,1-1 0 0 0,0 1 0 0 0,0 0-1 0 0,0 0 1 0 0,0 0 0 0 0,0 0 0 0 0,0 0 0 0 0,1 1-1 0 0,-1-1 1 0 0,0 0 0 0 0,0 1 0 0 0,0 1 114 0 0,-8 4-121 0 0,0 0-1 0 0,0 0 1 0 0,1 1 0 0 0,1 0 0 0 0,-1 1 0 0 0,1 0 0 0 0,1 0-1 0 0,0 1 1 0 0,0 0 0 0 0,1 0 0 0 0,0 0 0 0 0,1 1-1 0 0,0 0 1 0 0,0 0 0 0 0,1 0 0 0 0,1 1 0 0 0,0-1 0 0 0,1 1-1 0 0,0 0 1 0 0,0 0 0 0 0,2 1 121 0 0,0-9 23 0 0,0-1-1 0 0,1 0 1 0 0,0 0 0 0 0,0 0-1 0 0,0 0 1 0 0,0-1 0 0 0,0 1-1 0 0,1 0 1 0 0,-1 0-1 0 0,1-1 1 0 0,-1 1 0 0 0,1 0-1 0 0,0-1 1 0 0,0 0 0 0 0,1 0-1 0 0,-1 1 1 0 0,0-1-1 0 0,1 0 1 0 0,-1-1 0 0 0,1 1-1 0 0,-1 0 1 0 0,1-1 0 0 0,0 1-1 0 0,0-1 1 0 0,0 0-1 0 0,0 0 1 0 0,0 0 0 0 0,0-1-1 0 0,0 1 1 0 0,0-1-23 0 0,96 6 1650 0 0,-79-9-1348 0 0,0-2 1 0 0,-1 0-1 0 0,1-2 1 0 0,-1 0 0 0 0,-1-1-1 0 0,0 0 1 0 0,0-2-1 0 0,0 0 1 0 0,9-8-303 0 0,3-1 63 0 0,-1-1 0 0 0,-1-1-1 0 0,-1-1 1 0 0,-1-2 0 0 0,-1 0 0 0 0,-1-2 0 0 0,-1 0 0 0 0,-2-2-1 0 0,6-11-62 0 0,-23 34-65 0 0,-1 0 0 0 0,-1 0 0 0 0,1 0 0 0 0,-1 0 0 0 0,0-1-1 0 0,0 1 1 0 0,0-1 0 0 0,-1 1 0 0 0,0-1 0 0 0,0 0 0 0 0,-1 0-1 0 0,1 1 1 0 0,-1-1 0 0 0,-1-2 65 0 0,0 7-74 0 0,0 1-1 0 0,0-1 0 0 0,-1 1 1 0 0,1-1-1 0 0,0 1 1 0 0,-1-1-1 0 0,1 1 0 0 0,-1 0 1 0 0,1 0-1 0 0,0 0 1 0 0,-1 0-1 0 0,1 0 1 0 0,-1 0-1 0 0,1 0 0 0 0,0 0 1 0 0,-1 0-1 0 0,1 1 1 0 0,-1-1-1 0 0,1 0 0 0 0,0 1 1 0 0,-1-1-1 0 0,1 1 1 0 0,0 0-1 0 0,0-1 0 0 0,0 1 1 0 0,-1 0-1 0 0,1 0 1 0 0,-1 0 74 0 0,-14 11-56 0 0,1 1 0 0 0,0 0 0 0 0,0 0 0 0 0,2 2 0 0 0,-1 0 0 0 0,2 0 0 0 0,0 1 0 0 0,1 1 0 0 0,0 0 0 0 0,2 0 0 0 0,0 1 0 0 0,1 0 0 0 0,1 1 0 0 0,0 0 0 0 0,2 0 0 0 0,-3 14 56 0 0,7-27-22 0 0,0 0 1 0 0,1 0 0 0 0,0 0 0 0 0,0 0 0 0 0,1 0-1 0 0,-1-1 1 0 0,1 1 0 0 0,1 0 0 0 0,-1 0 0 0 0,1-1-1 0 0,0 1 1 0 0,0-1 0 0 0,0 1 0 0 0,1-1 0 0 0,0 0-1 0 0,0 0 1 0 0,0 0 0 0 0,1 0 0 0 0,0-1 0 0 0,0 0 0 0 0,0 1-1 0 0,3 1 22 0 0,48 20-8619 0 0,-47-26 2816 0 0</inkml:trace>
  <inkml:trace contextRef="#ctx0" brushRef="#br0" timeOffset="10988.199">3695 247 10586 0 0,'0'0'2622'0'0,"0"0"-1388"0"0,0 0-422 0 0,0 0 207 0 0,0 0 184 0 0,0 0-74 0 0,0 0-245 0 0,0 0-253 0 0,0 0-211 0 0,0 0-149 0 0,-9 31-103 0 0,-29 99-60 0 0,-1-29 68 0 0,15-39-179 0 0,-19 40-3688 0 0,43-101 1941 0 0,0-1-657 0 0,0 0-807 0 0,0 0-932 0 0,0-1-90 0 0,0-2 2420 0 0</inkml:trace>
  <inkml:trace contextRef="#ctx0" brushRef="#br0" timeOffset="11240.192">3579 317 5001 0 0,'0'0'1239'0'0,"0"0"-383"0"0,0 0 3 0 0,0 0 345 0 0,0 0 279 0 0,0 0 112 0 0,0 0-153 0 0,0 0-317 0 0,0 0-274 0 0,0 0-180 0 0,0 0-127 0 0,0 0-88 0 0,0 0-78 0 0,35 2-74 0 0,111 5-68 0 0,-17-9 898 0 0,-102 0-3599 0 0,7 1-4877 0 0,-36 1 2967 0 0,-3 0-821 0 0</inkml:trace>
  <inkml:trace contextRef="#ctx0" brushRef="#br0" timeOffset="11423.885">3599 549 280 0 0,'0'0'2465'0'0,"0"0"-130"0"0,0 0 203 0 0,0 0 9 0 0,0 0-300 0 0,0 0-491 0 0,0 0-518 0 0,0 0-407 0 0,0 0-252 0 0,0 0-169 0 0,35-3-114 0 0,112-8-97 0 0,4-19-539 0 0,-130 24-603 0 0,7-2-2226 0 0,-10 3-2382 0 0,-7 2-2167 0 0</inkml:trace>
</inkml:ink>
</file>

<file path=ppt/ink/ink1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47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242 0 7034 0 0,'0'0'905'0'0,"0"0"-179"0"0,0 0 22 0 0,0 0 204 0 0,0 0 160 0 0,0 0 46 0 0,0 0-122 0 0,0 0-191 0 0,0 0-142 0 0,0 0-93 0 0,0 0-50 0 0,-25 18-23 0 0,-75 57 34 0 0,50-16 625 0 0,38-35-783 0 0,2 1 0 0 0,0 0 0 0 0,2 1 0 0 0,1 0 0 0 0,1 0 0 0 0,1 0 0 0 0,1 1 1 0 0,1 0-1 0 0,2 0 0 0 0,1 19-413 0 0,2-30 148 0 0,1-1 0 0 0,1 1 0 0 0,1-1 0 0 0,0 1 0 0 0,1-1 1 0 0,0-1-1 0 0,1 1 0 0 0,1-1 0 0 0,1 0 0 0 0,0-1 0 0 0,0 0 1 0 0,1 0-1 0 0,1-1 0 0 0,0-1 0 0 0,1 0 0 0 0,0 0 0 0 0,0-1 1 0 0,1 0-1 0 0,3 0-148 0 0,-7-5 55 0 0,0-1 1 0 0,0 0 0 0 0,1 0-1 0 0,-1-1 1 0 0,1 0-1 0 0,-1-1 1 0 0,1 0-1 0 0,0 0 1 0 0,0-1-1 0 0,0-1 1 0 0,0 1 0 0 0,4-2-56 0 0,-10-30-3342 0 0,-4 23 2045 0 0,1-6-2388 0 0,-2 2-4227 0 0,-1 7-2158 0 0</inkml:trace>
</inkml:ink>
</file>

<file path=ppt/ink/ink1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47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11747 0 0,'0'0'1512'0'0,"0"0"-480"0"0,0 0-221 0 0,0 0 48 0 0,0 0 32 0 0,0 0-41 0 0,0 0-77 0 0,0 0-91 0 0,0 0-57 0 0,0 0-88 0 0,0 0-116 0 0,0 0-98 0 0,0 0-80 0 0,2 25-60 0 0,8 123 87 0 0,-5 32-1111 0 0,-2-155-1285 0 0,0-17-1912 0 0,0-1-4808 0 0,-3-6 2938 0 0</inkml:trace>
</inkml:ink>
</file>

<file path=ppt/ink/ink1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48.0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7538 0 0,'0'0'616'0'0,"0"0"-235"0"0,0 0 231 0 0,0 0 446 0 0,0 0 230 0 0,0 0 23 0 0,0 0-109 0 0,0 0-126 0 0,0 0-113 0 0,0 0-132 0 0,0 0-143 0 0,0 0-136 0 0,0 0-99 0 0,30 34-59 0 0,96 105-29 0 0,-30-39 382 0 0,-90-92-723 0 0,0-1 0 0 0,-1 1 0 0 0,0 0 0 0 0,0 1 0 0 0,-1-1-1 0 0,0 1 1 0 0,0 0 0 0 0,-1 0 0 0 0,0 0 0 0 0,-1 0 0 0 0,0 1 0 0 0,-1-1 0 0 0,1 0 0 0 0,-2 1 0 0 0,1 0 0 0 0,-2-1 0 0 0,1 1 0 0 0,-1-1-1 0 0,-1 1 1 0 0,1-1 0 0 0,-2 0 0 0 0,1 1 0 0 0,-1-1 0 0 0,-1 0 0 0 0,1-1 0 0 0,-2 1 0 0 0,1-1 0 0 0,-1 1 0 0 0,0-1 0 0 0,-1-1 0 0 0,0 1-1 0 0,-4 3-23 0 0,-85 80-1603 0 0,60-65-1434 0 0,1-1-3372 0 0,31-24 5848 0 0,-8 8-8669 0 0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9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1 453 0 0 0,'0'0'1043'0'0,"0"0"515"0"0,0 0 233 0 0,0 0 84 0 0,0 0 17 0 0,0 0-38 0 0,0 0-155 0 0,0 0-204 0 0,0 0-219 0 0,0 0-209 0 0,29-17-111 0 0,90-56-98 0 0,-37 1 709 0 0,-62 48-1179 0 0,142-125 1024 0 0,-129 124-1267 0 0,-17 12-103 0 0,0 1 0 0 0,1 1 0 0 0,0 0 1 0 0,1 1-1 0 0,0 1 0 0 0,1 1 1 0 0,0 0-1 0 0,8-1-42 0 0,-23 8-9 0 0,-1 1 0 0 0,0 0 0 0 0,0 0 0 0 0,0 0 0 0 0,0 0 0 0 0,1 0 0 0 0,-1 1 0 0 0,0 0 0 0 0,0-1 0 0 0,0 1 0 0 0,0 0 0 0 0,0 1 0 0 0,0-1 1 0 0,0 0-1 0 0,-1 1 0 0 0,1 0 0 0 0,0 0 0 0 0,-1-1 0 0 0,1 1 0 0 0,-1 1 0 0 0,0-1 0 0 0,1 0 0 0 0,-1 1 0 0 0,0-1 0 0 0,-1 1 0 0 0,1-1 0 0 0,0 1 0 0 0,-1 0 0 0 0,1 0 0 0 0,-1 0 0 0 0,0 0 0 0 0,0 0 0 0 0,0 0 0 0 0,-1 0 0 0 0,1 0 1 0 0,-1 0-1 0 0,1 0 0 0 0,-1 1 0 0 0,0-1 0 0 0,0 0 0 0 0,0 0 0 0 0,-1 0 9 0 0,3 11 32 0 0,-1 0 1 0 0,0 0 0 0 0,-1 0 0 0 0,0-1-1 0 0,-1 1 1 0 0,-1 0 0 0 0,0 0-1 0 0,-1-1 1 0 0,0 1 0 0 0,-1-1 0 0 0,-1 0-1 0 0,0 0 1 0 0,-1-1 0 0 0,0 1-1 0 0,-1-1 1 0 0,0 0 0 0 0,-1-1-1 0 0,0 0 1 0 0,-1 0 0 0 0,0-1 0 0 0,-1 0-1 0 0,0-1 1 0 0,-7 6-33 0 0,-13 11-56 0 0,-1 0-1 0 0,-1-2 1 0 0,-1-2-1 0 0,-1-1 1 0 0,0-2 0 0 0,-2-1-1 0 0,-9 3 57 0 0,6-14-412 0 0,47-30-1376 0 0,112-94-3172 0 0,-71 74-2423 0 0,-32 27 731 0 0</inkml:trace>
</inkml:ink>
</file>

<file path=ppt/ink/ink1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58.0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3192 205 8402 0 0,'0'0'1643'0'0,"0"0"-311"0"0,0 0-190 0 0,0 0 18 0 0,0 0 15 0 0,0 0-67 0 0,0 0-113 0 0,0 0-170 0 0,0 0-158 0 0,0 0-80 0 0,0 0-53 0 0,0 33-66 0 0,0 108-86 0 0,2 67 221 0 0,32-65-1523 0 0,-4-90-5752 0 0,-27-46-908 0 0,-2-7 1729 0 0</inkml:trace>
  <inkml:trace contextRef="#ctx0" brushRef="#br0" timeOffset="453.832">3062 223 9706 0 0,'0'0'1632'0'0,"0"0"-333"0"0,0 0-133 0 0,0 0-40 0 0,0 0-148 0 0,0 0-203 0 0,0 0-133 0 0,0 0-133 0 0,35-14-102 0 0,112-44-50 0 0,-50 34 177 0 0,-74 21-410 0 0,1 1 1 0 0,-1 1 0 0 0,0 1 0 0 0,1 2-1 0 0,-1 0 1 0 0,22 5-125 0 0,-43-6-1 0 0,0 0 1 0 0,0 0-1 0 0,0 0 1 0 0,-1 0-1 0 0,1 0 1 0 0,0 0-1 0 0,-1 1 0 0 0,1-1 1 0 0,-1 1-1 0 0,0-1 1 0 0,1 1-1 0 0,-1 0 1 0 0,0-1-1 0 0,0 1 0 0 0,0 0 1 0 0,0 0-1 0 0,0 0 1 0 0,-1 0-1 0 0,1 0 1 0 0,0 0-1 0 0,-1 0 0 0 0,0 0 1 0 0,1 0-1 0 0,-1 0 1 0 0,0 0-1 0 0,0 0 1 0 0,0 0-1 0 0,0 0 0 0 0,0 0 1 0 0,-1 0-1 0 0,1 0 1 0 0,-1 0-1 0 0,1 0 1 0 0,-1 0-1 0 0,0 0 0 0 0,0 0 1 0 0,0 0-1 0 0,0 0 1 0 0,0-1-1 0 0,0 1 1 0 0,0 0-1 0 0,-1-1 0 0 0,1 1 1 0 0,0-1-1 0 0,-1 1 1 0 0,1-1-1 0 0,-1 0 1 0 0,0 1-1 0 0,0-1 0 0 0,1 0 1 0 0,-1 0-1 0 0,0 0 1 0 0,0 0-1 0 0,-1 0 1 0 0,-145 137-200 0 0,146-137 188 0 0,1 0-1 0 0,0 0 1 0 0,0 0 0 0 0,0 1-1 0 0,0-1 1 0 0,0 1 0 0 0,0-1-1 0 0,0 0 1 0 0,1 1 0 0 0,-1-1-1 0 0,0 1 1 0 0,1 0-1 0 0,-1-1 1 0 0,1 1 0 0 0,0-1-1 0 0,0 1 1 0 0,-1 0 0 0 0,1-1-1 0 0,0 1 1 0 0,0 0 0 0 0,0-1-1 0 0,1 1 1 0 0,-1 0-1 0 0,0-1 1 0 0,1 1 0 0 0,-1 0-1 0 0,1-1 1 0 0,-1 1 0 0 0,1-1-1 0 0,0 1 1 0 0,0-1 0 0 0,-1 1-1 0 0,1-1 1 0 0,0 0-1 0 0,0 1 1 0 0,1-1 0 0 0,-1 0-1 0 0,1 1 13 0 0,63 32-136 0 0,-29-18 123 0 0,-29-12 30 0 0,1 1 0 0 0,0 0-1 0 0,-1 0 1 0 0,0 0 0 0 0,0 1-1 0 0,-1 0 1 0 0,0 1 0 0 0,0-1-1 0 0,0 1 1 0 0,-1 1 0 0 0,0-1-1 0 0,0 1 1 0 0,-1 0 0 0 0,0 0-1 0 0,0 0 1 0 0,-1 0 0 0 0,0 0-1 0 0,0 1 1 0 0,-1 0 0 0 0,0 0-1 0 0,-1-1 1 0 0,0 1 0 0 0,0 0-1 0 0,-1 5-16 0 0,0-6 90 0 0,-1 0 0 0 0,0 0-1 0 0,0 0 1 0 0,-1-1-1 0 0,0 1 1 0 0,0 0 0 0 0,-1-1-1 0 0,0 0 1 0 0,0 1-1 0 0,-1-1 1 0 0,0-1-1 0 0,0 1 1 0 0,0 0 0 0 0,-1-1-1 0 0,0 0 1 0 0,0 0-1 0 0,-1-1 1 0 0,-1 2-90 0 0,1-1 20 0 0,1-1 1 0 0,-1 0-1 0 0,-1 0 0 0 0,1 0 1 0 0,-1-1-1 0 0,0 1 0 0 0,0-2 1 0 0,0 1-1 0 0,0-1 1 0 0,-1 0-1 0 0,1-1 0 0 0,-1 0 1 0 0,0 0-1 0 0,-1 0-20 0 0,-31 3-3985 0 0,-3-4-5983 0 0,32-1 2594 0 0</inkml:trace>
  <inkml:trace contextRef="#ctx0" brushRef="#br0" timeOffset="-1668.207">457 43 0 0 0,'0'0'1388'0'0,"0"0"-61"0"0,0 0-52 0 0,0 0 61 0 0,0 0 115 0 0,0 0 91 0 0,0 0 24 0 0,0 0-81 0 0,0 0-174 0 0,0 0-214 0 0,0 0-261 0 0,-10-8-195 0 0,-32-21-158 0 0,40 28-432 0 0,-1 0-1 0 0,1 0 1 0 0,-1 1 0 0 0,1-1-1 0 0,-1 0 1 0 0,0 1 0 0 0,1 0 0 0 0,-1 0-1 0 0,0 0 1 0 0,1 0 0 0 0,-1 0-1 0 0,1 0 1 0 0,-1 1 0 0 0,0 0-1 0 0,1-1 1 0 0,-1 1 0 0 0,1 0-1 0 0,-1 0 1 0 0,1 0 0 0 0,0 0 0 0 0,-1 1-1 0 0,1-1 1 0 0,0 0 0 0 0,-2 3-51 0 0,-3 0 150 0 0,-18 13-83 0 0,2 1 1 0 0,0 1-1 0 0,1 1 0 0 0,1 1 0 0 0,0 1 1 0 0,2 1-1 0 0,1 0 0 0 0,1 1 0 0 0,1 1 1 0 0,1 1-1 0 0,1 1 0 0 0,1-1 1 0 0,2 2-1 0 0,0 0 0 0 0,2 0 0 0 0,2 1 1 0 0,0 0-1 0 0,-2 25-67 0 0,4-28 5 0 0,1 0 1 0 0,1 0-1 0 0,1 0 0 0 0,1 0 1 0 0,2 0-1 0 0,0 0 0 0 0,5 22-5 0 0,-3-38 22 0 0,0 0 0 0 0,1 0 1 0 0,0 0-1 0 0,0-1 0 0 0,1 0 0 0 0,1 0 0 0 0,-1 0 0 0 0,2-1 0 0 0,-1 0 0 0 0,1 0 0 0 0,0 0 0 0 0,0-1 0 0 0,1 0 1 0 0,0-1-1 0 0,1 1 0 0 0,-1-2 0 0 0,1 1 0 0 0,0-1 0 0 0,1 0 0 0 0,-1-1 0 0 0,1 0 0 0 0,0-1 0 0 0,0 0 0 0 0,0 0 1 0 0,0-1-1 0 0,0-1 0 0 0,1 1 0 0 0,-1-2 0 0 0,0 1 0 0 0,3-2-22 0 0,4 1 125 0 0,0-2 1 0 0,0 0-1 0 0,0 0 1 0 0,-1-2-1 0 0,1 0 0 0 0,-1-1 1 0 0,0-1-1 0 0,0 0 0 0 0,-1-1 1 0 0,0-1-1 0 0,0 0 0 0 0,-1-1 1 0 0,7-6-126 0 0,-4 4 166 0 0,-1-2 0 0 0,0 0 0 0 0,-1-1 1 0 0,-1-1-1 0 0,0 0 0 0 0,8-12-166 0 0,-18 21 18 0 0,0 1 0 0 0,0-1 1 0 0,0 0-1 0 0,-1-1 0 0 0,0 1 0 0 0,-1 0 0 0 0,1-1 1 0 0,-1 1-1 0 0,0-1 0 0 0,-1 0 0 0 0,1 0 0 0 0,-2 0 0 0 0,1 0 1 0 0,-1 0-1 0 0,0 1 0 0 0,0-1 0 0 0,0 0 0 0 0,-1 0 0 0 0,-1 0 1 0 0,1 0-1 0 0,-2-4-18 0 0,-3 2-137 0 0,0 1 1 0 0,0-1 0 0 0,-1 1 0 0 0,0 0 0 0 0,-1 1-1 0 0,0 0 1 0 0,0 0 0 0 0,0 0 0 0 0,-1 1 0 0 0,0 1-1 0 0,0-1 1 0 0,0 1 0 0 0,-1 1 0 0 0,0 0-1 0 0,0 0 1 0 0,0 1 0 0 0,0 0 0 0 0,0 1 0 0 0,-1 0-1 0 0,1 1 1 0 0,-2 0 136 0 0,6-1-143 0 0,-1 1 0 0 0,1 0 1 0 0,-1 0-1 0 0,1 1 0 0 0,-1 0 0 0 0,1 0 0 0 0,-1 1 0 0 0,1-1 0 0 0,-1 1 1 0 0,1 1-1 0 0,0-1 0 0 0,-1 1 0 0 0,1 0 0 0 0,0 1 0 0 0,0-1 1 0 0,0 1-1 0 0,1 0 0 0 0,-1 1 0 0 0,1 0 0 0 0,-1-1 0 0 0,1 2 0 0 0,1-1 1 0 0,-1 0-1 0 0,0 1 0 0 0,1 0 0 0 0,0 0 0 0 0,-1 2 143 0 0,5-6-9 0 0,0 0 0 0 0,-1 0 0 0 0,1 0 0 0 0,0 0 0 0 0,0 0 0 0 0,0 0 0 0 0,0 1 0 0 0,0-1 0 0 0,0 0 0 0 0,0 0 0 0 0,0 0 0 0 0,1 0 0 0 0,-1 0 0 0 0,0 0 0 0 0,0 0 0 0 0,1 0-1 0 0,-1 0 1 0 0,1 0 0 0 0,-1 0 0 0 0,1 0 0 0 0,0 0 0 0 0,-1 0 0 0 0,1 0 0 0 0,0-1 0 0 0,-1 1 0 0 0,1 0 0 0 0,0 0 0 0 0,0-1 0 0 0,0 1 0 0 0,0-1 0 0 0,0 1 0 0 0,0 0 0 0 0,0-1 0 0 0,0 0 0 0 0,0 1 0 0 0,0-1 0 0 0,0 0 0 0 0,0 1-1 0 0,0-1 1 0 0,0 0 0 0 0,0 0 0 0 0,0 0 0 0 0,0 0 9 0 0,57 4 877 0 0,-49-4-749 0 0,62-5 231 0 0,0-3-1 0 0,0-2 0 0 0,-1-4 0 0 0,-1-3 0 0 0,43-18-358 0 0,-45 18-338 0 0,-3 2-2370 0 0,-23 0-5025 0 0,-32 11 798 0 0</inkml:trace>
  <inkml:trace contextRef="#ctx0" brushRef="#br0" timeOffset="-1203.228">1031 724 0 0 0,'0'0'971'0'0,"0"0"631"0"0,0 0 342 0 0,0 0 123 0 0,0 0-17 0 0,0 0-172 0 0,0 0-234 0 0,0 0-206 0 0,0 0-234 0 0,0 0-217 0 0,0 0-164 0 0,0 0-117 0 0,33-6-63 0 0,99-18-47 0 0,-76-2 219 0 0,-51 19-624 0 0,2 0-91 0 0,0 1 0 0 0,-1-1 0 0 0,0-1 0 0 0,-1 1 0 0 0,0-1 0 0 0,0 0 0 0 0,0 0 0 0 0,-1 0 0 0 0,0-1 0 0 0,-1 1 0 0 0,0-1 0 0 0,0 0 0 0 0,-1 0 0 0 0,0 0 0 0 0,-1 0 0 0 0,0-1 0 0 0,0 1 0 0 0,-1-2-100 0 0,0 9-35 0 0,0-1 0 0 0,-1 1-1 0 0,1-1 1 0 0,-1 1 0 0 0,0-1 0 0 0,1 1-1 0 0,-1 0 1 0 0,0-1 0 0 0,-1 1 0 0 0,1 0-1 0 0,0 0 1 0 0,-1 0 0 0 0,1 0 0 0 0,-1 0-1 0 0,1 0 1 0 0,-1 0 0 0 0,0 0 0 0 0,0 1-1 0 0,0-1 1 0 0,0 1 0 0 0,0-1 0 0 0,0 1-1 0 0,0 0 1 0 0,-1 0 0 0 0,1 0 0 0 0,0 0-1 0 0,-1 0 1 0 0,1 0 0 0 0,-1 1 0 0 0,1-1-1 0 0,-1 1 1 0 0,1 0 0 0 0,-1-1 0 0 0,1 1-1 0 0,-1 0 1 0 0,-1 1 35 0 0,-3-1-147 0 0,-1 0-1 0 0,1 1 1 0 0,0 0 0 0 0,-1 0-1 0 0,1 1 1 0 0,0 0-1 0 0,0 0 1 0 0,0 1-1 0 0,0 0 1 0 0,0 0 0 0 0,1 0-1 0 0,-3 3 148 0 0,-3 3-78 0 0,0 0-1 0 0,1 2 0 0 0,0-1 1 0 0,0 1-1 0 0,1 1 0 0 0,1 0 0 0 0,0 0 1 0 0,1 1-1 0 0,0 0 0 0 0,1 0 1 0 0,0 1-1 0 0,1 0 0 0 0,1 0 1 0 0,0 1-1 0 0,1-1 0 0 0,1 1 1 0 0,0 0-1 0 0,0 12 79 0 0,3-23 1 0 0,0 1-1 0 0,1-1 1 0 0,-1 1-1 0 0,1-1 1 0 0,1 1-1 0 0,-1-1 1 0 0,0 0 0 0 0,1 1-1 0 0,0-1 1 0 0,0 0-1 0 0,0 0 1 0 0,1 0-1 0 0,-1 0 1 0 0,1-1 0 0 0,0 1-1 0 0,0-1 1 0 0,0 0-1 0 0,0 1 1 0 0,1-1-1 0 0,-1-1 1 0 0,1 1 0 0 0,0 0-1 0 0,0-1 1 0 0,0 0-1 0 0,0 0 1 0 0,0 0-1 0 0,1-1 1 0 0,-1 1 0 0 0,0-1-1 0 0,5 1 0 0 0,142 13 782 0 0,-119-15-910 0 0,-1-2 0 0 0,0-1 1 0 0,0-2-1 0 0,0-1 0 0 0,-1-1 0 0 0,1-2 1 0 0,6-3 127 0 0,60-39-9618 0 0,-84 40 2426 0 0</inkml:trace>
  <inkml:trace contextRef="#ctx0" brushRef="#br0" timeOffset="-310.871">1937 532 0 0 0,'0'0'552'0'0,"0"0"968"0"0,0 0 422 0 0,0 0 151 0 0,0 0-17 0 0,0 0-101 0 0,0 0-128 0 0,0 0-176 0 0,0 0-210 0 0,0 0-180 0 0,0 0-190 0 0,0 0-168 0 0,-4-10-100 0 0,-12-32-112 0 0,-9 31 560 0 0,19 12-993 0 0,-2 1-220 0 0,0 1 0 0 0,0 0 0 0 0,0 1 1 0 0,0 0-1 0 0,0 0 0 0 0,1 1 0 0 0,-1-1 0 0 0,1 2 0 0 0,1-1 0 0 0,-1 1 0 0 0,1 0 0 0 0,0 0 0 0 0,-2 3-58 0 0,-9 12-58 0 0,1 0 0 0 0,0 1 0 0 0,2 0 0 0 0,0 1 0 0 0,2 1 0 0 0,-5 11 58 0 0,14-27-62 0 0,0 0 0 0 0,1 1 0 0 0,0-1 0 0 0,0 0 0 0 0,1 1 0 0 0,-1-1-1 0 0,2 1 1 0 0,0-1 0 0 0,0 1 0 0 0,0-1 0 0 0,1 3 62 0 0,1-8-4 0 0,1 0 0 0 0,-1-1 1 0 0,0 1-1 0 0,1-1 0 0 0,0 0 0 0 0,0 1 0 0 0,0-1 0 0 0,0 0 0 0 0,0-1 1 0 0,0 1-1 0 0,0 0 0 0 0,0-1 0 0 0,1 0 0 0 0,-1 0 0 0 0,1 0 0 0 0,-1 0 1 0 0,0 0-1 0 0,1-1 0 0 0,0 0 0 0 0,-1 1 0 0 0,1-1 0 0 0,-1-1 0 0 0,1 1 1 0 0,-1 0-1 0 0,1-1 0 0 0,-1 0 0 0 0,1 0 0 0 0,1 0 4 0 0,10-4 66 0 0,1-1-1 0 0,-1-1 1 0 0,0 0-1 0 0,-1-1 1 0 0,0 0-1 0 0,0-2 1 0 0,0 1-1 0 0,-1-2 1 0 0,-1 1 0 0 0,11-13-66 0 0,-13 14 16 0 0,170-160-1 0 0,-140 139-691 0 0,-40 36-56 0 0,-52 116-446 0 0,50-118 1170 0 0,0-1 0 0 0,0 1 0 0 0,1-1 0 0 0,-1 1 0 0 0,1 0 0 0 0,0-1 0 0 0,0 1-1 0 0,0 0 1 0 0,0 0 0 0 0,1 0 0 0 0,0 0 0 0 0,-1 0 0 0 0,1 0 0 0 0,1 0 0 0 0,-1 0 0 0 0,1 0 0 0 0,-1-1 0 0 0,1 1 0 0 0,0 0 0 0 0,0 0-1 0 0,1 0 1 0 0,-1-1 0 0 0,1 1 0 0 0,0-1 0 0 0,0 1 0 0 0,0-1 0 0 0,0 0 0 0 0,1 0 0 0 0,-1 0 0 0 0,1 0 0 0 0,0 0 0 0 0,0 0 0 0 0,0-1-1 0 0,0 1 1 0 0,1-1 8 0 0,5 1 97 0 0,-1 0 0 0 0,2 0 0 0 0,-1-1 0 0 0,0 0 0 0 0,0-1 0 0 0,1 0 0 0 0,-1-1 0 0 0,1 0 0 0 0,-1 0 0 0 0,1-1 0 0 0,-1 0 0 0 0,0 0 0 0 0,0-1 0 0 0,1-1 0 0 0,-1 1 0 0 0,0-2 0 0 0,-1 1 0 0 0,1-1 0 0 0,-1 0 0 0 0,1-1 0 0 0,-1 0 0 0 0,-1 0 0 0 0,1-1 0 0 0,4-4-97 0 0,12-12 205 0 0,-1 0 0 0 0,0-2 0 0 0,-2 0 0 0 0,-1-2 0 0 0,-1 0 0 0 0,9-18-205 0 0,-20 32-58 0 0,0 0-1 0 0,-1-1 0 0 0,-1 0 0 0 0,0 0 1 0 0,-1 0-1 0 0,0-1 0 0 0,-1 0 0 0 0,0 0 0 0 0,-2 0 1 0 0,1 0-1 0 0,-2 0 0 0 0,0-1 0 0 0,0 1 59 0 0,-1 12-39 0 0,0 0-1 0 0,-1 1 0 0 0,1-1 0 0 0,0 0 1 0 0,0 1-1 0 0,-1-1 0 0 0,1 0 1 0 0,-1 1-1 0 0,1-1 0 0 0,-1 1 1 0 0,0-1-1 0 0,1 1 0 0 0,-1-1 0 0 0,0 1 1 0 0,0 0-1 0 0,0-1 0 0 0,0 1 1 0 0,0 0-1 0 0,-1 0 0 0 0,1 0 1 0 0,0 0-1 0 0,-1 0 0 0 0,1 0 0 0 0,0 0 1 0 0,-1 0-1 0 0,1 0 0 0 0,-1 1 1 0 0,1-1-1 0 0,-1 0 0 0 0,0 1 0 0 0,1 0 1 0 0,-1-1-1 0 0,1 1 0 0 0,-1 0 1 0 0,0 0-1 0 0,1 0 0 0 0,-1 0 1 0 0,0 0-1 0 0,1 0 0 0 0,-1 0 0 0 0,0 1 1 0 0,1-1-1 0 0,-1 0 0 0 0,0 1 1 0 0,0 0 39 0 0,-69 34-1076 0 0,67-31 1078 0 0,-1 0-1 0 0,1 0 1 0 0,0 1-1 0 0,0-1 1 0 0,1 1-1 0 0,-1-1 0 0 0,1 1 1 0 0,0 0-1 0 0,1 1 1 0 0,-1-1-1 0 0,1 0 1 0 0,0 1-1 0 0,0-1 1 0 0,1 1-1 0 0,0 0 0 0 0,0 0 1 0 0,0-1-1 0 0,0 1 1 0 0,1 0-1 0 0,0 0 1 0 0,0 0-1 0 0,1 0 1 0 0,0-1-1 0 0,0 1 1 0 0,0 0-1 0 0,0 0 0 0 0,1-1 1 0 0,0 1-1 0 0,0-1 1 0 0,1 0-1 0 0,0 1 1 0 0,0-1-1 0 0,0 0 1 0 0,0-1-1 0 0,1 1 0 0 0,1 1-1 0 0,168 124 399 0 0,-170-128-400 0 0,1 1 0 0 0,-1-1 0 0 0,1 1 0 0 0,-1 0 0 0 0,0 0 1 0 0,0 0-1 0 0,0 0 0 0 0,-1 1 0 0 0,1-1 0 0 0,-1 1 0 0 0,1-1 0 0 0,-1 1 0 0 0,-1 0 0 0 0,1 0 0 0 0,0 0 0 0 0,-1 0 0 0 0,0 0 0 0 0,0 1 1 0 0,2 13-4245 0 0,-2 1-4360 0 0,-1-15 2140 0 0</inkml:trace>
  <inkml:trace contextRef="#ctx0" brushRef="#br0" timeOffset="4266.428">0 1361 3353 0 0,'0'0'809'0'0,"0"0"-563"0"0,0 0-201 0 0,0 0 184 0 0,0 0 345 0 0,0 0 285 0 0,0 0 198 0 0,0 0 114 0 0,0 0 35 0 0,0 0-35 0 0,0 0-102 0 0,21 0-129 0 0,128 3 1181 0 0,261 1 1877 0 0,10-30-2827 0 0,317-58-299 0 0,199-33-281 0 0,-379 72-440 0 0,-290 18-6 0 0,-159-2 339 0 0,-62 18 250 0 0,-39 20-680 0 0,-8-6-3812 0 0,-2 1 908 0 0,2-2-2279 0 0,0-1-5672 0 0</inkml:trace>
</inkml:ink>
</file>

<file path=ppt/ink/ink1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8:37.3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0 174 0 0 0,'0'0'155'0'0,"0"0"466"0"0,0 0 331 0 0,0 0 351 0 0,0 0 304 0 0,0 0 136 0 0,0 0-21 0 0,0 0-150 0 0,0 0-209 0 0,0 0-169 0 0,0 0-120 0 0,0 0-110 0 0,0 0-123 0 0,18-7-114 0 0,57-20-89 0 0,7 20 1181 0 0,120 18-699 0 0,-182-9-1171 0 0,-8 0 3297 0 0,-83-39-2574 0 0,58 30-994 0 0,0-1 0 0 0,0 0 0 0 0,1-1-1 0 0,0 0 1 0 0,0-1 0 0 0,1-1 0 0 0,0 0-1 0 0,0-1 323 0 0,5 0-2914 0 0,3 3-6374 0 0,3 5 786 0 0</inkml:trace>
</inkml:ink>
</file>

<file path=ppt/ink/ink1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8:36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18 7418 0 0,'0'0'2405'0'0,"0"0"-822"0"0,0 0-357 0 0,0 0 37 0 0,0 0 143 0 0,0 0 73 0 0,0 0-126 0 0,0 0-258 0 0,0 0-283 0 0,0 0-252 0 0,0 0-180 0 0,0-6 141 0 0,0 495 227 0 0,1-481 792 0 0,0 2-5822 0 0,1-13-12280 0 0,-2-1 13617 0 0</inkml:trace>
  <inkml:trace contextRef="#ctx0" brushRef="#br0" timeOffset="298.542">23 33 5385 0 0,'0'0'596'0'0,"0"0"-289"0"0,0 0 73 0 0,0 0 474 0 0,0 0 517 0 0,0 0 268 0 0,0 0 21 0 0,0 0-146 0 0,0 0-225 0 0,0 0-194 0 0,0 0-156 0 0,0 0-135 0 0,0 0-116 0 0,34 2-117 0 0,107 5-133 0 0,-57-15 102 0 0,56-25-454 0 0,-112 32-1947 0 0,-28 1 1592 0 0,1 1 0 0 0,-1-1-1 0 0,1 0 1 0 0,-1 1-1 0 0,1-1 1 0 0,-1 1-1 0 0,1-1 1 0 0,-1 0-1 0 0,0 1 1 0 0,1-1-1 0 0,-1 1 1 0 0,1-1 0 0 0,-1 1-1 0 0,0-1 1 0 0,0 1-1 0 0,1-1 1 0 0,-1 1-1 0 0,0 0 1 0 0,0-1-1 0 0,0 1 1 0 0,0-1-1 0 0,0 1 1 0 0,1-1 0 0 0,-1 1-1 0 0,0 0 1 0 0,0-1-1 0 0,0 1 1 0 0,-1-1-1 0 0,1 1 1 0 0,0 0-1 0 0,0-1 1 0 0,0 1-1 0 0,0-1 1 0 0,0 1-1 0 0,-1-1 1 0 0,1 1 0 0 0,0 0-1 0 0,-1-1 1 0 0,1 1-1 0 0,0-1 1 0 0,-1 1-1 0 0,1-1 1 0 0,-1 0-1 0 0,1 1 1 0 0,0-1-1 0 0,-1 1 1 0 0,1-1 0 0 0,-1 0-1 0 0,1 1 1 0 0,-1-1-1 0 0,1 0 1 0 0,-1 0-1 0 0,0 1 1 0 0,0-1 269 0 0,-3 7-3745 0 0</inkml:trace>
  <inkml:trace contextRef="#ctx0" brushRef="#br0" timeOffset="545.94">1 317 2040 0 0,'0'0'2061'0'0,"0"0"-957"0"0,0 0-98 0 0,0 0 338 0 0,0 0 296 0 0,0 0 31 0 0,0 0-150 0 0,0 0-176 0 0,0 0-243 0 0,0 0-210 0 0,0 0-177 0 0,0 0-156 0 0,33-7-127 0 0,101-21-115 0 0,-36 0 47 0 0,-54 14-765 0 0,6-2-2546 0 0,-18 6-4471 0 0,-20 6 71 0 0</inkml:trace>
</inkml:ink>
</file>

<file path=ppt/ink/ink1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8:14.7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1035 229 0 0 0,'0'0'1002'0'0,"0"0"72"0"0,0 0 23 0 0,0 0-64 0 0,0 0-95 0 0,0 0-71 0 0,0 0-83 0 0,-8-6-80 0 0,-22-16-45 0 0,-25 17 2803 0 0,43 9-3176 0 0,0 1 0 0 0,0 1 1 0 0,1 0-1 0 0,-1 1 0 0 0,1 0 1 0 0,1 0-1 0 0,-1 1 0 0 0,1 0 1 0 0,-3 5-287 0 0,6-7 63 0 0,-121 144 1106 0 0,-4 56 1194 0 0,121-183-2134 0 0,1-1 0 0 0,1 2 1 0 0,1-1-1 0 0,1 1 0 0 0,1 0 0 0 0,2 1 1 0 0,0 0-1 0 0,1-1 0 0 0,2 1 0 0 0,0 2-229 0 0,33 245 1323 0 0,9-151-577 0 0,30 6 89 0 0,42 1-5 0 0,-25-62-345 0 0,45 0 153 0 0,4-37 8 0 0,-107-26-516 0 0,0-2 0 0 0,0-2 0 0 0,1 0 0 0 0,-1-2 0 0 0,-1-1 0 0 0,2-2-130 0 0,16-1 96 0 0,86-34 104 0 0,26-46 144 0 0,-51-5-34 0 0,-72 22 140 0 0,12-44-291 0 0,1 10-106 0 0,-41 85-29 0 0,-2 1 0 0 0,0-1 0 0 0,-1 0 0 0 0,-1-1 0 0 0,0 1 0 0 0,-2-1 0 0 0,0-13-24 0 0,1 6 24 0 0,9-144 132 0 0,-23 11 46 0 0,-38 48-141 0 0,-20 5 26 0 0,-27 13-114 0 0,-28 26-16 0 0,-10 13-15 0 0,71 33 36 0 0,13 11-20 0 0,-62 11-221 0 0,13 27 102 0 0,88-22 141 0 0,-51 11-39 0 0,18-12 96 0 0,36-3-63 0 0,-1 1 0 0 0,1-1 0 0 0,0 2 0 0 0,0-1 0 0 0,0 1 0 0 0,0 0 0 0 0,1 1 0 0 0,-1 0 0 0 0,1 0 0 0 0,0 1 0 0 0,0 0 26 0 0,-45 32-1051 0 0,50-36 463 0 0,-11 6-1882 0 0,9-8-2929 0 0,1-3-4882 0 0,1 0 2337 0 0</inkml:trace>
  <inkml:trace contextRef="#ctx0" brushRef="#br0" timeOffset="4132.828">2410 1282 0 0 0,'0'0'197'0'0,"0"0"489"0"0,0 0 193 0 0,0 0 4 0 0,0 0-98 0 0,0 0-99 0 0,0 0-37 0 0,0 0 15 0 0,1-6 22 0 0,82-202 9422 0 0,-75 155-9301 0 0,-3-1-1 0 0,-3 1 0 0 0,-2-1 0 0 0,-2 0-806 0 0,-3 10 190 0 0,-3 1 1 0 0,-1 0-1 0 0,-3 1 0 0 0,-1 0 0 0 0,-1 1 0 0 0,-3 1 1 0 0,-2 0-1 0 0,-16-27-190 0 0,20 42 109 0 0,-1 0 0 0 0,-1 1 0 0 0,-1 0 1 0 0,-1 1-1 0 0,-11-8-109 0 0,14 13 106 0 0,-1-2 17 0 0,12 13-64 0 0,-1 0-1 0 0,1 1 1 0 0,-1-1-1 0 0,0 1 0 0 0,0 1 1 0 0,-1-1-1 0 0,0 1 0 0 0,0 0 1 0 0,0 1-1 0 0,-1 0 0 0 0,-4-2-58 0 0,-14-1 307 0 0,26 7-289 0 0,-29 0 396 0 0,-56 126-507 0 0,76-115 92 0 0,1 0 0 0 0,0 1 0 0 0,1 0 0 0 0,1 1 0 0 0,0 0 0 0 0,0 0 0 0 0,1 0 0 0 0,-2 13 1 0 0,7-26 0 0 0,-1 1 1 0 0,1 0-1 0 0,0 0 0 0 0,1 0 0 0 0,-1 0 1 0 0,0 0-1 0 0,0 0 0 0 0,0 0 1 0 0,0-1-1 0 0,1 1 0 0 0,-1 0 1 0 0,0 0-1 0 0,1 0 0 0 0,-1 0 0 0 0,0-1 1 0 0,1 1-1 0 0,-1 0 0 0 0,1 0 1 0 0,0-1-1 0 0,-1 1 0 0 0,1-1 1 0 0,-1 1-1 0 0,1 0 0 0 0,0-1 1 0 0,0 1-1 0 0,-1-1 0 0 0,1 1 0 0 0,0-1 1 0 0,0 0-1 0 0,0 1 0 0 0,-1-1 1 0 0,1 0-1 0 0,0 1 0 0 0,0-1 1 0 0,0 0-1 0 0,0 0 0 0 0,0 0 0 0 0,0 0 1 0 0,0 0-1 0 0,-1 0 0 0 0,1 0 1 0 0,0 0-1 0 0,0 0 0 0 0,0 0 1 0 0,0-1-1 0 0,0 1 0 0 0,0 0 1 0 0,-1-1-1 0 0,1 1 0 0 0,0 0 0 0 0,0-1 1 0 0,0 0-1 0 0,13 1 55 0 0,4-2 3 0 0,0-1 1 0 0,-1 0-1 0 0,1-2 1 0 0,-1 0 0 0 0,0 0-1 0 0,0-2 1 0 0,-1 0 0 0 0,8-5-59 0 0,43-16 80 0 0,318-127 131 0 0,-346 136-119 0 0,-39 19-47 0 0,0 0 22 0 0,0 0 7 0 0,0 0 32 0 0,0 0-13 0 0,0 0-2 0 0,0 0 10 0 0,0 0-2 0 0,-24 0-22 0 0,-346-4-261 0 0,286-10-696 0 0,79 13-1246 0 0,19-1-9344 0 0,-10 2 10284 0 0,5 3-3872 0 0,0 0 1261 0 0</inkml:trace>
  <inkml:trace contextRef="#ctx0" brushRef="#br0" timeOffset="4867.312">3034 335 9082 0 0,'0'0'941'0'0,"0"0"-104"0"0,0 0-1 0 0,0 0 103 0 0,0 0 86 0 0,0 0 10 0 0,0 0-76 0 0,0 0-161 0 0,0 0-193 0 0,0 0-193 0 0,-17 35-143 0 0,-51 110-99 0 0,39-53 53 0 0,-41 166 406 0 0,57-247 1199 0 0,14-41-706 0 0,14-20-1052 0 0,3 1 1 0 0,2 1-1 0 0,2 1 1 0 0,2 1-1 0 0,2 1 1 0 0,1 1-1 0 0,3 1 1 0 0,22-22-71 0 0,8-19 76 0 0,39-30 48 0 0,-98 115-132 0 0,0 0 1 0 0,0-1-1 0 0,0 1 0 0 0,0 0 1 0 0,0 0-1 0 0,0-1 0 0 0,-1 1 1 0 0,1 0-1 0 0,0 0 0 0 0,0 0 1 0 0,-1 0-1 0 0,1 0 0 0 0,-1 0 0 0 0,1 0 1 0 0,-1 1-1 0 0,1-1 0 0 0,-1 0 1 0 0,0 0-1 0 0,0 0 0 0 0,1 0 1 0 0,-1 0-1 0 0,0 1 0 0 0,0-1 1 0 0,0 0-1 0 0,0 0 0 0 0,0 0 0 0 0,0 1 1 0 0,-1-1-1 0 0,1 0 0 0 0,0 0 1 0 0,-1 0-1 0 0,1 0 0 0 0,-1 1 8 0 0,1 2 6 0 0,-29 286 366 0 0,28-288-365 0 0,1 0 0 0 0,0 0 0 0 0,0 0-1 0 0,0 0 1 0 0,0 0 0 0 0,0 0 0 0 0,0 0 0 0 0,0 0-1 0 0,1-1 1 0 0,-1 1 0 0 0,1 0 0 0 0,-1 0 0 0 0,1 0-1 0 0,0 0 1 0 0,0 0 0 0 0,0-1 0 0 0,0 1 0 0 0,0 0-1 0 0,0-1 1 0 0,0 1 0 0 0,1-1 0 0 0,-1 1 0 0 0,1-1-1 0 0,-1 0 1 0 0,1 0 0 0 0,-1 1 0 0 0,1-1 0 0 0,0 0-1 0 0,-1 0 1 0 0,1-1 0 0 0,0 1 0 0 0,0 0 0 0 0,0 0-1 0 0,-1-1 1 0 0,1 1 0 0 0,0-1 0 0 0,0 0 0 0 0,0 0-1 0 0,0 1 1 0 0,0-1 0 0 0,0 0 0 0 0,0-1 0 0 0,0 1-1 0 0,0 0 1 0 0,0-1 0 0 0,0 1 0 0 0,0-1 0 0 0,0 1-1 0 0,-1-1 1 0 0,1 0-7 0 0,9-5 56 0 0,0-2 0 0 0,-1 1-1 0 0,0-1 1 0 0,-1 0 0 0 0,0-1-1 0 0,0 0 1 0 0,-1-1 0 0 0,0 0-1 0 0,-1 0 1 0 0,0-1-56 0 0,12-13 45 0 0,-11 14-32 0 0,14-20 8 0 0,1 1-1 0 0,1 1 0 0 0,2 1 0 0 0,0 2 0 0 0,2 0 0 0 0,1 2 0 0 0,13-7-20 0 0,37 3-73 0 0,-75 31 71 0 0,-1-1 0 0 0,1 0 1 0 0,-1 1-1 0 0,0-1 0 0 0,0 1 0 0 0,-1 0 1 0 0,1 0-1 0 0,-1 0 0 0 0,0 1 0 0 0,0-1 0 0 0,0 0 1 0 0,0 1-1 0 0,-1-1 0 0 0,0 1 0 0 0,0 0 1 0 0,0-1-1 0 0,0 1 0 0 0,-1 0 0 0 0,0 0 1 0 0,0-1-1 0 0,0 5 2 0 0,2 95 149 0 0,-3-81-137 0 0,0 0 0 0 0,2-1 0 0 0,1 1 0 0 0,0 0 0 0 0,2-1 0 0 0,1 0 0 0 0,0 0 0 0 0,7 17-12 0 0,-7-28-803 0 0,20 35 1386 0 0,-12-37-4638 0 0,3-5-4985 0 0,-10-4-1474 0 0</inkml:trace>
  <inkml:trace contextRef="#ctx0" brushRef="#br0" timeOffset="6019.813">1267 928 0 0 0,'0'0'1014'0'0,"0"0"335"0"0,0 0 61 0 0,0 0-19 0 0,0 0 2 0 0,0 0-26 0 0,0 0-85 0 0,0 0-144 0 0,-9 7 4719 0 0,-10 8-4258 0 0,8 10-739 0 0,11-24-796 0 0,15-5 2387 0 0,3-32 190 0 0,-18 35-2456 0 0,0 1 11 0 0,0 0-2 0 0,0 0-30 0 0,0 0-31 0 0,0 0-60 0 0,0 0-33 0 0,0 0-25 0 0,0 0-26 0 0,16-7-7764 0 0,-7 0 1401 0 0,-4 3-4282 0 0</inkml:trace>
  <inkml:trace contextRef="#ctx0" brushRef="#br0" timeOffset="9291.063">1154 1002 0 0 0,'-3'-3'156'0'0,"-1"-3"-252"0"0,2 1 3262 0 0,2 4-2675 0 0,0 1-28 0 0,0 0-23 0 0,0 0 10 0 0,0 0 29 0 0,0 0 29 0 0,0 0 38 0 0,0 0 13 0 0,0 0-6 0 0,0 0-25 0 0,0 0-2 0 0,0 0-13 0 0,-130 14 3872 0 0,-154 16-923 0 0,170-26-1870 0 0,24 22-1472 0 0,-18-12 1442 0 0,107-14-1419 0 0,1 0-19 0 0,0 0-32 0 0,0 0-24 0 0,0 0-40 0 0,0 0-47 0 0,0 0-6 0 0,0 0-22 0 0,0 0 6 0 0,0 0 6 0 0,0 0 2 0 0,0 0 19 0 0,0 0 6 0 0,0 0 3 0 0,0 0 8 0 0,0 0-5 0 0,0 0 10 0 0,0 0-8 0 0,0 0 8 0 0,0 0-8 0 0,0 0 12 0 0,0 0 4 0 0,12-10 1287 0 0,34-56-757 0 0,21-89-279 0 0,-67 153-288 0 0,1 1 1 0 0,-1-1 0 0 0,0 0-1 0 0,1 1 1 0 0,-1-1 0 0 0,1 0-1 0 0,-1 1 1 0 0,1-1 0 0 0,0 1-1 0 0,0-1 1 0 0,-1 1 0 0 0,1 0-1 0 0,0-1 1 0 0,0 1 0 0 0,1 0-1 0 0,-1-1 1 0 0,0 1 0 0 0,0 0 0 0 0,1 0-1 0 0,-1 0 1 0 0,0 0 0 0 0,1 0-1 0 0,-1 0 1 0 0,1 1 0 0 0,-1-1-1 0 0,1 0 1 0 0,0 1 0 0 0,-1-1-1 0 0,1 1 1 0 0,-1 0 0 0 0,1-1-1 0 0,0 1 1 0 0,0 0 0 0 0,-1 0-1 0 0,1 0 1 0 0,0 0 0 0 0,-1 1 0 0 0,1-1-1 0 0,0 0 1 0 0,-1 1 0 0 0,1-1-1 0 0,-1 1 1 0 0,1-1 0 0 0,0 1-1 0 0,-1 0 1 0 0,1-1 0 0 0,0 2 20 0 0,20 25-42 0 0,0 1-1 0 0,-2 1 1 0 0,-2 1 0 0 0,0 0 0 0 0,10 28 42 0 0,-18-37-9 0 0,-1 1 0 0 0,-1 1 0 0 0,-1-1 1 0 0,-1 1-1 0 0,-1 0 0 0 0,-1 1 0 0 0,-1-1 0 0 0,-1 22 9 0 0,-3-44 38 0 0,0 1-1 0 0,0-1 1 0 0,0 1-1 0 0,-1-1 1 0 0,1 0-1 0 0,-1 1 1 0 0,1-1-1 0 0,-1 0 1 0 0,1 0-1 0 0,-1 0 1 0 0,0 0-1 0 0,1 0 1 0 0,-1 0-1 0 0,0-1 1 0 0,0 1-1 0 0,1-1 1 0 0,-1 1-1 0 0,0-1 1 0 0,0 1-1 0 0,0-1 1 0 0,0 0-1 0 0,0 0 1 0 0,0 0-1 0 0,0 0 1 0 0,0 0-1 0 0,0-1 1 0 0,1 1-1 0 0,-1-1 1 0 0,0 1-1 0 0,0-1 1 0 0,0 1-1 0 0,0-1 1 0 0,1 0-1 0 0,-1 0 1 0 0,0 0-1 0 0,1 0 1 0 0,-1 0-1 0 0,1 0 1 0 0,-1-1-38 0 0,-6 0-45 0 0,-64-42 478 0 0,52 32-438 0 0,0 1-1 0 0,0 1 0 0 0,-1 1 0 0 0,-1 1 0 0 0,1 1 0 0 0,-1 0 0 0 0,-1 2 6 0 0,-16-1-3996 0 0,0 4-4103 0 0,32 2-2779 0 0</inkml:trace>
  <inkml:trace contextRef="#ctx0" brushRef="#br0" timeOffset="19154.722">308 37 0 0 0,'0'0'828'0'0,"0"0"152"0"0,0 0 66 0 0,0 0-2 0 0,0 0-14 0 0,0 0-79 0 0,0 0-67 0 0,0-9 426 0 0,0 8 4871 0 0,0 590-2897 0 0,21-494-3306 0 0,-16-84 61 0 0,-1 1 1 0 0,-1 0-1 0 0,0 0 0 0 0,-1 1 1 0 0,0-1-1 0 0,-1 0 1 0 0,0 1-1 0 0,-1-1 1 0 0,0 1-1 0 0,-1-1 1 0 0,-1 0-1 0 0,0 1 0 0 0,-1-1 1 0 0,-3 11-40 0 0,-9 34 128 0 0,13-6-309 0 0,11-39 259 0 0,-8-11-4659 0 0,-2-3-4874 0 0,1 2 5398 0 0</inkml:trace>
  <inkml:trace contextRef="#ctx0" brushRef="#br0" timeOffset="20808.87">251 0 0 0 0,'0'0'950'0'0,"0"0"183"0"0,0 0 50 0 0,0 0-27 0 0,0 0-18 0 0,0 0-10 0 0,0 0 2 0 0,0 0 33 0 0,0 0 26 0 0,0 0 35 0 0,5 8 4599 0 0,-30 25-4183 0 0,-206 199-882 0 0,232-232-756 0 0,-1-1 0 0 0,1 1 1 0 0,-1 0-1 0 0,1 0 0 0 0,-1 0 1 0 0,0 0-1 0 0,1 0 0 0 0,-1 0 0 0 0,1 0 1 0 0,-1 0-1 0 0,1 0 0 0 0,-1 0 1 0 0,1 0-1 0 0,-1 1 0 0 0,1-1 0 0 0,-1 0 1 0 0,1 0-1 0 0,-1 0 0 0 0,0 1 1 0 0,1-1-1 0 0,-1 0 0 0 0,1 0 0 0 0,-1 1 1 0 0,0-1-1 0 0,1 0 0 0 0,-1 1 1 0 0,0-1-1 0 0,1 0 0 0 0,-1 1 0 0 0,0-1 1 0 0,0 1-1 0 0,1-1 0 0 0,-1 0 0 0 0,0 1 1 0 0,0-1-1 0 0,0 1 0 0 0,0-1 1 0 0,0 1-1 0 0,1-1 0 0 0,-1 1 0 0 0,0-1 1 0 0,0 0-1 0 0,0 1 0 0 0,0-1 1 0 0,0 1-1 0 0,0-1 0 0 0,0 1 0 0 0,-1-1 1 0 0,1 1-1 0 0,0-1 0 0 0,0 1 1 0 0,0-1-1 0 0,0 1 0 0 0,-1-1-2 0 0,15-1 260 0 0,233-38 1025 0 0,-92 27-1061 0 0,-160 0 1699 0 0,-83-42-1747 0 0,-37-60-1383 0 0,114 89-1519 0 0,10 16-1100 0 0,1 0-3650 0 0,0 7-895 0 0</inkml:trace>
  <inkml:trace contextRef="#ctx0" brushRef="#br0" timeOffset="42147.3">1068 1403 1328 0 0,'0'0'794'0'0,"0"0"-458"0"0,0 0-124 0 0,0 0 215 0 0,0 0 263 0 0,0 0 156 0 0,0 0-8 0 0,0 0-176 0 0,0 0-200 0 0,0 0-140 0 0,0 0-64 0 0,2 2 11 0 0,26 29 1701 0 0,-12 2-792 0 0,-1 59 254 0 0,-15-92-1241 0 0,0 0 119 0 0,0 0 149 0 0,0 0 125 0 0,0 0 82 0 0,0 0 33 0 0,2-25 2741 0 0,-3 1-3121 0 0,0 17-282 0 0,1 0 1 0 0,0 0-1 0 0,0 0 1 0 0,0 0 0 0 0,1 0-1 0 0,0 0 1 0 0,0 0-1 0 0,1 1 1 0 0,0-1-1 0 0,0 0 1 0 0,1 1-1 0 0,0 0 1 0 0,0-1-1 0 0,3-3-37 0 0,-2 4-79 0 0,0 1 0 0 0,1-1 0 0 0,0 1 0 0 0,0 0 0 0 0,1 1 0 0 0,-1-1 0 0 0,1 1 0 0 0,0 0 0 0 0,0 1 0 0 0,0 0 0 0 0,1-1 0 0 0,-1 2 0 0 0,1-1 0 0 0,0 1 0 0 0,-1 0 0 0 0,1 1 0 0 0,0-1 0 0 0,0 1 0 0 0,0 1 0 0 0,0-1 0 0 0,0 1 0 0 0,0 0 0 0 0,5 1 79 0 0,-2 7-2949 0 0,-5-3-214 0 0,-1-3-4027 0 0,-2-2 3092 0 0</inkml:trace>
  <inkml:trace contextRef="#ctx0" brushRef="#br0" timeOffset="42625.413">1044 1282 440 0 0,'0'0'856'0'0,"0"0"-246"0"0,0 0 21 0 0,0 0 239 0 0,0 0 211 0 0,0 0 36 0 0,0 0-154 0 0,0 0-256 0 0,0 0-166 0 0,0 0 14 0 0,0 0 101 0 0,0 0 128 0 0,0 0 55 0 0,6 0-20 0 0,143-15 4129 0 0,-48-3-4801 0 0,-81 11-385 0 0,-20 6 324 0 0,-32-17-456 0 0,-53-18-2039 0 0,61 10-5914 0 0,22 21 3013 0 0</inkml:trace>
  <inkml:trace contextRef="#ctx0" brushRef="#br0" timeOffset="43826.768">1322 1451 0 0 0,'0'0'295'0'0,"0"0"930"0"0,0 0 230 0 0,0 0-166 0 0,0 0-235 0 0,0 0-196 0 0,0 0-113 0 0,0 0-62 0 0,0 26 1558 0 0,-1-5-2072 0 0,0-15-216 0 0,1-1-1 0 0,-1 0 0 0 0,1 1 0 0 0,0-1 0 0 0,0 1 0 0 0,1-1 0 0 0,-1 0 0 0 0,1 1 0 0 0,0-1 0 0 0,1 0 0 0 0,-1 1 0 0 0,1-1 0 0 0,0 0 0 0 0,1 0 0 0 0,2 4 48 0 0,-2-3-1047 0 0,1 1-1838 0 0,0-5-2109 0 0,-2-2 4625 0 0</inkml:trace>
  <inkml:trace contextRef="#ctx0" brushRef="#br0" timeOffset="44299.858">1291 1458 0 0 0,'0'0'524'0'0,"0"0"206"0"0,0 0 330 0 0,0 0 271 0 0,0 0 72 0 0,0 0-132 0 0,0 0-235 0 0,0 0-239 0 0,0 0-228 0 0,0 0-164 0 0,0 0-121 0 0,0 0-95 0 0,16 0-65 0 0,71-3-40 0 0,-91 28 843 0 0,1-18-503 0 0,2-7-443 0 0,0 1 1 0 0,0-1-1 0 0,0 1 0 0 0,0 0 0 0 0,0-1 1 0 0,0 1-1 0 0,1 0 0 0 0,-1 0 1 0 0,0-1-1 0 0,1 1 0 0 0,-1 0 0 0 0,0 0 1 0 0,1 0-1 0 0,-1 0 0 0 0,1 0 1 0 0,-1 0-1 0 0,1 0 0 0 0,0 0 0 0 0,-1 0 1 0 0,1 0-1 0 0,0 0 0 0 0,0 0 1 0 0,0 0-1 0 0,0 0 0 0 0,0 0 0 0 0,0 0 1 0 0,0 0-1 0 0,0 0 0 0 0,0 1 1 0 0,0-1-1 0 0,1 0 0 0 0,-1 0 0 0 0,0 0 1 0 0,1 0-1 0 0,-1 0 0 0 0,1 0 1 0 0,-1-1-1 0 0,1 1 0 0 0,-1 0 0 0 0,1 0 1 0 0,0 0-1 0 0,0 0 0 0 0,-1-1 1 0 0,1 1-1 0 0,0 0 0 0 0,0 0 0 0 0,0-1 1 0 0,0 1-1 0 0,-1-1 0 0 0,1 1 1 0 0,0-1-1 0 0,1 1 19 0 0,74 17 523 0 0,-75-17-462 0 0,0 0 0 0 0,1-1 0 0 0,-1 1 1 0 0,0 0-1 0 0,0 0 0 0 0,0 0 0 0 0,0 0 1 0 0,0 0-1 0 0,0 0 0 0 0,0 0 0 0 0,0 0 0 0 0,-1 0 1 0 0,1 0-1 0 0,0 1 0 0 0,-1-1 0 0 0,1 0 1 0 0,-1 1-1 0 0,1-1 0 0 0,-1 0 0 0 0,1 1 1 0 0,-1-1-1 0 0,0 0 0 0 0,0 1 0 0 0,0-1 1 0 0,0 1-1 0 0,0-1 0 0 0,0 0 0 0 0,0 1 1 0 0,0-1-1 0 0,0 1 0 0 0,-1-1 0 0 0,1 0 0 0 0,-1 1 1 0 0,1-1-1 0 0,-1 0 0 0 0,1 0 0 0 0,-1 1 1 0 0,0-1-1 0 0,0 0 0 0 0,1 0 0 0 0,-1 0 1 0 0,0 0-1 0 0,0 0 0 0 0,0 0 0 0 0,0 0 1 0 0,-1 1-62 0 0,-52 41 671 0 0,47-43-1464 0 0,5-14-8476 0 0,2 12 7942 0 0,0 0-1480 0 0</inkml:trace>
</inkml:ink>
</file>

<file path=ppt/ink/ink1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9:34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1 619 3361 0 0,'0'0'1655'0'0,"0"0"-299"0"0,0 0-213 0 0,0 0-1 0 0,0 0 146 0 0,0 0 113 0 0,0 0-40 0 0,0 0-173 0 0,0 0-198 0 0,0 0-138 0 0,0 0-75 0 0,0 0-51 0 0,0 0-30 0 0,25-3-28 0 0,124-12 514 0 0,-23 4 836 0 0,-41 10-4390 0 0,-81 1 2075 0 0,1 2-2151 0 0,-3 0 3 0 0,0-2-2894 0 0,1 0-3564 0 0</inkml:trace>
  <inkml:trace contextRef="#ctx0" brushRef="#br0" timeOffset="1251.169">776 133 5617 0 0,'0'0'816'0'0,"0"0"-366"0"0,0 0-258 0 0,0 0 43 0 0,0 0 283 0 0,0 0 368 0 0,0 0 270 0 0,0 0 76 0 0,0 0-107 0 0,0 0-220 0 0,0 0-221 0 0,0 0-165 0 0,0 0-115 0 0,10 33-46 0 0,31 105-1 0 0,-28-45 194 0 0,-8 129-63 0 0,-5-222-500 0 0,-19 82-1127 0 0,5-60-1819 0 0,-7-5-3351 0 0,17-13 2955 0 0,2-4 633 0 0</inkml:trace>
  <inkml:trace contextRef="#ctx0" brushRef="#br0" timeOffset="1726.889">590 184 1328 0 0,'0'0'1271'0'0,"0"0"-431"0"0,0 0 22 0 0,0 0 231 0 0,0 0 200 0 0,0 0 107 0 0,0 0-50 0 0,0 0-155 0 0,32-25-155 0 0,102-80-116 0 0,-59 65 348 0 0,-62 38-1012 0 0,134-9 1656 0 0,-143 11-1899 0 0,1 0-1 0 0,-1 0 1 0 0,0 1 0 0 0,0 0 0 0 0,0 0 0 0 0,0 0 0 0 0,0 0 0 0 0,0 1 0 0 0,0 0 0 0 0,0-1-1 0 0,0 1 1 0 0,-1 1 0 0 0,1-1 0 0 0,-1 0 0 0 0,0 1 0 0 0,1 0 0 0 0,-1 0 0 0 0,0 0 0 0 0,-1 0-1 0 0,1 0 1 0 0,0 1 0 0 0,-1-1 0 0 0,0 1 0 0 0,0-1 0 0 0,0 1 0 0 0,0 0 0 0 0,-1 0-1 0 0,1 0 1 0 0,-1 0 0 0 0,0 0 0 0 0,0 0 0 0 0,-1 0 0 0 0,1 2-17 0 0,-2 6 24 0 0,-1 1 0 0 0,0-1-1 0 0,-1 0 1 0 0,-1 0 0 0 0,1-1 0 0 0,-2 1 0 0 0,0-1-1 0 0,0 1 1 0 0,-1-2 0 0 0,0 1 0 0 0,-1-1 0 0 0,0 1 0 0 0,-1-2-1 0 0,0 1 1 0 0,-1-1 0 0 0,0-1 0 0 0,0 1 0 0 0,0-2 0 0 0,-1 1-1 0 0,-1-1 1 0 0,1-1 0 0 0,-12 6-24 0 0,-59 32-43 0 0,81-42 31 0 0,-1 0-1 0 0,1-1 0 0 0,0 1 0 0 0,0 0 1 0 0,0 0-1 0 0,0 0 0 0 0,1-1 1 0 0,-1 1-1 0 0,0 0 0 0 0,1 0 0 0 0,-1-1 1 0 0,1 1-1 0 0,0 0 0 0 0,-1-1 1 0 0,1 1-1 0 0,0 0 0 0 0,0-1 0 0 0,0 1 1 0 0,0-1-1 0 0,0 1 0 0 0,1-1 1 0 0,-1 0-1 0 0,0 0 0 0 0,1 1 0 0 0,-1-1 1 0 0,0 0-1 0 0,1 0 0 0 0,0 0 13 0 0,2 2-16 0 0,111 120 1220 0 0,-50-72 193 0 0,-59-46-1078 0 0,-4-4-4356 0 0,-2 0-4400 0 0,0-1 1281 0 0</inkml:trace>
  <inkml:trace contextRef="#ctx0" brushRef="#br0" timeOffset="1996.627">1278 468 6489 0 0,'0'0'415'0'0,"0"0"-128"0"0,0 0 193 0 0,0 0 456 0 0,0 0 407 0 0,0 0 96 0 0,0 0-143 0 0,0 0-225 0 0,0 0-259 0 0,0 0-210 0 0,0 0-155 0 0,0 0-118 0 0,0 0-101 0 0,4 33-77 0 0,12 99-47 0 0,-7-15-1052 0 0,-8-116 250 0 0,-1-1-409 0 0,0 0-534 0 0,0 0-683 0 0,0 0-723 0 0,0 0-535 0 0,0 0 500 0 0</inkml:trace>
  <inkml:trace contextRef="#ctx0" brushRef="#br0" timeOffset="2447.036">1225 413 1072 0 0,'0'0'1370'0'0,"0"0"-750"0"0,0 0-211 0 0,0 0 225 0 0,0 0 306 0 0,0 0 210 0 0,0 0 53 0 0,0 0-83 0 0,0 0-85 0 0,0 0-96 0 0,0 0-78 0 0,0 0-27 0 0,0 0-37 0 0,27-1-21 0 0,135-2 639 0 0,-50 3 144 0 0,-111 1-1547 0 0,0-1 1 0 0,1 1-1 0 0,-1-1 0 0 0,0 1 0 0 0,0 0 1 0 0,0-1-1 0 0,0 1 0 0 0,-1 0 0 0 0,1 0 0 0 0,0 0 1 0 0,0 0-1 0 0,0 0 0 0 0,-1 0 0 0 0,1 0 0 0 0,0 0 1 0 0,-1 0-1 0 0,1 0 0 0 0,-1 0 0 0 0,1 0 1 0 0,-1 0-1 0 0,0 1 0 0 0,1-1 0 0 0,-1 0 0 0 0,0 0 1 0 0,0 1-1 0 0,0-1 0 0 0,0 0 0 0 0,0 0 1 0 0,0 0-1 0 0,0 1 0 0 0,0-1 0 0 0,-1 0 0 0 0,1 0 1 0 0,0 0-1 0 0,-1 1 0 0 0,1-1 0 0 0,-1 0 0 0 0,1 0 1 0 0,-1 0-1 0 0,0 0 0 0 0,1 0 0 0 0,-1 0 1 0 0,0 0-1 0 0,0 0 0 0 0,0 0 0 0 0,1 0 0 0 0,-1-1 1 0 0,0 1-1 0 0,0 0 0 0 0,-1 0-12 0 0,-31 26 219 0 0,-39 49-78 0 0,71-72-143 0 0,1-1 0 0 0,0 1 0 0 0,1 0-1 0 0,-1-1 1 0 0,1 1 0 0 0,-1 0 0 0 0,1-1 0 0 0,0 1-1 0 0,0-1 1 0 0,1 1 0 0 0,-1-1 0 0 0,1 0 0 0 0,-1 1-1 0 0,1-1 1 0 0,0 0 0 0 0,1 0 0 0 0,-1 0 0 0 0,0-1-1 0 0,1 1 1 0 0,-1 0 0 0 0,1-1 0 0 0,0 0 0 0 0,0 0-1 0 0,0 0 1 0 0,0 0 0 0 0,0 0 0 0 0,1 0 0 0 0,-1-1-1 0 0,0 1 1 0 0,1-1 0 0 0,-1 0 0 0 0,2 0 2 0 0,13 10 9 0 0,-14-8 0 0 0,-2-3 7 0 0,0 0-1 0 0,0 1 1 0 0,0 0 0 0 0,0-1 0 0 0,0 1 0 0 0,0 0 0 0 0,0 0 0 0 0,-1 0-1 0 0,1 0 1 0 0,0 1 0 0 0,-1-1 0 0 0,1 0 0 0 0,-1 1 0 0 0,1-1 0 0 0,-1 1-1 0 0,0 0 1 0 0,1-1 0 0 0,-1 1 0 0 0,0 0 0 0 0,0 0 0 0 0,0-1-1 0 0,0 1 1 0 0,-1 0 0 0 0,1 0 0 0 0,0 0 0 0 0,-1 0 0 0 0,1 0 0 0 0,-1 0-1 0 0,0 0 1 0 0,0 0 0 0 0,0 1 0 0 0,0-1 0 0 0,0 0 0 0 0,0 0 0 0 0,-1 0-1 0 0,1 0 1 0 0,0 0 0 0 0,-1 0 0 0 0,0 0 0 0 0,1 0 0 0 0,-1 0 0 0 0,-1 0-16 0 0,-12 9 47 0 0,-1-1 0 0 0,0 0 0 0 0,0-2-1 0 0,-1 1 1 0 0,-1-2 0 0 0,1 0 0 0 0,-1-1 0 0 0,-1-1 0 0 0,-16 3-47 0 0,-43 0-1681 0 0,69-18-1778 0 0,8 4-569 0 0,0 4 1168 0 0,0-2-3853 0 0</inkml:trace>
</inkml:ink>
</file>

<file path=ppt/ink/ink1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9:22.8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1005 390 0 0 0,'0'0'627'0'0,"0"0"-64"0"0,0 0 109 0 0,0 0 228 0 0,0 0 163 0 0,0 0 85 0 0,0 0-20 0 0,0 0-97 0 0,0 0-88 0 0,0 0-88 0 0,0 0-84 0 0,0 0-39 0 0,0 0-15 0 0,24-7-11 0 0,76-22 11 0 0,-27 21 1092 0 0,100 30 630 0 0,-35-18-1156 0 0,-138-4-1174 0 0,0 0 86 0 0,0 0 82 0 0,0 0 93 0 0,0 0 68 0 0,0 0 49 0 0,0 0-3 0 0,0 0-61 0 0,-7-23 712 0 0,-83-89 269 0 0,26 41-1830 0 0,57 56-690 0 0,6 8-7250 0 0,1 7 265 0 0</inkml:trace>
  <inkml:trace contextRef="#ctx0" brushRef="#br0" timeOffset="-5847.562">690 659 3593 0 0,'0'0'1405'0'0,"0"0"-454"0"0,0 0-188 0 0,0 0 149 0 0,0 0 281 0 0,0 0 190 0 0,0 0 58 0 0,0 0-134 0 0,0 0-261 0 0,0 0-262 0 0,0 0-143 0 0,-7-4-127 0 0,-61-18 483 0 0,33 23-768 0 0,0 1-1 0 0,0 1 1 0 0,0 3-1 0 0,1 0 1 0 0,0 2-1 0 0,-7 4-228 0 0,-116 41 583 0 0,223-37-1188 0 0,174 14 839 0 0,-239-31-234 0 0,1 1 1 0 0,0 0-1 0 0,-1 0 0 0 0,1 0 0 0 0,0 0 1 0 0,0 0-1 0 0,-1 0 0 0 0,1 0 0 0 0,-1 1 0 0 0,1-1 1 0 0,0 1-1 0 0,-1-1 0 0 0,1 1 0 0 0,-1-1 0 0 0,1 1 1 0 0,-1 0-1 0 0,1 0 0 0 0,-1 0 0 0 0,1 0 0 0 0,-1 0 1 0 0,0 0-1 0 0,0 0 0 0 0,1 0 0 0 0,-1 0 0 0 0,0 1 1 0 0,0-1-1 0 0,0 1 0 0 0,0-1 0 0 0,-1 0 0 0 0,1 1 1 0 0,0 0-1 0 0,-1-1 0 0 0,1 1 0 0 0,-1-1 0 0 0,1 1 1 0 0,-1 0-1 0 0,0-1 0 0 0,1 1 0 0 0,-1 0 0 0 0,0-1 1 0 0,0 1-1 0 0,0 0 0 0 0,-1-1 0 0 0,1 1 0 0 0,0 0 1 0 0,-1 1-1 0 0,-106 73 86 0 0,94-69-107 0 0,-402 213 209 0 0,414-220-190 0 0,0 0 0 0 0,0 0-1 0 0,0 0 1 0 0,0 0 0 0 0,0 0 0 0 0,0 1 0 0 0,0-1 0 0 0,0 0-1 0 0,0 1 1 0 0,0-1 0 0 0,0 0 0 0 0,0 1 0 0 0,0-1-1 0 0,0 1 1 0 0,0 0 0 0 0,1-1 0 0 0,-1 1 0 0 0,0 0-1 0 0,0-1 1 0 0,1 1 0 0 0,-1 0 0 0 0,0 0 0 0 0,1 0 0 0 0,-1 0-1 0 0,1-1 1 0 0,-1 1 0 0 0,1 0 0 0 0,-1 0 0 0 0,1 0-1 0 0,0 0 1 0 0,0 0 0 0 0,-1 0 0 0 0,1 0 0 0 0,0 0-1 0 0,0 0 1 0 0,0 0 0 0 0,0 0 0 0 0,0 0 0 0 0,0 1 0 0 0,0-1-1 0 0,1 0 1 0 0,-1 0 0 0 0,0 0 0 0 0,0 0 0 0 0,1-1-1 0 0,-1 1 1 0 0,1 0 0 0 0,-1 0 0 0 0,1 0 0 0 0,-1 0-1 0 0,1 0 1 0 0,0 0 0 0 0,-1-1 0 0 0,1 1 0 0 0,0 0 0 0 0,-1 0-1 0 0,1-1 1 0 0,0 1 0 0 0,0-1 0 0 0,0 1 0 0 0,0-1-1 0 0,0 1 1 0 0,0-1 0 0 0,0 1 2 0 0,27 6 110 0 0,-1-1 1 0 0,2-2-1 0 0,-1-1 0 0 0,0-1 1 0 0,1-1-1 0 0,-1-1 0 0 0,1-2 1 0 0,-1-1-1 0 0,0-1 0 0 0,0-1 1 0 0,0-2-1 0 0,4-2-110 0 0,-6 4 112 0 0,159-34 216 0 0,-166 37-543 0 0,11-4-3972 0 0,-26 5-5154 0 0,-4 1 2684 0 0</inkml:trace>
  <inkml:trace contextRef="#ctx0" brushRef="#br0" timeOffset="-5084.567">788 1164 0 0 0,'0'0'564'0'0,"0"0"1159"0"0,0 0 514 0 0,0 0 82 0 0,0 0-231 0 0,0 0-354 0 0,0 0-346 0 0,0 0-290 0 0,0 0-139 0 0,0 0-56 0 0,0 0-77 0 0,8-13-75 0 0,60-93 1118 0 0,-24 43-1242 0 0,2 3 1 0 0,3 1-1 0 0,3 3 1 0 0,2 2 0 0 0,48-36-628 0 0,-49 54-59 0 0,-52 35-48 0 0,-1 1-90 0 0,0 33-642 0 0,-37 202 896 0 0,36-231-55 0 0,0 0-1 0 0,0 0 0 0 0,1 0 0 0 0,-1-1 0 0 0,1 1 1 0 0,0 0-1 0 0,0 0 0 0 0,0 0 0 0 0,1 0 1 0 0,-1 0-1 0 0,1 0 0 0 0,0-1 0 0 0,0 1 1 0 0,1 0-1 0 0,-1 0 0 0 0,1-1 0 0 0,-1 1 0 0 0,1-1 1 0 0,0 0-1 0 0,1 1 0 0 0,-1-1 0 0 0,0 0 1 0 0,1 0-1 0 0,0 0 0 0 0,0-1 0 0 0,0 1 0 0 0,0-1 1 0 0,0 0-1 0 0,0 1 0 0 0,1-1 0 0 0,-1-1 1 0 0,1 1-1 0 0,-1 0 0 0 0,1-1 0 0 0,0 0 0 0 0,-1 0 1 0 0,4 1-2 0 0,5-5 59 0 0,0 0 0 0 0,0 0 1 0 0,-1-2-1 0 0,1 1 0 0 0,-1-1 0 0 0,0-1 1 0 0,-1 0-1 0 0,1-1 0 0 0,-1 0 0 0 0,0 0 1 0 0,-1-1-1 0 0,0 0 0 0 0,0-1 0 0 0,-1 0 1 0 0,0 0-1 0 0,-1-1 0 0 0,1 0 0 0 0,-2 0 1 0 0,3-5-60 0 0,31-36-61 0 0,170-195-396 0 0,-205 242 434 0 0,-4 3-58 0 0,-1 6-305 0 0,-32 79 129 0 0,22-66 272 0 0,0 1 0 0 0,1 0-1 0 0,1 1 1 0 0,0 0 0 0 0,2 0 0 0 0,0 0-1 0 0,2 1 1 0 0,0 0 0 0 0,1 0 0 0 0,1 0-1 0 0,1 0 1 0 0,1 0 0 0 0,1 0 0 0 0,1 0-1 0 0,1 0 1 0 0,4 19-15 0 0,-4-33-830 0 0,13 35 952 0 0,-7-30-4533 0 0,1-4-5408 0 0,-8-8 4162 0 0</inkml:trace>
  <inkml:trace contextRef="#ctx0" brushRef="#br0" timeOffset="-1629.548">1948 1038 2345 0 0,'0'0'1828'0'0,"0"0"-807"0"0,0 0-367 0 0,0 0 149 0 0,0 0 266 0 0,0 0 169 0 0,0 0-23 0 0,0 0-192 0 0,0 0-230 0 0,0 0-211 0 0,0 0-146 0 0,-2 11-83 0 0,-2 151 1156 0 0,6-141-2063 0 0,4 58 453 0 0,-6-53-3176 0 0,-3-1-3636 0 0,2-21 3929 0 0,-1 0 1944 0 0</inkml:trace>
  <inkml:trace contextRef="#ctx0" brushRef="#br0" timeOffset="-1096.411">1903 1020 2128 0 0,'0'0'1832'0'0,"0"0"-177"0"0,0 0-106 0 0,0 0-128 0 0,0 0-188 0 0,0 0-191 0 0,0 0-182 0 0,0 0-156 0 0,0 0-113 0 0,0 0-80 0 0,0 0-71 0 0,0 0-44 0 0,0 0-51 0 0,19-8-45 0 0,61-25-29 0 0,-69 29-194 0 0,-1 1 0 0 0,1 0-1 0 0,0 0 1 0 0,0 1 0 0 0,0 0 0 0 0,0 1 0 0 0,0 0 0 0 0,0 1-1 0 0,0 0 1 0 0,0 0-77 0 0,17 1 19 0 0,-18 14-100 0 0,-24 17 140 0 0,-120 79-105 0 0,133-110 43 0 0,1-1-1 0 0,-1 1 1 0 0,0-1 0 0 0,0 0 0 0 0,0 1 0 0 0,1-1-1 0 0,-1 1 1 0 0,0 0 0 0 0,0-1 0 0 0,1 1 0 0 0,-1 0-1 0 0,1-1 1 0 0,-1 1 0 0 0,0 0 0 0 0,1 0 0 0 0,0 0 0 0 0,-1-1-1 0 0,1 1 1 0 0,-1 0 0 0 0,1 0 0 0 0,0 0 0 0 0,0 0-1 0 0,-1 0 1 0 0,1 0 0 0 0,0 0 0 0 0,0 0 0 0 0,0 0-1 0 0,0-1 1 0 0,0 1 0 0 0,0 0 0 0 0,0 0 0 0 0,0 0 0 0 0,1 0-1 0 0,-1 0 1 0 0,0 0 0 0 0,1 0 0 0 0,-1 0 0 0 0,0 0-1 0 0,1-1 1 0 0,-1 1 0 0 0,1 0 0 0 0,-1 0 0 0 0,1-1-1 0 0,-1 1 1 0 0,1 0 0 0 0,0-1 0 0 0,-1 1 0 0 0,1 0-1 0 0,0-1 1 0 0,0 1 0 0 0,0-1 3 0 0,54 20 123 0 0,-27-12-78 0 0,-12-2-15 0 0,-12-5-21 0 0,-1-1 0 0 0,1 1 0 0 0,-1 0 0 0 0,1 0-1 0 0,-1 0 1 0 0,0 1 0 0 0,1-1 0 0 0,-1 1 0 0 0,0 0 0 0 0,0 0-1 0 0,0 0 1 0 0,0 0 0 0 0,-1 1 0 0 0,1-1 0 0 0,0 1-1 0 0,-1-1 1 0 0,0 1 0 0 0,1 0 0 0 0,-1 0 0 0 0,-1 0 0 0 0,1 0-1 0 0,0 0 1 0 0,-1 1 0 0 0,1-1 0 0 0,0 3-9 0 0,-4 0 53 0 0,0 0 0 0 0,-1 0 0 0 0,0 0 0 0 0,0 0 0 0 0,0-1 0 0 0,0 0 1 0 0,-1 1-1 0 0,0-1 0 0 0,0-1 0 0 0,-1 1 0 0 0,1 0 0 0 0,-1-1 0 0 0,0 0 0 0 0,0 0 0 0 0,0-1 1 0 0,-1 1-1 0 0,1-1 0 0 0,-1 0 0 0 0,0-1 0 0 0,1 1 0 0 0,-1-1 0 0 0,-1 0 0 0 0,0-1-53 0 0,-46 5-825 0 0,17-9-2912 0 0,16-6-3839 0 0,14 4 2240 0 0</inkml:trace>
  <inkml:trace contextRef="#ctx0" brushRef="#br0" timeOffset="582.816">2404 655 2793 0 0,'0'0'1008'0'0,"0"0"-252"0"0,0 0 3 0 0,0 0 237 0 0,0 0 182 0 0,0 0 51 0 0,0 0-51 0 0,0 0-98 0 0,0 0-104 0 0,0 0-104 0 0,0 0-110 0 0,0 0-118 0 0,0 0-44 0 0,13 1-16 0 0,100 9 1875 0 0,46-9 201 0 0,21-27-3371 0 0,-159 26-2994 0 0,-14 0-2763 0 0,-6 0 1795 0 0,-1 0-304 0 0</inkml:trace>
  <inkml:trace contextRef="#ctx0" brushRef="#br0" timeOffset="833.403">2500 865 4921 0 0,'0'0'2231'0'0,"0"0"-1063"0"0,0 0-333 0 0,0 0 268 0 0,0 0 383 0 0,0 0 213 0 0,0 0-37 0 0,0 0-225 0 0,0 0-259 0 0,0 0-223 0 0,0 0-198 0 0,0 0-163 0 0,0 0-125 0 0,29 4-118 0 0,93 10-92 0 0,-5-24 133 0 0,-17 3-988 0 0,-67 6-2233 0 0,-1 1-3797 0 0,-25 0-4028 0 0</inkml:trace>
  <inkml:trace contextRef="#ctx0" brushRef="#br0" timeOffset="6268.872">3630 582 0 0 0,'0'0'184'0'0,"0"0"527"0"0,0 0 42 0 0,0 0-135 0 0,0 0-135 0 0,-9 32-122 0 0,-29 103-98 0 0,-53 135 1012 0 0,60-207-386 0 0,31-62-567 0 0,0-1 112 0 0,0 0 168 0 0,0 0 209 0 0,0 0 154 0 0,0-23 1349 0 0,5-11-2080 0 0,2-1-1 0 0,1 0 1 0 0,2 1-1 0 0,1 1 1 0 0,1 0-1 0 0,2 1 1 0 0,2 0 0 0 0,0 1-1 0 0,3 0 1 0 0,0 2-1 0 0,2 0 1 0 0,1 2 0 0 0,1 0-1 0 0,7-5-233 0 0,-28 29 12 0 0,66-56 336 0 0,-66 59-344 0 0,1 0 0 0 0,0 1 0 0 0,-1 0 0 0 0,1 0-1 0 0,-1 0 1 0 0,1 0 0 0 0,-1 0 0 0 0,1 0 0 0 0,-1 1 0 0 0,0-1 0 0 0,0 1-1 0 0,0-1 1 0 0,0 1 0 0 0,0 0 0 0 0,0 0 0 0 0,0 0 0 0 0,0 0-1 0 0,-1 0 1 0 0,1 0 0 0 0,-1 1 0 0 0,1-1 0 0 0,-1 0 0 0 0,0 1 0 0 0,0-1-1 0 0,0 1 1 0 0,0-1 0 0 0,-1 1 0 0 0,1 0 0 0 0,-1-1 0 0 0,1 1 0 0 0,-1 0-1 0 0,0-1 1 0 0,0 2-4 0 0,2 6 71 0 0,21 90 455 0 0,23 63-143 0 0,-45-164-362 0 0,-1 0 1 0 0,0 0-1 0 0,0 0 1 0 0,0 1-1 0 0,1-1 1 0 0,-1 0-1 0 0,1 0 1 0 0,-1 0-1 0 0,0 0 1 0 0,1 1-1 0 0,-1-1 1 0 0,1 0-1 0 0,0 1 1 0 0,-1-1-1 0 0,1 0 1 0 0,0 1-1 0 0,-1-1 1 0 0,1 0-1 0 0,0 1 0 0 0,-1-1 1 0 0,1 1-1 0 0,0 0 1 0 0,0-1-1 0 0,0 1 1 0 0,0 0-1 0 0,-1-1 1 0 0,1 1-1 0 0,0 0 1 0 0,0 0-1 0 0,0 0 1 0 0,0-1-1 0 0,0 1 1 0 0,0 0-1 0 0,0 0 1 0 0,0 1-1 0 0,0-1 1 0 0,-1 0-1 0 0,1 0 0 0 0,0 0 1 0 0,0 1-1 0 0,0-1 1 0 0,0 0-1 0 0,0 1 1 0 0,-1-1-1 0 0,1 0 1 0 0,0 1-1 0 0,0-1 1 0 0,-1 1-1 0 0,1 0 1 0 0,0-1-1 0 0,-1 1 1 0 0,1 0-1 0 0,0-1 1 0 0,-1 1-1 0 0,1 0 1 0 0,-1 0-1 0 0,1-1 0 0 0,-1 1 1 0 0,0 0-1 0 0,1 0 1 0 0,-1 0-1 0 0,0 0 1 0 0,1-1-1 0 0,-1 1 1 0 0,0 0-1 0 0,0 0 1 0 0,0 0-1 0 0,0 0 1 0 0,0 1-22 0 0,194-194 504 0 0,-125 126-502 0 0,-57 52-3 0 0,1 0 0 0 0,1 1 0 0 0,0 1 0 0 0,1 0 0 0 0,0 1 0 0 0,1 1-1 0 0,11-6 2 0 0,-26 16-5 0 0,0-1-1 0 0,1 1 1 0 0,-1 0-1 0 0,1 0 0 0 0,-1 0 1 0 0,1 0-1 0 0,-1 0 0 0 0,1 0 1 0 0,-1 0-1 0 0,1 0 0 0 0,-1 0 1 0 0,1 1-1 0 0,-1-1 0 0 0,0 1 1 0 0,1-1-1 0 0,-1 1 0 0 0,1-1 1 0 0,-1 1-1 0 0,0 0 1 0 0,0 0-1 0 0,1-1 0 0 0,-1 1 1 0 0,0 0-1 0 0,0 0 0 0 0,0 0 1 0 0,0 1-1 0 0,0-1 0 0 0,0 0 1 0 0,0 0-1 0 0,-1 0 0 0 0,1 1 1 0 0,0-1-1 0 0,-1 0 1 0 0,1 1-1 0 0,-1-1 0 0 0,1 1 1 0 0,-1-1-1 0 0,0 0 0 0 0,1 1 1 0 0,-1-1-1 0 0,0 1 0 0 0,0-1 1 0 0,0 1-1 0 0,0-1 0 0 0,0 1 1 0 0,0-1-1 0 0,-1 1 1 0 0,1-1-1 0 0,0 1 0 0 0,-1-1 1 0 0,1 0-1 0 0,-1 1 0 0 0,0-1 1 0 0,1 0-1 0 0,-1 1 0 0 0,0 0 6 0 0,0 8 90 0 0,-30 246 1141 0 0,31-248-1212 0 0,0-1 1 0 0,0 1 0 0 0,1-1 0 0 0,0 0 0 0 0,0 1-1 0 0,1-1 1 0 0,0 0 0 0 0,0 0 0 0 0,1 0 0 0 0,0 0-1 0 0,0 0 1 0 0,1-1 0 0 0,2 4-20 0 0,18 0-522 0 0,-18-15-2310 0 0,-3-6-3433 0 0,-3 7-3080 0 0</inkml:trace>
  <inkml:trace contextRef="#ctx0" brushRef="#br0" timeOffset="18257.95">3398 26 0 0 0,'0'0'505'0'0,"0"0"-32"0"0,0 0-9 0 0,0 0 124 0 0,0 0 168 0 0,0 0 152 0 0,0 0 116 0 0,0 0 35 0 0,0 0-43 0 0,0 0-81 0 0,0 0-57 0 0,-24 32-23 0 0,-76 106 12 0 0,95-131-738 0 0,-1 0 0 0 0,2 0 0 0 0,-1 1 1 0 0,1 0-1 0 0,0 0 0 0 0,0 0 0 0 0,1 0 1 0 0,0 0-1 0 0,0 1 0 0 0,1-1 1 0 0,0 4-130 0 0,-2 11 387 0 0,-7 16-34 0 0,2-1-1 0 0,1 1 0 0 0,3 0 0 0 0,1 1 1 0 0,2 0-1 0 0,1-1 0 0 0,2 1 1 0 0,2-1-1 0 0,2 1 0 0 0,1-1 0 0 0,2 0 1 0 0,2-1-1 0 0,12 30-352 0 0,-12-45 49 0 0,1 0 1 0 0,1 0-1 0 0,1-2 0 0 0,1 0 1 0 0,1 0-1 0 0,1-1 0 0 0,1-1 1 0 0,0-1-1 0 0,2 0 0 0 0,1 0-49 0 0,-5-7-291 0 0,0 0 0 0 0,0-2-1 0 0,1 1 1 0 0,1-2 0 0 0,-1 0-1 0 0,1-1 1 0 0,0-1 0 0 0,1-1-1 0 0,5 1 292 0 0,60 12-7665 0 0,-54-17 742 0 0</inkml:trace>
</inkml:ink>
</file>

<file path=ppt/ink/ink1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9:39.5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99 558 0 0 0,'0'0'519'0'0,"0"0"246"0"0,0 0 189 0 0,0 0 110 0 0,0 0-22 0 0,0 0-181 0 0,0 0-245 0 0,0 0-177 0 0,0 0 28 0 0,0 0 125 0 0,0 0 165 0 0,0 0 122 0 0,2 11-41 0 0,10 195 3093 0 0,-9-128-3439 0 0,-5 172-57 0 0,0-242-306 0 0,2-8-422 0 0,0 0 0 0 0,0 0 1 0 0,0 0-1 0 0,0-1 0 0 0,0 1 0 0 0,-1 0 0 0 0,1 0 1 0 0,0 0-1 0 0,0 0 0 0 0,0-1 0 0 0,0 1 1 0 0,0 0-1 0 0,0 0 0 0 0,-1 0 0 0 0,1 0 0 0 0,0-1 1 0 0,0 1-1 0 0,0 0 0 0 0,-1 0 0 0 0,1 0 0 0 0,0 0 1 0 0,0 0-1 0 0,0 0 0 0 0,-1 0 0 0 0,1 0 1 0 0,0 0-1 0 0,0 0 0 0 0,0 0 0 0 0,-1 0 0 0 0,1 0 1 0 0,0 0-1 0 0,0 0 0 0 0,-1 0 0 0 0,1 0 0 0 0,0 0 1 0 0,0 0-1 0 0,0 0 0 0 0,-1 0 0 0 0,1 0 1 0 0,0 0-1 0 0,0 0 0 0 0,0 0 0 0 0,-1 0 0 0 0,1 1 1 0 0,0-1-1 0 0,0 0 0 0 0,0 0 0 0 0,0 0 0 0 0,-1 0 293 0 0,1-6-433 0 0</inkml:trace>
  <inkml:trace contextRef="#ctx0" brushRef="#br0" timeOffset="295.251">0 591 0 0 0,'0'0'749'0'0,"0"0"154"0"0,0 0 218 0 0,0 0 220 0 0,0 0 85 0 0,0 0 2 0 0,0 0-90 0 0,0 0-135 0 0,35-8-135 0 0,112-28-149 0 0,56-6 1644 0 0,-126 26-2787 0 0,-117 37-11741 0 0,30-13 10095 0 0</inkml:trace>
  <inkml:trace contextRef="#ctx0" brushRef="#br0" timeOffset="574.919">46 823 0 0 0,'0'0'1091'0'0,"0"0"396"0"0,0 0 245 0 0,0 0 106 0 0,0 0-75 0 0,0 0-228 0 0,0 0-253 0 0,0 0-221 0 0,0 0-207 0 0,0 0-162 0 0,0 0-167 0 0,33-1-173 0 0,105-5-146 0 0,-14-12-704 0 0,-107 14-18 0 0,44-11-2409 0 0,-21 5-2892 0 0,-22 5 1155 0 0</inkml:trace>
  <inkml:trace contextRef="#ctx0" brushRef="#br0" timeOffset="864.965">545 370 5449 0 0,'0'0'356'0'0,"0"0"-192"0"0,0 0 79 0 0,0 0 354 0 0,0 0 394 0 0,0 0 223 0 0,0 0 4 0 0,0 0-101 0 0,0 0-122 0 0,0 0-107 0 0,0 0-73 0 0,0 0-71 0 0,32 35-69 0 0,98 109-63 0 0,-55-35 388 0 0,-63-88-846 0 0,-1 1-1 0 0,0 0 0 0 0,-1 1 0 0 0,-2 0 0 0 0,0 0 0 0 0,-2 1 1 0 0,0 0-1 0 0,-2 0 0 0 0,0 0 0 0 0,-2 1 0 0 0,-1-1 1 0 0,-1 1-1 0 0,0-1 0 0 0,-2 1 0 0 0,-2 5-153 0 0,-1-16 36 0 0,-1 1-1 0 0,0-1 1 0 0,-1-1-1 0 0,-1 1 1 0 0,0-1-1 0 0,-1 0 1 0 0,0-1-1 0 0,-1 0 1 0 0,-1 0-1 0 0,1-1 1 0 0,-2-1-1 0 0,1 0 1 0 0,-2 0 0 0 0,-9 6-36 0 0,-17 9-1064 0 0,-1-2 0 0 0,-1-2 0 0 0,-1-1 0 0 0,-15 3 1064 0 0,-42 13-8184 0 0,66-27 750 0 0</inkml:trace>
  <inkml:trace contextRef="#ctx0" brushRef="#br0" timeOffset="7882.817">1011 300 2657 0 0,'0'0'1305'0'0,"0"0"-49"0"0,0 0 45 0 0,0 0 79 0 0,0 0-52 0 0,0 0-98 0 0,0 0-145 0 0,0 0-143 0 0,0 0-74 0 0,0 0-88 0 0,0 0-58 0 0,11-7-74 0 0,35-26-67 0 0,41 5 2308 0 0,-71 26-2560 0 0,10-1-121 0 0,-1 1-1 0 0,1 1 1 0 0,0 1-1 0 0,0 2 1 0 0,0 1-1 0 0,-1 0 0 0 0,1 2 1 0 0,-1 1-1 0 0,0 1 1 0 0,-1 1-1 0 0,0 1 1 0 0,0 1-1 0 0,14 9-207 0 0,-18-7 45 0 0,-12-8-24 0 0,0 0 0 0 0,-1 0 1 0 0,1 1-1 0 0,-1 0 0 0 0,0 0 0 0 0,-1 1 1 0 0,1 0-1 0 0,-1 0 0 0 0,0 1 0 0 0,5 7-21 0 0,46 89 254 0 0,-53-93-254 0 0,5 8 56 0 0,-1 1 0 0 0,-1 0 0 0 0,0 1-1 0 0,-2 0 1 0 0,0 0 0 0 0,-2 0 0 0 0,0 0 0 0 0,0 12-56 0 0,-3-9 88 0 0,1-4-18 0 0,-1 0 1 0 0,-1 0 0 0 0,0-1-1 0 0,-2 1 1 0 0,0-1 0 0 0,-1 1-1 0 0,-1 0-70 0 0,2-10 56 0 0,0 0-1 0 0,-1-1 0 0 0,0 1 0 0 0,0-1 0 0 0,0 0 1 0 0,-1-1-1 0 0,-1 1 0 0 0,1-1 0 0 0,-1 0 0 0 0,0 0 1 0 0,-1-1-1 0 0,0 1 0 0 0,0-2 0 0 0,0 1 0 0 0,0-1 1 0 0,-1 0-1 0 0,0 0 0 0 0,-8 3-55 0 0,-170 69 689 0 0,138-52-585 0 0,57-43-2761 0 0,8-3-2297 0 0,-8 13-1398 0 0,-5 4-4922 0 0</inkml:trace>
  <inkml:trace contextRef="#ctx0" brushRef="#br0" timeOffset="9050.742">1038 194 0 0 0,'0'0'871'0'0,"0"0"253"0"0,0 0 59 0 0,0 0-61 0 0,0 0-44 0 0,0 0-39 0 0,0 0-32 0 0,0 0 17 0 0,0 0 11 0 0,0 0 44 0 0,-1-3 20 0 0,1-1-727 0 0,1 0-1 0 0,-1-1 1 0 0,1 1 0 0 0,0 0-1 0 0,0 0 1 0 0,0-1 0 0 0,1 1-1 0 0,-1 0 1 0 0,1 0-1 0 0,0 1 1 0 0,0-1 0 0 0,0 0-1 0 0,1 1 1 0 0,-1-1 0 0 0,1 1-1 0 0,0 0 1 0 0,0-1 0 0 0,0 1-1 0 0,1 1 1 0 0,-1-1-1 0 0,0 0 1 0 0,1 1-372 0 0,22-25 1302 0 0,24-33 579 0 0,-50 59-1875 0 0,1-1 0 0 0,-1 1 1 0 0,0 0-1 0 0,1 0 0 0 0,-1 0 1 0 0,1 0-1 0 0,0 0 0 0 0,-1 0 1 0 0,1 0-1 0 0,0 0 0 0 0,0 1 1 0 0,0-1-1 0 0,-1 0 0 0 0,1 0 1 0 0,0 1-1 0 0,0-1 0 0 0,0 0 1 0 0,0 1-1 0 0,0-1 0 0 0,0 1 1 0 0,1-1-1 0 0,-1 1 0 0 0,0 0 1 0 0,0-1-1 0 0,0 1 0 0 0,0 0 1 0 0,0 0-1 0 0,1 0 0 0 0,-1 0 1 0 0,0 0-1 0 0,0 0 0 0 0,0 0 1 0 0,0 0-1 0 0,1 0 0 0 0,-1 0 1 0 0,0 1-1 0 0,0-1 0 0 0,0 1 1 0 0,0-1-1 0 0,0 1 0 0 0,0-1 1 0 0,0 1-1 0 0,0-1 0 0 0,0 1 1 0 0,0 0-1 0 0,0 0 0 0 0,0-1 1 0 0,0 1-1 0 0,0 1-6 0 0,37 49-98 0 0,-27-21 111 0 0,0 1 0 0 0,-3 1 1 0 0,0 0-1 0 0,-2 0 0 0 0,-1 0 1 0 0,-2 0-1 0 0,-1 1 0 0 0,-2 0 1 0 0,-1 7-14 0 0,-15 155-62 0 0,16-202 147 0 0,1 0-1 0 0,-1 0 1 0 0,0 0-1 0 0,-1 0 0 0 0,0 0 1 0 0,0 0-1 0 0,0 0 1 0 0,-1 0-1 0 0,0 0 0 0 0,0 0 1 0 0,-1 1-1 0 0,0-1 1 0 0,0 1-1 0 0,-1 0 0 0 0,1 0 1 0 0,-1 0-1 0 0,-1 0 1 0 0,1 1-1 0 0,-1 0 0 0 0,0 0 1 0 0,0 0-1 0 0,0 0 1 0 0,-1 1-1 0 0,-2-2-84 0 0,-208-101-332 0 0,175 86-1302 0 0,38 18-147 0 0,3 0-3404 0 0,0 2 1653 0 0,0 0-7432 0 0</inkml:trace>
</inkml:ink>
</file>

<file path=ppt/ink/ink1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0:08.7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 2208 0 0,'0'0'1261'0'0,"0"0"-280"0"0,0 0 77 0 0,0 0 265 0 0,0 0 212 0 0,0 0 64 0 0,0 0-111 0 0,0 0-196 0 0,0 0-165 0 0,0 0-156 0 0,0 0-147 0 0,32-3-144 0 0,103-10-138 0 0,91 2 1226 0 0,-145 12-3487 0 0,8 0-5452 0 0,-68-1-2596 0 0</inkml:trace>
</inkml:ink>
</file>

<file path=ppt/ink/ink1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0:05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0 446 8242 0 0,'0'0'1116'0'0,"0"0"-188"0"0,0 0 76 0 0,0 0 227 0 0,0 0 82 0 0,0 0-134 0 0,0 0-261 0 0,0 0-255 0 0,0 0-131 0 0,0 0-73 0 0,0 0-21 0 0,8-1 11 0 0,200-17 3473 0 0,77-14-3008 0 0,-243 27-1209 0 0,-39 5-3861 0 0,-9 2-4172 0 0,0 1 3049 0 0,1 0 29 0 0</inkml:trace>
  <inkml:trace contextRef="#ctx0" brushRef="#br0" timeOffset="231.591">76 638 5561 0 0,'0'0'3577'0'0,"0"0"-1978"0"0,0 0-656 0 0,0 0 205 0 0,0 0 279 0 0,0 0 133 0 0,0 0-130 0 0,0 0-248 0 0,0 0-213 0 0,0 0-189 0 0,0 0-166 0 0,35-1-135 0 0,111-6-102 0 0,-13-11 320 0 0,7-3-1391 0 0,-111 14-3367 0 0,-1-2-3748 0 0,-16 6-1970 0 0</inkml:trace>
  <inkml:trace contextRef="#ctx0" brushRef="#br0" timeOffset="1679.971">1173 74 0 0 0,'0'0'740'0'0,"0"0"342"0"0,0 0 242 0 0,0 0 102 0 0,0 0-18 0 0,0 0-88 0 0,0 0-146 0 0,0 0-114 0 0,0 0-108 0 0,0 0-66 0 0,7-4 3107 0 0,7 167-1464 0 0,0 208-2519 0 0,-11-358 459 0 0,-1-5-4068 0 0,-2-3-8839 0 0,0-5 10102 0 0</inkml:trace>
  <inkml:trace contextRef="#ctx0" brushRef="#br0" timeOffset="2011.409">834 71 1632 0 0,'0'0'726'0'0,"0"0"-106"0"0,0 0 156 0 0,0 0 306 0 0,0 0 246 0 0,0 0 108 0 0,0 0-31 0 0,0 0-74 0 0,0 0-66 0 0,0 0-73 0 0,0 0-137 0 0,0 0-155 0 0,33-2-131 0 0,103-5-95 0 0,65-3 1314 0 0,52-12-2547 0 0,-221 20-774 0 0,-2-1-2289 0 0,-11 5-2634 0 0,-13 1 2605 0 0,-5 1 893 0 0</inkml:trace>
  <inkml:trace contextRef="#ctx0" brushRef="#br0" timeOffset="2277.988">832 708 2024 0 0,'0'0'1589'0'0,"0"0"162"0"0,0 0 132 0 0,0 0 89 0 0,0 0-70 0 0,0 0-200 0 0,32 0-293 0 0,100 2-296 0 0,69-22 1182 0 0,-111 5-2026 0 0,45-8-151 0 0,-92 14-2519 0 0,1 1-3883 0 0,-36 7-1226 0 0</inkml:trace>
  <inkml:trace contextRef="#ctx0" brushRef="#br0" timeOffset="5965.17">1753 546 1216 0 0,'0'0'806'0'0,"0"0"-161"0"0,0 0-101 0 0,0 0 72 0 0,0 0 107 0 0,0 0 65 0 0,0 0-51 0 0,0 0-187 0 0,0 0-131 0 0,0 0-4 0 0,0 0 56 0 0,0 6 81 0 0,13 94 2125 0 0,3 40-390 0 0,-13-94-6014 0 0,-2 0-3904 0 0,-1-46 5543 0 0</inkml:trace>
  <inkml:trace contextRef="#ctx0" brushRef="#br0" timeOffset="6483.844">1751 524 1672 0 0,'0'0'995'0'0,"0"0"-112"0"0,0 0 40 0 0,0 0 216 0 0,0 0 122 0 0,0 0 1 0 0,0 0-106 0 0,0 0-158 0 0,0 0-119 0 0,0 0-111 0 0,0 0-115 0 0,0 0-123 0 0,28-6-121 0 0,89-19-109 0 0,-53 19 96 0 0,-62 6-386 0 0,-1 1 0 0 0,0 0 0 0 0,-1-1 0 0 0,1 1 1 0 0,0 0-1 0 0,0 0 0 0 0,0 0 0 0 0,0 0 0 0 0,0 0 0 0 0,-1 0 0 0 0,1 0 0 0 0,0 0 0 0 0,-1 0 0 0 0,1 0 0 0 0,-1 0 0 0 0,0 0 0 0 0,1 0 0 0 0,-1 0 0 0 0,0 1 0 0 0,1-1 0 0 0,-1 0 0 0 0,0 0 0 0 0,0 0 0 0 0,0 1 0 0 0,0-1 0 0 0,0 0 0 0 0,0 0 0 0 0,0 0 0 0 0,-1 1 0 0 0,1-1 0 0 0,0 0 0 0 0,-1 0 0 0 0,1 0 0 0 0,-1 0 0 0 0,1 0 0 0 0,-1 0 1 0 0,1 0-1 0 0,-1 0 0 0 0,0 0 0 0 0,0 0 0 0 0,1 0 0 0 0,-1 0 0 0 0,0 0 0 0 0,0 0 0 0 0,0-1 0 0 0,-1 2-10 0 0,-106 92 399 0 0,107-93-401 0 0,0-1 0 0 0,0 0 0 0 0,1 1 0 0 0,-1-1 0 0 0,0 1 0 0 0,0-1 0 0 0,0 1 0 0 0,0 0 0 0 0,1-1 0 0 0,-1 1 1 0 0,0 0-1 0 0,0-1 0 0 0,1 1 0 0 0,-1 0 0 0 0,1 0 0 0 0,-1 0 0 0 0,1 0 0 0 0,-1 0 0 0 0,1 0 0 0 0,-1 0 0 0 0,1-1 1 0 0,0 1-1 0 0,0 0 0 0 0,-1 0 0 0 0,1 0 0 0 0,0 0 0 0 0,0 0 0 0 0,0 0 0 0 0,0 0 0 0 0,0 1 0 0 0,0-1 0 0 0,0 0 1 0 0,1 0-1 0 0,-1 0 0 0 0,0-1 0 0 0,0 1 0 0 0,1 0 0 0 0,-1 0 0 0 0,1 0 0 0 0,-1 0 0 0 0,1 0 0 0 0,-1 0 1 0 0,1 0-1 0 0,0-1 0 0 0,-1 1 0 0 0,1 0 0 0 0,0 0 0 0 0,-1-1 0 0 0,1 1 0 0 0,0 0 0 0 0,0-1 0 0 0,0 1 0 0 0,0-1 1 0 0,0 1-1 0 0,-1-1 0 0 0,1 0 0 0 0,0 1 0 0 0,1-1 2 0 0,205 67 373 0 0,-205-65-343 0 0,0-1 0 0 0,-1 1-1 0 0,0 0 1 0 0,1 0 0 0 0,-1 0-1 0 0,0 0 1 0 0,0 0 0 0 0,0 0 0 0 0,0 0-1 0 0,0 0 1 0 0,0 0 0 0 0,0 1-1 0 0,-1-1 1 0 0,1 0 0 0 0,-1 1-1 0 0,0-1 1 0 0,0 0 0 0 0,0 1-1 0 0,0-1 1 0 0,0 0 0 0 0,0 1 0 0 0,-1-1-1 0 0,1 0 1 0 0,-1 0 0 0 0,1 1-1 0 0,-1-1 1 0 0,0 0 0 0 0,0 0-1 0 0,0 0 1 0 0,0 0 0 0 0,0 0-1 0 0,-1 0 1 0 0,1 0 0 0 0,-1 0 0 0 0,1 0-1 0 0,-1-1 1 0 0,1 1 0 0 0,-1 0-1 0 0,0-1 1 0 0,0 0 0 0 0,0 1-1 0 0,0-1 1 0 0,0 0 0 0 0,0 0-1 0 0,0 0 1 0 0,0 0 0 0 0,-1-1 0 0 0,1 1-1 0 0,-2 0-29 0 0,-154 76 716 0 0,123-72-1412 0 0,25-8-2387 0 0,2-2-4069 0 0,6 1 565 0 0</inkml:trace>
  <inkml:trace contextRef="#ctx0" brushRef="#br0" timeOffset="7872.586">2344 630 0 0 0,'0'0'135'0'0,"0"0"370"0"0,0 0 209 0 0,0 0 144 0 0,0 0 128 0 0,0 0 122 0 0,0 0 99 0 0,0 0 53 0 0,0 0 10 0 0,0 0-75 0 0,0 0-113 0 0,18 0-118 0 0,58-1-128 0 0,-12-25 679 0 0,-44 13-987 0 0,252-167 2550 0 0,-252 165-3032 0 0,0 0 0 0 0,-1-2 1 0 0,-1 0-1 0 0,-1-1 0 0 0,0 0 0 0 0,-1-2 0 0 0,-1 0 0 0 0,-1-1-46 0 0,-15 21-40 0 0,0 1 0 0 0,0-1-1 0 0,0 1 1 0 0,0-1 0 0 0,0 0 0 0 0,0 0-1 0 0,0 1 1 0 0,0-1 0 0 0,0 0-1 0 0,0 0 1 0 0,0 0 0 0 0,0 0-1 0 0,-1 0 1 0 0,1 0 0 0 0,0-1-1 0 0,0 1 1 0 0,0 0 0 0 0,0 0-1 0 0,0-1 1 0 0,0 1 0 0 0,0-1-1 0 0,0 1 1 0 0,0-1 0 0 0,0 1 0 0 0,0-1-1 0 0,1 0 1 0 0,-1 1 0 0 0,0-1-1 0 0,0 0 1 0 0,0 0 0 0 0,1 1-1 0 0,-1-1 1 0 0,0 0 0 0 0,1 0-1 0 0,-1 0 1 0 0,1 0 0 0 0,-1 0-1 0 0,1 0 1 0 0,-1 0 0 0 0,1 0-1 0 0,0 0 1 0 0,0 0 0 0 0,-1 0-1 0 0,1 0 1 0 0,0 0 0 0 0,0 0 0 0 0,0-1-1 0 0,0 1 1 0 0,0 0 0 0 0,0 0-1 0 0,1 0 1 0 0,-1 0 0 0 0,0 0-1 0 0,0 0 1 0 0,1 0 0 0 0,-1 0-1 0 0,1 0 1 0 0,-1 0 0 0 0,1 0-1 0 0,-1 0 1 0 0,1 0 0 0 0,0 0-1 0 0,-1 0 1 0 0,1 1 0 0 0,0-2 40 0 0,-11 10-129 0 0,-1 0-1 0 0,2 0 1 0 0,-1 1 0 0 0,1 1 0 0 0,0-1-1 0 0,1 2 1 0 0,0-1 0 0 0,1 1 0 0 0,0 0-1 0 0,0 0 1 0 0,1 1 0 0 0,-3 9 129 0 0,6-16-4 0 0,0 1-1 0 0,0-1 1 0 0,1 1-1 0 0,0 0 1 0 0,0 0 0 0 0,0 0-1 0 0,0 0 1 0 0,1 0 0 0 0,0 0-1 0 0,0 0 1 0 0,1 0-1 0 0,0 1 1 0 0,0-1 0 0 0,0 0-1 0 0,1 0 1 0 0,0 0 0 0 0,0 0-1 0 0,1 0 1 0 0,0 0-1 0 0,0 0 1 0 0,0 0 0 0 0,0 0-1 0 0,1-1 1 0 0,0 1 0 0 0,0-1-1 0 0,1 0 1 0 0,-1 0 0 0 0,1 0-1 0 0,1 0 5 0 0,4 2 157 0 0,2-1-1 0 0,-1 1 0 0 0,1-2 1 0 0,0 0-1 0 0,0 0 0 0 0,0-1 1 0 0,1 0-1 0 0,0-1 0 0 0,-1-1 1 0 0,1 1-1 0 0,0-2 1 0 0,0 0-1 0 0,0 0 0 0 0,1-1 1 0 0,-1-1-1 0 0,0 0 0 0 0,0 0 1 0 0,0-2-1 0 0,-1 1 1 0 0,8-4-157 0 0,21-6 388 0 0,-1-1 1 0 0,-1-3 0 0 0,0-1 0 0 0,-1-2 0 0 0,-1-1 0 0 0,-1-2-1 0 0,6-6-388 0 0,-25 15 65 0 0,-1 0 0 0 0,0 0 0 0 0,-1-2 0 0 0,0 0-1 0 0,-2 0 1 0 0,1-1 0 0 0,-2-1 0 0 0,0 0-1 0 0,-2 0 1 0 0,1-1 0 0 0,-2 0 0 0 0,0-1 0 0 0,-2 0-1 0 0,1-2-64 0 0,-7 20-22 0 0,1 0 0 0 0,0 0 0 0 0,-1 0 0 0 0,1 0 0 0 0,0 0 1 0 0,-1 0-1 0 0,1 0 0 0 0,-1 0 0 0 0,0-1 0 0 0,1 1 0 0 0,-1 0 0 0 0,0 0 0 0 0,0 0 0 0 0,0-1 0 0 0,0 1 0 0 0,0 0 0 0 0,0 0 0 0 0,0-1 0 0 0,0 1 0 0 0,0 0 0 0 0,-1 0 0 0 0,1 0 0 0 0,0-1 0 0 0,-1 1 0 0 0,1 0 0 0 0,-1 0 0 0 0,1 0 0 0 0,-1 0 0 0 0,0 0 0 0 0,1 0 0 0 0,-1 0 0 0 0,0 0 1 0 0,0 0-1 0 0,0 0 0 0 0,0 0 0 0 0,0 1 0 0 0,0-1 0 0 0,0 0 0 0 0,0 1 0 0 0,0-1 0 0 0,0 0 0 0 0,0 1 0 0 0,0 0 0 0 0,0-1 0 0 0,0 1 0 0 0,-1-1 0 0 0,1 1 0 0 0,0 0 0 0 0,0 0 0 0 0,-1 0 0 0 0,1 0 0 0 0,0 0 0 0 0,0 0 0 0 0,0 0 0 0 0,-1 0 0 0 0,1 0 0 0 0,0 1 0 0 0,0-1 1 0 0,0 0-1 0 0,-1 1 0 0 0,1-1 0 0 0,0 1 22 0 0,-9 5-117 0 0,0 1 0 0 0,1 0 0 0 0,1 0 1 0 0,-1 1-1 0 0,1 0 0 0 0,0 1 0 0 0,1-1 1 0 0,0 2-1 0 0,-5 7 117 0 0,4-8-31 0 0,1 1 0 0 0,1 0 1 0 0,0 0-1 0 0,0 0 0 0 0,1 0 0 0 0,0 1 0 0 0,1 0 1 0 0,0 0-1 0 0,1 0 0 0 0,0 1 0 0 0,1-1 1 0 0,0 1-1 0 0,1-1 0 0 0,0 1 0 0 0,1-1 1 0 0,1 11 30 0 0,1-16 21 0 0,0 0 0 0 0,1-1 0 0 0,0 1 0 0 0,0-1 0 0 0,0 0 0 0 0,1 1 0 0 0,0-2 0 0 0,0 1 0 0 0,0 0 0 0 0,0-1 0 0 0,1 0 0 0 0,-1 0 0 0 0,1 0 0 0 0,0 0 0 0 0,1-1 0 0 0,-1 0 0 0 0,0 0 0 0 0,1 0 0 0 0,0-1 0 0 0,-1 0 0 0 0,1 0 0 0 0,0 0 0 0 0,0-1 0 0 0,0 0 0 0 0,1 0 0 0 0,-1-1 0 0 0,0 1 0 0 0,0-1-21 0 0,8 0 131 0 0,-1 0 1 0 0,0-1-1 0 0,0-1 1 0 0,0 0-1 0 0,0 0 1 0 0,0-2-1 0 0,0 1 1 0 0,10-6-132 0 0,19-8 120 0 0,0-3 0 0 0,-1-1 1 0 0,-1-2-1 0 0,-2-2 0 0 0,0-1 0 0 0,-1-2 0 0 0,-2-2 0 0 0,-1-1 1 0 0,2-5-121 0 0,-27 27 16 0 0,0-1 0 0 0,-1 1 1 0 0,0-1-1 0 0,-1-1 1 0 0,0 1-1 0 0,-1-1 1 0 0,0-1-1 0 0,-1 1 0 0 0,0-1 1 0 0,0 0-1 0 0,-1 0 1 0 0,-1 0-1 0 0,0-1 0 0 0,-1 1 1 0 0,0-1-1 0 0,-1-10-16 0 0,-1 22-1 0 0,0 0 0 0 0,0 0-1 0 0,0 0 1 0 0,0 0-1 0 0,-1 1 1 0 0,1-1 0 0 0,0 0-1 0 0,-1 0 1 0 0,1 0 0 0 0,-1 1-1 0 0,1-1 1 0 0,-1 0-1 0 0,1 0 1 0 0,-1 1 0 0 0,1-1-1 0 0,-1 0 1 0 0,0 1 0 0 0,0-1-1 0 0,1 1 1 0 0,-1-1-1 0 0,0 1 1 0 0,0-1 0 0 0,1 1-1 0 0,-1-1 1 0 0,0 1 0 0 0,0 0-1 0 0,0 0 1 0 0,0-1-1 0 0,0 1 1 0 0,1 0 0 0 0,-1 0-1 0 0,0 0 1 0 0,0 0 0 0 0,0 0-1 0 0,0 0 1 0 0,0 0 0 0 0,0 0-1 0 0,0 0 1 0 0,1 1-1 0 0,-1-1 1 0 0,0 0 0 0 0,0 0-1 0 0,0 1 1 0 0,0-1 0 0 0,1 1-1 0 0,-1-1 1 0 0,0 1-1 0 0,0-1 1 0 0,0 1 1 0 0,-40 25-207 0 0,26-12 206 0 0,1 1 1 0 0,0 0 0 0 0,2 2 0 0 0,0-1-1 0 0,0 2 1 0 0,2-1 0 0 0,0 1 0 0 0,1 1-1 0 0,1 0 1 0 0,1 0 0 0 0,1 1 0 0 0,0-1-1 0 0,1 1 1 0 0,2 1 0 0 0,0-1 0 0 0,1 0-1 0 0,0 1 1 0 0,2-1 0 0 0,1 1 0 0 0,0 0-1 0 0,2-1 1 0 0,0 2 0 0 0,37 59-859 0 0,5-46-3163 0 0,-32-30 1843 0 0,1 2-1798 0 0,-2-5-1741 0 0,-5-2 2605 0 0</inkml:trace>
  <inkml:trace contextRef="#ctx0" brushRef="#br0" timeOffset="8112.856">4319 369 7610 0 0,'0'0'1664'0'0,"0"0"-198"0"0,0 0-69 0 0,0 0 4 0 0,0 0-102 0 0,0 0-218 0 0,0 0-251 0 0,-15 31-201 0 0,-46 99-164 0 0,21 4 238 0 0,34-83-928 0 0,14-22-3335 0 0,-4-28-447 0 0,-3-1-2578 0 0,-1 0 2417 0 0</inkml:trace>
  <inkml:trace contextRef="#ctx0" brushRef="#br0" timeOffset="8302.213">4175 321 3393 0 0,'0'0'2875'0'0,"0"0"-1052"0"0,0 0-387 0 0,0 0 53 0 0,0 0 6 0 0,0 0-187 0 0,0 0-270 0 0,0 0-250 0 0,0 0-188 0 0,0 0-140 0 0,0 0-111 0 0,34 1-83 0 0,104 4-66 0 0,34 4 232 0 0,-136-7 240 0 0,-11-1-3204 0 0,-8 0-7659 0 0,-17-1 4290 0 0</inkml:trace>
  <inkml:trace contextRef="#ctx0" brushRef="#br0" timeOffset="8478.587">4242 542 1152 0 0,'0'0'2305'0'0,"0"0"-137"0"0,0 0 57 0 0,0 0-97 0 0,0 0-359 0 0,0 0-337 0 0,0 0-432 0 0,0 0-352 0 0,0 0-256 0 0,0 0-224 0 0,193 22-184 0 0,-156-29-264 0 0,0-4-464 0 0,1 3-800 0 0,-12 1-1521 0 0,-9 3-6673 0 0</inkml:trace>
</inkml:ink>
</file>

<file path=ppt/ink/ink1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0:27.6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409 328 4105 0 0,'0'0'1758'0'0,"0"0"-471"0"0,0 0-129 0 0,0 0 161 0 0,0 0 175 0 0,0 0 36 0 0,0 0-137 0 0,0 0-254 0 0,0 0-261 0 0,0 0-227 0 0,0 0-161 0 0,10-4-72 0 0,78-29 723 0 0,-38 21-623 0 0,1 3 0 0 0,-1 1 0 0 0,1 4-1 0 0,48 0-517 0 0,-98 4-6 0 0,0 0-1 0 0,0 0 1 0 0,0 0-1 0 0,0 0 0 0 0,0 0 1 0 0,0 0-1 0 0,0 1 0 0 0,0-1 1 0 0,0 0-1 0 0,0 0 0 0 0,0 1 1 0 0,0-1-1 0 0,0 1 1 0 0,0-1-1 0 0,0 1 0 0 0,0-1 1 0 0,0 1-1 0 0,0 0 0 0 0,0-1 1 0 0,0 1-1 0 0,-1 0 0 0 0,1 0 1 0 0,0 0-1 0 0,-1-1 0 0 0,1 1 1 0 0,0 0-1 0 0,-1 0 1 0 0,1 0-1 0 0,-1 0 0 0 0,1 0 1 0 0,-1 0-1 0 0,0 0 0 0 0,1 0 1 0 0,-1 0-1 0 0,0 0 0 0 0,0 0 1 0 0,0 1-1 0 0,0-1 1 0 0,0 0-1 0 0,0 0 0 0 0,0 0 1 0 0,0 0-1 0 0,0 0 0 0 0,-1 0 1 0 0,1 0-1 0 0,0 1 7 0 0,-22 46-44 0 0,-94 55 0 0 0,26-31 61 0 0,88-70-17 0 0,0-1 0 0 0,-1 1 0 0 0,1-1 0 0 0,0 1-1 0 0,0 0 1 0 0,0-1 0 0 0,0 1 0 0 0,0 0 0 0 0,0 0-1 0 0,1 1 1 0 0,-1-1 0 0 0,1 0 0 0 0,-1 1 0 0 0,1-1 0 0 0,0 0-1 0 0,0 1 1 0 0,0-1 0 0 0,0 1 0 0 0,1 0 0 0 0,-1-1-1 0 0,1 1 1 0 0,-1 0 0 0 0,1-1 0 0 0,0 1 0 0 0,0 0-1 0 0,0 0 1 0 0,0-1 0 0 0,1 1 0 0 0,-1 0 0 0 0,1-1-1 0 0,-1 1 1 0 0,1 0 0 0 0,0-1 0 0 0,0 1 0 0 0,0-1-1 0 0,1 1 1 0 0,-1-1 0 0 0,1 0 0 0 0,-1 0 0 0 0,1 1 0 0 0,0-1-1 0 0,0 0 1 0 0,12 4 35 0 0,1 0 0 0 0,0-1 0 0 0,0-1 0 0 0,0 0 0 0 0,0-1 0 0 0,1-1-1 0 0,0 0 1 0 0,5-1-35 0 0,16 3 33 0 0,69 6-310 0 0,-35-9-3386 0 0,-39-5-1709 0 0,-15 0-533 0 0,-7 1 362 0 0</inkml:trace>
  <inkml:trace contextRef="#ctx0" brushRef="#br0" timeOffset="312.677">1219 41 5737 0 0,'0'0'1046'0'0,"0"0"-502"0"0,0 0-269 0 0,0 0 78 0 0,0 0 310 0 0,0 0 362 0 0,0 0 285 0 0,0 0 117 0 0,0 0-105 0 0,0 0-217 0 0,0 0-243 0 0,0 0-184 0 0,0 0-105 0 0,34 21-77 0 0,104 70-76 0 0,-69-26 96 0 0,-62-54-443 0 0,0 3-97 0 0,-1 0-1 0 0,0 0 1 0 0,-1 1-1 0 0,0-1 1 0 0,-2 1-1 0 0,1 0 0 0 0,-2 1 1 0 0,0-1-1 0 0,-1 0 1 0 0,0 1-1 0 0,-1-1 1 0 0,-1 0-1 0 0,-1 1 1 0 0,0-1-1 0 0,-1 0 1 0 0,0 0-1 0 0,-1 0 0 0 0,-1 0 1 0 0,0-1-1 0 0,-1 0 1 0 0,-1 0-1 0 0,0 0 1 0 0,-1-1-1 0 0,-1 0 1 0 0,1-1-1 0 0,-2 0 0 0 0,-6 6 25 0 0,-63 63-2903 0 0,18-38-4952 0 0,44-34 851 0 0</inkml:trace>
  <inkml:trace contextRef="#ctx0" brushRef="#br0" timeOffset="851.494">199 0 0 0 0,'0'0'1156'0'0,"0"0"-397"0"0,0 0-56 0 0,0 0 170 0 0,0 0 193 0 0,0 0 117 0 0,0 0 17 0 0,0 0-66 0 0,0 0-101 0 0,0 0-135 0 0,-27 36-167 0 0,-84 114-161 0 0,106-144-523 0 0,0 0-1 0 0,1 0 1 0 0,0 1-1 0 0,0 0 1 0 0,0-1-1 0 0,1 1 0 0 0,0 0 1 0 0,0 1-1 0 0,1-1 1 0 0,0 0-1 0 0,0 1 0 0 0,1-1 1 0 0,-1 8-47 0 0,0 8 109 0 0,-3 1-115 0 0,1 0 0 0 0,1 0 1 0 0,2 0-1 0 0,0 0 0 0 0,1 1 1 0 0,1-1-1 0 0,2 0 0 0 0,0 0 1 0 0,2 0-1 0 0,0-1 1 0 0,2 0-1 0 0,1 0 0 0 0,4 9 6 0 0,-6-19-384 0 0,1-1 0 0 0,1 0 0 0 0,0-1 0 0 0,0 1 0 0 0,1-1 1 0 0,1-1-1 0 0,-1 0 0 0 0,2 0 0 0 0,0-1 0 0 0,0-1 384 0 0,10 10-3197 0 0,-6-6-1712 0 0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00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255 81 8362 0 0,'0'0'2164'0'0,"0"0"-365"0"0,0 0-213 0 0,0 0-123 0 0,0 0-237 0 0,0 0-244 0 0,0 0-168 0 0,0 0-202 0 0,0 0-136 0 0,0 0-100 0 0,0 0-89 0 0,0 0-67 0 0,-33 23-71 0 0,-104 73-59 0 0,81-36-69 0 0,51-47-25 0 0,0-3-24 0 0,2 0 0 0 0,-1-1 0 0 0,1 1 0 0 0,0 1-1 0 0,1-1 1 0 0,0 0 0 0 0,1 1 0 0 0,0-1 0 0 0,1 1 0 0 0,0-1 0 0 0,1 1 0 0 0,0 1 28 0 0,-1-7-17 0 0,1-1 1 0 0,0 0 0 0 0,0 1-1 0 0,0-1 1 0 0,0 0 0 0 0,0 0-1 0 0,1 0 1 0 0,0 0 0 0 0,0 0-1 0 0,0 0 1 0 0,0-1 0 0 0,1 1-1 0 0,0-1 1 0 0,-1 1 0 0 0,1-1-1 0 0,0 0 1 0 0,0 0 0 0 0,1 0 0 0 0,-1 0-1 0 0,1-1 1 0 0,-1 1 0 0 0,1-1-1 0 0,0 0 1 0 0,0 0 0 0 0,0-1-1 0 0,0 1 1 0 0,0-1 0 0 0,0 0-1 0 0,5 1 17 0 0,0-1 105 0 0,0 0 0 0 0,0-1 1 0 0,0 0-1 0 0,0 0 0 0 0,0-1 0 0 0,0 0 0 0 0,0-1 0 0 0,0 0 0 0 0,0 0 0 0 0,0-1 1 0 0,-1 0-1 0 0,1-1 0 0 0,-1 0 0 0 0,0 0 0 0 0,0-1 0 0 0,0 1 0 0 0,-1-2 0 0 0,1 1 1 0 0,-2-1-1 0 0,1 0 0 0 0,0-1 0 0 0,-1 0 0 0 0,3-4-105 0 0,3-3 190 0 0,0 0 0 0 0,-1-1 0 0 0,0 0 0 0 0,-2-1 0 0 0,1 0 0 0 0,-2 0 0 0 0,0-1 0 0 0,-2 0 0 0 0,1-1 0 0 0,-2 1 0 0 0,0-1 0 0 0,-2 0 0 0 0,0-1 0 0 0,0 1 0 0 0,-1-18-190 0 0,-11-58-657 0 0,9 92 509 0 0,-1 0-1 0 0,1 0 1 0 0,-1 0-1 0 0,0 0 1 0 0,0 0 0 0 0,0 0-1 0 0,0 0 1 0 0,0 0-1 0 0,0 0 1 0 0,-1 0-1 0 0,1 1 1 0 0,0-1-1 0 0,-1 0 1 0 0,0 1-1 0 0,1-1 1 0 0,-1 1 0 0 0,0 0-1 0 0,0-1 1 0 0,0 1-1 0 0,0 0 1 0 0,0 0-1 0 0,0 0 1 0 0,0 1-1 0 0,0-1 1 0 0,0 0 0 0 0,0 1-1 0 0,0-1 1 0 0,-1 1-1 0 0,1 0 1 0 0,0 0-1 0 0,0 0 1 0 0,-1 0-1 0 0,1 0 1 0 0,0 0 0 0 0,0 1-1 0 0,0-1 1 0 0,-1 1-1 0 0,1-1 1 0 0,0 1-1 0 0,-2 1 149 0 0,-26 17-8842 0 0,21-11-801 0 0</inkml:trace>
</inkml:ink>
</file>

<file path=ppt/ink/ink1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02.6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12 887 0 0 0,'0'0'616'0'0,"0"0"-230"0"0,0 0 219 0 0,0 0 349 0 0,0 0 242 0 0,0 0 127 0 0,0 0 38 0 0,0 0-32 0 0,0 0-46 0 0,0 0-38 0 0,0 0-43 0 0,0 0-58 0 0,0 0-118 0 0,25 3-136 0 0,76 7-152 0 0,-99-9-704 0 0,0-1-1 0 0,0 0 1 0 0,-1 1-1 0 0,1-1 1 0 0,0 0 0 0 0,0 0-1 0 0,0-1 1 0 0,0 1 0 0 0,0 0-1 0 0,0 0 1 0 0,0-1-1 0 0,0 0 1 0 0,0 1 0 0 0,0-1-1 0 0,-1 0 1 0 0,1 0 0 0 0,0 0-1 0 0,-1 0 1 0 0,1 0 0 0 0,0 0-1 0 0,-1 0 1 0 0,1 0-1 0 0,-1-1 1 0 0,0 1 0 0 0,1-1-1 0 0,-1 0-33 0 0,5-5 206 0 0,-1 3-95 0 0,2-2 2 0 0,1 0 0 0 0,-1-1 0 0 0,0 0 0 0 0,0 0 1 0 0,-1-1-1 0 0,0 0 0 0 0,0 0 0 0 0,-1-1 0 0 0,0 1 1 0 0,0-1-1 0 0,-1 0 0 0 0,0 0 0 0 0,-1-1 0 0 0,0 1 1 0 0,0-2-114 0 0,-2 8-59 0 0,0 0 1 0 0,0 1 0 0 0,-1-1-1 0 0,0 0 1 0 0,1 1 0 0 0,-1-1-1 0 0,0 0 1 0 0,0 1 0 0 0,0-1 0 0 0,-1 0-1 0 0,1 0 1 0 0,-1 1 0 0 0,1-1-1 0 0,-1 1 1 0 0,0-1 0 0 0,0 0-1 0 0,0 1 1 0 0,0-1 0 0 0,0 1-1 0 0,-1 0 1 0 0,1-1 0 0 0,-1 1 0 0 0,0 0-1 0 0,0 0 1 0 0,1 0 0 0 0,-1 0-1 0 0,0 0 1 0 0,-1 1 0 0 0,1-1-1 0 0,0 1 1 0 0,0-1 0 0 0,-1 1-1 0 0,1 0 1 0 0,-1 0 0 0 0,1 0 0 0 0,-1 0-1 0 0,0 0 1 0 0,1 0 0 0 0,-1 1-1 0 0,0-1 1 0 0,1 1 0 0 0,-1 0-1 0 0,0 0 1 0 0,1 0 0 0 0,-1 0 0 0 0,0 0-1 0 0,0 1 1 0 0,1-1 0 0 0,-1 1-1 0 0,-1 0 59 0 0,-8 3-226 0 0,0 1 0 0 0,0 0 1 0 0,1 0-1 0 0,0 1 0 0 0,0 0 0 0 0,0 1 0 0 0,1 1 0 0 0,0-1 0 0 0,0 2 0 0 0,1-1 0 0 0,0 1 0 0 0,0 1 0 0 0,1 0 0 0 0,1 0 1 0 0,0 0-1 0 0,0 1 0 0 0,1 0 0 0 0,0 0 0 0 0,0 1 0 0 0,0 3 226 0 0,4-10 19 0 0,0 0 0 0 0,0 1 0 0 0,1-1 0 0 0,-1 0 0 0 0,1 1 0 0 0,0 0 0 0 0,0-1 0 0 0,1 1 0 0 0,0-1 0 0 0,0 1 0 0 0,0 0 1 0 0,1-1-1 0 0,0 1 0 0 0,0-1 0 0 0,0 1 0 0 0,1-1 0 0 0,-1 1 0 0 0,1-1 0 0 0,1 0 0 0 0,-1 0 0 0 0,1 0 0 0 0,0 0 0 0 0,0 0 0 0 0,0-1 0 0 0,0 1 0 0 0,1-1 0 0 0,0 0 0 0 0,0 0 0 0 0,0 0 0 0 0,1-1 0 0 0,-1 1 0 0 0,4 1-19 0 0,9 3 46 0 0,0-2 0 0 0,1 0 0 0 0,0 0 0 0 0,-1-2-1 0 0,1 0 1 0 0,1-1 0 0 0,-1-1 0 0 0,0-1 0 0 0,1 0 0 0 0,-1-2-1 0 0,1 0 1 0 0,-1-1 0 0 0,0 0 0 0 0,0-2 0 0 0,0 0-1 0 0,0-1 1 0 0,-1-1 0 0 0,1 0 0 0 0,-1-2 0 0 0,2-1-46 0 0,45-17-1503 0 0,-23 8-2269 0 0,-21 7-2952 0 0</inkml:trace>
  <inkml:trace contextRef="#ctx0" brushRef="#br0" timeOffset="744.649">874 692 2224 0 0,'0'0'1689'0'0,"0"0"-541"0"0,0 0 42 0 0,0 0 218 0 0,0 0 84 0 0,0 0-121 0 0,0 0-197 0 0,0 0-246 0 0,0 0-252 0 0,-31 19-225 0 0,-96 60-172 0 0,59-23-62 0 0,65-50-267 0 0,-1 0-1 0 0,1 0 1 0 0,1 0 0 0 0,-1 0 0 0 0,1 0-1 0 0,1 1 1 0 0,-1-1 0 0 0,1 1-1 0 0,0-1 1 0 0,0 1 0 0 0,1 0-1 0 0,0-1 1 0 0,0 1 0 0 0,0 0 50 0 0,2-4 13 0 0,0-1 1 0 0,1 0-1 0 0,-1 1 1 0 0,0-1 0 0 0,1 0-1 0 0,-1 0 1 0 0,1 0-1 0 0,0 0 1 0 0,0-1-1 0 0,0 1 1 0 0,0-1-1 0 0,0 0 1 0 0,0 0-1 0 0,0 0 1 0 0,0 0-1 0 0,0 0 1 0 0,0-1-1 0 0,1 1 1 0 0,-1-1-1 0 0,0 0 1 0 0,0 0-1 0 0,1 0 1 0 0,-1 0 0 0 0,0-1-1 0 0,0 1 1 0 0,1-1-1 0 0,-1 0 1 0 0,2-1-14 0 0,13-4 272 0 0,0-1 0 0 0,-1-1 0 0 0,0 0 0 0 0,0-2 0 0 0,-1 0 1 0 0,0 0-1 0 0,-1-1 0 0 0,-1-1 0 0 0,1-1 0 0 0,-2 0 0 0 0,0-1 1 0 0,0 0-1 0 0,4-8-272 0 0,53-51 1028 0 0,-50 48-535 0 0,-20 25-362 0 0,0 0-27 0 0,-3 19-401 0 0,-95 218-641 0 0,77-181 626 0 0,3 1 1 0 0,2 1-1 0 0,3 1 0 0 0,2-1 1 0 0,3 2-1 0 0,2-1 0 0 0,3 1 0 0 0,3 22 312 0 0,1-75-61 0 0,0 0 0 0 0,0 0-1 0 0,0 0 1 0 0,1 0 0 0 0,0 0-1 0 0,0 0 1 0 0,0 0 0 0 0,1 0-1 0 0,0-1 1 0 0,1 1-1 0 0,-1-1 1 0 0,1 0 0 0 0,1 0-1 0 0,-1-1 1 0 0,3 4 61 0 0,-6-9 25 0 0,0 1-1 0 0,0 0 1 0 0,-1 0-1 0 0,1-1 1 0 0,0 1-1 0 0,0-1 1 0 0,0 1 0 0 0,-1-1-1 0 0,1 1 1 0 0,0-1-1 0 0,0 0 1 0 0,0 1-1 0 0,0-1 1 0 0,0 0 0 0 0,0 0-1 0 0,0 1 1 0 0,0-1-1 0 0,0 0 1 0 0,0 0-1 0 0,0 0 1 0 0,0 0-1 0 0,0 0 1 0 0,0-1 0 0 0,0 1-1 0 0,0 0 1 0 0,0 0-1 0 0,0-1 1 0 0,-1 1-1 0 0,1 0 1 0 0,0-1 0 0 0,0 1-1 0 0,0-1 1 0 0,0 1-1 0 0,0-1 1 0 0,-1 0-1 0 0,1 1 1 0 0,0-1-1 0 0,-1 0 1 0 0,1 1 0 0 0,0-1-1 0 0,-1 0 1 0 0,1 0-1 0 0,-1 0 1 0 0,1 1-1 0 0,-1-1 1 0 0,1 0 0 0 0,-1 0-1 0 0,0 0 1 0 0,1 0-1 0 0,-1 0 1 0 0,0 0-1 0 0,0 0 1 0 0,0 0 0 0 0,0 0-1 0 0,0-1-24 0 0,2-12 69 0 0,-1 0 0 0 0,0 0-1 0 0,-1 0 1 0 0,0 0 0 0 0,-2 0 0 0 0,0 0 0 0 0,0 0-1 0 0,-1 0 1 0 0,-1 0 0 0 0,0 1 0 0 0,-1-1-1 0 0,0 1 1 0 0,-1 0 0 0 0,-1 1 0 0 0,0-1-1 0 0,0 1 1 0 0,-2 1 0 0 0,1 0 0 0 0,-1 0 0 0 0,-1 0-1 0 0,-2-1-68 0 0,5 6-193 0 0,-1-1-1 0 0,0 1 0 0 0,0 0 0 0 0,-1 0 1 0 0,1 1-1 0 0,-1 1 0 0 0,0-1 0 0 0,-1 1 0 0 0,1 1 1 0 0,-1 0-1 0 0,0 0 0 0 0,1 1 0 0 0,-1 0 1 0 0,0 0-1 0 0,0 1 0 0 0,-1 1 0 0 0,1 0 1 0 0,0 0-1 0 0,0 1 0 0 0,0 0 0 0 0,0 1 0 0 0,0 0 1 0 0,1 1-1 0 0,-1 0 0 0 0,0 0 0 0 0,1 1 1 0 0,-4 2 193 0 0,12-6-16 0 0,1 0 1 0 0,-1 1 0 0 0,0-1 0 0 0,1 0 0 0 0,-1 0 0 0 0,1 1 0 0 0,-1-1 0 0 0,0 0 0 0 0,1 1 0 0 0,-1-1 0 0 0,1 1-1 0 0,-1-1 1 0 0,1 1 0 0 0,0-1 0 0 0,-1 1 0 0 0,1-1 0 0 0,-1 1 0 0 0,1-1 0 0 0,0 1 0 0 0,-1-1 0 0 0,1 1 0 0 0,0 0-1 0 0,0-1 1 0 0,0 1 0 0 0,-1 0 0 0 0,1-1 0 0 0,0 1 0 0 0,0 0 0 0 0,0-1 0 0 0,0 1 0 0 0,0 0 0 0 0,0-1 0 0 0,0 1-1 0 0,0 0 1 0 0,0-1 0 0 0,1 1 0 0 0,-1 0 0 0 0,0-1 0 0 0,0 1 0 0 0,1-1 0 0 0,-1 1 0 0 0,0 0 0 0 0,1-1-1 0 0,-1 1 1 0 0,0-1 0 0 0,1 1 0 0 0,-1-1 0 0 0,1 1 0 0 0,-1-1 0 0 0,1 1 0 0 0,-1-1 0 0 0,1 0 0 0 0,-1 1 0 0 0,1-1-1 0 0,-1 0 1 0 0,1 1 0 0 0,0-1 0 0 0,-1 0 0 0 0,1 0 0 0 0,0 1 0 0 0,-1-1 0 0 0,1 0 0 0 0,0 0 15 0 0,22 2 379 0 0,0-1 0 0 0,-1 0 1 0 0,1-2-1 0 0,0-1 1 0 0,0-1-1 0 0,0-1 0 0 0,-1-1 1 0 0,0 0-1 0 0,0-2 0 0 0,0-1 1 0 0,6-3-380 0 0,-8 4 128 0 0,179-85 81 0 0,-136 54-3174 0 0,-2-1-4459 0 0,-46 28 2123 0 0</inkml:trace>
  <inkml:trace contextRef="#ctx0" brushRef="#br0" timeOffset="1022.039">1231 825 6129 0 0,'0'0'468'0'0,"0"0"97"0"0,0 0 349 0 0,0 0 180 0 0,0 0-31 0 0,0 0-130 0 0,0 0-130 0 0,0 0-139 0 0,0 0-102 0 0,0 0-63 0 0,0 0-62 0 0,0 0-5 0 0,0 0 40 0 0,11 30 54 0 0,34 94 63 0 0,-45-123-562 0 0,0 1 1 0 0,-1-1-1 0 0,2 1 0 0 0,-1-1 0 0 0,0 0 0 0 0,0 1 1 0 0,0-1-1 0 0,1 1 0 0 0,-1-1 0 0 0,0 0 1 0 0,1 1-1 0 0,0-1 0 0 0,-1 0 0 0 0,1 1 1 0 0,0-1-1 0 0,-1 0 0 0 0,1 0 0 0 0,0 0 0 0 0,0 0 1 0 0,0 1-1 0 0,0-1 0 0 0,0-1 0 0 0,0 1 1 0 0,1 0-1 0 0,-1 0 0 0 0,0 0 0 0 0,0-1 0 0 0,1 1 1 0 0,-1 0-1 0 0,0-1 0 0 0,1 1 0 0 0,-1-1 1 0 0,0 0-1 0 0,1 1 0 0 0,-1-1 0 0 0,1 0 0 0 0,0 0-27 0 0,4 0 199 0 0,1 0-1 0 0,0 0 0 0 0,0 0 0 0 0,0-1 1 0 0,0 0-1 0 0,0 0 0 0 0,0-1 0 0 0,0 0 1 0 0,0 0-1 0 0,0 0 0 0 0,-1-1 0 0 0,1 0 1 0 0,-1 0-1 0 0,0-1 0 0 0,0 0 0 0 0,0 0 0 0 0,0 0 1 0 0,-1-1-1 0 0,1 0 0 0 0,-1 0 0 0 0,0 0 1 0 0,-1-1-199 0 0,84-128 1036 0 0,-54 42-1407 0 0,-33 28-4117 0 0,-11 58-3994 0 0,7 3-732 0 0</inkml:trace>
  <inkml:trace contextRef="#ctx0" brushRef="#br0" timeOffset="1738.116">1877 806 7570 0 0,'0'0'1749'0'0,"0"0"-156"0"0,0 0 22 0 0,0 0 14 0 0,0 0-258 0 0,0 0-441 0 0,0 0-357 0 0,0 0-241 0 0,0 0-194 0 0,0 0-140 0 0,0 0-66 0 0,0 0-28 0 0,0 0 8 0 0,-21 7 15 0 0,-65 23 4 0 0,26 11-195 0 0,53-31 190 0 0,4-6-15 0 0,-1 0-1 0 0,1 0 0 0 0,0 1 0 0 0,0-1 1 0 0,1 1-1 0 0,-1 0 0 0 0,1-1 0 0 0,0 1 1 0 0,1 0-1 0 0,-1 0 0 0 0,1 1 0 0 0,0-1 1 0 0,0 0-1 0 0,0 0 0 0 0,1 0 0 0 0,0 1 1 0 0,0 0 89 0 0,2-3 7 0 0,0 0 0 0 0,0-1 1 0 0,0 0-1 0 0,0 1 1 0 0,0-1-1 0 0,1 0 0 0 0,-1 0 1 0 0,1 0-1 0 0,0 0 0 0 0,-1-1 1 0 0,1 1-1 0 0,0-1 1 0 0,0 0-1 0 0,0 0 0 0 0,0 0 1 0 0,0 0-1 0 0,0 0 0 0 0,0-1 1 0 0,1 1-1 0 0,-1-1 1 0 0,0 0-1 0 0,0 0 0 0 0,0 0 1 0 0,0 0-1 0 0,1 0 1 0 0,-1-1-1 0 0,0 0 0 0 0,2 0-7 0 0,115-45 1799 0 0,-55 15-1157 0 0,-19 8-354 0 0,44-9-361 0 0,-88 33 45 0 0,0 0 1 0 0,0 0 0 0 0,0 0 0 0 0,0 0 0 0 0,0 0 0 0 0,0 1 0 0 0,-1-1 0 0 0,1 1 0 0 0,-1-1 0 0 0,1 1 0 0 0,-1 0 0 0 0,1-1 0 0 0,-1 1 0 0 0,0 0 0 0 0,0 0 0 0 0,0 0-1 0 0,0 0 1 0 0,0 0 0 0 0,0 0 0 0 0,-1 0 0 0 0,1 0 0 0 0,-1 0 0 0 0,1 0 0 0 0,-1 1 0 0 0,0-1 0 0 0,0 0 0 0 0,0 0 0 0 0,0 0 0 0 0,0 1 0 0 0,0-1 0 0 0,-1 0 0 0 0,1 0 0 0 0,-1 1 27 0 0,6 32-485 0 0,-4-33 478 0 0,1 1 1 0 0,-1-1-1 0 0,1 0 0 0 0,-1 0 0 0 0,1 0 1 0 0,0 0-1 0 0,0 0 0 0 0,0 0 1 0 0,0 0-1 0 0,0 0 0 0 0,0-1 1 0 0,1 1-1 0 0,-1-1 0 0 0,1 0 0 0 0,-1 0 1 0 0,1 0-1 0 0,-1 0 0 0 0,1 0 1 0 0,-1 0-1 0 0,1-1 0 0 0,0 1 0 0 0,0-1 1 0 0,-1 0-1 0 0,1 1 0 0 0,0-2 1 0 0,-1 1-1 0 0,1 0 0 0 0,0 0 1 0 0,0-1-1 0 0,1 0 7 0 0,80-32 726 0 0,-43 2-523 0 0,-1-1 0 0 0,-2-2 0 0 0,-1-2 0 0 0,-2-1-1 0 0,-2-1 1 0 0,-1-2 0 0 0,-2-2 0 0 0,-2 0 0 0 0,-2-2 0 0 0,-2-1-1 0 0,-1-1 1 0 0,9-33-203 0 0,-21 41-249 0 0,-1-1 1 0 0,-3 0-1 0 0,-1 0 0 0 0,-2-1 1 0 0,-1 1-1 0 0,-2-12 249 0 0,0 46 3 0 0,-1 0 1 0 0,1 0-1 0 0,-1 0 0 0 0,0 0 1 0 0,0-1-1 0 0,0 1 0 0 0,-1 0 1 0 0,0 0-1 0 0,0 0 0 0 0,0 0 1 0 0,0-1-1 0 0,-1 2 0 0 0,0-1 1 0 0,0 0-1 0 0,0 0 1 0 0,-1 1-1 0 0,0-1 0 0 0,0 1 1 0 0,0 0-1 0 0,0 0 0 0 0,0 0 1 0 0,-1 0-1 0 0,0 0 0 0 0,0 1 1 0 0,0 0-1 0 0,0-1 0 0 0,0 2 1 0 0,-1-1-1 0 0,0 0 0 0 0,1 1 1 0 0,-1 0-1 0 0,0 0 0 0 0,0 0 1 0 0,0 1-1 0 0,0 0 1 0 0,0 0-1 0 0,-3 0-3 0 0,2 3-15 0 0,0 1-1 0 0,0 0 1 0 0,0 0 0 0 0,1 1 0 0 0,0 0-1 0 0,-1 0 1 0 0,1 0 0 0 0,0 0-1 0 0,1 1 1 0 0,-1 0 0 0 0,1 0 0 0 0,0 0-1 0 0,0 1 1 0 0,1-1 0 0 0,0 1 0 0 0,0 0-1 0 0,0 0 1 0 0,0 0 0 0 0,1 0 0 0 0,0 1 15 0 0,-4 15 1 0 0,0-1 1 0 0,2 1-1 0 0,0 1 1 0 0,2-1-1 0 0,0 0 1 0 0,2 1-1 0 0,0-1 1 0 0,2 1 0 0 0,0-1-1 0 0,2 0 1 0 0,0 0-1 0 0,2 2-1 0 0,4 9-25 0 0,1-1 1 0 0,2 0-1 0 0,2 0 0 0 0,0-1 1 0 0,2-1-1 0 0,2-1 0 0 0,0 0 0 0 0,2-2 1 0 0,1 0-1 0 0,1-2 0 0 0,3 2 25 0 0,15 27-2662 0 0,-41-53 1338 0 0,-4-1-5375 0 0,2 0 4413 0 0,-3 0-2500 0 0</inkml:trace>
  <inkml:trace contextRef="#ctx0" brushRef="#br0" timeOffset="1989.714">2330 516 3377 0 0,'0'0'3574'0'0,"0"0"-1054"0"0,0 0-366 0 0,0 0-219 0 0,0 0-365 0 0,32-7-383 0 0,100-18-294 0 0,-70 13-161 0 0,135-24 1313 0 0,-72 24-4638 0 0,-85 11-3546 0 0,-30 1 2758 0 0,3 0-4493 0 0</inkml:trace>
  <inkml:trace contextRef="#ctx0" brushRef="#br0" timeOffset="2184.896">3166 604 11779 0 0,'0'0'4882'0'0,"0"0"-3204"0"0,0 0-928 0 0,0 0 83 0 0,0 0 7 0 0,0 0-211 0 0,0 0-254 0 0,0 0-180 0 0,0 0-85 0 0,0 0-38 0 0,0 0-34 0 0,0 0-48 0 0,0 0-66 0 0,5 26-142 0 0,15 78-280 0 0,-17-87 236 0 0,2 1-3496 0 0,-3-14-3746 0 0,0-4-2351 0 0</inkml:trace>
  <inkml:trace contextRef="#ctx0" brushRef="#br0" timeOffset="2650.456">3492 552 9010 0 0,'0'0'2335'0'0,"0"0"-533"0"0,0 0-378 0 0,0 0-368 0 0,0 0-362 0 0,0 0-262 0 0,0 0-171 0 0,0 0-126 0 0,0 0-95 0 0,0 0-73 0 0,0 0-19 0 0,0 0-24 0 0,-10 27-35 0 0,-26 81-5 0 0,35-107 109 0 0,0 0 1 0 0,0 1 0 0 0,1-1-1 0 0,-1 1 1 0 0,0 0-1 0 0,0-1 1 0 0,1 1-1 0 0,-1-1 1 0 0,1 1-1 0 0,-1 0 1 0 0,1-1 0 0 0,0 1-1 0 0,0 0 1 0 0,0 0-1 0 0,0-1 1 0 0,0 1-1 0 0,0 0 1 0 0,0 0-1 0 0,0-1 1 0 0,1 1 0 0 0,-1 0-1 0 0,1-1 1 0 0,-1 1-1 0 0,1-1 1 0 0,0 1-1 0 0,-1 0 1 0 0,1-1-1 0 0,0 1 1 0 0,0-1 0 0 0,0 0-1 0 0,0 1 1 0 0,0-1-1 0 0,1 0 1 0 0,-1 0-1 0 0,1 1 7 0 0,3 2 5 0 0,-1-2 180 0 0,1 0 1 0 0,-1 0-1 0 0,1 0 1 0 0,-1 0-1 0 0,1-1 1 0 0,0 1 0 0 0,0-1-1 0 0,-1-1 1 0 0,1 1-1 0 0,0-1 1 0 0,0 1 0 0 0,0-1-1 0 0,0-1 1 0 0,0 1-1 0 0,-1-1 1 0 0,1 0-1 0 0,0 0 1 0 0,0 0 0 0 0,-1-1-1 0 0,1 1 1 0 0,-1-1-1 0 0,1 0 1 0 0,-1-1 0 0 0,0 1-1 0 0,1-1 1 0 0,-2 0-1 0 0,1 0 1 0 0,0 0-1 0 0,0 0 1 0 0,-1-1 0 0 0,0 1-1 0 0,2-4-185 0 0,10-7 313 0 0,-1-2 0 0 0,-1 0 0 0 0,-1-1 0 0 0,0 0 0 0 0,-1-1 0 0 0,-1 0 0 0 0,-1 0 0 0 0,0-1 0 0 0,-2 0 0 0 0,2-7-313 0 0,-8 24-26 0 0,0 0-1 0 0,0 0 1 0 0,0 0-1 0 0,0 0 1 0 0,-1 0-1 0 0,1 0 0 0 0,0 0 1 0 0,-1 0-1 0 0,0-1 1 0 0,0 1-1 0 0,1 0 1 0 0,-1 0-1 0 0,0 0 1 0 0,-1-1-1 0 0,1 1 1 0 0,0 0-1 0 0,-1 0 1 0 0,1 0-1 0 0,-1 0 1 0 0,0-1-1 0 0,1 1 1 0 0,-1 0-1 0 0,0 0 1 0 0,0 1-1 0 0,-1-1 1 0 0,1 0-1 0 0,0 0 0 0 0,-1 0 1 0 0,1 1-1 0 0,-1-1 1 0 0,1 1-1 0 0,-1-1 1 0 0,0 1-1 0 0,1-1 1 0 0,-1 1-1 0 0,0 0 1 0 0,0 0-1 0 0,0 0 1 0 0,0 0-1 0 0,0 0 1 0 0,0 1-1 0 0,-1-1 1 0 0,1 1-1 0 0,0-1 1 0 0,-1 1 26 0 0,-42 7-5175 0 0,18 7-3979 0 0,13-6-972 0 0</inkml:trace>
  <inkml:trace contextRef="#ctx0" brushRef="#br0" timeOffset="3061.85">3902 677 9842 0 0,'0'0'1479'0'0,"0"0"-131"0"0,0 0 78 0 0,0 0-88 0 0,0 0-223 0 0,0 0-186 0 0,0 0-101 0 0,0 0-74 0 0,0 0-94 0 0,0 0-87 0 0,0 0-89 0 0,0 0-78 0 0,0 0-83 0 0,13-9-73 0 0,75-66 284 0 0,-79 65-702 0 0,-1 0 0 0 0,1 1 0 0 0,1 0 0 0 0,0 1 0 0 0,0 0 0 0 0,0 0 0 0 0,1 1 0 0 0,0 0 1 0 0,1 1-1 0 0,-1 1 0 0 0,9-3 168 0 0,-20 7-86 0 0,1 1 0 0 0,0 0 0 0 0,0-1 0 0 0,0 1 0 0 0,-1 0 1 0 0,1 0-1 0 0,0 0 0 0 0,0-1 0 0 0,0 1 0 0 0,0 0 0 0 0,0 0 0 0 0,-1 0 1 0 0,1 1-1 0 0,0-1 0 0 0,0 0 0 0 0,0 0 0 0 0,0 0 0 0 0,-1 1 1 0 0,1-1-1 0 0,0 0 0 0 0,0 1 0 0 0,0-1 0 0 0,-1 0 0 0 0,1 1 0 0 0,0-1 1 0 0,-1 1-1 0 0,1-1 0 0 0,0 1 0 0 0,-1 0 0 0 0,1-1 0 0 0,-1 1 0 0 0,1 0 1 0 0,-1-1-1 0 0,1 1 0 0 0,-1 0 0 0 0,1 0 0 0 0,-1-1 0 0 0,0 1 1 0 0,1 0-1 0 0,-1 0 0 0 0,0 0 0 0 0,0-1 0 0 0,0 1 0 0 0,0 0 0 0 0,1 0 1 0 0,-1 0-1 0 0,0 0 0 0 0,0 0 0 0 0,-1-1 0 0 0,1 1 0 0 0,0 0 0 0 0,0 0 1 0 0,0 0-1 0 0,-1 0 0 0 0,1-1 0 0 0,0 1 0 0 0,-1 0 0 0 0,1 0 86 0 0,6 33 108 0 0,49-26 1179 0 0,-44-9-1025 0 0,0 0 0 0 0,-1-1 1 0 0,1 0-1 0 0,-1-1 0 0 0,1 0 0 0 0,-1-1 1 0 0,0 0-1 0 0,0 0 0 0 0,0-1 0 0 0,-1 0 0 0 0,1-1 1 0 0,-1 0-1 0 0,-1-1 0 0 0,1 0 0 0 0,-1 0 1 0 0,0-1-263 0 0,70-86-558 0 0,-62 62-1692 0 0,-4 5-5832 0 0,-5 16-2081 0 0</inkml:trace>
  <inkml:trace contextRef="#ctx0" brushRef="#br0" timeOffset="2386.533">3134 228 10434 0 0,'0'0'520'0'0,"0"0"-560"0"0,0 0-184 0 0,0 0 80 0 0,0 0-40 0 0,0 0-184 0 0,0 0-464 0 0,0 0-904 0 0,0 0-1841 0 0,0 0-272 0 0</inkml:trace>
  <inkml:trace contextRef="#ctx0" brushRef="#br0" timeOffset="3491.544">3094 276 12683 0 0,'0'0'1920'0'0,"0"0"-840"0"0,0 0-400 0 0,0 0-391 0 0,0 0-217 0 0,0 0-128 0 0,0 0-160 0 0,0 0-377 0 0,0 0-831 0 0,0 0-1857 0 0,0 0-7873 0 0</inkml:trace>
</inkml:ink>
</file>

<file path=ppt/ink/ink1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00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238 298 1760 0 0,'0'0'268'0'0,"0"0"-258"0"0,0 0 58 0 0,0 0 403 0 0,0 0 510 0 0,0 0 337 0 0,0 0 151 0 0,0 0-27 0 0,0 0-126 0 0,0 0-153 0 0,0 0-144 0 0,27-4-132 0 0,88-16-120 0 0,-24-11 546 0 0,-31 3-795 0 0,-2-2 0 0 0,0-2 0 0 0,-2-4 0 0 0,-2-1 0 0 0,7-10-518 0 0,-19 14 231 0 0,-42 53-408 0 0,-39 148 603 0 0,24-95-376 0 0,4 1 0 0 0,2 1-1 0 0,4-1 1 0 0,4 31-50 0 0,4-66 2 0 0,2-1 0 0 0,2 0 0 0 0,1 0 0 0 0,13 33-2 0 0,16 76 7 0 0,-27-99 153 0 0,-10-47-15 0 0,0-1 122 0 0,0 0 136 0 0,-36-34 1108 0 0,-122-113-1426 0 0,136 131-108 0 0,-1 1 0 0 0,0 1 1 0 0,-1 1-1 0 0,0 0 0 0 0,-1 3 0 0 0,0 0 0 0 0,-1 1 1 0 0,0 1-1 0 0,0 2 0 0 0,-1 0 0 0 0,0 2 1 0 0,-12 0 22 0 0,23 3-57 0 0,1 0 0 0 0,0 1-1 0 0,-1 1 1 0 0,1 0 0 0 0,0 1 0 0 0,0 1 0 0 0,0 0 0 0 0,0 1 0 0 0,0 1 0 0 0,1 0 0 0 0,0 1 0 0 0,0 0 0 0 0,0 1 0 0 0,1 1 0 0 0,0 0 0 0 0,1 1 0 0 0,-2 1 57 0 0,-53 64-1192 0 0,65-71 941 0 0,1 0 1 0 0,-1 0-1 0 0,1-1 0 0 0,0 1 1 0 0,0 0-1 0 0,0 0 1 0 0,0 0-1 0 0,0 0 1 0 0,1 0-1 0 0,-1 1 0 0 0,1-1 1 0 0,0 0-1 0 0,0 0 1 0 0,0 0-1 0 0,0 0 0 0 0,1 0 1 0 0,-1 1-1 0 0,1-1 1 0 0,0 1 250 0 0,39 22-10049 0 0,-28-25 7187 0 0</inkml:trace>
  <inkml:trace contextRef="#ctx0" brushRef="#br0" timeOffset="364.627">446 571 1064 0 0,'0'0'2045'0'0,"0"0"-1260"0"0,0 0-347 0 0,0 0 287 0 0,0 0 285 0 0,0 0 146 0 0,0 0-4 0 0,34-14-97 0 0,110-43-129 0 0,266-111 1851 0 0,-323 125-2590 0 0,-155 103 2181 0 0,58-50-2278 0 0,1 2 1 0 0,0-1-1 0 0,1 1 1 0 0,0 0-1 0 0,1 1 1 0 0,0-1-1 0 0,1 2 1 0 0,1-1-1 0 0,0 1 1 0 0,0-1 0 0 0,2 2-91 0 0,1-8-36 0 0,1-1 1 0 0,0 1 0 0 0,1 0 0 0 0,-1 0 0 0 0,1 1 0 0 0,1-1 0 0 0,0 0 0 0 0,-1 0 0 0 0,2-1 0 0 0,-1 1 0 0 0,1 0 0 0 0,0 0 0 0 0,1-1 0 0 0,0 1 0 0 0,0-1-1 0 0,0 0 1 0 0,1 0 0 0 0,-1 0 0 0 0,1 0 0 0 0,1 0 0 0 0,-1-1 0 0 0,1 0 0 0 0,0 0 0 0 0,0 0 0 0 0,1-1 0 0 0,-1 0 0 0 0,3 2 35 0 0,31 5-4158 0 0,-12-10-4440 0 0,-18-1 5617 0 0</inkml:trace>
  <inkml:trace contextRef="#ctx0" brushRef="#br0" timeOffset="752.319">1276 825 6513 0 0,'0'0'746'0'0,"0"0"-66"0"0,0 0 112 0 0,0 0 168 0 0,0 0 61 0 0,0 0-63 0 0,0 0-161 0 0,0 0-223 0 0,0 0-195 0 0,0 0-135 0 0,0 0-74 0 0,0 0-49 0 0,0 0-12 0 0,-10 27-6 0 0,-29 81 18 0 0,29-82 2983 0 0,45-171-61 0 0,63-102-2136 0 0,-21 92-970 0 0,-62 145-2817 0 0,-5 41-8451 0 0,-9-23 4263 0 0</inkml:trace>
  <inkml:trace contextRef="#ctx0" brushRef="#br0" timeOffset="1067.627">1687 578 3289 0 0,'0'0'1141'0'0,"0"0"-102"0"0,0 0 9 0 0,0 0 87 0 0,0 0 26 0 0,0 0-25 0 0,0 0-64 0 0,0 0-194 0 0,0 0-245 0 0,0 0-258 0 0,-27 34-190 0 0,-80 105-100 0 0,79-78-48 0 0,30-52-36 0 0,-2-6 33 0 0,0 0 0 0 0,0 0 0 0 0,1 0 0 0 0,-1 0 0 0 0,1 0 0 0 0,0 0 0 0 0,0-1 0 0 0,0 1 0 0 0,0 0 0 0 0,0 0 0 0 0,1-1 0 0 0,-1 1 0 0 0,1-1 0 0 0,-1 1 1 0 0,1-1-1 0 0,0 0 0 0 0,0 0 0 0 0,0 0 0 0 0,1 0 0 0 0,-1 0 0 0 0,0 0 0 0 0,1 0 0 0 0,-1-1 0 0 0,1 1 0 0 0,0-1 0 0 0,-1 0 0 0 0,1 0 0 0 0,0 0 0 0 0,0 0 0 0 0,0 0 0 0 0,-1-1 0 0 0,1 1 0 0 0,2-1-34 0 0,1 1 208 0 0,0 0 1 0 0,0-1-1 0 0,0 0 0 0 0,0 0 0 0 0,0 0 0 0 0,0-1 0 0 0,0 0 0 0 0,0 0 0 0 0,0-1 0 0 0,0 1 0 0 0,0-1 0 0 0,0-1 1 0 0,-1 1-1 0 0,1-1 0 0 0,-1 0 0 0 0,2-1-208 0 0,3-3 186 0 0,-1 0 1 0 0,0 0-1 0 0,-1-1 0 0 0,1 0 1 0 0,-2 0-1 0 0,1-1 1 0 0,-1 0-1 0 0,0 0 1 0 0,-1-1-1 0 0,0 0 0 0 0,-1 0 1 0 0,0 0-1 0 0,0-1 1 0 0,-1 1-1 0 0,-1-1 1 0 0,0 0-1 0 0,0-1 1 0 0,-1 1-1 0 0,0 0 0 0 0,-1-1 1 0 0,-1 1-1 0 0,0-1 1 0 0,0 1-1 0 0,-1-3-186 0 0,0 10-41 0 0,0 0 1 0 0,0-1-1 0 0,-1 1 1 0 0,0 0-1 0 0,1 0 1 0 0,-1 0-1 0 0,-1 0 0 0 0,1 1 1 0 0,0-1-1 0 0,-1 0 1 0 0,0 1-1 0 0,0 0 0 0 0,0-1 1 0 0,0 1-1 0 0,0 1 1 0 0,-1-1-1 0 0,0 0 0 0 0,1 1 1 0 0,-1 0-1 0 0,0 0 1 0 0,0 0-1 0 0,0 0 0 0 0,0 0 1 0 0,0 1-1 0 0,-1 0 1 0 0,1 0-1 0 0,0 0 1 0 0,-1 0-1 0 0,0 1 41 0 0,0-1-476 0 0,0 1-1 0 0,1 0 1 0 0,-1 0 0 0 0,0 0 0 0 0,1 1-1 0 0,-1-1 1 0 0,1 1 0 0 0,-1 0-1 0 0,1 0 1 0 0,-1 1 0 0 0,1 0 0 0 0,0-1-1 0 0,-1 1 1 0 0,1 1 0 0 0,0-1-1 0 0,1 1 1 0 0,-4 1 476 0 0,-9 11-5434 0 0,4-3-2000 0 0</inkml:trace>
  <inkml:trace contextRef="#ctx0" brushRef="#br0" timeOffset="1518.512">1943 968 8506 0 0,'0'0'1646'0'0,"0"0"-130"0"0,0 0-5 0 0,0 0-50 0 0,0 0-151 0 0,0 0-211 0 0,0 0-208 0 0,0 0-186 0 0,0 0-147 0 0,0 0-141 0 0,0 0-94 0 0,0 0-46 0 0,0 0-34 0 0,12-31 2 0 0,39-101-2 0 0,-10 58 176 0 0,-28 60-320 0 0,60-47 71 0 0,-72 61-187 0 0,1 1-1 0 0,-1-1 0 0 0,0 0 0 0 0,1 1 1 0 0,-1-1-1 0 0,1 1 0 0 0,-1 0 1 0 0,0 0-1 0 0,1-1 0 0 0,-1 1 0 0 0,0 0 1 0 0,0 0-1 0 0,0 0 0 0 0,0 0 0 0 0,0 0 1 0 0,0 0-1 0 0,0 0 0 0 0,0 1 1 0 0,0-1-1 0 0,0 0 0 0 0,0 1 0 0 0,-1-1 1 0 0,1 0-1 0 0,-1 1 0 0 0,1-1 1 0 0,-1 1-1 0 0,1-1 0 0 0,-1 1 0 0 0,0-1 1 0 0,0 1-1 0 0,0-1 0 0 0,0 1 0 0 0,0-1 1 0 0,0 1-1 0 0,0-1 0 0 0,0 1 18 0 0,9 26-21 0 0,-7-25 35 0 0,0-1-1 0 0,0 0 0 0 0,1-1 0 0 0,-1 1 0 0 0,1 0 0 0 0,-1-1 0 0 0,1 1 0 0 0,-1-1 0 0 0,1 0 0 0 0,0 0 1 0 0,0 0-1 0 0,0 0 0 0 0,0 0 0 0 0,-1-1 0 0 0,1 1 0 0 0,0-1 0 0 0,0 0 0 0 0,0 0 0 0 0,0 0 0 0 0,0 0 0 0 0,0 0 1 0 0,0-1-1 0 0,0 1 0 0 0,0-1 0 0 0,0 0 0 0 0,0 0 0 0 0,-1 0 0 0 0,1 0 0 0 0,0 0 0 0 0,-1-1 0 0 0,1 1 0 0 0,-1-1 1 0 0,1 0-14 0 0,59-30 293 0 0,54-17-24 0 0,-114 49-260 0 0,0 0-1 0 0,0 0 1 0 0,1 0-1 0 0,-1 0 1 0 0,0 0-1 0 0,0 0 1 0 0,0 0-1 0 0,1 1 1 0 0,-1-1-1 0 0,0 1 1 0 0,0 0-1 0 0,0 0 1 0 0,0-1-1 0 0,0 1 1 0 0,0 0 0 0 0,0 1-1 0 0,0-1 1 0 0,0 0-1 0 0,-1 1 1 0 0,1-1-1 0 0,0 1 1 0 0,-1-1-1 0 0,1 1 1 0 0,-1 0-1 0 0,0-1 1 0 0,1 1-1 0 0,-1 0 1 0 0,0 0-1 0 0,0 0 1 0 0,0 0-1 0 0,0 0 1 0 0,-1 0-1 0 0,1 1 1 0 0,0-1-1 0 0,-1 0 1 0 0,0 0-1 0 0,1 0 1 0 0,-1 1-1 0 0,0-1 1 0 0,0 0-1 0 0,0 0 1 0 0,-1 2-9 0 0,3 10-122 0 0,16 43 199 0 0,15-40-3450 0 0,-17-17-556 0 0,-4 0-1872 0 0,-2 0-3384 0 0</inkml:trace>
</inkml:ink>
</file>

<file path=ppt/ink/ink1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09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0,'0'0'806'0'0,"0"0"132"0"0,0 0 121 0 0,0 0 146 0 0,0 0 107 0 0,0 0-44 0 0,0 0-164 0 0,0 0-209 0 0,0 0-187 0 0,0 0-153 0 0,9 4 1707 0 0,14 118 1964 0 0,-10 35-3576 0 0,-6 0-1 0 0,-11 83-649 0 0,3-207-1230 0 0,2-21-6322 0 0,-1-12-1303 0 0</inkml:trace>
</inkml:ink>
</file>

<file path=ppt/ink/ink1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10.8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1 0 0 0,'0'0'460'0'0,"0"0"159"0"0,-1 0-1315 0 0,0 0 9106 0 0,1 1-7402 0 0,-1 7-676 0 0,0 1-1 0 0,-1-1 1 0 0,1 1 0 0 0,-2-1 0 0 0,1 1 0 0 0,-1-1 0 0 0,-1 0 0 0 0,1 0-1 0 0,-1 0 1 0 0,-5 6-332 0 0,-20 54 460 0 0,56-82-4966 0 0,-22 10 1664 0 0,1 0-3389 0 0</inkml:trace>
</inkml:ink>
</file>

<file path=ppt/ink/ink1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11.5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0 0 0,'0'0'337'0'0,"0"0"629"0"0,0 0 196 0 0,0 0-73 0 0,0 0-126 0 0,0 0-119 0 0,0 0-72 0 0,0 0 44 0 0,0 0 73 0 0,0 0 68 0 0,2 0 43 0 0,42 1 2653 0 0,104-9 784 0 0,-95-4-4201 0 0,3 0-2161 0 0,-20 2-5952 0 0,-26 7-442 0 0</inkml:trace>
</inkml:ink>
</file>

<file path=ppt/ink/ink1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12.5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0 111 5681 0 0,'0'0'995'0'0,"0"0"-28"0"0,0 0 121 0 0,0 0 174 0 0,0 0 69 0 0,0 0-128 0 0,0 0-283 0 0,0 0-305 0 0,0 0-254 0 0,0 0-118 0 0,0 0 20 0 0,0 0 78 0 0,0 0 98 0 0,5 6 47 0 0,13 21-53 0 0,-12-16-249 0 0,1 1 1 0 0,0-1-1 0 0,1 0 1 0 0,1 0-1 0 0,0-1 1 0 0,0 0-1 0 0,1-1 0 0 0,0 0 1 0 0,10 7-185 0 0,-14-13 121 0 0,-1 0-1 0 0,1-1 1 0 0,0 1-1 0 0,0-1 1 0 0,0 0 0 0 0,0-1-1 0 0,0 0 1 0 0,0 0 0 0 0,1 0-1 0 0,-1-1 1 0 0,0 0-1 0 0,0 0 1 0 0,1 0 0 0 0,-1-1-1 0 0,0 0 1 0 0,0 0 0 0 0,0 0-1 0 0,0-1 1 0 0,0 0-1 0 0,6-3-120 0 0,102-82 1003 0 0,-19-19-695 0 0,-95 106-324 0 0,0 1 0 0 0,0 0 0 0 0,-1-1 0 0 0,1 1-1 0 0,0-1 1 0 0,0 1 0 0 0,0-1 0 0 0,0 1-1 0 0,0-1 1 0 0,0 1 0 0 0,0 0 0 0 0,0-1 0 0 0,0 1-1 0 0,0-1 1 0 0,0 1 0 0 0,0-1 0 0 0,0 1 0 0 0,0-1-1 0 0,0 1 1 0 0,1 0 0 0 0,-1-1 0 0 0,0 1-1 0 0,0-1 1 0 0,1 1 0 0 0,-1-1 0 0 0,0 1 0 0 0,1-1-1 0 0,-1 0 1 0 0,0 1 0 0 0,1-1 0 0 0,-1 1 0 0 0,1-1-1 0 0,-1 0 1 0 0,1 1 0 0 0,-1-1 0 0 0,1 0 0 0 0,-1 1-1 0 0,1-1 1 0 0,-1 0 0 0 0,1 0 0 0 0,-1 0-1 0 0,1 0 1 0 0,-1 1 0 0 0,1-1 0 0 0,-1 0 0 0 0,1 0-1 0 0,0 0 1 0 0,-1 0 0 0 0,1 0 0 0 0,-1 0 0 0 0,1 0-1 0 0,-1 0 1 0 0,1-1 0 0 0,0 1 0 0 0,-1 0-1 0 0,1 0 1 0 0,-1 0 0 0 0,1-1 0 0 0,-1 1 0 0 0,1 0-1 0 0,-1 0 1 0 0,1-1 0 0 0,-1 1 0 0 0,1-1 0 0 0,-1 1-1 0 0,0 0 1 0 0,1-1 0 0 0,-1 1 0 0 0,1-1 16 0 0,2 13 134 0 0,-2-6-136 0 0,1 1 0 0 0,0 0-1 0 0,0-1 1 0 0,0 1 0 0 0,1-1 0 0 0,0 0-1 0 0,0 0 1 0 0,0 0 0 0 0,1 0 0 0 0,0-1-1 0 0,0 1 1 0 0,1-1 0 0 0,-1 0 0 0 0,1 0-1 0 0,0-1 1 0 0,1 1 0 0 0,-1-1 0 0 0,1-1-1 0 0,-1 1 1 0 0,1-1 0 0 0,0 1-1 0 0,1-2 1 0 0,-1 1 0 0 0,0-1 0 0 0,1 0-1 0 0,1 0 3 0 0,1-1 50 0 0,0-1 0 0 0,0 0 0 0 0,0-1-1 0 0,-1 0 1 0 0,1 0 0 0 0,0-1-1 0 0,-1 0 1 0 0,1 0 0 0 0,-1-1-1 0 0,0 0 1 0 0,1-1 0 0 0,-2 0-1 0 0,1 0 1 0 0,0-1 0 0 0,-1 1-1 0 0,0-2 1 0 0,0 1 0 0 0,0-1-1 0 0,-1 0 1 0 0,0-1 0 0 0,0 1-1 0 0,0-1 1 0 0,-1 0 0 0 0,4-6-50 0 0,25-55 81 0 0,-23 38-2721 0 0,-6 17 163 0 0,-3 6-2172 0 0,-2 3-4154 0 0</inkml:trace>
</inkml:ink>
</file>

<file path=ppt/ink/ink1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12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161 295 6289 0 0,'0'0'1141'0'0,"0"0"7"0"0,0 0 107 0 0,0 0 50 0 0,0 0-140 0 0,0 0-154 0 0,0 0-87 0 0,0 0-112 0 0,0 0-111 0 0,0 0-123 0 0,0 0-149 0 0,0 0-125 0 0,0 0-84 0 0,25-33-50 0 0,78-100-21 0 0,-76 77-22 0 0,-28 50-114 0 0,-2 1-115 0 0,0 0 0 0 0,0 1 0 0 0,0-1 0 0 0,0 1-1 0 0,-1 0 1 0 0,0 0 0 0 0,0 1 0 0 0,0-1 0 0 0,0 1 0 0 0,0-1-1 0 0,-1 1 1 0 0,1 1 0 0 0,-1-1 0 0 0,0 1 0 0 0,0 0 0 0 0,0 0-1 0 0,0 0 1 0 0,0 0 0 0 0,-1 1 0 0 0,1 0 0 0 0,0 0 0 0 0,-1 1 0 0 0,1-1-1 0 0,0 1 1 0 0,-1 0 0 0 0,1 1 0 0 0,-1-1 0 0 0,1 1 0 0 0,0 0-1 0 0,-5 2 103 0 0,-1 1-129 0 0,1 0 0 0 0,0 0-1 0 0,0 1 1 0 0,1 1-1 0 0,-1 0 1 0 0,1 0-1 0 0,0 0 1 0 0,1 1-1 0 0,0 1 1 0 0,0 0 0 0 0,0 0-1 0 0,1 0 1 0 0,0 1-1 0 0,1 0 1 0 0,0 0-1 0 0,-3 7 130 0 0,5-10 47 0 0,1 1-1 0 0,0-1 0 0 0,1 1 0 0 0,-1 0 1 0 0,1 0-1 0 0,0-1 0 0 0,1 1 0 0 0,0 0 0 0 0,0 1 1 0 0,0-1-1 0 0,1 0 0 0 0,0 0 0 0 0,1 0 1 0 0,-1 0-1 0 0,1 0 0 0 0,1 0 0 0 0,-1 0 1 0 0,1 0-1 0 0,0 0 0 0 0,1 0 0 0 0,0-1 0 0 0,0 1 1 0 0,0-1-1 0 0,1 0 0 0 0,0 0 0 0 0,0 0 1 0 0,0-1-1 0 0,1 1 0 0 0,0-1 0 0 0,0 0 1 0 0,0 0-1 0 0,1-1 0 0 0,0 1-46 0 0,10 4 159 0 0,0 0-1 0 0,1-1 1 0 0,0-1-1 0 0,1-1 1 0 0,-1 0 0 0 0,1-1-1 0 0,1-1 1 0 0,-1-1-1 0 0,0-1 1 0 0,1 0 0 0 0,-1-1-1 0 0,1-1 1 0 0,18-3-159 0 0,67-11-1553 0 0,-6-23-3480 0 0,-76 26-4574 0 0</inkml:trace>
</inkml:ink>
</file>

<file path=ppt/ink/ink1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13.8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7930 0 0,'0'0'421'0'0,"0"0"-246"0"0,0 0-66 0 0,0 0 181 0 0,0 0 203 0 0,0 0 293 0 0,0 0 230 0 0,0 0 81 0 0,0 0-20 0 0,0 0-201 0 0,0 0-215 0 0,0 0-134 0 0,0 0-31 0 0,5 30-6 0 0,18 93-4 0 0,13 121 1039 0 0,-2 184-995 0 0,-35-427-521 0 0,1-1 0 0 0,0 1 0 0 0,0 0 0 0 0,0 0 0 0 0,0-1 0 0 0,0 1 0 0 0,1 0 0 0 0,-1-1 0 0 0,0 1 0 0 0,0 0-1 0 0,0 0 1 0 0,1-1 0 0 0,-1 1 0 0 0,0 0 0 0 0,1-1 0 0 0,-1 1 0 0 0,1-1 0 0 0,-1 1 0 0 0,0 0 0 0 0,1-1 0 0 0,-1 1-1 0 0,1-1 1 0 0,0 1 0 0 0,-1-1 0 0 0,1 1 0 0 0,-1-1 0 0 0,1 0 0 0 0,0 1 0 0 0,-1-1 0 0 0,1 0 0 0 0,0 1 0 0 0,-1-1 0 0 0,1 0-1 0 0,0 0 1 0 0,0 0 0 0 0,-1 0 0 0 0,1 0 0 0 0,0 0 0 0 0,0 0 0 0 0,-1 0 0 0 0,1 0 0 0 0,0 0 0 0 0,-1 0 0 0 0,1 0 0 0 0,0 0-1 0 0,0 0 1 0 0,-1-1 0 0 0,1 1 0 0 0,0 0 0 0 0,-1-1 0 0 0,1 1 0 0 0,0 0 0 0 0,-1-1 0 0 0,1 1 0 0 0,-1-1 0 0 0,1 1-1 0 0,-1-1 1 0 0,1 1 0 0 0,-1-1 0 0 0,1 1 0 0 0,-1-1-9 0 0,43-37 834 0 0,-39 34-835 0 0,23-23 49 0 0,34-36 200 0 0,4 3 0 0 0,64-46-248 0 0,-34 50 2 0 0,-94 56-6 0 0,1-1-1 0 0,0 1 0 0 0,0-1 1 0 0,0 1-1 0 0,-1 0 0 0 0,1 0 0 0 0,0 0 1 0 0,0 0-1 0 0,0 1 0 0 0,-1-1 0 0 0,1 0 1 0 0,0 1-1 0 0,0-1 0 0 0,0 1 0 0 0,-1-1 1 0 0,1 1-1 0 0,0 0 0 0 0,-1 0 0 0 0,1 0 1 0 0,-1 0-1 0 0,1 0 0 0 0,-1 0 1 0 0,0 0-1 0 0,1 1 0 0 0,-1-1 0 0 0,0 0 1 0 0,0 1-1 0 0,0-1 0 0 0,0 1 0 0 0,0-1 1 0 0,0 1-1 0 0,0 0 0 0 0,0-1 0 0 0,-1 1 1 0 0,1 0-1 0 0,-1 0 0 0 0,1-1 0 0 0,-1 1 1 0 0,0 0-1 0 0,1 0 0 0 0,-1 0 1 0 0,0-1-1 0 0,0 1 0 0 0,0 0 0 0 0,-1 0 1 0 0,1 0-1 0 0,0-1 0 0 0,-1 1 0 0 0,1 0 1 0 0,-1 0-1 0 0,1-1 0 0 0,-2 2 5 0 0,2 1 14 0 0,-3 182-452 0 0,16-149-1843 0 0,-4-29-1292 0 0,3-4-3663 0 0,-9-4 88 0 0</inkml:trace>
  <inkml:trace contextRef="#ctx0" brushRef="#br0" timeOffset="5111.964">987 574 0 0 0,'0'0'535'0'0,"0"0"349"0"0,0 0 107 0 0,0 0 49 0 0,0 0 46 0 0,9-8 10 0 0,24-27 17 0 0,-25-6 5866 0 0,-8 39-6855 0 0,-1 1-1 0 0,1 0 1 0 0,0-1-1 0 0,-1 1 0 0 0,1-1 1 0 0,-1 1-1 0 0,0 0 1 0 0,1 0-1 0 0,-1-1 1 0 0,0 1-1 0 0,0 0 0 0 0,0 0 1 0 0,0 0-1 0 0,0 0 1 0 0,0 0-1 0 0,0 0 1 0 0,0 0-1 0 0,0 0 0 0 0,-1 0 1 0 0,1 1-1 0 0,0-1 1 0 0,0 0-1 0 0,-1 1 1 0 0,1-1-1 0 0,-1 1 0 0 0,1-1 1 0 0,0 1-1 0 0,-1 0 1 0 0,1 0-1 0 0,-1-1 0 0 0,1 1 1 0 0,-1 0-1 0 0,1 0 1 0 0,0 1-1 0 0,-1-1 1 0 0,1 0-1 0 0,-1 0 0 0 0,0 1-123 0 0,-61 11-30 0 0,44-5 25 0 0,1 1-1 0 0,1 1 1 0 0,0 0 0 0 0,0 2-1 0 0,1 0 1 0 0,0 0 0 0 0,1 2-1 0 0,0 0 1 0 0,1 0 0 0 0,-2 4 5 0 0,13-12-18 0 0,0 0 1 0 0,0 1 0 0 0,0-1 0 0 0,1 1 0 0 0,0 0 0 0 0,0-1-1 0 0,1 1 1 0 0,-1 0 0 0 0,1 0 0 0 0,0 0 0 0 0,1 0-1 0 0,0 0 1 0 0,0 0 0 0 0,0 0 0 0 0,0 0 0 0 0,1 0 0 0 0,1 2 17 0 0,0-5 16 0 0,1 1 0 0 0,0-1 0 0 0,0 1 0 0 0,0-1 0 0 0,1 0 0 0 0,-1 0 0 0 0,1-1 0 0 0,0 1 1 0 0,0-1-1 0 0,0 0 0 0 0,0 0 0 0 0,0 0 0 0 0,0 0 0 0 0,0-1 0 0 0,1 1 0 0 0,-1-1 1 0 0,0 0-1 0 0,1-1 0 0 0,-1 1 0 0 0,1-1 0 0 0,-1 0 0 0 0,1 0 0 0 0,0 0-16 0 0,11 1 174 0 0,0-1-1 0 0,0-1 0 0 0,-1 0 1 0 0,1-1-1 0 0,0-1 0 0 0,-1-1 1 0 0,0 0-1 0 0,1 0 1 0 0,-2-2-1 0 0,1 0 0 0 0,0 0 1 0 0,-1-2-1 0 0,-1 0 0 0 0,1 0 1 0 0,-1-1-1 0 0,9-9-173 0 0,-5 5 162 0 0,-1 0 1 0 0,0 0-1 0 0,-1-2 0 0 0,-1 0 0 0 0,0 0 0 0 0,-1-1 1 0 0,-1-1-1 0 0,8-14-162 0 0,-20 31 49 0 0,0 0-21 0 0,0 0-44 0 0,0 0-79 0 0,-1 25-379 0 0,0-20 443 0 0,0 0 0 0 0,0 1 0 0 0,0-1 0 0 0,1 1 0 0 0,0-1 0 0 0,0 1 0 0 0,0-1 1 0 0,1 1-1 0 0,0-1 0 0 0,0 1 0 0 0,0-1 0 0 0,0 0 0 0 0,1 1 0 0 0,0-1 1 0 0,0 0-1 0 0,1 0 0 0 0,-1 0 0 0 0,1-1 0 0 0,0 1 0 0 0,0 0 0 0 0,1-1 1 0 0,-1 0-1 0 0,1 0 0 0 0,0 0 0 0 0,0 0 0 0 0,1-1 0 0 0,0 1 31 0 0,-2-3-24 0 0,82 30-2718 0 0,-24-23-4945 0 0,-48-8 2833 0 0,-1 0-978 0 0</inkml:trace>
  <inkml:trace contextRef="#ctx0" brushRef="#br0" timeOffset="5510.519">1488 335 6473 0 0,'0'0'1966'0'0,"0"0"-732"0"0,0 0-509 0 0,0 0-155 0 0,0 0 28 0 0,0 0 140 0 0,0 0 122 0 0,0 0 48 0 0,0 0-59 0 0,0 0-143 0 0,0 0-135 0 0,0 0-83 0 0,8 16-42 0 0,52 97 602 0 0,29 96-481 0 0,-89-209-566 0 0,1 3 12 0 0,0 0-1 0 0,0 0 1 0 0,0-1-1 0 0,1 1 1 0 0,-1 0 0 0 0,1-1-1 0 0,-1 0 1 0 0,1 1-1 0 0,0-1 1 0 0,0 0 0 0 0,0 0-1 0 0,0 0 1 0 0,1 0-1 0 0,-1 0 1 0 0,0 0 0 0 0,1-1-1 0 0,-1 1 1 0 0,1-1-1 0 0,0 0 1 0 0,1 1-13 0 0,14-40 1574 0 0,94-274 458 0 0,-100 272-4256 0 0,-10 40-5403 0 0,1 3 833 0 0,-3 1 833 0 0</inkml:trace>
  <inkml:trace contextRef="#ctx0" brushRef="#br0" timeOffset="5901.625">2118 556 5417 0 0,'0'0'2011'0'0,"0"0"-20"0"0,0 0-13 0 0,0 0-101 0 0,0 0-261 0 0,0 0-281 0 0,0 0-224 0 0,0 0-198 0 0,0 0-135 0 0,0 0-138 0 0,0 0-107 0 0,0 0-75 0 0,32-19-55 0 0,101-60-27 0 0,-74 33 174 0 0,-20-29 202 0 0,-39 73-760 0 0,0 0 0 0 0,0 0-1 0 0,1 0 1 0 0,-1 0 0 0 0,-1 0 0 0 0,1 0 0 0 0,0 0 0 0 0,0 0-1 0 0,-1 0 1 0 0,1 0 0 0 0,-1 0 0 0 0,0 0 0 0 0,1 0 0 0 0,-1 0-1 0 0,0 0 1 0 0,0 0 0 0 0,0 0 0 0 0,-1 1 0 0 0,1-1 0 0 0,0 0 0 0 0,-1 1-1 0 0,1-1 1 0 0,-1 1 0 0 0,1 0 0 0 0,-1-1 0 0 0,0 1 0 0 0,1 0-1 0 0,-1 0 1 0 0,0 0 0 0 0,0 0 0 0 0,0 0 0 0 0,0 0 0 0 0,0 1-1 0 0,0-1 1 0 0,0 1 0 0 0,0-1 0 0 0,0 1 0 0 0,-1 0 8 0 0,-11 0-118 0 0,0 0 0 0 0,0 1 0 0 0,1 1 0 0 0,-1 1 0 0 0,1-1 0 0 0,-1 2 0 0 0,1 0 0 0 0,0 1 0 0 0,0 0 0 0 0,1 1 0 0 0,0 0-1 0 0,0 1 1 0 0,0 0 0 0 0,1 1 0 0 0,0 0 0 0 0,0 1 0 0 0,1 0 0 0 0,-7 9 118 0 0,7-9-52 0 0,1 0 0 0 0,0 1 0 0 0,1 1-1 0 0,0-1 1 0 0,0 1 0 0 0,1 1 0 0 0,1-1-1 0 0,0 1 1 0 0,0 0 0 0 0,1 1 0 0 0,0 3 52 0 0,3-11-3 0 0,1 0 1 0 0,0 0-1 0 0,0-1 1 0 0,0 1-1 0 0,0 0 1 0 0,1 0-1 0 0,0 0 1 0 0,0 0-1 0 0,1 0 1 0 0,-1 0-1 0 0,1 0 1 0 0,0 0-1 0 0,0 0 1 0 0,1 0-1 0 0,-1 0 1 0 0,1-1-1 0 0,0 1 1 0 0,1 0-1 0 0,-1-1 1 0 0,1 0-1 0 0,0 0 1 0 0,0 0-1 0 0,0 0 1 0 0,0 0-1 0 0,1 0 1 0 0,-1-1-1 0 0,1 0 1 0 0,0 0-1 0 0,0 0 1 0 0,0 0-1 0 0,1 0 3 0 0,26 10 121 0 0,0-1 0 0 0,1-1 0 0 0,0-2 0 0 0,1-1 0 0 0,-1-2 0 0 0,2-1 0 0 0,-1-2 0 0 0,0-1 0 0 0,1-1 0 0 0,-1-2 0 0 0,1-2-121 0 0,-1 3-4 0 0,-3 0-318 0 0,0-2 0 0 0,1-2 0 0 0,-1 0 0 0 0,-1-2 0 0 0,20-7 322 0 0,32-16-10424 0 0,-62 21 1479 0 0</inkml:trace>
</inkml:ink>
</file>

<file path=ppt/ink/ink1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29.4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96 0 0,'0'0'1434'0'0,"0"0"-310"0"0,0 0-19 0 0,0 0 177 0 0,0 0 102 0 0,0 0-19 0 0,0 0-169 0 0,0 0-149 0 0,0 0-116 0 0,0 0-115 0 0,0 0-64 0 0,0 0-69 0 0,26-2-44 0 0,81-3-75 0 0,40-18 737 0 0,-123 19-1746 0 0,41-7 160 0 0,-45 7-3012 0 0,0-2-3306 0 0,-15 5 3021 0 0,-1 1 2075 0 0</inkml:trace>
</inkml:ink>
</file>

<file path=ppt/ink/ink1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29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 4289 0 0,'0'0'1287'0'0,"0"0"-114"0"0,0 0 252 0 0,0 0 388 0 0,0 0 56 0 0,0 0-185 0 0,0 0-282 0 0,0 0-333 0 0,0 0-254 0 0,0 0-203 0 0,0 0-168 0 0,30 0-107 0 0,98-1-68 0 0,-44-10 107 0 0,11-16-995 0 0,-65 17-1625 0 0,-15 4-2107 0 0,-3 2-5123 0 0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00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1 273 8554 0 0,'0'0'3511'0'0,"0"0"-786"0"0,0 0-549 0 0,0 0-395 0 0,0 0-394 0 0,0 0-260 0 0,0 0-181 0 0,0 0-104 0 0,0 0-122 0 0,0 0-146 0 0,0 0-116 0 0,29-32-143 0 0,89-98-112 0 0,-69 71-14 0 0,-47 55-222 0 0,1 0 0 0 0,-1 1 0 0 0,1-1-1 0 0,0 1 1 0 0,0 0 0 0 0,0 0 0 0 0,1 0 0 0 0,-1 0 0 0 0,1 0 0 0 0,0 1-1 0 0,-1-1 1 0 0,1 1 0 0 0,0 0 0 0 0,0 1 0 0 0,1-1 0 0 0,-1 1-1 0 0,0-1 1 0 0,0 1 0 0 0,1 0 0 0 0,-1 1 0 0 0,1-1 0 0 0,2 1 33 0 0,15 51-1054 0 0,-21-7 940 0 0,13 32-17 0 0,-11-75 154 0 0,0 1 0 0 0,1-1 1 0 0,-1 0-1 0 0,0-1 0 0 0,0 1 0 0 0,1-1 1 0 0,-1 1-1 0 0,0-1 0 0 0,1 0 0 0 0,-1 0 1 0 0,0 0-1 0 0,1-1 0 0 0,-1 1 1 0 0,0-1-1 0 0,0 0 0 0 0,1 0 0 0 0,-1 0 1 0 0,0 0-1 0 0,0 0 0 0 0,0-1 0 0 0,0 1 1 0 0,0-1-1 0 0,-1 0 0 0 0,1 0 1 0 0,0 0-1 0 0,-1 0 0 0 0,1-1 0 0 0,-1 1 1 0 0,0-1-1 0 0,0 1 0 0 0,0-1 0 0 0,0 0 1 0 0,0 0-24 0 0,-2 3 0 0 0,3-3 17 0 0,10-11 25 0 0,0 1 1 0 0,2 1-1 0 0,-1 0 0 0 0,2 1 1 0 0,-1 0-1 0 0,2 1 1 0 0,-1 1-1 0 0,14-5-42 0 0,-29 13-16 0 0,0 1 0 0 0,0-1 1 0 0,1 1-1 0 0,-1 0 0 0 0,0-1 1 0 0,1 1-1 0 0,-1 0 0 0 0,0 0 0 0 0,1 0 1 0 0,-1 0-1 0 0,0 0 0 0 0,1 0 1 0 0,-1 0-1 0 0,0 0 0 0 0,1 0 0 0 0,-1 1 1 0 0,0-1-1 0 0,0 0 0 0 0,1 1 0 0 0,-1-1 1 0 0,0 1-1 0 0,0 0 0 0 0,0-1 1 0 0,1 1-1 0 0,-1 0 0 0 0,0 0 0 0 0,0 0 1 0 0,0 0-1 0 0,0 0 0 0 0,-1 0 1 0 0,1 0-1 0 0,0 0 0 0 0,0 0 0 0 0,-1 0 1 0 0,1 0-1 0 0,0 0 0 0 0,-1 1 0 0 0,1-1 1 0 0,-1 0-1 0 0,0 0 0 0 0,1 1 1 0 0,-1 0 15 0 0,3 66-585 0 0,-4-46 254 0 0,15 26-3362 0 0,13-27-8075 0 0,-21-20 4201 0 0</inkml:trace>
</inkml:ink>
</file>

<file path=ppt/ink/ink1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26.7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92 56 5113 0 0,'0'0'1220'0'0,"0"0"-186"0"0,0 0-78 0 0,0 0 55 0 0,0 0 141 0 0,0 0 98 0 0,0 0-58 0 0,0 0-198 0 0,0 0-285 0 0,0 0-305 0 0,0 0-273 0 0,6-8-218 0 0,10 51 395 0 0,7 110 60 0 0,1 156-368 0 0,-22-279-74 0 0,7 44-781 0 0,-2-42-2230 0 0,13-25-7891 0 0,-14-7 10211 0 0</inkml:trace>
  <inkml:trace contextRef="#ctx0" brushRef="#br0" timeOffset="353.834">0 144 1032 0 0,'0'0'567'0'0,"0"0"-400"0"0,0 0-99 0 0,0 0 226 0 0,0 0 393 0 0,0 0 347 0 0,0 0 163 0 0,0 0 32 0 0,0 0-72 0 0,0 0-86 0 0,0 0-37 0 0,0 0-51 0 0,0 0-59 0 0,25-9-49 0 0,77-26-66 0 0,165-46 2032 0 0,-115 62-5727 0 0,-113 37-7607 0 0,-36-13 7903 0 0</inkml:trace>
  <inkml:trace contextRef="#ctx0" brushRef="#br0" timeOffset="617.831">32 483 1632 0 0,'0'0'825'0'0,"0"0"247"0"0,0 0 328 0 0,0 0 192 0 0,0 0 9 0 0,0 0-217 0 0,0 0-144 0 0,217-59-191 0 0,-179 48-233 0 0,-3 0-288 0 0,-1 0-240 0 0,-1 3-200 0 0,-2 5-240 0 0,-7-1-320 0 0,2 0-504 0 0,-8 1-1025 0 0,-1-1-1800 0 0,-8 4-2312 0 0</inkml:trace>
  <inkml:trace contextRef="#ctx0" brushRef="#br0" timeOffset="1467.279">1024 129 0 0 0,'0'0'305'0'0,"0"0"438"0"0,0 0 208 0 0,0 0 188 0 0,0 0 101 0 0,0 0-34 0 0,0 0-145 0 0,0 0-192 0 0,0 0-155 0 0,0 0-104 0 0,0 0-6 0 0,-6 5 4 0 0,-59 68 2018 0 0,-26 75-1144 0 0,70-117-1427 0 0,-1-1-1 0 0,-2 0 1 0 0,-1-2 0 0 0,-1-1 0 0 0,-1-1 0 0 0,-6 3-55 0 0,33-29 6 0 0,0 1-1 0 0,0 0 0 0 0,0-1 1 0 0,0 1-1 0 0,0-1 1 0 0,0 1-1 0 0,0-1 1 0 0,0 1-1 0 0,0 0 1 0 0,0-1-1 0 0,0 1 0 0 0,0-1 1 0 0,1 1-1 0 0,-1-1 1 0 0,0 1-1 0 0,0-1 1 0 0,1 1-1 0 0,-1-1 1 0 0,0 1-1 0 0,1-1 0 0 0,-1 1 1 0 0,0-1-1 0 0,1 1 1 0 0,-1-1-1 0 0,0 1 1 0 0,1-1-1 0 0,-1 0 1 0 0,1 1-1 0 0,-1-1 0 0 0,1 0 1 0 0,-1 1-1 0 0,1-1 1 0 0,-1 0-1 0 0,1 0 1 0 0,0 0-1 0 0,-1 1 0 0 0,1-1 1 0 0,-1 0-1 0 0,1 0 1 0 0,-1 0-1 0 0,1 0 1 0 0,0 0-1 0 0,-1 0 1 0 0,1 0-1 0 0,-1 0 0 0 0,1 0 1 0 0,-1 0-1 0 0,1-1 1 0 0,0 1-1 0 0,-1 0 1 0 0,1 0-1 0 0,-1 0 1 0 0,1-1-1 0 0,-1 1 0 0 0,1 0 1 0 0,-1-1-1 0 0,1 1 1 0 0,-1 0-1 0 0,1-1 1 0 0,-1 1-1 0 0,0-1 1 0 0,1 1-1 0 0,-1-1-5 0 0,55-2 448 0 0,-14-3-394 0 0,0 3-1 0 0,0 1 1 0 0,1 2-1 0 0,-1 2 1 0 0,6 2-54 0 0,7 11 11 0 0,-53-15 49 0 0,0-1 0 0 0,0 0 1 0 0,1 1-1 0 0,-1-1 0 0 0,0 0 1 0 0,0 0-1 0 0,0 0 0 0 0,0 0 1 0 0,0 0-1 0 0,0 0 0 0 0,0 0 1 0 0,0 0-1 0 0,-1 0 0 0 0,1-1 1 0 0,0 1-1 0 0,-1 0 0 0 0,1 0 1 0 0,-1-1-1 0 0,1 1 0 0 0,-1 0 1 0 0,0-1-1 0 0,1 1 0 0 0,-1-1 1 0 0,0 1-1 0 0,0 0 0 0 0,0-1 1 0 0,0 1-1 0 0,0-1 0 0 0,0 1 1 0 0,0 0-1 0 0,-1-1 0 0 0,1 1 1 0 0,0-1-1 0 0,-1 1 0 0 0,1 0 1 0 0,-1 0-1 0 0,0-1 0 0 0,1 1 1 0 0,-1 0-1 0 0,0 0 0 0 0,0 0 1 0 0,0-1-61 0 0,-37-94 736 0 0,21 51-745 0 0,8 17-306 0 0,-2 0-1 0 0,0 1 1 0 0,-2 0-1 0 0,-1 1 1 0 0,-2 1-1 0 0,-13-18 316 0 0,20 36-2846 0 0,7 6-6631 0 0,2 1 4875 0 0</inkml:trace>
  <inkml:trace contextRef="#ctx0" brushRef="#br0" timeOffset="1932.999">1517 100 6265 0 0,'0'0'1379'0'0,"0"0"-116"0"0,0 0-10 0 0,0 0 45 0 0,0 0-47 0 0,0 0-180 0 0,0 0-308 0 0,0 0-337 0 0,0 0-260 0 0,0 0-159 0 0,0 0-46 0 0,0 0 22 0 0,0 0 48 0 0,-3 10 18 0 0,-18 81 175 0 0,-5 33-197 0 0,-3 41-25 0 0,29-162 19 0 0,1 0-1 0 0,-1 0 1 0 0,1 0-1 0 0,-1 0 1 0 0,1 0-1 0 0,0-1 1 0 0,0 1-1 0 0,0 0 1 0 0,1 0-1 0 0,-1-1 1 0 0,1 1-1 0 0,-1-1 1 0 0,1 1-1 0 0,0-1 1 0 0,0 0-1 0 0,0 0 1 0 0,0 0-1 0 0,0 0 1 0 0,1 0-1 0 0,-1 0 1 0 0,1 0-1 0 0,-1-1 1 0 0,1 1-1 0 0,0-1 1 0 0,-1 0-1 0 0,1 0 1 0 0,0 0-1 0 0,0 0 1 0 0,0 0-1 0 0,0-1 1 0 0,-1 1-1 0 0,1-1 1 0 0,0 0-1 0 0,0 0 1 0 0,1 0-21 0 0,106-13 733 0 0,-76-20-2114 0 0,-32 23-3081 0 0,-1-3-3824 0 0,-1 10 5545 0 0</inkml:trace>
  <inkml:trace contextRef="#ctx0" brushRef="#br0" timeOffset="2179.203">1245 339 2985 0 0,'0'0'2179'0'0,"0"0"-739"0"0,0 0-214 0 0,0 0 107 0 0,0 0 185 0 0,0 0 13 0 0,0 0-127 0 0,0 0-201 0 0,0 0-216 0 0,31-8-155 0 0,98-25-157 0 0,38-9 1218 0 0,-71 17-4202 0 0,-27 8-6565 0 0,-55 13 851 0 0</inkml:trace>
</inkml:ink>
</file>

<file path=ppt/ink/ink1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34.2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44 152 0 0,'0'0'1144'0'0,"0"0"-224"0"0,0 0-41 0 0,0 0 90 0 0,0 0 164 0 0,0 0 154 0 0,0 0 72 0 0,0 0-4 0 0,0 0-103 0 0,0 0-136 0 0,0 0-125 0 0,0 0-121 0 0,0 0-98 0 0,29-3-90 0 0,88-13-144 0 0,98-9-212 0 0,-159 25-2922 0 0,-19 0-4156 0 0,-23 0 355 0 0</inkml:trace>
</inkml:ink>
</file>

<file path=ppt/ink/ink1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33.0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37 0 0 0,'0'0'1066'0'0,"0"0"199"0"0,0 0 219 0 0,0 0 188 0 0,0 0-9 0 0,0 0-202 0 0,0 0-306 0 0,0 0-301 0 0,0 0-229 0 0,0-3-139 0 0,0-7 612 0 0,1 26-530 0 0,0 29 34 0 0,2 282-662 0 0,2-315-2063 0 0,10-11-9164 0 0,-12-2 10758 0 0</inkml:trace>
  <inkml:trace contextRef="#ctx0" brushRef="#br0" timeOffset="396.462">1 30 0 0 0,'0'0'772'0'0,"0"0"516"0"0,0 0 331 0 0,0 0 62 0 0,0 0-101 0 0,0 0-192 0 0,0 0-146 0 0,0 0-72 0 0,0 0-83 0 0,33-3-99 0 0,103-9-125 0 0,206-2 1421 0 0,-294 20-4311 0 0,-32-1-1315 0 0,-2 1-3537 0 0,-10-5 3165 0 0</inkml:trace>
  <inkml:trace contextRef="#ctx0" brushRef="#br0" timeOffset="636.665">47 490 152 0 0,'0'0'1520'0'0,"0"0"-605"0"0,0 0-76 0 0,0 0 316 0 0,0 0 296 0 0,0 0 128 0 0,0 0-72 0 0,0 0-183 0 0,0 0-154 0 0,0 0-135 0 0,0 0-123 0 0,0 0-120 0 0,0 0-114 0 0,24-3-100 0 0,116-19 279 0 0,-98 18-752 0 0,47-5-242 0 0,-32 7-8136 0 0,-48 2 114 0 0</inkml:trace>
  <inkml:trace contextRef="#ctx0" brushRef="#br0" timeOffset="1887.658">306 472 0 0 0,'-4'0'104'0'0,"36"1"7790"0"0,-1-1-4455 0 0,43-9-1337 0 0,4-16-2816 0 0,-63 24-2383 0 0,-9 2-2838 0 0,-4-1 2142 0 0</inkml:trace>
  <inkml:trace contextRef="#ctx0" brushRef="#br0" timeOffset="2719.249">704 321 0 0 0,'0'0'1255'0'0,"0"0"-111"0"0,0 0-66 0 0,0 0-34 0 0,0 0-65 0 0,0 0-167 0 0,0 0-231 0 0,0 0-198 0 0,0 0-84 0 0,0 0 25 0 0,0 0 77 0 0,0 0 26 0 0,-1 6-17 0 0,-6 24-186 0 0,-2 0 0 0 0,-1 0 0 0 0,-2-1 1 0 0,0 0-1 0 0,-15 21-224 0 0,21-38-82 0 0,-17 40-305 0 0,23-51 357 0 0,0-1 62 0 0,0 0 43 0 0,0 0 46 0 0,0 0 54 0 0,34-65 864 0 0,3 3-1 0 0,3 1 1 0 0,34-39-1039 0 0,16 17 57 0 0,-88 83-79 0 0,-1 0 1 0 0,0 0-1 0 0,0 0 0 0 0,0 0 1 0 0,0 0-1 0 0,1 1 0 0 0,-1-1 1 0 0,0 0-1 0 0,0 1 0 0 0,0-1 1 0 0,0 1-1 0 0,0-1 1 0 0,0 1-1 0 0,0-1 0 0 0,0 1 1 0 0,0 0-1 0 0,0-1 0 0 0,0 1 1 0 0,0 0-1 0 0,-1 0 0 0 0,1 0 1 0 0,0 0-1 0 0,0 0 1 0 0,-1 0-1 0 0,1 0 0 0 0,-1 0 1 0 0,1 0-1 0 0,-1 0 0 0 0,1 0 1 0 0,-1 0-1 0 0,0 0 0 0 0,1 0 1 0 0,-1 0-1 0 0,0 1 1 0 0,0-1-1 0 0,0 0 0 0 0,0 0 1 0 0,0 0-1 0 0,0 0 0 0 0,0 1 1 0 0,0-1-1 0 0,0 0 0 0 0,-1 0 1 0 0,1 0-1 0 0,0 0 1 0 0,-1 0-1 0 0,1 0 0 0 0,-1 0 1 0 0,0 1-1 0 0,1-2 0 0 0,-1 2 22 0 0,0 5-35 0 0,2 133-168 0 0,56-34 59 0 0,-50-90 951 0 0,-38-16 237 0 0,-139-49 1343 0 0,151 45-2861 0 0,-5-1-1299 0 0,7 4-6214 0 0,15 1 2134 0 0</inkml:trace>
  <inkml:trace contextRef="#ctx0" brushRef="#br0" timeOffset="5886.045">1179 479 0 0 0,'0'0'791'0'0,"0"0"253"0"0,0 0 82 0 0,0 0 15 0 0,0 0-81 0 0,6 1-71 0 0,2 1-562 0 0,-1-1 1 0 0,1 0-1 0 0,-1-1 1 0 0,1 1 0 0 0,-1-2-1 0 0,1 1 1 0 0,-1-1-1 0 0,1 0 1 0 0,-1 0-1 0 0,0-1 1 0 0,1 0 0 0 0,-1-1-1 0 0,1 0-427 0 0,111-85 3082 0 0,-81 55-2765 0 0,-1-1 0 0 0,-2-2 1 0 0,-1-1-1 0 0,-2-2 0 0 0,-1-2-317 0 0,-28 37-16 0 0,0 0 0 0 0,-1 0 0 0 0,1 0 0 0 0,-1-1 1 0 0,0 1-1 0 0,0-1 0 0 0,0 1 0 0 0,-1-1 0 0 0,0 1 0 0 0,0-1 1 0 0,0 0-1 0 0,0 0 0 0 0,-1 1 0 0 0,1-1 0 0 0,-1 0 0 0 0,-1-1 16 0 0,0 5-86 0 0,0-1-1 0 0,-1 1 1 0 0,1 1-1 0 0,-1-1 1 0 0,1 0-1 0 0,-1 0 1 0 0,0 1-1 0 0,1-1 1 0 0,-1 0-1 0 0,0 1 0 0 0,1 0 1 0 0,-1-1-1 0 0,0 1 1 0 0,0 0-1 0 0,1 0 1 0 0,-1 0-1 0 0,0 0 1 0 0,0 0-1 0 0,1 1 1 0 0,-1-1-1 0 0,0 0 1 0 0,1 1-1 0 0,-1-1 0 0 0,0 1 1 0 0,1 0-1 0 0,-1-1 1 0 0,1 1-1 0 0,-1 0 1 0 0,1 0-1 0 0,-1 0 1 0 0,1 0-1 0 0,0 0 1 0 0,-1 0-1 0 0,1 1 0 0 0,0-1 1 0 0,0 0-1 0 0,-1 2 87 0 0,-4 5-28 0 0,-1 1-1 0 0,2 0 0 0 0,-1 0 0 0 0,1 0 1 0 0,1 1-1 0 0,0 0 0 0 0,0 0 0 0 0,1 0 1 0 0,0 0-1 0 0,0 0 0 0 0,2 1 0 0 0,-1-1 1 0 0,1 1-1 0 0,1 0 0 0 0,-1-1 0 0 0,2 1 1 0 0,0-1-1 0 0,0 3 29 0 0,1-6 91 0 0,1-1 0 0 0,0 1 0 0 0,0-1-1 0 0,0 1 1 0 0,1-1 0 0 0,0 0 0 0 0,0 0 0 0 0,0-1 0 0 0,1 1 0 0 0,0-1-1 0 0,0 0 1 0 0,0 0 0 0 0,0-1 0 0 0,1 1 0 0 0,0-1 0 0 0,0-1-1 0 0,0 1 1 0 0,0-1 0 0 0,1 0 0 0 0,0 0 0 0 0,-1-1 0 0 0,1 0 0 0 0,0 0-1 0 0,0 0 1 0 0,0-1 0 0 0,0 0 0 0 0,0-1 0 0 0,0 0 0 0 0,0 0 0 0 0,0 0-1 0 0,0-1 1 0 0,5 0-91 0 0,6-3 154 0 0,-1-1 1 0 0,1 0-1 0 0,-1-2 0 0 0,0 0 0 0 0,-1 0 0 0 0,0-2 0 0 0,0 0 0 0 0,0 0 1 0 0,-2-2-1 0 0,1 0 0 0 0,-1 0 0 0 0,2-4-154 0 0,-3 4 68 0 0,0 1 0 0 0,-1-2 1 0 0,0 0-1 0 0,-1 0 0 0 0,0-1 0 0 0,-1-1 0 0 0,9-13-68 0 0,-6-42 26 0 0,-13 68-92 0 0,0-1 0 0 0,0 1 0 0 0,0 0 0 0 0,0-1 0 0 0,-1 1 0 0 0,1 0 0 0 0,0-1 0 0 0,-1 1 0 0 0,1 0 0 0 0,-1-1 0 0 0,1 1 0 0 0,-1 0 0 0 0,0 0 0 0 0,1 0 0 0 0,-1-1 0 0 0,0 1 0 0 0,0 0 0 0 0,0 0 0 0 0,0 0 0 0 0,0 0 0 0 0,0 0 0 0 0,0 1 0 0 0,0-1 0 0 0,0 0 0 0 0,0 0 1 0 0,-1 1-1 0 0,1-1 0 0 0,0 1 0 0 0,0-1 0 0 0,-1 1 0 0 0,1-1 0 0 0,0 1 0 0 0,-1 0 0 0 0,1 0 0 0 0,0 0 0 0 0,-1-1 0 0 0,1 1 0 0 0,0 0 0 0 0,-1 1 0 0 0,1-1 0 0 0,-1 0 0 0 0,1 0 0 0 0,0 1 0 0 0,-1-1 0 0 0,1 1 0 0 0,0-1 0 0 0,0 1 0 0 0,-1-1 0 0 0,1 1 66 0 0,-5 1-274 0 0,1 1 1 0 0,-1 0-1 0 0,1 0 0 0 0,-1 0 0 0 0,1 1 0 0 0,0 0 1 0 0,0 0-1 0 0,1 0 0 0 0,-1 0 0 0 0,1 1 1 0 0,0 0-1 0 0,0 0 0 0 0,1 0 0 0 0,-1 0 1 0 0,0 1 273 0 0,-1 4-91 0 0,0 0 1 0 0,0 0-1 0 0,1 1 1 0 0,1-1-1 0 0,-1 1 1 0 0,2 0 0 0 0,-1 0-1 0 0,1 0 1 0 0,1 0-1 0 0,0 0 1 0 0,1 0-1 0 0,1 11 91 0 0,1-17 111 0 0,1 0 0 0 0,0 0 0 0 0,0 0 0 0 0,0-1 0 0 0,0 1 0 0 0,1-1 0 0 0,0 0 0 0 0,0 0 0 0 0,0-1 0 0 0,0 1 0 0 0,1-1 0 0 0,-1 0-1 0 0,1 0 1 0 0,0 0 0 0 0,0-1 0 0 0,0 1 0 0 0,0-1 0 0 0,0-1 0 0 0,0 1 0 0 0,1-1 0 0 0,-1 1 0 0 0,1-2 0 0 0,-1 1 0 0 0,1-1 0 0 0,-1 1 0 0 0,1-1 0 0 0,0-1-111 0 0,12 2 312 0 0,-1 0 1 0 0,1-1-1 0 0,-1-1 1 0 0,1-1 0 0 0,-1 0-1 0 0,0-2 1 0 0,0 0-1 0 0,0 0 1 0 0,0-2-1 0 0,-1 0 1 0 0,1-1 0 0 0,-2-1-1 0 0,1 0 1 0 0,-1-1-1 0 0,0 0 1 0 0,-1-2 0 0 0,0 1-1 0 0,10-12-312 0 0,-14 14 32 0 0,0-1-1 0 0,-1 0 1 0 0,0-1 0 0 0,-1 1-1 0 0,0-2 1 0 0,-1 1-1 0 0,0-1 1 0 0,0 0-1 0 0,-1-1 1 0 0,-1 0 0 0 0,0 1-1 0 0,0-2 1 0 0,-1 1-1 0 0,-1 0 1 0 0,0-1 0 0 0,1-11-32 0 0,-4 22-39 0 0,-1 1 0 0 0,1-1 0 0 0,-1 0 0 0 0,0 1 0 0 0,0-1 0 0 0,1 1 1 0 0,-1-1-1 0 0,0 1 0 0 0,0 0 0 0 0,0-1 0 0 0,-1 1 0 0 0,1 0 0 0 0,0-1 0 0 0,0 1 1 0 0,-1 0-1 0 0,1 0 0 0 0,-1 0 0 0 0,1 0 0 0 0,-1 1 0 0 0,1-1 0 0 0,-1 0 1 0 0,1 0-1 0 0,-1 1 0 0 0,0-1 0 0 0,1 1 0 0 0,-1 0 0 0 0,0-1 0 0 0,0 1 0 0 0,1 0 1 0 0,-1 0-1 0 0,0 0 0 0 0,1 0 0 0 0,-1 1 0 0 0,0-1 0 0 0,0 0 0 0 0,1 1 1 0 0,-1-1-1 0 0,0 1 0 0 0,1-1 0 0 0,-1 1 0 0 0,1 0 0 0 0,-1 0 0 0 0,1 0 0 0 0,-1-1 1 0 0,1 2-1 0 0,-1-1 0 0 0,1 0 0 0 0,0 0 0 0 0,0 0 0 0 0,0 1 0 0 0,0-1 1 0 0,-1 0-1 0 0,2 1 0 0 0,-1-1 0 0 0,0 1 0 0 0,0 0 39 0 0,-7 9-210 0 0,0 0-1 0 0,0 0 1 0 0,1 1-1 0 0,1 1 1 0 0,0-1-1 0 0,1 1 1 0 0,0 0 0 0 0,1 0-1 0 0,0 0 1 0 0,1 0-1 0 0,1 1 1 0 0,0 0-1 0 0,1-1 1 0 0,0 1-1 0 0,1 8 211 0 0,38 29-3587 0 0,-2-31-3098 0 0,-28-17 3924 0 0</inkml:trace>
  <inkml:trace contextRef="#ctx0" brushRef="#br0" timeOffset="6688.302">2663 251 2072 0 0,'0'0'1258'0'0,"0"0"-67"0"0,0 0 84 0 0,0 0 47 0 0,0 0-114 0 0,0 0-248 0 0,0 0-295 0 0,0 0-242 0 0,0 0-132 0 0,0 0-70 0 0,0 0-65 0 0,0 0-49 0 0,-11 11-39 0 0,-32 36-48 0 0,-5 38-192 0 0,37-56 88 0 0,-32 60-344 0 0,61-123 1068 0 0,1 1 0 0 0,2 1 0 0 0,1 0 0 0 0,1 2 1 0 0,6-4-641 0 0,-13 17 3 0 0,70-50-322 0 0,-85 68 287 0 0,0-1-1 0 0,1 1 1 0 0,-1 0 0 0 0,0-1 0 0 0,0 1 0 0 0,0 0 0 0 0,0 0 0 0 0,0 0 0 0 0,0 0 0 0 0,0 0 0 0 0,0 0 0 0 0,0 0 0 0 0,0 0 0 0 0,0 0 0 0 0,-1 0 0 0 0,1 1 0 0 0,0-1 0 0 0,-1 0 0 0 0,1 1 0 0 0,-1-1 0 0 0,0 0 0 0 0,1 1 0 0 0,-1-1 0 0 0,0 0 0 0 0,0 1 0 0 0,0-1 0 0 0,0 0 0 0 0,0 1 0 0 0,0-1 0 0 0,0 1 0 0 0,0-1 0 0 0,-1 0 0 0 0,1 1 0 0 0,0-1 0 0 0,-1 0 0 0 0,1 1 0 0 0,-1-1 0 0 0,0 1 32 0 0,1 7-76 0 0,-2 31 8 0 0,13 71-238 0 0,10-78 283 0 0,-24-32 2656 0 0,-24 1-2412 0 0,-93-9-228 0 0,53 2-593 0 0,38-2-3413 0 0,23 1-3236 0 0,5 6 4516 0 0</inkml:trace>
  <inkml:trace contextRef="#ctx0" brushRef="#br0" timeOffset="7034.211">3035 233 4185 0 0,'0'0'2216'0'0,"0"0"-643"0"0,0 0-304 0 0,0 0-84 0 0,0 0-139 0 0,0 0-217 0 0,0 0-215 0 0,0 0-169 0 0,0 0-112 0 0,0 0-70 0 0,0 0-39 0 0,0 0-30 0 0,0 0-15 0 0,-3 12-11 0 0,-9 104 322 0 0,-1 28-1669 0 0,13-142 1890 0 0,0-1-6269 0 0,0 0-1735 0 0,0-1 5399 0 0</inkml:trace>
  <inkml:trace contextRef="#ctx0" brushRef="#br0" timeOffset="7304.072">3000 214 0 0 0,'0'0'320'0'0,"0"0"763"0"0,0 0 284 0 0,0 0-21 0 0,0 0-116 0 0,0 0-133 0 0,0 0-124 0 0,0 0-63 0 0,0 0-25 0 0,0 0 6 0 0,0 0 17 0 0,24 3-1 0 0,79 6-35 0 0,67-21 939 0 0,-164 10-2505 0 0,-3 1-1223 0 0,0 0-5742 0 0,-3 1 3329 0 0</inkml:trace>
  <inkml:trace contextRef="#ctx0" brushRef="#br0" timeOffset="7551.252">3097 376 2208 0 0,'0'0'1293'0'0,"0"0"-66"0"0,0 0 204 0 0,0 0 194 0 0,0 0-142 0 0,0 0-302 0 0,0 0-291 0 0,0 0-211 0 0,0 0-188 0 0,0 0-143 0 0,0 0-123 0 0,0 0-138 0 0,0 0-138 0 0,31-2-223 0 0,93-10-360 0 0,-52-6-2904 0 0,-54 13-353 0 0,-7 2-889 0 0</inkml:trace>
</inkml:ink>
</file>

<file path=ppt/ink/ink1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43.9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1 162 0 0 0,'0'0'397'0'0,"3"-4"384"0"0,2 0-434 0 0,-1 0 1 0 0,1 0 0 0 0,-1 0 0 0 0,1 1 0 0 0,0 0-1 0 0,1 0 1 0 0,-1 0 0 0 0,0 1 0 0 0,1 0-1 0 0,-1 0 1 0 0,1 0 0 0 0,0 0 0 0 0,0 1 0 0 0,2 0-348 0 0,70-8 2056 0 0,1 3 0 0 0,-1 4 0 0 0,14 3-2056 0 0,-6 0 678 0 0,183 2 325 0 0,327-9-579 0 0,-239-20-792 0 0,-8-12-2164 0 0,-119 12-5057 0 0,-175 20 4306 0 0,-30 2 2735 0 0</inkml:trace>
</inkml:ink>
</file>

<file path=ppt/ink/ink1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44.4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 51 3161 0 0,'0'0'518'0'0,"0"0"-359"0"0,0 0-191 0 0,0 0 167 0 0,0 0 453 0 0,0 0 484 0 0,0 0 288 0 0,0 0 25 0 0,0 0-273 0 0,0 0-310 0 0,0 0-209 0 0,0 0-160 0 0,-2 34-89 0 0,-7 104-74 0 0,-13 154-672 0 0,22-282 78 0 0,0 48-1917 0 0,0-19-3566 0 0,0-28 2681 0 0</inkml:trace>
  <inkml:trace contextRef="#ctx0" brushRef="#br0" timeOffset="488.78">0 169 784 0 0,'0'0'1503'0'0,"0"0"-491"0"0,0 0 5 0 0,0 0 147 0 0,0 0 96 0 0,0 0 51 0 0,0 0-40 0 0,0 0-124 0 0,0 0-134 0 0,0 0-138 0 0,0 0-131 0 0,33-26-122 0 0,104-80-101 0 0,-70 73 119 0 0,-56 33-501 0 0,21-2 78 0 0,-1 0 0 0 0,0 2 0 0 0,1 2 0 0 0,-1 1-1 0 0,8 2-216 0 0,-35-5-12 0 0,0 0 1 0 0,0 1-1 0 0,0-1 0 0 0,0 1 0 0 0,0-1 0 0 0,-1 1 0 0 0,1 0 0 0 0,0 1 0 0 0,0-1 0 0 0,0 1 0 0 0,-1-1 0 0 0,1 1 0 0 0,-1 0 0 0 0,1 1 0 0 0,-1-1 0 0 0,0 1 0 0 0,0-1 0 0 0,0 1 1 0 0,0 0-1 0 0,-1 0 0 0 0,1 0 0 0 0,-1 0 0 0 0,1 1 0 0 0,-1-1 0 0 0,0 1 0 0 0,-1-1 0 0 0,1 1 0 0 0,-1 0 0 0 0,1-1 0 0 0,-1 1 0 0 0,0 0 0 0 0,0 0 0 0 0,-1 0 0 0 0,1 0 0 0 0,-1 0 0 0 0,0 0 1 0 0,0 0-1 0 0,0 0 0 0 0,-1 0 0 0 0,1 0 0 0 0,-1 0 0 0 0,0 0 0 0 0,0 0 0 0 0,0 0 0 0 0,-2 2 12 0 0,-11 9-66 0 0,-1 0 0 0 0,-1-1-1 0 0,0-1 1 0 0,-1-1 0 0 0,0 0 0 0 0,0-1 0 0 0,-2-1 0 0 0,1-1-1 0 0,-1 0 1 0 0,0-2 0 0 0,-9 3 66 0 0,-30 14-91 0 0,-41 20 501 0 0,98-43-432 0 0,8 14-451 0 0,104 66 1889 0 0,39-19 813 0 0,-145-60-2845 0 0,17 9 1338 0 0,-17-7-3895 0 0,-4 2-3979 0 0,-1-3-940 0 0</inkml:trace>
  <inkml:trace contextRef="#ctx0" brushRef="#br0" timeOffset="1179.734">773 350 4641 0 0,'0'0'-115'0'0,"0"0"-91"0"0,0 0 74 0 0,0 0 252 0 0,0 0 288 0 0,0 0-39 0 0,0 0-118 0 0,0 0-106 0 0,0 0-82 0 0,0 0-22 0 0,0 0-3 0 0,0 0-10 0 0,-14 33 6 0 0,-44 102 20 0 0,13-53 130 0 0,14-42 394 0 0,30-45 2379 0 0,16-27-2085 0 0,13-14-312 0 0,2 2 0 0 0,1 1 0 0 0,3 1 0 0 0,1 2-1 0 0,6-2-559 0 0,87-82 413 0 0,-128 123-427 0 0,0 1 1 0 0,1-1-1 0 0,-1 0 1 0 0,1 1-1 0 0,-1-1 1 0 0,1 1 0 0 0,-1-1-1 0 0,1 1 1 0 0,-1-1-1 0 0,1 1 1 0 0,0-1-1 0 0,-1 1 1 0 0,1-1 0 0 0,0 1-1 0 0,-1 0 1 0 0,1-1-1 0 0,0 1 1 0 0,-1 0-1 0 0,1 0 1 0 0,0-1 0 0 0,0 1-1 0 0,-1 0 1 0 0,1 0-1 0 0,0 0 1 0 0,0 0-1 0 0,-1 0 1 0 0,1 0-1 0 0,0 0 1 0 0,0 0 0 0 0,-1 0-1 0 0,1 1 1 0 0,0-1-1 0 0,0 0 1 0 0,-1 0-1 0 0,1 1 1 0 0,0-1 0 0 0,-1 0-1 0 0,1 1 1 0 0,0-1-1 0 0,-1 1 1 0 0,1-1-1 0 0,-1 1 1 0 0,1-1 0 0 0,-1 1-1 0 0,1-1 1 0 0,-1 1-1 0 0,1-1 1 0 0,-1 1-1 0 0,1 0 1 0 0,-1-1 0 0 0,0 1-1 0 0,1 0 1 0 0,-1-1-1 0 0,0 1 1 0 0,0 0-1 0 0,1 0 1 0 0,-1-1 0 0 0,0 1-1 0 0,0 0 1 0 0,0 0-1 0 0,0-1 1 0 0,0 1 13 0 0,3 55 376 0 0,-3-48-352 0 0,-1 21 84 0 0,0-11-68 0 0,1 0 0 0 0,1 1 0 0 0,0-1 1 0 0,2 0-1 0 0,0 0 0 0 0,0 0 0 0 0,4 7-40 0 0,4 26 358 0 0,-11-51-230 0 0,0 0-1 0 0,-3 1 1 0 0,-1 0 1 0 0,0 0-1 0 0,0 0 0 0 0,0-1 1 0 0,1 0-1 0 0,-1 0 1 0 0,0 0-1 0 0,0 0 0 0 0,0-1 1 0 0,1 1-1 0 0,-1-1 0 0 0,0 0 1 0 0,0 0-1 0 0,1 0 1 0 0,-1-1-1 0 0,1 1 0 0 0,-1-1 1 0 0,1 0-1 0 0,0 0 0 0 0,-1 0 1 0 0,0-2-129 0 0,-3 1 151 0 0,-225-93-2433 0 0,226 93 1577 0 0,1 1-664 0 0,-1 1-2906 0 0,3 1-4052 0 0</inkml:trace>
</inkml:ink>
</file>

<file path=ppt/ink/ink1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50.8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357 229 4193 0 0,'0'0'1451'0'0,"0"0"-423"0"0,0 0-152 0 0,0 0 74 0 0,0 0 83 0 0,0 0 17 0 0,0 0-30 0 0,0 0-56 0 0,0 0-74 0 0,0 0-77 0 0,0 0-87 0 0,19-11-98 0 0,65-32-75 0 0,26 5 866 0 0,-79 28-1228 0 0,0 1-1 0 0,0 2 0 0 0,0 2 0 0 0,1 0 1 0 0,0 2-1 0 0,19 1-190 0 0,-50 3 0 0 0,0 0-1 0 0,0 0 1 0 0,0 1-1 0 0,0-1 1 0 0,0 0-1 0 0,0 0 1 0 0,0 1-1 0 0,0-1 1 0 0,-1 0 0 0 0,1 1-1 0 0,-1-1 1 0 0,1 0-1 0 0,-1 1 1 0 0,1-1-1 0 0,-1 1 1 0 0,0-1-1 0 0,1 1 1 0 0,-1 0 0 0 0,0-1-1 0 0,0 1 1 0 0,0-1-1 0 0,0 1 1 0 0,-1-1-1 0 0,1 1 1 0 0,0-1-1 0 0,-1 1 1 0 0,1-1 0 0 0,-1 1-1 0 0,1-1 1 0 0,-1 1-1 0 0,0-1 1 0 0,1 0-1 0 0,-1 1 1 0 0,0-1-1 0 0,0 0 1 0 0,-1 1 0 0 0,-86 123 200 0 0,87-124-205 0 0,0 0 0 0 0,-1 1 0 0 0,1-1 0 0 0,0 0 0 0 0,0 1 0 0 0,-1-1 0 0 0,1 1 0 0 0,0-1 1 0 0,1 1-1 0 0,-1-1 0 0 0,0 1 0 0 0,0 0 0 0 0,1-1 0 0 0,-1 1 0 0 0,1 0 0 0 0,-1 0 0 0 0,1 0 0 0 0,0-1 0 0 0,0 1 0 0 0,0 0 0 0 0,0 0 0 0 0,0 0 0 0 0,0-1 0 0 0,0 1 0 0 0,1 0 0 0 0,-1 0 1 0 0,1 0-1 0 0,-1-1 0 0 0,1 1 0 0 0,-1 0 0 0 0,1-1 0 0 0,0 1 0 0 0,0-1 0 0 0,0 1 0 0 0,0-1 0 0 0,0 1 0 0 0,0-1 0 0 0,1 1 0 0 0,-1-1 0 0 0,0 0 0 0 0,1 0 0 0 0,-1 0 0 0 0,1 0 0 0 0,-1 0 1 0 0,1 0-1 0 0,-1 0 0 0 0,1 0 0 0 0,1 0 5 0 0,65 13 12 0 0,-59-14-10 0 0,-1 1-1 0 0,0 0 1 0 0,0 0 0 0 0,0 0 0 0 0,0 1 0 0 0,0 1 0 0 0,0-1 0 0 0,-1 1 0 0 0,1 0-1 0 0,-1 1 1 0 0,0 0 0 0 0,1 0 0 0 0,-2 0 0 0 0,1 1 0 0 0,-1 0 0 0 0,1 1 0 0 0,1 2-2 0 0,-7-5 22 0 0,0 1 0 0 0,1 0 1 0 0,-1 0-1 0 0,-1-1 1 0 0,1 1-1 0 0,-1 0 1 0 0,1 0-1 0 0,-1 0 0 0 0,0 0 1 0 0,0 0-1 0 0,-1 0 1 0 0,1 0-1 0 0,-1 0 0 0 0,0 0 1 0 0,0 0-1 0 0,0-1 1 0 0,-1 1-1 0 0,1 0 0 0 0,-1-1 1 0 0,0 1-1 0 0,0-1 1 0 0,0 0-1 0 0,0 1 0 0 0,-1-1 1 0 0,0 0-23 0 0,-110 110 464 0 0,26-76-860 0 0,47-33-2539 0 0,29-14-7426 0 0,11 9 4302 0 0</inkml:trace>
  <inkml:trace contextRef="#ctx0" brushRef="#br0" timeOffset="354.282">1158 1 3377 0 0,'0'0'907'0'0,"0"0"-293"0"0,0 0 55 0 0,0 0 297 0 0,0 0 212 0 0,0 0 54 0 0,0 0-13 0 0,0 0-45 0 0,0 0-65 0 0,0 0-92 0 0,0 0-163 0 0,0 0-177 0 0,26 27-160 0 0,83 89-128 0 0,-106-113-365 0 0,0 0-1 0 0,1 0 0 0 0,-1 1 0 0 0,0-1 0 0 0,-1 1 1 0 0,1-1-1 0 0,-1 1 0 0 0,1 0 0 0 0,-1 0 0 0 0,0 0 1 0 0,-1 0-1 0 0,1 0 0 0 0,-1 1 0 0 0,0-1 0 0 0,0 1 1 0 0,0-1-1 0 0,0 0 0 0 0,-1 4-23 0 0,1 7 66 0 0,2 1-93 0 0,-2-1 0 0 0,1 1 0 0 0,-2 0 0 0 0,0 0 0 0 0,-1 0-1 0 0,-1-1 1 0 0,0 1 0 0 0,-1 0 0 0 0,0-1 0 0 0,-2 0 0 0 0,0 0-1 0 0,0 0 1 0 0,-2-1 0 0 0,1 1 0 0 0,-2-1 0 0 0,-5 6 27 0 0,-74 94-2270 0 0,52-81-1314 0 0,-3-3-3885 0 0,22-19 4843 0 0</inkml:trace>
  <inkml:trace contextRef="#ctx0" brushRef="#br0" timeOffset="3148.867">84 85 0 0 0,'0'0'1018'0'0,"0"0"-14"0"0,0 0-99 0 0,0 0-138 0 0,-1-4-103 0 0,-5-18 2082 0 0,-5 30 378 0 0,-37 103 1006 0 0,41-76-3790 0 0,2 0 1 0 0,2 0 0 0 0,1 1-1 0 0,2-1 1 0 0,4 35-341 0 0,-2-58-17 0 0,0 1 1 0 0,1-1 0 0 0,1 0 0 0 0,0 1-1 0 0,1-2 1 0 0,0 1 0 0 0,1-1-1 0 0,0 0 1 0 0,1 0 0 0 0,0 0 0 0 0,0-1-1 0 0,1 0 1 0 0,1-1 0 0 0,0 1-1 0 0,0-2 1 0 0,0 1 0 0 0,1-1 0 0 0,1-1-1 0 0,4 3 17 0 0,44 14-1254 0 0,-17-19-4731 0 0,-30-5-2527 0 0</inkml:trace>
</inkml:ink>
</file>

<file path=ppt/ink/ink1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0:00.4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4237 199 12371 0 0,'0'0'646'0'0,"0"0"28"0"0,0 0 282 0 0,0 0 198 0 0,0 0-37 0 0,0 0-157 0 0,0 0-177 0 0,0 0-168 0 0,0 0-108 0 0,0 0-87 0 0,0 0-93 0 0,-3 35-78 0 0,-7 107-90 0 0,-5-14 30 0 0,4-40-270 0 0,-3 49-476 0 0,10-46-3068 0 0,10-79-2066 0 0,0-11-545 0 0,-4-1 1299 0 0</inkml:trace>
  <inkml:trace contextRef="#ctx0" brushRef="#br0" timeOffset="336.217">4292 814 0 0 0,'0'0'1463'0'0,"0"0"228"0"0,0 0 267 0 0,0 0 293 0 0,0 0 135 0 0,0 0-216 0 0,0 0-239 0 0,0 0-250 0 0,32 5-275 0 0,100 13-254 0 0,-61-24 268 0 0,-59 0-1142 0 0,4 0-45 0 0,0-1 0 0 0,-1 0 0 0 0,0-1 0 0 0,-1-1 0 0 0,1 0 0 0 0,-2-1 0 0 0,1-1 0 0 0,-1 0 0 0 0,-1 0 0 0 0,0-1 0 0 0,-1-1 0 0 0,1-2-233 0 0,-9 11-3 0 0,-1-1-1 0 0,0 0 0 0 0,0 0 0 0 0,0 0 0 0 0,0 0 1 0 0,-1 0-1 0 0,0 0 0 0 0,0 0 0 0 0,0 0 0 0 0,-1-1 1 0 0,1 1-1 0 0,-2 0 0 0 0,1-1 0 0 0,-1-3 4 0 0,-2 6-141 0 0,1 1 0 0 0,-1-1-1 0 0,-1 1 1 0 0,1 0 0 0 0,0 0-1 0 0,0 0 1 0 0,-1 1 0 0 0,1-1-1 0 0,-1 1 1 0 0,0-1 0 0 0,1 1-1 0 0,-1 1 1 0 0,0-1 0 0 0,1 0-1 0 0,-1 1 1 0 0,0 0 0 0 0,0 0-1 0 0,0 0 1 0 0,0 0 0 0 0,1 0 0 0 0,-1 1-1 0 0,0 0 1 0 0,0 0 0 0 0,1 0-1 0 0,-1 0 1 0 0,1 0 0 0 0,-1 1-1 0 0,-2 1 142 0 0,-8 2-142 0 0,-1 1-1 0 0,1 0 1 0 0,0 1-1 0 0,1 0 0 0 0,-1 1 1 0 0,1 1-1 0 0,1 0 1 0 0,0 1-1 0 0,0 0 1 0 0,1 1-1 0 0,0 0 1 0 0,1 1-1 0 0,1 0 0 0 0,-1 1 1 0 0,2 0-1 0 0,0 0 1 0 0,1 1-1 0 0,0 0 1 0 0,1 0-1 0 0,-3 8 143 0 0,8-18-159 0 0,0-1 1 0 0,0 1-1 0 0,1 0 1 0 0,-1 0-1 0 0,1 0 0 0 0,0 1 1 0 0,0-1-1 0 0,0 0 1 0 0,0 0-1 0 0,1 0 0 0 0,-1 0 1 0 0,1 0-1 0 0,0 0 0 0 0,1-1 1 0 0,-1 1-1 0 0,1 0 1 0 0,-1 0-1 0 0,1-1 0 0 0,0 1 1 0 0,0-1-1 0 0,3 3 159 0 0,46 29-5462 0 0,-33-27 1946 0 0,-4-1 103 0 0</inkml:trace>
  <inkml:trace contextRef="#ctx0" brushRef="#br0" timeOffset="-2020.315">1516 229 0 0 0,'0'0'381'0'0,"0"0"929"0"0,0 0 260 0 0,0 0-51 0 0,0 0-75 0 0,0 0-65 0 0,0 0-80 0 0,10-6 827 0 0,-7 4 2060 0 0,-26-21 699 0 0,-40 17-4587 0 0,57 6-237 0 0,-31 4-169 0 0,1 2 0 0 0,-1 1 0 0 0,2 2 0 0 0,-1 2 0 0 0,1 1 0 0 0,1 1 0 0 0,0 2 0 0 0,1 2 0 0 0,0 0-1 0 0,-23 19 109 0 0,-14 19-424 0 0,69-53 400 0 0,0-1 0 0 0,1 0 0 0 0,-1 0 0 0 0,1 1 0 0 0,-1-1 0 0 0,1 0 0 0 0,-1 1 0 0 0,1-1 0 0 0,-1 0 0 0 0,1 1 0 0 0,0-1 0 0 0,0 1 0 0 0,0-1 0 0 0,0 1 0 0 0,0-1 0 0 0,0 0 0 0 0,0 1 0 0 0,1-1 0 0 0,-1 1 0 0 0,0-1 0 0 0,1 0 0 0 0,-1 1 0 0 0,1-1 0 0 0,0 0-1 0 0,-1 0 1 0 0,1 1 0 0 0,0-1 0 0 0,0 0 0 0 0,-1 0 0 0 0,1 0 0 0 0,0 0 0 0 0,0 0 0 0 0,0 0 0 0 0,1 0 0 0 0,-1 0 0 0 0,0 0 0 0 0,0-1 0 0 0,0 1 0 0 0,1 0 0 0 0,-1-1 0 0 0,0 1 0 0 0,1-1 0 0 0,-1 1 0 0 0,0-1 0 0 0,2 1 24 0 0,64 13 95 0 0,130-24 385 0 0,-162 10-551 0 0,-39 16-153 0 0,-21 19 231 0 0,0-1 1 0 0,-2-2-1 0 0,-2 0 1 0 0,-1-2-1 0 0,-30 24-7 0 0,-25 25-101 0 0,71-65 67 0 0,8-9 22 0 0,0-1 0 0 0,1 1 0 0 0,0 0 0 0 0,0 1 1 0 0,0-1-1 0 0,0 1 0 0 0,1 0 0 0 0,0 0 0 0 0,0 1 1 0 0,1-1-1 0 0,0 1 0 0 0,0 0 0 0 0,0 0 1 0 0,1 0-1 0 0,0 0 0 0 0,0 0 0 0 0,0 6 12 0 0,4-9 10 0 0,0 0-1 0 0,0 0 1 0 0,0-1-1 0 0,1 1 1 0 0,-1-1-1 0 0,1 0 1 0 0,0 1-1 0 0,0-1 1 0 0,0 0-1 0 0,1-1 0 0 0,-1 1 1 0 0,1-1-1 0 0,-1 1 1 0 0,1-1-1 0 0,0 0 1 0 0,0 0-1 0 0,0-1 1 0 0,0 1-1 0 0,0-1 1 0 0,0 0-1 0 0,0 0 1 0 0,1 0-1 0 0,-1-1 1 0 0,0 1-1 0 0,1-1 1 0 0,-1 0-1 0 0,4-1-9 0 0,17 3 71 0 0,0-1 0 0 0,0-1-1 0 0,1-1 1 0 0,-1-2 0 0 0,0 0-1 0 0,0-2 1 0 0,-1-1 0 0 0,1-1-1 0 0,-1 0 1 0 0,-1-2 0 0 0,1-1-1 0 0,4-4-70 0 0,102-52-8950 0 0,-88 47 1613 0 0,-28 12 4667 0 0</inkml:trace>
  <inkml:trace contextRef="#ctx0" brushRef="#br0" timeOffset="-1784.331">1985 556 6233 0 0,'0'0'1878'0'0,"0"0"-248"0"0,0 0-91 0 0,0 0 85 0 0,0 0 26 0 0,0 0-249 0 0,0 0-355 0 0,0 0-313 0 0,0 0-232 0 0,0 0-57 0 0,0 0-26 0 0,0 0-20 0 0,0 0-37 0 0,-25 33-58 0 0,-80 101-46 0 0,35-32 190 0 0,31-21-359 0 0,21-40-1996 0 0,-3-1-5019 0 0,9-29-1005 0 0,8-11 3748 0 0</inkml:trace>
  <inkml:trace contextRef="#ctx0" brushRef="#br0" timeOffset="-1589.25">1606 501 14923 0 0,'0'0'528'0'0,"0"0"-501"0"0,0 0-148 0 0,0 0 269 0 0,0 0 336 0 0,0 0 189 0 0,0 0-6 0 0,0 0-103 0 0,0 0-129 0 0,0 0-116 0 0,16 32-85 0 0,53 99-64 0 0,-20-68 2 0 0,-39-57-147 0 0,15 10-82 0 0,0-2 1 0 0,1 0-1 0 0,1-1 0 0 0,0-2 1 0 0,19 6 56 0 0,85 1-6106 0 0,-91-18-1524 0 0,-26 0 2401 0 0</inkml:trace>
  <inkml:trace contextRef="#ctx0" brushRef="#br0" timeOffset="-1170.236">2497 682 9346 0 0,'0'0'1524'0'0,"0"0"-234"0"0,0 0-31 0 0,0 0 20 0 0,0 0-100 0 0,0 0-207 0 0,0 0-204 0 0,0 0-157 0 0,0 0-114 0 0,0 0-121 0 0,0 0-97 0 0,0 0-92 0 0,0 0-82 0 0,-22 1-66 0 0,-67 9-32 0 0,84-10-9 0 0,0 1 1 0 0,0-1 0 0 0,1 1-1 0 0,-1 0 1 0 0,1 1 0 0 0,-1-1 0 0 0,1 1-1 0 0,0 0 1 0 0,-1 0 0 0 0,1 0-1 0 0,0 1 1 0 0,0-1 0 0 0,1 1 0 0 0,-1 0-1 0 0,-2 3 2 0 0,-5 3-34 0 0,6-5-48 0 0,0-1 0 0 0,0 1 0 0 0,0 1 0 0 0,0-1 0 0 0,1 1 0 0 0,0-1 0 0 0,0 1 0 0 0,0 0 0 0 0,0 1 0 0 0,1-1 0 0 0,0 1 0 0 0,0-1 0 0 0,0 1 0 0 0,1 0 0 0 0,0 0 0 0 0,0 0 0 0 0,1 1 0 0 0,-1-1 0 0 0,1 0 0 0 0,1 0 0 0 0,-1 1 0 0 0,1-1 0 0 0,0 1 0 0 0,1-1 0 0 0,-1 0 0 0 0,1 1 0 0 0,0-1 0 0 0,1 1 82 0 0,1-3 34 0 0,-1 0 1 0 0,1-1 0 0 0,0 1 0 0 0,0-1 0 0 0,0 0-1 0 0,0 0 1 0 0,0 0 0 0 0,1 0 0 0 0,0-1 0 0 0,-1 1-1 0 0,1-1 1 0 0,0 0 0 0 0,0 0 0 0 0,0 0-1 0 0,0-1 1 0 0,1 1 0 0 0,-1-1 0 0 0,0 0 0 0 0,1 0-1 0 0,-1-1 1 0 0,1 1 0 0 0,-1-1 0 0 0,0 0-1 0 0,1 0 1 0 0,-1 0 0 0 0,1-1 0 0 0,-1 0 0 0 0,1 1-1 0 0,-1-2 1 0 0,0 1 0 0 0,0 0 0 0 0,0-1 0 0 0,0 0-1 0 0,0 0 1 0 0,0 0 0 0 0,0 0 0 0 0,2-2-35 0 0,74-52 1231 0 0,63-82-335 0 0,-143 138-948 0 0,0 0 1 0 0,0 0-1 0 0,0 1 1 0 0,0-1-1 0 0,0 0 1 0 0,0 0-1 0 0,0 1 1 0 0,0-1-1 0 0,0 0 1 0 0,0 0-1 0 0,0 1 1 0 0,1-1-1 0 0,-1 0 1 0 0,0 0-1 0 0,0 1 1 0 0,0-1-1 0 0,0 0 1 0 0,1 0-1 0 0,-1 0 1 0 0,0 0-1 0 0,0 1 1 0 0,0-1-1 0 0,1 0 1 0 0,-1 0-1 0 0,0 0 1 0 0,0 0-1 0 0,1 0 1 0 0,-1 0-1 0 0,0 0 1 0 0,0 1-1 0 0,0-1 1 0 0,1 0-1 0 0,-1 0 1 0 0,0 0-1 0 0,1 0 1 0 0,-1 0-1 0 0,0 0 1 0 0,0 0-1 0 0,1 0 1 0 0,-1 0-1 0 0,0 0 1 0 0,0-1-1 0 0,1 1 1 0 0,-1 0-1 0 0,0 0 1 0 0,0 0-1 0 0,0 0 1 0 0,1 0 51 0 0,-2 9-348 0 0,1 9-47 0 0,11 67-3959 0 0,31-42-5838 0 0,-34-39 7171 0 0</inkml:trace>
  <inkml:trace contextRef="#ctx0" brushRef="#br0" timeOffset="-739.054">2783 943 7394 0 0,'0'0'2229'0'0,"0"0"-432"0"0,0 0-141 0 0,0 0-78 0 0,0 0-231 0 0,0 0-258 0 0,0 0-242 0 0,0 0-195 0 0,0 0-96 0 0,0 0-33 0 0,0 0-48 0 0,0 0-70 0 0,0 0-66 0 0,5-23-101 0 0,17-71-62 0 0,-20 88-163 0 0,-1-1 1 0 0,1 0-1 0 0,0 1 1 0 0,1 0-1 0 0,0-1 1 0 0,0 1-1 0 0,0 0 1 0 0,0 0 0 0 0,1 1-1 0 0,0-1 1 0 0,0 1-1 0 0,1-1 1 0 0,2-1-14 0 0,-1 1-7 0 0,94-57-749 0 0,-99 64 730 0 0,1 0 0 0 0,-1 0 0 0 0,1 0 0 0 0,-1 0 0 0 0,0 0 0 0 0,1 0 1 0 0,-1 0-1 0 0,0 1 0 0 0,0-1 0 0 0,0 0 0 0 0,0 1 0 0 0,0-1 0 0 0,0 1 0 0 0,0-1 0 0 0,0 1 1 0 0,-1-1-1 0 0,1 1 0 0 0,-1 0 0 0 0,1-1 0 0 0,-1 1 0 0 0,0 0 0 0 0,1 0 0 0 0,-1-1 0 0 0,0 1 1 0 0,0 0-1 0 0,0 0 0 0 0,0-1 0 0 0,-1 1 0 0 0,1 0 0 0 0,0-1 0 0 0,-1 1 0 0 0,1 0 1 0 0,-1-1-1 0 0,1 1 0 0 0,-1 0 26 0 0,0 7-17 0 0,1-2 38 0 0,0-6-20 0 0,0 0 1 0 0,-1 0-1 0 0,1 0 0 0 0,0 0 0 0 0,0 0 0 0 0,-1 1 0 0 0,1-1 1 0 0,0 0-1 0 0,0 0 0 0 0,0 0 0 0 0,1 0 0 0 0,-1 1 1 0 0,0-1-1 0 0,0 0 0 0 0,1 0 0 0 0,-1 0 0 0 0,0 0 1 0 0,1 0-1 0 0,-1 0 0 0 0,1 0 0 0 0,0 0 0 0 0,-1 0 1 0 0,1 0-1 0 0,0 0 0 0 0,-1 0 0 0 0,1 0 0 0 0,0 0 1 0 0,0 0-1 0 0,0-1 0 0 0,0 1 0 0 0,0 0 0 0 0,0-1 1 0 0,0 1-1 0 0,0-1 0 0 0,0 1 0 0 0,0-1 0 0 0,0 1 1 0 0,0-1-1 0 0,1 0 0 0 0,-1 1 0 0 0,0-1 0 0 0,0 0 1 0 0,0 0-1 0 0,0 0 0 0 0,1 0 0 0 0,-1 0 0 0 0,0 0 1 0 0,1-1-2 0 0,8 0 55 0 0,-1-2 0 0 0,0 1 0 0 0,1-1 0 0 0,-1 0 0 0 0,0-1 0 0 0,-1 0 0 0 0,1-1 0 0 0,-1 0 1 0 0,0 0-1 0 0,0-1 0 0 0,0 0 0 0 0,1-2-55 0 0,34-21 4 0 0,75-22-300 0 0,-111 94-87 0 0,-6 34-58 0 0,1-75 164 0 0,0 0 0 0 0,0 0 0 0 0,0 0 0 0 0,0 0 0 0 0,0-1 0 0 0,1 1 0 0 0,-1-1 0 0 0,1 1 0 0 0,-1-1 0 0 0,1 0 0 0 0,-1 0 0 0 0,1 0-1 0 0,0-1 1 0 0,0 1 0 0 0,-1 0 0 0 0,1-1 0 0 0,0 0 0 0 0,0 0 0 0 0,0 0 0 0 0,-1 0 0 0 0,1 0 0 0 0,0 0 0 0 0,0-1 0 0 0,-1 1 0 0 0,1-1 0 0 0,2 0 277 0 0,-4 0-461 0 0,14-1-4471 0 0,-3 1-1887 0 0</inkml:trace>
  <inkml:trace contextRef="#ctx0" brushRef="#br0" timeOffset="-293.201">3587 689 10634 0 0,'0'0'1039'0'0,"0"0"-608"0"0,0 0-90 0 0,0 0 195 0 0,0 0 109 0 0,0 0-32 0 0,0 0-90 0 0,0 0-168 0 0,0 0-134 0 0,-9 34-70 0 0,-27 108-58 0 0,22-13 31 0 0,12-23 255 0 0,2-106-307 0 0,0 0 0 0 0,0-1 0 0 0,0 1 0 0 0,0 0 0 0 0,-1 0 0 0 0,1-1 0 0 0,0 1 0 0 0,0 0 0 0 0,0 0 0 0 0,-1 0 0 0 0,1-1 0 0 0,0 1 0 0 0,0 0 1 0 0,-1 0-1 0 0,1 0 0 0 0,0 0 0 0 0,0 0 0 0 0,-1-1 0 0 0,1 1 0 0 0,0 0 0 0 0,0 0 0 0 0,-1 0 0 0 0,1 0 0 0 0,0 0 0 0 0,-1 0 0 0 0,1 0 0 0 0,0 0 0 0 0,0 0 0 0 0,-1 0 0 0 0,1 0 0 0 0,0 0 1 0 0,-1 0-1 0 0,1 0 0 0 0,0 1 0 0 0,0-1 0 0 0,-1 0 0 0 0,1 0 0 0 0,0 0 0 0 0,0 0 0 0 0,-1 0 0 0 0,1 1 0 0 0,0-1 0 0 0,0 0 0 0 0,-1 0 0 0 0,1 0 0 0 0,0 1 0 0 0,0-1 0 0 0,0 0-72 0 0,-7-27 691 0 0,7 7-741 0 0,1-1-1 0 0,0 1 1 0 0,2 0 0 0 0,0 0 0 0 0,1 1 0 0 0,1-1 0 0 0,1 1 0 0 0,0 0 0 0 0,2 0-1 0 0,0 0 1 0 0,1 1 0 0 0,7-9 50 0 0,-8 13-211 0 0,1 0-1 0 0,1 0 1 0 0,0 1 0 0 0,0 0-1 0 0,2 1 1 0 0,-1 0 0 0 0,1 1-1 0 0,1 1 1 0 0,0 0-1 0 0,1 0 1 0 0,0 1 0 0 0,0 1-1 0 0,1 0 1 0 0,0 1 0 0 0,0 1-1 0 0,10-3 212 0 0,-23 8 30 0 0,1 0 0 0 0,-1-1 0 0 0,1 1-1 0 0,-1 0 1 0 0,1 0 0 0 0,0 1 0 0 0,-1-1 0 0 0,1 0 0 0 0,0 1-1 0 0,-1 0 1 0 0,1 0 0 0 0,0 0 0 0 0,0 0 0 0 0,-1 0 0 0 0,1 0-1 0 0,0 1 1 0 0,0-1 0 0 0,-1 1 0 0 0,1 0 0 0 0,-1-1 0 0 0,1 1-1 0 0,0 1 1 0 0,-1-1 0 0 0,0 0 0 0 0,1 1 0 0 0,-1-1 0 0 0,0 1-1 0 0,0-1 1 0 0,0 1 0 0 0,0 0 0 0 0,0 0 0 0 0,0 0 0 0 0,0 0-1 0 0,-1 1 1 0 0,1-1 0 0 0,-1 0 0 0 0,1 1 0 0 0,-1-1-1 0 0,0 1 1 0 0,0-1 0 0 0,0 1 0 0 0,0-1 0 0 0,-1 1 0 0 0,1 0-1 0 0,-1 0 1 0 0,0-1 0 0 0,1 1 0 0 0,-1 0 0 0 0,-1 2-30 0 0,-1 5 125 0 0,0 0 1 0 0,-1 0 0 0 0,0-1-1 0 0,-1 1 1 0 0,0 0 0 0 0,-1-1 0 0 0,0 0-1 0 0,0 0 1 0 0,-1-1 0 0 0,0 1-1 0 0,0-1 1 0 0,-1-1 0 0 0,0 1-1 0 0,-1-1 1 0 0,0 0 0 0 0,0-1-1 0 0,0 0 1 0 0,-1 0 0 0 0,0-1-1 0 0,0 0 1 0 0,-3 1-126 0 0,-73 25-1093 0 0,55-30-2788 0 0,3-5-5089 0 0,22 3 2563 0 0</inkml:trace>
  <inkml:trace contextRef="#ctx0" brushRef="#br0" timeOffset="933.6">358 1296 4697 0 0,'0'0'2461'0'0,"0"0"-768"0"0,35 1-230 0 0,220 2 1685 0 0,271-33 2719 0 0,572-50-3225 0 0,323 32-1237 0 0,-1135 46-1263 0 0,0-12 0 0 0,35-17-142 0 0,-267 24-22 0 0,156-35-351 0 0,-211 42 309 0 0,1 0 1 0 0,0-1-1 0 0,0 1 0 0 0,0 0 0 0 0,0 0 1 0 0,0-1-1 0 0,0 1 0 0 0,0 0 0 0 0,-1 0 1 0 0,1-1-1 0 0,0 1 0 0 0,0 0 1 0 0,0 0-1 0 0,0-1 0 0 0,0 1 0 0 0,0 0 1 0 0,0-1-1 0 0,0 1 0 0 0,1 0 1 0 0,-1 0-1 0 0,0-1 0 0 0,0 1 0 0 0,0 0 1 0 0,0 0-1 0 0,0-1 0 0 0,0 1 0 0 0,0 0 1 0 0,1 0-1 0 0,-1 0 0 0 0,0-1 1 0 0,0 1-1 0 0,0 0 0 0 0,0 0 0 0 0,1 0 1 0 0,-1-1-1 0 0,0 1 0 0 0,0 0 1 0 0,1 0-1 0 0,-1 0 0 0 0,0 0 0 0 0,0 0 1 0 0,1 0-1 0 0,-1-1 64 0 0,-29 0-12154 0 0,29 1 11353 0 0,-9 0-6769 0 0</inkml:trace>
  <inkml:trace contextRef="#ctx0" brushRef="#br0" timeOffset="2215.257">4421 976 0 0 0,'0'0'848'0'0,"0"0"539"0"0,0 0 247 0 0,0 0 57 0 0,0 0-104 0 0,0 0-263 0 0,0 0-333 0 0,0 0-308 0 0,0 0-238 0 0,0 0-131 0 0,0 0-80 0 0,23 7 1145 0 0,17 8 2071 0 0,-40-15-3196 0 0,0 0 10 0 0,0 0 20 0 0,0 0 48 0 0,0 0-8 0 0,0 0 13 0 0,0 0-4 0 0,26 19 3061 0 0,48 6-1743 0 0,-24-21-423 0 0,-50-4-1243 0 0,0 0-31 0 0,0 0-69 0 0,0 0-137 0 0,0 0-263 0 0,0 0-452 0 0,0 0-696 0 0,0 0-1242 0 0,0 0-2872 0 0,0 0-5296 0 0</inkml:trace>
  <inkml:trace contextRef="#ctx0" brushRef="#br0" timeOffset="6970.896">9511 365 9786 0 0,'0'0'1503'0'0,"0"0"-347"0"0,0 0-187 0 0,0 0-132 0 0,0 0-151 0 0,0 0-193 0 0,0 0-154 0 0,0 0-49 0 0,0 0-50 0 0,0 0-62 0 0,-20 32 11 0 0,-65 107-33 0 0,23-15 82 0 0,-135 234-364 0 0,151-286-64 0 0,293-422 3 0 0,42-90 764 0 0,-283 431-507 0 0,-6 9-62 0 0,1 0 1 0 0,-1 1-1 0 0,0-1 1 0 0,0 0-1 0 0,1 0 0 0 0,-1 1 1 0 0,0-1-1 0 0,1 0 1 0 0,-1 0-1 0 0,0 0 1 0 0,1 1-1 0 0,-1-1 1 0 0,0 0-1 0 0,1 0 1 0 0,-1 0-1 0 0,0 0 1 0 0,1 0-1 0 0,-1 0 1 0 0,0 0-1 0 0,1 0 1 0 0,-1 0-1 0 0,1 0 1 0 0,-1 0-1 0 0,0 0 1 0 0,1 0-1 0 0,-1 0 0 0 0,1 0 1 0 0,-1 0-1 0 0,0 0 1 0 0,1 0-1 0 0,-1 0 1 0 0,0 0-1 0 0,1-1 1 0 0,-1 1-1 0 0,0 0 1 0 0,1 0-1 0 0,-1 0 1 0 0,0-1-1 0 0,0 1 1 0 0,1 0-1 0 0,-1-1 1 0 0,0 1-1 0 0,0 0 1 0 0,1 0-1 0 0,-1-1 0 0 0,0 1 1 0 0,0 0-1 0 0,1-1-8 0 0,6 114 943 0 0,25 174-409 0 0,-23-246-510 0 0,5 23-78 0 0,2 0 0 0 0,3-1 0 0 0,14 28 54 0 0,-13-43-2172 0 0,-20-47 1205 0 0,0-1-197 0 0,0 0-199 0 0,-11 0-6874 0 0,6 0 3191 0 0</inkml:trace>
  <inkml:trace contextRef="#ctx0" brushRef="#br0" timeOffset="7216.101">9237 759 8722 0 0,'0'0'1564'0'0,"0"0"-119"0"0,0 0 80 0 0,0 0 85 0 0,0 0-123 0 0,0 0-231 0 0,35-4-210 0 0,111-12-183 0 0,158-11 1033 0 0,-255 24-2355 0 0,57 0-1599 0 0,-38 5-9575 0 0,-49 1 4369 0 0</inkml:trace>
  <inkml:trace contextRef="#ctx0" brushRef="#br0" timeOffset="4952.807">6516 295 280 0 0,'0'0'1426'0'0,"0"0"-294"0"0,0 0-69 0 0,0 0 206 0 0,0 0 241 0 0,0 0 177 0 0,0 0 63 0 0,0 0-108 0 0,0 0-209 0 0,0 0-249 0 0,0 0-251 0 0,-11-15-228 0 0,-34-44-183 0 0,44 57-498 0 0,0 1-1 0 0,0 0 1 0 0,0-1 0 0 0,0 1 0 0 0,0 0 0 0 0,0-1 0 0 0,0 1 0 0 0,0 0 0 0 0,-1 0 0 0 0,1 0 0 0 0,0 0 0 0 0,-1 0 0 0 0,1 1 0 0 0,-1-1 0 0 0,1 0 0 0 0,-1 1 0 0 0,1-1 0 0 0,-1 1 0 0 0,0-1 0 0 0,1 1 0 0 0,-1 0 0 0 0,1 0 0 0 0,-1-1 0 0 0,0 1 0 0 0,1 0 0 0 0,-1 1 0 0 0,0-1 0 0 0,1 0 0 0 0,-2 1-24 0 0,-7 0 130 0 0,0 1-94 0 0,0 0 0 0 0,0 1 0 0 0,0 0 0 0 0,1 1 0 0 0,-1 0 0 0 0,1 1-1 0 0,0-1 1 0 0,0 2 0 0 0,0-1 0 0 0,1 1 0 0 0,0 1 0 0 0,0-1 0 0 0,1 1 0 0 0,0 1 0 0 0,-5 5-36 0 0,-13 16-28 0 0,1 0 1 0 0,2 2-1 0 0,1 0 1 0 0,1 2-1 0 0,2 0 1 0 0,1 1-1 0 0,2 1 1 0 0,1 0-1 0 0,2 1 1 0 0,1 1-1 0 0,2-1 1 0 0,2 2-1 0 0,1-1 1 0 0,2 1-1 0 0,1 0 1 0 0,3 25 27 0 0,-1-50-25 0 0,1 1 1 0 0,0-1-1 0 0,1 0 0 0 0,1 0 1 0 0,0 0-1 0 0,1 0 1 0 0,1-1-1 0 0,-1 1 1 0 0,2-1-1 0 0,0 0 1 0 0,0 0-1 0 0,1 0 0 0 0,1-1 1 0 0,0 0-1 0 0,0 0 1 0 0,1 0-1 0 0,1-1 1 0 0,0-1-1 0 0,0 1 0 0 0,0-1 1 0 0,1-1-1 0 0,1 0 1 0 0,0 0-1 0 0,0-1 1 0 0,0-1-1 0 0,1 0 1 0 0,-1 0-1 0 0,2-1 0 0 0,-1 0 1 0 0,0-1-1 0 0,2-1 25 0 0,4-2 95 0 0,0-2 0 0 0,0 0-1 0 0,0-1 1 0 0,1-1 0 0 0,-2 0-1 0 0,1-2 1 0 0,0 0 0 0 0,-1-1-1 0 0,0 0 1 0 0,0-2 0 0 0,-1 0-1 0 0,0 0 1 0 0,0-2 0 0 0,-1 0 0 0 0,0-1-1 0 0,-1 0 1 0 0,0-1 0 0 0,-1-1-1 0 0,0 0 1 0 0,-1-1 0 0 0,-1 0-1 0 0,0-1 1 0 0,-1 0 0 0 0,0-1-1 0 0,-2 0 1 0 0,0 0 0 0 0,1-3-95 0 0,-7 12-84 0 0,1 0-1 0 0,-1-1 1 0 0,0 1 0 0 0,-1-1 0 0 0,0 1 0 0 0,0-1 0 0 0,0 1 0 0 0,-1-1 0 0 0,0 0-1 0 0,-1 1 1 0 0,0-1 0 0 0,0 1 0 0 0,0-1 0 0 0,-1 1 0 0 0,0-1 0 0 0,-1 1-1 0 0,0 0 1 0 0,0 0 0 0 0,0 0 0 0 0,-1 0 0 0 0,0 1 0 0 0,0 0 0 0 0,-1-1-1 0 0,1 1 1 0 0,-1 1 0 0 0,-1-1 0 0 0,1 1 0 0 0,-1 0 0 0 0,0 0 0 0 0,0 1-1 0 0,-1-1 1 0 0,-2 0 84 0 0,2 0-83 0 0,-1 1 0 0 0,1 0 0 0 0,-1 1 0 0 0,0 0 0 0 0,0 0 0 0 0,0 0 0 0 0,0 1-1 0 0,-1 1 1 0 0,1-1 0 0 0,-1 1 0 0 0,1 0 0 0 0,-1 1 0 0 0,1 0 0 0 0,-1 1 0 0 0,1 0 0 0 0,0 0 0 0 0,-1 0-1 0 0,1 1 1 0 0,0 1 0 0 0,0-1 0 0 0,0 1 0 0 0,0 1 0 0 0,0-1 0 0 0,1 1 0 0 0,-1 1 0 0 0,1-1 0 0 0,0 1-1 0 0,1 1 1 0 0,-4 2 83 0 0,10-8 22 0 0,-1 0 0 0 0,0 1 0 0 0,1-1 0 0 0,-1 1-1 0 0,0 0 1 0 0,1-1 0 0 0,-1 1 0 0 0,0-1-1 0 0,1 1 1 0 0,-1 0 0 0 0,1-1 0 0 0,0 1 0 0 0,-1 0-1 0 0,1 0 1 0 0,-1-1 0 0 0,1 1 0 0 0,0 0 0 0 0,0 0-1 0 0,-1 0 1 0 0,1-1 0 0 0,0 1 0 0 0,0 0 0 0 0,0 0-1 0 0,0 0 1 0 0,0 0 0 0 0,0 0 0 0 0,0-1 0 0 0,0 1-1 0 0,0 0 1 0 0,0 0 0 0 0,1 0 0 0 0,-1 0 0 0 0,0-1-1 0 0,1 1 1 0 0,-1 0 0 0 0,0 0 0 0 0,1-1-1 0 0,-1 1 1 0 0,1 0 0 0 0,-1-1 0 0 0,1 1 0 0 0,-1 0-1 0 0,1-1 1 0 0,0 1 0 0 0,-1-1 0 0 0,1 1 0 0 0,0-1-1 0 0,-1 1 1 0 0,1-1 0 0 0,0 1 0 0 0,0-1 0 0 0,0 0-1 0 0,-1 1 1 0 0,1-1 0 0 0,0 0 0 0 0,0 0 0 0 0,0 0-1 0 0,-1 1 1 0 0,1-1 0 0 0,0 0 0 0 0,0 0-1 0 0,0 0-21 0 0,63 4 1399 0 0,-57-4-1249 0 0,39-4 225 0 0,-1-1 1 0 0,0-3 0 0 0,0-1-1 0 0,0-3 1 0 0,-2-1 0 0 0,0-2 0 0 0,30-16-376 0 0,15-1-162 0 0,-80 28-409 0 0,-1 1-1218 0 0,-1 3-7480 0 0,-6 0 1378 0 0</inkml:trace>
  <inkml:trace contextRef="#ctx0" brushRef="#br0" timeOffset="5483.345">7007 980 1776 0 0,'0'0'1335'0'0,"0"0"178"0"0,0 0 264 0 0,0 0 89 0 0,0 0-151 0 0,0 0-228 0 0,0 0-149 0 0,0 0-121 0 0,0 0-123 0 0,33-17-166 0 0,101-55-174 0 0,-73 22 338 0 0,-58 48-1070 0 0,-1 0 0 0 0,1 0 0 0 0,-1 0 0 0 0,0 0 0 0 0,0 0 0 0 0,0 0 0 0 0,0-1 0 0 0,0 1 1 0 0,-1-1-1 0 0,1 1 0 0 0,-1-1 0 0 0,1 0 0 0 0,-1 0 0 0 0,0 1 0 0 0,0-1 0 0 0,0 0 0 0 0,-1 0 0 0 0,1 0 0 0 0,-1 0 0 0 0,1 0 1 0 0,-1 0-1 0 0,0 0 0 0 0,0 0 0 0 0,0 0 0 0 0,-1 0 0 0 0,1 0 0 0 0,-1 0 0 0 0,1 0 0 0 0,-1 0 0 0 0,0 0 0 0 0,0 1 0 0 0,-1-1 1 0 0,1 0-1 0 0,0 0 0 0 0,-1 1 0 0 0,0-1 0 0 0,0 1 0 0 0,1 0 0 0 0,-1-1 0 0 0,-1 1 0 0 0,1 0 0 0 0,0 0 0 0 0,0 0 0 0 0,-1 0 0 0 0,1 1 1 0 0,-1-1-1 0 0,0 1 0 0 0,1-1 0 0 0,-1 1 0 0 0,0 0 0 0 0,0 0 0 0 0,0 0-22 0 0,-6 1-189 0 0,-1 1-1 0 0,1-1 1 0 0,-1 1 0 0 0,1 1-1 0 0,0 0 1 0 0,0 0-1 0 0,0 1 1 0 0,0 0 0 0 0,0 0-1 0 0,0 1 1 0 0,1 1-1 0 0,-1-1 1 0 0,1 1 0 0 0,1 0-1 0 0,-1 1 1 0 0,1 0-1 0 0,0 0 1 0 0,0 1 0 0 0,0 0-1 0 0,1 0 1 0 0,-4 6 189 0 0,3-5 41 0 0,1 1 0 0 0,-1 1 0 0 0,1-1 0 0 0,1 1 0 0 0,0 0 0 0 0,0 0 0 0 0,1 0 0 0 0,1 1 0 0 0,-1 0 0 0 0,2-1 0 0 0,-1 1 0 0 0,1 0 0 0 0,1 0 0 0 0,0 1 0 0 0,1-1 0 0 0,0 0 0 0 0,1 0 0 0 0,0 5-41 0 0,1-9 63 0 0,0-1 0 0 0,1 0 0 0 0,0 0 1 0 0,-1-1-1 0 0,2 1 0 0 0,-1 0 0 0 0,1-1 1 0 0,-1 0-1 0 0,2 0 0 0 0,-1 0 0 0 0,0 0 0 0 0,1-1 1 0 0,0 0-1 0 0,0 0 0 0 0,0 0 0 0 0,1 0 1 0 0,-1-1-1 0 0,1 0 0 0 0,0 0 0 0 0,0 0 1 0 0,0-1-1 0 0,0 0 0 0 0,2 0-63 0 0,4 2-22 0 0,0-1 0 0 0,-1-1 0 0 0,1 0 1 0 0,0 0-1 0 0,0-1 0 0 0,0-1 0 0 0,1 0 0 0 0,-1 0 0 0 0,0-1 1 0 0,0-1-1 0 0,-1 0 0 0 0,5-2 22 0 0,113-50-3627 0 0,-9-16-7488 0 0,-103 59 8864 0 0</inkml:trace>
  <inkml:trace contextRef="#ctx0" brushRef="#br0" timeOffset="6102.976">7637 777 6913 0 0,'0'0'1451'0'0,"0"0"-286"0"0,0 0-98 0 0,0 0 31 0 0,0 0 21 0 0,0 0-32 0 0,0 0-86 0 0,0 0-143 0 0,0 0-207 0 0,0 0-227 0 0,0 0-172 0 0,0 0-145 0 0,0 0-42 0 0,-27 15-10 0 0,-83 47-8 0 0,107-61-45 0 0,-1 0 1 0 0,1 1-1 0 0,0-1 1 0 0,0 1-1 0 0,0-1 1 0 0,1 1-1 0 0,-1 0 1 0 0,0 0-1 0 0,1 1 1 0 0,-1-1-1 0 0,1 0 1 0 0,0 1-1 0 0,-1 0 1 0 0,1-1-1 0 0,1 1 1 0 0,-1 0-1 0 0,0 0 1 0 0,1 0 0 0 0,-1 0-1 0 0,1 0 1 0 0,0 0-1 0 0,0 1-2 0 0,-1 5-19 0 0,0-5 8 0 0,0 0 0 0 0,0 0 1 0 0,1 0-1 0 0,0 0 1 0 0,0 1-1 0 0,0-1 0 0 0,0 0 1 0 0,1 0-1 0 0,0 1 0 0 0,0-1 1 0 0,0 0-1 0 0,0 0 0 0 0,1 1 1 0 0,-1-1-1 0 0,1 0 0 0 0,0 0 1 0 0,0 1-1 0 0,1-1 1 0 0,-1 0-1 0 0,1 0 0 0 0,0-1 1 0 0,0 1-1 0 0,1 0 0 0 0,-1-1 1 0 0,0 1-1 0 0,1-1 0 0 0,0 0 1 0 0,0 0-1 0 0,0 0 1 0 0,0 0-1 0 0,1 0 0 0 0,-1-1 1 0 0,1 1-1 0 0,0-1 0 0 0,-1 0 1 0 0,1 0-1 0 0,0 0 0 0 0,0-1 1 0 0,0 1-1 0 0,0-1 1 0 0,1 0-1 0 0,-1 0 0 0 0,0-1 1 0 0,0 1-1 0 0,1-1 11 0 0,0 0 73 0 0,1 1 0 0 0,-1-1-1 0 0,0-1 1 0 0,0 1 0 0 0,0-1 0 0 0,0 1-1 0 0,0-1 1 0 0,0-1 0 0 0,0 1 0 0 0,0-1-1 0 0,0 0 1 0 0,0 0 0 0 0,-1 0 0 0 0,5-4-73 0 0,145-133 156 0 0,-153 138-203 0 0,-1 1 0 0 0,0-1 0 0 0,0 1 0 0 0,0-1 1 0 0,1 1-1 0 0,-1-1 0 0 0,0 1 0 0 0,1-1 0 0 0,-1 1 0 0 0,1 0 0 0 0,-1-1 0 0 0,0 1 1 0 0,1 0-1 0 0,-1-1 0 0 0,1 1 0 0 0,-1 0 0 0 0,1-1 0 0 0,-1 1 0 0 0,1 0 1 0 0,-1 0-1 0 0,1 0 0 0 0,-1 0 0 0 0,1-1 0 0 0,-1 1 0 0 0,1 0 0 0 0,-1 0 0 0 0,1 0 1 0 0,-1 0-1 0 0,1 0 0 0 0,-1 0 0 0 0,1 0 0 0 0,-1 0 0 0 0,1 1 0 0 0,-1-1 0 0 0,1 0 1 0 0,-1 0-1 0 0,1 0 0 0 0,-1 0 0 0 0,1 1 0 0 0,-1-1 0 0 0,1 0 0 0 0,-1 1 1 0 0,1-1-1 0 0,-1 0 0 0 0,0 1 0 0 0,1-1 0 0 0,-1 0 0 0 0,1 1 0 0 0,-1-1 0 0 0,0 1 1 0 0,1-1-1 0 0,-1 1 0 0 0,0-1 0 0 0,0 1 47 0 0,1 34-1580 0 0,-2-18 2050 0 0,0-13-454 0 0,0 0-1 0 0,1 0 1 0 0,-1 0-1 0 0,1 0 0 0 0,0 0 1 0 0,0 0-1 0 0,1 0 1 0 0,-1 0-1 0 0,1 0 1 0 0,0 0-1 0 0,0 0 1 0 0,0 0-1 0 0,0 0 1 0 0,1-1-1 0 0,-1 1 1 0 0,1 0-1 0 0,0-1 1 0 0,0 1-1 0 0,1-1 1 0 0,-1 0-1 0 0,1 0 1 0 0,-1 0-1 0 0,1 0 1 0 0,0 0-1 0 0,0 0 1 0 0,0-1-1 0 0,1 0 0 0 0,-1 1 1 0 0,0-1-1 0 0,1 0 1 0 0,0-1-1 0 0,-1 1 1 0 0,3 0-16 0 0,7-1 146 0 0,-1 0 0 0 0,0-1 0 0 0,0 0 1 0 0,0-1-1 0 0,1 0 0 0 0,-1-1 0 0 0,0 0 0 0 0,-1-1 0 0 0,1-1 1 0 0,0 0-1 0 0,-1 0 0 0 0,0-1 0 0 0,0 0 0 0 0,0-1 0 0 0,-1-1 1 0 0,1 1-1 0 0,-2-2 0 0 0,1 1 0 0 0,-1-1 0 0 0,0-1 0 0 0,6-7-146 0 0,-1 4 90 0 0,2-1-73 0 0,-1-1 1 0 0,-1-1-1 0 0,0 0 0 0 0,-1-1 0 0 0,-1 0 1 0 0,0-1-1 0 0,-1-1 0 0 0,-1 0 0 0 0,-1 0 1 0 0,0-1-1 0 0,-1 0 0 0 0,-2 0 0 0 0,3-10-17 0 0,-10-48-1641 0 0,0 76 1548 0 0,1-1 1 0 0,-1 1-1 0 0,0-1 0 0 0,0 0 0 0 0,1 1 1 0 0,-1-1-1 0 0,0 1 0 0 0,0 0 1 0 0,-1-1-1 0 0,1 1 0 0 0,0 0 1 0 0,0 0-1 0 0,-1 0 0 0 0,1 0 1 0 0,0 0-1 0 0,-1 0 0 0 0,1 0 0 0 0,-1 0 1 0 0,0 0-1 0 0,1 1 0 0 0,-1-1 1 0 0,1 0-1 0 0,-1 1 0 0 0,0 0 1 0 0,1-1-1 0 0,-1 1 0 0 0,0 0 0 0 0,0 0 1 0 0,1 0-1 0 0,-1 0 0 0 0,0 0 1 0 0,0 0-1 0 0,1 1 0 0 0,-1-1 1 0 0,0 0-1 0 0,1 1 0 0 0,-1 0 1 0 0,0-1-1 0 0,1 1 0 0 0,-1 0 0 0 0,1 0 1 0 0,-1 0 92 0 0,-8 4-98 0 0,0 0 0 0 0,0 1-1 0 0,0 0 1 0 0,1 1 0 0 0,0 0 0 0 0,0 0 0 0 0,1 1 0 0 0,0 0 0 0 0,0 1 0 0 0,1 0 0 0 0,-4 5 98 0 0,9-12 10 0 0,1 1-1 0 0,-1-1 1 0 0,1 1 0 0 0,-1-1-1 0 0,1 1 1 0 0,0 0-1 0 0,0 0 1 0 0,0 0 0 0 0,0 0-1 0 0,0-1 1 0 0,1 1 0 0 0,0 0-1 0 0,-1 0 1 0 0,1 0 0 0 0,0 0-1 0 0,0 0 1 0 0,1 0 0 0 0,-1 0-1 0 0,1 0 1 0 0,-1 0 0 0 0,1 0-1 0 0,0 0 1 0 0,0 0 0 0 0,0 0-1 0 0,1-1 1 0 0,-1 1 0 0 0,0 0-1 0 0,1-1 1 0 0,0 1 0 0 0,0-1-1 0 0,0 0 1 0 0,0 0 0 0 0,0 0-1 0 0,0 0 1 0 0,0 0 0 0 0,2 1-10 0 0,96 55 1593 0 0,-97-57-1603 0 0,13 5 114 0 0,0 1 1 0 0,0 1-1 0 0,-1 0 0 0 0,0 1 1 0 0,0 1-1 0 0,-1 0 0 0 0,0 1 0 0 0,-1 1 1 0 0,9 10-105 0 0,-18-15 142 0 0,-1 0 1 0 0,0 1 0 0 0,0-1 0 0 0,-1 1-1 0 0,0 0 1 0 0,-1 0 0 0 0,1-1-1 0 0,-1 1 1 0 0,-1 0 0 0 0,0 0-1 0 0,0 0 1 0 0,0 0 0 0 0,-1 0 0 0 0,0 0-1 0 0,-1 1-142 0 0,-9 22 330 0 0,1-9-2640 0 0,8-5-4241 0 0,2-13-1660 0 0</inkml:trace>
  <inkml:trace contextRef="#ctx0" brushRef="#br0" timeOffset="14946.276">10792 387 9170 0 0,'0'0'1072'0'0,"0"0"-104"0"0,0 0-15 0 0,0 0 87 0 0,0 0 32 0 0,0 0-136 0 0,0 0-352 0 0,0 0-416 0 0,0 0-520 0 0,0 0-280 0 0,0 0-72 0 0,0 0-24 0 0,0 0 128 0 0,0 0-64 0 0,2 33-465 0 0,15-14-791 0 0,-4-5-1505 0 0,-6-6-2384 0 0</inkml:trace>
  <inkml:trace contextRef="#ctx0" brushRef="#br0" timeOffset="14700.904">10847 744 2569 0 0,'0'0'1088'0'0,"0"0"-1054"0"0,0 0-332 0 0,0 0 194 0 0,0 0 340 0 0,0 0 248 0 0,0 0 63 0 0,0 0-66 0 0,0 0-106 0 0,0 0-90 0 0,0 0-79 0 0,3 21-24 0 0,8 64 9 0 0,5-33 292 0 0,4-15-528 0 0,-9-29-4292 0 0,-11-8 1960 0 0</inkml:trace>
  <inkml:trace contextRef="#ctx0" brushRef="#br0" timeOffset="15336.8">11109 1009 3977 0 0,'0'0'2435'0'0,"0"0"-1032"0"0,0 0-315 0 0,0 0 40 0 0,0 0 30 0 0,0 0-38 0 0,0 0-114 0 0,0 0-139 0 0,0 0-131 0 0,0 0-121 0 0,0 0-95 0 0,0 0-83 0 0,7-24-55 0 0,25-78-32 0 0,-29 92-247 0 0,0 0-1 0 0,1 0 1 0 0,0 1-1 0 0,1-1 0 0 0,0 1 1 0 0,0 0-1 0 0,1 0 1 0 0,1 0-1 0 0,-1 1 0 0 0,1 0 1 0 0,1 0-1 0 0,4-3-102 0 0,3-4 50 0 0,-9 9-71 0 0,-3 3-7 0 0,0-1 0 0 0,0 1 0 0 0,0 0-1 0 0,0 0 1 0 0,0 0 0 0 0,1 1-1 0 0,-1-1 1 0 0,1 1 0 0 0,0 0-1 0 0,0 0 1 0 0,0 0 0 0 0,0 0-1 0 0,0 1 1 0 0,0-1 0 0 0,3 1 28 0 0,15 53-299 0 0,-21-46 371 0 0,0 0 1 0 0,0 0-1 0 0,0 1 0 0 0,1-1 0 0 0,0-1 1 0 0,0 1-1 0 0,1 0 0 0 0,0 0 1 0 0,0-1-1 0 0,0 1 0 0 0,0-1 0 0 0,1 0 1 0 0,0 0-1 0 0,0-1 0 0 0,0 1 1 0 0,1-1-1 0 0,-1 0 0 0 0,1 0 0 0 0,0 0 1 0 0,0 0-1 0 0,1-1 0 0 0,-1 0 0 0 0,1 0 1 0 0,0-1-1 0 0,-1 1 0 0 0,1-1 1 0 0,0-1-1 0 0,0 1 0 0 0,1-1 0 0 0,-1 0 1 0 0,5 0-73 0 0,-1-4 243 0 0,-1-1 1 0 0,1 0 0 0 0,-1 0-1 0 0,0-1 1 0 0,0 0 0 0 0,0-1 0 0 0,-1 0-1 0 0,1 0 1 0 0,-1-1 0 0 0,-1 0-1 0 0,0-1 1 0 0,0 1 0 0 0,0-1-1 0 0,-1 0 1 0 0,0-1 0 0 0,4-8-244 0 0,-2 7 60 0 0,19-46-441 0 0,-22 16-6653 0 0,-5 33 506 0 0,2 3-3486 0 0</inkml:trace>
  <inkml:trace contextRef="#ctx0" brushRef="#br0" timeOffset="16368.817">10881 741 0 0 0,'0'0'240'0'0,"0"0"277"0"0,0 0 17 0 0,0 0-74 0 0,0 0-47 0 0,0 0 13 0 0,4-7 224 0 0,-3 6 3451 0 0,-1 1 4437 0 0,-11 16-7149 0 0,2 115-831 0 0,8-94-70 0 0,0-1-2923 0 0,8-31-2610 0 0,-1-5-182 0 0,-4 3-380 0 0</inkml:trace>
  <inkml:trace contextRef="#ctx0" brushRef="#br0" timeOffset="17070.646">12637 667 0 0 0,'0'0'1802'0'0,"0"0"-378"0"0,0 0-233 0 0,0 0-133 0 0,0 0-57 0 0,0 0-45 0 0,0 0-88 0 0,0 0-85 0 0,0 0-87 0 0,0 0-86 0 0,0 0-70 0 0,0 0-27 0 0,0 0-34 0 0,-14 6-19 0 0,-44 20-36 0 0,54-24-368 0 0,0 0 0 0 0,0 1-1 0 0,0 0 1 0 0,0 0 0 0 0,0 0-1 0 0,1 0 1 0 0,-1 0-1 0 0,1 1 1 0 0,0 0 0 0 0,0-1-1 0 0,1 1 1 0 0,-1 0 0 0 0,1 0-1 0 0,-1 1 1 0 0,1-1-1 0 0,1 0 1 0 0,-1 1 0 0 0,1-1-1 0 0,-1 1 1 0 0,1 0-1 0 0,1-1 1 0 0,-1 1 0 0 0,0 0-1 0 0,1 1-55 0 0,-1 1-53 0 0,0 0 0 0 0,1 0 0 0 0,0 0 0 0 0,0 1 0 0 0,1-1 0 0 0,-1 0-1 0 0,1 0 1 0 0,1 0 0 0 0,0 0 0 0 0,0 0 0 0 0,0 0 0 0 0,1 0 0 0 0,0-1-1 0 0,0 1 1 0 0,0-1 0 0 0,1 1 53 0 0,63 44-4209 0 0,-15-36-2973 0 0,-40-11 5283 0 0</inkml:trace>
  <inkml:trace contextRef="#ctx0" brushRef="#br0" timeOffset="17385.836">13007 748 1936 0 0,'0'0'1243'0'0,"0"0"-599"0"0,0 0 3 0 0,0 0 229 0 0,0 0 251 0 0,0 0 92 0 0,0 0-100 0 0,0 0-195 0 0,0 0-265 0 0,0 0-201 0 0,0 0-134 0 0,0 0-71 0 0,0 0-29 0 0,-14 29 14 0 0,-42 91 39 0 0,55-119-266 0 0,1-1 1 0 0,-1 1 0 0 0,0 0-1 0 0,0-1 1 0 0,0 1-1 0 0,0 0 1 0 0,0 0-1 0 0,1 0 1 0 0,-1 0-1 0 0,0 0 1 0 0,1 0-1 0 0,-1 0 1 0 0,0 0-1 0 0,1 0 1 0 0,-1 0-1 0 0,1 0 1 0 0,0 0-1 0 0,-1 0 1 0 0,1 0-1 0 0,0 1 1 0 0,0-1-1 0 0,0 0 1 0 0,0 0 0 0 0,0 0-1 0 0,0 0 1 0 0,0 1-1 0 0,0-1 1 0 0,0 0-1 0 0,1 0 1 0 0,-1 0-1 0 0,0 0 1 0 0,1 0-1 0 0,-1 1 1 0 0,1-1-1 0 0,-1 0 1 0 0,1 0-1 0 0,-1 0 1 0 0,1 0-1 0 0,0 0 1 0 0,0-1-1 0 0,-1 1 1 0 0,1 0 0 0 0,0 0-1 0 0,0 0 1 0 0,0-1-1 0 0,0 1 1 0 0,0 0-1 0 0,0-1-11 0 0,4 2 106 0 0,1 1 86 0 0,0 0 1 0 0,1-1-1 0 0,0 0 1 0 0,-1 0-1 0 0,1-1 0 0 0,0 1 1 0 0,0-2-1 0 0,0 1 1 0 0,-1-1-1 0 0,1 0 1 0 0,0 0-1 0 0,0-1 0 0 0,0 0 1 0 0,0 0-1 0 0,0 0 1 0 0,-1-1-1 0 0,1 0 1 0 0,-1-1-1 0 0,1 1 1 0 0,-1-1-1 0 0,0 0 0 0 0,0-1 1 0 0,0 0-1 0 0,0 0 1 0 0,-1 0-1 0 0,0 0 1 0 0,1-1-1 0 0,-2 0 1 0 0,1 0-1 0 0,0-1-192 0 0,1 0 68 0 0,0 0 1 0 0,0 0-1 0 0,-1 0 0 0 0,0 0 1 0 0,0-1-1 0 0,-1 0 0 0 0,1 0 1 0 0,-2-1-1 0 0,1 1 0 0 0,-1-1 1 0 0,0 0-1 0 0,-1 1 0 0 0,1-1 1 0 0,-2 0-1 0 0,1-1 0 0 0,-1 1 1 0 0,0 0-1 0 0,-1 0 0 0 0,0-1 1 0 0,0 1-1 0 0,-1-2-68 0 0,0 8-150 0 0,0 0 0 0 0,0 0 1 0 0,-1 1-1 0 0,1-1 0 0 0,0 0 0 0 0,-1 1 1 0 0,1-1-1 0 0,-1 1 0 0 0,0 0 0 0 0,1-1 0 0 0,-1 1 1 0 0,0 0-1 0 0,0 0 0 0 0,0 0 0 0 0,1 0 1 0 0,-1 0-1 0 0,0 1 0 0 0,0-1 0 0 0,-1 0 0 0 0,1 1 1 0 0,0 0-1 0 0,0-1 0 0 0,0 1 0 0 0,0 0 1 0 0,0 0-1 0 0,0 0 0 0 0,-1 1 150 0 0,-56 9-8297 0 0,43-2 4097 0 0,6 0 706 0 0</inkml:trace>
  <inkml:trace contextRef="#ctx0" brushRef="#br0" timeOffset="17789.803">13366 1024 272 0 0,'0'0'1892'0'0,"0"0"-234"0"0,0 0 97 0 0,0 0 82 0 0,0 0-105 0 0,0 0-242 0 0,0 0-323 0 0,0 0-214 0 0,0 0-138 0 0,0 0-99 0 0,0 0-78 0 0,0 0-82 0 0,0 0-72 0 0,7-31-84 0 0,22-94-88 0 0,4 61 85 0 0,56-6 77 0 0,-85 107-1381 0 0,-5-31 941 0 0,1-1 0 0 0,0 0 0 0 0,0 1 1 0 0,0-1-1 0 0,1 1 0 0 0,0-1 0 0 0,0 1 0 0 0,0-1 1 0 0,1 0-1 0 0,-1 0 0 0 0,1 0 0 0 0,0 0 0 0 0,1 0 1 0 0,-1 0-1 0 0,1 0 0 0 0,0-1 0 0 0,0 1 0 0 0,1-1 1 0 0,-1 0-1 0 0,1 0 0 0 0,0 0 0 0 0,0-1 0 0 0,0 1 1 0 0,1-1-1 0 0,-1 0 0 0 0,1 0 0 0 0,-1 0 0 0 0,1-1 1 0 0,0 0-1 0 0,0 0 0 0 0,1 0 0 0 0,-1 0 0 0 0,0-1 0 0 0,0 0 1 0 0,1 0-1 0 0,-1 0 0 0 0,1-1 0 0 0,-1 0 0 0 0,2 0-33 0 0,2-3 185 0 0,0 0 0 0 0,0-1 0 0 0,-1 0 0 0 0,1-1 0 0 0,-1 0 0 0 0,0 0 0 0 0,-1-1 0 0 0,1 0 0 0 0,-1 0 0 0 0,0 0 0 0 0,-1-1 0 0 0,0 0 0 0 0,0-1 0 0 0,0 1 0 0 0,-1-1 0 0 0,5-8-186 0 0,32-58-435 0 0,-29 40-1146 0 0,-4 12-1659 0 0,1 1-4921 0 0,-5 13 627 0 0</inkml:trace>
  <inkml:trace contextRef="#ctx0" brushRef="#br0" timeOffset="18093.809">14179 299 12907 0 0,'0'0'652'0'0,"0"0"-241"0"0,0 0-14 0 0,0 0 238 0 0,0 0 201 0 0,0 0 140 0 0,0 0 7 0 0,0 0-136 0 0,0 0-115 0 0,0 0-113 0 0,0 0-102 0 0,0 0-79 0 0,5 30-90 0 0,14 99-99 0 0,-7 69 301 0 0,-7 18-1533 0 0,-14-188-2263 0 0,-7-22-7059 0 0,15-6 2742 0 0</inkml:trace>
  <inkml:trace contextRef="#ctx0" brushRef="#br0" timeOffset="18253.108">13966 660 6905 0 0,'0'0'3068'0'0,"0"0"-1461"0"0,0 0-463 0 0,0 0 35 0 0,0 0-25 0 0,0 0-145 0 0,0 0-183 0 0,0 0-156 0 0,0 0-141 0 0,0 0-107 0 0,0 0-82 0 0,32-8-110 0 0,102-21-69 0 0,-24 21-64 0 0,-11 14-2438 0 0,-35 10-5600 0 0,-47-9 3086 0 0,-2-3 651 0 0</inkml:trace>
  <inkml:trace contextRef="#ctx0" brushRef="#br0" timeOffset="19206.917">14656 652 9162 0 0,'0'0'1615'0'0,"0"0"-183"0"0,0 0-142 0 0,0 0-183 0 0,0 0-204 0 0,0 0-149 0 0,0 0-112 0 0,0 0-83 0 0,0 0-115 0 0,0 0-132 0 0,0 0-108 0 0,0 0-105 0 0,-23 10-63 0 0,-72 32-38 0 0,93-42-3 0 0,0 1 0 0 0,0-1 0 0 0,0 1 1 0 0,0 0-1 0 0,0-1 0 0 0,1 1 0 0 0,-1 0 0 0 0,0 0 0 0 0,0 1 0 0 0,1-1 0 0 0,-1 0 0 0 0,1 0 0 0 0,-1 1 0 0 0,1-1 0 0 0,-1 1 0 0 0,1 0 0 0 0,0-1 0 0 0,0 1 0 0 0,0 0 0 0 0,0 0 0 0 0,0-1 1 0 0,0 1-1 0 0,0 0 0 0 0,0 0 0 0 0,1 0 0 0 0,-1 0 0 0 0,1 1 5 0 0,-1 5-44 0 0,-1-5 32 0 0,1 0 0 0 0,0 0 0 0 0,1 0-1 0 0,-1 0 1 0 0,0 0 0 0 0,1 0 0 0 0,0 0 0 0 0,0 0 0 0 0,0 0 0 0 0,0 0 0 0 0,0 0-1 0 0,0 0 1 0 0,1 1 0 0 0,0-1 0 0 0,-1 0 0 0 0,1 0 0 0 0,0-1 0 0 0,1 1 0 0 0,-1 0 0 0 0,0 0-1 0 0,1 0 1 0 0,-1-1 0 0 0,1 1 0 0 0,0-1 0 0 0,0 1 0 0 0,0-1 0 0 0,0 0 0 0 0,1 0-1 0 0,-1 0 1 0 0,1 0 0 0 0,-1 0 0 0 0,1 0 0 0 0,-1-1 0 0 0,1 1 0 0 0,0-1 0 0 0,0 0-1 0 0,0 0 1 0 0,0 0 0 0 0,0 0 0 0 0,0 0 0 0 0,0-1 0 0 0,0 1 0 0 0,0-1 0 0 0,0 0-1 0 0,1 0 13 0 0,2 0 85 0 0,0-1 0 0 0,1 0-1 0 0,-1 0 1 0 0,0-1-1 0 0,0 1 1 0 0,0-1-1 0 0,0-1 1 0 0,0 1-1 0 0,0-1 1 0 0,-1 0 0 0 0,1 0-1 0 0,-1-1 1 0 0,0 0-1 0 0,0 1 1 0 0,2-4-85 0 0,4-1 105 0 0,124-77 108 0 0,-134 85-231 0 0,0-1 0 0 0,0 0 0 0 0,0 1 0 0 0,0-1 0 0 0,0 1 0 0 0,0-1 0 0 0,0 1 0 0 0,0 0 0 0 0,0-1 0 0 0,0 1 0 0 0,0 0 0 0 0,0 0 0 0 0,0 0 0 0 0,0 0 0 0 0,1 0 0 0 0,-1 0 0 0 0,0 0 0 0 0,0 0-1 0 0,0 0 1 0 0,0 0 0 0 0,0 1 0 0 0,0-1 0 0 0,0 0 0 0 0,0 1 0 0 0,0-1 0 0 0,0 1 0 0 0,0-1 0 0 0,0 1 0 0 0,0-1 0 0 0,0 1 0 0 0,0 0 0 0 0,0-1 0 0 0,-1 1 0 0 0,1 0 0 0 0,0 0 0 0 0,0 0-1 0 0,-1 0 1 0 0,1-1 0 0 0,-1 1 0 0 0,1 0 0 0 0,-1 0 0 0 0,1 0 0 0 0,-1 0 0 0 0,1 0 0 0 0,-1 0 0 0 0,0 1 0 0 0,0-1 0 0 0,1 0 0 0 0,-1 0 0 0 0,0 0 0 0 0,0 0 0 0 0,0 0 0 0 0,0 0 0 0 0,-1 1 18 0 0,14 96 42 0 0,-10-97-9 0 0,-1 0-1 0 0,0 0 1 0 0,1-1-1 0 0,-1 1 1 0 0,0-1-1 0 0,1 1 1 0 0,-1-1-1 0 0,1 0 1 0 0,-1 0-1 0 0,1 0 1 0 0,-1 0-1 0 0,0 0 1 0 0,1 0-1 0 0,-1-1 1 0 0,1 1-1 0 0,-1-1 1 0 0,0 0-1 0 0,1 0 1 0 0,-1 0-1 0 0,0 0 0 0 0,0 0 1 0 0,0 0-1 0 0,0-1 1 0 0,0 1-1 0 0,0 0 1 0 0,0-1-1 0 0,0 0 1 0 0,0 0-1 0 0,-1 1 1 0 0,1-1-1 0 0,-1 0 1 0 0,1 0-1 0 0,0-2-32 0 0,0 2 35 0 0,149-127 525 0 0,50 20-433 0 0,-110 86-295 0 0,-91 48 264 0 0,-2-21-55 0 0,0 0-1 0 0,-1-1 1 0 0,1 1 0 0 0,-1 0-1 0 0,0-1 1 0 0,0 0-1 0 0,0 0 1 0 0,0 0 0 0 0,-1 0-1 0 0,1 0 1 0 0,-1 0 0 0 0,0-1-1 0 0,0 0 1 0 0,0 0 0 0 0,0 0-1 0 0,0 0 1 0 0,0-1-41 0 0,-86-15-72 0 0,86 16 28 0 0,0-1 1 0 0,0 1-1 0 0,1-1 1 0 0,-1 1 0 0 0,1 0-1 0 0,0 1 1 0 0,-1-1-1 0 0,1 0 1 0 0,0 1-1 0 0,0 0 1 0 0,0 0-1 0 0,1 0 1 0 0,-1 0-1 0 0,1 0 1 0 0,0 0-1 0 0,0 1 1 0 0,0-1 0 0 0,0 1-1 0 0,0 0 1 0 0,1-1-1 0 0,-1 1 1 0 0,1 0-1 0 0,0 0 1 0 0,1 0-1 0 0,-1 0 1 0 0,0 0-1 0 0,1 0 1 0 0,0 0 0 0 0,0 0-1 0 0,0 0 1 0 0,1 0-1 0 0,-1 0 1 0 0,1 0-1 0 0,0 0 1 0 0,0 0-1 0 0,1-1 1 0 0,-1 1-1 0 0,1 0 1 0 0,-1-1 0 0 0,1 1-1 0 0,2 2 44 0 0,5 3 4 0 0,0-2 1 0 0,0 1-1 0 0,1-1 1 0 0,0 0-1 0 0,0-1 0 0 0,1 0 1 0 0,-1-1-1 0 0,1 0 0 0 0,1-1 1 0 0,-1 0-1 0 0,0-1 0 0 0,1 0 1 0 0,0 0-1 0 0,0-2 0 0 0,0 1 1 0 0,0-2-1 0 0,0 1 1 0 0,0-2-1 0 0,0 1 0 0 0,-1-2 1 0 0,1 1-1 0 0,0-2 0 0 0,0 0 1 0 0,-1 0-1 0 0,1-1 0 0 0,9-5-4 0 0,17-5 139 0 0,-1-3 0 0 0,0-1 0 0 0,-1-2 0 0 0,-1-1 0 0 0,-1-2 0 0 0,-1-1 0 0 0,-1-2 0 0 0,-2-1 0 0 0,0-1 0 0 0,-2-1 0 0 0,-1-2 0 0 0,-1-1 0 0 0,-2-1 0 0 0,0-3-139 0 0,-16 20-1 0 0,0 1-1 0 0,-1-1 0 0 0,-1 0 1 0 0,0-1-1 0 0,-1 1 1 0 0,-1-1-1 0 0,-1 0 1 0 0,0-1-1 0 0,-2 1 0 0 0,1 0 1 0 0,-2-3 1 0 0,-1 19-12 0 0,0 0 1 0 0,0 0-1 0 0,0 0 1 0 0,0 1-1 0 0,0-1 1 0 0,-1 0-1 0 0,1 0 1 0 0,0 1 0 0 0,0-1-1 0 0,-1 0 1 0 0,1 1-1 0 0,0-1 1 0 0,-1 1-1 0 0,1 0 1 0 0,0 0-1 0 0,-1-1 1 0 0,1 1-1 0 0,-1 0 1 0 0,1 0-1 0 0,-1 0 1 0 0,1 0-1 0 0,0 0 1 0 0,-1 1-1 0 0,1-1 1 0 0,0 0-1 0 0,-1 1 1 0 0,1-1-1 0 0,0 1 1 0 0,-1-1-1 0 0,1 1 1 0 0,0 0-1 0 0,0-1 1 0 0,-1 1-1 0 0,1 0 1 0 0,0 0-1 0 0,0 0 1 0 0,0 0 0 0 0,0 0-1 0 0,0 0 1 0 0,0 0-1 0 0,0 1 12 0 0,-10 9-10 0 0,1 1 0 0 0,1 1 0 0 0,0-1 1 0 0,0 1-1 0 0,1 1 0 0 0,1 0 0 0 0,0 0 0 0 0,1 0 0 0 0,1 1 0 0 0,0-1 1 0 0,1 1-1 0 0,1 1 0 0 0,0-1 0 0 0,1 0 0 0 0,0 1 0 0 0,1-1 0 0 0,1 1 0 0 0,1-1 1 0 0,0 1-1 0 0,1 0 10 0 0,1 8-32 0 0,0 0 1 0 0,2 0-1 0 0,1 0 1 0 0,1-1 0 0 0,1 0-1 0 0,0-1 1 0 0,2 1-1 0 0,1-2 1 0 0,1 1 0 0 0,0-2-1 0 0,6 6 32 0 0,32 40-1183 0 0,-50-66 970 0 0,1 0 1 0 0,-1 0-1 0 0,1 0 0 0 0,-1-1 0 0 0,1 1 0 0 0,-1 0 0 0 0,1 0 0 0 0,-1-1 0 0 0,0 1 0 0 0,1 0 0 0 0,-1 0 1 0 0,1-1-1 0 0,-1 1 0 0 0,0-1 0 0 0,1 1 0 0 0,-1 0 0 0 0,0-1 0 0 0,1 1 0 0 0,-1-1 0 0 0,0 1 0 0 0,1-1 0 0 0,-1 1 1 0 0,0-1-1 0 0,0 1 0 0 0,0-1 0 0 0,0 1 0 0 0,1-1 0 0 0,-1 1 0 0 0,0-1 0 0 0,0 1 0 0 0,0-1 0 0 0,0 1 0 0 0,0-1 1 0 0,0 1-1 0 0,0-1 0 0 0,0 1 0 0 0,-1-1 0 0 0,1 1 0 0 0,0-1 0 0 0,0 1 0 0 0,0-1 0 0 0,-1 1 0 0 0,1-1 1 0 0,0 1-1 0 0,0-1 0 0 0,-1 1 0 0 0,1-1 0 0 0,0 1 0 0 0,-1 0 0 0 0,1-1 0 0 0,0 1 0 0 0,-1 0 0 0 0,1-1 0 0 0,-1 1 1 0 0,1 0-1 0 0,-1-1 0 0 0,1 1 0 0 0,-1 0 0 0 0,1 0 0 0 0,-1 0 0 0 0,1-1 0 0 0,-1 1 213 0 0,-3-5-5693 0 0</inkml:trace>
  <inkml:trace contextRef="#ctx0" brushRef="#br0" timeOffset="19439.309">15534 428 12203 0 0,'0'0'2303'0'0,"0"0"-1068"0"0,0 0-151 0 0,0 0 76 0 0,0 0-149 0 0,0 0-191 0 0,38-5-156 0 0,123-13-83 0 0,227-18 1132 0 0,-268 27-2344 0 0,-18 2-3217 0 0,-35 1-4251 0 0,-39 2-2097 0 0</inkml:trace>
  <inkml:trace contextRef="#ctx0" brushRef="#br0" timeOffset="21006.807">12696 648 0 0 0,'0'0'335'0'0,"0"0"87"0"0,0 0 17 0 0,0 0 20 0 0,-9-7 2962 0 0,-25 17 6091 0 0,-16 24-8006 0 0,40-26-596 0 0,-1 0-470 0 0,0 1 0 0 0,1 0 1 0 0,0 0-1 0 0,1 1 1 0 0,0 1-1 0 0,1-1 0 0 0,0 1 1 0 0,0 0-1 0 0,-4 10-440 0 0,3 80 1168 0 0,10-97-1103 0 0,1 1 0 0 0,0-1 0 0 0,0 0-1 0 0,0 0 1 0 0,0 1 0 0 0,1-1-1 0 0,-1-1 1 0 0,1 1 0 0 0,0 0 0 0 0,1-1-1 0 0,-1 1 1 0 0,0-1 0 0 0,1 0 0 0 0,0 0-1 0 0,4 2-64 0 0,-1-1 145 0 0,0-1 0 0 0,1 0 0 0 0,-1 0-1 0 0,1 0 1 0 0,0-1 0 0 0,0 0 0 0 0,0-1-1 0 0,0 0 1 0 0,0 0 0 0 0,0-1 0 0 0,0 0 0 0 0,0 0-1 0 0,1-1 1 0 0,-1 0 0 0 0,0 0 0 0 0,0-1-1 0 0,-1 0 1 0 0,7-3-145 0 0,39-16 571 0 0,-50 19 145 0 0,4-1-13164 0 0,-3 3 1162 0 0</inkml:trace>
  <inkml:trace contextRef="#ctx0" brushRef="#br0" timeOffset="22305.28">16928 527 7650 0 0,'0'0'3076'0'0,"0"0"-1770"0"0,0 0-399 0 0,0 0 126 0 0,0 0 134 0 0,0 0 36 0 0,0 0-108 0 0,0 0-179 0 0,0 0-202 0 0,0 0-203 0 0,0 0-198 0 0,-3 1-154 0 0,2 0-151 0 0,-1 0 1 0 0,1 0 0 0 0,0-1 0 0 0,0 1 0 0 0,0 0 0 0 0,0 0 0 0 0,0 1-1 0 0,0-1 1 0 0,0 0 0 0 0,0 0 0 0 0,1 0 0 0 0,-1 1 0 0 0,0-1-1 0 0,1 0 1 0 0,-1 1 0 0 0,1-1 0 0 0,-1 0 0 0 0,1 1 0 0 0,-1-1-1 0 0,1 1 1 0 0,0-1 0 0 0,0 0 0 0 0,0 1 0 0 0,0-1 0 0 0,0 1 0 0 0,0-1-1 0 0,0 1 1 0 0,1-1 0 0 0,-1 1 0 0 0,1-1-9 0 0,-1 4 27 0 0,14 112 827 0 0,-13-113-790 0 0,0 1 1 0 0,0-1-1 0 0,1 0 1 0 0,-1 0 0 0 0,1 1-1 0 0,0-1 1 0 0,1-1-1 0 0,-1 1 1 0 0,0 0 0 0 0,1-1-1 0 0,0 1 1 0 0,0-1 0 0 0,0 0-1 0 0,0 1 1 0 0,1-2-1 0 0,-1 1 1 0 0,1 0 0 0 0,0-1-1 0 0,0 0 1 0 0,0 1-1 0 0,0-1 1 0 0,0-1 0 0 0,0 1-1 0 0,4 0-64 0 0,4-2 101 0 0,0-1-1 0 0,-1 0 0 0 0,1-1 0 0 0,-1-1 1 0 0,1 0-1 0 0,-1 0 0 0 0,0-1 1 0 0,0 0-1 0 0,-1-1 0 0 0,1 0 1 0 0,-1-1-1 0 0,0 0 0 0 0,0-1 1 0 0,-1 0-1 0 0,0 0 0 0 0,0-1 0 0 0,-1 0 1 0 0,0-1-1 0 0,7-9-100 0 0,12-7 117 0 0,108-107-43 0 0,-129 177-961 0 0,-6-38 896 0 0,11 106-56 0 0,-10-110 53 0 0,0 1 0 0 0,0-1-1 0 0,0 0 1 0 0,1 1 0 0 0,-1-1-1 0 0,1 0 1 0 0,0 0 0 0 0,0 0-1 0 0,0-1 1 0 0,0 1-1 0 0,0 0 1 0 0,1-1 0 0 0,-1 1-1 0 0,1-1 1 0 0,-1 0 0 0 0,1 0-1 0 0,0 0 1 0 0,0 0 0 0 0,0 0-1 0 0,0-1 1 0 0,0 1 0 0 0,1-1-1 0 0,-1 0 1 0 0,0 0 0 0 0,1 0-1 0 0,-1 0 1 0 0,0-1 0 0 0,1 1-1 0 0,-1-1 1 0 0,4 0-6 0 0,1 0 85 0 0,-1-1 0 0 0,1 0 0 0 0,-1 0-1 0 0,1 0 1 0 0,-1-1 0 0 0,0 0 0 0 0,1-1 0 0 0,-1 0 0 0 0,0 0 0 0 0,-1 0 0 0 0,1-1 0 0 0,0 0 0 0 0,-1 0 0 0 0,0-1-1 0 0,3-3-84 0 0,14-12 204 0 0,-1-1 1 0 0,-1-1-1 0 0,-1-2 0 0 0,-1 0 0 0 0,-1 0 0 0 0,5-12-204 0 0,-17 25-442 0 0,0 1 1981 0 0,-3 4-3600 0 0,1 4-3448 0 0,-1 0-4833 0 0,-3 2 571 0 0</inkml:trace>
  <inkml:trace contextRef="#ctx0" brushRef="#br0" timeOffset="22558.81">18115 501 9098 0 0,'0'0'3757'0'0,"0"0"-2249"0"0,0 0-505 0 0,0 0 123 0 0,0 0 34 0 0,0 0-140 0 0,0 0-279 0 0,0 0-266 0 0,-6 34-183 0 0,-18 105-133 0 0,18-55-27 0 0,22-42-1616 0 0,-6-28-9160 0 0,-9-14 2301 0 0</inkml:trace>
  <inkml:trace contextRef="#ctx0" brushRef="#br0" timeOffset="22787.38">17990 185 16692 0 0,'0'0'872'0'0,"0"0"-344"0"0,0 0-232 0 0,0 0-48 0 0,0 0-32 0 0,0 0-176 0 0,0 0-304 0 0,0 0-408 0 0,0 0-680 0 0,0 0-1089 0 0,0 0-2216 0 0,0 0-4849 0 0</inkml:trace>
  <inkml:trace contextRef="#ctx0" brushRef="#br0" timeOffset="22959.832">18550 0 12835 0 0,'0'0'789'0'0,"0"0"-210"0"0,0 0 77 0 0,0 0 200 0 0,0 0 86 0 0,0 0-97 0 0,0 0-196 0 0,0 0-167 0 0,0 0-88 0 0,2 37-90 0 0,7 113-64 0 0,16 29 255 0 0,-10-62-737 0 0,-5 1 1 0 0,-5 91 241 0 0,-3-175-1119 0 0,5-13-2851 0 0,-5-20-939 0 0,-2-1 641 0 0,0 0-1049 0 0</inkml:trace>
  <inkml:trace contextRef="#ctx0" brushRef="#br0" timeOffset="23204.398">18307 428 11554 0 0,'0'0'1161'0'0,"0"0"-182"0"0,0 0-101 0 0,0 0 85 0 0,0 0 23 0 0,0 0-97 0 0,0 0-132 0 0,0 0-87 0 0,0 0-46 0 0,0 0-41 0 0,33-4-53 0 0,103-8-84 0 0,22-17 547 0 0,-141 24-1062 0 0,112-37 45 0 0,-52-3-4138 0 0,-63 35 2057 0 0,1-2-4222 0 0,-7 5-2999 0 0</inkml:trace>
  <inkml:trace contextRef="#ctx0" brushRef="#br0" timeOffset="23580.572">18977 203 3793 0 0,'0'0'2483'0'0,"0"0"-1244"0"0,0 0-55 0 0,-5 31 254 0 0,-17 99 150 0 0,12 101 3917 0 0,10-221-5386 0 0,0 0 0 0 0,0 1-1 0 0,1-1 1 0 0,0 0 0 0 0,1 0 0 0 0,0 0-1 0 0,1 0 1 0 0,0-1 0 0 0,1 1-1 0 0,-1-1 1 0 0,2 0 0 0 0,0 1-1 0 0,0-2 1 0 0,0 1 0 0 0,3 2-119 0 0,-5-10 62 0 0,0 0 0 0 0,0 0 0 0 0,1 0 0 0 0,-1 0 0 0 0,0 0 1 0 0,1-1-1 0 0,-1 1 0 0 0,0-1 0 0 0,1 0 0 0 0,-1 0 0 0 0,1-1 0 0 0,-1 1 1 0 0,0-1-1 0 0,1 1 0 0 0,-1-1 0 0 0,0 0 0 0 0,0 0 0 0 0,0-1 1 0 0,0 1-1 0 0,0-1 0 0 0,0 1 0 0 0,0-1 0 0 0,0 0 0 0 0,0 0 0 0 0,-1 0 1 0 0,1 0-1 0 0,-1-1 0 0 0,1 1 0 0 0,-1-1 0 0 0,1-1-62 0 0,73-68 504 0 0,55-39-69 0 0,-129 111-423 0 0,0 1 0 0 0,-1-1-1 0 0,1 0 1 0 0,-1 1 0 0 0,1-1 0 0 0,-1 1 0 0 0,1-1-1 0 0,-1 1 1 0 0,1-1 0 0 0,-1 1 0 0 0,0 0 0 0 0,1 0-1 0 0,-1 0 1 0 0,0 0 0 0 0,0 0 0 0 0,0 0 0 0 0,0 0-1 0 0,0 0 1 0 0,0 1 0 0 0,0-1 0 0 0,0 0 0 0 0,0 1-1 0 0,0-1 1 0 0,-1 0 0 0 0,1 1 0 0 0,0-1 0 0 0,-1 1-1 0 0,1-1 1 0 0,-1 1 0 0 0,0-1 0 0 0,0 1-1 0 0,1-1 1 0 0,-1 1 0 0 0,0 0 0 0 0,0-1 0 0 0,0 1-1 0 0,-1-1 1 0 0,1 1 0 0 0,0-1 0 0 0,-1 1 0 0 0,1-1-1 0 0,-1 1 1 0 0,1-1 0 0 0,-1 1 0 0 0,0-1 0 0 0,1 1-1 0 0,-1-1 1 0 0,-1 1-12 0 0,2 10 111 0 0,0 161 435 0 0,0-171-565 0 0,1 0 0 0 0,-1 0 0 0 0,1 0 0 0 0,0 1 0 0 0,0-1 0 0 0,0 0 0 0 0,0 0 0 0 0,0 0 0 0 0,0-1 0 0 0,1 1 0 0 0,-1 0 0 0 0,0 0 0 0 0,1-1 0 0 0,0 1 0 0 0,-1-1 0 0 0,1 1 0 0 0,0-1 0 0 0,0 1 0 0 0,0-1 0 0 0,0 0 0 0 0,0 0 0 0 0,0 0 0 0 0,0 0 0 0 0,0-1-1 0 0,0 1 1 0 0,0 0 0 0 0,0-1 0 0 0,1 0 0 0 0,-1 1 0 0 0,0-1 0 0 0,0 0 0 0 0,1 0 0 0 0,-1 0 0 0 0,0 0 0 0 0,0-1 0 0 0,2 0 19 0 0,41-10-3113 0 0,-9-8-5888 0 0,-26 11-1237 0 0</inkml:trace>
  <inkml:trace contextRef="#ctx0" brushRef="#br0" timeOffset="24589.057">18946 78 0 0 0,'0'0'277'0'0,"0"0"19"0"0,0 0 5 0 0,0 0 36 0 0,0 0 31 0 0,0 0 57 0 0,-3-4 61 0 0,-8-11 27 0 0,8 12 53 0 0,3 3 33 0 0,0 0-42 0 0,0 0-62 0 0,0 0-46 0 0,0 0-58 0 0,0 0-47 0 0,0 0-76 0 0,5 22 1862 0 0,17 77 1676 0 0,-20-89-4207 0 0,1 30 1554 0 0,-6-31-3910 0 0,-4-5-3474 0 0,5-4 1859 0 0</inkml:trace>
  <inkml:trace contextRef="#ctx0" brushRef="#br0" timeOffset="30097.909">248 1823 7794 0 0,'0'0'1531'0'0,"0"0"-66"0"0,0 0-58 0 0,0 0 16 0 0,0 0 59 0 0,0 0-70 0 0,0 0-189 0 0,0 0-247 0 0,0 0-252 0 0,0 0-221 0 0,0 0-156 0 0,2 50 225 0 0,7 35-281 0 0,-4 1 0 0 0,-6 68-291 0 0,0-57 28 0 0,-14 67-447 0 0,-29-64-2674 0 0,13-73-2147 0 0,3-21-6498 0 0,25-6 10759 0 0</inkml:trace>
  <inkml:trace contextRef="#ctx0" brushRef="#br0" timeOffset="30544.844">1 1956 2561 0 0,'0'0'1278'0'0,"0"0"-73"0"0,0 0-28 0 0,0 0 48 0 0,0 0 14 0 0,0 0-67 0 0,0 0-104 0 0,0 0-113 0 0,0 0-72 0 0,0 0-55 0 0,0 0-72 0 0,35-24-97 0 0,112-73-122 0 0,-67 67 100 0 0,-66 30-480 0 0,-1-1-19 0 0,-2-1-59 0 0,0 1 0 0 0,0 0 0 0 0,0 0 0 0 0,0 1 0 0 0,0 0 0 0 0,0 1 0 0 0,0 0 0 0 0,0 1 0 0 0,0 1 0 0 0,0-1 0 0 0,-1 2 0 0 0,1-1 0 0 0,-1 1 0 0 0,0 1 0 0 0,0 0 0 0 0,0 0 0 0 0,8 7-79 0 0,-15-9 20 0 0,-1 1-1 0 0,1-1 1 0 0,-1 0-1 0 0,0 1 0 0 0,0-1 1 0 0,0 1-1 0 0,-1 0 1 0 0,1-1-1 0 0,-1 1 0 0 0,0 0 1 0 0,0 0-1 0 0,0 0 1 0 0,0 0-1 0 0,-1 0 0 0 0,1 0 1 0 0,-1 0-1 0 0,0 0 1 0 0,-1 1-1 0 0,1-1 0 0 0,-1 0 1 0 0,0 0-1 0 0,0 0 1 0 0,0-1-1 0 0,0 1 0 0 0,0 0 1 0 0,-1 0-1 0 0,-1 1-19 0 0,-60 98 385 0 0,58-98-385 0 0,5-4 3 0 0,-4 2-16 0 0,1 0 0 0 0,0 0 0 0 0,0 0-1 0 0,0 1 1 0 0,0-1 0 0 0,0 1-1 0 0,1-1 1 0 0,-1 1 0 0 0,1 0 0 0 0,0 0-1 0 0,0 0 1 0 0,1 0 0 0 0,-1 0-1 0 0,1 0 1 0 0,0 1 0 0 0,0-1 0 0 0,1 0-1 0 0,-1 1 1 0 0,1-1 0 0 0,0 1-1 0 0,0-1 1 0 0,0 0 0 0 0,0 1 0 0 0,1-1-1 0 0,0 1 1 0 0,0-1 0 0 0,0 0-1 0 0,1 0 1 0 0,-1 0 0 0 0,1 0 0 0 0,0 1 13 0 0,10 4-16 0 0,0-1 0 0 0,0 0 1 0 0,0-1-1 0 0,1 0 0 0 0,0-1 1 0 0,0-1-1 0 0,1 0 1 0 0,5 1 15 0 0,-7-3 13 0 0,0 1 1 0 0,0 0 0 0 0,-1 1 0 0 0,0 0 0 0 0,0 1 0 0 0,0 0 0 0 0,-1 1 0 0 0,0 0 0 0 0,0 0 0 0 0,-1 1 0 0 0,5 5-14 0 0,-11-9 59 0 0,-1 0 0 0 0,0 0 0 0 0,0 0 0 0 0,0 0 0 0 0,0 0 0 0 0,-1 0 0 0 0,1 0 0 0 0,-1 1 0 0 0,0-1 0 0 0,-1 0 0 0 0,1 1 0 0 0,-1-1 0 0 0,0 1 0 0 0,0-1 0 0 0,0 1 0 0 0,0-1-1 0 0,-1 1 1 0 0,0-1 0 0 0,0 0 0 0 0,0 1 0 0 0,0-1 0 0 0,-1 0 0 0 0,0 0 0 0 0,0 0 0 0 0,0 1-59 0 0,-64 93 973 0 0,50-81-884 0 0,-1-1 1 0 0,-1-1 0 0 0,0-1 0 0 0,-1 0-1 0 0,0-1 1 0 0,-1-1 0 0 0,0-1-1 0 0,-10 3-89 0 0,-65 7-828 0 0,62-20-1950 0 0,1 0-3591 0 0,23-1-3959 0 0</inkml:trace>
  <inkml:trace contextRef="#ctx0" brushRef="#br0" timeOffset="26215.174">20534 534 5737 0 0,'0'0'1151'0'0,"0"0"-105"0"0,0 0-39 0 0,0 0 3 0 0,0 0-9 0 0,0 0-40 0 0,0 0-115 0 0,0 0-85 0 0,0 0-77 0 0,0 0-121 0 0,0 0-127 0 0,0 0-137 0 0,-32 1-118 0 0,-101 3-53 0 0,131-4-120 0 0,0-1-1 0 0,-1 1 1 0 0,1 0 0 0 0,0-1-1 0 0,0 1 1 0 0,0 0-1 0 0,-1 0 1 0 0,1 0-1 0 0,0 1 1 0 0,0-1-1 0 0,0 1 1 0 0,0-1-1 0 0,-1 1 1 0 0,1 0-1 0 0,0-1 1 0 0,0 1-1 0 0,0 0 1 0 0,1 0 0 0 0,-1 1-1 0 0,0-1 1 0 0,0 0-1 0 0,0 1 1 0 0,1-1-1 0 0,-1 1 1 0 0,1-1-1 0 0,-1 1 1 0 0,1 0-8 0 0,-3 4 47 0 0,-5 7-5 0 0,1-1-1 0 0,0 1 1 0 0,1 0 0 0 0,1 1-1 0 0,0 0 1 0 0,0 0-1 0 0,2 0 1 0 0,0 1 0 0 0,0-1-1 0 0,1 1 1 0 0,1 0-1 0 0,1 0 1 0 0,0 0 0 0 0,1 0-1 0 0,1 14-41 0 0,-1-25 25 0 0,0-1 1 0 0,1 1-1 0 0,-1 0 0 0 0,1 0 0 0 0,0 0 0 0 0,0-1 1 0 0,0 1-1 0 0,0 0 0 0 0,1-1 0 0 0,-1 1 0 0 0,1-1 1 0 0,0 0-1 0 0,0 1 0 0 0,0-1 0 0 0,1 0 1 0 0,-1 0-1 0 0,1 0 0 0 0,0-1 0 0 0,-1 1 0 0 0,1 0 1 0 0,0-1-1 0 0,1 0 0 0 0,-1 0 0 0 0,0 0 0 0 0,1 0 1 0 0,-1-1-1 0 0,1 1 0 0 0,-1-1 0 0 0,1 0 0 0 0,0 0-25 0 0,6-2 158 0 0,-1-2 0 0 0,0 1 0 0 0,0-1 0 0 0,0 0 0 0 0,-1-1 0 0 0,1 0 0 0 0,-1-1-1 0 0,0 0 1 0 0,0 0 0 0 0,0 0 0 0 0,-1-1 0 0 0,0 0 0 0 0,0-1 0 0 0,0 0 0 0 0,-1 0 0 0 0,0 0-1 0 0,-1-1 1 0 0,3-3-158 0 0,140-206 1206 0 0,-146 211-1231 0 0,5-7 317 0 0,-3 18-840 0 0,23 164 542 0 0,10-3 47 0 0,-21-101-37 0 0,-2 0-1 0 0,-3 1 0 0 0,-3 1 1 0 0,-1 26-4 0 0,-6-76-27 0 0,0 0 1 0 0,-2 0-1 0 0,1-1 1 0 0,-2 1-1 0 0,0 0 1 0 0,-1-1-1 0 0,-1 1 1 0 0,0-1-1 0 0,-2 0 1 0 0,1-1-1 0 0,-2 1 1 0 0,0-1-1 0 0,-1 0 1 0 0,0-1-1 0 0,-2 2 27 0 0,4-10-75 0 0,0-1-1 0 0,-1 0 1 0 0,1 1-1 0 0,-1-2 0 0 0,0 1 1 0 0,0-1-1 0 0,-1 0 0 0 0,1-1 1 0 0,-1 0-1 0 0,1 0 0 0 0,-1 0 1 0 0,0-1-1 0 0,0-1 1 0 0,0 1-1 0 0,-1-1 0 0 0,1 0 1 0 0,0-1-1 0 0,0 0 0 0 0,-1 0 1 0 0,1-1-1 0 0,-5-1 76 0 0,9-1-43 0 0,0 1 1 0 0,0-1-1 0 0,1 0 0 0 0,-1-1 0 0 0,1 1 0 0 0,0-1 1 0 0,0 1-1 0 0,0-1 0 0 0,0 0 0 0 0,0 0 1 0 0,1-1-1 0 0,0 1 0 0 0,0 0 0 0 0,0-1 1 0 0,0 1-1 0 0,1-1 0 0 0,0 1 0 0 0,0-1 0 0 0,0 0 1 0 0,0 0-1 0 0,1 1 0 0 0,0-1 0 0 0,0 0 1 0 0,0 0-1 0 0,1 0 0 0 0,-1 1 0 0 0,2-5 43 0 0,40-124 87 0 0,-5 43 69 0 0,5 1 0 0 0,3 2 0 0 0,34-44-156 0 0,17-1 537 0 0,-63 153-1750 0 0,32 5-3308 0 0,6-22-4111 0 0,-63-4 7336 0 0,5 0-2251 0 0</inkml:trace>
  <inkml:trace contextRef="#ctx0" brushRef="#br0" timeOffset="26672.846">21029 700 392 0 0,'0'0'712'0'0,"0"0"75"0"0,0 0 347 0 0,0 0 273 0 0,0 0 68 0 0,0 0-19 0 0,0 0-8 0 0,0 0-38 0 0,0 0-82 0 0,0 0-136 0 0,0 0-197 0 0,0 0-169 0 0,0 0-145 0 0,29-10-101 0 0,85-32-74 0 0,-71 13 155 0 0,-40 22-482 0 0,-1 4-167 0 0,0 1 0 0 0,0-1 0 0 0,-1 0-1 0 0,1 0 1 0 0,0 1 0 0 0,-1-1 0 0 0,0 0 0 0 0,1 0 0 0 0,-1 0 0 0 0,0-1 0 0 0,-1 1-1 0 0,1 0 1 0 0,-1 0 0 0 0,1 0 0 0 0,-1-1 0 0 0,0 1 0 0 0,0 0 0 0 0,0 0 0 0 0,-1-1-1 0 0,1 1 1 0 0,-1 0 0 0 0,1 0 0 0 0,-1 0 0 0 0,0-1 0 0 0,-1 1 0 0 0,1 0-1 0 0,0 1 1 0 0,-1-1 0 0 0,0 0 0 0 0,1 0 0 0 0,-1 1 0 0 0,0-1 0 0 0,-1 1 0 0 0,1-1-1 0 0,0 1 1 0 0,-1 0 0 0 0,1 0 0 0 0,-1 0 0 0 0,0 0 0 0 0,1 0 0 0 0,-1 1-1 0 0,0-1 1 0 0,0 1 0 0 0,0 0 0 0 0,0 0 0 0 0,0 0 0 0 0,-1 0 0 0 0,1 0 0 0 0,0 1-1 0 0,-2-1-11 0 0,-2 2-32 0 0,0-1 0 0 0,-1 1 0 0 0,1 1 0 0 0,0-1 0 0 0,0 1 0 0 0,1 0 0 0 0,-1 1 0 0 0,0-1 0 0 0,1 1 0 0 0,-1 1 0 0 0,1-1 0 0 0,0 1-1 0 0,0 0 1 0 0,1 1 0 0 0,-1-1 0 0 0,1 1 0 0 0,0 0 0 0 0,0 0 0 0 0,0 1 0 0 0,1 0 0 0 0,0 0 0 0 0,0 0 0 0 0,-3 6 32 0 0,1-1-48 0 0,1 0 0 0 0,0 0 0 0 0,1 1 0 0 0,0 0 0 0 0,1 0 0 0 0,0 0 0 0 0,1 0 0 0 0,0 0 0 0 0,1 1 0 0 0,1-1 0 0 0,0 1 0 0 0,0-1 0 0 0,2 10 48 0 0,1-15 42 0 0,-1 0 1 0 0,1 0-1 0 0,1 0 1 0 0,-1-1 0 0 0,1 1-1 0 0,0-1 1 0 0,1 0-1 0 0,0 0 1 0 0,0 0-1 0 0,0-1 1 0 0,0 0-1 0 0,1 0 1 0 0,0 0 0 0 0,0 0-1 0 0,0-1 1 0 0,1 0-1 0 0,-1-1 1 0 0,1 1-1 0 0,0-1 1 0 0,0-1-1 0 0,0 1 1 0 0,0-1 0 0 0,1 0-1 0 0,-1-1 1 0 0,0 1-1 0 0,1-2 1 0 0,-1 1-1 0 0,1-1 1 0 0,0 0-1 0 0,-1-1 1 0 0,1 1 0 0 0,-1-2-1 0 0,1 1-42 0 0,94-47-679 0 0,18-24-6526 0 0,-67 39 470 0 0,-35 21 3549 0 0</inkml:trace>
  <inkml:trace contextRef="#ctx0" brushRef="#br0" timeOffset="27357.867">21696 468 5785 0 0,'0'0'1063'0'0,"0"0"-129"0"0,0 0-17 0 0,0 0 7 0 0,0 0-13 0 0,0 0-12 0 0,0 0 24 0 0,0 0 12 0 0,0 0-32 0 0,0 0-168 0 0,0 0-205 0 0,0 0-190 0 0,0 0-154 0 0,-31 27-80 0 0,-92 84-46 0 0,83-62-13 0 0,39-40-34 0 0,-1-6-6 0 0,0 0-1 0 0,1 0 1 0 0,0 0-1 0 0,-1 0 1 0 0,1 0-1 0 0,0 0 0 0 0,1 1 1 0 0,-1-1-1 0 0,1 0 1 0 0,-1 1-1 0 0,1-1 1 0 0,0 0-1 0 0,0 1 0 0 0,0-1 1 0 0,1 0-1 0 0,-1 1 1 0 0,1-1-1 0 0,0 0 0 0 0,0 1 1 0 0,0-1-1 0 0,0 0 1 0 0,0 0-1 0 0,1 0 1 0 0,0 0-1 0 0,-1 0 0 0 0,1 0 1 0 0,0-1-1 0 0,0 1 1 0 0,1-1-1 0 0,-1 1 0 0 0,1-1 1 0 0,-1 0-1 0 0,1 0 1 0 0,-1 0-1 0 0,1 0 1 0 0,0 0-1 0 0,0-1 0 0 0,0 1 1 0 0,0-1-1 0 0,0 0 1 0 0,1 1-1 0 0,-1-2 1 0 0,1 1-7 0 0,9-1 87 0 0,0 0 0 0 0,-1-1 1 0 0,1-1-1 0 0,0-1 1 0 0,-1 1-1 0 0,1-2 1 0 0,-1 0-1 0 0,0 0 0 0 0,0-1 1 0 0,-1-1-1 0 0,1 0 1 0 0,-1 0-1 0 0,0-1 1 0 0,2-3-88 0 0,30-14 81 0 0,-11 2-90 0 0,-28 18-45 0 0,1 0 0 0 0,0 0 1 0 0,-1 1-1 0 0,1 0 0 0 0,1 0 1 0 0,-1 0-1 0 0,0 1 1 0 0,1-1-1 0 0,-1 1 0 0 0,1 0 1 0 0,0 1-1 0 0,0 0 0 0 0,1-1 54 0 0,0 39-586 0 0,-8-32 584 0 0,1-1 0 0 0,-1 1 0 0 0,1 0 0 0 0,0-1 0 0 0,0 1 1 0 0,1 0-1 0 0,0-1 0 0 0,-1 1 0 0 0,1-1 0 0 0,1 1 0 0 0,-1-1 1 0 0,1 0-1 0 0,0 1 0 0 0,0-1 0 0 0,0 0 0 0 0,0 0 0 0 0,1 0 1 0 0,-1 0-1 0 0,1-1 0 0 0,0 1 0 0 0,0-1 0 0 0,1 0 0 0 0,-1 1 1 0 0,1-1-1 0 0,-1-1 0 0 0,1 1 0 0 0,0-1 0 0 0,0 1 0 0 0,0-1 1 0 0,1 0-1 0 0,-1-1 0 0 0,1 1 2 0 0,3 0 40 0 0,1 0 0 0 0,0-1 0 0 0,0 0 0 0 0,0 0 0 0 0,0-1 0 0 0,0 0 0 0 0,0-1 0 0 0,-1 0 0 0 0,1 0 1 0 0,0-1-1 0 0,0 0 0 0 0,-1-1 0 0 0,1 0 0 0 0,-1 0 0 0 0,0-1 0 0 0,0 0 0 0 0,6-3-40 0 0,119-97 639 0 0,-122 94-719 0 0,-1-1 1 0 0,0 0-1 0 0,0-1 0 0 0,-2 0 0 0 0,1 0 1 0 0,-1-1-1 0 0,-1 0 0 0 0,0-1 0 0 0,-1 1 1 0 0,0-1-1 0 0,-2 0 0 0 0,1-1 0 0 0,-2 1 1 0 0,0-1-1 0 0,0 0 0 0 0,-1 0 0 0 0,-1 0 1 0 0,-1 0-1 0 0,0 0 0 0 0,-2-7 80 0 0,1 18-60 0 0,-1 1-1 0 0,0-1 0 0 0,-1 1 1 0 0,1 0-1 0 0,-1 0 1 0 0,1 0-1 0 0,-1 0 0 0 0,0 0 1 0 0,0 0-1 0 0,0 1 1 0 0,0-1-1 0 0,-1 1 0 0 0,1 0 1 0 0,-1 0-1 0 0,1 1 1 0 0,-1-1-1 0 0,0 1 0 0 0,1-1 1 0 0,-1 1-1 0 0,0 0 1 0 0,0 0-1 0 0,0 1 0 0 0,0-1 1 0 0,0 1-1 0 0,0 0 1 0 0,0 0-1 0 0,0 1 0 0 0,0-1 1 0 0,0 1-1 0 0,0-1 1 0 0,0 1-1 0 0,1 1 1 0 0,-1-1-1 0 0,0 0 0 0 0,0 1 1 0 0,1 0-1 0 0,-1 0 1 0 0,1 0-1 0 0,-3 2 61 0 0,-1-2-8 0 0,-1 1-1 0 0,1 0 1 0 0,0 1-1 0 0,1 0 1 0 0,-1 0 0 0 0,0 0-1 0 0,1 1 1 0 0,0 0-1 0 0,0 0 1 0 0,1 0 0 0 0,-1 1-1 0 0,1 0 1 0 0,0 0-1 0 0,1 0 1 0 0,-1 0 0 0 0,1 1-1 0 0,1 0 1 0 0,-1 0-1 0 0,1 0 1 0 0,0 0 0 0 0,1 1-1 0 0,0-1 1 0 0,0 1-1 0 0,0-1 1 0 0,1 1 0 0 0,0 0-1 0 0,1 7 9 0 0,4-9 41 0 0,1-1-1 0 0,0 1 0 0 0,0-1 0 0 0,0 0 1 0 0,1-1-1 0 0,-1 1 0 0 0,1-1 1 0 0,0 0-1 0 0,1 0 0 0 0,-1-1 0 0 0,1 0 1 0 0,-1 0-1 0 0,1-1 0 0 0,0 1 1 0 0,0-1-1 0 0,0-1 0 0 0,0 0 0 0 0,0 0 1 0 0,1 0-1 0 0,0-1-40 0 0,-4 1 5 0 0,99 12 110 0 0,-81-12 39 0 0,0 1 0 0 0,0 1-1 0 0,-1 0 1 0 0,1 2 0 0 0,-1 1 0 0 0,0 0 0 0 0,0 2 0 0 0,7 3-154 0 0,-24-7 61 0 0,0 0 0 0 0,1-1 0 0 0,-2 1 0 0 0,1 0 0 0 0,0 1 0 0 0,-1-1 0 0 0,0 1 0 0 0,0-1 0 0 0,0 1 0 0 0,-1 0 0 0 0,1 0-1 0 0,-1 0 1 0 0,0 1 0 0 0,-1-1 0 0 0,1 0 0 0 0,-1 1 0 0 0,0-1 0 0 0,-1 1 0 0 0,1-1 0 0 0,-1 1 0 0 0,0-1 0 0 0,0 1 0 0 0,-1-1 0 0 0,0 1 0 0 0,0-1 0 0 0,0 1 0 0 0,0-1 0 0 0,-1 0 0 0 0,0 1 0 0 0,0-1 0 0 0,-1 0 0 0 0,1 0 0 0 0,-1 0-61 0 0,-2 49-610 0 0,33-35-2607 0 0,-4-15-4121 0 0,-16-3 758 0 0</inkml:trace>
  <inkml:trace contextRef="#ctx0" brushRef="#br0" timeOffset="28908.349">21814 623 0 0 0,'0'0'680'0'0,"0"0"408"0"0,0 0 55 0 0,0 0-121 0 0,0 0-226 0 0,0 0-188 0 0,0 0-108 0 0,0 0-72 0 0,-8-19 5468 0 0,-8-29-2190 0 0,10 27-2719 0 0,6 18-925 0 0,0 1 1 0 0,0 0-1 0 0,0 0 0 0 0,-1 0 1 0 0,1 0-1 0 0,-1 0 0 0 0,1-1 1 0 0,-1 1-1 0 0,0 0 1 0 0,0 0-1 0 0,1 1 0 0 0,-2-1 1 0 0,1 0-1 0 0,0 0 0 0 0,0 0 1 0 0,0 1-1 0 0,-1-1 0 0 0,1 0 1 0 0,-1 1-1 0 0,1-1 0 0 0,-1 1 1 0 0,0 0-1 0 0,0 0 0 0 0,0-1 1 0 0,1 1-1 0 0,-1 0 0 0 0,0 0-62 0 0,-17-10 352 0 0,-37 0-198 0 0,53 11-222 0 0,1 0 0 0 0,-1 0 1 0 0,0 1-1 0 0,1-1 0 0 0,-1 1 0 0 0,0-1 1 0 0,1 1-1 0 0,-1 0 0 0 0,1 0 0 0 0,-1 0 1 0 0,1 0-1 0 0,-1 0 0 0 0,1 1 0 0 0,0-1 1 0 0,0 1-1 0 0,0-1 0 0 0,0 1 0 0 0,0 0 1 0 0,0 0-1 0 0,0 0 0 0 0,0 0 0 0 0,1 0 1 0 0,-1 0-1 0 0,1 1 0 0 0,-1-1 1 0 0,1 0-1 0 0,0 1 0 0 0,0-1 0 0 0,0 3 68 0 0,10 1-7501 0 0,-8-6 6339 0 0,5 1-7253 0 0</inkml:trace>
  <inkml:trace contextRef="#ctx0" brushRef="#br0" timeOffset="46699.806">1247 2685 15275 0 0,'0'0'702'0'0,"0"0"-226"0"0,0 0-117 0 0,0 0 106 0 0,0 0 182 0 0,0 0 126 0 0,0 0-14 0 0,0 0-155 0 0,0 0-225 0 0,0 0-219 0 0,0 0-195 0 0,-4-2-227 0 0,-12-6-246 0 0,12 6-286 0 0,4 2-300 0 0,13 7-8576 0 0,-11-2 1434 0 0</inkml:trace>
  <inkml:trace contextRef="#ctx0" brushRef="#br0" timeOffset="51884.615">7042 2397 4289 0 0,'0'0'1355'0'0,"0"0"-91"0"0,0 0-38 0 0,0 0 26 0 0,0 0 64 0 0,0 0-11 0 0,0 0-76 0 0,0 0-135 0 0,0 0-185 0 0,0 0-165 0 0,0 0-127 0 0,-32 18-121 0 0,-103 55-112 0 0,131-72-361 0 0,0 1 1 0 0,1 0 0 0 0,-1 0-1 0 0,0 0 1 0 0,1 0 0 0 0,-1 1-1 0 0,1 0 1 0 0,0 0 0 0 0,-1 0-1 0 0,1 0 1 0 0,1 0 0 0 0,-1 0-1 0 0,0 1 1 0 0,1-1 0 0 0,0 1-1 0 0,0 0 1 0 0,0 0 0 0 0,0 0-24 0 0,-3 9 70 0 0,-2-2-45 0 0,2 0-1 0 0,0 0 1 0 0,0 1 0 0 0,1 0 0 0 0,1 0-1 0 0,0 0 1 0 0,0 1 0 0 0,1-1-1 0 0,1 0 1 0 0,0 1 0 0 0,1 6-25 0 0,0-17 5 0 0,0 0 0 0 0,1-1-1 0 0,-1 1 1 0 0,0 0 0 0 0,1-1 0 0 0,-1 1 0 0 0,1 0 0 0 0,0-1 0 0 0,0 1-1 0 0,0-1 1 0 0,-1 1 0 0 0,1-1 0 0 0,1 1 0 0 0,-1-1 0 0 0,0 0-1 0 0,0 1 1 0 0,0-1 0 0 0,1 0 0 0 0,-1 0 0 0 0,1 0 0 0 0,-1 0 0 0 0,1 0-1 0 0,-1 0 1 0 0,1 0 0 0 0,-1-1 0 0 0,1 1 0 0 0,0 0 0 0 0,-1-1-1 0 0,1 0 1 0 0,0 1 0 0 0,0-1 0 0 0,-1 0 0 0 0,1 0 0 0 0,0 0-1 0 0,0 0 1 0 0,-1 0 0 0 0,1 0 0 0 0,0 0 0 0 0,0-1-5 0 0,67-21 632 0 0,139-139-171 0 0,-188 141-470 0 0,81-56-123 0 0,-97 76 122 0 0,-1 0-1 0 0,0 0 0 0 0,0 0 1 0 0,0 1-1 0 0,0-1 0 0 0,0 1 1 0 0,0 0-1 0 0,0-1 0 0 0,0 2 0 0 0,-1-1 1 0 0,1 0-1 0 0,0 0 0 0 0,0 1 1 0 0,-1-1-1 0 0,1 1 0 0 0,-1 0 1 0 0,1 0-1 0 0,-1 0 0 0 0,0 0 0 0 0,0 0 1 0 0,0 1-1 0 0,0-1 0 0 0,0 1 1 0 0,0-1-1 0 0,-1 1 0 0 0,1 0 1 0 0,-1-1-1 0 0,0 1 0 0 0,0 0 0 0 0,0 0 1 0 0,0 0-1 0 0,0 0 0 0 0,-1 0 1 0 0,1 0-1 0 0,-1 0 0 0 0,0 0 1 0 0,0 0-1 0 0,0 0 0 0 0,0 0 0 0 0,0 0 1 0 0,-1 0-1 0 0,0 1 11 0 0,3 5 25 0 0,-2-3-23 0 0,0 0 1 0 0,1 0-1 0 0,0 0 0 0 0,0 0 0 0 0,0 0 0 0 0,1 0 0 0 0,-1 0 0 0 0,1-1 0 0 0,1 1 0 0 0,-1-1 0 0 0,1 1 1 0 0,0-1-1 0 0,1 0 0 0 0,-1 0 0 0 0,1 0 0 0 0,0-1 0 0 0,0 1 0 0 0,0-1 0 0 0,0 0 0 0 0,1 0 0 0 0,0 0 0 0 0,0-1 1 0 0,0 0-1 0 0,0 0 0 0 0,1 0 0 0 0,-1 0 0 0 0,1-1 0 0 0,5 2-2 0 0,-5-4 26 0 0,1 0 0 0 0,0 0 0 0 0,0 0 0 0 0,0-1-1 0 0,-1 0 1 0 0,1 0 0 0 0,0 0 0 0 0,-1-1 0 0 0,1 0 0 0 0,-1 0 0 0 0,0-1 0 0 0,0 0-1 0 0,0 0 1 0 0,0-1 0 0 0,1 0-26 0 0,20-17 132 0 0,-1-2 0 0 0,0-1-1 0 0,-2-1 1 0 0,-1-1 0 0 0,-1-1 0 0 0,-1-1-1 0 0,-2-1 1 0 0,-1 0 0 0 0,14-30-132 0 0,-6-6-5 0 0,-2-1 0 0 0,-3-1 0 0 0,-4-1 0 0 0,-2-1 0 0 0,-3 0 0 0 0,-3 0-1 0 0,-4-1 1 0 0,-2 0 0 0 0,-6-62 5 0 0,3 119 7 0 0,1 5 26 0 0,-1 0 0 0 0,1 1 0 0 0,-2-1-1 0 0,1 0 1 0 0,-1 1 0 0 0,0-1 0 0 0,-1 0-1 0 0,1 1 1 0 0,-2-1 0 0 0,1 1 0 0 0,-1 0-1 0 0,0 0 1 0 0,0 0 0 0 0,-1 0-33 0 0,2 6-9 0 0,1 1 0 0 0,0 0 0 0 0,-1 0 0 0 0,1 0 0 0 0,0 0 0 0 0,0 1 0 0 0,-1-1 0 0 0,1 0 0 0 0,0 1 0 0 0,0-1 0 0 0,0 0 0 0 0,-1 1 0 0 0,1-1 0 0 0,0 1 0 0 0,0 0 0 0 0,0-1 0 0 0,0 1 0 0 0,0 0 0 0 0,0 0 0 0 0,0 0 1 0 0,0 0-1 0 0,0-1 0 0 0,1 1 0 0 0,-1 0 0 0 0,0 0 0 0 0,0 1 0 0 0,1-1 0 0 0,-1 0 0 0 0,1 0 0 0 0,-1 0 0 0 0,1 0 0 0 0,-1 1 0 0 0,1-1 0 0 0,0 0 0 0 0,0 0 0 0 0,-1 1 0 0 0,1-1 0 0 0,0 0 0 0 0,0 0 0 0 0,0 1 0 0 0,1-1 0 0 0,-1 0 0 0 0,0 0 0 0 0,0 1 0 0 0,1-1 9 0 0,-3 5-3 0 0,-5 25-1 0 0,2 1 0 0 0,1-1 0 0 0,2 1 0 0 0,0 0 0 0 0,3 0 0 0 0,1 8 4 0 0,-1 28-4 0 0,4 31 41 0 0,4-1 1 0 0,22 93-38 0 0,-4-21 32 0 0,-19-118-75 0 0,4 97-824 0 0,-13-148 773 0 0,1 1 0 0 0,-1 0 0 0 0,0-1 0 0 0,0 1 0 0 0,0-1-1 0 0,0 0 1 0 0,0 1 0 0 0,0-1 0 0 0,0 0 0 0 0,0 1 0 0 0,0-1 0 0 0,-1 0-1 0 0,1 0 1 0 0,-1 0 0 0 0,1 0 0 0 0,-1 0 0 0 0,1 0 0 0 0,-1-1 0 0 0,1 1-1 0 0,-1 0 1 0 0,1-1 0 0 0,-1 1 0 0 0,0-1 0 0 0,1 0 0 0 0,-1 0 0 0 0,0 1-1 0 0,0-1 1 0 0,1 0 0 0 0,-1 0 0 0 0,0-1 94 0 0,-57-1-6215 0 0,23-14-1233 0 0,24 11 4155 0 0</inkml:trace>
  <inkml:trace contextRef="#ctx0" brushRef="#br0" timeOffset="52128.008">7377 2165 7866 0 0,'0'0'963'0'0,"0"0"-349"0"0,0 0-55 0 0,0 0 260 0 0,0 0 241 0 0,0 0 88 0 0,0 0-69 0 0,0 0-157 0 0,36-6-137 0 0,111-19-114 0 0,168-28 2119 0 0,-66 23-3502 0 0,-142 27-8533 0 0,-86 3-74 0 0</inkml:trace>
  <inkml:trace contextRef="#ctx0" brushRef="#br0" timeOffset="53715.212">8511 2692 2072 0 0,'0'0'271'0'0,"0"0"19"0"0,0 0 240 0 0,0 0 177 0 0,0 0 91 0 0,0 0 69 0 0,0 0 82 0 0,0 0 103 0 0,0 0 83 0 0,0 0 21 0 0,0 0-73 0 0,0 0-113 0 0,32-14-115 0 0,98-43-104 0 0,-120 53-553 0 0,0 0 1 0 0,-1-1 0 0 0,0 0-1 0 0,0 0 1 0 0,0-1 0 0 0,0-1-1 0 0,-1 1 1 0 0,0-1 0 0 0,-1-1-1 0 0,3-2-198 0 0,10-11 365 0 0,-15 16-288 0 0,27-24 184 0 0,-2 0 0 0 0,-1-2 1 0 0,-1-2-1 0 0,-2 0 0 0 0,-1-2 0 0 0,9-20-261 0 0,-29 47-41 0 0,-2 1-1 0 0,1-2 1 0 0,-1 1-1 0 0,0 0 0 0 0,-1-1 1 0 0,0 1-1 0 0,0-1 1 0 0,-1 1-1 0 0,0-1 1 0 0,-1 0-1 0 0,0 0 1 0 0,0 1-1 0 0,-1-1 1 0 0,0 0-1 0 0,0 0 42 0 0,-2 7-61 0 0,1 0 0 0 0,-1 0-1 0 0,1 0 1 0 0,-1 1 0 0 0,1-1-1 0 0,-1 1 1 0 0,0-1 0 0 0,0 1 0 0 0,0 0-1 0 0,0 0 1 0 0,0 0 0 0 0,0 1-1 0 0,0-1 1 0 0,0 1 0 0 0,0 0-1 0 0,0-1 1 0 0,0 2 0 0 0,0-1 0 0 0,0 0-1 0 0,0 0 1 0 0,-1 1 0 0 0,1 0-1 0 0,0-1 1 0 0,0 1 0 0 0,1 0-1 0 0,-1 1 1 0 0,0-1 0 0 0,0 0-1 0 0,1 1 1 0 0,-1 0 0 0 0,-2 1 61 0 0,-1 0-41 0 0,0 1 1 0 0,0 0 0 0 0,1 0-1 0 0,-1 0 1 0 0,1 0-1 0 0,0 1 1 0 0,1 0-1 0 0,-1 0 1 0 0,1 0-1 0 0,0 0 1 0 0,0 1-1 0 0,0 0 1 0 0,1-1 0 0 0,0 1-1 0 0,0 1 1 0 0,0-1-1 0 0,1 0 1 0 0,0 1-1 0 0,0-1 1 0 0,1 1-1 0 0,0 0 1 0 0,0-1-1 0 0,0 1 1 0 0,1 3 40 0 0,2-6 35 0 0,0-1-1 0 0,0 0 1 0 0,1 0-1 0 0,-1 0 1 0 0,1 0 0 0 0,0 0-1 0 0,0-1 1 0 0,0 1 0 0 0,0-1-1 0 0,0 0 1 0 0,1 0-1 0 0,-1 0 1 0 0,0 0 0 0 0,1 0-1 0 0,0-1 1 0 0,-1 1-1 0 0,1-1 1 0 0,0 0 0 0 0,0-1-1 0 0,0 1 1 0 0,-1 0 0 0 0,1-1-1 0 0,0 0 1 0 0,2 0-35 0 0,5 2 67 0 0,148 2 1306 0 0,-157-3-1349 0 0,-1 0 0 0 0,1 0-1 0 0,-1 0 1 0 0,1 1 0 0 0,-1-1 0 0 0,0 1 0 0 0,0-1-1 0 0,0 1 1 0 0,0-1 0 0 0,0 1 0 0 0,0 0-1 0 0,0-1 1 0 0,0 1 0 0 0,0 0 0 0 0,-1 0 0 0 0,1 0-1 0 0,-1-1 1 0 0,1 1 0 0 0,-1 0 0 0 0,0 0-1 0 0,0 0 1 0 0,0 0 0 0 0,0 0 0 0 0,0 0-1 0 0,0 0 1 0 0,-1 0 0 0 0,1-1 0 0 0,0 1 0 0 0,-1 1-24 0 0,0 5 84 0 0,-23 106 49 0 0,25-110-148 0 0,-1 0 0 0 0,0 0 1 0 0,1 0-1 0 0,0 0 0 0 0,0 0 0 0 0,0 0 1 0 0,0 0-1 0 0,0-1 0 0 0,1 1 0 0 0,0 0 0 0 0,0-1 1 0 0,0 1-1 0 0,0-1 0 0 0,1 0 0 0 0,-1 0 1 0 0,1 0-1 0 0,-1 0 0 0 0,1 0 0 0 0,0 0 1 0 0,0-1-1 0 0,1 0 0 0 0,-1 1 0 0 0,0-1 0 0 0,1 0 1 0 0,0-1-1 0 0,-1 1 15 0 0,8 4 32 0 0,-1-1 1 0 0,1 0-1 0 0,-1 0 0 0 0,1-1 0 0 0,1-1 1 0 0,-1 0-1 0 0,0-1 0 0 0,1 0 1 0 0,0 0-1 0 0,-1-1 0 0 0,1-1 0 0 0,0 0 1 0 0,-1 0-1 0 0,12-3-32 0 0,52-26 291 0 0,-53 16-150 0 0,0 0-1 0 0,-1-1 1 0 0,0-1 0 0 0,-2-1 0 0 0,0-1-1 0 0,0-1 1 0 0,-2-1 0 0 0,0 0 0 0 0,0-2-141 0 0,53-97 366 0 0,-63 30-360 0 0,-9 85-45 0 0,0 1 0 0 0,0 0-1 0 0,0-1 1 0 0,0 1 0 0 0,0 0 0 0 0,-1 0 0 0 0,1 0 0 0 0,-1 1 0 0 0,1-1 0 0 0,-1 1 0 0 0,1-1 0 0 0,-1 1-1 0 0,0 0 1 0 0,0 0 0 0 0,0 0 0 0 0,0 0 0 0 0,0 0 0 0 0,0 1 0 0 0,0-1 0 0 0,0 1 0 0 0,0 0 0 0 0,0 0 0 0 0,0 0-1 0 0,0 0 1 0 0,0 1 0 0 0,0-1 0 0 0,0 1 0 0 0,0 0 0 0 0,0 0 0 0 0,0 0 0 0 0,0 0 0 0 0,1 0 0 0 0,-1 1-1 0 0,0-1 1 0 0,1 1 0 0 0,-1 0 0 0 0,1 0 0 0 0,0-1 0 0 0,-1 2 0 0 0,1-1 0 0 0,-1 1 39 0 0,-6 5-95 0 0,1 0 1 0 0,-1 1-1 0 0,1 1 0 0 0,1-1 1 0 0,-1 1-1 0 0,2 0 0 0 0,-1 1 1 0 0,2-1-1 0 0,-1 1 1 0 0,2 1-1 0 0,-1-1 0 0 0,1 0 1 0 0,1 1-1 0 0,0 0 0 0 0,1 0 1 0 0,0 0-1 0 0,1 0 1 0 0,0 0-1 0 0,1 1 0 0 0,0-1 1 0 0,2 10 94 0 0,0-17 39 0 0,0 1-1 0 0,0-1 1 0 0,0 0 0 0 0,0 0 0 0 0,1 0 0 0 0,0 0 0 0 0,0-1 0 0 0,0 1 0 0 0,1-1 0 0 0,0 0 0 0 0,-1 0 0 0 0,1 0 0 0 0,1 0 0 0 0,-1-1-1 0 0,0 1 1 0 0,1-1 0 0 0,0 0 0 0 0,0-1 0 0 0,0 1 0 0 0,0-1 0 0 0,0 0 0 0 0,0 0 0 0 0,1-1 0 0 0,-1 1 0 0 0,1-1 0 0 0,-1 0-1 0 0,1-1 1 0 0,-1 1 0 0 0,1-1 0 0 0,-1 0 0 0 0,1-1 0 0 0,-1 1 0 0 0,6-2-39 0 0,1 2 108 0 0,0-1 1 0 0,0 0 0 0 0,1-1-1 0 0,-1-1 1 0 0,0 1-1 0 0,-1-2 1 0 0,1 0-1 0 0,0 0 1 0 0,-1-1 0 0 0,11-6-109 0 0,72-46 344 0 0,-66 38-323 0 0,1 1 0 0 0,1 1 0 0 0,1 2-1 0 0,0 1 1 0 0,0 1 0 0 0,31-7-21 0 0,-61 19-3 0 0,0 1-1 0 0,0-1 1 0 0,0 1-1 0 0,0-1 1 0 0,1 0 0 0 0,-1 1-1 0 0,0 0 1 0 0,0-1 0 0 0,0 1-1 0 0,0 0 1 0 0,0 0-1 0 0,1-1 1 0 0,-1 1 0 0 0,0 0-1 0 0,0 0 1 0 0,0 0 0 0 0,1 0-1 0 0,-1 1 1 0 0,0-1-1 0 0,0 0 1 0 0,0 0 0 0 0,1 1-1 0 0,-1-1 1 0 0,0 1 0 0 0,0-1-1 0 0,0 1 1 0 0,0-1 0 0 0,0 1-1 0 0,0 0 1 0 0,0-1-1 0 0,0 1 1 0 0,0 0 0 0 0,-1 0-1 0 0,1 0 1 0 0,0 0 0 0 0,0 0-1 0 0,-1 0 1 0 0,1 0-1 0 0,0 0 1 0 0,-1 0 0 0 0,1 0-1 0 0,-1 0 1 0 0,1 0 0 0 0,-1 0-1 0 0,0 0 1 0 0,0 1-1 0 0,1-1 1 0 0,-1 0 0 0 0,0 0-1 0 0,0 0 1 0 0,0 1 3 0 0,-1 16 31 0 0,-1-1 0 0 0,0 0 0 0 0,-1 0 1 0 0,-1 0-1 0 0,-1 0 0 0 0,0-1 0 0 0,-1 1 0 0 0,-2 1-31 0 0,6-9-19 0 0,-1-1-1 0 0,0 1 0 0 0,-1-1 1 0 0,1 0-1 0 0,-2-1 0 0 0,1 1 1 0 0,-1-1-1 0 0,0 1 0 0 0,0-1 1 0 0,-1-1-1 0 0,0 1 0 0 0,-1-1 1 0 0,1 0-1 0 0,-1-1 0 0 0,0 1 1 0 0,0-1-1 0 0,-1-1 1 0 0,1 1-1 0 0,-7 1 20 0 0,13-5-53 0 0,0-1 0 0 0,1 0 0 0 0,-1 1 0 0 0,1-1 0 0 0,-1 0 0 0 0,0 0 0 0 0,1 0 0 0 0,-1 1 0 0 0,0-1-1 0 0,1 0 1 0 0,-1 0 0 0 0,0 0 0 0 0,1 0 0 0 0,-1 0 0 0 0,0 0 0 0 0,1-1 0 0 0,-1 1 0 0 0,0 0 0 0 0,1 0 0 0 0,-1 0 0 0 0,0-1 0 0 0,1 1 0 0 0,-1 0 0 0 0,1 0 0 0 0,-1-1 0 0 0,0 1 0 0 0,1-1 0 0 0,-1 1 0 0 0,1 0 0 0 0,-1-1 0 0 0,1 1 0 0 0,-1-1 0 0 0,1 0-1 0 0,0 1 1 0 0,-1-1 0 0 0,1 1 0 0 0,0-1 0 0 0,-1 1 0 0 0,1-1 0 0 0,0 0 0 0 0,0 1 0 0 0,-1-1 0 0 0,1 0 0 0 0,0 1 0 0 0,0-1 0 0 0,0 0 0 0 0,0 1 0 0 0,0-1 0 0 0,0 0 0 0 0,0 1 0 0 0,0-1 0 0 0,0 0 0 0 0,0 1 0 0 0,1-1 0 0 0,-1 0 0 0 0,0 1 0 0 0,0-1-1 0 0,1 0 54 0 0,16-36-2122 0 0,-12 32 2004 0 0,0-1-1 0 0,0 0 1 0 0,1 1 0 0 0,-1 0-1 0 0,1 0 1 0 0,1 1-1 0 0,-1 0 1 0 0,0 0-1 0 0,1 0 1 0 0,0 1-1 0 0,0 0 1 0 0,0 0-1 0 0,0 1 1 0 0,1 0-1 0 0,-1 0 1 0 0,1 0-1 0 0,-1 1 1 0 0,8 0 118 0 0,162 30 3163 0 0,-157-28-2708 0 0,0-1-1 0 0,1-1 1 0 0,-1-1 0 0 0,0-1-1 0 0,0-1 1 0 0,-1 0-1 0 0,1-2-454 0 0,8-1 118 0 0,0-3 1 0 0,0 0-1 0 0,-1-1 0 0 0,0-2 0 0 0,-1-1 0 0 0,0-1 0 0 0,-1-1 1 0 0,-1-1-1 0 0,-1-1 0 0 0,0-1 0 0 0,-2-1 0 0 0,0-1 0 0 0,-1-1 1 0 0,-1-1-1 0 0,-1 0 0 0 0,-2-2 0 0 0,0 0 0 0 0,-1 0 0 0 0,-2-2 1 0 0,7-17-119 0 0,-10 11-277 0 0,-1 0 0 0 0,-2-1 1 0 0,-2 0-1 0 0,0 0 1 0 0,-3 0-1 0 0,-1 0 1 0 0,-1 0-1 0 0,-4-25 277 0 0,2 47-9 0 0,0 1 0 0 0,-1 0-1 0 0,0 0 1 0 0,0 0 0 0 0,-1 0 0 0 0,-1 0-1 0 0,0 1 1 0 0,-1 0 0 0 0,1 0 0 0 0,-2 0-1 0 0,0 1 1 0 0,0 0 0 0 0,-6-6 9 0 0,10 13 4 0 0,0 0 0 0 0,0 0 0 0 0,0 0 0 0 0,0 1 0 0 0,-1-1 0 0 0,1 1 0 0 0,0 0 0 0 0,-1 0 0 0 0,1 0 0 0 0,-1 0 0 0 0,1 0 0 0 0,-1 1 0 0 0,1 0 0 0 0,-1 0 0 0 0,0 0 0 0 0,1 0 0 0 0,-1 0 0 0 0,1 1 0 0 0,-1 0 0 0 0,1-1 0 0 0,-1 1 0 0 0,1 1 0 0 0,-1-1 0 0 0,1 0 0 0 0,0 1 0 0 0,0 0 0 0 0,0-1 0 0 0,0 1 0 0 0,0 0 0 0 0,0 1 0 0 0,0-1 0 0 0,1 1 0 0 0,-1-1 0 0 0,1 1 0 0 0,0 0 0 0 0,-1-1 0 0 0,1 1 0 0 0,1 0 0 0 0,-1 1 0 0 0,0-1 0 0 0,1 0 0 0 0,-1 0 0 0 0,1 1 0 0 0,0-1 0 0 0,0 1 0 0 0,1-1 0 0 0,-1 1 0 0 0,1-1 0 0 0,-1 2-4 0 0,-2 22 160 0 0,0 0 0 0 0,1 0 0 0 0,2 1 0 0 0,1-1 0 0 0,1 0 0 0 0,1 1 0 0 0,2-2 0 0 0,1 1 0 0 0,0 0 0 0 0,2-1 0 0 0,1 0 0 0 0,4 4-160 0 0,115 253 671 0 0,-128-282-671 0 0,10 16 3 0 0,-2 0 0 0 0,0 1 0 0 0,-1 0 0 0 0,-1 0 0 0 0,-1 1 0 0 0,-1 0 0 0 0,0 0 0 0 0,-1 0 0 0 0,-1 11-3 0 0,-3-28-67 0 0,-1-1 0 0 0,0 0 0 0 0,0 0 0 0 0,0-1 0 0 0,0 1 0 0 0,0 0 0 0 0,0-1 0 0 0,0 1 0 0 0,0-1 0 0 0,0 1 0 0 0,0-1 0 0 0,0 0 0 0 0,0 0 0 0 0,0 0 0 0 0,0 0 0 0 0,0 0 0 0 0,-1-1 0 0 0,1 1 0 0 0,0-1 0 0 0,0 1 0 0 0,0-1 0 0 0,0 0 0 0 0,0 1 0 0 0,0-2 67 0 0,-81-63-8504 0 0,48 32 1732 0 0,23 22 3681 0 0</inkml:trace>
  <inkml:trace contextRef="#ctx0" brushRef="#br0" timeOffset="53962.844">10474 2040 4409 0 0,'0'0'1427'0'0,"0"0"-136"0"0,0 0-79 0 0,0 0 110 0 0,0 0 139 0 0,0 0 52 0 0,0 0-64 0 0,0 0-196 0 0,0 0-213 0 0,0 0-212 0 0,0 0-207 0 0,0 0-116 0 0,0 0-60 0 0,31 0-26 0 0,100 1-7 0 0,169-6 1526 0 0,-111-19-2038 0 0,-65 1-3783 0 0,-87 16-1615 0 0,-10 3-5478 0 0</inkml:trace>
  <inkml:trace contextRef="#ctx0" brushRef="#br0" timeOffset="48715.278">1987 2732 0 0 0,'0'0'536'0'0,"0"0"227"0"0,9 6 74 0 0,30 16 49 0 0,24-16 3643 0 0,-51-9-4154 0 0,0 0 1 0 0,-1-1-1 0 0,1 0 0 0 0,-1-1 1 0 0,0 0-1 0 0,0 0 1 0 0,-1-2-1 0 0,1 1 0 0 0,-1-1 1 0 0,-1 0-1 0 0,1-1 0 0 0,-2 0 1 0 0,8-9-376 0 0,-2 5 241 0 0,55-56 457 0 0,-2-3 1 0 0,-4-3-1 0 0,22-37-698 0 0,-67 86 98 0 0,197-277 782 0 0,-84 123-528 0 0,-131 177-354 0 0,0 1-1 0 0,1 0 1 0 0,-1 0 0 0 0,1 0 0 0 0,-1 0 0 0 0,1 0 0 0 0,0 0-1 0 0,0 0 1 0 0,-1 0 0 0 0,1 0 0 0 0,0 0 0 0 0,0 0 0 0 0,0 1-1 0 0,0-1 1 0 0,0 0 0 0 0,0 1 0 0 0,0-1 0 0 0,0 0 0 0 0,0 1-1 0 0,0-1 1 0 0,0 1 0 0 0,1 0 0 0 0,-1-1 0 0 0,0 1 0 0 0,0 0-1 0 0,0 0 1 0 0,1-1 0 0 0,-1 1 0 0 0,0 0 0 0 0,0 0 0 0 0,0 1-1 0 0,1-1 1 0 0,-1 0 0 0 0,0 0 0 0 0,0 1 0 0 0,0-1 0 0 0,1 0-1 0 0,-1 1 1 0 0,0-1 0 0 0,0 1 0 0 0,0-1 0 0 0,0 1 0 0 0,0 0-1 0 0,0 0 1 0 0,0-1 0 0 0,0 1 0 0 0,0 0 0 0 0,-1 0 0 0 0,1 0-1 0 0,0 0 1 0 0,0 0 0 0 0,-1 0 0 0 0,1 0 0 0 0,0 0 0 0 0,-1 0-1 0 0,1 0 1 0 0,-1 0 0 0 0,0 1 0 0 0,1-1 0 0 0,-1 0 0 0 0,0 0-1 0 0,0 0 1 0 0,0 1 0 0 0,0 0 2 0 0,9 30 301 0 0,-1 0 0 0 0,-2 1 0 0 0,-1 0 0 0 0,-2 0 0 0 0,-1 1 0 0 0,-2 24-301 0 0,0-43 53 0 0,0-13-47 0 0,-11 296 746 0 0,8-274-696 0 0,-1-1 0 0 0,-2 1 0 0 0,0-1 1 0 0,-1 1-1 0 0,-2-2 0 0 0,0 1 0 0 0,-1-1 1 0 0,-2-1-1 0 0,0 0 0 0 0,-1-1 0 0 0,-4 4-56 0 0,5-6-18 0 0,-2-1 1 0 0,0-1-1 0 0,-1 0 0 0 0,0-1 0 0 0,-2 0 0 0 0,0-1 0 0 0,0-1 0 0 0,-1-1 0 0 0,0 0 0 0 0,-1-2 0 0 0,-18 8 18 0 0,31-15-179 0 0,-1-1 0 0 0,1 1 0 0 0,-1-1 0 0 0,0-1 0 0 0,0 1 0 0 0,0-1 0 0 0,0-1 0 0 0,0 1 0 0 0,0-1 0 0 0,0 0 0 0 0,0-1 0 0 0,0 0 0 0 0,0 0 0 0 0,0 0 0 0 0,0-1 1 0 0,1 0-1 0 0,-1 0 0 0 0,0-1 0 0 0,1 0 0 0 0,0 0 0 0 0,-1 0 0 0 0,1-1 0 0 0,1 0 0 0 0,-1 0 0 0 0,1 0 0 0 0,-1-1 0 0 0,1 0 0 0 0,0 0 0 0 0,1 0 0 0 0,-4-6 179 0 0,1-1-1202 0 0,0 0 1 0 0,1-1-1 0 0,1 0 1 0 0,1 0-1 0 0,-1 0 0 0 0,2 0 1 0 0,0-1-1 0 0,0 1 1 0 0,2-1-1 0 0,-1 0 0 0 0,2-10 1202 0 0,0 4-409 0 0</inkml:trace>
  <inkml:trace contextRef="#ctx0" brushRef="#br0" timeOffset="49046.823">3418 1952 7842 0 0,'0'0'2799'0'0,"0"0"-2027"0"0,0 0-613 0 0,0 0 157 0 0,0 0 315 0 0,0 0 222 0 0,0 0 102 0 0,-17 35-19 0 0,-50 110-120 0 0,46-64 86 0 0,21-65-722 0 0,0 32 74 0 0,2 0-1 0 0,2 0 1 0 0,2 0 0 0 0,8 25-254 0 0,-6-37-140 0 0,-1 0 0 0 0,-1 0 0 0 0,-2 1 1 0 0,-2 0-1 0 0,-1 0 0 0 0,-3 4 140 0 0,1-36-286 0 0,0-1 0 0 0,0 1 0 0 0,-1 0 0 0 0,1-1 0 0 0,-1 1 1 0 0,-1-1-1 0 0,1 0 0 0 0,-1 0 0 0 0,1 1 0 0 0,-1-2 0 0 0,0 1 0 0 0,-1 0 0 0 0,1-1 0 0 0,-1 1 0 0 0,1-1 0 0 0,-1 0 1 0 0,-3 2 285 0 0,-46 20-11998 0 0,46-24 11519 0 0</inkml:trace>
  <inkml:trace contextRef="#ctx0" brushRef="#br0" timeOffset="49294.242">2974 2500 7866 0 0,'0'0'992'0'0,"0"0"-1415"0"0,0 0-292 0 0,0 0 481 0 0,0 0 730 0 0,0 0 508 0 0,0 0 211 0 0,0 0 16 0 0,0 0-74 0 0,0 0-160 0 0,31-6-196 0 0,99-20-193 0 0,232-63 479 0 0,-287 74-1738 0 0,33-6-2554 0 0,-37 12-4149 0 0,-54 7 3562 0 0,-5 1 2712 0 0</inkml:trace>
  <inkml:trace contextRef="#ctx0" brushRef="#br0" timeOffset="50280.578">3902 2390 0 0 0,'0'0'899'0'0,"0"0"-426"0"0,0 0-38 0 0,0 0 140 0 0,0 0 189 0 0,0 0 108 0 0,0 0 24 0 0,0 0-2 0 0,-31 25-47 0 0,-97 76-66 0 0,65-44 489 0 0,59-53-1171 0 0,0 0-1 0 0,0 0 1 0 0,1 1 0 0 0,-1-1-1 0 0,1 1 1 0 0,1 0 0 0 0,-1 0-1 0 0,0 0 1 0 0,1 0 0 0 0,0 0-1 0 0,0 0 1 0 0,1 0 0 0 0,0 1-1 0 0,0-1 1 0 0,0 1 0 0 0,0-1 0 0 0,1 1-1 0 0,0-1 1 0 0,0 1-99 0 0,2-3 43 0 0,0-1-1 0 0,1-1 1 0 0,-1 1 0 0 0,0 0-1 0 0,1-1 1 0 0,0 1 0 0 0,-1-1-1 0 0,1 1 1 0 0,0-1 0 0 0,0 0-1 0 0,-1-1 1 0 0,1 1 0 0 0,0 0-1 0 0,0-1 1 0 0,0 1 0 0 0,0-1-1 0 0,0 0 1 0 0,0 0 0 0 0,0 0-1 0 0,0-1 1 0 0,0 1 0 0 0,0-1-1 0 0,2 0-42 0 0,20-3 347 0 0,-1-2 0 0 0,1 0-1 0 0,-1-2 1 0 0,-1 0-1 0 0,1-2 1 0 0,3-3-347 0 0,-5 3 68 0 0,-1-2 1 0 0,0 0 0 0 0,-1-2-1 0 0,-1 0 1 0 0,0-1 0 0 0,-1 0-1 0 0,-1-2 1 0 0,14-16-69 0 0,-19 25-143 0 0,-58 112 298 0 0,45-101-148 0 0,-1 1 0 0 0,0 0 0 0 0,1-1 0 0 0,0 1-1 0 0,0 0 1 0 0,0-1 0 0 0,0 1 0 0 0,1 0 0 0 0,0 0 0 0 0,-1 0 0 0 0,1 0-1 0 0,0 0 1 0 0,1-1 0 0 0,-1 1 0 0 0,1 0 0 0 0,0 0 0 0 0,0 0 0 0 0,0-1 0 0 0,0 1-1 0 0,1 0 1 0 0,-1-1 0 0 0,1 1 0 0 0,0-1 0 0 0,0 0 0 0 0,0 0 0 0 0,1 0 0 0 0,-1 0-1 0 0,1 0 1 0 0,0 0 0 0 0,-1 0 0 0 0,1-1 0 0 0,0 1 0 0 0,1-1-7 0 0,9 4 35 0 0,1-2 1 0 0,-1 0-1 0 0,1 0 0 0 0,-1-1 1 0 0,1-1-1 0 0,0 0 1 0 0,0-1-1 0 0,0 0 1 0 0,0-1-1 0 0,0-1 0 0 0,0 0 1 0 0,0-1-1 0 0,0-1 1 0 0,0 0-1 0 0,-1-1 1 0 0,1 0-1 0 0,12-6-35 0 0,-6 1 44 0 0,0 0 0 0 0,-1-2 0 0 0,0 0 0 0 0,0-1 0 0 0,-1-1 0 0 0,-1-1 0 0 0,0 0 0 0 0,-1-1 1 0 0,-1-1-1 0 0,0-1 0 0 0,2-3-44 0 0,-8 8-53 0 0,-1 0 1 0 0,-1-1 0 0 0,1 1 0 0 0,-2-1 0 0 0,0-1-1 0 0,0 1 1 0 0,-2-1 0 0 0,1 0 0 0 0,-2 0 0 0 0,0-1-1 0 0,-1 1 1 0 0,0 0 0 0 0,-1-1 0 0 0,0-6 52 0 0,-2 18-29 0 0,0-1 0 0 0,-1 1 0 0 0,1-1 0 0 0,-1 1 0 0 0,1-1 0 0 0,-1 1 0 0 0,0 0 0 0 0,0 0 0 0 0,-1 0 0 0 0,1 0 0 0 0,0 0 0 0 0,-1 0 0 0 0,0 1 0 0 0,0-1 0 0 0,0 1 0 0 0,0 0 1 0 0,0 0-1 0 0,0 0 0 0 0,0 0 0 0 0,-1 1 0 0 0,1-1 0 0 0,-1 1 0 0 0,1 0 0 0 0,-1 0 0 0 0,0 0 0 0 0,1 0 0 0 0,-1 1 0 0 0,0-1 0 0 0,0 1 0 0 0,1 0 0 0 0,-1 0 0 0 0,0 0 0 0 0,0 1 0 0 0,1-1 0 0 0,-1 1 0 0 0,0 0 0 0 0,1 0 0 0 0,-1 1 0 0 0,1-1 1 0 0,-1 0-1 0 0,1 1 0 0 0,0 0 0 0 0,-1 0 0 0 0,1 0 0 0 0,0 0 0 0 0,0 1 0 0 0,1-1 0 0 0,-1 1 0 0 0,0 0 29 0 0,-2 1-75 0 0,0 1 0 0 0,0-1 1 0 0,0 1-1 0 0,0 0 0 0 0,1 1 0 0 0,0-1 0 0 0,0 1 1 0 0,0 0-1 0 0,1 0 0 0 0,0 0 0 0 0,0 0 1 0 0,0 0-1 0 0,1 1 0 0 0,0-1 0 0 0,1 1 1 0 0,-1 2 74 0 0,2-7 5 0 0,1 1 0 0 0,0 0 0 0 0,0-1 1 0 0,0 1-1 0 0,0 0 0 0 0,0-1 1 0 0,1 0-1 0 0,-1 1 0 0 0,1-1 0 0 0,0 0 1 0 0,-1 0-1 0 0,1 1 0 0 0,0-1 0 0 0,0-1 1 0 0,0 1-1 0 0,1 0 0 0 0,-1 0 1 0 0,0-1-1 0 0,1 0 0 0 0,-1 1 0 0 0,1-1 1 0 0,-1 0-1 0 0,1 0 0 0 0,-1 0 1 0 0,1 0-1 0 0,0-1 0 0 0,0 1 0 0 0,-1-1 1 0 0,1 0-1 0 0,0 0 0 0 0,0 0 0 0 0,0 0 1 0 0,-1 0-1 0 0,1 0 0 0 0,0-1-5 0 0,9 3 16 0 0,189-1 391 0 0,-92-6-257 0 0,-107 5-142 0 0,1 0 0 0 0,0 1 0 0 0,-1-1 0 0 0,1 0 0 0 0,-1 1 0 0 0,1 0 0 0 0,-1-1 0 0 0,1 1 0 0 0,-1 0 0 0 0,1 1 0 0 0,-1-1 0 0 0,0 0 0 0 0,1 0 0 0 0,-1 1-1 0 0,0 0 1 0 0,0-1 0 0 0,0 1 0 0 0,0 0 0 0 0,-1 0 0 0 0,1 0 0 0 0,0 0 0 0 0,-1 0 0 0 0,1 0 0 0 0,-1 1 0 0 0,0-1 0 0 0,0 0 0 0 0,0 1 0 0 0,0-1 0 0 0,0 1 0 0 0,-1-1 0 0 0,1 3-8 0 0,3 84 311 0 0,-15-23 338 0 0,52-66 289 0 0,-24-10-805 0 0,-1-1 1 0 0,0 0-1 0 0,0-2 1 0 0,-1 1 0 0 0,-1-2-1 0 0,0 0 1 0 0,-1-1-1 0 0,0 0 1 0 0,0-2-134 0 0,7-6 134 0 0,6-6-119 0 0,-1 0 1 0 0,-1-2-1 0 0,-2 0 1 0 0,-1-1-1 0 0,-2-2 0 0 0,0 0 1 0 0,-3-1-1 0 0,-1 0 1 0 0,-2-1-1 0 0,-1-1 1 0 0,-2 0-1 0 0,-1-1 0 0 0,-2 0 1 0 0,2-34-16 0 0,-9 60-35 0 0,1-1 33 0 0,0 1 1 0 0,-1-1-1 0 0,0 0 1 0 0,-1 1 0 0 0,0-1-1 0 0,-1 0 1 0 0,0 1-1 0 0,-1 0 1 0 0,-1-1 0 0 0,0 1-1 0 0,0 1 1 0 0,-2-1 0 0 0,0-1 1 0 0,6 12 1 0 0,-1 0 0 0 0,1 0 0 0 0,-1 0 1 0 0,0 0-1 0 0,1 0 0 0 0,-1 0 0 0 0,0 0 1 0 0,0 0-1 0 0,0 0 0 0 0,0 1 1 0 0,0-1-1 0 0,0 0 0 0 0,0 0 0 0 0,0 1 1 0 0,0-1-1 0 0,0 1 0 0 0,0-1 0 0 0,0 1 1 0 0,0-1-1 0 0,0 1 0 0 0,-1 0 1 0 0,1 0-1 0 0,0-1 0 0 0,0 1 0 0 0,0 0 1 0 0,-1 0-1 0 0,1 0 0 0 0,0 0 0 0 0,0 0 1 0 0,0 1-1 0 0,-1-1 0 0 0,1 0 1 0 0,0 0-1 0 0,0 1 0 0 0,0-1 0 0 0,0 1 1 0 0,0-1-1 0 0,0 1 0 0 0,0-1 0 0 0,0 1 1 0 0,0 0-1 0 0,0 0 0 0 0,0-1 1 0 0,0 1-1 0 0,0 0 0 0 0,0 0 0 0 0,0 0 1 0 0,1 0-1 0 0,-1 0 0 0 0,0 0 0 0 0,1 0 1 0 0,-1 0-1 0 0,1 0 0 0 0,-1 0 1 0 0,1 1-2 0 0,-29 65 34 0 0,19-24 267 0 0,2 0 0 0 0,2 1 0 0 0,2 0 0 0 0,1 0 0 0 0,4 40-301 0 0,-1-75 24 0 0,2 27 95 0 0,2 0 0 0 0,2-1 0 0 0,1 1 0 0 0,1-1 0 0 0,2-1 0 0 0,2 0 0 0 0,1 0 0 0 0,5 6-119 0 0,-9-17 17 0 0,1 0-1 0 0,1-1 0 0 0,1-1 0 0 0,1 1 0 0 0,1-2 0 0 0,1 0 0 0 0,1-1 1 0 0,1 0-1 0 0,0-2 0 0 0,2 2-16 0 0,-19-20-25 0 0,0 1-1 0 0,0 0 1 0 0,0-1 0 0 0,0 1 0 0 0,0 0-1 0 0,1 0 1 0 0,-1-1 0 0 0,0 1 0 0 0,0 0-1 0 0,0-1 1 0 0,0 1 0 0 0,0 0 0 0 0,0 0-1 0 0,1-1 1 0 0,-1 1 0 0 0,0 0 0 0 0,0 0-1 0 0,0 0 1 0 0,1-1 0 0 0,-1 1 0 0 0,0 0 0 0 0,0 0-1 0 0,1 0 1 0 0,-1 0 0 0 0,0-1 0 0 0,0 1-1 0 0,1 0 1 0 0,-1 0 0 0 0,0 0 0 0 0,0 0-1 0 0,1 0 1 0 0,-1 0 0 0 0,0 0 0 0 0,1 0-1 0 0,-1 0 1 0 0,0 0 0 0 0,0 0 0 0 0,1 0-1 0 0,-1 0 1 0 0,0 0 0 0 0,1 0 0 0 0,-1 0-1 0 0,0 0 1 0 0,0 0 0 0 0,1 0 0 0 0,-1 0 0 0 0,0 1-1 0 0,0-1 1 0 0,1 0 0 0 0,-1 0 0 0 0,0 0-1 0 0,0 0 1 0 0,1 1 0 0 0,-1-1 25 0 0,-12-25-2289 0 0,-22-17-6645 0 0,25 33 2201 0 0</inkml:trace>
  <inkml:trace contextRef="#ctx0" brushRef="#br0" timeOffset="50478.922">4846 2191 5833 0 0,'0'0'1279'0'0,"0"0"-488"0"0,0 0 16 0 0,0 0 141 0 0,0 0 12 0 0,0 0-73 0 0,35-3-57 0 0,108-9-36 0 0,138 9 2018 0 0,-138 7-3301 0 0,-47 10-3162 0 0,-39-3-3677 0 0,-41-7 2855 0 0</inkml:trace>
  <inkml:trace contextRef="#ctx0" brushRef="#br0" timeOffset="50848.916">5903 2283 2120 0 0,'0'0'1884'0'0,"0"0"-751"0"0,0 0-130 0 0,0 0 149 0 0,0 0 186 0 0,0 0 117 0 0,0 0 14 0 0,0 0-96 0 0,0 0-217 0 0,0 0-309 0 0,0 0-284 0 0,0 0-199 0 0,0 0-146 0 0,-22 9-66 0 0,-65 29-48 0 0,55-15 69 0 0,32-20-171 0 0,0 0 0 0 0,0 0 0 0 0,1-1 0 0 0,-1 1 0 0 0,1 0 0 0 0,0-1 0 0 0,-1 1 0 0 0,1 0 0 0 0,1-1 0 0 0,-1 1 0 0 0,0-1 0 0 0,1 1 0 0 0,-1-1 1 0 0,1 0-1 0 0,0 0 0 0 0,-1 1 0 0 0,1-1 0 0 0,0 0 0 0 0,0-1 0 0 0,1 1 0 0 0,-1 0 0 0 0,0-1 0 0 0,1 1 0 0 0,-1-1 0 0 0,0 0 0 0 0,1 1 0 0 0,0-1 0 0 0,-1 0 1 0 0,1-1-1 0 0,2 2-2 0 0,1 0 15 0 0,1 2 70 0 0,1 0-1 0 0,-1 1 1 0 0,1 0 0 0 0,-2 0-1 0 0,1 0 1 0 0,0 1 0 0 0,-1 0 0 0 0,0 0-1 0 0,0 0 1 0 0,-1 1 0 0 0,0 0-1 0 0,0 0 1 0 0,-1 0 0 0 0,1 1 0 0 0,-2 0-1 0 0,1 0 1 0 0,-1 0 0 0 0,0 0-1 0 0,-1 0 1 0 0,0 0 0 0 0,0 1 0 0 0,-1-1-1 0 0,0 1 1 0 0,0-1 0 0 0,-1 3-85 0 0,1-7 81 0 0,0 0 1 0 0,0-1-1 0 0,-1 1 0 0 0,0 0 1 0 0,0 0-1 0 0,0 0 1 0 0,0 0-1 0 0,0 0 1 0 0,-1 0-1 0 0,0 0 0 0 0,0 0 1 0 0,0-1-1 0 0,0 1 1 0 0,0 0-1 0 0,-1-1 1 0 0,0 1-1 0 0,1-1 0 0 0,-1 1 1 0 0,-1-1-1 0 0,1 0 1 0 0,0 0-1 0 0,-1 0 1 0 0,0 0-1 0 0,1 0 0 0 0,-1 0 1 0 0,0-1-1 0 0,-1 0 1 0 0,1 1-1 0 0,0-1 1 0 0,-1 0-1 0 0,1-1 0 0 0,-1 1 1 0 0,1-1-1 0 0,-3 1-81 0 0,-3 1-120 0 0,0 0-1 0 0,0-1 1 0 0,0 0 0 0 0,0-1-1 0 0,-1 0 1 0 0,1 0-1 0 0,-1-1 1 0 0,1 0-1 0 0,0-1 1 0 0,-1 0-1 0 0,1-1 1 0 0,0 1 0 0 0,-5-3 120 0 0,0-1-1050 0 0,-2-2-1609 0 0,6 1-2472 0 0,4 2-5419 0 0</inkml:trace>
  <inkml:trace contextRef="#ctx0" brushRef="#br0" timeOffset="58450.162">12293 2280 704 0 0,'0'0'810'0'0,"0"0"11"0"0,0 0 46 0 0,0 0 91 0 0,0 0 68 0 0,0 0-24 0 0,0 0-84 0 0,0 0-133 0 0,0 0-137 0 0,0 0-122 0 0,0 0-70 0 0,-20-4-50 0 0,-60-7-23 0 0,76 11-345 0 0,1-1 0 0 0,-1 1 0 0 0,1 0 0 0 0,-1 0 0 0 0,1 0 0 0 0,0 1 0 0 0,-1-1 0 0 0,1 1 0 0 0,-1-1 0 0 0,1 1 0 0 0,0 0-1 0 0,-1 1 1 0 0,1-1 0 0 0,0 0 0 0 0,0 1 0 0 0,0 0 0 0 0,0 0 0 0 0,0 0 0 0 0,1 0 0 0 0,-1 0-38 0 0,-11 8 173 0 0,-8 4-62 0 0,1 1 0 0 0,1 1 0 0 0,0 0 0 0 0,1 2 0 0 0,1 0 0 0 0,1 1 0 0 0,-10 14-111 0 0,19-23 24 0 0,1-1 1 0 0,1 2-1 0 0,0-1 1 0 0,0 1-1 0 0,1 0 1 0 0,0 0 0 0 0,1 0-1 0 0,0 1 1 0 0,1 0-1 0 0,0-1 1 0 0,1 1-1 0 0,1 0 1 0 0,0 0-1 0 0,0 0 1 0 0,1 1-1 0 0,0-1 1 0 0,2 4-25 0 0,-1-11 68 0 0,1 0-1 0 0,0 0 1 0 0,0-1 0 0 0,0 1 0 0 0,1-1-1 0 0,0 1 1 0 0,-1-1 0 0 0,1 0 0 0 0,1 0-1 0 0,-1-1 1 0 0,1 1 0 0 0,-1 0 0 0 0,1-1-1 0 0,0 0 1 0 0,0 0 0 0 0,0 0 0 0 0,1-1-1 0 0,-1 1 1 0 0,1-1 0 0 0,-1 0 0 0 0,1 0-1 0 0,0-1 1 0 0,0 1 0 0 0,0-1 0 0 0,0 0-1 0 0,0-1 1 0 0,0 1 0 0 0,0-1 0 0 0,0 0-1 0 0,0 0 1 0 0,0 0 0 0 0,0-1 0 0 0,0 0-1 0 0,0 0 1 0 0,0 0 0 0 0,0-1 0 0 0,0 1-1 0 0,-1-1 1 0 0,1 0 0 0 0,4-3-68 0 0,13-7 210 0 0,1-2 1 0 0,-1 0-1 0 0,-1-1 0 0 0,-1-1 1 0 0,0-1-1 0 0,-1-1 0 0 0,-1-1 1 0 0,-1 0-1 0 0,-1-2 0 0 0,0 0 1 0 0,-1 0-1 0 0,-2-1 0 0 0,0-1 1 0 0,0-3-211 0 0,-5 11 84 0 0,-2 5 5 0 0,-1 1 0 0 0,0-1-1 0 0,0 0 1 0 0,-1-1-1 0 0,0 1 1 0 0,-1-1 0 0 0,0 0-1 0 0,-1 1 1 0 0,0-1-1 0 0,0-11-88 0 0,-18 109-416 0 0,16-76 424 0 0,0 0 0 0 0,0 0 0 0 0,1 0 0 0 0,0 0-1 0 0,1-1 1 0 0,1 1 0 0 0,-1-1 0 0 0,2 1 0 0 0,-1-1 0 0 0,1 0-1 0 0,1 0 1 0 0,0 0 0 0 0,0-1 0 0 0,1 0 0 0 0,0 0 0 0 0,1 0-1 0 0,0-1 1 0 0,0 0 0 0 0,1 0 0 0 0,0-1 0 0 0,0 0 0 0 0,1 0-1 0 0,2 1-7 0 0,-4-3 30 0 0,0 1 1 0 0,1-1-1 0 0,0-1 0 0 0,0 1 0 0 0,0-1 0 0 0,0-1 0 0 0,1 1 0 0 0,0-2 0 0 0,-1 1 1 0 0,1-1-1 0 0,0 0 0 0 0,0-1 0 0 0,0 0 0 0 0,0 0 0 0 0,1-1 0 0 0,-1 0 0 0 0,7-2-30 0 0,-9-1 57 0 0,0-1 0 0 0,0 1 0 0 0,0-2-1 0 0,0 1 1 0 0,-1-1 0 0 0,0 0-1 0 0,0 0 1 0 0,0 0 0 0 0,-1-1 0 0 0,1 0-1 0 0,-1 0 1 0 0,-1-1 0 0 0,1 1-1 0 0,-1-1 1 0 0,0 0 0 0 0,-1 0 0 0 0,0-1-1 0 0,2-6-56 0 0,11-15 82 0 0,126-179-56 0 0,-142 206-35 0 0,1 1 0 0 0,-1-1 0 0 0,0 1 0 0 0,1-1 0 0 0,0 1 0 0 0,-1 0 0 0 0,1-1 0 0 0,0 1 0 0 0,-1-1 0 0 0,1 1 0 0 0,0 0 0 0 0,0 0 0 0 0,0 0 0 0 0,0 0 0 0 0,0-1 0 0 0,1 1 0 0 0,-1 1 0 0 0,0-1 0 0 0,0 0 0 0 0,1 0 0 0 0,-1 0 0 0 0,0 1 0 0 0,1-1 0 0 0,-1 0 0 0 0,1 1 0 0 0,-1 0 0 0 0,1-1 0 0 0,-1 1 0 0 0,1 0 0 0 0,-1 0 0 0 0,1-1 0 0 0,-1 1 0 0 0,1 0 0 0 0,-1 1 0 0 0,1-1 0 0 0,0 0 0 0 0,-1 0 0 0 0,1 1 0 0 0,-1-1 0 0 0,0 1 0 0 0,1-1 0 0 0,-1 1 0 0 0,1 0 0 0 0,-1-1 1 0 0,0 1-1 0 0,1 0 0 0 0,-1 0 0 0 0,0 0 0 0 0,0 0 0 0 0,0 0 0 0 0,0 0 0 0 0,0 0 0 0 0,1 1 9 0 0,3 84 206 0 0,-7-79-197 0 0,1 1 0 0 0,0 0 0 0 0,1-1 0 0 0,0 1-1 0 0,0-1 1 0 0,1 1 0 0 0,-1 0 0 0 0,2-1 0 0 0,-1 1-1 0 0,1-1 1 0 0,0 0 0 0 0,1 1 0 0 0,0-1 0 0 0,0 0 0 0 0,0-1-1 0 0,1 1 1 0 0,0 0 0 0 0,0-1 0 0 0,1 0 0 0 0,0 0-1 0 0,0 0 1 0 0,0-1 0 0 0,6 5-9 0 0,-5-6 29 0 0,1-1-1 0 0,0 0 1 0 0,-1 0 0 0 0,1-1-1 0 0,0 0 1 0 0,0 0 0 0 0,1-1-1 0 0,-1 1 1 0 0,0-2 0 0 0,0 1-1 0 0,1-1 1 0 0,-1 0 0 0 0,0 0-1 0 0,1-1 1 0 0,-1 0 0 0 0,0 0-1 0 0,0-1 1 0 0,0 0 0 0 0,0 0-1 0 0,5-3-28 0 0,134-76 412 0 0,-103 54-370 0 0,116-61-33 0 0,-157 87-5 0 0,-1 1 0 0 0,1 0 0 0 0,0-1 0 0 0,-1 1 1 0 0,1 0-1 0 0,0 0 0 0 0,-1 0 0 0 0,1 0 0 0 0,-1 0 0 0 0,1 0 0 0 0,0 0 0 0 0,-1 1 0 0 0,1-1 0 0 0,-1 1 0 0 0,1-1 0 0 0,-1 1 0 0 0,1 0 0 0 0,-1-1 0 0 0,1 1 0 0 0,-1 0 1 0 0,1 0-1 0 0,-1 0 0 0 0,0 0 0 0 0,0 0 0 0 0,0 0 0 0 0,1 0 0 0 0,-1 1 0 0 0,0-1 0 0 0,0 0 0 0 0,-1 1 0 0 0,1-1 0 0 0,0 0 0 0 0,0 1 0 0 0,-1-1 0 0 0,1 1 0 0 0,-1 0 0 0 0,1-1 1 0 0,-1 1-1 0 0,1-1 0 0 0,-1 1 0 0 0,0 0 0 0 0,0-1 0 0 0,0 1 0 0 0,0-1 0 0 0,0 1 0 0 0,0 0 0 0 0,-1-1 0 0 0,1 1 0 0 0,0-1 0 0 0,-1 1 0 0 0,1 0 0 0 0,-1-1 0 0 0,0 1 1 0 0,1-1-1 0 0,-2 2-4 0 0,2 10 40 0 0,-1-9-50 0 0,1 0 0 0 0,0 0-1 0 0,0 1 1 0 0,0-1 0 0 0,0 0-1 0 0,1 0 1 0 0,-1 0 0 0 0,1 0 0 0 0,0 0-1 0 0,1 0 1 0 0,-1 0 0 0 0,1 0-1 0 0,-1-1 1 0 0,1 1 0 0 0,0 0-1 0 0,1-1 1 0 0,-1 0 0 0 0,0 1 0 0 0,1-1-1 0 0,0 0 1 0 0,3 2 10 0 0,36 6-2756 0 0,-20-13-1552 0 0,-9-3-1304 0 0,-4 1-3195 0 0</inkml:trace>
  <inkml:trace contextRef="#ctx0" brushRef="#br0" timeOffset="58932.879">13981 2250 3977 0 0,'0'0'1579'0'0,"0"0"-458"0"0,0 0-42 0 0,0 0 111 0 0,0 0-34 0 0,0 0-148 0 0,0 0-159 0 0,0 0-123 0 0,0 0-85 0 0,0 0-93 0 0,0 0-139 0 0,0 0-132 0 0,-27 14-78 0 0,-81 46-61 0 0,106-60-131 0 0,0 1 0 0 0,0 0 1 0 0,-1 0-1 0 0,1 0 1 0 0,0 0-1 0 0,0 1 1 0 0,0-1-1 0 0,1 0 0 0 0,-1 1 1 0 0,0 0-1 0 0,0-1 1 0 0,1 1-1 0 0,-1 0 1 0 0,1 0-1 0 0,-1 0 0 0 0,1 0 1 0 0,0 0-1 0 0,0 0 1 0 0,0 0-1 0 0,0 0 1 0 0,0 0-1 0 0,0 0 1 0 0,1 1-1 0 0,-1 1-7 0 0,0 4 34 0 0,-1-4-9 0 0,0 1 0 0 0,0 0 1 0 0,1 0-1 0 0,0-1 0 0 0,0 1 1 0 0,0 0-1 0 0,0 0 1 0 0,1 0-1 0 0,0 0 0 0 0,0 1 1 0 0,0-1-1 0 0,1 0 0 0 0,0 0 1 0 0,0-1-1 0 0,0 1 1 0 0,0 0-1 0 0,1 0 0 0 0,0 0 1 0 0,0-1-1 0 0,0 1 0 0 0,0-1 1 0 0,1 1-1 0 0,0-1 1 0 0,0 0-1 0 0,0 0 0 0 0,0 0 1 0 0,1-1-1 0 0,-1 1 0 0 0,1-1 1 0 0,0 0-1 0 0,0 0 0 0 0,0 0 1 0 0,1 0-1 0 0,-1-1 1 0 0,0 0-1 0 0,1 0 0 0 0,0 0 1 0 0,0 0-1 0 0,-1-1 0 0 0,2 1-25 0 0,7-2 240 0 0,0 0 1 0 0,0-1-1 0 0,0-1 0 0 0,-1 0 0 0 0,1 0 0 0 0,0-1 0 0 0,-1-1 0 0 0,0 0 0 0 0,0-1 0 0 0,0 0 0 0 0,-1 0 0 0 0,1-2 0 0 0,-1 1 0 0 0,-1-1 0 0 0,1-1 0 0 0,-1 0 0 0 0,6-6-240 0 0,17-18 313 0 0,-2-1 0 0 0,-1-1 0 0 0,-1-2 1 0 0,8-15-314 0 0,-18 27-18 0 0,-1-1 0 0 0,-2 0 0 0 0,0-2 0 0 0,-1 0 0 0 0,-2 0 0 0 0,-1-1 0 0 0,-1-1 0 0 0,-1 0 0 0 0,-2 0 0 0 0,-1-1 0 0 0,2-20 18 0 0,-6 35-129 0 0,-1 0 1 0 0,-1 0-1 0 0,0 0 0 0 0,-1 0 0 0 0,-1 0 0 0 0,0 0 1 0 0,-1-1-1 0 0,-1 2 0 0 0,0-1 0 0 0,-1 0 0 0 0,0 1 1 0 0,-2-1-1 0 0,1 1 0 0 0,-2 1 0 0 0,0-1 0 0 0,0 1 1 0 0,-1 0-1 0 0,-1 1 0 0 0,-3-4 129 0 0,5 12 11 0 0,1 0 0 0 0,0 1 0 0 0,-1-1 0 0 0,0 2 0 0 0,1-1 0 0 0,-1 1 0 0 0,-1 0 0 0 0,1 0 0 0 0,0 0 1 0 0,0 1-1 0 0,0 1 0 0 0,-1-1 0 0 0,1 1 0 0 0,0 0 0 0 0,-1 1 0 0 0,1 0 0 0 0,0 0 0 0 0,-1 0 0 0 0,1 1 0 0 0,0 0 0 0 0,0 0 0 0 0,0 1 0 0 0,1 0 0 0 0,-1 0 0 0 0,1 1 0 0 0,-1 0 0 0 0,1 0 0 0 0,0 0 0 0 0,1 1 1 0 0,-1 0-1 0 0,1 0 0 0 0,0 0 0 0 0,0 1 0 0 0,1 0 0 0 0,-2 1-11 0 0,-5 7 38 0 0,1 0 1 0 0,1 0-1 0 0,0 1 0 0 0,1 0 1 0 0,1 1-1 0 0,0 0 0 0 0,1 0 1 0 0,1 0-1 0 0,0 1 1 0 0,1 0-1 0 0,1 0 0 0 0,1 0 1 0 0,0 0-1 0 0,1 0 0 0 0,1 0 1 0 0,0 1-1 0 0,2-1 0 0 0,0 0 1 0 0,1 0-1 0 0,0 0 1 0 0,2 0-1 0 0,0-1 0 0 0,0 0 1 0 0,2 0-1 0 0,0 0 0 0 0,1-1 1 0 0,0 0-1 0 0,2 0 1 0 0,-1-1-1 0 0,2 0 0 0 0,2 2-38 0 0,7 8-56 0 0,1 0-1 0 0,1-1 0 0 0,1-1 0 0 0,1-2 1 0 0,0 0-1 0 0,2-1 0 0 0,0-2 0 0 0,2-1 0 0 0,-1 0 1 0 0,2-3-1 0 0,0 0 0 0 0,0-2 0 0 0,2-1 1 0 0,-1-1-1 0 0,1-1 0 0 0,6-1 57 0 0,9-3-2550 0 0,-15-4-3665 0 0,-25 0 4169 0 0,8 0-6623 0 0</inkml:trace>
  <inkml:trace contextRef="#ctx0" brushRef="#br0" timeOffset="60536.02">15753 1632 3153 0 0,'0'0'1287'0'0,"0"0"-132"0"0,0 0-22 0 0,0 0 37 0 0,0 0 33 0 0,0 0-40 0 0,0 0-142 0 0,0 0-175 0 0,0 0-186 0 0,0 0-165 0 0,0 0-123 0 0,0 0-62 0 0,0 0-19 0 0,-3 9 5 0 0,-56 192 1479 0 0,-36 255-1076 0 0,83-346-723 0 0,14-107 52 0 0,-1-1 0 0 0,1 0 0 0 0,0 0 0 0 0,-1 0 0 0 0,1-1 0 0 0,0 1 0 0 0,1 0 0 0 0,-1-1 0 0 0,0 1 0 0 0,0-1 1 0 0,1 0-1 0 0,-1 0 0 0 0,0 1 0 0 0,1-2 0 0 0,-1 1 0 0 0,1 0 0 0 0,0 0 0 0 0,-1-1 0 0 0,1 0 0 0 0,-1 1 0 0 0,1-1 0 0 0,0 0 0 0 0,-1 0 0 0 0,1 0 0 0 0,0-1 0 0 0,-1 1 0 0 0,1-1 0 0 0,-1 1 0 0 0,1-1 1 0 0,1-1-29 0 0,11 1 169 0 0,6 0-67 0 0,0-2-1 0 0,0 0 1 0 0,0-2 0 0 0,-1 0 0 0 0,1-1-1 0 0,10-6-101 0 0,-3 3 93 0 0,-5-25-2985 0 0,-27-7-11352 0 0,-1 39 12661 0 0</inkml:trace>
  <inkml:trace contextRef="#ctx0" brushRef="#br0" timeOffset="60782.814">15299 1989 6169 0 0,'0'0'965'0'0,"0"0"19"0"0,0 0 299 0 0,0 0 226 0 0,0 0 42 0 0,0 0-78 0 0,0 0-165 0 0,34 3-196 0 0,110 12-198 0 0,36-16 786 0 0,-150-2-1583 0 0,234-34-310 0 0,-177 24-2957 0 0,-2 1-4229 0 0,-61 8-984 0 0</inkml:trace>
  <inkml:trace contextRef="#ctx0" brushRef="#br0" timeOffset="61101.791">16451 1996 2280 0 0,'0'0'1250'0'0,"0"0"-46"0"0,0 0 54 0 0,0 0 89 0 0,0 0 85 0 0,0 0 9 0 0,0 0-91 0 0,-32 18-172 0 0,-99 60-198 0 0,84-33 45 0 0,44-35-783 0 0,-12 96 792 0 0,16-102-1008 0 0,-1-1 0 0 0,1 1 0 0 0,0-1 0 0 0,0 1 0 0 0,0-1 0 0 0,0 1 0 0 0,0-1 0 0 0,1 0 0 0 0,0 0 0 0 0,0 0 0 0 0,0 0 0 0 0,0 0 0 0 0,0 0 0 0 0,0 0 0 0 0,1-1 0 0 0,-1 1 0 0 0,1-1 0 0 0,0 1 0 0 0,0-1 0 0 0,0 0 0 0 0,0 0 0 0 0,0-1 0 0 0,0 1 0 0 0,0-1 0 0 0,1 1 0 0 0,-1-1 0 0 0,1 0 0 0 0,2 0-26 0 0,101 5 1215 0 0,-92-10-1030 0 0,0-1-1 0 0,-1-1 1 0 0,0 0 0 0 0,0-1 0 0 0,-1-1 0 0 0,0 0-1 0 0,0 0 1 0 0,0-1 0 0 0,0-2-185 0 0,-7 7 55 0 0,0-1-1 0 0,1 0 1 0 0,-2 0 0 0 0,1 0-1 0 0,-1-1 1 0 0,1 0 0 0 0,-1 0-1 0 0,-1 0 1 0 0,0-1 0 0 0,1 0-1 0 0,-2 1 1 0 0,1-1 0 0 0,-1-1-1 0 0,0 1 1 0 0,-1 0 0 0 0,0-1-1 0 0,0 1 1 0 0,0-1 0 0 0,-1 0-1 0 0,0 0 1 0 0,-1 1 0 0 0,0-1-1 0 0,0 0 1 0 0,0 0 0 0 0,-1 0-1 0 0,-1 0-54 0 0,1 4-108 0 0,-2 1 0 0 0,1-1-1 0 0,0 1 1 0 0,-1 0 0 0 0,1 0-1 0 0,-1 0 1 0 0,0 0 0 0 0,0 0-1 0 0,0 0 1 0 0,0 1 0 0 0,-1 0-1 0 0,1 0 1 0 0,-1 0 0 0 0,1 0-1 0 0,-1 0 1 0 0,0 0 0 0 0,0 1-1 0 0,1 0 1 0 0,-1 0 0 0 0,0 0-1 0 0,0 0 1 0 0,0 1 0 0 0,0 0-1 0 0,-1-1 1 0 0,0 2 108 0 0,-62 13-6132 0 0,32 10-1774 0 0,25-16 3604 0 0</inkml:trace>
  <inkml:trace contextRef="#ctx0" brushRef="#br0" timeOffset="61370.289">16764 2464 0 0 0,'0'0'1435'0'0,"0"0"-88"0"0,0 0 156 0 0,0 0 317 0 0,0 0 138 0 0,0 0 20 0 0,0 0-110 0 0,0 0-234 0 0,0 0-231 0 0,0 0-238 0 0,0 0-218 0 0,0 0-187 0 0,-9-23-114 0 0,-29-72-82 0 0,37 92-528 0 0,0 1-1 0 0,0-1 1 0 0,0 0 0 0 0,0 1 0 0 0,1-1-1 0 0,-1 0 1 0 0,1 0 0 0 0,-1 0-1 0 0,1 0 1 0 0,0 1 0 0 0,0-1-1 0 0,0 0 1 0 0,1 0 0 0 0,-1 0-1 0 0,1 0 1 0 0,-1 1 0 0 0,1-1-1 0 0,0 0 1 0 0,0 1 0 0 0,0-1-1 0 0,1 0-35 0 0,2-6 145 0 0,4-10-98 0 0,1 0 1 0 0,0 1 0 0 0,1 0-1 0 0,1 1 1 0 0,1 0 0 0 0,1 1-1 0 0,0 0 1 0 0,1 1 0 0 0,0 0-1 0 0,1 1 1 0 0,1 1 0 0 0,11-7-48 0 0,15 0-1216 0 0,-13 18-4711 0 0,-20 12-2728 0 0,-8-6 3959 0 0</inkml:trace>
  <inkml:trace contextRef="#ctx0" brushRef="#br0" timeOffset="62257.843">17338 2022 1208 0 0,'0'0'1250'0'0,"0"0"-142"0"0,0 0-116 0 0,0 0-65 0 0,0 0-27 0 0,0 0 1 0 0,0 0 21 0 0,-31 5 20 0 0,-101 16-59 0 0,54 9 576 0 0,60-17-1079 0 0,11-9-347 0 0,1 0 1 0 0,0 0-1 0 0,-1 0 1 0 0,2 1-1 0 0,-1 0 1 0 0,0 0-1 0 0,1 0 0 0 0,0 1 1 0 0,1 0-1 0 0,-1 0 1 0 0,1 0-1 0 0,0 0 1 0 0,0 1-1 0 0,1 0 1 0 0,0 0-1 0 0,0 0 0 0 0,1 0 1 0 0,-1 0-1 0 0,2 0 1 0 0,-1 0-1 0 0,1 1 1 0 0,0-1-1 0 0,1 1 1 0 0,-1-1-1 0 0,2 8-33 0 0,2-12 52 0 0,0 0 0 0 0,0-1-1 0 0,0 0 1 0 0,0 1 0 0 0,1-1 0 0 0,-1 0 0 0 0,1 0-1 0 0,-1-1 1 0 0,1 1 0 0 0,0-1 0 0 0,0 0 0 0 0,0 0-1 0 0,-1 0 1 0 0,1 0 0 0 0,0-1 0 0 0,0 1 0 0 0,0-1-1 0 0,0 0 1 0 0,0-1 0 0 0,0 1 0 0 0,0 0 0 0 0,0-1-1 0 0,0 0 1 0 0,0 0 0 0 0,3-1-52 0 0,16-6 244 0 0,0 0 1 0 0,0-1-1 0 0,-1-1 0 0 0,0-1 0 0 0,-1-1 1 0 0,0 0-1 0 0,10-10-244 0 0,-14 11 69 0 0,196-154 754 0 0,-195 153-469 0 0,-24 24 209 0 0,-20 25-534 0 0,1 0-1 0 0,1 2 0 0 0,3 1 1 0 0,1 0-1 0 0,-12 38-28 0 0,5 1-121 0 0,4 1 1 0 0,4 1-1 0 0,-5 49 121 0 0,7-36-364 0 0,-1 134-86 0 0,35-239 1128 0 0,37-132 545 0 0,-39 18-724 0 0,-16 121-510 0 0,0 0 0 0 0,0 0 0 0 0,0 0 1 0 0,-1 0-1 0 0,1 0 0 0 0,-1 1 0 0 0,0-1 0 0 0,0 0 0 0 0,0 1 0 0 0,-1 0 1 0 0,1-1-1 0 0,-1 1 0 0 0,0 0 0 0 0,0 0 0 0 0,0 1 0 0 0,0-1 0 0 0,-1 0 1 0 0,1 1-1 0 0,0 0 0 0 0,-1 0 0 0 0,0 0 0 0 0,0 0 0 0 0,1 1 0 0 0,-1-1 1 0 0,-3 1 10 0 0,-105-17-525 0 0,96 16 516 0 0,-65 9 125 0 0,121-3 38 0 0,-6-8 27 0 0,-1-1 0 0 0,0-2 0 0 0,0-1 0 0 0,0-1 0 0 0,-1-2 0 0 0,-1-2 0 0 0,25-12-181 0 0,-51 22 7 0 0,177-89-1330 0 0,-158 75-1254 0 0,-7 5-7069 0 0,-11 8 3565 0 0</inkml:trace>
  <inkml:trace contextRef="#ctx0" brushRef="#br0" timeOffset="62634.846">17699 2088 6337 0 0,'0'0'1555'0'0,"0"0"-282"0"0,0 0-230 0 0,0 0-142 0 0,0 0-157 0 0,0 0-132 0 0,0 0-105 0 0,0 0-91 0 0,0 0-80 0 0,0 0-53 0 0,0 0-67 0 0,0 0-63 0 0,0 0-29 0 0,-2 28-22 0 0,-6 88 27 0 0,17-67 166 0 0,-4-43-208 0 0,-2-2 35 0 0,0-1 1 0 0,0 1 0 0 0,1-1-1 0 0,0 0 1 0 0,-1 0-1 0 0,1 0 1 0 0,0 0 0 0 0,0-1-1 0 0,1 1 1 0 0,-1-1 0 0 0,0 0-1 0 0,1-1 1 0 0,-1 1 0 0 0,1-1-1 0 0,0 0 1 0 0,-1 0 0 0 0,1 0-1 0 0,0 0 1 0 0,0-1-1 0 0,0 0 1 0 0,-1 0 0 0 0,1 0-1 0 0,0-1 1 0 0,0 0 0 0 0,-1 1-1 0 0,1-2 1 0 0,0 1 0 0 0,-1-1-1 0 0,1 1 1 0 0,-1-1 0 0 0,1 0-1 0 0,-1-1 1 0 0,0 1-123 0 0,13-7 231 0 0,-1 0 0 0 0,-1-2 1 0 0,0 1-1 0 0,0-2 0 0 0,-1 0 0 0 0,0-1 1 0 0,-1 0-1 0 0,0-2-231 0 0,-5 7-164 0 0,0-1-1 0 0,-1 0 1 0 0,0 0 0 0 0,-1 0-1 0 0,0-1 1 0 0,0 0 0 0 0,-1 0-1 0 0,-1-1 1 0 0,0 0 0 0 0,0 1 0 0 0,-1-1-1 0 0,0 0 1 0 0,-1-1 0 0 0,0 1-1 0 0,-1-3 165 0 0,-7 3-3439 0 0,1 9-1074 0 0,3 1 2399 0 0,-1 0-6365 0 0</inkml:trace>
  <inkml:trace contextRef="#ctx0" brushRef="#br0" timeOffset="62984.64">18119 2235 0 0 0,'0'0'3375'0'0,"0"0"-578"0"0,0 0-152 0 0,0 0-149 0 0,0 0-414 0 0,0 0-420 0 0,0 0-339 0 0,33-13-337 0 0,102-41-208 0 0,-51 11 297 0 0,-76 38-952 0 0,1 1-26 0 0,-1 0 0 0 0,0-1 0 0 0,0 0 0 0 0,0 0 0 0 0,0-1 0 0 0,-1 0 0 0 0,0 0-1 0 0,0 0 1 0 0,-1-1 0 0 0,0 0 0 0 0,0-1 0 0 0,0 1 0 0 0,-1-1 0 0 0,0 0 0 0 0,-1 0 0 0 0,0-1 0 0 0,0 1 0 0 0,0-1 0 0 0,-1 0 0 0 0,1-6-97 0 0,-5 14-9 0 0,1-1 0 0 0,-1 1 0 0 0,1 0 0 0 0,-1-1 0 0 0,0 1 0 0 0,1 0 0 0 0,-1 0 0 0 0,0-1 0 0 0,0 1 0 0 0,0 0 0 0 0,0 0 0 0 0,0 0 0 0 0,0 0 0 0 0,0 0 0 0 0,0 0 0 0 0,0 0 0 0 0,-1 0 0 0 0,1 1 0 0 0,0-1 0 0 0,0 0 0 0 0,-1 1 0 0 0,1-1 0 0 0,0 1 0 0 0,-1 0 0 0 0,1-1 0 0 0,-1 1 0 0 0,1 0 0 0 0,-1 0 0 0 0,1 0 0 0 0,-1 0 0 0 0,1 0 0 0 0,-1 0 0 0 0,1 0 0 0 0,0 0 0 0 0,-1 0 0 0 0,0 1 9 0 0,-59 9-695 0 0,48-5 637 0 0,0 0 0 0 0,1 0 0 0 0,-1 1 0 0 0,1 1 0 0 0,1 0 0 0 0,-1 0 0 0 0,1 1 0 0 0,1 1 1 0 0,-1 0-1 0 0,1 1 0 0 0,1-1 0 0 0,0 2 0 0 0,0-1 0 0 0,1 1 0 0 0,1 1 0 0 0,0 0 0 0 0,0 0 0 0 0,1 0 1 0 0,1 0-1 0 0,0 1 0 0 0,0 0 0 0 0,1 0 0 0 0,1 0 0 0 0,-1 13 58 0 0,4-25 0 0 0,-1 3 4 0 0,0 0-1 0 0,1 0 0 0 0,0 0 1 0 0,0 0-1 0 0,0 0 0 0 0,0 0 1 0 0,1 0-1 0 0,0 1 1 0 0,-1-2-1 0 0,2 1 0 0 0,-1 0 1 0 0,0 0-1 0 0,1 0 1 0 0,-1 0-1 0 0,1-1 0 0 0,0 1 1 0 0,1-1-1 0 0,-1 0 1 0 0,0 1-1 0 0,2 0-3 0 0,7 5 17 0 0,1-1 1 0 0,0 0-1 0 0,0-1 1 0 0,1 0-1 0 0,0-1 1 0 0,0 0-1 0 0,1-1 0 0 0,0-1 1 0 0,-1 0-1 0 0,1-1 1 0 0,1 0-1 0 0,-1-1 0 0 0,0-1 1 0 0,0 0-1 0 0,1-1 1 0 0,-1-1-1 0 0,1 0 0 0 0,13-3-17 0 0,37-11-3106 0 0,-47 10-792 0 0,0 0-6559 0 0</inkml:trace>
  <inkml:trace contextRef="#ctx0" brushRef="#br0" timeOffset="66266.841">19763 2154 0 0 0,'0'0'1304'0'0,"0"0"-261"0"0,0 0-73 0 0,0 0 49 0 0,0 0 47 0 0,0 0 32 0 0,0 0-67 0 0,0 0-122 0 0,0 0-118 0 0,0 0-145 0 0,0 0-137 0 0,-23-9-130 0 0,-74-28-90 0 0,31 29 118 0 0,54 11-337 0 0,0 0-1 0 0,0 1 1 0 0,1 0-1 0 0,-1 1 1 0 0,1 1-1 0 0,0-1 1 0 0,0 2-1 0 0,1 0 1 0 0,-10 8-70 0 0,10-8 5 0 0,1 0 0 0 0,0 1 0 0 0,1 1 0 0 0,0 0 0 0 0,0 0 1 0 0,0 0-1 0 0,2 1 0 0 0,-1 0 0 0 0,1 0 0 0 0,0 1 0 0 0,1 0 0 0 0,1 0 1 0 0,-1 0-1 0 0,2 0 0 0 0,0 1 0 0 0,0-1 0 0 0,1 1 0 0 0,0 0 0 0 0,1 0 1 0 0,0 0-1 0 0,1 0 0 0 0,1 8-5 0 0,0-17 37 0 0,0 1-1 0 0,0-1 1 0 0,0 0-1 0 0,0 1 1 0 0,0-1-1 0 0,1 0 1 0 0,-1 0 0 0 0,1 0-1 0 0,0 0 1 0 0,0 0-1 0 0,0 0 1 0 0,0-1 0 0 0,0 1-1 0 0,1-1 1 0 0,0 1-1 0 0,-1-1 1 0 0,1 0-1 0 0,0 0 1 0 0,0 0 0 0 0,0 0-1 0 0,0-1 1 0 0,0 1-1 0 0,0-1 1 0 0,1 0 0 0 0,-1 0-1 0 0,0 0 1 0 0,1 0-1 0 0,-1 0 1 0 0,1-1-1 0 0,1 1-36 0 0,109-11 2105 0 0,-74-5-1716 0 0,0-2-1 0 0,-1-2 1 0 0,-1-2 0 0 0,-1-1-1 0 0,-1-1 1 0 0,-1-2 0 0 0,2-5-389 0 0,-25 22 121 0 0,-1 0 1 0 0,-1-1 0 0 0,0-1 0 0 0,0 0-1 0 0,0 0 1 0 0,-1-1 0 0 0,-1 0 0 0 0,0 0-1 0 0,0-1 1 0 0,-1 0 0 0 0,-1-1 0 0 0,0 1 0 0 0,2-9-122 0 0,-8-2 959 0 0,-12 28-692 0 0,-15 30-577 0 0,25-31 254 0 0,0 1 0 0 0,0 0 0 0 0,0-1 1 0 0,0 1-1 0 0,1 0 0 0 0,0 0 0 0 0,0 0 0 0 0,0 0 1 0 0,0 0-1 0 0,1 0 0 0 0,0 0 0 0 0,0 0 0 0 0,0 0 1 0 0,1 0-1 0 0,0 0 0 0 0,0 0 0 0 0,0 0 0 0 0,0 0 0 0 0,1 0 1 0 0,0 0-1 0 0,0-1 0 0 0,0 1 0 0 0,1-1 0 0 0,-1 0 1 0 0,1 1-1 0 0,0-1 0 0 0,0 0 0 0 0,1-1 0 0 0,-1 1 1 0 0,1 0-1 0 0,0-1 0 0 0,0 0 56 0 0,49 40-4613 0 0,-15-18-7503 0 0,-33-21 10009 0 0</inkml:trace>
  <inkml:trace contextRef="#ctx0" brushRef="#br0" timeOffset="66706.169">20111 2394 760 0 0,'0'0'1559'0'0,"0"0"-459"0"0,0 0-3 0 0,0 0 67 0 0,0 0-15 0 0,0 0-116 0 0,-3 32-198 0 0,-9 101-194 0 0,-8-4 635 0 0,18-114-987 0 0,0-1 0 0 0,-1 1 1 0 0,-1 0-1 0 0,0-1 0 0 0,0 0 0 0 0,-2 0 0 0 0,0 0 0 0 0,0 0 0 0 0,-2 0-289 0 0,8-13 63 0 0,0 0-1 0 0,0-1 1 0 0,0 1-1 0 0,-1 0 1 0 0,1 0-1 0 0,0-1 1 0 0,0 1-1 0 0,0 0 1 0 0,-1-1-1 0 0,1 1 1 0 0,0 0 0 0 0,-1-1-1 0 0,1 1 1 0 0,0 0-1 0 0,-1-1 1 0 0,1 1-1 0 0,-1-1 1 0 0,1 1-1 0 0,-1-1 1 0 0,1 1-1 0 0,-1-1 1 0 0,0 1-1 0 0,1-1 1 0 0,-1 1-1 0 0,0-1 1 0 0,1 0-1 0 0,-1 0 1 0 0,0 1 0 0 0,1-1-1 0 0,-1 0 1 0 0,0 0-1 0 0,1 0 1 0 0,-1 1-1 0 0,0-1 1 0 0,0 0-1 0 0,1 0 1 0 0,-1 0-1 0 0,0 0 1 0 0,0-1-1 0 0,1 1 1 0 0,-1 0-1 0 0,0 0 1 0 0,0 0-1 0 0,1 0 1 0 0,-1-1 0 0 0,0 1-1 0 0,1 0 1 0 0,-1-1-1 0 0,0 1 1 0 0,1-1-1 0 0,-1 1 1 0 0,1 0-1 0 0,-1-1 1 0 0,1 1-1 0 0,-1-1 1 0 0,1 0-1 0 0,-1 1 1 0 0,1-1-1 0 0,-1 1 1 0 0,1-1-1 0 0,0 0 1 0 0,-1 1-63 0 0,0-20 123 0 0,0 0-1 0 0,1 0 1 0 0,1 0-1 0 0,1 0 1 0 0,1 0 0 0 0,1 0-1 0 0,1 1 1 0 0,0-1-1 0 0,1 1 1 0 0,1 1 0 0 0,1-1-1 0 0,1 1 1 0 0,4-6-123 0 0,2-9 117 0 0,15-35-28 0 0,4 1 1 0 0,2 2-1 0 0,3 2 0 0 0,3 1 1 0 0,38-41-90 0 0,-72 91 76 0 0,2 1 0 0 0,-1 0 0 0 0,1 0 0 0 0,1 1 0 0 0,0 1 0 0 0,0 0 0 0 0,1 0 0 0 0,0 1 0 0 0,0 0 0 0 0,1 1 0 0 0,0 1 0 0 0,5-1-76 0 0,-17 6 7 0 0,0 1 1 0 0,0 0-1 0 0,1-1 1 0 0,-1 1-1 0 0,0 0 1 0 0,0 0-1 0 0,1 0 1 0 0,-1 0-1 0 0,0 0 0 0 0,1 1 1 0 0,-1-1-1 0 0,0 0 1 0 0,0 1-1 0 0,1-1 1 0 0,-1 1-1 0 0,0-1 1 0 0,0 1-1 0 0,0-1 1 0 0,0 1-1 0 0,0 0 0 0 0,0-1 1 0 0,0 1-1 0 0,0 0 1 0 0,0 0-1 0 0,0 0 1 0 0,0 0-1 0 0,0 0 1 0 0,0 0-1 0 0,-1 0 0 0 0,1 0 1 0 0,0 0-1 0 0,-1 0 1 0 0,1 1-1 0 0,-1-1 1 0 0,1 0-1 0 0,-1 0 1 0 0,0 1-1 0 0,0-1 0 0 0,1 0 1 0 0,-1 1-8 0 0,4 59 292 0 0,-4-49-242 0 0,-3 10-27 0 0,0-1 0 0 0,-1 1-1 0 0,-2-1 1 0 0,0 0 0 0 0,-1 0 0 0 0,-1-1-1 0 0,-1 0 1 0 0,0-1 0 0 0,-2 1 0 0 0,0-2-1 0 0,-2 0 1 0 0,0 0 0 0 0,0-1 0 0 0,-2-1 0 0 0,-8 8-23 0 0,19-19-102 0 0,1-1 0 0 0,0 1 1 0 0,-1-1-1 0 0,0 0 1 0 0,0-1-1 0 0,0 1 1 0 0,0-1-1 0 0,-1 1 0 0 0,0-1 1 0 0,1-1-1 0 0,-1 1 1 0 0,0-1-1 0 0,0 0 1 0 0,0 0-1 0 0,-1 0 0 0 0,1-1 1 0 0,0 1-1 0 0,-1-1 1 0 0,1 0-1 0 0,-1-1 1 0 0,1 0-1 0 0,-1 0 0 0 0,1 0 1 0 0,-1 0-1 0 0,-2-1 102 0 0,5-4-706 0 0,-1 0-1 0 0,1 0 0 0 0,0 0 0 0 0,1 0 1 0 0,-1 0-1 0 0,1-1 0 0 0,0 1 0 0 0,1-1 1 0 0,-1 0-1 0 0,1 1 0 0 0,0-1 0 0 0,0 0 1 0 0,1 0-1 0 0,0 0 0 0 0,0 1 0 0 0,0-1 1 0 0,1 0-1 0 0,-1 0 0 0 0,2 0 0 0 0,-1 1 707 0 0,2-11-2724 0 0,1 5 978 0 0</inkml:trace>
  <inkml:trace contextRef="#ctx0" brushRef="#br0" timeOffset="67171.932">20599 2305 0 0 0,'0'0'1054'0'0,"0"0"339"0"0,0 0 55 0 0,0 0-141 0 0,0 0-218 0 0,0 0-226 0 0,0 33-193 0 0,0 105-152 0 0,-14 20 966 0 0,11-145-1331 0 0,3-9 34 0 0,-1-1 0 0 0,1 1 0 0 0,-1-1 0 0 0,0 0 0 0 0,0 1 0 0 0,0-1 0 0 0,0 0 0 0 0,-1 1 0 0 0,1-1-1 0 0,-1 0 1 0 0,0 0 0 0 0,0 0 0 0 0,0-1 0 0 0,0 1 0 0 0,-1 0 0 0 0,1-1 0 0 0,-1 1 0 0 0,1-1 0 0 0,-1 0-1 0 0,0 0 1 0 0,0 0 0 0 0,0 0 0 0 0,0 0 0 0 0,0-1 0 0 0,0 1 0 0 0,-1-1 0 0 0,1 0 0 0 0,-2 0-187 0 0,3-2 92 0 0,0-1 0 0 0,0 0 0 0 0,0 0 0 0 0,0 0 0 0 0,0 0 0 0 0,1 0 0 0 0,-1 0 0 0 0,1-1 0 0 0,-1 1 0 0 0,1-1 0 0 0,0 1 0 0 0,0-1 0 0 0,0 1 0 0 0,0-1 0 0 0,1 1 0 0 0,-1-1 0 0 0,1 0 0 0 0,-1 1 0 0 0,1-1 0 0 0,0 0 0 0 0,0 1 0 0 0,0-1 0 0 0,1-2-92 0 0,2-28 120 0 0,1 0 0 0 0,1 1 0 0 0,2 0 0 0 0,1 0 0 0 0,2 0-1 0 0,1 1 1 0 0,1 1 0 0 0,2 0 0 0 0,1 1 0 0 0,1 0 0 0 0,19-25-120 0 0,-20 27-6 0 0,2-1 0 0 0,1 2-1 0 0,0 0 1 0 0,2 1 0 0 0,1 2 0 0 0,1 0 0 0 0,1 1 0 0 0,1 1-1 0 0,1 1 1 0 0,0 1 0 0 0,9-3 6 0 0,-32 20 4 0 0,0 1-1 0 0,0-1 1 0 0,0 1-1 0 0,0 0 1 0 0,0 0 0 0 0,1 0-1 0 0,-1 0 1 0 0,0 1 0 0 0,0-1-1 0 0,1 0 1 0 0,-1 1-1 0 0,1 0 1 0 0,-1 0 0 0 0,0-1-1 0 0,1 1 1 0 0,-1 1 0 0 0,1-1-1 0 0,-1 0 1 0 0,0 1-1 0 0,1-1 1 0 0,-1 1 0 0 0,0-1-1 0 0,0 1 1 0 0,1 0 0 0 0,-1 0-1 0 0,0 0 1 0 0,0 0-1 0 0,0 1 1 0 0,0-1 0 0 0,0 1-1 0 0,0-1 1 0 0,0 1 0 0 0,-1-1-1 0 0,1 1 1 0 0,-1 0-1 0 0,1 0 1 0 0,-1 0 0 0 0,1 0-1 0 0,-1 0 1 0 0,0 0 0 0 0,0 0-1 0 0,0 1 1 0 0,0-1-1 0 0,-1 0 1 0 0,1 0 0 0 0,-1 1-4 0 0,3 17 47 0 0,-2 0 0 0 0,-1 0 0 0 0,-1 1 0 0 0,0-1 0 0 0,-1 0 0 0 0,-2 0 0 0 0,0-1 0 0 0,-1 1 0 0 0,0-1 0 0 0,-2 0 0 0 0,-1 0 0 0 0,0-1 0 0 0,-1 0 0 0 0,-1 0 0 0 0,0-1 0 0 0,-2 0 0 0 0,-11 13-47 0 0,20-26-68 0 0,0 0 0 0 0,0-1 1 0 0,-1 1-1 0 0,1-1 0 0 0,-1 0 1 0 0,1 0-1 0 0,-1 0 1 0 0,0-1-1 0 0,0 1 0 0 0,0-1 1 0 0,-1 0-1 0 0,1 0 0 0 0,0-1 1 0 0,-1 1-1 0 0,1-1 1 0 0,-1 0-1 0 0,0 0 0 0 0,1 0 1 0 0,-1-1-1 0 0,0 1 1 0 0,1-1-1 0 0,-1-1 0 0 0,0 1 1 0 0,1 0-1 0 0,-1-1 0 0 0,0 0 1 0 0,0-1 67 0 0,2-2-645 0 0,1 0-1 0 0,-1 0 1 0 0,1 0 0 0 0,0-1 0 0 0,0 1-1 0 0,0-1 1 0 0,1 0 0 0 0,0 1 0 0 0,-1-1-1 0 0,2 0 1 0 0,-1 0 0 0 0,1 0 0 0 0,-1 0-1 0 0,1 0 1 0 0,1 0 0 0 0,-1 1 0 0 0,1-1-1 0 0,-1 0 1 0 0,2 0 0 0 0,-1 0 0 0 0,0 1-1 0 0,1-1 1 0 0,0 0 0 0 0,0 1 645 0 0,4-8-2234 0 0</inkml:trace>
  <inkml:trace contextRef="#ctx0" brushRef="#br0" timeOffset="67517.836">21232 1679 6337 0 0,'0'0'1071'0'0,"0"0"-243"0"0,0 0-69 0 0,0 0 197 0 0,0 0 255 0 0,0 0 195 0 0,0 0 98 0 0,0 0-85 0 0,0 0-181 0 0,0 0-207 0 0,0 0-203 0 0,0 0-157 0 0,0 0-135 0 0,8 20-75 0 0,44 122 581 0 0,-45 42-86 0 0,-12-136-926 0 0,-3 0-1 0 0,-2-1 1 0 0,-3 0-1 0 0,-1-1 1 0 0,-16 35-30 0 0,-1 7-585 0 0,34-86-8239 0 0,11-21 3274 0 0,-12 16 2959 0 0,3-2-2261 0 0</inkml:trace>
  <inkml:trace contextRef="#ctx0" brushRef="#br0" timeOffset="67704.351">21506 2014 4569 0 0,'0'0'1154'0'0,"0"0"169"0"0,0 0 350 0 0,0 0 262 0 0,0 0-76 0 0,0 0-278 0 0,0 0-364 0 0,0 0-373 0 0,-8 32-254 0 0,-26 100-173 0 0,14-7-1297 0 0,20-112-357 0 0,0-13-2706 0 0,1 0 341 0 0,-1 0-3898 0 0</inkml:trace>
  <inkml:trace contextRef="#ctx0" brushRef="#br0" timeOffset="67868.165">21480 1724 13995 0 0,'0'0'512'0'0,"0"0"-400"0"0,0 0-264 0 0,0 0-152 0 0,0 0 8 0 0,0 0-8 0 0,0 0-8 0 0,0 0-112 0 0,0 0-368 0 0,0 0-713 0 0,0 0-1407 0 0,0 0-4498 0 0</inkml:trace>
  <inkml:trace contextRef="#ctx0" brushRef="#br0" timeOffset="71952.014">21701 2228 0 0 0,'0'0'735'0'0,"0"0"222"0"0,0 0 66 0 0,0 0-16 0 0,0 0-9 0 0,0 0-37 0 0,0 0-9 0 0,0 0 3 0 0,7-1 12 0 0,39-1 2415 0 0,57-10 2553 0 0,-40-21-5212 0 0,-57 28-681 0 0,1 1-28 0 0,-1-1-1 0 0,1 0 0 0 0,-1 0 1 0 0,-1 0-1 0 0,1-1 0 0 0,-1 0 1 0 0,0 0-1 0 0,0 0 0 0 0,0-1 1 0 0,-1 1-1 0 0,0-1 0 0 0,0-1 1 0 0,-1 1-1 0 0,0 0 0 0 0,-1-1 1 0 0,1 1-1 0 0,-1-1 0 0 0,1-6-13 0 0,-5 11-99 0 0,0 0-1 0 0,0 0 1 0 0,-1 0-1 0 0,1 0 1 0 0,-1 1-1 0 0,1-1 1 0 0,-1 1-1 0 0,0 0 0 0 0,0 0 1 0 0,0 0-1 0 0,0 0 1 0 0,0 0-1 0 0,0 0 1 0 0,0 1-1 0 0,-1 0 1 0 0,1 0-1 0 0,-1 0 1 0 0,1 0-1 0 0,-1 0 0 0 0,1 1 1 0 0,-1-1-1 0 0,1 1 1 0 0,-1 0-1 0 0,0 0 1 0 0,1 0-1 0 0,-1 1 1 0 0,1-1-1 0 0,-1 1 0 0 0,1 0 1 0 0,-1 0-1 0 0,0 1 100 0 0,-17 4-126 0 0,1 1 0 0 0,-1 1 0 0 0,2 1 0 0 0,-1 1 0 0 0,1 1 0 0 0,0 1 0 0 0,1 0 0 0 0,1 1 0 0 0,0 1 0 0 0,-6 7 126 0 0,18-17 39 0 0,-1 0-1 0 0,1 1 1 0 0,1 0 0 0 0,-1 0-1 0 0,1 0 1 0 0,-1 0-1 0 0,1 1 1 0 0,1-1 0 0 0,-1 1-1 0 0,1 0 1 0 0,0 0-1 0 0,0 1 1 0 0,1-1 0 0 0,0 1-1 0 0,0-1 1 0 0,1 1-1 0 0,-1-1 1 0 0,1 1 0 0 0,1 0-1 0 0,-1 0 1 0 0,1 0-1 0 0,1-1 1 0 0,-1 1 0 0 0,1 0-1 0 0,0 0 1 0 0,1-1-1 0 0,-1 1 1 0 0,1-1 0 0 0,0 1-1 0 0,1-1 1 0 0,0 0 0 0 0,0 0-1 0 0,0 0 1 0 0,1 0-1 0 0,0 0 1 0 0,0-1 0 0 0,0 0-1 0 0,1 0 1 0 0,1 1-39 0 0,6 1 45 0 0,1 0 0 0 0,-1-1 0 0 0,2 0 0 0 0,-1-1 0 0 0,1-1 0 0 0,-1 0 0 0 0,1-1 0 0 0,0 0 0 0 0,1-2 0 0 0,-1 1 1 0 0,0-2-1 0 0,0 1 0 0 0,1-2 0 0 0,-1 0 0 0 0,0-1 0 0 0,0 0 0 0 0,0-1 0 0 0,2-2-45 0 0,72-22-2767 0 0,-8-10-4266 0 0,-63 26-15 0 0</inkml:trace>
  <inkml:trace contextRef="#ctx0" brushRef="#br0" timeOffset="72441.928">22384 2059 5369 0 0,'0'0'1255'0'0,"0"0"-91"0"0,0 0 46 0 0,0 0 116 0 0,0 0-25 0 0,0 0-138 0 0,0 0-189 0 0,0 0-210 0 0,0 0-115 0 0,0 0-114 0 0,0 0-120 0 0,0 0-103 0 0,-32 16-112 0 0,-99 50-59 0 0,83-27-13 0 0,45-29-105 0 0,1-7 1 0 0,-1 0-1 0 0,1 1 1 0 0,0-1 0 0 0,0 1-1 0 0,0 0 1 0 0,1-1 0 0 0,-1 1 0 0 0,1 0-1 0 0,0 0 1 0 0,0 0 0 0 0,0 0-1 0 0,1 0 1 0 0,-1 0 0 0 0,1 0-1 0 0,0 0 1 0 0,0 0 0 0 0,0 0-1 0 0,1 0 1 0 0,-1 0 0 0 0,1 0 0 0 0,0 0-1 0 0,0 0 1 0 0,1 0 0 0 0,-1 0-1 0 0,1-1 1 0 0,0 1 0 0 0,0 0-1 0 0,0-1 1 0 0,0 0 0 0 0,0 1-1 0 0,1-1 1 0 0,0 0 0 0 0,0 0 0 0 0,0 0-1 0 0,0-1 1 0 0,0 1 0 0 0,0-1-1 0 0,1 0 1 0 0,-1 0 0 0 0,1 0-1 0 0,-1 0 1 0 0,1 0 0 0 0,2 0-24 0 0,5 0 170 0 0,1 0 0 0 0,0-1 0 0 0,0 0 0 0 0,0-1 0 0 0,0 0 0 0 0,0-1 1 0 0,0 0-1 0 0,-1-1 0 0 0,1 0 0 0 0,0-1 0 0 0,-1 0 0 0 0,1-1 0 0 0,-1-1 0 0 0,0 1 0 0 0,-1-2 1 0 0,1 1-1 0 0,-1-2 0 0 0,1 0-170 0 0,7-5 139 0 0,0-1 0 0 0,0-1 1 0 0,-2 0-1 0 0,0-1 0 0 0,0-1 1 0 0,-2-1-1 0 0,0 0 0 0 0,0 0 0 0 0,8-18-139 0 0,-10 18-100 0 0,0-1-1 0 0,-2-1 0 0 0,0 0 0 0 0,-1-1 1 0 0,-1 1-1 0 0,-1-2 0 0 0,0 1 1 0 0,-2-1-1 0 0,0 0 0 0 0,-2 0 0 0 0,0 0 1 0 0,-1 0-1 0 0,-1-1 0 0 0,-1 1 0 0 0,-3-20 101 0 0,2 36-83 0 0,0 0 0 0 0,-1-1 0 0 0,1 1-1 0 0,-1 0 1 0 0,0 0 0 0 0,-1 0 0 0 0,1 0-1 0 0,-1 0 1 0 0,0 1 0 0 0,0-1 0 0 0,0 1 0 0 0,-1 0-1 0 0,0 0 1 0 0,1 0 0 0 0,-2 0 0 0 0,1 0-1 0 0,0 1 1 0 0,-1 0 0 0 0,1 0 0 0 0,-1 0-1 0 0,0 1 1 0 0,0-1 0 0 0,0 1 0 0 0,0 0-1 0 0,0 1 1 0 0,-1-1 0 0 0,1 1 0 0 0,0 0-1 0 0,-1 0 1 0 0,1 1 0 0 0,-2 0 83 0 0,3-1-23 0 0,-1 0 0 0 0,0 1 0 0 0,0 0 0 0 0,0 0 0 0 0,1 1 0 0 0,-1-1 0 0 0,0 1 0 0 0,0 0 0 0 0,1 0 0 0 0,-1 0 0 0 0,1 1 1 0 0,-1 0-1 0 0,1 0 0 0 0,-1 0 0 0 0,1 0 0 0 0,0 1 0 0 0,0-1 0 0 0,0 1 0 0 0,1 0 0 0 0,-1 0 0 0 0,0 1 0 0 0,1-1 0 0 0,0 1 0 0 0,0 0 0 0 0,0 0 0 0 0,1 0 0 0 0,-1 0 0 0 0,1 0 0 0 0,-1 2 23 0 0,-2 5 40 0 0,1 1-1 0 0,0 0 1 0 0,1 0 0 0 0,0 0-1 0 0,1 0 1 0 0,0 0-1 0 0,1 1 1 0 0,1-1-1 0 0,-1 0 1 0 0,2 1-1 0 0,0-1 1 0 0,1 1-1 0 0,0-1 1 0 0,0 0 0 0 0,1 0-1 0 0,1 0 1 0 0,0 0-1 0 0,1-1 1 0 0,0 1-1 0 0,1-1 1 0 0,0-1-1 0 0,1 1 1 0 0,7 9-40 0 0,9 11-59 0 0,0 0 0 0 0,2-2 0 0 0,2 0 0 0 0,0-2 0 0 0,2-1 0 0 0,1-1 0 0 0,5 1 59 0 0,-18-11-2078 0 0,-12-10-1785 0 0,-2 1-4446 0 0,-2-6 4556 0 0</inkml:trace>
  <inkml:trace contextRef="#ctx0" brushRef="#br0" timeOffset="73286.238">21493 1735 0 0 0,'0'0'745'0'0,"0"0"233"0"0,0 0 70 0 0,0 0 0 0 0,0 0-81 0 0,0 0-157 0 0,0 0-131 0 0,-1-8 4156 0 0,6 2-3244 0 0,0 1 3328 0 0,-9 7-4145 0 0,0 0-2037 0 0,3 2-9007 0 0,1-4 3409 0 0</inkml:trace>
</inkml:ink>
</file>

<file path=ppt/ink/ink1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5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431 1 10394 0 0,'0'0'686'0'0,"0"0"-133"0"0,0 0 31 0 0,0 0 202 0 0,0 0 221 0 0,0 0 108 0 0,0 0-114 0 0,0 0-253 0 0,0 0-281 0 0,0 0-224 0 0,0 0-122 0 0,-4 11-30 0 0,-26 144 292 0 0,29 739 238 0 0,-7-871-2419 0 0,-15-20-9325 0 0,22-3 10604 0 0,-3 0-4841 0 0</inkml:trace>
  <inkml:trace contextRef="#ctx0" brushRef="#br0" timeOffset="219.459">1 616 11290 0 0,'0'0'74'0'0,"0"0"-130"0"0,0 0 112 0 0,0 0 256 0 0,0 0 192 0 0,0 0 65 0 0,0 0 4 0 0,0 0 59 0 0,36-5 40 0 0,114-16 1 0 0,163-42 1286 0 0,-224 43-2222 0 0,88-19-2804 0 0,-61 17-7962 0 0,-98 19 8585 0 0,-4 3 1989 0 0</inkml:trace>
  <inkml:trace contextRef="#ctx0" brushRef="#br0" timeOffset="449.684">949 487 0 0 0,'0'0'2510'0'0,"0"0"-127"0"0,0 0-275 0 0,0 0-287 0 0,0 0-259 0 0,0 0-225 0 0,0 0-237 0 0,0 0-229 0 0,0 0-221 0 0,-19 34-184 0 0,-56 109-149 0 0,73-141-300 0 0,0 1 1 0 0,0 0-1 0 0,0 0 1 0 0,0 0-1 0 0,1 0 1 0 0,-1 0-1 0 0,1 0 1 0 0,0 1 0 0 0,0-1-1 0 0,0 0 1 0 0,0 1-1 0 0,1-1 1 0 0,-1 1-1 0 0,1-1 1 0 0,0 1-1 0 0,0-1 1 0 0,0 1 0 0 0,0-1-1 0 0,1 1 1 0 0,-1-1-1 0 0,2 3-17 0 0,0 1 69 0 0,1 0 36 0 0,0 0-1 0 0,0 0 1 0 0,1 0 0 0 0,0-1-1 0 0,0 0 1 0 0,1 0 0 0 0,-1 0-1 0 0,1 0 1 0 0,0-1 0 0 0,1 0-1 0 0,-1 0 1 0 0,1 0 0 0 0,0 0-1 0 0,1-1 1 0 0,-1 0 0 0 0,1-1-1 0 0,-1 1 1 0 0,1-1 0 0 0,0-1-1 0 0,0 1 1 0 0,1-1 0 0 0,-1 0-1 0 0,0-1 1 0 0,1 0 0 0 0,-1 0-1 0 0,1 0 1 0 0,3-1-105 0 0,-7 0 100 0 0,0 1-1 0 0,0-1 1 0 0,0 0-1 0 0,1-1 1 0 0,-1 1-1 0 0,0-1 1 0 0,0 0 0 0 0,0 0-1 0 0,0 0 1 0 0,0 0-1 0 0,0-1 1 0 0,0 1-1 0 0,-1-1 1 0 0,1 0 0 0 0,0 0-1 0 0,-1-1 1 0 0,0 1-1 0 0,1-1 1 0 0,-1 0-1 0 0,0 1 1 0 0,0-1 0 0 0,-1-1-1 0 0,1 1 1 0 0,-1 0-1 0 0,1-1 1 0 0,-1 1 0 0 0,1-2-100 0 0,4-11 37 0 0,0-1 0 0 0,0 1 1 0 0,-2-1-1 0 0,0 0 1 0 0,0 0-1 0 0,-2-1 1 0 0,0 1-1 0 0,-2-1 1 0 0,0 1-1 0 0,0-1 1 0 0,-2-11-38 0 0,0 16-376 0 0,-1 1 0 0 0,0-1 0 0 0,0 1 0 0 0,-2-1 1 0 0,1 1-1 0 0,-1 0 0 0 0,-1 0 0 0 0,0 0 0 0 0,-1 1 0 0 0,-3-4 376 0 0,-24-10-4665 0 0,7 21-2519 0 0,14 4 1303 0 0</inkml:trace>
</inkml:ink>
</file>

<file path=ppt/ink/ink1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0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282 54 5145 0 0,'0'0'1440'0'0,"0"0"-153"0"0,0 0-141 0 0,0 0-49 0 0,0 0 14 0 0,0 0-88 0 0,0 0-176 0 0,0 0-164 0 0,0 0-134 0 0,0 0-58 0 0,0 0 25 0 0,0 0 14 0 0,0 0-53 0 0,1 22-73 0 0,0 159 479 0 0,4 121 444 0 0,-2-150-2419 0 0,-2 0-6279 0 0,-1-151 4140 0 0,0-1-538 0 0,0 0 276 0 0</inkml:trace>
  <inkml:trace contextRef="#ctx0" brushRef="#br0" timeOffset="541.266">1 131 6089 0 0,'0'0'1594'0'0,"0"0"-927"0"0,0 0-344 0 0,0 0 105 0 0,0 0 261 0 0,0 0 211 0 0,0 0 102 0 0,0 0 14 0 0,0 0-44 0 0,34-14-102 0 0,108-44-126 0 0,-23 27 378 0 0,-85 23-874 0 0,-1 1 0 0 0,2 1 0 0 0,-1 3 0 0 0,1 0 1 0 0,-1 3-1 0 0,1 0 0 0 0,-1 2 0 0 0,18 5-248 0 0,-47-7 5 0 0,-1 0 0 0 0,0 0 1 0 0,1 1-1 0 0,-1 0 0 0 0,0 0 0 0 0,1 0 0 0 0,-1 1 0 0 0,0-1 0 0 0,0 1 0 0 0,0 0 1 0 0,0 0-1 0 0,0 0 0 0 0,0 1 0 0 0,-1 0 0 0 0,1-1 0 0 0,-1 1 0 0 0,0 0 0 0 0,0 1 0 0 0,0-1 1 0 0,0 0-1 0 0,0 1 0 0 0,-1 0 0 0 0,0-1 0 0 0,1 1 0 0 0,-1 0 0 0 0,-1 0 0 0 0,1 1 0 0 0,-1-1 1 0 0,1 0-1 0 0,-1 2-5 0 0,-3 8 36 0 0,-1 0 0 0 0,-1 0 0 0 0,0 0 0 0 0,-1-1 1 0 0,-1 0-1 0 0,0 0 0 0 0,0 0 0 0 0,-1-1 1 0 0,-1 0-1 0 0,0 0 0 0 0,-1-1 0 0 0,0 0 0 0 0,-1 0 1 0 0,0-1-1 0 0,0 0 0 0 0,-7 4-36 0 0,-7 11 38 0 0,21-22-35 0 0,-12 12 13 0 0,0 0 0 0 0,2 1 0 0 0,0 1 0 0 0,0 0 0 0 0,2 0 0 0 0,0 1 0 0 0,-5 13-16 0 0,16-27-7 0 0,0 0 0 0 0,0-1 0 0 0,1 1 0 0 0,-1 0 0 0 0,1 0 0 0 0,0-1 0 0 0,0 1 0 0 0,0 0 0 0 0,0-1 0 0 0,1 1 1 0 0,0-1-1 0 0,0 1 0 0 0,-1-1 0 0 0,2 0 0 0 0,-1 0 0 0 0,0 0 0 0 0,1 0 0 0 0,-1 0 0 0 0,1 0 0 0 0,0-1 0 0 0,0 0 0 0 0,0 1 0 0 0,0-1 0 0 0,1 0 0 0 0,-1 0 0 0 0,0-1 1 0 0,1 1-1 0 0,-1-1 0 0 0,1 1 0 0 0,0-1 0 0 0,-1 0 0 0 0,1-1 0 0 0,0 1 0 0 0,3 0 7 0 0,7 4 13 0 0,33 14 8 0 0,-30-14-11 0 0,0 1 0 0 0,0 0 0 0 0,-1 1-1 0 0,0 1 1 0 0,0 1 0 0 0,-1 0-1 0 0,0 1 1 0 0,0 0 0 0 0,-1 2 0 0 0,-1-1-1 0 0,0 2 1 0 0,0 0 0 0 0,-2 0-1 0 0,7 9-9 0 0,-16-16 77 0 0,0 0 1 0 0,0 1-1 0 0,-1-1 0 0 0,0 1 0 0 0,0-1 0 0 0,0 1 0 0 0,-1-1 0 0 0,0 1 0 0 0,0-1 0 0 0,-1 1 0 0 0,0-1 0 0 0,0 1 0 0 0,0-1 0 0 0,-1 1 0 0 0,0-1 0 0 0,0 0 0 0 0,-1 0 0 0 0,0 0 0 0 0,0 0 0 0 0,0 0 0 0 0,-1 0-77 0 0,-7 9 104 0 0,0 0 0 0 0,-1-1 0 0 0,-1 0 0 0 0,0-1 0 0 0,-1 0 0 0 0,0-1 0 0 0,-1-1 0 0 0,0-1 0 0 0,-1 0 0 0 0,0 0 0 0 0,0-2 0 0 0,-1 0 0 0 0,0-1 0 0 0,-1-1 0 0 0,0 0 0 0 0,0-1-1 0 0,0-1 1 0 0,0-1 0 0 0,0-1 0 0 0,-1 0 0 0 0,0-1 0 0 0,-2-1-104 0 0,11 0-203 0 0,0 1 0 0 0,-1-1 0 0 0,1-1 0 0 0,0 0 0 0 0,0 0 0 0 0,-1-1 0 0 0,1 0 0 0 0,0-1 0 0 0,0 0 0 0 0,1-1 0 0 0,-1 0 0 0 0,1 0 0 0 0,0-1 0 0 0,0 0 0 0 0,0-1 0 0 0,1 0 0 0 0,-1 0 0 0 0,1-1-1 0 0,1 0 1 0 0,-5-5 203 0 0,-10-23-6034 0 0,20 31 4309 0 0,-6-8-8253 0 0</inkml:trace>
</inkml:ink>
</file>

<file path=ppt/ink/ink1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18.9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380 344 0 0 0,'0'0'379'0'0,"0"0"521"0"0,0 0 266 0 0,0 0 106 0 0,0 0-3 0 0,0 0-36 0 0,0 0-52 0 0,-1-16-69 0 0,-5-46 6 0 0,6 59-911 0 0,-1 0-1 0 0,1 0 1 0 0,-1 0 0 0 0,1 1-1 0 0,-1-1 1 0 0,0 0 0 0 0,0 0-1 0 0,0 1 1 0 0,0-1 0 0 0,-1 1 0 0 0,1-1-1 0 0,-1 1 1 0 0,0 0 0 0 0,1-1-1 0 0,-1 1 1 0 0,0 0 0 0 0,0 0-1 0 0,0 0 1 0 0,-1 1 0 0 0,1-1-1 0 0,0 0 1 0 0,-1 1 0 0 0,1-1-1 0 0,-1 1 1 0 0,0 0 0 0 0,1 0-1 0 0,-1 0 1 0 0,-1 0-207 0 0,-6-3 541 0 0,3 2-459 0 0,0 0-1 0 0,1 1 1 0 0,-1 0 0 0 0,0 1-1 0 0,0-1 1 0 0,0 1 0 0 0,0 1 0 0 0,1-1-1 0 0,-1 1 1 0 0,0 0 0 0 0,1 1-1 0 0,-1 0 1 0 0,0 0 0 0 0,1 0-1 0 0,0 1 1 0 0,-1 0-82 0 0,-9 5-27 0 0,2 0 0 0 0,-1 1-1 0 0,1 1 1 0 0,0 0 0 0 0,1 1 0 0 0,0 1-1 0 0,1 0 1 0 0,0 0 0 0 0,1 1 0 0 0,0 1 0 0 0,1 0-1 0 0,-2 5 28 0 0,7-9 6 0 0,0 1-1 0 0,1 0 1 0 0,0 1-1 0 0,1-1 1 0 0,0 0 0 0 0,0 1-1 0 0,1 0 1 0 0,1 0-1 0 0,0 0 1 0 0,1 0-1 0 0,0 0 1 0 0,1-1-1 0 0,1 5-5 0 0,-1-12 31 0 0,1 0 0 0 0,0 0 0 0 0,0 0 0 0 0,0 0 0 0 0,0 0 0 0 0,1-1 0 0 0,-1 1 0 0 0,1 0-1 0 0,0-1 1 0 0,0 0 0 0 0,0 0 0 0 0,1 0 0 0 0,-1 0 0 0 0,1-1 0 0 0,0 1 0 0 0,-1-1 0 0 0,1 0 0 0 0,0 0-1 0 0,0 0 1 0 0,1 0 0 0 0,-1-1 0 0 0,0 0 0 0 0,1 0 0 0 0,-1 0 0 0 0,0 0 0 0 0,1-1 0 0 0,-1 0 0 0 0,1 1-1 0 0,-1-2 1 0 0,1 1 0 0 0,-1 0 0 0 0,0-1 0 0 0,1 0 0 0 0,-1 0 0 0 0,0 0 0 0 0,1-1 0 0 0,-1 0 0 0 0,0 1-1 0 0,0-1 1 0 0,0-1 0 0 0,1 0-31 0 0,33-24 231 0 0,-2-2-1 0 0,0-1 0 0 0,-2-2 1 0 0,-2-1-1 0 0,-1-2 1 0 0,-2-1-1 0 0,-1-1 0 0 0,16-29-230 0 0,-9 6 158 0 0,-33 135-1499 0 0,18 361 1396 0 0,-14-403-225 0 0,-3 0 0 0 0,0 0 0 0 0,-3 1-1 0 0,0-1 1 0 0,-2 0 0 0 0,-2 1 0 0 0,-1-1 0 0 0,-1-1 0 0 0,-2 1-1 0 0,-1-1 1 0 0,-2 0 0 0 0,-1-1 0 0 0,-1-1 0 0 0,-2 0-1 0 0,-10 16 172 0 0,20-38-177 0 0,0 1 1 0 0,0-1-1 0 0,0-1 1 0 0,-1 1-1 0 0,0-1 1 0 0,-1 0-1 0 0,0 0 1 0 0,0-1-1 0 0,0 0 1 0 0,-1 0-1 0 0,0 0 1 0 0,0-1 0 0 0,0-1-1 0 0,-1 1 1 0 0,0-1-1 0 0,0-1 1 0 0,0 0-1 0 0,0 0 1 0 0,0 0-1 0 0,0-1 1 0 0,-1-1-1 0 0,1 0 1 0 0,-2 0 175 0 0,5-4 15 0 0,0-1-1 0 0,1 0 1 0 0,-1 0-1 0 0,1-1 1 0 0,0 1 0 0 0,0-1-1 0 0,0 0 1 0 0,0-1 0 0 0,1 1-1 0 0,0-1 1 0 0,1 0-1 0 0,-1 0 1 0 0,1 0 0 0 0,0 0-1 0 0,0-1 1 0 0,1 1-1 0 0,0-1 1 0 0,0 1 0 0 0,0-1-1 0 0,1 0 1 0 0,0 0-1 0 0,1 0 1 0 0,-1 0 0 0 0,1-1-15 0 0,-6-24 128 0 0,2 0 1 0 0,0 0 0 0 0,2-1-1 0 0,2 1 1 0 0,1 0-1 0 0,1-1 1 0 0,2 1 0 0 0,1 0-1 0 0,2 0 1 0 0,1 1 0 0 0,1 0-1 0 0,2 0 1 0 0,1 1-1 0 0,1 0 1 0 0,1 2 0 0 0,2-1-1 0 0,1 2 1 0 0,20-25-129 0 0,-23 36-79 0 0,1 1 0 0 0,1 0 0 0 0,1 1 1 0 0,0 1-1 0 0,0 1 0 0 0,1 0 0 0 0,1 1 0 0 0,0 1 1 0 0,3 0 78 0 0,-7 4-857 0 0,0 0 1 0 0,0 2-1 0 0,1 0 1 0 0,0 1 0 0 0,-1 0-1 0 0,1 1 1 0 0,0 1 0 0 0,3 1 856 0 0,30 1-6453 0 0,-1 4 5396 0 0,-39-4 1057 0 0</inkml:trace>
  <inkml:trace contextRef="#ctx0" brushRef="#br0" timeOffset="1065.746">774 465 0 0 0,'0'0'691'0'0,"0"0"744"0"0,0 0 165 0 0,0 0-74 0 0,0 0-151 0 0,0 0-144 0 0,0 0-147 0 0,0 0-152 0 0,0 0-104 0 0,33-10-74 0 0,106-31-69 0 0,-55 2 578 0 0,-67 26-944 0 0,-9 8-182 0 0,-3 3-8 0 0,0-1 0 0 0,0 0-1 0 0,0 0 1 0 0,0 0 0 0 0,0-1 0 0 0,-1 1-1 0 0,1-1 1 0 0,-1 0 0 0 0,0-1 0 0 0,-1 1 0 0 0,1-1-1 0 0,-1 1 1 0 0,1-1 0 0 0,-1 0 0 0 0,-1 0-1 0 0,1-1 1 0 0,-1 1 0 0 0,0-1 0 0 0,0 1 0 0 0,1-5-129 0 0,-4 7 1 0 0,1 1 0 0 0,-1 0 1 0 0,1 0-1 0 0,-1 0 0 0 0,0-1 1 0 0,0 1-1 0 0,1 0 0 0 0,-2 0 1 0 0,1 0-1 0 0,0 1 0 0 0,0-1 1 0 0,-1 0-1 0 0,1 0 0 0 0,-1 1 1 0 0,1-1-1 0 0,-1 0 0 0 0,0 1 1 0 0,1 0-1 0 0,-1-1 0 0 0,0 1 1 0 0,0 0-1 0 0,0 0 0 0 0,0 0 1 0 0,0 0-1 0 0,0 1 1 0 0,-1-1-1 0 0,1 0 0 0 0,0 1 1 0 0,0-1-1 0 0,0 1 0 0 0,-1 0 1 0 0,1 0-1 0 0,0 0 0 0 0,-1 0-1 0 0,-85 6-1230 0 0,76-1 1067 0 0,-1-1 0 0 0,1 2-1 0 0,-1 0 1 0 0,1 0 0 0 0,1 1 0 0 0,0 1-1 0 0,0 0 1 0 0,0 0 0 0 0,1 1 0 0 0,0 0-1 0 0,1 1 1 0 0,-3 3 163 0 0,7-7 13 0 0,0 1 0 0 0,0-1 0 0 0,0 1 0 0 0,1 0 0 0 0,0 0 0 0 0,1 1 0 0 0,-1-1 0 0 0,1 1 0 0 0,1 0 0 0 0,0 0 0 0 0,0-1 0 0 0,0 2-1 0 0,1-1 1 0 0,0 0 0 0 0,0 0 0 0 0,1 0 0 0 0,1 0 0 0 0,-1 0 0 0 0,1 1 0 0 0,0-1 0 0 0,1 0 0 0 0,0 0 0 0 0,0 0 0 0 0,1-1 0 0 0,0 1 0 0 0,0-1 0 0 0,1 1 0 0 0,0-1 0 0 0,0 0-1 0 0,1 0 1 0 0,0-1 0 0 0,0 1 0 0 0,0-1 0 0 0,1 0-13 0 0,8 2 196 0 0,0-2 1 0 0,-1 0-1 0 0,2 0 0 0 0,-1-1 0 0 0,1-1 1 0 0,-1 0-1 0 0,1-2 0 0 0,0 1 0 0 0,1-2 0 0 0,-1 0 1 0 0,0 0-1 0 0,0-2 0 0 0,0 0 0 0 0,1 0 1 0 0,-1-2-1 0 0,-1 0 0 0 0,1 0 0 0 0,0-2 0 0 0,-1 0 1 0 0,0 0-1 0 0,0-1 0 0 0,0-1 0 0 0,4-3-196 0 0,466-281 1671 0 0,-391 258-2422 0 0,-102 48 799 0 0,0-10 83 0 0,-1-1 0 0 0,-1 1-1 0 0,1-2 1 0 0,0 0 0 0 0,-1 0-1 0 0,0-1 1 0 0,0 0 0 0 0,0-1-1 0 0,-9 1-130 0 0,-34 5 119 0 0,38-4-140 0 0,-1 1-1 0 0,0 1 0 0 0,1 0 0 0 0,0 1 1 0 0,1 1-1 0 0,-1 1 0 0 0,1 0 1 0 0,1 1-1 0 0,-1 0 0 0 0,2 1 0 0 0,-1 1 1 0 0,1 0-1 0 0,1 1 0 0 0,0 0 0 0 0,1 1 1 0 0,0 1-1 0 0,-8 12 22 0 0,16-22-12 0 0,1 1-1 0 0,-1-1 1 0 0,1 0 0 0 0,0 1 0 0 0,0-1-1 0 0,1 1 1 0 0,-1-1 0 0 0,1 1-1 0 0,0 0 1 0 0,0 0 0 0 0,1 0 0 0 0,-1-1-1 0 0,1 1 1 0 0,0 0 0 0 0,0 0-1 0 0,1 0 1 0 0,-1 0 0 0 0,1 0 0 0 0,0-1-1 0 0,1 1 1 0 0,-1 0 0 0 0,1-1-1 0 0,0 1 1 0 0,0-1 0 0 0,0 0 0 0 0,1 1-1 0 0,-1-1 1 0 0,1 0 0 0 0,0 0-1 0 0,0-1 1 0 0,1 1 0 0 0,-1-1 0 0 0,1 0-1 0 0,0 1 1 0 0,-1-1 0 0 0,1-1 0 0 0,1 1-1 0 0,0 0 13 0 0,5-1 46 0 0,0-1 1 0 0,1 0-1 0 0,-1 0 0 0 0,0-1 0 0 0,1 0 0 0 0,-1-1 1 0 0,0 0-1 0 0,1-1 0 0 0,-1 0 0 0 0,0-1 0 0 0,0 0 1 0 0,-1 0-1 0 0,1-1 0 0 0,-1 0 0 0 0,1-1 0 0 0,-1 0 1 0 0,-1 0-1 0 0,3-3-46 0 0,142-124 554 0 0,-25-29-441 0 0,-124 149-933 0 0,-22 32 59 0 0,13-13 722 0 0,-1-1 0 0 0,2 2 1 0 0,-1-1-1 0 0,1 0 1 0 0,0 1-1 0 0,0 0 0 0 0,1 0 1 0 0,0 0-1 0 0,0 0 1 0 0,1 0-1 0 0,0 1 0 0 0,1-1 1 0 0,0 1-1 0 0,0-1 1 0 0,1 1-1 0 0,0 0 0 0 0,0-1 1 0 0,2 7 38 0 0,-1-11 1 0 0,1 0 0 0 0,0 0 0 0 0,0 0 0 0 0,1-1 0 0 0,-1 1 0 0 0,1-1 0 0 0,0 1 0 0 0,0-1 0 0 0,0 0 0 0 0,0 0 0 0 0,0 0 1 0 0,1-1-1 0 0,-1 1 0 0 0,1-1 0 0 0,0 0 0 0 0,0 0 0 0 0,0 0 0 0 0,0 0 0 0 0,0-1 0 0 0,0 0 0 0 0,0 0 0 0 0,0 0 0 0 0,1 0 0 0 0,-1 0 0 0 0,0-1 0 0 0,0 0 1 0 0,2 0-2 0 0,7 0 58 0 0,-1 0 0 0 0,1 0 0 0 0,-1-1 0 0 0,1-1 0 0 0,-1 0 0 0 0,0-1 1 0 0,0 0-1 0 0,0-1 0 0 0,2-1-58 0 0,24-14 143 0 0,0-2 1 0 0,-1-1-1 0 0,-2-2 1 0 0,0-2-1 0 0,-2-1 1 0 0,-1-1-1 0 0,9-12-143 0 0,-27 26 42 0 0,-1 0 0 0 0,0-1 0 0 0,0-1 0 0 0,-2 0 0 0 0,0-1 0 0 0,0-1 0 0 0,-2 1 0 0 0,0-1-1 0 0,2-9-41 0 0,-2-65-188 0 0,-10 90 158 0 0,1 0 1 0 0,0-1-1 0 0,-1 1 0 0 0,1 0 0 0 0,-1 0 0 0 0,0-1 0 0 0,0 1 1 0 0,0 0-1 0 0,0 0 0 0 0,0 0 0 0 0,-1 0 0 0 0,1 0 0 0 0,0 1 0 0 0,-1-1 1 0 0,1 0-1 0 0,-1 1 0 0 0,0-1 0 0 0,0 1 0 0 0,1-1 0 0 0,-1 1 1 0 0,0 0-1 0 0,0 0 0 0 0,0 0 0 0 0,-1 0 0 0 0,1 0 0 0 0,0 0 1 0 0,0 1-1 0 0,0-1 0 0 0,-1 0 0 0 0,1 1 0 0 0,0 0 0 0 0,0 0 1 0 0,-1 0-1 0 0,1 0 0 0 0,0 0 0 0 0,-1 0 0 0 0,-1 1 30 0 0,-4 2-31 0 0,-1 1 0 0 0,1 0 0 0 0,-1 0 0 0 0,1 0 0 0 0,1 2 0 0 0,-1-1 0 0 0,1 1 0 0 0,0 0 0 0 0,0 0 0 0 0,0 0 0 0 0,1 1 0 0 0,0 0 0 0 0,0 1 0 0 0,1-1 0 0 0,0 1 0 0 0,0 0 0 0 0,1 1 0 0 0,0-1 0 0 0,1 1 0 0 0,0-1 0 0 0,-1 5 31 0 0,2-9 5 0 0,1 1-1 0 0,0-1 0 0 0,0 0 1 0 0,0 0-1 0 0,0 1 0 0 0,1-1 1 0 0,0 0-1 0 0,0 1 0 0 0,0-1 1 0 0,0 0-1 0 0,1 1 1 0 0,-1-1-1 0 0,1 0 0 0 0,0 0 1 0 0,1 0-1 0 0,-1 0 0 0 0,1 0 1 0 0,0 0-1 0 0,0 0 0 0 0,0 0 1 0 0,0 0-1 0 0,0-1 0 0 0,1 1 1 0 0,0-1-1 0 0,0 0 0 0 0,0 0 1 0 0,0 0-1 0 0,0 0 0 0 0,1 0 1 0 0,-1-1-1 0 0,2 2-4 0 0,107 51 284 0 0,-91-46-187 0 0,0 0 1 0 0,0 1-1 0 0,-1 1 0 0 0,-1 1 0 0 0,0 0 0 0 0,5 6-97 0 0,-18-12 54 0 0,0 1 1 0 0,0 0-1 0 0,-1 0 1 0 0,0 1-1 0 0,0-1 1 0 0,-1 1-1 0 0,0 0 0 0 0,0 0 1 0 0,-1 1-1 0 0,0-1 1 0 0,-1 1-1 0 0,1 0 1 0 0,-2 0-1 0 0,1-1 1 0 0,-1 1-1 0 0,-1 0 1 0 0,0 0-1 0 0,0 0 0 0 0,0 0 1 0 0,-2 8-55 0 0,2-10-90 0 0,6 6-1764 0 0,4-9-4303 0 0,-7-3 3860 0 0,5-1-8281 0 0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01.5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34 240 56 0 0,'0'0'1075'0'0,"0"0"-151"0"0,0 0 127 0 0,0 0 241 0 0,0 0 99 0 0,0 0 2 0 0,0 0 8 0 0,0 0-10 0 0,0 0-33 0 0,0 0-77 0 0,0 0-88 0 0,33 1-128 0 0,105-1-157 0 0,-133 0-830 0 0,0 0-1 0 0,0 0 1 0 0,0 0 0 0 0,0-1-1 0 0,0 1 1 0 0,0-1-1 0 0,0 0 1 0 0,0-1-1 0 0,0 1 1 0 0,-1-1-1 0 0,1 0 1 0 0,0 0-1 0 0,-1-1 1 0 0,0 1 0 0 0,3-2-78 0 0,2-3 185 0 0,-8 7-179 0 0,7-4 118 0 0,0 0 0 0 0,-1 0 0 0 0,1-1 0 0 0,-1 0 0 0 0,1 0 0 0 0,-1 0 0 0 0,-1-1 0 0 0,1 0 0 0 0,-1-1 0 0 0,0 1 0 0 0,-1-1 0 0 0,1-1 0 0 0,-2 1 1 0 0,1-1-1 0 0,-1 1 0 0 0,0-1 0 0 0,0 0 0 0 0,-1-1 0 0 0,0 1 0 0 0,0-1 0 0 0,-1 1 0 0 0,-1-1-124 0 0,-1 6-35 0 0,-1 0 1 0 0,1 1-1 0 0,-1-1 1 0 0,0 1-1 0 0,0-1 1 0 0,0 1-1 0 0,-1 0 1 0 0,1-1-1 0 0,0 1 1 0 0,-1 0-1 0 0,1 0 1 0 0,-1 0 0 0 0,0 0-1 0 0,0 0 1 0 0,0 0-1 0 0,0 1 1 0 0,0-1-1 0 0,0 1 1 0 0,0-1-1 0 0,-1 1 1 0 0,1 0-1 0 0,-1 0 1 0 0,1 0-1 0 0,0 0 1 0 0,-1 0-1 0 0,0 0 1 0 0,1 1-1 0 0,-2-1 35 0 0,-75-7-1588 0 0,67 7 1522 0 0,0 1 0 0 0,0 1 0 0 0,1 0 1 0 0,-1 1-1 0 0,1 0 0 0 0,-1 0 0 0 0,1 2 0 0 0,0-1 0 0 0,0 1 0 0 0,0 1 1 0 0,0 0-1 0 0,1 0 0 0 0,0 1 0 0 0,0 1 0 0 0,0 0 0 0 0,1 0 0 0 0,0 1 0 0 0,1 0 1 0 0,-1 0-1 0 0,2 1 0 0 0,-1 0 0 0 0,1 0 0 0 0,0 1 0 0 0,1 0 0 0 0,0 0 1 0 0,1 0-1 0 0,0 1 0 0 0,1 0 0 0 0,0 0 0 0 0,0 0 0 0 0,2 1 0 0 0,-1-1 0 0 0,1 1 1 0 0,1-1-1 0 0,0 1 0 0 0,0 7 66 0 0,3-13 31 0 0,-1 1 0 0 0,1-1 0 0 0,0 0 0 0 0,1 0 1 0 0,0 0-1 0 0,0 0 0 0 0,0 0 0 0 0,0-1 0 0 0,1 1 0 0 0,0-1 0 0 0,0 0 1 0 0,0 0-1 0 0,1 0 0 0 0,0-1 0 0 0,0 0 0 0 0,0 1 0 0 0,0-2 1 0 0,1 1-1 0 0,-1-1 0 0 0,1 0 0 0 0,0 0 0 0 0,2 1-31 0 0,142 33 769 0 0,-116-34-910 0 0,0-2 1 0 0,1-2-1 0 0,-1-1 1 0 0,0-1-1 0 0,5-3 141 0 0,94-29-7983 0 0,-101 24 277 0 0</inkml:trace>
</inkml:ink>
</file>

<file path=ppt/ink/ink1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6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279 619 3881 0 0,'0'0'1323'0'0,"0"0"-498"0"0,0 0-91 0 0,0 0 99 0 0,0 0 139 0 0,0 0 79 0 0,0 0-25 0 0,0 0-82 0 0,0 0-122 0 0,0 0-142 0 0,0 0-136 0 0,-32 3-99 0 0,-100 11-66 0 0,130-15-359 0 0,0 1 0 0 0,-1 0 1 0 0,1 0-1 0 0,-1 0 0 0 0,1 0 0 0 0,0 0 0 0 0,-1 1 0 0 0,1-1 1 0 0,0 0-1 0 0,-1 1 0 0 0,1 0 0 0 0,0 0 0 0 0,-1 0 0 0 0,1 0 1 0 0,0 0-1 0 0,0 0 0 0 0,0 0 0 0 0,0 1 0 0 0,0-1 0 0 0,0 1 1 0 0,0-1-1 0 0,1 1 0 0 0,-1 0 0 0 0,1 0 0 0 0,-1 0 0 0 0,0 1-20 0 0,-3 6 110 0 0,-5 3 57 0 0,6-8-131 0 0,0 0 0 0 0,0 0 0 0 0,1 0 0 0 0,-1 1 1 0 0,1-1-1 0 0,0 1 0 0 0,1 0 0 0 0,-1 0 1 0 0,1 0-1 0 0,0 0 0 0 0,0 1 0 0 0,1-1 0 0 0,-1 0 1 0 0,1 1-1 0 0,0-1 0 0 0,1 1 0 0 0,-1 3-36 0 0,1-5 25 0 0,0 1 0 0 0,0-1 0 0 0,0 0-1 0 0,1 0 1 0 0,-1 1 0 0 0,1-1 0 0 0,0 0-1 0 0,0 0 1 0 0,1 0 0 0 0,-1 0 0 0 0,1 0-1 0 0,0 0 1 0 0,0 0 0 0 0,0 0 0 0 0,1-1-1 0 0,-1 1 1 0 0,1-1 0 0 0,0 0-1 0 0,0 1 1 0 0,0-1 0 0 0,0-1 0 0 0,0 1-1 0 0,1 0 1 0 0,0-1 0 0 0,-1 0 0 0 0,1 1-1 0 0,0-2 1 0 0,0 1 0 0 0,2 0-25 0 0,109 5 2207 0 0,-97-13-2013 0 0,0 0 0 0 0,0-1 1 0 0,-1 0-1 0 0,0-2 0 0 0,0 0 0 0 0,-1 0 0 0 0,0-2 0 0 0,-1 0 1 0 0,8-9-195 0 0,-17 16 24 0 0,135-102 363 0 0,-139 106-402 0 0,0 0 0 0 0,-1 1 0 0 0,1-1 0 0 0,0 0 0 0 0,0 1 0 0 0,0-1-1 0 0,0 1 1 0 0,-1 0 0 0 0,1-1 0 0 0,0 1 0 0 0,-1 0 0 0 0,1 0 0 0 0,-1 0 0 0 0,1 0 0 0 0,-1 0 0 0 0,1 1-1 0 0,-1-1 1 0 0,0 0 0 0 0,1 1 0 0 0,-1-1 0 0 0,0 1 0 0 0,0-1 0 0 0,0 1 0 0 0,0-1 0 0 0,0 1 0 0 0,-1 0-1 0 0,1 0 1 0 0,0-1 0 0 0,-1 1 0 0 0,1 0 0 0 0,-1 0 0 0 0,0 0 0 0 0,1 0 0 0 0,-1-1 0 0 0,0 1 0 0 0,0 0-1 0 0,0 0 1 0 0,-1 0 0 0 0,1 0 0 0 0,0 0 0 0 0,-1-1 0 0 0,1 1 0 0 0,-1 0 0 0 0,0 1 15 0 0,4 17 7 0 0,-1-10-37 0 0,1 0 0 0 0,0-1 0 0 0,1 1 0 0 0,0-1 0 0 0,0 1 0 0 0,1-1 0 0 0,0 0 1 0 0,1-1-1 0 0,0 1 0 0 0,0-1 0 0 0,1 0 0 0 0,6 5 30 0 0,26 11-2988 0 0,9-16-4182 0 0,-34-8 2462 0 0,-5 0-369 0 0</inkml:trace>
  <inkml:trace contextRef="#ctx0" brushRef="#br0" timeOffset="428">1402 0 9370 0 0,'0'0'541'0'0,"0"0"-202"0"0,0 0-24 0 0,0 0 121 0 0,0 0 92 0 0,0 0 55 0 0,0 0 74 0 0,0 0 89 0 0,0 0 89 0 0,0 0 49 0 0,0 0-44 0 0,0 0-90 0 0,4 19-84 0 0,11 62-93 0 0,-11 155 1112 0 0,1 198-1301 0 0,-14-310 168 0 0,5-75-1461 0 0,2-16-3336 0 0,-1-80-8748 0 0,2 39 10456 0 0</inkml:trace>
  <inkml:trace contextRef="#ctx0" brushRef="#br0" timeOffset="676.599">1021 508 11162 0 0,'0'0'537'0'0,"0"0"-111"0"0,0 0 218 0 0,0 0 301 0 0,0 0 175 0 0,0 0 3 0 0,33-3-112 0 0,105-10-126 0 0,268-33 1841 0 0,-369 45-2773 0 0,163 12-3941 0 0,-156-5-506 0 0,-17-3-2190 0 0,-13 0 1318 0 0</inkml:trace>
  <inkml:trace contextRef="#ctx0" brushRef="#br0" timeOffset="838.398">2021 637 2264 0 0,'0'0'1897'0'0,"0"0"-1057"0"0,0 0-8 0 0,0 0-32 0 0,0 0-143 0 0,0 0-169 0 0,0 0-128 0 0,-20 195-152 0 0,20-173-112 0 0,0-3-120 0 0,3-5-144 0 0,-1 1-232 0 0,0-4-457 0 0,3-3-1111 0 0,-5-1-3057 0 0</inkml:trace>
  <inkml:trace contextRef="#ctx0" brushRef="#br0" timeOffset="1020.018">1912 195 16179 0 0,'0'0'601'0'0,"0"0"-433"0"0,0 0-224 0 0,0 0-176 0 0,0 0-273 0 0,0 0-87 0 0,0 0-16 0 0,0 0 56 0 0,0 0 88 0 0,0 0-152 0 0,0 0-400 0 0,0 0-705 0 0,0 0-1295 0 0,0 0-1489 0 0,92 140 1440 0 0</inkml:trace>
  <inkml:trace contextRef="#ctx0" brushRef="#br0" timeOffset="1707.041">2244 910 8610 0 0,'0'0'1363'0'0,"0"0"-167"0"0,0 0 28 0 0,0 0 71 0 0,0 0-1 0 0,0 0-45 0 0,0 0-119 0 0,0 0-199 0 0,0 0-224 0 0,2-35-186 0 0,9-111-165 0 0,13 40 35 0 0,-13 83-338 0 0,-7 10-30 0 0,2 1 0 0 0,-1-1 0 0 0,2 1 0 0 0,0 0 0 0 0,0 0 0 0 0,1 1 0 0 0,0 0 0 0 0,1 0 0 0 0,0 1 0 0 0,11-9-23 0 0,-19 18-20 0 0,-1 1 0 0 0,1-1 0 0 0,0 0 0 0 0,-1 1 0 0 0,1-1 0 0 0,0 1 0 0 0,0-1 0 0 0,-1 1 0 0 0,1-1 0 0 0,0 1 0 0 0,0 0 0 0 0,0-1 0 0 0,0 1 0 0 0,0 0 0 0 0,-1 0 0 0 0,1-1 0 0 0,0 1 0 0 0,0 0 0 0 0,0 0 0 0 0,0 0 0 0 0,0 0 0 0 0,0 0 0 0 0,0 0 0 0 0,0 1 0 0 0,0-1 0 0 0,0 0 0 0 0,-1 0 1 0 0,1 1-1 0 0,0-1 0 0 0,0 0 0 0 0,0 1 0 0 0,0-1 0 0 0,-1 1 0 0 0,1-1 0 0 0,0 1 0 0 0,0 0 0 0 0,-1-1 0 0 0,1 1 0 0 0,0 0 0 0 0,-1-1 0 0 0,1 1 0 0 0,-1 0 0 0 0,1 0 0 0 0,-1-1 0 0 0,1 1 0 0 0,-1 0 0 0 0,0 0 0 0 0,1 0 0 0 0,-1 0 0 0 0,0 0 0 0 0,0 0 0 0 0,0-1 0 0 0,1 1 20 0 0,6 57-392 0 0,-7-56 433 0 0,-1 39 46 0 0,0-33-78 0 0,0 0 1 0 0,0 0-1 0 0,1 0 1 0 0,0-1-1 0 0,1 1 1 0 0,-1 0-1 0 0,2 0 1 0 0,-1 0-1 0 0,1-1 1 0 0,0 1-1 0 0,0-1 1 0 0,1 1-1 0 0,0-1 1 0 0,0 0-1 0 0,4 5-9 0 0,-5-10 29 0 0,0-1 0 0 0,0 1-1 0 0,0 0 1 0 0,0-1-1 0 0,0 1 1 0 0,0-1 0 0 0,1 0-1 0 0,-1 0 1 0 0,0 0-1 0 0,1 0 1 0 0,-1 0 0 0 0,1 0-1 0 0,0-1 1 0 0,-1 1-1 0 0,1-1 1 0 0,-1 0-1 0 0,1 0 1 0 0,0 0 0 0 0,-1 0-1 0 0,1 0 1 0 0,-1 0-1 0 0,1-1 1 0 0,0 1 0 0 0,-1-1-1 0 0,1 0 1 0 0,-1 0-1 0 0,1 0 1 0 0,-1 0-1 0 0,0 0 1 0 0,1-1-29 0 0,67-46 620 0 0,-68 47-621 0 0,131-99 380 0 0,-131 101-390 0 0,0-1 0 0 0,0 1 0 0 0,0-1 0 0 0,0 1 1 0 0,0 0-1 0 0,0-1 0 0 0,-1 1 0 0 0,1 0 0 0 0,0 0 1 0 0,0 0-1 0 0,-1 0 0 0 0,1 1 0 0 0,-1-1 1 0 0,1 0-1 0 0,-1 1 0 0 0,0-1 0 0 0,1 1 0 0 0,-1 0 1 0 0,0-1-1 0 0,0 1 0 0 0,0 0 0 0 0,0 0 0 0 0,0-1 1 0 0,-1 1-1 0 0,1 0 0 0 0,0 0 0 0 0,-1 0 1 0 0,1 0-1 0 0,-1 0 0 0 0,0 0 0 0 0,0 0 0 0 0,0 0 1 0 0,0 0-1 0 0,0 0 0 0 0,0 0 0 0 0,0 0 0 0 0,-1 0 1 0 0,1 0-1 0 0,-1 0 0 0 0,1 0 0 0 0,-2 1 11 0 0,6 26-138 0 0,24 4-1756 0 0,48-25-11303 0 0,-42-7 8724 0 0,-5 3 3393 0 0,30 29 1579 0 0,-53-29 541 0 0,0 0 1 0 0,-1 0 0 0 0,1 0 0 0 0,1-1-1 0 0,-1 0 1 0 0,1 0 0 0 0,-1 0 0 0 0,1-1-1 0 0,0 0 1 0 0,0 0 0 0 0,-1-1 0 0 0,1 0-1 0 0,4 0-1040 0 0,65-24 4598 0 0,22-56-2741 0 0,-89 71-1632 0 0,7-6-121 0 0,-1-1 0 0 0,0-1-1 0 0,-1 0 1 0 0,-1 0-1 0 0,0-2 1 0 0,-1 1-1 0 0,-1-2 1 0 0,-1 1-1 0 0,0-1 1 0 0,-2-1-1 0 0,2-5-103 0 0,-9 23-15 0 0,0-1 0 0 0,0 1-1 0 0,0-1 1 0 0,0 1 0 0 0,-1-1-1 0 0,1 1 1 0 0,-1-1 0 0 0,0 1-1 0 0,1-1 1 0 0,-1 0 0 0 0,0 1-1 0 0,0-1 1 0 0,-1 1 0 0 0,1-1-1 0 0,-1 0 1 0 0,1 1 0 0 0,-1-1-1 0 0,0 1 1 0 0,0-1 0 0 0,0 1-1 0 0,0 0 1 0 0,0-1 0 0 0,0 1-1 0 0,-1 0 1 0 0,1 0 0 0 0,-1 0-1 0 0,1 0 1 0 0,-1 0 0 0 0,0 0-1 0 0,0 0 1 0 0,0 1 0 0 0,-1-1 15 0 0,-6 2-62 0 0,0 0 1 0 0,-1 1-1 0 0,1 0 1 0 0,0 0 0 0 0,0 1-1 0 0,0 0 1 0 0,0 1 0 0 0,0 0-1 0 0,0 1 1 0 0,1 0-1 0 0,0 0 1 0 0,-1 0 0 0 0,1 1-1 0 0,1 1 1 0 0,-1-1 0 0 0,1 1-1 0 0,0 0 1 0 0,1 1-1 0 0,-4 3 62 0 0,-1 3-46 0 0,0-1 0 0 0,0 2-1 0 0,1-1 1 0 0,1 2 0 0 0,1-1-1 0 0,0 1 1 0 0,0 0 0 0 0,2 1-1 0 0,0 0 1 0 0,-2 9 46 0 0,5-18-52 0 0,1 0 1 0 0,1 0-1 0 0,-1 0 0 0 0,1 1 1 0 0,0-1-1 0 0,0 0 0 0 0,1 1 1 0 0,0-1-1 0 0,1 0 0 0 0,-1 1 1 0 0,2-1-1 0 0,-1 0 0 0 0,1 0 1 0 0,0 0-1 0 0,0 0 0 0 0,1 0 1 0 0,-1 0-1 0 0,2 0 0 0 0,-1-1 1 0 0,1 0-1 0 0,0 0 0 0 0,0 0 1 0 0,1 0-1 0 0,0 0 0 0 0,0-1 1 0 0,0 0-1 0 0,5 4 52 0 0,0-3-382 0 0,0 1 0 0 0,0-2 0 0 0,0 1 0 0 0,1-1 0 0 0,0-1 0 0 0,0 0 0 0 0,1-1 0 0 0,-1 0 0 0 0,6 0 382 0 0,66 3-10108 0 0,-67-6 5322 0 0</inkml:trace>
  <inkml:trace contextRef="#ctx0" brushRef="#br0" timeOffset="2485.751">1958 652 0 0 0,'0'0'399'0'0,"0"0"402"0"0,0 0 205 0 0,0 0 77 0 0,0 0-4 0 0,0 0-86 0 0,3-2-87 0 0,6-5-57 0 0,-6 5-67 0 0,-3 2-50 0 0,0 0-41 0 0,0 0-86 0 0,0 0-85 0 0,0 0-113 0 0,0 0-123 0 0,0 0-101 0 0,18 3 1496 0 0,-12 15-1129 0 0,-2 1 1 0 0,0-1 0 0 0,-1 1-1 0 0,-1-1 1 0 0,-1 1 0 0 0,-1 0-1 0 0,0-1 1 0 0,-1 1 0 0 0,-3 13-551 0 0,3-16 98 0 0,-7 85-108 0 0,8-100-283 0 0,9 1-3419 0 0,2 0-4882 0 0,-7-2 3150 0 0</inkml:trace>
</inkml:ink>
</file>

<file path=ppt/ink/ink1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25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255 483 0 0 0,'0'0'788'0'0,"0"0"532"0"0,0 0 287 0 0,0 0 98 0 0,0 0-51 0 0,0 0-110 0 0,32-4-177 0 0,96-14-192 0 0,-124 18-1095 0 0,0-1 0 0 0,-1 1 0 0 0,1-1 0 0 0,-1 0 0 0 0,1 0 0 0 0,-1 0 0 0 0,0 0 0 0 0,1-1 0 0 0,-1 1 0 0 0,0-1 0 0 0,0 0 0 0 0,0 0 0 0 0,0 0 0 0 0,0 0 0 0 0,0 0 0 0 0,-1-1 0 0 0,1 0 0 0 0,-1 1 0 0 0,2-3-80 0 0,4-6 365 0 0,21-21 139 0 0,-2-2-1 0 0,-1-1 0 0 0,-2-1 0 0 0,-1-1 1 0 0,-2-1-1 0 0,4-13-503 0 0,-20 40 2 0 0,0-1 0 0 0,-1 1 0 0 0,0-1-1 0 0,-1 0 1 0 0,0-1 0 0 0,-1 1 0 0 0,0 0 0 0 0,-1-1 0 0 0,0-8-2 0 0,-2 19-30 0 0,0 1 0 0 0,1-1 0 0 0,-1 1 0 0 0,0 0 0 0 0,0-1-1 0 0,0 1 1 0 0,0 0 0 0 0,0 0 0 0 0,0 0 0 0 0,0 0 0 0 0,0 0 0 0 0,0 0 0 0 0,0 0 0 0 0,-1 0 0 0 0,1 0-1 0 0,0 0 1 0 0,-1 1 0 0 0,1-1 0 0 0,-1 0 0 0 0,1 1 0 0 0,-1-1 0 0 0,1 1 0 0 0,-1 0 0 0 0,1 0 0 0 0,-1-1-1 0 0,1 1 1 0 0,-1 0 0 0 0,1 0 0 0 0,-1 0 0 0 0,1 1 0 0 0,-1-1 0 0 0,1 0 0 0 0,-1 0 0 0 0,1 1 0 0 0,-1-1-1 0 0,1 1 1 0 0,-1 0 0 0 0,1-1 0 0 0,0 1 0 0 0,-1 0 0 0 0,1 0 0 0 0,0-1 0 0 0,0 1 0 0 0,-1 0 0 0 0,1 1-1 0 0,0-1 1 0 0,0 0 0 0 0,0 0 0 0 0,0 1 30 0 0,-11 16 3 0 0,2 0 0 0 0,0 1-1 0 0,1 0 1 0 0,1 1 0 0 0,0 0 0 0 0,2 0-1 0 0,1 1 1 0 0,0-1 0 0 0,1 1 0 0 0,2 0 0 0 0,0 1-1 0 0,1-1 1 0 0,1 0 0 0 0,1 3-3 0 0,11 708 561 0 0,-10-685-583 0 0,-9 230-72 0 0,6-259 22 0 0,-1 1 0 0 0,-1-1 0 0 0,-1 0-1 0 0,0 0 1 0 0,-1-1 0 0 0,-1 0 0 0 0,-1 0-1 0 0,0 0 1 0 0,-1 0 0 0 0,-1-1 0 0 0,0-1-1 0 0,-1 1 1 0 0,-1-2 0 0 0,-1 1 0 0 0,0-2-1 0 0,0 1 1 0 0,-1-2 0 0 0,-14 11 72 0 0,18-17-217 0 0,0-1 0 0 0,0 1 0 0 0,-1-2 1 0 0,0 1-1 0 0,0-1 0 0 0,0-1 0 0 0,0 0 0 0 0,0 0 0 0 0,-1-1 0 0 0,1-1 1 0 0,-1 1-1 0 0,1-2 0 0 0,-1 1 0 0 0,0-1 0 0 0,0-1 0 0 0,1 0 0 0 0,-1-1 1 0 0,1 0-1 0 0,-1 0 0 0 0,1-1 0 0 0,0-1 0 0 0,0 0 0 0 0,0 0 0 0 0,1 0 1 0 0,-1-2-1 0 0,1 1 0 0 0,0-1 0 0 0,1 0 0 0 0,-1-1 0 0 0,1 0 0 0 0,0 0 1 0 0,1-1-1 0 0,-2-2 217 0 0,2 0 205 0 0,0 1 1 0 0,0-1-1 0 0,1 0 0 0 0,1-1 1 0 0,-1 1-1 0 0,2-1 0 0 0,0 0 1 0 0,0 0-1 0 0,1-1 1 0 0,0 1-1 0 0,1-1 0 0 0,0 1 1 0 0,1-1-1 0 0,0 0 0 0 0,1 0 1 0 0,0 1-1 0 0,1-1 1 0 0,0 0-1 0 0,1 0 0 0 0,1 1 1 0 0,0-1-1 0 0,0 1 0 0 0,1 0 1 0 0,0 0-1 0 0,1 0 1 0 0,0 1-1 0 0,6-8-205 0 0,19-23 552 0 0,2 2-1 0 0,2 1 1 0 0,2 1 0 0 0,1 3-1 0 0,2 0 1 0 0,1 3 0 0 0,1 1-1 0 0,1 2 1 0 0,29-12-552 0 0,-18 9-28 0 0,1 2-1 0 0,1 3 1 0 0,1 2 0 0 0,9 1 28 0 0,-32 16-2355 0 0,-22 6-1510 0 0,0 1-3856 0 0,-7 0 4630 0 0</inkml:trace>
  <inkml:trace contextRef="#ctx0" brushRef="#br0" timeOffset="319.997">1163 675 7914 0 0,'0'0'1044'0'0,"0"0"55"0"0,0 0 50 0 0,0 0 46 0 0,0 0-41 0 0,-35 19-83 0 0,-110 62-76 0 0,71-22 324 0 0,64-45-1026 0 0,3-5-184 0 0,0 1 0 0 0,0 0 0 0 0,1 0 0 0 0,1 0 0 0 0,-1 1 0 0 0,2 0 0 0 0,0 0 0 0 0,0 0 0 0 0,1 1 0 0 0,0-1 0 0 0,1 1 0 0 0,0 0 0 0 0,1-1 0 0 0,0 1 0 0 0,1 0 0 0 0,1 7-109 0 0,0-14 62 0 0,1 0-1 0 0,1 0 1 0 0,-1 0-1 0 0,1 0 0 0 0,0-1 1 0 0,0 1-1 0 0,0-1 0 0 0,1 0 1 0 0,-1 0-1 0 0,1 0 1 0 0,0-1-1 0 0,0 1 0 0 0,0-1 1 0 0,1 0-1 0 0,-1 0 0 0 0,1 0 1 0 0,0-1-1 0 0,-1 1 1 0 0,1-1-1 0 0,0 0 0 0 0,1-1 1 0 0,-1 1-1 0 0,0-1 0 0 0,0 0 1 0 0,1-1-1 0 0,-1 1 1 0 0,0-1-1 0 0,1 0 0 0 0,-1 0 1 0 0,1 0-1 0 0,-1-1 1 0 0,0 0-1 0 0,0 0 0 0 0,1-1 1 0 0,-1 1-1 0 0,0-1 0 0 0,0 0 1 0 0,0 0-1 0 0,-1-1 1 0 0,2 0-62 0 0,8-8 89 0 0,0-1 1 0 0,-1 0 0 0 0,-1-1 0 0 0,0 0-1 0 0,0-1 1 0 0,-2 0 0 0 0,1-1 0 0 0,-2 0-1 0 0,0 0 1 0 0,-1-1 0 0 0,-1-1 0 0 0,0 1-1 0 0,-1-1 1 0 0,-1 0 0 0 0,0 0 0 0 0,-2-1-1 0 0,0 0 1 0 0,0 1 0 0 0,-2-1 0 0 0,0 0 0 0 0,-2 0-1 0 0,0 0 1 0 0,0-1-90 0 0,0 15-162 0 0,0 0 0 0 0,0 0 0 0 0,0 0 0 0 0,-1 0 1 0 0,1 0-1 0 0,-1 0 0 0 0,0 0 0 0 0,0 1 0 0 0,0-1 0 0 0,-1 1 0 0 0,1-1 0 0 0,-1 1 0 0 0,0 0 1 0 0,0 0-1 0 0,0 0 0 0 0,0 0 0 0 0,0 1 0 0 0,-1-1 0 0 0,1 1 0 0 0,-1 0 0 0 0,0 0 0 0 0,-2-1 162 0 0,3 2-411 0 0,1 0-1 0 0,0 0 0 0 0,-1 0 0 0 0,1 1 1 0 0,-1-1-1 0 0,1 1 0 0 0,-1 0 0 0 0,1 0 0 0 0,-1 0 1 0 0,1 0-1 0 0,-1 0 0 0 0,1 0 0 0 0,-1 1 0 0 0,1-1 1 0 0,0 1-1 0 0,-1 0 0 0 0,1 0 0 0 0,-1 0 0 0 0,1 0 1 0 0,0 0-1 0 0,0 0 0 0 0,0 0 0 0 0,0 1 1 0 0,0-1-1 0 0,-1 2 412 0 0,-25 27-8778 0 0,19-21 7915 0 0</inkml:trace>
  <inkml:trace contextRef="#ctx0" brushRef="#br0" timeOffset="585.96">1294 1069 0 0 0,'0'0'600'0'0,"0"0"668"0"0,0 0 289 0 0,0 0 83 0 0,0 0-29 0 0,0 0-65 0 0,0 0-18 0 0,0 0 54 0 0,0 0 50 0 0,0 0 0 0 0,0 0-99 0 0,0 0-240 0 0,0 0-304 0 0,11-2-285 0 0,36-6-191 0 0,-45 7-460 0 0,0-1 0 0 0,0 0 0 0 0,-1 0 0 0 0,1 1 0 0 0,0-1 0 0 0,-1 0 0 0 0,0-1 0 0 0,1 1 0 0 0,-1 0 0 0 0,0 0 0 0 0,0-1 0 0 0,0 1 0 0 0,0 0 0 0 0,-1-1-1 0 0,1 1 1 0 0,-1-1 0 0 0,1 1 0 0 0,-1-1 0 0 0,0 1 0 0 0,0-1 0 0 0,0 1 0 0 0,0-2-53 0 0,0-5 169 0 0,4-18 24 0 0,0 0 0 0 0,2 0-1 0 0,1 1 1 0 0,0 0 0 0 0,2 0 0 0 0,2 1 0 0 0,0 0 0 0 0,1 1 0 0 0,1 0 0 0 0,2 1 0 0 0,4-4-193 0 0,-15 22-57 0 0,1 0 1 0 0,-1 0-1 0 0,1 1 1 0 0,0 0-1 0 0,0 0 1 0 0,0 0-1 0 0,1 1 1 0 0,-1 0-1 0 0,1 0 1 0 0,0 0-1 0 0,0 1 1 0 0,0 0-1 0 0,0 0 1 0 0,4-1 56 0 0,51 16-8053 0 0,-49-6 2444 0 0,-5-2-3022 0 0</inkml:trace>
</inkml:ink>
</file>

<file path=ppt/ink/ink1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5.2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1 19908 0 0,'0'0'947'0'0,"0"0"-91"0"0,0 0-164 0 0,0 0-38 0 0,0 0-7 0 0,0 0-103 0 0,0 0-125 0 0,0 0-126 0 0,0 0-146 0 0,0 0-87 0 0,0 0-79 0 0,0 0-58 0 0,0 0-39 0 0,-3 0-18 0 0,3 0 9 0 0,0 0 0 0 0,0 0 0 0 0,0 0 0 0 0,0 1-1 0 0,0-1 1 0 0,0 0 0 0 0,0 0 0 0 0,0 1 125 0 0,16 0-3046 0 0,-3-1-4665 0 0,-6 0-3608 0 0</inkml:trace>
</inkml:ink>
</file>

<file path=ppt/ink/ink1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33.9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243 247 1816 0 0,'0'0'494'0'0,"0"0"-385"0"0,0 0-150 0 0,0 0 129 0 0,0 0 265 0 0,0 0 245 0 0,0 0 143 0 0,0 0 45 0 0,0 0-3 0 0,0 0-5 0 0,0 0 39 0 0,2 6 45 0 0,0 1-536 0 0,0 0-1 0 0,0 1 0 0 0,-1-1 0 0 0,0 1 0 0 0,-1-1 1 0 0,1 1-1 0 0,-1-1 0 0 0,-1 1 0 0 0,1-1 1 0 0,-1 1-1 0 0,-1-1 0 0 0,0 1 0 0 0,0-1 0 0 0,-2 5-325 0 0,-15 31 280 0 0,-3-2 0 0 0,-1 0-1 0 0,-2-2 1 0 0,-1 0 0 0 0,-3-2-1 0 0,0-1 1 0 0,-5 0-280 0 0,30-31 28 0 0,1-3-15 0 0,1 0-1 0 0,0 0 1 0 0,-1 0-1 0 0,1 1 0 0 0,0-1 1 0 0,0 1-1 0 0,0 0 0 0 0,0-1 1 0 0,1 1-1 0 0,-1 0 0 0 0,1 0 1 0 0,0 0-1 0 0,-1 0 1 0 0,1 0-1 0 0,1 0 0 0 0,-1 0 1 0 0,0 1-1 0 0,1-1 0 0 0,0 0 1 0 0,-1 0-1 0 0,1 1-12 0 0,43 17 272 0 0,-7-12 31 0 0,2-1 0 0 0,-1-2-1 0 0,1-2 1 0 0,0-1 0 0 0,0-3 0 0 0,0 0-1 0 0,12-4-302 0 0,74-25 721 0 0,-123 27-631 0 0,0 0 1 0 0,0 0 0 0 0,0 0 0 0 0,0 0 0 0 0,0 0 0 0 0,0 0-1 0 0,0 0 1 0 0,0 0 0 0 0,-1 0 0 0 0,1 0 0 0 0,-1 0 0 0 0,0 0-1 0 0,0-1 1 0 0,0 1 0 0 0,0 0 0 0 0,0 0 0 0 0,0 0 0 0 0,0-1-1 0 0,-1 1 1 0 0,1 0 0 0 0,-1 0 0 0 0,0 0 0 0 0,1 0 0 0 0,-1 0-1 0 0,0 0 1 0 0,0 0 0 0 0,0 0 0 0 0,-1 0 0 0 0,1 0 0 0 0,0 1-1 0 0,-1-1 1 0 0,0-1-91 0 0,-4-10 138 0 0,-153-347 601 0 0,127 289-1100 0 0,32 69-1498 0 0,7 3-10950 0 0,-5 0 12920 0 0,4-1-7071 0 0</inkml:trace>
  <inkml:trace contextRef="#ctx0" brushRef="#br0" timeOffset="469.807">1057 0 10658 0 0,'0'0'304'0'0,"0"0"-168"0"0,0 0-40 0 0,0 0 155 0 0,0 0 191 0 0,0 0 115 0 0,0 0 23 0 0,0 0-16 0 0,0 0-30 0 0,0 0-9 0 0,0 0 13 0 0,0 0-9 0 0,0 0-4 0 0,2 17 14 0 0,9 54-7 0 0,-21 45 858 0 0,2-84-1163 0 0,-42 140 376 0 0,-9 53-341 0 0,57-221-240 0 0,0 0-1 0 0,1 0 1 0 0,0 0 0 0 0,0-1-1 0 0,0 2 1 0 0,0-1-1 0 0,1 0 1 0 0,0 0 0 0 0,-1 0-1 0 0,2 0 1 0 0,-1 0-1 0 0,0 0 1 0 0,1 0 0 0 0,0 0-1 0 0,-1 0 1 0 0,2 0 0 0 0,-1 0-1 0 0,0 0 1 0 0,1 0-1 0 0,0 0 1 0 0,0-1 0 0 0,0 1-1 0 0,0-1 1 0 0,0 1-1 0 0,1-1 1 0 0,0 0 0 0 0,0 0-1 0 0,-1 0 1 0 0,2 0-1 0 0,-1-1 1 0 0,0 1 0 0 0,0-1-1 0 0,1 0 1 0 0,0 0-1 0 0,-1 0 1 0 0,1 0 0 0 0,0-1-1 0 0,0 1 1 0 0,0-1-1 0 0,2 0-21 0 0,91-12 1269 0 0,10-43-490 0 0,-94 24-1499 0 0,-13 5-2516 0 0,-4 6-2309 0 0,-3 4-3436 0 0,1 11 4759 0 0</inkml:trace>
  <inkml:trace contextRef="#ctx0" brushRef="#br0" timeOffset="716.428">663 369 5921 0 0,'0'0'1414'0'0,"0"0"-930"0"0,0 0-113 0 0,0 0 410 0 0,0 0 377 0 0,0 0 178 0 0,0 0-37 0 0,0 0-163 0 0,0 0-182 0 0,35-2-178 0 0,114-3-175 0 0,179-16 618 0 0,-251 14-4390 0 0,3 1-3982 0 0,-59 2 27 0 0</inkml:trace>
</inkml:ink>
</file>

<file path=ppt/ink/ink1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4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210 154 1760 0 0,'0'0'851'0'0,"0"0"-77"0"0,0 0 42 0 0,0 0 167 0 0,0 0 176 0 0,0 0 109 0 0,0 0-34 0 0,0 0-166 0 0,0 0-251 0 0,0 0-299 0 0,0 0-220 0 0,-4-1-117 0 0,-7-4 230 0 0,37 8 704 0 0,13 0 207 0 0,18-7-588 0 0,-1-2 1 0 0,0-3-1 0 0,0-2 0 0 0,-1-3 1 0 0,0-2-1 0 0,2-4-734 0 0,2 1 250 0 0,74-36 619 0 0,-139 59 260 0 0,-22 32-1166 0 0,2 1 0 0 0,2 1 0 0 0,1 2 0 0 0,2 0 0 0 0,-15 42 37 0 0,17-34 0 0 0,2 1 0 0 0,1 1-1 0 0,3 0 1 0 0,2 1 0 0 0,3 0-1 0 0,1 1 1 0 0,3 0 0 0 0,2 30 0 0 0,19 109 21 0 0,-13-174 537 0 0,-1-24 1314 0 0,-5 0-1876 0 0,-1 0 1 0 0,0 0-1 0 0,0 1 0 0 0,-1-1 0 0 0,0 1 1 0 0,0-1-1 0 0,0 1 0 0 0,-1 0 0 0 0,0 1 1 0 0,0-1-1 0 0,0 1 0 0 0,-1 0 0 0 0,0 1 1 0 0,0-1-1 0 0,0 1 0 0 0,-1 0 1 0 0,1 0-1 0 0,-1 1 0 0 0,0 0 0 0 0,0 0 1 0 0,0 1-1 0 0,0 0 0 0 0,0 0 0 0 0,0 1 1 0 0,-3-1 3 0 0,-21-3-104 0 0,-1 1 0 0 0,1 2 1 0 0,-1 1-1 0 0,0 2 0 0 0,0 1 1 0 0,1 1-1 0 0,-1 1 0 0 0,-11 5 104 0 0,21-4-104 0 0,1 1 0 0 0,-1 1-1 0 0,1 1 1 0 0,0 1 0 0 0,1 0 0 0 0,-11 8 104 0 0,30-16-128 0 0,0 0 1 0 0,0 0 0 0 0,1 0 0 0 0,-1 0 0 0 0,0 0-1 0 0,1 1 1 0 0,-1-1 0 0 0,0 0 0 0 0,1 0-1 0 0,0 0 1 0 0,-1 1 0 0 0,1-1 0 0 0,0 0-1 0 0,-1 0 1 0 0,1 1 0 0 0,0-1 0 0 0,0 0 0 0 0,0 1-1 0 0,0-1 1 0 0,0 0 0 0 0,0 0 0 0 0,1 1-1 0 0,-1-1 1 0 0,0 0 0 0 0,1 0 0 0 0,-1 1-1 0 0,1-1 1 0 0,-1 0 0 0 0,1 0 0 0 0,-1 0-1 0 0,1 0 1 0 0,0 1 0 0 0,0-1 0 0 0,-1 0 0 0 0,1 0-1 0 0,0-1 1 0 0,0 1 0 0 0,0 0 0 0 0,0 0-1 0 0,0 0 1 0 0,0-1 0 0 0,1 1 0 0 0,-1 0-1 0 0,0-1 1 0 0,0 1 0 0 0,0-1 0 0 0,1 0 0 0 0,-1 1-1 0 0,0-1 1 0 0,0 0 0 0 0,1 0 0 0 0,-1 1-1 0 0,0-1 1 0 0,1 0 0 0 0,-1 0 0 0 0,0-1-1 0 0,1 1 128 0 0,31 1-8700 0 0,-21-1 2708 0 0</inkml:trace>
  <inkml:trace contextRef="#ctx0" brushRef="#br0" timeOffset="475.501">279 449 5785 0 0,'0'0'544'0'0,"0"0"-244"0"0,0 0 58 0 0,0 0 377 0 0,0 0 385 0 0,0 0 163 0 0,0 0-27 0 0,0 0-157 0 0,0 0-184 0 0,33 0-114 0 0,107-1-87 0 0,28-27 1014 0 0,89-42-35 0 0,-204 55-544 0 0,-64 25-1119 0 0,0 1 0 0 0,0 1-1 0 0,1-1 1 0 0,1 2 0 0 0,0-1 0 0 0,1 1-1 0 0,0 0 1 0 0,1 1 0 0 0,0 0-1 0 0,1 0 1 0 0,1 1 0 0 0,0 0 0 0 0,1-1-1 0 0,1 1 1 0 0,0 1 0 0 0,1-1 0 0 0,1 3-30 0 0,0-9-81 0 0,1 0 0 0 0,0 0 0 0 0,0-1 1 0 0,1 1-1 0 0,1 0 0 0 0,-1-1 0 0 0,1 1 1 0 0,1-1-1 0 0,0 1 0 0 0,0-1 1 0 0,0 0-1 0 0,1 0 0 0 0,1 0 81 0 0,4-2-1860 0 0,-6-5-796 0 0,-1 0-3676 0 0,-2 2-1756 0 0</inkml:trace>
  <inkml:trace contextRef="#ctx0" brushRef="#br0" timeOffset="722.533">1082 780 12643 0 0,'0'0'1224'0'0,"0"0"-456"0"0,0 0-120 0 0,0 0-32 0 0,0 0-119 0 0,0 0-121 0 0,0 0-176 0 0,0 0-88 0 0,0 0-72 0 0,0 0-40 0 0,0 0-48 0 0,0 0-128 0 0,0 0-208 0 0,0 0-329 0 0,-28 173-623 0 0,28-173-1000 0 0,0 0-1553 0 0,0 0-4353 0 0</inkml:trace>
  <inkml:trace contextRef="#ctx0" brushRef="#br0" timeOffset="889.964">1156 184 10234 0 0,'0'0'2177'0'0,"0"0"-1665"0"0,0 0-696 0 0,0 0-456 0 0,0 0-177 0 0,0 0-119 0 0,0 0-408 0 0,0 0-2137 0 0,0 0-2040 0 0</inkml:trace>
  <inkml:trace contextRef="#ctx0" brushRef="#br0" timeOffset="4550.548">1430 666 968 0 0,'0'0'1192'0'0,"0"0"-307"0"0,0 0-145 0 0,0 0 20 0 0,0 0 33 0 0,0 0-35 0 0,0 0-99 0 0,0 0-135 0 0,0 0-144 0 0,0 0-97 0 0,0 0-73 0 0,-9 17-51 0 0,-26 52-19 0 0,8 18 527 0 0,8 39-1010 0 0,17-109-129 0 0,-3 14-914 0 0,-3-10-3493 0 0,8-21 2841 0 0</inkml:trace>
  <inkml:trace contextRef="#ctx0" brushRef="#br0" timeOffset="4986.554">1355 707 0 0 0,'0'0'345'0'0,"0"0"736"0"0,0 0 280 0 0,0 0 24 0 0,0 0-76 0 0,0 0-146 0 0,0 0-208 0 0,0 0-210 0 0,0 0-198 0 0,0 0-175 0 0,0 0-112 0 0,9 8 1811 0 0,45 71 1229 0 0,1 3-3088 0 0,-11-5-160 0 0,-44-76 10 0 0,1-1 1 0 0,-1 1-1 0 0,1 0 1 0 0,-1 0-1 0 0,1-1 1 0 0,-1 1-1 0 0,1 0 1 0 0,-1-1-1 0 0,1 1 1 0 0,0 0-1 0 0,-1-1 1 0 0,1 1-1 0 0,0-1 1 0 0,-1 1-1 0 0,1-1 1 0 0,0 1-1 0 0,0-1 0 0 0,-1 0 1 0 0,1 1-1 0 0,0-1 1 0 0,0 0-1 0 0,0 0 1 0 0,0 0-1 0 0,-1 1 1 0 0,1-1-1 0 0,0 0 1 0 0,0 0-1 0 0,0 0 1 0 0,0 0-1 0 0,0-1 1 0 0,0 1-1 0 0,-1 0 1 0 0,1 0-1 0 0,0 0 1 0 0,0-1-1 0 0,0 1 0 0 0,-1 0 1 0 0,1-1-1 0 0,0 1 1 0 0,0-1-1 0 0,-1 1 1 0 0,1-1-1 0 0,0 1 1 0 0,-1-1-1 0 0,1 1 1 0 0,0-1-1 0 0,-1 0 1 0 0,1 1-1 0 0,-1-1 1 0 0,1 0-1 0 0,-1 0 1 0 0,1 1-1 0 0,-1-1 1 0 0,0 0-63 0 0,28-53 2049 0 0,-23 42-2075 0 0,101-230 978 0 0,-102 206-3567 0 0,-4 34 203 0 0,0 2-2219 0 0,0 0-3185 0 0</inkml:trace>
  <inkml:trace contextRef="#ctx0" brushRef="#br0" timeOffset="5610.118">1971 699 2529 0 0,'0'0'2320'0'0,"0"0"-845"0"0,0 0-243 0 0,0 0 58 0 0,0 0-18 0 0,0 0-116 0 0,0 0-185 0 0,0 0-213 0 0,0 0-191 0 0,0 0-158 0 0,0 0-137 0 0,0 0-99 0 0,0 0-61 0 0,-18 7-28 0 0,-57 20-25 0 0,73-27-53 0 0,0 1 0 0 0,0 0 0 0 0,0 0 0 0 0,0 0-1 0 0,0 0 1 0 0,0 0 0 0 0,1 0 0 0 0,-1 1 0 0 0,0-1 0 0 0,1 1 0 0 0,-1-1-1 0 0,0 1 1 0 0,1 0 0 0 0,0 0 0 0 0,0-1 0 0 0,-1 1 0 0 0,1 0-1 0 0,0 0 1 0 0,0 0 0 0 0,1 0 0 0 0,-1 0 0 0 0,0 0 0 0 0,1 1 0 0 0,-1-1-1 0 0,1 0-5 0 0,-2 7 28 0 0,-2 0-24 0 0,0 1 0 0 0,1-1 1 0 0,1 1-1 0 0,0 0 0 0 0,0 0 1 0 0,0 0-1 0 0,2 0 0 0 0,-1 0 1 0 0,1 0-1 0 0,1 0 1 0 0,0 4-5 0 0,2-10 74 0 0,-1-1 0 0 0,1 0 0 0 0,0 1 1 0 0,0-1-1 0 0,0 0 0 0 0,1 0 1 0 0,-1-1-1 0 0,1 1 0 0 0,0-1 0 0 0,-1 1 1 0 0,1-1-1 0 0,0 0 0 0 0,0-1 1 0 0,1 1-1 0 0,-1-1 0 0 0,0 0 0 0 0,0 0 1 0 0,1 0-1 0 0,-1 0 0 0 0,0-1 1 0 0,1 0-1 0 0,-1 0 0 0 0,1 0 0 0 0,-1 0 1 0 0,0-1-1 0 0,1 0 0 0 0,-1 0 1 0 0,0 0-1 0 0,1 0 0 0 0,-1 0 1 0 0,0-1-1 0 0,0 0 0 0 0,0 0 0 0 0,1-1-74 0 0,25-17 418 0 0,-1-2 0 0 0,0-1-1 0 0,-2-1 1 0 0,-1-2 0 0 0,-1 0-1 0 0,-1-2 1 0 0,-1-1 0 0 0,-2 0-1 0 0,-1-2 1 0 0,-1 0-1 0 0,-1-1 1 0 0,11-30-418 0 0,-20 42-39 0 0,0 0 0 0 0,-1-1-1 0 0,0 1 1 0 0,-2-1 0 0 0,-1-1-1 0 0,0 1 1 0 0,-1-12 39 0 0,-2 24-102 0 0,-1 1 0 0 0,-1-1 1 0 0,0 0-1 0 0,0 0 0 0 0,-1 0 0 0 0,0 0 0 0 0,0 0 0 0 0,-1 0 1 0 0,0 0-1 0 0,-1 1 0 0 0,0-1 0 0 0,0 1 0 0 0,-1 0 0 0 0,0 0 1 0 0,0 0-1 0 0,-1 0 0 0 0,0 1 0 0 0,-1-1 0 0 0,-2-1 102 0 0,4 5-60 0 0,-1 0 0 0 0,1 1-1 0 0,-1-1 1 0 0,1 1-1 0 0,-1 0 1 0 0,0 1 0 0 0,-1-1-1 0 0,1 1 1 0 0,0 0-1 0 0,-1 1 1 0 0,1-1 0 0 0,-1 1-1 0 0,1 0 1 0 0,-1 0 0 0 0,0 1-1 0 0,1-1 1 0 0,-1 1-1 0 0,0 1 1 0 0,1-1 0 0 0,-1 1-1 0 0,0 0 1 0 0,1 0-1 0 0,-1 0 1 0 0,1 1 0 0 0,-1 0-1 0 0,1 0 1 0 0,0 1-1 0 0,-1 0 61 0 0,-6 3-21 0 0,0 0 0 0 0,0 2 0 0 0,1-1 0 0 0,-1 1-1 0 0,2 1 1 0 0,-1 0 0 0 0,1 1 0 0 0,1 0-1 0 0,0 0 1 0 0,0 1 0 0 0,-1 2 21 0 0,4-3 47 0 0,0-1 1 0 0,0 1-1 0 0,1 0 1 0 0,1 0-1 0 0,0 0 0 0 0,0 1 1 0 0,1 0-1 0 0,0 0 1 0 0,1-1-1 0 0,0 2 0 0 0,1-1 1 0 0,0 0-1 0 0,1 0 1 0 0,0 0-1 0 0,1 0 0 0 0,0 0 1 0 0,0 0-1 0 0,1 0 1 0 0,1 0-1 0 0,0 0 0 0 0,1 0 1 0 0,0-1-1 0 0,0 0 1 0 0,1 0-1 0 0,0 0 0 0 0,1 0 1 0 0,0-1-1 0 0,1 0 1 0 0,0 0-1 0 0,0-1 0 0 0,1 1 1 0 0,0-2-1 0 0,6 6-47 0 0,25 9 321 0 0,0-1 0 0 0,1-2-1 0 0,2-2 1 0 0,-1-2 0 0 0,2-2-1 0 0,0-1 1 0 0,0-2 0 0 0,1-3-1 0 0,19 1-320 0 0,1 3-121 0 0,-50-6-1968 0 0,-12 0-3298 0 0,-5-1-3334 0 0,1-3 2285 0 0</inkml:trace>
  <inkml:trace contextRef="#ctx0" brushRef="#br0" timeOffset="6634.486">1380 733 0 0 0,'0'0'201'0'0,"0"0"373"0"0,0 0 10 0 0,0 0-95 0 0,0 0-53 0 0,0 0-9 0 0,0 0 73 0 0,4-5 104 0 0,15-23 1624 0 0,-23 16 5057 0 0,4 12-7057 0 0,0 0 43 0 0,0 0 5 0 0,0 0-17 0 0,0 0-13 0 0,0 0-11 0 0,0 0-4 0 0,0 0-6 0 0,0 0-5 0 0,0 0-17 0 0,0 0-15 0 0,0 0-31 0 0,0 0-41 0 0,0 0-29 0 0,-5 22 397 0 0,-14 56 111 0 0,-29 58-331 0 0,22-48-2131 0 0,26-88 935 0 0,14 0-9206 0 0,-9 0 5462 0 0</inkml:trace>
</inkml:ink>
</file>

<file path=ppt/ink/ink1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1:51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0 722 544 0 0,'0'0'238'0'0,"0"0"-128"0"0,0 0 197 0 0,0 0 340 0 0,0 0 276 0 0,0 0 169 0 0,0 0 13 0 0,0 0-19 0 0,0 0-43 0 0,0 0-102 0 0,0 0-126 0 0,24-15-132 0 0,72-49-115 0 0,0-25 1186 0 0,-73 62-1330 0 0,8-11-185 0 0,-1-1 0 0 0,-3-1 0 0 0,-1-1 0 0 0,15-33-239 0 0,-36 64-99 0 0,0-1 1 0 0,-1 0-1 0 0,0 0 0 0 0,0-1 1 0 0,-2 1-1 0 0,1-1 0 0 0,-1 0 1 0 0,-1 1-1 0 0,0-13 99 0 0,-36 28-3015 0 0,26 3 2841 0 0,0 0 0 0 0,0 1 1 0 0,1 0-1 0 0,0 1 0 0 0,0-1 1 0 0,1 2-1 0 0,0-1 0 0 0,1 1 1 0 0,0 0-1 0 0,0 2 174 0 0,-30 67-34 0 0,30-67 133 0 0,2 2 0 0 0,-1-1 1 0 0,2 0-1 0 0,0 1 0 0 0,0 0 1 0 0,1 0-1 0 0,1 0 0 0 0,0 0 1 0 0,1 0-1 0 0,1 4-99 0 0,2-11 126 0 0,0 0 0 0 0,0 0 0 0 0,0 0 0 0 0,1-1 0 0 0,0 1 0 0 0,0-1 1 0 0,1 0-1 0 0,-1-1 0 0 0,1 1 0 0 0,1-1 0 0 0,-1 0 0 0 0,1 0 0 0 0,0 0 0 0 0,0-1 0 0 0,0 0 0 0 0,1 0 0 0 0,-1-1 0 0 0,1 1 0 0 0,0-2 0 0 0,0 1 0 0 0,0-1 0 0 0,1 0 0 0 0,-1 0 0 0 0,0-1 0 0 0,1 0 1 0 0,-1 0-1 0 0,7-1-126 0 0,13-1 302 0 0,0-2 1 0 0,0-1 0 0 0,0-1-1 0 0,0-2 1 0 0,-1 0-1 0 0,0-2 1 0 0,-1-1 0 0 0,1 0-1 0 0,-2-2 1 0 0,0-1 0 0 0,0-1-1 0 0,-2-2 1 0 0,1 0 0 0 0,-2-1-1 0 0,0 0 1 0 0,-2-2 0 0 0,2-3-303 0 0,-11 14 27 0 0,0 0-1 0 0,-1 0 1 0 0,0-1 0 0 0,0 0 0 0 0,-1 0 0 0 0,0-1 0 0 0,-1-1 0 0 0,0 1-1 0 0,-1-1 1 0 0,0 0 0 0 0,0 0 0 0 0,-2-1 0 0 0,1 0 0 0 0,-1 1 0 0 0,-1-2-1 0 0,0 1 1 0 0,-1 0 0 0 0,0 0 0 0 0,-1-1 0 0 0,0 1 0 0 0,-1-6-27 0 0,-1 15-53 0 0,0 1 1 0 0,0 0-1 0 0,0 0 1 0 0,0 0-1 0 0,-1 1 1 0 0,1-1-1 0 0,0 0 1 0 0,-1 0-1 0 0,1 1 1 0 0,-1-1-1 0 0,0 1 1 0 0,0-1-1 0 0,1 1 1 0 0,-1 0 0 0 0,0-1-1 0 0,0 1 1 0 0,0 0-1 0 0,0 1 1 0 0,0-1-1 0 0,-1 0 1 0 0,1 0-1 0 0,0 1 1 0 0,0-1-1 0 0,0 1 1 0 0,-1 0-1 0 0,1 0 1 0 0,0 0-1 0 0,0 0 1 0 0,-1 0-1 0 0,1 0 1 0 0,0 1-1 0 0,0-1 1 0 0,-1 1-1 0 0,1-1 1 0 0,0 1-1 0 0,0 0 1 0 0,0 0-1 0 0,0 0 1 0 0,0 0-1 0 0,0 0 1 0 0,0 0-1 0 0,0 1 1 0 0,0-1-1 0 0,1 1 1 0 0,-1-1 52 0 0,-7 8-62 0 0,0 0 0 0 0,0 1 0 0 0,1 0 0 0 0,0 0 1 0 0,1 1-1 0 0,0 0 0 0 0,1 0 0 0 0,0 1 0 0 0,0 0 0 0 0,2 0 0 0 0,-1 0 0 0 0,1 0 0 0 0,1 1 1 0 0,1-1-1 0 0,-1 1 0 0 0,2 0 0 0 0,0 0 0 0 0,1 0 0 0 0,0 0 0 0 0,1 6 62 0 0,-1-14 31 0 0,1 0 0 0 0,0 0 0 0 0,0-1-1 0 0,1 1 1 0 0,-1 0 0 0 0,1-1 0 0 0,0 1 0 0 0,0-1-1 0 0,1 1 1 0 0,-1-1 0 0 0,1 0 0 0 0,0 0 0 0 0,0 0-1 0 0,0 0 1 0 0,0-1 0 0 0,1 1 0 0 0,0-1 0 0 0,0 0-1 0 0,0 0 1 0 0,0 0 0 0 0,0-1 0 0 0,0 1-1 0 0,1-1 1 0 0,-1 0 0 0 0,1 0 0 0 0,0-1 0 0 0,3 2-31 0 0,135 18 1290 0 0,-119-24-1098 0 0,0-2-1 0 0,0-1 0 0 0,-1 0 1 0 0,0-2-1 0 0,0 0 1 0 0,-1-2-1 0 0,0 0 1 0 0,-1-2-1 0 0,0 0 0 0 0,0-2 1 0 0,-2 0-1 0 0,0-1 1 0 0,2-3-192 0 0,-3 4 63 0 0,0 0 1 0 0,-1-2 0 0 0,-1 0-1 0 0,-1-1 1 0 0,0-1 0 0 0,-1 0-1 0 0,-1-1 1 0 0,0 0 0 0 0,-2-1-1 0 0,0-1 1 0 0,-2 0 0 0 0,0 0-1 0 0,-1 0 1 0 0,-1-1 0 0 0,2-16-64 0 0,-8 36-15 0 0,0 0 1 0 0,0 0 0 0 0,0 0 0 0 0,0 0 0 0 0,-1 0 0 0 0,1 0 0 0 0,-1 0-1 0 0,1 0 1 0 0,-1 0 0 0 0,0 0 0 0 0,0 0 0 0 0,0 0 0 0 0,0 0 0 0 0,0-1 0 0 0,0 1-1 0 0,-1 0 1 0 0,1 0 0 0 0,-1 0 0 0 0,1 0 0 0 0,-1 0 0 0 0,0 0 0 0 0,0 0 0 0 0,0 0-1 0 0,0 0 1 0 0,0 1 0 0 0,0-1 0 0 0,0 0 0 0 0,-1 1 0 0 0,1-1 0 0 0,-1 1-1 0 0,1-1 1 0 0,-1 1 0 0 0,1-1 0 0 0,-1 1 0 0 0,0 0 0 0 0,0 0 0 0 0,0 0 0 0 0,0 0-1 0 0,0 0 1 0 0,0 1 0 0 0,0-1 0 0 0,0 0 0 0 0,0 1 0 0 0,0 0 0 0 0,0-1 0 0 0,0 1-1 0 0,0 0 1 0 0,0 0 0 0 0,0 0 0 0 0,-1 0 0 0 0,1 0 0 0 0,-1 1 14 0 0,-4 3-16 0 0,0 0 1 0 0,0 0 0 0 0,1 1 0 0 0,-1 0-1 0 0,1 0 1 0 0,0 1 0 0 0,0 0 0 0 0,1 0-1 0 0,0 0 1 0 0,0 1 0 0 0,0-1 0 0 0,1 1-1 0 0,0 0 1 0 0,0 1 0 0 0,1-1 0 0 0,-2 6 15 0 0,1-3 38 0 0,1 1 0 0 0,0 0 0 0 0,0 0 0 0 0,1 0 0 0 0,1 0 0 0 0,0 0 1 0 0,0 0-1 0 0,1 1 0 0 0,0-1 0 0 0,1 0 0 0 0,1 0 0 0 0,0 1 0 0 0,0-1 0 0 0,1 0 1 0 0,0-1-1 0 0,1 1 0 0 0,0-1 0 0 0,1 1 0 0 0,0-1 0 0 0,1-1 0 0 0,0 1 1 0 0,0 0-40 0 0,7 8 120 0 0,0-1-1 0 0,2 0 0 0 0,0-1 0 0 0,0 0 1 0 0,1-1-1 0 0,11 7-118 0 0,43 25 52 0 0,-66-46-516 0 0,-2-4-9410 0 0,-2 2-43 0 0</inkml:trace>
  <inkml:trace contextRef="#ctx0" brushRef="#br0" timeOffset="310.222">1736 369 10922 0 0,'0'0'1445'0'0,"0"0"-577"0"0,0 0-300 0 0,0 0 68 0 0,0 0 128 0 0,0 0 120 0 0,0 0 17 0 0,0 0-123 0 0,0 0-160 0 0,0 0-130 0 0,0 0-120 0 0,0 0-109 0 0,1 29-68 0 0,2 138 49 0 0,2-6-72 0 0,4-121-2800 0 0,-5-39-8693 0 0,-4-1 5184 0 0</inkml:trace>
  <inkml:trace contextRef="#ctx0" brushRef="#br0" timeOffset="829.746">1629 391 5153 0 0,'0'0'2691'0'0,"0"0"-1592"0"0,0 0-617 0 0,0 0 95 0 0,0 0 215 0 0,0 0 153 0 0,0 0 79 0 0,0 0-27 0 0,0 0-69 0 0,0 0-105 0 0,0 0-123 0 0,0 0-133 0 0,0 0-109 0 0,34-9-101 0 0,106-26-105 0 0,-47 24 103 0 0,-91 12-362 0 0,0 0 0 0 0,0 0-1 0 0,0 0 1 0 0,0 0 0 0 0,0 1 0 0 0,-1-1 0 0 0,1 0-1 0 0,0 1 1 0 0,-1 0 0 0 0,1-1 0 0 0,-1 1 0 0 0,0 0 0 0 0,0 0-1 0 0,1 0 1 0 0,-1 0 0 0 0,0 0 0 0 0,-1 0 0 0 0,1 0-1 0 0,0 0 1 0 0,0 0 0 0 0,-1 0 0 0 0,1 0 0 0 0,-1 1 0 0 0,0-1-1 0 0,0 0 1 0 0,0 0 0 0 0,0 0 0 0 0,0 1 0 0 0,0-1 0 0 0,-1 0-1 0 0,1 0 1 0 0,-1 0 0 0 0,1 1 0 0 0,-1-1 0 0 0,0 0-1 0 0,0 0 1 0 0,0 0 0 0 0,0 0 0 0 0,0 0 0 0 0,0-1 0 0 0,0 1-1 0 0,-1 0 1 0 0,1 0 0 0 0,-1-1 0 0 0,0 1 0 0 0,1-1-1 0 0,-2 1 8 0 0,-59 61 242 0 0,61-63-251 0 0,0 1 1 0 0,0 0 0 0 0,1 0-1 0 0,-1-1 1 0 0,0 1-1 0 0,0 0 1 0 0,0 0-1 0 0,1 0 1 0 0,-1 0-1 0 0,1 0 1 0 0,-1 0 0 0 0,1 0-1 0 0,-1 0 1 0 0,1 0-1 0 0,-1 0 1 0 0,1 0-1 0 0,0 1 1 0 0,0-1-1 0 0,-1 0 1 0 0,1 0-1 0 0,0 0 1 0 0,0 0 0 0 0,0 1-1 0 0,0-1 1 0 0,0 0-1 0 0,1 0 1 0 0,-1 0-1 0 0,0 0 1 0 0,1 0-1 0 0,-1 0 1 0 0,0 0 0 0 0,1 1-1 0 0,-1-1 1 0 0,1 0-1 0 0,0 0 1 0 0,-1 0-1 0 0,1-1 1 0 0,0 1-1 0 0,-1 0 1 0 0,1 0 0 0 0,1 0 8 0 0,45 28-105 0 0,-26-19 176 0 0,-17-8-50 0 0,0 0 0 0 0,0 0 0 0 0,0 1 1 0 0,-1 0-1 0 0,1-1 0 0 0,0 1 0 0 0,-1 1 1 0 0,0-1-1 0 0,0 0 0 0 0,0 1 0 0 0,0 0 1 0 0,0-1-1 0 0,-1 1 0 0 0,0 0 0 0 0,0 0 1 0 0,0 1-1 0 0,0-1 0 0 0,0 0 0 0 0,-1 1 0 0 0,0-1 1 0 0,0 1-1 0 0,0-1 0 0 0,-1 1 0 0 0,1-1 1 0 0,-1 1-1 0 0,0 3-21 0 0,-1-3 52 0 0,0 1 1 0 0,-1-1-1 0 0,1 0 0 0 0,-1 0 1 0 0,0 0-1 0 0,0 0 0 0 0,-1 0 1 0 0,1 0-1 0 0,-1 0 0 0 0,0-1 1 0 0,-1 1-1 0 0,1-1 0 0 0,-1 0 1 0 0,0 0-1 0 0,0 0 0 0 0,0-1 1 0 0,0 0-1 0 0,0 1 0 0 0,-1-1 1 0 0,0-1-1 0 0,0 1 0 0 0,0-1 1 0 0,0 1-1 0 0,0-2 0 0 0,-1 1-52 0 0,-114 6-2782 0 0,95-12-2652 0 0,19 2 1740 0 0,1 1-3980 0 0</inkml:trace>
  <inkml:trace contextRef="#ctx0" brushRef="#br0" timeOffset="1180.204">2141 380 9594 0 0,'0'0'1316'0'0,"0"0"-518"0"0,0 0-321 0 0,0 0 26 0 0,0 0 112 0 0,0 0 88 0 0,0 0 81 0 0,0 0-13 0 0,0 0-65 0 0,0 0-103 0 0,0 0-153 0 0,0 0-124 0 0,0 0-80 0 0,1 25-46 0 0,6 116 148 0 0,-8 24-407 0 0,-5-148-1793 0 0,-2-12-2569 0 0,6-1-2533 0 0,0-4 1800 0 0</inkml:trace>
  <inkml:trace contextRef="#ctx0" brushRef="#br0" timeOffset="1477.265">2134 336 5617 0 0,'0'0'1202'0'0,"0"0"-455"0"0,0 0-118 0 0,0 0 185 0 0,0 0 179 0 0,0 0 106 0 0,0 0 53 0 0,0 0-21 0 0,0 0-73 0 0,0 0-153 0 0,0 0-214 0 0,0 0-180 0 0,20-3-131 0 0,64-8-80 0 0,-13-2 221 0 0,42 7-2686 0 0,-98 10-1938 0 0,-7 1-1876 0 0,-5-3 1451 0 0,-2 1 3553 0 0</inkml:trace>
  <inkml:trace contextRef="#ctx0" brushRef="#br0" timeOffset="1734.821">2200 527 4049 0 0,'0'0'1132'0'0,"0"0"-434"0"0,0 0 100 0 0,0 0 481 0 0,0 0 311 0 0,0 0 48 0 0,0 0-182 0 0,0 0-273 0 0,0 0-242 0 0,0 0-255 0 0,0 0-209 0 0,0 0-162 0 0,0 0-111 0 0,27-3-78 0 0,125-15-89 0 0,-100 12-1800 0 0,-19 1-6898 0 0,-24 4 2476 0 0</inkml:trace>
</inkml:ink>
</file>

<file path=ppt/ink/ink1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13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1489 84 744 0 0,'0'0'1719'0'0,"0"0"-983"0"0,0 0-309 0 0,0 0 13 0 0,0 0 160 0 0,0 0 279 0 0,0 0 187 0 0,0 0 173 0 0,0 0 66 0 0,0 0-135 0 0,0 0-189 0 0,-17-9-222 0 0,-50-28-196 0 0,-22 6 2351 0 0,70 28-2645 0 0,1 1 1 0 0,0 1-1 0 0,-1 0 1 0 0,1 1-1 0 0,-1 1 0 0 0,1 1 1 0 0,-6 2-270 0 0,-16 4 331 0 0,0 2 1 0 0,1 2-1 0 0,0 2 0 0 0,1 1 1 0 0,0 1-1 0 0,2 3 1 0 0,0 1-1 0 0,1 2 0 0 0,1 1 1 0 0,-10 9-332 0 0,-147 111 696 0 0,129-89-352 0 0,1 2 0 0 0,4 2 0 0 0,-15 22-344 0 0,39-31 209 0 0,2 0 0 0 0,2 3 1 0 0,2 0-1 0 0,3 1 0 0 0,2 2 0 0 0,-3 18-209 0 0,-46 151 779 0 0,57-158-623 0 0,4 1-1 0 0,2 0 1 0 0,3 1 0 0 0,4 0-1 0 0,3 20-155 0 0,-2-19 85 0 0,29 86 68 0 0,-12-88-93 0 0,20 35 116 0 0,35 42-54 0 0,-42-102-65 0 0,1-1 0 0 0,3-2 1 0 0,1-1-1 0 0,14 10-57 0 0,30 31 80 0 0,-48-51-54 0 0,1-2 1 0 0,1-1-1 0 0,1-1 0 0 0,2-2 1 0 0,0-2-1 0 0,1-1 1 0 0,1-2-1 0 0,1-2-26 0 0,-24-8 12 0 0,181 85 56 0 0,-167-77-63 0 0,-1-2 0 0 0,2-2 0 0 0,-1 0 0 0 0,1-2 0 0 0,1-1 0 0 0,0-2 0 0 0,0 0 0 0 0,27-1-5 0 0,7-4 1 0 0,-17 1 13 0 0,1-3 0 0 0,-1-2 0 0 0,1-1 0 0 0,31-9-14 0 0,341-101 21 0 0,-317 70 2 0 0,178-92 78 0 0,-181 63-9 0 0,36-45 32 0 0,-1-33 116 0 0,-130 143-236 0 0,14-17 74 0 0,-1-1 1 0 0,-2-1 0 0 0,-1 0 0 0 0,-1-1 0 0 0,-1-1-1 0 0,-1 0 1 0 0,4-18-79 0 0,33-164 260 0 0,-42 167-187 0 0,-3 0 0 0 0,-1 0 0 0 0,-2 0 0 0 0,-2 0 0 0 0,-2 0 0 0 0,-5-24-73 0 0,-57-171 138 0 0,16 70-62 0 0,-30-12 2 0 0,29 81-49 0 0,-17 1 68 0 0,-29-30-87 0 0,8 52 18 0 0,12 18-146 0 0,-9-4 102 0 0,-58-27 4 0 0,-14 33-224 0 0,57 32 172 0 0,-78-15-1 0 0,155 36-29 0 0,1 1-1 0 0,0 1 1 0 0,-1 1-1 0 0,1 1 1 0 0,0 1-1 0 0,-1 1 1 0 0,-20 4 94 0 0,-204 60-1686 0 0,246-66 1665 0 0,-21 0-2987 0 0,17-4-1884 0 0,4-3-3745 0 0,1 4-832 0 0</inkml:trace>
  <inkml:trace contextRef="#ctx0" brushRef="#br0" timeOffset="2609.464">3593 681 0 0 0,'0'0'970'0'0,"0"0"363"0"0,0 0 105 0 0,0 0-66 0 0,0 0-114 0 0,0 0-62 0 0,0 0-53 0 0,-2-3 5882 0 0,-4-2-5990 0 0,-10 1-632 0 0,0 0 0 0 0,0 2 1 0 0,0 0-1 0 0,-1 1 0 0 0,1 0 0 0 0,-1 1 0 0 0,1 1 0 0 0,-7 2-403 0 0,5 2 150 0 0,0 1 0 0 0,0 1-1 0 0,0 1 1 0 0,1 0 0 0 0,1 1 0 0 0,-1 1 0 0 0,1 1 0 0 0,1 0 0 0 0,0 1-1 0 0,1 0 1 0 0,0 2 0 0 0,1-1 0 0 0,0 2 0 0 0,-7 10-150 0 0,-47 45 305 0 0,-24 39 170 0 0,35-31-35 0 0,46-61-380 0 0,1 1 1 0 0,1 0-1 0 0,0 0 1 0 0,2 1-1 0 0,0 0 1 0 0,1 1-1 0 0,1-1 1 0 0,0 1-1 0 0,2-1 1 0 0,0 1-1 0 0,1 0 0 0 0,2 12-60 0 0,-5 33 103 0 0,-6 115 511 0 0,52-95-469 0 0,45 61 339 0 0,14-1 132 0 0,29-39-78 0 0,-14-39-196 0 0,-95-58-272 0 0,0-1-1 0 0,0 0 1 0 0,0-1 0 0 0,1-2-1 0 0,0 0 1 0 0,0-1-1 0 0,1-1-69 0 0,33 7 103 0 0,15 0 30 0 0,2-3 0 0 0,-1-3 0 0 0,41-3-133 0 0,35-28 210 0 0,16-32-10 0 0,-66 8-97 0 0,61-71 112 0 0,-133 99-145 0 0,0-1-1 0 0,-2-2 1 0 0,0 0 0 0 0,-2-2-1 0 0,-1 0 1 0 0,-1-2 0 0 0,3-8-70 0 0,36-88 172 0 0,-37 16 48 0 0,-15-137 75 0 0,-33 100-251 0 0,22 137-35 0 0,0-1-1 0 0,-1 0 1 0 0,0 1 0 0 0,-1 0 0 0 0,0 0-1 0 0,0 1 1 0 0,-1 0 0 0 0,0 0 0 0 0,-8-7-9 0 0,-5-9-46 0 0,-10-7 46 0 0,-1 1 0 0 0,-1 1 0 0 0,-2 2 0 0 0,-25-16 0 0 0,-58-41 15 0 0,-43-3-121 0 0,3 51 16 0 0,46 27-28 0 0,-14 9-42 0 0,108 2 141 0 0,0 1-1 0 0,0 1 1 0 0,1 0 0 0 0,-1 1-1 0 0,1 1 1 0 0,-1 1-1 0 0,-7 3 20 0 0,-52 31-289 0 0,63-33-1237 0 0,-25 0 3720 0 0,24-6-4119 0 0,0 0-4372 0 0,1-1-6152 0 0,13 0 3487 0 0</inkml:trace>
  <inkml:trace contextRef="#ctx0" brushRef="#br0" timeOffset="4058.31">1540 1399 0 0 0,'0'0'908'0'0,"0"0"395"0"0,0 0 73 0 0,0 0-30 0 0,0 0-22 0 0,0 0 3 0 0,0 0 23 0 0,5-6 1051 0 0,-4 5 4248 0 0,-3 3-6578 0 0,-1 0 1 0 0,1 0-1 0 0,1 1 0 0 0,-1-1 1 0 0,0 1-1 0 0,1-1 0 0 0,-1 1 1 0 0,1 0-1 0 0,0-1 1 0 0,-1 1-1 0 0,2 0 0 0 0,-1 0 1 0 0,0 0-1 0 0,0 0 0 0 0,1 0 1 0 0,0 0-1 0 0,-1 0 1 0 0,1 0-1 0 0,0 0 0 0 0,1 0 1 0 0,-1 0-1 0 0,0 0 1 0 0,1 2-72 0 0,26-15 1796 0 0,-26 9-1705 0 0,1-1 1 0 0,-1 0-1 0 0,0 0 0 0 0,0 0 1 0 0,0 0-1 0 0,1 0 0 0 0,-2 0 0 0 0,1 0 1 0 0,0 0-1 0 0,0 0 0 0 0,-1 0 1 0 0,1 0-1 0 0,-1 0 0 0 0,1-1 1 0 0,-1 1-1 0 0,0 0 0 0 0,0 0 1 0 0,0-1-1 0 0,0 1 0 0 0,-1 0 1 0 0,1 0-1 0 0,-1 0 0 0 0,0-2-91 0 0,-51 0 308 0 0,57 19-1113 0 0,24-6-1418 0 0,-19-8-1351 0 0,2 0-3784 0 0,-4-1-2512 0 0</inkml:trace>
  <inkml:trace contextRef="#ctx0" brushRef="#br0" timeOffset="4993.471">3792 1377 2529 0 0,'0'0'2704'0'0,"0"0"-863"0"0,0 0-337 0 0,0 0-29 0 0,0 0-10 0 0,0 0-115 0 0,0 0-220 0 0,0 0-261 0 0,0 0-243 0 0,0 0-206 0 0,0 0-98 0 0,0 0-77 0 0,0 0-28 0 0,-2 3 11 0 0,-4 19 384 0 0,6-22-435 0 0,0 0-9 0 0,0 0-6 0 0,0 0-6 0 0,0 0-12 0 0,0 0 13 0 0,0 0 9 0 0,0 0 2 0 0,0 0 30 0 0,24-18 1724 0 0,-20 7 1160 0 0,-41 43-2323 0 0,41-21-2424 0 0,8-20-6407 0 0,-10 8-3690 0 0</inkml:trace>
  <inkml:trace contextRef="#ctx0" brushRef="#br0" timeOffset="9111.793">815 666 0 0 0,'0'0'661'0'0,"0"0"364"0"0,0 0 315 0 0,0 0 158 0 0,0 0 27 0 0,0 0-64 0 0,0 0-180 0 0,0 0-166 0 0,0 0-151 0 0,-1-6-146 0 0,-1-16-79 0 0,-1 18 2180 0 0,-4 14-2368 0 0,-93 211 1329 0 0,-52 168-1827 0 0,143-319-1585 0 0,33-69-1143 0 0,-19-3 2255 0 0,0 0 1 0 0,-1 0-1 0 0,1 0 1 0 0,0-1-1 0 0,-1 0 0 0 0,1 0 1 0 0,-1 0-1 0 0,0 0 1 0 0,0-1-1 0 0,0 1 0 0 0,-1-1 1 0 0,1 0-1 0 0,-1 0 1 0 0,0-1-1 0 0,0 1 0 0 0,0-1 420 0 0,45-78-6648 0 0,-39 64 6387 0 0</inkml:trace>
  <inkml:trace contextRef="#ctx0" brushRef="#br0" timeOffset="9459.501">719 596 1312 0 0,'0'0'1683'0'0,"0"0"-249"0"0,0 0-66 0 0,0 0 67 0 0,0 0 106 0 0,0 0 7 0 0,0 0-146 0 0,0 0-269 0 0,0 0-289 0 0,0 0-236 0 0,0 0-176 0 0,0 0-107 0 0,0 0-105 0 0,-2-4-82 0 0,-4-6-99 0 0,15 17 837 0 0,125 155 1909 0 0,-15-11-2018 0 0,-101-129-721 0 0,-1 1 1 0 0,-1 1 0 0 0,-1 1-1 0 0,-1 0 1 0 0,-1 0 0 0 0,-2 1-1 0 0,0 1 1 0 0,2 15-47 0 0,-10 27-1787 0 0,-11-60-1319 0 0,5-7-949 0 0,1-1-4190 0 0,0-1 5175 0 0</inkml:trace>
  <inkml:trace contextRef="#ctx0" brushRef="#br0" timeOffset="9747.589">531 1064 872 0 0,'0'0'1873'0'0,"0"0"-308"0"0,0 0-2 0 0,0 0 120 0 0,0 0 34 0 0,0 0-182 0 0,0 0-308 0 0,0 0-245 0 0,0 0-141 0 0,0 0-23 0 0,0 0 36 0 0,0 0-8 0 0,0 0-68 0 0,16 0-96 0 0,116-11 807 0 0,-61-9-1294 0 0,105-26 395 0 0,-59 23-8651 0 0,-98 19-2492 0 0</inkml:trace>
  <inkml:trace contextRef="#ctx0" brushRef="#br0" timeOffset="17143.647">3287 949 48 0 0,'0'0'1203'0'0,"0"0"-132"0"0,0 0 65 0 0,0 0 183 0 0,0 0 171 0 0,0 0 39 0 0,0 0-154 0 0,0 0-262 0 0,0 0-267 0 0,0 0-196 0 0,0 0-134 0 0,6 8 1019 0 0,14 73 1159 0 0,24 98-1782 0 0,-40-167-1359 0 0,0 5 240 0 0,-3-10-3784 0 0,-1-1-3645 0 0,0-3 2480 0 0</inkml:trace>
  <inkml:trace contextRef="#ctx0" brushRef="#br0" timeOffset="17930.787">3206 994 0 0 0,'0'0'948'0'0,"0"0"-41"0"0,0 0 32 0 0,0 0 85 0 0,0 0 51 0 0,0 0-35 0 0,0 0-145 0 0,0 0-168 0 0,0 0-143 0 0,0 0-116 0 0,0 0-36 0 0,0 0-10 0 0,0 0 18 0 0,11-8 49 0 0,35-25 34 0 0,45 0 1878 0 0,-71 26-2222 0 0,0 1 0 0 0,0 1 0 0 0,1 1 0 0 0,-1 1 0 0 0,1 0 0 0 0,0 2 0 0 0,8 1-179 0 0,-28 1 7 0 0,1 0-1 0 0,0 0 1 0 0,0 1 0 0 0,-1-1-1 0 0,1 1 1 0 0,-1 0-1 0 0,0 0 1 0 0,1-1 0 0 0,-1 1-1 0 0,0 0 1 0 0,0 0-1 0 0,0 0 1 0 0,0 0 0 0 0,0 0-1 0 0,-1 0 1 0 0,1 0-1 0 0,-1 0 1 0 0,1 1 0 0 0,-1-1-1 0 0,0 0 1 0 0,1 0-1 0 0,-1 0 1 0 0,0 1-1 0 0,-1-1 1 0 0,1 0 0 0 0,0 0-1 0 0,-1 0 1 0 0,1 0-1 0 0,-1 1 1 0 0,0-1 0 0 0,1 0-1 0 0,-1 0 1 0 0,0 0-1 0 0,0 0 1 0 0,-1-1 0 0 0,1 1-1 0 0,0 0 1 0 0,-1 0-1 0 0,1 0-5 0 0,-15 56-64 0 0,16-57 25 0 0,10 13 42 0 0,27 1 193 0 0,-5-4-63 0 0,-28-11-114 0 0,0 0 0 0 0,0 0 0 0 0,0 0 0 0 0,-1 1 0 0 0,1 0 0 0 0,0 0 0 0 0,0 0 0 0 0,-1 0 1 0 0,1 0-1 0 0,0 1 0 0 0,-1-1 0 0 0,1 1 0 0 0,-1 0 0 0 0,0 0 0 0 0,0 1 0 0 0,0-1 0 0 0,0 1 0 0 0,0-1 0 0 0,0 1 0 0 0,-1 0 0 0 0,1 0 0 0 0,-1 0 0 0 0,0 0 0 0 0,0 1 0 0 0,0-1 0 0 0,0 0 0 0 0,0 1 0 0 0,-1 0 0 0 0,0-1 0 0 0,0 1 0 0 0,0 0 0 0 0,0 0 1 0 0,0-1-1 0 0,-1 1 0 0 0,1 0 0 0 0,-1 0 0 0 0,0 0-20 0 0,-3 1 89 0 0,0-1 1 0 0,0 0 0 0 0,0 0 0 0 0,-1 0-1 0 0,1 0 1 0 0,-1-1 0 0 0,0 1 0 0 0,0-1-1 0 0,0 0 1 0 0,-1 0 0 0 0,1-1 0 0 0,-1 1-1 0 0,1-1 1 0 0,-1 0 0 0 0,0 0 0 0 0,0-1-1 0 0,-1 1-89 0 0,-7 3 135 0 0,-1 2-123 0 0,-1-1-1 0 0,0-1 1 0 0,-1 0 0 0 0,1-1 0 0 0,-1-1-1 0 0,0 0 1 0 0,0-2 0 0 0,0 1-1 0 0,-4-2-11 0 0,-45 0-222 0 0,51 0-3733 0 0,0 0-4109 0 0,14 0 2739 0 0</inkml:trace>
  <inkml:trace contextRef="#ctx0" brushRef="#br0" timeOffset="18563.482">3466 1086 0 0 0,'0'0'284'0'0,"0"0"45"0"0,0 0 9 0 0,0 0 26 0 0,-1-8 2397 0 0,-22 19 642 0 0,-1-7-1100 0 0,-7 3-2695 0 0,31-7 111 0 0,0 3-504 0 0,0-1-5001 0 0,0 1 3248 0 0</inkml:trace>
  <inkml:trace contextRef="#ctx0" brushRef="#br0" timeOffset="19716.556">3337 1075 0 0 0,'0'0'184'0'0,"0"0"292"0"0,0 0 243 0 0,0 0 182 0 0,3 1 68 0 0,5 1-325 0 0,1-1 1 0 0,0 0-1 0 0,0-1 1 0 0,0 0 0 0 0,0 0-1 0 0,0 0 1 0 0,0-1-1 0 0,0-1 1 0 0,-1 0-1 0 0,1 0 1 0 0,0 0 0 0 0,-1-1-1 0 0,1-1 1 0 0,-1 1-1 0 0,0-2-644 0 0,-5 5 90 0 0,55-28 1423 0 0,-51 24-1750 0 0,-12 6-6127 0 0,4-2 5585 0 0,-4 1-6361 0 0</inkml:trace>
</inkml:ink>
</file>

<file path=ppt/ink/ink1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2:39.5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496 961 0 0 0,'0'0'519'0'0,"0"0"888"0"0,0 0 196 0 0,0 0-95 0 0,0 0-150 0 0,0 0-141 0 0,6-17-120 0 0,16-55-72 0 0,-17 55 510 0 0,-3 9 4925 0 0,-4 20-6319 0 0,6 163 473 0 0,-1-60-453 0 0,-4-1 1 0 0,-12 73-162 0 0,0-50-1771 0 0,15-135 1348 0 0,-1-1 1 0 0,1 1-1 0 0,-1 0 0 0 0,1-1 1 0 0,0 1-1 0 0,-1-1 1 0 0,1 0-1 0 0,0 1 1 0 0,0-1-1 0 0,0 0 1 0 0,0 0-1 0 0,0 0 1 0 0,0 0-1 0 0,1-1 0 0 0,-1 1 1 0 0,0 0-1 0 0,0-1 1 0 0,1 0-1 0 0,-1 0 1 0 0,0 1-1 0 0,1-1 1 0 0,-1 0-1 0 0,0-1 0 0 0,0 1 1 0 0,1 0-1 0 0,-1-1 1 0 0,0 1-1 0 0,0-1 1 0 0,0 0-1 0 0,1 0 1 0 0,-1 0-1 0 0,2-1 423 0 0,9-4-3514 0 0</inkml:trace>
  <inkml:trace contextRef="#ctx0" brushRef="#br0" timeOffset="1131.841">1814 59 0 0 0,'0'-40'0'0'0,"0"28"0"0"0,0 7 37 0 0,0 3 146 0 0,0 2 17 0 0,0 0-19 0 0,0 0 1 0 0,0 0-5 0 0,0 0 2 0 0,0 0 17 0 0,0 0 31 0 0,0 0 5 0 0,0 0-30 0 0,0 0-35 0 0,0 0-68 0 0,0 0-46 0 0,-1 26 2084 0 0,-10 141 3512 0 0,19 85-4103 0 0,-1-122-557 0 0,3 220 337 0 0,-8-152-784 0 0,-11 1 103 0 0,20 58 480 0 0,-1-271-6958 0 0,-5 3 229 0 0,-2 4 767 0 0</inkml:trace>
  <inkml:trace contextRef="#ctx0" brushRef="#br0" timeOffset="2317.775">27 1252 0 0 0,'0'0'360'0'0,"0"0"191"0"0,0 0 50 0 0,-5-5 33 0 0,-15-17 13 0 0,18 16 5292 0 0,7 3-3372 0 0,19 2-2426 0 0,-22 1 699 0 0,210-8 2759 0 0,246-9-1338 0 0,-287 13-1937 0 0,-1-8 0 0 0,17-9-324 0 0,131 2 669 0 0,-3-3 745 0 0,96 19-1095 0 0,-328-5-295 0 0,75 8 92 0 0,-86 8-111 0 0,-2-7 265 0 0,4 1-2796 0 0,-58-11-8167 0 0,-14 7 2307 0 0</inkml:trace>
  <inkml:trace contextRef="#ctx0" brushRef="#br0" timeOffset="3154.787">2634 549 888 0 0,'0'0'1375'0'0,"0"0"-635"0"0,0 0-185 0 0,0 0 265 0 0,0 0 374 0 0,0 0 163 0 0,0 0-84 0 0,0 0-265 0 0,0 0-292 0 0,0 0-141 0 0,0 0-36 0 0,0 0 19 0 0,0 0 19 0 0,1 8-17 0 0,27 164 3093 0 0,5 23-2339 0 0,-27 78-261 0 0,-7-259-1014 0 0,-1-1 0 0 0,2 1 0 0 0,0-1 0 0 0,0 1 0 0 0,2 0 0 0 0,-1-1 0 0 0,2 1 0 0 0,3 10-39 0 0,-3-17 13 0 0,-1 0 1 0 0,1 1 0 0 0,-1 0 0 0 0,0 0-1 0 0,-1-1 1 0 0,0 1 0 0 0,0 0 0 0 0,-1 0-1 0 0,1 0 1 0 0,-2 0 0 0 0,1 0 0 0 0,-1 0-1 0 0,-2 5-13 0 0,-6 0 50 0 0,-2 7-2637 0 0,14-43-9771 0 0,1 16 8008 0 0</inkml:trace>
  <inkml:trace contextRef="#ctx0" brushRef="#br0" timeOffset="3569.703">2858 810 0 0 0,'0'0'808'0'0,"0"0"332"0"0,0 0 267 0 0,0 0 102 0 0,0 0-81 0 0,0 0-166 0 0,0 0-194 0 0,0 0-191 0 0,0 0-110 0 0,0 0-99 0 0,0 0-104 0 0,-5 3-61 0 0,-58 40 792 0 0,-209 253 123 0 0,161-161-1938 0 0,79-71-2885 0 0,28-42-2704 0 0,3-18 1429 0 0</inkml:trace>
  <inkml:trace contextRef="#ctx0" brushRef="#br0" timeOffset="4217.343">2098 847 0 0 0,'0'0'461'0'0,"0"0"625"0"0,0 0 104 0 0,0 0-157 0 0,0 0-127 0 0,0 0-46 0 0,0 0 17 0 0,0 0 140 0 0,-6 3 132 0 0,-46 39 3169 0 0,-22 32-3023 0 0,-229 205-1244 0 0,242-223-327 0 0,-36 28-3453 0 0,82-70-2251 0 0,12-10 1722 0 0</inkml:trace>
  <inkml:trace contextRef="#ctx0" brushRef="#br0" timeOffset="4888.177">645 818 0 0 0,'12'3'492'0'0,"35"12"238"0"0,-33 0 8742 0 0,-26 6-7018 0 0,10-19-1794 0 0,-225 203 4319 0 0,186-164-4887 0 0,-114 129 404 0 0,87-35-3202 0 0,66-107-3697 0 0,2-23 3248 0 0,0-1-3956 0 0</inkml:trace>
  <inkml:trace contextRef="#ctx0" brushRef="#br0" timeOffset="5616.122">813 1547 7962 0 0,'0'0'892'0'0,"0"0"-301"0"0,0 0-158 0 0,0 0 111 0 0,0 0 151 0 0,0 0 69 0 0,0 0-12 0 0,0 0-90 0 0,0 0-113 0 0,0 0-85 0 0,0 0-53 0 0,0 0-72 0 0,0 0-88 0 0,0 29-53 0 0,-1 94-46 0 0,3 159-394 0 0,-12-240-1111 0 0,1-11-4977 0 0,9-27 2878 0 0,0-3-830 0 0</inkml:trace>
  <inkml:trace contextRef="#ctx0" brushRef="#br0" timeOffset="6101.634">677 1595 4657 0 0,'0'0'918'0'0,"0"0"-344"0"0,0 0-108 0 0,0 0 110 0 0,0 0 189 0 0,0 0 105 0 0,0 0-26 0 0,0 0-74 0 0,0 0-97 0 0,0 0-62 0 0,0 0-35 0 0,0 0-5 0 0,0 0-18 0 0,35-23-15 0 0,111-69-28 0 0,-75 60 138 0 0,-61 32-511 0 0,-9 0-127 0 0,2-1 5 0 0,-1-1 0 0 0,1 1 1 0 0,-1 0-1 0 0,1 1 0 0 0,0-1 1 0 0,0 0-1 0 0,-1 1 0 0 0,1-1 1 0 0,0 1-1 0 0,0 0 0 0 0,0 0 1 0 0,-1 0-1 0 0,1 0 1 0 0,0 1-1 0 0,0-1 0 0 0,0 1 1 0 0,-1 0-1 0 0,1 0 0 0 0,0-1 1 0 0,-1 2-1 0 0,1-1 0 0 0,-1 0 1 0 0,1 0-1 0 0,-1 1 0 0 0,1 0 1 0 0,-1-1-1 0 0,0 1 0 0 0,0 0 1 0 0,0 0-1 0 0,0 0 0 0 0,0 0 1 0 0,-1 1-1 0 0,1-1 1 0 0,0 0-1 0 0,-1 1 0 0 0,0-1 1 0 0,0 1-1 0 0,1-1 0 0 0,-1 1 1 0 0,-1 0-1 0 0,1 0 0 0 0,0-1 1 0 0,-1 1-1 0 0,1 2-15 0 0,-4 8 23 0 0,-1 1 0 0 0,-1-1 0 0 0,0 1 0 0 0,0-1 0 0 0,-1-1-1 0 0,-1 1 1 0 0,0-1 0 0 0,-1 0 0 0 0,0 0 0 0 0,-1-1 0 0 0,0-1 0 0 0,-1 1 0 0 0,0-1 0 0 0,0-1-1 0 0,-1 0 1 0 0,-1 0 0 0 0,1-1 0 0 0,-2 0-23 0 0,-29 28 3 0 0,26-23-7 0 0,12-11-6 0 0,1 0 0 0 0,-1 1-1 0 0,1-1 1 0 0,0 1 0 0 0,0 0-1 0 0,0 0 1 0 0,0 0 0 0 0,1 0-1 0 0,-1 1 1 0 0,1-1 0 0 0,0 1-1 0 0,0-1 1 0 0,0 1 0 0 0,0 0-1 0 0,1 0 1 0 0,-1-1-1 0 0,1 1 1 0 0,0 0 0 0 0,0 3 10 0 0,38 26 352 0 0,119 41 1570 0 0,-95-34-3209 0 0,-60-39 815 0 0,-1-1-2638 0 0,1 0-3384 0 0,-1 0 4171 0 0,0 0-2422 0 0</inkml:trace>
  <inkml:trace contextRef="#ctx0" brushRef="#br0" timeOffset="15605.983">1231 1764 0 0 0,'0'0'910'0'0,"0"0"312"0"0,0 0 215 0 0,0 0 20 0 0,0 0-90 0 0,0 0-192 0 0,0 0-268 0 0,0 0-240 0 0,0 0-212 0 0,7 4 220 0 0,-37 77 18 0 0,3-16-1026 0 0,-3 0 0 0 0,-3-2 0 0 0,-3-1 0 0 0,-8 7 333 0 0,37-60-286 0 0,-18 30-49 0 0,18-14-2782 0 0,19-27 169 0 0,37-50 1 0 0,-38 40 2947 0 0</inkml:trace>
  <inkml:trace contextRef="#ctx0" brushRef="#br0" timeOffset="15976.787">1249 1735 544 0 0,'0'0'612'0'0,"0"0"-126"0"0,0 0 91 0 0,0 0 309 0 0,0 0 293 0 0,0 0 76 0 0,0 0-129 0 0,0 0-245 0 0,0 0-185 0 0,0 0-51 0 0,0 0 62 0 0,0 0 77 0 0,0 0 18 0 0,3 6-7 0 0,48 95 3124 0 0,-36-70-3663 0 0,-1 0 1 0 0,-1 2-1 0 0,-2-1 0 0 0,-2 1 1 0 0,1 9-257 0 0,20 65 16 0 0,-20-60-1086 0 0,-10-50-5267 0 0,0-11-2085 0 0,-2 13 7059 0 0</inkml:trace>
  <inkml:trace contextRef="#ctx0" brushRef="#br0" timeOffset="16268.646">1091 2077 2633 0 0,'0'0'1329'0'0,"0"0"-437"0"0,0 0-173 0 0,0 0 159 0 0,0 0 223 0 0,0 0 124 0 0,0 0-41 0 0,0 0-137 0 0,0 0-151 0 0,0 0-100 0 0,0 0-18 0 0,0 0-28 0 0,0 0-41 0 0,16 2-63 0 0,49 5-74 0 0,22-24 775 0 0,-55 7-1484 0 0,32-8-717 0 0,-21 13-8295 0 0,-33 5 1787 0 0</inkml:trace>
  <inkml:trace contextRef="#ctx0" brushRef="#br0" timeOffset="16938.673">2229 1447 3233 0 0,'0'0'1459'0'0,"0"0"-558"0"0,0 0-201 0 0,0 0 137 0 0,0 0 251 0 0,0 0 176 0 0,0 0 12 0 0,0 0-121 0 0,0 0-225 0 0,0 0-219 0 0,0 0-129 0 0,0 0-98 0 0,-5 32-54 0 0,-12 101-54 0 0,11 42 638 0 0,12 44-2868 0 0,-15-184-1462 0 0,-3-17-4775 0 0,10-15 4912 0 0</inkml:trace>
  <inkml:trace contextRef="#ctx0" brushRef="#br0" timeOffset="17394.306">2010 1550 3705 0 0,'0'0'935'0'0,"0"0"-35"0"0,0 0 156 0 0,0 0 184 0 0,0 0 69 0 0,0 0-70 0 0,0 0-213 0 0,0 0-197 0 0,0 0-168 0 0,0 0-135 0 0,31-16-110 0 0,102-50-95 0 0,-63 48 54 0 0,-56 19-278 0 0,-7-1-44 0 0,-1 0 1 0 0,1 1-1 0 0,-1-1 0 0 0,1 1 1 0 0,-1 1-1 0 0,0-1 1 0 0,1 1-1 0 0,-1 0 0 0 0,0 0 1 0 0,0 1-1 0 0,0 0 0 0 0,-1 0 1 0 0,1 1-1 0 0,0-1 0 0 0,-1 1 1 0 0,0 0-1 0 0,0 0 0 0 0,-1 1 1 0 0,1 0-1 0 0,-1 0 0 0 0,0 0 1 0 0,0 0-1 0 0,0 0 0 0 0,-1 1 1 0 0,0 0-1 0 0,0 0 0 0 0,0 0 1 0 0,-1 0-1 0 0,0 0 0 0 0,0 0 1 0 0,0 1-1 0 0,-1-1 1 0 0,0 0-1 0 0,0 1 0 0 0,-1 3-53 0 0,-2-3 30 0 0,-1 1-1 0 0,0-1 1 0 0,-1 0 0 0 0,0 0-1 0 0,0 0 1 0 0,0-1 0 0 0,-1 0-1 0 0,0 1 1 0 0,0-1 0 0 0,0-1-1 0 0,-1 1 1 0 0,0-1-1 0 0,0 0 1 0 0,0 0 0 0 0,-1-1-1 0 0,0 0 1 0 0,1 0 0 0 0,-3 0-30 0 0,-67 26 122 0 0,104-11-491 0 0,-5-4 601 0 0,-1 1 1 0 0,-1 1 0 0 0,0 1-1 0 0,-1 1 1 0 0,-1 0-1 0 0,-1 2 1 0 0,-1 0-1 0 0,0 3-232 0 0,-16-22-142 0 0,51 51 911 0 0,-30-46-4322 0 0,4-11-5611 0 0,-20 0 2605 0 0</inkml:trace>
  <inkml:trace contextRef="#ctx0" brushRef="#br0" timeOffset="17660.614">2715 1849 9234 0 0,'0'0'1010'0'0,"0"0"-320"0"0,0 0 96 0 0,0 0 347 0 0,0 0 210 0 0,0 0-120 0 0,0 0-246 0 0,0 0-315 0 0,0 0-276 0 0,0 0-166 0 0,0 0-107 0 0,0 0-40 0 0,0 0-41 0 0,4 32-17 0 0,13 98-24 0 0,-6-60-474 0 0,-3-46-1436 0 0,-4-19-7014 0 0,-2-5 2380 0 0</inkml:trace>
  <inkml:trace contextRef="#ctx0" brushRef="#br0" timeOffset="18136.118">2641 1749 2144 0 0,'0'0'1607'0'0,"0"0"-782"0"0,0 0-316 0 0,0 0 162 0 0,0 0 302 0 0,0 0 184 0 0,0 0-17 0 0,0 0-173 0 0,0 0-219 0 0,0 0-145 0 0,0 0-104 0 0,0 0-65 0 0,0 0-70 0 0,31-3-53 0 0,96-10-23 0 0,21 4 723 0 0,-147 8-1002 0 0,0 1 1 0 0,0 0-1 0 0,-1-1 0 0 0,1 1 0 0 0,0 0 1 0 0,0 0-1 0 0,0 0 0 0 0,-1 0 0 0 0,1 0 1 0 0,0 0-1 0 0,0 0 0 0 0,0 0 0 0 0,-1 0 1 0 0,1 0-1 0 0,0 0 0 0 0,0 1 1 0 0,0-1-1 0 0,-1 0 0 0 0,1 0 0 0 0,0 1 1 0 0,0-1-1 0 0,-1 1 0 0 0,1-1 0 0 0,0 0 1 0 0,-1 1-1 0 0,1-1 0 0 0,-1 1 0 0 0,1 0 1 0 0,-1-1-1 0 0,1 1 0 0 0,-1-1 0 0 0,1 1 1 0 0,-1 0-1 0 0,1 0 0 0 0,-1-1 1 0 0,0 1-1 0 0,1 0 0 0 0,-1-1 0 0 0,0 1 1 0 0,0 0-1 0 0,1 0 0 0 0,-1 0 0 0 0,0-1 1 0 0,0 1-1 0 0,0 0 0 0 0,0 0 0 0 0,0 0 1 0 0,0-1-1 0 0,0 1 0 0 0,0 0 0 0 0,-1 0 1 0 0,1 0-1 0 0,0-1 0 0 0,0 1 1 0 0,-1 0-1 0 0,1 0 0 0 0,-1-1-9 0 0,-27 37 307 0 0,-117 91-679 0 0,145-128 337 0 0,-1 1 1 0 0,0 0-1 0 0,0-1 1 0 0,0 1-1 0 0,1 0 1 0 0,-1-1-1 0 0,1 1 1 0 0,-1 0-1 0 0,0 0 1 0 0,1 0 0 0 0,-1 0-1 0 0,1-1 1 0 0,0 1-1 0 0,-1 0 1 0 0,1 0-1 0 0,0 0 1 0 0,-1 0-1 0 0,1 0 1 0 0,0 0-1 0 0,0 0 1 0 0,0 0-1 0 0,0 0 1 0 0,0 0-1 0 0,0 0 1 0 0,0 0-1 0 0,0 0 1 0 0,0 0-1 0 0,1 0 1 0 0,-1 0-1 0 0,0 0 1 0 0,1 0-1 0 0,-1 0 1 0 0,1 0-1 0 0,-1-1 1 0 0,1 1-1 0 0,-1 0 1 0 0,1 0-1 0 0,-1 0 1 0 0,1-1 0 0 0,0 1-1 0 0,-1 0 1 0 0,1 0-1 0 0,0-1 1 0 0,0 1-1 0 0,0-1 1 0 0,-1 1-1 0 0,1-1 1 0 0,0 1-1 0 0,0-1 1 0 0,1 1 34 0 0,58 8-359 0 0,-35-6 307 0 0,56 31 535 0 0,-79-32-406 0 0,-1-1 1 0 0,1 1 0 0 0,0 0-1 0 0,-1-1 1 0 0,0 1 0 0 0,1 0-1 0 0,-1 0 1 0 0,0 0 0 0 0,0 0 0 0 0,0 0-1 0 0,0 0 1 0 0,-1 0 0 0 0,1 0-1 0 0,0 0 1 0 0,-1 1 0 0 0,1-1 0 0 0,-1 0-1 0 0,0 0 1 0 0,0 1 0 0 0,0-1-1 0 0,0 0 1 0 0,0 0 0 0 0,-1 1 0 0 0,1-1-1 0 0,0 0 1 0 0,-1 0 0 0 0,0 0-1 0 0,0 0 1 0 0,1 0 0 0 0,-1 0-1 0 0,0 0 1 0 0,-1 0 0 0 0,1 0 0 0 0,0 0-1 0 0,-1 0 1 0 0,1 0 0 0 0,-1 0-78 0 0,-4 6 0 0 0,0 0 1 0 0,0-1-1 0 0,-1 1 1 0 0,0-1-1 0 0,0 0 1 0 0,-1-1-1 0 0,0 0 0 0 0,0 0 1 0 0,0 0-1 0 0,-1-1 1 0 0,0-1-1 0 0,0 1 1 0 0,0-2-1 0 0,0 1 1 0 0,-1-1-1 0 0,0 0 1 0 0,1-1-1 0 0,-1 0 1 0 0,0-1-1 0 0,-5 0 0 0 0,11-1-305 0 0,-9 0-2148 0 0,1-4-3479 0 0,8 1-1324 0 0</inkml:trace>
</inkml:ink>
</file>

<file path=ppt/ink/ink1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2.93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1 851 0 0 0,'0'0'899'0'0,"0"0"210"0"0,0 0 232 0 0,0 0 152 0 0,0 0 17 0 0,0 0-102 0 0,0 0-193 0 0,0 0-231 0 0,0 0-167 0 0,0 0-107 0 0,0 2-29 0 0,4 1-286 0 0,0 1 1 0 0,1-1 0 0 0,-1-1-1 0 0,1 1 1 0 0,-1 0 0 0 0,1-1-1 0 0,0 0 1 0 0,-1 0 0 0 0,1-1-1 0 0,0 1 1 0 0,0-1 0 0 0,1 0 0 0 0,-1 0-1 0 0,0-1 1 0 0,0 0 0 0 0,0 0-1 0 0,0 0 1 0 0,1 0 0 0 0,-1-1-1 0 0,0 0 1 0 0,1 0-396 0 0,6 1 492 0 0,160-15 2518 0 0,-135 7-2686 0 0,-1-2 0 0 0,-1-1 0 0 0,0-2 0 0 0,-1-2 0 0 0,0 0 0 0 0,15-12-324 0 0,21-39 794 0 0,35-85-88 0 0,-68 56-187 0 0,-34 84-473 0 0,-1 1 0 0 0,0 0 0 0 0,-1-1 0 0 0,0 1-1 0 0,0-1 1 0 0,-1 1 0 0 0,-1-1 0 0 0,1 1 0 0 0,-2-1 0 0 0,0 1 0 0 0,0 0 0 0 0,0-1 0 0 0,-2 1 0 0 0,1 0 0 0 0,-2-1-46 0 0,-29-59 115 0 0,1 7-37 0 0,0-25-3 0 0,-2 48-728 0 0,32 67 397 0 0,0-14 243 0 0,1-1 1 0 0,-1 0-1 0 0,-1 1 1 0 0,-1-1-1 0 0,1 0 1 0 0,-2-1 0 0 0,0 1-1 0 0,0-1 1 0 0,-1 0-1 0 0,0-1 1 0 0,-1 1-1 0 0,-7 6 13 0 0,-67 52-16 0 0,87-66-46 0 0,15-4-78 0 0,-19 1 138 0 0,82-5 12 0 0,181-6 2 0 0,-177 33 30 0 0,-105-40 1141 0 0,-38-31-1181 0 0,-124-130-335 0 0,156 152-1167 0 0,21 21-2196 0 0,2-1-3345 0 0,1 6 170 0 0,0 1-2556 0 0</inkml:trace>
</inkml:ink>
</file>

<file path=ppt/ink/ink1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4.33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108 61 5345 0 0,'0'0'1905'0'0,"0"0"-576"0"0,0 0-253 0 0,0 0 3 0 0,0 0 35 0 0,0 0-106 0 0,0 0-224 0 0,0 0-212 0 0,0 0-158 0 0,0 0-25 0 0,0 0 39 0 0,0 0-24 0 0,0 0-40 0 0,-1 22-78 0 0,-11 144 355 0 0,7-116-432 0 0,-2 0 0 0 0,-3-1-1 0 0,-1-1 1 0 0,-3 0 0 0 0,-1 0 0 0 0,-16 29-209 0 0,29-87 3866 0 0,10-34-3326 0 0,24-47-145 0 0,90-208 185 0 0,-101 256-499 0 0,55-79 438 0 0,-75 122-542 0 0,0 0 0 0 0,1 0 0 0 0,-1 0 0 0 0,0 1 1 0 0,1-1-1 0 0,-1 0 0 0 0,0 1 0 0 0,1-1 0 0 0,-1 1 0 0 0,0-1 0 0 0,1 1 1 0 0,-1-1-1 0 0,0 1 0 0 0,0 0 0 0 0,0 0 0 0 0,0 0 0 0 0,0 0 0 0 0,0 0 0 0 0,0 0 1 0 0,0 0-1 0 0,0 0 0 0 0,0 0 0 0 0,0 0 0 0 0,-1 0 0 0 0,1 0 0 0 0,-1 1 1 0 0,1-1-1 0 0,0 1 23 0 0,12 26-2 0 0,0 1 1 0 0,-2 0 0 0 0,-1 0-1 0 0,-1 1 1 0 0,-2 0 0 0 0,0 9 1 0 0,1-4-8 0 0,12 54 106 0 0,-20-89-98 0 0,0 1 3 0 0,-1 0-1 0 0,1-1 1 0 0,0 1 0 0 0,0 0-1 0 0,0-1 1 0 0,0 1 0 0 0,0 0-1 0 0,0-1 1 0 0,1 1 0 0 0,-1 0-1 0 0,0-1 1 0 0,0 1 0 0 0,0-1-1 0 0,0 1 1 0 0,1 0-1 0 0,-1-1 1 0 0,0 1 0 0 0,1-1-1 0 0,-1 1 1 0 0,0-1 0 0 0,1 1-1 0 0,-1-1 1 0 0,1 1 0 0 0,-1-1-1 0 0,1 1 1 0 0,-1-1 0 0 0,1 0-1 0 0,-1 1 1 0 0,1-1 0 0 0,0 0-1 0 0,-1 1 1 0 0,1-1 0 0 0,-1 0-1 0 0,1 0 1 0 0,0 1 0 0 0,-1-1-1 0 0,1 0 1 0 0,-1 0-1 0 0,1 0 1 0 0,0 0 0 0 0,-1 0-1 0 0,1 0 1 0 0,0 0 0 0 0,-1 0-1 0 0,1 0 1 0 0,0 0 0 0 0,-1-1-1 0 0,1 1 1 0 0,0 0 0 0 0,-1 0-1 0 0,1 0 1 0 0,-1-1 0 0 0,1 1-1 0 0,-1 0 1 0 0,1-1 0 0 0,-1 1-1 0 0,1-1 1 0 0,-1 1 0 0 0,1 0-1 0 0,-1-1 1 0 0,1 1-1 0 0,-1-1 1 0 0,1 1 0 0 0,-1-1-1 0 0,0 0 1 0 0,1 1-3 0 0,111-166 391 0 0,-73 108-349 0 0,64-82-53 0 0,-102 138-3 0 0,1 1 1 0 0,0-1 0 0 0,-1 1 0 0 0,1 0 0 0 0,0 0 0 0 0,0-1 0 0 0,0 1-1 0 0,-1 0 1 0 0,1 0 0 0 0,0 1 0 0 0,1-1 0 0 0,-1 0 0 0 0,0 1 0 0 0,0-1-1 0 0,0 1 1 0 0,0 0 0 0 0,0 0 0 0 0,0 0 0 0 0,1 0 0 0 0,-1 0 0 0 0,0 0-1 0 0,0 0 1 0 0,0 1 0 0 0,0-1 0 0 0,0 1 0 0 0,0 0 0 0 0,0-1 0 0 0,0 1-1 0 0,0 0 1 0 0,0 0 0 0 0,0 0 0 0 0,0 0 0 0 0,0 1 0 0 0,-1-1 0 0 0,1 0-1 0 0,-1 1 1 0 0,1 0 0 0 0,-1-1 0 0 0,1 1 0 0 0,-1 0 0 0 0,1 1 13 0 0,46 85 100 0 0,-23 158 381 0 0,-14-195-561 0 0,1-70-6964 0 0,-9 0 2237 0 0,2-1-3381 0 0,-4 9 3854 0 0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09.9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150 752 0 0 0,'0'30'939'0'0,"0"100"112"0"0,-21 173 3302 0 0,17-265-3897 0 0,-2 0 1 0 0,-1 0-1 0 0,-2 0 1 0 0,-1-1-1 0 0,-3 0 1 0 0,-7 16-457 0 0,-6-16 2882 0 0,1-33 2879 0 0,17-52-3668 0 0,11 5-1965 0 0,3 0 0 0 0,1 1 1 0 0,2 0-1 0 0,1 0 1 0 0,3 1-1 0 0,1 0 1 0 0,2 1-1 0 0,2 1 0 0 0,2 1 1 0 0,12-17-129 0 0,-7 7-14 0 0,3 1 0 0 0,2 2 0 0 0,1 0 0 0 0,3 2 0 0 0,1 2 0 0 0,2 1 0 0 0,9-4 14 0 0,-37 34-26 0 0,1 2-1 0 0,-1-1 0 0 0,1 1 1 0 0,1 1-1 0 0,0 0 0 0 0,0 0 1 0 0,0 1-1 0 0,0 1 0 0 0,1 0 1 0 0,0 0-1 0 0,0 1 0 0 0,1 1 1 0 0,-1 0-1 0 0,1 1 0 0 0,-1 0 1 0 0,2 1 26 0 0,-11 2-9 0 0,1 1 1 0 0,-1 1-1 0 0,0-1 1 0 0,1 0 0 0 0,-1 1-1 0 0,0 0 1 0 0,-1 0-1 0 0,1 0 1 0 0,0 0 0 0 0,-1 0-1 0 0,0 0 1 0 0,1 1-1 0 0,-1-1 1 0 0,0 1-1 0 0,-1-1 1 0 0,1 1 0 0 0,-1 0-1 0 0,0 0 1 0 0,0 0-1 0 0,0 0 1 0 0,0 0 0 0 0,-1 0-1 0 0,1 0 1 0 0,-1 0-1 0 0,0 0 1 0 0,0 0-1 0 0,-1 0 1 0 0,1 0 0 0 0,-1 0-1 0 0,0 0 1 0 0,-1 2 8 0 0,2 7 67 0 0,-2 9-18 0 0,-1 1-1 0 0,-2-1 1 0 0,0 0-1 0 0,-1-1 0 0 0,-1 1 1 0 0,-1-1-1 0 0,-1 0 1 0 0,-1-1-1 0 0,-1 0 0 0 0,0-1 1 0 0,-2 0-1 0 0,0-1 1 0 0,-1 0-1 0 0,-1-1 0 0 0,0-1 1 0 0,-1 0-1 0 0,-16 11-48 0 0,23-20-265 0 0,0 0-1 0 0,-1-1 0 0 0,1 0 1 0 0,-1 0-1 0 0,-1-1 0 0 0,1-1 1 0 0,-1 0-1 0 0,1 0 0 0 0,-1-1 1 0 0,0 0-1 0 0,-6 0 266 0 0,13-2-106 0 0,1-1 1 0 0,-1 1-1 0 0,0-1 1 0 0,1 0-1 0 0,-1 0 1 0 0,1-1-1 0 0,-1 1 1 0 0,1-1-1 0 0,-1 1 1 0 0,1-1-1 0 0,-1 0 1 0 0,1 0-1 0 0,-1-1 1 0 0,1 1-1 0 0,0-1 0 0 0,0 0 1 0 0,0 1-1 0 0,0-1 1 0 0,0-1-1 0 0,0 1 1 0 0,0 0-1 0 0,1-1 1 0 0,-1 1-1 0 0,1-1 1 0 0,0 0-1 0 0,0 0 1 0 0,0 0-1 0 0,0 0 1 0 0,0 0-1 0 0,1 0 1 0 0,-1-1-1 0 0,1 1 0 0 0,0 0 1 0 0,0-1-1 0 0,0 1 1 0 0,0-1-1 0 0,1-2 106 0 0,-2-1-1065 0 0,1-1 0 0 0,1 0-1 0 0,-1 0 1 0 0,1 1-1 0 0,1-1 1 0 0,-1 0-1 0 0,1 1 1 0 0,1-1-1 0 0,-1 0 1 0 0,1 1 0 0 0,2-6 1065 0 0,2 0-2661 0 0</inkml:trace>
  <inkml:trace contextRef="#ctx0" brushRef="#br0" timeOffset="1287.143">965 619 5833 0 0,'0'0'2557'0'0,"0"0"-258"0"0,0 0-161 0 0,0 0-205 0 0,0 0-324 0 0,0 0-349 0 0,0 0-317 0 0,0 0-248 0 0,0 0-203 0 0,0 0-168 0 0,0 0-112 0 0,0 0-79 0 0,0 0-51 0 0,-28 20-37 0 0,-89 64-14 0 0,113-82-30 0 0,0 1 1 0 0,0 0 0 0 0,1 0 0 0 0,-1 0-1 0 0,1 1 1 0 0,-1-1 0 0 0,1 1 0 0 0,0-1-1 0 0,1 1 1 0 0,-1 0 0 0 0,1 1 0 0 0,-1-1-1 0 0,1 0 1 0 0,1 1 0 0 0,-3 3-2 0 0,-1 7 3 0 0,0-1-53 0 0,0-1 0 0 0,0 1 0 0 0,2 1 0 0 0,-1-1 0 0 0,2 0 0 0 0,0 1 0 0 0,1-1 0 0 0,0 1 1 0 0,1 0-1 0 0,1-1 0 0 0,0 4 50 0 0,0-15-2 0 0,0 1 0 0 0,-1-1 1 0 0,1 0-1 0 0,0 1 0 0 0,1-1 1 0 0,-1 0-1 0 0,1 0 1 0 0,-1 0-1 0 0,1 0 0 0 0,0 0 1 0 0,0-1-1 0 0,0 1 0 0 0,0 0 1 0 0,1-1-1 0 0,-1 0 1 0 0,1 1-1 0 0,-1-1 0 0 0,1 0 1 0 0,0 0-1 0 0,0-1 0 0 0,0 1 1 0 0,0 0-1 0 0,0-1 1 0 0,0 0-1 0 0,1 0 0 0 0,-1 0 1 0 0,0 0-1 0 0,1 0 0 0 0,-1-1 1 0 0,0 1-1 0 0,1-1 1 0 0,-1 0-1 0 0,1 0 0 0 0,-1 0 1 0 0,0-1-1 0 0,1 0 2 0 0,7 0 131 0 0,0-1 1 0 0,-1 0-1 0 0,1-1 1 0 0,-1-1-1 0 0,0 0 0 0 0,0 0 1 0 0,-1 0-1 0 0,1-1 0 0 0,-1-1 1 0 0,9-6-132 0 0,-6 3 168 0 0,0 0 0 0 0,0-1 0 0 0,-1-1 0 0 0,-1 0 0 0 0,1 0 0 0 0,-2-1 1 0 0,0 0-1 0 0,0 0 0 0 0,-1-1 0 0 0,-1-1 0 0 0,0 1 0 0 0,0-1 1 0 0,-2 0-1 0 0,0-1 0 0 0,0 1 0 0 0,-2-1 0 0 0,1 0 0 0 0,-2 0 0 0 0,0 0 1 0 0,-1 0-1 0 0,-1 0 0 0 0,0-1 0 0 0,-2-11-168 0 0,1 20-23 0 0,0 1-1 0 0,-1-1 1 0 0,0 1-1 0 0,-1 0 1 0 0,1 0 0 0 0,-1 0-1 0 0,0 0 1 0 0,-1 0 0 0 0,1 0-1 0 0,-1 1 1 0 0,-1 0-1 0 0,1-1 1 0 0,0 2 0 0 0,-1-1-1 0 0,0 0 1 0 0,0 1-1 0 0,-1 0 1 0 0,1 0 0 0 0,-1 1-1 0 0,0-1 1 0 0,0 1-1 0 0,0 1 1 0 0,0-1 0 0 0,-4 0 23 0 0,8 2-44 0 0,-1 0 1 0 0,1 0 0 0 0,0 1 0 0 0,-1-1 0 0 0,1 1 0 0 0,0 0 0 0 0,-1-1 0 0 0,1 1 0 0 0,-1 0 0 0 0,1 0-1 0 0,0 1 1 0 0,-1-1 0 0 0,1 0 0 0 0,0 1 0 0 0,-1 0 0 0 0,1-1 0 0 0,0 1 0 0 0,-1 0 0 0 0,1 0 0 0 0,0 0-1 0 0,0 1 1 0 0,0-1 0 0 0,0 0 0 0 0,0 1 0 0 0,0-1 0 0 0,1 1 0 0 0,-1 0 0 0 0,0-1 0 0 0,1 1 0 0 0,-1 0-1 0 0,1 0 1 0 0,0 0 0 0 0,-1 0 0 0 0,1 0 0 0 0,0 1 0 0 0,0-1 0 0 0,1 0 0 0 0,-1 0 0 0 0,0 1 0 0 0,1-1-1 0 0,-1 0 1 0 0,1 1 0 0 0,0-1 0 0 0,0 3 43 0 0,2-2 12 0 0,0 1 0 0 0,1-1-1 0 0,-1 0 1 0 0,1 1 0 0 0,0-2 0 0 0,0 1-1 0 0,0 0 1 0 0,0 0 0 0 0,0-1 0 0 0,0 0-1 0 0,1 1 1 0 0,-1-1 0 0 0,1-1 0 0 0,0 1-1 0 0,0 0 1 0 0,-1-1 0 0 0,1 0 0 0 0,0 0-1 0 0,0 0 1 0 0,0 0 0 0 0,3-1-12 0 0,153 8 720 0 0,-153-7-651 0 0,0-1 1 0 0,0 0-1 0 0,0-1 0 0 0,0 1 0 0 0,0-1 1 0 0,0-1-1 0 0,-1 1 0 0 0,1-1 1 0 0,0 0-1 0 0,-1-1 0 0 0,1 0 0 0 0,-1 0 1 0 0,0 0-1 0 0,0-1 0 0 0,0 0 0 0 0,-1 0 1 0 0,1 0-1 0 0,3-4-69 0 0,20-54 573 0 0,-27 103-1978 0 0,-2 189 1418 0 0,1-220-23 0 0,1 0-1 0 0,-1 0 0 0 0,2 0 1 0 0,0 0-1 0 0,0-1 1 0 0,0 1-1 0 0,1-1 1 0 0,1 0-1 0 0,0 0 0 0 0,0 0 1 0 0,1-1-1 0 0,-1 0 1 0 0,2 0-1 0 0,0 0 11 0 0,-5-7 26 0 0,0-1 0 0 0,1 1 0 0 0,-1-1 0 0 0,0 1 0 0 0,1-1 0 0 0,-1 0-1 0 0,0 0 1 0 0,1 0 0 0 0,-1 0 0 0 0,0-1 0 0 0,1 1 0 0 0,-1 0 0 0 0,0-1 0 0 0,1 0 0 0 0,-1 0 0 0 0,0 1 0 0 0,0-1-1 0 0,0-1 1 0 0,0 1 0 0 0,0 0 0 0 0,0 0 0 0 0,0-1 0 0 0,0 1 0 0 0,0-1 0 0 0,-1 0 0 0 0,1 1 0 0 0,-1-1 0 0 0,1 0-1 0 0,-1 0 1 0 0,0 0 0 0 0,1 0 0 0 0,-1 0 0 0 0,0 0 0 0 0,0 0 0 0 0,-1 0 0 0 0,1-1 0 0 0,0 1 0 0 0,-1 0 0 0 0,1-1-1 0 0,-1 1 1 0 0,0-2-26 0 0,10-14-40 0 0,10-12 83 0 0,-5 5-60 0 0,1 0 0 0 0,0 0 0 0 0,2 2 0 0 0,1 0 0 0 0,1 2 0 0 0,0 0 0 0 0,2 1 0 0 0,0 1 0 0 0,2 1 0 0 0,11-7 17 0 0,22 10-811 0 0,-51 52 187 0 0,-38 154 571 0 0,32-187 58 0 0,-1-3-6 0 0,1 0-1 0 0,-1 0 0 0 0,0 0 0 0 0,1 0 0 0 0,0 0 0 0 0,-1 0 1 0 0,1 0-1 0 0,0 0 0 0 0,-1 0 0 0 0,1 0 0 0 0,0 1 1 0 0,0-1-1 0 0,0 0 0 0 0,0 0 0 0 0,0 0 0 0 0,0 0 0 0 0,0 0 1 0 0,0 1-1 0 0,1-1 0 0 0,-1 0 0 0 0,0 0 0 0 0,1 0 1 0 0,-1 0-1 0 0,1 0 0 0 0,-1 0 0 0 0,1 0 0 0 0,-1 0 0 0 0,1 0 1 0 0,0 0-1 0 0,0 0 0 0 0,-1 0 0 0 0,1-1 0 0 0,0 1 1 0 0,0 0-1 0 0,0 0 0 0 0,0-1 0 0 0,0 1 0 0 0,0 0 0 0 0,0-1 1 0 0,0 1-1 0 0,0-1 0 0 0,0 0 2 0 0,60-37 364 0 0,-34 14-320 0 0,49-37-65 0 0,-58 44 2 0 0,0 1 0 0 0,1 1 1 0 0,0 0-1 0 0,1 1 0 0 0,1 1 1 0 0,0 1-1 0 0,1 1 0 0 0,13-4 19 0 0,-26 12 46 0 0,-8 1-63 0 0,-1 1-1 0 0,1-1 1 0 0,-1 1 0 0 0,1-1 0 0 0,0 1-1 0 0,-1-1 1 0 0,1 1 0 0 0,0 0 0 0 0,-1-1-1 0 0,1 1 1 0 0,0 0 0 0 0,-1 0 0 0 0,1 0-1 0 0,0 0 1 0 0,0-1 0 0 0,-1 1 0 0 0,1 0-1 0 0,0 0 1 0 0,0 0 0 0 0,-1 0 0 0 0,1 1-1 0 0,0-1 1 0 0,-1 0 0 0 0,1 0 0 0 0,0 0-1 0 0,0 1 1 0 0,-1-1 0 0 0,1 0 0 0 0,0 0-1 0 0,-1 1 1 0 0,1-1 0 0 0,-1 1 0 0 0,1-1-1 0 0,0 1 1 0 0,-1-1 0 0 0,1 1 0 0 0,-1-1-1 0 0,1 1 1 0 0,-1-1 0 0 0,1 1 0 0 0,-1 0-1 0 0,0-1 1 0 0,1 1 0 0 0,-1 0 0 0 0,0-1-1 0 0,0 1 1 0 0,1 0 0 0 0,-1-1 0 0 0,0 1-1 0 0,0 0 1 0 0,0 0 0 0 0,0-1 0 0 0,0 1-1 0 0,0 0 1 0 0,0 0 0 0 0,0-1 0 0 0,0 1-1 0 0,0 0 1 0 0,0-1 0 0 0,0 1 0 0 0,-1 0 16 0 0,-28 93 142 0 0,9-48-87 0 0,14-31-55 0 0,1 0 1 0 0,1-1-1 0 0,0 2 0 0 0,1-1 0 0 0,0 0 0 0 0,2 1 1 0 0,0-1-1 0 0,0 1 0 0 0,1-1 0 0 0,3 14 1 0 0,17 6-2789 0 0,-19-34 2593 0 0,0 0-1 0 0,0 0 1 0 0,0 0-1 0 0,0-1 1 0 0,0 1-1 0 0,0 0 1 0 0,0-1-1 0 0,0 1 1 0 0,0 0-1 0 0,0-1 0 0 0,0 1 1 0 0,0-1-1 0 0,0 0 1 0 0,0 1-1 0 0,0-1 1 0 0,1 0-1 0 0,-1 0 1 0 0,0 0-1 0 0,0 0 1 0 0,0 0-1 0 0,1 0 1 0 0,-1 0-1 0 0,0 0 1 0 0,0 0-1 0 0,0 0 1 0 0,1-1-1 0 0,-1 1 1 0 0,0 0-1 0 0,0-1 0 0 0,0 1 1 0 0,0-1-1 0 0,0 1 1 0 0,0-1-1 0 0,0 0 1 0 0,0 0-1 0 0,0 1 1 0 0,0-1-1 0 0,0 0 1 0 0,0 0-1 0 0,-1 0 1 0 0,1 0-1 0 0,0 0 1 0 0,0 0-1 0 0,-1 0 1 0 0,1 0-1 0 0,-1 0 1 0 0,1 0-1 0 0,-1 0 1 0 0,1-1 196 0 0,2-5-10312 0 0</inkml:trace>
  <inkml:trace contextRef="#ctx0" brushRef="#br0" timeOffset="1636.13">2559 78 10026 0 0,'0'0'3150'0'0,"0"0"-1618"0"0,0 0-529 0 0,0 0 42 0 0,0 0 9 0 0,0 0-59 0 0,0 0-125 0 0,0 0-142 0 0,0 0-104 0 0,0 0-65 0 0,0 0-67 0 0,0 0-77 0 0,0 31-60 0 0,0 100-70 0 0,-1-69-60 0 0,-3-1 0 0 0,-3 1 0 0 0,-3-1 0 0 0,-4 10-225 0 0,-7 38 41 0 0,-28 207-610 0 0,47-303 866 0 0,1 1-3639 0 0,0-25-1728 0 0,1 4 3482 0 0,0-8-2246 0 0,-3 4-1566 0 0,1 4 832 0 0</inkml:trace>
  <inkml:trace contextRef="#ctx0" brushRef="#br0" timeOffset="1872.183">2234 494 8338 0 0,'0'0'920'0'0,"0"0"-47"0"0,0 0 225 0 0,0 0 254 0 0,0 0 18 0 0,0 0-214 0 0,0 0-229 0 0,0 0-156 0 0,0 0-103 0 0,0 0-94 0 0,36 5-57 0 0,113 18-92 0 0,-9-18 341 0 0,15-11-436 0 0,-55-14-3075 0 0,-96 18 2217 0 0,16-4-1714 0 0,-10-1-3022 0 0,-8 0-2610 0 0</inkml:trace>
  <inkml:trace contextRef="#ctx0" brushRef="#br0" timeOffset="2122.853">1291 1 15819 0 0,'0'0'472'0'0,"0"0"-319"0"0,0 0-73 0 0,0 0 72 0 0,0 0-88 0 0,0 0-216 0 0,0 0-265 0 0,0 0-351 0 0,0 0-608 0 0,0 0-1449 0 0,0 0-8105 0 0</inkml:trace>
</inkml:ink>
</file>

<file path=ppt/ink/ink1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34.898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4 454 1536 0 0,'0'0'2552'0'0,"0"0"-605"0"0,0 0-99 0 0,0 0 92 0 0,0 0 61 0 0,0 0-74 0 0,0 0-245 0 0,0 0-339 0 0,0 0-354 0 0,0 0-326 0 0,0 0-263 0 0,0 0-121 0 0,0 0-37 0 0,-4-2 95 0 0,5 2-317 0 0,-1 0 1 0 0,0 0-1 0 0,1-1 1 0 0,-1 1-1 0 0,0 0 1 0 0,0 0 0 0 0,1 0-1 0 0,-1 0 1 0 0,0 0-1 0 0,0-1 1 0 0,1 1 0 0 0,-1 0-1 0 0,0 0 1 0 0,0 0-1 0 0,0-1 1 0 0,1 1-1 0 0,-1 0 1 0 0,0 0 0 0 0,0-1-1 0 0,0 1 1 0 0,0 0-1 0 0,1 0 1 0 0,-1-1 0 0 0,0 1-1 0 0,0 0 1 0 0,0-1-1 0 0,0 1 1 0 0,0 0 0 0 0,0 0-1 0 0,0-1 1 0 0,0 1-1 0 0,0 0 1 0 0,0-1-1 0 0,0 1 1 0 0,0 0 0 0 0,0-1-1 0 0,0 1 1 0 0,0 0-1 0 0,0 0 1 0 0,-1-1 0 0 0,1 1-1 0 0,0 0 1 0 0,0 0-1 0 0,0-1 1 0 0,0 1-1 0 0,0 0 1 0 0,-1 0 0 0 0,1-1-1 0 0,0 1 1 0 0,0 0-1 0 0,-1 0 1 0 0,1 0 0 0 0,0-1-1 0 0,0 1 1 0 0,-1 0-1 0 0,1 0 1 0 0,0 0-1 0 0,-1 0-19 0 0,42-3 1387 0 0,-22 3-1011 0 0,462-26 3590 0 0,-328 25-3679 0 0,-152 1-274 0 0,-1 0 42 0 0,0 0 25 0 0,0 0 11 0 0,0 0 66 0 0,0 0 14 0 0,0 0 20 0 0,0 0 41 0 0,-19 4 890 0 0,6-11-1051 0 0,2 0 0 0 0,-1-1 0 0 0,1 0 0 0 0,0 0 0 0 0,0-1 0 0 0,1-1 0 0 0,1 0 0 0 0,-1 0 0 0 0,0-3-72 0 0,-7-5 37 0 0,-65-99-651 0 0,28-5-3909 0 0,35 73-5991 0 0,10 33-1933 0 0</inkml:trace>
</inkml:ink>
</file>

<file path=ppt/ink/ink1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3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 4169 0 0,'0'0'1083'0'0,"0"0"-7"0"0,0 0 214 0 0,0 0 213 0 0,0 0 24 0 0,0 0-234 0 0,0 0-371 0 0,0 0-322 0 0,0 0-240 0 0,0 0-68 0 0,0 0 115 0 0,0 0 173 0 0,0 0 149 0 0,16 6 77 0 0,95 29 730 0 0,6-19-63 0 0,1-5 0 0 0,0-6 0 0 0,81-7-1473 0 0,-60 1 561 0 0,712-14 691 0 0,1202-69-692 0 0,-1634 62-853 0 0,-316 18-2402 0 0,-95 1 668 0 0,-7 2-7213 0 0,-1 1-1470 0 0</inkml:trace>
</inkml:ink>
</file>

<file path=ppt/ink/ink1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75 3137 0 0,'0'0'1724'0'0,"0"0"-648"0"0,0 0-233 0 0,0 0 81 0 0,0 0 185 0 0,0 0 208 0 0,0 0 57 0 0,0 0-90 0 0,0 0-149 0 0,0 0-211 0 0,0 0-176 0 0,-11-12-140 0 0,-34-37-111 0 0,14 36 276 0 0,24 14-552 0 0,-1 1-117 0 0,1 0 0 0 0,-1 1 1 0 0,1 0-1 0 0,-1 0 0 0 0,1 1 0 0 0,0 0 0 0 0,0 0 0 0 0,1 1 0 0 0,-1-1 0 0 0,1 1 0 0 0,0 1 0 0 0,-2 2-104 0 0,-27 21-4 0 0,1 3 1 0 0,2 0-1 0 0,1 2 0 0 0,2 2 1 0 0,1 0-1 0 0,2 2 1 0 0,2 1-1 0 0,1 1 0 0 0,2 0 1 0 0,2 2-1 0 0,2 1 1 0 0,2 0-1 0 0,-4 21 4 0 0,15-47-50 0 0,2 1 0 0 0,0 0 0 0 0,1-1 0 0 0,1 1 0 0 0,0 0 0 0 0,1 0 0 0 0,2 0 0 0 0,-1-1-1 0 0,2 1 1 0 0,0-1 0 0 0,2 1 50 0 0,-3-10-13 0 0,0 1-1 0 0,1-1 1 0 0,0 0-1 0 0,0-1 0 0 0,0 1 1 0 0,1-1-1 0 0,1 0 1 0 0,-1 0-1 0 0,1 0 1 0 0,0-1-1 0 0,1 0 0 0 0,0 0 1 0 0,0 0-1 0 0,0-1 1 0 0,0 0-1 0 0,1-1 1 0 0,0 0-1 0 0,-1 0 0 0 0,2 0 1 0 0,-1-1-1 0 0,0 0 1 0 0,1-1-1 0 0,-1 0 14 0 0,20 1 92 0 0,-1-2 0 0 0,0-1-1 0 0,0-1 1 0 0,0-1 0 0 0,0-1 0 0 0,0-2 0 0 0,-1-1-1 0 0,1 0 1 0 0,-1-2 0 0 0,-1-2 0 0 0,0 0-1 0 0,0-1 1 0 0,-1-1 0 0 0,0-2 0 0 0,-1 0 0 0 0,13-12-92 0 0,-21 16 120 0 0,0-1 1 0 0,-1-1 0 0 0,0-1 0 0 0,0 0 0 0 0,-2 0 0 0 0,1-2 0 0 0,-2 1 0 0 0,1-3-121 0 0,-8 11 42 0 0,0 0 0 0 0,0 0 0 0 0,-1 0 1 0 0,0-1-1 0 0,0 0 0 0 0,0 1 0 0 0,-1-1 0 0 0,0 0 0 0 0,-1 0 0 0 0,1-1 0 0 0,-1 1 0 0 0,-1 0 0 0 0,1 0 0 0 0,-1 0 0 0 0,0-1 0 0 0,-1 1 0 0 0,0 0 0 0 0,0 0 0 0 0,-1 0 1 0 0,0 0-1 0 0,-2-7-42 0 0,-2 5-89 0 0,-1 0 1 0 0,1 1 0 0 0,-2-1 0 0 0,1 2-1 0 0,-1-1 1 0 0,0 1 0 0 0,-1 0 0 0 0,1 0 0 0 0,-2 1-1 0 0,1 1 1 0 0,0-1 0 0 0,-1 2 0 0 0,0-1 0 0 0,0 1-1 0 0,-1 1 1 0 0,1 0 0 0 0,-1 0 0 0 0,1 1-1 0 0,-1 0 1 0 0,0 1 0 0 0,0 0 0 0 0,0 1 0 0 0,0 0-1 0 0,0 1 1 0 0,0 0 0 0 0,1 1 0 0 0,-3 0 88 0 0,11-2-32 0 0,0 0 0 0 0,0 0 0 0 0,0 0 1 0 0,-1 0-1 0 0,1 0 0 0 0,0 0 0 0 0,0 0 1 0 0,0 1-1 0 0,0-1 0 0 0,0 1 0 0 0,0 0 1 0 0,0 0-1 0 0,0-1 0 0 0,0 1 0 0 0,0 0 1 0 0,0 1-1 0 0,1-1 0 0 0,-1 0 0 0 0,0 0 1 0 0,1 1-1 0 0,-1-1 0 0 0,1 1 0 0 0,-1-1 0 0 0,1 1 1 0 0,0 0-1 0 0,0 0 0 0 0,0-1 0 0 0,0 1 1 0 0,0 0-1 0 0,0 0 0 0 0,0 0 0 0 0,0 0 1 0 0,1 0-1 0 0,-1 0 0 0 0,1 0 0 0 0,0 1 1 0 0,-1-1-1 0 0,1 0 0 0 0,0 0 0 0 0,0 0 1 0 0,1 0-1 0 0,-1 0 0 0 0,0 0 0 0 0,1 1 0 0 0,-1-1 1 0 0,1 0-1 0 0,-1 0 0 0 0,1 0 0 0 0,0 0 1 0 0,0-1-1 0 0,0 1 0 0 0,0 0 0 0 0,0 0 1 0 0,2 1 31 0 0,16 6 175 0 0,0-1 0 0 0,1-1 1 0 0,0-1-1 0 0,0-1 1 0 0,1-1-1 0 0,0 0 0 0 0,-1-2 1 0 0,1 0-1 0 0,0-1 0 0 0,0-1 1 0 0,0-1-1 0 0,1-1-175 0 0,20 1 167 0 0,144-20 41 0 0,-109 2-3351 0 0,-61 16 130 0 0,-5 1-3059 0 0,-3-1-1435 0 0</inkml:trace>
  <inkml:trace contextRef="#ctx0" brushRef="#br0" timeOffset="465.92">1098 764 2505 0 0,'0'0'2001'0'0,"0"0"61"0"0,0 0 108 0 0,0 0 37 0 0,0 0-113 0 0,0 0-260 0 0,0 0-239 0 0,33-13-274 0 0,101-42-269 0 0,-44 1 715 0 0,-77 40-1455 0 0,-5 8-137 0 0,0-1-1 0 0,-1 0 0 0 0,0 0 0 0 0,0 0 1 0 0,-1-1-1 0 0,0 0 0 0 0,0 0 0 0 0,-1 0 1 0 0,0-1-1 0 0,-1 0 0 0 0,1 0 0 0 0,-2 0 0 0 0,1-1 1 0 0,-1 1-1 0 0,-1-1 0 0 0,0 1 0 0 0,1-10-174 0 0,-3 17-1 0 0,-1-1-1 0 0,1 1 0 0 0,-1-1 1 0 0,0 0-1 0 0,1 1 0 0 0,-1-1 1 0 0,0 1-1 0 0,0 0 0 0 0,-1-1 1 0 0,1 1-1 0 0,0 0 0 0 0,-1-1 1 0 0,0 1-1 0 0,1 0 0 0 0,-1 0 0 0 0,0 1 1 0 0,0-1-1 0 0,0 0 0 0 0,0 0 1 0 0,0 1-1 0 0,-1 0 0 0 0,1-1 1 0 0,0 1-1 0 0,-1 0 0 0 0,1 0 1 0 0,-1 0-1 0 0,1 0 0 0 0,-1 1 1 0 0,1-1-1 0 0,-1 1 0 0 0,0-1 1 0 0,1 1-1 0 0,-3 0 2 0 0,-2-1-73 0 0,1 0 1 0 0,-1 1-1 0 0,0 0 0 0 0,0 0 1 0 0,0 1-1 0 0,0 0 1 0 0,0 0-1 0 0,0 0 0 0 0,0 1 1 0 0,1 0-1 0 0,-1 1 1 0 0,-4 1 72 0 0,-2 5-68 0 0,1 1 1 0 0,0-1-1 0 0,1 2 1 0 0,0-1 0 0 0,0 2-1 0 0,1-1 1 0 0,1 2-1 0 0,0-1 1 0 0,1 1-1 0 0,0 0 1 0 0,1 1 0 0 0,0 0-1 0 0,1 0 1 0 0,1 0-1 0 0,0 1 1 0 0,1 0 0 0 0,1 0-1 0 0,0 0 1 0 0,1 0-1 0 0,1 0 1 0 0,0 1 0 0 0,1 8 67 0 0,1-19-16 0 0,-1 1 0 0 0,1 0 0 0 0,0 0 0 0 0,0-1 0 0 0,1 1 1 0 0,0-1-1 0 0,0 1 0 0 0,0-1 0 0 0,0 0 0 0 0,1 0 0 0 0,0 0 0 0 0,0 0 1 0 0,1 0-1 0 0,-1 0 0 0 0,1-1 0 0 0,0 0 0 0 0,0 0 0 0 0,0 0 1 0 0,1 0-1 0 0,-1-1 0 0 0,1 1 0 0 0,0-1 0 0 0,0 0 0 0 0,0-1 1 0 0,1 1-1 0 0,-1-1 0 0 0,0 0 0 0 0,1 0 0 0 0,0-1 0 0 0,-1 0 1 0 0,4 1 14 0 0,7 0-91 0 0,0 1-1 0 0,0-2 0 0 0,1 0 0 0 0,-1-1 0 0 0,0 0 0 0 0,1-2 0 0 0,-1 0 0 0 0,0 0 0 0 0,0-2 0 0 0,12-4 93 0 0,63-33-4335 0 0,-36 6-4231 0 0,-39 23 1415 0 0</inkml:trace>
  <inkml:trace contextRef="#ctx0" brushRef="#br0" timeOffset="1144.998">1928 488 9842 0 0,'0'0'1971'0'0,"0"0"-229"0"0,0 0-136 0 0,0 0-131 0 0,0 0-231 0 0,0 0-273 0 0,0 0-184 0 0,0 0-163 0 0,0 0-104 0 0,0 0-93 0 0,0 0-106 0 0,0 0-84 0 0,-30 16-107 0 0,-97 52-72 0 0,54-5-44 0 0,67-58-65 0 0,-1 1 1 0 0,2 0-1 0 0,-1 0 0 0 0,1 1 1 0 0,0 0-1 0 0,0 0 1 0 0,1 0-1 0 0,0 1 1 0 0,0-1-1 0 0,1 1 1 0 0,0 0-1 0 0,0 0 1 0 0,1 0-1 0 0,0 0 0 0 0,0 0 1 0 0,1 1-1 0 0,0-1 1 0 0,0 1-1 0 0,1-1 1 0 0,1 0-1 0 0,0 9 51 0 0,2-13-30 0 0,1 0 0 0 0,-1 0 0 0 0,1-1-1 0 0,0 1 1 0 0,0-1 0 0 0,0 1 0 0 0,0-1 0 0 0,1-1 0 0 0,-1 1-1 0 0,1 0 1 0 0,0-1 0 0 0,0 0 0 0 0,0 0 0 0 0,0-1-1 0 0,0 1 1 0 0,0-1 0 0 0,0 0 0 0 0,0-1 0 0 0,0 1 0 0 0,1-1-1 0 0,-1 0 1 0 0,0 0 0 0 0,1-1 0 0 0,-1 1 0 0 0,0-1-1 0 0,0 0 1 0 0,2-1 30 0 0,11-2 57 0 0,-1-1-1 0 0,0-1 0 0 0,0 0 0 0 0,-1-1 0 0 0,0-1 1 0 0,0 0-1 0 0,0-1 0 0 0,-1-1 0 0 0,-1 0 0 0 0,0-1 1 0 0,0-1-1 0 0,-1 0 0 0 0,-1-1 0 0 0,0 0 0 0 0,8-12-56 0 0,26-22 81 0 0,50-40-186 0 0,-109 120-1108 0 0,5-24 980 0 0,1 1 1 0 0,1 0-1 0 0,0 0 1 0 0,0 1 0 0 0,1 0-1 0 0,0 0 1 0 0,1 0 0 0 0,1 1-1 0 0,-1-1 1 0 0,2 1 0 0 0,0 0-1 0 0,0 0 1 0 0,0 10 232 0 0,5-18 3 0 0,0 1-1 0 0,1-1 1 0 0,-1-1 0 0 0,1 1-1 0 0,0 0 1 0 0,0-1 0 0 0,0 0 0 0 0,0 1-1 0 0,1-2 1 0 0,-1 1 0 0 0,1 0-1 0 0,-1-1 1 0 0,1 0 0 0 0,0 0 0 0 0,0-1-1 0 0,0 1 1 0 0,0-1 0 0 0,1 0-1 0 0,-1 0 1 0 0,0-1 0 0 0,0 0 0 0 0,0 0-1 0 0,1 0 1 0 0,-1 0 0 0 0,0-1-1 0 0,0 0 1 0 0,0 0 0 0 0,1 0 0 0 0,2-2-3 0 0,10-2 389 0 0,-1-1 1 0 0,0-1-1 0 0,0-1 1 0 0,-1-1 0 0 0,0 0-1 0 0,0-1 1 0 0,-1 0-1 0 0,0-1 1 0 0,9-11-390 0 0,-21 20 52 0 0,177-171 1655 0 0,-171 165-1723 0 0,0-1 0 0 0,-1-1 0 0 0,0 0 0 0 0,0 0 0 0 0,-1 0 0 0 0,0-1 0 0 0,-1 0 0 0 0,0 0 0 0 0,-1-1 0 0 0,0 0 0 0 0,-1 0 0 0 0,-1 0 0 0 0,0 0 0 0 0,0 0 0 0 0,0-12 16 0 0,-4 22-57 0 0,1 0 0 0 0,-1 0 0 0 0,-1 0 1 0 0,1 0-1 0 0,0 0 0 0 0,0 0 1 0 0,-1 0-1 0 0,0 0 0 0 0,1 1 0 0 0,-1-1 1 0 0,0 0-1 0 0,1 1 0 0 0,-1 0 1 0 0,0-1-1 0 0,0 1 0 0 0,0 0 0 0 0,0 0 1 0 0,-1 0-1 0 0,1 0 0 0 0,0 0 0 0 0,0 0 1 0 0,-1 1-1 0 0,1-1 0 0 0,0 1 1 0 0,-1 0-1 0 0,1 0 0 0 0,0 0 0 0 0,-1 0 1 0 0,1 0-1 0 0,0 0 0 0 0,-1 0 0 0 0,1 1 1 0 0,0-1-1 0 0,-1 1 0 0 0,1 0 1 0 0,0 0-1 0 0,0-1 0 0 0,0 1 0 0 0,0 1 1 0 0,-1-1-1 0 0,2 0 0 0 0,-1 1 0 0 0,-1 0 57 0 0,-91 69-1208 0 0,91-68 1162 0 0,-1 1 0 0 0,0 0 0 0 0,1 0 0 0 0,0 0 0 0 0,0 0 0 0 0,0 0 0 0 0,0 1 0 0 0,1-1 0 0 0,0 1 0 0 0,0 0 0 0 0,0-1 0 0 0,1 1 0 0 0,-1 0 0 0 0,1 0-1 0 0,0 0 1 0 0,0 1 0 0 0,1-1 0 0 0,0 0 0 0 0,0 0 0 0 0,0 0 0 0 0,1 4 46 0 0,2-3 68 0 0,1-1-1 0 0,0 0 1 0 0,0 0-1 0 0,0 0 1 0 0,1 0-1 0 0,0 0 1 0 0,0-1-1 0 0,0 0 1 0 0,0 0-1 0 0,1 0 0 0 0,0-1 1 0 0,-1 0-1 0 0,1 0 1 0 0,0 0-1 0 0,1-1 1 0 0,-1 0-1 0 0,0 0 1 0 0,1 0-1 0 0,-1-1 1 0 0,6 1-68 0 0,8 3 135 0 0,123 57 1572 0 0,-137-59-1613 0 0,0 1-1 0 0,-1 0 1 0 0,1 0 0 0 0,-1 1-1 0 0,0-1 1 0 0,0 1-1 0 0,0 0 1 0 0,-1 0 0 0 0,0 1-1 0 0,0-1 1 0 0,0 1-1 0 0,-1 0 1 0 0,0 0-1 0 0,0 0 1 0 0,0 1 0 0 0,-1-1-1 0 0,0 1 1 0 0,0-1-1 0 0,-1 1 1 0 0,1 0-1 0 0,-1 2-93 0 0,-12 105-1771 0 0,14-110-10327 0 0,0-4 3644 0 0</inkml:trace>
  <inkml:trace contextRef="#ctx0" brushRef="#br0" timeOffset="1916.18">3841 138 9826 0 0,'0'0'862'0'0,"0"0"-104"0"0,0 0-1 0 0,0 0 28 0 0,0 0-31 0 0,0 0-80 0 0,0 0-95 0 0,0 0-57 0 0,0 0-57 0 0,0 0-106 0 0,0 0-99 0 0,-33 34-100 0 0,-103 112-65 0 0,49-20 22 0 0,15 3-103 0 0,-94 143-92 0 0,646-842 2060 0 0,-300 345-913 0 0,-179 226-1062 0 0,0 0-1 0 0,0 0 1 0 0,0-1-1 0 0,-1 1 1 0 0,1 0-1 0 0,0 0 1 0 0,-1 0 0 0 0,1 0-1 0 0,0 0 1 0 0,-1 0-1 0 0,1 0 1 0 0,-1 0-1 0 0,1 1 1 0 0,-1-1-1 0 0,0 0 1 0 0,0 0-1 0 0,1 0 1 0 0,-1 0-1 0 0,0 0 1 0 0,0 1 0 0 0,0-1-1 0 0,0 0 1 0 0,0 0-1 0 0,0 0 1 0 0,-1 1-1 0 0,1-1 1 0 0,0 0-1 0 0,0 0 1 0 0,-1 0-1 0 0,1 0 1 0 0,-1 0-1 0 0,1 0 1 0 0,-1 0 0 0 0,0 0-1 0 0,1 0 1 0 0,-1 0-1 0 0,0 0 1 0 0,0 0-1 0 0,1 0 1 0 0,-2 0-7 0 0,0 8 86 0 0,-12 62 140 0 0,-21 177-18 0 0,34-230-207 0 0,1 0 1 0 0,1 0-1 0 0,0 0 1 0 0,1 0-1 0 0,1 0 1 0 0,1 0-1 0 0,0 0 1 0 0,1-1-1 0 0,1 0 1 0 0,1 0-1 0 0,1 0 1 0 0,0-1-1 0 0,1 0 1 0 0,0-1-1 0 0,9 11-1 0 0,72 90-1201 0 0,-89-106-1530 0 0,-10-4-6438 0 0,5-6 1506 0 0</inkml:trace>
  <inkml:trace contextRef="#ctx0" brushRef="#br0" timeOffset="2149.611">3519 473 10082 0 0,'0'0'1067'0'0,"0"0"19"0"0,0 0 186 0 0,0 0 151 0 0,0 0-67 0 0,0 0-150 0 0,35 4-125 0 0,112 14-162 0 0,30-14 791 0 0,-5-12-1211 0 0,-87 3-3254 0 0,-2 3-7316 0 0,-62 2 1196 0 0</inkml:trace>
</inkml:ink>
</file>

<file path=ppt/ink/ink1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3:59.7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1035 63 1424 0 0,'0'0'882'0'0,"0"0"-109"0"0,0 0 49 0 0,0 0 122 0 0,0 0 134 0 0,0 0 31 0 0,0 0 3 0 0,0 0 17 0 0,0 0-41 0 0,0 0-69 0 0,-18-4-127 0 0,-80-17 1064 0 0,-11 28 2209 0 0,65 11-3945 0 0,2 1 0 0 0,0 2 0 0 0,1 1-1 0 0,1 3 1 0 0,1 1 0 0 0,1 2 0 0 0,2 2-1 0 0,1 1 1 0 0,0 3-220 0 0,3 0 151 0 0,1 1-1 0 0,2 1 1 0 0,1 2 0 0 0,3 1 0 0 0,-8 17-151 0 0,-24 33 502 0 0,29-41-236 0 0,3 1-1 0 0,2 2 1 0 0,2 0 0 0 0,2 1-1 0 0,3 1 1 0 0,1 0-1 0 0,2 10-265 0 0,5-23 205 0 0,2 1 0 0 0,1 1 0 0 0,3-1 0 0 0,1 1 0 0 0,4 39-205 0 0,44 137 1060 0 0,-37-176-914 0 0,1 0 0 0 0,2 0 0 0 0,1-2 0 0 0,3 1-1 0 0,1-2 1 0 0,2 0 0 0 0,16 21-146 0 0,-8-20 131 0 0,1-2-1 0 0,3-1 0 0 0,1-1 0 0 0,1-2 0 0 0,15 10-130 0 0,110 63 358 0 0,-138-94-280 0 0,1-2 0 0 0,-1 0 0 0 0,2-1 0 0 0,0 0 0 0 0,0-2 0 0 0,1-1 1 0 0,10 1-79 0 0,60 20 181 0 0,226 72 127 0 0,-124-53-103 0 0,-163-45-110 0 0,0-2 0 0 0,0-2 0 0 0,0-1 0 0 0,0-1 0 0 0,-1-2 0 0 0,2-1-95 0 0,84-12 160 0 0,28-12-64 0 0,-6-12 0 0 0,-25-24 169 0 0,-13-14-144 0 0,38-48-21 0 0,-113 98-42 0 0,-2-2-1 0 0,-1 0 0 0 0,-2-2 0 0 0,-1 0 0 0 0,-2-2 0 0 0,-1 0 1 0 0,0-9-58 0 0,14-71 140 0 0,-15 54-66 0 0,18-57-95 0 0,-22 4 170 0 0,-10-134-13 0 0,-36 98-73 0 0,20 112-72 0 0,-38-92 37 0 0,38 92-18 0 0,-2 1 1 0 0,-2 1-1 0 0,-2 0 0 0 0,-1 2 1 0 0,-1 0-1 0 0,-13-13-10 0 0,-59-73-36 0 0,75 101 26 0 0,-105-101-70 0 0,-38 11-131 0 0,-53 26-1 0 0,134 42 197 0 0,63 36-33 0 0,-1 0 0 0 0,1 2 1 0 0,-1 0-1 0 0,-1 1 0 0 0,1 1 0 0 0,-1 0 0 0 0,1 2 0 0 0,-4 0 48 0 0,14 0-25 0 0,-161 0-128 0 0,46 9 30 0 0,58 7-578 0 0,3 15-2313 0 0,30-2-2207 0 0,12-6-6395 0 0,13-14 2143 0 0</inkml:trace>
  <inkml:trace contextRef="#ctx0" brushRef="#br0" timeOffset="1627.208">1184 67 0 0 0,'0'0'431'0'0,"0"0"169"0"0,0 0-36 0 0,0 0-87 0 0,0 0-88 0 0,0 0-72 0 0,0 0-49 0 0,3-6-25 0 0,-3 4 8141 0 0,-72 21-4724 0 0,40-20-1115 0 0,20 0-2310 0 0,1 0 1 0 0,-1 1-1 0 0,1 1 1 0 0,-1 0-1 0 0,1 0 1 0 0,-1 1 0 0 0,1 1-1 0 0,0-1 1 0 0,-10 6-236 0 0,12-4-255 0 0,-24 16 693 0 0,24 3-4576 0 0,13-16-2804 0 0,-3-6-2159 0 0</inkml:trace>
  <inkml:trace contextRef="#ctx0" brushRef="#br0" timeOffset="8790.232">2620 1020 0 0 0,'0'0'571'0'0,"0"0"172"0"0,0 0 31 0 0,0 0-65 0 0,0-2-37 0 0,0-8-24 0 0,0 8-20 0 0,0 2-5 0 0,-1-1-1837 0 0,-2 1 14722 0 0,3 0-12002 0 0,0 1-1474 0 0,0-1 8 0 0,0 0-13 0 0,0 0-9 0 0,0 25 13 0 0,22 142 368 0 0,10 23 49 0 0,-16-112-283 0 0,1 17 58 0 0,-1 49 128 0 0,2 76 122 0 0,-1-91-231 0 0,0-7 86 0 0,-14-74 41 0 0,-3-48-312 0 0,0 0-1 0 0,0 0-8 0 0,2 41 542 0 0,-2-12 1253 0 0,-24-29-1318 0 0,-334-56-1858 0 0,341 43 1178 0 0,38 5-250 0 0,64-11 755 0 0,44-7-5 0 0,132-32-156 0 0,-194 40-164 0 0,-1-2 1 0 0,0-3-1 0 0,-2-3 0 0 0,25-16-25 0 0,-61 27-204 0 0,-60 38 231 0 0,-218 171 22 0 0,110-72-38 0 0,116-82-2258 0 0,29-40-1182 0 0,0 0-522 0 0,-4 0-2468 0 0,1 0-1943 0 0</inkml:trace>
  <inkml:trace contextRef="#ctx0" brushRef="#br0" timeOffset="9475.043">3266 2386 11018 0 0,'0'0'2087'0'0,"0"0"-676"0"0,0 0-436 0 0,0 0-208 0 0,0 0-109 0 0,0 0-72 0 0,0 0-117 0 0,0 0-128 0 0,0 0-46 0 0,0 0-18 0 0,0 0 32 0 0,0 0 25 0 0,0 0-25 0 0,-2 19-39 0 0,-5 59-18 0 0,14 25 512 0 0,-6 102 156 0 0,-21-47-747 0 0,16-146-646 0 0,3-17-3298 0 0,1-26-7444 0 0,0 22 7701 0 0,0-2 272 0 0</inkml:trace>
  <inkml:trace contextRef="#ctx0" brushRef="#br0" timeOffset="9743.869">3216 2405 7322 0 0,'0'0'1411'0'0,"0"0"-470"0"0,0 0-369 0 0,0 0-100 0 0,0 0 43 0 0,0 0 53 0 0,0 0 94 0 0,0 0 143 0 0,0 0 115 0 0,0 0 90 0 0,0 0 11 0 0,0 0-75 0 0,0 0-83 0 0,17 5-59 0 0,57 17-66 0 0,41-17 1077 0 0,91-54-695 0 0,-102 25-1599 0 0,-75 21-996 0 0,-16 3-3723 0 0,-13 3 67 0 0,-4 8-1229 0 0,0-7 2498 0 0</inkml:trace>
  <inkml:trace contextRef="#ctx0" brushRef="#br0" timeOffset="9988.683">3334 2633 7866 0 0,'0'0'3730'0'0,"0"0"-2209"0"0,0 0-820 0 0,0 0-83 0 0,0 0 109 0 0,0 0 83 0 0,0 0-38 0 0,0 0-131 0 0,0 0-113 0 0,0 0-99 0 0,0 0-83 0 0,0 0-62 0 0,0 0-34 0 0,4 13 7 0 0,16 40 22 0 0,-18-51-250 0 0,0 0-1 0 0,-1 0 1 0 0,1 0-1 0 0,0 0 1 0 0,0 0 0 0 0,0-1-1 0 0,0 1 1 0 0,1-1 0 0 0,-1 1-1 0 0,0-1 1 0 0,1 0 0 0 0,-1 0-1 0 0,0 0 1 0 0,1 0-1 0 0,0 0 1 0 0,-1 0 0 0 0,1-1-1 0 0,-1 1 1 0 0,1-1 0 0 0,0 0-1 0 0,-1 0 1 0 0,1 0 0 0 0,0 0-1 0 0,-1 0 1 0 0,2-1-29 0 0,6 1 83 0 0,12 0-194 0 0,0-1 1 0 0,-1-1 0 0 0,1-1-1 0 0,-1-1 1 0 0,0-1 0 0 0,0 0-1 0 0,0-2 1 0 0,6-3 110 0 0,36-11-1939 0 0,7-2-3929 0 0,-55 18 3021 0 0,14-4-6174 0 0</inkml:trace>
  <inkml:trace contextRef="#ctx0" brushRef="#br0" timeOffset="13829.838">1401 1149 0 0 0,'0'0'445'0'0,"0"0"14"0"0,0 0-35 0 0,0 0-48 0 0,0 0-42 0 0,-8 3-7 0 0,-58 27 2113 0 0,57-21-688 0 0,12-5 5452 0 0,13-6-483 0 0,-3 0-5828 0 0,-5 0-3077 0 0,117-5 3128 0 0,-28 0-14 0 0,0 5 0 0 0,63 8-930 0 0,195 1 1390 0 0,-154-18-969 0 0,-56 7-97 0 0,-144 4-313 0 0,-1 0 4 0 0,0 0-3 0 0,0 0 12 0 0,0 0 12 0 0,0 0-5 0 0,0 0-14 0 0,0 0-8 0 0,0 0-3 0 0,0 0-9 0 0,0 0 14 0 0,0 0 15 0 0,0 0-20 0 0,0 0 11 0 0,0 0-5 0 0,0 0-17 0 0,0 0 15 0 0,0 0 6 0 0,0 0 3 0 0,0 0 10 0 0,0 0-3 0 0,0 0-28 0 0,0 0-6 0 0,0 0 4 0 0,0 0 16 0 0,0 0 3 0 0,0 0-2 0 0,0 0 14 0 0,0 0-4 0 0,0 0-19 0 0,0 0-30 0 0,0 0-2 0 0,0 0 24 0 0,0 0 24 0 0,0 0-36 0 0,0 0 0 0 0,0 0-21 0 0,0 0-42 0 0,-1-2-1892 0 0,-1-3-1990 0 0,1 1-1481 0 0,1 1-5773 0 0</inkml:trace>
  <inkml:trace contextRef="#ctx0" brushRef="#br0" timeOffset="15062.023">2515 1160 0 0 0,'0'0'427'0'0,"0"0"309"0"0,0 0 113 0 0,0 0-14 0 0,0 0-55 0 0,0 0-79 0 0,0 0-79 0 0,-9-5 9 0 0,-45-30 1430 0 0,-9 16 2480 0 0,48 15-3671 0 0,1 0 0 0 0,0-2 1 0 0,0 0-1 0 0,0 0 0 0 0,0-1 1 0 0,1-1-1 0 0,0 0 0 0 0,-8-8-870 0 0,-40-48 2532 0 0,54 106-3247 0 0,23 325 629 0 0,-30-253-80 0 0,17-151 1810 0 0,4 16-1692 0 0,1 1 0 0 0,1 0 0 0 0,0 1-1 0 0,2-1 1 0 0,0 2 0 0 0,1 0 0 0 0,1 0 0 0 0,0 1 0 0 0,8-7 48 0 0,-1 2-732 0 0,23-27-2038 0 0,-9 22-5379 0 0,-26 22-2121 0 0</inkml:trace>
  <inkml:trace contextRef="#ctx0" brushRef="#br0" timeOffset="16463.763">957 549 80 0 0,'0'0'988'0'0,"0"0"-176"0"0,0 0-25 0 0,0 0 77 0 0,0 0 23 0 0,0 0-49 0 0,0 0-135 0 0,0 0-142 0 0,0 0-73 0 0,0 0-45 0 0,0 0 2 0 0,0 6 33 0 0,0 327 5062 0 0,0-320-6524 0 0,-3-2 3984 0 0,-3-28 1752 0 0,6 8-4715 0 0,-1-1-1 0 0,1 1 1 0 0,1 0 0 0 0,0-1 0 0 0,0 1 0 0 0,1 0 0 0 0,0 0-1 0 0,0 0 1 0 0,1 0 0 0 0,1 0 0 0 0,-1 0 0 0 0,1 1 0 0 0,1 0 0 0 0,-1-1-1 0 0,1 2 1 0 0,5-6-37 0 0,82-105 0 0 0,-34 67-41 0 0,-57 51 9 0 0,0 0 0 0 0,1 0 0 0 0,-1 0 0 0 0,1 1 0 0 0,-1-1 0 0 0,1 0 0 0 0,-1 1 0 0 0,0-1 0 0 0,1 1 0 0 0,-1-1 0 0 0,1 1 0 0 0,-1 0 0 0 0,0-1 0 0 0,0 1 0 0 0,0 0-1 0 0,1 0 1 0 0,-1 0 0 0 0,0 0 0 0 0,0 0 0 0 0,0 0 0 0 0,0 0 0 0 0,0 0 0 0 0,-1 1 0 0 0,1-1 0 0 0,0 0 0 0 0,-1 0 0 0 0,1 1 0 0 0,0-1 0 0 0,-1 1 0 0 0,1-1 0 0 0,-1 0 0 0 0,0 1 0 0 0,0-1 0 0 0,1 1 0 0 0,-1-1 0 0 0,0 1 0 0 0,0-1 0 0 0,0 1 0 0 0,-1-1 0 0 0,1 1 0 0 0,0-1 0 0 0,0 0 0 0 0,-1 1 32 0 0,8 21-41 0 0,4 9-17 0 0,29 39-1808 0 0,-29-65-3415 0 0,-2-5-1449 0 0,-7-1 853 0 0</inkml:trace>
  <inkml:trace contextRef="#ctx0" brushRef="#br0" timeOffset="16999.665">758 446 2945 0 0,'0'0'2249'0'0,"0"0"-864"0"0,0 0-352 0 0,0 0 9 0 0,0 0 23 0 0,0 0-19 0 0,0 0-74 0 0,0 0-92 0 0,0 0-65 0 0,0 0-67 0 0,0 0-82 0 0,0 0-79 0 0,19-2-66 0 0,117-14 842 0 0,71 12 549 0 0,-153 4 1010 0 0,-93-33-2219 0 0,34 30-880 0 0,0 0 0 0 0,1 0 0 0 0,-1 0 0 0 0,0-1 0 0 0,1 0 0 0 0,0 1 0 0 0,0-2 0 0 0,0 1 0 0 0,1 0 0 0 0,-1-1 0 0 0,1 1-1 0 0,0-1 1 0 0,-2-4 177 0 0,5 7-1512 0 0,0-2-9356 0 0,0 3 9935 0 0,0 0-6306 0 0</inkml:trace>
  <inkml:trace contextRef="#ctx0" brushRef="#br0" timeOffset="17781.012">1327 781 0 0 0,'0'0'843'0'0,"0"0"-8"0"0,0 0-95 0 0,0 0-129 0 0,0 0-122 0 0,0 0-106 0 0,0 0-82 0 0,0 0-65 0 0,0 0 22 0 0,6 8 1149 0 0,-21 14-842 0 0,-1 0 0 0 0,-1-1 0 0 0,0 0 1 0 0,-2-2-1 0 0,0 0 0 0 0,-3 0-565 0 0,-57 43 272 0 0,200-176 1797 0 0,44-24-1917 0 0,-120 122-1015 0 0,-40 56 279 0 0,0 92 1404 0 0,8-46-580 0 0,-10-84 532 0 0,-2-2-3151 0 0,-1 1-5723 0 0,0-1 6211 0 0</inkml:trace>
  <inkml:trace contextRef="#ctx0" brushRef="#br0" timeOffset="18096.004">1162 914 3233 0 0,'0'0'1221'0'0,"0"0"-307"0"0,0 0-98 0 0,0 0 51 0 0,0 0 6 0 0,0 0-64 0 0,0 0-79 0 0,0 0-60 0 0,0 0-33 0 0,0 0-13 0 0,0 0-37 0 0,0 0-23 0 0,0 0 26 0 0,17-1 27 0 0,128-2 1416 0 0,-64 5-1472 0 0,-41-1-2285 0 0,0 0-4620 0 0,-28-1-1934 0 0</inkml:trace>
</inkml:ink>
</file>

<file path=ppt/ink/ink1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4:42.8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131 241 0 0 0,'0'0'728'0'0,"0"0"330"0"0,0 0 258 0 0,0 0 140 0 0,0 0 70 0 0,0 0-15 0 0,0 0-47 0 0,0 0-86 0 0,0 0-129 0 0,0 0-154 0 0,0 0-136 0 0,0-6-131 0 0,-1-16-114 0 0,32 13 2045 0 0,439 30-214 0 0,-409-20-2538 0 0,-51-2 2997 0 0,-237-142-3795 0 0,208 117-1988 0 0,17 11-6880 0 0,2 9-709 0 0</inkml:trace>
  <inkml:trace contextRef="#ctx0" brushRef="#br0" timeOffset="-9889.006">273 513 1176 0 0,'0'0'975'0'0,"0"0"-798"0"0,0 0-278 0 0,0 0 54 0 0,0 0 183 0 0,0 0 170 0 0,0 0 114 0 0,0 0 17 0 0,0 0-46 0 0,0 0-64 0 0,0 0-66 0 0,-17 30-51 0 0,-54 91-62 0 0,14 9 462 0 0,-47 64 1131 0 0,81-150-978 0 0,37-73 3606 0 0,-6 9-3864 0 0,90-166 1342 0 0,6-1-1424 0 0,-30 73-171 0 0,-73 115-279 0 0,1-1 0 0 0,-1 1 0 0 0,0 0 0 0 0,0 0 0 0 0,0 0 0 0 0,1 0 0 0 0,-1 0 0 0 0,0 0 0 0 0,0 0 0 0 0,0 0 0 0 0,-1 0 0 0 0,1 0 0 0 0,0 1 1 0 0,0-1-1 0 0,-1 0 0 0 0,1 1 0 0 0,0-1 0 0 0,-1 0 0 0 0,0 1 0 0 0,1-1 0 0 0,-1 1 0 0 0,0-1 0 0 0,1 1 0 0 0,-1-1 0 0 0,0 1 0 0 0,0-1 0 0 0,0 1 0 0 0,-1-1 0 0 0,1 0 0 0 0,0 2 27 0 0,1 4 13 0 0,11 200 1216 0 0,-2-75-943 0 0,-9-131-270 0 0,0-1 0 0 0,0 0 0 0 0,0 0 1 0 0,0 0-1 0 0,0 0 0 0 0,0 0 0 0 0,0 0 1 0 0,0 0-1 0 0,0 0 0 0 0,0-1 0 0 0,0 1 0 0 0,0 0 1 0 0,0-1-1 0 0,0 1 0 0 0,0 0 0 0 0,0-1 1 0 0,0 1-1 0 0,0-1 0 0 0,-1 0 0 0 0,1 1 0 0 0,0-1 1 0 0,0 1-1 0 0,-1-1 0 0 0,1 0 0 0 0,0 0 1 0 0,-1 0-1 0 0,1 1 0 0 0,-1-1 0 0 0,1 0 0 0 0,-1 0 1 0 0,1 0-1 0 0,-1 0 0 0 0,1 0 0 0 0,-1 0 1 0 0,0 0-1 0 0,0 0 0 0 0,1-1-16 0 0,0 1 3 0 0,121-165 489 0 0,25-40-406 0 0,-144 200 41 0 0,-3 6-141 0 0,0 1-1 0 0,0-1 1 0 0,0 0 0 0 0,1 0-1 0 0,-1 1 1 0 0,0-1 0 0 0,0 0-1 0 0,0 0 1 0 0,1 1 0 0 0,-1-1-1 0 0,0 0 1 0 0,0 0-1 0 0,0 0 1 0 0,1 0 0 0 0,-1 1-1 0 0,0-1 1 0 0,0 0 0 0 0,1 0-1 0 0,-1 0 1 0 0,0 0 0 0 0,0 0-1 0 0,1 0 1 0 0,-1 0 0 0 0,0 0-1 0 0,1 0 1 0 0,-1 0-1 0 0,0 0 1 0 0,0 0 0 0 0,1 0-1 0 0,-1 0 1 0 0,0 0 0 0 0,1 0-1 0 0,-1 0 1 0 0,0 0 0 0 0,0 0-1 0 0,1 0 1 0 0,-1 0-1 0 0,0 0 1 0 0,0-1 0 0 0,1 1-1 0 0,-1 0 1 0 0,0 0 0 0 0,0 0-1 0 0,1-1 1 0 0,-1 1 0 0 0,0 0-1 0 0,0 0 15 0 0,26 81 123 0 0,-20-65-3 0 0,-1 1 0 0 0,-1 0 0 0 0,-1 1 1 0 0,0-1-1 0 0,-1 1 0 0 0,-1-1 0 0 0,-1 1 0 0 0,0-1 1 0 0,-1 1-1 0 0,-1-1 0 0 0,-3 9-120 0 0,4-10 25 0 0,-8 138-293 0 0,21-154-3818 0 0,-8 0-1984 0 0,0-3-1654 0 0</inkml:trace>
  <inkml:trace contextRef="#ctx0" brushRef="#br0" timeOffset="-1941.992">925 944 1288 0 0,'0'0'1601'0'0,"0"0"-364"0"0,0 0-106 0 0,0 0 101 0 0,0 0 86 0 0,0 0-20 0 0,0 0-147 0 0,0 0-227 0 0,0 0-193 0 0,0 0-170 0 0,0 0-148 0 0,-30 52 1482 0 0,-164 257-1350 0 0,144-240-635 0 0,129-160 2531 0 0,90-111-973 0 0,-46 40-550 0 0,-103 140-574 0 0,-19 21-300 0 0,-1 1-51 0 0,0 0-61 0 0,0 0-84 0 0,0 27-727 0 0,11 171 1405 0 0,11-40-457 0 0,-21-153-959 0 0,1 10 734 0 0,-5-12-4687 0 0,-1 0-5660 0 0,0 0 6956 0 0</inkml:trace>
  <inkml:trace contextRef="#ctx0" brushRef="#br0" timeOffset="-1703.006">669 1202 7882 0 0,'0'0'1849'0'0,"0"0"-864"0"0,0 0-187 0 0,0 0 263 0 0,0 0 239 0 0,0 0 47 0 0,0 0-137 0 0,0 0-166 0 0,32 0-152 0 0,102 3-164 0 0,161-25-567 0 0,-257 16-2873 0 0,-13 2-3752 0 0,-13 3-3617 0 0</inkml:trace>
  <inkml:trace contextRef="#ctx0" brushRef="#br0" timeOffset="-1138.591">1258 734 3793 0 0,'0'0'1655'0'0,"0"0"-203"0"0,0 0-52 0 0,0 0 71 0 0,0 0 2 0 0,0 0-122 0 0,0 0-183 0 0,0 0-183 0 0,0 0-136 0 0,0 0-99 0 0,0 0-84 0 0,0 0-47 0 0,0 0-26 0 0,7-1-13 0 0,140-24 2474 0 0,71-1-2718 0 0,-125 23-9220 0 0,-84 3 3960 0 0,-2 0-3463 0 0</inkml:trace>
  <inkml:trace contextRef="#ctx0" brushRef="#br0" timeOffset="-875.332">1369 903 6369 0 0,'0'0'3244'0'0,"0"0"-2025"0"0,0 0-513 0 0,0 0 297 0 0,0 0 324 0 0,0 0 131 0 0,0 0-142 0 0,0 0-264 0 0,0 0-233 0 0,0 0-205 0 0,0 0-178 0 0,32 1-153 0 0,104 0-130 0 0,-32-14-92 0 0,27-13-1356 0 0,-75 14-1679 0 0,2-1-4326 0 0,-36 9-1191 0 0</inkml:trace>
  <inkml:trace contextRef="#ctx0" brushRef="#br0" timeOffset="2441.955">2199 436 2505 0 0,'0'0'1321'0'0,"0"0"22"0"0,0 0 85 0 0,0 0 106 0 0,0 0 45 0 0,0 0-71 0 0,0 0-173 0 0,0 0-204 0 0,0 0-232 0 0,0 0-245 0 0,0 0-198 0 0,-4-4-174 0 0,-12-11-120 0 0,12 46 250 0 0,42 255 1056 0 0,-35 39-1081 0 0,3-275-344 0 0,-1-14-1706 0 0,-4-13-2786 0 0,-1-22 2499 0 0,0-1-287 0 0,0 0-1541 0 0,-1-1 1691 0 0,0-2-196 0 0</inkml:trace>
  <inkml:trace contextRef="#ctx0" brushRef="#br0" timeOffset="2914.037">2002 487 5977 0 0,'0'0'1715'0'0,"0"0"-824"0"0,0 0-336 0 0,0 0-22 0 0,0 0 69 0 0,0 0 78 0 0,0 0 35 0 0,0 0-30 0 0,0 0-45 0 0,0 0-22 0 0,0 0-46 0 0,0 0-63 0 0,29-10-47 0 0,95-32-51 0 0,-30 32 357 0 0,-52 9-369 0 0,-27 0-304 0 0,1 0 0 0 0,-1 1 0 0 0,1 0 0 0 0,0 1 0 0 0,-1 1 0 0 0,1 1-1 0 0,-1 0 1 0 0,0 1 0 0 0,0 1 0 0 0,6 3-95 0 0,-19-8 10 0 0,1 2 0 0 0,-1-1-1 0 0,0 0 1 0 0,0 0 0 0 0,0 1-1 0 0,0-1 1 0 0,0 1 0 0 0,0 0 0 0 0,-1-1-1 0 0,1 1 1 0 0,0 0 0 0 0,-1 0 0 0 0,0 0-1 0 0,1 0 1 0 0,-1 0 0 0 0,0 0-1 0 0,0 1 1 0 0,0-1 0 0 0,0 0 0 0 0,0 1-1 0 0,-1-1 1 0 0,1 1 0 0 0,-1-1 0 0 0,0 0-1 0 0,1 1 1 0 0,-1-1 0 0 0,0 1-1 0 0,0-1 1 0 0,-1 1 0 0 0,1-1 0 0 0,0 1-1 0 0,-1-1 1 0 0,0 0 0 0 0,1 1 0 0 0,-1-1-1 0 0,0 0 1 0 0,0 1 0 0 0,-1-1 0 0 0,1 0-1 0 0,-1 2-9 0 0,-68 75 354 0 0,-68 31-141 0 0,134-109-216 0 0,1 0 1 0 0,0 1-1 0 0,0 0 0 0 0,0-1 0 0 0,0 1 0 0 0,0 0 0 0 0,1 0 0 0 0,-1 0 0 0 0,0 1 0 0 0,1-1 1 0 0,0 0-1 0 0,0 1 0 0 0,-1 0 0 0 0,2 0 0 0 0,-1-1 0 0 0,0 1 0 0 0,0 0 0 0 0,1 1 0 0 0,0-1 1 0 0,-1 0-1 0 0,1 0 0 0 0,0 0 0 0 0,1 1 0 0 0,-1-1 0 0 0,1 1 0 0 0,-1-1 0 0 0,1 0 0 0 0,0 1 1 0 0,0-1-1 0 0,1 1 0 0 0,-1-1 0 0 0,1 0 0 0 0,-1 1 0 0 0,1-1 0 0 0,0 0 0 0 0,0 0 0 0 0,1 1 1 0 0,-1-1-1 0 0,1 0 0 0 0,-1 0 0 0 0,1 0 0 0 0,1 1 3 0 0,16 12 233 0 0,2 1 1 0 0,-1-2-1 0 0,2-1 0 0 0,0-1 1 0 0,0 0-1 0 0,9 2-233 0 0,54 26 990 0 0,-84-41-992 0 0,0 1 0 0 0,0 0 0 0 0,1 0-1 0 0,-1 0 1 0 0,0 0 0 0 0,0 0 0 0 0,0 0 0 0 0,0 0 0 0 0,0 0 0 0 0,0 0 0 0 0,0 0 0 0 0,0 0 0 0 0,-1 1 0 0 0,1-1-1 0 0,0 0 1 0 0,-1 1 0 0 0,1-1 0 0 0,-1 0 0 0 0,1 1 0 0 0,-1-1 0 0 0,0 1 0 0 0,1-1 0 0 0,-1 1 0 0 0,0-1 0 0 0,0 1-1 0 0,0-1 1 0 0,0 1 0 0 0,-1 0 2 0 0,-10 13-6321 0 0,9-12 3918 0 0,1-3-3955 0 0,1 0 593 0 0</inkml:trace>
  <inkml:trace contextRef="#ctx0" brushRef="#br0" timeOffset="3553.278">2652 1058 0 0 0,'0'0'1320'0'0,"0"0"-444"0"0,0 0-67 0 0,0 0 136 0 0,0 0 105 0 0,0 0-41 0 0,0 0-146 0 0,0 0-216 0 0,-15 34-156 0 0,-47 104-70 0 0,31-60 499 0 0,12-41 266 0 0,16-37 4876 0 0,7-8-6049 0 0,39-79 791 0 0,-27 64-709 0 0,45-65 119 0 0,4 3 0 0 0,70-69-214 0 0,-118 146-665 0 0,-17 30 413 0 0,-3 41 382 0 0,1-48-108 0 0,1-1 1 0 0,0 1-1 0 0,1-1 0 0 0,1 1 1 0 0,0 0-1 0 0,1-1 0 0 0,1 0 1 0 0,0 1-1 0 0,1 2-22 0 0,55 104 109 0 0,-46-96-49 0 0,-13-24 12 0 0,-22 2 2106 0 0,-101-51-1747 0 0,9 0-705 0 0,57 24-3081 0 0,0 1-8718 0 0,49 19 7572 0 0</inkml:trace>
  <inkml:trace contextRef="#ctx0" brushRef="#br0" timeOffset="4601.14">3090 388 3513 0 0,'0'0'1952'0'0,"0"0"-461"0"0,0 0-148 0 0,0 0 69 0 0,0 0 67 0 0,0 0-34 0 0,0 0-174 0 0,0 0-239 0 0,0 0-251 0 0,0 0-253 0 0,0 0-206 0 0,0 0-123 0 0,0 0-58 0 0,-1 9 39 0 0,10 453 2549 0 0,-4-234-2875 0 0,-5-227-47 0 0,-12-42-7758 0 0,11 1-1278 0 0,1 28 6930 0 0</inkml:trace>
  <inkml:trace contextRef="#ctx0" brushRef="#br0" timeOffset="4876.594">2996 484 4985 0 0,'0'0'770'0'0,"0"0"-238"0"0,0 0 57 0 0,0 0 323 0 0,0 0 253 0 0,0 0 86 0 0,0 0-62 0 0,0 0-101 0 0,0 0-109 0 0,0 0-127 0 0,0 0-126 0 0,0 0-151 0 0,35-4-101 0 0,108-12-85 0 0,28-9 365 0 0,-121 18-578 0 0,-12 1-1537 0 0,-12 5-3911 0 0,-25 1 2389 0 0,-1 0-903 0 0,0 3-318 0 0</inkml:trace>
  <inkml:trace contextRef="#ctx0" brushRef="#br0" timeOffset="5077.663">3058 749 5665 0 0,'0'0'1156'0'0,"0"0"-34"0"0,0 0 198 0 0,0 0 198 0 0,0 0 22 0 0,0 0-127 0 0,0 0-180 0 0,0 0-218 0 0,0 0-247 0 0,0 0-196 0 0,0 0-188 0 0,0 0-150 0 0,36 2-103 0 0,112 4-89 0 0,-56-14-529 0 0,-57 3-691 0 0,9-1-5779 0 0,-29 6-2534 0 0</inkml:trace>
  <inkml:trace contextRef="#ctx0" brushRef="#br0" timeOffset="8199.189">3449 57 0 0 0,'0'0'572'0'0,"0"0"88"0"0,0 0 58 0 0,0 0 25 0 0,0 0-11 0 0,4-7-12 0 0,14-21-39 0 0,9 9 5165 0 0,25 17-3073 0 0,-35 2-2023 0 0,91 27 977 0 0,-43 13-1374 0 0,-50-30-279 0 0,-1 1-1 0 0,1 0 1 0 0,-2 1-1 0 0,0 1 0 0 0,0 0 1 0 0,-1 1-1 0 0,-1 0 0 0 0,0 0 1 0 0,-1 2-1 0 0,-1-1 0 0 0,0 1 1 0 0,-1 0-1 0 0,-1 1 0 0 0,0 0 1 0 0,-1 0-1 0 0,1 8-73 0 0,0-2 93 0 0,0 0 0 0 0,-2 1 1 0 0,-1-1-1 0 0,0 1 0 0 0,-2 0 0 0 0,-1 0 0 0 0,0 0 1 0 0,-2 0-1 0 0,-2 6-93 0 0,-45 130 747 0 0,1-52-410 0 0,44-104-265 0 0,0-1 1 0 0,1 1-1 0 0,-1 0 0 0 0,-1-1 1 0 0,1 0-1 0 0,0 1 0 0 0,-1-2 1 0 0,0 1-1 0 0,1 0 0 0 0,-1-1 0 0 0,0 1 1 0 0,-1-1-1 0 0,1 0 0 0 0,0 0 1 0 0,0-1-1 0 0,-1 0 0 0 0,1 1 1 0 0,-1-1-1 0 0,0-1 0 0 0,1 1 0 0 0,-1-1 1 0 0,1 1-1 0 0,-1-1 0 0 0,0-1 1 0 0,1 1-1 0 0,-1-1 0 0 0,-3 0-72 0 0,1 1 97 0 0,-6-11 348 0 0,13 11-425 0 0,0 0 4 0 0,0 0 4 0 0,0 0-5 0 0,0 0 14 0 0,0 0 14 0 0,0 0 17 0 0,0 0 9 0 0,0 0 26 0 0,0 0 21 0 0,0 0 8 0 0,0 0 17 0 0,0 0 9 0 0,0 0-6 0 0,0 0-11 0 0,-6-23 306 0 0,-79-153-82 0 0,58 124-330 0 0,69 49-550 0 0,-5 5 495 0 0,0 3-1 0 0,0 1 1 0 0,0 1 0 0 0,-1 2 0 0 0,33 14 20 0 0,-57-20 2 0 0,144 59 0 0 0,-82-19-45 0 0,-74-41 55 0 0,-1 0-1 0 0,0 0 1 0 0,-1 0 0 0 0,1 0-1 0 0,0 0 1 0 0,0-1 0 0 0,-1 1-1 0 0,1-1 1 0 0,-1 1 0 0 0,1-1-1 0 0,-1 1 1 0 0,0-1 0 0 0,1 0 0 0 0,-1 0-1 0 0,0 1 1 0 0,0-2 0 0 0,0 1-1 0 0,0 0 1 0 0,0 0 0 0 0,0 0-1 0 0,0-1 1 0 0,0 0 0 0 0,0 1-1 0 0,-1-1 1 0 0,-1 0-12 0 0,-6 4 60 0 0,-132 43-45 0 0,31-28-601 0 0,110-19 208 0 0,1 0-245 0 0,1-2-322 0 0,3-6-12468 0 0,0 7 5646 0 0</inkml:trace>
</inkml:ink>
</file>

<file path=ppt/ink/ink1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6:35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1619 925 2753 0 0,'0'0'1261'0'0,"0"0"-138"0"0,0 0 0 0 0,0 0 164 0 0,0 0 121 0 0,0 0-45 0 0,0 0-100 0 0,0 0-201 0 0,0 0-225 0 0,0 0-166 0 0,0 0-115 0 0,0-8 2918 0 0,-105-3-2190 0 0,81 12-1063 0 0,-17-1-14 0 0,1 2 0 0 0,-1 3 0 0 0,1 0 0 0 0,0 3 1 0 0,1 1-1 0 0,0 2 0 0 0,0 2 0 0 0,-13 7-207 0 0,51-19 4 0 0,0-1 0 0 0,1 0 0 0 0,-1 1 0 0 0,0-1 0 0 0,0 1-1 0 0,0-1 1 0 0,1 1 0 0 0,-1-1 0 0 0,0 1 0 0 0,1 0 0 0 0,-1-1 0 0 0,0 1 0 0 0,1 0-1 0 0,-1 0 1 0 0,1-1 0 0 0,-1 1 0 0 0,1 0 0 0 0,-1 0 0 0 0,1 0 0 0 0,0 0 0 0 0,-1 0-1 0 0,1-1 1 0 0,0 1 0 0 0,0 0 0 0 0,0 0 0 0 0,0 0 0 0 0,0 0 0 0 0,0 0-1 0 0,0 0 1 0 0,0 0 0 0 0,0 0 0 0 0,0 0 0 0 0,0 0 0 0 0,0 0 0 0 0,1-1 0 0 0,-1 1-1 0 0,0 0 1 0 0,1 0 0 0 0,-1 0 0 0 0,1 0 0 0 0,-1-1 0 0 0,1 1 0 0 0,-1 0 0 0 0,1 0-1 0 0,-1-1 1 0 0,1 1 0 0 0,0 0 0 0 0,0-1 0 0 0,-1 1 0 0 0,1 0-4 0 0,40 30 334 0 0,104 25 298 0 0,-120-49-584 0 0,0 0-1 0 0,-1 2 0 0 0,0 1 0 0 0,0 1 0 0 0,-1 1 0 0 0,5 4-47 0 0,-28-14 13 0 0,0-1 0 0 0,0 1-1 0 0,0-1 1 0 0,0 1 0 0 0,0-1 0 0 0,0 1-1 0 0,-1-1 1 0 0,1 1 0 0 0,-1-1 0 0 0,1 1-1 0 0,-1-1 1 0 0,1 1 0 0 0,-1-1 0 0 0,0 0 0 0 0,0 0-1 0 0,1 1 1 0 0,-1-1 0 0 0,0 0 0 0 0,0 0-1 0 0,-1 0 1 0 0,1 0 0 0 0,0 0 0 0 0,0 0-1 0 0,0 0 1 0 0,-1 0 0 0 0,1-1 0 0 0,0 1-1 0 0,-1 0 1 0 0,1-1 0 0 0,0 1 0 0 0,-1-1-1 0 0,0 1-12 0 0,-214 128 188 0 0,198-115-200 0 0,6-6 10 0 0,0 1 0 0 0,1 0-1 0 0,-1 1 1 0 0,2 1-1 0 0,-1 0 1 0 0,2 0 0 0 0,-1 1-1 0 0,2 0 1 0 0,-1 0-1 0 0,-2 9 3 0 0,10-20 6 0 0,1 0 0 0 0,0 0 0 0 0,0 0 0 0 0,0 0 0 0 0,0 0 0 0 0,-1 0 0 0 0,2 0 0 0 0,-1 0 0 0 0,0 1-1 0 0,0-1 1 0 0,0 0 0 0 0,0 0 0 0 0,1 0 0 0 0,-1 0 0 0 0,1 0 0 0 0,-1 0 0 0 0,1 0 0 0 0,-1 0 0 0 0,1 0 0 0 0,-1 0-1 0 0,1 0 1 0 0,0-1 0 0 0,-1 1 0 0 0,1 0 0 0 0,0 0 0 0 0,0 0 0 0 0,0-1 0 0 0,0 1 0 0 0,0-1 0 0 0,0 1 0 0 0,0 0-1 0 0,0-1 1 0 0,0 0 0 0 0,0 1 0 0 0,0-1 0 0 0,0 0 0 0 0,0 1 0 0 0,0-1 0 0 0,0 0 0 0 0,0 0 0 0 0,0 0 0 0 0,0 0-1 0 0,1 0-5 0 0,57 4 592 0 0,-55-4-541 0 0,80-1 807 0 0,0-4 0 0 0,75-14-858 0 0,56-6 521 0 0,-190 34-4174 0 0,-32 10-7025 0 0,0-11-839 0 0</inkml:trace>
  <inkml:trace contextRef="#ctx0" brushRef="#br0" timeOffset="606.308">1 1348 3529 0 0,'0'0'1107'0'0,"0"0"-335"0"0,0 0-5 0 0,0 0 270 0 0,0 0 278 0 0,0 0 123 0 0,0 0-43 0 0,0 0-80 0 0,0 0-134 0 0,0 0-142 0 0,0 0-93 0 0,0 0-110 0 0,34 0-124 0 0,106-1-96 0 0,-37-12 643 0 0,125-32-167 0 0,-221 44-1137 0 0,-1 0 1093 0 0,-4 0-3408 0 0,-2 1-2988 0 0,-1 0-4175 0 0,-3 0 5395 0 0</inkml:trace>
  <inkml:trace contextRef="#ctx0" brushRef="#br0" timeOffset="891.692">41 1588 8250 0 0,'0'0'997'0'0,"0"0"-40"0"0,0 0 159 0 0,0 0 217 0 0,0 0 4 0 0,0 0-257 0 0,0 0-259 0 0,0 0-152 0 0,0 0-75 0 0,0 0-12 0 0,0 0-2 0 0,0 0-75 0 0,19 0-83 0 0,59-1-66 0 0,61-19 388 0 0,2 11-1818 0 0,-99 5-1392 0 0,-22 2-849 0 0,-1 1-4134 0 0,-9 1 1410 0 0</inkml:trace>
  <inkml:trace contextRef="#ctx0" brushRef="#br0" timeOffset="1285.096">216 1105 6721 0 0,'0'0'1377'0'0,"0"0"-632"0"0,0 0-77 0 0,0 0 235 0 0,0 0 228 0 0,0 0 37 0 0,0 0-169 0 0,0 0-237 0 0,0 0-202 0 0,0 0-133 0 0,0 0-22 0 0,0 0 0 0 0,0 0 30 0 0,4 11 73 0 0,15 36 66 0 0,-16-42-442 0 0,0 1 0 0 0,1-1 1 0 0,0-1-1 0 0,0 1 0 0 0,0 0 0 0 0,1-1 0 0 0,-1 0 1 0 0,1 0-1 0 0,0 0 0 0 0,0-1 0 0 0,1 0 1 0 0,-1 0-1 0 0,1 0 0 0 0,-1 0 0 0 0,1-1 1 0 0,4 1-133 0 0,12 7 196 0 0,7 3-126 0 0,-15-8-34 0 0,1 1 1 0 0,-2 0 0 0 0,1 1 0 0 0,-1 0 0 0 0,0 1-1 0 0,-1 0 1 0 0,1 1 0 0 0,-2 1 0 0 0,1 0-1 0 0,-1 0 1 0 0,-1 1 0 0 0,0 1 0 0 0,-1 0-1 0 0,8 12-36 0 0,-15-19 13 0 0,0 0 0 0 0,-1 0-1 0 0,0 1 1 0 0,0-1-1 0 0,0 1 1 0 0,-1-1-1 0 0,1 0 1 0 0,-1 1-1 0 0,-1-1 1 0 0,1 1 0 0 0,-1-1-1 0 0,0 0 1 0 0,0 1-1 0 0,0-1 1 0 0,-1 0-1 0 0,0 0 1 0 0,0 0-1 0 0,0 0 1 0 0,-1 0 0 0 0,0 0-1 0 0,1 0 1 0 0,-2-1-1 0 0,0 1-12 0 0,-91 93 337 0 0,84-89-330 0 0,-39 26-133 0 0,-5 4-1819 0 0,28-7-5048 0 0,22-24 1581 0 0,1-4-1429 0 0</inkml:trace>
  <inkml:trace contextRef="#ctx0" brushRef="#br0" timeOffset="4779.04">988 660 0 0 0,'0'0'772'0'0,"0"0"284"0"0,0 0 110 0 0,0 0-11 0 0,0 0-10 0 0,0 0-84 0 0,0 0-94 0 0,0 0-83 0 0,-11-12-48 0 0,-31-38-81 0 0,-14 17 2786 0 0,52 32-3466 0 0,0 1 1 0 0,0-1 0 0 0,0 1 0 0 0,0 0 0 0 0,0 1-1 0 0,0-1 1 0 0,0 1 0 0 0,0 0 0 0 0,0-1 0 0 0,0 2 0 0 0,0-1-1 0 0,0 0 1 0 0,0 1 0 0 0,1 0 0 0 0,-1 0 0 0 0,1 0 0 0 0,-1 0-1 0 0,1 1 1 0 0,0-1 0 0 0,0 1 0 0 0,0 0 0 0 0,0 0 0 0 0,0 0-1 0 0,1 0 1 0 0,-1 0 0 0 0,1 1 0 0 0,-2 2-76 0 0,-1 2 25 0 0,0 0 1 0 0,1 1 0 0 0,0-1-1 0 0,1 1 1 0 0,-1 0-1 0 0,2 0 1 0 0,-1 0-1 0 0,1 1 1 0 0,1-1-1 0 0,0 0 1 0 0,0 7-26 0 0,8 254 910 0 0,50-35-184 0 0,-29-149-591 0 0,-3 0 0 0 0,-5 2 0 0 0,-3 0 0 0 0,-1 20-135 0 0,-13-77 147 0 0,-2 0-1 0 0,-1 0 1 0 0,-1 1-1 0 0,-1-1 1 0 0,-2 0-1 0 0,-4 12-146 0 0,5-31 82 0 0,1-1 1 0 0,-2 0-1 0 0,0 0 0 0 0,0 0 0 0 0,-1 0 0 0 0,0-1 0 0 0,-1 1 1 0 0,0-1-1 0 0,0-1 0 0 0,-1 1 0 0 0,-1-1 0 0 0,1 0 0 0 0,-2-1 1 0 0,1 0-1 0 0,-1 0 0 0 0,0-1 0 0 0,-1 0 0 0 0,-4 2-82 0 0,10-6 2 0 0,-1-1 1 0 0,1 1-1 0 0,0-1 0 0 0,-1-1 0 0 0,1 1 0 0 0,-1-1 0 0 0,0 1 0 0 0,1-1 0 0 0,-1-1 0 0 0,0 1 1 0 0,0-1-1 0 0,1 1 0 0 0,-1-1 0 0 0,0-1 0 0 0,0 1 0 0 0,0-1 0 0 0,1 0 0 0 0,-1 0 0 0 0,0 0 1 0 0,1-1-1 0 0,-1 1 0 0 0,1-1 0 0 0,-1 0 0 0 0,1-1 0 0 0,0 1 0 0 0,0-1 0 0 0,0 1 0 0 0,0-1 0 0 0,0 0 1 0 0,1-1-1 0 0,0 1 0 0 0,-1-1 0 0 0,1 0 0 0 0,0 1 0 0 0,1-1 0 0 0,-1 0 0 0 0,1-1 0 0 0,0 1 1 0 0,0 0-1 0 0,0-1 0 0 0,0 1 0 0 0,1-1 0 0 0,-1-2-2 0 0,1 3-228 0 0,1 0 1 0 0,-1-1-1 0 0,1 1 0 0 0,0 0 0 0 0,0 0 0 0 0,0-1 1 0 0,0 1-1 0 0,1 0 0 0 0,0 0 0 0 0,0-1 1 0 0,0 1-1 0 0,1 0 0 0 0,-1 0 0 0 0,1 0 1 0 0,0 0-1 0 0,0 1 0 0 0,0-1 0 0 0,0 0 1 0 0,1 1-1 0 0,2-3 228 0 0,44-32-9764 0 0,-33 30 3792 0 0</inkml:trace>
  <inkml:trace contextRef="#ctx0" brushRef="#br0" timeOffset="5392.698">1232 1868 2152 0 0,'0'0'1267'0'0,"0"0"-97"0"0,0 0-51 0 0,0 0 72 0 0,0 0 45 0 0,0 0-57 0 0,0 0-143 0 0,0 0-201 0 0,0 0-183 0 0,0 0-86 0 0,0 0-12 0 0,0 0 8 0 0,0 0-26 0 0,-1 11-67 0 0,-38 220 1432 0 0,26-87-1790 0 0,69-137 597 0 0,13-17-522 0 0,-49 4-498 0 0,13-8-152 0 0,-23-3-5686 0 0,-12 12-154 0 0,-2 2 2104 0 0</inkml:trace>
  <inkml:trace contextRef="#ctx0" brushRef="#br0" timeOffset="5639.952">984 2085 3793 0 0,'0'0'981'0'0,"0"0"-138"0"0,0 0 7 0 0,0 0 202 0 0,0 0 187 0 0,0 0 13 0 0,0 0-53 0 0,0 0-95 0 0,0 0-95 0 0,0 0-73 0 0,0 0-95 0 0,0 0-101 0 0,0 0-113 0 0,28-3-112 0 0,90-7-128 0 0,21-1 266 0 0,-68 4-4629 0 0,-59 5 2607 0 0,3 2-3156 0 0,-4 0-3626 0 0</inkml:trace>
  <inkml:trace contextRef="#ctx0" brushRef="#br0" timeOffset="5921.167">1590 2103 8818 0 0,'0'0'1121'0'0,"0"0"-398"0"0,0 0-132 0 0,0 0 192 0 0,0 0 225 0 0,0 0 98 0 0,0 0-82 0 0,0 0-240 0 0,0 0-252 0 0,0 0-165 0 0,0 0-112 0 0,0 0-74 0 0,0 22-46 0 0,0 115 73 0 0,18-57-1096 0 0,-9-75-581 0 0,-5-3-2123 0 0,-2-1-5230 0 0,-2-1 5957 0 0</inkml:trace>
  <inkml:trace contextRef="#ctx0" brushRef="#br0" timeOffset="6156.23">1453 2129 3985 0 0,'0'0'1486'0'0,"0"0"-456"0"0,0 0-196 0 0,0 0 82 0 0,0 0 130 0 0,0 0 38 0 0,0 0-67 0 0,0 0-102 0 0,0 0-77 0 0,0 0-107 0 0,0 0-101 0 0,0 0-79 0 0,0 0-111 0 0,27-3-114 0 0,126-12 23 0 0,-74 11-1628 0 0,-53 4-2168 0 0,0 0-4027 0 0,-22 0 3496 0 0</inkml:trace>
  <inkml:trace contextRef="#ctx0" brushRef="#br0" timeOffset="6405.949">1486 2346 56 0 0,'0'0'2610'0'0,"0"0"-984"0"0,0 0-174 0 0,0 0 266 0 0,0 0 97 0 0,0 0-66 0 0,0 0-152 0 0,0 0-258 0 0,0 0-324 0 0,0 0-287 0 0,0 0-190 0 0,0 0-171 0 0,0 0-116 0 0,28 1-95 0 0,88 3-97 0 0,-9-24-1211 0 0,-56 6-7512 0 0,-38 14 1404 0 0</inkml:trace>
  <inkml:trace contextRef="#ctx0" brushRef="#br0" timeOffset="7291.397">1229 1 3657 0 0,'0'0'1608'0'0,"0"0"-190"0"0,0 0-34 0 0,0 0 27 0 0,0 0-57 0 0,0 0-131 0 0,0 0-235 0 0,0 0-255 0 0,0 0-290 0 0,0 0-266 0 0,0 0-146 0 0,0 0-47 0 0,0 0 39 0 0,-2 5 70 0 0,-22 203 650 0 0,17 6-431 0 0,17-174 107 0 0,19-21 258 0 0,64-9-518 0 0,-77-26-2139 0 0,-13-6-7607 0 0,-3 18 7080 0 0,0 3-256 0 0</inkml:trace>
  <inkml:trace contextRef="#ctx0" brushRef="#br0" timeOffset="7569.733">919 262 2729 0 0,'0'0'1435'0'0,"0"0"-67"0"0,0 0 67 0 0,0 0 66 0 0,0 0-24 0 0,0 0-104 0 0,0 0-159 0 0,0 0-178 0 0,36 1-184 0 0,114 4-247 0 0,55-3-1166 0 0,-129-2-8147 0 0,-66 0 2952 0 0</inkml:trace>
  <inkml:trace contextRef="#ctx0" brushRef="#br0" timeOffset="7773.366">1509 325 3209 0 0,'0'0'1268'0'0,"0"0"-113"0"0,0 0 114 0 0,0 0 153 0 0,0 0 52 0 0,0 0-75 0 0,0 0-190 0 0,0 0-291 0 0,0 0-278 0 0,0 0-207 0 0,0 0-166 0 0,0 0-88 0 0,0 0-63 0 0,1 27-60 0 0,6 85-5 0 0,-2-68-111 0 0,-3-40 204 0 0,-1-2-2447 0 0,-1 0-7468 0 0,0-2 6696 0 0</inkml:trace>
  <inkml:trace contextRef="#ctx0" brushRef="#br0" timeOffset="7994.147">1492 255 2401 0 0,'0'0'2483'0'0,"0"0"-862"0"0,0 0-362 0 0,0 0-13 0 0,0 0 57 0 0,0 0-47 0 0,0 0-154 0 0,0 0-233 0 0,0 0-189 0 0,0 0-148 0 0,0 0-131 0 0,0 0-51 0 0,0 0-56 0 0,14 5-42 0 0,102 38 324 0 0,-53-34-2046 0 0,-42-8-2279 0 0,0 0-4022 0 0,-17-1 4136 0 0</inkml:trace>
  <inkml:trace contextRef="#ctx0" brushRef="#br0" timeOffset="8189.171">1545 424 2809 0 0,'0'0'2593'0'0,"0"0"-1284"0"0,0 0-581 0 0,0 0 52 0 0,0 0 223 0 0,0 0 203 0 0,0 0 87 0 0,0 0-93 0 0,0 0-218 0 0,0 0-226 0 0,0 0-224 0 0,0 0-162 0 0,0 0-90 0 0,17 5-96 0 0,54 12-79 0 0,20-15-3490 0 0,-72-4-527 0 0,-7-1-4921 0 0</inkml:trace>
  <inkml:trace contextRef="#ctx0" brushRef="#br0" timeOffset="10077.522">2125 1102 856 0 0,'0'0'1200'0'0,"0"0"-53"0"0,0 0 42 0 0,0 0 82 0 0,0 0 55 0 0,0 0-77 0 0,0 0-230 0 0,0 0-243 0 0,0 0-197 0 0,0 0-127 0 0,0 0-36 0 0,-6 11-17 0 0,-60 136 942 0 0,-23 151-395 0 0,55-236 103 0 0,34-61-614 0 0,0-1 126 0 0,0 0 74 0 0,4-31-377 0 0,1 0 0 0 0,2 1 1 0 0,1 0-1 0 0,1 0 0 0 0,1 0 0 0 0,2 2 0 0 0,1-1 0 0 0,1 2 0 0 0,14-21-258 0 0,-9 13 175 0 0,126-205 32 0 0,-115 204-204 0 0,-8 68-741 0 0,26 204 915 0 0,-14-130-195 0 0,-34-105 34 0 0,1 0 1 0 0,-1 0 0 0 0,1 1-1 0 0,0-1 1 0 0,-1 0 0 0 0,1 0-1 0 0,0 0 1 0 0,0 0-1 0 0,0 0 1 0 0,0-1 0 0 0,0 1-1 0 0,0 0 1 0 0,0 0 0 0 0,0 0-1 0 0,0-1 1 0 0,0 1-1 0 0,0-1 1 0 0,0 1 0 0 0,1-1-1 0 0,-1 1 1 0 0,0-1 0 0 0,0 0-1 0 0,1 1 1 0 0,-1-1 0 0 0,0 0-1 0 0,1 0 1 0 0,-1 0-1 0 0,0 0 1 0 0,1 0 0 0 0,-1 0-1 0 0,0-1 1 0 0,0 1 0 0 0,1 0-1 0 0,-1-1 1 0 0,0 1-1 0 0,0-1 1 0 0,0 1 0 0 0,1-1-1 0 0,-1 1 1 0 0,0-1 0 0 0,0 0-1 0 0,0 0 1 0 0,0 1 0 0 0,0-1-1 0 0,0-1-16 0 0,43-50 688 0 0,-38 44-713 0 0,150-187 157 0 0,-147 185-172 0 0,-5 5 4 0 0,-1 1 0 0 0,1-1 1 0 0,0 1-1 0 0,0 0 0 0 0,0 0 0 0 0,1 1 1 0 0,-1-1-1 0 0,1 1 0 0 0,0 0 0 0 0,0 0 1 0 0,0 1-1 0 0,0-1 0 0 0,0 1 0 0 0,1 0 1 0 0,1 0 35 0 0,5 39-398 0 0,-5 235 373 0 0,30-190-1271 0 0,-24-69-3242 0 0,3-5-4055 0 0,-10-7 3501 0 0</inkml:trace>
  <inkml:trace contextRef="#ctx0" brushRef="#br0" timeOffset="13116.917">2192 722 1752 0 0,'0'0'1357'0'0,"0"0"-236"0"0,0 0-166 0 0,0 0-41 0 0,0 0 75 0 0,0 0 83 0 0,0 0 41 0 0,0 0-17 0 0,0 0-93 0 0,0 0-139 0 0,0 0-167 0 0,23 0-131 0 0,147-3 721 0 0,95 10 2670 0 0,-267-21-2914 0 0,-48-31-658 0 0,-84-39-390 0 0,131 81 1447 0 0,-3-2-2360 0 0,2 2-3669 0 0,12 6-6886 0 0,-3 1 6843 0 0</inkml:trace>
  <inkml:trace contextRef="#ctx0" brushRef="#br0" timeOffset="13846.393">3057 1326 4433 0 0,'0'0'1067'0'0,"0"0"-112"0"0,0 0-139 0 0,0 0-89 0 0,0 0-108 0 0,0 0-117 0 0,0 0-136 0 0,0 0-82 0 0,0 0-38 0 0,0 0-76 0 0,0 0-35 0 0,0 0-49 0 0,0 0-28 0 0,-14 30-18 0 0,-45 95-18 0 0,-25 32-132 0 0,45-115 630 0 0,70-82 3739 0 0,-1-1-4107 0 0,42-45 343 0 0,-51 58-467 0 0,1 0 1 0 0,1 2-1 0 0,2 1 0 0 0,0 1 0 0 0,2 1 0 0 0,5-2-28 0 0,-26 21 124 0 0,-6 3-151 0 0,0 0 1 0 0,1 0-1 0 0,-1 1 0 0 0,1-1 0 0 0,-1 0 0 0 0,1 0 0 0 0,-1 1 0 0 0,1-1 0 0 0,0 0 0 0 0,-1 1 0 0 0,1-1 0 0 0,0 0 0 0 0,-1 1 0 0 0,1-1 0 0 0,0 1 0 0 0,0-1 0 0 0,-1 1 0 0 0,1 0 0 0 0,0-1 0 0 0,0 1 0 0 0,0 0 0 0 0,0 0 0 0 0,0-1 0 0 0,0 1 0 0 0,-1 0 0 0 0,1 0 0 0 0,0 0 0 0 0,0 0 0 0 0,0 0 0 0 0,0 0 0 0 0,0 0 0 0 0,0 1 0 0 0,0-1 0 0 0,0 0 0 0 0,-1 0 0 0 0,1 1 0 0 0,0-1 0 0 0,0 0 0 0 0,0 1 0 0 0,-1-1 0 0 0,1 1 0 0 0,0-1 0 0 0,0 1 0 0 0,-1 0 0 0 0,1-1 0 0 0,0 1 0 0 0,-1 0 0 0 0,1-1 0 0 0,-1 1 0 0 0,1 0 0 0 0,-1 0 0 0 0,1-1 0 0 0,-1 1 0 0 0,1 0 0 0 0,-1 0 0 0 0,0 0 0 0 0,0 0 0 0 0,1-1 0 0 0,-1 1 0 0 0,0 0 0 0 0,0 0 0 0 0,0 0 0 0 0,0 0 27 0 0,46 220-833 0 0,-46-219 861 0 0,0-1 0 0 0,0 0 1 0 0,0 0-1 0 0,0 0 1 0 0,0 1-1 0 0,-1-1 1 0 0,1 0-1 0 0,0 0 1 0 0,-1 0-1 0 0,1 1 0 0 0,-1-1 1 0 0,1 0-1 0 0,-1 0 1 0 0,1 0-1 0 0,-1 0 1 0 0,0 0-1 0 0,0 0 0 0 0,1 0 1 0 0,-1 0-1 0 0,0 0 1 0 0,0-1-1 0 0,0 1 1 0 0,0 0-1 0 0,0 0 0 0 0,0-1 1 0 0,0 1-1 0 0,0-1 1 0 0,-1 1-1 0 0,1-1 1 0 0,0 1-1 0 0,0-1 1 0 0,0 0-1 0 0,-1 1 0 0 0,1-1 1 0 0,0 0-1 0 0,0 0 1 0 0,-1 0-1 0 0,1 0 1 0 0,0 0-1 0 0,0 0 0 0 0,-1-1 1 0 0,1 1-1 0 0,0 0 1 0 0,0 0-1 0 0,0-1 1 0 0,0 1-1 0 0,-1-1 1 0 0,1 1-1 0 0,0-1 0 0 0,0 0 1 0 0,0 1-1 0 0,0-1 1 0 0,0 0-1 0 0,0 0 1 0 0,0 0-1 0 0,1 1 0 0 0,-1-1 1 0 0,0 0-1 0 0,0 0 1 0 0,1 0-1 0 0,-1-1 1 0 0,0 1-29 0 0,-72-35 370 0 0,41 16-607 0 0,-33-18-1322 0 0,21 22-7526 0 0,38 16 4231 0 0</inkml:trace>
  <inkml:trace contextRef="#ctx0" brushRef="#br0" timeOffset="14726.215">3581 1183 2649 0 0,'0'0'1122'0'0,"0"0"-237"0"0,0 0-1 0 0,0 0 161 0 0,0 0 102 0 0,0 0 11 0 0,0 0-98 0 0,0 0-184 0 0,0 0-154 0 0,0 0-145 0 0,0 0-163 0 0,0 0-141 0 0,0 0-98 0 0,-32 18-79 0 0,-99 59-22 0 0,80-27-30 0 0,47-41-52 0 0,1 0-33 0 0,0-1 0 0 0,0 0-1 0 0,1 1 1 0 0,0 0 0 0 0,0 0-1 0 0,1 0 1 0 0,0-1 0 0 0,0 1-1 0 0,1 0 1 0 0,1 7 41 0 0,1-13 65 0 0,-1 0-1 0 0,1-1 1 0 0,-1 1-1 0 0,1 0 1 0 0,0-1-1 0 0,0 1 1 0 0,1-1-1 0 0,-1 1 1 0 0,0-1-1 0 0,1 0 1 0 0,0 0-1 0 0,-1 0 1 0 0,1 0-1 0 0,0-1 1 0 0,0 1-1 0 0,0-1 1 0 0,0 0 0 0 0,0 0-1 0 0,0 0 1 0 0,0 0-1 0 0,0 0 1 0 0,1-1-1 0 0,-1 1 1 0 0,0-1-1 0 0,0 0 1 0 0,1 0-1 0 0,-1 0 1 0 0,0 0-1 0 0,0-1 1 0 0,1 1-1 0 0,-1-1 1 0 0,0 0-1 0 0,0 0 1 0 0,0 0-1 0 0,0 0 1 0 0,0-1 0 0 0,0 1-1 0 0,0-1 1 0 0,1-1-65 0 0,28-16 620 0 0,-1-2 0 0 0,-1-1 1 0 0,-1-1-1 0 0,-1-2 1 0 0,20-22-621 0 0,-25 21 22 0 0,0-1 0 0 0,-2-1 0 0 0,-1 0-1 0 0,-1-2 1 0 0,-2 0 0 0 0,-1-1 0 0 0,-1-1 0 0 0,-1 0 0 0 0,8-33-22 0 0,-18 53-119 0 0,-1 0 0 0 0,0-1 0 0 0,0 1 0 0 0,-1-1 0 0 0,-1 1 0 0 0,0-1-1 0 0,-1 0 1 0 0,0 1 0 0 0,-1-1 0 0 0,0 0 0 0 0,-1 1 0 0 0,-1-1 0 0 0,0 1 0 0 0,-2-4 119 0 0,3 11-39 0 0,1 2-5 0 0,0 0 0 0 0,-1 0 0 0 0,1 0-1 0 0,-1 0 1 0 0,1 0 0 0 0,-1 0 0 0 0,0 0-1 0 0,0 0 1 0 0,0 1 0 0 0,-1-1 0 0 0,1 1 0 0 0,-1 0-1 0 0,1 0 1 0 0,-1 0 0 0 0,0 0 0 0 0,1 0-1 0 0,-1 0 1 0 0,0 1 0 0 0,0-1 0 0 0,-1 1-1 0 0,1 0 1 0 0,0 0 0 0 0,0 0 0 0 0,-4 0 44 0 0,4 0-52 0 0,-1 2 1 0 0,1-1-1 0 0,-1 0 1 0 0,1 1-1 0 0,-1 0 1 0 0,1-1-1 0 0,-1 2 0 0 0,1-1 1 0 0,-1 0-1 0 0,1 1 1 0 0,0-1-1 0 0,0 1 1 0 0,0 0-1 0 0,0 0 1 0 0,0 0-1 0 0,0 0 1 0 0,1 1-1 0 0,-1-1 1 0 0,1 1-1 0 0,-1-1 0 0 0,1 1 1 0 0,0 0-1 0 0,0 0 1 0 0,0 0-1 0 0,0 0 1 0 0,1 1-1 0 0,-1-1 1 0 0,1 2 51 0 0,-7 13 75 0 0,1-1 0 0 0,1 2 1 0 0,1-1-1 0 0,1 1 0 0 0,1-1 0 0 0,0 1 1 0 0,1 0-1 0 0,1 0 0 0 0,1 0 1 0 0,0 0-1 0 0,3 11-75 0 0,3 0 114 0 0,1-1 0 0 0,2 0-1 0 0,1-1 1 0 0,1 0 0 0 0,1-1 0 0 0,2 0 0 0 0,0-1-1 0 0,2 0 1 0 0,5 4-114 0 0,-15-19-62 0 0,0-1 0 0 0,1 0 1 0 0,-1-1-1 0 0,2 0 0 0 0,0 0 0 0 0,0 0 0 0 0,0-1 0 0 0,1 0 1 0 0,0 0-1 0 0,1-1 0 0 0,8 4 62 0 0,8-8-2679 0 0,-11-5-4896 0 0,-13-1 2271 0 0</inkml:trace>
  <inkml:trace contextRef="#ctx0" brushRef="#br0" timeOffset="15038.287">4331 826 10666 0 0,'0'0'1059'0'0,"0"0"-403"0"0,0 0-192 0 0,0 0 63 0 0,0 0 107 0 0,0 0 88 0 0,0 0-13 0 0,-20 35-112 0 0,-62 113-121 0 0,42-52 47 0 0,35-80-509 0 0,0-1-1 0 0,1 1 1 0 0,1 0-1 0 0,0 0 1 0 0,1 0 0 0 0,1 0-1 0 0,0 0 1 0 0,2 0-1 0 0,0 0 1 0 0,1 9-14 0 0,1-19 39 0 0,-1-1-1 0 0,1 0 1 0 0,0 1 0 0 0,0-1 0 0 0,1 0-1 0 0,-1 0 1 0 0,1-1 0 0 0,0 1 0 0 0,1-1-1 0 0,-1 0 1 0 0,1 0 0 0 0,0 0 0 0 0,0 0-1 0 0,0-1 1 0 0,0 0 0 0 0,1 0 0 0 0,-1-1-1 0 0,1 1 1 0 0,-1-1 0 0 0,1 0 0 0 0,0-1-1 0 0,0 1 1 0 0,0-1 0 0 0,0-1 0 0 0,0 1-1 0 0,0-1 1 0 0,0 0 0 0 0,0 0 0 0 0,1-1-1 0 0,-1 1 1 0 0,0-1 0 0 0,0-1 0 0 0,-1 1-1 0 0,1-1 1 0 0,0 0 0 0 0,0 0 0 0 0,-1-1-1 0 0,3-1-38 0 0,45-29 563 0 0,-40 9-2193 0 0,-29 0-4844 0 0,8 20 1821 0 0,-1 0-1794 0 0</inkml:trace>
  <inkml:trace contextRef="#ctx0" brushRef="#br0" timeOffset="15277.522">3964 1080 7186 0 0,'0'0'1912'0'0,"0"0"-272"0"0,0 0-287 0 0,0 0-153 0 0,0 0-176 0 0,0 0-256 0 0,0 0-72 0 0,214 0-112 0 0,-177 0-111 0 0,0 0-113 0 0,-1 0-144 0 0,-3-4-120 0 0,2 4-240 0 0,-5 0-288 0 0,-1 0-673 0 0,-5-4-927 0 0,-7 4-1377 0 0,-4 0-6977 0 0</inkml:trace>
</inkml:ink>
</file>

<file path=ppt/ink/ink1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6:50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8 756 11891 0 0,'0'0'1723'0'0,"0"0"-299"0"0,0 0-171 0 0,0 0-123 0 0,0 0-206 0 0,0 0-200 0 0,34-8-149 0 0,109-22-145 0 0,66-2-681 0 0,-190 31-2282 0 0,-19 9-9419 0 0,-4-4 6614 0 0</inkml:trace>
  <inkml:trace contextRef="#ctx0" brushRef="#br0" timeOffset="172.241">0 955 352 0 0,'0'0'2553'0'0,"0"0"-297"0"0,0 0 121 0 0,0 0 31 0 0,0 0-183 0 0,0 0-425 0 0,0 0-488 0 0,0 0-408 0 0,0 0-351 0 0,199 18-225 0 0,-166-25-160 0 0,0 3-112 0 0,6-3-208 0 0,-4-1-536 0 0,0 1-1073 0 0,-13-1-2392 0 0,-5 5-6385 0 0</inkml:trace>
  <inkml:trace contextRef="#ctx0" brushRef="#br0" timeOffset="914.687">982 531 0 0 0,'0'0'1379'0'0,"0"0"-28"0"0,0 0-13 0 0,0 0 109 0 0,0 0 201 0 0,0 0 98 0 0,0 0-67 0 0,0 0-200 0 0,0 0-342 0 0,0 0-330 0 0,0 0-288 0 0,0 0-234 0 0,0 0-118 0 0,0 8 253 0 0,-36 341 2309 0 0,33-192-4550 0 0,8-148-226 0 0,10-20-9509 0 0,-15 4 8849 0 0</inkml:trace>
  <inkml:trace contextRef="#ctx0" brushRef="#br0" timeOffset="1164.678">626 608 5537 0 0,'0'0'2649'0'0,"0"0"-1678"0"0,0 0-545 0 0,0 0 216 0 0,0 0 394 0 0,0 0 214 0 0,0 0-14 0 0,0 0-167 0 0,0 0-195 0 0,0 0-151 0 0,0 0-92 0 0,35 4-57 0 0,108 11-47 0 0,33-11 844 0 0,-126-5-1550 0 0,1-3 0 0 0,-1-1 0 0 0,-1-2 0 0 0,10-5 179 0 0,-3 5-2652 0 0,-19 6-7323 0 0,-32 1 3802 0 0</inkml:trace>
  <inkml:trace contextRef="#ctx0" brushRef="#br0" timeOffset="1399.053">626 1146 3385 0 0,'0'0'1083'0'0,"0"0"282"0"0,0 0 438 0 0,0 0 359 0 0,0 0 61 0 0,0 0-270 0 0,0 0-414 0 0,0 0-443 0 0,34-1-283 0 0,109-5-191 0 0,-31-13 149 0 0,177-48-2104 0 0,-284 66 646 0 0,14-5-1586 0 0,-8-1-4458 0 0,-7 4-1060 0 0</inkml:trace>
  <inkml:trace contextRef="#ctx0" brushRef="#br0" timeOffset="1649.417">512 380 6769 0 0,'0'0'1043'0'0,"0"0"-217"0"0,0 0-31 0 0,0 0 192 0 0,0 0 227 0 0,0 0 121 0 0,0 0-69 0 0,0 0-148 0 0,32-11-204 0 0,101-37-220 0 0,0 21 245 0 0,-96 24-791 0 0,283-15-1010 0 0,-258 18-1918 0 0,-22 0-3462 0 0,-22 0-1922 0 0</inkml:trace>
  <inkml:trace contextRef="#ctx0" brushRef="#br0" timeOffset="2569.747">1291 1065 3969 0 0,'0'0'1444'0'0,"0"0"-404"0"0,0 0-226 0 0,0 0 29 0 0,0 0 161 0 0,0 0 210 0 0,0 0 126 0 0,0 0 5 0 0,0 0-126 0 0,0 0-229 0 0,0 0-223 0 0,0 0-172 0 0,0 0-97 0 0,21-12-94 0 0,67-37-73 0 0,21-42 603 0 0,-90 69-840 0 0,-2 6-111 0 0,-1-2-1 0 0,0 0 1 0 0,-2 0-1 0 0,0-2 1 0 0,-1 0 0 0 0,-1 0-1 0 0,0-1 1 0 0,-2-1-1 0 0,-1 0 1 0 0,7-21 17 0 0,-15 42-57 0 0,-1 0 0 0 0,1 0 0 0 0,-1 0 1 0 0,1 0-1 0 0,-1 0 0 0 0,1-1 0 0 0,-1 1 1 0 0,0 0-1 0 0,1 0 0 0 0,-1-1 0 0 0,0 1 1 0 0,0 0-1 0 0,0 0 0 0 0,0-1 0 0 0,0 1 1 0 0,0 0-1 0 0,0 0 0 0 0,0-1 0 0 0,-1 1 0 0 0,1 0 1 0 0,0 0-1 0 0,-1 0 0 0 0,1-1 0 0 0,-1 1 1 0 0,0 0-1 0 0,1 0 0 0 0,-1 0 0 0 0,0 0 1 0 0,1 0-1 0 0,-1 0 0 0 0,0 0 0 0 0,0 0 1 0 0,0 0-1 0 0,0 0 0 0 0,0 1 0 0 0,0-1 1 0 0,0 0-1 0 0,0 1 0 0 0,0-1 0 0 0,-1 1 1 0 0,1-1-1 0 0,0 1 0 0 0,0-1 0 0 0,0 1 1 0 0,-1 0-1 0 0,1 0 0 0 0,0-1 0 0 0,0 1 1 0 0,-1 0-1 0 0,1 0 0 0 0,0 0 0 0 0,0 1 0 0 0,-1-1 1 0 0,1 0-1 0 0,0 0 0 0 0,0 1 0 0 0,-1-1 1 0 0,1 0-1 0 0,0 1 0 0 0,0-1 0 0 0,0 1 1 0 0,0 0-1 0 0,0-1 0 0 0,0 1 0 0 0,0 0 1 0 0,0 0-1 0 0,0 0 0 0 0,-1 0 57 0 0,-9 9-151 0 0,1 0 0 0 0,0 1 0 0 0,0 0 1 0 0,1 1-1 0 0,1 0 0 0 0,0 1 0 0 0,0-1 0 0 0,1 1 0 0 0,1 1 0 0 0,0-1 0 0 0,1 1 0 0 0,0 0 1 0 0,1 1-1 0 0,0 5 151 0 0,2-15 35 0 0,1-1 1 0 0,0 1 0 0 0,0-1-1 0 0,0 1 1 0 0,1 0 0 0 0,0 0-1 0 0,0-1 1 0 0,0 1 0 0 0,0 0-1 0 0,0 0 1 0 0,1-1 0 0 0,0 1-1 0 0,0 0 1 0 0,1-1 0 0 0,-1 1-1 0 0,1-1 1 0 0,0 0 0 0 0,0 1-1 0 0,0-1 1 0 0,1 0 0 0 0,-1 0-1 0 0,1 0 1 0 0,0-1 0 0 0,0 1-1 0 0,1-1 1 0 0,-1 1 0 0 0,1-1-1 0 0,-1 0 1 0 0,1 0 0 0 0,0-1-1 0 0,0 1 1 0 0,1-1 0 0 0,-1 0-1 0 0,0 0 1 0 0,1 0-36 0 0,5 2 173 0 0,1-1 1 0 0,-1 0-1 0 0,1-1 0 0 0,0 0 1 0 0,0 0-1 0 0,0-1 0 0 0,0-1 1 0 0,0 0-1 0 0,0 0 0 0 0,0-1 1 0 0,0 0-1 0 0,0-1 0 0 0,-1-1 1 0 0,1 0-1 0 0,0 0 0 0 0,-1-1 1 0 0,0 0-1 0 0,0 0 0 0 0,0-1 1 0 0,-1-1-1 0 0,1 0 0 0 0,-1 0 1 0 0,0-1-1 0 0,-1 0 0 0 0,0 0 0 0 0,0-1 1 0 0,-1 0-1 0 0,0 0 0 0 0,0-1 1 0 0,0 0-1 0 0,-1-1-173 0 0,0 1-146 0 0,0-1 0 0 0,0 1 0 0 0,-1-1 0 0 0,-1-1 0 0 0,1 1 0 0 0,-2-1 0 0 0,1 0 0 0 0,-1 1 0 0 0,-1-1 0 0 0,0-1 0 0 0,-1 1 0 0 0,0 0 0 0 0,-1 0 0 0 0,0-11 146 0 0,0 21-108 0 0,0-1-1 0 0,-1 1 1 0 0,1-1 0 0 0,0 0 0 0 0,-1 1 0 0 0,1-1 0 0 0,-1 1 0 0 0,0-1 0 0 0,1 1 0 0 0,-1-1 0 0 0,0 1-1 0 0,0 0 1 0 0,0-1 0 0 0,0 1 0 0 0,0 0 0 0 0,0 0 0 0 0,0-1 0 0 0,0 1 0 0 0,-1 0 0 0 0,1 0 0 0 0,0 0-1 0 0,-1 1 1 0 0,1-1 0 0 0,0 0 0 0 0,-1 0 0 0 0,1 1 0 0 0,-1-1 0 0 0,0 1 0 0 0,1-1 0 0 0,-1 1 0 0 0,1 0-1 0 0,-1 0 1 0 0,0 0 0 0 0,1 0 0 0 0,-1 0 0 0 0,1 0 0 0 0,-1 0 0 0 0,0 0 0 0 0,1 0 0 0 0,-1 1 0 0 0,1-1-1 0 0,-1 1 1 0 0,0-1 0 0 0,1 1 0 0 0,0 0 0 0 0,-1-1 0 0 0,1 1 0 0 0,-1 0 0 0 0,1 0 0 0 0,0 0 0 0 0,-1 1 108 0 0,-3 6-58 0 0,-1 1-1 0 0,2 0 1 0 0,0 1 0 0 0,0-1 0 0 0,0 1 0 0 0,1 0 0 0 0,1 0 0 0 0,0 0 0 0 0,0 0 0 0 0,1 0 0 0 0,0 0 0 0 0,0 0 0 0 0,1 1 0 0 0,2 8 58 0 0,0-12 127 0 0,0 0-1 0 0,0-1 0 0 0,1 1 1 0 0,-1 0-1 0 0,2-1 1 0 0,-1 0-1 0 0,1 0 0 0 0,0 0 1 0 0,0 0-1 0 0,1 0 1 0 0,-1-1-1 0 0,1 0 0 0 0,0 0 1 0 0,1 0-1 0 0,-1-1 0 0 0,1 0 1 0 0,0 0-1 0 0,0 0 1 0 0,0-1-1 0 0,1 0 0 0 0,-1 0 1 0 0,1 0-1 0 0,0-1 1 0 0,0 0-1 0 0,0 0 0 0 0,0-1 1 0 0,0 0-1 0 0,0 0 0 0 0,0-1 1 0 0,1 1-127 0 0,3-3 178 0 0,-1 1 0 0 0,1-2-1 0 0,-1 1 1 0 0,1-2 0 0 0,-1 1 0 0 0,0-1 0 0 0,-1-1 0 0 0,1 1-1 0 0,-1-2 1 0 0,1 1 0 0 0,-1-1 0 0 0,-1-1 0 0 0,0 0 0 0 0,0 0 0 0 0,0 0-1 0 0,0-1 1 0 0,-1-1 0 0 0,-1 1 0 0 0,0-1 0 0 0,0 0 0 0 0,0 0-1 0 0,-1-1-177 0 0,16-17 85 0 0,-7 9-223 0 0,-2 0 1 0 0,0 0-1 0 0,-1-1 1 0 0,-1 0-1 0 0,-1-1 1 0 0,-1 0-1 0 0,-1-1 1 0 0,0 0 0 0 0,-2 0-1 0 0,0 0 1 0 0,-1-1-1 0 0,-2 1 1 0 0,0-1-1 0 0,-1-5 138 0 0,-2 26-41 0 0,1 0 0 0 0,-1 0 0 0 0,0 1 0 0 0,1-1 0 0 0,-1 0 0 0 0,0 0 0 0 0,0 1 0 0 0,0-1 0 0 0,0 0 0 0 0,0 1 0 0 0,0-1 0 0 0,0 1 0 0 0,0-1 0 0 0,0 1 0 0 0,0 0 0 0 0,0-1 0 0 0,0 1 0 0 0,0 0 0 0 0,0 0 0 0 0,0 0 0 0 0,0 0 0 0 0,0 0 0 0 0,-1 0 0 0 0,1 0 0 0 0,0 0 0 0 0,0 0 0 0 0,0 0 0 0 0,0 0 0 0 0,0 1 0 0 0,0-1 0 0 0,0 1 0 0 0,0-1 0 0 0,0 1 0 0 0,0-1 0 0 0,0 1 0 0 0,0-1 0 0 0,0 1 0 0 0,0 0 0 0 0,0-1 0 0 0,1 1 0 0 0,-1 0 0 0 0,0 0 0 0 0,1 0 0 0 0,-1 0 0 0 0,0 0 0 0 0,1-1 0 0 0,-1 1 0 0 0,0 1 41 0 0,-17 17-56 0 0,1 1-1 0 0,1 0 1 0 0,1 1 0 0 0,0 1 0 0 0,2 0-1 0 0,0 1 1 0 0,2 1 0 0 0,0 0 0 0 0,2 0-1 0 0,0 1 1 0 0,2 0 0 0 0,1 0 0 0 0,1 1-1 0 0,1 0 1 0 0,1-1 0 0 0,2 1 0 0 0,1 20 56 0 0,0-40-164 0 0,1 1 0 0 0,0-1 0 0 0,1 0 1 0 0,0 1-1 0 0,0-1 0 0 0,0 0 0 0 0,0 0 1 0 0,1-1-1 0 0,0 1 0 0 0,1 0 0 0 0,-1-1 1 0 0,1 0-1 0 0,0 0 0 0 0,0 0 0 0 0,4 3 164 0 0,46 37-8671 0 0,-44-37 5909 0 0</inkml:trace>
  <inkml:trace contextRef="#ctx0" brushRef="#br0" timeOffset="2816.637">2430 907 11186 0 0,'0'0'761'0'0,"0"0"-265"0"0,0 0 60 0 0,0 0 187 0 0,0 0 106 0 0,0 0-22 0 0,0 0-136 0 0,0 0-163 0 0,0 0-120 0 0,-8 32-153 0 0,-25 101-101 0 0,19-29-30 0 0,14-55-509 0 0,0-43-4308 0 0,0-6-4788 0 0,0-4 6462 0 0</inkml:trace>
  <inkml:trace contextRef="#ctx0" brushRef="#br0" timeOffset="3067.263">2357 881 6065 0 0,'0'0'1206'0'0,"0"0"-427"0"0,0 0-76 0 0,0 0 122 0 0,0 0 18 0 0,0 0-68 0 0,0 0-82 0 0,0 0-62 0 0,0 0-68 0 0,0 0-87 0 0,0 0-88 0 0,0 0-124 0 0,0 0-97 0 0,30 4-65 0 0,136 17-48 0 0,-119-20-813 0 0,-37-1-2858 0 0,0 0-3508 0 0,-8 0 4092 0 0</inkml:trace>
  <inkml:trace contextRef="#ctx0" brushRef="#br0" timeOffset="3231.67">2357 1076 2961 0 0,'0'0'1312'0'0,"0"0"176"0"0,0 0 281 0 0,0 0 183 0 0,0 0-224 0 0,0 0-431 0 0,0 0-393 0 0,0 0-384 0 0,0 0-240 0 0,0 0-168 0 0,0 0-112 0 0,200-26-224 0 0,-172 12-320 0 0,-4 6-552 0 0,2-3-1153 0 0,-10 4-1984 0 0,-8-1-1744 0 0</inkml:trace>
  <inkml:trace contextRef="#ctx0" brushRef="#br0" timeOffset="3801.691">1679 218 3305 0 0,'0'0'1403'0'0,"0"0"-51"0"0,0 0 24 0 0,0 0 126 0 0,0 0 78 0 0,0 0-65 0 0,0 0-178 0 0,0 0-207 0 0,0 0-223 0 0,0 0-204 0 0,0 0-147 0 0,0 0-130 0 0,0 0-64 0 0,33-3-38 0 0,105-12-45 0 0,83 4 752 0 0,-220 11-990 0 0,0 1-1 0 0,-1-1 1 0 0,1 0-1 0 0,-1 0 0 0 0,1 0 1 0 0,0-1-1 0 0,-1 1 1 0 0,1 0-1 0 0,-1 0 1 0 0,1 0-1 0 0,0 0 1 0 0,-1-1-1 0 0,1 1 1 0 0,-1 0-1 0 0,1 0 1 0 0,-1-1-1 0 0,1 1 1 0 0,-1 0-1 0 0,1-1 1 0 0,-1 1-1 0 0,1-1 1 0 0,-1 1-1 0 0,1-1 1 0 0,-1 1-1 0 0,0 0 0 0 0,1-1 1 0 0,-1 0-1 0 0,0 1 1 0 0,1-1-1 0 0,-1 1 1 0 0,0-1-1 0 0,0 1 1 0 0,0-1-1 0 0,1 0 1 0 0,-1 1-1 0 0,0-1 1 0 0,0 1-1 0 0,0-1 1 0 0,0 0-1 0 0,0 1 1 0 0,0-1-1 0 0,0 1 1 0 0,0-1-1 0 0,0 0 1 0 0,-1 1-1 0 0,1-1 1 0 0,0 1-1 0 0,0-1 0 0 0,0 0 1 0 0,-1 1-1 0 0,1-1 1 0 0,0 1-1 0 0,-1-1 1 0 0,1 1-41 0 0,-45-36 385 0 0,-63-39-403 0 0,100 68-543 0 0,-11-11 416 0 0,16 7-9314 0 0,5 10-585 0 0</inkml:trace>
  <inkml:trace contextRef="#ctx0" brushRef="#br0" timeOffset="4198.828">2653 693 4297 0 0,'0'0'2076'0'0,"0"0"-806"0"0,0 0-258 0 0,0 0 128 0 0,0 0 173 0 0,0 0 66 0 0,0 0-38 0 0,0 0-159 0 0,0 0-201 0 0,0 0-204 0 0,0 0-168 0 0,0 0-112 0 0,0 0-63 0 0,19-2-42 0 0,93-7 320 0 0,27 9 0 0 0,-79 0-10242 0 0,-53 0-856 0 0</inkml:trace>
  <inkml:trace contextRef="#ctx0" brushRef="#br0" timeOffset="8499.814">3273 318 0 0 0,'0'0'381'0'0,"0"0"565"0"0,0 0 266 0 0,0 0 66 0 0,0 0-46 0 0,0 0-132 0 0,0 0-161 0 0,0 0-156 0 0,0 0-144 0 0,0 0-82 0 0,0 0-34 0 0,4 15 2815 0 0,22 80-231 0 0,-25 112-2009 0 0,-21 79-1818 0 0,21-283 723 0 0,-3 15-3326 0 0,-5-13-7229 0 0,6-5 8011 0 0</inkml:trace>
  <inkml:trace contextRef="#ctx0" brushRef="#br0" timeOffset="8786.416">3012 284 3137 0 0,'0'0'485'0'0,"0"0"-81"0"0,0 0 143 0 0,0 0 357 0 0,0 0 346 0 0,0 0 210 0 0,0 0 22 0 0,0 0-106 0 0,0 0-124 0 0,0 0-105 0 0,0 0-91 0 0,0 0-85 0 0,0 0-73 0 0,33 4-63 0 0,104 8-50 0 0,-98-10-88 0 0,0-1 0 0 0,0-3-1 0 0,0 0 1 0 0,30-8-697 0 0,66-2-493 0 0,-129 33-3325 0 0,-10-6-2229 0 0,0-7-3747 0 0</inkml:trace>
  <inkml:trace contextRef="#ctx0" brushRef="#br0" timeOffset="9032.633">3005 1032 8458 0 0,'0'0'1255'0'0,"0"0"-346"0"0,0 0 18 0 0,0 0 283 0 0,0 0 195 0 0,0 0-26 0 0,0 0-184 0 0,0 0-192 0 0,0 0-147 0 0,0 0-141 0 0,0 0-159 0 0,0 0-141 0 0,31 0-118 0 0,97-1-113 0 0,-18-17 50 0 0,-3-7-2187 0 0,-72 13-2524 0 0,-1-3-4878 0 0,-25 9 4142 0 0</inkml:trace>
  <inkml:trace contextRef="#ctx0" brushRef="#br0" timeOffset="9369.71">3060 104 6881 0 0,'0'0'1418'0'0,"0"0"-134"0"0,0 0-85 0 0,0 0-58 0 0,0 0-23 0 0,0 0-57 0 0,0 0-110 0 0,0 0-109 0 0,0 0-153 0 0,0 0-167 0 0,0 0-143 0 0,0 0-99 0 0,32-4-80 0 0,101-15-45 0 0,81-6-2830 0 0,-199 23 1485 0 0,14 1-4575 0 0,-14 1-2725 0 0</inkml:trace>
  <inkml:trace contextRef="#ctx0" brushRef="#br0" timeOffset="10248.671">3467 936 5761 0 0,'0'0'1979'0'0,"0"0"-926"0"0,0 0-229 0 0,0 0 171 0 0,0 0 133 0 0,0 0-31 0 0,0 0-146 0 0,0 0-137 0 0,0 0-113 0 0,0 0-107 0 0,0 0-87 0 0,29-31-123 0 0,89-97-103 0 0,-39 45 139 0 0,-70 74-409 0 0,0-1-1 0 0,-1 0 1 0 0,0 0-1 0 0,0-1 1 0 0,-1 0-1 0 0,-1 0 1 0 0,0-1-1 0 0,0 1 1 0 0,0-5-11 0 0,-33 41-4100 0 0,19-14 4038 0 0,0 0-1 0 0,1 1 0 0 0,0-1 0 0 0,1 1 1 0 0,1 0-1 0 0,0 1 0 0 0,0-1 1 0 0,1 1-1 0 0,1 0 0 0 0,0 0 1 0 0,1 0-1 0 0,0 1 0 0 0,1-1 1 0 0,1 1-1 0 0,0-1 0 0 0,1 5 63 0 0,0-15 61 0 0,0 1 0 0 0,0 0-1 0 0,1-1 1 0 0,-1 0 0 0 0,1 1-1 0 0,0-1 1 0 0,0 0 0 0 0,0 0-1 0 0,0 0 1 0 0,1 0 0 0 0,-1 0-1 0 0,1 0 1 0 0,0-1 0 0 0,0 1 0 0 0,0-1-1 0 0,0 0 1 0 0,0 0 0 0 0,0 0-1 0 0,0 0 1 0 0,1 0 0 0 0,-1-1-1 0 0,1 0 1 0 0,-1 1 0 0 0,1-1-1 0 0,0-1 1 0 0,0 1 0 0 0,-1 0-1 0 0,1-1-60 0 0,3 0 173 0 0,0 0 1 0 0,0-1-1 0 0,0 0 0 0 0,0 0 0 0 0,0-1 0 0 0,0 1 0 0 0,-1-2 0 0 0,1 1 0 0 0,-1-1 0 0 0,1 0 0 0 0,-1 0 0 0 0,0 0 0 0 0,0-1 0 0 0,0 0 0 0 0,-1 0 1 0 0,1-1-1 0 0,-1 0 0 0 0,2-2-173 0 0,7-5 24 0 0,0-1 1 0 0,-1-1-1 0 0,0 0 0 0 0,-2-1 1 0 0,1 0-1 0 0,-2-1 1 0 0,0-1-1 0 0,-1 1 1 0 0,0-1-1 0 0,-1-1 1 0 0,-1 1-1 0 0,4-19-24 0 0,-10 35-65 0 0,-1 0 0 0 0,1 0-1 0 0,0 1 1 0 0,-1-1 0 0 0,1 0 0 0 0,-1 0 0 0 0,1 0-1 0 0,-1 0 1 0 0,1 0 0 0 0,-1 0 0 0 0,1 0 0 0 0,-1 0-1 0 0,0 1 1 0 0,0-1 0 0 0,0 0 0 0 0,1 0 0 0 0,-1 0-1 0 0,0 0 1 0 0,0 0 0 0 0,0 0 0 0 0,-1-1-1 0 0,1 1 1 0 0,0 1 0 0 0,0-1 0 0 0,0 0 0 0 0,-1 0-1 0 0,1 0 1 0 0,-1 0 0 0 0,1 0 0 0 0,0 0 0 0 0,-1 0-1 0 0,0 0 1 0 0,1 0 0 0 0,-1 1 0 0 0,1-1 0 0 0,-1 0-1 0 0,0 0 1 0 0,0 1 0 0 0,1-1 0 0 0,-1 1-1 0 0,0-1 1 0 0,0 0 0 0 0,0 1 0 0 0,0-1 0 0 0,0 1-1 0 0,0 0 1 0 0,1-1 0 0 0,-1 1 0 0 0,0 0 0 0 0,0 0-1 0 0,0 0 1 0 0,0-1 0 0 0,0 1 0 0 0,0 0 0 0 0,0 0-1 0 0,0 0 1 0 0,0 0 0 0 0,0 1 0 0 0,0-1-1 0 0,0 0 1 0 0,0 0 0 0 0,0 1 0 0 0,0-1 0 0 0,0 0-1 0 0,0 1 1 0 0,0-1 0 0 0,0 1 0 0 0,0 0 65 0 0,-4 3-146 0 0,0 1-1 0 0,0 0 1 0 0,1 0 0 0 0,0 1 0 0 0,0-1-1 0 0,0 1 1 0 0,1 0 0 0 0,-1 0 0 0 0,2 0-1 0 0,-1 0 1 0 0,1 0 0 0 0,-1 1 0 0 0,2-1-1 0 0,-1 1 1 0 0,1 0 0 0 0,0-1 0 0 0,0 1-1 0 0,1 0 1 0 0,0 0 0 0 0,0-1-1 0 0,1 7 147 0 0,1-8 158 0 0,1 0-1 0 0,-1 1 1 0 0,1-1-1 0 0,0 0 1 0 0,0 0-1 0 0,0-1 1 0 0,1 1-1 0 0,-1-1 1 0 0,1 0-1 0 0,0 1 1 0 0,1-2-1 0 0,-1 1 1 0 0,1 0-1 0 0,-1-1 0 0 0,1 0 1 0 0,0 0-1 0 0,1 0 1 0 0,-1-1-1 0 0,0 0 1 0 0,1 0-1 0 0,-1 0 1 0 0,1-1-1 0 0,-1 0 1 0 0,1 0-1 0 0,0 0 1 0 0,-1 0-1 0 0,1-1 1 0 0,0 0-1 0 0,0 0 0 0 0,0-1 1 0 0,-1 0-1 0 0,1 0 1 0 0,0 0-1 0 0,-1-1 1 0 0,1 1-1 0 0,-1-1 1 0 0,0-1-1 0 0,1 1 1 0 0,-1-1-1 0 0,0 0 1 0 0,0 0-158 0 0,12-10 146 0 0,0-1 1 0 0,-1 0-1 0 0,-1-2 1 0 0,0 1-1 0 0,-1-2 1 0 0,-1 0 0 0 0,0-1-1 0 0,-2 0 1 0 0,0 0-1 0 0,-1-1 1 0 0,1-5-147 0 0,-8 16-117 0 0,0 0 0 0 0,0-1 0 0 0,-1 1 0 0 0,0-1 0 0 0,0 0 0 0 0,-1 0 0 0 0,0 0 0 0 0,-1 0 0 0 0,0 0 0 0 0,0 0 0 0 0,-2-4 117 0 0,2 11-58 0 0,0 1 1 0 0,-1 0-1 0 0,1 0 1 0 0,0 0 0 0 0,-1-1-1 0 0,1 1 1 0 0,-1 0-1 0 0,0 0 1 0 0,1 0-1 0 0,-1 0 1 0 0,0 0-1 0 0,1 0 1 0 0,-1 0-1 0 0,0 0 1 0 0,0 0-1 0 0,0 1 1 0 0,0-1-1 0 0,0 0 1 0 0,0 0-1 0 0,0 1 1 0 0,0-1-1 0 0,0 1 1 0 0,0-1-1 0 0,0 1 1 0 0,-1-1-1 0 0,1 1 1 0 0,0 0-1 0 0,0-1 1 0 0,0 1-1 0 0,-1 0 1 0 0,1 0-1 0 0,0 0 1 0 0,0 0-1 0 0,-1 0 1 0 0,1 0-1 0 0,0 1 1 0 0,0-1 0 0 0,-1 0-1 0 0,1 0 1 0 0,0 1-1 0 0,0-1 1 0 0,0 1-1 0 0,0-1 1 0 0,0 1-1 0 0,0 0 1 0 0,0-1-1 0 0,0 1 1 0 0,0 0-1 0 0,0 0 1 0 0,0 0-1 0 0,0-1 1 0 0,0 1-1 0 0,0 0 1 0 0,1 0-1 0 0,-1 0 1 0 0,0 0-1 0 0,1 1 1 0 0,-1-1-1 0 0,1 0 1 0 0,-1 0-1 0 0,1 0 1 0 0,0 0-1 0 0,-1 0 1 0 0,1 1-1 0 0,0-1 1 0 0,0 0-1 0 0,0 1 58 0 0,-6 11-53 0 0,1 0 0 0 0,0 1-1 0 0,1-1 1 0 0,1 1-1 0 0,0 0 1 0 0,1 0-1 0 0,0 0 1 0 0,2 0-1 0 0,-1 0 1 0 0,2 0-1 0 0,-1 0 1 0 0,3 5 53 0 0,12 26-1913 0 0,1-17-3488 0 0,-9-17 343 0 0</inkml:trace>
  <inkml:trace contextRef="#ctx0" brushRef="#br0" timeOffset="10483.043">4499 763 9314 0 0,'0'0'1015'0'0,"0"0"-318"0"0,0 0-19 0 0,0 0 134 0 0,0 0 62 0 0,0 0-38 0 0,0 0-135 0 0,0 0-157 0 0,0 0-125 0 0,0 0-106 0 0,0 0-103 0 0,0 0-111 0 0,0 0-45 0 0,-4 30-39 0 0,-13 93-63 0 0,13-55-763 0 0,8-54-968 0 0,4-10-4614 0 0,-7-4 3260 0 0,-1 0 140 0 0,0 0 1569 0 0</inkml:trace>
  <inkml:trace contextRef="#ctx0" brushRef="#br0" timeOffset="10757.085">4358 726 4761 0 0,'0'0'2619'0'0,"0"0"-984"0"0,0 0-353 0 0,0 0 58 0 0,0 0 4 0 0,0 0-138 0 0,0 0-151 0 0,0 0-143 0 0,0 0-104 0 0,0 0-77 0 0,0 0-120 0 0,0 0-123 0 0,0 0-119 0 0,28-1-106 0 0,91-4-76 0 0,3 4-78 0 0,-80 1-2725 0 0,-38 18-9794 0 0,-4-14 7716 0 0</inkml:trace>
  <inkml:trace contextRef="#ctx0" brushRef="#br0" timeOffset="10934.702">4376 973 3497 0 0,'0'0'2083'0'0,"0"0"-720"0"0,0 0 20 0 0,0 0 298 0 0,0 0 91 0 0,0 0-272 0 0,0 0-385 0 0,0 0-342 0 0,0 0-258 0 0,0 0-171 0 0,0 0-139 0 0,0 0-87 0 0,31-5-94 0 0,96-15-128 0 0,-29 2-2406 0 0,-76 13-411 0 0,-8 1-1872 0 0,-4 1-1252 0 0</inkml:trace>
  <inkml:trace contextRef="#ctx0" brushRef="#br0" timeOffset="11836.463">3748 318 2593 0 0,'0'0'1540'0'0,"0"0"-46"0"0,0 0 138 0 0,0 0 123 0 0,0 0-52 0 0,0 0-175 0 0,0 0-245 0 0,0 0-216 0 0,0 0-187 0 0,32-2-150 0 0,101-3-134 0 0,-8-4 642 0 0,86-5-132 0 0,-211 14-944 0 0,-6-8 1403 0 0,-46-21-958 0 0,44 26-573 0 0,0-1-1 0 0,0 1 1 0 0,0-1-1 0 0,1 0 0 0 0,0-1 1 0 0,0 0-1 0 0,0 0 1 0 0,0-1-1 0 0,1 0 0 0 0,0 0 1 0 0,0 0-1 0 0,0-1 1 0 0,1 0-1 0 0,0 0 0 0 0,0 0 1 0 0,1 0-1 0 0,0-1 1 0 0,0 0-1 0 0,1 0 0 0 0,-2-6-33 0 0,-2-51-3146 0 0,12 22-6374 0 0,-1 31 39 0 0</inkml:trace>
</inkml:ink>
</file>

<file path=ppt/ink/ink1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08.72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630 1 8354 0 0,'0'0'417'0'0,"0"0"-303"0"0,0 0-108 0 0,0 0 240 0 0,0 0 358 0 0,0 0 328 0 0,0 0 171 0 0,0 0-36 0 0,-15 32-135 0 0,-49 104-168 0 0,20-5 230 0 0,36-92-809 0 0,2 0 0 0 0,2 1 0 0 0,1 0 0 0 0,3 0 0 0 0,1 14-185 0 0,0-42 47 0 0,0 0 0 0 0,0 0 0 0 0,1 0 0 0 0,1-1 0 0 0,0 1 0 0 0,0-1-1 0 0,1 1 1 0 0,1-1 0 0 0,0 0 0 0 0,0-1 0 0 0,1 1 0 0 0,1-1 0 0 0,-1 0 0 0 0,2 0 0 0 0,-1-1-1 0 0,1 0 1 0 0,1-1 0 0 0,0 1 0 0 0,0-2 0 0 0,0 1 0 0 0,1-1 0 0 0,0-1 0 0 0,0 0 0 0 0,1 0-1 0 0,0-1 1 0 0,0 0 0 0 0,0-1 0 0 0,1 0 0 0 0,-1-1 0 0 0,1 0 0 0 0,10 0-47 0 0,-11-1 169 0 0,1-1 0 0 0,-1 0 0 0 0,1-1 0 0 0,-1 0 0 0 0,0-1 0 0 0,1 0 0 0 0,-1 0 0 0 0,1-2 0 0 0,-1 1 0 0 0,0-1 0 0 0,0-1 0 0 0,-1 0 0 0 0,1-1 0 0 0,-1 0 0 0 0,0 0 0 0 0,0-1 0 0 0,0-1-1 0 0,-1 1 1 0 0,0-1 0 0 0,0-1 0 0 0,-1 0 0 0 0,0 0 0 0 0,0-1 0 0 0,3-5-169 0 0,0-3 146 0 0,-1-1 1 0 0,-1 0-1 0 0,-1 0 0 0 0,0-1 0 0 0,-1 0 0 0 0,-1-1 0 0 0,-1 1 0 0 0,-1-1 0 0 0,0 0 1 0 0,-2 0-1 0 0,0-1 0 0 0,-1 1 0 0 0,-1 0 0 0 0,-3-19-146 0 0,2 25-87 0 0,-1 1-1 0 0,0-1 1 0 0,-1 1 0 0 0,0 0-1 0 0,-2 0 1 0 0,1 0-1 0 0,-1 0 1 0 0,-1 1 0 0 0,0-1-1 0 0,-1 1 1 0 0,0 1-1 0 0,-1 0 1 0 0,0 0 0 0 0,-1 0-1 0 0,-4-2 88 0 0,7 6-355 0 0,-1 0 1 0 0,-1 1-1 0 0,1 0 0 0 0,-1 1 0 0 0,0-1 1 0 0,0 1-1 0 0,-1 1 0 0 0,1 0 0 0 0,-1 0 1 0 0,0 1-1 0 0,0 0 0 0 0,-1 0 1 0 0,1 1-1 0 0,-4 0 355 0 0,-50 0-6228 0 0,45 2 2820 0 0,-9 0-4692 0 0</inkml:trace>
  <inkml:trace contextRef="#ctx0" brushRef="#br0" timeOffset="228.539">0 527 9546 0 0,'0'0'1930'0'0,"0"0"-1269"0"0,0 0-235 0 0,0 0 271 0 0,0 0 251 0 0,0 0 159 0 0,0 0 23 0 0,0 0-26 0 0,0 0 2 0 0,33-6 2 0 0,107-19-59 0 0,81 8 1225 0 0,157-24-475 0 0,96-35-1799 0 0,-272 42 46 0 0,82-22-825 0 0,-192 33-2331 0 0,0-1-4242 0 0,-58 13-4266 0 0</inkml:trace>
</inkml:ink>
</file>

<file path=ppt/ink/ink1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07.7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321 196 6337 0 0,'0'0'2049'0'0,"0"0"-1217"0"0,0 0-393 0 0,0 0 142 0 0,0 0 281 0 0,0 0 229 0 0,0 0 49 0 0,0 0-208 0 0,0 0-328 0 0,0 0-282 0 0,0 0-174 0 0,0 3-28 0 0,-15 329 2848 0 0,-8-176-3289 0 0,-7-2 0 0 0,-6-2 0 0 0,-7-1 0 0 0,-28 59 321 0 0,-20 22-3437 0 0,83-201 825 0 0,5-10-3336 0 0,2-16 804 0 0</inkml:trace>
  <inkml:trace contextRef="#ctx0" brushRef="#br0" timeOffset="545.451">324 89 3217 0 0,'0'0'666'0'0,"0"0"53"0"0,0 0 222 0 0,0 0 300 0 0,0 0 246 0 0,0 0 48 0 0,0 0-104 0 0,0 0-181 0 0,0 0-231 0 0,0 0-170 0 0,0 0-139 0 0,0 0-105 0 0,0 0-54 0 0,-5-1-66 0 0,-62 2 1137 0 0,-81 43 37 0 0,148-44-1663 0 0,-1 0 0 0 0,0 0 0 0 0,0 0 0 0 0,1-1 0 0 0,-1 1 0 0 0,0 0 0 0 0,0 1 0 0 0,0-1 0 0 0,1 0 0 0 0,-1 0 0 0 0,0 0 0 0 0,0 0 0 0 0,1 1 0 0 0,-1-1 0 0 0,0 0 0 0 0,1 0 0 0 0,-1 1 0 0 0,0-1 0 0 0,1 1 0 0 0,-1-1 0 0 0,0 1 0 0 0,1-1 0 0 0,-1 1 0 0 0,1-1 0 0 0,-1 1 0 0 0,1-1 0 0 0,-1 1 0 0 0,1 0 0 0 0,0-1 0 0 0,-1 1 0 0 0,1 0 0 0 0,0-1 0 0 0,-1 1 0 0 0,1 0 0 0 0,0 0 0 0 0,0-1 0 0 0,-1 1 0 0 0,1 0 0 0 0,0 0 0 0 0,0-1 0 0 0,0 1 0 0 0,0 0 0 0 0,0 0 0 0 0,0-1 0 0 0,0 1 0 0 0,1 0 0 0 0,-1 0 0 0 0,0-1 0 0 0,0 1 0 0 0,1 0 0 0 0,-1 0 0 0 0,0-1 0 0 0,1 1 0 0 0,-1 0 0 0 0,0-1 0 0 0,1 1 0 0 0,-1-1 0 0 0,1 1 0 0 0,-1 0 0 0 0,1-1 0 0 0,-1 1 0 0 0,1-1 0 0 0,0 1 0 0 0,-1-1 0 0 0,1 0 0 0 0,0 1 0 0 0,-1-1 0 0 0,1 0 0 0 0,0 1 4 0 0,58 29-248 0 0,-53-28 300 0 0,25 9-98 0 0,0-2 0 0 0,0-1 0 0 0,0-2 0 0 0,1-1 0 0 0,25 1 46 0 0,179 0-82 0 0,-223-4-167 0 0,-13-2 440 0 0,0 0 1 0 0,0 0-1 0 0,0 0 0 0 0,0-1 1 0 0,0 1-1 0 0,0 0 1 0 0,0 0-1 0 0,0 0 0 0 0,0 0 1 0 0,0-1-1 0 0,0 1 1 0 0,0 0-1 0 0,0 0-191 0 0,-84-40 537 0 0,66 33-505 0 0,-30-9 16 0 0,1-2 0 0 0,1-2 0 0 0,0-3 0 0 0,-3-4-48 0 0,6-21-1389 0 0,37 28-2173 0 0,4-2-4113 0 0,2 14-1902 0 0</inkml:trace>
</inkml:ink>
</file>

<file path=ppt/ink/ink1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15.1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30 346 2032 0 0,'0'0'1410'0'0,"0"0"-547"0"0,0 0-256 0 0,0 0 120 0 0,0 0 213 0 0,0 0 179 0 0,0 0 58 0 0,0 0-25 0 0,0 0-57 0 0,0 0-114 0 0,0 0-88 0 0,16 0-81 0 0,112-11 1361 0 0,89-12 371 0 0,1 13-3888 0 0,-196 10-884 0 0,-16 0-896 0 0,1 0-3425 0 0,-6 0 1269 0 0</inkml:trace>
  <inkml:trace contextRef="#ctx0" brushRef="#br0" timeOffset="3398.705">0 641 384 0 0,'0'0'1522'0'0,"0"0"-89"0"0,0 0 17 0 0,0 0 106 0 0,0 0-30 0 0,0 0-160 0 0,0 0-263 0 0,0 0-265 0 0,0 0-48 0 0,0 0 33 0 0,0 0 70 0 0,7 1 77 0 0,168-4 4420 0 0,-99-3-4755 0 0,128-4-99 0 0,-155 10-704 0 0,9 0-722 0 0,-39 0-3343 0 0,1 0-3413 0 0,-20 0-632 0 0</inkml:trace>
  <inkml:trace contextRef="#ctx0" brushRef="#br0" timeOffset="3970.911">372 118 0 0 0,'0'0'1140'0'0,"0"0"123"0"0,0 0 77 0 0,0 0 57 0 0,0 0 92 0 0,0 0 66 0 0,0 0 4 0 0,0 0-49 0 0,0 0-184 0 0,0 0-191 0 0,0 0-165 0 0,0 0-160 0 0,0 0-94 0 0,-5-20-66 0 0,-17-61-96 0 0,15 64 1099 0 0,8 29-1720 0 0,-1-12 172 0 0,10 12 103 0 0,-1 0 0 0 0,2-1 0 0 0,-1 0-1 0 0,2-1 1 0 0,-1-1 0 0 0,1 1 0 0 0,1-2-1 0 0,-1 0 1 0 0,2 0 0 0 0,-1-1 0 0 0,1-1-1 0 0,2 1-207 0 0,2 2 104 0 0,219 138 557 0 0,-226-141-644 0 0,0 1-1 0 0,-1 1 0 0 0,-1-1 1 0 0,1 2-1 0 0,-1-1 0 0 0,0 1 0 0 0,-1 1 1 0 0,0-1-1 0 0,-1 1 0 0 0,4 7-16 0 0,-10-15 15 0 0,-1 0-1 0 0,1-1 1 0 0,0 1-1 0 0,-1 0 1 0 0,1 0-1 0 0,-1 0 1 0 0,0 0 0 0 0,0 0-1 0 0,0 0 1 0 0,0 0-1 0 0,0 0 1 0 0,0 0-1 0 0,0 0 1 0 0,-1 0-1 0 0,1 0 1 0 0,-1 0 0 0 0,1-1-1 0 0,-1 1 1 0 0,0 0-1 0 0,0 0 1 0 0,0 0-1 0 0,0-1 1 0 0,0 1-1 0 0,0-1 1 0 0,0 1 0 0 0,0-1-1 0 0,-1 1 1 0 0,1-1-1 0 0,-1 1 1 0 0,1-1-1 0 0,-1 0 1 0 0,1 0 0 0 0,-1 0-1 0 0,0 0 1 0 0,1 0-1 0 0,-1 0 1 0 0,-1 0-15 0 0,-75 28 441 0 0,70-27-409 0 0,-10 7-31 0 0,0 1 0 0 0,1 1 0 0 0,0 0-1 0 0,1 1 1 0 0,0 1 0 0 0,1 1-1 0 0,1 0 1 0 0,0 1 0 0 0,0 0 0 0 0,2 1-1 0 0,0 0 1 0 0,1 1 0 0 0,0 1 0 0 0,2-1-1 0 0,0 2 1 0 0,-2 6-1 0 0,-10 13 7 0 0,-31 76-442 0 0,33-71-2730 0 0,10-28-5013 0 0,9-14 232 0 0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02.3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183 498 4241 0 0,'0'0'2142'0'0,"0"0"-1041"0"0,0 0-82 0 0,0 0 392 0 0,0 0 309 0 0,0 0 60 0 0,0 0-137 0 0,0 0-171 0 0,0 0-199 0 0,0 0-198 0 0,32-17-182 0 0,102-58-159 0 0,-56 19 364 0 0,-61 39-974 0 0,-2-1 0 0 0,1 0 0 0 0,-2-1 1 0 0,-1-1-1 0 0,0 0 0 0 0,-2-1 0 0 0,0 0 0 0 0,-1-1 0 0 0,-1 0 0 0 0,-1-1 1 0 0,3-19-125 0 0,-8-26-168 0 0,-5 66 109 0 0,1 1 0 0 0,-1-1 0 0 0,1 1 0 0 0,-1-1 0 0 0,0 1 0 0 0,1 0 1 0 0,-1 0-1 0 0,0 0 0 0 0,0 0 0 0 0,0 0 0 0 0,0 0 0 0 0,0 0 0 0 0,0 1 1 0 0,0-1-1 0 0,0 1 0 0 0,0-1 0 0 0,0 1 0 0 0,0 0 0 0 0,0 0 1 0 0,0 0-1 0 0,0 0 0 0 0,0 0 0 0 0,-1 0 0 0 0,1 0 0 0 0,0 1 0 0 0,0-1 1 0 0,0 1-1 0 0,0 0 0 0 0,0-1 0 0 0,0 1 0 0 0,0 0 0 0 0,1 0 0 0 0,-1 0 1 0 0,0 1-1 0 0,0-1 0 0 0,1 0 0 0 0,-1 1 0 0 0,1-1 0 0 0,-1 1 59 0 0,-7 12-94 0 0,0 0-1 0 0,1 1 0 0 0,1 0 0 0 0,1 0 0 0 0,0 1 1 0 0,1-1-1 0 0,0 1 0 0 0,2 1 0 0 0,0-1 0 0 0,0 0 1 0 0,2 1-1 0 0,0-1 0 0 0,1 10 95 0 0,-1-14-49 0 0,-13 447-2965 0 0,-24 16-10456 0 0,12-274 11843 0 0,19-154 2015 0 0,-2 0 0 0 0,-1-1 0 0 0,-3-1 0 0 0,-1 0 0 0 0,-3 0 0 0 0,-1-2-1 0 0,-10 14-387 0 0,23-49 607 0 0,-1 1-1 0 0,0-1 1 0 0,0 0-1 0 0,-1 0 0 0 0,0 0 1 0 0,-1-1-1 0 0,1-1 1 0 0,-1 1-1 0 0,-1-1 0 0 0,1 0 1 0 0,-4 1-607 0 0,10-6 205 0 0,-1 1 0 0 0,0-1 0 0 0,0 0 0 0 0,0 1 1 0 0,0-1-1 0 0,0 0 0 0 0,0-1 0 0 0,0 1 0 0 0,-1-1 0 0 0,1 1 1 0 0,0-1-1 0 0,0 0 0 0 0,0 0 0 0 0,0 0 0 0 0,-1-1 0 0 0,1 1 1 0 0,0-1-1 0 0,0 1 0 0 0,0-1 0 0 0,0 0 0 0 0,0-1 0 0 0,0 1 1 0 0,0 0-1 0 0,0-1 0 0 0,1 1 0 0 0,-1-1 0 0 0,0 0 0 0 0,1 0 1 0 0,-1 0-1 0 0,1 0 0 0 0,0-1 0 0 0,0 1 0 0 0,0-1 0 0 0,0 1 1 0 0,0-1-1 0 0,-1-2-205 0 0,-6-14 344 0 0,1-1 1 0 0,1 0-1 0 0,1 0 0 0 0,1-1 1 0 0,0 1-1 0 0,2-1 0 0 0,0 0 1 0 0,1-1-1 0 0,2 1 1 0 0,0 0-1 0 0,1 0 0 0 0,1-1 1 0 0,1 1-345 0 0,1-1 3 0 0,2 1 1 0 0,0 0 0 0 0,2 0-1 0 0,0 0 1 0 0,1 1 0 0 0,1 0-1 0 0,1 0 1 0 0,1 1 0 0 0,0 1-1 0 0,1 0 1 0 0,1 1 0 0 0,1 0-1 0 0,1 2 1 0 0,0-1 0 0 0,1 2-1 0 0,0 0 1 0 0,1 1 0 0 0,1 1-1 0 0,0 1 1 0 0,1 0 0 0 0,0 1-1 0 0,0 2 1 0 0,1 0 0 0 0,13-3-4 0 0,42-13-1005 0 0,-24 11-3042 0 0,-37 9 1568 0 0,6-3-6028 0 0,-12 3 2096 0 0</inkml:trace>
  <inkml:trace contextRef="#ctx0" brushRef="#br0" timeOffset="235.087">971 815 7842 0 0,'0'0'2251'0'0,"0"0"-592"0"0,0 0-88 0 0,0 0 135 0 0,0 0-161 0 0,0 0-394 0 0,0 0-336 0 0,-11 31-254 0 0,-33 99-211 0 0,1 22 50 0 0,39-112-164 0 0,4-22-5495 0 0,0-10-86 0 0,0-8-4138 0 0</inkml:trace>
  <inkml:trace contextRef="#ctx0" brushRef="#br0" timeOffset="402.96">775 590 16492 0 0,'0'0'1656'0'0,"0"0"-512"0"0,0 0-336 0 0,0 0-392 0 0,0 0-448 0 0,0 0-408 0 0,0 0-72 0 0,0 0-32 0 0,0 0-8 0 0,0 0-120 0 0,0 0-809 0 0,0 0-1351 0 0,0 0-2449 0 0,0 0-2889 0 0</inkml:trace>
  <inkml:trace contextRef="#ctx0" brushRef="#br0" timeOffset="586.177">1582 745 15219 0 0,'0'0'1679'0'0,"0"0"-683"0"0,0 0-166 0 0,0 0 76 0 0,0 0-77 0 0,0 0-211 0 0,0 0-196 0 0,0 0-154 0 0,0 0-116 0 0,-23 34-48 0 0,-70 106-34 0 0,28-27-33 0 0,-6 26-1792 0 0,44-112-3489 0 0,4-17-5822 0 0,19-9 7001 0 0</inkml:trace>
  <inkml:trace contextRef="#ctx0" brushRef="#br0" timeOffset="804.815">1134 878 8002 0 0,'0'0'1535'0'0,"0"0"-191"0"0,0 0-42 0 0,0 0-121 0 0,0 0-241 0 0,0 0-195 0 0,0 0-88 0 0,0 0-56 0 0,0 0-36 0 0,0 0-3 0 0,0 0-44 0 0,35 15-66 0 0,107 52-63 0 0,91 46 628 0 0,-128-83-2290 0 0,-70-25-2057 0 0,2-4-3915 0 0,-27-1-717 0 0</inkml:trace>
  <inkml:trace contextRef="#ctx0" brushRef="#br0" timeOffset="5854.368">1968 1054 0 0 0,'0'0'643'0'0,"0"0"72"0"0,0 0 146 0 0,0 0 98 0 0,0 0-25 0 0,0 0-101 0 0,0 0-110 0 0,0 0-14 0 0,0 0 5 0 0,0 0 21 0 0,13-3 57 0 0,94-31 2350 0 0,-97 27-2810 0 0,-1 0 1 0 0,0 0-1 0 0,-1-1 1 0 0,1 0-1 0 0,-2 0 1 0 0,1-1-1 0 0,-1 0 0 0 0,0-1 1 0 0,-1 1-1 0 0,0-1 1 0 0,-1-1-1 0 0,0 1 1 0 0,0-1-1 0 0,-1 0 1 0 0,-1 0-1 0 0,1 0 1 0 0,-2 0-1 0 0,0 0 0 0 0,0-1 1 0 0,-1 1-1 0 0,0-8-332 0 0,-1 16-30 0 0,-1 1 1 0 0,1 0-1 0 0,-1-1 0 0 0,1 1 0 0 0,-1 0 0 0 0,0-1 0 0 0,1 1 0 0 0,-1 0 0 0 0,0 0 0 0 0,-1-1 0 0 0,1 1 0 0 0,0 0 0 0 0,-1 0 1 0 0,1 0-1 0 0,-1 1 0 0 0,1-1 0 0 0,-1 0 0 0 0,0 1 0 0 0,0-1 0 0 0,0 1 0 0 0,0-1 0 0 0,0 1 0 0 0,0 0 0 0 0,0 0 1 0 0,0 0-1 0 0,-1 0 0 0 0,1 0 0 0 0,0 0 0 0 0,-1 1 0 0 0,1-1 0 0 0,0 1 0 0 0,-1 0 30 0 0,-81-5-1978 0 0,72 7 1995 0 0,0 1 0 0 0,0 0-1 0 0,0 1 1 0 0,1 0 0 0 0,0 1 0 0 0,0 0-1 0 0,0 1 1 0 0,0 0 0 0 0,1 1 0 0 0,0 0 0 0 0,0 0-1 0 0,1 1 1 0 0,0 1 0 0 0,0-1 0 0 0,1 1-1 0 0,0 1 1 0 0,1 0 0 0 0,0 0 0 0 0,0 0 0 0 0,1 1-1 0 0,0 0 1 0 0,1 0 0 0 0,1 0 0 0 0,-1 1-1 0 0,2-1 1 0 0,0 1 0 0 0,0 0 0 0 0,1 0 0 0 0,0 0-1 0 0,1 1 1 0 0,1 2-17 0 0,0-9 87 0 0,1 0-1 0 0,0 1 1 0 0,0-1-1 0 0,0 0 1 0 0,1 0-1 0 0,0 0 0 0 0,0 0 1 0 0,1 0-1 0 0,-1 0 1 0 0,1 0-1 0 0,1-1 1 0 0,-1 0-1 0 0,1 1 1 0 0,0-1-1 0 0,0-1 1 0 0,0 1-1 0 0,1 0 1 0 0,-1-1-1 0 0,1 0 1 0 0,0 0-1 0 0,1-1 0 0 0,-1 1 1 0 0,0-1-1 0 0,1 0 1 0 0,0-1-1 0 0,0 1-86 0 0,6 2 181 0 0,0-1-1 0 0,0 1 1 0 0,0-2-1 0 0,0 0 1 0 0,1-1-1 0 0,0 0 1 0 0,-1-1-1 0 0,1 0 1 0 0,0-1-1 0 0,0 0 1 0 0,-1-1-1 0 0,9-2-180 0 0,58-39 161 0 0,-57 22-2483 0 0,-1-1-3483 0 0,-12 12 1614 0 0,-3 2-4392 0 0</inkml:trace>
  <inkml:trace contextRef="#ctx0" brushRef="#br0" timeOffset="6470.807">2613 822 3729 0 0,'0'0'1951'0'0,"0"0"-124"0"0,0 0 21 0 0,0 0 63 0 0,0 0-104 0 0,0 0-293 0 0,0 0-294 0 0,0 0-257 0 0,0 0-199 0 0,0 0-137 0 0,0 0-116 0 0,0 0-116 0 0,0 0-103 0 0,-19 3-83 0 0,-56 8-71 0 0,34 16-20 0 0,31-16-210 0 0,1 0 0 0 0,0 1-1 0 0,1 0 1 0 0,0 0 0 0 0,1 1 0 0 0,1 0-1 0 0,0 1 1 0 0,0-1 0 0 0,2 1 0 0 0,-1 0-1 0 0,2 0 1 0 0,0 1 0 0 0,0-1-1 0 0,2 1 1 0 0,0-1 0 0 0,0 13 92 0 0,3-23-1 0 0,0 0 1 0 0,0-1-1 0 0,0 1 1 0 0,0-1-1 0 0,1 1 1 0 0,-1-1-1 0 0,1 0 1 0 0,0 0-1 0 0,0 0 1 0 0,0 0-1 0 0,0 0 1 0 0,1-1-1 0 0,-1 1 1 0 0,1-1-1 0 0,-1 0 1 0 0,1 0-1 0 0,0 0 1 0 0,0-1-1 0 0,0 1 1 0 0,0-1-1 0 0,0 0 1 0 0,0 0-1 0 0,0 0 1 0 0,0-1-1 0 0,0 0 1 0 0,0 1-1 0 0,1-2 1 0 0,-1 1-1 0 0,0 0 1 0 0,0-1-1 0 0,0 1 1 0 0,0-1-1 0 0,0-1 1 0 0,1 1 0 0 0,9-3 206 0 0,1-1 1 0 0,0-1-1 0 0,-1 0 1 0 0,0-1-1 0 0,-1-1 1 0 0,0 0-1 0 0,0-1 0 0 0,0 0 1 0 0,-1-1-1 0 0,-1 0 1 0 0,1-1-1 0 0,1-3-206 0 0,19-17 426 0 0,31-29 171 0 0,-2-2-1 0 0,-4-3 1 0 0,12-21-597 0 0,-55 67-58 0 0,0-2 0 0 0,-1 0 0 0 0,-1 0 0 0 0,-1-1 0 0 0,-1-1 0 0 0,-1 0 0 0 0,-1 0 0 0 0,-1-1 0 0 0,-1 0 0 0 0,-1 0 0 0 0,-1 0 0 0 0,-2-1 0 0 0,1-20 58 0 0,-3 38-76 0 0,0 0 0 0 0,0 0 0 0 0,-1 0 0 0 0,0-1 0 0 0,0 1-1 0 0,-1 0 1 0 0,0 0 0 0 0,0 0 0 0 0,-1 1 0 0 0,1-1 0 0 0,-1 1 0 0 0,-1-1 0 0 0,1 1 0 0 0,-1 0-1 0 0,0 0 1 0 0,-1 0 0 0 0,0 1 0 0 0,1 0 0 0 0,-2 0 0 0 0,1 0 0 0 0,0 0 0 0 0,-1 1 0 0 0,0 0 0 0 0,0 0-1 0 0,0 0 1 0 0,-1 1 0 0 0,1 0 0 0 0,-1 0 0 0 0,0 1 0 0 0,0 0 0 0 0,0 0 0 0 0,0 0 0 0 0,0 1-1 0 0,0 0 1 0 0,0 1 0 0 0,0 0 0 0 0,-1 0 0 0 0,1 0 0 0 0,0 1 0 0 0,0 0 0 0 0,0 0 0 0 0,0 0-1 0 0,0 1 1 0 0,-3 2 76 0 0,-3 1-2 0 0,0 1 0 0 0,1 0-1 0 0,0 1 1 0 0,0 0-1 0 0,1 1 1 0 0,0 0 0 0 0,0 1-1 0 0,1 0 1 0 0,0 1 0 0 0,1 0-1 0 0,0 1 1 0 0,1 0-1 0 0,0 0 1 0 0,0 1 0 0 0,1-1-1 0 0,1 2 1 0 0,0-1 0 0 0,0 1-1 0 0,2 0 1 0 0,-1 0-1 0 0,2 0 1 0 0,0 1 0 0 0,-1 7 2 0 0,0-2 77 0 0,1 0 1 0 0,1 1-1 0 0,0 0 1 0 0,2-1-1 0 0,0 1 1 0 0,1 0 0 0 0,1-1-1 0 0,1 1 1 0 0,1-1-1 0 0,0 0 1 0 0,2 0-1 0 0,0 0 1 0 0,7 12-78 0 0,7 2 206 0 0,2-2-1 0 0,1 0 1 0 0,1-1 0 0 0,2-2-1 0 0,0 0 1 0 0,3-2 0 0 0,24 18-206 0 0,-49-41 12 0 0,13 12-268 0 0,31 29 820 0 0,-24-11-4577 0 0,-22-26-5369 0 0,0-6 1142 0 0</inkml:trace>
</inkml:ink>
</file>

<file path=ppt/ink/ink1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21.2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245 239 3009 0 0,'0'0'995'0'0,"0"0"-345"0"0,0 0-216 0 0,0 0-35 0 0,0 0 13 0 0,0 0-7 0 0,0 0 59 0 0,0 0 62 0 0,0 0 95 0 0,0 0 42 0 0,0 0-74 0 0,0 0-110 0 0,0 0-110 0 0,0 32-68 0 0,2 98-51 0 0,-18 107-275 0 0,-34-109-5348 0 0,34-96 830 0 0,9-20 3918 0 0</inkml:trace>
  <inkml:trace contextRef="#ctx0" brushRef="#br0" timeOffset="414.807">0 221 672 0 0,'0'0'1435'0'0,"0"0"-557"0"0,0 0-220 0 0,0 0 40 0 0,0 0 113 0 0,0 0 113 0 0,0 0 13 0 0,34-21-96 0 0,106-63-127 0 0,-136 81-662 0 0,0 0-1 0 0,0 1 0 0 0,0-1 0 0 0,0 1 0 0 0,0 0 0 0 0,1 0 0 0 0,-1 0 0 0 0,1 0 0 0 0,-1 1 0 0 0,1 0 0 0 0,0 0 0 0 0,-1 0 0 0 0,1 1 0 0 0,0-1 0 0 0,0 1 0 0 0,0 0 0 0 0,0 1-51 0 0,10 0 189 0 0,1-2-71 0 0,-1 0 0 0 0,0 1 0 0 0,1 1 0 0 0,-1 0 0 0 0,0 1 0 0 0,0 1 0 0 0,0 0 0 0 0,0 1 0 0 0,-1 0 0 0 0,1 2 0 0 0,-1-1 0 0 0,0 2 0 0 0,-1 0 0 0 0,1 1 0 0 0,-1 0 0 0 0,-1 1 0 0 0,0 0 0 0 0,1 1-118 0 0,-11-6 43 0 0,1 0 0 0 0,-1 0 0 0 0,-1 0 0 0 0,1 0 0 0 0,-1 1 0 0 0,1-1-1 0 0,-1 0 1 0 0,0 1 0 0 0,-1-1 0 0 0,1 0 0 0 0,-1 1 0 0 0,0-1 0 0 0,0 1 0 0 0,0-1 0 0 0,-1 1-1 0 0,1-1 1 0 0,-1 0 0 0 0,0 1 0 0 0,0-1 0 0 0,-1 0 0 0 0,0 0 0 0 0,1 1 0 0 0,-1-1 0 0 0,0-1-1 0 0,-1 1 1 0 0,1 0 0 0 0,-1 0 0 0 0,0-1 0 0 0,0 0 0 0 0,0 1 0 0 0,0-1 0 0 0,0 0 0 0 0,-1-1 0 0 0,1 1-1 0 0,-1 0 1 0 0,0-1 0 0 0,0 1-43 0 0,-41 28 388 0 0,0-2-1 0 0,-2-2 0 0 0,-1-2 1 0 0,-31 10-388 0 0,78-34 17 0 0,0-1 0 0 0,-1 0 0 0 0,1 0 0 0 0,0 1 0 0 0,-1-1 0 0 0,1 1 0 0 0,0-1 0 0 0,0 1 0 0 0,0-1 0 0 0,-1 1-1 0 0,1 0 1 0 0,0 0 0 0 0,0-1 0 0 0,0 1 0 0 0,0 0 0 0 0,0 0 0 0 0,0 0 0 0 0,0 0 0 0 0,1 0 0 0 0,-1 0 0 0 0,0 1 0 0 0,1-1 0 0 0,-1 0 0 0 0,0 0 0 0 0,1 0 0 0 0,-1 1 0 0 0,1-1 0 0 0,0 0 0 0 0,-1 1 0 0 0,1-1 0 0 0,0 0 0 0 0,0 1 0 0 0,0-1 0 0 0,0 0 0 0 0,0 1 0 0 0,0-1 0 0 0,0 0 0 0 0,1 1 0 0 0,-1-1-1 0 0,0 0 1 0 0,1 1 0 0 0,-1-1 0 0 0,1 0 0 0 0,-1 0 0 0 0,1 0 0 0 0,0 1 0 0 0,-1-1 0 0 0,1 0 0 0 0,0 0 0 0 0,0 0 0 0 0,0 0 0 0 0,0 0 0 0 0,0 0 0 0 0,1 0-17 0 0,16 16 179 0 0,0-1-1 0 0,1-1 1 0 0,1-1-1 0 0,0-1 1 0 0,1-1 0 0 0,0 0-1 0 0,1-2 1 0 0,0 0-1 0 0,1-2 1 0 0,0 0-1 0 0,4 0-178 0 0,52 7-1515 0 0,-79-15-513 0 0,0 0-1330 0 0,0 0-1562 0 0,0 0-1025 0 0</inkml:trace>
  <inkml:trace contextRef="#ctx0" brushRef="#br0" timeOffset="4282.841">700 633 7098 0 0,'0'0'1288'0'0,"0"0"-403"0"0,0 0-154 0 0,0 0 55 0 0,0 0 28 0 0,0 0-135 0 0,0 0-264 0 0,0 0-243 0 0,0 0-133 0 0,0 0-29 0 0,-3 16-23 0 0,-31 119-63 0 0,-66 89-1222 0 0,84-183 373 0 0,16-41 741 0 0,13-16 351 0 0,114-155 3256 0 0,8-29-1904 0 0,-110 171-1778 0 0,-25 51-648 0 0,11 129 2284 0 0,60 18-2942 0 0,-65-159-2788 0 0,-4-5-2843 0 0,-2-4 4569 0 0</inkml:trace>
  <inkml:trace contextRef="#ctx0" brushRef="#br0" timeOffset="4530.7">621 862 5729 0 0,'0'0'1522'0'0,"0"0"-223"0"0,0 0 98 0 0,0 0 236 0 0,0 0 40 0 0,0 0-220 0 0,0 0-288 0 0,0 0-262 0 0,0 0-225 0 0,0 0-191 0 0,0 0-155 0 0,0 0-132 0 0,0 0-114 0 0,26 1-58 0 0,79 4-62 0 0,-33 1-1386 0 0,-56-4-1837 0 0,5-2-4322 0 0,-15 0 1284 0 0</inkml:trace>
  <inkml:trace contextRef="#ctx0" brushRef="#br0" timeOffset="5970.811">1072 59 3969 0 0,'0'0'2323'0'0,"0"0"-921"0"0,0 0-350 0 0,0 0 33 0 0,0 0 28 0 0,0 0-81 0 0,0 0-225 0 0,0 0-234 0 0,0 0-90 0 0,0 0 42 0 0,0 0 58 0 0,0 0 33 0 0,0 0-38 0 0,3 13-69 0 0,14 96 840 0 0,-23 250-587 0 0,3-335-1108 0 0,1-8 1536 0 0,1-6-3397 0 0,0-4-3108 0 0,1-2-4353 0 0,0-11 7253 0 0</inkml:trace>
  <inkml:trace contextRef="#ctx0" brushRef="#br0" timeOffset="6284.025">1003 33 3249 0 0,'0'0'1227'0'0,"0"0"-461"0"0,0 0-152 0 0,0 0 225 0 0,0 0 333 0 0,0 0 228 0 0,0 0 18 0 0,0 0-159 0 0,0 0-238 0 0,0 0-208 0 0,0 0-121 0 0,0 0-79 0 0,20 6-46 0 0,63 16-22 0 0,3-17 617 0 0,46-19-781 0 0,-109 11-549 0 0,6-1-874 0 0,-12 3-3495 0 0,-16 1 2273 0 0,-3 11-6863 0 0,-2-7 8527 0 0</inkml:trace>
  <inkml:trace contextRef="#ctx0" brushRef="#br0" timeOffset="6537.675">1038 320 2377 0 0,'0'0'1265'0'0,"0"0"-59"0"0,0 0 149 0 0,0 0 242 0 0,0 0 89 0 0,0 0-98 0 0,0 0-190 0 0,0 0-238 0 0,0 0-217 0 0,0 0-207 0 0,0 0-166 0 0,0 0-116 0 0,0 0-79 0 0,22 8-69 0 0,68 20-44 0 0,-31-30-10 0 0,-45-2-225 0 0,103-27-1861 0 0,-78 19-1983 0 0,-1 0-3729 0 0,-23 8 3186 0 0</inkml:trace>
  <inkml:trace contextRef="#ctx0" brushRef="#br0" timeOffset="7621.978">1961 0 0 0 0,'0'0'1442'0'0,"0"0"73"0"0,0 0 56 0 0,0 0 96 0 0,0 0 5 0 0,0 0-137 0 0,0 0-256 0 0,0 0-252 0 0,0 0-226 0 0,0 0-165 0 0,0 0-79 0 0,0 0-68 0 0,0 0-25 0 0,0 4 16 0 0,-6 44 1915 0 0,-8 7-2059 0 0,-3 0 0 0 0,-2-2 0 0 0,-3 0 0 0 0,-1-1-1 0 0,-14 18-335 0 0,22-45 16 0 0,2 1 0 0 0,0 0 0 0 0,1 1 0 0 0,2 0 0 0 0,-7 26-16 0 0,16 3 196 0 0,46-38 694 0 0,50-18-54 0 0,-19-26-629 0 0,-35-2-642 0 0,-27 6-3824 0 0,-9 6-6977 0 0,-5 12 5748 0 0</inkml:trace>
  <inkml:trace contextRef="#ctx0" brushRef="#br0" timeOffset="7952.791">1613 291 2192 0 0,'0'0'2534'0'0,"0"0"-963"0"0,0 0-421 0 0,0 0 93 0 0,0 0 160 0 0,0 0 32 0 0,0 0-60 0 0,0 0-120 0 0,0 0-152 0 0,0 0-114 0 0,0 0-143 0 0,0 0-157 0 0,0 0-110 0 0,25 0-62 0 0,125-3 297 0 0,-64-2-35 0 0,-3 0-3172 0 0,-29-1-7397 0 0,-44 3 1499 0 0</inkml:trace>
</inkml:ink>
</file>

<file path=ppt/ink/ink1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30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0 298 0 0 0,'0'0'252'0'0,"0"0"911"0"0,0 0 373 0 0,0 0 173 0 0,0 0 98 0 0,0 0-27 0 0,0 0-116 0 0,0 0-186 0 0,0 0-184 0 0,0 0-189 0 0,0 0-173 0 0,2 12 2856 0 0,65 9-1949 0 0,175-17 372 0 0,-125-18-1879 0 0,-85 10-667 0 0,-30 2-918 0 0,-8-3-8379 0 0,0 5 4479 0 0,3 0-1364 0 0</inkml:trace>
  <inkml:trace contextRef="#ctx0" brushRef="#br0" timeOffset="248.921">79 560 3457 0 0,'0'0'2134'0'0,"0"0"-1313"0"0,0 0-185 0 0,0 0 514 0 0,0 0 473 0 0,0 0 62 0 0,0 0-214 0 0,0 0-310 0 0,0 0-260 0 0,0 0-214 0 0,32-3-172 0 0,102-11-134 0 0,5-13-41 0 0,-54 9-1615 0 0,-30 6-5355 0 0,-36 5-2427 0 0</inkml:trace>
  <inkml:trace contextRef="#ctx0" brushRef="#br0" timeOffset="8170.808">1068 52 4185 0 0,'0'0'465'0'0,"0"0"-498"0"0,0 0-12 0 0,0 0 450 0 0,0 0 590 0 0,0 0 335 0 0,0 0-33 0 0,0 0-221 0 0,0 0-237 0 0,0 0-227 0 0,0 0-173 0 0,4 34-127 0 0,15 105-84 0 0,2 119 495 0 0,-19-199-870 0 0,-2-34-2700 0 0,-6-24-3169 0 0,-6-5 2409 0 0,10 0 3396 0 0</inkml:trace>
  <inkml:trace contextRef="#ctx0" brushRef="#br0" timeOffset="8474.228">766 129 0 0 0,'0'0'565'0'0,"0"0"-15"0"0,0 0 171 0 0,0 0 398 0 0,0 0 352 0 0,0 0 87 0 0,0 0-87 0 0,0 0-149 0 0,0 0-140 0 0,34-2-83 0 0,107-8-94 0 0,376-37 3061 0 0,-470 44-3805 0 0,-17 3-7014 0 0,-35 14-67 0 0,-2-10 4471 0 0,3 0 1881 0 0</inkml:trace>
  <inkml:trace contextRef="#ctx0" brushRef="#br0" timeOffset="8719.612">768 637 0 0 0,'0'0'581'0'0,"0"0"1042"0"0,0 0 494 0 0,0 0 78 0 0,0 0-85 0 0,0 0-226 0 0,0 0-297 0 0,0 0-294 0 0,34-1-269 0 0,112-6-220 0 0,-37-14 354 0 0,68-18-53 0 0,-9 1-3832 0 0,-142 33 326 0 0,8-2-5124 0 0,-25 4 2697 0 0</inkml:trace>
  <inkml:trace contextRef="#ctx0" brushRef="#br0" timeOffset="9370.699">1640 479 4657 0 0,'0'0'1187'0'0,"0"0"-511"0"0,0 0-263 0 0,0 0 50 0 0,0 0 63 0 0,0 0 0 0 0,0 0-64 0 0,0 0-150 0 0,0 0-156 0 0,0 0-104 0 0,0 0-75 0 0,0 0-58 0 0,-21 31-24 0 0,-64 97 9 0 0,14-18-219 0 0,50-66-611 0 0,36-52 1637 0 0,151-205 2955 0 0,-35 85-3040 0 0,-12 58-870 0 0,-117 71 217 0 0,0 0 1 0 0,0 0-1 0 0,0 1 1 0 0,0-1-1 0 0,-1 0 1 0 0,1 1-1 0 0,0 0 0 0 0,-1-1 1 0 0,1 1-1 0 0,-1 0 1 0 0,0 0-1 0 0,1 0 1 0 0,-1 0-1 0 0,0 0 1 0 0,0 0-1 0 0,0 0 1 0 0,-1 0-1 0 0,1 0 1 0 0,0 1-1 0 0,-1-1 1 0 0,0 0-1 0 0,1 0 0 0 0,-1 1 1 0 0,0-1-1 0 0,0 0 1 0 0,0 0-1 0 0,-1 1 1 0 0,1-1-1 0 0,0 0 1 0 0,-1 0-1 0 0,1 1 1 0 0,-1-1-1 0 0,0 0 1 0 0,0 1 26 0 0,0 8-44 0 0,1 4 21 0 0,-1-3 8 0 0,1 0 1 0 0,0 0-1 0 0,1 0 1 0 0,0 0-1 0 0,1 0 0 0 0,1 0 1 0 0,0-1-1 0 0,0 1 0 0 0,5 10 15 0 0,5 29 126 0 0,-13-51-42 0 0,-36 1 3107 0 0,-72-6-2356 0 0,-99-39-2174 0 0,171 34-2515 0 0,17 5-2948 0 0,15 2 3019 0 0</inkml:trace>
  <inkml:trace contextRef="#ctx0" brushRef="#br0" timeOffset="10672.261">2042 527 0 0 0,'0'0'1679'0'0,"0"0"325"0"0,0 0 94 0 0,0 0-140 0 0,0 0-224 0 0,0 0-247 0 0,0 0-236 0 0,0 0-162 0 0,0 0-134 0 0,32-10-127 0 0,101-32-133 0 0,-34-9 597 0 0,-80 37-1020 0 0,-3 2-122 0 0,0 0-1 0 0,0-1 0 0 0,-1 0 0 0 0,0-1 1 0 0,-1-1-1 0 0,-1 0 0 0 0,-1-1 1 0 0,0 0-1 0 0,-1-1 0 0 0,0-1 0 0 0,-2 0 1 0 0,0 0-1 0 0,-1 0 0 0 0,1-7-149 0 0,-8 24-31 0 0,0-1 0 0 0,0 1 0 0 0,0-1 0 0 0,0 0 0 0 0,-1 0 0 0 0,1 1 0 0 0,0-1 0 0 0,-1 0 0 0 0,0 0 0 0 0,1 1 0 0 0,-1-1 0 0 0,0 0 0 0 0,0 0 0 0 0,0 0 0 0 0,0 0 0 0 0,0 0 0 0 0,0 1 0 0 0,-1-1 1 0 0,1 0-1 0 0,-1 0 0 0 0,1 0 0 0 0,-1 1 0 0 0,0-1 0 0 0,1 0 0 0 0,-1 1 0 0 0,0-1 0 0 0,0 1 0 0 0,0-1 0 0 0,0 1 0 0 0,-1-1 0 0 0,1 1 0 0 0,0-1 0 0 0,0 1 0 0 0,-1 0 0 0 0,1 0 0 0 0,-1 0 0 0 0,1 0 0 0 0,-1 0 0 0 0,0 0 31 0 0,-7 3-190 0 0,1 1 1 0 0,0 0-1 0 0,-1 1 0 0 0,1-1 0 0 0,0 1 1 0 0,0 1-1 0 0,1 0 0 0 0,0 0 1 0 0,-1 0-1 0 0,2 1 0 0 0,-1 0 1 0 0,1 0-1 0 0,0 1 0 0 0,0 0 0 0 0,0 0 1 0 0,1 0-1 0 0,0 1 0 0 0,1 0 1 0 0,0 0 189 0 0,3-7-34 0 0,-4 4 17 0 0,1 0 1 0 0,0 0 0 0 0,0 0-1 0 0,1 0 1 0 0,0 0 0 0 0,0 1-1 0 0,0 0 1 0 0,0-1-1 0 0,1 1 1 0 0,0 0 0 0 0,0 0-1 0 0,1 0 1 0 0,0 1 0 0 0,0-1-1 0 0,0 0 1 0 0,0 0 0 0 0,1 1-1 0 0,1-1 1 0 0,-1 0-1 0 0,1 1 1 0 0,0-1 0 0 0,0 0-1 0 0,0 0 1 0 0,1 0 0 0 0,0 0-1 0 0,0 0 1 0 0,1 0 0 0 0,0 0-1 0 0,0-1 1 0 0,0 0-1 0 0,1 1 1 0 0,-1-1 0 0 0,5 4 16 0 0,0-3 119 0 0,1-1 1 0 0,0 0 0 0 0,0 0-1 0 0,0-1 1 0 0,1 0 0 0 0,-1-1-1 0 0,1 0 1 0 0,0-1 0 0 0,0 0-1 0 0,0 0 1 0 0,0-1 0 0 0,0 0-1 0 0,0-1 1 0 0,0 0 0 0 0,0 0-1 0 0,1-1 1 0 0,5-2-120 0 0,11-2 442 0 0,0-1 1 0 0,0-2-1 0 0,0-1 1 0 0,-1 0-1 0 0,23-13-442 0 0,-21 7 185 0 0,-1 0-1 0 0,0-2 1 0 0,-1 0 0 0 0,-1-2-1 0 0,0-1 1 0 0,-2-1 0 0 0,0-1 0 0 0,7-12-185 0 0,-30 34-1 0 0,5-4-17 0 0,-1 0 0 0 0,0-1 0 0 0,0 0 0 0 0,0 0 0 0 0,-1 0 0 0 0,0-1 0 0 0,0 1 0 0 0,0-1 0 0 0,-1 1 0 0 0,1-1 0 0 0,-1 0 0 0 0,-1 0 0 0 0,1 0 0 0 0,-1 0 0 0 0,0-1 1 0 0,0-1 16 0 0,-3 7-113 0 0,0 0 0 0 0,0 0 0 0 0,0 0 0 0 0,0-1-1 0 0,0 2 1 0 0,0-1 0 0 0,0 0 0 0 0,0 0 0 0 0,0 1-1 0 0,0-1 1 0 0,-1 1 0 0 0,1 0 0 0 0,0 0 0 0 0,0-1-1 0 0,0 1 1 0 0,-1 1 0 0 0,1-1 0 0 0,0 0 0 0 0,0 1-1 0 0,0-1 1 0 0,-1 1 0 0 0,1-1 0 0 0,0 1 0 0 0,0 0-1 0 0,0 0 1 0 0,0 0 0 0 0,0 0 0 0 0,0 0 0 0 0,1 1-1 0 0,-1-1 1 0 0,0 0 0 0 0,0 1 0 0 0,0 1 114 0 0,-8 4-121 0 0,0 0-1 0 0,0 0 1 0 0,1 1 0 0 0,1 0 0 0 0,-1 1 0 0 0,1 0 0 0 0,1 0-1 0 0,0 1 1 0 0,0 0 0 0 0,1 0 0 0 0,0 0 0 0 0,1 1-1 0 0,0 0 1 0 0,0 0 0 0 0,1 0 0 0 0,1 1 0 0 0,0-1 0 0 0,1 1-1 0 0,0 0 1 0 0,0 0 0 0 0,2 1 121 0 0,0-9 23 0 0,0-1-1 0 0,1 0 1 0 0,0 0 0 0 0,0 0-1 0 0,0 0 1 0 0,0-1 0 0 0,0 1-1 0 0,1 0 1 0 0,-1 0-1 0 0,1-1 1 0 0,-1 1 0 0 0,1 0-1 0 0,0-1 1 0 0,0 0 0 0 0,1 0-1 0 0,-1 1 1 0 0,0-1-1 0 0,1 0 1 0 0,-1-1 0 0 0,1 1-1 0 0,-1 0 1 0 0,1-1 0 0 0,0 1-1 0 0,0-1 1 0 0,0 0-1 0 0,0 0 1 0 0,0 0 0 0 0,0-1-1 0 0,0 1 1 0 0,0-1-23 0 0,96 6 1650 0 0,-79-9-1348 0 0,0-2 1 0 0,-1 0-1 0 0,1-2 1 0 0,-1 0 0 0 0,-1-1-1 0 0,0 0 1 0 0,0-2-1 0 0,0 0 1 0 0,9-8-303 0 0,3-1 63 0 0,-1-1 0 0 0,-1-1-1 0 0,-1-1 1 0 0,-1-2 0 0 0,-1 0 0 0 0,-1-2 0 0 0,-1 0 0 0 0,-2-2-1 0 0,6-11-62 0 0,-23 34-65 0 0,-1 0 0 0 0,-1 0 0 0 0,1 0 0 0 0,-1 0 0 0 0,0-1-1 0 0,0 1 1 0 0,0-1 0 0 0,-1 1 0 0 0,0-1 0 0 0,0 0 0 0 0,-1 0-1 0 0,1 1 1 0 0,-1-1 0 0 0,-1-2 65 0 0,0 7-74 0 0,0 1-1 0 0,0-1 0 0 0,-1 1 1 0 0,1-1-1 0 0,0 1 1 0 0,-1-1-1 0 0,1 1 0 0 0,-1 0 1 0 0,1 0-1 0 0,0 0 1 0 0,-1 0-1 0 0,1 0 1 0 0,-1 0-1 0 0,1 0 0 0 0,0 0 1 0 0,-1 0-1 0 0,1 1 1 0 0,-1-1-1 0 0,1 0 0 0 0,0 1 1 0 0,-1-1-1 0 0,1 1 1 0 0,0 0-1 0 0,0-1 0 0 0,0 1 1 0 0,-1 0-1 0 0,1 0 1 0 0,-1 0 74 0 0,-14 11-56 0 0,1 1 0 0 0,0 0 0 0 0,0 0 0 0 0,2 2 0 0 0,-1 0 0 0 0,2 0 0 0 0,0 1 0 0 0,1 1 0 0 0,0 0 0 0 0,2 0 0 0 0,0 1 0 0 0,1 0 0 0 0,1 1 0 0 0,0 0 0 0 0,2 0 0 0 0,-3 14 56 0 0,7-27-22 0 0,0 0 1 0 0,1 0 0 0 0,0 0 0 0 0,0 0 0 0 0,1 0-1 0 0,-1-1 1 0 0,1 1 0 0 0,1 0 0 0 0,-1 0 0 0 0,1-1-1 0 0,0 1 1 0 0,0-1 0 0 0,0 1 0 0 0,1-1 0 0 0,0 0-1 0 0,0 0 1 0 0,0 0 0 0 0,1 0 0 0 0,0-1 0 0 0,0 0 0 0 0,0 1-1 0 0,3 1 22 0 0,48 20-8619 0 0,-47-26 2816 0 0</inkml:trace>
  <inkml:trace contextRef="#ctx0" brushRef="#br0" timeOffset="10988.199">3695 247 10586 0 0,'0'0'2622'0'0,"0"0"-1388"0"0,0 0-422 0 0,0 0 207 0 0,0 0 184 0 0,0 0-74 0 0,0 0-245 0 0,0 0-253 0 0,0 0-211 0 0,0 0-149 0 0,-9 31-103 0 0,-29 99-60 0 0,-1-29 68 0 0,15-39-179 0 0,-19 40-3688 0 0,43-101 1941 0 0,0-1-657 0 0,0 0-807 0 0,0 0-932 0 0,0-1-90 0 0,0-2 2420 0 0</inkml:trace>
  <inkml:trace contextRef="#ctx0" brushRef="#br0" timeOffset="11240.192">3579 317 5001 0 0,'0'0'1239'0'0,"0"0"-383"0"0,0 0 3 0 0,0 0 345 0 0,0 0 279 0 0,0 0 112 0 0,0 0-153 0 0,0 0-317 0 0,0 0-274 0 0,0 0-180 0 0,0 0-127 0 0,0 0-88 0 0,0 0-78 0 0,35 2-74 0 0,111 5-68 0 0,-17-9 898 0 0,-102 0-3599 0 0,7 1-4877 0 0,-36 1 2967 0 0,-3 0-821 0 0</inkml:trace>
  <inkml:trace contextRef="#ctx0" brushRef="#br0" timeOffset="11423.885">3599 549 280 0 0,'0'0'2465'0'0,"0"0"-130"0"0,0 0 203 0 0,0 0 9 0 0,0 0-300 0 0,0 0-491 0 0,0 0-518 0 0,0 0-407 0 0,0 0-252 0 0,0 0-169 0 0,35-3-114 0 0,112-8-97 0 0,4-19-539 0 0,-130 24-603 0 0,7-2-2226 0 0,-10 3-2382 0 0,-7 2-2167 0 0</inkml:trace>
</inkml:ink>
</file>

<file path=ppt/ink/ink1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47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242 0 7034 0 0,'0'0'905'0'0,"0"0"-179"0"0,0 0 22 0 0,0 0 204 0 0,0 0 160 0 0,0 0 46 0 0,0 0-122 0 0,0 0-191 0 0,0 0-142 0 0,0 0-93 0 0,0 0-50 0 0,-25 18-23 0 0,-75 57 34 0 0,50-16 625 0 0,38-35-783 0 0,2 1 0 0 0,0 0 0 0 0,2 1 0 0 0,1 0 0 0 0,1 0 0 0 0,1 0 0 0 0,1 1 1 0 0,1 0-1 0 0,2 0 0 0 0,1 19-413 0 0,2-30 148 0 0,1-1 0 0 0,1 1 0 0 0,1-1 0 0 0,0 1 0 0 0,1-1 1 0 0,0-1-1 0 0,1 1 0 0 0,1-1 0 0 0,1 0 0 0 0,0-1 0 0 0,0 0 1 0 0,1 0-1 0 0,1-1 0 0 0,0-1 0 0 0,1 0 0 0 0,0 0 0 0 0,0-1 1 0 0,1 0-1 0 0,3 0-148 0 0,-7-5 55 0 0,0-1 1 0 0,0 0 0 0 0,1 0-1 0 0,-1-1 1 0 0,1 0-1 0 0,-1-1 1 0 0,1 0-1 0 0,0 0 1 0 0,0-1-1 0 0,0-1 1 0 0,0 1 0 0 0,4-2-56 0 0,-10-30-3342 0 0,-4 23 2045 0 0,1-6-2388 0 0,-2 2-4227 0 0,-1 7-2158 0 0</inkml:trace>
</inkml:ink>
</file>

<file path=ppt/ink/ink1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47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11747 0 0,'0'0'1512'0'0,"0"0"-480"0"0,0 0-221 0 0,0 0 48 0 0,0 0 32 0 0,0 0-41 0 0,0 0-77 0 0,0 0-91 0 0,0 0-57 0 0,0 0-88 0 0,0 0-116 0 0,0 0-98 0 0,0 0-80 0 0,2 25-60 0 0,8 123 87 0 0,-5 32-1111 0 0,-2-155-1285 0 0,0-17-1912 0 0,0-1-4808 0 0,-3-6 2938 0 0</inkml:trace>
</inkml:ink>
</file>

<file path=ppt/ink/ink1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48.0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7538 0 0,'0'0'616'0'0,"0"0"-235"0"0,0 0 231 0 0,0 0 446 0 0,0 0 230 0 0,0 0 23 0 0,0 0-109 0 0,0 0-126 0 0,0 0-113 0 0,0 0-132 0 0,0 0-143 0 0,0 0-136 0 0,0 0-99 0 0,30 34-59 0 0,96 105-29 0 0,-30-39 382 0 0,-90-92-723 0 0,0-1 0 0 0,-1 1 0 0 0,0 0 0 0 0,0 1 0 0 0,-1-1-1 0 0,0 1 1 0 0,0 0 0 0 0,-1 0 0 0 0,0 0 0 0 0,-1 0 0 0 0,0 1 0 0 0,-1-1 0 0 0,1 0 0 0 0,-2 1 0 0 0,1 0 0 0 0,-2-1 0 0 0,1 1 0 0 0,-1-1-1 0 0,-1 1 1 0 0,1-1 0 0 0,-2 0 0 0 0,1 1 0 0 0,-1-1 0 0 0,-1 0 0 0 0,1-1 0 0 0,-2 1 0 0 0,1-1 0 0 0,-1 1 0 0 0,0-1 0 0 0,-1-1 0 0 0,0 1-1 0 0,-4 3-23 0 0,-85 80-1603 0 0,60-65-1434 0 0,1-1-3372 0 0,31-24 5848 0 0,-8 8-8669 0 0</inkml:trace>
</inkml:ink>
</file>

<file path=ppt/ink/ink1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7:58.0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3192 205 8402 0 0,'0'0'1643'0'0,"0"0"-311"0"0,0 0-190 0 0,0 0 18 0 0,0 0 15 0 0,0 0-67 0 0,0 0-113 0 0,0 0-170 0 0,0 0-158 0 0,0 0-80 0 0,0 0-53 0 0,0 33-66 0 0,0 108-86 0 0,2 67 221 0 0,32-65-1523 0 0,-4-90-5752 0 0,-27-46-908 0 0,-2-7 1729 0 0</inkml:trace>
  <inkml:trace contextRef="#ctx0" brushRef="#br0" timeOffset="453.832">3062 223 9706 0 0,'0'0'1632'0'0,"0"0"-333"0"0,0 0-133 0 0,0 0-40 0 0,0 0-148 0 0,0 0-203 0 0,0 0-133 0 0,0 0-133 0 0,35-14-102 0 0,112-44-50 0 0,-50 34 177 0 0,-74 21-410 0 0,1 1 1 0 0,-1 1 0 0 0,0 1 0 0 0,1 2-1 0 0,-1 0 1 0 0,22 5-125 0 0,-43-6-1 0 0,0 0 1 0 0,0 0-1 0 0,0 0 1 0 0,-1 0-1 0 0,1 0 1 0 0,0 0-1 0 0,-1 1 0 0 0,1-1 1 0 0,-1 1-1 0 0,0-1 1 0 0,1 1-1 0 0,-1 0 1 0 0,0-1-1 0 0,0 1 0 0 0,0 0 1 0 0,0 0-1 0 0,0 0 1 0 0,-1 0-1 0 0,1 0 1 0 0,0 0-1 0 0,-1 0 0 0 0,0 0 1 0 0,1 0-1 0 0,-1 0 1 0 0,0 0-1 0 0,0 0 1 0 0,0 0-1 0 0,0 0 0 0 0,0 0 1 0 0,-1 0-1 0 0,1 0 1 0 0,-1 0-1 0 0,1 0 1 0 0,-1 0-1 0 0,0 0 0 0 0,0 0 1 0 0,0 0-1 0 0,0 0 1 0 0,0-1-1 0 0,0 1 1 0 0,0 0-1 0 0,-1-1 0 0 0,1 1 1 0 0,0-1-1 0 0,-1 1 1 0 0,1-1-1 0 0,-1 0 1 0 0,0 1-1 0 0,0-1 0 0 0,1 0 1 0 0,-1 0-1 0 0,0 0 1 0 0,0 0-1 0 0,-1 0 1 0 0,-145 137-200 0 0,146-137 188 0 0,1 0-1 0 0,0 0 1 0 0,0 0 0 0 0,0 1-1 0 0,0-1 1 0 0,0 1 0 0 0,0-1-1 0 0,0 0 1 0 0,1 1 0 0 0,-1-1-1 0 0,0 1 1 0 0,1 0-1 0 0,-1-1 1 0 0,1 1 0 0 0,0-1-1 0 0,0 1 1 0 0,-1 0 0 0 0,1-1-1 0 0,0 1 1 0 0,0 0 0 0 0,0-1-1 0 0,1 1 1 0 0,-1 0-1 0 0,0-1 1 0 0,1 1 0 0 0,-1 0-1 0 0,1-1 1 0 0,-1 1 0 0 0,1-1-1 0 0,0 1 1 0 0,0-1 0 0 0,-1 1-1 0 0,1-1 1 0 0,0 0-1 0 0,0 1 1 0 0,1-1 0 0 0,-1 0-1 0 0,1 1 13 0 0,63 32-136 0 0,-29-18 123 0 0,-29-12 30 0 0,1 1 0 0 0,0 0-1 0 0,-1 0 1 0 0,0 0 0 0 0,0 1-1 0 0,-1 0 1 0 0,0 1 0 0 0,0-1-1 0 0,0 1 1 0 0,-1 1 0 0 0,0-1-1 0 0,0 1 1 0 0,-1 0 0 0 0,0 0-1 0 0,0 0 1 0 0,-1 0 0 0 0,0 0-1 0 0,0 1 1 0 0,-1 0 0 0 0,0 0-1 0 0,-1-1 1 0 0,0 1 0 0 0,0 0-1 0 0,-1 5-16 0 0,0-6 90 0 0,-1 0 0 0 0,0 0-1 0 0,0 0 1 0 0,-1-1-1 0 0,0 1 1 0 0,0 0 0 0 0,-1-1-1 0 0,0 0 1 0 0,0 1-1 0 0,-1-1 1 0 0,0-1-1 0 0,0 1 1 0 0,0 0 0 0 0,-1-1-1 0 0,0 0 1 0 0,0 0-1 0 0,-1-1 1 0 0,-1 2-90 0 0,1-1 20 0 0,1-1 1 0 0,-1 0-1 0 0,-1 0 0 0 0,1 0 1 0 0,-1-1-1 0 0,0 1 0 0 0,0-2 1 0 0,0 1-1 0 0,0-1 1 0 0,-1 0-1 0 0,1-1 0 0 0,-1 0 1 0 0,0 0-1 0 0,-1 0-20 0 0,-31 3-3985 0 0,-3-4-5983 0 0,32-1 2594 0 0</inkml:trace>
  <inkml:trace contextRef="#ctx0" brushRef="#br0" timeOffset="-1668.207">457 43 0 0 0,'0'0'1388'0'0,"0"0"-61"0"0,0 0-52 0 0,0 0 61 0 0,0 0 115 0 0,0 0 91 0 0,0 0 24 0 0,0 0-81 0 0,0 0-174 0 0,0 0-214 0 0,0 0-261 0 0,-10-8-195 0 0,-32-21-158 0 0,40 28-432 0 0,-1 0-1 0 0,1 0 1 0 0,-1 1 0 0 0,1-1-1 0 0,-1 0 1 0 0,0 1 0 0 0,1 0 0 0 0,-1 0-1 0 0,0 0 1 0 0,1 0 0 0 0,-1 0-1 0 0,1 0 1 0 0,-1 1 0 0 0,0 0-1 0 0,1-1 1 0 0,-1 1 0 0 0,1 0-1 0 0,-1 0 1 0 0,1 0 0 0 0,0 0 0 0 0,-1 1-1 0 0,1-1 1 0 0,0 0 0 0 0,-2 3-51 0 0,-3 0 150 0 0,-18 13-83 0 0,2 1 1 0 0,0 1-1 0 0,1 1 0 0 0,1 1 0 0 0,0 1 1 0 0,2 1-1 0 0,1 0 0 0 0,1 1 0 0 0,1 1 1 0 0,1 1-1 0 0,1 1 0 0 0,1-1 1 0 0,2 2-1 0 0,0 0 0 0 0,2 0 0 0 0,2 1 1 0 0,0 0-1 0 0,-2 25-67 0 0,4-28 5 0 0,1 0 1 0 0,1 0-1 0 0,1 0 0 0 0,1 0 1 0 0,2 0-1 0 0,0 0 0 0 0,5 22-5 0 0,-3-38 22 0 0,0 0 0 0 0,1 0 1 0 0,0 0-1 0 0,0-1 0 0 0,1 0 0 0 0,1 0 0 0 0,-1 0 0 0 0,2-1 0 0 0,-1 0 0 0 0,1 0 0 0 0,0 0 0 0 0,0-1 0 0 0,1 0 1 0 0,0-1-1 0 0,1 1 0 0 0,-1-2 0 0 0,1 1 0 0 0,0-1 0 0 0,1 0 0 0 0,-1-1 0 0 0,1 0 0 0 0,0-1 0 0 0,0 0 0 0 0,0 0 1 0 0,0-1-1 0 0,0-1 0 0 0,1 1 0 0 0,-1-2 0 0 0,0 1 0 0 0,3-2-22 0 0,4 1 125 0 0,0-2 1 0 0,0 0-1 0 0,0 0 1 0 0,-1-2-1 0 0,1 0 0 0 0,-1-1 1 0 0,0-1-1 0 0,0 0 0 0 0,-1-1 1 0 0,0-1-1 0 0,0 0 0 0 0,-1-1 1 0 0,7-6-126 0 0,-4 4 166 0 0,-1-2 0 0 0,0 0 0 0 0,-1-1 1 0 0,-1-1-1 0 0,0 0 0 0 0,8-12-166 0 0,-18 21 18 0 0,0 1 0 0 0,0-1 1 0 0,0 0-1 0 0,-1-1 0 0 0,0 1 0 0 0,-1 0 0 0 0,1-1 1 0 0,-1 1-1 0 0,0-1 0 0 0,-1 0 0 0 0,1 0 0 0 0,-2 0 0 0 0,1 0 1 0 0,-1 0-1 0 0,0 1 0 0 0,0-1 0 0 0,0 0 0 0 0,-1 0 0 0 0,-1 0 1 0 0,1 0-1 0 0,-2-4-18 0 0,-3 2-137 0 0,0 1 1 0 0,0-1 0 0 0,-1 1 0 0 0,0 0 0 0 0,-1 1-1 0 0,0 0 1 0 0,0 0 0 0 0,0 0 0 0 0,-1 1 0 0 0,0 1-1 0 0,0-1 1 0 0,0 1 0 0 0,-1 1 0 0 0,0 0-1 0 0,0 0 1 0 0,0 1 0 0 0,0 0 0 0 0,0 1 0 0 0,-1 0-1 0 0,1 1 1 0 0,-2 0 136 0 0,6-1-143 0 0,-1 1 0 0 0,1 0 1 0 0,-1 0-1 0 0,1 1 0 0 0,-1 0 0 0 0,1 0 0 0 0,-1 1 0 0 0,1-1 0 0 0,-1 1 1 0 0,1 1-1 0 0,0-1 0 0 0,-1 1 0 0 0,1 0 0 0 0,0 1 0 0 0,0-1 1 0 0,0 1-1 0 0,1 0 0 0 0,-1 1 0 0 0,1 0 0 0 0,-1-1 0 0 0,1 2 0 0 0,1-1 1 0 0,-1 0-1 0 0,0 1 0 0 0,1 0 0 0 0,0 0 0 0 0,-1 2 143 0 0,5-6-9 0 0,0 0 0 0 0,-1 0 0 0 0,1 0 0 0 0,0 0 0 0 0,0 0 0 0 0,0 0 0 0 0,0 1 0 0 0,0-1 0 0 0,0 0 0 0 0,0 0 0 0 0,0 0 0 0 0,1 0 0 0 0,-1 0 0 0 0,0 0 0 0 0,0 0 0 0 0,1 0-1 0 0,-1 0 1 0 0,1 0 0 0 0,-1 0 0 0 0,1 0 0 0 0,0 0 0 0 0,-1 0 0 0 0,1 0 0 0 0,0-1 0 0 0,-1 1 0 0 0,1 0 0 0 0,0 0 0 0 0,0-1 0 0 0,0 1 0 0 0,0-1 0 0 0,0 1 0 0 0,0 0 0 0 0,0-1 0 0 0,0 0 0 0 0,0 1 0 0 0,0-1 0 0 0,0 0 0 0 0,0 1-1 0 0,0-1 1 0 0,0 0 0 0 0,0 0 0 0 0,0 0 0 0 0,0 0 9 0 0,57 4 877 0 0,-49-4-749 0 0,62-5 231 0 0,0-3-1 0 0,0-2 0 0 0,-1-4 0 0 0,-1-3 0 0 0,43-18-358 0 0,-45 18-338 0 0,-3 2-2370 0 0,-23 0-5025 0 0,-32 11 798 0 0</inkml:trace>
  <inkml:trace contextRef="#ctx0" brushRef="#br0" timeOffset="-1203.228">1031 724 0 0 0,'0'0'971'0'0,"0"0"631"0"0,0 0 342 0 0,0 0 123 0 0,0 0-17 0 0,0 0-172 0 0,0 0-234 0 0,0 0-206 0 0,0 0-234 0 0,0 0-217 0 0,0 0-164 0 0,0 0-117 0 0,33-6-63 0 0,99-18-47 0 0,-76-2 219 0 0,-51 19-624 0 0,2 0-91 0 0,0 1 0 0 0,-1-1 0 0 0,0-1 0 0 0,-1 1 0 0 0,0-1 0 0 0,0 0 0 0 0,0 0 0 0 0,-1 0 0 0 0,0-1 0 0 0,-1 1 0 0 0,0-1 0 0 0,0 0 0 0 0,-1 0 0 0 0,0 0 0 0 0,-1 0 0 0 0,0-1 0 0 0,0 1 0 0 0,-1-2-100 0 0,0 9-35 0 0,0-1 0 0 0,-1 1-1 0 0,1-1 1 0 0,-1 1 0 0 0,0-1 0 0 0,1 1-1 0 0,-1 0 1 0 0,0-1 0 0 0,-1 1 0 0 0,1 0-1 0 0,0 0 1 0 0,-1 0 0 0 0,1 0 0 0 0,-1 0-1 0 0,1 0 1 0 0,-1 0 0 0 0,0 0 0 0 0,0 1-1 0 0,0-1 1 0 0,0 1 0 0 0,0-1 0 0 0,0 1-1 0 0,0 0 1 0 0,-1 0 0 0 0,1 0 0 0 0,0 0-1 0 0,-1 0 1 0 0,1 0 0 0 0,-1 1 0 0 0,1-1-1 0 0,-1 1 1 0 0,1 0 0 0 0,-1-1 0 0 0,1 1-1 0 0,-1 0 1 0 0,-1 1 35 0 0,-3-1-147 0 0,-1 0-1 0 0,1 1 1 0 0,0 0 0 0 0,-1 0-1 0 0,1 1 1 0 0,0 0-1 0 0,0 0 1 0 0,0 1-1 0 0,0 0 1 0 0,0 0 0 0 0,1 0-1 0 0,-3 3 148 0 0,-3 3-78 0 0,0 0-1 0 0,1 2 0 0 0,0-1 1 0 0,0 1-1 0 0,1 1 0 0 0,1 0 0 0 0,0 0 1 0 0,1 1-1 0 0,0 0 0 0 0,1 0 1 0 0,0 1-1 0 0,1 0 0 0 0,1 0 1 0 0,0 1-1 0 0,1-1 0 0 0,1 1 1 0 0,0 0-1 0 0,0 12 79 0 0,3-23 1 0 0,0 1-1 0 0,1-1 1 0 0,-1 1-1 0 0,1-1 1 0 0,1 1-1 0 0,-1-1 1 0 0,0 0 0 0 0,1 1-1 0 0,0-1 1 0 0,0 0-1 0 0,0 0 1 0 0,1 0-1 0 0,-1 0 1 0 0,1-1 0 0 0,0 1-1 0 0,0-1 1 0 0,0 0-1 0 0,0 1 1 0 0,1-1-1 0 0,-1-1 1 0 0,1 1 0 0 0,0 0-1 0 0,0-1 1 0 0,0 0-1 0 0,0 0 1 0 0,0 0-1 0 0,1-1 1 0 0,-1 1 0 0 0,0-1-1 0 0,5 1 0 0 0,142 13 782 0 0,-119-15-910 0 0,-1-2 0 0 0,0-1 1 0 0,0-2-1 0 0,0-1 0 0 0,-1-1 0 0 0,1-2 1 0 0,6-3 127 0 0,60-39-9618 0 0,-84 40 2426 0 0</inkml:trace>
  <inkml:trace contextRef="#ctx0" brushRef="#br0" timeOffset="-310.871">1937 532 0 0 0,'0'0'552'0'0,"0"0"968"0"0,0 0 422 0 0,0 0 151 0 0,0 0-17 0 0,0 0-101 0 0,0 0-128 0 0,0 0-176 0 0,0 0-210 0 0,0 0-180 0 0,0 0-190 0 0,0 0-168 0 0,-4-10-100 0 0,-12-32-112 0 0,-9 31 560 0 0,19 12-993 0 0,-2 1-220 0 0,0 1 0 0 0,0 0 0 0 0,0 1 1 0 0,0 0-1 0 0,0 0 0 0 0,1 1 0 0 0,-1-1 0 0 0,1 2 0 0 0,1-1 0 0 0,-1 1 0 0 0,1 0 0 0 0,0 0 0 0 0,-2 3-58 0 0,-9 12-58 0 0,1 0 0 0 0,0 1 0 0 0,2 0 0 0 0,0 1 0 0 0,2 1 0 0 0,-5 11 58 0 0,14-27-62 0 0,0 0 0 0 0,1 1 0 0 0,0-1 0 0 0,0 0 0 0 0,1 1 0 0 0,-1-1-1 0 0,2 1 1 0 0,0-1 0 0 0,0 1 0 0 0,0-1 0 0 0,1 3 62 0 0,1-8-4 0 0,1 0 0 0 0,-1-1 1 0 0,0 1-1 0 0,1-1 0 0 0,0 0 0 0 0,0 1 0 0 0,0-1 0 0 0,0 0 0 0 0,0-1 1 0 0,0 1-1 0 0,0 0 0 0 0,0-1 0 0 0,1 0 0 0 0,-1 0 0 0 0,1 0 0 0 0,-1 0 1 0 0,0 0-1 0 0,1-1 0 0 0,0 0 0 0 0,-1 1 0 0 0,1-1 0 0 0,-1-1 0 0 0,1 1 1 0 0,-1 0-1 0 0,1-1 0 0 0,-1 0 0 0 0,1 0 0 0 0,1 0 4 0 0,10-4 66 0 0,1-1-1 0 0,-1-1 1 0 0,0 0-1 0 0,-1-1 1 0 0,0 0-1 0 0,0-2 1 0 0,0 1-1 0 0,-1-2 1 0 0,-1 1 0 0 0,11-13-66 0 0,-13 14 16 0 0,170-160-1 0 0,-140 139-691 0 0,-40 36-56 0 0,-52 116-446 0 0,50-118 1170 0 0,0-1 0 0 0,0 1 0 0 0,1-1 0 0 0,-1 1 0 0 0,1 0 0 0 0,0-1 0 0 0,0 1-1 0 0,0 0 1 0 0,0 0 0 0 0,1 0 0 0 0,0 0 0 0 0,-1 0 0 0 0,1 0 0 0 0,1 0 0 0 0,-1 0 0 0 0,1 0 0 0 0,-1-1 0 0 0,1 1 0 0 0,0 0 0 0 0,0 0-1 0 0,1 0 1 0 0,-1-1 0 0 0,1 1 0 0 0,0-1 0 0 0,0 1 0 0 0,0-1 0 0 0,0 0 0 0 0,1 0 0 0 0,-1 0 0 0 0,1 0 0 0 0,0 0 0 0 0,0 0 0 0 0,0-1-1 0 0,0 1 1 0 0,1-1 8 0 0,5 1 97 0 0,-1 0 0 0 0,2 0 0 0 0,-1-1 0 0 0,0 0 0 0 0,0-1 0 0 0,1 0 0 0 0,-1-1 0 0 0,1 0 0 0 0,-1 0 0 0 0,1-1 0 0 0,-1 0 0 0 0,0 0 0 0 0,0-1 0 0 0,1-1 0 0 0,-1 1 0 0 0,0-2 0 0 0,-1 1 0 0 0,1-1 0 0 0,-1 0 0 0 0,1-1 0 0 0,-1 0 0 0 0,-1 0 0 0 0,1-1 0 0 0,4-4-97 0 0,12-12 205 0 0,-1 0 0 0 0,0-2 0 0 0,-2 0 0 0 0,-1-2 0 0 0,-1 0 0 0 0,9-18-205 0 0,-20 32-58 0 0,0 0-1 0 0,-1-1 0 0 0,-1 0 0 0 0,0 0 1 0 0,-1 0-1 0 0,0-1 0 0 0,-1 0 0 0 0,0 0 0 0 0,-2 0 1 0 0,1 0-1 0 0,-2 0 0 0 0,0-1 0 0 0,0 1 59 0 0,-1 12-39 0 0,0 0-1 0 0,-1 1 0 0 0,1-1 0 0 0,0 0 1 0 0,0 1-1 0 0,-1-1 0 0 0,1 0 1 0 0,-1 1-1 0 0,1-1 0 0 0,-1 1 1 0 0,0-1-1 0 0,1 1 0 0 0,-1-1 0 0 0,0 1 1 0 0,0 0-1 0 0,0-1 0 0 0,0 1 1 0 0,0 0-1 0 0,-1 0 0 0 0,1 0 1 0 0,0 0-1 0 0,-1 0 0 0 0,1 0 0 0 0,0 0 1 0 0,-1 0-1 0 0,1 0 0 0 0,-1 1 1 0 0,1-1-1 0 0,-1 0 0 0 0,0 1 0 0 0,1 0 1 0 0,-1-1-1 0 0,1 1 0 0 0,-1 0 1 0 0,0 0-1 0 0,1 0 0 0 0,-1 0 1 0 0,0 0-1 0 0,1 0 0 0 0,-1 0 0 0 0,0 1 1 0 0,1-1-1 0 0,-1 0 0 0 0,0 1 1 0 0,0 0 39 0 0,-69 34-1076 0 0,67-31 1078 0 0,-1 0-1 0 0,1 0 1 0 0,0 1-1 0 0,0-1 1 0 0,1 1-1 0 0,-1-1 0 0 0,1 1 1 0 0,0 0-1 0 0,1 1 1 0 0,-1-1-1 0 0,1 0 1 0 0,0 1-1 0 0,0-1 1 0 0,1 1-1 0 0,0 0 0 0 0,0 0 1 0 0,0-1-1 0 0,0 1 1 0 0,1 0-1 0 0,0 0 1 0 0,0 0-1 0 0,1 0 1 0 0,0-1-1 0 0,0 1 1 0 0,0 0-1 0 0,0 0 0 0 0,1-1 1 0 0,0 1-1 0 0,0-1 1 0 0,1 0-1 0 0,0 1 1 0 0,0-1-1 0 0,0 0 1 0 0,0-1-1 0 0,1 1 0 0 0,1 1-1 0 0,168 124 399 0 0,-170-128-400 0 0,1 1 0 0 0,-1-1 0 0 0,1 1 0 0 0,-1 0 0 0 0,0 0 1 0 0,0 0-1 0 0,0 0 0 0 0,-1 1 0 0 0,1-1 0 0 0,-1 1 0 0 0,1-1 0 0 0,-1 1 0 0 0,-1 0 0 0 0,1 0 0 0 0,0 0 0 0 0,-1 0 0 0 0,0 0 0 0 0,0 1 1 0 0,2 13-4245 0 0,-2 1-4360 0 0,-1-15 2140 0 0</inkml:trace>
  <inkml:trace contextRef="#ctx0" brushRef="#br0" timeOffset="4266.428">0 1361 3353 0 0,'0'0'809'0'0,"0"0"-563"0"0,0 0-201 0 0,0 0 184 0 0,0 0 345 0 0,0 0 285 0 0,0 0 198 0 0,0 0 114 0 0,0 0 35 0 0,0 0-35 0 0,0 0-102 0 0,21 0-129 0 0,128 3 1181 0 0,261 1 1877 0 0,10-30-2827 0 0,317-58-299 0 0,199-33-281 0 0,-379 72-440 0 0,-290 18-6 0 0,-159-2 339 0 0,-62 18 250 0 0,-39 20-680 0 0,-8-6-3812 0 0,-2 1 908 0 0,2-2-2279 0 0,0-1-5672 0 0</inkml:trace>
</inkml:ink>
</file>

<file path=ppt/ink/ink1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8:37.3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0 174 0 0 0,'0'0'155'0'0,"0"0"466"0"0,0 0 331 0 0,0 0 351 0 0,0 0 304 0 0,0 0 136 0 0,0 0-21 0 0,0 0-150 0 0,0 0-209 0 0,0 0-169 0 0,0 0-120 0 0,0 0-110 0 0,0 0-123 0 0,18-7-114 0 0,57-20-89 0 0,7 20 1181 0 0,120 18-699 0 0,-182-9-1171 0 0,-8 0 3297 0 0,-83-39-2574 0 0,58 30-994 0 0,0-1 0 0 0,0 0 0 0 0,1-1-1 0 0,0 0 1 0 0,0-1 0 0 0,1-1 0 0 0,0 0-1 0 0,0-1 323 0 0,5 0-2914 0 0,3 3-6374 0 0,3 5 786 0 0</inkml:trace>
</inkml:ink>
</file>

<file path=ppt/ink/ink1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8:36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18 7418 0 0,'0'0'2405'0'0,"0"0"-822"0"0,0 0-357 0 0,0 0 37 0 0,0 0 143 0 0,0 0 73 0 0,0 0-126 0 0,0 0-258 0 0,0 0-283 0 0,0 0-252 0 0,0 0-180 0 0,0-6 141 0 0,0 495 227 0 0,1-481 792 0 0,0 2-5822 0 0,1-13-12280 0 0,-2-1 13617 0 0</inkml:trace>
  <inkml:trace contextRef="#ctx0" brushRef="#br0" timeOffset="298.542">23 33 5385 0 0,'0'0'596'0'0,"0"0"-289"0"0,0 0 73 0 0,0 0 474 0 0,0 0 517 0 0,0 0 268 0 0,0 0 21 0 0,0 0-146 0 0,0 0-225 0 0,0 0-194 0 0,0 0-156 0 0,0 0-135 0 0,0 0-116 0 0,34 2-117 0 0,107 5-133 0 0,-57-15 102 0 0,56-25-454 0 0,-112 32-1947 0 0,-28 1 1592 0 0,1 1 0 0 0,-1-1-1 0 0,1 0 1 0 0,-1 1-1 0 0,1-1 1 0 0,-1 1-1 0 0,1-1 1 0 0,-1 0-1 0 0,0 1 1 0 0,1-1-1 0 0,-1 1 1 0 0,1-1 0 0 0,-1 1-1 0 0,0-1 1 0 0,0 1-1 0 0,1-1 1 0 0,-1 1-1 0 0,0 0 1 0 0,0-1-1 0 0,0 1 1 0 0,0-1-1 0 0,0 1 1 0 0,1-1 0 0 0,-1 1-1 0 0,0 0 1 0 0,0-1-1 0 0,0 1 1 0 0,-1-1-1 0 0,1 1 1 0 0,0 0-1 0 0,0-1 1 0 0,0 1-1 0 0,0-1 1 0 0,0 1-1 0 0,-1-1 1 0 0,1 1 0 0 0,0 0-1 0 0,-1-1 1 0 0,1 1-1 0 0,0-1 1 0 0,-1 1-1 0 0,1-1 1 0 0,-1 0-1 0 0,1 1 1 0 0,0-1-1 0 0,-1 1 1 0 0,1-1 0 0 0,-1 0-1 0 0,1 1 1 0 0,-1-1-1 0 0,1 0 1 0 0,-1 0-1 0 0,0 1 1 0 0,0-1 269 0 0,-3 7-3745 0 0</inkml:trace>
  <inkml:trace contextRef="#ctx0" brushRef="#br0" timeOffset="545.94">1 317 2040 0 0,'0'0'2061'0'0,"0"0"-957"0"0,0 0-98 0 0,0 0 338 0 0,0 0 296 0 0,0 0 31 0 0,0 0-150 0 0,0 0-176 0 0,0 0-243 0 0,0 0-210 0 0,0 0-177 0 0,0 0-156 0 0,33-7-127 0 0,101-21-115 0 0,-36 0 47 0 0,-54 14-765 0 0,6-2-2546 0 0,-18 6-4471 0 0,-20 6 71 0 0</inkml:trace>
</inkml:ink>
</file>

<file path=ppt/ink/ink1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8:14.7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1035 229 0 0 0,'0'0'1002'0'0,"0"0"72"0"0,0 0 23 0 0,0 0-64 0 0,0 0-95 0 0,0 0-71 0 0,0 0-83 0 0,-8-6-80 0 0,-22-16-45 0 0,-25 17 2803 0 0,43 9-3176 0 0,0 1 0 0 0,0 1 1 0 0,1 0-1 0 0,-1 1 0 0 0,1 0 1 0 0,1 0-1 0 0,-1 1 0 0 0,1 0 1 0 0,-3 5-287 0 0,6-7 63 0 0,-121 144 1106 0 0,-4 56 1194 0 0,121-183-2134 0 0,1-1 0 0 0,1 2 1 0 0,1-1-1 0 0,1 1 0 0 0,1 0 0 0 0,2 1 1 0 0,0 0-1 0 0,1-1 0 0 0,2 1 0 0 0,0 2-229 0 0,33 245 1323 0 0,9-151-577 0 0,30 6 89 0 0,42 1-5 0 0,-25-62-345 0 0,45 0 153 0 0,4-37 8 0 0,-107-26-516 0 0,0-2 0 0 0,0-2 0 0 0,1 0 0 0 0,-1-2 0 0 0,-1-1 0 0 0,2-2-130 0 0,16-1 96 0 0,86-34 104 0 0,26-46 144 0 0,-51-5-34 0 0,-72 22 140 0 0,12-44-291 0 0,1 10-106 0 0,-41 85-29 0 0,-2 1 0 0 0,0-1 0 0 0,-1 0 0 0 0,-1-1 0 0 0,0 1 0 0 0,-2-1 0 0 0,0-13-24 0 0,1 6 24 0 0,9-144 132 0 0,-23 11 46 0 0,-38 48-141 0 0,-20 5 26 0 0,-27 13-114 0 0,-28 26-16 0 0,-10 13-15 0 0,71 33 36 0 0,13 11-20 0 0,-62 11-221 0 0,13 27 102 0 0,88-22 141 0 0,-51 11-39 0 0,18-12 96 0 0,36-3-63 0 0,-1 1 0 0 0,1-1 0 0 0,0 2 0 0 0,0-1 0 0 0,0 1 0 0 0,0 0 0 0 0,1 1 0 0 0,-1 0 0 0 0,1 0 0 0 0,0 1 0 0 0,0 0 26 0 0,-45 32-1051 0 0,50-36 463 0 0,-11 6-1882 0 0,9-8-2929 0 0,1-3-4882 0 0,1 0 2337 0 0</inkml:trace>
  <inkml:trace contextRef="#ctx0" brushRef="#br0" timeOffset="4132.828">2410 1282 0 0 0,'0'0'197'0'0,"0"0"489"0"0,0 0 193 0 0,0 0 4 0 0,0 0-98 0 0,0 0-99 0 0,0 0-37 0 0,0 0 15 0 0,1-6 22 0 0,82-202 9422 0 0,-75 155-9301 0 0,-3-1-1 0 0,-3 1 0 0 0,-2-1 0 0 0,-2 0-806 0 0,-3 10 190 0 0,-3 1 1 0 0,-1 0-1 0 0,-3 1 0 0 0,-1 0 0 0 0,-1 1 0 0 0,-3 1 1 0 0,-2 0-1 0 0,-16-27-190 0 0,20 42 109 0 0,-1 0 0 0 0,-1 1 0 0 0,-1 0 1 0 0,-1 1-1 0 0,-11-8-109 0 0,14 13 106 0 0,-1-2 17 0 0,12 13-64 0 0,-1 0-1 0 0,1 1 1 0 0,-1-1-1 0 0,0 1 0 0 0,0 1 1 0 0,-1-1-1 0 0,0 1 0 0 0,0 0 1 0 0,0 1-1 0 0,-1 0 0 0 0,-4-2-58 0 0,-14-1 307 0 0,26 7-289 0 0,-29 0 396 0 0,-56 126-507 0 0,76-115 92 0 0,1 0 0 0 0,0 1 0 0 0,1 0 0 0 0,1 1 0 0 0,0 0 0 0 0,0 0 0 0 0,1 0 0 0 0,-2 13 1 0 0,7-26 0 0 0,-1 1 1 0 0,1 0-1 0 0,0 0 0 0 0,1 0 0 0 0,-1 0 1 0 0,0 0-1 0 0,0 0 0 0 0,0 0 1 0 0,0-1-1 0 0,1 1 0 0 0,-1 0 1 0 0,0 0-1 0 0,1 0 0 0 0,-1 0 0 0 0,0-1 1 0 0,1 1-1 0 0,-1 0 0 0 0,1 0 1 0 0,0-1-1 0 0,-1 1 0 0 0,1-1 1 0 0,-1 1-1 0 0,1 0 0 0 0,0-1 1 0 0,0 1-1 0 0,-1-1 0 0 0,1 1 0 0 0,0-1 1 0 0,0 0-1 0 0,0 1 0 0 0,-1-1 1 0 0,1 0-1 0 0,0 1 0 0 0,0-1 1 0 0,0 0-1 0 0,0 0 0 0 0,0 0 0 0 0,0 0 1 0 0,0 0-1 0 0,-1 0 0 0 0,1 0 1 0 0,0 0-1 0 0,0 0 0 0 0,0 0 1 0 0,0-1-1 0 0,0 1 0 0 0,0 0 1 0 0,-1-1-1 0 0,1 1 0 0 0,0 0 0 0 0,0-1 1 0 0,0 0-1 0 0,13 1 55 0 0,4-2 3 0 0,0-1 1 0 0,-1 0-1 0 0,1-2 1 0 0,-1 0 0 0 0,0 0-1 0 0,0-2 1 0 0,-1 0 0 0 0,8-5-59 0 0,43-16 80 0 0,318-127 131 0 0,-346 136-119 0 0,-39 19-47 0 0,0 0 22 0 0,0 0 7 0 0,0 0 32 0 0,0 0-13 0 0,0 0-2 0 0,0 0 10 0 0,0 0-2 0 0,-24 0-22 0 0,-346-4-261 0 0,286-10-696 0 0,79 13-1246 0 0,19-1-9344 0 0,-10 2 10284 0 0,5 3-3872 0 0,0 0 1261 0 0</inkml:trace>
  <inkml:trace contextRef="#ctx0" brushRef="#br0" timeOffset="4867.312">3034 335 9082 0 0,'0'0'941'0'0,"0"0"-104"0"0,0 0-1 0 0,0 0 103 0 0,0 0 86 0 0,0 0 10 0 0,0 0-76 0 0,0 0-161 0 0,0 0-193 0 0,0 0-193 0 0,-17 35-143 0 0,-51 110-99 0 0,39-53 53 0 0,-41 166 406 0 0,57-247 1199 0 0,14-41-706 0 0,14-20-1052 0 0,3 1 1 0 0,2 1-1 0 0,2 1 1 0 0,2 1-1 0 0,2 1 1 0 0,1 1-1 0 0,3 1 1 0 0,22-22-71 0 0,8-19 76 0 0,39-30 48 0 0,-98 115-132 0 0,0 0 1 0 0,0-1-1 0 0,0 1 0 0 0,0 0 1 0 0,0 0-1 0 0,0-1 0 0 0,-1 1 1 0 0,1 0-1 0 0,0 0 0 0 0,0 0 1 0 0,-1 0-1 0 0,1 0 0 0 0,-1 0 0 0 0,1 0 1 0 0,-1 1-1 0 0,1-1 0 0 0,-1 0 1 0 0,0 0-1 0 0,0 0 0 0 0,1 0 1 0 0,-1 0-1 0 0,0 1 0 0 0,0-1 1 0 0,0 0-1 0 0,0 0 0 0 0,0 0 0 0 0,0 1 1 0 0,-1-1-1 0 0,1 0 0 0 0,0 0 1 0 0,-1 0-1 0 0,1 0 0 0 0,-1 1 8 0 0,1 2 6 0 0,-29 286 366 0 0,28-288-365 0 0,1 0 0 0 0,0 0 0 0 0,0 0-1 0 0,0 0 1 0 0,0 0 0 0 0,0 0 0 0 0,0 0 0 0 0,0 0-1 0 0,1-1 1 0 0,-1 1 0 0 0,1 0 0 0 0,-1 0 0 0 0,1 0-1 0 0,0 0 1 0 0,0 0 0 0 0,0-1 0 0 0,0 1 0 0 0,0 0-1 0 0,0-1 1 0 0,0 1 0 0 0,1-1 0 0 0,-1 1 0 0 0,1-1-1 0 0,-1 0 1 0 0,1 0 0 0 0,-1 1 0 0 0,1-1 0 0 0,0 0-1 0 0,-1 0 1 0 0,1-1 0 0 0,0 1 0 0 0,0 0 0 0 0,0 0-1 0 0,-1-1 1 0 0,1 1 0 0 0,0-1 0 0 0,0 0 0 0 0,0 0-1 0 0,0 1 1 0 0,0-1 0 0 0,0 0 0 0 0,0-1 0 0 0,0 1-1 0 0,0 0 1 0 0,0-1 0 0 0,0 1 0 0 0,0-1 0 0 0,0 1-1 0 0,-1-1 1 0 0,1 0-7 0 0,9-5 56 0 0,0-2 0 0 0,-1 1-1 0 0,0-1 1 0 0,-1 0 0 0 0,0-1-1 0 0,0 0 1 0 0,-1-1 0 0 0,0 0-1 0 0,-1 0 1 0 0,0-1-56 0 0,12-13 45 0 0,-11 14-32 0 0,14-20 8 0 0,1 1-1 0 0,1 1 0 0 0,2 1 0 0 0,0 2 0 0 0,2 0 0 0 0,1 2 0 0 0,13-7-20 0 0,37 3-73 0 0,-75 31 71 0 0,-1-1 0 0 0,1 0 1 0 0,-1 1-1 0 0,0-1 0 0 0,0 1 0 0 0,-1 0 1 0 0,1 0-1 0 0,-1 0 0 0 0,0 1 0 0 0,0-1 0 0 0,0 0 1 0 0,0 1-1 0 0,-1-1 0 0 0,0 1 0 0 0,0 0 1 0 0,0-1-1 0 0,0 1 0 0 0,-1 0 0 0 0,0 0 1 0 0,0-1-1 0 0,0 5 2 0 0,2 95 149 0 0,-3-81-137 0 0,0 0 0 0 0,2-1 0 0 0,1 1 0 0 0,0 0 0 0 0,2-1 0 0 0,1 0 0 0 0,0 0 0 0 0,7 17-12 0 0,-7-28-803 0 0,20 35 1386 0 0,-12-37-4638 0 0,3-5-4985 0 0,-10-4-1474 0 0</inkml:trace>
  <inkml:trace contextRef="#ctx0" brushRef="#br0" timeOffset="6019.813">1267 928 0 0 0,'0'0'1014'0'0,"0"0"335"0"0,0 0 61 0 0,0 0-19 0 0,0 0 2 0 0,0 0-26 0 0,0 0-85 0 0,0 0-144 0 0,-9 7 4719 0 0,-10 8-4258 0 0,8 10-739 0 0,11-24-796 0 0,15-5 2387 0 0,3-32 190 0 0,-18 35-2456 0 0,0 1 11 0 0,0 0-2 0 0,0 0-30 0 0,0 0-31 0 0,0 0-60 0 0,0 0-33 0 0,0 0-25 0 0,0 0-26 0 0,16-7-7764 0 0,-7 0 1401 0 0,-4 3-4282 0 0</inkml:trace>
  <inkml:trace contextRef="#ctx0" brushRef="#br0" timeOffset="9291.063">1154 1002 0 0 0,'-3'-3'156'0'0,"-1"-3"-252"0"0,2 1 3262 0 0,2 4-2675 0 0,0 1-28 0 0,0 0-23 0 0,0 0 10 0 0,0 0 29 0 0,0 0 29 0 0,0 0 38 0 0,0 0 13 0 0,0 0-6 0 0,0 0-25 0 0,0 0-2 0 0,0 0-13 0 0,-130 14 3872 0 0,-154 16-923 0 0,170-26-1870 0 0,24 22-1472 0 0,-18-12 1442 0 0,107-14-1419 0 0,1 0-19 0 0,0 0-32 0 0,0 0-24 0 0,0 0-40 0 0,0 0-47 0 0,0 0-6 0 0,0 0-22 0 0,0 0 6 0 0,0 0 6 0 0,0 0 2 0 0,0 0 19 0 0,0 0 6 0 0,0 0 3 0 0,0 0 8 0 0,0 0-5 0 0,0 0 10 0 0,0 0-8 0 0,0 0 8 0 0,0 0-8 0 0,0 0 12 0 0,0 0 4 0 0,12-10 1287 0 0,34-56-757 0 0,21-89-279 0 0,-67 153-288 0 0,1 1 1 0 0,-1-1 0 0 0,0 0-1 0 0,1 1 1 0 0,-1-1 0 0 0,1 0-1 0 0,-1 1 1 0 0,1-1 0 0 0,0 1-1 0 0,0-1 1 0 0,-1 1 0 0 0,1 0-1 0 0,0-1 1 0 0,0 1 0 0 0,1 0-1 0 0,-1-1 1 0 0,0 1 0 0 0,0 0 0 0 0,1 0-1 0 0,-1 0 1 0 0,0 0 0 0 0,1 0-1 0 0,-1 0 1 0 0,1 1 0 0 0,-1-1-1 0 0,1 0 1 0 0,0 1 0 0 0,-1-1-1 0 0,1 1 1 0 0,-1 0 0 0 0,1-1-1 0 0,0 1 1 0 0,0 0 0 0 0,-1 0-1 0 0,1 0 1 0 0,0 0 0 0 0,-1 1 0 0 0,1-1-1 0 0,0 0 1 0 0,-1 1 0 0 0,1-1-1 0 0,-1 1 1 0 0,1-1 0 0 0,0 1-1 0 0,-1 0 1 0 0,1-1 0 0 0,0 2 20 0 0,20 25-42 0 0,0 1-1 0 0,-2 1 1 0 0,-2 1 0 0 0,0 0 0 0 0,10 28 42 0 0,-18-37-9 0 0,-1 1 0 0 0,-1 1 0 0 0,-1-1 1 0 0,-1 1-1 0 0,-1 0 0 0 0,-1 1 0 0 0,-1-1 0 0 0,-1 22 9 0 0,-3-44 38 0 0,0 1-1 0 0,0-1 1 0 0,0 1-1 0 0,-1-1 1 0 0,1 0-1 0 0,-1 1 1 0 0,1-1-1 0 0,-1 0 1 0 0,1 0-1 0 0,-1 0 1 0 0,0 0-1 0 0,1 0 1 0 0,-1 0-1 0 0,0-1 1 0 0,0 1-1 0 0,1-1 1 0 0,-1 1-1 0 0,0-1 1 0 0,0 1-1 0 0,0-1 1 0 0,0 0-1 0 0,0 0 1 0 0,0 0-1 0 0,0 0 1 0 0,0 0-1 0 0,0-1 1 0 0,1 1-1 0 0,-1-1 1 0 0,0 1-1 0 0,0-1 1 0 0,0 1-1 0 0,0-1 1 0 0,1 0-1 0 0,-1 0 1 0 0,0 0-1 0 0,1 0 1 0 0,-1 0-1 0 0,1 0 1 0 0,-1-1-38 0 0,-6 0-45 0 0,-64-42 478 0 0,52 32-438 0 0,0 1-1 0 0,0 1 0 0 0,-1 1 0 0 0,-1 1 0 0 0,1 1 0 0 0,-1 0 0 0 0,-1 2 6 0 0,-16-1-3996 0 0,0 4-4103 0 0,32 2-2779 0 0</inkml:trace>
  <inkml:trace contextRef="#ctx0" brushRef="#br0" timeOffset="19154.722">308 37 0 0 0,'0'0'828'0'0,"0"0"152"0"0,0 0 66 0 0,0 0-2 0 0,0 0-14 0 0,0 0-79 0 0,0 0-67 0 0,0-9 426 0 0,0 8 4871 0 0,0 590-2897 0 0,21-494-3306 0 0,-16-84 61 0 0,-1 1 1 0 0,-1 0-1 0 0,0 0 0 0 0,-1 1 1 0 0,0-1-1 0 0,-1 0 1 0 0,0 1-1 0 0,-1-1 1 0 0,0 1-1 0 0,-1-1 1 0 0,-1 0-1 0 0,0 1 0 0 0,-1-1 1 0 0,-3 11-40 0 0,-9 34 128 0 0,13-6-309 0 0,11-39 259 0 0,-8-11-4659 0 0,-2-3-4874 0 0,1 2 5398 0 0</inkml:trace>
  <inkml:trace contextRef="#ctx0" brushRef="#br0" timeOffset="20808.87">251 0 0 0 0,'0'0'950'0'0,"0"0"183"0"0,0 0 50 0 0,0 0-27 0 0,0 0-18 0 0,0 0-10 0 0,0 0 2 0 0,0 0 33 0 0,0 0 26 0 0,0 0 35 0 0,5 8 4599 0 0,-30 25-4183 0 0,-206 199-882 0 0,232-232-756 0 0,-1-1 0 0 0,1 1 1 0 0,-1 0-1 0 0,1 0 0 0 0,-1 0 1 0 0,0 0-1 0 0,1 0 0 0 0,-1 0 0 0 0,1 0 1 0 0,-1 0-1 0 0,1 0 0 0 0,-1 0 1 0 0,1 0-1 0 0,-1 1 0 0 0,1-1 0 0 0,-1 0 1 0 0,1 0-1 0 0,-1 0 0 0 0,0 1 1 0 0,1-1-1 0 0,-1 0 0 0 0,1 0 0 0 0,-1 1 1 0 0,0-1-1 0 0,1 0 0 0 0,-1 1 1 0 0,0-1-1 0 0,1 0 0 0 0,-1 1 0 0 0,0-1 1 0 0,0 1-1 0 0,1-1 0 0 0,-1 0 0 0 0,0 1 1 0 0,0-1-1 0 0,0 1 0 0 0,0-1 1 0 0,0 1-1 0 0,1-1 0 0 0,-1 1 0 0 0,0-1 1 0 0,0 0-1 0 0,0 1 0 0 0,0-1 1 0 0,0 1-1 0 0,0-1 0 0 0,0 1 0 0 0,-1-1 1 0 0,1 1-1 0 0,0-1 0 0 0,0 1 1 0 0,0-1-1 0 0,0 1 0 0 0,-1-1-2 0 0,15-1 260 0 0,233-38 1025 0 0,-92 27-1061 0 0,-160 0 1699 0 0,-83-42-1747 0 0,-37-60-1383 0 0,114 89-1519 0 0,10 16-1100 0 0,1 0-3650 0 0,0 7-895 0 0</inkml:trace>
  <inkml:trace contextRef="#ctx0" brushRef="#br0" timeOffset="42147.3">1068 1403 1328 0 0,'0'0'794'0'0,"0"0"-458"0"0,0 0-124 0 0,0 0 215 0 0,0 0 263 0 0,0 0 156 0 0,0 0-8 0 0,0 0-176 0 0,0 0-200 0 0,0 0-140 0 0,0 0-64 0 0,2 2 11 0 0,26 29 1701 0 0,-12 2-792 0 0,-1 59 254 0 0,-15-92-1241 0 0,0 0 119 0 0,0 0 149 0 0,0 0 125 0 0,0 0 82 0 0,0 0 33 0 0,2-25 2741 0 0,-3 1-3121 0 0,0 17-282 0 0,1 0 1 0 0,0 0-1 0 0,0 0 1 0 0,0 0 0 0 0,1 0-1 0 0,0 0 1 0 0,0 0-1 0 0,1 1 1 0 0,0-1-1 0 0,0 0 1 0 0,1 1-1 0 0,0 0 1 0 0,0-1-1 0 0,3-3-37 0 0,-2 4-79 0 0,0 1 0 0 0,1-1 0 0 0,0 1 0 0 0,0 0 0 0 0,1 1 0 0 0,-1-1 0 0 0,1 1 0 0 0,0 0 0 0 0,0 1 0 0 0,0 0 0 0 0,1-1 0 0 0,-1 2 0 0 0,1-1 0 0 0,0 1 0 0 0,-1 0 0 0 0,1 1 0 0 0,0-1 0 0 0,0 1 0 0 0,0 1 0 0 0,0-1 0 0 0,0 1 0 0 0,0 0 0 0 0,5 1 79 0 0,-2 7-2949 0 0,-5-3-214 0 0,-1-3-4027 0 0,-2-2 3092 0 0</inkml:trace>
  <inkml:trace contextRef="#ctx0" brushRef="#br0" timeOffset="42625.413">1044 1282 440 0 0,'0'0'856'0'0,"0"0"-246"0"0,0 0 21 0 0,0 0 239 0 0,0 0 211 0 0,0 0 36 0 0,0 0-154 0 0,0 0-256 0 0,0 0-166 0 0,0 0 14 0 0,0 0 101 0 0,0 0 128 0 0,0 0 55 0 0,6 0-20 0 0,143-15 4129 0 0,-48-3-4801 0 0,-81 11-385 0 0,-20 6 324 0 0,-32-17-456 0 0,-53-18-2039 0 0,61 10-5914 0 0,22 21 3013 0 0</inkml:trace>
  <inkml:trace contextRef="#ctx0" brushRef="#br0" timeOffset="43826.768">1322 1451 0 0 0,'0'0'295'0'0,"0"0"930"0"0,0 0 230 0 0,0 0-166 0 0,0 0-235 0 0,0 0-196 0 0,0 0-113 0 0,0 0-62 0 0,0 26 1558 0 0,-1-5-2072 0 0,0-15-216 0 0,1-1-1 0 0,-1 0 0 0 0,1 1 0 0 0,0-1 0 0 0,0 1 0 0 0,1-1 0 0 0,-1 0 0 0 0,1 1 0 0 0,0-1 0 0 0,1 0 0 0 0,-1 1 0 0 0,1-1 0 0 0,0 0 0 0 0,1 0 0 0 0,2 4 48 0 0,-2-3-1047 0 0,1 1-1838 0 0,0-5-2109 0 0,-2-2 4625 0 0</inkml:trace>
  <inkml:trace contextRef="#ctx0" brushRef="#br0" timeOffset="44299.858">1291 1458 0 0 0,'0'0'524'0'0,"0"0"206"0"0,0 0 330 0 0,0 0 271 0 0,0 0 72 0 0,0 0-132 0 0,0 0-235 0 0,0 0-239 0 0,0 0-228 0 0,0 0-164 0 0,0 0-121 0 0,0 0-95 0 0,16 0-65 0 0,71-3-40 0 0,-91 28 843 0 0,1-18-503 0 0,2-7-443 0 0,0 1 1 0 0,0-1-1 0 0,0 1 0 0 0,0 0 0 0 0,0-1 1 0 0,0 1-1 0 0,1 0 0 0 0,-1 0 1 0 0,0-1-1 0 0,1 1 0 0 0,-1 0 0 0 0,0 0 1 0 0,1 0-1 0 0,-1 0 0 0 0,1 0 1 0 0,-1 0-1 0 0,1 0 0 0 0,0 0 0 0 0,-1 0 1 0 0,1 0-1 0 0,0 0 0 0 0,0 0 1 0 0,0 0-1 0 0,0 0 0 0 0,0 0 0 0 0,0 0 1 0 0,0 0-1 0 0,0 0 0 0 0,0 1 1 0 0,0-1-1 0 0,1 0 0 0 0,-1 0 0 0 0,0 0 1 0 0,1 0-1 0 0,-1 0 0 0 0,1 0 1 0 0,-1-1-1 0 0,1 1 0 0 0,-1 0 0 0 0,1 0 1 0 0,0 0-1 0 0,0 0 0 0 0,-1-1 1 0 0,1 1-1 0 0,0 0 0 0 0,0 0 0 0 0,0-1 1 0 0,0 1-1 0 0,-1-1 0 0 0,1 1 1 0 0,0-1-1 0 0,1 1 19 0 0,74 17 523 0 0,-75-17-462 0 0,0 0 0 0 0,1-1 0 0 0,-1 1 1 0 0,0 0-1 0 0,0 0 0 0 0,0 0 0 0 0,0 0 1 0 0,0 0-1 0 0,0 0 0 0 0,0 0 0 0 0,0 0 0 0 0,-1 0 1 0 0,1 0-1 0 0,0 1 0 0 0,-1-1 0 0 0,1 0 1 0 0,-1 1-1 0 0,1-1 0 0 0,-1 0 0 0 0,1 1 1 0 0,-1-1-1 0 0,0 0 0 0 0,0 1 0 0 0,0-1 1 0 0,0 1-1 0 0,0-1 0 0 0,0 0 0 0 0,0 1 1 0 0,0-1-1 0 0,0 1 0 0 0,-1-1 0 0 0,1 0 0 0 0,-1 1 1 0 0,1-1-1 0 0,-1 0 0 0 0,1 0 0 0 0,-1 1 1 0 0,0-1-1 0 0,0 0 0 0 0,1 0 0 0 0,-1 0 1 0 0,0 0-1 0 0,0 0 0 0 0,0 0 0 0 0,0 0 1 0 0,-1 1-62 0 0,-52 41 671 0 0,47-43-1464 0 0,5-14-8476 0 0,2 12 7942 0 0,0 0-1480 0 0</inkml:trace>
</inkml:ink>
</file>

<file path=ppt/ink/ink1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9:34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1 619 3361 0 0,'0'0'1655'0'0,"0"0"-299"0"0,0 0-213 0 0,0 0-1 0 0,0 0 146 0 0,0 0 113 0 0,0 0-40 0 0,0 0-173 0 0,0 0-198 0 0,0 0-138 0 0,0 0-75 0 0,0 0-51 0 0,0 0-30 0 0,25-3-28 0 0,124-12 514 0 0,-23 4 836 0 0,-41 10-4390 0 0,-81 1 2075 0 0,1 2-2151 0 0,-3 0 3 0 0,0-2-2894 0 0,1 0-3564 0 0</inkml:trace>
  <inkml:trace contextRef="#ctx0" brushRef="#br0" timeOffset="1251.169">776 133 5617 0 0,'0'0'816'0'0,"0"0"-366"0"0,0 0-258 0 0,0 0 43 0 0,0 0 283 0 0,0 0 368 0 0,0 0 270 0 0,0 0 76 0 0,0 0-107 0 0,0 0-220 0 0,0 0-221 0 0,0 0-165 0 0,0 0-115 0 0,10 33-46 0 0,31 105-1 0 0,-28-45 194 0 0,-8 129-63 0 0,-5-222-500 0 0,-19 82-1127 0 0,5-60-1819 0 0,-7-5-3351 0 0,17-13 2955 0 0,2-4 633 0 0</inkml:trace>
  <inkml:trace contextRef="#ctx0" brushRef="#br0" timeOffset="1726.889">590 184 1328 0 0,'0'0'1271'0'0,"0"0"-431"0"0,0 0 22 0 0,0 0 231 0 0,0 0 200 0 0,0 0 107 0 0,0 0-50 0 0,0 0-155 0 0,32-25-155 0 0,102-80-116 0 0,-59 65 348 0 0,-62 38-1012 0 0,134-9 1656 0 0,-143 11-1899 0 0,1 0-1 0 0,-1 0 1 0 0,0 1 0 0 0,0 0 0 0 0,0 0 0 0 0,0 0 0 0 0,0 0 0 0 0,0 1 0 0 0,0 0 0 0 0,0-1-1 0 0,0 1 1 0 0,-1 1 0 0 0,1-1 0 0 0,-1 0 0 0 0,0 1 0 0 0,1 0 0 0 0,-1 0 0 0 0,0 0 0 0 0,-1 0-1 0 0,1 0 1 0 0,0 1 0 0 0,-1-1 0 0 0,0 1 0 0 0,0-1 0 0 0,0 1 0 0 0,0 0 0 0 0,-1 0-1 0 0,1 0 1 0 0,-1 0 0 0 0,0 0 0 0 0,0 0 0 0 0,-1 0 0 0 0,1 2-17 0 0,-2 6 24 0 0,-1 1 0 0 0,0-1-1 0 0,-1 0 1 0 0,-1 0 0 0 0,1-1 0 0 0,-2 1 0 0 0,0-1-1 0 0,0 1 1 0 0,-1-2 0 0 0,0 1 0 0 0,-1-1 0 0 0,0 1 0 0 0,-1-2-1 0 0,0 1 1 0 0,-1-1 0 0 0,0-1 0 0 0,0 1 0 0 0,0-2 0 0 0,-1 1-1 0 0,-1-1 1 0 0,1-1 0 0 0,-12 6-24 0 0,-59 32-43 0 0,81-42 31 0 0,-1 0-1 0 0,1-1 0 0 0,0 1 0 0 0,0 0 1 0 0,0 0-1 0 0,0 0 0 0 0,1-1 1 0 0,-1 1-1 0 0,0 0 0 0 0,1 0 0 0 0,-1-1 1 0 0,1 1-1 0 0,0 0 0 0 0,-1-1 1 0 0,1 1-1 0 0,0 0 0 0 0,0-1 0 0 0,0 1 1 0 0,0-1-1 0 0,0 1 0 0 0,1-1 1 0 0,-1 0-1 0 0,0 0 0 0 0,1 1 0 0 0,-1-1 1 0 0,0 0-1 0 0,1 0 0 0 0,0 0 13 0 0,2 2-16 0 0,111 120 1220 0 0,-50-72 193 0 0,-59-46-1078 0 0,-4-4-4356 0 0,-2 0-4400 0 0,0-1 1281 0 0</inkml:trace>
  <inkml:trace contextRef="#ctx0" brushRef="#br0" timeOffset="1996.627">1278 468 6489 0 0,'0'0'415'0'0,"0"0"-128"0"0,0 0 193 0 0,0 0 456 0 0,0 0 407 0 0,0 0 96 0 0,0 0-143 0 0,0 0-225 0 0,0 0-259 0 0,0 0-210 0 0,0 0-155 0 0,0 0-118 0 0,0 0-101 0 0,4 33-77 0 0,12 99-47 0 0,-7-15-1052 0 0,-8-116 250 0 0,-1-1-409 0 0,0 0-534 0 0,0 0-683 0 0,0 0-723 0 0,0 0-535 0 0,0 0 500 0 0</inkml:trace>
  <inkml:trace contextRef="#ctx0" brushRef="#br0" timeOffset="2447.036">1225 413 1072 0 0,'0'0'1370'0'0,"0"0"-750"0"0,0 0-211 0 0,0 0 225 0 0,0 0 306 0 0,0 0 210 0 0,0 0 53 0 0,0 0-83 0 0,0 0-85 0 0,0 0-96 0 0,0 0-78 0 0,0 0-27 0 0,0 0-37 0 0,27-1-21 0 0,135-2 639 0 0,-50 3 144 0 0,-111 1-1547 0 0,0-1 1 0 0,1 1-1 0 0,-1-1 0 0 0,0 1 0 0 0,0 0 1 0 0,0-1-1 0 0,0 1 0 0 0,-1 0 0 0 0,1 0 0 0 0,0 0 1 0 0,0 0-1 0 0,0 0 0 0 0,-1 0 0 0 0,1 0 0 0 0,0 0 1 0 0,-1 0-1 0 0,1 0 0 0 0,-1 0 0 0 0,1 0 1 0 0,-1 0-1 0 0,0 1 0 0 0,1-1 0 0 0,-1 0 0 0 0,0 0 1 0 0,0 1-1 0 0,0-1 0 0 0,0 0 0 0 0,0 0 1 0 0,0 0-1 0 0,0 1 0 0 0,0-1 0 0 0,-1 0 0 0 0,1 0 1 0 0,0 0-1 0 0,-1 1 0 0 0,1-1 0 0 0,-1 0 0 0 0,1 0 1 0 0,-1 0-1 0 0,0 0 0 0 0,1 0 0 0 0,-1 0 1 0 0,0 0-1 0 0,0 0 0 0 0,0 0 0 0 0,1 0 0 0 0,-1-1 1 0 0,0 1-1 0 0,0 0 0 0 0,-1 0-12 0 0,-31 26 219 0 0,-39 49-78 0 0,71-72-143 0 0,1-1 0 0 0,0 1 0 0 0,1 0-1 0 0,-1-1 1 0 0,1 1 0 0 0,-1 0 0 0 0,1-1 0 0 0,0 1-1 0 0,0-1 1 0 0,1 1 0 0 0,-1-1 0 0 0,1 0 0 0 0,-1 1-1 0 0,1-1 1 0 0,0 0 0 0 0,1 0 0 0 0,-1 0 0 0 0,0-1-1 0 0,1 1 1 0 0,-1 0 0 0 0,1-1 0 0 0,0 0 0 0 0,0 0-1 0 0,0 0 1 0 0,0 0 0 0 0,0 0 0 0 0,1 0 0 0 0,-1-1-1 0 0,0 1 1 0 0,1-1 0 0 0,-1 0 0 0 0,2 0 2 0 0,13 10 9 0 0,-14-8 0 0 0,-2-3 7 0 0,0 0-1 0 0,0 1 1 0 0,0 0 0 0 0,0-1 0 0 0,0 1 0 0 0,0 0 0 0 0,0 0 0 0 0,-1 0-1 0 0,1 0 1 0 0,0 1 0 0 0,-1-1 0 0 0,1 0 0 0 0,-1 1 0 0 0,1-1 0 0 0,-1 1-1 0 0,0 0 1 0 0,1-1 0 0 0,-1 1 0 0 0,0 0 0 0 0,0 0 0 0 0,0-1-1 0 0,0 1 1 0 0,-1 0 0 0 0,1 0 0 0 0,0 0 0 0 0,-1 0 0 0 0,1 0 0 0 0,-1 0-1 0 0,0 0 1 0 0,0 0 0 0 0,0 1 0 0 0,0-1 0 0 0,0 0 0 0 0,0 0 0 0 0,-1 0-1 0 0,1 0 1 0 0,0 0 0 0 0,-1 0 0 0 0,0 0 0 0 0,1 0 0 0 0,-1 0 0 0 0,-1 0-16 0 0,-12 9 47 0 0,-1-1 0 0 0,0 0 0 0 0,0-2-1 0 0,-1 1 1 0 0,-1-2 0 0 0,1 0 0 0 0,-1-1 0 0 0,-1-1 0 0 0,-16 3-47 0 0,-43 0-1681 0 0,69-18-1778 0 0,8 4-569 0 0,0 4 1168 0 0,0-2-3853 0 0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9:25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0 604 0 0 0,'0'0'1138'0'0,"0"0"263"0"0,0 0 64 0 0,0 0-72 0 0,0 0-106 0 0,0 0-76 0 0,0 0-31 0 0,0 0-21 0 0,0 0 25 0 0,0 0 7 0 0,18 8-10 0 0,57 21-36 0 0,-74-29-1095 0 0,0 1 0 0 0,0 0 0 0 0,0-1-1 0 0,0 1 1 0 0,0-1 0 0 0,0 1 0 0 0,0-1 0 0 0,0 1-1 0 0,0-1 1 0 0,0 0 0 0 0,1 1 0 0 0,-1-1 0 0 0,0 0-1 0 0,0 0 1 0 0,0 0 0 0 0,0 0 0 0 0,1 0 0 0 0,-1 0-1 0 0,0 0 1 0 0,0 0 0 0 0,0-1 0 0 0,0 1 0 0 0,1 0-1 0 0,-1-1 1 0 0,0 1 0 0 0,0-1 0 0 0,0 1 0 0 0,0-1-1 0 0,0 0 1 0 0,0 1 0 0 0,0-1 0 0 0,0 0 0 0 0,0 0-1 0 0,0 0-49 0 0,3-4 288 0 0,218-235 2866 0 0,-67 64-2889 0 0,58-21-284 0 0,-210 195-25 0 0,0 0 0 0 0,0 0 1 0 0,1 0-1 0 0,-1 0 0 0 0,0 0 0 0 0,1 1 0 0 0,-1-1 0 0 0,1 1 0 0 0,0 0 0 0 0,0 0 0 0 0,-1 1 0 0 0,1-1 0 0 0,0 1 0 0 0,0 0 0 0 0,0 0 0 0 0,-1 0 1 0 0,1 0 43 0 0,8 55-355 0 0,-15-13 451 0 0,-2 1 0 0 0,-1-1 1 0 0,-2 0-1 0 0,-3-1 0 0 0,-6 16-96 0 0,-7 33 104 0 0,-42 115-81 0 0,57-189-21 0 0,0-1 1 0 0,-1-1-1 0 0,0 0 1 0 0,-1 0-1 0 0,-1-1 1 0 0,0 0-1 0 0,-1-1 0 0 0,0-1 1 0 0,-1 0-1 0 0,0 0 1 0 0,-1-2-1 0 0,0 0-2 0 0,2-1-168 0 0,0-1-1 0 0,-1 0 0 0 0,0-1 0 0 0,0-1 1 0 0,0 0-1 0 0,-1-1 0 0 0,0-1 1 0 0,0 0-1 0 0,0-1 0 0 0,0-1 1 0 0,0 0-1 0 0,-7-1 169 0 0,19-1-215 0 0,0 0 1 0 0,0 1-1 0 0,1-2 0 0 0,-1 1 1 0 0,0 0-1 0 0,1 0 1 0 0,-1-1-1 0 0,1 0 0 0 0,0 1 1 0 0,0-1-1 0 0,-1 0 0 0 0,1 0 1 0 0,0 0-1 0 0,0 0 1 0 0,1-1-1 0 0,-1 1 0 0 0,0 0 1 0 0,1-1-1 0 0,-1 1 1 0 0,1-1-1 0 0,0 0 0 0 0,-1-2 215 0 0,-14-62-9197 0 0,16 54 5288 0 0</inkml:trace>
  <inkml:trace contextRef="#ctx0" brushRef="#br0" timeOffset="977.28">1335 199 1792 0 0,'0'0'3024'0'0,"0"0"-1043"0"0,0 0-276 0 0,0 0 93 0 0,0 0-47 0 0,0 0-250 0 0,0 0-281 0 0,0 0-199 0 0,0 0-144 0 0,0 0-57 0 0,0 0-61 0 0,0 0-101 0 0,0 0-112 0 0,-31-6-121 0 0,-98-20-91 0 0,125 25-310 0 0,1-1 0 0 0,-1 2 0 0 0,0-1 0 0 0,0 0-1 0 0,0 1 1 0 0,0 0 0 0 0,0 0 0 0 0,0 0 0 0 0,0 0 0 0 0,0 0-1 0 0,0 1 1 0 0,0 0 0 0 0,0 0 0 0 0,0 0 0 0 0,0 0 0 0 0,1 1-1 0 0,-1 0 1 0 0,-1 0-24 0 0,-5 3 67 0 0,-9 4-71 0 0,1 1-1 0 0,0 1 1 0 0,1 0-1 0 0,0 1 0 0 0,1 1 1 0 0,0 0-1 0 0,1 1 0 0 0,1 1 1 0 0,0 0-1 0 0,1 1 0 0 0,1 1 1 0 0,0 0-1 0 0,1 0 1 0 0,1 1-1 0 0,1 1 0 0 0,0-1 1 0 0,1 2-1 0 0,2-1 0 0 0,-3 9 5 0 0,7-22-31 0 0,0 0 0 0 0,1-1-1 0 0,-1 1 1 0 0,1 0-1 0 0,0 0 1 0 0,0 0-1 0 0,1 0 1 0 0,0 0 0 0 0,0 0-1 0 0,0 0 1 0 0,1 0-1 0 0,0 0 1 0 0,0 0-1 0 0,1 0 1 0 0,-1 0 0 0 0,1-1-1 0 0,1 1 1 0 0,-1 0-1 0 0,1-1 1 0 0,0 0-1 0 0,0 0 1 0 0,0 0 0 0 0,1 0-1 0 0,-1 0 1 0 0,1-1-1 0 0,1 1 1 0 0,-1-1-1 0 0,1 0 1 0 0,-1 0 0 0 0,6 3 31 0 0,-1-5 32 0 0,1 1 0 0 0,-1-1 1 0 0,1-1-1 0 0,-1 0 0 0 0,1 0 1 0 0,-1-1-1 0 0,1 0 1 0 0,0-1-1 0 0,-1 0 0 0 0,1 0 1 0 0,-1-1-1 0 0,1 0 1 0 0,-1-1-1 0 0,0 0 0 0 0,0 0 1 0 0,0-1-1 0 0,0-1 1 0 0,-1 1-1 0 0,3-3-32 0 0,144-118 576 0 0,-154 124-575 0 0,160-194 418 0 0,-70 75-286 0 0,-77 113-316 0 0,-23 33-224 0 0,5-17 450 0 0,-7 19-107 0 0,2 1-1 0 0,1 0 1 0 0,1 0-1 0 0,1 0 1 0 0,2 1-1 0 0,0-1 1 0 0,3 1-1 0 0,1 28 65 0 0,1-51-1 0 0,1 0 0 0 0,0-1 0 0 0,1 1 0 0 0,0-1 0 0 0,0 0 1 0 0,0 0-1 0 0,1 0 0 0 0,-1 0 0 0 0,1 0 0 0 0,1-1 0 0 0,-1 0 0 0 0,1 0 0 0 0,0 0 0 0 0,0 0 0 0 0,0-1 0 0 0,1 0 1 0 0,0 0-1 0 0,0 0 0 0 0,0-1 0 0 0,0 0 0 0 0,0 0 0 0 0,1 0 0 0 0,-1-1 0 0 0,1 0 0 0 0,-1 0 0 0 0,1-1 0 0 0,0 0 1 0 0,0 0-1 0 0,0-1 0 0 0,0 0 0 0 0,0 0 0 0 0,0 0 0 0 0,-1-1 0 0 0,1 0 0 0 0,0 0 0 0 0,0-1 0 0 0,-1 0 0 0 0,1 0 1 0 0,-1 0-1 0 0,1-1 0 0 0,-1 0 0 0 0,0 0 0 0 0,0-1 0 0 0,3-2 1 0 0,12-9 120 0 0,0-2 0 0 0,0 0-1 0 0,-2-2 1 0 0,0 0 0 0 0,-1-1 0 0 0,-1-1-1 0 0,-1 0 1 0 0,-1-2 0 0 0,-1 1 0 0 0,1-6-120 0 0,79-146 213 0 0,-94 173-266 0 0,0 3-146 0 0,-39 71-707 0 0,30-56 762 0 0,0 1 0 0 0,1 1 0 0 0,1-1 0 0 0,1 1 0 0 0,0 1 0 0 0,1-1 0 0 0,2 1 0 0 0,0 0 0 0 0,1 0 0 0 0,0 20 144 0 0,2-38-16 0 0,0 1-1 0 0,1-1 1 0 0,-1 0 0 0 0,1 1 0 0 0,-1-1-1 0 0,1 0 1 0 0,0 0 0 0 0,0 1-1 0 0,0-1 1 0 0,0 0 0 0 0,0 0 0 0 0,0 0-1 0 0,1 0 1 0 0,-1 0 0 0 0,1 0-1 0 0,-1-1 1 0 0,1 1 0 0 0,0 0-1 0 0,-1-1 1 0 0,1 1 0 0 0,0-1 0 0 0,0 0-1 0 0,0 1 1 0 0,0-1 0 0 0,1 0-1 0 0,-1 0 1 0 0,0 0 0 0 0,0-1-1 0 0,1 1 1 0 0,-1-1 0 0 0,0 1 0 0 0,1-1-1 0 0,-1 0 1 0 0,0 1 0 0 0,1-1-1 0 0,-1-1 1 0 0,1 1 0 0 0,-1 0 16 0 0,88-26 498 0 0,-63 6-305 0 0,-1-1 0 0 0,0-2 0 0 0,-2 0 0 0 0,-1-2 0 0 0,14-18-193 0 0,89-89 175 0 0,-106 130-790 0 0,-22 32 171 0 0,2-25 532 0 0,-15 65-137 0 0,11-58-20 0 0,0 0-1 0 0,1 0 1 0 0,1 1-1 0 0,0-1 0 0 0,1 1 1 0 0,0-1-1 0 0,1 1 1 0 0,1 0-1 0 0,0 6 70 0 0,2-13-1 0 0,1 0 0 0 0,0-1 1 0 0,-1 1-1 0 0,2-1 0 0 0,-1 0 0 0 0,0 0 0 0 0,1 0 0 0 0,0-1 0 0 0,0 0 0 0 0,1 0 0 0 0,-1 0 0 0 0,1 0 1 0 0,0-1-1 0 0,0 0 0 0 0,0 0 0 0 0,0-1 0 0 0,0 0 0 0 0,1 0 0 0 0,-1 0 0 0 0,1-1 0 0 0,-1 1 0 0 0,1-2 1 0 0,0 1-1 0 0,-1-1 0 0 0,1 0 0 0 0,0 0 0 0 0,-1-1 0 0 0,1 0 0 0 0,0 0 0 0 0,-1-1 0 0 0,3 0 1 0 0,6-3 317 0 0,0 0 0 0 0,-1 0 1 0 0,0-2-1 0 0,0 1 0 0 0,-1-2 0 0 0,1 0 0 0 0,-2 0 0 0 0,1-2 0 0 0,4-4-317 0 0,3-6 421 0 0,0-2 0 0 0,-1 0 0 0 0,-1-1 0 0 0,-2-1 0 0 0,0-1 0 0 0,-2 0 0 0 0,0-1 0 0 0,-2 0 0 0 0,6-20-421 0 0,8-11 97 0 0,-23 51-151 0 0,0 0 0 0 0,-1-1 0 0 0,0 1 0 0 0,0-1-1 0 0,0 1 1 0 0,-1-1 0 0 0,0 0 0 0 0,0 0 0 0 0,-1 1-1 0 0,0-1 1 0 0,0 0 0 0 0,-1 0 0 0 0,1 0 0 0 0,-1 1-1 0 0,-1-2 55 0 0,-9-11-4077 0 0,-7 5-3829 0 0,12 10-3899 0 0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15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262 204 8938 0 0,'0'0'1563'0'0,"0"0"-536"0"0,0 0-380 0 0,0 0-33 0 0,0 0 77 0 0,0 0-4 0 0,0 0-58 0 0,0 0-38 0 0,0 0 1 0 0,0 0 42 0 0,0 0 34 0 0,-1 24-51 0 0,0 82-96 0 0,-32 179 918 0 0,27-216-1793 0 0,-7 104 1082 0 0,10-58-7173 0 0,3-114 3303 0 0,0-1-1276 0 0,0 0-1809 0 0</inkml:trace>
  <inkml:trace contextRef="#ctx0" brushRef="#br0" timeOffset="330.251">0 75 7546 0 0,'0'0'1336'0'0,"0"0"-301"0"0,0 0-251 0 0,0 0-64 0 0,0 0 8 0 0,0 0 2 0 0,0 0-65 0 0,0 0-110 0 0,0 0-136 0 0,38-12-118 0 0,124-35-65 0 0,-48 32 34 0 0,-90 15-194 0 0,8 0 107 0 0,0 2 1 0 0,0 1 0 0 0,0 1-1 0 0,0 1 1 0 0,20 8-184 0 0,-40-10 35 0 0,-1 0 1 0 0,0 1 0 0 0,-1 1-1 0 0,1 0 1 0 0,-1 0 0 0 0,1 1-1 0 0,-2 1 1 0 0,1-1 0 0 0,-1 2-1 0 0,0-1 1 0 0,0 1 0 0 0,-1 0-1 0 0,0 1 1 0 0,-1 0 0 0 0,0 0-1 0 0,0 1 1 0 0,1 3-36 0 0,-6-8 28 0 0,1 1 0 0 0,-1-1 0 0 0,-1 1 1 0 0,1-1-1 0 0,-1 1 0 0 0,0 0 0 0 0,0 0 0 0 0,-1-1 0 0 0,0 1 1 0 0,0 0-1 0 0,0 0 0 0 0,-1 0 0 0 0,1 0 0 0 0,-1-1 0 0 0,-1 1 1 0 0,1 0-1 0 0,-1-1 0 0 0,0 1 0 0 0,0-1 0 0 0,-1 0 0 0 0,0 1 1 0 0,-3 3-29 0 0,-85 100 474 0 0,64-86-479 0 0,0-2 0 0 0,-1-1 0 0 0,-1-1 0 0 0,-1-2 1 0 0,0 0-1 0 0,-2-3 0 0 0,1 0 0 0 0,-2-2 0 0 0,0-1 1 0 0,-26 4 4 0 0,-10-7-689 0 0,23-7-2823 0 0,35-7-3814 0 0,9 4 882 0 0</inkml:trace>
</inkml:ink>
</file>

<file path=ppt/ink/ink1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9:22.8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1005 390 0 0 0,'0'0'627'0'0,"0"0"-64"0"0,0 0 109 0 0,0 0 228 0 0,0 0 163 0 0,0 0 85 0 0,0 0-20 0 0,0 0-97 0 0,0 0-88 0 0,0 0-88 0 0,0 0-84 0 0,0 0-39 0 0,0 0-15 0 0,24-7-11 0 0,76-22 11 0 0,-27 21 1092 0 0,100 30 630 0 0,-35-18-1156 0 0,-138-4-1174 0 0,0 0 86 0 0,0 0 82 0 0,0 0 93 0 0,0 0 68 0 0,0 0 49 0 0,0 0-3 0 0,0 0-61 0 0,-7-23 712 0 0,-83-89 269 0 0,26 41-1830 0 0,57 56-690 0 0,6 8-7250 0 0,1 7 265 0 0</inkml:trace>
  <inkml:trace contextRef="#ctx0" brushRef="#br0" timeOffset="-5847.562">690 659 3593 0 0,'0'0'1405'0'0,"0"0"-454"0"0,0 0-188 0 0,0 0 149 0 0,0 0 281 0 0,0 0 190 0 0,0 0 58 0 0,0 0-134 0 0,0 0-261 0 0,0 0-262 0 0,0 0-143 0 0,-7-4-127 0 0,-61-18 483 0 0,33 23-768 0 0,0 1-1 0 0,0 1 1 0 0,0 3-1 0 0,1 0 1 0 0,0 2-1 0 0,-7 4-228 0 0,-116 41 583 0 0,223-37-1188 0 0,174 14 839 0 0,-239-31-234 0 0,1 1 1 0 0,0 0-1 0 0,-1 0 0 0 0,1 0 0 0 0,0 0 1 0 0,0 0-1 0 0,-1 0 0 0 0,1 0 0 0 0,-1 1 0 0 0,1-1 1 0 0,0 1-1 0 0,-1-1 0 0 0,1 1 0 0 0,-1-1 0 0 0,1 1 1 0 0,-1 0-1 0 0,1 0 0 0 0,-1 0 0 0 0,1 0 0 0 0,-1 0 1 0 0,0 0-1 0 0,0 0 0 0 0,1 0 0 0 0,-1 0 0 0 0,0 1 1 0 0,0-1-1 0 0,0 1 0 0 0,0-1 0 0 0,-1 0 0 0 0,1 1 1 0 0,0 0-1 0 0,-1-1 0 0 0,1 1 0 0 0,-1-1 0 0 0,1 1 1 0 0,-1 0-1 0 0,0-1 0 0 0,1 1 0 0 0,-1 0 0 0 0,0-1 1 0 0,0 1-1 0 0,0 0 0 0 0,-1-1 0 0 0,1 1 0 0 0,0 0 1 0 0,-1 1-1 0 0,-106 73 86 0 0,94-69-107 0 0,-402 213 209 0 0,414-220-190 0 0,0 0 0 0 0,0 0-1 0 0,0 0 1 0 0,0 0 0 0 0,0 0 0 0 0,0 1 0 0 0,0-1 0 0 0,0 0-1 0 0,0 1 1 0 0,0-1 0 0 0,0 0 0 0 0,0 1 0 0 0,0-1-1 0 0,0 1 1 0 0,0 0 0 0 0,1-1 0 0 0,-1 1 0 0 0,0 0-1 0 0,0-1 1 0 0,1 1 0 0 0,-1 0 0 0 0,0 0 0 0 0,1 0 0 0 0,-1 0-1 0 0,1-1 1 0 0,-1 1 0 0 0,1 0 0 0 0,-1 0 0 0 0,1 0-1 0 0,0 0 1 0 0,0 0 0 0 0,-1 0 0 0 0,1 0 0 0 0,0 0-1 0 0,0 0 1 0 0,0 0 0 0 0,0 0 0 0 0,0 0 0 0 0,0 1 0 0 0,0-1-1 0 0,1 0 1 0 0,-1 0 0 0 0,0 0 0 0 0,0 0 0 0 0,1-1-1 0 0,-1 1 1 0 0,1 0 0 0 0,-1 0 0 0 0,1 0 0 0 0,-1 0-1 0 0,1 0 1 0 0,0 0 0 0 0,-1-1 0 0 0,1 1 0 0 0,0 0 0 0 0,-1 0-1 0 0,1-1 1 0 0,0 1 0 0 0,0-1 0 0 0,0 1 0 0 0,0-1-1 0 0,0 1 1 0 0,0-1 0 0 0,0 1 2 0 0,27 6 110 0 0,-1-1 1 0 0,2-2-1 0 0,-1-1 0 0 0,0-1 1 0 0,1-1-1 0 0,-1-1 0 0 0,1-2 1 0 0,-1-1-1 0 0,0-1 0 0 0,0-1 1 0 0,0-2-1 0 0,4-2-110 0 0,-6 4 112 0 0,159-34 216 0 0,-166 37-543 0 0,11-4-3972 0 0,-26 5-5154 0 0,-4 1 2684 0 0</inkml:trace>
  <inkml:trace contextRef="#ctx0" brushRef="#br0" timeOffset="-5084.567">788 1164 0 0 0,'0'0'564'0'0,"0"0"1159"0"0,0 0 514 0 0,0 0 82 0 0,0 0-231 0 0,0 0-354 0 0,0 0-346 0 0,0 0-290 0 0,0 0-139 0 0,0 0-56 0 0,0 0-77 0 0,8-13-75 0 0,60-93 1118 0 0,-24 43-1242 0 0,2 3 1 0 0,3 1-1 0 0,3 3 1 0 0,2 2 0 0 0,48-36-628 0 0,-49 54-59 0 0,-52 35-48 0 0,-1 1-90 0 0,0 33-642 0 0,-37 202 896 0 0,36-231-55 0 0,0 0-1 0 0,0 0 0 0 0,1 0 0 0 0,-1-1 0 0 0,1 1 1 0 0,0 0-1 0 0,0 0 0 0 0,0 0 0 0 0,1 0 1 0 0,-1 0-1 0 0,1 0 0 0 0,0-1 0 0 0,0 1 1 0 0,1 0-1 0 0,-1 0 0 0 0,1-1 0 0 0,-1 1 0 0 0,1-1 1 0 0,0 0-1 0 0,1 1 0 0 0,-1-1 0 0 0,0 0 1 0 0,1 0-1 0 0,0 0 0 0 0,0-1 0 0 0,0 1 0 0 0,0-1 1 0 0,0 0-1 0 0,0 1 0 0 0,1-1 0 0 0,-1-1 1 0 0,1 1-1 0 0,-1 0 0 0 0,1-1 0 0 0,0 0 0 0 0,-1 0 1 0 0,4 1-2 0 0,5-5 59 0 0,0 0 0 0 0,0 0 1 0 0,-1-2-1 0 0,1 1 0 0 0,-1-1 0 0 0,0-1 1 0 0,-1 0-1 0 0,1-1 0 0 0,-1 0 0 0 0,0 0 1 0 0,-1-1-1 0 0,0 0 0 0 0,0-1 0 0 0,-1 0 1 0 0,0 0-1 0 0,-1-1 0 0 0,1 0 0 0 0,-2 0 1 0 0,3-5-60 0 0,31-36-61 0 0,170-195-396 0 0,-205 242 434 0 0,-4 3-58 0 0,-1 6-305 0 0,-32 79 129 0 0,22-66 272 0 0,0 1 0 0 0,1 0-1 0 0,1 1 1 0 0,0 0 0 0 0,2 0 0 0 0,0 0-1 0 0,2 1 1 0 0,0 0 0 0 0,1 0 0 0 0,1 0-1 0 0,1 0 1 0 0,1 0 0 0 0,1 0 0 0 0,1 0-1 0 0,1 0 1 0 0,4 19-15 0 0,-4-33-830 0 0,13 35 952 0 0,-7-30-4533 0 0,1-4-5408 0 0,-8-8 4162 0 0</inkml:trace>
  <inkml:trace contextRef="#ctx0" brushRef="#br0" timeOffset="-1629.548">1948 1038 2345 0 0,'0'0'1828'0'0,"0"0"-807"0"0,0 0-367 0 0,0 0 149 0 0,0 0 266 0 0,0 0 169 0 0,0 0-23 0 0,0 0-192 0 0,0 0-230 0 0,0 0-211 0 0,0 0-146 0 0,-2 11-83 0 0,-2 151 1156 0 0,6-141-2063 0 0,4 58 453 0 0,-6-53-3176 0 0,-3-1-3636 0 0,2-21 3929 0 0,-1 0 1944 0 0</inkml:trace>
  <inkml:trace contextRef="#ctx0" brushRef="#br0" timeOffset="-1096.411">1903 1020 2128 0 0,'0'0'1832'0'0,"0"0"-177"0"0,0 0-106 0 0,0 0-128 0 0,0 0-188 0 0,0 0-191 0 0,0 0-182 0 0,0 0-156 0 0,0 0-113 0 0,0 0-80 0 0,0 0-71 0 0,0 0-44 0 0,0 0-51 0 0,19-8-45 0 0,61-25-29 0 0,-69 29-194 0 0,-1 1 0 0 0,1 0-1 0 0,0 0 1 0 0,0 1 0 0 0,0 0 0 0 0,0 1 0 0 0,0 0 0 0 0,0 1-1 0 0,0 0 1 0 0,0 0-77 0 0,17 1 19 0 0,-18 14-100 0 0,-24 17 140 0 0,-120 79-105 0 0,133-110 43 0 0,1-1-1 0 0,-1 1 1 0 0,0-1 0 0 0,0 0 0 0 0,0 1 0 0 0,1-1-1 0 0,-1 1 1 0 0,0 0 0 0 0,0-1 0 0 0,1 1 0 0 0,-1 0-1 0 0,1-1 1 0 0,-1 1 0 0 0,0 0 0 0 0,1 0 0 0 0,0 0 0 0 0,-1-1-1 0 0,1 1 1 0 0,-1 0 0 0 0,1 0 0 0 0,0 0 0 0 0,0 0-1 0 0,-1 0 1 0 0,1 0 0 0 0,0 0 0 0 0,0 0 0 0 0,0 0-1 0 0,0-1 1 0 0,0 1 0 0 0,0 0 0 0 0,0 0 0 0 0,0 0 0 0 0,1 0-1 0 0,-1 0 1 0 0,0 0 0 0 0,1 0 0 0 0,-1 0 0 0 0,0 0-1 0 0,1-1 1 0 0,-1 1 0 0 0,1 0 0 0 0,-1 0 0 0 0,1-1-1 0 0,-1 1 1 0 0,1 0 0 0 0,0-1 0 0 0,-1 1 0 0 0,1 0-1 0 0,0-1 1 0 0,0 1 0 0 0,0-1 3 0 0,54 20 123 0 0,-27-12-78 0 0,-12-2-15 0 0,-12-5-21 0 0,-1-1 0 0 0,1 1 0 0 0,-1 0 0 0 0,1 0-1 0 0,-1 0 1 0 0,0 1 0 0 0,1-1 0 0 0,-1 1 0 0 0,0 0 0 0 0,0 0-1 0 0,0 0 1 0 0,0 0 0 0 0,-1 1 0 0 0,1-1 0 0 0,0 1-1 0 0,-1-1 1 0 0,0 1 0 0 0,1 0 0 0 0,-1 0 0 0 0,-1 0 0 0 0,1 0-1 0 0,0 0 1 0 0,-1 1 0 0 0,1-1 0 0 0,0 3-9 0 0,-4 0 53 0 0,0 0 0 0 0,-1 0 0 0 0,0 0 0 0 0,0 0 0 0 0,0-1 0 0 0,0 0 1 0 0,-1 1-1 0 0,0-1 0 0 0,0-1 0 0 0,-1 1 0 0 0,1 0 0 0 0,-1-1 0 0 0,0 0 0 0 0,0 0 0 0 0,0-1 1 0 0,-1 1-1 0 0,1-1 0 0 0,-1 0 0 0 0,0-1 0 0 0,1 1 0 0 0,-1-1 0 0 0,-1 0 0 0 0,0-1-53 0 0,-46 5-825 0 0,17-9-2912 0 0,16-6-3839 0 0,14 4 2240 0 0</inkml:trace>
  <inkml:trace contextRef="#ctx0" brushRef="#br0" timeOffset="582.816">2404 655 2793 0 0,'0'0'1008'0'0,"0"0"-252"0"0,0 0 3 0 0,0 0 237 0 0,0 0 182 0 0,0 0 51 0 0,0 0-51 0 0,0 0-98 0 0,0 0-104 0 0,0 0-104 0 0,0 0-110 0 0,0 0-118 0 0,0 0-44 0 0,13 1-16 0 0,100 9 1875 0 0,46-9 201 0 0,21-27-3371 0 0,-159 26-2994 0 0,-14 0-2763 0 0,-6 0 1795 0 0,-1 0-304 0 0</inkml:trace>
  <inkml:trace contextRef="#ctx0" brushRef="#br0" timeOffset="833.403">2500 865 4921 0 0,'0'0'2231'0'0,"0"0"-1063"0"0,0 0-333 0 0,0 0 268 0 0,0 0 383 0 0,0 0 213 0 0,0 0-37 0 0,0 0-225 0 0,0 0-259 0 0,0 0-223 0 0,0 0-198 0 0,0 0-163 0 0,0 0-125 0 0,29 4-118 0 0,93 10-92 0 0,-5-24 133 0 0,-17 3-988 0 0,-67 6-2233 0 0,-1 1-3797 0 0,-25 0-4028 0 0</inkml:trace>
  <inkml:trace contextRef="#ctx0" brushRef="#br0" timeOffset="6268.872">3630 582 0 0 0,'0'0'184'0'0,"0"0"527"0"0,0 0 42 0 0,0 0-135 0 0,0 0-135 0 0,-9 32-122 0 0,-29 103-98 0 0,-53 135 1012 0 0,60-207-386 0 0,31-62-567 0 0,0-1 112 0 0,0 0 168 0 0,0 0 209 0 0,0 0 154 0 0,0-23 1349 0 0,5-11-2080 0 0,2-1-1 0 0,1 0 1 0 0,2 1-1 0 0,1 1 1 0 0,1 0-1 0 0,2 1 1 0 0,2 0 0 0 0,0 1-1 0 0,3 0 1 0 0,0 2-1 0 0,2 0 1 0 0,1 2 0 0 0,1 0-1 0 0,7-5-233 0 0,-28 29 12 0 0,66-56 336 0 0,-66 59-344 0 0,1 0 0 0 0,0 1 0 0 0,-1 0 0 0 0,1 0-1 0 0,-1 0 1 0 0,1 0 0 0 0,-1 0 0 0 0,1 0 0 0 0,-1 1 0 0 0,0-1 0 0 0,0 1-1 0 0,0-1 1 0 0,0 1 0 0 0,0 0 0 0 0,0 0 0 0 0,0 0 0 0 0,0 0-1 0 0,-1 0 1 0 0,1 0 0 0 0,-1 1 0 0 0,1-1 0 0 0,-1 0 0 0 0,0 1 0 0 0,0-1-1 0 0,0 1 1 0 0,0-1 0 0 0,-1 1 0 0 0,1 0 0 0 0,-1-1 0 0 0,1 1 0 0 0,-1 0-1 0 0,0-1 1 0 0,0 2-4 0 0,2 6 71 0 0,21 90 455 0 0,23 63-143 0 0,-45-164-362 0 0,-1 0 1 0 0,0 0-1 0 0,0 0 1 0 0,0 1-1 0 0,1-1 1 0 0,-1 0-1 0 0,1 0 1 0 0,-1 0-1 0 0,0 0 1 0 0,1 1-1 0 0,-1-1 1 0 0,1 0-1 0 0,0 1 1 0 0,-1-1-1 0 0,1 0 1 0 0,0 1-1 0 0,-1-1 1 0 0,1 0-1 0 0,0 1 0 0 0,-1-1 1 0 0,1 1-1 0 0,0 0 1 0 0,0-1-1 0 0,0 1 1 0 0,0 0-1 0 0,-1-1 1 0 0,1 1-1 0 0,0 0 1 0 0,0 0-1 0 0,0 0 1 0 0,0-1-1 0 0,0 1 1 0 0,0 0-1 0 0,0 0 1 0 0,0 1-1 0 0,0-1 1 0 0,-1 0-1 0 0,1 0 0 0 0,0 0 1 0 0,0 1-1 0 0,0-1 1 0 0,0 0-1 0 0,0 1 1 0 0,-1-1-1 0 0,1 0 1 0 0,0 1-1 0 0,0-1 1 0 0,-1 1-1 0 0,1 0 1 0 0,0-1-1 0 0,-1 1 1 0 0,1 0-1 0 0,0-1 1 0 0,-1 1-1 0 0,1 0 1 0 0,-1 0-1 0 0,1-1 0 0 0,-1 1 1 0 0,0 0-1 0 0,1 0 1 0 0,-1 0-1 0 0,0 0 1 0 0,1-1-1 0 0,-1 1 1 0 0,0 0-1 0 0,0 0 1 0 0,0 0-1 0 0,0 0 1 0 0,0 1-22 0 0,194-194 504 0 0,-125 126-502 0 0,-57 52-3 0 0,1 0 0 0 0,1 1 0 0 0,0 1 0 0 0,1 0 0 0 0,0 1 0 0 0,1 1-1 0 0,11-6 2 0 0,-26 16-5 0 0,0-1-1 0 0,1 1 1 0 0,-1 0-1 0 0,1 0 0 0 0,-1 0 1 0 0,1 0-1 0 0,-1 0 0 0 0,1 0 1 0 0,-1 0-1 0 0,1 0 0 0 0,-1 0 1 0 0,1 1-1 0 0,-1-1 0 0 0,0 1 1 0 0,1-1-1 0 0,-1 1 0 0 0,1-1 1 0 0,-1 1-1 0 0,0 0 1 0 0,0 0-1 0 0,1-1 0 0 0,-1 1 1 0 0,0 0-1 0 0,0 0 0 0 0,0 0 1 0 0,0 1-1 0 0,0-1 0 0 0,0 0 1 0 0,0 0-1 0 0,-1 0 0 0 0,1 1 1 0 0,0-1-1 0 0,-1 0 1 0 0,1 1-1 0 0,-1-1 0 0 0,1 1 1 0 0,-1-1-1 0 0,0 0 0 0 0,1 1 1 0 0,-1-1-1 0 0,0 1 0 0 0,0-1 1 0 0,0 1-1 0 0,0-1 0 0 0,0 1 1 0 0,0-1-1 0 0,-1 1 1 0 0,1-1-1 0 0,0 1 0 0 0,-1-1 1 0 0,1 0-1 0 0,-1 1 0 0 0,0-1 1 0 0,1 0-1 0 0,-1 1 0 0 0,0 0 6 0 0,0 8 90 0 0,-30 246 1141 0 0,31-248-1212 0 0,0-1 1 0 0,0 1 0 0 0,1-1 0 0 0,0 0 0 0 0,0 1-1 0 0,1-1 1 0 0,0 0 0 0 0,0 0 0 0 0,1 0 0 0 0,0 0-1 0 0,0 0 1 0 0,1-1 0 0 0,2 4-20 0 0,18 0-522 0 0,-18-15-2310 0 0,-3-6-3433 0 0,-3 7-3080 0 0</inkml:trace>
  <inkml:trace contextRef="#ctx0" brushRef="#br0" timeOffset="18257.95">3398 26 0 0 0,'0'0'505'0'0,"0"0"-32"0"0,0 0-9 0 0,0 0 124 0 0,0 0 168 0 0,0 0 152 0 0,0 0 116 0 0,0 0 35 0 0,0 0-43 0 0,0 0-81 0 0,0 0-57 0 0,-24 32-23 0 0,-76 106 12 0 0,95-131-738 0 0,-1 0 0 0 0,2 0 0 0 0,-1 1 1 0 0,1 0-1 0 0,0 0 0 0 0,0 0 0 0 0,1 0 1 0 0,0 0-1 0 0,0 1 0 0 0,1-1 1 0 0,0 4-130 0 0,-2 11 387 0 0,-7 16-34 0 0,2-1-1 0 0,1 1 0 0 0,3 0 0 0 0,1 1 1 0 0,2 0-1 0 0,1-1 0 0 0,2 1 1 0 0,2-1-1 0 0,2 1 0 0 0,1-1 0 0 0,2 0 1 0 0,2-1-1 0 0,12 30-352 0 0,-12-45 49 0 0,1 0 1 0 0,1 0-1 0 0,1-2 0 0 0,1 0 1 0 0,1 0-1 0 0,1-1 0 0 0,1-1 1 0 0,0-1-1 0 0,2 0 0 0 0,1 0-49 0 0,-5-7-291 0 0,0 0 0 0 0,0-2-1 0 0,1 1 1 0 0,1-2 0 0 0,-1 0-1 0 0,1-1 1 0 0,0-1 0 0 0,1-1-1 0 0,5 1 292 0 0,60 12-7665 0 0,-54-17 742 0 0</inkml:trace>
</inkml:ink>
</file>

<file path=ppt/ink/ink1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29:39.5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99 558 0 0 0,'0'0'519'0'0,"0"0"246"0"0,0 0 189 0 0,0 0 110 0 0,0 0-22 0 0,0 0-181 0 0,0 0-245 0 0,0 0-177 0 0,0 0 28 0 0,0 0 125 0 0,0 0 165 0 0,0 0 122 0 0,2 11-41 0 0,10 195 3093 0 0,-9-128-3439 0 0,-5 172-57 0 0,0-242-306 0 0,2-8-422 0 0,0 0 0 0 0,0 0 1 0 0,0 0-1 0 0,0-1 0 0 0,0 1 0 0 0,-1 0 0 0 0,1 0 1 0 0,0 0-1 0 0,0 0 0 0 0,0-1 0 0 0,0 1 1 0 0,0 0-1 0 0,0 0 0 0 0,-1 0 0 0 0,1 0 0 0 0,0-1 1 0 0,0 1-1 0 0,0 0 0 0 0,-1 0 0 0 0,1 0 0 0 0,0 0 1 0 0,0 0-1 0 0,0 0 0 0 0,-1 0 0 0 0,1 0 1 0 0,0 0-1 0 0,0 0 0 0 0,0 0 0 0 0,-1 0 0 0 0,1 0 1 0 0,0 0-1 0 0,0 0 0 0 0,-1 0 0 0 0,1 0 0 0 0,0 0 1 0 0,0 0-1 0 0,0 0 0 0 0,-1 0 0 0 0,1 0 1 0 0,0 0-1 0 0,0 0 0 0 0,0 0 0 0 0,-1 0 0 0 0,1 1 1 0 0,0-1-1 0 0,0 0 0 0 0,0 0 0 0 0,0 0 0 0 0,-1 0 293 0 0,1-6-433 0 0</inkml:trace>
  <inkml:trace contextRef="#ctx0" brushRef="#br0" timeOffset="295.251">0 591 0 0 0,'0'0'749'0'0,"0"0"154"0"0,0 0 218 0 0,0 0 220 0 0,0 0 85 0 0,0 0 2 0 0,0 0-90 0 0,0 0-135 0 0,35-8-135 0 0,112-28-149 0 0,56-6 1644 0 0,-126 26-2787 0 0,-117 37-11741 0 0,30-13 10095 0 0</inkml:trace>
  <inkml:trace contextRef="#ctx0" brushRef="#br0" timeOffset="574.919">46 823 0 0 0,'0'0'1091'0'0,"0"0"396"0"0,0 0 245 0 0,0 0 106 0 0,0 0-75 0 0,0 0-228 0 0,0 0-253 0 0,0 0-221 0 0,0 0-207 0 0,0 0-162 0 0,0 0-167 0 0,33-1-173 0 0,105-5-146 0 0,-14-12-704 0 0,-107 14-18 0 0,44-11-2409 0 0,-21 5-2892 0 0,-22 5 1155 0 0</inkml:trace>
  <inkml:trace contextRef="#ctx0" brushRef="#br0" timeOffset="864.965">545 370 5449 0 0,'0'0'356'0'0,"0"0"-192"0"0,0 0 79 0 0,0 0 354 0 0,0 0 394 0 0,0 0 223 0 0,0 0 4 0 0,0 0-101 0 0,0 0-122 0 0,0 0-107 0 0,0 0-73 0 0,0 0-71 0 0,32 35-69 0 0,98 109-63 0 0,-55-35 388 0 0,-63-88-846 0 0,-1 1-1 0 0,0 0 0 0 0,-1 1 0 0 0,-2 0 0 0 0,0 0 0 0 0,-2 1 1 0 0,0 0-1 0 0,-2 0 0 0 0,0 0 0 0 0,-2 1 0 0 0,-1-1 1 0 0,-1 1-1 0 0,0-1 0 0 0,-2 1 0 0 0,-2 5-153 0 0,-1-16 36 0 0,-1 1-1 0 0,0-1 1 0 0,-1-1-1 0 0,-1 1 1 0 0,0-1-1 0 0,-1 0 1 0 0,0-1-1 0 0,-1 0 1 0 0,-1 0-1 0 0,1-1 1 0 0,-2-1-1 0 0,1 0 1 0 0,-2 0 0 0 0,-9 6-36 0 0,-17 9-1064 0 0,-1-2 0 0 0,-1-2 0 0 0,-1-1 0 0 0,-15 3 1064 0 0,-42 13-8184 0 0,66-27 750 0 0</inkml:trace>
  <inkml:trace contextRef="#ctx0" brushRef="#br0" timeOffset="7882.817">1011 300 2657 0 0,'0'0'1305'0'0,"0"0"-49"0"0,0 0 45 0 0,0 0 79 0 0,0 0-52 0 0,0 0-98 0 0,0 0-145 0 0,0 0-143 0 0,0 0-74 0 0,0 0-88 0 0,0 0-58 0 0,11-7-74 0 0,35-26-67 0 0,41 5 2308 0 0,-71 26-2560 0 0,10-1-121 0 0,-1 1-1 0 0,1 1 1 0 0,0 1-1 0 0,0 2 1 0 0,0 1-1 0 0,-1 0 0 0 0,1 2 1 0 0,-1 1-1 0 0,0 1 1 0 0,-1 1-1 0 0,0 1 1 0 0,0 1-1 0 0,14 9-207 0 0,-18-7 45 0 0,-12-8-24 0 0,0 0 0 0 0,-1 0 1 0 0,1 1-1 0 0,-1 0 0 0 0,0 0 0 0 0,-1 1 1 0 0,1 0-1 0 0,-1 0 0 0 0,0 1 0 0 0,5 7-21 0 0,46 89 254 0 0,-53-93-254 0 0,5 8 56 0 0,-1 1 0 0 0,-1 0 0 0 0,0 1-1 0 0,-2 0 1 0 0,0 0 0 0 0,-2 0 0 0 0,0 0 0 0 0,0 12-56 0 0,-3-9 88 0 0,1-4-18 0 0,-1 0 1 0 0,-1 0 0 0 0,0-1-1 0 0,-2 1 1 0 0,0-1 0 0 0,-1 1-1 0 0,-1 0-70 0 0,2-10 56 0 0,0 0-1 0 0,-1-1 0 0 0,0 1 0 0 0,0-1 0 0 0,0 0 1 0 0,-1-1-1 0 0,-1 1 0 0 0,1-1 0 0 0,-1 0 0 0 0,0 0 1 0 0,-1-1-1 0 0,0 1 0 0 0,0-2 0 0 0,0 1 0 0 0,0-1 1 0 0,-1 0-1 0 0,0 0 0 0 0,-8 3-55 0 0,-170 69 689 0 0,138-52-585 0 0,57-43-2761 0 0,8-3-2297 0 0,-8 13-1398 0 0,-5 4-4922 0 0</inkml:trace>
  <inkml:trace contextRef="#ctx0" brushRef="#br0" timeOffset="9050.742">1038 194 0 0 0,'0'0'871'0'0,"0"0"253"0"0,0 0 59 0 0,0 0-61 0 0,0 0-44 0 0,0 0-39 0 0,0 0-32 0 0,0 0 17 0 0,0 0 11 0 0,0 0 44 0 0,-1-3 20 0 0,1-1-727 0 0,1 0-1 0 0,-1-1 1 0 0,1 1 0 0 0,0 0-1 0 0,0 0 1 0 0,0-1 0 0 0,1 1-1 0 0,-1 0 1 0 0,1 0-1 0 0,0 1 1 0 0,0-1 0 0 0,0 0-1 0 0,1 1 1 0 0,-1-1 0 0 0,1 1-1 0 0,0 0 1 0 0,0-1 0 0 0,0 1-1 0 0,1 1 1 0 0,-1-1-1 0 0,0 0 1 0 0,1 1-372 0 0,22-25 1302 0 0,24-33 579 0 0,-50 59-1875 0 0,1-1 0 0 0,-1 1 1 0 0,0 0-1 0 0,1 0 0 0 0,-1 0 1 0 0,1 0-1 0 0,0 0 0 0 0,-1 0 1 0 0,1 0-1 0 0,0 0 0 0 0,0 1 1 0 0,0-1-1 0 0,-1 0 0 0 0,1 0 1 0 0,0 1-1 0 0,0-1 0 0 0,0 0 1 0 0,0 1-1 0 0,0-1 0 0 0,0 1 1 0 0,1-1-1 0 0,-1 1 0 0 0,0 0 1 0 0,0-1-1 0 0,0 1 0 0 0,0 0 1 0 0,0 0-1 0 0,1 0 0 0 0,-1 0 1 0 0,0 0-1 0 0,0 0 0 0 0,0 0 1 0 0,0 0-1 0 0,1 0 0 0 0,-1 0 1 0 0,0 1-1 0 0,0-1 0 0 0,0 1 1 0 0,0-1-1 0 0,0 1 0 0 0,0-1 1 0 0,0 1-1 0 0,0-1 0 0 0,0 1 1 0 0,0 0-1 0 0,0 0 0 0 0,0-1 1 0 0,0 1-1 0 0,0 1-6 0 0,37 49-98 0 0,-27-21 111 0 0,0 1 0 0 0,-3 1 1 0 0,0 0-1 0 0,-2 0 0 0 0,-1 0 1 0 0,-2 0-1 0 0,-1 1 0 0 0,-2 0 1 0 0,-1 7-14 0 0,-15 155-62 0 0,16-202 147 0 0,1 0-1 0 0,-1 0 1 0 0,0 0-1 0 0,-1 0 0 0 0,0 0 1 0 0,0 0-1 0 0,0 0 1 0 0,-1 0-1 0 0,0 0 0 0 0,0 0 1 0 0,-1 1-1 0 0,0-1 1 0 0,0 1-1 0 0,-1 0 0 0 0,1 0 1 0 0,-1 0-1 0 0,-1 0 1 0 0,1 1-1 0 0,-1 0 0 0 0,0 0 1 0 0,0 0-1 0 0,0 0 1 0 0,-1 1-1 0 0,-2-2-84 0 0,-208-101-332 0 0,175 86-1302 0 0,38 18-147 0 0,3 0-3404 0 0,0 2 1653 0 0,0 0-7432 0 0</inkml:trace>
</inkml:ink>
</file>

<file path=ppt/ink/ink1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0:08.7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 2208 0 0,'0'0'1261'0'0,"0"0"-280"0"0,0 0 77 0 0,0 0 265 0 0,0 0 212 0 0,0 0 64 0 0,0 0-111 0 0,0 0-196 0 0,0 0-165 0 0,0 0-156 0 0,0 0-147 0 0,32-3-144 0 0,103-10-138 0 0,91 2 1226 0 0,-145 12-3487 0 0,8 0-5452 0 0,-68-1-2596 0 0</inkml:trace>
</inkml:ink>
</file>

<file path=ppt/ink/ink1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0:05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0 446 8242 0 0,'0'0'1116'0'0,"0"0"-188"0"0,0 0 76 0 0,0 0 227 0 0,0 0 82 0 0,0 0-134 0 0,0 0-261 0 0,0 0-255 0 0,0 0-131 0 0,0 0-73 0 0,0 0-21 0 0,8-1 11 0 0,200-17 3473 0 0,77-14-3008 0 0,-243 27-1209 0 0,-39 5-3861 0 0,-9 2-4172 0 0,0 1 3049 0 0,1 0 29 0 0</inkml:trace>
  <inkml:trace contextRef="#ctx0" brushRef="#br0" timeOffset="231.591">76 638 5561 0 0,'0'0'3577'0'0,"0"0"-1978"0"0,0 0-656 0 0,0 0 205 0 0,0 0 279 0 0,0 0 133 0 0,0 0-130 0 0,0 0-248 0 0,0 0-213 0 0,0 0-189 0 0,0 0-166 0 0,35-1-135 0 0,111-6-102 0 0,-13-11 320 0 0,7-3-1391 0 0,-111 14-3367 0 0,-1-2-3748 0 0,-16 6-1970 0 0</inkml:trace>
  <inkml:trace contextRef="#ctx0" brushRef="#br0" timeOffset="1679.971">1173 74 0 0 0,'0'0'740'0'0,"0"0"342"0"0,0 0 242 0 0,0 0 102 0 0,0 0-18 0 0,0 0-88 0 0,0 0-146 0 0,0 0-114 0 0,0 0-108 0 0,0 0-66 0 0,7-4 3107 0 0,7 167-1464 0 0,0 208-2519 0 0,-11-358 459 0 0,-1-5-4068 0 0,-2-3-8839 0 0,0-5 10102 0 0</inkml:trace>
  <inkml:trace contextRef="#ctx0" brushRef="#br0" timeOffset="2011.409">834 71 1632 0 0,'0'0'726'0'0,"0"0"-106"0"0,0 0 156 0 0,0 0 306 0 0,0 0 246 0 0,0 0 108 0 0,0 0-31 0 0,0 0-74 0 0,0 0-66 0 0,0 0-73 0 0,0 0-137 0 0,0 0-155 0 0,33-2-131 0 0,103-5-95 0 0,65-3 1314 0 0,52-12-2547 0 0,-221 20-774 0 0,-2-1-2289 0 0,-11 5-2634 0 0,-13 1 2605 0 0,-5 1 893 0 0</inkml:trace>
  <inkml:trace contextRef="#ctx0" brushRef="#br0" timeOffset="2277.988">832 708 2024 0 0,'0'0'1589'0'0,"0"0"162"0"0,0 0 132 0 0,0 0 89 0 0,0 0-70 0 0,0 0-200 0 0,32 0-293 0 0,100 2-296 0 0,69-22 1182 0 0,-111 5-2026 0 0,45-8-151 0 0,-92 14-2519 0 0,1 1-3883 0 0,-36 7-1226 0 0</inkml:trace>
  <inkml:trace contextRef="#ctx0" brushRef="#br0" timeOffset="5965.17">1753 546 1216 0 0,'0'0'806'0'0,"0"0"-161"0"0,0 0-101 0 0,0 0 72 0 0,0 0 107 0 0,0 0 65 0 0,0 0-51 0 0,0 0-187 0 0,0 0-131 0 0,0 0-4 0 0,0 0 56 0 0,0 6 81 0 0,13 94 2125 0 0,3 40-390 0 0,-13-94-6014 0 0,-2 0-3904 0 0,-1-46 5543 0 0</inkml:trace>
  <inkml:trace contextRef="#ctx0" brushRef="#br0" timeOffset="6483.844">1751 524 1672 0 0,'0'0'995'0'0,"0"0"-112"0"0,0 0 40 0 0,0 0 216 0 0,0 0 122 0 0,0 0 1 0 0,0 0-106 0 0,0 0-158 0 0,0 0-119 0 0,0 0-111 0 0,0 0-115 0 0,0 0-123 0 0,28-6-121 0 0,89-19-109 0 0,-53 19 96 0 0,-62 6-386 0 0,-1 1 0 0 0,0 0 0 0 0,-1-1 0 0 0,1 1 1 0 0,0 0-1 0 0,0 0 0 0 0,0 0 0 0 0,0 0 0 0 0,0 0 0 0 0,-1 0 0 0 0,1 0 0 0 0,0 0 0 0 0,-1 0 0 0 0,1 0 0 0 0,-1 0 0 0 0,0 0 0 0 0,1 0 0 0 0,-1 0 0 0 0,0 1 0 0 0,1-1 0 0 0,-1 0 0 0 0,0 0 0 0 0,0 0 0 0 0,0 1 0 0 0,0-1 0 0 0,0 0 0 0 0,0 0 0 0 0,0 0 0 0 0,-1 1 0 0 0,1-1 0 0 0,0 0 0 0 0,-1 0 0 0 0,1 0 0 0 0,-1 0 0 0 0,1 0 0 0 0,-1 0 1 0 0,1 0-1 0 0,-1 0 0 0 0,0 0 0 0 0,0 0 0 0 0,1 0 0 0 0,-1 0 0 0 0,0 0 0 0 0,0 0 0 0 0,0-1 0 0 0,-1 2-10 0 0,-106 92 399 0 0,107-93-401 0 0,0-1 0 0 0,0 0 0 0 0,1 1 0 0 0,-1-1 0 0 0,0 1 0 0 0,0-1 0 0 0,0 1 0 0 0,0 0 0 0 0,1-1 0 0 0,-1 1 1 0 0,0 0-1 0 0,0-1 0 0 0,1 1 0 0 0,-1 0 0 0 0,1 0 0 0 0,-1 0 0 0 0,1 0 0 0 0,-1 0 0 0 0,1 0 0 0 0,-1 0 0 0 0,1-1 1 0 0,0 1-1 0 0,0 0 0 0 0,-1 0 0 0 0,1 0 0 0 0,0 0 0 0 0,0 0 0 0 0,0 0 0 0 0,0 0 0 0 0,0 1 0 0 0,0-1 0 0 0,0 0 1 0 0,1 0-1 0 0,-1 0 0 0 0,0-1 0 0 0,0 1 0 0 0,1 0 0 0 0,-1 0 0 0 0,1 0 0 0 0,-1 0 0 0 0,1 0 0 0 0,-1 0 1 0 0,1 0-1 0 0,0-1 0 0 0,-1 1 0 0 0,1 0 0 0 0,0 0 0 0 0,-1-1 0 0 0,1 1 0 0 0,0 0 0 0 0,0-1 0 0 0,0 1 0 0 0,0-1 1 0 0,0 1-1 0 0,-1-1 0 0 0,1 0 0 0 0,0 1 0 0 0,1-1 2 0 0,205 67 373 0 0,-205-65-343 0 0,0-1 0 0 0,-1 1-1 0 0,0 0 1 0 0,1 0 0 0 0,-1 0-1 0 0,0 0 1 0 0,0 0 0 0 0,0 0 0 0 0,0 0-1 0 0,0 0 1 0 0,0 0 0 0 0,0 1-1 0 0,-1-1 1 0 0,1 0 0 0 0,-1 1-1 0 0,0-1 1 0 0,0 0 0 0 0,0 1-1 0 0,0-1 1 0 0,0 0 0 0 0,0 1 0 0 0,-1-1-1 0 0,1 0 1 0 0,-1 0 0 0 0,1 1-1 0 0,-1-1 1 0 0,0 0 0 0 0,0 0-1 0 0,0 0 1 0 0,0 0 0 0 0,0 0-1 0 0,-1 0 1 0 0,1 0 0 0 0,-1 0 0 0 0,1 0-1 0 0,-1-1 1 0 0,1 1 0 0 0,-1 0-1 0 0,0-1 1 0 0,0 0 0 0 0,0 1-1 0 0,0-1 1 0 0,0 0 0 0 0,0 0-1 0 0,0 0 1 0 0,0 0 0 0 0,-1-1 0 0 0,1 1-1 0 0,-2 0-29 0 0,-154 76 716 0 0,123-72-1412 0 0,25-8-2387 0 0,2-2-4069 0 0,6 1 565 0 0</inkml:trace>
  <inkml:trace contextRef="#ctx0" brushRef="#br0" timeOffset="7872.586">2344 630 0 0 0,'0'0'135'0'0,"0"0"370"0"0,0 0 209 0 0,0 0 144 0 0,0 0 128 0 0,0 0 122 0 0,0 0 99 0 0,0 0 53 0 0,0 0 10 0 0,0 0-75 0 0,0 0-113 0 0,18 0-118 0 0,58-1-128 0 0,-12-25 679 0 0,-44 13-987 0 0,252-167 2550 0 0,-252 165-3032 0 0,0 0 0 0 0,-1-2 1 0 0,-1 0-1 0 0,-1-1 0 0 0,0 0 0 0 0,-1-2 0 0 0,-1 0 0 0 0,-1-1-46 0 0,-15 21-40 0 0,0 1 0 0 0,0-1-1 0 0,0 1 1 0 0,0-1 0 0 0,0 0 0 0 0,0 0-1 0 0,0 1 1 0 0,0-1 0 0 0,0 0-1 0 0,0 0 1 0 0,0 0 0 0 0,0 0-1 0 0,-1 0 1 0 0,1 0 0 0 0,0-1-1 0 0,0 1 1 0 0,0 0 0 0 0,0 0-1 0 0,0-1 1 0 0,0 1 0 0 0,0-1-1 0 0,0 1 1 0 0,0-1 0 0 0,0 1 0 0 0,0-1-1 0 0,1 0 1 0 0,-1 1 0 0 0,0-1-1 0 0,0 0 1 0 0,0 0 0 0 0,1 1-1 0 0,-1-1 1 0 0,0 0 0 0 0,1 0-1 0 0,-1 0 1 0 0,1 0 0 0 0,-1 0-1 0 0,1 0 1 0 0,-1 0 0 0 0,1 0-1 0 0,0 0 1 0 0,0 0 0 0 0,-1 0-1 0 0,1 0 1 0 0,0 0 0 0 0,0 0 0 0 0,0-1-1 0 0,0 1 1 0 0,0 0 0 0 0,0 0-1 0 0,1 0 1 0 0,-1 0 0 0 0,0 0-1 0 0,0 0 1 0 0,1 0 0 0 0,-1 0-1 0 0,1 0 1 0 0,-1 0 0 0 0,1 0-1 0 0,-1 0 1 0 0,1 0 0 0 0,0 0-1 0 0,-1 0 1 0 0,1 1 0 0 0,0-2 40 0 0,-11 10-129 0 0,-1 0-1 0 0,2 0 1 0 0,-1 1 0 0 0,1 1 0 0 0,0-1-1 0 0,1 2 1 0 0,0-1 0 0 0,1 1 0 0 0,0 0-1 0 0,0 0 1 0 0,1 1 0 0 0,-3 9 129 0 0,6-16-4 0 0,0 1-1 0 0,0-1 1 0 0,1 1-1 0 0,0 0 1 0 0,0 0 0 0 0,0 0-1 0 0,0 0 1 0 0,1 0 0 0 0,0 0-1 0 0,0 0 1 0 0,1 0-1 0 0,0 1 1 0 0,0-1 0 0 0,0 0-1 0 0,1 0 1 0 0,0 0 0 0 0,0 0-1 0 0,1 0 1 0 0,0 0-1 0 0,0 0 1 0 0,0 0 0 0 0,0 0-1 0 0,1-1 1 0 0,0 1 0 0 0,0-1-1 0 0,1 0 1 0 0,-1 0 0 0 0,1 0-1 0 0,1 0 5 0 0,4 2 157 0 0,2-1-1 0 0,-1 1 0 0 0,1-2 1 0 0,0 0-1 0 0,0 0 0 0 0,0-1 1 0 0,1 0-1 0 0,0-1 0 0 0,-1-1 1 0 0,1 1-1 0 0,0-2 1 0 0,0 0-1 0 0,0 0 0 0 0,1-1 1 0 0,-1-1-1 0 0,0 0 0 0 0,0 0 1 0 0,0-2-1 0 0,-1 1 1 0 0,8-4-157 0 0,21-6 388 0 0,-1-1 1 0 0,-1-3 0 0 0,0-1 0 0 0,-1-2 0 0 0,-1-1 0 0 0,-1-2-1 0 0,6-6-388 0 0,-25 15 65 0 0,-1 0 0 0 0,0 0 0 0 0,-1-2 0 0 0,0 0-1 0 0,-2 0 1 0 0,1-1 0 0 0,-2-1 0 0 0,0 0-1 0 0,-2 0 1 0 0,1-1 0 0 0,-2 0 0 0 0,0-1 0 0 0,-2 0-1 0 0,1-2-64 0 0,-7 20-22 0 0,1 0 0 0 0,0 0 0 0 0,-1 0 0 0 0,1 0 0 0 0,0 0 1 0 0,-1 0-1 0 0,1 0 0 0 0,-1 0 0 0 0,0-1 0 0 0,1 1 0 0 0,-1 0 0 0 0,0 0 0 0 0,0 0 0 0 0,0-1 0 0 0,0 1 0 0 0,0 0 0 0 0,0 0 0 0 0,0-1 0 0 0,0 1 0 0 0,0 0 0 0 0,-1 0 0 0 0,1 0 0 0 0,0-1 0 0 0,-1 1 0 0 0,1 0 0 0 0,-1 0 0 0 0,1 0 0 0 0,-1 0 0 0 0,0 0 0 0 0,1 0 0 0 0,-1 0 0 0 0,0 0 1 0 0,0 0-1 0 0,0 0 0 0 0,0 0 0 0 0,0 1 0 0 0,0-1 0 0 0,0 0 0 0 0,0 1 0 0 0,0-1 0 0 0,0 0 0 0 0,0 1 0 0 0,0 0 0 0 0,0-1 0 0 0,0 1 0 0 0,-1-1 0 0 0,1 1 0 0 0,0 0 0 0 0,0 0 0 0 0,-1 0 0 0 0,1 0 0 0 0,0 0 0 0 0,0 0 0 0 0,0 0 0 0 0,-1 0 0 0 0,1 0 0 0 0,0 1 0 0 0,0-1 1 0 0,0 0-1 0 0,-1 1 0 0 0,1-1 0 0 0,0 1 22 0 0,-9 5-117 0 0,0 1 0 0 0,1 0 0 0 0,1 0 1 0 0,-1 1-1 0 0,1 0 0 0 0,0 1 0 0 0,1-1 1 0 0,0 2-1 0 0,-5 7 117 0 0,4-8-31 0 0,1 1 0 0 0,1 0 1 0 0,0 0-1 0 0,0 0 0 0 0,1 0 0 0 0,0 1 0 0 0,1 0 1 0 0,0 0-1 0 0,1 0 0 0 0,0 1 0 0 0,1-1 1 0 0,0 1-1 0 0,1-1 0 0 0,0 1 0 0 0,1-1 1 0 0,1 11 30 0 0,1-16 21 0 0,0 0 0 0 0,1-1 0 0 0,0 1 0 0 0,0-1 0 0 0,0 0 0 0 0,1 1 0 0 0,0-2 0 0 0,0 1 0 0 0,0 0 0 0 0,0-1 0 0 0,1 0 0 0 0,-1 0 0 0 0,1 0 0 0 0,0 0 0 0 0,1-1 0 0 0,-1 0 0 0 0,0 0 0 0 0,1 0 0 0 0,0-1 0 0 0,-1 0 0 0 0,1 0 0 0 0,0 0 0 0 0,0-1 0 0 0,0 0 0 0 0,1 0 0 0 0,-1-1 0 0 0,0 1 0 0 0,0-1-21 0 0,8 0 131 0 0,-1 0 1 0 0,0-1-1 0 0,0-1 1 0 0,0 0-1 0 0,0 0 1 0 0,0-2-1 0 0,0 1 1 0 0,10-6-132 0 0,19-8 120 0 0,0-3 0 0 0,-1-1 1 0 0,-1-2-1 0 0,-2-2 0 0 0,0-1 0 0 0,-1-2 0 0 0,-2-2 0 0 0,-1-1 1 0 0,2-5-121 0 0,-27 27 16 0 0,0-1 0 0 0,-1 1 1 0 0,0-1-1 0 0,-1-1 1 0 0,0 1-1 0 0,-1-1 1 0 0,0-1-1 0 0,-1 1 0 0 0,0-1 1 0 0,0 0-1 0 0,-1 0 1 0 0,-1 0-1 0 0,0-1 0 0 0,-1 1 1 0 0,0-1-1 0 0,-1-10-16 0 0,-1 22-1 0 0,0 0 0 0 0,0 0-1 0 0,0 0 1 0 0,0 0-1 0 0,-1 1 1 0 0,1-1 0 0 0,0 0-1 0 0,-1 0 1 0 0,1 0 0 0 0,-1 1-1 0 0,1-1 1 0 0,-1 0-1 0 0,1 0 1 0 0,-1 1 0 0 0,1-1-1 0 0,-1 0 1 0 0,0 1 0 0 0,0-1-1 0 0,1 1 1 0 0,-1-1-1 0 0,0 1 1 0 0,0-1 0 0 0,1 1-1 0 0,-1-1 1 0 0,0 1 0 0 0,0 0-1 0 0,0 0 1 0 0,0-1-1 0 0,0 1 1 0 0,1 0 0 0 0,-1 0-1 0 0,0 0 1 0 0,0 0 0 0 0,0 0-1 0 0,0 0 1 0 0,0 0 0 0 0,0 0-1 0 0,0 0 1 0 0,1 1-1 0 0,-1-1 1 0 0,0 0 0 0 0,0 0-1 0 0,0 1 1 0 0,0-1 0 0 0,1 1-1 0 0,-1-1 1 0 0,0 1-1 0 0,0-1 1 0 0,0 1 1 0 0,-40 25-207 0 0,26-12 206 0 0,1 1 1 0 0,0 0 0 0 0,2 2 0 0 0,0-1-1 0 0,0 2 1 0 0,2-1 0 0 0,0 1 0 0 0,1 1-1 0 0,1 0 1 0 0,1 0 0 0 0,1 1 0 0 0,0-1-1 0 0,1 1 1 0 0,2 1 0 0 0,0-1 0 0 0,1 0-1 0 0,0 1 1 0 0,2-1 0 0 0,1 1 0 0 0,0 0-1 0 0,2-1 1 0 0,0 2 0 0 0,37 59-859 0 0,5-46-3163 0 0,-32-30 1843 0 0,1 2-1798 0 0,-2-5-1741 0 0,-5-2 2605 0 0</inkml:trace>
  <inkml:trace contextRef="#ctx0" brushRef="#br0" timeOffset="8112.856">4319 369 7610 0 0,'0'0'1664'0'0,"0"0"-198"0"0,0 0-69 0 0,0 0 4 0 0,0 0-102 0 0,0 0-218 0 0,0 0-251 0 0,-15 31-201 0 0,-46 99-164 0 0,21 4 238 0 0,34-83-928 0 0,14-22-3335 0 0,-4-28-447 0 0,-3-1-2578 0 0,-1 0 2417 0 0</inkml:trace>
  <inkml:trace contextRef="#ctx0" brushRef="#br0" timeOffset="8302.213">4175 321 3393 0 0,'0'0'2875'0'0,"0"0"-1052"0"0,0 0-387 0 0,0 0 53 0 0,0 0 6 0 0,0 0-187 0 0,0 0-270 0 0,0 0-250 0 0,0 0-188 0 0,0 0-140 0 0,0 0-111 0 0,34 1-83 0 0,104 4-66 0 0,34 4 232 0 0,-136-7 240 0 0,-11-1-3204 0 0,-8 0-7659 0 0,-17-1 4290 0 0</inkml:trace>
  <inkml:trace contextRef="#ctx0" brushRef="#br0" timeOffset="8478.587">4242 542 1152 0 0,'0'0'2305'0'0,"0"0"-137"0"0,0 0 57 0 0,0 0-97 0 0,0 0-359 0 0,0 0-337 0 0,0 0-432 0 0,0 0-352 0 0,0 0-256 0 0,0 0-224 0 0,193 22-184 0 0,-156-29-264 0 0,0-4-464 0 0,1 3-800 0 0,-12 1-1521 0 0,-9 3-6673 0 0</inkml:trace>
</inkml:ink>
</file>

<file path=ppt/ink/ink1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0:27.6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409 328 4105 0 0,'0'0'1758'0'0,"0"0"-471"0"0,0 0-129 0 0,0 0 161 0 0,0 0 175 0 0,0 0 36 0 0,0 0-137 0 0,0 0-254 0 0,0 0-261 0 0,0 0-227 0 0,0 0-161 0 0,10-4-72 0 0,78-29 723 0 0,-38 21-623 0 0,1 3 0 0 0,-1 1 0 0 0,1 4-1 0 0,48 0-517 0 0,-98 4-6 0 0,0 0-1 0 0,0 0 1 0 0,0 0-1 0 0,0 0 0 0 0,0 0 1 0 0,0 0-1 0 0,0 1 0 0 0,0-1 1 0 0,0 0-1 0 0,0 0 0 0 0,0 1 1 0 0,0-1-1 0 0,0 1 1 0 0,0-1-1 0 0,0 1 0 0 0,0-1 1 0 0,0 1-1 0 0,0 0 0 0 0,0-1 1 0 0,0 1-1 0 0,-1 0 0 0 0,1 0 1 0 0,0 0-1 0 0,-1-1 0 0 0,1 1 1 0 0,0 0-1 0 0,-1 0 1 0 0,1 0-1 0 0,-1 0 0 0 0,1 0 1 0 0,-1 0-1 0 0,0 0 0 0 0,1 0 1 0 0,-1 0-1 0 0,0 0 0 0 0,0 0 1 0 0,0 1-1 0 0,0-1 1 0 0,0 0-1 0 0,0 0 0 0 0,0 0 1 0 0,0 0-1 0 0,0 0 0 0 0,-1 0 1 0 0,1 0-1 0 0,0 1 7 0 0,-22 46-44 0 0,-94 55 0 0 0,26-31 61 0 0,88-70-17 0 0,0-1 0 0 0,-1 1 0 0 0,1-1 0 0 0,0 1-1 0 0,0 0 1 0 0,0-1 0 0 0,0 1 0 0 0,0 0 0 0 0,0 0-1 0 0,1 1 1 0 0,-1-1 0 0 0,1 0 0 0 0,-1 1 0 0 0,1-1 0 0 0,0 0-1 0 0,0 1 1 0 0,0-1 0 0 0,0 1 0 0 0,1 0 0 0 0,-1-1-1 0 0,1 1 1 0 0,-1 0 0 0 0,1-1 0 0 0,0 1 0 0 0,0 0-1 0 0,0 0 1 0 0,0-1 0 0 0,1 1 0 0 0,-1 0 0 0 0,1-1-1 0 0,-1 1 1 0 0,1 0 0 0 0,0-1 0 0 0,0 1 0 0 0,0-1-1 0 0,1 1 1 0 0,-1-1 0 0 0,1 0 0 0 0,-1 0 0 0 0,1 1 0 0 0,0-1-1 0 0,0 0 1 0 0,12 4 35 0 0,1 0 0 0 0,0-1 0 0 0,0-1 0 0 0,0 0 0 0 0,0-1 0 0 0,1-1-1 0 0,0 0 1 0 0,5-1-35 0 0,16 3 33 0 0,69 6-310 0 0,-35-9-3386 0 0,-39-5-1709 0 0,-15 0-533 0 0,-7 1 362 0 0</inkml:trace>
  <inkml:trace contextRef="#ctx0" brushRef="#br0" timeOffset="312.677">1219 41 5737 0 0,'0'0'1046'0'0,"0"0"-502"0"0,0 0-269 0 0,0 0 78 0 0,0 0 310 0 0,0 0 362 0 0,0 0 285 0 0,0 0 117 0 0,0 0-105 0 0,0 0-217 0 0,0 0-243 0 0,0 0-184 0 0,0 0-105 0 0,34 21-77 0 0,104 70-76 0 0,-69-26 96 0 0,-62-54-443 0 0,0 3-97 0 0,-1 0-1 0 0,0 0 1 0 0,-1 1-1 0 0,0-1 1 0 0,-2 1-1 0 0,1 0 0 0 0,-2 1 1 0 0,0-1-1 0 0,-1 0 1 0 0,0 1-1 0 0,-1-1 1 0 0,-1 0-1 0 0,-1 1 1 0 0,0-1-1 0 0,-1 0 1 0 0,0 0-1 0 0,-1 0 0 0 0,-1 0 1 0 0,0-1-1 0 0,-1 0 1 0 0,-1 0-1 0 0,0 0 1 0 0,-1-1-1 0 0,-1 0 1 0 0,1-1-1 0 0,-2 0 0 0 0,-6 6 25 0 0,-63 63-2903 0 0,18-38-4952 0 0,44-34 851 0 0</inkml:trace>
  <inkml:trace contextRef="#ctx0" brushRef="#br0" timeOffset="851.494">199 0 0 0 0,'0'0'1156'0'0,"0"0"-397"0"0,0 0-56 0 0,0 0 170 0 0,0 0 193 0 0,0 0 117 0 0,0 0 17 0 0,0 0-66 0 0,0 0-101 0 0,0 0-135 0 0,-27 36-167 0 0,-84 114-161 0 0,106-144-523 0 0,0 0-1 0 0,1 0 1 0 0,0 1-1 0 0,0 0 1 0 0,0-1-1 0 0,1 1 0 0 0,0 0 1 0 0,0 1-1 0 0,1-1 1 0 0,0 0-1 0 0,0 1 0 0 0,1-1 1 0 0,-1 8-47 0 0,0 8 109 0 0,-3 1-115 0 0,1 0 0 0 0,1 0 1 0 0,2 0-1 0 0,0 0 0 0 0,1 1 1 0 0,1-1-1 0 0,2 0 0 0 0,0 0 1 0 0,2 0-1 0 0,0-1 1 0 0,2 0-1 0 0,1 0 0 0 0,4 9 6 0 0,-6-19-384 0 0,1-1 0 0 0,1 0 0 0 0,0-1 0 0 0,0 1 0 0 0,1-1 1 0 0,1-1-1 0 0,-1 0 0 0 0,2 0 0 0 0,0-1 0 0 0,0-1 384 0 0,10 10-3197 0 0,-6-6-1712 0 0</inkml:trace>
</inkml:ink>
</file>

<file path=ppt/ink/ink1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02.6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12 887 0 0 0,'0'0'616'0'0,"0"0"-230"0"0,0 0 219 0 0,0 0 349 0 0,0 0 242 0 0,0 0 127 0 0,0 0 38 0 0,0 0-32 0 0,0 0-46 0 0,0 0-38 0 0,0 0-43 0 0,0 0-58 0 0,0 0-118 0 0,25 3-136 0 0,76 7-152 0 0,-99-9-704 0 0,0-1-1 0 0,0 0 1 0 0,-1 1-1 0 0,1-1 1 0 0,0 0 0 0 0,0 0-1 0 0,0-1 1 0 0,0 1 0 0 0,0 0-1 0 0,0 0 1 0 0,0-1-1 0 0,0 0 1 0 0,0 1 0 0 0,0-1-1 0 0,-1 0 1 0 0,1 0 0 0 0,0 0-1 0 0,-1 0 1 0 0,1 0 0 0 0,0 0-1 0 0,-1 0 1 0 0,1 0-1 0 0,-1-1 1 0 0,0 1 0 0 0,1-1-1 0 0,-1 0-33 0 0,5-5 206 0 0,-1 3-95 0 0,2-2 2 0 0,1 0 0 0 0,-1-1 0 0 0,0 0 0 0 0,0 0 1 0 0,-1-1-1 0 0,0 0 0 0 0,0 0 0 0 0,-1-1 0 0 0,0 1 1 0 0,0-1-1 0 0,-1 0 0 0 0,0 0 0 0 0,-1-1 0 0 0,0 1 1 0 0,0-2-114 0 0,-2 8-59 0 0,0 0 1 0 0,0 1 0 0 0,-1-1-1 0 0,0 0 1 0 0,1 1 0 0 0,-1-1-1 0 0,0 0 1 0 0,0 1 0 0 0,0-1 0 0 0,-1 0-1 0 0,1 0 1 0 0,-1 1 0 0 0,1-1-1 0 0,-1 1 1 0 0,0-1 0 0 0,0 0-1 0 0,0 1 1 0 0,0-1 0 0 0,0 1-1 0 0,-1 0 1 0 0,1-1 0 0 0,-1 1 0 0 0,0 0-1 0 0,0 0 1 0 0,1 0 0 0 0,-1 0-1 0 0,0 0 1 0 0,-1 1 0 0 0,1-1-1 0 0,0 1 1 0 0,0-1 0 0 0,-1 1-1 0 0,1 0 1 0 0,-1 0 0 0 0,1 0 0 0 0,-1 0-1 0 0,0 0 1 0 0,1 0 0 0 0,-1 1-1 0 0,0-1 1 0 0,1 1 0 0 0,-1 0-1 0 0,0 0 1 0 0,1 0 0 0 0,-1 0 0 0 0,0 0-1 0 0,0 1 1 0 0,1-1 0 0 0,-1 1-1 0 0,-1 0 59 0 0,-8 3-226 0 0,0 1 0 0 0,0 0 1 0 0,1 0-1 0 0,0 1 0 0 0,0 0 0 0 0,0 1 0 0 0,1 1 0 0 0,0-1 0 0 0,0 2 0 0 0,1-1 0 0 0,0 1 0 0 0,0 1 0 0 0,1 0 0 0 0,1 0 1 0 0,0 0-1 0 0,0 1 0 0 0,1 0 0 0 0,0 0 0 0 0,0 1 0 0 0,0 3 226 0 0,4-10 19 0 0,0 0 0 0 0,0 1 0 0 0,1-1 0 0 0,-1 0 0 0 0,1 1 0 0 0,0 0 0 0 0,0-1 0 0 0,1 1 0 0 0,0-1 0 0 0,0 1 0 0 0,0 0 1 0 0,1-1-1 0 0,0 1 0 0 0,0-1 0 0 0,0 1 0 0 0,1-1 0 0 0,-1 1 0 0 0,1-1 0 0 0,1 0 0 0 0,-1 0 0 0 0,1 0 0 0 0,0 0 0 0 0,0 0 0 0 0,0-1 0 0 0,0 1 0 0 0,1-1 0 0 0,0 0 0 0 0,0 0 0 0 0,0 0 0 0 0,1-1 0 0 0,-1 1 0 0 0,4 1-19 0 0,9 3 46 0 0,0-2 0 0 0,1 0 0 0 0,0 0 0 0 0,-1-2-1 0 0,1 0 1 0 0,1-1 0 0 0,-1-1 0 0 0,0-1 0 0 0,1 0 0 0 0,-1-2-1 0 0,1 0 1 0 0,-1-1 0 0 0,0 0 0 0 0,0-2 0 0 0,0 0-1 0 0,0-1 1 0 0,-1-1 0 0 0,1 0 0 0 0,-1-2 0 0 0,2-1-46 0 0,45-17-1503 0 0,-23 8-2269 0 0,-21 7-2952 0 0</inkml:trace>
  <inkml:trace contextRef="#ctx0" brushRef="#br0" timeOffset="744.649">874 692 2224 0 0,'0'0'1689'0'0,"0"0"-541"0"0,0 0 42 0 0,0 0 218 0 0,0 0 84 0 0,0 0-121 0 0,0 0-197 0 0,0 0-246 0 0,0 0-252 0 0,-31 19-225 0 0,-96 60-172 0 0,59-23-62 0 0,65-50-267 0 0,-1 0-1 0 0,1 0 1 0 0,1 0 0 0 0,-1 0 0 0 0,1 0-1 0 0,1 1 1 0 0,-1-1 0 0 0,1 1-1 0 0,0-1 1 0 0,0 1 0 0 0,1 0-1 0 0,0-1 1 0 0,0 1 0 0 0,0 0 50 0 0,2-4 13 0 0,0-1 1 0 0,1 0-1 0 0,-1 1 1 0 0,0-1 0 0 0,1 0-1 0 0,-1 0 1 0 0,1 0-1 0 0,0 0 1 0 0,0-1-1 0 0,0 1 1 0 0,0-1-1 0 0,0 0 1 0 0,0 0-1 0 0,0 0 1 0 0,0 0-1 0 0,0 0 1 0 0,0-1-1 0 0,1 1 1 0 0,-1-1-1 0 0,0 0 1 0 0,0 0-1 0 0,1 0 1 0 0,-1 0 0 0 0,0-1-1 0 0,0 1 1 0 0,1-1-1 0 0,-1 0 1 0 0,2-1-14 0 0,13-4 272 0 0,0-1 0 0 0,-1-1 0 0 0,0 0 0 0 0,0-2 0 0 0,-1 0 1 0 0,0 0-1 0 0,-1-1 0 0 0,-1-1 0 0 0,1-1 0 0 0,-2 0 0 0 0,0-1 1 0 0,0 0-1 0 0,4-8-272 0 0,53-51 1028 0 0,-50 48-535 0 0,-20 25-362 0 0,0 0-27 0 0,-3 19-401 0 0,-95 218-641 0 0,77-181 626 0 0,3 1 1 0 0,2 1-1 0 0,3 1 0 0 0,2-1 1 0 0,3 2-1 0 0,2-1 0 0 0,3 1 0 0 0,3 22 312 0 0,1-75-61 0 0,0 0 0 0 0,0 0-1 0 0,0 0 1 0 0,1 0 0 0 0,0 0-1 0 0,0 0 1 0 0,0 0 0 0 0,1 0-1 0 0,0-1 1 0 0,1 1-1 0 0,-1-1 1 0 0,1 0 0 0 0,1 0-1 0 0,-1-1 1 0 0,3 4 61 0 0,-6-9 25 0 0,0 1-1 0 0,0 0 1 0 0,-1 0-1 0 0,1-1 1 0 0,0 1-1 0 0,0-1 1 0 0,0 1 0 0 0,-1-1-1 0 0,1 1 1 0 0,0-1-1 0 0,0 0 1 0 0,0 1-1 0 0,0-1 1 0 0,0 0 0 0 0,0 0-1 0 0,0 1 1 0 0,0-1-1 0 0,0 0 1 0 0,0 0-1 0 0,0 0 1 0 0,0 0-1 0 0,0 0 1 0 0,0-1 0 0 0,0 1-1 0 0,0 0 1 0 0,0 0-1 0 0,0-1 1 0 0,-1 1-1 0 0,1 0 1 0 0,0-1 0 0 0,0 1-1 0 0,0-1 1 0 0,0 1-1 0 0,0-1 1 0 0,-1 0-1 0 0,1 1 1 0 0,0-1-1 0 0,-1 0 1 0 0,1 1 0 0 0,0-1-1 0 0,-1 0 1 0 0,1 0-1 0 0,-1 0 1 0 0,1 1-1 0 0,-1-1 1 0 0,1 0 0 0 0,-1 0-1 0 0,0 0 1 0 0,1 0-1 0 0,-1 0 1 0 0,0 0-1 0 0,0 0 1 0 0,0 0 0 0 0,0 0-1 0 0,0-1-24 0 0,2-12 69 0 0,-1 0 0 0 0,0 0-1 0 0,-1 0 1 0 0,0 0 0 0 0,-2 0 0 0 0,0 0 0 0 0,0 0-1 0 0,-1 0 1 0 0,-1 0 0 0 0,0 1 0 0 0,-1-1-1 0 0,0 1 1 0 0,-1 0 0 0 0,-1 1 0 0 0,0-1-1 0 0,0 1 1 0 0,-2 1 0 0 0,1 0 0 0 0,-1 0 0 0 0,-1 0-1 0 0,-2-1-68 0 0,5 6-193 0 0,-1-1-1 0 0,0 1 0 0 0,0 0 0 0 0,-1 0 1 0 0,1 1-1 0 0,-1 1 0 0 0,0-1 0 0 0,-1 1 0 0 0,1 1 1 0 0,-1 0-1 0 0,0 0 0 0 0,1 1 0 0 0,-1 0 1 0 0,0 0-1 0 0,0 1 0 0 0,-1 1 0 0 0,1 0 1 0 0,0 0-1 0 0,0 1 0 0 0,0 0 0 0 0,0 1 0 0 0,0 0 1 0 0,1 1-1 0 0,-1 0 0 0 0,0 0 0 0 0,1 1 1 0 0,-4 2 193 0 0,12-6-16 0 0,1 0 1 0 0,-1 1 0 0 0,0-1 0 0 0,1 0 0 0 0,-1 0 0 0 0,1 1 0 0 0,-1-1 0 0 0,0 0 0 0 0,1 1 0 0 0,-1-1 0 0 0,1 1-1 0 0,-1-1 1 0 0,1 1 0 0 0,0-1 0 0 0,-1 1 0 0 0,1-1 0 0 0,-1 1 0 0 0,1-1 0 0 0,0 1 0 0 0,-1-1 0 0 0,1 1 0 0 0,0 0-1 0 0,0-1 1 0 0,0 1 0 0 0,-1 0 0 0 0,1-1 0 0 0,0 1 0 0 0,0 0 0 0 0,0-1 0 0 0,0 1 0 0 0,0 0 0 0 0,0-1 0 0 0,0 1-1 0 0,0 0 1 0 0,0-1 0 0 0,1 1 0 0 0,-1 0 0 0 0,0-1 0 0 0,0 1 0 0 0,1-1 0 0 0,-1 1 0 0 0,0 0 0 0 0,1-1-1 0 0,-1 1 1 0 0,0-1 0 0 0,1 1 0 0 0,-1-1 0 0 0,1 1 0 0 0,-1-1 0 0 0,1 1 0 0 0,-1-1 0 0 0,1 0 0 0 0,-1 1 0 0 0,1-1-1 0 0,-1 0 1 0 0,1 1 0 0 0,0-1 0 0 0,-1 0 0 0 0,1 0 0 0 0,0 1 0 0 0,-1-1 0 0 0,1 0 0 0 0,0 0 15 0 0,22 2 379 0 0,0-1 0 0 0,-1 0 1 0 0,1-2-1 0 0,0-1 1 0 0,0-1-1 0 0,0-1 0 0 0,-1-1 1 0 0,0 0-1 0 0,0-2 0 0 0,0-1 1 0 0,6-3-380 0 0,-8 4 128 0 0,179-85 81 0 0,-136 54-3174 0 0,-2-1-4459 0 0,-46 28 2123 0 0</inkml:trace>
  <inkml:trace contextRef="#ctx0" brushRef="#br0" timeOffset="1022.039">1231 825 6129 0 0,'0'0'468'0'0,"0"0"97"0"0,0 0 349 0 0,0 0 180 0 0,0 0-31 0 0,0 0-130 0 0,0 0-130 0 0,0 0-139 0 0,0 0-102 0 0,0 0-63 0 0,0 0-62 0 0,0 0-5 0 0,0 0 40 0 0,11 30 54 0 0,34 94 63 0 0,-45-123-562 0 0,0 1 1 0 0,-1-1-1 0 0,2 1 0 0 0,-1-1 0 0 0,0 0 0 0 0,0 1 1 0 0,0-1-1 0 0,1 1 0 0 0,-1-1 0 0 0,0 0 1 0 0,1 1-1 0 0,0-1 0 0 0,-1 0 0 0 0,1 1 1 0 0,0-1-1 0 0,-1 0 0 0 0,1 0 0 0 0,0 0 0 0 0,0 0 1 0 0,0 1-1 0 0,0-1 0 0 0,0-1 0 0 0,0 1 1 0 0,1 0-1 0 0,-1 0 0 0 0,0 0 0 0 0,0-1 0 0 0,1 1 1 0 0,-1 0-1 0 0,0-1 0 0 0,1 1 0 0 0,-1-1 1 0 0,0 0-1 0 0,1 1 0 0 0,-1-1 0 0 0,1 0 0 0 0,0 0-27 0 0,4 0 199 0 0,1 0-1 0 0,0 0 0 0 0,0 0 0 0 0,0-1 1 0 0,0 0-1 0 0,0 0 0 0 0,0-1 0 0 0,0 0 1 0 0,0 0-1 0 0,0 0 0 0 0,-1-1 0 0 0,1 0 1 0 0,-1 0-1 0 0,0-1 0 0 0,0 0 0 0 0,0 0 0 0 0,0 0 1 0 0,-1-1-1 0 0,1 0 0 0 0,-1 0 0 0 0,0 0 1 0 0,-1-1-199 0 0,84-128 1036 0 0,-54 42-1407 0 0,-33 28-4117 0 0,-11 58-3994 0 0,7 3-732 0 0</inkml:trace>
  <inkml:trace contextRef="#ctx0" brushRef="#br0" timeOffset="1738.116">1877 806 7570 0 0,'0'0'1749'0'0,"0"0"-156"0"0,0 0 22 0 0,0 0 14 0 0,0 0-258 0 0,0 0-441 0 0,0 0-357 0 0,0 0-241 0 0,0 0-194 0 0,0 0-140 0 0,0 0-66 0 0,0 0-28 0 0,0 0 8 0 0,-21 7 15 0 0,-65 23 4 0 0,26 11-195 0 0,53-31 190 0 0,4-6-15 0 0,-1 0-1 0 0,1 0 0 0 0,0 1 0 0 0,0-1 1 0 0,1 1-1 0 0,-1 0 0 0 0,1-1 0 0 0,0 1 1 0 0,1 0-1 0 0,-1 0 0 0 0,1 1 0 0 0,0-1 1 0 0,0 0-1 0 0,0 0 0 0 0,1 0 0 0 0,0 1 1 0 0,0 0 89 0 0,2-3 7 0 0,0 0 0 0 0,0-1 1 0 0,0 0-1 0 0,0 1 1 0 0,0-1-1 0 0,1 0 0 0 0,-1 0 1 0 0,1 0-1 0 0,0 0 0 0 0,-1-1 1 0 0,1 1-1 0 0,0-1 1 0 0,0 0-1 0 0,0 0 0 0 0,0 0 1 0 0,0 0-1 0 0,0 0 0 0 0,0-1 1 0 0,1 1-1 0 0,-1-1 1 0 0,0 0-1 0 0,0 0 0 0 0,0 0 1 0 0,0 0-1 0 0,1 0 1 0 0,-1-1-1 0 0,0 0 0 0 0,2 0-7 0 0,115-45 1799 0 0,-55 15-1157 0 0,-19 8-354 0 0,44-9-361 0 0,-88 33 45 0 0,0 0 1 0 0,0 0 0 0 0,0 0 0 0 0,0 0 0 0 0,0 0 0 0 0,0 1 0 0 0,-1-1 0 0 0,1 1 0 0 0,-1-1 0 0 0,1 1 0 0 0,-1 0 0 0 0,1-1 0 0 0,-1 1 0 0 0,0 0 0 0 0,0 0 0 0 0,0 0-1 0 0,0 0 1 0 0,0 0 0 0 0,0 0 0 0 0,-1 0 0 0 0,1 0 0 0 0,-1 0 0 0 0,1 0 0 0 0,-1 1 0 0 0,0-1 0 0 0,0 0 0 0 0,0 0 0 0 0,0 0 0 0 0,0 1 0 0 0,0-1 0 0 0,-1 0 0 0 0,1 0 0 0 0,-1 1 27 0 0,6 32-485 0 0,-4-33 478 0 0,1 1 1 0 0,-1-1-1 0 0,1 0 0 0 0,-1 0 0 0 0,1 0 1 0 0,0 0-1 0 0,0 0 0 0 0,0 0 1 0 0,0 0-1 0 0,0 0 0 0 0,0-1 1 0 0,1 1-1 0 0,-1-1 0 0 0,1 0 0 0 0,-1 0 1 0 0,1 0-1 0 0,-1 0 0 0 0,1 0 1 0 0,-1 0-1 0 0,1-1 0 0 0,0 1 0 0 0,0-1 1 0 0,-1 0-1 0 0,1 1 0 0 0,0-2 1 0 0,-1 1-1 0 0,1 0 0 0 0,0 0 1 0 0,0-1-1 0 0,1 0 7 0 0,80-32 726 0 0,-43 2-523 0 0,-1-1 0 0 0,-2-2 0 0 0,-1-2 0 0 0,-2-1-1 0 0,-2-1 1 0 0,-1-2 0 0 0,-2-2 0 0 0,-2 0 0 0 0,-2-2 0 0 0,-2-1-1 0 0,-1-1 1 0 0,9-33-203 0 0,-21 41-249 0 0,-1-1 1 0 0,-3 0-1 0 0,-1 0 0 0 0,-2-1 1 0 0,-1 1-1 0 0,-2-12 249 0 0,0 46 3 0 0,-1 0 1 0 0,1 0-1 0 0,-1 0 0 0 0,0 0 1 0 0,0-1-1 0 0,0 1 0 0 0,-1 0 1 0 0,0 0-1 0 0,0 0 0 0 0,0 0 1 0 0,0-1-1 0 0,-1 2 0 0 0,0-1 1 0 0,0 0-1 0 0,0 0 1 0 0,-1 1-1 0 0,0-1 0 0 0,0 1 1 0 0,0 0-1 0 0,0 0 0 0 0,0 0 1 0 0,-1 0-1 0 0,0 0 0 0 0,0 1 1 0 0,0 0-1 0 0,0-1 0 0 0,0 2 1 0 0,-1-1-1 0 0,0 0 0 0 0,1 1 1 0 0,-1 0-1 0 0,0 0 0 0 0,0 0 1 0 0,0 1-1 0 0,0 0 1 0 0,0 0-1 0 0,-3 0-3 0 0,2 3-15 0 0,0 1-1 0 0,0 0 1 0 0,0 0 0 0 0,1 1 0 0 0,0 0-1 0 0,-1 0 1 0 0,1 0 0 0 0,0 0-1 0 0,1 1 1 0 0,-1 0 0 0 0,1 0 0 0 0,0 0-1 0 0,0 1 1 0 0,1-1 0 0 0,0 1 0 0 0,0 0-1 0 0,0 0 1 0 0,0 0 0 0 0,1 0 0 0 0,0 1 15 0 0,-4 15 1 0 0,0-1 1 0 0,2 1-1 0 0,0 1 1 0 0,2-1-1 0 0,0 0 1 0 0,2 1-1 0 0,0-1 1 0 0,2 1 0 0 0,0-1-1 0 0,2 0 1 0 0,0 0-1 0 0,2 2-1 0 0,4 9-25 0 0,1-1 1 0 0,2 0-1 0 0,2 0 0 0 0,0-1 1 0 0,2-1-1 0 0,2-1 0 0 0,0 0 0 0 0,2-2 1 0 0,1 0-1 0 0,1-2 0 0 0,3 2 25 0 0,15 27-2662 0 0,-41-53 1338 0 0,-4-1-5375 0 0,2 0 4413 0 0,-3 0-2500 0 0</inkml:trace>
  <inkml:trace contextRef="#ctx0" brushRef="#br0" timeOffset="1989.714">2330 516 3377 0 0,'0'0'3574'0'0,"0"0"-1054"0"0,0 0-366 0 0,0 0-219 0 0,0 0-365 0 0,32-7-383 0 0,100-18-294 0 0,-70 13-161 0 0,135-24 1313 0 0,-72 24-4638 0 0,-85 11-3546 0 0,-30 1 2758 0 0,3 0-4493 0 0</inkml:trace>
  <inkml:trace contextRef="#ctx0" brushRef="#br0" timeOffset="2184.896">3166 604 11779 0 0,'0'0'4882'0'0,"0"0"-3204"0"0,0 0-928 0 0,0 0 83 0 0,0 0 7 0 0,0 0-211 0 0,0 0-254 0 0,0 0-180 0 0,0 0-85 0 0,0 0-38 0 0,0 0-34 0 0,0 0-48 0 0,0 0-66 0 0,5 26-142 0 0,15 78-280 0 0,-17-87 236 0 0,2 1-3496 0 0,-3-14-3746 0 0,0-4-2351 0 0</inkml:trace>
  <inkml:trace contextRef="#ctx0" brushRef="#br0" timeOffset="2650.456">3492 552 9010 0 0,'0'0'2335'0'0,"0"0"-533"0"0,0 0-378 0 0,0 0-368 0 0,0 0-362 0 0,0 0-262 0 0,0 0-171 0 0,0 0-126 0 0,0 0-95 0 0,0 0-73 0 0,0 0-19 0 0,0 0-24 0 0,-10 27-35 0 0,-26 81-5 0 0,35-107 109 0 0,0 0 1 0 0,0 1 0 0 0,1-1-1 0 0,-1 1 1 0 0,0 0-1 0 0,0-1 1 0 0,1 1-1 0 0,-1-1 1 0 0,1 1-1 0 0,-1 0 1 0 0,1-1 0 0 0,0 1-1 0 0,0 0 1 0 0,0 0-1 0 0,0-1 1 0 0,0 1-1 0 0,0 0 1 0 0,0 0-1 0 0,0-1 1 0 0,1 1 0 0 0,-1 0-1 0 0,1-1 1 0 0,-1 1-1 0 0,1-1 1 0 0,0 1-1 0 0,-1 0 1 0 0,1-1-1 0 0,0 1 1 0 0,0-1 0 0 0,0 0-1 0 0,0 1 1 0 0,0-1-1 0 0,1 0 1 0 0,-1 0-1 0 0,1 1 7 0 0,3 2 5 0 0,-1-2 180 0 0,1 0 1 0 0,-1 0-1 0 0,1 0 1 0 0,-1 0-1 0 0,1-1 1 0 0,0 1 0 0 0,0-1-1 0 0,-1-1 1 0 0,1 1-1 0 0,0-1 1 0 0,0 1 0 0 0,0-1-1 0 0,0-1 1 0 0,0 1-1 0 0,-1-1 1 0 0,1 0-1 0 0,0 0 1 0 0,0 0 0 0 0,-1-1-1 0 0,1 1 1 0 0,-1-1-1 0 0,1 0 1 0 0,-1-1 0 0 0,0 1-1 0 0,1-1 1 0 0,-2 0-1 0 0,1 0 1 0 0,0 0-1 0 0,0 0 1 0 0,-1-1 0 0 0,0 1-1 0 0,2-4-185 0 0,10-7 313 0 0,-1-2 0 0 0,-1 0 0 0 0,-1-1 0 0 0,0 0 0 0 0,-1-1 0 0 0,-1 0 0 0 0,-1 0 0 0 0,0-1 0 0 0,-2 0 0 0 0,2-7-313 0 0,-8 24-26 0 0,0 0-1 0 0,0 0 1 0 0,0 0-1 0 0,0 0 1 0 0,-1 0-1 0 0,1 0 0 0 0,0 0 1 0 0,-1 0-1 0 0,0-1 1 0 0,0 1-1 0 0,1 0 1 0 0,-1 0-1 0 0,0 0 1 0 0,-1-1-1 0 0,1 1 1 0 0,0 0-1 0 0,-1 0 1 0 0,1 0-1 0 0,-1 0 1 0 0,0-1-1 0 0,1 1 1 0 0,-1 0-1 0 0,0 0 1 0 0,0 1-1 0 0,-1-1 1 0 0,1 0-1 0 0,0 0 0 0 0,-1 0 1 0 0,1 1-1 0 0,-1-1 1 0 0,1 1-1 0 0,-1-1 1 0 0,0 1-1 0 0,1-1 1 0 0,-1 1-1 0 0,0 0 1 0 0,0 0-1 0 0,0 0 1 0 0,0 0-1 0 0,0 0 1 0 0,0 1-1 0 0,-1-1 1 0 0,1 1-1 0 0,0-1 1 0 0,-1 1 26 0 0,-42 7-5175 0 0,18 7-3979 0 0,13-6-972 0 0</inkml:trace>
  <inkml:trace contextRef="#ctx0" brushRef="#br0" timeOffset="3061.85">3902 677 9842 0 0,'0'0'1479'0'0,"0"0"-131"0"0,0 0 78 0 0,0 0-88 0 0,0 0-223 0 0,0 0-186 0 0,0 0-101 0 0,0 0-74 0 0,0 0-94 0 0,0 0-87 0 0,0 0-89 0 0,0 0-78 0 0,0 0-83 0 0,13-9-73 0 0,75-66 284 0 0,-79 65-702 0 0,-1 0 0 0 0,1 1 0 0 0,1 0 0 0 0,0 1 0 0 0,0 0 0 0 0,0 0 0 0 0,1 1 0 0 0,0 0 1 0 0,1 1-1 0 0,-1 1 0 0 0,9-3 168 0 0,-20 7-86 0 0,1 1 0 0 0,0 0 0 0 0,0-1 0 0 0,0 1 0 0 0,-1 0 1 0 0,1 0-1 0 0,0 0 0 0 0,0-1 0 0 0,0 1 0 0 0,0 0 0 0 0,0 0 0 0 0,-1 0 1 0 0,1 1-1 0 0,0-1 0 0 0,0 0 0 0 0,0 0 0 0 0,0 0 0 0 0,-1 1 1 0 0,1-1-1 0 0,0 0 0 0 0,0 1 0 0 0,0-1 0 0 0,-1 0 0 0 0,1 1 0 0 0,0-1 1 0 0,-1 1-1 0 0,1-1 0 0 0,0 1 0 0 0,-1 0 0 0 0,1-1 0 0 0,-1 1 0 0 0,1 0 1 0 0,-1-1-1 0 0,1 1 0 0 0,-1 0 0 0 0,1 0 0 0 0,-1-1 0 0 0,0 1 1 0 0,1 0-1 0 0,-1 0 0 0 0,0 0 0 0 0,0-1 0 0 0,0 1 0 0 0,0 0 0 0 0,1 0 1 0 0,-1 0-1 0 0,0 0 0 0 0,0 0 0 0 0,-1-1 0 0 0,1 1 0 0 0,0 0 0 0 0,0 0 1 0 0,0 0-1 0 0,-1 0 0 0 0,1-1 0 0 0,0 1 0 0 0,-1 0 0 0 0,1 0 86 0 0,6 33 108 0 0,49-26 1179 0 0,-44-9-1025 0 0,0 0 0 0 0,-1-1 1 0 0,1 0-1 0 0,-1-1 0 0 0,1 0 0 0 0,-1-1 1 0 0,0 0-1 0 0,0 0 0 0 0,0-1 0 0 0,-1 0 0 0 0,1-1 1 0 0,-1 0-1 0 0,-1-1 0 0 0,1 0 0 0 0,-1 0 1 0 0,0-1-263 0 0,70-86-558 0 0,-62 62-1692 0 0,-4 5-5832 0 0,-5 16-2081 0 0</inkml:trace>
  <inkml:trace contextRef="#ctx0" brushRef="#br0" timeOffset="2386.533">3134 228 10434 0 0,'0'0'520'0'0,"0"0"-560"0"0,0 0-184 0 0,0 0 80 0 0,0 0-40 0 0,0 0-184 0 0,0 0-464 0 0,0 0-904 0 0,0 0-1841 0 0,0 0-272 0 0</inkml:trace>
  <inkml:trace contextRef="#ctx0" brushRef="#br0" timeOffset="3491.544">3094 276 12683 0 0,'0'0'1920'0'0,"0"0"-840"0"0,0 0-400 0 0,0 0-391 0 0,0 0-217 0 0,0 0-128 0 0,0 0-160 0 0,0 0-377 0 0,0 0-831 0 0,0 0-1857 0 0,0 0-7873 0 0</inkml:trace>
</inkml:ink>
</file>

<file path=ppt/ink/ink1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00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238 298 1760 0 0,'0'0'268'0'0,"0"0"-258"0"0,0 0 58 0 0,0 0 403 0 0,0 0 510 0 0,0 0 337 0 0,0 0 151 0 0,0 0-27 0 0,0 0-126 0 0,0 0-153 0 0,0 0-144 0 0,27-4-132 0 0,88-16-120 0 0,-24-11 546 0 0,-31 3-795 0 0,-2-2 0 0 0,0-2 0 0 0,-2-4 0 0 0,-2-1 0 0 0,7-10-518 0 0,-19 14 231 0 0,-42 53-408 0 0,-39 148 603 0 0,24-95-376 0 0,4 1 0 0 0,2 1-1 0 0,4-1 1 0 0,4 31-50 0 0,4-66 2 0 0,2-1 0 0 0,2 0 0 0 0,1 0 0 0 0,13 33-2 0 0,16 76 7 0 0,-27-99 153 0 0,-10-47-15 0 0,0-1 122 0 0,0 0 136 0 0,-36-34 1108 0 0,-122-113-1426 0 0,136 131-108 0 0,-1 1 0 0 0,0 1 1 0 0,-1 1-1 0 0,0 0 0 0 0,-1 3 0 0 0,0 0 0 0 0,-1 1 1 0 0,0 1-1 0 0,0 2 0 0 0,-1 0 0 0 0,0 2 1 0 0,-12 0 22 0 0,23 3-57 0 0,1 0 0 0 0,0 1-1 0 0,-1 1 1 0 0,1 0 0 0 0,0 1 0 0 0,0 1 0 0 0,0 0 0 0 0,0 1 0 0 0,0 1 0 0 0,1 0 0 0 0,0 1 0 0 0,0 0 0 0 0,0 1 0 0 0,1 1 0 0 0,0 0 0 0 0,1 1 0 0 0,-2 1 57 0 0,-53 64-1192 0 0,65-71 941 0 0,1 0 1 0 0,-1 0-1 0 0,1-1 0 0 0,0 1 1 0 0,0 0-1 0 0,0 0 1 0 0,0 0-1 0 0,0 0 1 0 0,1 0-1 0 0,-1 1 0 0 0,1-1 1 0 0,0 0-1 0 0,0 0 1 0 0,0 0-1 0 0,0 0 0 0 0,1 0 1 0 0,-1 1-1 0 0,1-1 1 0 0,0 1 250 0 0,39 22-10049 0 0,-28-25 7187 0 0</inkml:trace>
  <inkml:trace contextRef="#ctx0" brushRef="#br0" timeOffset="364.627">446 571 1064 0 0,'0'0'2045'0'0,"0"0"-1260"0"0,0 0-347 0 0,0 0 287 0 0,0 0 285 0 0,0 0 146 0 0,0 0-4 0 0,34-14-97 0 0,110-43-129 0 0,266-111 1851 0 0,-323 125-2590 0 0,-155 103 2181 0 0,58-50-2278 0 0,1 2 1 0 0,0-1-1 0 0,1 1 1 0 0,0 0-1 0 0,1 1 1 0 0,0-1-1 0 0,1 2 1 0 0,1-1-1 0 0,0 1 1 0 0,0-1 0 0 0,2 2-91 0 0,1-8-36 0 0,1-1 1 0 0,0 1 0 0 0,1 0 0 0 0,-1 0 0 0 0,1 1 0 0 0,1-1 0 0 0,0 0 0 0 0,-1 0 0 0 0,2-1 0 0 0,-1 1 0 0 0,1 0 0 0 0,0 0 0 0 0,1-1 0 0 0,0 1 0 0 0,0-1-1 0 0,0 0 1 0 0,1 0 0 0 0,-1 0 0 0 0,1 0 0 0 0,1 0 0 0 0,-1-1 0 0 0,1 0 0 0 0,0 0 0 0 0,0 0 0 0 0,1-1 0 0 0,-1 0 0 0 0,3 2 35 0 0,31 5-4158 0 0,-12-10-4440 0 0,-18-1 5617 0 0</inkml:trace>
  <inkml:trace contextRef="#ctx0" brushRef="#br0" timeOffset="752.319">1276 825 6513 0 0,'0'0'746'0'0,"0"0"-66"0"0,0 0 112 0 0,0 0 168 0 0,0 0 61 0 0,0 0-63 0 0,0 0-161 0 0,0 0-223 0 0,0 0-195 0 0,0 0-135 0 0,0 0-74 0 0,0 0-49 0 0,0 0-12 0 0,-10 27-6 0 0,-29 81 18 0 0,29-82 2983 0 0,45-171-61 0 0,63-102-2136 0 0,-21 92-970 0 0,-62 145-2817 0 0,-5 41-8451 0 0,-9-23 4263 0 0</inkml:trace>
  <inkml:trace contextRef="#ctx0" brushRef="#br0" timeOffset="1067.627">1687 578 3289 0 0,'0'0'1141'0'0,"0"0"-102"0"0,0 0 9 0 0,0 0 87 0 0,0 0 26 0 0,0 0-25 0 0,0 0-64 0 0,0 0-194 0 0,0 0-245 0 0,0 0-258 0 0,-27 34-190 0 0,-80 105-100 0 0,79-78-48 0 0,30-52-36 0 0,-2-6 33 0 0,0 0 0 0 0,0 0 0 0 0,1 0 0 0 0,-1 0 0 0 0,1 0 0 0 0,0 0 0 0 0,0-1 0 0 0,0 1 0 0 0,0 0 0 0 0,0 0 0 0 0,1-1 0 0 0,-1 1 0 0 0,1-1 0 0 0,-1 1 1 0 0,1-1-1 0 0,0 0 0 0 0,0 0 0 0 0,0 0 0 0 0,1 0 0 0 0,-1 0 0 0 0,0 0 0 0 0,1 0 0 0 0,-1-1 0 0 0,1 1 0 0 0,0-1 0 0 0,-1 0 0 0 0,1 0 0 0 0,0 0 0 0 0,0 0 0 0 0,0 0 0 0 0,-1-1 0 0 0,1 1 0 0 0,2-1-34 0 0,1 1 208 0 0,0 0 1 0 0,0-1-1 0 0,0 0 0 0 0,0 0 0 0 0,0 0 0 0 0,0-1 0 0 0,0 0 0 0 0,0 0 0 0 0,0-1 0 0 0,0 1 0 0 0,0-1 0 0 0,0-1 1 0 0,-1 1-1 0 0,1-1 0 0 0,-1 0 0 0 0,2-1-208 0 0,3-3 186 0 0,-1 0 1 0 0,0 0-1 0 0,-1-1 0 0 0,1 0 1 0 0,-2 0-1 0 0,1-1 1 0 0,-1 0-1 0 0,0 0 1 0 0,-1-1-1 0 0,0 0 0 0 0,-1 0 1 0 0,0 0-1 0 0,0-1 1 0 0,-1 1-1 0 0,-1-1 1 0 0,0 0-1 0 0,0-1 1 0 0,-1 1-1 0 0,0 0 0 0 0,-1-1 1 0 0,-1 1-1 0 0,0-1 1 0 0,0 1-1 0 0,-1-3-186 0 0,0 10-41 0 0,0 0 1 0 0,0-1-1 0 0,-1 1 1 0 0,0 0-1 0 0,1 0 1 0 0,-1 0-1 0 0,-1 0 0 0 0,1 1 1 0 0,0-1-1 0 0,-1 0 1 0 0,0 1-1 0 0,0 0 0 0 0,0-1 1 0 0,0 1-1 0 0,0 1 1 0 0,-1-1-1 0 0,0 0 0 0 0,1 1 1 0 0,-1 0-1 0 0,0 0 1 0 0,0 0-1 0 0,0 0 0 0 0,0 0 1 0 0,0 1-1 0 0,-1 0 1 0 0,1 0-1 0 0,0 0 1 0 0,-1 0-1 0 0,0 1 41 0 0,0-1-476 0 0,0 1-1 0 0,1 0 1 0 0,-1 0 0 0 0,0 0 0 0 0,1 1-1 0 0,-1-1 1 0 0,1 1 0 0 0,-1 0-1 0 0,1 0 1 0 0,-1 1 0 0 0,1 0 0 0 0,0-1-1 0 0,-1 1 1 0 0,1 1 0 0 0,0-1-1 0 0,1 1 1 0 0,-4 1 476 0 0,-9 11-5434 0 0,4-3-2000 0 0</inkml:trace>
  <inkml:trace contextRef="#ctx0" brushRef="#br0" timeOffset="1518.512">1943 968 8506 0 0,'0'0'1646'0'0,"0"0"-130"0"0,0 0-5 0 0,0 0-50 0 0,0 0-151 0 0,0 0-211 0 0,0 0-208 0 0,0 0-186 0 0,0 0-147 0 0,0 0-141 0 0,0 0-94 0 0,0 0-46 0 0,0 0-34 0 0,12-31 2 0 0,39-101-2 0 0,-10 58 176 0 0,-28 60-320 0 0,60-47 71 0 0,-72 61-187 0 0,1 1-1 0 0,-1-1 0 0 0,0 0 0 0 0,1 1 1 0 0,-1-1-1 0 0,1 1 0 0 0,-1 0 1 0 0,0 0-1 0 0,1-1 0 0 0,-1 1 0 0 0,0 0 1 0 0,0 0-1 0 0,0 0 0 0 0,0 0 0 0 0,0 0 1 0 0,0 0-1 0 0,0 0 0 0 0,0 1 1 0 0,0-1-1 0 0,0 0 0 0 0,0 1 0 0 0,-1-1 1 0 0,1 0-1 0 0,-1 1 0 0 0,1-1 1 0 0,-1 1-1 0 0,1-1 0 0 0,-1 1 0 0 0,0-1 1 0 0,0 1-1 0 0,0-1 0 0 0,0 1 0 0 0,0-1 1 0 0,0 1-1 0 0,0-1 0 0 0,0 1 18 0 0,9 26-21 0 0,-7-25 35 0 0,0-1-1 0 0,0 0 0 0 0,1-1 0 0 0,-1 1 0 0 0,1 0 0 0 0,-1-1 0 0 0,1 1 0 0 0,-1-1 0 0 0,1 0 0 0 0,0 0 1 0 0,0 0-1 0 0,0 0 0 0 0,0 0 0 0 0,-1-1 0 0 0,1 1 0 0 0,0-1 0 0 0,0 0 0 0 0,0 0 0 0 0,0 0 0 0 0,0 0 0 0 0,0 0 1 0 0,0-1-1 0 0,0 1 0 0 0,0-1 0 0 0,0 0 0 0 0,0 0 0 0 0,-1 0 0 0 0,1 0 0 0 0,0 0 0 0 0,-1-1 0 0 0,1 1 0 0 0,-1-1 1 0 0,1 0-14 0 0,59-30 293 0 0,54-17-24 0 0,-114 49-260 0 0,0 0-1 0 0,0 0 1 0 0,1 0-1 0 0,-1 0 1 0 0,0 0-1 0 0,0 0 1 0 0,0 0-1 0 0,1 1 1 0 0,-1-1-1 0 0,0 1 1 0 0,0 0-1 0 0,0 0 1 0 0,0-1-1 0 0,0 1 1 0 0,0 0 0 0 0,0 1-1 0 0,0-1 1 0 0,0 0-1 0 0,-1 1 1 0 0,1-1-1 0 0,0 1 1 0 0,-1-1-1 0 0,1 1 1 0 0,-1 0-1 0 0,0-1 1 0 0,1 1-1 0 0,-1 0 1 0 0,0 0-1 0 0,0 0 1 0 0,0 0-1 0 0,0 0 1 0 0,-1 0-1 0 0,1 1 1 0 0,0-1-1 0 0,-1 0 1 0 0,0 0-1 0 0,1 0 1 0 0,-1 1-1 0 0,0-1 1 0 0,0 0-1 0 0,0 0 1 0 0,-1 2-9 0 0,3 10-122 0 0,16 43 199 0 0,15-40-3450 0 0,-17-17-556 0 0,-4 0-1872 0 0,-2 0-3384 0 0</inkml:trace>
</inkml:ink>
</file>

<file path=ppt/ink/ink1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09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0,'0'0'806'0'0,"0"0"132"0"0,0 0 121 0 0,0 0 146 0 0,0 0 107 0 0,0 0-44 0 0,0 0-164 0 0,0 0-209 0 0,0 0-187 0 0,0 0-153 0 0,9 4 1707 0 0,14 118 1964 0 0,-10 35-3576 0 0,-6 0-1 0 0,-11 83-649 0 0,3-207-1230 0 0,2-21-6322 0 0,-1-12-1303 0 0</inkml:trace>
</inkml:ink>
</file>

<file path=ppt/ink/ink1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10.8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1 0 0 0,'0'0'460'0'0,"0"0"159"0"0,-1 0-1315 0 0,0 0 9106 0 0,1 1-7402 0 0,-1 7-676 0 0,0 1-1 0 0,-1-1 1 0 0,1 1 0 0 0,-2-1 0 0 0,1 1 0 0 0,-1-1 0 0 0,-1 0 0 0 0,1 0-1 0 0,-1 0 1 0 0,-5 6-332 0 0,-20 54 460 0 0,56-82-4966 0 0,-22 10 1664 0 0,1 0-3389 0 0</inkml:trace>
</inkml:ink>
</file>

<file path=ppt/ink/ink1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11.5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0 0 0,'0'0'337'0'0,"0"0"629"0"0,0 0 196 0 0,0 0-73 0 0,0 0-126 0 0,0 0-119 0 0,0 0-72 0 0,0 0 44 0 0,0 0 73 0 0,0 0 68 0 0,2 0 43 0 0,42 1 2653 0 0,104-9 784 0 0,-95-4-4201 0 0,3 0-2161 0 0,-20 2-5952 0 0,-26 7-442 0 0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25.3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65 693 488 0 0,'0'0'-116'0'0,"0"0"99"0"0,0 0 444 0 0,0 0 591 0 0,0 0 413 0 0,0 0 118 0 0,0 0-70 0 0,0 0-167 0 0,0 0-176 0 0,0 0-138 0 0,34-4-105 0 0,106-10-71 0 0,201 2 3845 0 0,-248 13-4194 0 0,369 10 576 0 0,196-8-465 0 0,-124-35 72 0 0,328-68-656 0 0,-642 71-774 0 0,-187 28-2865 0 0,-32 1 1202 0 0,-2 1-2031 0 0,-5 2 1526 0 0,-2 1-1647 0 0</inkml:trace>
  <inkml:trace contextRef="#ctx0" brushRef="#br0" timeOffset="449.883">1118 93 2801 0 0,'0'0'594'0'0,"0"0"-150"0"0,0 0 166 0 0,0 0 478 0 0,0 0 523 0 0,0 0 284 0 0,0 0-73 0 0,0 0-356 0 0,0 0-450 0 0,0 0-375 0 0,0 0-234 0 0,0 0-114 0 0,0 0-66 0 0,-35 25-52 0 0,-112 82-55 0 0,-175 123-20 0 0,66-56-479 0 0,178-121-2177 0 0,98-43-2065 0 0,-4-10 3959 0 0,0 0 1 0 0,0-2-1 0 0,0 0 1 0 0,-1-1-1 0 0,1 0 1 0 0,-1-2-1 0 0,0 1 1 0 0,7-5 661 0 0,-10 5-699 0 0,23-7-1064 0 0</inkml:trace>
  <inkml:trace contextRef="#ctx0" brushRef="#br0" timeOffset="686.632">2447 1 3497 0 0,'0'0'1048'0'0,"0"0"-179"0"0,-34 21 30 0 0,-115 72 150 0 0,-312 187 6195 0 0,100-27-5596 0 0,351-246-1746 0 0,6-5-60 0 0,1 0-1 0 0,-1 1 0 0 0,1-1 1 0 0,-1 1-1 0 0,1 0 0 0 0,0 0 1 0 0,0 0-1 0 0,0 1 0 0 0,0-1 1 0 0,1 1-1 0 0,-1-1 0 0 0,1 1 1 0 0,0 0-1 0 0,0 0 0 0 0,0 0 1 0 0,1 0-1 0 0,-1 1 159 0 0,4-3-252 0 0,-1 0 1 0 0,1 0-1 0 0,-1 0 1 0 0,1-1-1 0 0,0 1 0 0 0,-1 0 1 0 0,1-1-1 0 0,0 0 1 0 0,0 1-1 0 0,0-1 0 0 0,0 0 1 0 0,1 0-1 0 0,-1 0 1 0 0,0 0-1 0 0,0 0 0 0 0,1-1 1 0 0,-1 1-1 0 0,0-1 1 0 0,1 1-1 0 0,-1-1 0 0 0,0 0 1 0 0,1 0-1 0 0,-1 0 1 0 0,1 0-1 0 0,-1 0 0 0 0,0-1 1 0 0,1 1-1 0 0,-1-1 1 0 0,0 0-1 0 0,1 1 252 0 0,-3 0-50 0 0,27-4-2825 0 0,-2 1-111 0 0</inkml:trace>
  <inkml:trace contextRef="#ctx0" brushRef="#br0" timeOffset="940.045">2791 178 8610 0 0,'0'0'496'0'0,"-32"17"57"0"0,-207 120 1148 0 0,192-108-897 0 0,-33 19 585 0 0,3 4-1 0 0,3 3 1 0 0,-5 8-1389 0 0,74-59-172 0 0,0 0 0 0 0,1 0 0 0 0,-1 0 0 0 0,1 1 0 0 0,-1 0 0 0 0,1 0 0 0 0,1 0 0 0 0,-1 0 1 0 0,1 1-1 0 0,0-1 0 0 0,0 1 0 0 0,0 0 0 0 0,1 0 0 0 0,0 0 0 0 0,0 0 0 0 0,1 0 0 0 0,-1 1 172 0 0,3-6-103 0 0,-1 1 1 0 0,1-1-1 0 0,0 0 0 0 0,-1 0 0 0 0,1 0 1 0 0,0 1-1 0 0,0-1 0 0 0,0 0 1 0 0,0 0-1 0 0,0 0 0 0 0,0 0 1 0 0,0 0-1 0 0,0-1 0 0 0,0 1 1 0 0,1 0-1 0 0,-1 0 0 0 0,0-1 1 0 0,0 1-1 0 0,1-1 0 0 0,-1 1 1 0 0,0-1-1 0 0,1 1 0 0 0,-1-1 1 0 0,0 0-1 0 0,1 0 0 0 0,-1 0 1 0 0,1 0-1 0 0,-1 0 0 0 0,1 0 1 0 0,-1 0-1 0 0,0 0 0 0 0,1 0 1 0 0,-1-1-1 0 0,0 1 0 0 0,2-1 103 0 0,3 1-286 0 0,143-29-6487 0 0,-112 14 4019 0 0</inkml:trace>
  <inkml:trace contextRef="#ctx0" brushRef="#br0" timeOffset="1184.583">3509 233 8450 0 0,'0'0'632'0'0,"0"0"-232"0"0,-263 180-16 0 0,165-114 96 0 0,4 1 184 0 0,13-12 161 0 0,12-7-41 0 0,8-8-200 0 0,17-7-392 0 0,14-7-720 0 0,8-4-1081 0 0,13-7-1799 0 0,1-4-4442 0 0</inkml:trace>
  <inkml:trace contextRef="#ctx0" brushRef="#br0" timeOffset="12021.364">2029 3105 0 0 0,'0'0'561'0'0,"0"0"270"0"0,0 0 85 0 0,0-8-42 0 0,0-36 1487 0 0,-50 44 5928 0 0,46 4-8144 0 0,1 1 0 0 0,0-1-1 0 0,-1 1 1 0 0,1 0 0 0 0,1-1 0 0 0,-1 2-1 0 0,1-1 1 0 0,0 0 0 0 0,0 0 0 0 0,0 1-1 0 0,1-1 1 0 0,0 1 0 0 0,0-1 0 0 0,0 1-1 0 0,1-1 1 0 0,0 1 0 0 0,0 0-1 0 0,0-1 1 0 0,1 1 0 0 0,0-1 0 0 0,0 3-145 0 0,1-5 109 0 0,-1-1 0 0 0,0 0 0 0 0,0 0 1 0 0,1 1-1 0 0,0-1 0 0 0,-1 0 0 0 0,1 0 1 0 0,0-1-1 0 0,0 1 0 0 0,0 0 1 0 0,0 0-1 0 0,0-1 0 0 0,0 0 0 0 0,1 1 1 0 0,-1-1-1 0 0,0 0 0 0 0,1 0 0 0 0,-1 0 1 0 0,1 0-1 0 0,-1-1 0 0 0,1 1 0 0 0,0-1 1 0 0,-1 1-1 0 0,1-1 0 0 0,-1 0 0 0 0,1 0 1 0 0,0 0-1 0 0,-1 0 0 0 0,1-1 1 0 0,-1 1-1 0 0,1-1 0 0 0,0 1 0 0 0,-1-1 1 0 0,1 0-1 0 0,-1 0 0 0 0,0 0 0 0 0,1 0 1 0 0,-1-1-1 0 0,0 1 0 0 0,0-1 0 0 0,0 1 1 0 0,0-1-1 0 0,0 0-109 0 0,1-1 107 0 0,0 0 0 0 0,0-1 0 0 0,0 1-1 0 0,-1-1 1 0 0,1 1 0 0 0,-1-1 0 0 0,0 0 0 0 0,0 0 0 0 0,-1 0 0 0 0,1 0 0 0 0,-1-1-1 0 0,0 1 1 0 0,0 0 0 0 0,0 0 0 0 0,-1-1 0 0 0,0 1 0 0 0,1-1 0 0 0,-2 1 0 0 0,1 0-1 0 0,0-1 1 0 0,-1 1 0 0 0,0-3-107 0 0,-2 4-47 0 0,1 0 0 0 0,-1 1 0 0 0,1 0 0 0 0,-1 0 0 0 0,0 0 0 0 0,0 0 0 0 0,0 0 0 0 0,0 0 0 0 0,0 1-1 0 0,0 0 1 0 0,0-1 0 0 0,-1 1 0 0 0,1 0 0 0 0,0 1 0 0 0,-1-1 0 0 0,1 0 0 0 0,-1 1 0 0 0,1 0 0 0 0,-1 0 0 0 0,1 0 0 0 0,-1 0 0 0 0,1 1 0 0 0,-1-1 0 0 0,1 1 0 0 0,0 0-1 0 0,-1 0 1 0 0,1 0 0 0 0,0 0 0 0 0,0 1 0 0 0,0-1 0 0 0,-3 3 47 0 0,1-1-11 0 0,1 0 0 0 0,-1 0 0 0 0,1 1 0 0 0,0-1 0 0 0,0 1 0 0 0,1 0-1 0 0,-1 0 1 0 0,1 1 0 0 0,0-1 0 0 0,0 1 0 0 0,0 0 0 0 0,1-1 0 0 0,-1 1 0 0 0,1 0 0 0 0,1 0 0 0 0,-1 1 0 0 0,1-1-1 0 0,-1 0 1 0 0,2 0 0 0 0,-1 1 0 0 0,0-1 0 0 0,1 1 0 0 0,0-1 0 0 0,0 1 0 0 0,1 0 11 0 0,0-4 31 0 0,0 0 1 0 0,0 0-1 0 0,0-1 1 0 0,0 1-1 0 0,0 0 1 0 0,1-1-1 0 0,-1 1 1 0 0,1-1-1 0 0,-1 0 1 0 0,1 1-1 0 0,-1-1 1 0 0,1 0-1 0 0,0 0 1 0 0,-1 0-1 0 0,1 0 1 0 0,0 0-1 0 0,0 0 1 0 0,0-1-1 0 0,0 1 1 0 0,0-1-1 0 0,0 1 1 0 0,0-1-1 0 0,0 0 1 0 0,0 1-1 0 0,0-1 1 0 0,0 0-1 0 0,0 0 1 0 0,0-1-1 0 0,0 1 1 0 0,0 0-1 0 0,2-1-31 0 0,28-25 1326 0 0,-28-10-1462 0 0,-4 21-4362 0 0,-1 4-3378 0 0,1 7-3349 0 0</inkml:trace>
  <inkml:trace contextRef="#ctx0" brushRef="#br0" timeOffset="16875.588">1849 1499 0 0 0,'0'0'592'0'0,"0"0"343"0"0,0 0 173 0 0,0 0 22 0 0,0 0-54 0 0,0 0-40 0 0,0 0 20 0 0,0 0 57 0 0,0 0 18 0 0,2-2-43 0 0,5-8-56 0 0,-5 8-56 0 0,-2 2-53 0 0,0 0-52 0 0,-4 18 2775 0 0,-13 8-2918 0 0,-1 10-69 0 0,18-35-606 0 0,0-1 27 0 0,0 0 28 0 0,0 0 15 0 0,0 0 25 0 0,0 0 40 0 0,0 0 32 0 0,0 0 39 0 0,16-16 772 0 0,25-48 465 0 0,-41 63-1270 0 0,0 1-13 0 0,0 0-5 0 0,0 0-17 0 0,0 0-73 0 0,0 0-34 0 0,-26 28 59 0 0,26-27-124 0 0,0-1 11 0 0,0 0 10 0 0,0 0 11 0 0,0 0 15 0 0,0 0-10 0 0,0 0-14 0 0,0 0-14 0 0,8-13-1525 0 0,-5 8-8348 0 0,-3 1-1774 0 0</inkml:trace>
  <inkml:trace contextRef="#ctx0" brushRef="#br0" timeOffset="24195.676">1637 873 0 0 0,'0'0'599'0'0,"0"0"609"0"0,0 0 179 0 0,0 0-7 0 0,0 0-99 0 0,0 0-137 0 0,0 0-92 0 0,-2-1-106 0 0,-5-7-45 0 0,5 6-15 0 0,2 2-38 0 0,0 0-5 0 0,0 0-73 0 0,0 0-89 0 0,0 0-119 0 0,0 0-107 0 0,0 0-77 0 0,0 0-56 0 0,0 0-20 0 0,2 20 835 0 0,54 196-95 0 0,-35-77-1332 0 0,-6-91-1387 0 0,-11-48-3347 0 0,5-18 1614 0 0,-6 9 131 0 0,-3 4-1165 0 0</inkml:trace>
  <inkml:trace contextRef="#ctx0" brushRef="#br0" timeOffset="24811.444">1608 870 1720 0 0,'0'0'1326'0'0,"0"0"-124"0"0,0 0 54 0 0,0 0 151 0 0,0 0 64 0 0,0 0-94 0 0,0 0-150 0 0,0 0-144 0 0,0 0-120 0 0,0 0-80 0 0,0 0-87 0 0,0 0-80 0 0,5-3 2728 0 0,22-6-2365 0 0,145-27 690 0 0,-161 36-1735 0 0,-8-1-42 0 0,0 0 0 0 0,0 1 0 0 0,0-1 0 0 0,0 1 0 0 0,0 0 0 0 0,0 0 0 0 0,0 0 0 0 0,0 1 0 0 0,0-1 1 0 0,0 1-1 0 0,0-1 0 0 0,0 1 0 0 0,-1 0 0 0 0,1 0 0 0 0,0 0 0 0 0,0 0 0 0 0,-1 1 0 0 0,1-1 0 0 0,-1 1 1 0 0,1 0-1 0 0,-1-1 0 0 0,0 1 0 0 0,1 0 0 0 0,-1 1 0 0 0,0-1 0 0 0,0 0 0 0 0,-1 0 0 0 0,2 2 8 0 0,-2 5-27 0 0,0 1 1 0 0,-1-1-1 0 0,0 1 0 0 0,-1-1 0 0 0,0 0 1 0 0,0 1-1 0 0,-1-1 0 0 0,0 0 0 0 0,-1 1 0 0 0,1-1 1 0 0,-2-1-1 0 0,0 1 0 0 0,0 0 0 0 0,0-1 0 0 0,-1 0 1 0 0,0 0-1 0 0,-1 0 0 0 0,1-1 0 0 0,-2 1 0 0 0,1-1 1 0 0,-1-1-1 0 0,-4 4 27 0 0,-29 23-99 0 0,2-32-2577 0 0,22-2-733 0 0,12 1 2212 0 0,-17 3-9930 0 0,18-2 8693 0 0</inkml:trace>
  <inkml:trace contextRef="#ctx0" brushRef="#br0" timeOffset="36293.514">2309 1194 0 0 0,'-1'-1'76'0'0,"-1"0"1"0"0,1 1-1 0 0,0-1 0 0 0,-1 1 1 0 0,1-1-1 0 0,-1 1 0 0 0,1 0 1 0 0,-1-1-1 0 0,1 1 0 0 0,-1 0 1 0 0,1 0-1 0 0,-1 0 0 0 0,1 0 1 0 0,-1 1-1 0 0,1-1 0 0 0,-1 0 1 0 0,1 0-1 0 0,0 1 0 0 0,-1-1 1 0 0,1 1-1 0 0,-1-1 0 0 0,1 1 1 0 0,0 0-1 0 0,0 0 1 0 0,-1-1-1 0 0,1 1 0 0 0,0 0 1 0 0,0 0-1 0 0,0 0 0 0 0,0 0 1 0 0,0 1-1 0 0,0-1 0 0 0,0 0 1 0 0,0 0-1 0 0,0 0 0 0 0,1 1 1 0 0,-1-1-1 0 0,0 0 0 0 0,1 2-76 0 0,-9 11 1161 0 0,9-13-1056 0 0,0-1-1 0 0,-1 1 0 0 0,1 0 1 0 0,0 0-1 0 0,0-1 0 0 0,0 1 1 0 0,0 0-1 0 0,-1 0 0 0 0,1 0 1 0 0,0-1-1 0 0,0 1 0 0 0,1 0 1 0 0,-1 0-1 0 0,0-1 0 0 0,0 1 1 0 0,0 0-1 0 0,0 0 0 0 0,1 0 1 0 0,-1-1-1 0 0,0 1 0 0 0,1 0 1 0 0,-1-1-1 0 0,1 1 0 0 0,-1 0 1 0 0,1-1-1 0 0,-1 1 0 0 0,1 0 1 0 0,-1-1-1 0 0,1 1 0 0 0,-1-1 1 0 0,1 1-1 0 0,0-1 0 0 0,-1 0 1 0 0,1 1-1 0 0,0-1 0 0 0,-1 1 1 0 0,1-1-1 0 0,0 0 0 0 0,0 0 1 0 0,-1 1-1 0 0,1-1 0 0 0,0 0 1 0 0,0 0-1 0 0,0 0 0 0 0,-1 0 1 0 0,1 0-1 0 0,0 0-104 0 0,54 18 295 0 0,-46-15 170 0 0,51 15 71 0 0,15 3-127 0 0,0 4 0 0 0,-2 3 0 0 0,6 6-409 0 0,-34-9 227 0 0,-1 1 0 0 0,-1 3-1 0 0,-1 1 1 0 0,22 23-227 0 0,-46-33 188 0 0,-1 1 0 0 0,-1 0-1 0 0,-1 1 1 0 0,-1 1 0 0 0,0 1 0 0 0,-2 0 0 0 0,-1 1 0 0 0,-1 0-1 0 0,-1 0 1 0 0,-1 1 0 0 0,-2 0 0 0 0,0 0 0 0 0,-2 1-1 0 0,-1 0 1 0 0,0 0 0 0 0,-3 0 0 0 0,0 0 0 0 0,-4 26-188 0 0,4-3 296 0 0,-2-21-230 0 0,1 0 0 0 0,2 0 0 0 0,0 1 0 0 0,3-1 0 0 0,0 0-1 0 0,2-1 1 0 0,1 1 0 0 0,1-1 0 0 0,7 15-66 0 0,104 148 95 0 0,6 17 178 0 0,-113-181-241 0 0,0-1 0 0 0,2 0 0 0 0,1-1 0 0 0,0 0-1 0 0,2-1 1 0 0,1-1 0 0 0,4 3-32 0 0,-4-13 40 0 0,-1-1-1 0 0,2 0 0 0 0,0-1 1 0 0,0-1-1 0 0,1-1 1 0 0,0 0-1 0 0,1-2 1 0 0,-1 0-1 0 0,1-1 1 0 0,1-2-1 0 0,-1 0 1 0 0,12 0-40 0 0,46 13 74 0 0,-66-16-63 0 0,0 1 0 0 0,0 1 0 0 0,0 0-1 0 0,0 1 1 0 0,-1 0 0 0 0,1 1 0 0 0,-1 0 0 0 0,0 1-1 0 0,-1 1 1 0 0,1 0 0 0 0,-1 0 0 0 0,0 1 0 0 0,-1 0-1 0 0,0 1 1 0 0,0 0 0 0 0,-1 1 0 0 0,-1 0 0 0 0,1 0-1 0 0,-1 1 1 0 0,5 11-11 0 0,40 137 440 0 0,-48-142-441 0 0,0-1 1 0 0,2 1-1 0 0,0-1 0 0 0,1 0 0 0 0,1 0 0 0 0,0-1 1 0 0,5 6 0 0 0,29 51 36 0 0,-32-44 59 0 0,-1 0 0 0 0,-2 0 0 0 0,-1 0 0 0 0,-1 1 0 0 0,-1 0 0 0 0,-2 0 1 0 0,-1 1-1 0 0,-1-1 0 0 0,-2 0 0 0 0,-3 23-95 0 0,-31 146 569 0 0,19-139-422 0 0,-4-1 0 0 0,-1-1 0 0 0,-4-1 0 0 0,-24 41-147 0 0,-92 135 523 0 0,125-195-523 0 0,-12 14 162 0 0,-11-31 580 0 0,-240 86-267 0 0,136-58-400 0 0,-358 128 113 0 0,395-139 115 0 0,-2-5 0 0 0,-34 3-303 0 0,25-6 209 0 0,-166 34 65 0 0,13-9 91 0 0,132-39-119 0 0,52 3-100 0 0,-46 27-58 0 0,91-28-76 0 0,-172 52 145 0 0,70-44 212 0 0,-76 1-130 0 0,181-21-188 0 0,25-2-24 0 0,1-1 0 0 0,0 0 0 0 0,-1-1 0 0 0,1 0 0 0 0,0-1 0 0 0,-1 0 0 0 0,1-1 0 0 0,-1 0 0 0 0,1-1-1 0 0,0-1 1 0 0,0 0 0 0 0,0 0 0 0 0,0-2 0 0 0,-2 0-27 0 0,1-7 22 0 0,0 0 0 0 0,1 0 0 0 0,1-1 0 0 0,0-1-1 0 0,0 0 1 0 0,2 0 0 0 0,0-1 0 0 0,0 0 0 0 0,2 0 0 0 0,0-1 0 0 0,0 0-1 0 0,2-1 1 0 0,-1 0-22 0 0,-9-23 50 0 0,-91-226 75 0 0,98 241-144 0 0,2 0-1 0 0,1-1 1 0 0,1 0 0 0 0,1 0 0 0 0,1 0-1 0 0,1 0 1 0 0,1 0 0 0 0,2 0-1 0 0,1 0 1 0 0,1 0 0 0 0,1 0 0 0 0,1 1-1 0 0,7-18 20 0 0,163-354-126 0 0,-120 253 164 0 0,-49 128-73 0 0,1 1 0 0 0,1-1 0 0 0,0 1-1 0 0,1 1 1 0 0,1 0 0 0 0,0 0 0 0 0,1 1-1 0 0,0 1 1 0 0,1 0 0 0 0,0 1 0 0 0,1 0-1 0 0,3-1 36 0 0,109-82-37 0 0,-122 91 70 0 0,0 0-1 0 0,-1 0 0 0 0,1 0 1 0 0,0 0-1 0 0,-1-1 1 0 0,0 1-1 0 0,0-1 0 0 0,0 0 1 0 0,0 0-1 0 0,-1 0 0 0 0,1 0 1 0 0,-1 0-1 0 0,0-1 1 0 0,0 1-1 0 0,-1-1 0 0 0,1 1 1 0 0,-1-1-1 0 0,0 0 1 0 0,0 0-1 0 0,0 1 0 0 0,-1-1 1 0 0,0 0-1 0 0,0 0 1 0 0,0-1-33 0 0,-36-170 390 0 0,28 152-338 0 0,-1 0 0 0 0,-1 1 0 0 0,-1 0-1 0 0,-1 0 1 0 0,-1 1 0 0 0,-1 1 0 0 0,0 0-1 0 0,-2 1 1 0 0,-1 1 0 0 0,0 1 0 0 0,-8-6-52 0 0,-7-12 41 0 0,-72-64 27 0 0,-81-65 20 0 0,140 122-67 0 0,-4-5 4 0 0,-1 3 1 0 0,-3 2 0 0 0,-51-32-26 0 0,-57-25 82 0 0,150 92-102 0 0,5 4 22 0 0,0 0 0 0 0,0 0 0 0 0,0-1 0 0 0,0 0 0 0 0,1 0 0 0 0,0-1 0 0 0,0 0 0 0 0,0 1 0 0 0,1-1 0 0 0,0-1 0 0 0,0 1 0 0 0,-2-7-2 0 0,3 7-10 0 0,2 0-1 0 0,-1-1 0 0 0,1 1 0 0 0,0 0 0 0 0,0-1 1 0 0,0 1-1 0 0,1-1 0 0 0,0 1 0 0 0,0-1 1 0 0,1 1-1 0 0,0-1 0 0 0,0 1 0 0 0,1 0 1 0 0,-1-1-1 0 0,2-1 11 0 0,-1 2-5 0 0,5-21-9 0 0,2-1 1 0 0,0 2-1 0 0,2-1 1 0 0,1 2-1 0 0,1-1 0 0 0,9-11 14 0 0,120-144-101 0 0,50 1 8 0 0,-44 62-30 0 0,-49 109-469 0 0,-65 11 665 0 0,-30-4-50 0 0,0 1 0 0 0,-1-1-1 0 0,1 0 1 0 0,-1 0 0 0 0,1-1 0 0 0,-1 1-1 0 0,0-1 1 0 0,0 1 0 0 0,0-1 0 0 0,0 0-1 0 0,-1 0 1 0 0,1-1 0 0 0,-1 1 0 0 0,1 0-1 0 0,-1-1 1 0 0,1-3-23 0 0,99-161 307 0 0,-47 71-223 0 0,-25 53-134 0 0,61-66-11 0 0,-83 104 33 0 0,1-1-1 0 0,0 2 1 0 0,0-1-1 0 0,0 1 1 0 0,1 1-1 0 0,0-1 1 0 0,0 2 0 0 0,0-1-1 0 0,0 1 1 0 0,1 1-1 0 0,-1 0 1 0 0,1 1-1 0 0,-1 0 1 0 0,1 0-1 0 0,6 1 29 0 0,89 0-24 0 0,-106 0 26 0 0,0 0 19 0 0,0 0-29 0 0,0 0 15 0 0,0 0 13 0 0,0 0-31 0 0,0 0-20 0 0,0 0-11 0 0,0 0-14 0 0,0 0 9 0 0,0 0-13 0 0,2 3 32 0 0,1 1-1 0 0,-1-1 1 0 0,0 0 0 0 0,1 0-1 0 0,0 0 1 0 0,-1-1-1 0 0,1 1 1 0 0,0-1 0 0 0,1 1-1 0 0,-1-1 1 0 0,0 0-1 0 0,1 0 1 0 0,-1-1 0 0 0,1 1-1 0 0,-1-1 1 0 0,1 1 0 0 0,0-1-1 0 0,0 0 1 0 0,0-1-1 0 0,-1 1 1 0 0,1-1 0 0 0,0 1-1 0 0,0-1 1 0 0,0 0 0 0 0,1-1 28 0 0,46 5 16 0 0,-21 20-2343 0 0,-16 0-3463 0 0,-12-17 340 0 0,-2 0-4176 0 0</inkml:trace>
  <inkml:trace contextRef="#ctx0" brushRef="#br0" timeOffset="41952.68">1504 108 0 0 0,'0'0'207'0'0,"0"0"30"0"0,0 0 190 0 0,0 0 250 0 0,0 0 172 0 0,0 0 67 0 0,0 0-39 0 0,0 0-105 0 0,0 0-127 0 0,-34 27-124 0 0,-108 88-141 0 0,22-7 170 0 0,-31 35 638 0 0,88-73-732 0 0,57-52-1202 0 0,7-13-5204 0 0,3-5 3944 0 0</inkml:trace>
  <inkml:trace contextRef="#ctx0" brushRef="#br0" timeOffset="56906.181">1284 800 0 0 0,'2'-1'193'0'0,"6"-6"782"0"0,-4-18 7752 0 0,-4 25-8110 0 0,0 0-25 0 0,0 0-58 0 0,0 0-61 0 0,0 0-37 0 0,3 7 4199 0 0,6 24-3804 0 0,0-3-507 0 0,4 119 1151 0 0,-13-77-1143 0 0,2-32-192 0 0,3 1 0 0 0,1-1 0 0 0,1 0 0 0 0,3-1 0 0 0,1 1 0 0 0,4 6-140 0 0,-4-15 104 0 0,-1 1-1 0 0,-1 1 0 0 0,-2-1 0 0 0,-1 1 1 0 0,1 28-104 0 0,10 38 185 0 0,3-36-152 0 0,-14-2 210 0 0,3-22-176 0 0,1-25-102 0 0,-9-12 26 0 0,23 3 47 0 0,42-3 189 0 0,106-15 41 0 0,-164 15-246 0 0,0-1 0 0 0,-1 0 0 0 0,0 0 0 0 0,1 0-1 0 0,-1-1 1 0 0,0-1 0 0 0,1 1 0 0 0,-1-1 0 0 0,-1 0 0 0 0,1-1 0 0 0,0 0-1 0 0,-1 0 1 0 0,5-3-22 0 0,59-22 114 0 0,-31 25-100 0 0,14-14 34 0 0,-20 6 12 0 0,-33 12-40 0 0,0 0-9 0 0,0 0-7 0 0,0 0-15 0 0,0 0 5 0 0,0 0 12 0 0,0 0 10 0 0,1 0-1 0 0,28-11-20 0 0,8-4 50 0 0,-3 12-93 0 0,-34 3 72 0 0,0 0 7 0 0,0 0-11 0 0,0 0-23 0 0,0 0-1 0 0,0 0 16 0 0,0 0 3 0 0,0 0-1 0 0,0 0 20 0 0,0 0-1 0 0,0 0-5 0 0,0 0-11 0 0,0 0 15 0 0,0 0-2 0 0,0 0 7 0 0,0 0 3 0 0,0 0-1 0 0,0 0-7 0 0,0 0 0 0 0,0 0 20 0 0,0 0-11 0 0,0 0 10 0 0,6-159 1778 0 0,-21 104-1531 0 0,-3-22-177 0 0,14-67-74 0 0,-1 7 118 0 0,19-68-194 0 0,-12 99 156 0 0,-2 105-123 0 0,0-14-10 0 0,0-17 26 0 0,0 31-5 0 0,0 1-4 0 0,0 0-6 0 0,0 0-8 0 0,0-3 11 0 0,0 0 142 0 0,-1 0-4785 0 0,0-3-8069 0 0,1 3 3589 0 0</inkml:trace>
</inkml:ink>
</file>

<file path=ppt/ink/ink1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12.5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0 111 5681 0 0,'0'0'995'0'0,"0"0"-28"0"0,0 0 121 0 0,0 0 174 0 0,0 0 69 0 0,0 0-128 0 0,0 0-283 0 0,0 0-305 0 0,0 0-254 0 0,0 0-118 0 0,0 0 20 0 0,0 0 78 0 0,0 0 98 0 0,5 6 47 0 0,13 21-53 0 0,-12-16-249 0 0,1 1 1 0 0,0-1-1 0 0,1 0 1 0 0,1 0-1 0 0,0-1 1 0 0,0 0-1 0 0,1-1 0 0 0,0 0 1 0 0,10 7-185 0 0,-14-13 121 0 0,-1 0-1 0 0,1-1 1 0 0,0 1-1 0 0,0-1 1 0 0,0 0 0 0 0,0-1-1 0 0,0 0 1 0 0,0 0 0 0 0,1 0-1 0 0,-1-1 1 0 0,0 0-1 0 0,0 0 1 0 0,1 0 0 0 0,-1-1-1 0 0,0 0 1 0 0,0 0 0 0 0,0 0-1 0 0,0-1 1 0 0,0 0-1 0 0,6-3-120 0 0,102-82 1003 0 0,-19-19-695 0 0,-95 106-324 0 0,0 1 0 0 0,0 0 0 0 0,-1-1 0 0 0,1 1-1 0 0,0-1 1 0 0,0 1 0 0 0,0-1 0 0 0,0 1-1 0 0,0-1 1 0 0,0 1 0 0 0,0 0 0 0 0,0-1 0 0 0,0 1-1 0 0,0-1 1 0 0,0 1 0 0 0,0-1 0 0 0,0 1 0 0 0,0-1-1 0 0,0 1 1 0 0,1 0 0 0 0,-1-1 0 0 0,0 1-1 0 0,0-1 1 0 0,1 1 0 0 0,-1-1 0 0 0,0 1 0 0 0,1-1-1 0 0,-1 0 1 0 0,0 1 0 0 0,1-1 0 0 0,-1 1 0 0 0,1-1-1 0 0,-1 0 1 0 0,1 1 0 0 0,-1-1 0 0 0,1 0 0 0 0,-1 1-1 0 0,1-1 1 0 0,-1 0 0 0 0,1 0 0 0 0,-1 0-1 0 0,1 0 1 0 0,-1 1 0 0 0,1-1 0 0 0,-1 0 0 0 0,1 0-1 0 0,0 0 1 0 0,-1 0 0 0 0,1 0 0 0 0,-1 0 0 0 0,1 0-1 0 0,-1 0 1 0 0,1-1 0 0 0,0 1 0 0 0,-1 0-1 0 0,1 0 1 0 0,-1 0 0 0 0,1-1 0 0 0,-1 1 0 0 0,1 0-1 0 0,-1 0 1 0 0,1-1 0 0 0,-1 1 0 0 0,1-1 0 0 0,-1 1-1 0 0,0 0 1 0 0,1-1 0 0 0,-1 1 0 0 0,1-1 16 0 0,2 13 134 0 0,-2-6-136 0 0,1 1 0 0 0,0 0-1 0 0,0-1 1 0 0,0 1 0 0 0,1-1 0 0 0,0 0-1 0 0,0 0 1 0 0,0 0 0 0 0,1 0 0 0 0,0-1-1 0 0,0 1 1 0 0,1-1 0 0 0,-1 0 0 0 0,1 0-1 0 0,0-1 1 0 0,1 1 0 0 0,-1-1 0 0 0,1-1-1 0 0,-1 1 1 0 0,1-1 0 0 0,0 1-1 0 0,1-2 1 0 0,-1 1 0 0 0,0-1 0 0 0,1 0-1 0 0,1 0 3 0 0,1-1 50 0 0,0-1 0 0 0,0 0 0 0 0,0-1-1 0 0,-1 0 1 0 0,1 0 0 0 0,0-1-1 0 0,-1 0 1 0 0,1 0 0 0 0,-1-1-1 0 0,0 0 1 0 0,1-1 0 0 0,-2 0-1 0 0,1 0 1 0 0,0-1 0 0 0,-1 1-1 0 0,0-2 1 0 0,0 1 0 0 0,0-1-1 0 0,-1 0 1 0 0,0-1 0 0 0,0 1-1 0 0,0-1 1 0 0,-1 0 0 0 0,4-6-50 0 0,25-55 81 0 0,-23 38-2721 0 0,-6 17 163 0 0,-3 6-2172 0 0,-2 3-4154 0 0</inkml:trace>
</inkml:ink>
</file>

<file path=ppt/ink/ink1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12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161 295 6289 0 0,'0'0'1141'0'0,"0"0"7"0"0,0 0 107 0 0,0 0 50 0 0,0 0-140 0 0,0 0-154 0 0,0 0-87 0 0,0 0-112 0 0,0 0-111 0 0,0 0-123 0 0,0 0-149 0 0,0 0-125 0 0,0 0-84 0 0,25-33-50 0 0,78-100-21 0 0,-76 77-22 0 0,-28 50-114 0 0,-2 1-115 0 0,0 0 0 0 0,0 1 0 0 0,0-1 0 0 0,0 1-1 0 0,-1 0 1 0 0,0 0 0 0 0,0 1 0 0 0,0-1 0 0 0,0 1 0 0 0,0-1-1 0 0,-1 1 1 0 0,1 1 0 0 0,-1-1 0 0 0,0 1 0 0 0,0 0 0 0 0,0 0-1 0 0,0 0 1 0 0,0 0 0 0 0,-1 1 0 0 0,1 0 0 0 0,0 0 0 0 0,-1 1 0 0 0,1-1-1 0 0,0 1 1 0 0,-1 0 0 0 0,1 1 0 0 0,-1-1 0 0 0,1 1 0 0 0,0 0-1 0 0,-5 2 103 0 0,-1 1-129 0 0,1 0 0 0 0,0 0-1 0 0,0 1 1 0 0,1 1-1 0 0,-1 0 1 0 0,1 0-1 0 0,0 0 1 0 0,1 1-1 0 0,0 1 1 0 0,0 0 0 0 0,0 0-1 0 0,1 0 1 0 0,0 1-1 0 0,1 0 1 0 0,0 0-1 0 0,-3 7 130 0 0,5-10 47 0 0,1 1-1 0 0,0-1 0 0 0,1 1 0 0 0,-1 0 1 0 0,1 0-1 0 0,0-1 0 0 0,1 1 0 0 0,0 0 0 0 0,0 1 1 0 0,0-1-1 0 0,1 0 0 0 0,0 0 0 0 0,1 0 1 0 0,-1 0-1 0 0,1 0 0 0 0,1 0 0 0 0,-1 0 1 0 0,1 0-1 0 0,0 0 0 0 0,1 0 0 0 0,0-1 0 0 0,0 1 1 0 0,0-1-1 0 0,1 0 0 0 0,0 0 0 0 0,0 0 1 0 0,0-1-1 0 0,1 1 0 0 0,0-1 0 0 0,0 0 1 0 0,0 0-1 0 0,1-1 0 0 0,0 1-46 0 0,10 4 159 0 0,0 0-1 0 0,1-1 1 0 0,0-1-1 0 0,1-1 1 0 0,-1 0 0 0 0,1-1-1 0 0,1-1 1 0 0,-1-1-1 0 0,0-1 1 0 0,1 0 0 0 0,-1-1-1 0 0,1-1 1 0 0,18-3-159 0 0,67-11-1553 0 0,-6-23-3480 0 0,-76 26-4574 0 0</inkml:trace>
</inkml:ink>
</file>

<file path=ppt/ink/ink1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13.8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7930 0 0,'0'0'421'0'0,"0"0"-246"0"0,0 0-66 0 0,0 0 181 0 0,0 0 203 0 0,0 0 293 0 0,0 0 230 0 0,0 0 81 0 0,0 0-20 0 0,0 0-201 0 0,0 0-215 0 0,0 0-134 0 0,0 0-31 0 0,5 30-6 0 0,18 93-4 0 0,13 121 1039 0 0,-2 184-995 0 0,-35-427-521 0 0,1-1 0 0 0,0 1 0 0 0,0 0 0 0 0,0 0 0 0 0,0-1 0 0 0,0 1 0 0 0,1 0 0 0 0,-1-1 0 0 0,0 1 0 0 0,0 0-1 0 0,0 0 1 0 0,1-1 0 0 0,-1 1 0 0 0,0 0 0 0 0,1-1 0 0 0,-1 1 0 0 0,1-1 0 0 0,-1 1 0 0 0,0 0 0 0 0,1-1 0 0 0,-1 1-1 0 0,1-1 1 0 0,0 1 0 0 0,-1-1 0 0 0,1 1 0 0 0,-1-1 0 0 0,1 0 0 0 0,0 1 0 0 0,-1-1 0 0 0,1 0 0 0 0,0 1 0 0 0,-1-1 0 0 0,1 0-1 0 0,0 0 1 0 0,0 0 0 0 0,-1 0 0 0 0,1 0 0 0 0,0 0 0 0 0,0 0 0 0 0,-1 0 0 0 0,1 0 0 0 0,0 0 0 0 0,-1 0 0 0 0,1 0 0 0 0,0 0-1 0 0,0 0 1 0 0,-1-1 0 0 0,1 1 0 0 0,0 0 0 0 0,-1-1 0 0 0,1 1 0 0 0,0 0 0 0 0,-1-1 0 0 0,1 1 0 0 0,-1-1 0 0 0,1 1-1 0 0,-1-1 1 0 0,1 1 0 0 0,-1-1 0 0 0,1 1 0 0 0,-1-1-9 0 0,43-37 834 0 0,-39 34-835 0 0,23-23 49 0 0,34-36 200 0 0,4 3 0 0 0,64-46-248 0 0,-34 50 2 0 0,-94 56-6 0 0,1-1-1 0 0,0 1 0 0 0,0-1 1 0 0,0 1-1 0 0,-1 0 0 0 0,1 0 0 0 0,0 0 1 0 0,0 0-1 0 0,0 1 0 0 0,-1-1 0 0 0,1 0 1 0 0,0 1-1 0 0,0-1 0 0 0,0 1 0 0 0,-1-1 1 0 0,1 1-1 0 0,0 0 0 0 0,-1 0 0 0 0,1 0 1 0 0,-1 0-1 0 0,1 0 0 0 0,-1 0 1 0 0,0 0-1 0 0,1 1 0 0 0,-1-1 0 0 0,0 0 1 0 0,0 1-1 0 0,0-1 0 0 0,0 1 0 0 0,0-1 1 0 0,0 1-1 0 0,0 0 0 0 0,0-1 0 0 0,-1 1 1 0 0,1 0-1 0 0,-1 0 0 0 0,1-1 0 0 0,-1 1 1 0 0,0 0-1 0 0,1 0 0 0 0,-1 0 1 0 0,0-1-1 0 0,0 1 0 0 0,0 0 0 0 0,-1 0 1 0 0,1 0-1 0 0,0-1 0 0 0,-1 1 0 0 0,1 0 1 0 0,-1 0-1 0 0,1-1 0 0 0,-2 2 5 0 0,2 1 14 0 0,-3 182-452 0 0,16-149-1843 0 0,-4-29-1292 0 0,3-4-3663 0 0,-9-4 88 0 0</inkml:trace>
  <inkml:trace contextRef="#ctx0" brushRef="#br0" timeOffset="5111.964">987 574 0 0 0,'0'0'535'0'0,"0"0"349"0"0,0 0 107 0 0,0 0 49 0 0,0 0 46 0 0,9-8 10 0 0,24-27 17 0 0,-25-6 5866 0 0,-8 39-6855 0 0,-1 1-1 0 0,1 0 1 0 0,0-1-1 0 0,-1 1 0 0 0,1-1 1 0 0,-1 1-1 0 0,0 0 1 0 0,1 0-1 0 0,-1-1 1 0 0,0 1-1 0 0,0 0 0 0 0,0 0 1 0 0,0 0-1 0 0,0 0 1 0 0,0 0-1 0 0,0 0 1 0 0,0 0-1 0 0,0 0 0 0 0,-1 0 1 0 0,1 1-1 0 0,0-1 1 0 0,0 0-1 0 0,-1 1 1 0 0,1-1-1 0 0,-1 1 0 0 0,1-1 1 0 0,0 1-1 0 0,-1 0 1 0 0,1 0-1 0 0,-1-1 0 0 0,1 1 1 0 0,-1 0-1 0 0,1 0 1 0 0,0 1-1 0 0,-1-1 1 0 0,1 0-1 0 0,-1 0 0 0 0,0 1-123 0 0,-61 11-30 0 0,44-5 25 0 0,1 1-1 0 0,1 1 1 0 0,0 0 0 0 0,0 2-1 0 0,1 0 1 0 0,0 0 0 0 0,1 2-1 0 0,0 0 1 0 0,1 0 0 0 0,-2 4 5 0 0,13-12-18 0 0,0 0 1 0 0,0 1 0 0 0,0-1 0 0 0,1 1 0 0 0,0 0 0 0 0,0-1-1 0 0,1 1 1 0 0,-1 0 0 0 0,1 0 0 0 0,0 0 0 0 0,1 0-1 0 0,0 0 1 0 0,0 0 0 0 0,0 0 0 0 0,0 0 0 0 0,1 0 0 0 0,1 2 17 0 0,0-5 16 0 0,1 1 0 0 0,0-1 0 0 0,0 1 0 0 0,0-1 0 0 0,1 0 0 0 0,-1 0 0 0 0,1-1 0 0 0,0 1 1 0 0,0-1-1 0 0,0 0 0 0 0,0 0 0 0 0,0 0 0 0 0,0 0 0 0 0,0-1 0 0 0,1 1 0 0 0,-1-1 1 0 0,0 0-1 0 0,1-1 0 0 0,-1 1 0 0 0,1-1 0 0 0,-1 0 0 0 0,1 0 0 0 0,0 0-16 0 0,11 1 174 0 0,0-1-1 0 0,0-1 0 0 0,-1 0 1 0 0,1-1-1 0 0,0-1 0 0 0,-1-1 1 0 0,0 0-1 0 0,1 0 1 0 0,-2-2-1 0 0,1 0 0 0 0,0 0 1 0 0,-1-2-1 0 0,-1 0 0 0 0,1 0 1 0 0,-1-1-1 0 0,9-9-173 0 0,-5 5 162 0 0,-1 0 1 0 0,0 0-1 0 0,-1-2 0 0 0,-1 0 0 0 0,0 0 0 0 0,-1-1 1 0 0,-1-1-1 0 0,8-14-162 0 0,-20 31 49 0 0,0 0-21 0 0,0 0-44 0 0,0 0-79 0 0,-1 25-379 0 0,0-20 443 0 0,0 0 0 0 0,0 1 0 0 0,0-1 0 0 0,1 1 0 0 0,0-1 0 0 0,0 1 0 0 0,0-1 1 0 0,1 1-1 0 0,0-1 0 0 0,0 1 0 0 0,0-1 0 0 0,0 0 0 0 0,1 1 0 0 0,0-1 1 0 0,0 0-1 0 0,1 0 0 0 0,-1 0 0 0 0,1-1 0 0 0,0 1 0 0 0,0 0 0 0 0,1-1 1 0 0,-1 0-1 0 0,1 0 0 0 0,0 0 0 0 0,0 0 0 0 0,1-1 0 0 0,0 1 31 0 0,-2-3-24 0 0,82 30-2718 0 0,-24-23-4945 0 0,-48-8 2833 0 0,-1 0-978 0 0</inkml:trace>
  <inkml:trace contextRef="#ctx0" brushRef="#br0" timeOffset="5510.519">1488 335 6473 0 0,'0'0'1966'0'0,"0"0"-732"0"0,0 0-509 0 0,0 0-155 0 0,0 0 28 0 0,0 0 140 0 0,0 0 122 0 0,0 0 48 0 0,0 0-59 0 0,0 0-143 0 0,0 0-135 0 0,0 0-83 0 0,8 16-42 0 0,52 97 602 0 0,29 96-481 0 0,-89-209-566 0 0,1 3 12 0 0,0 0-1 0 0,0 0 1 0 0,0-1-1 0 0,1 1 1 0 0,-1 0 0 0 0,1-1-1 0 0,-1 0 1 0 0,1 1-1 0 0,0-1 1 0 0,0 0 0 0 0,0 0-1 0 0,0 0 1 0 0,1 0-1 0 0,-1 0 1 0 0,0 0 0 0 0,1-1-1 0 0,-1 1 1 0 0,1-1-1 0 0,0 0 1 0 0,1 1-13 0 0,14-40 1574 0 0,94-274 458 0 0,-100 272-4256 0 0,-10 40-5403 0 0,1 3 833 0 0,-3 1 833 0 0</inkml:trace>
  <inkml:trace contextRef="#ctx0" brushRef="#br0" timeOffset="5901.625">2118 556 5417 0 0,'0'0'2011'0'0,"0"0"-20"0"0,0 0-13 0 0,0 0-101 0 0,0 0-261 0 0,0 0-281 0 0,0 0-224 0 0,0 0-198 0 0,0 0-135 0 0,0 0-138 0 0,0 0-107 0 0,0 0-75 0 0,32-19-55 0 0,101-60-27 0 0,-74 33 174 0 0,-20-29 202 0 0,-39 73-760 0 0,0 0 0 0 0,0 0-1 0 0,1 0 1 0 0,-1 0 0 0 0,-1 0 0 0 0,1 0 0 0 0,0 0 0 0 0,0 0-1 0 0,-1 0 1 0 0,1 0 0 0 0,-1 0 0 0 0,0 0 0 0 0,1 0 0 0 0,-1 0-1 0 0,0 0 1 0 0,0 0 0 0 0,0 0 0 0 0,-1 1 0 0 0,1-1 0 0 0,0 0 0 0 0,-1 1-1 0 0,1-1 1 0 0,-1 1 0 0 0,1 0 0 0 0,-1-1 0 0 0,0 1 0 0 0,1 0-1 0 0,-1 0 1 0 0,0 0 0 0 0,0 0 0 0 0,0 0 0 0 0,0 0 0 0 0,0 1-1 0 0,0-1 1 0 0,0 1 0 0 0,0-1 0 0 0,0 1 0 0 0,-1 0 8 0 0,-11 0-118 0 0,0 0 0 0 0,0 1 0 0 0,1 1 0 0 0,-1 1 0 0 0,1-1 0 0 0,-1 2 0 0 0,1 0 0 0 0,0 1 0 0 0,0 0 0 0 0,1 1 0 0 0,0 0-1 0 0,0 1 1 0 0,0 0 0 0 0,1 1 0 0 0,0 0 0 0 0,0 1 0 0 0,1 0 0 0 0,-7 9 118 0 0,7-9-52 0 0,1 0 0 0 0,0 1 0 0 0,1 1-1 0 0,0-1 1 0 0,0 1 0 0 0,1 1 0 0 0,1-1-1 0 0,0 1 1 0 0,0 0 0 0 0,1 1 0 0 0,0 3 52 0 0,3-11-3 0 0,1 0 1 0 0,0 0-1 0 0,0-1 1 0 0,0 1-1 0 0,0 0 1 0 0,1 0-1 0 0,0 0 1 0 0,0 0-1 0 0,1 0 1 0 0,-1 0-1 0 0,1 0 1 0 0,0 0-1 0 0,0 0 1 0 0,1 0-1 0 0,-1 0 1 0 0,1-1-1 0 0,0 1 1 0 0,1 0-1 0 0,-1-1 1 0 0,1 0-1 0 0,0 0 1 0 0,0 0-1 0 0,0 0 1 0 0,0 0-1 0 0,1 0 1 0 0,-1-1-1 0 0,1 0 1 0 0,0 0-1 0 0,0 0 1 0 0,0 0-1 0 0,1 0 3 0 0,26 10 121 0 0,0-1 0 0 0,1-1 0 0 0,0-2 0 0 0,1-1 0 0 0,-1-2 0 0 0,2-1 0 0 0,-1-2 0 0 0,0-1 0 0 0,1-1 0 0 0,-1-2 0 0 0,1-2-121 0 0,-1 3-4 0 0,-3 0-318 0 0,0-2 0 0 0,1-2 0 0 0,-1 0 0 0 0,-1-2 0 0 0,20-7 322 0 0,32-16-10424 0 0,-62 21 1479 0 0</inkml:trace>
</inkml:ink>
</file>

<file path=ppt/ink/ink1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29.4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96 0 0,'0'0'1434'0'0,"0"0"-310"0"0,0 0-19 0 0,0 0 177 0 0,0 0 102 0 0,0 0-19 0 0,0 0-169 0 0,0 0-149 0 0,0 0-116 0 0,0 0-115 0 0,0 0-64 0 0,0 0-69 0 0,26-2-44 0 0,81-3-75 0 0,40-18 737 0 0,-123 19-1746 0 0,41-7 160 0 0,-45 7-3012 0 0,0-2-3306 0 0,-15 5 3021 0 0,-1 1 2075 0 0</inkml:trace>
</inkml:ink>
</file>

<file path=ppt/ink/ink1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29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 4289 0 0,'0'0'1287'0'0,"0"0"-114"0"0,0 0 252 0 0,0 0 388 0 0,0 0 56 0 0,0 0-185 0 0,0 0-282 0 0,0 0-333 0 0,0 0-254 0 0,0 0-203 0 0,0 0-168 0 0,30 0-107 0 0,98-1-68 0 0,-44-10 107 0 0,11-16-995 0 0,-65 17-1625 0 0,-15 4-2107 0 0,-3 2-5123 0 0</inkml:trace>
</inkml:ink>
</file>

<file path=ppt/ink/ink1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26.7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92 56 5113 0 0,'0'0'1220'0'0,"0"0"-186"0"0,0 0-78 0 0,0 0 55 0 0,0 0 141 0 0,0 0 98 0 0,0 0-58 0 0,0 0-198 0 0,0 0-285 0 0,0 0-305 0 0,0 0-273 0 0,6-8-218 0 0,10 51 395 0 0,7 110 60 0 0,1 156-368 0 0,-22-279-74 0 0,7 44-781 0 0,-2-42-2230 0 0,13-25-7891 0 0,-14-7 10211 0 0</inkml:trace>
  <inkml:trace contextRef="#ctx0" brushRef="#br0" timeOffset="353.834">0 144 1032 0 0,'0'0'567'0'0,"0"0"-400"0"0,0 0-99 0 0,0 0 226 0 0,0 0 393 0 0,0 0 347 0 0,0 0 163 0 0,0 0 32 0 0,0 0-72 0 0,0 0-86 0 0,0 0-37 0 0,0 0-51 0 0,0 0-59 0 0,25-9-49 0 0,77-26-66 0 0,165-46 2032 0 0,-115 62-5727 0 0,-113 37-7607 0 0,-36-13 7903 0 0</inkml:trace>
  <inkml:trace contextRef="#ctx0" brushRef="#br0" timeOffset="617.831">32 483 1632 0 0,'0'0'825'0'0,"0"0"247"0"0,0 0 328 0 0,0 0 192 0 0,0 0 9 0 0,0 0-217 0 0,0 0-144 0 0,217-59-191 0 0,-179 48-233 0 0,-3 0-288 0 0,-1 0-240 0 0,-1 3-200 0 0,-2 5-240 0 0,-7-1-320 0 0,2 0-504 0 0,-8 1-1025 0 0,-1-1-1800 0 0,-8 4-2312 0 0</inkml:trace>
  <inkml:trace contextRef="#ctx0" brushRef="#br0" timeOffset="1467.279">1024 129 0 0 0,'0'0'305'0'0,"0"0"438"0"0,0 0 208 0 0,0 0 188 0 0,0 0 101 0 0,0 0-34 0 0,0 0-145 0 0,0 0-192 0 0,0 0-155 0 0,0 0-104 0 0,0 0-6 0 0,-6 5 4 0 0,-59 68 2018 0 0,-26 75-1144 0 0,70-117-1427 0 0,-1-1-1 0 0,-2 0 1 0 0,-1-2 0 0 0,-1-1 0 0 0,-1-1 0 0 0,-6 3-55 0 0,33-29 6 0 0,0 1-1 0 0,0 0 0 0 0,0-1 1 0 0,0 1-1 0 0,0-1 1 0 0,0 1-1 0 0,0-1 1 0 0,0 1-1 0 0,0 0 1 0 0,0-1-1 0 0,0 1 0 0 0,0-1 1 0 0,1 1-1 0 0,-1-1 1 0 0,0 1-1 0 0,0-1 1 0 0,1 1-1 0 0,-1-1 1 0 0,0 1-1 0 0,1-1 0 0 0,-1 1 1 0 0,0-1-1 0 0,1 1 1 0 0,-1-1-1 0 0,0 1 1 0 0,1-1-1 0 0,-1 0 1 0 0,1 1-1 0 0,-1-1 0 0 0,1 0 1 0 0,-1 1-1 0 0,1-1 1 0 0,-1 0-1 0 0,1 0 1 0 0,0 0-1 0 0,-1 1 0 0 0,1-1 1 0 0,-1 0-1 0 0,1 0 1 0 0,-1 0-1 0 0,1 0 1 0 0,0 0-1 0 0,-1 0 1 0 0,1 0-1 0 0,-1 0 0 0 0,1 0 1 0 0,-1 0-1 0 0,1-1 1 0 0,0 1-1 0 0,-1 0 1 0 0,1 0-1 0 0,-1 0 1 0 0,1-1-1 0 0,-1 1 0 0 0,1 0 1 0 0,-1-1-1 0 0,1 1 1 0 0,-1 0-1 0 0,1-1 1 0 0,-1 1-1 0 0,0-1 1 0 0,1 1-1 0 0,-1-1-5 0 0,55-2 448 0 0,-14-3-394 0 0,0 3-1 0 0,0 1 1 0 0,1 2-1 0 0,-1 2 1 0 0,6 2-54 0 0,7 11 11 0 0,-53-15 49 0 0,0-1 0 0 0,0 0 1 0 0,1 1-1 0 0,-1-1 0 0 0,0 0 1 0 0,0 0-1 0 0,0 0 0 0 0,0 0 1 0 0,0 0-1 0 0,0 0 0 0 0,0 0 1 0 0,0 0-1 0 0,-1 0 0 0 0,1-1 1 0 0,0 1-1 0 0,-1 0 0 0 0,1 0 1 0 0,-1-1-1 0 0,1 1 0 0 0,-1 0 1 0 0,0-1-1 0 0,1 1 0 0 0,-1-1 1 0 0,0 1-1 0 0,0 0 0 0 0,0-1 1 0 0,0 1-1 0 0,0-1 0 0 0,0 1 1 0 0,0 0-1 0 0,-1-1 0 0 0,1 1 1 0 0,0-1-1 0 0,-1 1 0 0 0,1 0 1 0 0,-1 0-1 0 0,0-1 0 0 0,1 1 1 0 0,-1 0-1 0 0,0 0 0 0 0,0 0 1 0 0,0-1-61 0 0,-37-94 736 0 0,21 51-745 0 0,8 17-306 0 0,-2 0-1 0 0,0 1 1 0 0,-2 0-1 0 0,-1 1 1 0 0,-2 1-1 0 0,-13-18 316 0 0,20 36-2846 0 0,7 6-6631 0 0,2 1 4875 0 0</inkml:trace>
  <inkml:trace contextRef="#ctx0" brushRef="#br0" timeOffset="1932.999">1517 100 6265 0 0,'0'0'1379'0'0,"0"0"-116"0"0,0 0-10 0 0,0 0 45 0 0,0 0-47 0 0,0 0-180 0 0,0 0-308 0 0,0 0-337 0 0,0 0-260 0 0,0 0-159 0 0,0 0-46 0 0,0 0 22 0 0,0 0 48 0 0,-3 10 18 0 0,-18 81 175 0 0,-5 33-197 0 0,-3 41-25 0 0,29-162 19 0 0,1 0-1 0 0,-1 0 1 0 0,1 0-1 0 0,-1 0 1 0 0,1 0-1 0 0,0-1 1 0 0,0 1-1 0 0,0 0 1 0 0,1 0-1 0 0,-1-1 1 0 0,1 1-1 0 0,-1-1 1 0 0,1 1-1 0 0,0-1 1 0 0,0 0-1 0 0,0 0 1 0 0,0 0-1 0 0,0 0 1 0 0,1 0-1 0 0,-1 0 1 0 0,1 0-1 0 0,-1-1 1 0 0,1 1-1 0 0,0-1 1 0 0,-1 0-1 0 0,1 0 1 0 0,0 0-1 0 0,0 0 1 0 0,0 0-1 0 0,0-1 1 0 0,-1 1-1 0 0,1-1 1 0 0,0 0-1 0 0,0 0 1 0 0,1 0-21 0 0,106-13 733 0 0,-76-20-2114 0 0,-32 23-3081 0 0,-1-3-3824 0 0,-1 10 5545 0 0</inkml:trace>
  <inkml:trace contextRef="#ctx0" brushRef="#br0" timeOffset="2179.203">1245 339 2985 0 0,'0'0'2179'0'0,"0"0"-739"0"0,0 0-214 0 0,0 0 107 0 0,0 0 185 0 0,0 0 13 0 0,0 0-127 0 0,0 0-201 0 0,0 0-216 0 0,31-8-155 0 0,98-25-157 0 0,38-9 1218 0 0,-71 17-4202 0 0,-27 8-6565 0 0,-55 13 851 0 0</inkml:trace>
</inkml:ink>
</file>

<file path=ppt/ink/ink1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34.2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44 152 0 0,'0'0'1144'0'0,"0"0"-224"0"0,0 0-41 0 0,0 0 90 0 0,0 0 164 0 0,0 0 154 0 0,0 0 72 0 0,0 0-4 0 0,0 0-103 0 0,0 0-136 0 0,0 0-125 0 0,0 0-121 0 0,0 0-98 0 0,29-3-90 0 0,88-13-144 0 0,98-9-212 0 0,-159 25-2922 0 0,-19 0-4156 0 0,-23 0 355 0 0</inkml:trace>
</inkml:ink>
</file>

<file path=ppt/ink/ink1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33.0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37 0 0 0,'0'0'1066'0'0,"0"0"199"0"0,0 0 219 0 0,0 0 188 0 0,0 0-9 0 0,0 0-202 0 0,0 0-306 0 0,0 0-301 0 0,0 0-229 0 0,0-3-139 0 0,0-7 612 0 0,1 26-530 0 0,0 29 34 0 0,2 282-662 0 0,2-315-2063 0 0,10-11-9164 0 0,-12-2 10758 0 0</inkml:trace>
  <inkml:trace contextRef="#ctx0" brushRef="#br0" timeOffset="396.462">1 30 0 0 0,'0'0'772'0'0,"0"0"516"0"0,0 0 331 0 0,0 0 62 0 0,0 0-101 0 0,0 0-192 0 0,0 0-146 0 0,0 0-72 0 0,0 0-83 0 0,33-3-99 0 0,103-9-125 0 0,206-2 1421 0 0,-294 20-4311 0 0,-32-1-1315 0 0,-2 1-3537 0 0,-10-5 3165 0 0</inkml:trace>
  <inkml:trace contextRef="#ctx0" brushRef="#br0" timeOffset="636.665">47 490 152 0 0,'0'0'1520'0'0,"0"0"-605"0"0,0 0-76 0 0,0 0 316 0 0,0 0 296 0 0,0 0 128 0 0,0 0-72 0 0,0 0-183 0 0,0 0-154 0 0,0 0-135 0 0,0 0-123 0 0,0 0-120 0 0,0 0-114 0 0,24-3-100 0 0,116-19 279 0 0,-98 18-752 0 0,47-5-242 0 0,-32 7-8136 0 0,-48 2 114 0 0</inkml:trace>
  <inkml:trace contextRef="#ctx0" brushRef="#br0" timeOffset="1887.658">306 472 0 0 0,'-4'0'104'0'0,"36"1"7790"0"0,-1-1-4455 0 0,43-9-1337 0 0,4-16-2816 0 0,-63 24-2383 0 0,-9 2-2838 0 0,-4-1 2142 0 0</inkml:trace>
  <inkml:trace contextRef="#ctx0" brushRef="#br0" timeOffset="2719.249">704 321 0 0 0,'0'0'1255'0'0,"0"0"-111"0"0,0 0-66 0 0,0 0-34 0 0,0 0-65 0 0,0 0-167 0 0,0 0-231 0 0,0 0-198 0 0,0 0-84 0 0,0 0 25 0 0,0 0 77 0 0,0 0 26 0 0,-1 6-17 0 0,-6 24-186 0 0,-2 0 0 0 0,-1 0 0 0 0,-2-1 1 0 0,0 0-1 0 0,-15 21-224 0 0,21-38-82 0 0,-17 40-305 0 0,23-51 357 0 0,0-1 62 0 0,0 0 43 0 0,0 0 46 0 0,0 0 54 0 0,34-65 864 0 0,3 3-1 0 0,3 1 1 0 0,34-39-1039 0 0,16 17 57 0 0,-88 83-79 0 0,-1 0 1 0 0,0 0-1 0 0,0 0 0 0 0,0 0 1 0 0,0 0-1 0 0,1 1 0 0 0,-1-1 1 0 0,0 0-1 0 0,0 1 0 0 0,0-1 1 0 0,0 1-1 0 0,0-1 1 0 0,0 1-1 0 0,0-1 0 0 0,0 1 1 0 0,0 0-1 0 0,0-1 0 0 0,0 1 1 0 0,0 0-1 0 0,-1 0 0 0 0,1 0 1 0 0,0 0-1 0 0,0 0 1 0 0,-1 0-1 0 0,1 0 0 0 0,-1 0 1 0 0,1 0-1 0 0,-1 0 0 0 0,1 0 1 0 0,-1 0-1 0 0,0 0 0 0 0,1 0 1 0 0,-1 0-1 0 0,0 1 1 0 0,0-1-1 0 0,0 0 0 0 0,0 0 1 0 0,0 0-1 0 0,0 0 0 0 0,0 1 1 0 0,0-1-1 0 0,0 0 0 0 0,-1 0 1 0 0,1 0-1 0 0,0 0 1 0 0,-1 0-1 0 0,1 0 0 0 0,-1 0 1 0 0,0 1-1 0 0,1-2 0 0 0,-1 2 22 0 0,0 5-35 0 0,2 133-168 0 0,56-34 59 0 0,-50-90 951 0 0,-38-16 237 0 0,-139-49 1343 0 0,151 45-2861 0 0,-5-1-1299 0 0,7 4-6214 0 0,15 1 2134 0 0</inkml:trace>
  <inkml:trace contextRef="#ctx0" brushRef="#br0" timeOffset="5886.045">1179 479 0 0 0,'0'0'791'0'0,"0"0"253"0"0,0 0 82 0 0,0 0 15 0 0,0 0-81 0 0,6 1-71 0 0,2 1-562 0 0,-1-1 1 0 0,1 0-1 0 0,-1-1 1 0 0,1 1 0 0 0,-1-2-1 0 0,1 1 1 0 0,-1-1-1 0 0,1 0 1 0 0,-1 0-1 0 0,0-1 1 0 0,1 0 0 0 0,-1-1-1 0 0,1 0-427 0 0,111-85 3082 0 0,-81 55-2765 0 0,-1-1 0 0 0,-2-2 1 0 0,-1-1-1 0 0,-2-2 0 0 0,-1-2-317 0 0,-28 37-16 0 0,0 0 0 0 0,-1 0 0 0 0,1 0 0 0 0,-1-1 1 0 0,0 1-1 0 0,0-1 0 0 0,0 1 0 0 0,-1-1 0 0 0,0 1 0 0 0,0-1 1 0 0,0 0-1 0 0,0 0 0 0 0,-1 1 0 0 0,1-1 0 0 0,-1 0 0 0 0,-1-1 16 0 0,0 5-86 0 0,0-1-1 0 0,-1 1 1 0 0,1 1-1 0 0,-1-1 1 0 0,1 0-1 0 0,-1 0 1 0 0,0 1-1 0 0,1-1 1 0 0,-1 0-1 0 0,0 1 0 0 0,1 0 1 0 0,-1-1-1 0 0,0 1 1 0 0,0 0-1 0 0,1 0 1 0 0,-1 0-1 0 0,0 0 1 0 0,0 0-1 0 0,1 1 1 0 0,-1-1-1 0 0,0 0 1 0 0,1 1-1 0 0,-1-1 0 0 0,0 1 1 0 0,1 0-1 0 0,-1-1 1 0 0,1 1-1 0 0,-1 0 1 0 0,1 0-1 0 0,-1 0 1 0 0,1 0-1 0 0,0 0 1 0 0,-1 0-1 0 0,1 1 0 0 0,0-1 1 0 0,0 0-1 0 0,-1 2 87 0 0,-4 5-28 0 0,-1 1-1 0 0,2 0 0 0 0,-1 0 0 0 0,1 0 1 0 0,1 1-1 0 0,0 0 0 0 0,0 0 0 0 0,1 0 1 0 0,0 0-1 0 0,0 0 0 0 0,2 1 0 0 0,-1-1 1 0 0,1 1-1 0 0,1 0 0 0 0,-1-1 0 0 0,2 1 1 0 0,0-1-1 0 0,0 3 29 0 0,1-6 91 0 0,1-1 0 0 0,0 1 0 0 0,0-1-1 0 0,0 1 1 0 0,1-1 0 0 0,0 0 0 0 0,0 0 0 0 0,0-1 0 0 0,1 1 0 0 0,0-1-1 0 0,0 0 1 0 0,0 0 0 0 0,0-1 0 0 0,1 1 0 0 0,0-1 0 0 0,0-1-1 0 0,0 1 1 0 0,0-1 0 0 0,1 0 0 0 0,0 0 0 0 0,-1-1 0 0 0,1 0 0 0 0,0 0-1 0 0,0 0 1 0 0,0-1 0 0 0,0 0 0 0 0,0-1 0 0 0,0 0 0 0 0,0 0 0 0 0,0 0-1 0 0,0-1 1 0 0,5 0-91 0 0,6-3 154 0 0,-1-1 1 0 0,1 0-1 0 0,-1-2 0 0 0,0 0 0 0 0,-1 0 0 0 0,0-2 0 0 0,0 0 0 0 0,0 0 1 0 0,-2-2-1 0 0,1 0 0 0 0,-1 0 0 0 0,2-4-154 0 0,-3 4 68 0 0,0 1 0 0 0,-1-2 1 0 0,0 0-1 0 0,-1 0 0 0 0,0-1 0 0 0,-1-1 0 0 0,9-13-68 0 0,-6-42 26 0 0,-13 68-92 0 0,0-1 0 0 0,0 1 0 0 0,0 0 0 0 0,0-1 0 0 0,-1 1 0 0 0,1 0 0 0 0,0-1 0 0 0,-1 1 0 0 0,1 0 0 0 0,-1-1 0 0 0,1 1 0 0 0,-1 0 0 0 0,0 0 0 0 0,1 0 0 0 0,-1-1 0 0 0,0 1 0 0 0,0 0 0 0 0,0 0 0 0 0,0 0 0 0 0,0 0 0 0 0,0 0 0 0 0,0 1 0 0 0,0-1 0 0 0,0 0 0 0 0,0 0 1 0 0,-1 1-1 0 0,1-1 0 0 0,0 1 0 0 0,0-1 0 0 0,-1 1 0 0 0,1-1 0 0 0,0 1 0 0 0,-1 0 0 0 0,1 0 0 0 0,0 0 0 0 0,-1-1 0 0 0,1 1 0 0 0,0 0 0 0 0,-1 1 0 0 0,1-1 0 0 0,-1 0 0 0 0,1 0 0 0 0,0 1 0 0 0,-1-1 0 0 0,1 1 0 0 0,0-1 0 0 0,0 1 0 0 0,-1-1 0 0 0,1 1 66 0 0,-5 1-274 0 0,1 1 1 0 0,-1 0-1 0 0,1 0 0 0 0,-1 0 0 0 0,1 1 0 0 0,0 0 1 0 0,0 0-1 0 0,1 0 0 0 0,-1 0 0 0 0,1 1 1 0 0,0 0-1 0 0,0 0 0 0 0,1 0 0 0 0,-1 0 1 0 0,0 1 273 0 0,-1 4-91 0 0,0 0 1 0 0,0 0-1 0 0,1 1 1 0 0,1-1-1 0 0,-1 1 1 0 0,2 0 0 0 0,-1 0-1 0 0,1 0 1 0 0,1 0-1 0 0,0 0 1 0 0,1 0-1 0 0,1 11 91 0 0,1-17 111 0 0,1 0 0 0 0,0 0 0 0 0,0 0 0 0 0,0-1 0 0 0,0 1 0 0 0,1-1 0 0 0,0 0 0 0 0,0 0 0 0 0,0-1 0 0 0,0 1 0 0 0,1-1 0 0 0,-1 0-1 0 0,1 0 1 0 0,0 0 0 0 0,0-1 0 0 0,0 1 0 0 0,0-1 0 0 0,0-1 0 0 0,0 1 0 0 0,1-1 0 0 0,-1 1 0 0 0,1-2 0 0 0,-1 1 0 0 0,1-1 0 0 0,-1 1 0 0 0,1-1 0 0 0,0-1-111 0 0,12 2 312 0 0,-1 0 1 0 0,1-1-1 0 0,-1-1 1 0 0,1-1 0 0 0,-1 0-1 0 0,0-2 1 0 0,0 0-1 0 0,0 0 1 0 0,0-2-1 0 0,-1 0 1 0 0,1-1 0 0 0,-2-1-1 0 0,1 0 1 0 0,-1-1-1 0 0,0 0 1 0 0,-1-2 0 0 0,0 1-1 0 0,10-12-312 0 0,-14 14 32 0 0,0-1-1 0 0,-1 0 1 0 0,0-1 0 0 0,-1 1-1 0 0,0-2 1 0 0,-1 1-1 0 0,0-1 1 0 0,0 0-1 0 0,-1-1 1 0 0,-1 0 0 0 0,0 1-1 0 0,0-2 1 0 0,-1 1-1 0 0,-1 0 1 0 0,0-1 0 0 0,1-11-32 0 0,-4 22-39 0 0,-1 1 0 0 0,1-1 0 0 0,-1 0 0 0 0,0 1 0 0 0,0-1 0 0 0,1 1 1 0 0,-1-1-1 0 0,0 1 0 0 0,0 0 0 0 0,0-1 0 0 0,-1 1 0 0 0,1 0 0 0 0,0-1 0 0 0,0 1 1 0 0,-1 0-1 0 0,1 0 0 0 0,-1 0 0 0 0,1 0 0 0 0,-1 1 0 0 0,1-1 0 0 0,-1 0 1 0 0,1 0-1 0 0,-1 1 0 0 0,0-1 0 0 0,1 1 0 0 0,-1 0 0 0 0,0-1 0 0 0,0 1 0 0 0,1 0 1 0 0,-1 0-1 0 0,0 0 0 0 0,1 0 0 0 0,-1 1 0 0 0,0-1 0 0 0,0 0 0 0 0,1 1 1 0 0,-1-1-1 0 0,0 1 0 0 0,1-1 0 0 0,-1 1 0 0 0,1 0 0 0 0,-1 0 0 0 0,1 0 0 0 0,-1-1 1 0 0,1 2-1 0 0,-1-1 0 0 0,1 0 0 0 0,0 0 0 0 0,0 0 0 0 0,0 1 0 0 0,0-1 1 0 0,-1 0-1 0 0,2 1 0 0 0,-1-1 0 0 0,0 1 0 0 0,0 0 39 0 0,-7 9-210 0 0,0 0-1 0 0,0 0 1 0 0,1 1-1 0 0,1 1 1 0 0,0-1-1 0 0,1 1 1 0 0,0 0 0 0 0,1 0-1 0 0,0 0 1 0 0,1 0-1 0 0,1 1 1 0 0,0 0-1 0 0,1-1 1 0 0,0 1-1 0 0,1 8 211 0 0,38 29-3587 0 0,-2-31-3098 0 0,-28-17 3924 0 0</inkml:trace>
  <inkml:trace contextRef="#ctx0" brushRef="#br0" timeOffset="6688.302">2663 251 2072 0 0,'0'0'1258'0'0,"0"0"-67"0"0,0 0 84 0 0,0 0 47 0 0,0 0-114 0 0,0 0-248 0 0,0 0-295 0 0,0 0-242 0 0,0 0-132 0 0,0 0-70 0 0,0 0-65 0 0,0 0-49 0 0,-11 11-39 0 0,-32 36-48 0 0,-5 38-192 0 0,37-56 88 0 0,-32 60-344 0 0,61-123 1068 0 0,1 1 0 0 0,2 1 0 0 0,1 0 0 0 0,1 2 1 0 0,6-4-641 0 0,-13 17 3 0 0,70-50-322 0 0,-85 68 287 0 0,0-1-1 0 0,1 1 1 0 0,-1 0 0 0 0,0-1 0 0 0,0 1 0 0 0,0 0 0 0 0,0 0 0 0 0,0 0 0 0 0,0 0 0 0 0,0 0 0 0 0,0 0 0 0 0,0 0 0 0 0,0 0 0 0 0,0 0 0 0 0,-1 0 0 0 0,1 1 0 0 0,0-1 0 0 0,-1 0 0 0 0,1 1 0 0 0,-1-1 0 0 0,0 0 0 0 0,1 1 0 0 0,-1-1 0 0 0,0 0 0 0 0,0 1 0 0 0,0-1 0 0 0,0 0 0 0 0,0 1 0 0 0,0-1 0 0 0,0 1 0 0 0,0-1 0 0 0,-1 0 0 0 0,1 1 0 0 0,0-1 0 0 0,-1 0 0 0 0,1 1 0 0 0,-1-1 0 0 0,0 1 32 0 0,1 7-76 0 0,-2 31 8 0 0,13 71-238 0 0,10-78 283 0 0,-24-32 2656 0 0,-24 1-2412 0 0,-93-9-228 0 0,53 2-593 0 0,38-2-3413 0 0,23 1-3236 0 0,5 6 4516 0 0</inkml:trace>
  <inkml:trace contextRef="#ctx0" brushRef="#br0" timeOffset="7034.211">3035 233 4185 0 0,'0'0'2216'0'0,"0"0"-643"0"0,0 0-304 0 0,0 0-84 0 0,0 0-139 0 0,0 0-217 0 0,0 0-215 0 0,0 0-169 0 0,0 0-112 0 0,0 0-70 0 0,0 0-39 0 0,0 0-30 0 0,0 0-15 0 0,-3 12-11 0 0,-9 104 322 0 0,-1 28-1669 0 0,13-142 1890 0 0,0-1-6269 0 0,0 0-1735 0 0,0-1 5399 0 0</inkml:trace>
  <inkml:trace contextRef="#ctx0" brushRef="#br0" timeOffset="7304.072">3000 214 0 0 0,'0'0'320'0'0,"0"0"763"0"0,0 0 284 0 0,0 0-21 0 0,0 0-116 0 0,0 0-133 0 0,0 0-124 0 0,0 0-63 0 0,0 0-25 0 0,0 0 6 0 0,0 0 17 0 0,24 3-1 0 0,79 6-35 0 0,67-21 939 0 0,-164 10-2505 0 0,-3 1-1223 0 0,0 0-5742 0 0,-3 1 3329 0 0</inkml:trace>
  <inkml:trace contextRef="#ctx0" brushRef="#br0" timeOffset="7551.252">3097 376 2208 0 0,'0'0'1293'0'0,"0"0"-66"0"0,0 0 204 0 0,0 0 194 0 0,0 0-142 0 0,0 0-302 0 0,0 0-291 0 0,0 0-211 0 0,0 0-188 0 0,0 0-143 0 0,0 0-123 0 0,0 0-138 0 0,0 0-138 0 0,31-2-223 0 0,93-10-360 0 0,-52-6-2904 0 0,-54 13-353 0 0,-7 2-889 0 0</inkml:trace>
</inkml:ink>
</file>

<file path=ppt/ink/ink1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43.9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1 162 0 0 0,'0'0'397'0'0,"3"-4"384"0"0,2 0-434 0 0,-1 0 1 0 0,1 0 0 0 0,-1 0 0 0 0,1 1 0 0 0,0 0-1 0 0,1 0 1 0 0,-1 0 0 0 0,0 1 0 0 0,1 0-1 0 0,-1 0 1 0 0,1 0 0 0 0,0 0 0 0 0,0 1 0 0 0,2 0-348 0 0,70-8 2056 0 0,1 3 0 0 0,-1 4 0 0 0,14 3-2056 0 0,-6 0 678 0 0,183 2 325 0 0,327-9-579 0 0,-239-20-792 0 0,-8-12-2164 0 0,-119 12-5057 0 0,-175 20 4306 0 0,-30 2 2735 0 0</inkml:trace>
</inkml:ink>
</file>

<file path=ppt/ink/ink1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44.4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 51 3161 0 0,'0'0'518'0'0,"0"0"-359"0"0,0 0-191 0 0,0 0 167 0 0,0 0 453 0 0,0 0 484 0 0,0 0 288 0 0,0 0 25 0 0,0 0-273 0 0,0 0-310 0 0,0 0-209 0 0,0 0-160 0 0,-2 34-89 0 0,-7 104-74 0 0,-13 154-672 0 0,22-282 78 0 0,0 48-1917 0 0,0-19-3566 0 0,0-28 2681 0 0</inkml:trace>
  <inkml:trace contextRef="#ctx0" brushRef="#br0" timeOffset="488.78">0 169 784 0 0,'0'0'1503'0'0,"0"0"-491"0"0,0 0 5 0 0,0 0 147 0 0,0 0 96 0 0,0 0 51 0 0,0 0-40 0 0,0 0-124 0 0,0 0-134 0 0,0 0-138 0 0,0 0-131 0 0,33-26-122 0 0,104-80-101 0 0,-70 73 119 0 0,-56 33-501 0 0,21-2 78 0 0,-1 0 0 0 0,0 2 0 0 0,1 2 0 0 0,-1 1-1 0 0,8 2-216 0 0,-35-5-12 0 0,0 0 1 0 0,0 1-1 0 0,0-1 0 0 0,0 1 0 0 0,0-1 0 0 0,-1 1 0 0 0,1 0 0 0 0,0 1 0 0 0,0-1 0 0 0,0 1 0 0 0,-1-1 0 0 0,1 1 0 0 0,-1 0 0 0 0,1 1 0 0 0,-1-1 0 0 0,0 1 0 0 0,0-1 0 0 0,0 1 1 0 0,0 0-1 0 0,-1 0 0 0 0,1 0 0 0 0,-1 0 0 0 0,1 1 0 0 0,-1-1 0 0 0,0 1 0 0 0,-1-1 0 0 0,1 1 0 0 0,-1 0 0 0 0,1-1 0 0 0,-1 1 0 0 0,0 0 0 0 0,0 0 0 0 0,-1 0 0 0 0,1 0 0 0 0,-1 0 0 0 0,0 0 1 0 0,0 0-1 0 0,0 0 0 0 0,-1 0 0 0 0,1 0 0 0 0,-1 0 0 0 0,0 0 0 0 0,0 0 0 0 0,0 0 0 0 0,-2 2 12 0 0,-11 9-66 0 0,-1 0 0 0 0,-1-1-1 0 0,0-1 1 0 0,-1-1 0 0 0,0 0 0 0 0,0-1 0 0 0,-2-1 0 0 0,1-1-1 0 0,-1 0 1 0 0,0-2 0 0 0,-9 3 66 0 0,-30 14-91 0 0,-41 20 501 0 0,98-43-432 0 0,8 14-451 0 0,104 66 1889 0 0,39-19 813 0 0,-145-60-2845 0 0,17 9 1338 0 0,-17-7-3895 0 0,-4 2-3979 0 0,-1-3-940 0 0</inkml:trace>
  <inkml:trace contextRef="#ctx0" brushRef="#br0" timeOffset="1179.734">773 350 4641 0 0,'0'0'-115'0'0,"0"0"-91"0"0,0 0 74 0 0,0 0 252 0 0,0 0 288 0 0,0 0-39 0 0,0 0-118 0 0,0 0-106 0 0,0 0-82 0 0,0 0-22 0 0,0 0-3 0 0,0 0-10 0 0,-14 33 6 0 0,-44 102 20 0 0,13-53 130 0 0,14-42 394 0 0,30-45 2379 0 0,16-27-2085 0 0,13-14-312 0 0,2 2 0 0 0,1 1 0 0 0,3 1 0 0 0,1 2-1 0 0,6-2-559 0 0,87-82 413 0 0,-128 123-427 0 0,0 1 1 0 0,1-1-1 0 0,-1 0 1 0 0,1 1-1 0 0,-1-1 1 0 0,1 1 0 0 0,-1-1-1 0 0,1 1 1 0 0,-1-1-1 0 0,1 1 1 0 0,0-1-1 0 0,-1 1 1 0 0,1-1 0 0 0,0 1-1 0 0,-1 0 1 0 0,1-1-1 0 0,0 1 1 0 0,-1 0-1 0 0,1 0 1 0 0,0-1 0 0 0,0 1-1 0 0,-1 0 1 0 0,1 0-1 0 0,0 0 1 0 0,0 0-1 0 0,-1 0 1 0 0,1 0-1 0 0,0 0 1 0 0,0 0 0 0 0,-1 0-1 0 0,1 1 1 0 0,0-1-1 0 0,0 0 1 0 0,-1 0-1 0 0,1 1 1 0 0,0-1 0 0 0,-1 0-1 0 0,1 1 1 0 0,0-1-1 0 0,-1 1 1 0 0,1-1-1 0 0,-1 1 1 0 0,1-1 0 0 0,-1 1-1 0 0,1-1 1 0 0,-1 1-1 0 0,1-1 1 0 0,-1 1-1 0 0,1 0 1 0 0,-1-1 0 0 0,0 1-1 0 0,1 0 1 0 0,-1-1-1 0 0,0 1 1 0 0,0 0-1 0 0,1 0 1 0 0,-1-1 0 0 0,0 1-1 0 0,0 0 1 0 0,0 0-1 0 0,0-1 1 0 0,0 1 13 0 0,3 55 376 0 0,-3-48-352 0 0,-1 21 84 0 0,0-11-68 0 0,1 0 0 0 0,1 1 0 0 0,0-1 1 0 0,2 0-1 0 0,0 0 0 0 0,0 0 0 0 0,4 7-40 0 0,4 26 358 0 0,-11-51-230 0 0,0 0-1 0 0,-3 1 1 0 0,-1 0 1 0 0,0 0-1 0 0,0 0 0 0 0,0-1 1 0 0,1 0-1 0 0,-1 0 1 0 0,0 0-1 0 0,0 0 0 0 0,0-1 1 0 0,1 1-1 0 0,-1-1 0 0 0,0 0 1 0 0,0 0-1 0 0,1 0 1 0 0,-1-1-1 0 0,1 1 0 0 0,-1-1 1 0 0,1 0-1 0 0,0 0 0 0 0,-1 0 1 0 0,0-2-129 0 0,-3 1 151 0 0,-225-93-2433 0 0,226 93 1577 0 0,1 1-664 0 0,-1 1-2906 0 0,3 1-4052 0 0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2:40.2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 0 928 0 0,'0'0'1171'0'0,"0"0"-75"0"0,0 0 195 0 0,0 0 295 0 0,0 0 216 0 0,0 0 42 0 0,0 0-152 0 0,0 0-266 0 0,0 0-271 0 0,0 0-221 0 0,0 0-180 0 0,-4 22 2304 0 0,-28 64-2400 0 0,22-39-499 0 0,3-1 0 0 0,1 1 0 0 0,2 0 0 0 0,2 26-159 0 0,2-68 25 0 0,0 1 0 0 0,0 0 0 0 0,0-1 0 0 0,0 1 0 0 0,1-1 0 0 0,0 1 0 0 0,0-1 0 0 0,0 0 0 0 0,1 1 0 0 0,0-1 0 0 0,0 0 1 0 0,0 0-1 0 0,1 0 0 0 0,-1 0 0 0 0,1 0 0 0 0,1-1 0 0 0,-1 1 0 0 0,0-1 0 0 0,1 0 0 0 0,0 0 0 0 0,0 0 0 0 0,0 0 0 0 0,1-1 0 0 0,-1 0 0 0 0,1 0 0 0 0,0 0 0 0 0,0 0 0 0 0,0-1 0 0 0,0 0 0 0 0,0 0 0 0 0,0 0 0 0 0,1-1 1 0 0,-1 1-1 0 0,1-1 0 0 0,-1 0 0 0 0,1-1 0 0 0,-1 0 0 0 0,1 0 0 0 0,-1 0 0 0 0,1 0 0 0 0,-1-1 0 0 0,1 0 0 0 0,-1 0 0 0 0,1 0 0 0 0,-1-1 0 0 0,3-1-25 0 0,29-24 248 0 0,-1-2-1 0 0,-2-2 1 0 0,-1-1 0 0 0,-1-1-1 0 0,-2-2 1 0 0,9-15-248 0 0,12-11 171 0 0,-1 1-225 0 0,-49 114-977 0 0,-2-44 1042 0 0,0 0-1 0 0,1 0 1 0 0,1 1 0 0 0,-1-1-1 0 0,2 0 1 0 0,-1 0-1 0 0,2 0 1 0 0,-1 0-1 0 0,1 0 1 0 0,1 0-1 0 0,-1-1 1 0 0,2 0 0 0 0,-1 0-1 0 0,2 0 1 0 0,-1 0-1 0 0,1 0 1 0 0,0-1-1 0 0,1 0 1 0 0,-1-1 0 0 0,2 0-1 0 0,-1 0 1 0 0,1 0-1 0 0,0-1 1 0 0,0 0-1 0 0,7 3-10 0 0,-10-8 103 0 0,-1 0-1 0 0,1 0 0 0 0,0-1 1 0 0,-1 1-1 0 0,1-1 0 0 0,0-1 1 0 0,0 1-1 0 0,-1-1 0 0 0,1 1 1 0 0,-1-1-1 0 0,1-1 0 0 0,0 1 1 0 0,-1-1-1 0 0,0 1 1 0 0,1-1-1 0 0,-1-1 0 0 0,0 1 1 0 0,0-1-1 0 0,0 1 0 0 0,0-1 1 0 0,-1 0-1 0 0,1 0 0 0 0,-1-1 1 0 0,0 1-1 0 0,1-2-102 0 0,71-101 1428 0 0,-74 103-1435 0 0,10-15 2 0 0,-5 9-55 0 0,0 0 0 0 0,-1 0 0 0 0,0 0 1 0 0,0-1-1 0 0,-1 0 0 0 0,0 0 0 0 0,-1 0 0 0 0,0 0 1 0 0,-1-1-1 0 0,0 1 0 0 0,0-1 60 0 0,-15 15-18447 0 0,13-1 11558 0 0</inkml:trace>
</inkml:ink>
</file>

<file path=ppt/ink/ink1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1:50.8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357 229 4193 0 0,'0'0'1451'0'0,"0"0"-423"0"0,0 0-152 0 0,0 0 74 0 0,0 0 83 0 0,0 0 17 0 0,0 0-30 0 0,0 0-56 0 0,0 0-74 0 0,0 0-77 0 0,0 0-87 0 0,19-11-98 0 0,65-32-75 0 0,26 5 866 0 0,-79 28-1228 0 0,0 1-1 0 0,0 2 0 0 0,0 2 0 0 0,1 0 1 0 0,0 2-1 0 0,19 1-190 0 0,-50 3 0 0 0,0 0-1 0 0,0 0 1 0 0,0 1-1 0 0,0-1 1 0 0,0 0-1 0 0,0 0 1 0 0,0 1-1 0 0,0-1 1 0 0,-1 0 0 0 0,1 1-1 0 0,-1-1 1 0 0,1 0-1 0 0,-1 1 1 0 0,1-1-1 0 0,-1 1 1 0 0,0-1-1 0 0,1 1 1 0 0,-1 0 0 0 0,0-1-1 0 0,0 1 1 0 0,0-1-1 0 0,0 1 1 0 0,-1-1-1 0 0,1 1 1 0 0,0-1-1 0 0,-1 1 1 0 0,1-1 0 0 0,-1 1-1 0 0,1-1 1 0 0,-1 1-1 0 0,0-1 1 0 0,1 0-1 0 0,-1 1 1 0 0,0-1-1 0 0,0 0 1 0 0,-1 1 0 0 0,-86 123 200 0 0,87-124-205 0 0,0 0 0 0 0,-1 1 0 0 0,1-1 0 0 0,0 0 0 0 0,0 1 0 0 0,-1-1 0 0 0,1 1 0 0 0,0-1 1 0 0,1 1-1 0 0,-1-1 0 0 0,0 1 0 0 0,0 0 0 0 0,1-1 0 0 0,-1 1 0 0 0,1 0 0 0 0,-1 0 0 0 0,1 0 0 0 0,0-1 0 0 0,0 1 0 0 0,0 0 0 0 0,0 0 0 0 0,0 0 0 0 0,0-1 0 0 0,0 1 0 0 0,1 0 0 0 0,-1 0 1 0 0,1 0-1 0 0,-1-1 0 0 0,1 1 0 0 0,-1 0 0 0 0,1-1 0 0 0,0 1 0 0 0,0-1 0 0 0,0 1 0 0 0,0-1 0 0 0,0 1 0 0 0,0-1 0 0 0,1 1 0 0 0,-1-1 0 0 0,0 0 0 0 0,1 0 0 0 0,-1 0 0 0 0,1 0 0 0 0,-1 0 1 0 0,1 0-1 0 0,-1 0 0 0 0,1 0 0 0 0,1 0 5 0 0,65 13 12 0 0,-59-14-10 0 0,-1 1-1 0 0,0 0 1 0 0,0 0 0 0 0,0 0 0 0 0,0 1 0 0 0,0 1 0 0 0,0-1 0 0 0,-1 1 0 0 0,1 0-1 0 0,-1 1 1 0 0,0 0 0 0 0,1 0 0 0 0,-2 0 0 0 0,1 1 0 0 0,-1 0 0 0 0,1 1 0 0 0,1 2-2 0 0,-7-5 22 0 0,0 1 0 0 0,1 0 1 0 0,-1 0-1 0 0,-1-1 1 0 0,1 1-1 0 0,-1 0 1 0 0,1 0-1 0 0,-1 0 0 0 0,0 0 1 0 0,0 0-1 0 0,-1 0 1 0 0,1 0-1 0 0,-1 0 0 0 0,0 0 1 0 0,0 0-1 0 0,0-1 1 0 0,-1 1-1 0 0,1 0 0 0 0,-1-1 1 0 0,0 1-1 0 0,0-1 1 0 0,0 0-1 0 0,0 1 0 0 0,-1-1 1 0 0,0 0-23 0 0,-110 110 464 0 0,26-76-860 0 0,47-33-2539 0 0,29-14-7426 0 0,11 9 4302 0 0</inkml:trace>
  <inkml:trace contextRef="#ctx0" brushRef="#br0" timeOffset="354.282">1158 1 3377 0 0,'0'0'907'0'0,"0"0"-293"0"0,0 0 55 0 0,0 0 297 0 0,0 0 212 0 0,0 0 54 0 0,0 0-13 0 0,0 0-45 0 0,0 0-65 0 0,0 0-92 0 0,0 0-163 0 0,0 0-177 0 0,26 27-160 0 0,83 89-128 0 0,-106-113-365 0 0,0 0-1 0 0,1 0 0 0 0,-1 1 0 0 0,0-1 0 0 0,-1 1 1 0 0,1-1-1 0 0,-1 1 0 0 0,1 0 0 0 0,-1 0 0 0 0,0 0 1 0 0,-1 0-1 0 0,1 0 0 0 0,-1 1 0 0 0,0-1 0 0 0,0 1 1 0 0,0-1-1 0 0,0 0 0 0 0,-1 4-23 0 0,1 7 66 0 0,2 1-93 0 0,-2-1 0 0 0,1 1 0 0 0,-2 0 0 0 0,0 0 0 0 0,-1 0-1 0 0,-1-1 1 0 0,0 1 0 0 0,-1 0 0 0 0,0-1 0 0 0,-2 0 0 0 0,0 0-1 0 0,0 0 1 0 0,-2-1 0 0 0,1 1 0 0 0,-2-1 0 0 0,-5 6 27 0 0,-74 94-2270 0 0,52-81-1314 0 0,-3-3-3885 0 0,22-19 4843 0 0</inkml:trace>
  <inkml:trace contextRef="#ctx0" brushRef="#br0" timeOffset="3148.867">84 85 0 0 0,'0'0'1018'0'0,"0"0"-14"0"0,0 0-99 0 0,0 0-138 0 0,-1-4-103 0 0,-5-18 2082 0 0,-5 30 378 0 0,-37 103 1006 0 0,41-76-3790 0 0,2 0 1 0 0,2 0 0 0 0,1 1-1 0 0,2-1 1 0 0,4 35-341 0 0,-2-58-17 0 0,0 1 1 0 0,1-1 0 0 0,1 0 0 0 0,0 1-1 0 0,1-2 1 0 0,0 1 0 0 0,1-1-1 0 0,0 0 1 0 0,1 0 0 0 0,0 0 0 0 0,0-1-1 0 0,1 0 1 0 0,1-1 0 0 0,0 1-1 0 0,0-2 1 0 0,0 1 0 0 0,1-1 0 0 0,1-1-1 0 0,4 3 17 0 0,44 14-1254 0 0,-17-19-4731 0 0,-30-5-2527 0 0</inkml:trace>
</inkml:ink>
</file>

<file path=ppt/ink/ink1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2:58.05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48 0 0 0,'0'0'951'0'0,"0"0"-603"0"0,0 0-267 0 0,0 0-178 0 0,0 0-99 0 0,0 0-36 0 0,0 0 92 0 0,0 0 198 0 0,0 0 105 0 0,34-6 55 0 0,112-19 55 0 0,9 15 479 0 0,618 3 2908 0 0,106 36-2736 0 0,233 20-1072 0 0,-299 24-258 0 0,-740-66 244 0 0,0 3 0 0 0,0 2 0 0 0,-1 4 0 0 0,62 24 162 0 0,-101-19-460 0 0,-50-20 2307 0 0,-319 39-927 0 0,169-11-950 0 0,1 7-1 0 0,2 8 0 0 0,-73 32 31 0 0,-189 77-70 0 0,-20 29 70 0 0,231-77-50 0 0,203-98 62 0 0,8-6-49 0 0,0 0 0 0 0,0 0 0 0 0,1 1 0 0 0,-1 0 0 0 0,0 0 0 0 0,0 0 0 0 0,1 0 0 0 0,0 1 0 0 0,-1-1 0 0 0,1 1 0 0 0,0 0 0 0 0,0 0 0 0 0,0 0 0 0 0,1 0 0 0 0,-1 1 0 0 0,1-1 0 0 0,-1 1 0 0 0,1-1 0 0 0,1 1 0 0 0,-1 0 0 0 0,0 0 0 0 0,1 0 0 0 0,0 0 0 0 0,0 0 0 0 0,0 0 37 0 0,3-1 64 0 0,0 1 0 0 0,1-1 0 0 0,0 0 0 0 0,0 0 1 0 0,0 0-1 0 0,0 0 0 0 0,0 0 0 0 0,0-1 0 0 0,1 0 0 0 0,-1 0 0 0 0,1 0 1 0 0,0 0-1 0 0,-1 0 0 0 0,1 0 0 0 0,0-1 0 0 0,0 0 0 0 0,0 0 1 0 0,0 0-1 0 0,0 0-64 0 0,86 15 577 0 0,1-3 1 0 0,0-4-1 0 0,1-4 1 0 0,33-5-578 0 0,-64 1 136 0 0,1385 7 1947 0 0,14 47-1070 0 0,-1456-55-1010 0 0,631 52 356 0 0,-576-45-349 0 0,0 2 0 0 0,-1 3 1 0 0,-1 2-1 0 0,43 17-10 0 0,-92-26 2404 0 0,-33-14-1094 0 0,-49-28-1394 0 0,-4-1 45 0 0,1-4 0 0 0,3-3 0 0 0,1-3 0 0 0,2-4 1 0 0,3-2-1 0 0,-19-23 39 0 0,3 11-100 0 0,65 100-1938 0 0,-184 384 2182 0 0,189-394-62 0 0,-1 0 1 0 0,-2-1-1 0 0,0-1 1 0 0,-2 0-1 0 0,0-2 1 0 0,-1 0-1 0 0,-1-1 0 0 0,-1-1 1 0 0,0-1-1 0 0,-2-1 1 0 0,-4 1-83 0 0,-66 57 58 0 0,94-73-35 0 0,0 0-1 0 0,0-1 0 0 0,1 1 0 0 0,-1 0 0 0 0,0 0 0 0 0,0-1 1 0 0,1 1-1 0 0,-1 0 0 0 0,1-1 0 0 0,-1 1 0 0 0,0 0 0 0 0,1-1 0 0 0,-1 1 1 0 0,1-1-1 0 0,-1 1 0 0 0,1-1 0 0 0,0 1 0 0 0,-1-1 0 0 0,1 1 0 0 0,-1-1 1 0 0,1 1-1 0 0,0-1 0 0 0,-1 0 0 0 0,1 0 0 0 0,0 1 0 0 0,0-1 0 0 0,-1 0 1 0 0,1 0-1 0 0,0 0 0 0 0,0 1 0 0 0,-1-1 0 0 0,1 0 0 0 0,0 0 1 0 0,0 0-1 0 0,-1 0 0 0 0,1-1 0 0 0,0 1 0 0 0,0 0 0 0 0,-1 0 0 0 0,1 0 1 0 0,0-1-1 0 0,0 1 0 0 0,-1 0 0 0 0,1-1 0 0 0,0 1 0 0 0,-1 0 0 0 0,1-1 1 0 0,-1 1-1 0 0,1-1 0 0 0,0 1 0 0 0,-1-1 0 0 0,1 1 0 0 0,-1-1 0 0 0,1 0 1 0 0,-1 1-1 0 0,1-1-22 0 0,353-141 1335 0 0,-245 99-1280 0 0,112-43-617 0 0,172-95 562 0 0,-251 105-1372 0 0,-47 28-3235 0 0,-89 44 3273 0 0,2 1-999 0 0,-1 2-3467 0 0,-6 1 2902 0 0</inkml:trace>
</inkml:ink>
</file>

<file path=ppt/ink/ink1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23.9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10004 917 3377 0 0,'0'0'1505'0'0,"0"0"-1054"0"0,0 0-81 0 0,0 0 411 0 0,0 0 398 0 0,0 0 155 0 0,0 0-9 0 0,0 0-61 0 0,0 0-121 0 0,0 0-101 0 0,0 0-62 0 0,0 0-60 0 0,0 0-33 0 0,27 3-32 0 0,87 8-45 0 0,-53-22 622 0 0,130-117 984 0 0,-138 87-2198 0 0,-39 30-187 0 0,-3 1-34 0 0,1 1 0 0 0,0 0-1 0 0,0 1 1 0 0,1 1 0 0 0,0 0-1 0 0,0 0 1 0 0,1 1-1 0 0,-1 1 1 0 0,2 0 3 0 0,-13 5-30 0 0,-1 1 0 0 0,1-1 0 0 0,-1 0-1 0 0,1 0 1 0 0,-1 1 0 0 0,1-1 0 0 0,-1 1 0 0 0,0 0 0 0 0,1-1-1 0 0,-1 1 1 0 0,0 0 0 0 0,1 0 0 0 0,-1 0 0 0 0,0 0-1 0 0,0 0 1 0 0,0 0 0 0 0,0 0 0 0 0,0 0 0 0 0,0 0 0 0 0,0 0-1 0 0,0 1 1 0 0,0-1 0 0 0,-1 0 0 0 0,1 1 0 0 0,0-1 0 0 0,-1 0-1 0 0,1 1 1 0 0,-1-1 0 0 0,0 1 0 0 0,1-1 0 0 0,-1 1 0 0 0,0-1-1 0 0,0 1 1 0 0,0-1 0 0 0,0 1 0 0 0,0-1 0 0 0,0 2 30 0 0,0 63-239 0 0,-3-51 136 0 0,0-1-1 0 0,0 1 0 0 0,-2-1 1 0 0,0 0-1 0 0,0 0 0 0 0,-1-1 1 0 0,-1 1-1 0 0,0-1 1 0 0,-1-1-1 0 0,-1 1 0 0 0,0-1 1 0 0,0-1-1 0 0,-1 0 0 0 0,-1 0 1 0 0,1-1-1 0 0,-2 0 1 0 0,0-1-1 0 0,0 0 0 0 0,0-1 1 0 0,-7 3 103 0 0,17-10-78 0 0,1 1 1 0 0,-1-1-1 0 0,1 0 1 0 0,-1 1-1 0 0,0-1 0 0 0,1 0 1 0 0,-1 0-1 0 0,0 0 1 0 0,0 0-1 0 0,0 0 1 0 0,0-1-1 0 0,0 1 1 0 0,0 0-1 0 0,0-1 0 0 0,0 0 1 0 0,0 1-1 0 0,0-1 1 0 0,0 0-1 0 0,0 0 1 0 0,0 0-1 0 0,0 0 1 0 0,0-1-1 0 0,0 1 1 0 0,0 0-1 0 0,0-1 0 0 0,0 0 1 0 0,0 1-1 0 0,0-1 1 0 0,1 0-1 0 0,-1 0 1 0 0,0 0-1 0 0,0 0 1 0 0,1 0-1 0 0,-1 0 1 0 0,0-1-1 0 0,1 1 0 0 0,-1-1 1 0 0,1 1-1 0 0,0-1 1 0 0,-1 1-1 0 0,1-1 1 0 0,0 0-1 0 0,0 1 1 0 0,0-1-1 0 0,0 0 1 0 0,0 0-1 0 0,1 0 0 0 0,-1 0 1 0 0,1 0-1 0 0,-1 0 1 0 0,1 0-1 0 0,0 0 1 0 0,-1 0-1 0 0,1 0 1 0 0,0 0-1 0 0,0 0 1 0 0,1 0-1 0 0,-1 0 0 0 0,0 0 1 0 0,1 0-1 0 0,-1 0 78 0 0,3-4-251 0 0,1 0-1 0 0,-1 1 0 0 0,1 0 1 0 0,0 0-1 0 0,0 0 1 0 0,1 0-1 0 0,0 0 0 0 0,0 1 1 0 0,0 0-1 0 0,0 0 0 0 0,0 1 1 0 0,1-1-1 0 0,-1 1 1 0 0,1 0-1 0 0,0 1 0 0 0,0-1 1 0 0,0 1-1 0 0,1 0 0 0 0,-1 1 1 0 0,0-1-1 0 0,1 1 1 0 0,-1 1-1 0 0,1-1 0 0 0,-1 1 1 0 0,1 0 251 0 0,1 1-4 0 0,-1 1 1 0 0,1-1 0 0 0,0 1 0 0 0,-1 1-1 0 0,1 0 1 0 0,-1 0 0 0 0,0 0 0 0 0,0 1-1 0 0,0 0 1 0 0,0 0 0 0 0,5 5 3 0 0,52 25 1289 0 0,-53-31-823 0 0,-1-1-1 0 0,1 0 1 0 0,0 0-1 0 0,0-2 1 0 0,0 1-1 0 0,0-1 1 0 0,0-1-1 0 0,0 0 1 0 0,-1 0-1 0 0,1-1 1 0 0,0-1-1 0 0,-1 1 1 0 0,1-2-1 0 0,-1 0 1 0 0,0 0-1 0 0,1-1-465 0 0,147-99 2794 0 0,116-150-1046 0 0,-252 233-1826 0 0,0-2 0 0 0,-2 0 0 0 0,0-2 0 0 0,-2 0 0 0 0,0-1 0 0 0,-2-1 0 0 0,-1 0 0 0 0,-1-1 1 0 0,-2-1-1 0 0,0 0 0 0 0,-2 0 0 0 0,-2-1 0 0 0,0-1 0 0 0,-2 1 0 0 0,2-30 78 0 0,-8 57-26 0 0,1 0-1 0 0,-1 0 1 0 0,1 0-1 0 0,-1-1 1 0 0,0 1-1 0 0,-1 0 1 0 0,1 0-1 0 0,0 0 1 0 0,-1 0-1 0 0,0 0 1 0 0,0 0-1 0 0,0 0 1 0 0,0 0-1 0 0,0 0 1 0 0,0 0-1 0 0,-1 0 0 0 0,1 0 1 0 0,-1 1-1 0 0,0-1 1 0 0,0 1-1 0 0,0-1 1 0 0,0 1-1 0 0,0 0 1 0 0,-1 0-1 0 0,1 0 1 0 0,-1 0-1 0 0,1 0 1 0 0,-1 0-1 0 0,0 1 1 0 0,0-1-1 0 0,0 1 1 0 0,0 0-1 0 0,1 0 1 0 0,-2 0-1 0 0,1 0 1 0 0,0 1-1 0 0,0-1 1 0 0,0 1-1 0 0,0 0 1 0 0,0-1-1 0 0,0 1 1 0 0,-1 1-1 0 0,-1-1 27 0 0,-7 5-44 0 0,1-1 0 0 0,0 2 0 0 0,0 0 0 0 0,0 0 0 0 0,0 1 1 0 0,1 0-1 0 0,0 0 0 0 0,1 1 0 0 0,0 1 0 0 0,0 0 0 0 0,0 0 0 0 0,1 0 0 0 0,-2 5 44 0 0,-4 5 67 0 0,1 0 0 0 0,1 1 0 0 0,1 0 0 0 0,0 1 0 0 0,2 0 0 0 0,0 1 0 0 0,2 0 0 0 0,0 0 0 0 0,1 1-1 0 0,2 0 1 0 0,0 0 0 0 0,1 0 0 0 0,1 0 0 0 0,2 1 0 0 0,0-1 0 0 0,2 0 0 0 0,0 0 0 0 0,1 0 0 0 0,2 0 0 0 0,0 0 0 0 0,2-1 0 0 0,4 13-67 0 0,93 141 393 0 0,-91-141-625 0 0,-35-26-3557 0 0,12-9-740 0 0,6 0-1436 0 0,2 0 409 0 0</inkml:trace>
  <inkml:trace contextRef="#ctx0" brushRef="#br0" timeOffset="255.457">11646 755 6409 0 0,'0'0'1641'0'0,"0"0"-513"0"0,0 0-64 0 0,0 0-96 0 0,0 0-223 0 0,0 0-289 0 0,0 0-264 0 0,0 0-176 0 0,0 0-152 0 0,0 0-152 0 0,0 0-297 0 0,0 0-375 0 0,0 0-608 0 0,0 0-689 0 0,-59 155-1239 0 0,59-155 167 0 0</inkml:trace>
  <inkml:trace contextRef="#ctx0" brushRef="#br0" timeOffset="416.392">11576 424 7522 0 0,'0'0'2448'0'0,"0"0"-599"0"0,0 0-361 0 0,0 0-392 0 0,0 0-456 0 0,0 0-776 0 0,0 0-1000 0 0,0 0-432 0 0,0 0-153 0 0,0 0-71 0 0,0 0-561 0 0,0 0-3984 0 0</inkml:trace>
  <inkml:trace contextRef="#ctx0" brushRef="#br0" timeOffset="946.426">12008 622 9786 0 0,'0'0'3746'0'0,"0"0"-2128"0"0,0 0-471 0 0,0 0 60 0 0,0 0-184 0 0,0 0-331 0 0,0 0-293 0 0,0 0-213 0 0,0 0-136 0 0,0 0-60 0 0,0 0-48 0 0,0 0-53 0 0,0 0-21 0 0,-29 29-26 0 0,-87 89-11 0 0,114-117 161 0 0,0 0-1 0 0,0 0 0 0 0,0-1 1 0 0,1 2-1 0 0,-1-1 1 0 0,0 0-1 0 0,1 0 1 0 0,-1 0-1 0 0,1 1 0 0 0,-1-1 1 0 0,1 1-1 0 0,0-1 1 0 0,-1 1-1 0 0,1 0 1 0 0,0-1-1 0 0,0 1 0 0 0,0 0 1 0 0,0 0-1 0 0,1 0 1 0 0,-1 0-1 0 0,0 0 1 0 0,1 0-1 0 0,0 0 0 0 0,-1 0 1 0 0,1 0-1 0 0,0 0 1 0 0,0 0-1 0 0,0 0 1 0 0,0 0-1 0 0,0 1 9 0 0,3 2-59 0 0,0 0 51 0 0,0 0 0 0 0,0 0 0 0 0,1 0 0 0 0,-1 0 0 0 0,1-1 0 0 0,1 1 0 0 0,-1-1 0 0 0,0 0 1 0 0,1-1-1 0 0,0 1 0 0 0,0-1 0 0 0,0 0 0 0 0,0 0 0 0 0,1 0 0 0 0,-1-1 0 0 0,1 0 0 0 0,0 0 0 0 0,-1 0 0 0 0,1-1 0 0 0,0 1 0 0 0,0-1 0 0 0,0-1 0 0 0,0 1 0 0 0,5-1 8 0 0,5-1 202 0 0,-1 0 0 0 0,1 0 0 0 0,-1-2 0 0 0,0 1 0 0 0,1-2 0 0 0,-1 0 0 0 0,-1-1-1 0 0,1-1 1 0 0,-1 0 0 0 0,0-1 0 0 0,0 0 0 0 0,0-1 0 0 0,5-6-202 0 0,15-11 335 0 0,-1-2 0 0 0,-1-1 0 0 0,-2-2-1 0 0,-1-1 1 0 0,-1-1 0 0 0,-2-2 0 0 0,-1 0 0 0 0,-2-2 0 0 0,13-27-335 0 0,-26 45-18 0 0,0-1 1 0 0,-2 1 0 0 0,0-2-1 0 0,-1 1 1 0 0,-1-1-1 0 0,-1 0 1 0 0,-1 0-1 0 0,0-1 1 0 0,-2 1-1 0 0,0-1 1 0 0,-1 0 0 0 0,-2 1-1 0 0,0-3 18 0 0,1 20-30 0 0,-1 0 0 0 0,1 0 0 0 0,-1 0 0 0 0,0-1 0 0 0,0 1 0 0 0,0 0 1 0 0,0 0-1 0 0,0 1 0 0 0,-1-1 0 0 0,1 0 0 0 0,-1 0 0 0 0,0 1 0 0 0,0-1 0 0 0,0 1 0 0 0,0-1 0 0 0,0 1 0 0 0,-1 0 0 0 0,1 0 0 0 0,-1 0 0 0 0,1 0 0 0 0,-1 1 0 0 0,0-1 0 0 0,1 1 0 0 0,-1-1 1 0 0,0 1-1 0 0,0 0 0 0 0,0 0 0 0 0,0 0 0 0 0,-1 0 0 0 0,1 1 0 0 0,0 0 0 0 0,-3-1 30 0 0,-1 1-83 0 0,-1 0-1 0 0,1 1 1 0 0,-1 0 0 0 0,1 0-1 0 0,-1 1 1 0 0,1 0-1 0 0,0 0 1 0 0,0 1 0 0 0,0 0-1 0 0,0 0 1 0 0,1 0 0 0 0,-1 1-1 0 0,-4 3 84 0 0,-4 5-76 0 0,0 1 1 0 0,1 0-1 0 0,1 1 0 0 0,0 0 0 0 0,0 1 0 0 0,2 0 0 0 0,0 1 0 0 0,1 0 0 0 0,0 1 0 0 0,1 0 0 0 0,1 1 1 0 0,1-1-1 0 0,1 2 0 0 0,0-1 0 0 0,1 1 0 0 0,1-1 0 0 0,1 1 0 0 0,1 0 0 0 0,0 1 0 0 0,2-1 0 0 0,0 0 1 0 0,1 0-1 0 0,3 18 76 0 0,1-23 13 0 0,2 0 1 0 0,-1 0-1 0 0,2-1 1 0 0,0 0-1 0 0,0 0 1 0 0,1-1-1 0 0,1 0 1 0 0,0 0-1 0 0,0-1 1 0 0,1 0-1 0 0,1-1 1 0 0,0-1-1 0 0,0 1 1 0 0,1-2-1 0 0,0 0 1 0 0,1-1-1 0 0,-1 0 1 0 0,1-1-1 0 0,1 0 1 0 0,-1-1-1 0 0,1-1 1 0 0,0 0-1 0 0,0-1 1 0 0,0-1-1 0 0,13 1-13 0 0,-2 1 331 0 0,1-2 1 0 0,-1-1-1 0 0,1-1 0 0 0,0-1 0 0 0,-1-1 1 0 0,0-1-1 0 0,1-2 0 0 0,-1 0 1 0 0,-1-2-1 0 0,2-2-331 0 0,-5 2 128 0 0,-1-1 0 0 0,0-1 0 0 0,0-1 0 0 0,-1 0 1 0 0,-1-2-1 0 0,1-1 0 0 0,-2 0 0 0 0,0-1 0 0 0,-1-1 1 0 0,0-1-1 0 0,-1 0 0 0 0,-1-1 0 0 0,0-1 0 0 0,-1 0 0 0 0,-2-1 1 0 0,1 0-1 0 0,-2-1 0 0 0,4-12-128 0 0,-14 30-27 0 0,0 0 0 0 0,-1 0 0 0 0,1 0-1 0 0,-1 0 1 0 0,0 0 0 0 0,1 0 0 0 0,-1 0 0 0 0,0 0 0 0 0,0 0-1 0 0,0 0 1 0 0,-1 0 0 0 0,1-1 0 0 0,0 1 0 0 0,-1 0 0 0 0,1 0 0 0 0,-1 1-1 0 0,0-1 1 0 0,0 0 0 0 0,0 0 0 0 0,0 0 0 0 0,0 0 0 0 0,0 1 0 0 0,0-1-1 0 0,0 0 1 0 0,-1 1 0 0 0,1-1 0 0 0,-1 1 0 0 0,1-1 0 0 0,-1 1 0 0 0,0 0-1 0 0,1 0 1 0 0,-1 0 0 0 0,0 0 0 0 0,0 0 0 0 0,0 0 0 0 0,0 0-1 0 0,0 1 1 0 0,0-1 0 0 0,0 1 0 0 0,0-1 0 0 0,0 1 0 0 0,0 0 0 0 0,0 0-1 0 0,0 0 1 0 0,0 0 0 0 0,0 0 0 0 0,0 0 0 0 0,0 0 0 0 0,0 1 0 0 0,0-1-1 0 0,0 1 1 0 0,0 0 0 0 0,0-1 0 0 0,0 1 0 0 0,0 0 0 0 0,0 1 27 0 0,-14 2-95 0 0,0 2 0 0 0,1 0 0 0 0,0 0 0 0 0,0 2 0 0 0,1 0 1 0 0,0 0-1 0 0,0 2 0 0 0,1-1 0 0 0,0 2 0 0 0,1 0 0 0 0,0 0 0 0 0,1 1 1 0 0,0 1-1 0 0,0-1 0 0 0,2 2 0 0 0,0 0 0 0 0,0 1 95 0 0,3-6-129 0 0,1 1 0 0 0,1 0-1 0 0,0 0 1 0 0,0 1 0 0 0,1-1-1 0 0,0 1 1 0 0,1 0 0 0 0,0 0 0 0 0,1-1-1 0 0,0 1 1 0 0,1 0 0 0 0,0 10 129 0 0,1-16-78 0 0,-1 0 1 0 0,1 0-1 0 0,0 0 1 0 0,1 0-1 0 0,-1 0 1 0 0,1 0-1 0 0,0-1 1 0 0,0 1-1 0 0,0 0 1 0 0,1-1-1 0 0,-1 0 1 0 0,1 1 0 0 0,0-1-1 0 0,0 0 1 0 0,1-1-1 0 0,-1 1 1 0 0,1 0-1 0 0,0-1 1 0 0,0 0-1 0 0,0 0 1 0 0,1 0-1 0 0,-1-1 1 0 0,0 1-1 0 0,1-1 1 0 0,0 0-1 0 0,0 0 1 0 0,-1-1 0 0 0,2 1 76 0 0,87 8-3068 0 0,-34-22-6466 0 0,-44 8 2702 0 0</inkml:trace>
  <inkml:trace contextRef="#ctx0" brushRef="#br0" timeOffset="1631.42">11653 751 0 0 0,'0'0'1584'0'0,"0"0"-21"0"0,0 0-120 0 0,0 0-193 0 0,0 0-193 0 0,0 0-138 0 0,0 0-60 0 0,0 0-11 0 0,0 0-35 0 0,0 0-73 0 0,-5 5-132 0 0,-18 12-175 0 0,18 20 665 0 0,-2 60 359 0 0,-12-58-1901 0 0,15-31-383 0 0,0 0-1930 0 0,-4-5-4309 0 0,6-3 3488 0 0</inkml:trace>
  <inkml:trace contextRef="#ctx0" brushRef="#br0" timeOffset="2199.92">11668 468 0 0 0,'0'0'600'0'0,"0"0"891"0"0,0 0 451 0 0,0 0 58 0 0,0 0-150 0 0,0 0-176 0 0,0 0-134 0 0,0 0-106 0 0,0 0-101 0 0,0 0-115 0 0,0 0-139 0 0,0 0-114 0 0,0 0-92 0 0,-19 11 1575 0 0,-12 7-474 0 0,30-18-765 0 0,0 0-1225 0 0,1 0-20 0 0,0 0 11 0 0,0 0-20 0 0,0 0-47 0 0,0 0-40 0 0,0 0-56 0 0,19-11-3945 0 0,-11 7-176 0 0,-2 1-1143 0 0,-2 3-3750 0 0</inkml:trace>
  <inkml:trace contextRef="#ctx0" brushRef="#br0" timeOffset="-1597.38">8455 762 18860 0 0,'0'0'1674'0'0,"0"0"-717"0"0,0 0-262 0 0,0 0-135 0 0,0 0-226 0 0,0 0-234 0 0,0 0-215 0 0,0 0-90 0 0,0 0-10 0 0,0 0 43 0 0,0 0 58 0 0,0 0 21 0 0,2 11-14 0 0,5 32-15 0 0,-5-40 160 0 0,-1 0 0 0 0,1 0 0 0 0,0 0 0 0 0,0 0 1 0 0,0-1-1 0 0,0 1 0 0 0,0-1 0 0 0,0 0 0 0 0,1 1 0 0 0,-1-1 1 0 0,1 0-1 0 0,0 0 0 0 0,-1-1 0 0 0,1 1 0 0 0,0 0 1 0 0,0-1-1 0 0,0 0 0 0 0,0 0 0 0 0,0 0 0 0 0,1 0 0 0 0,-1 0 1 0 0,0 0-1 0 0,0-1 0 0 0,1 0 0 0 0,-1 0 0 0 0,0 0 0 0 0,1 0 1 0 0,-1 0-1 0 0,0-1 0 0 0,0 1 0 0 0,1-1 0 0 0,2-1-38 0 0,6-2 223 0 0,1-1 0 0 0,-1 0-1 0 0,0-1 1 0 0,0 0-1 0 0,-1-1 1 0 0,0 0 0 0 0,0-1-1 0 0,0-1 1 0 0,-1 1-1 0 0,-1-2 1 0 0,1 1 0 0 0,-2-1-1 0 0,1-1 1 0 0,5-9-223 0 0,47-80 103 0 0,-53 51-3648 0 0,-8 44-424 0 0,-2 2-3326 0 0,-3 3-4374 0 0</inkml:trace>
  <inkml:trace contextRef="#ctx0" brushRef="#br0" timeOffset="-1256.113">9175 597 16307 0 0,'0'0'3524'0'0,"0"0"-1877"0"0,0 0-598 0 0,0 0-124 0 0,0 0-224 0 0,0 0-249 0 0,0 0-186 0 0,0 0-106 0 0,0 0-84 0 0,0 0-60 0 0,0 0-32 0 0,0 0-48 0 0,0 0-26 0 0,-13 3-23 0 0,-42 13-31 0 0,54-15 122 0 0,0-1-1 0 0,0 0 1 0 0,0 1-1 0 0,0-1 1 0 0,-1 1-1 0 0,1-1 1 0 0,0 1 0 0 0,0 0-1 0 0,0-1 1 0 0,1 1-1 0 0,-1 0 1 0 0,0 0 0 0 0,0-1-1 0 0,0 1 1 0 0,1 0-1 0 0,-1 0 1 0 0,0 0-1 0 0,1 0 1 0 0,-1 0 0 0 0,0 0-1 0 0,1 0 1 0 0,0 1-1 0 0,-1-1 1 0 0,1 0 0 0 0,0 0-1 0 0,-1 0 1 0 0,1 0-1 0 0,0 0 1 0 0,0 1-1 0 0,0-1 1 0 0,0 0 0 0 0,0 0-1 0 0,0 0 1 0 0,0 1-1 0 0,1-1 1 0 0,-1 0 0 0 0,0 0-1 0 0,1 1 23 0 0,0 4-294 0 0,0-1 244 0 0,1 0 0 0 0,0-1-1 0 0,0 1 1 0 0,0-1-1 0 0,1 0 1 0 0,-1 0-1 0 0,1 1 1 0 0,0-2 0 0 0,0 1-1 0 0,1 0 1 0 0,-1-1-1 0 0,1 1 1 0 0,0-1 0 0 0,-1 0-1 0 0,1 0 1 0 0,3 1 50 0 0,18 18-22 0 0,-22-20 73 0 0,-1 0 0 0 0,1 0-1 0 0,-1 1 1 0 0,1 0 0 0 0,-1-1-1 0 0,0 1 1 0 0,0 0 0 0 0,0 0-1 0 0,0 0 1 0 0,-1 0 0 0 0,1 1-1 0 0,-1-1 1 0 0,1 0 0 0 0,-1 1-1 0 0,-1-1 1 0 0,1 0 0 0 0,0 1-1 0 0,-1-1 1 0 0,1 1 0 0 0,-1 0-1 0 0,0-1 1 0 0,0 1 0 0 0,-1-1-1 0 0,1 1 1 0 0,-1-1 0 0 0,0 1-1 0 0,0-1 1 0 0,0 0 0 0 0,0 1 0 0 0,0-1-1 0 0,-1 0 1 0 0,1 0 0 0 0,-1 1-1 0 0,0-1 1 0 0,0-1 0 0 0,0 1-1 0 0,-1 0 1 0 0,1 0-51 0 0,-61 17 156 0 0,12-21-5344 0 0,23 0-4505 0 0,16 1-230 0 0</inkml:trace>
  <inkml:trace contextRef="#ctx0" brushRef="#br0" timeOffset="-3851.549">4637 998 4777 0 0,'0'0'285'0'0,"0"0"-85"0"0,0 0 299 0 0,0 0 645 0 0,0 0 600 0 0,0 0 211 0 0,0 0-104 0 0,0 0-244 0 0,0 0-272 0 0,0 0-252 0 0,0 0-154 0 0,0 0-145 0 0,0 0-114 0 0,33-18-78 0 0,102-57-43 0 0,-71 25 210 0 0,-57 38-591 0 0,109-168 1813 0 0,-98 233-3128 0 0,17 104 1257 0 0,13 155-110 0 0,-45-285 3 0 0,4 20-58 0 0,-3 1 1 0 0,-1 0-1 0 0,-3 0 0 0 0,-4 32 55 0 0,-21-9-142 0 0,25-70 165 0 0,-1 1 0 0 0,0 0 1 0 0,0 0-1 0 0,0 0 0 0 0,0-1 1 0 0,0 1-1 0 0,0 0 0 0 0,-1-1 1 0 0,1 1-1 0 0,-1-1 0 0 0,1 0 1 0 0,-1 1-1 0 0,1-1 1 0 0,-1 0-1 0 0,0 0 0 0 0,1 0 1 0 0,-1 0-1 0 0,0 0 0 0 0,0-1 1 0 0,0 1-1 0 0,0 0 0 0 0,0-1 1 0 0,0 1-1 0 0,0-1 0 0 0,0 0 1 0 0,0 0-1 0 0,0 0 1 0 0,0 0-1 0 0,0 0 0 0 0,0 0 1 0 0,0 0-1 0 0,0-1 0 0 0,0 1 1 0 0,0-1-1 0 0,0 1-23 0 0,-2-4 38 0 0,1 0 0 0 0,0 0 0 0 0,0 0 0 0 0,0 0 0 0 0,0 0-1 0 0,1 0 1 0 0,0-1 0 0 0,0 1 0 0 0,0-1 0 0 0,0 0 0 0 0,1 1 0 0 0,-1-1 0 0 0,1 0 0 0 0,1 0-1 0 0,-1 0 1 0 0,1 0 0 0 0,-1 0-38 0 0,-2-30 18 0 0,1 1-1 0 0,2-1 1 0 0,1 0-1 0 0,2 0 1 0 0,1 1 0 0 0,2-1-1 0 0,1 1 1 0 0,2 0-1 0 0,1 1 1 0 0,1 0-1 0 0,2 1-17 0 0,13-25-11 0 0,2 0 0 0 0,2 3-1 0 0,3 0 1 0 0,2 2-1 0 0,30-33 12 0 0,-49 64-10 0 0,1 0 0 0 0,0 1-1 0 0,2 1 1 0 0,0 1 0 0 0,1 0-1 0 0,1 2 1 0 0,0 0 0 0 0,2 1 0 0 0,-1 2-1 0 0,2 0 1 0 0,24-9 10 0 0,-47 21-12 0 0,1 0 1 0 0,0 0-1 0 0,-1 0 0 0 0,1 0 1 0 0,0 0-1 0 0,-1 1 1 0 0,1-1-1 0 0,0 1 0 0 0,0-1 1 0 0,-1 1-1 0 0,1 0 0 0 0,0 0 1 0 0,0 0-1 0 0,0 0 1 0 0,0 0-1 0 0,-1 0 0 0 0,1 0 1 0 0,0 0-1 0 0,0 1 0 0 0,0-1 1 0 0,-1 1-1 0 0,1 0 1 0 0,0-1-1 0 0,-1 1 0 0 0,1 0 1 0 0,0 0-1 0 0,-1 0 0 0 0,1 0 1 0 0,-1 0-1 0 0,0 0 0 0 0,1 0 1 0 0,-1 1-1 0 0,0-1 1 0 0,0 1-1 0 0,1-1 0 0 0,-1 1 1 0 0,0-1-1 0 0,-1 1 0 0 0,1-1 1 0 0,0 1-1 0 0,0 0 1 0 0,-1-1-1 0 0,1 1 0 0 0,-1 0 1 0 0,1 0-1 0 0,-1 1 12 0 0,1 12 6 0 0,-2-1 0 0 0,0 1 0 0 0,0-1 0 0 0,-2 0 0 0 0,1 1 1 0 0,-2-1-1 0 0,0 0 0 0 0,-1-1 0 0 0,0 1 0 0 0,-1-1 0 0 0,0 0 0 0 0,-1 0 0 0 0,-1-1 0 0 0,0 0 0 0 0,0 0 0 0 0,-2-1 0 0 0,1 0 0 0 0,-1 0 0 0 0,-1-1 0 0 0,-7 5-6 0 0,-16 18-351 0 0,-1-1 0 0 0,-2-2-1 0 0,-1-1 1 0 0,-1-2-1 0 0,-13 5 352 0 0,-65 16-9712 0 0,111-47 4751 0 0,5-1-1196 0 0</inkml:trace>
  <inkml:trace contextRef="#ctx0" brushRef="#br0" timeOffset="-3292.077">5685 1050 2873 0 0,'0'0'1863'0'0,"0"0"261"0"0,0 0 357 0 0,0 0 55 0 0,0 0-314 0 0,0 0-447 0 0,0 0-383 0 0,0 0-257 0 0,0 0-165 0 0,32-20-115 0 0,104-60-113 0 0,-17-12 791 0 0,-101 80-1453 0 0,-1-1 1 0 0,0 0-1 0 0,-2-1 0 0 0,1-1 1 0 0,-2-1-1 0 0,0 0 1 0 0,-1-1-1 0 0,0 0 0 0 0,-1-1 1 0 0,-1 0-1 0 0,-1-1 1 0 0,-1 0-1 0 0,-1 0 1 0 0,0-1-1 0 0,-1-1 0 0 0,-2 1 1 0 0,3-17-81 0 0,-8 34-63 0 0,-1 1 0 0 0,0-1 0 0 0,0 1 0 0 0,0-1 0 0 0,0 1 1 0 0,-1 0-1 0 0,1-1 0 0 0,-1 1 0 0 0,1 0 0 0 0,-1 0 0 0 0,0 0 0 0 0,0 0 0 0 0,0 0 1 0 0,0 1-1 0 0,0-1 0 0 0,0 0 0 0 0,0 1 0 0 0,-1-1 0 0 0,1 1 0 0 0,0 0 0 0 0,-1 0 1 0 0,1 0-1 0 0,-1 0 0 0 0,0 1 0 0 0,1-1 0 0 0,-1 1 0 0 0,0-1 0 0 0,1 1 1 0 0,-1 0-1 0 0,0 0 0 0 0,1 0 0 0 0,-1 0 0 0 0,0 0 0 0 0,1 1 0 0 0,-1-1 0 0 0,0 1 1 0 0,1 0-1 0 0,-1 0 0 0 0,1 0 0 0 0,-1 0 0 0 0,1 0 0 0 0,0 1 0 0 0,-1-1 0 0 0,1 1 1 0 0,0-1-1 0 0,0 1 0 0 0,0 0 0 0 0,0 0 0 0 0,-1 1 63 0 0,-17 9-133 0 0,1 1 0 0 0,0 1-1 0 0,1 0 1 0 0,1 1 0 0 0,0 1 0 0 0,1 1 0 0 0,0 1-1 0 0,2 0 1 0 0,-7 11 133 0 0,19-27 4 0 0,0 1 0 0 0,0 0 1 0 0,0 0-1 0 0,0 0 0 0 0,1 0 0 0 0,-1 0 0 0 0,1 0 0 0 0,0 0 1 0 0,0 0-1 0 0,0 1 0 0 0,0-1 0 0 0,1 0 0 0 0,-1 1 0 0 0,1-1 0 0 0,0 1 1 0 0,0-1-1 0 0,0 1 0 0 0,0-1 0 0 0,1 0 0 0 0,0 1 0 0 0,-1-1 0 0 0,1 0 1 0 0,0 1-1 0 0,0-1 0 0 0,1 0 0 0 0,-1 0 0 0 0,1 0 0 0 0,0 0 0 0 0,-1 0 1 0 0,1 0-1 0 0,1-1 0 0 0,-1 1 0 0 0,0-1 0 0 0,1 1 0 0 0,-1-1 0 0 0,1 0 1 0 0,-1 0-1 0 0,1 0 0 0 0,0 0 0 0 0,0 0 0 0 0,0-1 0 0 0,0 1 0 0 0,0-1 1 0 0,1 0-1 0 0,-1 0 0 0 0,1 0-4 0 0,18 2 152 0 0,-1-1 0 0 0,1 0 0 0 0,0-2 1 0 0,0-1-1 0 0,0-1 0 0 0,0 0 0 0 0,0-2 0 0 0,0 0 1 0 0,-1-2-1 0 0,0 0 0 0 0,4-3-152 0 0,124-25 473 0 0,-145 33-453 0 0,-3 1-26 0 0,0-1-1 0 0,0 1 0 0 0,0-1 0 0 0,0 1 1 0 0,1-1-1 0 0,-1 1 0 0 0,0 0 1 0 0,0-1-1 0 0,0 1 0 0 0,1 0 1 0 0,-1 0-1 0 0,0 0 0 0 0,0 0 0 0 0,0 0 1 0 0,1 0-1 0 0,-1 0 0 0 0,0 1 1 0 0,0-1-1 0 0,0 0 0 0 0,0 1 1 0 0,1-1-1 0 0,-1 1 0 0 0,0-1 0 0 0,0 1 1 0 0,0-1-1 0 0,0 1 0 0 0,0 0 1 0 0,0 0-1 0 0,0-1 0 0 0,0 1 1 0 0,-1 0-1 0 0,1 0 0 0 0,0 0 0 0 0,0 0 1 0 0,-1 0-1 0 0,1 0 0 0 0,0 0 1 0 0,-1 0-1 0 0,1 0 0 0 0,-1 0 1 0 0,0 0-1 0 0,1 1 0 0 0,-1-1 0 0 0,0 0 1 0 0,0 0-1 0 0,1 0 0 0 0,-1 2 7 0 0,-2 10-10 0 0,0 0-1 0 0,-1-1 0 0 0,-1 1 0 0 0,0 0 1 0 0,0-1-1 0 0,-1 0 0 0 0,-1 0 1 0 0,0 0-1 0 0,0-1 0 0 0,-1 0 0 0 0,-6 7 11 0 0,-27 52-16 0 0,16 16-811 0 0,45-74-1799 0 0,2-13-1970 0 0,-14 1 134 0 0,-3 0-2884 0 0</inkml:trace>
  <inkml:trace contextRef="#ctx0" brushRef="#br0" timeOffset="-2856.329">6589 928 0 0 0,'0'0'463'0'0,"0"0"1620"0"0,0 0 507 0 0,0 0 24 0 0,0 0-136 0 0,0 0-189 0 0,0 0-222 0 0,0 0-259 0 0,0 0-288 0 0,0 0-227 0 0,34-14-190 0 0,108-46-184 0 0,-77 19 207 0 0,-56 31-896 0 0,3-3 8 0 0,0-1-1 0 0,-1 0 0 0 0,0 0 0 0 0,-1-1 0 0 0,-1 0 0 0 0,0-1 0 0 0,4-11-237 0 0,-12 25-18 0 0,1 0 1 0 0,-1 0 0 0 0,0 0 0 0 0,-1 0 0 0 0,1 0 0 0 0,0 0 0 0 0,0 0 0 0 0,-1 0 0 0 0,1 0 0 0 0,-1 0 0 0 0,0-1 0 0 0,0 1 0 0 0,0 0 0 0 0,0 0 0 0 0,0 0 0 0 0,0 0-1 0 0,0-1 1 0 0,-1 1 0 0 0,1 0 0 0 0,-1 0 0 0 0,0 0 0 0 0,1 0 0 0 0,-1 0 0 0 0,0 0 0 0 0,0 0 0 0 0,0 0 0 0 0,-1 0 0 0 0,1 1 0 0 0,0-1 0 0 0,-1 0 0 0 0,1 1 0 0 0,-1-1 0 0 0,1 1-1 0 0,-1 0 1 0 0,0-1 0 0 0,0 1 0 0 0,0 0 0 0 0,1 0 0 0 0,-1 0 0 0 0,0 0 0 0 0,0 0 0 0 0,0 1 0 0 0,-1-1 0 0 0,1 0 0 0 0,0 1 0 0 0,0 0 0 0 0,0-1 0 0 0,0 1 0 0 0,0 0 0 0 0,-1 0-1 0 0,1 0 1 0 0,0 1 0 0 0,-2-1 17 0 0,-10 4-201 0 0,0 0 0 0 0,0 1 0 0 0,1 1 0 0 0,-1 0 0 0 0,1 1 1 0 0,1 0-1 0 0,-1 1 0 0 0,1 1 0 0 0,1 0 0 0 0,-1 0 0 0 0,2 1 0 0 0,-1 0 0 0 0,-4 7 201 0 0,3-5-310 0 0,0 0 0 0 0,1 1 1 0 0,0 1-1 0 0,1 0 1 0 0,0 0-1 0 0,1 1 0 0 0,1 0 1 0 0,0 1-1 0 0,1 0 0 0 0,1 0 1 0 0,1 0-1 0 0,0 1 0 0 0,1 0 1 0 0,0 0-1 0 0,2 0 0 0 0,-1 10 310 0 0,4-23-98 0 0,-1 0 1 0 0,0-1-1 0 0,1 1 0 0 0,0 0 0 0 0,0-1 0 0 0,0 1 0 0 0,1 0 0 0 0,-1-1 0 0 0,1 1 0 0 0,0-1 0 0 0,0 0 0 0 0,0 1 0 0 0,0-1 0 0 0,0 0 0 0 0,1 0 0 0 0,-1-1 0 0 0,1 1 1 0 0,0 0-1 0 0,0-1 0 0 0,0 0 0 0 0,0 0 0 0 0,0 0 0 0 0,1 0 0 0 0,-1 0 0 0 0,1 0 0 0 0,-1-1 0 0 0,1 0 0 0 0,-1 0 0 0 0,1 0 0 0 0,0 0 0 0 0,0 0 0 0 0,-1-1 1 0 0,1 1 97 0 0,132-3-2461 0 0,40-65-4412 0 0,-151 55 4817 0 0,-3 1 906 0 0</inkml:trace>
  <inkml:trace contextRef="#ctx0" brushRef="#br0" timeOffset="-2554.17">7233 648 6161 0 0,'0'0'3005'0'0,"0"0"-1713"0"0,0 0-388 0 0,0 0 171 0 0,0 0 58 0 0,0 0-129 0 0,0 0-208 0 0,0 0-193 0 0,0 0-143 0 0,0 0-103 0 0,0 0-51 0 0,-10 34-65 0 0,-31 104-48 0 0,39-78 103 0 0,7-53-234 0 0,-3 1-3 0 0,1 0-1 0 0,1-1 1 0 0,-1 1 0 0 0,1-1 0 0 0,1 0-1 0 0,-1 0 1 0 0,1 0 0 0 0,0 0 0 0 0,1-1-1 0 0,0 0 1 0 0,0 0 0 0 0,0 0 0 0 0,0-1-1 0 0,1 0 1 0 0,0 0 0 0 0,0-1 0 0 0,2 1-59 0 0,-4-5 187 0 0,-1 0 0 0 0,1 0 0 0 0,-1-1 0 0 0,1 1 0 0 0,-1-1 0 0 0,1 0 0 0 0,-1 0 0 0 0,0-1 0 0 0,0 1 0 0 0,1-1 0 0 0,-1 0 0 0 0,0 0 0 0 0,0 0 0 0 0,-1-1 0 0 0,1 0 0 0 0,0 1 0 0 0,-1-1 0 0 0,0 0 0 0 0,0-1 0 0 0,0 1 0 0 0,0 0 0 0 0,0-1 0 0 0,0 0 0 0 0,-1 0 0 0 0,0 0 0 0 0,0 0 0 0 0,0 0 0 0 0,0 0 0 0 0,-1 0 0 0 0,1-1 0 0 0,-1 1 1 0 0,0 0-1 0 0,-1-1-187 0 0,3-1 34 0 0,90-244 1840 0 0,-84 227-1930 0 0,2-5-531 0 0,-8 9-2749 0 0,-3 19 254 0 0,0 0-2809 0 0,0 0-5699 0 0</inkml:trace>
  <inkml:trace contextRef="#ctx0" brushRef="#br0" timeOffset="-2302.592">7732 803 14779 0 0,'0'0'2481'0'0,"0"0"-2273"0"0,0 0-48 0 0,0 0 8 0 0,0 0-40 0 0,0 0-72 0 0,0 0-136 0 0,0 0-176 0 0,0 0-256 0 0,0 0-377 0 0,0 0-767 0 0,0 0-1128 0 0,0 0-2050 0 0,17 132-2135 0 0</inkml:trace>
  <inkml:trace contextRef="#ctx0" brushRef="#br0" timeOffset="-2067.853">7732 486 14795 0 0,'0'0'4097'0'0,"0"0"-2769"0"0,0 0-111 0 0,0 0-273 0 0,0 0-360 0 0,0 0-336 0 0,0 0-384 0 0,0 0-224 0 0,0 0-296 0 0,0 0-176 0 0,0 0-81 0 0,0 0-127 0 0,0 0-328 0 0,0 0-1001 0 0,-9 22-1327 0 0,18-11-1842 0 0,-4-3-767 0 0</inkml:trace>
  <inkml:trace contextRef="#ctx0" brushRef="#br0" timeOffset="-1899.537">8098 648 10858 0 0,'0'0'1683'0'0,"0"0"-517"0"0,0 0-223 0 0,0 0-199 0 0,0 0-267 0 0,0 0-215 0 0,0 0-156 0 0,0 0-148 0 0,-31 28-100 0 0,-95 89-71 0 0,123-116 195 0 0,1 1 1 0 0,0-1-1 0 0,-1 0 1 0 0,1 1-1 0 0,0 0 0 0 0,0 0 1 0 0,0-1-1 0 0,0 1 1 0 0,0 1-1 0 0,0-1 0 0 0,1 0 1 0 0,-1 0-1 0 0,1 0 1 0 0,-1 1-1 0 0,1-1 0 0 0,0 1 1 0 0,0-1-1 0 0,0 1 0 0 0,0 0 1 0 0,1-1-1 0 0,-1 1 1 0 0,1 0-1 0 0,-1 0 0 0 0,1 2 18 0 0,1 3-124 0 0,-1-4 143 0 0,0-1 0 0 0,1 1 1 0 0,-1 0-1 0 0,1-1 0 0 0,0 1 0 0 0,0 0 0 0 0,0-1 0 0 0,0 1 0 0 0,0-1 0 0 0,1 0 0 0 0,0 1 0 0 0,0-1 0 0 0,0 0 1 0 0,0 0-1 0 0,0 0 0 0 0,0 0 0 0 0,1-1 0 0 0,0 1 0 0 0,-1-1 0 0 0,1 1 0 0 0,0-1 0 0 0,0 0 0 0 0,0 0 0 0 0,1 0 1 0 0,-1-1-1 0 0,0 1 0 0 0,1-1 0 0 0,-1 1 0 0 0,1-1 0 0 0,-1 0 0 0 0,1-1 0 0 0,-1 1 0 0 0,1-1 0 0 0,0 1 0 0 0,-1-1 1 0 0,1 0-1 0 0,0 0 0 0 0,3-1-19 0 0,-1 0 327 0 0,1 0 1 0 0,-1 0 0 0 0,1 0 0 0 0,-1-1-1 0 0,0 0 1 0 0,1 0 0 0 0,-1-1-1 0 0,0 0 1 0 0,-1 0 0 0 0,1 0-1 0 0,0 0 1 0 0,-1-1 0 0 0,0 0-1 0 0,0 0 1 0 0,0-1 0 0 0,0 0 0 0 0,-1 1-1 0 0,0-1 1 0 0,0-1 0 0 0,0 1-1 0 0,0-1 1 0 0,-1 1 0 0 0,0-1-1 0 0,1-3-327 0 0,0 0 122 0 0,0 1 0 0 0,0 0 0 0 0,-1-1 0 0 0,-1 0-1 0 0,1 0 1 0 0,-2 0 0 0 0,1 0 0 0 0,-1 0 0 0 0,0 0 0 0 0,-1-1-1 0 0,0 1 1 0 0,-1 0 0 0 0,1 0 0 0 0,-2 0 0 0 0,1 0-1 0 0,-2 0 1 0 0,0-4-122 0 0,1 9-131 0 0,1 0 0 0 0,-1 1 0 0 0,0-1 0 0 0,-1 0 0 0 0,1 1 0 0 0,0 0 0 0 0,-1-1 1 0 0,0 1-1 0 0,0 0 0 0 0,0 0 0 0 0,0 1 0 0 0,0-1 0 0 0,-1 1 0 0 0,1-1 0 0 0,-1 1 0 0 0,-1-1 131 0 0,-17-3-4365 0 0,-3 7-4622 0 0,18 2-1522 0 0</inkml:trace>
  <inkml:trace contextRef="#ctx0" brushRef="#br0" timeOffset="-14141.731">291 262 4289 0 0,'0'0'1119'0'0,"0"0"-152"0"0,0 0-102 0 0,0 0 51 0 0,0 0 206 0 0,0 0 166 0 0,0 0 57 0 0,0 0-91 0 0,0 0-133 0 0,0 0-172 0 0,32-15-166 0 0,101-43-84 0 0,284-107 3267 0 0,-332 141-3504 0 0,-82 58-601 0 0,-2 51 362 0 0,-4 0 0 0 0,-13 75-223 0 0,-3 36-61 0 0,1 297 149 0 0,7-350-37 0 0,11-142-21 0 0,0-1-1 0 0,0 1 1 0 0,0-1 0 0 0,-1 1 0 0 0,1-1-1 0 0,0 1 1 0 0,0-1 0 0 0,0 1-1 0 0,0-1 1 0 0,0 1 0 0 0,-1-1 0 0 0,1 1-1 0 0,0-1 1 0 0,0 1 0 0 0,-1-1 0 0 0,1 1-1 0 0,0-1 1 0 0,-1 0 0 0 0,1 1 0 0 0,0-1-1 0 0,-1 1 1 0 0,1-1 0 0 0,-1 0-1 0 0,1 0 1 0 0,-1 1 0 0 0,1-1 0 0 0,-1 0-1 0 0,1 0 1 0 0,-1 1 0 0 0,1-1 0 0 0,-1 0-1 0 0,1 0 1 0 0,-1 0 0 0 0,1 0-1 0 0,-1 0 1 0 0,1 0 0 0 0,-1 0 0 0 0,1 0-1 0 0,-1 0 1 0 0,1 0 0 0 0,-1 0 0 0 0,1 0-1 0 0,-1 0 1 0 0,1 0 0 0 0,-1-1-1 0 0,1 1 1 0 0,-1 0 0 0 0,1 0 0 0 0,-1 0-1 0 0,1-1 1 0 0,-1 1 0 0 0,1 0 0 0 0,-1-1-1 0 0,1 1 1 0 0,0 0 0 0 0,-1-1 0 0 0,1 1-1 0 0,0-1 1 0 0,-1 1 0 0 0,1-1-1 0 0,0 1 1 0 0,0 0 0 0 0,-1-1 0 0 0,1 1-30 0 0,-26-28 540 0 0,-111-126-150 0 0,125 142-439 0 0,-2 1 0 0 0,1 0 1 0 0,-1 1-1 0 0,-1 0 0 0 0,0 1 0 0 0,0 1 1 0 0,-1 1-1 0 0,0 0 0 0 0,0 1 1 0 0,-1 0-1 0 0,1 2 0 0 0,-1 0 1 0 0,0 0-1 0 0,-1 2 0 0 0,1 0 1 0 0,0 1-1 0 0,-1 1 0 0 0,1 1 1 0 0,0 0-1 0 0,-1 1 0 0 0,1 1 1 0 0,0 0-1 0 0,0 2 0 0 0,1 0 1 0 0,-1 0-1 0 0,-3 4 49 0 0,-5 3-417 0 0,1 1 0 0 0,0 1 0 0 0,1 2 0 0 0,1 0 0 0 0,1 1 0 0 0,0 1 0 0 0,1 1 0 0 0,1 1 0 0 0,-16 22 417 0 0,7 13-3545 0 0,23-35-724 0 0,3-1-4172 0 0,2-17 5352 0 0</inkml:trace>
  <inkml:trace contextRef="#ctx0" brushRef="#br0" timeOffset="-13774.613">460 567 8266 0 0,'0'0'961'0'0,"0"0"-163"0"0,0 0 217 0 0,0 0 288 0 0,0 0 104 0 0,0 0-126 0 0,39-6-163 0 0,125-20-139 0 0,48-19 977 0 0,-100 22-1529 0 0,-1-6 0 0 0,61-26-427 0 0,-141 40 1021 0 0,-36 17-1094 0 0,-1 0 0 0 0,0 0 0 0 0,1 1 1 0 0,0 0-1 0 0,-1 0 0 0 0,1 0 0 0 0,0 0 0 0 0,1 1 0 0 0,-1 0 0 0 0,1 0 0 0 0,-1 0 0 0 0,1 0 1 0 0,0 1-1 0 0,1 0 0 0 0,-1 0 73 0 0,0 0-11 0 0,-3 1-59 0 0,1 2-1 0 0,1-1 1 0 0,-1 1 0 0 0,1 0-1 0 0,1 0 1 0 0,-1 1 0 0 0,1-1-1 0 0,1 1 1 0 0,0 0 0 0 0,0 0 0 0 0,1 0-1 0 0,0 0 1 0 0,0 0 0 0 0,1 1-1 0 0,0-1 1 0 0,1 0 0 0 0,0 1-1 0 0,0-1 1 0 0,1 1 0 0 0,0-1-1 0 0,1 0 1 0 0,0 0 0 0 0,1 0 0 0 0,0 0-1 0 0,3 8 71 0 0,38 48-1205 0 0,-20-39-2132 0 0,-11-11-1366 0 0,-8-8-254 0 0,-2-3 1062 0 0</inkml:trace>
  <inkml:trace contextRef="#ctx0" brushRef="#br0" timeOffset="-13455.596">1339 1142 10690 0 0,'0'0'2748'0'0,"0"0"-1192"0"0,0 0-336 0 0,0 0 90 0 0,0 0-3 0 0,0 0-158 0 0,0 0-215 0 0,0 0-167 0 0,0 0-119 0 0,0 0-83 0 0,0 0-82 0 0,0 0-71 0 0,0 0-57 0 0,0-12-68 0 0,17-84 382 0 0,-3 59-641 0 0,1 0 0 0 0,3 2 0 0 0,0-1 0 0 0,3 2 0 0 0,1 1 0 0 0,1 1 0 0 0,1 0 0 0 0,2 2 0 0 0,1 1 0 0 0,2 1 0 0 0,5-2-28 0 0,-27 25-325 0 0,29-20-830 0 0,-10 18-3421 0 0,-13 21-8705 0 0,-12-10 7210 0 0</inkml:trace>
  <inkml:trace contextRef="#ctx0" brushRef="#br0" timeOffset="-8206.97">1928 788 8242 0 0,'0'0'1600'0'0,"0"0"-330"0"0,0 0-114 0 0,0 0 24 0 0,0 0-40 0 0,0 0-211 0 0,0 0-304 0 0,0 0-263 0 0,0 0-180 0 0,0 0-112 0 0,0 0-22 0 0,-10 15 2 0 0,-28 50 18 0 0,29-1 156 0 0,9-54-178 0 0,1 0 0 0 0,1 0-1 0 0,0-1 1 0 0,0 1 0 0 0,1 0-1 0 0,0-1 1 0 0,1 1 0 0 0,0-1-1 0 0,1 0 1 0 0,-1 0 0 0 0,2-1-1 0 0,-1 1 1 0 0,1-1 0 0 0,1-1 0 0 0,-1 1-1 0 0,8 5-45 0 0,-11-9 82 0 0,1 0 1 0 0,0-1-1 0 0,0 1 0 0 0,0-1 0 0 0,1-1 1 0 0,-1 1-1 0 0,1 0 0 0 0,0-1 0 0 0,-1 0 0 0 0,1 0 1 0 0,0 0-1 0 0,0-1 0 0 0,0 0 0 0 0,0 0 1 0 0,1 0-1 0 0,-1-1 0 0 0,0 1 0 0 0,0-1 0 0 0,1 0 1 0 0,-1-1-1 0 0,0 1 0 0 0,0-1 0 0 0,0 0 1 0 0,0 0-1 0 0,0-1 0 0 0,0 0 0 0 0,0 1 0 0 0,0-2 1 0 0,0 1-1 0 0,-1 0 0 0 0,1-1 0 0 0,3-3-82 0 0,3 0 154 0 0,0-1 0 0 0,-1-1 0 0 0,0 1 0 0 0,0-2-1 0 0,0 1 1 0 0,-1-1 0 0 0,0-1 0 0 0,-1 0 0 0 0,0 0-1 0 0,-1 0 1 0 0,0-1 0 0 0,-1 0 0 0 0,0-1 0 0 0,0 1 0 0 0,-1-1-1 0 0,-1 0 1 0 0,0-1 0 0 0,-1 1 0 0 0,0-1 0 0 0,-1 1-1 0 0,0-1 1 0 0,-1 0 0 0 0,0 0 0 0 0,-1-6-154 0 0,-2 13-113 0 0,0-1 0 0 0,-1 1-1 0 0,0 0 1 0 0,0 0 0 0 0,0 0 0 0 0,0 1 0 0 0,-1-1 0 0 0,0 1 0 0 0,0 0-1 0 0,-1 0 1 0 0,1 0 0 0 0,-1 0 0 0 0,0 1 0 0 0,0 0 0 0 0,-1 0 0 0 0,1 0-1 0 0,-1 1 1 0 0,0 0 0 0 0,0 0 0 0 0,0 0 0 0 0,0 1 0 0 0,-1 0 0 0 0,1 0-1 0 0,-1 1 1 0 0,1-1 0 0 0,-5 1 113 0 0,3 0-596 0 0,0 0 0 0 0,1 1 0 0 0,-1 0 0 0 0,1 0-1 0 0,-1 0 1 0 0,0 1 0 0 0,1 1 0 0 0,-1-1 0 0 0,1 1 0 0 0,0 0 0 0 0,-1 1-1 0 0,1 0 1 0 0,0 0 0 0 0,-4 3 596 0 0,-13 9-5608 0 0,8-3-1696 0 0</inkml:trace>
  <inkml:trace contextRef="#ctx0" brushRef="#br0" timeOffset="-4831.578">2631 777 1944 0 0,'0'0'1215'0'0,"0"0"-1171"0"0,0 0-288 0 0,0 0 306 0 0,0 0 487 0 0,0 0 231 0 0,0 0 7 0 0,0 0-85 0 0,0 0-116 0 0,0 0-134 0 0,-7 33-125 0 0,-22 105-123 0 0,-32 55 759 0 0,61-198 3620 0 0,24-74-3750 0 0,-6 45-757 0 0,1 1 1 0 0,1 2 0 0 0,2-1-1 0 0,1 2 1 0 0,1 1-1 0 0,1 1 1 0 0,2 2-1 0 0,1 0 1 0 0,1 2-1 0 0,12-7-76 0 0,-37 27-28 0 0,1-1-25 0 0,1 0 0 0 0,0 1 0 0 0,-1 0 1 0 0,2 0-1 0 0,-1 0 0 0 0,0 1 0 0 0,1-1 0 0 0,-1 1 1 0 0,1 1-1 0 0,0 0 0 0 0,7-2 53 0 0,-5 42-556 0 0,-25 97 1121 0 0,10-116-467 0 0,1 1 1 0 0,1-1-1 0 0,0 1 0 0 0,1 0 0 0 0,2 0 0 0 0,0 0 0 0 0,1 7-98 0 0,1-25 40 0 0,1-1-1 0 0,-1 0 1 0 0,1 1-1 0 0,0-1 1 0 0,-1 0 0 0 0,1 0-1 0 0,0 0 1 0 0,0 0-1 0 0,0 0 1 0 0,0 0-1 0 0,0-1 1 0 0,0 1 0 0 0,0-1-1 0 0,0 1 1 0 0,0-1-1 0 0,0 0 1 0 0,0 0-1 0 0,0 0 1 0 0,0 0 0 0 0,0 0-1 0 0,0 0 1 0 0,0 0-1 0 0,0-1 1 0 0,0 1 0 0 0,0-1-1 0 0,0 0 1 0 0,0 1-1 0 0,0-1 1 0 0,0 0-1 0 0,0 0 1 0 0,-1 0 0 0 0,1 0-1 0 0,0-1 1 0 0,-1 1-1 0 0,1 0 1 0 0,-1-1-1 0 0,1 1-39 0 0,95-80 1155 0 0,-19 16-843 0 0,-53 42-288 0 0,1 0-1 0 0,0 2 1 0 0,2 1 0 0 0,1 2-1 0 0,0 0 1 0 0,1 2 0 0 0,20-8-24 0 0,-48 23-4 0 0,-1 0 0 0 0,0 0 0 0 0,1 1-1 0 0,-1-1 1 0 0,1 0 0 0 0,-1 0 0 0 0,1 1 0 0 0,-1-1 0 0 0,1 1 0 0 0,0-1 0 0 0,-1 1 0 0 0,1 0 0 0 0,-1-1 0 0 0,1 1 0 0 0,0 0-1 0 0,-1 0 1 0 0,1 0 0 0 0,0 1 0 0 0,-1-1 0 0 0,1 0 0 0 0,0 1 0 0 0,-1-1 0 0 0,1 0 0 0 0,-1 1 0 0 0,1 0 0 0 0,-1-1 0 0 0,1 1 0 0 0,-1 0-1 0 0,1 0 1 0 0,-1 0 0 0 0,0 0 0 0 0,1 0 0 0 0,-1 0 0 0 0,0 0 0 0 0,0 1 0 0 0,0-1 0 0 0,0 0 0 0 0,0 1 0 0 0,0-1 0 0 0,0 1-1 0 0,0-1 1 0 0,-1 1 0 0 0,1-1 0 0 0,-1 1 0 0 0,1-1 0 0 0,-1 1 0 0 0,1-1 0 0 0,-1 1 0 0 0,0 1 4 0 0,1 212 1752 0 0,-2-193-1669 0 0,1-17-100 0 0,-1 0 1 0 0,1 0-1 0 0,-1 0 0 0 0,1 0 1 0 0,1 0-1 0 0,-1 0 0 0 0,1 0 1 0 0,0 0-1 0 0,0 0 0 0 0,0-1 1 0 0,1 1-1 0 0,-1 0 1 0 0,1-1-1 0 0,1 1 0 0 0,-1-1 1 0 0,0 0-1 0 0,1 1 0 0 0,0-1 1 0 0,0 0 16 0 0,13 9-2229 0 0,-6-5-3313 0 0,-4-4-4942 0 0</inkml:trace>
  <inkml:trace contextRef="#ctx0" brushRef="#br0" timeOffset="4582.472">17 1856 0 0 0,'195'-1'135'0'0,"271"-28"4782"0"0,630-69 757 0 0,557-25-3235 0 0,-454 68-1986 0 0,153 33-92 0 0,-294-11 167 0 0,1286-100 259 0 0,-885 64-314 0 0,-1169 55-410 0 0,1088-31-142 0 0,-1166 44-286 0 0,135 1-1454 0 0,-121 4-5179 0 0,-171-4 429 0 0</inkml:trace>
</inkml:ink>
</file>

<file path=ppt/ink/ink1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23.9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10004 917 3377 0 0,'0'0'1505'0'0,"0"0"-1054"0"0,0 0-81 0 0,0 0 411 0 0,0 0 398 0 0,0 0 155 0 0,0 0-9 0 0,0 0-61 0 0,0 0-121 0 0,0 0-101 0 0,0 0-62 0 0,0 0-60 0 0,0 0-33 0 0,27 3-32 0 0,87 8-45 0 0,-53-22 622 0 0,130-117 984 0 0,-138 87-2198 0 0,-39 30-187 0 0,-3 1-34 0 0,1 1 0 0 0,0 0-1 0 0,0 1 1 0 0,1 1 0 0 0,0 0-1 0 0,0 0 1 0 0,1 1-1 0 0,-1 1 1 0 0,2 0 3 0 0,-13 5-30 0 0,-1 1 0 0 0,1-1 0 0 0,-1 0-1 0 0,1 0 1 0 0,-1 1 0 0 0,1-1 0 0 0,-1 1 0 0 0,0 0 0 0 0,1-1-1 0 0,-1 1 1 0 0,0 0 0 0 0,1 0 0 0 0,-1 0 0 0 0,0 0-1 0 0,0 0 1 0 0,0 0 0 0 0,0 0 0 0 0,0 0 0 0 0,0 0 0 0 0,0 0-1 0 0,0 1 1 0 0,0-1 0 0 0,-1 0 0 0 0,1 1 0 0 0,0-1 0 0 0,-1 0-1 0 0,1 1 1 0 0,-1-1 0 0 0,0 1 0 0 0,1-1 0 0 0,-1 1 0 0 0,0-1-1 0 0,0 1 1 0 0,0-1 0 0 0,0 1 0 0 0,0-1 0 0 0,0 2 30 0 0,0 63-239 0 0,-3-51 136 0 0,0-1-1 0 0,0 1 0 0 0,-2-1 1 0 0,0 0-1 0 0,0 0 0 0 0,-1-1 1 0 0,-1 1-1 0 0,0-1 1 0 0,-1-1-1 0 0,-1 1 0 0 0,0-1 1 0 0,0-1-1 0 0,-1 0 0 0 0,-1 0 1 0 0,1-1-1 0 0,-2 0 1 0 0,0-1-1 0 0,0 0 0 0 0,0-1 1 0 0,-7 3 103 0 0,17-10-78 0 0,1 1 1 0 0,-1-1-1 0 0,1 0 1 0 0,-1 1-1 0 0,0-1 0 0 0,1 0 1 0 0,-1 0-1 0 0,0 0 1 0 0,0 0-1 0 0,0 0 1 0 0,0-1-1 0 0,0 1 1 0 0,0 0-1 0 0,0-1 0 0 0,0 0 1 0 0,0 1-1 0 0,0-1 1 0 0,0 0-1 0 0,0 0 1 0 0,0 0-1 0 0,0 0 1 0 0,0-1-1 0 0,0 1 1 0 0,0 0-1 0 0,0-1 0 0 0,0 0 1 0 0,0 1-1 0 0,0-1 1 0 0,1 0-1 0 0,-1 0 1 0 0,0 0-1 0 0,0 0 1 0 0,1 0-1 0 0,-1 0 1 0 0,0-1-1 0 0,1 1 0 0 0,-1-1 1 0 0,1 1-1 0 0,0-1 1 0 0,-1 1-1 0 0,1-1 1 0 0,0 0-1 0 0,0 1 1 0 0,0-1-1 0 0,0 0 1 0 0,0 0-1 0 0,1 0 0 0 0,-1 0 1 0 0,1 0-1 0 0,-1 0 1 0 0,1 0-1 0 0,0 0 1 0 0,-1 0-1 0 0,1 0 1 0 0,0 0-1 0 0,0 0 1 0 0,1 0-1 0 0,-1 0 0 0 0,0 0 1 0 0,1 0-1 0 0,-1 0 78 0 0,3-4-251 0 0,1 0-1 0 0,-1 1 0 0 0,1 0 1 0 0,0 0-1 0 0,0 0 1 0 0,1 0-1 0 0,0 0 0 0 0,0 1 1 0 0,0 0-1 0 0,0 0 0 0 0,0 1 1 0 0,1-1-1 0 0,-1 1 1 0 0,1 0-1 0 0,0 1 0 0 0,0-1 1 0 0,0 1-1 0 0,1 0 0 0 0,-1 1 1 0 0,0-1-1 0 0,1 1 1 0 0,-1 1-1 0 0,1-1 0 0 0,-1 1 1 0 0,1 0 251 0 0,1 1-4 0 0,-1 1 1 0 0,1-1 0 0 0,0 1 0 0 0,-1 1-1 0 0,1 0 1 0 0,-1 0 0 0 0,0 0 0 0 0,0 1-1 0 0,0 0 1 0 0,0 0 0 0 0,5 5 3 0 0,52 25 1289 0 0,-53-31-823 0 0,-1-1-1 0 0,1 0 1 0 0,0 0-1 0 0,0-2 1 0 0,0 1-1 0 0,0-1 1 0 0,0-1-1 0 0,0 0 1 0 0,-1 0-1 0 0,1-1 1 0 0,0-1-1 0 0,-1 1 1 0 0,1-2-1 0 0,-1 0 1 0 0,0 0-1 0 0,1-1-465 0 0,147-99 2794 0 0,116-150-1046 0 0,-252 233-1826 0 0,0-2 0 0 0,-2 0 0 0 0,0-2 0 0 0,-2 0 0 0 0,0-1 0 0 0,-2-1 0 0 0,-1 0 0 0 0,-1-1 1 0 0,-2-1-1 0 0,0 0 0 0 0,-2 0 0 0 0,-2-1 0 0 0,0-1 0 0 0,-2 1 0 0 0,2-30 78 0 0,-8 57-26 0 0,1 0-1 0 0,-1 0 1 0 0,1 0-1 0 0,-1-1 1 0 0,0 1-1 0 0,-1 0 1 0 0,1 0-1 0 0,0 0 1 0 0,-1 0-1 0 0,0 0 1 0 0,0 0-1 0 0,0 0 1 0 0,0 0-1 0 0,0 0 1 0 0,0 0-1 0 0,-1 0 0 0 0,1 0 1 0 0,-1 1-1 0 0,0-1 1 0 0,0 1-1 0 0,0-1 1 0 0,0 1-1 0 0,0 0 1 0 0,-1 0-1 0 0,1 0 1 0 0,-1 0-1 0 0,1 0 1 0 0,-1 0-1 0 0,0 1 1 0 0,0-1-1 0 0,0 1 1 0 0,0 0-1 0 0,1 0 1 0 0,-2 0-1 0 0,1 0 1 0 0,0 1-1 0 0,0-1 1 0 0,0 1-1 0 0,0 0 1 0 0,0-1-1 0 0,0 1 1 0 0,-1 1-1 0 0,-1-1 27 0 0,-7 5-44 0 0,1-1 0 0 0,0 2 0 0 0,0 0 0 0 0,0 0 0 0 0,0 1 1 0 0,1 0-1 0 0,0 0 0 0 0,1 1 0 0 0,0 1 0 0 0,0 0 0 0 0,0 0 0 0 0,1 0 0 0 0,-2 5 44 0 0,-4 5 67 0 0,1 0 0 0 0,1 1 0 0 0,1 0 0 0 0,0 1 0 0 0,2 0 0 0 0,0 1 0 0 0,2 0 0 0 0,0 0 0 0 0,1 1-1 0 0,2 0 1 0 0,0 0 0 0 0,1 0 0 0 0,1 0 0 0 0,2 1 0 0 0,0-1 0 0 0,2 0 0 0 0,0 0 0 0 0,1 0 0 0 0,2 0 0 0 0,0 0 0 0 0,2-1 0 0 0,4 13-67 0 0,93 141 393 0 0,-91-141-625 0 0,-35-26-3557 0 0,12-9-740 0 0,6 0-1436 0 0,2 0 409 0 0</inkml:trace>
  <inkml:trace contextRef="#ctx0" brushRef="#br0" timeOffset="255.457">11646 755 6409 0 0,'0'0'1641'0'0,"0"0"-513"0"0,0 0-64 0 0,0 0-96 0 0,0 0-223 0 0,0 0-289 0 0,0 0-264 0 0,0 0-176 0 0,0 0-152 0 0,0 0-152 0 0,0 0-297 0 0,0 0-375 0 0,0 0-608 0 0,0 0-689 0 0,-59 155-1239 0 0,59-155 167 0 0</inkml:trace>
  <inkml:trace contextRef="#ctx0" brushRef="#br0" timeOffset="416.392">11576 424 7522 0 0,'0'0'2448'0'0,"0"0"-599"0"0,0 0-361 0 0,0 0-392 0 0,0 0-456 0 0,0 0-776 0 0,0 0-1000 0 0,0 0-432 0 0,0 0-153 0 0,0 0-71 0 0,0 0-561 0 0,0 0-3984 0 0</inkml:trace>
  <inkml:trace contextRef="#ctx0" brushRef="#br0" timeOffset="946.426">12008 622 9786 0 0,'0'0'3746'0'0,"0"0"-2128"0"0,0 0-471 0 0,0 0 60 0 0,0 0-184 0 0,0 0-331 0 0,0 0-293 0 0,0 0-213 0 0,0 0-136 0 0,0 0-60 0 0,0 0-48 0 0,0 0-53 0 0,0 0-21 0 0,-29 29-26 0 0,-87 89-11 0 0,114-117 161 0 0,0 0-1 0 0,0 0 0 0 0,0-1 1 0 0,1 2-1 0 0,-1-1 1 0 0,0 0-1 0 0,1 0 1 0 0,-1 0-1 0 0,1 1 0 0 0,-1-1 1 0 0,1 1-1 0 0,0-1 1 0 0,-1 1-1 0 0,1 0 1 0 0,0-1-1 0 0,0 1 0 0 0,0 0 1 0 0,0 0-1 0 0,1 0 1 0 0,-1 0-1 0 0,0 0 1 0 0,1 0-1 0 0,0 0 0 0 0,-1 0 1 0 0,1 0-1 0 0,0 0 1 0 0,0 0-1 0 0,0 0 1 0 0,0 0-1 0 0,0 1 9 0 0,3 2-59 0 0,0 0 51 0 0,0 0 0 0 0,0 0 0 0 0,1 0 0 0 0,-1 0 0 0 0,1-1 0 0 0,1 1 0 0 0,-1-1 0 0 0,0 0 1 0 0,1-1-1 0 0,0 1 0 0 0,0-1 0 0 0,0 0 0 0 0,0 0 0 0 0,1 0 0 0 0,-1-1 0 0 0,1 0 0 0 0,0 0 0 0 0,-1 0 0 0 0,1-1 0 0 0,0 1 0 0 0,0-1 0 0 0,0-1 0 0 0,0 1 0 0 0,5-1 8 0 0,5-1 202 0 0,-1 0 0 0 0,1 0 0 0 0,-1-2 0 0 0,0 1 0 0 0,1-2 0 0 0,-1 0 0 0 0,-1-1-1 0 0,1-1 1 0 0,-1 0 0 0 0,0-1 0 0 0,0 0 0 0 0,0-1 0 0 0,5-6-202 0 0,15-11 335 0 0,-1-2 0 0 0,-1-1 0 0 0,-2-2-1 0 0,-1-1 1 0 0,-1-1 0 0 0,-2-2 0 0 0,-1 0 0 0 0,-2-2 0 0 0,13-27-335 0 0,-26 45-18 0 0,0-1 1 0 0,-2 1 0 0 0,0-2-1 0 0,-1 1 1 0 0,-1-1-1 0 0,-1 0 1 0 0,-1 0-1 0 0,0-1 1 0 0,-2 1-1 0 0,0-1 1 0 0,-1 0 0 0 0,-2 1-1 0 0,0-3 18 0 0,1 20-30 0 0,-1 0 0 0 0,1 0 0 0 0,-1 0 0 0 0,0-1 0 0 0,0 1 0 0 0,0 0 1 0 0,0 0-1 0 0,0 1 0 0 0,-1-1 0 0 0,1 0 0 0 0,-1 0 0 0 0,0 1 0 0 0,0-1 0 0 0,0 1 0 0 0,0-1 0 0 0,0 1 0 0 0,-1 0 0 0 0,1 0 0 0 0,-1 0 0 0 0,1 0 0 0 0,-1 1 0 0 0,0-1 0 0 0,1 1 0 0 0,-1-1 1 0 0,0 1-1 0 0,0 0 0 0 0,0 0 0 0 0,0 0 0 0 0,-1 0 0 0 0,1 1 0 0 0,0 0 0 0 0,-3-1 30 0 0,-1 1-83 0 0,-1 0-1 0 0,1 1 1 0 0,-1 0 0 0 0,1 0-1 0 0,-1 1 1 0 0,1 0-1 0 0,0 0 1 0 0,0 1 0 0 0,0 0-1 0 0,0 0 1 0 0,1 0 0 0 0,-1 1-1 0 0,-4 3 84 0 0,-4 5-76 0 0,0 1 1 0 0,1 0-1 0 0,1 1 0 0 0,0 0 0 0 0,0 1 0 0 0,2 0 0 0 0,0 1 0 0 0,1 0 0 0 0,0 1 0 0 0,1 0 0 0 0,1 1 1 0 0,1-1-1 0 0,1 2 0 0 0,0-1 0 0 0,1 1 0 0 0,1-1 0 0 0,1 1 0 0 0,1 0 0 0 0,0 1 0 0 0,2-1 0 0 0,0 0 1 0 0,1 0-1 0 0,3 18 76 0 0,1-23 13 0 0,2 0 1 0 0,-1 0-1 0 0,2-1 1 0 0,0 0-1 0 0,0 0 1 0 0,1-1-1 0 0,1 0 1 0 0,0 0-1 0 0,0-1 1 0 0,1 0-1 0 0,1-1 1 0 0,0-1-1 0 0,0 1 1 0 0,1-2-1 0 0,0 0 1 0 0,1-1-1 0 0,-1 0 1 0 0,1-1-1 0 0,1 0 1 0 0,-1-1-1 0 0,1-1 1 0 0,0 0-1 0 0,0-1 1 0 0,0-1-1 0 0,13 1-13 0 0,-2 1 331 0 0,1-2 1 0 0,-1-1-1 0 0,1-1 0 0 0,0-1 0 0 0,-1-1 1 0 0,0-1-1 0 0,1-2 0 0 0,-1 0 1 0 0,-1-2-1 0 0,2-2-331 0 0,-5 2 128 0 0,-1-1 0 0 0,0-1 0 0 0,0-1 0 0 0,-1 0 1 0 0,-1-2-1 0 0,1-1 0 0 0,-2 0 0 0 0,0-1 0 0 0,-1-1 1 0 0,0-1-1 0 0,-1 0 0 0 0,-1-1 0 0 0,0-1 0 0 0,-1 0 0 0 0,-2-1 1 0 0,1 0-1 0 0,-2-1 0 0 0,4-12-128 0 0,-14 30-27 0 0,0 0 0 0 0,-1 0 0 0 0,1 0-1 0 0,-1 0 1 0 0,0 0 0 0 0,1 0 0 0 0,-1 0 0 0 0,0 0 0 0 0,0 0-1 0 0,0 0 1 0 0,-1 0 0 0 0,1-1 0 0 0,0 1 0 0 0,-1 0 0 0 0,1 0 0 0 0,-1 1-1 0 0,0-1 1 0 0,0 0 0 0 0,0 0 0 0 0,0 0 0 0 0,0 0 0 0 0,0 1 0 0 0,0-1-1 0 0,0 0 1 0 0,-1 1 0 0 0,1-1 0 0 0,-1 1 0 0 0,1-1 0 0 0,-1 1 0 0 0,0 0-1 0 0,1 0 1 0 0,-1 0 0 0 0,0 0 0 0 0,0 0 0 0 0,0 0 0 0 0,0 0-1 0 0,0 1 1 0 0,0-1 0 0 0,0 1 0 0 0,0-1 0 0 0,0 1 0 0 0,0 0 0 0 0,0 0-1 0 0,0 0 1 0 0,0 0 0 0 0,0 0 0 0 0,0 0 0 0 0,0 0 0 0 0,0 1 0 0 0,0-1-1 0 0,0 1 1 0 0,0 0 0 0 0,0-1 0 0 0,0 1 0 0 0,0 0 0 0 0,0 1 27 0 0,-14 2-95 0 0,0 2 0 0 0,1 0 0 0 0,0 0 0 0 0,0 2 0 0 0,1 0 1 0 0,0 0-1 0 0,0 2 0 0 0,1-1 0 0 0,0 2 0 0 0,1 0 0 0 0,0 0 0 0 0,1 1 1 0 0,0 1-1 0 0,0-1 0 0 0,2 2 0 0 0,0 0 0 0 0,0 1 95 0 0,3-6-129 0 0,1 1 0 0 0,1 0-1 0 0,0 0 1 0 0,0 1 0 0 0,1-1-1 0 0,0 1 1 0 0,1 0 0 0 0,0 0 0 0 0,1-1-1 0 0,0 1 1 0 0,1 0 0 0 0,0 10 129 0 0,1-16-78 0 0,-1 0 1 0 0,1 0-1 0 0,0 0 1 0 0,1 0-1 0 0,-1 0 1 0 0,1 0-1 0 0,0-1 1 0 0,0 1-1 0 0,0 0 1 0 0,1-1-1 0 0,-1 0 1 0 0,1 1 0 0 0,0-1-1 0 0,0 0 1 0 0,1-1-1 0 0,-1 1 1 0 0,1 0-1 0 0,0-1 1 0 0,0 0-1 0 0,0 0 1 0 0,1 0-1 0 0,-1-1 1 0 0,0 1-1 0 0,1-1 1 0 0,0 0-1 0 0,0 0 1 0 0,-1-1 0 0 0,2 1 76 0 0,87 8-3068 0 0,-34-22-6466 0 0,-44 8 2702 0 0</inkml:trace>
  <inkml:trace contextRef="#ctx0" brushRef="#br0" timeOffset="1631.42">11653 751 0 0 0,'0'0'1584'0'0,"0"0"-21"0"0,0 0-120 0 0,0 0-193 0 0,0 0-193 0 0,0 0-138 0 0,0 0-60 0 0,0 0-11 0 0,0 0-35 0 0,0 0-73 0 0,-5 5-132 0 0,-18 12-175 0 0,18 20 665 0 0,-2 60 359 0 0,-12-58-1901 0 0,15-31-383 0 0,0 0-1930 0 0,-4-5-4309 0 0,6-3 3488 0 0</inkml:trace>
  <inkml:trace contextRef="#ctx0" brushRef="#br0" timeOffset="2199.92">11668 468 0 0 0,'0'0'600'0'0,"0"0"891"0"0,0 0 451 0 0,0 0 58 0 0,0 0-150 0 0,0 0-176 0 0,0 0-134 0 0,0 0-106 0 0,0 0-101 0 0,0 0-115 0 0,0 0-139 0 0,0 0-114 0 0,0 0-92 0 0,-19 11 1575 0 0,-12 7-474 0 0,30-18-765 0 0,0 0-1225 0 0,1 0-20 0 0,0 0 11 0 0,0 0-20 0 0,0 0-47 0 0,0 0-40 0 0,0 0-56 0 0,19-11-3945 0 0,-11 7-176 0 0,-2 1-1143 0 0,-2 3-3750 0 0</inkml:trace>
  <inkml:trace contextRef="#ctx0" brushRef="#br0" timeOffset="-1597.38">8455 762 18860 0 0,'0'0'1674'0'0,"0"0"-717"0"0,0 0-262 0 0,0 0-135 0 0,0 0-226 0 0,0 0-234 0 0,0 0-215 0 0,0 0-90 0 0,0 0-10 0 0,0 0 43 0 0,0 0 58 0 0,0 0 21 0 0,2 11-14 0 0,5 32-15 0 0,-5-40 160 0 0,-1 0 0 0 0,1 0 0 0 0,0 0 0 0 0,0 0 1 0 0,0-1-1 0 0,0 1 0 0 0,0-1 0 0 0,0 0 0 0 0,1 1 0 0 0,-1-1 1 0 0,1 0-1 0 0,0 0 0 0 0,-1-1 0 0 0,1 1 0 0 0,0 0 1 0 0,0-1-1 0 0,0 0 0 0 0,0 0 0 0 0,0 0 0 0 0,1 0 0 0 0,-1 0 1 0 0,0 0-1 0 0,0-1 0 0 0,1 0 0 0 0,-1 0 0 0 0,0 0 0 0 0,1 0 1 0 0,-1 0-1 0 0,0-1 0 0 0,0 1 0 0 0,1-1 0 0 0,2-1-38 0 0,6-2 223 0 0,1-1 0 0 0,-1 0-1 0 0,0-1 1 0 0,0 0-1 0 0,-1-1 1 0 0,0 0 0 0 0,0-1-1 0 0,0-1 1 0 0,-1 1-1 0 0,-1-2 1 0 0,1 1 0 0 0,-2-1-1 0 0,1-1 1 0 0,5-9-223 0 0,47-80 103 0 0,-53 51-3648 0 0,-8 44-424 0 0,-2 2-3326 0 0,-3 3-4374 0 0</inkml:trace>
  <inkml:trace contextRef="#ctx0" brushRef="#br0" timeOffset="-1256.113">9175 597 16307 0 0,'0'0'3524'0'0,"0"0"-1877"0"0,0 0-598 0 0,0 0-124 0 0,0 0-224 0 0,0 0-249 0 0,0 0-186 0 0,0 0-106 0 0,0 0-84 0 0,0 0-60 0 0,0 0-32 0 0,0 0-48 0 0,0 0-26 0 0,-13 3-23 0 0,-42 13-31 0 0,54-15 122 0 0,0-1-1 0 0,0 0 1 0 0,0 1-1 0 0,0-1 1 0 0,-1 1-1 0 0,1-1 1 0 0,0 1 0 0 0,0 0-1 0 0,0-1 1 0 0,1 1-1 0 0,-1 0 1 0 0,0 0 0 0 0,0-1-1 0 0,0 1 1 0 0,1 0-1 0 0,-1 0 1 0 0,0 0-1 0 0,1 0 1 0 0,-1 0 0 0 0,0 0-1 0 0,1 0 1 0 0,0 1-1 0 0,-1-1 1 0 0,1 0 0 0 0,0 0-1 0 0,-1 0 1 0 0,1 0-1 0 0,0 0 1 0 0,0 1-1 0 0,0-1 1 0 0,0 0 0 0 0,0 0-1 0 0,0 0 1 0 0,0 1-1 0 0,1-1 1 0 0,-1 0 0 0 0,0 0-1 0 0,1 1 23 0 0,0 4-294 0 0,0-1 244 0 0,1 0 0 0 0,0-1-1 0 0,0 1 1 0 0,0-1-1 0 0,1 0 1 0 0,-1 0-1 0 0,1 1 1 0 0,0-2 0 0 0,0 1-1 0 0,1 0 1 0 0,-1-1-1 0 0,1 1 1 0 0,0-1 0 0 0,-1 0-1 0 0,1 0 1 0 0,3 1 50 0 0,18 18-22 0 0,-22-20 73 0 0,-1 0 0 0 0,1 0-1 0 0,-1 1 1 0 0,1 0 0 0 0,-1-1-1 0 0,0 1 1 0 0,0 0 0 0 0,0 0-1 0 0,0 0 1 0 0,-1 0 0 0 0,1 1-1 0 0,-1-1 1 0 0,1 0 0 0 0,-1 1-1 0 0,-1-1 1 0 0,1 0 0 0 0,0 1-1 0 0,-1-1 1 0 0,1 1 0 0 0,-1 0-1 0 0,0-1 1 0 0,0 1 0 0 0,-1-1-1 0 0,1 1 1 0 0,-1-1 0 0 0,0 1-1 0 0,0-1 1 0 0,0 0 0 0 0,0 1 0 0 0,0-1-1 0 0,-1 0 1 0 0,1 0 0 0 0,-1 1-1 0 0,0-1 1 0 0,0-1 0 0 0,0 1-1 0 0,-1 0 1 0 0,1 0-51 0 0,-61 17 156 0 0,12-21-5344 0 0,23 0-4505 0 0,16 1-230 0 0</inkml:trace>
  <inkml:trace contextRef="#ctx0" brushRef="#br0" timeOffset="-3851.549">4637 998 4777 0 0,'0'0'285'0'0,"0"0"-85"0"0,0 0 299 0 0,0 0 645 0 0,0 0 600 0 0,0 0 211 0 0,0 0-104 0 0,0 0-244 0 0,0 0-272 0 0,0 0-252 0 0,0 0-154 0 0,0 0-145 0 0,0 0-114 0 0,33-18-78 0 0,102-57-43 0 0,-71 25 210 0 0,-57 38-591 0 0,109-168 1813 0 0,-98 233-3128 0 0,17 104 1257 0 0,13 155-110 0 0,-45-285 3 0 0,4 20-58 0 0,-3 1 1 0 0,-1 0-1 0 0,-3 0 0 0 0,-4 32 55 0 0,-21-9-142 0 0,25-70 165 0 0,-1 1 0 0 0,0 0 1 0 0,0 0-1 0 0,0 0 0 0 0,0-1 1 0 0,0 1-1 0 0,0 0 0 0 0,-1-1 1 0 0,1 1-1 0 0,-1-1 0 0 0,1 0 1 0 0,-1 1-1 0 0,1-1 1 0 0,-1 0-1 0 0,0 0 0 0 0,1 0 1 0 0,-1 0-1 0 0,0 0 0 0 0,0-1 1 0 0,0 1-1 0 0,0 0 0 0 0,0-1 1 0 0,0 1-1 0 0,0-1 0 0 0,0 0 1 0 0,0 0-1 0 0,0 0 1 0 0,0 0-1 0 0,0 0 0 0 0,0 0 1 0 0,0 0-1 0 0,0-1 0 0 0,0 1 1 0 0,0-1-1 0 0,0 1-23 0 0,-2-4 38 0 0,1 0 0 0 0,0 0 0 0 0,0 0 0 0 0,0 0 0 0 0,0 0-1 0 0,1 0 1 0 0,0-1 0 0 0,0 1 0 0 0,0-1 0 0 0,0 0 0 0 0,1 1 0 0 0,-1-1 0 0 0,1 0 0 0 0,1 0-1 0 0,-1 0 1 0 0,1 0 0 0 0,-1 0-38 0 0,-2-30 18 0 0,1 1-1 0 0,2-1 1 0 0,1 0-1 0 0,2 0 1 0 0,1 1 0 0 0,2-1-1 0 0,1 1 1 0 0,2 0-1 0 0,1 1 1 0 0,1 0-1 0 0,2 1-17 0 0,13-25-11 0 0,2 0 0 0 0,2 3-1 0 0,3 0 1 0 0,2 2-1 0 0,30-33 12 0 0,-49 64-10 0 0,1 0 0 0 0,0 1-1 0 0,2 1 1 0 0,0 1 0 0 0,1 0-1 0 0,1 2 1 0 0,0 0 0 0 0,2 1 0 0 0,-1 2-1 0 0,2 0 1 0 0,24-9 10 0 0,-47 21-12 0 0,1 0 1 0 0,0 0-1 0 0,-1 0 0 0 0,1 0 1 0 0,0 0-1 0 0,-1 1 1 0 0,1-1-1 0 0,0 1 0 0 0,0-1 1 0 0,-1 1-1 0 0,1 0 0 0 0,0 0 1 0 0,0 0-1 0 0,0 0 1 0 0,0 0-1 0 0,-1 0 0 0 0,1 0 1 0 0,0 0-1 0 0,0 1 0 0 0,0-1 1 0 0,-1 1-1 0 0,1 0 1 0 0,0-1-1 0 0,-1 1 0 0 0,1 0 1 0 0,0 0-1 0 0,-1 0 0 0 0,1 0 1 0 0,-1 0-1 0 0,0 0 0 0 0,1 0 1 0 0,-1 1-1 0 0,0-1 1 0 0,0 1-1 0 0,1-1 0 0 0,-1 1 1 0 0,0-1-1 0 0,-1 1 0 0 0,1-1 1 0 0,0 1-1 0 0,0 0 1 0 0,-1-1-1 0 0,1 1 0 0 0,-1 0 1 0 0,1 0-1 0 0,-1 1 12 0 0,1 12 6 0 0,-2-1 0 0 0,0 1 0 0 0,0-1 0 0 0,-2 0 0 0 0,1 1 1 0 0,-2-1-1 0 0,0 0 0 0 0,-1-1 0 0 0,0 1 0 0 0,-1-1 0 0 0,0 0 0 0 0,-1 0 0 0 0,-1-1 0 0 0,0 0 0 0 0,0 0 0 0 0,-2-1 0 0 0,1 0 0 0 0,-1 0 0 0 0,-1-1 0 0 0,-7 5-6 0 0,-16 18-351 0 0,-1-1 0 0 0,-2-2-1 0 0,-1-1 1 0 0,-1-2-1 0 0,-13 5 352 0 0,-65 16-9712 0 0,111-47 4751 0 0,5-1-1196 0 0</inkml:trace>
  <inkml:trace contextRef="#ctx0" brushRef="#br0" timeOffset="-3292.077">5685 1050 2873 0 0,'0'0'1863'0'0,"0"0"261"0"0,0 0 357 0 0,0 0 55 0 0,0 0-314 0 0,0 0-447 0 0,0 0-383 0 0,0 0-257 0 0,0 0-165 0 0,32-20-115 0 0,104-60-113 0 0,-17-12 791 0 0,-101 80-1453 0 0,-1-1 1 0 0,0 0-1 0 0,-2-1 0 0 0,1-1 1 0 0,-2-1-1 0 0,0 0 1 0 0,-1-1-1 0 0,0 0 0 0 0,-1-1 1 0 0,-1 0-1 0 0,-1-1 1 0 0,-1 0-1 0 0,-1 0 1 0 0,0-1-1 0 0,-1-1 0 0 0,-2 1 1 0 0,3-17-81 0 0,-8 34-63 0 0,-1 1 0 0 0,0-1 0 0 0,0 1 0 0 0,0-1 0 0 0,0 1 1 0 0,-1 0-1 0 0,1-1 0 0 0,-1 1 0 0 0,1 0 0 0 0,-1 0 0 0 0,0 0 0 0 0,0 0 0 0 0,0 0 1 0 0,0 1-1 0 0,0-1 0 0 0,0 0 0 0 0,0 1 0 0 0,-1-1 0 0 0,1 1 0 0 0,0 0 0 0 0,-1 0 1 0 0,1 0-1 0 0,-1 0 0 0 0,0 1 0 0 0,1-1 0 0 0,-1 1 0 0 0,0-1 0 0 0,1 1 1 0 0,-1 0-1 0 0,0 0 0 0 0,1 0 0 0 0,-1 0 0 0 0,0 0 0 0 0,1 1 0 0 0,-1-1 0 0 0,0 1 1 0 0,1 0-1 0 0,-1 0 0 0 0,1 0 0 0 0,-1 0 0 0 0,1 0 0 0 0,0 1 0 0 0,-1-1 0 0 0,1 1 1 0 0,0-1-1 0 0,0 1 0 0 0,0 0 0 0 0,0 0 0 0 0,-1 1 63 0 0,-17 9-133 0 0,1 1 0 0 0,0 1-1 0 0,1 0 1 0 0,1 1 0 0 0,0 1 0 0 0,1 1 0 0 0,0 1-1 0 0,2 0 1 0 0,-7 11 133 0 0,19-27 4 0 0,0 1 0 0 0,0 0 1 0 0,0 0-1 0 0,0 0 0 0 0,1 0 0 0 0,-1 0 0 0 0,1 0 0 0 0,0 0 1 0 0,0 0-1 0 0,0 1 0 0 0,0-1 0 0 0,1 0 0 0 0,-1 1 0 0 0,1-1 0 0 0,0 1 1 0 0,0-1-1 0 0,0 1 0 0 0,0-1 0 0 0,1 0 0 0 0,0 1 0 0 0,-1-1 0 0 0,1 0 1 0 0,0 1-1 0 0,0-1 0 0 0,1 0 0 0 0,-1 0 0 0 0,1 0 0 0 0,0 0 0 0 0,-1 0 1 0 0,1 0-1 0 0,1-1 0 0 0,-1 1 0 0 0,0-1 0 0 0,1 1 0 0 0,-1-1 0 0 0,1 0 1 0 0,-1 0-1 0 0,1 0 0 0 0,0 0 0 0 0,0 0 0 0 0,0-1 0 0 0,0 1 0 0 0,0-1 1 0 0,1 0-1 0 0,-1 0 0 0 0,1 0-4 0 0,18 2 152 0 0,-1-1 0 0 0,1 0 0 0 0,0-2 1 0 0,0-1-1 0 0,0-1 0 0 0,0 0 0 0 0,0-2 0 0 0,0 0 1 0 0,-1-2-1 0 0,0 0 0 0 0,4-3-152 0 0,124-25 473 0 0,-145 33-453 0 0,-3 1-26 0 0,0-1-1 0 0,0 1 0 0 0,0-1 0 0 0,0 1 1 0 0,1-1-1 0 0,-1 1 0 0 0,0 0 1 0 0,0-1-1 0 0,0 1 0 0 0,1 0 1 0 0,-1 0-1 0 0,0 0 0 0 0,0 0 0 0 0,0 0 1 0 0,1 0-1 0 0,-1 0 0 0 0,0 1 1 0 0,0-1-1 0 0,0 0 0 0 0,0 1 1 0 0,1-1-1 0 0,-1 1 0 0 0,0-1 0 0 0,0 1 1 0 0,0-1-1 0 0,0 1 0 0 0,0 0 1 0 0,0 0-1 0 0,0-1 0 0 0,0 1 1 0 0,-1 0-1 0 0,1 0 0 0 0,0 0 0 0 0,0 0 1 0 0,-1 0-1 0 0,1 0 0 0 0,0 0 1 0 0,-1 0-1 0 0,1 0 0 0 0,-1 0 1 0 0,0 0-1 0 0,1 1 0 0 0,-1-1 0 0 0,0 0 1 0 0,0 0-1 0 0,1 0 0 0 0,-1 2 7 0 0,-2 10-10 0 0,0 0-1 0 0,-1-1 0 0 0,-1 1 0 0 0,0 0 1 0 0,0-1-1 0 0,-1 0 0 0 0,-1 0 1 0 0,0 0-1 0 0,0-1 0 0 0,-1 0 0 0 0,-6 7 11 0 0,-27 52-16 0 0,16 16-811 0 0,45-74-1799 0 0,2-13-1970 0 0,-14 1 134 0 0,-3 0-2884 0 0</inkml:trace>
  <inkml:trace contextRef="#ctx0" brushRef="#br0" timeOffset="-2856.329">6589 928 0 0 0,'0'0'463'0'0,"0"0"1620"0"0,0 0 507 0 0,0 0 24 0 0,0 0-136 0 0,0 0-189 0 0,0 0-222 0 0,0 0-259 0 0,0 0-288 0 0,0 0-227 0 0,34-14-190 0 0,108-46-184 0 0,-77 19 207 0 0,-56 31-896 0 0,3-3 8 0 0,0-1-1 0 0,-1 0 0 0 0,0 0 0 0 0,-1-1 0 0 0,-1 0 0 0 0,0-1 0 0 0,4-11-237 0 0,-12 25-18 0 0,1 0 1 0 0,-1 0 0 0 0,0 0 0 0 0,-1 0 0 0 0,1 0 0 0 0,0 0 0 0 0,0 0 0 0 0,-1 0 0 0 0,1 0 0 0 0,-1 0 0 0 0,0-1 0 0 0,0 1 0 0 0,0 0 0 0 0,0 0 0 0 0,0 0 0 0 0,0 0-1 0 0,0-1 1 0 0,-1 1 0 0 0,1 0 0 0 0,-1 0 0 0 0,0 0 0 0 0,1 0 0 0 0,-1 0 0 0 0,0 0 0 0 0,0 0 0 0 0,0 0 0 0 0,-1 0 0 0 0,1 1 0 0 0,0-1 0 0 0,-1 0 0 0 0,1 1 0 0 0,-1-1 0 0 0,1 1-1 0 0,-1 0 1 0 0,0-1 0 0 0,0 1 0 0 0,0 0 0 0 0,1 0 0 0 0,-1 0 0 0 0,0 0 0 0 0,0 0 0 0 0,0 1 0 0 0,-1-1 0 0 0,1 0 0 0 0,0 1 0 0 0,0 0 0 0 0,0-1 0 0 0,0 1 0 0 0,0 0 0 0 0,-1 0-1 0 0,1 0 1 0 0,0 1 0 0 0,-2-1 17 0 0,-10 4-201 0 0,0 0 0 0 0,0 1 0 0 0,1 1 0 0 0,-1 0 0 0 0,1 1 1 0 0,1 0-1 0 0,-1 1 0 0 0,1 1 0 0 0,1 0 0 0 0,-1 0 0 0 0,2 1 0 0 0,-1 0 0 0 0,-4 7 201 0 0,3-5-310 0 0,0 0 0 0 0,1 1 1 0 0,0 1-1 0 0,1 0 1 0 0,0 0-1 0 0,1 1 0 0 0,1 0 1 0 0,0 1-1 0 0,1 0 0 0 0,1 0 1 0 0,1 0-1 0 0,0 1 0 0 0,1 0 1 0 0,0 0-1 0 0,2 0 0 0 0,-1 10 310 0 0,4-23-98 0 0,-1 0 1 0 0,0-1-1 0 0,1 1 0 0 0,0 0 0 0 0,0-1 0 0 0,0 1 0 0 0,1 0 0 0 0,-1-1 0 0 0,1 1 0 0 0,0-1 0 0 0,0 0 0 0 0,0 1 0 0 0,0-1 0 0 0,0 0 0 0 0,1 0 0 0 0,-1-1 0 0 0,1 1 1 0 0,0 0-1 0 0,0-1 0 0 0,0 0 0 0 0,0 0 0 0 0,0 0 0 0 0,1 0 0 0 0,-1 0 0 0 0,1 0 0 0 0,-1-1 0 0 0,1 0 0 0 0,-1 0 0 0 0,1 0 0 0 0,0 0 0 0 0,0 0 0 0 0,-1-1 1 0 0,1 1 97 0 0,132-3-2461 0 0,40-65-4412 0 0,-151 55 4817 0 0,-3 1 906 0 0</inkml:trace>
  <inkml:trace contextRef="#ctx0" brushRef="#br0" timeOffset="-2554.17">7233 648 6161 0 0,'0'0'3005'0'0,"0"0"-1713"0"0,0 0-388 0 0,0 0 171 0 0,0 0 58 0 0,0 0-129 0 0,0 0-208 0 0,0 0-193 0 0,0 0-143 0 0,0 0-103 0 0,0 0-51 0 0,-10 34-65 0 0,-31 104-48 0 0,39-78 103 0 0,7-53-234 0 0,-3 1-3 0 0,1 0-1 0 0,1-1 1 0 0,-1 1 0 0 0,1-1 0 0 0,1 0-1 0 0,-1 0 1 0 0,1 0 0 0 0,0 0 0 0 0,1-1-1 0 0,0 0 1 0 0,0 0 0 0 0,0 0 0 0 0,0-1-1 0 0,1 0 1 0 0,0 0 0 0 0,0-1 0 0 0,2 1-59 0 0,-4-5 187 0 0,-1 0 0 0 0,1 0 0 0 0,-1-1 0 0 0,1 1 0 0 0,-1-1 0 0 0,1 0 0 0 0,-1 0 0 0 0,0-1 0 0 0,0 1 0 0 0,1-1 0 0 0,-1 0 0 0 0,0 0 0 0 0,0 0 0 0 0,-1-1 0 0 0,1 0 0 0 0,0 1 0 0 0,-1-1 0 0 0,0 0 0 0 0,0-1 0 0 0,0 1 0 0 0,0 0 0 0 0,0-1 0 0 0,0 0 0 0 0,-1 0 0 0 0,0 0 0 0 0,0 0 0 0 0,0 0 0 0 0,0 0 0 0 0,-1 0 0 0 0,1-1 0 0 0,-1 1 1 0 0,0 0-1 0 0,-1-1-187 0 0,3-1 34 0 0,90-244 1840 0 0,-84 227-1930 0 0,2-5-531 0 0,-8 9-2749 0 0,-3 19 254 0 0,0 0-2809 0 0,0 0-5699 0 0</inkml:trace>
  <inkml:trace contextRef="#ctx0" brushRef="#br0" timeOffset="-2302.592">7732 803 14779 0 0,'0'0'2481'0'0,"0"0"-2273"0"0,0 0-48 0 0,0 0 8 0 0,0 0-40 0 0,0 0-72 0 0,0 0-136 0 0,0 0-176 0 0,0 0-256 0 0,0 0-377 0 0,0 0-767 0 0,0 0-1128 0 0,0 0-2050 0 0,17 132-2135 0 0</inkml:trace>
  <inkml:trace contextRef="#ctx0" brushRef="#br0" timeOffset="-2067.853">7732 486 14795 0 0,'0'0'4097'0'0,"0"0"-2769"0"0,0 0-111 0 0,0 0-273 0 0,0 0-360 0 0,0 0-336 0 0,0 0-384 0 0,0 0-224 0 0,0 0-296 0 0,0 0-176 0 0,0 0-81 0 0,0 0-127 0 0,0 0-328 0 0,0 0-1001 0 0,-9 22-1327 0 0,18-11-1842 0 0,-4-3-767 0 0</inkml:trace>
  <inkml:trace contextRef="#ctx0" brushRef="#br0" timeOffset="-1899.537">8098 648 10858 0 0,'0'0'1683'0'0,"0"0"-517"0"0,0 0-223 0 0,0 0-199 0 0,0 0-267 0 0,0 0-215 0 0,0 0-156 0 0,0 0-148 0 0,-31 28-100 0 0,-95 89-71 0 0,123-116 195 0 0,1 1 1 0 0,0-1-1 0 0,-1 0 1 0 0,1 1-1 0 0,0 0 0 0 0,0 0 1 0 0,0-1-1 0 0,0 1 1 0 0,0 1-1 0 0,0-1 0 0 0,1 0 1 0 0,-1 0-1 0 0,1 0 1 0 0,-1 1-1 0 0,1-1 0 0 0,0 1 1 0 0,0-1-1 0 0,0 1 0 0 0,0 0 1 0 0,1-1-1 0 0,-1 1 1 0 0,1 0-1 0 0,-1 0 0 0 0,1 2 18 0 0,1 3-124 0 0,-1-4 143 0 0,0-1 0 0 0,1 1 1 0 0,-1 0-1 0 0,1-1 0 0 0,0 1 0 0 0,0 0 0 0 0,0-1 0 0 0,0 1 0 0 0,0-1 0 0 0,1 0 0 0 0,0 1 0 0 0,0-1 0 0 0,0 0 1 0 0,0 0-1 0 0,0 0 0 0 0,0 0 0 0 0,1-1 0 0 0,0 1 0 0 0,-1-1 0 0 0,1 1 0 0 0,0-1 0 0 0,0 0 0 0 0,0 0 0 0 0,1 0 1 0 0,-1-1-1 0 0,0 1 0 0 0,1-1 0 0 0,-1 1 0 0 0,1-1 0 0 0,-1 0 0 0 0,1-1 0 0 0,-1 1 0 0 0,1-1 0 0 0,0 1 0 0 0,-1-1 1 0 0,1 0-1 0 0,0 0 0 0 0,3-1-19 0 0,-1 0 327 0 0,1 0 1 0 0,-1 0 0 0 0,1 0 0 0 0,-1-1-1 0 0,0 0 1 0 0,1 0 0 0 0,-1-1-1 0 0,0 0 1 0 0,-1 0 0 0 0,1 0-1 0 0,0 0 1 0 0,-1-1 0 0 0,0 0-1 0 0,0 0 1 0 0,0-1 0 0 0,0 0 0 0 0,-1 1-1 0 0,0-1 1 0 0,0-1 0 0 0,0 1-1 0 0,0-1 1 0 0,-1 1 0 0 0,0-1-1 0 0,1-3-327 0 0,0 0 122 0 0,0 1 0 0 0,0 0 0 0 0,-1-1 0 0 0,-1 0-1 0 0,1 0 1 0 0,-2 0 0 0 0,1 0 0 0 0,-1 0 0 0 0,0 0 0 0 0,-1-1-1 0 0,0 1 1 0 0,-1 0 0 0 0,1 0 0 0 0,-2 0 0 0 0,1 0-1 0 0,-2 0 1 0 0,0-4-122 0 0,1 9-131 0 0,1 0 0 0 0,-1 1 0 0 0,0-1 0 0 0,-1 0 0 0 0,1 1 0 0 0,0 0 0 0 0,-1-1 1 0 0,0 1-1 0 0,0 0 0 0 0,0 0 0 0 0,0 1 0 0 0,0-1 0 0 0,-1 1 0 0 0,1-1 0 0 0,-1 1 0 0 0,-1-1 131 0 0,-17-3-4365 0 0,-3 7-4622 0 0,18 2-1522 0 0</inkml:trace>
  <inkml:trace contextRef="#ctx0" brushRef="#br0" timeOffset="-14141.731">291 262 4289 0 0,'0'0'1119'0'0,"0"0"-152"0"0,0 0-102 0 0,0 0 51 0 0,0 0 206 0 0,0 0 166 0 0,0 0 57 0 0,0 0-91 0 0,0 0-133 0 0,0 0-172 0 0,32-15-166 0 0,101-43-84 0 0,284-107 3267 0 0,-332 141-3504 0 0,-82 58-601 0 0,-2 51 362 0 0,-4 0 0 0 0,-13 75-223 0 0,-3 36-61 0 0,1 297 149 0 0,7-350-37 0 0,11-142-21 0 0,0-1-1 0 0,0 1 1 0 0,0-1 0 0 0,-1 1 0 0 0,1-1-1 0 0,0 1 1 0 0,0-1 0 0 0,0 1-1 0 0,0-1 1 0 0,0 1 0 0 0,-1-1 0 0 0,1 1-1 0 0,0-1 1 0 0,0 1 0 0 0,-1-1 0 0 0,1 1-1 0 0,0-1 1 0 0,-1 0 0 0 0,1 1 0 0 0,0-1-1 0 0,-1 1 1 0 0,1-1 0 0 0,-1 0-1 0 0,1 0 1 0 0,-1 1 0 0 0,1-1 0 0 0,-1 0-1 0 0,1 0 1 0 0,-1 1 0 0 0,1-1 0 0 0,-1 0-1 0 0,1 0 1 0 0,-1 0 0 0 0,1 0-1 0 0,-1 0 1 0 0,1 0 0 0 0,-1 0 0 0 0,1 0-1 0 0,-1 0 1 0 0,1 0 0 0 0,-1 0 0 0 0,1 0-1 0 0,-1 0 1 0 0,1 0 0 0 0,-1-1-1 0 0,1 1 1 0 0,-1 0 0 0 0,1 0 0 0 0,-1 0-1 0 0,1-1 1 0 0,-1 1 0 0 0,1 0 0 0 0,-1-1-1 0 0,1 1 1 0 0,0 0 0 0 0,-1-1 0 0 0,1 1-1 0 0,0-1 1 0 0,-1 1 0 0 0,1-1-1 0 0,0 1 1 0 0,0 0 0 0 0,-1-1 0 0 0,1 1-30 0 0,-26-28 540 0 0,-111-126-150 0 0,125 142-439 0 0,-2 1 0 0 0,1 0 1 0 0,-1 1-1 0 0,-1 0 0 0 0,0 1 0 0 0,0 1 1 0 0,-1 1-1 0 0,0 0 0 0 0,0 1 1 0 0,-1 0-1 0 0,1 2 0 0 0,-1 0 1 0 0,0 0-1 0 0,-1 2 0 0 0,1 0 1 0 0,0 1-1 0 0,-1 1 0 0 0,1 1 1 0 0,0 0-1 0 0,-1 1 0 0 0,1 1 1 0 0,0 0-1 0 0,0 2 0 0 0,1 0 1 0 0,-1 0-1 0 0,-3 4 49 0 0,-5 3-417 0 0,1 1 0 0 0,0 1 0 0 0,1 2 0 0 0,1 0 0 0 0,1 1 0 0 0,0 1 0 0 0,1 1 0 0 0,1 1 0 0 0,-16 22 417 0 0,7 13-3545 0 0,23-35-724 0 0,3-1-4172 0 0,2-17 5352 0 0</inkml:trace>
  <inkml:trace contextRef="#ctx0" brushRef="#br0" timeOffset="-13774.613">460 567 8266 0 0,'0'0'961'0'0,"0"0"-163"0"0,0 0 217 0 0,0 0 288 0 0,0 0 104 0 0,0 0-126 0 0,39-6-163 0 0,125-20-139 0 0,48-19 977 0 0,-100 22-1529 0 0,-1-6 0 0 0,61-26-427 0 0,-141 40 1021 0 0,-36 17-1094 0 0,-1 0 0 0 0,0 0 0 0 0,1 1 1 0 0,0 0-1 0 0,-1 0 0 0 0,1 0 0 0 0,0 0 0 0 0,1 1 0 0 0,-1 0 0 0 0,1 0 0 0 0,-1 0 0 0 0,1 0 1 0 0,0 1-1 0 0,1 0 0 0 0,-1 0 73 0 0,0 0-11 0 0,-3 1-59 0 0,1 2-1 0 0,1-1 1 0 0,-1 1 0 0 0,1 0-1 0 0,1 0 1 0 0,-1 1 0 0 0,1-1-1 0 0,1 1 1 0 0,0 0 0 0 0,0 0 0 0 0,1 0-1 0 0,0 0 1 0 0,0 0 0 0 0,1 1-1 0 0,0-1 1 0 0,1 0 0 0 0,0 1-1 0 0,0-1 1 0 0,1 1 0 0 0,0-1-1 0 0,1 0 1 0 0,0 0 0 0 0,1 0 0 0 0,0 0-1 0 0,3 8 71 0 0,38 48-1205 0 0,-20-39-2132 0 0,-11-11-1366 0 0,-8-8-254 0 0,-2-3 1062 0 0</inkml:trace>
  <inkml:trace contextRef="#ctx0" brushRef="#br0" timeOffset="-13455.596">1339 1142 10690 0 0,'0'0'2748'0'0,"0"0"-1192"0"0,0 0-336 0 0,0 0 90 0 0,0 0-3 0 0,0 0-158 0 0,0 0-215 0 0,0 0-167 0 0,0 0-119 0 0,0 0-83 0 0,0 0-82 0 0,0 0-71 0 0,0 0-57 0 0,0-12-68 0 0,17-84 382 0 0,-3 59-641 0 0,1 0 0 0 0,3 2 0 0 0,0-1 0 0 0,3 2 0 0 0,1 1 0 0 0,1 1 0 0 0,1 0 0 0 0,2 2 0 0 0,1 1 0 0 0,2 1 0 0 0,5-2-28 0 0,-27 25-325 0 0,29-20-830 0 0,-10 18-3421 0 0,-13 21-8705 0 0,-12-10 7210 0 0</inkml:trace>
  <inkml:trace contextRef="#ctx0" brushRef="#br0" timeOffset="-8206.97">1928 788 8242 0 0,'0'0'1600'0'0,"0"0"-330"0"0,0 0-114 0 0,0 0 24 0 0,0 0-40 0 0,0 0-211 0 0,0 0-304 0 0,0 0-263 0 0,0 0-180 0 0,0 0-112 0 0,0 0-22 0 0,-10 15 2 0 0,-28 50 18 0 0,29-1 156 0 0,9-54-178 0 0,1 0 0 0 0,1 0-1 0 0,0-1 1 0 0,0 1 0 0 0,1 0-1 0 0,0-1 1 0 0,1 1 0 0 0,0-1-1 0 0,1 0 1 0 0,-1 0 0 0 0,2-1-1 0 0,-1 1 1 0 0,1-1 0 0 0,1-1 0 0 0,-1 1-1 0 0,8 5-45 0 0,-11-9 82 0 0,1 0 1 0 0,0-1-1 0 0,0 1 0 0 0,0-1 0 0 0,1-1 1 0 0,-1 1-1 0 0,1 0 0 0 0,0-1 0 0 0,-1 0 0 0 0,1 0 1 0 0,0 0-1 0 0,0-1 0 0 0,0 0 0 0 0,0 0 1 0 0,1 0-1 0 0,-1-1 0 0 0,0 1 0 0 0,0-1 0 0 0,1 0 1 0 0,-1-1-1 0 0,0 1 0 0 0,0-1 0 0 0,0 0 1 0 0,0 0-1 0 0,0-1 0 0 0,0 0 0 0 0,0 1 0 0 0,0-2 1 0 0,0 1-1 0 0,-1 0 0 0 0,1-1 0 0 0,3-3-82 0 0,3 0 154 0 0,0-1 0 0 0,-1-1 0 0 0,0 1 0 0 0,0-2-1 0 0,0 1 1 0 0,-1-1 0 0 0,0-1 0 0 0,-1 0 0 0 0,0 0-1 0 0,-1 0 1 0 0,0-1 0 0 0,-1 0 0 0 0,0-1 0 0 0,0 1 0 0 0,-1-1-1 0 0,-1 0 1 0 0,0-1 0 0 0,-1 1 0 0 0,0-1 0 0 0,-1 1-1 0 0,0-1 1 0 0,-1 0 0 0 0,0 0 0 0 0,-1-6-154 0 0,-2 13-113 0 0,0-1 0 0 0,-1 1-1 0 0,0 0 1 0 0,0 0 0 0 0,0 0 0 0 0,0 1 0 0 0,-1-1 0 0 0,0 1 0 0 0,0 0-1 0 0,-1 0 1 0 0,1 0 0 0 0,-1 0 0 0 0,0 1 0 0 0,0 0 0 0 0,-1 0 0 0 0,1 0-1 0 0,-1 1 1 0 0,0 0 0 0 0,0 0 0 0 0,0 0 0 0 0,0 1 0 0 0,-1 0 0 0 0,1 0-1 0 0,-1 1 1 0 0,1-1 0 0 0,-5 1 113 0 0,3 0-596 0 0,0 0 0 0 0,1 1 0 0 0,-1 0 0 0 0,1 0-1 0 0,-1 0 1 0 0,0 1 0 0 0,1 1 0 0 0,-1-1 0 0 0,1 1 0 0 0,0 0 0 0 0,-1 1-1 0 0,1 0 1 0 0,0 0 0 0 0,-4 3 596 0 0,-13 9-5608 0 0,8-3-1696 0 0</inkml:trace>
  <inkml:trace contextRef="#ctx0" brushRef="#br0" timeOffset="-4831.578">2631 777 1944 0 0,'0'0'1215'0'0,"0"0"-1171"0"0,0 0-288 0 0,0 0 306 0 0,0 0 487 0 0,0 0 231 0 0,0 0 7 0 0,0 0-85 0 0,0 0-116 0 0,0 0-134 0 0,-7 33-125 0 0,-22 105-123 0 0,-32 55 759 0 0,61-198 3620 0 0,24-74-3750 0 0,-6 45-757 0 0,1 1 1 0 0,1 2 0 0 0,2-1-1 0 0,1 2 1 0 0,1 1-1 0 0,1 1 1 0 0,2 2-1 0 0,1 0 1 0 0,1 2-1 0 0,12-7-76 0 0,-37 27-28 0 0,1-1-25 0 0,1 0 0 0 0,0 1 0 0 0,-1 0 1 0 0,2 0-1 0 0,-1 0 0 0 0,0 1 0 0 0,1-1 0 0 0,-1 1 1 0 0,1 1-1 0 0,0 0 0 0 0,7-2 53 0 0,-5 42-556 0 0,-25 97 1121 0 0,10-116-467 0 0,1 1 1 0 0,1-1-1 0 0,0 1 0 0 0,1 0 0 0 0,2 0 0 0 0,0 0 0 0 0,1 7-98 0 0,1-25 40 0 0,1-1-1 0 0,-1 0 1 0 0,1 1-1 0 0,0-1 1 0 0,-1 0 0 0 0,1 0-1 0 0,0 0 1 0 0,0 0-1 0 0,0 0 1 0 0,0 0-1 0 0,0-1 1 0 0,0 1 0 0 0,0-1-1 0 0,0 1 1 0 0,0-1-1 0 0,0 0 1 0 0,0 0-1 0 0,0 0 1 0 0,0 0 0 0 0,0 0-1 0 0,0 0 1 0 0,0 0-1 0 0,0-1 1 0 0,0 1 0 0 0,0-1-1 0 0,0 0 1 0 0,0 1-1 0 0,0-1 1 0 0,0 0-1 0 0,0 0 1 0 0,-1 0 0 0 0,1 0-1 0 0,0-1 1 0 0,-1 1-1 0 0,1 0 1 0 0,-1-1-1 0 0,1 1-39 0 0,95-80 1155 0 0,-19 16-843 0 0,-53 42-288 0 0,1 0-1 0 0,0 2 1 0 0,2 1 0 0 0,1 2-1 0 0,0 0 1 0 0,1 2 0 0 0,20-8-24 0 0,-48 23-4 0 0,-1 0 0 0 0,0 0 0 0 0,1 1-1 0 0,-1-1 1 0 0,1 0 0 0 0,-1 0 0 0 0,1 1 0 0 0,-1-1 0 0 0,1 1 0 0 0,0-1 0 0 0,-1 1 0 0 0,1 0 0 0 0,-1-1 0 0 0,1 1 0 0 0,0 0-1 0 0,-1 0 1 0 0,1 0 0 0 0,0 1 0 0 0,-1-1 0 0 0,1 0 0 0 0,0 1 0 0 0,-1-1 0 0 0,1 0 0 0 0,-1 1 0 0 0,1 0 0 0 0,-1-1 0 0 0,1 1 0 0 0,-1 0-1 0 0,1 0 1 0 0,-1 0 0 0 0,0 0 0 0 0,1 0 0 0 0,-1 0 0 0 0,0 0 0 0 0,0 1 0 0 0,0-1 0 0 0,0 0 0 0 0,0 1 0 0 0,0-1 0 0 0,0 1-1 0 0,0-1 1 0 0,-1 1 0 0 0,1-1 0 0 0,-1 1 0 0 0,1-1 0 0 0,-1 1 0 0 0,1-1 0 0 0,-1 1 0 0 0,0 1 4 0 0,1 212 1752 0 0,-2-193-1669 0 0,1-17-100 0 0,-1 0 1 0 0,1 0-1 0 0,-1 0 0 0 0,1 0 1 0 0,1 0-1 0 0,-1 0 0 0 0,1 0 1 0 0,0 0-1 0 0,0 0 0 0 0,0-1 1 0 0,1 1-1 0 0,-1 0 1 0 0,1-1-1 0 0,1 1 0 0 0,-1-1 1 0 0,0 0-1 0 0,1 1 0 0 0,0-1 1 0 0,0 0 16 0 0,13 9-2229 0 0,-6-5-3313 0 0,-4-4-4942 0 0</inkml:trace>
  <inkml:trace contextRef="#ctx0" brushRef="#br0" timeOffset="4582.472">17 1856 0 0 0,'195'-1'135'0'0,"271"-28"4782"0"0,630-69 757 0 0,557-25-3235 0 0,-454 68-1986 0 0,153 33-92 0 0,-294-11 167 0 0,1286-100 259 0 0,-885 64-314 0 0,-1169 55-410 0 0,1088-31-142 0 0,-1166 44-286 0 0,135 1-1454 0 0,-121 4-5179 0 0,-171-4 429 0 0</inkml:trace>
</inkml:ink>
</file>

<file path=ppt/ink/ink1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38.3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238 47 11418 0 0,'0'0'-8'0'0,"0"0"-332"0"0,0 0-78 0 0,0 0 252 0 0,0 0 390 0 0,0 0 362 0 0,0 0 162 0 0,0 0 43 0 0,0 0-78 0 0,-1 32-123 0 0,-5 106-117 0 0,-2 258 915 0 0,6-313-1557 0 0,-4 40-806 0 0,-6-42-4137 0 0,7-63 940 0 0,-1-6-1399 0 0</inkml:trace>
  <inkml:trace contextRef="#ctx0" brushRef="#br0" timeOffset="415.006">1 87 7586 0 0,'0'0'608'0'0,"0"0"-37"0"0,0 0 137 0 0,0 0 239 0 0,0 0 141 0 0,31-13-23 0 0,100-42-114 0 0,-44 38 277 0 0,-69 17-966 0 0,0-1-132 0 0,1 1 1 0 0,0 0 0 0 0,-1 1-1 0 0,1 1 1 0 0,-1 0 0 0 0,1 2-1 0 0,-1 0 1 0 0,0 1-1 0 0,0 1 1 0 0,-1 1 0 0 0,0 0-1 0 0,0 1 1 0 0,0 1-1 0 0,-1 1 1 0 0,-1 0 0 0 0,3 2-131 0 0,-14-6 21 0 0,1 1 0 0 0,-1-1-1 0 0,0 1 1 0 0,-1-1 0 0 0,0 1 0 0 0,0 0 0 0 0,0 0 0 0 0,-1 1 0 0 0,0-1 0 0 0,0 0 0 0 0,-1 1 0 0 0,0-1 0 0 0,0 1 0 0 0,-1-1 0 0 0,0 1 0 0 0,0 0 0 0 0,-1-1 0 0 0,0 1 0 0 0,0-1-1 0 0,-1 1 1 0 0,0-1 0 0 0,0 0 0 0 0,-1 0 0 0 0,1 0 0 0 0,-2 0 0 0 0,1 0 0 0 0,-1 0 0 0 0,0-1 0 0 0,0 0 0 0 0,-1 0 0 0 0,0 0 0 0 0,0 0 0 0 0,0-1 0 0 0,-1 0 0 0 0,0 0 0 0 0,0 0-1 0 0,-3 1-20 0 0,-262 219 58 0 0,268-223-58 0 0,1 0 0 0 0,0 0-1 0 0,-1 0 1 0 0,1 0 0 0 0,0 0 0 0 0,0 1 0 0 0,0-1 0 0 0,0 0-1 0 0,0 1 1 0 0,1 0 0 0 0,-1-1 0 0 0,1 1 0 0 0,0 0 0 0 0,-1 0 0 0 0,1 0-1 0 0,1-1 1 0 0,-1 1 0 0 0,0 0 0 0 0,1 0 0 0 0,-1 1 0 0 0,1-1-1 0 0,0 0 1 0 0,0 0 0 0 0,0 0 0 0 0,1 0 0 0 0,-1 0 0 0 0,1 0 0 0 0,-1 0-1 0 0,1 0 1 0 0,0 0 0 0 0,0 0 0 0 0,1-1 0 0 0,-1 1 0 0 0,0 0 0 0 0,1-1-1 0 0,0 1 1 0 0,-1 0 0 0 0,1-1 0 0 0,0 0 0 0 0,0 0 0 0 0,1 1-1 0 0,-1-1 1 0 0,0 0 0 0 0,1 0 0 0 0,35 25 190 0 0,1-2-1 0 0,1-1 0 0 0,0-2 1 0 0,27 9-190 0 0,-28-6-338 0 0,-28-10-9292 0 0,-11-14 911 0 0</inkml:trace>
  <inkml:trace contextRef="#ctx0" brushRef="#br0" timeOffset="1085.04">805 698 2369 0 0,'0'0'1884'0'0,"0"0"-980"0"0,0 0-325 0 0,0 0 234 0 0,0 0 281 0 0,0 0 104 0 0,0 0-100 0 0,0 0-244 0 0,0 0-245 0 0,0 0-191 0 0,-13 32-139 0 0,-40 98-94 0 0,-12 28 347 0 0,51-128-516 0 0,14-30 73 0 0,0 0 103 0 0,0 0 162 0 0,11-23 1510 0 0,16-26-1615 0 0,2 1 0 0 0,2 2-1 0 0,2 1 1 0 0,2 1 0 0 0,2 2 0 0 0,25-21-249 0 0,34-7 356 0 0,-95 71-371 0 0,1 1-1 0 0,-1-1 1 0 0,1 1 0 0 0,-1 0 0 0 0,0 0 0 0 0,0-1 0 0 0,0 1-1 0 0,0 0 1 0 0,0 0 0 0 0,0 0 0 0 0,0 0 0 0 0,0 0 0 0 0,-1 0-1 0 0,1 0 1 0 0,-1 0 0 0 0,0 0 0 0 0,0 1 0 0 0,1-1 0 0 0,-1 0-1 0 0,0 0 1 0 0,-1 0 0 0 0,1 0 0 0 0,0 0 0 0 0,-1 0 0 0 0,1 1 0 0 0,-1-1-1 0 0,0 1 16 0 0,0 7 46 0 0,0 51 175 0 0,0-27-231 0 0,1-1 0 0 0,1 0 0 0 0,2 0 0 0 0,1 0 1 0 0,4 8 9 0 0,-1 7 117 0 0,-7-48 28 0 0,-25 0 2057 0 0,-136-114-2493 0 0,130 85-3793 0 0,3 0-3623 0 0,22 21 337 0 0</inkml:trace>
</inkml:ink>
</file>

<file path=ppt/ink/ink1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41.9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41 5577 0 0,'0'0'839'0'0,"0"0"-188"0"0,0 0-126 0 0,0 0 26 0 0,0 0 88 0 0,0 0 2 0 0,0 0-7 0 0,0 0 27 0 0,0 0 35 0 0,0 0 54 0 0,0 0 1 0 0,0 0-75 0 0,0 0-69 0 0,0 28-38 0 0,3 91-30 0 0,-26 101 1060 0 0,10-143-1423 0 0,-22 89-153 0 0,33-157-1153 0 0,-6 36 2607 0 0,6-38-5767 0 0,1-8-6040 0 0,1-3 7499 0 0</inkml:trace>
  <inkml:trace contextRef="#ctx0" brushRef="#br0" timeOffset="246.82">0 30 5193 0 0,'0'0'290'0'0,"0"0"35"0"0,0 0 340 0 0,0 0 492 0 0,0 0 278 0 0,0 0 62 0 0,0 0-39 0 0,0 0-110 0 0,0 0-220 0 0,0 0-202 0 0,0 0-135 0 0,35 6-88 0 0,111 21-58 0 0,-65-27 218 0 0,-65-4-668 0 0,78-21 502 0 0,84-9-2161 0 0,-174 59-8728 0 0,-7-20 2532 0 0</inkml:trace>
  <inkml:trace contextRef="#ctx0" brushRef="#br0" timeOffset="509.811">74 449 6537 0 0,'0'0'1049'0'0,"0"0"87"0"0,0 0 120 0 0,0 0 32 0 0,0 0-79 0 0,0 0-233 0 0,0 0-128 0 0,0 0-168 0 0,195-26-208 0 0,-166 23-152 0 0,10-8-152 0 0,-2 7-168 0 0,1-3-296 0 0,3-1-480 0 0,-2 1-800 0 0,-1 0-1225 0 0,-10 3-1856 0 0,-8 0-1176 0 0</inkml:trace>
  <inkml:trace contextRef="#ctx0" brushRef="#br0" timeOffset="913.074">1062 125 9602 0 0,'0'0'1258'0'0,"0"0"-153"0"0,0 0-2 0 0,0 0 112 0 0,0 0 28 0 0,0 0-136 0 0,0 0-171 0 0,0 0-198 0 0,-32 26-189 0 0,-103 82-132 0 0,60-25 116 0 0,47-46-516 0 0,2 1 0 0 0,2 1 1 0 0,1 2-1 0 0,2 0 0 0 0,-6 21-17 0 0,19-7-840 0 0,51-47 359 0 0,146-27 491 0 0,-174 20 4 0 0,-1 0-1 0 0,0 0 1 0 0,0 2 0 0 0,0 0-1 0 0,0 0 1 0 0,0 1-1 0 0,0 1 1 0 0,-1 0-1 0 0,0 1 1 0 0,0 0-1 0 0,-1 1 1 0 0,6 4-14 0 0,-16-12 134 0 0,-1-1 0 0 0,1 1 0 0 0,-1-1 0 0 0,1 1 0 0 0,-1-1 0 0 0,1 0 0 0 0,-1 0-1 0 0,0 0 1 0 0,0 1 0 0 0,0-1 0 0 0,0 0 0 0 0,0-1 0 0 0,0 1 0 0 0,-1 0 0 0 0,1 0 0 0 0,-1 0 0 0 0,1 0 0 0 0,-1 0 0 0 0,0-1 0 0 0,0 1 0 0 0,0 0 0 0 0,0 0 0 0 0,0-1-1 0 0,0 1 1 0 0,-1 0 0 0 0,1 0 0 0 0,-1-1-134 0 0,1-1 170 0 0,-1-26 42 0 0,-1 1-1 0 0,-2-1 0 0 0,-1 1 1 0 0,-1 0-1 0 0,-2 0 0 0 0,0 1 1 0 0,-3-1-212 0 0,5 9 10 0 0,0-2-172 0 0,-2 0 0 0 0,0 1 1 0 0,-1 0-1 0 0,-1 1 0 0 0,-1 0 0 0 0,-1 0 1 0 0,-11-14 161 0 0,-2 13-2312 0 0,15 17-1834 0 0,0 2-4690 0 0,9 2 1242 0 0</inkml:trace>
  <inkml:trace contextRef="#ctx0" brushRef="#br0" timeOffset="1344.222">1613 52 15539 0 0,'0'0'1330'0'0,"0"0"-156"0"0,0 0-34 0 0,0 0 32 0 0,0 0-57 0 0,0 0-178 0 0,0 0-248 0 0,0 0-227 0 0,0 0-182 0 0,0 0-136 0 0,0 0-84 0 0,0 0-34 0 0,-2 3-34 0 0,-110 306-184 0 0,105-285 124 0 0,-3 7-10 0 0,2 1 0 0 0,1 0 0 0 0,1 0 0 0 0,1 1 0 0 0,2 16 78 0 0,3-47 3 0 0,0 0 0 0 0,0 0 0 0 0,0 0 0 0 0,0 0 0 0 0,1 0 0 0 0,-1 0 0 0 0,1 0 0 0 0,0 0 0 0 0,-1 0 0 0 0,1 0 0 0 0,0 0 0 0 0,0 0 0 0 0,0 0 0 0 0,0-1 0 0 0,1 1 0 0 0,-1 0 0 0 0,0-1 0 0 0,1 1 0 0 0,-1-1 0 0 0,1 1 0 0 0,0-1 0 0 0,-1 0 0 0 0,1 0 0 0 0,0 0 0 0 0,0 0 0 0 0,0 0 0 0 0,0 0 0 0 0,0 0 0 0 0,0 0 0 0 0,0-1 0 0 0,0 1 0 0 0,0-1 0 0 0,0 0 0 0 0,0 1 0 0 0,0-1 0 0 0,0 0 0 0 0,0 0 0 0 0,2-1-3 0 0,84-12 389 0 0,36-31-289 0 0,-123 30-4737 0 0,-26-4-8130 0 0,20 17 6158 0 0</inkml:trace>
  <inkml:trace contextRef="#ctx0" brushRef="#br0" timeOffset="1630.473">1289 169 7802 0 0,'0'0'2370'0'0,"0"0"-711"0"0,0 0-479 0 0,0 0-125 0 0,0 0 44 0 0,0 0 7 0 0,0 0-76 0 0,0 0-175 0 0,0 0-227 0 0,0 0-208 0 0,0 0-143 0 0,0 0-76 0 0,0 0-59 0 0,34 1-31 0 0,111 2-28 0 0,44 8-287 0 0,-127-8-808 0 0,0-1-2558 0 0,-21-4-3328 0 0,-27-1-1436 0 0</inkml:trace>
  <inkml:trace contextRef="#ctx0" brushRef="#br0" timeOffset="1884.79">2242 111 8450 0 0,'0'0'1844'0'0,"0"0"-549"0"0,0 0-171 0 0,0 0 201 0 0,0 0 175 0 0,0 0-24 0 0,0 0-143 0 0,0 0-257 0 0,0 0-225 0 0,0 0-162 0 0,0 0-113 0 0,0 0-100 0 0,0 0-84 0 0,33 1-75 0 0,100 7-60 0 0,36-6 348 0 0,-114 5-954 0 0,-58 4-5122 0 0,-35 7-7458 0 0,30-14 8092 0 0</inkml:trace>
  <inkml:trace contextRef="#ctx0" brushRef="#br0" timeOffset="2130.951">2209 372 1328 0 0,'0'0'2885'0'0,"0"0"-229"0"0,0 0-136 0 0,0 0-76 0 0,0 0-195 0 0,0 0-336 0 0,0 0-410 0 0,0 0-386 0 0,0 0-319 0 0,35 4-235 0 0,108 13-169 0 0,-14-20 193 0 0,-83-3-609 0 0,-9 2-380 0 0,4 1-2550 0 0,-15 2-5354 0 0,-15 1-969 0 0</inkml:trace>
</inkml:ink>
</file>

<file path=ppt/ink/ink1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49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1800 0 0,'0'0'857'0'0,"0"0"-399"0"0,0 0-94 0 0,0 0 285 0 0,0 0 448 0 0,0 0 434 0 0,0 0 207 0 0,0 0-52 0 0,0 0-209 0 0,0 0-243 0 0,31 3-238 0 0,101 6-215 0 0,166-10 1369 0 0,62-17-3305 0 0,-282 18-1330 0 0,-26 0-3078 0 0,-25 0-2052 0 0</inkml:trace>
</inkml:ink>
</file>

<file path=ppt/ink/ink1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48.0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381 56 7266 0 0,'0'0'832'0'0,"0"0"-101"0"0,0 0-2 0 0,0 0 206 0 0,0 0 181 0 0,0 0-10 0 0,0 0-226 0 0,0 0-353 0 0,0 0-319 0 0,0 0-158 0 0,0 0-2 0 0,0 8 87 0 0,-6 164 1116 0 0,1 276-1682 0 0,-5-415-3198 0 0,8-28 1966 0 0,-2-5-5093 0 0,4 0 3421 0 0</inkml:trace>
  <inkml:trace contextRef="#ctx0" brushRef="#br0" timeOffset="284.27">0 89 3825 0 0,'0'0'100'0'0,"0"0"-340"0"0,0 0 136 0 0,0 0 624 0 0,0 0 685 0 0,0 0 296 0 0,0 0 12 0 0,0 0-82 0 0,0 0-82 0 0,0 0-124 0 0,36 5-130 0 0,112 17-140 0 0,-120-18-528 0 0,0-1 0 0 0,0-2 0 0 0,0-1 0 0 0,-1-1 0 0 0,1-2 0 0 0,26-5-427 0 0,1 0 381 0 0,315-47-487 0 0,-369 55 131 0 0,28 0-1949 0 0,-24 21-5086 0 0,-11-10 3181 0 0,0-3-645 0 0</inkml:trace>
  <inkml:trace contextRef="#ctx0" brushRef="#br0" timeOffset="550.594">35 752 7290 0 0,'0'0'972'0'0,"0"0"-421"0"0,0 0 14 0 0,0 0 394 0 0,0 0 342 0 0,0 0 93 0 0,0 0-98 0 0,0 0-183 0 0,0 0-167 0 0,35-6-151 0 0,109-17-159 0 0,33-15 697 0 0,62-6-3490 0 0,-229 43 1459 0 0,26-4-3275 0 0,-13 0-2183 0 0,-9 1-11 0 0</inkml:trace>
  <inkml:trace contextRef="#ctx0" brushRef="#br0" timeOffset="1107.133">1098 523 10682 0 0,'0'0'804'0'0,"0"0"-246"0"0,0 0-49 0 0,0 0 173 0 0,0 0 129 0 0,0 0-19 0 0,0 0-125 0 0,0 0-194 0 0,0 0-190 0 0,-21 34-135 0 0,-61 105-72 0 0,30-36 25 0 0,-12 7-190 0 0,64-109 138 0 0,0-1 34 0 0,0 0 49 0 0,0 0 31 0 0,8-24 281 0 0,91-97-287 0 0,-60 82-134 0 0,138-126 30 0 0,-170 160-91 0 0,0-1 0 0 0,0 1 0 0 0,0 1 0 0 0,1-1 0 0 0,0 1-1 0 0,0 1 1 0 0,0-1 0 0 0,0 1 0 0 0,0 1 0 0 0,1 0 0 0 0,-1 0 0 0 0,1 0 0 0 0,-1 1 0 0 0,2 0 38 0 0,-7 3-13 0 0,0 0 0 0 0,-1 0 0 0 0,1 0 0 0 0,-1 0 0 0 0,0 1 0 0 0,1-1 0 0 0,-1 1 0 0 0,0-1 0 0 0,-1 1 1 0 0,1 0-1 0 0,0 0 0 0 0,-1 0 0 0 0,1 0 0 0 0,-1 0 0 0 0,0 0 0 0 0,0 0 0 0 0,0 0 0 0 0,-1 0 0 0 0,1 1 0 0 0,-1-1 1 0 0,0 0-1 0 0,1 0 0 0 0,-2 3 13 0 0,2 0 7 0 0,18 154 269 0 0,2-104-72 0 0,-28-59 3819 0 0,-23-17-3413 0 0,-2-1-555 0 0,-209-90-294 0 0,128 78-1518 0 0,74 28-1780 0 0,-1 3-4293 0 0,30 2-753 0 0</inkml:trace>
  <inkml:trace contextRef="#ctx0" brushRef="#br0" timeOffset="2692.723">1556 590 3041 0 0,'0'0'1347'0'0,"0"0"-898"0"0,0 0-192 0 0,0 0 409 0 0,0 0 571 0 0,0 0 344 0 0,0 0 131 0 0,0 0-77 0 0,0 0-198 0 0,0 0-207 0 0,0 0-193 0 0,0 0-152 0 0,33-11-142 0 0,102-33-110 0 0,-52-1 385 0 0,-51 24-884 0 0,-2-2-1 0 0,0-1 1 0 0,-1-2 0 0 0,-2-1-1 0 0,-1 0 1 0 0,-1-2-1 0 0,-1-1 1 0 0,-2-2 0 0 0,-1 0-1 0 0,14-28-133 0 0,-34 59-77 0 0,0 0-1 0 0,0 0 0 0 0,-1-1 0 0 0,1 1 0 0 0,0 0 0 0 0,0 0 1 0 0,0-1-1 0 0,-1 1 0 0 0,1-1 0 0 0,-1 1 0 0 0,1 0 0 0 0,-1-1 1 0 0,0 1-1 0 0,1-1 0 0 0,-1 1 0 0 0,0-1 0 0 0,0 1 1 0 0,0-1-1 0 0,0 1 0 0 0,0-1 0 0 0,-1 1 0 0 0,1 0 0 0 0,0-1 1 0 0,-1 1-1 0 0,1-1 0 0 0,-1 1 0 0 0,1-1 0 0 0,-1 1 1 0 0,0 0-1 0 0,1 0 0 0 0,-1-1 0 0 0,0 1 0 0 0,0 0 0 0 0,0 0 1 0 0,0 0-1 0 0,0 0 0 0 0,0 0 0 0 0,0 0 0 0 0,0 0 1 0 0,-1 0-1 0 0,1 0 0 0 0,0 1 0 0 0,0-1 0 0 0,-1 0 0 0 0,1 1 1 0 0,-1-1-1 0 0,1 1 0 0 0,0-1 0 0 0,-1 1 0 0 0,1 0 1 0 0,-1 0-1 0 0,1 0 0 0 0,-1 0 0 0 0,0 0 78 0 0,-6 3-260 0 0,0 1 1 0 0,0 0-1 0 0,0 0 0 0 0,0 1 0 0 0,1 0 0 0 0,0 1 1 0 0,0 0-1 0 0,0 0 0 0 0,1 0 0 0 0,-1 1 0 0 0,2 0 1 0 0,-1 0-1 0 0,1 0 0 0 0,0 1 0 0 0,0 0 260 0 0,1-2-61 0 0,-7 9 86 0 0,1 1 1 0 0,0 0-1 0 0,1 0 1 0 0,1 1-1 0 0,1 1 1 0 0,0-1-1 0 0,2 1 0 0 0,0 0 1 0 0,0 0-1 0 0,2 1 1 0 0,0-1-1 0 0,1 1 1 0 0,1-1-1 0 0,2 18-25 0 0,-1-31 105 0 0,1 0-1 0 0,0-1 1 0 0,0 1 0 0 0,0 0-1 0 0,0-1 1 0 0,1 1 0 0 0,0-1-1 0 0,0 1 1 0 0,0-1 0 0 0,0 0-1 0 0,1 0 1 0 0,0 0 0 0 0,-1 0-1 0 0,2 0 1 0 0,-1-1 0 0 0,0 1-1 0 0,1-1 1 0 0,-1 0-1 0 0,1 0 1 0 0,0 0 0 0 0,0-1-1 0 0,0 1 1 0 0,0-1 0 0 0,1 0-1 0 0,-1 0 1 0 0,1 0 0 0 0,-1-1-1 0 0,3 1-104 0 0,5 2 416 0 0,1-1-1 0 0,0-1 1 0 0,0 0-1 0 0,1 0 1 0 0,-1-2-1 0 0,0 1 1 0 0,0-2-1 0 0,0 0 0 0 0,13-2-415 0 0,-7-2 218 0 0,0-2-1 0 0,0 0 1 0 0,0 0-1 0 0,-1-2 0 0 0,0-1 1 0 0,-1 0-1 0 0,0-1 0 0 0,-1 0 1 0 0,0-2-1 0 0,11-11-217 0 0,-8 8-65 0 0,-2 0-1 0 0,0-1 0 0 0,0-1 0 0 0,-2-1 1 0 0,0 0-1 0 0,-1-1 0 0 0,-2 0 1 0 0,0-1-1 0 0,-1-1 0 0 0,0 0 0 0 0,5-22 66 0 0,-12-15-1782 0 0,-4 58 1691 0 0,-1 0-1 0 0,1 0 0 0 0,0-1 1 0 0,0 1-1 0 0,-1 0 0 0 0,1 0 1 0 0,0 0-1 0 0,-1 0 0 0 0,1 0 1 0 0,-1-1-1 0 0,0 1 0 0 0,1 0 1 0 0,-1 0-1 0 0,0 0 0 0 0,0 0 1 0 0,1 1-1 0 0,-1-1 0 0 0,0 0 1 0 0,0 0-1 0 0,0 0 0 0 0,0 1 0 0 0,0-1 1 0 0,0 0-1 0 0,0 1 0 0 0,-1-1 1 0 0,1 1-1 0 0,0 0 0 0 0,0-1 1 0 0,0 1-1 0 0,0 0 0 0 0,-1-1 1 0 0,1 1-1 0 0,0 0 0 0 0,0 0 1 0 0,-1 0-1 0 0,1 0 0 0 0,0 0 1 0 0,0 1-1 0 0,0-1 0 0 0,-1 0 1 0 0,1 0-1 0 0,0 1 0 0 0,0-1 0 0 0,-1 1 92 0 0,-4 3-226 0 0,0-1 0 0 0,0 2-1 0 0,1-1 1 0 0,-1 1 0 0 0,1-1-1 0 0,0 1 1 0 0,0 1 0 0 0,1-1-1 0 0,0 1 1 0 0,-1 0-1 0 0,2 0 1 0 0,-1 0 0 0 0,0 1 226 0 0,4-5-23 0 0,-5 4 106 0 0,0 0 1 0 0,1 1 0 0 0,0-1 0 0 0,0 1-1 0 0,0 0 1 0 0,1 1 0 0 0,0-1 0 0 0,1 1-1 0 0,0-1 1 0 0,0 1 0 0 0,0 0 0 0 0,1-1-1 0 0,0 1 1 0 0,1 0 0 0 0,0 0 0 0 0,0 0-1 0 0,1 0 1 0 0,0-1 0 0 0,0 1 0 0 0,0 0-1 0 0,1 0 1 0 0,0-1 0 0 0,1 1 0 0 0,0-1-1 0 0,0 0 1 0 0,1 0 0 0 0,-1 0 0 0 0,2 0 0 0 0,-1-1-1 0 0,1 1 1 0 0,0-1 0 0 0,0 0 0 0 0,0-1-1 0 0,1 1 1 0 0,0-1 0 0 0,7 4-84 0 0,-2-4 243 0 0,1-1 0 0 0,-1-1 1 0 0,1 0-1 0 0,0-1 0 0 0,0 0 1 0 0,0-1-1 0 0,1 0 0 0 0,-1-1 0 0 0,0 0 1 0 0,0-1-1 0 0,0 0 0 0 0,0-1 1 0 0,0-1-1 0 0,0 1 0 0 0,0-2 0 0 0,0 0 1 0 0,-1 0-1 0 0,0-1 0 0 0,0-1 0 0 0,0 0 1 0 0,-1 0-1 0 0,0-1 0 0 0,0 0 1 0 0,0-1-1 0 0,-1 0 0 0 0,4-5-243 0 0,9-4 50 0 0,-1-1 0 0 0,-1-1 1 0 0,-1-1-1 0 0,0-1 0 0 0,-2 0 0 0 0,0-1 0 0 0,-2-1 0 0 0,0-1 0 0 0,-1 0 1 0 0,1-7-51 0 0,-11 23-24 0 0,2-3-30 0 0,-1 0 0 0 0,0-1 0 0 0,0 1 0 0 0,-1-1-1 0 0,-1 0 1 0 0,0 0 0 0 0,0 0 0 0 0,-1 0 0 0 0,-1-1 0 0 0,0 1-1 0 0,-1-1 1 0 0,0 0 54 0 0,-1 13-36 0 0,0-1 0 0 0,0 1 0 0 0,0-1 0 0 0,0 1 0 0 0,0-1 0 0 0,0 1 0 0 0,0-1 0 0 0,0 1 0 0 0,0 0 0 0 0,0 0 0 0 0,-1-1 0 0 0,1 1 0 0 0,0 0-1 0 0,0 0 1 0 0,0 0 0 0 0,0 0 0 0 0,0 1 0 0 0,0-1 0 0 0,-1 0 0 0 0,1 0 0 0 0,0 1 0 0 0,0-1 0 0 0,0 1 0 0 0,0-1 0 0 0,0 1 0 0 0,0-1 0 0 0,0 1 0 0 0,0-1 0 0 0,0 1 0 0 0,0 0 0 0 0,1 0 0 0 0,-2 0 36 0 0,-13 14-56 0 0,0 0 0 0 0,1 0 1 0 0,1 2-1 0 0,0 0 0 0 0,1 0 1 0 0,1 1-1 0 0,1 0 0 0 0,1 1 1 0 0,0 0-1 0 0,1 1 0 0 0,1 0 1 0 0,1 0-1 0 0,1 0 0 0 0,1 1 1 0 0,0 0-1 0 0,2 0 0 0 0,0 0 1 0 0,2 0-1 0 0,0 2 56 0 0,1-16-128 0 0,0-1 0 0 0,0 1-1 0 0,0-1 1 0 0,1 0 0 0 0,0 1 0 0 0,1-1 0 0 0,-1 0-1 0 0,1 0 1 0 0,0 0 0 0 0,0-1 0 0 0,1 1 0 0 0,0-1 0 0 0,0 0-1 0 0,0 0 1 0 0,1 0 0 0 0,1 1 128 0 0,56 34-8654 0 0,-48-33 4394 0 0,-5-3 489 0 0</inkml:trace>
  <inkml:trace contextRef="#ctx0" brushRef="#br0" timeOffset="2937.729">3270 347 9634 0 0,'0'0'3206'0'0,"0"0"-1482"0"0,0 0-633 0 0,0 0-186 0 0,0 0-88 0 0,0 0-66 0 0,0 0-74 0 0,0 0-85 0 0,0 0-90 0 0,0 0-94 0 0,0 0-69 0 0,0 0-82 0 0,-16 34-79 0 0,-51 108-72 0 0,7 9-290 0 0,57-96-1614 0 0,5-54-1039 0 0,6-5-9769 0 0,-8 4 8844 0 0</inkml:trace>
  <inkml:trace contextRef="#ctx0" brushRef="#br0" timeOffset="6218.517">3244 402 0 0 0,'0'0'425'0'0,"0"0"214"0"0,0 0 144 0 0,0 0 164 0 0,0 0 136 0 0,0 0 36 0 0,0 0-30 0 0,0 0-70 0 0,0 0-88 0 0,0 0-52 0 0,2 0 2799 0 0,2 0-3477 0 0,1 0 1 0 0,-1 0-1 0 0,0 0 0 0 0,1 1 1 0 0,-1-1-1 0 0,0 1 0 0 0,0 0 1 0 0,0 1-1 0 0,0-1 0 0 0,0 1 1 0 0,0-1-1 0 0,0 1 0 0 0,0 0 0 0 0,-1 1 1 0 0,1-1-1 0 0,-1 1 0 0 0,0-1 1 0 0,1 1-1 0 0,-1 0 0 0 0,-1 0 1 0 0,1 1-1 0 0,1 0-201 0 0,137 206 665 0 0,-107-185-1680 0 0,-20-20-6047 0 0,-13-5 2449 0 0,0 3 2192 0 0,-1-3-154 0 0</inkml:trace>
  <inkml:trace contextRef="#ctx0" brushRef="#br0" timeOffset="6507.648">3167 626 0 0 0,'0'0'255'0'0,"0"0"578"0"0,0 0 506 0 0,0 0 451 0 0,0 0 128 0 0,0 0-137 0 0,0 0-271 0 0,0 0-352 0 0,0 0-321 0 0,0 0-303 0 0,0 0-233 0 0,0 0-132 0 0,30 2-95 0 0,135 4-105 0 0,-136-5-605 0 0,9-1-2218 0 0,-14-2-2429 0 0,-14-1 1588 0 0</inkml:trace>
  <inkml:trace contextRef="#ctx0" brushRef="#br0" timeOffset="7020.581">3732 383 4577 0 0,'0'0'1310'0'0,"0"0"-301"0"0,0 0-43 0 0,0 0 163 0 0,0 0 116 0 0,0 0-39 0 0,0 0-179 0 0,0 0-259 0 0,0 0-253 0 0,0 0-152 0 0,0 0-27 0 0,0 0 15 0 0,0 0 64 0 0,1 10 26 0 0,18 275 769 0 0,-17-269-1722 0 0,0 7-2607 0 0,-4-11-8804 0 0,0-11 10609 0 0</inkml:trace>
  <inkml:trace contextRef="#ctx0" brushRef="#br0" timeOffset="7284.705">3684 383 5873 0 0,'0'0'618'0'0,"0"0"-228"0"0,0 0 108 0 0,0 0 381 0 0,0 0 330 0 0,0 0 52 0 0,0 0-101 0 0,0 0-149 0 0,0 0-148 0 0,0 0-159 0 0,0 0-181 0 0,33-3-147 0 0,101-13-134 0 0,-32 3 120 0 0,-28 3-1849 0 0,-21 8-10589 0 0,-53 2 9670 0 0</inkml:trace>
  <inkml:trace contextRef="#ctx0" brushRef="#br0" timeOffset="7525.272">3741 560 4577 0 0,'0'0'608'0'0,"0"0"-256"0"0,0 0 336 0 0,0 0 665 0 0,0 0 143 0 0,0 0-208 0 0,0 0-288 0 0,0 0-287 0 0,0 0-161 0 0,0 0-128 0 0,0 0-144 0 0,0 0-120 0 0,192 8-136 0 0,-156-16-232 0 0,5-3-688 0 0,-2 0-1281 0 0,-8 4-2200 0 0,-11-1-1480 0 0</inkml:trace>
</inkml:ink>
</file>

<file path=ppt/ink/ink1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57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 15891 0 0,'0'0'379'0'0,"0"0"-406"0"0,0 0-170 0 0,0 0 250 0 0,0 0 406 0 0,0 0 227 0 0,0 0 62 0 0,0 0-24 0 0,0 0-87 0 0,21 35-110 0 0,65 112-119 0 0,-39-31 108 0 0,-39-75-429 0 0,-1 1 0 0 0,-2 0 0 0 0,-2 0-1 0 0,-1 1 1 0 0,-3 0-87 0 0,1-32-39 0 0,-2 1-1 0 0,0 0 1 0 0,0-1-1 0 0,-1 0 1 0 0,0 0 0 0 0,-1 0-1 0 0,-1 0 1 0 0,1 0 0 0 0,-2-1-1 0 0,1 1 1 0 0,-2-1 0 0 0,1-1-1 0 0,-1 0 1 0 0,-1 1-1 0 0,1-2 1 0 0,-2 1 0 0 0,1-1-1 0 0,-1-1 1 0 0,-6 4 39 0 0,-27 17-4509 0 0,-3-8-4165 0 0,42-20 1367 0 0</inkml:trace>
</inkml:ink>
</file>

<file path=ppt/ink/ink1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56.7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487 30 7474 0 0,'0'0'3566'0'0,"0"0"-2009"0"0,0 0-816 0 0,0 0-153 0 0,0 0 104 0 0,0 0 117 0 0,0 0 5 0 0,0 0-102 0 0,0 0-149 0 0,0 0-138 0 0,0 0-85 0 0,3 7-26 0 0,21 97 850 0 0,-23 158-150 0 0,-2-134-6566 0 0,2-119 2910 0 0,9 5-9185 0 0,-10-11 11075 0 0</inkml:trace>
  <inkml:trace contextRef="#ctx0" brushRef="#br0" timeOffset="229.188">119 1 5089 0 0,'0'0'352'0'0,"0"0"-97"0"0,0 0 0 0 0,0 0 147 0 0,0 0 181 0 0,-19 34 123 0 0,-57 106 7 0 0,73-136-654 0 0,1 1 0 0 0,-1-1-1 0 0,1 1 1 0 0,-1 0 0 0 0,1 0 0 0 0,0-1-1 0 0,1 1 1 0 0,0 0 0 0 0,-1 1 0 0 0,1-1-1 0 0,1 0 1 0 0,-1 0 0 0 0,1 0 0 0 0,0 0 0 0 0,0 1-1 0 0,1-1-58 0 0,0 9 158 0 0,3 12-160 0 0,2 0 1 0 0,0 0 0 0 0,2-1 0 0 0,1 0-1 0 0,1 0 1 0 0,0-1 0 0 0,2-1-1 0 0,9 14 2 0 0,-14-24-159 0 0,42 63-2439 0 0,10-13-3728 0 0,-47-54 5967 0 0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2:40.5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144 729 12011 0 0,'0'0'925'0'0,"0"0"-234"0"0,0 0-30 0 0,0 0 138 0 0,0 0 96 0 0,0 0-71 0 0,0 0-197 0 0,0 0-206 0 0,-6 33-168 0 0,-21 103-113 0 0,20-28-6 0 0,7-104-558 0 0,0 17-1435 0 0,-1-16-2613 0 0,-2-3-3784 0 0,1-2 4886 0 0</inkml:trace>
  <inkml:trace contextRef="#ctx0" brushRef="#br0" timeOffset="251.512">54 394 7226 0 0,'0'0'1104'0'0,"0"0"-64"0"0,0 0-224 0 0,0 0-280 0 0,0 0-240 0 0,0 0-336 0 0,0 0-384 0 0,-53-191-640 0 0,53 183-1240 0 0,0 5-3538 0 0,0-1 4498 0 0</inkml:trace>
  <inkml:trace contextRef="#ctx0" brushRef="#br0" timeOffset="495.034">746 0 14315 0 0,'0'0'2373'0'0,"0"0"-1615"0"0,0 0-516 0 0,0 0-41 0 0,0 0 33 0 0,0 0 70 0 0,0 0 45 0 0,0 0 24 0 0,0 0 6 0 0,0 0-29 0 0,0 0-77 0 0,0 0-76 0 0,4 35-57 0 0,9 110-54 0 0,-2-17 419 0 0,-7 1 1 0 0,-7 38-506 0 0,-15 50 338 0 0,0-66-358 0 0,16-126-855 0 0,2-24 393 0 0,0-1-164 0 0,0 0-189 0 0,0 0-221 0 0,0 0-304 0 0,0 0-395 0 0,3-19-10578 0 0,-2 12 9772 0 0</inkml:trace>
  <inkml:trace contextRef="#ctx0" brushRef="#br0" timeOffset="744.163">351 575 10298 0 0,'0'0'1635'0'0,"0"0"-749"0"0,0 0-245 0 0,0 0 143 0 0,0 0 177 0 0,0 0 52 0 0,0 0-87 0 0,0 0-141 0 0,0 0-78 0 0,0 0-54 0 0,32-3-56 0 0,106-11-60 0 0,57-28 681 0 0,15-32-1426 0 0,-146 39-3181 0 0,-3-7-4670 0 0,-45 31-1926 0 0</inkml:trace>
  <inkml:trace contextRef="#ctx0" brushRef="#br0" timeOffset="1066.489">1297 0 11650 0 0,'0'0'1182'0'0,"0"0"-32"0"0,0 0 41 0 0,0 0 21 0 0,-12 34-128 0 0,-37 110-174 0 0,32-93-492 0 0,2 0 0 0 0,2 2 1 0 0,3 0-1 0 0,1 0 0 0 0,4 1 1 0 0,1-1-1 0 0,3 27-418 0 0,0-72 41 0 0,1 0-1 0 0,0 1 0 0 0,0-1 1 0 0,1 1-1 0 0,0-1 0 0 0,0 1 1 0 0,1-1-1 0 0,0 0 0 0 0,0 0 0 0 0,1 0 1 0 0,0 0-1 0 0,1 0 0 0 0,-1 0 1 0 0,1-1-1 0 0,1 0 0 0 0,0 0 1 0 0,0 0-1 0 0,0 0 0 0 0,1-1 1 0 0,0 0-1 0 0,4 4-40 0 0,-3-8 48 0 0,-1-1 1 0 0,1 0-1 0 0,-1 0 0 0 0,1 0 0 0 0,-1-1 0 0 0,1 0 1 0 0,0-1-1 0 0,-1 1 0 0 0,1-1 0 0 0,-1 0 1 0 0,1-1-1 0 0,-1 0 0 0 0,1 0 0 0 0,-1 0 1 0 0,0 0-1 0 0,0-1 0 0 0,0 0 0 0 0,0-1 1 0 0,-1 1-1 0 0,0-1 0 0 0,3-2-48 0 0,-3 3 22 0 0,162-94 518 0 0,-118 88-353 0 0,-33 47 126 0 0,-14-27-222 0 0,3 41 231 0 0,-6-44-321 0 0,1-1 1 0 0,0 1-1 0 0,1 0 0 0 0,-1-1 0 0 0,2 1 0 0 0,-1 0 1 0 0,1-1-1 0 0,0 0 0 0 0,0 1 0 0 0,1-1 0 0 0,0 0 1 0 0,0 0-1 0 0,1 0 0 0 0,0-1 0 0 0,0 1 0 0 0,1-1 1 0 0,1 2-2 0 0,11-1-646 0 0,-4-6-3344 0 0,-12-1 3443 0 0,0-1-4550 0 0,0-2 975 0 0,-1 3 3240 0 0,0-4-8497 0 0</inkml:trace>
</inkml:ink>
</file>

<file path=ppt/ink/ink1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18.8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603 299 2673 0 0,'0'0'1243'0'0,"0"0"-555"0"0,0 0-192 0 0,0 0 121 0 0,0 0 207 0 0,0 0 199 0 0,0 0 104 0 0,0 0-17 0 0,0 0-69 0 0,0 0-134 0 0,0 0-169 0 0,-7-6-160 0 0,-20-16-112 0 0,-14 16 1050 0 0,19 8-1388 0 0,0 1 0 0 0,0 1 0 0 0,0 1 0 0 0,0 1-1 0 0,1 1 1 0 0,0 1 0 0 0,0 0 0 0 0,-5 5-128 0 0,-65 23 184 0 0,-117 42 784 0 0,279-71-1009 0 0,-27-8 241 0 0,-24 0-165 0 0,0 0 1 0 0,0 2-1 0 0,0 0 1 0 0,-1 1-1 0 0,1 1 1 0 0,-1 1-1 0 0,10 3-35 0 0,-28-7 3 0 0,0 0 1 0 0,0 1-1 0 0,0-1 0 0 0,-1 1 1 0 0,1-1-1 0 0,0 1 0 0 0,0-1 1 0 0,0 1-1 0 0,0-1 0 0 0,-1 1 1 0 0,1 0-1 0 0,0-1 0 0 0,-1 1 1 0 0,1 0-1 0 0,-1 0 0 0 0,1-1 1 0 0,-1 1-1 0 0,1 0 0 0 0,-1 0 1 0 0,1 0-1 0 0,-1 0 0 0 0,0 0 1 0 0,1 0-1 0 0,-1 0 0 0 0,0 0 1 0 0,0 0-1 0 0,0 0 0 0 0,0 0 1 0 0,0-1-1 0 0,0 1 0 0 0,0 0 0 0 0,0 0 1 0 0,0 0-1 0 0,0 0 0 0 0,0 0 1 0 0,-1 0-1 0 0,1 0 0 0 0,0 0 1 0 0,-1 0-1 0 0,1 0 0 0 0,-1 0 1 0 0,1-1-1 0 0,-1 1 0 0 0,1 0 1 0 0,-1 0-1 0 0,0-1 0 0 0,1 1 1 0 0,-1 0-1 0 0,0-1 0 0 0,0 1-3 0 0,-39 39 291 0 0,38-38-290 0 0,-103 72 199 0 0,83-61-173 0 0,0 1 0 0 0,1 1 0 0 0,0 1-1 0 0,1 1 1 0 0,1 1 0 0 0,-14 17-27 0 0,31-32-4 0 0,0 1 0 0 0,1-1-1 0 0,-1 1 1 0 0,1 0 0 0 0,-1-1 0 0 0,1 1 0 0 0,1 0-1 0 0,-1 0 1 0 0,0 0 0 0 0,1 0 0 0 0,0 0 0 0 0,0 0-1 0 0,0 0 1 0 0,0 0 0 0 0,1-1 0 0 0,0 1 0 0 0,-1 0-1 0 0,1 0 1 0 0,1 0 0 0 0,-1-1 0 0 0,0 1 0 0 0,1 0-1 0 0,0-1 1 0 0,0 1 0 0 0,0-1 0 0 0,0 0 0 0 0,1 0-1 0 0,-1 0 1 0 0,1 0 0 0 0,0 0 0 0 0,0 0 0 0 0,0-1-1 0 0,0 1 1 0 0,0-1 0 0 0,0 0 0 0 0,1 0 0 0 0,-1 0-1 0 0,1 0 1 0 0,-1-1 0 0 0,4 1 4 0 0,9 5-309 0 0,0 0 0 0 0,0-2 0 0 0,1 0 0 0 0,-1-1 0 0 0,1-1 0 0 0,0 0 0 0 0,0-1 0 0 0,0-1 0 0 0,1-1 0 0 0,4 0 309 0 0,8-6-3105 0 0,-12-2-2001 0 0,-10 3-1873 0 0</inkml:trace>
  <inkml:trace contextRef="#ctx0" brushRef="#br0" timeOffset="336.741">223 0 8506 0 0,'0'0'-171'0'0,"0"0"187"0"0,0 0 222 0 0,0 0 219 0 0,0 0 255 0 0,-2 31 236 0 0,-6 97 102 0 0,6-83-170 0 0,3 1-1 0 0,1-1 1 0 0,3 0 0 0 0,1-1-1 0 0,5 13-879 0 0,11 82 1071 0 0,-22-138-1067 0 0,9 65 73 0 0,-3 1 0 0 0,-3 0-1 0 0,-2 0 1 0 0,-4 0 0 0 0,-3 0 0 0 0,-2-1-1 0 0,-7 15-76 0 0,-14 15-29 0 0,-1-1-1389 0 0,16-30-8160 0 0,14-58 2837 0 0</inkml:trace>
</inkml:ink>
</file>

<file path=ppt/ink/ink1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22.0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354 564 448 0 0,'0'0'766'0'0,"0"0"-534"0"0,0 0-150 0 0,0 0 116 0 0,0 0 159 0 0,0 0 111 0 0,0 0 39 0 0,-26 33-26 0 0,-80 104-36 0 0,45-47 240 0 0,-91 120 1173 0 0,151-209-1828 0 0,1-1 0 0 0,-1 0 1 0 0,0 1-1 0 0,1-1 0 0 0,-1 1 0 0 0,1 0 1 0 0,-1-1-1 0 0,1 1 0 0 0,-1-1 1 0 0,1 1-1 0 0,0 0 0 0 0,-1-1 1 0 0,1 1-1 0 0,0 0 0 0 0,-1-1 0 0 0,1 1 1 0 0,0 0-1 0 0,0-1 0 0 0,-1 1 1 0 0,1 0-1 0 0,0 0 0 0 0,0-1 1 0 0,0 1-1 0 0,0 0 0 0 0,0 0 0 0 0,0-1 1 0 0,0 1-1 0 0,1 0 0 0 0,-1 0 1 0 0,0-1-1 0 0,0 1 0 0 0,0 0 0 0 0,1 0 1 0 0,-1-1-1 0 0,0 1 0 0 0,1 0 1 0 0,-1-1-1 0 0,1 1 0 0 0,-1-1 1 0 0,1 1-1 0 0,-1 0 0 0 0,1-1 0 0 0,-1 1 1 0 0,1-1-1 0 0,0 0 0 0 0,-1 1 1 0 0,1-1-1 0 0,-1 1 0 0 0,1-1 0 0 0,0 0 1 0 0,0 1-1 0 0,0-1-30 0 0,44 2 1331 0 0,-32-2-987 0 0,260-11 599 0 0,-173 18-955 0 0,-101-15 4798 0 0,-10-29-4011 0 0,-17-72 109 0 0,13 68-1291 0 0,-2 1 0 0 0,-1 1 1 0 0,-2 0-1 0 0,-2 2 0 0 0,-1 0 0 0 0,-14-14 407 0 0,34 48-711 0 0,-11-17-434 0 0,10 11-6122 0 0,4 8 3648 0 0,0 1 1649 0 0</inkml:trace>
  <inkml:trace contextRef="#ctx0" brushRef="#br0" timeOffset="445.974">943 457 6833 0 0,'0'0'1339'0'0,"0"0"-21"0"0,0 0 14 0 0,0 0 85 0 0,0 0-9 0 0,0 0-226 0 0,0 0-312 0 0,0 0-286 0 0,0 0-231 0 0,0 0-151 0 0,0 0-82 0 0,0 0-25 0 0,0 0 46 0 0,1 8 71 0 0,-11 124 813 0 0,-65 213-373 0 0,73-342-634 0 0,1-1 0 0 0,0 0 1 0 0,0 1-1 0 0,0-1 0 0 0,0 1 1 0 0,1 0-1 0 0,-1-1 1 0 0,1 1-1 0 0,0 0 0 0 0,-1-1 1 0 0,1 1-1 0 0,0 0 0 0 0,1-1 1 0 0,-1 1-1 0 0,0 0 0 0 0,1-1 1 0 0,-1 1-1 0 0,1-1 0 0 0,0 1 1 0 0,0 0-1 0 0,0-1 0 0 0,0 0 1 0 0,1 1-1 0 0,-1-1 0 0 0,1 0 1 0 0,-1 0-1 0 0,1 1 0 0 0,0-1 1 0 0,-1 0-1 0 0,1-1 1 0 0,0 1-1 0 0,1 0 0 0 0,0 0-18 0 0,11 0 206 0 0,-1 0-1 0 0,1-2 0 0 0,0 1 1 0 0,-1-2-1 0 0,1 0 0 0 0,0-1 1 0 0,-1 0-1 0 0,1-1 1 0 0,-1 0-1 0 0,0-1 0 0 0,0-1 1 0 0,0 0-1 0 0,5-4-205 0 0,-17 9-49 0 0,0 0 0 0 0,0 0 1 0 0,-1 0-1 0 0,1 0 0 0 0,0 0 0 0 0,-1-1 0 0 0,1 1 1 0 0,-1 0-1 0 0,1-1 0 0 0,0 1 0 0 0,-1 0 0 0 0,1-1 0 0 0,-1 1 1 0 0,1 0-1 0 0,-1-1 0 0 0,1 1 0 0 0,-1-1 0 0 0,1 1 0 0 0,-1-1 1 0 0,1 0-1 0 0,-1 1 0 0 0,0-1 0 0 0,1 1 0 0 0,-1-1 0 0 0,0 0 1 0 0,0 1-1 0 0,1-1 0 0 0,-1 1 0 0 0,0-1 0 0 0,0 0 1 0 0,0 0-1 0 0,0 1 0 0 0,0-1 0 0 0,0 0 0 0 0,0 1 0 0 0,0-1 1 0 0,0 0-1 0 0,0 1 0 0 0,0-1 0 0 0,0 0 0 0 0,0 1 0 0 0,-1-1 1 0 0,1 0-1 0 0,0 1 0 0 0,-1-1 0 0 0,1 1 0 0 0,0-1 1 0 0,-1 0 47 0 0,-15-14-7960 0 0,10 11 4254 0 0,2 0-4639 0 0</inkml:trace>
  <inkml:trace contextRef="#ctx0" brushRef="#br0" timeOffset="683.964">605 762 3913 0 0,'0'0'2166'0'0,"0"0"-414"0"0,0 0-34 0 0,0 0 62 0 0,0 0-126 0 0,0 0-243 0 0,0 0-240 0 0,35-2-195 0 0,117-9-185 0 0,154-28-143 0 0,-231 28-3689 0 0,-42 6-2404 0 0,-12 3-4049 0 0</inkml:trace>
  <inkml:trace contextRef="#ctx0" brushRef="#br0" timeOffset="1221.127">1755 254 6465 0 0,'0'0'1571'0'0,"0"0"-232"0"0,0 0-120 0 0,0 0 12 0 0,0 0-28 0 0,0 0-140 0 0,0 0-117 0 0,0 0-122 0 0,0 0-93 0 0,0 0-81 0 0,0 0-96 0 0,0 0-95 0 0,-29 27-74 0 0,-91 85-36 0 0,60-28 154 0 0,51-64-361 0 0,-5 9-21 0 0,2 0 0 0 0,1 1 1 0 0,1 0-1 0 0,1 1 1 0 0,2 0-1 0 0,1 1 1 0 0,2-1-1 0 0,1 1 1 0 0,1 0-1 0 0,2 0 1 0 0,3 23-122 0 0,-2-41 10 0 0,1 1 0 0 0,1-1 1 0 0,0 1-1 0 0,1-1 0 0 0,0 0 1 0 0,1 0-1 0 0,1-1 0 0 0,0 0 0 0 0,1 0 1 0 0,0 0-1 0 0,1-1 0 0 0,0 0 1 0 0,1 0-1 0 0,1-1 0 0 0,0 0 1 0 0,0-1-1 0 0,1 0 0 0 0,0 0 0 0 0,1-1 1 0 0,0-1-1 0 0,0 0 0 0 0,1-1 1 0 0,0 0-1 0 0,0-1 0 0 0,1 0 0 0 0,0-1 1 0 0,0-1-1 0 0,0 0 0 0 0,0-1 1 0 0,0 0-1 0 0,1-1 0 0 0,5-1-10 0 0,-2 0-568 0 0,19-1-2073 0 0,-16-4-6921 0 0,-16 0 1034 0 0</inkml:trace>
  <inkml:trace contextRef="#ctx0" brushRef="#br0" timeOffset="3685.957">2121 508 0 0 0,'0'0'156'0'0,"0"0"-116"0"0,0 0-12 0 0,0 0 172 0 0,0 0 271 0 0,0 0 272 0 0,0 0 198 0 0,0 0 30 0 0,0 0-100 0 0,0 0-159 0 0,-5 25-160 0 0,-17 79-124 0 0,-56 150 1010 0 0,1-99-753 0 0,77-155-530 0 0,0-1 0 0 0,-1 1-1 0 0,1 0 1 0 0,0 0 0 0 0,0 0 0 0 0,-1-1-1 0 0,1 1 1 0 0,0 0 0 0 0,0 0-1 0 0,0 0 1 0 0,-1 0 0 0 0,1-1-1 0 0,0 1 1 0 0,-1 0 0 0 0,1 0-1 0 0,0 0 1 0 0,0 0 0 0 0,-1 0-1 0 0,1 0 1 0 0,0 0 0 0 0,0 0-1 0 0,-1 0 1 0 0,1 0 0 0 0,0 0-1 0 0,-1 0-154 0 0,13-35 633 0 0,67-119 89 0 0,133-170-337 0 0,-166 251-85 0 0,-45 73-273 0 0,-1 0-67 0 0,0 0-112 0 0,0 29-6 0 0,-1 16 469 0 0,-1-17-140 0 0,1 0 0 0 0,1 0 0 0 0,2-1 0 0 0,1 1 1 0 0,1 0-1 0 0,1-1 0 0 0,1 0 0 0 0,1 0 0 0 0,2-1 0 0 0,7 16-171 0 0,-13-39 44 0 0,-1 0 0 0 0,0 0-1 0 0,1-1 1 0 0,0 1 0 0 0,-1-1 0 0 0,1 1 0 0 0,0-1-1 0 0,0 0 1 0 0,1 0 0 0 0,-1 0 0 0 0,0-1 0 0 0,1 1-1 0 0,-1-1 1 0 0,1 0 0 0 0,-1 0 0 0 0,1 0 0 0 0,-1 0-1 0 0,1-1 1 0 0,0 1 0 0 0,-1-1 0 0 0,1 0 0 0 0,0 0-1 0 0,0 0 1 0 0,-1-1 0 0 0,1 1 0 0 0,0-1 0 0 0,-1 0 0 0 0,1 0-1 0 0,-1 0 1 0 0,1 0 0 0 0,-1-1 0 0 0,0 0 0 0 0,1 1-1 0 0,-1-1 1 0 0,0 0 0 0 0,0-1 0 0 0,0 1 0 0 0,0 0-1 0 0,-1-1 1 0 0,1 0 0 0 0,-1 1 0 0 0,1-1 0 0 0,-1 0-1 0 0,0 0 1 0 0,1-2-44 0 0,41-39 105 0 0,-2-3 1 0 0,-2-1-1 0 0,-2-2 1 0 0,-2-1-1 0 0,-2-2 0 0 0,-3-1 1 0 0,9-25-106 0 0,-25 42 268 0 0,-15 37-220 0 0,0 0-64 0 0,0 22-271 0 0,-14 137 762 0 0,13-137-420 0 0,2-1 1 0 0,0 0-1 0 0,2 0 1 0 0,0 0-1 0 0,1 0 1 0 0,2-1-1 0 0,0 1 1 0 0,0-1-1 0 0,2 0 1 0 0,1-1-1 0 0,0 0 1 0 0,2 0-1 0 0,0-1-55 0 0,23 37 50 0 0,-24-35-160 0 0,-9-16-4054 0 0,0-2-4429 0 0,-1-2 1650 0 0</inkml:trace>
  <inkml:trace contextRef="#ctx0" brushRef="#br0" timeOffset="4037.132">3106 740 8210 0 0,'0'0'1040'0'0,"0"0"-89"0"0,0 0 166 0 0,0 0 209 0 0,0 0-16 0 0,0 0-178 0 0,0 0-215 0 0,0 0-179 0 0,0 0-121 0 0,33-2-157 0 0,105-6-150 0 0,4-8-728 0 0,-103 10-2328 0 0,-14 2-4271 0 0,-13 3-930 0 0</inkml:trace>
  <inkml:trace contextRef="#ctx0" brushRef="#br0" timeOffset="5920.291">3878 339 6337 0 0,'0'0'2700'0'0,"0"0"-1472"0"0,0 0-384 0 0,0 0 96 0 0,0 0 156 0 0,0 0 82 0 0,0 0-67 0 0,0 0-259 0 0,0 0-305 0 0,0 0-254 0 0,0 0-169 0 0,-2 2-58 0 0,-2 8 10 0 0,0 0 0 0 0,1 0 0 0 0,0 0 0 0 0,1 0 0 0 0,0 0 0 0 0,1 0 0 0 0,0 0 0 0 0,1 1 0 0 0,0-1 0 0 0,0 0 0 0 0,2 11-76 0 0,-1 10 152 0 0,18 326 448 0 0,2-224-2140 0 0,-20-127 316 0 0,-2-4-8317 0 0,0-2 2942 0 0</inkml:trace>
  <inkml:trace contextRef="#ctx0" brushRef="#br0" timeOffset="6409.117">3716 324 4297 0 0,'0'0'2023'0'0,"0"0"-951"0"0,0 0-281 0 0,0 0 107 0 0,0 0 191 0 0,0 0 90 0 0,0 0-63 0 0,0 0-133 0 0,0 0-124 0 0,0 0-132 0 0,34-11-112 0 0,112-33-111 0 0,-26 29 235 0 0,-103 12-667 0 0,1 1-1 0 0,0 1 1 0 0,0 1 0 0 0,0 0 0 0 0,-1 1 0 0 0,1 1 0 0 0,0 0 0 0 0,-1 2 0 0 0,1 0 0 0 0,-1 1 0 0 0,0 0 0 0 0,0 2 0 0 0,-1 0-1 0 0,6 3-71 0 0,-19-8 3 0 0,-1 0 0 0 0,1 0-1 0 0,-1 0 1 0 0,1 0 0 0 0,-1 1-1 0 0,1-1 1 0 0,-1 1-1 0 0,0-1 1 0 0,0 1 0 0 0,0 0-1 0 0,-1 0 1 0 0,1-1-1 0 0,-1 1 1 0 0,0 1 0 0 0,1-1-1 0 0,-1 0 1 0 0,0 0-1 0 0,-1 0 1 0 0,1 0 0 0 0,-1 1-1 0 0,1-1 1 0 0,-1 0-1 0 0,0 1 1 0 0,0-1 0 0 0,0 0-1 0 0,-1 1 1 0 0,1-1 0 0 0,-1 0-1 0 0,0 0 1 0 0,0 0-1 0 0,0 1 1 0 0,0-1 0 0 0,-1 0-1 0 0,1 0-2 0 0,-68 93 109 0 0,43-73-124 0 0,0-1 1 0 0,-2-1-1 0 0,0-2 0 0 0,-2 0 0 0 0,-1-2 15 0 0,-7 6 58 0 0,27-17-15 0 0,10-6-43 0 0,-1 0-1 0 0,0 0 1 0 0,1 0-1 0 0,-1 0 0 0 0,1 0 1 0 0,-1 1-1 0 0,1-1 1 0 0,-1 1-1 0 0,1 0 0 0 0,-1-1 1 0 0,1 1-1 0 0,-1 0 1 0 0,1 0-1 0 0,-1-1 0 0 0,1 1 1 0 0,0 0-1 0 0,0 1 1 0 0,0-1-1 0 0,-1 0 0 0 0,1 0 1 0 0,0 0-1 0 0,0 1 1 0 0,1-1-1 0 0,-1 0 0 0 0,0 1 1 0 0,0-1-1 0 0,1 1 1 0 0,-1-1-1 0 0,1 1 0 0 0,-1-1 1 0 0,1 1-1 0 0,-1 0 1 0 0,1-1-1 0 0,0 1 0 0 0,0-1 1 0 0,0 1-1 0 0,0 0 1 0 0,0-1-1 0 0,0 1 0 0 0,1 0 1 0 0,-1-1-1 0 0,0 1 1 0 0,1-1-1 0 0,-1 1 0 0 0,1-1 1 0 0,0 1-1 0 0,-1-1 1 0 0,2 2 0 0 0,66 47 368 0 0,-55-43-294 0 0,0 2 1 0 0,-1-1 0 0 0,0 2-1 0 0,0-1 1 0 0,-1 2 0 0 0,-1-1-1 0 0,1 2 1 0 0,-2-1 0 0 0,1 1-1 0 0,1 4-74 0 0,-10-14-38 0 0,0 0 0 0 0,0 0 0 0 0,1 0-1 0 0,-1-1 1 0 0,1 1 0 0 0,-1 0 0 0 0,1-1-1 0 0,0 0 1 0 0,-1 1 0 0 0,1-1 0 0 0,0 0-1 0 0,0 0 1 0 0,0 0 0 0 0,0 0 0 0 0,0 0-1 0 0,0 0 1 0 0,0-1 0 0 0,1 1 0 0 0,-1-1-1 0 0,0 1 1 0 0,0-1 0 0 0,0 0 0 0 0,1 0-1 0 0,-1 0 39 0 0,22 0-6216 0 0,-16 0 1377 0 0,-3 0-2397 0 0</inkml:trace>
  <inkml:trace contextRef="#ctx0" brushRef="#br0" timeOffset="6648.358">4364 748 5681 0 0,'0'0'840'0'0,"0"0"78"0"0,0 0 233 0 0,0 0 221 0 0,0 0 18 0 0,0 0-149 0 0,0 0-244 0 0,0 0-301 0 0,0 0-262 0 0,0 0-169 0 0,0 0-116 0 0,8 32-78 0 0,24 101-45 0 0,-16-71 157 0 0,-10-40-2704 0 0,-6-3-7226 0 0,0-19 6601 0 0</inkml:trace>
  <inkml:trace contextRef="#ctx0" brushRef="#br0" timeOffset="7110.103">4360 656 2705 0 0,'0'0'2065'0'0,"0"0"-1043"0"0,0 0-322 0 0,0 0 160 0 0,0 0 248 0 0,0 0 155 0 0,0 0 31 0 0,0 0-15 0 0,0 0-65 0 0,0 0-124 0 0,0 0-164 0 0,0 0-213 0 0,0 0-204 0 0,32-4-153 0 0,101-11-118 0 0,-66 12 105 0 0,-48 30-112 0 0,-36 31 60 0 0,-82 69-314 0 0,98-125 8 0 0,1-1 0 0 0,-1 1 1 0 0,0-1-1 0 0,1 1 0 0 0,-1-1 0 0 0,0 1 0 0 0,1 0 1 0 0,0-1-1 0 0,-1 1 0 0 0,1 0 0 0 0,0-1 0 0 0,0 1 1 0 0,0 0-1 0 0,0-1 0 0 0,0 1 0 0 0,1 0 0 0 0,-1-1 1 0 0,0 1-1 0 0,1 0 0 0 0,-1-1 0 0 0,1 1 1 0 0,0-1-1 0 0,-1 1 0 0 0,1-1 0 0 0,0 1 0 0 0,0-1 1 0 0,0 0-1 0 0,0 1 0 0 0,0-1 0 0 0,0 0 0 0 0,0 0 1 0 0,1 0-1 0 0,-1 0 0 0 0,0 0 0 0 0,2 1 15 0 0,62 25 20 0 0,-31-15 2 0 0,-32-12-5 0 0,0 1 0 0 0,0-1 0 0 0,0 1 0 0 0,0 0 0 0 0,0-1 0 0 0,-1 1 0 0 0,1 0-1 0 0,0 0 1 0 0,0 0 0 0 0,0 0 0 0 0,-1 1 0 0 0,1-1 0 0 0,-1 0 0 0 0,1 1 0 0 0,-1-1 0 0 0,1 1 0 0 0,-1-1 0 0 0,0 1 0 0 0,0 0 0 0 0,0 0 0 0 0,0-1 0 0 0,0 1 0 0 0,0 0 0 0 0,0 0 0 0 0,0 0 0 0 0,-1 0 0 0 0,1 0 0 0 0,-1 0 0 0 0,0 0 0 0 0,1 0 0 0 0,-1 0 0 0 0,0 0 0 0 0,0 1 0 0 0,0-1 0 0 0,-1 0-1 0 0,1 0 1 0 0,0 0 0 0 0,-1 0 0 0 0,1 0 0 0 0,-1 0 0 0 0,0 0 0 0 0,0 0 0 0 0,0 1-17 0 0,-10 6-117 0 0,0 0 1 0 0,0-1-1 0 0,-1 0 0 0 0,0-1 0 0 0,0 0 0 0 0,-1-1 0 0 0,0 0 0 0 0,0-1 0 0 0,0-1 1 0 0,0 0-1 0 0,-14 2 117 0 0,-11-5-6311 0 0,36-3 1599 0 0,0-2 1875 0 0,2 4 1958 0 0,0-1-1534 0 0</inkml:trace>
  <inkml:trace contextRef="#ctx0" brushRef="#br0" timeOffset="7406.972">4839 258 9338 0 0,'0'0'1118'0'0,"0"0"-442"0"0,0 0-268 0 0,0 0 43 0 0,0 0 135 0 0,0 0 207 0 0,0 0 168 0 0,0 0 62 0 0,0 0-23 0 0,0 0-129 0 0,0 0-157 0 0,0 0-149 0 0,0 0-124 0 0,9 22-106 0 0,29 71-75 0 0,-16 9 263 0 0,-24 84-217 0 0,-17-63-444 0 0,13-54-696 0 0,6-39-3461 0 0,0-30 4255 0 0,0 1-2151 0 0,0-1-877 0 0,0 0-860 0 0,0 0 176 0 0,0 0 1629 0 0</inkml:trace>
  <inkml:trace contextRef="#ctx0" brushRef="#br0" timeOffset="7706.451">4866 258 6665 0 0,'0'0'1398'0'0,"0"0"-135"0"0,0 0 16 0 0,0 0 147 0 0,0 0 34 0 0,0 0-97 0 0,0 0-206 0 0,0 0-218 0 0,0 0-148 0 0,0 0-135 0 0,0 0-128 0 0,0 0-93 0 0,30-9-67 0 0,94-29-37 0 0,31 5 544 0 0,-43 29-1197 0 0,-110 4 188 0 0,-1 0 0 0 0,1 1-1 0 0,-1-1 1 0 0,0 1 0 0 0,1-1-1 0 0,-1 1 1 0 0,1 0 0 0 0,-1-1-1 0 0,0 1 1 0 0,0 0 0 0 0,1 0-1 0 0,-1 0 1 0 0,0 0 0 0 0,0 0-1 0 0,0 0 1 0 0,0 0 0 0 0,0 0-1 0 0,0 1 1 0 0,0-1 0 0 0,-1 0-1 0 0,1 0 1 0 0,0 1 0 0 0,-1-1-1 0 0,1 1 1 0 0,-1-1 0 0 0,1 0-1 0 0,-1 1 1 0 0,0-1-1 0 0,1 1 135 0 0,-8 25-9390 0 0,3-22 2064 0 0</inkml:trace>
  <inkml:trace contextRef="#ctx0" brushRef="#br0" timeOffset="7953.986">4866 637 5345 0 0,'0'0'1347'0'0,"0"0"40"0"0,0 0 269 0 0,0 0 138 0 0,0 0-196 0 0,0 0-330 0 0,0 0-292 0 0,0 0-240 0 0,0 0-191 0 0,32-3-156 0 0,102-10-154 0 0,6-10-1096 0 0,-99 14-2684 0 0,5 3-4612 0 0,-32 5 3444 0 0</inkml:trace>
  <inkml:trace contextRef="#ctx0" brushRef="#br0" timeOffset="8268.014">5472 0 2104 0 0,'0'0'1996'0'0,"0"0"-552"0"0,0 0-208 0 0,0 0-54 0 0,0 0-65 0 0,0 0 8 0 0,0 0 1 0 0,0 0-29 0 0,0 0-25 0 0,0 0-88 0 0,0 0-133 0 0,0 0-116 0 0,11 22-55 0 0,34 72-39 0 0,-30-60-253 0 0,-2 1-1 0 0,0 0 0 0 0,-3 1 1 0 0,-1 0-1 0 0,-2 1 0 0 0,-1 0 1 0 0,0 27-388 0 0,-1-39-2 0 0,-2 0 0 0 0,-1 1 0 0 0,-1-1 0 0 0,-1 0 0 0 0,-1 0 0 0 0,-2 1 0 0 0,0-1 0 0 0,-2 0 0 0 0,0-1 0 0 0,-2 1 0 0 0,-1-1 0 0 0,-1-1 0 0 0,0 1 0 0 0,-2-1 0 0 0,-1-1 0 0 0,-1 0 0 0 0,0-1 0 0 0,-2 0 0 0 0,-1-1 0 0 0,-16 16 2 0 0,28-32-267 0 0,-66 53-2207 0 0,45-42-1580 0 0,-2-2-3916 0 0,18-9 2673 0 0</inkml:trace>
</inkml:ink>
</file>

<file path=ppt/ink/ink1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41.5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30 928 0 0,'0'0'658'0'0,"0"0"10"0"0,0 0 329 0 0,0 0 346 0 0,0 0 68 0 0,0 0-192 0 0,0 0-291 0 0,0 0-147 0 0,0 0 47 0 0,0 0 157 0 0,0 0 129 0 0,0 0 22 0 0,0 0-37 0 0,19 0-76 0 0,138-4 1421 0 0,204-22 250 0 0,-242 39-3488 0 0,-72 7-9279 0 0,-38-16 684 0 0</inkml:trace>
</inkml:ink>
</file>

<file path=ppt/ink/ink1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32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0 454 7762 0 0,'0'0'576'0'0,"0"0"-327"0"0,0 0-31 0 0,0 0 339 0 0,0 0 295 0 0,0 0 166 0 0,0 0 33 0 0,0 0-71 0 0,0 0-85 0 0,32-1-128 0 0,98-5-169 0 0,59-17 797 0 0,-80 12-2987 0 0,-109 11 617 0 0,0 0-411 0 0,-5 0-7273 0 0,1 0 4353 0 0</inkml:trace>
  <inkml:trace contextRef="#ctx0" brushRef="#br0" timeOffset="247.006">63 583 7290 0 0,'0'0'640'0'0,"0"0"-254"0"0,0 0 153 0 0,0 0 427 0 0,0 0 301 0 0,0 0 74 0 0,0 0-143 0 0,0 0-223 0 0,0 0-210 0 0,0 0-211 0 0,0 0-202 0 0,33-2-163 0 0,105-7-133 0 0,24-18-2192 0 0,-159 27 1996 0 0,53-10-3262 0 0,-19-1-2380 0 0,-19 3 724 0 0</inkml:trace>
  <inkml:trace contextRef="#ctx0" brushRef="#br0" timeOffset="501.763">1038 27 5817 0 0,'0'0'2766'0'0,"0"0"-1599"0"0,0 0-604 0 0,0 0-72 0 0,0 0 111 0 0,0 0 252 0 0,0 0 166 0 0,0 0 83 0 0,0 0-12 0 0,0 0-194 0 0,0 0-194 0 0,0 0-155 0 0,0 0-119 0 0,4 26-65 0 0,13 132 270 0 0,-9-75-27 0 0,0 158-357 0 0,-19-197-1738 0 0,2-33-2786 0 0,-3-7-5301 0 0,11-4 5006 0 0</inkml:trace>
  <inkml:trace contextRef="#ctx0" brushRef="#br0" timeOffset="802.548">685 67 3697 0 0,'0'0'2334'0'0,"0"0"-934"0"0,0 0-158 0 0,0 0 269 0 0,0 0 221 0 0,0 0-52 0 0,0 0-210 0 0,0 0-237 0 0,0 0-190 0 0,32-3-149 0 0,100-13-174 0 0,241-27 1625 0 0,-229 39-4221 0 0,-133 15-2120 0 0,-11 2-2381 0 0,0-11 4202 0 0,0 5-4702 0 0</inkml:trace>
  <inkml:trace contextRef="#ctx0" brushRef="#br0" timeOffset="1067.817">711 689 10042 0 0,'0'0'987'0'0,"0"0"-301"0"0,0 0 15 0 0,0 0 291 0 0,0 0 226 0 0,0 0 77 0 0,0 0-103 0 0,0 0-220 0 0,0 0-188 0 0,0 0-146 0 0,0 0-137 0 0,0 0-83 0 0,31-1-60 0 0,98-4-33 0 0,204-40-1072 0 0,-323 44 153 0 0,26-4-1917 0 0,-13 0-3400 0 0,-11 1-4675 0 0</inkml:trace>
  <inkml:trace contextRef="#ctx0" brushRef="#br0" timeOffset="2296.901">1350 531 7810 0 0,'0'0'1192'0'0,"0"0"-413"0"0,0 0-198 0 0,0 0 58 0 0,0 0 124 0 0,0 0 89 0 0,0 0-1 0 0,0 0-50 0 0,0 0-92 0 0,0 0-144 0 0,0 0-126 0 0,0 0-90 0 0,3 16-61 0 0,15 131 371 0 0,-29-71-50 0 0,1-17-3675 0 0,8-19-9575 0 0,2-39 10462 0 0</inkml:trace>
  <inkml:trace contextRef="#ctx0" brushRef="#br0" timeOffset="8306.098">1337 546 0 0 0,'0'0'195'0'0,"0"0"400"0"0,0 0 127 0 0,0 0 46 0 0,0 0 51 0 0,0 0 46 0 0,5-2-21 0 0,14-5-56 0 0,-14 5-76 0 0,-5 2-73 0 0,0 0-42 0 0,0 0-9 0 0,0 0 9 0 0,0 0-5 0 0,0 0-16 0 0,0 0-49 0 0,0 0-58 0 0,0 0-42 0 0,0 0-53 0 0,27 0 2566 0 0,106-19-1092 0 0,-41 19-1558 0 0,-91 1-284 0 0,0 1 0 0 0,-1 0 0 0 0,1-1 0 0 0,-1 1 1 0 0,1 0-1 0 0,-1-1 0 0 0,0 1 0 0 0,1 0 0 0 0,-1-1 1 0 0,0 1-1 0 0,0 0 0 0 0,0 0 0 0 0,0-1 0 0 0,-1 1 1 0 0,1 0-1 0 0,0 0 0 0 0,-1-1 0 0 0,1 1 0 0 0,-1 0 0 0 0,1-1 1 0 0,-1 1-1 0 0,0-1 0 0 0,0 1 0 0 0,0-1 0 0 0,0 1 1 0 0,0-1-1 0 0,0 0 0 0 0,0 1 0 0 0,0-1 0 0 0,-1 0 1 0 0,0 1-7 0 0,-6 7 25 0 0,-1-1 0 0 0,0-1 0 0 0,0 0 0 0 0,0 0 0 0 0,-1 0 0 0 0,0-1 0 0 0,0-1 0 0 0,0 0 0 0 0,-6 2-25 0 0,-32 17 0 0 0,34-18 42 0 0,15-6-115 0 0,-1 0 1 0 0,0 1-1 0 0,0-1 0 0 0,0 0 0 0 0,1 0 0 0 0,-1 0 1 0 0,0 1-1 0 0,0-1 0 0 0,0 0 0 0 0,1 0 0 0 0,-1 1 1 0 0,0-1-1 0 0,0 0 0 0 0,0 0 0 0 0,0 1 0 0 0,0-1 1 0 0,0 0-1 0 0,0 0 0 0 0,0 1 0 0 0,1-1 0 0 0,-1 0 0 0 0,0 0 1 0 0,0 1 72 0 0,60 24 169 0 0,88-20 687 0 0,-146-5-840 0 0,0-1 1 0 0,1 1-1 0 0,-1 0 0 0 0,0 0 1 0 0,1 0-1 0 0,-1 0 0 0 0,0 0 0 0 0,0 1 1 0 0,1-1-1 0 0,-1 1 0 0 0,0-1 0 0 0,0 1 1 0 0,0 0-1 0 0,1 0 0 0 0,-1 0 0 0 0,0 0 1 0 0,0 0-1 0 0,0 0 0 0 0,-1 1 0 0 0,1-1 1 0 0,0 1-1 0 0,0-1 0 0 0,-1 1 1 0 0,1-1-1 0 0,-1 1 0 0 0,1 0 0 0 0,-1 0 1 0 0,0 0-1 0 0,0 0 0 0 0,0 0 0 0 0,0 0 1 0 0,0 0-1 0 0,0 0 0 0 0,-1 1 0 0 0,1-1 1 0 0,-1 0-1 0 0,1 0 0 0 0,-1 1 0 0 0,0-1 1 0 0,0 0-1 0 0,0 1-16 0 0,-37 38 808 0 0,20-28-674 0 0,0 0 0 0 0,-1-1-1 0 0,0-2 1 0 0,-1 1 0 0 0,0-2 0 0 0,-1-1-1 0 0,-3 1-133 0 0,-63-4-828 0 0,53-6-2655 0 0,22-2 357 0 0,5-1-3001 0 0,5 3 698 0 0</inkml:trace>
  <inkml:trace contextRef="#ctx0" brushRef="#br0" timeOffset="11943.092">1725 675 0 0 0,'0'0'579'0'0,"0"0"340"0"0,0 0 120 0 0,0 0 18 0 0,0 0 51 0 0,14-1 62 0 0,41-1 8 0 0,7-21 2865 0 0,-45 11-3061 0 0,76-61 1993 0 0,21-67-1093 0 0,-108 130-1854 0 0,0 1 0 0 0,-1-1 0 0 0,0 0 0 0 0,0-1 1 0 0,-1 1-1 0 0,0-1 0 0 0,-1 0 0 0 0,0 0 0 0 0,-1 0 0 0 0,0 0 1 0 0,-1 0-1 0 0,0-1 0 0 0,-1 1 0 0 0,0 0 0 0 0,-1-1-28 0 0,-31 16-2735 0 0,-25 78 191 0 0,49-67 2591 0 0,1 0-1 0 0,0 0 1 0 0,1 0-1 0 0,1 1 1 0 0,0 0-1 0 0,1 0 1 0 0,1 1-1 0 0,1-1 1 0 0,0 1-1 0 0,1-1 1 0 0,1 1 0 0 0,0-1-1 0 0,3 11-46 0 0,-2-21 64 0 0,2 1 0 0 0,-1-1 0 0 0,1 1 1 0 0,0-1-1 0 0,0 0 0 0 0,0 0 0 0 0,1 0 0 0 0,0-1 0 0 0,0 1 1 0 0,1-1-1 0 0,0 0 0 0 0,0 0 0 0 0,0-1 0 0 0,0 1 0 0 0,1-1 0 0 0,-1 0 1 0 0,1 0-1 0 0,0-1 0 0 0,0 0 0 0 0,1 0 0 0 0,-1 0 0 0 0,1-1 1 0 0,-1 0-1 0 0,1 0 0 0 0,0-1 0 0 0,-1 0 0 0 0,1 0 0 0 0,0-1 0 0 0,0 1 1 0 0,0-1-1 0 0,0-1 0 0 0,0 1 0 0 0,0-1 0 0 0,-1-1 0 0 0,1 1 0 0 0,0-1 1 0 0,-1 0-1 0 0,1-1 0 0 0,5-2-64 0 0,22-11 294 0 0,1-2 0 0 0,-2-1 1 0 0,0-2-1 0 0,-2-1 0 0 0,0-2 0 0 0,-2-1 1 0 0,0-1-1 0 0,1-5-294 0 0,-19 21 7 0 0,-1-1 0 0 0,-1-1 0 0 0,0 0 0 0 0,-1 0 0 0 0,0-1 0 0 0,0 0 1 0 0,-2 0-1 0 0,1-1 0 0 0,-2 1 0 0 0,0-1 0 0 0,-1-1 0 0 0,0 1 0 0 0,-1-1 0 0 0,0 1 0 0 0,-1-10-7 0 0,-2 23-59 0 0,0 0 0 0 0,-1 0 0 0 0,1 0 0 0 0,-1 0 0 0 0,1 0 0 0 0,-1 0 0 0 0,0 0 0 0 0,1 0 0 0 0,-1 1 0 0 0,0-1 0 0 0,1 0 0 0 0,-1 0 0 0 0,0 1 0 0 0,0-1 0 0 0,0 1 0 0 0,0-1 0 0 0,1 1 0 0 0,-1-1 0 0 0,0 1 0 0 0,0-1 0 0 0,0 1 0 0 0,0 0 0 0 0,0-1 0 0 0,0 1 0 0 0,0 0-1 0 0,0 0 1 0 0,0 0 0 0 0,0 0 0 0 0,-1 0 0 0 0,1 0 0 0 0,0 0 0 0 0,0 0 0 0 0,0 1 0 0 0,0-1 0 0 0,0 0 0 0 0,0 0 0 0 0,0 1 0 0 0,0-1 0 0 0,1 1 0 0 0,-1-1 0 0 0,0 1 0 0 0,0-1 0 0 0,0 1 0 0 0,0 0 0 0 0,0-1 0 0 0,1 1 0 0 0,-1 0 0 0 0,0 0 0 0 0,1-1 0 0 0,-1 1 0 0 0,0 0 0 0 0,1 0-1 0 0,-1 0 1 0 0,1 0 0 0 0,0 0 0 0 0,-1 1 59 0 0,-8 10-52 0 0,2 1-1 0 0,-1 0 0 0 0,2 0 1 0 0,-1 1-1 0 0,2 0 1 0 0,0 0-1 0 0,1 0 0 0 0,0 1 1 0 0,1-1-1 0 0,1 1 0 0 0,0 0 1 0 0,1 0-1 0 0,0 0 1 0 0,1 0-1 0 0,2 4 53 0 0,-2-14 39 0 0,1 0-1 0 0,0 0 1 0 0,1-1 0 0 0,-1 1-1 0 0,1-1 1 0 0,0 1-1 0 0,0-1 1 0 0,0 1 0 0 0,0-1-1 0 0,1 0 1 0 0,0 0 0 0 0,0 0-1 0 0,0-1 1 0 0,0 1 0 0 0,1-1-1 0 0,-1 1 1 0 0,1-1 0 0 0,0 0-1 0 0,0-1 1 0 0,0 1 0 0 0,0-1-1 0 0,1 1 1 0 0,-1-1 0 0 0,1 0-1 0 0,-1-1 1 0 0,1 1 0 0 0,-1-1-1 0 0,1 0 1 0 0,1 0-39 0 0,4 1 145 0 0,0-1 0 0 0,-1 0 0 0 0,1-1 0 0 0,0 0 0 0 0,0-1 1 0 0,-1 0-1 0 0,1 0 0 0 0,0-1 0 0 0,-1 0 0 0 0,1 0 0 0 0,-1-2 0 0 0,0 1 0 0 0,0-1 1 0 0,2-1-146 0 0,3-3 79 0 0,-1-1 0 0 0,-1-1 0 0 0,0 1 1 0 0,0-2-1 0 0,-1 0 0 0 0,0 0 0 0 0,-1-1 1 0 0,0 0-1 0 0,-1-1 0 0 0,0 0 0 0 0,-1-1 1 0 0,-1 0-1 0 0,0 0 0 0 0,-1 0 1 0 0,-1-1-1 0 0,0 0 0 0 0,0 0 0 0 0,-2 0 1 0 0,0 0-1 0 0,-1-1 0 0 0,0 0 0 0 0,-1 1 1 0 0,-1-11-80 0 0,0 24-33 0 0,1 0-7 0 0,-1 1 0 0 0,1-1 0 0 0,0 0 0 0 0,-1 0 0 0 0,1 0 0 0 0,-1 0 0 0 0,1 0 0 0 0,-1 0 0 0 0,0 0 0 0 0,0 0 0 0 0,0 0 0 0 0,0 0 0 0 0,0 0 0 0 0,0 0 0 0 0,-1 0 0 0 0,1 0 0 0 0,0 1 0 0 0,-1-1 0 0 0,0 0 0 0 0,1 0 0 0 0,-1 0 0 0 0,0 0 0 0 0,0 1 0 0 0,0-1 0 0 0,0 0 0 0 0,-1 1 0 0 0,1-1 0 0 0,0 1 0 0 0,-1-1 0 0 0,1 1 0 0 0,-1 0 0 0 0,1 0 0 0 0,-1-1 0 0 0,1 1 0 0 0,-1 0 0 0 0,0 0 0 0 0,0 1 0 0 0,1-1 0 0 0,-1 0 0 0 0,0 0 0 0 0,0 1 0 0 0,0 0 0 0 0,0-1 0 0 0,0 1 0 0 0,0 0 0 0 0,0 0 0 0 0,0 0 0 0 0,0 0 0 0 0,0 0 0 0 0,0 0 0 0 0,0 0 40 0 0,-5 7-97 0 0,0-1 0 0 0,0 1 0 0 0,1 0 0 0 0,-1 0-1 0 0,2 1 1 0 0,-1 0 0 0 0,1 0 0 0 0,0 0 0 0 0,1 0 0 0 0,0 1-1 0 0,0 0 1 0 0,1 0 0 0 0,0 0 0 0 0,-1 8 97 0 0,-1-2 71 0 0,0 0 0 0 0,2 0 0 0 0,0 1-1 0 0,0-1 1 0 0,2 1 0 0 0,0-1 0 0 0,0 1 0 0 0,2-1 0 0 0,0 1 0 0 0,0-1-1 0 0,2 1 1 0 0,0-1 0 0 0,0 0 0 0 0,3 5-71 0 0,41 82 295 0 0,-23-52-2794 0 0,-3 2-7437 0 0,-18-45 5994 0 0</inkml:trace>
  <inkml:trace contextRef="#ctx0" brushRef="#br0" timeOffset="12191.536">2986 612 8386 0 0,'0'0'2811'0'0,"0"0"-1869"0"0,0 0-401 0 0,0 0 182 0 0,0 0 133 0 0,0 0-4 0 0,0 0-149 0 0,0 0-207 0 0,-9 32-174 0 0,-28 99-125 0 0,28-51-8 0 0,26-18-1530 0 0,-12-56-468 0 0,-2-4-6761 0 0,-2-2 3272 0 0</inkml:trace>
  <inkml:trace contextRef="#ctx0" brushRef="#br0" timeOffset="12657.372">2887 579 5697 0 0,'0'0'880'0'0,"0"0"-338"0"0,0 0 10 0 0,0 0 208 0 0,0 0 112 0 0,0 0 63 0 0,0 0-7 0 0,0 0-11 0 0,0 0 8 0 0,0 0-93 0 0,0 0-153 0 0,0 0-157 0 0,0 0-112 0 0,24-4-58 0 0,121-20 229 0 0,-39 19 9 0 0,-104 7-591 0 0,0-1 0 0 0,-1 0-1 0 0,0 1 1 0 0,1-1-1 0 0,-1 1 1 0 0,0 0 0 0 0,0-1-1 0 0,0 1 1 0 0,0 0 0 0 0,0 0-1 0 0,0-1 1 0 0,0 1-1 0 0,-1 0 1 0 0,1 0 0 0 0,-1 0-1 0 0,1 0 1 0 0,-1 0 0 0 0,0 0-1 0 0,0 0 1 0 0,0 0 0 0 0,0 0-1 0 0,0 0 1 0 0,0 0-1 0 0,0 0 1 0 0,-1 0 0 0 0,1 0-1 0 0,-1 0 1 0 0,1 0 0 0 0,-1 0-1 0 0,0 0 1 0 0,0-1-1 0 0,0 1 1 0 0,0 0 0 0 0,0 0-1 0 0,-1 1 2 0 0,-151 165 972 0 0,152-168-975 0 0,0 1-1 0 0,1 0 1 0 0,-1 0-1 0 0,0-1 1 0 0,0 1-1 0 0,1 0 1 0 0,-1 0-1 0 0,0 0 1 0 0,1-1-1 0 0,-1 1 1 0 0,1 0-1 0 0,-1 0 1 0 0,1 0-1 0 0,0 0 1 0 0,-1 0-1 0 0,1 0 0 0 0,0 0 1 0 0,0 0-1 0 0,-1 0 1 0 0,1 1-1 0 0,0-1 1 0 0,0 0-1 0 0,0 0 1 0 0,0 0-1 0 0,1 0 1 0 0,-1 0-1 0 0,0 0 1 0 0,0 0-1 0 0,1 0 1 0 0,-1 0-1 0 0,0 0 1 0 0,1 0-1 0 0,-1 0 1 0 0,1 0-1 0 0,-1 0 0 0 0,1-1 1 0 0,0 1-1 0 0,-1 0 1 0 0,1 0-1 0 0,0 0 1 0 0,0-1-1 0 0,0 1 1 0 0,-1 0-1 0 0,1-1 1 0 0,0 1-1 0 0,0-1 1 0 0,0 1-1 0 0,0-1 1 0 0,1 1 3 0 0,60 18 138 0 0,-44-14-87 0 0,-16-5-44 0 0,0 1 1 0 0,0-1 0 0 0,0 1 0 0 0,-1 0-1 0 0,1 0 1 0 0,0 0 0 0 0,-1 0 0 0 0,1 0-1 0 0,-1 0 1 0 0,1 0 0 0 0,-1 1 0 0 0,1-1 0 0 0,-1 0-1 0 0,0 1 1 0 0,0-1 0 0 0,1 1 0 0 0,-1-1-1 0 0,0 1 1 0 0,0 0 0 0 0,-1 0 0 0 0,1-1-1 0 0,0 1 1 0 0,-1 0 0 0 0,1 0 0 0 0,-1 0 0 0 0,1 0-1 0 0,-1-1 1 0 0,0 1 0 0 0,0 0 0 0 0,0 0-1 0 0,0 0 1 0 0,0 0 0 0 0,0 0 0 0 0,0 0-1 0 0,-1 0 1 0 0,1 0 0 0 0,-1-1 0 0 0,0 1 0 0 0,1 0-1 0 0,-1 0 1 0 0,0-1 0 0 0,0 1 0 0 0,0 0-1 0 0,0-1 1 0 0,0 1 0 0 0,0-1 0 0 0,-1 1 0 0 0,1-1-1 0 0,0 1 1 0 0,-1-1 0 0 0,1 0 0 0 0,-1 0-1 0 0,0 0 1 0 0,1 0 0 0 0,-1 0 0 0 0,0 0-1 0 0,1 0 1 0 0,-2-1-8 0 0,-135 88-1324 0 0,102-73-1349 0 0,12-11-5775 0 0,20-4 2528 0 0</inkml:trace>
  <inkml:trace contextRef="#ctx0" brushRef="#br0" timeOffset="12969.984">3319 568 8746 0 0,'0'0'744'0'0,"0"0"-300"0"0,0 0 195 0 0,0 0 382 0 0,0 0 204 0 0,0 0-16 0 0,0 0-234 0 0,0 0-265 0 0,0 0-172 0 0,0 0-107 0 0,0 0-103 0 0,0 0-96 0 0,0 0-64 0 0,5 32-53 0 0,16 103-36 0 0,-15-33 39 0 0,-35 33-1167 0 0,19-104-330 0 0,8-10-5388 0 0,2-21 4064 0 0,0 0-368 0 0,0 0 318 0 0</inkml:trace>
  <inkml:trace contextRef="#ctx0" brushRef="#br0" timeOffset="13239.044">3325 612 5249 0 0,'0'0'1384'0'0,"0"0"-834"0"0,0 0-117 0 0,0 0 481 0 0,0 0 411 0 0,0 0 146 0 0,0 0-72 0 0,0 0-228 0 0,0 0-214 0 0,0 0-187 0 0,0 0-171 0 0,0 0-168 0 0,33 0-139 0 0,104 0-112 0 0,-11-4 753 0 0,-92 2-3121 0 0,6 1-5934 0 0,-39 1 4172 0 0,0 3 152 0 0</inkml:trace>
  <inkml:trace contextRef="#ctx0" brushRef="#br0" timeOffset="13459.946">3374 804 3113 0 0,'0'0'1288'0'0,"0"0"-624"0"0,0 0 128 0 0,0 0 160 0 0,0 0-95 0 0,0 0-233 0 0,0 0-200 0 0,0 0-160 0 0,0 0-144 0 0,0 0-240 0 0,207-41-392 0 0,-178 34-696 0 0,-9-1-1353 0 0,-5 8-2136 0 0</inkml:trace>
</inkml:ink>
</file>

<file path=ppt/ink/ink1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50.9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355 240 2537 0 0,'0'0'2333'0'0,"0"0"-996"0"0,0 0-206 0 0,0 0 133 0 0,0 0 173 0 0,0 0 104 0 0,0 0-80 0 0,0 0-227 0 0,0 0-272 0 0,0 0-245 0 0,0 0-230 0 0,-1-6-164 0 0,0 2-287 0 0,0 3-23 0 0,1 0 1 0 0,0 0-1 0 0,-1-1 1 0 0,1 1 0 0 0,0 0-1 0 0,0 0 1 0 0,-1 0-1 0 0,1-1 1 0 0,0 1-1 0 0,0 0 1 0 0,0 0-1 0 0,1 0 1 0 0,-1-1-1 0 0,0 1 1 0 0,0 0-1 0 0,1 0 1 0 0,-1 0-1 0 0,0 0 1 0 0,1 0 0 0 0,-1-1-1 0 0,1 1 1 0 0,0 0-1 0 0,-1 0 1 0 0,1 0-1 0 0,0 0 1 0 0,0 1-1 0 0,-1-1 1 0 0,1 0-1 0 0,0 0 1 0 0,0 0-1 0 0,0 1 1 0 0,0-1-1 0 0,0 0 1 0 0,0 1 0 0 0,0-1-1 0 0,0 1 1 0 0,0-1-1 0 0,1 1 1 0 0,0-1-14 0 0,245-64 3280 0 0,-162 64-3050 0 0,-82 2-231 0 0,-1 0 0 0 0,0 0 1 0 0,1 0-1 0 0,-1 0 0 0 0,0 1 0 0 0,0-1 0 0 0,0 0 1 0 0,0 1-1 0 0,0 0 0 0 0,0-1 0 0 0,0 1 1 0 0,0 0-1 0 0,-1 0 0 0 0,1 0 0 0 0,-1 0 0 0 0,1 0 1 0 0,-1 1-1 0 0,0-1 0 0 0,0 0 0 0 0,0 1 1 0 0,0-1-1 0 0,0 1 0 0 0,-1-1 0 0 0,1 1 0 0 0,-1-1 1 0 0,0 1-1 0 0,1-1 0 0 0,-1 1 0 0 0,0-1 1 0 0,0 1-1 0 0,-1 0 1 0 0,-1 7 32 0 0,-1 1 0 0 0,0-1 0 0 0,-1 0 0 0 0,0 0 0 0 0,-1 0 0 0 0,0-1 1 0 0,0 0-1 0 0,-1 1 0 0 0,-1-2 0 0 0,1 1 0 0 0,-1-1 0 0 0,0 0 0 0 0,-1-1 0 0 0,0 1 0 0 0,0-2 1 0 0,-10 7-33 0 0,-16 19 78 0 0,-62 67 190 0 0,95-96-253 0 0,-1-1 0 0 0,1 1 0 0 0,0 0 1 0 0,0 0-1 0 0,1-1 0 0 0,-1 1 0 0 0,1 0 0 0 0,-1 0 0 0 0,1 0 0 0 0,0 0 1 0 0,0 0-1 0 0,0 0 0 0 0,0 0 0 0 0,1-1 0 0 0,-1 1 0 0 0,1 0 0 0 0,-1 0 1 0 0,1 0-1 0 0,0 0 0 0 0,0-1 0 0 0,1 1 0 0 0,-1 0 0 0 0,1-1 0 0 0,-1 1 1 0 0,1-1-1 0 0,0 0 0 0 0,-1 0 0 0 0,1 1 0 0 0,0-1 0 0 0,1 0 0 0 0,-1 0 1 0 0,0-1-1 0 0,1 1 0 0 0,-1 0 0 0 0,1-1 0 0 0,-1 0 0 0 0,1 1 1 0 0,0-1-1 0 0,-1 0 0 0 0,1 0 0 0 0,0-1 0 0 0,1 1-15 0 0,130 12 1482 0 0,-96-14-1102 0 0,-32-6-1063 0 0,-6-1-7175 0 0,0 5 413 0 0,0 2-741 0 0</inkml:trace>
  <inkml:trace contextRef="#ctx0" brushRef="#br0" timeOffset="304.047">891 0 6145 0 0,'0'0'2190'0'0,"0"0"-1322"0"0,0 0-410 0 0,0 0 171 0 0,0 0 337 0 0,0 0 257 0 0,0 0 88 0 0,0 0-36 0 0,0 0-141 0 0,0 0-160 0 0,0 0-147 0 0,0 0-156 0 0,0 0-125 0 0,30 19-72 0 0,96 58-59 0 0,-56-14 233 0 0,-61-53-614 0 0,-1 0 0 0 0,0 1 1 0 0,0 0-1 0 0,-1 0 0 0 0,-1 0 1 0 0,0 1-1 0 0,0 0 0 0 0,-1 1 0 0 0,-1-1 1 0 0,0 1-1 0 0,-1 0 0 0 0,0 0 1 0 0,-1 0-1 0 0,0 0 0 0 0,-1 1 1 0 0,-1-1-1 0 0,0 0 0 0 0,0 0 0 0 0,-2 1 1 0 0,0-1-1 0 0,0 0 0 0 0,-1 0 1 0 0,-1 0-1 0 0,0-1 0 0 0,-4 10-34 0 0,-83 107-1676 0 0,6-66-3170 0 0,41-39-2544 0 0,30-19-309 0 0</inkml:trace>
  <inkml:trace contextRef="#ctx0" brushRef="#br0" timeOffset="767.276">110 89 1384 0 0,'0'0'1691'0'0,"0"0"-844"0"0,0 0-80 0 0,0 0 463 0 0,0 0 402 0 0,0 0 171 0 0,0 0-99 0 0,0 0-317 0 0,0 0-292 0 0,-16 32-263 0 0,-52 101-195 0 0,46-57 66 0 0,22-63-562 0 0,-1-5-67 0 0,0 7 37 0 0,0 0 0 0 0,0 1 0 0 0,2-1 0 0 0,0 1 0 0 0,1-1 0 0 0,0 0 0 0 0,1 1 0 0 0,1-2 0 0 0,0 1 1 0 0,1 0-1 0 0,1-1 0 0 0,3 7-111 0 0,-2-10-23 0 0,1 0 1 0 0,1-1 0 0 0,0 1 0 0 0,0-2 0 0 0,1 1-1 0 0,0-1 1 0 0,1-1 0 0 0,0 0 0 0 0,0-1-1 0 0,1 0 1 0 0,0 0 0 0 0,0-1 0 0 0,0-1 0 0 0,13 4 22 0 0,64 17-7339 0 0,-69-22-2271 0 0</inkml:trace>
</inkml:ink>
</file>

<file path=ppt/ink/ink1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23.9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10004 917 3377 0 0,'0'0'1505'0'0,"0"0"-1054"0"0,0 0-81 0 0,0 0 411 0 0,0 0 398 0 0,0 0 155 0 0,0 0-9 0 0,0 0-61 0 0,0 0-121 0 0,0 0-101 0 0,0 0-62 0 0,0 0-60 0 0,0 0-33 0 0,27 3-32 0 0,87 8-45 0 0,-53-22 622 0 0,130-117 984 0 0,-138 87-2198 0 0,-39 30-187 0 0,-3 1-34 0 0,1 1 0 0 0,0 0-1 0 0,0 1 1 0 0,1 1 0 0 0,0 0-1 0 0,0 0 1 0 0,1 1-1 0 0,-1 1 1 0 0,2 0 3 0 0,-13 5-30 0 0,-1 1 0 0 0,1-1 0 0 0,-1 0-1 0 0,1 0 1 0 0,-1 1 0 0 0,1-1 0 0 0,-1 1 0 0 0,0 0 0 0 0,1-1-1 0 0,-1 1 1 0 0,0 0 0 0 0,1 0 0 0 0,-1 0 0 0 0,0 0-1 0 0,0 0 1 0 0,0 0 0 0 0,0 0 0 0 0,0 0 0 0 0,0 0 0 0 0,0 0-1 0 0,0 1 1 0 0,0-1 0 0 0,-1 0 0 0 0,1 1 0 0 0,0-1 0 0 0,-1 0-1 0 0,1 1 1 0 0,-1-1 0 0 0,0 1 0 0 0,1-1 0 0 0,-1 1 0 0 0,0-1-1 0 0,0 1 1 0 0,0-1 0 0 0,0 1 0 0 0,0-1 0 0 0,0 2 30 0 0,0 63-239 0 0,-3-51 136 0 0,0-1-1 0 0,0 1 0 0 0,-2-1 1 0 0,0 0-1 0 0,0 0 0 0 0,-1-1 1 0 0,-1 1-1 0 0,0-1 1 0 0,-1-1-1 0 0,-1 1 0 0 0,0-1 1 0 0,0-1-1 0 0,-1 0 0 0 0,-1 0 1 0 0,1-1-1 0 0,-2 0 1 0 0,0-1-1 0 0,0 0 0 0 0,0-1 1 0 0,-7 3 103 0 0,17-10-78 0 0,1 1 1 0 0,-1-1-1 0 0,1 0 1 0 0,-1 1-1 0 0,0-1 0 0 0,1 0 1 0 0,-1 0-1 0 0,0 0 1 0 0,0 0-1 0 0,0 0 1 0 0,0-1-1 0 0,0 1 1 0 0,0 0-1 0 0,0-1 0 0 0,0 0 1 0 0,0 1-1 0 0,0-1 1 0 0,0 0-1 0 0,0 0 1 0 0,0 0-1 0 0,0 0 1 0 0,0-1-1 0 0,0 1 1 0 0,0 0-1 0 0,0-1 0 0 0,0 0 1 0 0,0 1-1 0 0,0-1 1 0 0,1 0-1 0 0,-1 0 1 0 0,0 0-1 0 0,0 0 1 0 0,1 0-1 0 0,-1 0 1 0 0,0-1-1 0 0,1 1 0 0 0,-1-1 1 0 0,1 1-1 0 0,0-1 1 0 0,-1 1-1 0 0,1-1 1 0 0,0 0-1 0 0,0 1 1 0 0,0-1-1 0 0,0 0 1 0 0,0 0-1 0 0,1 0 0 0 0,-1 0 1 0 0,1 0-1 0 0,-1 0 1 0 0,1 0-1 0 0,0 0 1 0 0,-1 0-1 0 0,1 0 1 0 0,0 0-1 0 0,0 0 1 0 0,1 0-1 0 0,-1 0 0 0 0,0 0 1 0 0,1 0-1 0 0,-1 0 78 0 0,3-4-251 0 0,1 0-1 0 0,-1 1 0 0 0,1 0 1 0 0,0 0-1 0 0,0 0 1 0 0,1 0-1 0 0,0 0 0 0 0,0 1 1 0 0,0 0-1 0 0,0 0 0 0 0,0 1 1 0 0,1-1-1 0 0,-1 1 1 0 0,1 0-1 0 0,0 1 0 0 0,0-1 1 0 0,0 1-1 0 0,1 0 0 0 0,-1 1 1 0 0,0-1-1 0 0,1 1 1 0 0,-1 1-1 0 0,1-1 0 0 0,-1 1 1 0 0,1 0 251 0 0,1 1-4 0 0,-1 1 1 0 0,1-1 0 0 0,0 1 0 0 0,-1 1-1 0 0,1 0 1 0 0,-1 0 0 0 0,0 0 0 0 0,0 1-1 0 0,0 0 1 0 0,0 0 0 0 0,5 5 3 0 0,52 25 1289 0 0,-53-31-823 0 0,-1-1-1 0 0,1 0 1 0 0,0 0-1 0 0,0-2 1 0 0,0 1-1 0 0,0-1 1 0 0,0-1-1 0 0,0 0 1 0 0,-1 0-1 0 0,1-1 1 0 0,0-1-1 0 0,-1 1 1 0 0,1-2-1 0 0,-1 0 1 0 0,0 0-1 0 0,1-1-465 0 0,147-99 2794 0 0,116-150-1046 0 0,-252 233-1826 0 0,0-2 0 0 0,-2 0 0 0 0,0-2 0 0 0,-2 0 0 0 0,0-1 0 0 0,-2-1 0 0 0,-1 0 0 0 0,-1-1 1 0 0,-2-1-1 0 0,0 0 0 0 0,-2 0 0 0 0,-2-1 0 0 0,0-1 0 0 0,-2 1 0 0 0,2-30 78 0 0,-8 57-26 0 0,1 0-1 0 0,-1 0 1 0 0,1 0-1 0 0,-1-1 1 0 0,0 1-1 0 0,-1 0 1 0 0,1 0-1 0 0,0 0 1 0 0,-1 0-1 0 0,0 0 1 0 0,0 0-1 0 0,0 0 1 0 0,0 0-1 0 0,0 0 1 0 0,0 0-1 0 0,-1 0 0 0 0,1 0 1 0 0,-1 1-1 0 0,0-1 1 0 0,0 1-1 0 0,0-1 1 0 0,0 1-1 0 0,0 0 1 0 0,-1 0-1 0 0,1 0 1 0 0,-1 0-1 0 0,1 0 1 0 0,-1 0-1 0 0,0 1 1 0 0,0-1-1 0 0,0 1 1 0 0,0 0-1 0 0,1 0 1 0 0,-2 0-1 0 0,1 0 1 0 0,0 1-1 0 0,0-1 1 0 0,0 1-1 0 0,0 0 1 0 0,0-1-1 0 0,0 1 1 0 0,-1 1-1 0 0,-1-1 27 0 0,-7 5-44 0 0,1-1 0 0 0,0 2 0 0 0,0 0 0 0 0,0 0 0 0 0,0 1 1 0 0,1 0-1 0 0,0 0 0 0 0,1 1 0 0 0,0 1 0 0 0,0 0 0 0 0,0 0 0 0 0,1 0 0 0 0,-2 5 44 0 0,-4 5 67 0 0,1 0 0 0 0,1 1 0 0 0,1 0 0 0 0,0 1 0 0 0,2 0 0 0 0,0 1 0 0 0,2 0 0 0 0,0 0 0 0 0,1 1-1 0 0,2 0 1 0 0,0 0 0 0 0,1 0 0 0 0,1 0 0 0 0,2 1 0 0 0,0-1 0 0 0,2 0 0 0 0,0 0 0 0 0,1 0 0 0 0,2 0 0 0 0,0 0 0 0 0,2-1 0 0 0,4 13-67 0 0,93 141 393 0 0,-91-141-625 0 0,-35-26-3557 0 0,12-9-740 0 0,6 0-1436 0 0,2 0 409 0 0</inkml:trace>
  <inkml:trace contextRef="#ctx0" brushRef="#br0" timeOffset="255.457">11646 755 6409 0 0,'0'0'1641'0'0,"0"0"-513"0"0,0 0-64 0 0,0 0-96 0 0,0 0-223 0 0,0 0-289 0 0,0 0-264 0 0,0 0-176 0 0,0 0-152 0 0,0 0-152 0 0,0 0-297 0 0,0 0-375 0 0,0 0-608 0 0,0 0-689 0 0,-59 155-1239 0 0,59-155 167 0 0</inkml:trace>
  <inkml:trace contextRef="#ctx0" brushRef="#br0" timeOffset="416.392">11576 424 7522 0 0,'0'0'2448'0'0,"0"0"-599"0"0,0 0-361 0 0,0 0-392 0 0,0 0-456 0 0,0 0-776 0 0,0 0-1000 0 0,0 0-432 0 0,0 0-153 0 0,0 0-71 0 0,0 0-561 0 0,0 0-3984 0 0</inkml:trace>
  <inkml:trace contextRef="#ctx0" brushRef="#br0" timeOffset="946.426">12008 622 9786 0 0,'0'0'3746'0'0,"0"0"-2128"0"0,0 0-471 0 0,0 0 60 0 0,0 0-184 0 0,0 0-331 0 0,0 0-293 0 0,0 0-213 0 0,0 0-136 0 0,0 0-60 0 0,0 0-48 0 0,0 0-53 0 0,0 0-21 0 0,-29 29-26 0 0,-87 89-11 0 0,114-117 161 0 0,0 0-1 0 0,0 0 0 0 0,0-1 1 0 0,1 2-1 0 0,-1-1 1 0 0,0 0-1 0 0,1 0 1 0 0,-1 0-1 0 0,1 1 0 0 0,-1-1 1 0 0,1 1-1 0 0,0-1 1 0 0,-1 1-1 0 0,1 0 1 0 0,0-1-1 0 0,0 1 0 0 0,0 0 1 0 0,0 0-1 0 0,1 0 1 0 0,-1 0-1 0 0,0 0 1 0 0,1 0-1 0 0,0 0 0 0 0,-1 0 1 0 0,1 0-1 0 0,0 0 1 0 0,0 0-1 0 0,0 0 1 0 0,0 0-1 0 0,0 1 9 0 0,3 2-59 0 0,0 0 51 0 0,0 0 0 0 0,0 0 0 0 0,1 0 0 0 0,-1 0 0 0 0,1-1 0 0 0,1 1 0 0 0,-1-1 0 0 0,0 0 1 0 0,1-1-1 0 0,0 1 0 0 0,0-1 0 0 0,0 0 0 0 0,0 0 0 0 0,1 0 0 0 0,-1-1 0 0 0,1 0 0 0 0,0 0 0 0 0,-1 0 0 0 0,1-1 0 0 0,0 1 0 0 0,0-1 0 0 0,0-1 0 0 0,0 1 0 0 0,5-1 8 0 0,5-1 202 0 0,-1 0 0 0 0,1 0 0 0 0,-1-2 0 0 0,0 1 0 0 0,1-2 0 0 0,-1 0 0 0 0,-1-1-1 0 0,1-1 1 0 0,-1 0 0 0 0,0-1 0 0 0,0 0 0 0 0,0-1 0 0 0,5-6-202 0 0,15-11 335 0 0,-1-2 0 0 0,-1-1 0 0 0,-2-2-1 0 0,-1-1 1 0 0,-1-1 0 0 0,-2-2 0 0 0,-1 0 0 0 0,-2-2 0 0 0,13-27-335 0 0,-26 45-18 0 0,0-1 1 0 0,-2 1 0 0 0,0-2-1 0 0,-1 1 1 0 0,-1-1-1 0 0,-1 0 1 0 0,-1 0-1 0 0,0-1 1 0 0,-2 1-1 0 0,0-1 1 0 0,-1 0 0 0 0,-2 1-1 0 0,0-3 18 0 0,1 20-30 0 0,-1 0 0 0 0,1 0 0 0 0,-1 0 0 0 0,0-1 0 0 0,0 1 0 0 0,0 0 1 0 0,0 0-1 0 0,0 1 0 0 0,-1-1 0 0 0,1 0 0 0 0,-1 0 0 0 0,0 1 0 0 0,0-1 0 0 0,0 1 0 0 0,0-1 0 0 0,0 1 0 0 0,-1 0 0 0 0,1 0 0 0 0,-1 0 0 0 0,1 0 0 0 0,-1 1 0 0 0,0-1 0 0 0,1 1 0 0 0,-1-1 1 0 0,0 1-1 0 0,0 0 0 0 0,0 0 0 0 0,0 0 0 0 0,-1 0 0 0 0,1 1 0 0 0,0 0 0 0 0,-3-1 30 0 0,-1 1-83 0 0,-1 0-1 0 0,1 1 1 0 0,-1 0 0 0 0,1 0-1 0 0,-1 1 1 0 0,1 0-1 0 0,0 0 1 0 0,0 1 0 0 0,0 0-1 0 0,0 0 1 0 0,1 0 0 0 0,-1 1-1 0 0,-4 3 84 0 0,-4 5-76 0 0,0 1 1 0 0,1 0-1 0 0,1 1 0 0 0,0 0 0 0 0,0 1 0 0 0,2 0 0 0 0,0 1 0 0 0,1 0 0 0 0,0 1 0 0 0,1 0 0 0 0,1 1 1 0 0,1-1-1 0 0,1 2 0 0 0,0-1 0 0 0,1 1 0 0 0,1-1 0 0 0,1 1 0 0 0,1 0 0 0 0,0 1 0 0 0,2-1 0 0 0,0 0 1 0 0,1 0-1 0 0,3 18 76 0 0,1-23 13 0 0,2 0 1 0 0,-1 0-1 0 0,2-1 1 0 0,0 0-1 0 0,0 0 1 0 0,1-1-1 0 0,1 0 1 0 0,0 0-1 0 0,0-1 1 0 0,1 0-1 0 0,1-1 1 0 0,0-1-1 0 0,0 1 1 0 0,1-2-1 0 0,0 0 1 0 0,1-1-1 0 0,-1 0 1 0 0,1-1-1 0 0,1 0 1 0 0,-1-1-1 0 0,1-1 1 0 0,0 0-1 0 0,0-1 1 0 0,0-1-1 0 0,13 1-13 0 0,-2 1 331 0 0,1-2 1 0 0,-1-1-1 0 0,1-1 0 0 0,0-1 0 0 0,-1-1 1 0 0,0-1-1 0 0,1-2 0 0 0,-1 0 1 0 0,-1-2-1 0 0,2-2-331 0 0,-5 2 128 0 0,-1-1 0 0 0,0-1 0 0 0,0-1 0 0 0,-1 0 1 0 0,-1-2-1 0 0,1-1 0 0 0,-2 0 0 0 0,0-1 0 0 0,-1-1 1 0 0,0-1-1 0 0,-1 0 0 0 0,-1-1 0 0 0,0-1 0 0 0,-1 0 0 0 0,-2-1 1 0 0,1 0-1 0 0,-2-1 0 0 0,4-12-128 0 0,-14 30-27 0 0,0 0 0 0 0,-1 0 0 0 0,1 0-1 0 0,-1 0 1 0 0,0 0 0 0 0,1 0 0 0 0,-1 0 0 0 0,0 0 0 0 0,0 0-1 0 0,0 0 1 0 0,-1 0 0 0 0,1-1 0 0 0,0 1 0 0 0,-1 0 0 0 0,1 0 0 0 0,-1 1-1 0 0,0-1 1 0 0,0 0 0 0 0,0 0 0 0 0,0 0 0 0 0,0 0 0 0 0,0 1 0 0 0,0-1-1 0 0,0 0 1 0 0,-1 1 0 0 0,1-1 0 0 0,-1 1 0 0 0,1-1 0 0 0,-1 1 0 0 0,0 0-1 0 0,1 0 1 0 0,-1 0 0 0 0,0 0 0 0 0,0 0 0 0 0,0 0 0 0 0,0 0-1 0 0,0 1 1 0 0,0-1 0 0 0,0 1 0 0 0,0-1 0 0 0,0 1 0 0 0,0 0 0 0 0,0 0-1 0 0,0 0 1 0 0,0 0 0 0 0,0 0 0 0 0,0 0 0 0 0,0 0 0 0 0,0 1 0 0 0,0-1-1 0 0,0 1 1 0 0,0 0 0 0 0,0-1 0 0 0,0 1 0 0 0,0 0 0 0 0,0 1 27 0 0,-14 2-95 0 0,0 2 0 0 0,1 0 0 0 0,0 0 0 0 0,0 2 0 0 0,1 0 1 0 0,0 0-1 0 0,0 2 0 0 0,1-1 0 0 0,0 2 0 0 0,1 0 0 0 0,0 0 0 0 0,1 1 1 0 0,0 1-1 0 0,0-1 0 0 0,2 2 0 0 0,0 0 0 0 0,0 1 95 0 0,3-6-129 0 0,1 1 0 0 0,1 0-1 0 0,0 0 1 0 0,0 1 0 0 0,1-1-1 0 0,0 1 1 0 0,1 0 0 0 0,0 0 0 0 0,1-1-1 0 0,0 1 1 0 0,1 0 0 0 0,0 10 129 0 0,1-16-78 0 0,-1 0 1 0 0,1 0-1 0 0,0 0 1 0 0,1 0-1 0 0,-1 0 1 0 0,1 0-1 0 0,0-1 1 0 0,0 1-1 0 0,0 0 1 0 0,1-1-1 0 0,-1 0 1 0 0,1 1 0 0 0,0-1-1 0 0,0 0 1 0 0,1-1-1 0 0,-1 1 1 0 0,1 0-1 0 0,0-1 1 0 0,0 0-1 0 0,0 0 1 0 0,1 0-1 0 0,-1-1 1 0 0,0 1-1 0 0,1-1 1 0 0,0 0-1 0 0,0 0 1 0 0,-1-1 0 0 0,2 1 76 0 0,87 8-3068 0 0,-34-22-6466 0 0,-44 8 2702 0 0</inkml:trace>
  <inkml:trace contextRef="#ctx0" brushRef="#br0" timeOffset="1631.42">11653 751 0 0 0,'0'0'1584'0'0,"0"0"-21"0"0,0 0-120 0 0,0 0-193 0 0,0 0-193 0 0,0 0-138 0 0,0 0-60 0 0,0 0-11 0 0,0 0-35 0 0,0 0-73 0 0,-5 5-132 0 0,-18 12-175 0 0,18 20 665 0 0,-2 60 359 0 0,-12-58-1901 0 0,15-31-383 0 0,0 0-1930 0 0,-4-5-4309 0 0,6-3 3488 0 0</inkml:trace>
  <inkml:trace contextRef="#ctx0" brushRef="#br0" timeOffset="2199.92">11668 468 0 0 0,'0'0'600'0'0,"0"0"891"0"0,0 0 451 0 0,0 0 58 0 0,0 0-150 0 0,0 0-176 0 0,0 0-134 0 0,0 0-106 0 0,0 0-101 0 0,0 0-115 0 0,0 0-139 0 0,0 0-114 0 0,0 0-92 0 0,-19 11 1575 0 0,-12 7-474 0 0,30-18-765 0 0,0 0-1225 0 0,1 0-20 0 0,0 0 11 0 0,0 0-20 0 0,0 0-47 0 0,0 0-40 0 0,0 0-56 0 0,19-11-3945 0 0,-11 7-176 0 0,-2 1-1143 0 0,-2 3-3750 0 0</inkml:trace>
  <inkml:trace contextRef="#ctx0" brushRef="#br0" timeOffset="-1597.38">8455 762 18860 0 0,'0'0'1674'0'0,"0"0"-717"0"0,0 0-262 0 0,0 0-135 0 0,0 0-226 0 0,0 0-234 0 0,0 0-215 0 0,0 0-90 0 0,0 0-10 0 0,0 0 43 0 0,0 0 58 0 0,0 0 21 0 0,2 11-14 0 0,5 32-15 0 0,-5-40 160 0 0,-1 0 0 0 0,1 0 0 0 0,0 0 0 0 0,0 0 1 0 0,0-1-1 0 0,0 1 0 0 0,0-1 0 0 0,0 0 0 0 0,1 1 0 0 0,-1-1 1 0 0,1 0-1 0 0,0 0 0 0 0,-1-1 0 0 0,1 1 0 0 0,0 0 1 0 0,0-1-1 0 0,0 0 0 0 0,0 0 0 0 0,0 0 0 0 0,1 0 0 0 0,-1 0 1 0 0,0 0-1 0 0,0-1 0 0 0,1 0 0 0 0,-1 0 0 0 0,0 0 0 0 0,1 0 1 0 0,-1 0-1 0 0,0-1 0 0 0,0 1 0 0 0,1-1 0 0 0,2-1-38 0 0,6-2 223 0 0,1-1 0 0 0,-1 0-1 0 0,0-1 1 0 0,0 0-1 0 0,-1-1 1 0 0,0 0 0 0 0,0-1-1 0 0,0-1 1 0 0,-1 1-1 0 0,-1-2 1 0 0,1 1 0 0 0,-2-1-1 0 0,1-1 1 0 0,5-9-223 0 0,47-80 103 0 0,-53 51-3648 0 0,-8 44-424 0 0,-2 2-3326 0 0,-3 3-4374 0 0</inkml:trace>
  <inkml:trace contextRef="#ctx0" brushRef="#br0" timeOffset="-1256.113">9175 597 16307 0 0,'0'0'3524'0'0,"0"0"-1877"0"0,0 0-598 0 0,0 0-124 0 0,0 0-224 0 0,0 0-249 0 0,0 0-186 0 0,0 0-106 0 0,0 0-84 0 0,0 0-60 0 0,0 0-32 0 0,0 0-48 0 0,0 0-26 0 0,-13 3-23 0 0,-42 13-31 0 0,54-15 122 0 0,0-1-1 0 0,0 0 1 0 0,0 1-1 0 0,0-1 1 0 0,-1 1-1 0 0,1-1 1 0 0,0 1 0 0 0,0 0-1 0 0,0-1 1 0 0,1 1-1 0 0,-1 0 1 0 0,0 0 0 0 0,0-1-1 0 0,0 1 1 0 0,1 0-1 0 0,-1 0 1 0 0,0 0-1 0 0,1 0 1 0 0,-1 0 0 0 0,0 0-1 0 0,1 0 1 0 0,0 1-1 0 0,-1-1 1 0 0,1 0 0 0 0,0 0-1 0 0,-1 0 1 0 0,1 0-1 0 0,0 0 1 0 0,0 1-1 0 0,0-1 1 0 0,0 0 0 0 0,0 0-1 0 0,0 0 1 0 0,0 1-1 0 0,1-1 1 0 0,-1 0 0 0 0,0 0-1 0 0,1 1 23 0 0,0 4-294 0 0,0-1 244 0 0,1 0 0 0 0,0-1-1 0 0,0 1 1 0 0,0-1-1 0 0,1 0 1 0 0,-1 0-1 0 0,1 1 1 0 0,0-2 0 0 0,0 1-1 0 0,1 0 1 0 0,-1-1-1 0 0,1 1 1 0 0,0-1 0 0 0,-1 0-1 0 0,1 0 1 0 0,3 1 50 0 0,18 18-22 0 0,-22-20 73 0 0,-1 0 0 0 0,1 0-1 0 0,-1 1 1 0 0,1 0 0 0 0,-1-1-1 0 0,0 1 1 0 0,0 0 0 0 0,0 0-1 0 0,0 0 1 0 0,-1 0 0 0 0,1 1-1 0 0,-1-1 1 0 0,1 0 0 0 0,-1 1-1 0 0,-1-1 1 0 0,1 0 0 0 0,0 1-1 0 0,-1-1 1 0 0,1 1 0 0 0,-1 0-1 0 0,0-1 1 0 0,0 1 0 0 0,-1-1-1 0 0,1 1 1 0 0,-1-1 0 0 0,0 1-1 0 0,0-1 1 0 0,0 0 0 0 0,0 1 0 0 0,0-1-1 0 0,-1 0 1 0 0,1 0 0 0 0,-1 1-1 0 0,0-1 1 0 0,0-1 0 0 0,0 1-1 0 0,-1 0 1 0 0,1 0-51 0 0,-61 17 156 0 0,12-21-5344 0 0,23 0-4505 0 0,16 1-230 0 0</inkml:trace>
  <inkml:trace contextRef="#ctx0" brushRef="#br0" timeOffset="-3851.549">4637 998 4777 0 0,'0'0'285'0'0,"0"0"-85"0"0,0 0 299 0 0,0 0 645 0 0,0 0 600 0 0,0 0 211 0 0,0 0-104 0 0,0 0-244 0 0,0 0-272 0 0,0 0-252 0 0,0 0-154 0 0,0 0-145 0 0,0 0-114 0 0,33-18-78 0 0,102-57-43 0 0,-71 25 210 0 0,-57 38-591 0 0,109-168 1813 0 0,-98 233-3128 0 0,17 104 1257 0 0,13 155-110 0 0,-45-285 3 0 0,4 20-58 0 0,-3 1 1 0 0,-1 0-1 0 0,-3 0 0 0 0,-4 32 55 0 0,-21-9-142 0 0,25-70 165 0 0,-1 1 0 0 0,0 0 1 0 0,0 0-1 0 0,0 0 0 0 0,0-1 1 0 0,0 1-1 0 0,0 0 0 0 0,-1-1 1 0 0,1 1-1 0 0,-1-1 0 0 0,1 0 1 0 0,-1 1-1 0 0,1-1 1 0 0,-1 0-1 0 0,0 0 0 0 0,1 0 1 0 0,-1 0-1 0 0,0 0 0 0 0,0-1 1 0 0,0 1-1 0 0,0 0 0 0 0,0-1 1 0 0,0 1-1 0 0,0-1 0 0 0,0 0 1 0 0,0 0-1 0 0,0 0 1 0 0,0 0-1 0 0,0 0 0 0 0,0 0 1 0 0,0 0-1 0 0,0-1 0 0 0,0 1 1 0 0,0-1-1 0 0,0 1-23 0 0,-2-4 38 0 0,1 0 0 0 0,0 0 0 0 0,0 0 0 0 0,0 0 0 0 0,0 0-1 0 0,1 0 1 0 0,0-1 0 0 0,0 1 0 0 0,0-1 0 0 0,0 0 0 0 0,1 1 0 0 0,-1-1 0 0 0,1 0 0 0 0,1 0-1 0 0,-1 0 1 0 0,1 0 0 0 0,-1 0-38 0 0,-2-30 18 0 0,1 1-1 0 0,2-1 1 0 0,1 0-1 0 0,2 0 1 0 0,1 1 0 0 0,2-1-1 0 0,1 1 1 0 0,2 0-1 0 0,1 1 1 0 0,1 0-1 0 0,2 1-17 0 0,13-25-11 0 0,2 0 0 0 0,2 3-1 0 0,3 0 1 0 0,2 2-1 0 0,30-33 12 0 0,-49 64-10 0 0,1 0 0 0 0,0 1-1 0 0,2 1 1 0 0,0 1 0 0 0,1 0-1 0 0,1 2 1 0 0,0 0 0 0 0,2 1 0 0 0,-1 2-1 0 0,2 0 1 0 0,24-9 10 0 0,-47 21-12 0 0,1 0 1 0 0,0 0-1 0 0,-1 0 0 0 0,1 0 1 0 0,0 0-1 0 0,-1 1 1 0 0,1-1-1 0 0,0 1 0 0 0,0-1 1 0 0,-1 1-1 0 0,1 0 0 0 0,0 0 1 0 0,0 0-1 0 0,0 0 1 0 0,0 0-1 0 0,-1 0 0 0 0,1 0 1 0 0,0 0-1 0 0,0 1 0 0 0,0-1 1 0 0,-1 1-1 0 0,1 0 1 0 0,0-1-1 0 0,-1 1 0 0 0,1 0 1 0 0,0 0-1 0 0,-1 0 0 0 0,1 0 1 0 0,-1 0-1 0 0,0 0 0 0 0,1 0 1 0 0,-1 1-1 0 0,0-1 1 0 0,0 1-1 0 0,1-1 0 0 0,-1 1 1 0 0,0-1-1 0 0,-1 1 0 0 0,1-1 1 0 0,0 1-1 0 0,0 0 1 0 0,-1-1-1 0 0,1 1 0 0 0,-1 0 1 0 0,1 0-1 0 0,-1 1 12 0 0,1 12 6 0 0,-2-1 0 0 0,0 1 0 0 0,0-1 0 0 0,-2 0 0 0 0,1 1 1 0 0,-2-1-1 0 0,0 0 0 0 0,-1-1 0 0 0,0 1 0 0 0,-1-1 0 0 0,0 0 0 0 0,-1 0 0 0 0,-1-1 0 0 0,0 0 0 0 0,0 0 0 0 0,-2-1 0 0 0,1 0 0 0 0,-1 0 0 0 0,-1-1 0 0 0,-7 5-6 0 0,-16 18-351 0 0,-1-1 0 0 0,-2-2-1 0 0,-1-1 1 0 0,-1-2-1 0 0,-13 5 352 0 0,-65 16-9712 0 0,111-47 4751 0 0,5-1-1196 0 0</inkml:trace>
  <inkml:trace contextRef="#ctx0" brushRef="#br0" timeOffset="-3292.077">5685 1050 2873 0 0,'0'0'1863'0'0,"0"0"261"0"0,0 0 357 0 0,0 0 55 0 0,0 0-314 0 0,0 0-447 0 0,0 0-383 0 0,0 0-257 0 0,0 0-165 0 0,32-20-115 0 0,104-60-113 0 0,-17-12 791 0 0,-101 80-1453 0 0,-1-1 1 0 0,0 0-1 0 0,-2-1 0 0 0,1-1 1 0 0,-2-1-1 0 0,0 0 1 0 0,-1-1-1 0 0,0 0 0 0 0,-1-1 1 0 0,-1 0-1 0 0,-1-1 1 0 0,-1 0-1 0 0,-1 0 1 0 0,0-1-1 0 0,-1-1 0 0 0,-2 1 1 0 0,3-17-81 0 0,-8 34-63 0 0,-1 1 0 0 0,0-1 0 0 0,0 1 0 0 0,0-1 0 0 0,0 1 1 0 0,-1 0-1 0 0,1-1 0 0 0,-1 1 0 0 0,1 0 0 0 0,-1 0 0 0 0,0 0 0 0 0,0 0 0 0 0,0 0 1 0 0,0 1-1 0 0,0-1 0 0 0,0 0 0 0 0,0 1 0 0 0,-1-1 0 0 0,1 1 0 0 0,0 0 0 0 0,-1 0 1 0 0,1 0-1 0 0,-1 0 0 0 0,0 1 0 0 0,1-1 0 0 0,-1 1 0 0 0,0-1 0 0 0,1 1 1 0 0,-1 0-1 0 0,0 0 0 0 0,1 0 0 0 0,-1 0 0 0 0,0 0 0 0 0,1 1 0 0 0,-1-1 0 0 0,0 1 1 0 0,1 0-1 0 0,-1 0 0 0 0,1 0 0 0 0,-1 0 0 0 0,1 0 0 0 0,0 1 0 0 0,-1-1 0 0 0,1 1 1 0 0,0-1-1 0 0,0 1 0 0 0,0 0 0 0 0,0 0 0 0 0,-1 1 63 0 0,-17 9-133 0 0,1 1 0 0 0,0 1-1 0 0,1 0 1 0 0,1 1 0 0 0,0 1 0 0 0,1 1 0 0 0,0 1-1 0 0,2 0 1 0 0,-7 11 133 0 0,19-27 4 0 0,0 1 0 0 0,0 0 1 0 0,0 0-1 0 0,0 0 0 0 0,1 0 0 0 0,-1 0 0 0 0,1 0 0 0 0,0 0 1 0 0,0 0-1 0 0,0 1 0 0 0,0-1 0 0 0,1 0 0 0 0,-1 1 0 0 0,1-1 0 0 0,0 1 1 0 0,0-1-1 0 0,0 1 0 0 0,0-1 0 0 0,1 0 0 0 0,0 1 0 0 0,-1-1 0 0 0,1 0 1 0 0,0 1-1 0 0,0-1 0 0 0,1 0 0 0 0,-1 0 0 0 0,1 0 0 0 0,0 0 0 0 0,-1 0 1 0 0,1 0-1 0 0,1-1 0 0 0,-1 1 0 0 0,0-1 0 0 0,1 1 0 0 0,-1-1 0 0 0,1 0 1 0 0,-1 0-1 0 0,1 0 0 0 0,0 0 0 0 0,0 0 0 0 0,0-1 0 0 0,0 1 0 0 0,0-1 1 0 0,1 0-1 0 0,-1 0 0 0 0,1 0-4 0 0,18 2 152 0 0,-1-1 0 0 0,1 0 0 0 0,0-2 1 0 0,0-1-1 0 0,0-1 0 0 0,0 0 0 0 0,0-2 0 0 0,0 0 1 0 0,-1-2-1 0 0,0 0 0 0 0,4-3-152 0 0,124-25 473 0 0,-145 33-453 0 0,-3 1-26 0 0,0-1-1 0 0,0 1 0 0 0,0-1 0 0 0,0 1 1 0 0,1-1-1 0 0,-1 1 0 0 0,0 0 1 0 0,0-1-1 0 0,0 1 0 0 0,1 0 1 0 0,-1 0-1 0 0,0 0 0 0 0,0 0 0 0 0,0 0 1 0 0,1 0-1 0 0,-1 0 0 0 0,0 1 1 0 0,0-1-1 0 0,0 0 0 0 0,0 1 1 0 0,1-1-1 0 0,-1 1 0 0 0,0-1 0 0 0,0 1 1 0 0,0-1-1 0 0,0 1 0 0 0,0 0 1 0 0,0 0-1 0 0,0-1 0 0 0,0 1 1 0 0,-1 0-1 0 0,1 0 0 0 0,0 0 0 0 0,0 0 1 0 0,-1 0-1 0 0,1 0 0 0 0,0 0 1 0 0,-1 0-1 0 0,1 0 0 0 0,-1 0 1 0 0,0 0-1 0 0,1 1 0 0 0,-1-1 0 0 0,0 0 1 0 0,0 0-1 0 0,1 0 0 0 0,-1 2 7 0 0,-2 10-10 0 0,0 0-1 0 0,-1-1 0 0 0,-1 1 0 0 0,0 0 1 0 0,0-1-1 0 0,-1 0 0 0 0,-1 0 1 0 0,0 0-1 0 0,0-1 0 0 0,-1 0 0 0 0,-6 7 11 0 0,-27 52-16 0 0,16 16-811 0 0,45-74-1799 0 0,2-13-1970 0 0,-14 1 134 0 0,-3 0-2884 0 0</inkml:trace>
  <inkml:trace contextRef="#ctx0" brushRef="#br0" timeOffset="-2856.329">6589 928 0 0 0,'0'0'463'0'0,"0"0"1620"0"0,0 0 507 0 0,0 0 24 0 0,0 0-136 0 0,0 0-189 0 0,0 0-222 0 0,0 0-259 0 0,0 0-288 0 0,0 0-227 0 0,34-14-190 0 0,108-46-184 0 0,-77 19 207 0 0,-56 31-896 0 0,3-3 8 0 0,0-1-1 0 0,-1 0 0 0 0,0 0 0 0 0,-1-1 0 0 0,-1 0 0 0 0,0-1 0 0 0,4-11-237 0 0,-12 25-18 0 0,1 0 1 0 0,-1 0 0 0 0,0 0 0 0 0,-1 0 0 0 0,1 0 0 0 0,0 0 0 0 0,0 0 0 0 0,-1 0 0 0 0,1 0 0 0 0,-1 0 0 0 0,0-1 0 0 0,0 1 0 0 0,0 0 0 0 0,0 0 0 0 0,0 0 0 0 0,0 0-1 0 0,0-1 1 0 0,-1 1 0 0 0,1 0 0 0 0,-1 0 0 0 0,0 0 0 0 0,1 0 0 0 0,-1 0 0 0 0,0 0 0 0 0,0 0 0 0 0,0 0 0 0 0,-1 0 0 0 0,1 1 0 0 0,0-1 0 0 0,-1 0 0 0 0,1 1 0 0 0,-1-1 0 0 0,1 1-1 0 0,-1 0 1 0 0,0-1 0 0 0,0 1 0 0 0,0 0 0 0 0,1 0 0 0 0,-1 0 0 0 0,0 0 0 0 0,0 0 0 0 0,0 1 0 0 0,-1-1 0 0 0,1 0 0 0 0,0 1 0 0 0,0 0 0 0 0,0-1 0 0 0,0 1 0 0 0,0 0 0 0 0,-1 0-1 0 0,1 0 1 0 0,0 1 0 0 0,-2-1 17 0 0,-10 4-201 0 0,0 0 0 0 0,0 1 0 0 0,1 1 0 0 0,-1 0 0 0 0,1 1 1 0 0,1 0-1 0 0,-1 1 0 0 0,1 1 0 0 0,1 0 0 0 0,-1 0 0 0 0,2 1 0 0 0,-1 0 0 0 0,-4 7 201 0 0,3-5-310 0 0,0 0 0 0 0,1 1 1 0 0,0 1-1 0 0,1 0 1 0 0,0 0-1 0 0,1 1 0 0 0,1 0 1 0 0,0 1-1 0 0,1 0 0 0 0,1 0 1 0 0,1 0-1 0 0,0 1 0 0 0,1 0 1 0 0,0 0-1 0 0,2 0 0 0 0,-1 10 310 0 0,4-23-98 0 0,-1 0 1 0 0,0-1-1 0 0,1 1 0 0 0,0 0 0 0 0,0-1 0 0 0,0 1 0 0 0,1 0 0 0 0,-1-1 0 0 0,1 1 0 0 0,0-1 0 0 0,0 0 0 0 0,0 1 0 0 0,0-1 0 0 0,0 0 0 0 0,1 0 0 0 0,-1-1 0 0 0,1 1 1 0 0,0 0-1 0 0,0-1 0 0 0,0 0 0 0 0,0 0 0 0 0,0 0 0 0 0,1 0 0 0 0,-1 0 0 0 0,1 0 0 0 0,-1-1 0 0 0,1 0 0 0 0,-1 0 0 0 0,1 0 0 0 0,0 0 0 0 0,0 0 0 0 0,-1-1 1 0 0,1 1 97 0 0,132-3-2461 0 0,40-65-4412 0 0,-151 55 4817 0 0,-3 1 906 0 0</inkml:trace>
  <inkml:trace contextRef="#ctx0" brushRef="#br0" timeOffset="-2554.17">7233 648 6161 0 0,'0'0'3005'0'0,"0"0"-1713"0"0,0 0-388 0 0,0 0 171 0 0,0 0 58 0 0,0 0-129 0 0,0 0-208 0 0,0 0-193 0 0,0 0-143 0 0,0 0-103 0 0,0 0-51 0 0,-10 34-65 0 0,-31 104-48 0 0,39-78 103 0 0,7-53-234 0 0,-3 1-3 0 0,1 0-1 0 0,1-1 1 0 0,-1 1 0 0 0,1-1 0 0 0,1 0-1 0 0,-1 0 1 0 0,1 0 0 0 0,0 0 0 0 0,1-1-1 0 0,0 0 1 0 0,0 0 0 0 0,0 0 0 0 0,0-1-1 0 0,1 0 1 0 0,0 0 0 0 0,0-1 0 0 0,2 1-59 0 0,-4-5 187 0 0,-1 0 0 0 0,1 0 0 0 0,-1-1 0 0 0,1 1 0 0 0,-1-1 0 0 0,1 0 0 0 0,-1 0 0 0 0,0-1 0 0 0,0 1 0 0 0,1-1 0 0 0,-1 0 0 0 0,0 0 0 0 0,0 0 0 0 0,-1-1 0 0 0,1 0 0 0 0,0 1 0 0 0,-1-1 0 0 0,0 0 0 0 0,0-1 0 0 0,0 1 0 0 0,0 0 0 0 0,0-1 0 0 0,0 0 0 0 0,-1 0 0 0 0,0 0 0 0 0,0 0 0 0 0,0 0 0 0 0,0 0 0 0 0,-1 0 0 0 0,1-1 0 0 0,-1 1 1 0 0,0 0-1 0 0,-1-1-187 0 0,3-1 34 0 0,90-244 1840 0 0,-84 227-1930 0 0,2-5-531 0 0,-8 9-2749 0 0,-3 19 254 0 0,0 0-2809 0 0,0 0-5699 0 0</inkml:trace>
  <inkml:trace contextRef="#ctx0" brushRef="#br0" timeOffset="-2302.592">7732 803 14779 0 0,'0'0'2481'0'0,"0"0"-2273"0"0,0 0-48 0 0,0 0 8 0 0,0 0-40 0 0,0 0-72 0 0,0 0-136 0 0,0 0-176 0 0,0 0-256 0 0,0 0-377 0 0,0 0-767 0 0,0 0-1128 0 0,0 0-2050 0 0,17 132-2135 0 0</inkml:trace>
  <inkml:trace contextRef="#ctx0" brushRef="#br0" timeOffset="-2067.853">7732 486 14795 0 0,'0'0'4097'0'0,"0"0"-2769"0"0,0 0-111 0 0,0 0-273 0 0,0 0-360 0 0,0 0-336 0 0,0 0-384 0 0,0 0-224 0 0,0 0-296 0 0,0 0-176 0 0,0 0-81 0 0,0 0-127 0 0,0 0-328 0 0,0 0-1001 0 0,-9 22-1327 0 0,18-11-1842 0 0,-4-3-767 0 0</inkml:trace>
  <inkml:trace contextRef="#ctx0" brushRef="#br0" timeOffset="-1899.537">8098 648 10858 0 0,'0'0'1683'0'0,"0"0"-517"0"0,0 0-223 0 0,0 0-199 0 0,0 0-267 0 0,0 0-215 0 0,0 0-156 0 0,0 0-148 0 0,-31 28-100 0 0,-95 89-71 0 0,123-116 195 0 0,1 1 1 0 0,0-1-1 0 0,-1 0 1 0 0,1 1-1 0 0,0 0 0 0 0,0 0 1 0 0,0-1-1 0 0,0 1 1 0 0,0 1-1 0 0,0-1 0 0 0,1 0 1 0 0,-1 0-1 0 0,1 0 1 0 0,-1 1-1 0 0,1-1 0 0 0,0 1 1 0 0,0-1-1 0 0,0 1 0 0 0,0 0 1 0 0,1-1-1 0 0,-1 1 1 0 0,1 0-1 0 0,-1 0 0 0 0,1 2 18 0 0,1 3-124 0 0,-1-4 143 0 0,0-1 0 0 0,1 1 1 0 0,-1 0-1 0 0,1-1 0 0 0,0 1 0 0 0,0 0 0 0 0,0-1 0 0 0,0 1 0 0 0,0-1 0 0 0,1 0 0 0 0,0 1 0 0 0,0-1 0 0 0,0 0 1 0 0,0 0-1 0 0,0 0 0 0 0,0 0 0 0 0,1-1 0 0 0,0 1 0 0 0,-1-1 0 0 0,1 1 0 0 0,0-1 0 0 0,0 0 0 0 0,0 0 0 0 0,1 0 1 0 0,-1-1-1 0 0,0 1 0 0 0,1-1 0 0 0,-1 1 0 0 0,1-1 0 0 0,-1 0 0 0 0,1-1 0 0 0,-1 1 0 0 0,1-1 0 0 0,0 1 0 0 0,-1-1 1 0 0,1 0-1 0 0,0 0 0 0 0,3-1-19 0 0,-1 0 327 0 0,1 0 1 0 0,-1 0 0 0 0,1 0 0 0 0,-1-1-1 0 0,0 0 1 0 0,1 0 0 0 0,-1-1-1 0 0,0 0 1 0 0,-1 0 0 0 0,1 0-1 0 0,0 0 1 0 0,-1-1 0 0 0,0 0-1 0 0,0 0 1 0 0,0-1 0 0 0,0 0 0 0 0,-1 1-1 0 0,0-1 1 0 0,0-1 0 0 0,0 1-1 0 0,0-1 1 0 0,-1 1 0 0 0,0-1-1 0 0,1-3-327 0 0,0 0 122 0 0,0 1 0 0 0,0 0 0 0 0,-1-1 0 0 0,-1 0-1 0 0,1 0 1 0 0,-2 0 0 0 0,1 0 0 0 0,-1 0 0 0 0,0 0 0 0 0,-1-1-1 0 0,0 1 1 0 0,-1 0 0 0 0,1 0 0 0 0,-2 0 0 0 0,1 0-1 0 0,-2 0 1 0 0,0-4-122 0 0,1 9-131 0 0,1 0 0 0 0,-1 1 0 0 0,0-1 0 0 0,-1 0 0 0 0,1 1 0 0 0,0 0 0 0 0,-1-1 1 0 0,0 1-1 0 0,0 0 0 0 0,0 0 0 0 0,0 1 0 0 0,0-1 0 0 0,-1 1 0 0 0,1-1 0 0 0,-1 1 0 0 0,-1-1 131 0 0,-17-3-4365 0 0,-3 7-4622 0 0,18 2-1522 0 0</inkml:trace>
  <inkml:trace contextRef="#ctx0" brushRef="#br0" timeOffset="-14141.731">291 262 4289 0 0,'0'0'1119'0'0,"0"0"-152"0"0,0 0-102 0 0,0 0 51 0 0,0 0 206 0 0,0 0 166 0 0,0 0 57 0 0,0 0-91 0 0,0 0-133 0 0,0 0-172 0 0,32-15-166 0 0,101-43-84 0 0,284-107 3267 0 0,-332 141-3504 0 0,-82 58-601 0 0,-2 51 362 0 0,-4 0 0 0 0,-13 75-223 0 0,-3 36-61 0 0,1 297 149 0 0,7-350-37 0 0,11-142-21 0 0,0-1-1 0 0,0 1 1 0 0,0-1 0 0 0,-1 1 0 0 0,1-1-1 0 0,0 1 1 0 0,0-1 0 0 0,0 1-1 0 0,0-1 1 0 0,0 1 0 0 0,-1-1 0 0 0,1 1-1 0 0,0-1 1 0 0,0 1 0 0 0,-1-1 0 0 0,1 1-1 0 0,0-1 1 0 0,-1 0 0 0 0,1 1 0 0 0,0-1-1 0 0,-1 1 1 0 0,1-1 0 0 0,-1 0-1 0 0,1 0 1 0 0,-1 1 0 0 0,1-1 0 0 0,-1 0-1 0 0,1 0 1 0 0,-1 1 0 0 0,1-1 0 0 0,-1 0-1 0 0,1 0 1 0 0,-1 0 0 0 0,1 0-1 0 0,-1 0 1 0 0,1 0 0 0 0,-1 0 0 0 0,1 0-1 0 0,-1 0 1 0 0,1 0 0 0 0,-1 0 0 0 0,1 0-1 0 0,-1 0 1 0 0,1 0 0 0 0,-1-1-1 0 0,1 1 1 0 0,-1 0 0 0 0,1 0 0 0 0,-1 0-1 0 0,1-1 1 0 0,-1 1 0 0 0,1 0 0 0 0,-1-1-1 0 0,1 1 1 0 0,0 0 0 0 0,-1-1 0 0 0,1 1-1 0 0,0-1 1 0 0,-1 1 0 0 0,1-1-1 0 0,0 1 1 0 0,0 0 0 0 0,-1-1 0 0 0,1 1-30 0 0,-26-28 540 0 0,-111-126-150 0 0,125 142-439 0 0,-2 1 0 0 0,1 0 1 0 0,-1 1-1 0 0,-1 0 0 0 0,0 1 0 0 0,0 1 1 0 0,-1 1-1 0 0,0 0 0 0 0,0 1 1 0 0,-1 0-1 0 0,1 2 0 0 0,-1 0 1 0 0,0 0-1 0 0,-1 2 0 0 0,1 0 1 0 0,0 1-1 0 0,-1 1 0 0 0,1 1 1 0 0,0 0-1 0 0,-1 1 0 0 0,1 1 1 0 0,0 0-1 0 0,0 2 0 0 0,1 0 1 0 0,-1 0-1 0 0,-3 4 49 0 0,-5 3-417 0 0,1 1 0 0 0,0 1 0 0 0,1 2 0 0 0,1 0 0 0 0,1 1 0 0 0,0 1 0 0 0,1 1 0 0 0,1 1 0 0 0,-16 22 417 0 0,7 13-3545 0 0,23-35-724 0 0,3-1-4172 0 0,2-17 5352 0 0</inkml:trace>
  <inkml:trace contextRef="#ctx0" brushRef="#br0" timeOffset="-13774.613">460 567 8266 0 0,'0'0'961'0'0,"0"0"-163"0"0,0 0 217 0 0,0 0 288 0 0,0 0 104 0 0,0 0-126 0 0,39-6-163 0 0,125-20-139 0 0,48-19 977 0 0,-100 22-1529 0 0,-1-6 0 0 0,61-26-427 0 0,-141 40 1021 0 0,-36 17-1094 0 0,-1 0 0 0 0,0 0 0 0 0,1 1 1 0 0,0 0-1 0 0,-1 0 0 0 0,1 0 0 0 0,0 0 0 0 0,1 1 0 0 0,-1 0 0 0 0,1 0 0 0 0,-1 0 0 0 0,1 0 1 0 0,0 1-1 0 0,1 0 0 0 0,-1 0 73 0 0,0 0-11 0 0,-3 1-59 0 0,1 2-1 0 0,1-1 1 0 0,-1 1 0 0 0,1 0-1 0 0,1 0 1 0 0,-1 1 0 0 0,1-1-1 0 0,1 1 1 0 0,0 0 0 0 0,0 0 0 0 0,1 0-1 0 0,0 0 1 0 0,0 0 0 0 0,1 1-1 0 0,0-1 1 0 0,1 0 0 0 0,0 1-1 0 0,0-1 1 0 0,1 1 0 0 0,0-1-1 0 0,1 0 1 0 0,0 0 0 0 0,1 0 0 0 0,0 0-1 0 0,3 8 71 0 0,38 48-1205 0 0,-20-39-2132 0 0,-11-11-1366 0 0,-8-8-254 0 0,-2-3 1062 0 0</inkml:trace>
  <inkml:trace contextRef="#ctx0" brushRef="#br0" timeOffset="-13455.596">1339 1142 10690 0 0,'0'0'2748'0'0,"0"0"-1192"0"0,0 0-336 0 0,0 0 90 0 0,0 0-3 0 0,0 0-158 0 0,0 0-215 0 0,0 0-167 0 0,0 0-119 0 0,0 0-83 0 0,0 0-82 0 0,0 0-71 0 0,0 0-57 0 0,0-12-68 0 0,17-84 382 0 0,-3 59-641 0 0,1 0 0 0 0,3 2 0 0 0,0-1 0 0 0,3 2 0 0 0,1 1 0 0 0,1 1 0 0 0,1 0 0 0 0,2 2 0 0 0,1 1 0 0 0,2 1 0 0 0,5-2-28 0 0,-27 25-325 0 0,29-20-830 0 0,-10 18-3421 0 0,-13 21-8705 0 0,-12-10 7210 0 0</inkml:trace>
  <inkml:trace contextRef="#ctx0" brushRef="#br0" timeOffset="-8206.97">1928 788 8242 0 0,'0'0'1600'0'0,"0"0"-330"0"0,0 0-114 0 0,0 0 24 0 0,0 0-40 0 0,0 0-211 0 0,0 0-304 0 0,0 0-263 0 0,0 0-180 0 0,0 0-112 0 0,0 0-22 0 0,-10 15 2 0 0,-28 50 18 0 0,29-1 156 0 0,9-54-178 0 0,1 0 0 0 0,1 0-1 0 0,0-1 1 0 0,0 1 0 0 0,1 0-1 0 0,0-1 1 0 0,1 1 0 0 0,0-1-1 0 0,1 0 1 0 0,-1 0 0 0 0,2-1-1 0 0,-1 1 1 0 0,1-1 0 0 0,1-1 0 0 0,-1 1-1 0 0,8 5-45 0 0,-11-9 82 0 0,1 0 1 0 0,0-1-1 0 0,0 1 0 0 0,0-1 0 0 0,1-1 1 0 0,-1 1-1 0 0,1 0 0 0 0,0-1 0 0 0,-1 0 0 0 0,1 0 1 0 0,0 0-1 0 0,0-1 0 0 0,0 0 0 0 0,0 0 1 0 0,1 0-1 0 0,-1-1 0 0 0,0 1 0 0 0,0-1 0 0 0,1 0 1 0 0,-1-1-1 0 0,0 1 0 0 0,0-1 0 0 0,0 0 1 0 0,0 0-1 0 0,0-1 0 0 0,0 0 0 0 0,0 1 0 0 0,0-2 1 0 0,0 1-1 0 0,-1 0 0 0 0,1-1 0 0 0,3-3-82 0 0,3 0 154 0 0,0-1 0 0 0,-1-1 0 0 0,0 1 0 0 0,0-2-1 0 0,0 1 1 0 0,-1-1 0 0 0,0-1 0 0 0,-1 0 0 0 0,0 0-1 0 0,-1 0 1 0 0,0-1 0 0 0,-1 0 0 0 0,0-1 0 0 0,0 1 0 0 0,-1-1-1 0 0,-1 0 1 0 0,0-1 0 0 0,-1 1 0 0 0,0-1 0 0 0,-1 1-1 0 0,0-1 1 0 0,-1 0 0 0 0,0 0 0 0 0,-1-6-154 0 0,-2 13-113 0 0,0-1 0 0 0,-1 1-1 0 0,0 0 1 0 0,0 0 0 0 0,0 0 0 0 0,0 1 0 0 0,-1-1 0 0 0,0 1 0 0 0,0 0-1 0 0,-1 0 1 0 0,1 0 0 0 0,-1 0 0 0 0,0 1 0 0 0,0 0 0 0 0,-1 0 0 0 0,1 0-1 0 0,-1 1 1 0 0,0 0 0 0 0,0 0 0 0 0,0 0 0 0 0,0 1 0 0 0,-1 0 0 0 0,1 0-1 0 0,-1 1 1 0 0,1-1 0 0 0,-5 1 113 0 0,3 0-596 0 0,0 0 0 0 0,1 1 0 0 0,-1 0 0 0 0,1 0-1 0 0,-1 0 1 0 0,0 1 0 0 0,1 1 0 0 0,-1-1 0 0 0,1 1 0 0 0,0 0 0 0 0,-1 1-1 0 0,1 0 1 0 0,0 0 0 0 0,-4 3 596 0 0,-13 9-5608 0 0,8-3-1696 0 0</inkml:trace>
  <inkml:trace contextRef="#ctx0" brushRef="#br0" timeOffset="-4831.578">2631 777 1944 0 0,'0'0'1215'0'0,"0"0"-1171"0"0,0 0-288 0 0,0 0 306 0 0,0 0 487 0 0,0 0 231 0 0,0 0 7 0 0,0 0-85 0 0,0 0-116 0 0,0 0-134 0 0,-7 33-125 0 0,-22 105-123 0 0,-32 55 759 0 0,61-198 3620 0 0,24-74-3750 0 0,-6 45-757 0 0,1 1 1 0 0,1 2 0 0 0,2-1-1 0 0,1 2 1 0 0,1 1-1 0 0,1 1 1 0 0,2 2-1 0 0,1 0 1 0 0,1 2-1 0 0,12-7-76 0 0,-37 27-28 0 0,1-1-25 0 0,1 0 0 0 0,0 1 0 0 0,-1 0 1 0 0,2 0-1 0 0,-1 0 0 0 0,0 1 0 0 0,1-1 0 0 0,-1 1 1 0 0,1 1-1 0 0,0 0 0 0 0,7-2 53 0 0,-5 42-556 0 0,-25 97 1121 0 0,10-116-467 0 0,1 1 1 0 0,1-1-1 0 0,0 1 0 0 0,1 0 0 0 0,2 0 0 0 0,0 0 0 0 0,1 7-98 0 0,1-25 40 0 0,1-1-1 0 0,-1 0 1 0 0,1 1-1 0 0,0-1 1 0 0,-1 0 0 0 0,1 0-1 0 0,0 0 1 0 0,0 0-1 0 0,0 0 1 0 0,0 0-1 0 0,0-1 1 0 0,0 1 0 0 0,0-1-1 0 0,0 1 1 0 0,0-1-1 0 0,0 0 1 0 0,0 0-1 0 0,0 0 1 0 0,0 0 0 0 0,0 0-1 0 0,0 0 1 0 0,0 0-1 0 0,0-1 1 0 0,0 1 0 0 0,0-1-1 0 0,0 0 1 0 0,0 1-1 0 0,0-1 1 0 0,0 0-1 0 0,0 0 1 0 0,-1 0 0 0 0,1 0-1 0 0,0-1 1 0 0,-1 1-1 0 0,1 0 1 0 0,-1-1-1 0 0,1 1-39 0 0,95-80 1155 0 0,-19 16-843 0 0,-53 42-288 0 0,1 0-1 0 0,0 2 1 0 0,2 1 0 0 0,1 2-1 0 0,0 0 1 0 0,1 2 0 0 0,20-8-24 0 0,-48 23-4 0 0,-1 0 0 0 0,0 0 0 0 0,1 1-1 0 0,-1-1 1 0 0,1 0 0 0 0,-1 0 0 0 0,1 1 0 0 0,-1-1 0 0 0,1 1 0 0 0,0-1 0 0 0,-1 1 0 0 0,1 0 0 0 0,-1-1 0 0 0,1 1 0 0 0,0 0-1 0 0,-1 0 1 0 0,1 0 0 0 0,0 1 0 0 0,-1-1 0 0 0,1 0 0 0 0,0 1 0 0 0,-1-1 0 0 0,1 0 0 0 0,-1 1 0 0 0,1 0 0 0 0,-1-1 0 0 0,1 1 0 0 0,-1 0-1 0 0,1 0 1 0 0,-1 0 0 0 0,0 0 0 0 0,1 0 0 0 0,-1 0 0 0 0,0 0 0 0 0,0 1 0 0 0,0-1 0 0 0,0 0 0 0 0,0 1 0 0 0,0-1 0 0 0,0 1-1 0 0,0-1 1 0 0,-1 1 0 0 0,1-1 0 0 0,-1 1 0 0 0,1-1 0 0 0,-1 1 0 0 0,1-1 0 0 0,-1 1 0 0 0,0 1 4 0 0,1 212 1752 0 0,-2-193-1669 0 0,1-17-100 0 0,-1 0 1 0 0,1 0-1 0 0,-1 0 0 0 0,1 0 1 0 0,1 0-1 0 0,-1 0 0 0 0,1 0 1 0 0,0 0-1 0 0,0 0 0 0 0,0-1 1 0 0,1 1-1 0 0,-1 0 1 0 0,1-1-1 0 0,1 1 0 0 0,-1-1 1 0 0,0 0-1 0 0,1 1 0 0 0,0-1 1 0 0,0 0 16 0 0,13 9-2229 0 0,-6-5-3313 0 0,-4-4-4942 0 0</inkml:trace>
  <inkml:trace contextRef="#ctx0" brushRef="#br0" timeOffset="4582.472">17 1856 0 0 0,'195'-1'135'0'0,"271"-28"4782"0"0,630-69 757 0 0,557-25-3235 0 0,-454 68-1986 0 0,153 33-92 0 0,-294-11 167 0 0,1286-100 259 0 0,-885 64-314 0 0,-1169 55-410 0 0,1088-31-142 0 0,-1166 44-286 0 0,135 1-1454 0 0,-121 4-5179 0 0,-171-4 429 0 0</inkml:trace>
</inkml:ink>
</file>

<file path=ppt/ink/ink1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38.3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238 47 11418 0 0,'0'0'-8'0'0,"0"0"-332"0"0,0 0-78 0 0,0 0 252 0 0,0 0 390 0 0,0 0 362 0 0,0 0 162 0 0,0 0 43 0 0,0 0-78 0 0,-1 32-123 0 0,-5 106-117 0 0,-2 258 915 0 0,6-313-1557 0 0,-4 40-806 0 0,-6-42-4137 0 0,7-63 940 0 0,-1-6-1399 0 0</inkml:trace>
  <inkml:trace contextRef="#ctx0" brushRef="#br0" timeOffset="415.006">1 87 7586 0 0,'0'0'608'0'0,"0"0"-37"0"0,0 0 137 0 0,0 0 239 0 0,0 0 141 0 0,31-13-23 0 0,100-42-114 0 0,-44 38 277 0 0,-69 17-966 0 0,0-1-132 0 0,1 1 1 0 0,0 0 0 0 0,-1 1-1 0 0,1 1 1 0 0,-1 0 0 0 0,1 2-1 0 0,-1 0 1 0 0,0 1-1 0 0,0 1 1 0 0,-1 1 0 0 0,0 0-1 0 0,0 1 1 0 0,0 1-1 0 0,-1 1 1 0 0,-1 0 0 0 0,3 2-131 0 0,-14-6 21 0 0,1 1 0 0 0,-1-1-1 0 0,0 1 1 0 0,-1-1 0 0 0,0 1 0 0 0,0 0 0 0 0,0 0 0 0 0,-1 1 0 0 0,0-1 0 0 0,0 0 0 0 0,-1 1 0 0 0,0-1 0 0 0,0 1 0 0 0,-1-1 0 0 0,0 1 0 0 0,0 0 0 0 0,-1-1 0 0 0,0 1 0 0 0,0-1-1 0 0,-1 1 1 0 0,0-1 0 0 0,0 0 0 0 0,-1 0 0 0 0,1 0 0 0 0,-2 0 0 0 0,1 0 0 0 0,-1 0 0 0 0,0-1 0 0 0,0 0 0 0 0,-1 0 0 0 0,0 0 0 0 0,0 0 0 0 0,0-1 0 0 0,-1 0 0 0 0,0 0 0 0 0,0 0-1 0 0,-3 1-20 0 0,-262 219 58 0 0,268-223-58 0 0,1 0 0 0 0,0 0-1 0 0,-1 0 1 0 0,1 0 0 0 0,0 0 0 0 0,0 1 0 0 0,0-1 0 0 0,0 0-1 0 0,0 1 1 0 0,1 0 0 0 0,-1-1 0 0 0,1 1 0 0 0,0 0 0 0 0,-1 0 0 0 0,1 0-1 0 0,1-1 1 0 0,-1 1 0 0 0,0 0 0 0 0,1 0 0 0 0,-1 1 0 0 0,1-1-1 0 0,0 0 1 0 0,0 0 0 0 0,0 0 0 0 0,1 0 0 0 0,-1 0 0 0 0,1 0 0 0 0,-1 0-1 0 0,1 0 1 0 0,0 0 0 0 0,0 0 0 0 0,1-1 0 0 0,-1 1 0 0 0,0 0 0 0 0,1-1-1 0 0,0 1 1 0 0,-1 0 0 0 0,1-1 0 0 0,0 0 0 0 0,0 0 0 0 0,1 1-1 0 0,-1-1 1 0 0,0 0 0 0 0,1 0 0 0 0,35 25 190 0 0,1-2-1 0 0,1-1 0 0 0,0-2 1 0 0,27 9-190 0 0,-28-6-338 0 0,-28-10-9292 0 0,-11-14 911 0 0</inkml:trace>
  <inkml:trace contextRef="#ctx0" brushRef="#br0" timeOffset="1085.04">805 698 2369 0 0,'0'0'1884'0'0,"0"0"-980"0"0,0 0-325 0 0,0 0 234 0 0,0 0 281 0 0,0 0 104 0 0,0 0-100 0 0,0 0-244 0 0,0 0-245 0 0,0 0-191 0 0,-13 32-139 0 0,-40 98-94 0 0,-12 28 347 0 0,51-128-516 0 0,14-30 73 0 0,0 0 103 0 0,0 0 162 0 0,11-23 1510 0 0,16-26-1615 0 0,2 1 0 0 0,2 2-1 0 0,2 1 1 0 0,2 1 0 0 0,2 2 0 0 0,25-21-249 0 0,34-7 356 0 0,-95 71-371 0 0,1 1-1 0 0,-1-1 1 0 0,1 1 0 0 0,-1 0 0 0 0,0 0 0 0 0,0-1 0 0 0,0 1-1 0 0,0 0 1 0 0,0 0 0 0 0,0 0 0 0 0,0 0 0 0 0,0 0 0 0 0,-1 0-1 0 0,1 0 1 0 0,-1 0 0 0 0,0 0 0 0 0,0 1 0 0 0,1-1 0 0 0,-1 0-1 0 0,0 0 1 0 0,-1 0 0 0 0,1 0 0 0 0,0 0 0 0 0,-1 0 0 0 0,1 1 0 0 0,-1-1-1 0 0,0 1 16 0 0,0 7 46 0 0,0 51 175 0 0,0-27-231 0 0,1-1 0 0 0,1 0 0 0 0,2 0 0 0 0,1 0 1 0 0,4 8 9 0 0,-1 7 117 0 0,-7-48 28 0 0,-25 0 2057 0 0,-136-114-2493 0 0,130 85-3793 0 0,3 0-3623 0 0,22 21 337 0 0</inkml:trace>
</inkml:ink>
</file>

<file path=ppt/ink/ink1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41.9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41 5577 0 0,'0'0'839'0'0,"0"0"-188"0"0,0 0-126 0 0,0 0 26 0 0,0 0 88 0 0,0 0 2 0 0,0 0-7 0 0,0 0 27 0 0,0 0 35 0 0,0 0 54 0 0,0 0 1 0 0,0 0-75 0 0,0 0-69 0 0,0 28-38 0 0,3 91-30 0 0,-26 101 1060 0 0,10-143-1423 0 0,-22 89-153 0 0,33-157-1153 0 0,-6 36 2607 0 0,6-38-5767 0 0,1-8-6040 0 0,1-3 7499 0 0</inkml:trace>
  <inkml:trace contextRef="#ctx0" brushRef="#br0" timeOffset="246.82">0 30 5193 0 0,'0'0'290'0'0,"0"0"35"0"0,0 0 340 0 0,0 0 492 0 0,0 0 278 0 0,0 0 62 0 0,0 0-39 0 0,0 0-110 0 0,0 0-220 0 0,0 0-202 0 0,0 0-135 0 0,35 6-88 0 0,111 21-58 0 0,-65-27 218 0 0,-65-4-668 0 0,78-21 502 0 0,84-9-2161 0 0,-174 59-8728 0 0,-7-20 2532 0 0</inkml:trace>
  <inkml:trace contextRef="#ctx0" brushRef="#br0" timeOffset="509.811">74 449 6537 0 0,'0'0'1049'0'0,"0"0"87"0"0,0 0 120 0 0,0 0 32 0 0,0 0-79 0 0,0 0-233 0 0,0 0-128 0 0,0 0-168 0 0,195-26-208 0 0,-166 23-152 0 0,10-8-152 0 0,-2 7-168 0 0,1-3-296 0 0,3-1-480 0 0,-2 1-800 0 0,-1 0-1225 0 0,-10 3-1856 0 0,-8 0-1176 0 0</inkml:trace>
  <inkml:trace contextRef="#ctx0" brushRef="#br0" timeOffset="913.074">1062 125 9602 0 0,'0'0'1258'0'0,"0"0"-153"0"0,0 0-2 0 0,0 0 112 0 0,0 0 28 0 0,0 0-136 0 0,0 0-171 0 0,0 0-198 0 0,-32 26-189 0 0,-103 82-132 0 0,60-25 116 0 0,47-46-516 0 0,2 1 0 0 0,2 1 1 0 0,1 2-1 0 0,2 0 0 0 0,-6 21-17 0 0,19-7-840 0 0,51-47 359 0 0,146-27 491 0 0,-174 20 4 0 0,-1 0-1 0 0,0 0 1 0 0,0 2 0 0 0,0 0-1 0 0,0 0 1 0 0,0 1-1 0 0,0 1 1 0 0,-1 0-1 0 0,0 1 1 0 0,0 0-1 0 0,-1 1 1 0 0,6 4-14 0 0,-16-12 134 0 0,-1-1 0 0 0,1 1 0 0 0,-1-1 0 0 0,1 1 0 0 0,-1-1 0 0 0,1 0 0 0 0,-1 0-1 0 0,0 0 1 0 0,0 1 0 0 0,0-1 0 0 0,0 0 0 0 0,0-1 0 0 0,0 1 0 0 0,-1 0 0 0 0,1 0 0 0 0,-1 0 0 0 0,1 0 0 0 0,-1 0 0 0 0,0-1 0 0 0,0 1 0 0 0,0 0 0 0 0,0 0 0 0 0,0-1-1 0 0,0 1 1 0 0,-1 0 0 0 0,1 0 0 0 0,-1-1-134 0 0,1-1 170 0 0,-1-26 42 0 0,-1 1-1 0 0,-2-1 0 0 0,-1 1 1 0 0,-1 0-1 0 0,-2 0 0 0 0,0 1 1 0 0,-3-1-212 0 0,5 9 10 0 0,0-2-172 0 0,-2 0 0 0 0,0 1 1 0 0,-1 0-1 0 0,-1 1 0 0 0,-1 0 0 0 0,-1 0 1 0 0,-11-14 161 0 0,-2 13-2312 0 0,15 17-1834 0 0,0 2-4690 0 0,9 2 1242 0 0</inkml:trace>
  <inkml:trace contextRef="#ctx0" brushRef="#br0" timeOffset="1344.222">1613 52 15539 0 0,'0'0'1330'0'0,"0"0"-156"0"0,0 0-34 0 0,0 0 32 0 0,0 0-57 0 0,0 0-178 0 0,0 0-248 0 0,0 0-227 0 0,0 0-182 0 0,0 0-136 0 0,0 0-84 0 0,0 0-34 0 0,-2 3-34 0 0,-110 306-184 0 0,105-285 124 0 0,-3 7-10 0 0,2 1 0 0 0,1 0 0 0 0,1 0 0 0 0,1 1 0 0 0,2 16 78 0 0,3-47 3 0 0,0 0 0 0 0,0 0 0 0 0,0 0 0 0 0,0 0 0 0 0,1 0 0 0 0,-1 0 0 0 0,1 0 0 0 0,0 0 0 0 0,-1 0 0 0 0,1 0 0 0 0,0 0 0 0 0,0 0 0 0 0,0 0 0 0 0,0-1 0 0 0,1 1 0 0 0,-1 0 0 0 0,0-1 0 0 0,1 1 0 0 0,-1-1 0 0 0,1 1 0 0 0,0-1 0 0 0,-1 0 0 0 0,1 0 0 0 0,0 0 0 0 0,0 0 0 0 0,0 0 0 0 0,0 0 0 0 0,0 0 0 0 0,0 0 0 0 0,0-1 0 0 0,0 1 0 0 0,0-1 0 0 0,0 0 0 0 0,0 1 0 0 0,0-1 0 0 0,0 0 0 0 0,0 0 0 0 0,2-1-3 0 0,84-12 389 0 0,36-31-289 0 0,-123 30-4737 0 0,-26-4-8130 0 0,20 17 6158 0 0</inkml:trace>
  <inkml:trace contextRef="#ctx0" brushRef="#br0" timeOffset="1630.473">1289 169 7802 0 0,'0'0'2370'0'0,"0"0"-711"0"0,0 0-479 0 0,0 0-125 0 0,0 0 44 0 0,0 0 7 0 0,0 0-76 0 0,0 0-175 0 0,0 0-227 0 0,0 0-208 0 0,0 0-143 0 0,0 0-76 0 0,0 0-59 0 0,34 1-31 0 0,111 2-28 0 0,44 8-287 0 0,-127-8-808 0 0,0-1-2558 0 0,-21-4-3328 0 0,-27-1-1436 0 0</inkml:trace>
  <inkml:trace contextRef="#ctx0" brushRef="#br0" timeOffset="1884.79">2242 111 8450 0 0,'0'0'1844'0'0,"0"0"-549"0"0,0 0-171 0 0,0 0 201 0 0,0 0 175 0 0,0 0-24 0 0,0 0-143 0 0,0 0-257 0 0,0 0-225 0 0,0 0-162 0 0,0 0-113 0 0,0 0-100 0 0,0 0-84 0 0,33 1-75 0 0,100 7-60 0 0,36-6 348 0 0,-114 5-954 0 0,-58 4-5122 0 0,-35 7-7458 0 0,30-14 8092 0 0</inkml:trace>
  <inkml:trace contextRef="#ctx0" brushRef="#br0" timeOffset="2130.951">2209 372 1328 0 0,'0'0'2885'0'0,"0"0"-229"0"0,0 0-136 0 0,0 0-76 0 0,0 0-195 0 0,0 0-336 0 0,0 0-410 0 0,0 0-386 0 0,0 0-319 0 0,35 4-235 0 0,108 13-169 0 0,-14-20 193 0 0,-83-3-609 0 0,-9 2-380 0 0,4 1-2550 0 0,-15 2-5354 0 0,-15 1-969 0 0</inkml:trace>
</inkml:ink>
</file>

<file path=ppt/ink/ink1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49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1800 0 0,'0'0'857'0'0,"0"0"-399"0"0,0 0-94 0 0,0 0 285 0 0,0 0 448 0 0,0 0 434 0 0,0 0 207 0 0,0 0-52 0 0,0 0-209 0 0,0 0-243 0 0,31 3-238 0 0,101 6-215 0 0,166-10 1369 0 0,62-17-3305 0 0,-282 18-1330 0 0,-26 0-3078 0 0,-25 0-2052 0 0</inkml:trace>
</inkml:ink>
</file>

<file path=ppt/ink/ink1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48.0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381 56 7266 0 0,'0'0'832'0'0,"0"0"-101"0"0,0 0-2 0 0,0 0 206 0 0,0 0 181 0 0,0 0-10 0 0,0 0-226 0 0,0 0-353 0 0,0 0-319 0 0,0 0-158 0 0,0 0-2 0 0,0 8 87 0 0,-6 164 1116 0 0,1 276-1682 0 0,-5-415-3198 0 0,8-28 1966 0 0,-2-5-5093 0 0,4 0 3421 0 0</inkml:trace>
  <inkml:trace contextRef="#ctx0" brushRef="#br0" timeOffset="284.27">0 89 3825 0 0,'0'0'100'0'0,"0"0"-340"0"0,0 0 136 0 0,0 0 624 0 0,0 0 685 0 0,0 0 296 0 0,0 0 12 0 0,0 0-82 0 0,0 0-82 0 0,0 0-124 0 0,36 5-130 0 0,112 17-140 0 0,-120-18-528 0 0,0-1 0 0 0,0-2 0 0 0,0-1 0 0 0,-1-1 0 0 0,1-2 0 0 0,26-5-427 0 0,1 0 381 0 0,315-47-487 0 0,-369 55 131 0 0,28 0-1949 0 0,-24 21-5086 0 0,-11-10 3181 0 0,0-3-645 0 0</inkml:trace>
  <inkml:trace contextRef="#ctx0" brushRef="#br0" timeOffset="550.594">35 752 7290 0 0,'0'0'972'0'0,"0"0"-421"0"0,0 0 14 0 0,0 0 394 0 0,0 0 342 0 0,0 0 93 0 0,0 0-98 0 0,0 0-183 0 0,0 0-167 0 0,35-6-151 0 0,109-17-159 0 0,33-15 697 0 0,62-6-3490 0 0,-229 43 1459 0 0,26-4-3275 0 0,-13 0-2183 0 0,-9 1-11 0 0</inkml:trace>
  <inkml:trace contextRef="#ctx0" brushRef="#br0" timeOffset="1107.133">1098 523 10682 0 0,'0'0'804'0'0,"0"0"-246"0"0,0 0-49 0 0,0 0 173 0 0,0 0 129 0 0,0 0-19 0 0,0 0-125 0 0,0 0-194 0 0,0 0-190 0 0,-21 34-135 0 0,-61 105-72 0 0,30-36 25 0 0,-12 7-190 0 0,64-109 138 0 0,0-1 34 0 0,0 0 49 0 0,0 0 31 0 0,8-24 281 0 0,91-97-287 0 0,-60 82-134 0 0,138-126 30 0 0,-170 160-91 0 0,0-1 0 0 0,0 1 0 0 0,0 1 0 0 0,1-1 0 0 0,0 1-1 0 0,0 1 1 0 0,0-1 0 0 0,0 1 0 0 0,0 1 0 0 0,1 0 0 0 0,-1 0 0 0 0,1 0 0 0 0,-1 1 0 0 0,2 0 38 0 0,-7 3-13 0 0,0 0 0 0 0,-1 0 0 0 0,1 0 0 0 0,-1 0 0 0 0,0 1 0 0 0,1-1 0 0 0,-1 1 0 0 0,0-1 0 0 0,-1 1 1 0 0,1 0-1 0 0,0 0 0 0 0,-1 0 0 0 0,1 0 0 0 0,-1 0 0 0 0,0 0 0 0 0,0 0 0 0 0,0 0 0 0 0,-1 0 0 0 0,1 1 0 0 0,-1-1 1 0 0,0 0-1 0 0,1 0 0 0 0,-2 3 13 0 0,2 0 7 0 0,18 154 269 0 0,2-104-72 0 0,-28-59 3819 0 0,-23-17-3413 0 0,-2-1-555 0 0,-209-90-294 0 0,128 78-1518 0 0,74 28-1780 0 0,-1 3-4293 0 0,30 2-753 0 0</inkml:trace>
  <inkml:trace contextRef="#ctx0" brushRef="#br0" timeOffset="2692.723">1556 590 3041 0 0,'0'0'1347'0'0,"0"0"-898"0"0,0 0-192 0 0,0 0 409 0 0,0 0 571 0 0,0 0 344 0 0,0 0 131 0 0,0 0-77 0 0,0 0-198 0 0,0 0-207 0 0,0 0-193 0 0,0 0-152 0 0,33-11-142 0 0,102-33-110 0 0,-52-1 385 0 0,-51 24-884 0 0,-2-2-1 0 0,0-1 1 0 0,-1-2 0 0 0,-2-1-1 0 0,-1 0 1 0 0,-1-2-1 0 0,-1-1 1 0 0,-2-2 0 0 0,-1 0-1 0 0,14-28-133 0 0,-34 59-77 0 0,0 0-1 0 0,0 0 0 0 0,-1-1 0 0 0,1 1 0 0 0,0 0 0 0 0,0 0 1 0 0,0-1-1 0 0,-1 1 0 0 0,1-1 0 0 0,-1 1 0 0 0,1 0 0 0 0,-1-1 1 0 0,0 1-1 0 0,1-1 0 0 0,-1 1 0 0 0,0-1 0 0 0,0 1 1 0 0,0-1-1 0 0,0 1 0 0 0,0-1 0 0 0,-1 1 0 0 0,1 0 0 0 0,0-1 1 0 0,-1 1-1 0 0,1-1 0 0 0,-1 1 0 0 0,1-1 0 0 0,-1 1 1 0 0,0 0-1 0 0,1 0 0 0 0,-1-1 0 0 0,0 1 0 0 0,0 0 0 0 0,0 0 1 0 0,0 0-1 0 0,0 0 0 0 0,0 0 0 0 0,0 0 0 0 0,0 0 1 0 0,-1 0-1 0 0,1 0 0 0 0,0 1 0 0 0,0-1 0 0 0,-1 0 0 0 0,1 1 1 0 0,-1-1-1 0 0,1 1 0 0 0,0-1 0 0 0,-1 1 0 0 0,1 0 1 0 0,-1 0-1 0 0,1 0 0 0 0,-1 0 0 0 0,0 0 78 0 0,-6 3-260 0 0,0 1 1 0 0,0 0-1 0 0,0 0 0 0 0,0 1 0 0 0,1 0 0 0 0,0 1 1 0 0,0 0-1 0 0,0 0 0 0 0,1 0 0 0 0,-1 1 0 0 0,2 0 1 0 0,-1 0-1 0 0,1 0 0 0 0,0 1 0 0 0,0 0 260 0 0,1-2-61 0 0,-7 9 86 0 0,1 1 1 0 0,0 0-1 0 0,1 0 1 0 0,1 1-1 0 0,1 1 1 0 0,0-1-1 0 0,2 1 0 0 0,0 0 1 0 0,0 0-1 0 0,2 1 1 0 0,0-1-1 0 0,1 1 1 0 0,1-1-1 0 0,2 18-25 0 0,-1-31 105 0 0,1 0-1 0 0,0-1 1 0 0,0 1 0 0 0,0 0-1 0 0,0-1 1 0 0,1 1 0 0 0,0-1-1 0 0,0 1 1 0 0,0-1 0 0 0,0 0-1 0 0,1 0 1 0 0,0 0 0 0 0,-1 0-1 0 0,2 0 1 0 0,-1-1 0 0 0,0 1-1 0 0,1-1 1 0 0,-1 0-1 0 0,1 0 1 0 0,0 0 0 0 0,0-1-1 0 0,0 1 1 0 0,0-1 0 0 0,1 0-1 0 0,-1 0 1 0 0,1 0 0 0 0,-1-1-1 0 0,3 1-104 0 0,5 2 416 0 0,1-1-1 0 0,0-1 1 0 0,0 0-1 0 0,1 0 1 0 0,-1-2-1 0 0,0 1 1 0 0,0-2-1 0 0,0 0 0 0 0,13-2-415 0 0,-7-2 218 0 0,0-2-1 0 0,0 0 1 0 0,0 0-1 0 0,-1-2 0 0 0,0-1 1 0 0,-1 0-1 0 0,0-1 0 0 0,-1 0 1 0 0,0-2-1 0 0,11-11-217 0 0,-8 8-65 0 0,-2 0-1 0 0,0-1 0 0 0,0-1 0 0 0,-2-1 1 0 0,0 0-1 0 0,-1-1 0 0 0,-2 0 1 0 0,0-1-1 0 0,-1-1 0 0 0,0 0 0 0 0,5-22 66 0 0,-12-15-1782 0 0,-4 58 1691 0 0,-1 0-1 0 0,1 0 0 0 0,0-1 1 0 0,0 1-1 0 0,-1 0 0 0 0,1 0 1 0 0,0 0-1 0 0,-1 0 0 0 0,1 0 1 0 0,-1-1-1 0 0,0 1 0 0 0,1 0 1 0 0,-1 0-1 0 0,0 0 0 0 0,0 0 1 0 0,1 1-1 0 0,-1-1 0 0 0,0 0 1 0 0,0 0-1 0 0,0 0 0 0 0,0 1 0 0 0,0-1 1 0 0,0 0-1 0 0,0 1 0 0 0,-1-1 1 0 0,1 1-1 0 0,0 0 0 0 0,0-1 1 0 0,0 1-1 0 0,0 0 0 0 0,-1-1 1 0 0,1 1-1 0 0,0 0 0 0 0,0 0 1 0 0,-1 0-1 0 0,1 0 0 0 0,0 0 1 0 0,0 1-1 0 0,0-1 0 0 0,-1 0 1 0 0,1 0-1 0 0,0 1 0 0 0,0-1 0 0 0,-1 1 92 0 0,-4 3-226 0 0,0-1 0 0 0,0 2-1 0 0,1-1 1 0 0,-1 1 0 0 0,1-1-1 0 0,0 1 1 0 0,0 1 0 0 0,1-1-1 0 0,0 1 1 0 0,-1 0-1 0 0,2 0 1 0 0,-1 0 0 0 0,0 1 226 0 0,4-5-23 0 0,-5 4 106 0 0,0 0 1 0 0,1 1 0 0 0,0-1 0 0 0,0 1-1 0 0,0 0 1 0 0,1 1 0 0 0,0-1 0 0 0,1 1-1 0 0,0-1 1 0 0,0 1 0 0 0,0 0 0 0 0,1-1-1 0 0,0 1 1 0 0,1 0 0 0 0,0 0 0 0 0,0 0-1 0 0,1 0 1 0 0,0-1 0 0 0,0 1 0 0 0,0 0-1 0 0,1 0 1 0 0,0-1 0 0 0,1 1 0 0 0,0-1-1 0 0,0 0 1 0 0,1 0 0 0 0,-1 0 0 0 0,2 0 0 0 0,-1-1-1 0 0,1 1 1 0 0,0-1 0 0 0,0 0 0 0 0,0-1-1 0 0,1 1 1 0 0,0-1 0 0 0,7 4-84 0 0,-2-4 243 0 0,1-1 0 0 0,-1-1 1 0 0,1 0-1 0 0,0-1 0 0 0,0 0 1 0 0,0-1-1 0 0,1 0 0 0 0,-1-1 0 0 0,0 0 1 0 0,0-1-1 0 0,0 0 0 0 0,0-1 1 0 0,0-1-1 0 0,0 1 0 0 0,0-2 0 0 0,0 0 1 0 0,-1 0-1 0 0,0-1 0 0 0,0-1 0 0 0,0 0 1 0 0,-1 0-1 0 0,0-1 0 0 0,0 0 1 0 0,0-1-1 0 0,-1 0 0 0 0,4-5-243 0 0,9-4 50 0 0,-1-1 0 0 0,-1-1 1 0 0,-1-1-1 0 0,0-1 0 0 0,-2 0 0 0 0,0-1 0 0 0,-2-1 0 0 0,0-1 0 0 0,-1 0 1 0 0,1-7-51 0 0,-11 23-24 0 0,2-3-30 0 0,-1 0 0 0 0,0-1 0 0 0,0 1 0 0 0,-1-1-1 0 0,-1 0 1 0 0,0 0 0 0 0,0 0 0 0 0,-1 0 0 0 0,-1-1 0 0 0,0 1-1 0 0,-1-1 1 0 0,0 0 54 0 0,-1 13-36 0 0,0-1 0 0 0,0 1 0 0 0,0-1 0 0 0,0 1 0 0 0,0-1 0 0 0,0 1 0 0 0,0-1 0 0 0,0 1 0 0 0,0 0 0 0 0,0 0 0 0 0,-1-1 0 0 0,1 1 0 0 0,0 0-1 0 0,0 0 1 0 0,0 0 0 0 0,0 0 0 0 0,0 1 0 0 0,0-1 0 0 0,-1 0 0 0 0,1 0 0 0 0,0 1 0 0 0,0-1 0 0 0,0 1 0 0 0,0-1 0 0 0,0 1 0 0 0,0-1 0 0 0,0 1 0 0 0,0-1 0 0 0,0 1 0 0 0,0 0 0 0 0,1 0 0 0 0,-2 0 36 0 0,-13 14-56 0 0,0 0 0 0 0,1 0 1 0 0,1 2-1 0 0,0 0 0 0 0,1 0 1 0 0,1 1-1 0 0,1 0 0 0 0,1 1 1 0 0,0 0-1 0 0,1 1 0 0 0,1 0 1 0 0,1 0-1 0 0,1 0 0 0 0,1 1 1 0 0,0 0-1 0 0,2 0 0 0 0,0 0 1 0 0,2 0-1 0 0,0 2 56 0 0,1-16-128 0 0,0-1 0 0 0,0 1-1 0 0,0-1 1 0 0,1 0 0 0 0,0 1 0 0 0,1-1 0 0 0,-1 0-1 0 0,1 0 1 0 0,0 0 0 0 0,0-1 0 0 0,1 1 0 0 0,0-1 0 0 0,0 0-1 0 0,0 0 1 0 0,1 0 0 0 0,1 1 128 0 0,56 34-8654 0 0,-48-33 4394 0 0,-5-3 489 0 0</inkml:trace>
  <inkml:trace contextRef="#ctx0" brushRef="#br0" timeOffset="2937.729">3270 347 9634 0 0,'0'0'3206'0'0,"0"0"-1482"0"0,0 0-633 0 0,0 0-186 0 0,0 0-88 0 0,0 0-66 0 0,0 0-74 0 0,0 0-85 0 0,0 0-90 0 0,0 0-94 0 0,0 0-69 0 0,0 0-82 0 0,-16 34-79 0 0,-51 108-72 0 0,7 9-290 0 0,57-96-1614 0 0,5-54-1039 0 0,6-5-9769 0 0,-8 4 8844 0 0</inkml:trace>
  <inkml:trace contextRef="#ctx0" brushRef="#br0" timeOffset="6218.517">3244 402 0 0 0,'0'0'425'0'0,"0"0"214"0"0,0 0 144 0 0,0 0 164 0 0,0 0 136 0 0,0 0 36 0 0,0 0-30 0 0,0 0-70 0 0,0 0-88 0 0,0 0-52 0 0,2 0 2799 0 0,2 0-3477 0 0,1 0 1 0 0,-1 0-1 0 0,0 0 0 0 0,1 1 1 0 0,-1-1-1 0 0,0 1 0 0 0,0 0 1 0 0,0 1-1 0 0,0-1 0 0 0,0 1 1 0 0,0-1-1 0 0,0 1 0 0 0,0 0 0 0 0,-1 1 1 0 0,1-1-1 0 0,-1 1 0 0 0,0-1 1 0 0,1 1-1 0 0,-1 0 0 0 0,-1 0 1 0 0,1 1-1 0 0,1 0-201 0 0,137 206 665 0 0,-107-185-1680 0 0,-20-20-6047 0 0,-13-5 2449 0 0,0 3 2192 0 0,-1-3-154 0 0</inkml:trace>
  <inkml:trace contextRef="#ctx0" brushRef="#br0" timeOffset="6507.648">3167 626 0 0 0,'0'0'255'0'0,"0"0"578"0"0,0 0 506 0 0,0 0 451 0 0,0 0 128 0 0,0 0-137 0 0,0 0-271 0 0,0 0-352 0 0,0 0-321 0 0,0 0-303 0 0,0 0-233 0 0,0 0-132 0 0,30 2-95 0 0,135 4-105 0 0,-136-5-605 0 0,9-1-2218 0 0,-14-2-2429 0 0,-14-1 1588 0 0</inkml:trace>
  <inkml:trace contextRef="#ctx0" brushRef="#br0" timeOffset="7020.581">3732 383 4577 0 0,'0'0'1310'0'0,"0"0"-301"0"0,0 0-43 0 0,0 0 163 0 0,0 0 116 0 0,0 0-39 0 0,0 0-179 0 0,0 0-259 0 0,0 0-253 0 0,0 0-152 0 0,0 0-27 0 0,0 0 15 0 0,0 0 64 0 0,1 10 26 0 0,18 275 769 0 0,-17-269-1722 0 0,0 7-2607 0 0,-4-11-8804 0 0,0-11 10609 0 0</inkml:trace>
  <inkml:trace contextRef="#ctx0" brushRef="#br0" timeOffset="7284.705">3684 383 5873 0 0,'0'0'618'0'0,"0"0"-228"0"0,0 0 108 0 0,0 0 381 0 0,0 0 330 0 0,0 0 52 0 0,0 0-101 0 0,0 0-149 0 0,0 0-148 0 0,0 0-159 0 0,0 0-181 0 0,33-3-147 0 0,101-13-134 0 0,-32 3 120 0 0,-28 3-1849 0 0,-21 8-10589 0 0,-53 2 9670 0 0</inkml:trace>
  <inkml:trace contextRef="#ctx0" brushRef="#br0" timeOffset="7525.272">3741 560 4577 0 0,'0'0'608'0'0,"0"0"-256"0"0,0 0 336 0 0,0 0 665 0 0,0 0 143 0 0,0 0-208 0 0,0 0-288 0 0,0 0-287 0 0,0 0-161 0 0,0 0-128 0 0,0 0-144 0 0,0 0-120 0 0,192 8-136 0 0,-156-16-232 0 0,5-3-688 0 0,-2 0-1281 0 0,-8 4-2200 0 0,-11-1-1480 0 0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2:44.6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427 7 7818 0 0,'0'0'1087'0'0,"0"0"-122"0"0,0 0 74 0 0,0 0 283 0 0,0 0 210 0 0,0 0 36 0 0,0 0-166 0 0,0 0-258 0 0,0 0-238 0 0,0 0-222 0 0,0 0-196 0 0,0 0-156 0 0,3-3-124 0 0,10 0 194 0 0,-18 33 86 0 0,3-19-500 0 0,-133 623 1451 0 0,132-620-1440 0 0,2-1 0 0 0,0 1 0 0 0,0-1 0 0 0,1 1 1 0 0,1 0-1 0 0,0-1 0 0 0,1 1 0 0 0,1-1 0 0 0,0 0 1 0 0,3 8 0 0 0,10 15-2066 0 0,-15-35 1308 0 0,-1-11-6318 0 0,2-3-352 0 0,-2 7 1952 0 0</inkml:trace>
  <inkml:trace contextRef="#ctx0" brushRef="#br0" timeOffset="245.788">0 512 10554 0 0,'0'0'655'0'0,"0"0"-267"0"0,0 0-177 0 0,0 0 133 0 0,0 0 287 0 0,0 0 252 0 0,0 0 131 0 0,0 0-13 0 0,0 0-137 0 0,0 0-157 0 0,0 0-142 0 0,0 0-121 0 0,0 0-121 0 0,37 5-82 0 0,118 14-66 0 0,-1-14-191 0 0,-35-15-2945 0 0,-42-5-6818 0 0,-54 11 3535 0 0</inkml:trace>
  <inkml:trace contextRef="#ctx0" brushRef="#br0" timeOffset="519.717">779 505 7914 0 0,'0'0'2239'0'0,"0"0"-1142"0"0,0 0-328 0 0,0 0 56 0 0,0 0 35 0 0,0 0-96 0 0,0 0-166 0 0,-21 31-155 0 0,-61 97-126 0 0,63-81-66 0 0,21-41-185 0 0,0-1 1 0 0,1 0-1 0 0,-1 0 0 0 0,1 0 1 0 0,0-1-1 0 0,0 1 1 0 0,0-1-1 0 0,1 1 0 0 0,0-1 1 0 0,-1 0-1 0 0,2 0 1 0 0,-1-1-1 0 0,0 1 0 0 0,1-1 1 0 0,-1 0-1 0 0,1 0 0 0 0,0-1 1 0 0,0 1-1 0 0,0-1 1 0 0,0 0-1 0 0,1-1 0 0 0,-1 1 1 0 0,1-1-1 0 0,-1 0 1 0 0,1 0-1 0 0,0 0-66 0 0,1-1 187 0 0,0 1 1 0 0,0-1-1 0 0,0 0 0 0 0,0-1 0 0 0,0 1 1 0 0,0-1-1 0 0,0-1 0 0 0,0 1 1 0 0,-1-1-1 0 0,1 0 0 0 0,0-1 0 0 0,-1 0 1 0 0,5-2-188 0 0,1-3 152 0 0,0 0 1 0 0,0-1 0 0 0,0 0-1 0 0,-1-1 1 0 0,-1 0 0 0 0,1 0-1 0 0,-2-2 1 0 0,0 1 0 0 0,0-1-1 0 0,-1 0 1 0 0,0-1 0 0 0,-1 0-1 0 0,-1 0 1 0 0,0 0 0 0 0,0-1-1 0 0,-2 0 1 0 0,0 0 0 0 0,0-1-1 0 0,-1 1 1 0 0,-1-1 0 0 0,-1 0-153 0 0,-1 13-99 0 0,-1 0 0 0 0,0 0 0 0 0,0-1 1 0 0,0 1-1 0 0,-1 0 0 0 0,1 0 0 0 0,-1 0 1 0 0,1 1-1 0 0,-1-1 0 0 0,1 0 0 0 0,-1 1 1 0 0,0-1-1 0 0,0 1 0 0 0,0-1 0 0 0,0 1 1 0 0,0 0-1 0 0,0 0 0 0 0,0 0 0 0 0,0 0 1 0 0,-1 0-1 0 0,1 0 0 0 0,0 0 0 0 0,0 1 1 0 0,-1-1-1 0 0,1 1 0 0 0,0 0 1 0 0,-1 0-1 0 0,1 0 0 0 0,-1 0 0 0 0,1 0 1 0 0,0 0-1 0 0,-1 1 0 0 0,1-1 0 0 0,0 1 1 0 0,-1 0-1 0 0,1-1 0 0 0,0 1 0 0 0,0 0 1 0 0,0 0-1 0 0,0 1 0 0 0,-1-1 0 0 0,2 0 1 0 0,-1 1-1 0 0,0-1 0 0 0,-1 2 99 0 0,-34 29-3485 0 0,15-7-2488 0 0,11-10-3569 0 0</inkml:trace>
  <inkml:trace contextRef="#ctx0" brushRef="#br0" timeOffset="777.166">1106 847 2817 0 0,'0'0'2145'0'0,"0"0"73"0"0,0 0 135 0 0,0 0-53 0 0,0 0-193 0 0,0 0-284 0 0,0 0-340 0 0,0 0-242 0 0,0 0-188 0 0,0 0-174 0 0,0 0-125 0 0,0 0-138 0 0,0-30-132 0 0,-2-95-84 0 0,1 121-371 0 0,1-1 0 0 0,0 1 0 0 0,0 0 1 0 0,0 0-1 0 0,0 0 0 0 0,1-1 0 0 0,0 1 0 0 0,0 0 1 0 0,0 0-1 0 0,0 0 0 0 0,0 0 0 0 0,1 0 0 0 0,0 0 1 0 0,0 1-1 0 0,0-1 0 0 0,0 1 0 0 0,1-1 0 0 0,-1 1-29 0 0,5-6 76 0 0,16-21-22 0 0,1 1 0 0 0,2 1 0 0 0,1 1 0 0 0,1 1 0 0 0,12-7-54 0 0,-14 21-1510 0 0,-18 17-7310 0 0,-8 2-2025 0 0</inkml:trace>
  <inkml:trace contextRef="#ctx0" brushRef="#br0" timeOffset="1646.351">1723 482 11266 0 0,'0'0'1455'0'0,"0"0"-486"0"0,0 0-117 0 0,0 0 19 0 0,0 0-103 0 0,0 0-141 0 0,0 0-145 0 0,0 0-60 0 0,0 0-1 0 0,0 0-30 0 0,0 0-58 0 0,-32 10-97 0 0,-99 32-86 0 0,59-5-2 0 0,67-33-191 0 0,0 0 0 0 0,0 0 0 0 0,0 0-1 0 0,1 0 1 0 0,-1 1 0 0 0,1-1 0 0 0,0 1 0 0 0,1 0 0 0 0,-1 1 0 0 0,1-1 0 0 0,0 1 0 0 0,0-1-1 0 0,1 1 1 0 0,-1 0 0 0 0,1 0 0 0 0,1 0 0 0 0,-1 0 0 0 0,1 0 0 0 0,0 0 0 0 0,1 1 0 0 0,-1-1 0 0 0,1 0-1 0 0,0 1 1 0 0,1-1 0 0 0,0 6 43 0 0,3-9 23 0 0,0 1 0 0 0,0-1 0 0 0,0 0-1 0 0,1-1 1 0 0,-1 1 0 0 0,1-1 0 0 0,-1 0 0 0 0,1 0 0 0 0,0 0-1 0 0,0 0 1 0 0,0-1 0 0 0,0 0 0 0 0,0 0 0 0 0,0-1-1 0 0,0 1 1 0 0,0-1 0 0 0,0 0 0 0 0,0 0 0 0 0,1-1-1 0 0,-1 0 1 0 0,0 0 0 0 0,0 0 0 0 0,0 0 0 0 0,-1-1-1 0 0,1 0 1 0 0,0 0 0 0 0,0 0 0 0 0,-1 0 0 0 0,2-1-23 0 0,23-14 614 0 0,-1-2 1 0 0,0 0 0 0 0,-2-2 0 0 0,0-1-1 0 0,22-23-614 0 0,-9 8 387 0 0,-26 26-270 0 0,6-6 13 0 0,0 0 0 0 0,-2-1 1 0 0,0 0-1 0 0,0-2 0 0 0,-2 0 0 0 0,0-1 1 0 0,-1-2-131 0 0,-13 23 57 0 0,-1 0-21 0 0,0 0-19 0 0,-7 30-591 0 0,-135 234-707 0 0,95-157 1164 0 0,4 2 0 0 0,6 2 1 0 0,-19 97 116 0 0,36-139 9 0 0,-3-2 0 0 0,-3 0 1 0 0,-9 12-10 0 0,10-2-958 0 0,45-77 385 0 0,219-165 1037 0 0,-219 150-428 0 0,-17 13 44 0 0,1 0 1 0 0,0-1-1 0 0,-1 1 1 0 0,1-1 0 0 0,-1 0-1 0 0,0 0 1 0 0,0 0-1 0 0,0 0 1 0 0,0-1-1 0 0,0 1 1 0 0,-1-1-1 0 0,0 0 1 0 0,0 1-1 0 0,0-1 1 0 0,0 0 0 0 0,0 0-1 0 0,-1-1 1 0 0,0 1-1 0 0,0 0 1 0 0,1-2-81 0 0,-2 2 65 0 0,0 0 0 0 0,-1 1 0 0 0,1-1 1 0 0,-1 0-1 0 0,0 1 0 0 0,0-1 0 0 0,0 0 1 0 0,0 1-1 0 0,-1-1 0 0 0,1 1 0 0 0,-1 0 0 0 0,0 0 1 0 0,0-1-1 0 0,0 1 0 0 0,0 0 0 0 0,-1 0 1 0 0,1 1-1 0 0,-1-1 0 0 0,1 0 0 0 0,-1 1 1 0 0,0 0-1 0 0,0 0 0 0 0,-3-2-65 0 0,-22-11-20 0 0,-1 0 1 0 0,0 2-1 0 0,-1 1 0 0 0,0 2 1 0 0,-1 1-1 0 0,0 1 1 0 0,0 2-1 0 0,-1 1 0 0 0,0 1 1 0 0,0 2-1 0 0,-30 1 20 0 0,1 1-28 0 0,60 0-87 0 0,28 0-822 0 0,36-12 1029 0 0,0-2-1 0 0,-1-3 1 0 0,-1-3 0 0 0,45-21-92 0 0,-51 20 2 0 0,-35 13-659 0 0,137-59 407 0 0,-108 38-4740 0 0,-4-6-6365 0 0,-39 30 6057 0 0</inkml:trace>
  <inkml:trace contextRef="#ctx0" brushRef="#br0" timeOffset="1949.827">2053 534 5161 0 0,'0'0'2579'0'0,"0"0"-1146"0"0,0 0-129 0 0,0 0 254 0 0,0 0-11 0 0,0 0-215 0 0,0 0-316 0 0,0 0-281 0 0,0 0-179 0 0,-3 31-137 0 0,-10 98-124 0 0,11-62 13 0 0,2-64-259 0 0,0-1 1 0 0,1 1 0 0 0,-1-1 0 0 0,1 1 0 0 0,0 0 0 0 0,0-1 0 0 0,0 0 0 0 0,0 1-1 0 0,0-1 1 0 0,0 0 0 0 0,1 1 0 0 0,-1-1 0 0 0,1 0 0 0 0,0 0 0 0 0,-1 0 0 0 0,1 0 0 0 0,0 0-1 0 0,0-1 1 0 0,0 1 0 0 0,1-1 0 0 0,-1 1 0 0 0,0-1 0 0 0,0 0 0 0 0,1 0 0 0 0,-1 0-1 0 0,1 0 1 0 0,-1 0 0 0 0,1 0 0 0 0,-1-1 0 0 0,1 1 0 0 0,0-1 0 0 0,-1 0 0 0 0,1 1 0 0 0,-1-1-1 0 0,1-1 1 0 0,1 1-50 0 0,3 0 277 0 0,1-1 1 0 0,-1 0-1 0 0,1 0 0 0 0,-1 0 0 0 0,0-1 0 0 0,0-1 0 0 0,0 1 0 0 0,0-1 0 0 0,0 0 0 0 0,0 0 1 0 0,0-1-1 0 0,0-1-277 0 0,12-11 442 0 0,-1-1 0 0 0,-1-1-1 0 0,0 0 1 0 0,-2-1 0 0 0,0-1 0 0 0,12-21-442 0 0,15-20 93 0 0,-25 41-600 0 0,-2-2 0 0 0,0 0 0 0 0,-1 0 0 0 0,-1-2 0 0 0,-2 1 0 0 0,0-2 0 0 0,-1 0 507 0 0,-6 4-3192 0 0,-4 12-4545 0 0,0 5-3341 0 0</inkml:trace>
  <inkml:trace contextRef="#ctx0" brushRef="#br0" timeOffset="2418.804">2588 700 6897 0 0,'0'0'1090'0'0,"0"0"-152"0"0,0 0 282 0 0,0 0 362 0 0,0 0 93 0 0,0 0-124 0 0,0 0-195 0 0,0 0-183 0 0,0 0-144 0 0,0 0-104 0 0,0 0-129 0 0,0 0-105 0 0,0 0-39 0 0,29-10-54 0 0,91-29-21 0 0,-59 3 414 0 0,-52 30-903 0 0,-1-1-1 0 0,1 0 1 0 0,-1 0 0 0 0,-1-1-1 0 0,0 0 1 0 0,0 0 0 0 0,0-1 0 0 0,-1 1-1 0 0,-1-2 1 0 0,1 1 0 0 0,-1-1-1 0 0,-1 1 1 0 0,0-1 0 0 0,0 0-1 0 0,-1-1 1 0 0,0 1 0 0 0,-1-1-1 0 0,0 1 1 0 0,-1-1 0 0 0,0-5-88 0 0,-1 14-18 0 0,-1 0 0 0 0,1 0 0 0 0,-1 0 0 0 0,0 0-1 0 0,1 0 1 0 0,-1 0 0 0 0,0 0 0 0 0,-1 0 0 0 0,1 0 0 0 0,0 1 0 0 0,0-1 0 0 0,-1 0 0 0 0,1 1 0 0 0,-1-1 0 0 0,1 1 0 0 0,-1-1 0 0 0,0 1 0 0 0,1 0-1 0 0,-1 0 1 0 0,0 0 0 0 0,0 0 0 0 0,0 0 0 0 0,0 0 0 0 0,0 0 0 0 0,0 0 0 0 0,0 1 0 0 0,0-1 0 0 0,-1 1 0 0 0,1 0 0 0 0,0 0 0 0 0,0 0 0 0 0,0 0-1 0 0,-2 0 19 0 0,-71 16-857 0 0,57-7 731 0 0,0 2 0 0 0,1 0 1 0 0,1 1-1 0 0,-1 1 0 0 0,2 0 0 0 0,0 1 0 0 0,0 1 0 0 0,2 0 0 0 0,0 1 0 0 0,0 1 1 0 0,2 0-1 0 0,0 0 0 0 0,-4 9 126 0 0,12-21-17 0 0,1 1 1 0 0,0-1 0 0 0,-1 0-1 0 0,2 1 1 0 0,-1-1-1 0 0,1 1 1 0 0,-1-1 0 0 0,1 1-1 0 0,1 0 1 0 0,-1-1-1 0 0,1 1 1 0 0,0 0 0 0 0,1 0-1 0 0,-1-1 1 0 0,1 1-1 0 0,0 0 1 0 0,1-1 0 0 0,-1 1-1 0 0,1-1 1 0 0,0 0-1 0 0,0 1 1 0 0,1-1 0 0 0,-1 0-1 0 0,1 0 1 0 0,1 0-1 0 0,-1-1 1 0 0,1 1 0 0 0,-1-1-1 0 0,1 0 1 0 0,0 0-1 0 0,1 0 1 0 0,-1 0 0 0 0,1-1-1 0 0,-1 0 1 0 0,1 0-1 0 0,0 0 1 0 0,2 0 16 0 0,14 4 101 0 0,0-1 1 0 0,1-2-1 0 0,0 0 1 0 0,-1-1-1 0 0,1-1 1 0 0,0-1-1 0 0,0-2 1 0 0,0 0-1 0 0,0-1 1 0 0,10-2-102 0 0,0-1-27 0 0,1-1 1 0 0,-1-2-1 0 0,-1-1 0 0 0,1-2 1 0 0,-2 0-1 0 0,12-8 27 0 0,47-29-5315 0 0,-62 30-1976 0 0,-9 2-2756 0 0</inkml:trace>
</inkml:ink>
</file>

<file path=ppt/ink/ink1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57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 15891 0 0,'0'0'379'0'0,"0"0"-406"0"0,0 0-170 0 0,0 0 250 0 0,0 0 406 0 0,0 0 227 0 0,0 0 62 0 0,0 0-24 0 0,0 0-87 0 0,21 35-110 0 0,65 112-119 0 0,-39-31 108 0 0,-39-75-429 0 0,-1 1 0 0 0,-2 0 0 0 0,-2 0-1 0 0,-1 1 1 0 0,-3 0-87 0 0,1-32-39 0 0,-2 1-1 0 0,0 0 1 0 0,0-1-1 0 0,-1 0 1 0 0,0 0 0 0 0,-1 0-1 0 0,-1 0 1 0 0,1 0 0 0 0,-2-1-1 0 0,1 1 1 0 0,-2-1 0 0 0,1-1-1 0 0,-1 0 1 0 0,-1 1-1 0 0,1-2 1 0 0,-2 1 0 0 0,1-1-1 0 0,-1-1 1 0 0,-6 4 39 0 0,-27 17-4509 0 0,-3-8-4165 0 0,42-20 1367 0 0</inkml:trace>
</inkml:ink>
</file>

<file path=ppt/ink/ink1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56.7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487 30 7474 0 0,'0'0'3566'0'0,"0"0"-2009"0"0,0 0-816 0 0,0 0-153 0 0,0 0 104 0 0,0 0 117 0 0,0 0 5 0 0,0 0-102 0 0,0 0-149 0 0,0 0-138 0 0,0 0-85 0 0,3 7-26 0 0,21 97 850 0 0,-23 158-150 0 0,-2-134-6566 0 0,2-119 2910 0 0,9 5-9185 0 0,-10-11 11075 0 0</inkml:trace>
  <inkml:trace contextRef="#ctx0" brushRef="#br0" timeOffset="229.188">119 1 5089 0 0,'0'0'352'0'0,"0"0"-97"0"0,0 0 0 0 0,0 0 147 0 0,0 0 181 0 0,-19 34 123 0 0,-57 106 7 0 0,73-136-654 0 0,1 1 0 0 0,-1-1-1 0 0,1 1 1 0 0,-1 0 0 0 0,1 0 0 0 0,0-1-1 0 0,1 1 1 0 0,0 0 0 0 0,-1 1 0 0 0,1-1-1 0 0,1 0 1 0 0,-1 0 0 0 0,1 0 0 0 0,0 0 0 0 0,0 1-1 0 0,1-1-58 0 0,0 9 158 0 0,3 12-160 0 0,2 0 1 0 0,0 0 0 0 0,2-1 0 0 0,1 0-1 0 0,1 0 1 0 0,0-1 0 0 0,2-1-1 0 0,9 14 2 0 0,-14-24-159 0 0,42 63-2439 0 0,10-13-3728 0 0,-47-54 5967 0 0</inkml:trace>
</inkml:ink>
</file>

<file path=ppt/ink/ink1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18.8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603 299 2673 0 0,'0'0'1243'0'0,"0"0"-555"0"0,0 0-192 0 0,0 0 121 0 0,0 0 207 0 0,0 0 199 0 0,0 0 104 0 0,0 0-17 0 0,0 0-69 0 0,0 0-134 0 0,0 0-169 0 0,-7-6-160 0 0,-20-16-112 0 0,-14 16 1050 0 0,19 8-1388 0 0,0 1 0 0 0,0 1 0 0 0,0 1 0 0 0,0 1-1 0 0,1 1 1 0 0,0 1 0 0 0,0 0 0 0 0,-5 5-128 0 0,-65 23 184 0 0,-117 42 784 0 0,279-71-1009 0 0,-27-8 241 0 0,-24 0-165 0 0,0 0 1 0 0,0 2-1 0 0,0 0 1 0 0,-1 1-1 0 0,1 1 1 0 0,-1 1-1 0 0,10 3-35 0 0,-28-7 3 0 0,0 0 1 0 0,0 1-1 0 0,0-1 0 0 0,-1 1 1 0 0,1-1-1 0 0,0 1 0 0 0,0-1 1 0 0,0 1-1 0 0,0-1 0 0 0,-1 1 1 0 0,1 0-1 0 0,0-1 0 0 0,-1 1 1 0 0,1 0-1 0 0,-1 0 0 0 0,1-1 1 0 0,-1 1-1 0 0,1 0 0 0 0,-1 0 1 0 0,1 0-1 0 0,-1 0 0 0 0,0 0 1 0 0,1 0-1 0 0,-1 0 0 0 0,0 0 1 0 0,0 0-1 0 0,0 0 0 0 0,0 0 1 0 0,0-1-1 0 0,0 1 0 0 0,0 0 0 0 0,0 0 1 0 0,0 0-1 0 0,0 0 0 0 0,0 0 1 0 0,-1 0-1 0 0,1 0 0 0 0,0 0 1 0 0,-1 0-1 0 0,1 0 0 0 0,-1 0 1 0 0,1-1-1 0 0,-1 1 0 0 0,1 0 1 0 0,-1 0-1 0 0,0-1 0 0 0,1 1 1 0 0,-1 0-1 0 0,0-1 0 0 0,0 1-3 0 0,-39 39 291 0 0,38-38-290 0 0,-103 72 199 0 0,83-61-173 0 0,0 1 0 0 0,1 1 0 0 0,0 1-1 0 0,1 1 1 0 0,1 1 0 0 0,-14 17-27 0 0,31-32-4 0 0,0 1 0 0 0,1-1-1 0 0,-1 1 1 0 0,1 0 0 0 0,-1-1 0 0 0,1 1 0 0 0,1 0-1 0 0,-1 0 1 0 0,0 0 0 0 0,1 0 0 0 0,0 0 0 0 0,0 0-1 0 0,0 0 1 0 0,0 0 0 0 0,1-1 0 0 0,0 1 0 0 0,-1 0-1 0 0,1 0 1 0 0,1 0 0 0 0,-1-1 0 0 0,0 1 0 0 0,1 0-1 0 0,0-1 1 0 0,0 1 0 0 0,0-1 0 0 0,0 0 0 0 0,1 0-1 0 0,-1 0 1 0 0,1 0 0 0 0,0 0 0 0 0,0 0 0 0 0,0-1-1 0 0,0 1 1 0 0,0-1 0 0 0,0 0 0 0 0,1 0 0 0 0,-1 0-1 0 0,1 0 1 0 0,-1-1 0 0 0,4 1 4 0 0,9 5-309 0 0,0 0 0 0 0,0-2 0 0 0,1 0 0 0 0,-1-1 0 0 0,1-1 0 0 0,0 0 0 0 0,0-1 0 0 0,0-1 0 0 0,1-1 0 0 0,4 0 309 0 0,8-6-3105 0 0,-12-2-2001 0 0,-10 3-1873 0 0</inkml:trace>
  <inkml:trace contextRef="#ctx0" brushRef="#br0" timeOffset="336.741">223 0 8506 0 0,'0'0'-171'0'0,"0"0"187"0"0,0 0 222 0 0,0 0 219 0 0,0 0 255 0 0,-2 31 236 0 0,-6 97 102 0 0,6-83-170 0 0,3 1-1 0 0,1-1 1 0 0,3 0 0 0 0,1-1-1 0 0,5 13-879 0 0,11 82 1071 0 0,-22-138-1067 0 0,9 65 73 0 0,-3 1 0 0 0,-3 0-1 0 0,-2 0 1 0 0,-4 0 0 0 0,-3 0 0 0 0,-2-1-1 0 0,-7 15-76 0 0,-14 15-29 0 0,-1-1-1389 0 0,16-30-8160 0 0,14-58 2837 0 0</inkml:trace>
</inkml:ink>
</file>

<file path=ppt/ink/ink1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22.0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354 564 448 0 0,'0'0'766'0'0,"0"0"-534"0"0,0 0-150 0 0,0 0 116 0 0,0 0 159 0 0,0 0 111 0 0,0 0 39 0 0,-26 33-26 0 0,-80 104-36 0 0,45-47 240 0 0,-91 120 1173 0 0,151-209-1828 0 0,1-1 0 0 0,-1 0 1 0 0,0 1-1 0 0,1-1 0 0 0,-1 1 0 0 0,1 0 1 0 0,-1-1-1 0 0,1 1 0 0 0,-1-1 1 0 0,1 1-1 0 0,0 0 0 0 0,-1-1 1 0 0,1 1-1 0 0,0 0 0 0 0,-1-1 0 0 0,1 1 1 0 0,0 0-1 0 0,0-1 0 0 0,-1 1 1 0 0,1 0-1 0 0,0 0 0 0 0,0-1 1 0 0,0 1-1 0 0,0 0 0 0 0,0 0 0 0 0,0-1 1 0 0,0 1-1 0 0,1 0 0 0 0,-1 0 1 0 0,0-1-1 0 0,0 1 0 0 0,0 0 0 0 0,1 0 1 0 0,-1-1-1 0 0,0 1 0 0 0,1 0 1 0 0,-1-1-1 0 0,1 1 0 0 0,-1-1 1 0 0,1 1-1 0 0,-1 0 0 0 0,1-1 0 0 0,-1 1 1 0 0,1-1-1 0 0,0 0 0 0 0,-1 1 1 0 0,1-1-1 0 0,-1 1 0 0 0,1-1 0 0 0,0 0 1 0 0,0 1-1 0 0,0-1-30 0 0,44 2 1331 0 0,-32-2-987 0 0,260-11 599 0 0,-173 18-955 0 0,-101-15 4798 0 0,-10-29-4011 0 0,-17-72 109 0 0,13 68-1291 0 0,-2 1 0 0 0,-1 1 1 0 0,-2 0-1 0 0,-2 2 0 0 0,-1 0 0 0 0,-14-14 407 0 0,34 48-711 0 0,-11-17-434 0 0,10 11-6122 0 0,4 8 3648 0 0,0 1 1649 0 0</inkml:trace>
  <inkml:trace contextRef="#ctx0" brushRef="#br0" timeOffset="445.974">943 457 6833 0 0,'0'0'1339'0'0,"0"0"-21"0"0,0 0 14 0 0,0 0 85 0 0,0 0-9 0 0,0 0-226 0 0,0 0-312 0 0,0 0-286 0 0,0 0-231 0 0,0 0-151 0 0,0 0-82 0 0,0 0-25 0 0,0 0 46 0 0,1 8 71 0 0,-11 124 813 0 0,-65 213-373 0 0,73-342-634 0 0,1-1 0 0 0,0 0 1 0 0,0 1-1 0 0,0-1 0 0 0,0 1 1 0 0,1 0-1 0 0,-1-1 1 0 0,1 1-1 0 0,0 0 0 0 0,-1-1 1 0 0,1 1-1 0 0,0 0 0 0 0,1-1 1 0 0,-1 1-1 0 0,0 0 0 0 0,1-1 1 0 0,-1 1-1 0 0,1-1 0 0 0,0 1 1 0 0,0 0-1 0 0,0-1 0 0 0,0 0 1 0 0,1 1-1 0 0,-1-1 0 0 0,1 0 1 0 0,-1 0-1 0 0,1 1 0 0 0,0-1 1 0 0,-1 0-1 0 0,1-1 1 0 0,0 1-1 0 0,1 0 0 0 0,0 0-18 0 0,11 0 206 0 0,-1 0-1 0 0,1-2 0 0 0,0 1 1 0 0,-1-2-1 0 0,1 0 0 0 0,0-1 1 0 0,-1 0-1 0 0,1-1 1 0 0,-1 0-1 0 0,0-1 0 0 0,0-1 1 0 0,0 0-1 0 0,5-4-205 0 0,-17 9-49 0 0,0 0 0 0 0,0 0 1 0 0,-1 0-1 0 0,1 0 0 0 0,0 0 0 0 0,-1-1 0 0 0,1 1 1 0 0,-1 0-1 0 0,1-1 0 0 0,0 1 0 0 0,-1 0 0 0 0,1-1 0 0 0,-1 1 1 0 0,1 0-1 0 0,-1-1 0 0 0,1 1 0 0 0,-1-1 0 0 0,1 1 0 0 0,-1-1 1 0 0,1 0-1 0 0,-1 1 0 0 0,0-1 0 0 0,1 1 0 0 0,-1-1 0 0 0,0 0 1 0 0,0 1-1 0 0,1-1 0 0 0,-1 1 0 0 0,0-1 0 0 0,0 0 1 0 0,0 0-1 0 0,0 1 0 0 0,0-1 0 0 0,0 0 0 0 0,0 1 0 0 0,0-1 1 0 0,0 0-1 0 0,0 1 0 0 0,0-1 0 0 0,0 0 0 0 0,0 1 0 0 0,-1-1 1 0 0,1 0-1 0 0,0 1 0 0 0,-1-1 0 0 0,1 1 0 0 0,0-1 1 0 0,-1 0 47 0 0,-15-14-7960 0 0,10 11 4254 0 0,2 0-4639 0 0</inkml:trace>
  <inkml:trace contextRef="#ctx0" brushRef="#br0" timeOffset="683.964">605 762 3913 0 0,'0'0'2166'0'0,"0"0"-414"0"0,0 0-34 0 0,0 0 62 0 0,0 0-126 0 0,0 0-243 0 0,0 0-240 0 0,35-2-195 0 0,117-9-185 0 0,154-28-143 0 0,-231 28-3689 0 0,-42 6-2404 0 0,-12 3-4049 0 0</inkml:trace>
  <inkml:trace contextRef="#ctx0" brushRef="#br0" timeOffset="1221.127">1755 254 6465 0 0,'0'0'1571'0'0,"0"0"-232"0"0,0 0-120 0 0,0 0 12 0 0,0 0-28 0 0,0 0-140 0 0,0 0-117 0 0,0 0-122 0 0,0 0-93 0 0,0 0-81 0 0,0 0-96 0 0,0 0-95 0 0,-29 27-74 0 0,-91 85-36 0 0,60-28 154 0 0,51-64-361 0 0,-5 9-21 0 0,2 0 0 0 0,1 1 1 0 0,1 0-1 0 0,1 1 1 0 0,2 0-1 0 0,1 1 1 0 0,2-1-1 0 0,1 1 1 0 0,1 0-1 0 0,2 0 1 0 0,3 23-122 0 0,-2-41 10 0 0,1 1 0 0 0,1-1 1 0 0,0 1-1 0 0,1-1 0 0 0,0 0 1 0 0,1 0-1 0 0,1-1 0 0 0,0 0 0 0 0,1 0 1 0 0,0 0-1 0 0,1-1 0 0 0,0 0 1 0 0,1 0-1 0 0,1-1 0 0 0,0 0 1 0 0,0-1-1 0 0,1 0 0 0 0,0 0 0 0 0,1-1 1 0 0,0-1-1 0 0,0 0 0 0 0,1-1 1 0 0,0 0-1 0 0,0-1 0 0 0,1 0 0 0 0,0-1 1 0 0,0-1-1 0 0,0 0 0 0 0,0-1 1 0 0,0 0-1 0 0,1-1 0 0 0,5-1-10 0 0,-2 0-568 0 0,19-1-2073 0 0,-16-4-6921 0 0,-16 0 1034 0 0</inkml:trace>
  <inkml:trace contextRef="#ctx0" brushRef="#br0" timeOffset="3685.957">2121 508 0 0 0,'0'0'156'0'0,"0"0"-116"0"0,0 0-12 0 0,0 0 172 0 0,0 0 271 0 0,0 0 272 0 0,0 0 198 0 0,0 0 30 0 0,0 0-100 0 0,0 0-159 0 0,-5 25-160 0 0,-17 79-124 0 0,-56 150 1010 0 0,1-99-753 0 0,77-155-530 0 0,0-1 0 0 0,-1 1-1 0 0,1 0 1 0 0,0 0 0 0 0,0 0 0 0 0,-1-1-1 0 0,1 1 1 0 0,0 0 0 0 0,0 0-1 0 0,0 0 1 0 0,-1 0 0 0 0,1-1-1 0 0,0 1 1 0 0,-1 0 0 0 0,1 0-1 0 0,0 0 1 0 0,0 0 0 0 0,-1 0-1 0 0,1 0 1 0 0,0 0 0 0 0,0 0-1 0 0,-1 0 1 0 0,1 0 0 0 0,0 0-1 0 0,-1 0-154 0 0,13-35 633 0 0,67-119 89 0 0,133-170-337 0 0,-166 251-85 0 0,-45 73-273 0 0,-1 0-67 0 0,0 0-112 0 0,0 29-6 0 0,-1 16 469 0 0,-1-17-140 0 0,1 0 0 0 0,1 0 0 0 0,2-1 0 0 0,1 1 1 0 0,1 0-1 0 0,1-1 0 0 0,1 0 0 0 0,1 0 0 0 0,2-1 0 0 0,7 16-171 0 0,-13-39 44 0 0,-1 0 0 0 0,0 0-1 0 0,1-1 1 0 0,0 1 0 0 0,-1-1 0 0 0,1 1 0 0 0,0-1-1 0 0,0 0 1 0 0,1 0 0 0 0,-1 0 0 0 0,0-1 0 0 0,1 1-1 0 0,-1-1 1 0 0,1 0 0 0 0,-1 0 0 0 0,1 0 0 0 0,-1 0-1 0 0,1-1 1 0 0,0 1 0 0 0,-1-1 0 0 0,1 0 0 0 0,0 0-1 0 0,0 0 1 0 0,-1-1 0 0 0,1 1 0 0 0,0-1 0 0 0,-1 0 0 0 0,1 0-1 0 0,-1 0 1 0 0,1 0 0 0 0,-1-1 0 0 0,0 0 0 0 0,1 1-1 0 0,-1-1 1 0 0,0 0 0 0 0,0-1 0 0 0,0 1 0 0 0,0 0-1 0 0,-1-1 1 0 0,1 0 0 0 0,-1 1 0 0 0,1-1 0 0 0,-1 0-1 0 0,0 0 1 0 0,1-2-44 0 0,41-39 105 0 0,-2-3 1 0 0,-2-1-1 0 0,-2-2 1 0 0,-2-1-1 0 0,-2-2 0 0 0,-3-1 1 0 0,9-25-106 0 0,-25 42 268 0 0,-15 37-220 0 0,0 0-64 0 0,0 22-271 0 0,-14 137 762 0 0,13-137-420 0 0,2-1 1 0 0,0 0-1 0 0,2 0 1 0 0,0 0-1 0 0,1 0 1 0 0,2-1-1 0 0,0 1 1 0 0,0-1-1 0 0,2 0 1 0 0,1-1-1 0 0,0 0 1 0 0,2 0-1 0 0,0-1-55 0 0,23 37 50 0 0,-24-35-160 0 0,-9-16-4054 0 0,0-2-4429 0 0,-1-2 1650 0 0</inkml:trace>
  <inkml:trace contextRef="#ctx0" brushRef="#br0" timeOffset="4037.132">3106 740 8210 0 0,'0'0'1040'0'0,"0"0"-89"0"0,0 0 166 0 0,0 0 209 0 0,0 0-16 0 0,0 0-178 0 0,0 0-215 0 0,0 0-179 0 0,0 0-121 0 0,33-2-157 0 0,105-6-150 0 0,4-8-728 0 0,-103 10-2328 0 0,-14 2-4271 0 0,-13 3-930 0 0</inkml:trace>
  <inkml:trace contextRef="#ctx0" brushRef="#br0" timeOffset="5920.291">3878 339 6337 0 0,'0'0'2700'0'0,"0"0"-1472"0"0,0 0-384 0 0,0 0 96 0 0,0 0 156 0 0,0 0 82 0 0,0 0-67 0 0,0 0-259 0 0,0 0-305 0 0,0 0-254 0 0,0 0-169 0 0,-2 2-58 0 0,-2 8 10 0 0,0 0 0 0 0,1 0 0 0 0,0 0 0 0 0,1 0 0 0 0,0 0 0 0 0,1 0 0 0 0,0 0 0 0 0,1 1 0 0 0,0-1 0 0 0,0 0 0 0 0,2 11-76 0 0,-1 10 152 0 0,18 326 448 0 0,2-224-2140 0 0,-20-127 316 0 0,-2-4-8317 0 0,0-2 2942 0 0</inkml:trace>
  <inkml:trace contextRef="#ctx0" brushRef="#br0" timeOffset="6409.117">3716 324 4297 0 0,'0'0'2023'0'0,"0"0"-951"0"0,0 0-281 0 0,0 0 107 0 0,0 0 191 0 0,0 0 90 0 0,0 0-63 0 0,0 0-133 0 0,0 0-124 0 0,0 0-132 0 0,34-11-112 0 0,112-33-111 0 0,-26 29 235 0 0,-103 12-667 0 0,1 1-1 0 0,0 1 1 0 0,0 1 0 0 0,0 0 0 0 0,-1 1 0 0 0,1 1 0 0 0,0 0 0 0 0,-1 2 0 0 0,1 0 0 0 0,-1 1 0 0 0,0 0 0 0 0,0 2 0 0 0,-1 0-1 0 0,6 3-71 0 0,-19-8 3 0 0,-1 0 0 0 0,1 0-1 0 0,-1 0 1 0 0,1 0 0 0 0,-1 1-1 0 0,1-1 1 0 0,-1 1-1 0 0,0-1 1 0 0,0 1 0 0 0,0 0-1 0 0,-1 0 1 0 0,1-1-1 0 0,-1 1 1 0 0,0 1 0 0 0,1-1-1 0 0,-1 0 1 0 0,0 0-1 0 0,-1 0 1 0 0,1 0 0 0 0,-1 1-1 0 0,1-1 1 0 0,-1 0-1 0 0,0 1 1 0 0,0-1 0 0 0,0 0-1 0 0,-1 1 1 0 0,1-1 0 0 0,-1 0-1 0 0,0 0 1 0 0,0 0-1 0 0,0 1 1 0 0,0-1 0 0 0,-1 0-1 0 0,1 0-2 0 0,-68 93 109 0 0,43-73-124 0 0,0-1 1 0 0,-2-1-1 0 0,0-2 0 0 0,-2 0 0 0 0,-1-2 15 0 0,-7 6 58 0 0,27-17-15 0 0,10-6-43 0 0,-1 0-1 0 0,0 0 1 0 0,1 0-1 0 0,-1 0 0 0 0,1 0 1 0 0,-1 1-1 0 0,1-1 1 0 0,-1 1-1 0 0,1 0 0 0 0,-1-1 1 0 0,1 1-1 0 0,-1 0 1 0 0,1 0-1 0 0,-1-1 0 0 0,1 1 1 0 0,0 0-1 0 0,0 1 1 0 0,0-1-1 0 0,-1 0 0 0 0,1 0 1 0 0,0 0-1 0 0,0 1 1 0 0,1-1-1 0 0,-1 0 0 0 0,0 1 1 0 0,0-1-1 0 0,1 1 1 0 0,-1-1-1 0 0,1 1 0 0 0,-1-1 1 0 0,1 1-1 0 0,-1 0 1 0 0,1-1-1 0 0,0 1 0 0 0,0-1 1 0 0,0 1-1 0 0,0 0 1 0 0,0-1-1 0 0,0 1 0 0 0,1 0 1 0 0,-1-1-1 0 0,0 1 1 0 0,1-1-1 0 0,-1 1 0 0 0,1-1 1 0 0,0 1-1 0 0,-1-1 1 0 0,2 2 0 0 0,66 47 368 0 0,-55-43-294 0 0,0 2 1 0 0,-1-1 0 0 0,0 2-1 0 0,0-1 1 0 0,-1 2 0 0 0,-1-1-1 0 0,1 2 1 0 0,-2-1 0 0 0,1 1-1 0 0,1 4-74 0 0,-10-14-38 0 0,0 0 0 0 0,0 0 0 0 0,1 0-1 0 0,-1-1 1 0 0,1 1 0 0 0,-1 0 0 0 0,1-1-1 0 0,0 0 1 0 0,-1 1 0 0 0,1-1 0 0 0,0 0-1 0 0,0 0 1 0 0,0 0 0 0 0,0 0 0 0 0,0 0-1 0 0,0 0 1 0 0,0-1 0 0 0,1 1 0 0 0,-1-1-1 0 0,0 1 1 0 0,0-1 0 0 0,0 0 0 0 0,1 0-1 0 0,-1 0 39 0 0,22 0-6216 0 0,-16 0 1377 0 0,-3 0-2397 0 0</inkml:trace>
  <inkml:trace contextRef="#ctx0" brushRef="#br0" timeOffset="6648.358">4364 748 5681 0 0,'0'0'840'0'0,"0"0"78"0"0,0 0 233 0 0,0 0 221 0 0,0 0 18 0 0,0 0-149 0 0,0 0-244 0 0,0 0-301 0 0,0 0-262 0 0,0 0-169 0 0,0 0-116 0 0,8 32-78 0 0,24 101-45 0 0,-16-71 157 0 0,-10-40-2704 0 0,-6-3-7226 0 0,0-19 6601 0 0</inkml:trace>
  <inkml:trace contextRef="#ctx0" brushRef="#br0" timeOffset="7110.103">4360 656 2705 0 0,'0'0'2065'0'0,"0"0"-1043"0"0,0 0-322 0 0,0 0 160 0 0,0 0 248 0 0,0 0 155 0 0,0 0 31 0 0,0 0-15 0 0,0 0-65 0 0,0 0-124 0 0,0 0-164 0 0,0 0-213 0 0,0 0-204 0 0,32-4-153 0 0,101-11-118 0 0,-66 12 105 0 0,-48 30-112 0 0,-36 31 60 0 0,-82 69-314 0 0,98-125 8 0 0,1-1 0 0 0,-1 1 1 0 0,0-1-1 0 0,1 1 0 0 0,-1-1 0 0 0,0 1 0 0 0,1 0 1 0 0,0-1-1 0 0,-1 1 0 0 0,1 0 0 0 0,0-1 0 0 0,0 1 1 0 0,0 0-1 0 0,0-1 0 0 0,0 1 0 0 0,1 0 0 0 0,-1-1 1 0 0,0 1-1 0 0,1 0 0 0 0,-1-1 0 0 0,1 1 1 0 0,0-1-1 0 0,-1 1 0 0 0,1-1 0 0 0,0 1 0 0 0,0-1 1 0 0,0 0-1 0 0,0 1 0 0 0,0-1 0 0 0,0 0 0 0 0,0 0 1 0 0,1 0-1 0 0,-1 0 0 0 0,0 0 0 0 0,2 1 15 0 0,62 25 20 0 0,-31-15 2 0 0,-32-12-5 0 0,0 1 0 0 0,0-1 0 0 0,0 1 0 0 0,0 0 0 0 0,0-1 0 0 0,-1 1 0 0 0,1 0-1 0 0,0 0 1 0 0,0 0 0 0 0,0 0 0 0 0,-1 1 0 0 0,1-1 0 0 0,-1 0 0 0 0,1 1 0 0 0,-1-1 0 0 0,1 1 0 0 0,-1-1 0 0 0,0 1 0 0 0,0 0 0 0 0,0 0 0 0 0,0-1 0 0 0,0 1 0 0 0,0 0 0 0 0,0 0 0 0 0,0 0 0 0 0,-1 0 0 0 0,1 0 0 0 0,-1 0 0 0 0,0 0 0 0 0,1 0 0 0 0,-1 0 0 0 0,0 0 0 0 0,0 1 0 0 0,0-1 0 0 0,-1 0-1 0 0,1 0 1 0 0,0 0 0 0 0,-1 0 0 0 0,1 0 0 0 0,-1 0 0 0 0,0 0 0 0 0,0 0 0 0 0,0 1-17 0 0,-10 6-117 0 0,0 0 1 0 0,0-1-1 0 0,-1 0 0 0 0,0-1 0 0 0,0 0 0 0 0,-1-1 0 0 0,0 0 0 0 0,0-1 0 0 0,0-1 1 0 0,0 0-1 0 0,-14 2 117 0 0,-11-5-6311 0 0,36-3 1599 0 0,0-2 1875 0 0,2 4 1958 0 0,0-1-1534 0 0</inkml:trace>
  <inkml:trace contextRef="#ctx0" brushRef="#br0" timeOffset="7406.972">4839 258 9338 0 0,'0'0'1118'0'0,"0"0"-442"0"0,0 0-268 0 0,0 0 43 0 0,0 0 135 0 0,0 0 207 0 0,0 0 168 0 0,0 0 62 0 0,0 0-23 0 0,0 0-129 0 0,0 0-157 0 0,0 0-149 0 0,0 0-124 0 0,9 22-106 0 0,29 71-75 0 0,-16 9 263 0 0,-24 84-217 0 0,-17-63-444 0 0,13-54-696 0 0,6-39-3461 0 0,0-30 4255 0 0,0 1-2151 0 0,0-1-877 0 0,0 0-860 0 0,0 0 176 0 0,0 0 1629 0 0</inkml:trace>
  <inkml:trace contextRef="#ctx0" brushRef="#br0" timeOffset="7706.451">4866 258 6665 0 0,'0'0'1398'0'0,"0"0"-135"0"0,0 0 16 0 0,0 0 147 0 0,0 0 34 0 0,0 0-97 0 0,0 0-206 0 0,0 0-218 0 0,0 0-148 0 0,0 0-135 0 0,0 0-128 0 0,0 0-93 0 0,30-9-67 0 0,94-29-37 0 0,31 5 544 0 0,-43 29-1197 0 0,-110 4 188 0 0,-1 0 0 0 0,1 1-1 0 0,-1-1 1 0 0,0 1 0 0 0,1-1-1 0 0,-1 1 1 0 0,1 0 0 0 0,-1-1-1 0 0,0 1 1 0 0,0 0 0 0 0,1 0-1 0 0,-1 0 1 0 0,0 0 0 0 0,0 0-1 0 0,0 0 1 0 0,0 0 0 0 0,0 0-1 0 0,0 1 1 0 0,0-1 0 0 0,-1 0-1 0 0,1 0 1 0 0,0 1 0 0 0,-1-1-1 0 0,1 1 1 0 0,-1-1 0 0 0,1 0-1 0 0,-1 1 1 0 0,0-1-1 0 0,1 1 135 0 0,-8 25-9390 0 0,3-22 2064 0 0</inkml:trace>
  <inkml:trace contextRef="#ctx0" brushRef="#br0" timeOffset="7953.986">4866 637 5345 0 0,'0'0'1347'0'0,"0"0"40"0"0,0 0 269 0 0,0 0 138 0 0,0 0-196 0 0,0 0-330 0 0,0 0-292 0 0,0 0-240 0 0,0 0-191 0 0,32-3-156 0 0,102-10-154 0 0,6-10-1096 0 0,-99 14-2684 0 0,5 3-4612 0 0,-32 5 3444 0 0</inkml:trace>
  <inkml:trace contextRef="#ctx0" brushRef="#br0" timeOffset="8268.014">5472 0 2104 0 0,'0'0'1996'0'0,"0"0"-552"0"0,0 0-208 0 0,0 0-54 0 0,0 0-65 0 0,0 0 8 0 0,0 0 1 0 0,0 0-29 0 0,0 0-25 0 0,0 0-88 0 0,0 0-133 0 0,0 0-116 0 0,11 22-55 0 0,34 72-39 0 0,-30-60-253 0 0,-2 1-1 0 0,0 0 0 0 0,-3 1 1 0 0,-1 0-1 0 0,-2 1 0 0 0,-1 0 1 0 0,0 27-388 0 0,-1-39-2 0 0,-2 0 0 0 0,-1 1 0 0 0,-1-1 0 0 0,-1 0 0 0 0,-1 0 0 0 0,-2 1 0 0 0,0-1 0 0 0,-2 0 0 0 0,0-1 0 0 0,-2 1 0 0 0,-1-1 0 0 0,-1-1 0 0 0,0 1 0 0 0,-2-1 0 0 0,-1-1 0 0 0,-1 0 0 0 0,0-1 0 0 0,-2 0 0 0 0,-1-1 0 0 0,-16 16 2 0 0,28-32-267 0 0,-66 53-2207 0 0,45-42-1580 0 0,-2-2-3916 0 0,18-9 2673 0 0</inkml:trace>
</inkml:ink>
</file>

<file path=ppt/ink/ink1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41.5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30 928 0 0,'0'0'658'0'0,"0"0"10"0"0,0 0 329 0 0,0 0 346 0 0,0 0 68 0 0,0 0-192 0 0,0 0-291 0 0,0 0-147 0 0,0 0 47 0 0,0 0 157 0 0,0 0 129 0 0,0 0 22 0 0,0 0-37 0 0,19 0-76 0 0,138-4 1421 0 0,204-22 250 0 0,-242 39-3488 0 0,-72 7-9279 0 0,-38-16 684 0 0</inkml:trace>
</inkml:ink>
</file>

<file path=ppt/ink/ink1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32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0 454 7762 0 0,'0'0'576'0'0,"0"0"-327"0"0,0 0-31 0 0,0 0 339 0 0,0 0 295 0 0,0 0 166 0 0,0 0 33 0 0,0 0-71 0 0,0 0-85 0 0,32-1-128 0 0,98-5-169 0 0,59-17 797 0 0,-80 12-2987 0 0,-109 11 617 0 0,0 0-411 0 0,-5 0-7273 0 0,1 0 4353 0 0</inkml:trace>
  <inkml:trace contextRef="#ctx0" brushRef="#br0" timeOffset="247.006">63 583 7290 0 0,'0'0'640'0'0,"0"0"-254"0"0,0 0 153 0 0,0 0 427 0 0,0 0 301 0 0,0 0 74 0 0,0 0-143 0 0,0 0-223 0 0,0 0-210 0 0,0 0-211 0 0,0 0-202 0 0,33-2-163 0 0,105-7-133 0 0,24-18-2192 0 0,-159 27 1996 0 0,53-10-3262 0 0,-19-1-2380 0 0,-19 3 724 0 0</inkml:trace>
  <inkml:trace contextRef="#ctx0" brushRef="#br0" timeOffset="501.763">1038 27 5817 0 0,'0'0'2766'0'0,"0"0"-1599"0"0,0 0-604 0 0,0 0-72 0 0,0 0 111 0 0,0 0 252 0 0,0 0 166 0 0,0 0 83 0 0,0 0-12 0 0,0 0-194 0 0,0 0-194 0 0,0 0-155 0 0,0 0-119 0 0,4 26-65 0 0,13 132 270 0 0,-9-75-27 0 0,0 158-357 0 0,-19-197-1738 0 0,2-33-2786 0 0,-3-7-5301 0 0,11-4 5006 0 0</inkml:trace>
  <inkml:trace contextRef="#ctx0" brushRef="#br0" timeOffset="802.548">685 67 3697 0 0,'0'0'2334'0'0,"0"0"-934"0"0,0 0-158 0 0,0 0 269 0 0,0 0 221 0 0,0 0-52 0 0,0 0-210 0 0,0 0-237 0 0,0 0-190 0 0,32-3-149 0 0,100-13-174 0 0,241-27 1625 0 0,-229 39-4221 0 0,-133 15-2120 0 0,-11 2-2381 0 0,0-11 4202 0 0,0 5-4702 0 0</inkml:trace>
  <inkml:trace contextRef="#ctx0" brushRef="#br0" timeOffset="1067.817">711 689 10042 0 0,'0'0'987'0'0,"0"0"-301"0"0,0 0 15 0 0,0 0 291 0 0,0 0 226 0 0,0 0 77 0 0,0 0-103 0 0,0 0-220 0 0,0 0-188 0 0,0 0-146 0 0,0 0-137 0 0,0 0-83 0 0,31-1-60 0 0,98-4-33 0 0,204-40-1072 0 0,-323 44 153 0 0,26-4-1917 0 0,-13 0-3400 0 0,-11 1-4675 0 0</inkml:trace>
  <inkml:trace contextRef="#ctx0" brushRef="#br0" timeOffset="2296.901">1350 531 7810 0 0,'0'0'1192'0'0,"0"0"-413"0"0,0 0-198 0 0,0 0 58 0 0,0 0 124 0 0,0 0 89 0 0,0 0-1 0 0,0 0-50 0 0,0 0-92 0 0,0 0-144 0 0,0 0-126 0 0,0 0-90 0 0,3 16-61 0 0,15 131 371 0 0,-29-71-50 0 0,1-17-3675 0 0,8-19-9575 0 0,2-39 10462 0 0</inkml:trace>
  <inkml:trace contextRef="#ctx0" brushRef="#br0" timeOffset="8306.098">1337 546 0 0 0,'0'0'195'0'0,"0"0"400"0"0,0 0 127 0 0,0 0 46 0 0,0 0 51 0 0,0 0 46 0 0,5-2-21 0 0,14-5-56 0 0,-14 5-76 0 0,-5 2-73 0 0,0 0-42 0 0,0 0-9 0 0,0 0 9 0 0,0 0-5 0 0,0 0-16 0 0,0 0-49 0 0,0 0-58 0 0,0 0-42 0 0,0 0-53 0 0,27 0 2566 0 0,106-19-1092 0 0,-41 19-1558 0 0,-91 1-284 0 0,0 1 0 0 0,-1 0 0 0 0,1-1 0 0 0,-1 1 1 0 0,1 0-1 0 0,-1-1 0 0 0,0 1 0 0 0,1 0 0 0 0,-1-1 1 0 0,0 1-1 0 0,0 0 0 0 0,0 0 0 0 0,0-1 0 0 0,-1 1 1 0 0,1 0-1 0 0,0 0 0 0 0,-1-1 0 0 0,1 1 0 0 0,-1 0 0 0 0,1-1 1 0 0,-1 1-1 0 0,0-1 0 0 0,0 1 0 0 0,0-1 0 0 0,0 1 1 0 0,0-1-1 0 0,0 0 0 0 0,0 1 0 0 0,0-1 0 0 0,-1 0 1 0 0,0 1-7 0 0,-6 7 25 0 0,-1-1 0 0 0,0-1 0 0 0,0 0 0 0 0,0 0 0 0 0,-1 0 0 0 0,0-1 0 0 0,0-1 0 0 0,0 0 0 0 0,-6 2-25 0 0,-32 17 0 0 0,34-18 42 0 0,15-6-115 0 0,-1 0 1 0 0,0 1-1 0 0,0-1 0 0 0,0 0 0 0 0,1 0 0 0 0,-1 0 1 0 0,0 1-1 0 0,0-1 0 0 0,0 0 0 0 0,1 0 0 0 0,-1 1 1 0 0,0-1-1 0 0,0 0 0 0 0,0 0 0 0 0,0 1 0 0 0,0-1 1 0 0,0 0-1 0 0,0 0 0 0 0,0 1 0 0 0,1-1 0 0 0,-1 0 0 0 0,0 0 1 0 0,0 1 72 0 0,60 24 169 0 0,88-20 687 0 0,-146-5-840 0 0,0-1 1 0 0,1 1-1 0 0,-1 0 0 0 0,0 0 1 0 0,1 0-1 0 0,-1 0 0 0 0,0 0 0 0 0,0 1 1 0 0,1-1-1 0 0,-1 1 0 0 0,0-1 0 0 0,0 1 1 0 0,0 0-1 0 0,1 0 0 0 0,-1 0 0 0 0,0 0 1 0 0,0 0-1 0 0,0 0 0 0 0,-1 1 0 0 0,1-1 1 0 0,0 1-1 0 0,0-1 0 0 0,-1 1 1 0 0,1-1-1 0 0,-1 1 0 0 0,1 0 0 0 0,-1 0 1 0 0,0 0-1 0 0,0 0 0 0 0,0 0 0 0 0,0 0 1 0 0,0 0-1 0 0,0 0 0 0 0,-1 1 0 0 0,1-1 1 0 0,-1 0-1 0 0,1 0 0 0 0,-1 1 0 0 0,0-1 1 0 0,0 0-1 0 0,0 1-16 0 0,-37 38 808 0 0,20-28-674 0 0,0 0 0 0 0,-1-1-1 0 0,0-2 1 0 0,-1 1 0 0 0,0-2 0 0 0,-1-1-1 0 0,-3 1-133 0 0,-63-4-828 0 0,53-6-2655 0 0,22-2 357 0 0,5-1-3001 0 0,5 3 698 0 0</inkml:trace>
  <inkml:trace contextRef="#ctx0" brushRef="#br0" timeOffset="11943.092">1725 675 0 0 0,'0'0'579'0'0,"0"0"340"0"0,0 0 120 0 0,0 0 18 0 0,0 0 51 0 0,14-1 62 0 0,41-1 8 0 0,7-21 2865 0 0,-45 11-3061 0 0,76-61 1993 0 0,21-67-1093 0 0,-108 130-1854 0 0,0 1 0 0 0,-1-1 0 0 0,0 0 0 0 0,0-1 1 0 0,-1 1-1 0 0,0-1 0 0 0,-1 0 0 0 0,0 0 0 0 0,-1 0 0 0 0,0 0 1 0 0,-1 0-1 0 0,0-1 0 0 0,-1 1 0 0 0,0 0 0 0 0,-1-1-28 0 0,-31 16-2735 0 0,-25 78 191 0 0,49-67 2591 0 0,1 0-1 0 0,0 0 1 0 0,1 0-1 0 0,1 1 1 0 0,0 0-1 0 0,1 0 1 0 0,1 1-1 0 0,1-1 1 0 0,0 1-1 0 0,1-1 1 0 0,1 1 0 0 0,0-1-1 0 0,3 11-46 0 0,-2-21 64 0 0,2 1 0 0 0,-1-1 0 0 0,1 1 1 0 0,0-1-1 0 0,0 0 0 0 0,0 0 0 0 0,1 0 0 0 0,0-1 0 0 0,0 1 1 0 0,1-1-1 0 0,0 0 0 0 0,0 0 0 0 0,0-1 0 0 0,0 1 0 0 0,1-1 0 0 0,-1 0 1 0 0,1 0-1 0 0,0-1 0 0 0,0 0 0 0 0,1 0 0 0 0,-1 0 0 0 0,1-1 1 0 0,-1 0-1 0 0,1 0 0 0 0,0-1 0 0 0,-1 0 0 0 0,1 0 0 0 0,0-1 0 0 0,0 1 1 0 0,0-1-1 0 0,0-1 0 0 0,0 1 0 0 0,0-1 0 0 0,-1-1 0 0 0,1 1 0 0 0,0-1 1 0 0,-1 0-1 0 0,1-1 0 0 0,5-2-64 0 0,22-11 294 0 0,1-2 0 0 0,-2-1 1 0 0,0-2-1 0 0,-2-1 0 0 0,0-2 0 0 0,-2-1 1 0 0,0-1-1 0 0,1-5-294 0 0,-19 21 7 0 0,-1-1 0 0 0,-1-1 0 0 0,0 0 0 0 0,-1 0 0 0 0,0-1 0 0 0,0 0 1 0 0,-2 0-1 0 0,1-1 0 0 0,-2 1 0 0 0,0-1 0 0 0,-1-1 0 0 0,0 1 0 0 0,-1-1 0 0 0,0 1 0 0 0,-1-10-7 0 0,-2 23-59 0 0,0 0 0 0 0,-1 0 0 0 0,1 0 0 0 0,-1 0 0 0 0,1 0 0 0 0,-1 0 0 0 0,0 0 0 0 0,1 0 0 0 0,-1 1 0 0 0,0-1 0 0 0,1 0 0 0 0,-1 0 0 0 0,0 1 0 0 0,0-1 0 0 0,0 1 0 0 0,0-1 0 0 0,1 1 0 0 0,-1-1 0 0 0,0 1 0 0 0,0-1 0 0 0,0 1 0 0 0,0 0 0 0 0,0-1 0 0 0,0 1 0 0 0,0 0-1 0 0,0 0 1 0 0,0 0 0 0 0,0 0 0 0 0,-1 0 0 0 0,1 0 0 0 0,0 0 0 0 0,0 0 0 0 0,0 1 0 0 0,0-1 0 0 0,0 0 0 0 0,0 0 0 0 0,0 1 0 0 0,0-1 0 0 0,1 1 0 0 0,-1-1 0 0 0,0 1 0 0 0,0-1 0 0 0,0 1 0 0 0,0 0 0 0 0,0-1 0 0 0,1 1 0 0 0,-1 0 0 0 0,0 0 0 0 0,1-1 0 0 0,-1 1 0 0 0,0 0 0 0 0,1 0-1 0 0,-1 0 1 0 0,1 0 0 0 0,0 0 0 0 0,-1 1 59 0 0,-8 10-52 0 0,2 1-1 0 0,-1 0 0 0 0,2 0 1 0 0,-1 1-1 0 0,2 0 1 0 0,0 0-1 0 0,1 0 0 0 0,0 1 1 0 0,1-1-1 0 0,1 1 0 0 0,0 0 1 0 0,1 0-1 0 0,0 0 1 0 0,1 0-1 0 0,2 4 53 0 0,-2-14 39 0 0,1 0-1 0 0,0 0 1 0 0,1-1 0 0 0,-1 1-1 0 0,1-1 1 0 0,0 1-1 0 0,0-1 1 0 0,0 1 0 0 0,0-1-1 0 0,1 0 1 0 0,0 0 0 0 0,0 0-1 0 0,0-1 1 0 0,0 1 0 0 0,1-1-1 0 0,-1 1 1 0 0,1-1 0 0 0,0 0-1 0 0,0-1 1 0 0,0 1 0 0 0,0-1-1 0 0,1 1 1 0 0,-1-1 0 0 0,1 0-1 0 0,-1-1 1 0 0,1 1 0 0 0,-1-1-1 0 0,1 0 1 0 0,1 0-39 0 0,4 1 145 0 0,0-1 0 0 0,-1 0 0 0 0,1-1 0 0 0,0 0 0 0 0,0-1 1 0 0,-1 0-1 0 0,1 0 0 0 0,0-1 0 0 0,-1 0 0 0 0,1 0 0 0 0,-1-2 0 0 0,0 1 0 0 0,0-1 1 0 0,2-1-146 0 0,3-3 79 0 0,-1-1 0 0 0,-1-1 0 0 0,0 1 1 0 0,0-2-1 0 0,-1 0 0 0 0,0 0 0 0 0,-1-1 1 0 0,0 0-1 0 0,-1-1 0 0 0,0 0 0 0 0,-1-1 1 0 0,-1 0-1 0 0,0 0 0 0 0,-1 0 1 0 0,-1-1-1 0 0,0 0 0 0 0,0 0 0 0 0,-2 0 1 0 0,0 0-1 0 0,-1-1 0 0 0,0 0 0 0 0,-1 1 1 0 0,-1-11-80 0 0,0 24-33 0 0,1 0-7 0 0,-1 1 0 0 0,1-1 0 0 0,0 0 0 0 0,-1 0 0 0 0,1 0 0 0 0,-1 0 0 0 0,1 0 0 0 0,-1 0 0 0 0,0 0 0 0 0,0 0 0 0 0,0 0 0 0 0,0 0 0 0 0,0 0 0 0 0,0 0 0 0 0,-1 0 0 0 0,1 0 0 0 0,0 1 0 0 0,-1-1 0 0 0,0 0 0 0 0,1 0 0 0 0,-1 0 0 0 0,0 0 0 0 0,0 1 0 0 0,0-1 0 0 0,0 0 0 0 0,-1 1 0 0 0,1-1 0 0 0,0 1 0 0 0,-1-1 0 0 0,1 1 0 0 0,-1 0 0 0 0,1 0 0 0 0,-1-1 0 0 0,1 1 0 0 0,-1 0 0 0 0,0 0 0 0 0,0 1 0 0 0,1-1 0 0 0,-1 0 0 0 0,0 0 0 0 0,0 1 0 0 0,0 0 0 0 0,0-1 0 0 0,0 1 0 0 0,0 0 0 0 0,0 0 0 0 0,0 0 0 0 0,0 0 0 0 0,0 0 0 0 0,0 0 0 0 0,0 0 40 0 0,-5 7-97 0 0,0-1 0 0 0,0 1 0 0 0,1 0 0 0 0,-1 0-1 0 0,2 1 1 0 0,-1 0 0 0 0,1 0 0 0 0,0 0 0 0 0,1 0 0 0 0,0 1-1 0 0,0 0 1 0 0,1 0 0 0 0,0 0 0 0 0,-1 8 97 0 0,-1-2 71 0 0,0 0 0 0 0,2 0 0 0 0,0 1-1 0 0,0-1 1 0 0,2 1 0 0 0,0-1 0 0 0,0 1 0 0 0,2-1 0 0 0,0 1 0 0 0,0-1-1 0 0,2 1 1 0 0,0-1 0 0 0,0 0 0 0 0,3 5-71 0 0,41 82 295 0 0,-23-52-2794 0 0,-3 2-7437 0 0,-18-45 5994 0 0</inkml:trace>
  <inkml:trace contextRef="#ctx0" brushRef="#br0" timeOffset="12191.536">2986 612 8386 0 0,'0'0'2811'0'0,"0"0"-1869"0"0,0 0-401 0 0,0 0 182 0 0,0 0 133 0 0,0 0-4 0 0,0 0-149 0 0,0 0-207 0 0,-9 32-174 0 0,-28 99-125 0 0,28-51-8 0 0,26-18-1530 0 0,-12-56-468 0 0,-2-4-6761 0 0,-2-2 3272 0 0</inkml:trace>
  <inkml:trace contextRef="#ctx0" brushRef="#br0" timeOffset="12657.372">2887 579 5697 0 0,'0'0'880'0'0,"0"0"-338"0"0,0 0 10 0 0,0 0 208 0 0,0 0 112 0 0,0 0 63 0 0,0 0-7 0 0,0 0-11 0 0,0 0 8 0 0,0 0-93 0 0,0 0-153 0 0,0 0-157 0 0,0 0-112 0 0,24-4-58 0 0,121-20 229 0 0,-39 19 9 0 0,-104 7-591 0 0,0-1 0 0 0,-1 0-1 0 0,0 1 1 0 0,1-1-1 0 0,-1 1 1 0 0,0 0 0 0 0,0-1-1 0 0,0 1 1 0 0,0 0 0 0 0,0 0-1 0 0,0-1 1 0 0,0 1-1 0 0,-1 0 1 0 0,1 0 0 0 0,-1 0-1 0 0,1 0 1 0 0,-1 0 0 0 0,0 0-1 0 0,0 0 1 0 0,0 0 0 0 0,0 0-1 0 0,0 0 1 0 0,0 0-1 0 0,0 0 1 0 0,-1 0 0 0 0,1 0-1 0 0,-1 0 1 0 0,1 0 0 0 0,-1 0-1 0 0,0 0 1 0 0,0-1-1 0 0,0 1 1 0 0,0 0 0 0 0,0 0-1 0 0,-1 1 2 0 0,-151 165 972 0 0,152-168-975 0 0,0 1-1 0 0,1 0 1 0 0,-1 0-1 0 0,0-1 1 0 0,0 1-1 0 0,1 0 1 0 0,-1 0-1 0 0,0 0 1 0 0,1-1-1 0 0,-1 1 1 0 0,1 0-1 0 0,-1 0 1 0 0,1 0-1 0 0,0 0 1 0 0,-1 0-1 0 0,1 0 0 0 0,0 0 1 0 0,0 0-1 0 0,-1 0 1 0 0,1 1-1 0 0,0-1 1 0 0,0 0-1 0 0,0 0 1 0 0,0 0-1 0 0,1 0 1 0 0,-1 0-1 0 0,0 0 1 0 0,0 0-1 0 0,1 0 1 0 0,-1 0-1 0 0,0 0 1 0 0,1 0-1 0 0,-1 0 1 0 0,1 0-1 0 0,-1 0 0 0 0,1-1 1 0 0,0 1-1 0 0,-1 0 1 0 0,1 0-1 0 0,0 0 1 0 0,0-1-1 0 0,0 1 1 0 0,-1 0-1 0 0,1-1 1 0 0,0 1-1 0 0,0-1 1 0 0,0 1-1 0 0,0-1 1 0 0,1 1 3 0 0,60 18 138 0 0,-44-14-87 0 0,-16-5-44 0 0,0 1 1 0 0,0-1 0 0 0,0 1 0 0 0,-1 0-1 0 0,1 0 1 0 0,0 0 0 0 0,-1 0 0 0 0,1 0-1 0 0,-1 0 1 0 0,1 0 0 0 0,-1 1 0 0 0,1-1 0 0 0,-1 0-1 0 0,0 1 1 0 0,0-1 0 0 0,1 1 0 0 0,-1-1-1 0 0,0 1 1 0 0,0 0 0 0 0,-1 0 0 0 0,1-1-1 0 0,0 1 1 0 0,-1 0 0 0 0,1 0 0 0 0,-1 0 0 0 0,1 0-1 0 0,-1-1 1 0 0,0 1 0 0 0,0 0 0 0 0,0 0-1 0 0,0 0 1 0 0,0 0 0 0 0,0 0 0 0 0,0 0-1 0 0,-1 0 1 0 0,1 0 0 0 0,-1-1 0 0 0,0 1 0 0 0,1 0-1 0 0,-1 0 1 0 0,0-1 0 0 0,0 1 0 0 0,0 0-1 0 0,0-1 1 0 0,0 1 0 0 0,0-1 0 0 0,-1 1 0 0 0,1-1-1 0 0,0 1 1 0 0,-1-1 0 0 0,1 0 0 0 0,-1 0-1 0 0,0 0 1 0 0,1 0 0 0 0,-1 0 0 0 0,0 0-1 0 0,1 0 1 0 0,-2-1-8 0 0,-135 88-1324 0 0,102-73-1349 0 0,12-11-5775 0 0,20-4 2528 0 0</inkml:trace>
  <inkml:trace contextRef="#ctx0" brushRef="#br0" timeOffset="12969.984">3319 568 8746 0 0,'0'0'744'0'0,"0"0"-300"0"0,0 0 195 0 0,0 0 382 0 0,0 0 204 0 0,0 0-16 0 0,0 0-234 0 0,0 0-265 0 0,0 0-172 0 0,0 0-107 0 0,0 0-103 0 0,0 0-96 0 0,0 0-64 0 0,5 32-53 0 0,16 103-36 0 0,-15-33 39 0 0,-35 33-1167 0 0,19-104-330 0 0,8-10-5388 0 0,2-21 4064 0 0,0 0-368 0 0,0 0 318 0 0</inkml:trace>
  <inkml:trace contextRef="#ctx0" brushRef="#br0" timeOffset="13239.044">3325 612 5249 0 0,'0'0'1384'0'0,"0"0"-834"0"0,0 0-117 0 0,0 0 481 0 0,0 0 411 0 0,0 0 146 0 0,0 0-72 0 0,0 0-228 0 0,0 0-214 0 0,0 0-187 0 0,0 0-171 0 0,0 0-168 0 0,33 0-139 0 0,104 0-112 0 0,-11-4 753 0 0,-92 2-3121 0 0,6 1-5934 0 0,-39 1 4172 0 0,0 3 152 0 0</inkml:trace>
  <inkml:trace contextRef="#ctx0" brushRef="#br0" timeOffset="13459.946">3374 804 3113 0 0,'0'0'1288'0'0,"0"0"-624"0"0,0 0 128 0 0,0 0 160 0 0,0 0-95 0 0,0 0-233 0 0,0 0-200 0 0,0 0-160 0 0,0 0-144 0 0,0 0-240 0 0,207-41-392 0 0,-178 34-696 0 0,-9-1-1353 0 0,-5 8-2136 0 0</inkml:trace>
</inkml:ink>
</file>

<file path=ppt/ink/ink1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50.9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355 240 2537 0 0,'0'0'2333'0'0,"0"0"-996"0"0,0 0-206 0 0,0 0 133 0 0,0 0 173 0 0,0 0 104 0 0,0 0-80 0 0,0 0-227 0 0,0 0-272 0 0,0 0-245 0 0,0 0-230 0 0,-1-6-164 0 0,0 2-287 0 0,0 3-23 0 0,1 0 1 0 0,0 0-1 0 0,-1-1 1 0 0,1 1 0 0 0,0 0-1 0 0,0 0 1 0 0,-1 0-1 0 0,1-1 1 0 0,0 1-1 0 0,0 0 1 0 0,0 0-1 0 0,1 0 1 0 0,-1-1-1 0 0,0 1 1 0 0,0 0-1 0 0,1 0 1 0 0,-1 0-1 0 0,0 0 1 0 0,1 0 0 0 0,-1-1-1 0 0,1 1 1 0 0,0 0-1 0 0,-1 0 1 0 0,1 0-1 0 0,0 0 1 0 0,0 1-1 0 0,-1-1 1 0 0,1 0-1 0 0,0 0 1 0 0,0 0-1 0 0,0 1 1 0 0,0-1-1 0 0,0 0 1 0 0,0 1 0 0 0,0-1-1 0 0,0 1 1 0 0,0-1-1 0 0,1 1 1 0 0,0-1-14 0 0,245-64 3280 0 0,-162 64-3050 0 0,-82 2-231 0 0,-1 0 0 0 0,0 0 1 0 0,1 0-1 0 0,-1 0 0 0 0,0 1 0 0 0,0-1 0 0 0,0 0 1 0 0,0 1-1 0 0,0 0 0 0 0,0-1 0 0 0,0 1 1 0 0,0 0-1 0 0,-1 0 0 0 0,1 0 0 0 0,-1 0 0 0 0,1 0 1 0 0,-1 1-1 0 0,0-1 0 0 0,0 0 0 0 0,0 1 1 0 0,0-1-1 0 0,0 1 0 0 0,-1-1 0 0 0,1 1 0 0 0,-1-1 1 0 0,0 1-1 0 0,1-1 0 0 0,-1 1 0 0 0,0-1 1 0 0,0 1-1 0 0,-1 0 1 0 0,-1 7 32 0 0,-1 1 0 0 0,0-1 0 0 0,-1 0 0 0 0,0 0 0 0 0,-1 0 0 0 0,0-1 1 0 0,0 0-1 0 0,-1 1 0 0 0,-1-2 0 0 0,1 1 0 0 0,-1-1 0 0 0,0 0 0 0 0,-1-1 0 0 0,0 1 0 0 0,0-2 1 0 0,-10 7-33 0 0,-16 19 78 0 0,-62 67 190 0 0,95-96-253 0 0,-1-1 0 0 0,1 1 0 0 0,0 0 1 0 0,0 0-1 0 0,1-1 0 0 0,-1 1 0 0 0,1 0 0 0 0,-1 0 0 0 0,1 0 0 0 0,0 0 1 0 0,0 0-1 0 0,0 0 0 0 0,0 0 0 0 0,1-1 0 0 0,-1 1 0 0 0,1 0 0 0 0,-1 0 1 0 0,1 0-1 0 0,0 0 0 0 0,0-1 0 0 0,1 1 0 0 0,-1 0 0 0 0,1-1 0 0 0,-1 1 1 0 0,1-1-1 0 0,0 0 0 0 0,-1 0 0 0 0,1 1 0 0 0,0-1 0 0 0,1 0 0 0 0,-1 0 1 0 0,0-1-1 0 0,1 1 0 0 0,-1 0 0 0 0,1-1 0 0 0,-1 0 0 0 0,1 1 1 0 0,0-1-1 0 0,-1 0 0 0 0,1 0 0 0 0,0-1 0 0 0,1 1-15 0 0,130 12 1482 0 0,-96-14-1102 0 0,-32-6-1063 0 0,-6-1-7175 0 0,0 5 413 0 0,0 2-741 0 0</inkml:trace>
  <inkml:trace contextRef="#ctx0" brushRef="#br0" timeOffset="304.047">891 0 6145 0 0,'0'0'2190'0'0,"0"0"-1322"0"0,0 0-410 0 0,0 0 171 0 0,0 0 337 0 0,0 0 257 0 0,0 0 88 0 0,0 0-36 0 0,0 0-141 0 0,0 0-160 0 0,0 0-147 0 0,0 0-156 0 0,0 0-125 0 0,30 19-72 0 0,96 58-59 0 0,-56-14 233 0 0,-61-53-614 0 0,-1 0 0 0 0,0 1 1 0 0,0 0-1 0 0,-1 0 0 0 0,-1 0 1 0 0,0 1-1 0 0,0 0 0 0 0,-1 1 0 0 0,-1-1 1 0 0,0 1-1 0 0,-1 0 0 0 0,0 0 1 0 0,-1 0-1 0 0,0 0 0 0 0,-1 1 1 0 0,-1-1-1 0 0,0 0 0 0 0,0 0 0 0 0,-2 1 1 0 0,0-1-1 0 0,0 0 0 0 0,-1 0 1 0 0,-1 0-1 0 0,0-1 0 0 0,-4 10-34 0 0,-83 107-1676 0 0,6-66-3170 0 0,41-39-2544 0 0,30-19-309 0 0</inkml:trace>
  <inkml:trace contextRef="#ctx0" brushRef="#br0" timeOffset="767.276">110 89 1384 0 0,'0'0'1691'0'0,"0"0"-844"0"0,0 0-80 0 0,0 0 463 0 0,0 0 402 0 0,0 0 171 0 0,0 0-99 0 0,0 0-317 0 0,0 0-292 0 0,-16 32-263 0 0,-52 101-195 0 0,46-57 66 0 0,22-63-562 0 0,-1-5-67 0 0,0 7 37 0 0,0 0 0 0 0,0 1 0 0 0,2-1 0 0 0,0 1 0 0 0,1-1 0 0 0,0 0 0 0 0,1 1 0 0 0,1-2 0 0 0,0 1 1 0 0,1 0-1 0 0,1-1 0 0 0,3 7-111 0 0,-2-10-23 0 0,1 0 1 0 0,1-1 0 0 0,0 1 0 0 0,0-2 0 0 0,1 1-1 0 0,0-1 1 0 0,1-1 0 0 0,0 0 0 0 0,0-1-1 0 0,1 0 1 0 0,0 0 0 0 0,0-1 0 0 0,0-1 0 0 0,13 4 22 0 0,64 17-7339 0 0,-69-22-2271 0 0</inkml:trace>
</inkml:ink>
</file>

<file path=ppt/ink/ink1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56.6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502 251 0 0 0,'0'0'822'0'0,"0"0"797"0"0,0 0 214 0 0,0 0-84 0 0,0 0-173 0 0,0 0-137 0 0,0 0-157 0 0,2-4-148 0 0,9-21 1808 0 0,-42 25 31 0 0,-68 33-2580 0 0,75-22-297 0 0,-287 139 993 0 0,262-130-597 0 0,82-5-1387 0 0,137 7 1359 0 0,53 0-273 0 0,-221-22-182 0 0,0 0 1 0 0,-1 0-1 0 0,1 0 0 0 0,-1 0 1 0 0,1 1-1 0 0,-1-1 1 0 0,1 1-1 0 0,-1-1 0 0 0,1 1 1 0 0,-1-1-1 0 0,0 1 1 0 0,1 0-1 0 0,-1 0 0 0 0,0 0 1 0 0,1 0-1 0 0,-1 0 1 0 0,0 0-1 0 0,0 0 0 0 0,0 0 1 0 0,0 0-1 0 0,0 0 1 0 0,0 1-1 0 0,0-1 0 0 0,0 0 1 0 0,-1 1-1 0 0,1-1 1 0 0,0 1-1 0 0,-1-1 0 0 0,1 1 1 0 0,-1-1-1 0 0,0 1 1 0 0,0-1-1 0 0,1 1 0 0 0,-1-1 1 0 0,0 1-1 0 0,0-1 1 0 0,0 1-1 0 0,0 0 0 0 0,-1-1 1 0 0,1 1-10 0 0,-91 93 709 0 0,80-86-679 0 0,-256 212 156 0 0,266-220-187 0 0,-6 4-11 0 0,1 0 0 0 0,0 1 1 0 0,0-1-1 0 0,0 1 0 0 0,1 1 0 0 0,0-1 1 0 0,0 1-1 0 0,0 0 0 0 0,1 0 0 0 0,0 0 1 0 0,1 0-1 0 0,0 1 0 0 0,0 0 1 0 0,0 0-1 0 0,1-1 0 0 0,-1 6 12 0 0,6-8-8 0 0,0-1-1 0 0,1 1 1 0 0,-1-1 0 0 0,1 0 0 0 0,0 0-1 0 0,1 0 1 0 0,-1 0 0 0 0,0-1-1 0 0,1 0 1 0 0,0 0 0 0 0,0 0 0 0 0,0 0-1 0 0,0-1 1 0 0,0 0 0 0 0,1 0-1 0 0,-1 0 1 0 0,0-1 0 0 0,1 0 0 0 0,-1 0-1 0 0,1 0 1 0 0,0-1 0 0 0,-1 0-1 0 0,3 0 9 0 0,1 2-21 0 0,7 0-124 0 0,0 0 1 0 0,1-1-1 0 0,-1-1 0 0 0,1-1 1 0 0,-1 0-1 0 0,1-1 0 0 0,-1 0 0 0 0,0-2 1 0 0,0 0-1 0 0,0-1 0 0 0,2-1 145 0 0,42-24-3937 0 0,-9-11-4765 0 0,-39 29 2834 0 0</inkml:trace>
  <inkml:trace contextRef="#ctx0" brushRef="#br0" timeOffset="247.077">257 1 7090 0 0,'0'0'3403'0'0,"0"0"-2762"0"0,0 0-734 0 0,0 0 140 0 0,0 0 230 0 0,0 0 278 0 0,0 0 220 0 0,-11 35 118 0 0,-33 113 5 0 0,33-39 302 0 0,12-88-1004 0 0,93 535 1171 0 0,-77-245-2223 0 0,-17-244-3168 0 0,0 0-3861 0 0,0-60 3401 0 0</inkml:trace>
</inkml:ink>
</file>

<file path=ppt/ink/ink1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59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194 44 8986 0 0,'0'0'-191'0'0,"0"0"-373"0"0,0 0-1 0 0,0 0 397 0 0,0 0 561 0 0,0 0 402 0 0,0 0 73 0 0,-3 34-85 0 0,-10 106-150 0 0,-8 215 657 0 0,0-152-3451 0 0,20-196 1726 0 0,-10 27-8684 0 0,9-30 8574 0 0</inkml:trace>
  <inkml:trace contextRef="#ctx0" brushRef="#br0" timeOffset="253.508">0 55 5785 0 0,'0'0'-5'0'0,"0"0"220"0"0,0 0 670 0 0,0 0 474 0 0,0 0 257 0 0,33 4 34 0 0,104 11-172 0 0,-97-12-825 0 0,0-2 1 0 0,0-1-1 0 0,0-3 1 0 0,0-1-1 0 0,24-6-653 0 0,1 0 271 0 0,261-40-909 0 0,-288 49-3293 0 0,-34 5-2534 0 0,-4 0 978 0 0</inkml:trace>
  <inkml:trace contextRef="#ctx0" brushRef="#br0" timeOffset="486.006">192 475 6537 0 0,'0'0'625'0'0,"0"0"47"0"0,0 0 320 0 0,0 0 272 0 0,0 0 168 0 0,189-51-143 0 0,-154 40-289 0 0,0 3-304 0 0,0-3-328 0 0,-3 4-272 0 0,1 3-288 0 0,-2 0-400 0 0,-3 1-552 0 0,-4-1-953 0 0,-6 4-1623 0 0,-5 0-3506 0 0</inkml:trace>
  <inkml:trace contextRef="#ctx0" brushRef="#br0" timeOffset="1458.846">1173 306 2841 0 0,'0'0'357'0'0,"0"0"-176"0"0,0 0 115 0 0,0 0 303 0 0,0 0 240 0 0,0 0 99 0 0,0 0-46 0 0,0 0-192 0 0,-19 33-259 0 0,-62 104-218 0 0,14-45-114 0 0,46-70-105 0 0,-134 128 422 0 0,156-149-373 0 0,-1 0 0 0 0,0 0 0 0 0,0-1 0 0 0,1 1 0 0 0,-1 0 0 0 0,0 0-1 0 0,1 0 1 0 0,-1 0 0 0 0,1 0 0 0 0,-1 0 0 0 0,1-1 0 0 0,-1 1 0 0 0,1 0 0 0 0,0 0 0 0 0,-1-1 0 0 0,1 1 0 0 0,0-1 0 0 0,0 1 0 0 0,0 0 0 0 0,-1-1 0 0 0,1 1-1 0 0,0-1 1 0 0,0 0 0 0 0,0 1 0 0 0,0-1 0 0 0,0 0 0 0 0,0 0 0 0 0,0 1 0 0 0,0-1 0 0 0,0 0 0 0 0,0 0 0 0 0,0 0 0 0 0,0 0 0 0 0,-1 0 0 0 0,1 0 0 0 0,0 0-1 0 0,0-1 1 0 0,0 1 0 0 0,0 0 0 0 0,0 0 0 0 0,0-1 0 0 0,0 1 0 0 0,0-1 0 0 0,0 1 0 0 0,0-1 0 0 0,-1 1 0 0 0,1-1 0 0 0,0 1 0 0 0,0-1 0 0 0,0 0-53 0 0,7 0 355 0 0,150-21 1481 0 0,82-15-812 0 0,-201 34-291 0 0,-38 3-364 0 0,-1 0 207 0 0,0 0 192 0 0,0 0 161 0 0,-15-15 2002 0 0,-86-88-1382 0 0,63 43-1335 0 0,-3-35 172 0 0,24-19-4316 0 0,17 107 2520 0 0,1-11-9554 0 0,2 14 4105 0 0</inkml:trace>
  <inkml:trace contextRef="#ctx0" brushRef="#br0" timeOffset="1885.96">1740 52 10458 0 0,'0'0'1449'0'0,"0"0"-469"0"0,0 0-165 0 0,0 0 119 0 0,0 0 157 0 0,0 0-9 0 0,0 0-159 0 0,0 0-272 0 0,0 0-293 0 0,0 0-194 0 0,0 0-105 0 0,0 0-12 0 0,2 7 33 0 0,3 26 26 0 0,-1 1 1 0 0,-2 0 0 0 0,-1-1 0 0 0,-1 1-1 0 0,-3 0 1 0 0,0-1 0 0 0,-2 0-1 0 0,-2 0 1 0 0,-1 0 0 0 0,-8 20-107 0 0,-13 94 164 0 0,77-129 633 0 0,-38-17-760 0 0,0 0-1 0 0,0 0 1 0 0,1-1-1 0 0,-1 0 1 0 0,0-1 0 0 0,0 0-1 0 0,0 0 1 0 0,0-1-1 0 0,0-1 1 0 0,0 0 0 0 0,0 0-1 0 0,-1-1 1 0 0,0 0-1 0 0,5-3-36 0 0,-6-26-4399 0 0,-21-2-7865 0 0,7 30 7296 0 0</inkml:trace>
  <inkml:trace contextRef="#ctx0" brushRef="#br0" timeOffset="2134.894">1446 273 7258 0 0,'0'0'1288'0'0,"0"0"-72"0"0,0 0 115 0 0,0 0 200 0 0,0 0 28 0 0,0 0-171 0 0,0 0-191 0 0,0 0-165 0 0,0 0-137 0 0,32-2-167 0 0,104-6-172 0 0,9-8 239 0 0,1-1-1057 0 0,-98 9-2271 0 0,-1 0-3583 0 0,-31 4-4371 0 0</inkml:trace>
</inkml:ink>
</file>

<file path=ppt/ink/ink1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04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2993 0 0,'0'0'790'0'0,"0"0"-187"0"0,0 0 23 0 0,0 0 186 0 0,0 0 199 0 0,0 0 48 0 0,0 0-143 0 0,0 0-231 0 0,0 0-223 0 0,0 0-107 0 0,0 0-42 0 0,0 0 64 0 0,8 0 83 0 0,309-11 5528 0 0,-129-16-5255 0 0,-159 18-979 0 0,-24 6-5107 0 0,-3 2-5565 0 0,-4 4 9252 0 0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2:48.6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360 542 4193 0 0,'0'0'1241'0'0,"0"0"-124"0"0,0 0 127 0 0,0 0 275 0 0,0 0 232 0 0,0 0-28 0 0,0 0-227 0 0,0 0-341 0 0,0 0-303 0 0,0 0-207 0 0,0 0-152 0 0,-13 19-74 0 0,-76 116 205 0 0,17 0-142 0 0,6 2 0 0 0,5 6-482 0 0,11-25 166 0 0,41-104 267 0 0,20-40-105 0 0,132-220 614 0 0,140-150-374 0 0,-170 265 112 0 0,-113 130-680 0 0,1 0 0 0 0,-1 1 0 0 0,0-1 0 0 0,0 1 0 0 0,1-1 0 0 0,-1 1 0 0 0,0 0 0 0 0,1-1 0 0 0,-1 1 0 0 0,1-1 0 0 0,-1 1 0 0 0,1-1 0 0 0,-1 1 0 0 0,1 0 0 0 0,-1 0 0 0 0,1-1 0 0 0,-1 1 0 0 0,1 0 0 0 0,-1 0 0 0 0,1-1 0 0 0,-1 1 0 0 0,1 0 0 0 0,-1 0 0 0 0,1 0 0 0 0,0 0 0 0 0,-1 0 0 0 0,1 0 0 0 0,-1 0 0 0 0,1 0 0 0 0,-1 0 0 0 0,1 0 0 0 0,0 0 0 0 0,-1 0 0 0 0,1 0 0 0 0,-1 1 0 0 0,1-1 0 0 0,-1 0 0 0 0,1 0 0 0 0,-1 1 0 0 0,1-1 0 0 0,-1 0 0 0 0,1 1 0 0 0,-1-1 0 0 0,1 0 0 0 0,-1 1 0 0 0,1-1 0 0 0,-1 1 0 0 0,0-1 0 0 0,1 1 0 0 0,-1-1 0 0 0,0 1 0 0 0,1-1 0 0 0,-1 1 0 0 0,0-1 0 0 0,0 1 0 0 0,1-1 0 0 0,-1 1 0 0 0,0-1 1 0 0,0 1-1 0 0,0-1 0 0 0,0 1 0 0 0,0 0 0 0 0,0-1 0 0 0,0 1 0 0 0,0-1 0 0 0,0 1 0 0 0,0 0 0 0 0,0-1 0 0 0,0 1 0 0 0,-1 0 0 0 0,-2 47 94 0 0,3-47-81 0 0,-35 169 413 0 0,22-119-352 0 0,2 0-1 0 0,3 1 1 0 0,-2 42-74 0 0,10-87 5 0 0,-1-1-5 0 0,0 1 0 0 0,0 0 1 0 0,1 0-1 0 0,0-1 0 0 0,1 1 0 0 0,-1 0 0 0 0,1-1 1 0 0,0 1-1 0 0,1-1 0 0 0,0 1 0 0 0,0-1 1 0 0,0 1-1 0 0,1-1 0 0 0,0 0 0 0 0,0 0 1 0 0,0-1-1 0 0,1 1 0 0 0,1 1 0 0 0,-3-6 6 0 0,0 1 1 0 0,1 0-1 0 0,-1-1 1 0 0,1 0-1 0 0,0 0 1 0 0,-1 1-1 0 0,1-2 0 0 0,0 1 1 0 0,0 0-1 0 0,-1 0 1 0 0,1-1-1 0 0,0 0 1 0 0,0 1-1 0 0,0-1 0 0 0,0 0 1 0 0,0 0-1 0 0,0-1 1 0 0,0 1-1 0 0,-1-1 1 0 0,1 1-1 0 0,0-1 0 0 0,0 0 1 0 0,0 0-1 0 0,-1 0 1 0 0,1 0-1 0 0,-1-1 1 0 0,1 1-1 0 0,1-2-6 0 0,64-49 277 0 0,116-142-106 0 0,-121 123-95 0 0,3 3 0 0 0,3 2 0 0 0,10-2-76 0 0,-5 23-245 0 0,-72 76 230 0 0,-5-6 76 0 0,0-1 1 0 0,-2 0-1 0 0,0 0 0 0 0,-2-1 1 0 0,0 1-1 0 0,-2-1 0 0 0,-3 4-61 0 0,-15 46 147 0 0,19-48-97 0 0,2-1 0 0 0,0 2 0 0 0,2-1 0 0 0,1 0 0 0 0,0 1 0 0 0,2 19-50 0 0,2-38-13 0 0,0 0-1 0 0,0 1 1 0 0,1-1-1 0 0,0 0 1 0 0,0 0-1 0 0,1 0 1 0 0,0 0-1 0 0,0-1 1 0 0,0 1-1 0 0,1-1 1 0 0,0 0-1 0 0,0 0 1 0 0,1 0-1 0 0,0 0 1 0 0,4 4 13 0 0,9-4-4056 0 0,-14-26-10014 0 0,-4 12 7609 0 0</inkml:trace>
  <inkml:trace contextRef="#ctx0" brushRef="#br0" timeOffset="585.282">403 210 8386 0 0,'0'0'1863'0'0,"0"0"-16"0"0,0 0 56 0 0,0 0-95 0 0,0 0-214 0 0,0 0-290 0 0,0 0-289 0 0,0 0-231 0 0,0 0-209 0 0,0 0-181 0 0,0 0-152 0 0,0 0-58 0 0,0 0 28 0 0,5 1 71 0 0,376 9 2484 0 0,-2 46-2440 0 0,-329-50-347 0 0,-45-9 2559 0 0,-107-81-1997 0 0,-22-71-2827 0 0,115 137 563 0 0,5 8-1114 0 0,-2 1-5330 0 0,3 5-3478 0 0</inkml:trace>
</inkml:ink>
</file>

<file path=ppt/ink/ink1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05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3041 0 0,'0'0'1869'0'0,"0"0"-1186"0"0,0 0-35 0 0,0 0 583 0 0,0 0 532 0 0,0 0 235 0 0,0 0-114 0 0,0 0-299 0 0,0 0-356 0 0,32 0-322 0 0,100-1-232 0 0,-23-19 240 0 0,156-37-817 0 0,-152 32-10396 0 0,-99 22 2070 0 0</inkml:trace>
</inkml:ink>
</file>

<file path=ppt/ink/ink1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11.0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0 129 6505 0 0,'0'0'1049'0'0,"0"0"-333"0"0,0 0 60 0 0,0 0 372 0 0,0 0 406 0 0,0 0 114 0 0,0 0-158 0 0,0 0-226 0 0,35-3-238 0 0,112-10-214 0 0,53-16 726 0 0,206-33-858 0 0,-390 61-910 0 0,156-15-1515 0 0,-58 11-6414 0 0,-81 5-2133 0 0</inkml:trace>
  <inkml:trace contextRef="#ctx0" brushRef="#br0" timeOffset="-1935.041">377 372 6689 0 0,'0'0'958'0'0,"0"0"-905"0"0,0 0-339 0 0,0 0 8 0 0,0 0 282 0 0,0 0 367 0 0,0 0 284 0 0,0 0 192 0 0,0 0 19 0 0,0 0-132 0 0,0 0-171 0 0,0 0-157 0 0,0 0-113 0 0,6 34-48 0 0,15 106 14 0 0,7 102 1133 0 0,-24-181-1084 0 0,-4-34-3683 0 0,0-12-1758 0 0,0-14 2061 0 0,-2 2 573 0 0</inkml:trace>
  <inkml:trace contextRef="#ctx0" brushRef="#br0" timeOffset="-1618.23">55 420 960 0 0,'0'0'1247'0'0,"0"0"-731"0"0,0 0 60 0 0,0 0 421 0 0,0 0 290 0 0,0 0 113 0 0,0 0-72 0 0,0 0-110 0 0,0 0-101 0 0,36-4-69 0 0,114-12-46 0 0,146-34 3406 0 0,-233 37-4393 0 0,0 2 1 0 0,1 4-1 0 0,28 1-15 0 0,-65 17-3073 0 0,-23 19-6851 0 0,-7-23 5771 0 0</inkml:trace>
  <inkml:trace contextRef="#ctx0" brushRef="#br0" timeOffset="-1369.017">131 947 568 0 0,'0'0'2061'0'0,"0"0"-434"0"0,0 0 158 0 0,0 0 174 0 0,0 0-68 0 0,0 0-189 0 0,34-2-270 0 0,112-7-239 0 0,52-25 1907 0 0,62-20-3208 0 0,-227 53-3653 0 0,-19 1-3667 0 0,-7 0 1407 0 0</inkml:trace>
  <inkml:trace contextRef="#ctx0" brushRef="#br0" timeOffset="-718.429">1213 645 11466 0 0,'0'0'1541'0'0,"0"0"-330"0"0,0 0-167 0 0,0 0 23 0 0,0 0 1 0 0,0 0-172 0 0,0 0-296 0 0,0 0-278 0 0,0 0-216 0 0,0 0-115 0 0,0 0-34 0 0,0 0 3 0 0,0 0 6 0 0,-15 20-5 0 0,-91 130-178 0 0,11 10-2245 0 0,118-202 2100 0 0,2 2 1 0 0,2 1-1 0 0,2 0 1 0 0,30-30 361 0 0,93-65 719 0 0,-102 122-523 0 0,-28 50-141 0 0,9 109 362 0 0,23-34-155 0 0,-65-115 3214 0 0,-27-10-3748 0 0,28 9 511 0 0,-159-37-1751 0 0,112 34-2045 0 0,-2 3-4233 0 0,44 3 526 0 0</inkml:trace>
  <inkml:trace contextRef="#ctx0" brushRef="#br0" timeOffset="4145.513">1745 888 0 0 0,'0'0'912'0'0,"0"0"362"0"0,0 0 123 0 0,0 0 2 0 0,0 0-52 0 0,0 0-178 0 0,0 0-109 0 0,11 5-31 0 0,36 17 32 0 0,-43-20-826 0 0,-1-1 1 0 0,1 0 0 0 0,0 0 0 0 0,0-1 0 0 0,0 1-1 0 0,0-1 1 0 0,0 0 0 0 0,0 0 0 0 0,0 0 0 0 0,0 0-1 0 0,0-1 1 0 0,0 1 0 0 0,0-1 0 0 0,0 0 0 0 0,-1 0-1 0 0,1-1 1 0 0,0 1 0 0 0,0-1 0 0 0,-1 0-1 0 0,1 0 1 0 0,-1 0 0 0 0,2-2-236 0 0,8-3 518 0 0,12-9-72 0 0,0-1 1 0 0,-2-1-1 0 0,0-1 1 0 0,-1-1-1 0 0,-1-1 0 0 0,-1-1 1 0 0,-1-1-1 0 0,5-9-446 0 0,-13 19 68 0 0,0-1-1 0 0,-1-1 1 0 0,-1 0 0 0 0,0 0-1 0 0,-1 0 1 0 0,-1-1-1 0 0,0-1 1 0 0,-1 1-1 0 0,3-16-67 0 0,-9 31-35 0 0,1 1 0 0 0,-1-1-1 0 0,0 1 1 0 0,1 0-1 0 0,-1-1 1 0 0,1 1 0 0 0,-1-1-1 0 0,0 1 1 0 0,1 0-1 0 0,-1-1 1 0 0,0 1 0 0 0,0-1-1 0 0,0 1 1 0 0,1-1-1 0 0,-1 1 1 0 0,0-1 0 0 0,0 0-1 0 0,0 1 1 0 0,0-1-1 0 0,0 1 1 0 0,0-1 0 0 0,0 1-1 0 0,0-1 1 0 0,0 1-1 0 0,0-1 1 0 0,0 1 0 0 0,0-1-1 0 0,0 0 1 0 0,0 1-1 0 0,-1-1 1 0 0,1 1 0 0 0,0-1-1 0 0,0 1 1 0 0,-1-1-1 0 0,1 1 1 0 0,0 0 0 0 0,-1-1-1 0 0,1 1 1 0 0,0-1-1 0 0,-1 1 1 0 0,1 0 0 0 0,0-1-1 0 0,-1 1 1 0 0,1 0-1 0 0,-1-1 1 0 0,1 1 0 0 0,-1 0-1 0 0,1-1 1 0 0,-1 1-1 0 0,1 0 1 0 0,-1 0 0 0 0,1 0-1 0 0,-1 0 1 0 0,1 0-1 0 0,-1 0 1 0 0,0-1 0 0 0,1 1-1 0 0,-1 0 1 0 0,1 0-1 0 0,-1 1 1 0 0,1-1 0 0 0,-1 0-1 0 0,1 0 1 0 0,-1 0-1 0 0,1 0 1 0 0,-1 0 0 0 0,1 1-1 0 0,-1-1 36 0 0,-10 16-313 0 0,2 0-1 0 0,0 1 1 0 0,1 0-1 0 0,1 0 0 0 0,1 1 1 0 0,0 0-1 0 0,1 0 1 0 0,1 0-1 0 0,1 3 314 0 0,-1-6-46 0 0,1 0-1 0 0,1 0 1 0 0,0 1-1 0 0,1 0 0 0 0,1-1 1 0 0,0 1-1 0 0,1-1 1 0 0,2 6 46 0 0,-2-17 32 0 0,0 1 0 0 0,0 0 0 0 0,0-1 0 0 0,1 1 0 0 0,0-1 0 0 0,0 0 0 0 0,0 0 1 0 0,0 0-1 0 0,1 0 0 0 0,0 0 0 0 0,-1 0 0 0 0,1 0 0 0 0,1-1 0 0 0,-1 0 0 0 0,0 1 0 0 0,1-1 1 0 0,0 0-1 0 0,0-1 0 0 0,0 1 0 0 0,0-1 0 0 0,0 0 0 0 0,0 0 0 0 0,0 0 0 0 0,1 0 1 0 0,-1-1-1 0 0,1 0 0 0 0,-1 0 0 0 0,1 0 0 0 0,3 0-32 0 0,7 0 259 0 0,1 0 1 0 0,-1-2-1 0 0,1 1 0 0 0,-1-2 0 0 0,0 0 1 0 0,1-1-1 0 0,-1-1 0 0 0,-1 0 1 0 0,1-1-1 0 0,0 0 0 0 0,-1-1 0 0 0,0-1 1 0 0,-1 0-1 0 0,7-5-259 0 0,13-10 339 0 0,0-1 1 0 0,-2-2 0 0 0,0-1-1 0 0,-2-1 1 0 0,0-2-340 0 0,-18 18 17 0 0,-1 1 1 0 0,0-2-1 0 0,-1 1 1 0 0,0-1-1 0 0,-1-1 0 0 0,0 1 1 0 0,-1-1-1 0 0,0-1 1 0 0,-1 1-1 0 0,-1-1 0 0 0,0 0 1 0 0,-1 0-1 0 0,0-1 1 0 0,-1 1-1 0 0,-1-1 1 0 0,0 0-1 0 0,-1-11-17 0 0,-1 23-72 0 0,-1 0-1 0 0,1 0 1 0 0,-1 0 0 0 0,0 1-1 0 0,0-1 1 0 0,0 0 0 0 0,0 1 0 0 0,0-1-1 0 0,0 1 1 0 0,-1-1 0 0 0,1 1-1 0 0,-1 0 1 0 0,0 0 0 0 0,0-1 0 0 0,1 1-1 0 0,-1 0 1 0 0,-1 0 0 0 0,1 1-1 0 0,0-1 1 0 0,0 0 0 0 0,-1 1 0 0 0,1 0-1 0 0,-1-1 1 0 0,1 1 0 0 0,-1 0-1 0 0,0 0 1 0 0,1 0 0 0 0,-1 1 0 0 0,0-1-1 0 0,0 1 1 0 0,1-1 0 0 0,-1 1-1 0 0,0 0 1 0 0,0 0 0 0 0,0 0 0 0 0,0 0-1 0 0,1 1 1 0 0,-1-1 0 0 0,0 1-1 0 0,0 0 1 0 0,1 0 0 0 0,-1 0 0 0 0,1 0-1 0 0,-1 0 1 0 0,1 0 0 0 0,-1 1-1 0 0,1-1 1 0 0,-1 1 0 0 0,0 0 72 0 0,-4 6-57 0 0,1 0 0 0 0,-1 1 0 0 0,1-1 1 0 0,1 1-1 0 0,-1 0 0 0 0,1 0 0 0 0,1 1 1 0 0,0 0-1 0 0,0-1 0 0 0,1 1 0 0 0,1 1 0 0 0,-1-1 1 0 0,1 0-1 0 0,1 1 0 0 0,0-1 0 0 0,1 1 1 0 0,0-1-1 0 0,0 1 0 0 0,2 5 57 0 0,1-8 56 0 0,0 0 0 0 0,1 0 1 0 0,0-1-1 0 0,1 1 0 0 0,-1-1 1 0 0,1 0-1 0 0,1 0 0 0 0,0-1 0 0 0,0 1 1 0 0,0-1-1 0 0,0 0 0 0 0,1-1 0 0 0,0 0 1 0 0,0 0-1 0 0,1 0 0 0 0,-1-1 0 0 0,1 0 1 0 0,0-1-1 0 0,0 1 0 0 0,0-2 1 0 0,2 1-57 0 0,2 2 165 0 0,0-1 1 0 0,0-1-1 0 0,0 0 1 0 0,0-1-1 0 0,1 0 1 0 0,-1-1-1 0 0,1-1 1 0 0,-1 0-1 0 0,1 0 1 0 0,-1-1-1 0 0,0-1 1 0 0,1 0-1 0 0,-1 0 1 0 0,0-2-1 0 0,0 1 1 0 0,0-1 0 0 0,-1-1-1 0 0,1 0 1 0 0,-1-1-1 0 0,-1 0 1 0 0,1-1-1 0 0,-1 0 1 0 0,0 0-1 0 0,0-1 1 0 0,0-1-166 0 0,2-4 12 0 0,0 0 1 0 0,-1-1-1 0 0,0 0 1 0 0,-1-1 0 0 0,-1 0-1 0 0,0 0 1 0 0,-1-1-1 0 0,0 0 1 0 0,-2-1-1 0 0,0 1 1 0 0,-1-1-1 0 0,0-1 1 0 0,-2 1-1 0 0,0 0 1 0 0,-1-1 0 0 0,0 0-1 0 0,-2-8-12 0 0,1 24-33 0 0,0 1 0 0 0,-1-1 0 0 0,0 0 0 0 0,1 1 0 0 0,-1-1 0 0 0,0 0-1 0 0,0 1 1 0 0,0-1 0 0 0,0 0 0 0 0,0 1 0 0 0,-1-1 0 0 0,1 0 0 0 0,0 1 0 0 0,-1-1 0 0 0,1 0 0 0 0,-1 1 0 0 0,0-1-1 0 0,1 1 1 0 0,-1-1 0 0 0,0 1 0 0 0,0-1 0 0 0,0 1 0 0 0,0 0 0 0 0,0-1 0 0 0,0 1 0 0 0,0 0 0 0 0,-1 0-1 0 0,1 0 1 0 0,0 0 0 0 0,-1 0 0 0 0,1 0 0 0 0,-1 0 0 0 0,1 0 0 0 0,-1 1 0 0 0,1-1 0 0 0,-1 0 0 0 0,0 1 0 0 0,1 0-1 0 0,-1-1 1 0 0,0 1 0 0 0,1 0 0 0 0,-1 0 0 0 0,0 0 0 0 0,1 0 0 0 0,-1 0 0 0 0,0 0 0 0 0,1 0 0 0 0,-1 0-1 0 0,0 1 1 0 0,1-1 0 0 0,-1 1 0 0 0,0-1 0 0 0,1 1 0 0 0,-1 0 0 0 0,1 0 0 0 0,-1 0 0 0 0,1-1 0 0 0,0 1 0 0 0,-1 0-1 0 0,1 1 1 0 0,0-1 0 0 0,0 0 0 0 0,-1 0 0 0 0,1 1 0 0 0,0-1 33 0 0,-6 10-37 0 0,0 1-1 0 0,1 0 1 0 0,0 0-1 0 0,1 0 1 0 0,0 0 0 0 0,1 1-1 0 0,1-1 1 0 0,0 1-1 0 0,0 0 1 0 0,2 0-1 0 0,-1 1 1 0 0,2 0 37 0 0,0 10-6 0 0,2 0 0 0 0,0 1 0 0 0,2-1 0 0 0,1-1 0 0 0,0 1 0 0 0,2-1 0 0 0,1 0 0 0 0,1 0 0 0 0,8 16 6 0 0,83 153-1683 0 0,-91-179 841 0 0,7 12-2228 0 0,-5-9-3389 0 0,-5-11-1231 0 0</inkml:trace>
  <inkml:trace contextRef="#ctx0" brushRef="#br0" timeOffset="4715.101">3408 689 5409 0 0,'0'0'2103'0'0,"0"0"-1249"0"0,0 0-262 0 0,0 0 177 0 0,0 0 149 0 0,0 0-14 0 0,0 0-116 0 0,0 0-154 0 0,0 0-178 0 0,-26 34-152 0 0,-79 105-132 0 0,50-56-19 0 0,51-77-166 0 0,-2 1-31 0 0,1 1 1 0 0,0 0-1 0 0,0 0 0 0 0,1 0 1 0 0,0 1-1 0 0,0 0 1 0 0,1 0-1 0 0,0 0 1 0 0,1 0-1 0 0,0 0 1 0 0,0 0-1 0 0,1 2 44 0 0,18-19 672 0 0,182-274 1578 0 0,-78 150-1955 0 0,-119 132-299 0 0,0 0-1 0 0,-1 1 1 0 0,1 0-1 0 0,-1-1 1 0 0,1 1 0 0 0,-1 0-1 0 0,0-1 1 0 0,1 1-1 0 0,-1 0 1 0 0,0 0 0 0 0,1 0-1 0 0,-1 1 1 0 0,0-1 0 0 0,0 0-1 0 0,0 0 1 0 0,0 1-1 0 0,0-1 1 0 0,0 0 0 0 0,0 1-1 0 0,-1-1 1 0 0,1 1 0 0 0,0-1-1 0 0,-1 1 1 0 0,1-1-1 0 0,-1 1 1 0 0,0-1 0 0 0,1 1-1 0 0,-1 0 1 0 0,0-1-1 0 0,0 1 1 0 0,0 0 0 0 0,0-1-1 0 0,0 1 1 0 0,0-1 0 0 0,-1 1-1 0 0,1 0 1 0 0,-1-1-1 0 0,1 1 1 0 0,-1-1 0 0 0,1 1-1 0 0,-2 0 5 0 0,3 10 76 0 0,4 23-47 0 0,1 0 1 0 0,2 0-1 0 0,1 0 0 0 0,1-1 1 0 0,6 8-30 0 0,23 57 97 0 0,-47-99 2435 0 0,-33-29-2481 0 0,12 7-317 0 0,0 0-1 0 0,-1 2 1 0 0,-1 1-1 0 0,-1 1 1 0 0,-1 2-1 0 0,-28-10 267 0 0,16 19-2387 0 0,30 7-1046 0 0,0-1-3596 0 0,11 1 2017 0 0</inkml:trace>
  <inkml:trace contextRef="#ctx0" brushRef="#br0" timeOffset="5061.666">3871 659 6369 0 0,'0'0'2512'0'0,"0"0"-1476"0"0,0 0-588 0 0,0 0 15 0 0,0 0 174 0 0,0 0 177 0 0,0 0 115 0 0,0 0 27 0 0,0 0-82 0 0,0 0-163 0 0,0 0-171 0 0,0 0-124 0 0,0 0-100 0 0,5 26-51 0 0,14 78-29 0 0,-9 69 696 0 0,-11-155-890 0 0,-13 54-373 0 0,-2-49-2956 0 0,6-23-6373 0 0,6 0 4442 0 0</inkml:trace>
  <inkml:trace contextRef="#ctx0" brushRef="#br0" timeOffset="5335.634">3873 696 7690 0 0,'0'0'915'0'0,"0"0"-386"0"0,0 0-125 0 0,0 0 84 0 0,0 0 167 0 0,0 0 133 0 0,0 0 74 0 0,0 0 38 0 0,0 0-25 0 0,0 0-94 0 0,0 0-122 0 0,0 0-150 0 0,0 0-154 0 0,26 0-111 0 0,82 0-81 0 0,-3-14-434 0 0,-74 11-1699 0 0,-21 2-1316 0 0,1 1-3734 0 0,-11 0 2750 0 0</inkml:trace>
  <inkml:trace contextRef="#ctx0" brushRef="#br0" timeOffset="5581.038">3890 902 4385 0 0,'0'0'952'0'0,"0"0"-32"0"0,0 0 353 0 0,0 0 79 0 0,0 0-168 0 0,0 0-216 0 0,0 0-215 0 0,0 0-185 0 0,0 0-192 0 0,0 0-184 0 0,193-29-192 0 0,-162 18-240 0 0,3 0-528 0 0,-1 0-857 0 0,0 0-1359 0 0,-6 3-1937 0 0,-10 1 2536 0 0</inkml:trace>
  <inkml:trace contextRef="#ctx0" brushRef="#br0" timeOffset="9201.055">4994 221 1256 0 0,'0'0'1318'0'0,"0"0"-578"0"0,0 0-209 0 0,0 0 94 0 0,0 0 206 0 0,0 0 196 0 0,0 0 75 0 0,0 0-102 0 0,0 0-203 0 0,0 0-226 0 0,0 0-208 0 0,0 0-150 0 0,0 0-73 0 0,-1 3 3 0 0,-81 153 2810 0 0,-16-7-2219 0 0,-5-5 0 0 0,-81 81-734 0 0,79-96 188 0 0,-33 48-201 0 0,119-118-2611 0 0,62-59-4855 0 0,-32-7 4559 0 0,-3 3 690 0 0</inkml:trace>
  <inkml:trace contextRef="#ctx0" brushRef="#br0" timeOffset="9504.724">5160 597 8370 0 0,'0'0'49'0'0,"0"0"-65"0"0,0 0 276 0 0,0 0 419 0 0,0 0 311 0 0,0 0 148 0 0,0 0-15 0 0,-13 32-142 0 0,-43 105-215 0 0,38-93-478 0 0,3 1-1 0 0,1 1 0 0 0,2 0 0 0 0,3 1 0 0 0,1 1-287 0 0,5-26 51 0 0,-31 162-1307 0 0,17-150-2420 0 0,-13-13-6798 0 0,27-20 10053 0 0</inkml:trace>
  <inkml:trace contextRef="#ctx0" brushRef="#br0" timeOffset="9952.054">4976 623 1168 0 0,'0'0'767'0'0,"0"0"-57"0"0,0 0 48 0 0,0 0 96 0 0,0 0 50 0 0,0 0-4 0 0,0 0-68 0 0,33-15-101 0 0,103-45-64 0 0,-42 36 503 0 0,-79 21-997 0 0,-1 2 0 0 0,0 0 1 0 0,1 0-1 0 0,-1 1 0 0 0,1 1 0 0 0,-1 0 1 0 0,1 1-1 0 0,-1 1 0 0 0,0 0 1 0 0,0 1-1 0 0,0 1 0 0 0,0 0 1 0 0,-1 1-1 0 0,0 0 0 0 0,0 1 0 0 0,-1 0 1 0 0,1 1-1 0 0,-2 1 0 0 0,2 0-173 0 0,-11-5 67 0 0,0-1-1 0 0,0 1 0 0 0,0-1 1 0 0,0 1-1 0 0,-1 0 0 0 0,1 0 1 0 0,-1 0-1 0 0,0 0 0 0 0,-1 0 1 0 0,1 0-1 0 0,0 0 0 0 0,-1 0 1 0 0,0 0-1 0 0,0 0 0 0 0,0 0 1 0 0,-1 0-1 0 0,1 0 0 0 0,-1 0 1 0 0,0 0-1 0 0,0 0 0 0 0,-1 0 1 0 0,1-1-1 0 0,-1 1 0 0 0,1 0 1 0 0,-1-1-1 0 0,0 1 0 0 0,-1-1 1 0 0,1 0-1 0 0,-1 1 0 0 0,1-1 1 0 0,-1 0-1 0 0,0 0 0 0 0,0-1 1 0 0,0 1-67 0 0,-29 24 193 0 0,-1-2 1 0 0,-1-1 0 0 0,-2-2 0 0 0,0-1 0 0 0,-7 1-194 0 0,-59 36 88 0 0,98-57-100 0 0,0 0-1 0 0,1 1 1 0 0,-1-1-1 0 0,1 1 1 0 0,-1 0-1 0 0,1 0 1 0 0,0 1-1 0 0,0-1 1 0 0,0 0-1 0 0,0 1 1 0 0,0 0-1 0 0,0 0 1 0 0,1 0-1 0 0,-1 0 1 0 0,1 0 0 0 0,0 0-1 0 0,0 1 1 0 0,0-1-1 0 0,0 1 1 0 0,1-1-1 0 0,0 1 1 0 0,-1 0-1 0 0,1 0 1 0 0,1-1-1 0 0,-1 1 1 0 0,0 0-1 0 0,1 0 1 0 0,0 0-1 0 0,0 0 1 0 0,0 0-1 0 0,0 0 1 0 0,1 0-1 0 0,-1-1 1 0 0,2 5 12 0 0,8 10 229 0 0,0-1-1 0 0,1 0 1 0 0,0 0-1 0 0,2-1 1 0 0,0-1 0 0 0,1 0-1 0 0,0 0 1 0 0,1-2-1 0 0,0 0 1 0 0,13 8-229 0 0,36 18 1862 0 0,-63-39-1764 0 0,-1 3 261 0 0,0-2-3851 0 0,0-1-3754 0 0,0 0-2263 0 0</inkml:trace>
  <inkml:trace contextRef="#ctx0" brushRef="#br0" timeOffset="11130.954">5677 991 688 0 0,'0'0'1715'0'0,"0"0"-955"0"0,0 0-358 0 0,0 0 81 0 0,0 0 199 0 0,0 0 145 0 0,0 0 20 0 0,0 0-108 0 0,0 0-150 0 0,0 0-133 0 0,0 0-121 0 0,0 0-80 0 0,-2 19 4534 0 0,-132 227-3564 0 0,134-246-1097 0 0,0 0 0 0 0,-1-1-1 0 0,1 1 1 0 0,0 0-1 0 0,0 0 1 0 0,-1 0-1 0 0,1 0 1 0 0,0 0-1 0 0,0 0 1 0 0,-1 0 0 0 0,1 0-1 0 0,0 0 1 0 0,0 0-1 0 0,-1 0-127 0 0,59-102 123 0 0,79-71-360 0 0,-120 154 176 0 0,-14 15 38 0 0,-1 1 0 0 0,1-1 1 0 0,0 1-1 0 0,0-1 0 0 0,1 1 0 0 0,-1 0 1 0 0,1 0-1 0 0,0 0 0 0 0,0 1 1 0 0,-1-1-1 0 0,2 1 0 0 0,-1 0 1 0 0,0 0-1 0 0,0 1 0 0 0,1-1 0 0 0,-1 1 1 0 0,1 0-1 0 0,2-1 23 0 0,12 47-329 0 0,-1 33 508 0 0,-16-64-142 0 0,1 1-1 0 0,0-1 1 0 0,1 0-1 0 0,0 0 1 0 0,1 0-1 0 0,1-1 1 0 0,0 1-1 0 0,1-2 1 0 0,5 10-37 0 0,13 29 496 0 0,-25-50-405 0 0,0-1 21 0 0,0 0 32 0 0,0 0 54 0 0,0 0 32 0 0,0 0 38 0 0,0 0 21 0 0,0 0 1 0 0,0 0 20 0 0,0 0-4 0 0,0 0-8 0 0,0 0-4 0 0,0 0-43 0 0,0 0-49 0 0,-26-15 222 0 0,-12-18-172 0 0,25 22-1505 0 0,-103-33 2669 0 0,33 22-2359 0 0,83 22-274 0 0,0 0-1159 0 0,0 0-2813 0 0,0 3-5429 0 0</inkml:trace>
</inkml:ink>
</file>

<file path=ppt/ink/ink1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25.5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1336 19 7314 0 0,'0'0'276'0'0,"0"0"-194"0"0,0 0 85 0 0,0 0 381 0 0,0 0 344 0 0,0 0 214 0 0,0 0 47 0 0,0 0-74 0 0,0 0-113 0 0,0 0-149 0 0,0 0-120 0 0,0 0-99 0 0,0 0-40 0 0,26 35-43 0 0,79 110-62 0 0,-48-45 242 0 0,-46-72-631 0 0,-1 0 0 0 0,-1 0 0 0 0,-2 1 0 0 0,0 0 1 0 0,-2 1-1 0 0,-1-1 0 0 0,-2 1 0 0 0,-1 0 0 0 0,-1-1 0 0 0,-2 8-64 0 0,0-25-201 0 0,0 0-1 0 0,-1 0 1 0 0,-1 0-1 0 0,0 0 0 0 0,-1-1 1 0 0,0 0-1 0 0,0 0 1 0 0,-1 0-1 0 0,-1-1 1 0 0,0 0-1 0 0,0 0 0 0 0,-1 0 1 0 0,0-1-1 0 0,-8 6 202 0 0,-84 66-11586 0 0,81-68 7437 0 0</inkml:trace>
  <inkml:trace contextRef="#ctx0" brushRef="#br0" timeOffset="-1583.885">839 302 0 0 0,'0'0'0'0'0,"0"0"0"0"0</inkml:trace>
  <inkml:trace contextRef="#ctx0" brushRef="#br0" timeOffset="-1416.493">839 302 0 0 0,'0'0'0'0'0,"0"0"0"0"0,0 0 0 0 0</inkml:trace>
  <inkml:trace contextRef="#ctx0" brushRef="#br0" timeOffset="-288.323">363 287 1032 0 0,'0'0'1874'0'0,"0"0"-736"0"0,0 0-313 0 0,0 0 45 0 0,0 0 176 0 0,0 0 171 0 0,0 0 48 0 0,0 0-76 0 0,0 0-148 0 0,0 0-150 0 0,0 0-131 0 0,0 0-84 0 0,10-8-26 0 0,87-46 1370 0 0,-27 33-1282 0 0,1 3-1 0 0,0 3 1 0 0,1 3-1 0 0,0 4 1 0 0,41 1-738 0 0,-111 6-1 0 0,1 1 0 0 0,0-1 0 0 0,0 1 0 0 0,-1 0-1 0 0,1 0 1 0 0,0 0 0 0 0,0 0 0 0 0,0 0 0 0 0,-1 0 0 0 0,1 1 0 0 0,0 0 0 0 0,-1-1 0 0 0,1 1 0 0 0,0 0 0 0 0,-1 0 0 0 0,1 1 0 0 0,-1-1 0 0 0,0 0 0 0 0,1 1 0 0 0,-1-1 0 0 0,0 1 0 0 0,0 0 0 0 0,0 0 0 0 0,0 0 0 0 0,0 0 0 0 0,0 0 0 0 0,-1 0 0 0 0,1 1 0 0 0,-1-1 0 0 0,1 0-1 0 0,-1 1 1 0 0,0-1 0 0 0,0 1 0 0 0,0 0 0 0 0,0-1 0 0 0,0 2 1 0 0,-1 1 34 0 0,0-1-1 0 0,-1 0 1 0 0,0 0 0 0 0,1 1-1 0 0,-1-1 1 0 0,-1 0-1 0 0,1 0 1 0 0,-1 0 0 0 0,1 0-1 0 0,-1 0 1 0 0,0-1-1 0 0,-1 1 1 0 0,1 0-1 0 0,-1-1 1 0 0,1 0 0 0 0,-1 1-1 0 0,0-1 1 0 0,0 0-1 0 0,0-1 1 0 0,-1 1 0 0 0,1 0-1 0 0,-3 0-33 0 0,-149 89 355 0 0,113-66-384 0 0,43-24-14 0 0,-1 1 0 0 0,0 0 0 0 0,1 0 0 0 0,-1 0 1 0 0,1-1-1 0 0,0 1 0 0 0,0 0 0 0 0,0-1 0 0 0,0 1 1 0 0,0-1-1 0 0,0 1 0 0 0,1-1 0 0 0,0 1 0 0 0,-1-1 1 0 0,1 0-1 0 0,0 0 0 0 0,0 0 0 0 0,0 0 0 0 0,0 0 1 0 0,0 0-1 0 0,1 0 43 0 0,-1 0-27 0 0,76 67 45 0 0,-56-52 4 0 0,-1 1 0 0 0,-1 1 0 0 0,0 1 0 0 0,-2 1 0 0 0,13 18-22 0 0,-27-34 40 0 0,-1 0 0 0 0,0 0 0 0 0,0 0 0 0 0,0 0 0 0 0,-1 1 0 0 0,1-1 0 0 0,-1 1 0 0 0,-1-1 0 0 0,1 1 0 0 0,-1 0 1 0 0,0 0-1 0 0,0 0 0 0 0,0 0 0 0 0,-1 0 0 0 0,0 0 0 0 0,-1 0 0 0 0,1 0 0 0 0,-1-1 0 0 0,0 1 0 0 0,0 0 0 0 0,-1 0 0 0 0,0 0 0 0 0,0-1 0 0 0,0 1 0 0 0,-1-1 0 0 0,1 0 0 0 0,-1 1 0 0 0,-1-1 0 0 0,1-1 0 0 0,-1 1 0 0 0,1 0 0 0 0,-1-1 1 0 0,-1 0-1 0 0,1 0 0 0 0,-5 3-40 0 0,-4 4-111 0 0,-2-1 0 0 0,1 0 0 0 0,-2-1 1 0 0,1-1-1 0 0,-1 0 0 0 0,0-1 0 0 0,-1-1 0 0 0,1-1 1 0 0,-1 0-1 0 0,0-1 0 0 0,-1-1 0 0 0,1 0 1 0 0,-1-1-1 0 0,1-2 0 0 0,-9 1 111 0 0,-7-19-4042 0 0,22-3-4756 0 0,11 16 1487 0 0</inkml:trace>
  <inkml:trace contextRef="#ctx0" brushRef="#br0" timeOffset="416.755">166 0 0 0 0,'0'0'427'0'0,"0"0"304"0"0,0 0 277 0 0,0 0 319 0 0,0 0 228 0 0,0 0 114 0 0,-17 32-52 0 0,-50 103-152 0 0,27-21 897 0 0,28-71-2047 0 0,3 0 0 0 0,1 1 1 0 0,2 0-1 0 0,2 1 0 0 0,2-1 0 0 0,2 1 0 0 0,2 3-315 0 0,0-37 23 0 0,0 1 1 0 0,0-1-1 0 0,1 0 0 0 0,1 0 0 0 0,0 0 1 0 0,0 0-1 0 0,1 0 0 0 0,1-1 0 0 0,0 0 0 0 0,0 0 1 0 0,1-1-1 0 0,0 1 0 0 0,1-1 0 0 0,0-1 1 0 0,0 0-1 0 0,0 0 0 0 0,1 0 0 0 0,1-1 1 0 0,-1-1-1 0 0,10 6-23 0 0,100 43-1546 0 0,0-23-4557 0 0,-87-25-1080 0 0</inkml:trace>
</inkml:ink>
</file>

<file path=ppt/ink/ink1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23.9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10004 917 3377 0 0,'0'0'1505'0'0,"0"0"-1054"0"0,0 0-81 0 0,0 0 411 0 0,0 0 398 0 0,0 0 155 0 0,0 0-9 0 0,0 0-61 0 0,0 0-121 0 0,0 0-101 0 0,0 0-62 0 0,0 0-60 0 0,0 0-33 0 0,27 3-32 0 0,87 8-45 0 0,-53-22 622 0 0,130-117 984 0 0,-138 87-2198 0 0,-39 30-187 0 0,-3 1-34 0 0,1 1 0 0 0,0 0-1 0 0,0 1 1 0 0,1 1 0 0 0,0 0-1 0 0,0 0 1 0 0,1 1-1 0 0,-1 1 1 0 0,2 0 3 0 0,-13 5-30 0 0,-1 1 0 0 0,1-1 0 0 0,-1 0-1 0 0,1 0 1 0 0,-1 1 0 0 0,1-1 0 0 0,-1 1 0 0 0,0 0 0 0 0,1-1-1 0 0,-1 1 1 0 0,0 0 0 0 0,1 0 0 0 0,-1 0 0 0 0,0 0-1 0 0,0 0 1 0 0,0 0 0 0 0,0 0 0 0 0,0 0 0 0 0,0 0 0 0 0,0 0-1 0 0,0 1 1 0 0,0-1 0 0 0,-1 0 0 0 0,1 1 0 0 0,0-1 0 0 0,-1 0-1 0 0,1 1 1 0 0,-1-1 0 0 0,0 1 0 0 0,1-1 0 0 0,-1 1 0 0 0,0-1-1 0 0,0 1 1 0 0,0-1 0 0 0,0 1 0 0 0,0-1 0 0 0,0 2 30 0 0,0 63-239 0 0,-3-51 136 0 0,0-1-1 0 0,0 1 0 0 0,-2-1 1 0 0,0 0-1 0 0,0 0 0 0 0,-1-1 1 0 0,-1 1-1 0 0,0-1 1 0 0,-1-1-1 0 0,-1 1 0 0 0,0-1 1 0 0,0-1-1 0 0,-1 0 0 0 0,-1 0 1 0 0,1-1-1 0 0,-2 0 1 0 0,0-1-1 0 0,0 0 0 0 0,0-1 1 0 0,-7 3 103 0 0,17-10-78 0 0,1 1 1 0 0,-1-1-1 0 0,1 0 1 0 0,-1 1-1 0 0,0-1 0 0 0,1 0 1 0 0,-1 0-1 0 0,0 0 1 0 0,0 0-1 0 0,0 0 1 0 0,0-1-1 0 0,0 1 1 0 0,0 0-1 0 0,0-1 0 0 0,0 0 1 0 0,0 1-1 0 0,0-1 1 0 0,0 0-1 0 0,0 0 1 0 0,0 0-1 0 0,0 0 1 0 0,0-1-1 0 0,0 1 1 0 0,0 0-1 0 0,0-1 0 0 0,0 0 1 0 0,0 1-1 0 0,0-1 1 0 0,1 0-1 0 0,-1 0 1 0 0,0 0-1 0 0,0 0 1 0 0,1 0-1 0 0,-1 0 1 0 0,0-1-1 0 0,1 1 0 0 0,-1-1 1 0 0,1 1-1 0 0,0-1 1 0 0,-1 1-1 0 0,1-1 1 0 0,0 0-1 0 0,0 1 1 0 0,0-1-1 0 0,0 0 1 0 0,0 0-1 0 0,1 0 0 0 0,-1 0 1 0 0,1 0-1 0 0,-1 0 1 0 0,1 0-1 0 0,0 0 1 0 0,-1 0-1 0 0,1 0 1 0 0,0 0-1 0 0,0 0 1 0 0,1 0-1 0 0,-1 0 0 0 0,0 0 1 0 0,1 0-1 0 0,-1 0 78 0 0,3-4-251 0 0,1 0-1 0 0,-1 1 0 0 0,1 0 1 0 0,0 0-1 0 0,0 0 1 0 0,1 0-1 0 0,0 0 0 0 0,0 1 1 0 0,0 0-1 0 0,0 0 0 0 0,0 1 1 0 0,1-1-1 0 0,-1 1 1 0 0,1 0-1 0 0,0 1 0 0 0,0-1 1 0 0,0 1-1 0 0,1 0 0 0 0,-1 1 1 0 0,0-1-1 0 0,1 1 1 0 0,-1 1-1 0 0,1-1 0 0 0,-1 1 1 0 0,1 0 251 0 0,1 1-4 0 0,-1 1 1 0 0,1-1 0 0 0,0 1 0 0 0,-1 1-1 0 0,1 0 1 0 0,-1 0 0 0 0,0 0 0 0 0,0 1-1 0 0,0 0 1 0 0,0 0 0 0 0,5 5 3 0 0,52 25 1289 0 0,-53-31-823 0 0,-1-1-1 0 0,1 0 1 0 0,0 0-1 0 0,0-2 1 0 0,0 1-1 0 0,0-1 1 0 0,0-1-1 0 0,0 0 1 0 0,-1 0-1 0 0,1-1 1 0 0,0-1-1 0 0,-1 1 1 0 0,1-2-1 0 0,-1 0 1 0 0,0 0-1 0 0,1-1-465 0 0,147-99 2794 0 0,116-150-1046 0 0,-252 233-1826 0 0,0-2 0 0 0,-2 0 0 0 0,0-2 0 0 0,-2 0 0 0 0,0-1 0 0 0,-2-1 0 0 0,-1 0 0 0 0,-1-1 1 0 0,-2-1-1 0 0,0 0 0 0 0,-2 0 0 0 0,-2-1 0 0 0,0-1 0 0 0,-2 1 0 0 0,2-30 78 0 0,-8 57-26 0 0,1 0-1 0 0,-1 0 1 0 0,1 0-1 0 0,-1-1 1 0 0,0 1-1 0 0,-1 0 1 0 0,1 0-1 0 0,0 0 1 0 0,-1 0-1 0 0,0 0 1 0 0,0 0-1 0 0,0 0 1 0 0,0 0-1 0 0,0 0 1 0 0,0 0-1 0 0,-1 0 0 0 0,1 0 1 0 0,-1 1-1 0 0,0-1 1 0 0,0 1-1 0 0,0-1 1 0 0,0 1-1 0 0,0 0 1 0 0,-1 0-1 0 0,1 0 1 0 0,-1 0-1 0 0,1 0 1 0 0,-1 0-1 0 0,0 1 1 0 0,0-1-1 0 0,0 1 1 0 0,0 0-1 0 0,1 0 1 0 0,-2 0-1 0 0,1 0 1 0 0,0 1-1 0 0,0-1 1 0 0,0 1-1 0 0,0 0 1 0 0,0-1-1 0 0,0 1 1 0 0,-1 1-1 0 0,-1-1 27 0 0,-7 5-44 0 0,1-1 0 0 0,0 2 0 0 0,0 0 0 0 0,0 0 0 0 0,0 1 1 0 0,1 0-1 0 0,0 0 0 0 0,1 1 0 0 0,0 1 0 0 0,0 0 0 0 0,0 0 0 0 0,1 0 0 0 0,-2 5 44 0 0,-4 5 67 0 0,1 0 0 0 0,1 1 0 0 0,1 0 0 0 0,0 1 0 0 0,2 0 0 0 0,0 1 0 0 0,2 0 0 0 0,0 0 0 0 0,1 1-1 0 0,2 0 1 0 0,0 0 0 0 0,1 0 0 0 0,1 0 0 0 0,2 1 0 0 0,0-1 0 0 0,2 0 0 0 0,0 0 0 0 0,1 0 0 0 0,2 0 0 0 0,0 0 0 0 0,2-1 0 0 0,4 13-67 0 0,93 141 393 0 0,-91-141-625 0 0,-35-26-3557 0 0,12-9-740 0 0,6 0-1436 0 0,2 0 409 0 0</inkml:trace>
  <inkml:trace contextRef="#ctx0" brushRef="#br0" timeOffset="255.457">11646 755 6409 0 0,'0'0'1641'0'0,"0"0"-513"0"0,0 0-64 0 0,0 0-96 0 0,0 0-223 0 0,0 0-289 0 0,0 0-264 0 0,0 0-176 0 0,0 0-152 0 0,0 0-152 0 0,0 0-297 0 0,0 0-375 0 0,0 0-608 0 0,0 0-689 0 0,-59 155-1239 0 0,59-155 167 0 0</inkml:trace>
  <inkml:trace contextRef="#ctx0" brushRef="#br0" timeOffset="416.392">11576 424 7522 0 0,'0'0'2448'0'0,"0"0"-599"0"0,0 0-361 0 0,0 0-392 0 0,0 0-456 0 0,0 0-776 0 0,0 0-1000 0 0,0 0-432 0 0,0 0-153 0 0,0 0-71 0 0,0 0-561 0 0,0 0-3984 0 0</inkml:trace>
  <inkml:trace contextRef="#ctx0" brushRef="#br0" timeOffset="946.426">12008 622 9786 0 0,'0'0'3746'0'0,"0"0"-2128"0"0,0 0-471 0 0,0 0 60 0 0,0 0-184 0 0,0 0-331 0 0,0 0-293 0 0,0 0-213 0 0,0 0-136 0 0,0 0-60 0 0,0 0-48 0 0,0 0-53 0 0,0 0-21 0 0,-29 29-26 0 0,-87 89-11 0 0,114-117 161 0 0,0 0-1 0 0,0 0 0 0 0,0-1 1 0 0,1 2-1 0 0,-1-1 1 0 0,0 0-1 0 0,1 0 1 0 0,-1 0-1 0 0,1 1 0 0 0,-1-1 1 0 0,1 1-1 0 0,0-1 1 0 0,-1 1-1 0 0,1 0 1 0 0,0-1-1 0 0,0 1 0 0 0,0 0 1 0 0,0 0-1 0 0,1 0 1 0 0,-1 0-1 0 0,0 0 1 0 0,1 0-1 0 0,0 0 0 0 0,-1 0 1 0 0,1 0-1 0 0,0 0 1 0 0,0 0-1 0 0,0 0 1 0 0,0 0-1 0 0,0 1 9 0 0,3 2-59 0 0,0 0 51 0 0,0 0 0 0 0,0 0 0 0 0,1 0 0 0 0,-1 0 0 0 0,1-1 0 0 0,1 1 0 0 0,-1-1 0 0 0,0 0 1 0 0,1-1-1 0 0,0 1 0 0 0,0-1 0 0 0,0 0 0 0 0,0 0 0 0 0,1 0 0 0 0,-1-1 0 0 0,1 0 0 0 0,0 0 0 0 0,-1 0 0 0 0,1-1 0 0 0,0 1 0 0 0,0-1 0 0 0,0-1 0 0 0,0 1 0 0 0,5-1 8 0 0,5-1 202 0 0,-1 0 0 0 0,1 0 0 0 0,-1-2 0 0 0,0 1 0 0 0,1-2 0 0 0,-1 0 0 0 0,-1-1-1 0 0,1-1 1 0 0,-1 0 0 0 0,0-1 0 0 0,0 0 0 0 0,0-1 0 0 0,5-6-202 0 0,15-11 335 0 0,-1-2 0 0 0,-1-1 0 0 0,-2-2-1 0 0,-1-1 1 0 0,-1-1 0 0 0,-2-2 0 0 0,-1 0 0 0 0,-2-2 0 0 0,13-27-335 0 0,-26 45-18 0 0,0-1 1 0 0,-2 1 0 0 0,0-2-1 0 0,-1 1 1 0 0,-1-1-1 0 0,-1 0 1 0 0,-1 0-1 0 0,0-1 1 0 0,-2 1-1 0 0,0-1 1 0 0,-1 0 0 0 0,-2 1-1 0 0,0-3 18 0 0,1 20-30 0 0,-1 0 0 0 0,1 0 0 0 0,-1 0 0 0 0,0-1 0 0 0,0 1 0 0 0,0 0 1 0 0,0 0-1 0 0,0 1 0 0 0,-1-1 0 0 0,1 0 0 0 0,-1 0 0 0 0,0 1 0 0 0,0-1 0 0 0,0 1 0 0 0,0-1 0 0 0,0 1 0 0 0,-1 0 0 0 0,1 0 0 0 0,-1 0 0 0 0,1 0 0 0 0,-1 1 0 0 0,0-1 0 0 0,1 1 0 0 0,-1-1 1 0 0,0 1-1 0 0,0 0 0 0 0,0 0 0 0 0,0 0 0 0 0,-1 0 0 0 0,1 1 0 0 0,0 0 0 0 0,-3-1 30 0 0,-1 1-83 0 0,-1 0-1 0 0,1 1 1 0 0,-1 0 0 0 0,1 0-1 0 0,-1 1 1 0 0,1 0-1 0 0,0 0 1 0 0,0 1 0 0 0,0 0-1 0 0,0 0 1 0 0,1 0 0 0 0,-1 1-1 0 0,-4 3 84 0 0,-4 5-76 0 0,0 1 1 0 0,1 0-1 0 0,1 1 0 0 0,0 0 0 0 0,0 1 0 0 0,2 0 0 0 0,0 1 0 0 0,1 0 0 0 0,0 1 0 0 0,1 0 0 0 0,1 1 1 0 0,1-1-1 0 0,1 2 0 0 0,0-1 0 0 0,1 1 0 0 0,1-1 0 0 0,1 1 0 0 0,1 0 0 0 0,0 1 0 0 0,2-1 0 0 0,0 0 1 0 0,1 0-1 0 0,3 18 76 0 0,1-23 13 0 0,2 0 1 0 0,-1 0-1 0 0,2-1 1 0 0,0 0-1 0 0,0 0 1 0 0,1-1-1 0 0,1 0 1 0 0,0 0-1 0 0,0-1 1 0 0,1 0-1 0 0,1-1 1 0 0,0-1-1 0 0,0 1 1 0 0,1-2-1 0 0,0 0 1 0 0,1-1-1 0 0,-1 0 1 0 0,1-1-1 0 0,1 0 1 0 0,-1-1-1 0 0,1-1 1 0 0,0 0-1 0 0,0-1 1 0 0,0-1-1 0 0,13 1-13 0 0,-2 1 331 0 0,1-2 1 0 0,-1-1-1 0 0,1-1 0 0 0,0-1 0 0 0,-1-1 1 0 0,0-1-1 0 0,1-2 0 0 0,-1 0 1 0 0,-1-2-1 0 0,2-2-331 0 0,-5 2 128 0 0,-1-1 0 0 0,0-1 0 0 0,0-1 0 0 0,-1 0 1 0 0,-1-2-1 0 0,1-1 0 0 0,-2 0 0 0 0,0-1 0 0 0,-1-1 1 0 0,0-1-1 0 0,-1 0 0 0 0,-1-1 0 0 0,0-1 0 0 0,-1 0 0 0 0,-2-1 1 0 0,1 0-1 0 0,-2-1 0 0 0,4-12-128 0 0,-14 30-27 0 0,0 0 0 0 0,-1 0 0 0 0,1 0-1 0 0,-1 0 1 0 0,0 0 0 0 0,1 0 0 0 0,-1 0 0 0 0,0 0 0 0 0,0 0-1 0 0,0 0 1 0 0,-1 0 0 0 0,1-1 0 0 0,0 1 0 0 0,-1 0 0 0 0,1 0 0 0 0,-1 1-1 0 0,0-1 1 0 0,0 0 0 0 0,0 0 0 0 0,0 0 0 0 0,0 0 0 0 0,0 1 0 0 0,0-1-1 0 0,0 0 1 0 0,-1 1 0 0 0,1-1 0 0 0,-1 1 0 0 0,1-1 0 0 0,-1 1 0 0 0,0 0-1 0 0,1 0 1 0 0,-1 0 0 0 0,0 0 0 0 0,0 0 0 0 0,0 0 0 0 0,0 0-1 0 0,0 1 1 0 0,0-1 0 0 0,0 1 0 0 0,0-1 0 0 0,0 1 0 0 0,0 0 0 0 0,0 0-1 0 0,0 0 1 0 0,0 0 0 0 0,0 0 0 0 0,0 0 0 0 0,0 0 0 0 0,0 1 0 0 0,0-1-1 0 0,0 1 1 0 0,0 0 0 0 0,0-1 0 0 0,0 1 0 0 0,0 0 0 0 0,0 1 27 0 0,-14 2-95 0 0,0 2 0 0 0,1 0 0 0 0,0 0 0 0 0,0 2 0 0 0,1 0 1 0 0,0 0-1 0 0,0 2 0 0 0,1-1 0 0 0,0 2 0 0 0,1 0 0 0 0,0 0 0 0 0,1 1 1 0 0,0 1-1 0 0,0-1 0 0 0,2 2 0 0 0,0 0 0 0 0,0 1 95 0 0,3-6-129 0 0,1 1 0 0 0,1 0-1 0 0,0 0 1 0 0,0 1 0 0 0,1-1-1 0 0,0 1 1 0 0,1 0 0 0 0,0 0 0 0 0,1-1-1 0 0,0 1 1 0 0,1 0 0 0 0,0 10 129 0 0,1-16-78 0 0,-1 0 1 0 0,1 0-1 0 0,0 0 1 0 0,1 0-1 0 0,-1 0 1 0 0,1 0-1 0 0,0-1 1 0 0,0 1-1 0 0,0 0 1 0 0,1-1-1 0 0,-1 0 1 0 0,1 1 0 0 0,0-1-1 0 0,0 0 1 0 0,1-1-1 0 0,-1 1 1 0 0,1 0-1 0 0,0-1 1 0 0,0 0-1 0 0,0 0 1 0 0,1 0-1 0 0,-1-1 1 0 0,0 1-1 0 0,1-1 1 0 0,0 0-1 0 0,0 0 1 0 0,-1-1 0 0 0,2 1 76 0 0,87 8-3068 0 0,-34-22-6466 0 0,-44 8 2702 0 0</inkml:trace>
  <inkml:trace contextRef="#ctx0" brushRef="#br0" timeOffset="1631.42">11653 751 0 0 0,'0'0'1584'0'0,"0"0"-21"0"0,0 0-120 0 0,0 0-193 0 0,0 0-193 0 0,0 0-138 0 0,0 0-60 0 0,0 0-11 0 0,0 0-35 0 0,0 0-73 0 0,-5 5-132 0 0,-18 12-175 0 0,18 20 665 0 0,-2 60 359 0 0,-12-58-1901 0 0,15-31-383 0 0,0 0-1930 0 0,-4-5-4309 0 0,6-3 3488 0 0</inkml:trace>
  <inkml:trace contextRef="#ctx0" brushRef="#br0" timeOffset="2199.92">11668 468 0 0 0,'0'0'600'0'0,"0"0"891"0"0,0 0 451 0 0,0 0 58 0 0,0 0-150 0 0,0 0-176 0 0,0 0-134 0 0,0 0-106 0 0,0 0-101 0 0,0 0-115 0 0,0 0-139 0 0,0 0-114 0 0,0 0-92 0 0,-19 11 1575 0 0,-12 7-474 0 0,30-18-765 0 0,0 0-1225 0 0,1 0-20 0 0,0 0 11 0 0,0 0-20 0 0,0 0-47 0 0,0 0-40 0 0,0 0-56 0 0,19-11-3945 0 0,-11 7-176 0 0,-2 1-1143 0 0,-2 3-3750 0 0</inkml:trace>
  <inkml:trace contextRef="#ctx0" brushRef="#br0" timeOffset="-1597.38">8455 762 18860 0 0,'0'0'1674'0'0,"0"0"-717"0"0,0 0-262 0 0,0 0-135 0 0,0 0-226 0 0,0 0-234 0 0,0 0-215 0 0,0 0-90 0 0,0 0-10 0 0,0 0 43 0 0,0 0 58 0 0,0 0 21 0 0,2 11-14 0 0,5 32-15 0 0,-5-40 160 0 0,-1 0 0 0 0,1 0 0 0 0,0 0 0 0 0,0 0 1 0 0,0-1-1 0 0,0 1 0 0 0,0-1 0 0 0,0 0 0 0 0,1 1 0 0 0,-1-1 1 0 0,1 0-1 0 0,0 0 0 0 0,-1-1 0 0 0,1 1 0 0 0,0 0 1 0 0,0-1-1 0 0,0 0 0 0 0,0 0 0 0 0,0 0 0 0 0,1 0 0 0 0,-1 0 1 0 0,0 0-1 0 0,0-1 0 0 0,1 0 0 0 0,-1 0 0 0 0,0 0 0 0 0,1 0 1 0 0,-1 0-1 0 0,0-1 0 0 0,0 1 0 0 0,1-1 0 0 0,2-1-38 0 0,6-2 223 0 0,1-1 0 0 0,-1 0-1 0 0,0-1 1 0 0,0 0-1 0 0,-1-1 1 0 0,0 0 0 0 0,0-1-1 0 0,0-1 1 0 0,-1 1-1 0 0,-1-2 1 0 0,1 1 0 0 0,-2-1-1 0 0,1-1 1 0 0,5-9-223 0 0,47-80 103 0 0,-53 51-3648 0 0,-8 44-424 0 0,-2 2-3326 0 0,-3 3-4374 0 0</inkml:trace>
  <inkml:trace contextRef="#ctx0" brushRef="#br0" timeOffset="-1256.113">9175 597 16307 0 0,'0'0'3524'0'0,"0"0"-1877"0"0,0 0-598 0 0,0 0-124 0 0,0 0-224 0 0,0 0-249 0 0,0 0-186 0 0,0 0-106 0 0,0 0-84 0 0,0 0-60 0 0,0 0-32 0 0,0 0-48 0 0,0 0-26 0 0,-13 3-23 0 0,-42 13-31 0 0,54-15 122 0 0,0-1-1 0 0,0 0 1 0 0,0 1-1 0 0,0-1 1 0 0,-1 1-1 0 0,1-1 1 0 0,0 1 0 0 0,0 0-1 0 0,0-1 1 0 0,1 1-1 0 0,-1 0 1 0 0,0 0 0 0 0,0-1-1 0 0,0 1 1 0 0,1 0-1 0 0,-1 0 1 0 0,0 0-1 0 0,1 0 1 0 0,-1 0 0 0 0,0 0-1 0 0,1 0 1 0 0,0 1-1 0 0,-1-1 1 0 0,1 0 0 0 0,0 0-1 0 0,-1 0 1 0 0,1 0-1 0 0,0 0 1 0 0,0 1-1 0 0,0-1 1 0 0,0 0 0 0 0,0 0-1 0 0,0 0 1 0 0,0 1-1 0 0,1-1 1 0 0,-1 0 0 0 0,0 0-1 0 0,1 1 23 0 0,0 4-294 0 0,0-1 244 0 0,1 0 0 0 0,0-1-1 0 0,0 1 1 0 0,0-1-1 0 0,1 0 1 0 0,-1 0-1 0 0,1 1 1 0 0,0-2 0 0 0,0 1-1 0 0,1 0 1 0 0,-1-1-1 0 0,1 1 1 0 0,0-1 0 0 0,-1 0-1 0 0,1 0 1 0 0,3 1 50 0 0,18 18-22 0 0,-22-20 73 0 0,-1 0 0 0 0,1 0-1 0 0,-1 1 1 0 0,1 0 0 0 0,-1-1-1 0 0,0 1 1 0 0,0 0 0 0 0,0 0-1 0 0,0 0 1 0 0,-1 0 0 0 0,1 1-1 0 0,-1-1 1 0 0,1 0 0 0 0,-1 1-1 0 0,-1-1 1 0 0,1 0 0 0 0,0 1-1 0 0,-1-1 1 0 0,1 1 0 0 0,-1 0-1 0 0,0-1 1 0 0,0 1 0 0 0,-1-1-1 0 0,1 1 1 0 0,-1-1 0 0 0,0 1-1 0 0,0-1 1 0 0,0 0 0 0 0,0 1 0 0 0,0-1-1 0 0,-1 0 1 0 0,1 0 0 0 0,-1 1-1 0 0,0-1 1 0 0,0-1 0 0 0,0 1-1 0 0,-1 0 1 0 0,1 0-51 0 0,-61 17 156 0 0,12-21-5344 0 0,23 0-4505 0 0,16 1-230 0 0</inkml:trace>
  <inkml:trace contextRef="#ctx0" brushRef="#br0" timeOffset="-3851.549">4637 998 4777 0 0,'0'0'285'0'0,"0"0"-85"0"0,0 0 299 0 0,0 0 645 0 0,0 0 600 0 0,0 0 211 0 0,0 0-104 0 0,0 0-244 0 0,0 0-272 0 0,0 0-252 0 0,0 0-154 0 0,0 0-145 0 0,0 0-114 0 0,33-18-78 0 0,102-57-43 0 0,-71 25 210 0 0,-57 38-591 0 0,109-168 1813 0 0,-98 233-3128 0 0,17 104 1257 0 0,13 155-110 0 0,-45-285 3 0 0,4 20-58 0 0,-3 1 1 0 0,-1 0-1 0 0,-3 0 0 0 0,-4 32 55 0 0,-21-9-142 0 0,25-70 165 0 0,-1 1 0 0 0,0 0 1 0 0,0 0-1 0 0,0 0 0 0 0,0-1 1 0 0,0 1-1 0 0,0 0 0 0 0,-1-1 1 0 0,1 1-1 0 0,-1-1 0 0 0,1 0 1 0 0,-1 1-1 0 0,1-1 1 0 0,-1 0-1 0 0,0 0 0 0 0,1 0 1 0 0,-1 0-1 0 0,0 0 0 0 0,0-1 1 0 0,0 1-1 0 0,0 0 0 0 0,0-1 1 0 0,0 1-1 0 0,0-1 0 0 0,0 0 1 0 0,0 0-1 0 0,0 0 1 0 0,0 0-1 0 0,0 0 0 0 0,0 0 1 0 0,0 0-1 0 0,0-1 0 0 0,0 1 1 0 0,0-1-1 0 0,0 1-23 0 0,-2-4 38 0 0,1 0 0 0 0,0 0 0 0 0,0 0 0 0 0,0 0 0 0 0,0 0-1 0 0,1 0 1 0 0,0-1 0 0 0,0 1 0 0 0,0-1 0 0 0,0 0 0 0 0,1 1 0 0 0,-1-1 0 0 0,1 0 0 0 0,1 0-1 0 0,-1 0 1 0 0,1 0 0 0 0,-1 0-38 0 0,-2-30 18 0 0,1 1-1 0 0,2-1 1 0 0,1 0-1 0 0,2 0 1 0 0,1 1 0 0 0,2-1-1 0 0,1 1 1 0 0,2 0-1 0 0,1 1 1 0 0,1 0-1 0 0,2 1-17 0 0,13-25-11 0 0,2 0 0 0 0,2 3-1 0 0,3 0 1 0 0,2 2-1 0 0,30-33 12 0 0,-49 64-10 0 0,1 0 0 0 0,0 1-1 0 0,2 1 1 0 0,0 1 0 0 0,1 0-1 0 0,1 2 1 0 0,0 0 0 0 0,2 1 0 0 0,-1 2-1 0 0,2 0 1 0 0,24-9 10 0 0,-47 21-12 0 0,1 0 1 0 0,0 0-1 0 0,-1 0 0 0 0,1 0 1 0 0,0 0-1 0 0,-1 1 1 0 0,1-1-1 0 0,0 1 0 0 0,0-1 1 0 0,-1 1-1 0 0,1 0 0 0 0,0 0 1 0 0,0 0-1 0 0,0 0 1 0 0,0 0-1 0 0,-1 0 0 0 0,1 0 1 0 0,0 0-1 0 0,0 1 0 0 0,0-1 1 0 0,-1 1-1 0 0,1 0 1 0 0,0-1-1 0 0,-1 1 0 0 0,1 0 1 0 0,0 0-1 0 0,-1 0 0 0 0,1 0 1 0 0,-1 0-1 0 0,0 0 0 0 0,1 0 1 0 0,-1 1-1 0 0,0-1 1 0 0,0 1-1 0 0,1-1 0 0 0,-1 1 1 0 0,0-1-1 0 0,-1 1 0 0 0,1-1 1 0 0,0 1-1 0 0,0 0 1 0 0,-1-1-1 0 0,1 1 0 0 0,-1 0 1 0 0,1 0-1 0 0,-1 1 12 0 0,1 12 6 0 0,-2-1 0 0 0,0 1 0 0 0,0-1 0 0 0,-2 0 0 0 0,1 1 1 0 0,-2-1-1 0 0,0 0 0 0 0,-1-1 0 0 0,0 1 0 0 0,-1-1 0 0 0,0 0 0 0 0,-1 0 0 0 0,-1-1 0 0 0,0 0 0 0 0,0 0 0 0 0,-2-1 0 0 0,1 0 0 0 0,-1 0 0 0 0,-1-1 0 0 0,-7 5-6 0 0,-16 18-351 0 0,-1-1 0 0 0,-2-2-1 0 0,-1-1 1 0 0,-1-2-1 0 0,-13 5 352 0 0,-65 16-9712 0 0,111-47 4751 0 0,5-1-1196 0 0</inkml:trace>
  <inkml:trace contextRef="#ctx0" brushRef="#br0" timeOffset="-3292.077">5685 1050 2873 0 0,'0'0'1863'0'0,"0"0"261"0"0,0 0 357 0 0,0 0 55 0 0,0 0-314 0 0,0 0-447 0 0,0 0-383 0 0,0 0-257 0 0,0 0-165 0 0,32-20-115 0 0,104-60-113 0 0,-17-12 791 0 0,-101 80-1453 0 0,-1-1 1 0 0,0 0-1 0 0,-2-1 0 0 0,1-1 1 0 0,-2-1-1 0 0,0 0 1 0 0,-1-1-1 0 0,0 0 0 0 0,-1-1 1 0 0,-1 0-1 0 0,-1-1 1 0 0,-1 0-1 0 0,-1 0 1 0 0,0-1-1 0 0,-1-1 0 0 0,-2 1 1 0 0,3-17-81 0 0,-8 34-63 0 0,-1 1 0 0 0,0-1 0 0 0,0 1 0 0 0,0-1 0 0 0,0 1 1 0 0,-1 0-1 0 0,1-1 0 0 0,-1 1 0 0 0,1 0 0 0 0,-1 0 0 0 0,0 0 0 0 0,0 0 0 0 0,0 0 1 0 0,0 1-1 0 0,0-1 0 0 0,0 0 0 0 0,0 1 0 0 0,-1-1 0 0 0,1 1 0 0 0,0 0 0 0 0,-1 0 1 0 0,1 0-1 0 0,-1 0 0 0 0,0 1 0 0 0,1-1 0 0 0,-1 1 0 0 0,0-1 0 0 0,1 1 1 0 0,-1 0-1 0 0,0 0 0 0 0,1 0 0 0 0,-1 0 0 0 0,0 0 0 0 0,1 1 0 0 0,-1-1 0 0 0,0 1 1 0 0,1 0-1 0 0,-1 0 0 0 0,1 0 0 0 0,-1 0 0 0 0,1 0 0 0 0,0 1 0 0 0,-1-1 0 0 0,1 1 1 0 0,0-1-1 0 0,0 1 0 0 0,0 0 0 0 0,0 0 0 0 0,-1 1 63 0 0,-17 9-133 0 0,1 1 0 0 0,0 1-1 0 0,1 0 1 0 0,1 1 0 0 0,0 1 0 0 0,1 1 0 0 0,0 1-1 0 0,2 0 1 0 0,-7 11 133 0 0,19-27 4 0 0,0 1 0 0 0,0 0 1 0 0,0 0-1 0 0,0 0 0 0 0,1 0 0 0 0,-1 0 0 0 0,1 0 0 0 0,0 0 1 0 0,0 0-1 0 0,0 1 0 0 0,0-1 0 0 0,1 0 0 0 0,-1 1 0 0 0,1-1 0 0 0,0 1 1 0 0,0-1-1 0 0,0 1 0 0 0,0-1 0 0 0,1 0 0 0 0,0 1 0 0 0,-1-1 0 0 0,1 0 1 0 0,0 1-1 0 0,0-1 0 0 0,1 0 0 0 0,-1 0 0 0 0,1 0 0 0 0,0 0 0 0 0,-1 0 1 0 0,1 0-1 0 0,1-1 0 0 0,-1 1 0 0 0,0-1 0 0 0,1 1 0 0 0,-1-1 0 0 0,1 0 1 0 0,-1 0-1 0 0,1 0 0 0 0,0 0 0 0 0,0 0 0 0 0,0-1 0 0 0,0 1 0 0 0,0-1 1 0 0,1 0-1 0 0,-1 0 0 0 0,1 0-4 0 0,18 2 152 0 0,-1-1 0 0 0,1 0 0 0 0,0-2 1 0 0,0-1-1 0 0,0-1 0 0 0,0 0 0 0 0,0-2 0 0 0,0 0 1 0 0,-1-2-1 0 0,0 0 0 0 0,4-3-152 0 0,124-25 473 0 0,-145 33-453 0 0,-3 1-26 0 0,0-1-1 0 0,0 1 0 0 0,0-1 0 0 0,0 1 1 0 0,1-1-1 0 0,-1 1 0 0 0,0 0 1 0 0,0-1-1 0 0,0 1 0 0 0,1 0 1 0 0,-1 0-1 0 0,0 0 0 0 0,0 0 0 0 0,0 0 1 0 0,1 0-1 0 0,-1 0 0 0 0,0 1 1 0 0,0-1-1 0 0,0 0 0 0 0,0 1 1 0 0,1-1-1 0 0,-1 1 0 0 0,0-1 0 0 0,0 1 1 0 0,0-1-1 0 0,0 1 0 0 0,0 0 1 0 0,0 0-1 0 0,0-1 0 0 0,0 1 1 0 0,-1 0-1 0 0,1 0 0 0 0,0 0 0 0 0,0 0 1 0 0,-1 0-1 0 0,1 0 0 0 0,0 0 1 0 0,-1 0-1 0 0,1 0 0 0 0,-1 0 1 0 0,0 0-1 0 0,1 1 0 0 0,-1-1 0 0 0,0 0 1 0 0,0 0-1 0 0,1 0 0 0 0,-1 2 7 0 0,-2 10-10 0 0,0 0-1 0 0,-1-1 0 0 0,-1 1 0 0 0,0 0 1 0 0,0-1-1 0 0,-1 0 0 0 0,-1 0 1 0 0,0 0-1 0 0,0-1 0 0 0,-1 0 0 0 0,-6 7 11 0 0,-27 52-16 0 0,16 16-811 0 0,45-74-1799 0 0,2-13-1970 0 0,-14 1 134 0 0,-3 0-2884 0 0</inkml:trace>
  <inkml:trace contextRef="#ctx0" brushRef="#br0" timeOffset="-2856.329">6589 928 0 0 0,'0'0'463'0'0,"0"0"1620"0"0,0 0 507 0 0,0 0 24 0 0,0 0-136 0 0,0 0-189 0 0,0 0-222 0 0,0 0-259 0 0,0 0-288 0 0,0 0-227 0 0,34-14-190 0 0,108-46-184 0 0,-77 19 207 0 0,-56 31-896 0 0,3-3 8 0 0,0-1-1 0 0,-1 0 0 0 0,0 0 0 0 0,-1-1 0 0 0,-1 0 0 0 0,0-1 0 0 0,4-11-237 0 0,-12 25-18 0 0,1 0 1 0 0,-1 0 0 0 0,0 0 0 0 0,-1 0 0 0 0,1 0 0 0 0,0 0 0 0 0,0 0 0 0 0,-1 0 0 0 0,1 0 0 0 0,-1 0 0 0 0,0-1 0 0 0,0 1 0 0 0,0 0 0 0 0,0 0 0 0 0,0 0 0 0 0,0 0-1 0 0,0-1 1 0 0,-1 1 0 0 0,1 0 0 0 0,-1 0 0 0 0,0 0 0 0 0,1 0 0 0 0,-1 0 0 0 0,0 0 0 0 0,0 0 0 0 0,0 0 0 0 0,-1 0 0 0 0,1 1 0 0 0,0-1 0 0 0,-1 0 0 0 0,1 1 0 0 0,-1-1 0 0 0,1 1-1 0 0,-1 0 1 0 0,0-1 0 0 0,0 1 0 0 0,0 0 0 0 0,1 0 0 0 0,-1 0 0 0 0,0 0 0 0 0,0 0 0 0 0,0 1 0 0 0,-1-1 0 0 0,1 0 0 0 0,0 1 0 0 0,0 0 0 0 0,0-1 0 0 0,0 1 0 0 0,0 0 0 0 0,-1 0-1 0 0,1 0 1 0 0,0 1 0 0 0,-2-1 17 0 0,-10 4-201 0 0,0 0 0 0 0,0 1 0 0 0,1 1 0 0 0,-1 0 0 0 0,1 1 1 0 0,1 0-1 0 0,-1 1 0 0 0,1 1 0 0 0,1 0 0 0 0,-1 0 0 0 0,2 1 0 0 0,-1 0 0 0 0,-4 7 201 0 0,3-5-310 0 0,0 0 0 0 0,1 1 1 0 0,0 1-1 0 0,1 0 1 0 0,0 0-1 0 0,1 1 0 0 0,1 0 1 0 0,0 1-1 0 0,1 0 0 0 0,1 0 1 0 0,1 0-1 0 0,0 1 0 0 0,1 0 1 0 0,0 0-1 0 0,2 0 0 0 0,-1 10 310 0 0,4-23-98 0 0,-1 0 1 0 0,0-1-1 0 0,1 1 0 0 0,0 0 0 0 0,0-1 0 0 0,0 1 0 0 0,1 0 0 0 0,-1-1 0 0 0,1 1 0 0 0,0-1 0 0 0,0 0 0 0 0,0 1 0 0 0,0-1 0 0 0,0 0 0 0 0,1 0 0 0 0,-1-1 0 0 0,1 1 1 0 0,0 0-1 0 0,0-1 0 0 0,0 0 0 0 0,0 0 0 0 0,0 0 0 0 0,1 0 0 0 0,-1 0 0 0 0,1 0 0 0 0,-1-1 0 0 0,1 0 0 0 0,-1 0 0 0 0,1 0 0 0 0,0 0 0 0 0,0 0 0 0 0,-1-1 1 0 0,1 1 97 0 0,132-3-2461 0 0,40-65-4412 0 0,-151 55 4817 0 0,-3 1 906 0 0</inkml:trace>
  <inkml:trace contextRef="#ctx0" brushRef="#br0" timeOffset="-2554.17">7233 648 6161 0 0,'0'0'3005'0'0,"0"0"-1713"0"0,0 0-388 0 0,0 0 171 0 0,0 0 58 0 0,0 0-129 0 0,0 0-208 0 0,0 0-193 0 0,0 0-143 0 0,0 0-103 0 0,0 0-51 0 0,-10 34-65 0 0,-31 104-48 0 0,39-78 103 0 0,7-53-234 0 0,-3 1-3 0 0,1 0-1 0 0,1-1 1 0 0,-1 1 0 0 0,1-1 0 0 0,1 0-1 0 0,-1 0 1 0 0,1 0 0 0 0,0 0 0 0 0,1-1-1 0 0,0 0 1 0 0,0 0 0 0 0,0 0 0 0 0,0-1-1 0 0,1 0 1 0 0,0 0 0 0 0,0-1 0 0 0,2 1-59 0 0,-4-5 187 0 0,-1 0 0 0 0,1 0 0 0 0,-1-1 0 0 0,1 1 0 0 0,-1-1 0 0 0,1 0 0 0 0,-1 0 0 0 0,0-1 0 0 0,0 1 0 0 0,1-1 0 0 0,-1 0 0 0 0,0 0 0 0 0,0 0 0 0 0,-1-1 0 0 0,1 0 0 0 0,0 1 0 0 0,-1-1 0 0 0,0 0 0 0 0,0-1 0 0 0,0 1 0 0 0,0 0 0 0 0,0-1 0 0 0,0 0 0 0 0,-1 0 0 0 0,0 0 0 0 0,0 0 0 0 0,0 0 0 0 0,0 0 0 0 0,-1 0 0 0 0,1-1 0 0 0,-1 1 1 0 0,0 0-1 0 0,-1-1-187 0 0,3-1 34 0 0,90-244 1840 0 0,-84 227-1930 0 0,2-5-531 0 0,-8 9-2749 0 0,-3 19 254 0 0,0 0-2809 0 0,0 0-5699 0 0</inkml:trace>
  <inkml:trace contextRef="#ctx0" brushRef="#br0" timeOffset="-2302.592">7732 803 14779 0 0,'0'0'2481'0'0,"0"0"-2273"0"0,0 0-48 0 0,0 0 8 0 0,0 0-40 0 0,0 0-72 0 0,0 0-136 0 0,0 0-176 0 0,0 0-256 0 0,0 0-377 0 0,0 0-767 0 0,0 0-1128 0 0,0 0-2050 0 0,17 132-2135 0 0</inkml:trace>
  <inkml:trace contextRef="#ctx0" brushRef="#br0" timeOffset="-2067.853">7732 486 14795 0 0,'0'0'4097'0'0,"0"0"-2769"0"0,0 0-111 0 0,0 0-273 0 0,0 0-360 0 0,0 0-336 0 0,0 0-384 0 0,0 0-224 0 0,0 0-296 0 0,0 0-176 0 0,0 0-81 0 0,0 0-127 0 0,0 0-328 0 0,0 0-1001 0 0,-9 22-1327 0 0,18-11-1842 0 0,-4-3-767 0 0</inkml:trace>
  <inkml:trace contextRef="#ctx0" brushRef="#br0" timeOffset="-1899.537">8098 648 10858 0 0,'0'0'1683'0'0,"0"0"-517"0"0,0 0-223 0 0,0 0-199 0 0,0 0-267 0 0,0 0-215 0 0,0 0-156 0 0,0 0-148 0 0,-31 28-100 0 0,-95 89-71 0 0,123-116 195 0 0,1 1 1 0 0,0-1-1 0 0,-1 0 1 0 0,1 1-1 0 0,0 0 0 0 0,0 0 1 0 0,0-1-1 0 0,0 1 1 0 0,0 1-1 0 0,0-1 0 0 0,1 0 1 0 0,-1 0-1 0 0,1 0 1 0 0,-1 1-1 0 0,1-1 0 0 0,0 1 1 0 0,0-1-1 0 0,0 1 0 0 0,0 0 1 0 0,1-1-1 0 0,-1 1 1 0 0,1 0-1 0 0,-1 0 0 0 0,1 2 18 0 0,1 3-124 0 0,-1-4 143 0 0,0-1 0 0 0,1 1 1 0 0,-1 0-1 0 0,1-1 0 0 0,0 1 0 0 0,0 0 0 0 0,0-1 0 0 0,0 1 0 0 0,0-1 0 0 0,1 0 0 0 0,0 1 0 0 0,0-1 0 0 0,0 0 1 0 0,0 0-1 0 0,0 0 0 0 0,0 0 0 0 0,1-1 0 0 0,0 1 0 0 0,-1-1 0 0 0,1 1 0 0 0,0-1 0 0 0,0 0 0 0 0,0 0 0 0 0,1 0 1 0 0,-1-1-1 0 0,0 1 0 0 0,1-1 0 0 0,-1 1 0 0 0,1-1 0 0 0,-1 0 0 0 0,1-1 0 0 0,-1 1 0 0 0,1-1 0 0 0,0 1 0 0 0,-1-1 1 0 0,1 0-1 0 0,0 0 0 0 0,3-1-19 0 0,-1 0 327 0 0,1 0 1 0 0,-1 0 0 0 0,1 0 0 0 0,-1-1-1 0 0,0 0 1 0 0,1 0 0 0 0,-1-1-1 0 0,0 0 1 0 0,-1 0 0 0 0,1 0-1 0 0,0 0 1 0 0,-1-1 0 0 0,0 0-1 0 0,0 0 1 0 0,0-1 0 0 0,0 0 0 0 0,-1 1-1 0 0,0-1 1 0 0,0-1 0 0 0,0 1-1 0 0,0-1 1 0 0,-1 1 0 0 0,0-1-1 0 0,1-3-327 0 0,0 0 122 0 0,0 1 0 0 0,0 0 0 0 0,-1-1 0 0 0,-1 0-1 0 0,1 0 1 0 0,-2 0 0 0 0,1 0 0 0 0,-1 0 0 0 0,0 0 0 0 0,-1-1-1 0 0,0 1 1 0 0,-1 0 0 0 0,1 0 0 0 0,-2 0 0 0 0,1 0-1 0 0,-2 0 1 0 0,0-4-122 0 0,1 9-131 0 0,1 0 0 0 0,-1 1 0 0 0,0-1 0 0 0,-1 0 0 0 0,1 1 0 0 0,0 0 0 0 0,-1-1 1 0 0,0 1-1 0 0,0 0 0 0 0,0 0 0 0 0,0 1 0 0 0,0-1 0 0 0,-1 1 0 0 0,1-1 0 0 0,-1 1 0 0 0,-1-1 131 0 0,-17-3-4365 0 0,-3 7-4622 0 0,18 2-1522 0 0</inkml:trace>
  <inkml:trace contextRef="#ctx0" brushRef="#br0" timeOffset="-14141.731">291 262 4289 0 0,'0'0'1119'0'0,"0"0"-152"0"0,0 0-102 0 0,0 0 51 0 0,0 0 206 0 0,0 0 166 0 0,0 0 57 0 0,0 0-91 0 0,0 0-133 0 0,0 0-172 0 0,32-15-166 0 0,101-43-84 0 0,284-107 3267 0 0,-332 141-3504 0 0,-82 58-601 0 0,-2 51 362 0 0,-4 0 0 0 0,-13 75-223 0 0,-3 36-61 0 0,1 297 149 0 0,7-350-37 0 0,11-142-21 0 0,0-1-1 0 0,0 1 1 0 0,0-1 0 0 0,-1 1 0 0 0,1-1-1 0 0,0 1 1 0 0,0-1 0 0 0,0 1-1 0 0,0-1 1 0 0,0 1 0 0 0,-1-1 0 0 0,1 1-1 0 0,0-1 1 0 0,0 1 0 0 0,-1-1 0 0 0,1 1-1 0 0,0-1 1 0 0,-1 0 0 0 0,1 1 0 0 0,0-1-1 0 0,-1 1 1 0 0,1-1 0 0 0,-1 0-1 0 0,1 0 1 0 0,-1 1 0 0 0,1-1 0 0 0,-1 0-1 0 0,1 0 1 0 0,-1 1 0 0 0,1-1 0 0 0,-1 0-1 0 0,1 0 1 0 0,-1 0 0 0 0,1 0-1 0 0,-1 0 1 0 0,1 0 0 0 0,-1 0 0 0 0,1 0-1 0 0,-1 0 1 0 0,1 0 0 0 0,-1 0 0 0 0,1 0-1 0 0,-1 0 1 0 0,1 0 0 0 0,-1-1-1 0 0,1 1 1 0 0,-1 0 0 0 0,1 0 0 0 0,-1 0-1 0 0,1-1 1 0 0,-1 1 0 0 0,1 0 0 0 0,-1-1-1 0 0,1 1 1 0 0,0 0 0 0 0,-1-1 0 0 0,1 1-1 0 0,0-1 1 0 0,-1 1 0 0 0,1-1-1 0 0,0 1 1 0 0,0 0 0 0 0,-1-1 0 0 0,1 1-30 0 0,-26-28 540 0 0,-111-126-150 0 0,125 142-439 0 0,-2 1 0 0 0,1 0 1 0 0,-1 1-1 0 0,-1 0 0 0 0,0 1 0 0 0,0 1 1 0 0,-1 1-1 0 0,0 0 0 0 0,0 1 1 0 0,-1 0-1 0 0,1 2 0 0 0,-1 0 1 0 0,0 0-1 0 0,-1 2 0 0 0,1 0 1 0 0,0 1-1 0 0,-1 1 0 0 0,1 1 1 0 0,0 0-1 0 0,-1 1 0 0 0,1 1 1 0 0,0 0-1 0 0,0 2 0 0 0,1 0 1 0 0,-1 0-1 0 0,-3 4 49 0 0,-5 3-417 0 0,1 1 0 0 0,0 1 0 0 0,1 2 0 0 0,1 0 0 0 0,1 1 0 0 0,0 1 0 0 0,1 1 0 0 0,1 1 0 0 0,-16 22 417 0 0,7 13-3545 0 0,23-35-724 0 0,3-1-4172 0 0,2-17 5352 0 0</inkml:trace>
  <inkml:trace contextRef="#ctx0" brushRef="#br0" timeOffset="-13774.613">460 567 8266 0 0,'0'0'961'0'0,"0"0"-163"0"0,0 0 217 0 0,0 0 288 0 0,0 0 104 0 0,0 0-126 0 0,39-6-163 0 0,125-20-139 0 0,48-19 977 0 0,-100 22-1529 0 0,-1-6 0 0 0,61-26-427 0 0,-141 40 1021 0 0,-36 17-1094 0 0,-1 0 0 0 0,0 0 0 0 0,1 1 1 0 0,0 0-1 0 0,-1 0 0 0 0,1 0 0 0 0,0 0 0 0 0,1 1 0 0 0,-1 0 0 0 0,1 0 0 0 0,-1 0 0 0 0,1 0 1 0 0,0 1-1 0 0,1 0 0 0 0,-1 0 73 0 0,0 0-11 0 0,-3 1-59 0 0,1 2-1 0 0,1-1 1 0 0,-1 1 0 0 0,1 0-1 0 0,1 0 1 0 0,-1 1 0 0 0,1-1-1 0 0,1 1 1 0 0,0 0 0 0 0,0 0 0 0 0,1 0-1 0 0,0 0 1 0 0,0 0 0 0 0,1 1-1 0 0,0-1 1 0 0,1 0 0 0 0,0 1-1 0 0,0-1 1 0 0,1 1 0 0 0,0-1-1 0 0,1 0 1 0 0,0 0 0 0 0,1 0 0 0 0,0 0-1 0 0,3 8 71 0 0,38 48-1205 0 0,-20-39-2132 0 0,-11-11-1366 0 0,-8-8-254 0 0,-2-3 1062 0 0</inkml:trace>
  <inkml:trace contextRef="#ctx0" brushRef="#br0" timeOffset="-13455.596">1339 1142 10690 0 0,'0'0'2748'0'0,"0"0"-1192"0"0,0 0-336 0 0,0 0 90 0 0,0 0-3 0 0,0 0-158 0 0,0 0-215 0 0,0 0-167 0 0,0 0-119 0 0,0 0-83 0 0,0 0-82 0 0,0 0-71 0 0,0 0-57 0 0,0-12-68 0 0,17-84 382 0 0,-3 59-641 0 0,1 0 0 0 0,3 2 0 0 0,0-1 0 0 0,3 2 0 0 0,1 1 0 0 0,1 1 0 0 0,1 0 0 0 0,2 2 0 0 0,1 1 0 0 0,2 1 0 0 0,5-2-28 0 0,-27 25-325 0 0,29-20-830 0 0,-10 18-3421 0 0,-13 21-8705 0 0,-12-10 7210 0 0</inkml:trace>
  <inkml:trace contextRef="#ctx0" brushRef="#br0" timeOffset="-8206.97">1928 788 8242 0 0,'0'0'1600'0'0,"0"0"-330"0"0,0 0-114 0 0,0 0 24 0 0,0 0-40 0 0,0 0-211 0 0,0 0-304 0 0,0 0-263 0 0,0 0-180 0 0,0 0-112 0 0,0 0-22 0 0,-10 15 2 0 0,-28 50 18 0 0,29-1 156 0 0,9-54-178 0 0,1 0 0 0 0,1 0-1 0 0,0-1 1 0 0,0 1 0 0 0,1 0-1 0 0,0-1 1 0 0,1 1 0 0 0,0-1-1 0 0,1 0 1 0 0,-1 0 0 0 0,2-1-1 0 0,-1 1 1 0 0,1-1 0 0 0,1-1 0 0 0,-1 1-1 0 0,8 5-45 0 0,-11-9 82 0 0,1 0 1 0 0,0-1-1 0 0,0 1 0 0 0,0-1 0 0 0,1-1 1 0 0,-1 1-1 0 0,1 0 0 0 0,0-1 0 0 0,-1 0 0 0 0,1 0 1 0 0,0 0-1 0 0,0-1 0 0 0,0 0 0 0 0,0 0 1 0 0,1 0-1 0 0,-1-1 0 0 0,0 1 0 0 0,0-1 0 0 0,1 0 1 0 0,-1-1-1 0 0,0 1 0 0 0,0-1 0 0 0,0 0 1 0 0,0 0-1 0 0,0-1 0 0 0,0 0 0 0 0,0 1 0 0 0,0-2 1 0 0,0 1-1 0 0,-1 0 0 0 0,1-1 0 0 0,3-3-82 0 0,3 0 154 0 0,0-1 0 0 0,-1-1 0 0 0,0 1 0 0 0,0-2-1 0 0,0 1 1 0 0,-1-1 0 0 0,0-1 0 0 0,-1 0 0 0 0,0 0-1 0 0,-1 0 1 0 0,0-1 0 0 0,-1 0 0 0 0,0-1 0 0 0,0 1 0 0 0,-1-1-1 0 0,-1 0 1 0 0,0-1 0 0 0,-1 1 0 0 0,0-1 0 0 0,-1 1-1 0 0,0-1 1 0 0,-1 0 0 0 0,0 0 0 0 0,-1-6-154 0 0,-2 13-113 0 0,0-1 0 0 0,-1 1-1 0 0,0 0 1 0 0,0 0 0 0 0,0 0 0 0 0,0 1 0 0 0,-1-1 0 0 0,0 1 0 0 0,0 0-1 0 0,-1 0 1 0 0,1 0 0 0 0,-1 0 0 0 0,0 1 0 0 0,0 0 0 0 0,-1 0 0 0 0,1 0-1 0 0,-1 1 1 0 0,0 0 0 0 0,0 0 0 0 0,0 0 0 0 0,0 1 0 0 0,-1 0 0 0 0,1 0-1 0 0,-1 1 1 0 0,1-1 0 0 0,-5 1 113 0 0,3 0-596 0 0,0 0 0 0 0,1 1 0 0 0,-1 0 0 0 0,1 0-1 0 0,-1 0 1 0 0,0 1 0 0 0,1 1 0 0 0,-1-1 0 0 0,1 1 0 0 0,0 0 0 0 0,-1 1-1 0 0,1 0 1 0 0,0 0 0 0 0,-4 3 596 0 0,-13 9-5608 0 0,8-3-1696 0 0</inkml:trace>
  <inkml:trace contextRef="#ctx0" brushRef="#br0" timeOffset="-4831.578">2631 777 1944 0 0,'0'0'1215'0'0,"0"0"-1171"0"0,0 0-288 0 0,0 0 306 0 0,0 0 487 0 0,0 0 231 0 0,0 0 7 0 0,0 0-85 0 0,0 0-116 0 0,0 0-134 0 0,-7 33-125 0 0,-22 105-123 0 0,-32 55 759 0 0,61-198 3620 0 0,24-74-3750 0 0,-6 45-757 0 0,1 1 1 0 0,1 2 0 0 0,2-1-1 0 0,1 2 1 0 0,1 1-1 0 0,1 1 1 0 0,2 2-1 0 0,1 0 1 0 0,1 2-1 0 0,12-7-76 0 0,-37 27-28 0 0,1-1-25 0 0,1 0 0 0 0,0 1 0 0 0,-1 0 1 0 0,2 0-1 0 0,-1 0 0 0 0,0 1 0 0 0,1-1 0 0 0,-1 1 1 0 0,1 1-1 0 0,0 0 0 0 0,7-2 53 0 0,-5 42-556 0 0,-25 97 1121 0 0,10-116-467 0 0,1 1 1 0 0,1-1-1 0 0,0 1 0 0 0,1 0 0 0 0,2 0 0 0 0,0 0 0 0 0,1 7-98 0 0,1-25 40 0 0,1-1-1 0 0,-1 0 1 0 0,1 1-1 0 0,0-1 1 0 0,-1 0 0 0 0,1 0-1 0 0,0 0 1 0 0,0 0-1 0 0,0 0 1 0 0,0 0-1 0 0,0-1 1 0 0,0 1 0 0 0,0-1-1 0 0,0 1 1 0 0,0-1-1 0 0,0 0 1 0 0,0 0-1 0 0,0 0 1 0 0,0 0 0 0 0,0 0-1 0 0,0 0 1 0 0,0 0-1 0 0,0-1 1 0 0,0 1 0 0 0,0-1-1 0 0,0 0 1 0 0,0 1-1 0 0,0-1 1 0 0,0 0-1 0 0,0 0 1 0 0,-1 0 0 0 0,1 0-1 0 0,0-1 1 0 0,-1 1-1 0 0,1 0 1 0 0,-1-1-1 0 0,1 1-39 0 0,95-80 1155 0 0,-19 16-843 0 0,-53 42-288 0 0,1 0-1 0 0,0 2 1 0 0,2 1 0 0 0,1 2-1 0 0,0 0 1 0 0,1 2 0 0 0,20-8-24 0 0,-48 23-4 0 0,-1 0 0 0 0,0 0 0 0 0,1 1-1 0 0,-1-1 1 0 0,1 0 0 0 0,-1 0 0 0 0,1 1 0 0 0,-1-1 0 0 0,1 1 0 0 0,0-1 0 0 0,-1 1 0 0 0,1 0 0 0 0,-1-1 0 0 0,1 1 0 0 0,0 0-1 0 0,-1 0 1 0 0,1 0 0 0 0,0 1 0 0 0,-1-1 0 0 0,1 0 0 0 0,0 1 0 0 0,-1-1 0 0 0,1 0 0 0 0,-1 1 0 0 0,1 0 0 0 0,-1-1 0 0 0,1 1 0 0 0,-1 0-1 0 0,1 0 1 0 0,-1 0 0 0 0,0 0 0 0 0,1 0 0 0 0,-1 0 0 0 0,0 0 0 0 0,0 1 0 0 0,0-1 0 0 0,0 0 0 0 0,0 1 0 0 0,0-1 0 0 0,0 1-1 0 0,0-1 1 0 0,-1 1 0 0 0,1-1 0 0 0,-1 1 0 0 0,1-1 0 0 0,-1 1 0 0 0,1-1 0 0 0,-1 1 0 0 0,0 1 4 0 0,1 212 1752 0 0,-2-193-1669 0 0,1-17-100 0 0,-1 0 1 0 0,1 0-1 0 0,-1 0 0 0 0,1 0 1 0 0,1 0-1 0 0,-1 0 0 0 0,1 0 1 0 0,0 0-1 0 0,0 0 0 0 0,0-1 1 0 0,1 1-1 0 0,-1 0 1 0 0,1-1-1 0 0,1 1 0 0 0,-1-1 1 0 0,0 0-1 0 0,1 1 0 0 0,0-1 1 0 0,0 0 16 0 0,13 9-2229 0 0,-6-5-3313 0 0,-4-4-4942 0 0</inkml:trace>
  <inkml:trace contextRef="#ctx0" brushRef="#br0" timeOffset="4582.472">17 1856 0 0 0,'195'-1'135'0'0,"271"-28"4782"0"0,630-69 757 0 0,557-25-3235 0 0,-454 68-1986 0 0,153 33-92 0 0,-294-11 167 0 0,1286-100 259 0 0,-885 64-314 0 0,-1169 55-410 0 0,1088-31-142 0 0,-1166 44-286 0 0,135 1-1454 0 0,-121 4-5179 0 0,-171-4 429 0 0</inkml:trace>
</inkml:ink>
</file>

<file path=ppt/ink/ink1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38.3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238 47 11418 0 0,'0'0'-8'0'0,"0"0"-332"0"0,0 0-78 0 0,0 0 252 0 0,0 0 390 0 0,0 0 362 0 0,0 0 162 0 0,0 0 43 0 0,0 0-78 0 0,-1 32-123 0 0,-5 106-117 0 0,-2 258 915 0 0,6-313-1557 0 0,-4 40-806 0 0,-6-42-4137 0 0,7-63 940 0 0,-1-6-1399 0 0</inkml:trace>
  <inkml:trace contextRef="#ctx0" brushRef="#br0" timeOffset="415.006">1 87 7586 0 0,'0'0'608'0'0,"0"0"-37"0"0,0 0 137 0 0,0 0 239 0 0,0 0 141 0 0,31-13-23 0 0,100-42-114 0 0,-44 38 277 0 0,-69 17-966 0 0,0-1-132 0 0,1 1 1 0 0,0 0 0 0 0,-1 1-1 0 0,1 1 1 0 0,-1 0 0 0 0,1 2-1 0 0,-1 0 1 0 0,0 1-1 0 0,0 1 1 0 0,-1 1 0 0 0,0 0-1 0 0,0 1 1 0 0,0 1-1 0 0,-1 1 1 0 0,-1 0 0 0 0,3 2-131 0 0,-14-6 21 0 0,1 1 0 0 0,-1-1-1 0 0,0 1 1 0 0,-1-1 0 0 0,0 1 0 0 0,0 0 0 0 0,0 0 0 0 0,-1 1 0 0 0,0-1 0 0 0,0 0 0 0 0,-1 1 0 0 0,0-1 0 0 0,0 1 0 0 0,-1-1 0 0 0,0 1 0 0 0,0 0 0 0 0,-1-1 0 0 0,0 1 0 0 0,0-1-1 0 0,-1 1 1 0 0,0-1 0 0 0,0 0 0 0 0,-1 0 0 0 0,1 0 0 0 0,-2 0 0 0 0,1 0 0 0 0,-1 0 0 0 0,0-1 0 0 0,0 0 0 0 0,-1 0 0 0 0,0 0 0 0 0,0 0 0 0 0,0-1 0 0 0,-1 0 0 0 0,0 0 0 0 0,0 0-1 0 0,-3 1-20 0 0,-262 219 58 0 0,268-223-58 0 0,1 0 0 0 0,0 0-1 0 0,-1 0 1 0 0,1 0 0 0 0,0 0 0 0 0,0 1 0 0 0,0-1 0 0 0,0 0-1 0 0,0 1 1 0 0,1 0 0 0 0,-1-1 0 0 0,1 1 0 0 0,0 0 0 0 0,-1 0 0 0 0,1 0-1 0 0,1-1 1 0 0,-1 1 0 0 0,0 0 0 0 0,1 0 0 0 0,-1 1 0 0 0,1-1-1 0 0,0 0 1 0 0,0 0 0 0 0,0 0 0 0 0,1 0 0 0 0,-1 0 0 0 0,1 0 0 0 0,-1 0-1 0 0,1 0 1 0 0,0 0 0 0 0,0 0 0 0 0,1-1 0 0 0,-1 1 0 0 0,0 0 0 0 0,1-1-1 0 0,0 1 1 0 0,-1 0 0 0 0,1-1 0 0 0,0 0 0 0 0,0 0 0 0 0,1 1-1 0 0,-1-1 1 0 0,0 0 0 0 0,1 0 0 0 0,35 25 190 0 0,1-2-1 0 0,1-1 0 0 0,0-2 1 0 0,27 9-190 0 0,-28-6-338 0 0,-28-10-9292 0 0,-11-14 911 0 0</inkml:trace>
  <inkml:trace contextRef="#ctx0" brushRef="#br0" timeOffset="1085.04">805 698 2369 0 0,'0'0'1884'0'0,"0"0"-980"0"0,0 0-325 0 0,0 0 234 0 0,0 0 281 0 0,0 0 104 0 0,0 0-100 0 0,0 0-244 0 0,0 0-245 0 0,0 0-191 0 0,-13 32-139 0 0,-40 98-94 0 0,-12 28 347 0 0,51-128-516 0 0,14-30 73 0 0,0 0 103 0 0,0 0 162 0 0,11-23 1510 0 0,16-26-1615 0 0,2 1 0 0 0,2 2-1 0 0,2 1 1 0 0,2 1 0 0 0,2 2 0 0 0,25-21-249 0 0,34-7 356 0 0,-95 71-371 0 0,1 1-1 0 0,-1-1 1 0 0,1 1 0 0 0,-1 0 0 0 0,0 0 0 0 0,0-1 0 0 0,0 1-1 0 0,0 0 1 0 0,0 0 0 0 0,0 0 0 0 0,0 0 0 0 0,0 0 0 0 0,-1 0-1 0 0,1 0 1 0 0,-1 0 0 0 0,0 0 0 0 0,0 1 0 0 0,1-1 0 0 0,-1 0-1 0 0,0 0 1 0 0,-1 0 0 0 0,1 0 0 0 0,0 0 0 0 0,-1 0 0 0 0,1 1 0 0 0,-1-1-1 0 0,0 1 16 0 0,0 7 46 0 0,0 51 175 0 0,0-27-231 0 0,1-1 0 0 0,1 0 0 0 0,2 0 0 0 0,1 0 1 0 0,4 8 9 0 0,-1 7 117 0 0,-7-48 28 0 0,-25 0 2057 0 0,-136-114-2493 0 0,130 85-3793 0 0,3 0-3623 0 0,22 21 337 0 0</inkml:trace>
</inkml:ink>
</file>

<file path=ppt/ink/ink1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41.9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41 5577 0 0,'0'0'839'0'0,"0"0"-188"0"0,0 0-126 0 0,0 0 26 0 0,0 0 88 0 0,0 0 2 0 0,0 0-7 0 0,0 0 27 0 0,0 0 35 0 0,0 0 54 0 0,0 0 1 0 0,0 0-75 0 0,0 0-69 0 0,0 28-38 0 0,3 91-30 0 0,-26 101 1060 0 0,10-143-1423 0 0,-22 89-153 0 0,33-157-1153 0 0,-6 36 2607 0 0,6-38-5767 0 0,1-8-6040 0 0,1-3 7499 0 0</inkml:trace>
  <inkml:trace contextRef="#ctx0" brushRef="#br0" timeOffset="246.82">0 30 5193 0 0,'0'0'290'0'0,"0"0"35"0"0,0 0 340 0 0,0 0 492 0 0,0 0 278 0 0,0 0 62 0 0,0 0-39 0 0,0 0-110 0 0,0 0-220 0 0,0 0-202 0 0,0 0-135 0 0,35 6-88 0 0,111 21-58 0 0,-65-27 218 0 0,-65-4-668 0 0,78-21 502 0 0,84-9-2161 0 0,-174 59-8728 0 0,-7-20 2532 0 0</inkml:trace>
  <inkml:trace contextRef="#ctx0" brushRef="#br0" timeOffset="509.811">74 449 6537 0 0,'0'0'1049'0'0,"0"0"87"0"0,0 0 120 0 0,0 0 32 0 0,0 0-79 0 0,0 0-233 0 0,0 0-128 0 0,0 0-168 0 0,195-26-208 0 0,-166 23-152 0 0,10-8-152 0 0,-2 7-168 0 0,1-3-296 0 0,3-1-480 0 0,-2 1-800 0 0,-1 0-1225 0 0,-10 3-1856 0 0,-8 0-1176 0 0</inkml:trace>
  <inkml:trace contextRef="#ctx0" brushRef="#br0" timeOffset="913.074">1062 125 9602 0 0,'0'0'1258'0'0,"0"0"-153"0"0,0 0-2 0 0,0 0 112 0 0,0 0 28 0 0,0 0-136 0 0,0 0-171 0 0,0 0-198 0 0,-32 26-189 0 0,-103 82-132 0 0,60-25 116 0 0,47-46-516 0 0,2 1 0 0 0,2 1 1 0 0,1 2-1 0 0,2 0 0 0 0,-6 21-17 0 0,19-7-840 0 0,51-47 359 0 0,146-27 491 0 0,-174 20 4 0 0,-1 0-1 0 0,0 0 1 0 0,0 2 0 0 0,0 0-1 0 0,0 0 1 0 0,0 1-1 0 0,0 1 1 0 0,-1 0-1 0 0,0 1 1 0 0,0 0-1 0 0,-1 1 1 0 0,6 4-14 0 0,-16-12 134 0 0,-1-1 0 0 0,1 1 0 0 0,-1-1 0 0 0,1 1 0 0 0,-1-1 0 0 0,1 0 0 0 0,-1 0-1 0 0,0 0 1 0 0,0 1 0 0 0,0-1 0 0 0,0 0 0 0 0,0-1 0 0 0,0 1 0 0 0,-1 0 0 0 0,1 0 0 0 0,-1 0 0 0 0,1 0 0 0 0,-1 0 0 0 0,0-1 0 0 0,0 1 0 0 0,0 0 0 0 0,0 0 0 0 0,0-1-1 0 0,0 1 1 0 0,-1 0 0 0 0,1 0 0 0 0,-1-1-134 0 0,1-1 170 0 0,-1-26 42 0 0,-1 1-1 0 0,-2-1 0 0 0,-1 1 1 0 0,-1 0-1 0 0,-2 0 0 0 0,0 1 1 0 0,-3-1-212 0 0,5 9 10 0 0,0-2-172 0 0,-2 0 0 0 0,0 1 1 0 0,-1 0-1 0 0,-1 1 0 0 0,-1 0 0 0 0,-1 0 1 0 0,-11-14 161 0 0,-2 13-2312 0 0,15 17-1834 0 0,0 2-4690 0 0,9 2 1242 0 0</inkml:trace>
  <inkml:trace contextRef="#ctx0" brushRef="#br0" timeOffset="1344.222">1613 52 15539 0 0,'0'0'1330'0'0,"0"0"-156"0"0,0 0-34 0 0,0 0 32 0 0,0 0-57 0 0,0 0-178 0 0,0 0-248 0 0,0 0-227 0 0,0 0-182 0 0,0 0-136 0 0,0 0-84 0 0,0 0-34 0 0,-2 3-34 0 0,-110 306-184 0 0,105-285 124 0 0,-3 7-10 0 0,2 1 0 0 0,1 0 0 0 0,1 0 0 0 0,1 1 0 0 0,2 16 78 0 0,3-47 3 0 0,0 0 0 0 0,0 0 0 0 0,0 0 0 0 0,0 0 0 0 0,1 0 0 0 0,-1 0 0 0 0,1 0 0 0 0,0 0 0 0 0,-1 0 0 0 0,1 0 0 0 0,0 0 0 0 0,0 0 0 0 0,0 0 0 0 0,0-1 0 0 0,1 1 0 0 0,-1 0 0 0 0,0-1 0 0 0,1 1 0 0 0,-1-1 0 0 0,1 1 0 0 0,0-1 0 0 0,-1 0 0 0 0,1 0 0 0 0,0 0 0 0 0,0 0 0 0 0,0 0 0 0 0,0 0 0 0 0,0 0 0 0 0,0 0 0 0 0,0-1 0 0 0,0 1 0 0 0,0-1 0 0 0,0 0 0 0 0,0 1 0 0 0,0-1 0 0 0,0 0 0 0 0,0 0 0 0 0,2-1-3 0 0,84-12 389 0 0,36-31-289 0 0,-123 30-4737 0 0,-26-4-8130 0 0,20 17 6158 0 0</inkml:trace>
  <inkml:trace contextRef="#ctx0" brushRef="#br0" timeOffset="1630.473">1289 169 7802 0 0,'0'0'2370'0'0,"0"0"-711"0"0,0 0-479 0 0,0 0-125 0 0,0 0 44 0 0,0 0 7 0 0,0 0-76 0 0,0 0-175 0 0,0 0-227 0 0,0 0-208 0 0,0 0-143 0 0,0 0-76 0 0,0 0-59 0 0,34 1-31 0 0,111 2-28 0 0,44 8-287 0 0,-127-8-808 0 0,0-1-2558 0 0,-21-4-3328 0 0,-27-1-1436 0 0</inkml:trace>
  <inkml:trace contextRef="#ctx0" brushRef="#br0" timeOffset="1884.79">2242 111 8450 0 0,'0'0'1844'0'0,"0"0"-549"0"0,0 0-171 0 0,0 0 201 0 0,0 0 175 0 0,0 0-24 0 0,0 0-143 0 0,0 0-257 0 0,0 0-225 0 0,0 0-162 0 0,0 0-113 0 0,0 0-100 0 0,0 0-84 0 0,33 1-75 0 0,100 7-60 0 0,36-6 348 0 0,-114 5-954 0 0,-58 4-5122 0 0,-35 7-7458 0 0,30-14 8092 0 0</inkml:trace>
  <inkml:trace contextRef="#ctx0" brushRef="#br0" timeOffset="2130.951">2209 372 1328 0 0,'0'0'2885'0'0,"0"0"-229"0"0,0 0-136 0 0,0 0-76 0 0,0 0-195 0 0,0 0-336 0 0,0 0-410 0 0,0 0-386 0 0,0 0-319 0 0,35 4-235 0 0,108 13-169 0 0,-14-20 193 0 0,-83-3-609 0 0,-9 2-380 0 0,4 1-2550 0 0,-15 2-5354 0 0,-15 1-969 0 0</inkml:trace>
</inkml:ink>
</file>

<file path=ppt/ink/ink1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49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1800 0 0,'0'0'857'0'0,"0"0"-399"0"0,0 0-94 0 0,0 0 285 0 0,0 0 448 0 0,0 0 434 0 0,0 0 207 0 0,0 0-52 0 0,0 0-209 0 0,0 0-243 0 0,31 3-238 0 0,101 6-215 0 0,166-10 1369 0 0,62-17-3305 0 0,-282 18-1330 0 0,-26 0-3078 0 0,-25 0-2052 0 0</inkml:trace>
</inkml:ink>
</file>

<file path=ppt/ink/ink1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48.0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381 56 7266 0 0,'0'0'832'0'0,"0"0"-101"0"0,0 0-2 0 0,0 0 206 0 0,0 0 181 0 0,0 0-10 0 0,0 0-226 0 0,0 0-353 0 0,0 0-319 0 0,0 0-158 0 0,0 0-2 0 0,0 8 87 0 0,-6 164 1116 0 0,1 276-1682 0 0,-5-415-3198 0 0,8-28 1966 0 0,-2-5-5093 0 0,4 0 3421 0 0</inkml:trace>
  <inkml:trace contextRef="#ctx0" brushRef="#br0" timeOffset="284.27">0 89 3825 0 0,'0'0'100'0'0,"0"0"-340"0"0,0 0 136 0 0,0 0 624 0 0,0 0 685 0 0,0 0 296 0 0,0 0 12 0 0,0 0-82 0 0,0 0-82 0 0,0 0-124 0 0,36 5-130 0 0,112 17-140 0 0,-120-18-528 0 0,0-1 0 0 0,0-2 0 0 0,0-1 0 0 0,-1-1 0 0 0,1-2 0 0 0,26-5-427 0 0,1 0 381 0 0,315-47-487 0 0,-369 55 131 0 0,28 0-1949 0 0,-24 21-5086 0 0,-11-10 3181 0 0,0-3-645 0 0</inkml:trace>
  <inkml:trace contextRef="#ctx0" brushRef="#br0" timeOffset="550.594">35 752 7290 0 0,'0'0'972'0'0,"0"0"-421"0"0,0 0 14 0 0,0 0 394 0 0,0 0 342 0 0,0 0 93 0 0,0 0-98 0 0,0 0-183 0 0,0 0-167 0 0,35-6-151 0 0,109-17-159 0 0,33-15 697 0 0,62-6-3490 0 0,-229 43 1459 0 0,26-4-3275 0 0,-13 0-2183 0 0,-9 1-11 0 0</inkml:trace>
  <inkml:trace contextRef="#ctx0" brushRef="#br0" timeOffset="1107.133">1098 523 10682 0 0,'0'0'804'0'0,"0"0"-246"0"0,0 0-49 0 0,0 0 173 0 0,0 0 129 0 0,0 0-19 0 0,0 0-125 0 0,0 0-194 0 0,0 0-190 0 0,-21 34-135 0 0,-61 105-72 0 0,30-36 25 0 0,-12 7-190 0 0,64-109 138 0 0,0-1 34 0 0,0 0 49 0 0,0 0 31 0 0,8-24 281 0 0,91-97-287 0 0,-60 82-134 0 0,138-126 30 0 0,-170 160-91 0 0,0-1 0 0 0,0 1 0 0 0,0 1 0 0 0,1-1 0 0 0,0 1-1 0 0,0 1 1 0 0,0-1 0 0 0,0 1 0 0 0,0 1 0 0 0,1 0 0 0 0,-1 0 0 0 0,1 0 0 0 0,-1 1 0 0 0,2 0 38 0 0,-7 3-13 0 0,0 0 0 0 0,-1 0 0 0 0,1 0 0 0 0,-1 0 0 0 0,0 1 0 0 0,1-1 0 0 0,-1 1 0 0 0,0-1 0 0 0,-1 1 1 0 0,1 0-1 0 0,0 0 0 0 0,-1 0 0 0 0,1 0 0 0 0,-1 0 0 0 0,0 0 0 0 0,0 0 0 0 0,0 0 0 0 0,-1 0 0 0 0,1 1 0 0 0,-1-1 1 0 0,0 0-1 0 0,1 0 0 0 0,-2 3 13 0 0,2 0 7 0 0,18 154 269 0 0,2-104-72 0 0,-28-59 3819 0 0,-23-17-3413 0 0,-2-1-555 0 0,-209-90-294 0 0,128 78-1518 0 0,74 28-1780 0 0,-1 3-4293 0 0,30 2-753 0 0</inkml:trace>
  <inkml:trace contextRef="#ctx0" brushRef="#br0" timeOffset="2692.723">1556 590 3041 0 0,'0'0'1347'0'0,"0"0"-898"0"0,0 0-192 0 0,0 0 409 0 0,0 0 571 0 0,0 0 344 0 0,0 0 131 0 0,0 0-77 0 0,0 0-198 0 0,0 0-207 0 0,0 0-193 0 0,0 0-152 0 0,33-11-142 0 0,102-33-110 0 0,-52-1 385 0 0,-51 24-884 0 0,-2-2-1 0 0,0-1 1 0 0,-1-2 0 0 0,-2-1-1 0 0,-1 0 1 0 0,-1-2-1 0 0,-1-1 1 0 0,-2-2 0 0 0,-1 0-1 0 0,14-28-133 0 0,-34 59-77 0 0,0 0-1 0 0,0 0 0 0 0,-1-1 0 0 0,1 1 0 0 0,0 0 0 0 0,0 0 1 0 0,0-1-1 0 0,-1 1 0 0 0,1-1 0 0 0,-1 1 0 0 0,1 0 0 0 0,-1-1 1 0 0,0 1-1 0 0,1-1 0 0 0,-1 1 0 0 0,0-1 0 0 0,0 1 1 0 0,0-1-1 0 0,0 1 0 0 0,0-1 0 0 0,-1 1 0 0 0,1 0 0 0 0,0-1 1 0 0,-1 1-1 0 0,1-1 0 0 0,-1 1 0 0 0,1-1 0 0 0,-1 1 1 0 0,0 0-1 0 0,1 0 0 0 0,-1-1 0 0 0,0 1 0 0 0,0 0 0 0 0,0 0 1 0 0,0 0-1 0 0,0 0 0 0 0,0 0 0 0 0,0 0 0 0 0,0 0 1 0 0,-1 0-1 0 0,1 0 0 0 0,0 1 0 0 0,0-1 0 0 0,-1 0 0 0 0,1 1 1 0 0,-1-1-1 0 0,1 1 0 0 0,0-1 0 0 0,-1 1 0 0 0,1 0 1 0 0,-1 0-1 0 0,1 0 0 0 0,-1 0 0 0 0,0 0 78 0 0,-6 3-260 0 0,0 1 1 0 0,0 0-1 0 0,0 0 0 0 0,0 1 0 0 0,1 0 0 0 0,0 1 1 0 0,0 0-1 0 0,0 0 0 0 0,1 0 0 0 0,-1 1 0 0 0,2 0 1 0 0,-1 0-1 0 0,1 0 0 0 0,0 1 0 0 0,0 0 260 0 0,1-2-61 0 0,-7 9 86 0 0,1 1 1 0 0,0 0-1 0 0,1 0 1 0 0,1 1-1 0 0,1 1 1 0 0,0-1-1 0 0,2 1 0 0 0,0 0 1 0 0,0 0-1 0 0,2 1 1 0 0,0-1-1 0 0,1 1 1 0 0,1-1-1 0 0,2 18-25 0 0,-1-31 105 0 0,1 0-1 0 0,0-1 1 0 0,0 1 0 0 0,0 0-1 0 0,0-1 1 0 0,1 1 0 0 0,0-1-1 0 0,0 1 1 0 0,0-1 0 0 0,0 0-1 0 0,1 0 1 0 0,0 0 0 0 0,-1 0-1 0 0,2 0 1 0 0,-1-1 0 0 0,0 1-1 0 0,1-1 1 0 0,-1 0-1 0 0,1 0 1 0 0,0 0 0 0 0,0-1-1 0 0,0 1 1 0 0,0-1 0 0 0,1 0-1 0 0,-1 0 1 0 0,1 0 0 0 0,-1-1-1 0 0,3 1-104 0 0,5 2 416 0 0,1-1-1 0 0,0-1 1 0 0,0 0-1 0 0,1 0 1 0 0,-1-2-1 0 0,0 1 1 0 0,0-2-1 0 0,0 0 0 0 0,13-2-415 0 0,-7-2 218 0 0,0-2-1 0 0,0 0 1 0 0,0 0-1 0 0,-1-2 0 0 0,0-1 1 0 0,-1 0-1 0 0,0-1 0 0 0,-1 0 1 0 0,0-2-1 0 0,11-11-217 0 0,-8 8-65 0 0,-2 0-1 0 0,0-1 0 0 0,0-1 0 0 0,-2-1 1 0 0,0 0-1 0 0,-1-1 0 0 0,-2 0 1 0 0,0-1-1 0 0,-1-1 0 0 0,0 0 0 0 0,5-22 66 0 0,-12-15-1782 0 0,-4 58 1691 0 0,-1 0-1 0 0,1 0 0 0 0,0-1 1 0 0,0 1-1 0 0,-1 0 0 0 0,1 0 1 0 0,0 0-1 0 0,-1 0 0 0 0,1 0 1 0 0,-1-1-1 0 0,0 1 0 0 0,1 0 1 0 0,-1 0-1 0 0,0 0 0 0 0,0 0 1 0 0,1 1-1 0 0,-1-1 0 0 0,0 0 1 0 0,0 0-1 0 0,0 0 0 0 0,0 1 0 0 0,0-1 1 0 0,0 0-1 0 0,0 1 0 0 0,-1-1 1 0 0,1 1-1 0 0,0 0 0 0 0,0-1 1 0 0,0 1-1 0 0,0 0 0 0 0,-1-1 1 0 0,1 1-1 0 0,0 0 0 0 0,0 0 1 0 0,-1 0-1 0 0,1 0 0 0 0,0 0 1 0 0,0 1-1 0 0,0-1 0 0 0,-1 0 1 0 0,1 0-1 0 0,0 1 0 0 0,0-1 0 0 0,-1 1 92 0 0,-4 3-226 0 0,0-1 0 0 0,0 2-1 0 0,1-1 1 0 0,-1 1 0 0 0,1-1-1 0 0,0 1 1 0 0,0 1 0 0 0,1-1-1 0 0,0 1 1 0 0,-1 0-1 0 0,2 0 1 0 0,-1 0 0 0 0,0 1 226 0 0,4-5-23 0 0,-5 4 106 0 0,0 0 1 0 0,1 1 0 0 0,0-1 0 0 0,0 1-1 0 0,0 0 1 0 0,1 1 0 0 0,0-1 0 0 0,1 1-1 0 0,0-1 1 0 0,0 1 0 0 0,0 0 0 0 0,1-1-1 0 0,0 1 1 0 0,1 0 0 0 0,0 0 0 0 0,0 0-1 0 0,1 0 1 0 0,0-1 0 0 0,0 1 0 0 0,0 0-1 0 0,1 0 1 0 0,0-1 0 0 0,1 1 0 0 0,0-1-1 0 0,0 0 1 0 0,1 0 0 0 0,-1 0 0 0 0,2 0 0 0 0,-1-1-1 0 0,1 1 1 0 0,0-1 0 0 0,0 0 0 0 0,0-1-1 0 0,1 1 1 0 0,0-1 0 0 0,7 4-84 0 0,-2-4 243 0 0,1-1 0 0 0,-1-1 1 0 0,1 0-1 0 0,0-1 0 0 0,0 0 1 0 0,0-1-1 0 0,1 0 0 0 0,-1-1 0 0 0,0 0 1 0 0,0-1-1 0 0,0 0 0 0 0,0-1 1 0 0,0-1-1 0 0,0 1 0 0 0,0-2 0 0 0,0 0 1 0 0,-1 0-1 0 0,0-1 0 0 0,0-1 0 0 0,0 0 1 0 0,-1 0-1 0 0,0-1 0 0 0,0 0 1 0 0,0-1-1 0 0,-1 0 0 0 0,4-5-243 0 0,9-4 50 0 0,-1-1 0 0 0,-1-1 1 0 0,-1-1-1 0 0,0-1 0 0 0,-2 0 0 0 0,0-1 0 0 0,-2-1 0 0 0,0-1 0 0 0,-1 0 1 0 0,1-7-51 0 0,-11 23-24 0 0,2-3-30 0 0,-1 0 0 0 0,0-1 0 0 0,0 1 0 0 0,-1-1-1 0 0,-1 0 1 0 0,0 0 0 0 0,0 0 0 0 0,-1 0 0 0 0,-1-1 0 0 0,0 1-1 0 0,-1-1 1 0 0,0 0 54 0 0,-1 13-36 0 0,0-1 0 0 0,0 1 0 0 0,0-1 0 0 0,0 1 0 0 0,0-1 0 0 0,0 1 0 0 0,0-1 0 0 0,0 1 0 0 0,0 0 0 0 0,0 0 0 0 0,-1-1 0 0 0,1 1 0 0 0,0 0-1 0 0,0 0 1 0 0,0 0 0 0 0,0 0 0 0 0,0 1 0 0 0,0-1 0 0 0,-1 0 0 0 0,1 0 0 0 0,0 1 0 0 0,0-1 0 0 0,0 1 0 0 0,0-1 0 0 0,0 1 0 0 0,0-1 0 0 0,0 1 0 0 0,0-1 0 0 0,0 1 0 0 0,0 0 0 0 0,1 0 0 0 0,-2 0 36 0 0,-13 14-56 0 0,0 0 0 0 0,1 0 1 0 0,1 2-1 0 0,0 0 0 0 0,1 0 1 0 0,1 1-1 0 0,1 0 0 0 0,1 1 1 0 0,0 0-1 0 0,1 1 0 0 0,1 0 1 0 0,1 0-1 0 0,1 0 0 0 0,1 1 1 0 0,0 0-1 0 0,2 0 0 0 0,0 0 1 0 0,2 0-1 0 0,0 2 56 0 0,1-16-128 0 0,0-1 0 0 0,0 1-1 0 0,0-1 1 0 0,1 0 0 0 0,0 1 0 0 0,1-1 0 0 0,-1 0-1 0 0,1 0 1 0 0,0 0 0 0 0,0-1 0 0 0,1 1 0 0 0,0-1 0 0 0,0 0-1 0 0,0 0 1 0 0,1 0 0 0 0,1 1 128 0 0,56 34-8654 0 0,-48-33 4394 0 0,-5-3 489 0 0</inkml:trace>
  <inkml:trace contextRef="#ctx0" brushRef="#br0" timeOffset="2937.729">3270 347 9634 0 0,'0'0'3206'0'0,"0"0"-1482"0"0,0 0-633 0 0,0 0-186 0 0,0 0-88 0 0,0 0-66 0 0,0 0-74 0 0,0 0-85 0 0,0 0-90 0 0,0 0-94 0 0,0 0-69 0 0,0 0-82 0 0,-16 34-79 0 0,-51 108-72 0 0,7 9-290 0 0,57-96-1614 0 0,5-54-1039 0 0,6-5-9769 0 0,-8 4 8844 0 0</inkml:trace>
  <inkml:trace contextRef="#ctx0" brushRef="#br0" timeOffset="6218.517">3244 402 0 0 0,'0'0'425'0'0,"0"0"214"0"0,0 0 144 0 0,0 0 164 0 0,0 0 136 0 0,0 0 36 0 0,0 0-30 0 0,0 0-70 0 0,0 0-88 0 0,0 0-52 0 0,2 0 2799 0 0,2 0-3477 0 0,1 0 1 0 0,-1 0-1 0 0,0 0 0 0 0,1 1 1 0 0,-1-1-1 0 0,0 1 0 0 0,0 0 1 0 0,0 1-1 0 0,0-1 0 0 0,0 1 1 0 0,0-1-1 0 0,0 1 0 0 0,0 0 0 0 0,-1 1 1 0 0,1-1-1 0 0,-1 1 0 0 0,0-1 1 0 0,1 1-1 0 0,-1 0 0 0 0,-1 0 1 0 0,1 1-1 0 0,1 0-201 0 0,137 206 665 0 0,-107-185-1680 0 0,-20-20-6047 0 0,-13-5 2449 0 0,0 3 2192 0 0,-1-3-154 0 0</inkml:trace>
  <inkml:trace contextRef="#ctx0" brushRef="#br0" timeOffset="6507.648">3167 626 0 0 0,'0'0'255'0'0,"0"0"578"0"0,0 0 506 0 0,0 0 451 0 0,0 0 128 0 0,0 0-137 0 0,0 0-271 0 0,0 0-352 0 0,0 0-321 0 0,0 0-303 0 0,0 0-233 0 0,0 0-132 0 0,30 2-95 0 0,135 4-105 0 0,-136-5-605 0 0,9-1-2218 0 0,-14-2-2429 0 0,-14-1 1588 0 0</inkml:trace>
  <inkml:trace contextRef="#ctx0" brushRef="#br0" timeOffset="7020.581">3732 383 4577 0 0,'0'0'1310'0'0,"0"0"-301"0"0,0 0-43 0 0,0 0 163 0 0,0 0 116 0 0,0 0-39 0 0,0 0-179 0 0,0 0-259 0 0,0 0-253 0 0,0 0-152 0 0,0 0-27 0 0,0 0 15 0 0,0 0 64 0 0,1 10 26 0 0,18 275 769 0 0,-17-269-1722 0 0,0 7-2607 0 0,-4-11-8804 0 0,0-11 10609 0 0</inkml:trace>
  <inkml:trace contextRef="#ctx0" brushRef="#br0" timeOffset="7284.705">3684 383 5873 0 0,'0'0'618'0'0,"0"0"-228"0"0,0 0 108 0 0,0 0 381 0 0,0 0 330 0 0,0 0 52 0 0,0 0-101 0 0,0 0-149 0 0,0 0-148 0 0,0 0-159 0 0,0 0-181 0 0,33-3-147 0 0,101-13-134 0 0,-32 3 120 0 0,-28 3-1849 0 0,-21 8-10589 0 0,-53 2 9670 0 0</inkml:trace>
  <inkml:trace contextRef="#ctx0" brushRef="#br0" timeOffset="7525.272">3741 560 4577 0 0,'0'0'608'0'0,"0"0"-256"0"0,0 0 336 0 0,0 0 665 0 0,0 0 143 0 0,0 0-208 0 0,0 0-288 0 0,0 0-287 0 0,0 0-161 0 0,0 0-128 0 0,0 0-144 0 0,0 0-120 0 0,192 8-136 0 0,-156-16-232 0 0,5-3-688 0 0,-2 0-1281 0 0,-8 4-2200 0 0,-11-1-1480 0 0</inkml:trace>
</inkml:ink>
</file>

<file path=ppt/ink/ink1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57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 15891 0 0,'0'0'379'0'0,"0"0"-406"0"0,0 0-170 0 0,0 0 250 0 0,0 0 406 0 0,0 0 227 0 0,0 0 62 0 0,0 0-24 0 0,0 0-87 0 0,21 35-110 0 0,65 112-119 0 0,-39-31 108 0 0,-39-75-429 0 0,-1 1 0 0 0,-2 0 0 0 0,-2 0-1 0 0,-1 1 1 0 0,-3 0-87 0 0,1-32-39 0 0,-2 1-1 0 0,0 0 1 0 0,0-1-1 0 0,-1 0 1 0 0,0 0 0 0 0,-1 0-1 0 0,-1 0 1 0 0,1 0 0 0 0,-2-1-1 0 0,1 1 1 0 0,-2-1 0 0 0,1-1-1 0 0,-1 0 1 0 0,-1 1-1 0 0,1-2 1 0 0,-2 1 0 0 0,1-1-1 0 0,-1-1 1 0 0,-6 4 39 0 0,-27 17-4509 0 0,-3-8-4165 0 0,42-20 1367 0 0</inkml:trace>
</inkml:ink>
</file>

<file path=ppt/ink/ink1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56.7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487 30 7474 0 0,'0'0'3566'0'0,"0"0"-2009"0"0,0 0-816 0 0,0 0-153 0 0,0 0 104 0 0,0 0 117 0 0,0 0 5 0 0,0 0-102 0 0,0 0-149 0 0,0 0-138 0 0,0 0-85 0 0,3 7-26 0 0,21 97 850 0 0,-23 158-150 0 0,-2-134-6566 0 0,2-119 2910 0 0,9 5-9185 0 0,-10-11 11075 0 0</inkml:trace>
  <inkml:trace contextRef="#ctx0" brushRef="#br0" timeOffset="229.188">119 1 5089 0 0,'0'0'352'0'0,"0"0"-97"0"0,0 0 0 0 0,0 0 147 0 0,0 0 181 0 0,-19 34 123 0 0,-57 106 7 0 0,73-136-654 0 0,1 1 0 0 0,-1-1-1 0 0,1 1 1 0 0,-1 0 0 0 0,1 0 0 0 0,0-1-1 0 0,1 1 1 0 0,0 0 0 0 0,-1 1 0 0 0,1-1-1 0 0,1 0 1 0 0,-1 0 0 0 0,1 0 0 0 0,0 0 0 0 0,0 1-1 0 0,1-1-58 0 0,0 9 158 0 0,3 12-160 0 0,2 0 1 0 0,0 0 0 0 0,2-1 0 0 0,1 0-1 0 0,1 0 1 0 0,0-1 0 0 0,2-1-1 0 0,9 14 2 0 0,-14-24-159 0 0,42 63-2439 0 0,10-13-3728 0 0,-47-54 5967 0 0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3:04.86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 0 0 0 0,'0'0'649'0'0,"0"0"454"0"0,0 0 274 0 0,0 0 200 0 0,0 0 77 0 0,0 0-12 0 0,0 0-103 0 0,0 0-198 0 0,0 0-196 0 0,0 0-189 0 0,0 4 4396 0 0,-11 122-3620 0 0,11-102-1555 0 0,-1 40 240 0 0,3 0-1 0 0,2 0 1 0 0,4 0-1 0 0,3 9-416 0 0,-2-32 149 0 0,2 1-1 0 0,2-1 1 0 0,1-1 0 0 0,2 0 0 0 0,2-1-1 0 0,6 8-148 0 0,-7-19 97 0 0,1-1-1 0 0,1-1 0 0 0,1-1 0 0 0,1 0 1 0 0,1-2-1 0 0,2 0 0 0 0,0-1 1 0 0,1-2-1 0 0,9 5-96 0 0,51 33 385 0 0,68 19 452 0 0,-112-69-244 0 0,-44-4 1982 0 0,-72-31-2509 0 0,40 19-185 0 0,0 1 1 0 0,-1 2-1 0 0,1 1 0 0 0,-1 2 1 0 0,0 2-1 0 0,-7 1 119 0 0,11-1-76 0 0,13 0 60 0 0,-126 15-290 0 0,62 25-394 0 0,124-32-562 0 0,-24-11 1354 0 0,0 0 0 0 0,-1 0 0 0 0,1-2 0 0 0,-1 0 0 0 0,1-1 0 0 0,-2-1 0 0 0,1 0 1 0 0,-1-1-1 0 0,0-1 0 0 0,0-1 0 0 0,-1 0 0 0 0,-1 0 0 0 0,11-11-92 0 0,50-45 190 0 0,-2-4 1 0 0,40-52-191 0 0,-24 27 31 0 0,-86 125-695 0 0,-2-2 728 0 0,2-7-27 0 0,-2-1 0 0 0,-1 0 0 0 0,0 1 0 0 0,-2-1 1 0 0,0 0-1 0 0,-1 0 0 0 0,-1 0 0 0 0,-4 7-37 0 0,-47 82 148 0 0,52-105-2208 0 0,4-18-12784 0 0,1 6 5241 0 0</inkml:trace>
</inkml:ink>
</file>

<file path=ppt/ink/ink1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18.8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603 299 2673 0 0,'0'0'1243'0'0,"0"0"-555"0"0,0 0-192 0 0,0 0 121 0 0,0 0 207 0 0,0 0 199 0 0,0 0 104 0 0,0 0-17 0 0,0 0-69 0 0,0 0-134 0 0,0 0-169 0 0,-7-6-160 0 0,-20-16-112 0 0,-14 16 1050 0 0,19 8-1388 0 0,0 1 0 0 0,0 1 0 0 0,0 1 0 0 0,0 1-1 0 0,1 1 1 0 0,0 1 0 0 0,0 0 0 0 0,-5 5-128 0 0,-65 23 184 0 0,-117 42 784 0 0,279-71-1009 0 0,-27-8 241 0 0,-24 0-165 0 0,0 0 1 0 0,0 2-1 0 0,0 0 1 0 0,-1 1-1 0 0,1 1 1 0 0,-1 1-1 0 0,10 3-35 0 0,-28-7 3 0 0,0 0 1 0 0,0 1-1 0 0,0-1 0 0 0,-1 1 1 0 0,1-1-1 0 0,0 1 0 0 0,0-1 1 0 0,0 1-1 0 0,0-1 0 0 0,-1 1 1 0 0,1 0-1 0 0,0-1 0 0 0,-1 1 1 0 0,1 0-1 0 0,-1 0 0 0 0,1-1 1 0 0,-1 1-1 0 0,1 0 0 0 0,-1 0 1 0 0,1 0-1 0 0,-1 0 0 0 0,0 0 1 0 0,1 0-1 0 0,-1 0 0 0 0,0 0 1 0 0,0 0-1 0 0,0 0 0 0 0,0 0 1 0 0,0-1-1 0 0,0 1 0 0 0,0 0 0 0 0,0 0 1 0 0,0 0-1 0 0,0 0 0 0 0,0 0 1 0 0,-1 0-1 0 0,1 0 0 0 0,0 0 1 0 0,-1 0-1 0 0,1 0 0 0 0,-1 0 1 0 0,1-1-1 0 0,-1 1 0 0 0,1 0 1 0 0,-1 0-1 0 0,0-1 0 0 0,1 1 1 0 0,-1 0-1 0 0,0-1 0 0 0,0 1-3 0 0,-39 39 291 0 0,38-38-290 0 0,-103 72 199 0 0,83-61-173 0 0,0 1 0 0 0,1 1 0 0 0,0 1-1 0 0,1 1 1 0 0,1 1 0 0 0,-14 17-27 0 0,31-32-4 0 0,0 1 0 0 0,1-1-1 0 0,-1 1 1 0 0,1 0 0 0 0,-1-1 0 0 0,1 1 0 0 0,1 0-1 0 0,-1 0 1 0 0,0 0 0 0 0,1 0 0 0 0,0 0 0 0 0,0 0-1 0 0,0 0 1 0 0,0 0 0 0 0,1-1 0 0 0,0 1 0 0 0,-1 0-1 0 0,1 0 1 0 0,1 0 0 0 0,-1-1 0 0 0,0 1 0 0 0,1 0-1 0 0,0-1 1 0 0,0 1 0 0 0,0-1 0 0 0,0 0 0 0 0,1 0-1 0 0,-1 0 1 0 0,1 0 0 0 0,0 0 0 0 0,0 0 0 0 0,0-1-1 0 0,0 1 1 0 0,0-1 0 0 0,0 0 0 0 0,1 0 0 0 0,-1 0-1 0 0,1 0 1 0 0,-1-1 0 0 0,4 1 4 0 0,9 5-309 0 0,0 0 0 0 0,0-2 0 0 0,1 0 0 0 0,-1-1 0 0 0,1-1 0 0 0,0 0 0 0 0,0-1 0 0 0,0-1 0 0 0,1-1 0 0 0,4 0 309 0 0,8-6-3105 0 0,-12-2-2001 0 0,-10 3-1873 0 0</inkml:trace>
  <inkml:trace contextRef="#ctx0" brushRef="#br0" timeOffset="336.741">223 0 8506 0 0,'0'0'-171'0'0,"0"0"187"0"0,0 0 222 0 0,0 0 219 0 0,0 0 255 0 0,-2 31 236 0 0,-6 97 102 0 0,6-83-170 0 0,3 1-1 0 0,1-1 1 0 0,3 0 0 0 0,1-1-1 0 0,5 13-879 0 0,11 82 1071 0 0,-22-138-1067 0 0,9 65 73 0 0,-3 1 0 0 0,-3 0-1 0 0,-2 0 1 0 0,-4 0 0 0 0,-3 0 0 0 0,-2-1-1 0 0,-7 15-76 0 0,-14 15-29 0 0,-1-1-1389 0 0,16-30-8160 0 0,14-58 2837 0 0</inkml:trace>
</inkml:ink>
</file>

<file path=ppt/ink/ink1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22.0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354 564 448 0 0,'0'0'766'0'0,"0"0"-534"0"0,0 0-150 0 0,0 0 116 0 0,0 0 159 0 0,0 0 111 0 0,0 0 39 0 0,-26 33-26 0 0,-80 104-36 0 0,45-47 240 0 0,-91 120 1173 0 0,151-209-1828 0 0,1-1 0 0 0,-1 0 1 0 0,0 1-1 0 0,1-1 0 0 0,-1 1 0 0 0,1 0 1 0 0,-1-1-1 0 0,1 1 0 0 0,-1-1 1 0 0,1 1-1 0 0,0 0 0 0 0,-1-1 1 0 0,1 1-1 0 0,0 0 0 0 0,-1-1 0 0 0,1 1 1 0 0,0 0-1 0 0,0-1 0 0 0,-1 1 1 0 0,1 0-1 0 0,0 0 0 0 0,0-1 1 0 0,0 1-1 0 0,0 0 0 0 0,0 0 0 0 0,0-1 1 0 0,0 1-1 0 0,1 0 0 0 0,-1 0 1 0 0,0-1-1 0 0,0 1 0 0 0,0 0 0 0 0,1 0 1 0 0,-1-1-1 0 0,0 1 0 0 0,1 0 1 0 0,-1-1-1 0 0,1 1 0 0 0,-1-1 1 0 0,1 1-1 0 0,-1 0 0 0 0,1-1 0 0 0,-1 1 1 0 0,1-1-1 0 0,0 0 0 0 0,-1 1 1 0 0,1-1-1 0 0,-1 1 0 0 0,1-1 0 0 0,0 0 1 0 0,0 1-1 0 0,0-1-30 0 0,44 2 1331 0 0,-32-2-987 0 0,260-11 599 0 0,-173 18-955 0 0,-101-15 4798 0 0,-10-29-4011 0 0,-17-72 109 0 0,13 68-1291 0 0,-2 1 0 0 0,-1 1 1 0 0,-2 0-1 0 0,-2 2 0 0 0,-1 0 0 0 0,-14-14 407 0 0,34 48-711 0 0,-11-17-434 0 0,10 11-6122 0 0,4 8 3648 0 0,0 1 1649 0 0</inkml:trace>
  <inkml:trace contextRef="#ctx0" brushRef="#br0" timeOffset="445.974">943 457 6833 0 0,'0'0'1339'0'0,"0"0"-21"0"0,0 0 14 0 0,0 0 85 0 0,0 0-9 0 0,0 0-226 0 0,0 0-312 0 0,0 0-286 0 0,0 0-231 0 0,0 0-151 0 0,0 0-82 0 0,0 0-25 0 0,0 0 46 0 0,1 8 71 0 0,-11 124 813 0 0,-65 213-373 0 0,73-342-634 0 0,1-1 0 0 0,0 0 1 0 0,0 1-1 0 0,0-1 0 0 0,0 1 1 0 0,1 0-1 0 0,-1-1 1 0 0,1 1-1 0 0,0 0 0 0 0,-1-1 1 0 0,1 1-1 0 0,0 0 0 0 0,1-1 1 0 0,-1 1-1 0 0,0 0 0 0 0,1-1 1 0 0,-1 1-1 0 0,1-1 0 0 0,0 1 1 0 0,0 0-1 0 0,0-1 0 0 0,0 0 1 0 0,1 1-1 0 0,-1-1 0 0 0,1 0 1 0 0,-1 0-1 0 0,1 1 0 0 0,0-1 1 0 0,-1 0-1 0 0,1-1 1 0 0,0 1-1 0 0,1 0 0 0 0,0 0-18 0 0,11 0 206 0 0,-1 0-1 0 0,1-2 0 0 0,0 1 1 0 0,-1-2-1 0 0,1 0 0 0 0,0-1 1 0 0,-1 0-1 0 0,1-1 1 0 0,-1 0-1 0 0,0-1 0 0 0,0-1 1 0 0,0 0-1 0 0,5-4-205 0 0,-17 9-49 0 0,0 0 0 0 0,0 0 1 0 0,-1 0-1 0 0,1 0 0 0 0,0 0 0 0 0,-1-1 0 0 0,1 1 1 0 0,-1 0-1 0 0,1-1 0 0 0,0 1 0 0 0,-1 0 0 0 0,1-1 0 0 0,-1 1 1 0 0,1 0-1 0 0,-1-1 0 0 0,1 1 0 0 0,-1-1 0 0 0,1 1 0 0 0,-1-1 1 0 0,1 0-1 0 0,-1 1 0 0 0,0-1 0 0 0,1 1 0 0 0,-1-1 0 0 0,0 0 1 0 0,0 1-1 0 0,1-1 0 0 0,-1 1 0 0 0,0-1 0 0 0,0 0 1 0 0,0 0-1 0 0,0 1 0 0 0,0-1 0 0 0,0 0 0 0 0,0 1 0 0 0,0-1 1 0 0,0 0-1 0 0,0 1 0 0 0,0-1 0 0 0,0 0 0 0 0,0 1 0 0 0,-1-1 1 0 0,1 0-1 0 0,0 1 0 0 0,-1-1 0 0 0,1 1 0 0 0,0-1 1 0 0,-1 0 47 0 0,-15-14-7960 0 0,10 11 4254 0 0,2 0-4639 0 0</inkml:trace>
  <inkml:trace contextRef="#ctx0" brushRef="#br0" timeOffset="683.964">605 762 3913 0 0,'0'0'2166'0'0,"0"0"-414"0"0,0 0-34 0 0,0 0 62 0 0,0 0-126 0 0,0 0-243 0 0,0 0-240 0 0,35-2-195 0 0,117-9-185 0 0,154-28-143 0 0,-231 28-3689 0 0,-42 6-2404 0 0,-12 3-4049 0 0</inkml:trace>
  <inkml:trace contextRef="#ctx0" brushRef="#br0" timeOffset="1221.127">1755 254 6465 0 0,'0'0'1571'0'0,"0"0"-232"0"0,0 0-120 0 0,0 0 12 0 0,0 0-28 0 0,0 0-140 0 0,0 0-117 0 0,0 0-122 0 0,0 0-93 0 0,0 0-81 0 0,0 0-96 0 0,0 0-95 0 0,-29 27-74 0 0,-91 85-36 0 0,60-28 154 0 0,51-64-361 0 0,-5 9-21 0 0,2 0 0 0 0,1 1 1 0 0,1 0-1 0 0,1 1 1 0 0,2 0-1 0 0,1 1 1 0 0,2-1-1 0 0,1 1 1 0 0,1 0-1 0 0,2 0 1 0 0,3 23-122 0 0,-2-41 10 0 0,1 1 0 0 0,1-1 1 0 0,0 1-1 0 0,1-1 0 0 0,0 0 1 0 0,1 0-1 0 0,1-1 0 0 0,0 0 0 0 0,1 0 1 0 0,0 0-1 0 0,1-1 0 0 0,0 0 1 0 0,1 0-1 0 0,1-1 0 0 0,0 0 1 0 0,0-1-1 0 0,1 0 0 0 0,0 0 0 0 0,1-1 1 0 0,0-1-1 0 0,0 0 0 0 0,1-1 1 0 0,0 0-1 0 0,0-1 0 0 0,1 0 0 0 0,0-1 1 0 0,0-1-1 0 0,0 0 0 0 0,0-1 1 0 0,0 0-1 0 0,1-1 0 0 0,5-1-10 0 0,-2 0-568 0 0,19-1-2073 0 0,-16-4-6921 0 0,-16 0 1034 0 0</inkml:trace>
  <inkml:trace contextRef="#ctx0" brushRef="#br0" timeOffset="3685.957">2121 508 0 0 0,'0'0'156'0'0,"0"0"-116"0"0,0 0-12 0 0,0 0 172 0 0,0 0 271 0 0,0 0 272 0 0,0 0 198 0 0,0 0 30 0 0,0 0-100 0 0,0 0-159 0 0,-5 25-160 0 0,-17 79-124 0 0,-56 150 1010 0 0,1-99-753 0 0,77-155-530 0 0,0-1 0 0 0,-1 1-1 0 0,1 0 1 0 0,0 0 0 0 0,0 0 0 0 0,-1-1-1 0 0,1 1 1 0 0,0 0 0 0 0,0 0-1 0 0,0 0 1 0 0,-1 0 0 0 0,1-1-1 0 0,0 1 1 0 0,-1 0 0 0 0,1 0-1 0 0,0 0 1 0 0,0 0 0 0 0,-1 0-1 0 0,1 0 1 0 0,0 0 0 0 0,0 0-1 0 0,-1 0 1 0 0,1 0 0 0 0,0 0-1 0 0,-1 0-154 0 0,13-35 633 0 0,67-119 89 0 0,133-170-337 0 0,-166 251-85 0 0,-45 73-273 0 0,-1 0-67 0 0,0 0-112 0 0,0 29-6 0 0,-1 16 469 0 0,-1-17-140 0 0,1 0 0 0 0,1 0 0 0 0,2-1 0 0 0,1 1 1 0 0,1 0-1 0 0,1-1 0 0 0,1 0 0 0 0,1 0 0 0 0,2-1 0 0 0,7 16-171 0 0,-13-39 44 0 0,-1 0 0 0 0,0 0-1 0 0,1-1 1 0 0,0 1 0 0 0,-1-1 0 0 0,1 1 0 0 0,0-1-1 0 0,0 0 1 0 0,1 0 0 0 0,-1 0 0 0 0,0-1 0 0 0,1 1-1 0 0,-1-1 1 0 0,1 0 0 0 0,-1 0 0 0 0,1 0 0 0 0,-1 0-1 0 0,1-1 1 0 0,0 1 0 0 0,-1-1 0 0 0,1 0 0 0 0,0 0-1 0 0,0 0 1 0 0,-1-1 0 0 0,1 1 0 0 0,0-1 0 0 0,-1 0 0 0 0,1 0-1 0 0,-1 0 1 0 0,1 0 0 0 0,-1-1 0 0 0,0 0 0 0 0,1 1-1 0 0,-1-1 1 0 0,0 0 0 0 0,0-1 0 0 0,0 1 0 0 0,0 0-1 0 0,-1-1 1 0 0,1 0 0 0 0,-1 1 0 0 0,1-1 0 0 0,-1 0-1 0 0,0 0 1 0 0,1-2-44 0 0,41-39 105 0 0,-2-3 1 0 0,-2-1-1 0 0,-2-2 1 0 0,-2-1-1 0 0,-2-2 0 0 0,-3-1 1 0 0,9-25-106 0 0,-25 42 268 0 0,-15 37-220 0 0,0 0-64 0 0,0 22-271 0 0,-14 137 762 0 0,13-137-420 0 0,2-1 1 0 0,0 0-1 0 0,2 0 1 0 0,0 0-1 0 0,1 0 1 0 0,2-1-1 0 0,0 1 1 0 0,0-1-1 0 0,2 0 1 0 0,1-1-1 0 0,0 0 1 0 0,2 0-1 0 0,0-1-55 0 0,23 37 50 0 0,-24-35-160 0 0,-9-16-4054 0 0,0-2-4429 0 0,-1-2 1650 0 0</inkml:trace>
  <inkml:trace contextRef="#ctx0" brushRef="#br0" timeOffset="4037.132">3106 740 8210 0 0,'0'0'1040'0'0,"0"0"-89"0"0,0 0 166 0 0,0 0 209 0 0,0 0-16 0 0,0 0-178 0 0,0 0-215 0 0,0 0-179 0 0,0 0-121 0 0,33-2-157 0 0,105-6-150 0 0,4-8-728 0 0,-103 10-2328 0 0,-14 2-4271 0 0,-13 3-930 0 0</inkml:trace>
  <inkml:trace contextRef="#ctx0" brushRef="#br0" timeOffset="5920.291">3878 339 6337 0 0,'0'0'2700'0'0,"0"0"-1472"0"0,0 0-384 0 0,0 0 96 0 0,0 0 156 0 0,0 0 82 0 0,0 0-67 0 0,0 0-259 0 0,0 0-305 0 0,0 0-254 0 0,0 0-169 0 0,-2 2-58 0 0,-2 8 10 0 0,0 0 0 0 0,1 0 0 0 0,0 0 0 0 0,1 0 0 0 0,0 0 0 0 0,1 0 0 0 0,0 0 0 0 0,1 1 0 0 0,0-1 0 0 0,0 0 0 0 0,2 11-76 0 0,-1 10 152 0 0,18 326 448 0 0,2-224-2140 0 0,-20-127 316 0 0,-2-4-8317 0 0,0-2 2942 0 0</inkml:trace>
  <inkml:trace contextRef="#ctx0" brushRef="#br0" timeOffset="6409.117">3716 324 4297 0 0,'0'0'2023'0'0,"0"0"-951"0"0,0 0-281 0 0,0 0 107 0 0,0 0 191 0 0,0 0 90 0 0,0 0-63 0 0,0 0-133 0 0,0 0-124 0 0,0 0-132 0 0,34-11-112 0 0,112-33-111 0 0,-26 29 235 0 0,-103 12-667 0 0,1 1-1 0 0,0 1 1 0 0,0 1 0 0 0,0 0 0 0 0,-1 1 0 0 0,1 1 0 0 0,0 0 0 0 0,-1 2 0 0 0,1 0 0 0 0,-1 1 0 0 0,0 0 0 0 0,0 2 0 0 0,-1 0-1 0 0,6 3-71 0 0,-19-8 3 0 0,-1 0 0 0 0,1 0-1 0 0,-1 0 1 0 0,1 0 0 0 0,-1 1-1 0 0,1-1 1 0 0,-1 1-1 0 0,0-1 1 0 0,0 1 0 0 0,0 0-1 0 0,-1 0 1 0 0,1-1-1 0 0,-1 1 1 0 0,0 1 0 0 0,1-1-1 0 0,-1 0 1 0 0,0 0-1 0 0,-1 0 1 0 0,1 0 0 0 0,-1 1-1 0 0,1-1 1 0 0,-1 0-1 0 0,0 1 1 0 0,0-1 0 0 0,0 0-1 0 0,-1 1 1 0 0,1-1 0 0 0,-1 0-1 0 0,0 0 1 0 0,0 0-1 0 0,0 1 1 0 0,0-1 0 0 0,-1 0-1 0 0,1 0-2 0 0,-68 93 109 0 0,43-73-124 0 0,0-1 1 0 0,-2-1-1 0 0,0-2 0 0 0,-2 0 0 0 0,-1-2 15 0 0,-7 6 58 0 0,27-17-15 0 0,10-6-43 0 0,-1 0-1 0 0,0 0 1 0 0,1 0-1 0 0,-1 0 0 0 0,1 0 1 0 0,-1 1-1 0 0,1-1 1 0 0,-1 1-1 0 0,1 0 0 0 0,-1-1 1 0 0,1 1-1 0 0,-1 0 1 0 0,1 0-1 0 0,-1-1 0 0 0,1 1 1 0 0,0 0-1 0 0,0 1 1 0 0,0-1-1 0 0,-1 0 0 0 0,1 0 1 0 0,0 0-1 0 0,0 1 1 0 0,1-1-1 0 0,-1 0 0 0 0,0 1 1 0 0,0-1-1 0 0,1 1 1 0 0,-1-1-1 0 0,1 1 0 0 0,-1-1 1 0 0,1 1-1 0 0,-1 0 1 0 0,1-1-1 0 0,0 1 0 0 0,0-1 1 0 0,0 1-1 0 0,0 0 1 0 0,0-1-1 0 0,0 1 0 0 0,1 0 1 0 0,-1-1-1 0 0,0 1 1 0 0,1-1-1 0 0,-1 1 0 0 0,1-1 1 0 0,0 1-1 0 0,-1-1 1 0 0,2 2 0 0 0,66 47 368 0 0,-55-43-294 0 0,0 2 1 0 0,-1-1 0 0 0,0 2-1 0 0,0-1 1 0 0,-1 2 0 0 0,-1-1-1 0 0,1 2 1 0 0,-2-1 0 0 0,1 1-1 0 0,1 4-74 0 0,-10-14-38 0 0,0 0 0 0 0,0 0 0 0 0,1 0-1 0 0,-1-1 1 0 0,1 1 0 0 0,-1 0 0 0 0,1-1-1 0 0,0 0 1 0 0,-1 1 0 0 0,1-1 0 0 0,0 0-1 0 0,0 0 1 0 0,0 0 0 0 0,0 0 0 0 0,0 0-1 0 0,0 0 1 0 0,0-1 0 0 0,1 1 0 0 0,-1-1-1 0 0,0 1 1 0 0,0-1 0 0 0,0 0 0 0 0,1 0-1 0 0,-1 0 39 0 0,22 0-6216 0 0,-16 0 1377 0 0,-3 0-2397 0 0</inkml:trace>
  <inkml:trace contextRef="#ctx0" brushRef="#br0" timeOffset="6648.358">4364 748 5681 0 0,'0'0'840'0'0,"0"0"78"0"0,0 0 233 0 0,0 0 221 0 0,0 0 18 0 0,0 0-149 0 0,0 0-244 0 0,0 0-301 0 0,0 0-262 0 0,0 0-169 0 0,0 0-116 0 0,8 32-78 0 0,24 101-45 0 0,-16-71 157 0 0,-10-40-2704 0 0,-6-3-7226 0 0,0-19 6601 0 0</inkml:trace>
  <inkml:trace contextRef="#ctx0" brushRef="#br0" timeOffset="7110.103">4360 656 2705 0 0,'0'0'2065'0'0,"0"0"-1043"0"0,0 0-322 0 0,0 0 160 0 0,0 0 248 0 0,0 0 155 0 0,0 0 31 0 0,0 0-15 0 0,0 0-65 0 0,0 0-124 0 0,0 0-164 0 0,0 0-213 0 0,0 0-204 0 0,32-4-153 0 0,101-11-118 0 0,-66 12 105 0 0,-48 30-112 0 0,-36 31 60 0 0,-82 69-314 0 0,98-125 8 0 0,1-1 0 0 0,-1 1 1 0 0,0-1-1 0 0,1 1 0 0 0,-1-1 0 0 0,0 1 0 0 0,1 0 1 0 0,0-1-1 0 0,-1 1 0 0 0,1 0 0 0 0,0-1 0 0 0,0 1 1 0 0,0 0-1 0 0,0-1 0 0 0,0 1 0 0 0,1 0 0 0 0,-1-1 1 0 0,0 1-1 0 0,1 0 0 0 0,-1-1 0 0 0,1 1 1 0 0,0-1-1 0 0,-1 1 0 0 0,1-1 0 0 0,0 1 0 0 0,0-1 1 0 0,0 0-1 0 0,0 1 0 0 0,0-1 0 0 0,0 0 0 0 0,0 0 1 0 0,1 0-1 0 0,-1 0 0 0 0,0 0 0 0 0,2 1 15 0 0,62 25 20 0 0,-31-15 2 0 0,-32-12-5 0 0,0 1 0 0 0,0-1 0 0 0,0 1 0 0 0,0 0 0 0 0,0-1 0 0 0,-1 1 0 0 0,1 0-1 0 0,0 0 1 0 0,0 0 0 0 0,0 0 0 0 0,-1 1 0 0 0,1-1 0 0 0,-1 0 0 0 0,1 1 0 0 0,-1-1 0 0 0,1 1 0 0 0,-1-1 0 0 0,0 1 0 0 0,0 0 0 0 0,0 0 0 0 0,0-1 0 0 0,0 1 0 0 0,0 0 0 0 0,0 0 0 0 0,0 0 0 0 0,-1 0 0 0 0,1 0 0 0 0,-1 0 0 0 0,0 0 0 0 0,1 0 0 0 0,-1 0 0 0 0,0 0 0 0 0,0 1 0 0 0,0-1 0 0 0,-1 0-1 0 0,1 0 1 0 0,0 0 0 0 0,-1 0 0 0 0,1 0 0 0 0,-1 0 0 0 0,0 0 0 0 0,0 0 0 0 0,0 1-17 0 0,-10 6-117 0 0,0 0 1 0 0,0-1-1 0 0,-1 0 0 0 0,0-1 0 0 0,0 0 0 0 0,-1-1 0 0 0,0 0 0 0 0,0-1 0 0 0,0-1 1 0 0,0 0-1 0 0,-14 2 117 0 0,-11-5-6311 0 0,36-3 1599 0 0,0-2 1875 0 0,2 4 1958 0 0,0-1-1534 0 0</inkml:trace>
  <inkml:trace contextRef="#ctx0" brushRef="#br0" timeOffset="7406.972">4839 258 9338 0 0,'0'0'1118'0'0,"0"0"-442"0"0,0 0-268 0 0,0 0 43 0 0,0 0 135 0 0,0 0 207 0 0,0 0 168 0 0,0 0 62 0 0,0 0-23 0 0,0 0-129 0 0,0 0-157 0 0,0 0-149 0 0,0 0-124 0 0,9 22-106 0 0,29 71-75 0 0,-16 9 263 0 0,-24 84-217 0 0,-17-63-444 0 0,13-54-696 0 0,6-39-3461 0 0,0-30 4255 0 0,0 1-2151 0 0,0-1-877 0 0,0 0-860 0 0,0 0 176 0 0,0 0 1629 0 0</inkml:trace>
  <inkml:trace contextRef="#ctx0" brushRef="#br0" timeOffset="7706.451">4866 258 6665 0 0,'0'0'1398'0'0,"0"0"-135"0"0,0 0 16 0 0,0 0 147 0 0,0 0 34 0 0,0 0-97 0 0,0 0-206 0 0,0 0-218 0 0,0 0-148 0 0,0 0-135 0 0,0 0-128 0 0,0 0-93 0 0,30-9-67 0 0,94-29-37 0 0,31 5 544 0 0,-43 29-1197 0 0,-110 4 188 0 0,-1 0 0 0 0,1 1-1 0 0,-1-1 1 0 0,0 1 0 0 0,1-1-1 0 0,-1 1 1 0 0,1 0 0 0 0,-1-1-1 0 0,0 1 1 0 0,0 0 0 0 0,1 0-1 0 0,-1 0 1 0 0,0 0 0 0 0,0 0-1 0 0,0 0 1 0 0,0 0 0 0 0,0 0-1 0 0,0 1 1 0 0,0-1 0 0 0,-1 0-1 0 0,1 0 1 0 0,0 1 0 0 0,-1-1-1 0 0,1 1 1 0 0,-1-1 0 0 0,1 0-1 0 0,-1 1 1 0 0,0-1-1 0 0,1 1 135 0 0,-8 25-9390 0 0,3-22 2064 0 0</inkml:trace>
  <inkml:trace contextRef="#ctx0" brushRef="#br0" timeOffset="7953.986">4866 637 5345 0 0,'0'0'1347'0'0,"0"0"40"0"0,0 0 269 0 0,0 0 138 0 0,0 0-196 0 0,0 0-330 0 0,0 0-292 0 0,0 0-240 0 0,0 0-191 0 0,32-3-156 0 0,102-10-154 0 0,6-10-1096 0 0,-99 14-2684 0 0,5 3-4612 0 0,-32 5 3444 0 0</inkml:trace>
  <inkml:trace contextRef="#ctx0" brushRef="#br0" timeOffset="8268.014">5472 0 2104 0 0,'0'0'1996'0'0,"0"0"-552"0"0,0 0-208 0 0,0 0-54 0 0,0 0-65 0 0,0 0 8 0 0,0 0 1 0 0,0 0-29 0 0,0 0-25 0 0,0 0-88 0 0,0 0-133 0 0,0 0-116 0 0,11 22-55 0 0,34 72-39 0 0,-30-60-253 0 0,-2 1-1 0 0,0 0 0 0 0,-3 1 1 0 0,-1 0-1 0 0,-2 1 0 0 0,-1 0 1 0 0,0 27-388 0 0,-1-39-2 0 0,-2 0 0 0 0,-1 1 0 0 0,-1-1 0 0 0,-1 0 0 0 0,-1 0 0 0 0,-2 1 0 0 0,0-1 0 0 0,-2 0 0 0 0,0-1 0 0 0,-2 1 0 0 0,-1-1 0 0 0,-1-1 0 0 0,0 1 0 0 0,-2-1 0 0 0,-1-1 0 0 0,-1 0 0 0 0,0-1 0 0 0,-2 0 0 0 0,-1-1 0 0 0,-16 16 2 0 0,28-32-267 0 0,-66 53-2207 0 0,45-42-1580 0 0,-2-2-3916 0 0,18-9 2673 0 0</inkml:trace>
</inkml:ink>
</file>

<file path=ppt/ink/ink1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41.5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30 928 0 0,'0'0'658'0'0,"0"0"10"0"0,0 0 329 0 0,0 0 346 0 0,0 0 68 0 0,0 0-192 0 0,0 0-291 0 0,0 0-147 0 0,0 0 47 0 0,0 0 157 0 0,0 0 129 0 0,0 0 22 0 0,0 0-37 0 0,19 0-76 0 0,138-4 1421 0 0,204-22 250 0 0,-242 39-3488 0 0,-72 7-9279 0 0,-38-16 684 0 0</inkml:trace>
</inkml:ink>
</file>

<file path=ppt/ink/ink1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32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0 454 7762 0 0,'0'0'576'0'0,"0"0"-327"0"0,0 0-31 0 0,0 0 339 0 0,0 0 295 0 0,0 0 166 0 0,0 0 33 0 0,0 0-71 0 0,0 0-85 0 0,32-1-128 0 0,98-5-169 0 0,59-17 797 0 0,-80 12-2987 0 0,-109 11 617 0 0,0 0-411 0 0,-5 0-7273 0 0,1 0 4353 0 0</inkml:trace>
  <inkml:trace contextRef="#ctx0" brushRef="#br0" timeOffset="247.006">63 583 7290 0 0,'0'0'640'0'0,"0"0"-254"0"0,0 0 153 0 0,0 0 427 0 0,0 0 301 0 0,0 0 74 0 0,0 0-143 0 0,0 0-223 0 0,0 0-210 0 0,0 0-211 0 0,0 0-202 0 0,33-2-163 0 0,105-7-133 0 0,24-18-2192 0 0,-159 27 1996 0 0,53-10-3262 0 0,-19-1-2380 0 0,-19 3 724 0 0</inkml:trace>
  <inkml:trace contextRef="#ctx0" brushRef="#br0" timeOffset="501.763">1038 27 5817 0 0,'0'0'2766'0'0,"0"0"-1599"0"0,0 0-604 0 0,0 0-72 0 0,0 0 111 0 0,0 0 252 0 0,0 0 166 0 0,0 0 83 0 0,0 0-12 0 0,0 0-194 0 0,0 0-194 0 0,0 0-155 0 0,0 0-119 0 0,4 26-65 0 0,13 132 270 0 0,-9-75-27 0 0,0 158-357 0 0,-19-197-1738 0 0,2-33-2786 0 0,-3-7-5301 0 0,11-4 5006 0 0</inkml:trace>
  <inkml:trace contextRef="#ctx0" brushRef="#br0" timeOffset="802.548">685 67 3697 0 0,'0'0'2334'0'0,"0"0"-934"0"0,0 0-158 0 0,0 0 269 0 0,0 0 221 0 0,0 0-52 0 0,0 0-210 0 0,0 0-237 0 0,0 0-190 0 0,32-3-149 0 0,100-13-174 0 0,241-27 1625 0 0,-229 39-4221 0 0,-133 15-2120 0 0,-11 2-2381 0 0,0-11 4202 0 0,0 5-4702 0 0</inkml:trace>
  <inkml:trace contextRef="#ctx0" brushRef="#br0" timeOffset="1067.817">711 689 10042 0 0,'0'0'987'0'0,"0"0"-301"0"0,0 0 15 0 0,0 0 291 0 0,0 0 226 0 0,0 0 77 0 0,0 0-103 0 0,0 0-220 0 0,0 0-188 0 0,0 0-146 0 0,0 0-137 0 0,0 0-83 0 0,31-1-60 0 0,98-4-33 0 0,204-40-1072 0 0,-323 44 153 0 0,26-4-1917 0 0,-13 0-3400 0 0,-11 1-4675 0 0</inkml:trace>
  <inkml:trace contextRef="#ctx0" brushRef="#br0" timeOffset="2296.901">1350 531 7810 0 0,'0'0'1192'0'0,"0"0"-413"0"0,0 0-198 0 0,0 0 58 0 0,0 0 124 0 0,0 0 89 0 0,0 0-1 0 0,0 0-50 0 0,0 0-92 0 0,0 0-144 0 0,0 0-126 0 0,0 0-90 0 0,3 16-61 0 0,15 131 371 0 0,-29-71-50 0 0,1-17-3675 0 0,8-19-9575 0 0,2-39 10462 0 0</inkml:trace>
  <inkml:trace contextRef="#ctx0" brushRef="#br0" timeOffset="8306.098">1337 546 0 0 0,'0'0'195'0'0,"0"0"400"0"0,0 0 127 0 0,0 0 46 0 0,0 0 51 0 0,0 0 46 0 0,5-2-21 0 0,14-5-56 0 0,-14 5-76 0 0,-5 2-73 0 0,0 0-42 0 0,0 0-9 0 0,0 0 9 0 0,0 0-5 0 0,0 0-16 0 0,0 0-49 0 0,0 0-58 0 0,0 0-42 0 0,0 0-53 0 0,27 0 2566 0 0,106-19-1092 0 0,-41 19-1558 0 0,-91 1-284 0 0,0 1 0 0 0,-1 0 0 0 0,1-1 0 0 0,-1 1 1 0 0,1 0-1 0 0,-1-1 0 0 0,0 1 0 0 0,1 0 0 0 0,-1-1 1 0 0,0 1-1 0 0,0 0 0 0 0,0 0 0 0 0,0-1 0 0 0,-1 1 1 0 0,1 0-1 0 0,0 0 0 0 0,-1-1 0 0 0,1 1 0 0 0,-1 0 0 0 0,1-1 1 0 0,-1 1-1 0 0,0-1 0 0 0,0 1 0 0 0,0-1 0 0 0,0 1 1 0 0,0-1-1 0 0,0 0 0 0 0,0 1 0 0 0,0-1 0 0 0,-1 0 1 0 0,0 1-7 0 0,-6 7 25 0 0,-1-1 0 0 0,0-1 0 0 0,0 0 0 0 0,0 0 0 0 0,-1 0 0 0 0,0-1 0 0 0,0-1 0 0 0,0 0 0 0 0,-6 2-25 0 0,-32 17 0 0 0,34-18 42 0 0,15-6-115 0 0,-1 0 1 0 0,0 1-1 0 0,0-1 0 0 0,0 0 0 0 0,1 0 0 0 0,-1 0 1 0 0,0 1-1 0 0,0-1 0 0 0,0 0 0 0 0,1 0 0 0 0,-1 1 1 0 0,0-1-1 0 0,0 0 0 0 0,0 0 0 0 0,0 1 0 0 0,0-1 1 0 0,0 0-1 0 0,0 0 0 0 0,0 1 0 0 0,1-1 0 0 0,-1 0 0 0 0,0 0 1 0 0,0 1 72 0 0,60 24 169 0 0,88-20 687 0 0,-146-5-840 0 0,0-1 1 0 0,1 1-1 0 0,-1 0 0 0 0,0 0 1 0 0,1 0-1 0 0,-1 0 0 0 0,0 0 0 0 0,0 1 1 0 0,1-1-1 0 0,-1 1 0 0 0,0-1 0 0 0,0 1 1 0 0,0 0-1 0 0,1 0 0 0 0,-1 0 0 0 0,0 0 1 0 0,0 0-1 0 0,0 0 0 0 0,-1 1 0 0 0,1-1 1 0 0,0 1-1 0 0,0-1 0 0 0,-1 1 1 0 0,1-1-1 0 0,-1 1 0 0 0,1 0 0 0 0,-1 0 1 0 0,0 0-1 0 0,0 0 0 0 0,0 0 0 0 0,0 0 1 0 0,0 0-1 0 0,0 0 0 0 0,-1 1 0 0 0,1-1 1 0 0,-1 0-1 0 0,1 0 0 0 0,-1 1 0 0 0,0-1 1 0 0,0 0-1 0 0,0 1-16 0 0,-37 38 808 0 0,20-28-674 0 0,0 0 0 0 0,-1-1-1 0 0,0-2 1 0 0,-1 1 0 0 0,0-2 0 0 0,-1-1-1 0 0,-3 1-133 0 0,-63-4-828 0 0,53-6-2655 0 0,22-2 357 0 0,5-1-3001 0 0,5 3 698 0 0</inkml:trace>
  <inkml:trace contextRef="#ctx0" brushRef="#br0" timeOffset="11943.092">1725 675 0 0 0,'0'0'579'0'0,"0"0"340"0"0,0 0 120 0 0,0 0 18 0 0,0 0 51 0 0,14-1 62 0 0,41-1 8 0 0,7-21 2865 0 0,-45 11-3061 0 0,76-61 1993 0 0,21-67-1093 0 0,-108 130-1854 0 0,0 1 0 0 0,-1-1 0 0 0,0 0 0 0 0,0-1 1 0 0,-1 1-1 0 0,0-1 0 0 0,-1 0 0 0 0,0 0 0 0 0,-1 0 0 0 0,0 0 1 0 0,-1 0-1 0 0,0-1 0 0 0,-1 1 0 0 0,0 0 0 0 0,-1-1-28 0 0,-31 16-2735 0 0,-25 78 191 0 0,49-67 2591 0 0,1 0-1 0 0,0 0 1 0 0,1 0-1 0 0,1 1 1 0 0,0 0-1 0 0,1 0 1 0 0,1 1-1 0 0,1-1 1 0 0,0 1-1 0 0,1-1 1 0 0,1 1 0 0 0,0-1-1 0 0,3 11-46 0 0,-2-21 64 0 0,2 1 0 0 0,-1-1 0 0 0,1 1 1 0 0,0-1-1 0 0,0 0 0 0 0,0 0 0 0 0,1 0 0 0 0,0-1 0 0 0,0 1 1 0 0,1-1-1 0 0,0 0 0 0 0,0 0 0 0 0,0-1 0 0 0,0 1 0 0 0,1-1 0 0 0,-1 0 1 0 0,1 0-1 0 0,0-1 0 0 0,0 0 0 0 0,1 0 0 0 0,-1 0 0 0 0,1-1 1 0 0,-1 0-1 0 0,1 0 0 0 0,0-1 0 0 0,-1 0 0 0 0,1 0 0 0 0,0-1 0 0 0,0 1 1 0 0,0-1-1 0 0,0-1 0 0 0,0 1 0 0 0,0-1 0 0 0,-1-1 0 0 0,1 1 0 0 0,0-1 1 0 0,-1 0-1 0 0,1-1 0 0 0,5-2-64 0 0,22-11 294 0 0,1-2 0 0 0,-2-1 1 0 0,0-2-1 0 0,-2-1 0 0 0,0-2 0 0 0,-2-1 1 0 0,0-1-1 0 0,1-5-294 0 0,-19 21 7 0 0,-1-1 0 0 0,-1-1 0 0 0,0 0 0 0 0,-1 0 0 0 0,0-1 0 0 0,0 0 1 0 0,-2 0-1 0 0,1-1 0 0 0,-2 1 0 0 0,0-1 0 0 0,-1-1 0 0 0,0 1 0 0 0,-1-1 0 0 0,0 1 0 0 0,-1-10-7 0 0,-2 23-59 0 0,0 0 0 0 0,-1 0 0 0 0,1 0 0 0 0,-1 0 0 0 0,1 0 0 0 0,-1 0 0 0 0,0 0 0 0 0,1 0 0 0 0,-1 1 0 0 0,0-1 0 0 0,1 0 0 0 0,-1 0 0 0 0,0 1 0 0 0,0-1 0 0 0,0 1 0 0 0,0-1 0 0 0,1 1 0 0 0,-1-1 0 0 0,0 1 0 0 0,0-1 0 0 0,0 1 0 0 0,0 0 0 0 0,0-1 0 0 0,0 1 0 0 0,0 0-1 0 0,0 0 1 0 0,0 0 0 0 0,0 0 0 0 0,-1 0 0 0 0,1 0 0 0 0,0 0 0 0 0,0 0 0 0 0,0 1 0 0 0,0-1 0 0 0,0 0 0 0 0,0 0 0 0 0,0 1 0 0 0,0-1 0 0 0,1 1 0 0 0,-1-1 0 0 0,0 1 0 0 0,0-1 0 0 0,0 1 0 0 0,0 0 0 0 0,0-1 0 0 0,1 1 0 0 0,-1 0 0 0 0,0 0 0 0 0,1-1 0 0 0,-1 1 0 0 0,0 0 0 0 0,1 0-1 0 0,-1 0 1 0 0,1 0 0 0 0,0 0 0 0 0,-1 1 59 0 0,-8 10-52 0 0,2 1-1 0 0,-1 0 0 0 0,2 0 1 0 0,-1 1-1 0 0,2 0 1 0 0,0 0-1 0 0,1 0 0 0 0,0 1 1 0 0,1-1-1 0 0,1 1 0 0 0,0 0 1 0 0,1 0-1 0 0,0 0 1 0 0,1 0-1 0 0,2 4 53 0 0,-2-14 39 0 0,1 0-1 0 0,0 0 1 0 0,1-1 0 0 0,-1 1-1 0 0,1-1 1 0 0,0 1-1 0 0,0-1 1 0 0,0 1 0 0 0,0-1-1 0 0,1 0 1 0 0,0 0 0 0 0,0 0-1 0 0,0-1 1 0 0,0 1 0 0 0,1-1-1 0 0,-1 1 1 0 0,1-1 0 0 0,0 0-1 0 0,0-1 1 0 0,0 1 0 0 0,0-1-1 0 0,1 1 1 0 0,-1-1 0 0 0,1 0-1 0 0,-1-1 1 0 0,1 1 0 0 0,-1-1-1 0 0,1 0 1 0 0,1 0-39 0 0,4 1 145 0 0,0-1 0 0 0,-1 0 0 0 0,1-1 0 0 0,0 0 0 0 0,0-1 1 0 0,-1 0-1 0 0,1 0 0 0 0,0-1 0 0 0,-1 0 0 0 0,1 0 0 0 0,-1-2 0 0 0,0 1 0 0 0,0-1 1 0 0,2-1-146 0 0,3-3 79 0 0,-1-1 0 0 0,-1-1 0 0 0,0 1 1 0 0,0-2-1 0 0,-1 0 0 0 0,0 0 0 0 0,-1-1 1 0 0,0 0-1 0 0,-1-1 0 0 0,0 0 0 0 0,-1-1 1 0 0,-1 0-1 0 0,0 0 0 0 0,-1 0 1 0 0,-1-1-1 0 0,0 0 0 0 0,0 0 0 0 0,-2 0 1 0 0,0 0-1 0 0,-1-1 0 0 0,0 0 0 0 0,-1 1 1 0 0,-1-11-80 0 0,0 24-33 0 0,1 0-7 0 0,-1 1 0 0 0,1-1 0 0 0,0 0 0 0 0,-1 0 0 0 0,1 0 0 0 0,-1 0 0 0 0,1 0 0 0 0,-1 0 0 0 0,0 0 0 0 0,0 0 0 0 0,0 0 0 0 0,0 0 0 0 0,0 0 0 0 0,0 0 0 0 0,-1 0 0 0 0,1 0 0 0 0,0 1 0 0 0,-1-1 0 0 0,0 0 0 0 0,1 0 0 0 0,-1 0 0 0 0,0 0 0 0 0,0 1 0 0 0,0-1 0 0 0,0 0 0 0 0,-1 1 0 0 0,1-1 0 0 0,0 1 0 0 0,-1-1 0 0 0,1 1 0 0 0,-1 0 0 0 0,1 0 0 0 0,-1-1 0 0 0,1 1 0 0 0,-1 0 0 0 0,0 0 0 0 0,0 1 0 0 0,1-1 0 0 0,-1 0 0 0 0,0 0 0 0 0,0 1 0 0 0,0 0 0 0 0,0-1 0 0 0,0 1 0 0 0,0 0 0 0 0,0 0 0 0 0,0 0 0 0 0,0 0 0 0 0,0 0 0 0 0,0 0 0 0 0,0 0 40 0 0,-5 7-97 0 0,0-1 0 0 0,0 1 0 0 0,1 0 0 0 0,-1 0-1 0 0,2 1 1 0 0,-1 0 0 0 0,1 0 0 0 0,0 0 0 0 0,1 0 0 0 0,0 1-1 0 0,0 0 1 0 0,1 0 0 0 0,0 0 0 0 0,-1 8 97 0 0,-1-2 71 0 0,0 0 0 0 0,2 0 0 0 0,0 1-1 0 0,0-1 1 0 0,2 1 0 0 0,0-1 0 0 0,0 1 0 0 0,2-1 0 0 0,0 1 0 0 0,0-1-1 0 0,2 1 1 0 0,0-1 0 0 0,0 0 0 0 0,3 5-71 0 0,41 82 295 0 0,-23-52-2794 0 0,-3 2-7437 0 0,-18-45 5994 0 0</inkml:trace>
  <inkml:trace contextRef="#ctx0" brushRef="#br0" timeOffset="12191.536">2986 612 8386 0 0,'0'0'2811'0'0,"0"0"-1869"0"0,0 0-401 0 0,0 0 182 0 0,0 0 133 0 0,0 0-4 0 0,0 0-149 0 0,0 0-207 0 0,-9 32-174 0 0,-28 99-125 0 0,28-51-8 0 0,26-18-1530 0 0,-12-56-468 0 0,-2-4-6761 0 0,-2-2 3272 0 0</inkml:trace>
  <inkml:trace contextRef="#ctx0" brushRef="#br0" timeOffset="12657.372">2887 579 5697 0 0,'0'0'880'0'0,"0"0"-338"0"0,0 0 10 0 0,0 0 208 0 0,0 0 112 0 0,0 0 63 0 0,0 0-7 0 0,0 0-11 0 0,0 0 8 0 0,0 0-93 0 0,0 0-153 0 0,0 0-157 0 0,0 0-112 0 0,24-4-58 0 0,121-20 229 0 0,-39 19 9 0 0,-104 7-591 0 0,0-1 0 0 0,-1 0-1 0 0,0 1 1 0 0,1-1-1 0 0,-1 1 1 0 0,0 0 0 0 0,0-1-1 0 0,0 1 1 0 0,0 0 0 0 0,0 0-1 0 0,0-1 1 0 0,0 1-1 0 0,-1 0 1 0 0,1 0 0 0 0,-1 0-1 0 0,1 0 1 0 0,-1 0 0 0 0,0 0-1 0 0,0 0 1 0 0,0 0 0 0 0,0 0-1 0 0,0 0 1 0 0,0 0-1 0 0,0 0 1 0 0,-1 0 0 0 0,1 0-1 0 0,-1 0 1 0 0,1 0 0 0 0,-1 0-1 0 0,0 0 1 0 0,0-1-1 0 0,0 1 1 0 0,0 0 0 0 0,0 0-1 0 0,-1 1 2 0 0,-151 165 972 0 0,152-168-975 0 0,0 1-1 0 0,1 0 1 0 0,-1 0-1 0 0,0-1 1 0 0,0 1-1 0 0,1 0 1 0 0,-1 0-1 0 0,0 0 1 0 0,1-1-1 0 0,-1 1 1 0 0,1 0-1 0 0,-1 0 1 0 0,1 0-1 0 0,0 0 1 0 0,-1 0-1 0 0,1 0 0 0 0,0 0 1 0 0,0 0-1 0 0,-1 0 1 0 0,1 1-1 0 0,0-1 1 0 0,0 0-1 0 0,0 0 1 0 0,0 0-1 0 0,1 0 1 0 0,-1 0-1 0 0,0 0 1 0 0,0 0-1 0 0,1 0 1 0 0,-1 0-1 0 0,0 0 1 0 0,1 0-1 0 0,-1 0 1 0 0,1 0-1 0 0,-1 0 0 0 0,1-1 1 0 0,0 1-1 0 0,-1 0 1 0 0,1 0-1 0 0,0 0 1 0 0,0-1-1 0 0,0 1 1 0 0,-1 0-1 0 0,1-1 1 0 0,0 1-1 0 0,0-1 1 0 0,0 1-1 0 0,0-1 1 0 0,1 1 3 0 0,60 18 138 0 0,-44-14-87 0 0,-16-5-44 0 0,0 1 1 0 0,0-1 0 0 0,0 1 0 0 0,-1 0-1 0 0,1 0 1 0 0,0 0 0 0 0,-1 0 0 0 0,1 0-1 0 0,-1 0 1 0 0,1 0 0 0 0,-1 1 0 0 0,1-1 0 0 0,-1 0-1 0 0,0 1 1 0 0,0-1 0 0 0,1 1 0 0 0,-1-1-1 0 0,0 1 1 0 0,0 0 0 0 0,-1 0 0 0 0,1-1-1 0 0,0 1 1 0 0,-1 0 0 0 0,1 0 0 0 0,-1 0 0 0 0,1 0-1 0 0,-1-1 1 0 0,0 1 0 0 0,0 0 0 0 0,0 0-1 0 0,0 0 1 0 0,0 0 0 0 0,0 0 0 0 0,0 0-1 0 0,-1 0 1 0 0,1 0 0 0 0,-1-1 0 0 0,0 1 0 0 0,1 0-1 0 0,-1 0 1 0 0,0-1 0 0 0,0 1 0 0 0,0 0-1 0 0,0-1 1 0 0,0 1 0 0 0,0-1 0 0 0,-1 1 0 0 0,1-1-1 0 0,0 1 1 0 0,-1-1 0 0 0,1 0 0 0 0,-1 0-1 0 0,0 0 1 0 0,1 0 0 0 0,-1 0 0 0 0,0 0-1 0 0,1 0 1 0 0,-2-1-8 0 0,-135 88-1324 0 0,102-73-1349 0 0,12-11-5775 0 0,20-4 2528 0 0</inkml:trace>
  <inkml:trace contextRef="#ctx0" brushRef="#br0" timeOffset="12969.984">3319 568 8746 0 0,'0'0'744'0'0,"0"0"-300"0"0,0 0 195 0 0,0 0 382 0 0,0 0 204 0 0,0 0-16 0 0,0 0-234 0 0,0 0-265 0 0,0 0-172 0 0,0 0-107 0 0,0 0-103 0 0,0 0-96 0 0,0 0-64 0 0,5 32-53 0 0,16 103-36 0 0,-15-33 39 0 0,-35 33-1167 0 0,19-104-330 0 0,8-10-5388 0 0,2-21 4064 0 0,0 0-368 0 0,0 0 318 0 0</inkml:trace>
  <inkml:trace contextRef="#ctx0" brushRef="#br0" timeOffset="13239.044">3325 612 5249 0 0,'0'0'1384'0'0,"0"0"-834"0"0,0 0-117 0 0,0 0 481 0 0,0 0 411 0 0,0 0 146 0 0,0 0-72 0 0,0 0-228 0 0,0 0-214 0 0,0 0-187 0 0,0 0-171 0 0,0 0-168 0 0,33 0-139 0 0,104 0-112 0 0,-11-4 753 0 0,-92 2-3121 0 0,6 1-5934 0 0,-39 1 4172 0 0,0 3 152 0 0</inkml:trace>
  <inkml:trace contextRef="#ctx0" brushRef="#br0" timeOffset="13459.946">3374 804 3113 0 0,'0'0'1288'0'0,"0"0"-624"0"0,0 0 128 0 0,0 0 160 0 0,0 0-95 0 0,0 0-233 0 0,0 0-200 0 0,0 0-160 0 0,0 0-144 0 0,0 0-240 0 0,207-41-392 0 0,-178 34-696 0 0,-9-1-1353 0 0,-5 8-2136 0 0</inkml:trace>
</inkml:ink>
</file>

<file path=ppt/ink/ink1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50.9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355 240 2537 0 0,'0'0'2333'0'0,"0"0"-996"0"0,0 0-206 0 0,0 0 133 0 0,0 0 173 0 0,0 0 104 0 0,0 0-80 0 0,0 0-227 0 0,0 0-272 0 0,0 0-245 0 0,0 0-230 0 0,-1-6-164 0 0,0 2-287 0 0,0 3-23 0 0,1 0 1 0 0,0 0-1 0 0,-1-1 1 0 0,1 1 0 0 0,0 0-1 0 0,0 0 1 0 0,-1 0-1 0 0,1-1 1 0 0,0 1-1 0 0,0 0 1 0 0,0 0-1 0 0,1 0 1 0 0,-1-1-1 0 0,0 1 1 0 0,0 0-1 0 0,1 0 1 0 0,-1 0-1 0 0,0 0 1 0 0,1 0 0 0 0,-1-1-1 0 0,1 1 1 0 0,0 0-1 0 0,-1 0 1 0 0,1 0-1 0 0,0 0 1 0 0,0 1-1 0 0,-1-1 1 0 0,1 0-1 0 0,0 0 1 0 0,0 0-1 0 0,0 1 1 0 0,0-1-1 0 0,0 0 1 0 0,0 1 0 0 0,0-1-1 0 0,0 1 1 0 0,0-1-1 0 0,1 1 1 0 0,0-1-14 0 0,245-64 3280 0 0,-162 64-3050 0 0,-82 2-231 0 0,-1 0 0 0 0,0 0 1 0 0,1 0-1 0 0,-1 0 0 0 0,0 1 0 0 0,0-1 0 0 0,0 0 1 0 0,0 1-1 0 0,0 0 0 0 0,0-1 0 0 0,0 1 1 0 0,0 0-1 0 0,-1 0 0 0 0,1 0 0 0 0,-1 0 0 0 0,1 0 1 0 0,-1 1-1 0 0,0-1 0 0 0,0 0 0 0 0,0 1 1 0 0,0-1-1 0 0,0 1 0 0 0,-1-1 0 0 0,1 1 0 0 0,-1-1 1 0 0,0 1-1 0 0,1-1 0 0 0,-1 1 0 0 0,0-1 1 0 0,0 1-1 0 0,-1 0 1 0 0,-1 7 32 0 0,-1 1 0 0 0,0-1 0 0 0,-1 0 0 0 0,0 0 0 0 0,-1 0 0 0 0,0-1 1 0 0,0 0-1 0 0,-1 1 0 0 0,-1-2 0 0 0,1 1 0 0 0,-1-1 0 0 0,0 0 0 0 0,-1-1 0 0 0,0 1 0 0 0,0-2 1 0 0,-10 7-33 0 0,-16 19 78 0 0,-62 67 190 0 0,95-96-253 0 0,-1-1 0 0 0,1 1 0 0 0,0 0 1 0 0,0 0-1 0 0,1-1 0 0 0,-1 1 0 0 0,1 0 0 0 0,-1 0 0 0 0,1 0 0 0 0,0 0 1 0 0,0 0-1 0 0,0 0 0 0 0,0 0 0 0 0,1-1 0 0 0,-1 1 0 0 0,1 0 0 0 0,-1 0 1 0 0,1 0-1 0 0,0 0 0 0 0,0-1 0 0 0,1 1 0 0 0,-1 0 0 0 0,1-1 0 0 0,-1 1 1 0 0,1-1-1 0 0,0 0 0 0 0,-1 0 0 0 0,1 1 0 0 0,0-1 0 0 0,1 0 0 0 0,-1 0 1 0 0,0-1-1 0 0,1 1 0 0 0,-1 0 0 0 0,1-1 0 0 0,-1 0 0 0 0,1 1 1 0 0,0-1-1 0 0,-1 0 0 0 0,1 0 0 0 0,0-1 0 0 0,1 1-15 0 0,130 12 1482 0 0,-96-14-1102 0 0,-32-6-1063 0 0,-6-1-7175 0 0,0 5 413 0 0,0 2-741 0 0</inkml:trace>
  <inkml:trace contextRef="#ctx0" brushRef="#br0" timeOffset="304.047">891 0 6145 0 0,'0'0'2190'0'0,"0"0"-1322"0"0,0 0-410 0 0,0 0 171 0 0,0 0 337 0 0,0 0 257 0 0,0 0 88 0 0,0 0-36 0 0,0 0-141 0 0,0 0-160 0 0,0 0-147 0 0,0 0-156 0 0,0 0-125 0 0,30 19-72 0 0,96 58-59 0 0,-56-14 233 0 0,-61-53-614 0 0,-1 0 0 0 0,0 1 1 0 0,0 0-1 0 0,-1 0 0 0 0,-1 0 1 0 0,0 1-1 0 0,0 0 0 0 0,-1 1 0 0 0,-1-1 1 0 0,0 1-1 0 0,-1 0 0 0 0,0 0 1 0 0,-1 0-1 0 0,0 0 0 0 0,-1 1 1 0 0,-1-1-1 0 0,0 0 0 0 0,0 0 0 0 0,-2 1 1 0 0,0-1-1 0 0,0 0 0 0 0,-1 0 1 0 0,-1 0-1 0 0,0-1 0 0 0,-4 10-34 0 0,-83 107-1676 0 0,6-66-3170 0 0,41-39-2544 0 0,30-19-309 0 0</inkml:trace>
  <inkml:trace contextRef="#ctx0" brushRef="#br0" timeOffset="767.276">110 89 1384 0 0,'0'0'1691'0'0,"0"0"-844"0"0,0 0-80 0 0,0 0 463 0 0,0 0 402 0 0,0 0 171 0 0,0 0-99 0 0,0 0-317 0 0,0 0-292 0 0,-16 32-263 0 0,-52 101-195 0 0,46-57 66 0 0,22-63-562 0 0,-1-5-67 0 0,0 7 37 0 0,0 0 0 0 0,0 1 0 0 0,2-1 0 0 0,0 1 0 0 0,1-1 0 0 0,0 0 0 0 0,1 1 0 0 0,1-2 0 0 0,0 1 1 0 0,1 0-1 0 0,1-1 0 0 0,3 7-111 0 0,-2-10-23 0 0,1 0 1 0 0,1-1 0 0 0,0 1 0 0 0,0-2 0 0 0,1 1-1 0 0,0-1 1 0 0,1-1 0 0 0,0 0 0 0 0,0-1-1 0 0,1 0 1 0 0,0 0 0 0 0,0-1 0 0 0,0-1 0 0 0,13 4 22 0 0,64 17-7339 0 0,-69-22-2271 0 0</inkml:trace>
</inkml:ink>
</file>

<file path=ppt/ink/ink1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56.6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502 251 0 0 0,'0'0'822'0'0,"0"0"797"0"0,0 0 214 0 0,0 0-84 0 0,0 0-173 0 0,0 0-137 0 0,0 0-157 0 0,2-4-148 0 0,9-21 1808 0 0,-42 25 31 0 0,-68 33-2580 0 0,75-22-297 0 0,-287 139 993 0 0,262-130-597 0 0,82-5-1387 0 0,137 7 1359 0 0,53 0-273 0 0,-221-22-182 0 0,0 0 1 0 0,-1 0-1 0 0,1 0 0 0 0,-1 0 1 0 0,1 1-1 0 0,-1-1 1 0 0,1 1-1 0 0,-1-1 0 0 0,1 1 1 0 0,-1-1-1 0 0,0 1 1 0 0,1 0-1 0 0,-1 0 0 0 0,0 0 1 0 0,1 0-1 0 0,-1 0 1 0 0,0 0-1 0 0,0 0 0 0 0,0 0 1 0 0,0 0-1 0 0,0 0 1 0 0,0 1-1 0 0,0-1 0 0 0,0 0 1 0 0,-1 1-1 0 0,1-1 1 0 0,0 1-1 0 0,-1-1 0 0 0,1 1 1 0 0,-1-1-1 0 0,0 1 1 0 0,0-1-1 0 0,1 1 0 0 0,-1-1 1 0 0,0 1-1 0 0,0-1 1 0 0,0 1-1 0 0,0 0 0 0 0,-1-1 1 0 0,1 1-10 0 0,-91 93 709 0 0,80-86-679 0 0,-256 212 156 0 0,266-220-187 0 0,-6 4-11 0 0,1 0 0 0 0,0 1 1 0 0,0-1-1 0 0,0 1 0 0 0,1 1 0 0 0,0-1 1 0 0,0 1-1 0 0,0 0 0 0 0,1 0 0 0 0,0 0 1 0 0,1 0-1 0 0,0 1 0 0 0,0 0 1 0 0,0 0-1 0 0,1-1 0 0 0,-1 6 12 0 0,6-8-8 0 0,0-1-1 0 0,1 1 1 0 0,-1-1 0 0 0,1 0 0 0 0,0 0-1 0 0,1 0 1 0 0,-1 0 0 0 0,0-1-1 0 0,1 0 1 0 0,0 0 0 0 0,0 0 0 0 0,0 0-1 0 0,0-1 1 0 0,0 0 0 0 0,1 0-1 0 0,-1 0 1 0 0,0-1 0 0 0,1 0 0 0 0,-1 0-1 0 0,1 0 1 0 0,0-1 0 0 0,-1 0-1 0 0,3 0 9 0 0,1 2-21 0 0,7 0-124 0 0,0 0 1 0 0,1-1-1 0 0,-1-1 0 0 0,1-1 1 0 0,-1 0-1 0 0,1-1 0 0 0,-1 0 0 0 0,0-2 1 0 0,0 0-1 0 0,0-1 0 0 0,2-1 145 0 0,42-24-3937 0 0,-9-11-4765 0 0,-39 29 2834 0 0</inkml:trace>
  <inkml:trace contextRef="#ctx0" brushRef="#br0" timeOffset="247.077">257 1 7090 0 0,'0'0'3403'0'0,"0"0"-2762"0"0,0 0-734 0 0,0 0 140 0 0,0 0 230 0 0,0 0 278 0 0,0 0 220 0 0,-11 35 118 0 0,-33 113 5 0 0,33-39 302 0 0,12-88-1004 0 0,93 535 1171 0 0,-77-245-2223 0 0,-17-244-3168 0 0,0 0-3861 0 0,0-60 3401 0 0</inkml:trace>
</inkml:ink>
</file>

<file path=ppt/ink/ink1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59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194 44 8986 0 0,'0'0'-191'0'0,"0"0"-373"0"0,0 0-1 0 0,0 0 397 0 0,0 0 561 0 0,0 0 402 0 0,0 0 73 0 0,-3 34-85 0 0,-10 106-150 0 0,-8 215 657 0 0,0-152-3451 0 0,20-196 1726 0 0,-10 27-8684 0 0,9-30 8574 0 0</inkml:trace>
  <inkml:trace contextRef="#ctx0" brushRef="#br0" timeOffset="253.508">0 55 5785 0 0,'0'0'-5'0'0,"0"0"220"0"0,0 0 670 0 0,0 0 474 0 0,0 0 257 0 0,33 4 34 0 0,104 11-172 0 0,-97-12-825 0 0,0-2 1 0 0,0-1-1 0 0,0-3 1 0 0,0-1-1 0 0,24-6-653 0 0,1 0 271 0 0,261-40-909 0 0,-288 49-3293 0 0,-34 5-2534 0 0,-4 0 978 0 0</inkml:trace>
  <inkml:trace contextRef="#ctx0" brushRef="#br0" timeOffset="486.006">192 475 6537 0 0,'0'0'625'0'0,"0"0"47"0"0,0 0 320 0 0,0 0 272 0 0,0 0 168 0 0,189-51-143 0 0,-154 40-289 0 0,0 3-304 0 0,0-3-328 0 0,-3 4-272 0 0,1 3-288 0 0,-2 0-400 0 0,-3 1-552 0 0,-4-1-953 0 0,-6 4-1623 0 0,-5 0-3506 0 0</inkml:trace>
  <inkml:trace contextRef="#ctx0" brushRef="#br0" timeOffset="1458.846">1173 306 2841 0 0,'0'0'357'0'0,"0"0"-176"0"0,0 0 115 0 0,0 0 303 0 0,0 0 240 0 0,0 0 99 0 0,0 0-46 0 0,0 0-192 0 0,-19 33-259 0 0,-62 104-218 0 0,14-45-114 0 0,46-70-105 0 0,-134 128 422 0 0,156-149-373 0 0,-1 0 0 0 0,0 0 0 0 0,0-1 0 0 0,1 1 0 0 0,-1 0 0 0 0,0 0-1 0 0,1 0 1 0 0,-1 0 0 0 0,1 0 0 0 0,-1 0 0 0 0,1-1 0 0 0,-1 1 0 0 0,1 0 0 0 0,0 0 0 0 0,-1-1 0 0 0,1 1 0 0 0,0-1 0 0 0,0 1 0 0 0,0 0 0 0 0,-1-1 0 0 0,1 1-1 0 0,0-1 1 0 0,0 0 0 0 0,0 1 0 0 0,0-1 0 0 0,0 0 0 0 0,0 0 0 0 0,0 1 0 0 0,0-1 0 0 0,0 0 0 0 0,0 0 0 0 0,0 0 0 0 0,0 0 0 0 0,-1 0 0 0 0,1 0 0 0 0,0 0-1 0 0,0-1 1 0 0,0 1 0 0 0,0 0 0 0 0,0 0 0 0 0,0-1 0 0 0,0 1 0 0 0,0-1 0 0 0,0 1 0 0 0,0-1 0 0 0,-1 1 0 0 0,1-1 0 0 0,0 1 0 0 0,0-1 0 0 0,0 0-53 0 0,7 0 355 0 0,150-21 1481 0 0,82-15-812 0 0,-201 34-291 0 0,-38 3-364 0 0,-1 0 207 0 0,0 0 192 0 0,0 0 161 0 0,-15-15 2002 0 0,-86-88-1382 0 0,63 43-1335 0 0,-3-35 172 0 0,24-19-4316 0 0,17 107 2520 0 0,1-11-9554 0 0,2 14 4105 0 0</inkml:trace>
  <inkml:trace contextRef="#ctx0" brushRef="#br0" timeOffset="1885.96">1740 52 10458 0 0,'0'0'1449'0'0,"0"0"-469"0"0,0 0-165 0 0,0 0 119 0 0,0 0 157 0 0,0 0-9 0 0,0 0-159 0 0,0 0-272 0 0,0 0-293 0 0,0 0-194 0 0,0 0-105 0 0,0 0-12 0 0,2 7 33 0 0,3 26 26 0 0,-1 1 1 0 0,-2 0 0 0 0,-1-1 0 0 0,-1 1-1 0 0,-3 0 1 0 0,0-1 0 0 0,-2 0-1 0 0,-2 0 1 0 0,-1 0 0 0 0,-8 20-107 0 0,-13 94 164 0 0,77-129 633 0 0,-38-17-760 0 0,0 0-1 0 0,0 0 1 0 0,1-1-1 0 0,-1 0 1 0 0,0-1 0 0 0,0 0-1 0 0,0 0 1 0 0,0-1-1 0 0,0-1 1 0 0,0 0 0 0 0,0 0-1 0 0,-1-1 1 0 0,0 0-1 0 0,5-3-36 0 0,-6-26-4399 0 0,-21-2-7865 0 0,7 30 7296 0 0</inkml:trace>
  <inkml:trace contextRef="#ctx0" brushRef="#br0" timeOffset="2134.894">1446 273 7258 0 0,'0'0'1288'0'0,"0"0"-72"0"0,0 0 115 0 0,0 0 200 0 0,0 0 28 0 0,0 0-171 0 0,0 0-191 0 0,0 0-165 0 0,0 0-137 0 0,32-2-167 0 0,104-6-172 0 0,9-8 239 0 0,1-1-1057 0 0,-98 9-2271 0 0,-1 0-3583 0 0,-31 4-4371 0 0</inkml:trace>
</inkml:ink>
</file>

<file path=ppt/ink/ink1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04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2993 0 0,'0'0'790'0'0,"0"0"-187"0"0,0 0 23 0 0,0 0 186 0 0,0 0 199 0 0,0 0 48 0 0,0 0-143 0 0,0 0-231 0 0,0 0-223 0 0,0 0-107 0 0,0 0-42 0 0,0 0 64 0 0,8 0 83 0 0,309-11 5528 0 0,-129-16-5255 0 0,-159 18-979 0 0,-24 6-5107 0 0,-3 2-5565 0 0,-4 4 9252 0 0</inkml:trace>
</inkml:ink>
</file>

<file path=ppt/ink/ink1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05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3041 0 0,'0'0'1869'0'0,"0"0"-1186"0"0,0 0-35 0 0,0 0 583 0 0,0 0 532 0 0,0 0 235 0 0,0 0-114 0 0,0 0-299 0 0,0 0-356 0 0,32 0-322 0 0,100-1-232 0 0,-23-19 240 0 0,156-37-817 0 0,-152 32-10396 0 0,-99 22 2070 0 0</inkml:trace>
</inkml:ink>
</file>

<file path=ppt/ink/ink1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11.0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0 129 6505 0 0,'0'0'1049'0'0,"0"0"-333"0"0,0 0 60 0 0,0 0 372 0 0,0 0 406 0 0,0 0 114 0 0,0 0-158 0 0,0 0-226 0 0,35-3-238 0 0,112-10-214 0 0,53-16 726 0 0,206-33-858 0 0,-390 61-910 0 0,156-15-1515 0 0,-58 11-6414 0 0,-81 5-2133 0 0</inkml:trace>
  <inkml:trace contextRef="#ctx0" brushRef="#br0" timeOffset="-1935.041">377 372 6689 0 0,'0'0'958'0'0,"0"0"-905"0"0,0 0-339 0 0,0 0 8 0 0,0 0 282 0 0,0 0 367 0 0,0 0 284 0 0,0 0 192 0 0,0 0 19 0 0,0 0-132 0 0,0 0-171 0 0,0 0-157 0 0,0 0-113 0 0,6 34-48 0 0,15 106 14 0 0,7 102 1133 0 0,-24-181-1084 0 0,-4-34-3683 0 0,0-12-1758 0 0,0-14 2061 0 0,-2 2 573 0 0</inkml:trace>
  <inkml:trace contextRef="#ctx0" brushRef="#br0" timeOffset="-1618.23">55 420 960 0 0,'0'0'1247'0'0,"0"0"-731"0"0,0 0 60 0 0,0 0 421 0 0,0 0 290 0 0,0 0 113 0 0,0 0-72 0 0,0 0-110 0 0,0 0-101 0 0,36-4-69 0 0,114-12-46 0 0,146-34 3406 0 0,-233 37-4393 0 0,0 2 1 0 0,1 4-1 0 0,28 1-15 0 0,-65 17-3073 0 0,-23 19-6851 0 0,-7-23 5771 0 0</inkml:trace>
  <inkml:trace contextRef="#ctx0" brushRef="#br0" timeOffset="-1369.017">131 947 568 0 0,'0'0'2061'0'0,"0"0"-434"0"0,0 0 158 0 0,0 0 174 0 0,0 0-68 0 0,0 0-189 0 0,34-2-270 0 0,112-7-239 0 0,52-25 1907 0 0,62-20-3208 0 0,-227 53-3653 0 0,-19 1-3667 0 0,-7 0 1407 0 0</inkml:trace>
  <inkml:trace contextRef="#ctx0" brushRef="#br0" timeOffset="-718.429">1213 645 11466 0 0,'0'0'1541'0'0,"0"0"-330"0"0,0 0-167 0 0,0 0 23 0 0,0 0 1 0 0,0 0-172 0 0,0 0-296 0 0,0 0-278 0 0,0 0-216 0 0,0 0-115 0 0,0 0-34 0 0,0 0 3 0 0,0 0 6 0 0,-15 20-5 0 0,-91 130-178 0 0,11 10-2245 0 0,118-202 2100 0 0,2 2 1 0 0,2 1-1 0 0,2 0 1 0 0,30-30 361 0 0,93-65 719 0 0,-102 122-523 0 0,-28 50-141 0 0,9 109 362 0 0,23-34-155 0 0,-65-115 3214 0 0,-27-10-3748 0 0,28 9 511 0 0,-159-37-1751 0 0,112 34-2045 0 0,-2 3-4233 0 0,44 3 526 0 0</inkml:trace>
  <inkml:trace contextRef="#ctx0" brushRef="#br0" timeOffset="4145.513">1745 888 0 0 0,'0'0'912'0'0,"0"0"362"0"0,0 0 123 0 0,0 0 2 0 0,0 0-52 0 0,0 0-178 0 0,0 0-109 0 0,11 5-31 0 0,36 17 32 0 0,-43-20-826 0 0,-1-1 1 0 0,1 0 0 0 0,0 0 0 0 0,0-1 0 0 0,0 1-1 0 0,0-1 1 0 0,0 0 0 0 0,0 0 0 0 0,0 0 0 0 0,0 0-1 0 0,0-1 1 0 0,0 1 0 0 0,0-1 0 0 0,0 0 0 0 0,-1 0-1 0 0,1-1 1 0 0,0 1 0 0 0,0-1 0 0 0,-1 0-1 0 0,1 0 1 0 0,-1 0 0 0 0,2-2-236 0 0,8-3 518 0 0,12-9-72 0 0,0-1 1 0 0,-2-1-1 0 0,0-1 1 0 0,-1-1-1 0 0,-1-1 0 0 0,-1-1 1 0 0,-1-1-1 0 0,5-9-446 0 0,-13 19 68 0 0,0-1-1 0 0,-1-1 1 0 0,-1 0 0 0 0,0 0-1 0 0,-1 0 1 0 0,-1-1-1 0 0,0-1 1 0 0,-1 1-1 0 0,3-16-67 0 0,-9 31-35 0 0,1 1 0 0 0,-1-1-1 0 0,0 1 1 0 0,1 0-1 0 0,-1-1 1 0 0,1 1 0 0 0,-1-1-1 0 0,0 1 1 0 0,1 0-1 0 0,-1-1 1 0 0,0 1 0 0 0,0-1-1 0 0,0 1 1 0 0,1-1-1 0 0,-1 1 1 0 0,0-1 0 0 0,0 0-1 0 0,0 1 1 0 0,0-1-1 0 0,0 1 1 0 0,0-1 0 0 0,0 1-1 0 0,0-1 1 0 0,0 1-1 0 0,0-1 1 0 0,0 1 0 0 0,0-1-1 0 0,0 0 1 0 0,0 1-1 0 0,-1-1 1 0 0,1 1 0 0 0,0-1-1 0 0,0 1 1 0 0,-1-1-1 0 0,1 1 1 0 0,0 0 0 0 0,-1-1-1 0 0,1 1 1 0 0,0-1-1 0 0,-1 1 1 0 0,1 0 0 0 0,0-1-1 0 0,-1 1 1 0 0,1 0-1 0 0,-1-1 1 0 0,1 1 0 0 0,-1 0-1 0 0,1-1 1 0 0,-1 1-1 0 0,1 0 1 0 0,-1 0 0 0 0,1 0-1 0 0,-1 0 1 0 0,1 0-1 0 0,-1 0 1 0 0,0-1 0 0 0,1 1-1 0 0,-1 0 1 0 0,1 0-1 0 0,-1 1 1 0 0,1-1 0 0 0,-1 0-1 0 0,1 0 1 0 0,-1 0-1 0 0,1 0 1 0 0,-1 0 0 0 0,1 1-1 0 0,-1-1 36 0 0,-10 16-313 0 0,2 0-1 0 0,0 1 1 0 0,1 0-1 0 0,1 0 0 0 0,1 1 1 0 0,0 0-1 0 0,1 0 1 0 0,1 0-1 0 0,1 3 314 0 0,-1-6-46 0 0,1 0-1 0 0,1 0 1 0 0,0 1-1 0 0,1 0 0 0 0,1-1 1 0 0,0 1-1 0 0,1-1 1 0 0,2 6 46 0 0,-2-17 32 0 0,0 1 0 0 0,0 0 0 0 0,0-1 0 0 0,1 1 0 0 0,0-1 0 0 0,0 0 0 0 0,0 0 1 0 0,0 0-1 0 0,1 0 0 0 0,0 0 0 0 0,-1 0 0 0 0,1 0 0 0 0,1-1 0 0 0,-1 0 0 0 0,0 1 0 0 0,1-1 1 0 0,0 0-1 0 0,0-1 0 0 0,0 1 0 0 0,0-1 0 0 0,0 0 0 0 0,0 0 0 0 0,0 0 0 0 0,1 0 1 0 0,-1-1-1 0 0,1 0 0 0 0,-1 0 0 0 0,1 0 0 0 0,3 0-32 0 0,7 0 259 0 0,1 0 1 0 0,-1-2-1 0 0,1 1 0 0 0,-1-2 0 0 0,0 0 1 0 0,1-1-1 0 0,-1-1 0 0 0,-1 0 1 0 0,1-1-1 0 0,0 0 0 0 0,-1-1 0 0 0,0-1 1 0 0,-1 0-1 0 0,7-5-259 0 0,13-10 339 0 0,0-1 1 0 0,-2-2 0 0 0,0-1-1 0 0,-2-1 1 0 0,0-2-340 0 0,-18 18 17 0 0,-1 1 1 0 0,0-2-1 0 0,-1 1 1 0 0,0-1-1 0 0,-1-1 0 0 0,0 1 1 0 0,-1-1-1 0 0,0-1 1 0 0,-1 1-1 0 0,-1-1 0 0 0,0 0 1 0 0,-1 0-1 0 0,0-1 1 0 0,-1 1-1 0 0,-1-1 1 0 0,0 0-1 0 0,-1-11-17 0 0,-1 23-72 0 0,-1 0-1 0 0,1 0 1 0 0,-1 0 0 0 0,0 1-1 0 0,0-1 1 0 0,0 0 0 0 0,0 1 0 0 0,0-1-1 0 0,0 1 1 0 0,-1-1 0 0 0,1 1-1 0 0,-1 0 1 0 0,0 0 0 0 0,0-1 0 0 0,1 1-1 0 0,-1 0 1 0 0,-1 0 0 0 0,1 1-1 0 0,0-1 1 0 0,0 0 0 0 0,-1 1 0 0 0,1 0-1 0 0,-1-1 1 0 0,1 1 0 0 0,-1 0-1 0 0,0 0 1 0 0,1 0 0 0 0,-1 1 0 0 0,0-1-1 0 0,0 1 1 0 0,1-1 0 0 0,-1 1-1 0 0,0 0 1 0 0,0 0 0 0 0,0 0 0 0 0,0 0-1 0 0,1 1 1 0 0,-1-1 0 0 0,0 1-1 0 0,0 0 1 0 0,1 0 0 0 0,-1 0 0 0 0,1 0-1 0 0,-1 0 1 0 0,1 0 0 0 0,-1 1-1 0 0,1-1 1 0 0,-1 1 0 0 0,0 0 72 0 0,-4 6-57 0 0,1 0 0 0 0,-1 1 0 0 0,1-1 1 0 0,1 1-1 0 0,-1 0 0 0 0,1 0 0 0 0,1 1 1 0 0,0 0-1 0 0,0-1 0 0 0,1 1 0 0 0,1 1 0 0 0,-1-1 1 0 0,1 0-1 0 0,1 1 0 0 0,0-1 0 0 0,1 1 1 0 0,0-1-1 0 0,0 1 0 0 0,2 5 57 0 0,1-8 56 0 0,0 0 0 0 0,1 0 1 0 0,0-1-1 0 0,1 1 0 0 0,-1-1 1 0 0,1 0-1 0 0,1 0 0 0 0,0-1 0 0 0,0 1 1 0 0,0-1-1 0 0,0 0 0 0 0,1-1 0 0 0,0 0 1 0 0,0 0-1 0 0,1 0 0 0 0,-1-1 0 0 0,1 0 1 0 0,0-1-1 0 0,0 1 0 0 0,0-2 1 0 0,2 1-57 0 0,2 2 165 0 0,0-1 1 0 0,0-1-1 0 0,0 0 1 0 0,0-1-1 0 0,1 0 1 0 0,-1-1-1 0 0,1-1 1 0 0,-1 0-1 0 0,1 0 1 0 0,-1-1-1 0 0,0-1 1 0 0,1 0-1 0 0,-1 0 1 0 0,0-2-1 0 0,0 1 1 0 0,0-1 0 0 0,-1-1-1 0 0,1 0 1 0 0,-1-1-1 0 0,-1 0 1 0 0,1-1-1 0 0,-1 0 1 0 0,0 0-1 0 0,0-1 1 0 0,0-1-166 0 0,2-4 12 0 0,0 0 1 0 0,-1-1-1 0 0,0 0 1 0 0,-1-1 0 0 0,-1 0-1 0 0,0 0 1 0 0,-1-1-1 0 0,0 0 1 0 0,-2-1-1 0 0,0 1 1 0 0,-1-1-1 0 0,0-1 1 0 0,-2 1-1 0 0,0 0 1 0 0,-1-1 0 0 0,0 0-1 0 0,-2-8-12 0 0,1 24-33 0 0,0 1 0 0 0,-1-1 0 0 0,0 0 0 0 0,1 1 0 0 0,-1-1 0 0 0,0 0-1 0 0,0 1 1 0 0,0-1 0 0 0,0 0 0 0 0,0 1 0 0 0,-1-1 0 0 0,1 0 0 0 0,0 1 0 0 0,-1-1 0 0 0,1 0 0 0 0,-1 1 0 0 0,0-1-1 0 0,1 1 1 0 0,-1-1 0 0 0,0 1 0 0 0,0-1 0 0 0,0 1 0 0 0,0 0 0 0 0,0-1 0 0 0,0 1 0 0 0,0 0 0 0 0,-1 0-1 0 0,1 0 1 0 0,0 0 0 0 0,-1 0 0 0 0,1 0 0 0 0,-1 0 0 0 0,1 0 0 0 0,-1 1 0 0 0,1-1 0 0 0,-1 0 0 0 0,0 1 0 0 0,1 0-1 0 0,-1-1 1 0 0,0 1 0 0 0,1 0 0 0 0,-1 0 0 0 0,0 0 0 0 0,1 0 0 0 0,-1 0 0 0 0,0 0 0 0 0,1 0 0 0 0,-1 0-1 0 0,0 1 1 0 0,1-1 0 0 0,-1 1 0 0 0,0-1 0 0 0,1 1 0 0 0,-1 0 0 0 0,1 0 0 0 0,-1 0 0 0 0,1-1 0 0 0,0 1 0 0 0,-1 0-1 0 0,1 1 1 0 0,0-1 0 0 0,0 0 0 0 0,-1 0 0 0 0,1 1 0 0 0,0-1 33 0 0,-6 10-37 0 0,0 1-1 0 0,1 0 1 0 0,0 0-1 0 0,1 0 1 0 0,0 0 0 0 0,1 1-1 0 0,1-1 1 0 0,0 1-1 0 0,0 0 1 0 0,2 0-1 0 0,-1 1 1 0 0,2 0 37 0 0,0 10-6 0 0,2 0 0 0 0,0 1 0 0 0,2-1 0 0 0,1-1 0 0 0,0 1 0 0 0,2-1 0 0 0,1 0 0 0 0,1 0 0 0 0,8 16 6 0 0,83 153-1683 0 0,-91-179 841 0 0,7 12-2228 0 0,-5-9-3389 0 0,-5-11-1231 0 0</inkml:trace>
  <inkml:trace contextRef="#ctx0" brushRef="#br0" timeOffset="4715.101">3408 689 5409 0 0,'0'0'2103'0'0,"0"0"-1249"0"0,0 0-262 0 0,0 0 177 0 0,0 0 149 0 0,0 0-14 0 0,0 0-116 0 0,0 0-154 0 0,0 0-178 0 0,-26 34-152 0 0,-79 105-132 0 0,50-56-19 0 0,51-77-166 0 0,-2 1-31 0 0,1 1 1 0 0,0 0-1 0 0,0 0 0 0 0,1 0 1 0 0,0 1-1 0 0,0 0 1 0 0,1 0-1 0 0,0 0 1 0 0,1 0-1 0 0,0 0 1 0 0,0 0-1 0 0,1 2 44 0 0,18-19 672 0 0,182-274 1578 0 0,-78 150-1955 0 0,-119 132-299 0 0,0 0-1 0 0,-1 1 1 0 0,1 0-1 0 0,-1-1 1 0 0,1 1 0 0 0,-1 0-1 0 0,0-1 1 0 0,1 1-1 0 0,-1 0 1 0 0,0 0 0 0 0,1 0-1 0 0,-1 1 1 0 0,0-1 0 0 0,0 0-1 0 0,0 0 1 0 0,0 1-1 0 0,0-1 1 0 0,0 0 0 0 0,0 1-1 0 0,-1-1 1 0 0,1 1 0 0 0,0-1-1 0 0,-1 1 1 0 0,1-1-1 0 0,-1 1 1 0 0,0-1 0 0 0,1 1-1 0 0,-1 0 1 0 0,0-1-1 0 0,0 1 1 0 0,0 0 0 0 0,0-1-1 0 0,0 1 1 0 0,0-1 0 0 0,-1 1-1 0 0,1 0 1 0 0,-1-1-1 0 0,1 1 1 0 0,-1-1 0 0 0,1 1-1 0 0,-2 0 5 0 0,3 10 76 0 0,4 23-47 0 0,1 0 1 0 0,2 0-1 0 0,1 0 0 0 0,1-1 1 0 0,6 8-30 0 0,23 57 97 0 0,-47-99 2435 0 0,-33-29-2481 0 0,12 7-317 0 0,0 0-1 0 0,-1 2 1 0 0,-1 1-1 0 0,-1 1 1 0 0,-1 2-1 0 0,-28-10 267 0 0,16 19-2387 0 0,30 7-1046 0 0,0-1-3596 0 0,11 1 2017 0 0</inkml:trace>
  <inkml:trace contextRef="#ctx0" brushRef="#br0" timeOffset="5061.666">3871 659 6369 0 0,'0'0'2512'0'0,"0"0"-1476"0"0,0 0-588 0 0,0 0 15 0 0,0 0 174 0 0,0 0 177 0 0,0 0 115 0 0,0 0 27 0 0,0 0-82 0 0,0 0-163 0 0,0 0-171 0 0,0 0-124 0 0,0 0-100 0 0,5 26-51 0 0,14 78-29 0 0,-9 69 696 0 0,-11-155-890 0 0,-13 54-373 0 0,-2-49-2956 0 0,6-23-6373 0 0,6 0 4442 0 0</inkml:trace>
  <inkml:trace contextRef="#ctx0" brushRef="#br0" timeOffset="5335.634">3873 696 7690 0 0,'0'0'915'0'0,"0"0"-386"0"0,0 0-125 0 0,0 0 84 0 0,0 0 167 0 0,0 0 133 0 0,0 0 74 0 0,0 0 38 0 0,0 0-25 0 0,0 0-94 0 0,0 0-122 0 0,0 0-150 0 0,0 0-154 0 0,26 0-111 0 0,82 0-81 0 0,-3-14-434 0 0,-74 11-1699 0 0,-21 2-1316 0 0,1 1-3734 0 0,-11 0 2750 0 0</inkml:trace>
  <inkml:trace contextRef="#ctx0" brushRef="#br0" timeOffset="5581.038">3890 902 4385 0 0,'0'0'952'0'0,"0"0"-32"0"0,0 0 353 0 0,0 0 79 0 0,0 0-168 0 0,0 0-216 0 0,0 0-215 0 0,0 0-185 0 0,0 0-192 0 0,0 0-184 0 0,193-29-192 0 0,-162 18-240 0 0,3 0-528 0 0,-1 0-857 0 0,0 0-1359 0 0,-6 3-1937 0 0,-10 1 2536 0 0</inkml:trace>
  <inkml:trace contextRef="#ctx0" brushRef="#br0" timeOffset="9201.055">4994 221 1256 0 0,'0'0'1318'0'0,"0"0"-578"0"0,0 0-209 0 0,0 0 94 0 0,0 0 206 0 0,0 0 196 0 0,0 0 75 0 0,0 0-102 0 0,0 0-203 0 0,0 0-226 0 0,0 0-208 0 0,0 0-150 0 0,0 0-73 0 0,-1 3 3 0 0,-81 153 2810 0 0,-16-7-2219 0 0,-5-5 0 0 0,-81 81-734 0 0,79-96 188 0 0,-33 48-201 0 0,119-118-2611 0 0,62-59-4855 0 0,-32-7 4559 0 0,-3 3 690 0 0</inkml:trace>
  <inkml:trace contextRef="#ctx0" brushRef="#br0" timeOffset="9504.724">5160 597 8370 0 0,'0'0'49'0'0,"0"0"-65"0"0,0 0 276 0 0,0 0 419 0 0,0 0 311 0 0,0 0 148 0 0,0 0-15 0 0,-13 32-142 0 0,-43 105-215 0 0,38-93-478 0 0,3 1-1 0 0,1 1 0 0 0,2 0 0 0 0,3 1 0 0 0,1 1-287 0 0,5-26 51 0 0,-31 162-1307 0 0,17-150-2420 0 0,-13-13-6798 0 0,27-20 10053 0 0</inkml:trace>
  <inkml:trace contextRef="#ctx0" brushRef="#br0" timeOffset="9952.054">4976 623 1168 0 0,'0'0'767'0'0,"0"0"-57"0"0,0 0 48 0 0,0 0 96 0 0,0 0 50 0 0,0 0-4 0 0,0 0-68 0 0,33-15-101 0 0,103-45-64 0 0,-42 36 503 0 0,-79 21-997 0 0,-1 2 0 0 0,0 0 1 0 0,1 0-1 0 0,-1 1 0 0 0,1 1 0 0 0,-1 0 1 0 0,1 1-1 0 0,-1 1 0 0 0,0 0 1 0 0,0 1-1 0 0,0 1 0 0 0,0 0 1 0 0,-1 1-1 0 0,0 0 0 0 0,0 1 0 0 0,-1 0 1 0 0,1 1-1 0 0,-2 1 0 0 0,2 0-173 0 0,-11-5 67 0 0,0-1-1 0 0,0 1 0 0 0,0-1 1 0 0,0 1-1 0 0,-1 0 0 0 0,1 0 1 0 0,-1 0-1 0 0,0 0 0 0 0,-1 0 1 0 0,1 0-1 0 0,0 0 0 0 0,-1 0 1 0 0,0 0-1 0 0,0 0 0 0 0,0 0 1 0 0,-1 0-1 0 0,1 0 0 0 0,-1 0 1 0 0,0 0-1 0 0,0 0 0 0 0,-1 0 1 0 0,1-1-1 0 0,-1 1 0 0 0,1 0 1 0 0,-1-1-1 0 0,0 1 0 0 0,-1-1 1 0 0,1 0-1 0 0,-1 1 0 0 0,1-1 1 0 0,-1 0-1 0 0,0 0 0 0 0,0-1 1 0 0,0 1-67 0 0,-29 24 193 0 0,-1-2 1 0 0,-1-1 0 0 0,-2-2 0 0 0,0-1 0 0 0,-7 1-194 0 0,-59 36 88 0 0,98-57-100 0 0,0 0-1 0 0,1 1 1 0 0,-1-1-1 0 0,1 1 1 0 0,-1 0-1 0 0,1 0 1 0 0,0 1-1 0 0,0-1 1 0 0,0 0-1 0 0,0 1 1 0 0,0 0-1 0 0,0 0 1 0 0,1 0-1 0 0,-1 0 1 0 0,1 0 0 0 0,0 0-1 0 0,0 1 1 0 0,0-1-1 0 0,0 1 1 0 0,1-1-1 0 0,0 1 1 0 0,-1 0-1 0 0,1 0 1 0 0,1-1-1 0 0,-1 1 1 0 0,0 0-1 0 0,1 0 1 0 0,0 0-1 0 0,0 0 1 0 0,0 0-1 0 0,0 0 1 0 0,1 0-1 0 0,-1-1 1 0 0,2 5 12 0 0,8 10 229 0 0,0-1-1 0 0,1 0 1 0 0,0 0-1 0 0,2-1 1 0 0,0-1 0 0 0,1 0-1 0 0,0 0 1 0 0,1-2-1 0 0,0 0 1 0 0,13 8-229 0 0,36 18 1862 0 0,-63-39-1764 0 0,-1 3 261 0 0,0-2-3851 0 0,0-1-3754 0 0,0 0-2263 0 0</inkml:trace>
  <inkml:trace contextRef="#ctx0" brushRef="#br0" timeOffset="11130.954">5677 991 688 0 0,'0'0'1715'0'0,"0"0"-955"0"0,0 0-358 0 0,0 0 81 0 0,0 0 199 0 0,0 0 145 0 0,0 0 20 0 0,0 0-108 0 0,0 0-150 0 0,0 0-133 0 0,0 0-121 0 0,0 0-80 0 0,-2 19 4534 0 0,-132 227-3564 0 0,134-246-1097 0 0,0 0 0 0 0,-1-1-1 0 0,1 1 1 0 0,0 0-1 0 0,0 0 1 0 0,-1 0-1 0 0,1 0 1 0 0,0 0-1 0 0,0 0 1 0 0,-1 0 0 0 0,1 0-1 0 0,0 0 1 0 0,0 0-1 0 0,-1 0-127 0 0,59-102 123 0 0,79-71-360 0 0,-120 154 176 0 0,-14 15 38 0 0,-1 1 0 0 0,1-1 1 0 0,0 1-1 0 0,0-1 0 0 0,1 1 0 0 0,-1 0 1 0 0,1 0-1 0 0,0 0 0 0 0,0 1 1 0 0,-1-1-1 0 0,2 1 0 0 0,-1 0 1 0 0,0 0-1 0 0,0 1 0 0 0,1-1 0 0 0,-1 1 1 0 0,1 0-1 0 0,2-1 23 0 0,12 47-329 0 0,-1 33 508 0 0,-16-64-142 0 0,1 1-1 0 0,0-1 1 0 0,1 0-1 0 0,0 0 1 0 0,1 0-1 0 0,1-1 1 0 0,0 1-1 0 0,1-2 1 0 0,5 10-37 0 0,13 29 496 0 0,-25-50-405 0 0,0-1 21 0 0,0 0 32 0 0,0 0 54 0 0,0 0 32 0 0,0 0 38 0 0,0 0 21 0 0,0 0 1 0 0,0 0 20 0 0,0 0-4 0 0,0 0-8 0 0,0 0-4 0 0,0 0-43 0 0,0 0-49 0 0,-26-15 222 0 0,-12-18-172 0 0,25 22-1505 0 0,-103-33 2669 0 0,33 22-2359 0 0,83 22-274 0 0,0 0-1159 0 0,0 0-2813 0 0,0 3-5429 0 0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3:06.22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203 1 792 0 0,'0'0'418'0'0,"0"0"-220"0"0,0 0 17 0 0,0 0 369 0 0,0 0 488 0 0,0 0 409 0 0,0 0 219 0 0,0 0 3 0 0,0 0-83 0 0,0 0-103 0 0,0 0-88 0 0,0 5-68 0 0,-13 53 3857 0 0,-17 13-4711 0 0,3 0-1 0 0,4 2 0 0 0,2 1 1 0 0,-5 51-507 0 0,6-35 172 0 0,-16 114-140 0 0,29-151-207 0 0,7-53 102 0 0,0 0 36 0 0,12-19 465 0 0,114-297 1401 0 0,19-103-1425 0 0,-126 349 90 0 0,-19 70-461 0 0,0 0 11 0 0,0 0-33 0 0,0 0-31 0 0,0 0-16 0 0,4 22-480 0 0,48 275 1105 0 0,-8-90-541 0 0,-44-207-40 0 0,1 0 1 0 0,0 0-1 0 0,0 0 0 0 0,0 0 0 0 0,0 0 0 0 0,0 0 0 0 0,0 0 0 0 0,-1 0 1 0 0,1 0-1 0 0,0 0 0 0 0,0 0 0 0 0,0 0 0 0 0,0-1 0 0 0,0 1 1 0 0,-1 0-1 0 0,1-1 0 0 0,0 1 0 0 0,0-1 0 0 0,-1 1 0 0 0,1 0 1 0 0,0-1-1 0 0,0 0 0 0 0,-1 1 0 0 0,1-1 0 0 0,-1 1 0 0 0,1-1 0 0 0,-1 0 1 0 0,1 0-1 0 0,-1 1 0 0 0,1-1 0 0 0,-1 0 0 0 0,1 0 0 0 0,-1 1 1 0 0,0-1-1 0 0,1 0 0 0 0,-1 0 0 0 0,0 0 0 0 0,0 0 0 0 0,0 0 0 0 0,0 1 1 0 0,0-2-9 0 0,2 0 16 0 0,137-289 640 0 0,-60 148-608 0 0,-61 118-116 0 0,4 42-673 0 0,-14-7 765 0 0,-1 0 0 0 0,1 1 1 0 0,-2 0-1 0 0,1 1 0 0 0,-2-1 1 0 0,1 1-1 0 0,-2 0 1 0 0,1 1-1 0 0,-2-1 0 0 0,0 1 1 0 0,0 0-1 0 0,-1 1-24 0 0,0-5 17 0 0,42 215 175 0 0,-18-133-155 0 0,-26-91-117 0 0,0 0 0 0 0,0-1-1 0 0,1 1 1 0 0,-1 0 0 0 0,0 0-1 0 0,0 0 1 0 0,1 0 0 0 0,-1 0-1 0 0,0 0 1 0 0,1 0 0 0 0,-1 0-1 0 0,0 0 1 0 0,0 0 0 0 0,1 0-1 0 0,-1 0 1 0 0,0 0 0 0 0,0 1-1 0 0,1-1 1 0 0,-1 0 0 0 0,0 0-1 0 0,0 0 1 0 0,1 0 0 0 0,-1 0-1 0 0,0 1 1 0 0,0-1-1 0 0,0 0 1 0 0,1 0 0 0 0,-1 0-1 0 0,0 0 1 0 0,0 1 0 0 0,0-1-1 0 0,0 0 1 0 0,1 0 0 0 0,-1 1-1 0 0,0-1 81 0 0,2-28-5455 0 0,-2-7-6163 0 0,0 22 6158 0 0</inkml:trace>
</inkml:ink>
</file>

<file path=ppt/ink/ink1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25.5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1336 19 7314 0 0,'0'0'276'0'0,"0"0"-194"0"0,0 0 85 0 0,0 0 381 0 0,0 0 344 0 0,0 0 214 0 0,0 0 47 0 0,0 0-74 0 0,0 0-113 0 0,0 0-149 0 0,0 0-120 0 0,0 0-99 0 0,0 0-40 0 0,26 35-43 0 0,79 110-62 0 0,-48-45 242 0 0,-46-72-631 0 0,-1 0 0 0 0,-1 0 0 0 0,-2 1 0 0 0,0 0 1 0 0,-2 1-1 0 0,-1-1 0 0 0,-2 1 0 0 0,-1 0 0 0 0,-1-1 0 0 0,-2 8-64 0 0,0-25-201 0 0,0 0-1 0 0,-1 0 1 0 0,-1 0-1 0 0,0 0 0 0 0,-1-1 1 0 0,0 0-1 0 0,0 0 1 0 0,-1 0-1 0 0,-1-1 1 0 0,0 0-1 0 0,0 0 0 0 0,-1 0 1 0 0,0-1-1 0 0,-8 6 202 0 0,-84 66-11586 0 0,81-68 7437 0 0</inkml:trace>
  <inkml:trace contextRef="#ctx0" brushRef="#br0" timeOffset="-1583.885">839 302 0 0 0,'0'0'0'0'0,"0"0"0"0"0</inkml:trace>
  <inkml:trace contextRef="#ctx0" brushRef="#br0" timeOffset="-1416.493">839 302 0 0 0,'0'0'0'0'0,"0"0"0"0"0,0 0 0 0 0</inkml:trace>
  <inkml:trace contextRef="#ctx0" brushRef="#br0" timeOffset="-288.323">363 287 1032 0 0,'0'0'1874'0'0,"0"0"-736"0"0,0 0-313 0 0,0 0 45 0 0,0 0 176 0 0,0 0 171 0 0,0 0 48 0 0,0 0-76 0 0,0 0-148 0 0,0 0-150 0 0,0 0-131 0 0,0 0-84 0 0,10-8-26 0 0,87-46 1370 0 0,-27 33-1282 0 0,1 3-1 0 0,0 3 1 0 0,1 3-1 0 0,0 4 1 0 0,41 1-738 0 0,-111 6-1 0 0,1 1 0 0 0,0-1 0 0 0,0 1 0 0 0,-1 0-1 0 0,1 0 1 0 0,0 0 0 0 0,0 0 0 0 0,0 0 0 0 0,-1 0 0 0 0,1 1 0 0 0,0 0 0 0 0,-1-1 0 0 0,1 1 0 0 0,0 0 0 0 0,-1 0 0 0 0,1 1 0 0 0,-1-1 0 0 0,0 0 0 0 0,1 1 0 0 0,-1-1 0 0 0,0 1 0 0 0,0 0 0 0 0,0 0 0 0 0,0 0 0 0 0,0 0 0 0 0,0 0 0 0 0,-1 0 0 0 0,1 1 0 0 0,-1-1 0 0 0,1 0-1 0 0,-1 1 1 0 0,0-1 0 0 0,0 1 0 0 0,0 0 0 0 0,0-1 0 0 0,0 2 1 0 0,-1 1 34 0 0,0-1-1 0 0,-1 0 1 0 0,0 0 0 0 0,1 1-1 0 0,-1-1 1 0 0,-1 0-1 0 0,1 0 1 0 0,-1 0 0 0 0,1 0-1 0 0,-1 0 1 0 0,0-1-1 0 0,-1 1 1 0 0,1 0-1 0 0,-1-1 1 0 0,1 0 0 0 0,-1 1-1 0 0,0-1 1 0 0,0 0-1 0 0,0-1 1 0 0,-1 1 0 0 0,1 0-1 0 0,-3 0-33 0 0,-149 89 355 0 0,113-66-384 0 0,43-24-14 0 0,-1 1 0 0 0,0 0 0 0 0,1 0 0 0 0,-1 0 1 0 0,1-1-1 0 0,0 1 0 0 0,0 0 0 0 0,0-1 0 0 0,0 1 1 0 0,0-1-1 0 0,0 1 0 0 0,1-1 0 0 0,0 1 0 0 0,-1-1 1 0 0,1 0-1 0 0,0 0 0 0 0,0 0 0 0 0,0 0 0 0 0,0 0 1 0 0,0 0-1 0 0,1 0 43 0 0,-1 0-27 0 0,76 67 45 0 0,-56-52 4 0 0,-1 1 0 0 0,-1 1 0 0 0,0 1 0 0 0,-2 1 0 0 0,13 18-22 0 0,-27-34 40 0 0,-1 0 0 0 0,0 0 0 0 0,0 0 0 0 0,0 0 0 0 0,-1 1 0 0 0,1-1 0 0 0,-1 1 0 0 0,-1-1 0 0 0,1 1 0 0 0,-1 0 1 0 0,0 0-1 0 0,0 0 0 0 0,0 0 0 0 0,-1 0 0 0 0,0 0 0 0 0,-1 0 0 0 0,1 0 0 0 0,-1-1 0 0 0,0 1 0 0 0,0 0 0 0 0,-1 0 0 0 0,0 0 0 0 0,0-1 0 0 0,0 1 0 0 0,-1-1 0 0 0,1 0 0 0 0,-1 1 0 0 0,-1-1 0 0 0,1-1 0 0 0,-1 1 0 0 0,1 0 0 0 0,-1-1 1 0 0,-1 0-1 0 0,1 0 0 0 0,-5 3-40 0 0,-4 4-111 0 0,-2-1 0 0 0,1 0 0 0 0,-2-1 1 0 0,1-1-1 0 0,-1 0 0 0 0,0-1 0 0 0,-1-1 0 0 0,1-1 1 0 0,-1 0-1 0 0,0-1 0 0 0,-1-1 0 0 0,1 0 1 0 0,-1-1-1 0 0,1-2 0 0 0,-9 1 111 0 0,-7-19-4042 0 0,22-3-4756 0 0,11 16 1487 0 0</inkml:trace>
  <inkml:trace contextRef="#ctx0" brushRef="#br0" timeOffset="416.755">166 0 0 0 0,'0'0'427'0'0,"0"0"304"0"0,0 0 277 0 0,0 0 319 0 0,0 0 228 0 0,0 0 114 0 0,-17 32-52 0 0,-50 103-152 0 0,27-21 897 0 0,28-71-2047 0 0,3 0 0 0 0,1 1 1 0 0,2 0-1 0 0,2 1 0 0 0,2-1 0 0 0,2 1 0 0 0,2 3-315 0 0,0-37 23 0 0,0 1 1 0 0,0-1-1 0 0,1 0 0 0 0,1 0 0 0 0,0 0 1 0 0,0 0-1 0 0,1 0 0 0 0,1-1 0 0 0,0 0 0 0 0,0 0 1 0 0,1-1-1 0 0,0 1 0 0 0,1-1 0 0 0,0-1 1 0 0,0 0-1 0 0,0 0 0 0 0,1 0 0 0 0,1-1 1 0 0,-1-1-1 0 0,10 6-23 0 0,100 43-1546 0 0,0-23-4557 0 0,-87-25-1080 0 0</inkml:trace>
</inkml:ink>
</file>

<file path=ppt/ink/ink1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4.6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 6289 0 0,'0'0'1730'0'0,"0"0"25"0"0,0 0 75 0 0,0 0-36 0 0,0 0-173 0 0,0 0-283 0 0,0 0-339 0 0,0 0-254 0 0,0 0-186 0 0,0 0-150 0 0,0 0-134 0 0,0 0-105 0 0,1-4 368 0 0,191-15 1809 0 0,-33 17-1754 0 0,-155 3-604 0 0,0 0 1 0 0,0 0 0 0 0,-1 1 0 0 0,1 0 0 0 0,0 0 0 0 0,-1 0 0 0 0,1 0 0 0 0,-1 0 0 0 0,0 1 0 0 0,0-1-1 0 0,0 1 1 0 0,0 0 0 0 0,0 0 0 0 0,-1 0 0 0 0,1 0 0 0 0,-1 1 0 0 0,0-1 0 0 0,0 1 0 0 0,0-1-1 0 0,0 1 1 0 0,-1 0 0 0 0,1 0 0 0 0,-1-1 0 0 0,0 1 0 0 0,0 0 0 0 0,0 0 0 0 0,-1 0 0 0 0,1 0 0 0 0,-1 1-1 0 0,0-1 1 0 0,-1 0 0 0 0,1 0 0 0 0,0 0 0 0 0,-1 0 0 0 0,0 0 0 0 0,0 0 0 0 0,0 0 0 0 0,-1-1-1 0 0,1 1 1 0 0,-1 0 0 0 0,0-1 0 0 0,0 1 0 0 0,0-1 0 0 0,-1 1 0 0 0,-1 1 10 0 0,-13 18 19 0 0,0 0 0 0 0,-2-1 0 0 0,-1-1 1 0 0,-1 0-1 0 0,-17 11-19 0 0,-7 9 12 0 0,43-39-22 0 0,0-1-1 0 0,0 1 1 0 0,0-1 0 0 0,0 1 0 0 0,1 0 0 0 0,-1 0-1 0 0,0 0 1 0 0,1 0 0 0 0,-1 0 0 0 0,1 0 0 0 0,0 0-1 0 0,0 1 1 0 0,0-1 0 0 0,0 0 0 0 0,0 1 0 0 0,0-1-1 0 0,1 1 1 0 0,-1-1 0 0 0,1 1 0 0 0,-1-1 0 0 0,1 1-1 0 0,0 0 1 0 0,0-1 0 0 0,0 1 0 0 0,1-1 0 0 0,-1 1 0 0 0,1-1-1 0 0,-1 1 1 0 0,1-1 0 0 0,0 1 0 0 0,0-1 0 0 0,0 0-1 0 0,0 1 1 0 0,0-1 0 0 0,0 0 0 0 0,1 0 0 0 0,-1 0-1 0 0,1 0 1 0 0,-1 0 0 0 0,1 0 0 0 0,0 0 0 0 0,0-1-1 0 0,0 1 1 0 0,0 0 0 0 0,0-1 0 0 0,0 0 0 0 0,1 1-1 0 0,0-1 11 0 0,40 24-6 0 0,-25-16 13 0 0,0 1 0 0 0,-1 0 0 0 0,0 1 0 0 0,-1 1 0 0 0,0 0 0 0 0,-1 2 0 0 0,-1 0 0 0 0,11 12-7 0 0,-23-22 20 0 0,-1-1-1 0 0,1 1 1 0 0,-1 0 0 0 0,0-1 0 0 0,0 1 0 0 0,0 0-1 0 0,-1 0 1 0 0,1 0 0 0 0,-1-1 0 0 0,0 1 0 0 0,0 0 0 0 0,0 0-1 0 0,-1 0 1 0 0,1 0 0 0 0,-1 0 0 0 0,0-1 0 0 0,0 1-1 0 0,0 0 1 0 0,-1-1 0 0 0,1 1 0 0 0,-1 0 0 0 0,0-1-1 0 0,0 0 1 0 0,0 0 0 0 0,0 1 0 0 0,-1-1 0 0 0,1 0 0 0 0,-1-1-1 0 0,0 1 1 0 0,0 0 0 0 0,0-1 0 0 0,0 0 0 0 0,0 1-1 0 0,0-1 1 0 0,-3 1-20 0 0,-13 9-69 0 0,0-1-1 0 0,-1 0 1 0 0,0-1-1 0 0,0-1 1 0 0,-1-2-1 0 0,-1 0 0 0 0,1-1 1 0 0,-1 0-1 0 0,0-2 1 0 0,0-1-1 0 0,0-1 1 0 0,-1-1-1 0 0,1 0 1 0 0,-14-3 69 0 0,10-9-2082 0 0,12-2-5777 0 0,13 12 6281 0 0,-1-3-8828 0 0</inkml:trace>
</inkml:ink>
</file>

<file path=ppt/ink/ink1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5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9 696 11779 0 0,'0'0'2823'0'0,"0"0"-1607"0"0,0 0-673 0 0,0 0-178 0 0,0 0-33 0 0,0 0 70 0 0,0 0 91 0 0,0 0 77 0 0,0 0 31 0 0,0 0-49 0 0,0 0-128 0 0,0 0-136 0 0,0 0-104 0 0,0 32-85 0 0,0 145 5 0 0,2-146-407 0 0,-2 25-539 0 0,-7-25-9478 0 0,5-30 1010 0 0</inkml:trace>
  <inkml:trace contextRef="#ctx0" brushRef="#br0" timeOffset="241.339">0 343 10794 0 0,'0'0'1753'0'0,"0"0"-1185"0"0,0 0-128 0 0,0 0-128 0 0,0 0-160 0 0,0 0-368 0 0,0 0-264 0 0,0 0-128 0 0,0 0-24 0 0,0 0 159 0 0,0 0-207 0 0,0 0-688 0 0,0 0-1409 0 0,0 0-1223 0 0,54 81 1215 0 0</inkml:trace>
  <inkml:trace contextRef="#ctx0" brushRef="#br0" timeOffset="500.234">295 1002 7898 0 0,'0'0'1980'0'0,"0"0"-293"0"0,0 0-151 0 0,0 0-29 0 0,0 0-96 0 0,0 0-148 0 0,0 0-190 0 0,0 0-191 0 0,0 0-164 0 0,0 0-213 0 0,0 0-162 0 0,19-33-144 0 0,59-104-104 0 0,-22 46-22 0 0,-12 50-1355 0 0,-27 78-647 0 0,-16-31 1960 0 0,0 1 0 0 0,0 0 0 0 0,1-1 0 0 0,-1 1 1 0 0,1-1-1 0 0,1 0 0 0 0,-1 0 0 0 0,1 0 1 0 0,1 0-1 0 0,-1 0 0 0 0,1 0 0 0 0,0-1 0 0 0,0 0 1 0 0,0 1-1 0 0,1-2 0 0 0,-1 1 0 0 0,1 0 1 0 0,1-1-1 0 0,-1 0 0 0 0,1 0 0 0 0,-1-1 0 0 0,1 0 1 0 0,0 0-1 0 0,0 0 0 0 0,0 0 0 0 0,1-1 1 0 0,-1 0-1 0 0,1 0 0 0 0,4 0-31 0 0,-5-3 234 0 0,1 0 1 0 0,0 0-1 0 0,0 0 0 0 0,-1-1 0 0 0,1 0 1 0 0,-1 0-1 0 0,0-1 0 0 0,1 1 1 0 0,-1-1-1 0 0,0-1 0 0 0,-1 1 0 0 0,1-1 1 0 0,0 0-1 0 0,-1 0 0 0 0,0-1 1 0 0,0 0-1 0 0,-1 0 0 0 0,1 0 0 0 0,-1 0 1 0 0,0-1-1 0 0,2-4-234 0 0,58-133-90 0 0,-51 90-2450 0 0,-7 18-4502 0 0,-3 20-4077 0 0</inkml:trace>
  <inkml:trace contextRef="#ctx0" brushRef="#br0" timeOffset="758.997">1199 0 16980 0 0,'0'0'234'0'0,"0"0"-226"0"0,0 0 72 0 0,0 0 294 0 0,0 0 246 0 0,0 0 160 0 0,0 0 54 0 0,0 0-32 0 0,0 0-75 0 0,9 38-124 0 0,28 122-151 0 0,-25-33 84 0 0,-24 192-454 0 0,-10-139-3396 0 0,14-157 780 0 0,-1-9-4848 0 0,5-9-2500 0 0</inkml:trace>
  <inkml:trace contextRef="#ctx0" brushRef="#br0" timeOffset="911.955">945 475 13187 0 0,'0'0'864'0'0,"0"0"-256"0"0,0 0 16 0 0,0 0-64 0 0,0 0-136 0 0,0 0-159 0 0,0 0-105 0 0,198-18-64 0 0,-163 18-88 0 0,6 7-144 0 0,-4-3-425 0 0,-1 3-791 0 0,1 4-1576 0 0,-13-7-2290 0 0,-7 3-1383 0 0</inkml:trace>
  <inkml:trace contextRef="#ctx0" brushRef="#br0" timeOffset="1147.179">1710 405 9890 0 0,'0'0'1051'0'0,"0"0"-32"0"0,0 0 80 0 0,0 0 14 0 0,0 0-187 0 0,0 0-242 0 0,0 0-221 0 0,0 0-168 0 0,0 0-77 0 0,-24 32-68 0 0,-74 100-49 0 0,95-130-95 0 0,1 0 0 0 0,0 0 1 0 0,0 1-1 0 0,0-1 0 0 0,0 0 0 0 0,0 1 0 0 0,0 0 1 0 0,1-1-1 0 0,0 1 0 0 0,-1 0 0 0 0,1 0 1 0 0,0-1-1 0 0,0 1 0 0 0,0 0 0 0 0,1 0 0 0 0,-1 0 1 0 0,1 0-1 0 0,-1 0 0 0 0,1 1 0 0 0,0-1 0 0 0,0 0 1 0 0,1 0-1 0 0,0 2-6 0 0,1 3 36 0 0,1-2 154 0 0,0 0 0 0 0,0 0 0 0 0,1 0 0 0 0,0 0 1 0 0,1 0-1 0 0,-1-1 0 0 0,1 0 0 0 0,0 0 0 0 0,0 0 0 0 0,1 0 1 0 0,-1-1-1 0 0,1 0 0 0 0,0 0 0 0 0,0-1 0 0 0,1 0 0 0 0,-1 0 1 0 0,1 0-1 0 0,-1-1 0 0 0,1 0 0 0 0,0 0 0 0 0,0 0 0 0 0,0-1 1 0 0,0 0-1 0 0,0-1 0 0 0,0 1 0 0 0,0-1 0 0 0,0-1 1 0 0,0 1-1 0 0,0-1 0 0 0,6-2-190 0 0,-5 1 137 0 0,0 0 0 0 0,0 0-1 0 0,-1-1 1 0 0,1 0 0 0 0,0 0 0 0 0,-1-1 0 0 0,0 0 0 0 0,0-1-1 0 0,0 1 1 0 0,-1-1 0 0 0,1-1 0 0 0,-1 1 0 0 0,0-1 0 0 0,-1 0-1 0 0,0 0 1 0 0,1-1 0 0 0,-2 1 0 0 0,1-1 0 0 0,-1 0-1 0 0,1-2-136 0 0,-2 2-61 0 0,1 0-1 0 0,-1-1 0 0 0,-1 1 0 0 0,1-1 0 0 0,-1 1 0 0 0,-1-1 1 0 0,1 0-1 0 0,-1 1 0 0 0,-1-1 0 0 0,1 0 0 0 0,-1 0 0 0 0,-1-4 62 0 0,-8-20-3344 0 0,-11 2-4347 0 0,12 22-3993 0 0</inkml:trace>
</inkml:ink>
</file>

<file path=ppt/ink/ink1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2.3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747 110 0 0 0,'0'0'675'0'0,"0"0"522"0"0,0 0 122 0 0,0 0-61 0 0,0 0-124 0 0,0 0-113 0 0,9-12-71 0 0,4-5-486 0 0,6-10-51 0 0,-1-6 4157 0 0,-26 20 643 0 0,-27 6-5178 0 0,32 7 231 0 0,-31 0-240 0 0,0 1 0 0 0,0 2 0 0 0,0 2 0 0 0,0 1 0 0 0,1 2 0 0 0,0 1 0 0 0,0 1 0 0 0,-25 13-26 0 0,14-8 34 0 0,13-5 8 0 0,0 2 0 0 0,0 1 0 0 0,1 2-1 0 0,1 1 1 0 0,0 1 0 0 0,-1 2-42 0 0,29-17-14 0 0,0 0-1 0 0,0 0 1 0 0,0 0 0 0 0,0 0-1 0 0,1 0 1 0 0,-1 0 0 0 0,1 0 0 0 0,0 1-1 0 0,-1-1 1 0 0,1 0 0 0 0,0 0-1 0 0,0 0 1 0 0,0 0 0 0 0,0 0-1 0 0,1 0 1 0 0,-1 1 0 0 0,1-1-1 0 0,-1 0 1 0 0,1 0 0 0 0,0 0-1 0 0,-1 0 1 0 0,1 0 0 0 0,0 0-1 0 0,0-1 1 0 0,1 1 0 0 0,-1 0 0 0 0,0 0-1 0 0,0-1 1 0 0,1 1 0 0 0,-1-1-1 0 0,1 1 1 0 0,0-1 0 0 0,-1 0-1 0 0,2 1 15 0 0,7 5 29 0 0,0 0-1 0 0,0-1 0 0 0,0-1 1 0 0,1 1-1 0 0,0-2 0 0 0,0 1 1 0 0,0-2-1 0 0,0 1 0 0 0,1-2 1 0 0,7 2-29 0 0,5 2 103 0 0,60 8 126 0 0,-83-13-236 0 0,-1 0 0 0 0,1 0 1 0 0,-1 0-1 0 0,1 0 0 0 0,-1 0 0 0 0,1 0 0 0 0,-1 0 0 0 0,0 0 0 0 0,0 0 0 0 0,1 0 0 0 0,-1 0 0 0 0,0 1 0 0 0,0-1 0 0 0,0 0 0 0 0,0 0 0 0 0,0 0 0 0 0,-1 0 0 0 0,1 0 0 0 0,0 0 0 0 0,0 0 0 0 0,-1 0 0 0 0,1 0 0 0 0,0 0 0 0 0,-1 0 0 0 0,1 0 0 0 0,-1 0 0 0 0,0 0 0 0 0,1 0 0 0 0,-1 0 0 0 0,0-1 0 0 0,1 1 0 0 0,-1 0 0 0 0,0 0 0 0 0,0-1 0 0 0,0 1 0 0 0,0 0 0 0 0,0-1 0 0 0,1 1 0 0 0,-2-1 7 0 0,1 1 2 0 0,-217 212 52 0 0,195-192-50 0 0,-4 4 3 0 0,0 0 0 0 0,2 2 0 0 0,1 0 0 0 0,2 2 0 0 0,-19 30-7 0 0,39-57 4 0 0,1 1 1 0 0,0-1-1 0 0,0 0 1 0 0,0 0-1 0 0,1 1 1 0 0,-1-1-1 0 0,0 0 0 0 0,1 1 1 0 0,-1-1-1 0 0,1 1 1 0 0,0-1-1 0 0,0 0 0 0 0,0 1 1 0 0,0-1-1 0 0,0 1 1 0 0,1-1-1 0 0,-1 1 0 0 0,1-1 1 0 0,0 0-1 0 0,-1 1 1 0 0,1-1-1 0 0,0 0 1 0 0,0 0-1 0 0,0 1 0 0 0,1-1 1 0 0,-1 0-1 0 0,1 0 1 0 0,-1 0-1 0 0,1-1 0 0 0,-1 1 1 0 0,1 0-1 0 0,0 0 1 0 0,0-1-1 0 0,0 1 0 0 0,0-1 1 0 0,0 0-1 0 0,0 0 1 0 0,0 0-1 0 0,1 0 1 0 0,-1 0-1 0 0,0 0 0 0 0,1 0 1 0 0,-1-1-1 0 0,0 1 1 0 0,1-1-1 0 0,-1 0 0 0 0,1 1 1 0 0,-1-1-1 0 0,1 0 1 0 0,-1-1-1 0 0,1 1 0 0 0,0 0-4 0 0,24 0 134 0 0,0 0 0 0 0,-1-1 0 0 0,1-2 0 0 0,-1 0 0 0 0,1-2 0 0 0,-1-1 0 0 0,-1-2 0 0 0,1 0 0 0 0,-1-1 0 0 0,4-4-134 0 0,0 3-141 0 0,20-10-1562 0 0,-17 6-7788 0 0,-22 10 297 0 0</inkml:trace>
  <inkml:trace contextRef="#ctx0" brushRef="#br0" timeOffset="720.492">1395 357 12947 0 0,'0'0'1441'0'0,"0"0"-260"0"0,0 0-226 0 0,0 0-54 0 0,0 0-69 0 0,0 0-150 0 0,0 0-192 0 0,0 0-173 0 0,0 0-115 0 0,0 0-59 0 0,0 0-51 0 0,0 0-33 0 0,-36 12-21 0 0,-115 41-18 0 0,44 4 26 0 0,66-29-27 0 0,24-18-36 0 0,0 0 0 0 0,0 2-1 0 0,1 0 1 0 0,1 0-1 0 0,0 2 1 0 0,1 0-1 0 0,0 1 1 0 0,1 0-1 0 0,1 0 1 0 0,-6 11 17 0 0,17-24-20 0 0,0 0 0 0 0,-1 1 0 0 0,1-1 0 0 0,0 0 1 0 0,0 1-1 0 0,0-1 0 0 0,0 1 0 0 0,1-1 0 0 0,-1 1 0 0 0,1-1 0 0 0,0 1 0 0 0,-1 0 1 0 0,1-1-1 0 0,0 1 0 0 0,0-1 0 0 0,1 1 0 0 0,-1 0 0 0 0,0-1 0 0 0,1 1 0 0 0,0-1 0 0 0,0 1 1 0 0,-1-1-1 0 0,1 0 0 0 0,1 1 0 0 0,-1-1 0 0 0,0 0 0 0 0,1 1 0 0 0,-1-1 0 0 0,1 0 0 0 0,-1 0 1 0 0,1 0-1 0 0,0-1 0 0 0,2 3 20 0 0,8-1 125 0 0,0 0 1 0 0,0-1 0 0 0,0 0-1 0 0,1-1 1 0 0,-1-1-1 0 0,1 0 1 0 0,-1 0-1 0 0,0-1 1 0 0,1-1-1 0 0,-1 0 1 0 0,0-1 0 0 0,0 0-1 0 0,0-1 1 0 0,0 0-1 0 0,9-5-125 0 0,162-100 920 0 0,-157 92-889 0 0,164-120 262 0 0,-225 204-1925 0 0,-7-8 1664 0 0,3 1 0 0 0,3 2 0 0 0,-19 48-32 0 0,42-75-19 0 0,3 2-1 0 0,1-1 1 0 0,1 1-1 0 0,2 1 1 0 0,2-1 0 0 0,1 1-1 0 0,2 0 1 0 0,3 22 19 0 0,15 50-155 0 0,-2-66 189 0 0,-69-100 1667 0 0,5 7-1882 0 0,3-2-1 0 0,1-2 0 0 0,-28-48 182 0 0,65 90 19 0 0,-16-49 563 0 0,70 45-811 0 0,28 8 209 0 0,-1-2 0 0 0,0-4 0 0 0,11-6 20 0 0,-17 2-802 0 0,16-4-4458 0 0,-29-1-6379 0 0,-41 15 7022 0 0</inkml:trace>
  <inkml:trace contextRef="#ctx0" brushRef="#br0" timeOffset="1502.693">1787 644 0 0 0,'0'0'870'0'0,"0"0"458"0"0,0 0 351 0 0,0 0 191 0 0,0 0-45 0 0,0 0-270 0 0,0 0-289 0 0,0 0-194 0 0,0 0-73 0 0,0 0-8 0 0,0 0 57 0 0,0 5 71 0 0,0-5-1070 0 0,0 0 20 0 0,0 0 0 0 0,0 1 0 0 0,-1-1 0 0 0,1 1-1 0 0,0-1 1 0 0,0 0 0 0 0,-1 1 0 0 0,1-1 0 0 0,0 1 0 0 0,0-1-1 0 0,0 1 1 0 0,0-1 0 0 0,0 1 0 0 0,0-1 0 0 0,0 1-1 0 0,0-1 1 0 0,0 1 0 0 0,0-1 0 0 0,0 0 0 0 0,0 1-1 0 0,0-1 1 0 0,0 1 0 0 0,0-1 0 0 0,0 1 0 0 0,1-1-1 0 0,-1 1 1 0 0,0-1 0 0 0,0 0 0 0 0,0 1 0 0 0,1-1-1 0 0,-1 1 1 0 0,0-1 0 0 0,1 0 0 0 0,-1 1 0 0 0,0-1-1 0 0,1 0 1 0 0,-1 1 0 0 0,0-1 0 0 0,1 0 0 0 0,-1 0-1 0 0,1 1 1 0 0,-1-1 0 0 0,1 0 0 0 0,-1 0 0 0 0,0 0-1 0 0,1 0 1 0 0,-1 1 0 0 0,1-1 0 0 0,-1 0 0 0 0,1 0 0 0 0,-1 0-1 0 0,1 0 1 0 0,-1 0 0 0 0,1 0 0 0 0,-1 0 0 0 0,1 0-1 0 0,-1-1 1 0 0,1 1 0 0 0,-1 0 0 0 0,0 0 0 0 0,1 0-1 0 0,-1 0 1 0 0,1-1 0 0 0,-1 1-69 0 0,132-174 3463 0 0,-61 73-3307 0 0,-64 89-32 0 0,0 1-1255 0 0,-9 21-564 0 0,-4 6 1518 0 0,0 1-1 0 0,1 0 0 0 0,2 0 0 0 0,-1 1 0 0 0,2-1 0 0 0,0 1 0 0 0,1 0 0 0 0,1-1 0 0 0,2 17 178 0 0,0-30 17 0 0,0 0 1 0 0,0 0-1 0 0,0-1 1 0 0,1 1-1 0 0,-1-1 0 0 0,1 1 1 0 0,0-1-1 0 0,0 0 1 0 0,0 0-1 0 0,0 0 1 0 0,0-1-1 0 0,1 1 0 0 0,-1-1 1 0 0,1 0-1 0 0,0 0 1 0 0,0 0-1 0 0,-1 0 1 0 0,1-1-1 0 0,0 1 1 0 0,1-1-1 0 0,-1 0 0 0 0,0 0 1 0 0,0-1-1 0 0,0 1 1 0 0,1-1-1 0 0,-1 0 1 0 0,3 0-18 0 0,4-1 171 0 0,-1 0 0 0 0,1 0 0 0 0,-1-1 0 0 0,0 0 0 0 0,1-1 0 0 0,-1 0 0 0 0,0-1 1 0 0,-1 0-1 0 0,1 0 0 0 0,-1-1 0 0 0,0-1 0 0 0,0 1 0 0 0,0-1 0 0 0,-1-1 0 0 0,0 0 0 0 0,6-6-171 0 0,1 0 119 0 0,-1 0-1 0 0,0-2 0 0 0,-1 1 0 0 0,-1-2 1 0 0,0 0-1 0 0,-1 0 0 0 0,-1-1 0 0 0,0 0 1 0 0,-1-1-1 0 0,-1 0 0 0 0,-1 0 0 0 0,1-8-118 0 0,-5-20-1028 0 0,-4 34-1970 0 0,1 11-1063 0 0,0 1-2619 0 0,0 0-2571 0 0</inkml:trace>
</inkml:ink>
</file>

<file path=ppt/ink/ink1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8.3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38 320 80 0 0,'0'0'151'0'0,"0"0"45"0"0,0 0 444 0 0,0 0 634 0 0,0 0 390 0 0,0 0 146 0 0,0 0-107 0 0,0 0-160 0 0,0 0-138 0 0,0 0-127 0 0,0 0-89 0 0,35 2-127 0 0,111 1-175 0 0,-69-13 243 0 0,-65 4-892 0 0,-4 4-74 0 0,0 0 0 0 0,-1-1-1 0 0,1 0 1 0 0,0 0 0 0 0,-1-1 0 0 0,0 0 0 0 0,0-1-1 0 0,0 1 1 0 0,0-1 0 0 0,-1-1 0 0 0,0 1-1 0 0,0-1 1 0 0,0 0 0 0 0,-1 0 0 0 0,0-1-1 0 0,0 0 1 0 0,-1 0 0 0 0,0 0 0 0 0,0 0 0 0 0,0-1-1 0 0,-1 1 1 0 0,0-1 0 0 0,0 0 0 0 0,-1 0-1 0 0,0-1-163 0 0,-2 3-49 0 0,0 0-1 0 0,0 0 1 0 0,0-1-1 0 0,-1 1 1 0 0,0 0-1 0 0,0 0 0 0 0,-1 0 1 0 0,1 0-1 0 0,-1 0 1 0 0,-1 0-1 0 0,1 1 1 0 0,-1-1-1 0 0,0 1 0 0 0,0-1 1 0 0,-1 1-1 0 0,1 0 1 0 0,-1 0-1 0 0,0 1 1 0 0,-1-1-1 0 0,1 1 0 0 0,-1 0 1 0 0,0 0-1 0 0,0 0 1 0 0,0 1-1 0 0,0 0 1 0 0,-1 0-1 0 0,1 0 0 0 0,-1 0 1 0 0,0 1-1 0 0,0 0 1 0 0,0 0-1 0 0,-2 0 50 0 0,-2 0-172 0 0,0 0-1 0 0,1 0 1 0 0,-1 0-1 0 0,0 1 0 0 0,0 1 1 0 0,0 0-1 0 0,0 0 1 0 0,1 1-1 0 0,-1 0 1 0 0,0 0-1 0 0,0 1 1 0 0,1 1-1 0 0,-1 0 1 0 0,1 0-1 0 0,0 1 0 0 0,0 0 1 0 0,0 0-1 0 0,0 1 1 0 0,1 0-1 0 0,-3 3 173 0 0,-2 3-1 0 0,2 0 1 0 0,-1 1-1 0 0,2 0 0 0 0,-1 1 0 0 0,2 0 0 0 0,0 1 0 0 0,0 0 0 0 0,1 0 0 0 0,1 1 1 0 0,0 0-1 0 0,1 0 0 0 0,1 0 0 0 0,1 1 0 0 0,0 0 0 0 0,0 0 0 0 0,2 0 1 0 0,0 0-1 0 0,1 1 0 0 0,1-1 0 0 0,1 12 1 0 0,1-16 47 0 0,1-1 0 0 0,1 1-1 0 0,-1-1 1 0 0,2 0 0 0 0,0-1 0 0 0,0 1 0 0 0,1-1-1 0 0,0 0 1 0 0,0 0 0 0 0,2-1 0 0 0,-1 1 0 0 0,1-2-1 0 0,0 1 1 0 0,1-1 0 0 0,0 0 0 0 0,0-1 0 0 0,0 0 0 0 0,1-1-1 0 0,0 0 1 0 0,1 0 0 0 0,-1-1 0 0 0,1 0 0 0 0,0-1-1 0 0,0-1 1 0 0,1 1 0 0 0,-1-2 0 0 0,1 1 0 0 0,-1-2-1 0 0,1 0 1 0 0,6 0-47 0 0,5 1 28 0 0,0-1 0 0 0,0-1 0 0 0,0-2-1 0 0,0 0 1 0 0,0-1 0 0 0,-1-1 0 0 0,5-2-28 0 0,200-95-2857 0 0,-86 19-5909 0 0,-112 63 3500 0 0</inkml:trace>
</inkml:ink>
</file>

<file path=ppt/ink/ink1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8.9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361 1 7466 0 0,'0'0'1060'0'0,"0"0"-111"0"0,0 0 9 0 0,0 0 141 0 0,0 0 84 0 0,-31 15-70 0 0,-99 50-157 0 0,29-1 426 0 0,90-55-1358 0 0,0 1 0 0 0,0 0 0 0 0,1 0 0 0 0,1 1 0 0 0,0 0 0 0 0,0 1 0 0 0,1 0 0 0 0,1 0 0 0 0,-2 4-24 0 0,8-15-5 0 0,1 0 0 0 0,-1 1 0 0 0,1-1 1 0 0,-1 0-1 0 0,1 0 0 0 0,-1 1 0 0 0,1-1 0 0 0,0 1 0 0 0,-1-1 0 0 0,1 0 0 0 0,0 1 0 0 0,0-1 0 0 0,0 0 0 0 0,0 1 1 0 0,0-1-1 0 0,0 1 0 0 0,1-1 0 0 0,-1 0 0 0 0,0 1 0 0 0,1-1 0 0 0,-1 0 0 0 0,1 1 0 0 0,0-1 0 0 0,-1 0 0 0 0,1 0 0 0 0,0 1 1 0 0,-1-1-1 0 0,1 0 0 0 0,0 0 0 0 0,0 0 0 0 0,0 0 0 0 0,0 0 0 0 0,0 0 0 0 0,0 0 0 0 0,1-1 0 0 0,-1 1 0 0 0,0 0 1 0 0,0-1-1 0 0,1 1 0 0 0,-1-1 0 0 0,0 1 0 0 0,1-1 0 0 0,-1 1 0 0 0,0-1 0 0 0,1 0 5 0 0,64 5 1207 0 0,-33-13-806 0 0,0-3 0 0 0,-1 0 0 0 0,-1-2 0 0 0,0-2 0 0 0,-1-1 0 0 0,0-1 0 0 0,-2-1 0 0 0,17-14-401 0 0,129-98 807 0 0,-199 190-1383 0 0,19-50 591 0 0,-24 41-11 0 0,3 1 1 0 0,2 2-1 0 0,2 0 1 0 0,2 2 0 0 0,3 0-1 0 0,2 1 1 0 0,0 16-5 0 0,2 192-180 0 0,18-231 166 0 0,1 0 0 0 0,2 0 0 0 0,1-1 0 0 0,2 0 0 0 0,1-1 1 0 0,5 7 13 0 0,-5-10 3 0 0,19 49-21 0 0,-102-145 2216 0 0,-192-219-3759 0 0,263 286 1559 0 0,0-1 1 0 0,0 0-1 0 0,0 0 1 0 0,1 0 0 0 0,-1 0-1 0 0,0 0 1 0 0,1-1 0 0 0,-1 1-1 0 0,1 0 1 0 0,0 0-1 0 0,-1 0 1 0 0,1 0 0 0 0,0 0-1 0 0,-1-1 1 0 0,1 1 0 0 0,0 0-1 0 0,0 0 1 0 0,0-1-1 0 0,0 1 1 0 0,0 0 0 0 0,1 0-1 0 0,-1 0 1 0 0,0-1 0 0 0,0 1-1 0 0,1 0 1 0 0,-1 0-1 0 0,1 0 1 0 0,-1 0 0 0 0,1 0-1 0 0,-1 0 1 0 0,1 0 0 0 0,0 0-1 0 0,0 0 1 0 0,-1 0-1 0 0,1 0 1 0 0,0 0 0 0 0,0 0-1 0 0,0 0 1 0 0,0 1 0 0 0,0-1-1 0 0,0 0 1 0 0,0 1-1 0 0,0-1 1 0 0,0 1 0 0 0,2-1 1 0 0,61-22-208 0 0,-51 19 220 0 0,226-67-2367 0 0,-176 46-5945 0 0,-47 18 3074 0 0,-3 2 152 0 0</inkml:trace>
</inkml:ink>
</file>

<file path=ppt/ink/ink1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9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0 299 520 0 0,'0'0'275'0'0,"0"0"185"0"0,0 0 423 0 0,0 0 445 0 0,0 0 258 0 0,0 0 65 0 0,0 0-111 0 0,0 0-210 0 0,0 0-62 0 0,0 0 35 0 0,0 0 77 0 0,0 0 77 0 0,0 0-25 0 0,5 11-88 0 0,19 35-136 0 0,-24-46-1169 0 0,1 1 0 0 0,-1 0 0 0 0,1-1-1 0 0,0 1 1 0 0,-1-1 0 0 0,1 1 0 0 0,0-1-1 0 0,-1 0 1 0 0,1 1 0 0 0,0-1 0 0 0,0 0 0 0 0,-1 1-1 0 0,1-1 1 0 0,0 0 0 0 0,0 0 0 0 0,-1 0-1 0 0,1 0 1 0 0,0 0 0 0 0,0 0 0 0 0,0 0-1 0 0,-1 0 1 0 0,1 0 0 0 0,0 0 0 0 0,0 0-1 0 0,0 0 1 0 0,-1 0 0 0 0,1-1 0 0 0,0 1 0 0 0,0 0-1 0 0,-1-1 1 0 0,1 1 0 0 0,0 0 0 0 0,-1-1-1 0 0,1 1 1 0 0,0-1 0 0 0,-1 1 0 0 0,1-1-1 0 0,0 0 1 0 0,-1 1 0 0 0,1-1 0 0 0,-1 1-1 0 0,0-1 1 0 0,1 0-39 0 0,3-2 244 0 0,25-21 246 0 0,-1-1 0 0 0,-1-1-1 0 0,-2-1 1 0 0,0-2 0 0 0,2-6-490 0 0,11-11 207 0 0,74-91 45 0 0,-118 181-1682 0 0,6-43 1429 0 0,-13 105-190 0 0,13-102 200 0 0,1-1-1 0 0,-1 0 1 0 0,1 1-1 0 0,0-1 1 0 0,0 0-1 0 0,0 0 1 0 0,0 0 0 0 0,0 0-1 0 0,1 0 1 0 0,-1 0-1 0 0,1 0 1 0 0,0 0 0 0 0,0 0-1 0 0,0-1 1 0 0,0 1-1 0 0,0-1 1 0 0,1 1-1 0 0,-1-1 1 0 0,1 0 0 0 0,-1 0-1 0 0,1 0 1 0 0,0 0-1 0 0,0-1 1 0 0,0 1 0 0 0,0-1-1 0 0,0 0 1 0 0,0 0-1 0 0,0 0 1 0 0,1 0-1 0 0,1 0-8 0 0,3 0 100 0 0,-1 1 0 0 0,1-2-1 0 0,0 1 1 0 0,0-1-1 0 0,-1-1 1 0 0,1 1-1 0 0,0-1 1 0 0,-1-1-1 0 0,1 1 1 0 0,0-1-1 0 0,-1-1 1 0 0,0 1-1 0 0,0-1 1 0 0,0-1-1 0 0,0 1 1 0 0,0-1-1 0 0,0 0 1 0 0,-1-1-1 0 0,0 0 1 0 0,0 0 0 0 0,0 0-1 0 0,-1 0 1 0 0,1-1-1 0 0,-1 0 1 0 0,-1 0-1 0 0,1 0 1 0 0,3-7-100 0 0,26-22-3022 0 0,-20 25-1411 0 0,0 3-3758 0 0,-8 4-1270 0 0</inkml:trace>
</inkml:ink>
</file>

<file path=ppt/ink/ink1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40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88 1776 0 0,'0'0'1189'0'0,"0"0"-1"0"0,0 0 96 0 0,0 0 190 0 0,0 0 155 0 0,0 0 24 0 0,0 0-103 0 0,0 0-200 0 0,0 0-216 0 0,0 0-186 0 0,0 0-122 0 0,0 0-79 0 0,20-9-82 0 0,65-32-50 0 0,42 7 1240 0 0,8 31-854 0 0,-131 3-994 0 0,0 1 0 0 0,-1 0 1 0 0,1 0-1 0 0,0 0 0 0 0,0 0 0 0 0,-1 1 0 0 0,1-1 0 0 0,-1 1 0 0 0,1 0 0 0 0,-1 0 0 0 0,0 0 0 0 0,0 1 0 0 0,0-1 0 0 0,0 1 0 0 0,0 0 0 0 0,0-1 0 0 0,-1 1 0 0 0,1 0 0 0 0,-1 1 0 0 0,0-1 0 0 0,0 0 0 0 0,0 1 0 0 0,-1-1 0 0 0,1 1 0 0 0,-1 0 0 0 0,0-1 0 0 0,1 1 0 0 0,-2 0 0 0 0,1 0 0 0 0,0 0 0 0 0,-1 0 0 0 0,0-1 0 0 0,0 1 0 0 0,0 0 0 0 0,0 0 0 0 0,-1 0 0 0 0,1 0 0 0 0,-1 0 0 0 0,0 0 0 0 0,0-1 0 0 0,-1 1 0 0 0,1 0 0 0 0,-1-1 0 0 0,0 1 0 0 0,0-1 0 0 0,0 2-7 0 0,-17 25-11 0 0,-1 0 1 0 0,-1-2-1 0 0,-2 0 0 0 0,0-1 1 0 0,-2-1-1 0 0,-1-2 0 0 0,-9 6 11 0 0,-38 39-35 0 0,44-41 48 0 0,22-23-16 0 0,-1 1 0 0 0,2 0 0 0 0,-1 0 0 0 0,1 1 0 0 0,0 0-1 0 0,0 0 1 0 0,0 0 0 0 0,1 1 0 0 0,1 0 0 0 0,-1 0 0 0 0,1 0 0 0 0,0 1 0 0 0,1-1 0 0 0,0 1 0 0 0,1 0 0 0 0,-1 0 0 0 0,0 7 3 0 0,3-12 20 0 0,1 0 0 0 0,-1 0 0 0 0,0 0-1 0 0,1 1 1 0 0,0-1 0 0 0,0 0 0 0 0,0 0 0 0 0,1-1 0 0 0,-1 1 0 0 0,1 0 0 0 0,0 0 0 0 0,0-1 0 0 0,0 1 0 0 0,0-1 0 0 0,1 1-1 0 0,0-1 1 0 0,-1 0 0 0 0,1 0 0 0 0,0 0 0 0 0,0-1 0 0 0,1 1 0 0 0,-1-1 0 0 0,1 1 0 0 0,-1-1 0 0 0,1 0 0 0 0,0-1 0 0 0,-1 1-1 0 0,1-1 1 0 0,0 1 0 0 0,1-1-20 0 0,13 4 146 0 0,0-1-1 0 0,1 0 0 0 0,-1-1 1 0 0,1-1-1 0 0,0-1 0 0 0,0-1 1 0 0,0-1-1 0 0,-1 0 1 0 0,5-2-146 0 0,189-44-1254 0 0,-160 35-1814 0 0,-19 3-5066 0 0,-17 5-2374 0 0</inkml:trace>
</inkml:ink>
</file>

<file path=ppt/ink/ink1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6:50.11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16 192 0 0 0,'0'0'215'0'0,"0"0"408"0"0,0 0 79 0 0,0 0-78 0 0,0 0-150 0 0,0 0-158 0 0,0 0-143 0 0,0 0-135 0 0,0 0-72 0 0,0 0 8 0 0,-3-10 44 0 0,-9-33 65 0 0,12 42-19 0 0,0 0 0 0 0,0 0 1 0 0,0 1-1 0 0,1-1 0 0 0,-1 0 0 0 0,0 0 1 0 0,1 0-1 0 0,-1 0 0 0 0,1 0 0 0 0,-1 0 0 0 0,1 1 1 0 0,-1-1-1 0 0,1 0 0 0 0,-1 0 0 0 0,1 1 1 0 0,0-1-1 0 0,-1 0 0 0 0,1 1 0 0 0,0-1 0 0 0,0 1 1 0 0,0-1-1 0 0,-1 1 0 0 0,1-1 0 0 0,0 1 1 0 0,0 0-1 0 0,0-1 0 0 0,0 1 0 0 0,0 0 0 0 0,0 0 1 0 0,0-1-1 0 0,0 1 0 0 0,0 0 0 0 0,-1 0 1 0 0,1 0-1 0 0,0 0 0 0 0,0 0 0 0 0,0 0 0 0 0,0 1 1 0 0,0-1-1 0 0,0 0 0 0 0,0 0 0 0 0,0 1 1 0 0,0-1-1 0 0,0 1 0 0 0,-1-1 0 0 0,1 1 0 0 0,0-1 1 0 0,0 1-1 0 0,0-1 0 0 0,-1 1 0 0 0,1 0-64 0 0,39 11 581 0 0,1-2-1 0 0,0-2 0 0 0,0-2 0 0 0,1-1 0 0 0,0-2 0 0 0,-1-2 0 0 0,1-2 0 0 0,17-3-580 0 0,283-32 1574 0 0,92 10-1002 0 0,-216 17 719 0 0,74-17-1291 0 0,-96 7 388 0 0,42 6-205 0 0,70 7 169 0 0,-167 2 7 0 0,76-7 1 0 0,64 0 9 0 0,223 7 133 0 0,-53 15-190 0 0,175-11 52 0 0,-87 11 95 0 0,10-11-54 0 0,-329-11-242 0 0,-81 3-99 0 0,-73 5-102 0 0,-66 3 30 0 0,0 0 11 0 0,0 0-28 0 0,0 0-15 0 0,0 0 0 0 0,0 0 25 0 0,0 0 6 0 0,0 0-2 0 0,0 0 15 0 0,0 0 7 0 0,0 0 5 0 0,0 0-19 0 0,0 0 0 0 0,0 0 17 0 0,0 0-14 0 0,0 0 1 0 0,0 0-12 0 0,0 0 2 0 0,0 0 0 0 0,0 0-7 0 0,0 0-8 0 0,0 0-7 0 0,0 0 2 0 0,0 0 6 0 0,0 0-16 0 0,0 0-17 0 0,0 0-16 0 0,0 0-20 0 0,0 0-17 0 0,0 0 44 0 0,0 0 21 0 0,0 0-3 0 0,0 0 0 0 0,0 0 9 0 0,0 0 13 0 0,0 0 12 0 0,0 0-6 0 0,0 0 13 0 0,0 0 8 0 0,0 0-19 0 0,0 0 42 0 0,0 0 5 0 0,0 0-8 0 0,0 0 33 0 0,0 0-15 0 0,0 0 4 0 0,0 0 19 0 0,0 0-10 0 0,0 0 2 0 0,0 0 2 0 0,0 0 2 0 0,0 0-12 0 0,0 0 6 0 0,0 0-2 0 0,0 0-17 0 0,0 0 12 0 0,0 0-18 0 0,0 0-11 0 0,0 0 2 0 0,0 0 2 0 0,0 0-24 0 0,0 0 10 0 0,0 0-18 0 0,0 0-27 0 0,27 7-3318 0 0,19 49-9509 0 0,-40-46 10455 0 0</inkml:trace>
</inkml:ink>
</file>

<file path=ppt/ink/ink1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6:55.007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6 66 0 0 0,'0'0'424'0'0,"0"0"164"0"0,0 0 51 0 0,0 0-6 0 0,0 0 53 0 0,0 0 63 0 0,0 0 74 0 0,0 0 28 0 0,0 0-40 0 0,-1-10-80 0 0,-4-46 1445 0 0,13 469-137 0 0,-8 200-1620 0 0,31-126-191 0 0,-29-447-329 0 0,-1-21-2191 0 0,0-2-5018 0 0,-1-16 5216 0 0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3:06.81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1 228 8034 0 0,'0'0'1408'0'0,"0"0"14"0"0,0 0 75 0 0,0 0 89 0 0,0 0-94 0 0,0 0-286 0 0,0 0-354 0 0,0 0-301 0 0,0 0-216 0 0,0 0-105 0 0,0 0 69 0 0,0 0 120 0 0,5 1 125 0 0,195 12 3644 0 0,22 2-3464 0 0,-146-10-522 0 0,-65 0 799 0 0,-21-5 662 0 0,-22-6-730 0 0,17 1-1024 0 0,-1-2 0 0 0,1 0 0 0 0,0-1 0 0 0,1 0 0 0 0,0-2 0 0 0,0 1 0 0 0,1-2 0 0 0,0 1 0 0 0,1-2 0 0 0,0 0 0 0 0,1 0 0 0 0,0-1 0 0 0,1-1 0 0 0,1 1 0 0 0,0-2 0 0 0,-3-6 91 0 0,2-15-3283 0 0,9 24-181 0 0,1-2-3333 0 0,0 13 6318 0 0,0-10-11564 0 0</inkml:trace>
</inkml:ink>
</file>

<file path=ppt/ink/ink1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6:56.66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0 343 0 0 0,'0'0'741'0'0,"0"0"236"0"0,0 0 143 0 0,0 0 50 0 0,0 0 22 0 0,37-18-51 0 0,115-58-124 0 0,-5 16 942 0 0,-48 32-1251 0 0,2 5 1 0 0,0 5-1 0 0,1 3 1 0 0,0 6 0 0 0,1 3-1 0 0,93 9-708 0 0,133 15 1027 0 0,-36-24 75 0 0,65-36-584 0 0,73 25-295 0 0,94 16-89 0 0,135 5 519 0 0,-307-27-216 0 0,-67-2-72 0 0,153 24-281 0 0,-56 27-174 0 0,11-18 164 0 0,-219 3-150 0 0,5-4 64 0 0,-9-7-85 0 0,-67 11 39 0 0,-55-7-64 0 0,-14 52-608 0 0,-13-2 742 0 0,-3 1 1 0 0,-2 1 0 0 0,-2 1-1 0 0,-3 0 1 0 0,-2 1 0 0 0,-3 3-13 0 0,-2-33 10 0 0,17 131 404 0 0,-8 1 0 0 0,-6 0 0 0 0,-9 50-414 0 0,-48 151 1024 0 0,42-158-846 0 0,23-111-611 0 0,5-34-3365 0 0,-17-23-5238 0 0,-4-33 7607 0 0,0 5-3405 0 0</inkml:trace>
</inkml:ink>
</file>

<file path=ppt/ink/ink1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46.670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4 100 0 0 0,'0'0'307'0'0,"0"0"593"0"0,0 0 169 0 0,0 0-10 0 0,0 0-10 0 0,0 0-15 0 0,0-1-1120 0 0,-4-2 8174 0 0,152-2-4085 0 0,70-23-2427 0 0,68-20-793 0 0,-222 33-613 0 0,-63 15-152 0 0,-1 0-4 0 0,0 0 18 0 0,0 0 24 0 0,0 0 22 0 0,0 0 8 0 0,-23 0 142 0 0,-235 30-1222 0 0,192-19 851 0 0,-77 11 275 0 0,143-22-110 0 0,0 0-10 0 0,0 0-1 0 0,0 0-16 0 0,0 0-15 0 0,0 0-28 0 0,0 0-36 0 0,0 0-52 0 0,53 1-2692 0 0,-25-2-1788 0 0,-10 1-5199 0 0</inkml:trace>
</inkml:ink>
</file>

<file path=ppt/ink/ink1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47.80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1185 37 0 0 0,'0'0'347'0'0,"0"0"440"0"0,3-1 157 0 0,16-12 2287 0 0,-53-9 2138 0 0,-43 21-3916 0 0,-123 16-375 0 0,-636 11 1216 0 0,777-22-2859 0 0,130 21 78 0 0,35-16-2245 0 0,-54-6-3318 0 0,-31 0 381 0 0</inkml:trace>
</inkml:ink>
</file>

<file path=ppt/ink/ink1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50.688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0 229 0 0 0,'178'-4'0'0'0,"115"-18"513"0"0,100-25 2653 0 0,626-49 238 0 0,-470 88-3228 0 0,177 19 79 0 0,-139-25 17 0 0,11-16-64 0 0,-226 12-152 0 0,-219 18 41 0 0,-91 0-5923 0 0,-63 0 3505 0 0</inkml:trace>
</inkml:ink>
</file>

<file path=ppt/ink/ink1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52.8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18 692 0 0 0,'-18'-7'0'0'0,"31"7"0"0"0,97 30 1728 0 0,-4-15 238 0 0,-1-5-1 0 0,2-4 0 0 0,77-8-1965 0 0,-74 2 499 0 0,378-22 448 0 0,217-19-648 0 0,-495 37-669 0 0,92 16 370 0 0,88-1 854 0 0,-215-44 2776 0 0,-135 21-3251 0 0,80-6-315 0 0,-120 18-58 0 0,33 0 136 0 0,-23 3-201 0 0,-7-16 4699 0 0,-3 12-4656 0 0,-13-313 2380 0 0,-34 28-3815 0 0,45 272 66 0 0,2 4-5567 0 0,0 9 4243 0 0,0 0-5797 0 0</inkml:trace>
</inkml:ink>
</file>

<file path=ppt/ink/ink1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53.83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30 65 0 0 0,'0'0'287'0'0,"0"0"409"0"0,0 0 97 0 0,0 0 5 0 0,3-13 19 0 0,9-38-3 0 0,-10 53 3714 0 0,1 42-2785 0 0,-5 161 2228 0 0,-16 102-2825 0 0,-12-39-1757 0 0,33-256-1718 0 0,5-9-2972 0 0,-4-3-2051 0 0</inkml:trace>
</inkml:ink>
</file>

<file path=ppt/ink/ink1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23.9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10004 917 3377 0 0,'0'0'1505'0'0,"0"0"-1054"0"0,0 0-81 0 0,0 0 411 0 0,0 0 398 0 0,0 0 155 0 0,0 0-9 0 0,0 0-61 0 0,0 0-121 0 0,0 0-101 0 0,0 0-62 0 0,0 0-60 0 0,0 0-33 0 0,27 3-32 0 0,87 8-45 0 0,-53-22 622 0 0,130-117 984 0 0,-138 87-2198 0 0,-39 30-187 0 0,-3 1-34 0 0,1 1 0 0 0,0 0-1 0 0,0 1 1 0 0,1 1 0 0 0,0 0-1 0 0,0 0 1 0 0,1 1-1 0 0,-1 1 1 0 0,2 0 3 0 0,-13 5-30 0 0,-1 1 0 0 0,1-1 0 0 0,-1 0-1 0 0,1 0 1 0 0,-1 1 0 0 0,1-1 0 0 0,-1 1 0 0 0,0 0 0 0 0,1-1-1 0 0,-1 1 1 0 0,0 0 0 0 0,1 0 0 0 0,-1 0 0 0 0,0 0-1 0 0,0 0 1 0 0,0 0 0 0 0,0 0 0 0 0,0 0 0 0 0,0 0 0 0 0,0 0-1 0 0,0 1 1 0 0,0-1 0 0 0,-1 0 0 0 0,1 1 0 0 0,0-1 0 0 0,-1 0-1 0 0,1 1 1 0 0,-1-1 0 0 0,0 1 0 0 0,1-1 0 0 0,-1 1 0 0 0,0-1-1 0 0,0 1 1 0 0,0-1 0 0 0,0 1 0 0 0,0-1 0 0 0,0 2 30 0 0,0 63-239 0 0,-3-51 136 0 0,0-1-1 0 0,0 1 0 0 0,-2-1 1 0 0,0 0-1 0 0,0 0 0 0 0,-1-1 1 0 0,-1 1-1 0 0,0-1 1 0 0,-1-1-1 0 0,-1 1 0 0 0,0-1 1 0 0,0-1-1 0 0,-1 0 0 0 0,-1 0 1 0 0,1-1-1 0 0,-2 0 1 0 0,0-1-1 0 0,0 0 0 0 0,0-1 1 0 0,-7 3 103 0 0,17-10-78 0 0,1 1 1 0 0,-1-1-1 0 0,1 0 1 0 0,-1 1-1 0 0,0-1 0 0 0,1 0 1 0 0,-1 0-1 0 0,0 0 1 0 0,0 0-1 0 0,0 0 1 0 0,0-1-1 0 0,0 1 1 0 0,0 0-1 0 0,0-1 0 0 0,0 0 1 0 0,0 1-1 0 0,0-1 1 0 0,0 0-1 0 0,0 0 1 0 0,0 0-1 0 0,0 0 1 0 0,0-1-1 0 0,0 1 1 0 0,0 0-1 0 0,0-1 0 0 0,0 0 1 0 0,0 1-1 0 0,0-1 1 0 0,1 0-1 0 0,-1 0 1 0 0,0 0-1 0 0,0 0 1 0 0,1 0-1 0 0,-1 0 1 0 0,0-1-1 0 0,1 1 0 0 0,-1-1 1 0 0,1 1-1 0 0,0-1 1 0 0,-1 1-1 0 0,1-1 1 0 0,0 0-1 0 0,0 1 1 0 0,0-1-1 0 0,0 0 1 0 0,0 0-1 0 0,1 0 0 0 0,-1 0 1 0 0,1 0-1 0 0,-1 0 1 0 0,1 0-1 0 0,0 0 1 0 0,-1 0-1 0 0,1 0 1 0 0,0 0-1 0 0,0 0 1 0 0,1 0-1 0 0,-1 0 0 0 0,0 0 1 0 0,1 0-1 0 0,-1 0 78 0 0,3-4-251 0 0,1 0-1 0 0,-1 1 0 0 0,1 0 1 0 0,0 0-1 0 0,0 0 1 0 0,1 0-1 0 0,0 0 0 0 0,0 1 1 0 0,0 0-1 0 0,0 0 0 0 0,0 1 1 0 0,1-1-1 0 0,-1 1 1 0 0,1 0-1 0 0,0 1 0 0 0,0-1 1 0 0,0 1-1 0 0,1 0 0 0 0,-1 1 1 0 0,0-1-1 0 0,1 1 1 0 0,-1 1-1 0 0,1-1 0 0 0,-1 1 1 0 0,1 0 251 0 0,1 1-4 0 0,-1 1 1 0 0,1-1 0 0 0,0 1 0 0 0,-1 1-1 0 0,1 0 1 0 0,-1 0 0 0 0,0 0 0 0 0,0 1-1 0 0,0 0 1 0 0,0 0 0 0 0,5 5 3 0 0,52 25 1289 0 0,-53-31-823 0 0,-1-1-1 0 0,1 0 1 0 0,0 0-1 0 0,0-2 1 0 0,0 1-1 0 0,0-1 1 0 0,0-1-1 0 0,0 0 1 0 0,-1 0-1 0 0,1-1 1 0 0,0-1-1 0 0,-1 1 1 0 0,1-2-1 0 0,-1 0 1 0 0,0 0-1 0 0,1-1-465 0 0,147-99 2794 0 0,116-150-1046 0 0,-252 233-1826 0 0,0-2 0 0 0,-2 0 0 0 0,0-2 0 0 0,-2 0 0 0 0,0-1 0 0 0,-2-1 0 0 0,-1 0 0 0 0,-1-1 1 0 0,-2-1-1 0 0,0 0 0 0 0,-2 0 0 0 0,-2-1 0 0 0,0-1 0 0 0,-2 1 0 0 0,2-30 78 0 0,-8 57-26 0 0,1 0-1 0 0,-1 0 1 0 0,1 0-1 0 0,-1-1 1 0 0,0 1-1 0 0,-1 0 1 0 0,1 0-1 0 0,0 0 1 0 0,-1 0-1 0 0,0 0 1 0 0,0 0-1 0 0,0 0 1 0 0,0 0-1 0 0,0 0 1 0 0,0 0-1 0 0,-1 0 0 0 0,1 0 1 0 0,-1 1-1 0 0,0-1 1 0 0,0 1-1 0 0,0-1 1 0 0,0 1-1 0 0,0 0 1 0 0,-1 0-1 0 0,1 0 1 0 0,-1 0-1 0 0,1 0 1 0 0,-1 0-1 0 0,0 1 1 0 0,0-1-1 0 0,0 1 1 0 0,0 0-1 0 0,1 0 1 0 0,-2 0-1 0 0,1 0 1 0 0,0 1-1 0 0,0-1 1 0 0,0 1-1 0 0,0 0 1 0 0,0-1-1 0 0,0 1 1 0 0,-1 1-1 0 0,-1-1 27 0 0,-7 5-44 0 0,1-1 0 0 0,0 2 0 0 0,0 0 0 0 0,0 0 0 0 0,0 1 1 0 0,1 0-1 0 0,0 0 0 0 0,1 1 0 0 0,0 1 0 0 0,0 0 0 0 0,0 0 0 0 0,1 0 0 0 0,-2 5 44 0 0,-4 5 67 0 0,1 0 0 0 0,1 1 0 0 0,1 0 0 0 0,0 1 0 0 0,2 0 0 0 0,0 1 0 0 0,2 0 0 0 0,0 0 0 0 0,1 1-1 0 0,2 0 1 0 0,0 0 0 0 0,1 0 0 0 0,1 0 0 0 0,2 1 0 0 0,0-1 0 0 0,2 0 0 0 0,0 0 0 0 0,1 0 0 0 0,2 0 0 0 0,0 0 0 0 0,2-1 0 0 0,4 13-67 0 0,93 141 393 0 0,-91-141-625 0 0,-35-26-3557 0 0,12-9-740 0 0,6 0-1436 0 0,2 0 409 0 0</inkml:trace>
  <inkml:trace contextRef="#ctx0" brushRef="#br0" timeOffset="255.457">11646 755 6409 0 0,'0'0'1641'0'0,"0"0"-513"0"0,0 0-64 0 0,0 0-96 0 0,0 0-223 0 0,0 0-289 0 0,0 0-264 0 0,0 0-176 0 0,0 0-152 0 0,0 0-152 0 0,0 0-297 0 0,0 0-375 0 0,0 0-608 0 0,0 0-689 0 0,-59 155-1239 0 0,59-155 167 0 0</inkml:trace>
  <inkml:trace contextRef="#ctx0" brushRef="#br0" timeOffset="416.392">11576 424 7522 0 0,'0'0'2448'0'0,"0"0"-599"0"0,0 0-361 0 0,0 0-392 0 0,0 0-456 0 0,0 0-776 0 0,0 0-1000 0 0,0 0-432 0 0,0 0-153 0 0,0 0-71 0 0,0 0-561 0 0,0 0-3984 0 0</inkml:trace>
  <inkml:trace contextRef="#ctx0" brushRef="#br0" timeOffset="946.426">12008 622 9786 0 0,'0'0'3746'0'0,"0"0"-2128"0"0,0 0-471 0 0,0 0 60 0 0,0 0-184 0 0,0 0-331 0 0,0 0-293 0 0,0 0-213 0 0,0 0-136 0 0,0 0-60 0 0,0 0-48 0 0,0 0-53 0 0,0 0-21 0 0,-29 29-26 0 0,-87 89-11 0 0,114-117 161 0 0,0 0-1 0 0,0 0 0 0 0,0-1 1 0 0,1 2-1 0 0,-1-1 1 0 0,0 0-1 0 0,1 0 1 0 0,-1 0-1 0 0,1 1 0 0 0,-1-1 1 0 0,1 1-1 0 0,0-1 1 0 0,-1 1-1 0 0,1 0 1 0 0,0-1-1 0 0,0 1 0 0 0,0 0 1 0 0,0 0-1 0 0,1 0 1 0 0,-1 0-1 0 0,0 0 1 0 0,1 0-1 0 0,0 0 0 0 0,-1 0 1 0 0,1 0-1 0 0,0 0 1 0 0,0 0-1 0 0,0 0 1 0 0,0 0-1 0 0,0 1 9 0 0,3 2-59 0 0,0 0 51 0 0,0 0 0 0 0,0 0 0 0 0,1 0 0 0 0,-1 0 0 0 0,1-1 0 0 0,1 1 0 0 0,-1-1 0 0 0,0 0 1 0 0,1-1-1 0 0,0 1 0 0 0,0-1 0 0 0,0 0 0 0 0,0 0 0 0 0,1 0 0 0 0,-1-1 0 0 0,1 0 0 0 0,0 0 0 0 0,-1 0 0 0 0,1-1 0 0 0,0 1 0 0 0,0-1 0 0 0,0-1 0 0 0,0 1 0 0 0,5-1 8 0 0,5-1 202 0 0,-1 0 0 0 0,1 0 0 0 0,-1-2 0 0 0,0 1 0 0 0,1-2 0 0 0,-1 0 0 0 0,-1-1-1 0 0,1-1 1 0 0,-1 0 0 0 0,0-1 0 0 0,0 0 0 0 0,0-1 0 0 0,5-6-202 0 0,15-11 335 0 0,-1-2 0 0 0,-1-1 0 0 0,-2-2-1 0 0,-1-1 1 0 0,-1-1 0 0 0,-2-2 0 0 0,-1 0 0 0 0,-2-2 0 0 0,13-27-335 0 0,-26 45-18 0 0,0-1 1 0 0,-2 1 0 0 0,0-2-1 0 0,-1 1 1 0 0,-1-1-1 0 0,-1 0 1 0 0,-1 0-1 0 0,0-1 1 0 0,-2 1-1 0 0,0-1 1 0 0,-1 0 0 0 0,-2 1-1 0 0,0-3 18 0 0,1 20-30 0 0,-1 0 0 0 0,1 0 0 0 0,-1 0 0 0 0,0-1 0 0 0,0 1 0 0 0,0 0 1 0 0,0 0-1 0 0,0 1 0 0 0,-1-1 0 0 0,1 0 0 0 0,-1 0 0 0 0,0 1 0 0 0,0-1 0 0 0,0 1 0 0 0,0-1 0 0 0,0 1 0 0 0,-1 0 0 0 0,1 0 0 0 0,-1 0 0 0 0,1 0 0 0 0,-1 1 0 0 0,0-1 0 0 0,1 1 0 0 0,-1-1 1 0 0,0 1-1 0 0,0 0 0 0 0,0 0 0 0 0,0 0 0 0 0,-1 0 0 0 0,1 1 0 0 0,0 0 0 0 0,-3-1 30 0 0,-1 1-83 0 0,-1 0-1 0 0,1 1 1 0 0,-1 0 0 0 0,1 0-1 0 0,-1 1 1 0 0,1 0-1 0 0,0 0 1 0 0,0 1 0 0 0,0 0-1 0 0,0 0 1 0 0,1 0 0 0 0,-1 1-1 0 0,-4 3 84 0 0,-4 5-76 0 0,0 1 1 0 0,1 0-1 0 0,1 1 0 0 0,0 0 0 0 0,0 1 0 0 0,2 0 0 0 0,0 1 0 0 0,1 0 0 0 0,0 1 0 0 0,1 0 0 0 0,1 1 1 0 0,1-1-1 0 0,1 2 0 0 0,0-1 0 0 0,1 1 0 0 0,1-1 0 0 0,1 1 0 0 0,1 0 0 0 0,0 1 0 0 0,2-1 0 0 0,0 0 1 0 0,1 0-1 0 0,3 18 76 0 0,1-23 13 0 0,2 0 1 0 0,-1 0-1 0 0,2-1 1 0 0,0 0-1 0 0,0 0 1 0 0,1-1-1 0 0,1 0 1 0 0,0 0-1 0 0,0-1 1 0 0,1 0-1 0 0,1-1 1 0 0,0-1-1 0 0,0 1 1 0 0,1-2-1 0 0,0 0 1 0 0,1-1-1 0 0,-1 0 1 0 0,1-1-1 0 0,1 0 1 0 0,-1-1-1 0 0,1-1 1 0 0,0 0-1 0 0,0-1 1 0 0,0-1-1 0 0,13 1-13 0 0,-2 1 331 0 0,1-2 1 0 0,-1-1-1 0 0,1-1 0 0 0,0-1 0 0 0,-1-1 1 0 0,0-1-1 0 0,1-2 0 0 0,-1 0 1 0 0,-1-2-1 0 0,2-2-331 0 0,-5 2 128 0 0,-1-1 0 0 0,0-1 0 0 0,0-1 0 0 0,-1 0 1 0 0,-1-2-1 0 0,1-1 0 0 0,-2 0 0 0 0,0-1 0 0 0,-1-1 1 0 0,0-1-1 0 0,-1 0 0 0 0,-1-1 0 0 0,0-1 0 0 0,-1 0 0 0 0,-2-1 1 0 0,1 0-1 0 0,-2-1 0 0 0,4-12-128 0 0,-14 30-27 0 0,0 0 0 0 0,-1 0 0 0 0,1 0-1 0 0,-1 0 1 0 0,0 0 0 0 0,1 0 0 0 0,-1 0 0 0 0,0 0 0 0 0,0 0-1 0 0,0 0 1 0 0,-1 0 0 0 0,1-1 0 0 0,0 1 0 0 0,-1 0 0 0 0,1 0 0 0 0,-1 1-1 0 0,0-1 1 0 0,0 0 0 0 0,0 0 0 0 0,0 0 0 0 0,0 0 0 0 0,0 1 0 0 0,0-1-1 0 0,0 0 1 0 0,-1 1 0 0 0,1-1 0 0 0,-1 1 0 0 0,1-1 0 0 0,-1 1 0 0 0,0 0-1 0 0,1 0 1 0 0,-1 0 0 0 0,0 0 0 0 0,0 0 0 0 0,0 0 0 0 0,0 0-1 0 0,0 1 1 0 0,0-1 0 0 0,0 1 0 0 0,0-1 0 0 0,0 1 0 0 0,0 0 0 0 0,0 0-1 0 0,0 0 1 0 0,0 0 0 0 0,0 0 0 0 0,0 0 0 0 0,0 0 0 0 0,0 1 0 0 0,0-1-1 0 0,0 1 1 0 0,0 0 0 0 0,0-1 0 0 0,0 1 0 0 0,0 0 0 0 0,0 1 27 0 0,-14 2-95 0 0,0 2 0 0 0,1 0 0 0 0,0 0 0 0 0,0 2 0 0 0,1 0 1 0 0,0 0-1 0 0,0 2 0 0 0,1-1 0 0 0,0 2 0 0 0,1 0 0 0 0,0 0 0 0 0,1 1 1 0 0,0 1-1 0 0,0-1 0 0 0,2 2 0 0 0,0 0 0 0 0,0 1 95 0 0,3-6-129 0 0,1 1 0 0 0,1 0-1 0 0,0 0 1 0 0,0 1 0 0 0,1-1-1 0 0,0 1 1 0 0,1 0 0 0 0,0 0 0 0 0,1-1-1 0 0,0 1 1 0 0,1 0 0 0 0,0 10 129 0 0,1-16-78 0 0,-1 0 1 0 0,1 0-1 0 0,0 0 1 0 0,1 0-1 0 0,-1 0 1 0 0,1 0-1 0 0,0-1 1 0 0,0 1-1 0 0,0 0 1 0 0,1-1-1 0 0,-1 0 1 0 0,1 1 0 0 0,0-1-1 0 0,0 0 1 0 0,1-1-1 0 0,-1 1 1 0 0,1 0-1 0 0,0-1 1 0 0,0 0-1 0 0,0 0 1 0 0,1 0-1 0 0,-1-1 1 0 0,0 1-1 0 0,1-1 1 0 0,0 0-1 0 0,0 0 1 0 0,-1-1 0 0 0,2 1 76 0 0,87 8-3068 0 0,-34-22-6466 0 0,-44 8 2702 0 0</inkml:trace>
  <inkml:trace contextRef="#ctx0" brushRef="#br0" timeOffset="1631.42">11653 751 0 0 0,'0'0'1584'0'0,"0"0"-21"0"0,0 0-120 0 0,0 0-193 0 0,0 0-193 0 0,0 0-138 0 0,0 0-60 0 0,0 0-11 0 0,0 0-35 0 0,0 0-73 0 0,-5 5-132 0 0,-18 12-175 0 0,18 20 665 0 0,-2 60 359 0 0,-12-58-1901 0 0,15-31-383 0 0,0 0-1930 0 0,-4-5-4309 0 0,6-3 3488 0 0</inkml:trace>
  <inkml:trace contextRef="#ctx0" brushRef="#br0" timeOffset="2199.92">11668 468 0 0 0,'0'0'600'0'0,"0"0"891"0"0,0 0 451 0 0,0 0 58 0 0,0 0-150 0 0,0 0-176 0 0,0 0-134 0 0,0 0-106 0 0,0 0-101 0 0,0 0-115 0 0,0 0-139 0 0,0 0-114 0 0,0 0-92 0 0,-19 11 1575 0 0,-12 7-474 0 0,30-18-765 0 0,0 0-1225 0 0,1 0-20 0 0,0 0 11 0 0,0 0-20 0 0,0 0-47 0 0,0 0-40 0 0,0 0-56 0 0,19-11-3945 0 0,-11 7-176 0 0,-2 1-1143 0 0,-2 3-3750 0 0</inkml:trace>
  <inkml:trace contextRef="#ctx0" brushRef="#br0" timeOffset="-1597.38">8455 762 18860 0 0,'0'0'1674'0'0,"0"0"-717"0"0,0 0-262 0 0,0 0-135 0 0,0 0-226 0 0,0 0-234 0 0,0 0-215 0 0,0 0-90 0 0,0 0-10 0 0,0 0 43 0 0,0 0 58 0 0,0 0 21 0 0,2 11-14 0 0,5 32-15 0 0,-5-40 160 0 0,-1 0 0 0 0,1 0 0 0 0,0 0 0 0 0,0 0 1 0 0,0-1-1 0 0,0 1 0 0 0,0-1 0 0 0,0 0 0 0 0,1 1 0 0 0,-1-1 1 0 0,1 0-1 0 0,0 0 0 0 0,-1-1 0 0 0,1 1 0 0 0,0 0 1 0 0,0-1-1 0 0,0 0 0 0 0,0 0 0 0 0,0 0 0 0 0,1 0 0 0 0,-1 0 1 0 0,0 0-1 0 0,0-1 0 0 0,1 0 0 0 0,-1 0 0 0 0,0 0 0 0 0,1 0 1 0 0,-1 0-1 0 0,0-1 0 0 0,0 1 0 0 0,1-1 0 0 0,2-1-38 0 0,6-2 223 0 0,1-1 0 0 0,-1 0-1 0 0,0-1 1 0 0,0 0-1 0 0,-1-1 1 0 0,0 0 0 0 0,0-1-1 0 0,0-1 1 0 0,-1 1-1 0 0,-1-2 1 0 0,1 1 0 0 0,-2-1-1 0 0,1-1 1 0 0,5-9-223 0 0,47-80 103 0 0,-53 51-3648 0 0,-8 44-424 0 0,-2 2-3326 0 0,-3 3-4374 0 0</inkml:trace>
  <inkml:trace contextRef="#ctx0" brushRef="#br0" timeOffset="-1256.113">9175 597 16307 0 0,'0'0'3524'0'0,"0"0"-1877"0"0,0 0-598 0 0,0 0-124 0 0,0 0-224 0 0,0 0-249 0 0,0 0-186 0 0,0 0-106 0 0,0 0-84 0 0,0 0-60 0 0,0 0-32 0 0,0 0-48 0 0,0 0-26 0 0,-13 3-23 0 0,-42 13-31 0 0,54-15 122 0 0,0-1-1 0 0,0 0 1 0 0,0 1-1 0 0,0-1 1 0 0,-1 1-1 0 0,1-1 1 0 0,0 1 0 0 0,0 0-1 0 0,0-1 1 0 0,1 1-1 0 0,-1 0 1 0 0,0 0 0 0 0,0-1-1 0 0,0 1 1 0 0,1 0-1 0 0,-1 0 1 0 0,0 0-1 0 0,1 0 1 0 0,-1 0 0 0 0,0 0-1 0 0,1 0 1 0 0,0 1-1 0 0,-1-1 1 0 0,1 0 0 0 0,0 0-1 0 0,-1 0 1 0 0,1 0-1 0 0,0 0 1 0 0,0 1-1 0 0,0-1 1 0 0,0 0 0 0 0,0 0-1 0 0,0 0 1 0 0,0 1-1 0 0,1-1 1 0 0,-1 0 0 0 0,0 0-1 0 0,1 1 23 0 0,0 4-294 0 0,0-1 244 0 0,1 0 0 0 0,0-1-1 0 0,0 1 1 0 0,0-1-1 0 0,1 0 1 0 0,-1 0-1 0 0,1 1 1 0 0,0-2 0 0 0,0 1-1 0 0,1 0 1 0 0,-1-1-1 0 0,1 1 1 0 0,0-1 0 0 0,-1 0-1 0 0,1 0 1 0 0,3 1 50 0 0,18 18-22 0 0,-22-20 73 0 0,-1 0 0 0 0,1 0-1 0 0,-1 1 1 0 0,1 0 0 0 0,-1-1-1 0 0,0 1 1 0 0,0 0 0 0 0,0 0-1 0 0,0 0 1 0 0,-1 0 0 0 0,1 1-1 0 0,-1-1 1 0 0,1 0 0 0 0,-1 1-1 0 0,-1-1 1 0 0,1 0 0 0 0,0 1-1 0 0,-1-1 1 0 0,1 1 0 0 0,-1 0-1 0 0,0-1 1 0 0,0 1 0 0 0,-1-1-1 0 0,1 1 1 0 0,-1-1 0 0 0,0 1-1 0 0,0-1 1 0 0,0 0 0 0 0,0 1 0 0 0,0-1-1 0 0,-1 0 1 0 0,1 0 0 0 0,-1 1-1 0 0,0-1 1 0 0,0-1 0 0 0,0 1-1 0 0,-1 0 1 0 0,1 0-51 0 0,-61 17 156 0 0,12-21-5344 0 0,23 0-4505 0 0,16 1-230 0 0</inkml:trace>
  <inkml:trace contextRef="#ctx0" brushRef="#br0" timeOffset="-3851.549">4637 998 4777 0 0,'0'0'285'0'0,"0"0"-85"0"0,0 0 299 0 0,0 0 645 0 0,0 0 600 0 0,0 0 211 0 0,0 0-104 0 0,0 0-244 0 0,0 0-272 0 0,0 0-252 0 0,0 0-154 0 0,0 0-145 0 0,0 0-114 0 0,33-18-78 0 0,102-57-43 0 0,-71 25 210 0 0,-57 38-591 0 0,109-168 1813 0 0,-98 233-3128 0 0,17 104 1257 0 0,13 155-110 0 0,-45-285 3 0 0,4 20-58 0 0,-3 1 1 0 0,-1 0-1 0 0,-3 0 0 0 0,-4 32 55 0 0,-21-9-142 0 0,25-70 165 0 0,-1 1 0 0 0,0 0 1 0 0,0 0-1 0 0,0 0 0 0 0,0-1 1 0 0,0 1-1 0 0,0 0 0 0 0,-1-1 1 0 0,1 1-1 0 0,-1-1 0 0 0,1 0 1 0 0,-1 1-1 0 0,1-1 1 0 0,-1 0-1 0 0,0 0 0 0 0,1 0 1 0 0,-1 0-1 0 0,0 0 0 0 0,0-1 1 0 0,0 1-1 0 0,0 0 0 0 0,0-1 1 0 0,0 1-1 0 0,0-1 0 0 0,0 0 1 0 0,0 0-1 0 0,0 0 1 0 0,0 0-1 0 0,0 0 0 0 0,0 0 1 0 0,0 0-1 0 0,0-1 0 0 0,0 1 1 0 0,0-1-1 0 0,0 1-23 0 0,-2-4 38 0 0,1 0 0 0 0,0 0 0 0 0,0 0 0 0 0,0 0 0 0 0,0 0-1 0 0,1 0 1 0 0,0-1 0 0 0,0 1 0 0 0,0-1 0 0 0,0 0 0 0 0,1 1 0 0 0,-1-1 0 0 0,1 0 0 0 0,1 0-1 0 0,-1 0 1 0 0,1 0 0 0 0,-1 0-38 0 0,-2-30 18 0 0,1 1-1 0 0,2-1 1 0 0,1 0-1 0 0,2 0 1 0 0,1 1 0 0 0,2-1-1 0 0,1 1 1 0 0,2 0-1 0 0,1 1 1 0 0,1 0-1 0 0,2 1-17 0 0,13-25-11 0 0,2 0 0 0 0,2 3-1 0 0,3 0 1 0 0,2 2-1 0 0,30-33 12 0 0,-49 64-10 0 0,1 0 0 0 0,0 1-1 0 0,2 1 1 0 0,0 1 0 0 0,1 0-1 0 0,1 2 1 0 0,0 0 0 0 0,2 1 0 0 0,-1 2-1 0 0,2 0 1 0 0,24-9 10 0 0,-47 21-12 0 0,1 0 1 0 0,0 0-1 0 0,-1 0 0 0 0,1 0 1 0 0,0 0-1 0 0,-1 1 1 0 0,1-1-1 0 0,0 1 0 0 0,0-1 1 0 0,-1 1-1 0 0,1 0 0 0 0,0 0 1 0 0,0 0-1 0 0,0 0 1 0 0,0 0-1 0 0,-1 0 0 0 0,1 0 1 0 0,0 0-1 0 0,0 1 0 0 0,0-1 1 0 0,-1 1-1 0 0,1 0 1 0 0,0-1-1 0 0,-1 1 0 0 0,1 0 1 0 0,0 0-1 0 0,-1 0 0 0 0,1 0 1 0 0,-1 0-1 0 0,0 0 0 0 0,1 0 1 0 0,-1 1-1 0 0,0-1 1 0 0,0 1-1 0 0,1-1 0 0 0,-1 1 1 0 0,0-1-1 0 0,-1 1 0 0 0,1-1 1 0 0,0 1-1 0 0,0 0 1 0 0,-1-1-1 0 0,1 1 0 0 0,-1 0 1 0 0,1 0-1 0 0,-1 1 12 0 0,1 12 6 0 0,-2-1 0 0 0,0 1 0 0 0,0-1 0 0 0,-2 0 0 0 0,1 1 1 0 0,-2-1-1 0 0,0 0 0 0 0,-1-1 0 0 0,0 1 0 0 0,-1-1 0 0 0,0 0 0 0 0,-1 0 0 0 0,-1-1 0 0 0,0 0 0 0 0,0 0 0 0 0,-2-1 0 0 0,1 0 0 0 0,-1 0 0 0 0,-1-1 0 0 0,-7 5-6 0 0,-16 18-351 0 0,-1-1 0 0 0,-2-2-1 0 0,-1-1 1 0 0,-1-2-1 0 0,-13 5 352 0 0,-65 16-9712 0 0,111-47 4751 0 0,5-1-1196 0 0</inkml:trace>
  <inkml:trace contextRef="#ctx0" brushRef="#br0" timeOffset="-3292.077">5685 1050 2873 0 0,'0'0'1863'0'0,"0"0"261"0"0,0 0 357 0 0,0 0 55 0 0,0 0-314 0 0,0 0-447 0 0,0 0-383 0 0,0 0-257 0 0,0 0-165 0 0,32-20-115 0 0,104-60-113 0 0,-17-12 791 0 0,-101 80-1453 0 0,-1-1 1 0 0,0 0-1 0 0,-2-1 0 0 0,1-1 1 0 0,-2-1-1 0 0,0 0 1 0 0,-1-1-1 0 0,0 0 0 0 0,-1-1 1 0 0,-1 0-1 0 0,-1-1 1 0 0,-1 0-1 0 0,-1 0 1 0 0,0-1-1 0 0,-1-1 0 0 0,-2 1 1 0 0,3-17-81 0 0,-8 34-63 0 0,-1 1 0 0 0,0-1 0 0 0,0 1 0 0 0,0-1 0 0 0,0 1 1 0 0,-1 0-1 0 0,1-1 0 0 0,-1 1 0 0 0,1 0 0 0 0,-1 0 0 0 0,0 0 0 0 0,0 0 0 0 0,0 0 1 0 0,0 1-1 0 0,0-1 0 0 0,0 0 0 0 0,0 1 0 0 0,-1-1 0 0 0,1 1 0 0 0,0 0 0 0 0,-1 0 1 0 0,1 0-1 0 0,-1 0 0 0 0,0 1 0 0 0,1-1 0 0 0,-1 1 0 0 0,0-1 0 0 0,1 1 1 0 0,-1 0-1 0 0,0 0 0 0 0,1 0 0 0 0,-1 0 0 0 0,0 0 0 0 0,1 1 0 0 0,-1-1 0 0 0,0 1 1 0 0,1 0-1 0 0,-1 0 0 0 0,1 0 0 0 0,-1 0 0 0 0,1 0 0 0 0,0 1 0 0 0,-1-1 0 0 0,1 1 1 0 0,0-1-1 0 0,0 1 0 0 0,0 0 0 0 0,0 0 0 0 0,-1 1 63 0 0,-17 9-133 0 0,1 1 0 0 0,0 1-1 0 0,1 0 1 0 0,1 1 0 0 0,0 1 0 0 0,1 1 0 0 0,0 1-1 0 0,2 0 1 0 0,-7 11 133 0 0,19-27 4 0 0,0 1 0 0 0,0 0 1 0 0,0 0-1 0 0,0 0 0 0 0,1 0 0 0 0,-1 0 0 0 0,1 0 0 0 0,0 0 1 0 0,0 0-1 0 0,0 1 0 0 0,0-1 0 0 0,1 0 0 0 0,-1 1 0 0 0,1-1 0 0 0,0 1 1 0 0,0-1-1 0 0,0 1 0 0 0,0-1 0 0 0,1 0 0 0 0,0 1 0 0 0,-1-1 0 0 0,1 0 1 0 0,0 1-1 0 0,0-1 0 0 0,1 0 0 0 0,-1 0 0 0 0,1 0 0 0 0,0 0 0 0 0,-1 0 1 0 0,1 0-1 0 0,1-1 0 0 0,-1 1 0 0 0,0-1 0 0 0,1 1 0 0 0,-1-1 0 0 0,1 0 1 0 0,-1 0-1 0 0,1 0 0 0 0,0 0 0 0 0,0 0 0 0 0,0-1 0 0 0,0 1 0 0 0,0-1 1 0 0,1 0-1 0 0,-1 0 0 0 0,1 0-4 0 0,18 2 152 0 0,-1-1 0 0 0,1 0 0 0 0,0-2 1 0 0,0-1-1 0 0,0-1 0 0 0,0 0 0 0 0,0-2 0 0 0,0 0 1 0 0,-1-2-1 0 0,0 0 0 0 0,4-3-152 0 0,124-25 473 0 0,-145 33-453 0 0,-3 1-26 0 0,0-1-1 0 0,0 1 0 0 0,0-1 0 0 0,0 1 1 0 0,1-1-1 0 0,-1 1 0 0 0,0 0 1 0 0,0-1-1 0 0,0 1 0 0 0,1 0 1 0 0,-1 0-1 0 0,0 0 0 0 0,0 0 0 0 0,0 0 1 0 0,1 0-1 0 0,-1 0 0 0 0,0 1 1 0 0,0-1-1 0 0,0 0 0 0 0,0 1 1 0 0,1-1-1 0 0,-1 1 0 0 0,0-1 0 0 0,0 1 1 0 0,0-1-1 0 0,0 1 0 0 0,0 0 1 0 0,0 0-1 0 0,0-1 0 0 0,0 1 1 0 0,-1 0-1 0 0,1 0 0 0 0,0 0 0 0 0,0 0 1 0 0,-1 0-1 0 0,1 0 0 0 0,0 0 1 0 0,-1 0-1 0 0,1 0 0 0 0,-1 0 1 0 0,0 0-1 0 0,1 1 0 0 0,-1-1 0 0 0,0 0 1 0 0,0 0-1 0 0,1 0 0 0 0,-1 2 7 0 0,-2 10-10 0 0,0 0-1 0 0,-1-1 0 0 0,-1 1 0 0 0,0 0 1 0 0,0-1-1 0 0,-1 0 0 0 0,-1 0 1 0 0,0 0-1 0 0,0-1 0 0 0,-1 0 0 0 0,-6 7 11 0 0,-27 52-16 0 0,16 16-811 0 0,45-74-1799 0 0,2-13-1970 0 0,-14 1 134 0 0,-3 0-2884 0 0</inkml:trace>
  <inkml:trace contextRef="#ctx0" brushRef="#br0" timeOffset="-2856.329">6589 928 0 0 0,'0'0'463'0'0,"0"0"1620"0"0,0 0 507 0 0,0 0 24 0 0,0 0-136 0 0,0 0-189 0 0,0 0-222 0 0,0 0-259 0 0,0 0-288 0 0,0 0-227 0 0,34-14-190 0 0,108-46-184 0 0,-77 19 207 0 0,-56 31-896 0 0,3-3 8 0 0,0-1-1 0 0,-1 0 0 0 0,0 0 0 0 0,-1-1 0 0 0,-1 0 0 0 0,0-1 0 0 0,4-11-237 0 0,-12 25-18 0 0,1 0 1 0 0,-1 0 0 0 0,0 0 0 0 0,-1 0 0 0 0,1 0 0 0 0,0 0 0 0 0,0 0 0 0 0,-1 0 0 0 0,1 0 0 0 0,-1 0 0 0 0,0-1 0 0 0,0 1 0 0 0,0 0 0 0 0,0 0 0 0 0,0 0 0 0 0,0 0-1 0 0,0-1 1 0 0,-1 1 0 0 0,1 0 0 0 0,-1 0 0 0 0,0 0 0 0 0,1 0 0 0 0,-1 0 0 0 0,0 0 0 0 0,0 0 0 0 0,0 0 0 0 0,-1 0 0 0 0,1 1 0 0 0,0-1 0 0 0,-1 0 0 0 0,1 1 0 0 0,-1-1 0 0 0,1 1-1 0 0,-1 0 1 0 0,0-1 0 0 0,0 1 0 0 0,0 0 0 0 0,1 0 0 0 0,-1 0 0 0 0,0 0 0 0 0,0 0 0 0 0,0 1 0 0 0,-1-1 0 0 0,1 0 0 0 0,0 1 0 0 0,0 0 0 0 0,0-1 0 0 0,0 1 0 0 0,0 0 0 0 0,-1 0-1 0 0,1 0 1 0 0,0 1 0 0 0,-2-1 17 0 0,-10 4-201 0 0,0 0 0 0 0,0 1 0 0 0,1 1 0 0 0,-1 0 0 0 0,1 1 1 0 0,1 0-1 0 0,-1 1 0 0 0,1 1 0 0 0,1 0 0 0 0,-1 0 0 0 0,2 1 0 0 0,-1 0 0 0 0,-4 7 201 0 0,3-5-310 0 0,0 0 0 0 0,1 1 1 0 0,0 1-1 0 0,1 0 1 0 0,0 0-1 0 0,1 1 0 0 0,1 0 1 0 0,0 1-1 0 0,1 0 0 0 0,1 0 1 0 0,1 0-1 0 0,0 1 0 0 0,1 0 1 0 0,0 0-1 0 0,2 0 0 0 0,-1 10 310 0 0,4-23-98 0 0,-1 0 1 0 0,0-1-1 0 0,1 1 0 0 0,0 0 0 0 0,0-1 0 0 0,0 1 0 0 0,1 0 0 0 0,-1-1 0 0 0,1 1 0 0 0,0-1 0 0 0,0 0 0 0 0,0 1 0 0 0,0-1 0 0 0,0 0 0 0 0,1 0 0 0 0,-1-1 0 0 0,1 1 1 0 0,0 0-1 0 0,0-1 0 0 0,0 0 0 0 0,0 0 0 0 0,0 0 0 0 0,1 0 0 0 0,-1 0 0 0 0,1 0 0 0 0,-1-1 0 0 0,1 0 0 0 0,-1 0 0 0 0,1 0 0 0 0,0 0 0 0 0,0 0 0 0 0,-1-1 1 0 0,1 1 97 0 0,132-3-2461 0 0,40-65-4412 0 0,-151 55 4817 0 0,-3 1 906 0 0</inkml:trace>
  <inkml:trace contextRef="#ctx0" brushRef="#br0" timeOffset="-2554.17">7233 648 6161 0 0,'0'0'3005'0'0,"0"0"-1713"0"0,0 0-388 0 0,0 0 171 0 0,0 0 58 0 0,0 0-129 0 0,0 0-208 0 0,0 0-193 0 0,0 0-143 0 0,0 0-103 0 0,0 0-51 0 0,-10 34-65 0 0,-31 104-48 0 0,39-78 103 0 0,7-53-234 0 0,-3 1-3 0 0,1 0-1 0 0,1-1 1 0 0,-1 1 0 0 0,1-1 0 0 0,1 0-1 0 0,-1 0 1 0 0,1 0 0 0 0,0 0 0 0 0,1-1-1 0 0,0 0 1 0 0,0 0 0 0 0,0 0 0 0 0,0-1-1 0 0,1 0 1 0 0,0 0 0 0 0,0-1 0 0 0,2 1-59 0 0,-4-5 187 0 0,-1 0 0 0 0,1 0 0 0 0,-1-1 0 0 0,1 1 0 0 0,-1-1 0 0 0,1 0 0 0 0,-1 0 0 0 0,0-1 0 0 0,0 1 0 0 0,1-1 0 0 0,-1 0 0 0 0,0 0 0 0 0,0 0 0 0 0,-1-1 0 0 0,1 0 0 0 0,0 1 0 0 0,-1-1 0 0 0,0 0 0 0 0,0-1 0 0 0,0 1 0 0 0,0 0 0 0 0,0-1 0 0 0,0 0 0 0 0,-1 0 0 0 0,0 0 0 0 0,0 0 0 0 0,0 0 0 0 0,0 0 0 0 0,-1 0 0 0 0,1-1 0 0 0,-1 1 1 0 0,0 0-1 0 0,-1-1-187 0 0,3-1 34 0 0,90-244 1840 0 0,-84 227-1930 0 0,2-5-531 0 0,-8 9-2749 0 0,-3 19 254 0 0,0 0-2809 0 0,0 0-5699 0 0</inkml:trace>
  <inkml:trace contextRef="#ctx0" brushRef="#br0" timeOffset="-2302.592">7732 803 14779 0 0,'0'0'2481'0'0,"0"0"-2273"0"0,0 0-48 0 0,0 0 8 0 0,0 0-40 0 0,0 0-72 0 0,0 0-136 0 0,0 0-176 0 0,0 0-256 0 0,0 0-377 0 0,0 0-767 0 0,0 0-1128 0 0,0 0-2050 0 0,17 132-2135 0 0</inkml:trace>
  <inkml:trace contextRef="#ctx0" brushRef="#br0" timeOffset="-2067.853">7732 486 14795 0 0,'0'0'4097'0'0,"0"0"-2769"0"0,0 0-111 0 0,0 0-273 0 0,0 0-360 0 0,0 0-336 0 0,0 0-384 0 0,0 0-224 0 0,0 0-296 0 0,0 0-176 0 0,0 0-81 0 0,0 0-127 0 0,0 0-328 0 0,0 0-1001 0 0,-9 22-1327 0 0,18-11-1842 0 0,-4-3-767 0 0</inkml:trace>
  <inkml:trace contextRef="#ctx0" brushRef="#br0" timeOffset="-1899.537">8098 648 10858 0 0,'0'0'1683'0'0,"0"0"-517"0"0,0 0-223 0 0,0 0-199 0 0,0 0-267 0 0,0 0-215 0 0,0 0-156 0 0,0 0-148 0 0,-31 28-100 0 0,-95 89-71 0 0,123-116 195 0 0,1 1 1 0 0,0-1-1 0 0,-1 0 1 0 0,1 1-1 0 0,0 0 0 0 0,0 0 1 0 0,0-1-1 0 0,0 1 1 0 0,0 1-1 0 0,0-1 0 0 0,1 0 1 0 0,-1 0-1 0 0,1 0 1 0 0,-1 1-1 0 0,1-1 0 0 0,0 1 1 0 0,0-1-1 0 0,0 1 0 0 0,0 0 1 0 0,1-1-1 0 0,-1 1 1 0 0,1 0-1 0 0,-1 0 0 0 0,1 2 18 0 0,1 3-124 0 0,-1-4 143 0 0,0-1 0 0 0,1 1 1 0 0,-1 0-1 0 0,1-1 0 0 0,0 1 0 0 0,0 0 0 0 0,0-1 0 0 0,0 1 0 0 0,0-1 0 0 0,1 0 0 0 0,0 1 0 0 0,0-1 0 0 0,0 0 1 0 0,0 0-1 0 0,0 0 0 0 0,0 0 0 0 0,1-1 0 0 0,0 1 0 0 0,-1-1 0 0 0,1 1 0 0 0,0-1 0 0 0,0 0 0 0 0,0 0 0 0 0,1 0 1 0 0,-1-1-1 0 0,0 1 0 0 0,1-1 0 0 0,-1 1 0 0 0,1-1 0 0 0,-1 0 0 0 0,1-1 0 0 0,-1 1 0 0 0,1-1 0 0 0,0 1 0 0 0,-1-1 1 0 0,1 0-1 0 0,0 0 0 0 0,3-1-19 0 0,-1 0 327 0 0,1 0 1 0 0,-1 0 0 0 0,1 0 0 0 0,-1-1-1 0 0,0 0 1 0 0,1 0 0 0 0,-1-1-1 0 0,0 0 1 0 0,-1 0 0 0 0,1 0-1 0 0,0 0 1 0 0,-1-1 0 0 0,0 0-1 0 0,0 0 1 0 0,0-1 0 0 0,0 0 0 0 0,-1 1-1 0 0,0-1 1 0 0,0-1 0 0 0,0 1-1 0 0,0-1 1 0 0,-1 1 0 0 0,0-1-1 0 0,1-3-327 0 0,0 0 122 0 0,0 1 0 0 0,0 0 0 0 0,-1-1 0 0 0,-1 0-1 0 0,1 0 1 0 0,-2 0 0 0 0,1 0 0 0 0,-1 0 0 0 0,0 0 0 0 0,-1-1-1 0 0,0 1 1 0 0,-1 0 0 0 0,1 0 0 0 0,-2 0 0 0 0,1 0-1 0 0,-2 0 1 0 0,0-4-122 0 0,1 9-131 0 0,1 0 0 0 0,-1 1 0 0 0,0-1 0 0 0,-1 0 0 0 0,1 1 0 0 0,0 0 0 0 0,-1-1 1 0 0,0 1-1 0 0,0 0 0 0 0,0 0 0 0 0,0 1 0 0 0,0-1 0 0 0,-1 1 0 0 0,1-1 0 0 0,-1 1 0 0 0,-1-1 131 0 0,-17-3-4365 0 0,-3 7-4622 0 0,18 2-1522 0 0</inkml:trace>
  <inkml:trace contextRef="#ctx0" brushRef="#br0" timeOffset="-14141.731">291 262 4289 0 0,'0'0'1119'0'0,"0"0"-152"0"0,0 0-102 0 0,0 0 51 0 0,0 0 206 0 0,0 0 166 0 0,0 0 57 0 0,0 0-91 0 0,0 0-133 0 0,0 0-172 0 0,32-15-166 0 0,101-43-84 0 0,284-107 3267 0 0,-332 141-3504 0 0,-82 58-601 0 0,-2 51 362 0 0,-4 0 0 0 0,-13 75-223 0 0,-3 36-61 0 0,1 297 149 0 0,7-350-37 0 0,11-142-21 0 0,0-1-1 0 0,0 1 1 0 0,0-1 0 0 0,-1 1 0 0 0,1-1-1 0 0,0 1 1 0 0,0-1 0 0 0,0 1-1 0 0,0-1 1 0 0,0 1 0 0 0,-1-1 0 0 0,1 1-1 0 0,0-1 1 0 0,0 1 0 0 0,-1-1 0 0 0,1 1-1 0 0,0-1 1 0 0,-1 0 0 0 0,1 1 0 0 0,0-1-1 0 0,-1 1 1 0 0,1-1 0 0 0,-1 0-1 0 0,1 0 1 0 0,-1 1 0 0 0,1-1 0 0 0,-1 0-1 0 0,1 0 1 0 0,-1 1 0 0 0,1-1 0 0 0,-1 0-1 0 0,1 0 1 0 0,-1 0 0 0 0,1 0-1 0 0,-1 0 1 0 0,1 0 0 0 0,-1 0 0 0 0,1 0-1 0 0,-1 0 1 0 0,1 0 0 0 0,-1 0 0 0 0,1 0-1 0 0,-1 0 1 0 0,1 0 0 0 0,-1-1-1 0 0,1 1 1 0 0,-1 0 0 0 0,1 0 0 0 0,-1 0-1 0 0,1-1 1 0 0,-1 1 0 0 0,1 0 0 0 0,-1-1-1 0 0,1 1 1 0 0,0 0 0 0 0,-1-1 0 0 0,1 1-1 0 0,0-1 1 0 0,-1 1 0 0 0,1-1-1 0 0,0 1 1 0 0,0 0 0 0 0,-1-1 0 0 0,1 1-30 0 0,-26-28 540 0 0,-111-126-150 0 0,125 142-439 0 0,-2 1 0 0 0,1 0 1 0 0,-1 1-1 0 0,-1 0 0 0 0,0 1 0 0 0,0 1 1 0 0,-1 1-1 0 0,0 0 0 0 0,0 1 1 0 0,-1 0-1 0 0,1 2 0 0 0,-1 0 1 0 0,0 0-1 0 0,-1 2 0 0 0,1 0 1 0 0,0 1-1 0 0,-1 1 0 0 0,1 1 1 0 0,0 0-1 0 0,-1 1 0 0 0,1 1 1 0 0,0 0-1 0 0,0 2 0 0 0,1 0 1 0 0,-1 0-1 0 0,-3 4 49 0 0,-5 3-417 0 0,1 1 0 0 0,0 1 0 0 0,1 2 0 0 0,1 0 0 0 0,1 1 0 0 0,0 1 0 0 0,1 1 0 0 0,1 1 0 0 0,-16 22 417 0 0,7 13-3545 0 0,23-35-724 0 0,3-1-4172 0 0,2-17 5352 0 0</inkml:trace>
  <inkml:trace contextRef="#ctx0" brushRef="#br0" timeOffset="-13774.613">460 567 8266 0 0,'0'0'961'0'0,"0"0"-163"0"0,0 0 217 0 0,0 0 288 0 0,0 0 104 0 0,0 0-126 0 0,39-6-163 0 0,125-20-139 0 0,48-19 977 0 0,-100 22-1529 0 0,-1-6 0 0 0,61-26-427 0 0,-141 40 1021 0 0,-36 17-1094 0 0,-1 0 0 0 0,0 0 0 0 0,1 1 1 0 0,0 0-1 0 0,-1 0 0 0 0,1 0 0 0 0,0 0 0 0 0,1 1 0 0 0,-1 0 0 0 0,1 0 0 0 0,-1 0 0 0 0,1 0 1 0 0,0 1-1 0 0,1 0 0 0 0,-1 0 73 0 0,0 0-11 0 0,-3 1-59 0 0,1 2-1 0 0,1-1 1 0 0,-1 1 0 0 0,1 0-1 0 0,1 0 1 0 0,-1 1 0 0 0,1-1-1 0 0,1 1 1 0 0,0 0 0 0 0,0 0 0 0 0,1 0-1 0 0,0 0 1 0 0,0 0 0 0 0,1 1-1 0 0,0-1 1 0 0,1 0 0 0 0,0 1-1 0 0,0-1 1 0 0,1 1 0 0 0,0-1-1 0 0,1 0 1 0 0,0 0 0 0 0,1 0 0 0 0,0 0-1 0 0,3 8 71 0 0,38 48-1205 0 0,-20-39-2132 0 0,-11-11-1366 0 0,-8-8-254 0 0,-2-3 1062 0 0</inkml:trace>
  <inkml:trace contextRef="#ctx0" brushRef="#br0" timeOffset="-13455.596">1339 1142 10690 0 0,'0'0'2748'0'0,"0"0"-1192"0"0,0 0-336 0 0,0 0 90 0 0,0 0-3 0 0,0 0-158 0 0,0 0-215 0 0,0 0-167 0 0,0 0-119 0 0,0 0-83 0 0,0 0-82 0 0,0 0-71 0 0,0 0-57 0 0,0-12-68 0 0,17-84 382 0 0,-3 59-641 0 0,1 0 0 0 0,3 2 0 0 0,0-1 0 0 0,3 2 0 0 0,1 1 0 0 0,1 1 0 0 0,1 0 0 0 0,2 2 0 0 0,1 1 0 0 0,2 1 0 0 0,5-2-28 0 0,-27 25-325 0 0,29-20-830 0 0,-10 18-3421 0 0,-13 21-8705 0 0,-12-10 7210 0 0</inkml:trace>
  <inkml:trace contextRef="#ctx0" brushRef="#br0" timeOffset="-8206.97">1928 788 8242 0 0,'0'0'1600'0'0,"0"0"-330"0"0,0 0-114 0 0,0 0 24 0 0,0 0-40 0 0,0 0-211 0 0,0 0-304 0 0,0 0-263 0 0,0 0-180 0 0,0 0-112 0 0,0 0-22 0 0,-10 15 2 0 0,-28 50 18 0 0,29-1 156 0 0,9-54-178 0 0,1 0 0 0 0,1 0-1 0 0,0-1 1 0 0,0 1 0 0 0,1 0-1 0 0,0-1 1 0 0,1 1 0 0 0,0-1-1 0 0,1 0 1 0 0,-1 0 0 0 0,2-1-1 0 0,-1 1 1 0 0,1-1 0 0 0,1-1 0 0 0,-1 1-1 0 0,8 5-45 0 0,-11-9 82 0 0,1 0 1 0 0,0-1-1 0 0,0 1 0 0 0,0-1 0 0 0,1-1 1 0 0,-1 1-1 0 0,1 0 0 0 0,0-1 0 0 0,-1 0 0 0 0,1 0 1 0 0,0 0-1 0 0,0-1 0 0 0,0 0 0 0 0,0 0 1 0 0,1 0-1 0 0,-1-1 0 0 0,0 1 0 0 0,0-1 0 0 0,1 0 1 0 0,-1-1-1 0 0,0 1 0 0 0,0-1 0 0 0,0 0 1 0 0,0 0-1 0 0,0-1 0 0 0,0 0 0 0 0,0 1 0 0 0,0-2 1 0 0,0 1-1 0 0,-1 0 0 0 0,1-1 0 0 0,3-3-82 0 0,3 0 154 0 0,0-1 0 0 0,-1-1 0 0 0,0 1 0 0 0,0-2-1 0 0,0 1 1 0 0,-1-1 0 0 0,0-1 0 0 0,-1 0 0 0 0,0 0-1 0 0,-1 0 1 0 0,0-1 0 0 0,-1 0 0 0 0,0-1 0 0 0,0 1 0 0 0,-1-1-1 0 0,-1 0 1 0 0,0-1 0 0 0,-1 1 0 0 0,0-1 0 0 0,-1 1-1 0 0,0-1 1 0 0,-1 0 0 0 0,0 0 0 0 0,-1-6-154 0 0,-2 13-113 0 0,0-1 0 0 0,-1 1-1 0 0,0 0 1 0 0,0 0 0 0 0,0 0 0 0 0,0 1 0 0 0,-1-1 0 0 0,0 1 0 0 0,0 0-1 0 0,-1 0 1 0 0,1 0 0 0 0,-1 0 0 0 0,0 1 0 0 0,0 0 0 0 0,-1 0 0 0 0,1 0-1 0 0,-1 1 1 0 0,0 0 0 0 0,0 0 0 0 0,0 0 0 0 0,0 1 0 0 0,-1 0 0 0 0,1 0-1 0 0,-1 1 1 0 0,1-1 0 0 0,-5 1 113 0 0,3 0-596 0 0,0 0 0 0 0,1 1 0 0 0,-1 0 0 0 0,1 0-1 0 0,-1 0 1 0 0,0 1 0 0 0,1 1 0 0 0,-1-1 0 0 0,1 1 0 0 0,0 0 0 0 0,-1 1-1 0 0,1 0 1 0 0,0 0 0 0 0,-4 3 596 0 0,-13 9-5608 0 0,8-3-1696 0 0</inkml:trace>
  <inkml:trace contextRef="#ctx0" brushRef="#br0" timeOffset="-4831.578">2631 777 1944 0 0,'0'0'1215'0'0,"0"0"-1171"0"0,0 0-288 0 0,0 0 306 0 0,0 0 487 0 0,0 0 231 0 0,0 0 7 0 0,0 0-85 0 0,0 0-116 0 0,0 0-134 0 0,-7 33-125 0 0,-22 105-123 0 0,-32 55 759 0 0,61-198 3620 0 0,24-74-3750 0 0,-6 45-757 0 0,1 1 1 0 0,1 2 0 0 0,2-1-1 0 0,1 2 1 0 0,1 1-1 0 0,1 1 1 0 0,2 2-1 0 0,1 0 1 0 0,1 2-1 0 0,12-7-76 0 0,-37 27-28 0 0,1-1-25 0 0,1 0 0 0 0,0 1 0 0 0,-1 0 1 0 0,2 0-1 0 0,-1 0 0 0 0,0 1 0 0 0,1-1 0 0 0,-1 1 1 0 0,1 1-1 0 0,0 0 0 0 0,7-2 53 0 0,-5 42-556 0 0,-25 97 1121 0 0,10-116-467 0 0,1 1 1 0 0,1-1-1 0 0,0 1 0 0 0,1 0 0 0 0,2 0 0 0 0,0 0 0 0 0,1 7-98 0 0,1-25 40 0 0,1-1-1 0 0,-1 0 1 0 0,1 1-1 0 0,0-1 1 0 0,-1 0 0 0 0,1 0-1 0 0,0 0 1 0 0,0 0-1 0 0,0 0 1 0 0,0 0-1 0 0,0-1 1 0 0,0 1 0 0 0,0-1-1 0 0,0 1 1 0 0,0-1-1 0 0,0 0 1 0 0,0 0-1 0 0,0 0 1 0 0,0 0 0 0 0,0 0-1 0 0,0 0 1 0 0,0 0-1 0 0,0-1 1 0 0,0 1 0 0 0,0-1-1 0 0,0 0 1 0 0,0 1-1 0 0,0-1 1 0 0,0 0-1 0 0,0 0 1 0 0,-1 0 0 0 0,1 0-1 0 0,0-1 1 0 0,-1 1-1 0 0,1 0 1 0 0,-1-1-1 0 0,1 1-39 0 0,95-80 1155 0 0,-19 16-843 0 0,-53 42-288 0 0,1 0-1 0 0,0 2 1 0 0,2 1 0 0 0,1 2-1 0 0,0 0 1 0 0,1 2 0 0 0,20-8-24 0 0,-48 23-4 0 0,-1 0 0 0 0,0 0 0 0 0,1 1-1 0 0,-1-1 1 0 0,1 0 0 0 0,-1 0 0 0 0,1 1 0 0 0,-1-1 0 0 0,1 1 0 0 0,0-1 0 0 0,-1 1 0 0 0,1 0 0 0 0,-1-1 0 0 0,1 1 0 0 0,0 0-1 0 0,-1 0 1 0 0,1 0 0 0 0,0 1 0 0 0,-1-1 0 0 0,1 0 0 0 0,0 1 0 0 0,-1-1 0 0 0,1 0 0 0 0,-1 1 0 0 0,1 0 0 0 0,-1-1 0 0 0,1 1 0 0 0,-1 0-1 0 0,1 0 1 0 0,-1 0 0 0 0,0 0 0 0 0,1 0 0 0 0,-1 0 0 0 0,0 0 0 0 0,0 1 0 0 0,0-1 0 0 0,0 0 0 0 0,0 1 0 0 0,0-1 0 0 0,0 1-1 0 0,0-1 1 0 0,-1 1 0 0 0,1-1 0 0 0,-1 1 0 0 0,1-1 0 0 0,-1 1 0 0 0,1-1 0 0 0,-1 1 0 0 0,0 1 4 0 0,1 212 1752 0 0,-2-193-1669 0 0,1-17-100 0 0,-1 0 1 0 0,1 0-1 0 0,-1 0 0 0 0,1 0 1 0 0,1 0-1 0 0,-1 0 0 0 0,1 0 1 0 0,0 0-1 0 0,0 0 0 0 0,0-1 1 0 0,1 1-1 0 0,-1 0 1 0 0,1-1-1 0 0,1 1 0 0 0,-1-1 1 0 0,0 0-1 0 0,1 1 0 0 0,0-1 1 0 0,0 0 16 0 0,13 9-2229 0 0,-6-5-3313 0 0,-4-4-4942 0 0</inkml:trace>
  <inkml:trace contextRef="#ctx0" brushRef="#br0" timeOffset="4582.472">17 1856 0 0 0,'195'-1'135'0'0,"271"-28"4782"0"0,630-69 757 0 0,557-25-3235 0 0,-454 68-1986 0 0,153 33-92 0 0,-294-11 167 0 0,1286-100 259 0 0,-885 64-314 0 0,-1169 55-410 0 0,1088-31-142 0 0,-1166 44-286 0 0,135 1-1454 0 0,-121 4-5179 0 0,-171-4 429 0 0</inkml:trace>
</inkml:ink>
</file>

<file path=ppt/ink/ink1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38.3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238 47 11418 0 0,'0'0'-8'0'0,"0"0"-332"0"0,0 0-78 0 0,0 0 252 0 0,0 0 390 0 0,0 0 362 0 0,0 0 162 0 0,0 0 43 0 0,0 0-78 0 0,-1 32-123 0 0,-5 106-117 0 0,-2 258 915 0 0,6-313-1557 0 0,-4 40-806 0 0,-6-42-4137 0 0,7-63 940 0 0,-1-6-1399 0 0</inkml:trace>
  <inkml:trace contextRef="#ctx0" brushRef="#br0" timeOffset="415.006">1 87 7586 0 0,'0'0'608'0'0,"0"0"-37"0"0,0 0 137 0 0,0 0 239 0 0,0 0 141 0 0,31-13-23 0 0,100-42-114 0 0,-44 38 277 0 0,-69 17-966 0 0,0-1-132 0 0,1 1 1 0 0,0 0 0 0 0,-1 1-1 0 0,1 1 1 0 0,-1 0 0 0 0,1 2-1 0 0,-1 0 1 0 0,0 1-1 0 0,0 1 1 0 0,-1 1 0 0 0,0 0-1 0 0,0 1 1 0 0,0 1-1 0 0,-1 1 1 0 0,-1 0 0 0 0,3 2-131 0 0,-14-6 21 0 0,1 1 0 0 0,-1-1-1 0 0,0 1 1 0 0,-1-1 0 0 0,0 1 0 0 0,0 0 0 0 0,0 0 0 0 0,-1 1 0 0 0,0-1 0 0 0,0 0 0 0 0,-1 1 0 0 0,0-1 0 0 0,0 1 0 0 0,-1-1 0 0 0,0 1 0 0 0,0 0 0 0 0,-1-1 0 0 0,0 1 0 0 0,0-1-1 0 0,-1 1 1 0 0,0-1 0 0 0,0 0 0 0 0,-1 0 0 0 0,1 0 0 0 0,-2 0 0 0 0,1 0 0 0 0,-1 0 0 0 0,0-1 0 0 0,0 0 0 0 0,-1 0 0 0 0,0 0 0 0 0,0 0 0 0 0,0-1 0 0 0,-1 0 0 0 0,0 0 0 0 0,0 0-1 0 0,-3 1-20 0 0,-262 219 58 0 0,268-223-58 0 0,1 0 0 0 0,0 0-1 0 0,-1 0 1 0 0,1 0 0 0 0,0 0 0 0 0,0 1 0 0 0,0-1 0 0 0,0 0-1 0 0,0 1 1 0 0,1 0 0 0 0,-1-1 0 0 0,1 1 0 0 0,0 0 0 0 0,-1 0 0 0 0,1 0-1 0 0,1-1 1 0 0,-1 1 0 0 0,0 0 0 0 0,1 0 0 0 0,-1 1 0 0 0,1-1-1 0 0,0 0 1 0 0,0 0 0 0 0,0 0 0 0 0,1 0 0 0 0,-1 0 0 0 0,1 0 0 0 0,-1 0-1 0 0,1 0 1 0 0,0 0 0 0 0,0 0 0 0 0,1-1 0 0 0,-1 1 0 0 0,0 0 0 0 0,1-1-1 0 0,0 1 1 0 0,-1 0 0 0 0,1-1 0 0 0,0 0 0 0 0,0 0 0 0 0,1 1-1 0 0,-1-1 1 0 0,0 0 0 0 0,1 0 0 0 0,35 25 190 0 0,1-2-1 0 0,1-1 0 0 0,0-2 1 0 0,27 9-190 0 0,-28-6-338 0 0,-28-10-9292 0 0,-11-14 911 0 0</inkml:trace>
  <inkml:trace contextRef="#ctx0" brushRef="#br0" timeOffset="1085.04">805 698 2369 0 0,'0'0'1884'0'0,"0"0"-980"0"0,0 0-325 0 0,0 0 234 0 0,0 0 281 0 0,0 0 104 0 0,0 0-100 0 0,0 0-244 0 0,0 0-245 0 0,0 0-191 0 0,-13 32-139 0 0,-40 98-94 0 0,-12 28 347 0 0,51-128-516 0 0,14-30 73 0 0,0 0 103 0 0,0 0 162 0 0,11-23 1510 0 0,16-26-1615 0 0,2 1 0 0 0,2 2-1 0 0,2 1 1 0 0,2 1 0 0 0,2 2 0 0 0,25-21-249 0 0,34-7 356 0 0,-95 71-371 0 0,1 1-1 0 0,-1-1 1 0 0,1 1 0 0 0,-1 0 0 0 0,0 0 0 0 0,0-1 0 0 0,0 1-1 0 0,0 0 1 0 0,0 0 0 0 0,0 0 0 0 0,0 0 0 0 0,0 0 0 0 0,-1 0-1 0 0,1 0 1 0 0,-1 0 0 0 0,0 0 0 0 0,0 1 0 0 0,1-1 0 0 0,-1 0-1 0 0,0 0 1 0 0,-1 0 0 0 0,1 0 0 0 0,0 0 0 0 0,-1 0 0 0 0,1 1 0 0 0,-1-1-1 0 0,0 1 16 0 0,0 7 46 0 0,0 51 175 0 0,0-27-231 0 0,1-1 0 0 0,1 0 0 0 0,2 0 0 0 0,1 0 1 0 0,4 8 9 0 0,-1 7 117 0 0,-7-48 28 0 0,-25 0 2057 0 0,-136-114-2493 0 0,130 85-3793 0 0,3 0-3623 0 0,22 21 337 0 0</inkml:trace>
</inkml:ink>
</file>

<file path=ppt/ink/ink1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41.9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41 5577 0 0,'0'0'839'0'0,"0"0"-188"0"0,0 0-126 0 0,0 0 26 0 0,0 0 88 0 0,0 0 2 0 0,0 0-7 0 0,0 0 27 0 0,0 0 35 0 0,0 0 54 0 0,0 0 1 0 0,0 0-75 0 0,0 0-69 0 0,0 28-38 0 0,3 91-30 0 0,-26 101 1060 0 0,10-143-1423 0 0,-22 89-153 0 0,33-157-1153 0 0,-6 36 2607 0 0,6-38-5767 0 0,1-8-6040 0 0,1-3 7499 0 0</inkml:trace>
  <inkml:trace contextRef="#ctx0" brushRef="#br0" timeOffset="246.82">0 30 5193 0 0,'0'0'290'0'0,"0"0"35"0"0,0 0 340 0 0,0 0 492 0 0,0 0 278 0 0,0 0 62 0 0,0 0-39 0 0,0 0-110 0 0,0 0-220 0 0,0 0-202 0 0,0 0-135 0 0,35 6-88 0 0,111 21-58 0 0,-65-27 218 0 0,-65-4-668 0 0,78-21 502 0 0,84-9-2161 0 0,-174 59-8728 0 0,-7-20 2532 0 0</inkml:trace>
  <inkml:trace contextRef="#ctx0" brushRef="#br0" timeOffset="509.811">74 449 6537 0 0,'0'0'1049'0'0,"0"0"87"0"0,0 0 120 0 0,0 0 32 0 0,0 0-79 0 0,0 0-233 0 0,0 0-128 0 0,0 0-168 0 0,195-26-208 0 0,-166 23-152 0 0,10-8-152 0 0,-2 7-168 0 0,1-3-296 0 0,3-1-480 0 0,-2 1-800 0 0,-1 0-1225 0 0,-10 3-1856 0 0,-8 0-1176 0 0</inkml:trace>
  <inkml:trace contextRef="#ctx0" brushRef="#br0" timeOffset="913.074">1062 125 9602 0 0,'0'0'1258'0'0,"0"0"-153"0"0,0 0-2 0 0,0 0 112 0 0,0 0 28 0 0,0 0-136 0 0,0 0-171 0 0,0 0-198 0 0,-32 26-189 0 0,-103 82-132 0 0,60-25 116 0 0,47-46-516 0 0,2 1 0 0 0,2 1 1 0 0,1 2-1 0 0,2 0 0 0 0,-6 21-17 0 0,19-7-840 0 0,51-47 359 0 0,146-27 491 0 0,-174 20 4 0 0,-1 0-1 0 0,0 0 1 0 0,0 2 0 0 0,0 0-1 0 0,0 0 1 0 0,0 1-1 0 0,0 1 1 0 0,-1 0-1 0 0,0 1 1 0 0,0 0-1 0 0,-1 1 1 0 0,6 4-14 0 0,-16-12 134 0 0,-1-1 0 0 0,1 1 0 0 0,-1-1 0 0 0,1 1 0 0 0,-1-1 0 0 0,1 0 0 0 0,-1 0-1 0 0,0 0 1 0 0,0 1 0 0 0,0-1 0 0 0,0 0 0 0 0,0-1 0 0 0,0 1 0 0 0,-1 0 0 0 0,1 0 0 0 0,-1 0 0 0 0,1 0 0 0 0,-1 0 0 0 0,0-1 0 0 0,0 1 0 0 0,0 0 0 0 0,0 0 0 0 0,0-1-1 0 0,0 1 1 0 0,-1 0 0 0 0,1 0 0 0 0,-1-1-134 0 0,1-1 170 0 0,-1-26 42 0 0,-1 1-1 0 0,-2-1 0 0 0,-1 1 1 0 0,-1 0-1 0 0,-2 0 0 0 0,0 1 1 0 0,-3-1-212 0 0,5 9 10 0 0,0-2-172 0 0,-2 0 0 0 0,0 1 1 0 0,-1 0-1 0 0,-1 1 0 0 0,-1 0 0 0 0,-1 0 1 0 0,-11-14 161 0 0,-2 13-2312 0 0,15 17-1834 0 0,0 2-4690 0 0,9 2 1242 0 0</inkml:trace>
  <inkml:trace contextRef="#ctx0" brushRef="#br0" timeOffset="1344.222">1613 52 15539 0 0,'0'0'1330'0'0,"0"0"-156"0"0,0 0-34 0 0,0 0 32 0 0,0 0-57 0 0,0 0-178 0 0,0 0-248 0 0,0 0-227 0 0,0 0-182 0 0,0 0-136 0 0,0 0-84 0 0,0 0-34 0 0,-2 3-34 0 0,-110 306-184 0 0,105-285 124 0 0,-3 7-10 0 0,2 1 0 0 0,1 0 0 0 0,1 0 0 0 0,1 1 0 0 0,2 16 78 0 0,3-47 3 0 0,0 0 0 0 0,0 0 0 0 0,0 0 0 0 0,0 0 0 0 0,1 0 0 0 0,-1 0 0 0 0,1 0 0 0 0,0 0 0 0 0,-1 0 0 0 0,1 0 0 0 0,0 0 0 0 0,0 0 0 0 0,0 0 0 0 0,0-1 0 0 0,1 1 0 0 0,-1 0 0 0 0,0-1 0 0 0,1 1 0 0 0,-1-1 0 0 0,1 1 0 0 0,0-1 0 0 0,-1 0 0 0 0,1 0 0 0 0,0 0 0 0 0,0 0 0 0 0,0 0 0 0 0,0 0 0 0 0,0 0 0 0 0,0 0 0 0 0,0-1 0 0 0,0 1 0 0 0,0-1 0 0 0,0 0 0 0 0,0 1 0 0 0,0-1 0 0 0,0 0 0 0 0,0 0 0 0 0,2-1-3 0 0,84-12 389 0 0,36-31-289 0 0,-123 30-4737 0 0,-26-4-8130 0 0,20 17 6158 0 0</inkml:trace>
  <inkml:trace contextRef="#ctx0" brushRef="#br0" timeOffset="1630.473">1289 169 7802 0 0,'0'0'2370'0'0,"0"0"-711"0"0,0 0-479 0 0,0 0-125 0 0,0 0 44 0 0,0 0 7 0 0,0 0-76 0 0,0 0-175 0 0,0 0-227 0 0,0 0-208 0 0,0 0-143 0 0,0 0-76 0 0,0 0-59 0 0,34 1-31 0 0,111 2-28 0 0,44 8-287 0 0,-127-8-808 0 0,0-1-2558 0 0,-21-4-3328 0 0,-27-1-1436 0 0</inkml:trace>
  <inkml:trace contextRef="#ctx0" brushRef="#br0" timeOffset="1884.79">2242 111 8450 0 0,'0'0'1844'0'0,"0"0"-549"0"0,0 0-171 0 0,0 0 201 0 0,0 0 175 0 0,0 0-24 0 0,0 0-143 0 0,0 0-257 0 0,0 0-225 0 0,0 0-162 0 0,0 0-113 0 0,0 0-100 0 0,0 0-84 0 0,33 1-75 0 0,100 7-60 0 0,36-6 348 0 0,-114 5-954 0 0,-58 4-5122 0 0,-35 7-7458 0 0,30-14 8092 0 0</inkml:trace>
  <inkml:trace contextRef="#ctx0" brushRef="#br0" timeOffset="2130.951">2209 372 1328 0 0,'0'0'2885'0'0,"0"0"-229"0"0,0 0-136 0 0,0 0-76 0 0,0 0-195 0 0,0 0-336 0 0,0 0-410 0 0,0 0-386 0 0,0 0-319 0 0,35 4-235 0 0,108 13-169 0 0,-14-20 193 0 0,-83-3-609 0 0,-9 2-380 0 0,4 1-2550 0 0,-15 2-5354 0 0,-15 1-969 0 0</inkml:trace>
</inkml:ink>
</file>

<file path=ppt/ink/ink1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49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1800 0 0,'0'0'857'0'0,"0"0"-399"0"0,0 0-94 0 0,0 0 285 0 0,0 0 448 0 0,0 0 434 0 0,0 0 207 0 0,0 0-52 0 0,0 0-209 0 0,0 0-243 0 0,31 3-238 0 0,101 6-215 0 0,166-10 1369 0 0,62-17-3305 0 0,-282 18-1330 0 0,-26 0-3078 0 0,-25 0-2052 0 0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3:14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437 692 3361 0 0,'0'0'1441'0'0,"0"0"-112"0"0,0 0 142 0 0,0 0 130 0 0,0 0 98 0 0,0 0-122 0 0,0 0-289 0 0,0 0-73 0 0,0 0-100 0 0,0 0-118 0 0,0 0-132 0 0,-10-14-167 0 0,-33-43-150 0 0,41 56-516 0 0,1-1 0 0 0,0 1-1 0 0,0 0 1 0 0,-1-1-1 0 0,1 1 1 0 0,-1 0-1 0 0,1 0 1 0 0,-1 0-1 0 0,0 0 1 0 0,1 0 0 0 0,-1 1-1 0 0,0-1 1 0 0,1 0-1 0 0,-1 1 1 0 0,0 0-1 0 0,0-1 1 0 0,0 1-1 0 0,0 0 1 0 0,1 0 0 0 0,-1 0-1 0 0,0 0 1 0 0,0 0-1 0 0,0 0 1 0 0,0 0-1 0 0,0 1 1 0 0,1-1-1 0 0,-1 1 1 0 0,0-1 0 0 0,0 1-1 0 0,0 0-31 0 0,-5 1 76 0 0,-10 5-12 0 0,0 0-1 0 0,1 1 1 0 0,0 1 0 0 0,0 1-1 0 0,1 0 1 0 0,0 1-1 0 0,0 0 1 0 0,2 1-1 0 0,-10 10-63 0 0,4-2 21 0 0,0 2-1 0 0,1 0 1 0 0,1 0-1 0 0,2 2 1 0 0,0 0-1 0 0,1 1 1 0 0,2 0-1 0 0,-4 11-20 0 0,14-33-8 0 0,0 1 0 0 0,0-1 0 0 0,0 0 0 0 0,1 0 0 0 0,-1 1 0 0 0,1-1 0 0 0,0 1 0 0 0,0-1 0 0 0,1 1 0 0 0,-1 0 0 0 0,1-1 0 0 0,-1 1-1 0 0,1 0 1 0 0,0-1 0 0 0,0 1 0 0 0,1 0 0 0 0,-1-1 0 0 0,1 1 0 0 0,0-1 0 0 0,0 1 0 0 0,0-1 0 0 0,0 1 0 0 0,1-1 0 0 0,-1 0-1 0 0,1 1 1 0 0,0-1 0 0 0,0 0 0 0 0,0 0 0 0 0,1 0 0 0 0,-1 0 0 0 0,0-1 0 0 0,1 1 0 0 0,0-1 0 0 0,2 3 8 0 0,3-3 57 0 0,0 0 1 0 0,0-1 0 0 0,0 0-1 0 0,0 0 1 0 0,1-1-1 0 0,-1 0 1 0 0,0 0-1 0 0,0-1 1 0 0,0 0 0 0 0,0 0-1 0 0,0-1 1 0 0,0 0-1 0 0,0 0 1 0 0,0-1 0 0 0,-1 0-1 0 0,1 0 1 0 0,-1-1-1 0 0,0 0 1 0 0,0-1-58 0 0,127-99 801 0 0,-113 86-721 0 0,172-177 392 0 0,-129 121-393 0 0,-125 162-1662 0 0,55-75 1570 0 0,0 0 1 0 0,2 1-1 0 0,0 0 1 0 0,0 0-1 0 0,1 0 1 0 0,1 0-1 0 0,0 0 1 0 0,1 12 12 0 0,2-21 7 0 0,0 1 0 0 0,1-1 0 0 0,0 1 1 0 0,0-1-1 0 0,1 0 0 0 0,-1 1 0 0 0,1-1 1 0 0,0-1-1 0 0,1 1 0 0 0,-1 0 0 0 0,1-1 1 0 0,0 0-1 0 0,0 1 0 0 0,0-2 0 0 0,1 1 1 0 0,-1 0-1 0 0,1-1 0 0 0,0 0 0 0 0,0 0 1 0 0,0 0-1 0 0,0-1 0 0 0,0 0 0 0 0,1 0 1 0 0,-1 0-1 0 0,1 0 0 0 0,0-1 0 0 0,-1 0 1 0 0,1 0-1 0 0,0-1 0 0 0,0 0 0 0 0,-1 0 1 0 0,4 0-8 0 0,4 1 61 0 0,0 0 1 0 0,0-1-1 0 0,0-1 1 0 0,0 0-1 0 0,0-1 1 0 0,-1 0-1 0 0,1-1 0 0 0,-1 0 1 0 0,1-1-1 0 0,6-4-61 0 0,114-65 493 0 0,-131 72-488 0 0,40-28 198 0 0,-1-2 1 0 0,-1-1 0 0 0,31-34-204 0 0,135-158 137 0 0,-175 187-180 0 0,-32 60-925 0 0,-32 231 859 0 0,19-82 233 0 0,11-163-133 0 0,0-1 0 0 0,0 0 0 0 0,0 0 0 0 0,-1 0 0 0 0,-1 0 0 0 0,1 0 0 0 0,-1-1 0 0 0,0 0 0 0 0,-1 0 0 0 0,0-1 0 0 0,0 1 0 0 0,0-1 0 0 0,-1 0 0 0 0,0-1 0 0 0,0 0 0 0 0,0 0 0 0 0,-1 0 0 0 0,0-1 0 0 0,0 0 0 0 0,0 0 0 0 0,0-1 0 0 0,0 0 0 0 0,-1-1 0 0 0,1 0 0 0 0,-1 0 0 0 0,0-1 0 0 0,1 0 0 0 0,-1 0 0 0 0,0-1 0 0 0,0 0 0 0 0,-8-2 9 0 0,-63 1-216 0 0,129-6-583 0 0,146-8 1013 0 0,43 3 720 0 0,-175-8-1627 0 0,-43 9-2526 0 0,-2-1-4332 0 0,-8 5-3469 0 0</inkml:trace>
  <inkml:trace contextRef="#ctx0" brushRef="#br0" timeOffset="1486.802">2179 1041 832 0 0,'0'0'1446'0'0,"0"0"186"0"0,0 0 351 0 0,0 0 230 0 0,0 0-66 0 0,0 0-252 0 0,0 0-300 0 0,0 0-223 0 0,0 0-162 0 0,0 0-171 0 0,33-11-156 0 0,104-35-167 0 0,-52 1 344 0 0,-23-2-455 0 0,-2-3 1 0 0,-3-3-1 0 0,-2-2 1 0 0,-3-2-1 0 0,7-13-605 0 0,-53 60 20 0 0,2 0-1 0 0,-1 1 0 0 0,1 0 1 0 0,1 0-1 0 0,-1 1 0 0 0,2 0 1 0 0,-1 0-1 0 0,1 1 0 0 0,0 0 1 0 0,0 1-1 0 0,1 0 0 0 0,9-3-19 0 0,-16 10-9 0 0,0 0 0 0 0,0 1-1 0 0,0 0 1 0 0,-1 0 0 0 0,1 0 0 0 0,-1 0-1 0 0,1 0 1 0 0,-1 1 0 0 0,0-1-1 0 0,0 1 1 0 0,0 0 0 0 0,0 0 0 0 0,0 0-1 0 0,-1 1 1 0 0,1-1 0 0 0,-1 0-1 0 0,0 1 1 0 0,0 0 0 0 0,-1-1-1 0 0,1 1 1 0 0,-1 0 0 0 0,1 0 0 0 0,-1 0-1 0 0,0 0 1 0 0,-1 0 0 0 0,1 0-1 0 0,-1 0 1 0 0,1 0 0 0 0,-1 0 0 0 0,-1 3 9 0 0,4 19 23 0 0,-1 0 0 0 0,-2-1 0 0 0,0 1 1 0 0,-2 0-1 0 0,-1-1 0 0 0,-1 1 1 0 0,-1-1-1 0 0,-1 0 0 0 0,-1 0 1 0 0,-2-1-1 0 0,0 0 0 0 0,-1 0 1 0 0,-2-1-1 0 0,0 0 0 0 0,-2-1 0 0 0,0-1 1 0 0,-1 0-1 0 0,-1-1 0 0 0,-1-1 1 0 0,-1 0-1 0 0,-15 12-23 0 0,27-26-9 0 0,0 1 0 0 0,0-1 0 0 0,-1-1 0 0 0,1 1 0 0 0,-1-1 0 0 0,0 0 0 0 0,0 0 0 0 0,-1-1 0 0 0,1 0 0 0 0,-1 0 0 0 0,0-1 0 0 0,1 0 0 0 0,-1 0 0 0 0,0-1 0 0 0,0 0 0 0 0,0 0 0 0 0,0-1 0 0 0,0 0 0 0 0,-3-1 9 0 0,8-1-14 0 0,0 0 0 0 0,0 1-1 0 0,1-2 1 0 0,-1 1 0 0 0,1 0-1 0 0,-1-1 1 0 0,1 1-1 0 0,0-1 1 0 0,0 0 0 0 0,0 1-1 0 0,1-1 1 0 0,-1 0 0 0 0,0 0-1 0 0,1 0 1 0 0,0 0 0 0 0,0-1-1 0 0,0 1 1 0 0,0 0 0 0 0,0 0-1 0 0,1-1 1 0 0,-1 1 0 0 0,1 0-1 0 0,0-1 1 0 0,0 1-1 0 0,0-1 1 0 0,1 1 0 0 0,-1 0-1 0 0,1-1 1 0 0,0 0 14 0 0,-1-7-64 0 0,2 7 24 0 0,-1-1 1 0 0,1 0-1 0 0,0 1 0 0 0,0-1 0 0 0,0 1 1 0 0,1 0-1 0 0,0 0 0 0 0,0 0 0 0 0,0 0 0 0 0,0 0 1 0 0,0 0-1 0 0,1 1 0 0 0,0 0 0 0 0,0 0 1 0 0,0 0-1 0 0,0 0 0 0 0,0 0 0 0 0,0 1 0 0 0,1 0 1 0 0,-1 0-1 0 0,1 0 0 0 0,-1 0 0 0 0,1 1 1 0 0,0 0-1 0 0,0 0 0 0 0,0 0 0 0 0,0 1 0 0 0,0-1 1 0 0,4 1 39 0 0,91 31-501 0 0,-10 0 454 0 0,-77-28 100 0 0,0-1 0 0 0,0-1 0 0 0,0 0 1 0 0,0-1-1 0 0,0-1 0 0 0,0 1 0 0 0,0-2 1 0 0,0 0-1 0 0,0-1 0 0 0,0 0 0 0 0,0-1 1 0 0,-1 0-1 0 0,0-1 0 0 0,0 0 0 0 0,8-6-53 0 0,38-34 414 0 0,-3-3-1 0 0,-2-2 1 0 0,-2-2-1 0 0,32-44-413 0 0,-64 75 55 0 0,19-22-22 0 0,-1-2 1 0 0,-3-1 0 0 0,-2-2 0 0 0,-1-1-1 0 0,-3-2 1 0 0,-2 0 0 0 0,-3-2-1 0 0,-1-1 1 0 0,-4 0 0 0 0,-1-2-1 0 0,7-45-33 0 0,-24 97-5 0 0,1 3 5 0 0,0-1-1 0 0,0 1 1 0 0,0-1 0 0 0,-1 1-1 0 0,1 0 1 0 0,0-1-1 0 0,-1 1 1 0 0,1-1-1 0 0,-1 0 1 0 0,0 1-1 0 0,1-1 1 0 0,-1 1 0 0 0,0-1-1 0 0,0 1 1 0 0,0-1-1 0 0,0 0 1 0 0,0 1-1 0 0,-1-1 1 0 0,1 1 0 0 0,0-1-1 0 0,-1 1 1 0 0,1-1-1 0 0,-1 1 1 0 0,0-1-1 0 0,1 1 1 0 0,-1-1-1 0 0,0 1 1 0 0,0 0 0 0 0,0-1-1 0 0,0 1 1 0 0,0 0-1 0 0,0 0 1 0 0,0 0-1 0 0,0 0 1 0 0,0 0 0 0 0,-1 0-1 0 0,1 0 1 0 0,0 0-1 0 0,-1 0 1 0 0,1 1-1 0 0,-1-1 1 0 0,1 0-1 0 0,-1 1 1 0 0,1-1 0 0 0,-1 1-1 0 0,1 0 1 0 0,-1-1-1 0 0,1 1 1 0 0,-2 0 0 0 0,-4 3-17 0 0,0 1-1 0 0,0 0 1 0 0,0 0 0 0 0,1 1 0 0 0,-1 0-1 0 0,1 0 1 0 0,0 0 0 0 0,1 1 0 0 0,-1 0-1 0 0,1 0 1 0 0,0 0 0 0 0,0 1 0 0 0,1 0-1 0 0,0-1 1 0 0,-2 6 17 0 0,5-10 0 0 0,-18 35 16 0 0,2 2 1 0 0,1 0-1 0 0,2 1 0 0 0,1 1 0 0 0,3 0 1 0 0,1 0-1 0 0,-2 35-16 0 0,10-67 1 0 0,-6 40-1 0 0,3 0 0 0 0,2 1 1 0 0,2-1-1 0 0,3 7 0 0 0,-3-49-9 0 0,1 1 1 0 0,0-1-1 0 0,0 1 0 0 0,0-1 0 0 0,1 0 1 0 0,0 1-1 0 0,1-1 0 0 0,-1 0 0 0 0,1 0 0 0 0,1-1 1 0 0,-1 1-1 0 0,1-1 0 0 0,1 1 0 0 0,-1-1 1 0 0,1 0-1 0 0,0-1 0 0 0,0 1 0 0 0,0-1 1 0 0,1 0-1 0 0,0-1 0 0 0,5 4 9 0 0,-5-6 18 0 0,0-1-1 0 0,0 0 1 0 0,0 0-1 0 0,0-1 1 0 0,1 1-1 0 0,-1-1 1 0 0,0-1-1 0 0,0 1 0 0 0,0-1 1 0 0,1 0-1 0 0,-1 0 1 0 0,0-1-1 0 0,0 0 1 0 0,-1 0-1 0 0,1 0 1 0 0,0-1-1 0 0,3-2-17 0 0,222-142 148 0 0,-222 142-143 0 0,-9 5-8 0 0,0-1 1 0 0,1 0 0 0 0,0 0-1 0 0,-1 1 1 0 0,1-1-1 0 0,-1 1 1 0 0,1-1-1 0 0,0 0 1 0 0,-1 1 0 0 0,1-1-1 0 0,0 1 1 0 0,0-1-1 0 0,-1 1 1 0 0,1 0-1 0 0,0-1 1 0 0,0 1 0 0 0,0 0-1 0 0,0 0 1 0 0,-1-1-1 0 0,1 1 1 0 0,0 0-1 0 0,0 0 1 0 0,0 0-1 0 0,0 0 1 0 0,0 0 0 0 0,0 0-1 0 0,0 0 1 0 0,-1 0-1 0 0,1 1 1 0 0,0-1-1 0 0,0 0 1 0 0,0 0 0 0 0,0 1-1 0 0,-1-1 1 0 0,1 1-1 0 0,0-1 1 0 0,0 0-1 0 0,-1 1 1 0 0,1 0 0 0 0,0-1-1 0 0,0 1 1 0 0,-1-1-1 0 0,1 1 1 0 0,-1 0-1 0 0,1-1 1 0 0,-1 1 0 0 0,1 0-1 0 0,-1 0 1 0 0,1-1-1 0 0,-1 1 1 0 0,0 0-1 0 0,1 0 1 0 0,-1 0 0 0 0,0 0-1 0 0,0 0 1 0 0,0-1-1 0 0,1 1 1 0 0,-1 0-1 0 0,0 0 1 0 0,0 0 0 0 0,0 0 1 0 0,-33 226 624 0 0,28-138-496 0 0,5-88-193 0 0,1 1 0 0 0,0-1 0 0 0,0 0 0 0 0,-1 1 0 0 0,1-1 0 0 0,0 0-1 0 0,0 0 1 0 0,0 0 0 0 0,0 0 0 0 0,0 0 0 0 0,1 0 0 0 0,-1 0 0 0 0,0 0 0 0 0,0 0 0 0 0,1-1 0 0 0,-1 1 0 0 0,0-1 0 0 0,1 1 0 0 0,-1 0 0 0 0,0-1 0 0 0,1 0-1 0 0,-1 1 1 0 0,1-1 0 0 0,-1 0 0 0 0,1 0 0 0 0,-1 0 0 0 0,1 0 0 0 0,-1 0 0 0 0,1 0 0 0 0,-1 0 0 0 0,1-1 0 0 0,-1 1 0 0 0,0 0 0 0 0,1-1 0 0 0,-1 1-1 0 0,1-1 67 0 0,18-6-4691 0 0,-4 0-4112 0 0,-7 4-40 0 0</inkml:trace>
  <inkml:trace contextRef="#ctx0" brushRef="#br0" timeOffset="1814.32">4424 548 11226 0 0,'0'0'1927'0'0,"0"0"-286"0"0,0 0-196 0 0,0 0-182 0 0,0 0-264 0 0,0 0-301 0 0,0 0-233 0 0,0 0-171 0 0,-24 36-129 0 0,-74 111-68 0 0,61-61-17 0 0,36-81-79 0 0,-1-1-1 0 0,0 1 1 0 0,1 0-1 0 0,0 0 1 0 0,0 0-1 0 0,0 0 1 0 0,1 0-1 0 0,0 0 1 0 0,0 0-1 0 0,0 0 1 0 0,1 0-1 0 0,-1 0 1 0 0,1 0-1 0 0,0 0 1 0 0,1 0-1 0 0,-1 0 1 0 0,1 0-1 0 0,0-1 1 0 0,0 1-1 0 0,0-1 1 0 0,1 1-1 0 0,0-1 1 0 0,0 0-1 0 0,0 0 1 0 0,0 0-1 0 0,0 0 1 0 0,1-1-1 0 0,0 1 1 0 0,0-1-1 0 0,0 0 1 0 0,0 0-1 0 0,0-1 1 0 0,0 1-1 0 0,1-1 1 0 0,0 0-1 0 0,-1 0 1 0 0,1 0-1 0 0,0 0 0 0 0,4-2 125 0 0,0 0 0 0 0,0-1 0 0 0,0 0 0 0 0,0 0 0 0 0,0-1 0 0 0,-1 0 0 0 0,1 0 0 0 0,0-1-1 0 0,-1-1 1 0 0,0 1 0 0 0,0-1 0 0 0,0 0 0 0 0,0-1 0 0 0,0 0 0 0 0,-1 0 0 0 0,0-1 0 0 0,0 0 0 0 0,-1 0 0 0 0,1 0 0 0 0,-1-1 0 0 0,2-4-125 0 0,4-3 189 0 0,-2-2-1 0 0,1 1 1 0 0,-2-1 0 0 0,0-1 0 0 0,-1 0-1 0 0,0 0 1 0 0,-2 0 0 0 0,0-1 0 0 0,-1 0 0 0 0,0-2-189 0 0,-3 14-43 0 0,-1 1 0 0 0,1-1 0 0 0,-1 0 0 0 0,0 0 0 0 0,0 0 1 0 0,-1 0-1 0 0,0 0 0 0 0,0 0 0 0 0,0 1 0 0 0,-1-1 1 0 0,0 0-1 0 0,0 0 0 0 0,0 0 0 0 0,-1 1 0 0 0,0-1 0 0 0,0 0 1 0 0,0 1-1 0 0,-1 0 0 0 0,1-1 0 0 0,-1 1 0 0 0,-1 0 0 0 0,1 1 1 0 0,-1-1-1 0 0,0 0 0 0 0,0 1 0 0 0,0 0 0 0 0,-1 0 0 0 0,1 0 1 0 0,-1 1-1 0 0,0 0 0 0 0,0-1 0 0 0,0 2 0 0 0,0-1 0 0 0,-1 0 1 0 0,-2 0 42 0 0,2 1-328 0 0,0 1 0 0 0,-1-1 0 0 0,1 1 0 0 0,0 0 0 0 0,-1 0 0 0 0,1 1 0 0 0,-1 0 0 0 0,1 0 0 0 0,-1 1 0 0 0,1-1 0 0 0,0 1 0 0 0,-1 1 0 0 0,1-1 0 0 0,-2 2 328 0 0,-48 30-11442 0 0,43-18 4144 0 0</inkml:trace>
  <inkml:trace contextRef="#ctx0" brushRef="#br0" timeOffset="2280.125">4851 659 14475 0 0,'0'0'1953'0'0,"0"0"-519"0"0,0 0-313 0 0,0 0-270 0 0,0 0-274 0 0,0 0-166 0 0,0 0-102 0 0,0 0-97 0 0,0 0-84 0 0,0 0-76 0 0,0 0-57 0 0,0 0-31 0 0,-20 31 13 0 0,-62 96-2 0 0,62-79-21 0 0,23-45 43 0 0,0-1 46 0 0,0 0 1 0 0,0 0-1 0 0,1 0 1 0 0,-1-1-1 0 0,0 1 1 0 0,1-1-1 0 0,-1 0 1 0 0,1 0 0 0 0,0 0-1 0 0,-1 0 1 0 0,1-1-1 0 0,-1 1 1 0 0,1-1-1 0 0,0 0 1 0 0,0 0 0 0 0,-1-1-1 0 0,1 1 1 0 0,0-1-1 0 0,-1 1 1 0 0,1-1-1 0 0,-1 0 1 0 0,1-1-1 0 0,-1 1 1 0 0,1 0 0 0 0,-1-1-1 0 0,0 0 1 0 0,2-1-44 0 0,0 1 63 0 0,17-7 174 0 0,0-2 1 0 0,-1-1 0 0 0,0 0 0 0 0,-1-2-1 0 0,-1 0 1 0 0,5-6-238 0 0,114-67 466 0 0,-137 86-482 0 0,0 1 0 0 0,-1-1-1 0 0,1 1 1 0 0,0 0 0 0 0,0 0 0 0 0,0-1 0 0 0,0 1 0 0 0,0 0-1 0 0,-1 0 1 0 0,1 0 0 0 0,0 0 0 0 0,0 0 0 0 0,0 0 0 0 0,0 0-1 0 0,0 0 1 0 0,0 1 0 0 0,-1-1 0 0 0,1 0 0 0 0,0 0 0 0 0,0 1-1 0 0,0-1 1 0 0,-1 1 0 0 0,1-1 0 0 0,0 0 0 0 0,0 1-1 0 0,-1-1 1 0 0,1 1 0 0 0,0 0 0 0 0,-1-1 0 0 0,1 1 0 0 0,0 0-1 0 0,-1-1 1 0 0,1 1 0 0 0,-1 0 0 0 0,1-1 0 0 0,-1 1 0 0 0,0 0-1 0 0,1 0 1 0 0,-1 0 0 0 0,0 0 0 0 0,0-1 0 0 0,1 1 0 0 0,-1 0-1 0 0,0 0 1 0 0,0 0 0 0 0,0 0 0 0 0,0 0 0 0 0,0 0 0 0 0,0-1-1 0 0,0 1 1 0 0,0 0 0 0 0,0 0 0 0 0,-1 0 0 0 0,1 0 0 0 0,0 0-1 0 0,-1-1 1 0 0,1 1 0 0 0,0 0 0 0 0,-1 0 0 0 0,1-1 0 0 0,-1 1-1 0 0,0 0 17 0 0,1 13 52 0 0,-1-11-57 0 0,1 1-1 0 0,0-1 1 0 0,0 1 0 0 0,0-1 0 0 0,1 1-1 0 0,-1-1 1 0 0,1 1 0 0 0,0-1-1 0 0,0 1 1 0 0,0-1 0 0 0,0 0-1 0 0,0 0 1 0 0,1 1 0 0 0,-1-1-1 0 0,1 0 1 0 0,0 0 0 0 0,0 0 0 0 0,0-1-1 0 0,1 1 1 0 0,-1 0 0 0 0,1-1-1 0 0,-1 0 1 0 0,1 1 0 0 0,0-1-1 0 0,0 0 1 0 0,0 0 0 0 0,0-1 0 0 0,0 1-1 0 0,0-1 1 0 0,0 1 0 0 0,1-1-1 0 0,-1 0 1 0 0,0 0 0 0 0,1 0-1 0 0,-1-1 1 0 0,1 1 0 0 0,-1-1 0 0 0,1 0-1 0 0,-1 0 1 0 0,1 0 0 0 0,1-1 5 0 0,9-1 142 0 0,1-1 0 0 0,-1 0 1 0 0,0-1-1 0 0,0 0 0 0 0,0-2 1 0 0,-1 1-1 0 0,1-2 1 0 0,-1 0-1 0 0,-1 0 0 0 0,1-1 1 0 0,-1-1-1 0 0,-1 0 0 0 0,0 0 1 0 0,0-1-1 0 0,-1-1 0 0 0,8-9-142 0 0,10-7 398 0 0,-15 16-315 0 0,-1-1 0 0 0,-1 0-1 0 0,0-1 1 0 0,0-1 0 0 0,-1 1 0 0 0,-1-2 0 0 0,0 1 0 0 0,-2-1-1 0 0,1-1-82 0 0,-2-17-1760 0 0,-13 32-9530 0 0,3 1-524 0 0</inkml:trace>
  <inkml:trace contextRef="#ctx0" brushRef="#br0" timeOffset="2695.697">5724 872 17316 0 0,'0'0'1677'0'0,"0"0"-298"0"0,0 0-96 0 0,0 0-140 0 0,0 0-291 0 0,0 0-274 0 0,0 0-137 0 0,0 0-85 0 0,0 0-37 0 0,0 0-27 0 0,0 0-32 0 0,0 0-94 0 0,0 0-52 0 0,20-26-11 0 0,62-82-47 0 0,15 0 20 0 0,-68 89-1243 0 0,-24 45-264 0 0,-4-19 1463 0 0,2 0-1 0 0,-1 0 1 0 0,1-1-1 0 0,0 1 1 0 0,0-1-1 0 0,1 0 1 0 0,-1 0 0 0 0,1 0-1 0 0,1 0 1 0 0,-1 0-1 0 0,1-1 1 0 0,0 0-1 0 0,0 0 1 0 0,1 0 0 0 0,0-1-1 0 0,-1 0 1 0 0,2 0-1 0 0,-1 0 1 0 0,0-1-1 0 0,1 0 1 0 0,-1 0-1 0 0,1-1 1 0 0,0 1 0 0 0,0-2-1 0 0,0 1 1 0 0,0-1-1 0 0,0 0 1 0 0,0 0-1 0 0,0-1 1 0 0,0 0-1 0 0,1 0 1 0 0,-1 0 0 0 0,0-1-32 0 0,20-2 298 0 0,1-1 1 0 0,-1-2 0 0 0,-1 0 0 0 0,1-2-1 0 0,-1-1 1 0 0,0-1 0 0 0,-1-1-1 0 0,0-1 1 0 0,-1-1 0 0 0,-1-1 0 0 0,0-1-1 0 0,-1-2 1 0 0,16-14-299 0 0,-28 24-51 0 0,-1 0-1 0 0,0-1 1 0 0,0 0-1 0 0,-1-1 1 0 0,1 1 0 0 0,-2-2-1 0 0,0 1 1 0 0,0-1-1 0 0,0 0 1 0 0,-2-1 0 0 0,1 1-1 0 0,-1-1 1 0 0,-1 0-1 0 0,0-1 1 0 0,0 1 0 0 0,-1-1-1 0 0,-1 0 1 0 0,0 1-1 0 0,0-1 1 0 0,-1-5 51 0 0,-3 0-2642 0 0,-2 8-2626 0 0,1 1-7290 0 0</inkml:trace>
</inkml:ink>
</file>

<file path=ppt/ink/ink1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48.0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381 56 7266 0 0,'0'0'832'0'0,"0"0"-101"0"0,0 0-2 0 0,0 0 206 0 0,0 0 181 0 0,0 0-10 0 0,0 0-226 0 0,0 0-353 0 0,0 0-319 0 0,0 0-158 0 0,0 0-2 0 0,0 8 87 0 0,-6 164 1116 0 0,1 276-1682 0 0,-5-415-3198 0 0,8-28 1966 0 0,-2-5-5093 0 0,4 0 3421 0 0</inkml:trace>
  <inkml:trace contextRef="#ctx0" brushRef="#br0" timeOffset="284.27">0 89 3825 0 0,'0'0'100'0'0,"0"0"-340"0"0,0 0 136 0 0,0 0 624 0 0,0 0 685 0 0,0 0 296 0 0,0 0 12 0 0,0 0-82 0 0,0 0-82 0 0,0 0-124 0 0,36 5-130 0 0,112 17-140 0 0,-120-18-528 0 0,0-1 0 0 0,0-2 0 0 0,0-1 0 0 0,-1-1 0 0 0,1-2 0 0 0,26-5-427 0 0,1 0 381 0 0,315-47-487 0 0,-369 55 131 0 0,28 0-1949 0 0,-24 21-5086 0 0,-11-10 3181 0 0,0-3-645 0 0</inkml:trace>
  <inkml:trace contextRef="#ctx0" brushRef="#br0" timeOffset="550.594">35 752 7290 0 0,'0'0'972'0'0,"0"0"-421"0"0,0 0 14 0 0,0 0 394 0 0,0 0 342 0 0,0 0 93 0 0,0 0-98 0 0,0 0-183 0 0,0 0-167 0 0,35-6-151 0 0,109-17-159 0 0,33-15 697 0 0,62-6-3490 0 0,-229 43 1459 0 0,26-4-3275 0 0,-13 0-2183 0 0,-9 1-11 0 0</inkml:trace>
  <inkml:trace contextRef="#ctx0" brushRef="#br0" timeOffset="1107.133">1098 523 10682 0 0,'0'0'804'0'0,"0"0"-246"0"0,0 0-49 0 0,0 0 173 0 0,0 0 129 0 0,0 0-19 0 0,0 0-125 0 0,0 0-194 0 0,0 0-190 0 0,-21 34-135 0 0,-61 105-72 0 0,30-36 25 0 0,-12 7-190 0 0,64-109 138 0 0,0-1 34 0 0,0 0 49 0 0,0 0 31 0 0,8-24 281 0 0,91-97-287 0 0,-60 82-134 0 0,138-126 30 0 0,-170 160-91 0 0,0-1 0 0 0,0 1 0 0 0,0 1 0 0 0,1-1 0 0 0,0 1-1 0 0,0 1 1 0 0,0-1 0 0 0,0 1 0 0 0,0 1 0 0 0,1 0 0 0 0,-1 0 0 0 0,1 0 0 0 0,-1 1 0 0 0,2 0 38 0 0,-7 3-13 0 0,0 0 0 0 0,-1 0 0 0 0,1 0 0 0 0,-1 0 0 0 0,0 1 0 0 0,1-1 0 0 0,-1 1 0 0 0,0-1 0 0 0,-1 1 1 0 0,1 0-1 0 0,0 0 0 0 0,-1 0 0 0 0,1 0 0 0 0,-1 0 0 0 0,0 0 0 0 0,0 0 0 0 0,0 0 0 0 0,-1 0 0 0 0,1 1 0 0 0,-1-1 1 0 0,0 0-1 0 0,1 0 0 0 0,-2 3 13 0 0,2 0 7 0 0,18 154 269 0 0,2-104-72 0 0,-28-59 3819 0 0,-23-17-3413 0 0,-2-1-555 0 0,-209-90-294 0 0,128 78-1518 0 0,74 28-1780 0 0,-1 3-4293 0 0,30 2-753 0 0</inkml:trace>
  <inkml:trace contextRef="#ctx0" brushRef="#br0" timeOffset="2692.723">1556 590 3041 0 0,'0'0'1347'0'0,"0"0"-898"0"0,0 0-192 0 0,0 0 409 0 0,0 0 571 0 0,0 0 344 0 0,0 0 131 0 0,0 0-77 0 0,0 0-198 0 0,0 0-207 0 0,0 0-193 0 0,0 0-152 0 0,33-11-142 0 0,102-33-110 0 0,-52-1 385 0 0,-51 24-884 0 0,-2-2-1 0 0,0-1 1 0 0,-1-2 0 0 0,-2-1-1 0 0,-1 0 1 0 0,-1-2-1 0 0,-1-1 1 0 0,-2-2 0 0 0,-1 0-1 0 0,14-28-133 0 0,-34 59-77 0 0,0 0-1 0 0,0 0 0 0 0,-1-1 0 0 0,1 1 0 0 0,0 0 0 0 0,0 0 1 0 0,0-1-1 0 0,-1 1 0 0 0,1-1 0 0 0,-1 1 0 0 0,1 0 0 0 0,-1-1 1 0 0,0 1-1 0 0,1-1 0 0 0,-1 1 0 0 0,0-1 0 0 0,0 1 1 0 0,0-1-1 0 0,0 1 0 0 0,0-1 0 0 0,-1 1 0 0 0,1 0 0 0 0,0-1 1 0 0,-1 1-1 0 0,1-1 0 0 0,-1 1 0 0 0,1-1 0 0 0,-1 1 1 0 0,0 0-1 0 0,1 0 0 0 0,-1-1 0 0 0,0 1 0 0 0,0 0 0 0 0,0 0 1 0 0,0 0-1 0 0,0 0 0 0 0,0 0 0 0 0,0 0 0 0 0,0 0 1 0 0,-1 0-1 0 0,1 0 0 0 0,0 1 0 0 0,0-1 0 0 0,-1 0 0 0 0,1 1 1 0 0,-1-1-1 0 0,1 1 0 0 0,0-1 0 0 0,-1 1 0 0 0,1 0 1 0 0,-1 0-1 0 0,1 0 0 0 0,-1 0 0 0 0,0 0 78 0 0,-6 3-260 0 0,0 1 1 0 0,0 0-1 0 0,0 0 0 0 0,0 1 0 0 0,1 0 0 0 0,0 1 1 0 0,0 0-1 0 0,0 0 0 0 0,1 0 0 0 0,-1 1 0 0 0,2 0 1 0 0,-1 0-1 0 0,1 0 0 0 0,0 1 0 0 0,0 0 260 0 0,1-2-61 0 0,-7 9 86 0 0,1 1 1 0 0,0 0-1 0 0,1 0 1 0 0,1 1-1 0 0,1 1 1 0 0,0-1-1 0 0,2 1 0 0 0,0 0 1 0 0,0 0-1 0 0,2 1 1 0 0,0-1-1 0 0,1 1 1 0 0,1-1-1 0 0,2 18-25 0 0,-1-31 105 0 0,1 0-1 0 0,0-1 1 0 0,0 1 0 0 0,0 0-1 0 0,0-1 1 0 0,1 1 0 0 0,0-1-1 0 0,0 1 1 0 0,0-1 0 0 0,0 0-1 0 0,1 0 1 0 0,0 0 0 0 0,-1 0-1 0 0,2 0 1 0 0,-1-1 0 0 0,0 1-1 0 0,1-1 1 0 0,-1 0-1 0 0,1 0 1 0 0,0 0 0 0 0,0-1-1 0 0,0 1 1 0 0,0-1 0 0 0,1 0-1 0 0,-1 0 1 0 0,1 0 0 0 0,-1-1-1 0 0,3 1-104 0 0,5 2 416 0 0,1-1-1 0 0,0-1 1 0 0,0 0-1 0 0,1 0 1 0 0,-1-2-1 0 0,0 1 1 0 0,0-2-1 0 0,0 0 0 0 0,13-2-415 0 0,-7-2 218 0 0,0-2-1 0 0,0 0 1 0 0,0 0-1 0 0,-1-2 0 0 0,0-1 1 0 0,-1 0-1 0 0,0-1 0 0 0,-1 0 1 0 0,0-2-1 0 0,11-11-217 0 0,-8 8-65 0 0,-2 0-1 0 0,0-1 0 0 0,0-1 0 0 0,-2-1 1 0 0,0 0-1 0 0,-1-1 0 0 0,-2 0 1 0 0,0-1-1 0 0,-1-1 0 0 0,0 0 0 0 0,5-22 66 0 0,-12-15-1782 0 0,-4 58 1691 0 0,-1 0-1 0 0,1 0 0 0 0,0-1 1 0 0,0 1-1 0 0,-1 0 0 0 0,1 0 1 0 0,0 0-1 0 0,-1 0 0 0 0,1 0 1 0 0,-1-1-1 0 0,0 1 0 0 0,1 0 1 0 0,-1 0-1 0 0,0 0 0 0 0,0 0 1 0 0,1 1-1 0 0,-1-1 0 0 0,0 0 1 0 0,0 0-1 0 0,0 0 0 0 0,0 1 0 0 0,0-1 1 0 0,0 0-1 0 0,0 1 0 0 0,-1-1 1 0 0,1 1-1 0 0,0 0 0 0 0,0-1 1 0 0,0 1-1 0 0,0 0 0 0 0,-1-1 1 0 0,1 1-1 0 0,0 0 0 0 0,0 0 1 0 0,-1 0-1 0 0,1 0 0 0 0,0 0 1 0 0,0 1-1 0 0,0-1 0 0 0,-1 0 1 0 0,1 0-1 0 0,0 1 0 0 0,0-1 0 0 0,-1 1 92 0 0,-4 3-226 0 0,0-1 0 0 0,0 2-1 0 0,1-1 1 0 0,-1 1 0 0 0,1-1-1 0 0,0 1 1 0 0,0 1 0 0 0,1-1-1 0 0,0 1 1 0 0,-1 0-1 0 0,2 0 1 0 0,-1 0 0 0 0,0 1 226 0 0,4-5-23 0 0,-5 4 106 0 0,0 0 1 0 0,1 1 0 0 0,0-1 0 0 0,0 1-1 0 0,0 0 1 0 0,1 1 0 0 0,0-1 0 0 0,1 1-1 0 0,0-1 1 0 0,0 1 0 0 0,0 0 0 0 0,1-1-1 0 0,0 1 1 0 0,1 0 0 0 0,0 0 0 0 0,0 0-1 0 0,1 0 1 0 0,0-1 0 0 0,0 1 0 0 0,0 0-1 0 0,1 0 1 0 0,0-1 0 0 0,1 1 0 0 0,0-1-1 0 0,0 0 1 0 0,1 0 0 0 0,-1 0 0 0 0,2 0 0 0 0,-1-1-1 0 0,1 1 1 0 0,0-1 0 0 0,0 0 0 0 0,0-1-1 0 0,1 1 1 0 0,0-1 0 0 0,7 4-84 0 0,-2-4 243 0 0,1-1 0 0 0,-1-1 1 0 0,1 0-1 0 0,0-1 0 0 0,0 0 1 0 0,0-1-1 0 0,1 0 0 0 0,-1-1 0 0 0,0 0 1 0 0,0-1-1 0 0,0 0 0 0 0,0-1 1 0 0,0-1-1 0 0,0 1 0 0 0,0-2 0 0 0,0 0 1 0 0,-1 0-1 0 0,0-1 0 0 0,0-1 0 0 0,0 0 1 0 0,-1 0-1 0 0,0-1 0 0 0,0 0 1 0 0,0-1-1 0 0,-1 0 0 0 0,4-5-243 0 0,9-4 50 0 0,-1-1 0 0 0,-1-1 1 0 0,-1-1-1 0 0,0-1 0 0 0,-2 0 0 0 0,0-1 0 0 0,-2-1 0 0 0,0-1 0 0 0,-1 0 1 0 0,1-7-51 0 0,-11 23-24 0 0,2-3-30 0 0,-1 0 0 0 0,0-1 0 0 0,0 1 0 0 0,-1-1-1 0 0,-1 0 1 0 0,0 0 0 0 0,0 0 0 0 0,-1 0 0 0 0,-1-1 0 0 0,0 1-1 0 0,-1-1 1 0 0,0 0 54 0 0,-1 13-36 0 0,0-1 0 0 0,0 1 0 0 0,0-1 0 0 0,0 1 0 0 0,0-1 0 0 0,0 1 0 0 0,0-1 0 0 0,0 1 0 0 0,0 0 0 0 0,0 0 0 0 0,-1-1 0 0 0,1 1 0 0 0,0 0-1 0 0,0 0 1 0 0,0 0 0 0 0,0 0 0 0 0,0 1 0 0 0,0-1 0 0 0,-1 0 0 0 0,1 0 0 0 0,0 1 0 0 0,0-1 0 0 0,0 1 0 0 0,0-1 0 0 0,0 1 0 0 0,0-1 0 0 0,0 1 0 0 0,0-1 0 0 0,0 1 0 0 0,0 0 0 0 0,1 0 0 0 0,-2 0 36 0 0,-13 14-56 0 0,0 0 0 0 0,1 0 1 0 0,1 2-1 0 0,0 0 0 0 0,1 0 1 0 0,1 1-1 0 0,1 0 0 0 0,1 1 1 0 0,0 0-1 0 0,1 1 0 0 0,1 0 1 0 0,1 0-1 0 0,1 0 0 0 0,1 1 1 0 0,0 0-1 0 0,2 0 0 0 0,0 0 1 0 0,2 0-1 0 0,0 2 56 0 0,1-16-128 0 0,0-1 0 0 0,0 1-1 0 0,0-1 1 0 0,1 0 0 0 0,0 1 0 0 0,1-1 0 0 0,-1 0-1 0 0,1 0 1 0 0,0 0 0 0 0,0-1 0 0 0,1 1 0 0 0,0-1 0 0 0,0 0-1 0 0,0 0 1 0 0,1 0 0 0 0,1 1 128 0 0,56 34-8654 0 0,-48-33 4394 0 0,-5-3 489 0 0</inkml:trace>
  <inkml:trace contextRef="#ctx0" brushRef="#br0" timeOffset="2937.729">3270 347 9634 0 0,'0'0'3206'0'0,"0"0"-1482"0"0,0 0-633 0 0,0 0-186 0 0,0 0-88 0 0,0 0-66 0 0,0 0-74 0 0,0 0-85 0 0,0 0-90 0 0,0 0-94 0 0,0 0-69 0 0,0 0-82 0 0,-16 34-79 0 0,-51 108-72 0 0,7 9-290 0 0,57-96-1614 0 0,5-54-1039 0 0,6-5-9769 0 0,-8 4 8844 0 0</inkml:trace>
  <inkml:trace contextRef="#ctx0" brushRef="#br0" timeOffset="6218.517">3244 402 0 0 0,'0'0'425'0'0,"0"0"214"0"0,0 0 144 0 0,0 0 164 0 0,0 0 136 0 0,0 0 36 0 0,0 0-30 0 0,0 0-70 0 0,0 0-88 0 0,0 0-52 0 0,2 0 2799 0 0,2 0-3477 0 0,1 0 1 0 0,-1 0-1 0 0,0 0 0 0 0,1 1 1 0 0,-1-1-1 0 0,0 1 0 0 0,0 0 1 0 0,0 1-1 0 0,0-1 0 0 0,0 1 1 0 0,0-1-1 0 0,0 1 0 0 0,0 0 0 0 0,-1 1 1 0 0,1-1-1 0 0,-1 1 0 0 0,0-1 1 0 0,1 1-1 0 0,-1 0 0 0 0,-1 0 1 0 0,1 1-1 0 0,1 0-201 0 0,137 206 665 0 0,-107-185-1680 0 0,-20-20-6047 0 0,-13-5 2449 0 0,0 3 2192 0 0,-1-3-154 0 0</inkml:trace>
  <inkml:trace contextRef="#ctx0" brushRef="#br0" timeOffset="6507.648">3167 626 0 0 0,'0'0'255'0'0,"0"0"578"0"0,0 0 506 0 0,0 0 451 0 0,0 0 128 0 0,0 0-137 0 0,0 0-271 0 0,0 0-352 0 0,0 0-321 0 0,0 0-303 0 0,0 0-233 0 0,0 0-132 0 0,30 2-95 0 0,135 4-105 0 0,-136-5-605 0 0,9-1-2218 0 0,-14-2-2429 0 0,-14-1 1588 0 0</inkml:trace>
  <inkml:trace contextRef="#ctx0" brushRef="#br0" timeOffset="7020.581">3732 383 4577 0 0,'0'0'1310'0'0,"0"0"-301"0"0,0 0-43 0 0,0 0 163 0 0,0 0 116 0 0,0 0-39 0 0,0 0-179 0 0,0 0-259 0 0,0 0-253 0 0,0 0-152 0 0,0 0-27 0 0,0 0 15 0 0,0 0 64 0 0,1 10 26 0 0,18 275 769 0 0,-17-269-1722 0 0,0 7-2607 0 0,-4-11-8804 0 0,0-11 10609 0 0</inkml:trace>
  <inkml:trace contextRef="#ctx0" brushRef="#br0" timeOffset="7284.705">3684 383 5873 0 0,'0'0'618'0'0,"0"0"-228"0"0,0 0 108 0 0,0 0 381 0 0,0 0 330 0 0,0 0 52 0 0,0 0-101 0 0,0 0-149 0 0,0 0-148 0 0,0 0-159 0 0,0 0-181 0 0,33-3-147 0 0,101-13-134 0 0,-32 3 120 0 0,-28 3-1849 0 0,-21 8-10589 0 0,-53 2 9670 0 0</inkml:trace>
  <inkml:trace contextRef="#ctx0" brushRef="#br0" timeOffset="7525.272">3741 560 4577 0 0,'0'0'608'0'0,"0"0"-256"0"0,0 0 336 0 0,0 0 665 0 0,0 0 143 0 0,0 0-208 0 0,0 0-288 0 0,0 0-287 0 0,0 0-161 0 0,0 0-128 0 0,0 0-144 0 0,0 0-120 0 0,192 8-136 0 0,-156-16-232 0 0,5-3-688 0 0,-2 0-1281 0 0,-8 4-2200 0 0,-11-1-1480 0 0</inkml:trace>
</inkml:ink>
</file>

<file path=ppt/ink/ink1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57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 15891 0 0,'0'0'379'0'0,"0"0"-406"0"0,0 0-170 0 0,0 0 250 0 0,0 0 406 0 0,0 0 227 0 0,0 0 62 0 0,0 0-24 0 0,0 0-87 0 0,21 35-110 0 0,65 112-119 0 0,-39-31 108 0 0,-39-75-429 0 0,-1 1 0 0 0,-2 0 0 0 0,-2 0-1 0 0,-1 1 1 0 0,-3 0-87 0 0,1-32-39 0 0,-2 1-1 0 0,0 0 1 0 0,0-1-1 0 0,-1 0 1 0 0,0 0 0 0 0,-1 0-1 0 0,-1 0 1 0 0,1 0 0 0 0,-2-1-1 0 0,1 1 1 0 0,-2-1 0 0 0,1-1-1 0 0,-1 0 1 0 0,-1 1-1 0 0,1-2 1 0 0,-2 1 0 0 0,1-1-1 0 0,-1-1 1 0 0,-6 4 39 0 0,-27 17-4509 0 0,-3-8-4165 0 0,42-20 1367 0 0</inkml:trace>
</inkml:ink>
</file>

<file path=ppt/ink/ink1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56.7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487 30 7474 0 0,'0'0'3566'0'0,"0"0"-2009"0"0,0 0-816 0 0,0 0-153 0 0,0 0 104 0 0,0 0 117 0 0,0 0 5 0 0,0 0-102 0 0,0 0-149 0 0,0 0-138 0 0,0 0-85 0 0,3 7-26 0 0,21 97 850 0 0,-23 158-150 0 0,-2-134-6566 0 0,2-119 2910 0 0,9 5-9185 0 0,-10-11 11075 0 0</inkml:trace>
  <inkml:trace contextRef="#ctx0" brushRef="#br0" timeOffset="229.188">119 1 5089 0 0,'0'0'352'0'0,"0"0"-97"0"0,0 0 0 0 0,0 0 147 0 0,0 0 181 0 0,-19 34 123 0 0,-57 106 7 0 0,73-136-654 0 0,1 1 0 0 0,-1-1-1 0 0,1 1 1 0 0,-1 0 0 0 0,1 0 0 0 0,0-1-1 0 0,1 1 1 0 0,0 0 0 0 0,-1 1 0 0 0,1-1-1 0 0,1 0 1 0 0,-1 0 0 0 0,1 0 0 0 0,0 0 0 0 0,0 1-1 0 0,1-1-58 0 0,0 9 158 0 0,3 12-160 0 0,2 0 1 0 0,0 0 0 0 0,2-1 0 0 0,1 0-1 0 0,1 0 1 0 0,0-1 0 0 0,2-1-1 0 0,9 14 2 0 0,-14-24-159 0 0,42 63-2439 0 0,10-13-3728 0 0,-47-54 5967 0 0</inkml:trace>
</inkml:ink>
</file>

<file path=ppt/ink/ink1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18.8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603 299 2673 0 0,'0'0'1243'0'0,"0"0"-555"0"0,0 0-192 0 0,0 0 121 0 0,0 0 207 0 0,0 0 199 0 0,0 0 104 0 0,0 0-17 0 0,0 0-69 0 0,0 0-134 0 0,0 0-169 0 0,-7-6-160 0 0,-20-16-112 0 0,-14 16 1050 0 0,19 8-1388 0 0,0 1 0 0 0,0 1 0 0 0,0 1 0 0 0,0 1-1 0 0,1 1 1 0 0,0 1 0 0 0,0 0 0 0 0,-5 5-128 0 0,-65 23 184 0 0,-117 42 784 0 0,279-71-1009 0 0,-27-8 241 0 0,-24 0-165 0 0,0 0 1 0 0,0 2-1 0 0,0 0 1 0 0,-1 1-1 0 0,1 1 1 0 0,-1 1-1 0 0,10 3-35 0 0,-28-7 3 0 0,0 0 1 0 0,0 1-1 0 0,0-1 0 0 0,-1 1 1 0 0,1-1-1 0 0,0 1 0 0 0,0-1 1 0 0,0 1-1 0 0,0-1 0 0 0,-1 1 1 0 0,1 0-1 0 0,0-1 0 0 0,-1 1 1 0 0,1 0-1 0 0,-1 0 0 0 0,1-1 1 0 0,-1 1-1 0 0,1 0 0 0 0,-1 0 1 0 0,1 0-1 0 0,-1 0 0 0 0,0 0 1 0 0,1 0-1 0 0,-1 0 0 0 0,0 0 1 0 0,0 0-1 0 0,0 0 0 0 0,0 0 1 0 0,0-1-1 0 0,0 1 0 0 0,0 0 0 0 0,0 0 1 0 0,0 0-1 0 0,0 0 0 0 0,0 0 1 0 0,-1 0-1 0 0,1 0 0 0 0,0 0 1 0 0,-1 0-1 0 0,1 0 0 0 0,-1 0 1 0 0,1-1-1 0 0,-1 1 0 0 0,1 0 1 0 0,-1 0-1 0 0,0-1 0 0 0,1 1 1 0 0,-1 0-1 0 0,0-1 0 0 0,0 1-3 0 0,-39 39 291 0 0,38-38-290 0 0,-103 72 199 0 0,83-61-173 0 0,0 1 0 0 0,1 1 0 0 0,0 1-1 0 0,1 1 1 0 0,1 1 0 0 0,-14 17-27 0 0,31-32-4 0 0,0 1 0 0 0,1-1-1 0 0,-1 1 1 0 0,1 0 0 0 0,-1-1 0 0 0,1 1 0 0 0,1 0-1 0 0,-1 0 1 0 0,0 0 0 0 0,1 0 0 0 0,0 0 0 0 0,0 0-1 0 0,0 0 1 0 0,0 0 0 0 0,1-1 0 0 0,0 1 0 0 0,-1 0-1 0 0,1 0 1 0 0,1 0 0 0 0,-1-1 0 0 0,0 1 0 0 0,1 0-1 0 0,0-1 1 0 0,0 1 0 0 0,0-1 0 0 0,0 0 0 0 0,1 0-1 0 0,-1 0 1 0 0,1 0 0 0 0,0 0 0 0 0,0 0 0 0 0,0-1-1 0 0,0 1 1 0 0,0-1 0 0 0,0 0 0 0 0,1 0 0 0 0,-1 0-1 0 0,1 0 1 0 0,-1-1 0 0 0,4 1 4 0 0,9 5-309 0 0,0 0 0 0 0,0-2 0 0 0,1 0 0 0 0,-1-1 0 0 0,1-1 0 0 0,0 0 0 0 0,0-1 0 0 0,0-1 0 0 0,1-1 0 0 0,4 0 309 0 0,8-6-3105 0 0,-12-2-2001 0 0,-10 3-1873 0 0</inkml:trace>
  <inkml:trace contextRef="#ctx0" brushRef="#br0" timeOffset="336.741">223 0 8506 0 0,'0'0'-171'0'0,"0"0"187"0"0,0 0 222 0 0,0 0 219 0 0,0 0 255 0 0,-2 31 236 0 0,-6 97 102 0 0,6-83-170 0 0,3 1-1 0 0,1-1 1 0 0,3 0 0 0 0,1-1-1 0 0,5 13-879 0 0,11 82 1071 0 0,-22-138-1067 0 0,9 65 73 0 0,-3 1 0 0 0,-3 0-1 0 0,-2 0 1 0 0,-4 0 0 0 0,-3 0 0 0 0,-2-1-1 0 0,-7 15-76 0 0,-14 15-29 0 0,-1-1-1389 0 0,16-30-8160 0 0,14-58 2837 0 0</inkml:trace>
</inkml:ink>
</file>

<file path=ppt/ink/ink1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22.0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354 564 448 0 0,'0'0'766'0'0,"0"0"-534"0"0,0 0-150 0 0,0 0 116 0 0,0 0 159 0 0,0 0 111 0 0,0 0 39 0 0,-26 33-26 0 0,-80 104-36 0 0,45-47 240 0 0,-91 120 1173 0 0,151-209-1828 0 0,1-1 0 0 0,-1 0 1 0 0,0 1-1 0 0,1-1 0 0 0,-1 1 0 0 0,1 0 1 0 0,-1-1-1 0 0,1 1 0 0 0,-1-1 1 0 0,1 1-1 0 0,0 0 0 0 0,-1-1 1 0 0,1 1-1 0 0,0 0 0 0 0,-1-1 0 0 0,1 1 1 0 0,0 0-1 0 0,0-1 0 0 0,-1 1 1 0 0,1 0-1 0 0,0 0 0 0 0,0-1 1 0 0,0 1-1 0 0,0 0 0 0 0,0 0 0 0 0,0-1 1 0 0,0 1-1 0 0,1 0 0 0 0,-1 0 1 0 0,0-1-1 0 0,0 1 0 0 0,0 0 0 0 0,1 0 1 0 0,-1-1-1 0 0,0 1 0 0 0,1 0 1 0 0,-1-1-1 0 0,1 1 0 0 0,-1-1 1 0 0,1 1-1 0 0,-1 0 0 0 0,1-1 0 0 0,-1 1 1 0 0,1-1-1 0 0,0 0 0 0 0,-1 1 1 0 0,1-1-1 0 0,-1 1 0 0 0,1-1 0 0 0,0 0 1 0 0,0 1-1 0 0,0-1-30 0 0,44 2 1331 0 0,-32-2-987 0 0,260-11 599 0 0,-173 18-955 0 0,-101-15 4798 0 0,-10-29-4011 0 0,-17-72 109 0 0,13 68-1291 0 0,-2 1 0 0 0,-1 1 1 0 0,-2 0-1 0 0,-2 2 0 0 0,-1 0 0 0 0,-14-14 407 0 0,34 48-711 0 0,-11-17-434 0 0,10 11-6122 0 0,4 8 3648 0 0,0 1 1649 0 0</inkml:trace>
  <inkml:trace contextRef="#ctx0" brushRef="#br0" timeOffset="445.974">943 457 6833 0 0,'0'0'1339'0'0,"0"0"-21"0"0,0 0 14 0 0,0 0 85 0 0,0 0-9 0 0,0 0-226 0 0,0 0-312 0 0,0 0-286 0 0,0 0-231 0 0,0 0-151 0 0,0 0-82 0 0,0 0-25 0 0,0 0 46 0 0,1 8 71 0 0,-11 124 813 0 0,-65 213-373 0 0,73-342-634 0 0,1-1 0 0 0,0 0 1 0 0,0 1-1 0 0,0-1 0 0 0,0 1 1 0 0,1 0-1 0 0,-1-1 1 0 0,1 1-1 0 0,0 0 0 0 0,-1-1 1 0 0,1 1-1 0 0,0 0 0 0 0,1-1 1 0 0,-1 1-1 0 0,0 0 0 0 0,1-1 1 0 0,-1 1-1 0 0,1-1 0 0 0,0 1 1 0 0,0 0-1 0 0,0-1 0 0 0,0 0 1 0 0,1 1-1 0 0,-1-1 0 0 0,1 0 1 0 0,-1 0-1 0 0,1 1 0 0 0,0-1 1 0 0,-1 0-1 0 0,1-1 1 0 0,0 1-1 0 0,1 0 0 0 0,0 0-18 0 0,11 0 206 0 0,-1 0-1 0 0,1-2 0 0 0,0 1 1 0 0,-1-2-1 0 0,1 0 0 0 0,0-1 1 0 0,-1 0-1 0 0,1-1 1 0 0,-1 0-1 0 0,0-1 0 0 0,0-1 1 0 0,0 0-1 0 0,5-4-205 0 0,-17 9-49 0 0,0 0 0 0 0,0 0 1 0 0,-1 0-1 0 0,1 0 0 0 0,0 0 0 0 0,-1-1 0 0 0,1 1 1 0 0,-1 0-1 0 0,1-1 0 0 0,0 1 0 0 0,-1 0 0 0 0,1-1 0 0 0,-1 1 1 0 0,1 0-1 0 0,-1-1 0 0 0,1 1 0 0 0,-1-1 0 0 0,1 1 0 0 0,-1-1 1 0 0,1 0-1 0 0,-1 1 0 0 0,0-1 0 0 0,1 1 0 0 0,-1-1 0 0 0,0 0 1 0 0,0 1-1 0 0,1-1 0 0 0,-1 1 0 0 0,0-1 0 0 0,0 0 1 0 0,0 0-1 0 0,0 1 0 0 0,0-1 0 0 0,0 0 0 0 0,0 1 0 0 0,0-1 1 0 0,0 0-1 0 0,0 1 0 0 0,0-1 0 0 0,0 0 0 0 0,0 1 0 0 0,-1-1 1 0 0,1 0-1 0 0,0 1 0 0 0,-1-1 0 0 0,1 1 0 0 0,0-1 1 0 0,-1 0 47 0 0,-15-14-7960 0 0,10 11 4254 0 0,2 0-4639 0 0</inkml:trace>
  <inkml:trace contextRef="#ctx0" brushRef="#br0" timeOffset="683.964">605 762 3913 0 0,'0'0'2166'0'0,"0"0"-414"0"0,0 0-34 0 0,0 0 62 0 0,0 0-126 0 0,0 0-243 0 0,0 0-240 0 0,35-2-195 0 0,117-9-185 0 0,154-28-143 0 0,-231 28-3689 0 0,-42 6-2404 0 0,-12 3-4049 0 0</inkml:trace>
  <inkml:trace contextRef="#ctx0" brushRef="#br0" timeOffset="1221.127">1755 254 6465 0 0,'0'0'1571'0'0,"0"0"-232"0"0,0 0-120 0 0,0 0 12 0 0,0 0-28 0 0,0 0-140 0 0,0 0-117 0 0,0 0-122 0 0,0 0-93 0 0,0 0-81 0 0,0 0-96 0 0,0 0-95 0 0,-29 27-74 0 0,-91 85-36 0 0,60-28 154 0 0,51-64-361 0 0,-5 9-21 0 0,2 0 0 0 0,1 1 1 0 0,1 0-1 0 0,1 1 1 0 0,2 0-1 0 0,1 1 1 0 0,2-1-1 0 0,1 1 1 0 0,1 0-1 0 0,2 0 1 0 0,3 23-122 0 0,-2-41 10 0 0,1 1 0 0 0,1-1 1 0 0,0 1-1 0 0,1-1 0 0 0,0 0 1 0 0,1 0-1 0 0,1-1 0 0 0,0 0 0 0 0,1 0 1 0 0,0 0-1 0 0,1-1 0 0 0,0 0 1 0 0,1 0-1 0 0,1-1 0 0 0,0 0 1 0 0,0-1-1 0 0,1 0 0 0 0,0 0 0 0 0,1-1 1 0 0,0-1-1 0 0,0 0 0 0 0,1-1 1 0 0,0 0-1 0 0,0-1 0 0 0,1 0 0 0 0,0-1 1 0 0,0-1-1 0 0,0 0 0 0 0,0-1 1 0 0,0 0-1 0 0,1-1 0 0 0,5-1-10 0 0,-2 0-568 0 0,19-1-2073 0 0,-16-4-6921 0 0,-16 0 1034 0 0</inkml:trace>
  <inkml:trace contextRef="#ctx0" brushRef="#br0" timeOffset="3685.957">2121 508 0 0 0,'0'0'156'0'0,"0"0"-116"0"0,0 0-12 0 0,0 0 172 0 0,0 0 271 0 0,0 0 272 0 0,0 0 198 0 0,0 0 30 0 0,0 0-100 0 0,0 0-159 0 0,-5 25-160 0 0,-17 79-124 0 0,-56 150 1010 0 0,1-99-753 0 0,77-155-530 0 0,0-1 0 0 0,-1 1-1 0 0,1 0 1 0 0,0 0 0 0 0,0 0 0 0 0,-1-1-1 0 0,1 1 1 0 0,0 0 0 0 0,0 0-1 0 0,0 0 1 0 0,-1 0 0 0 0,1-1-1 0 0,0 1 1 0 0,-1 0 0 0 0,1 0-1 0 0,0 0 1 0 0,0 0 0 0 0,-1 0-1 0 0,1 0 1 0 0,0 0 0 0 0,0 0-1 0 0,-1 0 1 0 0,1 0 0 0 0,0 0-1 0 0,-1 0-154 0 0,13-35 633 0 0,67-119 89 0 0,133-170-337 0 0,-166 251-85 0 0,-45 73-273 0 0,-1 0-67 0 0,0 0-112 0 0,0 29-6 0 0,-1 16 469 0 0,-1-17-140 0 0,1 0 0 0 0,1 0 0 0 0,2-1 0 0 0,1 1 1 0 0,1 0-1 0 0,1-1 0 0 0,1 0 0 0 0,1 0 0 0 0,2-1 0 0 0,7 16-171 0 0,-13-39 44 0 0,-1 0 0 0 0,0 0-1 0 0,1-1 1 0 0,0 1 0 0 0,-1-1 0 0 0,1 1 0 0 0,0-1-1 0 0,0 0 1 0 0,1 0 0 0 0,-1 0 0 0 0,0-1 0 0 0,1 1-1 0 0,-1-1 1 0 0,1 0 0 0 0,-1 0 0 0 0,1 0 0 0 0,-1 0-1 0 0,1-1 1 0 0,0 1 0 0 0,-1-1 0 0 0,1 0 0 0 0,0 0-1 0 0,0 0 1 0 0,-1-1 0 0 0,1 1 0 0 0,0-1 0 0 0,-1 0 0 0 0,1 0-1 0 0,-1 0 1 0 0,1 0 0 0 0,-1-1 0 0 0,0 0 0 0 0,1 1-1 0 0,-1-1 1 0 0,0 0 0 0 0,0-1 0 0 0,0 1 0 0 0,0 0-1 0 0,-1-1 1 0 0,1 0 0 0 0,-1 1 0 0 0,1-1 0 0 0,-1 0-1 0 0,0 0 1 0 0,1-2-44 0 0,41-39 105 0 0,-2-3 1 0 0,-2-1-1 0 0,-2-2 1 0 0,-2-1-1 0 0,-2-2 0 0 0,-3-1 1 0 0,9-25-106 0 0,-25 42 268 0 0,-15 37-220 0 0,0 0-64 0 0,0 22-271 0 0,-14 137 762 0 0,13-137-420 0 0,2-1 1 0 0,0 0-1 0 0,2 0 1 0 0,0 0-1 0 0,1 0 1 0 0,2-1-1 0 0,0 1 1 0 0,0-1-1 0 0,2 0 1 0 0,1-1-1 0 0,0 0 1 0 0,2 0-1 0 0,0-1-55 0 0,23 37 50 0 0,-24-35-160 0 0,-9-16-4054 0 0,0-2-4429 0 0,-1-2 1650 0 0</inkml:trace>
  <inkml:trace contextRef="#ctx0" brushRef="#br0" timeOffset="4037.132">3106 740 8210 0 0,'0'0'1040'0'0,"0"0"-89"0"0,0 0 166 0 0,0 0 209 0 0,0 0-16 0 0,0 0-178 0 0,0 0-215 0 0,0 0-179 0 0,0 0-121 0 0,33-2-157 0 0,105-6-150 0 0,4-8-728 0 0,-103 10-2328 0 0,-14 2-4271 0 0,-13 3-930 0 0</inkml:trace>
  <inkml:trace contextRef="#ctx0" brushRef="#br0" timeOffset="5920.291">3878 339 6337 0 0,'0'0'2700'0'0,"0"0"-1472"0"0,0 0-384 0 0,0 0 96 0 0,0 0 156 0 0,0 0 82 0 0,0 0-67 0 0,0 0-259 0 0,0 0-305 0 0,0 0-254 0 0,0 0-169 0 0,-2 2-58 0 0,-2 8 10 0 0,0 0 0 0 0,1 0 0 0 0,0 0 0 0 0,1 0 0 0 0,0 0 0 0 0,1 0 0 0 0,0 0 0 0 0,1 1 0 0 0,0-1 0 0 0,0 0 0 0 0,2 11-76 0 0,-1 10 152 0 0,18 326 448 0 0,2-224-2140 0 0,-20-127 316 0 0,-2-4-8317 0 0,0-2 2942 0 0</inkml:trace>
  <inkml:trace contextRef="#ctx0" brushRef="#br0" timeOffset="6409.117">3716 324 4297 0 0,'0'0'2023'0'0,"0"0"-951"0"0,0 0-281 0 0,0 0 107 0 0,0 0 191 0 0,0 0 90 0 0,0 0-63 0 0,0 0-133 0 0,0 0-124 0 0,0 0-132 0 0,34-11-112 0 0,112-33-111 0 0,-26 29 235 0 0,-103 12-667 0 0,1 1-1 0 0,0 1 1 0 0,0 1 0 0 0,0 0 0 0 0,-1 1 0 0 0,1 1 0 0 0,0 0 0 0 0,-1 2 0 0 0,1 0 0 0 0,-1 1 0 0 0,0 0 0 0 0,0 2 0 0 0,-1 0-1 0 0,6 3-71 0 0,-19-8 3 0 0,-1 0 0 0 0,1 0-1 0 0,-1 0 1 0 0,1 0 0 0 0,-1 1-1 0 0,1-1 1 0 0,-1 1-1 0 0,0-1 1 0 0,0 1 0 0 0,0 0-1 0 0,-1 0 1 0 0,1-1-1 0 0,-1 1 1 0 0,0 1 0 0 0,1-1-1 0 0,-1 0 1 0 0,0 0-1 0 0,-1 0 1 0 0,1 0 0 0 0,-1 1-1 0 0,1-1 1 0 0,-1 0-1 0 0,0 1 1 0 0,0-1 0 0 0,0 0-1 0 0,-1 1 1 0 0,1-1 0 0 0,-1 0-1 0 0,0 0 1 0 0,0 0-1 0 0,0 1 1 0 0,0-1 0 0 0,-1 0-1 0 0,1 0-2 0 0,-68 93 109 0 0,43-73-124 0 0,0-1 1 0 0,-2-1-1 0 0,0-2 0 0 0,-2 0 0 0 0,-1-2 15 0 0,-7 6 58 0 0,27-17-15 0 0,10-6-43 0 0,-1 0-1 0 0,0 0 1 0 0,1 0-1 0 0,-1 0 0 0 0,1 0 1 0 0,-1 1-1 0 0,1-1 1 0 0,-1 1-1 0 0,1 0 0 0 0,-1-1 1 0 0,1 1-1 0 0,-1 0 1 0 0,1 0-1 0 0,-1-1 0 0 0,1 1 1 0 0,0 0-1 0 0,0 1 1 0 0,0-1-1 0 0,-1 0 0 0 0,1 0 1 0 0,0 0-1 0 0,0 1 1 0 0,1-1-1 0 0,-1 0 0 0 0,0 1 1 0 0,0-1-1 0 0,1 1 1 0 0,-1-1-1 0 0,1 1 0 0 0,-1-1 1 0 0,1 1-1 0 0,-1 0 1 0 0,1-1-1 0 0,0 1 0 0 0,0-1 1 0 0,0 1-1 0 0,0 0 1 0 0,0-1-1 0 0,0 1 0 0 0,1 0 1 0 0,-1-1-1 0 0,0 1 1 0 0,1-1-1 0 0,-1 1 0 0 0,1-1 1 0 0,0 1-1 0 0,-1-1 1 0 0,2 2 0 0 0,66 47 368 0 0,-55-43-294 0 0,0 2 1 0 0,-1-1 0 0 0,0 2-1 0 0,0-1 1 0 0,-1 2 0 0 0,-1-1-1 0 0,1 2 1 0 0,-2-1 0 0 0,1 1-1 0 0,1 4-74 0 0,-10-14-38 0 0,0 0 0 0 0,0 0 0 0 0,1 0-1 0 0,-1-1 1 0 0,1 1 0 0 0,-1 0 0 0 0,1-1-1 0 0,0 0 1 0 0,-1 1 0 0 0,1-1 0 0 0,0 0-1 0 0,0 0 1 0 0,0 0 0 0 0,0 0 0 0 0,0 0-1 0 0,0 0 1 0 0,0-1 0 0 0,1 1 0 0 0,-1-1-1 0 0,0 1 1 0 0,0-1 0 0 0,0 0 0 0 0,1 0-1 0 0,-1 0 39 0 0,22 0-6216 0 0,-16 0 1377 0 0,-3 0-2397 0 0</inkml:trace>
  <inkml:trace contextRef="#ctx0" brushRef="#br0" timeOffset="6648.358">4364 748 5681 0 0,'0'0'840'0'0,"0"0"78"0"0,0 0 233 0 0,0 0 221 0 0,0 0 18 0 0,0 0-149 0 0,0 0-244 0 0,0 0-301 0 0,0 0-262 0 0,0 0-169 0 0,0 0-116 0 0,8 32-78 0 0,24 101-45 0 0,-16-71 157 0 0,-10-40-2704 0 0,-6-3-7226 0 0,0-19 6601 0 0</inkml:trace>
  <inkml:trace contextRef="#ctx0" brushRef="#br0" timeOffset="7110.103">4360 656 2705 0 0,'0'0'2065'0'0,"0"0"-1043"0"0,0 0-322 0 0,0 0 160 0 0,0 0 248 0 0,0 0 155 0 0,0 0 31 0 0,0 0-15 0 0,0 0-65 0 0,0 0-124 0 0,0 0-164 0 0,0 0-213 0 0,0 0-204 0 0,32-4-153 0 0,101-11-118 0 0,-66 12 105 0 0,-48 30-112 0 0,-36 31 60 0 0,-82 69-314 0 0,98-125 8 0 0,1-1 0 0 0,-1 1 1 0 0,0-1-1 0 0,1 1 0 0 0,-1-1 0 0 0,0 1 0 0 0,1 0 1 0 0,0-1-1 0 0,-1 1 0 0 0,1 0 0 0 0,0-1 0 0 0,0 1 1 0 0,0 0-1 0 0,0-1 0 0 0,0 1 0 0 0,1 0 0 0 0,-1-1 1 0 0,0 1-1 0 0,1 0 0 0 0,-1-1 0 0 0,1 1 1 0 0,0-1-1 0 0,-1 1 0 0 0,1-1 0 0 0,0 1 0 0 0,0-1 1 0 0,0 0-1 0 0,0 1 0 0 0,0-1 0 0 0,0 0 0 0 0,0 0 1 0 0,1 0-1 0 0,-1 0 0 0 0,0 0 0 0 0,2 1 15 0 0,62 25 20 0 0,-31-15 2 0 0,-32-12-5 0 0,0 1 0 0 0,0-1 0 0 0,0 1 0 0 0,0 0 0 0 0,0-1 0 0 0,-1 1 0 0 0,1 0-1 0 0,0 0 1 0 0,0 0 0 0 0,0 0 0 0 0,-1 1 0 0 0,1-1 0 0 0,-1 0 0 0 0,1 1 0 0 0,-1-1 0 0 0,1 1 0 0 0,-1-1 0 0 0,0 1 0 0 0,0 0 0 0 0,0 0 0 0 0,0-1 0 0 0,0 1 0 0 0,0 0 0 0 0,0 0 0 0 0,0 0 0 0 0,-1 0 0 0 0,1 0 0 0 0,-1 0 0 0 0,0 0 0 0 0,1 0 0 0 0,-1 0 0 0 0,0 0 0 0 0,0 1 0 0 0,0-1 0 0 0,-1 0-1 0 0,1 0 1 0 0,0 0 0 0 0,-1 0 0 0 0,1 0 0 0 0,-1 0 0 0 0,0 0 0 0 0,0 0 0 0 0,0 1-17 0 0,-10 6-117 0 0,0 0 1 0 0,0-1-1 0 0,-1 0 0 0 0,0-1 0 0 0,0 0 0 0 0,-1-1 0 0 0,0 0 0 0 0,0-1 0 0 0,0-1 1 0 0,0 0-1 0 0,-14 2 117 0 0,-11-5-6311 0 0,36-3 1599 0 0,0-2 1875 0 0,2 4 1958 0 0,0-1-1534 0 0</inkml:trace>
  <inkml:trace contextRef="#ctx0" brushRef="#br0" timeOffset="7406.972">4839 258 9338 0 0,'0'0'1118'0'0,"0"0"-442"0"0,0 0-268 0 0,0 0 43 0 0,0 0 135 0 0,0 0 207 0 0,0 0 168 0 0,0 0 62 0 0,0 0-23 0 0,0 0-129 0 0,0 0-157 0 0,0 0-149 0 0,0 0-124 0 0,9 22-106 0 0,29 71-75 0 0,-16 9 263 0 0,-24 84-217 0 0,-17-63-444 0 0,13-54-696 0 0,6-39-3461 0 0,0-30 4255 0 0,0 1-2151 0 0,0-1-877 0 0,0 0-860 0 0,0 0 176 0 0,0 0 1629 0 0</inkml:trace>
  <inkml:trace contextRef="#ctx0" brushRef="#br0" timeOffset="7706.451">4866 258 6665 0 0,'0'0'1398'0'0,"0"0"-135"0"0,0 0 16 0 0,0 0 147 0 0,0 0 34 0 0,0 0-97 0 0,0 0-206 0 0,0 0-218 0 0,0 0-148 0 0,0 0-135 0 0,0 0-128 0 0,0 0-93 0 0,30-9-67 0 0,94-29-37 0 0,31 5 544 0 0,-43 29-1197 0 0,-110 4 188 0 0,-1 0 0 0 0,1 1-1 0 0,-1-1 1 0 0,0 1 0 0 0,1-1-1 0 0,-1 1 1 0 0,1 0 0 0 0,-1-1-1 0 0,0 1 1 0 0,0 0 0 0 0,1 0-1 0 0,-1 0 1 0 0,0 0 0 0 0,0 0-1 0 0,0 0 1 0 0,0 0 0 0 0,0 0-1 0 0,0 1 1 0 0,0-1 0 0 0,-1 0-1 0 0,1 0 1 0 0,0 1 0 0 0,-1-1-1 0 0,1 1 1 0 0,-1-1 0 0 0,1 0-1 0 0,-1 1 1 0 0,0-1-1 0 0,1 1 135 0 0,-8 25-9390 0 0,3-22 2064 0 0</inkml:trace>
  <inkml:trace contextRef="#ctx0" brushRef="#br0" timeOffset="7953.986">4866 637 5345 0 0,'0'0'1347'0'0,"0"0"40"0"0,0 0 269 0 0,0 0 138 0 0,0 0-196 0 0,0 0-330 0 0,0 0-292 0 0,0 0-240 0 0,0 0-191 0 0,32-3-156 0 0,102-10-154 0 0,6-10-1096 0 0,-99 14-2684 0 0,5 3-4612 0 0,-32 5 3444 0 0</inkml:trace>
  <inkml:trace contextRef="#ctx0" brushRef="#br0" timeOffset="8268.014">5472 0 2104 0 0,'0'0'1996'0'0,"0"0"-552"0"0,0 0-208 0 0,0 0-54 0 0,0 0-65 0 0,0 0 8 0 0,0 0 1 0 0,0 0-29 0 0,0 0-25 0 0,0 0-88 0 0,0 0-133 0 0,0 0-116 0 0,11 22-55 0 0,34 72-39 0 0,-30-60-253 0 0,-2 1-1 0 0,0 0 0 0 0,-3 1 1 0 0,-1 0-1 0 0,-2 1 0 0 0,-1 0 1 0 0,0 27-388 0 0,-1-39-2 0 0,-2 0 0 0 0,-1 1 0 0 0,-1-1 0 0 0,-1 0 0 0 0,-1 0 0 0 0,-2 1 0 0 0,0-1 0 0 0,-2 0 0 0 0,0-1 0 0 0,-2 1 0 0 0,-1-1 0 0 0,-1-1 0 0 0,0 1 0 0 0,-2-1 0 0 0,-1-1 0 0 0,-1 0 0 0 0,0-1 0 0 0,-2 0 0 0 0,-1-1 0 0 0,-16 16 2 0 0,28-32-267 0 0,-66 53-2207 0 0,45-42-1580 0 0,-2-2-3916 0 0,18-9 2673 0 0</inkml:trace>
</inkml:ink>
</file>

<file path=ppt/ink/ink1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41.5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30 928 0 0,'0'0'658'0'0,"0"0"10"0"0,0 0 329 0 0,0 0 346 0 0,0 0 68 0 0,0 0-192 0 0,0 0-291 0 0,0 0-147 0 0,0 0 47 0 0,0 0 157 0 0,0 0 129 0 0,0 0 22 0 0,0 0-37 0 0,19 0-76 0 0,138-4 1421 0 0,204-22 250 0 0,-242 39-3488 0 0,-72 7-9279 0 0,-38-16 684 0 0</inkml:trace>
</inkml:ink>
</file>

<file path=ppt/ink/ink1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32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0 454 7762 0 0,'0'0'576'0'0,"0"0"-327"0"0,0 0-31 0 0,0 0 339 0 0,0 0 295 0 0,0 0 166 0 0,0 0 33 0 0,0 0-71 0 0,0 0-85 0 0,32-1-128 0 0,98-5-169 0 0,59-17 797 0 0,-80 12-2987 0 0,-109 11 617 0 0,0 0-411 0 0,-5 0-7273 0 0,1 0 4353 0 0</inkml:trace>
  <inkml:trace contextRef="#ctx0" brushRef="#br0" timeOffset="247.006">63 583 7290 0 0,'0'0'640'0'0,"0"0"-254"0"0,0 0 153 0 0,0 0 427 0 0,0 0 301 0 0,0 0 74 0 0,0 0-143 0 0,0 0-223 0 0,0 0-210 0 0,0 0-211 0 0,0 0-202 0 0,33-2-163 0 0,105-7-133 0 0,24-18-2192 0 0,-159 27 1996 0 0,53-10-3262 0 0,-19-1-2380 0 0,-19 3 724 0 0</inkml:trace>
  <inkml:trace contextRef="#ctx0" brushRef="#br0" timeOffset="501.763">1038 27 5817 0 0,'0'0'2766'0'0,"0"0"-1599"0"0,0 0-604 0 0,0 0-72 0 0,0 0 111 0 0,0 0 252 0 0,0 0 166 0 0,0 0 83 0 0,0 0-12 0 0,0 0-194 0 0,0 0-194 0 0,0 0-155 0 0,0 0-119 0 0,4 26-65 0 0,13 132 270 0 0,-9-75-27 0 0,0 158-357 0 0,-19-197-1738 0 0,2-33-2786 0 0,-3-7-5301 0 0,11-4 5006 0 0</inkml:trace>
  <inkml:trace contextRef="#ctx0" brushRef="#br0" timeOffset="802.548">685 67 3697 0 0,'0'0'2334'0'0,"0"0"-934"0"0,0 0-158 0 0,0 0 269 0 0,0 0 221 0 0,0 0-52 0 0,0 0-210 0 0,0 0-237 0 0,0 0-190 0 0,32-3-149 0 0,100-13-174 0 0,241-27 1625 0 0,-229 39-4221 0 0,-133 15-2120 0 0,-11 2-2381 0 0,0-11 4202 0 0,0 5-4702 0 0</inkml:trace>
  <inkml:trace contextRef="#ctx0" brushRef="#br0" timeOffset="1067.817">711 689 10042 0 0,'0'0'987'0'0,"0"0"-301"0"0,0 0 15 0 0,0 0 291 0 0,0 0 226 0 0,0 0 77 0 0,0 0-103 0 0,0 0-220 0 0,0 0-188 0 0,0 0-146 0 0,0 0-137 0 0,0 0-83 0 0,31-1-60 0 0,98-4-33 0 0,204-40-1072 0 0,-323 44 153 0 0,26-4-1917 0 0,-13 0-3400 0 0,-11 1-4675 0 0</inkml:trace>
  <inkml:trace contextRef="#ctx0" brushRef="#br0" timeOffset="2296.901">1350 531 7810 0 0,'0'0'1192'0'0,"0"0"-413"0"0,0 0-198 0 0,0 0 58 0 0,0 0 124 0 0,0 0 89 0 0,0 0-1 0 0,0 0-50 0 0,0 0-92 0 0,0 0-144 0 0,0 0-126 0 0,0 0-90 0 0,3 16-61 0 0,15 131 371 0 0,-29-71-50 0 0,1-17-3675 0 0,8-19-9575 0 0,2-39 10462 0 0</inkml:trace>
  <inkml:trace contextRef="#ctx0" brushRef="#br0" timeOffset="8306.098">1337 546 0 0 0,'0'0'195'0'0,"0"0"400"0"0,0 0 127 0 0,0 0 46 0 0,0 0 51 0 0,0 0 46 0 0,5-2-21 0 0,14-5-56 0 0,-14 5-76 0 0,-5 2-73 0 0,0 0-42 0 0,0 0-9 0 0,0 0 9 0 0,0 0-5 0 0,0 0-16 0 0,0 0-49 0 0,0 0-58 0 0,0 0-42 0 0,0 0-53 0 0,27 0 2566 0 0,106-19-1092 0 0,-41 19-1558 0 0,-91 1-284 0 0,0 1 0 0 0,-1 0 0 0 0,1-1 0 0 0,-1 1 1 0 0,1 0-1 0 0,-1-1 0 0 0,0 1 0 0 0,1 0 0 0 0,-1-1 1 0 0,0 1-1 0 0,0 0 0 0 0,0 0 0 0 0,0-1 0 0 0,-1 1 1 0 0,1 0-1 0 0,0 0 0 0 0,-1-1 0 0 0,1 1 0 0 0,-1 0 0 0 0,1-1 1 0 0,-1 1-1 0 0,0-1 0 0 0,0 1 0 0 0,0-1 0 0 0,0 1 1 0 0,0-1-1 0 0,0 0 0 0 0,0 1 0 0 0,0-1 0 0 0,-1 0 1 0 0,0 1-7 0 0,-6 7 25 0 0,-1-1 0 0 0,0-1 0 0 0,0 0 0 0 0,0 0 0 0 0,-1 0 0 0 0,0-1 0 0 0,0-1 0 0 0,0 0 0 0 0,-6 2-25 0 0,-32 17 0 0 0,34-18 42 0 0,15-6-115 0 0,-1 0 1 0 0,0 1-1 0 0,0-1 0 0 0,0 0 0 0 0,1 0 0 0 0,-1 0 1 0 0,0 1-1 0 0,0-1 0 0 0,0 0 0 0 0,1 0 0 0 0,-1 1 1 0 0,0-1-1 0 0,0 0 0 0 0,0 0 0 0 0,0 1 0 0 0,0-1 1 0 0,0 0-1 0 0,0 0 0 0 0,0 1 0 0 0,1-1 0 0 0,-1 0 0 0 0,0 0 1 0 0,0 1 72 0 0,60 24 169 0 0,88-20 687 0 0,-146-5-840 0 0,0-1 1 0 0,1 1-1 0 0,-1 0 0 0 0,0 0 1 0 0,1 0-1 0 0,-1 0 0 0 0,0 0 0 0 0,0 1 1 0 0,1-1-1 0 0,-1 1 0 0 0,0-1 0 0 0,0 1 1 0 0,0 0-1 0 0,1 0 0 0 0,-1 0 0 0 0,0 0 1 0 0,0 0-1 0 0,0 0 0 0 0,-1 1 0 0 0,1-1 1 0 0,0 1-1 0 0,0-1 0 0 0,-1 1 1 0 0,1-1-1 0 0,-1 1 0 0 0,1 0 0 0 0,-1 0 1 0 0,0 0-1 0 0,0 0 0 0 0,0 0 0 0 0,0 0 1 0 0,0 0-1 0 0,0 0 0 0 0,-1 1 0 0 0,1-1 1 0 0,-1 0-1 0 0,1 0 0 0 0,-1 1 0 0 0,0-1 1 0 0,0 0-1 0 0,0 1-16 0 0,-37 38 808 0 0,20-28-674 0 0,0 0 0 0 0,-1-1-1 0 0,0-2 1 0 0,-1 1 0 0 0,0-2 0 0 0,-1-1-1 0 0,-3 1-133 0 0,-63-4-828 0 0,53-6-2655 0 0,22-2 357 0 0,5-1-3001 0 0,5 3 698 0 0</inkml:trace>
  <inkml:trace contextRef="#ctx0" brushRef="#br0" timeOffset="11943.092">1725 675 0 0 0,'0'0'579'0'0,"0"0"340"0"0,0 0 120 0 0,0 0 18 0 0,0 0 51 0 0,14-1 62 0 0,41-1 8 0 0,7-21 2865 0 0,-45 11-3061 0 0,76-61 1993 0 0,21-67-1093 0 0,-108 130-1854 0 0,0 1 0 0 0,-1-1 0 0 0,0 0 0 0 0,0-1 1 0 0,-1 1-1 0 0,0-1 0 0 0,-1 0 0 0 0,0 0 0 0 0,-1 0 0 0 0,0 0 1 0 0,-1 0-1 0 0,0-1 0 0 0,-1 1 0 0 0,0 0 0 0 0,-1-1-28 0 0,-31 16-2735 0 0,-25 78 191 0 0,49-67 2591 0 0,1 0-1 0 0,0 0 1 0 0,1 0-1 0 0,1 1 1 0 0,0 0-1 0 0,1 0 1 0 0,1 1-1 0 0,1-1 1 0 0,0 1-1 0 0,1-1 1 0 0,1 1 0 0 0,0-1-1 0 0,3 11-46 0 0,-2-21 64 0 0,2 1 0 0 0,-1-1 0 0 0,1 1 1 0 0,0-1-1 0 0,0 0 0 0 0,0 0 0 0 0,1 0 0 0 0,0-1 0 0 0,0 1 1 0 0,1-1-1 0 0,0 0 0 0 0,0 0 0 0 0,0-1 0 0 0,0 1 0 0 0,1-1 0 0 0,-1 0 1 0 0,1 0-1 0 0,0-1 0 0 0,0 0 0 0 0,1 0 0 0 0,-1 0 0 0 0,1-1 1 0 0,-1 0-1 0 0,1 0 0 0 0,0-1 0 0 0,-1 0 0 0 0,1 0 0 0 0,0-1 0 0 0,0 1 1 0 0,0-1-1 0 0,0-1 0 0 0,0 1 0 0 0,0-1 0 0 0,-1-1 0 0 0,1 1 0 0 0,0-1 1 0 0,-1 0-1 0 0,1-1 0 0 0,5-2-64 0 0,22-11 294 0 0,1-2 0 0 0,-2-1 1 0 0,0-2-1 0 0,-2-1 0 0 0,0-2 0 0 0,-2-1 1 0 0,0-1-1 0 0,1-5-294 0 0,-19 21 7 0 0,-1-1 0 0 0,-1-1 0 0 0,0 0 0 0 0,-1 0 0 0 0,0-1 0 0 0,0 0 1 0 0,-2 0-1 0 0,1-1 0 0 0,-2 1 0 0 0,0-1 0 0 0,-1-1 0 0 0,0 1 0 0 0,-1-1 0 0 0,0 1 0 0 0,-1-10-7 0 0,-2 23-59 0 0,0 0 0 0 0,-1 0 0 0 0,1 0 0 0 0,-1 0 0 0 0,1 0 0 0 0,-1 0 0 0 0,0 0 0 0 0,1 0 0 0 0,-1 1 0 0 0,0-1 0 0 0,1 0 0 0 0,-1 0 0 0 0,0 1 0 0 0,0-1 0 0 0,0 1 0 0 0,0-1 0 0 0,1 1 0 0 0,-1-1 0 0 0,0 1 0 0 0,0-1 0 0 0,0 1 0 0 0,0 0 0 0 0,0-1 0 0 0,0 1 0 0 0,0 0-1 0 0,0 0 1 0 0,0 0 0 0 0,0 0 0 0 0,-1 0 0 0 0,1 0 0 0 0,0 0 0 0 0,0 0 0 0 0,0 1 0 0 0,0-1 0 0 0,0 0 0 0 0,0 0 0 0 0,0 1 0 0 0,0-1 0 0 0,1 1 0 0 0,-1-1 0 0 0,0 1 0 0 0,0-1 0 0 0,0 1 0 0 0,0 0 0 0 0,0-1 0 0 0,1 1 0 0 0,-1 0 0 0 0,0 0 0 0 0,1-1 0 0 0,-1 1 0 0 0,0 0 0 0 0,1 0-1 0 0,-1 0 1 0 0,1 0 0 0 0,0 0 0 0 0,-1 1 59 0 0,-8 10-52 0 0,2 1-1 0 0,-1 0 0 0 0,2 0 1 0 0,-1 1-1 0 0,2 0 1 0 0,0 0-1 0 0,1 0 0 0 0,0 1 1 0 0,1-1-1 0 0,1 1 0 0 0,0 0 1 0 0,1 0-1 0 0,0 0 1 0 0,1 0-1 0 0,2 4 53 0 0,-2-14 39 0 0,1 0-1 0 0,0 0 1 0 0,1-1 0 0 0,-1 1-1 0 0,1-1 1 0 0,0 1-1 0 0,0-1 1 0 0,0 1 0 0 0,0-1-1 0 0,1 0 1 0 0,0 0 0 0 0,0 0-1 0 0,0-1 1 0 0,0 1 0 0 0,1-1-1 0 0,-1 1 1 0 0,1-1 0 0 0,0 0-1 0 0,0-1 1 0 0,0 1 0 0 0,0-1-1 0 0,1 1 1 0 0,-1-1 0 0 0,1 0-1 0 0,-1-1 1 0 0,1 1 0 0 0,-1-1-1 0 0,1 0 1 0 0,1 0-39 0 0,4 1 145 0 0,0-1 0 0 0,-1 0 0 0 0,1-1 0 0 0,0 0 0 0 0,0-1 1 0 0,-1 0-1 0 0,1 0 0 0 0,0-1 0 0 0,-1 0 0 0 0,1 0 0 0 0,-1-2 0 0 0,0 1 0 0 0,0-1 1 0 0,2-1-146 0 0,3-3 79 0 0,-1-1 0 0 0,-1-1 0 0 0,0 1 1 0 0,0-2-1 0 0,-1 0 0 0 0,0 0 0 0 0,-1-1 1 0 0,0 0-1 0 0,-1-1 0 0 0,0 0 0 0 0,-1-1 1 0 0,-1 0-1 0 0,0 0 0 0 0,-1 0 1 0 0,-1-1-1 0 0,0 0 0 0 0,0 0 0 0 0,-2 0 1 0 0,0 0-1 0 0,-1-1 0 0 0,0 0 0 0 0,-1 1 1 0 0,-1-11-80 0 0,0 24-33 0 0,1 0-7 0 0,-1 1 0 0 0,1-1 0 0 0,0 0 0 0 0,-1 0 0 0 0,1 0 0 0 0,-1 0 0 0 0,1 0 0 0 0,-1 0 0 0 0,0 0 0 0 0,0 0 0 0 0,0 0 0 0 0,0 0 0 0 0,0 0 0 0 0,0 0 0 0 0,-1 0 0 0 0,1 0 0 0 0,0 1 0 0 0,-1-1 0 0 0,0 0 0 0 0,1 0 0 0 0,-1 0 0 0 0,0 0 0 0 0,0 1 0 0 0,0-1 0 0 0,0 0 0 0 0,-1 1 0 0 0,1-1 0 0 0,0 1 0 0 0,-1-1 0 0 0,1 1 0 0 0,-1 0 0 0 0,1 0 0 0 0,-1-1 0 0 0,1 1 0 0 0,-1 0 0 0 0,0 0 0 0 0,0 1 0 0 0,1-1 0 0 0,-1 0 0 0 0,0 0 0 0 0,0 1 0 0 0,0 0 0 0 0,0-1 0 0 0,0 1 0 0 0,0 0 0 0 0,0 0 0 0 0,0 0 0 0 0,0 0 0 0 0,0 0 0 0 0,0 0 0 0 0,0 0 40 0 0,-5 7-97 0 0,0-1 0 0 0,0 1 0 0 0,1 0 0 0 0,-1 0-1 0 0,2 1 1 0 0,-1 0 0 0 0,1 0 0 0 0,0 0 0 0 0,1 0 0 0 0,0 1-1 0 0,0 0 1 0 0,1 0 0 0 0,0 0 0 0 0,-1 8 97 0 0,-1-2 71 0 0,0 0 0 0 0,2 0 0 0 0,0 1-1 0 0,0-1 1 0 0,2 1 0 0 0,0-1 0 0 0,0 1 0 0 0,2-1 0 0 0,0 1 0 0 0,0-1-1 0 0,2 1 1 0 0,0-1 0 0 0,0 0 0 0 0,3 5-71 0 0,41 82 295 0 0,-23-52-2794 0 0,-3 2-7437 0 0,-18-45 5994 0 0</inkml:trace>
  <inkml:trace contextRef="#ctx0" brushRef="#br0" timeOffset="12191.536">2986 612 8386 0 0,'0'0'2811'0'0,"0"0"-1869"0"0,0 0-401 0 0,0 0 182 0 0,0 0 133 0 0,0 0-4 0 0,0 0-149 0 0,0 0-207 0 0,-9 32-174 0 0,-28 99-125 0 0,28-51-8 0 0,26-18-1530 0 0,-12-56-468 0 0,-2-4-6761 0 0,-2-2 3272 0 0</inkml:trace>
  <inkml:trace contextRef="#ctx0" brushRef="#br0" timeOffset="12657.372">2887 579 5697 0 0,'0'0'880'0'0,"0"0"-338"0"0,0 0 10 0 0,0 0 208 0 0,0 0 112 0 0,0 0 63 0 0,0 0-7 0 0,0 0-11 0 0,0 0 8 0 0,0 0-93 0 0,0 0-153 0 0,0 0-157 0 0,0 0-112 0 0,24-4-58 0 0,121-20 229 0 0,-39 19 9 0 0,-104 7-591 0 0,0-1 0 0 0,-1 0-1 0 0,0 1 1 0 0,1-1-1 0 0,-1 1 1 0 0,0 0 0 0 0,0-1-1 0 0,0 1 1 0 0,0 0 0 0 0,0 0-1 0 0,0-1 1 0 0,0 1-1 0 0,-1 0 1 0 0,1 0 0 0 0,-1 0-1 0 0,1 0 1 0 0,-1 0 0 0 0,0 0-1 0 0,0 0 1 0 0,0 0 0 0 0,0 0-1 0 0,0 0 1 0 0,0 0-1 0 0,0 0 1 0 0,-1 0 0 0 0,1 0-1 0 0,-1 0 1 0 0,1 0 0 0 0,-1 0-1 0 0,0 0 1 0 0,0-1-1 0 0,0 1 1 0 0,0 0 0 0 0,0 0-1 0 0,-1 1 2 0 0,-151 165 972 0 0,152-168-975 0 0,0 1-1 0 0,1 0 1 0 0,-1 0-1 0 0,0-1 1 0 0,0 1-1 0 0,1 0 1 0 0,-1 0-1 0 0,0 0 1 0 0,1-1-1 0 0,-1 1 1 0 0,1 0-1 0 0,-1 0 1 0 0,1 0-1 0 0,0 0 1 0 0,-1 0-1 0 0,1 0 0 0 0,0 0 1 0 0,0 0-1 0 0,-1 0 1 0 0,1 1-1 0 0,0-1 1 0 0,0 0-1 0 0,0 0 1 0 0,0 0-1 0 0,1 0 1 0 0,-1 0-1 0 0,0 0 1 0 0,0 0-1 0 0,1 0 1 0 0,-1 0-1 0 0,0 0 1 0 0,1 0-1 0 0,-1 0 1 0 0,1 0-1 0 0,-1 0 0 0 0,1-1 1 0 0,0 1-1 0 0,-1 0 1 0 0,1 0-1 0 0,0 0 1 0 0,0-1-1 0 0,0 1 1 0 0,-1 0-1 0 0,1-1 1 0 0,0 1-1 0 0,0-1 1 0 0,0 1-1 0 0,0-1 1 0 0,1 1 3 0 0,60 18 138 0 0,-44-14-87 0 0,-16-5-44 0 0,0 1 1 0 0,0-1 0 0 0,0 1 0 0 0,-1 0-1 0 0,1 0 1 0 0,0 0 0 0 0,-1 0 0 0 0,1 0-1 0 0,-1 0 1 0 0,1 0 0 0 0,-1 1 0 0 0,1-1 0 0 0,-1 0-1 0 0,0 1 1 0 0,0-1 0 0 0,1 1 0 0 0,-1-1-1 0 0,0 1 1 0 0,0 0 0 0 0,-1 0 0 0 0,1-1-1 0 0,0 1 1 0 0,-1 0 0 0 0,1 0 0 0 0,-1 0 0 0 0,1 0-1 0 0,-1-1 1 0 0,0 1 0 0 0,0 0 0 0 0,0 0-1 0 0,0 0 1 0 0,0 0 0 0 0,0 0 0 0 0,0 0-1 0 0,-1 0 1 0 0,1 0 0 0 0,-1-1 0 0 0,0 1 0 0 0,1 0-1 0 0,-1 0 1 0 0,0-1 0 0 0,0 1 0 0 0,0 0-1 0 0,0-1 1 0 0,0 1 0 0 0,0-1 0 0 0,-1 1 0 0 0,1-1-1 0 0,0 1 1 0 0,-1-1 0 0 0,1 0 0 0 0,-1 0-1 0 0,0 0 1 0 0,1 0 0 0 0,-1 0 0 0 0,0 0-1 0 0,1 0 1 0 0,-2-1-8 0 0,-135 88-1324 0 0,102-73-1349 0 0,12-11-5775 0 0,20-4 2528 0 0</inkml:trace>
  <inkml:trace contextRef="#ctx0" brushRef="#br0" timeOffset="12969.984">3319 568 8746 0 0,'0'0'744'0'0,"0"0"-300"0"0,0 0 195 0 0,0 0 382 0 0,0 0 204 0 0,0 0-16 0 0,0 0-234 0 0,0 0-265 0 0,0 0-172 0 0,0 0-107 0 0,0 0-103 0 0,0 0-96 0 0,0 0-64 0 0,5 32-53 0 0,16 103-36 0 0,-15-33 39 0 0,-35 33-1167 0 0,19-104-330 0 0,8-10-5388 0 0,2-21 4064 0 0,0 0-368 0 0,0 0 318 0 0</inkml:trace>
  <inkml:trace contextRef="#ctx0" brushRef="#br0" timeOffset="13239.044">3325 612 5249 0 0,'0'0'1384'0'0,"0"0"-834"0"0,0 0-117 0 0,0 0 481 0 0,0 0 411 0 0,0 0 146 0 0,0 0-72 0 0,0 0-228 0 0,0 0-214 0 0,0 0-187 0 0,0 0-171 0 0,0 0-168 0 0,33 0-139 0 0,104 0-112 0 0,-11-4 753 0 0,-92 2-3121 0 0,6 1-5934 0 0,-39 1 4172 0 0,0 3 152 0 0</inkml:trace>
  <inkml:trace contextRef="#ctx0" brushRef="#br0" timeOffset="13459.946">3374 804 3113 0 0,'0'0'1288'0'0,"0"0"-624"0"0,0 0 128 0 0,0 0 160 0 0,0 0-95 0 0,0 0-233 0 0,0 0-200 0 0,0 0-160 0 0,0 0-144 0 0,0 0-240 0 0,207-41-392 0 0,-178 34-696 0 0,-9-1-1353 0 0,-5 8-2136 0 0</inkml:trace>
</inkml:ink>
</file>

<file path=ppt/ink/ink1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50.9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355 240 2537 0 0,'0'0'2333'0'0,"0"0"-996"0"0,0 0-206 0 0,0 0 133 0 0,0 0 173 0 0,0 0 104 0 0,0 0-80 0 0,0 0-227 0 0,0 0-272 0 0,0 0-245 0 0,0 0-230 0 0,-1-6-164 0 0,0 2-287 0 0,0 3-23 0 0,1 0 1 0 0,0 0-1 0 0,-1-1 1 0 0,1 1 0 0 0,0 0-1 0 0,0 0 1 0 0,-1 0-1 0 0,1-1 1 0 0,0 1-1 0 0,0 0 1 0 0,0 0-1 0 0,1 0 1 0 0,-1-1-1 0 0,0 1 1 0 0,0 0-1 0 0,1 0 1 0 0,-1 0-1 0 0,0 0 1 0 0,1 0 0 0 0,-1-1-1 0 0,1 1 1 0 0,0 0-1 0 0,-1 0 1 0 0,1 0-1 0 0,0 0 1 0 0,0 1-1 0 0,-1-1 1 0 0,1 0-1 0 0,0 0 1 0 0,0 0-1 0 0,0 1 1 0 0,0-1-1 0 0,0 0 1 0 0,0 1 0 0 0,0-1-1 0 0,0 1 1 0 0,0-1-1 0 0,1 1 1 0 0,0-1-14 0 0,245-64 3280 0 0,-162 64-3050 0 0,-82 2-231 0 0,-1 0 0 0 0,0 0 1 0 0,1 0-1 0 0,-1 0 0 0 0,0 1 0 0 0,0-1 0 0 0,0 0 1 0 0,0 1-1 0 0,0 0 0 0 0,0-1 0 0 0,0 1 1 0 0,0 0-1 0 0,-1 0 0 0 0,1 0 0 0 0,-1 0 0 0 0,1 0 1 0 0,-1 1-1 0 0,0-1 0 0 0,0 0 0 0 0,0 1 1 0 0,0-1-1 0 0,0 1 0 0 0,-1-1 0 0 0,1 1 0 0 0,-1-1 1 0 0,0 1-1 0 0,1-1 0 0 0,-1 1 0 0 0,0-1 1 0 0,0 1-1 0 0,-1 0 1 0 0,-1 7 32 0 0,-1 1 0 0 0,0-1 0 0 0,-1 0 0 0 0,0 0 0 0 0,-1 0 0 0 0,0-1 1 0 0,0 0-1 0 0,-1 1 0 0 0,-1-2 0 0 0,1 1 0 0 0,-1-1 0 0 0,0 0 0 0 0,-1-1 0 0 0,0 1 0 0 0,0-2 1 0 0,-10 7-33 0 0,-16 19 78 0 0,-62 67 190 0 0,95-96-253 0 0,-1-1 0 0 0,1 1 0 0 0,0 0 1 0 0,0 0-1 0 0,1-1 0 0 0,-1 1 0 0 0,1 0 0 0 0,-1 0 0 0 0,1 0 0 0 0,0 0 1 0 0,0 0-1 0 0,0 0 0 0 0,0 0 0 0 0,1-1 0 0 0,-1 1 0 0 0,1 0 0 0 0,-1 0 1 0 0,1 0-1 0 0,0 0 0 0 0,0-1 0 0 0,1 1 0 0 0,-1 0 0 0 0,1-1 0 0 0,-1 1 1 0 0,1-1-1 0 0,0 0 0 0 0,-1 0 0 0 0,1 1 0 0 0,0-1 0 0 0,1 0 0 0 0,-1 0 1 0 0,0-1-1 0 0,1 1 0 0 0,-1 0 0 0 0,1-1 0 0 0,-1 0 0 0 0,1 1 1 0 0,0-1-1 0 0,-1 0 0 0 0,1 0 0 0 0,0-1 0 0 0,1 1-15 0 0,130 12 1482 0 0,-96-14-1102 0 0,-32-6-1063 0 0,-6-1-7175 0 0,0 5 413 0 0,0 2-741 0 0</inkml:trace>
  <inkml:trace contextRef="#ctx0" brushRef="#br0" timeOffset="304.047">891 0 6145 0 0,'0'0'2190'0'0,"0"0"-1322"0"0,0 0-410 0 0,0 0 171 0 0,0 0 337 0 0,0 0 257 0 0,0 0 88 0 0,0 0-36 0 0,0 0-141 0 0,0 0-160 0 0,0 0-147 0 0,0 0-156 0 0,0 0-125 0 0,30 19-72 0 0,96 58-59 0 0,-56-14 233 0 0,-61-53-614 0 0,-1 0 0 0 0,0 1 1 0 0,0 0-1 0 0,-1 0 0 0 0,-1 0 1 0 0,0 1-1 0 0,0 0 0 0 0,-1 1 0 0 0,-1-1 1 0 0,0 1-1 0 0,-1 0 0 0 0,0 0 1 0 0,-1 0-1 0 0,0 0 0 0 0,-1 1 1 0 0,-1-1-1 0 0,0 0 0 0 0,0 0 0 0 0,-2 1 1 0 0,0-1-1 0 0,0 0 0 0 0,-1 0 1 0 0,-1 0-1 0 0,0-1 0 0 0,-4 10-34 0 0,-83 107-1676 0 0,6-66-3170 0 0,41-39-2544 0 0,30-19-309 0 0</inkml:trace>
  <inkml:trace contextRef="#ctx0" brushRef="#br0" timeOffset="767.276">110 89 1384 0 0,'0'0'1691'0'0,"0"0"-844"0"0,0 0-80 0 0,0 0 463 0 0,0 0 402 0 0,0 0 171 0 0,0 0-99 0 0,0 0-317 0 0,0 0-292 0 0,-16 32-263 0 0,-52 101-195 0 0,46-57 66 0 0,22-63-562 0 0,-1-5-67 0 0,0 7 37 0 0,0 0 0 0 0,0 1 0 0 0,2-1 0 0 0,0 1 0 0 0,1-1 0 0 0,0 0 0 0 0,1 1 0 0 0,1-2 0 0 0,0 1 1 0 0,1 0-1 0 0,1-1 0 0 0,3 7-111 0 0,-2-10-23 0 0,1 0 1 0 0,1-1 0 0 0,0 1 0 0 0,0-2 0 0 0,1 1-1 0 0,0-1 1 0 0,1-1 0 0 0,0 0 0 0 0,0-1-1 0 0,1 0 1 0 0,0 0 0 0 0,0-1 0 0 0,0-1 0 0 0,13 4 22 0 0,64 17-7339 0 0,-69-22-2271 0 0</inkml:trace>
</inkml:ink>
</file>

<file path=ppt/ink/ink1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56.6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502 251 0 0 0,'0'0'822'0'0,"0"0"797"0"0,0 0 214 0 0,0 0-84 0 0,0 0-173 0 0,0 0-137 0 0,0 0-157 0 0,2-4-148 0 0,9-21 1808 0 0,-42 25 31 0 0,-68 33-2580 0 0,75-22-297 0 0,-287 139 993 0 0,262-130-597 0 0,82-5-1387 0 0,137 7 1359 0 0,53 0-273 0 0,-221-22-182 0 0,0 0 1 0 0,-1 0-1 0 0,1 0 0 0 0,-1 0 1 0 0,1 1-1 0 0,-1-1 1 0 0,1 1-1 0 0,-1-1 0 0 0,1 1 1 0 0,-1-1-1 0 0,0 1 1 0 0,1 0-1 0 0,-1 0 0 0 0,0 0 1 0 0,1 0-1 0 0,-1 0 1 0 0,0 0-1 0 0,0 0 0 0 0,0 0 1 0 0,0 0-1 0 0,0 0 1 0 0,0 1-1 0 0,0-1 0 0 0,0 0 1 0 0,-1 1-1 0 0,1-1 1 0 0,0 1-1 0 0,-1-1 0 0 0,1 1 1 0 0,-1-1-1 0 0,0 1 1 0 0,0-1-1 0 0,1 1 0 0 0,-1-1 1 0 0,0 1-1 0 0,0-1 1 0 0,0 1-1 0 0,0 0 0 0 0,-1-1 1 0 0,1 1-10 0 0,-91 93 709 0 0,80-86-679 0 0,-256 212 156 0 0,266-220-187 0 0,-6 4-11 0 0,1 0 0 0 0,0 1 1 0 0,0-1-1 0 0,0 1 0 0 0,1 1 0 0 0,0-1 1 0 0,0 1-1 0 0,0 0 0 0 0,1 0 0 0 0,0 0 1 0 0,1 0-1 0 0,0 1 0 0 0,0 0 1 0 0,0 0-1 0 0,1-1 0 0 0,-1 6 12 0 0,6-8-8 0 0,0-1-1 0 0,1 1 1 0 0,-1-1 0 0 0,1 0 0 0 0,0 0-1 0 0,1 0 1 0 0,-1 0 0 0 0,0-1-1 0 0,1 0 1 0 0,0 0 0 0 0,0 0 0 0 0,0 0-1 0 0,0-1 1 0 0,0 0 0 0 0,1 0-1 0 0,-1 0 1 0 0,0-1 0 0 0,1 0 0 0 0,-1 0-1 0 0,1 0 1 0 0,0-1 0 0 0,-1 0-1 0 0,3 0 9 0 0,1 2-21 0 0,7 0-124 0 0,0 0 1 0 0,1-1-1 0 0,-1-1 0 0 0,1-1 1 0 0,-1 0-1 0 0,1-1 0 0 0,-1 0 0 0 0,0-2 1 0 0,0 0-1 0 0,0-1 0 0 0,2-1 145 0 0,42-24-3937 0 0,-9-11-4765 0 0,-39 29 2834 0 0</inkml:trace>
  <inkml:trace contextRef="#ctx0" brushRef="#br0" timeOffset="247.077">257 1 7090 0 0,'0'0'3403'0'0,"0"0"-2762"0"0,0 0-734 0 0,0 0 140 0 0,0 0 230 0 0,0 0 278 0 0,0 0 220 0 0,-11 35 118 0 0,-33 113 5 0 0,33-39 302 0 0,12-88-1004 0 0,93 535 1171 0 0,-77-245-2223 0 0,-17-244-3168 0 0,0 0-3861 0 0,0-60 3401 0 0</inkml:trace>
</inkml:ink>
</file>

<file path=ppt/ink/ink1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59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194 44 8986 0 0,'0'0'-191'0'0,"0"0"-373"0"0,0 0-1 0 0,0 0 397 0 0,0 0 561 0 0,0 0 402 0 0,0 0 73 0 0,-3 34-85 0 0,-10 106-150 0 0,-8 215 657 0 0,0-152-3451 0 0,20-196 1726 0 0,-10 27-8684 0 0,9-30 8574 0 0</inkml:trace>
  <inkml:trace contextRef="#ctx0" brushRef="#br0" timeOffset="253.508">0 55 5785 0 0,'0'0'-5'0'0,"0"0"220"0"0,0 0 670 0 0,0 0 474 0 0,0 0 257 0 0,33 4 34 0 0,104 11-172 0 0,-97-12-825 0 0,0-2 1 0 0,0-1-1 0 0,0-3 1 0 0,0-1-1 0 0,24-6-653 0 0,1 0 271 0 0,261-40-909 0 0,-288 49-3293 0 0,-34 5-2534 0 0,-4 0 978 0 0</inkml:trace>
  <inkml:trace contextRef="#ctx0" brushRef="#br0" timeOffset="486.006">192 475 6537 0 0,'0'0'625'0'0,"0"0"47"0"0,0 0 320 0 0,0 0 272 0 0,0 0 168 0 0,189-51-143 0 0,-154 40-289 0 0,0 3-304 0 0,0-3-328 0 0,-3 4-272 0 0,1 3-288 0 0,-2 0-400 0 0,-3 1-552 0 0,-4-1-953 0 0,-6 4-1623 0 0,-5 0-3506 0 0</inkml:trace>
  <inkml:trace contextRef="#ctx0" brushRef="#br0" timeOffset="1458.846">1173 306 2841 0 0,'0'0'357'0'0,"0"0"-176"0"0,0 0 115 0 0,0 0 303 0 0,0 0 240 0 0,0 0 99 0 0,0 0-46 0 0,0 0-192 0 0,-19 33-259 0 0,-62 104-218 0 0,14-45-114 0 0,46-70-105 0 0,-134 128 422 0 0,156-149-373 0 0,-1 0 0 0 0,0 0 0 0 0,0-1 0 0 0,1 1 0 0 0,-1 0 0 0 0,0 0-1 0 0,1 0 1 0 0,-1 0 0 0 0,1 0 0 0 0,-1 0 0 0 0,1-1 0 0 0,-1 1 0 0 0,1 0 0 0 0,0 0 0 0 0,-1-1 0 0 0,1 1 0 0 0,0-1 0 0 0,0 1 0 0 0,0 0 0 0 0,-1-1 0 0 0,1 1-1 0 0,0-1 1 0 0,0 0 0 0 0,0 1 0 0 0,0-1 0 0 0,0 0 0 0 0,0 0 0 0 0,0 1 0 0 0,0-1 0 0 0,0 0 0 0 0,0 0 0 0 0,0 0 0 0 0,0 0 0 0 0,-1 0 0 0 0,1 0 0 0 0,0 0-1 0 0,0-1 1 0 0,0 1 0 0 0,0 0 0 0 0,0 0 0 0 0,0-1 0 0 0,0 1 0 0 0,0-1 0 0 0,0 1 0 0 0,0-1 0 0 0,-1 1 0 0 0,1-1 0 0 0,0 1 0 0 0,0-1 0 0 0,0 0-53 0 0,7 0 355 0 0,150-21 1481 0 0,82-15-812 0 0,-201 34-291 0 0,-38 3-364 0 0,-1 0 207 0 0,0 0 192 0 0,0 0 161 0 0,-15-15 2002 0 0,-86-88-1382 0 0,63 43-1335 0 0,-3-35 172 0 0,24-19-4316 0 0,17 107 2520 0 0,1-11-9554 0 0,2 14 4105 0 0</inkml:trace>
  <inkml:trace contextRef="#ctx0" brushRef="#br0" timeOffset="1885.96">1740 52 10458 0 0,'0'0'1449'0'0,"0"0"-469"0"0,0 0-165 0 0,0 0 119 0 0,0 0 157 0 0,0 0-9 0 0,0 0-159 0 0,0 0-272 0 0,0 0-293 0 0,0 0-194 0 0,0 0-105 0 0,0 0-12 0 0,2 7 33 0 0,3 26 26 0 0,-1 1 1 0 0,-2 0 0 0 0,-1-1 0 0 0,-1 1-1 0 0,-3 0 1 0 0,0-1 0 0 0,-2 0-1 0 0,-2 0 1 0 0,-1 0 0 0 0,-8 20-107 0 0,-13 94 164 0 0,77-129 633 0 0,-38-17-760 0 0,0 0-1 0 0,0 0 1 0 0,1-1-1 0 0,-1 0 1 0 0,0-1 0 0 0,0 0-1 0 0,0 0 1 0 0,0-1-1 0 0,0-1 1 0 0,0 0 0 0 0,0 0-1 0 0,-1-1 1 0 0,0 0-1 0 0,5-3-36 0 0,-6-26-4399 0 0,-21-2-7865 0 0,7 30 7296 0 0</inkml:trace>
  <inkml:trace contextRef="#ctx0" brushRef="#br0" timeOffset="2134.894">1446 273 7258 0 0,'0'0'1288'0'0,"0"0"-72"0"0,0 0 115 0 0,0 0 200 0 0,0 0 28 0 0,0 0-171 0 0,0 0-191 0 0,0 0-165 0 0,0 0-137 0 0,32-2-167 0 0,104-6-172 0 0,9-8 239 0 0,1-1-1057 0 0,-98 9-2271 0 0,-1 0-3583 0 0,-31 4-4371 0 0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9:11.8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4321 558 1384 0 0,'0'0'63'0'0,"0"0"257"0"0,0 0 359 0 0,0 0 221 0 0,0 0 178 0 0,0 0 97 0 0,34 11 33 0 0,113 31-12 0 0,-28-33 1133 0 0,-92-12-1962 0 0,0-2 1 0 0,-1-1-1 0 0,1-1 1 0 0,-1-1 0 0 0,-1-2-1 0 0,0 0 1 0 0,0-2-1 0 0,-1-1 1 0 0,0 0-1 0 0,-1-2 1 0 0,8-8-368 0 0,-6 5 130 0 0,-1-2 1 0 0,-1-1-1 0 0,-1 0 0 0 0,-1-2 1 0 0,-1 0-1 0 0,-2-2 0 0 0,0 0 1 0 0,-1-1-1 0 0,-1 0 0 0 0,-2-2 1 0 0,8-21-131 0 0,-15 30 104 0 0,0 0 0 0 0,-2-1 1 0 0,0 1-1 0 0,-2-1 0 0 0,0 0 1 0 0,-1 0-1 0 0,-1-1 1 0 0,-1-7-105 0 0,0 29 8 0 0,0-1 0 0 0,-1 1 1 0 0,1 0-1 0 0,0 0 0 0 0,-1 0 1 0 0,1-1-1 0 0,-1 1 0 0 0,1 0 1 0 0,-1 0-1 0 0,1-1 0 0 0,-1 1 1 0 0,0 0-1 0 0,1-1 0 0 0,-1 1 1 0 0,0-1-1 0 0,1 1 0 0 0,-1-1 1 0 0,0 1-1 0 0,0-1 0 0 0,1 0 1 0 0,-1 1-1 0 0,0-1 0 0 0,0 0 1 0 0,0 1-1 0 0,0-1 0 0 0,0 0 1 0 0,0 0-1 0 0,1 0 0 0 0,-1 0 1 0 0,0 0-1 0 0,0 0 0 0 0,0 0 1 0 0,0 0-1 0 0,0 0 0 0 0,0 0 1 0 0,1-1-1 0 0,-1 1 0 0 0,0 0 1 0 0,0-1-1 0 0,0 1 0 0 0,0 0 1 0 0,1-1-1 0 0,-1 1 1 0 0,0-1-1 0 0,0 1 0 0 0,1-1 1 0 0,-1 0-1 0 0,1 1 0 0 0,-1-1 1 0 0,0 0-1 0 0,1 1 0 0 0,-1-1 1 0 0,1 0-1 0 0,-1 0 0 0 0,1 1 1 0 0,0-1-1 0 0,-1 0 0 0 0,1 0 1 0 0,0 0-1 0 0,-1 0 0 0 0,1 1 1 0 0,0-1-1 0 0,0 0-8 0 0,-26 64 10 0 0,3 1-1 0 0,2 1 1 0 0,4 1 0 0 0,0 10-10 0 0,-46 222 170 0 0,13-56-96 0 0,-30 70-74 0 0,58-247 46 0 0,-2-1 1 0 0,-3-1 0 0 0,-2-2 0 0 0,-6 3-47 0 0,15-27 11 0 0,-3-1 1 0 0,-1-2 0 0 0,-1 0 0 0 0,-2-1 0 0 0,-1-2 0 0 0,-2-1 0 0 0,0-1 0 0 0,-3-2-1 0 0,0-1 1 0 0,-1-2 0 0 0,-13 6-12 0 0,46-29-3 0 0,-5 3-9 0 0,0 0 0 0 0,-1 0-1 0 0,0-1 1 0 0,1 0-1 0 0,-1 0 1 0 0,0 0 0 0 0,-1-1-1 0 0,1 0 1 0 0,0-1 0 0 0,0 1-1 0 0,-1-1 1 0 0,1-1-1 0 0,-1 0 1 0 0,-1 0 12 0 0,6-2-21 0 0,1 0 0 0 0,-1 0 1 0 0,1-1-1 0 0,0 1 0 0 0,0-1 0 0 0,0 1 0 0 0,0-1 0 0 0,0 0 0 0 0,1 0 1 0 0,-1 0-1 0 0,1 0 0 0 0,0 0 0 0 0,0 0 0 0 0,0 0 0 0 0,0 0 0 0 0,0 0 1 0 0,1-1-1 0 0,0 1 0 0 0,-1 0 0 0 0,1-1 0 0 0,0 1 0 0 0,1 0 0 0 0,-1 0 0 0 0,0-1 1 0 0,1 1 20 0 0,4-16-26 0 0,1 0 0 0 0,0 1 0 0 0,1 0 0 0 0,1 1 0 0 0,1 0 1 0 0,0 0-1 0 0,1 0 0 0 0,1 1 0 0 0,1 1 0 0 0,0 0 0 0 0,1 1 0 0 0,0 0 1 0 0,2 1-1 0 0,-1 0 0 0 0,1 1 0 0 0,1 1 0 0 0,0 0 0 0 0,2 1 26 0 0,1-6 90 0 0,1 2 0 0 0,1 0 0 0 0,0 1 0 0 0,1 1 0 0 0,0 2 0 0 0,1 0-1 0 0,0 1 1 0 0,1 1 0 0 0,0 1 0 0 0,0 1 0 0 0,0 2 0 0 0,1 0 0 0 0,-1 1 0 0 0,1 2 0 0 0,0 1-1 0 0,0 0 1 0 0,-1 2 0 0 0,1 1 0 0 0,0 1 0 0 0,-1 1 0 0 0,0 1 0 0 0,0 1 0 0 0,-1 1-1 0 0,0 1 1 0 0,5 3-90 0 0,-4 3-95 0 0,92 44 418 0 0,-29-44-2955 0 0,-32-15-6082 0 0,-37 0 979 0 0</inkml:trace>
  <inkml:trace contextRef="#ctx0" brushRef="#br0" timeOffset="1274.178">5966 1225 8482 0 0,'0'0'1512'0'0,"0"0"-8"0"0,0 0-29 0 0,0 0-24 0 0,0 0-153 0 0,0 0-263 0 0,0 0-242 0 0,-32 7-208 0 0,-101 23-145 0 0,60 6 5 0 0,62-25-374 0 0,0-3-69 0 0,0 1 0 0 0,1 0 0 0 0,0 1 0 0 0,0 0 1 0 0,1 1-1 0 0,1-1 0 0 0,0 2 0 0 0,0-1 0 0 0,1 1 1 0 0,1 0-1 0 0,0 1 0 0 0,1 0 0 0 0,0-1 0 0 0,1 2 0 0 0,0-1 1 0 0,1 0-1 0 0,0 1 0 0 0,1 0 0 0 0,0 13-2 0 0,3-24-6 0 0,-1 1 1 0 0,1-1-1 0 0,0 0 1 0 0,0 0-1 0 0,0 0 1 0 0,0 0-1 0 0,0 0 0 0 0,1 0 1 0 0,-1 0-1 0 0,1-1 1 0 0,0 1-1 0 0,0 0 0 0 0,0-1 1 0 0,0 0-1 0 0,0 1 1 0 0,1-1-1 0 0,-1 0 0 0 0,1 0 1 0 0,-1 0-1 0 0,1 0 1 0 0,0-1-1 0 0,0 1 1 0 0,-1-1-1 0 0,1 1 0 0 0,0-1 1 0 0,1 0-1 0 0,-1 0 1 0 0,0-1-1 0 0,0 1 0 0 0,0-1 1 0 0,0 1-1 0 0,4-1 6 0 0,2 1 90 0 0,0 0 0 0 0,0 0-1 0 0,1-1 1 0 0,-1-1 0 0 0,0 1 0 0 0,0-1-1 0 0,0-1 1 0 0,0 0 0 0 0,0 0 0 0 0,0 0-1 0 0,4-3-89 0 0,16-12 174 0 0,-2-2 0 0 0,0-1 0 0 0,-1 0-1 0 0,-1-2 1 0 0,-1-1 0 0 0,-1-2 0 0 0,6-8-174 0 0,6-4 96 0 0,5-4-75 0 0,-34 59-1252 0 0,-15 202 954 0 0,9-215 287 0 0,0 0 1 0 0,1-1-1 0 0,0 1 1 0 0,-1 0 0 0 0,2-1-1 0 0,-1 1 1 0 0,0-1-1 0 0,1 0 1 0 0,0 1 0 0 0,0-1-1 0 0,0 0 1 0 0,1 0 0 0 0,-1 0-1 0 0,1 0 1 0 0,0-1-1 0 0,0 1 1 0 0,0-1 0 0 0,0 0-1 0 0,1 1 1 0 0,0-2-1 0 0,-1 1 1 0 0,1 0 0 0 0,0-1-1 0 0,0 1 1 0 0,0-1 0 0 0,1 0-1 0 0,-1-1 1 0 0,0 1-1 0 0,1-1 1 0 0,-1 0 0 0 0,1 0-1 0 0,0 0 1 0 0,-1-1-1 0 0,1 1 1 0 0,0-1 0 0 0,-1 0-1 0 0,1 0 1 0 0,0-1 0 0 0,-1 0-1 0 0,1 0 1 0 0,-1 0-1 0 0,1 0 1 0 0,-1 0 0 0 0,1-1-1 0 0,-1 0 1 0 0,0 0-1 0 0,0 0 1 0 0,0-1 0 0 0,0 1-1 0 0,0-1-10 0 0,28-22 254 0 0,-2-2-1 0 0,-1 0 1 0 0,-1-2-1 0 0,-1-1 1 0 0,-1-3-254 0 0,84-87 179 0 0,-87 98-188 0 0,-15 12-27 0 0,0 1 1 0 0,0 0-1 0 0,1 1 0 0 0,0 0 1 0 0,1 1-1 0 0,0 0 0 0 0,0 0 1 0 0,1 1-1 0 0,-1 0 0 0 0,1 1 1 0 0,1 0-1 0 0,-1 1 1 0 0,1 0-1 0 0,0 0 0 0 0,10 0 36 0 0,-19 5-32 0 0,0 1 0 0 0,0 0 0 0 0,0 1 0 0 0,0-1 0 0 0,-1 0 0 0 0,1 1 0 0 0,-1-1 0 0 0,0 1 0 0 0,0 0 0 0 0,0 0 0 0 0,0 0 0 0 0,0 0 0 0 0,0 0 0 0 0,-1 0 0 0 0,0 1 0 0 0,1-1 0 0 0,-1 0 0 0 0,-1 1 0 0 0,1-1 0 0 0,0 1 0 0 0,-1-1 0 0 0,0 1 0 0 0,1-1 0 0 0,-1 1 0 0 0,-1-1 0 0 0,1 1 0 0 0,-1-1 0 0 0,1 1 0 0 0,-2 2 32 0 0,2-1-25 0 0,0 11 11 0 0,-2-1 0 0 0,0 0-1 0 0,-1 0 1 0 0,0-1 0 0 0,-1 1 0 0 0,0 0 0 0 0,-2-1 0 0 0,1 0 0 0 0,-2-1 0 0 0,0 1 0 0 0,-3 3 14 0 0,8-14-97 0 0,0 0 0 0 0,0 0 0 0 0,0 0 0 0 0,-1 0 0 0 0,0 0 0 0 0,1 0 0 0 0,-1-1 0 0 0,0 1 0 0 0,0-1 0 0 0,-1 0 0 0 0,1 1 0 0 0,0-2 0 0 0,-1 1 0 0 0,1 0 0 0 0,-1-1 0 0 0,0 1 0 0 0,1-1 0 0 0,-1 0 0 0 0,0-1 0 0 0,0 1 0 0 0,0 0 0 0 0,1-1 0 0 0,-4 0 97 0 0,7 0-127 0 0,0 0-10 0 0,10-4-2601 0 0,20 4 2729 0 0,-24 0 11 0 0,127 26 1102 0 0,-115-22-827 0 0,1-2 0 0 0,-1 0-1 0 0,0-1 1 0 0,1 0 0 0 0,-1-2-1 0 0,0 0 1 0 0,1-1 0 0 0,-1-1 0 0 0,0 0-1 0 0,0-2 1 0 0,-1 0 0 0 0,1-1-1 0 0,-1-1 1 0 0,0 0 0 0 0,4-3-277 0 0,10-14 355 0 0,-2 0 1 0 0,0-2 0 0 0,-1-1-1 0 0,-2-2 1 0 0,-1 0 0 0 0,-1-2-1 0 0,-2 0 1 0 0,-1-2 0 0 0,-1 0-1 0 0,12-31-355 0 0,-9 17-136 0 0,-2 0-1 0 0,-2-1 1 0 0,-2-1-1 0 0,-2 0 0 0 0,-3-1 1 0 0,-2-1-1 0 0,2-30 137 0 0,-10-22-68 0 0,-3 103 34 0 0,0-1 0 0 0,0 0 0 0 0,0 0 0 0 0,0 0 0 0 0,0 1 0 0 0,0-1 0 0 0,0 1 0 0 0,0-1 0 0 0,0 1 0 0 0,0-1 0 0 0,-1 1 0 0 0,1-1 0 0 0,0 1 0 0 0,0 0 0 0 0,0 0 0 0 0,-1 0 0 0 0,1 0 0 0 0,0 0 0 0 0,0 0 0 0 0,-1 0 0 0 0,1 0 0 0 0,0 0 0 0 0,0 0 0 0 0,-1 1 0 0 0,1-1 0 0 0,0 0 0 0 0,0 1-1 0 0,0-1 1 0 0,0 1 0 0 0,0 0 0 0 0,0-1 0 0 0,0 1 0 0 0,0 0 0 0 0,0-1 0 0 0,0 1 0 0 0,0 0 0 0 0,0 0 0 0 0,0 0 0 0 0,0 1 34 0 0,-12 14-30 0 0,0 0 1 0 0,2 1-1 0 0,0 1 0 0 0,0 0 1 0 0,2 0-1 0 0,0 1 0 0 0,2 0 0 0 0,0 1 1 0 0,1 0-1 0 0,0 0 0 0 0,2 0 0 0 0,1 0 1 0 0,0 1-1 0 0,1-1 0 0 0,2 1 1 0 0,0 0-1 0 0,1 7 30 0 0,4 25-56 0 0,2 1 0 0 0,3-1 0 0 0,2-1 0 0 0,2 0 0 0 0,2-1 0 0 0,2 0 0 0 0,3-1 0 0 0,3 1 56 0 0,-13-25 5 0 0,26 40-1164 0 0,-37-65 744 0 0,0-1 75 0 0,-22-23-4703 0 0,-15-13-6821 0 0,30 25 10322 0 0</inkml:trace>
  <inkml:trace contextRef="#ctx0" brushRef="#br0" timeOffset="1518">6874 1066 12843 0 0,'0'0'2171'0'0,"0"0"-1287"0"0,0 0-604 0 0,0 0 58 0 0,0 0 242 0 0,0 0 157 0 0,0 0-10 0 0,0 0-140 0 0,38-2-148 0 0,125-8-107 0 0,121-14 974 0 0,26 1-2700 0 0,-264 19-1133 0 0,-15 2-2557 0 0,-7 1-5727 0 0</inkml:trace>
  <inkml:trace contextRef="#ctx0" brushRef="#br0" timeOffset="9014.984">9055 639 5137 0 0,'0'0'870'0'0,"0"0"-125"0"0,0 0 70 0 0,0 0 236 0 0,0 0 221 0 0,0 0 83 0 0,0 0-107 0 0,0 0-210 0 0,0 0-235 0 0,0 0-215 0 0,0 0-160 0 0,-7 8 758 0 0,-15 128-389 0 0,-2-9-668 0 0,7 1 0 0 0,5 1 0 0 0,4 120-129 0 0,8-234-17 0 0,0-1 1 0 0,0 1-1 0 0,2 0 0 0 0,0 0 1 0 0,1 0-1 0 0,0-1 0 0 0,1 1 1 0 0,1-1-1 0 0,0 0 0 0 0,1-1 1 0 0,0 1-1 0 0,1-1 1 0 0,0 0-1 0 0,2-1 0 0 0,-1 1 1 0 0,1-2-1 0 0,7 8 17 0 0,-9-15 29 0 0,0 0-1 0 0,0 0 1 0 0,0 0 0 0 0,0-1 0 0 0,0 0-1 0 0,0-1 1 0 0,1 1 0 0 0,0-1-1 0 0,-1-1 1 0 0,1 1 0 0 0,0-1-1 0 0,0-1 1 0 0,0 0 0 0 0,-1 0-1 0 0,1 0 1 0 0,0-1 0 0 0,0 0 0 0 0,0 0-1 0 0,-1-1 1 0 0,1 0 0 0 0,-1-1-1 0 0,1 0 1 0 0,-1 0 0 0 0,0 0-1 0 0,0-1 1 0 0,0 0 0 0 0,-1 0 0 0 0,1-1-1 0 0,-1 1 1 0 0,0-2 0 0 0,0 1-29 0 0,8-11 147 0 0,0 0 0 0 0,-1-1-1 0 0,0 0 1 0 0,-2-1 0 0 0,0-1 0 0 0,-1 0 0 0 0,-1 0 0 0 0,-1-1 0 0 0,0 0 0 0 0,1-11-147 0 0,6-6 211 0 0,18-93 1240 0 0,-52 223-2702 0 0,16-69 1242 0 0,1 1-1 0 0,1-1 1 0 0,1 1-1 0 0,1-1 1 0 0,1 1-1 0 0,2-1 1 0 0,0 0-1 0 0,2 0 1 0 0,0 0-1 0 0,9 18 10 0 0,-11-32-15 0 0,-1-1-21 0 0,0 0 0 0 0,1 1 0 0 0,1-1 0 0 0,-1-1 0 0 0,1 1 0 0 0,1-1 0 0 0,0 0 0 0 0,0 0 0 0 0,0 0 0 0 0,1-1 0 0 0,0 0-1 0 0,1 0 1 0 0,-1-1 0 0 0,1 0 0 0 0,1-1 0 0 0,1 2 36 0 0,-5-7 55 0 0,0 0-1 0 0,0 0 0 0 0,1-1 1 0 0,-1 0-1 0 0,0 0 1 0 0,0 0-1 0 0,0 0 0 0 0,0-1 1 0 0,0 0-1 0 0,-1 0 1 0 0,1 0-1 0 0,0-1 1 0 0,-1 1-1 0 0,1-1 0 0 0,-1 0 1 0 0,0 0-1 0 0,0-1 1 0 0,0 1-1 0 0,-1-1 0 0 0,1 0 1 0 0,-1 0-1 0 0,0 0 1 0 0,0 0-1 0 0,0-1 0 0 0,-1 1 1 0 0,1-1-1 0 0,-1 0 1 0 0,0 0-1 0 0,-1 1 1 0 0,1-1-1 0 0,-1 0 0 0 0,0-1 1 0 0,0 0-55 0 0,4-4 26 0 0,32-75 216 0 0,76-135-301 0 0,-44 137-395 0 0,-68 83 421 0 0,0 0 0 0 0,0 0 0 0 0,0 0 0 0 0,0 0 0 0 0,0 0 0 0 0,-1 0 0 0 0,1 0 0 0 0,0 0 0 0 0,0 0 0 0 0,0 0 0 0 0,0 1 0 0 0,-1-1 0 0 0,1 0 0 0 0,0 0 0 0 0,0 1 0 0 0,0-1 0 0 0,-1 1 0 0 0,1-1 0 0 0,0 1 0 0 0,-1-1 0 0 0,1 1 0 0 0,0-1 0 0 0,-1 1 0 0 0,1-1 0 0 0,0 1 0 0 0,-1 0 0 0 0,1-1 0 0 0,-1 1 0 0 0,1 0 0 0 0,-1 0 0 0 0,0-1 0 0 0,1 1 0 0 0,-1 0 0 0 0,0 0 0 0 0,0 0 0 0 0,1 0 0 0 0,-1-1 0 0 0,0 1 0 0 0,0 0 0 0 0,0 0 0 0 0,0 0 0 0 0,0 0 0 0 0,0 0 0 0 0,0-1 0 0 0,0 1 33 0 0,6 47 101 0 0,1 210 258 0 0,-7-256-360 0 0,0 6-2 0 0,0 0-1 0 0,1 0 1 0 0,0 0 0 0 0,1 0 0 0 0,0 0 0 0 0,0 0 0 0 0,1 0 0 0 0,0 0 0 0 0,0-1 0 0 0,1 1 0 0 0,1 2 3 0 0,-3-10 21 0 0,0 1 0 0 0,0 0 1 0 0,-1-1-1 0 0,1 1 0 0 0,0-1 0 0 0,0 1 1 0 0,0-1-1 0 0,0 0 0 0 0,0 0 1 0 0,0 0-1 0 0,0 0 0 0 0,-1 0 0 0 0,1 0 1 0 0,0-1-1 0 0,0 1 0 0 0,0-1 0 0 0,0 1 1 0 0,0-1-1 0 0,-1 0 0 0 0,1 0 0 0 0,0 1 1 0 0,-1-1-1 0 0,1 0 0 0 0,0-1 0 0 0,-1 1 1 0 0,1 0-1 0 0,-1 0 0 0 0,0-1 0 0 0,1 1 1 0 0,-1 0-1 0 0,0-1 0 0 0,0 0 0 0 0,1-1-21 0 0,118-157 701 0 0,-90 116-854 0 0,1 1 0 0 0,3 1 0 0 0,33-32 153 0 0,-37 51-1011 0 0,-29 53 67 0 0,-31 175 1212 0 0,30-203-270 0 0,0-1 0 0 0,0 1 0 0 0,0-1 0 0 0,0 1 0 0 0,0-1 0 0 0,0 1 0 0 0,0-1 0 0 0,1 1 1 0 0,-1-1-1 0 0,1 1 0 0 0,-1-1 0 0 0,1 1 0 0 0,-1-1 0 0 0,1 1 0 0 0,0-1 0 0 0,0 0 0 0 0,0 1 0 0 0,-1-1 0 0 0,1 0 0 0 0,0 0 0 0 0,1 0 1 0 0,-1 0-1 0 0,0 0 0 0 0,0 0 0 0 0,0 0 0 0 0,1 0 0 0 0,-1 0 0 0 0,0-1 0 0 0,1 1 0 0 0,-1 0 0 0 0,1-1 0 0 0,-1 1 0 0 0,1-1 1 0 0,-1 0-1 0 0,1 1 0 0 0,-1-1 0 0 0,1 0 0 0 0,-1 0 0 0 0,1 0 0 0 0,-1 0 0 0 0,1 0 0 0 0,-1 0 0 0 0,1-1 0 0 0,-1 1 0 0 0,1 0 0 0 0,-1-1 1 0 0,1 1-1 0 0,-1-1 0 0 0,1 0 0 0 0,0 0 2 0 0,8-4 53 0 0,1-1 1 0 0,0 0-1 0 0,-1-1 1 0 0,0 0-1 0 0,-1-1 1 0 0,0 0-1 0 0,0 0 1 0 0,-1-1 0 0 0,8-10-54 0 0,9-7 6 0 0,-7 6-97 0 0,2 1-1 0 0,0 0 1 0 0,0 2 0 0 0,2 0 0 0 0,0 2 0 0 0,1 1 0 0 0,0 0-1 0 0,14-4 92 0 0,-36 18-14 0 0,1 0-1 0 0,-1 0 1 0 0,1 0-1 0 0,-1 0 1 0 0,0 0 0 0 0,1 0-1 0 0,-1 1 1 0 0,1-1-1 0 0,-1 1 1 0 0,0-1-1 0 0,1 1 1 0 0,-1-1-1 0 0,0 1 1 0 0,1 0-1 0 0,-1 0 1 0 0,0-1-1 0 0,0 1 1 0 0,0 0-1 0 0,0 0 1 0 0,0 0-1 0 0,0 0 1 0 0,0 0-1 0 0,0 1 1 0 0,0-1 0 0 0,0 0-1 0 0,-1 0 1 0 0,1 1-1 0 0,0-1 1 0 0,-1 0-1 0 0,1 1 1 0 0,-1-1-1 0 0,0 1 1 0 0,1-1-1 0 0,-1 0 1 0 0,0 1-1 0 0,0-1 1 0 0,0 1-1 0 0,0-1 1 0 0,0 1-1 0 0,0-1 1 0 0,0 1-1 0 0,-1-1 1 0 0,1 0 0 0 0,0 1-1 0 0,-1-1 1 0 0,1 1-1 0 0,-1-1 1 0 0,1 0-1 0 0,-1 0 1 0 0,0 1-1 0 0,0-1 1 0 0,0 0 14 0 0,0 14 92 0 0,-21 203 778 0 0,22-216-903 0 0,0 1-1 0 0,1 0 1 0 0,-1-1 0 0 0,1 1 0 0 0,-1-1 0 0 0,1 1 0 0 0,0-1 0 0 0,0 1-1 0 0,0-1 1 0 0,0 0 0 0 0,1 1 0 0 0,-1-1 0 0 0,0 0 0 0 0,1 0-1 0 0,0 0 1 0 0,-1 0 0 0 0,1 0 0 0 0,0 0 0 0 0,0-1 0 0 0,0 1-1 0 0,0 0 1 0 0,1-1 33 0 0,16 4-4091 0 0,1-12-5505 0 0,-14 3 4874 0 0</inkml:trace>
  <inkml:trace contextRef="#ctx0" brushRef="#br0" timeOffset="9394.03">11064 1545 4081 0 0,'0'0'2280'0'0,"0"0"-47"0"0,0 0 45 0 0,0 0-51 0 0,0 0-297 0 0,0 0-395 0 0,0 0-333 0 0,32-6-236 0 0,99-22-186 0 0,-56-8 382 0 0,-63 29-1029 0 0,-2 0 0 0 0,1 0 1 0 0,-1-1-1 0 0,0-1 0 0 0,-1 1 1 0 0,0-2-1 0 0,0 1 0 0 0,-1-1 0 0 0,0 0 1 0 0,-1-1-1 0 0,0 0 0 0 0,-1 0 1 0 0,0 0-1 0 0,-1-1 0 0 0,0 0 1 0 0,-1 0-1 0 0,0 0 0 0 0,-1-1 0 0 0,0 0 1 0 0,-1 1-1 0 0,0-9-133 0 0,-3 17-71 0 0,-1-1 1 0 0,1 1-1 0 0,-1 0 0 0 0,-1 0 1 0 0,1 0-1 0 0,0 1 1 0 0,-1-1-1 0 0,0 0 0 0 0,0 1 1 0 0,0 0-1 0 0,0-1 0 0 0,0 1 1 0 0,-1 0-1 0 0,1 1 0 0 0,-1-1 1 0 0,0 1-1 0 0,0 0 0 0 0,0 0 1 0 0,0 0-1 0 0,0 0 0 0 0,0 0 1 0 0,0 1-1 0 0,-1 0 1 0 0,1 0-1 0 0,-1 0 0 0 0,1 1 1 0 0,-1-1-1 0 0,1 1 0 0 0,-1 0 1 0 0,1 0-1 0 0,-1 1 0 0 0,1-1 1 0 0,0 1-1 0 0,-1 0 0 0 0,1 0 1 0 0,-2 1 70 0 0,-8 3-55 0 0,0 1 0 0 0,0 0 0 0 0,1 1 0 0 0,0 0 0 0 0,0 1 0 0 0,0 0 0 0 0,1 1 0 0 0,1 0 0 0 0,0 1 0 0 0,0 1 0 0 0,1-1 0 0 0,0 2 0 0 0,0-1 55 0 0,0 1-29 0 0,0-1 0 0 0,0 1-1 0 0,1 0 1 0 0,1 1 0 0 0,0 0 0 0 0,1 1 0 0 0,0 0-1 0 0,1 0 1 0 0,0 0 0 0 0,2 0 0 0 0,-1 1 0 0 0,2 0-1 0 0,0 0 1 0 0,1 0 0 0 0,0 0 0 0 0,1 1 0 0 0,1-1-1 0 0,0 0 1 0 0,1 1 29 0 0,1-10 10 0 0,0 1-1 0 0,1-1 1 0 0,-1 0-1 0 0,1 1 0 0 0,1-1 1 0 0,-1 0-1 0 0,1-1 1 0 0,0 1-1 0 0,0-1 1 0 0,1 0-1 0 0,-1 0 1 0 0,1 0-1 0 0,0 0 1 0 0,1-1-1 0 0,-1 0 0 0 0,1 0 1 0 0,0 0-1 0 0,0-1 1 0 0,0 0-1 0 0,6 2-9 0 0,135 32 429 0 0,-129-34-432 0 0,0-1 0 0 0,1-2 1 0 0,-1 0-1 0 0,1 0 0 0 0,-1-2 1 0 0,0 0-1 0 0,0-1 0 0 0,0-1 1 0 0,0-1-1 0 0,0 0 0 0 0,-1-2 1 0 0,0 0-1 0 0,0 0 0 0 0,1-3 3 0 0,30-26-2124 0 0,-29 19-1804 0 0,-9 8 2 0 0,-2 1-6336 0 0</inkml:trace>
  <inkml:trace contextRef="#ctx0" brushRef="#br0" timeOffset="9779.304">9746 739 11538 0 0,'0'0'969'0'0,"0"0"-129"0"0,0 0 112 0 0,0 0 16 0 0,0 0-192 0 0,0 0-319 0 0,0 0-289 0 0,0 0-168 0 0,0 0-48 0 0,0 0 0 0 0,0 0-16 0 0,0 0-121 0 0,0 0-223 0 0,27 40-448 0 0,-25-36-768 0 0,2 0-1289 0 0,-4-1-1728 0 0,0-3-1240 0 0</inkml:trace>
  <inkml:trace contextRef="#ctx0" brushRef="#br0" timeOffset="10116.721">8440 1055 0 0 0,'0'0'1278'0'0,"0"0"685"0"0,0 0 391 0 0,0 0 53 0 0,0 0-208 0 0,0 0-296 0 0,0 0-199 0 0,0 0-203 0 0,0 0-229 0 0,34 5-231 0 0,106 12-212 0 0,22-13 776 0 0,-14-7-1677 0 0,0-6-1 0 0,-1-7 1 0 0,4-7 72 0 0,-50 8-4431 0 0,-73 11 89 0 0,-6 1-6116 0 0</inkml:trace>
  <inkml:trace contextRef="#ctx0" brushRef="#br0" timeOffset="34756.412">6491 2988 3545 0 0,'0'0'1583'0'0,"0"0"-803"0"0,0 0-283 0 0,0 0 126 0 0,0 0 221 0 0,0 0 130 0 0,0 0-21 0 0,0 0-134 0 0,0 0-139 0 0,0 0-91 0 0,0 0-36 0 0,0 0-33 0 0,0 0-89 0 0,-3 27-76 0 0,-10 87-54 0 0,1 37 560 0 0,8-91-751 0 0,-2 0 0 0 0,-3-1 0 0 0,-11 37-110 0 0,-19 33-1480 0 0,36-116-152 0 0,2-9-1657 0 0,1-2-4106 0 0,0-2 5953 0 0</inkml:trace>
  <inkml:trace contextRef="#ctx0" brushRef="#br0" timeOffset="35092.388">6097 2985 0 0 0,'0'0'409'0'0,"0"0"274"0"0,0 0 299 0 0,0 0 354 0 0,0 0 260 0 0,0 0 31 0 0,0 0-41 0 0,0 0-44 0 0,0 0-66 0 0,0 0-117 0 0,0 0-136 0 0,34-7-149 0 0,108-21-164 0 0,76-1 2060 0 0,-181 24-2867 0 0,0 1 0 0 0,0 1-1 0 0,0 2 1 0 0,0 2 0 0 0,1 1-1 0 0,24 6-102 0 0,10 26-1367 0 0,-57-14-2594 0 0,-10 6-4847 0 0,-5-18 3555 0 0</inkml:trace>
  <inkml:trace contextRef="#ctx0" brushRef="#br0" timeOffset="35405.386">6040 3776 3553 0 0,'0'0'2398'0'0,"0"0"-1517"0"0,0 0-449 0 0,0 0 288 0 0,0 0 525 0 0,0 0 346 0 0,0 0 65 0 0,0 0-160 0 0,0 0-255 0 0,0 0-237 0 0,0 0-193 0 0,0 0-115 0 0,0 0-91 0 0,25 0-50 0 0,79-4 9 0 0,-9-14 827 0 0,199-35-583 0 0,-189 36-3230 0 0,-78 10-11 0 0,3 0-5689 0 0,-20 7-548 0 0</inkml:trace>
  <inkml:trace contextRef="#ctx0" brushRef="#br0" timeOffset="35834.467">6077 2650 4057 0 0,'0'0'767'0'0,"0"0"-337"0"0,0 0 104 0 0,0 0 558 0 0,0 0 602 0 0,0 0 321 0 0,0 0 11 0 0,0 0-265 0 0,0 0-336 0 0,0 0-306 0 0,33 0-257 0 0,108-1-181 0 0,171-12 1399 0 0,-56 8-2511 0 0,-147 5-8559 0 0,-105 0 8441 0 0,13 0-10024 0 0</inkml:trace>
  <inkml:trace contextRef="#ctx0" brushRef="#br0" timeOffset="36925.632">6846 3688 416 0 0,'0'0'2901'0'0,"0"0"-1729"0"0,0 0-605 0 0,0 0 26 0 0,0 0 229 0 0,0 0 178 0 0,0 0 75 0 0,0 0-50 0 0,0 0-156 0 0,0 0-160 0 0,0 0-126 0 0,0 0-90 0 0,24-11-61 0 0,73-36-48 0 0,-75 37-136 0 0,-1-2 0 0 0,0-1 0 0 0,0 0 0 0 0,-2-2 0 0 0,0 0 0 0 0,0-1 0 0 0,10-12-248 0 0,-14 13 94 0 0,2 1-51 0 0,-2-1 0 0 0,0-1-1 0 0,-1 0 1 0 0,0-1 0 0 0,-1 0-1 0 0,-1-1 1 0 0,-1 0 0 0 0,0-1-1 0 0,-2-1 1 0 0,5-13-43 0 0,-13 33-41 0 0,-1-1 0 0 0,1 1-1 0 0,-1-1 1 0 0,0 0 0 0 0,1 1 0 0 0,-1-1 0 0 0,0 0-1 0 0,1 1 1 0 0,-1-1 0 0 0,0 0 0 0 0,0 1 0 0 0,1-1-1 0 0,-1 0 1 0 0,0 0 0 0 0,0 1 0 0 0,0-1 0 0 0,0 0 0 0 0,0 1-1 0 0,0-1 1 0 0,0 0 0 0 0,0 0 0 0 0,-1 1 0 0 0,1-1-1 0 0,0 0 1 0 0,0 1 0 0 0,-1-1 0 0 0,1 0 0 0 0,0 1-1 0 0,-1-1 1 0 0,1 0 0 0 0,0 1 0 0 0,-1-1 0 0 0,1 1-1 0 0,-1-1 1 0 0,1 1 0 0 0,-1-1 0 0 0,1 1 0 0 0,-1-1 0 0 0,0 1-1 0 0,1-1 1 0 0,-1 1 0 0 0,0 0 0 0 0,1-1 0 0 0,-1 1-1 0 0,0 0 1 0 0,1 0 0 0 0,-1-1 0 0 0,0 1 0 0 0,1 0-1 0 0,-1 0 1 0 0,0 0 0 0 0,0 0 0 0 0,1 0 0 0 0,-1 0-1 0 0,0 0 1 0 0,0 0 0 0 0,1 0 0 0 0,-1 0 0 0 0,0 1 0 0 0,1-1-1 0 0,-1 0 1 0 0,0 0 0 0 0,1 1 0 0 0,-1-1 0 0 0,0 0-1 0 0,1 1 1 0 0,-1-1 41 0 0,-44 29-2613 0 0,34-18 2527 0 0,0 1 1 0 0,1 0 0 0 0,1 0-1 0 0,0 1 1 0 0,1 0 0 0 0,0 0-1 0 0,1 1 1 0 0,1 0 0 0 0,0 1-1 0 0,0 0 1 0 0,2-1 0 0 0,0 1-1 0 0,1 1 1 0 0,0-1 0 0 0,1 0-1 0 0,0 9 86 0 0,3-20 76 0 0,-1 0 0 0 0,0 0 0 0 0,1 0 0 0 0,0 0 0 0 0,0 0 0 0 0,0 0 0 0 0,0 0 0 0 0,1 0 0 0 0,0 0 0 0 0,-1-1-1 0 0,1 1 1 0 0,1 0 0 0 0,-1-1 0 0 0,0 0 0 0 0,1 0 0 0 0,0 1 0 0 0,0-2 0 0 0,-1 1 0 0 0,2 0 0 0 0,-1 0 0 0 0,0-1 0 0 0,1 0 0 0 0,-1 0 0 0 0,1 0 0 0 0,-1 0 0 0 0,1 0-1 0 0,0-1 1 0 0,0 0 0 0 0,0 1 0 0 0,3-1-76 0 0,4 2 388 0 0,0-1 0 0 0,0 0-1 0 0,1-1 1 0 0,-1-1 0 0 0,0 1-1 0 0,0-2 1 0 0,1 1 0 0 0,-1-2 0 0 0,0 0-1 0 0,0 0 1 0 0,0-1-388 0 0,18-6 396 0 0,-1-2 0 0 0,0-2 0 0 0,-1 0 0 0 0,-1-2 0 0 0,0 0 0 0 0,-1-2 0 0 0,0-1 0 0 0,-2-1 0 0 0,0-1 0 0 0,-1-1 0 0 0,-2-1 0 0 0,1-1-396 0 0,-17 18-19 0 0,1 0 1 0 0,-1-1 0 0 0,0 0 0 0 0,0 1 0 0 0,-1-1-1 0 0,0 0 1 0 0,0 0 0 0 0,0-1 0 0 0,-1 1 0 0 0,0-1-1 0 0,0 1 1 0 0,-1-1 0 0 0,0 0 0 0 0,0 0 0 0 0,0 1-1 0 0,-1-1 1 0 0,0-1 18 0 0,-37 0-2428 0 0,28 11 2183 0 0,0 1 1 0 0,0 0-1 0 0,1 0 0 0 0,-1 1 1 0 0,1 0-1 0 0,0 0 1 0 0,0 1-1 0 0,1 0 1 0 0,-1 0-1 0 0,2 1 1 0 0,-1 0-1 0 0,1 0 0 0 0,0 1 1 0 0,0-1-1 0 0,1 2 1 0 0,-4 5 244 0 0,6-10 1 0 0,-1 1-1 0 0,1 0 1 0 0,0 0 0 0 0,0 0 0 0 0,1 0-1 0 0,-1 0 1 0 0,1 1 0 0 0,0-1 0 0 0,1 1-1 0 0,-1 0 1 0 0,1-1 0 0 0,0 1 0 0 0,1 0-1 0 0,-1 0 1 0 0,1 0 0 0 0,0-1 0 0 0,1 1-1 0 0,-1 0 1 0 0,1 0 0 0 0,0-1 0 0 0,1 1-1 0 0,-1 0 1 0 0,1-1 0 0 0,0 1 0 0 0,1-1-1 0 0,-1 0 1 0 0,1 0 0 0 0,0 0 0 0 0,0 0-1 0 0,1 0 1 0 0,0-1 0 0 0,-1 1 0 0 0,1-1-1 0 0,1 0 1 0 0,-1 0 0 0 0,1-1-1 0 0,-1 1 1 0 0,1-1 0 0 0,0 0 0 0 0,0 0-1 0 0,4 1 0 0 0,7 1 339 0 0,1 0-1 0 0,-1-2 0 0 0,0 0 0 0 0,1 0 0 0 0,0-2 0 0 0,0 0 1 0 0,-1-1-1 0 0,1-1 0 0 0,1 0-338 0 0,-2-2 299 0 0,0-1 0 0 0,0 0-1 0 0,-1-2 1 0 0,0 1 0 0 0,0-2 0 0 0,-1 0 0 0 0,1 0 0 0 0,-1-2 0 0 0,-1 0-1 0 0,8-6-298 0 0,-20 14 10 0 0,18-13 103 0 0,-1 0 0 0 0,-1-1 1 0 0,-1-1-1 0 0,0-1 0 0 0,-1 0 0 0 0,0-1 1 0 0,-2 0-1 0 0,0-1 0 0 0,-1-1 0 0 0,-1 0 0 0 0,-1-1 1 0 0,6-15-114 0 0,-15 34-27 0 0,0-1 0 0 0,1 1 1 0 0,-1 0-1 0 0,0 0 0 0 0,-1 0 1 0 0,1-1-1 0 0,0 1 0 0 0,0 0 1 0 0,-1-1-1 0 0,0 1 0 0 0,1-1 1 0 0,-1 1-1 0 0,0 0 0 0 0,0-1 1 0 0,0 1-1 0 0,-1-1 0 0 0,1 1 1 0 0,0-1-1 0 0,-1 1 0 0 0,0 0 1 0 0,1-1-1 0 0,-1 1 0 0 0,0 0 1 0 0,0 0-1 0 0,-1 0 0 0 0,1 0 1 0 0,0 0-1 0 0,-1 0 0 0 0,1 0 1 0 0,-1 0-1 0 0,1 0 0 0 0,-1 0 1 0 0,0 1-1 0 0,0-1 0 0 0,-1 0 27 0 0,-6 5-147 0 0,0 0 1 0 0,0 0-1 0 0,0 1 0 0 0,0 0 0 0 0,1 0 1 0 0,-1 1-1 0 0,1 0 0 0 0,0 1 0 0 0,1 0 0 0 0,0 0 1 0 0,-1 1-1 0 0,2 0 0 0 0,-1 0 0 0 0,1 0 1 0 0,0 1-1 0 0,1 0 0 0 0,0 0 0 0 0,-1 1 147 0 0,0 2-2 0 0,1 1-1 0 0,0-1 1 0 0,0 1-1 0 0,1-1 1 0 0,0 1-1 0 0,1 0 1 0 0,1 1-1 0 0,0-1 1 0 0,0 0-1 0 0,1 1 1 0 0,1-1-1 0 0,0 1 1 0 0,1-1-1 0 0,0 1 1 0 0,1-1-1 0 0,0 0 1 0 0,1 0-1 0 0,1 0 1 0 0,0 0-1 0 0,0 0 1 0 0,1-1-1 0 0,0 1 1 0 0,1-1-1 0 0,1-1 1 0 0,0 1-1 0 0,0-1 1 0 0,1 0-1 0 0,0-1 1 0 0,0 0-1 0 0,1 0 1 0 0,2 0 2 0 0,46 35-2383 0 0,-14-24-6267 0 0,-33-17 2702 0 0</inkml:trace>
  <inkml:trace contextRef="#ctx0" brushRef="#br0" timeOffset="37222.817">8356 3519 12267 0 0,'0'0'2381'0'0,"0"0"-1010"0"0,0 0-400 0 0,0 0-37 0 0,0 0-50 0 0,0 0-120 0 0,0 0-184 0 0,0 0-197 0 0,0 0-142 0 0,0 0-106 0 0,0 0-51 0 0,-16 31-47 0 0,-46 98-22 0 0,27-35-19 0 0,-12 45-2111 0 0,42-132 1310 0 0,2-3-2823 0 0,1 0-8162 0 0,2-4 9085 0 0</inkml:trace>
  <inkml:trace contextRef="#ctx0" brushRef="#br0" timeOffset="37526.024">8207 3496 5353 0 0,'0'0'1580'0'0,"0"0"-985"0"0,0 0-351 0 0,0 0 235 0 0,0 0 393 0 0,0 0 290 0 0,0 0 111 0 0,0 0-54 0 0,0 0-142 0 0,0 0-173 0 0,0 0-173 0 0,0 0-163 0 0,0 0-151 0 0,32 3-107 0 0,103 7-78 0 0,-17-11 189 0 0,-84-1-206 0 0,-17 0-1249 0 0,0 2-3736 0 0,-17 0 1441 0 0,0 0-876 0 0,0 0-109 0 0</inkml:trace>
  <inkml:trace contextRef="#ctx0" brushRef="#br0" timeOffset="37773.772">8210 3776 5481 0 0,'0'0'3497'0'0,"0"0"-2737"0"0,0 0 32 0 0,0 0 256 0 0,0 0 89 0 0,0 0-113 0 0,0 0-176 0 0,0 0-160 0 0,0 0-176 0 0,0 0-216 0 0,192-25-136 0 0,-168 21-160 0 0,-4 0-256 0 0,-2 4-368 0 0,1-4-592 0 0,-3 1-896 0 0,-5 3-1801 0 0,0-4-4209 0 0</inkml:trace>
  <inkml:trace contextRef="#ctx0" brushRef="#br0" timeOffset="38638.723">7341 2977 4065 0 0,'0'0'628'0'0,"0"0"-141"0"0,0 0 156 0 0,0 0 315 0 0,0 0 208 0 0,0 0 24 0 0,0 0-85 0 0,0 0-95 0 0,0 0-89 0 0,0 0-82 0 0,32-2-92 0 0,101-9-119 0 0,131-9 1130 0 0,38 9-1469 0 0,-302 11-221 0 0,0 0 110 0 0,0 0 160 0 0,0 0 180 0 0,0 0 134 0 0,-12-7 852 0 0,-171-104 665 0 0,136 55-3083 0 0,45 49-685 0 0,1 0-5057 0 0,1 4-4124 0 0</inkml:trace>
  <inkml:trace contextRef="#ctx0" brushRef="#br0" timeOffset="40441.24">8868 3430 3569 0 0,'0'0'887'0'0,"0"0"-386"0"0,0 0-1 0 0,0 0 408 0 0,0 0 451 0 0,0 0 215 0 0,0 0-32 0 0,0 0-179 0 0,0 0-194 0 0,0 0-181 0 0,0 0-161 0 0,0 0-139 0 0,32-3-99 0 0,102-13-71 0 0,132-2 1145 0 0,-248 24-3522 0 0,-9 1-2160 0 0,-1-2-2468 0 0,-6-4 207 0 0</inkml:trace>
  <inkml:trace contextRef="#ctx0" brushRef="#br0" timeOffset="40853.481">9957 3003 3873 0 0,'0'0'3102'0'0,"0"0"-1662"0"0,0 0-446 0 0,0 0 187 0 0,0 0 260 0 0,0 0 71 0 0,0 0-146 0 0,0 0-268 0 0,0 0-291 0 0,0 0-227 0 0,0 0-165 0 0,0 0-143 0 0,0 0-80 0 0,0 19 278 0 0,-20 87 405 0 0,3 7-554 0 0,-6 0 0 0 0,-13 33-321 0 0,-18 78-520 0 0,48-214-666 0 0,2-15-5661 0 0,2-19-2853 0 0,2 23 9696 0 0,0-4-1999 0 0</inkml:trace>
  <inkml:trace contextRef="#ctx0" brushRef="#br0" timeOffset="41140.077">9420 3029 944 0 0,'0'0'846'0'0,"0"0"321"0"0,0 0 517 0 0,0 0 228 0 0,0 0-33 0 0,0 0-185 0 0,0 0-254 0 0,32 2-251 0 0,106 8-196 0 0,349-15 2720 0 0,-331 9-3825 0 0,-130 15-1658 0 0,-34 10-6287 0 0,3-22 535 0 0</inkml:trace>
  <inkml:trace contextRef="#ctx0" brushRef="#br0" timeOffset="41386.717">9501 3743 6057 0 0,'0'0'1614'0'0,"0"0"-702"0"0,0 0 70 0 0,0 0 375 0 0,0 0 194 0 0,0 0-36 0 0,0 0-172 0 0,0 0-222 0 0,0 0-193 0 0,0 0-148 0 0,0 0-113 0 0,35 6-74 0 0,115 18-89 0 0,-56-26 100 0 0,-75-3-470 0 0,50-10-373 0 0,102-21 914 0 0,-114 23-3689 0 0,-1-1-3366 0 0,-43 10-4068 0 0</inkml:trace>
  <inkml:trace contextRef="#ctx0" brushRef="#br0" timeOffset="42725.587">9473 2775 1296 0 0,'0'0'1947'0'0,"0"0"-1152"0"0,0 0-300 0 0,0 0 152 0 0,0 0 253 0 0,0 0 143 0 0,0 0 33 0 0,0 0 20 0 0,0 0-14 0 0,0 0-57 0 0,0 0-96 0 0,34-2-135 0 0,107-5-129 0 0,192-21 1994 0 0,-320 25-2924 0 0,1 2 1 0 0,0-1-1 0 0,0 1 0 0 0,0 1 1 0 0,0 1-1 0 0,-1 0 1 0 0,1 1-1 0 0,0 0 1 0 0,-1 1-1 0 0,9 2 265 0 0,6 6-5808 0 0,-18-7-2187 0 0</inkml:trace>
  <inkml:trace contextRef="#ctx0" brushRef="#br0" timeOffset="43724.901">10388 3592 1816 0 0,'0'0'1894'0'0,"0"0"-810"0"0,0 0-161 0 0,0 0 176 0 0,0 0 163 0 0,0 0 18 0 0,0 0-134 0 0,0 0-145 0 0,0 0-81 0 0,0 0-86 0 0,0 0-73 0 0,0 0-117 0 0,0 0-106 0 0,28-23-63 0 0,87-70-37 0 0,69-70 1236 0 0,-176 158-1723 0 0,-1-1-1 0 0,-1 0 1 0 0,1-1 0 0 0,-1 1-1 0 0,0-1 1 0 0,0 0 0 0 0,-1-1-1 0 0,0 1 1 0 0,0-1 0 0 0,-1 0-1 0 0,0 0 1 0 0,0-1 0 0 0,-1 1-1 0 0,0-1 1 0 0,-1 0 0 0 0,0 1-1 0 0,0-1 1 0 0,-1 0 0 0 0,0-2 49 0 0,-3 9-215 0 0,0 0 1 0 0,0 1-1 0 0,0-1 1 0 0,0 1 0 0 0,0-1-1 0 0,-1 1 1 0 0,1 0-1 0 0,0 0 1 0 0,-1 0 0 0 0,1 0-1 0 0,-1 1 1 0 0,0-1-1 0 0,1 1 1 0 0,-1-1 0 0 0,1 1-1 0 0,-1 0 1 0 0,0 0-1 0 0,1 0 1 0 0,-1 0 0 0 0,1 1-1 0 0,-1-1 1 0 0,0 1-1 0 0,1 0 1 0 0,-1-1 0 0 0,1 1-1 0 0,-1 0 1 0 0,1 0-1 0 0,0 1 1 0 0,0-1 0 0 0,-1 1 214 0 0,-9 5-335 0 0,0 0 1 0 0,1 1-1 0 0,0 1 1 0 0,1 0-1 0 0,0 0 1 0 0,0 1-1 0 0,1 1 1 0 0,0-1 0 0 0,-3 7 334 0 0,4-5-12 0 0,1 0 0 0 0,0 0 0 0 0,0 1 0 0 0,1 0 0 0 0,1 0 0 0 0,0 0 0 0 0,1 1 0 0 0,0 0 0 0 0,1 0 0 0 0,1 0 1 0 0,0 0-1 0 0,1 0 0 0 0,1 0 0 0 0,0 7 12 0 0,2-15 235 0 0,0 1 0 0 0,1-1 0 0 0,-1 0 0 0 0,1 0 0 0 0,1-1 0 0 0,-1 1 0 0 0,1-1 0 0 0,0 1 0 0 0,0-1 0 0 0,0 0 0 0 0,1-1 0 0 0,0 1 0 0 0,0-1 0 0 0,0 0 0 0 0,0 0 0 0 0,1 0 0 0 0,0-1 0 0 0,-1 0 0 0 0,1 0 0 0 0,0 0 0 0 0,1-1 0 0 0,-1 0 0 0 0,0 0 0 0 0,1-1 0 0 0,-1 0 0 0 0,1 0 0 0 0,-1 0 0 0 0,3-1-235 0 0,13 2 367 0 0,0-2 1 0 0,0-1-1 0 0,0-1 1 0 0,0 0-1 0 0,-1-2 1 0 0,1-1-1 0 0,-1 0 1 0 0,0-1-1 0 0,0-2 1 0 0,-1 0-1 0 0,0-1 1 0 0,-1-1-1 0 0,1-1 1 0 0,-2 0-1 0 0,0-2 1 0 0,0 0-1 0 0,-1-1 1 0 0,1-2-368 0 0,0 0 104 0 0,-1 0-1 0 0,-1-1 1 0 0,0-1 0 0 0,-1 0 0 0 0,-1-1 0 0 0,-1-1 0 0 0,-1 0 0 0 0,5-13-104 0 0,-4-36-325 0 0,-14 67 262 0 0,0 1-1 0 0,0-1 0 0 0,-1 1 1 0 0,1-1-1 0 0,-1 1 0 0 0,1 0 0 0 0,-1-1 1 0 0,0 1-1 0 0,0 0 0 0 0,1 0 0 0 0,-1 0 1 0 0,0 0-1 0 0,0 0 0 0 0,0 1 0 0 0,0-1 1 0 0,0 1-1 0 0,0-1 0 0 0,0 1 0 0 0,0 0 1 0 0,0-1-1 0 0,0 1 0 0 0,0 0 1 0 0,0 0-1 0 0,0 1 0 0 0,0-1 0 0 0,0 0 1 0 0,0 1-1 0 0,0-1 0 0 0,0 1 0 0 0,0 0 1 0 0,0-1-1 0 0,0 1 0 0 0,0 0 0 0 0,0 1 64 0 0,-7 2-83 0 0,1 1-1 0 0,0 1 1 0 0,1-1-1 0 0,-1 1 1 0 0,1 1-1 0 0,0-1 1 0 0,0 1-1 0 0,1 0 0 0 0,0 1 1 0 0,0 0-1 0 0,1 0 1 0 0,0 0-1 0 0,0 0 1 0 0,1 1-1 0 0,0 0 1 0 0,1 0-1 0 0,0 0 1 0 0,0 0-1 0 0,1 0 1 0 0,0 1-1 0 0,0-1 0 0 0,1 1 1 0 0,1-1-1 0 0,0 1 1 0 0,0-1-1 0 0,0 1 1 0 0,1-1-1 0 0,2 9 84 0 0,1-12 47 0 0,0 1 0 0 0,0-1 0 0 0,1 0 1 0 0,0 0-1 0 0,0 0 0 0 0,0-1 0 0 0,1 0 0 0 0,0 0 0 0 0,0 0 0 0 0,0 0 0 0 0,0-1 0 0 0,1 0 1 0 0,-1-1-1 0 0,1 0 0 0 0,0 0 0 0 0,1 0 0 0 0,-1-1 0 0 0,0 0 0 0 0,0 0 0 0 0,1 0 0 0 0,0-1 1 0 0,-1-1-1 0 0,1 1 0 0 0,-1-1 0 0 0,1 0 0 0 0,0-1 0 0 0,-1 0 0 0 0,7-1-47 0 0,0-2 107 0 0,1-1 0 0 0,-1 0 1 0 0,-1-1-1 0 0,1 0 0 0 0,-1-1 0 0 0,0-1 0 0 0,-1 0 0 0 0,1-1 0 0 0,-2 0 0 0 0,1 0 1 0 0,-1-2-1 0 0,-1 1 0 0 0,0-1 0 0 0,0-1 0 0 0,3-5-107 0 0,-1 3 24 0 0,-3 5-227 0 0,-1 0-1 0 0,0-1 1 0 0,0 1 0 0 0,-1-1-1 0 0,0-1 1 0 0,-1 1 0 0 0,0-1-1 0 0,-1 0 1 0 0,0-1-1 0 0,-1 1 1 0 0,0-1 0 0 0,-1 0-1 0 0,0 0 1 0 0,-1 0 0 0 0,0 0-1 0 0,-1-9 204 0 0,-2 20-124 0 0,0-1-1 0 0,-1 1 1 0 0,1-1-1 0 0,-1 1 0 0 0,1 0 1 0 0,-1 0-1 0 0,0-1 1 0 0,0 1-1 0 0,1 0 1 0 0,-1 1-1 0 0,0-1 1 0 0,0 0-1 0 0,0 0 1 0 0,0 1-1 0 0,0-1 1 0 0,0 1-1 0 0,0 0 1 0 0,0 0-1 0 0,0-1 1 0 0,0 1-1 0 0,0 0 1 0 0,0 1-1 0 0,0-1 0 0 0,0 0 1 0 0,0 1-1 0 0,0-1 1 0 0,0 1-1 0 0,0-1 1 0 0,0 1-1 0 0,0 0 1 0 0,0 0-1 0 0,-1 1 125 0 0,-9 5-207 0 0,1 1 0 0 0,0 1 0 0 0,1 0 0 0 0,0 0 0 0 0,0 1 0 0 0,1 0 0 0 0,0 1 0 0 0,1 0 0 0 0,0 0 0 0 0,1 1-1 0 0,-4 8 208 0 0,6-11-81 0 0,1 0 0 0 0,0 0-1 0 0,1 1 1 0 0,0 0 0 0 0,0-1-1 0 0,1 1 1 0 0,0 0 0 0 0,1 0-1 0 0,0 0 1 0 0,1 1 0 0 0,0-1-1 0 0,0 0 1 0 0,1 0 0 0 0,0 0-1 0 0,1 0 1 0 0,1 2 81 0 0,1-5 26 0 0,0 1-1 0 0,1-1 1 0 0,0 0 0 0 0,1 0 0 0 0,-1-1-1 0 0,1 1 1 0 0,0-1 0 0 0,1-1 0 0 0,0 1-1 0 0,0-1 1 0 0,0 0 0 0 0,0-1 0 0 0,1 0-1 0 0,-1 0 1 0 0,1 0 0 0 0,0-1 0 0 0,1 0 0 0 0,-1-1-1 0 0,4 1-25 0 0,35 7-1366 0 0,-14-9-3605 0 0,-22-1 2249 0 0</inkml:trace>
  <inkml:trace contextRef="#ctx0" brushRef="#br0" timeOffset="44187.383">11887 3482 4649 0 0,'0'0'2139'0'0,"0"0"-411"0"0,0 0-96 0 0,0 0 79 0 0,0 0-80 0 0,0 0-244 0 0,0 0-349 0 0,0 0-325 0 0,0 0-229 0 0,0 0-102 0 0,0 0-74 0 0,0 0-54 0 0,0 0-41 0 0,-4 13-73 0 0,-33 100 43 0 0,13 11-579 0 0,25-123 291 0 0,0 0 0 0 0,-1-1 0 0 0,1 1 0 0 0,0-1 1 0 0,0 1-1 0 0,0-1 0 0 0,-1 1 0 0 0,1-1 0 0 0,0 1 0 0 0,0-1 0 0 0,0 1 0 0 0,0-1 1 0 0,0 0-1 0 0,0 0 0 0 0,0 0 0 0 0,0 0 0 0 0,0 1 0 0 0,0-1 0 0 0,0 0 1 0 0,0 0-1 0 0,0-1 0 0 0,0 1 0 0 0,0 0 0 0 0,0 0 0 0 0,0 0 0 0 0,0-1 0 0 0,0 1 1 0 0,0-1-1 0 0,0 1 0 0 0,-1 0 0 0 0,1-1 0 0 0,0 1 0 0 0,0-1 0 0 0,0 0 1 0 0,-1 1-1 0 0,1-1 0 0 0,0 0 0 0 0,0 0 0 0 0,-1 1 0 0 0,1-1 0 0 0,0-1 105 0 0,9-19-9172 0 0,-9 17 4448 0 0</inkml:trace>
  <inkml:trace contextRef="#ctx0" brushRef="#br0" timeOffset="44444.473">11749 3471 3465 0 0,'0'0'992'0'0,"0"0"79"0"0,0 0 206 0 0,0 0 73 0 0,0 0-102 0 0,0 0-147 0 0,0 0-189 0 0,0 0-169 0 0,0 0-159 0 0,0 0-124 0 0,31-2-97 0 0,100-6-81 0 0,-14 6 105 0 0,-78 3-9496 0 0,-39-1 3983 0 0</inkml:trace>
  <inkml:trace contextRef="#ctx0" brushRef="#br0" timeOffset="44691.638">11642 3780 6617 0 0,'0'0'3364'0'0,"0"0"-2003"0"0,0 0-846 0 0,0 0-75 0 0,0 0 122 0 0,0 0 175 0 0,0 0 135 0 0,0 0 14 0 0,0 0-82 0 0,0 0-97 0 0,0 0-147 0 0,0 0-151 0 0,24 6-114 0 0,79 16-105 0 0,-12-23-92 0 0,-61-4-268 0 0,56-9-2717 0 0,-45 6-3763 0 0,-24 4-2060 0 0</inkml:trace>
  <inkml:trace contextRef="#ctx0" brushRef="#br0" timeOffset="22854.461">1843 2690 0 0 0,'0'0'287'0'0,"0"0"646"0"0,0 0 349 0 0,0 0 132 0 0,0 0 8 0 0,0 0-104 0 0,0 0-111 0 0,0 0-108 0 0,0 0-114 0 0,-8 1-168 0 0,-178 13 3085 0 0,-121 77-3141 0 0,212-57-270 0 0,43-1-488 0 0,52-33-147 0 0,9 15-890 0 0,14-6 1127 0 0,1-1 0 0 0,1 0 0 0 0,-1-2 0 0 0,1-1 0 0 0,0-1 1 0 0,0-1-1 0 0,10-1-93 0 0,72 11 242 0 0,-102-12-228 0 0,9 1 7 0 0,0 0 1 0 0,0 1-1 0 0,0 0 1 0 0,0 1-1 0 0,0 0 1 0 0,-1 2-1 0 0,0-1 1 0 0,0 2-1 0 0,0-1 1 0 0,-1 2-1 0 0,0 0 1 0 0,0 0-1 0 0,2 4-21 0 0,-12-9 45 0 0,0 0-1 0 0,-1 0 1 0 0,1 1-1 0 0,-1-1 1 0 0,0 0-1 0 0,0 1 1 0 0,0-1-1 0 0,0 1 1 0 0,-1-1-1 0 0,1 1 1 0 0,-1 0-1 0 0,0-1 1 0 0,0 1 0 0 0,0-1-1 0 0,-1 1 1 0 0,1 0-1 0 0,-1-1 1 0 0,0 1-1 0 0,0-1 1 0 0,0 0-1 0 0,0 1 1 0 0,-1-1-1 0 0,1 0 1 0 0,-1 1-1 0 0,0-1 1 0 0,0 0-1 0 0,0 0 1 0 0,-1 1-45 0 0,-25 20 150 0 0,-1-1 1 0 0,-2-1-1 0 0,0-1 0 0 0,0-2 1 0 0,-2-1-1 0 0,-1-2 0 0 0,-27 10-150 0 0,-472 170 55 0 0,477-174-35 0 0,1 3-1 0 0,1 2 1 0 0,1 2 0 0 0,-44 33-20 0 0,27 9-271 0 0,68-69 260 0 0,1 0 0 0 0,0 0 0 0 0,0 0 0 0 0,0 0 1 0 0,0 0-1 0 0,0 0 0 0 0,1 0 0 0 0,-1 0 0 0 0,1 1 0 0 0,-1-1 0 0 0,1 0 0 0 0,0 0 0 0 0,0 1 0 0 0,0-1 1 0 0,0 0-1 0 0,0 0 0 0 0,0 1 0 0 0,1-1 0 0 0,-1 0 0 0 0,1 0 0 0 0,-1 0 0 0 0,1 1 0 0 0,0-1 0 0 0,0 0 1 0 0,0 0-1 0 0,0 0 0 0 0,0 0 0 0 0,1-1 0 0 0,-1 1 0 0 0,1 0 0 0 0,-1 0 0 0 0,1-1 0 0 0,-1 1 0 0 0,1-1 1 0 0,0 1-1 0 0,0-1 0 0 0,0 0 0 0 0,0 0 0 0 0,0 0 0 0 0,0 0 0 0 0,2 1 11 0 0,20 7 102 0 0,0 0 0 0 0,1-2 0 0 0,0-1-1 0 0,0-1 1 0 0,1-1 0 0 0,0-1 0 0 0,-1-1 0 0 0,1-1-1 0 0,0-2 1 0 0,0 0 0 0 0,0-2 0 0 0,9-3-102 0 0,311-67 753 0 0,-1 1-353 0 0,-371 78-7335 0 0,13-2 2061 0 0,3 0-3337 0 0</inkml:trace>
  <inkml:trace contextRef="#ctx0" brushRef="#br0" timeOffset="23554.985">1762 3703 7226 0 0,'0'0'1685'0'0,"0"0"-1079"0"0,0 0-272 0 0,0 0 251 0 0,0 0 347 0 0,0 0 216 0 0,0 0 18 0 0,0 0-141 0 0,22-35-217 0 0,71-111-189 0 0,-17 39 203 0 0,218-238 902 0 0,-205 246-1360 0 0,-88 99-369 0 0,-1 0 0 0 0,0 0 0 0 0,1-1-1 0 0,-1 1 1 0 0,1 0 0 0 0,-1 0 0 0 0,1 0 0 0 0,-1 0 0 0 0,1 0 0 0 0,-1 0-1 0 0,1 0 1 0 0,-1 0 0 0 0,1 0 0 0 0,-1 0 0 0 0,1 0 0 0 0,-1 0-1 0 0,1 0 1 0 0,-1 0 0 0 0,1 0 0 0 0,-1 1 0 0 0,1-1 0 0 0,-1 0 0 0 0,1 0-1 0 0,-1 1 1 0 0,1-1 0 0 0,-1 0 0 0 0,0 0 0 0 0,1 1 0 0 0,-1-1 0 0 0,1 1-1 0 0,-1-1 1 0 0,0 0 0 0 0,0 1 0 0 0,1-1 0 0 0,-1 1 0 0 0,0-1-1 0 0,0 1 1 0 0,1-1 0 0 0,-1 0 0 0 0,0 1 0 0 0,0-1 0 0 0,0 1 0 0 0,0-1-1 0 0,0 1 1 0 0,0-1 0 0 0,1 1 0 0 0,-1-1 0 0 0,0 1 0 0 0,-1-1-1 0 0,1 1 1 0 0,0-1 0 0 0,0 1 0 0 0,0-1 0 0 0,0 1 0 0 0,0-1 0 0 0,0 1-1 0 0,-1-1 1 0 0,1 1 0 0 0,0-1 0 0 0,0 1 0 0 0,-1-1 0 0 0,1 1-1 0 0,0-1 1 0 0,-1 0 0 0 0,1 1 0 0 0,0-1 0 0 0,-1 0 0 0 0,1 1 0 0 0,-1-1 5 0 0,-9 52 259 0 0,9-47-223 0 0,-17 67 193 0 0,3 0 1 0 0,3 1-1 0 0,4 0 1 0 0,1 27-230 0 0,7-76 18 0 0,-1-16-10 0 0,0 1 0 0 0,0-1-1 0 0,1 1 1 0 0,1-1 0 0 0,-1 1-1 0 0,1-1 1 0 0,1 0 0 0 0,0 1 0 0 0,0-1-1 0 0,0 0 1 0 0,1 0 0 0 0,0 0-1 0 0,1 0 1 0 0,0 0 0 0 0,0-1 0 0 0,0 0-1 0 0,1 0 1 0 0,0 0-8 0 0,-2-5 42 0 0,0-1 0 0 0,0 0 1 0 0,0-1-1 0 0,0 1 0 0 0,0 0 0 0 0,0-1 0 0 0,0 1 1 0 0,0-1-1 0 0,0 0 0 0 0,0 0 0 0 0,0 0 1 0 0,0-1-1 0 0,0 1 0 0 0,0-1 0 0 0,0 0 0 0 0,0 1 1 0 0,0-1-1 0 0,0 0 0 0 0,0-1 0 0 0,0 1 1 0 0,-1-1-1 0 0,1 1 0 0 0,-1-1 0 0 0,1 0 0 0 0,-1 0 1 0 0,1 0-1 0 0,-1 0 0 0 0,0 0 0 0 0,0 0 0 0 0,0-1 1 0 0,0 1-1 0 0,0-2-42 0 0,30-28 132 0 0,-2-2-1 0 0,-1-1 1 0 0,-2-2 0 0 0,6-11-132 0 0,64-108-322 0 0,-8-4 1 0 0,0-17 321 0 0,-119 232-315 0 0,10-13 465 0 0,2 1-1 0 0,3 0 0 0 0,1 1 1 0 0,2 0-1 0 0,2 1 0 0 0,-1 24-149 0 0,0 260-652 0 0,15-301-2065 0 0,0-19-1571 0 0,3-6-4367 0 0,-3-3 3092 0 0</inkml:trace>
  <inkml:trace contextRef="#ctx0" brushRef="#br0" timeOffset="24257.429">3194 3452 2633 0 0,'0'0'2539'0'0,"0"0"-927"0"0,0 0-394 0 0,0 0-69 0 0,0 0-4 0 0,0 0-73 0 0,0 0-32 0 0,0 0-37 0 0,0 0-132 0 0,0 0-184 0 0,0 0-165 0 0,0 0-144 0 0,-20 6-128 0 0,-63 18-79 0 0,32 8 35 0 0,43-21-174 0 0,-4 1-9 0 0,1 0 0 0 0,0 1 1 0 0,1 0-1 0 0,1 1 1 0 0,0 0-1 0 0,1 0 0 0 0,0 1 1 0 0,1 0-1 0 0,1 0 1 0 0,1 1-1 0 0,0-1 0 0 0,0 1 1 0 0,2 0-1 0 0,0 1 1 0 0,1-1-1 0 0,1 1 1 0 0,0-1-1 0 0,1 5-23 0 0,2-14 39 0 0,-1 0 1 0 0,1-1 0 0 0,0 1-1 0 0,0-1 1 0 0,1 0-1 0 0,0 0 1 0 0,0 0-1 0 0,1 0 1 0 0,-1 0-1 0 0,1-1 1 0 0,0 1-1 0 0,1-1 1 0 0,-1 0-1 0 0,1 0 1 0 0,0-1-1 0 0,1 0 1 0 0,-1 0-1 0 0,1 0 1 0 0,-1 0-1 0 0,1-1 1 0 0,0 0-1 0 0,0 0 1 0 0,1 0 0 0 0,-1-1-1 0 0,1 0 1 0 0,-1-1-1 0 0,1 1 1 0 0,-1-1-1 0 0,1 0 1 0 0,0-1-1 0 0,0 0 1 0 0,-1 0-1 0 0,2 0-39 0 0,0 1 119 0 0,0-1 0 0 0,0 0 0 0 0,0 0 0 0 0,0-1 0 0 0,0 0 0 0 0,0 0-1 0 0,0-1 1 0 0,0 0 0 0 0,-1 0 0 0 0,1-1 0 0 0,-1 0 0 0 0,0 0 0 0 0,1-1 0 0 0,-1 0 0 0 0,-1 0-1 0 0,1-1 1 0 0,-1 0 0 0 0,1 0 0 0 0,-2 0 0 0 0,1-1 0 0 0,0 0 0 0 0,-1 0 0 0 0,0 0 0 0 0,-1-1-1 0 0,1 0 1 0 0,-1 0 0 0 0,2-6-119 0 0,-5 9-31 0 0,0-1-1 0 0,-1 1 0 0 0,1-1 1 0 0,-1 1-1 0 0,0 0 1 0 0,-1-1-1 0 0,1 1 0 0 0,-1-1 1 0 0,0 1-1 0 0,0 0 0 0 0,0-1 1 0 0,-1 1-1 0 0,1 0 1 0 0,-1 0-1 0 0,0 0 0 0 0,0 0 1 0 0,0 0-1 0 0,-1 0 0 0 0,0 1 1 0 0,1-1-1 0 0,-1 1 1 0 0,0 0-1 0 0,-1 0 0 0 0,1 0 1 0 0,-1 0-1 0 0,1 0 0 0 0,-1 1 1 0 0,0-1-1 0 0,0 1 1 0 0,0 0-1 0 0,0 1 0 0 0,0-1 1 0 0,0 0-1 0 0,0 1 0 0 0,-1 0 1 0 0,1 0-1 0 0,-1 1 1 0 0,1-1-1 0 0,-1 1 0 0 0,1 0 1 0 0,0 0-1 0 0,-1 0 1 0 0,1 1-1 0 0,-1-1 0 0 0,-1 2 32 0 0,3-2-149 0 0,1-1 50 0 0,0 1 0 0 0,-1-1-1 0 0,1 1 1 0 0,0 0-1 0 0,0 0 1 0 0,0 0 0 0 0,0 0-1 0 0,0 0 1 0 0,-1 1 0 0 0,1-1-1 0 0,0 1 1 0 0,0-1-1 0 0,0 1 1 0 0,0 0 0 0 0,0 0-1 0 0,0 0 1 0 0,0 0 0 0 0,0 0-1 0 0,1 0 1 0 0,-1 0 0 0 0,0 1-1 0 0,1-1 1 0 0,-1 0-1 0 0,0 2 100 0 0,48 4 489 0 0,113-9 1582 0 0,-78 1-3080 0 0,-1 0-7024 0 0,-74 1-2423 0 0</inkml:trace>
  <inkml:trace contextRef="#ctx0" brushRef="#br0" timeOffset="27789.391">2237 2617 2240 0 0,'0'0'658'0'0,"0"0"-518"0"0,0 0-144 0 0,0 0 145 0 0,0 0 282 0 0,0 0 217 0 0,0 0 87 0 0,0 0-4 0 0,0 0-12 0 0,0 0-15 0 0,0 0-23 0 0,0 0-50 0 0,15-3-60 0 0,112-9 1480 0 0,14 45 93 0 0,-25-21-987 0 0,-66-13 3810 0 0,-61-14-3224 0 0,-22-14-1676 0 0,-2 2 0 0 0,-1 1 0 0 0,-1 1 0 0 0,0 2-1 0 0,-3 2-58 0 0,-15-11-516 0 0,-55-25-2109 0 0,36 26-4284 0 0,47 22-3271 0 0</inkml:trace>
  <inkml:trace contextRef="#ctx0" brushRef="#br0" timeOffset="28520.738">526 2591 0 0 0,'0'0'1114'0'0,"0"0"63"0"0,0 0 177 0 0,0 0 286 0 0,0 0 142 0 0,0 0 17 0 0,0 0-71 0 0,0 0-187 0 0,0 0-154 0 0,0 0-195 0 0,0 0-221 0 0,0 0-156 0 0,0 0-129 0 0,-14-14-64 0 0,-46-43-26 0 0,58 54-510 0 0,-1 1 1 0 0,1 0-1 0 0,-1 0 0 0 0,1 0 0 0 0,-1 0 1 0 0,0 0-1 0 0,0 1 0 0 0,0-1 1 0 0,0 1-1 0 0,0 0 0 0 0,0 0 0 0 0,0 0 1 0 0,0 0-1 0 0,-1 1 0 0 0,1-1 1 0 0,0 1-1 0 0,0 0 0 0 0,-1 0 0 0 0,1 0 1 0 0,0 0-1 0 0,-1 1 0 0 0,0-1-86 0 0,-11 2 237 0 0,9-3-245 0 0,0 0-1 0 0,1 0 1 0 0,-1 0 0 0 0,0 1-1 0 0,0 0 1 0 0,1 1-1 0 0,-1-1 1 0 0,0 1 0 0 0,1 0-1 0 0,-1 0 1 0 0,1 1 0 0 0,-1 0-1 0 0,1 0 1 0 0,-1 0 0 0 0,1 1-1 0 0,0-1 1 0 0,0 1-1 0 0,0 0 1 0 0,1 1 0 0 0,-1-1-1 0 0,1 1 1 0 0,0 0 0 0 0,0 0-1 0 0,0 0 1 0 0,0 1-1 0 0,1-1 1 0 0,-1 1 0 0 0,1 0-1 0 0,-1 4 9 0 0,-5 21-24 0 0,2 0 0 0 0,1 1 0 0 0,2 0 0 0 0,1 0 0 0 0,1 0 0 0 0,2 1 0 0 0,1-1 0 0 0,1 0 0 0 0,2 0 0 0 0,1 0-1 0 0,1 0 1 0 0,2-1 0 0 0,5 13 24 0 0,10 62-3 0 0,52 480-42 0 0,-61-207 104 0 0,-13-362-18 0 0,-1 0 1 0 0,-1 1 0 0 0,0-1 0 0 0,-1 1 0 0 0,-1-1 0 0 0,-1 0 0 0 0,0 0 0 0 0,-1-1-1 0 0,0 1 1 0 0,-1-1 0 0 0,-1 0 0 0 0,-1 0 0 0 0,0-1 0 0 0,0 0 0 0 0,-2-1 0 0 0,0 0-1 0 0,0 0 1 0 0,-1-1 0 0 0,-1 0 0 0 0,-2 1-42 0 0,10-9-51 0 0,-1 0-1 0 0,1 0 0 0 0,-1 0 1 0 0,0-1-1 0 0,0 0 1 0 0,0 0-1 0 0,0 0 0 0 0,0 0 1 0 0,-1-1-1 0 0,1 0 1 0 0,-1 0-1 0 0,0-1 0 0 0,1 0 1 0 0,-1 0-1 0 0,0 0 1 0 0,0 0-1 0 0,0-1 0 0 0,0 0 1 0 0,0 0-1 0 0,0-1 1 0 0,1 1-1 0 0,-1-2 0 0 0,0 1 1 0 0,0 0-1 0 0,1-1 1 0 0,-1 0-1 0 0,1 0 1 0 0,-1-1-1 0 0,1 0 0 0 0,0 1 1 0 0,0-2-1 0 0,0 1 1 0 0,0-1-1 0 0,1 1 0 0 0,-2-3 52 0 0,-6-25-3082 0 0,8 8-2305 0 0,2 8-2512 0 0</inkml:trace>
  <inkml:trace contextRef="#ctx0" brushRef="#br0" timeOffset="29356.421">3873 3316 10234 0 0,'0'0'1447'0'0,"0"0"-868"0"0,0 0-459 0 0,0 0-80 0 0,0 0 41 0 0,0 0 70 0 0,0 0 72 0 0,0 0-19 0 0,-33 20-35 0 0,-102 66-63 0 0,83-32-70 0 0,48-45-36 0 0,1-4 6 0 0,1-1-1 0 0,-1 1 1 0 0,1 0 0 0 0,0 0 0 0 0,0 0 0 0 0,1 0 0 0 0,-1 0 0 0 0,1 0 0 0 0,0 0 0 0 0,1 0 0 0 0,-1 0 0 0 0,1 1 0 0 0,0-1 0 0 0,0 0 0 0 0,1 0 0 0 0,-1 1 0 0 0,1-1 0 0 0,0 0 0 0 0,1 0 0 0 0,-1 0 0 0 0,1 0 0 0 0,0 0 0 0 0,0-1 0 0 0,1 1 0 0 0,-1 0 0 0 0,1-1 0 0 0,0 0 0 0 0,0 0 0 0 0,1 1 0 0 0,-1-2 0 0 0,1 1 0 0 0,0 0 0 0 0,0-1-1 0 0,0 0 1 0 0,0 0 0 0 0,1 0 0 0 0,-1 0 0 0 0,1-1 0 0 0,0 0 0 0 0,-1 0 0 0 0,1 0 0 0 0,2 0-6 0 0,7 0 254 0 0,-1-1 0 0 0,0-1 0 0 0,0-1 0 0 0,1 1 0 0 0,-1-2 0 0 0,0 0 0 0 0,0-1 0 0 0,0 0 0 0 0,0-1 0 0 0,-1 0 0 0 0,1-1 0 0 0,-1 0-1 0 0,0-1 1 0 0,-1 0 0 0 0,1-1 0 0 0,-1-1 0 0 0,0 0 0 0 0,5-5-254 0 0,17-16 535 0 0,-3-1-1 0 0,0-1 0 0 0,-2-2 1 0 0,-1-1-1 0 0,2-6-534 0 0,-13 19 23 0 0,-1 0-1 0 0,-1-1 1 0 0,0 0 0 0 0,-2-1-1 0 0,-1-1 1 0 0,-1 0 0 0 0,-1-1 0 0 0,-1 1-1 0 0,-1-2 1 0 0,-1 1 0 0 0,-1-1-1 0 0,-2 0 1 0 0,0 0-23 0 0,-2 10-219 0 0,-1-1 0 0 0,-1 1 0 0 0,0-1 0 0 0,-1 1 0 0 0,-1-1 0 0 0,0 1 0 0 0,-1 0 0 0 0,-1 1 0 0 0,-1-1 0 0 0,0 1 0 0 0,-1 0 0 0 0,0 0 0 0 0,-1 1 0 0 0,-1 0 0 0 0,0 0 0 0 0,-8-8 219 0 0,12 18-43 0 0,1-1-1 0 0,-1 1 0 0 0,0-1 1 0 0,0 2-1 0 0,-1-1 0 0 0,1 0 0 0 0,-1 1 1 0 0,0 0-1 0 0,0 0 0 0 0,0 1 1 0 0,0 0-1 0 0,0 0 0 0 0,-1 0 0 0 0,1 1 1 0 0,-1 0-1 0 0,1 0 0 0 0,-1 1 1 0 0,1-1-1 0 0,-1 1 0 0 0,1 1 0 0 0,-1-1 1 0 0,1 1-1 0 0,-1 0 0 0 0,1 1 1 0 0,-1 0-1 0 0,1 0 0 0 0,0 0 0 0 0,0 1 1 0 0,0-1-1 0 0,0 2 0 0 0,1-1 1 0 0,-1 0-1 0 0,1 1 0 0 0,0 0 0 0 0,0 1 1 0 0,-2 1 43 0 0,-4 8 118 0 0,1-1 0 0 0,1 1 1 0 0,0 0-1 0 0,2 1 1 0 0,-1 0-1 0 0,2 1 0 0 0,0-1 1 0 0,0 1-1 0 0,2 0 0 0 0,0 0 1 0 0,1 1-1 0 0,0-1 0 0 0,1 1 1 0 0,1 0-1 0 0,1-1 0 0 0,1 9-117 0 0,18 170 957 0 0,103 173 532 0 0,-66-272-1549 0 0,-26-96-2696 0 0,-8-25-4024 0 0,-14 14 1594 0 0,-2 0-480 0 0</inkml:trace>
  <inkml:trace contextRef="#ctx0" brushRef="#br0" timeOffset="29722.223">4591 2992 10698 0 0,'0'0'2910'0'0,"0"0"-1904"0"0,0 0-726 0 0,0 0 27 0 0,0 0 274 0 0,0 0 285 0 0,0 0 154 0 0,0 0-36 0 0,0 0-168 0 0,0 0-184 0 0,0 0-150 0 0,-10 31-133 0 0,-30 100-109 0 0,6-30-7 0 0,25-77-210 0 0,1 0 0 0 0,1 1 0 0 0,0 0 0 0 0,2 0 0 0 0,1 0 0 0 0,2 1 0 0 0,-1 16-23 0 0,3-35-8 0 0,0 0 0 0 0,1 0 0 0 0,0 0 0 0 0,0 0 0 0 0,0 0 0 0 0,1 0 0 0 0,0 0 0 0 0,0 0 0 0 0,1-1 0 0 0,-1 1 0 0 0,2-1 0 0 0,-1 1 0 0 0,1-1 1 0 0,0 0-1 0 0,0 0 0 0 0,0-1 0 0 0,1 0 0 0 0,0 1 0 0 0,0-1 0 0 0,5 3 8 0 0,-2-3 71 0 0,0 1 0 0 0,0-2 0 0 0,1 1 1 0 0,0-1-1 0 0,0 0 0 0 0,0-1 0 0 0,0 0 0 0 0,0-1 1 0 0,1 0-1 0 0,-1 0 0 0 0,1-1 0 0 0,-1 0 0 0 0,1-1 1 0 0,0 0-1 0 0,-1 0 0 0 0,5-2-71 0 0,-11 2 37 0 0,-1 0-55 0 0,0 0-1 0 0,0 0 1 0 0,0 0-1 0 0,0-1 1 0 0,0 1-1 0 0,1-1 1 0 0,-1 0-1 0 0,0 0 1 0 0,0 0-1 0 0,0 0 1 0 0,-1 0-1 0 0,1 0 1 0 0,0 0-1 0 0,0 0 1 0 0,-1-1-1 0 0,1 1 1 0 0,0-1-1 0 0,-1 1 1 0 0,1-1-1 0 0,-1 0 1 0 0,0 0-1 0 0,0 1 1 0 0,0-1-1 0 0,0 0 1 0 0,0 0 18 0 0,10-35-8500 0 0,-9 23 152 0 0,-2 10 3076 0 0</inkml:trace>
  <inkml:trace contextRef="#ctx0" brushRef="#br0" timeOffset="29968.326">4251 3298 12459 0 0,'0'0'1393'0'0,"0"0"-402"0"0,0 0-157 0 0,0 0 121 0 0,0 0 53 0 0,0 0-115 0 0,0 0-105 0 0,0 0-114 0 0,0 0-135 0 0,32-8-101 0 0,103-22-97 0 0,6 15 137 0 0,-105 16-744 0 0,14 7-1935 0 0,-18 3-6195 0 0,-22-8-1036 0 0</inkml:trace>
  <inkml:trace contextRef="#ctx0" brushRef="#br0" timeOffset="30258.334">5134 3195 9714 0 0,'0'0'1259'0'0,"0"0"-247"0"0,0 0 106 0 0,0 0 257 0 0,0 0 96 0 0,0 0-156 0 0,0 0-280 0 0,0 0-241 0 0,0 0-147 0 0,0 0-99 0 0,0 0-80 0 0,0 0-90 0 0,0 0-89 0 0,34 0-81 0 0,106-2-69 0 0,-58-4 29 0 0,115-15-2426 0 0,-191 20 2733 0 0,-4 1-3840 0 0,1 0-8257 0 0,-5 0 6454 0 0</inkml:trace>
  <inkml:trace contextRef="#ctx0" brushRef="#br0" timeOffset="30437.131">5151 3471 6409 0 0,'0'0'2612'0'0,"0"0"-1411"0"0,0 0-75 0 0,0 0 405 0 0,0 0 165 0 0,0 0-130 0 0,0 0-270 0 0,0 0-305 0 0,0 0-247 0 0,0 0-188 0 0,35 2-134 0 0,110 4-126 0 0,-24-18 89 0 0,-89 8-614 0 0,38-5-847 0 0,-25 7-5815 0 0,-31 2-3776 0 0</inkml:trace>
  <inkml:trace contextRef="#ctx0" brushRef="#br0" timeOffset="46006.46">650 4340 5985 0 0,'0'0'1557'0'0,"0"0"-186"0"0,0 0-58 0 0,0 0 85 0 0,0 0-23 0 0,0 0-187 0 0,0 0-248 0 0,0 0-289 0 0,0 0-242 0 0,0 0-151 0 0,0 0-90 0 0,-4 7-44 0 0,-57 137 389 0 0,35-72-431 0 0,-41 157-12 0 0,65-219-64 0 0,5 65-140 0 0,1-73 204 0 0,1 1 0 0 0,-1 0-1 0 0,1-1 1 0 0,0 0-1 0 0,0 0 1 0 0,0 0 0 0 0,0-1-1 0 0,0 1 1 0 0,0-1-1 0 0,0-1 1 0 0,0 1-1 0 0,1-1 1 0 0,-1 0 0 0 0,0 0-1 0 0,0 0 1 0 0,0-1-1 0 0,4 0-69 0 0,9 1 128 0 0,3 0-5 0 0,-15 1-142 0 0,1 0-1 0 0,-1-1 1 0 0,1 0-1 0 0,-1 0 1 0 0,1-1 0 0 0,-1 0-1 0 0,0 0 1 0 0,1 0-1 0 0,-1-1 1 0 0,0 0 0 0 0,0 0-1 0 0,0 0 1 0 0,5-3 19 0 0,-5-8-3301 0 0,-8 4-4562 0 0,0 5 571 0 0</inkml:trace>
  <inkml:trace contextRef="#ctx0" brushRef="#br0" timeOffset="46256.334">199 4627 7314 0 0,'0'0'993'0'0,"0"0"-294"0"0,0 0 66 0 0,0 0 306 0 0,0 0 159 0 0,0 0-11 0 0,0 0-119 0 0,0 0-130 0 0,0 0-157 0 0,0 0-166 0 0,32 5-148 0 0,101 15-149 0 0,41-4 808 0 0,-115-16-4486 0 0,-10-1-4106 0 0,-36 1-632 0 0</inkml:trace>
  <inkml:trace contextRef="#ctx0" brushRef="#br0" timeOffset="46642.485">994 4829 6113 0 0,'0'0'1633'0'0,"0"0"-460"0"0,0 0-126 0 0,0 0 112 0 0,0 0 32 0 0,0 0-195 0 0,0 0-292 0 0,0 0-288 0 0,0 0-200 0 0,0 0-76 0 0,0 0-6 0 0,0 0-14 0 0,0 0-39 0 0,0 15-14 0 0,0 106 68 0 0,0-30 34 0 0,0-72-5030 0 0,0 0-5209 0 0,0-22 9507 0 0</inkml:trace>
  <inkml:trace contextRef="#ctx0" brushRef="#br0" timeOffset="46941.234">819 4781 4065 0 0,'0'0'688'0'0,"0"0"-345"0"0,0 0-7 0 0,0 0 273 0 0,0 0 262 0 0,0 0 109 0 0,0 0 7 0 0,0 0-89 0 0,0 0-97 0 0,0 0-66 0 0,0 0-97 0 0,0 0-125 0 0,0 0-142 0 0,25 4-107 0 0,114 18 41 0 0,-22 0-2108 0 0,-94-22-1617 0 0,-14 0-548 0 0,-1 0-245 0 0</inkml:trace>
  <inkml:trace contextRef="#ctx0" brushRef="#br0" timeOffset="47207.758">806 5153 2633 0 0,'0'0'668'0'0,"0"0"183"0"0,0 0 346 0 0,0 0 221 0 0,0 0 39 0 0,0 0-88 0 0,0 0-146 0 0,0 0-170 0 0,0 0-215 0 0,0 0-229 0 0,0 0-189 0 0,35 0-160 0 0,106 0-137 0 0,-54-11-1217 0 0,-57 5-3290 0 0,-16 4 29 0 0,-6-1 69 0 0</inkml:trace>
  <inkml:trace contextRef="#ctx0" brushRef="#br0" timeOffset="48543.528">729 1913 3305 0 0,'0'0'737'0'0,"0"0"-451"0"0,0 0-121 0 0,0 0 151 0 0,0 0 248 0 0,0 0 166 0 0,0 0 35 0 0,0 0-63 0 0,0 0-101 0 0,0 0-119 0 0,0 0-84 0 0,-1 16-48 0 0,-9 101 518 0 0,-31 96 1054 0 0,27-91-646 0 0,15-119-1227 0 0,-1-1 0 0 0,2 1 0 0 0,-1-1 0 0 0,0 1-1 0 0,0-1 1 0 0,1 0 0 0 0,-1 1 0 0 0,1-1 0 0 0,0 0 0 0 0,0 0 0 0 0,0 0 0 0 0,0 0 0 0 0,0 0 0 0 0,0 0-1 0 0,0-1 1 0 0,1 1 0 0 0,-1-1 0 0 0,0 0 0 0 0,1 1 0 0 0,0-1 0 0 0,-1 0 0 0 0,1-1 0 0 0,-1 1 0 0 0,2 0-49 0 0,22 13 457 0 0,-20-11-371 0 0,0-1-1 0 0,0 1 1 0 0,1-1 0 0 0,-1 0-1 0 0,1-1 1 0 0,-1 1 0 0 0,1-1-1 0 0,-1-1 1 0 0,1 1 0 0 0,0-1-1 0 0,-1 0 1 0 0,1-1 0 0 0,3 0-86 0 0,10 1 79 0 0,17-13-630 0 0,-30 3-2742 0 0,-5-4-4517 0 0,-2 10 3173 0 0</inkml:trace>
  <inkml:trace contextRef="#ctx0" brushRef="#br0" timeOffset="48827.575">501 2116 0 0 0,'0'0'3027'0'0,"0"0"-1684"0"0,0 0-273 0 0,0 0 134 0 0,0 0 55 0 0,0 0-68 0 0,0 0-190 0 0,0 0-210 0 0,0 0-212 0 0,31 5-192 0 0,98 17-140 0 0,-24-16-201 0 0,-65-7-1550 0 0,-15-2-3636 0 0,-18 0-361 0 0</inkml:trace>
  <inkml:trace contextRef="#ctx0" brushRef="#br0" timeOffset="49161.547">989 2359 4361 0 0,'0'0'700'0'0,"0"0"31"0"0,0 0 214 0 0,0 0 154 0 0,0 0-77 0 0,0 0-157 0 0,0 0-215 0 0,0 0-209 0 0,0 0-131 0 0,0 0-90 0 0,0 0-60 0 0,0 0-24 0 0,-2 30-16 0 0,-5 132 95 0 0,6-152-780 0 0,-2 14 1562 0 0,3-15-3813 0 0,0-1-3406 0 0,0-8 2853 0 0</inkml:trace>
  <inkml:trace contextRef="#ctx0" brushRef="#br0" timeOffset="49448.144">994 2351 968 0 0,'0'0'1677'0'0,"0"0"-651"0"0,0 0 60 0 0,0 0 384 0 0,0 0 226 0 0,0 0-57 0 0,0 0-211 0 0,0 0-214 0 0,0 0-189 0 0,0 0-179 0 0,0 0-190 0 0,0 0-186 0 0,26-1-158 0 0,119-5-12 0 0,-131 6-730 0 0,40 4-284 0 0,-39 4-3211 0 0,-4 6-3877 0 0,-9-10 4860 0 0</inkml:trace>
  <inkml:trace contextRef="#ctx0" brushRef="#br0" timeOffset="49711.393">937 2499 4089 0 0,'0'0'591'0'0,"0"0"-149"0"0,0 0 216 0 0,0 0 350 0 0,0 0 196 0 0,0 0-42 0 0,0 0-209 0 0,0 0-227 0 0,0 0-205 0 0,0 0-178 0 0,0 0-120 0 0,0 0-106 0 0,0 0-91 0 0,27 6-138 0 0,82 18-287 0 0,-50-16-2871 0 0,-44-9-366 0 0,-2 1-1010 0 0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3:41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273 122 1392 0 0,'0'0'1802'0'0,"0"0"-254"0"0,0 0-63 0 0,0 0 52 0 0,0 0 73 0 0,0 0-82 0 0,0 0-258 0 0,0 0-261 0 0,0 0-303 0 0,0 0-285 0 0,0 0-166 0 0,-3 9-126 0 0,-134 269 561 0 0,5-65 121 0 0,269-363 2111 0 0,-74 84-2694 0 0,242-287 360 0 0,-264 301-448 0 0,-41 52-177 0 0,0 0-65 0 0,0 22-255 0 0,-33 301 1217 0 0,32-319-851 0 0,0 1 0 0 0,0 0-1 0 0,0 0 1 0 0,1 0 0 0 0,0-1 0 0 0,0 1-1 0 0,0 0 1 0 0,1 0 0 0 0,-1 0 0 0 0,1 0-1 0 0,0-1 1 0 0,1 1 0 0 0,-1 0 0 0 0,1-1-1 0 0,0 1 1 0 0,0-1 0 0 0,0 1 0 0 0,1-1-1 0 0,-1 0 1 0 0,1 0 0 0 0,0 0 0 0 0,0-1 0 0 0,1 1-1 0 0,-1-1 1 0 0,1 1 0 0 0,-1-1 0 0 0,1 0-1 0 0,0 0 1 0 0,0-1 0 0 0,1 1 0 0 0,-1-1-1 0 0,0 0 1 0 0,1 0 0 0 0,0-1 0 0 0,-1 1-1 0 0,1-1 1 0 0,4 1-9 0 0,-2-4 55 0 0,1-1-1 0 0,-1 1 1 0 0,0-1-1 0 0,0 0 1 0 0,0-1-1 0 0,-1 0 1 0 0,1 0-1 0 0,-1 0 1 0 0,0-1-1 0 0,0 0 1 0 0,-1 0-1 0 0,1 0 1 0 0,-1-1-1 0 0,1-1-54 0 0,3-2 47 0 0,217-248 71 0 0,-202 229-139 0 0,93-83-110 0 0,-113 133-314 0 0,-49 157 1192 0 0,41-168-725 0 0,0 1 1 0 0,1-1-1 0 0,0 1 1 0 0,1 0-1 0 0,0-1 0 0 0,1 1 1 0 0,0 0-1 0 0,1 0 1 0 0,0 0-1 0 0,1 0 1 0 0,0 0-1 0 0,1 0 1 0 0,0 0-1 0 0,1 0 1 0 0,1-1-1 0 0,0 0 1 0 0,0 1-1 0 0,1-1 1 0 0,0-1-1 0 0,5 8-22 0 0,14-9-1543 0 0,-15-24-8191 0 0,-9 11-939 0 0</inkml:trace>
</inkml:ink>
</file>

<file path=ppt/ink/ink1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04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2993 0 0,'0'0'790'0'0,"0"0"-187"0"0,0 0 23 0 0,0 0 186 0 0,0 0 199 0 0,0 0 48 0 0,0 0-143 0 0,0 0-231 0 0,0 0-223 0 0,0 0-107 0 0,0 0-42 0 0,0 0 64 0 0,8 0 83 0 0,309-11 5528 0 0,-129-16-5255 0 0,-159 18-979 0 0,-24 6-5107 0 0,-3 2-5565 0 0,-4 4 9252 0 0</inkml:trace>
</inkml:ink>
</file>

<file path=ppt/ink/ink1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05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3041 0 0,'0'0'1869'0'0,"0"0"-1186"0"0,0 0-35 0 0,0 0 583 0 0,0 0 532 0 0,0 0 235 0 0,0 0-114 0 0,0 0-299 0 0,0 0-356 0 0,32 0-322 0 0,100-1-232 0 0,-23-19 240 0 0,156-37-817 0 0,-152 32-10396 0 0,-99 22 2070 0 0</inkml:trace>
</inkml:ink>
</file>

<file path=ppt/ink/ink1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11.0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0 129 6505 0 0,'0'0'1049'0'0,"0"0"-333"0"0,0 0 60 0 0,0 0 372 0 0,0 0 406 0 0,0 0 114 0 0,0 0-158 0 0,0 0-226 0 0,35-3-238 0 0,112-10-214 0 0,53-16 726 0 0,206-33-858 0 0,-390 61-910 0 0,156-15-1515 0 0,-58 11-6414 0 0,-81 5-2133 0 0</inkml:trace>
  <inkml:trace contextRef="#ctx0" brushRef="#br0" timeOffset="-1935.041">377 372 6689 0 0,'0'0'958'0'0,"0"0"-905"0"0,0 0-339 0 0,0 0 8 0 0,0 0 282 0 0,0 0 367 0 0,0 0 284 0 0,0 0 192 0 0,0 0 19 0 0,0 0-132 0 0,0 0-171 0 0,0 0-157 0 0,0 0-113 0 0,6 34-48 0 0,15 106 14 0 0,7 102 1133 0 0,-24-181-1084 0 0,-4-34-3683 0 0,0-12-1758 0 0,0-14 2061 0 0,-2 2 573 0 0</inkml:trace>
  <inkml:trace contextRef="#ctx0" brushRef="#br0" timeOffset="-1618.23">55 420 960 0 0,'0'0'1247'0'0,"0"0"-731"0"0,0 0 60 0 0,0 0 421 0 0,0 0 290 0 0,0 0 113 0 0,0 0-72 0 0,0 0-110 0 0,0 0-101 0 0,36-4-69 0 0,114-12-46 0 0,146-34 3406 0 0,-233 37-4393 0 0,0 2 1 0 0,1 4-1 0 0,28 1-15 0 0,-65 17-3073 0 0,-23 19-6851 0 0,-7-23 5771 0 0</inkml:trace>
  <inkml:trace contextRef="#ctx0" brushRef="#br0" timeOffset="-1369.017">131 947 568 0 0,'0'0'2061'0'0,"0"0"-434"0"0,0 0 158 0 0,0 0 174 0 0,0 0-68 0 0,0 0-189 0 0,34-2-270 0 0,112-7-239 0 0,52-25 1907 0 0,62-20-3208 0 0,-227 53-3653 0 0,-19 1-3667 0 0,-7 0 1407 0 0</inkml:trace>
  <inkml:trace contextRef="#ctx0" brushRef="#br0" timeOffset="-718.429">1213 645 11466 0 0,'0'0'1541'0'0,"0"0"-330"0"0,0 0-167 0 0,0 0 23 0 0,0 0 1 0 0,0 0-172 0 0,0 0-296 0 0,0 0-278 0 0,0 0-216 0 0,0 0-115 0 0,0 0-34 0 0,0 0 3 0 0,0 0 6 0 0,-15 20-5 0 0,-91 130-178 0 0,11 10-2245 0 0,118-202 2100 0 0,2 2 1 0 0,2 1-1 0 0,2 0 1 0 0,30-30 361 0 0,93-65 719 0 0,-102 122-523 0 0,-28 50-141 0 0,9 109 362 0 0,23-34-155 0 0,-65-115 3214 0 0,-27-10-3748 0 0,28 9 511 0 0,-159-37-1751 0 0,112 34-2045 0 0,-2 3-4233 0 0,44 3 526 0 0</inkml:trace>
  <inkml:trace contextRef="#ctx0" brushRef="#br0" timeOffset="4145.513">1745 888 0 0 0,'0'0'912'0'0,"0"0"362"0"0,0 0 123 0 0,0 0 2 0 0,0 0-52 0 0,0 0-178 0 0,0 0-109 0 0,11 5-31 0 0,36 17 32 0 0,-43-20-826 0 0,-1-1 1 0 0,1 0 0 0 0,0 0 0 0 0,0-1 0 0 0,0 1-1 0 0,0-1 1 0 0,0 0 0 0 0,0 0 0 0 0,0 0 0 0 0,0 0-1 0 0,0-1 1 0 0,0 1 0 0 0,0-1 0 0 0,0 0 0 0 0,-1 0-1 0 0,1-1 1 0 0,0 1 0 0 0,0-1 0 0 0,-1 0-1 0 0,1 0 1 0 0,-1 0 0 0 0,2-2-236 0 0,8-3 518 0 0,12-9-72 0 0,0-1 1 0 0,-2-1-1 0 0,0-1 1 0 0,-1-1-1 0 0,-1-1 0 0 0,-1-1 1 0 0,-1-1-1 0 0,5-9-446 0 0,-13 19 68 0 0,0-1-1 0 0,-1-1 1 0 0,-1 0 0 0 0,0 0-1 0 0,-1 0 1 0 0,-1-1-1 0 0,0-1 1 0 0,-1 1-1 0 0,3-16-67 0 0,-9 31-35 0 0,1 1 0 0 0,-1-1-1 0 0,0 1 1 0 0,1 0-1 0 0,-1-1 1 0 0,1 1 0 0 0,-1-1-1 0 0,0 1 1 0 0,1 0-1 0 0,-1-1 1 0 0,0 1 0 0 0,0-1-1 0 0,0 1 1 0 0,1-1-1 0 0,-1 1 1 0 0,0-1 0 0 0,0 0-1 0 0,0 1 1 0 0,0-1-1 0 0,0 1 1 0 0,0-1 0 0 0,0 1-1 0 0,0-1 1 0 0,0 1-1 0 0,0-1 1 0 0,0 1 0 0 0,0-1-1 0 0,0 0 1 0 0,0 1-1 0 0,-1-1 1 0 0,1 1 0 0 0,0-1-1 0 0,0 1 1 0 0,-1-1-1 0 0,1 1 1 0 0,0 0 0 0 0,-1-1-1 0 0,1 1 1 0 0,0-1-1 0 0,-1 1 1 0 0,1 0 0 0 0,0-1-1 0 0,-1 1 1 0 0,1 0-1 0 0,-1-1 1 0 0,1 1 0 0 0,-1 0-1 0 0,1-1 1 0 0,-1 1-1 0 0,1 0 1 0 0,-1 0 0 0 0,1 0-1 0 0,-1 0 1 0 0,1 0-1 0 0,-1 0 1 0 0,0-1 0 0 0,1 1-1 0 0,-1 0 1 0 0,1 0-1 0 0,-1 1 1 0 0,1-1 0 0 0,-1 0-1 0 0,1 0 1 0 0,-1 0-1 0 0,1 0 1 0 0,-1 0 0 0 0,1 1-1 0 0,-1-1 36 0 0,-10 16-313 0 0,2 0-1 0 0,0 1 1 0 0,1 0-1 0 0,1 0 0 0 0,1 1 1 0 0,0 0-1 0 0,1 0 1 0 0,1 0-1 0 0,1 3 314 0 0,-1-6-46 0 0,1 0-1 0 0,1 0 1 0 0,0 1-1 0 0,1 0 0 0 0,1-1 1 0 0,0 1-1 0 0,1-1 1 0 0,2 6 46 0 0,-2-17 32 0 0,0 1 0 0 0,0 0 0 0 0,0-1 0 0 0,1 1 0 0 0,0-1 0 0 0,0 0 0 0 0,0 0 1 0 0,0 0-1 0 0,1 0 0 0 0,0 0 0 0 0,-1 0 0 0 0,1 0 0 0 0,1-1 0 0 0,-1 0 0 0 0,0 1 0 0 0,1-1 1 0 0,0 0-1 0 0,0-1 0 0 0,0 1 0 0 0,0-1 0 0 0,0 0 0 0 0,0 0 0 0 0,0 0 0 0 0,1 0 1 0 0,-1-1-1 0 0,1 0 0 0 0,-1 0 0 0 0,1 0 0 0 0,3 0-32 0 0,7 0 259 0 0,1 0 1 0 0,-1-2-1 0 0,1 1 0 0 0,-1-2 0 0 0,0 0 1 0 0,1-1-1 0 0,-1-1 0 0 0,-1 0 1 0 0,1-1-1 0 0,0 0 0 0 0,-1-1 0 0 0,0-1 1 0 0,-1 0-1 0 0,7-5-259 0 0,13-10 339 0 0,0-1 1 0 0,-2-2 0 0 0,0-1-1 0 0,-2-1 1 0 0,0-2-340 0 0,-18 18 17 0 0,-1 1 1 0 0,0-2-1 0 0,-1 1 1 0 0,0-1-1 0 0,-1-1 0 0 0,0 1 1 0 0,-1-1-1 0 0,0-1 1 0 0,-1 1-1 0 0,-1-1 0 0 0,0 0 1 0 0,-1 0-1 0 0,0-1 1 0 0,-1 1-1 0 0,-1-1 1 0 0,0 0-1 0 0,-1-11-17 0 0,-1 23-72 0 0,-1 0-1 0 0,1 0 1 0 0,-1 0 0 0 0,0 1-1 0 0,0-1 1 0 0,0 0 0 0 0,0 1 0 0 0,0-1-1 0 0,0 1 1 0 0,-1-1 0 0 0,1 1-1 0 0,-1 0 1 0 0,0 0 0 0 0,0-1 0 0 0,1 1-1 0 0,-1 0 1 0 0,-1 0 0 0 0,1 1-1 0 0,0-1 1 0 0,0 0 0 0 0,-1 1 0 0 0,1 0-1 0 0,-1-1 1 0 0,1 1 0 0 0,-1 0-1 0 0,0 0 1 0 0,1 0 0 0 0,-1 1 0 0 0,0-1-1 0 0,0 1 1 0 0,1-1 0 0 0,-1 1-1 0 0,0 0 1 0 0,0 0 0 0 0,0 0 0 0 0,0 0-1 0 0,1 1 1 0 0,-1-1 0 0 0,0 1-1 0 0,0 0 1 0 0,1 0 0 0 0,-1 0 0 0 0,1 0-1 0 0,-1 0 1 0 0,1 0 0 0 0,-1 1-1 0 0,1-1 1 0 0,-1 1 0 0 0,0 0 72 0 0,-4 6-57 0 0,1 0 0 0 0,-1 1 0 0 0,1-1 1 0 0,1 1-1 0 0,-1 0 0 0 0,1 0 0 0 0,1 1 1 0 0,0 0-1 0 0,0-1 0 0 0,1 1 0 0 0,1 1 0 0 0,-1-1 1 0 0,1 0-1 0 0,1 1 0 0 0,0-1 0 0 0,1 1 1 0 0,0-1-1 0 0,0 1 0 0 0,2 5 57 0 0,1-8 56 0 0,0 0 0 0 0,1 0 1 0 0,0-1-1 0 0,1 1 0 0 0,-1-1 1 0 0,1 0-1 0 0,1 0 0 0 0,0-1 0 0 0,0 1 1 0 0,0-1-1 0 0,0 0 0 0 0,1-1 0 0 0,0 0 1 0 0,0 0-1 0 0,1 0 0 0 0,-1-1 0 0 0,1 0 1 0 0,0-1-1 0 0,0 1 0 0 0,0-2 1 0 0,2 1-57 0 0,2 2 165 0 0,0-1 1 0 0,0-1-1 0 0,0 0 1 0 0,0-1-1 0 0,1 0 1 0 0,-1-1-1 0 0,1-1 1 0 0,-1 0-1 0 0,1 0 1 0 0,-1-1-1 0 0,0-1 1 0 0,1 0-1 0 0,-1 0 1 0 0,0-2-1 0 0,0 1 1 0 0,0-1 0 0 0,-1-1-1 0 0,1 0 1 0 0,-1-1-1 0 0,-1 0 1 0 0,1-1-1 0 0,-1 0 1 0 0,0 0-1 0 0,0-1 1 0 0,0-1-166 0 0,2-4 12 0 0,0 0 1 0 0,-1-1-1 0 0,0 0 1 0 0,-1-1 0 0 0,-1 0-1 0 0,0 0 1 0 0,-1-1-1 0 0,0 0 1 0 0,-2-1-1 0 0,0 1 1 0 0,-1-1-1 0 0,0-1 1 0 0,-2 1-1 0 0,0 0 1 0 0,-1-1 0 0 0,0 0-1 0 0,-2-8-12 0 0,1 24-33 0 0,0 1 0 0 0,-1-1 0 0 0,0 0 0 0 0,1 1 0 0 0,-1-1 0 0 0,0 0-1 0 0,0 1 1 0 0,0-1 0 0 0,0 0 0 0 0,0 1 0 0 0,-1-1 0 0 0,1 0 0 0 0,0 1 0 0 0,-1-1 0 0 0,1 0 0 0 0,-1 1 0 0 0,0-1-1 0 0,1 1 1 0 0,-1-1 0 0 0,0 1 0 0 0,0-1 0 0 0,0 1 0 0 0,0 0 0 0 0,0-1 0 0 0,0 1 0 0 0,0 0 0 0 0,-1 0-1 0 0,1 0 1 0 0,0 0 0 0 0,-1 0 0 0 0,1 0 0 0 0,-1 0 0 0 0,1 0 0 0 0,-1 1 0 0 0,1-1 0 0 0,-1 0 0 0 0,0 1 0 0 0,1 0-1 0 0,-1-1 1 0 0,0 1 0 0 0,1 0 0 0 0,-1 0 0 0 0,0 0 0 0 0,1 0 0 0 0,-1 0 0 0 0,0 0 0 0 0,1 0 0 0 0,-1 0-1 0 0,0 1 1 0 0,1-1 0 0 0,-1 1 0 0 0,0-1 0 0 0,1 1 0 0 0,-1 0 0 0 0,1 0 0 0 0,-1 0 0 0 0,1-1 0 0 0,0 1 0 0 0,-1 0-1 0 0,1 1 1 0 0,0-1 0 0 0,0 0 0 0 0,-1 0 0 0 0,1 1 0 0 0,0-1 33 0 0,-6 10-37 0 0,0 1-1 0 0,1 0 1 0 0,0 0-1 0 0,1 0 1 0 0,0 0 0 0 0,1 1-1 0 0,1-1 1 0 0,0 1-1 0 0,0 0 1 0 0,2 0-1 0 0,-1 1 1 0 0,2 0 37 0 0,0 10-6 0 0,2 0 0 0 0,0 1 0 0 0,2-1 0 0 0,1-1 0 0 0,0 1 0 0 0,2-1 0 0 0,1 0 0 0 0,1 0 0 0 0,8 16 6 0 0,83 153-1683 0 0,-91-179 841 0 0,7 12-2228 0 0,-5-9-3389 0 0,-5-11-1231 0 0</inkml:trace>
  <inkml:trace contextRef="#ctx0" brushRef="#br0" timeOffset="4715.101">3408 689 5409 0 0,'0'0'2103'0'0,"0"0"-1249"0"0,0 0-262 0 0,0 0 177 0 0,0 0 149 0 0,0 0-14 0 0,0 0-116 0 0,0 0-154 0 0,0 0-178 0 0,-26 34-152 0 0,-79 105-132 0 0,50-56-19 0 0,51-77-166 0 0,-2 1-31 0 0,1 1 1 0 0,0 0-1 0 0,0 0 0 0 0,1 0 1 0 0,0 1-1 0 0,0 0 1 0 0,1 0-1 0 0,0 0 1 0 0,1 0-1 0 0,0 0 1 0 0,0 0-1 0 0,1 2 44 0 0,18-19 672 0 0,182-274 1578 0 0,-78 150-1955 0 0,-119 132-299 0 0,0 0-1 0 0,-1 1 1 0 0,1 0-1 0 0,-1-1 1 0 0,1 1 0 0 0,-1 0-1 0 0,0-1 1 0 0,1 1-1 0 0,-1 0 1 0 0,0 0 0 0 0,1 0-1 0 0,-1 1 1 0 0,0-1 0 0 0,0 0-1 0 0,0 0 1 0 0,0 1-1 0 0,0-1 1 0 0,0 0 0 0 0,0 1-1 0 0,-1-1 1 0 0,1 1 0 0 0,0-1-1 0 0,-1 1 1 0 0,1-1-1 0 0,-1 1 1 0 0,0-1 0 0 0,1 1-1 0 0,-1 0 1 0 0,0-1-1 0 0,0 1 1 0 0,0 0 0 0 0,0-1-1 0 0,0 1 1 0 0,0-1 0 0 0,-1 1-1 0 0,1 0 1 0 0,-1-1-1 0 0,1 1 1 0 0,-1-1 0 0 0,1 1-1 0 0,-2 0 5 0 0,3 10 76 0 0,4 23-47 0 0,1 0 1 0 0,2 0-1 0 0,1 0 0 0 0,1-1 1 0 0,6 8-30 0 0,23 57 97 0 0,-47-99 2435 0 0,-33-29-2481 0 0,12 7-317 0 0,0 0-1 0 0,-1 2 1 0 0,-1 1-1 0 0,-1 1 1 0 0,-1 2-1 0 0,-28-10 267 0 0,16 19-2387 0 0,30 7-1046 0 0,0-1-3596 0 0,11 1 2017 0 0</inkml:trace>
  <inkml:trace contextRef="#ctx0" brushRef="#br0" timeOffset="5061.666">3871 659 6369 0 0,'0'0'2512'0'0,"0"0"-1476"0"0,0 0-588 0 0,0 0 15 0 0,0 0 174 0 0,0 0 177 0 0,0 0 115 0 0,0 0 27 0 0,0 0-82 0 0,0 0-163 0 0,0 0-171 0 0,0 0-124 0 0,0 0-100 0 0,5 26-51 0 0,14 78-29 0 0,-9 69 696 0 0,-11-155-890 0 0,-13 54-373 0 0,-2-49-2956 0 0,6-23-6373 0 0,6 0 4442 0 0</inkml:trace>
  <inkml:trace contextRef="#ctx0" brushRef="#br0" timeOffset="5335.634">3873 696 7690 0 0,'0'0'915'0'0,"0"0"-386"0"0,0 0-125 0 0,0 0 84 0 0,0 0 167 0 0,0 0 133 0 0,0 0 74 0 0,0 0 38 0 0,0 0-25 0 0,0 0-94 0 0,0 0-122 0 0,0 0-150 0 0,0 0-154 0 0,26 0-111 0 0,82 0-81 0 0,-3-14-434 0 0,-74 11-1699 0 0,-21 2-1316 0 0,1 1-3734 0 0,-11 0 2750 0 0</inkml:trace>
  <inkml:trace contextRef="#ctx0" brushRef="#br0" timeOffset="5581.038">3890 902 4385 0 0,'0'0'952'0'0,"0"0"-32"0"0,0 0 353 0 0,0 0 79 0 0,0 0-168 0 0,0 0-216 0 0,0 0-215 0 0,0 0-185 0 0,0 0-192 0 0,0 0-184 0 0,193-29-192 0 0,-162 18-240 0 0,3 0-528 0 0,-1 0-857 0 0,0 0-1359 0 0,-6 3-1937 0 0,-10 1 2536 0 0</inkml:trace>
  <inkml:trace contextRef="#ctx0" brushRef="#br0" timeOffset="9201.055">4994 221 1256 0 0,'0'0'1318'0'0,"0"0"-578"0"0,0 0-209 0 0,0 0 94 0 0,0 0 206 0 0,0 0 196 0 0,0 0 75 0 0,0 0-102 0 0,0 0-203 0 0,0 0-226 0 0,0 0-208 0 0,0 0-150 0 0,0 0-73 0 0,-1 3 3 0 0,-81 153 2810 0 0,-16-7-2219 0 0,-5-5 0 0 0,-81 81-734 0 0,79-96 188 0 0,-33 48-201 0 0,119-118-2611 0 0,62-59-4855 0 0,-32-7 4559 0 0,-3 3 690 0 0</inkml:trace>
  <inkml:trace contextRef="#ctx0" brushRef="#br0" timeOffset="9504.724">5160 597 8370 0 0,'0'0'49'0'0,"0"0"-65"0"0,0 0 276 0 0,0 0 419 0 0,0 0 311 0 0,0 0 148 0 0,0 0-15 0 0,-13 32-142 0 0,-43 105-215 0 0,38-93-478 0 0,3 1-1 0 0,1 1 0 0 0,2 0 0 0 0,3 1 0 0 0,1 1-287 0 0,5-26 51 0 0,-31 162-1307 0 0,17-150-2420 0 0,-13-13-6798 0 0,27-20 10053 0 0</inkml:trace>
  <inkml:trace contextRef="#ctx0" brushRef="#br0" timeOffset="9952.054">4976 623 1168 0 0,'0'0'767'0'0,"0"0"-57"0"0,0 0 48 0 0,0 0 96 0 0,0 0 50 0 0,0 0-4 0 0,0 0-68 0 0,33-15-101 0 0,103-45-64 0 0,-42 36 503 0 0,-79 21-997 0 0,-1 2 0 0 0,0 0 1 0 0,1 0-1 0 0,-1 1 0 0 0,1 1 0 0 0,-1 0 1 0 0,1 1-1 0 0,-1 1 0 0 0,0 0 1 0 0,0 1-1 0 0,0 1 0 0 0,0 0 1 0 0,-1 1-1 0 0,0 0 0 0 0,0 1 0 0 0,-1 0 1 0 0,1 1-1 0 0,-2 1 0 0 0,2 0-173 0 0,-11-5 67 0 0,0-1-1 0 0,0 1 0 0 0,0-1 1 0 0,0 1-1 0 0,-1 0 0 0 0,1 0 1 0 0,-1 0-1 0 0,0 0 0 0 0,-1 0 1 0 0,1 0-1 0 0,0 0 0 0 0,-1 0 1 0 0,0 0-1 0 0,0 0 0 0 0,0 0 1 0 0,-1 0-1 0 0,1 0 0 0 0,-1 0 1 0 0,0 0-1 0 0,0 0 0 0 0,-1 0 1 0 0,1-1-1 0 0,-1 1 0 0 0,1 0 1 0 0,-1-1-1 0 0,0 1 0 0 0,-1-1 1 0 0,1 0-1 0 0,-1 1 0 0 0,1-1 1 0 0,-1 0-1 0 0,0 0 0 0 0,0-1 1 0 0,0 1-67 0 0,-29 24 193 0 0,-1-2 1 0 0,-1-1 0 0 0,-2-2 0 0 0,0-1 0 0 0,-7 1-194 0 0,-59 36 88 0 0,98-57-100 0 0,0 0-1 0 0,1 1 1 0 0,-1-1-1 0 0,1 1 1 0 0,-1 0-1 0 0,1 0 1 0 0,0 1-1 0 0,0-1 1 0 0,0 0-1 0 0,0 1 1 0 0,0 0-1 0 0,0 0 1 0 0,1 0-1 0 0,-1 0 1 0 0,1 0 0 0 0,0 0-1 0 0,0 1 1 0 0,0-1-1 0 0,0 1 1 0 0,1-1-1 0 0,0 1 1 0 0,-1 0-1 0 0,1 0 1 0 0,1-1-1 0 0,-1 1 1 0 0,0 0-1 0 0,1 0 1 0 0,0 0-1 0 0,0 0 1 0 0,0 0-1 0 0,0 0 1 0 0,1 0-1 0 0,-1-1 1 0 0,2 5 12 0 0,8 10 229 0 0,0-1-1 0 0,1 0 1 0 0,0 0-1 0 0,2-1 1 0 0,0-1 0 0 0,1 0-1 0 0,0 0 1 0 0,1-2-1 0 0,0 0 1 0 0,13 8-229 0 0,36 18 1862 0 0,-63-39-1764 0 0,-1 3 261 0 0,0-2-3851 0 0,0-1-3754 0 0,0 0-2263 0 0</inkml:trace>
  <inkml:trace contextRef="#ctx0" brushRef="#br0" timeOffset="11130.954">5677 991 688 0 0,'0'0'1715'0'0,"0"0"-955"0"0,0 0-358 0 0,0 0 81 0 0,0 0 199 0 0,0 0 145 0 0,0 0 20 0 0,0 0-108 0 0,0 0-150 0 0,0 0-133 0 0,0 0-121 0 0,0 0-80 0 0,-2 19 4534 0 0,-132 227-3564 0 0,134-246-1097 0 0,0 0 0 0 0,-1-1-1 0 0,1 1 1 0 0,0 0-1 0 0,0 0 1 0 0,-1 0-1 0 0,1 0 1 0 0,0 0-1 0 0,0 0 1 0 0,-1 0 0 0 0,1 0-1 0 0,0 0 1 0 0,0 0-1 0 0,-1 0-127 0 0,59-102 123 0 0,79-71-360 0 0,-120 154 176 0 0,-14 15 38 0 0,-1 1 0 0 0,1-1 1 0 0,0 1-1 0 0,0-1 0 0 0,1 1 0 0 0,-1 0 1 0 0,1 0-1 0 0,0 0 0 0 0,0 1 1 0 0,-1-1-1 0 0,2 1 0 0 0,-1 0 1 0 0,0 0-1 0 0,0 1 0 0 0,1-1 0 0 0,-1 1 1 0 0,1 0-1 0 0,2-1 23 0 0,12 47-329 0 0,-1 33 508 0 0,-16-64-142 0 0,1 1-1 0 0,0-1 1 0 0,1 0-1 0 0,0 0 1 0 0,1 0-1 0 0,1-1 1 0 0,0 1-1 0 0,1-2 1 0 0,5 10-37 0 0,13 29 496 0 0,-25-50-405 0 0,0-1 21 0 0,0 0 32 0 0,0 0 54 0 0,0 0 32 0 0,0 0 38 0 0,0 0 21 0 0,0 0 1 0 0,0 0 20 0 0,0 0-4 0 0,0 0-8 0 0,0 0-4 0 0,0 0-43 0 0,0 0-49 0 0,-26-15 222 0 0,-12-18-172 0 0,25 22-1505 0 0,-103-33 2669 0 0,33 22-2359 0 0,83 22-274 0 0,0 0-1159 0 0,0 0-2813 0 0,0 3-5429 0 0</inkml:trace>
</inkml:ink>
</file>

<file path=ppt/ink/ink1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25.5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1336 19 7314 0 0,'0'0'276'0'0,"0"0"-194"0"0,0 0 85 0 0,0 0 381 0 0,0 0 344 0 0,0 0 214 0 0,0 0 47 0 0,0 0-74 0 0,0 0-113 0 0,0 0-149 0 0,0 0-120 0 0,0 0-99 0 0,0 0-40 0 0,26 35-43 0 0,79 110-62 0 0,-48-45 242 0 0,-46-72-631 0 0,-1 0 0 0 0,-1 0 0 0 0,-2 1 0 0 0,0 0 1 0 0,-2 1-1 0 0,-1-1 0 0 0,-2 1 0 0 0,-1 0 0 0 0,-1-1 0 0 0,-2 8-64 0 0,0-25-201 0 0,0 0-1 0 0,-1 0 1 0 0,-1 0-1 0 0,0 0 0 0 0,-1-1 1 0 0,0 0-1 0 0,0 0 1 0 0,-1 0-1 0 0,-1-1 1 0 0,0 0-1 0 0,0 0 0 0 0,-1 0 1 0 0,0-1-1 0 0,-8 6 202 0 0,-84 66-11586 0 0,81-68 7437 0 0</inkml:trace>
  <inkml:trace contextRef="#ctx0" brushRef="#br0" timeOffset="-1583.885">839 302 0 0 0,'0'0'0'0'0,"0"0"0"0"0</inkml:trace>
  <inkml:trace contextRef="#ctx0" brushRef="#br0" timeOffset="-1416.493">839 302 0 0 0,'0'0'0'0'0,"0"0"0"0"0,0 0 0 0 0</inkml:trace>
  <inkml:trace contextRef="#ctx0" brushRef="#br0" timeOffset="-288.323">363 287 1032 0 0,'0'0'1874'0'0,"0"0"-736"0"0,0 0-313 0 0,0 0 45 0 0,0 0 176 0 0,0 0 171 0 0,0 0 48 0 0,0 0-76 0 0,0 0-148 0 0,0 0-150 0 0,0 0-131 0 0,0 0-84 0 0,10-8-26 0 0,87-46 1370 0 0,-27 33-1282 0 0,1 3-1 0 0,0 3 1 0 0,1 3-1 0 0,0 4 1 0 0,41 1-738 0 0,-111 6-1 0 0,1 1 0 0 0,0-1 0 0 0,0 1 0 0 0,-1 0-1 0 0,1 0 1 0 0,0 0 0 0 0,0 0 0 0 0,0 0 0 0 0,-1 0 0 0 0,1 1 0 0 0,0 0 0 0 0,-1-1 0 0 0,1 1 0 0 0,0 0 0 0 0,-1 0 0 0 0,1 1 0 0 0,-1-1 0 0 0,0 0 0 0 0,1 1 0 0 0,-1-1 0 0 0,0 1 0 0 0,0 0 0 0 0,0 0 0 0 0,0 0 0 0 0,0 0 0 0 0,0 0 0 0 0,-1 0 0 0 0,1 1 0 0 0,-1-1 0 0 0,1 0-1 0 0,-1 1 1 0 0,0-1 0 0 0,0 1 0 0 0,0 0 0 0 0,0-1 0 0 0,0 2 1 0 0,-1 1 34 0 0,0-1-1 0 0,-1 0 1 0 0,0 0 0 0 0,1 1-1 0 0,-1-1 1 0 0,-1 0-1 0 0,1 0 1 0 0,-1 0 0 0 0,1 0-1 0 0,-1 0 1 0 0,0-1-1 0 0,-1 1 1 0 0,1 0-1 0 0,-1-1 1 0 0,1 0 0 0 0,-1 1-1 0 0,0-1 1 0 0,0 0-1 0 0,0-1 1 0 0,-1 1 0 0 0,1 0-1 0 0,-3 0-33 0 0,-149 89 355 0 0,113-66-384 0 0,43-24-14 0 0,-1 1 0 0 0,0 0 0 0 0,1 0 0 0 0,-1 0 1 0 0,1-1-1 0 0,0 1 0 0 0,0 0 0 0 0,0-1 0 0 0,0 1 1 0 0,0-1-1 0 0,0 1 0 0 0,1-1 0 0 0,0 1 0 0 0,-1-1 1 0 0,1 0-1 0 0,0 0 0 0 0,0 0 0 0 0,0 0 0 0 0,0 0 1 0 0,0 0-1 0 0,1 0 43 0 0,-1 0-27 0 0,76 67 45 0 0,-56-52 4 0 0,-1 1 0 0 0,-1 1 0 0 0,0 1 0 0 0,-2 1 0 0 0,13 18-22 0 0,-27-34 40 0 0,-1 0 0 0 0,0 0 0 0 0,0 0 0 0 0,0 0 0 0 0,-1 1 0 0 0,1-1 0 0 0,-1 1 0 0 0,-1-1 0 0 0,1 1 0 0 0,-1 0 1 0 0,0 0-1 0 0,0 0 0 0 0,0 0 0 0 0,-1 0 0 0 0,0 0 0 0 0,-1 0 0 0 0,1 0 0 0 0,-1-1 0 0 0,0 1 0 0 0,0 0 0 0 0,-1 0 0 0 0,0 0 0 0 0,0-1 0 0 0,0 1 0 0 0,-1-1 0 0 0,1 0 0 0 0,-1 1 0 0 0,-1-1 0 0 0,1-1 0 0 0,-1 1 0 0 0,1 0 0 0 0,-1-1 1 0 0,-1 0-1 0 0,1 0 0 0 0,-5 3-40 0 0,-4 4-111 0 0,-2-1 0 0 0,1 0 0 0 0,-2-1 1 0 0,1-1-1 0 0,-1 0 0 0 0,0-1 0 0 0,-1-1 0 0 0,1-1 1 0 0,-1 0-1 0 0,0-1 0 0 0,-1-1 0 0 0,1 0 1 0 0,-1-1-1 0 0,1-2 0 0 0,-9 1 111 0 0,-7-19-4042 0 0,22-3-4756 0 0,11 16 1487 0 0</inkml:trace>
  <inkml:trace contextRef="#ctx0" brushRef="#br0" timeOffset="416.755">166 0 0 0 0,'0'0'427'0'0,"0"0"304"0"0,0 0 277 0 0,0 0 319 0 0,0 0 228 0 0,0 0 114 0 0,-17 32-52 0 0,-50 103-152 0 0,27-21 897 0 0,28-71-2047 0 0,3 0 0 0 0,1 1 1 0 0,2 0-1 0 0,2 1 0 0 0,2-1 0 0 0,2 1 0 0 0,2 3-315 0 0,0-37 23 0 0,0 1 1 0 0,0-1-1 0 0,1 0 0 0 0,1 0 0 0 0,0 0 1 0 0,0 0-1 0 0,1 0 0 0 0,1-1 0 0 0,0 0 0 0 0,0 0 1 0 0,1-1-1 0 0,0 1 0 0 0,1-1 0 0 0,0-1 1 0 0,0 0-1 0 0,0 0 0 0 0,1 0 0 0 0,1-1 1 0 0,-1-1-1 0 0,10 6-23 0 0,100 43-1546 0 0,0-23-4557 0 0,-87-25-1080 0 0</inkml:trace>
</inkml:ink>
</file>

<file path=ppt/ink/ink1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4.6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 6289 0 0,'0'0'1730'0'0,"0"0"25"0"0,0 0 75 0 0,0 0-36 0 0,0 0-173 0 0,0 0-283 0 0,0 0-339 0 0,0 0-254 0 0,0 0-186 0 0,0 0-150 0 0,0 0-134 0 0,0 0-105 0 0,1-4 368 0 0,191-15 1809 0 0,-33 17-1754 0 0,-155 3-604 0 0,0 0 1 0 0,0 0 0 0 0,-1 1 0 0 0,1 0 0 0 0,0 0 0 0 0,-1 0 0 0 0,1 0 0 0 0,-1 0 0 0 0,0 1 0 0 0,0-1-1 0 0,0 1 1 0 0,0 0 0 0 0,0 0 0 0 0,-1 0 0 0 0,1 0 0 0 0,-1 1 0 0 0,0-1 0 0 0,0 1 0 0 0,0-1-1 0 0,0 1 1 0 0,-1 0 0 0 0,1 0 0 0 0,-1-1 0 0 0,0 1 0 0 0,0 0 0 0 0,0 0 0 0 0,-1 0 0 0 0,1 0 0 0 0,-1 1-1 0 0,0-1 1 0 0,-1 0 0 0 0,1 0 0 0 0,0 0 0 0 0,-1 0 0 0 0,0 0 0 0 0,0 0 0 0 0,0 0 0 0 0,-1-1-1 0 0,1 1 1 0 0,-1 0 0 0 0,0-1 0 0 0,0 1 0 0 0,0-1 0 0 0,-1 1 0 0 0,-1 1 10 0 0,-13 18 19 0 0,0 0 0 0 0,-2-1 0 0 0,-1-1 1 0 0,-1 0-1 0 0,-17 11-19 0 0,-7 9 12 0 0,43-39-22 0 0,0-1-1 0 0,0 1 1 0 0,0-1 0 0 0,0 1 0 0 0,1 0 0 0 0,-1 0-1 0 0,0 0 1 0 0,1 0 0 0 0,-1 0 0 0 0,1 0 0 0 0,0 0-1 0 0,0 1 1 0 0,0-1 0 0 0,0 0 0 0 0,0 1 0 0 0,0-1-1 0 0,1 1 1 0 0,-1-1 0 0 0,1 1 0 0 0,-1-1 0 0 0,1 1-1 0 0,0 0 1 0 0,0-1 0 0 0,0 1 0 0 0,1-1 0 0 0,-1 1 0 0 0,1-1-1 0 0,-1 1 1 0 0,1-1 0 0 0,0 1 0 0 0,0-1 0 0 0,0 0-1 0 0,0 1 1 0 0,0-1 0 0 0,0 0 0 0 0,1 0 0 0 0,-1 0-1 0 0,1 0 1 0 0,-1 0 0 0 0,1 0 0 0 0,0 0 0 0 0,0-1-1 0 0,0 1 1 0 0,0 0 0 0 0,0-1 0 0 0,0 0 0 0 0,1 1-1 0 0,0-1 11 0 0,40 24-6 0 0,-25-16 13 0 0,0 1 0 0 0,-1 0 0 0 0,0 1 0 0 0,-1 1 0 0 0,0 0 0 0 0,-1 2 0 0 0,-1 0 0 0 0,11 12-7 0 0,-23-22 20 0 0,-1-1-1 0 0,1 1 1 0 0,-1 0 0 0 0,0-1 0 0 0,0 1 0 0 0,0 0-1 0 0,-1 0 1 0 0,1 0 0 0 0,-1-1 0 0 0,0 1 0 0 0,0 0 0 0 0,0 0-1 0 0,-1 0 1 0 0,1 0 0 0 0,-1 0 0 0 0,0-1 0 0 0,0 1-1 0 0,0 0 1 0 0,-1-1 0 0 0,1 1 0 0 0,-1 0 0 0 0,0-1-1 0 0,0 0 1 0 0,0 0 0 0 0,0 1 0 0 0,-1-1 0 0 0,1 0 0 0 0,-1-1-1 0 0,0 1 1 0 0,0 0 0 0 0,0-1 0 0 0,0 0 0 0 0,0 1-1 0 0,0-1 1 0 0,-3 1-20 0 0,-13 9-69 0 0,0-1-1 0 0,-1 0 1 0 0,0-1-1 0 0,0-1 1 0 0,-1-2-1 0 0,-1 0 0 0 0,1-1 1 0 0,-1 0-1 0 0,0-2 1 0 0,0-1-1 0 0,0-1 1 0 0,-1-1-1 0 0,1 0 1 0 0,-14-3 69 0 0,10-9-2082 0 0,12-2-5777 0 0,13 12 6281 0 0,-1-3-8828 0 0</inkml:trace>
</inkml:ink>
</file>

<file path=ppt/ink/ink1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5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9 696 11779 0 0,'0'0'2823'0'0,"0"0"-1607"0"0,0 0-673 0 0,0 0-178 0 0,0 0-33 0 0,0 0 70 0 0,0 0 91 0 0,0 0 77 0 0,0 0 31 0 0,0 0-49 0 0,0 0-128 0 0,0 0-136 0 0,0 0-104 0 0,0 32-85 0 0,0 145 5 0 0,2-146-407 0 0,-2 25-539 0 0,-7-25-9478 0 0,5-30 1010 0 0</inkml:trace>
  <inkml:trace contextRef="#ctx0" brushRef="#br0" timeOffset="241.339">0 343 10794 0 0,'0'0'1753'0'0,"0"0"-1185"0"0,0 0-128 0 0,0 0-128 0 0,0 0-160 0 0,0 0-368 0 0,0 0-264 0 0,0 0-128 0 0,0 0-24 0 0,0 0 159 0 0,0 0-207 0 0,0 0-688 0 0,0 0-1409 0 0,0 0-1223 0 0,54 81 1215 0 0</inkml:trace>
  <inkml:trace contextRef="#ctx0" brushRef="#br0" timeOffset="500.234">295 1002 7898 0 0,'0'0'1980'0'0,"0"0"-293"0"0,0 0-151 0 0,0 0-29 0 0,0 0-96 0 0,0 0-148 0 0,0 0-190 0 0,0 0-191 0 0,0 0-164 0 0,0 0-213 0 0,0 0-162 0 0,19-33-144 0 0,59-104-104 0 0,-22 46-22 0 0,-12 50-1355 0 0,-27 78-647 0 0,-16-31 1960 0 0,0 1 0 0 0,0 0 0 0 0,1-1 0 0 0,-1 1 1 0 0,1-1-1 0 0,1 0 0 0 0,-1 0 0 0 0,1 0 1 0 0,1 0-1 0 0,-1 0 0 0 0,1 0 0 0 0,0-1 0 0 0,0 0 1 0 0,0 1-1 0 0,1-2 0 0 0,-1 1 0 0 0,1 0 1 0 0,1-1-1 0 0,-1 0 0 0 0,1 0 0 0 0,-1-1 0 0 0,1 0 1 0 0,0 0-1 0 0,0 0 0 0 0,0 0 0 0 0,1-1 1 0 0,-1 0-1 0 0,1 0 0 0 0,4 0-31 0 0,-5-3 234 0 0,1 0 1 0 0,0 0-1 0 0,0 0 0 0 0,-1-1 0 0 0,1 0 1 0 0,-1 0-1 0 0,0-1 0 0 0,1 1 1 0 0,-1-1-1 0 0,0-1 0 0 0,-1 1 0 0 0,1-1 1 0 0,0 0-1 0 0,-1 0 0 0 0,0-1 1 0 0,0 0-1 0 0,-1 0 0 0 0,1 0 0 0 0,-1 0 1 0 0,0-1-1 0 0,2-4-234 0 0,58-133-90 0 0,-51 90-2450 0 0,-7 18-4502 0 0,-3 20-4077 0 0</inkml:trace>
  <inkml:trace contextRef="#ctx0" brushRef="#br0" timeOffset="758.997">1199 0 16980 0 0,'0'0'234'0'0,"0"0"-226"0"0,0 0 72 0 0,0 0 294 0 0,0 0 246 0 0,0 0 160 0 0,0 0 54 0 0,0 0-32 0 0,0 0-75 0 0,9 38-124 0 0,28 122-151 0 0,-25-33 84 0 0,-24 192-454 0 0,-10-139-3396 0 0,14-157 780 0 0,-1-9-4848 0 0,5-9-2500 0 0</inkml:trace>
  <inkml:trace contextRef="#ctx0" brushRef="#br0" timeOffset="911.955">945 475 13187 0 0,'0'0'864'0'0,"0"0"-256"0"0,0 0 16 0 0,0 0-64 0 0,0 0-136 0 0,0 0-159 0 0,0 0-105 0 0,198-18-64 0 0,-163 18-88 0 0,6 7-144 0 0,-4-3-425 0 0,-1 3-791 0 0,1 4-1576 0 0,-13-7-2290 0 0,-7 3-1383 0 0</inkml:trace>
  <inkml:trace contextRef="#ctx0" brushRef="#br0" timeOffset="1147.179">1710 405 9890 0 0,'0'0'1051'0'0,"0"0"-32"0"0,0 0 80 0 0,0 0 14 0 0,0 0-187 0 0,0 0-242 0 0,0 0-221 0 0,0 0-168 0 0,0 0-77 0 0,-24 32-68 0 0,-74 100-49 0 0,95-130-95 0 0,1 0 0 0 0,0 0 1 0 0,0 1-1 0 0,0-1 0 0 0,0 0 0 0 0,0 1 0 0 0,0 0 1 0 0,1-1-1 0 0,0 1 0 0 0,-1 0 0 0 0,1 0 1 0 0,0-1-1 0 0,0 1 0 0 0,0 0 0 0 0,1 0 0 0 0,-1 0 1 0 0,1 0-1 0 0,-1 0 0 0 0,1 1 0 0 0,0-1 0 0 0,0 0 1 0 0,1 0-1 0 0,0 2-6 0 0,1 3 36 0 0,1-2 154 0 0,0 0 0 0 0,0 0 0 0 0,1 0 0 0 0,0 0 1 0 0,1 0-1 0 0,-1-1 0 0 0,1 0 0 0 0,0 0 0 0 0,0 0 0 0 0,1 0 1 0 0,-1-1-1 0 0,1 0 0 0 0,0 0 0 0 0,0-1 0 0 0,1 0 0 0 0,-1 0 1 0 0,1 0-1 0 0,-1-1 0 0 0,1 0 0 0 0,0 0 0 0 0,0 0 0 0 0,0-1 1 0 0,0 0-1 0 0,0-1 0 0 0,0 1 0 0 0,0-1 0 0 0,0-1 1 0 0,0 1-1 0 0,0-1 0 0 0,6-2-190 0 0,-5 1 137 0 0,0 0 0 0 0,0 0-1 0 0,-1-1 1 0 0,1 0 0 0 0,0 0 0 0 0,-1-1 0 0 0,0 0 0 0 0,0-1-1 0 0,0 1 1 0 0,-1-1 0 0 0,1-1 0 0 0,-1 1 0 0 0,0-1 0 0 0,-1 0-1 0 0,0 0 1 0 0,1-1 0 0 0,-2 1 0 0 0,1-1 0 0 0,-1 0-1 0 0,1-2-136 0 0,-2 2-61 0 0,1 0-1 0 0,-1-1 0 0 0,-1 1 0 0 0,1-1 0 0 0,-1 1 0 0 0,-1-1 1 0 0,1 0-1 0 0,-1 1 0 0 0,-1-1 0 0 0,1 0 0 0 0,-1 0 0 0 0,-1-4 62 0 0,-8-20-3344 0 0,-11 2-4347 0 0,12 22-3993 0 0</inkml:trace>
</inkml:ink>
</file>

<file path=ppt/ink/ink1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2.3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747 110 0 0 0,'0'0'675'0'0,"0"0"522"0"0,0 0 122 0 0,0 0-61 0 0,0 0-124 0 0,0 0-113 0 0,9-12-71 0 0,4-5-486 0 0,6-10-51 0 0,-1-6 4157 0 0,-26 20 643 0 0,-27 6-5178 0 0,32 7 231 0 0,-31 0-240 0 0,0 1 0 0 0,0 2 0 0 0,0 2 0 0 0,0 1 0 0 0,1 2 0 0 0,0 1 0 0 0,0 1 0 0 0,-25 13-26 0 0,14-8 34 0 0,13-5 8 0 0,0 2 0 0 0,0 1 0 0 0,1 2-1 0 0,1 1 1 0 0,0 1 0 0 0,-1 2-42 0 0,29-17-14 0 0,0 0-1 0 0,0 0 1 0 0,0 0 0 0 0,0 0-1 0 0,1 0 1 0 0,-1 0 0 0 0,1 0 0 0 0,0 1-1 0 0,-1-1 1 0 0,1 0 0 0 0,0 0-1 0 0,0 0 1 0 0,0 0 0 0 0,0 0-1 0 0,1 0 1 0 0,-1 1 0 0 0,1-1-1 0 0,-1 0 1 0 0,1 0 0 0 0,0 0-1 0 0,-1 0 1 0 0,1 0 0 0 0,0 0-1 0 0,0-1 1 0 0,1 1 0 0 0,-1 0 0 0 0,0 0-1 0 0,0-1 1 0 0,1 1 0 0 0,-1-1-1 0 0,1 1 1 0 0,0-1 0 0 0,-1 0-1 0 0,2 1 15 0 0,7 5 29 0 0,0 0-1 0 0,0-1 0 0 0,0-1 1 0 0,1 1-1 0 0,0-2 0 0 0,0 1 1 0 0,0-2-1 0 0,0 1 0 0 0,1-2 1 0 0,7 2-29 0 0,5 2 103 0 0,60 8 126 0 0,-83-13-236 0 0,-1 0 0 0 0,1 0 1 0 0,-1 0-1 0 0,1 0 0 0 0,-1 0 0 0 0,1 0 0 0 0,-1 0 0 0 0,0 0 0 0 0,0 0 0 0 0,1 0 0 0 0,-1 0 0 0 0,0 1 0 0 0,0-1 0 0 0,0 0 0 0 0,0 0 0 0 0,0 0 0 0 0,-1 0 0 0 0,1 0 0 0 0,0 0 0 0 0,0 0 0 0 0,-1 0 0 0 0,1 0 0 0 0,0 0 0 0 0,-1 0 0 0 0,1 0 0 0 0,-1 0 0 0 0,0 0 0 0 0,1 0 0 0 0,-1 0 0 0 0,0-1 0 0 0,1 1 0 0 0,-1 0 0 0 0,0 0 0 0 0,0-1 0 0 0,0 1 0 0 0,0 0 0 0 0,0-1 0 0 0,1 1 0 0 0,-2-1 7 0 0,1 1 2 0 0,-217 212 52 0 0,195-192-50 0 0,-4 4 3 0 0,0 0 0 0 0,2 2 0 0 0,1 0 0 0 0,2 2 0 0 0,-19 30-7 0 0,39-57 4 0 0,1 1 1 0 0,0-1-1 0 0,0 0 1 0 0,0 0-1 0 0,1 1 1 0 0,-1-1-1 0 0,0 0 0 0 0,1 1 1 0 0,-1-1-1 0 0,1 1 1 0 0,0-1-1 0 0,0 0 0 0 0,0 1 1 0 0,0-1-1 0 0,0 1 1 0 0,1-1-1 0 0,-1 1 0 0 0,1-1 1 0 0,0 0-1 0 0,-1 1 1 0 0,1-1-1 0 0,0 0 1 0 0,0 0-1 0 0,0 1 0 0 0,1-1 1 0 0,-1 0-1 0 0,1 0 1 0 0,-1 0-1 0 0,1-1 0 0 0,-1 1 1 0 0,1 0-1 0 0,0 0 1 0 0,0-1-1 0 0,0 1 0 0 0,0-1 1 0 0,0 0-1 0 0,0 0 1 0 0,0 0-1 0 0,1 0 1 0 0,-1 0-1 0 0,0 0 0 0 0,1 0 1 0 0,-1-1-1 0 0,0 1 1 0 0,1-1-1 0 0,-1 0 0 0 0,1 1 1 0 0,-1-1-1 0 0,1 0 1 0 0,-1-1-1 0 0,1 1 0 0 0,0 0-4 0 0,24 0 134 0 0,0 0 0 0 0,-1-1 0 0 0,1-2 0 0 0,-1 0 0 0 0,1-2 0 0 0,-1-1 0 0 0,-1-2 0 0 0,1 0 0 0 0,-1-1 0 0 0,4-4-134 0 0,0 3-141 0 0,20-10-1562 0 0,-17 6-7788 0 0,-22 10 297 0 0</inkml:trace>
  <inkml:trace contextRef="#ctx0" brushRef="#br0" timeOffset="720.492">1395 357 12947 0 0,'0'0'1441'0'0,"0"0"-260"0"0,0 0-226 0 0,0 0-54 0 0,0 0-69 0 0,0 0-150 0 0,0 0-192 0 0,0 0-173 0 0,0 0-115 0 0,0 0-59 0 0,0 0-51 0 0,0 0-33 0 0,-36 12-21 0 0,-115 41-18 0 0,44 4 26 0 0,66-29-27 0 0,24-18-36 0 0,0 0 0 0 0,0 2-1 0 0,1 0 1 0 0,1 0-1 0 0,0 2 1 0 0,1 0-1 0 0,0 1 1 0 0,1 0-1 0 0,1 0 1 0 0,-6 11 17 0 0,17-24-20 0 0,0 0 0 0 0,-1 1 0 0 0,1-1 0 0 0,0 0 1 0 0,0 1-1 0 0,0-1 0 0 0,0 1 0 0 0,1-1 0 0 0,-1 1 0 0 0,1-1 0 0 0,0 1 0 0 0,-1 0 1 0 0,1-1-1 0 0,0 1 0 0 0,0-1 0 0 0,1 1 0 0 0,-1 0 0 0 0,0-1 0 0 0,1 1 0 0 0,0-1 0 0 0,0 1 1 0 0,-1-1-1 0 0,1 0 0 0 0,1 1 0 0 0,-1-1 0 0 0,0 0 0 0 0,1 1 0 0 0,-1-1 0 0 0,1 0 0 0 0,-1 0 1 0 0,1 0-1 0 0,0-1 0 0 0,2 3 20 0 0,8-1 125 0 0,0 0 1 0 0,0-1 0 0 0,0 0-1 0 0,1-1 1 0 0,-1-1-1 0 0,1 0 1 0 0,-1 0-1 0 0,0-1 1 0 0,1-1-1 0 0,-1 0 1 0 0,0-1 0 0 0,0 0-1 0 0,0-1 1 0 0,0 0-1 0 0,9-5-125 0 0,162-100 920 0 0,-157 92-889 0 0,164-120 262 0 0,-225 204-1925 0 0,-7-8 1664 0 0,3 1 0 0 0,3 2 0 0 0,-19 48-32 0 0,42-75-19 0 0,3 2-1 0 0,1-1 1 0 0,1 1-1 0 0,2 1 1 0 0,2-1 0 0 0,1 1-1 0 0,2 0 1 0 0,3 22 19 0 0,15 50-155 0 0,-2-66 189 0 0,-69-100 1667 0 0,5 7-1882 0 0,3-2-1 0 0,1-2 0 0 0,-28-48 182 0 0,65 90 19 0 0,-16-49 563 0 0,70 45-811 0 0,28 8 209 0 0,-1-2 0 0 0,0-4 0 0 0,11-6 20 0 0,-17 2-802 0 0,16-4-4458 0 0,-29-1-6379 0 0,-41 15 7022 0 0</inkml:trace>
  <inkml:trace contextRef="#ctx0" brushRef="#br0" timeOffset="1502.693">1787 644 0 0 0,'0'0'870'0'0,"0"0"458"0"0,0 0 351 0 0,0 0 191 0 0,0 0-45 0 0,0 0-270 0 0,0 0-289 0 0,0 0-194 0 0,0 0-73 0 0,0 0-8 0 0,0 0 57 0 0,0 5 71 0 0,0-5-1070 0 0,0 0 20 0 0,0 0 0 0 0,0 1 0 0 0,-1-1 0 0 0,1 1-1 0 0,0-1 1 0 0,0 0 0 0 0,-1 1 0 0 0,1-1 0 0 0,0 1 0 0 0,0-1-1 0 0,0 1 1 0 0,0-1 0 0 0,0 1 0 0 0,0-1 0 0 0,0 1-1 0 0,0-1 1 0 0,0 1 0 0 0,0-1 0 0 0,0 0 0 0 0,0 1-1 0 0,0-1 1 0 0,0 1 0 0 0,0-1 0 0 0,0 1 0 0 0,1-1-1 0 0,-1 1 1 0 0,0-1 0 0 0,0 0 0 0 0,0 1 0 0 0,1-1-1 0 0,-1 1 1 0 0,0-1 0 0 0,1 0 0 0 0,-1 1 0 0 0,0-1-1 0 0,1 0 1 0 0,-1 1 0 0 0,0-1 0 0 0,1 0 0 0 0,-1 0-1 0 0,1 1 1 0 0,-1-1 0 0 0,1 0 0 0 0,-1 0 0 0 0,0 0-1 0 0,1 0 1 0 0,-1 1 0 0 0,1-1 0 0 0,-1 0 0 0 0,1 0 0 0 0,-1 0-1 0 0,1 0 1 0 0,-1 0 0 0 0,1 0 0 0 0,-1 0 0 0 0,1 0-1 0 0,-1-1 1 0 0,1 1 0 0 0,-1 0 0 0 0,0 0 0 0 0,1 0-1 0 0,-1 0 1 0 0,1-1 0 0 0,-1 1-69 0 0,132-174 3463 0 0,-61 73-3307 0 0,-64 89-32 0 0,0 1-1255 0 0,-9 21-564 0 0,-4 6 1518 0 0,0 1-1 0 0,1 0 0 0 0,2 0 0 0 0,-1 1 0 0 0,2-1 0 0 0,0 1 0 0 0,1 0 0 0 0,1-1 0 0 0,2 17 178 0 0,0-30 17 0 0,0 0 1 0 0,0 0-1 0 0,0-1 1 0 0,1 1-1 0 0,-1-1 0 0 0,1 1 1 0 0,0-1-1 0 0,0 0 1 0 0,0 0-1 0 0,0 0 1 0 0,0-1-1 0 0,1 1 0 0 0,-1-1 1 0 0,1 0-1 0 0,0 0 1 0 0,0 0-1 0 0,-1 0 1 0 0,1-1-1 0 0,0 1 1 0 0,1-1-1 0 0,-1 0 0 0 0,0 0 1 0 0,0-1-1 0 0,0 1 1 0 0,1-1-1 0 0,-1 0 1 0 0,3 0-18 0 0,4-1 171 0 0,-1 0 0 0 0,1 0 0 0 0,-1-1 0 0 0,0 0 0 0 0,1-1 0 0 0,-1 0 0 0 0,0-1 1 0 0,-1 0-1 0 0,1 0 0 0 0,-1-1 0 0 0,0-1 0 0 0,0 1 0 0 0,0-1 0 0 0,-1-1 0 0 0,0 0 0 0 0,6-6-171 0 0,1 0 119 0 0,-1 0-1 0 0,0-2 0 0 0,-1 1 0 0 0,-1-2 1 0 0,0 0-1 0 0,-1 0 0 0 0,-1-1 0 0 0,0 0 1 0 0,-1-1-1 0 0,-1 0 0 0 0,-1 0 0 0 0,1-8-118 0 0,-5-20-1028 0 0,-4 34-1970 0 0,1 11-1063 0 0,0 1-2619 0 0,0 0-2571 0 0</inkml:trace>
</inkml:ink>
</file>

<file path=ppt/ink/ink1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8.3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38 320 80 0 0,'0'0'151'0'0,"0"0"45"0"0,0 0 444 0 0,0 0 634 0 0,0 0 390 0 0,0 0 146 0 0,0 0-107 0 0,0 0-160 0 0,0 0-138 0 0,0 0-127 0 0,0 0-89 0 0,35 2-127 0 0,111 1-175 0 0,-69-13 243 0 0,-65 4-892 0 0,-4 4-74 0 0,0 0 0 0 0,-1-1-1 0 0,1 0 1 0 0,0 0 0 0 0,-1-1 0 0 0,0 0 0 0 0,0-1-1 0 0,0 1 1 0 0,0-1 0 0 0,-1-1 0 0 0,0 1-1 0 0,0-1 1 0 0,0 0 0 0 0,-1 0 0 0 0,0-1-1 0 0,0 0 1 0 0,-1 0 0 0 0,0 0 0 0 0,0 0 0 0 0,0-1-1 0 0,-1 1 1 0 0,0-1 0 0 0,0 0 0 0 0,-1 0-1 0 0,0-1-163 0 0,-2 3-49 0 0,0 0-1 0 0,0 0 1 0 0,0-1-1 0 0,-1 1 1 0 0,0 0-1 0 0,0 0 0 0 0,-1 0 1 0 0,1 0-1 0 0,-1 0 1 0 0,-1 0-1 0 0,1 1 1 0 0,-1-1-1 0 0,0 1 0 0 0,0-1 1 0 0,-1 1-1 0 0,1 0 1 0 0,-1 0-1 0 0,0 1 1 0 0,-1-1-1 0 0,1 1 0 0 0,-1 0 1 0 0,0 0-1 0 0,0 0 1 0 0,0 1-1 0 0,0 0 1 0 0,-1 0-1 0 0,1 0 0 0 0,-1 0 1 0 0,0 1-1 0 0,0 0 1 0 0,0 0-1 0 0,-2 0 50 0 0,-2 0-172 0 0,0 0-1 0 0,1 0 1 0 0,-1 0-1 0 0,0 1 0 0 0,0 1 1 0 0,0 0-1 0 0,0 0 1 0 0,1 1-1 0 0,-1 0 1 0 0,0 0-1 0 0,0 1 1 0 0,1 1-1 0 0,-1 0 1 0 0,1 0-1 0 0,0 1 0 0 0,0 0 1 0 0,0 0-1 0 0,0 1 1 0 0,1 0-1 0 0,-3 3 173 0 0,-2 3-1 0 0,2 0 1 0 0,-1 1-1 0 0,2 0 0 0 0,-1 1 0 0 0,2 0 0 0 0,0 1 0 0 0,0 0 0 0 0,1 0 0 0 0,1 1 1 0 0,0 0-1 0 0,1 0 0 0 0,1 0 0 0 0,1 1 0 0 0,0 0 0 0 0,0 0 0 0 0,2 0 1 0 0,0 0-1 0 0,1 1 0 0 0,1-1 0 0 0,1 12 1 0 0,1-16 47 0 0,1-1 0 0 0,1 1-1 0 0,-1-1 1 0 0,2 0 0 0 0,0-1 0 0 0,0 1 0 0 0,1-1-1 0 0,0 0 1 0 0,0 0 0 0 0,2-1 0 0 0,-1 1 0 0 0,1-2-1 0 0,0 1 1 0 0,1-1 0 0 0,0 0 0 0 0,0-1 0 0 0,0 0 0 0 0,1-1-1 0 0,0 0 1 0 0,1 0 0 0 0,-1-1 0 0 0,1 0 0 0 0,0-1-1 0 0,0-1 1 0 0,1 1 0 0 0,-1-2 0 0 0,1 1 0 0 0,-1-2-1 0 0,1 0 1 0 0,6 0-47 0 0,5 1 28 0 0,0-1 0 0 0,0-1 0 0 0,0-2-1 0 0,0 0 1 0 0,0-1 0 0 0,-1-1 0 0 0,5-2-28 0 0,200-95-2857 0 0,-86 19-5909 0 0,-112 63 3500 0 0</inkml:trace>
</inkml:ink>
</file>

<file path=ppt/ink/ink1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8.9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361 1 7466 0 0,'0'0'1060'0'0,"0"0"-111"0"0,0 0 9 0 0,0 0 141 0 0,0 0 84 0 0,-31 15-70 0 0,-99 50-157 0 0,29-1 426 0 0,90-55-1358 0 0,0 1 0 0 0,0 0 0 0 0,1 0 0 0 0,1 1 0 0 0,0 0 0 0 0,0 1 0 0 0,1 0 0 0 0,1 0 0 0 0,-2 4-24 0 0,8-15-5 0 0,1 0 0 0 0,-1 1 0 0 0,1-1 1 0 0,-1 0-1 0 0,1 0 0 0 0,-1 1 0 0 0,1-1 0 0 0,0 1 0 0 0,-1-1 0 0 0,1 0 0 0 0,0 1 0 0 0,0-1 0 0 0,0 0 0 0 0,0 1 1 0 0,0-1-1 0 0,0 1 0 0 0,1-1 0 0 0,-1 0 0 0 0,0 1 0 0 0,1-1 0 0 0,-1 0 0 0 0,1 1 0 0 0,0-1 0 0 0,-1 0 0 0 0,1 0 0 0 0,0 1 1 0 0,-1-1-1 0 0,1 0 0 0 0,0 0 0 0 0,0 0 0 0 0,0 0 0 0 0,0 0 0 0 0,0 0 0 0 0,0 0 0 0 0,1-1 0 0 0,-1 1 0 0 0,0 0 1 0 0,0-1-1 0 0,1 1 0 0 0,-1-1 0 0 0,0 1 0 0 0,1-1 0 0 0,-1 1 0 0 0,0-1 0 0 0,1 0 5 0 0,64 5 1207 0 0,-33-13-806 0 0,0-3 0 0 0,-1 0 0 0 0,-1-2 0 0 0,0-2 0 0 0,-1-1 0 0 0,0-1 0 0 0,-2-1 0 0 0,17-14-401 0 0,129-98 807 0 0,-199 190-1383 0 0,19-50 591 0 0,-24 41-11 0 0,3 1 1 0 0,2 2-1 0 0,2 0 1 0 0,2 2 0 0 0,3 0-1 0 0,2 1 1 0 0,0 16-5 0 0,2 192-180 0 0,18-231 166 0 0,1 0 0 0 0,2 0 0 0 0,1-1 0 0 0,2 0 0 0 0,1-1 1 0 0,5 7 13 0 0,-5-10 3 0 0,19 49-21 0 0,-102-145 2216 0 0,-192-219-3759 0 0,263 286 1559 0 0,0-1 1 0 0,0 0-1 0 0,0 0 1 0 0,1 0 0 0 0,-1 0-1 0 0,0 0 1 0 0,1-1 0 0 0,-1 1-1 0 0,1 0 1 0 0,0 0-1 0 0,-1 0 1 0 0,1 0 0 0 0,0 0-1 0 0,-1-1 1 0 0,1 1 0 0 0,0 0-1 0 0,0 0 1 0 0,0-1-1 0 0,0 1 1 0 0,0 0 0 0 0,1 0-1 0 0,-1 0 1 0 0,0-1 0 0 0,0 1-1 0 0,1 0 1 0 0,-1 0-1 0 0,1 0 1 0 0,-1 0 0 0 0,1 0-1 0 0,-1 0 1 0 0,1 0 0 0 0,0 0-1 0 0,0 0 1 0 0,-1 0-1 0 0,1 0 1 0 0,0 0 0 0 0,0 0-1 0 0,0 0 1 0 0,0 1 0 0 0,0-1-1 0 0,0 0 1 0 0,0 1-1 0 0,0-1 1 0 0,0 1 0 0 0,2-1 1 0 0,61-22-208 0 0,-51 19 220 0 0,226-67-2367 0 0,-176 46-5945 0 0,-47 18 3074 0 0,-3 2 152 0 0</inkml:trace>
</inkml:ink>
</file>

<file path=ppt/ink/ink1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9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0 299 520 0 0,'0'0'275'0'0,"0"0"185"0"0,0 0 423 0 0,0 0 445 0 0,0 0 258 0 0,0 0 65 0 0,0 0-111 0 0,0 0-210 0 0,0 0-62 0 0,0 0 35 0 0,0 0 77 0 0,0 0 77 0 0,0 0-25 0 0,5 11-88 0 0,19 35-136 0 0,-24-46-1169 0 0,1 1 0 0 0,-1 0 0 0 0,1-1-1 0 0,0 1 1 0 0,-1-1 0 0 0,1 1 0 0 0,0-1-1 0 0,-1 0 1 0 0,1 1 0 0 0,0-1 0 0 0,0 0 0 0 0,-1 1-1 0 0,1-1 1 0 0,0 0 0 0 0,0 0 0 0 0,-1 0-1 0 0,1 0 1 0 0,0 0 0 0 0,0 0 0 0 0,0 0-1 0 0,-1 0 1 0 0,1 0 0 0 0,0 0 0 0 0,0 0-1 0 0,0 0 1 0 0,-1 0 0 0 0,1-1 0 0 0,0 1 0 0 0,0 0-1 0 0,-1-1 1 0 0,1 1 0 0 0,0 0 0 0 0,-1-1-1 0 0,1 1 1 0 0,0-1 0 0 0,-1 1 0 0 0,1-1-1 0 0,0 0 1 0 0,-1 1 0 0 0,1-1 0 0 0,-1 1-1 0 0,0-1 1 0 0,1 0-39 0 0,3-2 244 0 0,25-21 246 0 0,-1-1 0 0 0,-1-1-1 0 0,-2-1 1 0 0,0-2 0 0 0,2-6-490 0 0,11-11 207 0 0,74-91 45 0 0,-118 181-1682 0 0,6-43 1429 0 0,-13 105-190 0 0,13-102 200 0 0,1-1-1 0 0,-1 0 1 0 0,1 1-1 0 0,0-1 1 0 0,0 0-1 0 0,0 0 1 0 0,0 0 0 0 0,0 0-1 0 0,1 0 1 0 0,-1 0-1 0 0,1 0 1 0 0,0 0 0 0 0,0 0-1 0 0,0-1 1 0 0,0 1-1 0 0,0-1 1 0 0,1 1-1 0 0,-1-1 1 0 0,1 0 0 0 0,-1 0-1 0 0,1 0 1 0 0,0 0-1 0 0,0-1 1 0 0,0 1 0 0 0,0-1-1 0 0,0 0 1 0 0,0 0-1 0 0,0 0 1 0 0,1 0-1 0 0,1 0-8 0 0,3 0 100 0 0,-1 1 0 0 0,1-2-1 0 0,0 1 1 0 0,0-1-1 0 0,-1-1 1 0 0,1 1-1 0 0,0-1 1 0 0,-1-1-1 0 0,1 1 1 0 0,0-1-1 0 0,-1-1 1 0 0,0 1-1 0 0,0-1 1 0 0,0-1-1 0 0,0 1 1 0 0,0-1-1 0 0,0 0 1 0 0,-1-1-1 0 0,0 0 1 0 0,0 0 0 0 0,0 0-1 0 0,-1 0 1 0 0,1-1-1 0 0,-1 0 1 0 0,-1 0-1 0 0,1 0 1 0 0,3-7-100 0 0,26-22-3022 0 0,-20 25-1411 0 0,0 3-3758 0 0,-8 4-1270 0 0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3:47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1 214 0 0 0,'0'0'1091'0'0,"0"0"32"0"0,0 0-14 0 0,0 0 88 0 0,0 0 115 0 0,0 0 34 0 0,0 0-84 0 0,0 0-157 0 0,0 0-230 0 0,0 0-229 0 0,0 0-198 0 0,0 0-170 0 0,0 0-81 0 0,30 3 2172 0 0,139 0 1572 0 0,85 16-2712 0 0,-109 2-962 0 0,-103-13-178 0 0,-42-8-41 0 0,-1 0 0 0 0,1 0 0 0 0,0 1 0 0 0,0-1 0 0 0,0 0 0 0 0,-1 0 0 0 0,1 0 0 0 0,0 0 0 0 0,0 0 0 0 0,0 1 0 0 0,0-1 0 0 0,0 0 0 0 0,-1 0 0 0 0,1 0 0 0 0,0 0 0 0 0,0 1 0 0 0,0-1 0 0 0,0 0 0 0 0,0 0 0 0 0,0 1 0 0 0,0-1 0 0 0,0 0 0 0 0,0 0 0 0 0,-1 0 0 0 0,1 1 0 0 0,0-1 0 0 0,0 0 0 0 0,0 0 0 0 0,0 1 0 0 0,0-1 0 0 0,1 0 0 0 0,-1 0 0 0 0,0 0 0 0 0,0 1 0 0 0,0-1 0 0 0,0 0 0 0 0,0 0 0 0 0,0 1-48 0 0,-28-5 790 0 0,15-2-649 0 0,0-1 1 0 0,1-1-1 0 0,0-1 0 0 0,0 1 0 0 0,1-2 0 0 0,0 0 1 0 0,1 0-1 0 0,0-1 0 0 0,-1-2-141 0 0,-99-119 69 0 0,94 110-119 0 0,-2-3-4296 0 0,17 24 1229 0 0,1 1-2519 0 0,0 0-5053 0 0</inkml:trace>
</inkml:ink>
</file>

<file path=ppt/ink/ink1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40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88 1776 0 0,'0'0'1189'0'0,"0"0"-1"0"0,0 0 96 0 0,0 0 190 0 0,0 0 155 0 0,0 0 24 0 0,0 0-103 0 0,0 0-200 0 0,0 0-216 0 0,0 0-186 0 0,0 0-122 0 0,0 0-79 0 0,20-9-82 0 0,65-32-50 0 0,42 7 1240 0 0,8 31-854 0 0,-131 3-994 0 0,0 1 0 0 0,-1 0 1 0 0,1 0-1 0 0,0 0 0 0 0,0 0 0 0 0,-1 1 0 0 0,1-1 0 0 0,-1 1 0 0 0,1 0 0 0 0,-1 0 0 0 0,0 0 0 0 0,0 1 0 0 0,0-1 0 0 0,0 1 0 0 0,0 0 0 0 0,0-1 0 0 0,-1 1 0 0 0,1 0 0 0 0,-1 1 0 0 0,0-1 0 0 0,0 0 0 0 0,0 1 0 0 0,-1-1 0 0 0,1 1 0 0 0,-1 0 0 0 0,0-1 0 0 0,1 1 0 0 0,-2 0 0 0 0,1 0 0 0 0,0 0 0 0 0,-1 0 0 0 0,0-1 0 0 0,0 1 0 0 0,0 0 0 0 0,0 0 0 0 0,-1 0 0 0 0,1 0 0 0 0,-1 0 0 0 0,0 0 0 0 0,0-1 0 0 0,-1 1 0 0 0,1 0 0 0 0,-1-1 0 0 0,0 1 0 0 0,0-1 0 0 0,0 2-7 0 0,-17 25-11 0 0,-1 0 1 0 0,-1-2-1 0 0,-2 0 0 0 0,0-1 1 0 0,-2-1-1 0 0,-1-2 0 0 0,-9 6 11 0 0,-38 39-35 0 0,44-41 48 0 0,22-23-16 0 0,-1 1 0 0 0,2 0 0 0 0,-1 0 0 0 0,1 1 0 0 0,0 0-1 0 0,0 0 1 0 0,0 0 0 0 0,1 1 0 0 0,1 0 0 0 0,-1 0 0 0 0,1 0 0 0 0,0 1 0 0 0,1-1 0 0 0,0 1 0 0 0,1 0 0 0 0,-1 0 0 0 0,0 7 3 0 0,3-12 20 0 0,1 0 0 0 0,-1 0 0 0 0,0 0-1 0 0,1 1 1 0 0,0-1 0 0 0,0 0 0 0 0,0 0 0 0 0,1-1 0 0 0,-1 1 0 0 0,1 0 0 0 0,0 0 0 0 0,0-1 0 0 0,0 1 0 0 0,0-1 0 0 0,1 1-1 0 0,0-1 1 0 0,-1 0 0 0 0,1 0 0 0 0,0 0 0 0 0,0-1 0 0 0,1 1 0 0 0,-1-1 0 0 0,1 1 0 0 0,-1-1 0 0 0,1 0 0 0 0,0-1 0 0 0,-1 1-1 0 0,1-1 1 0 0,0 1 0 0 0,1-1-20 0 0,13 4 146 0 0,0-1-1 0 0,1 0 0 0 0,-1-1 1 0 0,1-1-1 0 0,0-1 0 0 0,0-1 1 0 0,0-1-1 0 0,-1 0 1 0 0,5-2-146 0 0,189-44-1254 0 0,-160 35-1814 0 0,-19 3-5066 0 0,-17 5-2374 0 0</inkml:trace>
</inkml:ink>
</file>

<file path=ppt/ink/ink1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0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418 1 6209 0 0,'0'0'2083'0'0,"0"0"-420"0"0,0 0-302 0 0,0 0-149 0 0,0 0-70 0 0,0 0-53 0 0,0 0-101 0 0,0 0-106 0 0,0 0-143 0 0,0 0-198 0 0,0 0-181 0 0,-27 0-137 0 0,-85 2-96 0 0,108-2-122 0 0,1 0 0 0 0,-1 0 1 0 0,0 0-1 0 0,0 1 0 0 0,0 0 1 0 0,1 0-1 0 0,-1 0 1 0 0,0 0-1 0 0,1 0 0 0 0,-1 0 1 0 0,1 1-1 0 0,-1 0 0 0 0,1 0 1 0 0,0 0-1 0 0,-1 0 0 0 0,1 0 1 0 0,0 1-1 0 0,0 0-5 0 0,-7 6 13 0 0,-5 0-36 0 0,1 0 1 0 0,0 1-1 0 0,0 1 0 0 0,1 0 0 0 0,0 1 1 0 0,1 1-1 0 0,1-1 0 0 0,0 2 0 0 0,0 0 1 0 0,2 0-1 0 0,-1 1 0 0 0,2 0 0 0 0,0 0 1 0 0,1 1-1 0 0,1 0 0 0 0,0 0 1 0 0,1 1-1 0 0,1 0 0 0 0,0 0 0 0 0,1 0 1 0 0,1 0-1 0 0,1 4 23 0 0,1-18-9 0 0,1 1 0 0 0,-1-1 0 0 0,1 0 0 0 0,0 1 0 0 0,0-1 0 0 0,0 0 0 0 0,0 1 0 0 0,1-1 0 0 0,-1 0 0 0 0,1 0 0 0 0,0 0 0 0 0,0 0 0 0 0,0 0 0 0 0,0-1 0 0 0,1 1 0 0 0,-1-1 0 0 0,1 1 0 0 0,-1-1 0 0 0,1 0 0 0 0,0 0 0 0 0,0 0 0 0 0,0 0 0 0 0,0 0 0 0 0,0-1 0 0 0,1 0 0 0 0,-1 1 0 0 0,0-1 0 0 0,1 0 0 0 0,2 0 9 0 0,2 1 71 0 0,0-1 0 0 0,0 0 0 0 0,0 0 0 0 0,0 0-1 0 0,0-1 1 0 0,0-1 0 0 0,0 1 0 0 0,0-1 0 0 0,0-1 0 0 0,0 1 0 0 0,0-1-1 0 0,4-2-70 0 0,16-10 273 0 0,-1-2-1 0 0,-1 0 1 0 0,0-2-1 0 0,-1 0 0 0 0,-1-2 1 0 0,-1-1-1 0 0,-1-1 1 0 0,0-1-1 0 0,10-15-272 0 0,-23 27 37 0 0,126-157 523 0 0,-135 168-580 0 0,0 0 1 0 0,0 1-1 0 0,0-1 1 0 0,0 0-1 0 0,0 1 1 0 0,0-1-1 0 0,0 0 1 0 0,0 1-1 0 0,0-1 1 0 0,0 1-1 0 0,0-1 1 0 0,0 0-1 0 0,0 1 1 0 0,0-1-1 0 0,0 0 1 0 0,0 1-1 0 0,0-1 1 0 0,1 0-1 0 0,-1 1 1 0 0,0-1-1 0 0,0 0 1 0 0,0 1-1 0 0,1-1 1 0 0,-1 0-1 0 0,0 1 1 0 0,0-1-1 0 0,1 0 1 0 0,-1 0-1 0 0,0 1 1 0 0,1-1-1 0 0,-1 0 1 0 0,0 0-1 0 0,1 0 0 0 0,-1 0 1 0 0,0 1-1 0 0,1-1 1 0 0,-1 0-1 0 0,0 0 1 0 0,1 0-1 0 0,-1 0 1 0 0,0 0-1 0 0,1 0 1 0 0,-1 0-1 0 0,1 0 1 0 0,-1 0-1 0 0,0 0 1 0 0,1 0-1 0 0,-1 0 1 0 0,0 0-1 0 0,1 0 1 0 0,-1 0-1 0 0,0 0 1 0 0,1-1-1 0 0,-1 1 1 0 0,0 0-1 0 0,1 0 1 0 0,-1 0-1 0 0,0 0 1 0 0,1-1-1 0 0,-1 1 1 0 0,0 0-1 0 0,1-1 20 0 0,4 23-80 0 0,15 25-3 0 0,-3 1-1 0 0,-1 0 0 0 0,-3 1 0 0 0,-1 1 0 0 0,-3 0 0 0 0,-2 0 0 0 0,-2 0 1 0 0,-3 28 83 0 0,-2-72-16 0 0,2 19-23 0 0,-2-1 0 0 0,0 1 0 0 0,-2 0 0 0 0,-1-1 0 0 0,-1 0 0 0 0,-1 1 0 0 0,-1-1 0 0 0,-1-1 0 0 0,-1 1 0 0 0,-2 3 39 0 0,6-16-60 0 0,-1 1 0 0 0,0-1 1 0 0,-1 0-1 0 0,0-1 0 0 0,0 1 0 0 0,-1-1 0 0 0,0-1 0 0 0,-1 1 1 0 0,0-1-1 0 0,-1 0 0 0 0,0-1 0 0 0,0 0 0 0 0,-1-1 0 0 0,0 0 1 0 0,0 0-1 0 0,0-1 0 0 0,-1 0 0 0 0,0-1 0 0 0,0 0 0 0 0,-1-1 1 0 0,0 0-1 0 0,1-1 0 0 0,-12 2 60 0 0,22-5 16 0 0,-1 0 0 0 0,0 0 0 0 0,0 0 0 0 0,1 0 0 0 0,-1 0 0 0 0,0 0 0 0 0,1 0 0 0 0,-1-1 0 0 0,0 1 0 0 0,1-1 0 0 0,-1 0 0 0 0,0 1 0 0 0,1-1 0 0 0,-1 0 0 0 0,1 0 0 0 0,0 0 0 0 0,-1 0 1 0 0,1 0-1 0 0,0 0 0 0 0,-1 0 0 0 0,1 0 0 0 0,0-1 0 0 0,0 1 0 0 0,0 0 0 0 0,0-1 0 0 0,0 1 0 0 0,0-1 0 0 0,1 1 0 0 0,-1-1 0 0 0,0 1 0 0 0,1-1 0 0 0,-1 0 0 0 0,1 1 0 0 0,-1-1 0 0 0,1 0 0 0 0,0 0 0 0 0,0 1 0 0 0,0-1 0 0 0,0 0 0 0 0,0 1 0 0 0,0-2-16 0 0,0-12 40 0 0,1 1-1 0 0,1-1 1 0 0,0 0-1 0 0,1 0 1 0 0,0 1-1 0 0,1 0 1 0 0,1-1-1 0 0,0 1 0 0 0,1 1 1 0 0,0-1-1 0 0,1 1 1 0 0,3-4-40 0 0,38-68 57 0 0,2 3 1 0 0,5 1 0 0 0,3 3-1 0 0,46-46-57 0 0,-98 117 4 0 0,24-25 61 0 0,-2-1 1 0 0,-1-1 0 0 0,-2-1 0 0 0,-1-1 0 0 0,-2-2-66 0 0,-16 21 280 0 0,-5 15-98 0 0,-1 2-15 0 0,0 0-36 0 0,0 0-66 0 0,-5 23-512 0 0,0 125 362 0 0,39-58-8 0 0,-32-87 115 0 0,-1 0 1 0 0,1 1-1 0 0,0-2 1 0 0,0 1-1 0 0,0 0 1 0 0,1 0-1 0 0,-1-1 1 0 0,1 1-1 0 0,-1-1 1 0 0,1 0-1 0 0,0 0 1 0 0,0 0-1 0 0,0 0 1 0 0,0 0-1 0 0,0 0 1 0 0,0-1-1 0 0,1 0 1 0 0,-1 0-1 0 0,1 0 1 0 0,-1 0-1 0 0,0 0 1 0 0,1 0-1 0 0,-1-1 1 0 0,1 0 0 0 0,0 0-1 0 0,-1 0 1 0 0,1 0-1 0 0,-1 0 1 0 0,1-1-1 0 0,-1 0 1 0 0,1 1-1 0 0,-1-1 1 0 0,0-1-1 0 0,1 1 1 0 0,-1 0-1 0 0,0-1 1 0 0,0 1-1 0 0,0-1 1 0 0,0 0-1 0 0,0 0 1 0 0,0-1-1 0 0,-1 1 1 0 0,2-1-23 0 0,16-23 168 0 0,0-1-1 0 0,-2-1 1 0 0,-1 0 0 0 0,-1-2 0 0 0,2-7-168 0 0,9-4-59 0 0,-27 41-29 0 0,0 0-59 0 0,0 0-123 0 0,1 19-973 0 0,0-7 1149 0 0,28 148-318 0 0,-27-156 469 0 0,0-1 0 0 0,-1 1-1 0 0,1-1 1 0 0,0 0 0 0 0,1 0 0 0 0,-1 0-1 0 0,1 0 1 0 0,-1 0 0 0 0,1 0 0 0 0,0-1-1 0 0,0 1 1 0 0,0-1 0 0 0,0 0-1 0 0,1 0 1 0 0,-1 0 0 0 0,0 0 0 0 0,1-1-1 0 0,0 1 1 0 0,-1-1 0 0 0,1 0 0 0 0,0 0-1 0 0,-1 0 1 0 0,1-1 0 0 0,0 1 0 0 0,0-1-1 0 0,0 0 1 0 0,0 0 0 0 0,-1 0 0 0 0,1-1-1 0 0,0 1 1 0 0,0-1 0 0 0,0 0-1 0 0,-1 0 1 0 0,1 0 0 0 0,0 0 0 0 0,-1-1-1 0 0,1 0 1 0 0,-1 1 0 0 0,0-1 0 0 0,1-1-1 0 0,-1 1 1 0 0,0 0 0 0 0,0-1 0 0 0,-1 1-1 0 0,1-1 1 0 0,2-2-57 0 0,21-26 571 0 0,-1-1 0 0 0,-2-1 0 0 0,0-1 0 0 0,-3-1 0 0 0,9-22-571 0 0,-16 33 52 0 0,29-57-598 0 0,-41 78 339 0 0,-1 3-4787 0 0,0-1-5283 0 0,0 5 1272 0 0</inkml:trace>
</inkml:ink>
</file>

<file path=ppt/ink/ink1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1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0 237 4169 0 0,'0'0'2871'0'0,"0"0"-897"0"0,0 0 84 0 0,0 0 256 0 0,0 0-105 0 0,0 0-300 0 0,0 0-310 0 0,0 0-280 0 0,0 0-272 0 0,34-7-241 0 0,107-25-196 0 0,-134 31-514 0 0,0 0 1 0 0,0 0-1 0 0,0-1 1 0 0,0 0-1 0 0,0 0 0 0 0,-1-1 1 0 0,1 0-1 0 0,-1 0 1 0 0,1 0-1 0 0,-1-1 1 0 0,0 0-1 0 0,0 0 1 0 0,3-4-97 0 0,4-4 222 0 0,-8 9-165 0 0,-1-1-1 0 0,1 1 1 0 0,-1-1-1 0 0,0-1 1 0 0,0 1-1 0 0,0 0 1 0 0,-1-1 0 0 0,0 0-1 0 0,0 0 1 0 0,0 0-1 0 0,0 0 1 0 0,-1 0-1 0 0,0-1 1 0 0,0 1-1 0 0,0-1 1 0 0,-1 0-1 0 0,0 1 1 0 0,0-1 0 0 0,0 0-1 0 0,-1 0-56 0 0,-2 2-141 0 0,0 1 0 0 0,-1 0 0 0 0,0 0 1 0 0,1 1-1 0 0,-1-1 0 0 0,0 0 0 0 0,0 1 0 0 0,-1-1 0 0 0,1 1 0 0 0,0 0 0 0 0,-1 0 0 0 0,1 1 0 0 0,-1-1 0 0 0,0 1 1 0 0,0 0-1 0 0,1 0 0 0 0,-1 0 0 0 0,0 0 0 0 0,0 0 0 0 0,0 1 0 0 0,0 0 0 0 0,0 0 0 0 0,0 0 0 0 0,0 0 1 0 0,0 1-1 0 0,0-1 0 0 0,0 1 0 0 0,1 0 0 0 0,-4 1 141 0 0,-6 2-259 0 0,0 1 0 0 0,0 0-1 0 0,0 1 1 0 0,1 0 0 0 0,0 1 0 0 0,0 1 0 0 0,1 0-1 0 0,-1 0 1 0 0,2 1 0 0 0,-1 0 0 0 0,1 1 0 0 0,1 1-1 0 0,0-1 1 0 0,-4 8 259 0 0,6-10-43 0 0,1 0 0 0 0,1 0 0 0 0,-1 1 0 0 0,2 0 0 0 0,-1 0 0 0 0,1 1-1 0 0,0-1 1 0 0,1 1 0 0 0,0 0 0 0 0,1 0 0 0 0,0 0 0 0 0,0 0 0 0 0,1 0 0 0 0,1 1 0 0 0,-1-1 0 0 0,2 7 43 0 0,1-11-5 0 0,1-1 1 0 0,0 0-1 0 0,0 0 1 0 0,0 0 0 0 0,0-1-1 0 0,1 1 1 0 0,0-1-1 0 0,0 0 1 0 0,0 0 0 0 0,0 0-1 0 0,1 0 1 0 0,-1-1 0 0 0,1 0-1 0 0,0 0 1 0 0,0 0-1 0 0,0 0 1 0 0,1-1 0 0 0,-1 0-1 0 0,0 0 1 0 0,1 0-1 0 0,-1-1 1 0 0,1 0 0 0 0,0 0-1 0 0,0 0 1 0 0,-1-1-1 0 0,1 0 1 0 0,2 0 4 0 0,13 1-459 0 0,0-2 0 0 0,-1 0-1 0 0,1-1 1 0 0,0-1 0 0 0,-1-1 0 0 0,0 0-1 0 0,0-2 1 0 0,0-1 0 0 0,12-5 459 0 0,39-14-6655 0 0,-48 18 474 0 0</inkml:trace>
</inkml:ink>
</file>

<file path=ppt/ink/ink1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1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204 0 13051 0 0,'0'0'1684'0'0,"0"0"-272"0"0,0 0-90 0 0,0 0-114 0 0,0 0-143 0 0,0 0-180 0 0,0 0-190 0 0,0 0-168 0 0,-31 19-162 0 0,-94 59-132 0 0,100-64-167 0 0,3 5 101 0 0,21-13-183 0 0,2-3-21 0 0,0-1 1 0 0,0 1 0 0 0,0-1 0 0 0,0 0-1 0 0,0 1 1 0 0,1-1 0 0 0,-1 0-1 0 0,1 0 1 0 0,-1 0 0 0 0,1 0 0 0 0,0 0-1 0 0,0-1 1 0 0,0 1 0 0 0,0 0 0 0 0,0-1-1 0 0,0 1 1 0 0,0-1 0 0 0,0 0 0 0 0,0 0-1 0 0,1 0 1 0 0,-1 0 0 0 0,1 0 0 0 0,-1 0-1 0 0,1-1 1 0 0,-1 1 0 0 0,1-1 0 0 0,-1 0-1 0 0,1 1 1 0 0,1-1 36 0 0,2 1-26 0 0,34 10-1 0 0,-24-8 41 0 0,0 0 0 0 0,0 2 0 0 0,-1 0 0 0 0,0 0 1 0 0,1 2-1 0 0,-2 0 0 0 0,1 0 0 0 0,-1 2 0 0 0,0-1 0 0 0,-1 2 0 0 0,8 7-14 0 0,-18-14 50 0 0,-1 0-1 0 0,1 0 1 0 0,-1 0-1 0 0,0 1 1 0 0,0-1-1 0 0,0 1 1 0 0,0 0-1 0 0,-1-1 1 0 0,1 1-1 0 0,-1 0 1 0 0,0 0 0 0 0,0 0-1 0 0,-1 0 1 0 0,1 0-1 0 0,-1 0 1 0 0,0 0-1 0 0,0 0 1 0 0,0 0-1 0 0,0 0 1 0 0,-1 0 0 0 0,0 0-1 0 0,0 0 1 0 0,0 0-1 0 0,0 0 1 0 0,0 0-1 0 0,-1 0 1 0 0,0-1-1 0 0,0 1 1 0 0,0-1 0 0 0,0 1-1 0 0,0-1 1 0 0,-2 2-50 0 0,-5 5 4 0 0,1-1 0 0 0,-2 0 0 0 0,1 0 0 0 0,-1-1 0 0 0,0-1 0 0 0,-1 0 0 0 0,1 0 1 0 0,-1-1-1 0 0,-1 0 0 0 0,1-1 0 0 0,-11 4-4 0 0,-30 5-3059 0 0,-4-6-4394 0 0,41-5-2563 0 0</inkml:trace>
</inkml:ink>
</file>

<file path=ppt/ink/ink1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2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15995 0 0,'0'0'1177'0'0,"0"0"-537"0"0,0 0-256 0 0,0 0 0 0 0,0 0-24 0 0,0 0-88 0 0,0 0-144 0 0,0 0-216 0 0,0 0-144 0 0,0 0-88 0 0,0 0-96 0 0,0 0-136 0 0,0 0-248 0 0,46 18-489 0 0,-34-14-991 0 0,-4-1-2049 0 0,1-3-4705 0 0</inkml:trace>
</inkml:ink>
</file>

<file path=ppt/ink/ink1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5.9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81 99 7298 0 0,'0'0'1351'0'0,"0"0"-106"0"0,0 0-23 0 0,0 0 50 0 0,0 0-68 0 0,0 0-176 0 0,0 0-299 0 0,0 0-287 0 0,0 0-122 0 0,0 0-106 0 0,0 0-70 0 0,-8 7 11 0 0,3-1-109 0 0,-1 0 0 0 0,1 0 0 0 0,0 0 0 0 0,1 0 1 0 0,-1 1-1 0 0,1 0 0 0 0,0 0 0 0 0,1 0 0 0 0,0 1 0 0 0,0-1 1 0 0,-1 5-47 0 0,-1 6 36 0 0,0 1 0 0 0,1-1 1 0 0,1 1-1 0 0,1 0 0 0 0,0-1 1 0 0,1 1-1 0 0,2 0 1 0 0,-1 0-1 0 0,2 0 0 0 0,1 0 1 0 0,0-1-1 0 0,2 1 0 0 0,0-1 1 0 0,0 0-1 0 0,2 0 0 0 0,0-1 1 0 0,2 0-1 0 0,-1 0 0 0 0,9 10-36 0 0,-13-23 58 0 0,0 1-1 0 0,1-1 1 0 0,0 1-1 0 0,0-1 1 0 0,0-1-1 0 0,0 1 1 0 0,1-1-1 0 0,-1 0 1 0 0,1 0-1 0 0,0 0 1 0 0,0-1-1 0 0,0 0 1 0 0,0 0-1 0 0,0-1 1 0 0,0 0-1 0 0,1 0 1 0 0,-1 0-1 0 0,0-1 0 0 0,1 1 1 0 0,-1-2-1 0 0,0 1 1 0 0,1-1-1 0 0,-1 0 1 0 0,0 0-1 0 0,0-1 1 0 0,0 1-1 0 0,0-1 1 0 0,0-1-1 0 0,0 1 1 0 0,0-1-1 0 0,3-2-57 0 0,20-16 335 0 0,0-1-1 0 0,-2-1 1 0 0,0-2-1 0 0,-2 0 1 0 0,-1-2-1 0 0,-1 0 0 0 0,-1-2 1 0 0,-1 0-1 0 0,-2-2 1 0 0,1-5-335 0 0,-10 22 62 0 0,-2-1 0 0 0,0 0 0 0 0,0-1 0 0 0,-2 0 0 0 0,0 0 1 0 0,-1 0-1 0 0,0-1 0 0 0,-1 0 0 0 0,-1 0 0 0 0,-1 0 0 0 0,0 0 0 0 0,-2 0 0 0 0,1 0 0 0 0,-3-12-62 0 0,-29-11-1613 0 0,31 39 1377 0 0,-1 1 0 0 0,0-1-1 0 0,0 1 1 0 0,0-1 0 0 0,0 1 0 0 0,0-1 0 0 0,0 1 0 0 0,0 0-1 0 0,0 0 1 0 0,-1-1 0 0 0,1 1 0 0 0,0 0 0 0 0,0 0-1 0 0,0 0 1 0 0,0 0 0 0 0,0 0 0 0 0,0 0 0 0 0,0 1-1 0 0,0-1 1 0 0,0 0 0 0 0,0 0 0 0 0,0 1 0 0 0,0-1 0 0 0,0 1-1 0 0,0-1 1 0 0,0 1 0 0 0,0-1 0 0 0,0 1 0 0 0,0 0-1 0 0,0-1 1 0 0,0 1 0 0 0,1 0 0 0 0,-1 0 0 0 0,0 0 0 0 0,0-1-1 0 0,1 1 1 0 0,-1 0 0 0 0,1 0 0 0 0,-1 0 0 0 0,1 0-1 0 0,-1 0 1 0 0,1 1 236 0 0,-6 11-5361 0 0,1-4-1563 0 0</inkml:trace>
  <inkml:trace contextRef="#ctx0" brushRef="#br0" timeOffset="554.592">1108 43 4273 0 0,'0'0'1559'0'0,"0"0"-100"0"0,0 0 147 0 0,0 0 237 0 0,0 0 96 0 0,0 0-115 0 0,0 0-282 0 0,0 0-311 0 0,0 0-252 0 0,0 0-219 0 0,0 0-179 0 0,0 0-154 0 0,0 0-158 0 0,-15-7-95 0 0,-50-24-32 0 0,62 31-134 0 0,1-1-1 0 0,0 1 1 0 0,0-1-1 0 0,0 1 1 0 0,-1 0-1 0 0,1 0 1 0 0,0 0-1 0 0,0 0 0 0 0,-1 0 1 0 0,1 0-1 0 0,0 1 1 0 0,0-1-1 0 0,-1 1 1 0 0,1-1-1 0 0,0 1 1 0 0,0 0-1 0 0,0 0 0 0 0,0 0 1 0 0,0 0-1 0 0,0 0 1 0 0,0 0-1 0 0,0 1 1 0 0,1-1-1 0 0,-1 1 1 0 0,-1 0-8 0 0,-4 4 27 0 0,-11 7 38 0 0,7-7-50 0 0,1 0 0 0 0,0 1 0 0 0,0 0 0 0 0,1 1 0 0 0,0 0 0 0 0,0 1 0 0 0,1-1 0 0 0,0 2-1 0 0,1-1 1 0 0,0 1 0 0 0,-4 7-15 0 0,10-14-13 0 0,0 0 0 0 0,0 0 0 0 0,0 0 0 0 0,0 0 0 0 0,0 0 0 0 0,1 0 0 0 0,0 1 0 0 0,-1-1 0 0 0,1 0 0 0 0,0 0 0 0 0,0 0 0 0 0,1 1 0 0 0,-1-1 0 0 0,1 0 0 0 0,0 0 0 0 0,0 0 0 0 0,0 0 0 0 0,0 0 0 0 0,0 0 0 0 0,0 0 0 0 0,1 0 0 0 0,0-1 0 0 0,-1 1 0 0 0,1 0 0 0 0,0-1 0 0 0,0 1 0 0 0,1-1 0 0 0,-1 0 0 0 0,1 1 13 0 0,82 52-492 0 0,-63-43 456 0 0,2 0 31 0 0,-18-10 4 0 0,-1-1 0 0 0,0 1 0 0 0,0 0-1 0 0,0 1 1 0 0,0 0 0 0 0,-1-1 0 0 0,1 1 0 0 0,-1 1 0 0 0,0-1 0 0 0,1 1 0 0 0,-1 0 0 0 0,-1-1 0 0 0,1 2 0 0 0,-1-1 0 0 0,1 0 0 0 0,-1 1-1 0 0,-1 0 1 0 0,1-1 0 0 0,-1 1 0 0 0,1 0 0 0 0,-1 0 0 0 0,-1 1 0 0 0,1-1 0 0 0,0 5 1 0 0,-2-3 56 0 0,-1 1-1 0 0,0 0 1 0 0,0 0 0 0 0,-1-1 0 0 0,0 1-1 0 0,0-1 1 0 0,-1 1 0 0 0,1-1-1 0 0,-2 0 1 0 0,1 0 0 0 0,-1 0-1 0 0,0 0 1 0 0,-1-1 0 0 0,1 0 0 0 0,-1 0-1 0 0,-1 0 1 0 0,1 0 0 0 0,-5 3-56 0 0,-120 78 341 0 0,124-83-404 0 0,-1-1-1 0 0,0 0 0 0 0,0 0 0 0 0,0 0 1 0 0,0-1-1 0 0,0 0 0 0 0,0-1 1 0 0,0 0-1 0 0,-1 0 0 0 0,1 0 0 0 0,0-1 1 0 0,-1 0-1 0 0,-6-1 64 0 0,1-12-2875 0 0,12-3-6123 0 0,1 9 240 0 0</inkml:trace>
</inkml:ink>
</file>

<file path=ppt/ink/ink1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6:50.11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16 192 0 0 0,'0'0'215'0'0,"0"0"408"0"0,0 0 79 0 0,0 0-78 0 0,0 0-150 0 0,0 0-158 0 0,0 0-143 0 0,0 0-135 0 0,0 0-72 0 0,0 0 8 0 0,-3-10 44 0 0,-9-33 65 0 0,12 42-19 0 0,0 0 0 0 0,0 0 1 0 0,0 1-1 0 0,1-1 0 0 0,-1 0 0 0 0,0 0 1 0 0,1 0-1 0 0,-1 0 0 0 0,1 0 0 0 0,-1 0 0 0 0,1 1 1 0 0,-1-1-1 0 0,1 0 0 0 0,-1 0 0 0 0,1 1 1 0 0,0-1-1 0 0,-1 0 0 0 0,1 1 0 0 0,0-1 0 0 0,0 1 1 0 0,0-1-1 0 0,-1 1 0 0 0,1-1 0 0 0,0 1 1 0 0,0 0-1 0 0,0-1 0 0 0,0 1 0 0 0,0 0 0 0 0,0 0 1 0 0,0-1-1 0 0,0 1 0 0 0,0 0 0 0 0,-1 0 1 0 0,1 0-1 0 0,0 0 0 0 0,0 0 0 0 0,0 0 0 0 0,0 1 1 0 0,0-1-1 0 0,0 0 0 0 0,0 0 0 0 0,0 1 1 0 0,0-1-1 0 0,0 1 0 0 0,-1-1 0 0 0,1 1 0 0 0,0-1 1 0 0,0 1-1 0 0,0-1 0 0 0,-1 1 0 0 0,1 0-64 0 0,39 11 581 0 0,1-2-1 0 0,0-2 0 0 0,0-2 0 0 0,1-1 0 0 0,0-2 0 0 0,-1-2 0 0 0,1-2 0 0 0,17-3-580 0 0,283-32 1574 0 0,92 10-1002 0 0,-216 17 719 0 0,74-17-1291 0 0,-96 7 388 0 0,42 6-205 0 0,70 7 169 0 0,-167 2 7 0 0,76-7 1 0 0,64 0 9 0 0,223 7 133 0 0,-53 15-190 0 0,175-11 52 0 0,-87 11 95 0 0,10-11-54 0 0,-329-11-242 0 0,-81 3-99 0 0,-73 5-102 0 0,-66 3 30 0 0,0 0 11 0 0,0 0-28 0 0,0 0-15 0 0,0 0 0 0 0,0 0 25 0 0,0 0 6 0 0,0 0-2 0 0,0 0 15 0 0,0 0 7 0 0,0 0 5 0 0,0 0-19 0 0,0 0 0 0 0,0 0 17 0 0,0 0-14 0 0,0 0 1 0 0,0 0-12 0 0,0 0 2 0 0,0 0 0 0 0,0 0-7 0 0,0 0-8 0 0,0 0-7 0 0,0 0 2 0 0,0 0 6 0 0,0 0-16 0 0,0 0-17 0 0,0 0-16 0 0,0 0-20 0 0,0 0-17 0 0,0 0 44 0 0,0 0 21 0 0,0 0-3 0 0,0 0 0 0 0,0 0 9 0 0,0 0 13 0 0,0 0 12 0 0,0 0-6 0 0,0 0 13 0 0,0 0 8 0 0,0 0-19 0 0,0 0 42 0 0,0 0 5 0 0,0 0-8 0 0,0 0 33 0 0,0 0-15 0 0,0 0 4 0 0,0 0 19 0 0,0 0-10 0 0,0 0 2 0 0,0 0 2 0 0,0 0 2 0 0,0 0-12 0 0,0 0 6 0 0,0 0-2 0 0,0 0-17 0 0,0 0 12 0 0,0 0-18 0 0,0 0-11 0 0,0 0 2 0 0,0 0 2 0 0,0 0-24 0 0,0 0 10 0 0,0 0-18 0 0,0 0-27 0 0,27 7-3318 0 0,19 49-9509 0 0,-40-46 10455 0 0</inkml:trace>
</inkml:ink>
</file>

<file path=ppt/ink/ink1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6:55.007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6 66 0 0 0,'0'0'424'0'0,"0"0"164"0"0,0 0 51 0 0,0 0-6 0 0,0 0 53 0 0,0 0 63 0 0,0 0 74 0 0,0 0 28 0 0,0 0-40 0 0,-1-10-80 0 0,-4-46 1445 0 0,13 469-137 0 0,-8 200-1620 0 0,31-126-191 0 0,-29-447-329 0 0,-1-21-2191 0 0,0-2-5018 0 0,-1-16 5216 0 0</inkml:trace>
</inkml:ink>
</file>

<file path=ppt/ink/ink1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6:56.66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0 343 0 0 0,'0'0'741'0'0,"0"0"236"0"0,0 0 143 0 0,0 0 50 0 0,0 0 22 0 0,37-18-51 0 0,115-58-124 0 0,-5 16 942 0 0,-48 32-1251 0 0,2 5 1 0 0,0 5-1 0 0,1 3 1 0 0,0 6 0 0 0,1 3-1 0 0,93 9-708 0 0,133 15 1027 0 0,-36-24 75 0 0,65-36-584 0 0,73 25-295 0 0,94 16-89 0 0,135 5 519 0 0,-307-27-216 0 0,-67-2-72 0 0,153 24-281 0 0,-56 27-174 0 0,11-18 164 0 0,-219 3-150 0 0,5-4 64 0 0,-9-7-85 0 0,-67 11 39 0 0,-55-7-64 0 0,-14 52-608 0 0,-13-2 742 0 0,-3 1 1 0 0,-2 1 0 0 0,-2 1-1 0 0,-3 0 1 0 0,-2 1 0 0 0,-3 3-13 0 0,-2-33 10 0 0,17 131 404 0 0,-8 1 0 0 0,-6 0 0 0 0,-9 50-414 0 0,-48 151 1024 0 0,42-158-846 0 0,23-111-611 0 0,5-34-3365 0 0,-17-23-5238 0 0,-4-33 7607 0 0,0 5-3405 0 0</inkml:trace>
</inkml:ink>
</file>

<file path=ppt/ink/ink1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46.670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4 100 0 0 0,'0'0'307'0'0,"0"0"593"0"0,0 0 169 0 0,0 0-10 0 0,0 0-10 0 0,0 0-15 0 0,0-1-1120 0 0,-4-2 8174 0 0,152-2-4085 0 0,70-23-2427 0 0,68-20-793 0 0,-222 33-613 0 0,-63 15-152 0 0,-1 0-4 0 0,0 0 18 0 0,0 0 24 0 0,0 0 22 0 0,0 0 8 0 0,-23 0 142 0 0,-235 30-1222 0 0,192-19 851 0 0,-77 11 275 0 0,143-22-110 0 0,0 0-10 0 0,0 0-1 0 0,0 0-16 0 0,0 0-15 0 0,0 0-28 0 0,0 0-36 0 0,0 0-52 0 0,53 1-2692 0 0,-25-2-1788 0 0,-10 1-5199 0 0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4:03.3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 0 0 0,'0'0'1266'0'0,"0"0"-662"0"0,0 0-391 0 0,0 0-57 0 0,0 0 114 0 0,0 0 147 0 0,0 0 80 0 0,0 0 5 0 0,0 0-13 0 0,0 0 30 0 0,0 0 63 0 0,8 0 43 0 0,370-4 5952 0 0,-313 8-6690 0 0,-65-4-72 0 0,3 0-2003 0 0,-2 0-7085 0 0,-1 0 8315 0 0</inkml:trace>
</inkml:ink>
</file>

<file path=ppt/ink/ink1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47.80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1185 37 0 0 0,'0'0'347'0'0,"0"0"440"0"0,3-1 157 0 0,16-12 2287 0 0,-53-9 2138 0 0,-43 21-3916 0 0,-123 16-375 0 0,-636 11 1216 0 0,777-22-2859 0 0,130 21 78 0 0,35-16-2245 0 0,-54-6-3318 0 0,-31 0 381 0 0</inkml:trace>
</inkml:ink>
</file>

<file path=ppt/ink/ink1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50.688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0 229 0 0 0,'178'-4'0'0'0,"115"-18"513"0"0,100-25 2653 0 0,626-49 238 0 0,-470 88-3228 0 0,177 19 79 0 0,-139-25 17 0 0,11-16-64 0 0,-226 12-152 0 0,-219 18 41 0 0,-91 0-5923 0 0,-63 0 3505 0 0</inkml:trace>
</inkml:ink>
</file>

<file path=ppt/ink/ink1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52.8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18 692 0 0 0,'-18'-7'0'0'0,"31"7"0"0"0,97 30 1728 0 0,-4-15 238 0 0,-1-5-1 0 0,2-4 0 0 0,77-8-1965 0 0,-74 2 499 0 0,378-22 448 0 0,217-19-648 0 0,-495 37-669 0 0,92 16 370 0 0,88-1 854 0 0,-215-44 2776 0 0,-135 21-3251 0 0,80-6-315 0 0,-120 18-58 0 0,33 0 136 0 0,-23 3-201 0 0,-7-16 4699 0 0,-3 12-4656 0 0,-13-313 2380 0 0,-34 28-3815 0 0,45 272 66 0 0,2 4-5567 0 0,0 9 4243 0 0,0 0-5797 0 0</inkml:trace>
</inkml:ink>
</file>

<file path=ppt/ink/ink1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53.83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30 65 0 0 0,'0'0'287'0'0,"0"0"409"0"0,0 0 97 0 0,0 0 5 0 0,3-13 19 0 0,9-38-3 0 0,-10 53 3714 0 0,1 42-2785 0 0,-5 161 2228 0 0,-16 102-2825 0 0,-12-39-1757 0 0,33-256-1718 0 0,5-9-2972 0 0,-4-3-2051 0 0</inkml:trace>
</inkml:ink>
</file>

<file path=ppt/ink/ink1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24.4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270 229 2817 0 0,'0'0'708'0'0,"0"0"-394"0"0,0 0-172 0 0,0 0 93 0 0,0 0 218 0 0,0 0 242 0 0,0 0 144 0 0,0 0-15 0 0,0 0-101 0 0,0 0-186 0 0,0 0-158 0 0,-13 36-102 0 0,-43 112-59 0 0,6-15 338 0 0,-57 77 863 0 0,69-167-167 0 0,33-46 1564 0 0,5-27-2702 0 0,7 5-108 0 0,1 0 0 0 0,1 0 0 0 0,2 1 0 0 0,0 0 0 0 0,2 1-1 0 0,0 0 1 0 0,2 1 0 0 0,6-7-6 0 0,13-23 5 0 0,203-289 650 0 0,-208 314-339 0 0,-29 61-644 0 0,-26 336 1796 0 0,26-371-1458 0 0,1 0 1 0 0,-1 1-1 0 0,1-1 1 0 0,0 0-1 0 0,-1 1 1 0 0,1-1-1 0 0,0 1 0 0 0,0-1 1 0 0,-1 1-1 0 0,1-1 1 0 0,0 1-1 0 0,0 0 0 0 0,0-1 1 0 0,0 1-1 0 0,0 0 1 0 0,-1-1-1 0 0,1 1 1 0 0,0 0-1 0 0,0 0 0 0 0,0 0 1 0 0,0 0-1 0 0,0 0 1 0 0,0 0-1 0 0,0 0 1 0 0,0 0-1 0 0,-1 0 0 0 0,1 1 1 0 0,0-1-1 0 0,0 0 1 0 0,0 1-1 0 0,0-1 0 0 0,0 0 1 0 0,-1 1-1 0 0,1-1 1 0 0,0 1-1 0 0,0-1 1 0 0,-1 1-1 0 0,1-1 0 0 0,0 1 1 0 0,-1 0-1 0 0,1-1 1 0 0,0 1-1 0 0,-1 0 0 0 0,1 0 1 0 0,-1-1-1 0 0,1 1 1 0 0,-1 0-1 0 0,0 0 1 0 0,1 0-1 0 0,-1 0 0 0 0,0-1 1 0 0,0 1-1 0 0,1 0 1 0 0,-1 0-1 0 0,0 0 0 0 0,0 0 1 0 0,0 0-1 0 0,0 0 1 0 0,0 0-1 0 0,0 0 1 0 0,0 0-1 0 0,-1-1 0 0 0,1 1 1 0 0,0 0-1 0 0,0 0 1 0 0,-1 0-1 0 0,1 0 0 0 0,0 0 1 0 0,-1 0-11 0 0,72-104 983 0 0,-20 27-910 0 0,-10 10-104 0 0,3 3 1 0 0,3 1 0 0 0,2 3 0 0 0,52-48 30 0 0,-57 91-483 0 0,-29 58 262 0 0,-12-13 379 0 0,-1 1 1 0 0,-1-1-1 0 0,-2 1 1 0 0,-1-1-1 0 0,-1 1 1 0 0,-2-1-1 0 0,-2 7-158 0 0,-10 84 458 0 0,12-64-468 0 0,-1 15-110 0 0,5-48-4118 0 0,0 0-3736 0 0,1-22 318 0 0</inkml:trace>
  <inkml:trace contextRef="#ctx0" brushRef="#br0" timeOffset="601.651">1344 159 7554 0 0,'0'0'2219'0'0,"0"0"-1178"0"0,0 0-422 0 0,0 0 19 0 0,0 0 134 0 0,0 0 85 0 0,0 0-39 0 0,0 0-155 0 0,0 0-187 0 0,0 0-187 0 0,0 0-102 0 0,0 0-7 0 0,0 0 41 0 0,-2 9 97 0 0,-44 111 1394 0 0,-99 100-867 0 0,66-123-598 0 0,80-95-259 0 0,0-1-1 0 0,0 1 0 0 0,0-1 1 0 0,0 0-1 0 0,0 1 0 0 0,1-1 1 0 0,-1 0-1 0 0,0 0 0 0 0,1 0 1 0 0,-1 0-1 0 0,1 0 1 0 0,-1 0-1 0 0,1 0 0 0 0,0 0 1 0 0,-1-1-1 0 0,1 1 0 0 0,0-1 1 0 0,-1 1-1 0 0,1-1 0 0 0,0 0 1 0 0,0 0-1 0 0,-1 0 1 0 0,1 0-1 0 0,0 0 0 0 0,0 0 1 0 0,0 0-1 0 0,-1 0 0 0 0,1-1 1 0 0,0 1-1 0 0,-1 0 0 0 0,1-1 1 0 0,0 0-1 0 0,-1 1 1 0 0,3-2 12 0 0,6 1 8 0 0,247-17 182 0 0,-163 18-104 0 0,-94 0 22 0 0,0 0 88 0 0,0 0 111 0 0,0 0 114 0 0,-1-8-232 0 0,-1-1-1 0 0,0 1 1 0 0,0-1 0 0 0,-1 1-1 0 0,0 0 1 0 0,-1 0-1 0 0,1 1 1 0 0,-1-1 0 0 0,-1 1-1 0 0,0-1 1 0 0,0 1-189 0 0,-18-32 191 0 0,-120-202-687 0 0,128 221-6 0 0,-7-12-3628 0 0,21 25-4232 0 0,1 7-957 0 0</inkml:trace>
  <inkml:trace contextRef="#ctx0" brushRef="#br0" timeOffset="1055.741">2045 52 10130 0 0,'0'0'4887'0'0,"0"0"-3547"0"0,0 0-1063 0 0,0 0-42 0 0,0 0 45 0 0,0 0 48 0 0,0 0 1 0 0,0 0-68 0 0,0 0-95 0 0,0 0-62 0 0,0 0-28 0 0,0 0-26 0 0,-8 21-2 0 0,-50 143 18 0 0,-39 145 157 0 0,95-307-210 0 0,1 1-1 0 0,0 0 1 0 0,-1-1-1 0 0,1 1 1 0 0,0 0-1 0 0,0 0 1 0 0,1-1-1 0 0,-1 1 1 0 0,1 0-1 0 0,-1 0 1 0 0,1 0-1 0 0,0 0 1 0 0,0 0-1 0 0,0 0 1 0 0,1 0-1 0 0,-1 0 1 0 0,1 0-1 0 0,-1 0 1 0 0,1-1-1 0 0,0 1 1 0 0,0 0-1 0 0,0 0 1 0 0,1-1-1 0 0,-1 1 1 0 0,1-1-1 0 0,-1 1 1 0 0,1-1-1 0 0,0 1 1 0 0,0-1-1 0 0,0 0 1 0 0,0 0-1 0 0,0 0 1 0 0,0 0-1 0 0,1 0 1 0 0,-1-1-1 0 0,1 1 1 0 0,-1-1-1 0 0,1 1 1 0 0,0-1-1 0 0,-1 0 1 0 0,1 0-1 0 0,0 0 1 0 0,0-1-14 0 0,9 2 150 0 0,0-2-1 0 0,0 1 1 0 0,0-2-1 0 0,0 0 0 0 0,0 0 1 0 0,0-1-1 0 0,0 0 0 0 0,0-1 1 0 0,0-1-1 0 0,-1 0 0 0 0,0 0 1 0 0,10-6-149 0 0,11-8-87 0 0,-25 7-1967 0 0,0 2-2258 0 0,-1-4-5144 0 0,-6 9 4247 0 0</inkml:trace>
  <inkml:trace contextRef="#ctx0" brushRef="#br0" timeOffset="1306.849">1717 354 13803 0 0,'0'0'1208'0'0,"0"0"-808"0"0,0 0-176 0 0,0 0 224 0 0,0 0 177 0 0,0 0 95 0 0,0 0-40 0 0,0 0-64 0 0,0 0-48 0 0,0 0-208 0 0,196 0-112 0 0,-163 0-128 0 0,0 0-200 0 0,0-3-192 0 0,2 3-544 0 0,2 0-1152 0 0,-11-4-2097 0 0,-8 4-7922 0 0</inkml:trace>
</inkml:ink>
</file>

<file path=ppt/ink/ink1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27.5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0,'0'0'1030'0'0,"0"0"240"0"0,0 0 73 0 0,0 0 123 0 0,0 0 102 0 0,0 0-18 0 0,0 0-140 0 0,0 0-245 0 0,0 0-247 0 0,0 0-247 0 0,0 0-210 0 0,0 0-134 0 0,0 0-39 0 0,3 2 73 0 0,84 16 3180 0 0,-37-12-2358 0 0,134-3 445 0 0,-138-15-4150 0 0,-24 3-7477 0 0,-17 8 2340 0 0</inkml:trace>
</inkml:ink>
</file>

<file path=ppt/ink/ink1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31.8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446 92 3769 0 0,'0'0'1032'0'0,"0"0"-12"0"0,0 0 103 0 0,0 0 155 0 0,0 0 55 0 0,0 0-124 0 0,0 0-254 0 0,0 0-266 0 0,0 0-244 0 0,0 0-170 0 0,0 0-73 0 0,0 5-8 0 0,-10 376 2930 0 0,10-372-3225 0 0,-6 84 181 0 0,-4-32-3192 0 0,4-48-41 0 0,5-11-6069 0 0,1-2 8082 0 0</inkml:trace>
  <inkml:trace contextRef="#ctx0" brushRef="#br0" timeOffset="306.938">0 85 3585 0 0,'0'0'396'0'0,"0"0"-201"0"0,0 0 163 0 0,0 0 370 0 0,0 0 306 0 0,0 0 134 0 0,0 0-21 0 0,0 0-40 0 0,0 0-33 0 0,0 0-54 0 0,0 0-53 0 0,35-6-80 0 0,112-19-53 0 0,188-25 3570 0 0,-190 46-4951 0 0,-117 17-2738 0 0,-22 8-5698 0 0,-6-14 2894 0 0</inkml:trace>
  <inkml:trace contextRef="#ctx0" brushRef="#br0" timeOffset="573.958">153 659 4881 0 0,'0'0'2506'0'0,"0"0"-1806"0"0,0 0-445 0 0,0 0 373 0 0,0 0 471 0 0,0 0 261 0 0,0 0 32 0 0,0 0-107 0 0,0 0-144 0 0,0 0-117 0 0,0 0-93 0 0,0 0-141 0 0,33-6-161 0 0,104-22-142 0 0,83-23-69 0 0,-192 46-1695 0 0,-10 1-1140 0 0,0 3-3857 0 0,-10 1-3284 0 0</inkml:trace>
  <inkml:trace contextRef="#ctx0" brushRef="#br0" timeOffset="1235.277">915 376 5833 0 0,'0'0'3092'0'0,"0"0"-1829"0"0,0 0-473 0 0,0 0 175 0 0,0 0 148 0 0,0 0-30 0 0,0 0-251 0 0,0 0-314 0 0,0 0-257 0 0,0 0-168 0 0,0 0-70 0 0,0 0-50 0 0,-9 4-19 0 0,-29 16 22 0 0,-3 35 114 0 0,-69 234-462 0 0,82-219 163 0 0,40-102 435 0 0,2 1 0 0 0,1 1 0 0 0,1 0 0 0 0,2 1 0 0 0,1 0 0 0 0,1 2 0 0 0,1 0 0 0 0,2 2 0 0 0,0 0 0 0 0,15-10-226 0 0,57-38-212 0 0,-93 74 173 0 0,0 0 1 0 0,1 0-1 0 0,-1 0 0 0 0,0 0 0 0 0,0 1 0 0 0,0-1 0 0 0,0 1 0 0 0,0 0 0 0 0,0-1 0 0 0,0 1 1 0 0,0 0-1 0 0,-1 0 0 0 0,1 0 0 0 0,-1 0 0 0 0,0 0 0 0 0,1 1 0 0 0,-1-1 0 0 0,0 0 1 0 0,0 1-1 0 0,0-1 0 0 0,-1 1 0 0 0,1-1 0 0 0,0 1 0 0 0,-1-1 0 0 0,0 1 0 0 0,0-1 0 0 0,1 1 1 0 0,-2-1-1 0 0,1 1 0 0 0,0 0 0 0 0,0-1 0 0 0,-1 1 0 0 0,1-1 0 0 0,-1 1 0 0 0,0-1 39 0 0,1 6-64 0 0,13 169 76 0 0,-18-159 1042 0 0,-12-34 788 0 0,2-1-1131 0 0,-118-60-1117 0 0,69 62-2466 0 0,41 11-523 0 0,11 2-1062 0 0,3 1-3933 0 0</inkml:trace>
</inkml:ink>
</file>

<file path=ppt/ink/ink1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34.6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12 0 0 0,'0'0'780'0'0,"0"0"332"0"0,0 0 189 0 0,0 0 14 0 0,0 0-74 0 0,0 0-109 0 0,0 0-89 0 0,0 0-38 0 0,0 0-20 0 0,0 0-47 0 0,-11-4 2805 0 0,80 4-1039 0 0,161-3 207 0 0,85-1-4112 0 0,-285 9-3452 0 0,-18-2-1503 0 0,-6 0-2044 0 0</inkml:trace>
</inkml:ink>
</file>

<file path=ppt/ink/ink1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36.4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1030 0 0 0,'0'0'365'0'0,"0"0"1002"0"0,0 0 312 0 0,0 0-54 0 0,0 0-134 0 0,0 0-196 0 0,0 0-198 0 0,0 0-115 0 0,0 0-46 0 0,19-9-26 0 0,64-31-18 0 0,35-47 1830 0 0,-98 68-2456 0 0,23-19 22 0 0,-2-2 0 0 0,-2-2 0 0 0,-1-2-1 0 0,26-40-287 0 0,-51 42-488 0 0,-50 43-3474 0 0,19 9 3227 0 0,1 0 0 0 0,0 1 0 0 0,1 0 1 0 0,0 2-1 0 0,1 0 0 0 0,0 1 0 0 0,1 0 0 0 0,-4 7 735 0 0,10-12-81 0 0,-1 0-1 0 0,2 1 1 0 0,0 0-1 0 0,0 0 1 0 0,0 1-1 0 0,1 0 1 0 0,1 0-1 0 0,0 0 1 0 0,1 1-1 0 0,0 0 1 0 0,1 0-1 0 0,0 0 1 0 0,0 0-1 0 0,2 0 1 0 0,-1 0-1 0 0,1 11 82 0 0,3-18 177 0 0,0 0 1 0 0,0 0-1 0 0,0 0 0 0 0,1 0 0 0 0,0 0 1 0 0,0 0-1 0 0,0-1 0 0 0,0 1 1 0 0,1-1-1 0 0,-1 0 0 0 0,1 0 0 0 0,0 0 1 0 0,1 0-1 0 0,-1-1 0 0 0,1 0 0 0 0,-1 0 1 0 0,1 0-1 0 0,0 0 0 0 0,0-1 0 0 0,0 0 1 0 0,0 0-1 0 0,1 0 0 0 0,-1-1 1 0 0,1 1-1 0 0,-1-1 0 0 0,3 0-177 0 0,14 2 403 0 0,0-1 0 0 0,0-1 0 0 0,0 0 0 0 0,0-2 0 0 0,0-1 0 0 0,0 0 1 0 0,0-2-1 0 0,0 0 0 0 0,-1-2 0 0 0,1 0 0 0 0,-2-2 0 0 0,1 0 0 0 0,-1-1 0 0 0,0-1 0 0 0,-1-1 0 0 0,0 0 0 0 0,6-6-403 0 0,-15 11 40 0 0,-1 0-1 0 0,0-1 0 0 0,0 0 1 0 0,0 0-1 0 0,-1-1 1 0 0,0 0-1 0 0,0-1 0 0 0,-1 0 1 0 0,0 0-1 0 0,-1 0 1 0 0,0-1-1 0 0,0 1 1 0 0,-1-2-1 0 0,0 1 0 0 0,-1 0 1 0 0,0-1-1 0 0,-1 0 1 0 0,0 0-1 0 0,-1 0 0 0 0,0-1-39 0 0,-3 9-192 0 0,-1 0 0 0 0,1 0 0 0 0,-1 0 0 0 0,0 1 0 0 0,0-1 0 0 0,0 0 0 0 0,0 1 0 0 0,-1 0 0 0 0,1-1 0 0 0,-1 1 0 0 0,1 0-1 0 0,-1 1 1 0 0,0-1 0 0 0,1 0 0 0 0,-1 1 0 0 0,0-1 0 0 0,0 1 0 0 0,0 0 0 0 0,-1 0 0 0 0,1 0 0 0 0,0 0 0 0 0,0 1 0 0 0,0-1 0 0 0,-1 1-1 0 0,1 0 1 0 0,0 0 0 0 0,0 0 0 0 0,-1 0 0 0 0,1 1 0 0 0,0-1 0 0 0,0 1 0 0 0,0 0 0 0 0,-1 0 0 0 0,1 0 0 0 0,0 0 0 0 0,0 0 0 0 0,0 1-1 0 0,-1 1 193 0 0,-6 1-428 0 0,0 1 0 0 0,1 1 0 0 0,0 0 0 0 0,0 0 0 0 0,0 1-1 0 0,1 0 1 0 0,0 0 0 0 0,0 1 0 0 0,-4 5 428 0 0,6-5-46 0 0,0 0 0 0 0,1 0 0 0 0,-1 0 0 0 0,1 0 0 0 0,1 1 1 0 0,0 0-1 0 0,0 0 0 0 0,1 0 0 0 0,0 0 0 0 0,1 1 0 0 0,-1-1 0 0 0,2 1 0 0 0,0 0 1 0 0,0-1-1 0 0,0 1 0 0 0,2 8 46 0 0,1-12 199 0 0,1 0 0 0 0,0-1 1 0 0,0 1-1 0 0,0-1 0 0 0,1 0 0 0 0,0 0 0 0 0,0 0 1 0 0,0 0-1 0 0,0-1 0 0 0,1 1 0 0 0,0-1 1 0 0,0 0-1 0 0,0-1 0 0 0,0 1 0 0 0,1-1 0 0 0,-1 0 1 0 0,1 0-1 0 0,0-1 0 0 0,0 0 0 0 0,0 0 1 0 0,0 0-1 0 0,0-1 0 0 0,0 0 0 0 0,1 0 0 0 0,-1 0 1 0 0,1-1-200 0 0,9 1 389 0 0,1 0 1 0 0,0-1 0 0 0,0 0 0 0 0,0-2-1 0 0,-1 0 1 0 0,1-1 0 0 0,-1 0-1 0 0,1-1 1 0 0,-1-1 0 0 0,-1-1 0 0 0,1 0-1 0 0,-1-1 1 0 0,0-1 0 0 0,0 0 0 0 0,-1-1-1 0 0,0-1 1 0 0,3-3-390 0 0,5-3 97 0 0,-1 0 0 0 0,-1-1-1 0 0,0-1 1 0 0,-1-1 0 0 0,-1-1-1 0 0,-1 0 1 0 0,-1-2 0 0 0,-1 1 0 0 0,-1-2-1 0 0,-1 0 1 0 0,0-1 0 0 0,-2 0 0 0 0,2-8-97 0 0,-9 0-7 0 0,-4 31-53 0 0,-4 2-84 0 0,0 0 1 0 0,0 1 0 0 0,0 0-1 0 0,1 0 1 0 0,-1 0-1 0 0,1 0 1 0 0,0 1-1 0 0,-1 0 1 0 0,1-1-1 0 0,0 1 1 0 0,1 0-1 0 0,-1 0 1 0 0,0 0-1 0 0,1 1 1 0 0,0-1-1 0 0,-1 2 144 0 0,-6 6-105 0 0,-4 4 78 0 0,1 0-1 0 0,0 0 0 0 0,2 1 0 0 0,-1 1 0 0 0,2 0 0 0 0,0 0 1 0 0,2 1-1 0 0,-1 0 0 0 0,2 0 0 0 0,1 1 0 0 0,0-1 0 0 0,1 1 1 0 0,1 0-1 0 0,1 1 0 0 0,0 6 28 0 0,25 72-1429 0 0,19-46-7009 0 0,-37-47 2619 0 0</inkml:trace>
  <inkml:trace contextRef="#ctx0" brushRef="#br0" timeOffset="578.944">1383 931 3617 0 0,'0'0'1596'0'0,"0"0"-788"0"0,0 0-76 0 0,0 0 86 0 0,0 0-27 0 0,0 0-110 0 0,0 0-198 0 0,-32 31-163 0 0,-98 94-79 0 0,62-46 374 0 0,50-35-295 0 0,35-44 266 0 0,67-70 2017 0 0,-61 45-2288 0 0,219-209 556 0 0,-168 170-827 0 0,-73 64-56 0 0,-1 0 0 0 0,1-1 1 0 0,-1 1-1 0 0,1-1 1 0 0,-1 1-1 0 0,1 0 0 0 0,-1-1 1 0 0,1 1-1 0 0,-1 0 1 0 0,1 0-1 0 0,0-1 0 0 0,-1 1 1 0 0,1 0-1 0 0,-1 0 1 0 0,1 0-1 0 0,0 0 0 0 0,-1 0 1 0 0,1 0-1 0 0,0 0 0 0 0,-1 0 1 0 0,1 0-1 0 0,-1 0 1 0 0,1 0-1 0 0,0 0 0 0 0,-1 0 1 0 0,1 0-1 0 0,-1 1 1 0 0,1-1-1 0 0,-1 0 0 0 0,1 0 1 0 0,0 1-1 0 0,-1-1 1 0 0,1 0-1 0 0,-1 1 0 0 0,1-1 1 0 0,-1 1-1 0 0,0-1 1 0 0,1 1-1 0 0,-1-1 0 0 0,1 1 1 0 0,-1-1-1 0 0,0 1 1 0 0,1-1-1 0 0,-1 1 0 0 0,0-1 1 0 0,0 1-1 0 0,1-1 0 0 0,-1 1 1 0 0,0 0-1 0 0,0-1 1 0 0,0 1-1 0 0,0-1 0 0 0,0 1 1 0 0,0 0-1 0 0,0-1 1 0 0,0 1-1 0 0,0-1 0 0 0,0 1 1 0 0,0 0-1 0 0,0-1 1 0 0,0 1-1 0 0,0 0 0 0 0,-1-1 1 0 0,1 1 11 0 0,-10 41-727 0 0,-1-9 754 0 0,1 1-1 0 0,2 0 1 0 0,1 1 0 0 0,2-1 0 0 0,1 1 0 0 0,2 0-1 0 0,1 0 1 0 0,3 20-27 0 0,-2-39 14 0 0,0-15 202 0 0,0-1 164 0 0,-34-37 2379 0 0,20 19-2917 0 0,-2-2 251 0 0,-1 0 0 0 0,0 1 0 0 0,-2 0 0 0 0,0 2 1 0 0,-1 0-1 0 0,-8-4-93 0 0,21 17-445 0 0,0 0 0 0 0,0 1-1 0 0,0-1 1 0 0,0 1 0 0 0,-1 1 0 0 0,0-1 0 0 0,1 1 0 0 0,-1 1 0 0 0,0-1 0 0 0,0 1 0 0 0,0 1 0 0 0,0-1 0 0 0,0 1 0 0 0,-6 1 445 0 0,-11 9-7158 0 0,17-6 2592 0 0</inkml:trace>
  <inkml:trace contextRef="#ctx0" brushRef="#br0" timeOffset="847.493">1873 798 13099 0 0,'0'0'935'0'0,"0"0"-342"0"0,0 0-123 0 0,0 0 82 0 0,0 0 76 0 0,0 0 1 0 0,0 0-89 0 0,0 0-124 0 0,0 0-122 0 0,0 0-99 0 0,0 0-83 0 0,-14 32-70 0 0,-44 100-22 0 0,25-27 55 0 0,2 42-3481 0 0,28-141 2379 0 0,1 1-2069 0 0,1-4-4924 0 0,1 0 4969 0 0</inkml:trace>
  <inkml:trace contextRef="#ctx0" brushRef="#br0" timeOffset="1095.493">1766 817 4265 0 0,'0'0'704'0'0,"0"0"68"0"0,0 0 176 0 0,0 0 115 0 0,0 0-61 0 0,0 0-99 0 0,0 0-104 0 0,0 0-111 0 0,0 0-120 0 0,31-1-148 0 0,98-4-141 0 0,-17 3-845 0 0,-75 2-5290 0 0,-33 1 2724 0 0,-2 2 275 0 0</inkml:trace>
  <inkml:trace contextRef="#ctx0" brushRef="#br0" timeOffset="1265.69">1792 1060 1576 0 0,'0'0'2601'0'0,"0"0"-1393"0"0,0 0 344 0 0,0 0 169 0 0,0 0-73 0 0,0 0-256 0 0,0 0-271 0 0,0 0-225 0 0,0 0-240 0 0,0 0-208 0 0,0 0-136 0 0,0 0-176 0 0,211 11-168 0 0,-183-18-280 0 0,2-1-456 0 0,-7 1-688 0 0,-4 3-1465 0 0,-4 0-6857 0 0</inkml:trace>
  <inkml:trace contextRef="#ctx0" brushRef="#br0" timeOffset="4033.578">2569 117 4881 0 0,'0'0'1110'0'0,"0"0"-944"0"0,0 0-367 0 0,0 0 70 0 0,0 0 426 0 0,0 0 277 0 0,0 0 155 0 0,0 0 46 0 0,0 0-88 0 0,0 0-153 0 0,0 0-114 0 0,0 0-80 0 0,2 29-37 0 0,9 87-14 0 0,-7 23 500 0 0,-5-113-729 0 0,-19 90-898 0 0,2-70-6784 0 0,14-39 4490 0 0</inkml:trace>
  <inkml:trace contextRef="#ctx0" brushRef="#br0" timeOffset="4414.87">2445 106 4537 0 0,'0'0'625'0'0,"0"0"-108"0"0,0 0 75 0 0,0 0 264 0 0,0 0 216 0 0,0 0 79 0 0,0 0-63 0 0,0 0-144 0 0,0 0-123 0 0,0 0-104 0 0,34-16-101 0 0,108-49-76 0 0,-51 40 326 0 0,-90 25-853 0 0,99 4 754 0 0,-97-4-764 0 0,0 1 1 0 0,0-1 0 0 0,-1 1-1 0 0,1 0 1 0 0,0 0-1 0 0,0 0 1 0 0,-1 0-1 0 0,1 0 1 0 0,-1 1-1 0 0,1-1 1 0 0,-1 1-1 0 0,0-1 1 0 0,0 1 0 0 0,1 0-1 0 0,-1 0 1 0 0,0 0-1 0 0,-1 0 1 0 0,1 1-1 0 0,0-1 1 0 0,-1 0-1 0 0,1 1 1 0 0,-1-1-1 0 0,1 1 1 0 0,-1-1 0 0 0,0 1-1 0 0,0 0 1 0 0,-1 0-1 0 0,1-1 1 0 0,-1 1-1 0 0,1 0 1 0 0,-1 0-1 0 0,0 2-3 0 0,-2 1 47 0 0,-1 0-1 0 0,1 0 1 0 0,-1 0-1 0 0,-1-1 1 0 0,1 0-1 0 0,-1 0 1 0 0,0 0-1 0 0,0 0 1 0 0,-1 0-1 0 0,1-1 1 0 0,-1 0-1 0 0,0 0 1 0 0,0 0-1 0 0,-1 0 1 0 0,1-1-1 0 0,-1 0 1 0 0,0 0-47 0 0,2 0 18 0 0,-206 99 236 0 0,197-95-1587 0 0,23-9-5964 0 0,-6 1 3709 0 0,0 1-1092 0 0</inkml:trace>
  <inkml:trace contextRef="#ctx0" brushRef="#br0" timeOffset="5216.579">2604 231 0 0 0,'0'0'541'0'0,"0"0"253"0"0,0 0 252 0 0,0 0 231 0 0,0 0 103 0 0,0 0-46 0 0,0 0-124 0 0,0 0-154 0 0,0 0-133 0 0,0 0-142 0 0,0 0-105 0 0,0 0-20 0 0,12-14 1998 0 0,-9 14-2568 0 0,-1 0 0 0 0,0 0 0 0 0,0 0 0 0 0,1 1 0 0 0,-1-1 0 0 0,0 1 0 0 0,0 0 0 0 0,0-1 0 0 0,0 1 0 0 0,0 0 0 0 0,0 0 0 0 0,0 0 0 0 0,0 1 0 0 0,0-1 0 0 0,0 0 0 0 0,-1 1 0 0 0,1-1 0 0 0,-1 1-1 0 0,1 0 1 0 0,-1-1 0 0 0,1 1 0 0 0,-1 0 0 0 0,0 0 0 0 0,0 0 0 0 0,0 0 0 0 0,0 0 0 0 0,0 0 0 0 0,0 2-86 0 0,3 4 183 0 0,84 134 1403 0 0,-83-136-1625 0 0,-3-3-52 0 0,0 0 0 0 0,0 0 0 0 0,0 0 0 0 0,1-1 0 0 0,-1 1 0 0 0,1-1 0 0 0,-1 0 0 0 0,1 0 0 0 0,0 0 0 0 0,0 0 0 0 0,0 0 0 0 0,0-1 0 0 0,0 1 0 0 0,0-1 0 0 0,1 0 0 0 0,-1 1 0 0 0,0-2 0 0 0,1 1 0 0 0,-1 0 0 0 0,1-1 0 0 0,-1 1 1 0 0,4-1 90 0 0,10-1-2727 0 0,8-1-6581 0 0,-18 1 4879 0 0</inkml:trace>
  <inkml:trace contextRef="#ctx0" brushRef="#br0" timeOffset="5521.469">2987 353 7170 0 0,'0'0'881'0'0,"0"0"-207"0"0,0 0 26 0 0,0 0 179 0 0,0 0 83 0 0,0 0-37 0 0,0 0-117 0 0,0 0-145 0 0,0 0-99 0 0,0 0-98 0 0,0 0-83 0 0,0 0-61 0 0,0 0-70 0 0,-5 24-35 0 0,-14 78-54 0 0,15 4-10 0 0,12-63-929 0 0,0-28-3313 0 0,-4-14-2704 0 0,-4 2 2269 0 0</inkml:trace>
  <inkml:trace contextRef="#ctx0" brushRef="#br0" timeOffset="5966.585">2955 316 4193 0 0,'0'0'2454'0'0,"0"0"-1349"0"0,0 0-409 0 0,0 0 86 0 0,0 0 85 0 0,0 0-70 0 0,0 0-113 0 0,0 0-90 0 0,0 0-26 0 0,0 0 63 0 0,0 0 4 0 0,0 0-67 0 0,19-1-79 0 0,131-5 718 0 0,-148 6-1193 0 0,-1-1-5 0 0,-1 1 0 0 0,1-1-1 0 0,0 0 1 0 0,0 1 0 0 0,0 0 0 0 0,0-1 0 0 0,0 1-1 0 0,0 0 1 0 0,0-1 0 0 0,0 1 0 0 0,0 0 0 0 0,0 0-1 0 0,0 0 1 0 0,0 0 0 0 0,0 0 0 0 0,0 0-1 0 0,0 0 1 0 0,0 0 0 0 0,0 0 0 0 0,0 0 0 0 0,0 1-1 0 0,0-1 1 0 0,0 0 0 0 0,0 1 0 0 0,0-1 0 0 0,0 1-1 0 0,0-1 1 0 0,0 1 0 0 0,0-1 0 0 0,-1 1 0 0 0,1 0-1 0 0,0-1 1 0 0,0 1 0 0 0,-1 0 0 0 0,1 0 0 0 0,0 0-1 0 0,-1-1 1 0 0,1 1 0 0 0,-1 0 0 0 0,1 0 0 0 0,-1 0-1 0 0,1 0 1 0 0,-1 0 0 0 0,0 0 0 0 0,1 0 0 0 0,-1 0-1 0 0,0 0 1 0 0,0 0 0 0 0,0 0 0 0 0,0 0-1 0 0,0 0 1 0 0,0 0 0 0 0,0 0 0 0 0,0 0 0 0 0,0 0-1 0 0,-1 0 1 0 0,1 0 0 0 0,0 0 0 0 0,-1 0 0 0 0,1 0-1 0 0,0 0 1 0 0,-1 0 0 0 0,1 0 0 0 0,-1 0 0 0 0,0 0-9 0 0,-128 124 350 0 0,129-123-367 0 0,-1 0 0 0 0,1 0 0 0 0,0 0 0 0 0,0 1 0 0 0,0-1 0 0 0,1 0 0 0 0,-1 0 0 0 0,0 0 0 0 0,1 0 0 0 0,-1 0 0 0 0,1 0 0 0 0,0 0-1 0 0,0 0 1 0 0,-1 0 0 0 0,1 0 0 0 0,1 0 0 0 0,-1-1 0 0 0,0 1 0 0 0,0 0 0 0 0,1-1 0 0 0,-1 1 0 0 0,1-1 0 0 0,-1 1 0 0 0,1-1 0 0 0,-1 1 0 0 0,1-1-1 0 0,0 0 1 0 0,0 0 0 0 0,0 0 0 0 0,0 0 0 0 0,0-1 0 0 0,0 1 0 0 0,0 0 0 0 0,0-1 0 0 0,0 1 0 0 0,0-1 0 0 0,0 0 0 0 0,0 1 0 0 0,0-1 0 0 0,0 0-1 0 0,1-1 19 0 0,12 7-7 0 0,27 12 22 0 0,52 34 128 0 0,-94-51-125 0 0,1-1-1 0 0,0 1 1 0 0,0 0-1 0 0,-1 0 1 0 0,1 0 0 0 0,0 1-1 0 0,-1-1 1 0 0,1 0 0 0 0,-1 0-1 0 0,1 0 1 0 0,-1 0-1 0 0,0 0 1 0 0,0 1 0 0 0,1-1-1 0 0,-1 0 1 0 0,0 0 0 0 0,0 1-1 0 0,0-1 1 0 0,0 0-1 0 0,0 0 1 0 0,-1 0 0 0 0,1 1-1 0 0,0-1 1 0 0,0 0 0 0 0,-1 0-1 0 0,1 0 1 0 0,-1 0-1 0 0,1 1 1 0 0,-1-1 0 0 0,0 0-1 0 0,1 0 1 0 0,-1 0 0 0 0,0 0-1 0 0,0 0 1 0 0,1 0-1 0 0,-1-1 1 0 0,0 1 0 0 0,0 0-1 0 0,0 0 1 0 0,0-1 0 0 0,0 1-1 0 0,-1 0-18 0 0,-44 27 171 0 0,45-28-173 0 0,-136 37-1258 0 0,43-33-5253 0 0,80-5 2366 0 0,5-2-1545 0 0</inkml:trace>
  <inkml:trace contextRef="#ctx0" brushRef="#br0" timeOffset="6279.132">2337 824 2769 0 0,'0'0'1143'0'0,"0"0"163"0"0,0 0 233 0 0,0 0 179 0 0,35 1-11 0 0,113 1-109 0 0,61-13 2235 0 0,331-47-1986 0 0,-446 52-3955 0 0,-32 5-4706 0 0,-44 1-1724 0 0</inkml:trace>
  <inkml:trace contextRef="#ctx0" brushRef="#br0" timeOffset="7100.863">2664 1082 0 0 0,'0'0'830'0'0,"0"0"-282"0"0,0 0 160 0 0,0 0 267 0 0,0 0 188 0 0,0 0 17 0 0,0 0-79 0 0,0 0-156 0 0,0 0-247 0 0,-1 32-189 0 0,-6 99-160 0 0,-28 74 624 0 0,22-177-489 0 0,13-28-383 0 0,-1 1-1 0 0,1 0 1 0 0,-1-1-1 0 0,1 1 1 0 0,-1 0-1 0 0,1-1 1 0 0,-1 1-1 0 0,1-1 0 0 0,-1 1 1 0 0,0-1-1 0 0,1 1 1 0 0,-1-1-1 0 0,1 1 1 0 0,-1-1-1 0 0,0 0 1 0 0,0 1-1 0 0,1-1 1 0 0,-1 0-1 0 0,0 0 1 0 0,0 0-1 0 0,1 1 0 0 0,-1-1 1 0 0,0 0-1 0 0,0 0 1 0 0,1 0-1 0 0,-1 0 1 0 0,0 0-1 0 0,0 0 1 0 0,0-1-1 0 0,1 1 1 0 0,-1 0-1 0 0,0 0 1 0 0,0 0-1 0 0,1-1 0 0 0,-1 1 1 0 0,0 0-1 0 0,1-1 1 0 0,-1 1-1 0 0,0-1 1 0 0,1 1-1 0 0,-1-1 1 0 0,1 1-1 0 0,-1-1 1 0 0,1 1-1 0 0,-1-1 1 0 0,1 1-1 0 0,-1-1 0 0 0,1 0 1 0 0,-1 1-1 0 0,1-1 1 0 0,0 0-1 0 0,-1 0-100 0 0,-3-8 193 0 0,1 0-1 0 0,0 0 1 0 0,0 0-1 0 0,1-1 1 0 0,0 1-1 0 0,1-1 1 0 0,0 0-1 0 0,0 1 1 0 0,1-1-1 0 0,1 0 1 0 0,-1 1-1 0 0,2-8-192 0 0,4-6 45 0 0,0 0 0 0 0,1 0 0 0 0,1 0 0 0 0,1 1 0 0 0,1 0 0 0 0,1 0 0 0 0,1 1 0 0 0,1 1 0 0 0,1 0 0 0 0,0 1-1 0 0,2 0 1 0 0,0 2 0 0 0,6-6-45 0 0,-8 9-11 0 0,0 1-1 0 0,1-1 1 0 0,0 2-1 0 0,1 0 1 0 0,0 1-1 0 0,1 1 1 0 0,0 1 0 0 0,0 0-1 0 0,1 1 1 0 0,5-1 11 0 0,-21 8-19 0 0,-1 0-1 0 0,0 0 1 0 0,1 0 0 0 0,-1 0 0 0 0,0 1 0 0 0,1-1 0 0 0,-1 0 0 0 0,1 1 0 0 0,0-1-1 0 0,-1 1 1 0 0,1-1 0 0 0,-1 1 0 0 0,1 0 0 0 0,0 0 0 0 0,-1 0 0 0 0,1 0 0 0 0,0 0 0 0 0,-1 0-1 0 0,1 0 1 0 0,-1 1 0 0 0,1-1 0 0 0,0 0 0 0 0,-1 1 0 0 0,1 0 0 0 0,-1-1 0 0 0,1 1 0 0 0,-1 0-1 0 0,1-1 1 0 0,-1 1 0 0 0,0 0 0 0 0,1 0 0 0 0,-1 0 0 0 0,0 0 0 0 0,0 1 0 0 0,0-1-1 0 0,0 0 1 0 0,0 0 0 0 0,0 1 0 0 0,0-1 0 0 0,0 1 0 0 0,0-1 0 0 0,-1 1 0 0 0,1-1 0 0 0,-1 1-1 0 0,1-1 1 0 0,-1 1 0 0 0,1-1 0 0 0,-1 1 0 0 0,0 0 0 0 0,0-1 0 0 0,0 2 19 0 0,0 6 11 0 0,-1 0 0 0 0,0 0 0 0 0,0-1 0 0 0,-1 1 1 0 0,0-1-1 0 0,-1 1 0 0 0,0-1 0 0 0,0 0 0 0 0,0 0 0 0 0,-1 0 1 0 0,-1-1-1 0 0,1 1 0 0 0,-1-1 0 0 0,0 0 0 0 0,-1 0 0 0 0,-5 4-11 0 0,-128 110 382 0 0,137-120-396 0 0,0 0 1 0 0,1 0 0 0 0,-1 0-1 0 0,0 0 1 0 0,1 1-1 0 0,-1-1 1 0 0,1 1-1 0 0,-1-1 1 0 0,1 1 0 0 0,0-1-1 0 0,0 1 1 0 0,0 0-1 0 0,0 0 1 0 0,0 0-1 0 0,0-1 1 0 0,0 1 0 0 0,0 0-1 0 0,1 0 1 0 0,-1 0-1 0 0,1 0 1 0 0,-1 0 0 0 0,1 1-1 0 0,0-1 1 0 0,0 0-1 0 0,0 0 1 0 0,0 0-1 0 0,0 0 1 0 0,1 0 0 0 0,-1 0-1 0 0,1 1 14 0 0,2 3 32 0 0,1 0 0 0 0,-1-1 0 0 0,1 0 0 0 0,1 0 0 0 0,-1 0 0 0 0,1-1-1 0 0,-1 1 1 0 0,1-1 0 0 0,1 0 0 0 0,-1 0 0 0 0,0-1 0 0 0,1 0 0 0 0,0 0-32 0 0,36 26 431 0 0,3 2-495 0 0,-13-17-3385 0 0,-20-13-4804 0 0,-8-1 1524 0 0</inkml:trace>
  <inkml:trace contextRef="#ctx0" brushRef="#br0" timeOffset="7820.486">3158 1226 7266 0 0,'0'0'1899'0'0,"0"0"-1081"0"0,0 0-504 0 0,0 0 27 0 0,0 0 175 0 0,0 0 89 0 0,0 0-57 0 0,0 0-131 0 0,0 0-134 0 0,0 0-111 0 0,0 0-61 0 0,0 0-59 0 0,-17 33-66 0 0,-50 104-28 0 0,-10 5-440 0 0,59-101-996 0 0,35-59 1976 0 0,194-243 2244 0 0,-113 172-2011 0 0,-97 89-740 0 0,1 1 1 0 0,-1-1 0 0 0,0 1-1 0 0,1-1 1 0 0,-1 1 0 0 0,0 0-1 0 0,1-1 1 0 0,-1 1-1 0 0,0 0 1 0 0,0 0 0 0 0,0 0-1 0 0,0 0 1 0 0,0 0 0 0 0,0 0-1 0 0,0 0 1 0 0,0 0 0 0 0,0 1-1 0 0,-1-1 1 0 0,1 0 0 0 0,0 0-1 0 0,-1 1 1 0 0,1-1 0 0 0,-1 0-1 0 0,0 1 1 0 0,1-1 0 0 0,-1 1-1 0 0,0-1 1 0 0,0 1-1 0 0,0-1 1 0 0,1 0 0 0 0,-2 1-1 0 0,1-1 1 0 0,0 1 0 0 0,0-1-1 0 0,0 1 1 0 0,-1-1 0 0 0,1 0-1 0 0,-1 1 1 0 0,1-1 0 0 0,-1 0-1 0 0,1 1 1 0 0,-1-1 8 0 0,1 15 61 0 0,10 85 61 0 0,38 13-216 0 0,-49-113 127 0 0,-1 0 0 0 0,1 0 1 0 0,0 0-1 0 0,-1 0 0 0 0,1 0 0 0 0,0 0 0 0 0,-1 0 0 0 0,1 0 0 0 0,-1-1 0 0 0,0 1 1 0 0,1-1-1 0 0,-1 1 0 0 0,1-1 0 0 0,-1 1 0 0 0,0-1 0 0 0,1 0 0 0 0,-1 0 0 0 0,0 0 1 0 0,1 0-1 0 0,-1 0 0 0 0,0 0 0 0 0,0 0 0 0 0,1-1 0 0 0,-1 1 0 0 0,1-1 0 0 0,-1 1 0 0 0,0-1 1 0 0,1 1-1 0 0,-1-1 0 0 0,1 0 0 0 0,-1 0 0 0 0,1 0 0 0 0,-1 0-33 0 0,-2 0 135 0 0,-12-4-66 0 0,0-1-1 0 0,0 0 1 0 0,1-1-1 0 0,0-1 0 0 0,0 0 1 0 0,1-1-1 0 0,0-1 1 0 0,1 0-1 0 0,0-1 0 0 0,-1-1-68 0 0,-15-16-3903 0 0,3-2-3835 0 0,23 26 2432 0 0</inkml:trace>
  <inkml:trace contextRef="#ctx0" brushRef="#br0" timeOffset="8632.62">3517 224 0 0 0,'0'0'1142'0'0,"0"0"-181"0"0,0 0-206 0 0,0 0-68 0 0,0 0-26 0 0,0 0-87 0 0,0 0-73 0 0,0 0 7 0 0,0 0 112 0 0,0 0 163 0 0,0 0 84 0 0,0 0-24 0 0,0 0-60 0 0,8 18-34 0 0,63 127 1437 0 0,-54-109-1692 0 0,-2 0 0 0 0,-2 2 0 0 0,-1-1 1 0 0,-2 2-1 0 0,3 22-494 0 0,-1 33 44 0 0,-3 2 0 0 0,-5-1 0 0 0,-4 9-44 0 0,0-72-133 0 0,-2-1 0 0 0,-1 0 0 0 0,-1 1 0 0 0,-1-1 0 0 0,-2 0-1 0 0,-1-1 1 0 0,-2 0 0 0 0,-1 0 0 0 0,-1-1 0 0 0,-1-1 0 0 0,-2 0 0 0 0,-17 24 133 0 0,-19 0-2552 0 0,-42 3-8065 0 0,79-50 10160 0 0</inkml:trace>
  <inkml:trace contextRef="#ctx0" brushRef="#br0" timeOffset="9389.272">2339 132 0 0 0,'0'0'600'0'0,"0"0"292"0"0,0 0 86 0 0,0 0-10 0 0,0 0-9 0 0,-7 31 10 0 0,-19 101-2 0 0,4 51 2990 0 0,18 119-453 0 0,11-191-2314 0 0,6-1 0 0 0,17 68-1190 0 0,-12-73 322 0 0,22 97 134 0 0,-39-199-515 0 0,0 0 1 0 0,0 0 0 0 0,0 0-1 0 0,0-1 1 0 0,1 1-1 0 0,-1 0 1 0 0,1-1 0 0 0,0 1-1 0 0,0 0 1 0 0,0-1 0 0 0,0 0-1 0 0,0 0 1 0 0,0 1 0 0 0,1-1-1 0 0,-1-1 1 0 0,1 1-1 0 0,-1 0 1 0 0,1-1 0 0 0,0 1-1 0 0,0-1 1 0 0,0 0 0 0 0,0 0-1 0 0,0 0 1 0 0,0 0-1 0 0,0 0 1 0 0,0-1 0 0 0,0 1-1 0 0,0-1 1 0 0,0 0 0 0 0,0 0-1 0 0,0 0 1 0 0,0 0 0 0 0,1-1-1 0 0,0 0 59 0 0,28 0-5457 0 0,-20-5-1340 0 0</inkml:trace>
</inkml:ink>
</file>

<file path=ppt/ink/ink1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49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6201 0 0,'0'0'938'0'0,"0"0"-271"0"0,0 0 38 0 0,0 0 299 0 0,0 0 251 0 0,0 0 110 0 0,0 0-117 0 0,0 0-160 0 0,0 0-137 0 0,0 0-168 0 0,0 0-180 0 0,0 0-162 0 0,33 1-117 0 0,105 1-79 0 0,137-8-862 0 0,-245 3-335 0 0,10 0-1391 0 0,-12-1-2365 0 0,-10 3-4490 0 0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4:03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0 0 0,'0'0'593'0'0,"0"0"282"0"0,0 0 147 0 0,0 0 17 0 0,0 0-39 0 0,0 0-48 0 0,0 0-56 0 0,0 0-89 0 0,9 0-97 0 0,29 0 49 0 0,-15 0 3025 0 0,45 7-194 0 0,79-14-1729 0 0,-75 0-1654 0 0,-41 6-7854 0 0,-22 1 2728 0 0,-8 0-610 0 0</inkml:trace>
</inkml:ink>
</file>

<file path=ppt/ink/ink1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47.6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1 510 1328 0 0,'0'0'987'0'0,"0"0"-112"0"0,0 0 17 0 0,0 0 130 0 0,0 0 123 0 0,0 0 38 0 0,0 0-85 0 0,0 0-125 0 0,0 0-79 0 0,0 0-71 0 0,0 0-44 0 0,14-4-33 0 0,120-19 1927 0 0,80 6-593 0 0,-178 15-1721 0 0,-18 1-2913 0 0,0 0-8597 0 0,-18 1 6999 0 0</inkml:trace>
  <inkml:trace contextRef="#ctx0" brushRef="#br0" timeOffset="207.387">69 687 1896 0 0,'0'0'2518'0'0,"0"0"-1323"0"0,0 0-276 0 0,0 0 276 0 0,0 0 285 0 0,0 0 33 0 0,0 0-157 0 0,0 0-216 0 0,0 0-254 0 0,0 0-213 0 0,0 0-186 0 0,32-2-151 0 0,103-8-109 0 0,-34-11-70 0 0,11-6-1782 0 0,-42 10-5644 0 0,-51 13 185 0 0</inkml:trace>
  <inkml:trace contextRef="#ctx0" brushRef="#br0" timeOffset="528.493">1019 127 5305 0 0,'0'0'3049'0'0,"0"0"-1716"0"0,0 0-619 0 0,0 0-30 0 0,0 0 118 0 0,0 0 79 0 0,0 0 25 0 0,0 0-45 0 0,0 0-63 0 0,0 0-58 0 0,0 0-100 0 0,0 0-113 0 0,-2 20-111 0 0,-11 132 401 0 0,5 92 1171 0 0,8-192-4094 0 0,0 1-3409 0 0,0 0-4710 0 0,0-53 7610 0 0</inkml:trace>
  <inkml:trace contextRef="#ctx0" brushRef="#br0" timeOffset="816.206">669 105 3473 0 0,'0'0'631'0'0,"0"0"-7"0"0,0 0 309 0 0,0 0 407 0 0,0 0 222 0 0,0 0-42 0 0,0 0-138 0 0,0 0-183 0 0,0 0-160 0 0,0 0-135 0 0,0 0-150 0 0,36 2-120 0 0,113 8-100 0 0,32-7 682 0 0,-73-7-551 0 0,-54 1-2091 0 0,-1 2-5420 0 0,-51 2 2443 0 0,0 2-1332 0 0</inkml:trace>
  <inkml:trace contextRef="#ctx0" brushRef="#br0" timeOffset="1047.989">731 661 5649 0 0,'0'0'1180'0'0,"0"0"-47"0"0,0 0 299 0 0,0 0 358 0 0,0 0 66 0 0,0 0-154 0 0,0 0-297 0 0,0 0-308 0 0,0 0-214 0 0,0 0-173 0 0,0 0-139 0 0,34-3-128 0 0,108-8-144 0 0,19-19 46 0 0,-68 10-2951 0 0,47-2-6096 0 0,-126 19-485 0 0</inkml:trace>
  <inkml:trace contextRef="#ctx0" brushRef="#br0" timeOffset="1784.178">1328 502 5905 0 0,'0'0'864'0'0,"0"0"-358"0"0,0 0 95 0 0,0 0 426 0 0,0 0 256 0 0,0 0 84 0 0,0 0-100 0 0,0 0-241 0 0,0 0-232 0 0,0 0-207 0 0,0 0-188 0 0,0 33-147 0 0,2 100-95 0 0,8-24 674 0 0,-6-82-2395 0 0,-2 6-4817 0 0,-1-33 2270 0 0,0 0-699 0 0</inkml:trace>
  <inkml:trace contextRef="#ctx0" brushRef="#br0" timeOffset="2285.455">1271 510 2296 0 0,'0'0'3820'0'0,"0"0"-2642"0"0,0 0-864 0 0,0 0 78 0 0,0 0 233 0 0,0 0 144 0 0,0 0 55 0 0,0 0 10 0 0,0 0-1 0 0,0 0-34 0 0,0 0-88 0 0,0 0-143 0 0,33-6-176 0 0,100-19-143 0 0,-79 19 34 0 0,-53 7-254 0 0,0 0-1 0 0,0 0 1 0 0,0 0-1 0 0,0 0 0 0 0,0 0 1 0 0,0 1-1 0 0,0-1 1 0 0,0 0-1 0 0,0 0 1 0 0,0 1-1 0 0,-1-1 1 0 0,1 1-1 0 0,-1-1 1 0 0,1 1-1 0 0,-1-1 1 0 0,1 1-1 0 0,-1-1 0 0 0,0 1 1 0 0,0-1-1 0 0,0 1 1 0 0,0-1-1 0 0,0 1 1 0 0,0-1-1 0 0,0 1 1 0 0,0-1-1 0 0,-1 1 1 0 0,1-1-1 0 0,-1 1 1 0 0,1-1-1 0 0,-1 1 0 0 0,1-1 1 0 0,-1 0-1 0 0,0 1 1 0 0,0-1-1 0 0,0 0 1 0 0,0 0-1 0 0,0 1 1 0 0,0-1-1 0 0,0 0 1 0 0,0 0-1 0 0,0 0 1 0 0,0 0-1 0 0,0 0 0 0 0,-1 0-28 0 0,-69 79-28 0 0,71-78-17 0 0,-1 1 0 0 0,1 0 0 0 0,0-1-1 0 0,0 1 1 0 0,0 0 0 0 0,0 0 0 0 0,0-1-1 0 0,1 1 1 0 0,-1 0 0 0 0,1-1 0 0 0,0 1-1 0 0,0-1 1 0 0,0 1 0 0 0,0-1 0 0 0,0 1-1 0 0,0-1 1 0 0,1 1 0 0 0,-1-1 0 0 0,1 0 0 0 0,-1 0-1 0 0,1 0 1 0 0,0 0 0 0 0,0 0 0 0 0,0 0-1 0 0,0 0 1 0 0,0-1 0 0 0,1 1 0 0 0,-1-1-1 0 0,0 0 1 0 0,1 1 0 0 0,-1-1 0 0 0,1 0-1 0 0,-1 0 1 0 0,1-1 0 0 0,0 1 0 0 0,-1-1-1 0 0,1 1 1 0 0,0-1 45 0 0,24 14 119 0 0,-25-12-51 0 0,0 0 0 0 0,1 0 0 0 0,-1 1 0 0 0,0-1 0 0 0,0 0 0 0 0,0 1 0 0 0,-1-1-1 0 0,1 1 1 0 0,-1 0 0 0 0,1-1 0 0 0,-1 1 0 0 0,0 0 0 0 0,0 0 0 0 0,0 0 0 0 0,0 0 0 0 0,-1 0 0 0 0,1 0 0 0 0,-1 0 0 0 0,0 0-1 0 0,0 0 1 0 0,0 0 0 0 0,0 0 0 0 0,0 0 0 0 0,-1 0 0 0 0,1 0 0 0 0,-1 0 0 0 0,0 0 0 0 0,0 0 0 0 0,0 0 0 0 0,0 0 0 0 0,0 0 0 0 0,-1-1-1 0 0,0 1 1 0 0,1 0 0 0 0,-1-1 0 0 0,0 0 0 0 0,0 1 0 0 0,0-1 0 0 0,0 0 0 0 0,-1 0 0 0 0,1 0 0 0 0,-3 2-68 0 0,-7 8 55 0 0,-1 1-1 0 0,0-2 1 0 0,-1 0 0 0 0,0 0 0 0 0,0-1 0 0 0,-1-1 0 0 0,-1 0-1 0 0,-1-1-54 0 0,-2-4-1211 0 0,11-4-3959 0 0,3 0 113 0 0,5 0-1307 0 0</inkml:trace>
  <inkml:trace contextRef="#ctx0" brushRef="#br0" timeOffset="14682.274">1597 491 0 0 0,'0'0'731'0'0,"0"0"116"0"0,0 0 48 0 0,0 0-75 0 0,0 0-113 0 0,0 0-99 0 0,0 0-59 0 0,0 0-19 0 0,0 0 26 0 0,29 0 5308 0 0,33-48-371 0 0,24-36-3219 0 0,25-45-1281 0 0,-107 123-1011 0 0,0 0-1 0 0,0-1 1 0 0,-1 0-1 0 0,0 1 1 0 0,0-1 0 0 0,0 0-1 0 0,-1 0 1 0 0,0-1-1 0 0,-1 1 1 0 0,1 0-1 0 0,-1-1 1 0 0,-1 1-1 0 0,1-1 1 0 0,-1 1 0 0 0,-1-1-1 0 0,1 1 1 0 0,-2-6 18 0 0,0 12-152 0 0,0-1 0 0 0,0 1 0 0 0,0-1 0 0 0,0 1 0 0 0,0 0 0 0 0,-1 0 0 0 0,1 0 0 0 0,0 0 0 0 0,-1 0 0 0 0,1 0 1 0 0,0 1-1 0 0,-1-1 0 0 0,1 1 0 0 0,-1 0 0 0 0,1-1 0 0 0,-1 1 0 0 0,1 0 0 0 0,-1 1 0 0 0,1-1 0 0 0,-1 0 0 0 0,1 1 0 0 0,-1-1 0 0 0,1 1 1 0 0,0 0-1 0 0,-1 0 0 0 0,1 0 0 0 0,0 0 0 0 0,0 0 0 0 0,-1 0 0 0 0,1 1 0 0 0,0-1 0 0 0,0 1 0 0 0,0-1 0 0 0,1 1 0 0 0,-1 0 0 0 0,0 0 1 0 0,0 0 151 0 0,-1 5-50 0 0,0 0 0 0 0,0 0 1 0 0,1 1-1 0 0,0-1 1 0 0,0 0-1 0 0,1 1 1 0 0,0 0-1 0 0,0-1 1 0 0,1 1-1 0 0,0-1 1 0 0,0 1-1 0 0,1-1 1 0 0,1 6 49 0 0,-1 14-51 0 0,0-3-71 0 0,1 0 0 0 0,1-1 1 0 0,1 1-1 0 0,2-1 0 0 0,0 0 1 0 0,1 0-1 0 0,2-1 0 0 0,4 9 122 0 0,19 24-671 0 0,-24-52 720 0 0,0-1-1 0 0,0 0 0 0 0,0 0 0 0 0,1-1 1 0 0,-1 0-1 0 0,0-1 0 0 0,1 0 0 0 0,-1 0 1 0 0,1-1-1 0 0,-1 0 0 0 0,0 0 0 0 0,0-1 1 0 0,1 0-1 0 0,-1-1 0 0 0,0 1 0 0 0,-1-1 1 0 0,1-1-1 0 0,-1 0 0 0 0,1 0 0 0 0,-1 0 1 0 0,0-1-1 0 0,4-4-48 0 0,2 2 11 0 0,11-6 109 0 0,-1-1 0 0 0,0-2 1 0 0,-1 0-1 0 0,-1-1 0 0 0,0-1 1 0 0,-1-1-1 0 0,-2-1 0 0 0,3-4-120 0 0,-16 18-30 0 0,1-1 0 0 0,-1-1 0 0 0,0 1 0 0 0,-1-1 0 0 0,0 1 0 0 0,0-1 0 0 0,-1 0 0 0 0,0-1 0 0 0,0 1 0 0 0,-1-1 0 0 0,0 1 0 0 0,0-1 0 0 0,-1 1 0 0 0,-1-1 0 0 0,1 0 0 0 0,-1 0 0 0 0,-1 1 0 0 0,1-1 0 0 0,-1 0 0 0 0,-1 0 0 0 0,0 1 0 0 0,-1-4 30 0 0,1 9-115 0 0,0 0-1 0 0,0 0 0 0 0,0 1 1 0 0,0-1-1 0 0,0 0 0 0 0,-1 1 1 0 0,1 0-1 0 0,-1-1 0 0 0,0 1 1 0 0,0 0-1 0 0,0 0 0 0 0,0 0 0 0 0,0 1 1 0 0,0-1-1 0 0,0 1 0 0 0,0 0 1 0 0,-1 0-1 0 0,1 0 0 0 0,-1 0 1 0 0,1 1-1 0 0,0-1 0 0 0,-1 1 1 0 0,1 0-1 0 0,-1 0 0 0 0,1 0 1 0 0,-1 0-1 0 0,-1 1 116 0 0,2 0-49 0 0,0 1-1 0 0,0 0 1 0 0,0 0-1 0 0,0 0 1 0 0,0 0-1 0 0,1 0 1 0 0,-1 1-1 0 0,1-1 1 0 0,-1 1-1 0 0,1 0 1 0 0,0-1-1 0 0,0 1 1 0 0,0 0 0 0 0,0 0-1 0 0,1 1 1 0 0,-1-1-1 0 0,1 0 1 0 0,0 1-1 0 0,0-1 1 0 0,0 0-1 0 0,0 1 1 0 0,1-1-1 0 0,-1 1 1 0 0,1-1-1 0 0,0 1 1 0 0,0 0 49 0 0,-1 0 262 0 0,-3 99 837 0 0,4 40-835 0 0,1-138-254 0 0,0 0-1 0 0,1 1 1 0 0,-1-1 0 0 0,1 0 0 0 0,0 0 0 0 0,0 0-1 0 0,1-1 1 0 0,0 1 0 0 0,0 0 0 0 0,0-1 0 0 0,0 0 0 0 0,1 0-1 0 0,-1 0 1 0 0,1 0 0 0 0,0 0 0 0 0,0-1 0 0 0,0 0-1 0 0,1 0 1 0 0,-1 0 0 0 0,1 0 0 0 0,0-1 0 0 0,0 1 0 0 0,0-1-1 0 0,0 0 1 0 0,0-1 0 0 0,0 1 0 0 0,0-1 0 0 0,1 0 0 0 0,-1-1-1 0 0,0 1 1 0 0,1-1 0 0 0,-1 0 0 0 0,3-1-10 0 0,5-1 124 0 0,-1-2 1 0 0,1 0-1 0 0,0-1 1 0 0,-1 0 0 0 0,0-1-1 0 0,0 0 1 0 0,-1-1-1 0 0,1 0 1 0 0,-2-1-1 0 0,1 0 1 0 0,-1 0-1 0 0,0-1 1 0 0,-1-1-1 0 0,0 0 1 0 0,0 0 0 0 0,-1-1-1 0 0,0 0 1 0 0,-1 0-1 0 0,-1-1 1 0 0,0 1-1 0 0,0-2 1 0 0,-1 1-1 0 0,-1-1-124 0 0,9-10-91 0 0,0-1 0 0 0,-3 0 0 0 0,0 0-1 0 0,-1-2 1 0 0,-1 1 0 0 0,-2-1-1 0 0,0 0 1 0 0,-2 0 0 0 0,1-24 91 0 0,-5 48-20 0 0,0 1 1 0 0,-1-1-1 0 0,1 0 1 0 0,-1 1 0 0 0,0-1-1 0 0,1 0 1 0 0,-1 1-1 0 0,0-1 1 0 0,0 1-1 0 0,0-1 1 0 0,0 1-1 0 0,0-1 1 0 0,0 1-1 0 0,0 0 1 0 0,-1-1-1 0 0,1 1 1 0 0,0 0-1 0 0,-1 0 1 0 0,1 0-1 0 0,-1 0 1 0 0,1 0-1 0 0,-1 1 1 0 0,1-1-1 0 0,-1 0 1 0 0,0 1 0 0 0,1-1-1 0 0,-1 1 1 0 0,0-1-1 0 0,0 1 1 0 0,1 0-1 0 0,-1 0 1 0 0,0 0-1 0 0,0 0 1 0 0,1 0-1 0 0,-1 0 1 0 0,0 0-1 0 0,0 1 1 0 0,1-1-1 0 0,-1 1 1 0 0,0-1-1 0 0,1 1 1 0 0,-1 0-1 0 0,0-1 1 0 0,1 1 0 0 0,-1 0-1 0 0,1 0 1 0 0,-1 0-1 0 0,1 0 1 0 0,0 0-1 0 0,-1 1 1 0 0,1-1-1 0 0,0 0 1 0 0,0 1-1 0 0,0-1 1 0 0,0 1-1 0 0,0-1 1 0 0,0 1-1 0 0,0-1 20 0 0,-4 9 17 0 0,0 1-1 0 0,1-1 1 0 0,0 1-1 0 0,0-1 1 0 0,1 1-1 0 0,1 0 1 0 0,0 0 0 0 0,0 1-1 0 0,1-1 1 0 0,1 0-1 0 0,0 0 1 0 0,0 1-1 0 0,1-1 1 0 0,1 6-17 0 0,-1 23-2 0 0,8 117-1231 0 0,37-58-882 0 0,-11-76-4546 0 0,-28-23 4463 0 0,-4 0 1754 0 0</inkml:trace>
  <inkml:trace contextRef="#ctx0" brushRef="#br0" timeOffset="15047.006">2778 359 7314 0 0,'0'0'1367'0'0,"0"0"-109"0"0,0 0 91 0 0,0 0 86 0 0,0 0-130 0 0,0 0-303 0 0,0 0-338 0 0,0 0-224 0 0,0 0-102 0 0,0 0-65 0 0,0 0-26 0 0,0 0-23 0 0,0 0-14 0 0,-4 15 21 0 0,-29 106 491 0 0,10 4-562 0 0,2 7-2194 0 0,21-131 1036 0 0,0-1-499 0 0,0 0-590 0 0,0 0-670 0 0,0 0-642 0 0,0-1 2 0 0,0-2 1027 0 0</inkml:trace>
  <inkml:trace contextRef="#ctx0" brushRef="#br0" timeOffset="15551.258">2736 377 2473 0 0,'0'0'2448'0'0,"0"0"-986"0"0,0 0-351 0 0,0 0-51 0 0,0 0-71 0 0,0 0-192 0 0,0 0-265 0 0,0 0-223 0 0,0 0-60 0 0,0 0 29 0 0,0 0 89 0 0,0 0 74 0 0,8 0-14 0 0,159-6 1567 0 0,-165 6-1997 0 0,-1 0 0 0 0,1 0 0 0 0,0 0 0 0 0,-1 1 0 0 0,1-1 0 0 0,-1 1 0 0 0,1-1 0 0 0,0 1 0 0 0,-1 0 1 0 0,0 0-1 0 0,1 0 0 0 0,-1 0 0 0 0,1 0 0 0 0,-1 0 0 0 0,0 0 0 0 0,0 0 0 0 0,1 0 0 0 0,-1 0 1 0 0,0 1-1 0 0,0-1 0 0 0,0 0 0 0 0,-1 1 0 0 0,1-1 0 0 0,0 1 0 0 0,0-1 0 0 0,-1 1 0 0 0,1 0 1 0 0,-1-1-1 0 0,1 1 0 0 0,-1-1 0 0 0,0 1 0 0 0,0 0 0 0 0,0-1 0 0 0,0 1 0 0 0,0 0 0 0 0,0-1 0 0 0,0 1 1 0 0,0 0-1 0 0,-1-1 0 0 0,1 1 0 0 0,0 0 0 0 0,-1-1 0 0 0,0 1 0 0 0,1-1 0 0 0,-1 1 0 0 0,0-1 1 0 0,0 1-1 0 0,0-1 0 0 0,0 0 0 0 0,0 1 0 0 0,0-1 0 0 0,0 0 0 0 0,0 0 0 0 0,-1 0 0 0 0,1 0 0 0 0,0 0 1 0 0,-1 0-1 0 0,1 0 0 0 0,-2 1 3 0 0,-77 75 539 0 0,32-26-270 0 0,48-49-280 0 0,0-1 0 0 0,0 1 1 0 0,0 0-1 0 0,0 0 0 0 0,1 0 0 0 0,-1 0 0 0 0,0-1 1 0 0,1 1-1 0 0,-1 0 0 0 0,1 0 0 0 0,0-1 0 0 0,-1 1 1 0 0,1 0-1 0 0,0-1 0 0 0,0 1 0 0 0,0-1 0 0 0,0 1 1 0 0,1-1-1 0 0,-1 1 0 0 0,0-1 0 0 0,0 0 0 0 0,1 0 1 0 0,-1 0-1 0 0,1 0 0 0 0,-1 0 0 0 0,1 0 0 0 0,0 0 0 0 0,-1 0 1 0 0,1 0-1 0 0,0-1 0 0 0,-1 1 0 0 0,1-1 0 0 0,0 1 1 0 0,0-1-1 0 0,0 0 0 0 0,-1 1 0 0 0,1-1 0 0 0,0 0 1 0 0,0 0-1 0 0,0-1 11 0 0,13 7 32 0 0,-14-5-18 0 0,1-1 0 0 0,-1 1 0 0 0,0 0 0 0 0,0 0 0 0 0,1 0 0 0 0,-1 0 1 0 0,0 0-1 0 0,0 1 0 0 0,0-1 0 0 0,0 0 0 0 0,0 0 0 0 0,0 1 0 0 0,-1-1 0 0 0,1 0 0 0 0,0 1 0 0 0,-1-1 1 0 0,1 1-1 0 0,-1-1 0 0 0,1 1 0 0 0,-1-1 0 0 0,0 1 0 0 0,1 0 0 0 0,-1-1 0 0 0,0 1 0 0 0,0-1 0 0 0,0 1 1 0 0,-1-1-1 0 0,1 1 0 0 0,0-1 0 0 0,0 1 0 0 0,-1 0 0 0 0,1-1 0 0 0,-1 0 0 0 0,1 1 0 0 0,-1-1 0 0 0,0 1 0 0 0,0-1 1 0 0,0 0-1 0 0,1 1 0 0 0,-1-1 0 0 0,0 0 0 0 0,-1 0 0 0 0,1 0 0 0 0,0 1-14 0 0,-52 51 327 0 0,-31-1-1121 0 0,24-31-4300 0 0,38-19-2117 0 0,17 1 4189 0 0</inkml:trace>
  <inkml:trace contextRef="#ctx0" brushRef="#br0" timeOffset="15918.039">2998 447 2889 0 0,'0'0'1916'0'0,"0"0"-433"0"0,0 0-101 0 0,0 0 22 0 0,0 0-114 0 0,0 0-184 0 0,0 0-203 0 0,0 0-175 0 0,0 0-133 0 0,0 0-128 0 0,0 0-166 0 0,0 0-105 0 0,0 0-7 0 0,0 5 33 0 0,2 13 28 0 0,-1 1 1 0 0,-1-1-1 0 0,-1 1 0 0 0,0-1 0 0 0,-2 1 0 0 0,0-1 1 0 0,-5 17-251 0 0,-50 128-2251 0 0,42-140-1487 0 0,4-10-3737 0 0,9-9 4116 0 0</inkml:trace>
  <inkml:trace contextRef="#ctx0" brushRef="#br0" timeOffset="16230.202">2961 466 2689 0 0,'0'0'1193'0'0,"0"0"-301"0"0,0 0 23 0 0,0 0 220 0 0,0 0 100 0 0,0 0-49 0 0,0 0-181 0 0,0 0-146 0 0,0 0-93 0 0,0 0-93 0 0,0 0-93 0 0,0 0-110 0 0,0 0-121 0 0,32 0-97 0 0,147 0 0 0 0,-177 0-394 0 0,42 3-324 0 0,-32 1-2466 0 0,2 4-3902 0 0,-12-5 2757 0 0</inkml:trace>
  <inkml:trace contextRef="#ctx0" brushRef="#br0" timeOffset="16481.957">2985 657 1016 0 0,'0'0'1797'0'0,"0"0"-673"0"0,0 0-40 0 0,0 0 312 0 0,0 0 131 0 0,0 0-141 0 0,0 0-182 0 0,0 0-132 0 0,0 0-118 0 0,0 0-120 0 0,0 0-157 0 0,0 0-196 0 0,33-2-163 0 0,104-6-131 0 0,-28-5-1096 0 0,-80 10-4936 0 0,-21 3-2458 0 0</inkml:trace>
</inkml:ink>
</file>

<file path=ppt/ink/ink1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23.9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10004 917 3377 0 0,'0'0'1505'0'0,"0"0"-1054"0"0,0 0-81 0 0,0 0 411 0 0,0 0 398 0 0,0 0 155 0 0,0 0-9 0 0,0 0-61 0 0,0 0-121 0 0,0 0-101 0 0,0 0-62 0 0,0 0-60 0 0,0 0-33 0 0,27 3-32 0 0,87 8-45 0 0,-53-22 622 0 0,130-117 984 0 0,-138 87-2198 0 0,-39 30-187 0 0,-3 1-34 0 0,1 1 0 0 0,0 0-1 0 0,0 1 1 0 0,1 1 0 0 0,0 0-1 0 0,0 0 1 0 0,1 1-1 0 0,-1 1 1 0 0,2 0 3 0 0,-13 5-30 0 0,-1 1 0 0 0,1-1 0 0 0,-1 0-1 0 0,1 0 1 0 0,-1 1 0 0 0,1-1 0 0 0,-1 1 0 0 0,0 0 0 0 0,1-1-1 0 0,-1 1 1 0 0,0 0 0 0 0,1 0 0 0 0,-1 0 0 0 0,0 0-1 0 0,0 0 1 0 0,0 0 0 0 0,0 0 0 0 0,0 0 0 0 0,0 0 0 0 0,0 0-1 0 0,0 1 1 0 0,0-1 0 0 0,-1 0 0 0 0,1 1 0 0 0,0-1 0 0 0,-1 0-1 0 0,1 1 1 0 0,-1-1 0 0 0,0 1 0 0 0,1-1 0 0 0,-1 1 0 0 0,0-1-1 0 0,0 1 1 0 0,0-1 0 0 0,0 1 0 0 0,0-1 0 0 0,0 2 30 0 0,0 63-239 0 0,-3-51 136 0 0,0-1-1 0 0,0 1 0 0 0,-2-1 1 0 0,0 0-1 0 0,0 0 0 0 0,-1-1 1 0 0,-1 1-1 0 0,0-1 1 0 0,-1-1-1 0 0,-1 1 0 0 0,0-1 1 0 0,0-1-1 0 0,-1 0 0 0 0,-1 0 1 0 0,1-1-1 0 0,-2 0 1 0 0,0-1-1 0 0,0 0 0 0 0,0-1 1 0 0,-7 3 103 0 0,17-10-78 0 0,1 1 1 0 0,-1-1-1 0 0,1 0 1 0 0,-1 1-1 0 0,0-1 0 0 0,1 0 1 0 0,-1 0-1 0 0,0 0 1 0 0,0 0-1 0 0,0 0 1 0 0,0-1-1 0 0,0 1 1 0 0,0 0-1 0 0,0-1 0 0 0,0 0 1 0 0,0 1-1 0 0,0-1 1 0 0,0 0-1 0 0,0 0 1 0 0,0 0-1 0 0,0 0 1 0 0,0-1-1 0 0,0 1 1 0 0,0 0-1 0 0,0-1 0 0 0,0 0 1 0 0,0 1-1 0 0,0-1 1 0 0,1 0-1 0 0,-1 0 1 0 0,0 0-1 0 0,0 0 1 0 0,1 0-1 0 0,-1 0 1 0 0,0-1-1 0 0,1 1 0 0 0,-1-1 1 0 0,1 1-1 0 0,0-1 1 0 0,-1 1-1 0 0,1-1 1 0 0,0 0-1 0 0,0 1 1 0 0,0-1-1 0 0,0 0 1 0 0,0 0-1 0 0,1 0 0 0 0,-1 0 1 0 0,1 0-1 0 0,-1 0 1 0 0,1 0-1 0 0,0 0 1 0 0,-1 0-1 0 0,1 0 1 0 0,0 0-1 0 0,0 0 1 0 0,1 0-1 0 0,-1 0 0 0 0,0 0 1 0 0,1 0-1 0 0,-1 0 78 0 0,3-4-251 0 0,1 0-1 0 0,-1 1 0 0 0,1 0 1 0 0,0 0-1 0 0,0 0 1 0 0,1 0-1 0 0,0 0 0 0 0,0 1 1 0 0,0 0-1 0 0,0 0 0 0 0,0 1 1 0 0,1-1-1 0 0,-1 1 1 0 0,1 0-1 0 0,0 1 0 0 0,0-1 1 0 0,0 1-1 0 0,1 0 0 0 0,-1 1 1 0 0,0-1-1 0 0,1 1 1 0 0,-1 1-1 0 0,1-1 0 0 0,-1 1 1 0 0,1 0 251 0 0,1 1-4 0 0,-1 1 1 0 0,1-1 0 0 0,0 1 0 0 0,-1 1-1 0 0,1 0 1 0 0,-1 0 0 0 0,0 0 0 0 0,0 1-1 0 0,0 0 1 0 0,0 0 0 0 0,5 5 3 0 0,52 25 1289 0 0,-53-31-823 0 0,-1-1-1 0 0,1 0 1 0 0,0 0-1 0 0,0-2 1 0 0,0 1-1 0 0,0-1 1 0 0,0-1-1 0 0,0 0 1 0 0,-1 0-1 0 0,1-1 1 0 0,0-1-1 0 0,-1 1 1 0 0,1-2-1 0 0,-1 0 1 0 0,0 0-1 0 0,1-1-465 0 0,147-99 2794 0 0,116-150-1046 0 0,-252 233-1826 0 0,0-2 0 0 0,-2 0 0 0 0,0-2 0 0 0,-2 0 0 0 0,0-1 0 0 0,-2-1 0 0 0,-1 0 0 0 0,-1-1 1 0 0,-2-1-1 0 0,0 0 0 0 0,-2 0 0 0 0,-2-1 0 0 0,0-1 0 0 0,-2 1 0 0 0,2-30 78 0 0,-8 57-26 0 0,1 0-1 0 0,-1 0 1 0 0,1 0-1 0 0,-1-1 1 0 0,0 1-1 0 0,-1 0 1 0 0,1 0-1 0 0,0 0 1 0 0,-1 0-1 0 0,0 0 1 0 0,0 0-1 0 0,0 0 1 0 0,0 0-1 0 0,0 0 1 0 0,0 0-1 0 0,-1 0 0 0 0,1 0 1 0 0,-1 1-1 0 0,0-1 1 0 0,0 1-1 0 0,0-1 1 0 0,0 1-1 0 0,0 0 1 0 0,-1 0-1 0 0,1 0 1 0 0,-1 0-1 0 0,1 0 1 0 0,-1 0-1 0 0,0 1 1 0 0,0-1-1 0 0,0 1 1 0 0,0 0-1 0 0,1 0 1 0 0,-2 0-1 0 0,1 0 1 0 0,0 1-1 0 0,0-1 1 0 0,0 1-1 0 0,0 0 1 0 0,0-1-1 0 0,0 1 1 0 0,-1 1-1 0 0,-1-1 27 0 0,-7 5-44 0 0,1-1 0 0 0,0 2 0 0 0,0 0 0 0 0,0 0 0 0 0,0 1 1 0 0,1 0-1 0 0,0 0 0 0 0,1 1 0 0 0,0 1 0 0 0,0 0 0 0 0,0 0 0 0 0,1 0 0 0 0,-2 5 44 0 0,-4 5 67 0 0,1 0 0 0 0,1 1 0 0 0,1 0 0 0 0,0 1 0 0 0,2 0 0 0 0,0 1 0 0 0,2 0 0 0 0,0 0 0 0 0,1 1-1 0 0,2 0 1 0 0,0 0 0 0 0,1 0 0 0 0,1 0 0 0 0,2 1 0 0 0,0-1 0 0 0,2 0 0 0 0,0 0 0 0 0,1 0 0 0 0,2 0 0 0 0,0 0 0 0 0,2-1 0 0 0,4 13-67 0 0,93 141 393 0 0,-91-141-625 0 0,-35-26-3557 0 0,12-9-740 0 0,6 0-1436 0 0,2 0 409 0 0</inkml:trace>
  <inkml:trace contextRef="#ctx0" brushRef="#br0" timeOffset="255.457">11646 755 6409 0 0,'0'0'1641'0'0,"0"0"-513"0"0,0 0-64 0 0,0 0-96 0 0,0 0-223 0 0,0 0-289 0 0,0 0-264 0 0,0 0-176 0 0,0 0-152 0 0,0 0-152 0 0,0 0-297 0 0,0 0-375 0 0,0 0-608 0 0,0 0-689 0 0,-59 155-1239 0 0,59-155 167 0 0</inkml:trace>
  <inkml:trace contextRef="#ctx0" brushRef="#br0" timeOffset="416.392">11576 424 7522 0 0,'0'0'2448'0'0,"0"0"-599"0"0,0 0-361 0 0,0 0-392 0 0,0 0-456 0 0,0 0-776 0 0,0 0-1000 0 0,0 0-432 0 0,0 0-153 0 0,0 0-71 0 0,0 0-561 0 0,0 0-3984 0 0</inkml:trace>
  <inkml:trace contextRef="#ctx0" brushRef="#br0" timeOffset="946.426">12008 622 9786 0 0,'0'0'3746'0'0,"0"0"-2128"0"0,0 0-471 0 0,0 0 60 0 0,0 0-184 0 0,0 0-331 0 0,0 0-293 0 0,0 0-213 0 0,0 0-136 0 0,0 0-60 0 0,0 0-48 0 0,0 0-53 0 0,0 0-21 0 0,-29 29-26 0 0,-87 89-11 0 0,114-117 161 0 0,0 0-1 0 0,0 0 0 0 0,0-1 1 0 0,1 2-1 0 0,-1-1 1 0 0,0 0-1 0 0,1 0 1 0 0,-1 0-1 0 0,1 1 0 0 0,-1-1 1 0 0,1 1-1 0 0,0-1 1 0 0,-1 1-1 0 0,1 0 1 0 0,0-1-1 0 0,0 1 0 0 0,0 0 1 0 0,0 0-1 0 0,1 0 1 0 0,-1 0-1 0 0,0 0 1 0 0,1 0-1 0 0,0 0 0 0 0,-1 0 1 0 0,1 0-1 0 0,0 0 1 0 0,0 0-1 0 0,0 0 1 0 0,0 0-1 0 0,0 1 9 0 0,3 2-59 0 0,0 0 51 0 0,0 0 0 0 0,0 0 0 0 0,1 0 0 0 0,-1 0 0 0 0,1-1 0 0 0,1 1 0 0 0,-1-1 0 0 0,0 0 1 0 0,1-1-1 0 0,0 1 0 0 0,0-1 0 0 0,0 0 0 0 0,0 0 0 0 0,1 0 0 0 0,-1-1 0 0 0,1 0 0 0 0,0 0 0 0 0,-1 0 0 0 0,1-1 0 0 0,0 1 0 0 0,0-1 0 0 0,0-1 0 0 0,0 1 0 0 0,5-1 8 0 0,5-1 202 0 0,-1 0 0 0 0,1 0 0 0 0,-1-2 0 0 0,0 1 0 0 0,1-2 0 0 0,-1 0 0 0 0,-1-1-1 0 0,1-1 1 0 0,-1 0 0 0 0,0-1 0 0 0,0 0 0 0 0,0-1 0 0 0,5-6-202 0 0,15-11 335 0 0,-1-2 0 0 0,-1-1 0 0 0,-2-2-1 0 0,-1-1 1 0 0,-1-1 0 0 0,-2-2 0 0 0,-1 0 0 0 0,-2-2 0 0 0,13-27-335 0 0,-26 45-18 0 0,0-1 1 0 0,-2 1 0 0 0,0-2-1 0 0,-1 1 1 0 0,-1-1-1 0 0,-1 0 1 0 0,-1 0-1 0 0,0-1 1 0 0,-2 1-1 0 0,0-1 1 0 0,-1 0 0 0 0,-2 1-1 0 0,0-3 18 0 0,1 20-30 0 0,-1 0 0 0 0,1 0 0 0 0,-1 0 0 0 0,0-1 0 0 0,0 1 0 0 0,0 0 1 0 0,0 0-1 0 0,0 1 0 0 0,-1-1 0 0 0,1 0 0 0 0,-1 0 0 0 0,0 1 0 0 0,0-1 0 0 0,0 1 0 0 0,0-1 0 0 0,0 1 0 0 0,-1 0 0 0 0,1 0 0 0 0,-1 0 0 0 0,1 0 0 0 0,-1 1 0 0 0,0-1 0 0 0,1 1 0 0 0,-1-1 1 0 0,0 1-1 0 0,0 0 0 0 0,0 0 0 0 0,0 0 0 0 0,-1 0 0 0 0,1 1 0 0 0,0 0 0 0 0,-3-1 30 0 0,-1 1-83 0 0,-1 0-1 0 0,1 1 1 0 0,-1 0 0 0 0,1 0-1 0 0,-1 1 1 0 0,1 0-1 0 0,0 0 1 0 0,0 1 0 0 0,0 0-1 0 0,0 0 1 0 0,1 0 0 0 0,-1 1-1 0 0,-4 3 84 0 0,-4 5-76 0 0,0 1 1 0 0,1 0-1 0 0,1 1 0 0 0,0 0 0 0 0,0 1 0 0 0,2 0 0 0 0,0 1 0 0 0,1 0 0 0 0,0 1 0 0 0,1 0 0 0 0,1 1 1 0 0,1-1-1 0 0,1 2 0 0 0,0-1 0 0 0,1 1 0 0 0,1-1 0 0 0,1 1 0 0 0,1 0 0 0 0,0 1 0 0 0,2-1 0 0 0,0 0 1 0 0,1 0-1 0 0,3 18 76 0 0,1-23 13 0 0,2 0 1 0 0,-1 0-1 0 0,2-1 1 0 0,0 0-1 0 0,0 0 1 0 0,1-1-1 0 0,1 0 1 0 0,0 0-1 0 0,0-1 1 0 0,1 0-1 0 0,1-1 1 0 0,0-1-1 0 0,0 1 1 0 0,1-2-1 0 0,0 0 1 0 0,1-1-1 0 0,-1 0 1 0 0,1-1-1 0 0,1 0 1 0 0,-1-1-1 0 0,1-1 1 0 0,0 0-1 0 0,0-1 1 0 0,0-1-1 0 0,13 1-13 0 0,-2 1 331 0 0,1-2 1 0 0,-1-1-1 0 0,1-1 0 0 0,0-1 0 0 0,-1-1 1 0 0,0-1-1 0 0,1-2 0 0 0,-1 0 1 0 0,-1-2-1 0 0,2-2-331 0 0,-5 2 128 0 0,-1-1 0 0 0,0-1 0 0 0,0-1 0 0 0,-1 0 1 0 0,-1-2-1 0 0,1-1 0 0 0,-2 0 0 0 0,0-1 0 0 0,-1-1 1 0 0,0-1-1 0 0,-1 0 0 0 0,-1-1 0 0 0,0-1 0 0 0,-1 0 0 0 0,-2-1 1 0 0,1 0-1 0 0,-2-1 0 0 0,4-12-128 0 0,-14 30-27 0 0,0 0 0 0 0,-1 0 0 0 0,1 0-1 0 0,-1 0 1 0 0,0 0 0 0 0,1 0 0 0 0,-1 0 0 0 0,0 0 0 0 0,0 0-1 0 0,0 0 1 0 0,-1 0 0 0 0,1-1 0 0 0,0 1 0 0 0,-1 0 0 0 0,1 0 0 0 0,-1 1-1 0 0,0-1 1 0 0,0 0 0 0 0,0 0 0 0 0,0 0 0 0 0,0 0 0 0 0,0 1 0 0 0,0-1-1 0 0,0 0 1 0 0,-1 1 0 0 0,1-1 0 0 0,-1 1 0 0 0,1-1 0 0 0,-1 1 0 0 0,0 0-1 0 0,1 0 1 0 0,-1 0 0 0 0,0 0 0 0 0,0 0 0 0 0,0 0 0 0 0,0 0-1 0 0,0 1 1 0 0,0-1 0 0 0,0 1 0 0 0,0-1 0 0 0,0 1 0 0 0,0 0 0 0 0,0 0-1 0 0,0 0 1 0 0,0 0 0 0 0,0 0 0 0 0,0 0 0 0 0,0 0 0 0 0,0 1 0 0 0,0-1-1 0 0,0 1 1 0 0,0 0 0 0 0,0-1 0 0 0,0 1 0 0 0,0 0 0 0 0,0 1 27 0 0,-14 2-95 0 0,0 2 0 0 0,1 0 0 0 0,0 0 0 0 0,0 2 0 0 0,1 0 1 0 0,0 0-1 0 0,0 2 0 0 0,1-1 0 0 0,0 2 0 0 0,1 0 0 0 0,0 0 0 0 0,1 1 1 0 0,0 1-1 0 0,0-1 0 0 0,2 2 0 0 0,0 0 0 0 0,0 1 95 0 0,3-6-129 0 0,1 1 0 0 0,1 0-1 0 0,0 0 1 0 0,0 1 0 0 0,1-1-1 0 0,0 1 1 0 0,1 0 0 0 0,0 0 0 0 0,1-1-1 0 0,0 1 1 0 0,1 0 0 0 0,0 10 129 0 0,1-16-78 0 0,-1 0 1 0 0,1 0-1 0 0,0 0 1 0 0,1 0-1 0 0,-1 0 1 0 0,1 0-1 0 0,0-1 1 0 0,0 1-1 0 0,0 0 1 0 0,1-1-1 0 0,-1 0 1 0 0,1 1 0 0 0,0-1-1 0 0,0 0 1 0 0,1-1-1 0 0,-1 1 1 0 0,1 0-1 0 0,0-1 1 0 0,0 0-1 0 0,0 0 1 0 0,1 0-1 0 0,-1-1 1 0 0,0 1-1 0 0,1-1 1 0 0,0 0-1 0 0,0 0 1 0 0,-1-1 0 0 0,2 1 76 0 0,87 8-3068 0 0,-34-22-6466 0 0,-44 8 2702 0 0</inkml:trace>
  <inkml:trace contextRef="#ctx0" brushRef="#br0" timeOffset="1631.42">11653 751 0 0 0,'0'0'1584'0'0,"0"0"-21"0"0,0 0-120 0 0,0 0-193 0 0,0 0-193 0 0,0 0-138 0 0,0 0-60 0 0,0 0-11 0 0,0 0-35 0 0,0 0-73 0 0,-5 5-132 0 0,-18 12-175 0 0,18 20 665 0 0,-2 60 359 0 0,-12-58-1901 0 0,15-31-383 0 0,0 0-1930 0 0,-4-5-4309 0 0,6-3 3488 0 0</inkml:trace>
  <inkml:trace contextRef="#ctx0" brushRef="#br0" timeOffset="2199.92">11668 468 0 0 0,'0'0'600'0'0,"0"0"891"0"0,0 0 451 0 0,0 0 58 0 0,0 0-150 0 0,0 0-176 0 0,0 0-134 0 0,0 0-106 0 0,0 0-101 0 0,0 0-115 0 0,0 0-139 0 0,0 0-114 0 0,0 0-92 0 0,-19 11 1575 0 0,-12 7-474 0 0,30-18-765 0 0,0 0-1225 0 0,1 0-20 0 0,0 0 11 0 0,0 0-20 0 0,0 0-47 0 0,0 0-40 0 0,0 0-56 0 0,19-11-3945 0 0,-11 7-176 0 0,-2 1-1143 0 0,-2 3-3750 0 0</inkml:trace>
  <inkml:trace contextRef="#ctx0" brushRef="#br0" timeOffset="-1597.38">8455 762 18860 0 0,'0'0'1674'0'0,"0"0"-717"0"0,0 0-262 0 0,0 0-135 0 0,0 0-226 0 0,0 0-234 0 0,0 0-215 0 0,0 0-90 0 0,0 0-10 0 0,0 0 43 0 0,0 0 58 0 0,0 0 21 0 0,2 11-14 0 0,5 32-15 0 0,-5-40 160 0 0,-1 0 0 0 0,1 0 0 0 0,0 0 0 0 0,0 0 1 0 0,0-1-1 0 0,0 1 0 0 0,0-1 0 0 0,0 0 0 0 0,1 1 0 0 0,-1-1 1 0 0,1 0-1 0 0,0 0 0 0 0,-1-1 0 0 0,1 1 0 0 0,0 0 1 0 0,0-1-1 0 0,0 0 0 0 0,0 0 0 0 0,0 0 0 0 0,1 0 0 0 0,-1 0 1 0 0,0 0-1 0 0,0-1 0 0 0,1 0 0 0 0,-1 0 0 0 0,0 0 0 0 0,1 0 1 0 0,-1 0-1 0 0,0-1 0 0 0,0 1 0 0 0,1-1 0 0 0,2-1-38 0 0,6-2 223 0 0,1-1 0 0 0,-1 0-1 0 0,0-1 1 0 0,0 0-1 0 0,-1-1 1 0 0,0 0 0 0 0,0-1-1 0 0,0-1 1 0 0,-1 1-1 0 0,-1-2 1 0 0,1 1 0 0 0,-2-1-1 0 0,1-1 1 0 0,5-9-223 0 0,47-80 103 0 0,-53 51-3648 0 0,-8 44-424 0 0,-2 2-3326 0 0,-3 3-4374 0 0</inkml:trace>
  <inkml:trace contextRef="#ctx0" brushRef="#br0" timeOffset="-1256.113">9175 597 16307 0 0,'0'0'3524'0'0,"0"0"-1877"0"0,0 0-598 0 0,0 0-124 0 0,0 0-224 0 0,0 0-249 0 0,0 0-186 0 0,0 0-106 0 0,0 0-84 0 0,0 0-60 0 0,0 0-32 0 0,0 0-48 0 0,0 0-26 0 0,-13 3-23 0 0,-42 13-31 0 0,54-15 122 0 0,0-1-1 0 0,0 0 1 0 0,0 1-1 0 0,0-1 1 0 0,-1 1-1 0 0,1-1 1 0 0,0 1 0 0 0,0 0-1 0 0,0-1 1 0 0,1 1-1 0 0,-1 0 1 0 0,0 0 0 0 0,0-1-1 0 0,0 1 1 0 0,1 0-1 0 0,-1 0 1 0 0,0 0-1 0 0,1 0 1 0 0,-1 0 0 0 0,0 0-1 0 0,1 0 1 0 0,0 1-1 0 0,-1-1 1 0 0,1 0 0 0 0,0 0-1 0 0,-1 0 1 0 0,1 0-1 0 0,0 0 1 0 0,0 1-1 0 0,0-1 1 0 0,0 0 0 0 0,0 0-1 0 0,0 0 1 0 0,0 1-1 0 0,1-1 1 0 0,-1 0 0 0 0,0 0-1 0 0,1 1 23 0 0,0 4-294 0 0,0-1 244 0 0,1 0 0 0 0,0-1-1 0 0,0 1 1 0 0,0-1-1 0 0,1 0 1 0 0,-1 0-1 0 0,1 1 1 0 0,0-2 0 0 0,0 1-1 0 0,1 0 1 0 0,-1-1-1 0 0,1 1 1 0 0,0-1 0 0 0,-1 0-1 0 0,1 0 1 0 0,3 1 50 0 0,18 18-22 0 0,-22-20 73 0 0,-1 0 0 0 0,1 0-1 0 0,-1 1 1 0 0,1 0 0 0 0,-1-1-1 0 0,0 1 1 0 0,0 0 0 0 0,0 0-1 0 0,0 0 1 0 0,-1 0 0 0 0,1 1-1 0 0,-1-1 1 0 0,1 0 0 0 0,-1 1-1 0 0,-1-1 1 0 0,1 0 0 0 0,0 1-1 0 0,-1-1 1 0 0,1 1 0 0 0,-1 0-1 0 0,0-1 1 0 0,0 1 0 0 0,-1-1-1 0 0,1 1 1 0 0,-1-1 0 0 0,0 1-1 0 0,0-1 1 0 0,0 0 0 0 0,0 1 0 0 0,0-1-1 0 0,-1 0 1 0 0,1 0 0 0 0,-1 1-1 0 0,0-1 1 0 0,0-1 0 0 0,0 1-1 0 0,-1 0 1 0 0,1 0-51 0 0,-61 17 156 0 0,12-21-5344 0 0,23 0-4505 0 0,16 1-230 0 0</inkml:trace>
  <inkml:trace contextRef="#ctx0" brushRef="#br0" timeOffset="-3851.549">4637 998 4777 0 0,'0'0'285'0'0,"0"0"-85"0"0,0 0 299 0 0,0 0 645 0 0,0 0 600 0 0,0 0 211 0 0,0 0-104 0 0,0 0-244 0 0,0 0-272 0 0,0 0-252 0 0,0 0-154 0 0,0 0-145 0 0,0 0-114 0 0,33-18-78 0 0,102-57-43 0 0,-71 25 210 0 0,-57 38-591 0 0,109-168 1813 0 0,-98 233-3128 0 0,17 104 1257 0 0,13 155-110 0 0,-45-285 3 0 0,4 20-58 0 0,-3 1 1 0 0,-1 0-1 0 0,-3 0 0 0 0,-4 32 55 0 0,-21-9-142 0 0,25-70 165 0 0,-1 1 0 0 0,0 0 1 0 0,0 0-1 0 0,0 0 0 0 0,0-1 1 0 0,0 1-1 0 0,0 0 0 0 0,-1-1 1 0 0,1 1-1 0 0,-1-1 0 0 0,1 0 1 0 0,-1 1-1 0 0,1-1 1 0 0,-1 0-1 0 0,0 0 0 0 0,1 0 1 0 0,-1 0-1 0 0,0 0 0 0 0,0-1 1 0 0,0 1-1 0 0,0 0 0 0 0,0-1 1 0 0,0 1-1 0 0,0-1 0 0 0,0 0 1 0 0,0 0-1 0 0,0 0 1 0 0,0 0-1 0 0,0 0 0 0 0,0 0 1 0 0,0 0-1 0 0,0-1 0 0 0,0 1 1 0 0,0-1-1 0 0,0 1-23 0 0,-2-4 38 0 0,1 0 0 0 0,0 0 0 0 0,0 0 0 0 0,0 0 0 0 0,0 0-1 0 0,1 0 1 0 0,0-1 0 0 0,0 1 0 0 0,0-1 0 0 0,0 0 0 0 0,1 1 0 0 0,-1-1 0 0 0,1 0 0 0 0,1 0-1 0 0,-1 0 1 0 0,1 0 0 0 0,-1 0-38 0 0,-2-30 18 0 0,1 1-1 0 0,2-1 1 0 0,1 0-1 0 0,2 0 1 0 0,1 1 0 0 0,2-1-1 0 0,1 1 1 0 0,2 0-1 0 0,1 1 1 0 0,1 0-1 0 0,2 1-17 0 0,13-25-11 0 0,2 0 0 0 0,2 3-1 0 0,3 0 1 0 0,2 2-1 0 0,30-33 12 0 0,-49 64-10 0 0,1 0 0 0 0,0 1-1 0 0,2 1 1 0 0,0 1 0 0 0,1 0-1 0 0,1 2 1 0 0,0 0 0 0 0,2 1 0 0 0,-1 2-1 0 0,2 0 1 0 0,24-9 10 0 0,-47 21-12 0 0,1 0 1 0 0,0 0-1 0 0,-1 0 0 0 0,1 0 1 0 0,0 0-1 0 0,-1 1 1 0 0,1-1-1 0 0,0 1 0 0 0,0-1 1 0 0,-1 1-1 0 0,1 0 0 0 0,0 0 1 0 0,0 0-1 0 0,0 0 1 0 0,0 0-1 0 0,-1 0 0 0 0,1 0 1 0 0,0 0-1 0 0,0 1 0 0 0,0-1 1 0 0,-1 1-1 0 0,1 0 1 0 0,0-1-1 0 0,-1 1 0 0 0,1 0 1 0 0,0 0-1 0 0,-1 0 0 0 0,1 0 1 0 0,-1 0-1 0 0,0 0 0 0 0,1 0 1 0 0,-1 1-1 0 0,0-1 1 0 0,0 1-1 0 0,1-1 0 0 0,-1 1 1 0 0,0-1-1 0 0,-1 1 0 0 0,1-1 1 0 0,0 1-1 0 0,0 0 1 0 0,-1-1-1 0 0,1 1 0 0 0,-1 0 1 0 0,1 0-1 0 0,-1 1 12 0 0,1 12 6 0 0,-2-1 0 0 0,0 1 0 0 0,0-1 0 0 0,-2 0 0 0 0,1 1 1 0 0,-2-1-1 0 0,0 0 0 0 0,-1-1 0 0 0,0 1 0 0 0,-1-1 0 0 0,0 0 0 0 0,-1 0 0 0 0,-1-1 0 0 0,0 0 0 0 0,0 0 0 0 0,-2-1 0 0 0,1 0 0 0 0,-1 0 0 0 0,-1-1 0 0 0,-7 5-6 0 0,-16 18-351 0 0,-1-1 0 0 0,-2-2-1 0 0,-1-1 1 0 0,-1-2-1 0 0,-13 5 352 0 0,-65 16-9712 0 0,111-47 4751 0 0,5-1-1196 0 0</inkml:trace>
  <inkml:trace contextRef="#ctx0" brushRef="#br0" timeOffset="-3292.077">5685 1050 2873 0 0,'0'0'1863'0'0,"0"0"261"0"0,0 0 357 0 0,0 0 55 0 0,0 0-314 0 0,0 0-447 0 0,0 0-383 0 0,0 0-257 0 0,0 0-165 0 0,32-20-115 0 0,104-60-113 0 0,-17-12 791 0 0,-101 80-1453 0 0,-1-1 1 0 0,0 0-1 0 0,-2-1 0 0 0,1-1 1 0 0,-2-1-1 0 0,0 0 1 0 0,-1-1-1 0 0,0 0 0 0 0,-1-1 1 0 0,-1 0-1 0 0,-1-1 1 0 0,-1 0-1 0 0,-1 0 1 0 0,0-1-1 0 0,-1-1 0 0 0,-2 1 1 0 0,3-17-81 0 0,-8 34-63 0 0,-1 1 0 0 0,0-1 0 0 0,0 1 0 0 0,0-1 0 0 0,0 1 1 0 0,-1 0-1 0 0,1-1 0 0 0,-1 1 0 0 0,1 0 0 0 0,-1 0 0 0 0,0 0 0 0 0,0 0 0 0 0,0 0 1 0 0,0 1-1 0 0,0-1 0 0 0,0 0 0 0 0,0 1 0 0 0,-1-1 0 0 0,1 1 0 0 0,0 0 0 0 0,-1 0 1 0 0,1 0-1 0 0,-1 0 0 0 0,0 1 0 0 0,1-1 0 0 0,-1 1 0 0 0,0-1 0 0 0,1 1 1 0 0,-1 0-1 0 0,0 0 0 0 0,1 0 0 0 0,-1 0 0 0 0,0 0 0 0 0,1 1 0 0 0,-1-1 0 0 0,0 1 1 0 0,1 0-1 0 0,-1 0 0 0 0,1 0 0 0 0,-1 0 0 0 0,1 0 0 0 0,0 1 0 0 0,-1-1 0 0 0,1 1 1 0 0,0-1-1 0 0,0 1 0 0 0,0 0 0 0 0,0 0 0 0 0,-1 1 63 0 0,-17 9-133 0 0,1 1 0 0 0,0 1-1 0 0,1 0 1 0 0,1 1 0 0 0,0 1 0 0 0,1 1 0 0 0,0 1-1 0 0,2 0 1 0 0,-7 11 133 0 0,19-27 4 0 0,0 1 0 0 0,0 0 1 0 0,0 0-1 0 0,0 0 0 0 0,1 0 0 0 0,-1 0 0 0 0,1 0 0 0 0,0 0 1 0 0,0 0-1 0 0,0 1 0 0 0,0-1 0 0 0,1 0 0 0 0,-1 1 0 0 0,1-1 0 0 0,0 1 1 0 0,0-1-1 0 0,0 1 0 0 0,0-1 0 0 0,1 0 0 0 0,0 1 0 0 0,-1-1 0 0 0,1 0 1 0 0,0 1-1 0 0,0-1 0 0 0,1 0 0 0 0,-1 0 0 0 0,1 0 0 0 0,0 0 0 0 0,-1 0 1 0 0,1 0-1 0 0,1-1 0 0 0,-1 1 0 0 0,0-1 0 0 0,1 1 0 0 0,-1-1 0 0 0,1 0 1 0 0,-1 0-1 0 0,1 0 0 0 0,0 0 0 0 0,0 0 0 0 0,0-1 0 0 0,0 1 0 0 0,0-1 1 0 0,1 0-1 0 0,-1 0 0 0 0,1 0-4 0 0,18 2 152 0 0,-1-1 0 0 0,1 0 0 0 0,0-2 1 0 0,0-1-1 0 0,0-1 0 0 0,0 0 0 0 0,0-2 0 0 0,0 0 1 0 0,-1-2-1 0 0,0 0 0 0 0,4-3-152 0 0,124-25 473 0 0,-145 33-453 0 0,-3 1-26 0 0,0-1-1 0 0,0 1 0 0 0,0-1 0 0 0,0 1 1 0 0,1-1-1 0 0,-1 1 0 0 0,0 0 1 0 0,0-1-1 0 0,0 1 0 0 0,1 0 1 0 0,-1 0-1 0 0,0 0 0 0 0,0 0 0 0 0,0 0 1 0 0,1 0-1 0 0,-1 0 0 0 0,0 1 1 0 0,0-1-1 0 0,0 0 0 0 0,0 1 1 0 0,1-1-1 0 0,-1 1 0 0 0,0-1 0 0 0,0 1 1 0 0,0-1-1 0 0,0 1 0 0 0,0 0 1 0 0,0 0-1 0 0,0-1 0 0 0,0 1 1 0 0,-1 0-1 0 0,1 0 0 0 0,0 0 0 0 0,0 0 1 0 0,-1 0-1 0 0,1 0 0 0 0,0 0 1 0 0,-1 0-1 0 0,1 0 0 0 0,-1 0 1 0 0,0 0-1 0 0,1 1 0 0 0,-1-1 0 0 0,0 0 1 0 0,0 0-1 0 0,1 0 0 0 0,-1 2 7 0 0,-2 10-10 0 0,0 0-1 0 0,-1-1 0 0 0,-1 1 0 0 0,0 0 1 0 0,0-1-1 0 0,-1 0 0 0 0,-1 0 1 0 0,0 0-1 0 0,0-1 0 0 0,-1 0 0 0 0,-6 7 11 0 0,-27 52-16 0 0,16 16-811 0 0,45-74-1799 0 0,2-13-1970 0 0,-14 1 134 0 0,-3 0-2884 0 0</inkml:trace>
  <inkml:trace contextRef="#ctx0" brushRef="#br0" timeOffset="-2856.329">6589 928 0 0 0,'0'0'463'0'0,"0"0"1620"0"0,0 0 507 0 0,0 0 24 0 0,0 0-136 0 0,0 0-189 0 0,0 0-222 0 0,0 0-259 0 0,0 0-288 0 0,0 0-227 0 0,34-14-190 0 0,108-46-184 0 0,-77 19 207 0 0,-56 31-896 0 0,3-3 8 0 0,0-1-1 0 0,-1 0 0 0 0,0 0 0 0 0,-1-1 0 0 0,-1 0 0 0 0,0-1 0 0 0,4-11-237 0 0,-12 25-18 0 0,1 0 1 0 0,-1 0 0 0 0,0 0 0 0 0,-1 0 0 0 0,1 0 0 0 0,0 0 0 0 0,0 0 0 0 0,-1 0 0 0 0,1 0 0 0 0,-1 0 0 0 0,0-1 0 0 0,0 1 0 0 0,0 0 0 0 0,0 0 0 0 0,0 0 0 0 0,0 0-1 0 0,0-1 1 0 0,-1 1 0 0 0,1 0 0 0 0,-1 0 0 0 0,0 0 0 0 0,1 0 0 0 0,-1 0 0 0 0,0 0 0 0 0,0 0 0 0 0,0 0 0 0 0,-1 0 0 0 0,1 1 0 0 0,0-1 0 0 0,-1 0 0 0 0,1 1 0 0 0,-1-1 0 0 0,1 1-1 0 0,-1 0 1 0 0,0-1 0 0 0,0 1 0 0 0,0 0 0 0 0,1 0 0 0 0,-1 0 0 0 0,0 0 0 0 0,0 0 0 0 0,0 1 0 0 0,-1-1 0 0 0,1 0 0 0 0,0 1 0 0 0,0 0 0 0 0,0-1 0 0 0,0 1 0 0 0,0 0 0 0 0,-1 0-1 0 0,1 0 1 0 0,0 1 0 0 0,-2-1 17 0 0,-10 4-201 0 0,0 0 0 0 0,0 1 0 0 0,1 1 0 0 0,-1 0 0 0 0,1 1 1 0 0,1 0-1 0 0,-1 1 0 0 0,1 1 0 0 0,1 0 0 0 0,-1 0 0 0 0,2 1 0 0 0,-1 0 0 0 0,-4 7 201 0 0,3-5-310 0 0,0 0 0 0 0,1 1 1 0 0,0 1-1 0 0,1 0 1 0 0,0 0-1 0 0,1 1 0 0 0,1 0 1 0 0,0 1-1 0 0,1 0 0 0 0,1 0 1 0 0,1 0-1 0 0,0 1 0 0 0,1 0 1 0 0,0 0-1 0 0,2 0 0 0 0,-1 10 310 0 0,4-23-98 0 0,-1 0 1 0 0,0-1-1 0 0,1 1 0 0 0,0 0 0 0 0,0-1 0 0 0,0 1 0 0 0,1 0 0 0 0,-1-1 0 0 0,1 1 0 0 0,0-1 0 0 0,0 0 0 0 0,0 1 0 0 0,0-1 0 0 0,0 0 0 0 0,1 0 0 0 0,-1-1 0 0 0,1 1 1 0 0,0 0-1 0 0,0-1 0 0 0,0 0 0 0 0,0 0 0 0 0,0 0 0 0 0,1 0 0 0 0,-1 0 0 0 0,1 0 0 0 0,-1-1 0 0 0,1 0 0 0 0,-1 0 0 0 0,1 0 0 0 0,0 0 0 0 0,0 0 0 0 0,-1-1 1 0 0,1 1 97 0 0,132-3-2461 0 0,40-65-4412 0 0,-151 55 4817 0 0,-3 1 906 0 0</inkml:trace>
  <inkml:trace contextRef="#ctx0" brushRef="#br0" timeOffset="-2554.17">7233 648 6161 0 0,'0'0'3005'0'0,"0"0"-1713"0"0,0 0-388 0 0,0 0 171 0 0,0 0 58 0 0,0 0-129 0 0,0 0-208 0 0,0 0-193 0 0,0 0-143 0 0,0 0-103 0 0,0 0-51 0 0,-10 34-65 0 0,-31 104-48 0 0,39-78 103 0 0,7-53-234 0 0,-3 1-3 0 0,1 0-1 0 0,1-1 1 0 0,-1 1 0 0 0,1-1 0 0 0,1 0-1 0 0,-1 0 1 0 0,1 0 0 0 0,0 0 0 0 0,1-1-1 0 0,0 0 1 0 0,0 0 0 0 0,0 0 0 0 0,0-1-1 0 0,1 0 1 0 0,0 0 0 0 0,0-1 0 0 0,2 1-59 0 0,-4-5 187 0 0,-1 0 0 0 0,1 0 0 0 0,-1-1 0 0 0,1 1 0 0 0,-1-1 0 0 0,1 0 0 0 0,-1 0 0 0 0,0-1 0 0 0,0 1 0 0 0,1-1 0 0 0,-1 0 0 0 0,0 0 0 0 0,0 0 0 0 0,-1-1 0 0 0,1 0 0 0 0,0 1 0 0 0,-1-1 0 0 0,0 0 0 0 0,0-1 0 0 0,0 1 0 0 0,0 0 0 0 0,0-1 0 0 0,0 0 0 0 0,-1 0 0 0 0,0 0 0 0 0,0 0 0 0 0,0 0 0 0 0,0 0 0 0 0,-1 0 0 0 0,1-1 0 0 0,-1 1 1 0 0,0 0-1 0 0,-1-1-187 0 0,3-1 34 0 0,90-244 1840 0 0,-84 227-1930 0 0,2-5-531 0 0,-8 9-2749 0 0,-3 19 254 0 0,0 0-2809 0 0,0 0-5699 0 0</inkml:trace>
  <inkml:trace contextRef="#ctx0" brushRef="#br0" timeOffset="-2302.592">7732 803 14779 0 0,'0'0'2481'0'0,"0"0"-2273"0"0,0 0-48 0 0,0 0 8 0 0,0 0-40 0 0,0 0-72 0 0,0 0-136 0 0,0 0-176 0 0,0 0-256 0 0,0 0-377 0 0,0 0-767 0 0,0 0-1128 0 0,0 0-2050 0 0,17 132-2135 0 0</inkml:trace>
  <inkml:trace contextRef="#ctx0" brushRef="#br0" timeOffset="-2067.853">7732 486 14795 0 0,'0'0'4097'0'0,"0"0"-2769"0"0,0 0-111 0 0,0 0-273 0 0,0 0-360 0 0,0 0-336 0 0,0 0-384 0 0,0 0-224 0 0,0 0-296 0 0,0 0-176 0 0,0 0-81 0 0,0 0-127 0 0,0 0-328 0 0,0 0-1001 0 0,-9 22-1327 0 0,18-11-1842 0 0,-4-3-767 0 0</inkml:trace>
  <inkml:trace contextRef="#ctx0" brushRef="#br0" timeOffset="-1899.537">8098 648 10858 0 0,'0'0'1683'0'0,"0"0"-517"0"0,0 0-223 0 0,0 0-199 0 0,0 0-267 0 0,0 0-215 0 0,0 0-156 0 0,0 0-148 0 0,-31 28-100 0 0,-95 89-71 0 0,123-116 195 0 0,1 1 1 0 0,0-1-1 0 0,-1 0 1 0 0,1 1-1 0 0,0 0 0 0 0,0 0 1 0 0,0-1-1 0 0,0 1 1 0 0,0 1-1 0 0,0-1 0 0 0,1 0 1 0 0,-1 0-1 0 0,1 0 1 0 0,-1 1-1 0 0,1-1 0 0 0,0 1 1 0 0,0-1-1 0 0,0 1 0 0 0,0 0 1 0 0,1-1-1 0 0,-1 1 1 0 0,1 0-1 0 0,-1 0 0 0 0,1 2 18 0 0,1 3-124 0 0,-1-4 143 0 0,0-1 0 0 0,1 1 1 0 0,-1 0-1 0 0,1-1 0 0 0,0 1 0 0 0,0 0 0 0 0,0-1 0 0 0,0 1 0 0 0,0-1 0 0 0,1 0 0 0 0,0 1 0 0 0,0-1 0 0 0,0 0 1 0 0,0 0-1 0 0,0 0 0 0 0,0 0 0 0 0,1-1 0 0 0,0 1 0 0 0,-1-1 0 0 0,1 1 0 0 0,0-1 0 0 0,0 0 0 0 0,0 0 0 0 0,1 0 1 0 0,-1-1-1 0 0,0 1 0 0 0,1-1 0 0 0,-1 1 0 0 0,1-1 0 0 0,-1 0 0 0 0,1-1 0 0 0,-1 1 0 0 0,1-1 0 0 0,0 1 0 0 0,-1-1 1 0 0,1 0-1 0 0,0 0 0 0 0,3-1-19 0 0,-1 0 327 0 0,1 0 1 0 0,-1 0 0 0 0,1 0 0 0 0,-1-1-1 0 0,0 0 1 0 0,1 0 0 0 0,-1-1-1 0 0,0 0 1 0 0,-1 0 0 0 0,1 0-1 0 0,0 0 1 0 0,-1-1 0 0 0,0 0-1 0 0,0 0 1 0 0,0-1 0 0 0,0 0 0 0 0,-1 1-1 0 0,0-1 1 0 0,0-1 0 0 0,0 1-1 0 0,0-1 1 0 0,-1 1 0 0 0,0-1-1 0 0,1-3-327 0 0,0 0 122 0 0,0 1 0 0 0,0 0 0 0 0,-1-1 0 0 0,-1 0-1 0 0,1 0 1 0 0,-2 0 0 0 0,1 0 0 0 0,-1 0 0 0 0,0 0 0 0 0,-1-1-1 0 0,0 1 1 0 0,-1 0 0 0 0,1 0 0 0 0,-2 0 0 0 0,1 0-1 0 0,-2 0 1 0 0,0-4-122 0 0,1 9-131 0 0,1 0 0 0 0,-1 1 0 0 0,0-1 0 0 0,-1 0 0 0 0,1 1 0 0 0,0 0 0 0 0,-1-1 1 0 0,0 1-1 0 0,0 0 0 0 0,0 0 0 0 0,0 1 0 0 0,0-1 0 0 0,-1 1 0 0 0,1-1 0 0 0,-1 1 0 0 0,-1-1 131 0 0,-17-3-4365 0 0,-3 7-4622 0 0,18 2-1522 0 0</inkml:trace>
  <inkml:trace contextRef="#ctx0" brushRef="#br0" timeOffset="-14141.731">291 262 4289 0 0,'0'0'1119'0'0,"0"0"-152"0"0,0 0-102 0 0,0 0 51 0 0,0 0 206 0 0,0 0 166 0 0,0 0 57 0 0,0 0-91 0 0,0 0-133 0 0,0 0-172 0 0,32-15-166 0 0,101-43-84 0 0,284-107 3267 0 0,-332 141-3504 0 0,-82 58-601 0 0,-2 51 362 0 0,-4 0 0 0 0,-13 75-223 0 0,-3 36-61 0 0,1 297 149 0 0,7-350-37 0 0,11-142-21 0 0,0-1-1 0 0,0 1 1 0 0,0-1 0 0 0,-1 1 0 0 0,1-1-1 0 0,0 1 1 0 0,0-1 0 0 0,0 1-1 0 0,0-1 1 0 0,0 1 0 0 0,-1-1 0 0 0,1 1-1 0 0,0-1 1 0 0,0 1 0 0 0,-1-1 0 0 0,1 1-1 0 0,0-1 1 0 0,-1 0 0 0 0,1 1 0 0 0,0-1-1 0 0,-1 1 1 0 0,1-1 0 0 0,-1 0-1 0 0,1 0 1 0 0,-1 1 0 0 0,1-1 0 0 0,-1 0-1 0 0,1 0 1 0 0,-1 1 0 0 0,1-1 0 0 0,-1 0-1 0 0,1 0 1 0 0,-1 0 0 0 0,1 0-1 0 0,-1 0 1 0 0,1 0 0 0 0,-1 0 0 0 0,1 0-1 0 0,-1 0 1 0 0,1 0 0 0 0,-1 0 0 0 0,1 0-1 0 0,-1 0 1 0 0,1 0 0 0 0,-1-1-1 0 0,1 1 1 0 0,-1 0 0 0 0,1 0 0 0 0,-1 0-1 0 0,1-1 1 0 0,-1 1 0 0 0,1 0 0 0 0,-1-1-1 0 0,1 1 1 0 0,0 0 0 0 0,-1-1 0 0 0,1 1-1 0 0,0-1 1 0 0,-1 1 0 0 0,1-1-1 0 0,0 1 1 0 0,0 0 0 0 0,-1-1 0 0 0,1 1-30 0 0,-26-28 540 0 0,-111-126-150 0 0,125 142-439 0 0,-2 1 0 0 0,1 0 1 0 0,-1 1-1 0 0,-1 0 0 0 0,0 1 0 0 0,0 1 1 0 0,-1 1-1 0 0,0 0 0 0 0,0 1 1 0 0,-1 0-1 0 0,1 2 0 0 0,-1 0 1 0 0,0 0-1 0 0,-1 2 0 0 0,1 0 1 0 0,0 1-1 0 0,-1 1 0 0 0,1 1 1 0 0,0 0-1 0 0,-1 1 0 0 0,1 1 1 0 0,0 0-1 0 0,0 2 0 0 0,1 0 1 0 0,-1 0-1 0 0,-3 4 49 0 0,-5 3-417 0 0,1 1 0 0 0,0 1 0 0 0,1 2 0 0 0,1 0 0 0 0,1 1 0 0 0,0 1 0 0 0,1 1 0 0 0,1 1 0 0 0,-16 22 417 0 0,7 13-3545 0 0,23-35-724 0 0,3-1-4172 0 0,2-17 5352 0 0</inkml:trace>
  <inkml:trace contextRef="#ctx0" brushRef="#br0" timeOffset="-13774.613">460 567 8266 0 0,'0'0'961'0'0,"0"0"-163"0"0,0 0 217 0 0,0 0 288 0 0,0 0 104 0 0,0 0-126 0 0,39-6-163 0 0,125-20-139 0 0,48-19 977 0 0,-100 22-1529 0 0,-1-6 0 0 0,61-26-427 0 0,-141 40 1021 0 0,-36 17-1094 0 0,-1 0 0 0 0,0 0 0 0 0,1 1 1 0 0,0 0-1 0 0,-1 0 0 0 0,1 0 0 0 0,0 0 0 0 0,1 1 0 0 0,-1 0 0 0 0,1 0 0 0 0,-1 0 0 0 0,1 0 1 0 0,0 1-1 0 0,1 0 0 0 0,-1 0 73 0 0,0 0-11 0 0,-3 1-59 0 0,1 2-1 0 0,1-1 1 0 0,-1 1 0 0 0,1 0-1 0 0,1 0 1 0 0,-1 1 0 0 0,1-1-1 0 0,1 1 1 0 0,0 0 0 0 0,0 0 0 0 0,1 0-1 0 0,0 0 1 0 0,0 0 0 0 0,1 1-1 0 0,0-1 1 0 0,1 0 0 0 0,0 1-1 0 0,0-1 1 0 0,1 1 0 0 0,0-1-1 0 0,1 0 1 0 0,0 0 0 0 0,1 0 0 0 0,0 0-1 0 0,3 8 71 0 0,38 48-1205 0 0,-20-39-2132 0 0,-11-11-1366 0 0,-8-8-254 0 0,-2-3 1062 0 0</inkml:trace>
  <inkml:trace contextRef="#ctx0" brushRef="#br0" timeOffset="-13455.596">1339 1142 10690 0 0,'0'0'2748'0'0,"0"0"-1192"0"0,0 0-336 0 0,0 0 90 0 0,0 0-3 0 0,0 0-158 0 0,0 0-215 0 0,0 0-167 0 0,0 0-119 0 0,0 0-83 0 0,0 0-82 0 0,0 0-71 0 0,0 0-57 0 0,0-12-68 0 0,17-84 382 0 0,-3 59-641 0 0,1 0 0 0 0,3 2 0 0 0,0-1 0 0 0,3 2 0 0 0,1 1 0 0 0,1 1 0 0 0,1 0 0 0 0,2 2 0 0 0,1 1 0 0 0,2 1 0 0 0,5-2-28 0 0,-27 25-325 0 0,29-20-830 0 0,-10 18-3421 0 0,-13 21-8705 0 0,-12-10 7210 0 0</inkml:trace>
  <inkml:trace contextRef="#ctx0" brushRef="#br0" timeOffset="-8206.97">1928 788 8242 0 0,'0'0'1600'0'0,"0"0"-330"0"0,0 0-114 0 0,0 0 24 0 0,0 0-40 0 0,0 0-211 0 0,0 0-304 0 0,0 0-263 0 0,0 0-180 0 0,0 0-112 0 0,0 0-22 0 0,-10 15 2 0 0,-28 50 18 0 0,29-1 156 0 0,9-54-178 0 0,1 0 0 0 0,1 0-1 0 0,0-1 1 0 0,0 1 0 0 0,1 0-1 0 0,0-1 1 0 0,1 1 0 0 0,0-1-1 0 0,1 0 1 0 0,-1 0 0 0 0,2-1-1 0 0,-1 1 1 0 0,1-1 0 0 0,1-1 0 0 0,-1 1-1 0 0,8 5-45 0 0,-11-9 82 0 0,1 0 1 0 0,0-1-1 0 0,0 1 0 0 0,0-1 0 0 0,1-1 1 0 0,-1 1-1 0 0,1 0 0 0 0,0-1 0 0 0,-1 0 0 0 0,1 0 1 0 0,0 0-1 0 0,0-1 0 0 0,0 0 0 0 0,0 0 1 0 0,1 0-1 0 0,-1-1 0 0 0,0 1 0 0 0,0-1 0 0 0,1 0 1 0 0,-1-1-1 0 0,0 1 0 0 0,0-1 0 0 0,0 0 1 0 0,0 0-1 0 0,0-1 0 0 0,0 0 0 0 0,0 1 0 0 0,0-2 1 0 0,0 1-1 0 0,-1 0 0 0 0,1-1 0 0 0,3-3-82 0 0,3 0 154 0 0,0-1 0 0 0,-1-1 0 0 0,0 1 0 0 0,0-2-1 0 0,0 1 1 0 0,-1-1 0 0 0,0-1 0 0 0,-1 0 0 0 0,0 0-1 0 0,-1 0 1 0 0,0-1 0 0 0,-1 0 0 0 0,0-1 0 0 0,0 1 0 0 0,-1-1-1 0 0,-1 0 1 0 0,0-1 0 0 0,-1 1 0 0 0,0-1 0 0 0,-1 1-1 0 0,0-1 1 0 0,-1 0 0 0 0,0 0 0 0 0,-1-6-154 0 0,-2 13-113 0 0,0-1 0 0 0,-1 1-1 0 0,0 0 1 0 0,0 0 0 0 0,0 0 0 0 0,0 1 0 0 0,-1-1 0 0 0,0 1 0 0 0,0 0-1 0 0,-1 0 1 0 0,1 0 0 0 0,-1 0 0 0 0,0 1 0 0 0,0 0 0 0 0,-1 0 0 0 0,1 0-1 0 0,-1 1 1 0 0,0 0 0 0 0,0 0 0 0 0,0 0 0 0 0,0 1 0 0 0,-1 0 0 0 0,1 0-1 0 0,-1 1 1 0 0,1-1 0 0 0,-5 1 113 0 0,3 0-596 0 0,0 0 0 0 0,1 1 0 0 0,-1 0 0 0 0,1 0-1 0 0,-1 0 1 0 0,0 1 0 0 0,1 1 0 0 0,-1-1 0 0 0,1 1 0 0 0,0 0 0 0 0,-1 1-1 0 0,1 0 1 0 0,0 0 0 0 0,-4 3 596 0 0,-13 9-5608 0 0,8-3-1696 0 0</inkml:trace>
  <inkml:trace contextRef="#ctx0" brushRef="#br0" timeOffset="-4831.578">2631 777 1944 0 0,'0'0'1215'0'0,"0"0"-1171"0"0,0 0-288 0 0,0 0 306 0 0,0 0 487 0 0,0 0 231 0 0,0 0 7 0 0,0 0-85 0 0,0 0-116 0 0,0 0-134 0 0,-7 33-125 0 0,-22 105-123 0 0,-32 55 759 0 0,61-198 3620 0 0,24-74-3750 0 0,-6 45-757 0 0,1 1 1 0 0,1 2 0 0 0,2-1-1 0 0,1 2 1 0 0,1 1-1 0 0,1 1 1 0 0,2 2-1 0 0,1 0 1 0 0,1 2-1 0 0,12-7-76 0 0,-37 27-28 0 0,1-1-25 0 0,1 0 0 0 0,0 1 0 0 0,-1 0 1 0 0,2 0-1 0 0,-1 0 0 0 0,0 1 0 0 0,1-1 0 0 0,-1 1 1 0 0,1 1-1 0 0,0 0 0 0 0,7-2 53 0 0,-5 42-556 0 0,-25 97 1121 0 0,10-116-467 0 0,1 1 1 0 0,1-1-1 0 0,0 1 0 0 0,1 0 0 0 0,2 0 0 0 0,0 0 0 0 0,1 7-98 0 0,1-25 40 0 0,1-1-1 0 0,-1 0 1 0 0,1 1-1 0 0,0-1 1 0 0,-1 0 0 0 0,1 0-1 0 0,0 0 1 0 0,0 0-1 0 0,0 0 1 0 0,0 0-1 0 0,0-1 1 0 0,0 1 0 0 0,0-1-1 0 0,0 1 1 0 0,0-1-1 0 0,0 0 1 0 0,0 0-1 0 0,0 0 1 0 0,0 0 0 0 0,0 0-1 0 0,0 0 1 0 0,0 0-1 0 0,0-1 1 0 0,0 1 0 0 0,0-1-1 0 0,0 0 1 0 0,0 1-1 0 0,0-1 1 0 0,0 0-1 0 0,0 0 1 0 0,-1 0 0 0 0,1 0-1 0 0,0-1 1 0 0,-1 1-1 0 0,1 0 1 0 0,-1-1-1 0 0,1 1-39 0 0,95-80 1155 0 0,-19 16-843 0 0,-53 42-288 0 0,1 0-1 0 0,0 2 1 0 0,2 1 0 0 0,1 2-1 0 0,0 0 1 0 0,1 2 0 0 0,20-8-24 0 0,-48 23-4 0 0,-1 0 0 0 0,0 0 0 0 0,1 1-1 0 0,-1-1 1 0 0,1 0 0 0 0,-1 0 0 0 0,1 1 0 0 0,-1-1 0 0 0,1 1 0 0 0,0-1 0 0 0,-1 1 0 0 0,1 0 0 0 0,-1-1 0 0 0,1 1 0 0 0,0 0-1 0 0,-1 0 1 0 0,1 0 0 0 0,0 1 0 0 0,-1-1 0 0 0,1 0 0 0 0,0 1 0 0 0,-1-1 0 0 0,1 0 0 0 0,-1 1 0 0 0,1 0 0 0 0,-1-1 0 0 0,1 1 0 0 0,-1 0-1 0 0,1 0 1 0 0,-1 0 0 0 0,0 0 0 0 0,1 0 0 0 0,-1 0 0 0 0,0 0 0 0 0,0 1 0 0 0,0-1 0 0 0,0 0 0 0 0,0 1 0 0 0,0-1 0 0 0,0 1-1 0 0,0-1 1 0 0,-1 1 0 0 0,1-1 0 0 0,-1 1 0 0 0,1-1 0 0 0,-1 1 0 0 0,1-1 0 0 0,-1 1 0 0 0,0 1 4 0 0,1 212 1752 0 0,-2-193-1669 0 0,1-17-100 0 0,-1 0 1 0 0,1 0-1 0 0,-1 0 0 0 0,1 0 1 0 0,1 0-1 0 0,-1 0 0 0 0,1 0 1 0 0,0 0-1 0 0,0 0 0 0 0,0-1 1 0 0,1 1-1 0 0,-1 0 1 0 0,1-1-1 0 0,1 1 0 0 0,-1-1 1 0 0,0 0-1 0 0,1 1 0 0 0,0-1 1 0 0,0 0 16 0 0,13 9-2229 0 0,-6-5-3313 0 0,-4-4-4942 0 0</inkml:trace>
  <inkml:trace contextRef="#ctx0" brushRef="#br0" timeOffset="4582.472">17 1856 0 0 0,'195'-1'135'0'0,"271"-28"4782"0"0,630-69 757 0 0,557-25-3235 0 0,-454 68-1986 0 0,153 33-92 0 0,-294-11 167 0 0,1286-100 259 0 0,-885 64-314 0 0,-1169 55-410 0 0,1088-31-142 0 0,-1166 44-286 0 0,135 1-1454 0 0,-121 4-5179 0 0,-171-4 429 0 0</inkml:trace>
</inkml:ink>
</file>

<file path=ppt/ink/ink1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38.3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238 47 11418 0 0,'0'0'-8'0'0,"0"0"-332"0"0,0 0-78 0 0,0 0 252 0 0,0 0 390 0 0,0 0 362 0 0,0 0 162 0 0,0 0 43 0 0,0 0-78 0 0,-1 32-123 0 0,-5 106-117 0 0,-2 258 915 0 0,6-313-1557 0 0,-4 40-806 0 0,-6-42-4137 0 0,7-63 940 0 0,-1-6-1399 0 0</inkml:trace>
  <inkml:trace contextRef="#ctx0" brushRef="#br0" timeOffset="415.006">1 87 7586 0 0,'0'0'608'0'0,"0"0"-37"0"0,0 0 137 0 0,0 0 239 0 0,0 0 141 0 0,31-13-23 0 0,100-42-114 0 0,-44 38 277 0 0,-69 17-966 0 0,0-1-132 0 0,1 1 1 0 0,0 0 0 0 0,-1 1-1 0 0,1 1 1 0 0,-1 0 0 0 0,1 2-1 0 0,-1 0 1 0 0,0 1-1 0 0,0 1 1 0 0,-1 1 0 0 0,0 0-1 0 0,0 1 1 0 0,0 1-1 0 0,-1 1 1 0 0,-1 0 0 0 0,3 2-131 0 0,-14-6 21 0 0,1 1 0 0 0,-1-1-1 0 0,0 1 1 0 0,-1-1 0 0 0,0 1 0 0 0,0 0 0 0 0,0 0 0 0 0,-1 1 0 0 0,0-1 0 0 0,0 0 0 0 0,-1 1 0 0 0,0-1 0 0 0,0 1 0 0 0,-1-1 0 0 0,0 1 0 0 0,0 0 0 0 0,-1-1 0 0 0,0 1 0 0 0,0-1-1 0 0,-1 1 1 0 0,0-1 0 0 0,0 0 0 0 0,-1 0 0 0 0,1 0 0 0 0,-2 0 0 0 0,1 0 0 0 0,-1 0 0 0 0,0-1 0 0 0,0 0 0 0 0,-1 0 0 0 0,0 0 0 0 0,0 0 0 0 0,0-1 0 0 0,-1 0 0 0 0,0 0 0 0 0,0 0-1 0 0,-3 1-20 0 0,-262 219 58 0 0,268-223-58 0 0,1 0 0 0 0,0 0-1 0 0,-1 0 1 0 0,1 0 0 0 0,0 0 0 0 0,0 1 0 0 0,0-1 0 0 0,0 0-1 0 0,0 1 1 0 0,1 0 0 0 0,-1-1 0 0 0,1 1 0 0 0,0 0 0 0 0,-1 0 0 0 0,1 0-1 0 0,1-1 1 0 0,-1 1 0 0 0,0 0 0 0 0,1 0 0 0 0,-1 1 0 0 0,1-1-1 0 0,0 0 1 0 0,0 0 0 0 0,0 0 0 0 0,1 0 0 0 0,-1 0 0 0 0,1 0 0 0 0,-1 0-1 0 0,1 0 1 0 0,0 0 0 0 0,0 0 0 0 0,1-1 0 0 0,-1 1 0 0 0,0 0 0 0 0,1-1-1 0 0,0 1 1 0 0,-1 0 0 0 0,1-1 0 0 0,0 0 0 0 0,0 0 0 0 0,1 1-1 0 0,-1-1 1 0 0,0 0 0 0 0,1 0 0 0 0,35 25 190 0 0,1-2-1 0 0,1-1 0 0 0,0-2 1 0 0,27 9-190 0 0,-28-6-338 0 0,-28-10-9292 0 0,-11-14 911 0 0</inkml:trace>
  <inkml:trace contextRef="#ctx0" brushRef="#br0" timeOffset="1085.04">805 698 2369 0 0,'0'0'1884'0'0,"0"0"-980"0"0,0 0-325 0 0,0 0 234 0 0,0 0 281 0 0,0 0 104 0 0,0 0-100 0 0,0 0-244 0 0,0 0-245 0 0,0 0-191 0 0,-13 32-139 0 0,-40 98-94 0 0,-12 28 347 0 0,51-128-516 0 0,14-30 73 0 0,0 0 103 0 0,0 0 162 0 0,11-23 1510 0 0,16-26-1615 0 0,2 1 0 0 0,2 2-1 0 0,2 1 1 0 0,2 1 0 0 0,2 2 0 0 0,25-21-249 0 0,34-7 356 0 0,-95 71-371 0 0,1 1-1 0 0,-1-1 1 0 0,1 1 0 0 0,-1 0 0 0 0,0 0 0 0 0,0-1 0 0 0,0 1-1 0 0,0 0 1 0 0,0 0 0 0 0,0 0 0 0 0,0 0 0 0 0,0 0 0 0 0,-1 0-1 0 0,1 0 1 0 0,-1 0 0 0 0,0 0 0 0 0,0 1 0 0 0,1-1 0 0 0,-1 0-1 0 0,0 0 1 0 0,-1 0 0 0 0,1 0 0 0 0,0 0 0 0 0,-1 0 0 0 0,1 1 0 0 0,-1-1-1 0 0,0 1 16 0 0,0 7 46 0 0,0 51 175 0 0,0-27-231 0 0,1-1 0 0 0,1 0 0 0 0,2 0 0 0 0,1 0 1 0 0,4 8 9 0 0,-1 7 117 0 0,-7-48 28 0 0,-25 0 2057 0 0,-136-114-2493 0 0,130 85-3793 0 0,3 0-3623 0 0,22 21 337 0 0</inkml:trace>
</inkml:ink>
</file>

<file path=ppt/ink/ink1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41.9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41 5577 0 0,'0'0'839'0'0,"0"0"-188"0"0,0 0-126 0 0,0 0 26 0 0,0 0 88 0 0,0 0 2 0 0,0 0-7 0 0,0 0 27 0 0,0 0 35 0 0,0 0 54 0 0,0 0 1 0 0,0 0-75 0 0,0 0-69 0 0,0 28-38 0 0,3 91-30 0 0,-26 101 1060 0 0,10-143-1423 0 0,-22 89-153 0 0,33-157-1153 0 0,-6 36 2607 0 0,6-38-5767 0 0,1-8-6040 0 0,1-3 7499 0 0</inkml:trace>
  <inkml:trace contextRef="#ctx0" brushRef="#br0" timeOffset="246.82">0 30 5193 0 0,'0'0'290'0'0,"0"0"35"0"0,0 0 340 0 0,0 0 492 0 0,0 0 278 0 0,0 0 62 0 0,0 0-39 0 0,0 0-110 0 0,0 0-220 0 0,0 0-202 0 0,0 0-135 0 0,35 6-88 0 0,111 21-58 0 0,-65-27 218 0 0,-65-4-668 0 0,78-21 502 0 0,84-9-2161 0 0,-174 59-8728 0 0,-7-20 2532 0 0</inkml:trace>
  <inkml:trace contextRef="#ctx0" brushRef="#br0" timeOffset="509.811">74 449 6537 0 0,'0'0'1049'0'0,"0"0"87"0"0,0 0 120 0 0,0 0 32 0 0,0 0-79 0 0,0 0-233 0 0,0 0-128 0 0,0 0-168 0 0,195-26-208 0 0,-166 23-152 0 0,10-8-152 0 0,-2 7-168 0 0,1-3-296 0 0,3-1-480 0 0,-2 1-800 0 0,-1 0-1225 0 0,-10 3-1856 0 0,-8 0-1176 0 0</inkml:trace>
  <inkml:trace contextRef="#ctx0" brushRef="#br0" timeOffset="913.074">1062 125 9602 0 0,'0'0'1258'0'0,"0"0"-153"0"0,0 0-2 0 0,0 0 112 0 0,0 0 28 0 0,0 0-136 0 0,0 0-171 0 0,0 0-198 0 0,-32 26-189 0 0,-103 82-132 0 0,60-25 116 0 0,47-46-516 0 0,2 1 0 0 0,2 1 1 0 0,1 2-1 0 0,2 0 0 0 0,-6 21-17 0 0,19-7-840 0 0,51-47 359 0 0,146-27 491 0 0,-174 20 4 0 0,-1 0-1 0 0,0 0 1 0 0,0 2 0 0 0,0 0-1 0 0,0 0 1 0 0,0 1-1 0 0,0 1 1 0 0,-1 0-1 0 0,0 1 1 0 0,0 0-1 0 0,-1 1 1 0 0,6 4-14 0 0,-16-12 134 0 0,-1-1 0 0 0,1 1 0 0 0,-1-1 0 0 0,1 1 0 0 0,-1-1 0 0 0,1 0 0 0 0,-1 0-1 0 0,0 0 1 0 0,0 1 0 0 0,0-1 0 0 0,0 0 0 0 0,0-1 0 0 0,0 1 0 0 0,-1 0 0 0 0,1 0 0 0 0,-1 0 0 0 0,1 0 0 0 0,-1 0 0 0 0,0-1 0 0 0,0 1 0 0 0,0 0 0 0 0,0 0 0 0 0,0-1-1 0 0,0 1 1 0 0,-1 0 0 0 0,1 0 0 0 0,-1-1-134 0 0,1-1 170 0 0,-1-26 42 0 0,-1 1-1 0 0,-2-1 0 0 0,-1 1 1 0 0,-1 0-1 0 0,-2 0 0 0 0,0 1 1 0 0,-3-1-212 0 0,5 9 10 0 0,0-2-172 0 0,-2 0 0 0 0,0 1 1 0 0,-1 0-1 0 0,-1 1 0 0 0,-1 0 0 0 0,-1 0 1 0 0,-11-14 161 0 0,-2 13-2312 0 0,15 17-1834 0 0,0 2-4690 0 0,9 2 1242 0 0</inkml:trace>
  <inkml:trace contextRef="#ctx0" brushRef="#br0" timeOffset="1344.222">1613 52 15539 0 0,'0'0'1330'0'0,"0"0"-156"0"0,0 0-34 0 0,0 0 32 0 0,0 0-57 0 0,0 0-178 0 0,0 0-248 0 0,0 0-227 0 0,0 0-182 0 0,0 0-136 0 0,0 0-84 0 0,0 0-34 0 0,-2 3-34 0 0,-110 306-184 0 0,105-285 124 0 0,-3 7-10 0 0,2 1 0 0 0,1 0 0 0 0,1 0 0 0 0,1 1 0 0 0,2 16 78 0 0,3-47 3 0 0,0 0 0 0 0,0 0 0 0 0,0 0 0 0 0,0 0 0 0 0,1 0 0 0 0,-1 0 0 0 0,1 0 0 0 0,0 0 0 0 0,-1 0 0 0 0,1 0 0 0 0,0 0 0 0 0,0 0 0 0 0,0 0 0 0 0,0-1 0 0 0,1 1 0 0 0,-1 0 0 0 0,0-1 0 0 0,1 1 0 0 0,-1-1 0 0 0,1 1 0 0 0,0-1 0 0 0,-1 0 0 0 0,1 0 0 0 0,0 0 0 0 0,0 0 0 0 0,0 0 0 0 0,0 0 0 0 0,0 0 0 0 0,0 0 0 0 0,0-1 0 0 0,0 1 0 0 0,0-1 0 0 0,0 0 0 0 0,0 1 0 0 0,0-1 0 0 0,0 0 0 0 0,0 0 0 0 0,2-1-3 0 0,84-12 389 0 0,36-31-289 0 0,-123 30-4737 0 0,-26-4-8130 0 0,20 17 6158 0 0</inkml:trace>
  <inkml:trace contextRef="#ctx0" brushRef="#br0" timeOffset="1630.473">1289 169 7802 0 0,'0'0'2370'0'0,"0"0"-711"0"0,0 0-479 0 0,0 0-125 0 0,0 0 44 0 0,0 0 7 0 0,0 0-76 0 0,0 0-175 0 0,0 0-227 0 0,0 0-208 0 0,0 0-143 0 0,0 0-76 0 0,0 0-59 0 0,34 1-31 0 0,111 2-28 0 0,44 8-287 0 0,-127-8-808 0 0,0-1-2558 0 0,-21-4-3328 0 0,-27-1-1436 0 0</inkml:trace>
  <inkml:trace contextRef="#ctx0" brushRef="#br0" timeOffset="1884.79">2242 111 8450 0 0,'0'0'1844'0'0,"0"0"-549"0"0,0 0-171 0 0,0 0 201 0 0,0 0 175 0 0,0 0-24 0 0,0 0-143 0 0,0 0-257 0 0,0 0-225 0 0,0 0-162 0 0,0 0-113 0 0,0 0-100 0 0,0 0-84 0 0,33 1-75 0 0,100 7-60 0 0,36-6 348 0 0,-114 5-954 0 0,-58 4-5122 0 0,-35 7-7458 0 0,30-14 8092 0 0</inkml:trace>
  <inkml:trace contextRef="#ctx0" brushRef="#br0" timeOffset="2130.951">2209 372 1328 0 0,'0'0'2885'0'0,"0"0"-229"0"0,0 0-136 0 0,0 0-76 0 0,0 0-195 0 0,0 0-336 0 0,0 0-410 0 0,0 0-386 0 0,0 0-319 0 0,35 4-235 0 0,108 13-169 0 0,-14-20 193 0 0,-83-3-609 0 0,-9 2-380 0 0,4 1-2550 0 0,-15 2-5354 0 0,-15 1-969 0 0</inkml:trace>
</inkml:ink>
</file>

<file path=ppt/ink/ink1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49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1800 0 0,'0'0'857'0'0,"0"0"-399"0"0,0 0-94 0 0,0 0 285 0 0,0 0 448 0 0,0 0 434 0 0,0 0 207 0 0,0 0-52 0 0,0 0-209 0 0,0 0-243 0 0,31 3-238 0 0,101 6-215 0 0,166-10 1369 0 0,62-17-3305 0 0,-282 18-1330 0 0,-26 0-3078 0 0,-25 0-2052 0 0</inkml:trace>
</inkml:ink>
</file>

<file path=ppt/ink/ink1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48.0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381 56 7266 0 0,'0'0'832'0'0,"0"0"-101"0"0,0 0-2 0 0,0 0 206 0 0,0 0 181 0 0,0 0-10 0 0,0 0-226 0 0,0 0-353 0 0,0 0-319 0 0,0 0-158 0 0,0 0-2 0 0,0 8 87 0 0,-6 164 1116 0 0,1 276-1682 0 0,-5-415-3198 0 0,8-28 1966 0 0,-2-5-5093 0 0,4 0 3421 0 0</inkml:trace>
  <inkml:trace contextRef="#ctx0" brushRef="#br0" timeOffset="284.27">0 89 3825 0 0,'0'0'100'0'0,"0"0"-340"0"0,0 0 136 0 0,0 0 624 0 0,0 0 685 0 0,0 0 296 0 0,0 0 12 0 0,0 0-82 0 0,0 0-82 0 0,0 0-124 0 0,36 5-130 0 0,112 17-140 0 0,-120-18-528 0 0,0-1 0 0 0,0-2 0 0 0,0-1 0 0 0,-1-1 0 0 0,1-2 0 0 0,26-5-427 0 0,1 0 381 0 0,315-47-487 0 0,-369 55 131 0 0,28 0-1949 0 0,-24 21-5086 0 0,-11-10 3181 0 0,0-3-645 0 0</inkml:trace>
  <inkml:trace contextRef="#ctx0" brushRef="#br0" timeOffset="550.594">35 752 7290 0 0,'0'0'972'0'0,"0"0"-421"0"0,0 0 14 0 0,0 0 394 0 0,0 0 342 0 0,0 0 93 0 0,0 0-98 0 0,0 0-183 0 0,0 0-167 0 0,35-6-151 0 0,109-17-159 0 0,33-15 697 0 0,62-6-3490 0 0,-229 43 1459 0 0,26-4-3275 0 0,-13 0-2183 0 0,-9 1-11 0 0</inkml:trace>
  <inkml:trace contextRef="#ctx0" brushRef="#br0" timeOffset="1107.133">1098 523 10682 0 0,'0'0'804'0'0,"0"0"-246"0"0,0 0-49 0 0,0 0 173 0 0,0 0 129 0 0,0 0-19 0 0,0 0-125 0 0,0 0-194 0 0,0 0-190 0 0,-21 34-135 0 0,-61 105-72 0 0,30-36 25 0 0,-12 7-190 0 0,64-109 138 0 0,0-1 34 0 0,0 0 49 0 0,0 0 31 0 0,8-24 281 0 0,91-97-287 0 0,-60 82-134 0 0,138-126 30 0 0,-170 160-91 0 0,0-1 0 0 0,0 1 0 0 0,0 1 0 0 0,1-1 0 0 0,0 1-1 0 0,0 1 1 0 0,0-1 0 0 0,0 1 0 0 0,0 1 0 0 0,1 0 0 0 0,-1 0 0 0 0,1 0 0 0 0,-1 1 0 0 0,2 0 38 0 0,-7 3-13 0 0,0 0 0 0 0,-1 0 0 0 0,1 0 0 0 0,-1 0 0 0 0,0 1 0 0 0,1-1 0 0 0,-1 1 0 0 0,0-1 0 0 0,-1 1 1 0 0,1 0-1 0 0,0 0 0 0 0,-1 0 0 0 0,1 0 0 0 0,-1 0 0 0 0,0 0 0 0 0,0 0 0 0 0,0 0 0 0 0,-1 0 0 0 0,1 1 0 0 0,-1-1 1 0 0,0 0-1 0 0,1 0 0 0 0,-2 3 13 0 0,2 0 7 0 0,18 154 269 0 0,2-104-72 0 0,-28-59 3819 0 0,-23-17-3413 0 0,-2-1-555 0 0,-209-90-294 0 0,128 78-1518 0 0,74 28-1780 0 0,-1 3-4293 0 0,30 2-753 0 0</inkml:trace>
  <inkml:trace contextRef="#ctx0" brushRef="#br0" timeOffset="2692.723">1556 590 3041 0 0,'0'0'1347'0'0,"0"0"-898"0"0,0 0-192 0 0,0 0 409 0 0,0 0 571 0 0,0 0 344 0 0,0 0 131 0 0,0 0-77 0 0,0 0-198 0 0,0 0-207 0 0,0 0-193 0 0,0 0-152 0 0,33-11-142 0 0,102-33-110 0 0,-52-1 385 0 0,-51 24-884 0 0,-2-2-1 0 0,0-1 1 0 0,-1-2 0 0 0,-2-1-1 0 0,-1 0 1 0 0,-1-2-1 0 0,-1-1 1 0 0,-2-2 0 0 0,-1 0-1 0 0,14-28-133 0 0,-34 59-77 0 0,0 0-1 0 0,0 0 0 0 0,-1-1 0 0 0,1 1 0 0 0,0 0 0 0 0,0 0 1 0 0,0-1-1 0 0,-1 1 0 0 0,1-1 0 0 0,-1 1 0 0 0,1 0 0 0 0,-1-1 1 0 0,0 1-1 0 0,1-1 0 0 0,-1 1 0 0 0,0-1 0 0 0,0 1 1 0 0,0-1-1 0 0,0 1 0 0 0,0-1 0 0 0,-1 1 0 0 0,1 0 0 0 0,0-1 1 0 0,-1 1-1 0 0,1-1 0 0 0,-1 1 0 0 0,1-1 0 0 0,-1 1 1 0 0,0 0-1 0 0,1 0 0 0 0,-1-1 0 0 0,0 1 0 0 0,0 0 0 0 0,0 0 1 0 0,0 0-1 0 0,0 0 0 0 0,0 0 0 0 0,0 0 0 0 0,0 0 1 0 0,-1 0-1 0 0,1 0 0 0 0,0 1 0 0 0,0-1 0 0 0,-1 0 0 0 0,1 1 1 0 0,-1-1-1 0 0,1 1 0 0 0,0-1 0 0 0,-1 1 0 0 0,1 0 1 0 0,-1 0-1 0 0,1 0 0 0 0,-1 0 0 0 0,0 0 78 0 0,-6 3-260 0 0,0 1 1 0 0,0 0-1 0 0,0 0 0 0 0,0 1 0 0 0,1 0 0 0 0,0 1 1 0 0,0 0-1 0 0,0 0 0 0 0,1 0 0 0 0,-1 1 0 0 0,2 0 1 0 0,-1 0-1 0 0,1 0 0 0 0,0 1 0 0 0,0 0 260 0 0,1-2-61 0 0,-7 9 86 0 0,1 1 1 0 0,0 0-1 0 0,1 0 1 0 0,1 1-1 0 0,1 1 1 0 0,0-1-1 0 0,2 1 0 0 0,0 0 1 0 0,0 0-1 0 0,2 1 1 0 0,0-1-1 0 0,1 1 1 0 0,1-1-1 0 0,2 18-25 0 0,-1-31 105 0 0,1 0-1 0 0,0-1 1 0 0,0 1 0 0 0,0 0-1 0 0,0-1 1 0 0,1 1 0 0 0,0-1-1 0 0,0 1 1 0 0,0-1 0 0 0,0 0-1 0 0,1 0 1 0 0,0 0 0 0 0,-1 0-1 0 0,2 0 1 0 0,-1-1 0 0 0,0 1-1 0 0,1-1 1 0 0,-1 0-1 0 0,1 0 1 0 0,0 0 0 0 0,0-1-1 0 0,0 1 1 0 0,0-1 0 0 0,1 0-1 0 0,-1 0 1 0 0,1 0 0 0 0,-1-1-1 0 0,3 1-104 0 0,5 2 416 0 0,1-1-1 0 0,0-1 1 0 0,0 0-1 0 0,1 0 1 0 0,-1-2-1 0 0,0 1 1 0 0,0-2-1 0 0,0 0 0 0 0,13-2-415 0 0,-7-2 218 0 0,0-2-1 0 0,0 0 1 0 0,0 0-1 0 0,-1-2 0 0 0,0-1 1 0 0,-1 0-1 0 0,0-1 0 0 0,-1 0 1 0 0,0-2-1 0 0,11-11-217 0 0,-8 8-65 0 0,-2 0-1 0 0,0-1 0 0 0,0-1 0 0 0,-2-1 1 0 0,0 0-1 0 0,-1-1 0 0 0,-2 0 1 0 0,0-1-1 0 0,-1-1 0 0 0,0 0 0 0 0,5-22 66 0 0,-12-15-1782 0 0,-4 58 1691 0 0,-1 0-1 0 0,1 0 0 0 0,0-1 1 0 0,0 1-1 0 0,-1 0 0 0 0,1 0 1 0 0,0 0-1 0 0,-1 0 0 0 0,1 0 1 0 0,-1-1-1 0 0,0 1 0 0 0,1 0 1 0 0,-1 0-1 0 0,0 0 0 0 0,0 0 1 0 0,1 1-1 0 0,-1-1 0 0 0,0 0 1 0 0,0 0-1 0 0,0 0 0 0 0,0 1 0 0 0,0-1 1 0 0,0 0-1 0 0,0 1 0 0 0,-1-1 1 0 0,1 1-1 0 0,0 0 0 0 0,0-1 1 0 0,0 1-1 0 0,0 0 0 0 0,-1-1 1 0 0,1 1-1 0 0,0 0 0 0 0,0 0 1 0 0,-1 0-1 0 0,1 0 0 0 0,0 0 1 0 0,0 1-1 0 0,0-1 0 0 0,-1 0 1 0 0,1 0-1 0 0,0 1 0 0 0,0-1 0 0 0,-1 1 92 0 0,-4 3-226 0 0,0-1 0 0 0,0 2-1 0 0,1-1 1 0 0,-1 1 0 0 0,1-1-1 0 0,0 1 1 0 0,0 1 0 0 0,1-1-1 0 0,0 1 1 0 0,-1 0-1 0 0,2 0 1 0 0,-1 0 0 0 0,0 1 226 0 0,4-5-23 0 0,-5 4 106 0 0,0 0 1 0 0,1 1 0 0 0,0-1 0 0 0,0 1-1 0 0,0 0 1 0 0,1 1 0 0 0,0-1 0 0 0,1 1-1 0 0,0-1 1 0 0,0 1 0 0 0,0 0 0 0 0,1-1-1 0 0,0 1 1 0 0,1 0 0 0 0,0 0 0 0 0,0 0-1 0 0,1 0 1 0 0,0-1 0 0 0,0 1 0 0 0,0 0-1 0 0,1 0 1 0 0,0-1 0 0 0,1 1 0 0 0,0-1-1 0 0,0 0 1 0 0,1 0 0 0 0,-1 0 0 0 0,2 0 0 0 0,-1-1-1 0 0,1 1 1 0 0,0-1 0 0 0,0 0 0 0 0,0-1-1 0 0,1 1 1 0 0,0-1 0 0 0,7 4-84 0 0,-2-4 243 0 0,1-1 0 0 0,-1-1 1 0 0,1 0-1 0 0,0-1 0 0 0,0 0 1 0 0,0-1-1 0 0,1 0 0 0 0,-1-1 0 0 0,0 0 1 0 0,0-1-1 0 0,0 0 0 0 0,0-1 1 0 0,0-1-1 0 0,0 1 0 0 0,0-2 0 0 0,0 0 1 0 0,-1 0-1 0 0,0-1 0 0 0,0-1 0 0 0,0 0 1 0 0,-1 0-1 0 0,0-1 0 0 0,0 0 1 0 0,0-1-1 0 0,-1 0 0 0 0,4-5-243 0 0,9-4 50 0 0,-1-1 0 0 0,-1-1 1 0 0,-1-1-1 0 0,0-1 0 0 0,-2 0 0 0 0,0-1 0 0 0,-2-1 0 0 0,0-1 0 0 0,-1 0 1 0 0,1-7-51 0 0,-11 23-24 0 0,2-3-30 0 0,-1 0 0 0 0,0-1 0 0 0,0 1 0 0 0,-1-1-1 0 0,-1 0 1 0 0,0 0 0 0 0,0 0 0 0 0,-1 0 0 0 0,-1-1 0 0 0,0 1-1 0 0,-1-1 1 0 0,0 0 54 0 0,-1 13-36 0 0,0-1 0 0 0,0 1 0 0 0,0-1 0 0 0,0 1 0 0 0,0-1 0 0 0,0 1 0 0 0,0-1 0 0 0,0 1 0 0 0,0 0 0 0 0,0 0 0 0 0,-1-1 0 0 0,1 1 0 0 0,0 0-1 0 0,0 0 1 0 0,0 0 0 0 0,0 0 0 0 0,0 1 0 0 0,0-1 0 0 0,-1 0 0 0 0,1 0 0 0 0,0 1 0 0 0,0-1 0 0 0,0 1 0 0 0,0-1 0 0 0,0 1 0 0 0,0-1 0 0 0,0 1 0 0 0,0-1 0 0 0,0 1 0 0 0,0 0 0 0 0,1 0 0 0 0,-2 0 36 0 0,-13 14-56 0 0,0 0 0 0 0,1 0 1 0 0,1 2-1 0 0,0 0 0 0 0,1 0 1 0 0,1 1-1 0 0,1 0 0 0 0,1 1 1 0 0,0 0-1 0 0,1 1 0 0 0,1 0 1 0 0,1 0-1 0 0,1 0 0 0 0,1 1 1 0 0,0 0-1 0 0,2 0 0 0 0,0 0 1 0 0,2 0-1 0 0,0 2 56 0 0,1-16-128 0 0,0-1 0 0 0,0 1-1 0 0,0-1 1 0 0,1 0 0 0 0,0 1 0 0 0,1-1 0 0 0,-1 0-1 0 0,1 0 1 0 0,0 0 0 0 0,0-1 0 0 0,1 1 0 0 0,0-1 0 0 0,0 0-1 0 0,0 0 1 0 0,1 0 0 0 0,1 1 128 0 0,56 34-8654 0 0,-48-33 4394 0 0,-5-3 489 0 0</inkml:trace>
  <inkml:trace contextRef="#ctx0" brushRef="#br0" timeOffset="2937.729">3270 347 9634 0 0,'0'0'3206'0'0,"0"0"-1482"0"0,0 0-633 0 0,0 0-186 0 0,0 0-88 0 0,0 0-66 0 0,0 0-74 0 0,0 0-85 0 0,0 0-90 0 0,0 0-94 0 0,0 0-69 0 0,0 0-82 0 0,-16 34-79 0 0,-51 108-72 0 0,7 9-290 0 0,57-96-1614 0 0,5-54-1039 0 0,6-5-9769 0 0,-8 4 8844 0 0</inkml:trace>
  <inkml:trace contextRef="#ctx0" brushRef="#br0" timeOffset="6218.517">3244 402 0 0 0,'0'0'425'0'0,"0"0"214"0"0,0 0 144 0 0,0 0 164 0 0,0 0 136 0 0,0 0 36 0 0,0 0-30 0 0,0 0-70 0 0,0 0-88 0 0,0 0-52 0 0,2 0 2799 0 0,2 0-3477 0 0,1 0 1 0 0,-1 0-1 0 0,0 0 0 0 0,1 1 1 0 0,-1-1-1 0 0,0 1 0 0 0,0 0 1 0 0,0 1-1 0 0,0-1 0 0 0,0 1 1 0 0,0-1-1 0 0,0 1 0 0 0,0 0 0 0 0,-1 1 1 0 0,1-1-1 0 0,-1 1 0 0 0,0-1 1 0 0,1 1-1 0 0,-1 0 0 0 0,-1 0 1 0 0,1 1-1 0 0,1 0-201 0 0,137 206 665 0 0,-107-185-1680 0 0,-20-20-6047 0 0,-13-5 2449 0 0,0 3 2192 0 0,-1-3-154 0 0</inkml:trace>
  <inkml:trace contextRef="#ctx0" brushRef="#br0" timeOffset="6507.648">3167 626 0 0 0,'0'0'255'0'0,"0"0"578"0"0,0 0 506 0 0,0 0 451 0 0,0 0 128 0 0,0 0-137 0 0,0 0-271 0 0,0 0-352 0 0,0 0-321 0 0,0 0-303 0 0,0 0-233 0 0,0 0-132 0 0,30 2-95 0 0,135 4-105 0 0,-136-5-605 0 0,9-1-2218 0 0,-14-2-2429 0 0,-14-1 1588 0 0</inkml:trace>
  <inkml:trace contextRef="#ctx0" brushRef="#br0" timeOffset="7020.581">3732 383 4577 0 0,'0'0'1310'0'0,"0"0"-301"0"0,0 0-43 0 0,0 0 163 0 0,0 0 116 0 0,0 0-39 0 0,0 0-179 0 0,0 0-259 0 0,0 0-253 0 0,0 0-152 0 0,0 0-27 0 0,0 0 15 0 0,0 0 64 0 0,1 10 26 0 0,18 275 769 0 0,-17-269-1722 0 0,0 7-2607 0 0,-4-11-8804 0 0,0-11 10609 0 0</inkml:trace>
  <inkml:trace contextRef="#ctx0" brushRef="#br0" timeOffset="7284.705">3684 383 5873 0 0,'0'0'618'0'0,"0"0"-228"0"0,0 0 108 0 0,0 0 381 0 0,0 0 330 0 0,0 0 52 0 0,0 0-101 0 0,0 0-149 0 0,0 0-148 0 0,0 0-159 0 0,0 0-181 0 0,33-3-147 0 0,101-13-134 0 0,-32 3 120 0 0,-28 3-1849 0 0,-21 8-10589 0 0,-53 2 9670 0 0</inkml:trace>
  <inkml:trace contextRef="#ctx0" brushRef="#br0" timeOffset="7525.272">3741 560 4577 0 0,'0'0'608'0'0,"0"0"-256"0"0,0 0 336 0 0,0 0 665 0 0,0 0 143 0 0,0 0-208 0 0,0 0-288 0 0,0 0-287 0 0,0 0-161 0 0,0 0-128 0 0,0 0-144 0 0,0 0-120 0 0,192 8-136 0 0,-156-16-232 0 0,5-3-688 0 0,-2 0-1281 0 0,-8 4-2200 0 0,-11-1-1480 0 0</inkml:trace>
</inkml:ink>
</file>

<file path=ppt/ink/ink1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57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 15891 0 0,'0'0'379'0'0,"0"0"-406"0"0,0 0-170 0 0,0 0 250 0 0,0 0 406 0 0,0 0 227 0 0,0 0 62 0 0,0 0-24 0 0,0 0-87 0 0,21 35-110 0 0,65 112-119 0 0,-39-31 108 0 0,-39-75-429 0 0,-1 1 0 0 0,-2 0 0 0 0,-2 0-1 0 0,-1 1 1 0 0,-3 0-87 0 0,1-32-39 0 0,-2 1-1 0 0,0 0 1 0 0,0-1-1 0 0,-1 0 1 0 0,0 0 0 0 0,-1 0-1 0 0,-1 0 1 0 0,1 0 0 0 0,-2-1-1 0 0,1 1 1 0 0,-2-1 0 0 0,1-1-1 0 0,-1 0 1 0 0,-1 1-1 0 0,1-2 1 0 0,-2 1 0 0 0,1-1-1 0 0,-1-1 1 0 0,-6 4 39 0 0,-27 17-4509 0 0,-3-8-4165 0 0,42-20 1367 0 0</inkml:trace>
</inkml:ink>
</file>

<file path=ppt/ink/ink1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56.7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487 30 7474 0 0,'0'0'3566'0'0,"0"0"-2009"0"0,0 0-816 0 0,0 0-153 0 0,0 0 104 0 0,0 0 117 0 0,0 0 5 0 0,0 0-102 0 0,0 0-149 0 0,0 0-138 0 0,0 0-85 0 0,3 7-26 0 0,21 97 850 0 0,-23 158-150 0 0,-2-134-6566 0 0,2-119 2910 0 0,9 5-9185 0 0,-10-11 11075 0 0</inkml:trace>
  <inkml:trace contextRef="#ctx0" brushRef="#br0" timeOffset="229.188">119 1 5089 0 0,'0'0'352'0'0,"0"0"-97"0"0,0 0 0 0 0,0 0 147 0 0,0 0 181 0 0,-19 34 123 0 0,-57 106 7 0 0,73-136-654 0 0,1 1 0 0 0,-1-1-1 0 0,1 1 1 0 0,-1 0 0 0 0,1 0 0 0 0,0-1-1 0 0,1 1 1 0 0,0 0 0 0 0,-1 1 0 0 0,1-1-1 0 0,1 0 1 0 0,-1 0 0 0 0,1 0 0 0 0,0 0 0 0 0,0 1-1 0 0,1-1-58 0 0,0 9 158 0 0,3 12-160 0 0,2 0 1 0 0,0 0 0 0 0,2-1 0 0 0,1 0-1 0 0,1 0 1 0 0,0-1 0 0 0,2-1-1 0 0,9 14 2 0 0,-14-24-159 0 0,42 63-2439 0 0,10-13-3728 0 0,-47-54 5967 0 0</inkml:trace>
</inkml:ink>
</file>

<file path=ppt/ink/ink1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18.8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603 299 2673 0 0,'0'0'1243'0'0,"0"0"-555"0"0,0 0-192 0 0,0 0 121 0 0,0 0 207 0 0,0 0 199 0 0,0 0 104 0 0,0 0-17 0 0,0 0-69 0 0,0 0-134 0 0,0 0-169 0 0,-7-6-160 0 0,-20-16-112 0 0,-14 16 1050 0 0,19 8-1388 0 0,0 1 0 0 0,0 1 0 0 0,0 1 0 0 0,0 1-1 0 0,1 1 1 0 0,0 1 0 0 0,0 0 0 0 0,-5 5-128 0 0,-65 23 184 0 0,-117 42 784 0 0,279-71-1009 0 0,-27-8 241 0 0,-24 0-165 0 0,0 0 1 0 0,0 2-1 0 0,0 0 1 0 0,-1 1-1 0 0,1 1 1 0 0,-1 1-1 0 0,10 3-35 0 0,-28-7 3 0 0,0 0 1 0 0,0 1-1 0 0,0-1 0 0 0,-1 1 1 0 0,1-1-1 0 0,0 1 0 0 0,0-1 1 0 0,0 1-1 0 0,0-1 0 0 0,-1 1 1 0 0,1 0-1 0 0,0-1 0 0 0,-1 1 1 0 0,1 0-1 0 0,-1 0 0 0 0,1-1 1 0 0,-1 1-1 0 0,1 0 0 0 0,-1 0 1 0 0,1 0-1 0 0,-1 0 0 0 0,0 0 1 0 0,1 0-1 0 0,-1 0 0 0 0,0 0 1 0 0,0 0-1 0 0,0 0 0 0 0,0 0 1 0 0,0-1-1 0 0,0 1 0 0 0,0 0 0 0 0,0 0 1 0 0,0 0-1 0 0,0 0 0 0 0,0 0 1 0 0,-1 0-1 0 0,1 0 0 0 0,0 0 1 0 0,-1 0-1 0 0,1 0 0 0 0,-1 0 1 0 0,1-1-1 0 0,-1 1 0 0 0,1 0 1 0 0,-1 0-1 0 0,0-1 0 0 0,1 1 1 0 0,-1 0-1 0 0,0-1 0 0 0,0 1-3 0 0,-39 39 291 0 0,38-38-290 0 0,-103 72 199 0 0,83-61-173 0 0,0 1 0 0 0,1 1 0 0 0,0 1-1 0 0,1 1 1 0 0,1 1 0 0 0,-14 17-27 0 0,31-32-4 0 0,0 1 0 0 0,1-1-1 0 0,-1 1 1 0 0,1 0 0 0 0,-1-1 0 0 0,1 1 0 0 0,1 0-1 0 0,-1 0 1 0 0,0 0 0 0 0,1 0 0 0 0,0 0 0 0 0,0 0-1 0 0,0 0 1 0 0,0 0 0 0 0,1-1 0 0 0,0 1 0 0 0,-1 0-1 0 0,1 0 1 0 0,1 0 0 0 0,-1-1 0 0 0,0 1 0 0 0,1 0-1 0 0,0-1 1 0 0,0 1 0 0 0,0-1 0 0 0,0 0 0 0 0,1 0-1 0 0,-1 0 1 0 0,1 0 0 0 0,0 0 0 0 0,0 0 0 0 0,0-1-1 0 0,0 1 1 0 0,0-1 0 0 0,0 0 0 0 0,1 0 0 0 0,-1 0-1 0 0,1 0 1 0 0,-1-1 0 0 0,4 1 4 0 0,9 5-309 0 0,0 0 0 0 0,0-2 0 0 0,1 0 0 0 0,-1-1 0 0 0,1-1 0 0 0,0 0 0 0 0,0-1 0 0 0,0-1 0 0 0,1-1 0 0 0,4 0 309 0 0,8-6-3105 0 0,-12-2-2001 0 0,-10 3-1873 0 0</inkml:trace>
  <inkml:trace contextRef="#ctx0" brushRef="#br0" timeOffset="336.741">223 0 8506 0 0,'0'0'-171'0'0,"0"0"187"0"0,0 0 222 0 0,0 0 219 0 0,0 0 255 0 0,-2 31 236 0 0,-6 97 102 0 0,6-83-170 0 0,3 1-1 0 0,1-1 1 0 0,3 0 0 0 0,1-1-1 0 0,5 13-879 0 0,11 82 1071 0 0,-22-138-1067 0 0,9 65 73 0 0,-3 1 0 0 0,-3 0-1 0 0,-2 0 1 0 0,-4 0 0 0 0,-3 0 0 0 0,-2-1-1 0 0,-7 15-76 0 0,-14 15-29 0 0,-1-1-1389 0 0,16-30-8160 0 0,14-58 2837 0 0</inkml:trace>
</inkml:ink>
</file>

<file path=ppt/ink/ink1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22.0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354 564 448 0 0,'0'0'766'0'0,"0"0"-534"0"0,0 0-150 0 0,0 0 116 0 0,0 0 159 0 0,0 0 111 0 0,0 0 39 0 0,-26 33-26 0 0,-80 104-36 0 0,45-47 240 0 0,-91 120 1173 0 0,151-209-1828 0 0,1-1 0 0 0,-1 0 1 0 0,0 1-1 0 0,1-1 0 0 0,-1 1 0 0 0,1 0 1 0 0,-1-1-1 0 0,1 1 0 0 0,-1-1 1 0 0,1 1-1 0 0,0 0 0 0 0,-1-1 1 0 0,1 1-1 0 0,0 0 0 0 0,-1-1 0 0 0,1 1 1 0 0,0 0-1 0 0,0-1 0 0 0,-1 1 1 0 0,1 0-1 0 0,0 0 0 0 0,0-1 1 0 0,0 1-1 0 0,0 0 0 0 0,0 0 0 0 0,0-1 1 0 0,0 1-1 0 0,1 0 0 0 0,-1 0 1 0 0,0-1-1 0 0,0 1 0 0 0,0 0 0 0 0,1 0 1 0 0,-1-1-1 0 0,0 1 0 0 0,1 0 1 0 0,-1-1-1 0 0,1 1 0 0 0,-1-1 1 0 0,1 1-1 0 0,-1 0 0 0 0,1-1 0 0 0,-1 1 1 0 0,1-1-1 0 0,0 0 0 0 0,-1 1 1 0 0,1-1-1 0 0,-1 1 0 0 0,1-1 0 0 0,0 0 1 0 0,0 1-1 0 0,0-1-30 0 0,44 2 1331 0 0,-32-2-987 0 0,260-11 599 0 0,-173 18-955 0 0,-101-15 4798 0 0,-10-29-4011 0 0,-17-72 109 0 0,13 68-1291 0 0,-2 1 0 0 0,-1 1 1 0 0,-2 0-1 0 0,-2 2 0 0 0,-1 0 0 0 0,-14-14 407 0 0,34 48-711 0 0,-11-17-434 0 0,10 11-6122 0 0,4 8 3648 0 0,0 1 1649 0 0</inkml:trace>
  <inkml:trace contextRef="#ctx0" brushRef="#br0" timeOffset="445.974">943 457 6833 0 0,'0'0'1339'0'0,"0"0"-21"0"0,0 0 14 0 0,0 0 85 0 0,0 0-9 0 0,0 0-226 0 0,0 0-312 0 0,0 0-286 0 0,0 0-231 0 0,0 0-151 0 0,0 0-82 0 0,0 0-25 0 0,0 0 46 0 0,1 8 71 0 0,-11 124 813 0 0,-65 213-373 0 0,73-342-634 0 0,1-1 0 0 0,0 0 1 0 0,0 1-1 0 0,0-1 0 0 0,0 1 1 0 0,1 0-1 0 0,-1-1 1 0 0,1 1-1 0 0,0 0 0 0 0,-1-1 1 0 0,1 1-1 0 0,0 0 0 0 0,1-1 1 0 0,-1 1-1 0 0,0 0 0 0 0,1-1 1 0 0,-1 1-1 0 0,1-1 0 0 0,0 1 1 0 0,0 0-1 0 0,0-1 0 0 0,0 0 1 0 0,1 1-1 0 0,-1-1 0 0 0,1 0 1 0 0,-1 0-1 0 0,1 1 0 0 0,0-1 1 0 0,-1 0-1 0 0,1-1 1 0 0,0 1-1 0 0,1 0 0 0 0,0 0-18 0 0,11 0 206 0 0,-1 0-1 0 0,1-2 0 0 0,0 1 1 0 0,-1-2-1 0 0,1 0 0 0 0,0-1 1 0 0,-1 0-1 0 0,1-1 1 0 0,-1 0-1 0 0,0-1 0 0 0,0-1 1 0 0,0 0-1 0 0,5-4-205 0 0,-17 9-49 0 0,0 0 0 0 0,0 0 1 0 0,-1 0-1 0 0,1 0 0 0 0,0 0 0 0 0,-1-1 0 0 0,1 1 1 0 0,-1 0-1 0 0,1-1 0 0 0,0 1 0 0 0,-1 0 0 0 0,1-1 0 0 0,-1 1 1 0 0,1 0-1 0 0,-1-1 0 0 0,1 1 0 0 0,-1-1 0 0 0,1 1 0 0 0,-1-1 1 0 0,1 0-1 0 0,-1 1 0 0 0,0-1 0 0 0,1 1 0 0 0,-1-1 0 0 0,0 0 1 0 0,0 1-1 0 0,1-1 0 0 0,-1 1 0 0 0,0-1 0 0 0,0 0 1 0 0,0 0-1 0 0,0 1 0 0 0,0-1 0 0 0,0 0 0 0 0,0 1 0 0 0,0-1 1 0 0,0 0-1 0 0,0 1 0 0 0,0-1 0 0 0,0 0 0 0 0,0 1 0 0 0,-1-1 1 0 0,1 0-1 0 0,0 1 0 0 0,-1-1 0 0 0,1 1 0 0 0,0-1 1 0 0,-1 0 47 0 0,-15-14-7960 0 0,10 11 4254 0 0,2 0-4639 0 0</inkml:trace>
  <inkml:trace contextRef="#ctx0" brushRef="#br0" timeOffset="683.964">605 762 3913 0 0,'0'0'2166'0'0,"0"0"-414"0"0,0 0-34 0 0,0 0 62 0 0,0 0-126 0 0,0 0-243 0 0,0 0-240 0 0,35-2-195 0 0,117-9-185 0 0,154-28-143 0 0,-231 28-3689 0 0,-42 6-2404 0 0,-12 3-4049 0 0</inkml:trace>
  <inkml:trace contextRef="#ctx0" brushRef="#br0" timeOffset="1221.127">1755 254 6465 0 0,'0'0'1571'0'0,"0"0"-232"0"0,0 0-120 0 0,0 0 12 0 0,0 0-28 0 0,0 0-140 0 0,0 0-117 0 0,0 0-122 0 0,0 0-93 0 0,0 0-81 0 0,0 0-96 0 0,0 0-95 0 0,-29 27-74 0 0,-91 85-36 0 0,60-28 154 0 0,51-64-361 0 0,-5 9-21 0 0,2 0 0 0 0,1 1 1 0 0,1 0-1 0 0,1 1 1 0 0,2 0-1 0 0,1 1 1 0 0,2-1-1 0 0,1 1 1 0 0,1 0-1 0 0,2 0 1 0 0,3 23-122 0 0,-2-41 10 0 0,1 1 0 0 0,1-1 1 0 0,0 1-1 0 0,1-1 0 0 0,0 0 1 0 0,1 0-1 0 0,1-1 0 0 0,0 0 0 0 0,1 0 1 0 0,0 0-1 0 0,1-1 0 0 0,0 0 1 0 0,1 0-1 0 0,1-1 0 0 0,0 0 1 0 0,0-1-1 0 0,1 0 0 0 0,0 0 0 0 0,1-1 1 0 0,0-1-1 0 0,0 0 0 0 0,1-1 1 0 0,0 0-1 0 0,0-1 0 0 0,1 0 0 0 0,0-1 1 0 0,0-1-1 0 0,0 0 0 0 0,0-1 1 0 0,0 0-1 0 0,1-1 0 0 0,5-1-10 0 0,-2 0-568 0 0,19-1-2073 0 0,-16-4-6921 0 0,-16 0 1034 0 0</inkml:trace>
  <inkml:trace contextRef="#ctx0" brushRef="#br0" timeOffset="3685.957">2121 508 0 0 0,'0'0'156'0'0,"0"0"-116"0"0,0 0-12 0 0,0 0 172 0 0,0 0 271 0 0,0 0 272 0 0,0 0 198 0 0,0 0 30 0 0,0 0-100 0 0,0 0-159 0 0,-5 25-160 0 0,-17 79-124 0 0,-56 150 1010 0 0,1-99-753 0 0,77-155-530 0 0,0-1 0 0 0,-1 1-1 0 0,1 0 1 0 0,0 0 0 0 0,0 0 0 0 0,-1-1-1 0 0,1 1 1 0 0,0 0 0 0 0,0 0-1 0 0,0 0 1 0 0,-1 0 0 0 0,1-1-1 0 0,0 1 1 0 0,-1 0 0 0 0,1 0-1 0 0,0 0 1 0 0,0 0 0 0 0,-1 0-1 0 0,1 0 1 0 0,0 0 0 0 0,0 0-1 0 0,-1 0 1 0 0,1 0 0 0 0,0 0-1 0 0,-1 0-154 0 0,13-35 633 0 0,67-119 89 0 0,133-170-337 0 0,-166 251-85 0 0,-45 73-273 0 0,-1 0-67 0 0,0 0-112 0 0,0 29-6 0 0,-1 16 469 0 0,-1-17-140 0 0,1 0 0 0 0,1 0 0 0 0,2-1 0 0 0,1 1 1 0 0,1 0-1 0 0,1-1 0 0 0,1 0 0 0 0,1 0 0 0 0,2-1 0 0 0,7 16-171 0 0,-13-39 44 0 0,-1 0 0 0 0,0 0-1 0 0,1-1 1 0 0,0 1 0 0 0,-1-1 0 0 0,1 1 0 0 0,0-1-1 0 0,0 0 1 0 0,1 0 0 0 0,-1 0 0 0 0,0-1 0 0 0,1 1-1 0 0,-1-1 1 0 0,1 0 0 0 0,-1 0 0 0 0,1 0 0 0 0,-1 0-1 0 0,1-1 1 0 0,0 1 0 0 0,-1-1 0 0 0,1 0 0 0 0,0 0-1 0 0,0 0 1 0 0,-1-1 0 0 0,1 1 0 0 0,0-1 0 0 0,-1 0 0 0 0,1 0-1 0 0,-1 0 1 0 0,1 0 0 0 0,-1-1 0 0 0,0 0 0 0 0,1 1-1 0 0,-1-1 1 0 0,0 0 0 0 0,0-1 0 0 0,0 1 0 0 0,0 0-1 0 0,-1-1 1 0 0,1 0 0 0 0,-1 1 0 0 0,1-1 0 0 0,-1 0-1 0 0,0 0 1 0 0,1-2-44 0 0,41-39 105 0 0,-2-3 1 0 0,-2-1-1 0 0,-2-2 1 0 0,-2-1-1 0 0,-2-2 0 0 0,-3-1 1 0 0,9-25-106 0 0,-25 42 268 0 0,-15 37-220 0 0,0 0-64 0 0,0 22-271 0 0,-14 137 762 0 0,13-137-420 0 0,2-1 1 0 0,0 0-1 0 0,2 0 1 0 0,0 0-1 0 0,1 0 1 0 0,2-1-1 0 0,0 1 1 0 0,0-1-1 0 0,2 0 1 0 0,1-1-1 0 0,0 0 1 0 0,2 0-1 0 0,0-1-55 0 0,23 37 50 0 0,-24-35-160 0 0,-9-16-4054 0 0,0-2-4429 0 0,-1-2 1650 0 0</inkml:trace>
  <inkml:trace contextRef="#ctx0" brushRef="#br0" timeOffset="4037.132">3106 740 8210 0 0,'0'0'1040'0'0,"0"0"-89"0"0,0 0 166 0 0,0 0 209 0 0,0 0-16 0 0,0 0-178 0 0,0 0-215 0 0,0 0-179 0 0,0 0-121 0 0,33-2-157 0 0,105-6-150 0 0,4-8-728 0 0,-103 10-2328 0 0,-14 2-4271 0 0,-13 3-930 0 0</inkml:trace>
  <inkml:trace contextRef="#ctx0" brushRef="#br0" timeOffset="5920.291">3878 339 6337 0 0,'0'0'2700'0'0,"0"0"-1472"0"0,0 0-384 0 0,0 0 96 0 0,0 0 156 0 0,0 0 82 0 0,0 0-67 0 0,0 0-259 0 0,0 0-305 0 0,0 0-254 0 0,0 0-169 0 0,-2 2-58 0 0,-2 8 10 0 0,0 0 0 0 0,1 0 0 0 0,0 0 0 0 0,1 0 0 0 0,0 0 0 0 0,1 0 0 0 0,0 0 0 0 0,1 1 0 0 0,0-1 0 0 0,0 0 0 0 0,2 11-76 0 0,-1 10 152 0 0,18 326 448 0 0,2-224-2140 0 0,-20-127 316 0 0,-2-4-8317 0 0,0-2 2942 0 0</inkml:trace>
  <inkml:trace contextRef="#ctx0" brushRef="#br0" timeOffset="6409.117">3716 324 4297 0 0,'0'0'2023'0'0,"0"0"-951"0"0,0 0-281 0 0,0 0 107 0 0,0 0 191 0 0,0 0 90 0 0,0 0-63 0 0,0 0-133 0 0,0 0-124 0 0,0 0-132 0 0,34-11-112 0 0,112-33-111 0 0,-26 29 235 0 0,-103 12-667 0 0,1 1-1 0 0,0 1 1 0 0,0 1 0 0 0,0 0 0 0 0,-1 1 0 0 0,1 1 0 0 0,0 0 0 0 0,-1 2 0 0 0,1 0 0 0 0,-1 1 0 0 0,0 0 0 0 0,0 2 0 0 0,-1 0-1 0 0,6 3-71 0 0,-19-8 3 0 0,-1 0 0 0 0,1 0-1 0 0,-1 0 1 0 0,1 0 0 0 0,-1 1-1 0 0,1-1 1 0 0,-1 1-1 0 0,0-1 1 0 0,0 1 0 0 0,0 0-1 0 0,-1 0 1 0 0,1-1-1 0 0,-1 1 1 0 0,0 1 0 0 0,1-1-1 0 0,-1 0 1 0 0,0 0-1 0 0,-1 0 1 0 0,1 0 0 0 0,-1 1-1 0 0,1-1 1 0 0,-1 0-1 0 0,0 1 1 0 0,0-1 0 0 0,0 0-1 0 0,-1 1 1 0 0,1-1 0 0 0,-1 0-1 0 0,0 0 1 0 0,0 0-1 0 0,0 1 1 0 0,0-1 0 0 0,-1 0-1 0 0,1 0-2 0 0,-68 93 109 0 0,43-73-124 0 0,0-1 1 0 0,-2-1-1 0 0,0-2 0 0 0,-2 0 0 0 0,-1-2 15 0 0,-7 6 58 0 0,27-17-15 0 0,10-6-43 0 0,-1 0-1 0 0,0 0 1 0 0,1 0-1 0 0,-1 0 0 0 0,1 0 1 0 0,-1 1-1 0 0,1-1 1 0 0,-1 1-1 0 0,1 0 0 0 0,-1-1 1 0 0,1 1-1 0 0,-1 0 1 0 0,1 0-1 0 0,-1-1 0 0 0,1 1 1 0 0,0 0-1 0 0,0 1 1 0 0,0-1-1 0 0,-1 0 0 0 0,1 0 1 0 0,0 0-1 0 0,0 1 1 0 0,1-1-1 0 0,-1 0 0 0 0,0 1 1 0 0,0-1-1 0 0,1 1 1 0 0,-1-1-1 0 0,1 1 0 0 0,-1-1 1 0 0,1 1-1 0 0,-1 0 1 0 0,1-1-1 0 0,0 1 0 0 0,0-1 1 0 0,0 1-1 0 0,0 0 1 0 0,0-1-1 0 0,0 1 0 0 0,1 0 1 0 0,-1-1-1 0 0,0 1 1 0 0,1-1-1 0 0,-1 1 0 0 0,1-1 1 0 0,0 1-1 0 0,-1-1 1 0 0,2 2 0 0 0,66 47 368 0 0,-55-43-294 0 0,0 2 1 0 0,-1-1 0 0 0,0 2-1 0 0,0-1 1 0 0,-1 2 0 0 0,-1-1-1 0 0,1 2 1 0 0,-2-1 0 0 0,1 1-1 0 0,1 4-74 0 0,-10-14-38 0 0,0 0 0 0 0,0 0 0 0 0,1 0-1 0 0,-1-1 1 0 0,1 1 0 0 0,-1 0 0 0 0,1-1-1 0 0,0 0 1 0 0,-1 1 0 0 0,1-1 0 0 0,0 0-1 0 0,0 0 1 0 0,0 0 0 0 0,0 0 0 0 0,0 0-1 0 0,0 0 1 0 0,0-1 0 0 0,1 1 0 0 0,-1-1-1 0 0,0 1 1 0 0,0-1 0 0 0,0 0 0 0 0,1 0-1 0 0,-1 0 39 0 0,22 0-6216 0 0,-16 0 1377 0 0,-3 0-2397 0 0</inkml:trace>
  <inkml:trace contextRef="#ctx0" brushRef="#br0" timeOffset="6648.358">4364 748 5681 0 0,'0'0'840'0'0,"0"0"78"0"0,0 0 233 0 0,0 0 221 0 0,0 0 18 0 0,0 0-149 0 0,0 0-244 0 0,0 0-301 0 0,0 0-262 0 0,0 0-169 0 0,0 0-116 0 0,8 32-78 0 0,24 101-45 0 0,-16-71 157 0 0,-10-40-2704 0 0,-6-3-7226 0 0,0-19 6601 0 0</inkml:trace>
  <inkml:trace contextRef="#ctx0" brushRef="#br0" timeOffset="7110.103">4360 656 2705 0 0,'0'0'2065'0'0,"0"0"-1043"0"0,0 0-322 0 0,0 0 160 0 0,0 0 248 0 0,0 0 155 0 0,0 0 31 0 0,0 0-15 0 0,0 0-65 0 0,0 0-124 0 0,0 0-164 0 0,0 0-213 0 0,0 0-204 0 0,32-4-153 0 0,101-11-118 0 0,-66 12 105 0 0,-48 30-112 0 0,-36 31 60 0 0,-82 69-314 0 0,98-125 8 0 0,1-1 0 0 0,-1 1 1 0 0,0-1-1 0 0,1 1 0 0 0,-1-1 0 0 0,0 1 0 0 0,1 0 1 0 0,0-1-1 0 0,-1 1 0 0 0,1 0 0 0 0,0-1 0 0 0,0 1 1 0 0,0 0-1 0 0,0-1 0 0 0,0 1 0 0 0,1 0 0 0 0,-1-1 1 0 0,0 1-1 0 0,1 0 0 0 0,-1-1 0 0 0,1 1 1 0 0,0-1-1 0 0,-1 1 0 0 0,1-1 0 0 0,0 1 0 0 0,0-1 1 0 0,0 0-1 0 0,0 1 0 0 0,0-1 0 0 0,0 0 0 0 0,0 0 1 0 0,1 0-1 0 0,-1 0 0 0 0,0 0 0 0 0,2 1 15 0 0,62 25 20 0 0,-31-15 2 0 0,-32-12-5 0 0,0 1 0 0 0,0-1 0 0 0,0 1 0 0 0,0 0 0 0 0,0-1 0 0 0,-1 1 0 0 0,1 0-1 0 0,0 0 1 0 0,0 0 0 0 0,0 0 0 0 0,-1 1 0 0 0,1-1 0 0 0,-1 0 0 0 0,1 1 0 0 0,-1-1 0 0 0,1 1 0 0 0,-1-1 0 0 0,0 1 0 0 0,0 0 0 0 0,0 0 0 0 0,0-1 0 0 0,0 1 0 0 0,0 0 0 0 0,0 0 0 0 0,0 0 0 0 0,-1 0 0 0 0,1 0 0 0 0,-1 0 0 0 0,0 0 0 0 0,1 0 0 0 0,-1 0 0 0 0,0 0 0 0 0,0 1 0 0 0,0-1 0 0 0,-1 0-1 0 0,1 0 1 0 0,0 0 0 0 0,-1 0 0 0 0,1 0 0 0 0,-1 0 0 0 0,0 0 0 0 0,0 0 0 0 0,0 1-17 0 0,-10 6-117 0 0,0 0 1 0 0,0-1-1 0 0,-1 0 0 0 0,0-1 0 0 0,0 0 0 0 0,-1-1 0 0 0,0 0 0 0 0,0-1 0 0 0,0-1 1 0 0,0 0-1 0 0,-14 2 117 0 0,-11-5-6311 0 0,36-3 1599 0 0,0-2 1875 0 0,2 4 1958 0 0,0-1-1534 0 0</inkml:trace>
  <inkml:trace contextRef="#ctx0" brushRef="#br0" timeOffset="7406.972">4839 258 9338 0 0,'0'0'1118'0'0,"0"0"-442"0"0,0 0-268 0 0,0 0 43 0 0,0 0 135 0 0,0 0 207 0 0,0 0 168 0 0,0 0 62 0 0,0 0-23 0 0,0 0-129 0 0,0 0-157 0 0,0 0-149 0 0,0 0-124 0 0,9 22-106 0 0,29 71-75 0 0,-16 9 263 0 0,-24 84-217 0 0,-17-63-444 0 0,13-54-696 0 0,6-39-3461 0 0,0-30 4255 0 0,0 1-2151 0 0,0-1-877 0 0,0 0-860 0 0,0 0 176 0 0,0 0 1629 0 0</inkml:trace>
  <inkml:trace contextRef="#ctx0" brushRef="#br0" timeOffset="7706.451">4866 258 6665 0 0,'0'0'1398'0'0,"0"0"-135"0"0,0 0 16 0 0,0 0 147 0 0,0 0 34 0 0,0 0-97 0 0,0 0-206 0 0,0 0-218 0 0,0 0-148 0 0,0 0-135 0 0,0 0-128 0 0,0 0-93 0 0,30-9-67 0 0,94-29-37 0 0,31 5 544 0 0,-43 29-1197 0 0,-110 4 188 0 0,-1 0 0 0 0,1 1-1 0 0,-1-1 1 0 0,0 1 0 0 0,1-1-1 0 0,-1 1 1 0 0,1 0 0 0 0,-1-1-1 0 0,0 1 1 0 0,0 0 0 0 0,1 0-1 0 0,-1 0 1 0 0,0 0 0 0 0,0 0-1 0 0,0 0 1 0 0,0 0 0 0 0,0 0-1 0 0,0 1 1 0 0,0-1 0 0 0,-1 0-1 0 0,1 0 1 0 0,0 1 0 0 0,-1-1-1 0 0,1 1 1 0 0,-1-1 0 0 0,1 0-1 0 0,-1 1 1 0 0,0-1-1 0 0,1 1 135 0 0,-8 25-9390 0 0,3-22 2064 0 0</inkml:trace>
  <inkml:trace contextRef="#ctx0" brushRef="#br0" timeOffset="7953.986">4866 637 5345 0 0,'0'0'1347'0'0,"0"0"40"0"0,0 0 269 0 0,0 0 138 0 0,0 0-196 0 0,0 0-330 0 0,0 0-292 0 0,0 0-240 0 0,0 0-191 0 0,32-3-156 0 0,102-10-154 0 0,6-10-1096 0 0,-99 14-2684 0 0,5 3-4612 0 0,-32 5 3444 0 0</inkml:trace>
  <inkml:trace contextRef="#ctx0" brushRef="#br0" timeOffset="8268.014">5472 0 2104 0 0,'0'0'1996'0'0,"0"0"-552"0"0,0 0-208 0 0,0 0-54 0 0,0 0-65 0 0,0 0 8 0 0,0 0 1 0 0,0 0-29 0 0,0 0-25 0 0,0 0-88 0 0,0 0-133 0 0,0 0-116 0 0,11 22-55 0 0,34 72-39 0 0,-30-60-253 0 0,-2 1-1 0 0,0 0 0 0 0,-3 1 1 0 0,-1 0-1 0 0,-2 1 0 0 0,-1 0 1 0 0,0 27-388 0 0,-1-39-2 0 0,-2 0 0 0 0,-1 1 0 0 0,-1-1 0 0 0,-1 0 0 0 0,-1 0 0 0 0,-2 1 0 0 0,0-1 0 0 0,-2 0 0 0 0,0-1 0 0 0,-2 1 0 0 0,-1-1 0 0 0,-1-1 0 0 0,0 1 0 0 0,-2-1 0 0 0,-1-1 0 0 0,-1 0 0 0 0,0-1 0 0 0,-2 0 0 0 0,-1-1 0 0 0,-16 16 2 0 0,28-32-267 0 0,-66 53-2207 0 0,45-42-1580 0 0,-2-2-3916 0 0,18-9 2673 0 0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4:05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598 351 1448 0 0,'0'0'1497'0'0,"0"0"-141"0"0,0 0-61 0 0,0 0 85 0 0,0 0 107 0 0,0 0-4 0 0,0 0-103 0 0,0 0-202 0 0,0 0-248 0 0,0 0-246 0 0,0 0-220 0 0,0 0-169 0 0,-2 5-90 0 0,-18 46 384 0 0,2 1 1 0 0,3 1-1 0 0,3 0 1 0 0,1 1-1 0 0,-2 43-589 0 0,7-58-12 0 0,-33 211-264 0 0,32-226-1469 0 0,3-38-5414 0 0,6-42-1187 0 0,0 44 7855 0 0</inkml:trace>
  <inkml:trace contextRef="#ctx0" brushRef="#br0" timeOffset="284.792">136 292 4241 0 0,'0'0'545'0'0,"0"0"-158"0"0,0 0-19 0 0,0 0 199 0 0,0 0 321 0 0,0 0 284 0 0,0 0 139 0 0,0 0-18 0 0,0 0-160 0 0,0 0-189 0 0,0 0-158 0 0,0 0-122 0 0,31 5-18 0 0,97 15 24 0 0,85-12 2246 0 0,90-12-2292 0 0,-244 13-1120 0 0,-26 8-2817 0 0,-29 16-8804 0 0,-5-29 8888 0 0</inkml:trace>
  <inkml:trace contextRef="#ctx0" brushRef="#br0" timeOffset="599.592">0 1094 5785 0 0,'0'0'732'0'0,"0"0"-15"0"0,0 0 316 0 0,0 0 421 0 0,0 0 186 0 0,0 0-74 0 0,0 0-197 0 0,0 0-192 0 0,0 0-136 0 0,36-3-139 0 0,114-12-127 0 0,148-14 2272 0 0,-278 26-3631 0 0,93-19 1380 0 0,-77 11-4772 0 0,0-5-5372 0 0,-31 12 1222 0 0</inkml:trace>
  <inkml:trace contextRef="#ctx0" brushRef="#br0" timeOffset="1038.576">236 38 1312 0 0,'0'0'830'0'0,"0"0"42"0"0,0 0 276 0 0,0 0 354 0 0,0 0 233 0 0,0 0 75 0 0,0 0-81 0 0,0 0-136 0 0,0 0-157 0 0,0 0-192 0 0,0 0-158 0 0,0 0-151 0 0,0 0-118 0 0,18-5-77 0 0,58-15-80 0 0,3 12 829 0 0,129 4-577 0 0,-44 11-1091 0 0,-85-2-1213 0 0,-27 2-3694 0 0,-30-5 355 0 0,-10-1-5707 0 0</inkml:trace>
  <inkml:trace contextRef="#ctx0" brushRef="#br0" timeOffset="1704.187">1633 660 3281 0 0,'0'0'1480'0'0,"0"0"55"0"0,0 0 124 0 0,0 0 132 0 0,0 0 21 0 0,0 0-186 0 0,0 0-307 0 0,0 0-385 0 0,0 0-357 0 0,0 0-242 0 0,0 0-172 0 0,0 0-75 0 0,0 0 5 0 0,-5 4 23 0 0,-42 66 521 0 0,34-47-605 0 0,-1 0-1 0 0,-2 0 1 0 0,0-2-1 0 0,-2 0 0 0 0,0 0 1 0 0,-1-2-1 0 0,-1-1 1 0 0,0 0-1 0 0,-2-1 1 0 0,0-2-1 0 0,-1 0 0 0 0,0-1 1 0 0,-1-1-1 0 0,-1-2 1 0 0,0 0-1 0 0,0-2 0 0 0,-1 0 1 0 0,-4-1-32 0 0,26-6-12 0 0,-1 0 0 0 0,1 0 1 0 0,-1-1-1 0 0,1 0 0 0 0,-1 0 1 0 0,0 0-1 0 0,1 0 0 0 0,-1-1 1 0 0,0 1-1 0 0,0-1 0 0 0,1 0 0 0 0,-1-1 1 0 0,0 1-1 0 0,0-1 0 0 0,1 0 1 0 0,-1 0-1 0 0,0-1 0 0 0,1 1 1 0 0,-1-1-1 0 0,1 0 0 0 0,0 0 1 0 0,0-1-1 0 0,0 1 0 0 0,0-1 0 0 0,0 0 1 0 0,0 0-1 0 0,1 0 0 0 0,-1 0 1 0 0,1-1-1 0 0,0 1 0 0 0,0-1 1 0 0,0 0-1 0 0,0 0 0 0 0,1 0 0 0 0,0-1 12 0 0,-1-4 20 0 0,1-1-1 0 0,1 1 0 0 0,0-1 1 0 0,0 0-1 0 0,1 1 0 0 0,0-1 0 0 0,1 0 1 0 0,0 1-1 0 0,0-1 0 0 0,1 0 1 0 0,0 1-1 0 0,1 0 0 0 0,0-1 0 0 0,1 1 1 0 0,0 0-1 0 0,0 1 0 0 0,1-1 1 0 0,0 1-1 0 0,0 0 0 0 0,1 0 0 0 0,0 0 1 0 0,0 1-1 0 0,1 0 0 0 0,0 0 1 0 0,0 1-1 0 0,5-4-19 0 0,-10 8 20 0 0,1 0 1 0 0,-1 1-1 0 0,1-1 1 0 0,0 0-1 0 0,0 1 1 0 0,-1-1-1 0 0,1 1 0 0 0,0 0 1 0 0,0 0-1 0 0,0 0 1 0 0,0 1-1 0 0,0-1 1 0 0,1 1-1 0 0,-1-1 1 0 0,0 1-1 0 0,0 0 0 0 0,0 0 1 0 0,0 0-1 0 0,0 1 1 0 0,0-1-1 0 0,1 1 1 0 0,-1 0-1 0 0,0 0 1 0 0,0 0-1 0 0,-1 0 0 0 0,1 0 1 0 0,0 1-1 0 0,0-1-20 0 0,75 62 560 0 0,-42-30-208 0 0,2-2 2 0 0,2-2 1 0 0,0-1-1 0 0,2-2 0 0 0,2-2 1 0 0,0-2-1 0 0,3-1-354 0 0,41-3-316 0 0,-83-34-4722 0 0,-7 4-2301 0 0,2 11 5762 0 0,0-3-5867 0 0</inkml:trace>
  <inkml:trace contextRef="#ctx0" brushRef="#br0" timeOffset="2132.822">1062 391 5081 0 0,'0'0'1506'0'0,"0"0"-79"0"0,0 0 34 0 0,0 0 49 0 0,0 0-18 0 0,0 0-123 0 0,0 0-224 0 0,0 0-286 0 0,0 0-236 0 0,0 0-123 0 0,0 0-45 0 0,0 0-6 0 0,17-6 1 0 0,52-22-24 0 0,38 17 708 0 0,-75 12-903 0 0,158 32 418 0 0,-148-22-541 0 0,-42-12-65 0 0,0 1 0 0 0,-1 0 0 0 0,1 0 0 0 0,0-1-1 0 0,0 1 1 0 0,-1 0 0 0 0,1-1 0 0 0,0 1 0 0 0,0-1 0 0 0,0 1 0 0 0,0 0 0 0 0,-1-1-1 0 0,1 1 1 0 0,0 0 0 0 0,0-1 0 0 0,0 1 0 0 0,0-1 0 0 0,0 1 0 0 0,0 0-1 0 0,0-1 1 0 0,0 1 0 0 0,0-1 0 0 0,0 1 0 0 0,0-1 0 0 0,0 1 0 0 0,0 0 0 0 0,0-1-1 0 0,1 1 1 0 0,-1 0 0 0 0,0-1 0 0 0,0 1 0 0 0,0-1 0 0 0,1 1 0 0 0,-1 0 0 0 0,0-1-1 0 0,0 1 1 0 0,1 0 0 0 0,-1 0 0 0 0,0-1 0 0 0,0 1 0 0 0,1 0 0 0 0,-1 0-1 0 0,0-1 1 0 0,1 1 0 0 0,-1 0 0 0 0,1 0 0 0 0,-1 0 0 0 0,0-1 0 0 0,1 1 0 0 0,-1 0-1 0 0,1 0 1 0 0,-1 0 0 0 0,0 0 0 0 0,1 0 0 0 0,-1 0 0 0 0,1 0 0 0 0,-1 0-1 0 0,0 0 1 0 0,1 0 0 0 0,-1 0 0 0 0,1 0 0 0 0,-1 0 0 0 0,0 0 0 0 0,1 1 0 0 0,-1-1-43 0 0,-22-29 302 0 0,-110-125 691 0 0,102 100-1199 0 0,25 28-2638 0 0,11 18-6353 0 0,-4 7 5654 0 0,3-2-5624 0 0</inkml:trace>
</inkml:ink>
</file>

<file path=ppt/ink/ink1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41.5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30 928 0 0,'0'0'658'0'0,"0"0"10"0"0,0 0 329 0 0,0 0 346 0 0,0 0 68 0 0,0 0-192 0 0,0 0-291 0 0,0 0-147 0 0,0 0 47 0 0,0 0 157 0 0,0 0 129 0 0,0 0 22 0 0,0 0-37 0 0,19 0-76 0 0,138-4 1421 0 0,204-22 250 0 0,-242 39-3488 0 0,-72 7-9279 0 0,-38-16 684 0 0</inkml:trace>
</inkml:ink>
</file>

<file path=ppt/ink/ink1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32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0 454 7762 0 0,'0'0'576'0'0,"0"0"-327"0"0,0 0-31 0 0,0 0 339 0 0,0 0 295 0 0,0 0 166 0 0,0 0 33 0 0,0 0-71 0 0,0 0-85 0 0,32-1-128 0 0,98-5-169 0 0,59-17 797 0 0,-80 12-2987 0 0,-109 11 617 0 0,0 0-411 0 0,-5 0-7273 0 0,1 0 4353 0 0</inkml:trace>
  <inkml:trace contextRef="#ctx0" brushRef="#br0" timeOffset="247.006">63 583 7290 0 0,'0'0'640'0'0,"0"0"-254"0"0,0 0 153 0 0,0 0 427 0 0,0 0 301 0 0,0 0 74 0 0,0 0-143 0 0,0 0-223 0 0,0 0-210 0 0,0 0-211 0 0,0 0-202 0 0,33-2-163 0 0,105-7-133 0 0,24-18-2192 0 0,-159 27 1996 0 0,53-10-3262 0 0,-19-1-2380 0 0,-19 3 724 0 0</inkml:trace>
  <inkml:trace contextRef="#ctx0" brushRef="#br0" timeOffset="501.763">1038 27 5817 0 0,'0'0'2766'0'0,"0"0"-1599"0"0,0 0-604 0 0,0 0-72 0 0,0 0 111 0 0,0 0 252 0 0,0 0 166 0 0,0 0 83 0 0,0 0-12 0 0,0 0-194 0 0,0 0-194 0 0,0 0-155 0 0,0 0-119 0 0,4 26-65 0 0,13 132 270 0 0,-9-75-27 0 0,0 158-357 0 0,-19-197-1738 0 0,2-33-2786 0 0,-3-7-5301 0 0,11-4 5006 0 0</inkml:trace>
  <inkml:trace contextRef="#ctx0" brushRef="#br0" timeOffset="802.548">685 67 3697 0 0,'0'0'2334'0'0,"0"0"-934"0"0,0 0-158 0 0,0 0 269 0 0,0 0 221 0 0,0 0-52 0 0,0 0-210 0 0,0 0-237 0 0,0 0-190 0 0,32-3-149 0 0,100-13-174 0 0,241-27 1625 0 0,-229 39-4221 0 0,-133 15-2120 0 0,-11 2-2381 0 0,0-11 4202 0 0,0 5-4702 0 0</inkml:trace>
  <inkml:trace contextRef="#ctx0" brushRef="#br0" timeOffset="1067.817">711 689 10042 0 0,'0'0'987'0'0,"0"0"-301"0"0,0 0 15 0 0,0 0 291 0 0,0 0 226 0 0,0 0 77 0 0,0 0-103 0 0,0 0-220 0 0,0 0-188 0 0,0 0-146 0 0,0 0-137 0 0,0 0-83 0 0,31-1-60 0 0,98-4-33 0 0,204-40-1072 0 0,-323 44 153 0 0,26-4-1917 0 0,-13 0-3400 0 0,-11 1-4675 0 0</inkml:trace>
  <inkml:trace contextRef="#ctx0" brushRef="#br0" timeOffset="2296.901">1350 531 7810 0 0,'0'0'1192'0'0,"0"0"-413"0"0,0 0-198 0 0,0 0 58 0 0,0 0 124 0 0,0 0 89 0 0,0 0-1 0 0,0 0-50 0 0,0 0-92 0 0,0 0-144 0 0,0 0-126 0 0,0 0-90 0 0,3 16-61 0 0,15 131 371 0 0,-29-71-50 0 0,1-17-3675 0 0,8-19-9575 0 0,2-39 10462 0 0</inkml:trace>
  <inkml:trace contextRef="#ctx0" brushRef="#br0" timeOffset="8306.098">1337 546 0 0 0,'0'0'195'0'0,"0"0"400"0"0,0 0 127 0 0,0 0 46 0 0,0 0 51 0 0,0 0 46 0 0,5-2-21 0 0,14-5-56 0 0,-14 5-76 0 0,-5 2-73 0 0,0 0-42 0 0,0 0-9 0 0,0 0 9 0 0,0 0-5 0 0,0 0-16 0 0,0 0-49 0 0,0 0-58 0 0,0 0-42 0 0,0 0-53 0 0,27 0 2566 0 0,106-19-1092 0 0,-41 19-1558 0 0,-91 1-284 0 0,0 1 0 0 0,-1 0 0 0 0,1-1 0 0 0,-1 1 1 0 0,1 0-1 0 0,-1-1 0 0 0,0 1 0 0 0,1 0 0 0 0,-1-1 1 0 0,0 1-1 0 0,0 0 0 0 0,0 0 0 0 0,0-1 0 0 0,-1 1 1 0 0,1 0-1 0 0,0 0 0 0 0,-1-1 0 0 0,1 1 0 0 0,-1 0 0 0 0,1-1 1 0 0,-1 1-1 0 0,0-1 0 0 0,0 1 0 0 0,0-1 0 0 0,0 1 1 0 0,0-1-1 0 0,0 0 0 0 0,0 1 0 0 0,0-1 0 0 0,-1 0 1 0 0,0 1-7 0 0,-6 7 25 0 0,-1-1 0 0 0,0-1 0 0 0,0 0 0 0 0,0 0 0 0 0,-1 0 0 0 0,0-1 0 0 0,0-1 0 0 0,0 0 0 0 0,-6 2-25 0 0,-32 17 0 0 0,34-18 42 0 0,15-6-115 0 0,-1 0 1 0 0,0 1-1 0 0,0-1 0 0 0,0 0 0 0 0,1 0 0 0 0,-1 0 1 0 0,0 1-1 0 0,0-1 0 0 0,0 0 0 0 0,1 0 0 0 0,-1 1 1 0 0,0-1-1 0 0,0 0 0 0 0,0 0 0 0 0,0 1 0 0 0,0-1 1 0 0,0 0-1 0 0,0 0 0 0 0,0 1 0 0 0,1-1 0 0 0,-1 0 0 0 0,0 0 1 0 0,0 1 72 0 0,60 24 169 0 0,88-20 687 0 0,-146-5-840 0 0,0-1 1 0 0,1 1-1 0 0,-1 0 0 0 0,0 0 1 0 0,1 0-1 0 0,-1 0 0 0 0,0 0 0 0 0,0 1 1 0 0,1-1-1 0 0,-1 1 0 0 0,0-1 0 0 0,0 1 1 0 0,0 0-1 0 0,1 0 0 0 0,-1 0 0 0 0,0 0 1 0 0,0 0-1 0 0,0 0 0 0 0,-1 1 0 0 0,1-1 1 0 0,0 1-1 0 0,0-1 0 0 0,-1 1 1 0 0,1-1-1 0 0,-1 1 0 0 0,1 0 0 0 0,-1 0 1 0 0,0 0-1 0 0,0 0 0 0 0,0 0 0 0 0,0 0 1 0 0,0 0-1 0 0,0 0 0 0 0,-1 1 0 0 0,1-1 1 0 0,-1 0-1 0 0,1 0 0 0 0,-1 1 0 0 0,0-1 1 0 0,0 0-1 0 0,0 1-16 0 0,-37 38 808 0 0,20-28-674 0 0,0 0 0 0 0,-1-1-1 0 0,0-2 1 0 0,-1 1 0 0 0,0-2 0 0 0,-1-1-1 0 0,-3 1-133 0 0,-63-4-828 0 0,53-6-2655 0 0,22-2 357 0 0,5-1-3001 0 0,5 3 698 0 0</inkml:trace>
  <inkml:trace contextRef="#ctx0" brushRef="#br0" timeOffset="11943.092">1725 675 0 0 0,'0'0'579'0'0,"0"0"340"0"0,0 0 120 0 0,0 0 18 0 0,0 0 51 0 0,14-1 62 0 0,41-1 8 0 0,7-21 2865 0 0,-45 11-3061 0 0,76-61 1993 0 0,21-67-1093 0 0,-108 130-1854 0 0,0 1 0 0 0,-1-1 0 0 0,0 0 0 0 0,0-1 1 0 0,-1 1-1 0 0,0-1 0 0 0,-1 0 0 0 0,0 0 0 0 0,-1 0 0 0 0,0 0 1 0 0,-1 0-1 0 0,0-1 0 0 0,-1 1 0 0 0,0 0 0 0 0,-1-1-28 0 0,-31 16-2735 0 0,-25 78 191 0 0,49-67 2591 0 0,1 0-1 0 0,0 0 1 0 0,1 0-1 0 0,1 1 1 0 0,0 0-1 0 0,1 0 1 0 0,1 1-1 0 0,1-1 1 0 0,0 1-1 0 0,1-1 1 0 0,1 1 0 0 0,0-1-1 0 0,3 11-46 0 0,-2-21 64 0 0,2 1 0 0 0,-1-1 0 0 0,1 1 1 0 0,0-1-1 0 0,0 0 0 0 0,0 0 0 0 0,1 0 0 0 0,0-1 0 0 0,0 1 1 0 0,1-1-1 0 0,0 0 0 0 0,0 0 0 0 0,0-1 0 0 0,0 1 0 0 0,1-1 0 0 0,-1 0 1 0 0,1 0-1 0 0,0-1 0 0 0,0 0 0 0 0,1 0 0 0 0,-1 0 0 0 0,1-1 1 0 0,-1 0-1 0 0,1 0 0 0 0,0-1 0 0 0,-1 0 0 0 0,1 0 0 0 0,0-1 0 0 0,0 1 1 0 0,0-1-1 0 0,0-1 0 0 0,0 1 0 0 0,0-1 0 0 0,-1-1 0 0 0,1 1 0 0 0,0-1 1 0 0,-1 0-1 0 0,1-1 0 0 0,5-2-64 0 0,22-11 294 0 0,1-2 0 0 0,-2-1 1 0 0,0-2-1 0 0,-2-1 0 0 0,0-2 0 0 0,-2-1 1 0 0,0-1-1 0 0,1-5-294 0 0,-19 21 7 0 0,-1-1 0 0 0,-1-1 0 0 0,0 0 0 0 0,-1 0 0 0 0,0-1 0 0 0,0 0 1 0 0,-2 0-1 0 0,1-1 0 0 0,-2 1 0 0 0,0-1 0 0 0,-1-1 0 0 0,0 1 0 0 0,-1-1 0 0 0,0 1 0 0 0,-1-10-7 0 0,-2 23-59 0 0,0 0 0 0 0,-1 0 0 0 0,1 0 0 0 0,-1 0 0 0 0,1 0 0 0 0,-1 0 0 0 0,0 0 0 0 0,1 0 0 0 0,-1 1 0 0 0,0-1 0 0 0,1 0 0 0 0,-1 0 0 0 0,0 1 0 0 0,0-1 0 0 0,0 1 0 0 0,0-1 0 0 0,1 1 0 0 0,-1-1 0 0 0,0 1 0 0 0,0-1 0 0 0,0 1 0 0 0,0 0 0 0 0,0-1 0 0 0,0 1 0 0 0,0 0-1 0 0,0 0 1 0 0,0 0 0 0 0,0 0 0 0 0,-1 0 0 0 0,1 0 0 0 0,0 0 0 0 0,0 0 0 0 0,0 1 0 0 0,0-1 0 0 0,0 0 0 0 0,0 0 0 0 0,0 1 0 0 0,0-1 0 0 0,1 1 0 0 0,-1-1 0 0 0,0 1 0 0 0,0-1 0 0 0,0 1 0 0 0,0 0 0 0 0,0-1 0 0 0,1 1 0 0 0,-1 0 0 0 0,0 0 0 0 0,1-1 0 0 0,-1 1 0 0 0,0 0 0 0 0,1 0-1 0 0,-1 0 1 0 0,1 0 0 0 0,0 0 0 0 0,-1 1 59 0 0,-8 10-52 0 0,2 1-1 0 0,-1 0 0 0 0,2 0 1 0 0,-1 1-1 0 0,2 0 1 0 0,0 0-1 0 0,1 0 0 0 0,0 1 1 0 0,1-1-1 0 0,1 1 0 0 0,0 0 1 0 0,1 0-1 0 0,0 0 1 0 0,1 0-1 0 0,2 4 53 0 0,-2-14 39 0 0,1 0-1 0 0,0 0 1 0 0,1-1 0 0 0,-1 1-1 0 0,1-1 1 0 0,0 1-1 0 0,0-1 1 0 0,0 1 0 0 0,0-1-1 0 0,1 0 1 0 0,0 0 0 0 0,0 0-1 0 0,0-1 1 0 0,0 1 0 0 0,1-1-1 0 0,-1 1 1 0 0,1-1 0 0 0,0 0-1 0 0,0-1 1 0 0,0 1 0 0 0,0-1-1 0 0,1 1 1 0 0,-1-1 0 0 0,1 0-1 0 0,-1-1 1 0 0,1 1 0 0 0,-1-1-1 0 0,1 0 1 0 0,1 0-39 0 0,4 1 145 0 0,0-1 0 0 0,-1 0 0 0 0,1-1 0 0 0,0 0 0 0 0,0-1 1 0 0,-1 0-1 0 0,1 0 0 0 0,0-1 0 0 0,-1 0 0 0 0,1 0 0 0 0,-1-2 0 0 0,0 1 0 0 0,0-1 1 0 0,2-1-146 0 0,3-3 79 0 0,-1-1 0 0 0,-1-1 0 0 0,0 1 1 0 0,0-2-1 0 0,-1 0 0 0 0,0 0 0 0 0,-1-1 1 0 0,0 0-1 0 0,-1-1 0 0 0,0 0 0 0 0,-1-1 1 0 0,-1 0-1 0 0,0 0 0 0 0,-1 0 1 0 0,-1-1-1 0 0,0 0 0 0 0,0 0 0 0 0,-2 0 1 0 0,0 0-1 0 0,-1-1 0 0 0,0 0 0 0 0,-1 1 1 0 0,-1-11-80 0 0,0 24-33 0 0,1 0-7 0 0,-1 1 0 0 0,1-1 0 0 0,0 0 0 0 0,-1 0 0 0 0,1 0 0 0 0,-1 0 0 0 0,1 0 0 0 0,-1 0 0 0 0,0 0 0 0 0,0 0 0 0 0,0 0 0 0 0,0 0 0 0 0,0 0 0 0 0,0 0 0 0 0,-1 0 0 0 0,1 0 0 0 0,0 1 0 0 0,-1-1 0 0 0,0 0 0 0 0,1 0 0 0 0,-1 0 0 0 0,0 0 0 0 0,0 1 0 0 0,0-1 0 0 0,0 0 0 0 0,-1 1 0 0 0,1-1 0 0 0,0 1 0 0 0,-1-1 0 0 0,1 1 0 0 0,-1 0 0 0 0,1 0 0 0 0,-1-1 0 0 0,1 1 0 0 0,-1 0 0 0 0,0 0 0 0 0,0 1 0 0 0,1-1 0 0 0,-1 0 0 0 0,0 0 0 0 0,0 1 0 0 0,0 0 0 0 0,0-1 0 0 0,0 1 0 0 0,0 0 0 0 0,0 0 0 0 0,0 0 0 0 0,0 0 0 0 0,0 0 0 0 0,0 0 0 0 0,0 0 40 0 0,-5 7-97 0 0,0-1 0 0 0,0 1 0 0 0,1 0 0 0 0,-1 0-1 0 0,2 1 1 0 0,-1 0 0 0 0,1 0 0 0 0,0 0 0 0 0,1 0 0 0 0,0 1-1 0 0,0 0 1 0 0,1 0 0 0 0,0 0 0 0 0,-1 8 97 0 0,-1-2 71 0 0,0 0 0 0 0,2 0 0 0 0,0 1-1 0 0,0-1 1 0 0,2 1 0 0 0,0-1 0 0 0,0 1 0 0 0,2-1 0 0 0,0 1 0 0 0,0-1-1 0 0,2 1 1 0 0,0-1 0 0 0,0 0 0 0 0,3 5-71 0 0,41 82 295 0 0,-23-52-2794 0 0,-3 2-7437 0 0,-18-45 5994 0 0</inkml:trace>
  <inkml:trace contextRef="#ctx0" brushRef="#br0" timeOffset="12191.536">2986 612 8386 0 0,'0'0'2811'0'0,"0"0"-1869"0"0,0 0-401 0 0,0 0 182 0 0,0 0 133 0 0,0 0-4 0 0,0 0-149 0 0,0 0-207 0 0,-9 32-174 0 0,-28 99-125 0 0,28-51-8 0 0,26-18-1530 0 0,-12-56-468 0 0,-2-4-6761 0 0,-2-2 3272 0 0</inkml:trace>
  <inkml:trace contextRef="#ctx0" brushRef="#br0" timeOffset="12657.372">2887 579 5697 0 0,'0'0'880'0'0,"0"0"-338"0"0,0 0 10 0 0,0 0 208 0 0,0 0 112 0 0,0 0 63 0 0,0 0-7 0 0,0 0-11 0 0,0 0 8 0 0,0 0-93 0 0,0 0-153 0 0,0 0-157 0 0,0 0-112 0 0,24-4-58 0 0,121-20 229 0 0,-39 19 9 0 0,-104 7-591 0 0,0-1 0 0 0,-1 0-1 0 0,0 1 1 0 0,1-1-1 0 0,-1 1 1 0 0,0 0 0 0 0,0-1-1 0 0,0 1 1 0 0,0 0 0 0 0,0 0-1 0 0,0-1 1 0 0,0 1-1 0 0,-1 0 1 0 0,1 0 0 0 0,-1 0-1 0 0,1 0 1 0 0,-1 0 0 0 0,0 0-1 0 0,0 0 1 0 0,0 0 0 0 0,0 0-1 0 0,0 0 1 0 0,0 0-1 0 0,0 0 1 0 0,-1 0 0 0 0,1 0-1 0 0,-1 0 1 0 0,1 0 0 0 0,-1 0-1 0 0,0 0 1 0 0,0-1-1 0 0,0 1 1 0 0,0 0 0 0 0,0 0-1 0 0,-1 1 2 0 0,-151 165 972 0 0,152-168-975 0 0,0 1-1 0 0,1 0 1 0 0,-1 0-1 0 0,0-1 1 0 0,0 1-1 0 0,1 0 1 0 0,-1 0-1 0 0,0 0 1 0 0,1-1-1 0 0,-1 1 1 0 0,1 0-1 0 0,-1 0 1 0 0,1 0-1 0 0,0 0 1 0 0,-1 0-1 0 0,1 0 0 0 0,0 0 1 0 0,0 0-1 0 0,-1 0 1 0 0,1 1-1 0 0,0-1 1 0 0,0 0-1 0 0,0 0 1 0 0,0 0-1 0 0,1 0 1 0 0,-1 0-1 0 0,0 0 1 0 0,0 0-1 0 0,1 0 1 0 0,-1 0-1 0 0,0 0 1 0 0,1 0-1 0 0,-1 0 1 0 0,1 0-1 0 0,-1 0 0 0 0,1-1 1 0 0,0 1-1 0 0,-1 0 1 0 0,1 0-1 0 0,0 0 1 0 0,0-1-1 0 0,0 1 1 0 0,-1 0-1 0 0,1-1 1 0 0,0 1-1 0 0,0-1 1 0 0,0 1-1 0 0,0-1 1 0 0,1 1 3 0 0,60 18 138 0 0,-44-14-87 0 0,-16-5-44 0 0,0 1 1 0 0,0-1 0 0 0,0 1 0 0 0,-1 0-1 0 0,1 0 1 0 0,0 0 0 0 0,-1 0 0 0 0,1 0-1 0 0,-1 0 1 0 0,1 0 0 0 0,-1 1 0 0 0,1-1 0 0 0,-1 0-1 0 0,0 1 1 0 0,0-1 0 0 0,1 1 0 0 0,-1-1-1 0 0,0 1 1 0 0,0 0 0 0 0,-1 0 0 0 0,1-1-1 0 0,0 1 1 0 0,-1 0 0 0 0,1 0 0 0 0,-1 0 0 0 0,1 0-1 0 0,-1-1 1 0 0,0 1 0 0 0,0 0 0 0 0,0 0-1 0 0,0 0 1 0 0,0 0 0 0 0,0 0 0 0 0,0 0-1 0 0,-1 0 1 0 0,1 0 0 0 0,-1-1 0 0 0,0 1 0 0 0,1 0-1 0 0,-1 0 1 0 0,0-1 0 0 0,0 1 0 0 0,0 0-1 0 0,0-1 1 0 0,0 1 0 0 0,0-1 0 0 0,-1 1 0 0 0,1-1-1 0 0,0 1 1 0 0,-1-1 0 0 0,1 0 0 0 0,-1 0-1 0 0,0 0 1 0 0,1 0 0 0 0,-1 0 0 0 0,0 0-1 0 0,1 0 1 0 0,-2-1-8 0 0,-135 88-1324 0 0,102-73-1349 0 0,12-11-5775 0 0,20-4 2528 0 0</inkml:trace>
  <inkml:trace contextRef="#ctx0" brushRef="#br0" timeOffset="12969.984">3319 568 8746 0 0,'0'0'744'0'0,"0"0"-300"0"0,0 0 195 0 0,0 0 382 0 0,0 0 204 0 0,0 0-16 0 0,0 0-234 0 0,0 0-265 0 0,0 0-172 0 0,0 0-107 0 0,0 0-103 0 0,0 0-96 0 0,0 0-64 0 0,5 32-53 0 0,16 103-36 0 0,-15-33 39 0 0,-35 33-1167 0 0,19-104-330 0 0,8-10-5388 0 0,2-21 4064 0 0,0 0-368 0 0,0 0 318 0 0</inkml:trace>
  <inkml:trace contextRef="#ctx0" brushRef="#br0" timeOffset="13239.044">3325 612 5249 0 0,'0'0'1384'0'0,"0"0"-834"0"0,0 0-117 0 0,0 0 481 0 0,0 0 411 0 0,0 0 146 0 0,0 0-72 0 0,0 0-228 0 0,0 0-214 0 0,0 0-187 0 0,0 0-171 0 0,0 0-168 0 0,33 0-139 0 0,104 0-112 0 0,-11-4 753 0 0,-92 2-3121 0 0,6 1-5934 0 0,-39 1 4172 0 0,0 3 152 0 0</inkml:trace>
  <inkml:trace contextRef="#ctx0" brushRef="#br0" timeOffset="13459.946">3374 804 3113 0 0,'0'0'1288'0'0,"0"0"-624"0"0,0 0 128 0 0,0 0 160 0 0,0 0-95 0 0,0 0-233 0 0,0 0-200 0 0,0 0-160 0 0,0 0-144 0 0,0 0-240 0 0,207-41-392 0 0,-178 34-696 0 0,-9-1-1353 0 0,-5 8-2136 0 0</inkml:trace>
</inkml:ink>
</file>

<file path=ppt/ink/ink1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50.9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355 240 2537 0 0,'0'0'2333'0'0,"0"0"-996"0"0,0 0-206 0 0,0 0 133 0 0,0 0 173 0 0,0 0 104 0 0,0 0-80 0 0,0 0-227 0 0,0 0-272 0 0,0 0-245 0 0,0 0-230 0 0,-1-6-164 0 0,0 2-287 0 0,0 3-23 0 0,1 0 1 0 0,0 0-1 0 0,-1-1 1 0 0,1 1 0 0 0,0 0-1 0 0,0 0 1 0 0,-1 0-1 0 0,1-1 1 0 0,0 1-1 0 0,0 0 1 0 0,0 0-1 0 0,1 0 1 0 0,-1-1-1 0 0,0 1 1 0 0,0 0-1 0 0,1 0 1 0 0,-1 0-1 0 0,0 0 1 0 0,1 0 0 0 0,-1-1-1 0 0,1 1 1 0 0,0 0-1 0 0,-1 0 1 0 0,1 0-1 0 0,0 0 1 0 0,0 1-1 0 0,-1-1 1 0 0,1 0-1 0 0,0 0 1 0 0,0 0-1 0 0,0 1 1 0 0,0-1-1 0 0,0 0 1 0 0,0 1 0 0 0,0-1-1 0 0,0 1 1 0 0,0-1-1 0 0,1 1 1 0 0,0-1-14 0 0,245-64 3280 0 0,-162 64-3050 0 0,-82 2-231 0 0,-1 0 0 0 0,0 0 1 0 0,1 0-1 0 0,-1 0 0 0 0,0 1 0 0 0,0-1 0 0 0,0 0 1 0 0,0 1-1 0 0,0 0 0 0 0,0-1 0 0 0,0 1 1 0 0,0 0-1 0 0,-1 0 0 0 0,1 0 0 0 0,-1 0 0 0 0,1 0 1 0 0,-1 1-1 0 0,0-1 0 0 0,0 0 0 0 0,0 1 1 0 0,0-1-1 0 0,0 1 0 0 0,-1-1 0 0 0,1 1 0 0 0,-1-1 1 0 0,0 1-1 0 0,1-1 0 0 0,-1 1 0 0 0,0-1 1 0 0,0 1-1 0 0,-1 0 1 0 0,-1 7 32 0 0,-1 1 0 0 0,0-1 0 0 0,-1 0 0 0 0,0 0 0 0 0,-1 0 0 0 0,0-1 1 0 0,0 0-1 0 0,-1 1 0 0 0,-1-2 0 0 0,1 1 0 0 0,-1-1 0 0 0,0 0 0 0 0,-1-1 0 0 0,0 1 0 0 0,0-2 1 0 0,-10 7-33 0 0,-16 19 78 0 0,-62 67 190 0 0,95-96-253 0 0,-1-1 0 0 0,1 1 0 0 0,0 0 1 0 0,0 0-1 0 0,1-1 0 0 0,-1 1 0 0 0,1 0 0 0 0,-1 0 0 0 0,1 0 0 0 0,0 0 1 0 0,0 0-1 0 0,0 0 0 0 0,0 0 0 0 0,1-1 0 0 0,-1 1 0 0 0,1 0 0 0 0,-1 0 1 0 0,1 0-1 0 0,0 0 0 0 0,0-1 0 0 0,1 1 0 0 0,-1 0 0 0 0,1-1 0 0 0,-1 1 1 0 0,1-1-1 0 0,0 0 0 0 0,-1 0 0 0 0,1 1 0 0 0,0-1 0 0 0,1 0 0 0 0,-1 0 1 0 0,0-1-1 0 0,1 1 0 0 0,-1 0 0 0 0,1-1 0 0 0,-1 0 0 0 0,1 1 1 0 0,0-1-1 0 0,-1 0 0 0 0,1 0 0 0 0,0-1 0 0 0,1 1-15 0 0,130 12 1482 0 0,-96-14-1102 0 0,-32-6-1063 0 0,-6-1-7175 0 0,0 5 413 0 0,0 2-741 0 0</inkml:trace>
  <inkml:trace contextRef="#ctx0" brushRef="#br0" timeOffset="304.047">891 0 6145 0 0,'0'0'2190'0'0,"0"0"-1322"0"0,0 0-410 0 0,0 0 171 0 0,0 0 337 0 0,0 0 257 0 0,0 0 88 0 0,0 0-36 0 0,0 0-141 0 0,0 0-160 0 0,0 0-147 0 0,0 0-156 0 0,0 0-125 0 0,30 19-72 0 0,96 58-59 0 0,-56-14 233 0 0,-61-53-614 0 0,-1 0 0 0 0,0 1 1 0 0,0 0-1 0 0,-1 0 0 0 0,-1 0 1 0 0,0 1-1 0 0,0 0 0 0 0,-1 1 0 0 0,-1-1 1 0 0,0 1-1 0 0,-1 0 0 0 0,0 0 1 0 0,-1 0-1 0 0,0 0 0 0 0,-1 1 1 0 0,-1-1-1 0 0,0 0 0 0 0,0 0 0 0 0,-2 1 1 0 0,0-1-1 0 0,0 0 0 0 0,-1 0 1 0 0,-1 0-1 0 0,0-1 0 0 0,-4 10-34 0 0,-83 107-1676 0 0,6-66-3170 0 0,41-39-2544 0 0,30-19-309 0 0</inkml:trace>
  <inkml:trace contextRef="#ctx0" brushRef="#br0" timeOffset="767.276">110 89 1384 0 0,'0'0'1691'0'0,"0"0"-844"0"0,0 0-80 0 0,0 0 463 0 0,0 0 402 0 0,0 0 171 0 0,0 0-99 0 0,0 0-317 0 0,0 0-292 0 0,-16 32-263 0 0,-52 101-195 0 0,46-57 66 0 0,22-63-562 0 0,-1-5-67 0 0,0 7 37 0 0,0 0 0 0 0,0 1 0 0 0,2-1 0 0 0,0 1 0 0 0,1-1 0 0 0,0 0 0 0 0,1 1 0 0 0,1-2 0 0 0,0 1 1 0 0,1 0-1 0 0,1-1 0 0 0,3 7-111 0 0,-2-10-23 0 0,1 0 1 0 0,1-1 0 0 0,0 1 0 0 0,0-2 0 0 0,1 1-1 0 0,0-1 1 0 0,1-1 0 0 0,0 0 0 0 0,0-1-1 0 0,1 0 1 0 0,0 0 0 0 0,0-1 0 0 0,0-1 0 0 0,13 4 22 0 0,64 17-7339 0 0,-69-22-2271 0 0</inkml:trace>
</inkml:ink>
</file>

<file path=ppt/ink/ink1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56.6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502 251 0 0 0,'0'0'822'0'0,"0"0"797"0"0,0 0 214 0 0,0 0-84 0 0,0 0-173 0 0,0 0-137 0 0,0 0-157 0 0,2-4-148 0 0,9-21 1808 0 0,-42 25 31 0 0,-68 33-2580 0 0,75-22-297 0 0,-287 139 993 0 0,262-130-597 0 0,82-5-1387 0 0,137 7 1359 0 0,53 0-273 0 0,-221-22-182 0 0,0 0 1 0 0,-1 0-1 0 0,1 0 0 0 0,-1 0 1 0 0,1 1-1 0 0,-1-1 1 0 0,1 1-1 0 0,-1-1 0 0 0,1 1 1 0 0,-1-1-1 0 0,0 1 1 0 0,1 0-1 0 0,-1 0 0 0 0,0 0 1 0 0,1 0-1 0 0,-1 0 1 0 0,0 0-1 0 0,0 0 0 0 0,0 0 1 0 0,0 0-1 0 0,0 0 1 0 0,0 1-1 0 0,0-1 0 0 0,0 0 1 0 0,-1 1-1 0 0,1-1 1 0 0,0 1-1 0 0,-1-1 0 0 0,1 1 1 0 0,-1-1-1 0 0,0 1 1 0 0,0-1-1 0 0,1 1 0 0 0,-1-1 1 0 0,0 1-1 0 0,0-1 1 0 0,0 1-1 0 0,0 0 0 0 0,-1-1 1 0 0,1 1-10 0 0,-91 93 709 0 0,80-86-679 0 0,-256 212 156 0 0,266-220-187 0 0,-6 4-11 0 0,1 0 0 0 0,0 1 1 0 0,0-1-1 0 0,0 1 0 0 0,1 1 0 0 0,0-1 1 0 0,0 1-1 0 0,0 0 0 0 0,1 0 0 0 0,0 0 1 0 0,1 0-1 0 0,0 1 0 0 0,0 0 1 0 0,0 0-1 0 0,1-1 0 0 0,-1 6 12 0 0,6-8-8 0 0,0-1-1 0 0,1 1 1 0 0,-1-1 0 0 0,1 0 0 0 0,0 0-1 0 0,1 0 1 0 0,-1 0 0 0 0,0-1-1 0 0,1 0 1 0 0,0 0 0 0 0,0 0 0 0 0,0 0-1 0 0,0-1 1 0 0,0 0 0 0 0,1 0-1 0 0,-1 0 1 0 0,0-1 0 0 0,1 0 0 0 0,-1 0-1 0 0,1 0 1 0 0,0-1 0 0 0,-1 0-1 0 0,3 0 9 0 0,1 2-21 0 0,7 0-124 0 0,0 0 1 0 0,1-1-1 0 0,-1-1 0 0 0,1-1 1 0 0,-1 0-1 0 0,1-1 0 0 0,-1 0 0 0 0,0-2 1 0 0,0 0-1 0 0,0-1 0 0 0,2-1 145 0 0,42-24-3937 0 0,-9-11-4765 0 0,-39 29 2834 0 0</inkml:trace>
  <inkml:trace contextRef="#ctx0" brushRef="#br0" timeOffset="247.077">257 1 7090 0 0,'0'0'3403'0'0,"0"0"-2762"0"0,0 0-734 0 0,0 0 140 0 0,0 0 230 0 0,0 0 278 0 0,0 0 220 0 0,-11 35 118 0 0,-33 113 5 0 0,33-39 302 0 0,12-88-1004 0 0,93 535 1171 0 0,-77-245-2223 0 0,-17-244-3168 0 0,0 0-3861 0 0,0-60 3401 0 0</inkml:trace>
</inkml:ink>
</file>

<file path=ppt/ink/ink1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59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194 44 8986 0 0,'0'0'-191'0'0,"0"0"-373"0"0,0 0-1 0 0,0 0 397 0 0,0 0 561 0 0,0 0 402 0 0,0 0 73 0 0,-3 34-85 0 0,-10 106-150 0 0,-8 215 657 0 0,0-152-3451 0 0,20-196 1726 0 0,-10 27-8684 0 0,9-30 8574 0 0</inkml:trace>
  <inkml:trace contextRef="#ctx0" brushRef="#br0" timeOffset="253.508">0 55 5785 0 0,'0'0'-5'0'0,"0"0"220"0"0,0 0 670 0 0,0 0 474 0 0,0 0 257 0 0,33 4 34 0 0,104 11-172 0 0,-97-12-825 0 0,0-2 1 0 0,0-1-1 0 0,0-3 1 0 0,0-1-1 0 0,24-6-653 0 0,1 0 271 0 0,261-40-909 0 0,-288 49-3293 0 0,-34 5-2534 0 0,-4 0 978 0 0</inkml:trace>
  <inkml:trace contextRef="#ctx0" brushRef="#br0" timeOffset="486.006">192 475 6537 0 0,'0'0'625'0'0,"0"0"47"0"0,0 0 320 0 0,0 0 272 0 0,0 0 168 0 0,189-51-143 0 0,-154 40-289 0 0,0 3-304 0 0,0-3-328 0 0,-3 4-272 0 0,1 3-288 0 0,-2 0-400 0 0,-3 1-552 0 0,-4-1-953 0 0,-6 4-1623 0 0,-5 0-3506 0 0</inkml:trace>
  <inkml:trace contextRef="#ctx0" brushRef="#br0" timeOffset="1458.846">1173 306 2841 0 0,'0'0'357'0'0,"0"0"-176"0"0,0 0 115 0 0,0 0 303 0 0,0 0 240 0 0,0 0 99 0 0,0 0-46 0 0,0 0-192 0 0,-19 33-259 0 0,-62 104-218 0 0,14-45-114 0 0,46-70-105 0 0,-134 128 422 0 0,156-149-373 0 0,-1 0 0 0 0,0 0 0 0 0,0-1 0 0 0,1 1 0 0 0,-1 0 0 0 0,0 0-1 0 0,1 0 1 0 0,-1 0 0 0 0,1 0 0 0 0,-1 0 0 0 0,1-1 0 0 0,-1 1 0 0 0,1 0 0 0 0,0 0 0 0 0,-1-1 0 0 0,1 1 0 0 0,0-1 0 0 0,0 1 0 0 0,0 0 0 0 0,-1-1 0 0 0,1 1-1 0 0,0-1 1 0 0,0 0 0 0 0,0 1 0 0 0,0-1 0 0 0,0 0 0 0 0,0 0 0 0 0,0 1 0 0 0,0-1 0 0 0,0 0 0 0 0,0 0 0 0 0,0 0 0 0 0,0 0 0 0 0,-1 0 0 0 0,1 0 0 0 0,0 0-1 0 0,0-1 1 0 0,0 1 0 0 0,0 0 0 0 0,0 0 0 0 0,0-1 0 0 0,0 1 0 0 0,0-1 0 0 0,0 1 0 0 0,0-1 0 0 0,-1 1 0 0 0,1-1 0 0 0,0 1 0 0 0,0-1 0 0 0,0 0-53 0 0,7 0 355 0 0,150-21 1481 0 0,82-15-812 0 0,-201 34-291 0 0,-38 3-364 0 0,-1 0 207 0 0,0 0 192 0 0,0 0 161 0 0,-15-15 2002 0 0,-86-88-1382 0 0,63 43-1335 0 0,-3-35 172 0 0,24-19-4316 0 0,17 107 2520 0 0,1-11-9554 0 0,2 14 4105 0 0</inkml:trace>
  <inkml:trace contextRef="#ctx0" brushRef="#br0" timeOffset="1885.96">1740 52 10458 0 0,'0'0'1449'0'0,"0"0"-469"0"0,0 0-165 0 0,0 0 119 0 0,0 0 157 0 0,0 0-9 0 0,0 0-159 0 0,0 0-272 0 0,0 0-293 0 0,0 0-194 0 0,0 0-105 0 0,0 0-12 0 0,2 7 33 0 0,3 26 26 0 0,-1 1 1 0 0,-2 0 0 0 0,-1-1 0 0 0,-1 1-1 0 0,-3 0 1 0 0,0-1 0 0 0,-2 0-1 0 0,-2 0 1 0 0,-1 0 0 0 0,-8 20-107 0 0,-13 94 164 0 0,77-129 633 0 0,-38-17-760 0 0,0 0-1 0 0,0 0 1 0 0,1-1-1 0 0,-1 0 1 0 0,0-1 0 0 0,0 0-1 0 0,0 0 1 0 0,0-1-1 0 0,0-1 1 0 0,0 0 0 0 0,0 0-1 0 0,-1-1 1 0 0,0 0-1 0 0,5-3-36 0 0,-6-26-4399 0 0,-21-2-7865 0 0,7 30 7296 0 0</inkml:trace>
  <inkml:trace contextRef="#ctx0" brushRef="#br0" timeOffset="2134.894">1446 273 7258 0 0,'0'0'1288'0'0,"0"0"-72"0"0,0 0 115 0 0,0 0 200 0 0,0 0 28 0 0,0 0-171 0 0,0 0-191 0 0,0 0-165 0 0,0 0-137 0 0,32-2-167 0 0,104-6-172 0 0,9-8 239 0 0,1-1-1057 0 0,-98 9-2271 0 0,-1 0-3583 0 0,-31 4-4371 0 0</inkml:trace>
</inkml:ink>
</file>

<file path=ppt/ink/ink1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04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2993 0 0,'0'0'790'0'0,"0"0"-187"0"0,0 0 23 0 0,0 0 186 0 0,0 0 199 0 0,0 0 48 0 0,0 0-143 0 0,0 0-231 0 0,0 0-223 0 0,0 0-107 0 0,0 0-42 0 0,0 0 64 0 0,8 0 83 0 0,309-11 5528 0 0,-129-16-5255 0 0,-159 18-979 0 0,-24 6-5107 0 0,-3 2-5565 0 0,-4 4 9252 0 0</inkml:trace>
</inkml:ink>
</file>

<file path=ppt/ink/ink1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05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3041 0 0,'0'0'1869'0'0,"0"0"-1186"0"0,0 0-35 0 0,0 0 583 0 0,0 0 532 0 0,0 0 235 0 0,0 0-114 0 0,0 0-299 0 0,0 0-356 0 0,32 0-322 0 0,100-1-232 0 0,-23-19 240 0 0,156-37-817 0 0,-152 32-10396 0 0,-99 22 2070 0 0</inkml:trace>
</inkml:ink>
</file>

<file path=ppt/ink/ink1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11.0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0 129 6505 0 0,'0'0'1049'0'0,"0"0"-333"0"0,0 0 60 0 0,0 0 372 0 0,0 0 406 0 0,0 0 114 0 0,0 0-158 0 0,0 0-226 0 0,35-3-238 0 0,112-10-214 0 0,53-16 726 0 0,206-33-858 0 0,-390 61-910 0 0,156-15-1515 0 0,-58 11-6414 0 0,-81 5-2133 0 0</inkml:trace>
  <inkml:trace contextRef="#ctx0" brushRef="#br0" timeOffset="-1935.041">377 372 6689 0 0,'0'0'958'0'0,"0"0"-905"0"0,0 0-339 0 0,0 0 8 0 0,0 0 282 0 0,0 0 367 0 0,0 0 284 0 0,0 0 192 0 0,0 0 19 0 0,0 0-132 0 0,0 0-171 0 0,0 0-157 0 0,0 0-113 0 0,6 34-48 0 0,15 106 14 0 0,7 102 1133 0 0,-24-181-1084 0 0,-4-34-3683 0 0,0-12-1758 0 0,0-14 2061 0 0,-2 2 573 0 0</inkml:trace>
  <inkml:trace contextRef="#ctx0" brushRef="#br0" timeOffset="-1618.23">55 420 960 0 0,'0'0'1247'0'0,"0"0"-731"0"0,0 0 60 0 0,0 0 421 0 0,0 0 290 0 0,0 0 113 0 0,0 0-72 0 0,0 0-110 0 0,0 0-101 0 0,36-4-69 0 0,114-12-46 0 0,146-34 3406 0 0,-233 37-4393 0 0,0 2 1 0 0,1 4-1 0 0,28 1-15 0 0,-65 17-3073 0 0,-23 19-6851 0 0,-7-23 5771 0 0</inkml:trace>
  <inkml:trace contextRef="#ctx0" brushRef="#br0" timeOffset="-1369.017">131 947 568 0 0,'0'0'2061'0'0,"0"0"-434"0"0,0 0 158 0 0,0 0 174 0 0,0 0-68 0 0,0 0-189 0 0,34-2-270 0 0,112-7-239 0 0,52-25 1907 0 0,62-20-3208 0 0,-227 53-3653 0 0,-19 1-3667 0 0,-7 0 1407 0 0</inkml:trace>
  <inkml:trace contextRef="#ctx0" brushRef="#br0" timeOffset="-718.429">1213 645 11466 0 0,'0'0'1541'0'0,"0"0"-330"0"0,0 0-167 0 0,0 0 23 0 0,0 0 1 0 0,0 0-172 0 0,0 0-296 0 0,0 0-278 0 0,0 0-216 0 0,0 0-115 0 0,0 0-34 0 0,0 0 3 0 0,0 0 6 0 0,-15 20-5 0 0,-91 130-178 0 0,11 10-2245 0 0,118-202 2100 0 0,2 2 1 0 0,2 1-1 0 0,2 0 1 0 0,30-30 361 0 0,93-65 719 0 0,-102 122-523 0 0,-28 50-141 0 0,9 109 362 0 0,23-34-155 0 0,-65-115 3214 0 0,-27-10-3748 0 0,28 9 511 0 0,-159-37-1751 0 0,112 34-2045 0 0,-2 3-4233 0 0,44 3 526 0 0</inkml:trace>
  <inkml:trace contextRef="#ctx0" brushRef="#br0" timeOffset="4145.513">1745 888 0 0 0,'0'0'912'0'0,"0"0"362"0"0,0 0 123 0 0,0 0 2 0 0,0 0-52 0 0,0 0-178 0 0,0 0-109 0 0,11 5-31 0 0,36 17 32 0 0,-43-20-826 0 0,-1-1 1 0 0,1 0 0 0 0,0 0 0 0 0,0-1 0 0 0,0 1-1 0 0,0-1 1 0 0,0 0 0 0 0,0 0 0 0 0,0 0 0 0 0,0 0-1 0 0,0-1 1 0 0,0 1 0 0 0,0-1 0 0 0,0 0 0 0 0,-1 0-1 0 0,1-1 1 0 0,0 1 0 0 0,0-1 0 0 0,-1 0-1 0 0,1 0 1 0 0,-1 0 0 0 0,2-2-236 0 0,8-3 518 0 0,12-9-72 0 0,0-1 1 0 0,-2-1-1 0 0,0-1 1 0 0,-1-1-1 0 0,-1-1 0 0 0,-1-1 1 0 0,-1-1-1 0 0,5-9-446 0 0,-13 19 68 0 0,0-1-1 0 0,-1-1 1 0 0,-1 0 0 0 0,0 0-1 0 0,-1 0 1 0 0,-1-1-1 0 0,0-1 1 0 0,-1 1-1 0 0,3-16-67 0 0,-9 31-35 0 0,1 1 0 0 0,-1-1-1 0 0,0 1 1 0 0,1 0-1 0 0,-1-1 1 0 0,1 1 0 0 0,-1-1-1 0 0,0 1 1 0 0,1 0-1 0 0,-1-1 1 0 0,0 1 0 0 0,0-1-1 0 0,0 1 1 0 0,1-1-1 0 0,-1 1 1 0 0,0-1 0 0 0,0 0-1 0 0,0 1 1 0 0,0-1-1 0 0,0 1 1 0 0,0-1 0 0 0,0 1-1 0 0,0-1 1 0 0,0 1-1 0 0,0-1 1 0 0,0 1 0 0 0,0-1-1 0 0,0 0 1 0 0,0 1-1 0 0,-1-1 1 0 0,1 1 0 0 0,0-1-1 0 0,0 1 1 0 0,-1-1-1 0 0,1 1 1 0 0,0 0 0 0 0,-1-1-1 0 0,1 1 1 0 0,0-1-1 0 0,-1 1 1 0 0,1 0 0 0 0,0-1-1 0 0,-1 1 1 0 0,1 0-1 0 0,-1-1 1 0 0,1 1 0 0 0,-1 0-1 0 0,1-1 1 0 0,-1 1-1 0 0,1 0 1 0 0,-1 0 0 0 0,1 0-1 0 0,-1 0 1 0 0,1 0-1 0 0,-1 0 1 0 0,0-1 0 0 0,1 1-1 0 0,-1 0 1 0 0,1 0-1 0 0,-1 1 1 0 0,1-1 0 0 0,-1 0-1 0 0,1 0 1 0 0,-1 0-1 0 0,1 0 1 0 0,-1 0 0 0 0,1 1-1 0 0,-1-1 36 0 0,-10 16-313 0 0,2 0-1 0 0,0 1 1 0 0,1 0-1 0 0,1 0 0 0 0,1 1 1 0 0,0 0-1 0 0,1 0 1 0 0,1 0-1 0 0,1 3 314 0 0,-1-6-46 0 0,1 0-1 0 0,1 0 1 0 0,0 1-1 0 0,1 0 0 0 0,1-1 1 0 0,0 1-1 0 0,1-1 1 0 0,2 6 46 0 0,-2-17 32 0 0,0 1 0 0 0,0 0 0 0 0,0-1 0 0 0,1 1 0 0 0,0-1 0 0 0,0 0 0 0 0,0 0 1 0 0,0 0-1 0 0,1 0 0 0 0,0 0 0 0 0,-1 0 0 0 0,1 0 0 0 0,1-1 0 0 0,-1 0 0 0 0,0 1 0 0 0,1-1 1 0 0,0 0-1 0 0,0-1 0 0 0,0 1 0 0 0,0-1 0 0 0,0 0 0 0 0,0 0 0 0 0,0 0 0 0 0,1 0 1 0 0,-1-1-1 0 0,1 0 0 0 0,-1 0 0 0 0,1 0 0 0 0,3 0-32 0 0,7 0 259 0 0,1 0 1 0 0,-1-2-1 0 0,1 1 0 0 0,-1-2 0 0 0,0 0 1 0 0,1-1-1 0 0,-1-1 0 0 0,-1 0 1 0 0,1-1-1 0 0,0 0 0 0 0,-1-1 0 0 0,0-1 1 0 0,-1 0-1 0 0,7-5-259 0 0,13-10 339 0 0,0-1 1 0 0,-2-2 0 0 0,0-1-1 0 0,-2-1 1 0 0,0-2-340 0 0,-18 18 17 0 0,-1 1 1 0 0,0-2-1 0 0,-1 1 1 0 0,0-1-1 0 0,-1-1 0 0 0,0 1 1 0 0,-1-1-1 0 0,0-1 1 0 0,-1 1-1 0 0,-1-1 0 0 0,0 0 1 0 0,-1 0-1 0 0,0-1 1 0 0,-1 1-1 0 0,-1-1 1 0 0,0 0-1 0 0,-1-11-17 0 0,-1 23-72 0 0,-1 0-1 0 0,1 0 1 0 0,-1 0 0 0 0,0 1-1 0 0,0-1 1 0 0,0 0 0 0 0,0 1 0 0 0,0-1-1 0 0,0 1 1 0 0,-1-1 0 0 0,1 1-1 0 0,-1 0 1 0 0,0 0 0 0 0,0-1 0 0 0,1 1-1 0 0,-1 0 1 0 0,-1 0 0 0 0,1 1-1 0 0,0-1 1 0 0,0 0 0 0 0,-1 1 0 0 0,1 0-1 0 0,-1-1 1 0 0,1 1 0 0 0,-1 0-1 0 0,0 0 1 0 0,1 0 0 0 0,-1 1 0 0 0,0-1-1 0 0,0 1 1 0 0,1-1 0 0 0,-1 1-1 0 0,0 0 1 0 0,0 0 0 0 0,0 0 0 0 0,0 0-1 0 0,1 1 1 0 0,-1-1 0 0 0,0 1-1 0 0,0 0 1 0 0,1 0 0 0 0,-1 0 0 0 0,1 0-1 0 0,-1 0 1 0 0,1 0 0 0 0,-1 1-1 0 0,1-1 1 0 0,-1 1 0 0 0,0 0 72 0 0,-4 6-57 0 0,1 0 0 0 0,-1 1 0 0 0,1-1 1 0 0,1 1-1 0 0,-1 0 0 0 0,1 0 0 0 0,1 1 1 0 0,0 0-1 0 0,0-1 0 0 0,1 1 0 0 0,1 1 0 0 0,-1-1 1 0 0,1 0-1 0 0,1 1 0 0 0,0-1 0 0 0,1 1 1 0 0,0-1-1 0 0,0 1 0 0 0,2 5 57 0 0,1-8 56 0 0,0 0 0 0 0,1 0 1 0 0,0-1-1 0 0,1 1 0 0 0,-1-1 1 0 0,1 0-1 0 0,1 0 0 0 0,0-1 0 0 0,0 1 1 0 0,0-1-1 0 0,0 0 0 0 0,1-1 0 0 0,0 0 1 0 0,0 0-1 0 0,1 0 0 0 0,-1-1 0 0 0,1 0 1 0 0,0-1-1 0 0,0 1 0 0 0,0-2 1 0 0,2 1-57 0 0,2 2 165 0 0,0-1 1 0 0,0-1-1 0 0,0 0 1 0 0,0-1-1 0 0,1 0 1 0 0,-1-1-1 0 0,1-1 1 0 0,-1 0-1 0 0,1 0 1 0 0,-1-1-1 0 0,0-1 1 0 0,1 0-1 0 0,-1 0 1 0 0,0-2-1 0 0,0 1 1 0 0,0-1 0 0 0,-1-1-1 0 0,1 0 1 0 0,-1-1-1 0 0,-1 0 1 0 0,1-1-1 0 0,-1 0 1 0 0,0 0-1 0 0,0-1 1 0 0,0-1-166 0 0,2-4 12 0 0,0 0 1 0 0,-1-1-1 0 0,0 0 1 0 0,-1-1 0 0 0,-1 0-1 0 0,0 0 1 0 0,-1-1-1 0 0,0 0 1 0 0,-2-1-1 0 0,0 1 1 0 0,-1-1-1 0 0,0-1 1 0 0,-2 1-1 0 0,0 0 1 0 0,-1-1 0 0 0,0 0-1 0 0,-2-8-12 0 0,1 24-33 0 0,0 1 0 0 0,-1-1 0 0 0,0 0 0 0 0,1 1 0 0 0,-1-1 0 0 0,0 0-1 0 0,0 1 1 0 0,0-1 0 0 0,0 0 0 0 0,0 1 0 0 0,-1-1 0 0 0,1 0 0 0 0,0 1 0 0 0,-1-1 0 0 0,1 0 0 0 0,-1 1 0 0 0,0-1-1 0 0,1 1 1 0 0,-1-1 0 0 0,0 1 0 0 0,0-1 0 0 0,0 1 0 0 0,0 0 0 0 0,0-1 0 0 0,0 1 0 0 0,0 0 0 0 0,-1 0-1 0 0,1 0 1 0 0,0 0 0 0 0,-1 0 0 0 0,1 0 0 0 0,-1 0 0 0 0,1 0 0 0 0,-1 1 0 0 0,1-1 0 0 0,-1 0 0 0 0,0 1 0 0 0,1 0-1 0 0,-1-1 1 0 0,0 1 0 0 0,1 0 0 0 0,-1 0 0 0 0,0 0 0 0 0,1 0 0 0 0,-1 0 0 0 0,0 0 0 0 0,1 0 0 0 0,-1 0-1 0 0,0 1 1 0 0,1-1 0 0 0,-1 1 0 0 0,0-1 0 0 0,1 1 0 0 0,-1 0 0 0 0,1 0 0 0 0,-1 0 0 0 0,1-1 0 0 0,0 1 0 0 0,-1 0-1 0 0,1 1 1 0 0,0-1 0 0 0,0 0 0 0 0,-1 0 0 0 0,1 1 0 0 0,0-1 33 0 0,-6 10-37 0 0,0 1-1 0 0,1 0 1 0 0,0 0-1 0 0,1 0 1 0 0,0 0 0 0 0,1 1-1 0 0,1-1 1 0 0,0 1-1 0 0,0 0 1 0 0,2 0-1 0 0,-1 1 1 0 0,2 0 37 0 0,0 10-6 0 0,2 0 0 0 0,0 1 0 0 0,2-1 0 0 0,1-1 0 0 0,0 1 0 0 0,2-1 0 0 0,1 0 0 0 0,1 0 0 0 0,8 16 6 0 0,83 153-1683 0 0,-91-179 841 0 0,7 12-2228 0 0,-5-9-3389 0 0,-5-11-1231 0 0</inkml:trace>
  <inkml:trace contextRef="#ctx0" brushRef="#br0" timeOffset="4715.101">3408 689 5409 0 0,'0'0'2103'0'0,"0"0"-1249"0"0,0 0-262 0 0,0 0 177 0 0,0 0 149 0 0,0 0-14 0 0,0 0-116 0 0,0 0-154 0 0,0 0-178 0 0,-26 34-152 0 0,-79 105-132 0 0,50-56-19 0 0,51-77-166 0 0,-2 1-31 0 0,1 1 1 0 0,0 0-1 0 0,0 0 0 0 0,1 0 1 0 0,0 1-1 0 0,0 0 1 0 0,1 0-1 0 0,0 0 1 0 0,1 0-1 0 0,0 0 1 0 0,0 0-1 0 0,1 2 44 0 0,18-19 672 0 0,182-274 1578 0 0,-78 150-1955 0 0,-119 132-299 0 0,0 0-1 0 0,-1 1 1 0 0,1 0-1 0 0,-1-1 1 0 0,1 1 0 0 0,-1 0-1 0 0,0-1 1 0 0,1 1-1 0 0,-1 0 1 0 0,0 0 0 0 0,1 0-1 0 0,-1 1 1 0 0,0-1 0 0 0,0 0-1 0 0,0 0 1 0 0,0 1-1 0 0,0-1 1 0 0,0 0 0 0 0,0 1-1 0 0,-1-1 1 0 0,1 1 0 0 0,0-1-1 0 0,-1 1 1 0 0,1-1-1 0 0,-1 1 1 0 0,0-1 0 0 0,1 1-1 0 0,-1 0 1 0 0,0-1-1 0 0,0 1 1 0 0,0 0 0 0 0,0-1-1 0 0,0 1 1 0 0,0-1 0 0 0,-1 1-1 0 0,1 0 1 0 0,-1-1-1 0 0,1 1 1 0 0,-1-1 0 0 0,1 1-1 0 0,-2 0 5 0 0,3 10 76 0 0,4 23-47 0 0,1 0 1 0 0,2 0-1 0 0,1 0 0 0 0,1-1 1 0 0,6 8-30 0 0,23 57 97 0 0,-47-99 2435 0 0,-33-29-2481 0 0,12 7-317 0 0,0 0-1 0 0,-1 2 1 0 0,-1 1-1 0 0,-1 1 1 0 0,-1 2-1 0 0,-28-10 267 0 0,16 19-2387 0 0,30 7-1046 0 0,0-1-3596 0 0,11 1 2017 0 0</inkml:trace>
  <inkml:trace contextRef="#ctx0" brushRef="#br0" timeOffset="5061.666">3871 659 6369 0 0,'0'0'2512'0'0,"0"0"-1476"0"0,0 0-588 0 0,0 0 15 0 0,0 0 174 0 0,0 0 177 0 0,0 0 115 0 0,0 0 27 0 0,0 0-82 0 0,0 0-163 0 0,0 0-171 0 0,0 0-124 0 0,0 0-100 0 0,5 26-51 0 0,14 78-29 0 0,-9 69 696 0 0,-11-155-890 0 0,-13 54-373 0 0,-2-49-2956 0 0,6-23-6373 0 0,6 0 4442 0 0</inkml:trace>
  <inkml:trace contextRef="#ctx0" brushRef="#br0" timeOffset="5335.634">3873 696 7690 0 0,'0'0'915'0'0,"0"0"-386"0"0,0 0-125 0 0,0 0 84 0 0,0 0 167 0 0,0 0 133 0 0,0 0 74 0 0,0 0 38 0 0,0 0-25 0 0,0 0-94 0 0,0 0-122 0 0,0 0-150 0 0,0 0-154 0 0,26 0-111 0 0,82 0-81 0 0,-3-14-434 0 0,-74 11-1699 0 0,-21 2-1316 0 0,1 1-3734 0 0,-11 0 2750 0 0</inkml:trace>
  <inkml:trace contextRef="#ctx0" brushRef="#br0" timeOffset="5581.038">3890 902 4385 0 0,'0'0'952'0'0,"0"0"-32"0"0,0 0 353 0 0,0 0 79 0 0,0 0-168 0 0,0 0-216 0 0,0 0-215 0 0,0 0-185 0 0,0 0-192 0 0,0 0-184 0 0,193-29-192 0 0,-162 18-240 0 0,3 0-528 0 0,-1 0-857 0 0,0 0-1359 0 0,-6 3-1937 0 0,-10 1 2536 0 0</inkml:trace>
  <inkml:trace contextRef="#ctx0" brushRef="#br0" timeOffset="9201.055">4994 221 1256 0 0,'0'0'1318'0'0,"0"0"-578"0"0,0 0-209 0 0,0 0 94 0 0,0 0 206 0 0,0 0 196 0 0,0 0 75 0 0,0 0-102 0 0,0 0-203 0 0,0 0-226 0 0,0 0-208 0 0,0 0-150 0 0,0 0-73 0 0,-1 3 3 0 0,-81 153 2810 0 0,-16-7-2219 0 0,-5-5 0 0 0,-81 81-734 0 0,79-96 188 0 0,-33 48-201 0 0,119-118-2611 0 0,62-59-4855 0 0,-32-7 4559 0 0,-3 3 690 0 0</inkml:trace>
  <inkml:trace contextRef="#ctx0" brushRef="#br0" timeOffset="9504.724">5160 597 8370 0 0,'0'0'49'0'0,"0"0"-65"0"0,0 0 276 0 0,0 0 419 0 0,0 0 311 0 0,0 0 148 0 0,0 0-15 0 0,-13 32-142 0 0,-43 105-215 0 0,38-93-478 0 0,3 1-1 0 0,1 1 0 0 0,2 0 0 0 0,3 1 0 0 0,1 1-287 0 0,5-26 51 0 0,-31 162-1307 0 0,17-150-2420 0 0,-13-13-6798 0 0,27-20 10053 0 0</inkml:trace>
  <inkml:trace contextRef="#ctx0" brushRef="#br0" timeOffset="9952.054">4976 623 1168 0 0,'0'0'767'0'0,"0"0"-57"0"0,0 0 48 0 0,0 0 96 0 0,0 0 50 0 0,0 0-4 0 0,0 0-68 0 0,33-15-101 0 0,103-45-64 0 0,-42 36 503 0 0,-79 21-997 0 0,-1 2 0 0 0,0 0 1 0 0,1 0-1 0 0,-1 1 0 0 0,1 1 0 0 0,-1 0 1 0 0,1 1-1 0 0,-1 1 0 0 0,0 0 1 0 0,0 1-1 0 0,0 1 0 0 0,0 0 1 0 0,-1 1-1 0 0,0 0 0 0 0,0 1 0 0 0,-1 0 1 0 0,1 1-1 0 0,-2 1 0 0 0,2 0-173 0 0,-11-5 67 0 0,0-1-1 0 0,0 1 0 0 0,0-1 1 0 0,0 1-1 0 0,-1 0 0 0 0,1 0 1 0 0,-1 0-1 0 0,0 0 0 0 0,-1 0 1 0 0,1 0-1 0 0,0 0 0 0 0,-1 0 1 0 0,0 0-1 0 0,0 0 0 0 0,0 0 1 0 0,-1 0-1 0 0,1 0 0 0 0,-1 0 1 0 0,0 0-1 0 0,0 0 0 0 0,-1 0 1 0 0,1-1-1 0 0,-1 1 0 0 0,1 0 1 0 0,-1-1-1 0 0,0 1 0 0 0,-1-1 1 0 0,1 0-1 0 0,-1 1 0 0 0,1-1 1 0 0,-1 0-1 0 0,0 0 0 0 0,0-1 1 0 0,0 1-67 0 0,-29 24 193 0 0,-1-2 1 0 0,-1-1 0 0 0,-2-2 0 0 0,0-1 0 0 0,-7 1-194 0 0,-59 36 88 0 0,98-57-100 0 0,0 0-1 0 0,1 1 1 0 0,-1-1-1 0 0,1 1 1 0 0,-1 0-1 0 0,1 0 1 0 0,0 1-1 0 0,0-1 1 0 0,0 0-1 0 0,0 1 1 0 0,0 0-1 0 0,0 0 1 0 0,1 0-1 0 0,-1 0 1 0 0,1 0 0 0 0,0 0-1 0 0,0 1 1 0 0,0-1-1 0 0,0 1 1 0 0,1-1-1 0 0,0 1 1 0 0,-1 0-1 0 0,1 0 1 0 0,1-1-1 0 0,-1 1 1 0 0,0 0-1 0 0,1 0 1 0 0,0 0-1 0 0,0 0 1 0 0,0 0-1 0 0,0 0 1 0 0,1 0-1 0 0,-1-1 1 0 0,2 5 12 0 0,8 10 229 0 0,0-1-1 0 0,1 0 1 0 0,0 0-1 0 0,2-1 1 0 0,0-1 0 0 0,1 0-1 0 0,0 0 1 0 0,1-2-1 0 0,0 0 1 0 0,13 8-229 0 0,36 18 1862 0 0,-63-39-1764 0 0,-1 3 261 0 0,0-2-3851 0 0,0-1-3754 0 0,0 0-2263 0 0</inkml:trace>
  <inkml:trace contextRef="#ctx0" brushRef="#br0" timeOffset="11130.954">5677 991 688 0 0,'0'0'1715'0'0,"0"0"-955"0"0,0 0-358 0 0,0 0 81 0 0,0 0 199 0 0,0 0 145 0 0,0 0 20 0 0,0 0-108 0 0,0 0-150 0 0,0 0-133 0 0,0 0-121 0 0,0 0-80 0 0,-2 19 4534 0 0,-132 227-3564 0 0,134-246-1097 0 0,0 0 0 0 0,-1-1-1 0 0,1 1 1 0 0,0 0-1 0 0,0 0 1 0 0,-1 0-1 0 0,1 0 1 0 0,0 0-1 0 0,0 0 1 0 0,-1 0 0 0 0,1 0-1 0 0,0 0 1 0 0,0 0-1 0 0,-1 0-127 0 0,59-102 123 0 0,79-71-360 0 0,-120 154 176 0 0,-14 15 38 0 0,-1 1 0 0 0,1-1 1 0 0,0 1-1 0 0,0-1 0 0 0,1 1 0 0 0,-1 0 1 0 0,1 0-1 0 0,0 0 0 0 0,0 1 1 0 0,-1-1-1 0 0,2 1 0 0 0,-1 0 1 0 0,0 0-1 0 0,0 1 0 0 0,1-1 0 0 0,-1 1 1 0 0,1 0-1 0 0,2-1 23 0 0,12 47-329 0 0,-1 33 508 0 0,-16-64-142 0 0,1 1-1 0 0,0-1 1 0 0,1 0-1 0 0,0 0 1 0 0,1 0-1 0 0,1-1 1 0 0,0 1-1 0 0,1-2 1 0 0,5 10-37 0 0,13 29 496 0 0,-25-50-405 0 0,0-1 21 0 0,0 0 32 0 0,0 0 54 0 0,0 0 32 0 0,0 0 38 0 0,0 0 21 0 0,0 0 1 0 0,0 0 20 0 0,0 0-4 0 0,0 0-8 0 0,0 0-4 0 0,0 0-43 0 0,0 0-49 0 0,-26-15 222 0 0,-12-18-172 0 0,25 22-1505 0 0,-103-33 2669 0 0,33 22-2359 0 0,83 22-274 0 0,0 0-1159 0 0,0 0-2813 0 0,0 3-5429 0 0</inkml:trace>
</inkml:ink>
</file>

<file path=ppt/ink/ink1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25.5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1336 19 7314 0 0,'0'0'276'0'0,"0"0"-194"0"0,0 0 85 0 0,0 0 381 0 0,0 0 344 0 0,0 0 214 0 0,0 0 47 0 0,0 0-74 0 0,0 0-113 0 0,0 0-149 0 0,0 0-120 0 0,0 0-99 0 0,0 0-40 0 0,26 35-43 0 0,79 110-62 0 0,-48-45 242 0 0,-46-72-631 0 0,-1 0 0 0 0,-1 0 0 0 0,-2 1 0 0 0,0 0 1 0 0,-2 1-1 0 0,-1-1 0 0 0,-2 1 0 0 0,-1 0 0 0 0,-1-1 0 0 0,-2 8-64 0 0,0-25-201 0 0,0 0-1 0 0,-1 0 1 0 0,-1 0-1 0 0,0 0 0 0 0,-1-1 1 0 0,0 0-1 0 0,0 0 1 0 0,-1 0-1 0 0,-1-1 1 0 0,0 0-1 0 0,0 0 0 0 0,-1 0 1 0 0,0-1-1 0 0,-8 6 202 0 0,-84 66-11586 0 0,81-68 7437 0 0</inkml:trace>
  <inkml:trace contextRef="#ctx0" brushRef="#br0" timeOffset="-1583.885">839 302 0 0 0,'0'0'0'0'0,"0"0"0"0"0</inkml:trace>
  <inkml:trace contextRef="#ctx0" brushRef="#br0" timeOffset="-1416.493">839 302 0 0 0,'0'0'0'0'0,"0"0"0"0"0,0 0 0 0 0</inkml:trace>
  <inkml:trace contextRef="#ctx0" brushRef="#br0" timeOffset="-288.323">363 287 1032 0 0,'0'0'1874'0'0,"0"0"-736"0"0,0 0-313 0 0,0 0 45 0 0,0 0 176 0 0,0 0 171 0 0,0 0 48 0 0,0 0-76 0 0,0 0-148 0 0,0 0-150 0 0,0 0-131 0 0,0 0-84 0 0,10-8-26 0 0,87-46 1370 0 0,-27 33-1282 0 0,1 3-1 0 0,0 3 1 0 0,1 3-1 0 0,0 4 1 0 0,41 1-738 0 0,-111 6-1 0 0,1 1 0 0 0,0-1 0 0 0,0 1 0 0 0,-1 0-1 0 0,1 0 1 0 0,0 0 0 0 0,0 0 0 0 0,0 0 0 0 0,-1 0 0 0 0,1 1 0 0 0,0 0 0 0 0,-1-1 0 0 0,1 1 0 0 0,0 0 0 0 0,-1 0 0 0 0,1 1 0 0 0,-1-1 0 0 0,0 0 0 0 0,1 1 0 0 0,-1-1 0 0 0,0 1 0 0 0,0 0 0 0 0,0 0 0 0 0,0 0 0 0 0,0 0 0 0 0,0 0 0 0 0,-1 0 0 0 0,1 1 0 0 0,-1-1 0 0 0,1 0-1 0 0,-1 1 1 0 0,0-1 0 0 0,0 1 0 0 0,0 0 0 0 0,0-1 0 0 0,0 2 1 0 0,-1 1 34 0 0,0-1-1 0 0,-1 0 1 0 0,0 0 0 0 0,1 1-1 0 0,-1-1 1 0 0,-1 0-1 0 0,1 0 1 0 0,-1 0 0 0 0,1 0-1 0 0,-1 0 1 0 0,0-1-1 0 0,-1 1 1 0 0,1 0-1 0 0,-1-1 1 0 0,1 0 0 0 0,-1 1-1 0 0,0-1 1 0 0,0 0-1 0 0,0-1 1 0 0,-1 1 0 0 0,1 0-1 0 0,-3 0-33 0 0,-149 89 355 0 0,113-66-384 0 0,43-24-14 0 0,-1 1 0 0 0,0 0 0 0 0,1 0 0 0 0,-1 0 1 0 0,1-1-1 0 0,0 1 0 0 0,0 0 0 0 0,0-1 0 0 0,0 1 1 0 0,0-1-1 0 0,0 1 0 0 0,1-1 0 0 0,0 1 0 0 0,-1-1 1 0 0,1 0-1 0 0,0 0 0 0 0,0 0 0 0 0,0 0 0 0 0,0 0 1 0 0,0 0-1 0 0,1 0 43 0 0,-1 0-27 0 0,76 67 45 0 0,-56-52 4 0 0,-1 1 0 0 0,-1 1 0 0 0,0 1 0 0 0,-2 1 0 0 0,13 18-22 0 0,-27-34 40 0 0,-1 0 0 0 0,0 0 0 0 0,0 0 0 0 0,0 0 0 0 0,-1 1 0 0 0,1-1 0 0 0,-1 1 0 0 0,-1-1 0 0 0,1 1 0 0 0,-1 0 1 0 0,0 0-1 0 0,0 0 0 0 0,0 0 0 0 0,-1 0 0 0 0,0 0 0 0 0,-1 0 0 0 0,1 0 0 0 0,-1-1 0 0 0,0 1 0 0 0,0 0 0 0 0,-1 0 0 0 0,0 0 0 0 0,0-1 0 0 0,0 1 0 0 0,-1-1 0 0 0,1 0 0 0 0,-1 1 0 0 0,-1-1 0 0 0,1-1 0 0 0,-1 1 0 0 0,1 0 0 0 0,-1-1 1 0 0,-1 0-1 0 0,1 0 0 0 0,-5 3-40 0 0,-4 4-111 0 0,-2-1 0 0 0,1 0 0 0 0,-2-1 1 0 0,1-1-1 0 0,-1 0 0 0 0,0-1 0 0 0,-1-1 0 0 0,1-1 1 0 0,-1 0-1 0 0,0-1 0 0 0,-1-1 0 0 0,1 0 1 0 0,-1-1-1 0 0,1-2 0 0 0,-9 1 111 0 0,-7-19-4042 0 0,22-3-4756 0 0,11 16 1487 0 0</inkml:trace>
  <inkml:trace contextRef="#ctx0" brushRef="#br0" timeOffset="416.755">166 0 0 0 0,'0'0'427'0'0,"0"0"304"0"0,0 0 277 0 0,0 0 319 0 0,0 0 228 0 0,0 0 114 0 0,-17 32-52 0 0,-50 103-152 0 0,27-21 897 0 0,28-71-2047 0 0,3 0 0 0 0,1 1 1 0 0,2 0-1 0 0,2 1 0 0 0,2-1 0 0 0,2 1 0 0 0,2 3-315 0 0,0-37 23 0 0,0 1 1 0 0,0-1-1 0 0,1 0 0 0 0,1 0 0 0 0,0 0 1 0 0,0 0-1 0 0,1 0 0 0 0,1-1 0 0 0,0 0 0 0 0,0 0 1 0 0,1-1-1 0 0,0 1 0 0 0,1-1 0 0 0,0-1 1 0 0,0 0-1 0 0,0 0 0 0 0,1 0 0 0 0,1-1 1 0 0,-1-1-1 0 0,10 6-23 0 0,100 43-1546 0 0,0-23-4557 0 0,-87-25-1080 0 0</inkml:trace>
</inkml:ink>
</file>

<file path=ppt/ink/ink1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4.6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 6289 0 0,'0'0'1730'0'0,"0"0"25"0"0,0 0 75 0 0,0 0-36 0 0,0 0-173 0 0,0 0-283 0 0,0 0-339 0 0,0 0-254 0 0,0 0-186 0 0,0 0-150 0 0,0 0-134 0 0,0 0-105 0 0,1-4 368 0 0,191-15 1809 0 0,-33 17-1754 0 0,-155 3-604 0 0,0 0 1 0 0,0 0 0 0 0,-1 1 0 0 0,1 0 0 0 0,0 0 0 0 0,-1 0 0 0 0,1 0 0 0 0,-1 0 0 0 0,0 1 0 0 0,0-1-1 0 0,0 1 1 0 0,0 0 0 0 0,0 0 0 0 0,-1 0 0 0 0,1 0 0 0 0,-1 1 0 0 0,0-1 0 0 0,0 1 0 0 0,0-1-1 0 0,0 1 1 0 0,-1 0 0 0 0,1 0 0 0 0,-1-1 0 0 0,0 1 0 0 0,0 0 0 0 0,0 0 0 0 0,-1 0 0 0 0,1 0 0 0 0,-1 1-1 0 0,0-1 1 0 0,-1 0 0 0 0,1 0 0 0 0,0 0 0 0 0,-1 0 0 0 0,0 0 0 0 0,0 0 0 0 0,0 0 0 0 0,-1-1-1 0 0,1 1 1 0 0,-1 0 0 0 0,0-1 0 0 0,0 1 0 0 0,0-1 0 0 0,-1 1 0 0 0,-1 1 10 0 0,-13 18 19 0 0,0 0 0 0 0,-2-1 0 0 0,-1-1 1 0 0,-1 0-1 0 0,-17 11-19 0 0,-7 9 12 0 0,43-39-22 0 0,0-1-1 0 0,0 1 1 0 0,0-1 0 0 0,0 1 0 0 0,1 0 0 0 0,-1 0-1 0 0,0 0 1 0 0,1 0 0 0 0,-1 0 0 0 0,1 0 0 0 0,0 0-1 0 0,0 1 1 0 0,0-1 0 0 0,0 0 0 0 0,0 1 0 0 0,0-1-1 0 0,1 1 1 0 0,-1-1 0 0 0,1 1 0 0 0,-1-1 0 0 0,1 1-1 0 0,0 0 1 0 0,0-1 0 0 0,0 1 0 0 0,1-1 0 0 0,-1 1 0 0 0,1-1-1 0 0,-1 1 1 0 0,1-1 0 0 0,0 1 0 0 0,0-1 0 0 0,0 0-1 0 0,0 1 1 0 0,0-1 0 0 0,0 0 0 0 0,1 0 0 0 0,-1 0-1 0 0,1 0 1 0 0,-1 0 0 0 0,1 0 0 0 0,0 0 0 0 0,0-1-1 0 0,0 1 1 0 0,0 0 0 0 0,0-1 0 0 0,0 0 0 0 0,1 1-1 0 0,0-1 11 0 0,40 24-6 0 0,-25-16 13 0 0,0 1 0 0 0,-1 0 0 0 0,0 1 0 0 0,-1 1 0 0 0,0 0 0 0 0,-1 2 0 0 0,-1 0 0 0 0,11 12-7 0 0,-23-22 20 0 0,-1-1-1 0 0,1 1 1 0 0,-1 0 0 0 0,0-1 0 0 0,0 1 0 0 0,0 0-1 0 0,-1 0 1 0 0,1 0 0 0 0,-1-1 0 0 0,0 1 0 0 0,0 0 0 0 0,0 0-1 0 0,-1 0 1 0 0,1 0 0 0 0,-1 0 0 0 0,0-1 0 0 0,0 1-1 0 0,0 0 1 0 0,-1-1 0 0 0,1 1 0 0 0,-1 0 0 0 0,0-1-1 0 0,0 0 1 0 0,0 0 0 0 0,0 1 0 0 0,-1-1 0 0 0,1 0 0 0 0,-1-1-1 0 0,0 1 1 0 0,0 0 0 0 0,0-1 0 0 0,0 0 0 0 0,0 1-1 0 0,0-1 1 0 0,-3 1-20 0 0,-13 9-69 0 0,0-1-1 0 0,-1 0 1 0 0,0-1-1 0 0,0-1 1 0 0,-1-2-1 0 0,-1 0 0 0 0,1-1 1 0 0,-1 0-1 0 0,0-2 1 0 0,0-1-1 0 0,0-1 1 0 0,-1-1-1 0 0,1 0 1 0 0,-14-3 69 0 0,10-9-2082 0 0,12-2-5777 0 0,13 12 6281 0 0,-1-3-8828 0 0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4:13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1 236 4185 0 0,'0'0'912'0'0,"0"0"-37"0"0,0 0 132 0 0,0 0 218 0 0,0 0 133 0 0,0 0-64 0 0,0 0-143 0 0,38-3-133 0 0,121-7-151 0 0,324 4 2582 0 0,-303 17-2603 0 0,-229-11 2604 0 0,-1-8-3280 0 0,0-2 1 0 0,1-2 0 0 0,1-2-1 0 0,-32-15-170 0 0,68 24 42 0 0,0 1-1 0 0,0-2 0 0 0,0 0 1 0 0,1 0-1 0 0,0-1 0 0 0,1 0 1 0 0,-1-1-1 0 0,1 0 1 0 0,1-1-1 0 0,0 0 0 0 0,0 0 1 0 0,-4-7-42 0 0,12 15-80 0 0,1 0 1 0 0,0 0 0 0 0,-1 0 0 0 0,1 0 0 0 0,-1 0 0 0 0,1 0 0 0 0,0 0 0 0 0,0 0 0 0 0,0-1 0 0 0,0 1 0 0 0,0 0 0 0 0,0 0 0 0 0,0 0 0 0 0,0 0 0 0 0,0 0 0 0 0,0 0 0 0 0,1-1 0 0 0,-1 1 0 0 0,0 0 0 0 0,1 0-1 0 0,-1 0 1 0 0,1 0 0 0 0,-1 0 0 0 0,1 0 0 0 0,0 0 0 0 0,-1 0 0 0 0,1 0 0 0 0,0 1 0 0 0,0-1 0 0 0,-1 0 0 0 0,1 0 0 0 0,0 1 0 0 0,0-1 0 0 0,0 0 0 0 0,0 1 0 0 0,0-1 0 0 0,0 1 0 0 0,0-1 0 0 0,0 1 0 0 0,0-1-1 0 0,0 1 1 0 0,0 0 0 0 0,1 0 79 0 0,49-16-10250 0 0,-51 16 10045 0 0,17-1-8756 0 0</inkml:trace>
</inkml:ink>
</file>

<file path=ppt/ink/ink1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5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9 696 11779 0 0,'0'0'2823'0'0,"0"0"-1607"0"0,0 0-673 0 0,0 0-178 0 0,0 0-33 0 0,0 0 70 0 0,0 0 91 0 0,0 0 77 0 0,0 0 31 0 0,0 0-49 0 0,0 0-128 0 0,0 0-136 0 0,0 0-104 0 0,0 32-85 0 0,0 145 5 0 0,2-146-407 0 0,-2 25-539 0 0,-7-25-9478 0 0,5-30 1010 0 0</inkml:trace>
  <inkml:trace contextRef="#ctx0" brushRef="#br0" timeOffset="241.339">0 343 10794 0 0,'0'0'1753'0'0,"0"0"-1185"0"0,0 0-128 0 0,0 0-128 0 0,0 0-160 0 0,0 0-368 0 0,0 0-264 0 0,0 0-128 0 0,0 0-24 0 0,0 0 159 0 0,0 0-207 0 0,0 0-688 0 0,0 0-1409 0 0,0 0-1223 0 0,54 81 1215 0 0</inkml:trace>
  <inkml:trace contextRef="#ctx0" brushRef="#br0" timeOffset="500.234">295 1002 7898 0 0,'0'0'1980'0'0,"0"0"-293"0"0,0 0-151 0 0,0 0-29 0 0,0 0-96 0 0,0 0-148 0 0,0 0-190 0 0,0 0-191 0 0,0 0-164 0 0,0 0-213 0 0,0 0-162 0 0,19-33-144 0 0,59-104-104 0 0,-22 46-22 0 0,-12 50-1355 0 0,-27 78-647 0 0,-16-31 1960 0 0,0 1 0 0 0,0 0 0 0 0,1-1 0 0 0,-1 1 1 0 0,1-1-1 0 0,1 0 0 0 0,-1 0 0 0 0,1 0 1 0 0,1 0-1 0 0,-1 0 0 0 0,1 0 0 0 0,0-1 0 0 0,0 0 1 0 0,0 1-1 0 0,1-2 0 0 0,-1 1 0 0 0,1 0 1 0 0,1-1-1 0 0,-1 0 0 0 0,1 0 0 0 0,-1-1 0 0 0,1 0 1 0 0,0 0-1 0 0,0 0 0 0 0,0 0 0 0 0,1-1 1 0 0,-1 0-1 0 0,1 0 0 0 0,4 0-31 0 0,-5-3 234 0 0,1 0 1 0 0,0 0-1 0 0,0 0 0 0 0,-1-1 0 0 0,1 0 1 0 0,-1 0-1 0 0,0-1 0 0 0,1 1 1 0 0,-1-1-1 0 0,0-1 0 0 0,-1 1 0 0 0,1-1 1 0 0,0 0-1 0 0,-1 0 0 0 0,0-1 1 0 0,0 0-1 0 0,-1 0 0 0 0,1 0 0 0 0,-1 0 1 0 0,0-1-1 0 0,2-4-234 0 0,58-133-90 0 0,-51 90-2450 0 0,-7 18-4502 0 0,-3 20-4077 0 0</inkml:trace>
  <inkml:trace contextRef="#ctx0" brushRef="#br0" timeOffset="758.997">1199 0 16980 0 0,'0'0'234'0'0,"0"0"-226"0"0,0 0 72 0 0,0 0 294 0 0,0 0 246 0 0,0 0 160 0 0,0 0 54 0 0,0 0-32 0 0,0 0-75 0 0,9 38-124 0 0,28 122-151 0 0,-25-33 84 0 0,-24 192-454 0 0,-10-139-3396 0 0,14-157 780 0 0,-1-9-4848 0 0,5-9-2500 0 0</inkml:trace>
  <inkml:trace contextRef="#ctx0" brushRef="#br0" timeOffset="911.955">945 475 13187 0 0,'0'0'864'0'0,"0"0"-256"0"0,0 0 16 0 0,0 0-64 0 0,0 0-136 0 0,0 0-159 0 0,0 0-105 0 0,198-18-64 0 0,-163 18-88 0 0,6 7-144 0 0,-4-3-425 0 0,-1 3-791 0 0,1 4-1576 0 0,-13-7-2290 0 0,-7 3-1383 0 0</inkml:trace>
  <inkml:trace contextRef="#ctx0" brushRef="#br0" timeOffset="1147.179">1710 405 9890 0 0,'0'0'1051'0'0,"0"0"-32"0"0,0 0 80 0 0,0 0 14 0 0,0 0-187 0 0,0 0-242 0 0,0 0-221 0 0,0 0-168 0 0,0 0-77 0 0,-24 32-68 0 0,-74 100-49 0 0,95-130-95 0 0,1 0 0 0 0,0 0 1 0 0,0 1-1 0 0,0-1 0 0 0,0 0 0 0 0,0 1 0 0 0,0 0 1 0 0,1-1-1 0 0,0 1 0 0 0,-1 0 0 0 0,1 0 1 0 0,0-1-1 0 0,0 1 0 0 0,0 0 0 0 0,1 0 0 0 0,-1 0 1 0 0,1 0-1 0 0,-1 0 0 0 0,1 1 0 0 0,0-1 0 0 0,0 0 1 0 0,1 0-1 0 0,0 2-6 0 0,1 3 36 0 0,1-2 154 0 0,0 0 0 0 0,0 0 0 0 0,1 0 0 0 0,0 0 1 0 0,1 0-1 0 0,-1-1 0 0 0,1 0 0 0 0,0 0 0 0 0,0 0 0 0 0,1 0 1 0 0,-1-1-1 0 0,1 0 0 0 0,0 0 0 0 0,0-1 0 0 0,1 0 0 0 0,-1 0 1 0 0,1 0-1 0 0,-1-1 0 0 0,1 0 0 0 0,0 0 0 0 0,0 0 0 0 0,0-1 1 0 0,0 0-1 0 0,0-1 0 0 0,0 1 0 0 0,0-1 0 0 0,0-1 1 0 0,0 1-1 0 0,0-1 0 0 0,6-2-190 0 0,-5 1 137 0 0,0 0 0 0 0,0 0-1 0 0,-1-1 1 0 0,1 0 0 0 0,0 0 0 0 0,-1-1 0 0 0,0 0 0 0 0,0-1-1 0 0,0 1 1 0 0,-1-1 0 0 0,1-1 0 0 0,-1 1 0 0 0,0-1 0 0 0,-1 0-1 0 0,0 0 1 0 0,1-1 0 0 0,-2 1 0 0 0,1-1 0 0 0,-1 0-1 0 0,1-2-136 0 0,-2 2-61 0 0,1 0-1 0 0,-1-1 0 0 0,-1 1 0 0 0,1-1 0 0 0,-1 1 0 0 0,-1-1 1 0 0,1 0-1 0 0,-1 1 0 0 0,-1-1 0 0 0,1 0 0 0 0,-1 0 0 0 0,-1-4 62 0 0,-8-20-3344 0 0,-11 2-4347 0 0,12 22-3993 0 0</inkml:trace>
</inkml:ink>
</file>

<file path=ppt/ink/ink1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2.3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747 110 0 0 0,'0'0'675'0'0,"0"0"522"0"0,0 0 122 0 0,0 0-61 0 0,0 0-124 0 0,0 0-113 0 0,9-12-71 0 0,4-5-486 0 0,6-10-51 0 0,-1-6 4157 0 0,-26 20 643 0 0,-27 6-5178 0 0,32 7 231 0 0,-31 0-240 0 0,0 1 0 0 0,0 2 0 0 0,0 2 0 0 0,0 1 0 0 0,1 2 0 0 0,0 1 0 0 0,0 1 0 0 0,-25 13-26 0 0,14-8 34 0 0,13-5 8 0 0,0 2 0 0 0,0 1 0 0 0,1 2-1 0 0,1 1 1 0 0,0 1 0 0 0,-1 2-42 0 0,29-17-14 0 0,0 0-1 0 0,0 0 1 0 0,0 0 0 0 0,0 0-1 0 0,1 0 1 0 0,-1 0 0 0 0,1 0 0 0 0,0 1-1 0 0,-1-1 1 0 0,1 0 0 0 0,0 0-1 0 0,0 0 1 0 0,0 0 0 0 0,0 0-1 0 0,1 0 1 0 0,-1 1 0 0 0,1-1-1 0 0,-1 0 1 0 0,1 0 0 0 0,0 0-1 0 0,-1 0 1 0 0,1 0 0 0 0,0 0-1 0 0,0-1 1 0 0,1 1 0 0 0,-1 0 0 0 0,0 0-1 0 0,0-1 1 0 0,1 1 0 0 0,-1-1-1 0 0,1 1 1 0 0,0-1 0 0 0,-1 0-1 0 0,2 1 15 0 0,7 5 29 0 0,0 0-1 0 0,0-1 0 0 0,0-1 1 0 0,1 1-1 0 0,0-2 0 0 0,0 1 1 0 0,0-2-1 0 0,0 1 0 0 0,1-2 1 0 0,7 2-29 0 0,5 2 103 0 0,60 8 126 0 0,-83-13-236 0 0,-1 0 0 0 0,1 0 1 0 0,-1 0-1 0 0,1 0 0 0 0,-1 0 0 0 0,1 0 0 0 0,-1 0 0 0 0,0 0 0 0 0,0 0 0 0 0,1 0 0 0 0,-1 0 0 0 0,0 1 0 0 0,0-1 0 0 0,0 0 0 0 0,0 0 0 0 0,0 0 0 0 0,-1 0 0 0 0,1 0 0 0 0,0 0 0 0 0,0 0 0 0 0,-1 0 0 0 0,1 0 0 0 0,0 0 0 0 0,-1 0 0 0 0,1 0 0 0 0,-1 0 0 0 0,0 0 0 0 0,1 0 0 0 0,-1 0 0 0 0,0-1 0 0 0,1 1 0 0 0,-1 0 0 0 0,0 0 0 0 0,0-1 0 0 0,0 1 0 0 0,0 0 0 0 0,0-1 0 0 0,1 1 0 0 0,-2-1 7 0 0,1 1 2 0 0,-217 212 52 0 0,195-192-50 0 0,-4 4 3 0 0,0 0 0 0 0,2 2 0 0 0,1 0 0 0 0,2 2 0 0 0,-19 30-7 0 0,39-57 4 0 0,1 1 1 0 0,0-1-1 0 0,0 0 1 0 0,0 0-1 0 0,1 1 1 0 0,-1-1-1 0 0,0 0 0 0 0,1 1 1 0 0,-1-1-1 0 0,1 1 1 0 0,0-1-1 0 0,0 0 0 0 0,0 1 1 0 0,0-1-1 0 0,0 1 1 0 0,1-1-1 0 0,-1 1 0 0 0,1-1 1 0 0,0 0-1 0 0,-1 1 1 0 0,1-1-1 0 0,0 0 1 0 0,0 0-1 0 0,0 1 0 0 0,1-1 1 0 0,-1 0-1 0 0,1 0 1 0 0,-1 0-1 0 0,1-1 0 0 0,-1 1 1 0 0,1 0-1 0 0,0 0 1 0 0,0-1-1 0 0,0 1 0 0 0,0-1 1 0 0,0 0-1 0 0,0 0 1 0 0,0 0-1 0 0,1 0 1 0 0,-1 0-1 0 0,0 0 0 0 0,1 0 1 0 0,-1-1-1 0 0,0 1 1 0 0,1-1-1 0 0,-1 0 0 0 0,1 1 1 0 0,-1-1-1 0 0,1 0 1 0 0,-1-1-1 0 0,1 1 0 0 0,0 0-4 0 0,24 0 134 0 0,0 0 0 0 0,-1-1 0 0 0,1-2 0 0 0,-1 0 0 0 0,1-2 0 0 0,-1-1 0 0 0,-1-2 0 0 0,1 0 0 0 0,-1-1 0 0 0,4-4-134 0 0,0 3-141 0 0,20-10-1562 0 0,-17 6-7788 0 0,-22 10 297 0 0</inkml:trace>
  <inkml:trace contextRef="#ctx0" brushRef="#br0" timeOffset="720.492">1395 357 12947 0 0,'0'0'1441'0'0,"0"0"-260"0"0,0 0-226 0 0,0 0-54 0 0,0 0-69 0 0,0 0-150 0 0,0 0-192 0 0,0 0-173 0 0,0 0-115 0 0,0 0-59 0 0,0 0-51 0 0,0 0-33 0 0,-36 12-21 0 0,-115 41-18 0 0,44 4 26 0 0,66-29-27 0 0,24-18-36 0 0,0 0 0 0 0,0 2-1 0 0,1 0 1 0 0,1 0-1 0 0,0 2 1 0 0,1 0-1 0 0,0 1 1 0 0,1 0-1 0 0,1 0 1 0 0,-6 11 17 0 0,17-24-20 0 0,0 0 0 0 0,-1 1 0 0 0,1-1 0 0 0,0 0 1 0 0,0 1-1 0 0,0-1 0 0 0,0 1 0 0 0,1-1 0 0 0,-1 1 0 0 0,1-1 0 0 0,0 1 0 0 0,-1 0 1 0 0,1-1-1 0 0,0 1 0 0 0,0-1 0 0 0,1 1 0 0 0,-1 0 0 0 0,0-1 0 0 0,1 1 0 0 0,0-1 0 0 0,0 1 1 0 0,-1-1-1 0 0,1 0 0 0 0,1 1 0 0 0,-1-1 0 0 0,0 0 0 0 0,1 1 0 0 0,-1-1 0 0 0,1 0 0 0 0,-1 0 1 0 0,1 0-1 0 0,0-1 0 0 0,2 3 20 0 0,8-1 125 0 0,0 0 1 0 0,0-1 0 0 0,0 0-1 0 0,1-1 1 0 0,-1-1-1 0 0,1 0 1 0 0,-1 0-1 0 0,0-1 1 0 0,1-1-1 0 0,-1 0 1 0 0,0-1 0 0 0,0 0-1 0 0,0-1 1 0 0,0 0-1 0 0,9-5-125 0 0,162-100 920 0 0,-157 92-889 0 0,164-120 262 0 0,-225 204-1925 0 0,-7-8 1664 0 0,3 1 0 0 0,3 2 0 0 0,-19 48-32 0 0,42-75-19 0 0,3 2-1 0 0,1-1 1 0 0,1 1-1 0 0,2 1 1 0 0,2-1 0 0 0,1 1-1 0 0,2 0 1 0 0,3 22 19 0 0,15 50-155 0 0,-2-66 189 0 0,-69-100 1667 0 0,5 7-1882 0 0,3-2-1 0 0,1-2 0 0 0,-28-48 182 0 0,65 90 19 0 0,-16-49 563 0 0,70 45-811 0 0,28 8 209 0 0,-1-2 0 0 0,0-4 0 0 0,11-6 20 0 0,-17 2-802 0 0,16-4-4458 0 0,-29-1-6379 0 0,-41 15 7022 0 0</inkml:trace>
  <inkml:trace contextRef="#ctx0" brushRef="#br0" timeOffset="1502.693">1787 644 0 0 0,'0'0'870'0'0,"0"0"458"0"0,0 0 351 0 0,0 0 191 0 0,0 0-45 0 0,0 0-270 0 0,0 0-289 0 0,0 0-194 0 0,0 0-73 0 0,0 0-8 0 0,0 0 57 0 0,0 5 71 0 0,0-5-1070 0 0,0 0 20 0 0,0 0 0 0 0,0 1 0 0 0,-1-1 0 0 0,1 1-1 0 0,0-1 1 0 0,0 0 0 0 0,-1 1 0 0 0,1-1 0 0 0,0 1 0 0 0,0-1-1 0 0,0 1 1 0 0,0-1 0 0 0,0 1 0 0 0,0-1 0 0 0,0 1-1 0 0,0-1 1 0 0,0 1 0 0 0,0-1 0 0 0,0 0 0 0 0,0 1-1 0 0,0-1 1 0 0,0 1 0 0 0,0-1 0 0 0,0 1 0 0 0,1-1-1 0 0,-1 1 1 0 0,0-1 0 0 0,0 0 0 0 0,0 1 0 0 0,1-1-1 0 0,-1 1 1 0 0,0-1 0 0 0,1 0 0 0 0,-1 1 0 0 0,0-1-1 0 0,1 0 1 0 0,-1 1 0 0 0,0-1 0 0 0,1 0 0 0 0,-1 0-1 0 0,1 1 1 0 0,-1-1 0 0 0,1 0 0 0 0,-1 0 0 0 0,0 0-1 0 0,1 0 1 0 0,-1 1 0 0 0,1-1 0 0 0,-1 0 0 0 0,1 0 0 0 0,-1 0-1 0 0,1 0 1 0 0,-1 0 0 0 0,1 0 0 0 0,-1 0 0 0 0,1 0-1 0 0,-1-1 1 0 0,1 1 0 0 0,-1 0 0 0 0,0 0 0 0 0,1 0-1 0 0,-1 0 1 0 0,1-1 0 0 0,-1 1-69 0 0,132-174 3463 0 0,-61 73-3307 0 0,-64 89-32 0 0,0 1-1255 0 0,-9 21-564 0 0,-4 6 1518 0 0,0 1-1 0 0,1 0 0 0 0,2 0 0 0 0,-1 1 0 0 0,2-1 0 0 0,0 1 0 0 0,1 0 0 0 0,1-1 0 0 0,2 17 178 0 0,0-30 17 0 0,0 0 1 0 0,0 0-1 0 0,0-1 1 0 0,1 1-1 0 0,-1-1 0 0 0,1 1 1 0 0,0-1-1 0 0,0 0 1 0 0,0 0-1 0 0,0 0 1 0 0,0-1-1 0 0,1 1 0 0 0,-1-1 1 0 0,1 0-1 0 0,0 0 1 0 0,0 0-1 0 0,-1 0 1 0 0,1-1-1 0 0,0 1 1 0 0,1-1-1 0 0,-1 0 0 0 0,0 0 1 0 0,0-1-1 0 0,0 1 1 0 0,1-1-1 0 0,-1 0 1 0 0,3 0-18 0 0,4-1 171 0 0,-1 0 0 0 0,1 0 0 0 0,-1-1 0 0 0,0 0 0 0 0,1-1 0 0 0,-1 0 0 0 0,0-1 1 0 0,-1 0-1 0 0,1 0 0 0 0,-1-1 0 0 0,0-1 0 0 0,0 1 0 0 0,0-1 0 0 0,-1-1 0 0 0,0 0 0 0 0,6-6-171 0 0,1 0 119 0 0,-1 0-1 0 0,0-2 0 0 0,-1 1 0 0 0,-1-2 1 0 0,0 0-1 0 0,-1 0 0 0 0,-1-1 0 0 0,0 0 1 0 0,-1-1-1 0 0,-1 0 0 0 0,-1 0 0 0 0,1-8-118 0 0,-5-20-1028 0 0,-4 34-1970 0 0,1 11-1063 0 0,0 1-2619 0 0,0 0-2571 0 0</inkml:trace>
</inkml:ink>
</file>

<file path=ppt/ink/ink1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8.3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38 320 80 0 0,'0'0'151'0'0,"0"0"45"0"0,0 0 444 0 0,0 0 634 0 0,0 0 390 0 0,0 0 146 0 0,0 0-107 0 0,0 0-160 0 0,0 0-138 0 0,0 0-127 0 0,0 0-89 0 0,35 2-127 0 0,111 1-175 0 0,-69-13 243 0 0,-65 4-892 0 0,-4 4-74 0 0,0 0 0 0 0,-1-1-1 0 0,1 0 1 0 0,0 0 0 0 0,-1-1 0 0 0,0 0 0 0 0,0-1-1 0 0,0 1 1 0 0,0-1 0 0 0,-1-1 0 0 0,0 1-1 0 0,0-1 1 0 0,0 0 0 0 0,-1 0 0 0 0,0-1-1 0 0,0 0 1 0 0,-1 0 0 0 0,0 0 0 0 0,0 0 0 0 0,0-1-1 0 0,-1 1 1 0 0,0-1 0 0 0,0 0 0 0 0,-1 0-1 0 0,0-1-163 0 0,-2 3-49 0 0,0 0-1 0 0,0 0 1 0 0,0-1-1 0 0,-1 1 1 0 0,0 0-1 0 0,0 0 0 0 0,-1 0 1 0 0,1 0-1 0 0,-1 0 1 0 0,-1 0-1 0 0,1 1 1 0 0,-1-1-1 0 0,0 1 0 0 0,0-1 1 0 0,-1 1-1 0 0,1 0 1 0 0,-1 0-1 0 0,0 1 1 0 0,-1-1-1 0 0,1 1 0 0 0,-1 0 1 0 0,0 0-1 0 0,0 0 1 0 0,0 1-1 0 0,0 0 1 0 0,-1 0-1 0 0,1 0 0 0 0,-1 0 1 0 0,0 1-1 0 0,0 0 1 0 0,0 0-1 0 0,-2 0 50 0 0,-2 0-172 0 0,0 0-1 0 0,1 0 1 0 0,-1 0-1 0 0,0 1 0 0 0,0 1 1 0 0,0 0-1 0 0,0 0 1 0 0,1 1-1 0 0,-1 0 1 0 0,0 0-1 0 0,0 1 1 0 0,1 1-1 0 0,-1 0 1 0 0,1 0-1 0 0,0 1 0 0 0,0 0 1 0 0,0 0-1 0 0,0 1 1 0 0,1 0-1 0 0,-3 3 173 0 0,-2 3-1 0 0,2 0 1 0 0,-1 1-1 0 0,2 0 0 0 0,-1 1 0 0 0,2 0 0 0 0,0 1 0 0 0,0 0 0 0 0,1 0 0 0 0,1 1 1 0 0,0 0-1 0 0,1 0 0 0 0,1 0 0 0 0,1 1 0 0 0,0 0 0 0 0,0 0 0 0 0,2 0 1 0 0,0 0-1 0 0,1 1 0 0 0,1-1 0 0 0,1 12 1 0 0,1-16 47 0 0,1-1 0 0 0,1 1-1 0 0,-1-1 1 0 0,2 0 0 0 0,0-1 0 0 0,0 1 0 0 0,1-1-1 0 0,0 0 1 0 0,0 0 0 0 0,2-1 0 0 0,-1 1 0 0 0,1-2-1 0 0,0 1 1 0 0,1-1 0 0 0,0 0 0 0 0,0-1 0 0 0,0 0 0 0 0,1-1-1 0 0,0 0 1 0 0,1 0 0 0 0,-1-1 0 0 0,1 0 0 0 0,0-1-1 0 0,0-1 1 0 0,1 1 0 0 0,-1-2 0 0 0,1 1 0 0 0,-1-2-1 0 0,1 0 1 0 0,6 0-47 0 0,5 1 28 0 0,0-1 0 0 0,0-1 0 0 0,0-2-1 0 0,0 0 1 0 0,0-1 0 0 0,-1-1 0 0 0,5-2-28 0 0,200-95-2857 0 0,-86 19-5909 0 0,-112 63 3500 0 0</inkml:trace>
</inkml:ink>
</file>

<file path=ppt/ink/ink1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8.9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361 1 7466 0 0,'0'0'1060'0'0,"0"0"-111"0"0,0 0 9 0 0,0 0 141 0 0,0 0 84 0 0,-31 15-70 0 0,-99 50-157 0 0,29-1 426 0 0,90-55-1358 0 0,0 1 0 0 0,0 0 0 0 0,1 0 0 0 0,1 1 0 0 0,0 0 0 0 0,0 1 0 0 0,1 0 0 0 0,1 0 0 0 0,-2 4-24 0 0,8-15-5 0 0,1 0 0 0 0,-1 1 0 0 0,1-1 1 0 0,-1 0-1 0 0,1 0 0 0 0,-1 1 0 0 0,1-1 0 0 0,0 1 0 0 0,-1-1 0 0 0,1 0 0 0 0,0 1 0 0 0,0-1 0 0 0,0 0 0 0 0,0 1 1 0 0,0-1-1 0 0,0 1 0 0 0,1-1 0 0 0,-1 0 0 0 0,0 1 0 0 0,1-1 0 0 0,-1 0 0 0 0,1 1 0 0 0,0-1 0 0 0,-1 0 0 0 0,1 0 0 0 0,0 1 1 0 0,-1-1-1 0 0,1 0 0 0 0,0 0 0 0 0,0 0 0 0 0,0 0 0 0 0,0 0 0 0 0,0 0 0 0 0,0 0 0 0 0,1-1 0 0 0,-1 1 0 0 0,0 0 1 0 0,0-1-1 0 0,1 1 0 0 0,-1-1 0 0 0,0 1 0 0 0,1-1 0 0 0,-1 1 0 0 0,0-1 0 0 0,1 0 5 0 0,64 5 1207 0 0,-33-13-806 0 0,0-3 0 0 0,-1 0 0 0 0,-1-2 0 0 0,0-2 0 0 0,-1-1 0 0 0,0-1 0 0 0,-2-1 0 0 0,17-14-401 0 0,129-98 807 0 0,-199 190-1383 0 0,19-50 591 0 0,-24 41-11 0 0,3 1 1 0 0,2 2-1 0 0,2 0 1 0 0,2 2 0 0 0,3 0-1 0 0,2 1 1 0 0,0 16-5 0 0,2 192-180 0 0,18-231 166 0 0,1 0 0 0 0,2 0 0 0 0,1-1 0 0 0,2 0 0 0 0,1-1 1 0 0,5 7 13 0 0,-5-10 3 0 0,19 49-21 0 0,-102-145 2216 0 0,-192-219-3759 0 0,263 286 1559 0 0,0-1 1 0 0,0 0-1 0 0,0 0 1 0 0,1 0 0 0 0,-1 0-1 0 0,0 0 1 0 0,1-1 0 0 0,-1 1-1 0 0,1 0 1 0 0,0 0-1 0 0,-1 0 1 0 0,1 0 0 0 0,0 0-1 0 0,-1-1 1 0 0,1 1 0 0 0,0 0-1 0 0,0 0 1 0 0,0-1-1 0 0,0 1 1 0 0,0 0 0 0 0,1 0-1 0 0,-1 0 1 0 0,0-1 0 0 0,0 1-1 0 0,1 0 1 0 0,-1 0-1 0 0,1 0 1 0 0,-1 0 0 0 0,1 0-1 0 0,-1 0 1 0 0,1 0 0 0 0,0 0-1 0 0,0 0 1 0 0,-1 0-1 0 0,1 0 1 0 0,0 0 0 0 0,0 0-1 0 0,0 0 1 0 0,0 1 0 0 0,0-1-1 0 0,0 0 1 0 0,0 1-1 0 0,0-1 1 0 0,0 1 0 0 0,2-1 1 0 0,61-22-208 0 0,-51 19 220 0 0,226-67-2367 0 0,-176 46-5945 0 0,-47 18 3074 0 0,-3 2 152 0 0</inkml:trace>
</inkml:ink>
</file>

<file path=ppt/ink/ink1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9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0 299 520 0 0,'0'0'275'0'0,"0"0"185"0"0,0 0 423 0 0,0 0 445 0 0,0 0 258 0 0,0 0 65 0 0,0 0-111 0 0,0 0-210 0 0,0 0-62 0 0,0 0 35 0 0,0 0 77 0 0,0 0 77 0 0,0 0-25 0 0,5 11-88 0 0,19 35-136 0 0,-24-46-1169 0 0,1 1 0 0 0,-1 0 0 0 0,1-1-1 0 0,0 1 1 0 0,-1-1 0 0 0,1 1 0 0 0,0-1-1 0 0,-1 0 1 0 0,1 1 0 0 0,0-1 0 0 0,0 0 0 0 0,-1 1-1 0 0,1-1 1 0 0,0 0 0 0 0,0 0 0 0 0,-1 0-1 0 0,1 0 1 0 0,0 0 0 0 0,0 0 0 0 0,0 0-1 0 0,-1 0 1 0 0,1 0 0 0 0,0 0 0 0 0,0 0-1 0 0,0 0 1 0 0,-1 0 0 0 0,1-1 0 0 0,0 1 0 0 0,0 0-1 0 0,-1-1 1 0 0,1 1 0 0 0,0 0 0 0 0,-1-1-1 0 0,1 1 1 0 0,0-1 0 0 0,-1 1 0 0 0,1-1-1 0 0,0 0 1 0 0,-1 1 0 0 0,1-1 0 0 0,-1 1-1 0 0,0-1 1 0 0,1 0-39 0 0,3-2 244 0 0,25-21 246 0 0,-1-1 0 0 0,-1-1-1 0 0,-2-1 1 0 0,0-2 0 0 0,2-6-490 0 0,11-11 207 0 0,74-91 45 0 0,-118 181-1682 0 0,6-43 1429 0 0,-13 105-190 0 0,13-102 200 0 0,1-1-1 0 0,-1 0 1 0 0,1 1-1 0 0,0-1 1 0 0,0 0-1 0 0,0 0 1 0 0,0 0 0 0 0,0 0-1 0 0,1 0 1 0 0,-1 0-1 0 0,1 0 1 0 0,0 0 0 0 0,0 0-1 0 0,0-1 1 0 0,0 1-1 0 0,0-1 1 0 0,1 1-1 0 0,-1-1 1 0 0,1 0 0 0 0,-1 0-1 0 0,1 0 1 0 0,0 0-1 0 0,0-1 1 0 0,0 1 0 0 0,0-1-1 0 0,0 0 1 0 0,0 0-1 0 0,0 0 1 0 0,1 0-1 0 0,1 0-8 0 0,3 0 100 0 0,-1 1 0 0 0,1-2-1 0 0,0 1 1 0 0,0-1-1 0 0,-1-1 1 0 0,1 1-1 0 0,0-1 1 0 0,-1-1-1 0 0,1 1 1 0 0,0-1-1 0 0,-1-1 1 0 0,0 1-1 0 0,0-1 1 0 0,0-1-1 0 0,0 1 1 0 0,0-1-1 0 0,0 0 1 0 0,-1-1-1 0 0,0 0 1 0 0,0 0 0 0 0,0 0-1 0 0,-1 0 1 0 0,1-1-1 0 0,-1 0 1 0 0,-1 0-1 0 0,1 0 1 0 0,3-7-100 0 0,26-22-3022 0 0,-20 25-1411 0 0,0 3-3758 0 0,-8 4-1270 0 0</inkml:trace>
</inkml:ink>
</file>

<file path=ppt/ink/ink1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40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88 1776 0 0,'0'0'1189'0'0,"0"0"-1"0"0,0 0 96 0 0,0 0 190 0 0,0 0 155 0 0,0 0 24 0 0,0 0-103 0 0,0 0-200 0 0,0 0-216 0 0,0 0-186 0 0,0 0-122 0 0,0 0-79 0 0,20-9-82 0 0,65-32-50 0 0,42 7 1240 0 0,8 31-854 0 0,-131 3-994 0 0,0 1 0 0 0,-1 0 1 0 0,1 0-1 0 0,0 0 0 0 0,0 0 0 0 0,-1 1 0 0 0,1-1 0 0 0,-1 1 0 0 0,1 0 0 0 0,-1 0 0 0 0,0 0 0 0 0,0 1 0 0 0,0-1 0 0 0,0 1 0 0 0,0 0 0 0 0,0-1 0 0 0,-1 1 0 0 0,1 0 0 0 0,-1 1 0 0 0,0-1 0 0 0,0 0 0 0 0,0 1 0 0 0,-1-1 0 0 0,1 1 0 0 0,-1 0 0 0 0,0-1 0 0 0,1 1 0 0 0,-2 0 0 0 0,1 0 0 0 0,0 0 0 0 0,-1 0 0 0 0,0-1 0 0 0,0 1 0 0 0,0 0 0 0 0,0 0 0 0 0,-1 0 0 0 0,1 0 0 0 0,-1 0 0 0 0,0 0 0 0 0,0-1 0 0 0,-1 1 0 0 0,1 0 0 0 0,-1-1 0 0 0,0 1 0 0 0,0-1 0 0 0,0 2-7 0 0,-17 25-11 0 0,-1 0 1 0 0,-1-2-1 0 0,-2 0 0 0 0,0-1 1 0 0,-2-1-1 0 0,-1-2 0 0 0,-9 6 11 0 0,-38 39-35 0 0,44-41 48 0 0,22-23-16 0 0,-1 1 0 0 0,2 0 0 0 0,-1 0 0 0 0,1 1 0 0 0,0 0-1 0 0,0 0 1 0 0,0 0 0 0 0,1 1 0 0 0,1 0 0 0 0,-1 0 0 0 0,1 0 0 0 0,0 1 0 0 0,1-1 0 0 0,0 1 0 0 0,1 0 0 0 0,-1 0 0 0 0,0 7 3 0 0,3-12 20 0 0,1 0 0 0 0,-1 0 0 0 0,0 0-1 0 0,1 1 1 0 0,0-1 0 0 0,0 0 0 0 0,0 0 0 0 0,1-1 0 0 0,-1 1 0 0 0,1 0 0 0 0,0 0 0 0 0,0-1 0 0 0,0 1 0 0 0,0-1 0 0 0,1 1-1 0 0,0-1 1 0 0,-1 0 0 0 0,1 0 0 0 0,0 0 0 0 0,0-1 0 0 0,1 1 0 0 0,-1-1 0 0 0,1 1 0 0 0,-1-1 0 0 0,1 0 0 0 0,0-1 0 0 0,-1 1-1 0 0,1-1 1 0 0,0 1 0 0 0,1-1-20 0 0,13 4 146 0 0,0-1-1 0 0,1 0 0 0 0,-1-1 1 0 0,1-1-1 0 0,0-1 0 0 0,0-1 1 0 0,0-1-1 0 0,-1 0 1 0 0,5-2-146 0 0,189-44-1254 0 0,-160 35-1814 0 0,-19 3-5066 0 0,-17 5-2374 0 0</inkml:trace>
</inkml:ink>
</file>

<file path=ppt/ink/ink1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0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418 1 6209 0 0,'0'0'2083'0'0,"0"0"-420"0"0,0 0-302 0 0,0 0-149 0 0,0 0-70 0 0,0 0-53 0 0,0 0-101 0 0,0 0-106 0 0,0 0-143 0 0,0 0-198 0 0,0 0-181 0 0,-27 0-137 0 0,-85 2-96 0 0,108-2-122 0 0,1 0 0 0 0,-1 0 1 0 0,0 0-1 0 0,0 1 0 0 0,0 0 1 0 0,1 0-1 0 0,-1 0 1 0 0,0 0-1 0 0,1 0 0 0 0,-1 0 1 0 0,1 1-1 0 0,-1 0 0 0 0,1 0 1 0 0,0 0-1 0 0,-1 0 0 0 0,1 0 1 0 0,0 1-1 0 0,0 0-5 0 0,-7 6 13 0 0,-5 0-36 0 0,1 0 1 0 0,0 1-1 0 0,0 1 0 0 0,1 0 0 0 0,0 1 1 0 0,1 1-1 0 0,1-1 0 0 0,0 2 0 0 0,0 0 1 0 0,2 0-1 0 0,-1 1 0 0 0,2 0 0 0 0,0 0 1 0 0,1 1-1 0 0,1 0 0 0 0,0 0 1 0 0,1 1-1 0 0,1 0 0 0 0,0 0 0 0 0,1 0 1 0 0,1 0-1 0 0,1 4 23 0 0,1-18-9 0 0,1 1 0 0 0,-1-1 0 0 0,1 0 0 0 0,0 1 0 0 0,0-1 0 0 0,0 0 0 0 0,0 1 0 0 0,1-1 0 0 0,-1 0 0 0 0,1 0 0 0 0,0 0 0 0 0,0 0 0 0 0,0 0 0 0 0,0-1 0 0 0,1 1 0 0 0,-1-1 0 0 0,1 1 0 0 0,-1-1 0 0 0,1 0 0 0 0,0 0 0 0 0,0 0 0 0 0,0 0 0 0 0,0 0 0 0 0,0-1 0 0 0,1 0 0 0 0,-1 1 0 0 0,0-1 0 0 0,1 0 0 0 0,2 0 9 0 0,2 1 71 0 0,0-1 0 0 0,0 0 0 0 0,0 0 0 0 0,0 0-1 0 0,0-1 1 0 0,0-1 0 0 0,0 1 0 0 0,0-1 0 0 0,0-1 0 0 0,0 1 0 0 0,0-1-1 0 0,4-2-70 0 0,16-10 273 0 0,-1-2-1 0 0,-1 0 1 0 0,0-2-1 0 0,-1 0 0 0 0,-1-2 1 0 0,-1-1-1 0 0,-1-1 1 0 0,0-1-1 0 0,10-15-272 0 0,-23 27 37 0 0,126-157 523 0 0,-135 168-580 0 0,0 0 1 0 0,0 1-1 0 0,0-1 1 0 0,0 0-1 0 0,0 1 1 0 0,0-1-1 0 0,0 0 1 0 0,0 1-1 0 0,0-1 1 0 0,0 1-1 0 0,0-1 1 0 0,0 0-1 0 0,0 1 1 0 0,0-1-1 0 0,0 0 1 0 0,0 1-1 0 0,0-1 1 0 0,1 0-1 0 0,-1 1 1 0 0,0-1-1 0 0,0 0 1 0 0,0 1-1 0 0,1-1 1 0 0,-1 0-1 0 0,0 1 1 0 0,0-1-1 0 0,1 0 1 0 0,-1 0-1 0 0,0 1 1 0 0,1-1-1 0 0,-1 0 1 0 0,0 0-1 0 0,1 0 0 0 0,-1 0 1 0 0,0 1-1 0 0,1-1 1 0 0,-1 0-1 0 0,0 0 1 0 0,1 0-1 0 0,-1 0 1 0 0,0 0-1 0 0,1 0 1 0 0,-1 0-1 0 0,1 0 1 0 0,-1 0-1 0 0,0 0 1 0 0,1 0-1 0 0,-1 0 1 0 0,0 0-1 0 0,1 0 1 0 0,-1 0-1 0 0,0 0 1 0 0,1-1-1 0 0,-1 1 1 0 0,0 0-1 0 0,1 0 1 0 0,-1 0-1 0 0,0 0 1 0 0,1-1-1 0 0,-1 1 1 0 0,0 0-1 0 0,1-1 20 0 0,4 23-80 0 0,15 25-3 0 0,-3 1-1 0 0,-1 0 0 0 0,-3 1 0 0 0,-1 1 0 0 0,-3 0 0 0 0,-2 0 0 0 0,-2 0 1 0 0,-3 28 83 0 0,-2-72-16 0 0,2 19-23 0 0,-2-1 0 0 0,0 1 0 0 0,-2 0 0 0 0,-1-1 0 0 0,-1 0 0 0 0,-1 1 0 0 0,-1-1 0 0 0,-1-1 0 0 0,-1 1 0 0 0,-2 3 39 0 0,6-16-60 0 0,-1 1 0 0 0,0-1 1 0 0,-1 0-1 0 0,0-1 0 0 0,0 1 0 0 0,-1-1 0 0 0,0-1 0 0 0,-1 1 1 0 0,0-1-1 0 0,-1 0 0 0 0,0-1 0 0 0,0 0 0 0 0,-1-1 0 0 0,0 0 1 0 0,0 0-1 0 0,0-1 0 0 0,-1 0 0 0 0,0-1 0 0 0,0 0 0 0 0,-1-1 1 0 0,0 0-1 0 0,1-1 0 0 0,-12 2 60 0 0,22-5 16 0 0,-1 0 0 0 0,0 0 0 0 0,0 0 0 0 0,1 0 0 0 0,-1 0 0 0 0,0 0 0 0 0,1 0 0 0 0,-1-1 0 0 0,0 1 0 0 0,1-1 0 0 0,-1 0 0 0 0,0 1 0 0 0,1-1 0 0 0,-1 0 0 0 0,1 0 0 0 0,0 0 0 0 0,-1 0 1 0 0,1 0-1 0 0,0 0 0 0 0,-1 0 0 0 0,1 0 0 0 0,0-1 0 0 0,0 1 0 0 0,0 0 0 0 0,0-1 0 0 0,0 1 0 0 0,0-1 0 0 0,1 1 0 0 0,-1-1 0 0 0,0 1 0 0 0,1-1 0 0 0,-1 0 0 0 0,1 1 0 0 0,-1-1 0 0 0,1 0 0 0 0,0 0 0 0 0,0 1 0 0 0,0-1 0 0 0,0 0 0 0 0,0 1 0 0 0,0-2-16 0 0,0-12 40 0 0,1 1-1 0 0,1-1 1 0 0,0 0-1 0 0,1 0 1 0 0,0 1-1 0 0,1 0 1 0 0,1-1-1 0 0,0 1 0 0 0,1 1 1 0 0,0-1-1 0 0,1 1 1 0 0,3-4-40 0 0,38-68 57 0 0,2 3 1 0 0,5 1 0 0 0,3 3-1 0 0,46-46-57 0 0,-98 117 4 0 0,24-25 61 0 0,-2-1 1 0 0,-1-1 0 0 0,-2-1 0 0 0,-1-1 0 0 0,-2-2-66 0 0,-16 21 280 0 0,-5 15-98 0 0,-1 2-15 0 0,0 0-36 0 0,0 0-66 0 0,-5 23-512 0 0,0 125 362 0 0,39-58-8 0 0,-32-87 115 0 0,-1 0 1 0 0,1 1-1 0 0,0-2 1 0 0,0 1-1 0 0,0 0 1 0 0,1 0-1 0 0,-1-1 1 0 0,1 1-1 0 0,-1-1 1 0 0,1 0-1 0 0,0 0 1 0 0,0 0-1 0 0,0 0 1 0 0,0 0-1 0 0,0 0 1 0 0,0-1-1 0 0,1 0 1 0 0,-1 0-1 0 0,1 0 1 0 0,-1 0-1 0 0,0 0 1 0 0,1 0-1 0 0,-1-1 1 0 0,1 0 0 0 0,0 0-1 0 0,-1 0 1 0 0,1 0-1 0 0,-1 0 1 0 0,1-1-1 0 0,-1 0 1 0 0,1 1-1 0 0,-1-1 1 0 0,0-1-1 0 0,1 1 1 0 0,-1 0-1 0 0,0-1 1 0 0,0 1-1 0 0,0-1 1 0 0,0 0-1 0 0,0 0 1 0 0,0-1-1 0 0,-1 1 1 0 0,2-1-23 0 0,16-23 168 0 0,0-1-1 0 0,-2-1 1 0 0,-1 0 0 0 0,-1-2 0 0 0,2-7-168 0 0,9-4-59 0 0,-27 41-29 0 0,0 0-59 0 0,0 0-123 0 0,1 19-973 0 0,0-7 1149 0 0,28 148-318 0 0,-27-156 469 0 0,0-1 0 0 0,-1 1-1 0 0,1-1 1 0 0,0 0 0 0 0,1 0 0 0 0,-1 0-1 0 0,1 0 1 0 0,-1 0 0 0 0,1 0 0 0 0,0-1-1 0 0,0 1 1 0 0,0-1 0 0 0,0 0-1 0 0,1 0 1 0 0,-1 0 0 0 0,0 0 0 0 0,1-1-1 0 0,0 1 1 0 0,-1-1 0 0 0,1 0 0 0 0,0 0-1 0 0,-1 0 1 0 0,1-1 0 0 0,0 1 0 0 0,0-1-1 0 0,0 0 1 0 0,0 0 0 0 0,-1 0 0 0 0,1-1-1 0 0,0 1 1 0 0,0-1 0 0 0,0 0-1 0 0,-1 0 1 0 0,1 0 0 0 0,0 0 0 0 0,-1-1-1 0 0,1 0 1 0 0,-1 1 0 0 0,0-1 0 0 0,1-1-1 0 0,-1 1 1 0 0,0 0 0 0 0,0-1 0 0 0,-1 1-1 0 0,1-1 1 0 0,2-2-57 0 0,21-26 571 0 0,-1-1 0 0 0,-2-1 0 0 0,0-1 0 0 0,-3-1 0 0 0,9-22-571 0 0,-16 33 52 0 0,29-57-598 0 0,-41 78 339 0 0,-1 3-4787 0 0,0-1-5283 0 0,0 5 1272 0 0</inkml:trace>
</inkml:ink>
</file>

<file path=ppt/ink/ink1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1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0 237 4169 0 0,'0'0'2871'0'0,"0"0"-897"0"0,0 0 84 0 0,0 0 256 0 0,0 0-105 0 0,0 0-300 0 0,0 0-310 0 0,0 0-280 0 0,0 0-272 0 0,34-7-241 0 0,107-25-196 0 0,-134 31-514 0 0,0 0 1 0 0,0 0-1 0 0,0-1 1 0 0,0 0-1 0 0,0 0 0 0 0,-1-1 1 0 0,1 0-1 0 0,-1 0 1 0 0,1 0-1 0 0,-1-1 1 0 0,0 0-1 0 0,0 0 1 0 0,3-4-97 0 0,4-4 222 0 0,-8 9-165 0 0,-1-1-1 0 0,1 1 1 0 0,-1-1-1 0 0,0-1 1 0 0,0 1-1 0 0,0 0 1 0 0,-1-1 0 0 0,0 0-1 0 0,0 0 1 0 0,0 0-1 0 0,0 0 1 0 0,-1 0-1 0 0,0-1 1 0 0,0 1-1 0 0,0-1 1 0 0,-1 0-1 0 0,0 1 1 0 0,0-1 0 0 0,0 0-1 0 0,-1 0-56 0 0,-2 2-141 0 0,0 1 0 0 0,-1 0 0 0 0,0 0 1 0 0,1 1-1 0 0,-1-1 0 0 0,0 0 0 0 0,0 1 0 0 0,-1-1 0 0 0,1 1 0 0 0,0 0 0 0 0,-1 0 0 0 0,1 1 0 0 0,-1-1 0 0 0,0 1 1 0 0,0 0-1 0 0,1 0 0 0 0,-1 0 0 0 0,0 0 0 0 0,0 0 0 0 0,0 1 0 0 0,0 0 0 0 0,0 0 0 0 0,0 0 0 0 0,0 0 1 0 0,0 1-1 0 0,0-1 0 0 0,0 1 0 0 0,1 0 0 0 0,-4 1 141 0 0,-6 2-259 0 0,0 1 0 0 0,0 0-1 0 0,0 1 1 0 0,1 0 0 0 0,0 1 0 0 0,0 1 0 0 0,1 0-1 0 0,-1 0 1 0 0,2 1 0 0 0,-1 0 0 0 0,1 1 0 0 0,1 1-1 0 0,0-1 1 0 0,-4 8 259 0 0,6-10-43 0 0,1 0 0 0 0,1 0 0 0 0,-1 1 0 0 0,2 0 0 0 0,-1 0 0 0 0,1 1-1 0 0,0-1 1 0 0,1 1 0 0 0,0 0 0 0 0,1 0 0 0 0,0 0 0 0 0,0 0 0 0 0,1 0 0 0 0,1 1 0 0 0,-1-1 0 0 0,2 7 43 0 0,1-11-5 0 0,1-1 1 0 0,0 0-1 0 0,0 0 1 0 0,0 0 0 0 0,0-1-1 0 0,1 1 1 0 0,0-1-1 0 0,0 0 1 0 0,0 0 0 0 0,0 0-1 0 0,1 0 1 0 0,-1-1 0 0 0,1 0-1 0 0,0 0 1 0 0,0 0-1 0 0,0 0 1 0 0,1-1 0 0 0,-1 0-1 0 0,0 0 1 0 0,1 0-1 0 0,-1-1 1 0 0,1 0 0 0 0,0 0-1 0 0,0 0 1 0 0,-1-1-1 0 0,1 0 1 0 0,2 0 4 0 0,13 1-459 0 0,0-2 0 0 0,-1 0-1 0 0,1-1 1 0 0,0-1 0 0 0,-1-1 0 0 0,0 0-1 0 0,0-2 1 0 0,0-1 0 0 0,12-5 459 0 0,39-14-6655 0 0,-48 18 474 0 0</inkml:trace>
</inkml:ink>
</file>

<file path=ppt/ink/ink1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1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204 0 13051 0 0,'0'0'1684'0'0,"0"0"-272"0"0,0 0-90 0 0,0 0-114 0 0,0 0-143 0 0,0 0-180 0 0,0 0-190 0 0,0 0-168 0 0,-31 19-162 0 0,-94 59-132 0 0,100-64-167 0 0,3 5 101 0 0,21-13-183 0 0,2-3-21 0 0,0-1 1 0 0,0 1 0 0 0,0-1 0 0 0,0 0-1 0 0,0 1 1 0 0,1-1 0 0 0,-1 0-1 0 0,1 0 1 0 0,-1 0 0 0 0,1 0 0 0 0,0 0-1 0 0,0-1 1 0 0,0 1 0 0 0,0 0 0 0 0,0-1-1 0 0,0 1 1 0 0,0-1 0 0 0,0 0 0 0 0,0 0-1 0 0,1 0 1 0 0,-1 0 0 0 0,1 0 0 0 0,-1 0-1 0 0,1-1 1 0 0,-1 1 0 0 0,1-1 0 0 0,-1 0-1 0 0,1 1 1 0 0,1-1 36 0 0,2 1-26 0 0,34 10-1 0 0,-24-8 41 0 0,0 0 0 0 0,0 2 0 0 0,-1 0 0 0 0,0 0 1 0 0,1 2-1 0 0,-2 0 0 0 0,1 0 0 0 0,-1 2 0 0 0,0-1 0 0 0,-1 2 0 0 0,8 7-14 0 0,-18-14 50 0 0,-1 0-1 0 0,1 0 1 0 0,-1 0-1 0 0,0 1 1 0 0,0-1-1 0 0,0 1 1 0 0,0 0-1 0 0,-1-1 1 0 0,1 1-1 0 0,-1 0 1 0 0,0 0 0 0 0,0 0-1 0 0,-1 0 1 0 0,1 0-1 0 0,-1 0 1 0 0,0 0-1 0 0,0 0 1 0 0,0 0-1 0 0,0 0 1 0 0,-1 0 0 0 0,0 0-1 0 0,0 0 1 0 0,0 0-1 0 0,0 0 1 0 0,0 0-1 0 0,-1 0 1 0 0,0-1-1 0 0,0 1 1 0 0,0-1 0 0 0,0 1-1 0 0,0-1 1 0 0,-2 2-50 0 0,-5 5 4 0 0,1-1 0 0 0,-2 0 0 0 0,1 0 0 0 0,-1-1 0 0 0,0-1 0 0 0,-1 0 0 0 0,1 0 1 0 0,-1-1-1 0 0,-1 0 0 0 0,1-1 0 0 0,-11 4-4 0 0,-30 5-3059 0 0,-4-6-4394 0 0,41-5-2563 0 0</inkml:trace>
</inkml:ink>
</file>

<file path=ppt/ink/ink1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2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15995 0 0,'0'0'1177'0'0,"0"0"-537"0"0,0 0-256 0 0,0 0 0 0 0,0 0-24 0 0,0 0-88 0 0,0 0-144 0 0,0 0-216 0 0,0 0-144 0 0,0 0-88 0 0,0 0-96 0 0,0 0-136 0 0,0 0-248 0 0,46 18-489 0 0,-34-14-991 0 0,-4-1-2049 0 0,1-3-4705 0 0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4:17.7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7362 0 0,'0'0'3386'0'0,"0"0"-2098"0"0,0 0-543 0 0,0 0 298 0 0,0 0 298 0 0,0 0 104 0 0,0 0-95 0 0,0 0-219 0 0,0 0-166 0 0,0 0-130 0 0,0 0-140 0 0,0 0-118 0 0,0 0-99 0 0,27 1-81 0 0,84 4-75 0 0,169-3-200 0 0,-165-3-9926 0 0,-95 1-1489 0 0</inkml:trace>
</inkml:ink>
</file>

<file path=ppt/ink/ink1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5.9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81 99 7298 0 0,'0'0'1351'0'0,"0"0"-106"0"0,0 0-23 0 0,0 0 50 0 0,0 0-68 0 0,0 0-176 0 0,0 0-299 0 0,0 0-287 0 0,0 0-122 0 0,0 0-106 0 0,0 0-70 0 0,-8 7 11 0 0,3-1-109 0 0,-1 0 0 0 0,1 0 0 0 0,0 0 0 0 0,1 0 1 0 0,-1 1-1 0 0,1 0 0 0 0,0 0 0 0 0,1 0 0 0 0,0 1 0 0 0,0-1 1 0 0,-1 5-47 0 0,-1 6 36 0 0,0 1 0 0 0,1-1 1 0 0,1 1-1 0 0,1 0 0 0 0,0-1 1 0 0,1 1-1 0 0,2 0 1 0 0,-1 0-1 0 0,2 0 0 0 0,1 0 1 0 0,0-1-1 0 0,2 1 0 0 0,0-1 1 0 0,0 0-1 0 0,2 0 0 0 0,0-1 1 0 0,2 0-1 0 0,-1 0 0 0 0,9 10-36 0 0,-13-23 58 0 0,0 1-1 0 0,1-1 1 0 0,0 1-1 0 0,0-1 1 0 0,0-1-1 0 0,0 1 1 0 0,1-1-1 0 0,-1 0 1 0 0,1 0-1 0 0,0 0 1 0 0,0-1-1 0 0,0 0 1 0 0,0 0-1 0 0,0-1 1 0 0,0 0-1 0 0,1 0 1 0 0,-1 0-1 0 0,0-1 0 0 0,1 1 1 0 0,-1-2-1 0 0,0 1 1 0 0,1-1-1 0 0,-1 0 1 0 0,0 0-1 0 0,0-1 1 0 0,0 1-1 0 0,0-1 1 0 0,0-1-1 0 0,0 1 1 0 0,0-1-1 0 0,3-2-57 0 0,20-16 335 0 0,0-1-1 0 0,-2-1 1 0 0,0-2-1 0 0,-2 0 1 0 0,-1-2-1 0 0,-1 0 0 0 0,-1-2 1 0 0,-1 0-1 0 0,-2-2 1 0 0,1-5-335 0 0,-10 22 62 0 0,-2-1 0 0 0,0 0 0 0 0,0-1 0 0 0,-2 0 0 0 0,0 0 1 0 0,-1 0-1 0 0,0-1 0 0 0,-1 0 0 0 0,-1 0 0 0 0,-1 0 0 0 0,0 0 0 0 0,-2 0 0 0 0,1 0 0 0 0,-3-12-62 0 0,-29-11-1613 0 0,31 39 1377 0 0,-1 1 0 0 0,0-1-1 0 0,0 1 1 0 0,0-1 0 0 0,0 1 0 0 0,0-1 0 0 0,0 1 0 0 0,0 0-1 0 0,0 0 1 0 0,-1-1 0 0 0,1 1 0 0 0,0 0 0 0 0,0 0-1 0 0,0 0 1 0 0,0 0 0 0 0,0 0 0 0 0,0 0 0 0 0,0 1-1 0 0,0-1 1 0 0,0 0 0 0 0,0 0 0 0 0,0 1 0 0 0,0-1 0 0 0,0 1-1 0 0,0-1 1 0 0,0 1 0 0 0,0-1 0 0 0,0 1 0 0 0,0 0-1 0 0,0-1 1 0 0,0 1 0 0 0,1 0 0 0 0,-1 0 0 0 0,0 0 0 0 0,0-1-1 0 0,1 1 1 0 0,-1 0 0 0 0,1 0 0 0 0,-1 0 0 0 0,1 0-1 0 0,-1 0 1 0 0,1 1 236 0 0,-6 11-5361 0 0,1-4-1563 0 0</inkml:trace>
  <inkml:trace contextRef="#ctx0" brushRef="#br0" timeOffset="554.592">1108 43 4273 0 0,'0'0'1559'0'0,"0"0"-100"0"0,0 0 147 0 0,0 0 237 0 0,0 0 96 0 0,0 0-115 0 0,0 0-282 0 0,0 0-311 0 0,0 0-252 0 0,0 0-219 0 0,0 0-179 0 0,0 0-154 0 0,0 0-158 0 0,-15-7-95 0 0,-50-24-32 0 0,62 31-134 0 0,1-1-1 0 0,0 1 1 0 0,0-1-1 0 0,0 1 1 0 0,-1 0-1 0 0,1 0 1 0 0,0 0-1 0 0,0 0 0 0 0,-1 0 1 0 0,1 0-1 0 0,0 1 1 0 0,0-1-1 0 0,-1 1 1 0 0,1-1-1 0 0,0 1 1 0 0,0 0-1 0 0,0 0 0 0 0,0 0 1 0 0,0 0-1 0 0,0 0 1 0 0,0 0-1 0 0,0 1 1 0 0,1-1-1 0 0,-1 1 1 0 0,-1 0-8 0 0,-4 4 27 0 0,-11 7 38 0 0,7-7-50 0 0,1 0 0 0 0,0 1 0 0 0,0 0 0 0 0,1 1 0 0 0,0 0 0 0 0,0 1 0 0 0,1-1 0 0 0,0 2-1 0 0,1-1 1 0 0,0 1 0 0 0,-4 7-15 0 0,10-14-13 0 0,0 0 0 0 0,0 0 0 0 0,0 0 0 0 0,0 0 0 0 0,0 0 0 0 0,1 0 0 0 0,0 1 0 0 0,-1-1 0 0 0,1 0 0 0 0,0 0 0 0 0,0 0 0 0 0,1 1 0 0 0,-1-1 0 0 0,1 0 0 0 0,0 0 0 0 0,0 0 0 0 0,0 0 0 0 0,0 0 0 0 0,0 0 0 0 0,0 0 0 0 0,1 0 0 0 0,0-1 0 0 0,-1 1 0 0 0,1 0 0 0 0,0-1 0 0 0,0 1 0 0 0,1-1 0 0 0,-1 0 0 0 0,1 1 13 0 0,82 52-492 0 0,-63-43 456 0 0,2 0 31 0 0,-18-10 4 0 0,-1-1 0 0 0,0 1 0 0 0,0 0-1 0 0,0 1 1 0 0,0 0 0 0 0,-1-1 0 0 0,1 1 0 0 0,-1 1 0 0 0,0-1 0 0 0,1 1 0 0 0,-1 0 0 0 0,-1-1 0 0 0,1 2 0 0 0,-1-1 0 0 0,1 0 0 0 0,-1 1-1 0 0,-1 0 1 0 0,1-1 0 0 0,-1 1 0 0 0,1 0 0 0 0,-1 0 0 0 0,-1 1 0 0 0,1-1 0 0 0,0 5 1 0 0,-2-3 56 0 0,-1 1-1 0 0,0 0 1 0 0,0 0 0 0 0,-1-1 0 0 0,0 1-1 0 0,0-1 1 0 0,-1 1 0 0 0,1-1-1 0 0,-2 0 1 0 0,1 0 0 0 0,-1 0-1 0 0,0 0 1 0 0,-1-1 0 0 0,1 0 0 0 0,-1 0-1 0 0,-1 0 1 0 0,1 0 0 0 0,-5 3-56 0 0,-120 78 341 0 0,124-83-404 0 0,-1-1-1 0 0,0 0 0 0 0,0 0 0 0 0,0 0 1 0 0,0-1-1 0 0,0 0 0 0 0,0-1 1 0 0,0 0-1 0 0,-1 0 0 0 0,1 0 0 0 0,0-1 1 0 0,-1 0-1 0 0,-6-1 64 0 0,1-12-2875 0 0,12-3-6123 0 0,1 9 240 0 0</inkml:trace>
</inkml:ink>
</file>

<file path=ppt/ink/ink1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6:50.11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16 192 0 0 0,'0'0'215'0'0,"0"0"408"0"0,0 0 79 0 0,0 0-78 0 0,0 0-150 0 0,0 0-158 0 0,0 0-143 0 0,0 0-135 0 0,0 0-72 0 0,0 0 8 0 0,-3-10 44 0 0,-9-33 65 0 0,12 42-19 0 0,0 0 0 0 0,0 0 1 0 0,0 1-1 0 0,1-1 0 0 0,-1 0 0 0 0,0 0 1 0 0,1 0-1 0 0,-1 0 0 0 0,1 0 0 0 0,-1 0 0 0 0,1 1 1 0 0,-1-1-1 0 0,1 0 0 0 0,-1 0 0 0 0,1 1 1 0 0,0-1-1 0 0,-1 0 0 0 0,1 1 0 0 0,0-1 0 0 0,0 1 1 0 0,0-1-1 0 0,-1 1 0 0 0,1-1 0 0 0,0 1 1 0 0,0 0-1 0 0,0-1 0 0 0,0 1 0 0 0,0 0 0 0 0,0 0 1 0 0,0-1-1 0 0,0 1 0 0 0,0 0 0 0 0,-1 0 1 0 0,1 0-1 0 0,0 0 0 0 0,0 0 0 0 0,0 0 0 0 0,0 1 1 0 0,0-1-1 0 0,0 0 0 0 0,0 0 0 0 0,0 1 1 0 0,0-1-1 0 0,0 1 0 0 0,-1-1 0 0 0,1 1 0 0 0,0-1 1 0 0,0 1-1 0 0,0-1 0 0 0,-1 1 0 0 0,1 0-64 0 0,39 11 581 0 0,1-2-1 0 0,0-2 0 0 0,0-2 0 0 0,1-1 0 0 0,0-2 0 0 0,-1-2 0 0 0,1-2 0 0 0,17-3-580 0 0,283-32 1574 0 0,92 10-1002 0 0,-216 17 719 0 0,74-17-1291 0 0,-96 7 388 0 0,42 6-205 0 0,70 7 169 0 0,-167 2 7 0 0,76-7 1 0 0,64 0 9 0 0,223 7 133 0 0,-53 15-190 0 0,175-11 52 0 0,-87 11 95 0 0,10-11-54 0 0,-329-11-242 0 0,-81 3-99 0 0,-73 5-102 0 0,-66 3 30 0 0,0 0 11 0 0,0 0-28 0 0,0 0-15 0 0,0 0 0 0 0,0 0 25 0 0,0 0 6 0 0,0 0-2 0 0,0 0 15 0 0,0 0 7 0 0,0 0 5 0 0,0 0-19 0 0,0 0 0 0 0,0 0 17 0 0,0 0-14 0 0,0 0 1 0 0,0 0-12 0 0,0 0 2 0 0,0 0 0 0 0,0 0-7 0 0,0 0-8 0 0,0 0-7 0 0,0 0 2 0 0,0 0 6 0 0,0 0-16 0 0,0 0-17 0 0,0 0-16 0 0,0 0-20 0 0,0 0-17 0 0,0 0 44 0 0,0 0 21 0 0,0 0-3 0 0,0 0 0 0 0,0 0 9 0 0,0 0 13 0 0,0 0 12 0 0,0 0-6 0 0,0 0 13 0 0,0 0 8 0 0,0 0-19 0 0,0 0 42 0 0,0 0 5 0 0,0 0-8 0 0,0 0 33 0 0,0 0-15 0 0,0 0 4 0 0,0 0 19 0 0,0 0-10 0 0,0 0 2 0 0,0 0 2 0 0,0 0 2 0 0,0 0-12 0 0,0 0 6 0 0,0 0-2 0 0,0 0-17 0 0,0 0 12 0 0,0 0-18 0 0,0 0-11 0 0,0 0 2 0 0,0 0 2 0 0,0 0-24 0 0,0 0 10 0 0,0 0-18 0 0,0 0-27 0 0,27 7-3318 0 0,19 49-9509 0 0,-40-46 10455 0 0</inkml:trace>
</inkml:ink>
</file>

<file path=ppt/ink/ink1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6:55.007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6 66 0 0 0,'0'0'424'0'0,"0"0"164"0"0,0 0 51 0 0,0 0-6 0 0,0 0 53 0 0,0 0 63 0 0,0 0 74 0 0,0 0 28 0 0,0 0-40 0 0,-1-10-80 0 0,-4-46 1445 0 0,13 469-137 0 0,-8 200-1620 0 0,31-126-191 0 0,-29-447-329 0 0,-1-21-2191 0 0,0-2-5018 0 0,-1-16 5216 0 0</inkml:trace>
</inkml:ink>
</file>

<file path=ppt/ink/ink1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6:56.66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0 343 0 0 0,'0'0'741'0'0,"0"0"236"0"0,0 0 143 0 0,0 0 50 0 0,0 0 22 0 0,37-18-51 0 0,115-58-124 0 0,-5 16 942 0 0,-48 32-1251 0 0,2 5 1 0 0,0 5-1 0 0,1 3 1 0 0,0 6 0 0 0,1 3-1 0 0,93 9-708 0 0,133 15 1027 0 0,-36-24 75 0 0,65-36-584 0 0,73 25-295 0 0,94 16-89 0 0,135 5 519 0 0,-307-27-216 0 0,-67-2-72 0 0,153 24-281 0 0,-56 27-174 0 0,11-18 164 0 0,-219 3-150 0 0,5-4 64 0 0,-9-7-85 0 0,-67 11 39 0 0,-55-7-64 0 0,-14 52-608 0 0,-13-2 742 0 0,-3 1 1 0 0,-2 1 0 0 0,-2 1-1 0 0,-3 0 1 0 0,-2 1 0 0 0,-3 3-13 0 0,-2-33 10 0 0,17 131 404 0 0,-8 1 0 0 0,-6 0 0 0 0,-9 50-414 0 0,-48 151 1024 0 0,42-158-846 0 0,23-111-611 0 0,5-34-3365 0 0,-17-23-5238 0 0,-4-33 7607 0 0,0 5-3405 0 0</inkml:trace>
</inkml:ink>
</file>

<file path=ppt/ink/ink1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46.670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4 100 0 0 0,'0'0'307'0'0,"0"0"593"0"0,0 0 169 0 0,0 0-10 0 0,0 0-10 0 0,0 0-15 0 0,0-1-1120 0 0,-4-2 8174 0 0,152-2-4085 0 0,70-23-2427 0 0,68-20-793 0 0,-222 33-613 0 0,-63 15-152 0 0,-1 0-4 0 0,0 0 18 0 0,0 0 24 0 0,0 0 22 0 0,0 0 8 0 0,-23 0 142 0 0,-235 30-1222 0 0,192-19 851 0 0,-77 11 275 0 0,143-22-110 0 0,0 0-10 0 0,0 0-1 0 0,0 0-16 0 0,0 0-15 0 0,0 0-28 0 0,0 0-36 0 0,0 0-52 0 0,53 1-2692 0 0,-25-2-1788 0 0,-10 1-5199 0 0</inkml:trace>
</inkml:ink>
</file>

<file path=ppt/ink/ink1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47.80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1185 37 0 0 0,'0'0'347'0'0,"0"0"440"0"0,3-1 157 0 0,16-12 2287 0 0,-53-9 2138 0 0,-43 21-3916 0 0,-123 16-375 0 0,-636 11 1216 0 0,777-22-2859 0 0,130 21 78 0 0,35-16-2245 0 0,-54-6-3318 0 0,-31 0 381 0 0</inkml:trace>
</inkml:ink>
</file>

<file path=ppt/ink/ink1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50.688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0 229 0 0 0,'178'-4'0'0'0,"115"-18"513"0"0,100-25 2653 0 0,626-49 238 0 0,-470 88-3228 0 0,177 19 79 0 0,-139-25 17 0 0,11-16-64 0 0,-226 12-152 0 0,-219 18 41 0 0,-91 0-5923 0 0,-63 0 3505 0 0</inkml:trace>
</inkml:ink>
</file>

<file path=ppt/ink/ink1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52.8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18 692 0 0 0,'-18'-7'0'0'0,"31"7"0"0"0,97 30 1728 0 0,-4-15 238 0 0,-1-5-1 0 0,2-4 0 0 0,77-8-1965 0 0,-74 2 499 0 0,378-22 448 0 0,217-19-648 0 0,-495 37-669 0 0,92 16 370 0 0,88-1 854 0 0,-215-44 2776 0 0,-135 21-3251 0 0,80-6-315 0 0,-120 18-58 0 0,33 0 136 0 0,-23 3-201 0 0,-7-16 4699 0 0,-3 12-4656 0 0,-13-313 2380 0 0,-34 28-3815 0 0,45 272 66 0 0,2 4-5567 0 0,0 9 4243 0 0,0 0-5797 0 0</inkml:trace>
</inkml:ink>
</file>

<file path=ppt/ink/ink1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53.83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30 65 0 0 0,'0'0'287'0'0,"0"0"409"0"0,0 0 97 0 0,0 0 5 0 0,3-13 19 0 0,9-38-3 0 0,-10 53 3714 0 0,1 42-2785 0 0,-5 161 2228 0 0,-16 102-2825 0 0,-12-39-1757 0 0,33-256-1718 0 0,5-9-2972 0 0,-4-3-2051 0 0</inkml:trace>
</inkml:ink>
</file>

<file path=ppt/ink/ink1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24.4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270 229 2817 0 0,'0'0'708'0'0,"0"0"-394"0"0,0 0-172 0 0,0 0 93 0 0,0 0 218 0 0,0 0 242 0 0,0 0 144 0 0,0 0-15 0 0,0 0-101 0 0,0 0-186 0 0,0 0-158 0 0,-13 36-102 0 0,-43 112-59 0 0,6-15 338 0 0,-57 77 863 0 0,69-167-167 0 0,33-46 1564 0 0,5-27-2702 0 0,7 5-108 0 0,1 0 0 0 0,1 0 0 0 0,2 1 0 0 0,0 0 0 0 0,2 1-1 0 0,0 0 1 0 0,2 1 0 0 0,6-7-6 0 0,13-23 5 0 0,203-289 650 0 0,-208 314-339 0 0,-29 61-644 0 0,-26 336 1796 0 0,26-371-1458 0 0,1 0 1 0 0,-1 1-1 0 0,1-1 1 0 0,0 0-1 0 0,-1 1 1 0 0,1-1-1 0 0,0 1 0 0 0,0-1 1 0 0,-1 1-1 0 0,1-1 1 0 0,0 1-1 0 0,0 0 0 0 0,0-1 1 0 0,0 1-1 0 0,0 0 1 0 0,-1-1-1 0 0,1 1 1 0 0,0 0-1 0 0,0 0 0 0 0,0 0 1 0 0,0 0-1 0 0,0 0 1 0 0,0 0-1 0 0,0 0 1 0 0,0 0-1 0 0,-1 0 0 0 0,1 1 1 0 0,0-1-1 0 0,0 0 1 0 0,0 1-1 0 0,0-1 0 0 0,0 0 1 0 0,-1 1-1 0 0,1-1 1 0 0,0 1-1 0 0,0-1 1 0 0,-1 1-1 0 0,1-1 0 0 0,0 1 1 0 0,-1 0-1 0 0,1-1 1 0 0,0 1-1 0 0,-1 0 0 0 0,1 0 1 0 0,-1-1-1 0 0,1 1 1 0 0,-1 0-1 0 0,0 0 1 0 0,1 0-1 0 0,-1 0 0 0 0,0-1 1 0 0,0 1-1 0 0,1 0 1 0 0,-1 0-1 0 0,0 0 0 0 0,0 0 1 0 0,0 0-1 0 0,0 0 1 0 0,0 0-1 0 0,0 0 1 0 0,0 0-1 0 0,-1-1 0 0 0,1 1 1 0 0,0 0-1 0 0,0 0 1 0 0,-1 0-1 0 0,1 0 0 0 0,0 0 1 0 0,-1 0-11 0 0,72-104 983 0 0,-20 27-910 0 0,-10 10-104 0 0,3 3 1 0 0,3 1 0 0 0,2 3 0 0 0,52-48 30 0 0,-57 91-483 0 0,-29 58 262 0 0,-12-13 379 0 0,-1 1 1 0 0,-1-1-1 0 0,-2 1 1 0 0,-1-1-1 0 0,-1 1 1 0 0,-2-1-1 0 0,-2 7-158 0 0,-10 84 458 0 0,12-64-468 0 0,-1 15-110 0 0,5-48-4118 0 0,0 0-3736 0 0,1-22 318 0 0</inkml:trace>
  <inkml:trace contextRef="#ctx0" brushRef="#br0" timeOffset="601.651">1344 159 7554 0 0,'0'0'2219'0'0,"0"0"-1178"0"0,0 0-422 0 0,0 0 19 0 0,0 0 134 0 0,0 0 85 0 0,0 0-39 0 0,0 0-155 0 0,0 0-187 0 0,0 0-187 0 0,0 0-102 0 0,0 0-7 0 0,0 0 41 0 0,-2 9 97 0 0,-44 111 1394 0 0,-99 100-867 0 0,66-123-598 0 0,80-95-259 0 0,0-1-1 0 0,0 1 0 0 0,0-1 1 0 0,0 0-1 0 0,0 1 0 0 0,1-1 1 0 0,-1 0-1 0 0,0 0 0 0 0,1 0 1 0 0,-1 0-1 0 0,1 0 1 0 0,-1 0-1 0 0,1 0 0 0 0,0 0 1 0 0,-1-1-1 0 0,1 1 0 0 0,0-1 1 0 0,-1 1-1 0 0,1-1 0 0 0,0 0 1 0 0,0 0-1 0 0,-1 0 1 0 0,1 0-1 0 0,0 0 0 0 0,0 0 1 0 0,0 0-1 0 0,-1 0 0 0 0,1-1 1 0 0,0 1-1 0 0,-1 0 0 0 0,1-1 1 0 0,0 0-1 0 0,-1 1 1 0 0,3-2 12 0 0,6 1 8 0 0,247-17 182 0 0,-163 18-104 0 0,-94 0 22 0 0,0 0 88 0 0,0 0 111 0 0,0 0 114 0 0,-1-8-232 0 0,-1-1-1 0 0,0 1 1 0 0,0-1 0 0 0,-1 1-1 0 0,0 0 1 0 0,-1 0-1 0 0,1 1 1 0 0,-1-1 0 0 0,-1 1-1 0 0,0-1 1 0 0,0 1-189 0 0,-18-32 191 0 0,-120-202-687 0 0,128 221-6 0 0,-7-12-3628 0 0,21 25-4232 0 0,1 7-957 0 0</inkml:trace>
  <inkml:trace contextRef="#ctx0" brushRef="#br0" timeOffset="1055.741">2045 52 10130 0 0,'0'0'4887'0'0,"0"0"-3547"0"0,0 0-1063 0 0,0 0-42 0 0,0 0 45 0 0,0 0 48 0 0,0 0 1 0 0,0 0-68 0 0,0 0-95 0 0,0 0-62 0 0,0 0-28 0 0,0 0-26 0 0,-8 21-2 0 0,-50 143 18 0 0,-39 145 157 0 0,95-307-210 0 0,1 1-1 0 0,0 0 1 0 0,-1-1-1 0 0,1 1 1 0 0,0 0-1 0 0,0 0 1 0 0,1-1-1 0 0,-1 1 1 0 0,1 0-1 0 0,-1 0 1 0 0,1 0-1 0 0,0 0 1 0 0,0 0-1 0 0,0 0 1 0 0,1 0-1 0 0,-1 0 1 0 0,1 0-1 0 0,-1 0 1 0 0,1-1-1 0 0,0 1 1 0 0,0 0-1 0 0,0 0 1 0 0,1-1-1 0 0,-1 1 1 0 0,1-1-1 0 0,-1 1 1 0 0,1-1-1 0 0,0 1 1 0 0,0-1-1 0 0,0 0 1 0 0,0 0-1 0 0,0 0 1 0 0,0 0-1 0 0,1 0 1 0 0,-1-1-1 0 0,1 1 1 0 0,-1-1-1 0 0,1 1 1 0 0,0-1-1 0 0,-1 0 1 0 0,1 0-1 0 0,0 0 1 0 0,0-1-14 0 0,9 2 150 0 0,0-2-1 0 0,0 1 1 0 0,0-2-1 0 0,0 0 0 0 0,0 0 1 0 0,0-1-1 0 0,0 0 0 0 0,0-1 1 0 0,0-1-1 0 0,-1 0 0 0 0,0 0 1 0 0,10-6-149 0 0,11-8-87 0 0,-25 7-1967 0 0,0 2-2258 0 0,-1-4-5144 0 0,-6 9 4247 0 0</inkml:trace>
  <inkml:trace contextRef="#ctx0" brushRef="#br0" timeOffset="1306.849">1717 354 13803 0 0,'0'0'1208'0'0,"0"0"-808"0"0,0 0-176 0 0,0 0 224 0 0,0 0 177 0 0,0 0 95 0 0,0 0-40 0 0,0 0-64 0 0,0 0-48 0 0,0 0-208 0 0,196 0-112 0 0,-163 0-128 0 0,0 0-200 0 0,0-3-192 0 0,2 3-544 0 0,2 0-1152 0 0,-11-4-2097 0 0,-8 4-7922 0 0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4:10.4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0 538 1608 0 0,'0'0'777'0'0,"0"0"-292"0"0,0 0-42 0 0,0 0 188 0 0,0 0 186 0 0,0 0 137 0 0,0 0 54 0 0,0 0-20 0 0,0 0-22 0 0,0 0-34 0 0,0 0-52 0 0,14 0-48 0 0,101-3 1615 0 0,-9-11 114 0 0,62-8-1350 0 0,-151 20-2308 0 0,35-3 2933 0 0,-38 4-6291 0 0,-6 1-5863 0 0,-10 0 6812 0 0</inkml:trace>
  <inkml:trace contextRef="#ctx0" brushRef="#br0" timeOffset="244.65">194 273 5729 0 0,'0'0'1108'0'0,"0"0"-645"0"0,0 0-188 0 0,0 0 260 0 0,0 0 380 0 0,0 0 297 0 0,0 0 69 0 0,0 0-136 0 0,0 0-205 0 0,0 0-189 0 0,0 0-162 0 0,-4 34-158 0 0,-13 107-127 0 0,4 108 288 0 0,8-128-2246 0 0,10-102-789 0 0,3-9-4194 0 0,-4-9 1101 0 0</inkml:trace>
  <inkml:trace contextRef="#ctx0" brushRef="#br0" timeOffset="877.841">818 196 2673 0 0,'0'0'721'0'0,"0"0"-461"0"0,0 0-140 0 0,0 0 234 0 0,0 0 386 0 0,0 0 320 0 0,0 0 115 0 0,0 0-26 0 0,0 0-144 0 0,0 0-148 0 0,0 0-111 0 0,0 0-121 0 0,0 0-91 0 0,-7 35-90 0 0,-23 110-71 0 0,13-16 458 0 0,10 103 34 0 0,10-214 383 0 0,2-30 2758 0 0,30-251-1878 0 0,49-19-1862 0 0,4 108-173 0 0,-88 173-102 0 0,0 0 0 0 0,0 0 0 0 0,0 0 0 0 0,0 0 0 0 0,0 1-1 0 0,0-1 1 0 0,0 0 0 0 0,0 0 0 0 0,0 0 0 0 0,1 0 0 0 0,-1 1 0 0 0,0-1 0 0 0,1 0 0 0 0,-1 0 0 0 0,1 0 0 0 0,-1 1 0 0 0,0-1 0 0 0,1 0 0 0 0,0 1 0 0 0,-1-1 0 0 0,1 0 0 0 0,-1 1 0 0 0,1-1 0 0 0,0 1 0 0 0,-1-1 0 0 0,1 1 0 0 0,0-1 0 0 0,0 1-1 0 0,-1 0 1 0 0,1-1 0 0 0,0 1 0 0 0,0 0 0 0 0,0-1 0 0 0,-1 1 0 0 0,1 0 0 0 0,0 0 0 0 0,0 0 0 0 0,0 0 0 0 0,0 0 0 0 0,0 0 0 0 0,-1 0 0 0 0,1 0 0 0 0,0 0 0 0 0,0 0 0 0 0,0 1 0 0 0,0-1 0 0 0,-1 0 0 0 0,1 0 0 0 0,0 1 0 0 0,0-1-1 0 0,-1 1 1 0 0,1-1 0 0 0,0 0 0 0 0,0 1 0 0 0,-1 0 0 0 0,1-1 0 0 0,0 1 0 0 0,-1-1 0 0 0,1 1 0 0 0,-1 0 0 0 0,1-1 0 0 0,-1 1 0 0 0,1 0 0 0 0,-1 0 0 0 0,0-1 0 0 0,1 1 0 0 0,-1 0 0 0 0,0 0 0 0 0,1 0 9 0 0,10 124-736 0 0,-11-72-4054 0 0,0-15-3546 0 0,0-33 549 0 0</inkml:trace>
  <inkml:trace contextRef="#ctx0" brushRef="#br0" timeOffset="1536.148">1306 435 2801 0 0,'0'0'1057'0'0,"0"0"-3"0"0,0 0 131 0 0,0 0 233 0 0,0 0 117 0 0,0 0-20 0 0,0 0-191 0 0,0 0-237 0 0,0 0-217 0 0,0 0-220 0 0,0 0-200 0 0,0 0-154 0 0,0 0-105 0 0,-8-1-65 0 0,-24-6-20 0 0,-11 37 183 0 0,31-15-292 0 0,1 0 0 0 0,0 1 1 0 0,1 0-1 0 0,1 0 0 0 0,0 1 0 0 0,1 0 0 0 0,1 1 1 0 0,1-1-1 0 0,0 1 0 0 0,1 2 3 0 0,3-13-11 0 0,0 1 1 0 0,0 1-1 0 0,1-1 1 0 0,0 0-1 0 0,1 0 0 0 0,-1 0 1 0 0,1 1-1 0 0,1-1 1 0 0,0 0-1 0 0,0 0 0 0 0,1 0 1 0 0,0 0-1 0 0,0 0 0 0 0,0 0 1 0 0,1 0-1 0 0,1-1 1 0 0,-1 1-1 0 0,1-1 0 0 0,0 0 1 0 0,1 0-1 0 0,0 0 1 0 0,0-1-1 0 0,0 0 0 0 0,5 4 11 0 0,-5-7 72 0 0,-1 0 0 0 0,1-1 0 0 0,1 1 0 0 0,-1-1-1 0 0,0 0 1 0 0,0-1 0 0 0,1 1 0 0 0,-1-1 0 0 0,1 0-1 0 0,0-1 1 0 0,-1 1 0 0 0,1-1 0 0 0,-1 0 0 0 0,1 0 0 0 0,0-1-1 0 0,-1 0 1 0 0,1 0 0 0 0,-1 0 0 0 0,1-1 0 0 0,-1 1-1 0 0,0-1 1 0 0,0-1 0 0 0,0 1 0 0 0,0-1 0 0 0,0 0-1 0 0,0 0 1 0 0,-1 0 0 0 0,1 0 0 0 0,-1-1 0 0 0,0 0-1 0 0,0 0 1 0 0,0 0 0 0 0,-1 0 0 0 0,1-1 0 0 0,-1 0 0 0 0,0 1-1 0 0,0-1 1 0 0,-1 0 0 0 0,1-1-72 0 0,1-3 5 0 0,0 0-1 0 0,-1 0 1 0 0,0 0 0 0 0,0 0 0 0 0,-1-1-1 0 0,0 1 1 0 0,-1-1 0 0 0,0 1-1 0 0,0-1 1 0 0,-1 1 0 0 0,-1-1 0 0 0,0-7-5 0 0,0 12-191 0 0,-1 1-1 0 0,1-1 1 0 0,-1 1 0 0 0,0-1 0 0 0,0 1 0 0 0,0 0 0 0 0,0 0 0 0 0,-1 0-1 0 0,0 0 1 0 0,0 0 0 0 0,0 1 0 0 0,0-1 0 0 0,0 1 0 0 0,-1 0 0 0 0,0 0-1 0 0,1 0 1 0 0,-3-1 191 0 0,-43-19-3751 0 0,79 29 1518 0 0,102 12 4634 0 0,-18-12-2695 0 0,-64-6-5593 0 0,-40 0 372 0 0</inkml:trace>
  <inkml:trace contextRef="#ctx0" brushRef="#br0" timeOffset="1820.021">2000 391 10074 0 0,'0'0'1272'0'0,"0"0"-125"0"0,0 0-10 0 0,0 0 19 0 0,0 0-132 0 0,0 0-222 0 0,0 0-214 0 0,0 0-224 0 0,0 0-126 0 0,-35 35-104 0 0,-106 107-101 0 0,62-54-63 0 0,-35 66-497 0 0,51-47-4990 0 0,54-89 1962 0 0,0-2-4169 0 0,8-12 7108 0 0</inkml:trace>
  <inkml:trace contextRef="#ctx0" brushRef="#br0" timeOffset="2330.415">1974 671 1760 0 0,'0'0'2038'0'0,"0"0"-934"0"0,0 0-47 0 0,0 0 246 0 0,0 0 136 0 0,0 0-113 0 0,0 0-295 0 0,-20 33-317 0 0,-61 104-231 0 0,9 6 893 0 0,48-93-871 0 0,38-83-148 0 0,2 0 0 0 0,0 1 0 0 0,3 1 0 0 0,0 0 0 0 0,2 2 0 0 0,1 0 0 0 0,2 1 0 0 0,0 2 0 0 0,2 0 0 0 0,10-6-357 0 0,-25 21 23 0 0,0 1-1 0 0,1 0 0 0 0,0 0 0 0 0,0 1 1 0 0,1 1-1 0 0,1 0 0 0 0,-1 1 0 0 0,1 0 1 0 0,0 1-1 0 0,1 1 0 0 0,-1 0 1 0 0,1 1-1 0 0,0 0 0 0 0,1 2 0 0 0,-1-1 1 0 0,5 2-23 0 0,-18 1 11 0 0,0 0 1 0 0,0 1 0 0 0,0-1 0 0 0,0 1 0 0 0,0-1-1 0 0,0 1 1 0 0,0 0 0 0 0,0 0 0 0 0,0 0 0 0 0,0 0-1 0 0,-1 0 1 0 0,1 0 0 0 0,0 1 0 0 0,-1-1 0 0 0,1 1-1 0 0,-1-1 1 0 0,1 1 0 0 0,-1-1 0 0 0,0 1 0 0 0,1 0 0 0 0,-1 0-1 0 0,0-1 1 0 0,0 1 0 0 0,0 0 0 0 0,-1 0 0 0 0,1 0-1 0 0,0 0 1 0 0,-1 0 0 0 0,1 0 0 0 0,-1 1 0 0 0,0-1-1 0 0,1 1-11 0 0,0 70 663 0 0,-4-62-550 0 0,-1-1 0 0 0,0 0 0 0 0,0 0 0 0 0,-1 0 0 0 0,0 0 0 0 0,0-1 0 0 0,-1 0 0 0 0,-1 0 0 0 0,0 0 0 0 0,0-1 0 0 0,0 0 0 0 0,-1 0 0 0 0,-7 5-113 0 0,10-10 10 0 0,-1 0-1 0 0,1 0 0 0 0,-1 0 0 0 0,1 0 0 0 0,-1-1 0 0 0,0 0 0 0 0,0 0 0 0 0,0-1 1 0 0,0 1-1 0 0,0-2 0 0 0,-1 1 0 0 0,1 0 0 0 0,0-1 0 0 0,0 0 0 0 0,-1-1 0 0 0,1 1 1 0 0,0-1-1 0 0,0-1 0 0 0,0 1 0 0 0,0-1 0 0 0,0 0 0 0 0,0 0 0 0 0,0-1 0 0 0,1 1 1 0 0,-1-1-1 0 0,1-1 0 0 0,0 1 0 0 0,0-1 0 0 0,0 0 0 0 0,-2-1-9 0 0,-35-45-4175 0 0,23-11-5820 0 0,18 49 3319 0 0</inkml:trace>
  <inkml:trace contextRef="#ctx0" brushRef="#br0" timeOffset="3769.039">2942 23 7034 0 0,'0'0'1265'0'0,"0"0"-126"0"0,0 0-39 0 0,0 0 40 0 0,0 0 50 0 0,0 0-34 0 0,0 0-99 0 0,0 0-119 0 0,0 0-133 0 0,0 0-124 0 0,0 0-110 0 0,0 0-91 0 0,-19 32-57 0 0,-61 100-53 0 0,13-16 465 0 0,24-55-773 0 0,-3-2 0 0 0,-3-2 0 0 0,-30 26-62 0 0,52-58-703 0 0,-2-1 1 0 0,0-1-1 0 0,-2-2 0 0 0,0 0 1 0 0,-3-2 702 0 0,15-7-1444 0 0,-11 5-2223 0 0,10-12-5125 0 0,16-5 5838 0 0</inkml:trace>
  <inkml:trace contextRef="#ctx0" brushRef="#br0" timeOffset="4038.034">2399 12 8682 0 0,'0'0'1301'0'0,"0"0"-252"0"0,0 0-274 0 0,0 0-115 0 0,0 0 74 0 0,0 0 153 0 0,0 0 84 0 0,0 0 3 0 0,0 0-73 0 0,0 0-143 0 0,0 0-101 0 0,0 0-53 0 0,0 0-49 0 0,21 33-15 0 0,64 105-21 0 0,-16-54 428 0 0,5-18-185 0 0,-8-9-470 0 0,-2 3 1 0 0,54 69-293 0 0,-62-67-1706 0 0,-35-45-1748 0 0,1-5-3665 0 0,-14-11-3463 0 0</inkml:trace>
  <inkml:trace contextRef="#ctx0" brushRef="#br0" timeOffset="6482.438">3183 726 376 0 0,'0'0'1778'0'0,"0"0"-523"0"0,0 0-171 0 0,0 0 84 0 0,0 0 122 0 0,0 0 91 0 0,0 0-42 0 0,0 0-78 0 0,0 0-124 0 0,0 0-125 0 0,0 0-109 0 0,0 0-104 0 0,0 0-72 0 0,10-28-39 0 0,33-89-34 0 0,24-10 1203 0 0,-44 88-1670 0 0,2 1 1 0 0,2 1-1 0 0,1 2 0 0 0,2 0 0 0 0,1 2 0 0 0,12-8-187 0 0,-42 40 59 0 0,-1 1-83 0 0,0 1 0 0 0,0-1 0 0 0,0 1 0 0 0,0-1 0 0 0,0 0 0 0 0,1 1 0 0 0,-1-1 0 0 0,0 0 0 0 0,0 1 0 0 0,0-1 0 0 0,0 0 0 0 0,1 1 0 0 0,-1-1 0 0 0,0 0 0 0 0,0 0 0 0 0,1 1 0 0 0,-1-1 0 0 0,0 0 0 0 0,0 0 0 0 0,1 1-1 0 0,-1-1 1 0 0,0 0 0 0 0,1 0 0 0 0,-1 0 0 0 0,0 0 0 0 0,1 1 0 0 0,-1-1 0 0 0,0 0 0 0 0,1 0 0 0 0,-1 0 0 0 0,0 0 0 0 0,1 0 0 0 0,-1 0 0 0 0,0 0 0 0 0,1 0 0 0 0,-1 0 0 0 0,1 0 0 0 0,-1 0 0 0 0,0 0 0 0 0,1 0 0 0 0,-1 0 0 0 0,0 0 0 0 0,1-1 0 0 0,-1 1-1 0 0,0 0 1 0 0,1 0 0 0 0,-1 0 0 0 0,0 0 0 0 0,1-1 0 0 0,-1 1 0 0 0,0 0 0 0 0,1-1 24 0 0,-1 6 11 0 0,-19 158 330 0 0,-1-22-301 0 0,20-140-27 0 0,-1 1 0 0 0,1-1 0 0 0,0 1 0 0 0,-1-1 0 0 0,1 0 0 0 0,0 1 0 0 0,0-1 0 0 0,0 1 0 0 0,0-1 0 0 0,1 1 0 0 0,-1-1-1 0 0,0 0 1 0 0,1 1 0 0 0,-1-1 0 0 0,0 1 0 0 0,1-1 0 0 0,0 0 0 0 0,-1 0 0 0 0,1 1 0 0 0,0-1 0 0 0,0 0 0 0 0,0 0 0 0 0,-1 0 0 0 0,1 0 0 0 0,0 0-1 0 0,0 0 1 0 0,1 0 0 0 0,-1 0 0 0 0,0 0 0 0 0,0 0 0 0 0,0-1 0 0 0,1 1 0 0 0,-1 0 0 0 0,0-1 0 0 0,1 1 0 0 0,-1-1 0 0 0,0 1 0 0 0,1-1-1 0 0,-1 0 1 0 0,1 0 0 0 0,-1 0 0 0 0,0 0 0 0 0,1 0 0 0 0,-1 0 0 0 0,1 0 0 0 0,-1 0 0 0 0,1 0 0 0 0,-1 0 0 0 0,0-1 0 0 0,1 1 0 0 0,-1-1 0 0 0,1 1-13 0 0,70-74 852 0 0,-60 59-768 0 0,258-320 84 0 0,-192 229-170 0 0,-81 135-688 0 0,-9 10 738 0 0,1 1 0 0 0,1 0 0 0 0,3 0 0 0 0,1 1 0 0 0,2 0 0 0 0,2 0 0 0 0,2 15-48 0 0,0-49-163 0 0,0 0 0 0 0,1 0 1 0 0,0 0-1 0 0,1 0 0 0 0,-1 0 0 0 0,1 0 1 0 0,1-1-1 0 0,-1 1 0 0 0,1-1 1 0 0,0 1-1 0 0,1-1 0 0 0,-1 0 1 0 0,1 0 162 0 0,20 2-4301 0 0,17-10-6671 0 0,-32-1 7906 0 0</inkml:trace>
  <inkml:trace contextRef="#ctx0" brushRef="#br0" timeOffset="6969.056">4669 130 2817 0 0,'0'0'1348'0'0,"0"0"118"0"0,0 0 322 0 0,0 0 202 0 0,0 0-25 0 0,0 0-287 0 0,0 0-399 0 0,0 0-237 0 0,0 0-174 0 0,0 0-123 0 0,0 0-103 0 0,0 0-95 0 0,-24 0-73 0 0,-78 2-23 0 0,34 21 197 0 0,56-15-522 0 0,-14 7-19 0 0,2 1 1 0 0,0 1 0 0 0,0 2 0 0 0,2 0-1 0 0,0 1 1 0 0,-1 4-108 0 0,16-16-28 0 0,0 1 0 0 0,0 1 0 0 0,0-1 0 0 0,1 1-1 0 0,1 0 1 0 0,0 0 0 0 0,0 1 0 0 0,1 0 0 0 0,0 0 0 0 0,1 0 0 0 0,0 0-1 0 0,1 0 1 0 0,0 1 0 0 0,1-1 0 0 0,0 0 0 0 0,1 1 0 0 0,0 0 28 0 0,0-9-1 0 0,1 0 1 0 0,-1-1 0 0 0,0 1 0 0 0,1 0-1 0 0,0-1 1 0 0,0 1 0 0 0,0-1 0 0 0,0 1-1 0 0,0-1 1 0 0,0 1 0 0 0,0-1 0 0 0,1 0 0 0 0,-1 0-1 0 0,1 0 1 0 0,0 0 0 0 0,0 0 0 0 0,0 0-1 0 0,0 0 1 0 0,0 0 0 0 0,0-1 0 0 0,0 1-1 0 0,0-1 1 0 0,1 1 0 0 0,-1-1 0 0 0,0 0-1 0 0,1 0 1 0 0,-1 0 0 0 0,1 0 0 0 0,0-1-1 0 0,-1 1 1 0 0,1-1 0 0 0,0 1 0 0 0,-1-1 0 0 0,1 0-1 0 0,0 0 1 0 0,-1 0 0 0 0,1 0 0 0 0,0-1 0 0 0,103-22 662 0 0,-42-8-520 0 0,-2-3 0 0 0,-1-3 0 0 0,-2-2 0 0 0,2-6-142 0 0,49-32 62 0 0,-60 43-198 0 0,-49 34 1 0 0,-1 0-60 0 0,-1 23-168 0 0,-22 156 453 0 0,24-173-156 0 0,0-1 1 0 0,0 0-1 0 0,1 0 1 0 0,0 0 0 0 0,0 0-1 0 0,0 0 1 0 0,0 0-1 0 0,1 0 1 0 0,-1-1-1 0 0,1 1 1 0 0,1-1 0 0 0,-1 0-1 0 0,0 0 1 0 0,1 0-1 0 0,0 0 1 0 0,0-1-1 0 0,0 1 1 0 0,0-1 0 0 0,1 0-1 0 0,0 0 1 0 0,-1-1-1 0 0,1 1 1 0 0,0-1-1 0 0,0 0 1 0 0,0-1 0 0 0,0 1-1 0 0,0-1 1 0 0,1 0-1 0 0,-1 0 1 0 0,0 0-1 0 0,0-1 1 0 0,6 0 65 0 0,24-19-5027 0 0,-22-5-3272 0 0,-11 16 3133 0 0</inkml:trace>
</inkml:ink>
</file>

<file path=ppt/ink/ink1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27.5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0,'0'0'1030'0'0,"0"0"240"0"0,0 0 73 0 0,0 0 123 0 0,0 0 102 0 0,0 0-18 0 0,0 0-140 0 0,0 0-245 0 0,0 0-247 0 0,0 0-247 0 0,0 0-210 0 0,0 0-134 0 0,0 0-39 0 0,3 2 73 0 0,84 16 3180 0 0,-37-12-2358 0 0,134-3 445 0 0,-138-15-4150 0 0,-24 3-7477 0 0,-17 8 2340 0 0</inkml:trace>
</inkml:ink>
</file>

<file path=ppt/ink/ink1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31.8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446 92 3769 0 0,'0'0'1032'0'0,"0"0"-12"0"0,0 0 103 0 0,0 0 155 0 0,0 0 55 0 0,0 0-124 0 0,0 0-254 0 0,0 0-266 0 0,0 0-244 0 0,0 0-170 0 0,0 0-73 0 0,0 5-8 0 0,-10 376 2930 0 0,10-372-3225 0 0,-6 84 181 0 0,-4-32-3192 0 0,4-48-41 0 0,5-11-6069 0 0,1-2 8082 0 0</inkml:trace>
  <inkml:trace contextRef="#ctx0" brushRef="#br0" timeOffset="306.938">0 85 3585 0 0,'0'0'396'0'0,"0"0"-201"0"0,0 0 163 0 0,0 0 370 0 0,0 0 306 0 0,0 0 134 0 0,0 0-21 0 0,0 0-40 0 0,0 0-33 0 0,0 0-54 0 0,0 0-53 0 0,35-6-80 0 0,112-19-53 0 0,188-25 3570 0 0,-190 46-4951 0 0,-117 17-2738 0 0,-22 8-5698 0 0,-6-14 2894 0 0</inkml:trace>
  <inkml:trace contextRef="#ctx0" brushRef="#br0" timeOffset="573.958">153 659 4881 0 0,'0'0'2506'0'0,"0"0"-1806"0"0,0 0-445 0 0,0 0 373 0 0,0 0 471 0 0,0 0 261 0 0,0 0 32 0 0,0 0-107 0 0,0 0-144 0 0,0 0-117 0 0,0 0-93 0 0,0 0-141 0 0,33-6-161 0 0,104-22-142 0 0,83-23-69 0 0,-192 46-1695 0 0,-10 1-1140 0 0,0 3-3857 0 0,-10 1-3284 0 0</inkml:trace>
  <inkml:trace contextRef="#ctx0" brushRef="#br0" timeOffset="1235.277">915 376 5833 0 0,'0'0'3092'0'0,"0"0"-1829"0"0,0 0-473 0 0,0 0 175 0 0,0 0 148 0 0,0 0-30 0 0,0 0-251 0 0,0 0-314 0 0,0 0-257 0 0,0 0-168 0 0,0 0-70 0 0,0 0-50 0 0,-9 4-19 0 0,-29 16 22 0 0,-3 35 114 0 0,-69 234-462 0 0,82-219 163 0 0,40-102 435 0 0,2 1 0 0 0,1 1 0 0 0,1 0 0 0 0,2 1 0 0 0,1 0 0 0 0,1 2 0 0 0,1 0 0 0 0,2 2 0 0 0,0 0 0 0 0,15-10-226 0 0,57-38-212 0 0,-93 74 173 0 0,0 0 1 0 0,1 0-1 0 0,-1 0 0 0 0,0 0 0 0 0,0 1 0 0 0,0-1 0 0 0,0 1 0 0 0,0 0 0 0 0,0-1 0 0 0,0 1 1 0 0,0 0-1 0 0,-1 0 0 0 0,1 0 0 0 0,-1 0 0 0 0,0 0 0 0 0,1 1 0 0 0,-1-1 0 0 0,0 0 1 0 0,0 1-1 0 0,0-1 0 0 0,-1 1 0 0 0,1-1 0 0 0,0 1 0 0 0,-1-1 0 0 0,0 1 0 0 0,0-1 0 0 0,1 1 1 0 0,-2-1-1 0 0,1 1 0 0 0,0 0 0 0 0,0-1 0 0 0,-1 1 0 0 0,1-1 0 0 0,-1 1 0 0 0,0-1 39 0 0,1 6-64 0 0,13 169 76 0 0,-18-159 1042 0 0,-12-34 788 0 0,2-1-1131 0 0,-118-60-1117 0 0,69 62-2466 0 0,41 11-523 0 0,11 2-1062 0 0,3 1-3933 0 0</inkml:trace>
</inkml:ink>
</file>

<file path=ppt/ink/ink1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34.6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12 0 0 0,'0'0'780'0'0,"0"0"332"0"0,0 0 189 0 0,0 0 14 0 0,0 0-74 0 0,0 0-109 0 0,0 0-89 0 0,0 0-38 0 0,0 0-20 0 0,0 0-47 0 0,-11-4 2805 0 0,80 4-1039 0 0,161-3 207 0 0,85-1-4112 0 0,-285 9-3452 0 0,-18-2-1503 0 0,-6 0-2044 0 0</inkml:trace>
</inkml:ink>
</file>

<file path=ppt/ink/ink1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36.4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1030 0 0 0,'0'0'365'0'0,"0"0"1002"0"0,0 0 312 0 0,0 0-54 0 0,0 0-134 0 0,0 0-196 0 0,0 0-198 0 0,0 0-115 0 0,0 0-46 0 0,19-9-26 0 0,64-31-18 0 0,35-47 1830 0 0,-98 68-2456 0 0,23-19 22 0 0,-2-2 0 0 0,-2-2 0 0 0,-1-2-1 0 0,26-40-287 0 0,-51 42-488 0 0,-50 43-3474 0 0,19 9 3227 0 0,1 0 0 0 0,0 1 0 0 0,1 0 1 0 0,0 2-1 0 0,1 0 0 0 0,0 1 0 0 0,1 0 0 0 0,-4 7 735 0 0,10-12-81 0 0,-1 0-1 0 0,2 1 1 0 0,0 0-1 0 0,0 0 1 0 0,0 1-1 0 0,1 0 1 0 0,1 0-1 0 0,0 0 1 0 0,1 1-1 0 0,0 0 1 0 0,1 0-1 0 0,0 0 1 0 0,0 0-1 0 0,2 0 1 0 0,-1 0-1 0 0,1 11 82 0 0,3-18 177 0 0,0 0 1 0 0,0 0-1 0 0,0 0 0 0 0,1 0 0 0 0,0 0 1 0 0,0 0-1 0 0,0-1 0 0 0,0 1 1 0 0,1-1-1 0 0,-1 0 0 0 0,1 0 0 0 0,0 0 1 0 0,1 0-1 0 0,-1-1 0 0 0,1 0 0 0 0,-1 0 1 0 0,1 0-1 0 0,0 0 0 0 0,0-1 0 0 0,0 0 1 0 0,0 0-1 0 0,1 0 0 0 0,-1-1 1 0 0,1 1-1 0 0,-1-1 0 0 0,3 0-177 0 0,14 2 403 0 0,0-1 0 0 0,0-1 0 0 0,0 0 0 0 0,0-2 0 0 0,0-1 0 0 0,0 0 1 0 0,0-2-1 0 0,0 0 0 0 0,-1-2 0 0 0,1 0 0 0 0,-2-2 0 0 0,1 0 0 0 0,-1-1 0 0 0,0-1 0 0 0,-1-1 0 0 0,0 0 0 0 0,6-6-403 0 0,-15 11 40 0 0,-1 0-1 0 0,0-1 0 0 0,0 0 1 0 0,0 0-1 0 0,-1-1 1 0 0,0 0-1 0 0,0-1 0 0 0,-1 0 1 0 0,0 0-1 0 0,-1 0 1 0 0,0-1-1 0 0,0 1 1 0 0,-1-2-1 0 0,0 1 0 0 0,-1 0 1 0 0,0-1-1 0 0,-1 0 1 0 0,0 0-1 0 0,-1 0 0 0 0,0-1-39 0 0,-3 9-192 0 0,-1 0 0 0 0,1 0 0 0 0,-1 0 0 0 0,0 1 0 0 0,0-1 0 0 0,0 0 0 0 0,0 1 0 0 0,-1 0 0 0 0,1-1 0 0 0,-1 1 0 0 0,1 0-1 0 0,-1 1 1 0 0,0-1 0 0 0,1 0 0 0 0,-1 1 0 0 0,0-1 0 0 0,0 1 0 0 0,0 0 0 0 0,-1 0 0 0 0,1 0 0 0 0,0 0 0 0 0,0 1 0 0 0,0-1 0 0 0,-1 1-1 0 0,1 0 1 0 0,0 0 0 0 0,0 0 0 0 0,-1 0 0 0 0,1 1 0 0 0,0-1 0 0 0,0 1 0 0 0,0 0 0 0 0,-1 0 0 0 0,1 0 0 0 0,0 0 0 0 0,0 0 0 0 0,0 1-1 0 0,-1 1 193 0 0,-6 1-428 0 0,0 1 0 0 0,1 1 0 0 0,0 0 0 0 0,0 0 0 0 0,0 1-1 0 0,1 0 1 0 0,0 0 0 0 0,0 1 0 0 0,-4 5 428 0 0,6-5-46 0 0,0 0 0 0 0,1 0 0 0 0,-1 0 0 0 0,1 0 0 0 0,1 1 1 0 0,0 0-1 0 0,0 0 0 0 0,1 0 0 0 0,0 0 0 0 0,1 1 0 0 0,-1-1 0 0 0,2 1 0 0 0,0 0 1 0 0,0-1-1 0 0,0 1 0 0 0,2 8 46 0 0,1-12 199 0 0,1 0 0 0 0,0-1 1 0 0,0 1-1 0 0,0-1 0 0 0,1 0 0 0 0,0 0 0 0 0,0 0 1 0 0,0 0-1 0 0,0-1 0 0 0,1 1 0 0 0,0-1 1 0 0,0 0-1 0 0,0-1 0 0 0,0 1 0 0 0,1-1 0 0 0,-1 0 1 0 0,1 0-1 0 0,0-1 0 0 0,0 0 0 0 0,0 0 1 0 0,0 0-1 0 0,0-1 0 0 0,0 0 0 0 0,1 0 0 0 0,-1 0 1 0 0,1-1-200 0 0,9 1 389 0 0,1 0 1 0 0,0-1 0 0 0,0 0 0 0 0,0-2-1 0 0,-1 0 1 0 0,1-1 0 0 0,-1 0-1 0 0,1-1 1 0 0,-1-1 0 0 0,-1-1 0 0 0,1 0-1 0 0,-1-1 1 0 0,0-1 0 0 0,0 0 0 0 0,-1-1-1 0 0,0-1 1 0 0,3-3-390 0 0,5-3 97 0 0,-1 0 0 0 0,-1-1-1 0 0,0-1 1 0 0,-1-1 0 0 0,-1-1-1 0 0,-1 0 1 0 0,-1-2 0 0 0,-1 1 0 0 0,-1-2-1 0 0,-1 0 1 0 0,0-1 0 0 0,-2 0 0 0 0,2-8-97 0 0,-9 0-7 0 0,-4 31-53 0 0,-4 2-84 0 0,0 0 1 0 0,0 1 0 0 0,0 0-1 0 0,1 0 1 0 0,-1 0-1 0 0,1 0 1 0 0,0 1-1 0 0,-1 0 1 0 0,1-1-1 0 0,0 1 1 0 0,1 0-1 0 0,-1 0 1 0 0,0 0-1 0 0,1 1 1 0 0,0-1-1 0 0,-1 2 144 0 0,-6 6-105 0 0,-4 4 78 0 0,1 0-1 0 0,0 0 0 0 0,2 1 0 0 0,-1 1 0 0 0,2 0 0 0 0,0 0 1 0 0,2 1-1 0 0,-1 0 0 0 0,2 0 0 0 0,1 1 0 0 0,0-1 0 0 0,1 1 1 0 0,1 0-1 0 0,1 1 0 0 0,0 6 28 0 0,25 72-1429 0 0,19-46-7009 0 0,-37-47 2619 0 0</inkml:trace>
  <inkml:trace contextRef="#ctx0" brushRef="#br0" timeOffset="578.944">1383 931 3617 0 0,'0'0'1596'0'0,"0"0"-788"0"0,0 0-76 0 0,0 0 86 0 0,0 0-27 0 0,0 0-110 0 0,0 0-198 0 0,-32 31-163 0 0,-98 94-79 0 0,62-46 374 0 0,50-35-295 0 0,35-44 266 0 0,67-70 2017 0 0,-61 45-2288 0 0,219-209 556 0 0,-168 170-827 0 0,-73 64-56 0 0,-1 0 0 0 0,1-1 1 0 0,-1 1-1 0 0,1-1 1 0 0,-1 1-1 0 0,1 0 0 0 0,-1-1 1 0 0,1 1-1 0 0,-1 0 1 0 0,1 0-1 0 0,0-1 0 0 0,-1 1 1 0 0,1 0-1 0 0,-1 0 1 0 0,1 0-1 0 0,0 0 0 0 0,-1 0 1 0 0,1 0-1 0 0,0 0 0 0 0,-1 0 1 0 0,1 0-1 0 0,-1 0 1 0 0,1 0-1 0 0,0 0 0 0 0,-1 0 1 0 0,1 0-1 0 0,-1 1 1 0 0,1-1-1 0 0,-1 0 0 0 0,1 0 1 0 0,0 1-1 0 0,-1-1 1 0 0,1 0-1 0 0,-1 1 0 0 0,1-1 1 0 0,-1 1-1 0 0,0-1 1 0 0,1 1-1 0 0,-1-1 0 0 0,1 1 1 0 0,-1-1-1 0 0,0 1 1 0 0,1-1-1 0 0,-1 1 0 0 0,0-1 1 0 0,0 1-1 0 0,1-1 0 0 0,-1 1 1 0 0,0 0-1 0 0,0-1 1 0 0,0 1-1 0 0,0-1 0 0 0,0 1 1 0 0,0 0-1 0 0,0-1 1 0 0,0 1-1 0 0,0-1 0 0 0,0 1 1 0 0,0 0-1 0 0,0-1 1 0 0,0 1-1 0 0,0 0 0 0 0,-1-1 1 0 0,1 1 11 0 0,-10 41-727 0 0,-1-9 754 0 0,1 1-1 0 0,2 0 1 0 0,1 1 0 0 0,2-1 0 0 0,1 1 0 0 0,2 0-1 0 0,1 0 1 0 0,3 20-27 0 0,-2-39 14 0 0,0-15 202 0 0,0-1 164 0 0,-34-37 2379 0 0,20 19-2917 0 0,-2-2 251 0 0,-1 0 0 0 0,0 1 0 0 0,-2 0 0 0 0,0 2 1 0 0,-1 0-1 0 0,-8-4-93 0 0,21 17-445 0 0,0 0 0 0 0,0 1-1 0 0,0-1 1 0 0,0 1 0 0 0,-1 1 0 0 0,0-1 0 0 0,1 1 0 0 0,-1 1 0 0 0,0-1 0 0 0,0 1 0 0 0,0 1 0 0 0,0-1 0 0 0,0 1 0 0 0,-6 1 445 0 0,-11 9-7158 0 0,17-6 2592 0 0</inkml:trace>
  <inkml:trace contextRef="#ctx0" brushRef="#br0" timeOffset="847.493">1873 798 13099 0 0,'0'0'935'0'0,"0"0"-342"0"0,0 0-123 0 0,0 0 82 0 0,0 0 76 0 0,0 0 1 0 0,0 0-89 0 0,0 0-124 0 0,0 0-122 0 0,0 0-99 0 0,0 0-83 0 0,-14 32-70 0 0,-44 100-22 0 0,25-27 55 0 0,2 42-3481 0 0,28-141 2379 0 0,1 1-2069 0 0,1-4-4924 0 0,1 0 4969 0 0</inkml:trace>
  <inkml:trace contextRef="#ctx0" brushRef="#br0" timeOffset="1095.493">1766 817 4265 0 0,'0'0'704'0'0,"0"0"68"0"0,0 0 176 0 0,0 0 115 0 0,0 0-61 0 0,0 0-99 0 0,0 0-104 0 0,0 0-111 0 0,0 0-120 0 0,31-1-148 0 0,98-4-141 0 0,-17 3-845 0 0,-75 2-5290 0 0,-33 1 2724 0 0,-2 2 275 0 0</inkml:trace>
  <inkml:trace contextRef="#ctx0" brushRef="#br0" timeOffset="1265.69">1792 1060 1576 0 0,'0'0'2601'0'0,"0"0"-1393"0"0,0 0 344 0 0,0 0 169 0 0,0 0-73 0 0,0 0-256 0 0,0 0-271 0 0,0 0-225 0 0,0 0-240 0 0,0 0-208 0 0,0 0-136 0 0,0 0-176 0 0,211 11-168 0 0,-183-18-280 0 0,2-1-456 0 0,-7 1-688 0 0,-4 3-1465 0 0,-4 0-6857 0 0</inkml:trace>
  <inkml:trace contextRef="#ctx0" brushRef="#br0" timeOffset="4033.578">2569 117 4881 0 0,'0'0'1110'0'0,"0"0"-944"0"0,0 0-367 0 0,0 0 70 0 0,0 0 426 0 0,0 0 277 0 0,0 0 155 0 0,0 0 46 0 0,0 0-88 0 0,0 0-153 0 0,0 0-114 0 0,0 0-80 0 0,2 29-37 0 0,9 87-14 0 0,-7 23 500 0 0,-5-113-729 0 0,-19 90-898 0 0,2-70-6784 0 0,14-39 4490 0 0</inkml:trace>
  <inkml:trace contextRef="#ctx0" brushRef="#br0" timeOffset="4414.87">2445 106 4537 0 0,'0'0'625'0'0,"0"0"-108"0"0,0 0 75 0 0,0 0 264 0 0,0 0 216 0 0,0 0 79 0 0,0 0-63 0 0,0 0-144 0 0,0 0-123 0 0,0 0-104 0 0,34-16-101 0 0,108-49-76 0 0,-51 40 326 0 0,-90 25-853 0 0,99 4 754 0 0,-97-4-764 0 0,0 1 1 0 0,0-1 0 0 0,-1 1-1 0 0,1 0 1 0 0,0 0-1 0 0,0 0 1 0 0,-1 0-1 0 0,1 0 1 0 0,-1 1-1 0 0,1-1 1 0 0,-1 1-1 0 0,0-1 1 0 0,0 1 0 0 0,1 0-1 0 0,-1 0 1 0 0,0 0-1 0 0,-1 0 1 0 0,1 1-1 0 0,0-1 1 0 0,-1 0-1 0 0,1 1 1 0 0,-1-1-1 0 0,1 1 1 0 0,-1-1 0 0 0,0 1-1 0 0,0 0 1 0 0,-1 0-1 0 0,1-1 1 0 0,-1 1-1 0 0,1 0 1 0 0,-1 0-1 0 0,0 2-3 0 0,-2 1 47 0 0,-1 0-1 0 0,1 0 1 0 0,-1 0-1 0 0,-1-1 1 0 0,1 0-1 0 0,-1 0 1 0 0,0 0-1 0 0,0 0 1 0 0,-1 0-1 0 0,1-1 1 0 0,-1 0-1 0 0,0 0 1 0 0,0 0-1 0 0,-1 0 1 0 0,1-1-1 0 0,-1 0 1 0 0,0 0-47 0 0,2 0 18 0 0,-206 99 236 0 0,197-95-1587 0 0,23-9-5964 0 0,-6 1 3709 0 0,0 1-1092 0 0</inkml:trace>
  <inkml:trace contextRef="#ctx0" brushRef="#br0" timeOffset="5216.579">2604 231 0 0 0,'0'0'541'0'0,"0"0"253"0"0,0 0 252 0 0,0 0 231 0 0,0 0 103 0 0,0 0-46 0 0,0 0-124 0 0,0 0-154 0 0,0 0-133 0 0,0 0-142 0 0,0 0-105 0 0,0 0-20 0 0,12-14 1998 0 0,-9 14-2568 0 0,-1 0 0 0 0,0 0 0 0 0,0 0 0 0 0,1 1 0 0 0,-1-1 0 0 0,0 1 0 0 0,0 0 0 0 0,0-1 0 0 0,0 1 0 0 0,0 0 0 0 0,0 0 0 0 0,0 0 0 0 0,0 1 0 0 0,0-1 0 0 0,0 0 0 0 0,-1 1 0 0 0,1-1 0 0 0,-1 1-1 0 0,1 0 1 0 0,-1-1 0 0 0,1 1 0 0 0,-1 0 0 0 0,0 0 0 0 0,0 0 0 0 0,0 0 0 0 0,0 0 0 0 0,0 0 0 0 0,0 2-86 0 0,3 4 183 0 0,84 134 1403 0 0,-83-136-1625 0 0,-3-3-52 0 0,0 0 0 0 0,0 0 0 0 0,0 0 0 0 0,1-1 0 0 0,-1 1 0 0 0,1-1 0 0 0,-1 0 0 0 0,1 0 0 0 0,0 0 0 0 0,0 0 0 0 0,0 0 0 0 0,0-1 0 0 0,0 1 0 0 0,0-1 0 0 0,1 0 0 0 0,-1 1 0 0 0,0-2 0 0 0,1 1 0 0 0,-1 0 0 0 0,1-1 0 0 0,-1 1 1 0 0,4-1 90 0 0,10-1-2727 0 0,8-1-6581 0 0,-18 1 4879 0 0</inkml:trace>
  <inkml:trace contextRef="#ctx0" brushRef="#br0" timeOffset="5521.469">2987 353 7170 0 0,'0'0'881'0'0,"0"0"-207"0"0,0 0 26 0 0,0 0 179 0 0,0 0 83 0 0,0 0-37 0 0,0 0-117 0 0,0 0-145 0 0,0 0-99 0 0,0 0-98 0 0,0 0-83 0 0,0 0-61 0 0,0 0-70 0 0,-5 24-35 0 0,-14 78-54 0 0,15 4-10 0 0,12-63-929 0 0,0-28-3313 0 0,-4-14-2704 0 0,-4 2 2269 0 0</inkml:trace>
  <inkml:trace contextRef="#ctx0" brushRef="#br0" timeOffset="5966.585">2955 316 4193 0 0,'0'0'2454'0'0,"0"0"-1349"0"0,0 0-409 0 0,0 0 86 0 0,0 0 85 0 0,0 0-70 0 0,0 0-113 0 0,0 0-90 0 0,0 0-26 0 0,0 0 63 0 0,0 0 4 0 0,0 0-67 0 0,19-1-79 0 0,131-5 718 0 0,-148 6-1193 0 0,-1-1-5 0 0,-1 1 0 0 0,1-1-1 0 0,0 0 1 0 0,0 1 0 0 0,0 0 0 0 0,0-1 0 0 0,0 1-1 0 0,0 0 1 0 0,0-1 0 0 0,0 1 0 0 0,0 0 0 0 0,0 0-1 0 0,0 0 1 0 0,0 0 0 0 0,0 0 0 0 0,0 0-1 0 0,0 0 1 0 0,0 0 0 0 0,0 0 0 0 0,0 0 0 0 0,0 1-1 0 0,0-1 1 0 0,0 0 0 0 0,0 1 0 0 0,0-1 0 0 0,0 1-1 0 0,0-1 1 0 0,0 1 0 0 0,0-1 0 0 0,-1 1 0 0 0,1 0-1 0 0,0-1 1 0 0,0 1 0 0 0,-1 0 0 0 0,1 0 0 0 0,0 0-1 0 0,-1-1 1 0 0,1 1 0 0 0,-1 0 0 0 0,1 0 0 0 0,-1 0-1 0 0,1 0 1 0 0,-1 0 0 0 0,0 0 0 0 0,1 0 0 0 0,-1 0-1 0 0,0 0 1 0 0,0 0 0 0 0,0 0 0 0 0,0 0-1 0 0,0 0 1 0 0,0 0 0 0 0,0 0 0 0 0,0 0 0 0 0,0 0-1 0 0,-1 0 1 0 0,1 0 0 0 0,0 0 0 0 0,-1 0 0 0 0,1 0-1 0 0,0 0 1 0 0,-1 0 0 0 0,1 0 0 0 0,-1 0 0 0 0,0 0-9 0 0,-128 124 350 0 0,129-123-367 0 0,-1 0 0 0 0,1 0 0 0 0,0 0 0 0 0,0 1 0 0 0,0-1 0 0 0,1 0 0 0 0,-1 0 0 0 0,0 0 0 0 0,1 0 0 0 0,-1 0 0 0 0,1 0 0 0 0,0 0-1 0 0,0 0 1 0 0,-1 0 0 0 0,1 0 0 0 0,1 0 0 0 0,-1-1 0 0 0,0 1 0 0 0,0 0 0 0 0,1-1 0 0 0,-1 1 0 0 0,1-1 0 0 0,-1 1 0 0 0,1-1 0 0 0,-1 1 0 0 0,1-1-1 0 0,0 0 1 0 0,0 0 0 0 0,0 0 0 0 0,0 0 0 0 0,0-1 0 0 0,0 1 0 0 0,0 0 0 0 0,0-1 0 0 0,0 1 0 0 0,0-1 0 0 0,0 0 0 0 0,0 1 0 0 0,0-1 0 0 0,0 0-1 0 0,1-1 19 0 0,12 7-7 0 0,27 12 22 0 0,52 34 128 0 0,-94-51-125 0 0,1-1-1 0 0,0 1 1 0 0,0 0-1 0 0,-1 0 1 0 0,1 0 0 0 0,0 1-1 0 0,-1-1 1 0 0,1 0 0 0 0,-1 0-1 0 0,1 0 1 0 0,-1 0-1 0 0,0 0 1 0 0,0 1 0 0 0,1-1-1 0 0,-1 0 1 0 0,0 0 0 0 0,0 1-1 0 0,0-1 1 0 0,0 0-1 0 0,0 0 1 0 0,-1 0 0 0 0,1 1-1 0 0,0-1 1 0 0,0 0 0 0 0,-1 0-1 0 0,1 0 1 0 0,-1 0-1 0 0,1 1 1 0 0,-1-1 0 0 0,0 0-1 0 0,1 0 1 0 0,-1 0 0 0 0,0 0-1 0 0,0 0 1 0 0,1 0-1 0 0,-1-1 1 0 0,0 1 0 0 0,0 0-1 0 0,0 0 1 0 0,0-1 0 0 0,0 1-1 0 0,-1 0-18 0 0,-44 27 171 0 0,45-28-173 0 0,-136 37-1258 0 0,43-33-5253 0 0,80-5 2366 0 0,5-2-1545 0 0</inkml:trace>
  <inkml:trace contextRef="#ctx0" brushRef="#br0" timeOffset="6279.132">2337 824 2769 0 0,'0'0'1143'0'0,"0"0"163"0"0,0 0 233 0 0,0 0 179 0 0,35 1-11 0 0,113 1-109 0 0,61-13 2235 0 0,331-47-1986 0 0,-446 52-3955 0 0,-32 5-4706 0 0,-44 1-1724 0 0</inkml:trace>
  <inkml:trace contextRef="#ctx0" brushRef="#br0" timeOffset="7100.863">2664 1082 0 0 0,'0'0'830'0'0,"0"0"-282"0"0,0 0 160 0 0,0 0 267 0 0,0 0 188 0 0,0 0 17 0 0,0 0-79 0 0,0 0-156 0 0,0 0-247 0 0,-1 32-189 0 0,-6 99-160 0 0,-28 74 624 0 0,22-177-489 0 0,13-28-383 0 0,-1 1-1 0 0,1 0 1 0 0,-1-1-1 0 0,1 1 1 0 0,-1 0-1 0 0,1-1 1 0 0,-1 1-1 0 0,1-1 0 0 0,-1 1 1 0 0,0-1-1 0 0,1 1 1 0 0,-1-1-1 0 0,1 1 1 0 0,-1-1-1 0 0,0 0 1 0 0,0 1-1 0 0,1-1 1 0 0,-1 0-1 0 0,0 0 1 0 0,0 0-1 0 0,1 1 0 0 0,-1-1 1 0 0,0 0-1 0 0,0 0 1 0 0,1 0-1 0 0,-1 0 1 0 0,0 0-1 0 0,0 0 1 0 0,0-1-1 0 0,1 1 1 0 0,-1 0-1 0 0,0 0 1 0 0,0 0-1 0 0,1-1 0 0 0,-1 1 1 0 0,0 0-1 0 0,1-1 1 0 0,-1 1-1 0 0,0-1 1 0 0,1 1-1 0 0,-1-1 1 0 0,1 1-1 0 0,-1-1 1 0 0,1 1-1 0 0,-1-1 1 0 0,1 1-1 0 0,-1-1 0 0 0,1 0 1 0 0,-1 1-1 0 0,1-1 1 0 0,0 0-1 0 0,-1 0-100 0 0,-3-8 193 0 0,1 0-1 0 0,0 0 1 0 0,0 0-1 0 0,1-1 1 0 0,0 1-1 0 0,1-1 1 0 0,0 0-1 0 0,0 1 1 0 0,1-1-1 0 0,1 0 1 0 0,-1 1-1 0 0,2-8-192 0 0,4-6 45 0 0,0 0 0 0 0,1 0 0 0 0,1 0 0 0 0,1 1 0 0 0,1 0 0 0 0,1 0 0 0 0,1 1 0 0 0,1 1 0 0 0,1 0 0 0 0,0 1-1 0 0,2 0 1 0 0,0 2 0 0 0,6-6-45 0 0,-8 9-11 0 0,0 1-1 0 0,1-1 1 0 0,0 2-1 0 0,1 0 1 0 0,0 1-1 0 0,1 1 1 0 0,0 1 0 0 0,0 0-1 0 0,1 1 1 0 0,5-1 11 0 0,-21 8-19 0 0,-1 0-1 0 0,0 0 1 0 0,1 0 0 0 0,-1 0 0 0 0,0 1 0 0 0,1-1 0 0 0,-1 0 0 0 0,1 1 0 0 0,0-1-1 0 0,-1 1 1 0 0,1-1 0 0 0,-1 1 0 0 0,1 0 0 0 0,0 0 0 0 0,-1 0 0 0 0,1 0 0 0 0,0 0 0 0 0,-1 0-1 0 0,1 0 1 0 0,-1 1 0 0 0,1-1 0 0 0,0 0 0 0 0,-1 1 0 0 0,1 0 0 0 0,-1-1 0 0 0,1 1 0 0 0,-1 0-1 0 0,1-1 1 0 0,-1 1 0 0 0,0 0 0 0 0,1 0 0 0 0,-1 0 0 0 0,0 0 0 0 0,0 1 0 0 0,0-1-1 0 0,0 0 1 0 0,0 0 0 0 0,0 1 0 0 0,0-1 0 0 0,0 1 0 0 0,0-1 0 0 0,-1 1 0 0 0,1-1 0 0 0,-1 1-1 0 0,1-1 1 0 0,-1 1 0 0 0,1-1 0 0 0,-1 1 0 0 0,0 0 0 0 0,0-1 0 0 0,0 2 19 0 0,0 6 11 0 0,-1 0 0 0 0,0 0 0 0 0,0-1 0 0 0,-1 1 1 0 0,0-1-1 0 0,-1 1 0 0 0,0-1 0 0 0,0 0 0 0 0,0 0 0 0 0,-1 0 1 0 0,-1-1-1 0 0,1 1 0 0 0,-1-1 0 0 0,0 0 0 0 0,-1 0 0 0 0,-5 4-11 0 0,-128 110 382 0 0,137-120-396 0 0,0 0 1 0 0,1 0 0 0 0,-1 0-1 0 0,0 0 1 0 0,1 1-1 0 0,-1-1 1 0 0,1 1-1 0 0,-1-1 1 0 0,1 1 0 0 0,0-1-1 0 0,0 1 1 0 0,0 0-1 0 0,0 0 1 0 0,0 0-1 0 0,0-1 1 0 0,0 1 0 0 0,0 0-1 0 0,1 0 1 0 0,-1 0-1 0 0,1 0 1 0 0,-1 0 0 0 0,1 1-1 0 0,0-1 1 0 0,0 0-1 0 0,0 0 1 0 0,0 0-1 0 0,0 0 1 0 0,1 0 0 0 0,-1 0-1 0 0,1 1 14 0 0,2 3 32 0 0,1 0 0 0 0,-1-1 0 0 0,1 0 0 0 0,1 0 0 0 0,-1 0 0 0 0,1-1-1 0 0,-1 1 1 0 0,1-1 0 0 0,1 0 0 0 0,-1 0 0 0 0,0-1 0 0 0,1 0 0 0 0,0 0-32 0 0,36 26 431 0 0,3 2-495 0 0,-13-17-3385 0 0,-20-13-4804 0 0,-8-1 1524 0 0</inkml:trace>
  <inkml:trace contextRef="#ctx0" brushRef="#br0" timeOffset="7820.486">3158 1226 7266 0 0,'0'0'1899'0'0,"0"0"-1081"0"0,0 0-504 0 0,0 0 27 0 0,0 0 175 0 0,0 0 89 0 0,0 0-57 0 0,0 0-131 0 0,0 0-134 0 0,0 0-111 0 0,0 0-61 0 0,0 0-59 0 0,-17 33-66 0 0,-50 104-28 0 0,-10 5-440 0 0,59-101-996 0 0,35-59 1976 0 0,194-243 2244 0 0,-113 172-2011 0 0,-97 89-740 0 0,1 1 1 0 0,-1-1 0 0 0,0 1-1 0 0,1-1 1 0 0,-1 1 0 0 0,0 0-1 0 0,1-1 1 0 0,-1 1-1 0 0,0 0 1 0 0,0 0 0 0 0,0 0-1 0 0,0 0 1 0 0,0 0 0 0 0,0 0-1 0 0,0 0 1 0 0,0 0 0 0 0,0 1-1 0 0,-1-1 1 0 0,1 0 0 0 0,0 0-1 0 0,-1 1 1 0 0,1-1 0 0 0,-1 0-1 0 0,0 1 1 0 0,1-1 0 0 0,-1 1-1 0 0,0-1 1 0 0,0 1-1 0 0,0-1 1 0 0,1 0 0 0 0,-2 1-1 0 0,1-1 1 0 0,0 1 0 0 0,0-1-1 0 0,0 1 1 0 0,-1-1 0 0 0,1 0-1 0 0,-1 1 1 0 0,1-1 0 0 0,-1 0-1 0 0,1 1 1 0 0,-1-1 8 0 0,1 15 61 0 0,10 85 61 0 0,38 13-216 0 0,-49-113 127 0 0,-1 0 0 0 0,1 0 1 0 0,0 0-1 0 0,-1 0 0 0 0,1 0 0 0 0,0 0 0 0 0,-1 0 0 0 0,1 0 0 0 0,-1-1 0 0 0,0 1 1 0 0,1-1-1 0 0,-1 1 0 0 0,1-1 0 0 0,-1 1 0 0 0,0-1 0 0 0,1 0 0 0 0,-1 0 0 0 0,0 0 1 0 0,1 0-1 0 0,-1 0 0 0 0,0 0 0 0 0,0 0 0 0 0,1-1 0 0 0,-1 1 0 0 0,1-1 0 0 0,-1 1 0 0 0,0-1 1 0 0,1 1-1 0 0,-1-1 0 0 0,1 0 0 0 0,-1 0 0 0 0,1 0 0 0 0,-1 0-33 0 0,-2 0 135 0 0,-12-4-66 0 0,0-1-1 0 0,0 0 1 0 0,1-1-1 0 0,0-1 0 0 0,0 0 1 0 0,1-1-1 0 0,0-1 1 0 0,1 0-1 0 0,0-1 0 0 0,-1-1-68 0 0,-15-16-3903 0 0,3-2-3835 0 0,23 26 2432 0 0</inkml:trace>
  <inkml:trace contextRef="#ctx0" brushRef="#br0" timeOffset="8632.62">3517 224 0 0 0,'0'0'1142'0'0,"0"0"-181"0"0,0 0-206 0 0,0 0-68 0 0,0 0-26 0 0,0 0-87 0 0,0 0-73 0 0,0 0 7 0 0,0 0 112 0 0,0 0 163 0 0,0 0 84 0 0,0 0-24 0 0,0 0-60 0 0,8 18-34 0 0,63 127 1437 0 0,-54-109-1692 0 0,-2 0 0 0 0,-2 2 0 0 0,-1-1 1 0 0,-2 2-1 0 0,3 22-494 0 0,-1 33 44 0 0,-3 2 0 0 0,-5-1 0 0 0,-4 9-44 0 0,0-72-133 0 0,-2-1 0 0 0,-1 0 0 0 0,-1 1 0 0 0,-1-1 0 0 0,-2 0-1 0 0,-1-1 1 0 0,-2 0 0 0 0,-1 0 0 0 0,-1-1 0 0 0,-1-1 0 0 0,-2 0 0 0 0,-17 24 133 0 0,-19 0-2552 0 0,-42 3-8065 0 0,79-50 10160 0 0</inkml:trace>
  <inkml:trace contextRef="#ctx0" brushRef="#br0" timeOffset="9389.272">2339 132 0 0 0,'0'0'600'0'0,"0"0"292"0"0,0 0 86 0 0,0 0-10 0 0,0 0-9 0 0,-7 31 10 0 0,-19 101-2 0 0,4 51 2990 0 0,18 119-453 0 0,11-191-2314 0 0,6-1 0 0 0,17 68-1190 0 0,-12-73 322 0 0,22 97 134 0 0,-39-199-515 0 0,0 0 1 0 0,0 0 0 0 0,0 0-1 0 0,0-1 1 0 0,1 1-1 0 0,-1 0 1 0 0,1-1 0 0 0,0 1-1 0 0,0 0 1 0 0,0-1 0 0 0,0 0-1 0 0,0 0 1 0 0,0 1 0 0 0,1-1-1 0 0,-1-1 1 0 0,1 1-1 0 0,-1 0 1 0 0,1-1 0 0 0,0 1-1 0 0,0-1 1 0 0,0 0 0 0 0,0 0-1 0 0,0 0 1 0 0,0 0-1 0 0,0 0 1 0 0,0-1 0 0 0,0 1-1 0 0,0-1 1 0 0,0 0 0 0 0,0 0-1 0 0,0 0 1 0 0,0 0 0 0 0,1-1-1 0 0,0 0 59 0 0,28 0-5457 0 0,-20-5-1340 0 0</inkml:trace>
</inkml:ink>
</file>

<file path=ppt/ink/ink1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49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6201 0 0,'0'0'938'0'0,"0"0"-271"0"0,0 0 38 0 0,0 0 299 0 0,0 0 251 0 0,0 0 110 0 0,0 0-117 0 0,0 0-160 0 0,0 0-137 0 0,0 0-168 0 0,0 0-180 0 0,0 0-162 0 0,33 1-117 0 0,105 1-79 0 0,137-8-862 0 0,-245 3-335 0 0,10 0-1391 0 0,-12-1-2365 0 0,-10 3-4490 0 0</inkml:trace>
</inkml:ink>
</file>

<file path=ppt/ink/ink1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47.6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1 510 1328 0 0,'0'0'987'0'0,"0"0"-112"0"0,0 0 17 0 0,0 0 130 0 0,0 0 123 0 0,0 0 38 0 0,0 0-85 0 0,0 0-125 0 0,0 0-79 0 0,0 0-71 0 0,0 0-44 0 0,14-4-33 0 0,120-19 1927 0 0,80 6-593 0 0,-178 15-1721 0 0,-18 1-2913 0 0,0 0-8597 0 0,-18 1 6999 0 0</inkml:trace>
  <inkml:trace contextRef="#ctx0" brushRef="#br0" timeOffset="207.387">69 687 1896 0 0,'0'0'2518'0'0,"0"0"-1323"0"0,0 0-276 0 0,0 0 276 0 0,0 0 285 0 0,0 0 33 0 0,0 0-157 0 0,0 0-216 0 0,0 0-254 0 0,0 0-213 0 0,0 0-186 0 0,32-2-151 0 0,103-8-109 0 0,-34-11-70 0 0,11-6-1782 0 0,-42 10-5644 0 0,-51 13 185 0 0</inkml:trace>
  <inkml:trace contextRef="#ctx0" brushRef="#br0" timeOffset="528.493">1019 127 5305 0 0,'0'0'3049'0'0,"0"0"-1716"0"0,0 0-619 0 0,0 0-30 0 0,0 0 118 0 0,0 0 79 0 0,0 0 25 0 0,0 0-45 0 0,0 0-63 0 0,0 0-58 0 0,0 0-100 0 0,0 0-113 0 0,-2 20-111 0 0,-11 132 401 0 0,5 92 1171 0 0,8-192-4094 0 0,0 1-3409 0 0,0 0-4710 0 0,0-53 7610 0 0</inkml:trace>
  <inkml:trace contextRef="#ctx0" brushRef="#br0" timeOffset="816.206">669 105 3473 0 0,'0'0'631'0'0,"0"0"-7"0"0,0 0 309 0 0,0 0 407 0 0,0 0 222 0 0,0 0-42 0 0,0 0-138 0 0,0 0-183 0 0,0 0-160 0 0,0 0-135 0 0,0 0-150 0 0,36 2-120 0 0,113 8-100 0 0,32-7 682 0 0,-73-7-551 0 0,-54 1-2091 0 0,-1 2-5420 0 0,-51 2 2443 0 0,0 2-1332 0 0</inkml:trace>
  <inkml:trace contextRef="#ctx0" brushRef="#br0" timeOffset="1047.989">731 661 5649 0 0,'0'0'1180'0'0,"0"0"-47"0"0,0 0 299 0 0,0 0 358 0 0,0 0 66 0 0,0 0-154 0 0,0 0-297 0 0,0 0-308 0 0,0 0-214 0 0,0 0-173 0 0,0 0-139 0 0,34-3-128 0 0,108-8-144 0 0,19-19 46 0 0,-68 10-2951 0 0,47-2-6096 0 0,-126 19-485 0 0</inkml:trace>
  <inkml:trace contextRef="#ctx0" brushRef="#br0" timeOffset="1784.178">1328 502 5905 0 0,'0'0'864'0'0,"0"0"-358"0"0,0 0 95 0 0,0 0 426 0 0,0 0 256 0 0,0 0 84 0 0,0 0-100 0 0,0 0-241 0 0,0 0-232 0 0,0 0-207 0 0,0 0-188 0 0,0 33-147 0 0,2 100-95 0 0,8-24 674 0 0,-6-82-2395 0 0,-2 6-4817 0 0,-1-33 2270 0 0,0 0-699 0 0</inkml:trace>
  <inkml:trace contextRef="#ctx0" brushRef="#br0" timeOffset="2285.455">1271 510 2296 0 0,'0'0'3820'0'0,"0"0"-2642"0"0,0 0-864 0 0,0 0 78 0 0,0 0 233 0 0,0 0 144 0 0,0 0 55 0 0,0 0 10 0 0,0 0-1 0 0,0 0-34 0 0,0 0-88 0 0,0 0-143 0 0,33-6-176 0 0,100-19-143 0 0,-79 19 34 0 0,-53 7-254 0 0,0 0-1 0 0,0 0 1 0 0,0 0-1 0 0,0 0 0 0 0,0 0 1 0 0,0 1-1 0 0,0-1 1 0 0,0 0-1 0 0,0 0 1 0 0,0 1-1 0 0,-1-1 1 0 0,1 1-1 0 0,-1-1 1 0 0,1 1-1 0 0,-1-1 1 0 0,1 1-1 0 0,-1-1 0 0 0,0 1 1 0 0,0-1-1 0 0,0 1 1 0 0,0-1-1 0 0,0 1 1 0 0,0-1-1 0 0,0 1 1 0 0,0-1-1 0 0,-1 1 1 0 0,1-1-1 0 0,-1 1 1 0 0,1-1-1 0 0,-1 1 0 0 0,1-1 1 0 0,-1 0-1 0 0,0 1 1 0 0,0-1-1 0 0,0 0 1 0 0,0 0-1 0 0,0 1 1 0 0,0-1-1 0 0,0 0 1 0 0,0 0-1 0 0,0 0 1 0 0,0 0-1 0 0,0 0 0 0 0,-1 0-28 0 0,-69 79-28 0 0,71-78-17 0 0,-1 1 0 0 0,1 0 0 0 0,0-1-1 0 0,0 1 1 0 0,0 0 0 0 0,0 0 0 0 0,0-1-1 0 0,1 1 1 0 0,-1 0 0 0 0,1-1 0 0 0,0 1-1 0 0,0-1 1 0 0,0 1 0 0 0,0-1 0 0 0,0 1-1 0 0,0-1 1 0 0,1 1 0 0 0,-1-1 0 0 0,1 0 0 0 0,-1 0-1 0 0,1 0 1 0 0,0 0 0 0 0,0 0 0 0 0,0 0-1 0 0,0 0 1 0 0,0-1 0 0 0,1 1 0 0 0,-1-1-1 0 0,0 0 1 0 0,1 1 0 0 0,-1-1 0 0 0,1 0-1 0 0,-1 0 1 0 0,1-1 0 0 0,0 1 0 0 0,-1-1-1 0 0,1 1 1 0 0,0-1 45 0 0,24 14 119 0 0,-25-12-51 0 0,0 0 0 0 0,1 0 0 0 0,-1 1 0 0 0,0-1 0 0 0,0 0 0 0 0,0 1 0 0 0,-1-1-1 0 0,1 1 1 0 0,-1 0 0 0 0,1-1 0 0 0,-1 1 0 0 0,0 0 0 0 0,0 0 0 0 0,0 0 0 0 0,0 0 0 0 0,-1 0 0 0 0,1 0 0 0 0,-1 0 0 0 0,0 0-1 0 0,0 0 1 0 0,0 0 0 0 0,0 0 0 0 0,0 0 0 0 0,-1 0 0 0 0,1 0 0 0 0,-1 0 0 0 0,0 0 0 0 0,0 0 0 0 0,0 0 0 0 0,0 0 0 0 0,0 0 0 0 0,-1-1-1 0 0,0 1 1 0 0,1 0 0 0 0,-1-1 0 0 0,0 0 0 0 0,0 1 0 0 0,0-1 0 0 0,0 0 0 0 0,-1 0 0 0 0,1 0 0 0 0,-3 2-68 0 0,-7 8 55 0 0,-1 1-1 0 0,0-2 1 0 0,-1 0 0 0 0,0 0 0 0 0,0-1 0 0 0,-1-1 0 0 0,-1 0-1 0 0,-1-1-54 0 0,-2-4-1211 0 0,11-4-3959 0 0,3 0 113 0 0,5 0-1307 0 0</inkml:trace>
  <inkml:trace contextRef="#ctx0" brushRef="#br0" timeOffset="14682.274">1597 491 0 0 0,'0'0'731'0'0,"0"0"116"0"0,0 0 48 0 0,0 0-75 0 0,0 0-113 0 0,0 0-99 0 0,0 0-59 0 0,0 0-19 0 0,0 0 26 0 0,29 0 5308 0 0,33-48-371 0 0,24-36-3219 0 0,25-45-1281 0 0,-107 123-1011 0 0,0 0-1 0 0,0-1 1 0 0,-1 0-1 0 0,0 1 1 0 0,0-1 0 0 0,0 0-1 0 0,-1 0 1 0 0,0-1-1 0 0,-1 1 1 0 0,1 0-1 0 0,-1-1 1 0 0,-1 1-1 0 0,1-1 1 0 0,-1 1 0 0 0,-1-1-1 0 0,1 1 1 0 0,-2-6 18 0 0,0 12-152 0 0,0-1 0 0 0,0 1 0 0 0,0-1 0 0 0,0 1 0 0 0,0 0 0 0 0,-1 0 0 0 0,1 0 0 0 0,0 0 0 0 0,-1 0 0 0 0,1 0 1 0 0,0 1-1 0 0,-1-1 0 0 0,1 1 0 0 0,-1 0 0 0 0,1-1 0 0 0,-1 1 0 0 0,1 0 0 0 0,-1 1 0 0 0,1-1 0 0 0,-1 0 0 0 0,1 1 0 0 0,-1-1 0 0 0,1 1 1 0 0,0 0-1 0 0,-1 0 0 0 0,1 0 0 0 0,0 0 0 0 0,0 0 0 0 0,-1 0 0 0 0,1 1 0 0 0,0-1 0 0 0,0 1 0 0 0,0-1 0 0 0,1 1 0 0 0,-1 0 0 0 0,0 0 1 0 0,0 0 151 0 0,-1 5-50 0 0,0 0 0 0 0,0 0 1 0 0,1 1-1 0 0,0-1 1 0 0,0 0-1 0 0,1 1 1 0 0,0 0-1 0 0,0-1 1 0 0,1 1-1 0 0,0-1 1 0 0,0 1-1 0 0,1-1 1 0 0,1 6 49 0 0,-1 14-51 0 0,0-3-71 0 0,1 0 0 0 0,1-1 1 0 0,1 1-1 0 0,2-1 0 0 0,0 0 1 0 0,1 0-1 0 0,2-1 0 0 0,4 9 122 0 0,19 24-671 0 0,-24-52 720 0 0,0-1-1 0 0,0 0 0 0 0,0 0 0 0 0,1-1 1 0 0,-1 0-1 0 0,0-1 0 0 0,1 0 0 0 0,-1 0 1 0 0,1-1-1 0 0,-1 0 0 0 0,0 0 0 0 0,0-1 1 0 0,1 0-1 0 0,-1-1 0 0 0,0 1 0 0 0,-1-1 1 0 0,1-1-1 0 0,-1 0 0 0 0,1 0 0 0 0,-1 0 1 0 0,0-1-1 0 0,4-4-48 0 0,2 2 11 0 0,11-6 109 0 0,-1-1 0 0 0,0-2 1 0 0,-1 0-1 0 0,-1-1 0 0 0,0-1 1 0 0,-1-1-1 0 0,-2-1 0 0 0,3-4-120 0 0,-16 18-30 0 0,1-1 0 0 0,-1-1 0 0 0,0 1 0 0 0,-1-1 0 0 0,0 1 0 0 0,0-1 0 0 0,-1 0 0 0 0,0-1 0 0 0,0 1 0 0 0,-1-1 0 0 0,0 1 0 0 0,0-1 0 0 0,-1 1 0 0 0,-1-1 0 0 0,1 0 0 0 0,-1 0 0 0 0,-1 1 0 0 0,1-1 0 0 0,-1 0 0 0 0,-1 0 0 0 0,0 1 0 0 0,-1-4 30 0 0,1 9-115 0 0,0 0-1 0 0,0 0 0 0 0,0 1 1 0 0,0-1-1 0 0,0 0 0 0 0,-1 1 1 0 0,1 0-1 0 0,-1-1 0 0 0,0 1 1 0 0,0 0-1 0 0,0 0 0 0 0,0 0 0 0 0,0 1 1 0 0,0-1-1 0 0,0 1 0 0 0,0 0 1 0 0,-1 0-1 0 0,1 0 0 0 0,-1 0 1 0 0,1 1-1 0 0,0-1 0 0 0,-1 1 1 0 0,1 0-1 0 0,-1 0 0 0 0,1 0 1 0 0,-1 0-1 0 0,-1 1 116 0 0,2 0-49 0 0,0 1-1 0 0,0 0 1 0 0,0 0-1 0 0,0 0 1 0 0,0 0-1 0 0,1 0 1 0 0,-1 1-1 0 0,1-1 1 0 0,-1 1-1 0 0,1 0 1 0 0,0-1-1 0 0,0 1 1 0 0,0 0 0 0 0,0 0-1 0 0,1 1 1 0 0,-1-1-1 0 0,1 0 1 0 0,0 1-1 0 0,0-1 1 0 0,0 0-1 0 0,0 1 1 0 0,1-1-1 0 0,-1 1 1 0 0,1-1-1 0 0,0 1 1 0 0,0 0 49 0 0,-1 0 262 0 0,-3 99 837 0 0,4 40-835 0 0,1-138-254 0 0,0 0-1 0 0,1 1 1 0 0,-1-1 0 0 0,1 0 0 0 0,0 0 0 0 0,0 0-1 0 0,1-1 1 0 0,0 1 0 0 0,0 0 0 0 0,0-1 0 0 0,0 0 0 0 0,1 0-1 0 0,-1 0 1 0 0,1 0 0 0 0,0 0 0 0 0,0-1 0 0 0,0 0-1 0 0,1 0 1 0 0,-1 0 0 0 0,1 0 0 0 0,0-1 0 0 0,0 1 0 0 0,0-1-1 0 0,0 0 1 0 0,0-1 0 0 0,0 1 0 0 0,0-1 0 0 0,1 0 0 0 0,-1-1-1 0 0,0 1 1 0 0,1-1 0 0 0,-1 0 0 0 0,3-1-10 0 0,5-1 124 0 0,-1-2 1 0 0,1 0-1 0 0,0-1 1 0 0,-1 0 0 0 0,0-1-1 0 0,0 0 1 0 0,-1-1-1 0 0,1 0 1 0 0,-2-1-1 0 0,1 0 1 0 0,-1 0-1 0 0,0-1 1 0 0,-1-1-1 0 0,0 0 1 0 0,0 0 0 0 0,-1-1-1 0 0,0 0 1 0 0,-1 0-1 0 0,-1-1 1 0 0,0 1-1 0 0,0-2 1 0 0,-1 1-1 0 0,-1-1-124 0 0,9-10-91 0 0,0-1 0 0 0,-3 0 0 0 0,0 0-1 0 0,-1-2 1 0 0,-1 1 0 0 0,-2-1-1 0 0,0 0 1 0 0,-2 0 0 0 0,1-24 91 0 0,-5 48-20 0 0,0 1 1 0 0,-1-1-1 0 0,1 0 1 0 0,-1 1 0 0 0,0-1-1 0 0,1 0 1 0 0,-1 1-1 0 0,0-1 1 0 0,0 1-1 0 0,0-1 1 0 0,0 1-1 0 0,0-1 1 0 0,0 1-1 0 0,0 0 1 0 0,-1-1-1 0 0,1 1 1 0 0,0 0-1 0 0,-1 0 1 0 0,1 0-1 0 0,-1 0 1 0 0,1 0-1 0 0,-1 1 1 0 0,1-1-1 0 0,-1 0 1 0 0,0 1 0 0 0,1-1-1 0 0,-1 1 1 0 0,0-1-1 0 0,0 1 1 0 0,1 0-1 0 0,-1 0 1 0 0,0 0-1 0 0,0 0 1 0 0,1 0-1 0 0,-1 0 1 0 0,0 0-1 0 0,0 1 1 0 0,1-1-1 0 0,-1 1 1 0 0,0-1-1 0 0,1 1 1 0 0,-1 0-1 0 0,0-1 1 0 0,1 1 0 0 0,-1 0-1 0 0,1 0 1 0 0,-1 0-1 0 0,1 0 1 0 0,0 0-1 0 0,-1 1 1 0 0,1-1-1 0 0,0 0 1 0 0,0 1-1 0 0,0-1 1 0 0,0 1-1 0 0,0-1 1 0 0,0 1-1 0 0,0-1 20 0 0,-4 9 17 0 0,0 1-1 0 0,1-1 1 0 0,0 1-1 0 0,0-1 1 0 0,1 1-1 0 0,1 0 1 0 0,0 0 0 0 0,0 1-1 0 0,1-1 1 0 0,1 0-1 0 0,0 0 1 0 0,0 1-1 0 0,1-1 1 0 0,1 6-17 0 0,-1 23-2 0 0,8 117-1231 0 0,37-58-882 0 0,-11-76-4546 0 0,-28-23 4463 0 0,-4 0 1754 0 0</inkml:trace>
  <inkml:trace contextRef="#ctx0" brushRef="#br0" timeOffset="15047.006">2778 359 7314 0 0,'0'0'1367'0'0,"0"0"-109"0"0,0 0 91 0 0,0 0 86 0 0,0 0-130 0 0,0 0-303 0 0,0 0-338 0 0,0 0-224 0 0,0 0-102 0 0,0 0-65 0 0,0 0-26 0 0,0 0-23 0 0,0 0-14 0 0,-4 15 21 0 0,-29 106 491 0 0,10 4-562 0 0,2 7-2194 0 0,21-131 1036 0 0,0-1-499 0 0,0 0-590 0 0,0 0-670 0 0,0 0-642 0 0,0-1 2 0 0,0-2 1027 0 0</inkml:trace>
  <inkml:trace contextRef="#ctx0" brushRef="#br0" timeOffset="15551.258">2736 377 2473 0 0,'0'0'2448'0'0,"0"0"-986"0"0,0 0-351 0 0,0 0-51 0 0,0 0-71 0 0,0 0-192 0 0,0 0-265 0 0,0 0-223 0 0,0 0-60 0 0,0 0 29 0 0,0 0 89 0 0,0 0 74 0 0,8 0-14 0 0,159-6 1567 0 0,-165 6-1997 0 0,-1 0 0 0 0,1 0 0 0 0,0 0 0 0 0,-1 1 0 0 0,1-1 0 0 0,-1 1 0 0 0,1-1 0 0 0,0 1 0 0 0,-1 0 1 0 0,0 0-1 0 0,1 0 0 0 0,-1 0 0 0 0,1 0 0 0 0,-1 0 0 0 0,0 0 0 0 0,0 0 0 0 0,1 0 0 0 0,-1 0 1 0 0,0 1-1 0 0,0-1 0 0 0,0 0 0 0 0,-1 1 0 0 0,1-1 0 0 0,0 1 0 0 0,0-1 0 0 0,-1 1 0 0 0,1 0 1 0 0,-1-1-1 0 0,1 1 0 0 0,-1-1 0 0 0,0 1 0 0 0,0 0 0 0 0,0-1 0 0 0,0 1 0 0 0,0 0 0 0 0,0-1 0 0 0,0 1 1 0 0,0 0-1 0 0,-1-1 0 0 0,1 1 0 0 0,0 0 0 0 0,-1-1 0 0 0,0 1 0 0 0,1-1 0 0 0,-1 1 0 0 0,0-1 1 0 0,0 1-1 0 0,0-1 0 0 0,0 0 0 0 0,0 1 0 0 0,0-1 0 0 0,0 0 0 0 0,0 0 0 0 0,-1 0 0 0 0,1 0 0 0 0,0 0 1 0 0,-1 0-1 0 0,1 0 0 0 0,-2 1 3 0 0,-77 75 539 0 0,32-26-270 0 0,48-49-280 0 0,0-1 0 0 0,0 1 1 0 0,0 0-1 0 0,0 0 0 0 0,1 0 0 0 0,-1 0 0 0 0,0-1 1 0 0,1 1-1 0 0,-1 0 0 0 0,1 0 0 0 0,0-1 0 0 0,-1 1 1 0 0,1 0-1 0 0,0-1 0 0 0,0 1 0 0 0,0-1 0 0 0,0 1 1 0 0,1-1-1 0 0,-1 1 0 0 0,0-1 0 0 0,0 0 0 0 0,1 0 1 0 0,-1 0-1 0 0,1 0 0 0 0,-1 0 0 0 0,1 0 0 0 0,0 0 0 0 0,-1 0 1 0 0,1 0-1 0 0,0-1 0 0 0,-1 1 0 0 0,1-1 0 0 0,0 1 1 0 0,0-1-1 0 0,0 0 0 0 0,-1 1 0 0 0,1-1 0 0 0,0 0 1 0 0,0 0-1 0 0,0-1 11 0 0,13 7 32 0 0,-14-5-18 0 0,1-1 0 0 0,-1 1 0 0 0,0 0 0 0 0,0 0 0 0 0,1 0 0 0 0,-1 0 1 0 0,0 0-1 0 0,0 1 0 0 0,0-1 0 0 0,0 0 0 0 0,0 0 0 0 0,0 1 0 0 0,-1-1 0 0 0,1 0 0 0 0,0 1 0 0 0,-1-1 1 0 0,1 1-1 0 0,-1-1 0 0 0,1 1 0 0 0,-1-1 0 0 0,0 1 0 0 0,1 0 0 0 0,-1-1 0 0 0,0 1 0 0 0,0-1 0 0 0,0 1 1 0 0,-1-1-1 0 0,1 1 0 0 0,0-1 0 0 0,0 1 0 0 0,-1 0 0 0 0,1-1 0 0 0,-1 0 0 0 0,1 1 0 0 0,-1-1 0 0 0,0 1 0 0 0,0-1 1 0 0,0 0-1 0 0,1 1 0 0 0,-1-1 0 0 0,0 0 0 0 0,-1 0 0 0 0,1 0 0 0 0,0 1-14 0 0,-52 51 327 0 0,-31-1-1121 0 0,24-31-4300 0 0,38-19-2117 0 0,17 1 4189 0 0</inkml:trace>
  <inkml:trace contextRef="#ctx0" brushRef="#br0" timeOffset="15918.039">2998 447 2889 0 0,'0'0'1916'0'0,"0"0"-433"0"0,0 0-101 0 0,0 0 22 0 0,0 0-114 0 0,0 0-184 0 0,0 0-203 0 0,0 0-175 0 0,0 0-133 0 0,0 0-128 0 0,0 0-166 0 0,0 0-105 0 0,0 0-7 0 0,0 5 33 0 0,2 13 28 0 0,-1 1 1 0 0,-1-1-1 0 0,-1 1 0 0 0,0-1 0 0 0,-2 1 0 0 0,0-1 1 0 0,-5 17-251 0 0,-50 128-2251 0 0,42-140-1487 0 0,4-10-3737 0 0,9-9 4116 0 0</inkml:trace>
  <inkml:trace contextRef="#ctx0" brushRef="#br0" timeOffset="16230.202">2961 466 2689 0 0,'0'0'1193'0'0,"0"0"-301"0"0,0 0 23 0 0,0 0 220 0 0,0 0 100 0 0,0 0-49 0 0,0 0-181 0 0,0 0-146 0 0,0 0-93 0 0,0 0-93 0 0,0 0-93 0 0,0 0-110 0 0,0 0-121 0 0,32 0-97 0 0,147 0 0 0 0,-177 0-394 0 0,42 3-324 0 0,-32 1-2466 0 0,2 4-3902 0 0,-12-5 2757 0 0</inkml:trace>
  <inkml:trace contextRef="#ctx0" brushRef="#br0" timeOffset="16481.957">2985 657 1016 0 0,'0'0'1797'0'0,"0"0"-673"0"0,0 0-40 0 0,0 0 312 0 0,0 0 131 0 0,0 0-141 0 0,0 0-182 0 0,0 0-132 0 0,0 0-118 0 0,0 0-120 0 0,0 0-157 0 0,0 0-196 0 0,33-2-163 0 0,104-6-131 0 0,-28-5-1096 0 0,-80 10-4936 0 0,-21 3-2458 0 0</inkml:trace>
</inkml:ink>
</file>

<file path=ppt/ink/ink1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31.8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214 471 6409 0 0,'0'0'1322'0'0,"0"0"-999"0"0,0 0-411 0 0,0 0 9 0 0,0 0 211 0 0,0 0 292 0 0,0 0 151 0 0,0 0-36 0 0,0 0-159 0 0,0 0-165 0 0,0 0-37 0 0,1 8 49 0 0,21 162 1939 0 0,-7-43-1698 0 0,-5 1 0 0 0,-6 46-468 0 0,-2-109-474 0 0,-1-33-2154 0 0,0 1-6111 0 0,-1-30 6921 0 0</inkml:trace>
  <inkml:trace contextRef="#ctx0" brushRef="#br0" timeOffset="465.424">1 412 4137 0 0,'0'0'24'0'0,"0"0"-84"0"0,0 0 73 0 0,0 0 271 0 0,0 0 323 0 0,0 0 187 0 0,0 0 74 0 0,0 0-29 0 0,0 0-85 0 0,0 0-81 0 0,0 0-75 0 0,36-14-50 0 0,113-46-47 0 0,-41 31 475 0 0,82 15 703 0 0,-188 13-1682 0 0,0 1 0 0 0,0 0-1 0 0,0 1 1 0 0,0-1 0 0 0,0 0 0 0 0,0 0 0 0 0,0 1 0 0 0,0-1 0 0 0,0 1-1 0 0,0 0 1 0 0,0-1 0 0 0,-1 1 0 0 0,1 0 0 0 0,0 0 0 0 0,0 0 0 0 0,-1 0 0 0 0,1 1-1 0 0,-1-1 1 0 0,1 0 0 0 0,-1 1 0 0 0,0-1 0 0 0,1 1 0 0 0,-1-1 0 0 0,0 1-1 0 0,0 0 1 0 0,0 0 0 0 0,0-1 0 0 0,0 1 0 0 0,0 0 0 0 0,-1 0 0 0 0,1 0-1 0 0,-1 0 1 0 0,1 0 0 0 0,-1 0 0 0 0,0 0 0 0 0,1 0 0 0 0,-1 0 0 0 0,0 0 0 0 0,0 0-1 0 0,-1 0 1 0 0,1 0 0 0 0,0 0 0 0 0,-1 0 0 0 0,1-1 0 0 0,-1 1 0 0 0,0 0-1 0 0,1 0 1 0 0,-1 0 0 0 0,0 0 0 0 0,0-1 0 0 0,0 1 0 0 0,0 0 0 0 0,-1-1-1 0 0,0 2 4 0 0,-145 202 22 0 0,145-202-19 0 0,-5 5-19 0 0,1 0 1 0 0,0 1-1 0 0,1 0 1 0 0,0 0-1 0 0,0 0 1 0 0,1 0-1 0 0,0 1 1 0 0,1-1-1 0 0,0 1 1 0 0,0 0-1 0 0,1 0 1 0 0,1 0-1 0 0,-1 0 1 0 0,2 1-1 0 0,-1 4 16 0 0,4-9-12 0 0,0 1 0 0 0,1-1 0 0 0,-1 1-1 0 0,1-1 1 0 0,1 0 0 0 0,-1-1-1 0 0,1 1 1 0 0,0-1 0 0 0,0 0 0 0 0,0 0-1 0 0,1 0 1 0 0,0-1 0 0 0,0 0 0 0 0,0 0-1 0 0,3 1 13 0 0,-5-2 2 0 0,140 103 156 0 0,-141-104-118 0 0,-1 1-1 0 0,0 0 0 0 0,1-1 1 0 0,-1 1-1 0 0,-1 0 0 0 0,1 0 0 0 0,0 0 1 0 0,-1 1-1 0 0,1-1 0 0 0,-1 0 1 0 0,0 0-1 0 0,0 1 0 0 0,0-1 0 0 0,-1 1 1 0 0,1-1-1 0 0,-1 1 0 0 0,0-1 1 0 0,0 1-1 0 0,0-1 0 0 0,0 1 0 0 0,-1-1 1 0 0,1 1-1 0 0,-1-1 0 0 0,0 0 1 0 0,0 1-1 0 0,0-1 0 0 0,-1 0 1 0 0,1 1-1 0 0,-1-1 0 0 0,1 0 0 0 0,-1 0 1 0 0,0-1-1 0 0,0 1 0 0 0,-1 0 1 0 0,1 0-1 0 0,0-1 0 0 0,-1 0-39 0 0,-104 86 176 0 0,76-67-656 0 0,-34 20-1407 0 0,21-22-2543 0 0,22-18-1349 0 0,16 2 3892 0 0</inkml:trace>
  <inkml:trace contextRef="#ctx0" brushRef="#br0" timeOffset="1116.416">934 751 6457 0 0,'0'0'131'0'0,"0"0"-238"0"0,0 0 170 0 0,0 0 425 0 0,0 0 384 0 0,0 0 149 0 0,0 0-65 0 0,0 0-200 0 0,0 0-280 0 0,-5 32-204 0 0,-13 98-109 0 0,18-128-158 0 0,-1-1 1 0 0,0 1 0 0 0,1-1-1 0 0,-1 1 1 0 0,1 0 0 0 0,-1-1-1 0 0,1 1 1 0 0,0 0 0 0 0,-1-1-1 0 0,1 1 1 0 0,0 0 0 0 0,0 0-1 0 0,1-1 1 0 0,-1 1 0 0 0,0 0-1 0 0,0-1 1 0 0,1 1 0 0 0,-1 0-1 0 0,1-1 1 0 0,-1 1 0 0 0,1-1-1 0 0,0 1 1 0 0,0-1 0 0 0,0 1-1 0 0,0-1 1 0 0,0 1 0 0 0,0-1-1 0 0,0 0 1 0 0,0 1 0 0 0,0-1-1 0 0,1 0 1 0 0,-1 0 0 0 0,1 0-6 0 0,3 2 42 0 0,-1 0 56 0 0,0-1-1 0 0,0 0 1 0 0,0 1 0 0 0,0-1-1 0 0,1 0 1 0 0,-1-1-1 0 0,1 1 1 0 0,0-1 0 0 0,-1 0-1 0 0,1 0 1 0 0,0-1-1 0 0,-1 1 1 0 0,1-1 0 0 0,0 0-1 0 0,0 0 1 0 0,0-1-1 0 0,-1 1 1 0 0,1-1 0 0 0,0 0-1 0 0,-1-1 1 0 0,1 1-1 0 0,-1-1 1 0 0,1 0 0 0 0,-1 0-1 0 0,1 0-97 0 0,100-76 1669 0 0,-82 57-1549 0 0,153-147 310 0 0,-175 168-450 0 0,-1-1 1 0 0,0 1 0 0 0,1-1-1 0 0,-1 1 1 0 0,1-1 0 0 0,-1 1 0 0 0,0-1-1 0 0,1 1 1 0 0,-1 0 0 0 0,1-1 0 0 0,-1 1-1 0 0,1 0 1 0 0,-1-1 0 0 0,1 1-1 0 0,-1 0 1 0 0,1 0 0 0 0,0 0 0 0 0,-1-1-1 0 0,1 1 1 0 0,-1 0 0 0 0,1 0 0 0 0,-1 0-1 0 0,1 0 1 0 0,0 0 0 0 0,-1 0-1 0 0,1 0 1 0 0,-1 0 0 0 0,1 0 0 0 0,0 0-1 0 0,-1 1 1 0 0,1-1 0 0 0,-1 0 0 0 0,1 0-1 0 0,-1 0 1 0 0,1 1 0 0 0,0-1-1 0 0,-1 0 1 0 0,1 1 0 0 0,-1-1 0 0 0,0 0-1 0 0,1 1 1 0 0,-1-1 0 0 0,1 1 0 0 0,-1-1-1 0 0,0 0 1 0 0,1 1 0 0 0,-1-1-1 0 0,0 1 1 0 0,1 0 0 0 0,-1-1 0 0 0,0 1 19 0 0,6 36-670 0 0,-4-21 820 0 0,-1-10-123 0 0,0 1 0 0 0,0 0 1 0 0,1-1-1 0 0,0 0 1 0 0,0 1-1 0 0,1-1 0 0 0,0 0 1 0 0,0 0-1 0 0,0-1 1 0 0,1 1-1 0 0,0-1 0 0 0,0 1 1 0 0,0-1-1 0 0,1 0 1 0 0,0-1-1 0 0,0 1 0 0 0,0-1 1 0 0,0 0-1 0 0,1 0 1 0 0,-1-1-1 0 0,1 1 0 0 0,0-1 1 0 0,0 0-1 0 0,0-1 1 0 0,0 0-1 0 0,1 0 0 0 0,-1 0 1 0 0,1-1-1 0 0,-1 0 1 0 0,1 0-1 0 0,1 0-27 0 0,9-3 169 0 0,0 0 0 0 0,-1-1 0 0 0,1 0 0 0 0,-1-2 0 0 0,1 0 1 0 0,-2-1-1 0 0,1 0 0 0 0,-1-1 0 0 0,1-1 0 0 0,-2 0 0 0 0,0-1 0 0 0,0-1 0 0 0,0 0 0 0 0,-1-1 0 0 0,-1-1 0 0 0,0 0 1 0 0,0 0-1 0 0,-1-1 0 0 0,8-13-169 0 0,5-7 113 0 0,0-1 1 0 0,-2-2-1 0 0,-2 0 1 0 0,-1-1-1 0 0,-2-1 1 0 0,-2-1 0 0 0,-1 0-1 0 0,-2-1 1 0 0,-2 0-1 0 0,-2-1 1 0 0,-1 0-1 0 0,-2-1 1 0 0,-2 1-1 0 0,-2-30-113 0 0,-5-48 224 0 0,4 119-258 0 0,-1 0-1 0 0,0 0 0 0 0,0 0 0 0 0,0 0 1 0 0,1 0-1 0 0,-1 0 0 0 0,0 0 0 0 0,0 0 0 0 0,0 1 1 0 0,0-1-1 0 0,1 0 0 0 0,-1 0 0 0 0,0 1 0 0 0,0-1 1 0 0,1 0-1 0 0,-1 1 0 0 0,0-1 0 0 0,1 1 0 0 0,-1-1 1 0 0,0 1-1 0 0,1-1 0 0 0,-1 1 0 0 0,1 0 1 0 0,-1-1-1 0 0,1 1 0 0 0,-1 0 0 0 0,1-1 0 0 0,-1 1 1 0 0,1 0-1 0 0,0-1 0 0 0,-1 1 0 0 0,1 0 0 0 0,0 0 1 0 0,0 0-1 0 0,-1-1 0 0 0,1 1 0 0 0,0 0 1 0 0,0 0-1 0 0,0 0 0 0 0,0-1 0 0 0,0 1 0 0 0,0 0 1 0 0,0 0-1 0 0,1 0 0 0 0,-1-1 0 0 0,0 1 0 0 0,0 0 35 0 0,0 1-12 0 0,-11 44 9 0 0,3 0 0 0 0,1 0 0 0 0,3 1 0 0 0,1 0 0 0 0,3 0 0 0 0,3 17 3 0 0,-3-59 0 0 0,4 32 19 0 0,1-1-1 0 0,2 1 1 0 0,1-1 0 0 0,2 0 0 0 0,2-1 0 0 0,1 0-1 0 0,1-1 1 0 0,3 0 0 0 0,13 20-19 0 0,26 28-1623 0 0,-57-89-2671 0 0,-2 3 102 0 0,-4-3-5011 0 0</inkml:trace>
  <inkml:trace contextRef="#ctx0" brushRef="#br0" timeOffset="1278.404">1520 273 6057 0 0,'0'0'4113'0'0,"0"0"-3833"0"0,0 0 80 0 0,197-37 88 0 0,-128 26 49 0 0,0 0-1 0 0,1 0-80 0 0,7-4-80 0 0,2 0-32 0 0,4 4-72 0 0,3 0-176 0 0,5-4-568 0 0,-21 8-1881 0 0,-24 0-8297 0 0</inkml:trace>
</inkml:ink>
</file>

<file path=ppt/ink/ink1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44.9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8450 0 0,'0'0'1639'0'0,"0"0"-602"0"0,0 0-54 0 0,0 0 238 0 0,0 0 120 0 0,0 0-103 0 0,0 0-238 0 0,0 0-208 0 0,0 0-222 0 0,0 0-205 0 0,0 0-120 0 0,34-1-97 0 0,105-5-52 0 0,20-9 441 0 0,-96 7-3210 0 0,6 5-9143 0 0,-63 3 6643 0 0</inkml:trace>
</inkml:ink>
</file>

<file path=ppt/ink/ink1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45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1448 0 0,'0'0'2318'0'0,"0"0"-27"0"0,0 0 36 0 0,0 0-110 0 0,0 0-305 0 0,34 4-327 0 0,109 11-258 0 0,-115-13-669 0 0,0 0-1 0 0,0-2 1 0 0,1-1 0 0 0,-1-1 0 0 0,27-6-658 0 0,-9 1 390 0 0,95-18-575 0 0,-84 8-8663 0 0,-48 14-1223 0 0</inkml:trace>
</inkml:ink>
</file>

<file path=ppt/ink/ink1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42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146 177 4217 0 0,'0'0'235'0'0,"0"0"-345"0"0,0 0-328 0 0,0 0 27 0 0,0 0 376 0 0,0 0 537 0 0,0 0 432 0 0,0 0 152 0 0,0 0-73 0 0,0 0-210 0 0,0 0-211 0 0,0 38-139 0 0,0 118-108 0 0,4 144 1001 0 0,7-215-1243 0 0,1 47-2996 0 0,-14-119 517 0 0,-5-8-2550 0 0,5-5 4486 0 0</inkml:trace>
  <inkml:trace contextRef="#ctx0" brushRef="#br0" timeOffset="501.138">0 170 2256 0 0,'0'0'899'0'0,"0"0"-44"0"0,0 0 53 0 0,0 0 155 0 0,0 0 154 0 0,0 0 59 0 0,0 0-87 0 0,0 0-186 0 0,0 0-195 0 0,0 0-173 0 0,0 0-99 0 0,33-25-78 0 0,105-73-69 0 0,-135 95-363 0 0,0 0 0 0 0,1 0 0 0 0,-1 1 0 0 0,0-1 0 0 0,1 1 0 0 0,-1 0-1 0 0,1 0 1 0 0,0 0 0 0 0,0 1 0 0 0,0-1 0 0 0,0 1 0 0 0,0 0 0 0 0,0 0 0 0 0,0 0 0 0 0,0 1 0 0 0,0-1-1 0 0,1 1 1 0 0,-1 0 0 0 0,2 0-26 0 0,8 2 98 0 0,127 14 509 0 0,-136-14-599 0 0,0 0 0 0 0,0 0 1 0 0,0 0-1 0 0,-1 1 1 0 0,1 0-1 0 0,0 0 0 0 0,-1 0 1 0 0,0 1-1 0 0,0-1 1 0 0,0 1-1 0 0,0 0 0 0 0,0 0 1 0 0,-1 0-1 0 0,0 1 0 0 0,0-1 1 0 0,0 1-1 0 0,0 0 1 0 0,-1-1-1 0 0,1 1 0 0 0,-1 0 1 0 0,-1 1-1 0 0,1-1 0 0 0,-1 0 1 0 0,1 5-9 0 0,0-1 18 0 0,0 0-1 0 0,-1 0 1 0 0,0 1 0 0 0,-1-1-1 0 0,0 0 1 0 0,0 0 0 0 0,-1 0-1 0 0,-1 0 1 0 0,1 0 0 0 0,-1 0 0 0 0,-1 0-1 0 0,1 0 1 0 0,-1 0 0 0 0,-1-1-1 0 0,0 1 1 0 0,0-1 0 0 0,-1 0-1 0 0,0-1 1 0 0,0 1 0 0 0,-1-1 0 0 0,1 0-1 0 0,-5 3-17 0 0,-129 111 583 0 0,137-120-573 0 0,-1-1-1 0 0,1 1 1 0 0,0 0-1 0 0,0-1 1 0 0,0 1-1 0 0,0 0 1 0 0,0 1 0 0 0,0-1-1 0 0,0 0 1 0 0,0 0-1 0 0,1 1 1 0 0,-1-1-1 0 0,0 1 1 0 0,1 0 0 0 0,-1-1-1 0 0,1 1 1 0 0,0 0-1 0 0,0 0 1 0 0,-1 0-1 0 0,1 0 1 0 0,0 0 0 0 0,0 0-1 0 0,1 0 1 0 0,-1 0-1 0 0,0 1 1 0 0,1-1-1 0 0,0 0 1 0 0,-1 0 0 0 0,1 0-1 0 0,0 1 1 0 0,0-1-1 0 0,0 0 1 0 0,0 1-1 0 0,0-1 1 0 0,1 0 0 0 0,-1 0-1 0 0,1 0 1 0 0,0 1-1 0 0,-1-1 1 0 0,2 2-10 0 0,8 3 210 0 0,0 1-1 0 0,0-1 1 0 0,1-1 0 0 0,0 0 0 0 0,0 0 0 0 0,1-1 0 0 0,-1-1-1 0 0,12 3-209 0 0,11 6 442 0 0,107 43 721 0 0,-75 21-2511 0 0,-60-69-3 0 0,8 9-11268 0 0,-10-16 8409 0 0</inkml:trace>
  <inkml:trace contextRef="#ctx0" brushRef="#br0" timeOffset="1051.761">847 527 2489 0 0,'0'0'1491'0'0,"0"0"-1066"0"0,0 0-174 0 0,0 0 254 0 0,0 0 306 0 0,0 0 192 0 0,0 0-10 0 0,-16 31-183 0 0,-53 100-266 0 0,16 19 64 0 0,13-2-779 0 0,40-127 285 0 0,40-126 1123 0 0,1 21-876 0 0,3 3 0 0 0,3 1 0 0 0,58-72-361 0 0,-36 74 146 0 0,-49 122-412 0 0,-4 74 1298 0 0,34 33-254 0 0,-34-92-600 0 0,-13-34 2278 0 0,-24-36-666 0 0,-52-53-1230 0 0,-75-52-2127 0 0,102 103-1128 0 0,14 11-5487 0 0,26 2 1759 0 0</inkml:trace>
  <inkml:trace contextRef="#ctx0" brushRef="#br0" timeOffset="1969.024">1269 674 0 0 0,'0'0'204'0'0,"0"0"33"0"0,0 0 278 0 0,0 0 475 0 0,0 0 490 0 0,0 0 295 0 0,0 0 62 0 0,0 0-94 0 0,0 0-139 0 0,0 0-182 0 0,0 0-169 0 0,0 0-155 0 0,0 0-195 0 0,31-11-146 0 0,99-40-107 0 0,-67 9 165 0 0,-53 28-600 0 0,13-8-89 0 0,-1-1 0 0 0,-1 0 0 0 0,0-2 0 0 0,-3-1-1 0 0,0 0 1 0 0,-1-2 0 0 0,-2 0 0 0 0,0 0 0 0 0,-2-1-1 0 0,-2-1 1 0 0,0 0 0 0 0,2-19-126 0 0,-12 44-56 0 0,0 3 14 0 0,-1 1 0 0 0,1 0 0 0 0,0-1-1 0 0,-1 1 1 0 0,0-1 0 0 0,1 1 0 0 0,-1-1-1 0 0,0 1 1 0 0,0-1 0 0 0,1 1 0 0 0,-1-1-1 0 0,-1 0 1 0 0,1 1 0 0 0,0-1 0 0 0,0 1-1 0 0,0-1 1 0 0,-1 1 0 0 0,1-1 0 0 0,-1 1 0 0 0,1-1-1 0 0,-1 1 1 0 0,0 0 0 0 0,1-1 0 0 0,-1 1-1 0 0,0 0 1 0 0,0-1 0 0 0,0 1 0 0 0,0 0-1 0 0,0 0 1 0 0,0 0 0 0 0,-1 0 0 0 0,1 0-1 0 0,0 0 43 0 0,-7 3-208 0 0,1 1 0 0 0,0 0 0 0 0,0 0 0 0 0,0 1 0 0 0,0 0-1 0 0,1 0 1 0 0,-1 1 0 0 0,1-1 0 0 0,1 1 0 0 0,-1 1-1 0 0,0-1 1 0 0,1 1 0 0 0,0 0 0 0 0,1 0 0 0 0,-1 1-1 0 0,1-1 1 0 0,0 1 0 0 0,1 0 0 0 0,-1 1 208 0 0,3-6-47 0 0,-8 14-2 0 0,2 0 0 0 0,0 0 0 0 0,0 0-1 0 0,2 1 1 0 0,0 0 0 0 0,1 0 0 0 0,1 1-1 0 0,0-1 1 0 0,1 1 0 0 0,1-1 0 0 0,1 1-1 0 0,1 6 50 0 0,0-17 45 0 0,0-1 0 0 0,0 0-1 0 0,0 0 1 0 0,1 0-1 0 0,0 0 1 0 0,0 0 0 0 0,1 0-1 0 0,-1-1 1 0 0,1 1 0 0 0,0-1-1 0 0,1 0 1 0 0,0 0-1 0 0,-1 0 1 0 0,1 0 0 0 0,1 0-1 0 0,-1-1 1 0 0,1 0-1 0 0,0 0 1 0 0,0 0 0 0 0,0-1-1 0 0,0 1 1 0 0,1-1-1 0 0,-1 0 1 0 0,1-1 0 0 0,3 2-45 0 0,3 1 223 0 0,1-1 0 0 0,-1 0 0 0 0,1-1 0 0 0,0 0 1 0 0,0-1-1 0 0,0 0 0 0 0,1-1 0 0 0,-1 0 0 0 0,0-1 0 0 0,0-1 1 0 0,10-1-224 0 0,-4-4 195 0 0,1 0 1 0 0,-2-1 0 0 0,1-1 0 0 0,-1-1-1 0 0,0-1 1 0 0,-1 0 0 0 0,0-1-1 0 0,-1-1 1 0 0,1 0-196 0 0,-3 0-2 0 0,-1-1-1 0 0,0 0 0 0 0,0 0 1 0 0,-1-1-1 0 0,-1-1 1 0 0,0 0-1 0 0,-1-1 0 0 0,-1 0 1 0 0,0 0-1 0 0,-2-1 1 0 0,0 0-1 0 0,0 0 1 0 0,-2-1-1 0 0,0 0 0 0 0,-1 0 1 0 0,-1 0-1 0 0,0 0 1 0 0,-1-11 2 0 0,-1 28-52 0 0,-1 0 1 0 0,0 0 0 0 0,0 0 0 0 0,0 0 0 0 0,1 0 0 0 0,-1 0 0 0 0,0 0 0 0 0,0 0-1 0 0,0 0 1 0 0,0 0 0 0 0,-1-1 0 0 0,1 1 0 0 0,0 0 0 0 0,0 0 0 0 0,-1 0 0 0 0,1 0 0 0 0,-1 0-1 0 0,1 0 1 0 0,-1 0 0 0 0,1 0 0 0 0,-1 0 0 0 0,1 1 0 0 0,-1-1 0 0 0,0 0 0 0 0,0 0-1 0 0,1 0 1 0 0,-1 1 0 0 0,0-1 0 0 0,0 0 0 0 0,0 1 0 0 0,0-1 0 0 0,0 1 0 0 0,0-1-1 0 0,0 1 1 0 0,0-1 0 0 0,0 1 0 0 0,0 0 0 0 0,0-1 0 0 0,0 1 0 0 0,0 0 0 0 0,0 0-1 0 0,0 0 1 0 0,0 0 0 0 0,0 0 0 0 0,0 0 0 0 0,0 0 0 0 0,0 0 0 0 0,-1 0 0 0 0,1 1-1 0 0,0-1 1 0 0,0 0 0 0 0,0 1 0 0 0,0-1 0 0 0,0 1 0 0 0,0-1 0 0 0,0 1 0 0 0,1-1 0 0 0,-1 1-1 0 0,0-1 1 0 0,0 1 0 0 0,0 0 0 0 0,0 0 0 0 0,1 0 0 0 0,-1-1 0 0 0,0 1 0 0 0,0 1 51 0 0,-8 9-77 0 0,0 1 1 0 0,1 0-1 0 0,0 0 1 0 0,1 1-1 0 0,0 0 1 0 0,1 0 0 0 0,0 0-1 0 0,1 1 1 0 0,1 0-1 0 0,0 0 1 0 0,1 0 0 0 0,0 1-1 0 0,1-1 1 0 0,1 1-1 0 0,0-1 1 0 0,1 1 0 0 0,1 6 76 0 0,1-14 75 0 0,1 0 0 0 0,-1 0 0 0 0,1 0 0 0 0,0 0 0 0 0,1-1 0 0 0,0 1 0 0 0,0-1 0 0 0,0 0 0 0 0,1 0 1 0 0,-1 0-1 0 0,1-1 0 0 0,1 0 0 0 0,-1 0 0 0 0,1 0 0 0 0,0 0 0 0 0,0-1 0 0 0,0 0 0 0 0,1-1 0 0 0,-1 1 0 0 0,1-1 1 0 0,0 0-1 0 0,0-1 0 0 0,0 0 0 0 0,0 0 0 0 0,1 0 0 0 0,-1-1 0 0 0,0 0 0 0 0,1 0 0 0 0,3-1-75 0 0,1 1 228 0 0,1 0 0 0 0,0-1 0 0 0,-1 0 0 0 0,1-1 0 0 0,-1-1-1 0 0,1 0 1 0 0,-1 0 0 0 0,0-2 0 0 0,1 1 0 0 0,-1-1 0 0 0,-1-1-1 0 0,1 0 1 0 0,7-5-228 0 0,1-3 112 0 0,0-1 0 0 0,0 0-1 0 0,-2-1 1 0 0,0-2 0 0 0,0 1 0 0 0,-2-2-1 0 0,0 0 1 0 0,-1-1 0 0 0,-1-1-1 0 0,-1 0 1 0 0,-1-1 0 0 0,0 0 0 0 0,1-7-112 0 0,-9 18-3 0 0,8-12-97 0 0,-2-2 0 0 0,0 1 0 0 0,-1-1 0 0 0,-2-1 1 0 0,0 0-1 0 0,-2 0 0 0 0,-1 0 0 0 0,1-22 100 0 0,-4 46-10 0 0,-1 0 1 0 0,0 0-1 0 0,0 1 0 0 0,0-1 1 0 0,1 0-1 0 0,-1 0 0 0 0,0 0 1 0 0,0 0-1 0 0,0 1 0 0 0,0-1 1 0 0,-1 0-1 0 0,1 0 0 0 0,0 0 1 0 0,0 0-1 0 0,0 1 0 0 0,-1-1 1 0 0,1 0-1 0 0,0 0 0 0 0,-1 1 1 0 0,1-1-1 0 0,-1 0 0 0 0,1 0 1 0 0,-1 1-1 0 0,1-1 0 0 0,-1 0 0 0 0,0 1 1 0 0,1-1-1 0 0,-1 1 0 0 0,0-1 1 0 0,1 1-1 0 0,-1-1 0 0 0,0 1 1 0 0,1 0-1 0 0,-1-1 0 0 0,0 1 1 0 0,0 0-1 0 0,0-1 0 0 0,1 1 1 0 0,-1 0-1 0 0,0 0 0 0 0,0 0 1 0 0,0 0-1 0 0,0 0 0 0 0,1 0 1 0 0,-1 0-1 0 0,0 0 0 0 0,0 0 1 0 0,0 0-1 0 0,0 0 0 0 0,1 1 0 0 0,-1-1 1 0 0,0 0-1 0 0,0 0 0 0 0,0 1 1 0 0,0 0 9 0 0,-41 31-724 0 0,29-15 699 0 0,1 1 0 0 0,1 1 0 0 0,0 0 0 0 0,1 0 0 0 0,2 1 0 0 0,0 0 0 0 0,1 0 0 0 0,0 1 0 0 0,2 0 0 0 0,1 0 0 0 0,0 1 0 0 0,2-1-1 0 0,0 21 26 0 0,0-33-145 0 0,1-1 0 0 0,1 1 0 0 0,0 0 0 0 0,0 0 0 0 0,0-1 0 0 0,1 1 0 0 0,1 0 0 0 0,0-1 0 0 0,0 1 0 0 0,0-1 0 0 0,1 0 0 0 0,0 1 0 0 0,1-1 0 0 0,0-1 0 0 0,0 1-1 0 0,0-1 1 0 0,1 1 0 0 0,0-1 0 0 0,1 0 0 0 0,0-1 0 0 0,0 0 0 0 0,6 5 145 0 0,28 11-4677 0 0,-11-15-2102 0 0,-17-6 3640 0 0</inkml:trace>
  <inkml:trace contextRef="#ctx0" brushRef="#br0" timeOffset="2465.064">2977 347 7570 0 0,'0'0'1069'0'0,"0"0"-287"0"0,0 0 1 0 0,0 0 153 0 0,0 0 49 0 0,0 0-106 0 0,0 0-183 0 0,-22 31-216 0 0,-71 103-186 0 0,-37 42-153 0 0,116-158-165 0 0,10-15-15 0 0,1 1 0 0 0,0-1 0 0 0,-1 1 0 0 0,2 0 0 0 0,-1 0-1 0 0,0 0 1 0 0,1 0 0 0 0,0 1 0 0 0,0-1 0 0 0,0 1 0 0 0,1-1-1 0 0,-1 1 1 0 0,1 0 0 0 0,0 3 39 0 0,1-6-240 0 0,0-2-33 0 0,0 0 41 0 0,14-11 394 0 0,137-181 1585 0 0,-76 89-1505 0 0,27-29 222 0 0,-52 88 51 0 0,-49 45-519 0 0,0-1 1 0 0,0 1 0 0 0,0 0 0 0 0,0-1 0 0 0,0 1-1 0 0,0 0 1 0 0,0 0 0 0 0,0 0 0 0 0,0 0 0 0 0,0 0-1 0 0,-1 0 1 0 0,1 0 0 0 0,0 0 0 0 0,-1 0 0 0 0,1 0-1 0 0,-1 1 1 0 0,1-1 0 0 0,-1 0 0 0 0,1 0 0 0 0,-1 0-1 0 0,0 1 1 0 0,0-1 0 0 0,0 0 0 0 0,1 1 0 0 0,-1-1-1 0 0,0 0 1 0 0,-1 0 0 0 0,1 1 0 0 0,0-1 0 0 0,0 0 0 0 0,0 0-1 0 0,-1 1 1 0 0,1-1 0 0 0,-1 0 0 0 0,1 0 0 0 0,-1 1 3 0 0,1 5 49 0 0,-1 33 71 0 0,0-23-130 0 0,0 1 0 0 0,1 0 0 0 0,1-1 1 0 0,1 1-1 0 0,0 0 0 0 0,1-1 0 0 0,1 0 0 0 0,1 0 0 0 0,0 0 1 0 0,3 4 9 0 0,-5-15-2 0 0,0 1 1 0 0,0-1-1 0 0,0 0 1 0 0,1 0 0 0 0,0 0-1 0 0,0-1 1 0 0,0 0 0 0 0,1 1-1 0 0,0-1 1 0 0,0-1 0 0 0,0 1-1 0 0,0-1 1 0 0,3 2 1 0 0,-15-32 3022 0 0,-6 12-3047 0 0,-1 1 0 0 0,0 0 1 0 0,-1 0-1 0 0,-1 1 0 0 0,0 1 0 0 0,0 1 0 0 0,-1 1 1 0 0,-1 0-1 0 0,1 1 0 0 0,-1 0 0 0 0,-1 2 0 0 0,1 0 0 0 0,-14-2 25 0 0,-7 3-1906 0 0,26 5-1785 0 0,3 2-4400 0 0,9 1 2714 0 0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4:23.368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1" units="cm"/>
      <inkml:brushProperty name="height" value="0.1" units="cm"/>
    </inkml:brush>
  </inkml:definitions>
  <inkml:trace contextRef="#ctx0" brushRef="#br0">659 71 0 0 0,'0'0'167'0'0,"0"0"294"0"0,0 0 125 0 0,0 0 32 0 0,0-3-1 0 0,0-51 3855 0 0,0 40 496 0 0,0 14 4776 0 0,0 1-9588 0 0,0 22 364 0 0,11 127-165 0 0,12-25 102 0 0,15 136 519 0 0,-14 30-564 0 0,-15-202-310 0 0,-5 65 139 0 0,2 12-96 0 0,1-93-102 0 0,-12 31 48 0 0,-17-189 1333 0 0,18 74-1436 0 0,-1 0 0 0 0,-1 1-1 0 0,0 0 1 0 0,-1 0 0 0 0,0 0 0 0 0,0 1 0 0 0,-1 0-1 0 0,0 1 1 0 0,-1 0 0 0 0,0 0 0 0 0,0 0 0 0 0,0 1 0 0 0,-1 1-1 0 0,0-1 1 0 0,-1 2 0 0 0,1 0 0 0 0,-1 0 0 0 0,0 0-1 0 0,0 2 1 0 0,-1-1 0 0 0,-2 1 12 0 0,13 3-6 0 0,-1 1 0 0 0,0-1 0 0 0,1 0 0 0 0,-1 0 1 0 0,0 0-1 0 0,1 0 0 0 0,-1 0 0 0 0,0-1 0 0 0,1 1 0 0 0,-1 0 0 0 0,0-1 0 0 0,1 1 1 0 0,-1-1-1 0 0,1 1 0 0 0,-1-1 0 0 0,1 0 0 0 0,-1 0 0 0 0,1 0 0 0 0,-1 0 0 0 0,1 0 0 0 0,0 0 1 0 0,0 0-1 0 0,-1 0 0 0 0,1 0 0 0 0,0 0 0 0 0,0-1 0 0 0,0 1 0 0 0,0-1 0 0 0,0 1 1 0 0,1-1-1 0 0,-1 1 0 0 0,0-1 0 0 0,1 1 0 0 0,-1-1 0 0 0,1 1 0 0 0,-1-1 0 0 0,1 0 1 0 0,0 1-1 0 0,0-1 0 0 0,0 0 0 0 0,0 1 0 0 0,0-1 0 0 0,0 0 0 0 0,0 1 0 0 0,1-1 1 0 0,-1 0-1 0 0,0 1 0 0 0,1-1 0 0 0,-1 1 0 0 0,1-1 0 0 0,0 0 0 0 0,0 1 0 0 0,-1 0 1 0 0,2-2 5 0 0,17-13-6 0 0,1 0 0 0 0,1 1 0 0 0,1 1 0 0 0,0 0 0 0 0,0 2 0 0 0,2 1 0 0 0,-1 1 0 0 0,1 1 0 0 0,1 1 0 0 0,20-4 6 0 0,-39 10-3 0 0,205-34-5 0 0,-72 14 9 0 0,-111 21-10 0 0,-28 1 4 0 0,0 0 17 0 0,0 0 5 0 0,0 0 4 0 0,0 0-1 0 0,0 0 7 0 0,0 0-7 0 0,0 0 1 0 0,0 0-1 0 0,-17 15 26 0 0,-58 73 20 0 0,29-29-72 0 0,-85 81 67 0 0,22-34-36 0 0,108-105-92 0 0,1-1 0 0 0,-1 0 0 0 0,1 1 0 0 0,-1-1 0 0 0,1 0-1 0 0,-1 1 1 0 0,1-1 0 0 0,0 1 0 0 0,-1-1 0 0 0,1 1 0 0 0,-1-1 0 0 0,1 1 0 0 0,0-1-1 0 0,0 1 1 0 0,-1 0 0 0 0,1-1 0 0 0,0 1 0 0 0,0-1 0 0 0,0 1 0 0 0,0 0-1 0 0,-1-1 1 0 0,1 1 0 0 0,0 0 0 0 0,0-1 0 0 0,0 1 0 0 0,0-1 0 0 0,1 1 0 0 0,-1 0-1 0 0,0-1 1 0 0,0 1 0 0 0,0-1 0 0 0,0 1 0 0 0,1 0 0 0 0,-1-1 0 0 0,0 1-1 0 0,0-1 1 0 0,1 1 0 0 0,-1-1 0 0 0,1 1 0 0 0,-1-1 0 0 0,0 1 0 0 0,1-1 0 0 0,-1 1-1 0 0,1-1 1 0 0,-1 0 0 0 0,1 1 0 0 0,-1-1 0 0 0,1 0 0 0 0,-1 1 0 0 0,1-1 0 0 0,0 0-1 0 0,-1 0 1 0 0,1 1 67 0 0,10 1-4668 0 0,-1-1-4009 0 0,-7-1-668 0 0</inkml:trace>
  <inkml:trace contextRef="#ctx0" brushRef="#br1" timeOffset="18502.532">369 1963 3257 0 0,'0'0'1360'0'0,"0"0"-66"0"0,0 0 1 0 0,0 0 134 0 0,0 0 122 0 0,0 0-28 0 0,0 0-131 0 0,0 0-209 0 0,0 0-222 0 0,0 0-175 0 0,0 0-89 0 0,-23-3-72 0 0,-66-9-65 0 0,83 10-413 0 0,0 1 0 0 0,1 0 0 0 0,-1 0 0 0 0,1 1 0 0 0,-1-1 0 0 0,0 1 0 0 0,0 1 0 0 0,1-1 0 0 0,-1 1 0 0 0,0 0 0 0 0,1 0 0 0 0,-1 0 0 0 0,1 1 0 0 0,0 0 0 0 0,-1 0 0 0 0,1 1 0 0 0,0-1 0 0 0,-1 2-147 0 0,2-2 41 0 0,-5 6 2 0 0,0 0-1 0 0,0 1 1 0 0,0 1-1 0 0,1-1 1 0 0,1 1-1 0 0,0 1 1 0 0,0-1-1 0 0,1 1 1 0 0,0 0-1 0 0,1 1 1 0 0,0 0-1 0 0,1-1 1 0 0,0 1-1 0 0,0 5-42 0 0,-7 17 60 0 0,1 1 0 0 0,2 1 0 0 0,2-1 0 0 0,1 1 0 0 0,1 0 0 0 0,2 25-60 0 0,1-52 22 0 0,1 0-1 0 0,0 0 1 0 0,0-1-1 0 0,1 1 1 0 0,0 0-1 0 0,1 0 1 0 0,-1-1-1 0 0,2 1 1 0 0,-1-1-1 0 0,1 1 1 0 0,1-1 0 0 0,-1 0-1 0 0,1 0 1 0 0,1 0-1 0 0,0-1 1 0 0,0 0-1 0 0,0 0 1 0 0,1 0-1 0 0,0 0 1 0 0,0-1-1 0 0,0 0 1 0 0,1 0-1 0 0,0-1 1 0 0,0 0-1 0 0,1 0 1 0 0,-1 0-1 0 0,1-1 1 0 0,0-1-1 0 0,2 1-21 0 0,7 0 164 0 0,0-1 0 0 0,0-1 0 0 0,0 0-1 0 0,0-2 1 0 0,0 0 0 0 0,0 0-1 0 0,1-2 1 0 0,10-2-164 0 0,-20 1 81 0 0,-1 0 0 0 0,0 0 0 0 0,0-1 0 0 0,0 0 0 0 0,0 0 0 0 0,-1 0-1 0 0,0-1 1 0 0,0 0 0 0 0,0 0 0 0 0,0-1 0 0 0,-1 0 0 0 0,0 0 0 0 0,0 0 0 0 0,-1 0 0 0 0,1-1 0 0 0,-1 0 0 0 0,-1 1 0 0 0,1-2-1 0 0,-1 1 1 0 0,-1 0 0 0 0,1-1 0 0 0,-1 1 0 0 0,0-1 0 0 0,-1 1 0 0 0,0-1 0 0 0,0 0 0 0 0,-1 0 0 0 0,0 0 0 0 0,0 0 0 0 0,-1 1 0 0 0,0-1-1 0 0,0 0 1 0 0,-1 0 0 0 0,-1-4-81 0 0,2 8-35 0 0,0 0 1 0 0,0 0-1 0 0,0 0 0 0 0,0 0 0 0 0,-1 0 0 0 0,1 0 0 0 0,-1 1 1 0 0,0-1-1 0 0,0 1 0 0 0,0 0 0 0 0,-1-1 0 0 0,1 1 0 0 0,-1 0 1 0 0,0 0-1 0 0,0 0 0 0 0,0 1 0 0 0,0-1 0 0 0,0 1 0 0 0,0 0 1 0 0,-1-1-1 0 0,1 1 0 0 0,-1 1 0 0 0,0-1 0 0 0,1 1 0 0 0,-1-1 1 0 0,0 1-1 0 0,0 0 0 0 0,0 0 0 0 0,0 1 0 0 0,0-1 0 0 0,0 1 1 0 0,0 0-1 0 0,-2 0 35 0 0,-22 0-458 0 0,27 0 406 0 0,1 0 2 0 0,0 0-14 0 0,0 0-12 0 0,0 0-7 0 0,0 0-33 0 0,19 0-51 0 0,32-2 576 0 0,1-3 0 0 0,-2-2-1 0 0,1-3 1 0 0,5-3-409 0 0,-14 9 486 0 0,-12 2-3167 0 0,-12-2-5667 0 0,-13 3-3104 0 0</inkml:trace>
  <inkml:trace contextRef="#ctx0" brushRef="#br0" timeOffset="20924.149">1226 1694 40 0 0,'0'0'1422'0'0,"0"0"-753"0"0,0 0-309 0 0,0 0 84 0 0,0 0 260 0 0,0 0 289 0 0,0 0 150 0 0,0 0 30 0 0,0 0-78 0 0,0 0-160 0 0,0 0-146 0 0,1 13-116 0 0,19 96 1190 0 0,-8-66-1606 0 0,-2 1 0 0 0,-2 0 0 0 0,-1 0 0 0 0,-3 1 0 0 0,-1 24-257 0 0,-1-20 124 0 0,-2-49 30 0 0,0 0 164 0 0,0 0 177 0 0,0 0 157 0 0,0 0 74 0 0,-1-15 750 0 0,-16-39-650 0 0,15 45-712 0 0,-9-38 286 0 0,2-1 0 0 0,2 0 0 0 0,2-1 1 0 0,1-8-401 0 0,3 42 24 0 0,1 0-1 0 0,0-1 1 0 0,1 1 0 0 0,0 0 0 0 0,1 0 0 0 0,1 0 0 0 0,0 0 0 0 0,2 1 0 0 0,-1-1 0 0 0,2 1 0 0 0,0 0 0 0 0,0 1-1 0 0,1-1 1 0 0,5-6-24 0 0,-10 17-11 0 0,1-1-1 0 0,-1 1 1 0 0,0 0-1 0 0,1 0 1 0 0,0 0-1 0 0,0 0 1 0 0,0 0 0 0 0,0 1-1 0 0,0-1 1 0 0,0 1-1 0 0,1 0 1 0 0,-1 0-1 0 0,1 0 1 0 0,-1 0-1 0 0,1 1 1 0 0,0-1-1 0 0,0 1 1 0 0,0 0-1 0 0,0 0 1 0 0,0 0-1 0 0,0 1 1 0 0,0 0-1 0 0,2-1 12 0 0,-2 4 7 0 0,1 0-1 0 0,0 0 0 0 0,-1 0 0 0 0,0 0 1 0 0,0 0-1 0 0,0 1 0 0 0,0 0 0 0 0,0 0 1 0 0,-1 0-1 0 0,0 0 0 0 0,0 1 0 0 0,0-1 1 0 0,0 1-1 0 0,-1 0 0 0 0,1 0 0 0 0,0 3-6 0 0,33 73 248 0 0,-36-81-289 0 0,0 0-32 0 0,0 0-101 0 0,0 0-155 0 0,0 0-257 0 0,0 0-423 0 0,0-10-9409 0 0,0 9 2556 0 0</inkml:trace>
  <inkml:trace contextRef="#ctx0" brushRef="#br0" timeOffset="21818.243">1635 1970 0 0 0,'0'0'1104'0'0,"0"0"108"0"0,0 0 97 0 0,0 0 107 0 0,0 0 20 0 0,0 0-23 0 0,0 0-68 0 0,0 0-154 0 0,0 0-156 0 0,0 0-169 0 0,0 0-158 0 0,0 0-108 0 0,-5-2-75 0 0,3 1-574 0 0,0 0 175 0 0,0 0-1 0 0,0 0 0 0 0,0 0 0 0 0,-1 0 0 0 0,1 0 0 0 0,0 0 0 0 0,-1 0 0 0 0,1 1 0 0 0,0-1 1 0 0,-1 1-1 0 0,1 0 0 0 0,-1 0 0 0 0,1 0 0 0 0,-1 0 0 0 0,1 0 0 0 0,0 0 0 0 0,-1 1 0 0 0,1-1 0 0 0,-1 1 1 0 0,1 0-1 0 0,0-1 0 0 0,0 1 0 0 0,-1 0 0 0 0,1 0 0 0 0,0 1 0 0 0,0-1 0 0 0,0 0 0 0 0,-1 1-125 0 0,-8 10 38 0 0,0-1-1 0 0,0 2 1 0 0,1-1-1 0 0,1 1 0 0 0,0 1 1 0 0,1 0-1 0 0,0 0 1 0 0,1 0-1 0 0,1 1 1 0 0,0 0-1 0 0,1 0 0 0 0,0 1 1 0 0,2 0-1 0 0,0-1 1 0 0,0 1-1 0 0,2 0 0 0 0,0 0 1 0 0,1 1-1 0 0,0-1 1 0 0,2 7-38 0 0,-1-18-10 0 0,0 0 1 0 0,0-1-1 0 0,0 1 0 0 0,0-1 1 0 0,1 0-1 0 0,0 1 1 0 0,0-1-1 0 0,0 0 1 0 0,0 0-1 0 0,1 0 1 0 0,0 0-1 0 0,0-1 1 0 0,0 1-1 0 0,0-1 1 0 0,0 0-1 0 0,1 1 1 0 0,-1-1-1 0 0,1-1 1 0 0,0 1-1 0 0,0-1 1 0 0,0 1-1 0 0,0-1 1 0 0,0 0-1 0 0,1-1 0 0 0,-1 1 1 0 0,0-1-1 0 0,1 1 1 0 0,3-1 9 0 0,-3 0 50 0 0,0-1 0 0 0,0 1 0 0 0,0-1 0 0 0,0 0 0 0 0,1 0 0 0 0,-1-1 0 0 0,0 0 0 0 0,0 0 0 0 0,0 0 0 0 0,0 0 0 0 0,0-1 0 0 0,0 0 0 0 0,-1 0 0 0 0,1 0 0 0 0,-1-1 0 0 0,1 1 0 0 0,-1-1 0 0 0,0 0 0 0 0,0 0 0 0 0,0-1 0 0 0,0 1 0 0 0,0-1 0 0 0,-1 0-1 0 0,0 0 1 0 0,1 0-50 0 0,-1 0 101 0 0,0 0 0 0 0,-1-1 0 0 0,1 1 0 0 0,-1 0 0 0 0,0-1 0 0 0,0 1 0 0 0,0-1 0 0 0,-1 1 0 0 0,1-1 0 0 0,-1 0-1 0 0,0 0 1 0 0,-1 0 0 0 0,1 0 0 0 0,-1 0 0 0 0,0 1 0 0 0,0-1 0 0 0,-1 0 0 0 0,0-5-101 0 0,-1 6-99 0 0,-1 0 1 0 0,1 0-1 0 0,-1 0 0 0 0,0 0 1 0 0,0 0-1 0 0,-1 0 0 0 0,1 1 1 0 0,-1 0-1 0 0,0-1 1 0 0,0 1-1 0 0,0 1 0 0 0,0-1 1 0 0,0 0-1 0 0,-1 1 0 0 0,1 0 1 0 0,-1 0-1 0 0,1 1 1 0 0,-1-1-1 0 0,0 1 0 0 0,0 0 1 0 0,-2 0 98 0 0,-8-2-1423 0 0,40 1 1659 0 0,86-37 1520 0 0,-55 19-1241 0 0,-44 17-4795 0 0,-3 3-4668 0 0,-9 0 2001 0 0</inkml:trace>
  <inkml:trace contextRef="#ctx0" brushRef="#br0" timeOffset="22159.22">1994 2007 7522 0 0,'0'0'2992'0'0,"0"0"-806"0"0,0 0-370 0 0,0 0-189 0 0,0 0-334 0 0,0 0-398 0 0,0 0-305 0 0,0 0-214 0 0,0 0-149 0 0,0 0-63 0 0,0 0-25 0 0,0 0-8 0 0,-3 13-3 0 0,-19 88 117 0 0,-54 115 100 0 0,36-127-2844 0 0,5-11-4108 0 0,29-56-683 0 0,4-14 3010 0 0</inkml:trace>
  <inkml:trace contextRef="#ctx0" brushRef="#br0" timeOffset="22693.752">2093 2320 0 0 0,'0'0'208'0'0,"0"0"551"0"0,0 0 330 0 0,0 0 254 0 0,0 0 127 0 0,0 0-72 0 0,0 0-253 0 0,0 0-283 0 0,0 0-157 0 0,0 0-54 0 0,0 0-28 0 0,0 0-38 0 0,-3 32-62 0 0,-14 135 367 0 0,17-167-659 0 0,-1 0 1 0 0,1 0 0 0 0,-1 0 0 0 0,1 0-1 0 0,0 0 1 0 0,-1 0 0 0 0,1 0-1 0 0,-1 0 1 0 0,1 0 0 0 0,0 0 0 0 0,-1 0-1 0 0,1 0 1 0 0,0 0 0 0 0,-1 0-1 0 0,1 1 1 0 0,0-1 0 0 0,-1 0 0 0 0,1 0-1 0 0,0 0 1 0 0,-1 1 0 0 0,1-1-1 0 0,0 0 1 0 0,-1 0 0 0 0,1 1 0 0 0,0-1-1 0 0,0 0 1 0 0,-1 1-232 0 0,-4-46 1168 0 0,6 33-1046 0 0,-1 0 0 0 0,1 0 1 0 0,1 0-1 0 0,0 0 0 0 0,1 1 0 0 0,0-1 1 0 0,1 1-1 0 0,0-1 0 0 0,1 1 0 0 0,0 1 1 0 0,0-1-1 0 0,3-1-122 0 0,8-16 41 0 0,1 2 0 0 0,1 1 0 0 0,1 0 0 0 0,2 1 0 0 0,0 1 0 0 0,1 1 0 0 0,2 1 0 0 0,0 1 0 0 0,25-16-41 0 0,-47 35-4 0 0,0 0-1 0 0,-1-1 1 0 0,1 1-1 0 0,0 0 1 0 0,-1 0-1 0 0,1 0 1 0 0,0 0-1 0 0,0 0 1 0 0,0 0-1 0 0,0 0 1 0 0,0 1-1 0 0,0-1 1 0 0,0 1-1 0 0,0-1 1 0 0,0 1-1 0 0,0 0 1 0 0,0 0-1 0 0,1 0 1 0 0,-1 0-1 0 0,0 0 1 0 0,0 0-1 0 0,0 1 1 0 0,0-1-1 0 0,0 1 1 0 0,0 0-1 0 0,0-1 1 0 0,0 1-1 0 0,0 0 1 0 0,0 0-1 0 0,0 0 1 0 0,-1 0-1 0 0,2 1 5 0 0,-1 7 32 0 0,0-1 0 0 0,-1 1 0 0 0,0 0 0 0 0,0-1 0 0 0,0 1 0 0 0,-2 0 0 0 0,1 0 0 0 0,-1 0 0 0 0,0-1 0 0 0,-1 1 0 0 0,0 0 0 0 0,0-1 0 0 0,-1 0 0 0 0,0 1 0 0 0,0-1 0 0 0,-4 5-32 0 0,0-1 19 0 0,5-5-16 0 0,0-1 0 0 0,-1 1 0 0 0,0-1 1 0 0,0 0-1 0 0,0 0 0 0 0,-1 0 0 0 0,0 0 0 0 0,0-1 0 0 0,-1 1 0 0 0,1-1 1 0 0,-1 0-1 0 0,0-1 0 0 0,-1 1 0 0 0,1-1 0 0 0,-1 0 0 0 0,0 0 0 0 0,0-1 1 0 0,0 1-1 0 0,0-2 0 0 0,0 1 0 0 0,-1 0 0 0 0,1-1 0 0 0,-1-1 0 0 0,0 1 1 0 0,0-1-1 0 0,0 0 0 0 0,0 0 0 0 0,-6-1-3 0 0,11-1-214 0 0,-1-1 0 0 0,0 1 0 0 0,0-1 0 0 0,1 0 0 0 0,-1 1 0 0 0,1-1 0 0 0,0-1 0 0 0,0 1 0 0 0,0 0 0 0 0,0 0 0 0 0,0-1 0 0 0,0 1-1 0 0,0-1 1 0 0,1 0 0 0 0,-1 1 0 0 0,1-1 0 0 0,0 0 0 0 0,0 0 0 0 0,0 0 0 0 0,0 0 0 0 0,0-1 214 0 0,-7-40-9435 0 0,8 31 1379 0 0</inkml:trace>
  <inkml:trace contextRef="#ctx0" brushRef="#br0" timeOffset="24558.54">1171 1437 0 0 0,'0'0'493'0'0,"0"0"561"0"0,0 0 238 0 0,0 0-15 0 0,0 0-183 0 0,0 0-179 0 0,0 0-127 0 0,0 0-73 0 0,0 0 36 0 0,0 0 61 0 0,-5-12 6921 0 0,-37 14 747 0 0,-50 22-8809 0 0,75-17 349 0 0,17-6-34 0 0,0-1 10 0 0,0 0-33 0 0,0 0-31 0 0,0 0-15 0 0,63-15-147 0 0,164-40 707 0 0,36-59 287 0 0,-242 108-984 0 0,-16 4 2901 0 0,-70-50-2187 0 0,-30-50-1487 0 0,89 95 8 0 0,1 1 1795 0 0,1 3-3084 0 0,0 1-3129 0 0,-1 1-4489 0 0,5 1-226 0 0</inkml:trace>
</inkml:ink>
</file>

<file path=ppt/ink/ink1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46.0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63 12451 0 0,'0'0'280'0'0,"0"0"-306"0"0,0 0-72 0 0,0 0 324 0 0,0 0 372 0 0,0 0 142 0 0,0 0-29 0 0,7 35-98 0 0,23 113-127 0 0,-19-18 73 0 0,-4 314-2016 0 0,-28-359-2302 0 0,19-83 3333 0 0,0 1 0 0 0,0-1 0 0 0,-1 1 0 0 0,1-1 1 0 0,0 0-1 0 0,-1 0 0 0 0,1 0 0 0 0,-1 0 0 0 0,0-1 0 0 0,0 1 0 0 0,0-1 0 0 0,0 1 0 0 0,0-1 0 0 0,0 0 0 0 0,0 0 0 0 0,0 0 1 0 0,0-1-1 0 0,0 1 0 0 0,0-1 0 0 0,-1 1 0 0 0,1-1 0 0 0,0 0 0 0 0,0-1 0 0 0,-1 1 0 0 0,-2-1 426 0 0,2-2-35 0 0,-1 0-1 0 0,0-1 0 0 0,1 1 1 0 0,0-1-1 0 0,0 0 1 0 0,0 0-1 0 0,0-1 0 0 0,1 1 1 0 0,0-1-1 0 0,-1 1 1 0 0,2-1-1 0 0,-1 0 1 0 0,1-1-1 0 0,-1 1 0 0 0,1 0 1 0 0,1-1-1 0 0,-1 1 1 0 0,1-1-1 0 0,-1-4 36 0 0,-4-18 528 0 0,2-1-1 0 0,0 1 1 0 0,2-1 0 0 0,1 0-1 0 0,1 0 1 0 0,3-15-528 0 0,0 18 793 0 0,0 0 1 0 0,2 0-1 0 0,0 0 1 0 0,2 1-1 0 0,1 0 1 0 0,1 0-1 0 0,2 0-793 0 0,5-11 1035 0 0,3 1 0 0 0,1 0 0 0 0,1 2 0 0 0,2 0 0 0 0,2 2 0 0 0,26-28-1035 0 0,-38 44 203 0 0,1 1-1 0 0,0 1 1 0 0,1 0 0 0 0,1 1-1 0 0,0 0 1 0 0,0 1 0 0 0,1 1 0 0 0,1 1-1 0 0,0 0 1 0 0,0 1 0 0 0,0 1-1 0 0,1 1 1 0 0,0 1 0 0 0,0 0 0 0 0,1 2-1 0 0,12-1-202 0 0,-28 4 1 0 0,-1 0 1 0 0,0 0-1 0 0,1 0 0 0 0,-1 1 0 0 0,1 0 0 0 0,-1 0 0 0 0,0 0 1 0 0,1 0-1 0 0,-1 0 0 0 0,0 1 0 0 0,0-1 0 0 0,0 1 0 0 0,0 0 1 0 0,0 0-1 0 0,-1 0 0 0 0,1 0 0 0 0,0 0 0 0 0,-1 1 0 0 0,0-1 1 0 0,1 1-1 0 0,-1 0 0 0 0,0-1 0 0 0,0 1 0 0 0,-1 0 1 0 0,1 0-1 0 0,-1 1 0 0 0,1-1 0 0 0,-1 0 0 0 0,0 0 0 0 0,0 1 1 0 0,0-1-1 0 0,-1 0 0 0 0,1 1-1 0 0,0 9-14 0 0,0 0-1 0 0,-1 0 1 0 0,0 0 0 0 0,-1 0 0 0 0,-1 0 0 0 0,0 0-1 0 0,0 0 1 0 0,-1-1 0 0 0,-1 1 0 0 0,0-1-1 0 0,-1 0 1 0 0,0 0 0 0 0,-1 0 0 0 0,0-1 0 0 0,-1 0-1 0 0,-1 0 1 0 0,1-1 0 0 0,-2 1 0 0 0,1-2-1 0 0,-1 1 1 0 0,-1-1 0 0 0,1-1 0 0 0,-2 0-1 0 0,1 0 15 0 0,-40 30-83 0 0,-2-1 0 0 0,-1-3 0 0 0,-42 18 83 0 0,94-51-3 0 0,1-1 0 0 0,-1 0 1 0 0,1 0-1 0 0,-1 1 0 0 0,1-1 0 0 0,-1 0 0 0 0,0 1 0 0 0,1-1 1 0 0,0 1-1 0 0,-1-1 0 0 0,1 0 0 0 0,-1 1 0 0 0,1-1 0 0 0,-1 1 1 0 0,1-1-1 0 0,0 1 0 0 0,-1 0 0 0 0,1-1 0 0 0,0 1 0 0 0,0-1 1 0 0,-1 1-1 0 0,1 0 0 0 0,0-1 0 0 0,0 1 0 0 0,0-1 0 0 0,0 1 1 0 0,0 0-1 0 0,0-1 0 0 0,0 1 0 0 0,0 0 0 0 0,0-1 0 0 0,0 1 1 0 0,0-1-1 0 0,0 1 0 0 0,1 0 0 0 0,-1-1 0 0 0,0 1 0 0 0,0-1 1 0 0,1 1-1 0 0,-1 0 0 0 0,0-1 0 0 0,0 1 0 0 0,1-1 0 0 0,-1 1 0 0 0,1-1 1 0 0,-1 1-1 0 0,1-1 0 0 0,-1 0 0 0 0,1 1 0 0 0,-1-1 0 0 0,1 1 1 0 0,-1-1-1 0 0,1 0 0 0 0,0 1 3 0 0,37 22 374 0 0,-28-18-299 0 0,22 14 123 0 0,-10-7-112 0 0,0 1 0 0 0,-1 1-1 0 0,0 1 1 0 0,-1 0 0 0 0,-1 2 0 0 0,0 0 0 0 0,5 8-86 0 0,35 37-1455 0 0,-44-61-3371 0 0,-10-1-186 0 0,1 0-2411 0 0</inkml:trace>
  <inkml:trace contextRef="#ctx0" brushRef="#br0" timeOffset="249.254">741 608 4817 0 0,'0'0'2147'0'0,"0"0"-1223"0"0,0 0-213 0 0,0 0 189 0 0,0 0 143 0 0,0 0 4 0 0,0 0-189 0 0,0 0-261 0 0,-3 34-269 0 0,-8 104-226 0 0,8-68-351 0 0,16-14-1794 0 0,0-37-6646 0 0,-11-16 6196 0 0</inkml:trace>
  <inkml:trace contextRef="#ctx0" brushRef="#br0" timeOffset="646.614">719 453 4641 0 0,'0'0'1480'0'0,"0"0"-278"0"0,0 0 9 0 0,0 0 200 0 0,0 0 76 0 0,0 0-130 0 0,0 0-214 0 0,0 0-225 0 0,0 0-203 0 0,0 0-170 0 0,0 0-99 0 0,0 0-98 0 0,0 0-98 0 0,27-6-38 0 0,86-18-60 0 0,-51 22 98 0 0,-55 6-220 0 0,-4-3-9 0 0,0 0 0 0 0,-1 0 0 0 0,1 1 0 0 0,0-1 0 0 0,-1 1 0 0 0,1 0-1 0 0,-1 0 1 0 0,0 0 0 0 0,1 0 0 0 0,-1 0 0 0 0,0 1 0 0 0,0-1 0 0 0,0 1-1 0 0,-1-1 1 0 0,1 1 0 0 0,-1 0 0 0 0,1-1 0 0 0,-1 1 0 0 0,0 0 0 0 0,0 0 0 0 0,0 0-1 0 0,0 0 1 0 0,-1 0 0 0 0,1 0 0 0 0,-1 0 0 0 0,0 0 0 0 0,0 0 0 0 0,0 0-1 0 0,0 1 1 0 0,0-1 0 0 0,-1 0 0 0 0,0 0 0 0 0,1 0 0 0 0,-1 0 0 0 0,0 0-1 0 0,0-1 1 0 0,-1 1 0 0 0,1 0 0 0 0,-1 0-21 0 0,-66 107 555 0 0,68-107-557 0 0,0 0 1 0 0,0 0-1 0 0,0 0 1 0 0,0 0-1 0 0,1 0 1 0 0,-1 0-1 0 0,1 0 1 0 0,0 0-1 0 0,0 0 1 0 0,0 0-1 0 0,0-1 1 0 0,0 1-1 0 0,1 0 1 0 0,-1-1-1 0 0,1 1 1 0 0,0-1-1 0 0,0 1 1 0 0,0-1-1 0 0,0 0 1 0 0,0 0-1 0 0,0 0 1 0 0,1 0-1 0 0,-1 0 1 0 0,1 0-1 0 0,-1-1 1 0 0,1 1-1 0 0,-1-1 0 0 0,1 0 1 0 0,0 1-1 0 0,0-1 1 0 0,0-1-1 0 0,0 1 1 0 0,0 0-1 0 0,0-1 1 0 0,0 1-1 0 0,0-1 1 0 0,0 0-1 0 0,0 0 1 0 0,0 0-1 0 0,1-1 2 0 0,26 11 26 0 0,-28-10-11 0 0,1 0-1 0 0,-1 0 0 0 0,0 1 1 0 0,1 0-1 0 0,-1-1 1 0 0,0 1-1 0 0,0 0 0 0 0,0 0 1 0 0,1 0-1 0 0,-1 0 1 0 0,0 0-1 0 0,-1 1 0 0 0,1-1 1 0 0,0 1-1 0 0,0-1 1 0 0,0 1-1 0 0,-1 0 1 0 0,1-1-1 0 0,-1 1 0 0 0,0 0 1 0 0,1 0-1 0 0,-1 0 1 0 0,0 0-1 0 0,0 0 0 0 0,0 1 1 0 0,0-1-1 0 0,-1 0 1 0 0,1 0-1 0 0,0 1 1 0 0,-1-1-1 0 0,0 0 0 0 0,0 1 1 0 0,1-1-1 0 0,-1 0 1 0 0,-1 1-1 0 0,1-1 0 0 0,0 0 1 0 0,0 1-1 0 0,-1-1 1 0 0,0 0-1 0 0,1 0 1 0 0,-1 1-15 0 0,-5 7-75 0 0,-1 0 0 0 0,1 0 0 0 0,-1-1-1 0 0,-1 0 1 0 0,0-1 0 0 0,0 0 0 0 0,-1 0 0 0 0,0 0 0 0 0,0-1 0 0 0,-1-1 0 0 0,0 1 0 0 0,0-2 0 0 0,-1 1 0 0 0,1-1 0 0 0,-1-1 0 0 0,-5 1 75 0 0,-11 0-2475 0 0,16-5-1607 0 0,3 0-999 0 0,4 0-1818 0 0</inkml:trace>
  <inkml:trace contextRef="#ctx0" brushRef="#br0" timeOffset="2077.571">1208 833 0 0 0,'0'0'995'0'0,"0"0"784"0"0,0 0 351 0 0,0 0 94 0 0,0 0-21 0 0,0 0-164 0 0,0 0-237 0 0,0 0-268 0 0,35-13-259 0 0,110-39-260 0 0,-49 1 445 0 0,105-124 452 0 0,-187 160-1870 0 0,0-1 0 0 0,-1 0 0 0 0,-1-1-1 0 0,-1-1 1 0 0,-1 0 0 0 0,0 0 0 0 0,-1-1 0 0 0,-1 0-1 0 0,-1 0 1 0 0,0-1 0 0 0,-2 0 0 0 0,0 0 0 0 0,-1 0-1 0 0,-1-1 1 0 0,-1-12-42 0 0,-1 31-48 0 0,-1 1-1 0 0,0-1 1 0 0,0 0 0 0 0,0 0-1 0 0,0 0 1 0 0,0 0 0 0 0,0 1-1 0 0,-1-1 1 0 0,1 0 0 0 0,-1 0-1 0 0,1 1 1 0 0,-1-1 0 0 0,0 0-1 0 0,1 1 1 0 0,-1-1-1 0 0,0 1 1 0 0,0-1 0 0 0,0 1-1 0 0,0-1 1 0 0,0 1 0 0 0,-1-1-1 0 0,1 1 1 0 0,0 0 0 0 0,-1 0-1 0 0,1 0 1 0 0,-1 0 0 0 0,1 0-1 0 0,-1 0 1 0 0,1 0-1 0 0,-1 0 1 0 0,0 1 0 0 0,1-1-1 0 0,-1 1 1 0 0,0-1 0 0 0,0 1-1 0 0,1-1 1 0 0,-1 1 0 0 0,0 0-1 0 0,0 0 1 0 0,0 0 0 0 0,0 0-1 0 0,1 0 1 0 0,-1 1-1 0 0,0-1 1 0 0,0 0 0 0 0,1 1-1 0 0,-1-1 1 0 0,0 1 0 0 0,1 0-1 0 0,-1-1 1 0 0,0 1 0 0 0,1 0-1 0 0,-1 0 1 0 0,0 1 48 0 0,-15 11-233 0 0,1 0-1 0 0,0 1 1 0 0,2 1-1 0 0,0 0 1 0 0,0 1 0 0 0,1 1-1 0 0,1 0 1 0 0,1 0 0 0 0,0 1-1 0 0,-6 17 234 0 0,10-24-84 0 0,-1 3 43 0 0,1 0 1 0 0,0 0-1 0 0,0 0 0 0 0,2 1 1 0 0,0 0-1 0 0,0 0 0 0 0,1 0 1 0 0,1 0-1 0 0,1 1 0 0 0,0 0 1 0 0,1-1-1 0 0,1 14 41 0 0,1-25 17 0 0,0 1 0 0 0,0-1 0 0 0,1 1 0 0 0,-1-1 0 0 0,1 0-1 0 0,0 0 1 0 0,0 1 0 0 0,1-1 0 0 0,-1-1 0 0 0,1 1 0 0 0,0 0 0 0 0,0-1 0 0 0,0 1 0 0 0,0-1 0 0 0,1 0 0 0 0,-1 0 0 0 0,1 0 0 0 0,0 0-1 0 0,0-1 1 0 0,0 0 0 0 0,0 0 0 0 0,0 0 0 0 0,1 0 0 0 0,-1-1 0 0 0,1 1 0 0 0,-1-1 0 0 0,4 1-17 0 0,5 0 159 0 0,0 1 1 0 0,0-1 0 0 0,0-1-1 0 0,0 0 1 0 0,1-1 0 0 0,-1-1-1 0 0,0 0 1 0 0,0 0 0 0 0,6-3-160 0 0,17-7 310 0 0,0-3 1 0 0,-1 0 0 0 0,-1-3 0 0 0,0-1-1 0 0,-1-1 1 0 0,-1-2 0 0 0,-1-1 0 0 0,-1-1-1 0 0,16-18-310 0 0,-26 26 18 0 0,-1 0 0 0 0,-1-2-1 0 0,-1 0 1 0 0,0 0-1 0 0,-1-2 1 0 0,-1 0 0 0 0,-1-1-1 0 0,-1 0 1 0 0,0-1-1 0 0,7-19-17 0 0,-13-19-597 0 0,-8 58 503 0 0,0 0 1 0 0,-1 0-1 0 0,0 1 0 0 0,1-1 1 0 0,-1 1-1 0 0,1-1 1 0 0,-1 1-1 0 0,1 0 0 0 0,-1 0 1 0 0,0-1-1 0 0,1 1 1 0 0,-1 0-1 0 0,0 1 0 0 0,1-1 1 0 0,-1 0-1 0 0,0 0 1 0 0,1 1-1 0 0,-1-1 0 0 0,1 1 1 0 0,-1-1-1 0 0,1 1 1 0 0,-1 0-1 0 0,1-1 0 0 0,-1 1 1 0 0,1 0-1 0 0,0 0 1 0 0,-2 1 93 0 0,-15 14-282 0 0,1 2 1 0 0,1 0 0 0 0,0 0 0 0 0,1 2 0 0 0,1 0-1 0 0,1 0 1 0 0,-7 17 281 0 0,14-26-183 0 0,1 0 0 0 0,0 1-1 0 0,0 0 1 0 0,1 0 0 0 0,1 0-1 0 0,0 0 1 0 0,0 0 0 0 0,2 1-1 0 0,-1-1 1 0 0,2 1 0 0 0,-1 3 183 0 0,1-13-11 0 0,1 0 0 0 0,-1 0 0 0 0,0 0 1 0 0,1 0-1 0 0,-1-1 0 0 0,1 1 0 0 0,0 0 0 0 0,0 0 0 0 0,0 0 1 0 0,1-1-1 0 0,-1 1 0 0 0,1 0 0 0 0,-1-1 0 0 0,1 0 0 0 0,0 1 1 0 0,0-1-1 0 0,0 0 0 0 0,0 0 0 0 0,0 0 0 0 0,1 0 0 0 0,-1 0 1 0 0,0 0-1 0 0,1-1 0 0 0,-1 1 0 0 0,1-1 0 0 0,0 0 0 0 0,0 0 1 0 0,-1 0-1 0 0,1 0 0 0 0,0 0 0 0 0,1 0 11 0 0,97 8 1066 0 0,-91-9-857 0 0,9-3 164 0 0,-1-1 0 0 0,0-1 0 0 0,0 0 0 0 0,0-1 0 0 0,0-1 0 0 0,-1-1-1 0 0,0 0 1 0 0,-1-2 0 0 0,0 0 0 0 0,-1 0 0 0 0,1-1 0 0 0,-1-2-373 0 0,8-3 150 0 0,0 0-1 0 0,-1-2 0 0 0,-1-1 0 0 0,-1 0 1 0 0,0-2-1 0 0,-2 0 0 0 0,0-1 1 0 0,-1-1-1 0 0,-2 0 0 0 0,0-1 0 0 0,-1-1 1 0 0,-2 0-1 0 0,-1-1 0 0 0,-1 0 0 0 0,4-18-149 0 0,-11-25 156 0 0,-2 68-164 0 0,-1-1 0 0 0,0 1 0 0 0,0 0 0 0 0,0 0 0 0 0,0 0 0 0 0,0 0 0 0 0,-1-1 0 0 0,1 1 1 0 0,0 0-1 0 0,0 0 0 0 0,-1 0 0 0 0,1 0 0 0 0,-1 0 0 0 0,1 0 0 0 0,-1 0 0 0 0,1 0 0 0 0,-1 0 0 0 0,0 0 0 0 0,1 0 0 0 0,-1 0 1 0 0,0 0-1 0 0,0 0 0 0 0,0 0 0 0 0,0 1 0 0 0,0-1 0 0 0,0 0 0 0 0,0 1 0 0 0,0-1 0 0 0,0 1 0 0 0,0-1 0 0 0,0 1 0 0 0,0-1 1 0 0,0 1-1 0 0,0 0 0 0 0,0 0 0 0 0,-1-1 0 0 0,1 1 0 0 0,0 0 0 0 0,0 0 0 0 0,0 0 0 0 0,0 0 0 0 0,-1 0 0 0 0,1 1 0 0 0,0-1 0 0 0,0 0 1 0 0,0 0-1 0 0,0 1 0 0 0,0-1 0 0 0,0 1 0 0 0,-1-1 0 0 0,1 1 0 0 0,0-1 0 0 0,0 1 0 0 0,1 0 0 0 0,-1-1 0 0 0,-1 2 8 0 0,-8 7-82 0 0,0 0 0 0 0,0 1-1 0 0,1 0 1 0 0,0 1-1 0 0,1 0 1 0 0,1 0 0 0 0,-1 1-1 0 0,2 0 1 0 0,-5 9 82 0 0,2-3-18 0 0,0 1 0 0 0,1 0 0 0 0,1 1-1 0 0,1-1 1 0 0,1 1 0 0 0,0 0 0 0 0,2 0 0 0 0,0 1 0 0 0,1-1 0 0 0,1 1 0 0 0,1 0 0 0 0,3 13 18 0 0,-2-25-5 0 0,1 0 0 0 0,0 0 0 0 0,1 0 1 0 0,0 0-1 0 0,0 0 0 0 0,1-1 0 0 0,0 0 1 0 0,0 0-1 0 0,1 0 0 0 0,0 0 0 0 0,1 0 1 0 0,0-1-1 0 0,0 0 0 0 0,0-1 0 0 0,1 1 1 0 0,0-1-1 0 0,0 0 0 0 0,0-1 0 0 0,1 0 1 0 0,0 0-1 0 0,8 4 5 0 0,74 10-3373 0 0,-76-19 1430 0 0,3 0-3856 0 0,-7 0-2628 0 0</inkml:trace>
  <inkml:trace contextRef="#ctx0" brushRef="#br0" timeOffset="2346.802">3068 376 6617 0 0,'0'0'999'0'0,"0"0"-129"0"0,0 0 153 0 0,0 0 262 0 0,0 0 130 0 0,0 0-89 0 0,0 0-250 0 0,-10 33-312 0 0,-31 101-269 0 0,18 5-270 0 0,23-114-734 0 0,4-5-1802 0 0,4-11-5007 0 0,-7-8 1361 0 0</inkml:trace>
  <inkml:trace contextRef="#ctx0" brushRef="#br0" timeOffset="2735.243">2924 347 7426 0 0,'0'0'1180'0'0,"0"0"-201"0"0,0 0-6 0 0,0 0 67 0 0,0 0-93 0 0,0 0-173 0 0,0 0-146 0 0,0 0-164 0 0,0 0-105 0 0,0 0-64 0 0,0 0-55 0 0,33-6-28 0 0,103-15-31 0 0,-81 24 56 0 0,-47 2-158 0 0,-7-5-37 0 0,1 0 0 0 0,0 1 0 0 0,0-1 0 0 0,0 1 0 0 0,-1-1 0 0 0,1 1-1 0 0,0 0 1 0 0,-1 0 0 0 0,1 0 0 0 0,0 0 0 0 0,-1 0 0 0 0,1 0 0 0 0,-1 0 0 0 0,0 0 0 0 0,1 1 0 0 0,-1-1 0 0 0,0 1 0 0 0,0-1-1 0 0,0 1 1 0 0,0-1 0 0 0,0 1 0 0 0,0-1 0 0 0,0 1 0 0 0,-1 0 0 0 0,1 0 0 0 0,0-1 0 0 0,-1 1 0 0 0,1 0 0 0 0,-1 0-1 0 0,0 0 1 0 0,0 0 0 0 0,0-1 0 0 0,0 1 0 0 0,0 0 0 0 0,0 2-42 0 0,-26 58 1205 0 0,8-33-1058 0 0,18-25-161 0 0,-1-1 0 0 0,1 1 0 0 0,0-1-1 0 0,0 1 1 0 0,0-1 0 0 0,1 1 0 0 0,-1-1-1 0 0,1 1 1 0 0,0-1 0 0 0,0 1-1 0 0,0-1 1 0 0,0 0 0 0 0,1 1 0 0 0,-1-1-1 0 0,1 0 1 0 0,0 0 0 0 0,0 0 0 0 0,0 0-1 0 0,0 0 1 0 0,1-1 0 0 0,-1 1 0 0 0,1-1-1 0 0,-1 1 1 0 0,1-1 0 0 0,0 0 0 0 0,0 0-1 0 0,0 0 1 0 0,0-1 0 0 0,0 1-1 0 0,1-1 1 0 0,1 1 14 0 0,24 21-2 0 0,-23-19 55 0 0,-1 1 0 0 0,1 1 0 0 0,-1-1 0 0 0,0 1-1 0 0,0 0 1 0 0,0 0 0 0 0,-1 0 0 0 0,0 0 0 0 0,0 1 0 0 0,0 0 0 0 0,-1 0-1 0 0,0 0 1 0 0,-1 0 0 0 0,0 0 0 0 0,0 1 0 0 0,0-1 0 0 0,-1 1-1 0 0,0-1 1 0 0,0 1 0 0 0,-1 0 0 0 0,0-1 0 0 0,-1 1 0 0 0,1 0 0 0 0,-2 0-53 0 0,-2-2 108 0 0,0 1 0 0 0,-1-1 0 0 0,0-1 0 0 0,0 1 0 0 0,0-1 0 0 0,-1 0 0 0 0,1 0 0 0 0,-1 0 0 0 0,-1-1 0 0 0,1 0 0 0 0,-1 0 0 0 0,1 0 0 0 0,-1-1 0 0 0,0 0 0 0 0,0-1 0 0 0,-1 0 0 0 0,1 0 0 0 0,0 0 0 0 0,-1-1 0 0 0,1 0 0 0 0,-1 0 0 0 0,1-1 0 0 0,-1 0 0 0 0,0 0 0 0 0,-3-1-108 0 0,-45-16-1285 0 0,40 6-2194 0 0,3-1-4373 0 0,9 7-1890 0 0</inkml:trace>
</inkml:ink>
</file>

<file path=ppt/ink/ink1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23.9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10004 917 3377 0 0,'0'0'1505'0'0,"0"0"-1054"0"0,0 0-81 0 0,0 0 411 0 0,0 0 398 0 0,0 0 155 0 0,0 0-9 0 0,0 0-61 0 0,0 0-121 0 0,0 0-101 0 0,0 0-62 0 0,0 0-60 0 0,0 0-33 0 0,27 3-32 0 0,87 8-45 0 0,-53-22 622 0 0,130-117 984 0 0,-138 87-2198 0 0,-39 30-187 0 0,-3 1-34 0 0,1 1 0 0 0,0 0-1 0 0,0 1 1 0 0,1 1 0 0 0,0 0-1 0 0,0 0 1 0 0,1 1-1 0 0,-1 1 1 0 0,2 0 3 0 0,-13 5-30 0 0,-1 1 0 0 0,1-1 0 0 0,-1 0-1 0 0,1 0 1 0 0,-1 1 0 0 0,1-1 0 0 0,-1 1 0 0 0,0 0 0 0 0,1-1-1 0 0,-1 1 1 0 0,0 0 0 0 0,1 0 0 0 0,-1 0 0 0 0,0 0-1 0 0,0 0 1 0 0,0 0 0 0 0,0 0 0 0 0,0 0 0 0 0,0 0 0 0 0,0 0-1 0 0,0 1 1 0 0,0-1 0 0 0,-1 0 0 0 0,1 1 0 0 0,0-1 0 0 0,-1 0-1 0 0,1 1 1 0 0,-1-1 0 0 0,0 1 0 0 0,1-1 0 0 0,-1 1 0 0 0,0-1-1 0 0,0 1 1 0 0,0-1 0 0 0,0 1 0 0 0,0-1 0 0 0,0 2 30 0 0,0 63-239 0 0,-3-51 136 0 0,0-1-1 0 0,0 1 0 0 0,-2-1 1 0 0,0 0-1 0 0,0 0 0 0 0,-1-1 1 0 0,-1 1-1 0 0,0-1 1 0 0,-1-1-1 0 0,-1 1 0 0 0,0-1 1 0 0,0-1-1 0 0,-1 0 0 0 0,-1 0 1 0 0,1-1-1 0 0,-2 0 1 0 0,0-1-1 0 0,0 0 0 0 0,0-1 1 0 0,-7 3 103 0 0,17-10-78 0 0,1 1 1 0 0,-1-1-1 0 0,1 0 1 0 0,-1 1-1 0 0,0-1 0 0 0,1 0 1 0 0,-1 0-1 0 0,0 0 1 0 0,0 0-1 0 0,0 0 1 0 0,0-1-1 0 0,0 1 1 0 0,0 0-1 0 0,0-1 0 0 0,0 0 1 0 0,0 1-1 0 0,0-1 1 0 0,0 0-1 0 0,0 0 1 0 0,0 0-1 0 0,0 0 1 0 0,0-1-1 0 0,0 1 1 0 0,0 0-1 0 0,0-1 0 0 0,0 0 1 0 0,0 1-1 0 0,0-1 1 0 0,1 0-1 0 0,-1 0 1 0 0,0 0-1 0 0,0 0 1 0 0,1 0-1 0 0,-1 0 1 0 0,0-1-1 0 0,1 1 0 0 0,-1-1 1 0 0,1 1-1 0 0,0-1 1 0 0,-1 1-1 0 0,1-1 1 0 0,0 0-1 0 0,0 1 1 0 0,0-1-1 0 0,0 0 1 0 0,0 0-1 0 0,1 0 0 0 0,-1 0 1 0 0,1 0-1 0 0,-1 0 1 0 0,1 0-1 0 0,0 0 1 0 0,-1 0-1 0 0,1 0 1 0 0,0 0-1 0 0,0 0 1 0 0,1 0-1 0 0,-1 0 0 0 0,0 0 1 0 0,1 0-1 0 0,-1 0 78 0 0,3-4-251 0 0,1 0-1 0 0,-1 1 0 0 0,1 0 1 0 0,0 0-1 0 0,0 0 1 0 0,1 0-1 0 0,0 0 0 0 0,0 1 1 0 0,0 0-1 0 0,0 0 0 0 0,0 1 1 0 0,1-1-1 0 0,-1 1 1 0 0,1 0-1 0 0,0 1 0 0 0,0-1 1 0 0,0 1-1 0 0,1 0 0 0 0,-1 1 1 0 0,0-1-1 0 0,1 1 1 0 0,-1 1-1 0 0,1-1 0 0 0,-1 1 1 0 0,1 0 251 0 0,1 1-4 0 0,-1 1 1 0 0,1-1 0 0 0,0 1 0 0 0,-1 1-1 0 0,1 0 1 0 0,-1 0 0 0 0,0 0 0 0 0,0 1-1 0 0,0 0 1 0 0,0 0 0 0 0,5 5 3 0 0,52 25 1289 0 0,-53-31-823 0 0,-1-1-1 0 0,1 0 1 0 0,0 0-1 0 0,0-2 1 0 0,0 1-1 0 0,0-1 1 0 0,0-1-1 0 0,0 0 1 0 0,-1 0-1 0 0,1-1 1 0 0,0-1-1 0 0,-1 1 1 0 0,1-2-1 0 0,-1 0 1 0 0,0 0-1 0 0,1-1-465 0 0,147-99 2794 0 0,116-150-1046 0 0,-252 233-1826 0 0,0-2 0 0 0,-2 0 0 0 0,0-2 0 0 0,-2 0 0 0 0,0-1 0 0 0,-2-1 0 0 0,-1 0 0 0 0,-1-1 1 0 0,-2-1-1 0 0,0 0 0 0 0,-2 0 0 0 0,-2-1 0 0 0,0-1 0 0 0,-2 1 0 0 0,2-30 78 0 0,-8 57-26 0 0,1 0-1 0 0,-1 0 1 0 0,1 0-1 0 0,-1-1 1 0 0,0 1-1 0 0,-1 0 1 0 0,1 0-1 0 0,0 0 1 0 0,-1 0-1 0 0,0 0 1 0 0,0 0-1 0 0,0 0 1 0 0,0 0-1 0 0,0 0 1 0 0,0 0-1 0 0,-1 0 0 0 0,1 0 1 0 0,-1 1-1 0 0,0-1 1 0 0,0 1-1 0 0,0-1 1 0 0,0 1-1 0 0,0 0 1 0 0,-1 0-1 0 0,1 0 1 0 0,-1 0-1 0 0,1 0 1 0 0,-1 0-1 0 0,0 1 1 0 0,0-1-1 0 0,0 1 1 0 0,0 0-1 0 0,1 0 1 0 0,-2 0-1 0 0,1 0 1 0 0,0 1-1 0 0,0-1 1 0 0,0 1-1 0 0,0 0 1 0 0,0-1-1 0 0,0 1 1 0 0,-1 1-1 0 0,-1-1 27 0 0,-7 5-44 0 0,1-1 0 0 0,0 2 0 0 0,0 0 0 0 0,0 0 0 0 0,0 1 1 0 0,1 0-1 0 0,0 0 0 0 0,1 1 0 0 0,0 1 0 0 0,0 0 0 0 0,0 0 0 0 0,1 0 0 0 0,-2 5 44 0 0,-4 5 67 0 0,1 0 0 0 0,1 1 0 0 0,1 0 0 0 0,0 1 0 0 0,2 0 0 0 0,0 1 0 0 0,2 0 0 0 0,0 0 0 0 0,1 1-1 0 0,2 0 1 0 0,0 0 0 0 0,1 0 0 0 0,1 0 0 0 0,2 1 0 0 0,0-1 0 0 0,2 0 0 0 0,0 0 0 0 0,1 0 0 0 0,2 0 0 0 0,0 0 0 0 0,2-1 0 0 0,4 13-67 0 0,93 141 393 0 0,-91-141-625 0 0,-35-26-3557 0 0,12-9-740 0 0,6 0-1436 0 0,2 0 409 0 0</inkml:trace>
  <inkml:trace contextRef="#ctx0" brushRef="#br0" timeOffset="255.457">11646 755 6409 0 0,'0'0'1641'0'0,"0"0"-513"0"0,0 0-64 0 0,0 0-96 0 0,0 0-223 0 0,0 0-289 0 0,0 0-264 0 0,0 0-176 0 0,0 0-152 0 0,0 0-152 0 0,0 0-297 0 0,0 0-375 0 0,0 0-608 0 0,0 0-689 0 0,-59 155-1239 0 0,59-155 167 0 0</inkml:trace>
  <inkml:trace contextRef="#ctx0" brushRef="#br0" timeOffset="416.392">11576 424 7522 0 0,'0'0'2448'0'0,"0"0"-599"0"0,0 0-361 0 0,0 0-392 0 0,0 0-456 0 0,0 0-776 0 0,0 0-1000 0 0,0 0-432 0 0,0 0-153 0 0,0 0-71 0 0,0 0-561 0 0,0 0-3984 0 0</inkml:trace>
  <inkml:trace contextRef="#ctx0" brushRef="#br0" timeOffset="946.426">12008 622 9786 0 0,'0'0'3746'0'0,"0"0"-2128"0"0,0 0-471 0 0,0 0 60 0 0,0 0-184 0 0,0 0-331 0 0,0 0-293 0 0,0 0-213 0 0,0 0-136 0 0,0 0-60 0 0,0 0-48 0 0,0 0-53 0 0,0 0-21 0 0,-29 29-26 0 0,-87 89-11 0 0,114-117 161 0 0,0 0-1 0 0,0 0 0 0 0,0-1 1 0 0,1 2-1 0 0,-1-1 1 0 0,0 0-1 0 0,1 0 1 0 0,-1 0-1 0 0,1 1 0 0 0,-1-1 1 0 0,1 1-1 0 0,0-1 1 0 0,-1 1-1 0 0,1 0 1 0 0,0-1-1 0 0,0 1 0 0 0,0 0 1 0 0,0 0-1 0 0,1 0 1 0 0,-1 0-1 0 0,0 0 1 0 0,1 0-1 0 0,0 0 0 0 0,-1 0 1 0 0,1 0-1 0 0,0 0 1 0 0,0 0-1 0 0,0 0 1 0 0,0 0-1 0 0,0 1 9 0 0,3 2-59 0 0,0 0 51 0 0,0 0 0 0 0,0 0 0 0 0,1 0 0 0 0,-1 0 0 0 0,1-1 0 0 0,1 1 0 0 0,-1-1 0 0 0,0 0 1 0 0,1-1-1 0 0,0 1 0 0 0,0-1 0 0 0,0 0 0 0 0,0 0 0 0 0,1 0 0 0 0,-1-1 0 0 0,1 0 0 0 0,0 0 0 0 0,-1 0 0 0 0,1-1 0 0 0,0 1 0 0 0,0-1 0 0 0,0-1 0 0 0,0 1 0 0 0,5-1 8 0 0,5-1 202 0 0,-1 0 0 0 0,1 0 0 0 0,-1-2 0 0 0,0 1 0 0 0,1-2 0 0 0,-1 0 0 0 0,-1-1-1 0 0,1-1 1 0 0,-1 0 0 0 0,0-1 0 0 0,0 0 0 0 0,0-1 0 0 0,5-6-202 0 0,15-11 335 0 0,-1-2 0 0 0,-1-1 0 0 0,-2-2-1 0 0,-1-1 1 0 0,-1-1 0 0 0,-2-2 0 0 0,-1 0 0 0 0,-2-2 0 0 0,13-27-335 0 0,-26 45-18 0 0,0-1 1 0 0,-2 1 0 0 0,0-2-1 0 0,-1 1 1 0 0,-1-1-1 0 0,-1 0 1 0 0,-1 0-1 0 0,0-1 1 0 0,-2 1-1 0 0,0-1 1 0 0,-1 0 0 0 0,-2 1-1 0 0,0-3 18 0 0,1 20-30 0 0,-1 0 0 0 0,1 0 0 0 0,-1 0 0 0 0,0-1 0 0 0,0 1 0 0 0,0 0 1 0 0,0 0-1 0 0,0 1 0 0 0,-1-1 0 0 0,1 0 0 0 0,-1 0 0 0 0,0 1 0 0 0,0-1 0 0 0,0 1 0 0 0,0-1 0 0 0,0 1 0 0 0,-1 0 0 0 0,1 0 0 0 0,-1 0 0 0 0,1 0 0 0 0,-1 1 0 0 0,0-1 0 0 0,1 1 0 0 0,-1-1 1 0 0,0 1-1 0 0,0 0 0 0 0,0 0 0 0 0,0 0 0 0 0,-1 0 0 0 0,1 1 0 0 0,0 0 0 0 0,-3-1 30 0 0,-1 1-83 0 0,-1 0-1 0 0,1 1 1 0 0,-1 0 0 0 0,1 0-1 0 0,-1 1 1 0 0,1 0-1 0 0,0 0 1 0 0,0 1 0 0 0,0 0-1 0 0,0 0 1 0 0,1 0 0 0 0,-1 1-1 0 0,-4 3 84 0 0,-4 5-76 0 0,0 1 1 0 0,1 0-1 0 0,1 1 0 0 0,0 0 0 0 0,0 1 0 0 0,2 0 0 0 0,0 1 0 0 0,1 0 0 0 0,0 1 0 0 0,1 0 0 0 0,1 1 1 0 0,1-1-1 0 0,1 2 0 0 0,0-1 0 0 0,1 1 0 0 0,1-1 0 0 0,1 1 0 0 0,1 0 0 0 0,0 1 0 0 0,2-1 0 0 0,0 0 1 0 0,1 0-1 0 0,3 18 76 0 0,1-23 13 0 0,2 0 1 0 0,-1 0-1 0 0,2-1 1 0 0,0 0-1 0 0,0 0 1 0 0,1-1-1 0 0,1 0 1 0 0,0 0-1 0 0,0-1 1 0 0,1 0-1 0 0,1-1 1 0 0,0-1-1 0 0,0 1 1 0 0,1-2-1 0 0,0 0 1 0 0,1-1-1 0 0,-1 0 1 0 0,1-1-1 0 0,1 0 1 0 0,-1-1-1 0 0,1-1 1 0 0,0 0-1 0 0,0-1 1 0 0,0-1-1 0 0,13 1-13 0 0,-2 1 331 0 0,1-2 1 0 0,-1-1-1 0 0,1-1 0 0 0,0-1 0 0 0,-1-1 1 0 0,0-1-1 0 0,1-2 0 0 0,-1 0 1 0 0,-1-2-1 0 0,2-2-331 0 0,-5 2 128 0 0,-1-1 0 0 0,0-1 0 0 0,0-1 0 0 0,-1 0 1 0 0,-1-2-1 0 0,1-1 0 0 0,-2 0 0 0 0,0-1 0 0 0,-1-1 1 0 0,0-1-1 0 0,-1 0 0 0 0,-1-1 0 0 0,0-1 0 0 0,-1 0 0 0 0,-2-1 1 0 0,1 0-1 0 0,-2-1 0 0 0,4-12-128 0 0,-14 30-27 0 0,0 0 0 0 0,-1 0 0 0 0,1 0-1 0 0,-1 0 1 0 0,0 0 0 0 0,1 0 0 0 0,-1 0 0 0 0,0 0 0 0 0,0 0-1 0 0,0 0 1 0 0,-1 0 0 0 0,1-1 0 0 0,0 1 0 0 0,-1 0 0 0 0,1 0 0 0 0,-1 1-1 0 0,0-1 1 0 0,0 0 0 0 0,0 0 0 0 0,0 0 0 0 0,0 0 0 0 0,0 1 0 0 0,0-1-1 0 0,0 0 1 0 0,-1 1 0 0 0,1-1 0 0 0,-1 1 0 0 0,1-1 0 0 0,-1 1 0 0 0,0 0-1 0 0,1 0 1 0 0,-1 0 0 0 0,0 0 0 0 0,0 0 0 0 0,0 0 0 0 0,0 0-1 0 0,0 1 1 0 0,0-1 0 0 0,0 1 0 0 0,0-1 0 0 0,0 1 0 0 0,0 0 0 0 0,0 0-1 0 0,0 0 1 0 0,0 0 0 0 0,0 0 0 0 0,0 0 0 0 0,0 0 0 0 0,0 1 0 0 0,0-1-1 0 0,0 1 1 0 0,0 0 0 0 0,0-1 0 0 0,0 1 0 0 0,0 0 0 0 0,0 1 27 0 0,-14 2-95 0 0,0 2 0 0 0,1 0 0 0 0,0 0 0 0 0,0 2 0 0 0,1 0 1 0 0,0 0-1 0 0,0 2 0 0 0,1-1 0 0 0,0 2 0 0 0,1 0 0 0 0,0 0 0 0 0,1 1 1 0 0,0 1-1 0 0,0-1 0 0 0,2 2 0 0 0,0 0 0 0 0,0 1 95 0 0,3-6-129 0 0,1 1 0 0 0,1 0-1 0 0,0 0 1 0 0,0 1 0 0 0,1-1-1 0 0,0 1 1 0 0,1 0 0 0 0,0 0 0 0 0,1-1-1 0 0,0 1 1 0 0,1 0 0 0 0,0 10 129 0 0,1-16-78 0 0,-1 0 1 0 0,1 0-1 0 0,0 0 1 0 0,1 0-1 0 0,-1 0 1 0 0,1 0-1 0 0,0-1 1 0 0,0 1-1 0 0,0 0 1 0 0,1-1-1 0 0,-1 0 1 0 0,1 1 0 0 0,0-1-1 0 0,0 0 1 0 0,1-1-1 0 0,-1 1 1 0 0,1 0-1 0 0,0-1 1 0 0,0 0-1 0 0,0 0 1 0 0,1 0-1 0 0,-1-1 1 0 0,0 1-1 0 0,1-1 1 0 0,0 0-1 0 0,0 0 1 0 0,-1-1 0 0 0,2 1 76 0 0,87 8-3068 0 0,-34-22-6466 0 0,-44 8 2702 0 0</inkml:trace>
  <inkml:trace contextRef="#ctx0" brushRef="#br0" timeOffset="1631.42">11653 751 0 0 0,'0'0'1584'0'0,"0"0"-21"0"0,0 0-120 0 0,0 0-193 0 0,0 0-193 0 0,0 0-138 0 0,0 0-60 0 0,0 0-11 0 0,0 0-35 0 0,0 0-73 0 0,-5 5-132 0 0,-18 12-175 0 0,18 20 665 0 0,-2 60 359 0 0,-12-58-1901 0 0,15-31-383 0 0,0 0-1930 0 0,-4-5-4309 0 0,6-3 3488 0 0</inkml:trace>
  <inkml:trace contextRef="#ctx0" brushRef="#br0" timeOffset="2199.92">11668 468 0 0 0,'0'0'600'0'0,"0"0"891"0"0,0 0 451 0 0,0 0 58 0 0,0 0-150 0 0,0 0-176 0 0,0 0-134 0 0,0 0-106 0 0,0 0-101 0 0,0 0-115 0 0,0 0-139 0 0,0 0-114 0 0,0 0-92 0 0,-19 11 1575 0 0,-12 7-474 0 0,30-18-765 0 0,0 0-1225 0 0,1 0-20 0 0,0 0 11 0 0,0 0-20 0 0,0 0-47 0 0,0 0-40 0 0,0 0-56 0 0,19-11-3945 0 0,-11 7-176 0 0,-2 1-1143 0 0,-2 3-3750 0 0</inkml:trace>
  <inkml:trace contextRef="#ctx0" brushRef="#br0" timeOffset="-1597.38">8455 762 18860 0 0,'0'0'1674'0'0,"0"0"-717"0"0,0 0-262 0 0,0 0-135 0 0,0 0-226 0 0,0 0-234 0 0,0 0-215 0 0,0 0-90 0 0,0 0-10 0 0,0 0 43 0 0,0 0 58 0 0,0 0 21 0 0,2 11-14 0 0,5 32-15 0 0,-5-40 160 0 0,-1 0 0 0 0,1 0 0 0 0,0 0 0 0 0,0 0 1 0 0,0-1-1 0 0,0 1 0 0 0,0-1 0 0 0,0 0 0 0 0,1 1 0 0 0,-1-1 1 0 0,1 0-1 0 0,0 0 0 0 0,-1-1 0 0 0,1 1 0 0 0,0 0 1 0 0,0-1-1 0 0,0 0 0 0 0,0 0 0 0 0,0 0 0 0 0,1 0 0 0 0,-1 0 1 0 0,0 0-1 0 0,0-1 0 0 0,1 0 0 0 0,-1 0 0 0 0,0 0 0 0 0,1 0 1 0 0,-1 0-1 0 0,0-1 0 0 0,0 1 0 0 0,1-1 0 0 0,2-1-38 0 0,6-2 223 0 0,1-1 0 0 0,-1 0-1 0 0,0-1 1 0 0,0 0-1 0 0,-1-1 1 0 0,0 0 0 0 0,0-1-1 0 0,0-1 1 0 0,-1 1-1 0 0,-1-2 1 0 0,1 1 0 0 0,-2-1-1 0 0,1-1 1 0 0,5-9-223 0 0,47-80 103 0 0,-53 51-3648 0 0,-8 44-424 0 0,-2 2-3326 0 0,-3 3-4374 0 0</inkml:trace>
  <inkml:trace contextRef="#ctx0" brushRef="#br0" timeOffset="-1256.113">9175 597 16307 0 0,'0'0'3524'0'0,"0"0"-1877"0"0,0 0-598 0 0,0 0-124 0 0,0 0-224 0 0,0 0-249 0 0,0 0-186 0 0,0 0-106 0 0,0 0-84 0 0,0 0-60 0 0,0 0-32 0 0,0 0-48 0 0,0 0-26 0 0,-13 3-23 0 0,-42 13-31 0 0,54-15 122 0 0,0-1-1 0 0,0 0 1 0 0,0 1-1 0 0,0-1 1 0 0,-1 1-1 0 0,1-1 1 0 0,0 1 0 0 0,0 0-1 0 0,0-1 1 0 0,1 1-1 0 0,-1 0 1 0 0,0 0 0 0 0,0-1-1 0 0,0 1 1 0 0,1 0-1 0 0,-1 0 1 0 0,0 0-1 0 0,1 0 1 0 0,-1 0 0 0 0,0 0-1 0 0,1 0 1 0 0,0 1-1 0 0,-1-1 1 0 0,1 0 0 0 0,0 0-1 0 0,-1 0 1 0 0,1 0-1 0 0,0 0 1 0 0,0 1-1 0 0,0-1 1 0 0,0 0 0 0 0,0 0-1 0 0,0 0 1 0 0,0 1-1 0 0,1-1 1 0 0,-1 0 0 0 0,0 0-1 0 0,1 1 23 0 0,0 4-294 0 0,0-1 244 0 0,1 0 0 0 0,0-1-1 0 0,0 1 1 0 0,0-1-1 0 0,1 0 1 0 0,-1 0-1 0 0,1 1 1 0 0,0-2 0 0 0,0 1-1 0 0,1 0 1 0 0,-1-1-1 0 0,1 1 1 0 0,0-1 0 0 0,-1 0-1 0 0,1 0 1 0 0,3 1 50 0 0,18 18-22 0 0,-22-20 73 0 0,-1 0 0 0 0,1 0-1 0 0,-1 1 1 0 0,1 0 0 0 0,-1-1-1 0 0,0 1 1 0 0,0 0 0 0 0,0 0-1 0 0,0 0 1 0 0,-1 0 0 0 0,1 1-1 0 0,-1-1 1 0 0,1 0 0 0 0,-1 1-1 0 0,-1-1 1 0 0,1 0 0 0 0,0 1-1 0 0,-1-1 1 0 0,1 1 0 0 0,-1 0-1 0 0,0-1 1 0 0,0 1 0 0 0,-1-1-1 0 0,1 1 1 0 0,-1-1 0 0 0,0 1-1 0 0,0-1 1 0 0,0 0 0 0 0,0 1 0 0 0,0-1-1 0 0,-1 0 1 0 0,1 0 0 0 0,-1 1-1 0 0,0-1 1 0 0,0-1 0 0 0,0 1-1 0 0,-1 0 1 0 0,1 0-51 0 0,-61 17 156 0 0,12-21-5344 0 0,23 0-4505 0 0,16 1-230 0 0</inkml:trace>
  <inkml:trace contextRef="#ctx0" brushRef="#br0" timeOffset="-3851.549">4637 998 4777 0 0,'0'0'285'0'0,"0"0"-85"0"0,0 0 299 0 0,0 0 645 0 0,0 0 600 0 0,0 0 211 0 0,0 0-104 0 0,0 0-244 0 0,0 0-272 0 0,0 0-252 0 0,0 0-154 0 0,0 0-145 0 0,0 0-114 0 0,33-18-78 0 0,102-57-43 0 0,-71 25 210 0 0,-57 38-591 0 0,109-168 1813 0 0,-98 233-3128 0 0,17 104 1257 0 0,13 155-110 0 0,-45-285 3 0 0,4 20-58 0 0,-3 1 1 0 0,-1 0-1 0 0,-3 0 0 0 0,-4 32 55 0 0,-21-9-142 0 0,25-70 165 0 0,-1 1 0 0 0,0 0 1 0 0,0 0-1 0 0,0 0 0 0 0,0-1 1 0 0,0 1-1 0 0,0 0 0 0 0,-1-1 1 0 0,1 1-1 0 0,-1-1 0 0 0,1 0 1 0 0,-1 1-1 0 0,1-1 1 0 0,-1 0-1 0 0,0 0 0 0 0,1 0 1 0 0,-1 0-1 0 0,0 0 0 0 0,0-1 1 0 0,0 1-1 0 0,0 0 0 0 0,0-1 1 0 0,0 1-1 0 0,0-1 0 0 0,0 0 1 0 0,0 0-1 0 0,0 0 1 0 0,0 0-1 0 0,0 0 0 0 0,0 0 1 0 0,0 0-1 0 0,0-1 0 0 0,0 1 1 0 0,0-1-1 0 0,0 1-23 0 0,-2-4 38 0 0,1 0 0 0 0,0 0 0 0 0,0 0 0 0 0,0 0 0 0 0,0 0-1 0 0,1 0 1 0 0,0-1 0 0 0,0 1 0 0 0,0-1 0 0 0,0 0 0 0 0,1 1 0 0 0,-1-1 0 0 0,1 0 0 0 0,1 0-1 0 0,-1 0 1 0 0,1 0 0 0 0,-1 0-38 0 0,-2-30 18 0 0,1 1-1 0 0,2-1 1 0 0,1 0-1 0 0,2 0 1 0 0,1 1 0 0 0,2-1-1 0 0,1 1 1 0 0,2 0-1 0 0,1 1 1 0 0,1 0-1 0 0,2 1-17 0 0,13-25-11 0 0,2 0 0 0 0,2 3-1 0 0,3 0 1 0 0,2 2-1 0 0,30-33 12 0 0,-49 64-10 0 0,1 0 0 0 0,0 1-1 0 0,2 1 1 0 0,0 1 0 0 0,1 0-1 0 0,1 2 1 0 0,0 0 0 0 0,2 1 0 0 0,-1 2-1 0 0,2 0 1 0 0,24-9 10 0 0,-47 21-12 0 0,1 0 1 0 0,0 0-1 0 0,-1 0 0 0 0,1 0 1 0 0,0 0-1 0 0,-1 1 1 0 0,1-1-1 0 0,0 1 0 0 0,0-1 1 0 0,-1 1-1 0 0,1 0 0 0 0,0 0 1 0 0,0 0-1 0 0,0 0 1 0 0,0 0-1 0 0,-1 0 0 0 0,1 0 1 0 0,0 0-1 0 0,0 1 0 0 0,0-1 1 0 0,-1 1-1 0 0,1 0 1 0 0,0-1-1 0 0,-1 1 0 0 0,1 0 1 0 0,0 0-1 0 0,-1 0 0 0 0,1 0 1 0 0,-1 0-1 0 0,0 0 0 0 0,1 0 1 0 0,-1 1-1 0 0,0-1 1 0 0,0 1-1 0 0,1-1 0 0 0,-1 1 1 0 0,0-1-1 0 0,-1 1 0 0 0,1-1 1 0 0,0 1-1 0 0,0 0 1 0 0,-1-1-1 0 0,1 1 0 0 0,-1 0 1 0 0,1 0-1 0 0,-1 1 12 0 0,1 12 6 0 0,-2-1 0 0 0,0 1 0 0 0,0-1 0 0 0,-2 0 0 0 0,1 1 1 0 0,-2-1-1 0 0,0 0 0 0 0,-1-1 0 0 0,0 1 0 0 0,-1-1 0 0 0,0 0 0 0 0,-1 0 0 0 0,-1-1 0 0 0,0 0 0 0 0,0 0 0 0 0,-2-1 0 0 0,1 0 0 0 0,-1 0 0 0 0,-1-1 0 0 0,-7 5-6 0 0,-16 18-351 0 0,-1-1 0 0 0,-2-2-1 0 0,-1-1 1 0 0,-1-2-1 0 0,-13 5 352 0 0,-65 16-9712 0 0,111-47 4751 0 0,5-1-1196 0 0</inkml:trace>
  <inkml:trace contextRef="#ctx0" brushRef="#br0" timeOffset="-3292.077">5685 1050 2873 0 0,'0'0'1863'0'0,"0"0"261"0"0,0 0 357 0 0,0 0 55 0 0,0 0-314 0 0,0 0-447 0 0,0 0-383 0 0,0 0-257 0 0,0 0-165 0 0,32-20-115 0 0,104-60-113 0 0,-17-12 791 0 0,-101 80-1453 0 0,-1-1 1 0 0,0 0-1 0 0,-2-1 0 0 0,1-1 1 0 0,-2-1-1 0 0,0 0 1 0 0,-1-1-1 0 0,0 0 0 0 0,-1-1 1 0 0,-1 0-1 0 0,-1-1 1 0 0,-1 0-1 0 0,-1 0 1 0 0,0-1-1 0 0,-1-1 0 0 0,-2 1 1 0 0,3-17-81 0 0,-8 34-63 0 0,-1 1 0 0 0,0-1 0 0 0,0 1 0 0 0,0-1 0 0 0,0 1 1 0 0,-1 0-1 0 0,1-1 0 0 0,-1 1 0 0 0,1 0 0 0 0,-1 0 0 0 0,0 0 0 0 0,0 0 0 0 0,0 0 1 0 0,0 1-1 0 0,0-1 0 0 0,0 0 0 0 0,0 1 0 0 0,-1-1 0 0 0,1 1 0 0 0,0 0 0 0 0,-1 0 1 0 0,1 0-1 0 0,-1 0 0 0 0,0 1 0 0 0,1-1 0 0 0,-1 1 0 0 0,0-1 0 0 0,1 1 1 0 0,-1 0-1 0 0,0 0 0 0 0,1 0 0 0 0,-1 0 0 0 0,0 0 0 0 0,1 1 0 0 0,-1-1 0 0 0,0 1 1 0 0,1 0-1 0 0,-1 0 0 0 0,1 0 0 0 0,-1 0 0 0 0,1 0 0 0 0,0 1 0 0 0,-1-1 0 0 0,1 1 1 0 0,0-1-1 0 0,0 1 0 0 0,0 0 0 0 0,0 0 0 0 0,-1 1 63 0 0,-17 9-133 0 0,1 1 0 0 0,0 1-1 0 0,1 0 1 0 0,1 1 0 0 0,0 1 0 0 0,1 1 0 0 0,0 1-1 0 0,2 0 1 0 0,-7 11 133 0 0,19-27 4 0 0,0 1 0 0 0,0 0 1 0 0,0 0-1 0 0,0 0 0 0 0,1 0 0 0 0,-1 0 0 0 0,1 0 0 0 0,0 0 1 0 0,0 0-1 0 0,0 1 0 0 0,0-1 0 0 0,1 0 0 0 0,-1 1 0 0 0,1-1 0 0 0,0 1 1 0 0,0-1-1 0 0,0 1 0 0 0,0-1 0 0 0,1 0 0 0 0,0 1 0 0 0,-1-1 0 0 0,1 0 1 0 0,0 1-1 0 0,0-1 0 0 0,1 0 0 0 0,-1 0 0 0 0,1 0 0 0 0,0 0 0 0 0,-1 0 1 0 0,1 0-1 0 0,1-1 0 0 0,-1 1 0 0 0,0-1 0 0 0,1 1 0 0 0,-1-1 0 0 0,1 0 1 0 0,-1 0-1 0 0,1 0 0 0 0,0 0 0 0 0,0 0 0 0 0,0-1 0 0 0,0 1 0 0 0,0-1 1 0 0,1 0-1 0 0,-1 0 0 0 0,1 0-4 0 0,18 2 152 0 0,-1-1 0 0 0,1 0 0 0 0,0-2 1 0 0,0-1-1 0 0,0-1 0 0 0,0 0 0 0 0,0-2 0 0 0,0 0 1 0 0,-1-2-1 0 0,0 0 0 0 0,4-3-152 0 0,124-25 473 0 0,-145 33-453 0 0,-3 1-26 0 0,0-1-1 0 0,0 1 0 0 0,0-1 0 0 0,0 1 1 0 0,1-1-1 0 0,-1 1 0 0 0,0 0 1 0 0,0-1-1 0 0,0 1 0 0 0,1 0 1 0 0,-1 0-1 0 0,0 0 0 0 0,0 0 0 0 0,0 0 1 0 0,1 0-1 0 0,-1 0 0 0 0,0 1 1 0 0,0-1-1 0 0,0 0 0 0 0,0 1 1 0 0,1-1-1 0 0,-1 1 0 0 0,0-1 0 0 0,0 1 1 0 0,0-1-1 0 0,0 1 0 0 0,0 0 1 0 0,0 0-1 0 0,0-1 0 0 0,0 1 1 0 0,-1 0-1 0 0,1 0 0 0 0,0 0 0 0 0,0 0 1 0 0,-1 0-1 0 0,1 0 0 0 0,0 0 1 0 0,-1 0-1 0 0,1 0 0 0 0,-1 0 1 0 0,0 0-1 0 0,1 1 0 0 0,-1-1 0 0 0,0 0 1 0 0,0 0-1 0 0,1 0 0 0 0,-1 2 7 0 0,-2 10-10 0 0,0 0-1 0 0,-1-1 0 0 0,-1 1 0 0 0,0 0 1 0 0,0-1-1 0 0,-1 0 0 0 0,-1 0 1 0 0,0 0-1 0 0,0-1 0 0 0,-1 0 0 0 0,-6 7 11 0 0,-27 52-16 0 0,16 16-811 0 0,45-74-1799 0 0,2-13-1970 0 0,-14 1 134 0 0,-3 0-2884 0 0</inkml:trace>
  <inkml:trace contextRef="#ctx0" brushRef="#br0" timeOffset="-2856.329">6589 928 0 0 0,'0'0'463'0'0,"0"0"1620"0"0,0 0 507 0 0,0 0 24 0 0,0 0-136 0 0,0 0-189 0 0,0 0-222 0 0,0 0-259 0 0,0 0-288 0 0,0 0-227 0 0,34-14-190 0 0,108-46-184 0 0,-77 19 207 0 0,-56 31-896 0 0,3-3 8 0 0,0-1-1 0 0,-1 0 0 0 0,0 0 0 0 0,-1-1 0 0 0,-1 0 0 0 0,0-1 0 0 0,4-11-237 0 0,-12 25-18 0 0,1 0 1 0 0,-1 0 0 0 0,0 0 0 0 0,-1 0 0 0 0,1 0 0 0 0,0 0 0 0 0,0 0 0 0 0,-1 0 0 0 0,1 0 0 0 0,-1 0 0 0 0,0-1 0 0 0,0 1 0 0 0,0 0 0 0 0,0 0 0 0 0,0 0 0 0 0,0 0-1 0 0,0-1 1 0 0,-1 1 0 0 0,1 0 0 0 0,-1 0 0 0 0,0 0 0 0 0,1 0 0 0 0,-1 0 0 0 0,0 0 0 0 0,0 0 0 0 0,0 0 0 0 0,-1 0 0 0 0,1 1 0 0 0,0-1 0 0 0,-1 0 0 0 0,1 1 0 0 0,-1-1 0 0 0,1 1-1 0 0,-1 0 1 0 0,0-1 0 0 0,0 1 0 0 0,0 0 0 0 0,1 0 0 0 0,-1 0 0 0 0,0 0 0 0 0,0 0 0 0 0,0 1 0 0 0,-1-1 0 0 0,1 0 0 0 0,0 1 0 0 0,0 0 0 0 0,0-1 0 0 0,0 1 0 0 0,0 0 0 0 0,-1 0-1 0 0,1 0 1 0 0,0 1 0 0 0,-2-1 17 0 0,-10 4-201 0 0,0 0 0 0 0,0 1 0 0 0,1 1 0 0 0,-1 0 0 0 0,1 1 1 0 0,1 0-1 0 0,-1 1 0 0 0,1 1 0 0 0,1 0 0 0 0,-1 0 0 0 0,2 1 0 0 0,-1 0 0 0 0,-4 7 201 0 0,3-5-310 0 0,0 0 0 0 0,1 1 1 0 0,0 1-1 0 0,1 0 1 0 0,0 0-1 0 0,1 1 0 0 0,1 0 1 0 0,0 1-1 0 0,1 0 0 0 0,1 0 1 0 0,1 0-1 0 0,0 1 0 0 0,1 0 1 0 0,0 0-1 0 0,2 0 0 0 0,-1 10 310 0 0,4-23-98 0 0,-1 0 1 0 0,0-1-1 0 0,1 1 0 0 0,0 0 0 0 0,0-1 0 0 0,0 1 0 0 0,1 0 0 0 0,-1-1 0 0 0,1 1 0 0 0,0-1 0 0 0,0 0 0 0 0,0 1 0 0 0,0-1 0 0 0,0 0 0 0 0,1 0 0 0 0,-1-1 0 0 0,1 1 1 0 0,0 0-1 0 0,0-1 0 0 0,0 0 0 0 0,0 0 0 0 0,0 0 0 0 0,1 0 0 0 0,-1 0 0 0 0,1 0 0 0 0,-1-1 0 0 0,1 0 0 0 0,-1 0 0 0 0,1 0 0 0 0,0 0 0 0 0,0 0 0 0 0,-1-1 1 0 0,1 1 97 0 0,132-3-2461 0 0,40-65-4412 0 0,-151 55 4817 0 0,-3 1 906 0 0</inkml:trace>
  <inkml:trace contextRef="#ctx0" brushRef="#br0" timeOffset="-2554.17">7233 648 6161 0 0,'0'0'3005'0'0,"0"0"-1713"0"0,0 0-388 0 0,0 0 171 0 0,0 0 58 0 0,0 0-129 0 0,0 0-208 0 0,0 0-193 0 0,0 0-143 0 0,0 0-103 0 0,0 0-51 0 0,-10 34-65 0 0,-31 104-48 0 0,39-78 103 0 0,7-53-234 0 0,-3 1-3 0 0,1 0-1 0 0,1-1 1 0 0,-1 1 0 0 0,1-1 0 0 0,1 0-1 0 0,-1 0 1 0 0,1 0 0 0 0,0 0 0 0 0,1-1-1 0 0,0 0 1 0 0,0 0 0 0 0,0 0 0 0 0,0-1-1 0 0,1 0 1 0 0,0 0 0 0 0,0-1 0 0 0,2 1-59 0 0,-4-5 187 0 0,-1 0 0 0 0,1 0 0 0 0,-1-1 0 0 0,1 1 0 0 0,-1-1 0 0 0,1 0 0 0 0,-1 0 0 0 0,0-1 0 0 0,0 1 0 0 0,1-1 0 0 0,-1 0 0 0 0,0 0 0 0 0,0 0 0 0 0,-1-1 0 0 0,1 0 0 0 0,0 1 0 0 0,-1-1 0 0 0,0 0 0 0 0,0-1 0 0 0,0 1 0 0 0,0 0 0 0 0,0-1 0 0 0,0 0 0 0 0,-1 0 0 0 0,0 0 0 0 0,0 0 0 0 0,0 0 0 0 0,0 0 0 0 0,-1 0 0 0 0,1-1 0 0 0,-1 1 1 0 0,0 0-1 0 0,-1-1-187 0 0,3-1 34 0 0,90-244 1840 0 0,-84 227-1930 0 0,2-5-531 0 0,-8 9-2749 0 0,-3 19 254 0 0,0 0-2809 0 0,0 0-5699 0 0</inkml:trace>
  <inkml:trace contextRef="#ctx0" brushRef="#br0" timeOffset="-2302.592">7732 803 14779 0 0,'0'0'2481'0'0,"0"0"-2273"0"0,0 0-48 0 0,0 0 8 0 0,0 0-40 0 0,0 0-72 0 0,0 0-136 0 0,0 0-176 0 0,0 0-256 0 0,0 0-377 0 0,0 0-767 0 0,0 0-1128 0 0,0 0-2050 0 0,17 132-2135 0 0</inkml:trace>
  <inkml:trace contextRef="#ctx0" brushRef="#br0" timeOffset="-2067.853">7732 486 14795 0 0,'0'0'4097'0'0,"0"0"-2769"0"0,0 0-111 0 0,0 0-273 0 0,0 0-360 0 0,0 0-336 0 0,0 0-384 0 0,0 0-224 0 0,0 0-296 0 0,0 0-176 0 0,0 0-81 0 0,0 0-127 0 0,0 0-328 0 0,0 0-1001 0 0,-9 22-1327 0 0,18-11-1842 0 0,-4-3-767 0 0</inkml:trace>
  <inkml:trace contextRef="#ctx0" brushRef="#br0" timeOffset="-1899.537">8098 648 10858 0 0,'0'0'1683'0'0,"0"0"-517"0"0,0 0-223 0 0,0 0-199 0 0,0 0-267 0 0,0 0-215 0 0,0 0-156 0 0,0 0-148 0 0,-31 28-100 0 0,-95 89-71 0 0,123-116 195 0 0,1 1 1 0 0,0-1-1 0 0,-1 0 1 0 0,1 1-1 0 0,0 0 0 0 0,0 0 1 0 0,0-1-1 0 0,0 1 1 0 0,0 1-1 0 0,0-1 0 0 0,1 0 1 0 0,-1 0-1 0 0,1 0 1 0 0,-1 1-1 0 0,1-1 0 0 0,0 1 1 0 0,0-1-1 0 0,0 1 0 0 0,0 0 1 0 0,1-1-1 0 0,-1 1 1 0 0,1 0-1 0 0,-1 0 0 0 0,1 2 18 0 0,1 3-124 0 0,-1-4 143 0 0,0-1 0 0 0,1 1 1 0 0,-1 0-1 0 0,1-1 0 0 0,0 1 0 0 0,0 0 0 0 0,0-1 0 0 0,0 1 0 0 0,0-1 0 0 0,1 0 0 0 0,0 1 0 0 0,0-1 0 0 0,0 0 1 0 0,0 0-1 0 0,0 0 0 0 0,0 0 0 0 0,1-1 0 0 0,0 1 0 0 0,-1-1 0 0 0,1 1 0 0 0,0-1 0 0 0,0 0 0 0 0,0 0 0 0 0,1 0 1 0 0,-1-1-1 0 0,0 1 0 0 0,1-1 0 0 0,-1 1 0 0 0,1-1 0 0 0,-1 0 0 0 0,1-1 0 0 0,-1 1 0 0 0,1-1 0 0 0,0 1 0 0 0,-1-1 1 0 0,1 0-1 0 0,0 0 0 0 0,3-1-19 0 0,-1 0 327 0 0,1 0 1 0 0,-1 0 0 0 0,1 0 0 0 0,-1-1-1 0 0,0 0 1 0 0,1 0 0 0 0,-1-1-1 0 0,0 0 1 0 0,-1 0 0 0 0,1 0-1 0 0,0 0 1 0 0,-1-1 0 0 0,0 0-1 0 0,0 0 1 0 0,0-1 0 0 0,0 0 0 0 0,-1 1-1 0 0,0-1 1 0 0,0-1 0 0 0,0 1-1 0 0,0-1 1 0 0,-1 1 0 0 0,0-1-1 0 0,1-3-327 0 0,0 0 122 0 0,0 1 0 0 0,0 0 0 0 0,-1-1 0 0 0,-1 0-1 0 0,1 0 1 0 0,-2 0 0 0 0,1 0 0 0 0,-1 0 0 0 0,0 0 0 0 0,-1-1-1 0 0,0 1 1 0 0,-1 0 0 0 0,1 0 0 0 0,-2 0 0 0 0,1 0-1 0 0,-2 0 1 0 0,0-4-122 0 0,1 9-131 0 0,1 0 0 0 0,-1 1 0 0 0,0-1 0 0 0,-1 0 0 0 0,1 1 0 0 0,0 0 0 0 0,-1-1 1 0 0,0 1-1 0 0,0 0 0 0 0,0 0 0 0 0,0 1 0 0 0,0-1 0 0 0,-1 1 0 0 0,1-1 0 0 0,-1 1 0 0 0,-1-1 131 0 0,-17-3-4365 0 0,-3 7-4622 0 0,18 2-1522 0 0</inkml:trace>
  <inkml:trace contextRef="#ctx0" brushRef="#br0" timeOffset="-14141.731">291 262 4289 0 0,'0'0'1119'0'0,"0"0"-152"0"0,0 0-102 0 0,0 0 51 0 0,0 0 206 0 0,0 0 166 0 0,0 0 57 0 0,0 0-91 0 0,0 0-133 0 0,0 0-172 0 0,32-15-166 0 0,101-43-84 0 0,284-107 3267 0 0,-332 141-3504 0 0,-82 58-601 0 0,-2 51 362 0 0,-4 0 0 0 0,-13 75-223 0 0,-3 36-61 0 0,1 297 149 0 0,7-350-37 0 0,11-142-21 0 0,0-1-1 0 0,0 1 1 0 0,0-1 0 0 0,-1 1 0 0 0,1-1-1 0 0,0 1 1 0 0,0-1 0 0 0,0 1-1 0 0,0-1 1 0 0,0 1 0 0 0,-1-1 0 0 0,1 1-1 0 0,0-1 1 0 0,0 1 0 0 0,-1-1 0 0 0,1 1-1 0 0,0-1 1 0 0,-1 0 0 0 0,1 1 0 0 0,0-1-1 0 0,-1 1 1 0 0,1-1 0 0 0,-1 0-1 0 0,1 0 1 0 0,-1 1 0 0 0,1-1 0 0 0,-1 0-1 0 0,1 0 1 0 0,-1 1 0 0 0,1-1 0 0 0,-1 0-1 0 0,1 0 1 0 0,-1 0 0 0 0,1 0-1 0 0,-1 0 1 0 0,1 0 0 0 0,-1 0 0 0 0,1 0-1 0 0,-1 0 1 0 0,1 0 0 0 0,-1 0 0 0 0,1 0-1 0 0,-1 0 1 0 0,1 0 0 0 0,-1-1-1 0 0,1 1 1 0 0,-1 0 0 0 0,1 0 0 0 0,-1 0-1 0 0,1-1 1 0 0,-1 1 0 0 0,1 0 0 0 0,-1-1-1 0 0,1 1 1 0 0,0 0 0 0 0,-1-1 0 0 0,1 1-1 0 0,0-1 1 0 0,-1 1 0 0 0,1-1-1 0 0,0 1 1 0 0,0 0 0 0 0,-1-1 0 0 0,1 1-30 0 0,-26-28 540 0 0,-111-126-150 0 0,125 142-439 0 0,-2 1 0 0 0,1 0 1 0 0,-1 1-1 0 0,-1 0 0 0 0,0 1 0 0 0,0 1 1 0 0,-1 1-1 0 0,0 0 0 0 0,0 1 1 0 0,-1 0-1 0 0,1 2 0 0 0,-1 0 1 0 0,0 0-1 0 0,-1 2 0 0 0,1 0 1 0 0,0 1-1 0 0,-1 1 0 0 0,1 1 1 0 0,0 0-1 0 0,-1 1 0 0 0,1 1 1 0 0,0 0-1 0 0,0 2 0 0 0,1 0 1 0 0,-1 0-1 0 0,-3 4 49 0 0,-5 3-417 0 0,1 1 0 0 0,0 1 0 0 0,1 2 0 0 0,1 0 0 0 0,1 1 0 0 0,0 1 0 0 0,1 1 0 0 0,1 1 0 0 0,-16 22 417 0 0,7 13-3545 0 0,23-35-724 0 0,3-1-4172 0 0,2-17 5352 0 0</inkml:trace>
  <inkml:trace contextRef="#ctx0" brushRef="#br0" timeOffset="-13774.613">460 567 8266 0 0,'0'0'961'0'0,"0"0"-163"0"0,0 0 217 0 0,0 0 288 0 0,0 0 104 0 0,0 0-126 0 0,39-6-163 0 0,125-20-139 0 0,48-19 977 0 0,-100 22-1529 0 0,-1-6 0 0 0,61-26-427 0 0,-141 40 1021 0 0,-36 17-1094 0 0,-1 0 0 0 0,0 0 0 0 0,1 1 1 0 0,0 0-1 0 0,-1 0 0 0 0,1 0 0 0 0,0 0 0 0 0,1 1 0 0 0,-1 0 0 0 0,1 0 0 0 0,-1 0 0 0 0,1 0 1 0 0,0 1-1 0 0,1 0 0 0 0,-1 0 73 0 0,0 0-11 0 0,-3 1-59 0 0,1 2-1 0 0,1-1 1 0 0,-1 1 0 0 0,1 0-1 0 0,1 0 1 0 0,-1 1 0 0 0,1-1-1 0 0,1 1 1 0 0,0 0 0 0 0,0 0 0 0 0,1 0-1 0 0,0 0 1 0 0,0 0 0 0 0,1 1-1 0 0,0-1 1 0 0,1 0 0 0 0,0 1-1 0 0,0-1 1 0 0,1 1 0 0 0,0-1-1 0 0,1 0 1 0 0,0 0 0 0 0,1 0 0 0 0,0 0-1 0 0,3 8 71 0 0,38 48-1205 0 0,-20-39-2132 0 0,-11-11-1366 0 0,-8-8-254 0 0,-2-3 1062 0 0</inkml:trace>
  <inkml:trace contextRef="#ctx0" brushRef="#br0" timeOffset="-13455.596">1339 1142 10690 0 0,'0'0'2748'0'0,"0"0"-1192"0"0,0 0-336 0 0,0 0 90 0 0,0 0-3 0 0,0 0-158 0 0,0 0-215 0 0,0 0-167 0 0,0 0-119 0 0,0 0-83 0 0,0 0-82 0 0,0 0-71 0 0,0 0-57 0 0,0-12-68 0 0,17-84 382 0 0,-3 59-641 0 0,1 0 0 0 0,3 2 0 0 0,0-1 0 0 0,3 2 0 0 0,1 1 0 0 0,1 1 0 0 0,1 0 0 0 0,2 2 0 0 0,1 1 0 0 0,2 1 0 0 0,5-2-28 0 0,-27 25-325 0 0,29-20-830 0 0,-10 18-3421 0 0,-13 21-8705 0 0,-12-10 7210 0 0</inkml:trace>
  <inkml:trace contextRef="#ctx0" brushRef="#br0" timeOffset="-8206.97">1928 788 8242 0 0,'0'0'1600'0'0,"0"0"-330"0"0,0 0-114 0 0,0 0 24 0 0,0 0-40 0 0,0 0-211 0 0,0 0-304 0 0,0 0-263 0 0,0 0-180 0 0,0 0-112 0 0,0 0-22 0 0,-10 15 2 0 0,-28 50 18 0 0,29-1 156 0 0,9-54-178 0 0,1 0 0 0 0,1 0-1 0 0,0-1 1 0 0,0 1 0 0 0,1 0-1 0 0,0-1 1 0 0,1 1 0 0 0,0-1-1 0 0,1 0 1 0 0,-1 0 0 0 0,2-1-1 0 0,-1 1 1 0 0,1-1 0 0 0,1-1 0 0 0,-1 1-1 0 0,8 5-45 0 0,-11-9 82 0 0,1 0 1 0 0,0-1-1 0 0,0 1 0 0 0,0-1 0 0 0,1-1 1 0 0,-1 1-1 0 0,1 0 0 0 0,0-1 0 0 0,-1 0 0 0 0,1 0 1 0 0,0 0-1 0 0,0-1 0 0 0,0 0 0 0 0,0 0 1 0 0,1 0-1 0 0,-1-1 0 0 0,0 1 0 0 0,0-1 0 0 0,1 0 1 0 0,-1-1-1 0 0,0 1 0 0 0,0-1 0 0 0,0 0 1 0 0,0 0-1 0 0,0-1 0 0 0,0 0 0 0 0,0 1 0 0 0,0-2 1 0 0,0 1-1 0 0,-1 0 0 0 0,1-1 0 0 0,3-3-82 0 0,3 0 154 0 0,0-1 0 0 0,-1-1 0 0 0,0 1 0 0 0,0-2-1 0 0,0 1 1 0 0,-1-1 0 0 0,0-1 0 0 0,-1 0 0 0 0,0 0-1 0 0,-1 0 1 0 0,0-1 0 0 0,-1 0 0 0 0,0-1 0 0 0,0 1 0 0 0,-1-1-1 0 0,-1 0 1 0 0,0-1 0 0 0,-1 1 0 0 0,0-1 0 0 0,-1 1-1 0 0,0-1 1 0 0,-1 0 0 0 0,0 0 0 0 0,-1-6-154 0 0,-2 13-113 0 0,0-1 0 0 0,-1 1-1 0 0,0 0 1 0 0,0 0 0 0 0,0 0 0 0 0,0 1 0 0 0,-1-1 0 0 0,0 1 0 0 0,0 0-1 0 0,-1 0 1 0 0,1 0 0 0 0,-1 0 0 0 0,0 1 0 0 0,0 0 0 0 0,-1 0 0 0 0,1 0-1 0 0,-1 1 1 0 0,0 0 0 0 0,0 0 0 0 0,0 0 0 0 0,0 1 0 0 0,-1 0 0 0 0,1 0-1 0 0,-1 1 1 0 0,1-1 0 0 0,-5 1 113 0 0,3 0-596 0 0,0 0 0 0 0,1 1 0 0 0,-1 0 0 0 0,1 0-1 0 0,-1 0 1 0 0,0 1 0 0 0,1 1 0 0 0,-1-1 0 0 0,1 1 0 0 0,0 0 0 0 0,-1 1-1 0 0,1 0 1 0 0,0 0 0 0 0,-4 3 596 0 0,-13 9-5608 0 0,8-3-1696 0 0</inkml:trace>
  <inkml:trace contextRef="#ctx0" brushRef="#br0" timeOffset="-4831.578">2631 777 1944 0 0,'0'0'1215'0'0,"0"0"-1171"0"0,0 0-288 0 0,0 0 306 0 0,0 0 487 0 0,0 0 231 0 0,0 0 7 0 0,0 0-85 0 0,0 0-116 0 0,0 0-134 0 0,-7 33-125 0 0,-22 105-123 0 0,-32 55 759 0 0,61-198 3620 0 0,24-74-3750 0 0,-6 45-757 0 0,1 1 1 0 0,1 2 0 0 0,2-1-1 0 0,1 2 1 0 0,1 1-1 0 0,1 1 1 0 0,2 2-1 0 0,1 0 1 0 0,1 2-1 0 0,12-7-76 0 0,-37 27-28 0 0,1-1-25 0 0,1 0 0 0 0,0 1 0 0 0,-1 0 1 0 0,2 0-1 0 0,-1 0 0 0 0,0 1 0 0 0,1-1 0 0 0,-1 1 1 0 0,1 1-1 0 0,0 0 0 0 0,7-2 53 0 0,-5 42-556 0 0,-25 97 1121 0 0,10-116-467 0 0,1 1 1 0 0,1-1-1 0 0,0 1 0 0 0,1 0 0 0 0,2 0 0 0 0,0 0 0 0 0,1 7-98 0 0,1-25 40 0 0,1-1-1 0 0,-1 0 1 0 0,1 1-1 0 0,0-1 1 0 0,-1 0 0 0 0,1 0-1 0 0,0 0 1 0 0,0 0-1 0 0,0 0 1 0 0,0 0-1 0 0,0-1 1 0 0,0 1 0 0 0,0-1-1 0 0,0 1 1 0 0,0-1-1 0 0,0 0 1 0 0,0 0-1 0 0,0 0 1 0 0,0 0 0 0 0,0 0-1 0 0,0 0 1 0 0,0 0-1 0 0,0-1 1 0 0,0 1 0 0 0,0-1-1 0 0,0 0 1 0 0,0 1-1 0 0,0-1 1 0 0,0 0-1 0 0,0 0 1 0 0,-1 0 0 0 0,1 0-1 0 0,0-1 1 0 0,-1 1-1 0 0,1 0 1 0 0,-1-1-1 0 0,1 1-39 0 0,95-80 1155 0 0,-19 16-843 0 0,-53 42-288 0 0,1 0-1 0 0,0 2 1 0 0,2 1 0 0 0,1 2-1 0 0,0 0 1 0 0,1 2 0 0 0,20-8-24 0 0,-48 23-4 0 0,-1 0 0 0 0,0 0 0 0 0,1 1-1 0 0,-1-1 1 0 0,1 0 0 0 0,-1 0 0 0 0,1 1 0 0 0,-1-1 0 0 0,1 1 0 0 0,0-1 0 0 0,-1 1 0 0 0,1 0 0 0 0,-1-1 0 0 0,1 1 0 0 0,0 0-1 0 0,-1 0 1 0 0,1 0 0 0 0,0 1 0 0 0,-1-1 0 0 0,1 0 0 0 0,0 1 0 0 0,-1-1 0 0 0,1 0 0 0 0,-1 1 0 0 0,1 0 0 0 0,-1-1 0 0 0,1 1 0 0 0,-1 0-1 0 0,1 0 1 0 0,-1 0 0 0 0,0 0 0 0 0,1 0 0 0 0,-1 0 0 0 0,0 0 0 0 0,0 1 0 0 0,0-1 0 0 0,0 0 0 0 0,0 1 0 0 0,0-1 0 0 0,0 1-1 0 0,0-1 1 0 0,-1 1 0 0 0,1-1 0 0 0,-1 1 0 0 0,1-1 0 0 0,-1 1 0 0 0,1-1 0 0 0,-1 1 0 0 0,0 1 4 0 0,1 212 1752 0 0,-2-193-1669 0 0,1-17-100 0 0,-1 0 1 0 0,1 0-1 0 0,-1 0 0 0 0,1 0 1 0 0,1 0-1 0 0,-1 0 0 0 0,1 0 1 0 0,0 0-1 0 0,0 0 0 0 0,0-1 1 0 0,1 1-1 0 0,-1 0 1 0 0,1-1-1 0 0,1 1 0 0 0,-1-1 1 0 0,0 0-1 0 0,1 1 0 0 0,0-1 1 0 0,0 0 16 0 0,13 9-2229 0 0,-6-5-3313 0 0,-4-4-4942 0 0</inkml:trace>
  <inkml:trace contextRef="#ctx0" brushRef="#br0" timeOffset="4582.472">17 1856 0 0 0,'195'-1'135'0'0,"271"-28"4782"0"0,630-69 757 0 0,557-25-3235 0 0,-454 68-1986 0 0,153 33-92 0 0,-294-11 167 0 0,1286-100 259 0 0,-885 64-314 0 0,-1169 55-410 0 0,1088-31-142 0 0,-1166 44-286 0 0,135 1-1454 0 0,-121 4-5179 0 0,-171-4 429 0 0</inkml:trace>
</inkml:ink>
</file>

<file path=ppt/ink/ink1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38.3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238 47 11418 0 0,'0'0'-8'0'0,"0"0"-332"0"0,0 0-78 0 0,0 0 252 0 0,0 0 390 0 0,0 0 362 0 0,0 0 162 0 0,0 0 43 0 0,0 0-78 0 0,-1 32-123 0 0,-5 106-117 0 0,-2 258 915 0 0,6-313-1557 0 0,-4 40-806 0 0,-6-42-4137 0 0,7-63 940 0 0,-1-6-1399 0 0</inkml:trace>
  <inkml:trace contextRef="#ctx0" brushRef="#br0" timeOffset="415.006">1 87 7586 0 0,'0'0'608'0'0,"0"0"-37"0"0,0 0 137 0 0,0 0 239 0 0,0 0 141 0 0,31-13-23 0 0,100-42-114 0 0,-44 38 277 0 0,-69 17-966 0 0,0-1-132 0 0,1 1 1 0 0,0 0 0 0 0,-1 1-1 0 0,1 1 1 0 0,-1 0 0 0 0,1 2-1 0 0,-1 0 1 0 0,0 1-1 0 0,0 1 1 0 0,-1 1 0 0 0,0 0-1 0 0,0 1 1 0 0,0 1-1 0 0,-1 1 1 0 0,-1 0 0 0 0,3 2-131 0 0,-14-6 21 0 0,1 1 0 0 0,-1-1-1 0 0,0 1 1 0 0,-1-1 0 0 0,0 1 0 0 0,0 0 0 0 0,0 0 0 0 0,-1 1 0 0 0,0-1 0 0 0,0 0 0 0 0,-1 1 0 0 0,0-1 0 0 0,0 1 0 0 0,-1-1 0 0 0,0 1 0 0 0,0 0 0 0 0,-1-1 0 0 0,0 1 0 0 0,0-1-1 0 0,-1 1 1 0 0,0-1 0 0 0,0 0 0 0 0,-1 0 0 0 0,1 0 0 0 0,-2 0 0 0 0,1 0 0 0 0,-1 0 0 0 0,0-1 0 0 0,0 0 0 0 0,-1 0 0 0 0,0 0 0 0 0,0 0 0 0 0,0-1 0 0 0,-1 0 0 0 0,0 0 0 0 0,0 0-1 0 0,-3 1-20 0 0,-262 219 58 0 0,268-223-58 0 0,1 0 0 0 0,0 0-1 0 0,-1 0 1 0 0,1 0 0 0 0,0 0 0 0 0,0 1 0 0 0,0-1 0 0 0,0 0-1 0 0,0 1 1 0 0,1 0 0 0 0,-1-1 0 0 0,1 1 0 0 0,0 0 0 0 0,-1 0 0 0 0,1 0-1 0 0,1-1 1 0 0,-1 1 0 0 0,0 0 0 0 0,1 0 0 0 0,-1 1 0 0 0,1-1-1 0 0,0 0 1 0 0,0 0 0 0 0,0 0 0 0 0,1 0 0 0 0,-1 0 0 0 0,1 0 0 0 0,-1 0-1 0 0,1 0 1 0 0,0 0 0 0 0,0 0 0 0 0,1-1 0 0 0,-1 1 0 0 0,0 0 0 0 0,1-1-1 0 0,0 1 1 0 0,-1 0 0 0 0,1-1 0 0 0,0 0 0 0 0,0 0 0 0 0,1 1-1 0 0,-1-1 1 0 0,0 0 0 0 0,1 0 0 0 0,35 25 190 0 0,1-2-1 0 0,1-1 0 0 0,0-2 1 0 0,27 9-190 0 0,-28-6-338 0 0,-28-10-9292 0 0,-11-14 911 0 0</inkml:trace>
  <inkml:trace contextRef="#ctx0" brushRef="#br0" timeOffset="1085.04">805 698 2369 0 0,'0'0'1884'0'0,"0"0"-980"0"0,0 0-325 0 0,0 0 234 0 0,0 0 281 0 0,0 0 104 0 0,0 0-100 0 0,0 0-244 0 0,0 0-245 0 0,0 0-191 0 0,-13 32-139 0 0,-40 98-94 0 0,-12 28 347 0 0,51-128-516 0 0,14-30 73 0 0,0 0 103 0 0,0 0 162 0 0,11-23 1510 0 0,16-26-1615 0 0,2 1 0 0 0,2 2-1 0 0,2 1 1 0 0,2 1 0 0 0,2 2 0 0 0,25-21-249 0 0,34-7 356 0 0,-95 71-371 0 0,1 1-1 0 0,-1-1 1 0 0,1 1 0 0 0,-1 0 0 0 0,0 0 0 0 0,0-1 0 0 0,0 1-1 0 0,0 0 1 0 0,0 0 0 0 0,0 0 0 0 0,0 0 0 0 0,0 0 0 0 0,-1 0-1 0 0,1 0 1 0 0,-1 0 0 0 0,0 0 0 0 0,0 1 0 0 0,1-1 0 0 0,-1 0-1 0 0,0 0 1 0 0,-1 0 0 0 0,1 0 0 0 0,0 0 0 0 0,-1 0 0 0 0,1 1 0 0 0,-1-1-1 0 0,0 1 16 0 0,0 7 46 0 0,0 51 175 0 0,0-27-231 0 0,1-1 0 0 0,1 0 0 0 0,2 0 0 0 0,1 0 1 0 0,4 8 9 0 0,-1 7 117 0 0,-7-48 28 0 0,-25 0 2057 0 0,-136-114-2493 0 0,130 85-3793 0 0,3 0-3623 0 0,22 21 337 0 0</inkml:trace>
</inkml:ink>
</file>

<file path=ppt/ink/ink1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41.9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41 5577 0 0,'0'0'839'0'0,"0"0"-188"0"0,0 0-126 0 0,0 0 26 0 0,0 0 88 0 0,0 0 2 0 0,0 0-7 0 0,0 0 27 0 0,0 0 35 0 0,0 0 54 0 0,0 0 1 0 0,0 0-75 0 0,0 0-69 0 0,0 28-38 0 0,3 91-30 0 0,-26 101 1060 0 0,10-143-1423 0 0,-22 89-153 0 0,33-157-1153 0 0,-6 36 2607 0 0,6-38-5767 0 0,1-8-6040 0 0,1-3 7499 0 0</inkml:trace>
  <inkml:trace contextRef="#ctx0" brushRef="#br0" timeOffset="246.82">0 30 5193 0 0,'0'0'290'0'0,"0"0"35"0"0,0 0 340 0 0,0 0 492 0 0,0 0 278 0 0,0 0 62 0 0,0 0-39 0 0,0 0-110 0 0,0 0-220 0 0,0 0-202 0 0,0 0-135 0 0,35 6-88 0 0,111 21-58 0 0,-65-27 218 0 0,-65-4-668 0 0,78-21 502 0 0,84-9-2161 0 0,-174 59-8728 0 0,-7-20 2532 0 0</inkml:trace>
  <inkml:trace contextRef="#ctx0" brushRef="#br0" timeOffset="509.811">74 449 6537 0 0,'0'0'1049'0'0,"0"0"87"0"0,0 0 120 0 0,0 0 32 0 0,0 0-79 0 0,0 0-233 0 0,0 0-128 0 0,0 0-168 0 0,195-26-208 0 0,-166 23-152 0 0,10-8-152 0 0,-2 7-168 0 0,1-3-296 0 0,3-1-480 0 0,-2 1-800 0 0,-1 0-1225 0 0,-10 3-1856 0 0,-8 0-1176 0 0</inkml:trace>
  <inkml:trace contextRef="#ctx0" brushRef="#br0" timeOffset="913.074">1062 125 9602 0 0,'0'0'1258'0'0,"0"0"-153"0"0,0 0-2 0 0,0 0 112 0 0,0 0 28 0 0,0 0-136 0 0,0 0-171 0 0,0 0-198 0 0,-32 26-189 0 0,-103 82-132 0 0,60-25 116 0 0,47-46-516 0 0,2 1 0 0 0,2 1 1 0 0,1 2-1 0 0,2 0 0 0 0,-6 21-17 0 0,19-7-840 0 0,51-47 359 0 0,146-27 491 0 0,-174 20 4 0 0,-1 0-1 0 0,0 0 1 0 0,0 2 0 0 0,0 0-1 0 0,0 0 1 0 0,0 1-1 0 0,0 1 1 0 0,-1 0-1 0 0,0 1 1 0 0,0 0-1 0 0,-1 1 1 0 0,6 4-14 0 0,-16-12 134 0 0,-1-1 0 0 0,1 1 0 0 0,-1-1 0 0 0,1 1 0 0 0,-1-1 0 0 0,1 0 0 0 0,-1 0-1 0 0,0 0 1 0 0,0 1 0 0 0,0-1 0 0 0,0 0 0 0 0,0-1 0 0 0,0 1 0 0 0,-1 0 0 0 0,1 0 0 0 0,-1 0 0 0 0,1 0 0 0 0,-1 0 0 0 0,0-1 0 0 0,0 1 0 0 0,0 0 0 0 0,0 0 0 0 0,0-1-1 0 0,0 1 1 0 0,-1 0 0 0 0,1 0 0 0 0,-1-1-134 0 0,1-1 170 0 0,-1-26 42 0 0,-1 1-1 0 0,-2-1 0 0 0,-1 1 1 0 0,-1 0-1 0 0,-2 0 0 0 0,0 1 1 0 0,-3-1-212 0 0,5 9 10 0 0,0-2-172 0 0,-2 0 0 0 0,0 1 1 0 0,-1 0-1 0 0,-1 1 0 0 0,-1 0 0 0 0,-1 0 1 0 0,-11-14 161 0 0,-2 13-2312 0 0,15 17-1834 0 0,0 2-4690 0 0,9 2 1242 0 0</inkml:trace>
  <inkml:trace contextRef="#ctx0" brushRef="#br0" timeOffset="1344.222">1613 52 15539 0 0,'0'0'1330'0'0,"0"0"-156"0"0,0 0-34 0 0,0 0 32 0 0,0 0-57 0 0,0 0-178 0 0,0 0-248 0 0,0 0-227 0 0,0 0-182 0 0,0 0-136 0 0,0 0-84 0 0,0 0-34 0 0,-2 3-34 0 0,-110 306-184 0 0,105-285 124 0 0,-3 7-10 0 0,2 1 0 0 0,1 0 0 0 0,1 0 0 0 0,1 1 0 0 0,2 16 78 0 0,3-47 3 0 0,0 0 0 0 0,0 0 0 0 0,0 0 0 0 0,0 0 0 0 0,1 0 0 0 0,-1 0 0 0 0,1 0 0 0 0,0 0 0 0 0,-1 0 0 0 0,1 0 0 0 0,0 0 0 0 0,0 0 0 0 0,0 0 0 0 0,0-1 0 0 0,1 1 0 0 0,-1 0 0 0 0,0-1 0 0 0,1 1 0 0 0,-1-1 0 0 0,1 1 0 0 0,0-1 0 0 0,-1 0 0 0 0,1 0 0 0 0,0 0 0 0 0,0 0 0 0 0,0 0 0 0 0,0 0 0 0 0,0 0 0 0 0,0 0 0 0 0,0-1 0 0 0,0 1 0 0 0,0-1 0 0 0,0 0 0 0 0,0 1 0 0 0,0-1 0 0 0,0 0 0 0 0,0 0 0 0 0,2-1-3 0 0,84-12 389 0 0,36-31-289 0 0,-123 30-4737 0 0,-26-4-8130 0 0,20 17 6158 0 0</inkml:trace>
  <inkml:trace contextRef="#ctx0" brushRef="#br0" timeOffset="1630.473">1289 169 7802 0 0,'0'0'2370'0'0,"0"0"-711"0"0,0 0-479 0 0,0 0-125 0 0,0 0 44 0 0,0 0 7 0 0,0 0-76 0 0,0 0-175 0 0,0 0-227 0 0,0 0-208 0 0,0 0-143 0 0,0 0-76 0 0,0 0-59 0 0,34 1-31 0 0,111 2-28 0 0,44 8-287 0 0,-127-8-808 0 0,0-1-2558 0 0,-21-4-3328 0 0,-27-1-1436 0 0</inkml:trace>
  <inkml:trace contextRef="#ctx0" brushRef="#br0" timeOffset="1884.79">2242 111 8450 0 0,'0'0'1844'0'0,"0"0"-549"0"0,0 0-171 0 0,0 0 201 0 0,0 0 175 0 0,0 0-24 0 0,0 0-143 0 0,0 0-257 0 0,0 0-225 0 0,0 0-162 0 0,0 0-113 0 0,0 0-100 0 0,0 0-84 0 0,33 1-75 0 0,100 7-60 0 0,36-6 348 0 0,-114 5-954 0 0,-58 4-5122 0 0,-35 7-7458 0 0,30-14 8092 0 0</inkml:trace>
  <inkml:trace contextRef="#ctx0" brushRef="#br0" timeOffset="2130.951">2209 372 1328 0 0,'0'0'2885'0'0,"0"0"-229"0"0,0 0-136 0 0,0 0-76 0 0,0 0-195 0 0,0 0-336 0 0,0 0-410 0 0,0 0-386 0 0,0 0-319 0 0,35 4-235 0 0,108 13-169 0 0,-14-20 193 0 0,-83-3-609 0 0,-9 2-380 0 0,4 1-2550 0 0,-15 2-5354 0 0,-15 1-969 0 0</inkml:trace>
</inkml:ink>
</file>

<file path=ppt/ink/ink1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49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1800 0 0,'0'0'857'0'0,"0"0"-399"0"0,0 0-94 0 0,0 0 285 0 0,0 0 448 0 0,0 0 434 0 0,0 0 207 0 0,0 0-52 0 0,0 0-209 0 0,0 0-243 0 0,31 3-238 0 0,101 6-215 0 0,166-10 1369 0 0,62-17-3305 0 0,-282 18-1330 0 0,-26 0-3078 0 0,-25 0-2052 0 0</inkml:trace>
</inkml:ink>
</file>

<file path=ppt/ink/ink1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48.0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381 56 7266 0 0,'0'0'832'0'0,"0"0"-101"0"0,0 0-2 0 0,0 0 206 0 0,0 0 181 0 0,0 0-10 0 0,0 0-226 0 0,0 0-353 0 0,0 0-319 0 0,0 0-158 0 0,0 0-2 0 0,0 8 87 0 0,-6 164 1116 0 0,1 276-1682 0 0,-5-415-3198 0 0,8-28 1966 0 0,-2-5-5093 0 0,4 0 3421 0 0</inkml:trace>
  <inkml:trace contextRef="#ctx0" brushRef="#br0" timeOffset="284.27">0 89 3825 0 0,'0'0'100'0'0,"0"0"-340"0"0,0 0 136 0 0,0 0 624 0 0,0 0 685 0 0,0 0 296 0 0,0 0 12 0 0,0 0-82 0 0,0 0-82 0 0,0 0-124 0 0,36 5-130 0 0,112 17-140 0 0,-120-18-528 0 0,0-1 0 0 0,0-2 0 0 0,0-1 0 0 0,-1-1 0 0 0,1-2 0 0 0,26-5-427 0 0,1 0 381 0 0,315-47-487 0 0,-369 55 131 0 0,28 0-1949 0 0,-24 21-5086 0 0,-11-10 3181 0 0,0-3-645 0 0</inkml:trace>
  <inkml:trace contextRef="#ctx0" brushRef="#br0" timeOffset="550.594">35 752 7290 0 0,'0'0'972'0'0,"0"0"-421"0"0,0 0 14 0 0,0 0 394 0 0,0 0 342 0 0,0 0 93 0 0,0 0-98 0 0,0 0-183 0 0,0 0-167 0 0,35-6-151 0 0,109-17-159 0 0,33-15 697 0 0,62-6-3490 0 0,-229 43 1459 0 0,26-4-3275 0 0,-13 0-2183 0 0,-9 1-11 0 0</inkml:trace>
  <inkml:trace contextRef="#ctx0" brushRef="#br0" timeOffset="1107.133">1098 523 10682 0 0,'0'0'804'0'0,"0"0"-246"0"0,0 0-49 0 0,0 0 173 0 0,0 0 129 0 0,0 0-19 0 0,0 0-125 0 0,0 0-194 0 0,0 0-190 0 0,-21 34-135 0 0,-61 105-72 0 0,30-36 25 0 0,-12 7-190 0 0,64-109 138 0 0,0-1 34 0 0,0 0 49 0 0,0 0 31 0 0,8-24 281 0 0,91-97-287 0 0,-60 82-134 0 0,138-126 30 0 0,-170 160-91 0 0,0-1 0 0 0,0 1 0 0 0,0 1 0 0 0,1-1 0 0 0,0 1-1 0 0,0 1 1 0 0,0-1 0 0 0,0 1 0 0 0,0 1 0 0 0,1 0 0 0 0,-1 0 0 0 0,1 0 0 0 0,-1 1 0 0 0,2 0 38 0 0,-7 3-13 0 0,0 0 0 0 0,-1 0 0 0 0,1 0 0 0 0,-1 0 0 0 0,0 1 0 0 0,1-1 0 0 0,-1 1 0 0 0,0-1 0 0 0,-1 1 1 0 0,1 0-1 0 0,0 0 0 0 0,-1 0 0 0 0,1 0 0 0 0,-1 0 0 0 0,0 0 0 0 0,0 0 0 0 0,0 0 0 0 0,-1 0 0 0 0,1 1 0 0 0,-1-1 1 0 0,0 0-1 0 0,1 0 0 0 0,-2 3 13 0 0,2 0 7 0 0,18 154 269 0 0,2-104-72 0 0,-28-59 3819 0 0,-23-17-3413 0 0,-2-1-555 0 0,-209-90-294 0 0,128 78-1518 0 0,74 28-1780 0 0,-1 3-4293 0 0,30 2-753 0 0</inkml:trace>
  <inkml:trace contextRef="#ctx0" brushRef="#br0" timeOffset="2692.723">1556 590 3041 0 0,'0'0'1347'0'0,"0"0"-898"0"0,0 0-192 0 0,0 0 409 0 0,0 0 571 0 0,0 0 344 0 0,0 0 131 0 0,0 0-77 0 0,0 0-198 0 0,0 0-207 0 0,0 0-193 0 0,0 0-152 0 0,33-11-142 0 0,102-33-110 0 0,-52-1 385 0 0,-51 24-884 0 0,-2-2-1 0 0,0-1 1 0 0,-1-2 0 0 0,-2-1-1 0 0,-1 0 1 0 0,-1-2-1 0 0,-1-1 1 0 0,-2-2 0 0 0,-1 0-1 0 0,14-28-133 0 0,-34 59-77 0 0,0 0-1 0 0,0 0 0 0 0,-1-1 0 0 0,1 1 0 0 0,0 0 0 0 0,0 0 1 0 0,0-1-1 0 0,-1 1 0 0 0,1-1 0 0 0,-1 1 0 0 0,1 0 0 0 0,-1-1 1 0 0,0 1-1 0 0,1-1 0 0 0,-1 1 0 0 0,0-1 0 0 0,0 1 1 0 0,0-1-1 0 0,0 1 0 0 0,0-1 0 0 0,-1 1 0 0 0,1 0 0 0 0,0-1 1 0 0,-1 1-1 0 0,1-1 0 0 0,-1 1 0 0 0,1-1 0 0 0,-1 1 1 0 0,0 0-1 0 0,1 0 0 0 0,-1-1 0 0 0,0 1 0 0 0,0 0 0 0 0,0 0 1 0 0,0 0-1 0 0,0 0 0 0 0,0 0 0 0 0,0 0 0 0 0,0 0 1 0 0,-1 0-1 0 0,1 0 0 0 0,0 1 0 0 0,0-1 0 0 0,-1 0 0 0 0,1 1 1 0 0,-1-1-1 0 0,1 1 0 0 0,0-1 0 0 0,-1 1 0 0 0,1 0 1 0 0,-1 0-1 0 0,1 0 0 0 0,-1 0 0 0 0,0 0 78 0 0,-6 3-260 0 0,0 1 1 0 0,0 0-1 0 0,0 0 0 0 0,0 1 0 0 0,1 0 0 0 0,0 1 1 0 0,0 0-1 0 0,0 0 0 0 0,1 0 0 0 0,-1 1 0 0 0,2 0 1 0 0,-1 0-1 0 0,1 0 0 0 0,0 1 0 0 0,0 0 260 0 0,1-2-61 0 0,-7 9 86 0 0,1 1 1 0 0,0 0-1 0 0,1 0 1 0 0,1 1-1 0 0,1 1 1 0 0,0-1-1 0 0,2 1 0 0 0,0 0 1 0 0,0 0-1 0 0,2 1 1 0 0,0-1-1 0 0,1 1 1 0 0,1-1-1 0 0,2 18-25 0 0,-1-31 105 0 0,1 0-1 0 0,0-1 1 0 0,0 1 0 0 0,0 0-1 0 0,0-1 1 0 0,1 1 0 0 0,0-1-1 0 0,0 1 1 0 0,0-1 0 0 0,0 0-1 0 0,1 0 1 0 0,0 0 0 0 0,-1 0-1 0 0,2 0 1 0 0,-1-1 0 0 0,0 1-1 0 0,1-1 1 0 0,-1 0-1 0 0,1 0 1 0 0,0 0 0 0 0,0-1-1 0 0,0 1 1 0 0,0-1 0 0 0,1 0-1 0 0,-1 0 1 0 0,1 0 0 0 0,-1-1-1 0 0,3 1-104 0 0,5 2 416 0 0,1-1-1 0 0,0-1 1 0 0,0 0-1 0 0,1 0 1 0 0,-1-2-1 0 0,0 1 1 0 0,0-2-1 0 0,0 0 0 0 0,13-2-415 0 0,-7-2 218 0 0,0-2-1 0 0,0 0 1 0 0,0 0-1 0 0,-1-2 0 0 0,0-1 1 0 0,-1 0-1 0 0,0-1 0 0 0,-1 0 1 0 0,0-2-1 0 0,11-11-217 0 0,-8 8-65 0 0,-2 0-1 0 0,0-1 0 0 0,0-1 0 0 0,-2-1 1 0 0,0 0-1 0 0,-1-1 0 0 0,-2 0 1 0 0,0-1-1 0 0,-1-1 0 0 0,0 0 0 0 0,5-22 66 0 0,-12-15-1782 0 0,-4 58 1691 0 0,-1 0-1 0 0,1 0 0 0 0,0-1 1 0 0,0 1-1 0 0,-1 0 0 0 0,1 0 1 0 0,0 0-1 0 0,-1 0 0 0 0,1 0 1 0 0,-1-1-1 0 0,0 1 0 0 0,1 0 1 0 0,-1 0-1 0 0,0 0 0 0 0,0 0 1 0 0,1 1-1 0 0,-1-1 0 0 0,0 0 1 0 0,0 0-1 0 0,0 0 0 0 0,0 1 0 0 0,0-1 1 0 0,0 0-1 0 0,0 1 0 0 0,-1-1 1 0 0,1 1-1 0 0,0 0 0 0 0,0-1 1 0 0,0 1-1 0 0,0 0 0 0 0,-1-1 1 0 0,1 1-1 0 0,0 0 0 0 0,0 0 1 0 0,-1 0-1 0 0,1 0 0 0 0,0 0 1 0 0,0 1-1 0 0,0-1 0 0 0,-1 0 1 0 0,1 0-1 0 0,0 1 0 0 0,0-1 0 0 0,-1 1 92 0 0,-4 3-226 0 0,0-1 0 0 0,0 2-1 0 0,1-1 1 0 0,-1 1 0 0 0,1-1-1 0 0,0 1 1 0 0,0 1 0 0 0,1-1-1 0 0,0 1 1 0 0,-1 0-1 0 0,2 0 1 0 0,-1 0 0 0 0,0 1 226 0 0,4-5-23 0 0,-5 4 106 0 0,0 0 1 0 0,1 1 0 0 0,0-1 0 0 0,0 1-1 0 0,0 0 1 0 0,1 1 0 0 0,0-1 0 0 0,1 1-1 0 0,0-1 1 0 0,0 1 0 0 0,0 0 0 0 0,1-1-1 0 0,0 1 1 0 0,1 0 0 0 0,0 0 0 0 0,0 0-1 0 0,1 0 1 0 0,0-1 0 0 0,0 1 0 0 0,0 0-1 0 0,1 0 1 0 0,0-1 0 0 0,1 1 0 0 0,0-1-1 0 0,0 0 1 0 0,1 0 0 0 0,-1 0 0 0 0,2 0 0 0 0,-1-1-1 0 0,1 1 1 0 0,0-1 0 0 0,0 0 0 0 0,0-1-1 0 0,1 1 1 0 0,0-1 0 0 0,7 4-84 0 0,-2-4 243 0 0,1-1 0 0 0,-1-1 1 0 0,1 0-1 0 0,0-1 0 0 0,0 0 1 0 0,0-1-1 0 0,1 0 0 0 0,-1-1 0 0 0,0 0 1 0 0,0-1-1 0 0,0 0 0 0 0,0-1 1 0 0,0-1-1 0 0,0 1 0 0 0,0-2 0 0 0,0 0 1 0 0,-1 0-1 0 0,0-1 0 0 0,0-1 0 0 0,0 0 1 0 0,-1 0-1 0 0,0-1 0 0 0,0 0 1 0 0,0-1-1 0 0,-1 0 0 0 0,4-5-243 0 0,9-4 50 0 0,-1-1 0 0 0,-1-1 1 0 0,-1-1-1 0 0,0-1 0 0 0,-2 0 0 0 0,0-1 0 0 0,-2-1 0 0 0,0-1 0 0 0,-1 0 1 0 0,1-7-51 0 0,-11 23-24 0 0,2-3-30 0 0,-1 0 0 0 0,0-1 0 0 0,0 1 0 0 0,-1-1-1 0 0,-1 0 1 0 0,0 0 0 0 0,0 0 0 0 0,-1 0 0 0 0,-1-1 0 0 0,0 1-1 0 0,-1-1 1 0 0,0 0 54 0 0,-1 13-36 0 0,0-1 0 0 0,0 1 0 0 0,0-1 0 0 0,0 1 0 0 0,0-1 0 0 0,0 1 0 0 0,0-1 0 0 0,0 1 0 0 0,0 0 0 0 0,0 0 0 0 0,-1-1 0 0 0,1 1 0 0 0,0 0-1 0 0,0 0 1 0 0,0 0 0 0 0,0 0 0 0 0,0 1 0 0 0,0-1 0 0 0,-1 0 0 0 0,1 0 0 0 0,0 1 0 0 0,0-1 0 0 0,0 1 0 0 0,0-1 0 0 0,0 1 0 0 0,0-1 0 0 0,0 1 0 0 0,0-1 0 0 0,0 1 0 0 0,0 0 0 0 0,1 0 0 0 0,-2 0 36 0 0,-13 14-56 0 0,0 0 0 0 0,1 0 1 0 0,1 2-1 0 0,0 0 0 0 0,1 0 1 0 0,1 1-1 0 0,1 0 0 0 0,1 1 1 0 0,0 0-1 0 0,1 1 0 0 0,1 0 1 0 0,1 0-1 0 0,1 0 0 0 0,1 1 1 0 0,0 0-1 0 0,2 0 0 0 0,0 0 1 0 0,2 0-1 0 0,0 2 56 0 0,1-16-128 0 0,0-1 0 0 0,0 1-1 0 0,0-1 1 0 0,1 0 0 0 0,0 1 0 0 0,1-1 0 0 0,-1 0-1 0 0,1 0 1 0 0,0 0 0 0 0,0-1 0 0 0,1 1 0 0 0,0-1 0 0 0,0 0-1 0 0,0 0 1 0 0,1 0 0 0 0,1 1 128 0 0,56 34-8654 0 0,-48-33 4394 0 0,-5-3 489 0 0</inkml:trace>
  <inkml:trace contextRef="#ctx0" brushRef="#br0" timeOffset="2937.729">3270 347 9634 0 0,'0'0'3206'0'0,"0"0"-1482"0"0,0 0-633 0 0,0 0-186 0 0,0 0-88 0 0,0 0-66 0 0,0 0-74 0 0,0 0-85 0 0,0 0-90 0 0,0 0-94 0 0,0 0-69 0 0,0 0-82 0 0,-16 34-79 0 0,-51 108-72 0 0,7 9-290 0 0,57-96-1614 0 0,5-54-1039 0 0,6-5-9769 0 0,-8 4 8844 0 0</inkml:trace>
  <inkml:trace contextRef="#ctx0" brushRef="#br0" timeOffset="6218.517">3244 402 0 0 0,'0'0'425'0'0,"0"0"214"0"0,0 0 144 0 0,0 0 164 0 0,0 0 136 0 0,0 0 36 0 0,0 0-30 0 0,0 0-70 0 0,0 0-88 0 0,0 0-52 0 0,2 0 2799 0 0,2 0-3477 0 0,1 0 1 0 0,-1 0-1 0 0,0 0 0 0 0,1 1 1 0 0,-1-1-1 0 0,0 1 0 0 0,0 0 1 0 0,0 1-1 0 0,0-1 0 0 0,0 1 1 0 0,0-1-1 0 0,0 1 0 0 0,0 0 0 0 0,-1 1 1 0 0,1-1-1 0 0,-1 1 0 0 0,0-1 1 0 0,1 1-1 0 0,-1 0 0 0 0,-1 0 1 0 0,1 1-1 0 0,1 0-201 0 0,137 206 665 0 0,-107-185-1680 0 0,-20-20-6047 0 0,-13-5 2449 0 0,0 3 2192 0 0,-1-3-154 0 0</inkml:trace>
  <inkml:trace contextRef="#ctx0" brushRef="#br0" timeOffset="6507.648">3167 626 0 0 0,'0'0'255'0'0,"0"0"578"0"0,0 0 506 0 0,0 0 451 0 0,0 0 128 0 0,0 0-137 0 0,0 0-271 0 0,0 0-352 0 0,0 0-321 0 0,0 0-303 0 0,0 0-233 0 0,0 0-132 0 0,30 2-95 0 0,135 4-105 0 0,-136-5-605 0 0,9-1-2218 0 0,-14-2-2429 0 0,-14-1 1588 0 0</inkml:trace>
  <inkml:trace contextRef="#ctx0" brushRef="#br0" timeOffset="7020.581">3732 383 4577 0 0,'0'0'1310'0'0,"0"0"-301"0"0,0 0-43 0 0,0 0 163 0 0,0 0 116 0 0,0 0-39 0 0,0 0-179 0 0,0 0-259 0 0,0 0-253 0 0,0 0-152 0 0,0 0-27 0 0,0 0 15 0 0,0 0 64 0 0,1 10 26 0 0,18 275 769 0 0,-17-269-1722 0 0,0 7-2607 0 0,-4-11-8804 0 0,0-11 10609 0 0</inkml:trace>
  <inkml:trace contextRef="#ctx0" brushRef="#br0" timeOffset="7284.705">3684 383 5873 0 0,'0'0'618'0'0,"0"0"-228"0"0,0 0 108 0 0,0 0 381 0 0,0 0 330 0 0,0 0 52 0 0,0 0-101 0 0,0 0-149 0 0,0 0-148 0 0,0 0-159 0 0,0 0-181 0 0,33-3-147 0 0,101-13-134 0 0,-32 3 120 0 0,-28 3-1849 0 0,-21 8-10589 0 0,-53 2 9670 0 0</inkml:trace>
  <inkml:trace contextRef="#ctx0" brushRef="#br0" timeOffset="7525.272">3741 560 4577 0 0,'0'0'608'0'0,"0"0"-256"0"0,0 0 336 0 0,0 0 665 0 0,0 0 143 0 0,0 0-208 0 0,0 0-288 0 0,0 0-287 0 0,0 0-161 0 0,0 0-128 0 0,0 0-144 0 0,0 0-120 0 0,192 8-136 0 0,-156-16-232 0 0,5-3-688 0 0,-2 0-1281 0 0,-8 4-2200 0 0,-11-1-1480 0 0</inkml:trace>
</inkml:ink>
</file>

<file path=ppt/ink/ink1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57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 15891 0 0,'0'0'379'0'0,"0"0"-406"0"0,0 0-170 0 0,0 0 250 0 0,0 0 406 0 0,0 0 227 0 0,0 0 62 0 0,0 0-24 0 0,0 0-87 0 0,21 35-110 0 0,65 112-119 0 0,-39-31 108 0 0,-39-75-429 0 0,-1 1 0 0 0,-2 0 0 0 0,-2 0-1 0 0,-1 1 1 0 0,-3 0-87 0 0,1-32-39 0 0,-2 1-1 0 0,0 0 1 0 0,0-1-1 0 0,-1 0 1 0 0,0 0 0 0 0,-1 0-1 0 0,-1 0 1 0 0,1 0 0 0 0,-2-1-1 0 0,1 1 1 0 0,-2-1 0 0 0,1-1-1 0 0,-1 0 1 0 0,-1 1-1 0 0,1-2 1 0 0,-2 1 0 0 0,1-1-1 0 0,-1-1 1 0 0,-6 4 39 0 0,-27 17-4509 0 0,-3-8-4165 0 0,42-20 1367 0 0</inkml:trace>
</inkml:ink>
</file>

<file path=ppt/ink/ink1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56.7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487 30 7474 0 0,'0'0'3566'0'0,"0"0"-2009"0"0,0 0-816 0 0,0 0-153 0 0,0 0 104 0 0,0 0 117 0 0,0 0 5 0 0,0 0-102 0 0,0 0-149 0 0,0 0-138 0 0,0 0-85 0 0,3 7-26 0 0,21 97 850 0 0,-23 158-150 0 0,-2-134-6566 0 0,2-119 2910 0 0,9 5-9185 0 0,-10-11 11075 0 0</inkml:trace>
  <inkml:trace contextRef="#ctx0" brushRef="#br0" timeOffset="229.188">119 1 5089 0 0,'0'0'352'0'0,"0"0"-97"0"0,0 0 0 0 0,0 0 147 0 0,0 0 181 0 0,-19 34 123 0 0,-57 106 7 0 0,73-136-654 0 0,1 1 0 0 0,-1-1-1 0 0,1 1 1 0 0,-1 0 0 0 0,1 0 0 0 0,0-1-1 0 0,1 1 1 0 0,0 0 0 0 0,-1 1 0 0 0,1-1-1 0 0,1 0 1 0 0,-1 0 0 0 0,1 0 0 0 0,0 0 0 0 0,0 1-1 0 0,1-1-58 0 0,0 9 158 0 0,3 12-160 0 0,2 0 1 0 0,0 0 0 0 0,2-1 0 0 0,1 0-1 0 0,1 0 1 0 0,0-1 0 0 0,2-1-1 0 0,9 14 2 0 0,-14-24-159 0 0,42 63-2439 0 0,10-13-3728 0 0,-47-54 5967 0 0</inkml:trace>
</inkml:ink>
</file>

<file path=ppt/ink/ink1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18.8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603 299 2673 0 0,'0'0'1243'0'0,"0"0"-555"0"0,0 0-192 0 0,0 0 121 0 0,0 0 207 0 0,0 0 199 0 0,0 0 104 0 0,0 0-17 0 0,0 0-69 0 0,0 0-134 0 0,0 0-169 0 0,-7-6-160 0 0,-20-16-112 0 0,-14 16 1050 0 0,19 8-1388 0 0,0 1 0 0 0,0 1 0 0 0,0 1 0 0 0,0 1-1 0 0,1 1 1 0 0,0 1 0 0 0,0 0 0 0 0,-5 5-128 0 0,-65 23 184 0 0,-117 42 784 0 0,279-71-1009 0 0,-27-8 241 0 0,-24 0-165 0 0,0 0 1 0 0,0 2-1 0 0,0 0 1 0 0,-1 1-1 0 0,1 1 1 0 0,-1 1-1 0 0,10 3-35 0 0,-28-7 3 0 0,0 0 1 0 0,0 1-1 0 0,0-1 0 0 0,-1 1 1 0 0,1-1-1 0 0,0 1 0 0 0,0-1 1 0 0,0 1-1 0 0,0-1 0 0 0,-1 1 1 0 0,1 0-1 0 0,0-1 0 0 0,-1 1 1 0 0,1 0-1 0 0,-1 0 0 0 0,1-1 1 0 0,-1 1-1 0 0,1 0 0 0 0,-1 0 1 0 0,1 0-1 0 0,-1 0 0 0 0,0 0 1 0 0,1 0-1 0 0,-1 0 0 0 0,0 0 1 0 0,0 0-1 0 0,0 0 0 0 0,0 0 1 0 0,0-1-1 0 0,0 1 0 0 0,0 0 0 0 0,0 0 1 0 0,0 0-1 0 0,0 0 0 0 0,0 0 1 0 0,-1 0-1 0 0,1 0 0 0 0,0 0 1 0 0,-1 0-1 0 0,1 0 0 0 0,-1 0 1 0 0,1-1-1 0 0,-1 1 0 0 0,1 0 1 0 0,-1 0-1 0 0,0-1 0 0 0,1 1 1 0 0,-1 0-1 0 0,0-1 0 0 0,0 1-3 0 0,-39 39 291 0 0,38-38-290 0 0,-103 72 199 0 0,83-61-173 0 0,0 1 0 0 0,1 1 0 0 0,0 1-1 0 0,1 1 1 0 0,1 1 0 0 0,-14 17-27 0 0,31-32-4 0 0,0 1 0 0 0,1-1-1 0 0,-1 1 1 0 0,1 0 0 0 0,-1-1 0 0 0,1 1 0 0 0,1 0-1 0 0,-1 0 1 0 0,0 0 0 0 0,1 0 0 0 0,0 0 0 0 0,0 0-1 0 0,0 0 1 0 0,0 0 0 0 0,1-1 0 0 0,0 1 0 0 0,-1 0-1 0 0,1 0 1 0 0,1 0 0 0 0,-1-1 0 0 0,0 1 0 0 0,1 0-1 0 0,0-1 1 0 0,0 1 0 0 0,0-1 0 0 0,0 0 0 0 0,1 0-1 0 0,-1 0 1 0 0,1 0 0 0 0,0 0 0 0 0,0 0 0 0 0,0-1-1 0 0,0 1 1 0 0,0-1 0 0 0,0 0 0 0 0,1 0 0 0 0,-1 0-1 0 0,1 0 1 0 0,-1-1 0 0 0,4 1 4 0 0,9 5-309 0 0,0 0 0 0 0,0-2 0 0 0,1 0 0 0 0,-1-1 0 0 0,1-1 0 0 0,0 0 0 0 0,0-1 0 0 0,0-1 0 0 0,1-1 0 0 0,4 0 309 0 0,8-6-3105 0 0,-12-2-2001 0 0,-10 3-1873 0 0</inkml:trace>
  <inkml:trace contextRef="#ctx0" brushRef="#br0" timeOffset="336.741">223 0 8506 0 0,'0'0'-171'0'0,"0"0"187"0"0,0 0 222 0 0,0 0 219 0 0,0 0 255 0 0,-2 31 236 0 0,-6 97 102 0 0,6-83-170 0 0,3 1-1 0 0,1-1 1 0 0,3 0 0 0 0,1-1-1 0 0,5 13-879 0 0,11 82 1071 0 0,-22-138-1067 0 0,9 65 73 0 0,-3 1 0 0 0,-3 0-1 0 0,-2 0 1 0 0,-4 0 0 0 0,-3 0 0 0 0,-2-1-1 0 0,-7 15-76 0 0,-14 15-29 0 0,-1-1-1389 0 0,16-30-8160 0 0,14-58 2837 0 0</inkml:trace>
</inkml:ink>
</file>

<file path=ppt/ink/ink1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22.0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354 564 448 0 0,'0'0'766'0'0,"0"0"-534"0"0,0 0-150 0 0,0 0 116 0 0,0 0 159 0 0,0 0 111 0 0,0 0 39 0 0,-26 33-26 0 0,-80 104-36 0 0,45-47 240 0 0,-91 120 1173 0 0,151-209-1828 0 0,1-1 0 0 0,-1 0 1 0 0,0 1-1 0 0,1-1 0 0 0,-1 1 0 0 0,1 0 1 0 0,-1-1-1 0 0,1 1 0 0 0,-1-1 1 0 0,1 1-1 0 0,0 0 0 0 0,-1-1 1 0 0,1 1-1 0 0,0 0 0 0 0,-1-1 0 0 0,1 1 1 0 0,0 0-1 0 0,0-1 0 0 0,-1 1 1 0 0,1 0-1 0 0,0 0 0 0 0,0-1 1 0 0,0 1-1 0 0,0 0 0 0 0,0 0 0 0 0,0-1 1 0 0,0 1-1 0 0,1 0 0 0 0,-1 0 1 0 0,0-1-1 0 0,0 1 0 0 0,0 0 0 0 0,1 0 1 0 0,-1-1-1 0 0,0 1 0 0 0,1 0 1 0 0,-1-1-1 0 0,1 1 0 0 0,-1-1 1 0 0,1 1-1 0 0,-1 0 0 0 0,1-1 0 0 0,-1 1 1 0 0,1-1-1 0 0,0 0 0 0 0,-1 1 1 0 0,1-1-1 0 0,-1 1 0 0 0,1-1 0 0 0,0 0 1 0 0,0 1-1 0 0,0-1-30 0 0,44 2 1331 0 0,-32-2-987 0 0,260-11 599 0 0,-173 18-955 0 0,-101-15 4798 0 0,-10-29-4011 0 0,-17-72 109 0 0,13 68-1291 0 0,-2 1 0 0 0,-1 1 1 0 0,-2 0-1 0 0,-2 2 0 0 0,-1 0 0 0 0,-14-14 407 0 0,34 48-711 0 0,-11-17-434 0 0,10 11-6122 0 0,4 8 3648 0 0,0 1 1649 0 0</inkml:trace>
  <inkml:trace contextRef="#ctx0" brushRef="#br0" timeOffset="445.974">943 457 6833 0 0,'0'0'1339'0'0,"0"0"-21"0"0,0 0 14 0 0,0 0 85 0 0,0 0-9 0 0,0 0-226 0 0,0 0-312 0 0,0 0-286 0 0,0 0-231 0 0,0 0-151 0 0,0 0-82 0 0,0 0-25 0 0,0 0 46 0 0,1 8 71 0 0,-11 124 813 0 0,-65 213-373 0 0,73-342-634 0 0,1-1 0 0 0,0 0 1 0 0,0 1-1 0 0,0-1 0 0 0,0 1 1 0 0,1 0-1 0 0,-1-1 1 0 0,1 1-1 0 0,0 0 0 0 0,-1-1 1 0 0,1 1-1 0 0,0 0 0 0 0,1-1 1 0 0,-1 1-1 0 0,0 0 0 0 0,1-1 1 0 0,-1 1-1 0 0,1-1 0 0 0,0 1 1 0 0,0 0-1 0 0,0-1 0 0 0,0 0 1 0 0,1 1-1 0 0,-1-1 0 0 0,1 0 1 0 0,-1 0-1 0 0,1 1 0 0 0,0-1 1 0 0,-1 0-1 0 0,1-1 1 0 0,0 1-1 0 0,1 0 0 0 0,0 0-18 0 0,11 0 206 0 0,-1 0-1 0 0,1-2 0 0 0,0 1 1 0 0,-1-2-1 0 0,1 0 0 0 0,0-1 1 0 0,-1 0-1 0 0,1-1 1 0 0,-1 0-1 0 0,0-1 0 0 0,0-1 1 0 0,0 0-1 0 0,5-4-205 0 0,-17 9-49 0 0,0 0 0 0 0,0 0 1 0 0,-1 0-1 0 0,1 0 0 0 0,0 0 0 0 0,-1-1 0 0 0,1 1 1 0 0,-1 0-1 0 0,1-1 0 0 0,0 1 0 0 0,-1 0 0 0 0,1-1 0 0 0,-1 1 1 0 0,1 0-1 0 0,-1-1 0 0 0,1 1 0 0 0,-1-1 0 0 0,1 1 0 0 0,-1-1 1 0 0,1 0-1 0 0,-1 1 0 0 0,0-1 0 0 0,1 1 0 0 0,-1-1 0 0 0,0 0 1 0 0,0 1-1 0 0,1-1 0 0 0,-1 1 0 0 0,0-1 0 0 0,0 0 1 0 0,0 0-1 0 0,0 1 0 0 0,0-1 0 0 0,0 0 0 0 0,0 1 0 0 0,0-1 1 0 0,0 0-1 0 0,0 1 0 0 0,0-1 0 0 0,0 0 0 0 0,0 1 0 0 0,-1-1 1 0 0,1 0-1 0 0,0 1 0 0 0,-1-1 0 0 0,1 1 0 0 0,0-1 1 0 0,-1 0 47 0 0,-15-14-7960 0 0,10 11 4254 0 0,2 0-4639 0 0</inkml:trace>
  <inkml:trace contextRef="#ctx0" brushRef="#br0" timeOffset="683.964">605 762 3913 0 0,'0'0'2166'0'0,"0"0"-414"0"0,0 0-34 0 0,0 0 62 0 0,0 0-126 0 0,0 0-243 0 0,0 0-240 0 0,35-2-195 0 0,117-9-185 0 0,154-28-143 0 0,-231 28-3689 0 0,-42 6-2404 0 0,-12 3-4049 0 0</inkml:trace>
  <inkml:trace contextRef="#ctx0" brushRef="#br0" timeOffset="1221.127">1755 254 6465 0 0,'0'0'1571'0'0,"0"0"-232"0"0,0 0-120 0 0,0 0 12 0 0,0 0-28 0 0,0 0-140 0 0,0 0-117 0 0,0 0-122 0 0,0 0-93 0 0,0 0-81 0 0,0 0-96 0 0,0 0-95 0 0,-29 27-74 0 0,-91 85-36 0 0,60-28 154 0 0,51-64-361 0 0,-5 9-21 0 0,2 0 0 0 0,1 1 1 0 0,1 0-1 0 0,1 1 1 0 0,2 0-1 0 0,1 1 1 0 0,2-1-1 0 0,1 1 1 0 0,1 0-1 0 0,2 0 1 0 0,3 23-122 0 0,-2-41 10 0 0,1 1 0 0 0,1-1 1 0 0,0 1-1 0 0,1-1 0 0 0,0 0 1 0 0,1 0-1 0 0,1-1 0 0 0,0 0 0 0 0,1 0 1 0 0,0 0-1 0 0,1-1 0 0 0,0 0 1 0 0,1 0-1 0 0,1-1 0 0 0,0 0 1 0 0,0-1-1 0 0,1 0 0 0 0,0 0 0 0 0,1-1 1 0 0,0-1-1 0 0,0 0 0 0 0,1-1 1 0 0,0 0-1 0 0,0-1 0 0 0,1 0 0 0 0,0-1 1 0 0,0-1-1 0 0,0 0 0 0 0,0-1 1 0 0,0 0-1 0 0,1-1 0 0 0,5-1-10 0 0,-2 0-568 0 0,19-1-2073 0 0,-16-4-6921 0 0,-16 0 1034 0 0</inkml:trace>
  <inkml:trace contextRef="#ctx0" brushRef="#br0" timeOffset="3685.957">2121 508 0 0 0,'0'0'156'0'0,"0"0"-116"0"0,0 0-12 0 0,0 0 172 0 0,0 0 271 0 0,0 0 272 0 0,0 0 198 0 0,0 0 30 0 0,0 0-100 0 0,0 0-159 0 0,-5 25-160 0 0,-17 79-124 0 0,-56 150 1010 0 0,1-99-753 0 0,77-155-530 0 0,0-1 0 0 0,-1 1-1 0 0,1 0 1 0 0,0 0 0 0 0,0 0 0 0 0,-1-1-1 0 0,1 1 1 0 0,0 0 0 0 0,0 0-1 0 0,0 0 1 0 0,-1 0 0 0 0,1-1-1 0 0,0 1 1 0 0,-1 0 0 0 0,1 0-1 0 0,0 0 1 0 0,0 0 0 0 0,-1 0-1 0 0,1 0 1 0 0,0 0 0 0 0,0 0-1 0 0,-1 0 1 0 0,1 0 0 0 0,0 0-1 0 0,-1 0-154 0 0,13-35 633 0 0,67-119 89 0 0,133-170-337 0 0,-166 251-85 0 0,-45 73-273 0 0,-1 0-67 0 0,0 0-112 0 0,0 29-6 0 0,-1 16 469 0 0,-1-17-140 0 0,1 0 0 0 0,1 0 0 0 0,2-1 0 0 0,1 1 1 0 0,1 0-1 0 0,1-1 0 0 0,1 0 0 0 0,1 0 0 0 0,2-1 0 0 0,7 16-171 0 0,-13-39 44 0 0,-1 0 0 0 0,0 0-1 0 0,1-1 1 0 0,0 1 0 0 0,-1-1 0 0 0,1 1 0 0 0,0-1-1 0 0,0 0 1 0 0,1 0 0 0 0,-1 0 0 0 0,0-1 0 0 0,1 1-1 0 0,-1-1 1 0 0,1 0 0 0 0,-1 0 0 0 0,1 0 0 0 0,-1 0-1 0 0,1-1 1 0 0,0 1 0 0 0,-1-1 0 0 0,1 0 0 0 0,0 0-1 0 0,0 0 1 0 0,-1-1 0 0 0,1 1 0 0 0,0-1 0 0 0,-1 0 0 0 0,1 0-1 0 0,-1 0 1 0 0,1 0 0 0 0,-1-1 0 0 0,0 0 0 0 0,1 1-1 0 0,-1-1 1 0 0,0 0 0 0 0,0-1 0 0 0,0 1 0 0 0,0 0-1 0 0,-1-1 1 0 0,1 0 0 0 0,-1 1 0 0 0,1-1 0 0 0,-1 0-1 0 0,0 0 1 0 0,1-2-44 0 0,41-39 105 0 0,-2-3 1 0 0,-2-1-1 0 0,-2-2 1 0 0,-2-1-1 0 0,-2-2 0 0 0,-3-1 1 0 0,9-25-106 0 0,-25 42 268 0 0,-15 37-220 0 0,0 0-64 0 0,0 22-271 0 0,-14 137 762 0 0,13-137-420 0 0,2-1 1 0 0,0 0-1 0 0,2 0 1 0 0,0 0-1 0 0,1 0 1 0 0,2-1-1 0 0,0 1 1 0 0,0-1-1 0 0,2 0 1 0 0,1-1-1 0 0,0 0 1 0 0,2 0-1 0 0,0-1-55 0 0,23 37 50 0 0,-24-35-160 0 0,-9-16-4054 0 0,0-2-4429 0 0,-1-2 1650 0 0</inkml:trace>
  <inkml:trace contextRef="#ctx0" brushRef="#br0" timeOffset="4037.132">3106 740 8210 0 0,'0'0'1040'0'0,"0"0"-89"0"0,0 0 166 0 0,0 0 209 0 0,0 0-16 0 0,0 0-178 0 0,0 0-215 0 0,0 0-179 0 0,0 0-121 0 0,33-2-157 0 0,105-6-150 0 0,4-8-728 0 0,-103 10-2328 0 0,-14 2-4271 0 0,-13 3-930 0 0</inkml:trace>
  <inkml:trace contextRef="#ctx0" brushRef="#br0" timeOffset="5920.291">3878 339 6337 0 0,'0'0'2700'0'0,"0"0"-1472"0"0,0 0-384 0 0,0 0 96 0 0,0 0 156 0 0,0 0 82 0 0,0 0-67 0 0,0 0-259 0 0,0 0-305 0 0,0 0-254 0 0,0 0-169 0 0,-2 2-58 0 0,-2 8 10 0 0,0 0 0 0 0,1 0 0 0 0,0 0 0 0 0,1 0 0 0 0,0 0 0 0 0,1 0 0 0 0,0 0 0 0 0,1 1 0 0 0,0-1 0 0 0,0 0 0 0 0,2 11-76 0 0,-1 10 152 0 0,18 326 448 0 0,2-224-2140 0 0,-20-127 316 0 0,-2-4-8317 0 0,0-2 2942 0 0</inkml:trace>
  <inkml:trace contextRef="#ctx0" brushRef="#br0" timeOffset="6409.117">3716 324 4297 0 0,'0'0'2023'0'0,"0"0"-951"0"0,0 0-281 0 0,0 0 107 0 0,0 0 191 0 0,0 0 90 0 0,0 0-63 0 0,0 0-133 0 0,0 0-124 0 0,0 0-132 0 0,34-11-112 0 0,112-33-111 0 0,-26 29 235 0 0,-103 12-667 0 0,1 1-1 0 0,0 1 1 0 0,0 1 0 0 0,0 0 0 0 0,-1 1 0 0 0,1 1 0 0 0,0 0 0 0 0,-1 2 0 0 0,1 0 0 0 0,-1 1 0 0 0,0 0 0 0 0,0 2 0 0 0,-1 0-1 0 0,6 3-71 0 0,-19-8 3 0 0,-1 0 0 0 0,1 0-1 0 0,-1 0 1 0 0,1 0 0 0 0,-1 1-1 0 0,1-1 1 0 0,-1 1-1 0 0,0-1 1 0 0,0 1 0 0 0,0 0-1 0 0,-1 0 1 0 0,1-1-1 0 0,-1 1 1 0 0,0 1 0 0 0,1-1-1 0 0,-1 0 1 0 0,0 0-1 0 0,-1 0 1 0 0,1 0 0 0 0,-1 1-1 0 0,1-1 1 0 0,-1 0-1 0 0,0 1 1 0 0,0-1 0 0 0,0 0-1 0 0,-1 1 1 0 0,1-1 0 0 0,-1 0-1 0 0,0 0 1 0 0,0 0-1 0 0,0 1 1 0 0,0-1 0 0 0,-1 0-1 0 0,1 0-2 0 0,-68 93 109 0 0,43-73-124 0 0,0-1 1 0 0,-2-1-1 0 0,0-2 0 0 0,-2 0 0 0 0,-1-2 15 0 0,-7 6 58 0 0,27-17-15 0 0,10-6-43 0 0,-1 0-1 0 0,0 0 1 0 0,1 0-1 0 0,-1 0 0 0 0,1 0 1 0 0,-1 1-1 0 0,1-1 1 0 0,-1 1-1 0 0,1 0 0 0 0,-1-1 1 0 0,1 1-1 0 0,-1 0 1 0 0,1 0-1 0 0,-1-1 0 0 0,1 1 1 0 0,0 0-1 0 0,0 1 1 0 0,0-1-1 0 0,-1 0 0 0 0,1 0 1 0 0,0 0-1 0 0,0 1 1 0 0,1-1-1 0 0,-1 0 0 0 0,0 1 1 0 0,0-1-1 0 0,1 1 1 0 0,-1-1-1 0 0,1 1 0 0 0,-1-1 1 0 0,1 1-1 0 0,-1 0 1 0 0,1-1-1 0 0,0 1 0 0 0,0-1 1 0 0,0 1-1 0 0,0 0 1 0 0,0-1-1 0 0,0 1 0 0 0,1 0 1 0 0,-1-1-1 0 0,0 1 1 0 0,1-1-1 0 0,-1 1 0 0 0,1-1 1 0 0,0 1-1 0 0,-1-1 1 0 0,2 2 0 0 0,66 47 368 0 0,-55-43-294 0 0,0 2 1 0 0,-1-1 0 0 0,0 2-1 0 0,0-1 1 0 0,-1 2 0 0 0,-1-1-1 0 0,1 2 1 0 0,-2-1 0 0 0,1 1-1 0 0,1 4-74 0 0,-10-14-38 0 0,0 0 0 0 0,0 0 0 0 0,1 0-1 0 0,-1-1 1 0 0,1 1 0 0 0,-1 0 0 0 0,1-1-1 0 0,0 0 1 0 0,-1 1 0 0 0,1-1 0 0 0,0 0-1 0 0,0 0 1 0 0,0 0 0 0 0,0 0 0 0 0,0 0-1 0 0,0 0 1 0 0,0-1 0 0 0,1 1 0 0 0,-1-1-1 0 0,0 1 1 0 0,0-1 0 0 0,0 0 0 0 0,1 0-1 0 0,-1 0 39 0 0,22 0-6216 0 0,-16 0 1377 0 0,-3 0-2397 0 0</inkml:trace>
  <inkml:trace contextRef="#ctx0" brushRef="#br0" timeOffset="6648.358">4364 748 5681 0 0,'0'0'840'0'0,"0"0"78"0"0,0 0 233 0 0,0 0 221 0 0,0 0 18 0 0,0 0-149 0 0,0 0-244 0 0,0 0-301 0 0,0 0-262 0 0,0 0-169 0 0,0 0-116 0 0,8 32-78 0 0,24 101-45 0 0,-16-71 157 0 0,-10-40-2704 0 0,-6-3-7226 0 0,0-19 6601 0 0</inkml:trace>
  <inkml:trace contextRef="#ctx0" brushRef="#br0" timeOffset="7110.103">4360 656 2705 0 0,'0'0'2065'0'0,"0"0"-1043"0"0,0 0-322 0 0,0 0 160 0 0,0 0 248 0 0,0 0 155 0 0,0 0 31 0 0,0 0-15 0 0,0 0-65 0 0,0 0-124 0 0,0 0-164 0 0,0 0-213 0 0,0 0-204 0 0,32-4-153 0 0,101-11-118 0 0,-66 12 105 0 0,-48 30-112 0 0,-36 31 60 0 0,-82 69-314 0 0,98-125 8 0 0,1-1 0 0 0,-1 1 1 0 0,0-1-1 0 0,1 1 0 0 0,-1-1 0 0 0,0 1 0 0 0,1 0 1 0 0,0-1-1 0 0,-1 1 0 0 0,1 0 0 0 0,0-1 0 0 0,0 1 1 0 0,0 0-1 0 0,0-1 0 0 0,0 1 0 0 0,1 0 0 0 0,-1-1 1 0 0,0 1-1 0 0,1 0 0 0 0,-1-1 0 0 0,1 1 1 0 0,0-1-1 0 0,-1 1 0 0 0,1-1 0 0 0,0 1 0 0 0,0-1 1 0 0,0 0-1 0 0,0 1 0 0 0,0-1 0 0 0,0 0 0 0 0,0 0 1 0 0,1 0-1 0 0,-1 0 0 0 0,0 0 0 0 0,2 1 15 0 0,62 25 20 0 0,-31-15 2 0 0,-32-12-5 0 0,0 1 0 0 0,0-1 0 0 0,0 1 0 0 0,0 0 0 0 0,0-1 0 0 0,-1 1 0 0 0,1 0-1 0 0,0 0 1 0 0,0 0 0 0 0,0 0 0 0 0,-1 1 0 0 0,1-1 0 0 0,-1 0 0 0 0,1 1 0 0 0,-1-1 0 0 0,1 1 0 0 0,-1-1 0 0 0,0 1 0 0 0,0 0 0 0 0,0 0 0 0 0,0-1 0 0 0,0 1 0 0 0,0 0 0 0 0,0 0 0 0 0,0 0 0 0 0,-1 0 0 0 0,1 0 0 0 0,-1 0 0 0 0,0 0 0 0 0,1 0 0 0 0,-1 0 0 0 0,0 0 0 0 0,0 1 0 0 0,0-1 0 0 0,-1 0-1 0 0,1 0 1 0 0,0 0 0 0 0,-1 0 0 0 0,1 0 0 0 0,-1 0 0 0 0,0 0 0 0 0,0 0 0 0 0,0 1-17 0 0,-10 6-117 0 0,0 0 1 0 0,0-1-1 0 0,-1 0 0 0 0,0-1 0 0 0,0 0 0 0 0,-1-1 0 0 0,0 0 0 0 0,0-1 0 0 0,0-1 1 0 0,0 0-1 0 0,-14 2 117 0 0,-11-5-6311 0 0,36-3 1599 0 0,0-2 1875 0 0,2 4 1958 0 0,0-1-1534 0 0</inkml:trace>
  <inkml:trace contextRef="#ctx0" brushRef="#br0" timeOffset="7406.972">4839 258 9338 0 0,'0'0'1118'0'0,"0"0"-442"0"0,0 0-268 0 0,0 0 43 0 0,0 0 135 0 0,0 0 207 0 0,0 0 168 0 0,0 0 62 0 0,0 0-23 0 0,0 0-129 0 0,0 0-157 0 0,0 0-149 0 0,0 0-124 0 0,9 22-106 0 0,29 71-75 0 0,-16 9 263 0 0,-24 84-217 0 0,-17-63-444 0 0,13-54-696 0 0,6-39-3461 0 0,0-30 4255 0 0,0 1-2151 0 0,0-1-877 0 0,0 0-860 0 0,0 0 176 0 0,0 0 1629 0 0</inkml:trace>
  <inkml:trace contextRef="#ctx0" brushRef="#br0" timeOffset="7706.451">4866 258 6665 0 0,'0'0'1398'0'0,"0"0"-135"0"0,0 0 16 0 0,0 0 147 0 0,0 0 34 0 0,0 0-97 0 0,0 0-206 0 0,0 0-218 0 0,0 0-148 0 0,0 0-135 0 0,0 0-128 0 0,0 0-93 0 0,30-9-67 0 0,94-29-37 0 0,31 5 544 0 0,-43 29-1197 0 0,-110 4 188 0 0,-1 0 0 0 0,1 1-1 0 0,-1-1 1 0 0,0 1 0 0 0,1-1-1 0 0,-1 1 1 0 0,1 0 0 0 0,-1-1-1 0 0,0 1 1 0 0,0 0 0 0 0,1 0-1 0 0,-1 0 1 0 0,0 0 0 0 0,0 0-1 0 0,0 0 1 0 0,0 0 0 0 0,0 0-1 0 0,0 1 1 0 0,0-1 0 0 0,-1 0-1 0 0,1 0 1 0 0,0 1 0 0 0,-1-1-1 0 0,1 1 1 0 0,-1-1 0 0 0,1 0-1 0 0,-1 1 1 0 0,0-1-1 0 0,1 1 135 0 0,-8 25-9390 0 0,3-22 2064 0 0</inkml:trace>
  <inkml:trace contextRef="#ctx0" brushRef="#br0" timeOffset="7953.986">4866 637 5345 0 0,'0'0'1347'0'0,"0"0"40"0"0,0 0 269 0 0,0 0 138 0 0,0 0-196 0 0,0 0-330 0 0,0 0-292 0 0,0 0-240 0 0,0 0-191 0 0,32-3-156 0 0,102-10-154 0 0,6-10-1096 0 0,-99 14-2684 0 0,5 3-4612 0 0,-32 5 3444 0 0</inkml:trace>
  <inkml:trace contextRef="#ctx0" brushRef="#br0" timeOffset="8268.014">5472 0 2104 0 0,'0'0'1996'0'0,"0"0"-552"0"0,0 0-208 0 0,0 0-54 0 0,0 0-65 0 0,0 0 8 0 0,0 0 1 0 0,0 0-29 0 0,0 0-25 0 0,0 0-88 0 0,0 0-133 0 0,0 0-116 0 0,11 22-55 0 0,34 72-39 0 0,-30-60-253 0 0,-2 1-1 0 0,0 0 0 0 0,-3 1 1 0 0,-1 0-1 0 0,-2 1 0 0 0,-1 0 1 0 0,0 27-388 0 0,-1-39-2 0 0,-2 0 0 0 0,-1 1 0 0 0,-1-1 0 0 0,-1 0 0 0 0,-1 0 0 0 0,-2 1 0 0 0,0-1 0 0 0,-2 0 0 0 0,0-1 0 0 0,-2 1 0 0 0,-1-1 0 0 0,-1-1 0 0 0,0 1 0 0 0,-2-1 0 0 0,-1-1 0 0 0,-1 0 0 0 0,0-1 0 0 0,-2 0 0 0 0,-1-1 0 0 0,-16 16 2 0 0,28-32-267 0 0,-66 53-2207 0 0,45-42-1580 0 0,-2-2-3916 0 0,18-9 2673 0 0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9:48.4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71 101 3313 0 0,'0'0'1265'0'0,"0"0"-322"0"0,0 0 53 0 0,0 0 230 0 0,0 0 165 0 0,0 0 28 0 0,0 0-101 0 0,0 0-209 0 0,0 0-259 0 0,0 0-229 0 0,0 0-185 0 0,0 16 642 0 0,-4 208 1376 0 0,11-181-2429 0 0,-5 49-1657 0 0,-9-83 145 0 0,2-4-1760 0 0,3 0-8074 0 0,2-5 10564 0 0</inkml:trace>
  <inkml:trace contextRef="#ctx0" brushRef="#br0" timeOffset="1">30 116 0 0 0,'0'0'1050'0'0,"0"0"203"0"0,0 0 50 0 0,0 0-152 0 0,0 0-263 0 0,0 0-176 0 0,0 0-78 0 0,0 0-5 0 0,0 0 78 0 0,0 0 47 0 0,3-9 34 0 0,11-26 15 0 0,29 9 1585 0 0,-30 22-1888 0 0,-5 1-281 0 0,9-4 72 0 0,0 0-1 0 0,1 1 0 0 0,-1 1 0 0 0,1 1 1 0 0,0 1-1 0 0,0 0 0 0 0,13 0-290 0 0,-27 3 22 0 0,0 0-1 0 0,0 0 1 0 0,0 0-1 0 0,0 0 0 0 0,0 1 1 0 0,0 0-1 0 0,0-1 0 0 0,0 2 1 0 0,-1-1-1 0 0,1 0 1 0 0,0 1-1 0 0,-1-1 0 0 0,1 1 1 0 0,-1 0-1 0 0,1 0 1 0 0,-1 0-1 0 0,0 1 0 0 0,0-1 1 0 0,0 1-1 0 0,0 0 1 0 0,-1 0-1 0 0,1 0 0 0 0,-1 0 1 0 0,1 0-1 0 0,-1 0 0 0 0,0 1 1 0 0,0 1-22 0 0,-2 0 46 0 0,0 0 1 0 0,-1-1-1 0 0,0 1 0 0 0,0 0 1 0 0,0-1-1 0 0,-1 1 1 0 0,0 0-1 0 0,0-1 0 0 0,0 0 1 0 0,0 1-1 0 0,-1-1 1 0 0,1 0-1 0 0,-1 0 0 0 0,0-1 1 0 0,0 1-1 0 0,-1 0 1 0 0,1-1-1 0 0,-1 0 0 0 0,1 0 1 0 0,-1 0-1 0 0,0 0 1 0 0,0-1-1 0 0,-1 1 0 0 0,1-1 1 0 0,0 0-1 0 0,-1-1 1 0 0,1 1-1 0 0,-3 0-46 0 0,-7 5 8 0 0,-115 60-696 0 0,57-36-726 0 0,21-15-5478 0 0,45-15 5214 0 0,5-1-2305 0 0,1 0 942 0 0</inkml:trace>
</inkml:ink>
</file>

<file path=ppt/ink/ink1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41.5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30 928 0 0,'0'0'658'0'0,"0"0"10"0"0,0 0 329 0 0,0 0 346 0 0,0 0 68 0 0,0 0-192 0 0,0 0-291 0 0,0 0-147 0 0,0 0 47 0 0,0 0 157 0 0,0 0 129 0 0,0 0 22 0 0,0 0-37 0 0,19 0-76 0 0,138-4 1421 0 0,204-22 250 0 0,-242 39-3488 0 0,-72 7-9279 0 0,-38-16 684 0 0</inkml:trace>
</inkml:ink>
</file>

<file path=ppt/ink/ink1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32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0 454 7762 0 0,'0'0'576'0'0,"0"0"-327"0"0,0 0-31 0 0,0 0 339 0 0,0 0 295 0 0,0 0 166 0 0,0 0 33 0 0,0 0-71 0 0,0 0-85 0 0,32-1-128 0 0,98-5-169 0 0,59-17 797 0 0,-80 12-2987 0 0,-109 11 617 0 0,0 0-411 0 0,-5 0-7273 0 0,1 0 4353 0 0</inkml:trace>
  <inkml:trace contextRef="#ctx0" brushRef="#br0" timeOffset="247.006">63 583 7290 0 0,'0'0'640'0'0,"0"0"-254"0"0,0 0 153 0 0,0 0 427 0 0,0 0 301 0 0,0 0 74 0 0,0 0-143 0 0,0 0-223 0 0,0 0-210 0 0,0 0-211 0 0,0 0-202 0 0,33-2-163 0 0,105-7-133 0 0,24-18-2192 0 0,-159 27 1996 0 0,53-10-3262 0 0,-19-1-2380 0 0,-19 3 724 0 0</inkml:trace>
  <inkml:trace contextRef="#ctx0" brushRef="#br0" timeOffset="501.763">1038 27 5817 0 0,'0'0'2766'0'0,"0"0"-1599"0"0,0 0-604 0 0,0 0-72 0 0,0 0 111 0 0,0 0 252 0 0,0 0 166 0 0,0 0 83 0 0,0 0-12 0 0,0 0-194 0 0,0 0-194 0 0,0 0-155 0 0,0 0-119 0 0,4 26-65 0 0,13 132 270 0 0,-9-75-27 0 0,0 158-357 0 0,-19-197-1738 0 0,2-33-2786 0 0,-3-7-5301 0 0,11-4 5006 0 0</inkml:trace>
  <inkml:trace contextRef="#ctx0" brushRef="#br0" timeOffset="802.548">685 67 3697 0 0,'0'0'2334'0'0,"0"0"-934"0"0,0 0-158 0 0,0 0 269 0 0,0 0 221 0 0,0 0-52 0 0,0 0-210 0 0,0 0-237 0 0,0 0-190 0 0,32-3-149 0 0,100-13-174 0 0,241-27 1625 0 0,-229 39-4221 0 0,-133 15-2120 0 0,-11 2-2381 0 0,0-11 4202 0 0,0 5-4702 0 0</inkml:trace>
  <inkml:trace contextRef="#ctx0" brushRef="#br0" timeOffset="1067.817">711 689 10042 0 0,'0'0'987'0'0,"0"0"-301"0"0,0 0 15 0 0,0 0 291 0 0,0 0 226 0 0,0 0 77 0 0,0 0-103 0 0,0 0-220 0 0,0 0-188 0 0,0 0-146 0 0,0 0-137 0 0,0 0-83 0 0,31-1-60 0 0,98-4-33 0 0,204-40-1072 0 0,-323 44 153 0 0,26-4-1917 0 0,-13 0-3400 0 0,-11 1-4675 0 0</inkml:trace>
  <inkml:trace contextRef="#ctx0" brushRef="#br0" timeOffset="2296.901">1350 531 7810 0 0,'0'0'1192'0'0,"0"0"-413"0"0,0 0-198 0 0,0 0 58 0 0,0 0 124 0 0,0 0 89 0 0,0 0-1 0 0,0 0-50 0 0,0 0-92 0 0,0 0-144 0 0,0 0-126 0 0,0 0-90 0 0,3 16-61 0 0,15 131 371 0 0,-29-71-50 0 0,1-17-3675 0 0,8-19-9575 0 0,2-39 10462 0 0</inkml:trace>
  <inkml:trace contextRef="#ctx0" brushRef="#br0" timeOffset="8306.098">1337 546 0 0 0,'0'0'195'0'0,"0"0"400"0"0,0 0 127 0 0,0 0 46 0 0,0 0 51 0 0,0 0 46 0 0,5-2-21 0 0,14-5-56 0 0,-14 5-76 0 0,-5 2-73 0 0,0 0-42 0 0,0 0-9 0 0,0 0 9 0 0,0 0-5 0 0,0 0-16 0 0,0 0-49 0 0,0 0-58 0 0,0 0-42 0 0,0 0-53 0 0,27 0 2566 0 0,106-19-1092 0 0,-41 19-1558 0 0,-91 1-284 0 0,0 1 0 0 0,-1 0 0 0 0,1-1 0 0 0,-1 1 1 0 0,1 0-1 0 0,-1-1 0 0 0,0 1 0 0 0,1 0 0 0 0,-1-1 1 0 0,0 1-1 0 0,0 0 0 0 0,0 0 0 0 0,0-1 0 0 0,-1 1 1 0 0,1 0-1 0 0,0 0 0 0 0,-1-1 0 0 0,1 1 0 0 0,-1 0 0 0 0,1-1 1 0 0,-1 1-1 0 0,0-1 0 0 0,0 1 0 0 0,0-1 0 0 0,0 1 1 0 0,0-1-1 0 0,0 0 0 0 0,0 1 0 0 0,0-1 0 0 0,-1 0 1 0 0,0 1-7 0 0,-6 7 25 0 0,-1-1 0 0 0,0-1 0 0 0,0 0 0 0 0,0 0 0 0 0,-1 0 0 0 0,0-1 0 0 0,0-1 0 0 0,0 0 0 0 0,-6 2-25 0 0,-32 17 0 0 0,34-18 42 0 0,15-6-115 0 0,-1 0 1 0 0,0 1-1 0 0,0-1 0 0 0,0 0 0 0 0,1 0 0 0 0,-1 0 1 0 0,0 1-1 0 0,0-1 0 0 0,0 0 0 0 0,1 0 0 0 0,-1 1 1 0 0,0-1-1 0 0,0 0 0 0 0,0 0 0 0 0,0 1 0 0 0,0-1 1 0 0,0 0-1 0 0,0 0 0 0 0,0 1 0 0 0,1-1 0 0 0,-1 0 0 0 0,0 0 1 0 0,0 1 72 0 0,60 24 169 0 0,88-20 687 0 0,-146-5-840 0 0,0-1 1 0 0,1 1-1 0 0,-1 0 0 0 0,0 0 1 0 0,1 0-1 0 0,-1 0 0 0 0,0 0 0 0 0,0 1 1 0 0,1-1-1 0 0,-1 1 0 0 0,0-1 0 0 0,0 1 1 0 0,0 0-1 0 0,1 0 0 0 0,-1 0 0 0 0,0 0 1 0 0,0 0-1 0 0,0 0 0 0 0,-1 1 0 0 0,1-1 1 0 0,0 1-1 0 0,0-1 0 0 0,-1 1 1 0 0,1-1-1 0 0,-1 1 0 0 0,1 0 0 0 0,-1 0 1 0 0,0 0-1 0 0,0 0 0 0 0,0 0 0 0 0,0 0 1 0 0,0 0-1 0 0,0 0 0 0 0,-1 1 0 0 0,1-1 1 0 0,-1 0-1 0 0,1 0 0 0 0,-1 1 0 0 0,0-1 1 0 0,0 0-1 0 0,0 1-16 0 0,-37 38 808 0 0,20-28-674 0 0,0 0 0 0 0,-1-1-1 0 0,0-2 1 0 0,-1 1 0 0 0,0-2 0 0 0,-1-1-1 0 0,-3 1-133 0 0,-63-4-828 0 0,53-6-2655 0 0,22-2 357 0 0,5-1-3001 0 0,5 3 698 0 0</inkml:trace>
  <inkml:trace contextRef="#ctx0" brushRef="#br0" timeOffset="11943.092">1725 675 0 0 0,'0'0'579'0'0,"0"0"340"0"0,0 0 120 0 0,0 0 18 0 0,0 0 51 0 0,14-1 62 0 0,41-1 8 0 0,7-21 2865 0 0,-45 11-3061 0 0,76-61 1993 0 0,21-67-1093 0 0,-108 130-1854 0 0,0 1 0 0 0,-1-1 0 0 0,0 0 0 0 0,0-1 1 0 0,-1 1-1 0 0,0-1 0 0 0,-1 0 0 0 0,0 0 0 0 0,-1 0 0 0 0,0 0 1 0 0,-1 0-1 0 0,0-1 0 0 0,-1 1 0 0 0,0 0 0 0 0,-1-1-28 0 0,-31 16-2735 0 0,-25 78 191 0 0,49-67 2591 0 0,1 0-1 0 0,0 0 1 0 0,1 0-1 0 0,1 1 1 0 0,0 0-1 0 0,1 0 1 0 0,1 1-1 0 0,1-1 1 0 0,0 1-1 0 0,1-1 1 0 0,1 1 0 0 0,0-1-1 0 0,3 11-46 0 0,-2-21 64 0 0,2 1 0 0 0,-1-1 0 0 0,1 1 1 0 0,0-1-1 0 0,0 0 0 0 0,0 0 0 0 0,1 0 0 0 0,0-1 0 0 0,0 1 1 0 0,1-1-1 0 0,0 0 0 0 0,0 0 0 0 0,0-1 0 0 0,0 1 0 0 0,1-1 0 0 0,-1 0 1 0 0,1 0-1 0 0,0-1 0 0 0,0 0 0 0 0,1 0 0 0 0,-1 0 0 0 0,1-1 1 0 0,-1 0-1 0 0,1 0 0 0 0,0-1 0 0 0,-1 0 0 0 0,1 0 0 0 0,0-1 0 0 0,0 1 1 0 0,0-1-1 0 0,0-1 0 0 0,0 1 0 0 0,0-1 0 0 0,-1-1 0 0 0,1 1 0 0 0,0-1 1 0 0,-1 0-1 0 0,1-1 0 0 0,5-2-64 0 0,22-11 294 0 0,1-2 0 0 0,-2-1 1 0 0,0-2-1 0 0,-2-1 0 0 0,0-2 0 0 0,-2-1 1 0 0,0-1-1 0 0,1-5-294 0 0,-19 21 7 0 0,-1-1 0 0 0,-1-1 0 0 0,0 0 0 0 0,-1 0 0 0 0,0-1 0 0 0,0 0 1 0 0,-2 0-1 0 0,1-1 0 0 0,-2 1 0 0 0,0-1 0 0 0,-1-1 0 0 0,0 1 0 0 0,-1-1 0 0 0,0 1 0 0 0,-1-10-7 0 0,-2 23-59 0 0,0 0 0 0 0,-1 0 0 0 0,1 0 0 0 0,-1 0 0 0 0,1 0 0 0 0,-1 0 0 0 0,0 0 0 0 0,1 0 0 0 0,-1 1 0 0 0,0-1 0 0 0,1 0 0 0 0,-1 0 0 0 0,0 1 0 0 0,0-1 0 0 0,0 1 0 0 0,0-1 0 0 0,1 1 0 0 0,-1-1 0 0 0,0 1 0 0 0,0-1 0 0 0,0 1 0 0 0,0 0 0 0 0,0-1 0 0 0,0 1 0 0 0,0 0-1 0 0,0 0 1 0 0,0 0 0 0 0,0 0 0 0 0,-1 0 0 0 0,1 0 0 0 0,0 0 0 0 0,0 0 0 0 0,0 1 0 0 0,0-1 0 0 0,0 0 0 0 0,0 0 0 0 0,0 1 0 0 0,0-1 0 0 0,1 1 0 0 0,-1-1 0 0 0,0 1 0 0 0,0-1 0 0 0,0 1 0 0 0,0 0 0 0 0,0-1 0 0 0,1 1 0 0 0,-1 0 0 0 0,0 0 0 0 0,1-1 0 0 0,-1 1 0 0 0,0 0 0 0 0,1 0-1 0 0,-1 0 1 0 0,1 0 0 0 0,0 0 0 0 0,-1 1 59 0 0,-8 10-52 0 0,2 1-1 0 0,-1 0 0 0 0,2 0 1 0 0,-1 1-1 0 0,2 0 1 0 0,0 0-1 0 0,1 0 0 0 0,0 1 1 0 0,1-1-1 0 0,1 1 0 0 0,0 0 1 0 0,1 0-1 0 0,0 0 1 0 0,1 0-1 0 0,2 4 53 0 0,-2-14 39 0 0,1 0-1 0 0,0 0 1 0 0,1-1 0 0 0,-1 1-1 0 0,1-1 1 0 0,0 1-1 0 0,0-1 1 0 0,0 1 0 0 0,0-1-1 0 0,1 0 1 0 0,0 0 0 0 0,0 0-1 0 0,0-1 1 0 0,0 1 0 0 0,1-1-1 0 0,-1 1 1 0 0,1-1 0 0 0,0 0-1 0 0,0-1 1 0 0,0 1 0 0 0,0-1-1 0 0,1 1 1 0 0,-1-1 0 0 0,1 0-1 0 0,-1-1 1 0 0,1 1 0 0 0,-1-1-1 0 0,1 0 1 0 0,1 0-39 0 0,4 1 145 0 0,0-1 0 0 0,-1 0 0 0 0,1-1 0 0 0,0 0 0 0 0,0-1 1 0 0,-1 0-1 0 0,1 0 0 0 0,0-1 0 0 0,-1 0 0 0 0,1 0 0 0 0,-1-2 0 0 0,0 1 0 0 0,0-1 1 0 0,2-1-146 0 0,3-3 79 0 0,-1-1 0 0 0,-1-1 0 0 0,0 1 1 0 0,0-2-1 0 0,-1 0 0 0 0,0 0 0 0 0,-1-1 1 0 0,0 0-1 0 0,-1-1 0 0 0,0 0 0 0 0,-1-1 1 0 0,-1 0-1 0 0,0 0 0 0 0,-1 0 1 0 0,-1-1-1 0 0,0 0 0 0 0,0 0 0 0 0,-2 0 1 0 0,0 0-1 0 0,-1-1 0 0 0,0 0 0 0 0,-1 1 1 0 0,-1-11-80 0 0,0 24-33 0 0,1 0-7 0 0,-1 1 0 0 0,1-1 0 0 0,0 0 0 0 0,-1 0 0 0 0,1 0 0 0 0,-1 0 0 0 0,1 0 0 0 0,-1 0 0 0 0,0 0 0 0 0,0 0 0 0 0,0 0 0 0 0,0 0 0 0 0,0 0 0 0 0,0 0 0 0 0,-1 0 0 0 0,1 0 0 0 0,0 1 0 0 0,-1-1 0 0 0,0 0 0 0 0,1 0 0 0 0,-1 0 0 0 0,0 0 0 0 0,0 1 0 0 0,0-1 0 0 0,0 0 0 0 0,-1 1 0 0 0,1-1 0 0 0,0 1 0 0 0,-1-1 0 0 0,1 1 0 0 0,-1 0 0 0 0,1 0 0 0 0,-1-1 0 0 0,1 1 0 0 0,-1 0 0 0 0,0 0 0 0 0,0 1 0 0 0,1-1 0 0 0,-1 0 0 0 0,0 0 0 0 0,0 1 0 0 0,0 0 0 0 0,0-1 0 0 0,0 1 0 0 0,0 0 0 0 0,0 0 0 0 0,0 0 0 0 0,0 0 0 0 0,0 0 0 0 0,0 0 0 0 0,0 0 40 0 0,-5 7-97 0 0,0-1 0 0 0,0 1 0 0 0,1 0 0 0 0,-1 0-1 0 0,2 1 1 0 0,-1 0 0 0 0,1 0 0 0 0,0 0 0 0 0,1 0 0 0 0,0 1-1 0 0,0 0 1 0 0,1 0 0 0 0,0 0 0 0 0,-1 8 97 0 0,-1-2 71 0 0,0 0 0 0 0,2 0 0 0 0,0 1-1 0 0,0-1 1 0 0,2 1 0 0 0,0-1 0 0 0,0 1 0 0 0,2-1 0 0 0,0 1 0 0 0,0-1-1 0 0,2 1 1 0 0,0-1 0 0 0,0 0 0 0 0,3 5-71 0 0,41 82 295 0 0,-23-52-2794 0 0,-3 2-7437 0 0,-18-45 5994 0 0</inkml:trace>
  <inkml:trace contextRef="#ctx0" brushRef="#br0" timeOffset="12191.536">2986 612 8386 0 0,'0'0'2811'0'0,"0"0"-1869"0"0,0 0-401 0 0,0 0 182 0 0,0 0 133 0 0,0 0-4 0 0,0 0-149 0 0,0 0-207 0 0,-9 32-174 0 0,-28 99-125 0 0,28-51-8 0 0,26-18-1530 0 0,-12-56-468 0 0,-2-4-6761 0 0,-2-2 3272 0 0</inkml:trace>
  <inkml:trace contextRef="#ctx0" brushRef="#br0" timeOffset="12657.372">2887 579 5697 0 0,'0'0'880'0'0,"0"0"-338"0"0,0 0 10 0 0,0 0 208 0 0,0 0 112 0 0,0 0 63 0 0,0 0-7 0 0,0 0-11 0 0,0 0 8 0 0,0 0-93 0 0,0 0-153 0 0,0 0-157 0 0,0 0-112 0 0,24-4-58 0 0,121-20 229 0 0,-39 19 9 0 0,-104 7-591 0 0,0-1 0 0 0,-1 0-1 0 0,0 1 1 0 0,1-1-1 0 0,-1 1 1 0 0,0 0 0 0 0,0-1-1 0 0,0 1 1 0 0,0 0 0 0 0,0 0-1 0 0,0-1 1 0 0,0 1-1 0 0,-1 0 1 0 0,1 0 0 0 0,-1 0-1 0 0,1 0 1 0 0,-1 0 0 0 0,0 0-1 0 0,0 0 1 0 0,0 0 0 0 0,0 0-1 0 0,0 0 1 0 0,0 0-1 0 0,0 0 1 0 0,-1 0 0 0 0,1 0-1 0 0,-1 0 1 0 0,1 0 0 0 0,-1 0-1 0 0,0 0 1 0 0,0-1-1 0 0,0 1 1 0 0,0 0 0 0 0,0 0-1 0 0,-1 1 2 0 0,-151 165 972 0 0,152-168-975 0 0,0 1-1 0 0,1 0 1 0 0,-1 0-1 0 0,0-1 1 0 0,0 1-1 0 0,1 0 1 0 0,-1 0-1 0 0,0 0 1 0 0,1-1-1 0 0,-1 1 1 0 0,1 0-1 0 0,-1 0 1 0 0,1 0-1 0 0,0 0 1 0 0,-1 0-1 0 0,1 0 0 0 0,0 0 1 0 0,0 0-1 0 0,-1 0 1 0 0,1 1-1 0 0,0-1 1 0 0,0 0-1 0 0,0 0 1 0 0,0 0-1 0 0,1 0 1 0 0,-1 0-1 0 0,0 0 1 0 0,0 0-1 0 0,1 0 1 0 0,-1 0-1 0 0,0 0 1 0 0,1 0-1 0 0,-1 0 1 0 0,1 0-1 0 0,-1 0 0 0 0,1-1 1 0 0,0 1-1 0 0,-1 0 1 0 0,1 0-1 0 0,0 0 1 0 0,0-1-1 0 0,0 1 1 0 0,-1 0-1 0 0,1-1 1 0 0,0 1-1 0 0,0-1 1 0 0,0 1-1 0 0,0-1 1 0 0,1 1 3 0 0,60 18 138 0 0,-44-14-87 0 0,-16-5-44 0 0,0 1 1 0 0,0-1 0 0 0,0 1 0 0 0,-1 0-1 0 0,1 0 1 0 0,0 0 0 0 0,-1 0 0 0 0,1 0-1 0 0,-1 0 1 0 0,1 0 0 0 0,-1 1 0 0 0,1-1 0 0 0,-1 0-1 0 0,0 1 1 0 0,0-1 0 0 0,1 1 0 0 0,-1-1-1 0 0,0 1 1 0 0,0 0 0 0 0,-1 0 0 0 0,1-1-1 0 0,0 1 1 0 0,-1 0 0 0 0,1 0 0 0 0,-1 0 0 0 0,1 0-1 0 0,-1-1 1 0 0,0 1 0 0 0,0 0 0 0 0,0 0-1 0 0,0 0 1 0 0,0 0 0 0 0,0 0 0 0 0,0 0-1 0 0,-1 0 1 0 0,1 0 0 0 0,-1-1 0 0 0,0 1 0 0 0,1 0-1 0 0,-1 0 1 0 0,0-1 0 0 0,0 1 0 0 0,0 0-1 0 0,0-1 1 0 0,0 1 0 0 0,0-1 0 0 0,-1 1 0 0 0,1-1-1 0 0,0 1 1 0 0,-1-1 0 0 0,1 0 0 0 0,-1 0-1 0 0,0 0 1 0 0,1 0 0 0 0,-1 0 0 0 0,0 0-1 0 0,1 0 1 0 0,-2-1-8 0 0,-135 88-1324 0 0,102-73-1349 0 0,12-11-5775 0 0,20-4 2528 0 0</inkml:trace>
  <inkml:trace contextRef="#ctx0" brushRef="#br0" timeOffset="12969.984">3319 568 8746 0 0,'0'0'744'0'0,"0"0"-300"0"0,0 0 195 0 0,0 0 382 0 0,0 0 204 0 0,0 0-16 0 0,0 0-234 0 0,0 0-265 0 0,0 0-172 0 0,0 0-107 0 0,0 0-103 0 0,0 0-96 0 0,0 0-64 0 0,5 32-53 0 0,16 103-36 0 0,-15-33 39 0 0,-35 33-1167 0 0,19-104-330 0 0,8-10-5388 0 0,2-21 4064 0 0,0 0-368 0 0,0 0 318 0 0</inkml:trace>
  <inkml:trace contextRef="#ctx0" brushRef="#br0" timeOffset="13239.044">3325 612 5249 0 0,'0'0'1384'0'0,"0"0"-834"0"0,0 0-117 0 0,0 0 481 0 0,0 0 411 0 0,0 0 146 0 0,0 0-72 0 0,0 0-228 0 0,0 0-214 0 0,0 0-187 0 0,0 0-171 0 0,0 0-168 0 0,33 0-139 0 0,104 0-112 0 0,-11-4 753 0 0,-92 2-3121 0 0,6 1-5934 0 0,-39 1 4172 0 0,0 3 152 0 0</inkml:trace>
  <inkml:trace contextRef="#ctx0" brushRef="#br0" timeOffset="13459.946">3374 804 3113 0 0,'0'0'1288'0'0,"0"0"-624"0"0,0 0 128 0 0,0 0 160 0 0,0 0-95 0 0,0 0-233 0 0,0 0-200 0 0,0 0-160 0 0,0 0-144 0 0,0 0-240 0 0,207-41-392 0 0,-178 34-696 0 0,-9-1-1353 0 0,-5 8-2136 0 0</inkml:trace>
</inkml:ink>
</file>

<file path=ppt/ink/ink1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50.9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355 240 2537 0 0,'0'0'2333'0'0,"0"0"-996"0"0,0 0-206 0 0,0 0 133 0 0,0 0 173 0 0,0 0 104 0 0,0 0-80 0 0,0 0-227 0 0,0 0-272 0 0,0 0-245 0 0,0 0-230 0 0,-1-6-164 0 0,0 2-287 0 0,0 3-23 0 0,1 0 1 0 0,0 0-1 0 0,-1-1 1 0 0,1 1 0 0 0,0 0-1 0 0,0 0 1 0 0,-1 0-1 0 0,1-1 1 0 0,0 1-1 0 0,0 0 1 0 0,0 0-1 0 0,1 0 1 0 0,-1-1-1 0 0,0 1 1 0 0,0 0-1 0 0,1 0 1 0 0,-1 0-1 0 0,0 0 1 0 0,1 0 0 0 0,-1-1-1 0 0,1 1 1 0 0,0 0-1 0 0,-1 0 1 0 0,1 0-1 0 0,0 0 1 0 0,0 1-1 0 0,-1-1 1 0 0,1 0-1 0 0,0 0 1 0 0,0 0-1 0 0,0 1 1 0 0,0-1-1 0 0,0 0 1 0 0,0 1 0 0 0,0-1-1 0 0,0 1 1 0 0,0-1-1 0 0,1 1 1 0 0,0-1-14 0 0,245-64 3280 0 0,-162 64-3050 0 0,-82 2-231 0 0,-1 0 0 0 0,0 0 1 0 0,1 0-1 0 0,-1 0 0 0 0,0 1 0 0 0,0-1 0 0 0,0 0 1 0 0,0 1-1 0 0,0 0 0 0 0,0-1 0 0 0,0 1 1 0 0,0 0-1 0 0,-1 0 0 0 0,1 0 0 0 0,-1 0 0 0 0,1 0 1 0 0,-1 1-1 0 0,0-1 0 0 0,0 0 0 0 0,0 1 1 0 0,0-1-1 0 0,0 1 0 0 0,-1-1 0 0 0,1 1 0 0 0,-1-1 1 0 0,0 1-1 0 0,1-1 0 0 0,-1 1 0 0 0,0-1 1 0 0,0 1-1 0 0,-1 0 1 0 0,-1 7 32 0 0,-1 1 0 0 0,0-1 0 0 0,-1 0 0 0 0,0 0 0 0 0,-1 0 0 0 0,0-1 1 0 0,0 0-1 0 0,-1 1 0 0 0,-1-2 0 0 0,1 1 0 0 0,-1-1 0 0 0,0 0 0 0 0,-1-1 0 0 0,0 1 0 0 0,0-2 1 0 0,-10 7-33 0 0,-16 19 78 0 0,-62 67 190 0 0,95-96-253 0 0,-1-1 0 0 0,1 1 0 0 0,0 0 1 0 0,0 0-1 0 0,1-1 0 0 0,-1 1 0 0 0,1 0 0 0 0,-1 0 0 0 0,1 0 0 0 0,0 0 1 0 0,0 0-1 0 0,0 0 0 0 0,0 0 0 0 0,1-1 0 0 0,-1 1 0 0 0,1 0 0 0 0,-1 0 1 0 0,1 0-1 0 0,0 0 0 0 0,0-1 0 0 0,1 1 0 0 0,-1 0 0 0 0,1-1 0 0 0,-1 1 1 0 0,1-1-1 0 0,0 0 0 0 0,-1 0 0 0 0,1 1 0 0 0,0-1 0 0 0,1 0 0 0 0,-1 0 1 0 0,0-1-1 0 0,1 1 0 0 0,-1 0 0 0 0,1-1 0 0 0,-1 0 0 0 0,1 1 1 0 0,0-1-1 0 0,-1 0 0 0 0,1 0 0 0 0,0-1 0 0 0,1 1-15 0 0,130 12 1482 0 0,-96-14-1102 0 0,-32-6-1063 0 0,-6-1-7175 0 0,0 5 413 0 0,0 2-741 0 0</inkml:trace>
  <inkml:trace contextRef="#ctx0" brushRef="#br0" timeOffset="304.047">891 0 6145 0 0,'0'0'2190'0'0,"0"0"-1322"0"0,0 0-410 0 0,0 0 171 0 0,0 0 337 0 0,0 0 257 0 0,0 0 88 0 0,0 0-36 0 0,0 0-141 0 0,0 0-160 0 0,0 0-147 0 0,0 0-156 0 0,0 0-125 0 0,30 19-72 0 0,96 58-59 0 0,-56-14 233 0 0,-61-53-614 0 0,-1 0 0 0 0,0 1 1 0 0,0 0-1 0 0,-1 0 0 0 0,-1 0 1 0 0,0 1-1 0 0,0 0 0 0 0,-1 1 0 0 0,-1-1 1 0 0,0 1-1 0 0,-1 0 0 0 0,0 0 1 0 0,-1 0-1 0 0,0 0 0 0 0,-1 1 1 0 0,-1-1-1 0 0,0 0 0 0 0,0 0 0 0 0,-2 1 1 0 0,0-1-1 0 0,0 0 0 0 0,-1 0 1 0 0,-1 0-1 0 0,0-1 0 0 0,-4 10-34 0 0,-83 107-1676 0 0,6-66-3170 0 0,41-39-2544 0 0,30-19-309 0 0</inkml:trace>
  <inkml:trace contextRef="#ctx0" brushRef="#br0" timeOffset="767.276">110 89 1384 0 0,'0'0'1691'0'0,"0"0"-844"0"0,0 0-80 0 0,0 0 463 0 0,0 0 402 0 0,0 0 171 0 0,0 0-99 0 0,0 0-317 0 0,0 0-292 0 0,-16 32-263 0 0,-52 101-195 0 0,46-57 66 0 0,22-63-562 0 0,-1-5-67 0 0,0 7 37 0 0,0 0 0 0 0,0 1 0 0 0,2-1 0 0 0,0 1 0 0 0,1-1 0 0 0,0 0 0 0 0,1 1 0 0 0,1-2 0 0 0,0 1 1 0 0,1 0-1 0 0,1-1 0 0 0,3 7-111 0 0,-2-10-23 0 0,1 0 1 0 0,1-1 0 0 0,0 1 0 0 0,0-2 0 0 0,1 1-1 0 0,0-1 1 0 0,1-1 0 0 0,0 0 0 0 0,0-1-1 0 0,1 0 1 0 0,0 0 0 0 0,0-1 0 0 0,0-1 0 0 0,13 4 22 0 0,64 17-7339 0 0,-69-22-2271 0 0</inkml:trace>
</inkml:ink>
</file>

<file path=ppt/ink/ink1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56.6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502 251 0 0 0,'0'0'822'0'0,"0"0"797"0"0,0 0 214 0 0,0 0-84 0 0,0 0-173 0 0,0 0-137 0 0,0 0-157 0 0,2-4-148 0 0,9-21 1808 0 0,-42 25 31 0 0,-68 33-2580 0 0,75-22-297 0 0,-287 139 993 0 0,262-130-597 0 0,82-5-1387 0 0,137 7 1359 0 0,53 0-273 0 0,-221-22-182 0 0,0 0 1 0 0,-1 0-1 0 0,1 0 0 0 0,-1 0 1 0 0,1 1-1 0 0,-1-1 1 0 0,1 1-1 0 0,-1-1 0 0 0,1 1 1 0 0,-1-1-1 0 0,0 1 1 0 0,1 0-1 0 0,-1 0 0 0 0,0 0 1 0 0,1 0-1 0 0,-1 0 1 0 0,0 0-1 0 0,0 0 0 0 0,0 0 1 0 0,0 0-1 0 0,0 0 1 0 0,0 1-1 0 0,0-1 0 0 0,0 0 1 0 0,-1 1-1 0 0,1-1 1 0 0,0 1-1 0 0,-1-1 0 0 0,1 1 1 0 0,-1-1-1 0 0,0 1 1 0 0,0-1-1 0 0,1 1 0 0 0,-1-1 1 0 0,0 1-1 0 0,0-1 1 0 0,0 1-1 0 0,0 0 0 0 0,-1-1 1 0 0,1 1-10 0 0,-91 93 709 0 0,80-86-679 0 0,-256 212 156 0 0,266-220-187 0 0,-6 4-11 0 0,1 0 0 0 0,0 1 1 0 0,0-1-1 0 0,0 1 0 0 0,1 1 0 0 0,0-1 1 0 0,0 1-1 0 0,0 0 0 0 0,1 0 0 0 0,0 0 1 0 0,1 0-1 0 0,0 1 0 0 0,0 0 1 0 0,0 0-1 0 0,1-1 0 0 0,-1 6 12 0 0,6-8-8 0 0,0-1-1 0 0,1 1 1 0 0,-1-1 0 0 0,1 0 0 0 0,0 0-1 0 0,1 0 1 0 0,-1 0 0 0 0,0-1-1 0 0,1 0 1 0 0,0 0 0 0 0,0 0 0 0 0,0 0-1 0 0,0-1 1 0 0,0 0 0 0 0,1 0-1 0 0,-1 0 1 0 0,0-1 0 0 0,1 0 0 0 0,-1 0-1 0 0,1 0 1 0 0,0-1 0 0 0,-1 0-1 0 0,3 0 9 0 0,1 2-21 0 0,7 0-124 0 0,0 0 1 0 0,1-1-1 0 0,-1-1 0 0 0,1-1 1 0 0,-1 0-1 0 0,1-1 0 0 0,-1 0 0 0 0,0-2 1 0 0,0 0-1 0 0,0-1 0 0 0,2-1 145 0 0,42-24-3937 0 0,-9-11-4765 0 0,-39 29 2834 0 0</inkml:trace>
  <inkml:trace contextRef="#ctx0" brushRef="#br0" timeOffset="247.077">257 1 7090 0 0,'0'0'3403'0'0,"0"0"-2762"0"0,0 0-734 0 0,0 0 140 0 0,0 0 230 0 0,0 0 278 0 0,0 0 220 0 0,-11 35 118 0 0,-33 113 5 0 0,33-39 302 0 0,12-88-1004 0 0,93 535 1171 0 0,-77-245-2223 0 0,-17-244-3168 0 0,0 0-3861 0 0,0-60 3401 0 0</inkml:trace>
</inkml:ink>
</file>

<file path=ppt/ink/ink1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59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194 44 8986 0 0,'0'0'-191'0'0,"0"0"-373"0"0,0 0-1 0 0,0 0 397 0 0,0 0 561 0 0,0 0 402 0 0,0 0 73 0 0,-3 34-85 0 0,-10 106-150 0 0,-8 215 657 0 0,0-152-3451 0 0,20-196 1726 0 0,-10 27-8684 0 0,9-30 8574 0 0</inkml:trace>
  <inkml:trace contextRef="#ctx0" brushRef="#br0" timeOffset="253.508">0 55 5785 0 0,'0'0'-5'0'0,"0"0"220"0"0,0 0 670 0 0,0 0 474 0 0,0 0 257 0 0,33 4 34 0 0,104 11-172 0 0,-97-12-825 0 0,0-2 1 0 0,0-1-1 0 0,0-3 1 0 0,0-1-1 0 0,24-6-653 0 0,1 0 271 0 0,261-40-909 0 0,-288 49-3293 0 0,-34 5-2534 0 0,-4 0 978 0 0</inkml:trace>
  <inkml:trace contextRef="#ctx0" brushRef="#br0" timeOffset="486.006">192 475 6537 0 0,'0'0'625'0'0,"0"0"47"0"0,0 0 320 0 0,0 0 272 0 0,0 0 168 0 0,189-51-143 0 0,-154 40-289 0 0,0 3-304 0 0,0-3-328 0 0,-3 4-272 0 0,1 3-288 0 0,-2 0-400 0 0,-3 1-552 0 0,-4-1-953 0 0,-6 4-1623 0 0,-5 0-3506 0 0</inkml:trace>
  <inkml:trace contextRef="#ctx0" brushRef="#br0" timeOffset="1458.846">1173 306 2841 0 0,'0'0'357'0'0,"0"0"-176"0"0,0 0 115 0 0,0 0 303 0 0,0 0 240 0 0,0 0 99 0 0,0 0-46 0 0,0 0-192 0 0,-19 33-259 0 0,-62 104-218 0 0,14-45-114 0 0,46-70-105 0 0,-134 128 422 0 0,156-149-373 0 0,-1 0 0 0 0,0 0 0 0 0,0-1 0 0 0,1 1 0 0 0,-1 0 0 0 0,0 0-1 0 0,1 0 1 0 0,-1 0 0 0 0,1 0 0 0 0,-1 0 0 0 0,1-1 0 0 0,-1 1 0 0 0,1 0 0 0 0,0 0 0 0 0,-1-1 0 0 0,1 1 0 0 0,0-1 0 0 0,0 1 0 0 0,0 0 0 0 0,-1-1 0 0 0,1 1-1 0 0,0-1 1 0 0,0 0 0 0 0,0 1 0 0 0,0-1 0 0 0,0 0 0 0 0,0 0 0 0 0,0 1 0 0 0,0-1 0 0 0,0 0 0 0 0,0 0 0 0 0,0 0 0 0 0,0 0 0 0 0,-1 0 0 0 0,1 0 0 0 0,0 0-1 0 0,0-1 1 0 0,0 1 0 0 0,0 0 0 0 0,0 0 0 0 0,0-1 0 0 0,0 1 0 0 0,0-1 0 0 0,0 1 0 0 0,0-1 0 0 0,-1 1 0 0 0,1-1 0 0 0,0 1 0 0 0,0-1 0 0 0,0 0-53 0 0,7 0 355 0 0,150-21 1481 0 0,82-15-812 0 0,-201 34-291 0 0,-38 3-364 0 0,-1 0 207 0 0,0 0 192 0 0,0 0 161 0 0,-15-15 2002 0 0,-86-88-1382 0 0,63 43-1335 0 0,-3-35 172 0 0,24-19-4316 0 0,17 107 2520 0 0,1-11-9554 0 0,2 14 4105 0 0</inkml:trace>
  <inkml:trace contextRef="#ctx0" brushRef="#br0" timeOffset="1885.96">1740 52 10458 0 0,'0'0'1449'0'0,"0"0"-469"0"0,0 0-165 0 0,0 0 119 0 0,0 0 157 0 0,0 0-9 0 0,0 0-159 0 0,0 0-272 0 0,0 0-293 0 0,0 0-194 0 0,0 0-105 0 0,0 0-12 0 0,2 7 33 0 0,3 26 26 0 0,-1 1 1 0 0,-2 0 0 0 0,-1-1 0 0 0,-1 1-1 0 0,-3 0 1 0 0,0-1 0 0 0,-2 0-1 0 0,-2 0 1 0 0,-1 0 0 0 0,-8 20-107 0 0,-13 94 164 0 0,77-129 633 0 0,-38-17-760 0 0,0 0-1 0 0,0 0 1 0 0,1-1-1 0 0,-1 0 1 0 0,0-1 0 0 0,0 0-1 0 0,0 0 1 0 0,0-1-1 0 0,0-1 1 0 0,0 0 0 0 0,0 0-1 0 0,-1-1 1 0 0,0 0-1 0 0,5-3-36 0 0,-6-26-4399 0 0,-21-2-7865 0 0,7 30 7296 0 0</inkml:trace>
  <inkml:trace contextRef="#ctx0" brushRef="#br0" timeOffset="2134.894">1446 273 7258 0 0,'0'0'1288'0'0,"0"0"-72"0"0,0 0 115 0 0,0 0 200 0 0,0 0 28 0 0,0 0-171 0 0,0 0-191 0 0,0 0-165 0 0,0 0-137 0 0,32-2-167 0 0,104-6-172 0 0,9-8 239 0 0,1-1-1057 0 0,-98 9-2271 0 0,-1 0-3583 0 0,-31 4-4371 0 0</inkml:trace>
</inkml:ink>
</file>

<file path=ppt/ink/ink1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04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2993 0 0,'0'0'790'0'0,"0"0"-187"0"0,0 0 23 0 0,0 0 186 0 0,0 0 199 0 0,0 0 48 0 0,0 0-143 0 0,0 0-231 0 0,0 0-223 0 0,0 0-107 0 0,0 0-42 0 0,0 0 64 0 0,8 0 83 0 0,309-11 5528 0 0,-129-16-5255 0 0,-159 18-979 0 0,-24 6-5107 0 0,-3 2-5565 0 0,-4 4 9252 0 0</inkml:trace>
</inkml:ink>
</file>

<file path=ppt/ink/ink1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05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3041 0 0,'0'0'1869'0'0,"0"0"-1186"0"0,0 0-35 0 0,0 0 583 0 0,0 0 532 0 0,0 0 235 0 0,0 0-114 0 0,0 0-299 0 0,0 0-356 0 0,32 0-322 0 0,100-1-232 0 0,-23-19 240 0 0,156-37-817 0 0,-152 32-10396 0 0,-99 22 2070 0 0</inkml:trace>
</inkml:ink>
</file>

<file path=ppt/ink/ink1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11.0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0 129 6505 0 0,'0'0'1049'0'0,"0"0"-333"0"0,0 0 60 0 0,0 0 372 0 0,0 0 406 0 0,0 0 114 0 0,0 0-158 0 0,0 0-226 0 0,35-3-238 0 0,112-10-214 0 0,53-16 726 0 0,206-33-858 0 0,-390 61-910 0 0,156-15-1515 0 0,-58 11-6414 0 0,-81 5-2133 0 0</inkml:trace>
  <inkml:trace contextRef="#ctx0" brushRef="#br0" timeOffset="-1935.041">377 372 6689 0 0,'0'0'958'0'0,"0"0"-905"0"0,0 0-339 0 0,0 0 8 0 0,0 0 282 0 0,0 0 367 0 0,0 0 284 0 0,0 0 192 0 0,0 0 19 0 0,0 0-132 0 0,0 0-171 0 0,0 0-157 0 0,0 0-113 0 0,6 34-48 0 0,15 106 14 0 0,7 102 1133 0 0,-24-181-1084 0 0,-4-34-3683 0 0,0-12-1758 0 0,0-14 2061 0 0,-2 2 573 0 0</inkml:trace>
  <inkml:trace contextRef="#ctx0" brushRef="#br0" timeOffset="-1618.23">55 420 960 0 0,'0'0'1247'0'0,"0"0"-731"0"0,0 0 60 0 0,0 0 421 0 0,0 0 290 0 0,0 0 113 0 0,0 0-72 0 0,0 0-110 0 0,0 0-101 0 0,36-4-69 0 0,114-12-46 0 0,146-34 3406 0 0,-233 37-4393 0 0,0 2 1 0 0,1 4-1 0 0,28 1-15 0 0,-65 17-3073 0 0,-23 19-6851 0 0,-7-23 5771 0 0</inkml:trace>
  <inkml:trace contextRef="#ctx0" brushRef="#br0" timeOffset="-1369.017">131 947 568 0 0,'0'0'2061'0'0,"0"0"-434"0"0,0 0 158 0 0,0 0 174 0 0,0 0-68 0 0,0 0-189 0 0,34-2-270 0 0,112-7-239 0 0,52-25 1907 0 0,62-20-3208 0 0,-227 53-3653 0 0,-19 1-3667 0 0,-7 0 1407 0 0</inkml:trace>
  <inkml:trace contextRef="#ctx0" brushRef="#br0" timeOffset="-718.429">1213 645 11466 0 0,'0'0'1541'0'0,"0"0"-330"0"0,0 0-167 0 0,0 0 23 0 0,0 0 1 0 0,0 0-172 0 0,0 0-296 0 0,0 0-278 0 0,0 0-216 0 0,0 0-115 0 0,0 0-34 0 0,0 0 3 0 0,0 0 6 0 0,-15 20-5 0 0,-91 130-178 0 0,11 10-2245 0 0,118-202 2100 0 0,2 2 1 0 0,2 1-1 0 0,2 0 1 0 0,30-30 361 0 0,93-65 719 0 0,-102 122-523 0 0,-28 50-141 0 0,9 109 362 0 0,23-34-155 0 0,-65-115 3214 0 0,-27-10-3748 0 0,28 9 511 0 0,-159-37-1751 0 0,112 34-2045 0 0,-2 3-4233 0 0,44 3 526 0 0</inkml:trace>
  <inkml:trace contextRef="#ctx0" brushRef="#br0" timeOffset="4145.513">1745 888 0 0 0,'0'0'912'0'0,"0"0"362"0"0,0 0 123 0 0,0 0 2 0 0,0 0-52 0 0,0 0-178 0 0,0 0-109 0 0,11 5-31 0 0,36 17 32 0 0,-43-20-826 0 0,-1-1 1 0 0,1 0 0 0 0,0 0 0 0 0,0-1 0 0 0,0 1-1 0 0,0-1 1 0 0,0 0 0 0 0,0 0 0 0 0,0 0 0 0 0,0 0-1 0 0,0-1 1 0 0,0 1 0 0 0,0-1 0 0 0,0 0 0 0 0,-1 0-1 0 0,1-1 1 0 0,0 1 0 0 0,0-1 0 0 0,-1 0-1 0 0,1 0 1 0 0,-1 0 0 0 0,2-2-236 0 0,8-3 518 0 0,12-9-72 0 0,0-1 1 0 0,-2-1-1 0 0,0-1 1 0 0,-1-1-1 0 0,-1-1 0 0 0,-1-1 1 0 0,-1-1-1 0 0,5-9-446 0 0,-13 19 68 0 0,0-1-1 0 0,-1-1 1 0 0,-1 0 0 0 0,0 0-1 0 0,-1 0 1 0 0,-1-1-1 0 0,0-1 1 0 0,-1 1-1 0 0,3-16-67 0 0,-9 31-35 0 0,1 1 0 0 0,-1-1-1 0 0,0 1 1 0 0,1 0-1 0 0,-1-1 1 0 0,1 1 0 0 0,-1-1-1 0 0,0 1 1 0 0,1 0-1 0 0,-1-1 1 0 0,0 1 0 0 0,0-1-1 0 0,0 1 1 0 0,1-1-1 0 0,-1 1 1 0 0,0-1 0 0 0,0 0-1 0 0,0 1 1 0 0,0-1-1 0 0,0 1 1 0 0,0-1 0 0 0,0 1-1 0 0,0-1 1 0 0,0 1-1 0 0,0-1 1 0 0,0 1 0 0 0,0-1-1 0 0,0 0 1 0 0,0 1-1 0 0,-1-1 1 0 0,1 1 0 0 0,0-1-1 0 0,0 1 1 0 0,-1-1-1 0 0,1 1 1 0 0,0 0 0 0 0,-1-1-1 0 0,1 1 1 0 0,0-1-1 0 0,-1 1 1 0 0,1 0 0 0 0,0-1-1 0 0,-1 1 1 0 0,1 0-1 0 0,-1-1 1 0 0,1 1 0 0 0,-1 0-1 0 0,1-1 1 0 0,-1 1-1 0 0,1 0 1 0 0,-1 0 0 0 0,1 0-1 0 0,-1 0 1 0 0,1 0-1 0 0,-1 0 1 0 0,0-1 0 0 0,1 1-1 0 0,-1 0 1 0 0,1 0-1 0 0,-1 1 1 0 0,1-1 0 0 0,-1 0-1 0 0,1 0 1 0 0,-1 0-1 0 0,1 0 1 0 0,-1 0 0 0 0,1 1-1 0 0,-1-1 36 0 0,-10 16-313 0 0,2 0-1 0 0,0 1 1 0 0,1 0-1 0 0,1 0 0 0 0,1 1 1 0 0,0 0-1 0 0,1 0 1 0 0,1 0-1 0 0,1 3 314 0 0,-1-6-46 0 0,1 0-1 0 0,1 0 1 0 0,0 1-1 0 0,1 0 0 0 0,1-1 1 0 0,0 1-1 0 0,1-1 1 0 0,2 6 46 0 0,-2-17 32 0 0,0 1 0 0 0,0 0 0 0 0,0-1 0 0 0,1 1 0 0 0,0-1 0 0 0,0 0 0 0 0,0 0 1 0 0,0 0-1 0 0,1 0 0 0 0,0 0 0 0 0,-1 0 0 0 0,1 0 0 0 0,1-1 0 0 0,-1 0 0 0 0,0 1 0 0 0,1-1 1 0 0,0 0-1 0 0,0-1 0 0 0,0 1 0 0 0,0-1 0 0 0,0 0 0 0 0,0 0 0 0 0,0 0 0 0 0,1 0 1 0 0,-1-1-1 0 0,1 0 0 0 0,-1 0 0 0 0,1 0 0 0 0,3 0-32 0 0,7 0 259 0 0,1 0 1 0 0,-1-2-1 0 0,1 1 0 0 0,-1-2 0 0 0,0 0 1 0 0,1-1-1 0 0,-1-1 0 0 0,-1 0 1 0 0,1-1-1 0 0,0 0 0 0 0,-1-1 0 0 0,0-1 1 0 0,-1 0-1 0 0,7-5-259 0 0,13-10 339 0 0,0-1 1 0 0,-2-2 0 0 0,0-1-1 0 0,-2-1 1 0 0,0-2-340 0 0,-18 18 17 0 0,-1 1 1 0 0,0-2-1 0 0,-1 1 1 0 0,0-1-1 0 0,-1-1 0 0 0,0 1 1 0 0,-1-1-1 0 0,0-1 1 0 0,-1 1-1 0 0,-1-1 0 0 0,0 0 1 0 0,-1 0-1 0 0,0-1 1 0 0,-1 1-1 0 0,-1-1 1 0 0,0 0-1 0 0,-1-11-17 0 0,-1 23-72 0 0,-1 0-1 0 0,1 0 1 0 0,-1 0 0 0 0,0 1-1 0 0,0-1 1 0 0,0 0 0 0 0,0 1 0 0 0,0-1-1 0 0,0 1 1 0 0,-1-1 0 0 0,1 1-1 0 0,-1 0 1 0 0,0 0 0 0 0,0-1 0 0 0,1 1-1 0 0,-1 0 1 0 0,-1 0 0 0 0,1 1-1 0 0,0-1 1 0 0,0 0 0 0 0,-1 1 0 0 0,1 0-1 0 0,-1-1 1 0 0,1 1 0 0 0,-1 0-1 0 0,0 0 1 0 0,1 0 0 0 0,-1 1 0 0 0,0-1-1 0 0,0 1 1 0 0,1-1 0 0 0,-1 1-1 0 0,0 0 1 0 0,0 0 0 0 0,0 0 0 0 0,0 0-1 0 0,1 1 1 0 0,-1-1 0 0 0,0 1-1 0 0,0 0 1 0 0,1 0 0 0 0,-1 0 0 0 0,1 0-1 0 0,-1 0 1 0 0,1 0 0 0 0,-1 1-1 0 0,1-1 1 0 0,-1 1 0 0 0,0 0 72 0 0,-4 6-57 0 0,1 0 0 0 0,-1 1 0 0 0,1-1 1 0 0,1 1-1 0 0,-1 0 0 0 0,1 0 0 0 0,1 1 1 0 0,0 0-1 0 0,0-1 0 0 0,1 1 0 0 0,1 1 0 0 0,-1-1 1 0 0,1 0-1 0 0,1 1 0 0 0,0-1 0 0 0,1 1 1 0 0,0-1-1 0 0,0 1 0 0 0,2 5 57 0 0,1-8 56 0 0,0 0 0 0 0,1 0 1 0 0,0-1-1 0 0,1 1 0 0 0,-1-1 1 0 0,1 0-1 0 0,1 0 0 0 0,0-1 0 0 0,0 1 1 0 0,0-1-1 0 0,0 0 0 0 0,1-1 0 0 0,0 0 1 0 0,0 0-1 0 0,1 0 0 0 0,-1-1 0 0 0,1 0 1 0 0,0-1-1 0 0,0 1 0 0 0,0-2 1 0 0,2 1-57 0 0,2 2 165 0 0,0-1 1 0 0,0-1-1 0 0,0 0 1 0 0,0-1-1 0 0,1 0 1 0 0,-1-1-1 0 0,1-1 1 0 0,-1 0-1 0 0,1 0 1 0 0,-1-1-1 0 0,0-1 1 0 0,1 0-1 0 0,-1 0 1 0 0,0-2-1 0 0,0 1 1 0 0,0-1 0 0 0,-1-1-1 0 0,1 0 1 0 0,-1-1-1 0 0,-1 0 1 0 0,1-1-1 0 0,-1 0 1 0 0,0 0-1 0 0,0-1 1 0 0,0-1-166 0 0,2-4 12 0 0,0 0 1 0 0,-1-1-1 0 0,0 0 1 0 0,-1-1 0 0 0,-1 0-1 0 0,0 0 1 0 0,-1-1-1 0 0,0 0 1 0 0,-2-1-1 0 0,0 1 1 0 0,-1-1-1 0 0,0-1 1 0 0,-2 1-1 0 0,0 0 1 0 0,-1-1 0 0 0,0 0-1 0 0,-2-8-12 0 0,1 24-33 0 0,0 1 0 0 0,-1-1 0 0 0,0 0 0 0 0,1 1 0 0 0,-1-1 0 0 0,0 0-1 0 0,0 1 1 0 0,0-1 0 0 0,0 0 0 0 0,0 1 0 0 0,-1-1 0 0 0,1 0 0 0 0,0 1 0 0 0,-1-1 0 0 0,1 0 0 0 0,-1 1 0 0 0,0-1-1 0 0,1 1 1 0 0,-1-1 0 0 0,0 1 0 0 0,0-1 0 0 0,0 1 0 0 0,0 0 0 0 0,0-1 0 0 0,0 1 0 0 0,0 0 0 0 0,-1 0-1 0 0,1 0 1 0 0,0 0 0 0 0,-1 0 0 0 0,1 0 0 0 0,-1 0 0 0 0,1 0 0 0 0,-1 1 0 0 0,1-1 0 0 0,-1 0 0 0 0,0 1 0 0 0,1 0-1 0 0,-1-1 1 0 0,0 1 0 0 0,1 0 0 0 0,-1 0 0 0 0,0 0 0 0 0,1 0 0 0 0,-1 0 0 0 0,0 0 0 0 0,1 0 0 0 0,-1 0-1 0 0,0 1 1 0 0,1-1 0 0 0,-1 1 0 0 0,0-1 0 0 0,1 1 0 0 0,-1 0 0 0 0,1 0 0 0 0,-1 0 0 0 0,1-1 0 0 0,0 1 0 0 0,-1 0-1 0 0,1 1 1 0 0,0-1 0 0 0,0 0 0 0 0,-1 0 0 0 0,1 1 0 0 0,0-1 33 0 0,-6 10-37 0 0,0 1-1 0 0,1 0 1 0 0,0 0-1 0 0,1 0 1 0 0,0 0 0 0 0,1 1-1 0 0,1-1 1 0 0,0 1-1 0 0,0 0 1 0 0,2 0-1 0 0,-1 1 1 0 0,2 0 37 0 0,0 10-6 0 0,2 0 0 0 0,0 1 0 0 0,2-1 0 0 0,1-1 0 0 0,0 1 0 0 0,2-1 0 0 0,1 0 0 0 0,1 0 0 0 0,8 16 6 0 0,83 153-1683 0 0,-91-179 841 0 0,7 12-2228 0 0,-5-9-3389 0 0,-5-11-1231 0 0</inkml:trace>
  <inkml:trace contextRef="#ctx0" brushRef="#br0" timeOffset="4715.101">3408 689 5409 0 0,'0'0'2103'0'0,"0"0"-1249"0"0,0 0-262 0 0,0 0 177 0 0,0 0 149 0 0,0 0-14 0 0,0 0-116 0 0,0 0-154 0 0,0 0-178 0 0,-26 34-152 0 0,-79 105-132 0 0,50-56-19 0 0,51-77-166 0 0,-2 1-31 0 0,1 1 1 0 0,0 0-1 0 0,0 0 0 0 0,1 0 1 0 0,0 1-1 0 0,0 0 1 0 0,1 0-1 0 0,0 0 1 0 0,1 0-1 0 0,0 0 1 0 0,0 0-1 0 0,1 2 44 0 0,18-19 672 0 0,182-274 1578 0 0,-78 150-1955 0 0,-119 132-299 0 0,0 0-1 0 0,-1 1 1 0 0,1 0-1 0 0,-1-1 1 0 0,1 1 0 0 0,-1 0-1 0 0,0-1 1 0 0,1 1-1 0 0,-1 0 1 0 0,0 0 0 0 0,1 0-1 0 0,-1 1 1 0 0,0-1 0 0 0,0 0-1 0 0,0 0 1 0 0,0 1-1 0 0,0-1 1 0 0,0 0 0 0 0,0 1-1 0 0,-1-1 1 0 0,1 1 0 0 0,0-1-1 0 0,-1 1 1 0 0,1-1-1 0 0,-1 1 1 0 0,0-1 0 0 0,1 1-1 0 0,-1 0 1 0 0,0-1-1 0 0,0 1 1 0 0,0 0 0 0 0,0-1-1 0 0,0 1 1 0 0,0-1 0 0 0,-1 1-1 0 0,1 0 1 0 0,-1-1-1 0 0,1 1 1 0 0,-1-1 0 0 0,1 1-1 0 0,-2 0 5 0 0,3 10 76 0 0,4 23-47 0 0,1 0 1 0 0,2 0-1 0 0,1 0 0 0 0,1-1 1 0 0,6 8-30 0 0,23 57 97 0 0,-47-99 2435 0 0,-33-29-2481 0 0,12 7-317 0 0,0 0-1 0 0,-1 2 1 0 0,-1 1-1 0 0,-1 1 1 0 0,-1 2-1 0 0,-28-10 267 0 0,16 19-2387 0 0,30 7-1046 0 0,0-1-3596 0 0,11 1 2017 0 0</inkml:trace>
  <inkml:trace contextRef="#ctx0" brushRef="#br0" timeOffset="5061.666">3871 659 6369 0 0,'0'0'2512'0'0,"0"0"-1476"0"0,0 0-588 0 0,0 0 15 0 0,0 0 174 0 0,0 0 177 0 0,0 0 115 0 0,0 0 27 0 0,0 0-82 0 0,0 0-163 0 0,0 0-171 0 0,0 0-124 0 0,0 0-100 0 0,5 26-51 0 0,14 78-29 0 0,-9 69 696 0 0,-11-155-890 0 0,-13 54-373 0 0,-2-49-2956 0 0,6-23-6373 0 0,6 0 4442 0 0</inkml:trace>
  <inkml:trace contextRef="#ctx0" brushRef="#br0" timeOffset="5335.634">3873 696 7690 0 0,'0'0'915'0'0,"0"0"-386"0"0,0 0-125 0 0,0 0 84 0 0,0 0 167 0 0,0 0 133 0 0,0 0 74 0 0,0 0 38 0 0,0 0-25 0 0,0 0-94 0 0,0 0-122 0 0,0 0-150 0 0,0 0-154 0 0,26 0-111 0 0,82 0-81 0 0,-3-14-434 0 0,-74 11-1699 0 0,-21 2-1316 0 0,1 1-3734 0 0,-11 0 2750 0 0</inkml:trace>
  <inkml:trace contextRef="#ctx0" brushRef="#br0" timeOffset="5581.038">3890 902 4385 0 0,'0'0'952'0'0,"0"0"-32"0"0,0 0 353 0 0,0 0 79 0 0,0 0-168 0 0,0 0-216 0 0,0 0-215 0 0,0 0-185 0 0,0 0-192 0 0,0 0-184 0 0,193-29-192 0 0,-162 18-240 0 0,3 0-528 0 0,-1 0-857 0 0,0 0-1359 0 0,-6 3-1937 0 0,-10 1 2536 0 0</inkml:trace>
  <inkml:trace contextRef="#ctx0" brushRef="#br0" timeOffset="9201.055">4994 221 1256 0 0,'0'0'1318'0'0,"0"0"-578"0"0,0 0-209 0 0,0 0 94 0 0,0 0 206 0 0,0 0 196 0 0,0 0 75 0 0,0 0-102 0 0,0 0-203 0 0,0 0-226 0 0,0 0-208 0 0,0 0-150 0 0,0 0-73 0 0,-1 3 3 0 0,-81 153 2810 0 0,-16-7-2219 0 0,-5-5 0 0 0,-81 81-734 0 0,79-96 188 0 0,-33 48-201 0 0,119-118-2611 0 0,62-59-4855 0 0,-32-7 4559 0 0,-3 3 690 0 0</inkml:trace>
  <inkml:trace contextRef="#ctx0" brushRef="#br0" timeOffset="9504.724">5160 597 8370 0 0,'0'0'49'0'0,"0"0"-65"0"0,0 0 276 0 0,0 0 419 0 0,0 0 311 0 0,0 0 148 0 0,0 0-15 0 0,-13 32-142 0 0,-43 105-215 0 0,38-93-478 0 0,3 1-1 0 0,1 1 0 0 0,2 0 0 0 0,3 1 0 0 0,1 1-287 0 0,5-26 51 0 0,-31 162-1307 0 0,17-150-2420 0 0,-13-13-6798 0 0,27-20 10053 0 0</inkml:trace>
  <inkml:trace contextRef="#ctx0" brushRef="#br0" timeOffset="9952.054">4976 623 1168 0 0,'0'0'767'0'0,"0"0"-57"0"0,0 0 48 0 0,0 0 96 0 0,0 0 50 0 0,0 0-4 0 0,0 0-68 0 0,33-15-101 0 0,103-45-64 0 0,-42 36 503 0 0,-79 21-997 0 0,-1 2 0 0 0,0 0 1 0 0,1 0-1 0 0,-1 1 0 0 0,1 1 0 0 0,-1 0 1 0 0,1 1-1 0 0,-1 1 0 0 0,0 0 1 0 0,0 1-1 0 0,0 1 0 0 0,0 0 1 0 0,-1 1-1 0 0,0 0 0 0 0,0 1 0 0 0,-1 0 1 0 0,1 1-1 0 0,-2 1 0 0 0,2 0-173 0 0,-11-5 67 0 0,0-1-1 0 0,0 1 0 0 0,0-1 1 0 0,0 1-1 0 0,-1 0 0 0 0,1 0 1 0 0,-1 0-1 0 0,0 0 0 0 0,-1 0 1 0 0,1 0-1 0 0,0 0 0 0 0,-1 0 1 0 0,0 0-1 0 0,0 0 0 0 0,0 0 1 0 0,-1 0-1 0 0,1 0 0 0 0,-1 0 1 0 0,0 0-1 0 0,0 0 0 0 0,-1 0 1 0 0,1-1-1 0 0,-1 1 0 0 0,1 0 1 0 0,-1-1-1 0 0,0 1 0 0 0,-1-1 1 0 0,1 0-1 0 0,-1 1 0 0 0,1-1 1 0 0,-1 0-1 0 0,0 0 0 0 0,0-1 1 0 0,0 1-67 0 0,-29 24 193 0 0,-1-2 1 0 0,-1-1 0 0 0,-2-2 0 0 0,0-1 0 0 0,-7 1-194 0 0,-59 36 88 0 0,98-57-100 0 0,0 0-1 0 0,1 1 1 0 0,-1-1-1 0 0,1 1 1 0 0,-1 0-1 0 0,1 0 1 0 0,0 1-1 0 0,0-1 1 0 0,0 0-1 0 0,0 1 1 0 0,0 0-1 0 0,0 0 1 0 0,1 0-1 0 0,-1 0 1 0 0,1 0 0 0 0,0 0-1 0 0,0 1 1 0 0,0-1-1 0 0,0 1 1 0 0,1-1-1 0 0,0 1 1 0 0,-1 0-1 0 0,1 0 1 0 0,1-1-1 0 0,-1 1 1 0 0,0 0-1 0 0,1 0 1 0 0,0 0-1 0 0,0 0 1 0 0,0 0-1 0 0,0 0 1 0 0,1 0-1 0 0,-1-1 1 0 0,2 5 12 0 0,8 10 229 0 0,0-1-1 0 0,1 0 1 0 0,0 0-1 0 0,2-1 1 0 0,0-1 0 0 0,1 0-1 0 0,0 0 1 0 0,1-2-1 0 0,0 0 1 0 0,13 8-229 0 0,36 18 1862 0 0,-63-39-1764 0 0,-1 3 261 0 0,0-2-3851 0 0,0-1-3754 0 0,0 0-2263 0 0</inkml:trace>
  <inkml:trace contextRef="#ctx0" brushRef="#br0" timeOffset="11130.954">5677 991 688 0 0,'0'0'1715'0'0,"0"0"-955"0"0,0 0-358 0 0,0 0 81 0 0,0 0 199 0 0,0 0 145 0 0,0 0 20 0 0,0 0-108 0 0,0 0-150 0 0,0 0-133 0 0,0 0-121 0 0,0 0-80 0 0,-2 19 4534 0 0,-132 227-3564 0 0,134-246-1097 0 0,0 0 0 0 0,-1-1-1 0 0,1 1 1 0 0,0 0-1 0 0,0 0 1 0 0,-1 0-1 0 0,1 0 1 0 0,0 0-1 0 0,0 0 1 0 0,-1 0 0 0 0,1 0-1 0 0,0 0 1 0 0,0 0-1 0 0,-1 0-127 0 0,59-102 123 0 0,79-71-360 0 0,-120 154 176 0 0,-14 15 38 0 0,-1 1 0 0 0,1-1 1 0 0,0 1-1 0 0,0-1 0 0 0,1 1 0 0 0,-1 0 1 0 0,1 0-1 0 0,0 0 0 0 0,0 1 1 0 0,-1-1-1 0 0,2 1 0 0 0,-1 0 1 0 0,0 0-1 0 0,0 1 0 0 0,1-1 0 0 0,-1 1 1 0 0,1 0-1 0 0,2-1 23 0 0,12 47-329 0 0,-1 33 508 0 0,-16-64-142 0 0,1 1-1 0 0,0-1 1 0 0,1 0-1 0 0,0 0 1 0 0,1 0-1 0 0,1-1 1 0 0,0 1-1 0 0,1-2 1 0 0,5 10-37 0 0,13 29 496 0 0,-25-50-405 0 0,0-1 21 0 0,0 0 32 0 0,0 0 54 0 0,0 0 32 0 0,0 0 38 0 0,0 0 21 0 0,0 0 1 0 0,0 0 20 0 0,0 0-4 0 0,0 0-8 0 0,0 0-4 0 0,0 0-43 0 0,0 0-49 0 0,-26-15 222 0 0,-12-18-172 0 0,25 22-1505 0 0,-103-33 2669 0 0,33 22-2359 0 0,83 22-274 0 0,0 0-1159 0 0,0 0-2813 0 0,0 3-5429 0 0</inkml:trace>
</inkml:ink>
</file>

<file path=ppt/ink/ink1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25.5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1336 19 7314 0 0,'0'0'276'0'0,"0"0"-194"0"0,0 0 85 0 0,0 0 381 0 0,0 0 344 0 0,0 0 214 0 0,0 0 47 0 0,0 0-74 0 0,0 0-113 0 0,0 0-149 0 0,0 0-120 0 0,0 0-99 0 0,0 0-40 0 0,26 35-43 0 0,79 110-62 0 0,-48-45 242 0 0,-46-72-631 0 0,-1 0 0 0 0,-1 0 0 0 0,-2 1 0 0 0,0 0 1 0 0,-2 1-1 0 0,-1-1 0 0 0,-2 1 0 0 0,-1 0 0 0 0,-1-1 0 0 0,-2 8-64 0 0,0-25-201 0 0,0 0-1 0 0,-1 0 1 0 0,-1 0-1 0 0,0 0 0 0 0,-1-1 1 0 0,0 0-1 0 0,0 0 1 0 0,-1 0-1 0 0,-1-1 1 0 0,0 0-1 0 0,0 0 0 0 0,-1 0 1 0 0,0-1-1 0 0,-8 6 202 0 0,-84 66-11586 0 0,81-68 7437 0 0</inkml:trace>
  <inkml:trace contextRef="#ctx0" brushRef="#br0" timeOffset="-1583.885">839 302 0 0 0,'0'0'0'0'0,"0"0"0"0"0</inkml:trace>
  <inkml:trace contextRef="#ctx0" brushRef="#br0" timeOffset="-1416.493">839 302 0 0 0,'0'0'0'0'0,"0"0"0"0"0,0 0 0 0 0</inkml:trace>
  <inkml:trace contextRef="#ctx0" brushRef="#br0" timeOffset="-288.323">363 287 1032 0 0,'0'0'1874'0'0,"0"0"-736"0"0,0 0-313 0 0,0 0 45 0 0,0 0 176 0 0,0 0 171 0 0,0 0 48 0 0,0 0-76 0 0,0 0-148 0 0,0 0-150 0 0,0 0-131 0 0,0 0-84 0 0,10-8-26 0 0,87-46 1370 0 0,-27 33-1282 0 0,1 3-1 0 0,0 3 1 0 0,1 3-1 0 0,0 4 1 0 0,41 1-738 0 0,-111 6-1 0 0,1 1 0 0 0,0-1 0 0 0,0 1 0 0 0,-1 0-1 0 0,1 0 1 0 0,0 0 0 0 0,0 0 0 0 0,0 0 0 0 0,-1 0 0 0 0,1 1 0 0 0,0 0 0 0 0,-1-1 0 0 0,1 1 0 0 0,0 0 0 0 0,-1 0 0 0 0,1 1 0 0 0,-1-1 0 0 0,0 0 0 0 0,1 1 0 0 0,-1-1 0 0 0,0 1 0 0 0,0 0 0 0 0,0 0 0 0 0,0 0 0 0 0,0 0 0 0 0,0 0 0 0 0,-1 0 0 0 0,1 1 0 0 0,-1-1 0 0 0,1 0-1 0 0,-1 1 1 0 0,0-1 0 0 0,0 1 0 0 0,0 0 0 0 0,0-1 0 0 0,0 2 1 0 0,-1 1 34 0 0,0-1-1 0 0,-1 0 1 0 0,0 0 0 0 0,1 1-1 0 0,-1-1 1 0 0,-1 0-1 0 0,1 0 1 0 0,-1 0 0 0 0,1 0-1 0 0,-1 0 1 0 0,0-1-1 0 0,-1 1 1 0 0,1 0-1 0 0,-1-1 1 0 0,1 0 0 0 0,-1 1-1 0 0,0-1 1 0 0,0 0-1 0 0,0-1 1 0 0,-1 1 0 0 0,1 0-1 0 0,-3 0-33 0 0,-149 89 355 0 0,113-66-384 0 0,43-24-14 0 0,-1 1 0 0 0,0 0 0 0 0,1 0 0 0 0,-1 0 1 0 0,1-1-1 0 0,0 1 0 0 0,0 0 0 0 0,0-1 0 0 0,0 1 1 0 0,0-1-1 0 0,0 1 0 0 0,1-1 0 0 0,0 1 0 0 0,-1-1 1 0 0,1 0-1 0 0,0 0 0 0 0,0 0 0 0 0,0 0 0 0 0,0 0 1 0 0,0 0-1 0 0,1 0 43 0 0,-1 0-27 0 0,76 67 45 0 0,-56-52 4 0 0,-1 1 0 0 0,-1 1 0 0 0,0 1 0 0 0,-2 1 0 0 0,13 18-22 0 0,-27-34 40 0 0,-1 0 0 0 0,0 0 0 0 0,0 0 0 0 0,0 0 0 0 0,-1 1 0 0 0,1-1 0 0 0,-1 1 0 0 0,-1-1 0 0 0,1 1 0 0 0,-1 0 1 0 0,0 0-1 0 0,0 0 0 0 0,0 0 0 0 0,-1 0 0 0 0,0 0 0 0 0,-1 0 0 0 0,1 0 0 0 0,-1-1 0 0 0,0 1 0 0 0,0 0 0 0 0,-1 0 0 0 0,0 0 0 0 0,0-1 0 0 0,0 1 0 0 0,-1-1 0 0 0,1 0 0 0 0,-1 1 0 0 0,-1-1 0 0 0,1-1 0 0 0,-1 1 0 0 0,1 0 0 0 0,-1-1 1 0 0,-1 0-1 0 0,1 0 0 0 0,-5 3-40 0 0,-4 4-111 0 0,-2-1 0 0 0,1 0 0 0 0,-2-1 1 0 0,1-1-1 0 0,-1 0 0 0 0,0-1 0 0 0,-1-1 0 0 0,1-1 1 0 0,-1 0-1 0 0,0-1 0 0 0,-1-1 0 0 0,1 0 1 0 0,-1-1-1 0 0,1-2 0 0 0,-9 1 111 0 0,-7-19-4042 0 0,22-3-4756 0 0,11 16 1487 0 0</inkml:trace>
  <inkml:trace contextRef="#ctx0" brushRef="#br0" timeOffset="416.755">166 0 0 0 0,'0'0'427'0'0,"0"0"304"0"0,0 0 277 0 0,0 0 319 0 0,0 0 228 0 0,0 0 114 0 0,-17 32-52 0 0,-50 103-152 0 0,27-21 897 0 0,28-71-2047 0 0,3 0 0 0 0,1 1 1 0 0,2 0-1 0 0,2 1 0 0 0,2-1 0 0 0,2 1 0 0 0,2 3-315 0 0,0-37 23 0 0,0 1 1 0 0,0-1-1 0 0,1 0 0 0 0,1 0 0 0 0,0 0 1 0 0,0 0-1 0 0,1 0 0 0 0,1-1 0 0 0,0 0 0 0 0,0 0 1 0 0,1-1-1 0 0,0 1 0 0 0,1-1 0 0 0,0-1 1 0 0,0 0-1 0 0,0 0 0 0 0,1 0 0 0 0,1-1 1 0 0,-1-1-1 0 0,10 6-23 0 0,100 43-1546 0 0,0-23-4557 0 0,-87-25-1080 0 0</inkml:trace>
</inkml:ink>
</file>

<file path=ppt/ink/ink1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4.6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 6289 0 0,'0'0'1730'0'0,"0"0"25"0"0,0 0 75 0 0,0 0-36 0 0,0 0-173 0 0,0 0-283 0 0,0 0-339 0 0,0 0-254 0 0,0 0-186 0 0,0 0-150 0 0,0 0-134 0 0,0 0-105 0 0,1-4 368 0 0,191-15 1809 0 0,-33 17-1754 0 0,-155 3-604 0 0,0 0 1 0 0,0 0 0 0 0,-1 1 0 0 0,1 0 0 0 0,0 0 0 0 0,-1 0 0 0 0,1 0 0 0 0,-1 0 0 0 0,0 1 0 0 0,0-1-1 0 0,0 1 1 0 0,0 0 0 0 0,0 0 0 0 0,-1 0 0 0 0,1 0 0 0 0,-1 1 0 0 0,0-1 0 0 0,0 1 0 0 0,0-1-1 0 0,0 1 1 0 0,-1 0 0 0 0,1 0 0 0 0,-1-1 0 0 0,0 1 0 0 0,0 0 0 0 0,0 0 0 0 0,-1 0 0 0 0,1 0 0 0 0,-1 1-1 0 0,0-1 1 0 0,-1 0 0 0 0,1 0 0 0 0,0 0 0 0 0,-1 0 0 0 0,0 0 0 0 0,0 0 0 0 0,0 0 0 0 0,-1-1-1 0 0,1 1 1 0 0,-1 0 0 0 0,0-1 0 0 0,0 1 0 0 0,0-1 0 0 0,-1 1 0 0 0,-1 1 10 0 0,-13 18 19 0 0,0 0 0 0 0,-2-1 0 0 0,-1-1 1 0 0,-1 0-1 0 0,-17 11-19 0 0,-7 9 12 0 0,43-39-22 0 0,0-1-1 0 0,0 1 1 0 0,0-1 0 0 0,0 1 0 0 0,1 0 0 0 0,-1 0-1 0 0,0 0 1 0 0,1 0 0 0 0,-1 0 0 0 0,1 0 0 0 0,0 0-1 0 0,0 1 1 0 0,0-1 0 0 0,0 0 0 0 0,0 1 0 0 0,0-1-1 0 0,1 1 1 0 0,-1-1 0 0 0,1 1 0 0 0,-1-1 0 0 0,1 1-1 0 0,0 0 1 0 0,0-1 0 0 0,0 1 0 0 0,1-1 0 0 0,-1 1 0 0 0,1-1-1 0 0,-1 1 1 0 0,1-1 0 0 0,0 1 0 0 0,0-1 0 0 0,0 0-1 0 0,0 1 1 0 0,0-1 0 0 0,0 0 0 0 0,1 0 0 0 0,-1 0-1 0 0,1 0 1 0 0,-1 0 0 0 0,1 0 0 0 0,0 0 0 0 0,0-1-1 0 0,0 1 1 0 0,0 0 0 0 0,0-1 0 0 0,0 0 0 0 0,1 1-1 0 0,0-1 11 0 0,40 24-6 0 0,-25-16 13 0 0,0 1 0 0 0,-1 0 0 0 0,0 1 0 0 0,-1 1 0 0 0,0 0 0 0 0,-1 2 0 0 0,-1 0 0 0 0,11 12-7 0 0,-23-22 20 0 0,-1-1-1 0 0,1 1 1 0 0,-1 0 0 0 0,0-1 0 0 0,0 1 0 0 0,0 0-1 0 0,-1 0 1 0 0,1 0 0 0 0,-1-1 0 0 0,0 1 0 0 0,0 0 0 0 0,0 0-1 0 0,-1 0 1 0 0,1 0 0 0 0,-1 0 0 0 0,0-1 0 0 0,0 1-1 0 0,0 0 1 0 0,-1-1 0 0 0,1 1 0 0 0,-1 0 0 0 0,0-1-1 0 0,0 0 1 0 0,0 0 0 0 0,0 1 0 0 0,-1-1 0 0 0,1 0 0 0 0,-1-1-1 0 0,0 1 1 0 0,0 0 0 0 0,0-1 0 0 0,0 0 0 0 0,0 1-1 0 0,0-1 1 0 0,-3 1-20 0 0,-13 9-69 0 0,0-1-1 0 0,-1 0 1 0 0,0-1-1 0 0,0-1 1 0 0,-1-2-1 0 0,-1 0 0 0 0,1-1 1 0 0,-1 0-1 0 0,0-2 1 0 0,0-1-1 0 0,0-1 1 0 0,-1-1-1 0 0,1 0 1 0 0,-14-3 69 0 0,10-9-2082 0 0,12-2-5777 0 0,13 12 6281 0 0,-1-3-8828 0 0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7:31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700 60 11410 0 0,'0'0'1131'0'0,"0"0"-356"0"0,0 0-116 0 0,0 0 140 0 0,0 0 196 0 0,0 0 0 0 0,0 0-167 0 0,0 0-205 0 0,0 0-166 0 0,0 0-84 0 0,0 0-39 0 0,0 18-19 0 0,0 145 573 0 0,4 506-44 0 0,-4-664-1054 0 0,-1 28-1283 0 0,-5-16-3560 0 0,-4-14-5125 0 0,8-2 5686 0 0</inkml:trace>
  <inkml:trace contextRef="#ctx0" brushRef="#br0" timeOffset="3148.719">1 233 3169 0 0,'0'0'1213'0'0,"0"0"-529"0"0,0 0-111 0 0,0 0 236 0 0,0 0 331 0 0,0 0 194 0 0,0 0-2 0 0,0 0-49 0 0,0 0-123 0 0,0 0-109 0 0,33-7-101 0 0,106-21-130 0 0,18 7 1124 0 0,64-15-478 0 0,143-29-626 0 0,-129-3-6769 0 0,-220 61-1615 0 0,-12 7 1249 0 0</inkml:trace>
  <inkml:trace contextRef="#ctx0" brushRef="#br0" timeOffset="3593.635">1206 535 4481 0 0,'0'0'1435'0'0,"0"0"-95"0"0,0 0 194 0 0,0 0 85 0 0,0 0-100 0 0,0 0-236 0 0,0 0-279 0 0,0 0-249 0 0,0 0-175 0 0,0 0-164 0 0,0 0-129 0 0,0 0-94 0 0,0 0-69 0 0,-16 0-18 0 0,-53 3-4 0 0,66-3-95 0 0,0 1-1 0 0,-1 0 1 0 0,1 0 0 0 0,0 1-1 0 0,0-1 1 0 0,0 0-1 0 0,1 1 1 0 0,-1 0-1 0 0,0 0 1 0 0,1 0-1 0 0,-1 0 1 0 0,1 0 0 0 0,-1 0-1 0 0,1 1 1 0 0,0-1-1 0 0,0 1 1 0 0,0-1-1 0 0,1 1 1 0 0,-1 0 0 0 0,0 0-1 0 0,1 0 1 0 0,-1 2-7 0 0,-4 6 1 0 0,-2 2-55 0 0,1 0 1 0 0,0 1-1 0 0,1 0 0 0 0,1 0 1 0 0,0 0-1 0 0,1 1 1 0 0,0 0-1 0 0,2 0 1 0 0,-1 0-1 0 0,2 0 1 0 0,0 0-1 0 0,1 0 0 0 0,0 8 54 0 0,2-19 57 0 0,-1 1 0 0 0,1-1-1 0 0,0 0 1 0 0,0 0 0 0 0,0 0-1 0 0,0-1 1 0 0,1 1 0 0 0,-1 0-1 0 0,1-1 1 0 0,0 0 0 0 0,0 1-1 0 0,0-1 1 0 0,1 0 0 0 0,-1-1-1 0 0,1 1 1 0 0,-1-1-1 0 0,1 1 1 0 0,0-1 0 0 0,0 0-1 0 0,0-1 1 0 0,0 1 0 0 0,1-1-1 0 0,-1 1 1 0 0,0-1 0 0 0,1 0-1 0 0,-1-1 1 0 0,0 1 0 0 0,1-1-1 0 0,-1 0 1 0 0,1 0 0 0 0,-1 0-1 0 0,1-1 1 0 0,-1 0 0 0 0,0 0-1 0 0,1 0 1 0 0,-1 0-1 0 0,0 0 1 0 0,0-1 0 0 0,0 0-1 0 0,0 0 1 0 0,0 0 0 0 0,0 0-1 0 0,0-1 1 0 0,2-1-57 0 0,3-4 270 0 0,-1 1 0 0 0,1-1 0 0 0,-1-1-1 0 0,-1 1 1 0 0,1-1 0 0 0,-1-1 0 0 0,-1 1 0 0 0,0-1 0 0 0,0 0 0 0 0,-1-1-1 0 0,-1 1 1 0 0,3-7-270 0 0,-1-2-36 0 0,-1 0-1 0 0,0 0 0 0 0,-2 0 0 0 0,0-1 1 0 0,-1 1-1 0 0,0-20 37 0 0,-2 36-136 0 0,-1 1 0 0 0,1-1 0 0 0,0 1 0 0 0,-1 0 0 0 0,1-1 0 0 0,-1 1 0 0 0,0-1 0 0 0,0 1 0 0 0,0 0 0 0 0,0 0 0 0 0,0 0 0 0 0,0-1 0 0 0,0 1 0 0 0,-1 0 0 0 0,1 0 0 0 0,-1 1 0 0 0,0-1 0 0 0,1 0 0 0 0,-1 0 0 0 0,0 1 0 0 0,0-1 0 0 0,0 1 0 0 0,0 0 0 0 0,0 0 0 0 0,-1-1 0 0 0,1 1 0 0 0,0 1 0 0 0,0-1 0 0 0,-1 0 0 0 0,1 0 0 0 0,-2 1 136 0 0,-50 8-11681 0 0,41-1 5840 0 0</inkml:trace>
  <inkml:trace contextRef="#ctx0" brushRef="#br0" timeOffset="4066.527">1549 605 4129 0 0,'0'0'964'0'0,"0"0"-192"0"0,0 0 42 0 0,0 0 145 0 0,0 0 74 0 0,0 0-11 0 0,0 0-71 0 0,0 0-97 0 0,0 0-133 0 0,0 0-147 0 0,0 0-144 0 0,-22 31-125 0 0,-65 97-109 0 0,62-74-47 0 0,26-47-118 0 0,-1-4-6 0 0,1-1 0 0 0,-1 0 0 0 0,0 0-1 0 0,1 0 1 0 0,-1 1 0 0 0,1-1 0 0 0,0 0-1 0 0,0 0 1 0 0,0 0 0 0 0,0 0 0 0 0,0 0-1 0 0,0 0 1 0 0,0-1 0 0 0,0 1 0 0 0,1 0-1 0 0,-1-1 1 0 0,1 1 0 0 0,0-1 0 0 0,-1 1-1 0 0,1-1 1 0 0,0 0 0 0 0,0 1 0 0 0,0-1-1 0 0,0 0 1 0 0,0 0 0 0 0,0 0 0 0 0,0-1-1 0 0,0 1 1 0 0,0 0 0 0 0,0-1 0 0 0,0 0-1 0 0,0 1 1 0 0,1-1 0 0 0,-1 0 0 0 0,0 0-1 0 0,2 0-24 0 0,80-17 3330 0 0,-63 1-2777 0 0,0 0 0 0 0,-2-2 0 0 0,0 0 0 0 0,0-1 0 0 0,-2-1 0 0 0,-1-1 0 0 0,0 0 0 0 0,-1-2-1 0 0,-2 1 1 0 0,7-16-553 0 0,2 1 243 0 0,-17 30-217 0 0,15-23-39 0 0,0 0 1 0 0,-2-1-1 0 0,-1-1 0 0 0,-2 0 0 0 0,-1-2 0 0 0,-2 1 1 0 0,-1-2-1 0 0,-1 1 0 0 0,-2-2 0 0 0,-2 1 0 0 0,-1-4 13 0 0,-3 34-39 0 0,-1-1 0 0 0,0 1-1 0 0,-1-1 1 0 0,1 0-1 0 0,-1 1 1 0 0,0-1-1 0 0,-1 0 1 0 0,1 1 0 0 0,-1-1-1 0 0,0 0 1 0 0,0 1-1 0 0,-1-1 1 0 0,0 1-1 0 0,0 0 1 0 0,0 0 0 0 0,0-1-1 0 0,-1 1 1 0 0,0 1-1 0 0,0-1 1 0 0,0 0-1 0 0,-1 1 1 0 0,1 0 0 0 0,-1-1-1 0 0,0 1 1 0 0,-1 1-1 0 0,1-1 1 0 0,-1 1 0 0 0,1-1-1 0 0,-1 2 1 0 0,0-1-1 0 0,0 0 1 0 0,-1 1 39 0 0,-2 0-59 0 0,0 1 0 0 0,-1 0 0 0 0,1 1 0 0 0,0 0 1 0 0,0 0-1 0 0,-1 1 0 0 0,1 0 0 0 0,0 1 0 0 0,0-1 0 0 0,0 2 0 0 0,0-1 1 0 0,0 1-1 0 0,1 0 0 0 0,-1 1 0 0 0,1-1 0 0 0,0 2 0 0 0,0-1 0 0 0,0 1 1 0 0,0 0-1 0 0,-1 2 59 0 0,-10 8-73 0 0,2 0 1 0 0,-1 2 0 0 0,2 0-1 0 0,0 1 1 0 0,1 0 0 0 0,-10 18 72 0 0,14-18-61 0 0,1 0 1 0 0,0 1 0 0 0,1 1 0 0 0,1-1-1 0 0,1 1 1 0 0,0 0 0 0 0,2 1-1 0 0,1-1 1 0 0,0 1 0 0 0,1 0-1 0 0,1 0 1 0 0,2 0 0 0 0,0 2 60 0 0,0-13-116 0 0,0-1 0 0 0,1 1 1 0 0,0 0-1 0 0,0-1 0 0 0,1 0 1 0 0,1 1-1 0 0,-1-1 0 0 0,2 0 1 0 0,-1-1-1 0 0,1 1 0 0 0,0-1 1 0 0,1 0-1 0 0,0 0 0 0 0,0-1 1 0 0,1 1-1 0 0,0-1 0 0 0,0-1 1 0 0,1 0-1 0 0,-1 0 0 0 0,1 0 1 0 0,1-1-1 0 0,-1 0 0 0 0,1 0 1 0 0,0-1-1 0 0,0 0 0 0 0,0-1 0 0 0,0 0 1 0 0,1-1-1 0 0,0 1 0 0 0,-1-2 1 0 0,1 1-1 0 0,0-2 0 0 0,-1 1 1 0 0,4-1 115 0 0,95 1-5222 0 0,-36-5-1914 0 0,-45 0 3301 0 0</inkml:trace>
  <inkml:trace contextRef="#ctx0" brushRef="#br0" timeOffset="5014.766">2307 579 9426 0 0,'0'0'1942'0'0,"0"0"-119"0"0,0 0-100 0 0,0 0-168 0 0,0 0-294 0 0,0 0-287 0 0,0 0-223 0 0,0 0-184 0 0,0 0-167 0 0,0 0-114 0 0,0 0-124 0 0,0 0-90 0 0,0 0-58 0 0,-29 7-60 0 0,-88 22 15 0 0,68 0-44 0 0,45-21 53 0 0,-1 0-37 0 0,0 0 1 0 0,0 0-1 0 0,1 1 1 0 0,0-1-1 0 0,1 1 1 0 0,-1 0-1 0 0,2 0 1 0 0,-1 1-1 0 0,1-1 1 0 0,1 0-1 0 0,0 1 1 0 0,0-1-1 0 0,1 1 1 0 0,0 0-1 0 0,1 6 59 0 0,1-12 4 0 0,0 0-1 0 0,0 0 0 0 0,0 0 0 0 0,1 0 1 0 0,-1-1-1 0 0,1 1 0 0 0,0-1 0 0 0,0 0 1 0 0,1 1-1 0 0,-1-1 0 0 0,1-1 1 0 0,-1 1-1 0 0,1 0 0 0 0,0-1 0 0 0,0 0 1 0 0,0 0-1 0 0,0 0 0 0 0,0 0 0 0 0,1-1 1 0 0,-1 0-1 0 0,0 0 0 0 0,1 0 1 0 0,-1 0-1 0 0,1-1 0 0 0,-1 1 0 0 0,1-1 1 0 0,0 0-1 0 0,-1-1 0 0 0,1 1 0 0 0,-1-1 1 0 0,0 0-1 0 0,4-1-3 0 0,3 2 175 0 0,0-2-10 0 0,0-2 0 0 0,0 1 0 0 0,0-1 0 0 0,-1-1 0 0 0,1 0 0 0 0,-1-1 0 0 0,-1 1-1 0 0,1-2 1 0 0,-1 0 0 0 0,0 0 0 0 0,0 0 0 0 0,-1-1 0 0 0,0-1 0 0 0,0 1 0 0 0,-1-1 0 0 0,0 0 0 0 0,-1-1-1 0 0,3-4-164 0 0,20-22 189 0 0,54-52-36 0 0,-82 90-235 0 0,1-1 0 0 0,-1 0 0 0 0,0 0 0 0 0,0 1 0 0 0,0-1 0 0 0,0 0 0 0 0,0 1 0 0 0,0-1 0 0 0,-1 1 0 0 0,1 0 0 0 0,0-1 0 0 0,-1 1 0 0 0,1-1 0 0 0,-1 1 0 0 0,1 0 0 0 0,-1 0 0 0 0,0-1-1 0 0,0 1 1 0 0,0 0 0 0 0,0-1 0 0 0,0 1 0 0 0,0 0 0 0 0,0 0 0 0 0,-1-1 0 0 0,1 1 0 0 0,0 0 0 0 0,-1-1 0 0 0,0 2 82 0 0,0 4-142 0 0,1 9 93 0 0,-1-13 42 0 0,0 1 0 0 0,0-1 0 0 0,0 1 0 0 0,0-1 0 0 0,1 1 0 0 0,-1 0 0 0 0,1-1 0 0 0,0 1 0 0 0,0 0 0 0 0,1-1 0 0 0,-1 1 0 0 0,1 0 0 0 0,0-1 0 0 0,-1 1 0 0 0,1-1 0 0 0,1 1 0 0 0,-1-1 0 0 0,1 1 0 0 0,-1-1 0 0 0,1 0 0 0 0,0 0 0 0 0,0 0 0 0 0,0 0 0 0 0,1 0 0 0 0,-1 0 0 0 0,1-1 0 0 0,-1 1 0 0 0,1-1 0 0 0,0 0 0 0 0,0 1 0 0 0,0-1 0 0 0,0-1 0 0 0,1 1 0 0 0,-1 0 0 0 0,0-1 0 0 0,1 0 0 0 0,-1 1 0 0 0,4-1 7 0 0,-3-1 81 0 0,1 0-1 0 0,-1-1 0 0 0,0 0 1 0 0,0 1-1 0 0,0-2 0 0 0,0 1 1 0 0,0 0-1 0 0,0-1 0 0 0,-1 0 1 0 0,1 0-1 0 0,0 0 0 0 0,-1 0 1 0 0,1 0-1 0 0,-1-1 0 0 0,0 0 1 0 0,0 1-1 0 0,0-1 0 0 0,0 0 1 0 0,0-1-1 0 0,-1 1 0 0 0,1 0 0 0 0,0-3-80 0 0,116-154 826 0 0,-117 161-927 0 0,-1 0-1 0 0,1 0 1 0 0,-1 1-1 0 0,0-1 1 0 0,1 1 0 0 0,-1-1-1 0 0,0 1 1 0 0,0-1-1 0 0,0 1 1 0 0,0 0 0 0 0,0-1-1 0 0,0 1 1 0 0,-1 0-1 0 0,1 0 1 0 0,-1-1 0 0 0,1 1-1 0 0,-1 0 1 0 0,1 0-1 0 0,-1 0 1 0 0,0 0 0 0 0,0 0-1 0 0,0 0 1 0 0,0 0 0 0 0,-1 0-1 0 0,1 0 1 0 0,0-1-1 0 0,-1 1 1 0 0,1 0 0 0 0,-1 0-1 0 0,0 0 1 0 0,0 1 101 0 0,1 9-436 0 0,0-7 343 0 0,0-1 1 0 0,0 0 0 0 0,0 0-1 0 0,0 0 1 0 0,1 0 0 0 0,0 0 0 0 0,0 0-1 0 0,0 0 1 0 0,0 0 0 0 0,1 0-1 0 0,-1-1 1 0 0,1 1 0 0 0,0 0 0 0 0,0-1-1 0 0,0 1 1 0 0,1-1 0 0 0,-1 0 0 0 0,1 0-1 0 0,0 0 1 0 0,0 0 0 0 0,0 0-1 0 0,0-1 1 0 0,1 1 0 0 0,-1-1 0 0 0,0 0-1 0 0,1 0 1 0 0,0 0 0 0 0,-1 0-1 0 0,1-1 1 0 0,0 1 0 0 0,3-1 92 0 0,-1 0 128 0 0,0 0 1 0 0,1 0-1 0 0,-1-1 1 0 0,1-1-1 0 0,-1 1 1 0 0,0-1-1 0 0,1 0 1 0 0,-1 0 0 0 0,0 0-1 0 0,0-1 1 0 0,0 0-1 0 0,0-1 1 0 0,0 1-1 0 0,0-1 1 0 0,0 0-1 0 0,-1-1 1 0 0,0 1-1 0 0,1-1 1 0 0,-1 0-1 0 0,-1 0 1 0 0,1-1-1 0 0,-1 1 1 0 0,1-1-1 0 0,-1 0 1 0 0,1-3-129 0 0,103-168 2185 0 0,-108 175-2196 0 0,0 1-1 0 0,0-1 0 0 0,1 1 0 0 0,-1 0 0 0 0,0-1 1 0 0,0 1-1 0 0,0 0 0 0 0,1-1 0 0 0,-1 1 0 0 0,0 0 1 0 0,0-1-1 0 0,1 1 0 0 0,-1 0 0 0 0,0 0 0 0 0,0-1 1 0 0,1 1-1 0 0,-1 0 0 0 0,0 0 0 0 0,1-1 0 0 0,-1 1 1 0 0,0 0-1 0 0,1 0 0 0 0,-1 0 0 0 0,1 0 1 0 0,-1 0-1 0 0,0 0 0 0 0,1 0 0 0 0,-1-1 0 0 0,0 1 1 0 0,1 0-1 0 0,-1 0 0 0 0,1 0 0 0 0,-1 1 0 0 0,0-1 1 0 0,1 0-1 0 0,-1 0 0 0 0,1 0 0 0 0,-1 0 0 0 0,0 0 1 0 0,1 0-1 0 0,-1 0 0 0 0,0 1 0 0 0,1-1 0 0 0,-1 0 1 0 0,0 0-1 0 0,1 1 0 0 0,-1-1 0 0 0,0 0 0 0 0,1 0 1 0 0,-1 1-1 0 0,0-1 0 0 0,0 0 0 0 0,1 1 0 0 0,-1-1 1 0 0,0 0-1 0 0,0 1 0 0 0,0-1 0 0 0,0 0 0 0 0,0 1 1 0 0,1-1-1 0 0,-1 0 0 0 0,0 1 0 0 0,0-1 0 0 0,0 1 1 0 0,0-1-1 0 0,0 0 0 0 0,0 1 12 0 0,9 33-528 0 0,-8-29 612 0 0,38 278-1357 0 0,-29-232 958 0 0,8 32 173 0 0,-4 0-1 0 0,-3 1 0 0 0,-4 1 1 0 0,-4 62 142 0 0,-4-129 121 0 0,0 0 0 0 0,-2 0 0 0 0,0 0 1 0 0,-1 0-1 0 0,-1-1 0 0 0,0 1 0 0 0,-2-1 1 0 0,0 0-1 0 0,0-1 0 0 0,-2 0 0 0 0,0 0 0 0 0,-1-1 1 0 0,0 0-1 0 0,-2-1 0 0 0,1 0 0 0 0,-2 0 1 0 0,0-2-1 0 0,0 1 0 0 0,-1-2 0 0 0,-13 9-121 0 0,25-18 58 0 0,0-1 0 0 0,-1 1 0 0 0,1-1 0 0 0,-1 1 0 0 0,1-1 0 0 0,-1 0 0 0 0,0 0 1 0 0,1 0-1 0 0,-1 0 0 0 0,0 0 0 0 0,0-1 0 0 0,0 1 0 0 0,1-1 0 0 0,-1 0 0 0 0,0 0 0 0 0,0 0 0 0 0,0 0 0 0 0,0 0 0 0 0,0-1 0 0 0,0 1 0 0 0,1-1 0 0 0,-1 0 0 0 0,0 0 0 0 0,1 0 0 0 0,-1 0 0 0 0,0 0 0 0 0,1-1 0 0 0,-1 1 0 0 0,1-1-58 0 0,-2-10 60 0 0,1 0 0 0 0,0 0-1 0 0,1-1 1 0 0,1 1 0 0 0,0-1 0 0 0,0 1-1 0 0,1-1 1 0 0,1 1 0 0 0,0-1 0 0 0,1 1-1 0 0,0 0 1 0 0,1-1 0 0 0,0 1 0 0 0,1 1-1 0 0,3-8-59 0 0,12-28-91 0 0,1 0 1 0 0,3 1-1 0 0,1 2 0 0 0,3 0 0 0 0,1 2 0 0 0,2 0 0 0 0,2 3 0 0 0,2 0 0 0 0,1 2 0 0 0,13-8 91 0 0,-24 24-430 0 0,1 1 0 0 0,0 1 0 0 0,2 1 0 0 0,0 1 0 0 0,1 1 1 0 0,1 2-1 0 0,19-7 430 0 0,67-7-10782 0 0,-102 28 1580 0 0</inkml:trace>
  <inkml:trace contextRef="#ctx0" brushRef="#br0" timeOffset="7378.103">373 1448 1448 0 0,'0'0'1517'0'0,"0"0"-635"0"0,0 0-25 0 0,0 0 259 0 0,35-1 275 0 0,120-2 149 0 0,444-35 5878 0 0,-524 32-7067 0 0,1492-134 2118 0 0,-1048 117-4251 0 0,-408 21-2394 0 0,0 1-3519 0 0,-95 1 2359 0 0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9:23.5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86 11522 0 0,'0'0'1150'0'0,"0"0"-207"0"0,0 0-68 0 0,0 0 10 0 0,0 0 78 0 0,0 0-9 0 0,0 0-126 0 0,0 0-172 0 0,0 0-203 0 0,0 0-183 0 0,0 0-147 0 0,-3 1-98 0 0,0 3-20 0 0,1-1 1 0 0,0 1-1 0 0,0-1 0 0 0,1 1 1 0 0,-1 0-1 0 0,1 0 0 0 0,-1-1 1 0 0,1 1-1 0 0,0 0 1 0 0,1 0-1 0 0,-1 1 0 0 0,1-1 1 0 0,0 0-1 0 0,0 0 0 0 0,0 0 1 0 0,0 0-1 0 0,1 0 1 0 0,-1 0-1 0 0,2 3-5 0 0,-1 15 118 0 0,-1-14-80 0 0,-2 12 9 0 0,1-1 0 0 0,1 0 1 0 0,0 0-1 0 0,1 0 1 0 0,2 0-1 0 0,0 0 1 0 0,0 0-1 0 0,2 0 1 0 0,1-1-1 0 0,0 0 1 0 0,1 0-1 0 0,1 0 0 0 0,0-1 1 0 0,2 0-1 0 0,3 4-47 0 0,-9-18 31 0 0,-1 1 0 0 0,1-1 0 0 0,-1 0 0 0 0,1-1 0 0 0,0 1-1 0 0,0-1 1 0 0,0 0 0 0 0,1 0 0 0 0,-1 0 0 0 0,0 0 0 0 0,1-1-1 0 0,-1 1 1 0 0,1-1 0 0 0,0-1 0 0 0,-1 1 0 0 0,1-1 0 0 0,0 1-1 0 0,-1-1 1 0 0,1 0 0 0 0,0-1 0 0 0,-1 1 0 0 0,1-1 0 0 0,0 0-1 0 0,-1 0 1 0 0,1-1 0 0 0,-1 1 0 0 0,0-1 0 0 0,2-1-31 0 0,6-2 117 0 0,0-2 1 0 0,0 1-1 0 0,0-2 1 0 0,-1 1-1 0 0,0-2 0 0 0,-1 1 1 0 0,0-1-1 0 0,0-1 1 0 0,1-2-118 0 0,45-52 217 0 0,-4-3 1 0 0,-2-2-1 0 0,10-24-217 0 0,-60 94-70 0 0,0-1 1 0 0,0 0 0 0 0,0 0-1 0 0,0 1 1 0 0,1-1-1 0 0,-1 0 1 0 0,0 0-1 0 0,0 0 1 0 0,0 1-1 0 0,0-1 1 0 0,1 0-1 0 0,-1 0 1 0 0,0 0-1 0 0,0 0 1 0 0,0 0-1 0 0,1 1 1 0 0,-1-1-1 0 0,0 0 1 0 0,0 0-1 0 0,1 0 1 0 0,-1 0 0 0 0,0 0-1 0 0,0 0 1 0 0,1 0-1 0 0,-1 0 1 0 0,0 0-1 0 0,0 0 1 0 0,0 0-1 0 0,1 0 1 0 0,-1 0-1 0 0,0 0 1 0 0,1 0 69 0 0,-2 11-23 0 0,0 18-135 0 0,0-21 155 0 0,0 1 0 0 0,1-1 0 0 0,0 1 0 0 0,0-1 0 0 0,1 1 0 0 0,0-1 0 0 0,0 1 0 0 0,1-1 0 0 0,0 0 0 0 0,0 1 0 0 0,1-1 0 0 0,0 0 0 0 0,0-1 0 0 0,1 1 0 0 0,0-1 0 0 0,1 1 0 0 0,0 0 3 0 0,1-3 55 0 0,0 1 0 0 0,0-1 0 0 0,0 0 0 0 0,0-1 0 0 0,1 1 1 0 0,-1-1-1 0 0,1 0 0 0 0,0-1 0 0 0,1 0 0 0 0,-1 0 0 0 0,1-1 0 0 0,-1 1 0 0 0,1-2 0 0 0,0 1 1 0 0,-1-1-1 0 0,1 0 0 0 0,0-1 0 0 0,0 0 0 0 0,0 0 0 0 0,0 0 0 0 0,-1-1 0 0 0,1-1 1 0 0,0 1-1 0 0,0-1 0 0 0,-1 0 0 0 0,1-1 0 0 0,6-3-55 0 0,3-2 87 0 0,-1-1 0 0 0,0 0 0 0 0,0-1-1 0 0,-1-1 1 0 0,0-1 0 0 0,-1 0 0 0 0,0-1 0 0 0,-1 0 0 0 0,0-1 0 0 0,-1-1-1 0 0,-1 0 1 0 0,-1 0 0 0 0,0-1 0 0 0,0 0 0 0 0,-2-1 0 0 0,6-16-87 0 0,-12 17-1736 0 0,-2 13-7431 0 0,0 3-2062 0 0</inkml:trace>
  <inkml:trace contextRef="#ctx0" brushRef="#br0" timeOffset="363.177">1238 443 7618 0 0,'0'0'1487'0'0,"0"0"178"0"0,0 0 137 0 0,0 0-11 0 0,0 0-219 0 0,0 0-319 0 0,0 0-254 0 0,0 0-205 0 0,0 0-169 0 0,0 0-111 0 0,34-24-107 0 0,104-79-79 0 0,-71 34 226 0 0,-61 62-522 0 0,0 0 1 0 0,0 0 0 0 0,-1-1 0 0 0,0 0-1 0 0,-1 0 1 0 0,0 0 0 0 0,0 0 0 0 0,-1 0 0 0 0,0-1-1 0 0,0 0 1 0 0,-1 1 0 0 0,0-1 0 0 0,-1 0 0 0 0,0 0-1 0 0,0 0 1 0 0,-1-1 0 0 0,0 1 0 0 0,0 0-1 0 0,-1 0 1 0 0,0 0 0 0 0,-1 0 0 0 0,0 0 0 0 0,-1 1-1 0 0,0-3-32 0 0,-2 7-72 0 0,0 0 0 0 0,0 1 0 0 0,-1 0 0 0 0,1 0 0 0 0,0 0 0 0 0,-1 1 0 0 0,0 0 0 0 0,0 0 0 0 0,0 0 0 0 0,1 1 0 0 0,-1 0 0 0 0,-1 0 0 0 0,1 0 0 0 0,0 1 0 0 0,0 0 0 0 0,0 0 0 0 0,0 0 0 0 0,0 1 0 0 0,0 0 0 0 0,0 0 0 0 0,0 1 0 0 0,0 0 0 0 0,0 0 0 0 0,1 0 0 0 0,-1 0 0 0 0,1 1 0 0 0,-1 0 0 0 0,1 0 0 0 0,0 1 0 0 0,-2 1 72 0 0,-8 4-17 0 0,0 0 1 0 0,0 2 0 0 0,1-1-1 0 0,0 2 1 0 0,1 0-1 0 0,0 0 1 0 0,1 1-1 0 0,0 1 1 0 0,1 0-1 0 0,1 1 1 0 0,0 0-1 0 0,1 0 1 0 0,1 1-1 0 0,0 0 1 0 0,1 1 0 0 0,1-1-1 0 0,1 1 1 0 0,0 1-1 0 0,1-1 1 0 0,1 1-1 0 0,0-1 1 0 0,2 1-1 0 0,0 0 1 0 0,1 0-1 0 0,1 0 1 0 0,2 14 16 0 0,0-21 22 0 0,1-1 1 0 0,0 0-1 0 0,1 0 1 0 0,0-1-1 0 0,0 1 1 0 0,1-1 0 0 0,0 0-1 0 0,1 0 1 0 0,0-1-1 0 0,1 0 1 0 0,-1 0-1 0 0,1-1 1 0 0,1 0-1 0 0,-1-1 1 0 0,1 1-1 0 0,1-2 1 0 0,-1 1-1 0 0,10 3-22 0 0,-4-2 62 0 0,-1-2 1 0 0,1 1-1 0 0,0-2 0 0 0,0 0 0 0 0,1-1 0 0 0,-1-1 1 0 0,1 0-1 0 0,2-1-62 0 0,156-13 89 0 0,-64-22-3254 0 0,-75 20-2064 0 0,-11 5-5648 0 0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0:12.2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26 0 0 0,'0'0'515'0'0,"0"0"334"0"0,0 0 136 0 0,0 0 152 0 0,0 0 37 0 0,0 0-121 0 0,0 0-229 0 0,0 0-262 0 0,0 0-178 0 0,0 0-49 0 0,0 0 37 0 0,0 0 61 0 0,0 0 26 0 0,2 13-32 0 0,7 110 998 0 0,-9 50-1115 0 0,2-167-1131 0 0,5-5-7652 0 0,-7-1 6523 0 0</inkml:trace>
  <inkml:trace contextRef="#ctx0" brushRef="#br0" timeOffset="1">15 48 0 0 0,'0'0'1155'0'0,"0"0"-128"0"0,0 0-48 0 0,0 0 102 0 0,0 0 91 0 0,0 0-9 0 0,0 0-90 0 0,0 0-134 0 0,0 0-127 0 0,0 0-108 0 0,0 0-104 0 0,0 0-93 0 0,16-8-54 0 0,51-21-41 0 0,-64 27-327 0 0,1 1-1 0 0,-1-1 0 0 0,0 1 1 0 0,1 0-1 0 0,-1 0 0 0 0,1 0 1 0 0,-1 0-1 0 0,1 1 0 0 0,0-1 1 0 0,-1 1-1 0 0,1 0 0 0 0,-1 0 1 0 0,1 0-1 0 0,0 1 0 0 0,-1-1 1 0 0,1 1-1 0 0,-1 0 1 0 0,1 0-1 0 0,-1 0 0 0 0,1 1 1 0 0,-1-1-1 0 0,0 1 0 0 0,0 0 1 0 0,0-1-1 0 0,0 1 0 0 0,0 1 1 0 0,0-1-1 0 0,0 0 0 0 0,-1 1 1 0 0,1-1-1 0 0,-1 1 0 0 0,0 0 1 0 0,1 0-1 0 0,-2 0 0 0 0,1 0 1 0 0,0 0-1 0 0,0 1 1 0 0,0 1-85 0 0,0 0 105 0 0,0 1 0 0 0,0-1 0 0 0,-1 1 0 0 0,1-1 0 0 0,-1 1 0 0 0,-1 0 0 0 0,1-1 0 0 0,-1 1 0 0 0,0 0 0 0 0,0-1 0 0 0,0 1 0 0 0,-1 0 0 0 0,0-1 0 0 0,0 1 0 0 0,-1-1 0 0 0,1 1 0 0 0,-1-1 0 0 0,-1 1 0 0 0,1-1 0 0 0,-1 0 0 0 0,-1 2-105 0 0,-1-1 47 0 0,0 0-1 0 0,0 0 1 0 0,-1-1 0 0 0,0 0 0 0 0,0 0-1 0 0,0 0 1 0 0,0-1 0 0 0,-1 0 0 0 0,0 0 0 0 0,0-1-1 0 0,0 0 1 0 0,0 0 0 0 0,0-1 0 0 0,-5 2-47 0 0,-72 4-2604 0 0,68-15-1199 0 0,8-4-3520 0 0,7 7 2910 0 0</inkml:trace>
</inkml:ink>
</file>

<file path=ppt/ink/ink2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5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9 696 11779 0 0,'0'0'2823'0'0,"0"0"-1607"0"0,0 0-673 0 0,0 0-178 0 0,0 0-33 0 0,0 0 70 0 0,0 0 91 0 0,0 0 77 0 0,0 0 31 0 0,0 0-49 0 0,0 0-128 0 0,0 0-136 0 0,0 0-104 0 0,0 32-85 0 0,0 145 5 0 0,2-146-407 0 0,-2 25-539 0 0,-7-25-9478 0 0,5-30 1010 0 0</inkml:trace>
  <inkml:trace contextRef="#ctx0" brushRef="#br0" timeOffset="241.339">0 343 10794 0 0,'0'0'1753'0'0,"0"0"-1185"0"0,0 0-128 0 0,0 0-128 0 0,0 0-160 0 0,0 0-368 0 0,0 0-264 0 0,0 0-128 0 0,0 0-24 0 0,0 0 159 0 0,0 0-207 0 0,0 0-688 0 0,0 0-1409 0 0,0 0-1223 0 0,54 81 1215 0 0</inkml:trace>
  <inkml:trace contextRef="#ctx0" brushRef="#br0" timeOffset="500.234">295 1002 7898 0 0,'0'0'1980'0'0,"0"0"-293"0"0,0 0-151 0 0,0 0-29 0 0,0 0-96 0 0,0 0-148 0 0,0 0-190 0 0,0 0-191 0 0,0 0-164 0 0,0 0-213 0 0,0 0-162 0 0,19-33-144 0 0,59-104-104 0 0,-22 46-22 0 0,-12 50-1355 0 0,-27 78-647 0 0,-16-31 1960 0 0,0 1 0 0 0,0 0 0 0 0,1-1 0 0 0,-1 1 1 0 0,1-1-1 0 0,1 0 0 0 0,-1 0 0 0 0,1 0 1 0 0,1 0-1 0 0,-1 0 0 0 0,1 0 0 0 0,0-1 0 0 0,0 0 1 0 0,0 1-1 0 0,1-2 0 0 0,-1 1 0 0 0,1 0 1 0 0,1-1-1 0 0,-1 0 0 0 0,1 0 0 0 0,-1-1 0 0 0,1 0 1 0 0,0 0-1 0 0,0 0 0 0 0,0 0 0 0 0,1-1 1 0 0,-1 0-1 0 0,1 0 0 0 0,4 0-31 0 0,-5-3 234 0 0,1 0 1 0 0,0 0-1 0 0,0 0 0 0 0,-1-1 0 0 0,1 0 1 0 0,-1 0-1 0 0,0-1 0 0 0,1 1 1 0 0,-1-1-1 0 0,0-1 0 0 0,-1 1 0 0 0,1-1 1 0 0,0 0-1 0 0,-1 0 0 0 0,0-1 1 0 0,0 0-1 0 0,-1 0 0 0 0,1 0 0 0 0,-1 0 1 0 0,0-1-1 0 0,2-4-234 0 0,58-133-90 0 0,-51 90-2450 0 0,-7 18-4502 0 0,-3 20-4077 0 0</inkml:trace>
  <inkml:trace contextRef="#ctx0" brushRef="#br0" timeOffset="758.997">1199 0 16980 0 0,'0'0'234'0'0,"0"0"-226"0"0,0 0 72 0 0,0 0 294 0 0,0 0 246 0 0,0 0 160 0 0,0 0 54 0 0,0 0-32 0 0,0 0-75 0 0,9 38-124 0 0,28 122-151 0 0,-25-33 84 0 0,-24 192-454 0 0,-10-139-3396 0 0,14-157 780 0 0,-1-9-4848 0 0,5-9-2500 0 0</inkml:trace>
  <inkml:trace contextRef="#ctx0" brushRef="#br0" timeOffset="911.955">945 475 13187 0 0,'0'0'864'0'0,"0"0"-256"0"0,0 0 16 0 0,0 0-64 0 0,0 0-136 0 0,0 0-159 0 0,0 0-105 0 0,198-18-64 0 0,-163 18-88 0 0,6 7-144 0 0,-4-3-425 0 0,-1 3-791 0 0,1 4-1576 0 0,-13-7-2290 0 0,-7 3-1383 0 0</inkml:trace>
  <inkml:trace contextRef="#ctx0" brushRef="#br0" timeOffset="1147.179">1710 405 9890 0 0,'0'0'1051'0'0,"0"0"-32"0"0,0 0 80 0 0,0 0 14 0 0,0 0-187 0 0,0 0-242 0 0,0 0-221 0 0,0 0-168 0 0,0 0-77 0 0,-24 32-68 0 0,-74 100-49 0 0,95-130-95 0 0,1 0 0 0 0,0 0 1 0 0,0 1-1 0 0,0-1 0 0 0,0 0 0 0 0,0 1 0 0 0,0 0 1 0 0,1-1-1 0 0,0 1 0 0 0,-1 0 0 0 0,1 0 1 0 0,0-1-1 0 0,0 1 0 0 0,0 0 0 0 0,1 0 0 0 0,-1 0 1 0 0,1 0-1 0 0,-1 0 0 0 0,1 1 0 0 0,0-1 0 0 0,0 0 1 0 0,1 0-1 0 0,0 2-6 0 0,1 3 36 0 0,1-2 154 0 0,0 0 0 0 0,0 0 0 0 0,1 0 0 0 0,0 0 1 0 0,1 0-1 0 0,-1-1 0 0 0,1 0 0 0 0,0 0 0 0 0,0 0 0 0 0,1 0 1 0 0,-1-1-1 0 0,1 0 0 0 0,0 0 0 0 0,0-1 0 0 0,1 0 0 0 0,-1 0 1 0 0,1 0-1 0 0,-1-1 0 0 0,1 0 0 0 0,0 0 0 0 0,0 0 0 0 0,0-1 1 0 0,0 0-1 0 0,0-1 0 0 0,0 1 0 0 0,0-1 0 0 0,0-1 1 0 0,0 1-1 0 0,0-1 0 0 0,6-2-190 0 0,-5 1 137 0 0,0 0 0 0 0,0 0-1 0 0,-1-1 1 0 0,1 0 0 0 0,0 0 0 0 0,-1-1 0 0 0,0 0 0 0 0,0-1-1 0 0,0 1 1 0 0,-1-1 0 0 0,1-1 0 0 0,-1 1 0 0 0,0-1 0 0 0,-1 0-1 0 0,0 0 1 0 0,1-1 0 0 0,-2 1 0 0 0,1-1 0 0 0,-1 0-1 0 0,1-2-136 0 0,-2 2-61 0 0,1 0-1 0 0,-1-1 0 0 0,-1 1 0 0 0,1-1 0 0 0,-1 1 0 0 0,-1-1 1 0 0,1 0-1 0 0,-1 1 0 0 0,-1-1 0 0 0,1 0 0 0 0,-1 0 0 0 0,-1-4 62 0 0,-8-20-3344 0 0,-11 2-4347 0 0,12 22-3993 0 0</inkml:trace>
</inkml:ink>
</file>

<file path=ppt/ink/ink2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2.3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747 110 0 0 0,'0'0'675'0'0,"0"0"522"0"0,0 0 122 0 0,0 0-61 0 0,0 0-124 0 0,0 0-113 0 0,9-12-71 0 0,4-5-486 0 0,6-10-51 0 0,-1-6 4157 0 0,-26 20 643 0 0,-27 6-5178 0 0,32 7 231 0 0,-31 0-240 0 0,0 1 0 0 0,0 2 0 0 0,0 2 0 0 0,0 1 0 0 0,1 2 0 0 0,0 1 0 0 0,0 1 0 0 0,-25 13-26 0 0,14-8 34 0 0,13-5 8 0 0,0 2 0 0 0,0 1 0 0 0,1 2-1 0 0,1 1 1 0 0,0 1 0 0 0,-1 2-42 0 0,29-17-14 0 0,0 0-1 0 0,0 0 1 0 0,0 0 0 0 0,0 0-1 0 0,1 0 1 0 0,-1 0 0 0 0,1 0 0 0 0,0 1-1 0 0,-1-1 1 0 0,1 0 0 0 0,0 0-1 0 0,0 0 1 0 0,0 0 0 0 0,0 0-1 0 0,1 0 1 0 0,-1 1 0 0 0,1-1-1 0 0,-1 0 1 0 0,1 0 0 0 0,0 0-1 0 0,-1 0 1 0 0,1 0 0 0 0,0 0-1 0 0,0-1 1 0 0,1 1 0 0 0,-1 0 0 0 0,0 0-1 0 0,0-1 1 0 0,1 1 0 0 0,-1-1-1 0 0,1 1 1 0 0,0-1 0 0 0,-1 0-1 0 0,2 1 15 0 0,7 5 29 0 0,0 0-1 0 0,0-1 0 0 0,0-1 1 0 0,1 1-1 0 0,0-2 0 0 0,0 1 1 0 0,0-2-1 0 0,0 1 0 0 0,1-2 1 0 0,7 2-29 0 0,5 2 103 0 0,60 8 126 0 0,-83-13-236 0 0,-1 0 0 0 0,1 0 1 0 0,-1 0-1 0 0,1 0 0 0 0,-1 0 0 0 0,1 0 0 0 0,-1 0 0 0 0,0 0 0 0 0,0 0 0 0 0,1 0 0 0 0,-1 0 0 0 0,0 1 0 0 0,0-1 0 0 0,0 0 0 0 0,0 0 0 0 0,0 0 0 0 0,-1 0 0 0 0,1 0 0 0 0,0 0 0 0 0,0 0 0 0 0,-1 0 0 0 0,1 0 0 0 0,0 0 0 0 0,-1 0 0 0 0,1 0 0 0 0,-1 0 0 0 0,0 0 0 0 0,1 0 0 0 0,-1 0 0 0 0,0-1 0 0 0,1 1 0 0 0,-1 0 0 0 0,0 0 0 0 0,0-1 0 0 0,0 1 0 0 0,0 0 0 0 0,0-1 0 0 0,1 1 0 0 0,-2-1 7 0 0,1 1 2 0 0,-217 212 52 0 0,195-192-50 0 0,-4 4 3 0 0,0 0 0 0 0,2 2 0 0 0,1 0 0 0 0,2 2 0 0 0,-19 30-7 0 0,39-57 4 0 0,1 1 1 0 0,0-1-1 0 0,0 0 1 0 0,0 0-1 0 0,1 1 1 0 0,-1-1-1 0 0,0 0 0 0 0,1 1 1 0 0,-1-1-1 0 0,1 1 1 0 0,0-1-1 0 0,0 0 0 0 0,0 1 1 0 0,0-1-1 0 0,0 1 1 0 0,1-1-1 0 0,-1 1 0 0 0,1-1 1 0 0,0 0-1 0 0,-1 1 1 0 0,1-1-1 0 0,0 0 1 0 0,0 0-1 0 0,0 1 0 0 0,1-1 1 0 0,-1 0-1 0 0,1 0 1 0 0,-1 0-1 0 0,1-1 0 0 0,-1 1 1 0 0,1 0-1 0 0,0 0 1 0 0,0-1-1 0 0,0 1 0 0 0,0-1 1 0 0,0 0-1 0 0,0 0 1 0 0,0 0-1 0 0,1 0 1 0 0,-1 0-1 0 0,0 0 0 0 0,1 0 1 0 0,-1-1-1 0 0,0 1 1 0 0,1-1-1 0 0,-1 0 0 0 0,1 1 1 0 0,-1-1-1 0 0,1 0 1 0 0,-1-1-1 0 0,1 1 0 0 0,0 0-4 0 0,24 0 134 0 0,0 0 0 0 0,-1-1 0 0 0,1-2 0 0 0,-1 0 0 0 0,1-2 0 0 0,-1-1 0 0 0,-1-2 0 0 0,1 0 0 0 0,-1-1 0 0 0,4-4-134 0 0,0 3-141 0 0,20-10-1562 0 0,-17 6-7788 0 0,-22 10 297 0 0</inkml:trace>
  <inkml:trace contextRef="#ctx0" brushRef="#br0" timeOffset="720.492">1395 357 12947 0 0,'0'0'1441'0'0,"0"0"-260"0"0,0 0-226 0 0,0 0-54 0 0,0 0-69 0 0,0 0-150 0 0,0 0-192 0 0,0 0-173 0 0,0 0-115 0 0,0 0-59 0 0,0 0-51 0 0,0 0-33 0 0,-36 12-21 0 0,-115 41-18 0 0,44 4 26 0 0,66-29-27 0 0,24-18-36 0 0,0 0 0 0 0,0 2-1 0 0,1 0 1 0 0,1 0-1 0 0,0 2 1 0 0,1 0-1 0 0,0 1 1 0 0,1 0-1 0 0,1 0 1 0 0,-6 11 17 0 0,17-24-20 0 0,0 0 0 0 0,-1 1 0 0 0,1-1 0 0 0,0 0 1 0 0,0 1-1 0 0,0-1 0 0 0,0 1 0 0 0,1-1 0 0 0,-1 1 0 0 0,1-1 0 0 0,0 1 0 0 0,-1 0 1 0 0,1-1-1 0 0,0 1 0 0 0,0-1 0 0 0,1 1 0 0 0,-1 0 0 0 0,0-1 0 0 0,1 1 0 0 0,0-1 0 0 0,0 1 1 0 0,-1-1-1 0 0,1 0 0 0 0,1 1 0 0 0,-1-1 0 0 0,0 0 0 0 0,1 1 0 0 0,-1-1 0 0 0,1 0 0 0 0,-1 0 1 0 0,1 0-1 0 0,0-1 0 0 0,2 3 20 0 0,8-1 125 0 0,0 0 1 0 0,0-1 0 0 0,0 0-1 0 0,1-1 1 0 0,-1-1-1 0 0,1 0 1 0 0,-1 0-1 0 0,0-1 1 0 0,1-1-1 0 0,-1 0 1 0 0,0-1 0 0 0,0 0-1 0 0,0-1 1 0 0,0 0-1 0 0,9-5-125 0 0,162-100 920 0 0,-157 92-889 0 0,164-120 262 0 0,-225 204-1925 0 0,-7-8 1664 0 0,3 1 0 0 0,3 2 0 0 0,-19 48-32 0 0,42-75-19 0 0,3 2-1 0 0,1-1 1 0 0,1 1-1 0 0,2 1 1 0 0,2-1 0 0 0,1 1-1 0 0,2 0 1 0 0,3 22 19 0 0,15 50-155 0 0,-2-66 189 0 0,-69-100 1667 0 0,5 7-1882 0 0,3-2-1 0 0,1-2 0 0 0,-28-48 182 0 0,65 90 19 0 0,-16-49 563 0 0,70 45-811 0 0,28 8 209 0 0,-1-2 0 0 0,0-4 0 0 0,11-6 20 0 0,-17 2-802 0 0,16-4-4458 0 0,-29-1-6379 0 0,-41 15 7022 0 0</inkml:trace>
  <inkml:trace contextRef="#ctx0" brushRef="#br0" timeOffset="1502.693">1787 644 0 0 0,'0'0'870'0'0,"0"0"458"0"0,0 0 351 0 0,0 0 191 0 0,0 0-45 0 0,0 0-270 0 0,0 0-289 0 0,0 0-194 0 0,0 0-73 0 0,0 0-8 0 0,0 0 57 0 0,0 5 71 0 0,0-5-1070 0 0,0 0 20 0 0,0 0 0 0 0,0 1 0 0 0,-1-1 0 0 0,1 1-1 0 0,0-1 1 0 0,0 0 0 0 0,-1 1 0 0 0,1-1 0 0 0,0 1 0 0 0,0-1-1 0 0,0 1 1 0 0,0-1 0 0 0,0 1 0 0 0,0-1 0 0 0,0 1-1 0 0,0-1 1 0 0,0 1 0 0 0,0-1 0 0 0,0 0 0 0 0,0 1-1 0 0,0-1 1 0 0,0 1 0 0 0,0-1 0 0 0,0 1 0 0 0,1-1-1 0 0,-1 1 1 0 0,0-1 0 0 0,0 0 0 0 0,0 1 0 0 0,1-1-1 0 0,-1 1 1 0 0,0-1 0 0 0,1 0 0 0 0,-1 1 0 0 0,0-1-1 0 0,1 0 1 0 0,-1 1 0 0 0,0-1 0 0 0,1 0 0 0 0,-1 0-1 0 0,1 1 1 0 0,-1-1 0 0 0,1 0 0 0 0,-1 0 0 0 0,0 0-1 0 0,1 0 1 0 0,-1 1 0 0 0,1-1 0 0 0,-1 0 0 0 0,1 0 0 0 0,-1 0-1 0 0,1 0 1 0 0,-1 0 0 0 0,1 0 0 0 0,-1 0 0 0 0,1 0-1 0 0,-1-1 1 0 0,1 1 0 0 0,-1 0 0 0 0,0 0 0 0 0,1 0-1 0 0,-1 0 1 0 0,1-1 0 0 0,-1 1-69 0 0,132-174 3463 0 0,-61 73-3307 0 0,-64 89-32 0 0,0 1-1255 0 0,-9 21-564 0 0,-4 6 1518 0 0,0 1-1 0 0,1 0 0 0 0,2 0 0 0 0,-1 1 0 0 0,2-1 0 0 0,0 1 0 0 0,1 0 0 0 0,1-1 0 0 0,2 17 178 0 0,0-30 17 0 0,0 0 1 0 0,0 0-1 0 0,0-1 1 0 0,1 1-1 0 0,-1-1 0 0 0,1 1 1 0 0,0-1-1 0 0,0 0 1 0 0,0 0-1 0 0,0 0 1 0 0,0-1-1 0 0,1 1 0 0 0,-1-1 1 0 0,1 0-1 0 0,0 0 1 0 0,0 0-1 0 0,-1 0 1 0 0,1-1-1 0 0,0 1 1 0 0,1-1-1 0 0,-1 0 0 0 0,0 0 1 0 0,0-1-1 0 0,0 1 1 0 0,1-1-1 0 0,-1 0 1 0 0,3 0-18 0 0,4-1 171 0 0,-1 0 0 0 0,1 0 0 0 0,-1-1 0 0 0,0 0 0 0 0,1-1 0 0 0,-1 0 0 0 0,0-1 1 0 0,-1 0-1 0 0,1 0 0 0 0,-1-1 0 0 0,0-1 0 0 0,0 1 0 0 0,0-1 0 0 0,-1-1 0 0 0,0 0 0 0 0,6-6-171 0 0,1 0 119 0 0,-1 0-1 0 0,0-2 0 0 0,-1 1 0 0 0,-1-2 1 0 0,0 0-1 0 0,-1 0 0 0 0,-1-1 0 0 0,0 0 1 0 0,-1-1-1 0 0,-1 0 0 0 0,-1 0 0 0 0,1-8-118 0 0,-5-20-1028 0 0,-4 34-1970 0 0,1 11-1063 0 0,0 1-2619 0 0,0 0-2571 0 0</inkml:trace>
</inkml:ink>
</file>

<file path=ppt/ink/ink2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8.3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38 320 80 0 0,'0'0'151'0'0,"0"0"45"0"0,0 0 444 0 0,0 0 634 0 0,0 0 390 0 0,0 0 146 0 0,0 0-107 0 0,0 0-160 0 0,0 0-138 0 0,0 0-127 0 0,0 0-89 0 0,35 2-127 0 0,111 1-175 0 0,-69-13 243 0 0,-65 4-892 0 0,-4 4-74 0 0,0 0 0 0 0,-1-1-1 0 0,1 0 1 0 0,0 0 0 0 0,-1-1 0 0 0,0 0 0 0 0,0-1-1 0 0,0 1 1 0 0,0-1 0 0 0,-1-1 0 0 0,0 1-1 0 0,0-1 1 0 0,0 0 0 0 0,-1 0 0 0 0,0-1-1 0 0,0 0 1 0 0,-1 0 0 0 0,0 0 0 0 0,0 0 0 0 0,0-1-1 0 0,-1 1 1 0 0,0-1 0 0 0,0 0 0 0 0,-1 0-1 0 0,0-1-163 0 0,-2 3-49 0 0,0 0-1 0 0,0 0 1 0 0,0-1-1 0 0,-1 1 1 0 0,0 0-1 0 0,0 0 0 0 0,-1 0 1 0 0,1 0-1 0 0,-1 0 1 0 0,-1 0-1 0 0,1 1 1 0 0,-1-1-1 0 0,0 1 0 0 0,0-1 1 0 0,-1 1-1 0 0,1 0 1 0 0,-1 0-1 0 0,0 1 1 0 0,-1-1-1 0 0,1 1 0 0 0,-1 0 1 0 0,0 0-1 0 0,0 0 1 0 0,0 1-1 0 0,0 0 1 0 0,-1 0-1 0 0,1 0 0 0 0,-1 0 1 0 0,0 1-1 0 0,0 0 1 0 0,0 0-1 0 0,-2 0 50 0 0,-2 0-172 0 0,0 0-1 0 0,1 0 1 0 0,-1 0-1 0 0,0 1 0 0 0,0 1 1 0 0,0 0-1 0 0,0 0 1 0 0,1 1-1 0 0,-1 0 1 0 0,0 0-1 0 0,0 1 1 0 0,1 1-1 0 0,-1 0 1 0 0,1 0-1 0 0,0 1 0 0 0,0 0 1 0 0,0 0-1 0 0,0 1 1 0 0,1 0-1 0 0,-3 3 173 0 0,-2 3-1 0 0,2 0 1 0 0,-1 1-1 0 0,2 0 0 0 0,-1 1 0 0 0,2 0 0 0 0,0 1 0 0 0,0 0 0 0 0,1 0 0 0 0,1 1 1 0 0,0 0-1 0 0,1 0 0 0 0,1 0 0 0 0,1 1 0 0 0,0 0 0 0 0,0 0 0 0 0,2 0 1 0 0,0 0-1 0 0,1 1 0 0 0,1-1 0 0 0,1 12 1 0 0,1-16 47 0 0,1-1 0 0 0,1 1-1 0 0,-1-1 1 0 0,2 0 0 0 0,0-1 0 0 0,0 1 0 0 0,1-1-1 0 0,0 0 1 0 0,0 0 0 0 0,2-1 0 0 0,-1 1 0 0 0,1-2-1 0 0,0 1 1 0 0,1-1 0 0 0,0 0 0 0 0,0-1 0 0 0,0 0 0 0 0,1-1-1 0 0,0 0 1 0 0,1 0 0 0 0,-1-1 0 0 0,1 0 0 0 0,0-1-1 0 0,0-1 1 0 0,1 1 0 0 0,-1-2 0 0 0,1 1 0 0 0,-1-2-1 0 0,1 0 1 0 0,6 0-47 0 0,5 1 28 0 0,0-1 0 0 0,0-1 0 0 0,0-2-1 0 0,0 0 1 0 0,0-1 0 0 0,-1-1 0 0 0,5-2-28 0 0,200-95-2857 0 0,-86 19-5909 0 0,-112 63 3500 0 0</inkml:trace>
</inkml:ink>
</file>

<file path=ppt/ink/ink2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8.9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361 1 7466 0 0,'0'0'1060'0'0,"0"0"-111"0"0,0 0 9 0 0,0 0 141 0 0,0 0 84 0 0,-31 15-70 0 0,-99 50-157 0 0,29-1 426 0 0,90-55-1358 0 0,0 1 0 0 0,0 0 0 0 0,1 0 0 0 0,1 1 0 0 0,0 0 0 0 0,0 1 0 0 0,1 0 0 0 0,1 0 0 0 0,-2 4-24 0 0,8-15-5 0 0,1 0 0 0 0,-1 1 0 0 0,1-1 1 0 0,-1 0-1 0 0,1 0 0 0 0,-1 1 0 0 0,1-1 0 0 0,0 1 0 0 0,-1-1 0 0 0,1 0 0 0 0,0 1 0 0 0,0-1 0 0 0,0 0 0 0 0,0 1 1 0 0,0-1-1 0 0,0 1 0 0 0,1-1 0 0 0,-1 0 0 0 0,0 1 0 0 0,1-1 0 0 0,-1 0 0 0 0,1 1 0 0 0,0-1 0 0 0,-1 0 0 0 0,1 0 0 0 0,0 1 1 0 0,-1-1-1 0 0,1 0 0 0 0,0 0 0 0 0,0 0 0 0 0,0 0 0 0 0,0 0 0 0 0,0 0 0 0 0,0 0 0 0 0,1-1 0 0 0,-1 1 0 0 0,0 0 1 0 0,0-1-1 0 0,1 1 0 0 0,-1-1 0 0 0,0 1 0 0 0,1-1 0 0 0,-1 1 0 0 0,0-1 0 0 0,1 0 5 0 0,64 5 1207 0 0,-33-13-806 0 0,0-3 0 0 0,-1 0 0 0 0,-1-2 0 0 0,0-2 0 0 0,-1-1 0 0 0,0-1 0 0 0,-2-1 0 0 0,17-14-401 0 0,129-98 807 0 0,-199 190-1383 0 0,19-50 591 0 0,-24 41-11 0 0,3 1 1 0 0,2 2-1 0 0,2 0 1 0 0,2 2 0 0 0,3 0-1 0 0,2 1 1 0 0,0 16-5 0 0,2 192-180 0 0,18-231 166 0 0,1 0 0 0 0,2 0 0 0 0,1-1 0 0 0,2 0 0 0 0,1-1 1 0 0,5 7 13 0 0,-5-10 3 0 0,19 49-21 0 0,-102-145 2216 0 0,-192-219-3759 0 0,263 286 1559 0 0,0-1 1 0 0,0 0-1 0 0,0 0 1 0 0,1 0 0 0 0,-1 0-1 0 0,0 0 1 0 0,1-1 0 0 0,-1 1-1 0 0,1 0 1 0 0,0 0-1 0 0,-1 0 1 0 0,1 0 0 0 0,0 0-1 0 0,-1-1 1 0 0,1 1 0 0 0,0 0-1 0 0,0 0 1 0 0,0-1-1 0 0,0 1 1 0 0,0 0 0 0 0,1 0-1 0 0,-1 0 1 0 0,0-1 0 0 0,0 1-1 0 0,1 0 1 0 0,-1 0-1 0 0,1 0 1 0 0,-1 0 0 0 0,1 0-1 0 0,-1 0 1 0 0,1 0 0 0 0,0 0-1 0 0,0 0 1 0 0,-1 0-1 0 0,1 0 1 0 0,0 0 0 0 0,0 0-1 0 0,0 0 1 0 0,0 1 0 0 0,0-1-1 0 0,0 0 1 0 0,0 1-1 0 0,0-1 1 0 0,0 1 0 0 0,2-1 1 0 0,61-22-208 0 0,-51 19 220 0 0,226-67-2367 0 0,-176 46-5945 0 0,-47 18 3074 0 0,-3 2 152 0 0</inkml:trace>
</inkml:ink>
</file>

<file path=ppt/ink/ink2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9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0 299 520 0 0,'0'0'275'0'0,"0"0"185"0"0,0 0 423 0 0,0 0 445 0 0,0 0 258 0 0,0 0 65 0 0,0 0-111 0 0,0 0-210 0 0,0 0-62 0 0,0 0 35 0 0,0 0 77 0 0,0 0 77 0 0,0 0-25 0 0,5 11-88 0 0,19 35-136 0 0,-24-46-1169 0 0,1 1 0 0 0,-1 0 0 0 0,1-1-1 0 0,0 1 1 0 0,-1-1 0 0 0,1 1 0 0 0,0-1-1 0 0,-1 0 1 0 0,1 1 0 0 0,0-1 0 0 0,0 0 0 0 0,-1 1-1 0 0,1-1 1 0 0,0 0 0 0 0,0 0 0 0 0,-1 0-1 0 0,1 0 1 0 0,0 0 0 0 0,0 0 0 0 0,0 0-1 0 0,-1 0 1 0 0,1 0 0 0 0,0 0 0 0 0,0 0-1 0 0,0 0 1 0 0,-1 0 0 0 0,1-1 0 0 0,0 1 0 0 0,0 0-1 0 0,-1-1 1 0 0,1 1 0 0 0,0 0 0 0 0,-1-1-1 0 0,1 1 1 0 0,0-1 0 0 0,-1 1 0 0 0,1-1-1 0 0,0 0 1 0 0,-1 1 0 0 0,1-1 0 0 0,-1 1-1 0 0,0-1 1 0 0,1 0-39 0 0,3-2 244 0 0,25-21 246 0 0,-1-1 0 0 0,-1-1-1 0 0,-2-1 1 0 0,0-2 0 0 0,2-6-490 0 0,11-11 207 0 0,74-91 45 0 0,-118 181-1682 0 0,6-43 1429 0 0,-13 105-190 0 0,13-102 200 0 0,1-1-1 0 0,-1 0 1 0 0,1 1-1 0 0,0-1 1 0 0,0 0-1 0 0,0 0 1 0 0,0 0 0 0 0,0 0-1 0 0,1 0 1 0 0,-1 0-1 0 0,1 0 1 0 0,0 0 0 0 0,0 0-1 0 0,0-1 1 0 0,0 1-1 0 0,0-1 1 0 0,1 1-1 0 0,-1-1 1 0 0,1 0 0 0 0,-1 0-1 0 0,1 0 1 0 0,0 0-1 0 0,0-1 1 0 0,0 1 0 0 0,0-1-1 0 0,0 0 1 0 0,0 0-1 0 0,0 0 1 0 0,1 0-1 0 0,1 0-8 0 0,3 0 100 0 0,-1 1 0 0 0,1-2-1 0 0,0 1 1 0 0,0-1-1 0 0,-1-1 1 0 0,1 1-1 0 0,0-1 1 0 0,-1-1-1 0 0,1 1 1 0 0,0-1-1 0 0,-1-1 1 0 0,0 1-1 0 0,0-1 1 0 0,0-1-1 0 0,0 1 1 0 0,0-1-1 0 0,0 0 1 0 0,-1-1-1 0 0,0 0 1 0 0,0 0 0 0 0,0 0-1 0 0,-1 0 1 0 0,1-1-1 0 0,-1 0 1 0 0,-1 0-1 0 0,1 0 1 0 0,3-7-100 0 0,26-22-3022 0 0,-20 25-1411 0 0,0 3-3758 0 0,-8 4-1270 0 0</inkml:trace>
</inkml:ink>
</file>

<file path=ppt/ink/ink2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40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88 1776 0 0,'0'0'1189'0'0,"0"0"-1"0"0,0 0 96 0 0,0 0 190 0 0,0 0 155 0 0,0 0 24 0 0,0 0-103 0 0,0 0-200 0 0,0 0-216 0 0,0 0-186 0 0,0 0-122 0 0,0 0-79 0 0,20-9-82 0 0,65-32-50 0 0,42 7 1240 0 0,8 31-854 0 0,-131 3-994 0 0,0 1 0 0 0,-1 0 1 0 0,1 0-1 0 0,0 0 0 0 0,0 0 0 0 0,-1 1 0 0 0,1-1 0 0 0,-1 1 0 0 0,1 0 0 0 0,-1 0 0 0 0,0 0 0 0 0,0 1 0 0 0,0-1 0 0 0,0 1 0 0 0,0 0 0 0 0,0-1 0 0 0,-1 1 0 0 0,1 0 0 0 0,-1 1 0 0 0,0-1 0 0 0,0 0 0 0 0,0 1 0 0 0,-1-1 0 0 0,1 1 0 0 0,-1 0 0 0 0,0-1 0 0 0,1 1 0 0 0,-2 0 0 0 0,1 0 0 0 0,0 0 0 0 0,-1 0 0 0 0,0-1 0 0 0,0 1 0 0 0,0 0 0 0 0,0 0 0 0 0,-1 0 0 0 0,1 0 0 0 0,-1 0 0 0 0,0 0 0 0 0,0-1 0 0 0,-1 1 0 0 0,1 0 0 0 0,-1-1 0 0 0,0 1 0 0 0,0-1 0 0 0,0 2-7 0 0,-17 25-11 0 0,-1 0 1 0 0,-1-2-1 0 0,-2 0 0 0 0,0-1 1 0 0,-2-1-1 0 0,-1-2 0 0 0,-9 6 11 0 0,-38 39-35 0 0,44-41 48 0 0,22-23-16 0 0,-1 1 0 0 0,2 0 0 0 0,-1 0 0 0 0,1 1 0 0 0,0 0-1 0 0,0 0 1 0 0,0 0 0 0 0,1 1 0 0 0,1 0 0 0 0,-1 0 0 0 0,1 0 0 0 0,0 1 0 0 0,1-1 0 0 0,0 1 0 0 0,1 0 0 0 0,-1 0 0 0 0,0 7 3 0 0,3-12 20 0 0,1 0 0 0 0,-1 0 0 0 0,0 0-1 0 0,1 1 1 0 0,0-1 0 0 0,0 0 0 0 0,0 0 0 0 0,1-1 0 0 0,-1 1 0 0 0,1 0 0 0 0,0 0 0 0 0,0-1 0 0 0,0 1 0 0 0,0-1 0 0 0,1 1-1 0 0,0-1 1 0 0,-1 0 0 0 0,1 0 0 0 0,0 0 0 0 0,0-1 0 0 0,1 1 0 0 0,-1-1 0 0 0,1 1 0 0 0,-1-1 0 0 0,1 0 0 0 0,0-1 0 0 0,-1 1-1 0 0,1-1 1 0 0,0 1 0 0 0,1-1-20 0 0,13 4 146 0 0,0-1-1 0 0,1 0 0 0 0,-1-1 1 0 0,1-1-1 0 0,0-1 0 0 0,0-1 1 0 0,0-1-1 0 0,-1 0 1 0 0,5-2-146 0 0,189-44-1254 0 0,-160 35-1814 0 0,-19 3-5066 0 0,-17 5-2374 0 0</inkml:trace>
</inkml:ink>
</file>

<file path=ppt/ink/ink2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0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418 1 6209 0 0,'0'0'2083'0'0,"0"0"-420"0"0,0 0-302 0 0,0 0-149 0 0,0 0-70 0 0,0 0-53 0 0,0 0-101 0 0,0 0-106 0 0,0 0-143 0 0,0 0-198 0 0,0 0-181 0 0,-27 0-137 0 0,-85 2-96 0 0,108-2-122 0 0,1 0 0 0 0,-1 0 1 0 0,0 0-1 0 0,0 1 0 0 0,0 0 1 0 0,1 0-1 0 0,-1 0 1 0 0,0 0-1 0 0,1 0 0 0 0,-1 0 1 0 0,1 1-1 0 0,-1 0 0 0 0,1 0 1 0 0,0 0-1 0 0,-1 0 0 0 0,1 0 1 0 0,0 1-1 0 0,0 0-5 0 0,-7 6 13 0 0,-5 0-36 0 0,1 0 1 0 0,0 1-1 0 0,0 1 0 0 0,1 0 0 0 0,0 1 1 0 0,1 1-1 0 0,1-1 0 0 0,0 2 0 0 0,0 0 1 0 0,2 0-1 0 0,-1 1 0 0 0,2 0 0 0 0,0 0 1 0 0,1 1-1 0 0,1 0 0 0 0,0 0 1 0 0,1 1-1 0 0,1 0 0 0 0,0 0 0 0 0,1 0 1 0 0,1 0-1 0 0,1 4 23 0 0,1-18-9 0 0,1 1 0 0 0,-1-1 0 0 0,1 0 0 0 0,0 1 0 0 0,0-1 0 0 0,0 0 0 0 0,0 1 0 0 0,1-1 0 0 0,-1 0 0 0 0,1 0 0 0 0,0 0 0 0 0,0 0 0 0 0,0 0 0 0 0,0-1 0 0 0,1 1 0 0 0,-1-1 0 0 0,1 1 0 0 0,-1-1 0 0 0,1 0 0 0 0,0 0 0 0 0,0 0 0 0 0,0 0 0 0 0,0 0 0 0 0,0-1 0 0 0,1 0 0 0 0,-1 1 0 0 0,0-1 0 0 0,1 0 0 0 0,2 0 9 0 0,2 1 71 0 0,0-1 0 0 0,0 0 0 0 0,0 0 0 0 0,0 0-1 0 0,0-1 1 0 0,0-1 0 0 0,0 1 0 0 0,0-1 0 0 0,0-1 0 0 0,0 1 0 0 0,0-1-1 0 0,4-2-70 0 0,16-10 273 0 0,-1-2-1 0 0,-1 0 1 0 0,0-2-1 0 0,-1 0 0 0 0,-1-2 1 0 0,-1-1-1 0 0,-1-1 1 0 0,0-1-1 0 0,10-15-272 0 0,-23 27 37 0 0,126-157 523 0 0,-135 168-580 0 0,0 0 1 0 0,0 1-1 0 0,0-1 1 0 0,0 0-1 0 0,0 1 1 0 0,0-1-1 0 0,0 0 1 0 0,0 1-1 0 0,0-1 1 0 0,0 1-1 0 0,0-1 1 0 0,0 0-1 0 0,0 1 1 0 0,0-1-1 0 0,0 0 1 0 0,0 1-1 0 0,0-1 1 0 0,1 0-1 0 0,-1 1 1 0 0,0-1-1 0 0,0 0 1 0 0,0 1-1 0 0,1-1 1 0 0,-1 0-1 0 0,0 1 1 0 0,0-1-1 0 0,1 0 1 0 0,-1 0-1 0 0,0 1 1 0 0,1-1-1 0 0,-1 0 1 0 0,0 0-1 0 0,1 0 0 0 0,-1 0 1 0 0,0 1-1 0 0,1-1 1 0 0,-1 0-1 0 0,0 0 1 0 0,1 0-1 0 0,-1 0 1 0 0,0 0-1 0 0,1 0 1 0 0,-1 0-1 0 0,1 0 1 0 0,-1 0-1 0 0,0 0 1 0 0,1 0-1 0 0,-1 0 1 0 0,0 0-1 0 0,1 0 1 0 0,-1 0-1 0 0,0 0 1 0 0,1-1-1 0 0,-1 1 1 0 0,0 0-1 0 0,1 0 1 0 0,-1 0-1 0 0,0 0 1 0 0,1-1-1 0 0,-1 1 1 0 0,0 0-1 0 0,1-1 20 0 0,4 23-80 0 0,15 25-3 0 0,-3 1-1 0 0,-1 0 0 0 0,-3 1 0 0 0,-1 1 0 0 0,-3 0 0 0 0,-2 0 0 0 0,-2 0 1 0 0,-3 28 83 0 0,-2-72-16 0 0,2 19-23 0 0,-2-1 0 0 0,0 1 0 0 0,-2 0 0 0 0,-1-1 0 0 0,-1 0 0 0 0,-1 1 0 0 0,-1-1 0 0 0,-1-1 0 0 0,-1 1 0 0 0,-2 3 39 0 0,6-16-60 0 0,-1 1 0 0 0,0-1 1 0 0,-1 0-1 0 0,0-1 0 0 0,0 1 0 0 0,-1-1 0 0 0,0-1 0 0 0,-1 1 1 0 0,0-1-1 0 0,-1 0 0 0 0,0-1 0 0 0,0 0 0 0 0,-1-1 0 0 0,0 0 1 0 0,0 0-1 0 0,0-1 0 0 0,-1 0 0 0 0,0-1 0 0 0,0 0 0 0 0,-1-1 1 0 0,0 0-1 0 0,1-1 0 0 0,-12 2 60 0 0,22-5 16 0 0,-1 0 0 0 0,0 0 0 0 0,0 0 0 0 0,1 0 0 0 0,-1 0 0 0 0,0 0 0 0 0,1 0 0 0 0,-1-1 0 0 0,0 1 0 0 0,1-1 0 0 0,-1 0 0 0 0,0 1 0 0 0,1-1 0 0 0,-1 0 0 0 0,1 0 0 0 0,0 0 0 0 0,-1 0 1 0 0,1 0-1 0 0,0 0 0 0 0,-1 0 0 0 0,1 0 0 0 0,0-1 0 0 0,0 1 0 0 0,0 0 0 0 0,0-1 0 0 0,0 1 0 0 0,0-1 0 0 0,1 1 0 0 0,-1-1 0 0 0,0 1 0 0 0,1-1 0 0 0,-1 0 0 0 0,1 1 0 0 0,-1-1 0 0 0,1 0 0 0 0,0 0 0 0 0,0 1 0 0 0,0-1 0 0 0,0 0 0 0 0,0 1 0 0 0,0-2-16 0 0,0-12 40 0 0,1 1-1 0 0,1-1 1 0 0,0 0-1 0 0,1 0 1 0 0,0 1-1 0 0,1 0 1 0 0,1-1-1 0 0,0 1 0 0 0,1 1 1 0 0,0-1-1 0 0,1 1 1 0 0,3-4-40 0 0,38-68 57 0 0,2 3 1 0 0,5 1 0 0 0,3 3-1 0 0,46-46-57 0 0,-98 117 4 0 0,24-25 61 0 0,-2-1 1 0 0,-1-1 0 0 0,-2-1 0 0 0,-1-1 0 0 0,-2-2-66 0 0,-16 21 280 0 0,-5 15-98 0 0,-1 2-15 0 0,0 0-36 0 0,0 0-66 0 0,-5 23-512 0 0,0 125 362 0 0,39-58-8 0 0,-32-87 115 0 0,-1 0 1 0 0,1 1-1 0 0,0-2 1 0 0,0 1-1 0 0,0 0 1 0 0,1 0-1 0 0,-1-1 1 0 0,1 1-1 0 0,-1-1 1 0 0,1 0-1 0 0,0 0 1 0 0,0 0-1 0 0,0 0 1 0 0,0 0-1 0 0,0 0 1 0 0,0-1-1 0 0,1 0 1 0 0,-1 0-1 0 0,1 0 1 0 0,-1 0-1 0 0,0 0 1 0 0,1 0-1 0 0,-1-1 1 0 0,1 0 0 0 0,0 0-1 0 0,-1 0 1 0 0,1 0-1 0 0,-1 0 1 0 0,1-1-1 0 0,-1 0 1 0 0,1 1-1 0 0,-1-1 1 0 0,0-1-1 0 0,1 1 1 0 0,-1 0-1 0 0,0-1 1 0 0,0 1-1 0 0,0-1 1 0 0,0 0-1 0 0,0 0 1 0 0,0-1-1 0 0,-1 1 1 0 0,2-1-23 0 0,16-23 168 0 0,0-1-1 0 0,-2-1 1 0 0,-1 0 0 0 0,-1-2 0 0 0,2-7-168 0 0,9-4-59 0 0,-27 41-29 0 0,0 0-59 0 0,0 0-123 0 0,1 19-973 0 0,0-7 1149 0 0,28 148-318 0 0,-27-156 469 0 0,0-1 0 0 0,-1 1-1 0 0,1-1 1 0 0,0 0 0 0 0,1 0 0 0 0,-1 0-1 0 0,1 0 1 0 0,-1 0 0 0 0,1 0 0 0 0,0-1-1 0 0,0 1 1 0 0,0-1 0 0 0,0 0-1 0 0,1 0 1 0 0,-1 0 0 0 0,0 0 0 0 0,1-1-1 0 0,0 1 1 0 0,-1-1 0 0 0,1 0 0 0 0,0 0-1 0 0,-1 0 1 0 0,1-1 0 0 0,0 1 0 0 0,0-1-1 0 0,0 0 1 0 0,0 0 0 0 0,-1 0 0 0 0,1-1-1 0 0,0 1 1 0 0,0-1 0 0 0,0 0-1 0 0,-1 0 1 0 0,1 0 0 0 0,0 0 0 0 0,-1-1-1 0 0,1 0 1 0 0,-1 1 0 0 0,0-1 0 0 0,1-1-1 0 0,-1 1 1 0 0,0 0 0 0 0,0-1 0 0 0,-1 1-1 0 0,1-1 1 0 0,2-2-57 0 0,21-26 571 0 0,-1-1 0 0 0,-2-1 0 0 0,0-1 0 0 0,-3-1 0 0 0,9-22-571 0 0,-16 33 52 0 0,29-57-598 0 0,-41 78 339 0 0,-1 3-4787 0 0,0-1-5283 0 0,0 5 1272 0 0</inkml:trace>
</inkml:ink>
</file>

<file path=ppt/ink/ink2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1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0 237 4169 0 0,'0'0'2871'0'0,"0"0"-897"0"0,0 0 84 0 0,0 0 256 0 0,0 0-105 0 0,0 0-300 0 0,0 0-310 0 0,0 0-280 0 0,0 0-272 0 0,34-7-241 0 0,107-25-196 0 0,-134 31-514 0 0,0 0 1 0 0,0 0-1 0 0,0-1 1 0 0,0 0-1 0 0,0 0 0 0 0,-1-1 1 0 0,1 0-1 0 0,-1 0 1 0 0,1 0-1 0 0,-1-1 1 0 0,0 0-1 0 0,0 0 1 0 0,3-4-97 0 0,4-4 222 0 0,-8 9-165 0 0,-1-1-1 0 0,1 1 1 0 0,-1-1-1 0 0,0-1 1 0 0,0 1-1 0 0,0 0 1 0 0,-1-1 0 0 0,0 0-1 0 0,0 0 1 0 0,0 0-1 0 0,0 0 1 0 0,-1 0-1 0 0,0-1 1 0 0,0 1-1 0 0,0-1 1 0 0,-1 0-1 0 0,0 1 1 0 0,0-1 0 0 0,0 0-1 0 0,-1 0-56 0 0,-2 2-141 0 0,0 1 0 0 0,-1 0 0 0 0,0 0 1 0 0,1 1-1 0 0,-1-1 0 0 0,0 0 0 0 0,0 1 0 0 0,-1-1 0 0 0,1 1 0 0 0,0 0 0 0 0,-1 0 0 0 0,1 1 0 0 0,-1-1 0 0 0,0 1 1 0 0,0 0-1 0 0,1 0 0 0 0,-1 0 0 0 0,0 0 0 0 0,0 0 0 0 0,0 1 0 0 0,0 0 0 0 0,0 0 0 0 0,0 0 0 0 0,0 0 1 0 0,0 1-1 0 0,0-1 0 0 0,0 1 0 0 0,1 0 0 0 0,-4 1 141 0 0,-6 2-259 0 0,0 1 0 0 0,0 0-1 0 0,0 1 1 0 0,1 0 0 0 0,0 1 0 0 0,0 1 0 0 0,1 0-1 0 0,-1 0 1 0 0,2 1 0 0 0,-1 0 0 0 0,1 1 0 0 0,1 1-1 0 0,0-1 1 0 0,-4 8 259 0 0,6-10-43 0 0,1 0 0 0 0,1 0 0 0 0,-1 1 0 0 0,2 0 0 0 0,-1 0 0 0 0,1 1-1 0 0,0-1 1 0 0,1 1 0 0 0,0 0 0 0 0,1 0 0 0 0,0 0 0 0 0,0 0 0 0 0,1 0 0 0 0,1 1 0 0 0,-1-1 0 0 0,2 7 43 0 0,1-11-5 0 0,1-1 1 0 0,0 0-1 0 0,0 0 1 0 0,0 0 0 0 0,0-1-1 0 0,1 1 1 0 0,0-1-1 0 0,0 0 1 0 0,0 0 0 0 0,0 0-1 0 0,1 0 1 0 0,-1-1 0 0 0,1 0-1 0 0,0 0 1 0 0,0 0-1 0 0,0 0 1 0 0,1-1 0 0 0,-1 0-1 0 0,0 0 1 0 0,1 0-1 0 0,-1-1 1 0 0,1 0 0 0 0,0 0-1 0 0,0 0 1 0 0,-1-1-1 0 0,1 0 1 0 0,2 0 4 0 0,13 1-459 0 0,0-2 0 0 0,-1 0-1 0 0,1-1 1 0 0,0-1 0 0 0,-1-1 0 0 0,0 0-1 0 0,0-2 1 0 0,0-1 0 0 0,12-5 459 0 0,39-14-6655 0 0,-48 18 474 0 0</inkml:trace>
</inkml:ink>
</file>

<file path=ppt/ink/ink2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1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204 0 13051 0 0,'0'0'1684'0'0,"0"0"-272"0"0,0 0-90 0 0,0 0-114 0 0,0 0-143 0 0,0 0-180 0 0,0 0-190 0 0,0 0-168 0 0,-31 19-162 0 0,-94 59-132 0 0,100-64-167 0 0,3 5 101 0 0,21-13-183 0 0,2-3-21 0 0,0-1 1 0 0,0 1 0 0 0,0-1 0 0 0,0 0-1 0 0,0 1 1 0 0,1-1 0 0 0,-1 0-1 0 0,1 0 1 0 0,-1 0 0 0 0,1 0 0 0 0,0 0-1 0 0,0-1 1 0 0,0 1 0 0 0,0 0 0 0 0,0-1-1 0 0,0 1 1 0 0,0-1 0 0 0,0 0 0 0 0,0 0-1 0 0,1 0 1 0 0,-1 0 0 0 0,1 0 0 0 0,-1 0-1 0 0,1-1 1 0 0,-1 1 0 0 0,1-1 0 0 0,-1 0-1 0 0,1 1 1 0 0,1-1 36 0 0,2 1-26 0 0,34 10-1 0 0,-24-8 41 0 0,0 0 0 0 0,0 2 0 0 0,-1 0 0 0 0,0 0 1 0 0,1 2-1 0 0,-2 0 0 0 0,1 0 0 0 0,-1 2 0 0 0,0-1 0 0 0,-1 2 0 0 0,8 7-14 0 0,-18-14 50 0 0,-1 0-1 0 0,1 0 1 0 0,-1 0-1 0 0,0 1 1 0 0,0-1-1 0 0,0 1 1 0 0,0 0-1 0 0,-1-1 1 0 0,1 1-1 0 0,-1 0 1 0 0,0 0 0 0 0,0 0-1 0 0,-1 0 1 0 0,1 0-1 0 0,-1 0 1 0 0,0 0-1 0 0,0 0 1 0 0,0 0-1 0 0,0 0 1 0 0,-1 0 0 0 0,0 0-1 0 0,0 0 1 0 0,0 0-1 0 0,0 0 1 0 0,0 0-1 0 0,-1 0 1 0 0,0-1-1 0 0,0 1 1 0 0,0-1 0 0 0,0 1-1 0 0,0-1 1 0 0,-2 2-50 0 0,-5 5 4 0 0,1-1 0 0 0,-2 0 0 0 0,1 0 0 0 0,-1-1 0 0 0,0-1 0 0 0,-1 0 0 0 0,1 0 1 0 0,-1-1-1 0 0,-1 0 0 0 0,1-1 0 0 0,-11 4-4 0 0,-30 5-3059 0 0,-4-6-4394 0 0,41-5-2563 0 0</inkml:trace>
</inkml:ink>
</file>

<file path=ppt/ink/ink2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2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15995 0 0,'0'0'1177'0'0,"0"0"-537"0"0,0 0-256 0 0,0 0 0 0 0,0 0-24 0 0,0 0-88 0 0,0 0-144 0 0,0 0-216 0 0,0 0-144 0 0,0 0-88 0 0,0 0-96 0 0,0 0-136 0 0,0 0-248 0 0,46 18-489 0 0,-34-14-991 0 0,-4-1-2049 0 0,1-3-4705 0 0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9:23.5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86 11522 0 0,'0'0'1150'0'0,"0"0"-207"0"0,0 0-68 0 0,0 0 10 0 0,0 0 78 0 0,0 0-9 0 0,0 0-126 0 0,0 0-172 0 0,0 0-203 0 0,0 0-183 0 0,0 0-147 0 0,-3 1-98 0 0,0 3-20 0 0,1-1 1 0 0,0 1-1 0 0,0-1 0 0 0,1 1 1 0 0,-1 0-1 0 0,1 0 0 0 0,-1-1 1 0 0,1 1-1 0 0,0 0 1 0 0,1 0-1 0 0,-1 1 0 0 0,1-1 1 0 0,0 0-1 0 0,0 0 0 0 0,0 0 1 0 0,0 0-1 0 0,1 0 1 0 0,-1 0-1 0 0,2 3-5 0 0,-1 15 118 0 0,-1-14-80 0 0,-2 12 9 0 0,1-1 0 0 0,1 0 1 0 0,0 0-1 0 0,1 0 1 0 0,2 0-1 0 0,0 0 1 0 0,0 0-1 0 0,2 0 1 0 0,1-1-1 0 0,0 0 1 0 0,1 0-1 0 0,1 0 0 0 0,0-1 1 0 0,2 0-1 0 0,3 4-47 0 0,-9-18 31 0 0,-1 1 0 0 0,1-1 0 0 0,-1 0 0 0 0,1-1 0 0 0,0 1-1 0 0,0-1 1 0 0,0 0 0 0 0,1 0 0 0 0,-1 0 0 0 0,0 0 0 0 0,1-1-1 0 0,-1 1 1 0 0,1-1 0 0 0,0-1 0 0 0,-1 1 0 0 0,1-1 0 0 0,0 1-1 0 0,-1-1 1 0 0,1 0 0 0 0,0-1 0 0 0,-1 1 0 0 0,1-1 0 0 0,0 0-1 0 0,-1 0 1 0 0,1-1 0 0 0,-1 1 0 0 0,0-1 0 0 0,2-1-31 0 0,6-2 117 0 0,0-2 1 0 0,0 1-1 0 0,0-2 1 0 0,-1 1-1 0 0,0-2 0 0 0,-1 1 1 0 0,0-1-1 0 0,0-1 1 0 0,1-2-118 0 0,45-52 217 0 0,-4-3 1 0 0,-2-2-1 0 0,10-24-217 0 0,-60 94-70 0 0,0-1 1 0 0,0 0 0 0 0,0 0-1 0 0,0 1 1 0 0,1-1-1 0 0,-1 0 1 0 0,0 0-1 0 0,0 0 1 0 0,0 1-1 0 0,0-1 1 0 0,1 0-1 0 0,-1 0 1 0 0,0 0-1 0 0,0 0 1 0 0,0 0-1 0 0,1 1 1 0 0,-1-1-1 0 0,0 0 1 0 0,0 0-1 0 0,1 0 1 0 0,-1 0 0 0 0,0 0-1 0 0,0 0 1 0 0,1 0-1 0 0,-1 0 1 0 0,0 0-1 0 0,0 0 1 0 0,0 0-1 0 0,1 0 1 0 0,-1 0-1 0 0,0 0 1 0 0,1 0 69 0 0,-2 11-23 0 0,0 18-135 0 0,0-21 155 0 0,0 1 0 0 0,1-1 0 0 0,0 1 0 0 0,0-1 0 0 0,1 1 0 0 0,0-1 0 0 0,0 1 0 0 0,1-1 0 0 0,0 0 0 0 0,0 1 0 0 0,1-1 0 0 0,0 0 0 0 0,0-1 0 0 0,1 1 0 0 0,0-1 0 0 0,1 1 0 0 0,0 0 3 0 0,1-3 55 0 0,0 1 0 0 0,0-1 0 0 0,0 0 0 0 0,0-1 0 0 0,1 1 1 0 0,-1-1-1 0 0,1 0 0 0 0,0-1 0 0 0,1 0 0 0 0,-1 0 0 0 0,1-1 0 0 0,-1 1 0 0 0,1-2 0 0 0,0 1 1 0 0,-1-1-1 0 0,1 0 0 0 0,0-1 0 0 0,0 0 0 0 0,0 0 0 0 0,0 0 0 0 0,-1-1 0 0 0,1-1 1 0 0,0 1-1 0 0,0-1 0 0 0,-1 0 0 0 0,1-1 0 0 0,6-3-55 0 0,3-2 87 0 0,-1-1 0 0 0,0 0 0 0 0,0-1-1 0 0,-1-1 1 0 0,0-1 0 0 0,-1 0 0 0 0,0-1 0 0 0,-1 0 0 0 0,0-1 0 0 0,-1-1-1 0 0,-1 0 1 0 0,-1 0 0 0 0,0-1 0 0 0,0 0 0 0 0,-2-1 0 0 0,6-16-87 0 0,-12 17-1736 0 0,-2 13-7431 0 0,0 3-2062 0 0</inkml:trace>
  <inkml:trace contextRef="#ctx0" brushRef="#br0" timeOffset="363.177">1238 443 7618 0 0,'0'0'1487'0'0,"0"0"178"0"0,0 0 137 0 0,0 0-11 0 0,0 0-219 0 0,0 0-319 0 0,0 0-254 0 0,0 0-205 0 0,0 0-169 0 0,0 0-111 0 0,34-24-107 0 0,104-79-79 0 0,-71 34 226 0 0,-61 62-522 0 0,0 0 1 0 0,0 0 0 0 0,-1-1 0 0 0,0 0-1 0 0,-1 0 1 0 0,0 0 0 0 0,0 0 0 0 0,-1 0 0 0 0,0-1-1 0 0,0 0 1 0 0,-1 1 0 0 0,0-1 0 0 0,-1 0 0 0 0,0 0-1 0 0,0 0 1 0 0,-1-1 0 0 0,0 1 0 0 0,0 0-1 0 0,-1 0 1 0 0,0 0 0 0 0,-1 0 0 0 0,0 0 0 0 0,-1 1-1 0 0,0-3-32 0 0,-2 7-72 0 0,0 0 0 0 0,0 1 0 0 0,-1 0 0 0 0,1 0 0 0 0,0 0 0 0 0,-1 1 0 0 0,0 0 0 0 0,0 0 0 0 0,0 0 0 0 0,1 1 0 0 0,-1 0 0 0 0,-1 0 0 0 0,1 0 0 0 0,0 1 0 0 0,0 0 0 0 0,0 0 0 0 0,0 0 0 0 0,0 1 0 0 0,0 0 0 0 0,0 0 0 0 0,0 1 0 0 0,0 0 0 0 0,0 0 0 0 0,1 0 0 0 0,-1 0 0 0 0,1 1 0 0 0,-1 0 0 0 0,1 0 0 0 0,0 1 0 0 0,-2 1 72 0 0,-8 4-17 0 0,0 0 1 0 0,0 2 0 0 0,1-1-1 0 0,0 2 1 0 0,1 0-1 0 0,0 0 1 0 0,1 1-1 0 0,0 1 1 0 0,1 0-1 0 0,1 1 1 0 0,0 0-1 0 0,1 0 1 0 0,1 1-1 0 0,0 0 1 0 0,1 1 0 0 0,1-1-1 0 0,1 1 1 0 0,0 1-1 0 0,1-1 1 0 0,1 1-1 0 0,0-1 1 0 0,2 1-1 0 0,0 0 1 0 0,1 0-1 0 0,1 0 1 0 0,2 14 16 0 0,0-21 22 0 0,1-1 1 0 0,0 0-1 0 0,1 0 1 0 0,0-1-1 0 0,0 1 1 0 0,1-1 0 0 0,0 0-1 0 0,1 0 1 0 0,0-1-1 0 0,1 0 1 0 0,-1 0-1 0 0,1-1 1 0 0,1 0-1 0 0,-1-1 1 0 0,1 1-1 0 0,1-2 1 0 0,-1 1-1 0 0,10 3-22 0 0,-4-2 62 0 0,-1-2 1 0 0,1 1-1 0 0,0-2 0 0 0,0 0 0 0 0,1-1 0 0 0,-1-1 1 0 0,1 0-1 0 0,2-1-62 0 0,156-13 89 0 0,-64-22-3254 0 0,-75 20-2064 0 0,-11 5-5648 0 0</inkml:trace>
</inkml:ink>
</file>

<file path=ppt/ink/ink2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5.9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81 99 7298 0 0,'0'0'1351'0'0,"0"0"-106"0"0,0 0-23 0 0,0 0 50 0 0,0 0-68 0 0,0 0-176 0 0,0 0-299 0 0,0 0-287 0 0,0 0-122 0 0,0 0-106 0 0,0 0-70 0 0,-8 7 11 0 0,3-1-109 0 0,-1 0 0 0 0,1 0 0 0 0,0 0 0 0 0,1 0 1 0 0,-1 1-1 0 0,1 0 0 0 0,0 0 0 0 0,1 0 0 0 0,0 1 0 0 0,0-1 1 0 0,-1 5-47 0 0,-1 6 36 0 0,0 1 0 0 0,1-1 1 0 0,1 1-1 0 0,1 0 0 0 0,0-1 1 0 0,1 1-1 0 0,2 0 1 0 0,-1 0-1 0 0,2 0 0 0 0,1 0 1 0 0,0-1-1 0 0,2 1 0 0 0,0-1 1 0 0,0 0-1 0 0,2 0 0 0 0,0-1 1 0 0,2 0-1 0 0,-1 0 0 0 0,9 10-36 0 0,-13-23 58 0 0,0 1-1 0 0,1-1 1 0 0,0 1-1 0 0,0-1 1 0 0,0-1-1 0 0,0 1 1 0 0,1-1-1 0 0,-1 0 1 0 0,1 0-1 0 0,0 0 1 0 0,0-1-1 0 0,0 0 1 0 0,0 0-1 0 0,0-1 1 0 0,0 0-1 0 0,1 0 1 0 0,-1 0-1 0 0,0-1 0 0 0,1 1 1 0 0,-1-2-1 0 0,0 1 1 0 0,1-1-1 0 0,-1 0 1 0 0,0 0-1 0 0,0-1 1 0 0,0 1-1 0 0,0-1 1 0 0,0-1-1 0 0,0 1 1 0 0,0-1-1 0 0,3-2-57 0 0,20-16 335 0 0,0-1-1 0 0,-2-1 1 0 0,0-2-1 0 0,-2 0 1 0 0,-1-2-1 0 0,-1 0 0 0 0,-1-2 1 0 0,-1 0-1 0 0,-2-2 1 0 0,1-5-335 0 0,-10 22 62 0 0,-2-1 0 0 0,0 0 0 0 0,0-1 0 0 0,-2 0 0 0 0,0 0 1 0 0,-1 0-1 0 0,0-1 0 0 0,-1 0 0 0 0,-1 0 0 0 0,-1 0 0 0 0,0 0 0 0 0,-2 0 0 0 0,1 0 0 0 0,-3-12-62 0 0,-29-11-1613 0 0,31 39 1377 0 0,-1 1 0 0 0,0-1-1 0 0,0 1 1 0 0,0-1 0 0 0,0 1 0 0 0,0-1 0 0 0,0 1 0 0 0,0 0-1 0 0,0 0 1 0 0,-1-1 0 0 0,1 1 0 0 0,0 0 0 0 0,0 0-1 0 0,0 0 1 0 0,0 0 0 0 0,0 0 0 0 0,0 0 0 0 0,0 1-1 0 0,0-1 1 0 0,0 0 0 0 0,0 0 0 0 0,0 1 0 0 0,0-1 0 0 0,0 1-1 0 0,0-1 1 0 0,0 1 0 0 0,0-1 0 0 0,0 1 0 0 0,0 0-1 0 0,0-1 1 0 0,0 1 0 0 0,1 0 0 0 0,-1 0 0 0 0,0 0 0 0 0,0-1-1 0 0,1 1 1 0 0,-1 0 0 0 0,1 0 0 0 0,-1 0 0 0 0,1 0-1 0 0,-1 0 1 0 0,1 1 236 0 0,-6 11-5361 0 0,1-4-1563 0 0</inkml:trace>
  <inkml:trace contextRef="#ctx0" brushRef="#br0" timeOffset="554.592">1108 43 4273 0 0,'0'0'1559'0'0,"0"0"-100"0"0,0 0 147 0 0,0 0 237 0 0,0 0 96 0 0,0 0-115 0 0,0 0-282 0 0,0 0-311 0 0,0 0-252 0 0,0 0-219 0 0,0 0-179 0 0,0 0-154 0 0,0 0-158 0 0,-15-7-95 0 0,-50-24-32 0 0,62 31-134 0 0,1-1-1 0 0,0 1 1 0 0,0-1-1 0 0,0 1 1 0 0,-1 0-1 0 0,1 0 1 0 0,0 0-1 0 0,0 0 0 0 0,-1 0 1 0 0,1 0-1 0 0,0 1 1 0 0,0-1-1 0 0,-1 1 1 0 0,1-1-1 0 0,0 1 1 0 0,0 0-1 0 0,0 0 0 0 0,0 0 1 0 0,0 0-1 0 0,0 0 1 0 0,0 0-1 0 0,0 1 1 0 0,1-1-1 0 0,-1 1 1 0 0,-1 0-8 0 0,-4 4 27 0 0,-11 7 38 0 0,7-7-50 0 0,1 0 0 0 0,0 1 0 0 0,0 0 0 0 0,1 1 0 0 0,0 0 0 0 0,0 1 0 0 0,1-1 0 0 0,0 2-1 0 0,1-1 1 0 0,0 1 0 0 0,-4 7-15 0 0,10-14-13 0 0,0 0 0 0 0,0 0 0 0 0,0 0 0 0 0,0 0 0 0 0,0 0 0 0 0,1 0 0 0 0,0 1 0 0 0,-1-1 0 0 0,1 0 0 0 0,0 0 0 0 0,0 0 0 0 0,1 1 0 0 0,-1-1 0 0 0,1 0 0 0 0,0 0 0 0 0,0 0 0 0 0,0 0 0 0 0,0 0 0 0 0,0 0 0 0 0,0 0 0 0 0,1 0 0 0 0,0-1 0 0 0,-1 1 0 0 0,1 0 0 0 0,0-1 0 0 0,0 1 0 0 0,1-1 0 0 0,-1 0 0 0 0,1 1 13 0 0,82 52-492 0 0,-63-43 456 0 0,2 0 31 0 0,-18-10 4 0 0,-1-1 0 0 0,0 1 0 0 0,0 0-1 0 0,0 1 1 0 0,0 0 0 0 0,-1-1 0 0 0,1 1 0 0 0,-1 1 0 0 0,0-1 0 0 0,1 1 0 0 0,-1 0 0 0 0,-1-1 0 0 0,1 2 0 0 0,-1-1 0 0 0,1 0 0 0 0,-1 1-1 0 0,-1 0 1 0 0,1-1 0 0 0,-1 1 0 0 0,1 0 0 0 0,-1 0 0 0 0,-1 1 0 0 0,1-1 0 0 0,0 5 1 0 0,-2-3 56 0 0,-1 1-1 0 0,0 0 1 0 0,0 0 0 0 0,-1-1 0 0 0,0 1-1 0 0,0-1 1 0 0,-1 1 0 0 0,1-1-1 0 0,-2 0 1 0 0,1 0 0 0 0,-1 0-1 0 0,0 0 1 0 0,-1-1 0 0 0,1 0 0 0 0,-1 0-1 0 0,-1 0 1 0 0,1 0 0 0 0,-5 3-56 0 0,-120 78 341 0 0,124-83-404 0 0,-1-1-1 0 0,0 0 0 0 0,0 0 0 0 0,0 0 1 0 0,0-1-1 0 0,0 0 0 0 0,0-1 1 0 0,0 0-1 0 0,-1 0 0 0 0,1 0 0 0 0,0-1 1 0 0,-1 0-1 0 0,-6-1 64 0 0,1-12-2875 0 0,12-3-6123 0 0,1 9 240 0 0</inkml:trace>
</inkml:ink>
</file>

<file path=ppt/ink/ink2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6:50.11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16 192 0 0 0,'0'0'215'0'0,"0"0"408"0"0,0 0 79 0 0,0 0-78 0 0,0 0-150 0 0,0 0-158 0 0,0 0-143 0 0,0 0-135 0 0,0 0-72 0 0,0 0 8 0 0,-3-10 44 0 0,-9-33 65 0 0,12 42-19 0 0,0 0 0 0 0,0 0 1 0 0,0 1-1 0 0,1-1 0 0 0,-1 0 0 0 0,0 0 1 0 0,1 0-1 0 0,-1 0 0 0 0,1 0 0 0 0,-1 0 0 0 0,1 1 1 0 0,-1-1-1 0 0,1 0 0 0 0,-1 0 0 0 0,1 1 1 0 0,0-1-1 0 0,-1 0 0 0 0,1 1 0 0 0,0-1 0 0 0,0 1 1 0 0,0-1-1 0 0,-1 1 0 0 0,1-1 0 0 0,0 1 1 0 0,0 0-1 0 0,0-1 0 0 0,0 1 0 0 0,0 0 0 0 0,0 0 1 0 0,0-1-1 0 0,0 1 0 0 0,0 0 0 0 0,-1 0 1 0 0,1 0-1 0 0,0 0 0 0 0,0 0 0 0 0,0 0 0 0 0,0 1 1 0 0,0-1-1 0 0,0 0 0 0 0,0 0 0 0 0,0 1 1 0 0,0-1-1 0 0,0 1 0 0 0,-1-1 0 0 0,1 1 0 0 0,0-1 1 0 0,0 1-1 0 0,0-1 0 0 0,-1 1 0 0 0,1 0-64 0 0,39 11 581 0 0,1-2-1 0 0,0-2 0 0 0,0-2 0 0 0,1-1 0 0 0,0-2 0 0 0,-1-2 0 0 0,1-2 0 0 0,17-3-580 0 0,283-32 1574 0 0,92 10-1002 0 0,-216 17 719 0 0,74-17-1291 0 0,-96 7 388 0 0,42 6-205 0 0,70 7 169 0 0,-167 2 7 0 0,76-7 1 0 0,64 0 9 0 0,223 7 133 0 0,-53 15-190 0 0,175-11 52 0 0,-87 11 95 0 0,10-11-54 0 0,-329-11-242 0 0,-81 3-99 0 0,-73 5-102 0 0,-66 3 30 0 0,0 0 11 0 0,0 0-28 0 0,0 0-15 0 0,0 0 0 0 0,0 0 25 0 0,0 0 6 0 0,0 0-2 0 0,0 0 15 0 0,0 0 7 0 0,0 0 5 0 0,0 0-19 0 0,0 0 0 0 0,0 0 17 0 0,0 0-14 0 0,0 0 1 0 0,0 0-12 0 0,0 0 2 0 0,0 0 0 0 0,0 0-7 0 0,0 0-8 0 0,0 0-7 0 0,0 0 2 0 0,0 0 6 0 0,0 0-16 0 0,0 0-17 0 0,0 0-16 0 0,0 0-20 0 0,0 0-17 0 0,0 0 44 0 0,0 0 21 0 0,0 0-3 0 0,0 0 0 0 0,0 0 9 0 0,0 0 13 0 0,0 0 12 0 0,0 0-6 0 0,0 0 13 0 0,0 0 8 0 0,0 0-19 0 0,0 0 42 0 0,0 0 5 0 0,0 0-8 0 0,0 0 33 0 0,0 0-15 0 0,0 0 4 0 0,0 0 19 0 0,0 0-10 0 0,0 0 2 0 0,0 0 2 0 0,0 0 2 0 0,0 0-12 0 0,0 0 6 0 0,0 0-2 0 0,0 0-17 0 0,0 0 12 0 0,0 0-18 0 0,0 0-11 0 0,0 0 2 0 0,0 0 2 0 0,0 0-24 0 0,0 0 10 0 0,0 0-18 0 0,0 0-27 0 0,27 7-3318 0 0,19 49-9509 0 0,-40-46 10455 0 0</inkml:trace>
</inkml:ink>
</file>

<file path=ppt/ink/ink2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6:55.007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6 66 0 0 0,'0'0'424'0'0,"0"0"164"0"0,0 0 51 0 0,0 0-6 0 0,0 0 53 0 0,0 0 63 0 0,0 0 74 0 0,0 0 28 0 0,0 0-40 0 0,-1-10-80 0 0,-4-46 1445 0 0,13 469-137 0 0,-8 200-1620 0 0,31-126-191 0 0,-29-447-329 0 0,-1-21-2191 0 0,0-2-5018 0 0,-1-16 5216 0 0</inkml:trace>
</inkml:ink>
</file>

<file path=ppt/ink/ink2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6:56.66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0 343 0 0 0,'0'0'741'0'0,"0"0"236"0"0,0 0 143 0 0,0 0 50 0 0,0 0 22 0 0,37-18-51 0 0,115-58-124 0 0,-5 16 942 0 0,-48 32-1251 0 0,2 5 1 0 0,0 5-1 0 0,1 3 1 0 0,0 6 0 0 0,1 3-1 0 0,93 9-708 0 0,133 15 1027 0 0,-36-24 75 0 0,65-36-584 0 0,73 25-295 0 0,94 16-89 0 0,135 5 519 0 0,-307-27-216 0 0,-67-2-72 0 0,153 24-281 0 0,-56 27-174 0 0,11-18 164 0 0,-219 3-150 0 0,5-4 64 0 0,-9-7-85 0 0,-67 11 39 0 0,-55-7-64 0 0,-14 52-608 0 0,-13-2 742 0 0,-3 1 1 0 0,-2 1 0 0 0,-2 1-1 0 0,-3 0 1 0 0,-2 1 0 0 0,-3 3-13 0 0,-2-33 10 0 0,17 131 404 0 0,-8 1 0 0 0,-6 0 0 0 0,-9 50-414 0 0,-48 151 1024 0 0,42-158-846 0 0,23-111-611 0 0,5-34-3365 0 0,-17-23-5238 0 0,-4-33 7607 0 0,0 5-3405 0 0</inkml:trace>
</inkml:ink>
</file>

<file path=ppt/ink/ink2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46.670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4 100 0 0 0,'0'0'307'0'0,"0"0"593"0"0,0 0 169 0 0,0 0-10 0 0,0 0-10 0 0,0 0-15 0 0,0-1-1120 0 0,-4-2 8174 0 0,152-2-4085 0 0,70-23-2427 0 0,68-20-793 0 0,-222 33-613 0 0,-63 15-152 0 0,-1 0-4 0 0,0 0 18 0 0,0 0 24 0 0,0 0 22 0 0,0 0 8 0 0,-23 0 142 0 0,-235 30-1222 0 0,192-19 851 0 0,-77 11 275 0 0,143-22-110 0 0,0 0-10 0 0,0 0-1 0 0,0 0-16 0 0,0 0-15 0 0,0 0-28 0 0,0 0-36 0 0,0 0-52 0 0,53 1-2692 0 0,-25-2-1788 0 0,-10 1-5199 0 0</inkml:trace>
</inkml:ink>
</file>

<file path=ppt/ink/ink2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47.80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1185 37 0 0 0,'0'0'347'0'0,"0"0"440"0"0,3-1 157 0 0,16-12 2287 0 0,-53-9 2138 0 0,-43 21-3916 0 0,-123 16-375 0 0,-636 11 1216 0 0,777-22-2859 0 0,130 21 78 0 0,35-16-2245 0 0,-54-6-3318 0 0,-31 0 381 0 0</inkml:trace>
</inkml:ink>
</file>

<file path=ppt/ink/ink2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50.688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0 229 0 0 0,'178'-4'0'0'0,"115"-18"513"0"0,100-25 2653 0 0,626-49 238 0 0,-470 88-3228 0 0,177 19 79 0 0,-139-25 17 0 0,11-16-64 0 0,-226 12-152 0 0,-219 18 41 0 0,-91 0-5923 0 0,-63 0 3505 0 0</inkml:trace>
</inkml:ink>
</file>

<file path=ppt/ink/ink2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52.8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18 692 0 0 0,'-18'-7'0'0'0,"31"7"0"0"0,97 30 1728 0 0,-4-15 238 0 0,-1-5-1 0 0,2-4 0 0 0,77-8-1965 0 0,-74 2 499 0 0,378-22 448 0 0,217-19-648 0 0,-495 37-669 0 0,92 16 370 0 0,88-1 854 0 0,-215-44 2776 0 0,-135 21-3251 0 0,80-6-315 0 0,-120 18-58 0 0,33 0 136 0 0,-23 3-201 0 0,-7-16 4699 0 0,-3 12-4656 0 0,-13-313 2380 0 0,-34 28-3815 0 0,45 272 66 0 0,2 4-5567 0 0,0 9 4243 0 0,0 0-5797 0 0</inkml:trace>
</inkml:ink>
</file>

<file path=ppt/ink/ink2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53.83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30 65 0 0 0,'0'0'287'0'0,"0"0"409"0"0,0 0 97 0 0,0 0 5 0 0,3-13 19 0 0,9-38-3 0 0,-10 53 3714 0 0,1 42-2785 0 0,-5 161 2228 0 0,-16 102-2825 0 0,-12-39-1757 0 0,33-256-1718 0 0,5-9-2972 0 0,-4-3-2051 0 0</inkml:trace>
</inkml:ink>
</file>

<file path=ppt/ink/ink2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24.4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270 229 2817 0 0,'0'0'708'0'0,"0"0"-394"0"0,0 0-172 0 0,0 0 93 0 0,0 0 218 0 0,0 0 242 0 0,0 0 144 0 0,0 0-15 0 0,0 0-101 0 0,0 0-186 0 0,0 0-158 0 0,-13 36-102 0 0,-43 112-59 0 0,6-15 338 0 0,-57 77 863 0 0,69-167-167 0 0,33-46 1564 0 0,5-27-2702 0 0,7 5-108 0 0,1 0 0 0 0,1 0 0 0 0,2 1 0 0 0,0 0 0 0 0,2 1-1 0 0,0 0 1 0 0,2 1 0 0 0,6-7-6 0 0,13-23 5 0 0,203-289 650 0 0,-208 314-339 0 0,-29 61-644 0 0,-26 336 1796 0 0,26-371-1458 0 0,1 0 1 0 0,-1 1-1 0 0,1-1 1 0 0,0 0-1 0 0,-1 1 1 0 0,1-1-1 0 0,0 1 0 0 0,0-1 1 0 0,-1 1-1 0 0,1-1 1 0 0,0 1-1 0 0,0 0 0 0 0,0-1 1 0 0,0 1-1 0 0,0 0 1 0 0,-1-1-1 0 0,1 1 1 0 0,0 0-1 0 0,0 0 0 0 0,0 0 1 0 0,0 0-1 0 0,0 0 1 0 0,0 0-1 0 0,0 0 1 0 0,0 0-1 0 0,-1 0 0 0 0,1 1 1 0 0,0-1-1 0 0,0 0 1 0 0,0 1-1 0 0,0-1 0 0 0,0 0 1 0 0,-1 1-1 0 0,1-1 1 0 0,0 1-1 0 0,0-1 1 0 0,-1 1-1 0 0,1-1 0 0 0,0 1 1 0 0,-1 0-1 0 0,1-1 1 0 0,0 1-1 0 0,-1 0 0 0 0,1 0 1 0 0,-1-1-1 0 0,1 1 1 0 0,-1 0-1 0 0,0 0 1 0 0,1 0-1 0 0,-1 0 0 0 0,0-1 1 0 0,0 1-1 0 0,1 0 1 0 0,-1 0-1 0 0,0 0 0 0 0,0 0 1 0 0,0 0-1 0 0,0 0 1 0 0,0 0-1 0 0,0 0 1 0 0,0 0-1 0 0,-1-1 0 0 0,1 1 1 0 0,0 0-1 0 0,0 0 1 0 0,-1 0-1 0 0,1 0 0 0 0,0 0 1 0 0,-1 0-11 0 0,72-104 983 0 0,-20 27-910 0 0,-10 10-104 0 0,3 3 1 0 0,3 1 0 0 0,2 3 0 0 0,52-48 30 0 0,-57 91-483 0 0,-29 58 262 0 0,-12-13 379 0 0,-1 1 1 0 0,-1-1-1 0 0,-2 1 1 0 0,-1-1-1 0 0,-1 1 1 0 0,-2-1-1 0 0,-2 7-158 0 0,-10 84 458 0 0,12-64-468 0 0,-1 15-110 0 0,5-48-4118 0 0,0 0-3736 0 0,1-22 318 0 0</inkml:trace>
  <inkml:trace contextRef="#ctx0" brushRef="#br0" timeOffset="601.651">1344 159 7554 0 0,'0'0'2219'0'0,"0"0"-1178"0"0,0 0-422 0 0,0 0 19 0 0,0 0 134 0 0,0 0 85 0 0,0 0-39 0 0,0 0-155 0 0,0 0-187 0 0,0 0-187 0 0,0 0-102 0 0,0 0-7 0 0,0 0 41 0 0,-2 9 97 0 0,-44 111 1394 0 0,-99 100-867 0 0,66-123-598 0 0,80-95-259 0 0,0-1-1 0 0,0 1 0 0 0,0-1 1 0 0,0 0-1 0 0,0 1 0 0 0,1-1 1 0 0,-1 0-1 0 0,0 0 0 0 0,1 0 1 0 0,-1 0-1 0 0,1 0 1 0 0,-1 0-1 0 0,1 0 0 0 0,0 0 1 0 0,-1-1-1 0 0,1 1 0 0 0,0-1 1 0 0,-1 1-1 0 0,1-1 0 0 0,0 0 1 0 0,0 0-1 0 0,-1 0 1 0 0,1 0-1 0 0,0 0 0 0 0,0 0 1 0 0,0 0-1 0 0,-1 0 0 0 0,1-1 1 0 0,0 1-1 0 0,-1 0 0 0 0,1-1 1 0 0,0 0-1 0 0,-1 1 1 0 0,3-2 12 0 0,6 1 8 0 0,247-17 182 0 0,-163 18-104 0 0,-94 0 22 0 0,0 0 88 0 0,0 0 111 0 0,0 0 114 0 0,-1-8-232 0 0,-1-1-1 0 0,0 1 1 0 0,0-1 0 0 0,-1 1-1 0 0,0 0 1 0 0,-1 0-1 0 0,1 1 1 0 0,-1-1 0 0 0,-1 1-1 0 0,0-1 1 0 0,0 1-189 0 0,-18-32 191 0 0,-120-202-687 0 0,128 221-6 0 0,-7-12-3628 0 0,21 25-4232 0 0,1 7-957 0 0</inkml:trace>
  <inkml:trace contextRef="#ctx0" brushRef="#br0" timeOffset="1055.741">2045 52 10130 0 0,'0'0'4887'0'0,"0"0"-3547"0"0,0 0-1063 0 0,0 0-42 0 0,0 0 45 0 0,0 0 48 0 0,0 0 1 0 0,0 0-68 0 0,0 0-95 0 0,0 0-62 0 0,0 0-28 0 0,0 0-26 0 0,-8 21-2 0 0,-50 143 18 0 0,-39 145 157 0 0,95-307-210 0 0,1 1-1 0 0,0 0 1 0 0,-1-1-1 0 0,1 1 1 0 0,0 0-1 0 0,0 0 1 0 0,1-1-1 0 0,-1 1 1 0 0,1 0-1 0 0,-1 0 1 0 0,1 0-1 0 0,0 0 1 0 0,0 0-1 0 0,0 0 1 0 0,1 0-1 0 0,-1 0 1 0 0,1 0-1 0 0,-1 0 1 0 0,1-1-1 0 0,0 1 1 0 0,0 0-1 0 0,0 0 1 0 0,1-1-1 0 0,-1 1 1 0 0,1-1-1 0 0,-1 1 1 0 0,1-1-1 0 0,0 1 1 0 0,0-1-1 0 0,0 0 1 0 0,0 0-1 0 0,0 0 1 0 0,0 0-1 0 0,1 0 1 0 0,-1-1-1 0 0,1 1 1 0 0,-1-1-1 0 0,1 1 1 0 0,0-1-1 0 0,-1 0 1 0 0,1 0-1 0 0,0 0 1 0 0,0-1-14 0 0,9 2 150 0 0,0-2-1 0 0,0 1 1 0 0,0-2-1 0 0,0 0 0 0 0,0 0 1 0 0,0-1-1 0 0,0 0 0 0 0,0-1 1 0 0,0-1-1 0 0,-1 0 0 0 0,0 0 1 0 0,10-6-149 0 0,11-8-87 0 0,-25 7-1967 0 0,0 2-2258 0 0,-1-4-5144 0 0,-6 9 4247 0 0</inkml:trace>
  <inkml:trace contextRef="#ctx0" brushRef="#br0" timeOffset="1306.849">1717 354 13803 0 0,'0'0'1208'0'0,"0"0"-808"0"0,0 0-176 0 0,0 0 224 0 0,0 0 177 0 0,0 0 95 0 0,0 0-40 0 0,0 0-64 0 0,0 0-48 0 0,0 0-208 0 0,196 0-112 0 0,-163 0-128 0 0,0 0-200 0 0,0-3-192 0 0,2 3-544 0 0,2 0-1152 0 0,-11-4-2097 0 0,-8 4-7922 0 0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9:26.8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461 73 6209 0 0,'0'0'2129'0'0,"0"0"-864"0"0,0 0-190 0 0,0 0 99 0 0,0 0 69 0 0,0 0-100 0 0,0 0-219 0 0,0 0-271 0 0,0 0-223 0 0,0 0-157 0 0,0 0-7 0 0,0 0 64 0 0,1 5 102 0 0,7 215 3673 0 0,-2-65-3709 0 0,-4 285-48 0 0,-4-414-608 0 0,-1 0-1 0 0,0 0 0 0 0,-2-1 0 0 0,-1 1 0 0 0,-2-1 0 0 0,-4 9 261 0 0,4-18-3215 0 0,3-14-1252 0 0,2-5-3437 0 0,2 0 2660 0 0</inkml:trace>
  <inkml:trace contextRef="#ctx0" brushRef="#br0" timeOffset="246.357">1 600 9514 0 0,'0'0'3470'0'0,"0"0"-2447"0"0,0 0-699 0 0,0 0 206 0 0,0 0 279 0 0,0 0 182 0 0,0 0-20 0 0,0 0-142 0 0,0 0-134 0 0,0 0-97 0 0,36-3-76 0 0,114-8-90 0 0,23-24 365 0 0,-129 21-683 0 0,5 0-323 0 0,-1-3 0 0 0,0-2 0 0 0,-2-2 0 0 0,18-12 209 0 0,37-42-5293 0 0,-40 19-5665 0 0,-49 41 6426 0 0</inkml:trace>
  <inkml:trace contextRef="#ctx0" brushRef="#br0" timeOffset="562.702">871 114 7898 0 0,'0'0'1847'0'0,"0"0"-576"0"0,0 0-356 0 0,0 0-3 0 0,0 0 123 0 0,0 0 90 0 0,0 0-39 0 0,0 0-133 0 0,0 32-111 0 0,0 106-102 0 0,1 366 2031 0 0,-2-494-2750 0 0,1 1 0 0 0,0-1-1 0 0,0 1 1 0 0,1 0 0 0 0,0-1-1 0 0,1 1 1 0 0,0-1 0 0 0,1 0 0 0 0,0 0-1 0 0,1 0 1 0 0,0 0 0 0 0,0 0-1 0 0,1-1 1 0 0,1 1 0 0 0,-1-1 0 0 0,1-1-1 0 0,1 1 1 0 0,0-1 0 0 0,6 6-21 0 0,-7-13 61 0 0,0 0 0 0 0,0 0 0 0 0,0-1 0 0 0,0 0 0 0 0,1 0 0 0 0,-1 0 0 0 0,0-1 0 0 0,0 0 0 0 0,0 0 0 0 0,0 0 0 0 0,0-1 0 0 0,0 0 0 0 0,0 0 0 0 0,0-1 0 0 0,-1 1 0 0 0,1-1 0 0 0,-1 0 0 0 0,0-1 0 0 0,0 1 0 0 0,0-1 0 0 0,0 0 0 0 0,0-1 0 0 0,2-2-61 0 0,-5 5 5 0 0,191-148 443 0 0,-134 123-505 0 0,-48 70-105 0 0,-11-37 174 0 0,-14 100-37 0 0,1-7-3306 0 0,26-82-1999 0 0,3-15-2695 0 0,-7-2 1298 0 0</inkml:trace>
  <inkml:trace contextRef="#ctx0" brushRef="#br0" timeOffset="1182.787">1866 629 6929 0 0,'0'0'3088'0'0,"0"0"-1330"0"0,0 0-373 0 0,0 0-13 0 0,0 0-119 0 0,0 0-209 0 0,-34 16-245 0 0,-105 52-156 0 0,48-8 341 0 0,80-52-931 0 0,1 1 1 0 0,0 0 0 0 0,0 1-1 0 0,1 0 1 0 0,0 0-1 0 0,1 1 1 0 0,0 0-1 0 0,1 1 1 0 0,0 0 0 0 0,1 0-1 0 0,-2 6-53 0 0,7-17-13 0 0,1 0 1 0 0,-1 1-1 0 0,1-1 0 0 0,-1 1 0 0 0,1-1 0 0 0,0 1 1 0 0,0-1-1 0 0,0 0 0 0 0,0 1 0 0 0,0-1 0 0 0,0 1 0 0 0,0-1 1 0 0,0 1-1 0 0,1-1 0 0 0,-1 1 0 0 0,1-1 0 0 0,-1 0 1 0 0,1 1-1 0 0,-1-1 0 0 0,1 0 0 0 0,0 1 0 0 0,-1-1 1 0 0,1 0-1 0 0,0 0 0 0 0,0 0 0 0 0,0 0 0 0 0,0 0 1 0 0,0 0-1 0 0,0 0 0 0 0,0 0 0 0 0,1 0 0 0 0,-1 0 0 0 0,0-1 1 0 0,0 1-1 0 0,1 0 0 0 0,-1-1 0 0 0,0 1 0 0 0,1-1 1 0 0,-1 1-1 0 0,1-1 0 0 0,-1 0 0 0 0,1 0 0 0 0,-1 1 1 0 0,0-1-1 0 0,1 0 0 0 0,-1 0 0 0 0,2-1 13 0 0,72-12 385 0 0,82-67 395 0 0,-38-11-305 0 0,-68 75-581 0 0,-39 64-167 0 0,-11-16 247 0 0,-3-27 8 0 0,1 1-1 0 0,1-1 1 0 0,-1 1-1 0 0,1 0 1 0 0,0-1-1 0 0,1 1 0 0 0,-1-1 1 0 0,1 1-1 0 0,0 0 1 0 0,0-1-1 0 0,1 1 1 0 0,-1-1-1 0 0,1 0 0 0 0,1 0 1 0 0,-1 0-1 0 0,1 0 1 0 0,0 0-1 0 0,0 0 1 0 0,0 0-1 0 0,1-1 1 0 0,-1 0-1 0 0,1 0 0 0 0,0 0 1 0 0,0 0-1 0 0,1 0 1 0 0,-1-1-1 0 0,1 0 1 0 0,0 1 18 0 0,2-1 32 0 0,-1-1-1 0 0,1 1 1 0 0,-1-1 0 0 0,1-1 0 0 0,0 1 0 0 0,0-1 0 0 0,0 0 0 0 0,0-1 0 0 0,0 1 0 0 0,0-1 0 0 0,0-1 0 0 0,0 1 0 0 0,0-1 0 0 0,0-1 0 0 0,0 1 0 0 0,-1-1-1 0 0,1 0 1 0 0,2-2-32 0 0,19-11 285 0 0,-2-1 1 0 0,0-1-1 0 0,0-2 0 0 0,-2 0 0 0 0,0-2 0 0 0,-2 0 0 0 0,0-2 0 0 0,13-18-285 0 0,-17 19 123 0 0,14-14-29 0 0,-2-2 1 0 0,-2-1 0 0 0,-2-1-1 0 0,-1-1 1 0 0,-2-2 0 0 0,0-4-95 0 0,-9 15-153 0 0,-1-1 0 0 0,-2 0-1 0 0,-1-1 1 0 0,-2 0 0 0 0,-1 0 0 0 0,-2-1 0 0 0,-1 0 0 0 0,-2 0 0 0 0,-1 0 0 0 0,-4-32 153 0 0,3 64 2 0 0,0 1-1 0 0,0-1 1 0 0,0 0 0 0 0,0 0 0 0 0,-1 1 0 0 0,1-1 0 0 0,-1 0 0 0 0,0 0 0 0 0,0 1 0 0 0,1-1 0 0 0,-2 1-1 0 0,1-1 1 0 0,0 1 0 0 0,-1-1 0 0 0,1 1 0 0 0,-1 0 0 0 0,1 0 0 0 0,-1-1 0 0 0,0 1 0 0 0,0 1 0 0 0,0-1 0 0 0,0 0-1 0 0,-1 0 1 0 0,1 1 0 0 0,0-1 0 0 0,-1 1 0 0 0,1 0 0 0 0,-1 0 0 0 0,1 0 0 0 0,-1 0 0 0 0,0 0 0 0 0,1 0-1 0 0,-1 1 1 0 0,0-1 0 0 0,0 1 0 0 0,1 0 0 0 0,-1 0 0 0 0,0 0 0 0 0,0 0 0 0 0,-2 0-2 0 0,-5 6-29 0 0,0-1 1 0 0,0 2 0 0 0,1-1 0 0 0,-1 1-1 0 0,2 0 1 0 0,-1 1 0 0 0,1 0-1 0 0,0 1 1 0 0,0 0 0 0 0,1 0-1 0 0,1 0 1 0 0,-1 1 0 0 0,1 0-1 0 0,1 0 1 0 0,0 1 0 0 0,1-1 0 0 0,0 1-1 0 0,0 1 29 0 0,-8 27 12 0 0,3 0 0 0 0,1 0 0 0 0,2 1 0 0 0,2-1-1 0 0,1 1 1 0 0,2 0 0 0 0,2 1 0 0 0,5 32-12 0 0,-2-38-33 0 0,0-1 0 0 0,2 0-1 0 0,2 0 1 0 0,1 0 0 0 0,2-1 0 0 0,1 0 0 0 0,1-1-1 0 0,2 0 1 0 0,1-2 0 0 0,17 26 33 0 0,1-23-2543 0 0,-33-33 1610 0 0,-1-5-1466 0 0,-22-39-9183 0 0,12 38 7737 0 0</inkml:trace>
  <inkml:trace contextRef="#ctx0" brushRef="#br0" timeOffset="1428.283">1932 383 14459 0 0,'0'0'488'0'0,"0"0"8"0"0,0 0 264 0 0,0 0 73 0 0,0 0-137 0 0,237-56-216 0 0,-170 49-200 0 0,3 0-88 0 0,5-1-72 0 0,-1-3-24 0 0,5 4 0 0 0,-4-4-56 0 0,-3 3 24 0 0,2 1-48 0 0,-3 0-224 0 0,1 3-704 0 0,-18 0-2289 0 0,-19 1-8705 0 0</inkml:trace>
</inkml:ink>
</file>

<file path=ppt/ink/ink2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27.5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0,'0'0'1030'0'0,"0"0"240"0"0,0 0 73 0 0,0 0 123 0 0,0 0 102 0 0,0 0-18 0 0,0 0-140 0 0,0 0-245 0 0,0 0-247 0 0,0 0-247 0 0,0 0-210 0 0,0 0-134 0 0,0 0-39 0 0,3 2 73 0 0,84 16 3180 0 0,-37-12-2358 0 0,134-3 445 0 0,-138-15-4150 0 0,-24 3-7477 0 0,-17 8 2340 0 0</inkml:trace>
</inkml:ink>
</file>

<file path=ppt/ink/ink2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31.8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446 92 3769 0 0,'0'0'1032'0'0,"0"0"-12"0"0,0 0 103 0 0,0 0 155 0 0,0 0 55 0 0,0 0-124 0 0,0 0-254 0 0,0 0-266 0 0,0 0-244 0 0,0 0-170 0 0,0 0-73 0 0,0 5-8 0 0,-10 376 2930 0 0,10-372-3225 0 0,-6 84 181 0 0,-4-32-3192 0 0,4-48-41 0 0,5-11-6069 0 0,1-2 8082 0 0</inkml:trace>
  <inkml:trace contextRef="#ctx0" brushRef="#br0" timeOffset="306.938">0 85 3585 0 0,'0'0'396'0'0,"0"0"-201"0"0,0 0 163 0 0,0 0 370 0 0,0 0 306 0 0,0 0 134 0 0,0 0-21 0 0,0 0-40 0 0,0 0-33 0 0,0 0-54 0 0,0 0-53 0 0,35-6-80 0 0,112-19-53 0 0,188-25 3570 0 0,-190 46-4951 0 0,-117 17-2738 0 0,-22 8-5698 0 0,-6-14 2894 0 0</inkml:trace>
  <inkml:trace contextRef="#ctx0" brushRef="#br0" timeOffset="573.958">153 659 4881 0 0,'0'0'2506'0'0,"0"0"-1806"0"0,0 0-445 0 0,0 0 373 0 0,0 0 471 0 0,0 0 261 0 0,0 0 32 0 0,0 0-107 0 0,0 0-144 0 0,0 0-117 0 0,0 0-93 0 0,0 0-141 0 0,33-6-161 0 0,104-22-142 0 0,83-23-69 0 0,-192 46-1695 0 0,-10 1-1140 0 0,0 3-3857 0 0,-10 1-3284 0 0</inkml:trace>
  <inkml:trace contextRef="#ctx0" brushRef="#br0" timeOffset="1235.277">915 376 5833 0 0,'0'0'3092'0'0,"0"0"-1829"0"0,0 0-473 0 0,0 0 175 0 0,0 0 148 0 0,0 0-30 0 0,0 0-251 0 0,0 0-314 0 0,0 0-257 0 0,0 0-168 0 0,0 0-70 0 0,0 0-50 0 0,-9 4-19 0 0,-29 16 22 0 0,-3 35 114 0 0,-69 234-462 0 0,82-219 163 0 0,40-102 435 0 0,2 1 0 0 0,1 1 0 0 0,1 0 0 0 0,2 1 0 0 0,1 0 0 0 0,1 2 0 0 0,1 0 0 0 0,2 2 0 0 0,0 0 0 0 0,15-10-226 0 0,57-38-212 0 0,-93 74 173 0 0,0 0 1 0 0,1 0-1 0 0,-1 0 0 0 0,0 0 0 0 0,0 1 0 0 0,0-1 0 0 0,0 1 0 0 0,0 0 0 0 0,0-1 0 0 0,0 1 1 0 0,0 0-1 0 0,-1 0 0 0 0,1 0 0 0 0,-1 0 0 0 0,0 0 0 0 0,1 1 0 0 0,-1-1 0 0 0,0 0 1 0 0,0 1-1 0 0,0-1 0 0 0,-1 1 0 0 0,1-1 0 0 0,0 1 0 0 0,-1-1 0 0 0,0 1 0 0 0,0-1 0 0 0,1 1 1 0 0,-2-1-1 0 0,1 1 0 0 0,0 0 0 0 0,0-1 0 0 0,-1 1 0 0 0,1-1 0 0 0,-1 1 0 0 0,0-1 39 0 0,1 6-64 0 0,13 169 76 0 0,-18-159 1042 0 0,-12-34 788 0 0,2-1-1131 0 0,-118-60-1117 0 0,69 62-2466 0 0,41 11-523 0 0,11 2-1062 0 0,3 1-3933 0 0</inkml:trace>
</inkml:ink>
</file>

<file path=ppt/ink/ink2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34.6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12 0 0 0,'0'0'780'0'0,"0"0"332"0"0,0 0 189 0 0,0 0 14 0 0,0 0-74 0 0,0 0-109 0 0,0 0-89 0 0,0 0-38 0 0,0 0-20 0 0,0 0-47 0 0,-11-4 2805 0 0,80 4-1039 0 0,161-3 207 0 0,85-1-4112 0 0,-285 9-3452 0 0,-18-2-1503 0 0,-6 0-2044 0 0</inkml:trace>
</inkml:ink>
</file>

<file path=ppt/ink/ink2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36.4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1030 0 0 0,'0'0'365'0'0,"0"0"1002"0"0,0 0 312 0 0,0 0-54 0 0,0 0-134 0 0,0 0-196 0 0,0 0-198 0 0,0 0-115 0 0,0 0-46 0 0,19-9-26 0 0,64-31-18 0 0,35-47 1830 0 0,-98 68-2456 0 0,23-19 22 0 0,-2-2 0 0 0,-2-2 0 0 0,-1-2-1 0 0,26-40-287 0 0,-51 42-488 0 0,-50 43-3474 0 0,19 9 3227 0 0,1 0 0 0 0,0 1 0 0 0,1 0 1 0 0,0 2-1 0 0,1 0 0 0 0,0 1 0 0 0,1 0 0 0 0,-4 7 735 0 0,10-12-81 0 0,-1 0-1 0 0,2 1 1 0 0,0 0-1 0 0,0 0 1 0 0,0 1-1 0 0,1 0 1 0 0,1 0-1 0 0,0 0 1 0 0,1 1-1 0 0,0 0 1 0 0,1 0-1 0 0,0 0 1 0 0,0 0-1 0 0,2 0 1 0 0,-1 0-1 0 0,1 11 82 0 0,3-18 177 0 0,0 0 1 0 0,0 0-1 0 0,0 0 0 0 0,1 0 0 0 0,0 0 1 0 0,0 0-1 0 0,0-1 0 0 0,0 1 1 0 0,1-1-1 0 0,-1 0 0 0 0,1 0 0 0 0,0 0 1 0 0,1 0-1 0 0,-1-1 0 0 0,1 0 0 0 0,-1 0 1 0 0,1 0-1 0 0,0 0 0 0 0,0-1 0 0 0,0 0 1 0 0,0 0-1 0 0,1 0 0 0 0,-1-1 1 0 0,1 1-1 0 0,-1-1 0 0 0,3 0-177 0 0,14 2 403 0 0,0-1 0 0 0,0-1 0 0 0,0 0 0 0 0,0-2 0 0 0,0-1 0 0 0,0 0 1 0 0,0-2-1 0 0,0 0 0 0 0,-1-2 0 0 0,1 0 0 0 0,-2-2 0 0 0,1 0 0 0 0,-1-1 0 0 0,0-1 0 0 0,-1-1 0 0 0,0 0 0 0 0,6-6-403 0 0,-15 11 40 0 0,-1 0-1 0 0,0-1 0 0 0,0 0 1 0 0,0 0-1 0 0,-1-1 1 0 0,0 0-1 0 0,0-1 0 0 0,-1 0 1 0 0,0 0-1 0 0,-1 0 1 0 0,0-1-1 0 0,0 1 1 0 0,-1-2-1 0 0,0 1 0 0 0,-1 0 1 0 0,0-1-1 0 0,-1 0 1 0 0,0 0-1 0 0,-1 0 0 0 0,0-1-39 0 0,-3 9-192 0 0,-1 0 0 0 0,1 0 0 0 0,-1 0 0 0 0,0 1 0 0 0,0-1 0 0 0,0 0 0 0 0,0 1 0 0 0,-1 0 0 0 0,1-1 0 0 0,-1 1 0 0 0,1 0-1 0 0,-1 1 1 0 0,0-1 0 0 0,1 0 0 0 0,-1 1 0 0 0,0-1 0 0 0,0 1 0 0 0,0 0 0 0 0,-1 0 0 0 0,1 0 0 0 0,0 0 0 0 0,0 1 0 0 0,0-1 0 0 0,-1 1-1 0 0,1 0 1 0 0,0 0 0 0 0,0 0 0 0 0,-1 0 0 0 0,1 1 0 0 0,0-1 0 0 0,0 1 0 0 0,0 0 0 0 0,-1 0 0 0 0,1 0 0 0 0,0 0 0 0 0,0 0 0 0 0,0 1-1 0 0,-1 1 193 0 0,-6 1-428 0 0,0 1 0 0 0,1 1 0 0 0,0 0 0 0 0,0 0 0 0 0,0 1-1 0 0,1 0 1 0 0,0 0 0 0 0,0 1 0 0 0,-4 5 428 0 0,6-5-46 0 0,0 0 0 0 0,1 0 0 0 0,-1 0 0 0 0,1 0 0 0 0,1 1 1 0 0,0 0-1 0 0,0 0 0 0 0,1 0 0 0 0,0 0 0 0 0,1 1 0 0 0,-1-1 0 0 0,2 1 0 0 0,0 0 1 0 0,0-1-1 0 0,0 1 0 0 0,2 8 46 0 0,1-12 199 0 0,1 0 0 0 0,0-1 1 0 0,0 1-1 0 0,0-1 0 0 0,1 0 0 0 0,0 0 0 0 0,0 0 1 0 0,0 0-1 0 0,0-1 0 0 0,1 1 0 0 0,0-1 1 0 0,0 0-1 0 0,0-1 0 0 0,0 1 0 0 0,1-1 0 0 0,-1 0 1 0 0,1 0-1 0 0,0-1 0 0 0,0 0 0 0 0,0 0 1 0 0,0 0-1 0 0,0-1 0 0 0,0 0 0 0 0,1 0 0 0 0,-1 0 1 0 0,1-1-200 0 0,9 1 389 0 0,1 0 1 0 0,0-1 0 0 0,0 0 0 0 0,0-2-1 0 0,-1 0 1 0 0,1-1 0 0 0,-1 0-1 0 0,1-1 1 0 0,-1-1 0 0 0,-1-1 0 0 0,1 0-1 0 0,-1-1 1 0 0,0-1 0 0 0,0 0 0 0 0,-1-1-1 0 0,0-1 1 0 0,3-3-390 0 0,5-3 97 0 0,-1 0 0 0 0,-1-1-1 0 0,0-1 1 0 0,-1-1 0 0 0,-1-1-1 0 0,-1 0 1 0 0,-1-2 0 0 0,-1 1 0 0 0,-1-2-1 0 0,-1 0 1 0 0,0-1 0 0 0,-2 0 0 0 0,2-8-97 0 0,-9 0-7 0 0,-4 31-53 0 0,-4 2-84 0 0,0 0 1 0 0,0 1 0 0 0,0 0-1 0 0,1 0 1 0 0,-1 0-1 0 0,1 0 1 0 0,0 1-1 0 0,-1 0 1 0 0,1-1-1 0 0,0 1 1 0 0,1 0-1 0 0,-1 0 1 0 0,0 0-1 0 0,1 1 1 0 0,0-1-1 0 0,-1 2 144 0 0,-6 6-105 0 0,-4 4 78 0 0,1 0-1 0 0,0 0 0 0 0,2 1 0 0 0,-1 1 0 0 0,2 0 0 0 0,0 0 1 0 0,2 1-1 0 0,-1 0 0 0 0,2 0 0 0 0,1 1 0 0 0,0-1 0 0 0,1 1 1 0 0,1 0-1 0 0,1 1 0 0 0,0 6 28 0 0,25 72-1429 0 0,19-46-7009 0 0,-37-47 2619 0 0</inkml:trace>
  <inkml:trace contextRef="#ctx0" brushRef="#br0" timeOffset="578.944">1383 931 3617 0 0,'0'0'1596'0'0,"0"0"-788"0"0,0 0-76 0 0,0 0 86 0 0,0 0-27 0 0,0 0-110 0 0,0 0-198 0 0,-32 31-163 0 0,-98 94-79 0 0,62-46 374 0 0,50-35-295 0 0,35-44 266 0 0,67-70 2017 0 0,-61 45-2288 0 0,219-209 556 0 0,-168 170-827 0 0,-73 64-56 0 0,-1 0 0 0 0,1-1 1 0 0,-1 1-1 0 0,1-1 1 0 0,-1 1-1 0 0,1 0 0 0 0,-1-1 1 0 0,1 1-1 0 0,-1 0 1 0 0,1 0-1 0 0,0-1 0 0 0,-1 1 1 0 0,1 0-1 0 0,-1 0 1 0 0,1 0-1 0 0,0 0 0 0 0,-1 0 1 0 0,1 0-1 0 0,0 0 0 0 0,-1 0 1 0 0,1 0-1 0 0,-1 0 1 0 0,1 0-1 0 0,0 0 0 0 0,-1 0 1 0 0,1 0-1 0 0,-1 1 1 0 0,1-1-1 0 0,-1 0 0 0 0,1 0 1 0 0,0 1-1 0 0,-1-1 1 0 0,1 0-1 0 0,-1 1 0 0 0,1-1 1 0 0,-1 1-1 0 0,0-1 1 0 0,1 1-1 0 0,-1-1 0 0 0,1 1 1 0 0,-1-1-1 0 0,0 1 1 0 0,1-1-1 0 0,-1 1 0 0 0,0-1 1 0 0,0 1-1 0 0,1-1 0 0 0,-1 1 1 0 0,0 0-1 0 0,0-1 1 0 0,0 1-1 0 0,0-1 0 0 0,0 1 1 0 0,0 0-1 0 0,0-1 1 0 0,0 1-1 0 0,0-1 0 0 0,0 1 1 0 0,0 0-1 0 0,0-1 1 0 0,0 1-1 0 0,0 0 0 0 0,-1-1 1 0 0,1 1 11 0 0,-10 41-727 0 0,-1-9 754 0 0,1 1-1 0 0,2 0 1 0 0,1 1 0 0 0,2-1 0 0 0,1 1 0 0 0,2 0-1 0 0,1 0 1 0 0,3 20-27 0 0,-2-39 14 0 0,0-15 202 0 0,0-1 164 0 0,-34-37 2379 0 0,20 19-2917 0 0,-2-2 251 0 0,-1 0 0 0 0,0 1 0 0 0,-2 0 0 0 0,0 2 1 0 0,-1 0-1 0 0,-8-4-93 0 0,21 17-445 0 0,0 0 0 0 0,0 1-1 0 0,0-1 1 0 0,0 1 0 0 0,-1 1 0 0 0,0-1 0 0 0,1 1 0 0 0,-1 1 0 0 0,0-1 0 0 0,0 1 0 0 0,0 1 0 0 0,0-1 0 0 0,0 1 0 0 0,-6 1 445 0 0,-11 9-7158 0 0,17-6 2592 0 0</inkml:trace>
  <inkml:trace contextRef="#ctx0" brushRef="#br0" timeOffset="847.493">1873 798 13099 0 0,'0'0'935'0'0,"0"0"-342"0"0,0 0-123 0 0,0 0 82 0 0,0 0 76 0 0,0 0 1 0 0,0 0-89 0 0,0 0-124 0 0,0 0-122 0 0,0 0-99 0 0,0 0-83 0 0,-14 32-70 0 0,-44 100-22 0 0,25-27 55 0 0,2 42-3481 0 0,28-141 2379 0 0,1 1-2069 0 0,1-4-4924 0 0,1 0 4969 0 0</inkml:trace>
  <inkml:trace contextRef="#ctx0" brushRef="#br0" timeOffset="1095.493">1766 817 4265 0 0,'0'0'704'0'0,"0"0"68"0"0,0 0 176 0 0,0 0 115 0 0,0 0-61 0 0,0 0-99 0 0,0 0-104 0 0,0 0-111 0 0,0 0-120 0 0,31-1-148 0 0,98-4-141 0 0,-17 3-845 0 0,-75 2-5290 0 0,-33 1 2724 0 0,-2 2 275 0 0</inkml:trace>
  <inkml:trace contextRef="#ctx0" brushRef="#br0" timeOffset="1265.69">1792 1060 1576 0 0,'0'0'2601'0'0,"0"0"-1393"0"0,0 0 344 0 0,0 0 169 0 0,0 0-73 0 0,0 0-256 0 0,0 0-271 0 0,0 0-225 0 0,0 0-240 0 0,0 0-208 0 0,0 0-136 0 0,0 0-176 0 0,211 11-168 0 0,-183-18-280 0 0,2-1-456 0 0,-7 1-688 0 0,-4 3-1465 0 0,-4 0-6857 0 0</inkml:trace>
  <inkml:trace contextRef="#ctx0" brushRef="#br0" timeOffset="4033.578">2569 117 4881 0 0,'0'0'1110'0'0,"0"0"-944"0"0,0 0-367 0 0,0 0 70 0 0,0 0 426 0 0,0 0 277 0 0,0 0 155 0 0,0 0 46 0 0,0 0-88 0 0,0 0-153 0 0,0 0-114 0 0,0 0-80 0 0,2 29-37 0 0,9 87-14 0 0,-7 23 500 0 0,-5-113-729 0 0,-19 90-898 0 0,2-70-6784 0 0,14-39 4490 0 0</inkml:trace>
  <inkml:trace contextRef="#ctx0" brushRef="#br0" timeOffset="4414.87">2445 106 4537 0 0,'0'0'625'0'0,"0"0"-108"0"0,0 0 75 0 0,0 0 264 0 0,0 0 216 0 0,0 0 79 0 0,0 0-63 0 0,0 0-144 0 0,0 0-123 0 0,0 0-104 0 0,34-16-101 0 0,108-49-76 0 0,-51 40 326 0 0,-90 25-853 0 0,99 4 754 0 0,-97-4-764 0 0,0 1 1 0 0,0-1 0 0 0,-1 1-1 0 0,1 0 1 0 0,0 0-1 0 0,0 0 1 0 0,-1 0-1 0 0,1 0 1 0 0,-1 1-1 0 0,1-1 1 0 0,-1 1-1 0 0,0-1 1 0 0,0 1 0 0 0,1 0-1 0 0,-1 0 1 0 0,0 0-1 0 0,-1 0 1 0 0,1 1-1 0 0,0-1 1 0 0,-1 0-1 0 0,1 1 1 0 0,-1-1-1 0 0,1 1 1 0 0,-1-1 0 0 0,0 1-1 0 0,0 0 1 0 0,-1 0-1 0 0,1-1 1 0 0,-1 1-1 0 0,1 0 1 0 0,-1 0-1 0 0,0 2-3 0 0,-2 1 47 0 0,-1 0-1 0 0,1 0 1 0 0,-1 0-1 0 0,-1-1 1 0 0,1 0-1 0 0,-1 0 1 0 0,0 0-1 0 0,0 0 1 0 0,-1 0-1 0 0,1-1 1 0 0,-1 0-1 0 0,0 0 1 0 0,0 0-1 0 0,-1 0 1 0 0,1-1-1 0 0,-1 0 1 0 0,0 0-47 0 0,2 0 18 0 0,-206 99 236 0 0,197-95-1587 0 0,23-9-5964 0 0,-6 1 3709 0 0,0 1-1092 0 0</inkml:trace>
  <inkml:trace contextRef="#ctx0" brushRef="#br0" timeOffset="5216.579">2604 231 0 0 0,'0'0'541'0'0,"0"0"253"0"0,0 0 252 0 0,0 0 231 0 0,0 0 103 0 0,0 0-46 0 0,0 0-124 0 0,0 0-154 0 0,0 0-133 0 0,0 0-142 0 0,0 0-105 0 0,0 0-20 0 0,12-14 1998 0 0,-9 14-2568 0 0,-1 0 0 0 0,0 0 0 0 0,0 0 0 0 0,1 1 0 0 0,-1-1 0 0 0,0 1 0 0 0,0 0 0 0 0,0-1 0 0 0,0 1 0 0 0,0 0 0 0 0,0 0 0 0 0,0 0 0 0 0,0 1 0 0 0,0-1 0 0 0,0 0 0 0 0,-1 1 0 0 0,1-1 0 0 0,-1 1-1 0 0,1 0 1 0 0,-1-1 0 0 0,1 1 0 0 0,-1 0 0 0 0,0 0 0 0 0,0 0 0 0 0,0 0 0 0 0,0 0 0 0 0,0 0 0 0 0,0 2-86 0 0,3 4 183 0 0,84 134 1403 0 0,-83-136-1625 0 0,-3-3-52 0 0,0 0 0 0 0,0 0 0 0 0,0 0 0 0 0,1-1 0 0 0,-1 1 0 0 0,1-1 0 0 0,-1 0 0 0 0,1 0 0 0 0,0 0 0 0 0,0 0 0 0 0,0 0 0 0 0,0-1 0 0 0,0 1 0 0 0,0-1 0 0 0,1 0 0 0 0,-1 1 0 0 0,0-2 0 0 0,1 1 0 0 0,-1 0 0 0 0,1-1 0 0 0,-1 1 1 0 0,4-1 90 0 0,10-1-2727 0 0,8-1-6581 0 0,-18 1 4879 0 0</inkml:trace>
  <inkml:trace contextRef="#ctx0" brushRef="#br0" timeOffset="5521.469">2987 353 7170 0 0,'0'0'881'0'0,"0"0"-207"0"0,0 0 26 0 0,0 0 179 0 0,0 0 83 0 0,0 0-37 0 0,0 0-117 0 0,0 0-145 0 0,0 0-99 0 0,0 0-98 0 0,0 0-83 0 0,0 0-61 0 0,0 0-70 0 0,-5 24-35 0 0,-14 78-54 0 0,15 4-10 0 0,12-63-929 0 0,0-28-3313 0 0,-4-14-2704 0 0,-4 2 2269 0 0</inkml:trace>
  <inkml:trace contextRef="#ctx0" brushRef="#br0" timeOffset="5966.585">2955 316 4193 0 0,'0'0'2454'0'0,"0"0"-1349"0"0,0 0-409 0 0,0 0 86 0 0,0 0 85 0 0,0 0-70 0 0,0 0-113 0 0,0 0-90 0 0,0 0-26 0 0,0 0 63 0 0,0 0 4 0 0,0 0-67 0 0,19-1-79 0 0,131-5 718 0 0,-148 6-1193 0 0,-1-1-5 0 0,-1 1 0 0 0,1-1-1 0 0,0 0 1 0 0,0 1 0 0 0,0 0 0 0 0,0-1 0 0 0,0 1-1 0 0,0 0 1 0 0,0-1 0 0 0,0 1 0 0 0,0 0 0 0 0,0 0-1 0 0,0 0 1 0 0,0 0 0 0 0,0 0 0 0 0,0 0-1 0 0,0 0 1 0 0,0 0 0 0 0,0 0 0 0 0,0 0 0 0 0,0 1-1 0 0,0-1 1 0 0,0 0 0 0 0,0 1 0 0 0,0-1 0 0 0,0 1-1 0 0,0-1 1 0 0,0 1 0 0 0,0-1 0 0 0,-1 1 0 0 0,1 0-1 0 0,0-1 1 0 0,0 1 0 0 0,-1 0 0 0 0,1 0 0 0 0,0 0-1 0 0,-1-1 1 0 0,1 1 0 0 0,-1 0 0 0 0,1 0 0 0 0,-1 0-1 0 0,1 0 1 0 0,-1 0 0 0 0,0 0 0 0 0,1 0 0 0 0,-1 0-1 0 0,0 0 1 0 0,0 0 0 0 0,0 0 0 0 0,0 0-1 0 0,0 0 1 0 0,0 0 0 0 0,0 0 0 0 0,0 0 0 0 0,0 0-1 0 0,-1 0 1 0 0,1 0 0 0 0,0 0 0 0 0,-1 0 0 0 0,1 0-1 0 0,0 0 1 0 0,-1 0 0 0 0,1 0 0 0 0,-1 0 0 0 0,0 0-9 0 0,-128 124 350 0 0,129-123-367 0 0,-1 0 0 0 0,1 0 0 0 0,0 0 0 0 0,0 1 0 0 0,0-1 0 0 0,1 0 0 0 0,-1 0 0 0 0,0 0 0 0 0,1 0 0 0 0,-1 0 0 0 0,1 0 0 0 0,0 0-1 0 0,0 0 1 0 0,-1 0 0 0 0,1 0 0 0 0,1 0 0 0 0,-1-1 0 0 0,0 1 0 0 0,0 0 0 0 0,1-1 0 0 0,-1 1 0 0 0,1-1 0 0 0,-1 1 0 0 0,1-1 0 0 0,-1 1 0 0 0,1-1-1 0 0,0 0 1 0 0,0 0 0 0 0,0 0 0 0 0,0 0 0 0 0,0-1 0 0 0,0 1 0 0 0,0 0 0 0 0,0-1 0 0 0,0 1 0 0 0,0-1 0 0 0,0 0 0 0 0,0 1 0 0 0,0-1 0 0 0,0 0-1 0 0,1-1 19 0 0,12 7-7 0 0,27 12 22 0 0,52 34 128 0 0,-94-51-125 0 0,1-1-1 0 0,0 1 1 0 0,0 0-1 0 0,-1 0 1 0 0,1 0 0 0 0,0 1-1 0 0,-1-1 1 0 0,1 0 0 0 0,-1 0-1 0 0,1 0 1 0 0,-1 0-1 0 0,0 0 1 0 0,0 1 0 0 0,1-1-1 0 0,-1 0 1 0 0,0 0 0 0 0,0 1-1 0 0,0-1 1 0 0,0 0-1 0 0,0 0 1 0 0,-1 0 0 0 0,1 1-1 0 0,0-1 1 0 0,0 0 0 0 0,-1 0-1 0 0,1 0 1 0 0,-1 0-1 0 0,1 1 1 0 0,-1-1 0 0 0,0 0-1 0 0,1 0 1 0 0,-1 0 0 0 0,0 0-1 0 0,0 0 1 0 0,1 0-1 0 0,-1-1 1 0 0,0 1 0 0 0,0 0-1 0 0,0 0 1 0 0,0-1 0 0 0,0 1-1 0 0,-1 0-18 0 0,-44 27 171 0 0,45-28-173 0 0,-136 37-1258 0 0,43-33-5253 0 0,80-5 2366 0 0,5-2-1545 0 0</inkml:trace>
  <inkml:trace contextRef="#ctx0" brushRef="#br0" timeOffset="6279.132">2337 824 2769 0 0,'0'0'1143'0'0,"0"0"163"0"0,0 0 233 0 0,0 0 179 0 0,35 1-11 0 0,113 1-109 0 0,61-13 2235 0 0,331-47-1986 0 0,-446 52-3955 0 0,-32 5-4706 0 0,-44 1-1724 0 0</inkml:trace>
  <inkml:trace contextRef="#ctx0" brushRef="#br0" timeOffset="7100.863">2664 1082 0 0 0,'0'0'830'0'0,"0"0"-282"0"0,0 0 160 0 0,0 0 267 0 0,0 0 188 0 0,0 0 17 0 0,0 0-79 0 0,0 0-156 0 0,0 0-247 0 0,-1 32-189 0 0,-6 99-160 0 0,-28 74 624 0 0,22-177-489 0 0,13-28-383 0 0,-1 1-1 0 0,1 0 1 0 0,-1-1-1 0 0,1 1 1 0 0,-1 0-1 0 0,1-1 1 0 0,-1 1-1 0 0,1-1 0 0 0,-1 1 1 0 0,0-1-1 0 0,1 1 1 0 0,-1-1-1 0 0,1 1 1 0 0,-1-1-1 0 0,0 0 1 0 0,0 1-1 0 0,1-1 1 0 0,-1 0-1 0 0,0 0 1 0 0,0 0-1 0 0,1 1 0 0 0,-1-1 1 0 0,0 0-1 0 0,0 0 1 0 0,1 0-1 0 0,-1 0 1 0 0,0 0-1 0 0,0 0 1 0 0,0-1-1 0 0,1 1 1 0 0,-1 0-1 0 0,0 0 1 0 0,0 0-1 0 0,1-1 0 0 0,-1 1 1 0 0,0 0-1 0 0,1-1 1 0 0,-1 1-1 0 0,0-1 1 0 0,1 1-1 0 0,-1-1 1 0 0,1 1-1 0 0,-1-1 1 0 0,1 1-1 0 0,-1-1 1 0 0,1 1-1 0 0,-1-1 0 0 0,1 0 1 0 0,-1 1-1 0 0,1-1 1 0 0,0 0-1 0 0,-1 0-100 0 0,-3-8 193 0 0,1 0-1 0 0,0 0 1 0 0,0 0-1 0 0,1-1 1 0 0,0 1-1 0 0,1-1 1 0 0,0 0-1 0 0,0 1 1 0 0,1-1-1 0 0,1 0 1 0 0,-1 1-1 0 0,2-8-192 0 0,4-6 45 0 0,0 0 0 0 0,1 0 0 0 0,1 0 0 0 0,1 1 0 0 0,1 0 0 0 0,1 0 0 0 0,1 1 0 0 0,1 1 0 0 0,1 0 0 0 0,0 1-1 0 0,2 0 1 0 0,0 2 0 0 0,6-6-45 0 0,-8 9-11 0 0,0 1-1 0 0,1-1 1 0 0,0 2-1 0 0,1 0 1 0 0,0 1-1 0 0,1 1 1 0 0,0 1 0 0 0,0 0-1 0 0,1 1 1 0 0,5-1 11 0 0,-21 8-19 0 0,-1 0-1 0 0,0 0 1 0 0,1 0 0 0 0,-1 0 0 0 0,0 1 0 0 0,1-1 0 0 0,-1 0 0 0 0,1 1 0 0 0,0-1-1 0 0,-1 1 1 0 0,1-1 0 0 0,-1 1 0 0 0,1 0 0 0 0,0 0 0 0 0,-1 0 0 0 0,1 0 0 0 0,0 0 0 0 0,-1 0-1 0 0,1 0 1 0 0,-1 1 0 0 0,1-1 0 0 0,0 0 0 0 0,-1 1 0 0 0,1 0 0 0 0,-1-1 0 0 0,1 1 0 0 0,-1 0-1 0 0,1-1 1 0 0,-1 1 0 0 0,0 0 0 0 0,1 0 0 0 0,-1 0 0 0 0,0 0 0 0 0,0 1 0 0 0,0-1-1 0 0,0 0 1 0 0,0 0 0 0 0,0 1 0 0 0,0-1 0 0 0,0 1 0 0 0,0-1 0 0 0,-1 1 0 0 0,1-1 0 0 0,-1 1-1 0 0,1-1 1 0 0,-1 1 0 0 0,1-1 0 0 0,-1 1 0 0 0,0 0 0 0 0,0-1 0 0 0,0 2 19 0 0,0 6 11 0 0,-1 0 0 0 0,0 0 0 0 0,0-1 0 0 0,-1 1 1 0 0,0-1-1 0 0,-1 1 0 0 0,0-1 0 0 0,0 0 0 0 0,0 0 0 0 0,-1 0 1 0 0,-1-1-1 0 0,1 1 0 0 0,-1-1 0 0 0,0 0 0 0 0,-1 0 0 0 0,-5 4-11 0 0,-128 110 382 0 0,137-120-396 0 0,0 0 1 0 0,1 0 0 0 0,-1 0-1 0 0,0 0 1 0 0,1 1-1 0 0,-1-1 1 0 0,1 1-1 0 0,-1-1 1 0 0,1 1 0 0 0,0-1-1 0 0,0 1 1 0 0,0 0-1 0 0,0 0 1 0 0,0 0-1 0 0,0-1 1 0 0,0 1 0 0 0,0 0-1 0 0,1 0 1 0 0,-1 0-1 0 0,1 0 1 0 0,-1 0 0 0 0,1 1-1 0 0,0-1 1 0 0,0 0-1 0 0,0 0 1 0 0,0 0-1 0 0,0 0 1 0 0,1 0 0 0 0,-1 0-1 0 0,1 1 14 0 0,2 3 32 0 0,1 0 0 0 0,-1-1 0 0 0,1 0 0 0 0,1 0 0 0 0,-1 0 0 0 0,1-1-1 0 0,-1 1 1 0 0,1-1 0 0 0,1 0 0 0 0,-1 0 0 0 0,0-1 0 0 0,1 0 0 0 0,0 0-32 0 0,36 26 431 0 0,3 2-495 0 0,-13-17-3385 0 0,-20-13-4804 0 0,-8-1 1524 0 0</inkml:trace>
  <inkml:trace contextRef="#ctx0" brushRef="#br0" timeOffset="7820.486">3158 1226 7266 0 0,'0'0'1899'0'0,"0"0"-1081"0"0,0 0-504 0 0,0 0 27 0 0,0 0 175 0 0,0 0 89 0 0,0 0-57 0 0,0 0-131 0 0,0 0-134 0 0,0 0-111 0 0,0 0-61 0 0,0 0-59 0 0,-17 33-66 0 0,-50 104-28 0 0,-10 5-440 0 0,59-101-996 0 0,35-59 1976 0 0,194-243 2244 0 0,-113 172-2011 0 0,-97 89-740 0 0,1 1 1 0 0,-1-1 0 0 0,0 1-1 0 0,1-1 1 0 0,-1 1 0 0 0,0 0-1 0 0,1-1 1 0 0,-1 1-1 0 0,0 0 1 0 0,0 0 0 0 0,0 0-1 0 0,0 0 1 0 0,0 0 0 0 0,0 0-1 0 0,0 0 1 0 0,0 0 0 0 0,0 1-1 0 0,-1-1 1 0 0,1 0 0 0 0,0 0-1 0 0,-1 1 1 0 0,1-1 0 0 0,-1 0-1 0 0,0 1 1 0 0,1-1 0 0 0,-1 1-1 0 0,0-1 1 0 0,0 1-1 0 0,0-1 1 0 0,1 0 0 0 0,-2 1-1 0 0,1-1 1 0 0,0 1 0 0 0,0-1-1 0 0,0 1 1 0 0,-1-1 0 0 0,1 0-1 0 0,-1 1 1 0 0,1-1 0 0 0,-1 0-1 0 0,1 1 1 0 0,-1-1 8 0 0,1 15 61 0 0,10 85 61 0 0,38 13-216 0 0,-49-113 127 0 0,-1 0 0 0 0,1 0 1 0 0,0 0-1 0 0,-1 0 0 0 0,1 0 0 0 0,0 0 0 0 0,-1 0 0 0 0,1 0 0 0 0,-1-1 0 0 0,0 1 1 0 0,1-1-1 0 0,-1 1 0 0 0,1-1 0 0 0,-1 1 0 0 0,0-1 0 0 0,1 0 0 0 0,-1 0 0 0 0,0 0 1 0 0,1 0-1 0 0,-1 0 0 0 0,0 0 0 0 0,0 0 0 0 0,1-1 0 0 0,-1 1 0 0 0,1-1 0 0 0,-1 1 0 0 0,0-1 1 0 0,1 1-1 0 0,-1-1 0 0 0,1 0 0 0 0,-1 0 0 0 0,1 0 0 0 0,-1 0-33 0 0,-2 0 135 0 0,-12-4-66 0 0,0-1-1 0 0,0 0 1 0 0,1-1-1 0 0,0-1 0 0 0,0 0 1 0 0,1-1-1 0 0,0-1 1 0 0,1 0-1 0 0,0-1 0 0 0,-1-1-68 0 0,-15-16-3903 0 0,3-2-3835 0 0,23 26 2432 0 0</inkml:trace>
  <inkml:trace contextRef="#ctx0" brushRef="#br0" timeOffset="8632.62">3517 224 0 0 0,'0'0'1142'0'0,"0"0"-181"0"0,0 0-206 0 0,0 0-68 0 0,0 0-26 0 0,0 0-87 0 0,0 0-73 0 0,0 0 7 0 0,0 0 112 0 0,0 0 163 0 0,0 0 84 0 0,0 0-24 0 0,0 0-60 0 0,8 18-34 0 0,63 127 1437 0 0,-54-109-1692 0 0,-2 0 0 0 0,-2 2 0 0 0,-1-1 1 0 0,-2 2-1 0 0,3 22-494 0 0,-1 33 44 0 0,-3 2 0 0 0,-5-1 0 0 0,-4 9-44 0 0,0-72-133 0 0,-2-1 0 0 0,-1 0 0 0 0,-1 1 0 0 0,-1-1 0 0 0,-2 0-1 0 0,-1-1 1 0 0,-2 0 0 0 0,-1 0 0 0 0,-1-1 0 0 0,-1-1 0 0 0,-2 0 0 0 0,-17 24 133 0 0,-19 0-2552 0 0,-42 3-8065 0 0,79-50 10160 0 0</inkml:trace>
  <inkml:trace contextRef="#ctx0" brushRef="#br0" timeOffset="9389.272">2339 132 0 0 0,'0'0'600'0'0,"0"0"292"0"0,0 0 86 0 0,0 0-10 0 0,0 0-9 0 0,-7 31 10 0 0,-19 101-2 0 0,4 51 2990 0 0,18 119-453 0 0,11-191-2314 0 0,6-1 0 0 0,17 68-1190 0 0,-12-73 322 0 0,22 97 134 0 0,-39-199-515 0 0,0 0 1 0 0,0 0 0 0 0,0 0-1 0 0,0-1 1 0 0,1 1-1 0 0,-1 0 1 0 0,1-1 0 0 0,0 1-1 0 0,0 0 1 0 0,0-1 0 0 0,0 0-1 0 0,0 0 1 0 0,0 1 0 0 0,1-1-1 0 0,-1-1 1 0 0,1 1-1 0 0,-1 0 1 0 0,1-1 0 0 0,0 1-1 0 0,0-1 1 0 0,0 0 0 0 0,0 0-1 0 0,0 0 1 0 0,0 0-1 0 0,0 0 1 0 0,0-1 0 0 0,0 1-1 0 0,0-1 1 0 0,0 0 0 0 0,0 0-1 0 0,0 0 1 0 0,0 0 0 0 0,1-1-1 0 0,0 0 59 0 0,28 0-5457 0 0,-20-5-1340 0 0</inkml:trace>
</inkml:ink>
</file>

<file path=ppt/ink/ink2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49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6201 0 0,'0'0'938'0'0,"0"0"-271"0"0,0 0 38 0 0,0 0 299 0 0,0 0 251 0 0,0 0 110 0 0,0 0-117 0 0,0 0-160 0 0,0 0-137 0 0,0 0-168 0 0,0 0-180 0 0,0 0-162 0 0,33 1-117 0 0,105 1-79 0 0,137-8-862 0 0,-245 3-335 0 0,10 0-1391 0 0,-12-1-2365 0 0,-10 3-4490 0 0</inkml:trace>
</inkml:ink>
</file>

<file path=ppt/ink/ink2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47.6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1 510 1328 0 0,'0'0'987'0'0,"0"0"-112"0"0,0 0 17 0 0,0 0 130 0 0,0 0 123 0 0,0 0 38 0 0,0 0-85 0 0,0 0-125 0 0,0 0-79 0 0,0 0-71 0 0,0 0-44 0 0,14-4-33 0 0,120-19 1927 0 0,80 6-593 0 0,-178 15-1721 0 0,-18 1-2913 0 0,0 0-8597 0 0,-18 1 6999 0 0</inkml:trace>
  <inkml:trace contextRef="#ctx0" brushRef="#br0" timeOffset="207.387">69 687 1896 0 0,'0'0'2518'0'0,"0"0"-1323"0"0,0 0-276 0 0,0 0 276 0 0,0 0 285 0 0,0 0 33 0 0,0 0-157 0 0,0 0-216 0 0,0 0-254 0 0,0 0-213 0 0,0 0-186 0 0,32-2-151 0 0,103-8-109 0 0,-34-11-70 0 0,11-6-1782 0 0,-42 10-5644 0 0,-51 13 185 0 0</inkml:trace>
  <inkml:trace contextRef="#ctx0" brushRef="#br0" timeOffset="528.493">1019 127 5305 0 0,'0'0'3049'0'0,"0"0"-1716"0"0,0 0-619 0 0,0 0-30 0 0,0 0 118 0 0,0 0 79 0 0,0 0 25 0 0,0 0-45 0 0,0 0-63 0 0,0 0-58 0 0,0 0-100 0 0,0 0-113 0 0,-2 20-111 0 0,-11 132 401 0 0,5 92 1171 0 0,8-192-4094 0 0,0 1-3409 0 0,0 0-4710 0 0,0-53 7610 0 0</inkml:trace>
  <inkml:trace contextRef="#ctx0" brushRef="#br0" timeOffset="816.206">669 105 3473 0 0,'0'0'631'0'0,"0"0"-7"0"0,0 0 309 0 0,0 0 407 0 0,0 0 222 0 0,0 0-42 0 0,0 0-138 0 0,0 0-183 0 0,0 0-160 0 0,0 0-135 0 0,0 0-150 0 0,36 2-120 0 0,113 8-100 0 0,32-7 682 0 0,-73-7-551 0 0,-54 1-2091 0 0,-1 2-5420 0 0,-51 2 2443 0 0,0 2-1332 0 0</inkml:trace>
  <inkml:trace contextRef="#ctx0" brushRef="#br0" timeOffset="1047.989">731 661 5649 0 0,'0'0'1180'0'0,"0"0"-47"0"0,0 0 299 0 0,0 0 358 0 0,0 0 66 0 0,0 0-154 0 0,0 0-297 0 0,0 0-308 0 0,0 0-214 0 0,0 0-173 0 0,0 0-139 0 0,34-3-128 0 0,108-8-144 0 0,19-19 46 0 0,-68 10-2951 0 0,47-2-6096 0 0,-126 19-485 0 0</inkml:trace>
  <inkml:trace contextRef="#ctx0" brushRef="#br0" timeOffset="1784.178">1328 502 5905 0 0,'0'0'864'0'0,"0"0"-358"0"0,0 0 95 0 0,0 0 426 0 0,0 0 256 0 0,0 0 84 0 0,0 0-100 0 0,0 0-241 0 0,0 0-232 0 0,0 0-207 0 0,0 0-188 0 0,0 33-147 0 0,2 100-95 0 0,8-24 674 0 0,-6-82-2395 0 0,-2 6-4817 0 0,-1-33 2270 0 0,0 0-699 0 0</inkml:trace>
  <inkml:trace contextRef="#ctx0" brushRef="#br0" timeOffset="2285.455">1271 510 2296 0 0,'0'0'3820'0'0,"0"0"-2642"0"0,0 0-864 0 0,0 0 78 0 0,0 0 233 0 0,0 0 144 0 0,0 0 55 0 0,0 0 10 0 0,0 0-1 0 0,0 0-34 0 0,0 0-88 0 0,0 0-143 0 0,33-6-176 0 0,100-19-143 0 0,-79 19 34 0 0,-53 7-254 0 0,0 0-1 0 0,0 0 1 0 0,0 0-1 0 0,0 0 0 0 0,0 0 1 0 0,0 1-1 0 0,0-1 1 0 0,0 0-1 0 0,0 0 1 0 0,0 1-1 0 0,-1-1 1 0 0,1 1-1 0 0,-1-1 1 0 0,1 1-1 0 0,-1-1 1 0 0,1 1-1 0 0,-1-1 0 0 0,0 1 1 0 0,0-1-1 0 0,0 1 1 0 0,0-1-1 0 0,0 1 1 0 0,0-1-1 0 0,0 1 1 0 0,0-1-1 0 0,-1 1 1 0 0,1-1-1 0 0,-1 1 1 0 0,1-1-1 0 0,-1 1 0 0 0,1-1 1 0 0,-1 0-1 0 0,0 1 1 0 0,0-1-1 0 0,0 0 1 0 0,0 0-1 0 0,0 1 1 0 0,0-1-1 0 0,0 0 1 0 0,0 0-1 0 0,0 0 1 0 0,0 0-1 0 0,0 0 0 0 0,-1 0-28 0 0,-69 79-28 0 0,71-78-17 0 0,-1 1 0 0 0,1 0 0 0 0,0-1-1 0 0,0 1 1 0 0,0 0 0 0 0,0 0 0 0 0,0-1-1 0 0,1 1 1 0 0,-1 0 0 0 0,1-1 0 0 0,0 1-1 0 0,0-1 1 0 0,0 1 0 0 0,0-1 0 0 0,0 1-1 0 0,0-1 1 0 0,1 1 0 0 0,-1-1 0 0 0,1 0 0 0 0,-1 0-1 0 0,1 0 1 0 0,0 0 0 0 0,0 0 0 0 0,0 0-1 0 0,0 0 1 0 0,0-1 0 0 0,1 1 0 0 0,-1-1-1 0 0,0 0 1 0 0,1 1 0 0 0,-1-1 0 0 0,1 0-1 0 0,-1 0 1 0 0,1-1 0 0 0,0 1 0 0 0,-1-1-1 0 0,1 1 1 0 0,0-1 45 0 0,24 14 119 0 0,-25-12-51 0 0,0 0 0 0 0,1 0 0 0 0,-1 1 0 0 0,0-1 0 0 0,0 0 0 0 0,0 1 0 0 0,-1-1-1 0 0,1 1 1 0 0,-1 0 0 0 0,1-1 0 0 0,-1 1 0 0 0,0 0 0 0 0,0 0 0 0 0,0 0 0 0 0,0 0 0 0 0,-1 0 0 0 0,1 0 0 0 0,-1 0 0 0 0,0 0-1 0 0,0 0 1 0 0,0 0 0 0 0,0 0 0 0 0,0 0 0 0 0,-1 0 0 0 0,1 0 0 0 0,-1 0 0 0 0,0 0 0 0 0,0 0 0 0 0,0 0 0 0 0,0 0 0 0 0,0 0 0 0 0,-1-1-1 0 0,0 1 1 0 0,1 0 0 0 0,-1-1 0 0 0,0 0 0 0 0,0 1 0 0 0,0-1 0 0 0,0 0 0 0 0,-1 0 0 0 0,1 0 0 0 0,-3 2-68 0 0,-7 8 55 0 0,-1 1-1 0 0,0-2 1 0 0,-1 0 0 0 0,0 0 0 0 0,0-1 0 0 0,-1-1 0 0 0,-1 0-1 0 0,-1-1-54 0 0,-2-4-1211 0 0,11-4-3959 0 0,3 0 113 0 0,5 0-1307 0 0</inkml:trace>
  <inkml:trace contextRef="#ctx0" brushRef="#br0" timeOffset="14682.274">1597 491 0 0 0,'0'0'731'0'0,"0"0"116"0"0,0 0 48 0 0,0 0-75 0 0,0 0-113 0 0,0 0-99 0 0,0 0-59 0 0,0 0-19 0 0,0 0 26 0 0,29 0 5308 0 0,33-48-371 0 0,24-36-3219 0 0,25-45-1281 0 0,-107 123-1011 0 0,0 0-1 0 0,0-1 1 0 0,-1 0-1 0 0,0 1 1 0 0,0-1 0 0 0,0 0-1 0 0,-1 0 1 0 0,0-1-1 0 0,-1 1 1 0 0,1 0-1 0 0,-1-1 1 0 0,-1 1-1 0 0,1-1 1 0 0,-1 1 0 0 0,-1-1-1 0 0,1 1 1 0 0,-2-6 18 0 0,0 12-152 0 0,0-1 0 0 0,0 1 0 0 0,0-1 0 0 0,0 1 0 0 0,0 0 0 0 0,-1 0 0 0 0,1 0 0 0 0,0 0 0 0 0,-1 0 0 0 0,1 0 1 0 0,0 1-1 0 0,-1-1 0 0 0,1 1 0 0 0,-1 0 0 0 0,1-1 0 0 0,-1 1 0 0 0,1 0 0 0 0,-1 1 0 0 0,1-1 0 0 0,-1 0 0 0 0,1 1 0 0 0,-1-1 0 0 0,1 1 1 0 0,0 0-1 0 0,-1 0 0 0 0,1 0 0 0 0,0 0 0 0 0,0 0 0 0 0,-1 0 0 0 0,1 1 0 0 0,0-1 0 0 0,0 1 0 0 0,0-1 0 0 0,1 1 0 0 0,-1 0 0 0 0,0 0 1 0 0,0 0 151 0 0,-1 5-50 0 0,0 0 0 0 0,0 0 1 0 0,1 1-1 0 0,0-1 1 0 0,0 0-1 0 0,1 1 1 0 0,0 0-1 0 0,0-1 1 0 0,1 1-1 0 0,0-1 1 0 0,0 1-1 0 0,1-1 1 0 0,1 6 49 0 0,-1 14-51 0 0,0-3-71 0 0,1 0 0 0 0,1-1 1 0 0,1 1-1 0 0,2-1 0 0 0,0 0 1 0 0,1 0-1 0 0,2-1 0 0 0,4 9 122 0 0,19 24-671 0 0,-24-52 720 0 0,0-1-1 0 0,0 0 0 0 0,0 0 0 0 0,1-1 1 0 0,-1 0-1 0 0,0-1 0 0 0,1 0 0 0 0,-1 0 1 0 0,1-1-1 0 0,-1 0 0 0 0,0 0 0 0 0,0-1 1 0 0,1 0-1 0 0,-1-1 0 0 0,0 1 0 0 0,-1-1 1 0 0,1-1-1 0 0,-1 0 0 0 0,1 0 0 0 0,-1 0 1 0 0,0-1-1 0 0,4-4-48 0 0,2 2 11 0 0,11-6 109 0 0,-1-1 0 0 0,0-2 1 0 0,-1 0-1 0 0,-1-1 0 0 0,0-1 1 0 0,-1-1-1 0 0,-2-1 0 0 0,3-4-120 0 0,-16 18-30 0 0,1-1 0 0 0,-1-1 0 0 0,0 1 0 0 0,-1-1 0 0 0,0 1 0 0 0,0-1 0 0 0,-1 0 0 0 0,0-1 0 0 0,0 1 0 0 0,-1-1 0 0 0,0 1 0 0 0,0-1 0 0 0,-1 1 0 0 0,-1-1 0 0 0,1 0 0 0 0,-1 0 0 0 0,-1 1 0 0 0,1-1 0 0 0,-1 0 0 0 0,-1 0 0 0 0,0 1 0 0 0,-1-4 30 0 0,1 9-115 0 0,0 0-1 0 0,0 0 0 0 0,0 1 1 0 0,0-1-1 0 0,0 0 0 0 0,-1 1 1 0 0,1 0-1 0 0,-1-1 0 0 0,0 1 1 0 0,0 0-1 0 0,0 0 0 0 0,0 0 0 0 0,0 1 1 0 0,0-1-1 0 0,0 1 0 0 0,0 0 1 0 0,-1 0-1 0 0,1 0 0 0 0,-1 0 1 0 0,1 1-1 0 0,0-1 0 0 0,-1 1 1 0 0,1 0-1 0 0,-1 0 0 0 0,1 0 1 0 0,-1 0-1 0 0,-1 1 116 0 0,2 0-49 0 0,0 1-1 0 0,0 0 1 0 0,0 0-1 0 0,0 0 1 0 0,0 0-1 0 0,1 0 1 0 0,-1 1-1 0 0,1-1 1 0 0,-1 1-1 0 0,1 0 1 0 0,0-1-1 0 0,0 1 1 0 0,0 0 0 0 0,0 0-1 0 0,1 1 1 0 0,-1-1-1 0 0,1 0 1 0 0,0 1-1 0 0,0-1 1 0 0,0 0-1 0 0,0 1 1 0 0,1-1-1 0 0,-1 1 1 0 0,1-1-1 0 0,0 1 1 0 0,0 0 49 0 0,-1 0 262 0 0,-3 99 837 0 0,4 40-835 0 0,1-138-254 0 0,0 0-1 0 0,1 1 1 0 0,-1-1 0 0 0,1 0 0 0 0,0 0 0 0 0,0 0-1 0 0,1-1 1 0 0,0 1 0 0 0,0 0 0 0 0,0-1 0 0 0,0 0 0 0 0,1 0-1 0 0,-1 0 1 0 0,1 0 0 0 0,0 0 0 0 0,0-1 0 0 0,0 0-1 0 0,1 0 1 0 0,-1 0 0 0 0,1 0 0 0 0,0-1 0 0 0,0 1 0 0 0,0-1-1 0 0,0 0 1 0 0,0-1 0 0 0,0 1 0 0 0,0-1 0 0 0,1 0 0 0 0,-1-1-1 0 0,0 1 1 0 0,1-1 0 0 0,-1 0 0 0 0,3-1-10 0 0,5-1 124 0 0,-1-2 1 0 0,1 0-1 0 0,0-1 1 0 0,-1 0 0 0 0,0-1-1 0 0,0 0 1 0 0,-1-1-1 0 0,1 0 1 0 0,-2-1-1 0 0,1 0 1 0 0,-1 0-1 0 0,0-1 1 0 0,-1-1-1 0 0,0 0 1 0 0,0 0 0 0 0,-1-1-1 0 0,0 0 1 0 0,-1 0-1 0 0,-1-1 1 0 0,0 1-1 0 0,0-2 1 0 0,-1 1-1 0 0,-1-1-124 0 0,9-10-91 0 0,0-1 0 0 0,-3 0 0 0 0,0 0-1 0 0,-1-2 1 0 0,-1 1 0 0 0,-2-1-1 0 0,0 0 1 0 0,-2 0 0 0 0,1-24 91 0 0,-5 48-20 0 0,0 1 1 0 0,-1-1-1 0 0,1 0 1 0 0,-1 1 0 0 0,0-1-1 0 0,1 0 1 0 0,-1 1-1 0 0,0-1 1 0 0,0 1-1 0 0,0-1 1 0 0,0 1-1 0 0,0-1 1 0 0,0 1-1 0 0,0 0 1 0 0,-1-1-1 0 0,1 1 1 0 0,0 0-1 0 0,-1 0 1 0 0,1 0-1 0 0,-1 0 1 0 0,1 0-1 0 0,-1 1 1 0 0,1-1-1 0 0,-1 0 1 0 0,0 1 0 0 0,1-1-1 0 0,-1 1 1 0 0,0-1-1 0 0,0 1 1 0 0,1 0-1 0 0,-1 0 1 0 0,0 0-1 0 0,0 0 1 0 0,1 0-1 0 0,-1 0 1 0 0,0 0-1 0 0,0 1 1 0 0,1-1-1 0 0,-1 1 1 0 0,0-1-1 0 0,1 1 1 0 0,-1 0-1 0 0,0-1 1 0 0,1 1 0 0 0,-1 0-1 0 0,1 0 1 0 0,-1 0-1 0 0,1 0 1 0 0,0 0-1 0 0,-1 1 1 0 0,1-1-1 0 0,0 0 1 0 0,0 1-1 0 0,0-1 1 0 0,0 1-1 0 0,0-1 1 0 0,0 1-1 0 0,0-1 20 0 0,-4 9 17 0 0,0 1-1 0 0,1-1 1 0 0,0 1-1 0 0,0-1 1 0 0,1 1-1 0 0,1 0 1 0 0,0 0 0 0 0,0 1-1 0 0,1-1 1 0 0,1 0-1 0 0,0 0 1 0 0,0 1-1 0 0,1-1 1 0 0,1 6-17 0 0,-1 23-2 0 0,8 117-1231 0 0,37-58-882 0 0,-11-76-4546 0 0,-28-23 4463 0 0,-4 0 1754 0 0</inkml:trace>
  <inkml:trace contextRef="#ctx0" brushRef="#br0" timeOffset="15047.006">2778 359 7314 0 0,'0'0'1367'0'0,"0"0"-109"0"0,0 0 91 0 0,0 0 86 0 0,0 0-130 0 0,0 0-303 0 0,0 0-338 0 0,0 0-224 0 0,0 0-102 0 0,0 0-65 0 0,0 0-26 0 0,0 0-23 0 0,0 0-14 0 0,-4 15 21 0 0,-29 106 491 0 0,10 4-562 0 0,2 7-2194 0 0,21-131 1036 0 0,0-1-499 0 0,0 0-590 0 0,0 0-670 0 0,0 0-642 0 0,0-1 2 0 0,0-2 1027 0 0</inkml:trace>
  <inkml:trace contextRef="#ctx0" brushRef="#br0" timeOffset="15551.258">2736 377 2473 0 0,'0'0'2448'0'0,"0"0"-986"0"0,0 0-351 0 0,0 0-51 0 0,0 0-71 0 0,0 0-192 0 0,0 0-265 0 0,0 0-223 0 0,0 0-60 0 0,0 0 29 0 0,0 0 89 0 0,0 0 74 0 0,8 0-14 0 0,159-6 1567 0 0,-165 6-1997 0 0,-1 0 0 0 0,1 0 0 0 0,0 0 0 0 0,-1 1 0 0 0,1-1 0 0 0,-1 1 0 0 0,1-1 0 0 0,0 1 0 0 0,-1 0 1 0 0,0 0-1 0 0,1 0 0 0 0,-1 0 0 0 0,1 0 0 0 0,-1 0 0 0 0,0 0 0 0 0,0 0 0 0 0,1 0 0 0 0,-1 0 1 0 0,0 1-1 0 0,0-1 0 0 0,0 0 0 0 0,-1 1 0 0 0,1-1 0 0 0,0 1 0 0 0,0-1 0 0 0,-1 1 0 0 0,1 0 1 0 0,-1-1-1 0 0,1 1 0 0 0,-1-1 0 0 0,0 1 0 0 0,0 0 0 0 0,0-1 0 0 0,0 1 0 0 0,0 0 0 0 0,0-1 0 0 0,0 1 1 0 0,0 0-1 0 0,-1-1 0 0 0,1 1 0 0 0,0 0 0 0 0,-1-1 0 0 0,0 1 0 0 0,1-1 0 0 0,-1 1 0 0 0,0-1 1 0 0,0 1-1 0 0,0-1 0 0 0,0 0 0 0 0,0 1 0 0 0,0-1 0 0 0,0 0 0 0 0,0 0 0 0 0,-1 0 0 0 0,1 0 0 0 0,0 0 1 0 0,-1 0-1 0 0,1 0 0 0 0,-2 1 3 0 0,-77 75 539 0 0,32-26-270 0 0,48-49-280 0 0,0-1 0 0 0,0 1 1 0 0,0 0-1 0 0,0 0 0 0 0,1 0 0 0 0,-1 0 0 0 0,0-1 1 0 0,1 1-1 0 0,-1 0 0 0 0,1 0 0 0 0,0-1 0 0 0,-1 1 1 0 0,1 0-1 0 0,0-1 0 0 0,0 1 0 0 0,0-1 0 0 0,0 1 1 0 0,1-1-1 0 0,-1 1 0 0 0,0-1 0 0 0,0 0 0 0 0,1 0 1 0 0,-1 0-1 0 0,1 0 0 0 0,-1 0 0 0 0,1 0 0 0 0,0 0 0 0 0,-1 0 1 0 0,1 0-1 0 0,0-1 0 0 0,-1 1 0 0 0,1-1 0 0 0,0 1 1 0 0,0-1-1 0 0,0 0 0 0 0,-1 1 0 0 0,1-1 0 0 0,0 0 1 0 0,0 0-1 0 0,0-1 11 0 0,13 7 32 0 0,-14-5-18 0 0,1-1 0 0 0,-1 1 0 0 0,0 0 0 0 0,0 0 0 0 0,1 0 0 0 0,-1 0 1 0 0,0 0-1 0 0,0 1 0 0 0,0-1 0 0 0,0 0 0 0 0,0 0 0 0 0,0 1 0 0 0,-1-1 0 0 0,1 0 0 0 0,0 1 0 0 0,-1-1 1 0 0,1 1-1 0 0,-1-1 0 0 0,1 1 0 0 0,-1-1 0 0 0,0 1 0 0 0,1 0 0 0 0,-1-1 0 0 0,0 1 0 0 0,0-1 0 0 0,0 1 1 0 0,-1-1-1 0 0,1 1 0 0 0,0-1 0 0 0,0 1 0 0 0,-1 0 0 0 0,1-1 0 0 0,-1 0 0 0 0,1 1 0 0 0,-1-1 0 0 0,0 1 0 0 0,0-1 1 0 0,0 0-1 0 0,1 1 0 0 0,-1-1 0 0 0,0 0 0 0 0,-1 0 0 0 0,1 0 0 0 0,0 1-14 0 0,-52 51 327 0 0,-31-1-1121 0 0,24-31-4300 0 0,38-19-2117 0 0,17 1 4189 0 0</inkml:trace>
  <inkml:trace contextRef="#ctx0" brushRef="#br0" timeOffset="15918.039">2998 447 2889 0 0,'0'0'1916'0'0,"0"0"-433"0"0,0 0-101 0 0,0 0 22 0 0,0 0-114 0 0,0 0-184 0 0,0 0-203 0 0,0 0-175 0 0,0 0-133 0 0,0 0-128 0 0,0 0-166 0 0,0 0-105 0 0,0 0-7 0 0,0 5 33 0 0,2 13 28 0 0,-1 1 1 0 0,-1-1-1 0 0,-1 1 0 0 0,0-1 0 0 0,-2 1 0 0 0,0-1 1 0 0,-5 17-251 0 0,-50 128-2251 0 0,42-140-1487 0 0,4-10-3737 0 0,9-9 4116 0 0</inkml:trace>
  <inkml:trace contextRef="#ctx0" brushRef="#br0" timeOffset="16230.202">2961 466 2689 0 0,'0'0'1193'0'0,"0"0"-301"0"0,0 0 23 0 0,0 0 220 0 0,0 0 100 0 0,0 0-49 0 0,0 0-181 0 0,0 0-146 0 0,0 0-93 0 0,0 0-93 0 0,0 0-93 0 0,0 0-110 0 0,0 0-121 0 0,32 0-97 0 0,147 0 0 0 0,-177 0-394 0 0,42 3-324 0 0,-32 1-2466 0 0,2 4-3902 0 0,-12-5 2757 0 0</inkml:trace>
  <inkml:trace contextRef="#ctx0" brushRef="#br0" timeOffset="16481.957">2985 657 1016 0 0,'0'0'1797'0'0,"0"0"-673"0"0,0 0-40 0 0,0 0 312 0 0,0 0 131 0 0,0 0-141 0 0,0 0-182 0 0,0 0-132 0 0,0 0-118 0 0,0 0-120 0 0,0 0-157 0 0,0 0-196 0 0,33-2-163 0 0,104-6-131 0 0,-28-5-1096 0 0,-80 10-4936 0 0,-21 3-2458 0 0</inkml:trace>
</inkml:ink>
</file>

<file path=ppt/ink/ink2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31.8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214 471 6409 0 0,'0'0'1322'0'0,"0"0"-999"0"0,0 0-411 0 0,0 0 9 0 0,0 0 211 0 0,0 0 292 0 0,0 0 151 0 0,0 0-36 0 0,0 0-159 0 0,0 0-165 0 0,0 0-37 0 0,1 8 49 0 0,21 162 1939 0 0,-7-43-1698 0 0,-5 1 0 0 0,-6 46-468 0 0,-2-109-474 0 0,-1-33-2154 0 0,0 1-6111 0 0,-1-30 6921 0 0</inkml:trace>
  <inkml:trace contextRef="#ctx0" brushRef="#br0" timeOffset="465.424">1 412 4137 0 0,'0'0'24'0'0,"0"0"-84"0"0,0 0 73 0 0,0 0 271 0 0,0 0 323 0 0,0 0 187 0 0,0 0 74 0 0,0 0-29 0 0,0 0-85 0 0,0 0-81 0 0,0 0-75 0 0,36-14-50 0 0,113-46-47 0 0,-41 31 475 0 0,82 15 703 0 0,-188 13-1682 0 0,0 1 0 0 0,0 0-1 0 0,0 1 1 0 0,0-1 0 0 0,0 0 0 0 0,0 0 0 0 0,0 1 0 0 0,0-1 0 0 0,0 1-1 0 0,0 0 1 0 0,0-1 0 0 0,-1 1 0 0 0,1 0 0 0 0,0 0 0 0 0,0 0 0 0 0,-1 0 0 0 0,1 1-1 0 0,-1-1 1 0 0,1 0 0 0 0,-1 1 0 0 0,0-1 0 0 0,1 1 0 0 0,-1-1 0 0 0,0 1-1 0 0,0 0 1 0 0,0 0 0 0 0,0-1 0 0 0,0 1 0 0 0,0 0 0 0 0,-1 0 0 0 0,1 0-1 0 0,-1 0 1 0 0,1 0 0 0 0,-1 0 0 0 0,0 0 0 0 0,1 0 0 0 0,-1 0 0 0 0,0 0 0 0 0,0 0-1 0 0,-1 0 1 0 0,1 0 0 0 0,0 0 0 0 0,-1 0 0 0 0,1-1 0 0 0,-1 1 0 0 0,0 0-1 0 0,1 0 1 0 0,-1 0 0 0 0,0 0 0 0 0,0-1 0 0 0,0 1 0 0 0,0 0 0 0 0,-1-1-1 0 0,0 2 4 0 0,-145 202 22 0 0,145-202-19 0 0,-5 5-19 0 0,1 0 1 0 0,0 1-1 0 0,1 0 1 0 0,0 0-1 0 0,0 0 1 0 0,1 0-1 0 0,0 1 1 0 0,1-1-1 0 0,0 1 1 0 0,0 0-1 0 0,1 0 1 0 0,1 0-1 0 0,-1 0 1 0 0,2 1-1 0 0,-1 4 16 0 0,4-9-12 0 0,0 1 0 0 0,1-1 0 0 0,-1 1-1 0 0,1-1 1 0 0,1 0 0 0 0,-1-1-1 0 0,1 1 1 0 0,0-1 0 0 0,0 0 0 0 0,0 0-1 0 0,1 0 1 0 0,0-1 0 0 0,0 0 0 0 0,0 0-1 0 0,3 1 13 0 0,-5-2 2 0 0,140 103 156 0 0,-141-104-118 0 0,-1 1-1 0 0,0 0 0 0 0,1-1 1 0 0,-1 1-1 0 0,-1 0 0 0 0,1 0 0 0 0,0 0 1 0 0,-1 1-1 0 0,1-1 0 0 0,-1 0 1 0 0,0 0-1 0 0,0 1 0 0 0,0-1 0 0 0,-1 1 1 0 0,1-1-1 0 0,-1 1 0 0 0,0-1 1 0 0,0 1-1 0 0,0-1 0 0 0,0 1 0 0 0,-1-1 1 0 0,1 1-1 0 0,-1-1 0 0 0,0 0 1 0 0,0 1-1 0 0,0-1 0 0 0,-1 0 1 0 0,1 1-1 0 0,-1-1 0 0 0,1 0 0 0 0,-1 0 1 0 0,0-1-1 0 0,0 1 0 0 0,-1 0 1 0 0,1 0-1 0 0,0-1 0 0 0,-1 0-39 0 0,-104 86 176 0 0,76-67-656 0 0,-34 20-1407 0 0,21-22-2543 0 0,22-18-1349 0 0,16 2 3892 0 0</inkml:trace>
  <inkml:trace contextRef="#ctx0" brushRef="#br0" timeOffset="1116.416">934 751 6457 0 0,'0'0'131'0'0,"0"0"-238"0"0,0 0 170 0 0,0 0 425 0 0,0 0 384 0 0,0 0 149 0 0,0 0-65 0 0,0 0-200 0 0,0 0-280 0 0,-5 32-204 0 0,-13 98-109 0 0,18-128-158 0 0,-1-1 1 0 0,0 1 0 0 0,1-1-1 0 0,-1 1 1 0 0,1 0 0 0 0,-1-1-1 0 0,1 1 1 0 0,0 0 0 0 0,-1-1-1 0 0,1 1 1 0 0,0 0 0 0 0,0 0-1 0 0,1-1 1 0 0,-1 1 0 0 0,0 0-1 0 0,0-1 1 0 0,1 1 0 0 0,-1 0-1 0 0,1-1 1 0 0,-1 1 0 0 0,1-1-1 0 0,0 1 1 0 0,0-1 0 0 0,0 1-1 0 0,0-1 1 0 0,0 1 0 0 0,0-1-1 0 0,0 0 1 0 0,0 1 0 0 0,0-1-1 0 0,1 0 1 0 0,-1 0 0 0 0,1 0-6 0 0,3 2 42 0 0,-1 0 56 0 0,0-1-1 0 0,0 0 1 0 0,0 1 0 0 0,0-1-1 0 0,1 0 1 0 0,-1-1-1 0 0,1 1 1 0 0,0-1 0 0 0,-1 0-1 0 0,1 0 1 0 0,0-1-1 0 0,-1 1 1 0 0,1-1 0 0 0,0 0-1 0 0,0 0 1 0 0,0-1-1 0 0,-1 1 1 0 0,1-1 0 0 0,0 0-1 0 0,-1-1 1 0 0,1 1-1 0 0,-1-1 1 0 0,1 0 0 0 0,-1 0-1 0 0,1 0-97 0 0,100-76 1669 0 0,-82 57-1549 0 0,153-147 310 0 0,-175 168-450 0 0,-1-1 1 0 0,0 1 0 0 0,1-1-1 0 0,-1 1 1 0 0,1-1 0 0 0,-1 1 0 0 0,0-1-1 0 0,1 1 1 0 0,-1 0 0 0 0,1-1 0 0 0,-1 1-1 0 0,1 0 1 0 0,-1-1 0 0 0,1 1-1 0 0,-1 0 1 0 0,1 0 0 0 0,0 0 0 0 0,-1-1-1 0 0,1 1 1 0 0,-1 0 0 0 0,1 0 0 0 0,-1 0-1 0 0,1 0 1 0 0,0 0 0 0 0,-1 0-1 0 0,1 0 1 0 0,-1 0 0 0 0,1 0 0 0 0,0 0-1 0 0,-1 1 1 0 0,1-1 0 0 0,-1 0 0 0 0,1 0-1 0 0,-1 0 1 0 0,1 1 0 0 0,0-1-1 0 0,-1 0 1 0 0,1 1 0 0 0,-1-1 0 0 0,0 0-1 0 0,1 1 1 0 0,-1-1 0 0 0,1 1 0 0 0,-1-1-1 0 0,0 0 1 0 0,1 1 0 0 0,-1-1-1 0 0,0 1 1 0 0,1 0 0 0 0,-1-1 0 0 0,0 1 19 0 0,6 36-670 0 0,-4-21 820 0 0,-1-10-123 0 0,0 1 0 0 0,0 0 1 0 0,1-1-1 0 0,0 0 1 0 0,0 1-1 0 0,1-1 0 0 0,0 0 1 0 0,0 0-1 0 0,0-1 1 0 0,1 1-1 0 0,0-1 0 0 0,0 1 1 0 0,0-1-1 0 0,1 0 1 0 0,0-1-1 0 0,0 1 0 0 0,0-1 1 0 0,0 0-1 0 0,1 0 1 0 0,-1-1-1 0 0,1 1 0 0 0,0-1 1 0 0,0 0-1 0 0,0-1 1 0 0,0 0-1 0 0,1 0 0 0 0,-1 0 1 0 0,1-1-1 0 0,-1 0 1 0 0,1 0-1 0 0,1 0-27 0 0,9-3 169 0 0,0 0 0 0 0,-1-1 0 0 0,1 0 0 0 0,-1-2 0 0 0,1 0 1 0 0,-2-1-1 0 0,1 0 0 0 0,-1-1 0 0 0,1-1 0 0 0,-2 0 0 0 0,0-1 0 0 0,0-1 0 0 0,0 0 0 0 0,-1-1 0 0 0,-1-1 0 0 0,0 0 1 0 0,0 0-1 0 0,-1-1 0 0 0,8-13-169 0 0,5-7 113 0 0,0-1 1 0 0,-2-2-1 0 0,-2 0 1 0 0,-1-1-1 0 0,-2-1 1 0 0,-2-1 0 0 0,-1 0-1 0 0,-2-1 1 0 0,-2 0-1 0 0,-2-1 1 0 0,-1 0-1 0 0,-2-1 1 0 0,-2 1-1 0 0,-2-30-113 0 0,-5-48 224 0 0,4 119-258 0 0,-1 0-1 0 0,0 0 0 0 0,0 0 0 0 0,0 0 1 0 0,1 0-1 0 0,-1 0 0 0 0,0 0 0 0 0,0 0 0 0 0,0 1 1 0 0,0-1-1 0 0,1 0 0 0 0,-1 0 0 0 0,0 1 0 0 0,0-1 1 0 0,1 0-1 0 0,-1 1 0 0 0,0-1 0 0 0,1 1 0 0 0,-1-1 1 0 0,0 1-1 0 0,1-1 0 0 0,-1 1 0 0 0,1 0 1 0 0,-1-1-1 0 0,1 1 0 0 0,-1 0 0 0 0,1-1 0 0 0,-1 1 1 0 0,1 0-1 0 0,0-1 0 0 0,-1 1 0 0 0,1 0 0 0 0,0 0 1 0 0,0 0-1 0 0,-1-1 0 0 0,1 1 0 0 0,0 0 1 0 0,0 0-1 0 0,0 0 0 0 0,0-1 0 0 0,0 1 0 0 0,0 0 1 0 0,0 0-1 0 0,1 0 0 0 0,-1-1 0 0 0,0 1 0 0 0,0 0 35 0 0,0 1-12 0 0,-11 44 9 0 0,3 0 0 0 0,1 0 0 0 0,3 1 0 0 0,1 0 0 0 0,3 0 0 0 0,3 17 3 0 0,-3-59 0 0 0,4 32 19 0 0,1-1-1 0 0,2 1 1 0 0,1-1 0 0 0,2 0 0 0 0,2-1 0 0 0,1 0-1 0 0,1-1 1 0 0,3 0 0 0 0,13 20-19 0 0,26 28-1623 0 0,-57-89-2671 0 0,-2 3 102 0 0,-4-3-5011 0 0</inkml:trace>
  <inkml:trace contextRef="#ctx0" brushRef="#br0" timeOffset="1278.404">1520 273 6057 0 0,'0'0'4113'0'0,"0"0"-3833"0"0,0 0 80 0 0,197-37 88 0 0,-128 26 49 0 0,0 0-1 0 0,1 0-80 0 0,7-4-80 0 0,2 0-32 0 0,4 4-72 0 0,3 0-176 0 0,5-4-568 0 0,-21 8-1881 0 0,-24 0-8297 0 0</inkml:trace>
</inkml:ink>
</file>

<file path=ppt/ink/ink2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44.9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8450 0 0,'0'0'1639'0'0,"0"0"-602"0"0,0 0-54 0 0,0 0 238 0 0,0 0 120 0 0,0 0-103 0 0,0 0-238 0 0,0 0-208 0 0,0 0-222 0 0,0 0-205 0 0,0 0-120 0 0,34-1-97 0 0,105-5-52 0 0,20-9 441 0 0,-96 7-3210 0 0,6 5-9143 0 0,-63 3 6643 0 0</inkml:trace>
</inkml:ink>
</file>

<file path=ppt/ink/ink2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45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1448 0 0,'0'0'2318'0'0,"0"0"-27"0"0,0 0 36 0 0,0 0-110 0 0,0 0-305 0 0,34 4-327 0 0,109 11-258 0 0,-115-13-669 0 0,0 0-1 0 0,0-2 1 0 0,1-1 0 0 0,-1-1 0 0 0,27-6-658 0 0,-9 1 390 0 0,95-18-575 0 0,-84 8-8663 0 0,-48 14-1223 0 0</inkml:trace>
</inkml:ink>
</file>

<file path=ppt/ink/ink2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42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146 177 4217 0 0,'0'0'235'0'0,"0"0"-345"0"0,0 0-328 0 0,0 0 27 0 0,0 0 376 0 0,0 0 537 0 0,0 0 432 0 0,0 0 152 0 0,0 0-73 0 0,0 0-210 0 0,0 0-211 0 0,0 38-139 0 0,0 118-108 0 0,4 144 1001 0 0,7-215-1243 0 0,1 47-2996 0 0,-14-119 517 0 0,-5-8-2550 0 0,5-5 4486 0 0</inkml:trace>
  <inkml:trace contextRef="#ctx0" brushRef="#br0" timeOffset="501.138">0 170 2256 0 0,'0'0'899'0'0,"0"0"-44"0"0,0 0 53 0 0,0 0 155 0 0,0 0 154 0 0,0 0 59 0 0,0 0-87 0 0,0 0-186 0 0,0 0-195 0 0,0 0-173 0 0,0 0-99 0 0,33-25-78 0 0,105-73-69 0 0,-135 95-363 0 0,0 0 0 0 0,1 0 0 0 0,-1 1 0 0 0,0-1 0 0 0,1 1 0 0 0,-1 0-1 0 0,1 0 1 0 0,0 0 0 0 0,0 1 0 0 0,0-1 0 0 0,0 1 0 0 0,0 0 0 0 0,0 0 0 0 0,0 0 0 0 0,0 1 0 0 0,0-1-1 0 0,1 1 1 0 0,-1 0 0 0 0,2 0-26 0 0,8 2 98 0 0,127 14 509 0 0,-136-14-599 0 0,0 0 0 0 0,0 0 1 0 0,0 0-1 0 0,-1 1 1 0 0,1 0-1 0 0,0 0 0 0 0,-1 0 1 0 0,0 1-1 0 0,0-1 1 0 0,0 1-1 0 0,0 0 0 0 0,0 0 1 0 0,-1 0-1 0 0,0 1 0 0 0,0-1 1 0 0,0 1-1 0 0,0 0 1 0 0,-1-1-1 0 0,1 1 0 0 0,-1 0 1 0 0,-1 1-1 0 0,1-1 0 0 0,-1 0 1 0 0,1 5-9 0 0,0-1 18 0 0,0 0-1 0 0,-1 0 1 0 0,0 1 0 0 0,-1-1-1 0 0,0 0 1 0 0,0 0 0 0 0,-1 0-1 0 0,-1 0 1 0 0,1 0 0 0 0,-1 0 0 0 0,-1 0-1 0 0,1 0 1 0 0,-1 0 0 0 0,-1-1-1 0 0,0 1 1 0 0,0-1 0 0 0,-1 0-1 0 0,0-1 1 0 0,0 1 0 0 0,-1-1 0 0 0,1 0-1 0 0,-5 3-17 0 0,-129 111 583 0 0,137-120-573 0 0,-1-1-1 0 0,1 1 1 0 0,0 0-1 0 0,0-1 1 0 0,0 1-1 0 0,0 0 1 0 0,0 1 0 0 0,0-1-1 0 0,0 0 1 0 0,0 0-1 0 0,1 1 1 0 0,-1-1-1 0 0,0 1 1 0 0,1 0 0 0 0,-1-1-1 0 0,1 1 1 0 0,0 0-1 0 0,0 0 1 0 0,-1 0-1 0 0,1 0 1 0 0,0 0 0 0 0,0 0-1 0 0,1 0 1 0 0,-1 0-1 0 0,0 1 1 0 0,1-1-1 0 0,0 0 1 0 0,-1 0 0 0 0,1 0-1 0 0,0 1 1 0 0,0-1-1 0 0,0 0 1 0 0,0 1-1 0 0,0-1 1 0 0,1 0 0 0 0,-1 0-1 0 0,1 0 1 0 0,0 1-1 0 0,-1-1 1 0 0,2 2-10 0 0,8 3 210 0 0,0 1-1 0 0,0-1 1 0 0,1-1 0 0 0,0 0 0 0 0,0 0 0 0 0,1-1 0 0 0,-1-1-1 0 0,12 3-209 0 0,11 6 442 0 0,107 43 721 0 0,-75 21-2511 0 0,-60-69-3 0 0,8 9-11268 0 0,-10-16 8409 0 0</inkml:trace>
  <inkml:trace contextRef="#ctx0" brushRef="#br0" timeOffset="1051.761">847 527 2489 0 0,'0'0'1491'0'0,"0"0"-1066"0"0,0 0-174 0 0,0 0 254 0 0,0 0 306 0 0,0 0 192 0 0,0 0-10 0 0,-16 31-183 0 0,-53 100-266 0 0,16 19 64 0 0,13-2-779 0 0,40-127 285 0 0,40-126 1123 0 0,1 21-876 0 0,3 3 0 0 0,3 1 0 0 0,58-72-361 0 0,-36 74 146 0 0,-49 122-412 0 0,-4 74 1298 0 0,34 33-254 0 0,-34-92-600 0 0,-13-34 2278 0 0,-24-36-666 0 0,-52-53-1230 0 0,-75-52-2127 0 0,102 103-1128 0 0,14 11-5487 0 0,26 2 1759 0 0</inkml:trace>
  <inkml:trace contextRef="#ctx0" brushRef="#br0" timeOffset="1969.024">1269 674 0 0 0,'0'0'204'0'0,"0"0"33"0"0,0 0 278 0 0,0 0 475 0 0,0 0 490 0 0,0 0 295 0 0,0 0 62 0 0,0 0-94 0 0,0 0-139 0 0,0 0-182 0 0,0 0-169 0 0,0 0-155 0 0,0 0-195 0 0,31-11-146 0 0,99-40-107 0 0,-67 9 165 0 0,-53 28-600 0 0,13-8-89 0 0,-1-1 0 0 0,-1 0 0 0 0,0-2 0 0 0,-3-1-1 0 0,0 0 1 0 0,-1-2 0 0 0,-2 0 0 0 0,0 0 0 0 0,-2-1-1 0 0,-2-1 1 0 0,0 0 0 0 0,2-19-126 0 0,-12 44-56 0 0,0 3 14 0 0,-1 1 0 0 0,1 0 0 0 0,0-1-1 0 0,-1 1 1 0 0,0-1 0 0 0,1 1 0 0 0,-1-1-1 0 0,0 1 1 0 0,0-1 0 0 0,1 1 0 0 0,-1-1-1 0 0,-1 0 1 0 0,1 1 0 0 0,0-1 0 0 0,0 1-1 0 0,0-1 1 0 0,-1 1 0 0 0,1-1 0 0 0,-1 1 0 0 0,1-1-1 0 0,-1 1 1 0 0,0 0 0 0 0,1-1 0 0 0,-1 1-1 0 0,0 0 1 0 0,0-1 0 0 0,0 1 0 0 0,0 0-1 0 0,0 0 1 0 0,0 0 0 0 0,-1 0 0 0 0,1 0-1 0 0,0 0 43 0 0,-7 3-208 0 0,1 1 0 0 0,0 0 0 0 0,0 0 0 0 0,0 1 0 0 0,0 0-1 0 0,1 0 1 0 0,-1 1 0 0 0,1-1 0 0 0,1 1 0 0 0,-1 1-1 0 0,0-1 1 0 0,1 1 0 0 0,0 0 0 0 0,1 0 0 0 0,-1 1-1 0 0,1-1 1 0 0,0 1 0 0 0,1 0 0 0 0,-1 1 208 0 0,3-6-47 0 0,-8 14-2 0 0,2 0 0 0 0,0 0 0 0 0,0 0-1 0 0,2 1 1 0 0,0 0 0 0 0,1 0 0 0 0,1 1-1 0 0,0-1 1 0 0,1 1 0 0 0,1-1 0 0 0,1 1-1 0 0,1 6 50 0 0,0-17 45 0 0,0-1 0 0 0,0 0-1 0 0,0 0 1 0 0,1 0-1 0 0,0 0 1 0 0,0 0 0 0 0,1 0-1 0 0,-1-1 1 0 0,1 1 0 0 0,0-1-1 0 0,1 0 1 0 0,0 0-1 0 0,-1 0 1 0 0,1 0 0 0 0,1 0-1 0 0,-1-1 1 0 0,1 0-1 0 0,0 0 1 0 0,0 0 0 0 0,0-1-1 0 0,0 1 1 0 0,1-1-1 0 0,-1 0 1 0 0,1-1 0 0 0,3 2-45 0 0,3 1 223 0 0,1-1 0 0 0,-1 0 0 0 0,1-1 0 0 0,0 0 1 0 0,0-1-1 0 0,0 0 0 0 0,1-1 0 0 0,-1 0 0 0 0,0-1 0 0 0,0-1 1 0 0,10-1-224 0 0,-4-4 195 0 0,1 0 1 0 0,-2-1 0 0 0,1-1 0 0 0,-1-1-1 0 0,0-1 1 0 0,-1 0 0 0 0,0-1-1 0 0,-1-1 1 0 0,1 0-196 0 0,-3 0-2 0 0,-1-1-1 0 0,0 0 0 0 0,0 0 1 0 0,-1-1-1 0 0,-1-1 1 0 0,0 0-1 0 0,-1-1 0 0 0,-1 0 1 0 0,0 0-1 0 0,-2-1 1 0 0,0 0-1 0 0,0 0 1 0 0,-2-1-1 0 0,0 0 0 0 0,-1 0 1 0 0,-1 0-1 0 0,0 0 1 0 0,-1-11 2 0 0,-1 28-52 0 0,-1 0 1 0 0,0 0 0 0 0,0 0 0 0 0,0 0 0 0 0,1 0 0 0 0,-1 0 0 0 0,0 0 0 0 0,0 0-1 0 0,0 0 1 0 0,0 0 0 0 0,-1-1 0 0 0,1 1 0 0 0,0 0 0 0 0,0 0 0 0 0,-1 0 0 0 0,1 0 0 0 0,-1 0-1 0 0,1 0 1 0 0,-1 0 0 0 0,1 0 0 0 0,-1 0 0 0 0,1 1 0 0 0,-1-1 0 0 0,0 0 0 0 0,0 0-1 0 0,1 0 1 0 0,-1 1 0 0 0,0-1 0 0 0,0 0 0 0 0,0 1 0 0 0,0-1 0 0 0,0 1 0 0 0,0-1-1 0 0,0 1 1 0 0,0-1 0 0 0,0 1 0 0 0,0 0 0 0 0,0-1 0 0 0,0 1 0 0 0,0 0 0 0 0,0 0-1 0 0,0 0 1 0 0,0 0 0 0 0,0 0 0 0 0,0 0 0 0 0,0 0 0 0 0,0 0 0 0 0,-1 0 0 0 0,1 1-1 0 0,0-1 1 0 0,0 0 0 0 0,0 1 0 0 0,0-1 0 0 0,0 1 0 0 0,0-1 0 0 0,0 1 0 0 0,1-1 0 0 0,-1 1-1 0 0,0-1 1 0 0,0 1 0 0 0,0 0 0 0 0,0 0 0 0 0,1 0 0 0 0,-1-1 0 0 0,0 1 0 0 0,0 1 51 0 0,-8 9-77 0 0,0 1 1 0 0,1 0-1 0 0,0 0 1 0 0,1 1-1 0 0,0 0 1 0 0,1 0 0 0 0,0 0-1 0 0,1 1 1 0 0,1 0-1 0 0,0 0 1 0 0,1 0 0 0 0,0 1-1 0 0,1-1 1 0 0,1 1-1 0 0,0-1 1 0 0,1 1 0 0 0,1 6 76 0 0,1-14 75 0 0,1 0 0 0 0,-1 0 0 0 0,1 0 0 0 0,0 0 0 0 0,1-1 0 0 0,0 1 0 0 0,0-1 0 0 0,0 0 0 0 0,1 0 1 0 0,-1 0-1 0 0,1-1 0 0 0,1 0 0 0 0,-1 0 0 0 0,1 0 0 0 0,0 0 0 0 0,0-1 0 0 0,0 0 0 0 0,1-1 0 0 0,-1 1 0 0 0,1-1 1 0 0,0 0-1 0 0,0-1 0 0 0,0 0 0 0 0,0 0 0 0 0,1 0 0 0 0,-1-1 0 0 0,0 0 0 0 0,1 0 0 0 0,3-1-75 0 0,1 1 228 0 0,1 0 0 0 0,0-1 0 0 0,-1 0 0 0 0,1-1 0 0 0,-1-1-1 0 0,1 0 1 0 0,-1 0 0 0 0,0-2 0 0 0,1 1 0 0 0,-1-1 0 0 0,-1-1-1 0 0,1 0 1 0 0,7-5-228 0 0,1-3 112 0 0,0-1 0 0 0,0 0-1 0 0,-2-1 1 0 0,0-2 0 0 0,0 1 0 0 0,-2-2-1 0 0,0 0 1 0 0,-1-1 0 0 0,-1-1-1 0 0,-1 0 1 0 0,-1-1 0 0 0,0 0 0 0 0,1-7-112 0 0,-9 18-3 0 0,8-12-97 0 0,-2-2 0 0 0,0 1 0 0 0,-1-1 0 0 0,-2-1 1 0 0,0 0-1 0 0,-2 0 0 0 0,-1 0 0 0 0,1-22 100 0 0,-4 46-10 0 0,-1 0 1 0 0,0 0-1 0 0,0 1 0 0 0,0-1 1 0 0,1 0-1 0 0,-1 0 0 0 0,0 0 1 0 0,0 0-1 0 0,0 1 0 0 0,0-1 1 0 0,-1 0-1 0 0,1 0 0 0 0,0 0 1 0 0,0 0-1 0 0,0 1 0 0 0,-1-1 1 0 0,1 0-1 0 0,0 0 0 0 0,-1 1 1 0 0,1-1-1 0 0,-1 0 0 0 0,1 0 1 0 0,-1 1-1 0 0,1-1 0 0 0,-1 0 0 0 0,0 1 1 0 0,1-1-1 0 0,-1 1 0 0 0,0-1 1 0 0,1 1-1 0 0,-1-1 0 0 0,0 1 1 0 0,1 0-1 0 0,-1-1 0 0 0,0 1 1 0 0,0 0-1 0 0,0-1 0 0 0,1 1 1 0 0,-1 0-1 0 0,0 0 0 0 0,0 0 1 0 0,0 0-1 0 0,0 0 0 0 0,1 0 1 0 0,-1 0-1 0 0,0 0 0 0 0,0 0 1 0 0,0 0-1 0 0,0 0 0 0 0,1 1 0 0 0,-1-1 1 0 0,0 0-1 0 0,0 0 0 0 0,0 1 1 0 0,0 0 9 0 0,-41 31-724 0 0,29-15 699 0 0,1 1 0 0 0,1 1 0 0 0,0 0 0 0 0,1 0 0 0 0,2 1 0 0 0,0 0 0 0 0,1 0 0 0 0,0 1 0 0 0,2 0 0 0 0,1 0 0 0 0,0 1 0 0 0,2-1-1 0 0,0 21 26 0 0,0-33-145 0 0,1-1 0 0 0,1 1 0 0 0,0 0 0 0 0,0 0 0 0 0,0-1 0 0 0,1 1 0 0 0,1 0 0 0 0,0-1 0 0 0,0 1 0 0 0,0-1 0 0 0,1 0 0 0 0,0 1 0 0 0,1-1 0 0 0,0-1 0 0 0,0 1-1 0 0,0-1 1 0 0,1 1 0 0 0,0-1 0 0 0,1 0 0 0 0,0-1 0 0 0,0 0 0 0 0,6 5 145 0 0,28 11-4677 0 0,-11-15-2102 0 0,-17-6 3640 0 0</inkml:trace>
  <inkml:trace contextRef="#ctx0" brushRef="#br0" timeOffset="2465.064">2977 347 7570 0 0,'0'0'1069'0'0,"0"0"-287"0"0,0 0 1 0 0,0 0 153 0 0,0 0 49 0 0,0 0-106 0 0,0 0-183 0 0,-22 31-216 0 0,-71 103-186 0 0,-37 42-153 0 0,116-158-165 0 0,10-15-15 0 0,1 1 0 0 0,0-1 0 0 0,-1 1 0 0 0,2 0 0 0 0,-1 0-1 0 0,0 0 1 0 0,1 0 0 0 0,0 1 0 0 0,0-1 0 0 0,0 1 0 0 0,1-1-1 0 0,-1 1 1 0 0,1 0 0 0 0,0 3 39 0 0,1-6-240 0 0,0-2-33 0 0,0 0 41 0 0,14-11 394 0 0,137-181 1585 0 0,-76 89-1505 0 0,27-29 222 0 0,-52 88 51 0 0,-49 45-519 0 0,0-1 1 0 0,0 1 0 0 0,0 0 0 0 0,0-1 0 0 0,0 1-1 0 0,0 0 1 0 0,0 0 0 0 0,0 0 0 0 0,0 0 0 0 0,0 0-1 0 0,-1 0 1 0 0,1 0 0 0 0,0 0 0 0 0,-1 0 0 0 0,1 0-1 0 0,-1 1 1 0 0,1-1 0 0 0,-1 0 0 0 0,1 0 0 0 0,-1 0-1 0 0,0 1 1 0 0,0-1 0 0 0,0 0 0 0 0,1 1 0 0 0,-1-1-1 0 0,0 0 1 0 0,-1 0 0 0 0,1 1 0 0 0,0-1 0 0 0,0 0 0 0 0,0 0-1 0 0,-1 1 1 0 0,1-1 0 0 0,-1 0 0 0 0,1 0 0 0 0,-1 1 3 0 0,1 5 49 0 0,-1 33 71 0 0,0-23-130 0 0,0 1 0 0 0,1 0 0 0 0,1-1 1 0 0,1 1-1 0 0,0 0 0 0 0,1-1 0 0 0,1 0 0 0 0,1 0 0 0 0,0 0 1 0 0,3 4 9 0 0,-5-15-2 0 0,0 1 1 0 0,0-1-1 0 0,0 0 1 0 0,1 0 0 0 0,0 0-1 0 0,0-1 1 0 0,0 0 0 0 0,1 1-1 0 0,0-1 1 0 0,0-1 0 0 0,0 1-1 0 0,0-1 1 0 0,3 2 1 0 0,-15-32 3022 0 0,-6 12-3047 0 0,-1 1 0 0 0,0 0 1 0 0,-1 0-1 0 0,-1 1 0 0 0,0 1 0 0 0,0 1 0 0 0,-1 1 1 0 0,-1 0-1 0 0,1 1 0 0 0,-1 0 0 0 0,-1 2 0 0 0,1 0 0 0 0,-14-2 25 0 0,-7 3-1906 0 0,26 5-1785 0 0,3 2-4400 0 0,9 1 2714 0 0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9:25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0 604 0 0 0,'0'0'1138'0'0,"0"0"263"0"0,0 0 64 0 0,0 0-72 0 0,0 0-106 0 0,0 0-76 0 0,0 0-31 0 0,0 0-21 0 0,0 0 25 0 0,0 0 7 0 0,18 8-10 0 0,57 21-36 0 0,-74-29-1095 0 0,0 1 0 0 0,0 0 0 0 0,0-1-1 0 0,0 1 1 0 0,0-1 0 0 0,0 1 0 0 0,0-1 0 0 0,0 1-1 0 0,0-1 1 0 0,0 0 0 0 0,1 1 0 0 0,-1-1 0 0 0,0 0-1 0 0,0 0 1 0 0,0 0 0 0 0,0 0 0 0 0,1 0 0 0 0,-1 0-1 0 0,0 0 1 0 0,0 0 0 0 0,0-1 0 0 0,0 1 0 0 0,1 0-1 0 0,-1-1 1 0 0,0 1 0 0 0,0-1 0 0 0,0 1 0 0 0,0-1-1 0 0,0 0 1 0 0,0 1 0 0 0,0-1 0 0 0,0 0 0 0 0,0 0-1 0 0,0 0-49 0 0,3-4 288 0 0,218-235 2866 0 0,-67 64-2889 0 0,58-21-284 0 0,-210 195-25 0 0,0 0 0 0 0,0 0 1 0 0,1 0-1 0 0,-1 0 0 0 0,0 0 0 0 0,1 1 0 0 0,-1-1 0 0 0,1 1 0 0 0,0 0 0 0 0,0 0 0 0 0,-1 1 0 0 0,1-1 0 0 0,0 1 0 0 0,0 0 0 0 0,0 0 0 0 0,-1 0 1 0 0,1 0 43 0 0,8 55-355 0 0,-15-13 451 0 0,-2 1 0 0 0,-1-1 1 0 0,-2 0-1 0 0,-3-1 0 0 0,-6 16-96 0 0,-7 33 104 0 0,-42 115-81 0 0,57-189-21 0 0,0-1 1 0 0,-1-1-1 0 0,0 0 1 0 0,-1 0-1 0 0,-1-1 1 0 0,0 0-1 0 0,-1-1 0 0 0,0-1 1 0 0,-1 0-1 0 0,0 0 1 0 0,-1-2-1 0 0,0 0-2 0 0,2-1-168 0 0,0-1-1 0 0,-1 0 0 0 0,0-1 0 0 0,0-1 1 0 0,0 0-1 0 0,-1-1 0 0 0,0-1 1 0 0,0 0-1 0 0,0-1 0 0 0,0-1 1 0 0,0 0-1 0 0,-7-1 169 0 0,19-1-215 0 0,0 0 1 0 0,0 1-1 0 0,1-2 0 0 0,-1 1 1 0 0,0 0-1 0 0,1 0 1 0 0,-1-1-1 0 0,1 0 0 0 0,0 1 1 0 0,0-1-1 0 0,-1 0 0 0 0,1 0 1 0 0,0 0-1 0 0,0 0 1 0 0,1-1-1 0 0,-1 1 0 0 0,0 0 1 0 0,1-1-1 0 0,-1 1 1 0 0,1-1-1 0 0,0 0 0 0 0,-1-2 215 0 0,-14-62-9197 0 0,16 54 5288 0 0</inkml:trace>
  <inkml:trace contextRef="#ctx0" brushRef="#br0" timeOffset="977.28">1335 199 1792 0 0,'0'0'3024'0'0,"0"0"-1043"0"0,0 0-276 0 0,0 0 93 0 0,0 0-47 0 0,0 0-250 0 0,0 0-281 0 0,0 0-199 0 0,0 0-144 0 0,0 0-57 0 0,0 0-61 0 0,0 0-101 0 0,0 0-112 0 0,-31-6-121 0 0,-98-20-91 0 0,125 25-310 0 0,1-1 0 0 0,-1 2 0 0 0,0-1 0 0 0,0 0-1 0 0,0 1 1 0 0,0 0 0 0 0,0 0 0 0 0,0 0 0 0 0,0 0 0 0 0,0 0-1 0 0,0 1 1 0 0,0 0 0 0 0,0 0 0 0 0,0 0 0 0 0,0 0 0 0 0,1 1-1 0 0,-1 0 1 0 0,-1 0-24 0 0,-5 3 67 0 0,-9 4-71 0 0,1 1-1 0 0,0 1 1 0 0,1 0-1 0 0,0 1 0 0 0,1 1 1 0 0,0 0-1 0 0,1 1 0 0 0,1 1 1 0 0,0 0-1 0 0,1 1 0 0 0,1 1 1 0 0,0 0-1 0 0,1 0 1 0 0,1 1-1 0 0,1 1 0 0 0,0-1 1 0 0,1 2-1 0 0,2-1 0 0 0,-3 9 5 0 0,7-22-31 0 0,0 0 0 0 0,1-1-1 0 0,-1 1 1 0 0,1 0-1 0 0,0 0 1 0 0,0 0-1 0 0,1 0 1 0 0,0 0 0 0 0,0 0-1 0 0,0 0 1 0 0,1 0-1 0 0,0 0 1 0 0,0 0-1 0 0,1 0 1 0 0,-1 0 0 0 0,1-1-1 0 0,1 1 1 0 0,-1 0-1 0 0,1-1 1 0 0,0 0-1 0 0,0 0 1 0 0,0 0 0 0 0,1 0-1 0 0,-1 0 1 0 0,1-1-1 0 0,1 1 1 0 0,-1-1-1 0 0,1 0 1 0 0,-1 0 0 0 0,6 3 31 0 0,-1-5 32 0 0,1 1 0 0 0,-1-1 1 0 0,1-1-1 0 0,-1 0 0 0 0,1 0 1 0 0,-1-1-1 0 0,1 0 1 0 0,0-1-1 0 0,-1 0 0 0 0,1 0 1 0 0,-1-1-1 0 0,1 0 1 0 0,-1-1-1 0 0,0 0 0 0 0,0 0 1 0 0,0-1-1 0 0,0-1 1 0 0,-1 1-1 0 0,3-3-32 0 0,144-118 576 0 0,-154 124-575 0 0,160-194 418 0 0,-70 75-286 0 0,-77 113-316 0 0,-23 33-224 0 0,5-17 450 0 0,-7 19-107 0 0,2 1-1 0 0,1 0 1 0 0,1 0-1 0 0,1 0 1 0 0,2 1-1 0 0,0-1 1 0 0,3 1-1 0 0,1 28 65 0 0,1-51-1 0 0,1 0 0 0 0,0-1 0 0 0,1 1 0 0 0,0-1 0 0 0,0 0 1 0 0,0 0-1 0 0,1 0 0 0 0,-1 0 0 0 0,1 0 0 0 0,1-1 0 0 0,-1 0 0 0 0,1 0 0 0 0,0 0 0 0 0,0 0 0 0 0,0-1 0 0 0,1 0 1 0 0,0 0-1 0 0,0 0 0 0 0,0-1 0 0 0,0 0 0 0 0,0 0 0 0 0,1 0 0 0 0,-1-1 0 0 0,1 0 0 0 0,-1 0 0 0 0,1-1 0 0 0,0 0 1 0 0,0 0-1 0 0,0-1 0 0 0,0 0 0 0 0,0 0 0 0 0,0 0 0 0 0,-1-1 0 0 0,1 0 0 0 0,0 0 0 0 0,0-1 0 0 0,-1 0 0 0 0,1 0 1 0 0,-1 0-1 0 0,1-1 0 0 0,-1 0 0 0 0,0 0 0 0 0,0-1 0 0 0,3-2 1 0 0,12-9 120 0 0,0-2 0 0 0,0 0-1 0 0,-2-2 1 0 0,0 0 0 0 0,-1-1 0 0 0,-1-1-1 0 0,-1 0 1 0 0,-1-2 0 0 0,-1 1 0 0 0,1-6-120 0 0,79-146 213 0 0,-94 173-266 0 0,0 3-146 0 0,-39 71-707 0 0,30-56 762 0 0,0 1 0 0 0,1 1 0 0 0,1-1 0 0 0,1 1 0 0 0,0 1 0 0 0,1-1 0 0 0,2 1 0 0 0,0 0 0 0 0,1 0 0 0 0,0 20 144 0 0,2-38-16 0 0,0 1-1 0 0,1-1 1 0 0,-1 0 0 0 0,1 1 0 0 0,-1-1-1 0 0,1 0 1 0 0,0 0 0 0 0,0 1-1 0 0,0-1 1 0 0,0 0 0 0 0,0 0 0 0 0,0 0-1 0 0,1 0 1 0 0,-1 0 0 0 0,1 0-1 0 0,-1-1 1 0 0,1 1 0 0 0,0 0-1 0 0,-1-1 1 0 0,1 1 0 0 0,0-1 0 0 0,0 0-1 0 0,0 1 1 0 0,0-1 0 0 0,1 0-1 0 0,-1 0 1 0 0,0 0 0 0 0,0-1-1 0 0,1 1 1 0 0,-1-1 0 0 0,0 1 0 0 0,1-1-1 0 0,-1 0 1 0 0,0 1 0 0 0,1-1-1 0 0,-1-1 1 0 0,1 1 0 0 0,-1 0 16 0 0,88-26 498 0 0,-63 6-305 0 0,-1-1 0 0 0,0-2 0 0 0,-2 0 0 0 0,-1-2 0 0 0,14-18-193 0 0,89-89 175 0 0,-106 130-790 0 0,-22 32 171 0 0,2-25 532 0 0,-15 65-137 0 0,11-58-20 0 0,0 0-1 0 0,1 0 1 0 0,1 1-1 0 0,0-1 0 0 0,1 1 1 0 0,0-1-1 0 0,1 1 1 0 0,1 0-1 0 0,0 6 70 0 0,2-13-1 0 0,1 0 0 0 0,0-1 1 0 0,-1 1-1 0 0,2-1 0 0 0,-1 0 0 0 0,0 0 0 0 0,1 0 0 0 0,0-1 0 0 0,0 0 0 0 0,1 0 0 0 0,-1 0 0 0 0,1 0 1 0 0,0-1-1 0 0,0 0 0 0 0,0 0 0 0 0,0-1 0 0 0,0 0 0 0 0,1 0 0 0 0,-1 0 0 0 0,1-1 0 0 0,-1 1 0 0 0,1-2 1 0 0,0 1-1 0 0,-1-1 0 0 0,1 0 0 0 0,0 0 0 0 0,-1-1 0 0 0,1 0 0 0 0,0 0 0 0 0,-1-1 0 0 0,3 0 1 0 0,6-3 317 0 0,0 0 0 0 0,-1 0 1 0 0,0-2-1 0 0,0 1 0 0 0,-1-2 0 0 0,1 0 0 0 0,-2 0 0 0 0,1-2 0 0 0,4-4-317 0 0,3-6 421 0 0,0-2 0 0 0,-1 0 0 0 0,-1-1 0 0 0,-2-1 0 0 0,0-1 0 0 0,-2 0 0 0 0,0-1 0 0 0,-2 0 0 0 0,6-20-421 0 0,8-11 97 0 0,-23 51-151 0 0,0 0 0 0 0,-1-1 0 0 0,0 1 0 0 0,0-1-1 0 0,0 1 1 0 0,-1-1 0 0 0,0 0 0 0 0,0 0 0 0 0,-1 1-1 0 0,0-1 1 0 0,0 0 0 0 0,-1 0 0 0 0,1 0 0 0 0,-1 1-1 0 0,-1-2 55 0 0,-9-11-4077 0 0,-7 5-3829 0 0,12 10-3899 0 0</inkml:trace>
</inkml:ink>
</file>

<file path=ppt/ink/ink2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46.0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63 12451 0 0,'0'0'280'0'0,"0"0"-306"0"0,0 0-72 0 0,0 0 324 0 0,0 0 372 0 0,0 0 142 0 0,0 0-29 0 0,7 35-98 0 0,23 113-127 0 0,-19-18 73 0 0,-4 314-2016 0 0,-28-359-2302 0 0,19-83 3333 0 0,0 1 0 0 0,0-1 0 0 0,-1 1 0 0 0,1-1 1 0 0,0 0-1 0 0,-1 0 0 0 0,1 0 0 0 0,-1 0 0 0 0,0-1 0 0 0,0 1 0 0 0,0-1 0 0 0,0 1 0 0 0,0-1 0 0 0,0 0 0 0 0,0 0 0 0 0,0 0 1 0 0,0-1-1 0 0,0 1 0 0 0,0-1 0 0 0,-1 1 0 0 0,1-1 0 0 0,0 0 0 0 0,0-1 0 0 0,-1 1 0 0 0,-2-1 426 0 0,2-2-35 0 0,-1 0-1 0 0,0-1 0 0 0,1 1 1 0 0,0-1-1 0 0,0 0 1 0 0,0 0-1 0 0,0-1 0 0 0,1 1 1 0 0,0-1-1 0 0,-1 1 1 0 0,2-1-1 0 0,-1 0 1 0 0,1-1-1 0 0,-1 1 0 0 0,1 0 1 0 0,1-1-1 0 0,-1 1 1 0 0,1-1-1 0 0,-1-4 36 0 0,-4-18 528 0 0,2-1-1 0 0,0 1 1 0 0,2-1 0 0 0,1 0-1 0 0,1 0 1 0 0,3-15-528 0 0,0 18 793 0 0,0 0 1 0 0,2 0-1 0 0,0 0 1 0 0,2 1-1 0 0,1 0 1 0 0,1 0-1 0 0,2 0-793 0 0,5-11 1035 0 0,3 1 0 0 0,1 0 0 0 0,1 2 0 0 0,2 0 0 0 0,2 2 0 0 0,26-28-1035 0 0,-38 44 203 0 0,1 1-1 0 0,0 1 1 0 0,1 0 0 0 0,1 1-1 0 0,0 0 1 0 0,0 1 0 0 0,1 1 0 0 0,1 1-1 0 0,0 0 1 0 0,0 1 0 0 0,0 1-1 0 0,1 1 1 0 0,0 1 0 0 0,0 0 0 0 0,1 2-1 0 0,12-1-202 0 0,-28 4 1 0 0,-1 0 1 0 0,0 0-1 0 0,1 0 0 0 0,-1 1 0 0 0,1 0 0 0 0,-1 0 0 0 0,0 0 1 0 0,1 0-1 0 0,-1 0 0 0 0,0 1 0 0 0,0-1 0 0 0,0 1 0 0 0,0 0 1 0 0,0 0-1 0 0,-1 0 0 0 0,1 0 0 0 0,0 0 0 0 0,-1 1 0 0 0,0-1 1 0 0,1 1-1 0 0,-1 0 0 0 0,0-1 0 0 0,0 1 0 0 0,-1 0 1 0 0,1 0-1 0 0,-1 1 0 0 0,1-1 0 0 0,-1 0 0 0 0,0 0 0 0 0,0 1 1 0 0,0-1-1 0 0,-1 0 0 0 0,1 1-1 0 0,0 9-14 0 0,0 0-1 0 0,-1 0 1 0 0,0 0 0 0 0,-1 0 0 0 0,-1 0 0 0 0,0 0-1 0 0,0 0 1 0 0,-1-1 0 0 0,-1 1 0 0 0,0-1-1 0 0,-1 0 1 0 0,0 0 0 0 0,-1 0 0 0 0,0-1 0 0 0,-1 0-1 0 0,-1 0 1 0 0,1-1 0 0 0,-2 1 0 0 0,1-2-1 0 0,-1 1 1 0 0,-1-1 0 0 0,1-1 0 0 0,-2 0-1 0 0,1 0 15 0 0,-40 30-83 0 0,-2-1 0 0 0,-1-3 0 0 0,-42 18 83 0 0,94-51-3 0 0,1-1 0 0 0,-1 0 1 0 0,1 0-1 0 0,-1 1 0 0 0,1-1 0 0 0,-1 0 0 0 0,0 1 0 0 0,1-1 1 0 0,0 1-1 0 0,-1-1 0 0 0,1 0 0 0 0,-1 1 0 0 0,1-1 0 0 0,-1 1 1 0 0,1-1-1 0 0,0 1 0 0 0,-1 0 0 0 0,1-1 0 0 0,0 1 0 0 0,0-1 1 0 0,-1 1-1 0 0,1 0 0 0 0,0-1 0 0 0,0 1 0 0 0,0-1 0 0 0,0 1 1 0 0,0 0-1 0 0,0-1 0 0 0,0 1 0 0 0,0 0 0 0 0,0-1 0 0 0,0 1 1 0 0,0-1-1 0 0,0 1 0 0 0,1 0 0 0 0,-1-1 0 0 0,0 1 0 0 0,0-1 1 0 0,1 1-1 0 0,-1 0 0 0 0,0-1 0 0 0,0 1 0 0 0,1-1 0 0 0,-1 1 0 0 0,1-1 1 0 0,-1 1-1 0 0,1-1 0 0 0,-1 0 0 0 0,1 1 0 0 0,-1-1 0 0 0,1 1 1 0 0,-1-1-1 0 0,1 0 0 0 0,0 1 3 0 0,37 22 374 0 0,-28-18-299 0 0,22 14 123 0 0,-10-7-112 0 0,0 1 0 0 0,-1 1-1 0 0,0 1 1 0 0,-1 0 0 0 0,-1 2 0 0 0,0 0 0 0 0,5 8-86 0 0,35 37-1455 0 0,-44-61-3371 0 0,-10-1-186 0 0,1 0-2411 0 0</inkml:trace>
  <inkml:trace contextRef="#ctx0" brushRef="#br0" timeOffset="249.254">741 608 4817 0 0,'0'0'2147'0'0,"0"0"-1223"0"0,0 0-213 0 0,0 0 189 0 0,0 0 143 0 0,0 0 4 0 0,0 0-189 0 0,0 0-261 0 0,-3 34-269 0 0,-8 104-226 0 0,8-68-351 0 0,16-14-1794 0 0,0-37-6646 0 0,-11-16 6196 0 0</inkml:trace>
  <inkml:trace contextRef="#ctx0" brushRef="#br0" timeOffset="646.614">719 453 4641 0 0,'0'0'1480'0'0,"0"0"-278"0"0,0 0 9 0 0,0 0 200 0 0,0 0 76 0 0,0 0-130 0 0,0 0-214 0 0,0 0-225 0 0,0 0-203 0 0,0 0-170 0 0,0 0-99 0 0,0 0-98 0 0,0 0-98 0 0,27-6-38 0 0,86-18-60 0 0,-51 22 98 0 0,-55 6-220 0 0,-4-3-9 0 0,0 0 0 0 0,-1 0 0 0 0,1 1 0 0 0,0-1 0 0 0,-1 1 0 0 0,1 0-1 0 0,-1 0 1 0 0,0 0 0 0 0,1 0 0 0 0,-1 0 0 0 0,0 1 0 0 0,0-1 0 0 0,0 1-1 0 0,-1-1 1 0 0,1 1 0 0 0,-1 0 0 0 0,1-1 0 0 0,-1 1 0 0 0,0 0 0 0 0,0 0 0 0 0,0 0-1 0 0,0 0 1 0 0,-1 0 0 0 0,1 0 0 0 0,-1 0 0 0 0,0 0 0 0 0,0 0 0 0 0,0 0-1 0 0,0 1 1 0 0,0-1 0 0 0,-1 0 0 0 0,0 0 0 0 0,1 0 0 0 0,-1 0 0 0 0,0 0-1 0 0,0-1 1 0 0,-1 1 0 0 0,1 0 0 0 0,-1 0-21 0 0,-66 107 555 0 0,68-107-557 0 0,0 0 1 0 0,0 0-1 0 0,0 0 1 0 0,0 0-1 0 0,1 0 1 0 0,-1 0-1 0 0,1 0 1 0 0,0 0-1 0 0,0 0 1 0 0,0 0-1 0 0,0-1 1 0 0,0 1-1 0 0,1 0 1 0 0,-1-1-1 0 0,1 1 1 0 0,0-1-1 0 0,0 1 1 0 0,0-1-1 0 0,0 0 1 0 0,0 0-1 0 0,0 0 1 0 0,1 0-1 0 0,-1 0 1 0 0,1 0-1 0 0,-1-1 1 0 0,1 1-1 0 0,-1-1 0 0 0,1 0 1 0 0,0 1-1 0 0,0-1 1 0 0,0-1-1 0 0,0 1 1 0 0,0 0-1 0 0,0-1 1 0 0,0 1-1 0 0,0-1 1 0 0,0 0-1 0 0,0 0 1 0 0,0 0-1 0 0,1-1 2 0 0,26 11 26 0 0,-28-10-11 0 0,1 0-1 0 0,-1 0 0 0 0,0 1 1 0 0,1 0-1 0 0,-1-1 1 0 0,0 1-1 0 0,0 0 0 0 0,0 0 1 0 0,1 0-1 0 0,-1 0 1 0 0,0 0-1 0 0,-1 1 0 0 0,1-1 1 0 0,0 1-1 0 0,0-1 1 0 0,0 1-1 0 0,-1 0 1 0 0,1-1-1 0 0,-1 1 0 0 0,0 0 1 0 0,1 0-1 0 0,-1 0 1 0 0,0 0-1 0 0,0 0 0 0 0,0 1 1 0 0,0-1-1 0 0,-1 0 1 0 0,1 0-1 0 0,0 1 1 0 0,-1-1-1 0 0,0 0 0 0 0,0 1 1 0 0,1-1-1 0 0,-1 0 1 0 0,-1 1-1 0 0,1-1 0 0 0,0 0 1 0 0,0 1-1 0 0,-1-1 1 0 0,0 0-1 0 0,1 0 1 0 0,-1 1-15 0 0,-5 7-75 0 0,-1 0 0 0 0,1 0 0 0 0,-1-1-1 0 0,-1 0 1 0 0,0-1 0 0 0,0 0 0 0 0,-1 0 0 0 0,0 0 0 0 0,0-1 0 0 0,-1-1 0 0 0,0 1 0 0 0,0-2 0 0 0,-1 1 0 0 0,1-1 0 0 0,-1-1 0 0 0,-5 1 75 0 0,-11 0-2475 0 0,16-5-1607 0 0,3 0-999 0 0,4 0-1818 0 0</inkml:trace>
  <inkml:trace contextRef="#ctx0" brushRef="#br0" timeOffset="2077.571">1208 833 0 0 0,'0'0'995'0'0,"0"0"784"0"0,0 0 351 0 0,0 0 94 0 0,0 0-21 0 0,0 0-164 0 0,0 0-237 0 0,0 0-268 0 0,35-13-259 0 0,110-39-260 0 0,-49 1 445 0 0,105-124 452 0 0,-187 160-1870 0 0,0-1 0 0 0,-1 0 0 0 0,-1-1-1 0 0,-1-1 1 0 0,-1 0 0 0 0,0 0 0 0 0,-1-1 0 0 0,-1 0-1 0 0,-1 0 1 0 0,0-1 0 0 0,-2 0 0 0 0,0 0 0 0 0,-1 0-1 0 0,-1-1 1 0 0,-1-12-42 0 0,-1 31-48 0 0,-1 1-1 0 0,0-1 1 0 0,0 0 0 0 0,0 0-1 0 0,0 0 1 0 0,0 0 0 0 0,0 1-1 0 0,-1-1 1 0 0,1 0 0 0 0,-1 0-1 0 0,1 1 1 0 0,-1-1 0 0 0,0 0-1 0 0,1 1 1 0 0,-1-1-1 0 0,0 1 1 0 0,0-1 0 0 0,0 1-1 0 0,0-1 1 0 0,0 1 0 0 0,-1-1-1 0 0,1 1 1 0 0,0 0 0 0 0,-1 0-1 0 0,1 0 1 0 0,-1 0 0 0 0,1 0-1 0 0,-1 0 1 0 0,1 0-1 0 0,-1 0 1 0 0,0 1 0 0 0,1-1-1 0 0,-1 1 1 0 0,0-1 0 0 0,0 1-1 0 0,1-1 1 0 0,-1 1 0 0 0,0 0-1 0 0,0 0 1 0 0,0 0 0 0 0,0 0-1 0 0,1 0 1 0 0,-1 1-1 0 0,0-1 1 0 0,0 0 0 0 0,1 1-1 0 0,-1-1 1 0 0,0 1 0 0 0,1 0-1 0 0,-1-1 1 0 0,0 1 0 0 0,1 0-1 0 0,-1 0 1 0 0,0 1 48 0 0,-15 11-233 0 0,1 0-1 0 0,0 1 1 0 0,2 1-1 0 0,0 0 1 0 0,0 1 0 0 0,1 1-1 0 0,1 0 1 0 0,1 0 0 0 0,0 1-1 0 0,-6 17 234 0 0,10-24-84 0 0,-1 3 43 0 0,1 0 1 0 0,0 0-1 0 0,0 0 0 0 0,2 1 1 0 0,0 0-1 0 0,0 0 0 0 0,1 0 1 0 0,1 0-1 0 0,1 1 0 0 0,0 0 1 0 0,1-1-1 0 0,1 14 41 0 0,1-25 17 0 0,0 1 0 0 0,0-1 0 0 0,1 1 0 0 0,-1-1 0 0 0,1 0-1 0 0,0 0 1 0 0,0 1 0 0 0,1-1 0 0 0,-1-1 0 0 0,1 1 0 0 0,0 0 0 0 0,0-1 0 0 0,0 1 0 0 0,0-1 0 0 0,1 0 0 0 0,-1 0 0 0 0,1 0 0 0 0,0 0-1 0 0,0-1 1 0 0,0 0 0 0 0,0 0 0 0 0,0 0 0 0 0,1 0 0 0 0,-1-1 0 0 0,1 1 0 0 0,-1-1 0 0 0,4 1-17 0 0,5 0 159 0 0,0 1 1 0 0,0-1 0 0 0,0-1-1 0 0,0 0 1 0 0,1-1 0 0 0,-1-1-1 0 0,0 0 1 0 0,0 0 0 0 0,6-3-160 0 0,17-7 310 0 0,0-3 1 0 0,-1 0 0 0 0,-1-3 0 0 0,0-1-1 0 0,-1-1 1 0 0,-1-2 0 0 0,-1-1 0 0 0,-1-1-1 0 0,16-18-310 0 0,-26 26 18 0 0,-1 0 0 0 0,-1-2-1 0 0,-1 0 1 0 0,0 0-1 0 0,-1-2 1 0 0,-1 0 0 0 0,-1-1-1 0 0,-1 0 1 0 0,0-1-1 0 0,7-19-17 0 0,-13-19-597 0 0,-8 58 503 0 0,0 0 1 0 0,-1 0-1 0 0,0 1 0 0 0,1-1 1 0 0,-1 1-1 0 0,1-1 1 0 0,-1 1-1 0 0,1 0 0 0 0,-1 0 1 0 0,0-1-1 0 0,1 1 1 0 0,-1 0-1 0 0,0 1 0 0 0,1-1 1 0 0,-1 0-1 0 0,0 0 1 0 0,1 1-1 0 0,-1-1 0 0 0,1 1 1 0 0,-1-1-1 0 0,1 1 1 0 0,-1 0-1 0 0,1-1 0 0 0,-1 1 1 0 0,1 0-1 0 0,0 0 1 0 0,-2 1 93 0 0,-15 14-282 0 0,1 2 1 0 0,1 0 0 0 0,0 0 0 0 0,1 2 0 0 0,1 0-1 0 0,1 0 1 0 0,-7 17 281 0 0,14-26-183 0 0,1 0 0 0 0,0 1-1 0 0,0 0 1 0 0,1 0 0 0 0,1 0-1 0 0,0 0 1 0 0,0 0 0 0 0,2 1-1 0 0,-1-1 1 0 0,2 1 0 0 0,-1 3 183 0 0,1-13-11 0 0,1 0 0 0 0,-1 0 0 0 0,0 0 1 0 0,1 0-1 0 0,-1-1 0 0 0,1 1 0 0 0,0 0 0 0 0,0 0 0 0 0,0 0 1 0 0,1-1-1 0 0,-1 1 0 0 0,1 0 0 0 0,-1-1 0 0 0,1 0 0 0 0,0 1 1 0 0,0-1-1 0 0,0 0 0 0 0,0 0 0 0 0,0 0 0 0 0,1 0 0 0 0,-1 0 1 0 0,0 0-1 0 0,1-1 0 0 0,-1 1 0 0 0,1-1 0 0 0,0 0 0 0 0,0 0 1 0 0,-1 0-1 0 0,1 0 0 0 0,0 0 0 0 0,1 0 11 0 0,97 8 1066 0 0,-91-9-857 0 0,9-3 164 0 0,-1-1 0 0 0,0-1 0 0 0,0 0 0 0 0,0-1 0 0 0,0-1 0 0 0,-1-1-1 0 0,0 0 1 0 0,-1-2 0 0 0,0 0 0 0 0,-1 0 0 0 0,1-1 0 0 0,-1-2-373 0 0,8-3 150 0 0,0 0-1 0 0,-1-2 0 0 0,-1-1 0 0 0,-1 0 1 0 0,0-2-1 0 0,-2 0 0 0 0,0-1 1 0 0,-1-1-1 0 0,-2 0 0 0 0,0-1 0 0 0,-1-1 1 0 0,-2 0-1 0 0,-1-1 0 0 0,-1 0 0 0 0,4-18-149 0 0,-11-25 156 0 0,-2 68-164 0 0,-1-1 0 0 0,0 1 0 0 0,0 0 0 0 0,0 0 0 0 0,0 0 0 0 0,0 0 0 0 0,-1-1 0 0 0,1 1 1 0 0,0 0-1 0 0,0 0 0 0 0,-1 0 0 0 0,1 0 0 0 0,-1 0 0 0 0,1 0 0 0 0,-1 0 0 0 0,1 0 0 0 0,-1 0 0 0 0,0 0 0 0 0,1 0 0 0 0,-1 0 1 0 0,0 0-1 0 0,0 0 0 0 0,0 0 0 0 0,0 1 0 0 0,0-1 0 0 0,0 0 0 0 0,0 1 0 0 0,0-1 0 0 0,0 1 0 0 0,0-1 0 0 0,0 1 0 0 0,0-1 1 0 0,0 1-1 0 0,0 0 0 0 0,0 0 0 0 0,-1-1 0 0 0,1 1 0 0 0,0 0 0 0 0,0 0 0 0 0,0 0 0 0 0,0 0 0 0 0,-1 0 0 0 0,1 1 0 0 0,0-1 0 0 0,0 0 1 0 0,0 0-1 0 0,0 1 0 0 0,0-1 0 0 0,0 1 0 0 0,-1-1 0 0 0,1 1 0 0 0,0-1 0 0 0,0 1 0 0 0,1 0 0 0 0,-1-1 0 0 0,-1 2 8 0 0,-8 7-82 0 0,0 0 0 0 0,0 1-1 0 0,1 0 1 0 0,0 1-1 0 0,1 0 1 0 0,1 0 0 0 0,-1 1-1 0 0,2 0 1 0 0,-5 9 82 0 0,2-3-18 0 0,0 1 0 0 0,1 0 0 0 0,1 1-1 0 0,1-1 1 0 0,1 1 0 0 0,0 0 0 0 0,2 0 0 0 0,0 1 0 0 0,1-1 0 0 0,1 1 0 0 0,1 0 0 0 0,3 13 18 0 0,-2-25-5 0 0,1 0 0 0 0,0 0 0 0 0,1 0 1 0 0,0 0-1 0 0,0 0 0 0 0,1-1 0 0 0,0 0 1 0 0,0 0-1 0 0,1 0 0 0 0,0 0 0 0 0,1 0 1 0 0,0-1-1 0 0,0 0 0 0 0,0-1 0 0 0,1 1 1 0 0,0-1-1 0 0,0 0 0 0 0,0-1 0 0 0,1 0 1 0 0,0 0-1 0 0,8 4 5 0 0,74 10-3373 0 0,-76-19 1430 0 0,3 0-3856 0 0,-7 0-2628 0 0</inkml:trace>
  <inkml:trace contextRef="#ctx0" brushRef="#br0" timeOffset="2346.802">3068 376 6617 0 0,'0'0'999'0'0,"0"0"-129"0"0,0 0 153 0 0,0 0 262 0 0,0 0 130 0 0,0 0-89 0 0,0 0-250 0 0,-10 33-312 0 0,-31 101-269 0 0,18 5-270 0 0,23-114-734 0 0,4-5-1802 0 0,4-11-5007 0 0,-7-8 1361 0 0</inkml:trace>
  <inkml:trace contextRef="#ctx0" brushRef="#br0" timeOffset="2735.243">2924 347 7426 0 0,'0'0'1180'0'0,"0"0"-201"0"0,0 0-6 0 0,0 0 67 0 0,0 0-93 0 0,0 0-173 0 0,0 0-146 0 0,0 0-164 0 0,0 0-105 0 0,0 0-64 0 0,0 0-55 0 0,33-6-28 0 0,103-15-31 0 0,-81 24 56 0 0,-47 2-158 0 0,-7-5-37 0 0,1 0 0 0 0,0 1 0 0 0,0-1 0 0 0,0 1 0 0 0,-1-1 0 0 0,1 1-1 0 0,0 0 1 0 0,-1 0 0 0 0,1 0 0 0 0,0 0 0 0 0,-1 0 0 0 0,1 0 0 0 0,-1 0 0 0 0,0 0 0 0 0,1 1 0 0 0,-1-1 0 0 0,0 1 0 0 0,0-1-1 0 0,0 1 1 0 0,0-1 0 0 0,0 1 0 0 0,0-1 0 0 0,0 1 0 0 0,-1 0 0 0 0,1 0 0 0 0,0-1 0 0 0,-1 1 0 0 0,1 0 0 0 0,-1 0-1 0 0,0 0 1 0 0,0 0 0 0 0,0-1 0 0 0,0 1 0 0 0,0 0 0 0 0,0 2-42 0 0,-26 58 1205 0 0,8-33-1058 0 0,18-25-161 0 0,-1-1 0 0 0,1 1 0 0 0,0-1-1 0 0,0 1 1 0 0,0-1 0 0 0,1 1 0 0 0,-1-1-1 0 0,1 1 1 0 0,0-1 0 0 0,0 1-1 0 0,0-1 1 0 0,0 0 0 0 0,1 1 0 0 0,-1-1-1 0 0,1 0 1 0 0,0 0 0 0 0,0 0 0 0 0,0 0-1 0 0,0 0 1 0 0,1-1 0 0 0,-1 1 0 0 0,1-1-1 0 0,-1 1 1 0 0,1-1 0 0 0,0 0 0 0 0,0 0-1 0 0,0 0 1 0 0,0-1 0 0 0,0 1-1 0 0,1-1 1 0 0,1 1 14 0 0,24 21-2 0 0,-23-19 55 0 0,-1 1 0 0 0,1 1 0 0 0,-1-1 0 0 0,0 1-1 0 0,0 0 1 0 0,0 0 0 0 0,-1 0 0 0 0,0 0 0 0 0,0 1 0 0 0,0 0 0 0 0,-1 0-1 0 0,0 0 1 0 0,-1 0 0 0 0,0 0 0 0 0,0 1 0 0 0,0-1 0 0 0,-1 1-1 0 0,0-1 1 0 0,0 1 0 0 0,-1 0 0 0 0,0-1 0 0 0,-1 1 0 0 0,1 0 0 0 0,-2 0-53 0 0,-2-2 108 0 0,0 1 0 0 0,-1-1 0 0 0,0-1 0 0 0,0 1 0 0 0,0-1 0 0 0,-1 0 0 0 0,1 0 0 0 0,-1 0 0 0 0,-1-1 0 0 0,1 0 0 0 0,-1 0 0 0 0,1 0 0 0 0,-1-1 0 0 0,0 0 0 0 0,0-1 0 0 0,-1 0 0 0 0,1 0 0 0 0,0 0 0 0 0,-1-1 0 0 0,1 0 0 0 0,-1 0 0 0 0,1-1 0 0 0,-1 0 0 0 0,0 0 0 0 0,-3-1-108 0 0,-45-16-1285 0 0,40 6-2194 0 0,3-1-4373 0 0,9 7-1890 0 0</inkml:trace>
</inkml:ink>
</file>

<file path=ppt/ink/ink2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54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1 481 0 0 0,'0'0'556'0'0,"0"0"768"0"0,0 0 250 0 0,0 0 6 0 0,0 0-2 0 0,0 0-26 0 0,22 3-31 0 0,74 8-50 0 0,-93-11-1359 0 0,1 1 0 0 0,-1-1 0 0 0,1 0 1 0 0,0 0-1 0 0,-1 0 0 0 0,1-1 0 0 0,-1 1 1 0 0,1-1-1 0 0,-1 0 0 0 0,1 0 0 0 0,-1 0 1 0 0,0-1-1 0 0,0 1 0 0 0,1-1 0 0 0,-1 1 1 0 0,0-1-1 0 0,0 0 0 0 0,0-1-112 0 0,8-5 374 0 0,50-35 419 0 0,-1-3 0 0 0,-3-3 0 0 0,-3-2 1 0 0,-1-2-1 0 0,13-21-793 0 0,-13 16 149 0 0,39-38 96 0 0,-91 97-259 0 0,1 1-1 0 0,-1-1 1 0 0,1 0-1 0 0,-1 0 0 0 0,0 1 1 0 0,0-1-1 0 0,0 1 0 0 0,0-1 1 0 0,0 1-1 0 0,0 0 0 0 0,0-1 1 0 0,0 1-1 0 0,0 0 0 0 0,-1-1 1 0 0,1 1-1 0 0,-1 0 0 0 0,1 0 1 0 0,-1 0-1 0 0,0 0 0 0 0,0-1 1 0 0,0 1-1 0 0,0 0 0 0 0,0 0 1 0 0,0 0-1 0 0,0 0 0 0 0,-1 0 1 0 0,1-1-1 0 0,-1 3 15 0 0,1-3 0 0 0,0 6 21 0 0,1 34 73 0 0,-2 1 1 0 0,-2-1-1 0 0,-2 0 0 0 0,-7 33-94 0 0,1-31 54 0 0,5-12-52 0 0,-2-1 1 0 0,0 0-1 0 0,-3 0 0 0 0,0-1 0 0 0,-2-1 0 0 0,-3 5-2 0 0,12-29 7 0 0,1 1 1 0 0,-1-1-1 0 0,-1 1 0 0 0,1-1 0 0 0,0 0 1 0 0,-1-1-1 0 0,0 1 0 0 0,0-1 0 0 0,0 0 1 0 0,0 0-1 0 0,0-1 0 0 0,-1 1 0 0 0,1-1 0 0 0,-1 0 1 0 0,1-1-1 0 0,-1 1 0 0 0,0-1 0 0 0,0 0 1 0 0,0-1-1 0 0,0 0 0 0 0,0 1 0 0 0,1-2 1 0 0,-1 1-1 0 0,0-1 0 0 0,-2 0-7 0 0,-7-1-394 0 0,-1-1 0 0 0,1 0-1 0 0,-1-1 1 0 0,1-1 0 0 0,0 0 0 0 0,1-1-1 0 0,-1-1 1 0 0,1 0 0 0 0,0-2 394 0 0,-8-9-3971 0 0,14 1-4135 0 0,8 12 5585 0 0</inkml:trace>
  <inkml:trace contextRef="#ctx0" brushRef="#br0" timeOffset="288.881">1245 91 11082 0 0,'0'0'515'0'0,"0"0"-181"0"0,0 0-14 0 0,0 0 149 0 0,0 0 121 0 0,0 0 22 0 0,-30 34-52 0 0,-96 108-97 0 0,79-69 62 0 0,47-64-457 0 0,-1-5-29 0 0,1 0 0 0 0,-1 0 0 0 0,1 0 0 0 0,0 1-1 0 0,1-1 1 0 0,-1 0 0 0 0,1 0 0 0 0,-1 0 0 0 0,1 0 0 0 0,1 0 0 0 0,-1 0 0 0 0,0 0 0 0 0,1 0-1 0 0,0 0 1 0 0,0-1 0 0 0,0 1 0 0 0,0 0 0 0 0,1-1 0 0 0,0 0 0 0 0,-1 0 0 0 0,1 0-1 0 0,0 0 1 0 0,0 0 0 0 0,1 0 0 0 0,-1-1 0 0 0,0 1 0 0 0,1-1 0 0 0,0 0 0 0 0,-1 0 0 0 0,1-1-1 0 0,0 1 1 0 0,0-1 0 0 0,0 0 0 0 0,0 0 0 0 0,0 0 0 0 0,0 0 0 0 0,1-1 0 0 0,1 1-39 0 0,14-1 231 0 0,0-1 0 0 0,0-1 0 0 0,0-1-1 0 0,0 0 1 0 0,0-2 0 0 0,-1 0 0 0 0,1-1 0 0 0,-1-1 0 0 0,-1-1 0 0 0,1 0 0 0 0,-2-2 0 0 0,1 0 0 0 0,-1-1 0 0 0,-1-1 0 0 0,0 0 0 0 0,0-1 0 0 0,-1-1 0 0 0,-1 0 0 0 0,0-1 0 0 0,-1 0 0 0 0,-1-1 0 0 0,1-3-231 0 0,-7 11 61 0 0,0 0 0 0 0,0-1 0 0 0,-1 1 0 0 0,0-1-1 0 0,0 0 1 0 0,-1-1 0 0 0,0 1 0 0 0,-1-1 0 0 0,0 0 0 0 0,0 0 0 0 0,-1 0 0 0 0,-1 0 0 0 0,0 0 0 0 0,0 0 0 0 0,-1 0 0 0 0,0-1 0 0 0,-1-4-61 0 0,0 11-98 0 0,0 1 0 0 0,-1-1-1 0 0,0 1 1 0 0,1 0 0 0 0,-1-1 0 0 0,-1 1 0 0 0,1 0 0 0 0,0 0-1 0 0,-1 1 1 0 0,1-1 0 0 0,-1 0 0 0 0,0 1 0 0 0,0-1 0 0 0,0 1-1 0 0,0 0 1 0 0,0 0 0 0 0,-1 0 0 0 0,1 1 0 0 0,-1-1 0 0 0,1 1-1 0 0,-1 0 1 0 0,1 0 0 0 0,-1 0 0 0 0,0 0 0 0 0,0 0 0 0 0,1 1-1 0 0,-2 0 100 0 0,-33-4-3763 0 0,6 5-3544 0 0,14 2-2109 0 0</inkml:trace>
</inkml:ink>
</file>

<file path=ppt/ink/ink2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0:00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0 597 0 0 0,'0'0'1080'0'0,"0"0"255"0"0,0 0 191 0 0,0 0 65 0 0,0 0-56 0 0,0 0-106 0 0,0 0-187 0 0,0 0-216 0 0,23-7-161 0 0,71-26-149 0 0,-1-26 1250 0 0,-31 11-1278 0 0,-2-3 0 0 0,-2-3 1 0 0,-2-2-1 0 0,2-9-688 0 0,-53 60-10 0 0,0-2 1 0 0,0 1-1 0 0,0 0 1 0 0,-1-1-1 0 0,0 0 1 0 0,0 0-1 0 0,-1-1 1 0 0,0 1-1 0 0,0 0 1 0 0,-1-1-1 0 0,0 0 0 0 0,0 0 1 0 0,-1 1-1 0 0,0-1 1 0 0,0-6 9 0 0,-39 7-1783 0 0,28 11 1647 0 0,0 1 0 0 0,-1 0 0 0 0,2 1 0 0 0,-1 0 0 0 0,1 1 0 0 0,0 0 0 0 0,0 0 0 0 0,0 1 0 0 0,1 0 0 0 0,1 1 0 0 0,-1-1 0 0 0,1 1 0 0 0,1 1-1 0 0,0-1 1 0 0,0 1 0 0 0,1 1 0 0 0,-3 6 136 0 0,2-6-13 0 0,0 1-1 0 0,0 0 0 0 0,1 0 0 0 0,1 0 0 0 0,0 0 1 0 0,0 1-1 0 0,1 0 0 0 0,1-1 0 0 0,0 1 0 0 0,1 0 0 0 0,1 0 1 0 0,0 0-1 0 0,0 0 0 0 0,1 1 14 0 0,3-7 87 0 0,-1-1 0 0 0,1 0 0 0 0,-1 0 0 0 0,2-1 0 0 0,-1 1 0 0 0,1-1 0 0 0,-1 0 0 0 0,1 0 0 0 0,1-1 0 0 0,-1 1 0 0 0,1-1 0 0 0,0 0 0 0 0,0 0 0 0 0,0-1 0 0 0,0 0 0 0 0,0 0 0 0 0,1-1 0 0 0,0 1 0 0 0,-1-1 0 0 0,1-1 0 0 0,0 1 0 0 0,0-1 0 0 0,0 0 0 0 0,0-1 0 0 0,0 0 0 0 0,1 0-87 0 0,5 1 217 0 0,0 0 0 0 0,0 0 0 0 0,0-1 0 0 0,0-1 0 0 0,0 0 0 0 0,-1-1 0 0 0,1-1 0 0 0,0 0 0 0 0,-1 0 0 0 0,0-1 0 0 0,5-2-217 0 0,161-100 1478 0 0,-150 85-1370 0 0,0-2 0 0 0,-2 0-1 0 0,-1-2 1 0 0,-1-1 0 0 0,-1-1 0 0 0,-1-1-1 0 0,16-27-106 0 0,-24 6-150 0 0,-16 48 88 0 0,1 1-1 0 0,-1-1 1 0 0,1 0-1 0 0,-1 0 0 0 0,1 1 1 0 0,-1-1-1 0 0,0 1 0 0 0,1-1 1 0 0,-1 1-1 0 0,0 0 0 0 0,0 0 1 0 0,1-1-1 0 0,-1 1 0 0 0,0 1 1 0 0,1-1-1 0 0,-1 0 0 0 0,0 0 1 0 0,0 0-1 0 0,1 1 1 0 0,-1-1-1 0 0,0 1 0 0 0,1 0 1 0 0,-1-1-1 0 0,1 1 0 0 0,-1 0 1 0 0,1 0-1 0 0,-1 0 0 0 0,1 0 1 0 0,0 0-1 0 0,-1 0 0 0 0,1 1 62 0 0,-9 7-94 0 0,0 0 0 0 0,1 1 0 0 0,0 0 0 0 0,0 1 0 0 0,1 0-1 0 0,1 0 1 0 0,0 1 0 0 0,1 0 0 0 0,0 0 0 0 0,0 0 0 0 0,2 1-1 0 0,-1 0 1 0 0,2 0 0 0 0,0 0 0 0 0,0 0 0 0 0,1 1 0 0 0,1-1-1 0 0,0 2 95 0 0,0-9 17 0 0,1 0-1 0 0,-1 0 1 0 0,1-1-1 0 0,1 1 1 0 0,-1 0 0 0 0,1 0-1 0 0,0-1 1 0 0,0 1-1 0 0,1 0 1 0 0,-1-1-1 0 0,1 1 1 0 0,1-1-1 0 0,-1 0 1 0 0,1 0-1 0 0,0 0 1 0 0,0 0-1 0 0,0 0 1 0 0,0-1-1 0 0,1 1 1 0 0,0-1-1 0 0,0 0 1 0 0,0 0 0 0 0,1 0-1 0 0,-1-1 1 0 0,1 1-1 0 0,0-1 1 0 0,0 0-1 0 0,3 1-16 0 0,2 0 140 0 0,-1-1 0 0 0,1 0 0 0 0,0 0-1 0 0,0-1 1 0 0,0 0 0 0 0,1-1 0 0 0,-1 0 0 0 0,0 0-1 0 0,1-1 1 0 0,-1-1 0 0 0,0 0 0 0 0,0 0-1 0 0,1-1 1 0 0,-1 0 0 0 0,0-1 0 0 0,-1 0 0 0 0,1 0-1 0 0,0-1 1 0 0,-1-1 0 0 0,0 1 0 0 0,0-1 0 0 0,0-1-1 0 0,3-3-139 0 0,17-12 295 0 0,-1-2-1 0 0,-1 0 0 0 0,-2-2 1 0 0,0-1-1 0 0,-1-1 0 0 0,2-6-294 0 0,-14 19 16 0 0,-1-1 1 0 0,-1 0-1 0 0,0 0 0 0 0,-1-1 1 0 0,-1 0-1 0 0,0-1 0 0 0,-1 1 1 0 0,-1-2-1 0 0,-1 1 0 0 0,0-1 0 0 0,-1 0 1 0 0,-1 0-1 0 0,-1 0 0 0 0,0-11-16 0 0,-2 27-18 0 0,-1 1-1 0 0,1 0 1 0 0,-1-1-1 0 0,1 1 0 0 0,-1 0 1 0 0,1-1-1 0 0,-1 1 1 0 0,0 0-1 0 0,0 0 0 0 0,0 0 1 0 0,0 0-1 0 0,0 0 1 0 0,0 0-1 0 0,0 0 1 0 0,0 0-1 0 0,0 0 0 0 0,0 0 1 0 0,-1 0-1 0 0,1 1 1 0 0,0-1-1 0 0,0 0 1 0 0,-1 1-1 0 0,1-1 0 0 0,0 1 1 0 0,-1 0-1 0 0,1-1 1 0 0,-1 1-1 0 0,1 0 1 0 0,-1 0-1 0 0,1 0 0 0 0,0 0 1 0 0,-1 0-1 0 0,1 0 1 0 0,-1 0-1 0 0,1 0 1 0 0,-1 1-1 0 0,1-1 0 0 0,0 1 1 0 0,-1-1-1 0 0,1 1 1 0 0,0-1-1 0 0,-1 1 0 0 0,1 0 1 0 0,0 0-1 0 0,0-1 1 0 0,0 1-1 0 0,0 0 1 0 0,-1 0-1 0 0,1 0 0 0 0,0 0 1 0 0,1 0-1 0 0,-1 1 1 0 0,0-1-1 0 0,0 0 1 0 0,0 0-1 0 0,1 1 19 0 0,-18 18-194 0 0,1 1-1 0 0,2 1 1 0 0,0 0-1 0 0,1 1 1 0 0,2 1-1 0 0,0 0 1 0 0,1 1-1 0 0,2 0 1 0 0,1 0-1 0 0,-2 11 195 0 0,0 93-5493 0 0,44-66-5120 0 0,-28-56 8273 0 0</inkml:trace>
  <inkml:trace contextRef="#ctx0" brushRef="#br0" timeOffset="597.72">1812 232 440 0 0,'0'0'1803'0'0,"0"0"-443"0"0,0 0-117 0 0,0 0 52 0 0,0 0 12 0 0,0 0-100 0 0,0 0-199 0 0,0 0-245 0 0,0 0-227 0 0,-33 30-156 0 0,-101 91-105 0 0,25-6 592 0 0,76-68-1110 0 0,33-47 81 0 0,0 0 2 0 0,0 0-10 0 0,0 0 30 0 0,211-238 3620 0 0,-98 146-2939 0 0,-111 93-547 0 0,-1 0 0 0 0,1-1-1 0 0,0 1 1 0 0,-1 0 0 0 0,1 0 0 0 0,-1 0 0 0 0,1 0 0 0 0,-1 0-1 0 0,1 0 1 0 0,-1 1 0 0 0,0-1 0 0 0,0 0 0 0 0,1 1-1 0 0,-1-1 1 0 0,0 1 0 0 0,0-1 0 0 0,-1 1 0 0 0,1 0-1 0 0,0-1 1 0 0,0 1 0 0 0,-1 0 0 0 0,1-1 0 0 0,-1 1-1 0 0,1 0 1 0 0,-1 0 0 0 0,0 0 0 0 0,0-1 0 0 0,0 1 0 0 0,0 0-1 0 0,0 0 1 0 0,0 0 0 0 0,0 0 0 0 0,-1-1 0 0 0,1 1-1 0 0,-1 0 1 0 0,1 0 0 0 0,-1-1 0 0 0,0 1 0 0 0,0 0-1 0 0,1-1 1 0 0,-2 1 6 0 0,2 11-5 0 0,0 8 21 0 0,-2-7-24 0 0,1 0-1 0 0,1 1 1 0 0,1-1-1 0 0,0 0 1 0 0,0 0 0 0 0,2 1-1 0 0,0-1 1 0 0,0-1 0 0 0,1 1-1 0 0,1 0 1 0 0,0-1 0 0 0,1 0-1 0 0,1 0 1 0 0,5 8 8 0 0,-3-10-319 0 0,-3-2 2094 0 0,-16-18-446 0 0,-12-10-1503 0 0,-1 2 0 0 0,0 0 0 0 0,-1 2 0 0 0,-1 0 1 0 0,0 2-1 0 0,-1 1 0 0 0,0 0 0 0 0,-1 2 1 0 0,0 2-1 0 0,-22-5 174 0 0,3 9-3456 0 0,17 12-5516 0 0,22-5 5083 0 0</inkml:trace>
  <inkml:trace contextRef="#ctx0" brushRef="#br0" timeOffset="863.349">2279 185 11731 0 0,'0'0'1561'0'0,"0"0"-519"0"0,0 0-278 0 0,0 0 55 0 0,0 0 45 0 0,0 0-65 0 0,0 0-107 0 0,0 0-161 0 0,0 0-173 0 0,0 0-96 0 0,0 0-105 0 0,-16 33-59 0 0,-50 102-38 0 0,40-65-23 0 0,18 19-51 0 0,8-52-4640 0 0,0-19-526 0 0,0-18 834 0 0,0 0-1235 0 0</inkml:trace>
  <inkml:trace contextRef="#ctx0" brushRef="#br0" timeOffset="1130.01">2169 214 4953 0 0,'0'0'1360'0'0,"0"0"-370"0"0,0 0 7 0 0,0 0 240 0 0,0 0 127 0 0,0 0-60 0 0,0 0-147 0 0,0 0-121 0 0,0 0-121 0 0,0 0-114 0 0,0 0-103 0 0,0 0-92 0 0,0 0-65 0 0,32-1-75 0 0,103-5-72 0 0,19-8 234 0 0,-150 13-1629 0 0,18-2 1936 0 0,-18 3-4966 0 0,-6-1-5782 0 0,-5 1 4276 0 0</inkml:trace>
  <inkml:trace contextRef="#ctx0" brushRef="#br0" timeOffset="16299.082">2220 391 0 0 0,'0'0'958'0'0,"0"0"200"0"0,-2 2 143 0 0,-9 5 79 0 0,8-5-22 0 0,16 1 9059 0 0,202-6-8588 0 0,-157 1-666 0 0,-22 1-4209 0 0,-12 0-6857 0 0,-22 1 3288 0 0</inkml:trace>
</inkml:ink>
</file>

<file path=ppt/ink/ink2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0:31.0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34 0 0 0,'0'0'272'0'0,"0"0"828"0"0,0 0 315 0 0,0 0 19 0 0,0 0-95 0 0,0 0-114 0 0,0 0-140 0 0,0 0-156 0 0,-3-2-125 0 0,-9-3-123 0 0,9 4-93 0 0,3 1-64 0 0,0 0-48 0 0,0 0-61 0 0,0 0-73 0 0,19 0 924 0 0,284 0 2731 0 0,-169-22-3457 0 0,-130 21 830 0 0,-1-2-18265 0 0,-4 3 13988 0 0</inkml:trace>
</inkml:ink>
</file>

<file path=ppt/ink/ink2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0:31.3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 3153 0 0,'0'0'1037'0'0,"0"0"-406"0"0,0 0-215 0 0,0 0 234 0 0,0 0 384 0 0,0 0 317 0 0,0 0 122 0 0,0 0-110 0 0,0 0-179 0 0,0 0-181 0 0,0 0-170 0 0,0 0-150 0 0,30-4-107 0 0,93-14-96 0 0,-8-1 442 0 0,-25 5-1210 0 0,-26 10-3649 0 0,-38 4-3983 0 0,-19 0 3276 0 0</inkml:trace>
</inkml:ink>
</file>

<file path=ppt/ink/ink2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0:35.3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37 0 0 0,'0'0'239'0'0,"0"0"726"0"0,0 0 312 0 0,0 0 119 0 0,0 0-16 0 0,0 0-137 0 0,0 0-207 0 0,0 0-198 0 0,0 0-171 0 0,0 1 1085 0 0,-16 72 154 0 0,6 13-1502 0 0,4-1-1 0 0,4 1 1 0 0,4 9-404 0 0,-1 9-2730 0 0,-1-104 1484 0 0,0 0-345 0 0,0 0-372 0 0,0 0-455 0 0,0 0-122 0 0,0 0 1118 0 0</inkml:trace>
  <inkml:trace contextRef="#ctx0" brushRef="#br0" timeOffset="552.903">1 148 0 0 0,'0'0'540'0'0,"0"0"8"0"0,0 0 136 0 0,0 0 241 0 0,0 0 221 0 0,0 0 103 0 0,0 0-65 0 0,0 0-162 0 0,0 0-180 0 0,0 0-139 0 0,0 0-125 0 0,0 0-77 0 0,0 0-11 0 0,28-19 7 0 0,90-59 11 0 0,-49 46 431 0 0,75 13 431 0 0,-141 20-1370 0 0,1 0 1 0 0,-1 0 0 0 0,1 1-1 0 0,-1-1 1 0 0,0 1 0 0 0,1-1-1 0 0,-1 1 1 0 0,0 0 0 0 0,0 0-1 0 0,0 1 1 0 0,0-1 0 0 0,-1 1-1 0 0,1-1 1 0 0,-1 1 0 0 0,1 0-1 0 0,-1 0 1 0 0,0 0 0 0 0,0 0-1 0 0,0 0 1 0 0,0 1 0 0 0,-1-1-1 0 0,0 0 1 0 0,1 1 0 0 0,-1 0-1 0 0,0-1 1 0 0,-1 1 0 0 0,1-1-1 0 0,-1 1 1 0 0,1 0 0 0 0,-1-1-1 0 0,0 1 1 0 0,0 0 0 0 0,-1 0-1 0 0,1-1 1 0 0,-1 1 0 0 0,-1 3-1 0 0,-2 1 32 0 0,0-1 0 0 0,-1 1 0 0 0,0-1 0 0 0,-1 0 0 0 0,0 0 0 0 0,0 0 1 0 0,0-1-1 0 0,-1 0 0 0 0,0 0 0 0 0,0-1 0 0 0,-7 5-32 0 0,-150 85-379 0 0,126-69 351 0 0,33-21 14 0 0,4-5 13 0 0,1 0 0 0 0,-1 0 0 0 0,1 0 0 0 0,-1 0 0 0 0,1 1 0 0 0,0-1 0 0 0,-1 0 0 0 0,1 1 0 0 0,-1-1 0 0 0,1 0 0 0 0,0 1 0 0 0,-1-1-1 0 0,1 0 1 0 0,0 1 0 0 0,-1-1 0 0 0,1 1 0 0 0,0-1 0 0 0,0 0 0 0 0,-1 1 0 0 0,1-1 0 0 0,0 1 0 0 0,0-1 0 0 0,0 1 0 0 0,0-1 0 0 0,-1 1 0 0 0,1-1 0 0 0,0 1 0 0 0,0-1 0 0 0,0 1 0 0 0,0-1 0 0 0,0 1 0 0 0,0-1 0 0 0,1 1 0 0 0,-1-1-1 0 0,0 1 1 0 0,0-1 0 0 0,0 1 0 0 0,0-1 0 0 0,0 1 0 0 0,1-1 0 0 0,-1 1 0 0 0,0-1 0 0 0,0 0 0 0 0,1 1 0 0 0,-1-1 0 0 0,0 1 0 0 0,1-1 0 0 0,-1 0 0 0 0,1 1 0 0 0,-1-1 0 0 0,0 0 0 0 0,1 0 0 0 0,-1 1 0 0 0,1-1 1 0 0,135 73 1760 0 0,-70-40-1201 0 0,-62-31-1286 0 0,16 13 2170 0 0,-16-9-4381 0 0,-2 1-4754 0 0,-2-7 1661 0 0</inkml:trace>
  <inkml:trace contextRef="#ctx0" brushRef="#br0" timeOffset="905.766">591 368 4249 0 0,'0'0'985'0'0,"0"0"-359"0"0,0 0-247 0 0,0 0 26 0 0,0 0 113 0 0,0 0 134 0 0,0 0 100 0 0,0 0-8 0 0,0 0-65 0 0,0 0-96 0 0,0 0-158 0 0,0 0-125 0 0,0 0-68 0 0,4 15-53 0 0,14 70 84 0 0,-7 22-511 0 0,-10-86-3205 0 0,-1-13-2223 0 0,0-4 3082 0 0</inkml:trace>
  <inkml:trace contextRef="#ctx0" brushRef="#br0" timeOffset="1427.914">536 346 2849 0 0,'0'0'941'0'0,"0"0"-213"0"0,0 0-70 0 0,0 0 122 0 0,0 0 208 0 0,0 0 95 0 0,0 0-23 0 0,0 0-74 0 0,0 0-133 0 0,0 0-118 0 0,0 0-88 0 0,0 0-88 0 0,24-5-91 0 0,72-14-73 0 0,-2 14 669 0 0,-93 7-1041 0 0,-1-1 1 0 0,1 1 0 0 0,0 0-1 0 0,-1 0 1 0 0,1 0-1 0 0,-1-1 1 0 0,0 1 0 0 0,0 0-1 0 0,0 0 1 0 0,1 0-1 0 0,-2 0 1 0 0,1 0 0 0 0,0-1-1 0 0,0 1 1 0 0,-1 0-1 0 0,1 0 1 0 0,-1 0 0 0 0,1 0-1 0 0,-1-1 1 0 0,0 1-1 0 0,0 0 1 0 0,1-1 0 0 0,-1 1-1 0 0,0 0 1 0 0,-1-1-1 0 0,1 1-23 0 0,-11 14 202 0 0,11-15-206 0 0,-1 1 1 0 0,0-1-1 0 0,1 0 1 0 0,-1 1 0 0 0,1-1-1 0 0,-1 1 1 0 0,1-1 0 0 0,0 1-1 0 0,-1 0 1 0 0,1-1 0 0 0,0 1-1 0 0,0 0 1 0 0,0 0 0 0 0,1 0-1 0 0,-1 0 1 0 0,0 0-1 0 0,1 0 1 0 0,-1 0 0 0 0,1 0-1 0 0,0 0 1 0 0,-1 0 0 0 0,1 0-1 0 0,0 0 1 0 0,0 0 0 0 0,1 0-1 0 0,-1 0 1 0 0,0 0-1 0 0,1 0 1 0 0,-1 0 0 0 0,1 0-1 0 0,-1 0 1 0 0,1 0 0 0 0,0 0-1 0 0,0 0 1 0 0,0 0 0 0 0,0-1-1 0 0,0 1 1 0 0,1 0-1 0 0,-1-1 1 0 0,0 1 0 0 0,1-1-1 0 0,-1 1 1 0 0,1-1 0 0 0,1 1 3 0 0,101 56 246 0 0,-102-56-224 0 0,0-1 0 0 0,0 1 0 0 0,0 0-1 0 0,-1 0 1 0 0,1 1 0 0 0,-1-1-1 0 0,1 0 1 0 0,-1 0 0 0 0,0 1 0 0 0,0-1-1 0 0,0 1 1 0 0,0-1 0 0 0,0 1-1 0 0,-1-1 1 0 0,1 1 0 0 0,-1 0 0 0 0,1-1-1 0 0,-1 1 1 0 0,0 0 0 0 0,0-1 0 0 0,0 1-1 0 0,-1 0 1 0 0,1-1 0 0 0,-1 1-1 0 0,1-1 1 0 0,-1 1 0 0 0,0-1 0 0 0,0 1-1 0 0,0-1 1 0 0,0 1 0 0 0,0-1 0 0 0,-1 0-1 0 0,1 1 1 0 0,-1-1 0 0 0,0 0-1 0 0,1 0 1 0 0,-1 0 0 0 0,-2 1-22 0 0,-76 31-182 0 0,21-28-5284 0 0,32-3-2020 0 0,20-2 4087 0 0</inkml:trace>
  <inkml:trace contextRef="#ctx0" brushRef="#br0" timeOffset="1740.891">39 726 24 0 0,'0'0'3229'0'0,"0"0"-1401"0"0,0 0-340 0 0,0 0 174 0 0,0 0 109 0 0,0 0-70 0 0,0 0-153 0 0,0 0-163 0 0,0 0-208 0 0,37-1-190 0 0,116-2-175 0 0,12-12 679 0 0,283-3-2972 0 0,-387 18-2588 0 0,-20 0-4310 0 0,-27 0 3205 0 0</inkml:trace>
  <inkml:trace contextRef="#ctx0" brushRef="#br0" timeOffset="2280.474">236 987 584 0 0,'0'0'572'0'0,"0"0"-108"0"0,0 0 192 0 0,0 0 435 0 0,0 0 335 0 0,0 0 33 0 0,0 0-159 0 0,0 0-227 0 0,0 0-207 0 0,0 0-185 0 0,0 0-177 0 0,0 0-142 0 0,0 0-118 0 0,4 35-94 0 0,11 109-69 0 0,-15-7-910 0 0,-18-66-1075 0 0,6-31-5420 0 0,12-36 5868 0 0</inkml:trace>
  <inkml:trace contextRef="#ctx0" brushRef="#br0" timeOffset="2775.306">142 1027 3025 0 0,'0'0'1312'0'0,"0"0"-146"0"0,0 0 28 0 0,0 0 83 0 0,0 0 10 0 0,0 0-110 0 0,0 0-158 0 0,0 0-145 0 0,0 0-109 0 0,0 0-94 0 0,36-14-43 0 0,112-46-50 0 0,-45 34 368 0 0,-103 26-945 0 0,29-5 234 0 0,1 2-1 0 0,-1 0 1 0 0,1 2-1 0 0,-1 1 1 0 0,17 3-235 0 0,-45-2-7 0 0,1 0-1 0 0,-1 0 1 0 0,0 0 0 0 0,1 0 0 0 0,-1 0-1 0 0,0 0 1 0 0,0 0 0 0 0,0 1-1 0 0,0-1 1 0 0,0 1 0 0 0,0-1 0 0 0,-1 1-1 0 0,1-1 1 0 0,0 1 0 0 0,-1-1-1 0 0,1 1 1 0 0,-1-1 0 0 0,1 1 0 0 0,-1 0-1 0 0,0-1 1 0 0,0 1 0 0 0,0 0 0 0 0,0-1-1 0 0,0 1 1 0 0,0 0 0 0 0,0-1-1 0 0,0 1 1 0 0,-1 0 0 0 0,1-1 0 0 0,-1 1-1 0 0,1 0 1 0 0,-1-1 0 0 0,0 1-1 0 0,1-1 1 0 0,-1 1 0 0 0,0-1 0 0 0,0 0-1 0 0,0 1 1 0 0,0-1 0 0 0,0 0-1 0 0,-1 0 1 0 0,1 1 0 0 0,0-1 0 0 0,0 0-1 0 0,-1 0 1 0 0,1 0 0 0 0,-1-1-1 0 0,1 1 1 0 0,-1 0 0 0 0,-1 0 7 0 0,-255 154-732 0 0,248-149 752 0 0,6-5-12 0 0,1 0-1 0 0,0 0 1 0 0,0 0-1 0 0,0 0 0 0 0,0 1 1 0 0,0 0-1 0 0,0-1 0 0 0,0 1 1 0 0,0 0-1 0 0,1 0 0 0 0,-1 1 1 0 0,1-1-1 0 0,-1 0 0 0 0,1 1 1 0 0,0-1-1 0 0,0 1 0 0 0,0 0 1 0 0,0 0-1 0 0,1 0 1 0 0,-1 0-1 0 0,1 0 0 0 0,-1 0 1 0 0,1 0-1 0 0,0 1 0 0 0,0-1 1 0 0,1 0-1 0 0,-1 0 0 0 0,1 1 1 0 0,0-1-1 0 0,0 1 0 0 0,0-1 1 0 0,0 0-1 0 0,0 1 0 0 0,1-1 1 0 0,-1 0-1 0 0,1 2-7 0 0,8 3 158 0 0,-1 0-1 0 0,1 0 0 0 0,0-1 1 0 0,1 0-1 0 0,-1 0 0 0 0,1-1 1 0 0,1-1-1 0 0,-1 1 0 0 0,1-2 1 0 0,0 1-1 0 0,9 1-157 0 0,50 8-1006 0 0,-47-13-2580 0 0,0-1-3926 0 0,-17 0 1603 0 0</inkml:trace>
  <inkml:trace contextRef="#ctx0" brushRef="#br0" timeOffset="3366.576">641 1267 928 0 0,'0'0'1159'0'0,"0"0"-367"0"0,0 0-73 0 0,0 0 228 0 0,0 0 133 0 0,0 0-72 0 0,0 0-195 0 0,0 0-284 0 0,0 0-244 0 0,0 0-135 0 0,0 0-61 0 0,0 0-36 0 0,-14 23-11 0 0,-42 69-1 0 0,11-35 358 0 0,44-56-319 0 0,1-1 89 0 0,0 0 149 0 0,0 0 178 0 0,0 0 172 0 0,0 0 117 0 0,7-19 1851 0 0,124-125-512 0 0,-105 120-2109 0 0,0 1 1 0 0,1 1-1 0 0,2 1 0 0 0,0 2 0 0 0,14-7-15 0 0,-11 18-941 0 0,-25 38 451 0 0,-20 157 347 0 0,12-186 204 0 0,0 0 0 0 0,0 0 0 0 0,0 0 0 0 0,-1-1 0 0 0,1 1 0 0 0,0 0 0 0 0,-1 0 0 0 0,1-1 0 0 0,0 1 0 0 0,-1-1 0 0 0,1 0 0 0 0,-1 1-1 0 0,1-1 1 0 0,-1 0 0 0 0,1 0 0 0 0,-1 0 0 0 0,1 0 0 0 0,-1 0 0 0 0,1 0 0 0 0,-1 0 0 0 0,1 0 0 0 0,-1-1 0 0 0,1 1 0 0 0,-1-1-1 0 0,1 1 1 0 0,-1-1 0 0 0,1 1 0 0 0,0-1 0 0 0,-1 0 0 0 0,1 0 0 0 0,0 1 0 0 0,0-1 0 0 0,0 0 0 0 0,0 0 0 0 0,-1 0 0 0 0,1-1-1 0 0,0 1 1 0 0,1 0 0 0 0,-1 0 0 0 0,0 0 0 0 0,0-1 0 0 0,0 0-61 0 0,0 1 43 0 0,-55-39 681 0 0,-4-3-1832 0 0,21 14-6952 0 0,31 25-910 0 0</inkml:trace>
  <inkml:trace contextRef="#ctx0" brushRef="#br0" timeOffset="4621.872">1144 847 0 0 0,'0'0'1143'0'0,"0"0"441"0"0,0 0 221 0 0,0 0-9 0 0,0 0-106 0 0,0 0-177 0 0,0 0-178 0 0,0 0-153 0 0,0 0-157 0 0,0 0-148 0 0,0 0-127 0 0,21-7-101 0 0,65-22-116 0 0,-31-7 382 0 0,-42 23-679 0 0,-1 2-68 0 0,6-2-125 0 0,-1-1 0 0 0,-1-1 0 0 0,-1 0 1 0 0,0-1-1 0 0,-1 0 0 0 0,-1-1 0 0 0,0-1 1 0 0,-1 0-1 0 0,-1-1 0 0 0,-1 0 1 0 0,0-1-1 0 0,5-18-43 0 0,-15 38-74 0 0,1-1 0 0 0,0 0 0 0 0,-1 0 1 0 0,1 1-1 0 0,-1-1 0 0 0,1 0 0 0 0,-1 0 0 0 0,1 0 1 0 0,-1 0-1 0 0,0 1 0 0 0,1-1 0 0 0,-1 0 1 0 0,0 0-1 0 0,0 0 0 0 0,1 0 0 0 0,-1 0 0 0 0,0 0 1 0 0,0 0-1 0 0,0 0 0 0 0,0 0 0 0 0,-1 0 0 0 0,1 0 1 0 0,0 0-1 0 0,0 0 0 0 0,0 0 0 0 0,-1 0 1 0 0,1 1-1 0 0,0-1 0 0 0,-1 0 0 0 0,1 0 0 0 0,-1 0 1 0 0,1 0-1 0 0,-1 1 0 0 0,0-1 0 0 0,1 0 0 0 0,-1 1 1 0 0,0-1-1 0 0,1 0 0 0 0,-1 1 0 0 0,0-1 1 0 0,0 1-1 0 0,0-1 0 0 0,1 1 0 0 0,-1-1 0 0 0,0 1 1 0 0,0 0-1 0 0,0-1 0 0 0,0 1 0 0 0,0 0 0 0 0,0 0 1 0 0,0-1-1 0 0,0 1 0 0 0,0 0 0 0 0,0 0 1 0 0,1 0-1 0 0,-1 0 0 0 0,0 1 0 0 0,0-1 0 0 0,0 0 1 0 0,0 0-1 0 0,0 0 74 0 0,-7 6-492 0 0,0-1-1 0 0,0 1 1 0 0,1 1 0 0 0,0-1 0 0 0,1 1-1 0 0,-1 1 1 0 0,1-1 0 0 0,1 1 0 0 0,-1 0 0 0 0,1 0-1 0 0,-3 7 493 0 0,2-4-246 0 0,0 1 0 0 0,1 0-1 0 0,0-1 1 0 0,1 2-1 0 0,1-1 1 0 0,-1 0 0 0 0,2 1-1 0 0,0-1 1 0 0,0 2 246 0 0,2-9 49 0 0,0 0 1 0 0,0-1-1 0 0,0 1 0 0 0,1 0 1 0 0,0 0-1 0 0,0 0 1 0 0,0 0-1 0 0,0-1 0 0 0,1 1 1 0 0,0-1-1 0 0,0 1 1 0 0,0-1-1 0 0,0 1 0 0 0,1-1 1 0 0,-1 0-1 0 0,1 0 0 0 0,0 0 1 0 0,1-1-1 0 0,-1 1 1 0 0,1-1-1 0 0,-1 0 0 0 0,1 0 1 0 0,0 0-1 0 0,4 2-49 0 0,0 0 488 0 0,2-1 1 0 0,-1 0-1 0 0,0 0 0 0 0,1-1 1 0 0,0 0-1 0 0,0 0 0 0 0,0-2 1 0 0,0 1-1 0 0,0-1 0 0 0,0 0 1 0 0,0-1-1 0 0,0 0 0 0 0,0-1 1 0 0,1 0-1 0 0,-1-1 0 0 0,0 0 1 0 0,5-2-489 0 0,103-39 2734 0 0,-102 35-2542 0 0,0-1 0 0 0,0-1 1 0 0,-1-1-1 0 0,-1 0 0 0 0,0-1 1 0 0,-1-1-1 0 0,0 0 0 0 0,-1-1 1 0 0,0 0-1 0 0,6-10-192 0 0,-14 17-16 0 0,0 1 0 0 0,0 0 0 0 0,-1-1-1 0 0,0 0 1 0 0,0 1 0 0 0,0-1 0 0 0,-1 0 0 0 0,0-1 0 0 0,-1 1 0 0 0,0 0 0 0 0,0 0 0 0 0,0-1 0 0 0,-1 1-1 0 0,0-6 18 0 0,0 12-53 0 0,0-1 1 0 0,0 1 0 0 0,-1 0-1 0 0,1 0 1 0 0,0 0 0 0 0,-1 0-1 0 0,1 0 1 0 0,0 0 0 0 0,-1 0-1 0 0,1 0 1 0 0,-1 0 0 0 0,1 0 0 0 0,-1 0-1 0 0,0 0 1 0 0,1 0 0 0 0,-1 0-1 0 0,0 1 1 0 0,0-1 0 0 0,0 0-1 0 0,0 0 1 0 0,0 1 0 0 0,1-1 0 0 0,-1 1-1 0 0,0-1 1 0 0,0 0 0 0 0,0 1-1 0 0,-1 0 1 0 0,1-1 0 0 0,0 1-1 0 0,0 0 1 0 0,0 0 0 0 0,0-1 0 0 0,0 1-1 0 0,0 0 1 0 0,0 0 0 0 0,-1 0-1 0 0,1 0 1 0 0,0 0 0 0 0,0 1-1 0 0,0-1 1 0 0,0 0 0 0 0,0 1-1 0 0,0-1 1 0 0,0 0 0 0 0,0 1 51 0 0,-46 21-2818 0 0,38-16 2555 0 0,1 0 0 0 0,1 1 0 0 0,-1-1 1 0 0,1 2-1 0 0,0-1 0 0 0,1 1 0 0 0,0 0 0 0 0,0 0 0 0 0,0 1 0 0 0,1-1 0 0 0,1 1 1 0 0,-1 0-1 0 0,1 1 0 0 0,1-1 0 0 0,0 1 0 0 0,0 0 0 0 0,1 0 0 0 0,-1 8 263 0 0,3-14-22 0 0,0-1-1 0 0,0 1 0 0 0,0 0 0 0 0,1 0 0 0 0,-1 0 0 0 0,1-1 1 0 0,0 1-1 0 0,0 0 0 0 0,0-1 0 0 0,1 1 0 0 0,-1-1 0 0 0,1 1 1 0 0,0-1-1 0 0,0 1 0 0 0,0-1 0 0 0,0 0 0 0 0,1 0 0 0 0,-1 0 1 0 0,1-1-1 0 0,0 1 0 0 0,-1 0 0 0 0,1-1 0 0 0,0 0 0 0 0,1 0 1 0 0,0 1 22 0 0,6 2 289 0 0,1 1 0 0 0,0-2 1 0 0,-1 0-1 0 0,2 0 1 0 0,-1-1-1 0 0,0 0 0 0 0,1-1 1 0 0,-1 0-1 0 0,1-1 1 0 0,0 0-1 0 0,-1-1 0 0 0,1 0 1 0 0,0-1-1 0 0,-1 0 1 0 0,1-1-1 0 0,-1 0 0 0 0,1-1 1 0 0,-1-1-1 0 0,0 1 1 0 0,0-2-1 0 0,9-4-289 0 0,2-2 396 0 0,-1 0-1 0 0,-1-1 0 0 0,0-1 1 0 0,-1-1-1 0 0,0-1 0 0 0,-1-1 1 0 0,-1 0-1 0 0,-1-1 1 0 0,0-1-1 0 0,5-9-395 0 0,-12 17 29 0 0,-1 0 1 0 0,-1-1-1 0 0,0 0 0 0 0,0-1 1 0 0,-1 1-1 0 0,-1-1 0 0 0,0 0 1 0 0,-1-1-1 0 0,0 1 0 0 0,0-1 1 0 0,-2 0-1 0 0,1 0 0 0 0,-2 0 1 0 0,0 0-1 0 0,0 0 1 0 0,-1-5-30 0 0,-1 15-9 0 0,-1 0 0 0 0,1 1 0 0 0,-1-1 0 0 0,1 0 0 0 0,-1 1 1 0 0,0-1-1 0 0,0 1 0 0 0,0 0 0 0 0,0 0 0 0 0,0 0 0 0 0,0 0 1 0 0,0 0-1 0 0,-1 0 0 0 0,1 0 0 0 0,-1 1 0 0 0,0-1 0 0 0,1 1 1 0 0,-1 0-1 0 0,0 0 0 0 0,0 0 0 0 0,0 0 0 0 0,0 0 0 0 0,0 1 1 0 0,0-1-1 0 0,0 1 0 0 0,0 0 0 0 0,0 0 0 0 0,0 0 1 0 0,0 0-1 0 0,0 0 0 0 0,0 1 0 0 0,0-1 0 0 0,0 1 0 0 0,1 0 1 0 0,-1 0-1 0 0,0 0 0 0 0,0 0 0 0 0,0 1 0 0 0,1-1 0 0 0,-1 1 1 0 0,1-1-1 0 0,-1 1 0 0 0,1 0 0 0 0,0 0 0 0 0,0 0 0 0 0,-1 0 1 0 0,1 1-1 0 0,1-1 0 0 0,-1 1 0 0 0,-1 1 9 0 0,-8 7-3 0 0,1-1 0 0 0,0 1-1 0 0,0 1 1 0 0,1-1 0 0 0,1 2-1 0 0,0-1 1 0 0,1 1 0 0 0,0 0-1 0 0,1 1 1 0 0,0-1 0 0 0,1 1 0 0 0,1 0-1 0 0,0 1 1 0 0,1-1 0 0 0,1 1-1 0 0,0 0 1 0 0,0 8 3 0 0,2-16 6 0 0,0 0 1 0 0,0 0-1 0 0,1 0 0 0 0,-1 0 0 0 0,2 0 1 0 0,-1-1-1 0 0,1 1 0 0 0,0 0 1 0 0,0-1-1 0 0,1 1 0 0 0,0-1 0 0 0,0 1 1 0 0,0-1-1 0 0,1 0 0 0 0,0-1 1 0 0,0 1-1 0 0,1-1 0 0 0,-1 0 0 0 0,1 0 1 0 0,0 0-1 0 0,1 0 0 0 0,-1-1 0 0 0,1 0 1 0 0,4 2-7 0 0,82 28-1641 0 0,-49-30-8978 0 0,-35-4 3648 0 0</inkml:trace>
  <inkml:trace contextRef="#ctx0" brushRef="#br0" timeOffset="6213.894">2469 615 0 0 0,'0'0'1536'0'0,"0"0"-590"0"0,0 0-309 0 0,0 0 63 0 0,0 0 271 0 0,0 0 284 0 0,0 0 119 0 0,0 0-70 0 0,0 0-184 0 0,0 0-249 0 0,0 0-187 0 0,0 0-97 0 0,0 0-92 0 0,0 16-63 0 0,0 109 759 0 0,-26 10-1959 0 0,24-125 185 0 0,-5 24-3239 0 0,5-13-3753 0 0,2-19 6220 0 0</inkml:trace>
  <inkml:trace contextRef="#ctx0" brushRef="#br0" timeOffset="6817.91">2397 637 392 0 0,'0'0'1864'0'0,"0"0"-491"0"0,0 0-290 0 0,0 0-43 0 0,0 0 35 0 0,0 0 38 0 0,0 0-27 0 0,0 0-89 0 0,0 0-119 0 0,0 0-159 0 0,0 0-142 0 0,0 0-115 0 0,0 0-62 0 0,22-2-36 0 0,103-7 399 0 0,-120 9-669 0 0,2 0 33 0 0,-1-1-1 0 0,1 1 1 0 0,0 1-1 0 0,0-1 1 0 0,-1 1 0 0 0,1 0-1 0 0,-1 1 1 0 0,1 0 0 0 0,-1 0-1 0 0,1 0 1 0 0,-1 1-1 0 0,0-1 1 0 0,1 2-127 0 0,-6-3 22 0 0,1 0-1 0 0,-1 0 1 0 0,0 0-1 0 0,0-1 1 0 0,0 1-1 0 0,0 0 1 0 0,-1 1-1 0 0,1-1 1 0 0,0 0-1 0 0,0 0 1 0 0,-1 0-1 0 0,1 0 1 0 0,0 1 0 0 0,-1-1-1 0 0,1 0 1 0 0,-1 0-1 0 0,0 1 1 0 0,1-1-1 0 0,-1 1 1 0 0,0-1-1 0 0,0 0 1 0 0,0 1-1 0 0,0-1 1 0 0,0 0-1 0 0,0 1 1 0 0,0-1-1 0 0,-1 0 1 0 0,1 1 0 0 0,0-1-1 0 0,-1 0 1 0 0,1 1-1 0 0,-1-1 1 0 0,1 0-1 0 0,-1 0 1 0 0,0 1-1 0 0,0-1 1 0 0,1 0-1 0 0,-1 0 1 0 0,0 0-1 0 0,0 0 1 0 0,0 0-1 0 0,0 0 1 0 0,0 0 0 0 0,0-1-1 0 0,0 1-21 0 0,-54 43 167 0 0,51-41-191 0 0,0-1 63 0 0,-43 37-357 0 0,46-38 296 0 0,1 1 1 0 0,-1-1 0 0 0,0 0 0 0 0,1 0 0 0 0,-1 1 0 0 0,0-1-1 0 0,1 0 1 0 0,0 1 0 0 0,-1-1 0 0 0,1 0 0 0 0,0 1-1 0 0,0-1 1 0 0,-1 0 0 0 0,1 1 0 0 0,0-1 0 0 0,0 1 0 0 0,1-1-1 0 0,-1 0 1 0 0,0 1 0 0 0,0-1 0 0 0,1 0 0 0 0,-1 1-1 0 0,1-1 1 0 0,-1 0 0 0 0,1 1 0 0 0,-1-1 0 0 0,1 0 0 0 0,0 0-1 0 0,0 0 1 0 0,0 1 0 0 0,0-1 0 0 0,-1 0 0 0 0,1 0-1 0 0,1 0 1 0 0,-1-1 0 0 0,0 1 0 0 0,0 0 0 0 0,0 0 0 0 0,0 0-1 0 0,1-1 22 0 0,19 15 21 0 0,-17-13 5 0 0,-1 0 0 0 0,1 0-1 0 0,-1 0 1 0 0,0 0 0 0 0,0 0-1 0 0,0 1 1 0 0,-1-1 0 0 0,1 1-1 0 0,0 0 1 0 0,-1 0 0 0 0,0 0-1 0 0,0 0 1 0 0,0 0 0 0 0,0 1-1 0 0,0-1 1 0 0,-1 1 0 0 0,1-1-1 0 0,-1 1 1 0 0,0-1 0 0 0,0 1 0 0 0,0 0-26 0 0,0-2 42 0 0,-1-1 1 0 0,1 1-1 0 0,0 0 1 0 0,-1-1-1 0 0,0 1 1 0 0,1 0 0 0 0,-1 0-1 0 0,0 0 1 0 0,0-1-1 0 0,0 1 1 0 0,0 0 0 0 0,0 0-1 0 0,0 0 1 0 0,-1-1-1 0 0,1 1 1 0 0,0 0-1 0 0,-1 0 1 0 0,0-1 0 0 0,1 1-1 0 0,-1 0 1 0 0,0-1-1 0 0,0 1 1 0 0,0-1 0 0 0,0 1-1 0 0,0-1 1 0 0,0 0-1 0 0,0 1 1 0 0,-1-1-1 0 0,1 0 1 0 0,0 0 0 0 0,-1 1-1 0 0,1-1 1 0 0,-1 0-1 0 0,1-1 1 0 0,-1 1 0 0 0,0 0-1 0 0,1 0 1 0 0,-1-1-1 0 0,0 1 1 0 0,1-1-1 0 0,-1 1 1 0 0,0-1 0 0 0,0 0-1 0 0,-1 0-42 0 0,-134 29-437 0 0,74-26-6081 0 0,50-6-1461 0 0,9 3 4568 0 0</inkml:trace>
  <inkml:trace contextRef="#ctx0" brushRef="#br0" timeOffset="7363.406">2883 634 4089 0 0,'0'0'1514'0'0,"0"0"-182"0"0,0 0 7 0 0,0 0 140 0 0,0 0 22 0 0,0 0-200 0 0,0 0-325 0 0,0 0-200 0 0,0 0-70 0 0,0 0-20 0 0,0 0 37 0 0,0 0-92 0 0,0 0-116 0 0,3 14-52 0 0,8 97 554 0 0,-8-89-949 0 0,-1-1 0 0 0,-1 0-1 0 0,-1 1 1 0 0,-1-1 0 0 0,-1 0-1 0 0,-1 1 1 0 0,0-1 0 0 0,-2 0 0 0 0,-1 0-68 0 0,5-18-1116 0 0,-4 12 2628 0 0,4-10-6280 0 0,1 2-7584 0 0,0-7 9418 0 0</inkml:trace>
  <inkml:trace contextRef="#ctx0" brushRef="#br0" timeOffset="7636.902">2841 637 5505 0 0,'0'0'1308'0'0,"0"0"-385"0"0,0 0 8 0 0,0 0 265 0 0,0 0 279 0 0,0 0 80 0 0,0 0-176 0 0,0 0-242 0 0,0 0-217 0 0,0 0-195 0 0,0 0-133 0 0,0 0-95 0 0,30 0-107 0 0,93 0-60 0 0,-29-11 178 0 0,-1 0-2534 0 0,-92 11 618 0 0,-4 4-4191 0 0,-3-1 2518 0 0,4-3 1412 0 0,-2 4-3919 0 0</inkml:trace>
  <inkml:trace contextRef="#ctx0" brushRef="#br0" timeOffset="7901.876">2773 880 2945 0 0,'0'0'1128'0'0,"0"0"344"0"0,0 0 321 0 0,0 0 167 0 0,0 0-152 0 0,0 0-351 0 0,0 0-401 0 0,0 0-360 0 0,0 0-232 0 0,0 0-232 0 0,204-11-176 0 0,-172 4-168 0 0,-3-1-424 0 0,2 1-560 0 0,-3 3-1209 0 0,-8 1-2360 0 0,-9-1-1688 0 0</inkml:trace>
</inkml:ink>
</file>

<file path=ppt/ink/ink2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23.9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10004 917 3377 0 0,'0'0'1505'0'0,"0"0"-1054"0"0,0 0-81 0 0,0 0 411 0 0,0 0 398 0 0,0 0 155 0 0,0 0-9 0 0,0 0-61 0 0,0 0-121 0 0,0 0-101 0 0,0 0-62 0 0,0 0-60 0 0,0 0-33 0 0,27 3-32 0 0,87 8-45 0 0,-53-22 622 0 0,130-117 984 0 0,-138 87-2198 0 0,-39 30-187 0 0,-3 1-34 0 0,1 1 0 0 0,0 0-1 0 0,0 1 1 0 0,1 1 0 0 0,0 0-1 0 0,0 0 1 0 0,1 1-1 0 0,-1 1 1 0 0,2 0 3 0 0,-13 5-30 0 0,-1 1 0 0 0,1-1 0 0 0,-1 0-1 0 0,1 0 1 0 0,-1 1 0 0 0,1-1 0 0 0,-1 1 0 0 0,0 0 0 0 0,1-1-1 0 0,-1 1 1 0 0,0 0 0 0 0,1 0 0 0 0,-1 0 0 0 0,0 0-1 0 0,0 0 1 0 0,0 0 0 0 0,0 0 0 0 0,0 0 0 0 0,0 0 0 0 0,0 0-1 0 0,0 1 1 0 0,0-1 0 0 0,-1 0 0 0 0,1 1 0 0 0,0-1 0 0 0,-1 0-1 0 0,1 1 1 0 0,-1-1 0 0 0,0 1 0 0 0,1-1 0 0 0,-1 1 0 0 0,0-1-1 0 0,0 1 1 0 0,0-1 0 0 0,0 1 0 0 0,0-1 0 0 0,0 2 30 0 0,0 63-239 0 0,-3-51 136 0 0,0-1-1 0 0,0 1 0 0 0,-2-1 1 0 0,0 0-1 0 0,0 0 0 0 0,-1-1 1 0 0,-1 1-1 0 0,0-1 1 0 0,-1-1-1 0 0,-1 1 0 0 0,0-1 1 0 0,0-1-1 0 0,-1 0 0 0 0,-1 0 1 0 0,1-1-1 0 0,-2 0 1 0 0,0-1-1 0 0,0 0 0 0 0,0-1 1 0 0,-7 3 103 0 0,17-10-78 0 0,1 1 1 0 0,-1-1-1 0 0,1 0 1 0 0,-1 1-1 0 0,0-1 0 0 0,1 0 1 0 0,-1 0-1 0 0,0 0 1 0 0,0 0-1 0 0,0 0 1 0 0,0-1-1 0 0,0 1 1 0 0,0 0-1 0 0,0-1 0 0 0,0 0 1 0 0,0 1-1 0 0,0-1 1 0 0,0 0-1 0 0,0 0 1 0 0,0 0-1 0 0,0 0 1 0 0,0-1-1 0 0,0 1 1 0 0,0 0-1 0 0,0-1 0 0 0,0 0 1 0 0,0 1-1 0 0,0-1 1 0 0,1 0-1 0 0,-1 0 1 0 0,0 0-1 0 0,0 0 1 0 0,1 0-1 0 0,-1 0 1 0 0,0-1-1 0 0,1 1 0 0 0,-1-1 1 0 0,1 1-1 0 0,0-1 1 0 0,-1 1-1 0 0,1-1 1 0 0,0 0-1 0 0,0 1 1 0 0,0-1-1 0 0,0 0 1 0 0,0 0-1 0 0,1 0 0 0 0,-1 0 1 0 0,1 0-1 0 0,-1 0 1 0 0,1 0-1 0 0,0 0 1 0 0,-1 0-1 0 0,1 0 1 0 0,0 0-1 0 0,0 0 1 0 0,1 0-1 0 0,-1 0 0 0 0,0 0 1 0 0,1 0-1 0 0,-1 0 78 0 0,3-4-251 0 0,1 0-1 0 0,-1 1 0 0 0,1 0 1 0 0,0 0-1 0 0,0 0 1 0 0,1 0-1 0 0,0 0 0 0 0,0 1 1 0 0,0 0-1 0 0,0 0 0 0 0,0 1 1 0 0,1-1-1 0 0,-1 1 1 0 0,1 0-1 0 0,0 1 0 0 0,0-1 1 0 0,0 1-1 0 0,1 0 0 0 0,-1 1 1 0 0,0-1-1 0 0,1 1 1 0 0,-1 1-1 0 0,1-1 0 0 0,-1 1 1 0 0,1 0 251 0 0,1 1-4 0 0,-1 1 1 0 0,1-1 0 0 0,0 1 0 0 0,-1 1-1 0 0,1 0 1 0 0,-1 0 0 0 0,0 0 0 0 0,0 1-1 0 0,0 0 1 0 0,0 0 0 0 0,5 5 3 0 0,52 25 1289 0 0,-53-31-823 0 0,-1-1-1 0 0,1 0 1 0 0,0 0-1 0 0,0-2 1 0 0,0 1-1 0 0,0-1 1 0 0,0-1-1 0 0,0 0 1 0 0,-1 0-1 0 0,1-1 1 0 0,0-1-1 0 0,-1 1 1 0 0,1-2-1 0 0,-1 0 1 0 0,0 0-1 0 0,1-1-465 0 0,147-99 2794 0 0,116-150-1046 0 0,-252 233-1826 0 0,0-2 0 0 0,-2 0 0 0 0,0-2 0 0 0,-2 0 0 0 0,0-1 0 0 0,-2-1 0 0 0,-1 0 0 0 0,-1-1 1 0 0,-2-1-1 0 0,0 0 0 0 0,-2 0 0 0 0,-2-1 0 0 0,0-1 0 0 0,-2 1 0 0 0,2-30 78 0 0,-8 57-26 0 0,1 0-1 0 0,-1 0 1 0 0,1 0-1 0 0,-1-1 1 0 0,0 1-1 0 0,-1 0 1 0 0,1 0-1 0 0,0 0 1 0 0,-1 0-1 0 0,0 0 1 0 0,0 0-1 0 0,0 0 1 0 0,0 0-1 0 0,0 0 1 0 0,0 0-1 0 0,-1 0 0 0 0,1 0 1 0 0,-1 1-1 0 0,0-1 1 0 0,0 1-1 0 0,0-1 1 0 0,0 1-1 0 0,0 0 1 0 0,-1 0-1 0 0,1 0 1 0 0,-1 0-1 0 0,1 0 1 0 0,-1 0-1 0 0,0 1 1 0 0,0-1-1 0 0,0 1 1 0 0,0 0-1 0 0,1 0 1 0 0,-2 0-1 0 0,1 0 1 0 0,0 1-1 0 0,0-1 1 0 0,0 1-1 0 0,0 0 1 0 0,0-1-1 0 0,0 1 1 0 0,-1 1-1 0 0,-1-1 27 0 0,-7 5-44 0 0,1-1 0 0 0,0 2 0 0 0,0 0 0 0 0,0 0 0 0 0,0 1 1 0 0,1 0-1 0 0,0 0 0 0 0,1 1 0 0 0,0 1 0 0 0,0 0 0 0 0,0 0 0 0 0,1 0 0 0 0,-2 5 44 0 0,-4 5 67 0 0,1 0 0 0 0,1 1 0 0 0,1 0 0 0 0,0 1 0 0 0,2 0 0 0 0,0 1 0 0 0,2 0 0 0 0,0 0 0 0 0,1 1-1 0 0,2 0 1 0 0,0 0 0 0 0,1 0 0 0 0,1 0 0 0 0,2 1 0 0 0,0-1 0 0 0,2 0 0 0 0,0 0 0 0 0,1 0 0 0 0,2 0 0 0 0,0 0 0 0 0,2-1 0 0 0,4 13-67 0 0,93 141 393 0 0,-91-141-625 0 0,-35-26-3557 0 0,12-9-740 0 0,6 0-1436 0 0,2 0 409 0 0</inkml:trace>
  <inkml:trace contextRef="#ctx0" brushRef="#br0" timeOffset="255.457">11646 755 6409 0 0,'0'0'1641'0'0,"0"0"-513"0"0,0 0-64 0 0,0 0-96 0 0,0 0-223 0 0,0 0-289 0 0,0 0-264 0 0,0 0-176 0 0,0 0-152 0 0,0 0-152 0 0,0 0-297 0 0,0 0-375 0 0,0 0-608 0 0,0 0-689 0 0,-59 155-1239 0 0,59-155 167 0 0</inkml:trace>
  <inkml:trace contextRef="#ctx0" brushRef="#br0" timeOffset="416.392">11576 424 7522 0 0,'0'0'2448'0'0,"0"0"-599"0"0,0 0-361 0 0,0 0-392 0 0,0 0-456 0 0,0 0-776 0 0,0 0-1000 0 0,0 0-432 0 0,0 0-153 0 0,0 0-71 0 0,0 0-561 0 0,0 0-3984 0 0</inkml:trace>
  <inkml:trace contextRef="#ctx0" brushRef="#br0" timeOffset="946.426">12008 622 9786 0 0,'0'0'3746'0'0,"0"0"-2128"0"0,0 0-471 0 0,0 0 60 0 0,0 0-184 0 0,0 0-331 0 0,0 0-293 0 0,0 0-213 0 0,0 0-136 0 0,0 0-60 0 0,0 0-48 0 0,0 0-53 0 0,0 0-21 0 0,-29 29-26 0 0,-87 89-11 0 0,114-117 161 0 0,0 0-1 0 0,0 0 0 0 0,0-1 1 0 0,1 2-1 0 0,-1-1 1 0 0,0 0-1 0 0,1 0 1 0 0,-1 0-1 0 0,1 1 0 0 0,-1-1 1 0 0,1 1-1 0 0,0-1 1 0 0,-1 1-1 0 0,1 0 1 0 0,0-1-1 0 0,0 1 0 0 0,0 0 1 0 0,0 0-1 0 0,1 0 1 0 0,-1 0-1 0 0,0 0 1 0 0,1 0-1 0 0,0 0 0 0 0,-1 0 1 0 0,1 0-1 0 0,0 0 1 0 0,0 0-1 0 0,0 0 1 0 0,0 0-1 0 0,0 1 9 0 0,3 2-59 0 0,0 0 51 0 0,0 0 0 0 0,0 0 0 0 0,1 0 0 0 0,-1 0 0 0 0,1-1 0 0 0,1 1 0 0 0,-1-1 0 0 0,0 0 1 0 0,1-1-1 0 0,0 1 0 0 0,0-1 0 0 0,0 0 0 0 0,0 0 0 0 0,1 0 0 0 0,-1-1 0 0 0,1 0 0 0 0,0 0 0 0 0,-1 0 0 0 0,1-1 0 0 0,0 1 0 0 0,0-1 0 0 0,0-1 0 0 0,0 1 0 0 0,5-1 8 0 0,5-1 202 0 0,-1 0 0 0 0,1 0 0 0 0,-1-2 0 0 0,0 1 0 0 0,1-2 0 0 0,-1 0 0 0 0,-1-1-1 0 0,1-1 1 0 0,-1 0 0 0 0,0-1 0 0 0,0 0 0 0 0,0-1 0 0 0,5-6-202 0 0,15-11 335 0 0,-1-2 0 0 0,-1-1 0 0 0,-2-2-1 0 0,-1-1 1 0 0,-1-1 0 0 0,-2-2 0 0 0,-1 0 0 0 0,-2-2 0 0 0,13-27-335 0 0,-26 45-18 0 0,0-1 1 0 0,-2 1 0 0 0,0-2-1 0 0,-1 1 1 0 0,-1-1-1 0 0,-1 0 1 0 0,-1 0-1 0 0,0-1 1 0 0,-2 1-1 0 0,0-1 1 0 0,-1 0 0 0 0,-2 1-1 0 0,0-3 18 0 0,1 20-30 0 0,-1 0 0 0 0,1 0 0 0 0,-1 0 0 0 0,0-1 0 0 0,0 1 0 0 0,0 0 1 0 0,0 0-1 0 0,0 1 0 0 0,-1-1 0 0 0,1 0 0 0 0,-1 0 0 0 0,0 1 0 0 0,0-1 0 0 0,0 1 0 0 0,0-1 0 0 0,0 1 0 0 0,-1 0 0 0 0,1 0 0 0 0,-1 0 0 0 0,1 0 0 0 0,-1 1 0 0 0,0-1 0 0 0,1 1 0 0 0,-1-1 1 0 0,0 1-1 0 0,0 0 0 0 0,0 0 0 0 0,0 0 0 0 0,-1 0 0 0 0,1 1 0 0 0,0 0 0 0 0,-3-1 30 0 0,-1 1-83 0 0,-1 0-1 0 0,1 1 1 0 0,-1 0 0 0 0,1 0-1 0 0,-1 1 1 0 0,1 0-1 0 0,0 0 1 0 0,0 1 0 0 0,0 0-1 0 0,0 0 1 0 0,1 0 0 0 0,-1 1-1 0 0,-4 3 84 0 0,-4 5-76 0 0,0 1 1 0 0,1 0-1 0 0,1 1 0 0 0,0 0 0 0 0,0 1 0 0 0,2 0 0 0 0,0 1 0 0 0,1 0 0 0 0,0 1 0 0 0,1 0 0 0 0,1 1 1 0 0,1-1-1 0 0,1 2 0 0 0,0-1 0 0 0,1 1 0 0 0,1-1 0 0 0,1 1 0 0 0,1 0 0 0 0,0 1 0 0 0,2-1 0 0 0,0 0 1 0 0,1 0-1 0 0,3 18 76 0 0,1-23 13 0 0,2 0 1 0 0,-1 0-1 0 0,2-1 1 0 0,0 0-1 0 0,0 0 1 0 0,1-1-1 0 0,1 0 1 0 0,0 0-1 0 0,0-1 1 0 0,1 0-1 0 0,1-1 1 0 0,0-1-1 0 0,0 1 1 0 0,1-2-1 0 0,0 0 1 0 0,1-1-1 0 0,-1 0 1 0 0,1-1-1 0 0,1 0 1 0 0,-1-1-1 0 0,1-1 1 0 0,0 0-1 0 0,0-1 1 0 0,0-1-1 0 0,13 1-13 0 0,-2 1 331 0 0,1-2 1 0 0,-1-1-1 0 0,1-1 0 0 0,0-1 0 0 0,-1-1 1 0 0,0-1-1 0 0,1-2 0 0 0,-1 0 1 0 0,-1-2-1 0 0,2-2-331 0 0,-5 2 128 0 0,-1-1 0 0 0,0-1 0 0 0,0-1 0 0 0,-1 0 1 0 0,-1-2-1 0 0,1-1 0 0 0,-2 0 0 0 0,0-1 0 0 0,-1-1 1 0 0,0-1-1 0 0,-1 0 0 0 0,-1-1 0 0 0,0-1 0 0 0,-1 0 0 0 0,-2-1 1 0 0,1 0-1 0 0,-2-1 0 0 0,4-12-128 0 0,-14 30-27 0 0,0 0 0 0 0,-1 0 0 0 0,1 0-1 0 0,-1 0 1 0 0,0 0 0 0 0,1 0 0 0 0,-1 0 0 0 0,0 0 0 0 0,0 0-1 0 0,0 0 1 0 0,-1 0 0 0 0,1-1 0 0 0,0 1 0 0 0,-1 0 0 0 0,1 0 0 0 0,-1 1-1 0 0,0-1 1 0 0,0 0 0 0 0,0 0 0 0 0,0 0 0 0 0,0 0 0 0 0,0 1 0 0 0,0-1-1 0 0,0 0 1 0 0,-1 1 0 0 0,1-1 0 0 0,-1 1 0 0 0,1-1 0 0 0,-1 1 0 0 0,0 0-1 0 0,1 0 1 0 0,-1 0 0 0 0,0 0 0 0 0,0 0 0 0 0,0 0 0 0 0,0 0-1 0 0,0 1 1 0 0,0-1 0 0 0,0 1 0 0 0,0-1 0 0 0,0 1 0 0 0,0 0 0 0 0,0 0-1 0 0,0 0 1 0 0,0 0 0 0 0,0 0 0 0 0,0 0 0 0 0,0 0 0 0 0,0 1 0 0 0,0-1-1 0 0,0 1 1 0 0,0 0 0 0 0,0-1 0 0 0,0 1 0 0 0,0 0 0 0 0,0 1 27 0 0,-14 2-95 0 0,0 2 0 0 0,1 0 0 0 0,0 0 0 0 0,0 2 0 0 0,1 0 1 0 0,0 0-1 0 0,0 2 0 0 0,1-1 0 0 0,0 2 0 0 0,1 0 0 0 0,0 0 0 0 0,1 1 1 0 0,0 1-1 0 0,0-1 0 0 0,2 2 0 0 0,0 0 0 0 0,0 1 95 0 0,3-6-129 0 0,1 1 0 0 0,1 0-1 0 0,0 0 1 0 0,0 1 0 0 0,1-1-1 0 0,0 1 1 0 0,1 0 0 0 0,0 0 0 0 0,1-1-1 0 0,0 1 1 0 0,1 0 0 0 0,0 10 129 0 0,1-16-78 0 0,-1 0 1 0 0,1 0-1 0 0,0 0 1 0 0,1 0-1 0 0,-1 0 1 0 0,1 0-1 0 0,0-1 1 0 0,0 1-1 0 0,0 0 1 0 0,1-1-1 0 0,-1 0 1 0 0,1 1 0 0 0,0-1-1 0 0,0 0 1 0 0,1-1-1 0 0,-1 1 1 0 0,1 0-1 0 0,0-1 1 0 0,0 0-1 0 0,0 0 1 0 0,1 0-1 0 0,-1-1 1 0 0,0 1-1 0 0,1-1 1 0 0,0 0-1 0 0,0 0 1 0 0,-1-1 0 0 0,2 1 76 0 0,87 8-3068 0 0,-34-22-6466 0 0,-44 8 2702 0 0</inkml:trace>
  <inkml:trace contextRef="#ctx0" brushRef="#br0" timeOffset="1631.42">11653 751 0 0 0,'0'0'1584'0'0,"0"0"-21"0"0,0 0-120 0 0,0 0-193 0 0,0 0-193 0 0,0 0-138 0 0,0 0-60 0 0,0 0-11 0 0,0 0-35 0 0,0 0-73 0 0,-5 5-132 0 0,-18 12-175 0 0,18 20 665 0 0,-2 60 359 0 0,-12-58-1901 0 0,15-31-383 0 0,0 0-1930 0 0,-4-5-4309 0 0,6-3 3488 0 0</inkml:trace>
  <inkml:trace contextRef="#ctx0" brushRef="#br0" timeOffset="2199.92">11668 468 0 0 0,'0'0'600'0'0,"0"0"891"0"0,0 0 451 0 0,0 0 58 0 0,0 0-150 0 0,0 0-176 0 0,0 0-134 0 0,0 0-106 0 0,0 0-101 0 0,0 0-115 0 0,0 0-139 0 0,0 0-114 0 0,0 0-92 0 0,-19 11 1575 0 0,-12 7-474 0 0,30-18-765 0 0,0 0-1225 0 0,1 0-20 0 0,0 0 11 0 0,0 0-20 0 0,0 0-47 0 0,0 0-40 0 0,0 0-56 0 0,19-11-3945 0 0,-11 7-176 0 0,-2 1-1143 0 0,-2 3-3750 0 0</inkml:trace>
  <inkml:trace contextRef="#ctx0" brushRef="#br0" timeOffset="-1597.38">8455 762 18860 0 0,'0'0'1674'0'0,"0"0"-717"0"0,0 0-262 0 0,0 0-135 0 0,0 0-226 0 0,0 0-234 0 0,0 0-215 0 0,0 0-90 0 0,0 0-10 0 0,0 0 43 0 0,0 0 58 0 0,0 0 21 0 0,2 11-14 0 0,5 32-15 0 0,-5-40 160 0 0,-1 0 0 0 0,1 0 0 0 0,0 0 0 0 0,0 0 1 0 0,0-1-1 0 0,0 1 0 0 0,0-1 0 0 0,0 0 0 0 0,1 1 0 0 0,-1-1 1 0 0,1 0-1 0 0,0 0 0 0 0,-1-1 0 0 0,1 1 0 0 0,0 0 1 0 0,0-1-1 0 0,0 0 0 0 0,0 0 0 0 0,0 0 0 0 0,1 0 0 0 0,-1 0 1 0 0,0 0-1 0 0,0-1 0 0 0,1 0 0 0 0,-1 0 0 0 0,0 0 0 0 0,1 0 1 0 0,-1 0-1 0 0,0-1 0 0 0,0 1 0 0 0,1-1 0 0 0,2-1-38 0 0,6-2 223 0 0,1-1 0 0 0,-1 0-1 0 0,0-1 1 0 0,0 0-1 0 0,-1-1 1 0 0,0 0 0 0 0,0-1-1 0 0,0-1 1 0 0,-1 1-1 0 0,-1-2 1 0 0,1 1 0 0 0,-2-1-1 0 0,1-1 1 0 0,5-9-223 0 0,47-80 103 0 0,-53 51-3648 0 0,-8 44-424 0 0,-2 2-3326 0 0,-3 3-4374 0 0</inkml:trace>
  <inkml:trace contextRef="#ctx0" brushRef="#br0" timeOffset="-1256.113">9175 597 16307 0 0,'0'0'3524'0'0,"0"0"-1877"0"0,0 0-598 0 0,0 0-124 0 0,0 0-224 0 0,0 0-249 0 0,0 0-186 0 0,0 0-106 0 0,0 0-84 0 0,0 0-60 0 0,0 0-32 0 0,0 0-48 0 0,0 0-26 0 0,-13 3-23 0 0,-42 13-31 0 0,54-15 122 0 0,0-1-1 0 0,0 0 1 0 0,0 1-1 0 0,0-1 1 0 0,-1 1-1 0 0,1-1 1 0 0,0 1 0 0 0,0 0-1 0 0,0-1 1 0 0,1 1-1 0 0,-1 0 1 0 0,0 0 0 0 0,0-1-1 0 0,0 1 1 0 0,1 0-1 0 0,-1 0 1 0 0,0 0-1 0 0,1 0 1 0 0,-1 0 0 0 0,0 0-1 0 0,1 0 1 0 0,0 1-1 0 0,-1-1 1 0 0,1 0 0 0 0,0 0-1 0 0,-1 0 1 0 0,1 0-1 0 0,0 0 1 0 0,0 1-1 0 0,0-1 1 0 0,0 0 0 0 0,0 0-1 0 0,0 0 1 0 0,0 1-1 0 0,1-1 1 0 0,-1 0 0 0 0,0 0-1 0 0,1 1 23 0 0,0 4-294 0 0,0-1 244 0 0,1 0 0 0 0,0-1-1 0 0,0 1 1 0 0,0-1-1 0 0,1 0 1 0 0,-1 0-1 0 0,1 1 1 0 0,0-2 0 0 0,0 1-1 0 0,1 0 1 0 0,-1-1-1 0 0,1 1 1 0 0,0-1 0 0 0,-1 0-1 0 0,1 0 1 0 0,3 1 50 0 0,18 18-22 0 0,-22-20 73 0 0,-1 0 0 0 0,1 0-1 0 0,-1 1 1 0 0,1 0 0 0 0,-1-1-1 0 0,0 1 1 0 0,0 0 0 0 0,0 0-1 0 0,0 0 1 0 0,-1 0 0 0 0,1 1-1 0 0,-1-1 1 0 0,1 0 0 0 0,-1 1-1 0 0,-1-1 1 0 0,1 0 0 0 0,0 1-1 0 0,-1-1 1 0 0,1 1 0 0 0,-1 0-1 0 0,0-1 1 0 0,0 1 0 0 0,-1-1-1 0 0,1 1 1 0 0,-1-1 0 0 0,0 1-1 0 0,0-1 1 0 0,0 0 0 0 0,0 1 0 0 0,0-1-1 0 0,-1 0 1 0 0,1 0 0 0 0,-1 1-1 0 0,0-1 1 0 0,0-1 0 0 0,0 1-1 0 0,-1 0 1 0 0,1 0-51 0 0,-61 17 156 0 0,12-21-5344 0 0,23 0-4505 0 0,16 1-230 0 0</inkml:trace>
  <inkml:trace contextRef="#ctx0" brushRef="#br0" timeOffset="-3851.549">4637 998 4777 0 0,'0'0'285'0'0,"0"0"-85"0"0,0 0 299 0 0,0 0 645 0 0,0 0 600 0 0,0 0 211 0 0,0 0-104 0 0,0 0-244 0 0,0 0-272 0 0,0 0-252 0 0,0 0-154 0 0,0 0-145 0 0,0 0-114 0 0,33-18-78 0 0,102-57-43 0 0,-71 25 210 0 0,-57 38-591 0 0,109-168 1813 0 0,-98 233-3128 0 0,17 104 1257 0 0,13 155-110 0 0,-45-285 3 0 0,4 20-58 0 0,-3 1 1 0 0,-1 0-1 0 0,-3 0 0 0 0,-4 32 55 0 0,-21-9-142 0 0,25-70 165 0 0,-1 1 0 0 0,0 0 1 0 0,0 0-1 0 0,0 0 0 0 0,0-1 1 0 0,0 1-1 0 0,0 0 0 0 0,-1-1 1 0 0,1 1-1 0 0,-1-1 0 0 0,1 0 1 0 0,-1 1-1 0 0,1-1 1 0 0,-1 0-1 0 0,0 0 0 0 0,1 0 1 0 0,-1 0-1 0 0,0 0 0 0 0,0-1 1 0 0,0 1-1 0 0,0 0 0 0 0,0-1 1 0 0,0 1-1 0 0,0-1 0 0 0,0 0 1 0 0,0 0-1 0 0,0 0 1 0 0,0 0-1 0 0,0 0 0 0 0,0 0 1 0 0,0 0-1 0 0,0-1 0 0 0,0 1 1 0 0,0-1-1 0 0,0 1-23 0 0,-2-4 38 0 0,1 0 0 0 0,0 0 0 0 0,0 0 0 0 0,0 0 0 0 0,0 0-1 0 0,1 0 1 0 0,0-1 0 0 0,0 1 0 0 0,0-1 0 0 0,0 0 0 0 0,1 1 0 0 0,-1-1 0 0 0,1 0 0 0 0,1 0-1 0 0,-1 0 1 0 0,1 0 0 0 0,-1 0-38 0 0,-2-30 18 0 0,1 1-1 0 0,2-1 1 0 0,1 0-1 0 0,2 0 1 0 0,1 1 0 0 0,2-1-1 0 0,1 1 1 0 0,2 0-1 0 0,1 1 1 0 0,1 0-1 0 0,2 1-17 0 0,13-25-11 0 0,2 0 0 0 0,2 3-1 0 0,3 0 1 0 0,2 2-1 0 0,30-33 12 0 0,-49 64-10 0 0,1 0 0 0 0,0 1-1 0 0,2 1 1 0 0,0 1 0 0 0,1 0-1 0 0,1 2 1 0 0,0 0 0 0 0,2 1 0 0 0,-1 2-1 0 0,2 0 1 0 0,24-9 10 0 0,-47 21-12 0 0,1 0 1 0 0,0 0-1 0 0,-1 0 0 0 0,1 0 1 0 0,0 0-1 0 0,-1 1 1 0 0,1-1-1 0 0,0 1 0 0 0,0-1 1 0 0,-1 1-1 0 0,1 0 0 0 0,0 0 1 0 0,0 0-1 0 0,0 0 1 0 0,0 0-1 0 0,-1 0 0 0 0,1 0 1 0 0,0 0-1 0 0,0 1 0 0 0,0-1 1 0 0,-1 1-1 0 0,1 0 1 0 0,0-1-1 0 0,-1 1 0 0 0,1 0 1 0 0,0 0-1 0 0,-1 0 0 0 0,1 0 1 0 0,-1 0-1 0 0,0 0 0 0 0,1 0 1 0 0,-1 1-1 0 0,0-1 1 0 0,0 1-1 0 0,1-1 0 0 0,-1 1 1 0 0,0-1-1 0 0,-1 1 0 0 0,1-1 1 0 0,0 1-1 0 0,0 0 1 0 0,-1-1-1 0 0,1 1 0 0 0,-1 0 1 0 0,1 0-1 0 0,-1 1 12 0 0,1 12 6 0 0,-2-1 0 0 0,0 1 0 0 0,0-1 0 0 0,-2 0 0 0 0,1 1 1 0 0,-2-1-1 0 0,0 0 0 0 0,-1-1 0 0 0,0 1 0 0 0,-1-1 0 0 0,0 0 0 0 0,-1 0 0 0 0,-1-1 0 0 0,0 0 0 0 0,0 0 0 0 0,-2-1 0 0 0,1 0 0 0 0,-1 0 0 0 0,-1-1 0 0 0,-7 5-6 0 0,-16 18-351 0 0,-1-1 0 0 0,-2-2-1 0 0,-1-1 1 0 0,-1-2-1 0 0,-13 5 352 0 0,-65 16-9712 0 0,111-47 4751 0 0,5-1-1196 0 0</inkml:trace>
  <inkml:trace contextRef="#ctx0" brushRef="#br0" timeOffset="-3292.077">5685 1050 2873 0 0,'0'0'1863'0'0,"0"0"261"0"0,0 0 357 0 0,0 0 55 0 0,0 0-314 0 0,0 0-447 0 0,0 0-383 0 0,0 0-257 0 0,0 0-165 0 0,32-20-115 0 0,104-60-113 0 0,-17-12 791 0 0,-101 80-1453 0 0,-1-1 1 0 0,0 0-1 0 0,-2-1 0 0 0,1-1 1 0 0,-2-1-1 0 0,0 0 1 0 0,-1-1-1 0 0,0 0 0 0 0,-1-1 1 0 0,-1 0-1 0 0,-1-1 1 0 0,-1 0-1 0 0,-1 0 1 0 0,0-1-1 0 0,-1-1 0 0 0,-2 1 1 0 0,3-17-81 0 0,-8 34-63 0 0,-1 1 0 0 0,0-1 0 0 0,0 1 0 0 0,0-1 0 0 0,0 1 1 0 0,-1 0-1 0 0,1-1 0 0 0,-1 1 0 0 0,1 0 0 0 0,-1 0 0 0 0,0 0 0 0 0,0 0 0 0 0,0 0 1 0 0,0 1-1 0 0,0-1 0 0 0,0 0 0 0 0,0 1 0 0 0,-1-1 0 0 0,1 1 0 0 0,0 0 0 0 0,-1 0 1 0 0,1 0-1 0 0,-1 0 0 0 0,0 1 0 0 0,1-1 0 0 0,-1 1 0 0 0,0-1 0 0 0,1 1 1 0 0,-1 0-1 0 0,0 0 0 0 0,1 0 0 0 0,-1 0 0 0 0,0 0 0 0 0,1 1 0 0 0,-1-1 0 0 0,0 1 1 0 0,1 0-1 0 0,-1 0 0 0 0,1 0 0 0 0,-1 0 0 0 0,1 0 0 0 0,0 1 0 0 0,-1-1 0 0 0,1 1 1 0 0,0-1-1 0 0,0 1 0 0 0,0 0 0 0 0,0 0 0 0 0,-1 1 63 0 0,-17 9-133 0 0,1 1 0 0 0,0 1-1 0 0,1 0 1 0 0,1 1 0 0 0,0 1 0 0 0,1 1 0 0 0,0 1-1 0 0,2 0 1 0 0,-7 11 133 0 0,19-27 4 0 0,0 1 0 0 0,0 0 1 0 0,0 0-1 0 0,0 0 0 0 0,1 0 0 0 0,-1 0 0 0 0,1 0 0 0 0,0 0 1 0 0,0 0-1 0 0,0 1 0 0 0,0-1 0 0 0,1 0 0 0 0,-1 1 0 0 0,1-1 0 0 0,0 1 1 0 0,0-1-1 0 0,0 1 0 0 0,0-1 0 0 0,1 0 0 0 0,0 1 0 0 0,-1-1 0 0 0,1 0 1 0 0,0 1-1 0 0,0-1 0 0 0,1 0 0 0 0,-1 0 0 0 0,1 0 0 0 0,0 0 0 0 0,-1 0 1 0 0,1 0-1 0 0,1-1 0 0 0,-1 1 0 0 0,0-1 0 0 0,1 1 0 0 0,-1-1 0 0 0,1 0 1 0 0,-1 0-1 0 0,1 0 0 0 0,0 0 0 0 0,0 0 0 0 0,0-1 0 0 0,0 1 0 0 0,0-1 1 0 0,1 0-1 0 0,-1 0 0 0 0,1 0-4 0 0,18 2 152 0 0,-1-1 0 0 0,1 0 0 0 0,0-2 1 0 0,0-1-1 0 0,0-1 0 0 0,0 0 0 0 0,0-2 0 0 0,0 0 1 0 0,-1-2-1 0 0,0 0 0 0 0,4-3-152 0 0,124-25 473 0 0,-145 33-453 0 0,-3 1-26 0 0,0-1-1 0 0,0 1 0 0 0,0-1 0 0 0,0 1 1 0 0,1-1-1 0 0,-1 1 0 0 0,0 0 1 0 0,0-1-1 0 0,0 1 0 0 0,1 0 1 0 0,-1 0-1 0 0,0 0 0 0 0,0 0 0 0 0,0 0 1 0 0,1 0-1 0 0,-1 0 0 0 0,0 1 1 0 0,0-1-1 0 0,0 0 0 0 0,0 1 1 0 0,1-1-1 0 0,-1 1 0 0 0,0-1 0 0 0,0 1 1 0 0,0-1-1 0 0,0 1 0 0 0,0 0 1 0 0,0 0-1 0 0,0-1 0 0 0,0 1 1 0 0,-1 0-1 0 0,1 0 0 0 0,0 0 0 0 0,0 0 1 0 0,-1 0-1 0 0,1 0 0 0 0,0 0 1 0 0,-1 0-1 0 0,1 0 0 0 0,-1 0 1 0 0,0 0-1 0 0,1 1 0 0 0,-1-1 0 0 0,0 0 1 0 0,0 0-1 0 0,1 0 0 0 0,-1 2 7 0 0,-2 10-10 0 0,0 0-1 0 0,-1-1 0 0 0,-1 1 0 0 0,0 0 1 0 0,0-1-1 0 0,-1 0 0 0 0,-1 0 1 0 0,0 0-1 0 0,0-1 0 0 0,-1 0 0 0 0,-6 7 11 0 0,-27 52-16 0 0,16 16-811 0 0,45-74-1799 0 0,2-13-1970 0 0,-14 1 134 0 0,-3 0-2884 0 0</inkml:trace>
  <inkml:trace contextRef="#ctx0" brushRef="#br0" timeOffset="-2856.329">6589 928 0 0 0,'0'0'463'0'0,"0"0"1620"0"0,0 0 507 0 0,0 0 24 0 0,0 0-136 0 0,0 0-189 0 0,0 0-222 0 0,0 0-259 0 0,0 0-288 0 0,0 0-227 0 0,34-14-190 0 0,108-46-184 0 0,-77 19 207 0 0,-56 31-896 0 0,3-3 8 0 0,0-1-1 0 0,-1 0 0 0 0,0 0 0 0 0,-1-1 0 0 0,-1 0 0 0 0,0-1 0 0 0,4-11-237 0 0,-12 25-18 0 0,1 0 1 0 0,-1 0 0 0 0,0 0 0 0 0,-1 0 0 0 0,1 0 0 0 0,0 0 0 0 0,0 0 0 0 0,-1 0 0 0 0,1 0 0 0 0,-1 0 0 0 0,0-1 0 0 0,0 1 0 0 0,0 0 0 0 0,0 0 0 0 0,0 0 0 0 0,0 0-1 0 0,0-1 1 0 0,-1 1 0 0 0,1 0 0 0 0,-1 0 0 0 0,0 0 0 0 0,1 0 0 0 0,-1 0 0 0 0,0 0 0 0 0,0 0 0 0 0,0 0 0 0 0,-1 0 0 0 0,1 1 0 0 0,0-1 0 0 0,-1 0 0 0 0,1 1 0 0 0,-1-1 0 0 0,1 1-1 0 0,-1 0 1 0 0,0-1 0 0 0,0 1 0 0 0,0 0 0 0 0,1 0 0 0 0,-1 0 0 0 0,0 0 0 0 0,0 0 0 0 0,0 1 0 0 0,-1-1 0 0 0,1 0 0 0 0,0 1 0 0 0,0 0 0 0 0,0-1 0 0 0,0 1 0 0 0,0 0 0 0 0,-1 0-1 0 0,1 0 1 0 0,0 1 0 0 0,-2-1 17 0 0,-10 4-201 0 0,0 0 0 0 0,0 1 0 0 0,1 1 0 0 0,-1 0 0 0 0,1 1 1 0 0,1 0-1 0 0,-1 1 0 0 0,1 1 0 0 0,1 0 0 0 0,-1 0 0 0 0,2 1 0 0 0,-1 0 0 0 0,-4 7 201 0 0,3-5-310 0 0,0 0 0 0 0,1 1 1 0 0,0 1-1 0 0,1 0 1 0 0,0 0-1 0 0,1 1 0 0 0,1 0 1 0 0,0 1-1 0 0,1 0 0 0 0,1 0 1 0 0,1 0-1 0 0,0 1 0 0 0,1 0 1 0 0,0 0-1 0 0,2 0 0 0 0,-1 10 310 0 0,4-23-98 0 0,-1 0 1 0 0,0-1-1 0 0,1 1 0 0 0,0 0 0 0 0,0-1 0 0 0,0 1 0 0 0,1 0 0 0 0,-1-1 0 0 0,1 1 0 0 0,0-1 0 0 0,0 0 0 0 0,0 1 0 0 0,0-1 0 0 0,0 0 0 0 0,1 0 0 0 0,-1-1 0 0 0,1 1 1 0 0,0 0-1 0 0,0-1 0 0 0,0 0 0 0 0,0 0 0 0 0,0 0 0 0 0,1 0 0 0 0,-1 0 0 0 0,1 0 0 0 0,-1-1 0 0 0,1 0 0 0 0,-1 0 0 0 0,1 0 0 0 0,0 0 0 0 0,0 0 0 0 0,-1-1 1 0 0,1 1 97 0 0,132-3-2461 0 0,40-65-4412 0 0,-151 55 4817 0 0,-3 1 906 0 0</inkml:trace>
  <inkml:trace contextRef="#ctx0" brushRef="#br0" timeOffset="-2554.17">7233 648 6161 0 0,'0'0'3005'0'0,"0"0"-1713"0"0,0 0-388 0 0,0 0 171 0 0,0 0 58 0 0,0 0-129 0 0,0 0-208 0 0,0 0-193 0 0,0 0-143 0 0,0 0-103 0 0,0 0-51 0 0,-10 34-65 0 0,-31 104-48 0 0,39-78 103 0 0,7-53-234 0 0,-3 1-3 0 0,1 0-1 0 0,1-1 1 0 0,-1 1 0 0 0,1-1 0 0 0,1 0-1 0 0,-1 0 1 0 0,1 0 0 0 0,0 0 0 0 0,1-1-1 0 0,0 0 1 0 0,0 0 0 0 0,0 0 0 0 0,0-1-1 0 0,1 0 1 0 0,0 0 0 0 0,0-1 0 0 0,2 1-59 0 0,-4-5 187 0 0,-1 0 0 0 0,1 0 0 0 0,-1-1 0 0 0,1 1 0 0 0,-1-1 0 0 0,1 0 0 0 0,-1 0 0 0 0,0-1 0 0 0,0 1 0 0 0,1-1 0 0 0,-1 0 0 0 0,0 0 0 0 0,0 0 0 0 0,-1-1 0 0 0,1 0 0 0 0,0 1 0 0 0,-1-1 0 0 0,0 0 0 0 0,0-1 0 0 0,0 1 0 0 0,0 0 0 0 0,0-1 0 0 0,0 0 0 0 0,-1 0 0 0 0,0 0 0 0 0,0 0 0 0 0,0 0 0 0 0,0 0 0 0 0,-1 0 0 0 0,1-1 0 0 0,-1 1 1 0 0,0 0-1 0 0,-1-1-187 0 0,3-1 34 0 0,90-244 1840 0 0,-84 227-1930 0 0,2-5-531 0 0,-8 9-2749 0 0,-3 19 254 0 0,0 0-2809 0 0,0 0-5699 0 0</inkml:trace>
  <inkml:trace contextRef="#ctx0" brushRef="#br0" timeOffset="-2302.592">7732 803 14779 0 0,'0'0'2481'0'0,"0"0"-2273"0"0,0 0-48 0 0,0 0 8 0 0,0 0-40 0 0,0 0-72 0 0,0 0-136 0 0,0 0-176 0 0,0 0-256 0 0,0 0-377 0 0,0 0-767 0 0,0 0-1128 0 0,0 0-2050 0 0,17 132-2135 0 0</inkml:trace>
  <inkml:trace contextRef="#ctx0" brushRef="#br0" timeOffset="-2067.853">7732 486 14795 0 0,'0'0'4097'0'0,"0"0"-2769"0"0,0 0-111 0 0,0 0-273 0 0,0 0-360 0 0,0 0-336 0 0,0 0-384 0 0,0 0-224 0 0,0 0-296 0 0,0 0-176 0 0,0 0-81 0 0,0 0-127 0 0,0 0-328 0 0,0 0-1001 0 0,-9 22-1327 0 0,18-11-1842 0 0,-4-3-767 0 0</inkml:trace>
  <inkml:trace contextRef="#ctx0" brushRef="#br0" timeOffset="-1899.537">8098 648 10858 0 0,'0'0'1683'0'0,"0"0"-517"0"0,0 0-223 0 0,0 0-199 0 0,0 0-267 0 0,0 0-215 0 0,0 0-156 0 0,0 0-148 0 0,-31 28-100 0 0,-95 89-71 0 0,123-116 195 0 0,1 1 1 0 0,0-1-1 0 0,-1 0 1 0 0,1 1-1 0 0,0 0 0 0 0,0 0 1 0 0,0-1-1 0 0,0 1 1 0 0,0 1-1 0 0,0-1 0 0 0,1 0 1 0 0,-1 0-1 0 0,1 0 1 0 0,-1 1-1 0 0,1-1 0 0 0,0 1 1 0 0,0-1-1 0 0,0 1 0 0 0,0 0 1 0 0,1-1-1 0 0,-1 1 1 0 0,1 0-1 0 0,-1 0 0 0 0,1 2 18 0 0,1 3-124 0 0,-1-4 143 0 0,0-1 0 0 0,1 1 1 0 0,-1 0-1 0 0,1-1 0 0 0,0 1 0 0 0,0 0 0 0 0,0-1 0 0 0,0 1 0 0 0,0-1 0 0 0,1 0 0 0 0,0 1 0 0 0,0-1 0 0 0,0 0 1 0 0,0 0-1 0 0,0 0 0 0 0,0 0 0 0 0,1-1 0 0 0,0 1 0 0 0,-1-1 0 0 0,1 1 0 0 0,0-1 0 0 0,0 0 0 0 0,0 0 0 0 0,1 0 1 0 0,-1-1-1 0 0,0 1 0 0 0,1-1 0 0 0,-1 1 0 0 0,1-1 0 0 0,-1 0 0 0 0,1-1 0 0 0,-1 1 0 0 0,1-1 0 0 0,0 1 0 0 0,-1-1 1 0 0,1 0-1 0 0,0 0 0 0 0,3-1-19 0 0,-1 0 327 0 0,1 0 1 0 0,-1 0 0 0 0,1 0 0 0 0,-1-1-1 0 0,0 0 1 0 0,1 0 0 0 0,-1-1-1 0 0,0 0 1 0 0,-1 0 0 0 0,1 0-1 0 0,0 0 1 0 0,-1-1 0 0 0,0 0-1 0 0,0 0 1 0 0,0-1 0 0 0,0 0 0 0 0,-1 1-1 0 0,0-1 1 0 0,0-1 0 0 0,0 1-1 0 0,0-1 1 0 0,-1 1 0 0 0,0-1-1 0 0,1-3-327 0 0,0 0 122 0 0,0 1 0 0 0,0 0 0 0 0,-1-1 0 0 0,-1 0-1 0 0,1 0 1 0 0,-2 0 0 0 0,1 0 0 0 0,-1 0 0 0 0,0 0 0 0 0,-1-1-1 0 0,0 1 1 0 0,-1 0 0 0 0,1 0 0 0 0,-2 0 0 0 0,1 0-1 0 0,-2 0 1 0 0,0-4-122 0 0,1 9-131 0 0,1 0 0 0 0,-1 1 0 0 0,0-1 0 0 0,-1 0 0 0 0,1 1 0 0 0,0 0 0 0 0,-1-1 1 0 0,0 1-1 0 0,0 0 0 0 0,0 0 0 0 0,0 1 0 0 0,0-1 0 0 0,-1 1 0 0 0,1-1 0 0 0,-1 1 0 0 0,-1-1 131 0 0,-17-3-4365 0 0,-3 7-4622 0 0,18 2-1522 0 0</inkml:trace>
  <inkml:trace contextRef="#ctx0" brushRef="#br0" timeOffset="-14141.731">291 262 4289 0 0,'0'0'1119'0'0,"0"0"-152"0"0,0 0-102 0 0,0 0 51 0 0,0 0 206 0 0,0 0 166 0 0,0 0 57 0 0,0 0-91 0 0,0 0-133 0 0,0 0-172 0 0,32-15-166 0 0,101-43-84 0 0,284-107 3267 0 0,-332 141-3504 0 0,-82 58-601 0 0,-2 51 362 0 0,-4 0 0 0 0,-13 75-223 0 0,-3 36-61 0 0,1 297 149 0 0,7-350-37 0 0,11-142-21 0 0,0-1-1 0 0,0 1 1 0 0,0-1 0 0 0,-1 1 0 0 0,1-1-1 0 0,0 1 1 0 0,0-1 0 0 0,0 1-1 0 0,0-1 1 0 0,0 1 0 0 0,-1-1 0 0 0,1 1-1 0 0,0-1 1 0 0,0 1 0 0 0,-1-1 0 0 0,1 1-1 0 0,0-1 1 0 0,-1 0 0 0 0,1 1 0 0 0,0-1-1 0 0,-1 1 1 0 0,1-1 0 0 0,-1 0-1 0 0,1 0 1 0 0,-1 1 0 0 0,1-1 0 0 0,-1 0-1 0 0,1 0 1 0 0,-1 1 0 0 0,1-1 0 0 0,-1 0-1 0 0,1 0 1 0 0,-1 0 0 0 0,1 0-1 0 0,-1 0 1 0 0,1 0 0 0 0,-1 0 0 0 0,1 0-1 0 0,-1 0 1 0 0,1 0 0 0 0,-1 0 0 0 0,1 0-1 0 0,-1 0 1 0 0,1 0 0 0 0,-1-1-1 0 0,1 1 1 0 0,-1 0 0 0 0,1 0 0 0 0,-1 0-1 0 0,1-1 1 0 0,-1 1 0 0 0,1 0 0 0 0,-1-1-1 0 0,1 1 1 0 0,0 0 0 0 0,-1-1 0 0 0,1 1-1 0 0,0-1 1 0 0,-1 1 0 0 0,1-1-1 0 0,0 1 1 0 0,0 0 0 0 0,-1-1 0 0 0,1 1-30 0 0,-26-28 540 0 0,-111-126-150 0 0,125 142-439 0 0,-2 1 0 0 0,1 0 1 0 0,-1 1-1 0 0,-1 0 0 0 0,0 1 0 0 0,0 1 1 0 0,-1 1-1 0 0,0 0 0 0 0,0 1 1 0 0,-1 0-1 0 0,1 2 0 0 0,-1 0 1 0 0,0 0-1 0 0,-1 2 0 0 0,1 0 1 0 0,0 1-1 0 0,-1 1 0 0 0,1 1 1 0 0,0 0-1 0 0,-1 1 0 0 0,1 1 1 0 0,0 0-1 0 0,0 2 0 0 0,1 0 1 0 0,-1 0-1 0 0,-3 4 49 0 0,-5 3-417 0 0,1 1 0 0 0,0 1 0 0 0,1 2 0 0 0,1 0 0 0 0,1 1 0 0 0,0 1 0 0 0,1 1 0 0 0,1 1 0 0 0,-16 22 417 0 0,7 13-3545 0 0,23-35-724 0 0,3-1-4172 0 0,2-17 5352 0 0</inkml:trace>
  <inkml:trace contextRef="#ctx0" brushRef="#br0" timeOffset="-13774.613">460 567 8266 0 0,'0'0'961'0'0,"0"0"-163"0"0,0 0 217 0 0,0 0 288 0 0,0 0 104 0 0,0 0-126 0 0,39-6-163 0 0,125-20-139 0 0,48-19 977 0 0,-100 22-1529 0 0,-1-6 0 0 0,61-26-427 0 0,-141 40 1021 0 0,-36 17-1094 0 0,-1 0 0 0 0,0 0 0 0 0,1 1 1 0 0,0 0-1 0 0,-1 0 0 0 0,1 0 0 0 0,0 0 0 0 0,1 1 0 0 0,-1 0 0 0 0,1 0 0 0 0,-1 0 0 0 0,1 0 1 0 0,0 1-1 0 0,1 0 0 0 0,-1 0 73 0 0,0 0-11 0 0,-3 1-59 0 0,1 2-1 0 0,1-1 1 0 0,-1 1 0 0 0,1 0-1 0 0,1 0 1 0 0,-1 1 0 0 0,1-1-1 0 0,1 1 1 0 0,0 0 0 0 0,0 0 0 0 0,1 0-1 0 0,0 0 1 0 0,0 0 0 0 0,1 1-1 0 0,0-1 1 0 0,1 0 0 0 0,0 1-1 0 0,0-1 1 0 0,1 1 0 0 0,0-1-1 0 0,1 0 1 0 0,0 0 0 0 0,1 0 0 0 0,0 0-1 0 0,3 8 71 0 0,38 48-1205 0 0,-20-39-2132 0 0,-11-11-1366 0 0,-8-8-254 0 0,-2-3 1062 0 0</inkml:trace>
  <inkml:trace contextRef="#ctx0" brushRef="#br0" timeOffset="-13455.596">1339 1142 10690 0 0,'0'0'2748'0'0,"0"0"-1192"0"0,0 0-336 0 0,0 0 90 0 0,0 0-3 0 0,0 0-158 0 0,0 0-215 0 0,0 0-167 0 0,0 0-119 0 0,0 0-83 0 0,0 0-82 0 0,0 0-71 0 0,0 0-57 0 0,0-12-68 0 0,17-84 382 0 0,-3 59-641 0 0,1 0 0 0 0,3 2 0 0 0,0-1 0 0 0,3 2 0 0 0,1 1 0 0 0,1 1 0 0 0,1 0 0 0 0,2 2 0 0 0,1 1 0 0 0,2 1 0 0 0,5-2-28 0 0,-27 25-325 0 0,29-20-830 0 0,-10 18-3421 0 0,-13 21-8705 0 0,-12-10 7210 0 0</inkml:trace>
  <inkml:trace contextRef="#ctx0" brushRef="#br0" timeOffset="-8206.97">1928 788 8242 0 0,'0'0'1600'0'0,"0"0"-330"0"0,0 0-114 0 0,0 0 24 0 0,0 0-40 0 0,0 0-211 0 0,0 0-304 0 0,0 0-263 0 0,0 0-180 0 0,0 0-112 0 0,0 0-22 0 0,-10 15 2 0 0,-28 50 18 0 0,29-1 156 0 0,9-54-178 0 0,1 0 0 0 0,1 0-1 0 0,0-1 1 0 0,0 1 0 0 0,1 0-1 0 0,0-1 1 0 0,1 1 0 0 0,0-1-1 0 0,1 0 1 0 0,-1 0 0 0 0,2-1-1 0 0,-1 1 1 0 0,1-1 0 0 0,1-1 0 0 0,-1 1-1 0 0,8 5-45 0 0,-11-9 82 0 0,1 0 1 0 0,0-1-1 0 0,0 1 0 0 0,0-1 0 0 0,1-1 1 0 0,-1 1-1 0 0,1 0 0 0 0,0-1 0 0 0,-1 0 0 0 0,1 0 1 0 0,0 0-1 0 0,0-1 0 0 0,0 0 0 0 0,0 0 1 0 0,1 0-1 0 0,-1-1 0 0 0,0 1 0 0 0,0-1 0 0 0,1 0 1 0 0,-1-1-1 0 0,0 1 0 0 0,0-1 0 0 0,0 0 1 0 0,0 0-1 0 0,0-1 0 0 0,0 0 0 0 0,0 1 0 0 0,0-2 1 0 0,0 1-1 0 0,-1 0 0 0 0,1-1 0 0 0,3-3-82 0 0,3 0 154 0 0,0-1 0 0 0,-1-1 0 0 0,0 1 0 0 0,0-2-1 0 0,0 1 1 0 0,-1-1 0 0 0,0-1 0 0 0,-1 0 0 0 0,0 0-1 0 0,-1 0 1 0 0,0-1 0 0 0,-1 0 0 0 0,0-1 0 0 0,0 1 0 0 0,-1-1-1 0 0,-1 0 1 0 0,0-1 0 0 0,-1 1 0 0 0,0-1 0 0 0,-1 1-1 0 0,0-1 1 0 0,-1 0 0 0 0,0 0 0 0 0,-1-6-154 0 0,-2 13-113 0 0,0-1 0 0 0,-1 1-1 0 0,0 0 1 0 0,0 0 0 0 0,0 0 0 0 0,0 1 0 0 0,-1-1 0 0 0,0 1 0 0 0,0 0-1 0 0,-1 0 1 0 0,1 0 0 0 0,-1 0 0 0 0,0 1 0 0 0,0 0 0 0 0,-1 0 0 0 0,1 0-1 0 0,-1 1 1 0 0,0 0 0 0 0,0 0 0 0 0,0 0 0 0 0,0 1 0 0 0,-1 0 0 0 0,1 0-1 0 0,-1 1 1 0 0,1-1 0 0 0,-5 1 113 0 0,3 0-596 0 0,0 0 0 0 0,1 1 0 0 0,-1 0 0 0 0,1 0-1 0 0,-1 0 1 0 0,0 1 0 0 0,1 1 0 0 0,-1-1 0 0 0,1 1 0 0 0,0 0 0 0 0,-1 1-1 0 0,1 0 1 0 0,0 0 0 0 0,-4 3 596 0 0,-13 9-5608 0 0,8-3-1696 0 0</inkml:trace>
  <inkml:trace contextRef="#ctx0" brushRef="#br0" timeOffset="-4831.578">2631 777 1944 0 0,'0'0'1215'0'0,"0"0"-1171"0"0,0 0-288 0 0,0 0 306 0 0,0 0 487 0 0,0 0 231 0 0,0 0 7 0 0,0 0-85 0 0,0 0-116 0 0,0 0-134 0 0,-7 33-125 0 0,-22 105-123 0 0,-32 55 759 0 0,61-198 3620 0 0,24-74-3750 0 0,-6 45-757 0 0,1 1 1 0 0,1 2 0 0 0,2-1-1 0 0,1 2 1 0 0,1 1-1 0 0,1 1 1 0 0,2 2-1 0 0,1 0 1 0 0,1 2-1 0 0,12-7-76 0 0,-37 27-28 0 0,1-1-25 0 0,1 0 0 0 0,0 1 0 0 0,-1 0 1 0 0,2 0-1 0 0,-1 0 0 0 0,0 1 0 0 0,1-1 0 0 0,-1 1 1 0 0,1 1-1 0 0,0 0 0 0 0,7-2 53 0 0,-5 42-556 0 0,-25 97 1121 0 0,10-116-467 0 0,1 1 1 0 0,1-1-1 0 0,0 1 0 0 0,1 0 0 0 0,2 0 0 0 0,0 0 0 0 0,1 7-98 0 0,1-25 40 0 0,1-1-1 0 0,-1 0 1 0 0,1 1-1 0 0,0-1 1 0 0,-1 0 0 0 0,1 0-1 0 0,0 0 1 0 0,0 0-1 0 0,0 0 1 0 0,0 0-1 0 0,0-1 1 0 0,0 1 0 0 0,0-1-1 0 0,0 1 1 0 0,0-1-1 0 0,0 0 1 0 0,0 0-1 0 0,0 0 1 0 0,0 0 0 0 0,0 0-1 0 0,0 0 1 0 0,0 0-1 0 0,0-1 1 0 0,0 1 0 0 0,0-1-1 0 0,0 0 1 0 0,0 1-1 0 0,0-1 1 0 0,0 0-1 0 0,0 0 1 0 0,-1 0 0 0 0,1 0-1 0 0,0-1 1 0 0,-1 1-1 0 0,1 0 1 0 0,-1-1-1 0 0,1 1-39 0 0,95-80 1155 0 0,-19 16-843 0 0,-53 42-288 0 0,1 0-1 0 0,0 2 1 0 0,2 1 0 0 0,1 2-1 0 0,0 0 1 0 0,1 2 0 0 0,20-8-24 0 0,-48 23-4 0 0,-1 0 0 0 0,0 0 0 0 0,1 1-1 0 0,-1-1 1 0 0,1 0 0 0 0,-1 0 0 0 0,1 1 0 0 0,-1-1 0 0 0,1 1 0 0 0,0-1 0 0 0,-1 1 0 0 0,1 0 0 0 0,-1-1 0 0 0,1 1 0 0 0,0 0-1 0 0,-1 0 1 0 0,1 0 0 0 0,0 1 0 0 0,-1-1 0 0 0,1 0 0 0 0,0 1 0 0 0,-1-1 0 0 0,1 0 0 0 0,-1 1 0 0 0,1 0 0 0 0,-1-1 0 0 0,1 1 0 0 0,-1 0-1 0 0,1 0 1 0 0,-1 0 0 0 0,0 0 0 0 0,1 0 0 0 0,-1 0 0 0 0,0 0 0 0 0,0 1 0 0 0,0-1 0 0 0,0 0 0 0 0,0 1 0 0 0,0-1 0 0 0,0 1-1 0 0,0-1 1 0 0,-1 1 0 0 0,1-1 0 0 0,-1 1 0 0 0,1-1 0 0 0,-1 1 0 0 0,1-1 0 0 0,-1 1 0 0 0,0 1 4 0 0,1 212 1752 0 0,-2-193-1669 0 0,1-17-100 0 0,-1 0 1 0 0,1 0-1 0 0,-1 0 0 0 0,1 0 1 0 0,1 0-1 0 0,-1 0 0 0 0,1 0 1 0 0,0 0-1 0 0,0 0 0 0 0,0-1 1 0 0,1 1-1 0 0,-1 0 1 0 0,1-1-1 0 0,1 1 0 0 0,-1-1 1 0 0,0 0-1 0 0,1 1 0 0 0,0-1 1 0 0,0 0 16 0 0,13 9-2229 0 0,-6-5-3313 0 0,-4-4-4942 0 0</inkml:trace>
  <inkml:trace contextRef="#ctx0" brushRef="#br0" timeOffset="4582.472">17 1856 0 0 0,'195'-1'135'0'0,"271"-28"4782"0"0,630-69 757 0 0,557-25-3235 0 0,-454 68-1986 0 0,153 33-92 0 0,-294-11 167 0 0,1286-100 259 0 0,-885 64-314 0 0,-1169 55-410 0 0,1088-31-142 0 0,-1166 44-286 0 0,135 1-1454 0 0,-121 4-5179 0 0,-171-4 429 0 0</inkml:trace>
</inkml:ink>
</file>

<file path=ppt/ink/ink2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38.3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238 47 11418 0 0,'0'0'-8'0'0,"0"0"-332"0"0,0 0-78 0 0,0 0 252 0 0,0 0 390 0 0,0 0 362 0 0,0 0 162 0 0,0 0 43 0 0,0 0-78 0 0,-1 32-123 0 0,-5 106-117 0 0,-2 258 915 0 0,6-313-1557 0 0,-4 40-806 0 0,-6-42-4137 0 0,7-63 940 0 0,-1-6-1399 0 0</inkml:trace>
  <inkml:trace contextRef="#ctx0" brushRef="#br0" timeOffset="415.006">1 87 7586 0 0,'0'0'608'0'0,"0"0"-37"0"0,0 0 137 0 0,0 0 239 0 0,0 0 141 0 0,31-13-23 0 0,100-42-114 0 0,-44 38 277 0 0,-69 17-966 0 0,0-1-132 0 0,1 1 1 0 0,0 0 0 0 0,-1 1-1 0 0,1 1 1 0 0,-1 0 0 0 0,1 2-1 0 0,-1 0 1 0 0,0 1-1 0 0,0 1 1 0 0,-1 1 0 0 0,0 0-1 0 0,0 1 1 0 0,0 1-1 0 0,-1 1 1 0 0,-1 0 0 0 0,3 2-131 0 0,-14-6 21 0 0,1 1 0 0 0,-1-1-1 0 0,0 1 1 0 0,-1-1 0 0 0,0 1 0 0 0,0 0 0 0 0,0 0 0 0 0,-1 1 0 0 0,0-1 0 0 0,0 0 0 0 0,-1 1 0 0 0,0-1 0 0 0,0 1 0 0 0,-1-1 0 0 0,0 1 0 0 0,0 0 0 0 0,-1-1 0 0 0,0 1 0 0 0,0-1-1 0 0,-1 1 1 0 0,0-1 0 0 0,0 0 0 0 0,-1 0 0 0 0,1 0 0 0 0,-2 0 0 0 0,1 0 0 0 0,-1 0 0 0 0,0-1 0 0 0,0 0 0 0 0,-1 0 0 0 0,0 0 0 0 0,0 0 0 0 0,0-1 0 0 0,-1 0 0 0 0,0 0 0 0 0,0 0-1 0 0,-3 1-20 0 0,-262 219 58 0 0,268-223-58 0 0,1 0 0 0 0,0 0-1 0 0,-1 0 1 0 0,1 0 0 0 0,0 0 0 0 0,0 1 0 0 0,0-1 0 0 0,0 0-1 0 0,0 1 1 0 0,1 0 0 0 0,-1-1 0 0 0,1 1 0 0 0,0 0 0 0 0,-1 0 0 0 0,1 0-1 0 0,1-1 1 0 0,-1 1 0 0 0,0 0 0 0 0,1 0 0 0 0,-1 1 0 0 0,1-1-1 0 0,0 0 1 0 0,0 0 0 0 0,0 0 0 0 0,1 0 0 0 0,-1 0 0 0 0,1 0 0 0 0,-1 0-1 0 0,1 0 1 0 0,0 0 0 0 0,0 0 0 0 0,1-1 0 0 0,-1 1 0 0 0,0 0 0 0 0,1-1-1 0 0,0 1 1 0 0,-1 0 0 0 0,1-1 0 0 0,0 0 0 0 0,0 0 0 0 0,1 1-1 0 0,-1-1 1 0 0,0 0 0 0 0,1 0 0 0 0,35 25 190 0 0,1-2-1 0 0,1-1 0 0 0,0-2 1 0 0,27 9-190 0 0,-28-6-338 0 0,-28-10-9292 0 0,-11-14 911 0 0</inkml:trace>
  <inkml:trace contextRef="#ctx0" brushRef="#br0" timeOffset="1085.04">805 698 2369 0 0,'0'0'1884'0'0,"0"0"-980"0"0,0 0-325 0 0,0 0 234 0 0,0 0 281 0 0,0 0 104 0 0,0 0-100 0 0,0 0-244 0 0,0 0-245 0 0,0 0-191 0 0,-13 32-139 0 0,-40 98-94 0 0,-12 28 347 0 0,51-128-516 0 0,14-30 73 0 0,0 0 103 0 0,0 0 162 0 0,11-23 1510 0 0,16-26-1615 0 0,2 1 0 0 0,2 2-1 0 0,2 1 1 0 0,2 1 0 0 0,2 2 0 0 0,25-21-249 0 0,34-7 356 0 0,-95 71-371 0 0,1 1-1 0 0,-1-1 1 0 0,1 1 0 0 0,-1 0 0 0 0,0 0 0 0 0,0-1 0 0 0,0 1-1 0 0,0 0 1 0 0,0 0 0 0 0,0 0 0 0 0,0 0 0 0 0,0 0 0 0 0,-1 0-1 0 0,1 0 1 0 0,-1 0 0 0 0,0 0 0 0 0,0 1 0 0 0,1-1 0 0 0,-1 0-1 0 0,0 0 1 0 0,-1 0 0 0 0,1 0 0 0 0,0 0 0 0 0,-1 0 0 0 0,1 1 0 0 0,-1-1-1 0 0,0 1 16 0 0,0 7 46 0 0,0 51 175 0 0,0-27-231 0 0,1-1 0 0 0,1 0 0 0 0,2 0 0 0 0,1 0 1 0 0,4 8 9 0 0,-1 7 117 0 0,-7-48 28 0 0,-25 0 2057 0 0,-136-114-2493 0 0,130 85-3793 0 0,3 0-3623 0 0,22 21 337 0 0</inkml:trace>
</inkml:ink>
</file>

<file path=ppt/ink/ink2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41.9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41 5577 0 0,'0'0'839'0'0,"0"0"-188"0"0,0 0-126 0 0,0 0 26 0 0,0 0 88 0 0,0 0 2 0 0,0 0-7 0 0,0 0 27 0 0,0 0 35 0 0,0 0 54 0 0,0 0 1 0 0,0 0-75 0 0,0 0-69 0 0,0 28-38 0 0,3 91-30 0 0,-26 101 1060 0 0,10-143-1423 0 0,-22 89-153 0 0,33-157-1153 0 0,-6 36 2607 0 0,6-38-5767 0 0,1-8-6040 0 0,1-3 7499 0 0</inkml:trace>
  <inkml:trace contextRef="#ctx0" brushRef="#br0" timeOffset="246.82">0 30 5193 0 0,'0'0'290'0'0,"0"0"35"0"0,0 0 340 0 0,0 0 492 0 0,0 0 278 0 0,0 0 62 0 0,0 0-39 0 0,0 0-110 0 0,0 0-220 0 0,0 0-202 0 0,0 0-135 0 0,35 6-88 0 0,111 21-58 0 0,-65-27 218 0 0,-65-4-668 0 0,78-21 502 0 0,84-9-2161 0 0,-174 59-8728 0 0,-7-20 2532 0 0</inkml:trace>
  <inkml:trace contextRef="#ctx0" brushRef="#br0" timeOffset="509.811">74 449 6537 0 0,'0'0'1049'0'0,"0"0"87"0"0,0 0 120 0 0,0 0 32 0 0,0 0-79 0 0,0 0-233 0 0,0 0-128 0 0,0 0-168 0 0,195-26-208 0 0,-166 23-152 0 0,10-8-152 0 0,-2 7-168 0 0,1-3-296 0 0,3-1-480 0 0,-2 1-800 0 0,-1 0-1225 0 0,-10 3-1856 0 0,-8 0-1176 0 0</inkml:trace>
  <inkml:trace contextRef="#ctx0" brushRef="#br0" timeOffset="913.074">1062 125 9602 0 0,'0'0'1258'0'0,"0"0"-153"0"0,0 0-2 0 0,0 0 112 0 0,0 0 28 0 0,0 0-136 0 0,0 0-171 0 0,0 0-198 0 0,-32 26-189 0 0,-103 82-132 0 0,60-25 116 0 0,47-46-516 0 0,2 1 0 0 0,2 1 1 0 0,1 2-1 0 0,2 0 0 0 0,-6 21-17 0 0,19-7-840 0 0,51-47 359 0 0,146-27 491 0 0,-174 20 4 0 0,-1 0-1 0 0,0 0 1 0 0,0 2 0 0 0,0 0-1 0 0,0 0 1 0 0,0 1-1 0 0,0 1 1 0 0,-1 0-1 0 0,0 1 1 0 0,0 0-1 0 0,-1 1 1 0 0,6 4-14 0 0,-16-12 134 0 0,-1-1 0 0 0,1 1 0 0 0,-1-1 0 0 0,1 1 0 0 0,-1-1 0 0 0,1 0 0 0 0,-1 0-1 0 0,0 0 1 0 0,0 1 0 0 0,0-1 0 0 0,0 0 0 0 0,0-1 0 0 0,0 1 0 0 0,-1 0 0 0 0,1 0 0 0 0,-1 0 0 0 0,1 0 0 0 0,-1 0 0 0 0,0-1 0 0 0,0 1 0 0 0,0 0 0 0 0,0 0 0 0 0,0-1-1 0 0,0 1 1 0 0,-1 0 0 0 0,1 0 0 0 0,-1-1-134 0 0,1-1 170 0 0,-1-26 42 0 0,-1 1-1 0 0,-2-1 0 0 0,-1 1 1 0 0,-1 0-1 0 0,-2 0 0 0 0,0 1 1 0 0,-3-1-212 0 0,5 9 10 0 0,0-2-172 0 0,-2 0 0 0 0,0 1 1 0 0,-1 0-1 0 0,-1 1 0 0 0,-1 0 0 0 0,-1 0 1 0 0,-11-14 161 0 0,-2 13-2312 0 0,15 17-1834 0 0,0 2-4690 0 0,9 2 1242 0 0</inkml:trace>
  <inkml:trace contextRef="#ctx0" brushRef="#br0" timeOffset="1344.222">1613 52 15539 0 0,'0'0'1330'0'0,"0"0"-156"0"0,0 0-34 0 0,0 0 32 0 0,0 0-57 0 0,0 0-178 0 0,0 0-248 0 0,0 0-227 0 0,0 0-182 0 0,0 0-136 0 0,0 0-84 0 0,0 0-34 0 0,-2 3-34 0 0,-110 306-184 0 0,105-285 124 0 0,-3 7-10 0 0,2 1 0 0 0,1 0 0 0 0,1 0 0 0 0,1 1 0 0 0,2 16 78 0 0,3-47 3 0 0,0 0 0 0 0,0 0 0 0 0,0 0 0 0 0,0 0 0 0 0,1 0 0 0 0,-1 0 0 0 0,1 0 0 0 0,0 0 0 0 0,-1 0 0 0 0,1 0 0 0 0,0 0 0 0 0,0 0 0 0 0,0 0 0 0 0,0-1 0 0 0,1 1 0 0 0,-1 0 0 0 0,0-1 0 0 0,1 1 0 0 0,-1-1 0 0 0,1 1 0 0 0,0-1 0 0 0,-1 0 0 0 0,1 0 0 0 0,0 0 0 0 0,0 0 0 0 0,0 0 0 0 0,0 0 0 0 0,0 0 0 0 0,0 0 0 0 0,0-1 0 0 0,0 1 0 0 0,0-1 0 0 0,0 0 0 0 0,0 1 0 0 0,0-1 0 0 0,0 0 0 0 0,0 0 0 0 0,2-1-3 0 0,84-12 389 0 0,36-31-289 0 0,-123 30-4737 0 0,-26-4-8130 0 0,20 17 6158 0 0</inkml:trace>
  <inkml:trace contextRef="#ctx0" brushRef="#br0" timeOffset="1630.473">1289 169 7802 0 0,'0'0'2370'0'0,"0"0"-711"0"0,0 0-479 0 0,0 0-125 0 0,0 0 44 0 0,0 0 7 0 0,0 0-76 0 0,0 0-175 0 0,0 0-227 0 0,0 0-208 0 0,0 0-143 0 0,0 0-76 0 0,0 0-59 0 0,34 1-31 0 0,111 2-28 0 0,44 8-287 0 0,-127-8-808 0 0,0-1-2558 0 0,-21-4-3328 0 0,-27-1-1436 0 0</inkml:trace>
  <inkml:trace contextRef="#ctx0" brushRef="#br0" timeOffset="1884.79">2242 111 8450 0 0,'0'0'1844'0'0,"0"0"-549"0"0,0 0-171 0 0,0 0 201 0 0,0 0 175 0 0,0 0-24 0 0,0 0-143 0 0,0 0-257 0 0,0 0-225 0 0,0 0-162 0 0,0 0-113 0 0,0 0-100 0 0,0 0-84 0 0,33 1-75 0 0,100 7-60 0 0,36-6 348 0 0,-114 5-954 0 0,-58 4-5122 0 0,-35 7-7458 0 0,30-14 8092 0 0</inkml:trace>
  <inkml:trace contextRef="#ctx0" brushRef="#br0" timeOffset="2130.951">2209 372 1328 0 0,'0'0'2885'0'0,"0"0"-229"0"0,0 0-136 0 0,0 0-76 0 0,0 0-195 0 0,0 0-336 0 0,0 0-410 0 0,0 0-386 0 0,0 0-319 0 0,35 4-235 0 0,108 13-169 0 0,-14-20 193 0 0,-83-3-609 0 0,-9 2-380 0 0,4 1-2550 0 0,-15 2-5354 0 0,-15 1-969 0 0</inkml:trace>
</inkml:ink>
</file>

<file path=ppt/ink/ink2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49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1800 0 0,'0'0'857'0'0,"0"0"-399"0"0,0 0-94 0 0,0 0 285 0 0,0 0 448 0 0,0 0 434 0 0,0 0 207 0 0,0 0-52 0 0,0 0-209 0 0,0 0-243 0 0,31 3-238 0 0,101 6-215 0 0,166-10 1369 0 0,62-17-3305 0 0,-282 18-1330 0 0,-26 0-3078 0 0,-25 0-2052 0 0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9:11.8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4321 558 1384 0 0,'0'0'63'0'0,"0"0"257"0"0,0 0 359 0 0,0 0 221 0 0,0 0 178 0 0,0 0 97 0 0,34 11 33 0 0,113 31-12 0 0,-28-33 1133 0 0,-92-12-1962 0 0,0-2 1 0 0,-1-1-1 0 0,1-1 1 0 0,-1-1 0 0 0,-1-2-1 0 0,0 0 1 0 0,0-2-1 0 0,-1-1 1 0 0,0 0-1 0 0,-1-2 1 0 0,8-8-368 0 0,-6 5 130 0 0,-1-2 1 0 0,-1-1-1 0 0,-1 0 0 0 0,-1-2 1 0 0,-1 0-1 0 0,-2-2 0 0 0,0 0 1 0 0,-1-1-1 0 0,-1 0 0 0 0,-2-2 1 0 0,8-21-131 0 0,-15 30 104 0 0,0 0 0 0 0,-2-1 1 0 0,0 1-1 0 0,-2-1 0 0 0,0 0 1 0 0,-1 0-1 0 0,-1-1 1 0 0,-1-7-105 0 0,0 29 8 0 0,0-1 0 0 0,-1 1 1 0 0,1 0-1 0 0,0 0 0 0 0,-1 0 1 0 0,1-1-1 0 0,-1 1 0 0 0,1 0 1 0 0,-1 0-1 0 0,1-1 0 0 0,-1 1 1 0 0,0 0-1 0 0,1-1 0 0 0,-1 1 1 0 0,0-1-1 0 0,1 1 0 0 0,-1-1 1 0 0,0 1-1 0 0,0-1 0 0 0,1 0 1 0 0,-1 1-1 0 0,0-1 0 0 0,0 0 1 0 0,0 1-1 0 0,0-1 0 0 0,0 0 1 0 0,0 0-1 0 0,1 0 0 0 0,-1 0 1 0 0,0 0-1 0 0,0 0 0 0 0,0 0 1 0 0,0 0-1 0 0,0 0 0 0 0,0 0 1 0 0,1-1-1 0 0,-1 1 0 0 0,0 0 1 0 0,0-1-1 0 0,0 1 0 0 0,0 0 1 0 0,1-1-1 0 0,-1 1 1 0 0,0-1-1 0 0,0 1 0 0 0,1-1 1 0 0,-1 0-1 0 0,1 1 0 0 0,-1-1 1 0 0,0 0-1 0 0,1 1 0 0 0,-1-1 1 0 0,1 0-1 0 0,-1 0 0 0 0,1 1 1 0 0,0-1-1 0 0,-1 0 0 0 0,1 0 1 0 0,0 0-1 0 0,-1 0 0 0 0,1 1 1 0 0,0-1-1 0 0,0 0-8 0 0,-26 64 10 0 0,3 1-1 0 0,2 1 1 0 0,4 1 0 0 0,0 10-10 0 0,-46 222 170 0 0,13-56-96 0 0,-30 70-74 0 0,58-247 46 0 0,-2-1 1 0 0,-3-1 0 0 0,-2-2 0 0 0,-6 3-47 0 0,15-27 11 0 0,-3-1 1 0 0,-1-2 0 0 0,-1 0 0 0 0,-2-1 0 0 0,-1-2 0 0 0,-2-1 0 0 0,0-1 0 0 0,-3-2-1 0 0,0-1 1 0 0,-1-2 0 0 0,-13 6-12 0 0,46-29-3 0 0,-5 3-9 0 0,0 0 0 0 0,-1 0-1 0 0,0-1 1 0 0,1 0-1 0 0,-1 0 1 0 0,0 0 0 0 0,-1-1-1 0 0,1 0 1 0 0,0-1 0 0 0,0 1-1 0 0,-1-1 1 0 0,1-1-1 0 0,-1 0 1 0 0,-1 0 12 0 0,6-2-21 0 0,1 0 0 0 0,-1 0 1 0 0,1-1-1 0 0,0 1 0 0 0,0-1 0 0 0,0 1 0 0 0,0-1 0 0 0,0 0 0 0 0,1 0 1 0 0,-1 0-1 0 0,1 0 0 0 0,0 0 0 0 0,0 0 0 0 0,0 0 0 0 0,0 0 0 0 0,0 0 1 0 0,1-1-1 0 0,0 1 0 0 0,-1 0 0 0 0,1-1 0 0 0,0 1 0 0 0,1 0 0 0 0,-1 0 0 0 0,0-1 1 0 0,1 1 20 0 0,4-16-26 0 0,1 0 0 0 0,0 1 0 0 0,1 0 0 0 0,1 1 0 0 0,1 0 1 0 0,0 0-1 0 0,1 0 0 0 0,1 1 0 0 0,1 1 0 0 0,0 0 0 0 0,1 1 0 0 0,0 0 1 0 0,2 1-1 0 0,-1 0 0 0 0,1 1 0 0 0,1 1 0 0 0,0 0 0 0 0,2 1 26 0 0,1-6 90 0 0,1 2 0 0 0,1 0 0 0 0,0 1 0 0 0,1 1 0 0 0,0 2 0 0 0,1 0-1 0 0,0 1 1 0 0,1 1 0 0 0,0 1 0 0 0,0 1 0 0 0,0 2 0 0 0,1 0 0 0 0,-1 1 0 0 0,1 2 0 0 0,0 1-1 0 0,0 0 1 0 0,-1 2 0 0 0,1 1 0 0 0,0 1 0 0 0,-1 1 0 0 0,0 1 0 0 0,0 1 0 0 0,-1 1-1 0 0,0 1 1 0 0,5 3-90 0 0,-4 3-95 0 0,92 44 418 0 0,-29-44-2955 0 0,-32-15-6082 0 0,-37 0 979 0 0</inkml:trace>
  <inkml:trace contextRef="#ctx0" brushRef="#br0" timeOffset="1274.178">5966 1225 8482 0 0,'0'0'1512'0'0,"0"0"-8"0"0,0 0-29 0 0,0 0-24 0 0,0 0-153 0 0,0 0-263 0 0,0 0-242 0 0,-32 7-208 0 0,-101 23-145 0 0,60 6 5 0 0,62-25-374 0 0,0-3-69 0 0,0 1 0 0 0,1 0 0 0 0,0 1 0 0 0,0 0 1 0 0,1 1-1 0 0,1-1 0 0 0,0 2 0 0 0,0-1 0 0 0,1 1 1 0 0,1 0-1 0 0,0 1 0 0 0,1 0 0 0 0,0-1 0 0 0,1 2 0 0 0,0-1 1 0 0,1 0-1 0 0,0 1 0 0 0,1 0 0 0 0,0 13-2 0 0,3-24-6 0 0,-1 1 1 0 0,1-1-1 0 0,0 0 1 0 0,0 0-1 0 0,0 0 1 0 0,0 0-1 0 0,0 0 0 0 0,1 0 1 0 0,-1 0-1 0 0,1-1 1 0 0,0 1-1 0 0,0 0 0 0 0,0-1 1 0 0,0 0-1 0 0,0 1 1 0 0,1-1-1 0 0,-1 0 0 0 0,1 0 1 0 0,-1 0-1 0 0,1 0 1 0 0,0-1-1 0 0,0 1 1 0 0,-1-1-1 0 0,1 1 0 0 0,0-1 1 0 0,1 0-1 0 0,-1 0 1 0 0,0-1-1 0 0,0 1 0 0 0,0-1 1 0 0,0 1-1 0 0,4-1 6 0 0,2 1 90 0 0,0 0 0 0 0,0 0-1 0 0,1-1 1 0 0,-1-1 0 0 0,0 1 0 0 0,0-1-1 0 0,0-1 1 0 0,0 0 0 0 0,0 0 0 0 0,0 0-1 0 0,4-3-89 0 0,16-12 174 0 0,-2-2 0 0 0,0-1 0 0 0,-1 0-1 0 0,-1-2 1 0 0,-1-1 0 0 0,-1-2 0 0 0,6-8-174 0 0,6-4 96 0 0,5-4-75 0 0,-34 59-1252 0 0,-15 202 954 0 0,9-215 287 0 0,0 0 1 0 0,1-1-1 0 0,0 1 1 0 0,-1 0 0 0 0,2-1-1 0 0,-1 1 1 0 0,0-1-1 0 0,1 0 1 0 0,0 1 0 0 0,0-1-1 0 0,0 0 1 0 0,1 0 0 0 0,-1 0-1 0 0,1 0 1 0 0,0-1-1 0 0,0 1 1 0 0,0-1 0 0 0,0 0-1 0 0,1 1 1 0 0,0-2-1 0 0,-1 1 1 0 0,1 0 0 0 0,0-1-1 0 0,0 1 1 0 0,0-1 0 0 0,1 0-1 0 0,-1-1 1 0 0,0 1-1 0 0,1-1 1 0 0,-1 0 0 0 0,1 0-1 0 0,0 0 1 0 0,-1-1-1 0 0,1 1 1 0 0,0-1 0 0 0,-1 0-1 0 0,1 0 1 0 0,0-1 0 0 0,-1 0-1 0 0,1 0 1 0 0,-1 0-1 0 0,1 0 1 0 0,-1 0 0 0 0,1-1-1 0 0,-1 0 1 0 0,0 0-1 0 0,0 0 1 0 0,0-1 0 0 0,0 1-1 0 0,0-1-10 0 0,28-22 254 0 0,-2-2-1 0 0,-1 0 1 0 0,-1-2-1 0 0,-1-1 1 0 0,-1-3-254 0 0,84-87 179 0 0,-87 98-188 0 0,-15 12-27 0 0,0 1 1 0 0,0 0-1 0 0,1 1 0 0 0,0 0 1 0 0,1 1-1 0 0,0 0 0 0 0,0 0 1 0 0,1 1-1 0 0,-1 0 0 0 0,1 1 1 0 0,1 0-1 0 0,-1 1 1 0 0,1 0-1 0 0,0 0 0 0 0,10 0 36 0 0,-19 5-32 0 0,0 1 0 0 0,0 0 0 0 0,0 1 0 0 0,0-1 0 0 0,-1 0 0 0 0,1 1 0 0 0,-1-1 0 0 0,0 1 0 0 0,0 0 0 0 0,0 0 0 0 0,0 0 0 0 0,0 0 0 0 0,0 0 0 0 0,-1 0 0 0 0,0 1 0 0 0,1-1 0 0 0,-1 0 0 0 0,-1 1 0 0 0,1-1 0 0 0,0 1 0 0 0,-1-1 0 0 0,0 1 0 0 0,1-1 0 0 0,-1 1 0 0 0,-1-1 0 0 0,1 1 0 0 0,-1-1 0 0 0,1 1 0 0 0,-2 2 32 0 0,2-1-25 0 0,0 11 11 0 0,-2-1 0 0 0,0 0-1 0 0,-1 0 1 0 0,0-1 0 0 0,-1 1 0 0 0,0 0 0 0 0,-2-1 0 0 0,1 0 0 0 0,-2-1 0 0 0,0 1 0 0 0,-3 3 14 0 0,8-14-97 0 0,0 0 0 0 0,0 0 0 0 0,0 0 0 0 0,-1 0 0 0 0,0 0 0 0 0,1 0 0 0 0,-1-1 0 0 0,0 1 0 0 0,0-1 0 0 0,-1 0 0 0 0,1 1 0 0 0,0-2 0 0 0,-1 1 0 0 0,1 0 0 0 0,-1-1 0 0 0,0 1 0 0 0,1-1 0 0 0,-1 0 0 0 0,0-1 0 0 0,0 1 0 0 0,0 0 0 0 0,1-1 0 0 0,-4 0 97 0 0,7 0-127 0 0,0 0-10 0 0,10-4-2601 0 0,20 4 2729 0 0,-24 0 11 0 0,127 26 1102 0 0,-115-22-827 0 0,1-2 0 0 0,-1 0-1 0 0,0-1 1 0 0,1 0 0 0 0,-1-2-1 0 0,0 0 1 0 0,1-1 0 0 0,-1-1 0 0 0,0 0-1 0 0,0-2 1 0 0,-1 0 0 0 0,1-1-1 0 0,-1-1 1 0 0,0 0 0 0 0,4-3-277 0 0,10-14 355 0 0,-2 0 1 0 0,0-2 0 0 0,-1-1-1 0 0,-2-2 1 0 0,-1 0 0 0 0,-1-2-1 0 0,-2 0 1 0 0,-1-2 0 0 0,-1 0-1 0 0,12-31-355 0 0,-9 17-136 0 0,-2 0-1 0 0,-2-1 1 0 0,-2-1-1 0 0,-2 0 0 0 0,-3-1 1 0 0,-2-1-1 0 0,2-30 137 0 0,-10-22-68 0 0,-3 103 34 0 0,0-1 0 0 0,0 0 0 0 0,0 0 0 0 0,0 0 0 0 0,0 1 0 0 0,0-1 0 0 0,0 1 0 0 0,0-1 0 0 0,0 1 0 0 0,0-1 0 0 0,-1 1 0 0 0,1-1 0 0 0,0 1 0 0 0,0 0 0 0 0,0 0 0 0 0,-1 0 0 0 0,1 0 0 0 0,0 0 0 0 0,0 0 0 0 0,-1 0 0 0 0,1 0 0 0 0,0 0 0 0 0,0 0 0 0 0,-1 1 0 0 0,1-1 0 0 0,0 0 0 0 0,0 1-1 0 0,0-1 1 0 0,0 1 0 0 0,0 0 0 0 0,0-1 0 0 0,0 1 0 0 0,0 0 0 0 0,0-1 0 0 0,0 1 0 0 0,0 0 0 0 0,0 0 0 0 0,0 0 0 0 0,0 1 34 0 0,-12 14-30 0 0,0 0 1 0 0,2 1-1 0 0,0 1 0 0 0,0 0 1 0 0,2 0-1 0 0,0 1 0 0 0,2 0 0 0 0,0 1 1 0 0,1 0-1 0 0,0 0 0 0 0,2 0 0 0 0,1 0 1 0 0,0 1-1 0 0,1-1 0 0 0,2 1 1 0 0,0 0-1 0 0,1 7 30 0 0,4 25-56 0 0,2 1 0 0 0,3-1 0 0 0,2-1 0 0 0,2 0 0 0 0,2-1 0 0 0,2 0 0 0 0,3-1 0 0 0,3 1 56 0 0,-13-25 5 0 0,26 40-1164 0 0,-37-65 744 0 0,0-1 75 0 0,-22-23-4703 0 0,-15-13-6821 0 0,30 25 10322 0 0</inkml:trace>
  <inkml:trace contextRef="#ctx0" brushRef="#br0" timeOffset="1518">6874 1066 12843 0 0,'0'0'2171'0'0,"0"0"-1287"0"0,0 0-604 0 0,0 0 58 0 0,0 0 242 0 0,0 0 157 0 0,0 0-10 0 0,0 0-140 0 0,38-2-148 0 0,125-8-107 0 0,121-14 974 0 0,26 1-2700 0 0,-264 19-1133 0 0,-15 2-2557 0 0,-7 1-5727 0 0</inkml:trace>
  <inkml:trace contextRef="#ctx0" brushRef="#br0" timeOffset="9014.984">9055 639 5137 0 0,'0'0'870'0'0,"0"0"-125"0"0,0 0 70 0 0,0 0 236 0 0,0 0 221 0 0,0 0 83 0 0,0 0-107 0 0,0 0-210 0 0,0 0-235 0 0,0 0-215 0 0,0 0-160 0 0,-7 8 758 0 0,-15 128-389 0 0,-2-9-668 0 0,7 1 0 0 0,5 1 0 0 0,4 120-129 0 0,8-234-17 0 0,0-1 1 0 0,0 1-1 0 0,2 0 0 0 0,0 0 1 0 0,1 0-1 0 0,0-1 0 0 0,1 1 1 0 0,1-1-1 0 0,0 0 0 0 0,1-1 1 0 0,0 1-1 0 0,1-1 1 0 0,0 0-1 0 0,2-1 0 0 0,-1 1 1 0 0,1-2-1 0 0,7 8 17 0 0,-9-15 29 0 0,0 0-1 0 0,0 0 1 0 0,0 0 0 0 0,0-1 0 0 0,0 0-1 0 0,0-1 1 0 0,1 1 0 0 0,0-1-1 0 0,-1-1 1 0 0,1 1 0 0 0,0-1-1 0 0,0-1 1 0 0,0 0 0 0 0,-1 0-1 0 0,1 0 1 0 0,0-1 0 0 0,0 0 0 0 0,0 0-1 0 0,-1-1 1 0 0,1 0 0 0 0,-1-1-1 0 0,1 0 1 0 0,-1 0 0 0 0,0 0-1 0 0,0-1 1 0 0,0 0 0 0 0,-1 0 0 0 0,1-1-1 0 0,-1 1 1 0 0,0-2 0 0 0,0 1-29 0 0,8-11 147 0 0,0 0 0 0 0,-1-1-1 0 0,0 0 1 0 0,-2-1 0 0 0,0-1 0 0 0,-1 0 0 0 0,-1 0 0 0 0,-1-1 0 0 0,0 0 0 0 0,1-11-147 0 0,6-6 211 0 0,18-93 1240 0 0,-52 223-2702 0 0,16-69 1242 0 0,1 1-1 0 0,1-1 1 0 0,1 1-1 0 0,1-1 1 0 0,1 1-1 0 0,2-1 1 0 0,0 0-1 0 0,2 0 1 0 0,0 0-1 0 0,9 18 10 0 0,-11-32-15 0 0,-1-1-21 0 0,0 0 0 0 0,1 1 0 0 0,1-1 0 0 0,-1-1 0 0 0,1 1 0 0 0,1-1 0 0 0,0 0 0 0 0,0 0 0 0 0,0 0 0 0 0,1-1 0 0 0,0 0-1 0 0,1 0 1 0 0,-1-1 0 0 0,1 0 0 0 0,1-1 0 0 0,1 2 36 0 0,-5-7 55 0 0,0 0-1 0 0,0 0 0 0 0,1-1 1 0 0,-1 0-1 0 0,0 0 1 0 0,0 0-1 0 0,0 0 0 0 0,0-1 1 0 0,0 0-1 0 0,-1 0 1 0 0,1 0-1 0 0,0-1 1 0 0,-1 1-1 0 0,1-1 0 0 0,-1 0 1 0 0,0 0-1 0 0,0-1 1 0 0,0 1-1 0 0,-1-1 0 0 0,1 0 1 0 0,-1 0-1 0 0,0 0 1 0 0,0 0-1 0 0,0-1 0 0 0,-1 1 1 0 0,1-1-1 0 0,-1 0 1 0 0,0 0-1 0 0,-1 1 1 0 0,1-1-1 0 0,-1 0 0 0 0,0-1 1 0 0,0 0-55 0 0,4-4 26 0 0,32-75 216 0 0,76-135-301 0 0,-44 137-395 0 0,-68 83 421 0 0,0 0 0 0 0,0 0 0 0 0,0 0 0 0 0,0 0 0 0 0,0 0 0 0 0,-1 0 0 0 0,1 0 0 0 0,0 0 0 0 0,0 0 0 0 0,0 0 0 0 0,0 1 0 0 0,-1-1 0 0 0,1 0 0 0 0,0 0 0 0 0,0 1 0 0 0,0-1 0 0 0,-1 1 0 0 0,1-1 0 0 0,0 1 0 0 0,-1-1 0 0 0,1 1 0 0 0,0-1 0 0 0,-1 1 0 0 0,1-1 0 0 0,0 1 0 0 0,-1 0 0 0 0,1-1 0 0 0,-1 1 0 0 0,1 0 0 0 0,-1 0 0 0 0,0-1 0 0 0,1 1 0 0 0,-1 0 0 0 0,0 0 0 0 0,0 0 0 0 0,1 0 0 0 0,-1-1 0 0 0,0 1 0 0 0,0 0 0 0 0,0 0 0 0 0,0 0 0 0 0,0 0 0 0 0,0 0 0 0 0,0-1 0 0 0,0 1 33 0 0,6 47 101 0 0,1 210 258 0 0,-7-256-360 0 0,0 6-2 0 0,0 0-1 0 0,1 0 1 0 0,0 0 0 0 0,1 0 0 0 0,0 0 0 0 0,0 0 0 0 0,1 0 0 0 0,0 0 0 0 0,0-1 0 0 0,1 1 0 0 0,1 2 3 0 0,-3-10 21 0 0,0 1 0 0 0,0 0 1 0 0,-1-1-1 0 0,1 1 0 0 0,0-1 0 0 0,0 1 1 0 0,0-1-1 0 0,0 0 0 0 0,0 0 1 0 0,0 0-1 0 0,0 0 0 0 0,-1 0 0 0 0,1 0 1 0 0,0-1-1 0 0,0 1 0 0 0,0-1 0 0 0,0 1 1 0 0,0-1-1 0 0,-1 0 0 0 0,1 0 0 0 0,0 1 1 0 0,-1-1-1 0 0,1 0 0 0 0,0-1 0 0 0,-1 1 1 0 0,1 0-1 0 0,-1 0 0 0 0,0-1 0 0 0,1 1 1 0 0,-1 0-1 0 0,0-1 0 0 0,0 0 0 0 0,1-1-21 0 0,118-157 701 0 0,-90 116-854 0 0,1 1 0 0 0,3 1 0 0 0,33-32 153 0 0,-37 51-1011 0 0,-29 53 67 0 0,-31 175 1212 0 0,30-203-270 0 0,0-1 0 0 0,0 1 0 0 0,0-1 0 0 0,0 1 0 0 0,0-1 0 0 0,0 1 0 0 0,0-1 0 0 0,1 1 1 0 0,-1-1-1 0 0,1 1 0 0 0,-1-1 0 0 0,1 1 0 0 0,-1-1 0 0 0,1 1 0 0 0,0-1 0 0 0,0 0 0 0 0,0 1 0 0 0,-1-1 0 0 0,1 0 0 0 0,0 0 0 0 0,1 0 1 0 0,-1 0-1 0 0,0 0 0 0 0,0 0 0 0 0,0 0 0 0 0,1 0 0 0 0,-1 0 0 0 0,0-1 0 0 0,1 1 0 0 0,-1 0 0 0 0,1-1 0 0 0,-1 1 0 0 0,1-1 1 0 0,-1 0-1 0 0,1 1 0 0 0,-1-1 0 0 0,1 0 0 0 0,-1 0 0 0 0,1 0 0 0 0,-1 0 0 0 0,1 0 0 0 0,-1 0 0 0 0,1-1 0 0 0,-1 1 0 0 0,1 0 0 0 0,-1-1 1 0 0,1 1-1 0 0,-1-1 0 0 0,1 0 0 0 0,0 0 2 0 0,8-4 53 0 0,1-1 1 0 0,0 0-1 0 0,-1-1 1 0 0,0 0-1 0 0,-1-1 1 0 0,0 0-1 0 0,0 0 1 0 0,-1-1 0 0 0,8-10-54 0 0,9-7 6 0 0,-7 6-97 0 0,2 1-1 0 0,0 0 1 0 0,0 2 0 0 0,2 0 0 0 0,0 2 0 0 0,1 1 0 0 0,0 0-1 0 0,14-4 92 0 0,-36 18-14 0 0,1 0-1 0 0,-1 0 1 0 0,1 0-1 0 0,-1 0 1 0 0,0 0 0 0 0,1 0-1 0 0,-1 1 1 0 0,1-1-1 0 0,-1 1 1 0 0,0-1-1 0 0,1 1 1 0 0,-1-1-1 0 0,0 1 1 0 0,1 0-1 0 0,-1 0 1 0 0,0-1-1 0 0,0 1 1 0 0,0 0-1 0 0,0 0 1 0 0,0 0-1 0 0,0 0 1 0 0,0 0-1 0 0,0 1 1 0 0,0-1 0 0 0,0 0-1 0 0,-1 0 1 0 0,1 1-1 0 0,0-1 1 0 0,-1 0-1 0 0,1 1 1 0 0,-1-1-1 0 0,0 1 1 0 0,1-1-1 0 0,-1 0 1 0 0,0 1-1 0 0,0-1 1 0 0,0 1-1 0 0,0-1 1 0 0,0 1-1 0 0,0-1 1 0 0,0 1-1 0 0,-1-1 1 0 0,1 0 0 0 0,0 1-1 0 0,-1-1 1 0 0,1 1-1 0 0,-1-1 1 0 0,1 0-1 0 0,-1 0 1 0 0,0 1-1 0 0,0-1 1 0 0,0 0 14 0 0,0 14 92 0 0,-21 203 778 0 0,22-216-903 0 0,0 1-1 0 0,1 0 1 0 0,-1-1 0 0 0,1 1 0 0 0,-1-1 0 0 0,1 1 0 0 0,0-1 0 0 0,0 1-1 0 0,0-1 1 0 0,0 0 0 0 0,1 1 0 0 0,-1-1 0 0 0,0 0 0 0 0,1 0-1 0 0,0 0 1 0 0,-1 0 0 0 0,1 0 0 0 0,0 0 0 0 0,0-1 0 0 0,0 1-1 0 0,0 0 1 0 0,1-1 33 0 0,16 4-4091 0 0,1-12-5505 0 0,-14 3 4874 0 0</inkml:trace>
  <inkml:trace contextRef="#ctx0" brushRef="#br0" timeOffset="9394.03">11064 1545 4081 0 0,'0'0'2280'0'0,"0"0"-47"0"0,0 0 45 0 0,0 0-51 0 0,0 0-297 0 0,0 0-395 0 0,0 0-333 0 0,32-6-236 0 0,99-22-186 0 0,-56-8 382 0 0,-63 29-1029 0 0,-2 0 0 0 0,1 0 1 0 0,-1-1-1 0 0,0-1 0 0 0,-1 1 1 0 0,0-2-1 0 0,0 1 0 0 0,-1-1 0 0 0,0 0 1 0 0,-1-1-1 0 0,0 0 0 0 0,-1 0 1 0 0,0 0-1 0 0,-1-1 0 0 0,0 0 1 0 0,-1 0-1 0 0,0 0 0 0 0,-1-1 0 0 0,0 0 1 0 0,-1 1-1 0 0,0-9-133 0 0,-3 17-71 0 0,-1-1 1 0 0,1 1-1 0 0,-1 0 0 0 0,-1 0 1 0 0,1 0-1 0 0,0 1 1 0 0,-1-1-1 0 0,0 0 0 0 0,0 1 1 0 0,0 0-1 0 0,0-1 0 0 0,0 1 1 0 0,-1 0-1 0 0,1 1 0 0 0,-1-1 1 0 0,0 1-1 0 0,0 0 0 0 0,0 0 1 0 0,0 0-1 0 0,0 0 0 0 0,0 0 1 0 0,0 1-1 0 0,-1 0 1 0 0,1 0-1 0 0,-1 0 0 0 0,1 1 1 0 0,-1-1-1 0 0,1 1 0 0 0,-1 0 1 0 0,1 0-1 0 0,-1 1 0 0 0,1-1 1 0 0,0 1-1 0 0,-1 0 0 0 0,1 0 1 0 0,-2 1 70 0 0,-8 3-55 0 0,0 1 0 0 0,0 0 0 0 0,1 1 0 0 0,0 0 0 0 0,0 1 0 0 0,0 0 0 0 0,1 1 0 0 0,1 0 0 0 0,0 1 0 0 0,0 1 0 0 0,1-1 0 0 0,0 2 0 0 0,0-1 55 0 0,0 1-29 0 0,0-1 0 0 0,0 1-1 0 0,1 0 1 0 0,1 1 0 0 0,0 0 0 0 0,1 1 0 0 0,0 0-1 0 0,1 0 1 0 0,0 0 0 0 0,2 0 0 0 0,-1 1 0 0 0,2 0-1 0 0,0 0 1 0 0,1 0 0 0 0,0 0 0 0 0,1 1 0 0 0,1-1-1 0 0,0 0 1 0 0,1 1 29 0 0,1-10 10 0 0,0 1-1 0 0,1-1 1 0 0,-1 0-1 0 0,1 1 0 0 0,1-1 1 0 0,-1 0-1 0 0,1-1 1 0 0,0 1-1 0 0,0-1 1 0 0,1 0-1 0 0,-1 0 1 0 0,1 0-1 0 0,0 0 1 0 0,1-1-1 0 0,-1 0 0 0 0,1 0 1 0 0,0 0-1 0 0,0-1 1 0 0,0 0-1 0 0,6 2-9 0 0,135 32 429 0 0,-129-34-432 0 0,0-1 0 0 0,1-2 1 0 0,-1 0-1 0 0,1 0 0 0 0,-1-2 1 0 0,0 0-1 0 0,0-1 0 0 0,0-1 1 0 0,0-1-1 0 0,0 0 0 0 0,-1-2 1 0 0,0 0-1 0 0,0 0 0 0 0,1-3 3 0 0,30-26-2124 0 0,-29 19-1804 0 0,-9 8 2 0 0,-2 1-6336 0 0</inkml:trace>
  <inkml:trace contextRef="#ctx0" brushRef="#br0" timeOffset="9779.304">9746 739 11538 0 0,'0'0'969'0'0,"0"0"-129"0"0,0 0 112 0 0,0 0 16 0 0,0 0-192 0 0,0 0-319 0 0,0 0-289 0 0,0 0-168 0 0,0 0-48 0 0,0 0 0 0 0,0 0-16 0 0,0 0-121 0 0,0 0-223 0 0,27 40-448 0 0,-25-36-768 0 0,2 0-1289 0 0,-4-1-1728 0 0,0-3-1240 0 0</inkml:trace>
  <inkml:trace contextRef="#ctx0" brushRef="#br0" timeOffset="10116.721">8440 1055 0 0 0,'0'0'1278'0'0,"0"0"685"0"0,0 0 391 0 0,0 0 53 0 0,0 0-208 0 0,0 0-296 0 0,0 0-199 0 0,0 0-203 0 0,0 0-229 0 0,34 5-231 0 0,106 12-212 0 0,22-13 776 0 0,-14-7-1677 0 0,0-6-1 0 0,-1-7 1 0 0,4-7 72 0 0,-50 8-4431 0 0,-73 11 89 0 0,-6 1-6116 0 0</inkml:trace>
  <inkml:trace contextRef="#ctx0" brushRef="#br0" timeOffset="34756.412">6491 2988 3545 0 0,'0'0'1583'0'0,"0"0"-803"0"0,0 0-283 0 0,0 0 126 0 0,0 0 221 0 0,0 0 130 0 0,0 0-21 0 0,0 0-134 0 0,0 0-139 0 0,0 0-91 0 0,0 0-36 0 0,0 0-33 0 0,0 0-89 0 0,-3 27-76 0 0,-10 87-54 0 0,1 37 560 0 0,8-91-751 0 0,-2 0 0 0 0,-3-1 0 0 0,-11 37-110 0 0,-19 33-1480 0 0,36-116-152 0 0,2-9-1657 0 0,1-2-4106 0 0,0-2 5953 0 0</inkml:trace>
  <inkml:trace contextRef="#ctx0" brushRef="#br0" timeOffset="35092.388">6097 2985 0 0 0,'0'0'409'0'0,"0"0"274"0"0,0 0 299 0 0,0 0 354 0 0,0 0 260 0 0,0 0 31 0 0,0 0-41 0 0,0 0-44 0 0,0 0-66 0 0,0 0-117 0 0,0 0-136 0 0,34-7-149 0 0,108-21-164 0 0,76-1 2060 0 0,-181 24-2867 0 0,0 1 0 0 0,0 1-1 0 0,0 2 1 0 0,0 2 0 0 0,1 1-1 0 0,24 6-102 0 0,10 26-1367 0 0,-57-14-2594 0 0,-10 6-4847 0 0,-5-18 3555 0 0</inkml:trace>
  <inkml:trace contextRef="#ctx0" brushRef="#br0" timeOffset="35405.386">6040 3776 3553 0 0,'0'0'2398'0'0,"0"0"-1517"0"0,0 0-449 0 0,0 0 288 0 0,0 0 525 0 0,0 0 346 0 0,0 0 65 0 0,0 0-160 0 0,0 0-255 0 0,0 0-237 0 0,0 0-193 0 0,0 0-115 0 0,0 0-91 0 0,25 0-50 0 0,79-4 9 0 0,-9-14 827 0 0,199-35-583 0 0,-189 36-3230 0 0,-78 10-11 0 0,3 0-5689 0 0,-20 7-548 0 0</inkml:trace>
  <inkml:trace contextRef="#ctx0" brushRef="#br0" timeOffset="35834.467">6077 2650 4057 0 0,'0'0'767'0'0,"0"0"-337"0"0,0 0 104 0 0,0 0 558 0 0,0 0 602 0 0,0 0 321 0 0,0 0 11 0 0,0 0-265 0 0,0 0-336 0 0,0 0-306 0 0,33 0-257 0 0,108-1-181 0 0,171-12 1399 0 0,-56 8-2511 0 0,-147 5-8559 0 0,-105 0 8441 0 0,13 0-10024 0 0</inkml:trace>
  <inkml:trace contextRef="#ctx0" brushRef="#br0" timeOffset="36925.632">6846 3688 416 0 0,'0'0'2901'0'0,"0"0"-1729"0"0,0 0-605 0 0,0 0 26 0 0,0 0 229 0 0,0 0 178 0 0,0 0 75 0 0,0 0-50 0 0,0 0-156 0 0,0 0-160 0 0,0 0-126 0 0,0 0-90 0 0,24-11-61 0 0,73-36-48 0 0,-75 37-136 0 0,-1-2 0 0 0,0-1 0 0 0,0 0 0 0 0,-2-2 0 0 0,0 0 0 0 0,0-1 0 0 0,10-12-248 0 0,-14 13 94 0 0,2 1-51 0 0,-2-1 0 0 0,0-1-1 0 0,-1 0 1 0 0,0-1 0 0 0,-1 0-1 0 0,-1-1 1 0 0,-1 0 0 0 0,0-1-1 0 0,-2-1 1 0 0,5-13-43 0 0,-13 33-41 0 0,-1-1 0 0 0,1 1-1 0 0,-1-1 1 0 0,0 0 0 0 0,1 1 0 0 0,-1-1 0 0 0,0 0-1 0 0,1 1 1 0 0,-1-1 0 0 0,0 0 0 0 0,0 1 0 0 0,1-1-1 0 0,-1 0 1 0 0,0 0 0 0 0,0 1 0 0 0,0-1 0 0 0,0 0 0 0 0,0 1-1 0 0,0-1 1 0 0,0 0 0 0 0,0 0 0 0 0,-1 1 0 0 0,1-1-1 0 0,0 0 1 0 0,0 1 0 0 0,-1-1 0 0 0,1 0 0 0 0,0 1-1 0 0,-1-1 1 0 0,1 0 0 0 0,0 1 0 0 0,-1-1 0 0 0,1 1-1 0 0,-1-1 1 0 0,1 1 0 0 0,-1-1 0 0 0,1 1 0 0 0,-1-1 0 0 0,0 1-1 0 0,1-1 1 0 0,-1 1 0 0 0,0 0 0 0 0,1-1 0 0 0,-1 1-1 0 0,0 0 1 0 0,1 0 0 0 0,-1-1 0 0 0,0 1 0 0 0,1 0-1 0 0,-1 0 1 0 0,0 0 0 0 0,0 0 0 0 0,1 0 0 0 0,-1 0-1 0 0,0 0 1 0 0,0 0 0 0 0,1 0 0 0 0,-1 0 0 0 0,0 1 0 0 0,1-1-1 0 0,-1 0 1 0 0,0 0 0 0 0,1 1 0 0 0,-1-1 0 0 0,0 0-1 0 0,1 1 1 0 0,-1-1 41 0 0,-44 29-2613 0 0,34-18 2527 0 0,0 1 1 0 0,1 0 0 0 0,1 0-1 0 0,0 1 1 0 0,1 0 0 0 0,0 0-1 0 0,1 1 1 0 0,1 0 0 0 0,0 1-1 0 0,0 0 1 0 0,2-1 0 0 0,0 1-1 0 0,1 1 1 0 0,0-1 0 0 0,1 0-1 0 0,0 9 86 0 0,3-20 76 0 0,-1 0 0 0 0,0 0 0 0 0,1 0 0 0 0,0 0 0 0 0,0 0 0 0 0,0 0 0 0 0,0 0 0 0 0,1 0 0 0 0,0 0 0 0 0,-1-1-1 0 0,1 1 1 0 0,1 0 0 0 0,-1-1 0 0 0,0 0 0 0 0,1 0 0 0 0,0 1 0 0 0,0-2 0 0 0,-1 1 0 0 0,2 0 0 0 0,-1 0 0 0 0,0-1 0 0 0,1 0 0 0 0,-1 0 0 0 0,1 0 0 0 0,-1 0 0 0 0,1 0-1 0 0,0-1 1 0 0,0 0 0 0 0,0 1 0 0 0,3-1-76 0 0,4 2 388 0 0,0-1 0 0 0,0 0-1 0 0,1-1 1 0 0,-1-1 0 0 0,0 1-1 0 0,0-2 1 0 0,1 1 0 0 0,-1-2 0 0 0,0 0-1 0 0,0 0 1 0 0,0-1-388 0 0,18-6 396 0 0,-1-2 0 0 0,0-2 0 0 0,-1 0 0 0 0,-1-2 0 0 0,0 0 0 0 0,-1-2 0 0 0,0-1 0 0 0,-2-1 0 0 0,0-1 0 0 0,-1-1 0 0 0,-2-1 0 0 0,1-1-396 0 0,-17 18-19 0 0,1 0 1 0 0,-1-1 0 0 0,0 0 0 0 0,0 1 0 0 0,-1-1-1 0 0,0 0 1 0 0,0 0 0 0 0,0-1 0 0 0,-1 1 0 0 0,0-1-1 0 0,0 1 1 0 0,-1-1 0 0 0,0 0 0 0 0,0 0 0 0 0,0 1-1 0 0,-1-1 1 0 0,0-1 18 0 0,-37 0-2428 0 0,28 11 2183 0 0,0 1 1 0 0,0 0-1 0 0,1 0 0 0 0,-1 1 1 0 0,1 0-1 0 0,0 0 1 0 0,0 1-1 0 0,1 0 1 0 0,-1 0-1 0 0,2 1 1 0 0,-1 0-1 0 0,1 0 0 0 0,0 1 1 0 0,0-1-1 0 0,1 2 1 0 0,-4 5 244 0 0,6-10 1 0 0,-1 1-1 0 0,1 0 1 0 0,0 0 0 0 0,0 0 0 0 0,1 0-1 0 0,-1 0 1 0 0,1 1 0 0 0,0-1 0 0 0,1 1-1 0 0,-1 0 1 0 0,1-1 0 0 0,0 1 0 0 0,1 0-1 0 0,-1 0 1 0 0,1 0 0 0 0,0-1 0 0 0,1 1-1 0 0,-1 0 1 0 0,1 0 0 0 0,0-1 0 0 0,1 1-1 0 0,-1 0 1 0 0,1-1 0 0 0,0 1 0 0 0,1-1-1 0 0,-1 0 1 0 0,1 0 0 0 0,0 0 0 0 0,0 0-1 0 0,1 0 1 0 0,0-1 0 0 0,-1 1 0 0 0,1-1-1 0 0,1 0 1 0 0,-1 0 0 0 0,1-1-1 0 0,-1 1 1 0 0,1-1 0 0 0,0 0 0 0 0,0 0-1 0 0,4 1 0 0 0,7 1 339 0 0,1 0-1 0 0,-1-2 0 0 0,0 0 0 0 0,1 0 0 0 0,0-2 0 0 0,0 0 1 0 0,-1-1-1 0 0,1-1 0 0 0,1 0-338 0 0,-2-2 299 0 0,0-1 0 0 0,0 0-1 0 0,-1-2 1 0 0,0 1 0 0 0,0-2 0 0 0,-1 0 0 0 0,1 0 0 0 0,-1-2 0 0 0,-1 0-1 0 0,8-6-298 0 0,-20 14 10 0 0,18-13 103 0 0,-1 0 0 0 0,-1-1 1 0 0,-1-1-1 0 0,0-1 0 0 0,-1 0 0 0 0,0-1 1 0 0,-2 0-1 0 0,0-1 0 0 0,-1-1 0 0 0,-1 0 0 0 0,-1-1 1 0 0,6-15-114 0 0,-15 34-27 0 0,0-1 0 0 0,1 1 1 0 0,-1 0-1 0 0,0 0 0 0 0,-1 0 1 0 0,1-1-1 0 0,0 1 0 0 0,0 0 1 0 0,-1-1-1 0 0,0 1 0 0 0,1-1 1 0 0,-1 1-1 0 0,0 0 0 0 0,0-1 1 0 0,0 1-1 0 0,-1-1 0 0 0,1 1 1 0 0,0-1-1 0 0,-1 1 0 0 0,0 0 1 0 0,1-1-1 0 0,-1 1 0 0 0,0 0 1 0 0,0 0-1 0 0,-1 0 0 0 0,1 0 1 0 0,0 0-1 0 0,-1 0 0 0 0,1 0 1 0 0,-1 0-1 0 0,1 0 0 0 0,-1 0 1 0 0,0 1-1 0 0,0-1 0 0 0,-1 0 27 0 0,-6 5-147 0 0,0 0 1 0 0,0 0-1 0 0,0 1 0 0 0,0 0 0 0 0,1 0 1 0 0,-1 1-1 0 0,1 0 0 0 0,0 1 0 0 0,1 0 0 0 0,0 0 1 0 0,-1 1-1 0 0,2 0 0 0 0,-1 0 0 0 0,1 0 1 0 0,0 1-1 0 0,1 0 0 0 0,0 0 0 0 0,-1 1 147 0 0,0 2-2 0 0,1 1-1 0 0,0-1 1 0 0,0 1-1 0 0,1-1 1 0 0,0 1-1 0 0,1 0 1 0 0,1 1-1 0 0,0-1 1 0 0,0 0-1 0 0,1 1 1 0 0,1-1-1 0 0,0 1 1 0 0,1-1-1 0 0,0 1 1 0 0,1-1-1 0 0,0 0 1 0 0,1 0-1 0 0,1 0 1 0 0,0 0-1 0 0,0 0 1 0 0,1-1-1 0 0,0 1 1 0 0,1-1-1 0 0,1-1 1 0 0,0 1-1 0 0,0-1 1 0 0,1 0-1 0 0,0-1 1 0 0,0 0-1 0 0,1 0 1 0 0,2 0 2 0 0,46 35-2383 0 0,-14-24-6267 0 0,-33-17 2702 0 0</inkml:trace>
  <inkml:trace contextRef="#ctx0" brushRef="#br0" timeOffset="37222.817">8356 3519 12267 0 0,'0'0'2381'0'0,"0"0"-1010"0"0,0 0-400 0 0,0 0-37 0 0,0 0-50 0 0,0 0-120 0 0,0 0-184 0 0,0 0-197 0 0,0 0-142 0 0,0 0-106 0 0,0 0-51 0 0,-16 31-47 0 0,-46 98-22 0 0,27-35-19 0 0,-12 45-2111 0 0,42-132 1310 0 0,2-3-2823 0 0,1 0-8162 0 0,2-4 9085 0 0</inkml:trace>
  <inkml:trace contextRef="#ctx0" brushRef="#br0" timeOffset="37526.024">8207 3496 5353 0 0,'0'0'1580'0'0,"0"0"-985"0"0,0 0-351 0 0,0 0 235 0 0,0 0 393 0 0,0 0 290 0 0,0 0 111 0 0,0 0-54 0 0,0 0-142 0 0,0 0-173 0 0,0 0-173 0 0,0 0-163 0 0,0 0-151 0 0,32 3-107 0 0,103 7-78 0 0,-17-11 189 0 0,-84-1-206 0 0,-17 0-1249 0 0,0 2-3736 0 0,-17 0 1441 0 0,0 0-876 0 0,0 0-109 0 0</inkml:trace>
  <inkml:trace contextRef="#ctx0" brushRef="#br0" timeOffset="37773.772">8210 3776 5481 0 0,'0'0'3497'0'0,"0"0"-2737"0"0,0 0 32 0 0,0 0 256 0 0,0 0 89 0 0,0 0-113 0 0,0 0-176 0 0,0 0-160 0 0,0 0-176 0 0,0 0-216 0 0,192-25-136 0 0,-168 21-160 0 0,-4 0-256 0 0,-2 4-368 0 0,1-4-592 0 0,-3 1-896 0 0,-5 3-1801 0 0,0-4-4209 0 0</inkml:trace>
  <inkml:trace contextRef="#ctx0" brushRef="#br0" timeOffset="38638.723">7341 2977 4065 0 0,'0'0'628'0'0,"0"0"-141"0"0,0 0 156 0 0,0 0 315 0 0,0 0 208 0 0,0 0 24 0 0,0 0-85 0 0,0 0-95 0 0,0 0-89 0 0,0 0-82 0 0,32-2-92 0 0,101-9-119 0 0,131-9 1130 0 0,38 9-1469 0 0,-302 11-221 0 0,0 0 110 0 0,0 0 160 0 0,0 0 180 0 0,0 0 134 0 0,-12-7 852 0 0,-171-104 665 0 0,136 55-3083 0 0,45 49-685 0 0,1 0-5057 0 0,1 4-4124 0 0</inkml:trace>
  <inkml:trace contextRef="#ctx0" brushRef="#br0" timeOffset="40441.24">8868 3430 3569 0 0,'0'0'887'0'0,"0"0"-386"0"0,0 0-1 0 0,0 0 408 0 0,0 0 451 0 0,0 0 215 0 0,0 0-32 0 0,0 0-179 0 0,0 0-194 0 0,0 0-181 0 0,0 0-161 0 0,0 0-139 0 0,32-3-99 0 0,102-13-71 0 0,132-2 1145 0 0,-248 24-3522 0 0,-9 1-2160 0 0,-1-2-2468 0 0,-6-4 207 0 0</inkml:trace>
  <inkml:trace contextRef="#ctx0" brushRef="#br0" timeOffset="40853.481">9957 3003 3873 0 0,'0'0'3102'0'0,"0"0"-1662"0"0,0 0-446 0 0,0 0 187 0 0,0 0 260 0 0,0 0 71 0 0,0 0-146 0 0,0 0-268 0 0,0 0-291 0 0,0 0-227 0 0,0 0-165 0 0,0 0-143 0 0,0 0-80 0 0,0 19 278 0 0,-20 87 405 0 0,3 7-554 0 0,-6 0 0 0 0,-13 33-321 0 0,-18 78-520 0 0,48-214-666 0 0,2-15-5661 0 0,2-19-2853 0 0,2 23 9696 0 0,0-4-1999 0 0</inkml:trace>
  <inkml:trace contextRef="#ctx0" brushRef="#br0" timeOffset="41140.077">9420 3029 944 0 0,'0'0'846'0'0,"0"0"321"0"0,0 0 517 0 0,0 0 228 0 0,0 0-33 0 0,0 0-185 0 0,0 0-254 0 0,32 2-251 0 0,106 8-196 0 0,349-15 2720 0 0,-331 9-3825 0 0,-130 15-1658 0 0,-34 10-6287 0 0,3-22 535 0 0</inkml:trace>
  <inkml:trace contextRef="#ctx0" brushRef="#br0" timeOffset="41386.717">9501 3743 6057 0 0,'0'0'1614'0'0,"0"0"-702"0"0,0 0 70 0 0,0 0 375 0 0,0 0 194 0 0,0 0-36 0 0,0 0-172 0 0,0 0-222 0 0,0 0-193 0 0,0 0-148 0 0,0 0-113 0 0,35 6-74 0 0,115 18-89 0 0,-56-26 100 0 0,-75-3-470 0 0,50-10-373 0 0,102-21 914 0 0,-114 23-3689 0 0,-1-1-3366 0 0,-43 10-4068 0 0</inkml:trace>
  <inkml:trace contextRef="#ctx0" brushRef="#br0" timeOffset="42725.587">9473 2775 1296 0 0,'0'0'1947'0'0,"0"0"-1152"0"0,0 0-300 0 0,0 0 152 0 0,0 0 253 0 0,0 0 143 0 0,0 0 33 0 0,0 0 20 0 0,0 0-14 0 0,0 0-57 0 0,0 0-96 0 0,34-2-135 0 0,107-5-129 0 0,192-21 1994 0 0,-320 25-2924 0 0,1 2 1 0 0,0-1-1 0 0,0 1 0 0 0,0 1 1 0 0,0 1-1 0 0,-1 0 1 0 0,1 1-1 0 0,0 0 1 0 0,-1 1-1 0 0,9 2 265 0 0,6 6-5808 0 0,-18-7-2187 0 0</inkml:trace>
  <inkml:trace contextRef="#ctx0" brushRef="#br0" timeOffset="43724.901">10388 3592 1816 0 0,'0'0'1894'0'0,"0"0"-810"0"0,0 0-161 0 0,0 0 176 0 0,0 0 163 0 0,0 0 18 0 0,0 0-134 0 0,0 0-145 0 0,0 0-81 0 0,0 0-86 0 0,0 0-73 0 0,0 0-117 0 0,0 0-106 0 0,28-23-63 0 0,87-70-37 0 0,69-70 1236 0 0,-176 158-1723 0 0,-1-1-1 0 0,-1 0 1 0 0,1-1 0 0 0,-1 1-1 0 0,0-1 1 0 0,0 0 0 0 0,-1-1-1 0 0,0 1 1 0 0,0-1 0 0 0,-1 0-1 0 0,0 0 1 0 0,0-1 0 0 0,-1 1-1 0 0,0-1 1 0 0,-1 0 0 0 0,0 1-1 0 0,0-1 1 0 0,-1 0 0 0 0,0-2 49 0 0,-3 9-215 0 0,0 0 1 0 0,0 1-1 0 0,0-1 1 0 0,0 1 0 0 0,0-1-1 0 0,-1 1 1 0 0,1 0-1 0 0,0 0 1 0 0,-1 0 0 0 0,1 0-1 0 0,-1 1 1 0 0,0-1-1 0 0,1 1 1 0 0,-1-1 0 0 0,1 1-1 0 0,-1 0 1 0 0,0 0-1 0 0,1 0 1 0 0,-1 0 0 0 0,1 1-1 0 0,-1-1 1 0 0,0 1-1 0 0,1 0 1 0 0,-1-1 0 0 0,1 1-1 0 0,-1 0 1 0 0,1 0-1 0 0,0 1 1 0 0,0-1 0 0 0,-1 1 214 0 0,-9 5-335 0 0,0 0 1 0 0,1 1-1 0 0,0 1 1 0 0,1 0-1 0 0,0 0 1 0 0,0 1-1 0 0,1 1 1 0 0,0-1 0 0 0,-3 7 334 0 0,4-5-12 0 0,1 0 0 0 0,0 0 0 0 0,0 1 0 0 0,1 0 0 0 0,1 0 0 0 0,0 0 0 0 0,1 1 0 0 0,0 0 0 0 0,1 0 0 0 0,1 0 1 0 0,0 0-1 0 0,1 0 0 0 0,1 0 0 0 0,0 7 12 0 0,2-15 235 0 0,0 1 0 0 0,1-1 0 0 0,-1 0 0 0 0,1 0 0 0 0,1-1 0 0 0,-1 1 0 0 0,1-1 0 0 0,0 1 0 0 0,0-1 0 0 0,0 0 0 0 0,1-1 0 0 0,0 1 0 0 0,0-1 0 0 0,0 0 0 0 0,0 0 0 0 0,1 0 0 0 0,0-1 0 0 0,-1 0 0 0 0,1 0 0 0 0,0 0 0 0 0,1-1 0 0 0,-1 0 0 0 0,0 0 0 0 0,1-1 0 0 0,-1 0 0 0 0,1 0 0 0 0,-1 0 0 0 0,3-1-235 0 0,13 2 367 0 0,0-2 1 0 0,0-1-1 0 0,0-1 1 0 0,0 0-1 0 0,-1-2 1 0 0,1-1-1 0 0,-1 0 1 0 0,0-1-1 0 0,0-2 1 0 0,-1 0-1 0 0,0-1 1 0 0,-1-1-1 0 0,1-1 1 0 0,-2 0-1 0 0,0-2 1 0 0,0 0-1 0 0,-1-1 1 0 0,1-2-368 0 0,0 0 104 0 0,-1 0-1 0 0,-1-1 1 0 0,0-1 0 0 0,-1 0 0 0 0,-1-1 0 0 0,-1-1 0 0 0,-1 0 0 0 0,5-13-104 0 0,-4-36-325 0 0,-14 67 262 0 0,0 1-1 0 0,0-1 0 0 0,-1 1 1 0 0,1-1-1 0 0,-1 1 0 0 0,1 0 0 0 0,-1-1 1 0 0,0 1-1 0 0,0 0 0 0 0,1 0 0 0 0,-1 0 1 0 0,0 0-1 0 0,0 0 0 0 0,0 1 0 0 0,0-1 1 0 0,0 1-1 0 0,0-1 0 0 0,0 1 0 0 0,0 0 1 0 0,0-1-1 0 0,0 1 0 0 0,0 0 1 0 0,0 0-1 0 0,0 1 0 0 0,0-1 0 0 0,0 0 1 0 0,0 1-1 0 0,0-1 0 0 0,0 1 0 0 0,0 0 1 0 0,0-1-1 0 0,0 1 0 0 0,0 0 0 0 0,0 1 64 0 0,-7 2-83 0 0,1 1-1 0 0,0 1 1 0 0,1-1-1 0 0,-1 1 1 0 0,1 1-1 0 0,0-1 1 0 0,0 1-1 0 0,1 0 0 0 0,0 1 1 0 0,0 0-1 0 0,1 0 1 0 0,0 0-1 0 0,0 0 1 0 0,1 1-1 0 0,0 0 1 0 0,1 0-1 0 0,0 0 1 0 0,0 0-1 0 0,1 0 1 0 0,0 1-1 0 0,0-1 0 0 0,1 1 1 0 0,1-1-1 0 0,0 1 1 0 0,0-1-1 0 0,0 1 1 0 0,1-1-1 0 0,2 9 84 0 0,1-12 47 0 0,0 1 0 0 0,0-1 0 0 0,1 0 1 0 0,0 0-1 0 0,0 0 0 0 0,0-1 0 0 0,1 0 0 0 0,0 0 0 0 0,0 0 0 0 0,0 0 0 0 0,0-1 0 0 0,1 0 1 0 0,-1-1-1 0 0,1 0 0 0 0,0 0 0 0 0,1 0 0 0 0,-1-1 0 0 0,0 0 0 0 0,0 0 0 0 0,1 0 0 0 0,0-1 1 0 0,-1-1-1 0 0,1 1 0 0 0,-1-1 0 0 0,1 0 0 0 0,0-1 0 0 0,-1 0 0 0 0,7-1-47 0 0,0-2 107 0 0,1-1 0 0 0,-1 0 1 0 0,-1-1-1 0 0,1 0 0 0 0,-1-1 0 0 0,0-1 0 0 0,-1 0 0 0 0,1-1 0 0 0,-2 0 0 0 0,1 0 1 0 0,-1-2-1 0 0,-1 1 0 0 0,0-1 0 0 0,0-1 0 0 0,3-5-107 0 0,-1 3 24 0 0,-3 5-227 0 0,-1 0-1 0 0,0-1 1 0 0,0 1 0 0 0,-1-1-1 0 0,0-1 1 0 0,-1 1 0 0 0,0-1-1 0 0,-1 0 1 0 0,0-1-1 0 0,-1 1 1 0 0,0-1 0 0 0,-1 0-1 0 0,0 0 1 0 0,-1 0 0 0 0,0 0-1 0 0,-1-9 204 0 0,-2 20-124 0 0,0-1-1 0 0,-1 1 1 0 0,1-1-1 0 0,-1 1 0 0 0,1 0 1 0 0,-1 0-1 0 0,0-1 1 0 0,0 1-1 0 0,1 0 1 0 0,-1 1-1 0 0,0-1 1 0 0,0 0-1 0 0,0 0 1 0 0,0 1-1 0 0,0-1 1 0 0,0 1-1 0 0,0 0 1 0 0,0 0-1 0 0,0-1 1 0 0,0 1-1 0 0,0 0 1 0 0,0 1-1 0 0,0-1 0 0 0,0 0 1 0 0,0 1-1 0 0,0-1 1 0 0,0 1-1 0 0,0-1 1 0 0,0 1-1 0 0,0 0 1 0 0,0 0-1 0 0,-1 1 125 0 0,-9 5-207 0 0,1 1 0 0 0,0 1 0 0 0,1 0 0 0 0,0 0 0 0 0,0 1 0 0 0,1 0 0 0 0,0 1 0 0 0,1 0 0 0 0,0 0 0 0 0,1 1-1 0 0,-4 8 208 0 0,6-11-81 0 0,1 0 0 0 0,0 0-1 0 0,1 1 1 0 0,0 0 0 0 0,0-1-1 0 0,1 1 1 0 0,0 0 0 0 0,1 0-1 0 0,0 0 1 0 0,1 1 0 0 0,0-1-1 0 0,0 0 1 0 0,1 0 0 0 0,0 0-1 0 0,1 0 1 0 0,1 2 81 0 0,1-5 26 0 0,0 1-1 0 0,1-1 1 0 0,0 0 0 0 0,1 0 0 0 0,-1-1-1 0 0,1 1 1 0 0,0-1 0 0 0,1-1 0 0 0,0 1-1 0 0,0-1 1 0 0,0 0 0 0 0,0-1 0 0 0,1 0-1 0 0,-1 0 1 0 0,1 0 0 0 0,0-1 0 0 0,1 0 0 0 0,-1-1-1 0 0,4 1-25 0 0,35 7-1366 0 0,-14-9-3605 0 0,-22-1 2249 0 0</inkml:trace>
  <inkml:trace contextRef="#ctx0" brushRef="#br0" timeOffset="44187.383">11887 3482 4649 0 0,'0'0'2139'0'0,"0"0"-411"0"0,0 0-96 0 0,0 0 79 0 0,0 0-80 0 0,0 0-244 0 0,0 0-349 0 0,0 0-325 0 0,0 0-229 0 0,0 0-102 0 0,0 0-74 0 0,0 0-54 0 0,0 0-41 0 0,-4 13-73 0 0,-33 100 43 0 0,13 11-579 0 0,25-123 291 0 0,0 0 0 0 0,-1-1 0 0 0,1 1 0 0 0,0-1 1 0 0,0 1-1 0 0,0-1 0 0 0,-1 1 0 0 0,1-1 0 0 0,0 1 0 0 0,0-1 0 0 0,0 1 0 0 0,0-1 1 0 0,0 0-1 0 0,0 0 0 0 0,0 0 0 0 0,0 0 0 0 0,0 1 0 0 0,0-1 0 0 0,0 0 1 0 0,0 0-1 0 0,0-1 0 0 0,0 1 0 0 0,0 0 0 0 0,0 0 0 0 0,0 0 0 0 0,0-1 0 0 0,0 1 1 0 0,0-1-1 0 0,0 1 0 0 0,-1 0 0 0 0,1-1 0 0 0,0 1 0 0 0,0-1 0 0 0,0 0 1 0 0,-1 1-1 0 0,1-1 0 0 0,0 0 0 0 0,0 0 0 0 0,-1 1 0 0 0,1-1 0 0 0,0-1 105 0 0,9-19-9172 0 0,-9 17 4448 0 0</inkml:trace>
  <inkml:trace contextRef="#ctx0" brushRef="#br0" timeOffset="44444.473">11749 3471 3465 0 0,'0'0'992'0'0,"0"0"79"0"0,0 0 206 0 0,0 0 73 0 0,0 0-102 0 0,0 0-147 0 0,0 0-189 0 0,0 0-169 0 0,0 0-159 0 0,0 0-124 0 0,31-2-97 0 0,100-6-81 0 0,-14 6 105 0 0,-78 3-9496 0 0,-39-1 3983 0 0</inkml:trace>
  <inkml:trace contextRef="#ctx0" brushRef="#br0" timeOffset="44691.638">11642 3780 6617 0 0,'0'0'3364'0'0,"0"0"-2003"0"0,0 0-846 0 0,0 0-75 0 0,0 0 122 0 0,0 0 175 0 0,0 0 135 0 0,0 0 14 0 0,0 0-82 0 0,0 0-97 0 0,0 0-147 0 0,0 0-151 0 0,24 6-114 0 0,79 16-105 0 0,-12-23-92 0 0,-61-4-268 0 0,56-9-2717 0 0,-45 6-3763 0 0,-24 4-2060 0 0</inkml:trace>
  <inkml:trace contextRef="#ctx0" brushRef="#br0" timeOffset="22854.461">1843 2690 0 0 0,'0'0'287'0'0,"0"0"646"0"0,0 0 349 0 0,0 0 132 0 0,0 0 8 0 0,0 0-104 0 0,0 0-111 0 0,0 0-108 0 0,0 0-114 0 0,-8 1-168 0 0,-178 13 3085 0 0,-121 77-3141 0 0,212-57-270 0 0,43-1-488 0 0,52-33-147 0 0,9 15-890 0 0,14-6 1127 0 0,1-1 0 0 0,1 0 0 0 0,-1-2 0 0 0,1-1 0 0 0,0-1 1 0 0,0-1-1 0 0,10-1-93 0 0,72 11 242 0 0,-102-12-228 0 0,9 1 7 0 0,0 0 1 0 0,0 1-1 0 0,0 0 1 0 0,0 1-1 0 0,0 0 1 0 0,-1 2-1 0 0,0-1 1 0 0,0 2-1 0 0,0-1 1 0 0,-1 2-1 0 0,0 0 1 0 0,0 0-1 0 0,2 4-21 0 0,-12-9 45 0 0,0 0-1 0 0,-1 0 1 0 0,1 1-1 0 0,-1-1 1 0 0,0 0-1 0 0,0 1 1 0 0,0-1-1 0 0,0 1 1 0 0,-1-1-1 0 0,1 1 1 0 0,-1 0-1 0 0,0-1 1 0 0,0 1 0 0 0,0-1-1 0 0,-1 1 1 0 0,1 0-1 0 0,-1-1 1 0 0,0 1-1 0 0,0-1 1 0 0,0 0-1 0 0,0 1 1 0 0,-1-1-1 0 0,1 0 1 0 0,-1 1-1 0 0,0-1 1 0 0,0 0-1 0 0,0 0 1 0 0,-1 1-45 0 0,-25 20 150 0 0,-1-1 1 0 0,-2-1-1 0 0,0-1 0 0 0,0-2 1 0 0,-2-1-1 0 0,-1-2 0 0 0,-27 10-150 0 0,-472 170 55 0 0,477-174-35 0 0,1 3-1 0 0,1 2 1 0 0,1 2 0 0 0,-44 33-20 0 0,27 9-271 0 0,68-69 260 0 0,1 0 0 0 0,0 0 0 0 0,0 0 0 0 0,0 0 1 0 0,0 0-1 0 0,0 0 0 0 0,1 0 0 0 0,-1 0 0 0 0,1 1 0 0 0,-1-1 0 0 0,1 0 0 0 0,0 0 0 0 0,0 1 0 0 0,0-1 1 0 0,0 0-1 0 0,0 0 0 0 0,0 1 0 0 0,1-1 0 0 0,-1 0 0 0 0,1 0 0 0 0,-1 0 0 0 0,1 1 0 0 0,0-1 0 0 0,0 0 1 0 0,0 0-1 0 0,0 0 0 0 0,0 0 0 0 0,1-1 0 0 0,-1 1 0 0 0,1 0 0 0 0,-1 0 0 0 0,1-1 0 0 0,-1 1 0 0 0,1-1 1 0 0,0 1-1 0 0,0-1 0 0 0,0 0 0 0 0,0 0 0 0 0,0 0 0 0 0,0 0 0 0 0,2 1 11 0 0,20 7 102 0 0,0 0 0 0 0,1-2 0 0 0,0-1-1 0 0,0-1 1 0 0,1-1 0 0 0,0-1 0 0 0,-1-1 0 0 0,1-1-1 0 0,0-2 1 0 0,0 0 0 0 0,0-2 0 0 0,9-3-102 0 0,311-67 753 0 0,-1 1-353 0 0,-371 78-7335 0 0,13-2 2061 0 0,3 0-3337 0 0</inkml:trace>
  <inkml:trace contextRef="#ctx0" brushRef="#br0" timeOffset="23554.985">1762 3703 7226 0 0,'0'0'1685'0'0,"0"0"-1079"0"0,0 0-272 0 0,0 0 251 0 0,0 0 347 0 0,0 0 216 0 0,0 0 18 0 0,0 0-141 0 0,22-35-217 0 0,71-111-189 0 0,-17 39 203 0 0,218-238 902 0 0,-205 246-1360 0 0,-88 99-369 0 0,-1 0 0 0 0,0 0 0 0 0,1-1-1 0 0,-1 1 1 0 0,1 0 0 0 0,-1 0 0 0 0,1 0 0 0 0,-1 0 0 0 0,1 0 0 0 0,-1 0-1 0 0,1 0 1 0 0,-1 0 0 0 0,1 0 0 0 0,-1 0 0 0 0,1 0 0 0 0,-1 0-1 0 0,1 0 1 0 0,-1 0 0 0 0,1 0 0 0 0,-1 1 0 0 0,1-1 0 0 0,-1 0 0 0 0,1 0-1 0 0,-1 1 1 0 0,1-1 0 0 0,-1 0 0 0 0,0 0 0 0 0,1 1 0 0 0,-1-1 0 0 0,1 1-1 0 0,-1-1 1 0 0,0 0 0 0 0,0 1 0 0 0,1-1 0 0 0,-1 1 0 0 0,0-1-1 0 0,0 1 1 0 0,1-1 0 0 0,-1 0 0 0 0,0 1 0 0 0,0-1 0 0 0,0 1 0 0 0,0-1-1 0 0,0 1 1 0 0,0-1 0 0 0,1 1 0 0 0,-1-1 0 0 0,0 1 0 0 0,-1-1-1 0 0,1 1 1 0 0,0-1 0 0 0,0 1 0 0 0,0-1 0 0 0,0 1 0 0 0,0-1 0 0 0,0 1-1 0 0,-1-1 1 0 0,1 1 0 0 0,0-1 0 0 0,0 1 0 0 0,-1-1 0 0 0,1 1-1 0 0,0-1 1 0 0,-1 0 0 0 0,1 1 0 0 0,0-1 0 0 0,-1 0 0 0 0,1 1 0 0 0,-1-1 5 0 0,-9 52 259 0 0,9-47-223 0 0,-17 67 193 0 0,3 0 1 0 0,3 1-1 0 0,4 0 1 0 0,1 27-230 0 0,7-76 18 0 0,-1-16-10 0 0,0 1 0 0 0,0-1-1 0 0,1 1 1 0 0,1-1 0 0 0,-1 1-1 0 0,1-1 1 0 0,1 0 0 0 0,0 1 0 0 0,0-1-1 0 0,0 0 1 0 0,1 0 0 0 0,0 0-1 0 0,1 0 1 0 0,0 0 0 0 0,0-1 0 0 0,0 0-1 0 0,1 0 1 0 0,0 0-8 0 0,-2-5 42 0 0,0-1 0 0 0,0 0 1 0 0,0-1-1 0 0,0 1 0 0 0,0 0 0 0 0,0-1 0 0 0,0 1 1 0 0,0-1-1 0 0,0 0 0 0 0,0 0 0 0 0,0 0 1 0 0,0-1-1 0 0,0 1 0 0 0,0-1 0 0 0,0 0 0 0 0,0 1 1 0 0,0-1-1 0 0,0 0 0 0 0,0-1 0 0 0,0 1 1 0 0,-1-1-1 0 0,1 1 0 0 0,-1-1 0 0 0,1 0 0 0 0,-1 0 1 0 0,1 0-1 0 0,-1 0 0 0 0,0 0 0 0 0,0 0 0 0 0,0-1 1 0 0,0 1-1 0 0,0-2-42 0 0,30-28 132 0 0,-2-2-1 0 0,-1-1 1 0 0,-2-2 0 0 0,6-11-132 0 0,64-108-322 0 0,-8-4 1 0 0,0-17 321 0 0,-119 232-315 0 0,10-13 465 0 0,2 1-1 0 0,3 0 0 0 0,1 1 1 0 0,2 0-1 0 0,2 1 0 0 0,-1 24-149 0 0,0 260-652 0 0,15-301-2065 0 0,0-19-1571 0 0,3-6-4367 0 0,-3-3 3092 0 0</inkml:trace>
  <inkml:trace contextRef="#ctx0" brushRef="#br0" timeOffset="24257.429">3194 3452 2633 0 0,'0'0'2539'0'0,"0"0"-927"0"0,0 0-394 0 0,0 0-69 0 0,0 0-4 0 0,0 0-73 0 0,0 0-32 0 0,0 0-37 0 0,0 0-132 0 0,0 0-184 0 0,0 0-165 0 0,0 0-144 0 0,-20 6-128 0 0,-63 18-79 0 0,32 8 35 0 0,43-21-174 0 0,-4 1-9 0 0,1 0 0 0 0,0 1 1 0 0,1 0-1 0 0,1 1 1 0 0,0 0-1 0 0,1 0 0 0 0,0 1 1 0 0,1 0-1 0 0,1 0 1 0 0,1 1-1 0 0,0-1 0 0 0,0 1 1 0 0,2 0-1 0 0,0 1 1 0 0,1-1-1 0 0,1 1 1 0 0,0-1-1 0 0,1 5-23 0 0,2-14 39 0 0,-1 0 1 0 0,1-1 0 0 0,0 1-1 0 0,0-1 1 0 0,1 0-1 0 0,0 0 1 0 0,0 0-1 0 0,1 0 1 0 0,-1 0-1 0 0,1-1 1 0 0,0 1-1 0 0,1-1 1 0 0,-1 0-1 0 0,1 0 1 0 0,0-1-1 0 0,1 0 1 0 0,-1 0-1 0 0,1 0 1 0 0,-1 0-1 0 0,1-1 1 0 0,0 0-1 0 0,0 0 1 0 0,1 0 0 0 0,-1-1-1 0 0,1 0 1 0 0,-1-1-1 0 0,1 1 1 0 0,-1-1-1 0 0,1 0 1 0 0,0-1-1 0 0,0 0 1 0 0,-1 0-1 0 0,2 0-39 0 0,0 1 119 0 0,0-1 0 0 0,0 0 0 0 0,0 0 0 0 0,0-1 0 0 0,0 0 0 0 0,0 0-1 0 0,0-1 1 0 0,0 0 0 0 0,-1 0 0 0 0,1-1 0 0 0,-1 0 0 0 0,0 0 0 0 0,1-1 0 0 0,-1 0 0 0 0,-1 0-1 0 0,1-1 1 0 0,-1 0 0 0 0,1 0 0 0 0,-2 0 0 0 0,1-1 0 0 0,0 0 0 0 0,-1 0 0 0 0,0 0 0 0 0,-1-1-1 0 0,1 0 1 0 0,-1 0 0 0 0,2-6-119 0 0,-5 9-31 0 0,0-1-1 0 0,-1 1 0 0 0,1-1 1 0 0,-1 1-1 0 0,0 0 1 0 0,-1-1-1 0 0,1 1 0 0 0,-1-1 1 0 0,0 1-1 0 0,0 0 0 0 0,0-1 1 0 0,-1 1-1 0 0,1 0 1 0 0,-1 0-1 0 0,0 0 0 0 0,0 0 1 0 0,0 0-1 0 0,-1 0 0 0 0,0 1 1 0 0,1-1-1 0 0,-1 1 1 0 0,0 0-1 0 0,-1 0 0 0 0,1 0 1 0 0,-1 0-1 0 0,1 0 0 0 0,-1 1 1 0 0,0-1-1 0 0,0 1 1 0 0,0 0-1 0 0,0 1 0 0 0,0-1 1 0 0,0 0-1 0 0,0 1 0 0 0,-1 0 1 0 0,1 0-1 0 0,-1 1 1 0 0,1-1-1 0 0,-1 1 0 0 0,1 0 1 0 0,0 0-1 0 0,-1 0 1 0 0,1 1-1 0 0,-1-1 0 0 0,-1 2 32 0 0,3-2-149 0 0,1-1 50 0 0,0 1 0 0 0,-1-1-1 0 0,1 1 1 0 0,0 0-1 0 0,0 0 1 0 0,0 0 0 0 0,0 0-1 0 0,0 0 1 0 0,-1 1 0 0 0,1-1-1 0 0,0 1 1 0 0,0-1-1 0 0,0 1 1 0 0,0 0 0 0 0,0 0-1 0 0,0 0 1 0 0,0 0 0 0 0,0 0-1 0 0,1 0 1 0 0,-1 0 0 0 0,0 1-1 0 0,1-1 1 0 0,-1 0-1 0 0,0 2 100 0 0,48 4 489 0 0,113-9 1582 0 0,-78 1-3080 0 0,-1 0-7024 0 0,-74 1-2423 0 0</inkml:trace>
  <inkml:trace contextRef="#ctx0" brushRef="#br0" timeOffset="27789.391">2237 2617 2240 0 0,'0'0'658'0'0,"0"0"-518"0"0,0 0-144 0 0,0 0 145 0 0,0 0 282 0 0,0 0 217 0 0,0 0 87 0 0,0 0-4 0 0,0 0-12 0 0,0 0-15 0 0,0 0-23 0 0,0 0-50 0 0,15-3-60 0 0,112-9 1480 0 0,14 45 93 0 0,-25-21-987 0 0,-66-13 3810 0 0,-61-14-3224 0 0,-22-14-1676 0 0,-2 2 0 0 0,-1 1 0 0 0,-1 1 0 0 0,0 2-1 0 0,-3 2-58 0 0,-15-11-516 0 0,-55-25-2109 0 0,36 26-4284 0 0,47 22-3271 0 0</inkml:trace>
  <inkml:trace contextRef="#ctx0" brushRef="#br0" timeOffset="28520.738">526 2591 0 0 0,'0'0'1114'0'0,"0"0"63"0"0,0 0 177 0 0,0 0 286 0 0,0 0 142 0 0,0 0 17 0 0,0 0-71 0 0,0 0-187 0 0,0 0-154 0 0,0 0-195 0 0,0 0-221 0 0,0 0-156 0 0,0 0-129 0 0,-14-14-64 0 0,-46-43-26 0 0,58 54-510 0 0,-1 1 1 0 0,1 0-1 0 0,-1 0 0 0 0,1 0 0 0 0,-1 0 1 0 0,0 0-1 0 0,0 1 0 0 0,0-1 1 0 0,0 1-1 0 0,0 0 0 0 0,0 0 0 0 0,0 0 1 0 0,0 0-1 0 0,-1 1 0 0 0,1-1 1 0 0,0 1-1 0 0,0 0 0 0 0,-1 0 0 0 0,1 0 1 0 0,0 0-1 0 0,-1 1 0 0 0,0-1-86 0 0,-11 2 237 0 0,9-3-245 0 0,0 0-1 0 0,1 0 1 0 0,-1 0 0 0 0,0 1-1 0 0,0 0 1 0 0,1 1-1 0 0,-1-1 1 0 0,0 1 0 0 0,1 0-1 0 0,-1 0 1 0 0,1 1 0 0 0,-1 0-1 0 0,1 0 1 0 0,-1 0 0 0 0,1 1-1 0 0,0-1 1 0 0,0 1-1 0 0,0 0 1 0 0,1 1 0 0 0,-1-1-1 0 0,1 1 1 0 0,0 0 0 0 0,0 0-1 0 0,0 0 1 0 0,0 1-1 0 0,1-1 1 0 0,-1 1 0 0 0,1 0-1 0 0,-1 4 9 0 0,-5 21-24 0 0,2 0 0 0 0,1 1 0 0 0,2 0 0 0 0,1 0 0 0 0,1 0 0 0 0,2 1 0 0 0,1-1 0 0 0,1 0 0 0 0,2 0 0 0 0,1 0-1 0 0,1 0 1 0 0,2-1 0 0 0,5 13 24 0 0,10 62-3 0 0,52 480-42 0 0,-61-207 104 0 0,-13-362-18 0 0,-1 0 1 0 0,-1 1 0 0 0,0-1 0 0 0,-1 1 0 0 0,-1-1 0 0 0,-1 0 0 0 0,0 0 0 0 0,-1-1-1 0 0,0 1 1 0 0,-1-1 0 0 0,-1 0 0 0 0,-1 0 0 0 0,0-1 0 0 0,0 0 0 0 0,-2-1 0 0 0,0 0-1 0 0,0 0 1 0 0,-1-1 0 0 0,-1 0 0 0 0,-2 1-42 0 0,10-9-51 0 0,-1 0-1 0 0,1 0 0 0 0,-1 0 1 0 0,0-1-1 0 0,0 0 1 0 0,0 0-1 0 0,0 0 0 0 0,0 0 1 0 0,-1-1-1 0 0,1 0 1 0 0,-1 0-1 0 0,0-1 0 0 0,1 0 1 0 0,-1 0-1 0 0,0 0 1 0 0,0 0-1 0 0,0-1 0 0 0,0 0 1 0 0,0 0-1 0 0,0-1 1 0 0,1 1-1 0 0,-1-2 0 0 0,0 1 1 0 0,0 0-1 0 0,1-1 1 0 0,-1 0-1 0 0,1 0 1 0 0,-1-1-1 0 0,1 0 0 0 0,0 1 1 0 0,0-2-1 0 0,0 1 1 0 0,0-1-1 0 0,1 1 0 0 0,-2-3 52 0 0,-6-25-3082 0 0,8 8-2305 0 0,2 8-2512 0 0</inkml:trace>
  <inkml:trace contextRef="#ctx0" brushRef="#br0" timeOffset="29356.421">3873 3316 10234 0 0,'0'0'1447'0'0,"0"0"-868"0"0,0 0-459 0 0,0 0-80 0 0,0 0 41 0 0,0 0 70 0 0,0 0 72 0 0,0 0-19 0 0,-33 20-35 0 0,-102 66-63 0 0,83-32-70 0 0,48-45-36 0 0,1-4 6 0 0,1-1-1 0 0,-1 1 1 0 0,1 0 0 0 0,0 0 0 0 0,0 0 0 0 0,1 0 0 0 0,-1 0 0 0 0,1 0 0 0 0,0 0 0 0 0,1 0 0 0 0,-1 0 0 0 0,1 1 0 0 0,0-1 0 0 0,0 0 0 0 0,1 0 0 0 0,-1 1 0 0 0,1-1 0 0 0,0 0 0 0 0,1 0 0 0 0,-1 0 0 0 0,1 0 0 0 0,0 0 0 0 0,0-1 0 0 0,1 1 0 0 0,-1 0 0 0 0,1-1 0 0 0,0 0 0 0 0,0 0 0 0 0,1 1 0 0 0,-1-2 0 0 0,1 1 0 0 0,0 0 0 0 0,0-1-1 0 0,0 0 1 0 0,0 0 0 0 0,1 0 0 0 0,-1 0 0 0 0,1-1 0 0 0,0 0 0 0 0,-1 0 0 0 0,1 0 0 0 0,2 0-6 0 0,7 0 254 0 0,-1-1 0 0 0,0-1 0 0 0,0-1 0 0 0,1 1 0 0 0,-1-2 0 0 0,0 0 0 0 0,0-1 0 0 0,0 0 0 0 0,0-1 0 0 0,-1 0 0 0 0,1-1 0 0 0,-1 0-1 0 0,0-1 1 0 0,-1 0 0 0 0,1-1 0 0 0,-1-1 0 0 0,0 0 0 0 0,5-5-254 0 0,17-16 535 0 0,-3-1-1 0 0,0-1 0 0 0,-2-2 1 0 0,-1-1-1 0 0,2-6-534 0 0,-13 19 23 0 0,-1 0-1 0 0,-1-1 1 0 0,0 0 0 0 0,-2-1-1 0 0,-1-1 1 0 0,-1 0 0 0 0,-1-1 0 0 0,-1 1-1 0 0,-1-2 1 0 0,-1 1 0 0 0,-1-1-1 0 0,-2 0 1 0 0,0 0-23 0 0,-2 10-219 0 0,-1-1 0 0 0,-1 1 0 0 0,0-1 0 0 0,-1 1 0 0 0,-1-1 0 0 0,0 1 0 0 0,-1 0 0 0 0,-1 1 0 0 0,-1-1 0 0 0,0 1 0 0 0,-1 0 0 0 0,0 0 0 0 0,-1 1 0 0 0,-1 0 0 0 0,0 0 0 0 0,-8-8 219 0 0,12 18-43 0 0,1-1-1 0 0,-1 1 0 0 0,0-1 1 0 0,0 2-1 0 0,-1-1 0 0 0,1 0 0 0 0,-1 1 1 0 0,0 0-1 0 0,0 0 0 0 0,0 1 1 0 0,0 0-1 0 0,0 0 0 0 0,-1 0 0 0 0,1 1 1 0 0,-1 0-1 0 0,1 0 0 0 0,-1 1 1 0 0,1-1-1 0 0,-1 1 0 0 0,1 1 0 0 0,-1-1 1 0 0,1 1-1 0 0,-1 0 0 0 0,1 1 1 0 0,-1 0-1 0 0,1 0 0 0 0,0 0 0 0 0,0 1 1 0 0,0-1-1 0 0,0 2 0 0 0,1-1 1 0 0,-1 0-1 0 0,1 1 0 0 0,0 0 0 0 0,0 1 1 0 0,-2 1 43 0 0,-4 8 118 0 0,1-1 0 0 0,1 1 1 0 0,0 0-1 0 0,2 1 1 0 0,-1 0-1 0 0,2 1 0 0 0,0-1 1 0 0,0 1-1 0 0,2 0 0 0 0,0 0 1 0 0,1 1-1 0 0,0-1 0 0 0,1 1 1 0 0,1 0-1 0 0,1-1 0 0 0,1 9-117 0 0,18 170 957 0 0,103 173 532 0 0,-66-272-1549 0 0,-26-96-2696 0 0,-8-25-4024 0 0,-14 14 1594 0 0,-2 0-480 0 0</inkml:trace>
  <inkml:trace contextRef="#ctx0" brushRef="#br0" timeOffset="29722.223">4591 2992 10698 0 0,'0'0'2910'0'0,"0"0"-1904"0"0,0 0-726 0 0,0 0 27 0 0,0 0 274 0 0,0 0 285 0 0,0 0 154 0 0,0 0-36 0 0,0 0-168 0 0,0 0-184 0 0,0 0-150 0 0,-10 31-133 0 0,-30 100-109 0 0,6-30-7 0 0,25-77-210 0 0,1 0 0 0 0,1 1 0 0 0,0 0 0 0 0,2 0 0 0 0,1 0 0 0 0,2 1 0 0 0,-1 16-23 0 0,3-35-8 0 0,0 0 0 0 0,1 0 0 0 0,0 0 0 0 0,0 0 0 0 0,0 0 0 0 0,1 0 0 0 0,0 0 0 0 0,0 0 0 0 0,1-1 0 0 0,-1 1 0 0 0,2-1 0 0 0,-1 1 0 0 0,1-1 1 0 0,0 0-1 0 0,0 0 0 0 0,0-1 0 0 0,1 0 0 0 0,0 1 0 0 0,0-1 0 0 0,5 3 8 0 0,-2-3 71 0 0,0 1 0 0 0,0-2 0 0 0,1 1 1 0 0,0-1-1 0 0,0 0 0 0 0,0-1 0 0 0,0 0 0 0 0,0-1 1 0 0,1 0-1 0 0,-1 0 0 0 0,1-1 0 0 0,-1 0 0 0 0,1-1 1 0 0,0 0-1 0 0,-1 0 0 0 0,5-2-71 0 0,-11 2 37 0 0,-1 0-55 0 0,0 0-1 0 0,0 0 1 0 0,0 0-1 0 0,0-1 1 0 0,0 1-1 0 0,1-1 1 0 0,-1 0-1 0 0,0 0 1 0 0,0 0-1 0 0,0 0 1 0 0,-1 0-1 0 0,1 0 1 0 0,0 0-1 0 0,0 0 1 0 0,-1-1-1 0 0,1 1 1 0 0,0-1-1 0 0,-1 1 1 0 0,1-1-1 0 0,-1 0 1 0 0,0 0-1 0 0,0 1 1 0 0,0-1-1 0 0,0 0 1 0 0,0 0 18 0 0,10-35-8500 0 0,-9 23 152 0 0,-2 10 3076 0 0</inkml:trace>
  <inkml:trace contextRef="#ctx0" brushRef="#br0" timeOffset="29968.326">4251 3298 12459 0 0,'0'0'1393'0'0,"0"0"-402"0"0,0 0-157 0 0,0 0 121 0 0,0 0 53 0 0,0 0-115 0 0,0 0-105 0 0,0 0-114 0 0,0 0-135 0 0,32-8-101 0 0,103-22-97 0 0,6 15 137 0 0,-105 16-744 0 0,14 7-1935 0 0,-18 3-6195 0 0,-22-8-1036 0 0</inkml:trace>
  <inkml:trace contextRef="#ctx0" brushRef="#br0" timeOffset="30258.334">5134 3195 9714 0 0,'0'0'1259'0'0,"0"0"-247"0"0,0 0 106 0 0,0 0 257 0 0,0 0 96 0 0,0 0-156 0 0,0 0-280 0 0,0 0-241 0 0,0 0-147 0 0,0 0-99 0 0,0 0-80 0 0,0 0-90 0 0,0 0-89 0 0,34 0-81 0 0,106-2-69 0 0,-58-4 29 0 0,115-15-2426 0 0,-191 20 2733 0 0,-4 1-3840 0 0,1 0-8257 0 0,-5 0 6454 0 0</inkml:trace>
  <inkml:trace contextRef="#ctx0" brushRef="#br0" timeOffset="30437.131">5151 3471 6409 0 0,'0'0'2612'0'0,"0"0"-1411"0"0,0 0-75 0 0,0 0 405 0 0,0 0 165 0 0,0 0-130 0 0,0 0-270 0 0,0 0-305 0 0,0 0-247 0 0,0 0-188 0 0,35 2-134 0 0,110 4-126 0 0,-24-18 89 0 0,-89 8-614 0 0,38-5-847 0 0,-25 7-5815 0 0,-31 2-3776 0 0</inkml:trace>
  <inkml:trace contextRef="#ctx0" brushRef="#br0" timeOffset="46006.46">650 4340 5985 0 0,'0'0'1557'0'0,"0"0"-186"0"0,0 0-58 0 0,0 0 85 0 0,0 0-23 0 0,0 0-187 0 0,0 0-248 0 0,0 0-289 0 0,0 0-242 0 0,0 0-151 0 0,0 0-90 0 0,-4 7-44 0 0,-57 137 389 0 0,35-72-431 0 0,-41 157-12 0 0,65-219-64 0 0,5 65-140 0 0,1-73 204 0 0,1 1 0 0 0,-1 0-1 0 0,1-1 1 0 0,0 0-1 0 0,0 0 1 0 0,0 0 0 0 0,0-1-1 0 0,0 1 1 0 0,0-1-1 0 0,0-1 1 0 0,0 1-1 0 0,1-1 1 0 0,-1 0 0 0 0,0 0-1 0 0,0 0 1 0 0,0-1-1 0 0,4 0-69 0 0,9 1 128 0 0,3 0-5 0 0,-15 1-142 0 0,1 0-1 0 0,-1-1 1 0 0,1 0-1 0 0,-1 0 1 0 0,1-1 0 0 0,-1 0-1 0 0,0 0 1 0 0,1 0-1 0 0,-1-1 1 0 0,0 0 0 0 0,0 0-1 0 0,0 0 1 0 0,5-3 19 0 0,-5-8-3301 0 0,-8 4-4562 0 0,0 5 571 0 0</inkml:trace>
  <inkml:trace contextRef="#ctx0" brushRef="#br0" timeOffset="46256.334">199 4627 7314 0 0,'0'0'993'0'0,"0"0"-294"0"0,0 0 66 0 0,0 0 306 0 0,0 0 159 0 0,0 0-11 0 0,0 0-119 0 0,0 0-130 0 0,0 0-157 0 0,0 0-166 0 0,32 5-148 0 0,101 15-149 0 0,41-4 808 0 0,-115-16-4486 0 0,-10-1-4106 0 0,-36 1-632 0 0</inkml:trace>
  <inkml:trace contextRef="#ctx0" brushRef="#br0" timeOffset="46642.485">994 4829 6113 0 0,'0'0'1633'0'0,"0"0"-460"0"0,0 0-126 0 0,0 0 112 0 0,0 0 32 0 0,0 0-195 0 0,0 0-292 0 0,0 0-288 0 0,0 0-200 0 0,0 0-76 0 0,0 0-6 0 0,0 0-14 0 0,0 0-39 0 0,0 15-14 0 0,0 106 68 0 0,0-30 34 0 0,0-72-5030 0 0,0 0-5209 0 0,0-22 9507 0 0</inkml:trace>
  <inkml:trace contextRef="#ctx0" brushRef="#br0" timeOffset="46941.234">819 4781 4065 0 0,'0'0'688'0'0,"0"0"-345"0"0,0 0-7 0 0,0 0 273 0 0,0 0 262 0 0,0 0 109 0 0,0 0 7 0 0,0 0-89 0 0,0 0-97 0 0,0 0-66 0 0,0 0-97 0 0,0 0-125 0 0,0 0-142 0 0,25 4-107 0 0,114 18 41 0 0,-22 0-2108 0 0,-94-22-1617 0 0,-14 0-548 0 0,-1 0-245 0 0</inkml:trace>
  <inkml:trace contextRef="#ctx0" brushRef="#br0" timeOffset="47207.758">806 5153 2633 0 0,'0'0'668'0'0,"0"0"183"0"0,0 0 346 0 0,0 0 221 0 0,0 0 39 0 0,0 0-88 0 0,0 0-146 0 0,0 0-170 0 0,0 0-215 0 0,0 0-229 0 0,0 0-189 0 0,35 0-160 0 0,106 0-137 0 0,-54-11-1217 0 0,-57 5-3290 0 0,-16 4 29 0 0,-6-1 69 0 0</inkml:trace>
  <inkml:trace contextRef="#ctx0" brushRef="#br0" timeOffset="48543.528">729 1913 3305 0 0,'0'0'737'0'0,"0"0"-451"0"0,0 0-121 0 0,0 0 151 0 0,0 0 248 0 0,0 0 166 0 0,0 0 35 0 0,0 0-63 0 0,0 0-101 0 0,0 0-119 0 0,0 0-84 0 0,-1 16-48 0 0,-9 101 518 0 0,-31 96 1054 0 0,27-91-646 0 0,15-119-1227 0 0,-1-1 0 0 0,2 1 0 0 0,-1-1 0 0 0,0 1-1 0 0,0-1 1 0 0,1 0 0 0 0,-1 1 0 0 0,1-1 0 0 0,0 0 0 0 0,0 0 0 0 0,0 0 0 0 0,0 0 0 0 0,0 0 0 0 0,0 0-1 0 0,0-1 1 0 0,1 1 0 0 0,-1-1 0 0 0,0 0 0 0 0,1 1 0 0 0,0-1 0 0 0,-1 0 0 0 0,1-1 0 0 0,-1 1 0 0 0,2 0-49 0 0,22 13 457 0 0,-20-11-371 0 0,0-1-1 0 0,0 1 1 0 0,1-1 0 0 0,-1 0-1 0 0,1-1 1 0 0,-1 1 0 0 0,1-1-1 0 0,-1-1 1 0 0,1 1 0 0 0,0-1-1 0 0,-1 0 1 0 0,1-1 0 0 0,3 0-86 0 0,10 1 79 0 0,17-13-630 0 0,-30 3-2742 0 0,-5-4-4517 0 0,-2 10 3173 0 0</inkml:trace>
  <inkml:trace contextRef="#ctx0" brushRef="#br0" timeOffset="48827.575">501 2116 0 0 0,'0'0'3027'0'0,"0"0"-1684"0"0,0 0-273 0 0,0 0 134 0 0,0 0 55 0 0,0 0-68 0 0,0 0-190 0 0,0 0-210 0 0,0 0-212 0 0,31 5-192 0 0,98 17-140 0 0,-24-16-201 0 0,-65-7-1550 0 0,-15-2-3636 0 0,-18 0-361 0 0</inkml:trace>
  <inkml:trace contextRef="#ctx0" brushRef="#br0" timeOffset="49161.547">989 2359 4361 0 0,'0'0'700'0'0,"0"0"31"0"0,0 0 214 0 0,0 0 154 0 0,0 0-77 0 0,0 0-157 0 0,0 0-215 0 0,0 0-209 0 0,0 0-131 0 0,0 0-90 0 0,0 0-60 0 0,0 0-24 0 0,-2 30-16 0 0,-5 132 95 0 0,6-152-780 0 0,-2 14 1562 0 0,3-15-3813 0 0,0-1-3406 0 0,0-8 2853 0 0</inkml:trace>
  <inkml:trace contextRef="#ctx0" brushRef="#br0" timeOffset="49448.144">994 2351 968 0 0,'0'0'1677'0'0,"0"0"-651"0"0,0 0 60 0 0,0 0 384 0 0,0 0 226 0 0,0 0-57 0 0,0 0-211 0 0,0 0-214 0 0,0 0-189 0 0,0 0-179 0 0,0 0-190 0 0,0 0-186 0 0,26-1-158 0 0,119-5-12 0 0,-131 6-730 0 0,40 4-284 0 0,-39 4-3211 0 0,-4 6-3877 0 0,-9-10 4860 0 0</inkml:trace>
  <inkml:trace contextRef="#ctx0" brushRef="#br0" timeOffset="49711.393">937 2499 4089 0 0,'0'0'591'0'0,"0"0"-149"0"0,0 0 216 0 0,0 0 350 0 0,0 0 196 0 0,0 0-42 0 0,0 0-209 0 0,0 0-227 0 0,0 0-205 0 0,0 0-178 0 0,0 0-120 0 0,0 0-106 0 0,0 0-91 0 0,27 6-138 0 0,82 18-287 0 0,-50-16-2871 0 0,-44-9-366 0 0,-2 1-1010 0 0</inkml:trace>
</inkml:ink>
</file>

<file path=ppt/ink/ink2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48.0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381 56 7266 0 0,'0'0'832'0'0,"0"0"-101"0"0,0 0-2 0 0,0 0 206 0 0,0 0 181 0 0,0 0-10 0 0,0 0-226 0 0,0 0-353 0 0,0 0-319 0 0,0 0-158 0 0,0 0-2 0 0,0 8 87 0 0,-6 164 1116 0 0,1 276-1682 0 0,-5-415-3198 0 0,8-28 1966 0 0,-2-5-5093 0 0,4 0 3421 0 0</inkml:trace>
  <inkml:trace contextRef="#ctx0" brushRef="#br0" timeOffset="284.27">0 89 3825 0 0,'0'0'100'0'0,"0"0"-340"0"0,0 0 136 0 0,0 0 624 0 0,0 0 685 0 0,0 0 296 0 0,0 0 12 0 0,0 0-82 0 0,0 0-82 0 0,0 0-124 0 0,36 5-130 0 0,112 17-140 0 0,-120-18-528 0 0,0-1 0 0 0,0-2 0 0 0,0-1 0 0 0,-1-1 0 0 0,1-2 0 0 0,26-5-427 0 0,1 0 381 0 0,315-47-487 0 0,-369 55 131 0 0,28 0-1949 0 0,-24 21-5086 0 0,-11-10 3181 0 0,0-3-645 0 0</inkml:trace>
  <inkml:trace contextRef="#ctx0" brushRef="#br0" timeOffset="550.594">35 752 7290 0 0,'0'0'972'0'0,"0"0"-421"0"0,0 0 14 0 0,0 0 394 0 0,0 0 342 0 0,0 0 93 0 0,0 0-98 0 0,0 0-183 0 0,0 0-167 0 0,35-6-151 0 0,109-17-159 0 0,33-15 697 0 0,62-6-3490 0 0,-229 43 1459 0 0,26-4-3275 0 0,-13 0-2183 0 0,-9 1-11 0 0</inkml:trace>
  <inkml:trace contextRef="#ctx0" brushRef="#br0" timeOffset="1107.133">1098 523 10682 0 0,'0'0'804'0'0,"0"0"-246"0"0,0 0-49 0 0,0 0 173 0 0,0 0 129 0 0,0 0-19 0 0,0 0-125 0 0,0 0-194 0 0,0 0-190 0 0,-21 34-135 0 0,-61 105-72 0 0,30-36 25 0 0,-12 7-190 0 0,64-109 138 0 0,0-1 34 0 0,0 0 49 0 0,0 0 31 0 0,8-24 281 0 0,91-97-287 0 0,-60 82-134 0 0,138-126 30 0 0,-170 160-91 0 0,0-1 0 0 0,0 1 0 0 0,0 1 0 0 0,1-1 0 0 0,0 1-1 0 0,0 1 1 0 0,0-1 0 0 0,0 1 0 0 0,0 1 0 0 0,1 0 0 0 0,-1 0 0 0 0,1 0 0 0 0,-1 1 0 0 0,2 0 38 0 0,-7 3-13 0 0,0 0 0 0 0,-1 0 0 0 0,1 0 0 0 0,-1 0 0 0 0,0 1 0 0 0,1-1 0 0 0,-1 1 0 0 0,0-1 0 0 0,-1 1 1 0 0,1 0-1 0 0,0 0 0 0 0,-1 0 0 0 0,1 0 0 0 0,-1 0 0 0 0,0 0 0 0 0,0 0 0 0 0,0 0 0 0 0,-1 0 0 0 0,1 1 0 0 0,-1-1 1 0 0,0 0-1 0 0,1 0 0 0 0,-2 3 13 0 0,2 0 7 0 0,18 154 269 0 0,2-104-72 0 0,-28-59 3819 0 0,-23-17-3413 0 0,-2-1-555 0 0,-209-90-294 0 0,128 78-1518 0 0,74 28-1780 0 0,-1 3-4293 0 0,30 2-753 0 0</inkml:trace>
  <inkml:trace contextRef="#ctx0" brushRef="#br0" timeOffset="2692.723">1556 590 3041 0 0,'0'0'1347'0'0,"0"0"-898"0"0,0 0-192 0 0,0 0 409 0 0,0 0 571 0 0,0 0 344 0 0,0 0 131 0 0,0 0-77 0 0,0 0-198 0 0,0 0-207 0 0,0 0-193 0 0,0 0-152 0 0,33-11-142 0 0,102-33-110 0 0,-52-1 385 0 0,-51 24-884 0 0,-2-2-1 0 0,0-1 1 0 0,-1-2 0 0 0,-2-1-1 0 0,-1 0 1 0 0,-1-2-1 0 0,-1-1 1 0 0,-2-2 0 0 0,-1 0-1 0 0,14-28-133 0 0,-34 59-77 0 0,0 0-1 0 0,0 0 0 0 0,-1-1 0 0 0,1 1 0 0 0,0 0 0 0 0,0 0 1 0 0,0-1-1 0 0,-1 1 0 0 0,1-1 0 0 0,-1 1 0 0 0,1 0 0 0 0,-1-1 1 0 0,0 1-1 0 0,1-1 0 0 0,-1 1 0 0 0,0-1 0 0 0,0 1 1 0 0,0-1-1 0 0,0 1 0 0 0,0-1 0 0 0,-1 1 0 0 0,1 0 0 0 0,0-1 1 0 0,-1 1-1 0 0,1-1 0 0 0,-1 1 0 0 0,1-1 0 0 0,-1 1 1 0 0,0 0-1 0 0,1 0 0 0 0,-1-1 0 0 0,0 1 0 0 0,0 0 0 0 0,0 0 1 0 0,0 0-1 0 0,0 0 0 0 0,0 0 0 0 0,0 0 0 0 0,0 0 1 0 0,-1 0-1 0 0,1 0 0 0 0,0 1 0 0 0,0-1 0 0 0,-1 0 0 0 0,1 1 1 0 0,-1-1-1 0 0,1 1 0 0 0,0-1 0 0 0,-1 1 0 0 0,1 0 1 0 0,-1 0-1 0 0,1 0 0 0 0,-1 0 0 0 0,0 0 78 0 0,-6 3-260 0 0,0 1 1 0 0,0 0-1 0 0,0 0 0 0 0,0 1 0 0 0,1 0 0 0 0,0 1 1 0 0,0 0-1 0 0,0 0 0 0 0,1 0 0 0 0,-1 1 0 0 0,2 0 1 0 0,-1 0-1 0 0,1 0 0 0 0,0 1 0 0 0,0 0 260 0 0,1-2-61 0 0,-7 9 86 0 0,1 1 1 0 0,0 0-1 0 0,1 0 1 0 0,1 1-1 0 0,1 1 1 0 0,0-1-1 0 0,2 1 0 0 0,0 0 1 0 0,0 0-1 0 0,2 1 1 0 0,0-1-1 0 0,1 1 1 0 0,1-1-1 0 0,2 18-25 0 0,-1-31 105 0 0,1 0-1 0 0,0-1 1 0 0,0 1 0 0 0,0 0-1 0 0,0-1 1 0 0,1 1 0 0 0,0-1-1 0 0,0 1 1 0 0,0-1 0 0 0,0 0-1 0 0,1 0 1 0 0,0 0 0 0 0,-1 0-1 0 0,2 0 1 0 0,-1-1 0 0 0,0 1-1 0 0,1-1 1 0 0,-1 0-1 0 0,1 0 1 0 0,0 0 0 0 0,0-1-1 0 0,0 1 1 0 0,0-1 0 0 0,1 0-1 0 0,-1 0 1 0 0,1 0 0 0 0,-1-1-1 0 0,3 1-104 0 0,5 2 416 0 0,1-1-1 0 0,0-1 1 0 0,0 0-1 0 0,1 0 1 0 0,-1-2-1 0 0,0 1 1 0 0,0-2-1 0 0,0 0 0 0 0,13-2-415 0 0,-7-2 218 0 0,0-2-1 0 0,0 0 1 0 0,0 0-1 0 0,-1-2 0 0 0,0-1 1 0 0,-1 0-1 0 0,0-1 0 0 0,-1 0 1 0 0,0-2-1 0 0,11-11-217 0 0,-8 8-65 0 0,-2 0-1 0 0,0-1 0 0 0,0-1 0 0 0,-2-1 1 0 0,0 0-1 0 0,-1-1 0 0 0,-2 0 1 0 0,0-1-1 0 0,-1-1 0 0 0,0 0 0 0 0,5-22 66 0 0,-12-15-1782 0 0,-4 58 1691 0 0,-1 0-1 0 0,1 0 0 0 0,0-1 1 0 0,0 1-1 0 0,-1 0 0 0 0,1 0 1 0 0,0 0-1 0 0,-1 0 0 0 0,1 0 1 0 0,-1-1-1 0 0,0 1 0 0 0,1 0 1 0 0,-1 0-1 0 0,0 0 0 0 0,0 0 1 0 0,1 1-1 0 0,-1-1 0 0 0,0 0 1 0 0,0 0-1 0 0,0 0 0 0 0,0 1 0 0 0,0-1 1 0 0,0 0-1 0 0,0 1 0 0 0,-1-1 1 0 0,1 1-1 0 0,0 0 0 0 0,0-1 1 0 0,0 1-1 0 0,0 0 0 0 0,-1-1 1 0 0,1 1-1 0 0,0 0 0 0 0,0 0 1 0 0,-1 0-1 0 0,1 0 0 0 0,0 0 1 0 0,0 1-1 0 0,0-1 0 0 0,-1 0 1 0 0,1 0-1 0 0,0 1 0 0 0,0-1 0 0 0,-1 1 92 0 0,-4 3-226 0 0,0-1 0 0 0,0 2-1 0 0,1-1 1 0 0,-1 1 0 0 0,1-1-1 0 0,0 1 1 0 0,0 1 0 0 0,1-1-1 0 0,0 1 1 0 0,-1 0-1 0 0,2 0 1 0 0,-1 0 0 0 0,0 1 226 0 0,4-5-23 0 0,-5 4 106 0 0,0 0 1 0 0,1 1 0 0 0,0-1 0 0 0,0 1-1 0 0,0 0 1 0 0,1 1 0 0 0,0-1 0 0 0,1 1-1 0 0,0-1 1 0 0,0 1 0 0 0,0 0 0 0 0,1-1-1 0 0,0 1 1 0 0,1 0 0 0 0,0 0 0 0 0,0 0-1 0 0,1 0 1 0 0,0-1 0 0 0,0 1 0 0 0,0 0-1 0 0,1 0 1 0 0,0-1 0 0 0,1 1 0 0 0,0-1-1 0 0,0 0 1 0 0,1 0 0 0 0,-1 0 0 0 0,2 0 0 0 0,-1-1-1 0 0,1 1 1 0 0,0-1 0 0 0,0 0 0 0 0,0-1-1 0 0,1 1 1 0 0,0-1 0 0 0,7 4-84 0 0,-2-4 243 0 0,1-1 0 0 0,-1-1 1 0 0,1 0-1 0 0,0-1 0 0 0,0 0 1 0 0,0-1-1 0 0,1 0 0 0 0,-1-1 0 0 0,0 0 1 0 0,0-1-1 0 0,0 0 0 0 0,0-1 1 0 0,0-1-1 0 0,0 1 0 0 0,0-2 0 0 0,0 0 1 0 0,-1 0-1 0 0,0-1 0 0 0,0-1 0 0 0,0 0 1 0 0,-1 0-1 0 0,0-1 0 0 0,0 0 1 0 0,0-1-1 0 0,-1 0 0 0 0,4-5-243 0 0,9-4 50 0 0,-1-1 0 0 0,-1-1 1 0 0,-1-1-1 0 0,0-1 0 0 0,-2 0 0 0 0,0-1 0 0 0,-2-1 0 0 0,0-1 0 0 0,-1 0 1 0 0,1-7-51 0 0,-11 23-24 0 0,2-3-30 0 0,-1 0 0 0 0,0-1 0 0 0,0 1 0 0 0,-1-1-1 0 0,-1 0 1 0 0,0 0 0 0 0,0 0 0 0 0,-1 0 0 0 0,-1-1 0 0 0,0 1-1 0 0,-1-1 1 0 0,0 0 54 0 0,-1 13-36 0 0,0-1 0 0 0,0 1 0 0 0,0-1 0 0 0,0 1 0 0 0,0-1 0 0 0,0 1 0 0 0,0-1 0 0 0,0 1 0 0 0,0 0 0 0 0,0 0 0 0 0,-1-1 0 0 0,1 1 0 0 0,0 0-1 0 0,0 0 1 0 0,0 0 0 0 0,0 0 0 0 0,0 1 0 0 0,0-1 0 0 0,-1 0 0 0 0,1 0 0 0 0,0 1 0 0 0,0-1 0 0 0,0 1 0 0 0,0-1 0 0 0,0 1 0 0 0,0-1 0 0 0,0 1 0 0 0,0-1 0 0 0,0 1 0 0 0,0 0 0 0 0,1 0 0 0 0,-2 0 36 0 0,-13 14-56 0 0,0 0 0 0 0,1 0 1 0 0,1 2-1 0 0,0 0 0 0 0,1 0 1 0 0,1 1-1 0 0,1 0 0 0 0,1 1 1 0 0,0 0-1 0 0,1 1 0 0 0,1 0 1 0 0,1 0-1 0 0,1 0 0 0 0,1 1 1 0 0,0 0-1 0 0,2 0 0 0 0,0 0 1 0 0,2 0-1 0 0,0 2 56 0 0,1-16-128 0 0,0-1 0 0 0,0 1-1 0 0,0-1 1 0 0,1 0 0 0 0,0 1 0 0 0,1-1 0 0 0,-1 0-1 0 0,1 0 1 0 0,0 0 0 0 0,0-1 0 0 0,1 1 0 0 0,0-1 0 0 0,0 0-1 0 0,0 0 1 0 0,1 0 0 0 0,1 1 128 0 0,56 34-8654 0 0,-48-33 4394 0 0,-5-3 489 0 0</inkml:trace>
  <inkml:trace contextRef="#ctx0" brushRef="#br0" timeOffset="2937.729">3270 347 9634 0 0,'0'0'3206'0'0,"0"0"-1482"0"0,0 0-633 0 0,0 0-186 0 0,0 0-88 0 0,0 0-66 0 0,0 0-74 0 0,0 0-85 0 0,0 0-90 0 0,0 0-94 0 0,0 0-69 0 0,0 0-82 0 0,-16 34-79 0 0,-51 108-72 0 0,7 9-290 0 0,57-96-1614 0 0,5-54-1039 0 0,6-5-9769 0 0,-8 4 8844 0 0</inkml:trace>
  <inkml:trace contextRef="#ctx0" brushRef="#br0" timeOffset="6218.517">3244 402 0 0 0,'0'0'425'0'0,"0"0"214"0"0,0 0 144 0 0,0 0 164 0 0,0 0 136 0 0,0 0 36 0 0,0 0-30 0 0,0 0-70 0 0,0 0-88 0 0,0 0-52 0 0,2 0 2799 0 0,2 0-3477 0 0,1 0 1 0 0,-1 0-1 0 0,0 0 0 0 0,1 1 1 0 0,-1-1-1 0 0,0 1 0 0 0,0 0 1 0 0,0 1-1 0 0,0-1 0 0 0,0 1 1 0 0,0-1-1 0 0,0 1 0 0 0,0 0 0 0 0,-1 1 1 0 0,1-1-1 0 0,-1 1 0 0 0,0-1 1 0 0,1 1-1 0 0,-1 0 0 0 0,-1 0 1 0 0,1 1-1 0 0,1 0-201 0 0,137 206 665 0 0,-107-185-1680 0 0,-20-20-6047 0 0,-13-5 2449 0 0,0 3 2192 0 0,-1-3-154 0 0</inkml:trace>
  <inkml:trace contextRef="#ctx0" brushRef="#br0" timeOffset="6507.648">3167 626 0 0 0,'0'0'255'0'0,"0"0"578"0"0,0 0 506 0 0,0 0 451 0 0,0 0 128 0 0,0 0-137 0 0,0 0-271 0 0,0 0-352 0 0,0 0-321 0 0,0 0-303 0 0,0 0-233 0 0,0 0-132 0 0,30 2-95 0 0,135 4-105 0 0,-136-5-605 0 0,9-1-2218 0 0,-14-2-2429 0 0,-14-1 1588 0 0</inkml:trace>
  <inkml:trace contextRef="#ctx0" brushRef="#br0" timeOffset="7020.581">3732 383 4577 0 0,'0'0'1310'0'0,"0"0"-301"0"0,0 0-43 0 0,0 0 163 0 0,0 0 116 0 0,0 0-39 0 0,0 0-179 0 0,0 0-259 0 0,0 0-253 0 0,0 0-152 0 0,0 0-27 0 0,0 0 15 0 0,0 0 64 0 0,1 10 26 0 0,18 275 769 0 0,-17-269-1722 0 0,0 7-2607 0 0,-4-11-8804 0 0,0-11 10609 0 0</inkml:trace>
  <inkml:trace contextRef="#ctx0" brushRef="#br0" timeOffset="7284.705">3684 383 5873 0 0,'0'0'618'0'0,"0"0"-228"0"0,0 0 108 0 0,0 0 381 0 0,0 0 330 0 0,0 0 52 0 0,0 0-101 0 0,0 0-149 0 0,0 0-148 0 0,0 0-159 0 0,0 0-181 0 0,33-3-147 0 0,101-13-134 0 0,-32 3 120 0 0,-28 3-1849 0 0,-21 8-10589 0 0,-53 2 9670 0 0</inkml:trace>
  <inkml:trace contextRef="#ctx0" brushRef="#br0" timeOffset="7525.272">3741 560 4577 0 0,'0'0'608'0'0,"0"0"-256"0"0,0 0 336 0 0,0 0 665 0 0,0 0 143 0 0,0 0-208 0 0,0 0-288 0 0,0 0-287 0 0,0 0-161 0 0,0 0-128 0 0,0 0-144 0 0,0 0-120 0 0,192 8-136 0 0,-156-16-232 0 0,5-3-688 0 0,-2 0-1281 0 0,-8 4-2200 0 0,-11-1-1480 0 0</inkml:trace>
</inkml:ink>
</file>

<file path=ppt/ink/ink2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57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 15891 0 0,'0'0'379'0'0,"0"0"-406"0"0,0 0-170 0 0,0 0 250 0 0,0 0 406 0 0,0 0 227 0 0,0 0 62 0 0,0 0-24 0 0,0 0-87 0 0,21 35-110 0 0,65 112-119 0 0,-39-31 108 0 0,-39-75-429 0 0,-1 1 0 0 0,-2 0 0 0 0,-2 0-1 0 0,-1 1 1 0 0,-3 0-87 0 0,1-32-39 0 0,-2 1-1 0 0,0 0 1 0 0,0-1-1 0 0,-1 0 1 0 0,0 0 0 0 0,-1 0-1 0 0,-1 0 1 0 0,1 0 0 0 0,-2-1-1 0 0,1 1 1 0 0,-2-1 0 0 0,1-1-1 0 0,-1 0 1 0 0,-1 1-1 0 0,1-2 1 0 0,-2 1 0 0 0,1-1-1 0 0,-1-1 1 0 0,-6 4 39 0 0,-27 17-4509 0 0,-3-8-4165 0 0,42-20 1367 0 0</inkml:trace>
</inkml:ink>
</file>

<file path=ppt/ink/ink2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56.7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487 30 7474 0 0,'0'0'3566'0'0,"0"0"-2009"0"0,0 0-816 0 0,0 0-153 0 0,0 0 104 0 0,0 0 117 0 0,0 0 5 0 0,0 0-102 0 0,0 0-149 0 0,0 0-138 0 0,0 0-85 0 0,3 7-26 0 0,21 97 850 0 0,-23 158-150 0 0,-2-134-6566 0 0,2-119 2910 0 0,9 5-9185 0 0,-10-11 11075 0 0</inkml:trace>
  <inkml:trace contextRef="#ctx0" brushRef="#br0" timeOffset="229.188">119 1 5089 0 0,'0'0'352'0'0,"0"0"-97"0"0,0 0 0 0 0,0 0 147 0 0,0 0 181 0 0,-19 34 123 0 0,-57 106 7 0 0,73-136-654 0 0,1 1 0 0 0,-1-1-1 0 0,1 1 1 0 0,-1 0 0 0 0,1 0 0 0 0,0-1-1 0 0,1 1 1 0 0,0 0 0 0 0,-1 1 0 0 0,1-1-1 0 0,1 0 1 0 0,-1 0 0 0 0,1 0 0 0 0,0 0 0 0 0,0 1-1 0 0,1-1-58 0 0,0 9 158 0 0,3 12-160 0 0,2 0 1 0 0,0 0 0 0 0,2-1 0 0 0,1 0-1 0 0,1 0 1 0 0,0-1 0 0 0,2-1-1 0 0,9 14 2 0 0,-14-24-159 0 0,42 63-2439 0 0,10-13-3728 0 0,-47-54 5967 0 0</inkml:trace>
</inkml:ink>
</file>

<file path=ppt/ink/ink2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18.8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603 299 2673 0 0,'0'0'1243'0'0,"0"0"-555"0"0,0 0-192 0 0,0 0 121 0 0,0 0 207 0 0,0 0 199 0 0,0 0 104 0 0,0 0-17 0 0,0 0-69 0 0,0 0-134 0 0,0 0-169 0 0,-7-6-160 0 0,-20-16-112 0 0,-14 16 1050 0 0,19 8-1388 0 0,0 1 0 0 0,0 1 0 0 0,0 1 0 0 0,0 1-1 0 0,1 1 1 0 0,0 1 0 0 0,0 0 0 0 0,-5 5-128 0 0,-65 23 184 0 0,-117 42 784 0 0,279-71-1009 0 0,-27-8 241 0 0,-24 0-165 0 0,0 0 1 0 0,0 2-1 0 0,0 0 1 0 0,-1 1-1 0 0,1 1 1 0 0,-1 1-1 0 0,10 3-35 0 0,-28-7 3 0 0,0 0 1 0 0,0 1-1 0 0,0-1 0 0 0,-1 1 1 0 0,1-1-1 0 0,0 1 0 0 0,0-1 1 0 0,0 1-1 0 0,0-1 0 0 0,-1 1 1 0 0,1 0-1 0 0,0-1 0 0 0,-1 1 1 0 0,1 0-1 0 0,-1 0 0 0 0,1-1 1 0 0,-1 1-1 0 0,1 0 0 0 0,-1 0 1 0 0,1 0-1 0 0,-1 0 0 0 0,0 0 1 0 0,1 0-1 0 0,-1 0 0 0 0,0 0 1 0 0,0 0-1 0 0,0 0 0 0 0,0 0 1 0 0,0-1-1 0 0,0 1 0 0 0,0 0 0 0 0,0 0 1 0 0,0 0-1 0 0,0 0 0 0 0,0 0 1 0 0,-1 0-1 0 0,1 0 0 0 0,0 0 1 0 0,-1 0-1 0 0,1 0 0 0 0,-1 0 1 0 0,1-1-1 0 0,-1 1 0 0 0,1 0 1 0 0,-1 0-1 0 0,0-1 0 0 0,1 1 1 0 0,-1 0-1 0 0,0-1 0 0 0,0 1-3 0 0,-39 39 291 0 0,38-38-290 0 0,-103 72 199 0 0,83-61-173 0 0,0 1 0 0 0,1 1 0 0 0,0 1-1 0 0,1 1 1 0 0,1 1 0 0 0,-14 17-27 0 0,31-32-4 0 0,0 1 0 0 0,1-1-1 0 0,-1 1 1 0 0,1 0 0 0 0,-1-1 0 0 0,1 1 0 0 0,1 0-1 0 0,-1 0 1 0 0,0 0 0 0 0,1 0 0 0 0,0 0 0 0 0,0 0-1 0 0,0 0 1 0 0,0 0 0 0 0,1-1 0 0 0,0 1 0 0 0,-1 0-1 0 0,1 0 1 0 0,1 0 0 0 0,-1-1 0 0 0,0 1 0 0 0,1 0-1 0 0,0-1 1 0 0,0 1 0 0 0,0-1 0 0 0,0 0 0 0 0,1 0-1 0 0,-1 0 1 0 0,1 0 0 0 0,0 0 0 0 0,0 0 0 0 0,0-1-1 0 0,0 1 1 0 0,0-1 0 0 0,0 0 0 0 0,1 0 0 0 0,-1 0-1 0 0,1 0 1 0 0,-1-1 0 0 0,4 1 4 0 0,9 5-309 0 0,0 0 0 0 0,0-2 0 0 0,1 0 0 0 0,-1-1 0 0 0,1-1 0 0 0,0 0 0 0 0,0-1 0 0 0,0-1 0 0 0,1-1 0 0 0,4 0 309 0 0,8-6-3105 0 0,-12-2-2001 0 0,-10 3-1873 0 0</inkml:trace>
  <inkml:trace contextRef="#ctx0" brushRef="#br0" timeOffset="336.741">223 0 8506 0 0,'0'0'-171'0'0,"0"0"187"0"0,0 0 222 0 0,0 0 219 0 0,0 0 255 0 0,-2 31 236 0 0,-6 97 102 0 0,6-83-170 0 0,3 1-1 0 0,1-1 1 0 0,3 0 0 0 0,1-1-1 0 0,5 13-879 0 0,11 82 1071 0 0,-22-138-1067 0 0,9 65 73 0 0,-3 1 0 0 0,-3 0-1 0 0,-2 0 1 0 0,-4 0 0 0 0,-3 0 0 0 0,-2-1-1 0 0,-7 15-76 0 0,-14 15-29 0 0,-1-1-1389 0 0,16-30-8160 0 0,14-58 2837 0 0</inkml:trace>
</inkml:ink>
</file>

<file path=ppt/ink/ink2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22.0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354 564 448 0 0,'0'0'766'0'0,"0"0"-534"0"0,0 0-150 0 0,0 0 116 0 0,0 0 159 0 0,0 0 111 0 0,0 0 39 0 0,-26 33-26 0 0,-80 104-36 0 0,45-47 240 0 0,-91 120 1173 0 0,151-209-1828 0 0,1-1 0 0 0,-1 0 1 0 0,0 1-1 0 0,1-1 0 0 0,-1 1 0 0 0,1 0 1 0 0,-1-1-1 0 0,1 1 0 0 0,-1-1 1 0 0,1 1-1 0 0,0 0 0 0 0,-1-1 1 0 0,1 1-1 0 0,0 0 0 0 0,-1-1 0 0 0,1 1 1 0 0,0 0-1 0 0,0-1 0 0 0,-1 1 1 0 0,1 0-1 0 0,0 0 0 0 0,0-1 1 0 0,0 1-1 0 0,0 0 0 0 0,0 0 0 0 0,0-1 1 0 0,0 1-1 0 0,1 0 0 0 0,-1 0 1 0 0,0-1-1 0 0,0 1 0 0 0,0 0 0 0 0,1 0 1 0 0,-1-1-1 0 0,0 1 0 0 0,1 0 1 0 0,-1-1-1 0 0,1 1 0 0 0,-1-1 1 0 0,1 1-1 0 0,-1 0 0 0 0,1-1 0 0 0,-1 1 1 0 0,1-1-1 0 0,0 0 0 0 0,-1 1 1 0 0,1-1-1 0 0,-1 1 0 0 0,1-1 0 0 0,0 0 1 0 0,0 1-1 0 0,0-1-30 0 0,44 2 1331 0 0,-32-2-987 0 0,260-11 599 0 0,-173 18-955 0 0,-101-15 4798 0 0,-10-29-4011 0 0,-17-72 109 0 0,13 68-1291 0 0,-2 1 0 0 0,-1 1 1 0 0,-2 0-1 0 0,-2 2 0 0 0,-1 0 0 0 0,-14-14 407 0 0,34 48-711 0 0,-11-17-434 0 0,10 11-6122 0 0,4 8 3648 0 0,0 1 1649 0 0</inkml:trace>
  <inkml:trace contextRef="#ctx0" brushRef="#br0" timeOffset="445.974">943 457 6833 0 0,'0'0'1339'0'0,"0"0"-21"0"0,0 0 14 0 0,0 0 85 0 0,0 0-9 0 0,0 0-226 0 0,0 0-312 0 0,0 0-286 0 0,0 0-231 0 0,0 0-151 0 0,0 0-82 0 0,0 0-25 0 0,0 0 46 0 0,1 8 71 0 0,-11 124 813 0 0,-65 213-373 0 0,73-342-634 0 0,1-1 0 0 0,0 0 1 0 0,0 1-1 0 0,0-1 0 0 0,0 1 1 0 0,1 0-1 0 0,-1-1 1 0 0,1 1-1 0 0,0 0 0 0 0,-1-1 1 0 0,1 1-1 0 0,0 0 0 0 0,1-1 1 0 0,-1 1-1 0 0,0 0 0 0 0,1-1 1 0 0,-1 1-1 0 0,1-1 0 0 0,0 1 1 0 0,0 0-1 0 0,0-1 0 0 0,0 0 1 0 0,1 1-1 0 0,-1-1 0 0 0,1 0 1 0 0,-1 0-1 0 0,1 1 0 0 0,0-1 1 0 0,-1 0-1 0 0,1-1 1 0 0,0 1-1 0 0,1 0 0 0 0,0 0-18 0 0,11 0 206 0 0,-1 0-1 0 0,1-2 0 0 0,0 1 1 0 0,-1-2-1 0 0,1 0 0 0 0,0-1 1 0 0,-1 0-1 0 0,1-1 1 0 0,-1 0-1 0 0,0-1 0 0 0,0-1 1 0 0,0 0-1 0 0,5-4-205 0 0,-17 9-49 0 0,0 0 0 0 0,0 0 1 0 0,-1 0-1 0 0,1 0 0 0 0,0 0 0 0 0,-1-1 0 0 0,1 1 1 0 0,-1 0-1 0 0,1-1 0 0 0,0 1 0 0 0,-1 0 0 0 0,1-1 0 0 0,-1 1 1 0 0,1 0-1 0 0,-1-1 0 0 0,1 1 0 0 0,-1-1 0 0 0,1 1 0 0 0,-1-1 1 0 0,1 0-1 0 0,-1 1 0 0 0,0-1 0 0 0,1 1 0 0 0,-1-1 0 0 0,0 0 1 0 0,0 1-1 0 0,1-1 0 0 0,-1 1 0 0 0,0-1 0 0 0,0 0 1 0 0,0 0-1 0 0,0 1 0 0 0,0-1 0 0 0,0 0 0 0 0,0 1 0 0 0,0-1 1 0 0,0 0-1 0 0,0 1 0 0 0,0-1 0 0 0,0 0 0 0 0,0 1 0 0 0,-1-1 1 0 0,1 0-1 0 0,0 1 0 0 0,-1-1 0 0 0,1 1 0 0 0,0-1 1 0 0,-1 0 47 0 0,-15-14-7960 0 0,10 11 4254 0 0,2 0-4639 0 0</inkml:trace>
  <inkml:trace contextRef="#ctx0" brushRef="#br0" timeOffset="683.964">605 762 3913 0 0,'0'0'2166'0'0,"0"0"-414"0"0,0 0-34 0 0,0 0 62 0 0,0 0-126 0 0,0 0-243 0 0,0 0-240 0 0,35-2-195 0 0,117-9-185 0 0,154-28-143 0 0,-231 28-3689 0 0,-42 6-2404 0 0,-12 3-4049 0 0</inkml:trace>
  <inkml:trace contextRef="#ctx0" brushRef="#br0" timeOffset="1221.127">1755 254 6465 0 0,'0'0'1571'0'0,"0"0"-232"0"0,0 0-120 0 0,0 0 12 0 0,0 0-28 0 0,0 0-140 0 0,0 0-117 0 0,0 0-122 0 0,0 0-93 0 0,0 0-81 0 0,0 0-96 0 0,0 0-95 0 0,-29 27-74 0 0,-91 85-36 0 0,60-28 154 0 0,51-64-361 0 0,-5 9-21 0 0,2 0 0 0 0,1 1 1 0 0,1 0-1 0 0,1 1 1 0 0,2 0-1 0 0,1 1 1 0 0,2-1-1 0 0,1 1 1 0 0,1 0-1 0 0,2 0 1 0 0,3 23-122 0 0,-2-41 10 0 0,1 1 0 0 0,1-1 1 0 0,0 1-1 0 0,1-1 0 0 0,0 0 1 0 0,1 0-1 0 0,1-1 0 0 0,0 0 0 0 0,1 0 1 0 0,0 0-1 0 0,1-1 0 0 0,0 0 1 0 0,1 0-1 0 0,1-1 0 0 0,0 0 1 0 0,0-1-1 0 0,1 0 0 0 0,0 0 0 0 0,1-1 1 0 0,0-1-1 0 0,0 0 0 0 0,1-1 1 0 0,0 0-1 0 0,0-1 0 0 0,1 0 0 0 0,0-1 1 0 0,0-1-1 0 0,0 0 0 0 0,0-1 1 0 0,0 0-1 0 0,1-1 0 0 0,5-1-10 0 0,-2 0-568 0 0,19-1-2073 0 0,-16-4-6921 0 0,-16 0 1034 0 0</inkml:trace>
  <inkml:trace contextRef="#ctx0" brushRef="#br0" timeOffset="3685.957">2121 508 0 0 0,'0'0'156'0'0,"0"0"-116"0"0,0 0-12 0 0,0 0 172 0 0,0 0 271 0 0,0 0 272 0 0,0 0 198 0 0,0 0 30 0 0,0 0-100 0 0,0 0-159 0 0,-5 25-160 0 0,-17 79-124 0 0,-56 150 1010 0 0,1-99-753 0 0,77-155-530 0 0,0-1 0 0 0,-1 1-1 0 0,1 0 1 0 0,0 0 0 0 0,0 0 0 0 0,-1-1-1 0 0,1 1 1 0 0,0 0 0 0 0,0 0-1 0 0,0 0 1 0 0,-1 0 0 0 0,1-1-1 0 0,0 1 1 0 0,-1 0 0 0 0,1 0-1 0 0,0 0 1 0 0,0 0 0 0 0,-1 0-1 0 0,1 0 1 0 0,0 0 0 0 0,0 0-1 0 0,-1 0 1 0 0,1 0 0 0 0,0 0-1 0 0,-1 0-154 0 0,13-35 633 0 0,67-119 89 0 0,133-170-337 0 0,-166 251-85 0 0,-45 73-273 0 0,-1 0-67 0 0,0 0-112 0 0,0 29-6 0 0,-1 16 469 0 0,-1-17-140 0 0,1 0 0 0 0,1 0 0 0 0,2-1 0 0 0,1 1 1 0 0,1 0-1 0 0,1-1 0 0 0,1 0 0 0 0,1 0 0 0 0,2-1 0 0 0,7 16-171 0 0,-13-39 44 0 0,-1 0 0 0 0,0 0-1 0 0,1-1 1 0 0,0 1 0 0 0,-1-1 0 0 0,1 1 0 0 0,0-1-1 0 0,0 0 1 0 0,1 0 0 0 0,-1 0 0 0 0,0-1 0 0 0,1 1-1 0 0,-1-1 1 0 0,1 0 0 0 0,-1 0 0 0 0,1 0 0 0 0,-1 0-1 0 0,1-1 1 0 0,0 1 0 0 0,-1-1 0 0 0,1 0 0 0 0,0 0-1 0 0,0 0 1 0 0,-1-1 0 0 0,1 1 0 0 0,0-1 0 0 0,-1 0 0 0 0,1 0-1 0 0,-1 0 1 0 0,1 0 0 0 0,-1-1 0 0 0,0 0 0 0 0,1 1-1 0 0,-1-1 1 0 0,0 0 0 0 0,0-1 0 0 0,0 1 0 0 0,0 0-1 0 0,-1-1 1 0 0,1 0 0 0 0,-1 1 0 0 0,1-1 0 0 0,-1 0-1 0 0,0 0 1 0 0,1-2-44 0 0,41-39 105 0 0,-2-3 1 0 0,-2-1-1 0 0,-2-2 1 0 0,-2-1-1 0 0,-2-2 0 0 0,-3-1 1 0 0,9-25-106 0 0,-25 42 268 0 0,-15 37-220 0 0,0 0-64 0 0,0 22-271 0 0,-14 137 762 0 0,13-137-420 0 0,2-1 1 0 0,0 0-1 0 0,2 0 1 0 0,0 0-1 0 0,1 0 1 0 0,2-1-1 0 0,0 1 1 0 0,0-1-1 0 0,2 0 1 0 0,1-1-1 0 0,0 0 1 0 0,2 0-1 0 0,0-1-55 0 0,23 37 50 0 0,-24-35-160 0 0,-9-16-4054 0 0,0-2-4429 0 0,-1-2 1650 0 0</inkml:trace>
  <inkml:trace contextRef="#ctx0" brushRef="#br0" timeOffset="4037.132">3106 740 8210 0 0,'0'0'1040'0'0,"0"0"-89"0"0,0 0 166 0 0,0 0 209 0 0,0 0-16 0 0,0 0-178 0 0,0 0-215 0 0,0 0-179 0 0,0 0-121 0 0,33-2-157 0 0,105-6-150 0 0,4-8-728 0 0,-103 10-2328 0 0,-14 2-4271 0 0,-13 3-930 0 0</inkml:trace>
  <inkml:trace contextRef="#ctx0" brushRef="#br0" timeOffset="5920.291">3878 339 6337 0 0,'0'0'2700'0'0,"0"0"-1472"0"0,0 0-384 0 0,0 0 96 0 0,0 0 156 0 0,0 0 82 0 0,0 0-67 0 0,0 0-259 0 0,0 0-305 0 0,0 0-254 0 0,0 0-169 0 0,-2 2-58 0 0,-2 8 10 0 0,0 0 0 0 0,1 0 0 0 0,0 0 0 0 0,1 0 0 0 0,0 0 0 0 0,1 0 0 0 0,0 0 0 0 0,1 1 0 0 0,0-1 0 0 0,0 0 0 0 0,2 11-76 0 0,-1 10 152 0 0,18 326 448 0 0,2-224-2140 0 0,-20-127 316 0 0,-2-4-8317 0 0,0-2 2942 0 0</inkml:trace>
  <inkml:trace contextRef="#ctx0" brushRef="#br0" timeOffset="6409.117">3716 324 4297 0 0,'0'0'2023'0'0,"0"0"-951"0"0,0 0-281 0 0,0 0 107 0 0,0 0 191 0 0,0 0 90 0 0,0 0-63 0 0,0 0-133 0 0,0 0-124 0 0,0 0-132 0 0,34-11-112 0 0,112-33-111 0 0,-26 29 235 0 0,-103 12-667 0 0,1 1-1 0 0,0 1 1 0 0,0 1 0 0 0,0 0 0 0 0,-1 1 0 0 0,1 1 0 0 0,0 0 0 0 0,-1 2 0 0 0,1 0 0 0 0,-1 1 0 0 0,0 0 0 0 0,0 2 0 0 0,-1 0-1 0 0,6 3-71 0 0,-19-8 3 0 0,-1 0 0 0 0,1 0-1 0 0,-1 0 1 0 0,1 0 0 0 0,-1 1-1 0 0,1-1 1 0 0,-1 1-1 0 0,0-1 1 0 0,0 1 0 0 0,0 0-1 0 0,-1 0 1 0 0,1-1-1 0 0,-1 1 1 0 0,0 1 0 0 0,1-1-1 0 0,-1 0 1 0 0,0 0-1 0 0,-1 0 1 0 0,1 0 0 0 0,-1 1-1 0 0,1-1 1 0 0,-1 0-1 0 0,0 1 1 0 0,0-1 0 0 0,0 0-1 0 0,-1 1 1 0 0,1-1 0 0 0,-1 0-1 0 0,0 0 1 0 0,0 0-1 0 0,0 1 1 0 0,0-1 0 0 0,-1 0-1 0 0,1 0-2 0 0,-68 93 109 0 0,43-73-124 0 0,0-1 1 0 0,-2-1-1 0 0,0-2 0 0 0,-2 0 0 0 0,-1-2 15 0 0,-7 6 58 0 0,27-17-15 0 0,10-6-43 0 0,-1 0-1 0 0,0 0 1 0 0,1 0-1 0 0,-1 0 0 0 0,1 0 1 0 0,-1 1-1 0 0,1-1 1 0 0,-1 1-1 0 0,1 0 0 0 0,-1-1 1 0 0,1 1-1 0 0,-1 0 1 0 0,1 0-1 0 0,-1-1 0 0 0,1 1 1 0 0,0 0-1 0 0,0 1 1 0 0,0-1-1 0 0,-1 0 0 0 0,1 0 1 0 0,0 0-1 0 0,0 1 1 0 0,1-1-1 0 0,-1 0 0 0 0,0 1 1 0 0,0-1-1 0 0,1 1 1 0 0,-1-1-1 0 0,1 1 0 0 0,-1-1 1 0 0,1 1-1 0 0,-1 0 1 0 0,1-1-1 0 0,0 1 0 0 0,0-1 1 0 0,0 1-1 0 0,0 0 1 0 0,0-1-1 0 0,0 1 0 0 0,1 0 1 0 0,-1-1-1 0 0,0 1 1 0 0,1-1-1 0 0,-1 1 0 0 0,1-1 1 0 0,0 1-1 0 0,-1-1 1 0 0,2 2 0 0 0,66 47 368 0 0,-55-43-294 0 0,0 2 1 0 0,-1-1 0 0 0,0 2-1 0 0,0-1 1 0 0,-1 2 0 0 0,-1-1-1 0 0,1 2 1 0 0,-2-1 0 0 0,1 1-1 0 0,1 4-74 0 0,-10-14-38 0 0,0 0 0 0 0,0 0 0 0 0,1 0-1 0 0,-1-1 1 0 0,1 1 0 0 0,-1 0 0 0 0,1-1-1 0 0,0 0 1 0 0,-1 1 0 0 0,1-1 0 0 0,0 0-1 0 0,0 0 1 0 0,0 0 0 0 0,0 0 0 0 0,0 0-1 0 0,0 0 1 0 0,0-1 0 0 0,1 1 0 0 0,-1-1-1 0 0,0 1 1 0 0,0-1 0 0 0,0 0 0 0 0,1 0-1 0 0,-1 0 39 0 0,22 0-6216 0 0,-16 0 1377 0 0,-3 0-2397 0 0</inkml:trace>
  <inkml:trace contextRef="#ctx0" brushRef="#br0" timeOffset="6648.358">4364 748 5681 0 0,'0'0'840'0'0,"0"0"78"0"0,0 0 233 0 0,0 0 221 0 0,0 0 18 0 0,0 0-149 0 0,0 0-244 0 0,0 0-301 0 0,0 0-262 0 0,0 0-169 0 0,0 0-116 0 0,8 32-78 0 0,24 101-45 0 0,-16-71 157 0 0,-10-40-2704 0 0,-6-3-7226 0 0,0-19 6601 0 0</inkml:trace>
  <inkml:trace contextRef="#ctx0" brushRef="#br0" timeOffset="7110.103">4360 656 2705 0 0,'0'0'2065'0'0,"0"0"-1043"0"0,0 0-322 0 0,0 0 160 0 0,0 0 248 0 0,0 0 155 0 0,0 0 31 0 0,0 0-15 0 0,0 0-65 0 0,0 0-124 0 0,0 0-164 0 0,0 0-213 0 0,0 0-204 0 0,32-4-153 0 0,101-11-118 0 0,-66 12 105 0 0,-48 30-112 0 0,-36 31 60 0 0,-82 69-314 0 0,98-125 8 0 0,1-1 0 0 0,-1 1 1 0 0,0-1-1 0 0,1 1 0 0 0,-1-1 0 0 0,0 1 0 0 0,1 0 1 0 0,0-1-1 0 0,-1 1 0 0 0,1 0 0 0 0,0-1 0 0 0,0 1 1 0 0,0 0-1 0 0,0-1 0 0 0,0 1 0 0 0,1 0 0 0 0,-1-1 1 0 0,0 1-1 0 0,1 0 0 0 0,-1-1 0 0 0,1 1 1 0 0,0-1-1 0 0,-1 1 0 0 0,1-1 0 0 0,0 1 0 0 0,0-1 1 0 0,0 0-1 0 0,0 1 0 0 0,0-1 0 0 0,0 0 0 0 0,0 0 1 0 0,1 0-1 0 0,-1 0 0 0 0,0 0 0 0 0,2 1 15 0 0,62 25 20 0 0,-31-15 2 0 0,-32-12-5 0 0,0 1 0 0 0,0-1 0 0 0,0 1 0 0 0,0 0 0 0 0,0-1 0 0 0,-1 1 0 0 0,1 0-1 0 0,0 0 1 0 0,0 0 0 0 0,0 0 0 0 0,-1 1 0 0 0,1-1 0 0 0,-1 0 0 0 0,1 1 0 0 0,-1-1 0 0 0,1 1 0 0 0,-1-1 0 0 0,0 1 0 0 0,0 0 0 0 0,0 0 0 0 0,0-1 0 0 0,0 1 0 0 0,0 0 0 0 0,0 0 0 0 0,0 0 0 0 0,-1 0 0 0 0,1 0 0 0 0,-1 0 0 0 0,0 0 0 0 0,1 0 0 0 0,-1 0 0 0 0,0 0 0 0 0,0 1 0 0 0,0-1 0 0 0,-1 0-1 0 0,1 0 1 0 0,0 0 0 0 0,-1 0 0 0 0,1 0 0 0 0,-1 0 0 0 0,0 0 0 0 0,0 0 0 0 0,0 1-17 0 0,-10 6-117 0 0,0 0 1 0 0,0-1-1 0 0,-1 0 0 0 0,0-1 0 0 0,0 0 0 0 0,-1-1 0 0 0,0 0 0 0 0,0-1 0 0 0,0-1 1 0 0,0 0-1 0 0,-14 2 117 0 0,-11-5-6311 0 0,36-3 1599 0 0,0-2 1875 0 0,2 4 1958 0 0,0-1-1534 0 0</inkml:trace>
  <inkml:trace contextRef="#ctx0" brushRef="#br0" timeOffset="7406.972">4839 258 9338 0 0,'0'0'1118'0'0,"0"0"-442"0"0,0 0-268 0 0,0 0 43 0 0,0 0 135 0 0,0 0 207 0 0,0 0 168 0 0,0 0 62 0 0,0 0-23 0 0,0 0-129 0 0,0 0-157 0 0,0 0-149 0 0,0 0-124 0 0,9 22-106 0 0,29 71-75 0 0,-16 9 263 0 0,-24 84-217 0 0,-17-63-444 0 0,13-54-696 0 0,6-39-3461 0 0,0-30 4255 0 0,0 1-2151 0 0,0-1-877 0 0,0 0-860 0 0,0 0 176 0 0,0 0 1629 0 0</inkml:trace>
  <inkml:trace contextRef="#ctx0" brushRef="#br0" timeOffset="7706.451">4866 258 6665 0 0,'0'0'1398'0'0,"0"0"-135"0"0,0 0 16 0 0,0 0 147 0 0,0 0 34 0 0,0 0-97 0 0,0 0-206 0 0,0 0-218 0 0,0 0-148 0 0,0 0-135 0 0,0 0-128 0 0,0 0-93 0 0,30-9-67 0 0,94-29-37 0 0,31 5 544 0 0,-43 29-1197 0 0,-110 4 188 0 0,-1 0 0 0 0,1 1-1 0 0,-1-1 1 0 0,0 1 0 0 0,1-1-1 0 0,-1 1 1 0 0,1 0 0 0 0,-1-1-1 0 0,0 1 1 0 0,0 0 0 0 0,1 0-1 0 0,-1 0 1 0 0,0 0 0 0 0,0 0-1 0 0,0 0 1 0 0,0 0 0 0 0,0 0-1 0 0,0 1 1 0 0,0-1 0 0 0,-1 0-1 0 0,1 0 1 0 0,0 1 0 0 0,-1-1-1 0 0,1 1 1 0 0,-1-1 0 0 0,1 0-1 0 0,-1 1 1 0 0,0-1-1 0 0,1 1 135 0 0,-8 25-9390 0 0,3-22 2064 0 0</inkml:trace>
  <inkml:trace contextRef="#ctx0" brushRef="#br0" timeOffset="7953.986">4866 637 5345 0 0,'0'0'1347'0'0,"0"0"40"0"0,0 0 269 0 0,0 0 138 0 0,0 0-196 0 0,0 0-330 0 0,0 0-292 0 0,0 0-240 0 0,0 0-191 0 0,32-3-156 0 0,102-10-154 0 0,6-10-1096 0 0,-99 14-2684 0 0,5 3-4612 0 0,-32 5 3444 0 0</inkml:trace>
  <inkml:trace contextRef="#ctx0" brushRef="#br0" timeOffset="8268.014">5472 0 2104 0 0,'0'0'1996'0'0,"0"0"-552"0"0,0 0-208 0 0,0 0-54 0 0,0 0-65 0 0,0 0 8 0 0,0 0 1 0 0,0 0-29 0 0,0 0-25 0 0,0 0-88 0 0,0 0-133 0 0,0 0-116 0 0,11 22-55 0 0,34 72-39 0 0,-30-60-253 0 0,-2 1-1 0 0,0 0 0 0 0,-3 1 1 0 0,-1 0-1 0 0,-2 1 0 0 0,-1 0 1 0 0,0 27-388 0 0,-1-39-2 0 0,-2 0 0 0 0,-1 1 0 0 0,-1-1 0 0 0,-1 0 0 0 0,-1 0 0 0 0,-2 1 0 0 0,0-1 0 0 0,-2 0 0 0 0,0-1 0 0 0,-2 1 0 0 0,-1-1 0 0 0,-1-1 0 0 0,0 1 0 0 0,-2-1 0 0 0,-1-1 0 0 0,-1 0 0 0 0,0-1 0 0 0,-2 0 0 0 0,-1-1 0 0 0,-16 16 2 0 0,28-32-267 0 0,-66 53-2207 0 0,45-42-1580 0 0,-2-2-3916 0 0,18-9 2673 0 0</inkml:trace>
</inkml:ink>
</file>

<file path=ppt/ink/ink2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41.5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30 928 0 0,'0'0'658'0'0,"0"0"10"0"0,0 0 329 0 0,0 0 346 0 0,0 0 68 0 0,0 0-192 0 0,0 0-291 0 0,0 0-147 0 0,0 0 47 0 0,0 0 157 0 0,0 0 129 0 0,0 0 22 0 0,0 0-37 0 0,19 0-76 0 0,138-4 1421 0 0,204-22 250 0 0,-242 39-3488 0 0,-72 7-9279 0 0,-38-16 684 0 0</inkml:trace>
</inkml:ink>
</file>

<file path=ppt/ink/ink2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32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0 454 7762 0 0,'0'0'576'0'0,"0"0"-327"0"0,0 0-31 0 0,0 0 339 0 0,0 0 295 0 0,0 0 166 0 0,0 0 33 0 0,0 0-71 0 0,0 0-85 0 0,32-1-128 0 0,98-5-169 0 0,59-17 797 0 0,-80 12-2987 0 0,-109 11 617 0 0,0 0-411 0 0,-5 0-7273 0 0,1 0 4353 0 0</inkml:trace>
  <inkml:trace contextRef="#ctx0" brushRef="#br0" timeOffset="247.006">63 583 7290 0 0,'0'0'640'0'0,"0"0"-254"0"0,0 0 153 0 0,0 0 427 0 0,0 0 301 0 0,0 0 74 0 0,0 0-143 0 0,0 0-223 0 0,0 0-210 0 0,0 0-211 0 0,0 0-202 0 0,33-2-163 0 0,105-7-133 0 0,24-18-2192 0 0,-159 27 1996 0 0,53-10-3262 0 0,-19-1-2380 0 0,-19 3 724 0 0</inkml:trace>
  <inkml:trace contextRef="#ctx0" brushRef="#br0" timeOffset="501.763">1038 27 5817 0 0,'0'0'2766'0'0,"0"0"-1599"0"0,0 0-604 0 0,0 0-72 0 0,0 0 111 0 0,0 0 252 0 0,0 0 166 0 0,0 0 83 0 0,0 0-12 0 0,0 0-194 0 0,0 0-194 0 0,0 0-155 0 0,0 0-119 0 0,4 26-65 0 0,13 132 270 0 0,-9-75-27 0 0,0 158-357 0 0,-19-197-1738 0 0,2-33-2786 0 0,-3-7-5301 0 0,11-4 5006 0 0</inkml:trace>
  <inkml:trace contextRef="#ctx0" brushRef="#br0" timeOffset="802.548">685 67 3697 0 0,'0'0'2334'0'0,"0"0"-934"0"0,0 0-158 0 0,0 0 269 0 0,0 0 221 0 0,0 0-52 0 0,0 0-210 0 0,0 0-237 0 0,0 0-190 0 0,32-3-149 0 0,100-13-174 0 0,241-27 1625 0 0,-229 39-4221 0 0,-133 15-2120 0 0,-11 2-2381 0 0,0-11 4202 0 0,0 5-4702 0 0</inkml:trace>
  <inkml:trace contextRef="#ctx0" brushRef="#br0" timeOffset="1067.817">711 689 10042 0 0,'0'0'987'0'0,"0"0"-301"0"0,0 0 15 0 0,0 0 291 0 0,0 0 226 0 0,0 0 77 0 0,0 0-103 0 0,0 0-220 0 0,0 0-188 0 0,0 0-146 0 0,0 0-137 0 0,0 0-83 0 0,31-1-60 0 0,98-4-33 0 0,204-40-1072 0 0,-323 44 153 0 0,26-4-1917 0 0,-13 0-3400 0 0,-11 1-4675 0 0</inkml:trace>
  <inkml:trace contextRef="#ctx0" brushRef="#br0" timeOffset="2296.901">1350 531 7810 0 0,'0'0'1192'0'0,"0"0"-413"0"0,0 0-198 0 0,0 0 58 0 0,0 0 124 0 0,0 0 89 0 0,0 0-1 0 0,0 0-50 0 0,0 0-92 0 0,0 0-144 0 0,0 0-126 0 0,0 0-90 0 0,3 16-61 0 0,15 131 371 0 0,-29-71-50 0 0,1-17-3675 0 0,8-19-9575 0 0,2-39 10462 0 0</inkml:trace>
  <inkml:trace contextRef="#ctx0" brushRef="#br0" timeOffset="8306.098">1337 546 0 0 0,'0'0'195'0'0,"0"0"400"0"0,0 0 127 0 0,0 0 46 0 0,0 0 51 0 0,0 0 46 0 0,5-2-21 0 0,14-5-56 0 0,-14 5-76 0 0,-5 2-73 0 0,0 0-42 0 0,0 0-9 0 0,0 0 9 0 0,0 0-5 0 0,0 0-16 0 0,0 0-49 0 0,0 0-58 0 0,0 0-42 0 0,0 0-53 0 0,27 0 2566 0 0,106-19-1092 0 0,-41 19-1558 0 0,-91 1-284 0 0,0 1 0 0 0,-1 0 0 0 0,1-1 0 0 0,-1 1 1 0 0,1 0-1 0 0,-1-1 0 0 0,0 1 0 0 0,1 0 0 0 0,-1-1 1 0 0,0 1-1 0 0,0 0 0 0 0,0 0 0 0 0,0-1 0 0 0,-1 1 1 0 0,1 0-1 0 0,0 0 0 0 0,-1-1 0 0 0,1 1 0 0 0,-1 0 0 0 0,1-1 1 0 0,-1 1-1 0 0,0-1 0 0 0,0 1 0 0 0,0-1 0 0 0,0 1 1 0 0,0-1-1 0 0,0 0 0 0 0,0 1 0 0 0,0-1 0 0 0,-1 0 1 0 0,0 1-7 0 0,-6 7 25 0 0,-1-1 0 0 0,0-1 0 0 0,0 0 0 0 0,0 0 0 0 0,-1 0 0 0 0,0-1 0 0 0,0-1 0 0 0,0 0 0 0 0,-6 2-25 0 0,-32 17 0 0 0,34-18 42 0 0,15-6-115 0 0,-1 0 1 0 0,0 1-1 0 0,0-1 0 0 0,0 0 0 0 0,1 0 0 0 0,-1 0 1 0 0,0 1-1 0 0,0-1 0 0 0,0 0 0 0 0,1 0 0 0 0,-1 1 1 0 0,0-1-1 0 0,0 0 0 0 0,0 0 0 0 0,0 1 0 0 0,0-1 1 0 0,0 0-1 0 0,0 0 0 0 0,0 1 0 0 0,1-1 0 0 0,-1 0 0 0 0,0 0 1 0 0,0 1 72 0 0,60 24 169 0 0,88-20 687 0 0,-146-5-840 0 0,0-1 1 0 0,1 1-1 0 0,-1 0 0 0 0,0 0 1 0 0,1 0-1 0 0,-1 0 0 0 0,0 0 0 0 0,0 1 1 0 0,1-1-1 0 0,-1 1 0 0 0,0-1 0 0 0,0 1 1 0 0,0 0-1 0 0,1 0 0 0 0,-1 0 0 0 0,0 0 1 0 0,0 0-1 0 0,0 0 0 0 0,-1 1 0 0 0,1-1 1 0 0,0 1-1 0 0,0-1 0 0 0,-1 1 1 0 0,1-1-1 0 0,-1 1 0 0 0,1 0 0 0 0,-1 0 1 0 0,0 0-1 0 0,0 0 0 0 0,0 0 0 0 0,0 0 1 0 0,0 0-1 0 0,0 0 0 0 0,-1 1 0 0 0,1-1 1 0 0,-1 0-1 0 0,1 0 0 0 0,-1 1 0 0 0,0-1 1 0 0,0 0-1 0 0,0 1-16 0 0,-37 38 808 0 0,20-28-674 0 0,0 0 0 0 0,-1-1-1 0 0,0-2 1 0 0,-1 1 0 0 0,0-2 0 0 0,-1-1-1 0 0,-3 1-133 0 0,-63-4-828 0 0,53-6-2655 0 0,22-2 357 0 0,5-1-3001 0 0,5 3 698 0 0</inkml:trace>
  <inkml:trace contextRef="#ctx0" brushRef="#br0" timeOffset="11943.092">1725 675 0 0 0,'0'0'579'0'0,"0"0"340"0"0,0 0 120 0 0,0 0 18 0 0,0 0 51 0 0,14-1 62 0 0,41-1 8 0 0,7-21 2865 0 0,-45 11-3061 0 0,76-61 1993 0 0,21-67-1093 0 0,-108 130-1854 0 0,0 1 0 0 0,-1-1 0 0 0,0 0 0 0 0,0-1 1 0 0,-1 1-1 0 0,0-1 0 0 0,-1 0 0 0 0,0 0 0 0 0,-1 0 0 0 0,0 0 1 0 0,-1 0-1 0 0,0-1 0 0 0,-1 1 0 0 0,0 0 0 0 0,-1-1-28 0 0,-31 16-2735 0 0,-25 78 191 0 0,49-67 2591 0 0,1 0-1 0 0,0 0 1 0 0,1 0-1 0 0,1 1 1 0 0,0 0-1 0 0,1 0 1 0 0,1 1-1 0 0,1-1 1 0 0,0 1-1 0 0,1-1 1 0 0,1 1 0 0 0,0-1-1 0 0,3 11-46 0 0,-2-21 64 0 0,2 1 0 0 0,-1-1 0 0 0,1 1 1 0 0,0-1-1 0 0,0 0 0 0 0,0 0 0 0 0,1 0 0 0 0,0-1 0 0 0,0 1 1 0 0,1-1-1 0 0,0 0 0 0 0,0 0 0 0 0,0-1 0 0 0,0 1 0 0 0,1-1 0 0 0,-1 0 1 0 0,1 0-1 0 0,0-1 0 0 0,0 0 0 0 0,1 0 0 0 0,-1 0 0 0 0,1-1 1 0 0,-1 0-1 0 0,1 0 0 0 0,0-1 0 0 0,-1 0 0 0 0,1 0 0 0 0,0-1 0 0 0,0 1 1 0 0,0-1-1 0 0,0-1 0 0 0,0 1 0 0 0,0-1 0 0 0,-1-1 0 0 0,1 1 0 0 0,0-1 1 0 0,-1 0-1 0 0,1-1 0 0 0,5-2-64 0 0,22-11 294 0 0,1-2 0 0 0,-2-1 1 0 0,0-2-1 0 0,-2-1 0 0 0,0-2 0 0 0,-2-1 1 0 0,0-1-1 0 0,1-5-294 0 0,-19 21 7 0 0,-1-1 0 0 0,-1-1 0 0 0,0 0 0 0 0,-1 0 0 0 0,0-1 0 0 0,0 0 1 0 0,-2 0-1 0 0,1-1 0 0 0,-2 1 0 0 0,0-1 0 0 0,-1-1 0 0 0,0 1 0 0 0,-1-1 0 0 0,0 1 0 0 0,-1-10-7 0 0,-2 23-59 0 0,0 0 0 0 0,-1 0 0 0 0,1 0 0 0 0,-1 0 0 0 0,1 0 0 0 0,-1 0 0 0 0,0 0 0 0 0,1 0 0 0 0,-1 1 0 0 0,0-1 0 0 0,1 0 0 0 0,-1 0 0 0 0,0 1 0 0 0,0-1 0 0 0,0 1 0 0 0,0-1 0 0 0,1 1 0 0 0,-1-1 0 0 0,0 1 0 0 0,0-1 0 0 0,0 1 0 0 0,0 0 0 0 0,0-1 0 0 0,0 1 0 0 0,0 0-1 0 0,0 0 1 0 0,0 0 0 0 0,0 0 0 0 0,-1 0 0 0 0,1 0 0 0 0,0 0 0 0 0,0 0 0 0 0,0 1 0 0 0,0-1 0 0 0,0 0 0 0 0,0 0 0 0 0,0 1 0 0 0,0-1 0 0 0,1 1 0 0 0,-1-1 0 0 0,0 1 0 0 0,0-1 0 0 0,0 1 0 0 0,0 0 0 0 0,0-1 0 0 0,1 1 0 0 0,-1 0 0 0 0,0 0 0 0 0,1-1 0 0 0,-1 1 0 0 0,0 0 0 0 0,1 0-1 0 0,-1 0 1 0 0,1 0 0 0 0,0 0 0 0 0,-1 1 59 0 0,-8 10-52 0 0,2 1-1 0 0,-1 0 0 0 0,2 0 1 0 0,-1 1-1 0 0,2 0 1 0 0,0 0-1 0 0,1 0 0 0 0,0 1 1 0 0,1-1-1 0 0,1 1 0 0 0,0 0 1 0 0,1 0-1 0 0,0 0 1 0 0,1 0-1 0 0,2 4 53 0 0,-2-14 39 0 0,1 0-1 0 0,0 0 1 0 0,1-1 0 0 0,-1 1-1 0 0,1-1 1 0 0,0 1-1 0 0,0-1 1 0 0,0 1 0 0 0,0-1-1 0 0,1 0 1 0 0,0 0 0 0 0,0 0-1 0 0,0-1 1 0 0,0 1 0 0 0,1-1-1 0 0,-1 1 1 0 0,1-1 0 0 0,0 0-1 0 0,0-1 1 0 0,0 1 0 0 0,0-1-1 0 0,1 1 1 0 0,-1-1 0 0 0,1 0-1 0 0,-1-1 1 0 0,1 1 0 0 0,-1-1-1 0 0,1 0 1 0 0,1 0-39 0 0,4 1 145 0 0,0-1 0 0 0,-1 0 0 0 0,1-1 0 0 0,0 0 0 0 0,0-1 1 0 0,-1 0-1 0 0,1 0 0 0 0,0-1 0 0 0,-1 0 0 0 0,1 0 0 0 0,-1-2 0 0 0,0 1 0 0 0,0-1 1 0 0,2-1-146 0 0,3-3 79 0 0,-1-1 0 0 0,-1-1 0 0 0,0 1 1 0 0,0-2-1 0 0,-1 0 0 0 0,0 0 0 0 0,-1-1 1 0 0,0 0-1 0 0,-1-1 0 0 0,0 0 0 0 0,-1-1 1 0 0,-1 0-1 0 0,0 0 0 0 0,-1 0 1 0 0,-1-1-1 0 0,0 0 0 0 0,0 0 0 0 0,-2 0 1 0 0,0 0-1 0 0,-1-1 0 0 0,0 0 0 0 0,-1 1 1 0 0,-1-11-80 0 0,0 24-33 0 0,1 0-7 0 0,-1 1 0 0 0,1-1 0 0 0,0 0 0 0 0,-1 0 0 0 0,1 0 0 0 0,-1 0 0 0 0,1 0 0 0 0,-1 0 0 0 0,0 0 0 0 0,0 0 0 0 0,0 0 0 0 0,0 0 0 0 0,0 0 0 0 0,0 0 0 0 0,-1 0 0 0 0,1 0 0 0 0,0 1 0 0 0,-1-1 0 0 0,0 0 0 0 0,1 0 0 0 0,-1 0 0 0 0,0 0 0 0 0,0 1 0 0 0,0-1 0 0 0,0 0 0 0 0,-1 1 0 0 0,1-1 0 0 0,0 1 0 0 0,-1-1 0 0 0,1 1 0 0 0,-1 0 0 0 0,1 0 0 0 0,-1-1 0 0 0,1 1 0 0 0,-1 0 0 0 0,0 0 0 0 0,0 1 0 0 0,1-1 0 0 0,-1 0 0 0 0,0 0 0 0 0,0 1 0 0 0,0 0 0 0 0,0-1 0 0 0,0 1 0 0 0,0 0 0 0 0,0 0 0 0 0,0 0 0 0 0,0 0 0 0 0,0 0 0 0 0,0 0 0 0 0,0 0 40 0 0,-5 7-97 0 0,0-1 0 0 0,0 1 0 0 0,1 0 0 0 0,-1 0-1 0 0,2 1 1 0 0,-1 0 0 0 0,1 0 0 0 0,0 0 0 0 0,1 0 0 0 0,0 1-1 0 0,0 0 1 0 0,1 0 0 0 0,0 0 0 0 0,-1 8 97 0 0,-1-2 71 0 0,0 0 0 0 0,2 0 0 0 0,0 1-1 0 0,0-1 1 0 0,2 1 0 0 0,0-1 0 0 0,0 1 0 0 0,2-1 0 0 0,0 1 0 0 0,0-1-1 0 0,2 1 1 0 0,0-1 0 0 0,0 0 0 0 0,3 5-71 0 0,41 82 295 0 0,-23-52-2794 0 0,-3 2-7437 0 0,-18-45 5994 0 0</inkml:trace>
  <inkml:trace contextRef="#ctx0" brushRef="#br0" timeOffset="12191.536">2986 612 8386 0 0,'0'0'2811'0'0,"0"0"-1869"0"0,0 0-401 0 0,0 0 182 0 0,0 0 133 0 0,0 0-4 0 0,0 0-149 0 0,0 0-207 0 0,-9 32-174 0 0,-28 99-125 0 0,28-51-8 0 0,26-18-1530 0 0,-12-56-468 0 0,-2-4-6761 0 0,-2-2 3272 0 0</inkml:trace>
  <inkml:trace contextRef="#ctx0" brushRef="#br0" timeOffset="12657.372">2887 579 5697 0 0,'0'0'880'0'0,"0"0"-338"0"0,0 0 10 0 0,0 0 208 0 0,0 0 112 0 0,0 0 63 0 0,0 0-7 0 0,0 0-11 0 0,0 0 8 0 0,0 0-93 0 0,0 0-153 0 0,0 0-157 0 0,0 0-112 0 0,24-4-58 0 0,121-20 229 0 0,-39 19 9 0 0,-104 7-591 0 0,0-1 0 0 0,-1 0-1 0 0,0 1 1 0 0,1-1-1 0 0,-1 1 1 0 0,0 0 0 0 0,0-1-1 0 0,0 1 1 0 0,0 0 0 0 0,0 0-1 0 0,0-1 1 0 0,0 1-1 0 0,-1 0 1 0 0,1 0 0 0 0,-1 0-1 0 0,1 0 1 0 0,-1 0 0 0 0,0 0-1 0 0,0 0 1 0 0,0 0 0 0 0,0 0-1 0 0,0 0 1 0 0,0 0-1 0 0,0 0 1 0 0,-1 0 0 0 0,1 0-1 0 0,-1 0 1 0 0,1 0 0 0 0,-1 0-1 0 0,0 0 1 0 0,0-1-1 0 0,0 1 1 0 0,0 0 0 0 0,0 0-1 0 0,-1 1 2 0 0,-151 165 972 0 0,152-168-975 0 0,0 1-1 0 0,1 0 1 0 0,-1 0-1 0 0,0-1 1 0 0,0 1-1 0 0,1 0 1 0 0,-1 0-1 0 0,0 0 1 0 0,1-1-1 0 0,-1 1 1 0 0,1 0-1 0 0,-1 0 1 0 0,1 0-1 0 0,0 0 1 0 0,-1 0-1 0 0,1 0 0 0 0,0 0 1 0 0,0 0-1 0 0,-1 0 1 0 0,1 1-1 0 0,0-1 1 0 0,0 0-1 0 0,0 0 1 0 0,0 0-1 0 0,1 0 1 0 0,-1 0-1 0 0,0 0 1 0 0,0 0-1 0 0,1 0 1 0 0,-1 0-1 0 0,0 0 1 0 0,1 0-1 0 0,-1 0 1 0 0,1 0-1 0 0,-1 0 0 0 0,1-1 1 0 0,0 1-1 0 0,-1 0 1 0 0,1 0-1 0 0,0 0 1 0 0,0-1-1 0 0,0 1 1 0 0,-1 0-1 0 0,1-1 1 0 0,0 1-1 0 0,0-1 1 0 0,0 1-1 0 0,0-1 1 0 0,1 1 3 0 0,60 18 138 0 0,-44-14-87 0 0,-16-5-44 0 0,0 1 1 0 0,0-1 0 0 0,0 1 0 0 0,-1 0-1 0 0,1 0 1 0 0,0 0 0 0 0,-1 0 0 0 0,1 0-1 0 0,-1 0 1 0 0,1 0 0 0 0,-1 1 0 0 0,1-1 0 0 0,-1 0-1 0 0,0 1 1 0 0,0-1 0 0 0,1 1 0 0 0,-1-1-1 0 0,0 1 1 0 0,0 0 0 0 0,-1 0 0 0 0,1-1-1 0 0,0 1 1 0 0,-1 0 0 0 0,1 0 0 0 0,-1 0 0 0 0,1 0-1 0 0,-1-1 1 0 0,0 1 0 0 0,0 0 0 0 0,0 0-1 0 0,0 0 1 0 0,0 0 0 0 0,0 0 0 0 0,0 0-1 0 0,-1 0 1 0 0,1 0 0 0 0,-1-1 0 0 0,0 1 0 0 0,1 0-1 0 0,-1 0 1 0 0,0-1 0 0 0,0 1 0 0 0,0 0-1 0 0,0-1 1 0 0,0 1 0 0 0,0-1 0 0 0,-1 1 0 0 0,1-1-1 0 0,0 1 1 0 0,-1-1 0 0 0,1 0 0 0 0,-1 0-1 0 0,0 0 1 0 0,1 0 0 0 0,-1 0 0 0 0,0 0-1 0 0,1 0 1 0 0,-2-1-8 0 0,-135 88-1324 0 0,102-73-1349 0 0,12-11-5775 0 0,20-4 2528 0 0</inkml:trace>
  <inkml:trace contextRef="#ctx0" brushRef="#br0" timeOffset="12969.984">3319 568 8746 0 0,'0'0'744'0'0,"0"0"-300"0"0,0 0 195 0 0,0 0 382 0 0,0 0 204 0 0,0 0-16 0 0,0 0-234 0 0,0 0-265 0 0,0 0-172 0 0,0 0-107 0 0,0 0-103 0 0,0 0-96 0 0,0 0-64 0 0,5 32-53 0 0,16 103-36 0 0,-15-33 39 0 0,-35 33-1167 0 0,19-104-330 0 0,8-10-5388 0 0,2-21 4064 0 0,0 0-368 0 0,0 0 318 0 0</inkml:trace>
  <inkml:trace contextRef="#ctx0" brushRef="#br0" timeOffset="13239.044">3325 612 5249 0 0,'0'0'1384'0'0,"0"0"-834"0"0,0 0-117 0 0,0 0 481 0 0,0 0 411 0 0,0 0 146 0 0,0 0-72 0 0,0 0-228 0 0,0 0-214 0 0,0 0-187 0 0,0 0-171 0 0,0 0-168 0 0,33 0-139 0 0,104 0-112 0 0,-11-4 753 0 0,-92 2-3121 0 0,6 1-5934 0 0,-39 1 4172 0 0,0 3 152 0 0</inkml:trace>
  <inkml:trace contextRef="#ctx0" brushRef="#br0" timeOffset="13459.946">3374 804 3113 0 0,'0'0'1288'0'0,"0"0"-624"0"0,0 0 128 0 0,0 0 160 0 0,0 0-95 0 0,0 0-233 0 0,0 0-200 0 0,0 0-160 0 0,0 0-144 0 0,0 0-240 0 0,207-41-392 0 0,-178 34-696 0 0,-9-1-1353 0 0,-5 8-2136 0 0</inkml:trace>
</inkml:ink>
</file>

<file path=ppt/ink/ink2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50.9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355 240 2537 0 0,'0'0'2333'0'0,"0"0"-996"0"0,0 0-206 0 0,0 0 133 0 0,0 0 173 0 0,0 0 104 0 0,0 0-80 0 0,0 0-227 0 0,0 0-272 0 0,0 0-245 0 0,0 0-230 0 0,-1-6-164 0 0,0 2-287 0 0,0 3-23 0 0,1 0 1 0 0,0 0-1 0 0,-1-1 1 0 0,1 1 0 0 0,0 0-1 0 0,0 0 1 0 0,-1 0-1 0 0,1-1 1 0 0,0 1-1 0 0,0 0 1 0 0,0 0-1 0 0,1 0 1 0 0,-1-1-1 0 0,0 1 1 0 0,0 0-1 0 0,1 0 1 0 0,-1 0-1 0 0,0 0 1 0 0,1 0 0 0 0,-1-1-1 0 0,1 1 1 0 0,0 0-1 0 0,-1 0 1 0 0,1 0-1 0 0,0 0 1 0 0,0 1-1 0 0,-1-1 1 0 0,1 0-1 0 0,0 0 1 0 0,0 0-1 0 0,0 1 1 0 0,0-1-1 0 0,0 0 1 0 0,0 1 0 0 0,0-1-1 0 0,0 1 1 0 0,0-1-1 0 0,1 1 1 0 0,0-1-14 0 0,245-64 3280 0 0,-162 64-3050 0 0,-82 2-231 0 0,-1 0 0 0 0,0 0 1 0 0,1 0-1 0 0,-1 0 0 0 0,0 1 0 0 0,0-1 0 0 0,0 0 1 0 0,0 1-1 0 0,0 0 0 0 0,0-1 0 0 0,0 1 1 0 0,0 0-1 0 0,-1 0 0 0 0,1 0 0 0 0,-1 0 0 0 0,1 0 1 0 0,-1 1-1 0 0,0-1 0 0 0,0 0 0 0 0,0 1 1 0 0,0-1-1 0 0,0 1 0 0 0,-1-1 0 0 0,1 1 0 0 0,-1-1 1 0 0,0 1-1 0 0,1-1 0 0 0,-1 1 0 0 0,0-1 1 0 0,0 1-1 0 0,-1 0 1 0 0,-1 7 32 0 0,-1 1 0 0 0,0-1 0 0 0,-1 0 0 0 0,0 0 0 0 0,-1 0 0 0 0,0-1 1 0 0,0 0-1 0 0,-1 1 0 0 0,-1-2 0 0 0,1 1 0 0 0,-1-1 0 0 0,0 0 0 0 0,-1-1 0 0 0,0 1 0 0 0,0-2 1 0 0,-10 7-33 0 0,-16 19 78 0 0,-62 67 190 0 0,95-96-253 0 0,-1-1 0 0 0,1 1 0 0 0,0 0 1 0 0,0 0-1 0 0,1-1 0 0 0,-1 1 0 0 0,1 0 0 0 0,-1 0 0 0 0,1 0 0 0 0,0 0 1 0 0,0 0-1 0 0,0 0 0 0 0,0 0 0 0 0,1-1 0 0 0,-1 1 0 0 0,1 0 0 0 0,-1 0 1 0 0,1 0-1 0 0,0 0 0 0 0,0-1 0 0 0,1 1 0 0 0,-1 0 0 0 0,1-1 0 0 0,-1 1 1 0 0,1-1-1 0 0,0 0 0 0 0,-1 0 0 0 0,1 1 0 0 0,0-1 0 0 0,1 0 0 0 0,-1 0 1 0 0,0-1-1 0 0,1 1 0 0 0,-1 0 0 0 0,1-1 0 0 0,-1 0 0 0 0,1 1 1 0 0,0-1-1 0 0,-1 0 0 0 0,1 0 0 0 0,0-1 0 0 0,1 1-15 0 0,130 12 1482 0 0,-96-14-1102 0 0,-32-6-1063 0 0,-6-1-7175 0 0,0 5 413 0 0,0 2-741 0 0</inkml:trace>
  <inkml:trace contextRef="#ctx0" brushRef="#br0" timeOffset="304.047">891 0 6145 0 0,'0'0'2190'0'0,"0"0"-1322"0"0,0 0-410 0 0,0 0 171 0 0,0 0 337 0 0,0 0 257 0 0,0 0 88 0 0,0 0-36 0 0,0 0-141 0 0,0 0-160 0 0,0 0-147 0 0,0 0-156 0 0,0 0-125 0 0,30 19-72 0 0,96 58-59 0 0,-56-14 233 0 0,-61-53-614 0 0,-1 0 0 0 0,0 1 1 0 0,0 0-1 0 0,-1 0 0 0 0,-1 0 1 0 0,0 1-1 0 0,0 0 0 0 0,-1 1 0 0 0,-1-1 1 0 0,0 1-1 0 0,-1 0 0 0 0,0 0 1 0 0,-1 0-1 0 0,0 0 0 0 0,-1 1 1 0 0,-1-1-1 0 0,0 0 0 0 0,0 0 0 0 0,-2 1 1 0 0,0-1-1 0 0,0 0 0 0 0,-1 0 1 0 0,-1 0-1 0 0,0-1 0 0 0,-4 10-34 0 0,-83 107-1676 0 0,6-66-3170 0 0,41-39-2544 0 0,30-19-309 0 0</inkml:trace>
  <inkml:trace contextRef="#ctx0" brushRef="#br0" timeOffset="767.276">110 89 1384 0 0,'0'0'1691'0'0,"0"0"-844"0"0,0 0-80 0 0,0 0 463 0 0,0 0 402 0 0,0 0 171 0 0,0 0-99 0 0,0 0-317 0 0,0 0-292 0 0,-16 32-263 0 0,-52 101-195 0 0,46-57 66 0 0,22-63-562 0 0,-1-5-67 0 0,0 7 37 0 0,0 0 0 0 0,0 1 0 0 0,2-1 0 0 0,0 1 0 0 0,1-1 0 0 0,0 0 0 0 0,1 1 0 0 0,1-2 0 0 0,0 1 1 0 0,1 0-1 0 0,1-1 0 0 0,3 7-111 0 0,-2-10-23 0 0,1 0 1 0 0,1-1 0 0 0,0 1 0 0 0,0-2 0 0 0,1 1-1 0 0,0-1 1 0 0,1-1 0 0 0,0 0 0 0 0,0-1-1 0 0,1 0 1 0 0,0 0 0 0 0,0-1 0 0 0,0-1 0 0 0,13 4 22 0 0,64 17-7339 0 0,-69-22-2271 0 0</inkml:trace>
</inkml:ink>
</file>

<file path=ppt/ink/ink2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56.6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502 251 0 0 0,'0'0'822'0'0,"0"0"797"0"0,0 0 214 0 0,0 0-84 0 0,0 0-173 0 0,0 0-137 0 0,0 0-157 0 0,2-4-148 0 0,9-21 1808 0 0,-42 25 31 0 0,-68 33-2580 0 0,75-22-297 0 0,-287 139 993 0 0,262-130-597 0 0,82-5-1387 0 0,137 7 1359 0 0,53 0-273 0 0,-221-22-182 0 0,0 0 1 0 0,-1 0-1 0 0,1 0 0 0 0,-1 0 1 0 0,1 1-1 0 0,-1-1 1 0 0,1 1-1 0 0,-1-1 0 0 0,1 1 1 0 0,-1-1-1 0 0,0 1 1 0 0,1 0-1 0 0,-1 0 0 0 0,0 0 1 0 0,1 0-1 0 0,-1 0 1 0 0,0 0-1 0 0,0 0 0 0 0,0 0 1 0 0,0 0-1 0 0,0 0 1 0 0,0 1-1 0 0,0-1 0 0 0,0 0 1 0 0,-1 1-1 0 0,1-1 1 0 0,0 1-1 0 0,-1-1 0 0 0,1 1 1 0 0,-1-1-1 0 0,0 1 1 0 0,0-1-1 0 0,1 1 0 0 0,-1-1 1 0 0,0 1-1 0 0,0-1 1 0 0,0 1-1 0 0,0 0 0 0 0,-1-1 1 0 0,1 1-10 0 0,-91 93 709 0 0,80-86-679 0 0,-256 212 156 0 0,266-220-187 0 0,-6 4-11 0 0,1 0 0 0 0,0 1 1 0 0,0-1-1 0 0,0 1 0 0 0,1 1 0 0 0,0-1 1 0 0,0 1-1 0 0,0 0 0 0 0,1 0 0 0 0,0 0 1 0 0,1 0-1 0 0,0 1 0 0 0,0 0 1 0 0,0 0-1 0 0,1-1 0 0 0,-1 6 12 0 0,6-8-8 0 0,0-1-1 0 0,1 1 1 0 0,-1-1 0 0 0,1 0 0 0 0,0 0-1 0 0,1 0 1 0 0,-1 0 0 0 0,0-1-1 0 0,1 0 1 0 0,0 0 0 0 0,0 0 0 0 0,0 0-1 0 0,0-1 1 0 0,0 0 0 0 0,1 0-1 0 0,-1 0 1 0 0,0-1 0 0 0,1 0 0 0 0,-1 0-1 0 0,1 0 1 0 0,0-1 0 0 0,-1 0-1 0 0,3 0 9 0 0,1 2-21 0 0,7 0-124 0 0,0 0 1 0 0,1-1-1 0 0,-1-1 0 0 0,1-1 1 0 0,-1 0-1 0 0,1-1 0 0 0,-1 0 0 0 0,0-2 1 0 0,0 0-1 0 0,0-1 0 0 0,2-1 145 0 0,42-24-3937 0 0,-9-11-4765 0 0,-39 29 2834 0 0</inkml:trace>
  <inkml:trace contextRef="#ctx0" brushRef="#br0" timeOffset="247.077">257 1 7090 0 0,'0'0'3403'0'0,"0"0"-2762"0"0,0 0-734 0 0,0 0 140 0 0,0 0 230 0 0,0 0 278 0 0,0 0 220 0 0,-11 35 118 0 0,-33 113 5 0 0,33-39 302 0 0,12-88-1004 0 0,93 535 1171 0 0,-77-245-2223 0 0,-17-244-3168 0 0,0 0-3861 0 0,0-60 3401 0 0</inkml:trace>
</inkml:ink>
</file>

<file path=ppt/ink/ink2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59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194 44 8986 0 0,'0'0'-191'0'0,"0"0"-373"0"0,0 0-1 0 0,0 0 397 0 0,0 0 561 0 0,0 0 402 0 0,0 0 73 0 0,-3 34-85 0 0,-10 106-150 0 0,-8 215 657 0 0,0-152-3451 0 0,20-196 1726 0 0,-10 27-8684 0 0,9-30 8574 0 0</inkml:trace>
  <inkml:trace contextRef="#ctx0" brushRef="#br0" timeOffset="253.508">0 55 5785 0 0,'0'0'-5'0'0,"0"0"220"0"0,0 0 670 0 0,0 0 474 0 0,0 0 257 0 0,33 4 34 0 0,104 11-172 0 0,-97-12-825 0 0,0-2 1 0 0,0-1-1 0 0,0-3 1 0 0,0-1-1 0 0,24-6-653 0 0,1 0 271 0 0,261-40-909 0 0,-288 49-3293 0 0,-34 5-2534 0 0,-4 0 978 0 0</inkml:trace>
  <inkml:trace contextRef="#ctx0" brushRef="#br0" timeOffset="486.006">192 475 6537 0 0,'0'0'625'0'0,"0"0"47"0"0,0 0 320 0 0,0 0 272 0 0,0 0 168 0 0,189-51-143 0 0,-154 40-289 0 0,0 3-304 0 0,0-3-328 0 0,-3 4-272 0 0,1 3-288 0 0,-2 0-400 0 0,-3 1-552 0 0,-4-1-953 0 0,-6 4-1623 0 0,-5 0-3506 0 0</inkml:trace>
  <inkml:trace contextRef="#ctx0" brushRef="#br0" timeOffset="1458.846">1173 306 2841 0 0,'0'0'357'0'0,"0"0"-176"0"0,0 0 115 0 0,0 0 303 0 0,0 0 240 0 0,0 0 99 0 0,0 0-46 0 0,0 0-192 0 0,-19 33-259 0 0,-62 104-218 0 0,14-45-114 0 0,46-70-105 0 0,-134 128 422 0 0,156-149-373 0 0,-1 0 0 0 0,0 0 0 0 0,0-1 0 0 0,1 1 0 0 0,-1 0 0 0 0,0 0-1 0 0,1 0 1 0 0,-1 0 0 0 0,1 0 0 0 0,-1 0 0 0 0,1-1 0 0 0,-1 1 0 0 0,1 0 0 0 0,0 0 0 0 0,-1-1 0 0 0,1 1 0 0 0,0-1 0 0 0,0 1 0 0 0,0 0 0 0 0,-1-1 0 0 0,1 1-1 0 0,0-1 1 0 0,0 0 0 0 0,0 1 0 0 0,0-1 0 0 0,0 0 0 0 0,0 0 0 0 0,0 1 0 0 0,0-1 0 0 0,0 0 0 0 0,0 0 0 0 0,0 0 0 0 0,0 0 0 0 0,-1 0 0 0 0,1 0 0 0 0,0 0-1 0 0,0-1 1 0 0,0 1 0 0 0,0 0 0 0 0,0 0 0 0 0,0-1 0 0 0,0 1 0 0 0,0-1 0 0 0,0 1 0 0 0,0-1 0 0 0,-1 1 0 0 0,1-1 0 0 0,0 1 0 0 0,0-1 0 0 0,0 0-53 0 0,7 0 355 0 0,150-21 1481 0 0,82-15-812 0 0,-201 34-291 0 0,-38 3-364 0 0,-1 0 207 0 0,0 0 192 0 0,0 0 161 0 0,-15-15 2002 0 0,-86-88-1382 0 0,63 43-1335 0 0,-3-35 172 0 0,24-19-4316 0 0,17 107 2520 0 0,1-11-9554 0 0,2 14 4105 0 0</inkml:trace>
  <inkml:trace contextRef="#ctx0" brushRef="#br0" timeOffset="1885.96">1740 52 10458 0 0,'0'0'1449'0'0,"0"0"-469"0"0,0 0-165 0 0,0 0 119 0 0,0 0 157 0 0,0 0-9 0 0,0 0-159 0 0,0 0-272 0 0,0 0-293 0 0,0 0-194 0 0,0 0-105 0 0,0 0-12 0 0,2 7 33 0 0,3 26 26 0 0,-1 1 1 0 0,-2 0 0 0 0,-1-1 0 0 0,-1 1-1 0 0,-3 0 1 0 0,0-1 0 0 0,-2 0-1 0 0,-2 0 1 0 0,-1 0 0 0 0,-8 20-107 0 0,-13 94 164 0 0,77-129 633 0 0,-38-17-760 0 0,0 0-1 0 0,0 0 1 0 0,1-1-1 0 0,-1 0 1 0 0,0-1 0 0 0,0 0-1 0 0,0 0 1 0 0,0-1-1 0 0,0-1 1 0 0,0 0 0 0 0,0 0-1 0 0,-1-1 1 0 0,0 0-1 0 0,5-3-36 0 0,-6-26-4399 0 0,-21-2-7865 0 0,7 30 7296 0 0</inkml:trace>
  <inkml:trace contextRef="#ctx0" brushRef="#br0" timeOffset="2134.894">1446 273 7258 0 0,'0'0'1288'0'0,"0"0"-72"0"0,0 0 115 0 0,0 0 200 0 0,0 0 28 0 0,0 0-171 0 0,0 0-191 0 0,0 0-165 0 0,0 0-137 0 0,32-2-167 0 0,104-6-172 0 0,9-8 239 0 0,1-1-1057 0 0,-98 9-2271 0 0,-1 0-3583 0 0,-31 4-4371 0 0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25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732 413 4081 0 0,'0'0'996'0'0,"0"0"-196"0"0,0 0 36 0 0,0 0 213 0 0,0 0 212 0 0,0 0 85 0 0,0 0-38 0 0,0 0-89 0 0,0 0-144 0 0,0 0-149 0 0,0 0-162 0 0,-8-16-174 0 0,-26-46-135 0 0,33 59-401 0 0,0 1-1 0 0,-1 0 1 0 0,1-1-1 0 0,-1 1 1 0 0,0 0-1 0 0,0 0 1 0 0,0 0 0 0 0,0 0-1 0 0,0 1 1 0 0,0-1-1 0 0,0 0 1 0 0,0 1-1 0 0,-1 0 1 0 0,1-1-1 0 0,-1 1 1 0 0,1 0-1 0 0,-1 0 1 0 0,1 0-1 0 0,-1 1 1 0 0,0-1 0 0 0,1 1-1 0 0,-1-1 1 0 0,-1 1-54 0 0,-6-1 218 0 0,-13-3-144 0 0,1 2 0 0 0,-1 1 1 0 0,0 1-1 0 0,0 1 0 0 0,1 0 0 0 0,-1 2 1 0 0,0 1-1 0 0,1 1 0 0 0,0 0 0 0 0,0 2 1 0 0,1 1-1 0 0,0 0 0 0 0,0 2 0 0 0,0 0 0 0 0,2 1 1 0 0,-1 1-1 0 0,1 1 0 0 0,-14 13-74 0 0,26-20-39 0 0,1-1-1 0 0,0 1 0 0 0,0 0 1 0 0,0 0-1 0 0,1 1 0 0 0,0 0 1 0 0,0 0-1 0 0,1 0 1 0 0,-1 1-1 0 0,2-1 0 0 0,-1 1 1 0 0,1 0-1 0 0,0 0 0 0 0,1 0 1 0 0,0 0-1 0 0,0 1 0 0 0,1-1 1 0 0,0 0-1 0 0,0 1 1 0 0,1-1-1 0 0,0 8 40 0 0,2-10-25 0 0,0 1 1 0 0,1-1-1 0 0,0 0 1 0 0,0 0-1 0 0,0 0 1 0 0,1-1-1 0 0,0 1 1 0 0,0-1-1 0 0,0 1 1 0 0,1-1-1 0 0,0-1 1 0 0,0 1-1 0 0,0-1 0 0 0,0 0 1 0 0,4 2 24 0 0,8 4 66 0 0,0-2 0 0 0,0 0 0 0 0,1-1 1 0 0,0-1-1 0 0,0-1 0 0 0,1 0 0 0 0,0-1 0 0 0,-1-2 1 0 0,1 1-1 0 0,0-2 0 0 0,0-1 0 0 0,1 0 0 0 0,11-3-66 0 0,-8 3 317 0 0,-22 0-14 0 0,-1 0 88 0 0,0 0 44 0 0,0 0 2 0 0,-24 4 805 0 0,3-1-1316 0 0,-1 0 0 0 0,1 1 0 0 0,0 2 1 0 0,1 0-1 0 0,-1 1 0 0 0,1 1 0 0 0,0 1 0 0 0,1 1 1 0 0,-1 1 73 0 0,-5 3-65 0 0,1 0 1 0 0,0 2 0 0 0,1 1-1 0 0,1 1 1 0 0,0 1 0 0 0,2 0-1 0 0,0 2 1 0 0,1 0 0 0 0,-8 14 64 0 0,24-32-8 0 0,0 1 1 0 0,0 0-1 0 0,0 0 1 0 0,1 0-1 0 0,-1 0 1 0 0,1 1-1 0 0,0-1 1 0 0,0 1 0 0 0,1-1-1 0 0,-1 1 1 0 0,1-1-1 0 0,0 1 1 0 0,0 0-1 0 0,0 0 1 0 0,1 0-1 0 0,0 0 1 0 0,0-1-1 0 0,0 1 1 0 0,0 0-1 0 0,1 0 1 0 0,0 0-1 0 0,0-1 1 0 0,0 1-1 0 0,1 0 1 0 0,-1-1-1 0 0,1 1 1 0 0,0-1-1 0 0,1 1 1 0 0,-1-1-1 0 0,1 0 1 0 0,0 0-1 0 0,0 0 1 0 0,0-1-1 0 0,0 1 1 0 0,0-1 0 0 0,1 1-1 0 0,0-1 1 0 0,0 0-1 0 0,0 0 1 0 0,0-1-1 0 0,0 1 1 0 0,0-1-1 0 0,1 0 1 0 0,-1 0-1 0 0,1-1 1 0 0,0 1 7 0 0,13 1-21 0 0,0 0 0 0 0,0-1 0 0 0,1-1 0 0 0,-1 0-1 0 0,0-1 1 0 0,1-2 0 0 0,-1 0 0 0 0,0 0 0 0 0,0-2 0 0 0,0 0 0 0 0,0-2 0 0 0,-1 1 0 0 0,0-2 0 0 0,0-1 0 0 0,0 0 0 0 0,-1-1 0 0 0,0 0 0 0 0,-1-1 0 0 0,9-9 21 0 0,14-22-3951 0 0,-18 10-4350 0 0,-15 19 263 0 0</inkml:trace>
  <inkml:trace contextRef="#ctx0" brushRef="#br0" timeOffset="412.784">353 0 5953 0 0,'0'0'584'0'0,"0"0"-166"0"0,0 0-47 0 0,0 0 91 0 0,0 0 104 0 0,0 0 37 0 0,0 0-37 0 0,0 0 47 0 0,0 0 108 0 0,0 0 88 0 0,0 0 30 0 0,0 0-95 0 0,-1 23-170 0 0,-5 158 526 0 0,3-60-572 0 0,-5 1-1 0 0,-19 87-527 0 0,-74 339 17 0 0,82-409-54 0 0,-9 131-16 0 0,26-212-346 0 0,2-57 82 0 0,0-1-192 0 0,0 0-245 0 0,0-12-4564 0 0,0 8-316 0 0,0-2 2660 0 0</inkml:trace>
</inkml:ink>
</file>

<file path=ppt/ink/ink2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04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2993 0 0,'0'0'790'0'0,"0"0"-187"0"0,0 0 23 0 0,0 0 186 0 0,0 0 199 0 0,0 0 48 0 0,0 0-143 0 0,0 0-231 0 0,0 0-223 0 0,0 0-107 0 0,0 0-42 0 0,0 0 64 0 0,8 0 83 0 0,309-11 5528 0 0,-129-16-5255 0 0,-159 18-979 0 0,-24 6-5107 0 0,-3 2-5565 0 0,-4 4 9252 0 0</inkml:trace>
</inkml:ink>
</file>

<file path=ppt/ink/ink2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05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3041 0 0,'0'0'1869'0'0,"0"0"-1186"0"0,0 0-35 0 0,0 0 583 0 0,0 0 532 0 0,0 0 235 0 0,0 0-114 0 0,0 0-299 0 0,0 0-356 0 0,32 0-322 0 0,100-1-232 0 0,-23-19 240 0 0,156-37-817 0 0,-152 32-10396 0 0,-99 22 2070 0 0</inkml:trace>
</inkml:ink>
</file>

<file path=ppt/ink/ink2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11.0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0 129 6505 0 0,'0'0'1049'0'0,"0"0"-333"0"0,0 0 60 0 0,0 0 372 0 0,0 0 406 0 0,0 0 114 0 0,0 0-158 0 0,0 0-226 0 0,35-3-238 0 0,112-10-214 0 0,53-16 726 0 0,206-33-858 0 0,-390 61-910 0 0,156-15-1515 0 0,-58 11-6414 0 0,-81 5-2133 0 0</inkml:trace>
  <inkml:trace contextRef="#ctx0" brushRef="#br0" timeOffset="-1935.041">377 372 6689 0 0,'0'0'958'0'0,"0"0"-905"0"0,0 0-339 0 0,0 0 8 0 0,0 0 282 0 0,0 0 367 0 0,0 0 284 0 0,0 0 192 0 0,0 0 19 0 0,0 0-132 0 0,0 0-171 0 0,0 0-157 0 0,0 0-113 0 0,6 34-48 0 0,15 106 14 0 0,7 102 1133 0 0,-24-181-1084 0 0,-4-34-3683 0 0,0-12-1758 0 0,0-14 2061 0 0,-2 2 573 0 0</inkml:trace>
  <inkml:trace contextRef="#ctx0" brushRef="#br0" timeOffset="-1618.23">55 420 960 0 0,'0'0'1247'0'0,"0"0"-731"0"0,0 0 60 0 0,0 0 421 0 0,0 0 290 0 0,0 0 113 0 0,0 0-72 0 0,0 0-110 0 0,0 0-101 0 0,36-4-69 0 0,114-12-46 0 0,146-34 3406 0 0,-233 37-4393 0 0,0 2 1 0 0,1 4-1 0 0,28 1-15 0 0,-65 17-3073 0 0,-23 19-6851 0 0,-7-23 5771 0 0</inkml:trace>
  <inkml:trace contextRef="#ctx0" brushRef="#br0" timeOffset="-1369.017">131 947 568 0 0,'0'0'2061'0'0,"0"0"-434"0"0,0 0 158 0 0,0 0 174 0 0,0 0-68 0 0,0 0-189 0 0,34-2-270 0 0,112-7-239 0 0,52-25 1907 0 0,62-20-3208 0 0,-227 53-3653 0 0,-19 1-3667 0 0,-7 0 1407 0 0</inkml:trace>
  <inkml:trace contextRef="#ctx0" brushRef="#br0" timeOffset="-718.429">1213 645 11466 0 0,'0'0'1541'0'0,"0"0"-330"0"0,0 0-167 0 0,0 0 23 0 0,0 0 1 0 0,0 0-172 0 0,0 0-296 0 0,0 0-278 0 0,0 0-216 0 0,0 0-115 0 0,0 0-34 0 0,0 0 3 0 0,0 0 6 0 0,-15 20-5 0 0,-91 130-178 0 0,11 10-2245 0 0,118-202 2100 0 0,2 2 1 0 0,2 1-1 0 0,2 0 1 0 0,30-30 361 0 0,93-65 719 0 0,-102 122-523 0 0,-28 50-141 0 0,9 109 362 0 0,23-34-155 0 0,-65-115 3214 0 0,-27-10-3748 0 0,28 9 511 0 0,-159-37-1751 0 0,112 34-2045 0 0,-2 3-4233 0 0,44 3 526 0 0</inkml:trace>
  <inkml:trace contextRef="#ctx0" brushRef="#br0" timeOffset="4145.513">1745 888 0 0 0,'0'0'912'0'0,"0"0"362"0"0,0 0 123 0 0,0 0 2 0 0,0 0-52 0 0,0 0-178 0 0,0 0-109 0 0,11 5-31 0 0,36 17 32 0 0,-43-20-826 0 0,-1-1 1 0 0,1 0 0 0 0,0 0 0 0 0,0-1 0 0 0,0 1-1 0 0,0-1 1 0 0,0 0 0 0 0,0 0 0 0 0,0 0 0 0 0,0 0-1 0 0,0-1 1 0 0,0 1 0 0 0,0-1 0 0 0,0 0 0 0 0,-1 0-1 0 0,1-1 1 0 0,0 1 0 0 0,0-1 0 0 0,-1 0-1 0 0,1 0 1 0 0,-1 0 0 0 0,2-2-236 0 0,8-3 518 0 0,12-9-72 0 0,0-1 1 0 0,-2-1-1 0 0,0-1 1 0 0,-1-1-1 0 0,-1-1 0 0 0,-1-1 1 0 0,-1-1-1 0 0,5-9-446 0 0,-13 19 68 0 0,0-1-1 0 0,-1-1 1 0 0,-1 0 0 0 0,0 0-1 0 0,-1 0 1 0 0,-1-1-1 0 0,0-1 1 0 0,-1 1-1 0 0,3-16-67 0 0,-9 31-35 0 0,1 1 0 0 0,-1-1-1 0 0,0 1 1 0 0,1 0-1 0 0,-1-1 1 0 0,1 1 0 0 0,-1-1-1 0 0,0 1 1 0 0,1 0-1 0 0,-1-1 1 0 0,0 1 0 0 0,0-1-1 0 0,0 1 1 0 0,1-1-1 0 0,-1 1 1 0 0,0-1 0 0 0,0 0-1 0 0,0 1 1 0 0,0-1-1 0 0,0 1 1 0 0,0-1 0 0 0,0 1-1 0 0,0-1 1 0 0,0 1-1 0 0,0-1 1 0 0,0 1 0 0 0,0-1-1 0 0,0 0 1 0 0,0 1-1 0 0,-1-1 1 0 0,1 1 0 0 0,0-1-1 0 0,0 1 1 0 0,-1-1-1 0 0,1 1 1 0 0,0 0 0 0 0,-1-1-1 0 0,1 1 1 0 0,0-1-1 0 0,-1 1 1 0 0,1 0 0 0 0,0-1-1 0 0,-1 1 1 0 0,1 0-1 0 0,-1-1 1 0 0,1 1 0 0 0,-1 0-1 0 0,1-1 1 0 0,-1 1-1 0 0,1 0 1 0 0,-1 0 0 0 0,1 0-1 0 0,-1 0 1 0 0,1 0-1 0 0,-1 0 1 0 0,0-1 0 0 0,1 1-1 0 0,-1 0 1 0 0,1 0-1 0 0,-1 1 1 0 0,1-1 0 0 0,-1 0-1 0 0,1 0 1 0 0,-1 0-1 0 0,1 0 1 0 0,-1 0 0 0 0,1 1-1 0 0,-1-1 36 0 0,-10 16-313 0 0,2 0-1 0 0,0 1 1 0 0,1 0-1 0 0,1 0 0 0 0,1 1 1 0 0,0 0-1 0 0,1 0 1 0 0,1 0-1 0 0,1 3 314 0 0,-1-6-46 0 0,1 0-1 0 0,1 0 1 0 0,0 1-1 0 0,1 0 0 0 0,1-1 1 0 0,0 1-1 0 0,1-1 1 0 0,2 6 46 0 0,-2-17 32 0 0,0 1 0 0 0,0 0 0 0 0,0-1 0 0 0,1 1 0 0 0,0-1 0 0 0,0 0 0 0 0,0 0 1 0 0,0 0-1 0 0,1 0 0 0 0,0 0 0 0 0,-1 0 0 0 0,1 0 0 0 0,1-1 0 0 0,-1 0 0 0 0,0 1 0 0 0,1-1 1 0 0,0 0-1 0 0,0-1 0 0 0,0 1 0 0 0,0-1 0 0 0,0 0 0 0 0,0 0 0 0 0,0 0 0 0 0,1 0 1 0 0,-1-1-1 0 0,1 0 0 0 0,-1 0 0 0 0,1 0 0 0 0,3 0-32 0 0,7 0 259 0 0,1 0 1 0 0,-1-2-1 0 0,1 1 0 0 0,-1-2 0 0 0,0 0 1 0 0,1-1-1 0 0,-1-1 0 0 0,-1 0 1 0 0,1-1-1 0 0,0 0 0 0 0,-1-1 0 0 0,0-1 1 0 0,-1 0-1 0 0,7-5-259 0 0,13-10 339 0 0,0-1 1 0 0,-2-2 0 0 0,0-1-1 0 0,-2-1 1 0 0,0-2-340 0 0,-18 18 17 0 0,-1 1 1 0 0,0-2-1 0 0,-1 1 1 0 0,0-1-1 0 0,-1-1 0 0 0,0 1 1 0 0,-1-1-1 0 0,0-1 1 0 0,-1 1-1 0 0,-1-1 0 0 0,0 0 1 0 0,-1 0-1 0 0,0-1 1 0 0,-1 1-1 0 0,-1-1 1 0 0,0 0-1 0 0,-1-11-17 0 0,-1 23-72 0 0,-1 0-1 0 0,1 0 1 0 0,-1 0 0 0 0,0 1-1 0 0,0-1 1 0 0,0 0 0 0 0,0 1 0 0 0,0-1-1 0 0,0 1 1 0 0,-1-1 0 0 0,1 1-1 0 0,-1 0 1 0 0,0 0 0 0 0,0-1 0 0 0,1 1-1 0 0,-1 0 1 0 0,-1 0 0 0 0,1 1-1 0 0,0-1 1 0 0,0 0 0 0 0,-1 1 0 0 0,1 0-1 0 0,-1-1 1 0 0,1 1 0 0 0,-1 0-1 0 0,0 0 1 0 0,1 0 0 0 0,-1 1 0 0 0,0-1-1 0 0,0 1 1 0 0,1-1 0 0 0,-1 1-1 0 0,0 0 1 0 0,0 0 0 0 0,0 0 0 0 0,0 0-1 0 0,1 1 1 0 0,-1-1 0 0 0,0 1-1 0 0,0 0 1 0 0,1 0 0 0 0,-1 0 0 0 0,1 0-1 0 0,-1 0 1 0 0,1 0 0 0 0,-1 1-1 0 0,1-1 1 0 0,-1 1 0 0 0,0 0 72 0 0,-4 6-57 0 0,1 0 0 0 0,-1 1 0 0 0,1-1 1 0 0,1 1-1 0 0,-1 0 0 0 0,1 0 0 0 0,1 1 1 0 0,0 0-1 0 0,0-1 0 0 0,1 1 0 0 0,1 1 0 0 0,-1-1 1 0 0,1 0-1 0 0,1 1 0 0 0,0-1 0 0 0,1 1 1 0 0,0-1-1 0 0,0 1 0 0 0,2 5 57 0 0,1-8 56 0 0,0 0 0 0 0,1 0 1 0 0,0-1-1 0 0,1 1 0 0 0,-1-1 1 0 0,1 0-1 0 0,1 0 0 0 0,0-1 0 0 0,0 1 1 0 0,0-1-1 0 0,0 0 0 0 0,1-1 0 0 0,0 0 1 0 0,0 0-1 0 0,1 0 0 0 0,-1-1 0 0 0,1 0 1 0 0,0-1-1 0 0,0 1 0 0 0,0-2 1 0 0,2 1-57 0 0,2 2 165 0 0,0-1 1 0 0,0-1-1 0 0,0 0 1 0 0,0-1-1 0 0,1 0 1 0 0,-1-1-1 0 0,1-1 1 0 0,-1 0-1 0 0,1 0 1 0 0,-1-1-1 0 0,0-1 1 0 0,1 0-1 0 0,-1 0 1 0 0,0-2-1 0 0,0 1 1 0 0,0-1 0 0 0,-1-1-1 0 0,1 0 1 0 0,-1-1-1 0 0,-1 0 1 0 0,1-1-1 0 0,-1 0 1 0 0,0 0-1 0 0,0-1 1 0 0,0-1-166 0 0,2-4 12 0 0,0 0 1 0 0,-1-1-1 0 0,0 0 1 0 0,-1-1 0 0 0,-1 0-1 0 0,0 0 1 0 0,-1-1-1 0 0,0 0 1 0 0,-2-1-1 0 0,0 1 1 0 0,-1-1-1 0 0,0-1 1 0 0,-2 1-1 0 0,0 0 1 0 0,-1-1 0 0 0,0 0-1 0 0,-2-8-12 0 0,1 24-33 0 0,0 1 0 0 0,-1-1 0 0 0,0 0 0 0 0,1 1 0 0 0,-1-1 0 0 0,0 0-1 0 0,0 1 1 0 0,0-1 0 0 0,0 0 0 0 0,0 1 0 0 0,-1-1 0 0 0,1 0 0 0 0,0 1 0 0 0,-1-1 0 0 0,1 0 0 0 0,-1 1 0 0 0,0-1-1 0 0,1 1 1 0 0,-1-1 0 0 0,0 1 0 0 0,0-1 0 0 0,0 1 0 0 0,0 0 0 0 0,0-1 0 0 0,0 1 0 0 0,0 0 0 0 0,-1 0-1 0 0,1 0 1 0 0,0 0 0 0 0,-1 0 0 0 0,1 0 0 0 0,-1 0 0 0 0,1 0 0 0 0,-1 1 0 0 0,1-1 0 0 0,-1 0 0 0 0,0 1 0 0 0,1 0-1 0 0,-1-1 1 0 0,0 1 0 0 0,1 0 0 0 0,-1 0 0 0 0,0 0 0 0 0,1 0 0 0 0,-1 0 0 0 0,0 0 0 0 0,1 0 0 0 0,-1 0-1 0 0,0 1 1 0 0,1-1 0 0 0,-1 1 0 0 0,0-1 0 0 0,1 1 0 0 0,-1 0 0 0 0,1 0 0 0 0,-1 0 0 0 0,1-1 0 0 0,0 1 0 0 0,-1 0-1 0 0,1 1 1 0 0,0-1 0 0 0,0 0 0 0 0,-1 0 0 0 0,1 1 0 0 0,0-1 33 0 0,-6 10-37 0 0,0 1-1 0 0,1 0 1 0 0,0 0-1 0 0,1 0 1 0 0,0 0 0 0 0,1 1-1 0 0,1-1 1 0 0,0 1-1 0 0,0 0 1 0 0,2 0-1 0 0,-1 1 1 0 0,2 0 37 0 0,0 10-6 0 0,2 0 0 0 0,0 1 0 0 0,2-1 0 0 0,1-1 0 0 0,0 1 0 0 0,2-1 0 0 0,1 0 0 0 0,1 0 0 0 0,8 16 6 0 0,83 153-1683 0 0,-91-179 841 0 0,7 12-2228 0 0,-5-9-3389 0 0,-5-11-1231 0 0</inkml:trace>
  <inkml:trace contextRef="#ctx0" brushRef="#br0" timeOffset="4715.101">3408 689 5409 0 0,'0'0'2103'0'0,"0"0"-1249"0"0,0 0-262 0 0,0 0 177 0 0,0 0 149 0 0,0 0-14 0 0,0 0-116 0 0,0 0-154 0 0,0 0-178 0 0,-26 34-152 0 0,-79 105-132 0 0,50-56-19 0 0,51-77-166 0 0,-2 1-31 0 0,1 1 1 0 0,0 0-1 0 0,0 0 0 0 0,1 0 1 0 0,0 1-1 0 0,0 0 1 0 0,1 0-1 0 0,0 0 1 0 0,1 0-1 0 0,0 0 1 0 0,0 0-1 0 0,1 2 44 0 0,18-19 672 0 0,182-274 1578 0 0,-78 150-1955 0 0,-119 132-299 0 0,0 0-1 0 0,-1 1 1 0 0,1 0-1 0 0,-1-1 1 0 0,1 1 0 0 0,-1 0-1 0 0,0-1 1 0 0,1 1-1 0 0,-1 0 1 0 0,0 0 0 0 0,1 0-1 0 0,-1 1 1 0 0,0-1 0 0 0,0 0-1 0 0,0 0 1 0 0,0 1-1 0 0,0-1 1 0 0,0 0 0 0 0,0 1-1 0 0,-1-1 1 0 0,1 1 0 0 0,0-1-1 0 0,-1 1 1 0 0,1-1-1 0 0,-1 1 1 0 0,0-1 0 0 0,1 1-1 0 0,-1 0 1 0 0,0-1-1 0 0,0 1 1 0 0,0 0 0 0 0,0-1-1 0 0,0 1 1 0 0,0-1 0 0 0,-1 1-1 0 0,1 0 1 0 0,-1-1-1 0 0,1 1 1 0 0,-1-1 0 0 0,1 1-1 0 0,-2 0 5 0 0,3 10 76 0 0,4 23-47 0 0,1 0 1 0 0,2 0-1 0 0,1 0 0 0 0,1-1 1 0 0,6 8-30 0 0,23 57 97 0 0,-47-99 2435 0 0,-33-29-2481 0 0,12 7-317 0 0,0 0-1 0 0,-1 2 1 0 0,-1 1-1 0 0,-1 1 1 0 0,-1 2-1 0 0,-28-10 267 0 0,16 19-2387 0 0,30 7-1046 0 0,0-1-3596 0 0,11 1 2017 0 0</inkml:trace>
  <inkml:trace contextRef="#ctx0" brushRef="#br0" timeOffset="5061.666">3871 659 6369 0 0,'0'0'2512'0'0,"0"0"-1476"0"0,0 0-588 0 0,0 0 15 0 0,0 0 174 0 0,0 0 177 0 0,0 0 115 0 0,0 0 27 0 0,0 0-82 0 0,0 0-163 0 0,0 0-171 0 0,0 0-124 0 0,0 0-100 0 0,5 26-51 0 0,14 78-29 0 0,-9 69 696 0 0,-11-155-890 0 0,-13 54-373 0 0,-2-49-2956 0 0,6-23-6373 0 0,6 0 4442 0 0</inkml:trace>
  <inkml:trace contextRef="#ctx0" brushRef="#br0" timeOffset="5335.634">3873 696 7690 0 0,'0'0'915'0'0,"0"0"-386"0"0,0 0-125 0 0,0 0 84 0 0,0 0 167 0 0,0 0 133 0 0,0 0 74 0 0,0 0 38 0 0,0 0-25 0 0,0 0-94 0 0,0 0-122 0 0,0 0-150 0 0,0 0-154 0 0,26 0-111 0 0,82 0-81 0 0,-3-14-434 0 0,-74 11-1699 0 0,-21 2-1316 0 0,1 1-3734 0 0,-11 0 2750 0 0</inkml:trace>
  <inkml:trace contextRef="#ctx0" brushRef="#br0" timeOffset="5581.038">3890 902 4385 0 0,'0'0'952'0'0,"0"0"-32"0"0,0 0 353 0 0,0 0 79 0 0,0 0-168 0 0,0 0-216 0 0,0 0-215 0 0,0 0-185 0 0,0 0-192 0 0,0 0-184 0 0,193-29-192 0 0,-162 18-240 0 0,3 0-528 0 0,-1 0-857 0 0,0 0-1359 0 0,-6 3-1937 0 0,-10 1 2536 0 0</inkml:trace>
  <inkml:trace contextRef="#ctx0" brushRef="#br0" timeOffset="9201.055">4994 221 1256 0 0,'0'0'1318'0'0,"0"0"-578"0"0,0 0-209 0 0,0 0 94 0 0,0 0 206 0 0,0 0 196 0 0,0 0 75 0 0,0 0-102 0 0,0 0-203 0 0,0 0-226 0 0,0 0-208 0 0,0 0-150 0 0,0 0-73 0 0,-1 3 3 0 0,-81 153 2810 0 0,-16-7-2219 0 0,-5-5 0 0 0,-81 81-734 0 0,79-96 188 0 0,-33 48-201 0 0,119-118-2611 0 0,62-59-4855 0 0,-32-7 4559 0 0,-3 3 690 0 0</inkml:trace>
  <inkml:trace contextRef="#ctx0" brushRef="#br0" timeOffset="9504.724">5160 597 8370 0 0,'0'0'49'0'0,"0"0"-65"0"0,0 0 276 0 0,0 0 419 0 0,0 0 311 0 0,0 0 148 0 0,0 0-15 0 0,-13 32-142 0 0,-43 105-215 0 0,38-93-478 0 0,3 1-1 0 0,1 1 0 0 0,2 0 0 0 0,3 1 0 0 0,1 1-287 0 0,5-26 51 0 0,-31 162-1307 0 0,17-150-2420 0 0,-13-13-6798 0 0,27-20 10053 0 0</inkml:trace>
  <inkml:trace contextRef="#ctx0" brushRef="#br0" timeOffset="9952.054">4976 623 1168 0 0,'0'0'767'0'0,"0"0"-57"0"0,0 0 48 0 0,0 0 96 0 0,0 0 50 0 0,0 0-4 0 0,0 0-68 0 0,33-15-101 0 0,103-45-64 0 0,-42 36 503 0 0,-79 21-997 0 0,-1 2 0 0 0,0 0 1 0 0,1 0-1 0 0,-1 1 0 0 0,1 1 0 0 0,-1 0 1 0 0,1 1-1 0 0,-1 1 0 0 0,0 0 1 0 0,0 1-1 0 0,0 1 0 0 0,0 0 1 0 0,-1 1-1 0 0,0 0 0 0 0,0 1 0 0 0,-1 0 1 0 0,1 1-1 0 0,-2 1 0 0 0,2 0-173 0 0,-11-5 67 0 0,0-1-1 0 0,0 1 0 0 0,0-1 1 0 0,0 1-1 0 0,-1 0 0 0 0,1 0 1 0 0,-1 0-1 0 0,0 0 0 0 0,-1 0 1 0 0,1 0-1 0 0,0 0 0 0 0,-1 0 1 0 0,0 0-1 0 0,0 0 0 0 0,0 0 1 0 0,-1 0-1 0 0,1 0 0 0 0,-1 0 1 0 0,0 0-1 0 0,0 0 0 0 0,-1 0 1 0 0,1-1-1 0 0,-1 1 0 0 0,1 0 1 0 0,-1-1-1 0 0,0 1 0 0 0,-1-1 1 0 0,1 0-1 0 0,-1 1 0 0 0,1-1 1 0 0,-1 0-1 0 0,0 0 0 0 0,0-1 1 0 0,0 1-67 0 0,-29 24 193 0 0,-1-2 1 0 0,-1-1 0 0 0,-2-2 0 0 0,0-1 0 0 0,-7 1-194 0 0,-59 36 88 0 0,98-57-100 0 0,0 0-1 0 0,1 1 1 0 0,-1-1-1 0 0,1 1 1 0 0,-1 0-1 0 0,1 0 1 0 0,0 1-1 0 0,0-1 1 0 0,0 0-1 0 0,0 1 1 0 0,0 0-1 0 0,0 0 1 0 0,1 0-1 0 0,-1 0 1 0 0,1 0 0 0 0,0 0-1 0 0,0 1 1 0 0,0-1-1 0 0,0 1 1 0 0,1-1-1 0 0,0 1 1 0 0,-1 0-1 0 0,1 0 1 0 0,1-1-1 0 0,-1 1 1 0 0,0 0-1 0 0,1 0 1 0 0,0 0-1 0 0,0 0 1 0 0,0 0-1 0 0,0 0 1 0 0,1 0-1 0 0,-1-1 1 0 0,2 5 12 0 0,8 10 229 0 0,0-1-1 0 0,1 0 1 0 0,0 0-1 0 0,2-1 1 0 0,0-1 0 0 0,1 0-1 0 0,0 0 1 0 0,1-2-1 0 0,0 0 1 0 0,13 8-229 0 0,36 18 1862 0 0,-63-39-1764 0 0,-1 3 261 0 0,0-2-3851 0 0,0-1-3754 0 0,0 0-2263 0 0</inkml:trace>
  <inkml:trace contextRef="#ctx0" brushRef="#br0" timeOffset="11130.954">5677 991 688 0 0,'0'0'1715'0'0,"0"0"-955"0"0,0 0-358 0 0,0 0 81 0 0,0 0 199 0 0,0 0 145 0 0,0 0 20 0 0,0 0-108 0 0,0 0-150 0 0,0 0-133 0 0,0 0-121 0 0,0 0-80 0 0,-2 19 4534 0 0,-132 227-3564 0 0,134-246-1097 0 0,0 0 0 0 0,-1-1-1 0 0,1 1 1 0 0,0 0-1 0 0,0 0 1 0 0,-1 0-1 0 0,1 0 1 0 0,0 0-1 0 0,0 0 1 0 0,-1 0 0 0 0,1 0-1 0 0,0 0 1 0 0,0 0-1 0 0,-1 0-127 0 0,59-102 123 0 0,79-71-360 0 0,-120 154 176 0 0,-14 15 38 0 0,-1 1 0 0 0,1-1 1 0 0,0 1-1 0 0,0-1 0 0 0,1 1 0 0 0,-1 0 1 0 0,1 0-1 0 0,0 0 0 0 0,0 1 1 0 0,-1-1-1 0 0,2 1 0 0 0,-1 0 1 0 0,0 0-1 0 0,0 1 0 0 0,1-1 0 0 0,-1 1 1 0 0,1 0-1 0 0,2-1 23 0 0,12 47-329 0 0,-1 33 508 0 0,-16-64-142 0 0,1 1-1 0 0,0-1 1 0 0,1 0-1 0 0,0 0 1 0 0,1 0-1 0 0,1-1 1 0 0,0 1-1 0 0,1-2 1 0 0,5 10-37 0 0,13 29 496 0 0,-25-50-405 0 0,0-1 21 0 0,0 0 32 0 0,0 0 54 0 0,0 0 32 0 0,0 0 38 0 0,0 0 21 0 0,0 0 1 0 0,0 0 20 0 0,0 0-4 0 0,0 0-8 0 0,0 0-4 0 0,0 0-43 0 0,0 0-49 0 0,-26-15 222 0 0,-12-18-172 0 0,25 22-1505 0 0,-103-33 2669 0 0,33 22-2359 0 0,83 22-274 0 0,0 0-1159 0 0,0 0-2813 0 0,0 3-5429 0 0</inkml:trace>
</inkml:ink>
</file>

<file path=ppt/ink/ink2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25.5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1336 19 7314 0 0,'0'0'276'0'0,"0"0"-194"0"0,0 0 85 0 0,0 0 381 0 0,0 0 344 0 0,0 0 214 0 0,0 0 47 0 0,0 0-74 0 0,0 0-113 0 0,0 0-149 0 0,0 0-120 0 0,0 0-99 0 0,0 0-40 0 0,26 35-43 0 0,79 110-62 0 0,-48-45 242 0 0,-46-72-631 0 0,-1 0 0 0 0,-1 0 0 0 0,-2 1 0 0 0,0 0 1 0 0,-2 1-1 0 0,-1-1 0 0 0,-2 1 0 0 0,-1 0 0 0 0,-1-1 0 0 0,-2 8-64 0 0,0-25-201 0 0,0 0-1 0 0,-1 0 1 0 0,-1 0-1 0 0,0 0 0 0 0,-1-1 1 0 0,0 0-1 0 0,0 0 1 0 0,-1 0-1 0 0,-1-1 1 0 0,0 0-1 0 0,0 0 0 0 0,-1 0 1 0 0,0-1-1 0 0,-8 6 202 0 0,-84 66-11586 0 0,81-68 7437 0 0</inkml:trace>
  <inkml:trace contextRef="#ctx0" brushRef="#br0" timeOffset="-1583.885">839 302 0 0 0,'0'0'0'0'0,"0"0"0"0"0</inkml:trace>
  <inkml:trace contextRef="#ctx0" brushRef="#br0" timeOffset="-1416.493">839 302 0 0 0,'0'0'0'0'0,"0"0"0"0"0,0 0 0 0 0</inkml:trace>
  <inkml:trace contextRef="#ctx0" brushRef="#br0" timeOffset="-288.323">363 287 1032 0 0,'0'0'1874'0'0,"0"0"-736"0"0,0 0-313 0 0,0 0 45 0 0,0 0 176 0 0,0 0 171 0 0,0 0 48 0 0,0 0-76 0 0,0 0-148 0 0,0 0-150 0 0,0 0-131 0 0,0 0-84 0 0,10-8-26 0 0,87-46 1370 0 0,-27 33-1282 0 0,1 3-1 0 0,0 3 1 0 0,1 3-1 0 0,0 4 1 0 0,41 1-738 0 0,-111 6-1 0 0,1 1 0 0 0,0-1 0 0 0,0 1 0 0 0,-1 0-1 0 0,1 0 1 0 0,0 0 0 0 0,0 0 0 0 0,0 0 0 0 0,-1 0 0 0 0,1 1 0 0 0,0 0 0 0 0,-1-1 0 0 0,1 1 0 0 0,0 0 0 0 0,-1 0 0 0 0,1 1 0 0 0,-1-1 0 0 0,0 0 0 0 0,1 1 0 0 0,-1-1 0 0 0,0 1 0 0 0,0 0 0 0 0,0 0 0 0 0,0 0 0 0 0,0 0 0 0 0,0 0 0 0 0,-1 0 0 0 0,1 1 0 0 0,-1-1 0 0 0,1 0-1 0 0,-1 1 1 0 0,0-1 0 0 0,0 1 0 0 0,0 0 0 0 0,0-1 0 0 0,0 2 1 0 0,-1 1 34 0 0,0-1-1 0 0,-1 0 1 0 0,0 0 0 0 0,1 1-1 0 0,-1-1 1 0 0,-1 0-1 0 0,1 0 1 0 0,-1 0 0 0 0,1 0-1 0 0,-1 0 1 0 0,0-1-1 0 0,-1 1 1 0 0,1 0-1 0 0,-1-1 1 0 0,1 0 0 0 0,-1 1-1 0 0,0-1 1 0 0,0 0-1 0 0,0-1 1 0 0,-1 1 0 0 0,1 0-1 0 0,-3 0-33 0 0,-149 89 355 0 0,113-66-384 0 0,43-24-14 0 0,-1 1 0 0 0,0 0 0 0 0,1 0 0 0 0,-1 0 1 0 0,1-1-1 0 0,0 1 0 0 0,0 0 0 0 0,0-1 0 0 0,0 1 1 0 0,0-1-1 0 0,0 1 0 0 0,1-1 0 0 0,0 1 0 0 0,-1-1 1 0 0,1 0-1 0 0,0 0 0 0 0,0 0 0 0 0,0 0 0 0 0,0 0 1 0 0,0 0-1 0 0,1 0 43 0 0,-1 0-27 0 0,76 67 45 0 0,-56-52 4 0 0,-1 1 0 0 0,-1 1 0 0 0,0 1 0 0 0,-2 1 0 0 0,13 18-22 0 0,-27-34 40 0 0,-1 0 0 0 0,0 0 0 0 0,0 0 0 0 0,0 0 0 0 0,-1 1 0 0 0,1-1 0 0 0,-1 1 0 0 0,-1-1 0 0 0,1 1 0 0 0,-1 0 1 0 0,0 0-1 0 0,0 0 0 0 0,0 0 0 0 0,-1 0 0 0 0,0 0 0 0 0,-1 0 0 0 0,1 0 0 0 0,-1-1 0 0 0,0 1 0 0 0,0 0 0 0 0,-1 0 0 0 0,0 0 0 0 0,0-1 0 0 0,0 1 0 0 0,-1-1 0 0 0,1 0 0 0 0,-1 1 0 0 0,-1-1 0 0 0,1-1 0 0 0,-1 1 0 0 0,1 0 0 0 0,-1-1 1 0 0,-1 0-1 0 0,1 0 0 0 0,-5 3-40 0 0,-4 4-111 0 0,-2-1 0 0 0,1 0 0 0 0,-2-1 1 0 0,1-1-1 0 0,-1 0 0 0 0,0-1 0 0 0,-1-1 0 0 0,1-1 1 0 0,-1 0-1 0 0,0-1 0 0 0,-1-1 0 0 0,1 0 1 0 0,-1-1-1 0 0,1-2 0 0 0,-9 1 111 0 0,-7-19-4042 0 0,22-3-4756 0 0,11 16 1487 0 0</inkml:trace>
  <inkml:trace contextRef="#ctx0" brushRef="#br0" timeOffset="416.755">166 0 0 0 0,'0'0'427'0'0,"0"0"304"0"0,0 0 277 0 0,0 0 319 0 0,0 0 228 0 0,0 0 114 0 0,-17 32-52 0 0,-50 103-152 0 0,27-21 897 0 0,28-71-2047 0 0,3 0 0 0 0,1 1 1 0 0,2 0-1 0 0,2 1 0 0 0,2-1 0 0 0,2 1 0 0 0,2 3-315 0 0,0-37 23 0 0,0 1 1 0 0,0-1-1 0 0,1 0 0 0 0,1 0 0 0 0,0 0 1 0 0,0 0-1 0 0,1 0 0 0 0,1-1 0 0 0,0 0 0 0 0,0 0 1 0 0,1-1-1 0 0,0 1 0 0 0,1-1 0 0 0,0-1 1 0 0,0 0-1 0 0,0 0 0 0 0,1 0 0 0 0,1-1 1 0 0,-1-1-1 0 0,10 6-23 0 0,100 43-1546 0 0,0-23-4557 0 0,-87-25-1080 0 0</inkml:trace>
</inkml:ink>
</file>

<file path=ppt/ink/ink2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4.6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 6289 0 0,'0'0'1730'0'0,"0"0"25"0"0,0 0 75 0 0,0 0-36 0 0,0 0-173 0 0,0 0-283 0 0,0 0-339 0 0,0 0-254 0 0,0 0-186 0 0,0 0-150 0 0,0 0-134 0 0,0 0-105 0 0,1-4 368 0 0,191-15 1809 0 0,-33 17-1754 0 0,-155 3-604 0 0,0 0 1 0 0,0 0 0 0 0,-1 1 0 0 0,1 0 0 0 0,0 0 0 0 0,-1 0 0 0 0,1 0 0 0 0,-1 0 0 0 0,0 1 0 0 0,0-1-1 0 0,0 1 1 0 0,0 0 0 0 0,0 0 0 0 0,-1 0 0 0 0,1 0 0 0 0,-1 1 0 0 0,0-1 0 0 0,0 1 0 0 0,0-1-1 0 0,0 1 1 0 0,-1 0 0 0 0,1 0 0 0 0,-1-1 0 0 0,0 1 0 0 0,0 0 0 0 0,0 0 0 0 0,-1 0 0 0 0,1 0 0 0 0,-1 1-1 0 0,0-1 1 0 0,-1 0 0 0 0,1 0 0 0 0,0 0 0 0 0,-1 0 0 0 0,0 0 0 0 0,0 0 0 0 0,0 0 0 0 0,-1-1-1 0 0,1 1 1 0 0,-1 0 0 0 0,0-1 0 0 0,0 1 0 0 0,0-1 0 0 0,-1 1 0 0 0,-1 1 10 0 0,-13 18 19 0 0,0 0 0 0 0,-2-1 0 0 0,-1-1 1 0 0,-1 0-1 0 0,-17 11-19 0 0,-7 9 12 0 0,43-39-22 0 0,0-1-1 0 0,0 1 1 0 0,0-1 0 0 0,0 1 0 0 0,1 0 0 0 0,-1 0-1 0 0,0 0 1 0 0,1 0 0 0 0,-1 0 0 0 0,1 0 0 0 0,0 0-1 0 0,0 1 1 0 0,0-1 0 0 0,0 0 0 0 0,0 1 0 0 0,0-1-1 0 0,1 1 1 0 0,-1-1 0 0 0,1 1 0 0 0,-1-1 0 0 0,1 1-1 0 0,0 0 1 0 0,0-1 0 0 0,0 1 0 0 0,1-1 0 0 0,-1 1 0 0 0,1-1-1 0 0,-1 1 1 0 0,1-1 0 0 0,0 1 0 0 0,0-1 0 0 0,0 0-1 0 0,0 1 1 0 0,0-1 0 0 0,0 0 0 0 0,1 0 0 0 0,-1 0-1 0 0,1 0 1 0 0,-1 0 0 0 0,1 0 0 0 0,0 0 0 0 0,0-1-1 0 0,0 1 1 0 0,0 0 0 0 0,0-1 0 0 0,0 0 0 0 0,1 1-1 0 0,0-1 11 0 0,40 24-6 0 0,-25-16 13 0 0,0 1 0 0 0,-1 0 0 0 0,0 1 0 0 0,-1 1 0 0 0,0 0 0 0 0,-1 2 0 0 0,-1 0 0 0 0,11 12-7 0 0,-23-22 20 0 0,-1-1-1 0 0,1 1 1 0 0,-1 0 0 0 0,0-1 0 0 0,0 1 0 0 0,0 0-1 0 0,-1 0 1 0 0,1 0 0 0 0,-1-1 0 0 0,0 1 0 0 0,0 0 0 0 0,0 0-1 0 0,-1 0 1 0 0,1 0 0 0 0,-1 0 0 0 0,0-1 0 0 0,0 1-1 0 0,0 0 1 0 0,-1-1 0 0 0,1 1 0 0 0,-1 0 0 0 0,0-1-1 0 0,0 0 1 0 0,0 0 0 0 0,0 1 0 0 0,-1-1 0 0 0,1 0 0 0 0,-1-1-1 0 0,0 1 1 0 0,0 0 0 0 0,0-1 0 0 0,0 0 0 0 0,0 1-1 0 0,0-1 1 0 0,-3 1-20 0 0,-13 9-69 0 0,0-1-1 0 0,-1 0 1 0 0,0-1-1 0 0,0-1 1 0 0,-1-2-1 0 0,-1 0 0 0 0,1-1 1 0 0,-1 0-1 0 0,0-2 1 0 0,0-1-1 0 0,0-1 1 0 0,-1-1-1 0 0,1 0 1 0 0,-14-3 69 0 0,10-9-2082 0 0,12-2-5777 0 0,13 12 6281 0 0,-1-3-8828 0 0</inkml:trace>
</inkml:ink>
</file>

<file path=ppt/ink/ink2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5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9 696 11779 0 0,'0'0'2823'0'0,"0"0"-1607"0"0,0 0-673 0 0,0 0-178 0 0,0 0-33 0 0,0 0 70 0 0,0 0 91 0 0,0 0 77 0 0,0 0 31 0 0,0 0-49 0 0,0 0-128 0 0,0 0-136 0 0,0 0-104 0 0,0 32-85 0 0,0 145 5 0 0,2-146-407 0 0,-2 25-539 0 0,-7-25-9478 0 0,5-30 1010 0 0</inkml:trace>
  <inkml:trace contextRef="#ctx0" brushRef="#br0" timeOffset="241.339">0 343 10794 0 0,'0'0'1753'0'0,"0"0"-1185"0"0,0 0-128 0 0,0 0-128 0 0,0 0-160 0 0,0 0-368 0 0,0 0-264 0 0,0 0-128 0 0,0 0-24 0 0,0 0 159 0 0,0 0-207 0 0,0 0-688 0 0,0 0-1409 0 0,0 0-1223 0 0,54 81 1215 0 0</inkml:trace>
  <inkml:trace contextRef="#ctx0" brushRef="#br0" timeOffset="500.234">295 1002 7898 0 0,'0'0'1980'0'0,"0"0"-293"0"0,0 0-151 0 0,0 0-29 0 0,0 0-96 0 0,0 0-148 0 0,0 0-190 0 0,0 0-191 0 0,0 0-164 0 0,0 0-213 0 0,0 0-162 0 0,19-33-144 0 0,59-104-104 0 0,-22 46-22 0 0,-12 50-1355 0 0,-27 78-647 0 0,-16-31 1960 0 0,0 1 0 0 0,0 0 0 0 0,1-1 0 0 0,-1 1 1 0 0,1-1-1 0 0,1 0 0 0 0,-1 0 0 0 0,1 0 1 0 0,1 0-1 0 0,-1 0 0 0 0,1 0 0 0 0,0-1 0 0 0,0 0 1 0 0,0 1-1 0 0,1-2 0 0 0,-1 1 0 0 0,1 0 1 0 0,1-1-1 0 0,-1 0 0 0 0,1 0 0 0 0,-1-1 0 0 0,1 0 1 0 0,0 0-1 0 0,0 0 0 0 0,0 0 0 0 0,1-1 1 0 0,-1 0-1 0 0,1 0 0 0 0,4 0-31 0 0,-5-3 234 0 0,1 0 1 0 0,0 0-1 0 0,0 0 0 0 0,-1-1 0 0 0,1 0 1 0 0,-1 0-1 0 0,0-1 0 0 0,1 1 1 0 0,-1-1-1 0 0,0-1 0 0 0,-1 1 0 0 0,1-1 1 0 0,0 0-1 0 0,-1 0 0 0 0,0-1 1 0 0,0 0-1 0 0,-1 0 0 0 0,1 0 0 0 0,-1 0 1 0 0,0-1-1 0 0,2-4-234 0 0,58-133-90 0 0,-51 90-2450 0 0,-7 18-4502 0 0,-3 20-4077 0 0</inkml:trace>
  <inkml:trace contextRef="#ctx0" brushRef="#br0" timeOffset="758.997">1199 0 16980 0 0,'0'0'234'0'0,"0"0"-226"0"0,0 0 72 0 0,0 0 294 0 0,0 0 246 0 0,0 0 160 0 0,0 0 54 0 0,0 0-32 0 0,0 0-75 0 0,9 38-124 0 0,28 122-151 0 0,-25-33 84 0 0,-24 192-454 0 0,-10-139-3396 0 0,14-157 780 0 0,-1-9-4848 0 0,5-9-2500 0 0</inkml:trace>
  <inkml:trace contextRef="#ctx0" brushRef="#br0" timeOffset="911.955">945 475 13187 0 0,'0'0'864'0'0,"0"0"-256"0"0,0 0 16 0 0,0 0-64 0 0,0 0-136 0 0,0 0-159 0 0,0 0-105 0 0,198-18-64 0 0,-163 18-88 0 0,6 7-144 0 0,-4-3-425 0 0,-1 3-791 0 0,1 4-1576 0 0,-13-7-2290 0 0,-7 3-1383 0 0</inkml:trace>
  <inkml:trace contextRef="#ctx0" brushRef="#br0" timeOffset="1147.179">1710 405 9890 0 0,'0'0'1051'0'0,"0"0"-32"0"0,0 0 80 0 0,0 0 14 0 0,0 0-187 0 0,0 0-242 0 0,0 0-221 0 0,0 0-168 0 0,0 0-77 0 0,-24 32-68 0 0,-74 100-49 0 0,95-130-95 0 0,1 0 0 0 0,0 0 1 0 0,0 1-1 0 0,0-1 0 0 0,0 0 0 0 0,0 1 0 0 0,0 0 1 0 0,1-1-1 0 0,0 1 0 0 0,-1 0 0 0 0,1 0 1 0 0,0-1-1 0 0,0 1 0 0 0,0 0 0 0 0,1 0 0 0 0,-1 0 1 0 0,1 0-1 0 0,-1 0 0 0 0,1 1 0 0 0,0-1 0 0 0,0 0 1 0 0,1 0-1 0 0,0 2-6 0 0,1 3 36 0 0,1-2 154 0 0,0 0 0 0 0,0 0 0 0 0,1 0 0 0 0,0 0 1 0 0,1 0-1 0 0,-1-1 0 0 0,1 0 0 0 0,0 0 0 0 0,0 0 0 0 0,1 0 1 0 0,-1-1-1 0 0,1 0 0 0 0,0 0 0 0 0,0-1 0 0 0,1 0 0 0 0,-1 0 1 0 0,1 0-1 0 0,-1-1 0 0 0,1 0 0 0 0,0 0 0 0 0,0 0 0 0 0,0-1 1 0 0,0 0-1 0 0,0-1 0 0 0,0 1 0 0 0,0-1 0 0 0,0-1 1 0 0,0 1-1 0 0,0-1 0 0 0,6-2-190 0 0,-5 1 137 0 0,0 0 0 0 0,0 0-1 0 0,-1-1 1 0 0,1 0 0 0 0,0 0 0 0 0,-1-1 0 0 0,0 0 0 0 0,0-1-1 0 0,0 1 1 0 0,-1-1 0 0 0,1-1 0 0 0,-1 1 0 0 0,0-1 0 0 0,-1 0-1 0 0,0 0 1 0 0,1-1 0 0 0,-2 1 0 0 0,1-1 0 0 0,-1 0-1 0 0,1-2-136 0 0,-2 2-61 0 0,1 0-1 0 0,-1-1 0 0 0,-1 1 0 0 0,1-1 0 0 0,-1 1 0 0 0,-1-1 1 0 0,1 0-1 0 0,-1 1 0 0 0,-1-1 0 0 0,1 0 0 0 0,-1 0 0 0 0,-1-4 62 0 0,-8-20-3344 0 0,-11 2-4347 0 0,12 22-3993 0 0</inkml:trace>
</inkml:ink>
</file>

<file path=ppt/ink/ink2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2.3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747 110 0 0 0,'0'0'675'0'0,"0"0"522"0"0,0 0 122 0 0,0 0-61 0 0,0 0-124 0 0,0 0-113 0 0,9-12-71 0 0,4-5-486 0 0,6-10-51 0 0,-1-6 4157 0 0,-26 20 643 0 0,-27 6-5178 0 0,32 7 231 0 0,-31 0-240 0 0,0 1 0 0 0,0 2 0 0 0,0 2 0 0 0,0 1 0 0 0,1 2 0 0 0,0 1 0 0 0,0 1 0 0 0,-25 13-26 0 0,14-8 34 0 0,13-5 8 0 0,0 2 0 0 0,0 1 0 0 0,1 2-1 0 0,1 1 1 0 0,0 1 0 0 0,-1 2-42 0 0,29-17-14 0 0,0 0-1 0 0,0 0 1 0 0,0 0 0 0 0,0 0-1 0 0,1 0 1 0 0,-1 0 0 0 0,1 0 0 0 0,0 1-1 0 0,-1-1 1 0 0,1 0 0 0 0,0 0-1 0 0,0 0 1 0 0,0 0 0 0 0,0 0-1 0 0,1 0 1 0 0,-1 1 0 0 0,1-1-1 0 0,-1 0 1 0 0,1 0 0 0 0,0 0-1 0 0,-1 0 1 0 0,1 0 0 0 0,0 0-1 0 0,0-1 1 0 0,1 1 0 0 0,-1 0 0 0 0,0 0-1 0 0,0-1 1 0 0,1 1 0 0 0,-1-1-1 0 0,1 1 1 0 0,0-1 0 0 0,-1 0-1 0 0,2 1 15 0 0,7 5 29 0 0,0 0-1 0 0,0-1 0 0 0,0-1 1 0 0,1 1-1 0 0,0-2 0 0 0,0 1 1 0 0,0-2-1 0 0,0 1 0 0 0,1-2 1 0 0,7 2-29 0 0,5 2 103 0 0,60 8 126 0 0,-83-13-236 0 0,-1 0 0 0 0,1 0 1 0 0,-1 0-1 0 0,1 0 0 0 0,-1 0 0 0 0,1 0 0 0 0,-1 0 0 0 0,0 0 0 0 0,0 0 0 0 0,1 0 0 0 0,-1 0 0 0 0,0 1 0 0 0,0-1 0 0 0,0 0 0 0 0,0 0 0 0 0,0 0 0 0 0,-1 0 0 0 0,1 0 0 0 0,0 0 0 0 0,0 0 0 0 0,-1 0 0 0 0,1 0 0 0 0,0 0 0 0 0,-1 0 0 0 0,1 0 0 0 0,-1 0 0 0 0,0 0 0 0 0,1 0 0 0 0,-1 0 0 0 0,0-1 0 0 0,1 1 0 0 0,-1 0 0 0 0,0 0 0 0 0,0-1 0 0 0,0 1 0 0 0,0 0 0 0 0,0-1 0 0 0,1 1 0 0 0,-2-1 7 0 0,1 1 2 0 0,-217 212 52 0 0,195-192-50 0 0,-4 4 3 0 0,0 0 0 0 0,2 2 0 0 0,1 0 0 0 0,2 2 0 0 0,-19 30-7 0 0,39-57 4 0 0,1 1 1 0 0,0-1-1 0 0,0 0 1 0 0,0 0-1 0 0,1 1 1 0 0,-1-1-1 0 0,0 0 0 0 0,1 1 1 0 0,-1-1-1 0 0,1 1 1 0 0,0-1-1 0 0,0 0 0 0 0,0 1 1 0 0,0-1-1 0 0,0 1 1 0 0,1-1-1 0 0,-1 1 0 0 0,1-1 1 0 0,0 0-1 0 0,-1 1 1 0 0,1-1-1 0 0,0 0 1 0 0,0 0-1 0 0,0 1 0 0 0,1-1 1 0 0,-1 0-1 0 0,1 0 1 0 0,-1 0-1 0 0,1-1 0 0 0,-1 1 1 0 0,1 0-1 0 0,0 0 1 0 0,0-1-1 0 0,0 1 0 0 0,0-1 1 0 0,0 0-1 0 0,0 0 1 0 0,0 0-1 0 0,1 0 1 0 0,-1 0-1 0 0,0 0 0 0 0,1 0 1 0 0,-1-1-1 0 0,0 1 1 0 0,1-1-1 0 0,-1 0 0 0 0,1 1 1 0 0,-1-1-1 0 0,1 0 1 0 0,-1-1-1 0 0,1 1 0 0 0,0 0-4 0 0,24 0 134 0 0,0 0 0 0 0,-1-1 0 0 0,1-2 0 0 0,-1 0 0 0 0,1-2 0 0 0,-1-1 0 0 0,-1-2 0 0 0,1 0 0 0 0,-1-1 0 0 0,4-4-134 0 0,0 3-141 0 0,20-10-1562 0 0,-17 6-7788 0 0,-22 10 297 0 0</inkml:trace>
  <inkml:trace contextRef="#ctx0" brushRef="#br0" timeOffset="720.492">1395 357 12947 0 0,'0'0'1441'0'0,"0"0"-260"0"0,0 0-226 0 0,0 0-54 0 0,0 0-69 0 0,0 0-150 0 0,0 0-192 0 0,0 0-173 0 0,0 0-115 0 0,0 0-59 0 0,0 0-51 0 0,0 0-33 0 0,-36 12-21 0 0,-115 41-18 0 0,44 4 26 0 0,66-29-27 0 0,24-18-36 0 0,0 0 0 0 0,0 2-1 0 0,1 0 1 0 0,1 0-1 0 0,0 2 1 0 0,1 0-1 0 0,0 1 1 0 0,1 0-1 0 0,1 0 1 0 0,-6 11 17 0 0,17-24-20 0 0,0 0 0 0 0,-1 1 0 0 0,1-1 0 0 0,0 0 1 0 0,0 1-1 0 0,0-1 0 0 0,0 1 0 0 0,1-1 0 0 0,-1 1 0 0 0,1-1 0 0 0,0 1 0 0 0,-1 0 1 0 0,1-1-1 0 0,0 1 0 0 0,0-1 0 0 0,1 1 0 0 0,-1 0 0 0 0,0-1 0 0 0,1 1 0 0 0,0-1 0 0 0,0 1 1 0 0,-1-1-1 0 0,1 0 0 0 0,1 1 0 0 0,-1-1 0 0 0,0 0 0 0 0,1 1 0 0 0,-1-1 0 0 0,1 0 0 0 0,-1 0 1 0 0,1 0-1 0 0,0-1 0 0 0,2 3 20 0 0,8-1 125 0 0,0 0 1 0 0,0-1 0 0 0,0 0-1 0 0,1-1 1 0 0,-1-1-1 0 0,1 0 1 0 0,-1 0-1 0 0,0-1 1 0 0,1-1-1 0 0,-1 0 1 0 0,0-1 0 0 0,0 0-1 0 0,0-1 1 0 0,0 0-1 0 0,9-5-125 0 0,162-100 920 0 0,-157 92-889 0 0,164-120 262 0 0,-225 204-1925 0 0,-7-8 1664 0 0,3 1 0 0 0,3 2 0 0 0,-19 48-32 0 0,42-75-19 0 0,3 2-1 0 0,1-1 1 0 0,1 1-1 0 0,2 1 1 0 0,2-1 0 0 0,1 1-1 0 0,2 0 1 0 0,3 22 19 0 0,15 50-155 0 0,-2-66 189 0 0,-69-100 1667 0 0,5 7-1882 0 0,3-2-1 0 0,1-2 0 0 0,-28-48 182 0 0,65 90 19 0 0,-16-49 563 0 0,70 45-811 0 0,28 8 209 0 0,-1-2 0 0 0,0-4 0 0 0,11-6 20 0 0,-17 2-802 0 0,16-4-4458 0 0,-29-1-6379 0 0,-41 15 7022 0 0</inkml:trace>
  <inkml:trace contextRef="#ctx0" brushRef="#br0" timeOffset="1502.693">1787 644 0 0 0,'0'0'870'0'0,"0"0"458"0"0,0 0 351 0 0,0 0 191 0 0,0 0-45 0 0,0 0-270 0 0,0 0-289 0 0,0 0-194 0 0,0 0-73 0 0,0 0-8 0 0,0 0 57 0 0,0 5 71 0 0,0-5-1070 0 0,0 0 20 0 0,0 0 0 0 0,0 1 0 0 0,-1-1 0 0 0,1 1-1 0 0,0-1 1 0 0,0 0 0 0 0,-1 1 0 0 0,1-1 0 0 0,0 1 0 0 0,0-1-1 0 0,0 1 1 0 0,0-1 0 0 0,0 1 0 0 0,0-1 0 0 0,0 1-1 0 0,0-1 1 0 0,0 1 0 0 0,0-1 0 0 0,0 0 0 0 0,0 1-1 0 0,0-1 1 0 0,0 1 0 0 0,0-1 0 0 0,0 1 0 0 0,1-1-1 0 0,-1 1 1 0 0,0-1 0 0 0,0 0 0 0 0,0 1 0 0 0,1-1-1 0 0,-1 1 1 0 0,0-1 0 0 0,1 0 0 0 0,-1 1 0 0 0,0-1-1 0 0,1 0 1 0 0,-1 1 0 0 0,0-1 0 0 0,1 0 0 0 0,-1 0-1 0 0,1 1 1 0 0,-1-1 0 0 0,1 0 0 0 0,-1 0 0 0 0,0 0-1 0 0,1 0 1 0 0,-1 1 0 0 0,1-1 0 0 0,-1 0 0 0 0,1 0 0 0 0,-1 0-1 0 0,1 0 1 0 0,-1 0 0 0 0,1 0 0 0 0,-1 0 0 0 0,1 0-1 0 0,-1-1 1 0 0,1 1 0 0 0,-1 0 0 0 0,0 0 0 0 0,1 0-1 0 0,-1 0 1 0 0,1-1 0 0 0,-1 1-69 0 0,132-174 3463 0 0,-61 73-3307 0 0,-64 89-32 0 0,0 1-1255 0 0,-9 21-564 0 0,-4 6 1518 0 0,0 1-1 0 0,1 0 0 0 0,2 0 0 0 0,-1 1 0 0 0,2-1 0 0 0,0 1 0 0 0,1 0 0 0 0,1-1 0 0 0,2 17 178 0 0,0-30 17 0 0,0 0 1 0 0,0 0-1 0 0,0-1 1 0 0,1 1-1 0 0,-1-1 0 0 0,1 1 1 0 0,0-1-1 0 0,0 0 1 0 0,0 0-1 0 0,0 0 1 0 0,0-1-1 0 0,1 1 0 0 0,-1-1 1 0 0,1 0-1 0 0,0 0 1 0 0,0 0-1 0 0,-1 0 1 0 0,1-1-1 0 0,0 1 1 0 0,1-1-1 0 0,-1 0 0 0 0,0 0 1 0 0,0-1-1 0 0,0 1 1 0 0,1-1-1 0 0,-1 0 1 0 0,3 0-18 0 0,4-1 171 0 0,-1 0 0 0 0,1 0 0 0 0,-1-1 0 0 0,0 0 0 0 0,1-1 0 0 0,-1 0 0 0 0,0-1 1 0 0,-1 0-1 0 0,1 0 0 0 0,-1-1 0 0 0,0-1 0 0 0,0 1 0 0 0,0-1 0 0 0,-1-1 0 0 0,0 0 0 0 0,6-6-171 0 0,1 0 119 0 0,-1 0-1 0 0,0-2 0 0 0,-1 1 0 0 0,-1-2 1 0 0,0 0-1 0 0,-1 0 0 0 0,-1-1 0 0 0,0 0 1 0 0,-1-1-1 0 0,-1 0 0 0 0,-1 0 0 0 0,1-8-118 0 0,-5-20-1028 0 0,-4 34-1970 0 0,1 11-1063 0 0,0 1-2619 0 0,0 0-2571 0 0</inkml:trace>
</inkml:ink>
</file>

<file path=ppt/ink/ink2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8.3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38 320 80 0 0,'0'0'151'0'0,"0"0"45"0"0,0 0 444 0 0,0 0 634 0 0,0 0 390 0 0,0 0 146 0 0,0 0-107 0 0,0 0-160 0 0,0 0-138 0 0,0 0-127 0 0,0 0-89 0 0,35 2-127 0 0,111 1-175 0 0,-69-13 243 0 0,-65 4-892 0 0,-4 4-74 0 0,0 0 0 0 0,-1-1-1 0 0,1 0 1 0 0,0 0 0 0 0,-1-1 0 0 0,0 0 0 0 0,0-1-1 0 0,0 1 1 0 0,0-1 0 0 0,-1-1 0 0 0,0 1-1 0 0,0-1 1 0 0,0 0 0 0 0,-1 0 0 0 0,0-1-1 0 0,0 0 1 0 0,-1 0 0 0 0,0 0 0 0 0,0 0 0 0 0,0-1-1 0 0,-1 1 1 0 0,0-1 0 0 0,0 0 0 0 0,-1 0-1 0 0,0-1-163 0 0,-2 3-49 0 0,0 0-1 0 0,0 0 1 0 0,0-1-1 0 0,-1 1 1 0 0,0 0-1 0 0,0 0 0 0 0,-1 0 1 0 0,1 0-1 0 0,-1 0 1 0 0,-1 0-1 0 0,1 1 1 0 0,-1-1-1 0 0,0 1 0 0 0,0-1 1 0 0,-1 1-1 0 0,1 0 1 0 0,-1 0-1 0 0,0 1 1 0 0,-1-1-1 0 0,1 1 0 0 0,-1 0 1 0 0,0 0-1 0 0,0 0 1 0 0,0 1-1 0 0,0 0 1 0 0,-1 0-1 0 0,1 0 0 0 0,-1 0 1 0 0,0 1-1 0 0,0 0 1 0 0,0 0-1 0 0,-2 0 50 0 0,-2 0-172 0 0,0 0-1 0 0,1 0 1 0 0,-1 0-1 0 0,0 1 0 0 0,0 1 1 0 0,0 0-1 0 0,0 0 1 0 0,1 1-1 0 0,-1 0 1 0 0,0 0-1 0 0,0 1 1 0 0,1 1-1 0 0,-1 0 1 0 0,1 0-1 0 0,0 1 0 0 0,0 0 1 0 0,0 0-1 0 0,0 1 1 0 0,1 0-1 0 0,-3 3 173 0 0,-2 3-1 0 0,2 0 1 0 0,-1 1-1 0 0,2 0 0 0 0,-1 1 0 0 0,2 0 0 0 0,0 1 0 0 0,0 0 0 0 0,1 0 0 0 0,1 1 1 0 0,0 0-1 0 0,1 0 0 0 0,1 0 0 0 0,1 1 0 0 0,0 0 0 0 0,0 0 0 0 0,2 0 1 0 0,0 0-1 0 0,1 1 0 0 0,1-1 0 0 0,1 12 1 0 0,1-16 47 0 0,1-1 0 0 0,1 1-1 0 0,-1-1 1 0 0,2 0 0 0 0,0-1 0 0 0,0 1 0 0 0,1-1-1 0 0,0 0 1 0 0,0 0 0 0 0,2-1 0 0 0,-1 1 0 0 0,1-2-1 0 0,0 1 1 0 0,1-1 0 0 0,0 0 0 0 0,0-1 0 0 0,0 0 0 0 0,1-1-1 0 0,0 0 1 0 0,1 0 0 0 0,-1-1 0 0 0,1 0 0 0 0,0-1-1 0 0,0-1 1 0 0,1 1 0 0 0,-1-2 0 0 0,1 1 0 0 0,-1-2-1 0 0,1 0 1 0 0,6 0-47 0 0,5 1 28 0 0,0-1 0 0 0,0-1 0 0 0,0-2-1 0 0,0 0 1 0 0,0-1 0 0 0,-1-1 0 0 0,5-2-28 0 0,200-95-2857 0 0,-86 19-5909 0 0,-112 63 3500 0 0</inkml:trace>
</inkml:ink>
</file>

<file path=ppt/ink/ink2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8.9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361 1 7466 0 0,'0'0'1060'0'0,"0"0"-111"0"0,0 0 9 0 0,0 0 141 0 0,0 0 84 0 0,-31 15-70 0 0,-99 50-157 0 0,29-1 426 0 0,90-55-1358 0 0,0 1 0 0 0,0 0 0 0 0,1 0 0 0 0,1 1 0 0 0,0 0 0 0 0,0 1 0 0 0,1 0 0 0 0,1 0 0 0 0,-2 4-24 0 0,8-15-5 0 0,1 0 0 0 0,-1 1 0 0 0,1-1 1 0 0,-1 0-1 0 0,1 0 0 0 0,-1 1 0 0 0,1-1 0 0 0,0 1 0 0 0,-1-1 0 0 0,1 0 0 0 0,0 1 0 0 0,0-1 0 0 0,0 0 0 0 0,0 1 1 0 0,0-1-1 0 0,0 1 0 0 0,1-1 0 0 0,-1 0 0 0 0,0 1 0 0 0,1-1 0 0 0,-1 0 0 0 0,1 1 0 0 0,0-1 0 0 0,-1 0 0 0 0,1 0 0 0 0,0 1 1 0 0,-1-1-1 0 0,1 0 0 0 0,0 0 0 0 0,0 0 0 0 0,0 0 0 0 0,0 0 0 0 0,0 0 0 0 0,0 0 0 0 0,1-1 0 0 0,-1 1 0 0 0,0 0 1 0 0,0-1-1 0 0,1 1 0 0 0,-1-1 0 0 0,0 1 0 0 0,1-1 0 0 0,-1 1 0 0 0,0-1 0 0 0,1 0 5 0 0,64 5 1207 0 0,-33-13-806 0 0,0-3 0 0 0,-1 0 0 0 0,-1-2 0 0 0,0-2 0 0 0,-1-1 0 0 0,0-1 0 0 0,-2-1 0 0 0,17-14-401 0 0,129-98 807 0 0,-199 190-1383 0 0,19-50 591 0 0,-24 41-11 0 0,3 1 1 0 0,2 2-1 0 0,2 0 1 0 0,2 2 0 0 0,3 0-1 0 0,2 1 1 0 0,0 16-5 0 0,2 192-180 0 0,18-231 166 0 0,1 0 0 0 0,2 0 0 0 0,1-1 0 0 0,2 0 0 0 0,1-1 1 0 0,5 7 13 0 0,-5-10 3 0 0,19 49-21 0 0,-102-145 2216 0 0,-192-219-3759 0 0,263 286 1559 0 0,0-1 1 0 0,0 0-1 0 0,0 0 1 0 0,1 0 0 0 0,-1 0-1 0 0,0 0 1 0 0,1-1 0 0 0,-1 1-1 0 0,1 0 1 0 0,0 0-1 0 0,-1 0 1 0 0,1 0 0 0 0,0 0-1 0 0,-1-1 1 0 0,1 1 0 0 0,0 0-1 0 0,0 0 1 0 0,0-1-1 0 0,0 1 1 0 0,0 0 0 0 0,1 0-1 0 0,-1 0 1 0 0,0-1 0 0 0,0 1-1 0 0,1 0 1 0 0,-1 0-1 0 0,1 0 1 0 0,-1 0 0 0 0,1 0-1 0 0,-1 0 1 0 0,1 0 0 0 0,0 0-1 0 0,0 0 1 0 0,-1 0-1 0 0,1 0 1 0 0,0 0 0 0 0,0 0-1 0 0,0 0 1 0 0,0 1 0 0 0,0-1-1 0 0,0 0 1 0 0,0 1-1 0 0,0-1 1 0 0,0 1 0 0 0,2-1 1 0 0,61-22-208 0 0,-51 19 220 0 0,226-67-2367 0 0,-176 46-5945 0 0,-47 18 3074 0 0,-3 2 152 0 0</inkml:trace>
</inkml:ink>
</file>

<file path=ppt/ink/ink2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9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0 299 520 0 0,'0'0'275'0'0,"0"0"185"0"0,0 0 423 0 0,0 0 445 0 0,0 0 258 0 0,0 0 65 0 0,0 0-111 0 0,0 0-210 0 0,0 0-62 0 0,0 0 35 0 0,0 0 77 0 0,0 0 77 0 0,0 0-25 0 0,5 11-88 0 0,19 35-136 0 0,-24-46-1169 0 0,1 1 0 0 0,-1 0 0 0 0,1-1-1 0 0,0 1 1 0 0,-1-1 0 0 0,1 1 0 0 0,0-1-1 0 0,-1 0 1 0 0,1 1 0 0 0,0-1 0 0 0,0 0 0 0 0,-1 1-1 0 0,1-1 1 0 0,0 0 0 0 0,0 0 0 0 0,-1 0-1 0 0,1 0 1 0 0,0 0 0 0 0,0 0 0 0 0,0 0-1 0 0,-1 0 1 0 0,1 0 0 0 0,0 0 0 0 0,0 0-1 0 0,0 0 1 0 0,-1 0 0 0 0,1-1 0 0 0,0 1 0 0 0,0 0-1 0 0,-1-1 1 0 0,1 1 0 0 0,0 0 0 0 0,-1-1-1 0 0,1 1 1 0 0,0-1 0 0 0,-1 1 0 0 0,1-1-1 0 0,0 0 1 0 0,-1 1 0 0 0,1-1 0 0 0,-1 1-1 0 0,0-1 1 0 0,1 0-39 0 0,3-2 244 0 0,25-21 246 0 0,-1-1 0 0 0,-1-1-1 0 0,-2-1 1 0 0,0-2 0 0 0,2-6-490 0 0,11-11 207 0 0,74-91 45 0 0,-118 181-1682 0 0,6-43 1429 0 0,-13 105-190 0 0,13-102 200 0 0,1-1-1 0 0,-1 0 1 0 0,1 1-1 0 0,0-1 1 0 0,0 0-1 0 0,0 0 1 0 0,0 0 0 0 0,0 0-1 0 0,1 0 1 0 0,-1 0-1 0 0,1 0 1 0 0,0 0 0 0 0,0 0-1 0 0,0-1 1 0 0,0 1-1 0 0,0-1 1 0 0,1 1-1 0 0,-1-1 1 0 0,1 0 0 0 0,-1 0-1 0 0,1 0 1 0 0,0 0-1 0 0,0-1 1 0 0,0 1 0 0 0,0-1-1 0 0,0 0 1 0 0,0 0-1 0 0,0 0 1 0 0,1 0-1 0 0,1 0-8 0 0,3 0 100 0 0,-1 1 0 0 0,1-2-1 0 0,0 1 1 0 0,0-1-1 0 0,-1-1 1 0 0,1 1-1 0 0,0-1 1 0 0,-1-1-1 0 0,1 1 1 0 0,0-1-1 0 0,-1-1 1 0 0,0 1-1 0 0,0-1 1 0 0,0-1-1 0 0,0 1 1 0 0,0-1-1 0 0,0 0 1 0 0,-1-1-1 0 0,0 0 1 0 0,0 0 0 0 0,0 0-1 0 0,-1 0 1 0 0,1-1-1 0 0,-1 0 1 0 0,-1 0-1 0 0,1 0 1 0 0,3-7-100 0 0,26-22-3022 0 0,-20 25-1411 0 0,0 3-3758 0 0,-8 4-1270 0 0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5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300 282 1000 0 0,'0'0'1361'0'0,"0"0"-841"0"0,0 0-39 0 0,0 0 410 0 0,0 0 347 0 0,0 0 166 0 0,0 0 27 0 0,0 0-95 0 0,0 0-116 0 0,0 0-111 0 0,31-8-157 0 0,99-29-171 0 0,-44-2 444 0 0,-71 27-1016 0 0,155-148 1729 0 0,-153 135-1293 0 0,-18 27-842 0 0,-3 6-169 0 0,-78 224-24 0 0,-156 612-1413 0 0,233-828 1808 0 0,-2 14 96 0 0,0-1 0 0 0,-2 0-1 0 0,-2 0 1 0 0,0-1-1 0 0,-2 0 1 0 0,-1-1 0 0 0,-1-1-1 0 0,-1 0 1 0 0,-1-1-1 0 0,-2-1 1 0 0,0-1 0 0 0,-2 0-1 0 0,-11 9-100 0 0,28-30 77 0 0,0 0 1 0 0,0 0-1 0 0,0 0 0 0 0,0 0 1 0 0,0 0-1 0 0,-1-1 0 0 0,1 0 1 0 0,-1 0-1 0 0,1 0 0 0 0,-1-1 1 0 0,1 1-1 0 0,-1-1 0 0 0,1 0 1 0 0,-1 0-1 0 0,1-1 0 0 0,-1 0 1 0 0,1 1-1 0 0,-1-1 0 0 0,1-1 1 0 0,0 1-1 0 0,0-1 0 0 0,-1 1 1 0 0,1-1-1 0 0,0 0 0 0 0,0-1 0 0 0,1 1 1 0 0,-1-1-1 0 0,0 0 0 0 0,1 0 1 0 0,-1 0-1 0 0,1 0 0 0 0,-2-3-77 0 0,-2-1 44 0 0,0 0 0 0 0,1-1 0 0 0,0 0 0 0 0,0 0-1 0 0,0 0 1 0 0,1-1 0 0 0,1 0 0 0 0,0 0 0 0 0,0 0-1 0 0,0-1 1 0 0,1 1 0 0 0,1-1 0 0 0,-1 0-1 0 0,1-6-43 0 0,2 2 27 0 0,0 1-1 0 0,1 0 0 0 0,1-1 1 0 0,0 1-1 0 0,1 0 0 0 0,0 0 1 0 0,1 1-1 0 0,1-1 0 0 0,0 1 1 0 0,0-1-1 0 0,2 1 0 0 0,-1 1 1 0 0,1 0-1 0 0,1 0 0 0 0,0 0 1 0 0,1 1-1 0 0,0 0 0 0 0,0 0 1 0 0,3-1-27 0 0,9-7 3 0 0,0 0 1 0 0,1 2-1 0 0,1 1 0 0 0,0 0 1 0 0,1 2-1 0 0,1 1 0 0 0,0 0 1 0 0,0 2-1 0 0,3 1-3 0 0,76-21-158 0 0,45-6-2905 0 0,-98 22-1454 0 0,1 2-3563 0 0,-37 8 3982 0 0</inkml:trace>
</inkml:ink>
</file>

<file path=ppt/ink/ink2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40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88 1776 0 0,'0'0'1189'0'0,"0"0"-1"0"0,0 0 96 0 0,0 0 190 0 0,0 0 155 0 0,0 0 24 0 0,0 0-103 0 0,0 0-200 0 0,0 0-216 0 0,0 0-186 0 0,0 0-122 0 0,0 0-79 0 0,20-9-82 0 0,65-32-50 0 0,42 7 1240 0 0,8 31-854 0 0,-131 3-994 0 0,0 1 0 0 0,-1 0 1 0 0,1 0-1 0 0,0 0 0 0 0,0 0 0 0 0,-1 1 0 0 0,1-1 0 0 0,-1 1 0 0 0,1 0 0 0 0,-1 0 0 0 0,0 0 0 0 0,0 1 0 0 0,0-1 0 0 0,0 1 0 0 0,0 0 0 0 0,0-1 0 0 0,-1 1 0 0 0,1 0 0 0 0,-1 1 0 0 0,0-1 0 0 0,0 0 0 0 0,0 1 0 0 0,-1-1 0 0 0,1 1 0 0 0,-1 0 0 0 0,0-1 0 0 0,1 1 0 0 0,-2 0 0 0 0,1 0 0 0 0,0 0 0 0 0,-1 0 0 0 0,0-1 0 0 0,0 1 0 0 0,0 0 0 0 0,0 0 0 0 0,-1 0 0 0 0,1 0 0 0 0,-1 0 0 0 0,0 0 0 0 0,0-1 0 0 0,-1 1 0 0 0,1 0 0 0 0,-1-1 0 0 0,0 1 0 0 0,0-1 0 0 0,0 2-7 0 0,-17 25-11 0 0,-1 0 1 0 0,-1-2-1 0 0,-2 0 0 0 0,0-1 1 0 0,-2-1-1 0 0,-1-2 0 0 0,-9 6 11 0 0,-38 39-35 0 0,44-41 48 0 0,22-23-16 0 0,-1 1 0 0 0,2 0 0 0 0,-1 0 0 0 0,1 1 0 0 0,0 0-1 0 0,0 0 1 0 0,0 0 0 0 0,1 1 0 0 0,1 0 0 0 0,-1 0 0 0 0,1 0 0 0 0,0 1 0 0 0,1-1 0 0 0,0 1 0 0 0,1 0 0 0 0,-1 0 0 0 0,0 7 3 0 0,3-12 20 0 0,1 0 0 0 0,-1 0 0 0 0,0 0-1 0 0,1 1 1 0 0,0-1 0 0 0,0 0 0 0 0,0 0 0 0 0,1-1 0 0 0,-1 1 0 0 0,1 0 0 0 0,0 0 0 0 0,0-1 0 0 0,0 1 0 0 0,0-1 0 0 0,1 1-1 0 0,0-1 1 0 0,-1 0 0 0 0,1 0 0 0 0,0 0 0 0 0,0-1 0 0 0,1 1 0 0 0,-1-1 0 0 0,1 1 0 0 0,-1-1 0 0 0,1 0 0 0 0,0-1 0 0 0,-1 1-1 0 0,1-1 1 0 0,0 1 0 0 0,1-1-20 0 0,13 4 146 0 0,0-1-1 0 0,1 0 0 0 0,-1-1 1 0 0,1-1-1 0 0,0-1 0 0 0,0-1 1 0 0,0-1-1 0 0,-1 0 1 0 0,5-2-146 0 0,189-44-1254 0 0,-160 35-1814 0 0,-19 3-5066 0 0,-17 5-2374 0 0</inkml:trace>
</inkml:ink>
</file>

<file path=ppt/ink/ink2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0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418 1 6209 0 0,'0'0'2083'0'0,"0"0"-420"0"0,0 0-302 0 0,0 0-149 0 0,0 0-70 0 0,0 0-53 0 0,0 0-101 0 0,0 0-106 0 0,0 0-143 0 0,0 0-198 0 0,0 0-181 0 0,-27 0-137 0 0,-85 2-96 0 0,108-2-122 0 0,1 0 0 0 0,-1 0 1 0 0,0 0-1 0 0,0 1 0 0 0,0 0 1 0 0,1 0-1 0 0,-1 0 1 0 0,0 0-1 0 0,1 0 0 0 0,-1 0 1 0 0,1 1-1 0 0,-1 0 0 0 0,1 0 1 0 0,0 0-1 0 0,-1 0 0 0 0,1 0 1 0 0,0 1-1 0 0,0 0-5 0 0,-7 6 13 0 0,-5 0-36 0 0,1 0 1 0 0,0 1-1 0 0,0 1 0 0 0,1 0 0 0 0,0 1 1 0 0,1 1-1 0 0,1-1 0 0 0,0 2 0 0 0,0 0 1 0 0,2 0-1 0 0,-1 1 0 0 0,2 0 0 0 0,0 0 1 0 0,1 1-1 0 0,1 0 0 0 0,0 0 1 0 0,1 1-1 0 0,1 0 0 0 0,0 0 0 0 0,1 0 1 0 0,1 0-1 0 0,1 4 23 0 0,1-18-9 0 0,1 1 0 0 0,-1-1 0 0 0,1 0 0 0 0,0 1 0 0 0,0-1 0 0 0,0 0 0 0 0,0 1 0 0 0,1-1 0 0 0,-1 0 0 0 0,1 0 0 0 0,0 0 0 0 0,0 0 0 0 0,0 0 0 0 0,0-1 0 0 0,1 1 0 0 0,-1-1 0 0 0,1 1 0 0 0,-1-1 0 0 0,1 0 0 0 0,0 0 0 0 0,0 0 0 0 0,0 0 0 0 0,0 0 0 0 0,0-1 0 0 0,1 0 0 0 0,-1 1 0 0 0,0-1 0 0 0,1 0 0 0 0,2 0 9 0 0,2 1 71 0 0,0-1 0 0 0,0 0 0 0 0,0 0 0 0 0,0 0-1 0 0,0-1 1 0 0,0-1 0 0 0,0 1 0 0 0,0-1 0 0 0,0-1 0 0 0,0 1 0 0 0,0-1-1 0 0,4-2-70 0 0,16-10 273 0 0,-1-2-1 0 0,-1 0 1 0 0,0-2-1 0 0,-1 0 0 0 0,-1-2 1 0 0,-1-1-1 0 0,-1-1 1 0 0,0-1-1 0 0,10-15-272 0 0,-23 27 37 0 0,126-157 523 0 0,-135 168-580 0 0,0 0 1 0 0,0 1-1 0 0,0-1 1 0 0,0 0-1 0 0,0 1 1 0 0,0-1-1 0 0,0 0 1 0 0,0 1-1 0 0,0-1 1 0 0,0 1-1 0 0,0-1 1 0 0,0 0-1 0 0,0 1 1 0 0,0-1-1 0 0,0 0 1 0 0,0 1-1 0 0,0-1 1 0 0,1 0-1 0 0,-1 1 1 0 0,0-1-1 0 0,0 0 1 0 0,0 1-1 0 0,1-1 1 0 0,-1 0-1 0 0,0 1 1 0 0,0-1-1 0 0,1 0 1 0 0,-1 0-1 0 0,0 1 1 0 0,1-1-1 0 0,-1 0 1 0 0,0 0-1 0 0,1 0 0 0 0,-1 0 1 0 0,0 1-1 0 0,1-1 1 0 0,-1 0-1 0 0,0 0 1 0 0,1 0-1 0 0,-1 0 1 0 0,0 0-1 0 0,1 0 1 0 0,-1 0-1 0 0,1 0 1 0 0,-1 0-1 0 0,0 0 1 0 0,1 0-1 0 0,-1 0 1 0 0,0 0-1 0 0,1 0 1 0 0,-1 0-1 0 0,0 0 1 0 0,1-1-1 0 0,-1 1 1 0 0,0 0-1 0 0,1 0 1 0 0,-1 0-1 0 0,0 0 1 0 0,1-1-1 0 0,-1 1 1 0 0,0 0-1 0 0,1-1 20 0 0,4 23-80 0 0,15 25-3 0 0,-3 1-1 0 0,-1 0 0 0 0,-3 1 0 0 0,-1 1 0 0 0,-3 0 0 0 0,-2 0 0 0 0,-2 0 1 0 0,-3 28 83 0 0,-2-72-16 0 0,2 19-23 0 0,-2-1 0 0 0,0 1 0 0 0,-2 0 0 0 0,-1-1 0 0 0,-1 0 0 0 0,-1 1 0 0 0,-1-1 0 0 0,-1-1 0 0 0,-1 1 0 0 0,-2 3 39 0 0,6-16-60 0 0,-1 1 0 0 0,0-1 1 0 0,-1 0-1 0 0,0-1 0 0 0,0 1 0 0 0,-1-1 0 0 0,0-1 0 0 0,-1 1 1 0 0,0-1-1 0 0,-1 0 0 0 0,0-1 0 0 0,0 0 0 0 0,-1-1 0 0 0,0 0 1 0 0,0 0-1 0 0,0-1 0 0 0,-1 0 0 0 0,0-1 0 0 0,0 0 0 0 0,-1-1 1 0 0,0 0-1 0 0,1-1 0 0 0,-12 2 60 0 0,22-5 16 0 0,-1 0 0 0 0,0 0 0 0 0,0 0 0 0 0,1 0 0 0 0,-1 0 0 0 0,0 0 0 0 0,1 0 0 0 0,-1-1 0 0 0,0 1 0 0 0,1-1 0 0 0,-1 0 0 0 0,0 1 0 0 0,1-1 0 0 0,-1 0 0 0 0,1 0 0 0 0,0 0 0 0 0,-1 0 1 0 0,1 0-1 0 0,0 0 0 0 0,-1 0 0 0 0,1 0 0 0 0,0-1 0 0 0,0 1 0 0 0,0 0 0 0 0,0-1 0 0 0,0 1 0 0 0,0-1 0 0 0,1 1 0 0 0,-1-1 0 0 0,0 1 0 0 0,1-1 0 0 0,-1 0 0 0 0,1 1 0 0 0,-1-1 0 0 0,1 0 0 0 0,0 0 0 0 0,0 1 0 0 0,0-1 0 0 0,0 0 0 0 0,0 1 0 0 0,0-2-16 0 0,0-12 40 0 0,1 1-1 0 0,1-1 1 0 0,0 0-1 0 0,1 0 1 0 0,0 1-1 0 0,1 0 1 0 0,1-1-1 0 0,0 1 0 0 0,1 1 1 0 0,0-1-1 0 0,1 1 1 0 0,3-4-40 0 0,38-68 57 0 0,2 3 1 0 0,5 1 0 0 0,3 3-1 0 0,46-46-57 0 0,-98 117 4 0 0,24-25 61 0 0,-2-1 1 0 0,-1-1 0 0 0,-2-1 0 0 0,-1-1 0 0 0,-2-2-66 0 0,-16 21 280 0 0,-5 15-98 0 0,-1 2-15 0 0,0 0-36 0 0,0 0-66 0 0,-5 23-512 0 0,0 125 362 0 0,39-58-8 0 0,-32-87 115 0 0,-1 0 1 0 0,1 1-1 0 0,0-2 1 0 0,0 1-1 0 0,0 0 1 0 0,1 0-1 0 0,-1-1 1 0 0,1 1-1 0 0,-1-1 1 0 0,1 0-1 0 0,0 0 1 0 0,0 0-1 0 0,0 0 1 0 0,0 0-1 0 0,0 0 1 0 0,0-1-1 0 0,1 0 1 0 0,-1 0-1 0 0,1 0 1 0 0,-1 0-1 0 0,0 0 1 0 0,1 0-1 0 0,-1-1 1 0 0,1 0 0 0 0,0 0-1 0 0,-1 0 1 0 0,1 0-1 0 0,-1 0 1 0 0,1-1-1 0 0,-1 0 1 0 0,1 1-1 0 0,-1-1 1 0 0,0-1-1 0 0,1 1 1 0 0,-1 0-1 0 0,0-1 1 0 0,0 1-1 0 0,0-1 1 0 0,0 0-1 0 0,0 0 1 0 0,0-1-1 0 0,-1 1 1 0 0,2-1-23 0 0,16-23 168 0 0,0-1-1 0 0,-2-1 1 0 0,-1 0 0 0 0,-1-2 0 0 0,2-7-168 0 0,9-4-59 0 0,-27 41-29 0 0,0 0-59 0 0,0 0-123 0 0,1 19-973 0 0,0-7 1149 0 0,28 148-318 0 0,-27-156 469 0 0,0-1 0 0 0,-1 1-1 0 0,1-1 1 0 0,0 0 0 0 0,1 0 0 0 0,-1 0-1 0 0,1 0 1 0 0,-1 0 0 0 0,1 0 0 0 0,0-1-1 0 0,0 1 1 0 0,0-1 0 0 0,0 0-1 0 0,1 0 1 0 0,-1 0 0 0 0,0 0 0 0 0,1-1-1 0 0,0 1 1 0 0,-1-1 0 0 0,1 0 0 0 0,0 0-1 0 0,-1 0 1 0 0,1-1 0 0 0,0 1 0 0 0,0-1-1 0 0,0 0 1 0 0,0 0 0 0 0,-1 0 0 0 0,1-1-1 0 0,0 1 1 0 0,0-1 0 0 0,0 0-1 0 0,-1 0 1 0 0,1 0 0 0 0,0 0 0 0 0,-1-1-1 0 0,1 0 1 0 0,-1 1 0 0 0,0-1 0 0 0,1-1-1 0 0,-1 1 1 0 0,0 0 0 0 0,0-1 0 0 0,-1 1-1 0 0,1-1 1 0 0,2-2-57 0 0,21-26 571 0 0,-1-1 0 0 0,-2-1 0 0 0,0-1 0 0 0,-3-1 0 0 0,9-22-571 0 0,-16 33 52 0 0,29-57-598 0 0,-41 78 339 0 0,-1 3-4787 0 0,0-1-5283 0 0,0 5 1272 0 0</inkml:trace>
</inkml:ink>
</file>

<file path=ppt/ink/ink2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1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0 237 4169 0 0,'0'0'2871'0'0,"0"0"-897"0"0,0 0 84 0 0,0 0 256 0 0,0 0-105 0 0,0 0-300 0 0,0 0-310 0 0,0 0-280 0 0,0 0-272 0 0,34-7-241 0 0,107-25-196 0 0,-134 31-514 0 0,0 0 1 0 0,0 0-1 0 0,0-1 1 0 0,0 0-1 0 0,0 0 0 0 0,-1-1 1 0 0,1 0-1 0 0,-1 0 1 0 0,1 0-1 0 0,-1-1 1 0 0,0 0-1 0 0,0 0 1 0 0,3-4-97 0 0,4-4 222 0 0,-8 9-165 0 0,-1-1-1 0 0,1 1 1 0 0,-1-1-1 0 0,0-1 1 0 0,0 1-1 0 0,0 0 1 0 0,-1-1 0 0 0,0 0-1 0 0,0 0 1 0 0,0 0-1 0 0,0 0 1 0 0,-1 0-1 0 0,0-1 1 0 0,0 1-1 0 0,0-1 1 0 0,-1 0-1 0 0,0 1 1 0 0,0-1 0 0 0,0 0-1 0 0,-1 0-56 0 0,-2 2-141 0 0,0 1 0 0 0,-1 0 0 0 0,0 0 1 0 0,1 1-1 0 0,-1-1 0 0 0,0 0 0 0 0,0 1 0 0 0,-1-1 0 0 0,1 1 0 0 0,0 0 0 0 0,-1 0 0 0 0,1 1 0 0 0,-1-1 0 0 0,0 1 1 0 0,0 0-1 0 0,1 0 0 0 0,-1 0 0 0 0,0 0 0 0 0,0 0 0 0 0,0 1 0 0 0,0 0 0 0 0,0 0 0 0 0,0 0 0 0 0,0 0 1 0 0,0 1-1 0 0,0-1 0 0 0,0 1 0 0 0,1 0 0 0 0,-4 1 141 0 0,-6 2-259 0 0,0 1 0 0 0,0 0-1 0 0,0 1 1 0 0,1 0 0 0 0,0 1 0 0 0,0 1 0 0 0,1 0-1 0 0,-1 0 1 0 0,2 1 0 0 0,-1 0 0 0 0,1 1 0 0 0,1 1-1 0 0,0-1 1 0 0,-4 8 259 0 0,6-10-43 0 0,1 0 0 0 0,1 0 0 0 0,-1 1 0 0 0,2 0 0 0 0,-1 0 0 0 0,1 1-1 0 0,0-1 1 0 0,1 1 0 0 0,0 0 0 0 0,1 0 0 0 0,0 0 0 0 0,0 0 0 0 0,1 0 0 0 0,1 1 0 0 0,-1-1 0 0 0,2 7 43 0 0,1-11-5 0 0,1-1 1 0 0,0 0-1 0 0,0 0 1 0 0,0 0 0 0 0,0-1-1 0 0,1 1 1 0 0,0-1-1 0 0,0 0 1 0 0,0 0 0 0 0,0 0-1 0 0,1 0 1 0 0,-1-1 0 0 0,1 0-1 0 0,0 0 1 0 0,0 0-1 0 0,0 0 1 0 0,1-1 0 0 0,-1 0-1 0 0,0 0 1 0 0,1 0-1 0 0,-1-1 1 0 0,1 0 0 0 0,0 0-1 0 0,0 0 1 0 0,-1-1-1 0 0,1 0 1 0 0,2 0 4 0 0,13 1-459 0 0,0-2 0 0 0,-1 0-1 0 0,1-1 1 0 0,0-1 0 0 0,-1-1 0 0 0,0 0-1 0 0,0-2 1 0 0,0-1 0 0 0,12-5 459 0 0,39-14-6655 0 0,-48 18 474 0 0</inkml:trace>
</inkml:ink>
</file>

<file path=ppt/ink/ink2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1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204 0 13051 0 0,'0'0'1684'0'0,"0"0"-272"0"0,0 0-90 0 0,0 0-114 0 0,0 0-143 0 0,0 0-180 0 0,0 0-190 0 0,0 0-168 0 0,-31 19-162 0 0,-94 59-132 0 0,100-64-167 0 0,3 5 101 0 0,21-13-183 0 0,2-3-21 0 0,0-1 1 0 0,0 1 0 0 0,0-1 0 0 0,0 0-1 0 0,0 1 1 0 0,1-1 0 0 0,-1 0-1 0 0,1 0 1 0 0,-1 0 0 0 0,1 0 0 0 0,0 0-1 0 0,0-1 1 0 0,0 1 0 0 0,0 0 0 0 0,0-1-1 0 0,0 1 1 0 0,0-1 0 0 0,0 0 0 0 0,0 0-1 0 0,1 0 1 0 0,-1 0 0 0 0,1 0 0 0 0,-1 0-1 0 0,1-1 1 0 0,-1 1 0 0 0,1-1 0 0 0,-1 0-1 0 0,1 1 1 0 0,1-1 36 0 0,2 1-26 0 0,34 10-1 0 0,-24-8 41 0 0,0 0 0 0 0,0 2 0 0 0,-1 0 0 0 0,0 0 1 0 0,1 2-1 0 0,-2 0 0 0 0,1 0 0 0 0,-1 2 0 0 0,0-1 0 0 0,-1 2 0 0 0,8 7-14 0 0,-18-14 50 0 0,-1 0-1 0 0,1 0 1 0 0,-1 0-1 0 0,0 1 1 0 0,0-1-1 0 0,0 1 1 0 0,0 0-1 0 0,-1-1 1 0 0,1 1-1 0 0,-1 0 1 0 0,0 0 0 0 0,0 0-1 0 0,-1 0 1 0 0,1 0-1 0 0,-1 0 1 0 0,0 0-1 0 0,0 0 1 0 0,0 0-1 0 0,0 0 1 0 0,-1 0 0 0 0,0 0-1 0 0,0 0 1 0 0,0 0-1 0 0,0 0 1 0 0,0 0-1 0 0,-1 0 1 0 0,0-1-1 0 0,0 1 1 0 0,0-1 0 0 0,0 1-1 0 0,0-1 1 0 0,-2 2-50 0 0,-5 5 4 0 0,1-1 0 0 0,-2 0 0 0 0,1 0 0 0 0,-1-1 0 0 0,0-1 0 0 0,-1 0 0 0 0,1 0 1 0 0,-1-1-1 0 0,-1 0 0 0 0,1-1 0 0 0,-11 4-4 0 0,-30 5-3059 0 0,-4-6-4394 0 0,41-5-2563 0 0</inkml:trace>
</inkml:ink>
</file>

<file path=ppt/ink/ink2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2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15995 0 0,'0'0'1177'0'0,"0"0"-537"0"0,0 0-256 0 0,0 0 0 0 0,0 0-24 0 0,0 0-88 0 0,0 0-144 0 0,0 0-216 0 0,0 0-144 0 0,0 0-88 0 0,0 0-96 0 0,0 0-136 0 0,0 0-248 0 0,46 18-489 0 0,-34-14-991 0 0,-4-1-2049 0 0,1-3-4705 0 0</inkml:trace>
</inkml:ink>
</file>

<file path=ppt/ink/ink2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5.9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81 99 7298 0 0,'0'0'1351'0'0,"0"0"-106"0"0,0 0-23 0 0,0 0 50 0 0,0 0-68 0 0,0 0-176 0 0,0 0-299 0 0,0 0-287 0 0,0 0-122 0 0,0 0-106 0 0,0 0-70 0 0,-8 7 11 0 0,3-1-109 0 0,-1 0 0 0 0,1 0 0 0 0,0 0 0 0 0,1 0 1 0 0,-1 1-1 0 0,1 0 0 0 0,0 0 0 0 0,1 0 0 0 0,0 1 0 0 0,0-1 1 0 0,-1 5-47 0 0,-1 6 36 0 0,0 1 0 0 0,1-1 1 0 0,1 1-1 0 0,1 0 0 0 0,0-1 1 0 0,1 1-1 0 0,2 0 1 0 0,-1 0-1 0 0,2 0 0 0 0,1 0 1 0 0,0-1-1 0 0,2 1 0 0 0,0-1 1 0 0,0 0-1 0 0,2 0 0 0 0,0-1 1 0 0,2 0-1 0 0,-1 0 0 0 0,9 10-36 0 0,-13-23 58 0 0,0 1-1 0 0,1-1 1 0 0,0 1-1 0 0,0-1 1 0 0,0-1-1 0 0,0 1 1 0 0,1-1-1 0 0,-1 0 1 0 0,1 0-1 0 0,0 0 1 0 0,0-1-1 0 0,0 0 1 0 0,0 0-1 0 0,0-1 1 0 0,0 0-1 0 0,1 0 1 0 0,-1 0-1 0 0,0-1 0 0 0,1 1 1 0 0,-1-2-1 0 0,0 1 1 0 0,1-1-1 0 0,-1 0 1 0 0,0 0-1 0 0,0-1 1 0 0,0 1-1 0 0,0-1 1 0 0,0-1-1 0 0,0 1 1 0 0,0-1-1 0 0,3-2-57 0 0,20-16 335 0 0,0-1-1 0 0,-2-1 1 0 0,0-2-1 0 0,-2 0 1 0 0,-1-2-1 0 0,-1 0 0 0 0,-1-2 1 0 0,-1 0-1 0 0,-2-2 1 0 0,1-5-335 0 0,-10 22 62 0 0,-2-1 0 0 0,0 0 0 0 0,0-1 0 0 0,-2 0 0 0 0,0 0 1 0 0,-1 0-1 0 0,0-1 0 0 0,-1 0 0 0 0,-1 0 0 0 0,-1 0 0 0 0,0 0 0 0 0,-2 0 0 0 0,1 0 0 0 0,-3-12-62 0 0,-29-11-1613 0 0,31 39 1377 0 0,-1 1 0 0 0,0-1-1 0 0,0 1 1 0 0,0-1 0 0 0,0 1 0 0 0,0-1 0 0 0,0 1 0 0 0,0 0-1 0 0,0 0 1 0 0,-1-1 0 0 0,1 1 0 0 0,0 0 0 0 0,0 0-1 0 0,0 0 1 0 0,0 0 0 0 0,0 0 0 0 0,0 0 0 0 0,0 1-1 0 0,0-1 1 0 0,0 0 0 0 0,0 0 0 0 0,0 1 0 0 0,0-1 0 0 0,0 1-1 0 0,0-1 1 0 0,0 1 0 0 0,0-1 0 0 0,0 1 0 0 0,0 0-1 0 0,0-1 1 0 0,0 1 0 0 0,1 0 0 0 0,-1 0 0 0 0,0 0 0 0 0,0-1-1 0 0,1 1 1 0 0,-1 0 0 0 0,1 0 0 0 0,-1 0 0 0 0,1 0-1 0 0,-1 0 1 0 0,1 1 236 0 0,-6 11-5361 0 0,1-4-1563 0 0</inkml:trace>
  <inkml:trace contextRef="#ctx0" brushRef="#br0" timeOffset="554.592">1108 43 4273 0 0,'0'0'1559'0'0,"0"0"-100"0"0,0 0 147 0 0,0 0 237 0 0,0 0 96 0 0,0 0-115 0 0,0 0-282 0 0,0 0-311 0 0,0 0-252 0 0,0 0-219 0 0,0 0-179 0 0,0 0-154 0 0,0 0-158 0 0,-15-7-95 0 0,-50-24-32 0 0,62 31-134 0 0,1-1-1 0 0,0 1 1 0 0,0-1-1 0 0,0 1 1 0 0,-1 0-1 0 0,1 0 1 0 0,0 0-1 0 0,0 0 0 0 0,-1 0 1 0 0,1 0-1 0 0,0 1 1 0 0,0-1-1 0 0,-1 1 1 0 0,1-1-1 0 0,0 1 1 0 0,0 0-1 0 0,0 0 0 0 0,0 0 1 0 0,0 0-1 0 0,0 0 1 0 0,0 0-1 0 0,0 1 1 0 0,1-1-1 0 0,-1 1 1 0 0,-1 0-8 0 0,-4 4 27 0 0,-11 7 38 0 0,7-7-50 0 0,1 0 0 0 0,0 1 0 0 0,0 0 0 0 0,1 1 0 0 0,0 0 0 0 0,0 1 0 0 0,1-1 0 0 0,0 2-1 0 0,1-1 1 0 0,0 1 0 0 0,-4 7-15 0 0,10-14-13 0 0,0 0 0 0 0,0 0 0 0 0,0 0 0 0 0,0 0 0 0 0,0 0 0 0 0,1 0 0 0 0,0 1 0 0 0,-1-1 0 0 0,1 0 0 0 0,0 0 0 0 0,0 0 0 0 0,1 1 0 0 0,-1-1 0 0 0,1 0 0 0 0,0 0 0 0 0,0 0 0 0 0,0 0 0 0 0,0 0 0 0 0,0 0 0 0 0,0 0 0 0 0,1 0 0 0 0,0-1 0 0 0,-1 1 0 0 0,1 0 0 0 0,0-1 0 0 0,0 1 0 0 0,1-1 0 0 0,-1 0 0 0 0,1 1 13 0 0,82 52-492 0 0,-63-43 456 0 0,2 0 31 0 0,-18-10 4 0 0,-1-1 0 0 0,0 1 0 0 0,0 0-1 0 0,0 1 1 0 0,0 0 0 0 0,-1-1 0 0 0,1 1 0 0 0,-1 1 0 0 0,0-1 0 0 0,1 1 0 0 0,-1 0 0 0 0,-1-1 0 0 0,1 2 0 0 0,-1-1 0 0 0,1 0 0 0 0,-1 1-1 0 0,-1 0 1 0 0,1-1 0 0 0,-1 1 0 0 0,1 0 0 0 0,-1 0 0 0 0,-1 1 0 0 0,1-1 0 0 0,0 5 1 0 0,-2-3 56 0 0,-1 1-1 0 0,0 0 1 0 0,0 0 0 0 0,-1-1 0 0 0,0 1-1 0 0,0-1 1 0 0,-1 1 0 0 0,1-1-1 0 0,-2 0 1 0 0,1 0 0 0 0,-1 0-1 0 0,0 0 1 0 0,-1-1 0 0 0,1 0 0 0 0,-1 0-1 0 0,-1 0 1 0 0,1 0 0 0 0,-5 3-56 0 0,-120 78 341 0 0,124-83-404 0 0,-1-1-1 0 0,0 0 0 0 0,0 0 0 0 0,0 0 1 0 0,0-1-1 0 0,0 0 0 0 0,0-1 1 0 0,0 0-1 0 0,-1 0 0 0 0,1 0 0 0 0,0-1 1 0 0,-1 0-1 0 0,-6-1 64 0 0,1-12-2875 0 0,12-3-6123 0 0,1 9 240 0 0</inkml:trace>
</inkml:ink>
</file>

<file path=ppt/ink/ink2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6:50.11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16 192 0 0 0,'0'0'215'0'0,"0"0"408"0"0,0 0 79 0 0,0 0-78 0 0,0 0-150 0 0,0 0-158 0 0,0 0-143 0 0,0 0-135 0 0,0 0-72 0 0,0 0 8 0 0,-3-10 44 0 0,-9-33 65 0 0,12 42-19 0 0,0 0 0 0 0,0 0 1 0 0,0 1-1 0 0,1-1 0 0 0,-1 0 0 0 0,0 0 1 0 0,1 0-1 0 0,-1 0 0 0 0,1 0 0 0 0,-1 0 0 0 0,1 1 1 0 0,-1-1-1 0 0,1 0 0 0 0,-1 0 0 0 0,1 1 1 0 0,0-1-1 0 0,-1 0 0 0 0,1 1 0 0 0,0-1 0 0 0,0 1 1 0 0,0-1-1 0 0,-1 1 0 0 0,1-1 0 0 0,0 1 1 0 0,0 0-1 0 0,0-1 0 0 0,0 1 0 0 0,0 0 0 0 0,0 0 1 0 0,0-1-1 0 0,0 1 0 0 0,0 0 0 0 0,-1 0 1 0 0,1 0-1 0 0,0 0 0 0 0,0 0 0 0 0,0 0 0 0 0,0 1 1 0 0,0-1-1 0 0,0 0 0 0 0,0 0 0 0 0,0 1 1 0 0,0-1-1 0 0,0 1 0 0 0,-1-1 0 0 0,1 1 0 0 0,0-1 1 0 0,0 1-1 0 0,0-1 0 0 0,-1 1 0 0 0,1 0-64 0 0,39 11 581 0 0,1-2-1 0 0,0-2 0 0 0,0-2 0 0 0,1-1 0 0 0,0-2 0 0 0,-1-2 0 0 0,1-2 0 0 0,17-3-580 0 0,283-32 1574 0 0,92 10-1002 0 0,-216 17 719 0 0,74-17-1291 0 0,-96 7 388 0 0,42 6-205 0 0,70 7 169 0 0,-167 2 7 0 0,76-7 1 0 0,64 0 9 0 0,223 7 133 0 0,-53 15-190 0 0,175-11 52 0 0,-87 11 95 0 0,10-11-54 0 0,-329-11-242 0 0,-81 3-99 0 0,-73 5-102 0 0,-66 3 30 0 0,0 0 11 0 0,0 0-28 0 0,0 0-15 0 0,0 0 0 0 0,0 0 25 0 0,0 0 6 0 0,0 0-2 0 0,0 0 15 0 0,0 0 7 0 0,0 0 5 0 0,0 0-19 0 0,0 0 0 0 0,0 0 17 0 0,0 0-14 0 0,0 0 1 0 0,0 0-12 0 0,0 0 2 0 0,0 0 0 0 0,0 0-7 0 0,0 0-8 0 0,0 0-7 0 0,0 0 2 0 0,0 0 6 0 0,0 0-16 0 0,0 0-17 0 0,0 0-16 0 0,0 0-20 0 0,0 0-17 0 0,0 0 44 0 0,0 0 21 0 0,0 0-3 0 0,0 0 0 0 0,0 0 9 0 0,0 0 13 0 0,0 0 12 0 0,0 0-6 0 0,0 0 13 0 0,0 0 8 0 0,0 0-19 0 0,0 0 42 0 0,0 0 5 0 0,0 0-8 0 0,0 0 33 0 0,0 0-15 0 0,0 0 4 0 0,0 0 19 0 0,0 0-10 0 0,0 0 2 0 0,0 0 2 0 0,0 0 2 0 0,0 0-12 0 0,0 0 6 0 0,0 0-2 0 0,0 0-17 0 0,0 0 12 0 0,0 0-18 0 0,0 0-11 0 0,0 0 2 0 0,0 0 2 0 0,0 0-24 0 0,0 0 10 0 0,0 0-18 0 0,0 0-27 0 0,27 7-3318 0 0,19 49-9509 0 0,-40-46 10455 0 0</inkml:trace>
</inkml:ink>
</file>

<file path=ppt/ink/ink2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6:55.007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6 66 0 0 0,'0'0'424'0'0,"0"0"164"0"0,0 0 51 0 0,0 0-6 0 0,0 0 53 0 0,0 0 63 0 0,0 0 74 0 0,0 0 28 0 0,0 0-40 0 0,-1-10-80 0 0,-4-46 1445 0 0,13 469-137 0 0,-8 200-1620 0 0,31-126-191 0 0,-29-447-329 0 0,-1-21-2191 0 0,0-2-5018 0 0,-1-16 5216 0 0</inkml:trace>
</inkml:ink>
</file>

<file path=ppt/ink/ink2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6:56.66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0 343 0 0 0,'0'0'741'0'0,"0"0"236"0"0,0 0 143 0 0,0 0 50 0 0,0 0 22 0 0,37-18-51 0 0,115-58-124 0 0,-5 16 942 0 0,-48 32-1251 0 0,2 5 1 0 0,0 5-1 0 0,1 3 1 0 0,0 6 0 0 0,1 3-1 0 0,93 9-708 0 0,133 15 1027 0 0,-36-24 75 0 0,65-36-584 0 0,73 25-295 0 0,94 16-89 0 0,135 5 519 0 0,-307-27-216 0 0,-67-2-72 0 0,153 24-281 0 0,-56 27-174 0 0,11-18 164 0 0,-219 3-150 0 0,5-4 64 0 0,-9-7-85 0 0,-67 11 39 0 0,-55-7-64 0 0,-14 52-608 0 0,-13-2 742 0 0,-3 1 1 0 0,-2 1 0 0 0,-2 1-1 0 0,-3 0 1 0 0,-2 1 0 0 0,-3 3-13 0 0,-2-33 10 0 0,17 131 404 0 0,-8 1 0 0 0,-6 0 0 0 0,-9 50-414 0 0,-48 151 1024 0 0,42-158-846 0 0,23-111-611 0 0,5-34-3365 0 0,-17-23-5238 0 0,-4-33 7607 0 0,0 5-3405 0 0</inkml:trace>
</inkml:ink>
</file>

<file path=ppt/ink/ink2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46.670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4 100 0 0 0,'0'0'307'0'0,"0"0"593"0"0,0 0 169 0 0,0 0-10 0 0,0 0-10 0 0,0 0-15 0 0,0-1-1120 0 0,-4-2 8174 0 0,152-2-4085 0 0,70-23-2427 0 0,68-20-793 0 0,-222 33-613 0 0,-63 15-152 0 0,-1 0-4 0 0,0 0 18 0 0,0 0 24 0 0,0 0 22 0 0,0 0 8 0 0,-23 0 142 0 0,-235 30-1222 0 0,192-19 851 0 0,-77 11 275 0 0,143-22-110 0 0,0 0-10 0 0,0 0-1 0 0,0 0-16 0 0,0 0-15 0 0,0 0-28 0 0,0 0-36 0 0,0 0-52 0 0,53 1-2692 0 0,-25-2-1788 0 0,-10 1-5199 0 0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6.1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314 1 7314 0 0,'0'0'2265'0'0,"0"0"-844"0"0,0 0-265 0 0,0 0 50 0 0,0 0-13 0 0,0 0-131 0 0,0 0-194 0 0,-34 21-185 0 0,-103 66-165 0 0,54-19 104 0 0,29 28-452 0 0,53-93-175 0 0,0 1 0 0 0,0-1 1 0 0,0 0-1 0 0,1 1 0 0 0,-1-1 0 0 0,1 1 0 0 0,0-1 1 0 0,0 1-1 0 0,0-1 0 0 0,0 0 0 0 0,1 1 1 0 0,-1-1-1 0 0,1 1 0 0 0,0-1 0 0 0,0 0 0 0 0,0 1 1 0 0,0-1-1 0 0,1 0 0 0 0,-1 0 0 0 0,1 0 1 0 0,0 0-1 0 0,0 0 0 0 0,0-1 0 0 0,0 1 0 0 0,1 0 1 0 0,-1-1-1 0 0,1 0 0 0 0,-1 1 0 0 0,1-1 1 0 0,1 0 4 0 0,9 4 53 0 0,0 0 0 0 0,1-2 0 0 0,-1 0 0 0 0,1 0 0 0 0,0-1 0 0 0,0-1 0 0 0,0 0 0 0 0,1-1 0 0 0,-1-1 0 0 0,0 0 0 0 0,1-1 0 0 0,-1 0 0 0 0,0-1 0 0 0,0-1 0 0 0,0 0 0 0 0,0-1 0 0 0,-1 0 0 0 0,1-1 0 0 0,-1-1 0 0 0,0 0 0 0 0,0-2-53 0 0,-2 4 128 0 0,-1 0 0 0 0,0-1-1 0 0,0 0 1 0 0,-1-1 0 0 0,1 0-1 0 0,-1-1 1 0 0,0 1 0 0 0,-1-2-1 0 0,0 1 1 0 0,0-1 0 0 0,-1-1-1 0 0,1 1 1 0 0,-2-1 0 0 0,1-1-1 0 0,-2 1 1 0 0,1-1 0 0 0,-1 0-1 0 0,-1 0 1 0 0,1 0 0 0 0,-2-1-1 0 0,0 0 1 0 0,0 0 0 0 0,0 0-128 0 0,-2 6-39 0 0,0 0 1 0 0,-1-1-1 0 0,1 1 0 0 0,-1-1 1 0 0,0 1-1 0 0,0-1 1 0 0,-1 1-1 0 0,1 0 0 0 0,-1-1 1 0 0,0 1-1 0 0,-1 0 1 0 0,1-1-1 0 0,-1 1 0 0 0,0 0 1 0 0,-1 0-1 0 0,1 0 1 0 0,-1 1-1 0 0,0-1 0 0 0,0 1 1 0 0,0-1-1 0 0,-1 1 1 0 0,1 0-1 0 0,-1 0 0 0 0,0 1 1 0 0,0-1-1 0 0,-1 1 1 0 0,1 0-1 0 0,-1 0 0 0 0,1 0 1 0 0,-1 0-1 0 0,0 1 1 0 0,0 0-1 0 0,0 0 0 0 0,-1 0 1 0 0,1 1-1 0 0,-5-1 39 0 0,-63 15-3833 0 0,33 20-4428 0 0,27-17-640 0 0</inkml:trace>
</inkml:ink>
</file>

<file path=ppt/ink/ink2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47.80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1185 37 0 0 0,'0'0'347'0'0,"0"0"440"0"0,3-1 157 0 0,16-12 2287 0 0,-53-9 2138 0 0,-43 21-3916 0 0,-123 16-375 0 0,-636 11 1216 0 0,777-22-2859 0 0,130 21 78 0 0,35-16-2245 0 0,-54-6-3318 0 0,-31 0 381 0 0</inkml:trace>
</inkml:ink>
</file>

<file path=ppt/ink/ink2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50.688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0 229 0 0 0,'178'-4'0'0'0,"115"-18"513"0"0,100-25 2653 0 0,626-49 238 0 0,-470 88-3228 0 0,177 19 79 0 0,-139-25 17 0 0,11-16-64 0 0,-226 12-152 0 0,-219 18 41 0 0,-91 0-5923 0 0,-63 0 3505 0 0</inkml:trace>
</inkml:ink>
</file>

<file path=ppt/ink/ink2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52.8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18 692 0 0 0,'-18'-7'0'0'0,"31"7"0"0"0,97 30 1728 0 0,-4-15 238 0 0,-1-5-1 0 0,2-4 0 0 0,77-8-1965 0 0,-74 2 499 0 0,378-22 448 0 0,217-19-648 0 0,-495 37-669 0 0,92 16 370 0 0,88-1 854 0 0,-215-44 2776 0 0,-135 21-3251 0 0,80-6-315 0 0,-120 18-58 0 0,33 0 136 0 0,-23 3-201 0 0,-7-16 4699 0 0,-3 12-4656 0 0,-13-313 2380 0 0,-34 28-3815 0 0,45 272 66 0 0,2 4-5567 0 0,0 9 4243 0 0,0 0-5797 0 0</inkml:trace>
</inkml:ink>
</file>

<file path=ppt/ink/ink2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53.83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30 65 0 0 0,'0'0'287'0'0,"0"0"409"0"0,0 0 97 0 0,0 0 5 0 0,3-13 19 0 0,9-38-3 0 0,-10 53 3714 0 0,1 42-2785 0 0,-5 161 2228 0 0,-16 102-2825 0 0,-12-39-1757 0 0,33-256-1718 0 0,5-9-2972 0 0,-4-3-2051 0 0</inkml:trace>
</inkml:ink>
</file>

<file path=ppt/ink/ink2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24.4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270 229 2817 0 0,'0'0'708'0'0,"0"0"-394"0"0,0 0-172 0 0,0 0 93 0 0,0 0 218 0 0,0 0 242 0 0,0 0 144 0 0,0 0-15 0 0,0 0-101 0 0,0 0-186 0 0,0 0-158 0 0,-13 36-102 0 0,-43 112-59 0 0,6-15 338 0 0,-57 77 863 0 0,69-167-167 0 0,33-46 1564 0 0,5-27-2702 0 0,7 5-108 0 0,1 0 0 0 0,1 0 0 0 0,2 1 0 0 0,0 0 0 0 0,2 1-1 0 0,0 0 1 0 0,2 1 0 0 0,6-7-6 0 0,13-23 5 0 0,203-289 650 0 0,-208 314-339 0 0,-29 61-644 0 0,-26 336 1796 0 0,26-371-1458 0 0,1 0 1 0 0,-1 1-1 0 0,1-1 1 0 0,0 0-1 0 0,-1 1 1 0 0,1-1-1 0 0,0 1 0 0 0,0-1 1 0 0,-1 1-1 0 0,1-1 1 0 0,0 1-1 0 0,0 0 0 0 0,0-1 1 0 0,0 1-1 0 0,0 0 1 0 0,-1-1-1 0 0,1 1 1 0 0,0 0-1 0 0,0 0 0 0 0,0 0 1 0 0,0 0-1 0 0,0 0 1 0 0,0 0-1 0 0,0 0 1 0 0,0 0-1 0 0,-1 0 0 0 0,1 1 1 0 0,0-1-1 0 0,0 0 1 0 0,0 1-1 0 0,0-1 0 0 0,0 0 1 0 0,-1 1-1 0 0,1-1 1 0 0,0 1-1 0 0,0-1 1 0 0,-1 1-1 0 0,1-1 0 0 0,0 1 1 0 0,-1 0-1 0 0,1-1 1 0 0,0 1-1 0 0,-1 0 0 0 0,1 0 1 0 0,-1-1-1 0 0,1 1 1 0 0,-1 0-1 0 0,0 0 1 0 0,1 0-1 0 0,-1 0 0 0 0,0-1 1 0 0,0 1-1 0 0,1 0 1 0 0,-1 0-1 0 0,0 0 0 0 0,0 0 1 0 0,0 0-1 0 0,0 0 1 0 0,0 0-1 0 0,0 0 1 0 0,0 0-1 0 0,-1-1 0 0 0,1 1 1 0 0,0 0-1 0 0,0 0 1 0 0,-1 0-1 0 0,1 0 0 0 0,0 0 1 0 0,-1 0-11 0 0,72-104 983 0 0,-20 27-910 0 0,-10 10-104 0 0,3 3 1 0 0,3 1 0 0 0,2 3 0 0 0,52-48 30 0 0,-57 91-483 0 0,-29 58 262 0 0,-12-13 379 0 0,-1 1 1 0 0,-1-1-1 0 0,-2 1 1 0 0,-1-1-1 0 0,-1 1 1 0 0,-2-1-1 0 0,-2 7-158 0 0,-10 84 458 0 0,12-64-468 0 0,-1 15-110 0 0,5-48-4118 0 0,0 0-3736 0 0,1-22 318 0 0</inkml:trace>
  <inkml:trace contextRef="#ctx0" brushRef="#br0" timeOffset="601.651">1344 159 7554 0 0,'0'0'2219'0'0,"0"0"-1178"0"0,0 0-422 0 0,0 0 19 0 0,0 0 134 0 0,0 0 85 0 0,0 0-39 0 0,0 0-155 0 0,0 0-187 0 0,0 0-187 0 0,0 0-102 0 0,0 0-7 0 0,0 0 41 0 0,-2 9 97 0 0,-44 111 1394 0 0,-99 100-867 0 0,66-123-598 0 0,80-95-259 0 0,0-1-1 0 0,0 1 0 0 0,0-1 1 0 0,0 0-1 0 0,0 1 0 0 0,1-1 1 0 0,-1 0-1 0 0,0 0 0 0 0,1 0 1 0 0,-1 0-1 0 0,1 0 1 0 0,-1 0-1 0 0,1 0 0 0 0,0 0 1 0 0,-1-1-1 0 0,1 1 0 0 0,0-1 1 0 0,-1 1-1 0 0,1-1 0 0 0,0 0 1 0 0,0 0-1 0 0,-1 0 1 0 0,1 0-1 0 0,0 0 0 0 0,0 0 1 0 0,0 0-1 0 0,-1 0 0 0 0,1-1 1 0 0,0 1-1 0 0,-1 0 0 0 0,1-1 1 0 0,0 0-1 0 0,-1 1 1 0 0,3-2 12 0 0,6 1 8 0 0,247-17 182 0 0,-163 18-104 0 0,-94 0 22 0 0,0 0 88 0 0,0 0 111 0 0,0 0 114 0 0,-1-8-232 0 0,-1-1-1 0 0,0 1 1 0 0,0-1 0 0 0,-1 1-1 0 0,0 0 1 0 0,-1 0-1 0 0,1 1 1 0 0,-1-1 0 0 0,-1 1-1 0 0,0-1 1 0 0,0 1-189 0 0,-18-32 191 0 0,-120-202-687 0 0,128 221-6 0 0,-7-12-3628 0 0,21 25-4232 0 0,1 7-957 0 0</inkml:trace>
  <inkml:trace contextRef="#ctx0" brushRef="#br0" timeOffset="1055.741">2045 52 10130 0 0,'0'0'4887'0'0,"0"0"-3547"0"0,0 0-1063 0 0,0 0-42 0 0,0 0 45 0 0,0 0 48 0 0,0 0 1 0 0,0 0-68 0 0,0 0-95 0 0,0 0-62 0 0,0 0-28 0 0,0 0-26 0 0,-8 21-2 0 0,-50 143 18 0 0,-39 145 157 0 0,95-307-210 0 0,1 1-1 0 0,0 0 1 0 0,-1-1-1 0 0,1 1 1 0 0,0 0-1 0 0,0 0 1 0 0,1-1-1 0 0,-1 1 1 0 0,1 0-1 0 0,-1 0 1 0 0,1 0-1 0 0,0 0 1 0 0,0 0-1 0 0,0 0 1 0 0,1 0-1 0 0,-1 0 1 0 0,1 0-1 0 0,-1 0 1 0 0,1-1-1 0 0,0 1 1 0 0,0 0-1 0 0,0 0 1 0 0,1-1-1 0 0,-1 1 1 0 0,1-1-1 0 0,-1 1 1 0 0,1-1-1 0 0,0 1 1 0 0,0-1-1 0 0,0 0 1 0 0,0 0-1 0 0,0 0 1 0 0,0 0-1 0 0,1 0 1 0 0,-1-1-1 0 0,1 1 1 0 0,-1-1-1 0 0,1 1 1 0 0,0-1-1 0 0,-1 0 1 0 0,1 0-1 0 0,0 0 1 0 0,0-1-14 0 0,9 2 150 0 0,0-2-1 0 0,0 1 1 0 0,0-2-1 0 0,0 0 0 0 0,0 0 1 0 0,0-1-1 0 0,0 0 0 0 0,0-1 1 0 0,0-1-1 0 0,-1 0 0 0 0,0 0 1 0 0,10-6-149 0 0,11-8-87 0 0,-25 7-1967 0 0,0 2-2258 0 0,-1-4-5144 0 0,-6 9 4247 0 0</inkml:trace>
  <inkml:trace contextRef="#ctx0" brushRef="#br0" timeOffset="1306.849">1717 354 13803 0 0,'0'0'1208'0'0,"0"0"-808"0"0,0 0-176 0 0,0 0 224 0 0,0 0 177 0 0,0 0 95 0 0,0 0-40 0 0,0 0-64 0 0,0 0-48 0 0,0 0-208 0 0,196 0-112 0 0,-163 0-128 0 0,0 0-200 0 0,0-3-192 0 0,2 3-544 0 0,2 0-1152 0 0,-11-4-2097 0 0,-8 4-7922 0 0</inkml:trace>
</inkml:ink>
</file>

<file path=ppt/ink/ink2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27.5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0,'0'0'1030'0'0,"0"0"240"0"0,0 0 73 0 0,0 0 123 0 0,0 0 102 0 0,0 0-18 0 0,0 0-140 0 0,0 0-245 0 0,0 0-247 0 0,0 0-247 0 0,0 0-210 0 0,0 0-134 0 0,0 0-39 0 0,3 2 73 0 0,84 16 3180 0 0,-37-12-2358 0 0,134-3 445 0 0,-138-15-4150 0 0,-24 3-7477 0 0,-17 8 2340 0 0</inkml:trace>
</inkml:ink>
</file>

<file path=ppt/ink/ink2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31.8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446 92 3769 0 0,'0'0'1032'0'0,"0"0"-12"0"0,0 0 103 0 0,0 0 155 0 0,0 0 55 0 0,0 0-124 0 0,0 0-254 0 0,0 0-266 0 0,0 0-244 0 0,0 0-170 0 0,0 0-73 0 0,0 5-8 0 0,-10 376 2930 0 0,10-372-3225 0 0,-6 84 181 0 0,-4-32-3192 0 0,4-48-41 0 0,5-11-6069 0 0,1-2 8082 0 0</inkml:trace>
  <inkml:trace contextRef="#ctx0" brushRef="#br0" timeOffset="306.938">0 85 3585 0 0,'0'0'396'0'0,"0"0"-201"0"0,0 0 163 0 0,0 0 370 0 0,0 0 306 0 0,0 0 134 0 0,0 0-21 0 0,0 0-40 0 0,0 0-33 0 0,0 0-54 0 0,0 0-53 0 0,35-6-80 0 0,112-19-53 0 0,188-25 3570 0 0,-190 46-4951 0 0,-117 17-2738 0 0,-22 8-5698 0 0,-6-14 2894 0 0</inkml:trace>
  <inkml:trace contextRef="#ctx0" brushRef="#br0" timeOffset="573.958">153 659 4881 0 0,'0'0'2506'0'0,"0"0"-1806"0"0,0 0-445 0 0,0 0 373 0 0,0 0 471 0 0,0 0 261 0 0,0 0 32 0 0,0 0-107 0 0,0 0-144 0 0,0 0-117 0 0,0 0-93 0 0,0 0-141 0 0,33-6-161 0 0,104-22-142 0 0,83-23-69 0 0,-192 46-1695 0 0,-10 1-1140 0 0,0 3-3857 0 0,-10 1-3284 0 0</inkml:trace>
  <inkml:trace contextRef="#ctx0" brushRef="#br0" timeOffset="1235.277">915 376 5833 0 0,'0'0'3092'0'0,"0"0"-1829"0"0,0 0-473 0 0,0 0 175 0 0,0 0 148 0 0,0 0-30 0 0,0 0-251 0 0,0 0-314 0 0,0 0-257 0 0,0 0-168 0 0,0 0-70 0 0,0 0-50 0 0,-9 4-19 0 0,-29 16 22 0 0,-3 35 114 0 0,-69 234-462 0 0,82-219 163 0 0,40-102 435 0 0,2 1 0 0 0,1 1 0 0 0,1 0 0 0 0,2 1 0 0 0,1 0 0 0 0,1 2 0 0 0,1 0 0 0 0,2 2 0 0 0,0 0 0 0 0,15-10-226 0 0,57-38-212 0 0,-93 74 173 0 0,0 0 1 0 0,1 0-1 0 0,-1 0 0 0 0,0 0 0 0 0,0 1 0 0 0,0-1 0 0 0,0 1 0 0 0,0 0 0 0 0,0-1 0 0 0,0 1 1 0 0,0 0-1 0 0,-1 0 0 0 0,1 0 0 0 0,-1 0 0 0 0,0 0 0 0 0,1 1 0 0 0,-1-1 0 0 0,0 0 1 0 0,0 1-1 0 0,0-1 0 0 0,-1 1 0 0 0,1-1 0 0 0,0 1 0 0 0,-1-1 0 0 0,0 1 0 0 0,0-1 0 0 0,1 1 1 0 0,-2-1-1 0 0,1 1 0 0 0,0 0 0 0 0,0-1 0 0 0,-1 1 0 0 0,1-1 0 0 0,-1 1 0 0 0,0-1 39 0 0,1 6-64 0 0,13 169 76 0 0,-18-159 1042 0 0,-12-34 788 0 0,2-1-1131 0 0,-118-60-1117 0 0,69 62-2466 0 0,41 11-523 0 0,11 2-1062 0 0,3 1-3933 0 0</inkml:trace>
</inkml:ink>
</file>

<file path=ppt/ink/ink2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34.6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12 0 0 0,'0'0'780'0'0,"0"0"332"0"0,0 0 189 0 0,0 0 14 0 0,0 0-74 0 0,0 0-109 0 0,0 0-89 0 0,0 0-38 0 0,0 0-20 0 0,0 0-47 0 0,-11-4 2805 0 0,80 4-1039 0 0,161-3 207 0 0,85-1-4112 0 0,-285 9-3452 0 0,-18-2-1503 0 0,-6 0-2044 0 0</inkml:trace>
</inkml:ink>
</file>

<file path=ppt/ink/ink2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36.4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1030 0 0 0,'0'0'365'0'0,"0"0"1002"0"0,0 0 312 0 0,0 0-54 0 0,0 0-134 0 0,0 0-196 0 0,0 0-198 0 0,0 0-115 0 0,0 0-46 0 0,19-9-26 0 0,64-31-18 0 0,35-47 1830 0 0,-98 68-2456 0 0,23-19 22 0 0,-2-2 0 0 0,-2-2 0 0 0,-1-2-1 0 0,26-40-287 0 0,-51 42-488 0 0,-50 43-3474 0 0,19 9 3227 0 0,1 0 0 0 0,0 1 0 0 0,1 0 1 0 0,0 2-1 0 0,1 0 0 0 0,0 1 0 0 0,1 0 0 0 0,-4 7 735 0 0,10-12-81 0 0,-1 0-1 0 0,2 1 1 0 0,0 0-1 0 0,0 0 1 0 0,0 1-1 0 0,1 0 1 0 0,1 0-1 0 0,0 0 1 0 0,1 1-1 0 0,0 0 1 0 0,1 0-1 0 0,0 0 1 0 0,0 0-1 0 0,2 0 1 0 0,-1 0-1 0 0,1 11 82 0 0,3-18 177 0 0,0 0 1 0 0,0 0-1 0 0,0 0 0 0 0,1 0 0 0 0,0 0 1 0 0,0 0-1 0 0,0-1 0 0 0,0 1 1 0 0,1-1-1 0 0,-1 0 0 0 0,1 0 0 0 0,0 0 1 0 0,1 0-1 0 0,-1-1 0 0 0,1 0 0 0 0,-1 0 1 0 0,1 0-1 0 0,0 0 0 0 0,0-1 0 0 0,0 0 1 0 0,0 0-1 0 0,1 0 0 0 0,-1-1 1 0 0,1 1-1 0 0,-1-1 0 0 0,3 0-177 0 0,14 2 403 0 0,0-1 0 0 0,0-1 0 0 0,0 0 0 0 0,0-2 0 0 0,0-1 0 0 0,0 0 1 0 0,0-2-1 0 0,0 0 0 0 0,-1-2 0 0 0,1 0 0 0 0,-2-2 0 0 0,1 0 0 0 0,-1-1 0 0 0,0-1 0 0 0,-1-1 0 0 0,0 0 0 0 0,6-6-403 0 0,-15 11 40 0 0,-1 0-1 0 0,0-1 0 0 0,0 0 1 0 0,0 0-1 0 0,-1-1 1 0 0,0 0-1 0 0,0-1 0 0 0,-1 0 1 0 0,0 0-1 0 0,-1 0 1 0 0,0-1-1 0 0,0 1 1 0 0,-1-2-1 0 0,0 1 0 0 0,-1 0 1 0 0,0-1-1 0 0,-1 0 1 0 0,0 0-1 0 0,-1 0 0 0 0,0-1-39 0 0,-3 9-192 0 0,-1 0 0 0 0,1 0 0 0 0,-1 0 0 0 0,0 1 0 0 0,0-1 0 0 0,0 0 0 0 0,0 1 0 0 0,-1 0 0 0 0,1-1 0 0 0,-1 1 0 0 0,1 0-1 0 0,-1 1 1 0 0,0-1 0 0 0,1 0 0 0 0,-1 1 0 0 0,0-1 0 0 0,0 1 0 0 0,0 0 0 0 0,-1 0 0 0 0,1 0 0 0 0,0 0 0 0 0,0 1 0 0 0,0-1 0 0 0,-1 1-1 0 0,1 0 1 0 0,0 0 0 0 0,0 0 0 0 0,-1 0 0 0 0,1 1 0 0 0,0-1 0 0 0,0 1 0 0 0,0 0 0 0 0,-1 0 0 0 0,1 0 0 0 0,0 0 0 0 0,0 0 0 0 0,0 1-1 0 0,-1 1 193 0 0,-6 1-428 0 0,0 1 0 0 0,1 1 0 0 0,0 0 0 0 0,0 0 0 0 0,0 1-1 0 0,1 0 1 0 0,0 0 0 0 0,0 1 0 0 0,-4 5 428 0 0,6-5-46 0 0,0 0 0 0 0,1 0 0 0 0,-1 0 0 0 0,1 0 0 0 0,1 1 1 0 0,0 0-1 0 0,0 0 0 0 0,1 0 0 0 0,0 0 0 0 0,1 1 0 0 0,-1-1 0 0 0,2 1 0 0 0,0 0 1 0 0,0-1-1 0 0,0 1 0 0 0,2 8 46 0 0,1-12 199 0 0,1 0 0 0 0,0-1 1 0 0,0 1-1 0 0,0-1 0 0 0,1 0 0 0 0,0 0 0 0 0,0 0 1 0 0,0 0-1 0 0,0-1 0 0 0,1 1 0 0 0,0-1 1 0 0,0 0-1 0 0,0-1 0 0 0,0 1 0 0 0,1-1 0 0 0,-1 0 1 0 0,1 0-1 0 0,0-1 0 0 0,0 0 0 0 0,0 0 1 0 0,0 0-1 0 0,0-1 0 0 0,0 0 0 0 0,1 0 0 0 0,-1 0 1 0 0,1-1-200 0 0,9 1 389 0 0,1 0 1 0 0,0-1 0 0 0,0 0 0 0 0,0-2-1 0 0,-1 0 1 0 0,1-1 0 0 0,-1 0-1 0 0,1-1 1 0 0,-1-1 0 0 0,-1-1 0 0 0,1 0-1 0 0,-1-1 1 0 0,0-1 0 0 0,0 0 0 0 0,-1-1-1 0 0,0-1 1 0 0,3-3-390 0 0,5-3 97 0 0,-1 0 0 0 0,-1-1-1 0 0,0-1 1 0 0,-1-1 0 0 0,-1-1-1 0 0,-1 0 1 0 0,-1-2 0 0 0,-1 1 0 0 0,-1-2-1 0 0,-1 0 1 0 0,0-1 0 0 0,-2 0 0 0 0,2-8-97 0 0,-9 0-7 0 0,-4 31-53 0 0,-4 2-84 0 0,0 0 1 0 0,0 1 0 0 0,0 0-1 0 0,1 0 1 0 0,-1 0-1 0 0,1 0 1 0 0,0 1-1 0 0,-1 0 1 0 0,1-1-1 0 0,0 1 1 0 0,1 0-1 0 0,-1 0 1 0 0,0 0-1 0 0,1 1 1 0 0,0-1-1 0 0,-1 2 144 0 0,-6 6-105 0 0,-4 4 78 0 0,1 0-1 0 0,0 0 0 0 0,2 1 0 0 0,-1 1 0 0 0,2 0 0 0 0,0 0 1 0 0,2 1-1 0 0,-1 0 0 0 0,2 0 0 0 0,1 1 0 0 0,0-1 0 0 0,1 1 1 0 0,1 0-1 0 0,1 1 0 0 0,0 6 28 0 0,25 72-1429 0 0,19-46-7009 0 0,-37-47 2619 0 0</inkml:trace>
  <inkml:trace contextRef="#ctx0" brushRef="#br0" timeOffset="578.944">1383 931 3617 0 0,'0'0'1596'0'0,"0"0"-788"0"0,0 0-76 0 0,0 0 86 0 0,0 0-27 0 0,0 0-110 0 0,0 0-198 0 0,-32 31-163 0 0,-98 94-79 0 0,62-46 374 0 0,50-35-295 0 0,35-44 266 0 0,67-70 2017 0 0,-61 45-2288 0 0,219-209 556 0 0,-168 170-827 0 0,-73 64-56 0 0,-1 0 0 0 0,1-1 1 0 0,-1 1-1 0 0,1-1 1 0 0,-1 1-1 0 0,1 0 0 0 0,-1-1 1 0 0,1 1-1 0 0,-1 0 1 0 0,1 0-1 0 0,0-1 0 0 0,-1 1 1 0 0,1 0-1 0 0,-1 0 1 0 0,1 0-1 0 0,0 0 0 0 0,-1 0 1 0 0,1 0-1 0 0,0 0 0 0 0,-1 0 1 0 0,1 0-1 0 0,-1 0 1 0 0,1 0-1 0 0,0 0 0 0 0,-1 0 1 0 0,1 0-1 0 0,-1 1 1 0 0,1-1-1 0 0,-1 0 0 0 0,1 0 1 0 0,0 1-1 0 0,-1-1 1 0 0,1 0-1 0 0,-1 1 0 0 0,1-1 1 0 0,-1 1-1 0 0,0-1 1 0 0,1 1-1 0 0,-1-1 0 0 0,1 1 1 0 0,-1-1-1 0 0,0 1 1 0 0,1-1-1 0 0,-1 1 0 0 0,0-1 1 0 0,0 1-1 0 0,1-1 0 0 0,-1 1 1 0 0,0 0-1 0 0,0-1 1 0 0,0 1-1 0 0,0-1 0 0 0,0 1 1 0 0,0 0-1 0 0,0-1 1 0 0,0 1-1 0 0,0-1 0 0 0,0 1 1 0 0,0 0-1 0 0,0-1 1 0 0,0 1-1 0 0,0 0 0 0 0,-1-1 1 0 0,1 1 11 0 0,-10 41-727 0 0,-1-9 754 0 0,1 1-1 0 0,2 0 1 0 0,1 1 0 0 0,2-1 0 0 0,1 1 0 0 0,2 0-1 0 0,1 0 1 0 0,3 20-27 0 0,-2-39 14 0 0,0-15 202 0 0,0-1 164 0 0,-34-37 2379 0 0,20 19-2917 0 0,-2-2 251 0 0,-1 0 0 0 0,0 1 0 0 0,-2 0 0 0 0,0 2 1 0 0,-1 0-1 0 0,-8-4-93 0 0,21 17-445 0 0,0 0 0 0 0,0 1-1 0 0,0-1 1 0 0,0 1 0 0 0,-1 1 0 0 0,0-1 0 0 0,1 1 0 0 0,-1 1 0 0 0,0-1 0 0 0,0 1 0 0 0,0 1 0 0 0,0-1 0 0 0,0 1 0 0 0,-6 1 445 0 0,-11 9-7158 0 0,17-6 2592 0 0</inkml:trace>
  <inkml:trace contextRef="#ctx0" brushRef="#br0" timeOffset="847.493">1873 798 13099 0 0,'0'0'935'0'0,"0"0"-342"0"0,0 0-123 0 0,0 0 82 0 0,0 0 76 0 0,0 0 1 0 0,0 0-89 0 0,0 0-124 0 0,0 0-122 0 0,0 0-99 0 0,0 0-83 0 0,-14 32-70 0 0,-44 100-22 0 0,25-27 55 0 0,2 42-3481 0 0,28-141 2379 0 0,1 1-2069 0 0,1-4-4924 0 0,1 0 4969 0 0</inkml:trace>
  <inkml:trace contextRef="#ctx0" brushRef="#br0" timeOffset="1095.493">1766 817 4265 0 0,'0'0'704'0'0,"0"0"68"0"0,0 0 176 0 0,0 0 115 0 0,0 0-61 0 0,0 0-99 0 0,0 0-104 0 0,0 0-111 0 0,0 0-120 0 0,31-1-148 0 0,98-4-141 0 0,-17 3-845 0 0,-75 2-5290 0 0,-33 1 2724 0 0,-2 2 275 0 0</inkml:trace>
  <inkml:trace contextRef="#ctx0" brushRef="#br0" timeOffset="1265.69">1792 1060 1576 0 0,'0'0'2601'0'0,"0"0"-1393"0"0,0 0 344 0 0,0 0 169 0 0,0 0-73 0 0,0 0-256 0 0,0 0-271 0 0,0 0-225 0 0,0 0-240 0 0,0 0-208 0 0,0 0-136 0 0,0 0-176 0 0,211 11-168 0 0,-183-18-280 0 0,2-1-456 0 0,-7 1-688 0 0,-4 3-1465 0 0,-4 0-6857 0 0</inkml:trace>
  <inkml:trace contextRef="#ctx0" brushRef="#br0" timeOffset="4033.578">2569 117 4881 0 0,'0'0'1110'0'0,"0"0"-944"0"0,0 0-367 0 0,0 0 70 0 0,0 0 426 0 0,0 0 277 0 0,0 0 155 0 0,0 0 46 0 0,0 0-88 0 0,0 0-153 0 0,0 0-114 0 0,0 0-80 0 0,2 29-37 0 0,9 87-14 0 0,-7 23 500 0 0,-5-113-729 0 0,-19 90-898 0 0,2-70-6784 0 0,14-39 4490 0 0</inkml:trace>
  <inkml:trace contextRef="#ctx0" brushRef="#br0" timeOffset="4414.87">2445 106 4537 0 0,'0'0'625'0'0,"0"0"-108"0"0,0 0 75 0 0,0 0 264 0 0,0 0 216 0 0,0 0 79 0 0,0 0-63 0 0,0 0-144 0 0,0 0-123 0 0,0 0-104 0 0,34-16-101 0 0,108-49-76 0 0,-51 40 326 0 0,-90 25-853 0 0,99 4 754 0 0,-97-4-764 0 0,0 1 1 0 0,0-1 0 0 0,-1 1-1 0 0,1 0 1 0 0,0 0-1 0 0,0 0 1 0 0,-1 0-1 0 0,1 0 1 0 0,-1 1-1 0 0,1-1 1 0 0,-1 1-1 0 0,0-1 1 0 0,0 1 0 0 0,1 0-1 0 0,-1 0 1 0 0,0 0-1 0 0,-1 0 1 0 0,1 1-1 0 0,0-1 1 0 0,-1 0-1 0 0,1 1 1 0 0,-1-1-1 0 0,1 1 1 0 0,-1-1 0 0 0,0 1-1 0 0,0 0 1 0 0,-1 0-1 0 0,1-1 1 0 0,-1 1-1 0 0,1 0 1 0 0,-1 0-1 0 0,0 2-3 0 0,-2 1 47 0 0,-1 0-1 0 0,1 0 1 0 0,-1 0-1 0 0,-1-1 1 0 0,1 0-1 0 0,-1 0 1 0 0,0 0-1 0 0,0 0 1 0 0,-1 0-1 0 0,1-1 1 0 0,-1 0-1 0 0,0 0 1 0 0,0 0-1 0 0,-1 0 1 0 0,1-1-1 0 0,-1 0 1 0 0,0 0-47 0 0,2 0 18 0 0,-206 99 236 0 0,197-95-1587 0 0,23-9-5964 0 0,-6 1 3709 0 0,0 1-1092 0 0</inkml:trace>
  <inkml:trace contextRef="#ctx0" brushRef="#br0" timeOffset="5216.579">2604 231 0 0 0,'0'0'541'0'0,"0"0"253"0"0,0 0 252 0 0,0 0 231 0 0,0 0 103 0 0,0 0-46 0 0,0 0-124 0 0,0 0-154 0 0,0 0-133 0 0,0 0-142 0 0,0 0-105 0 0,0 0-20 0 0,12-14 1998 0 0,-9 14-2568 0 0,-1 0 0 0 0,0 0 0 0 0,0 0 0 0 0,1 1 0 0 0,-1-1 0 0 0,0 1 0 0 0,0 0 0 0 0,0-1 0 0 0,0 1 0 0 0,0 0 0 0 0,0 0 0 0 0,0 0 0 0 0,0 1 0 0 0,0-1 0 0 0,0 0 0 0 0,-1 1 0 0 0,1-1 0 0 0,-1 1-1 0 0,1 0 1 0 0,-1-1 0 0 0,1 1 0 0 0,-1 0 0 0 0,0 0 0 0 0,0 0 0 0 0,0 0 0 0 0,0 0 0 0 0,0 0 0 0 0,0 2-86 0 0,3 4 183 0 0,84 134 1403 0 0,-83-136-1625 0 0,-3-3-52 0 0,0 0 0 0 0,0 0 0 0 0,0 0 0 0 0,1-1 0 0 0,-1 1 0 0 0,1-1 0 0 0,-1 0 0 0 0,1 0 0 0 0,0 0 0 0 0,0 0 0 0 0,0 0 0 0 0,0-1 0 0 0,0 1 0 0 0,0-1 0 0 0,1 0 0 0 0,-1 1 0 0 0,0-2 0 0 0,1 1 0 0 0,-1 0 0 0 0,1-1 0 0 0,-1 1 1 0 0,4-1 90 0 0,10-1-2727 0 0,8-1-6581 0 0,-18 1 4879 0 0</inkml:trace>
  <inkml:trace contextRef="#ctx0" brushRef="#br0" timeOffset="5521.469">2987 353 7170 0 0,'0'0'881'0'0,"0"0"-207"0"0,0 0 26 0 0,0 0 179 0 0,0 0 83 0 0,0 0-37 0 0,0 0-117 0 0,0 0-145 0 0,0 0-99 0 0,0 0-98 0 0,0 0-83 0 0,0 0-61 0 0,0 0-70 0 0,-5 24-35 0 0,-14 78-54 0 0,15 4-10 0 0,12-63-929 0 0,0-28-3313 0 0,-4-14-2704 0 0,-4 2 2269 0 0</inkml:trace>
  <inkml:trace contextRef="#ctx0" brushRef="#br0" timeOffset="5966.585">2955 316 4193 0 0,'0'0'2454'0'0,"0"0"-1349"0"0,0 0-409 0 0,0 0 86 0 0,0 0 85 0 0,0 0-70 0 0,0 0-113 0 0,0 0-90 0 0,0 0-26 0 0,0 0 63 0 0,0 0 4 0 0,0 0-67 0 0,19-1-79 0 0,131-5 718 0 0,-148 6-1193 0 0,-1-1-5 0 0,-1 1 0 0 0,1-1-1 0 0,0 0 1 0 0,0 1 0 0 0,0 0 0 0 0,0-1 0 0 0,0 1-1 0 0,0 0 1 0 0,0-1 0 0 0,0 1 0 0 0,0 0 0 0 0,0 0-1 0 0,0 0 1 0 0,0 0 0 0 0,0 0 0 0 0,0 0-1 0 0,0 0 1 0 0,0 0 0 0 0,0 0 0 0 0,0 0 0 0 0,0 1-1 0 0,0-1 1 0 0,0 0 0 0 0,0 1 0 0 0,0-1 0 0 0,0 1-1 0 0,0-1 1 0 0,0 1 0 0 0,0-1 0 0 0,-1 1 0 0 0,1 0-1 0 0,0-1 1 0 0,0 1 0 0 0,-1 0 0 0 0,1 0 0 0 0,0 0-1 0 0,-1-1 1 0 0,1 1 0 0 0,-1 0 0 0 0,1 0 0 0 0,-1 0-1 0 0,1 0 1 0 0,-1 0 0 0 0,0 0 0 0 0,1 0 0 0 0,-1 0-1 0 0,0 0 1 0 0,0 0 0 0 0,0 0 0 0 0,0 0-1 0 0,0 0 1 0 0,0 0 0 0 0,0 0 0 0 0,0 0 0 0 0,0 0-1 0 0,-1 0 1 0 0,1 0 0 0 0,0 0 0 0 0,-1 0 0 0 0,1 0-1 0 0,0 0 1 0 0,-1 0 0 0 0,1 0 0 0 0,-1 0 0 0 0,0 0-9 0 0,-128 124 350 0 0,129-123-367 0 0,-1 0 0 0 0,1 0 0 0 0,0 0 0 0 0,0 1 0 0 0,0-1 0 0 0,1 0 0 0 0,-1 0 0 0 0,0 0 0 0 0,1 0 0 0 0,-1 0 0 0 0,1 0 0 0 0,0 0-1 0 0,0 0 1 0 0,-1 0 0 0 0,1 0 0 0 0,1 0 0 0 0,-1-1 0 0 0,0 1 0 0 0,0 0 0 0 0,1-1 0 0 0,-1 1 0 0 0,1-1 0 0 0,-1 1 0 0 0,1-1 0 0 0,-1 1 0 0 0,1-1-1 0 0,0 0 1 0 0,0 0 0 0 0,0 0 0 0 0,0 0 0 0 0,0-1 0 0 0,0 1 0 0 0,0 0 0 0 0,0-1 0 0 0,0 1 0 0 0,0-1 0 0 0,0 0 0 0 0,0 1 0 0 0,0-1 0 0 0,0 0-1 0 0,1-1 19 0 0,12 7-7 0 0,27 12 22 0 0,52 34 128 0 0,-94-51-125 0 0,1-1-1 0 0,0 1 1 0 0,0 0-1 0 0,-1 0 1 0 0,1 0 0 0 0,0 1-1 0 0,-1-1 1 0 0,1 0 0 0 0,-1 0-1 0 0,1 0 1 0 0,-1 0-1 0 0,0 0 1 0 0,0 1 0 0 0,1-1-1 0 0,-1 0 1 0 0,0 0 0 0 0,0 1-1 0 0,0-1 1 0 0,0 0-1 0 0,0 0 1 0 0,-1 0 0 0 0,1 1-1 0 0,0-1 1 0 0,0 0 0 0 0,-1 0-1 0 0,1 0 1 0 0,-1 0-1 0 0,1 1 1 0 0,-1-1 0 0 0,0 0-1 0 0,1 0 1 0 0,-1 0 0 0 0,0 0-1 0 0,0 0 1 0 0,1 0-1 0 0,-1-1 1 0 0,0 1 0 0 0,0 0-1 0 0,0 0 1 0 0,0-1 0 0 0,0 1-1 0 0,-1 0-18 0 0,-44 27 171 0 0,45-28-173 0 0,-136 37-1258 0 0,43-33-5253 0 0,80-5 2366 0 0,5-2-1545 0 0</inkml:trace>
  <inkml:trace contextRef="#ctx0" brushRef="#br0" timeOffset="6279.132">2337 824 2769 0 0,'0'0'1143'0'0,"0"0"163"0"0,0 0 233 0 0,0 0 179 0 0,35 1-11 0 0,113 1-109 0 0,61-13 2235 0 0,331-47-1986 0 0,-446 52-3955 0 0,-32 5-4706 0 0,-44 1-1724 0 0</inkml:trace>
  <inkml:trace contextRef="#ctx0" brushRef="#br0" timeOffset="7100.863">2664 1082 0 0 0,'0'0'830'0'0,"0"0"-282"0"0,0 0 160 0 0,0 0 267 0 0,0 0 188 0 0,0 0 17 0 0,0 0-79 0 0,0 0-156 0 0,0 0-247 0 0,-1 32-189 0 0,-6 99-160 0 0,-28 74 624 0 0,22-177-489 0 0,13-28-383 0 0,-1 1-1 0 0,1 0 1 0 0,-1-1-1 0 0,1 1 1 0 0,-1 0-1 0 0,1-1 1 0 0,-1 1-1 0 0,1-1 0 0 0,-1 1 1 0 0,0-1-1 0 0,1 1 1 0 0,-1-1-1 0 0,1 1 1 0 0,-1-1-1 0 0,0 0 1 0 0,0 1-1 0 0,1-1 1 0 0,-1 0-1 0 0,0 0 1 0 0,0 0-1 0 0,1 1 0 0 0,-1-1 1 0 0,0 0-1 0 0,0 0 1 0 0,1 0-1 0 0,-1 0 1 0 0,0 0-1 0 0,0 0 1 0 0,0-1-1 0 0,1 1 1 0 0,-1 0-1 0 0,0 0 1 0 0,0 0-1 0 0,1-1 0 0 0,-1 1 1 0 0,0 0-1 0 0,1-1 1 0 0,-1 1-1 0 0,0-1 1 0 0,1 1-1 0 0,-1-1 1 0 0,1 1-1 0 0,-1-1 1 0 0,1 1-1 0 0,-1-1 1 0 0,1 1-1 0 0,-1-1 0 0 0,1 0 1 0 0,-1 1-1 0 0,1-1 1 0 0,0 0-1 0 0,-1 0-100 0 0,-3-8 193 0 0,1 0-1 0 0,0 0 1 0 0,0 0-1 0 0,1-1 1 0 0,0 1-1 0 0,1-1 1 0 0,0 0-1 0 0,0 1 1 0 0,1-1-1 0 0,1 0 1 0 0,-1 1-1 0 0,2-8-192 0 0,4-6 45 0 0,0 0 0 0 0,1 0 0 0 0,1 0 0 0 0,1 1 0 0 0,1 0 0 0 0,1 0 0 0 0,1 1 0 0 0,1 1 0 0 0,1 0 0 0 0,0 1-1 0 0,2 0 1 0 0,0 2 0 0 0,6-6-45 0 0,-8 9-11 0 0,0 1-1 0 0,1-1 1 0 0,0 2-1 0 0,1 0 1 0 0,0 1-1 0 0,1 1 1 0 0,0 1 0 0 0,0 0-1 0 0,1 1 1 0 0,5-1 11 0 0,-21 8-19 0 0,-1 0-1 0 0,0 0 1 0 0,1 0 0 0 0,-1 0 0 0 0,0 1 0 0 0,1-1 0 0 0,-1 0 0 0 0,1 1 0 0 0,0-1-1 0 0,-1 1 1 0 0,1-1 0 0 0,-1 1 0 0 0,1 0 0 0 0,0 0 0 0 0,-1 0 0 0 0,1 0 0 0 0,0 0 0 0 0,-1 0-1 0 0,1 0 1 0 0,-1 1 0 0 0,1-1 0 0 0,0 0 0 0 0,-1 1 0 0 0,1 0 0 0 0,-1-1 0 0 0,1 1 0 0 0,-1 0-1 0 0,1-1 1 0 0,-1 1 0 0 0,0 0 0 0 0,1 0 0 0 0,-1 0 0 0 0,0 0 0 0 0,0 1 0 0 0,0-1-1 0 0,0 0 1 0 0,0 0 0 0 0,0 1 0 0 0,0-1 0 0 0,0 1 0 0 0,0-1 0 0 0,-1 1 0 0 0,1-1 0 0 0,-1 1-1 0 0,1-1 1 0 0,-1 1 0 0 0,1-1 0 0 0,-1 1 0 0 0,0 0 0 0 0,0-1 0 0 0,0 2 19 0 0,0 6 11 0 0,-1 0 0 0 0,0 0 0 0 0,0-1 0 0 0,-1 1 1 0 0,0-1-1 0 0,-1 1 0 0 0,0-1 0 0 0,0 0 0 0 0,0 0 0 0 0,-1 0 1 0 0,-1-1-1 0 0,1 1 0 0 0,-1-1 0 0 0,0 0 0 0 0,-1 0 0 0 0,-5 4-11 0 0,-128 110 382 0 0,137-120-396 0 0,0 0 1 0 0,1 0 0 0 0,-1 0-1 0 0,0 0 1 0 0,1 1-1 0 0,-1-1 1 0 0,1 1-1 0 0,-1-1 1 0 0,1 1 0 0 0,0-1-1 0 0,0 1 1 0 0,0 0-1 0 0,0 0 1 0 0,0 0-1 0 0,0-1 1 0 0,0 1 0 0 0,0 0-1 0 0,1 0 1 0 0,-1 0-1 0 0,1 0 1 0 0,-1 0 0 0 0,1 1-1 0 0,0-1 1 0 0,0 0-1 0 0,0 0 1 0 0,0 0-1 0 0,0 0 1 0 0,1 0 0 0 0,-1 0-1 0 0,1 1 14 0 0,2 3 32 0 0,1 0 0 0 0,-1-1 0 0 0,1 0 0 0 0,1 0 0 0 0,-1 0 0 0 0,1-1-1 0 0,-1 1 1 0 0,1-1 0 0 0,1 0 0 0 0,-1 0 0 0 0,0-1 0 0 0,1 0 0 0 0,0 0-32 0 0,36 26 431 0 0,3 2-495 0 0,-13-17-3385 0 0,-20-13-4804 0 0,-8-1 1524 0 0</inkml:trace>
  <inkml:trace contextRef="#ctx0" brushRef="#br0" timeOffset="7820.486">3158 1226 7266 0 0,'0'0'1899'0'0,"0"0"-1081"0"0,0 0-504 0 0,0 0 27 0 0,0 0 175 0 0,0 0 89 0 0,0 0-57 0 0,0 0-131 0 0,0 0-134 0 0,0 0-111 0 0,0 0-61 0 0,0 0-59 0 0,-17 33-66 0 0,-50 104-28 0 0,-10 5-440 0 0,59-101-996 0 0,35-59 1976 0 0,194-243 2244 0 0,-113 172-2011 0 0,-97 89-740 0 0,1 1 1 0 0,-1-1 0 0 0,0 1-1 0 0,1-1 1 0 0,-1 1 0 0 0,0 0-1 0 0,1-1 1 0 0,-1 1-1 0 0,0 0 1 0 0,0 0 0 0 0,0 0-1 0 0,0 0 1 0 0,0 0 0 0 0,0 0-1 0 0,0 0 1 0 0,0 0 0 0 0,0 1-1 0 0,-1-1 1 0 0,1 0 0 0 0,0 0-1 0 0,-1 1 1 0 0,1-1 0 0 0,-1 0-1 0 0,0 1 1 0 0,1-1 0 0 0,-1 1-1 0 0,0-1 1 0 0,0 1-1 0 0,0-1 1 0 0,1 0 0 0 0,-2 1-1 0 0,1-1 1 0 0,0 1 0 0 0,0-1-1 0 0,0 1 1 0 0,-1-1 0 0 0,1 0-1 0 0,-1 1 1 0 0,1-1 0 0 0,-1 0-1 0 0,1 1 1 0 0,-1-1 8 0 0,1 15 61 0 0,10 85 61 0 0,38 13-216 0 0,-49-113 127 0 0,-1 0 0 0 0,1 0 1 0 0,0 0-1 0 0,-1 0 0 0 0,1 0 0 0 0,0 0 0 0 0,-1 0 0 0 0,1 0 0 0 0,-1-1 0 0 0,0 1 1 0 0,1-1-1 0 0,-1 1 0 0 0,1-1 0 0 0,-1 1 0 0 0,0-1 0 0 0,1 0 0 0 0,-1 0 0 0 0,0 0 1 0 0,1 0-1 0 0,-1 0 0 0 0,0 0 0 0 0,0 0 0 0 0,1-1 0 0 0,-1 1 0 0 0,1-1 0 0 0,-1 1 0 0 0,0-1 1 0 0,1 1-1 0 0,-1-1 0 0 0,1 0 0 0 0,-1 0 0 0 0,1 0 0 0 0,-1 0-33 0 0,-2 0 135 0 0,-12-4-66 0 0,0-1-1 0 0,0 0 1 0 0,1-1-1 0 0,0-1 0 0 0,0 0 1 0 0,1-1-1 0 0,0-1 1 0 0,1 0-1 0 0,0-1 0 0 0,-1-1-68 0 0,-15-16-3903 0 0,3-2-3835 0 0,23 26 2432 0 0</inkml:trace>
  <inkml:trace contextRef="#ctx0" brushRef="#br0" timeOffset="8632.62">3517 224 0 0 0,'0'0'1142'0'0,"0"0"-181"0"0,0 0-206 0 0,0 0-68 0 0,0 0-26 0 0,0 0-87 0 0,0 0-73 0 0,0 0 7 0 0,0 0 112 0 0,0 0 163 0 0,0 0 84 0 0,0 0-24 0 0,0 0-60 0 0,8 18-34 0 0,63 127 1437 0 0,-54-109-1692 0 0,-2 0 0 0 0,-2 2 0 0 0,-1-1 1 0 0,-2 2-1 0 0,3 22-494 0 0,-1 33 44 0 0,-3 2 0 0 0,-5-1 0 0 0,-4 9-44 0 0,0-72-133 0 0,-2-1 0 0 0,-1 0 0 0 0,-1 1 0 0 0,-1-1 0 0 0,-2 0-1 0 0,-1-1 1 0 0,-2 0 0 0 0,-1 0 0 0 0,-1-1 0 0 0,-1-1 0 0 0,-2 0 0 0 0,-17 24 133 0 0,-19 0-2552 0 0,-42 3-8065 0 0,79-50 10160 0 0</inkml:trace>
  <inkml:trace contextRef="#ctx0" brushRef="#br0" timeOffset="9389.272">2339 132 0 0 0,'0'0'600'0'0,"0"0"292"0"0,0 0 86 0 0,0 0-10 0 0,0 0-9 0 0,-7 31 10 0 0,-19 101-2 0 0,4 51 2990 0 0,18 119-453 0 0,11-191-2314 0 0,6-1 0 0 0,17 68-1190 0 0,-12-73 322 0 0,22 97 134 0 0,-39-199-515 0 0,0 0 1 0 0,0 0 0 0 0,0 0-1 0 0,0-1 1 0 0,1 1-1 0 0,-1 0 1 0 0,1-1 0 0 0,0 1-1 0 0,0 0 1 0 0,0-1 0 0 0,0 0-1 0 0,0 0 1 0 0,0 1 0 0 0,1-1-1 0 0,-1-1 1 0 0,1 1-1 0 0,-1 0 1 0 0,1-1 0 0 0,0 1-1 0 0,0-1 1 0 0,0 0 0 0 0,0 0-1 0 0,0 0 1 0 0,0 0-1 0 0,0 0 1 0 0,0-1 0 0 0,0 1-1 0 0,0-1 1 0 0,0 0 0 0 0,0 0-1 0 0,0 0 1 0 0,0 0 0 0 0,1-1-1 0 0,0 0 59 0 0,28 0-5457 0 0,-20-5-1340 0 0</inkml:trace>
</inkml:ink>
</file>

<file path=ppt/ink/ink2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49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6201 0 0,'0'0'938'0'0,"0"0"-271"0"0,0 0 38 0 0,0 0 299 0 0,0 0 251 0 0,0 0 110 0 0,0 0-117 0 0,0 0-160 0 0,0 0-137 0 0,0 0-168 0 0,0 0-180 0 0,0 0-162 0 0,33 1-117 0 0,105 1-79 0 0,137-8-862 0 0,-245 3-335 0 0,10 0-1391 0 0,-12-1-2365 0 0,-10 3-4490 0 0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6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36 456 4417 0 0,'0'0'4170'0'0,"0"0"-2025"0"0,0 0-654 0 0,0 0 78 0 0,0 0 62 0 0,0 0-92 0 0,0 0-156 0 0,0 0-186 0 0,0 0-145 0 0,0 0-119 0 0,0 0-127 0 0,0 0-143 0 0,0 0-141 0 0,-6-5-92 0 0,2 2-350 0 0,2 2-56 0 0,0 0 1 0 0,0 0-1 0 0,1 0 0 0 0,-1 0 0 0 0,1 0 1 0 0,-1-1-1 0 0,1 1 0 0 0,0 0 1 0 0,-1-1-1 0 0,1 1 0 0 0,0-1 1 0 0,0 1-1 0 0,0-1 0 0 0,0 0 0 0 0,0 1 1 0 0,0-1-1 0 0,1 0 0 0 0,-1 0 1 0 0,1 1-1 0 0,-1-1 0 0 0,1 0 0 0 0,-1 0 1 0 0,1 0-1 0 0,0 0 0 0 0,0 0 1 0 0,0 0-1 0 0,0 0-24 0 0,62-121 1256 0 0,-49 103-1148 0 0,155-220 236 0 0,-164 236-94 0 0,-4 4-340 0 0,0-1-1 0 0,0 0 0 0 0,0 0 0 0 0,0 1 0 0 0,0-1 1 0 0,1 0-1 0 0,-1 1 0 0 0,0-1 0 0 0,1 0 1 0 0,-1 1-1 0 0,0-1 0 0 0,1 0 0 0 0,-1 1 1 0 0,1-1-1 0 0,-1 1 0 0 0,1-1 0 0 0,-1 0 1 0 0,1 1-1 0 0,0-1 0 0 0,-1 1 0 0 0,1 0 1 0 0,-1-1-1 0 0,1 1 0 0 0,0 0 0 0 0,-1-1 1 0 0,1 1-1 0 0,0 0 0 0 0,0 0 0 0 0,-1-1 1 0 0,1 1-1 0 0,0 0 0 0 0,0 0 0 0 0,-1 0 0 0 0,1 0 1 0 0,0 0-1 0 0,0 0 0 0 0,-1 0 0 0 0,1 0 1 0 0,0 0-1 0 0,0 1 0 0 0,-1-1 0 0 0,1 0 1 0 0,0 0-1 0 0,0 1 0 0 0,-1-1 0 0 0,1 0 1 0 0,0 1-1 0 0,-1-1 0 0 0,1 1 0 0 0,-1-1 1 0 0,1 1-1 0 0,-1-1 0 0 0,1 1 0 0 0,-1-1 1 0 0,1 1-1 0 0,-1 0 0 0 0,1-1 0 0 0,-1 1 1 0 0,1-1-1 0 0,-1 1 0 0 0,0 0 0 0 0,0 0 0 0 0,1-1 1 0 0,-1 1 90 0 0,3 13-2785 0 0,0-2-2728 0 0,0-1-5479 0 0</inkml:trace>
</inkml:ink>
</file>

<file path=ppt/ink/ink2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47.6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1 510 1328 0 0,'0'0'987'0'0,"0"0"-112"0"0,0 0 17 0 0,0 0 130 0 0,0 0 123 0 0,0 0 38 0 0,0 0-85 0 0,0 0-125 0 0,0 0-79 0 0,0 0-71 0 0,0 0-44 0 0,14-4-33 0 0,120-19 1927 0 0,80 6-593 0 0,-178 15-1721 0 0,-18 1-2913 0 0,0 0-8597 0 0,-18 1 6999 0 0</inkml:trace>
  <inkml:trace contextRef="#ctx0" brushRef="#br0" timeOffset="207.387">69 687 1896 0 0,'0'0'2518'0'0,"0"0"-1323"0"0,0 0-276 0 0,0 0 276 0 0,0 0 285 0 0,0 0 33 0 0,0 0-157 0 0,0 0-216 0 0,0 0-254 0 0,0 0-213 0 0,0 0-186 0 0,32-2-151 0 0,103-8-109 0 0,-34-11-70 0 0,11-6-1782 0 0,-42 10-5644 0 0,-51 13 185 0 0</inkml:trace>
  <inkml:trace contextRef="#ctx0" brushRef="#br0" timeOffset="528.493">1019 127 5305 0 0,'0'0'3049'0'0,"0"0"-1716"0"0,0 0-619 0 0,0 0-30 0 0,0 0 118 0 0,0 0 79 0 0,0 0 25 0 0,0 0-45 0 0,0 0-63 0 0,0 0-58 0 0,0 0-100 0 0,0 0-113 0 0,-2 20-111 0 0,-11 132 401 0 0,5 92 1171 0 0,8-192-4094 0 0,0 1-3409 0 0,0 0-4710 0 0,0-53 7610 0 0</inkml:trace>
  <inkml:trace contextRef="#ctx0" brushRef="#br0" timeOffset="816.206">669 105 3473 0 0,'0'0'631'0'0,"0"0"-7"0"0,0 0 309 0 0,0 0 407 0 0,0 0 222 0 0,0 0-42 0 0,0 0-138 0 0,0 0-183 0 0,0 0-160 0 0,0 0-135 0 0,0 0-150 0 0,36 2-120 0 0,113 8-100 0 0,32-7 682 0 0,-73-7-551 0 0,-54 1-2091 0 0,-1 2-5420 0 0,-51 2 2443 0 0,0 2-1332 0 0</inkml:trace>
  <inkml:trace contextRef="#ctx0" brushRef="#br0" timeOffset="1047.989">731 661 5649 0 0,'0'0'1180'0'0,"0"0"-47"0"0,0 0 299 0 0,0 0 358 0 0,0 0 66 0 0,0 0-154 0 0,0 0-297 0 0,0 0-308 0 0,0 0-214 0 0,0 0-173 0 0,0 0-139 0 0,34-3-128 0 0,108-8-144 0 0,19-19 46 0 0,-68 10-2951 0 0,47-2-6096 0 0,-126 19-485 0 0</inkml:trace>
  <inkml:trace contextRef="#ctx0" brushRef="#br0" timeOffset="1784.178">1328 502 5905 0 0,'0'0'864'0'0,"0"0"-358"0"0,0 0 95 0 0,0 0 426 0 0,0 0 256 0 0,0 0 84 0 0,0 0-100 0 0,0 0-241 0 0,0 0-232 0 0,0 0-207 0 0,0 0-188 0 0,0 33-147 0 0,2 100-95 0 0,8-24 674 0 0,-6-82-2395 0 0,-2 6-4817 0 0,-1-33 2270 0 0,0 0-699 0 0</inkml:trace>
  <inkml:trace contextRef="#ctx0" brushRef="#br0" timeOffset="2285.455">1271 510 2296 0 0,'0'0'3820'0'0,"0"0"-2642"0"0,0 0-864 0 0,0 0 78 0 0,0 0 233 0 0,0 0 144 0 0,0 0 55 0 0,0 0 10 0 0,0 0-1 0 0,0 0-34 0 0,0 0-88 0 0,0 0-143 0 0,33-6-176 0 0,100-19-143 0 0,-79 19 34 0 0,-53 7-254 0 0,0 0-1 0 0,0 0 1 0 0,0 0-1 0 0,0 0 0 0 0,0 0 1 0 0,0 1-1 0 0,0-1 1 0 0,0 0-1 0 0,0 0 1 0 0,0 1-1 0 0,-1-1 1 0 0,1 1-1 0 0,-1-1 1 0 0,1 1-1 0 0,-1-1 1 0 0,1 1-1 0 0,-1-1 0 0 0,0 1 1 0 0,0-1-1 0 0,0 1 1 0 0,0-1-1 0 0,0 1 1 0 0,0-1-1 0 0,0 1 1 0 0,0-1-1 0 0,-1 1 1 0 0,1-1-1 0 0,-1 1 1 0 0,1-1-1 0 0,-1 1 0 0 0,1-1 1 0 0,-1 0-1 0 0,0 1 1 0 0,0-1-1 0 0,0 0 1 0 0,0 0-1 0 0,0 1 1 0 0,0-1-1 0 0,0 0 1 0 0,0 0-1 0 0,0 0 1 0 0,0 0-1 0 0,0 0 0 0 0,-1 0-28 0 0,-69 79-28 0 0,71-78-17 0 0,-1 1 0 0 0,1 0 0 0 0,0-1-1 0 0,0 1 1 0 0,0 0 0 0 0,0 0 0 0 0,0-1-1 0 0,1 1 1 0 0,-1 0 0 0 0,1-1 0 0 0,0 1-1 0 0,0-1 1 0 0,0 1 0 0 0,0-1 0 0 0,0 1-1 0 0,0-1 1 0 0,1 1 0 0 0,-1-1 0 0 0,1 0 0 0 0,-1 0-1 0 0,1 0 1 0 0,0 0 0 0 0,0 0 0 0 0,0 0-1 0 0,0 0 1 0 0,0-1 0 0 0,1 1 0 0 0,-1-1-1 0 0,0 0 1 0 0,1 1 0 0 0,-1-1 0 0 0,1 0-1 0 0,-1 0 1 0 0,1-1 0 0 0,0 1 0 0 0,-1-1-1 0 0,1 1 1 0 0,0-1 45 0 0,24 14 119 0 0,-25-12-51 0 0,0 0 0 0 0,1 0 0 0 0,-1 1 0 0 0,0-1 0 0 0,0 0 0 0 0,0 1 0 0 0,-1-1-1 0 0,1 1 1 0 0,-1 0 0 0 0,1-1 0 0 0,-1 1 0 0 0,0 0 0 0 0,0 0 0 0 0,0 0 0 0 0,0 0 0 0 0,-1 0 0 0 0,1 0 0 0 0,-1 0 0 0 0,0 0-1 0 0,0 0 1 0 0,0 0 0 0 0,0 0 0 0 0,0 0 0 0 0,-1 0 0 0 0,1 0 0 0 0,-1 0 0 0 0,0 0 0 0 0,0 0 0 0 0,0 0 0 0 0,0 0 0 0 0,0 0 0 0 0,-1-1-1 0 0,0 1 1 0 0,1 0 0 0 0,-1-1 0 0 0,0 0 0 0 0,0 1 0 0 0,0-1 0 0 0,0 0 0 0 0,-1 0 0 0 0,1 0 0 0 0,-3 2-68 0 0,-7 8 55 0 0,-1 1-1 0 0,0-2 1 0 0,-1 0 0 0 0,0 0 0 0 0,0-1 0 0 0,-1-1 0 0 0,-1 0-1 0 0,-1-1-54 0 0,-2-4-1211 0 0,11-4-3959 0 0,3 0 113 0 0,5 0-1307 0 0</inkml:trace>
  <inkml:trace contextRef="#ctx0" brushRef="#br0" timeOffset="14682.274">1597 491 0 0 0,'0'0'731'0'0,"0"0"116"0"0,0 0 48 0 0,0 0-75 0 0,0 0-113 0 0,0 0-99 0 0,0 0-59 0 0,0 0-19 0 0,0 0 26 0 0,29 0 5308 0 0,33-48-371 0 0,24-36-3219 0 0,25-45-1281 0 0,-107 123-1011 0 0,0 0-1 0 0,0-1 1 0 0,-1 0-1 0 0,0 1 1 0 0,0-1 0 0 0,0 0-1 0 0,-1 0 1 0 0,0-1-1 0 0,-1 1 1 0 0,1 0-1 0 0,-1-1 1 0 0,-1 1-1 0 0,1-1 1 0 0,-1 1 0 0 0,-1-1-1 0 0,1 1 1 0 0,-2-6 18 0 0,0 12-152 0 0,0-1 0 0 0,0 1 0 0 0,0-1 0 0 0,0 1 0 0 0,0 0 0 0 0,-1 0 0 0 0,1 0 0 0 0,0 0 0 0 0,-1 0 0 0 0,1 0 1 0 0,0 1-1 0 0,-1-1 0 0 0,1 1 0 0 0,-1 0 0 0 0,1-1 0 0 0,-1 1 0 0 0,1 0 0 0 0,-1 1 0 0 0,1-1 0 0 0,-1 0 0 0 0,1 1 0 0 0,-1-1 0 0 0,1 1 1 0 0,0 0-1 0 0,-1 0 0 0 0,1 0 0 0 0,0 0 0 0 0,0 0 0 0 0,-1 0 0 0 0,1 1 0 0 0,0-1 0 0 0,0 1 0 0 0,0-1 0 0 0,1 1 0 0 0,-1 0 0 0 0,0 0 1 0 0,0 0 151 0 0,-1 5-50 0 0,0 0 0 0 0,0 0 1 0 0,1 1-1 0 0,0-1 1 0 0,0 0-1 0 0,1 1 1 0 0,0 0-1 0 0,0-1 1 0 0,1 1-1 0 0,0-1 1 0 0,0 1-1 0 0,1-1 1 0 0,1 6 49 0 0,-1 14-51 0 0,0-3-71 0 0,1 0 0 0 0,1-1 1 0 0,1 1-1 0 0,2-1 0 0 0,0 0 1 0 0,1 0-1 0 0,2-1 0 0 0,4 9 122 0 0,19 24-671 0 0,-24-52 720 0 0,0-1-1 0 0,0 0 0 0 0,0 0 0 0 0,1-1 1 0 0,-1 0-1 0 0,0-1 0 0 0,1 0 0 0 0,-1 0 1 0 0,1-1-1 0 0,-1 0 0 0 0,0 0 0 0 0,0-1 1 0 0,1 0-1 0 0,-1-1 0 0 0,0 1 0 0 0,-1-1 1 0 0,1-1-1 0 0,-1 0 0 0 0,1 0 0 0 0,-1 0 1 0 0,0-1-1 0 0,4-4-48 0 0,2 2 11 0 0,11-6 109 0 0,-1-1 0 0 0,0-2 1 0 0,-1 0-1 0 0,-1-1 0 0 0,0-1 1 0 0,-1-1-1 0 0,-2-1 0 0 0,3-4-120 0 0,-16 18-30 0 0,1-1 0 0 0,-1-1 0 0 0,0 1 0 0 0,-1-1 0 0 0,0 1 0 0 0,0-1 0 0 0,-1 0 0 0 0,0-1 0 0 0,0 1 0 0 0,-1-1 0 0 0,0 1 0 0 0,0-1 0 0 0,-1 1 0 0 0,-1-1 0 0 0,1 0 0 0 0,-1 0 0 0 0,-1 1 0 0 0,1-1 0 0 0,-1 0 0 0 0,-1 0 0 0 0,0 1 0 0 0,-1-4 30 0 0,1 9-115 0 0,0 0-1 0 0,0 0 0 0 0,0 1 1 0 0,0-1-1 0 0,0 0 0 0 0,-1 1 1 0 0,1 0-1 0 0,-1-1 0 0 0,0 1 1 0 0,0 0-1 0 0,0 0 0 0 0,0 0 0 0 0,0 1 1 0 0,0-1-1 0 0,0 1 0 0 0,0 0 1 0 0,-1 0-1 0 0,1 0 0 0 0,-1 0 1 0 0,1 1-1 0 0,0-1 0 0 0,-1 1 1 0 0,1 0-1 0 0,-1 0 0 0 0,1 0 1 0 0,-1 0-1 0 0,-1 1 116 0 0,2 0-49 0 0,0 1-1 0 0,0 0 1 0 0,0 0-1 0 0,0 0 1 0 0,0 0-1 0 0,1 0 1 0 0,-1 1-1 0 0,1-1 1 0 0,-1 1-1 0 0,1 0 1 0 0,0-1-1 0 0,0 1 1 0 0,0 0 0 0 0,0 0-1 0 0,1 1 1 0 0,-1-1-1 0 0,1 0 1 0 0,0 1-1 0 0,0-1 1 0 0,0 0-1 0 0,0 1 1 0 0,1-1-1 0 0,-1 1 1 0 0,1-1-1 0 0,0 1 1 0 0,0 0 49 0 0,-1 0 262 0 0,-3 99 837 0 0,4 40-835 0 0,1-138-254 0 0,0 0-1 0 0,1 1 1 0 0,-1-1 0 0 0,1 0 0 0 0,0 0 0 0 0,0 0-1 0 0,1-1 1 0 0,0 1 0 0 0,0 0 0 0 0,0-1 0 0 0,0 0 0 0 0,1 0-1 0 0,-1 0 1 0 0,1 0 0 0 0,0 0 0 0 0,0-1 0 0 0,0 0-1 0 0,1 0 1 0 0,-1 0 0 0 0,1 0 0 0 0,0-1 0 0 0,0 1 0 0 0,0-1-1 0 0,0 0 1 0 0,0-1 0 0 0,0 1 0 0 0,0-1 0 0 0,1 0 0 0 0,-1-1-1 0 0,0 1 1 0 0,1-1 0 0 0,-1 0 0 0 0,3-1-10 0 0,5-1 124 0 0,-1-2 1 0 0,1 0-1 0 0,0-1 1 0 0,-1 0 0 0 0,0-1-1 0 0,0 0 1 0 0,-1-1-1 0 0,1 0 1 0 0,-2-1-1 0 0,1 0 1 0 0,-1 0-1 0 0,0-1 1 0 0,-1-1-1 0 0,0 0 1 0 0,0 0 0 0 0,-1-1-1 0 0,0 0 1 0 0,-1 0-1 0 0,-1-1 1 0 0,0 1-1 0 0,0-2 1 0 0,-1 1-1 0 0,-1-1-124 0 0,9-10-91 0 0,0-1 0 0 0,-3 0 0 0 0,0 0-1 0 0,-1-2 1 0 0,-1 1 0 0 0,-2-1-1 0 0,0 0 1 0 0,-2 0 0 0 0,1-24 91 0 0,-5 48-20 0 0,0 1 1 0 0,-1-1-1 0 0,1 0 1 0 0,-1 1 0 0 0,0-1-1 0 0,1 0 1 0 0,-1 1-1 0 0,0-1 1 0 0,0 1-1 0 0,0-1 1 0 0,0 1-1 0 0,0-1 1 0 0,0 1-1 0 0,0 0 1 0 0,-1-1-1 0 0,1 1 1 0 0,0 0-1 0 0,-1 0 1 0 0,1 0-1 0 0,-1 0 1 0 0,1 0-1 0 0,-1 1 1 0 0,1-1-1 0 0,-1 0 1 0 0,0 1 0 0 0,1-1-1 0 0,-1 1 1 0 0,0-1-1 0 0,0 1 1 0 0,1 0-1 0 0,-1 0 1 0 0,0 0-1 0 0,0 0 1 0 0,1 0-1 0 0,-1 0 1 0 0,0 0-1 0 0,0 1 1 0 0,1-1-1 0 0,-1 1 1 0 0,0-1-1 0 0,1 1 1 0 0,-1 0-1 0 0,0-1 1 0 0,1 1 0 0 0,-1 0-1 0 0,1 0 1 0 0,-1 0-1 0 0,1 0 1 0 0,0 0-1 0 0,-1 1 1 0 0,1-1-1 0 0,0 0 1 0 0,0 1-1 0 0,0-1 1 0 0,0 1-1 0 0,0-1 1 0 0,0 1-1 0 0,0-1 20 0 0,-4 9 17 0 0,0 1-1 0 0,1-1 1 0 0,0 1-1 0 0,0-1 1 0 0,1 1-1 0 0,1 0 1 0 0,0 0 0 0 0,0 1-1 0 0,1-1 1 0 0,1 0-1 0 0,0 0 1 0 0,0 1-1 0 0,1-1 1 0 0,1 6-17 0 0,-1 23-2 0 0,8 117-1231 0 0,37-58-882 0 0,-11-76-4546 0 0,-28-23 4463 0 0,-4 0 1754 0 0</inkml:trace>
  <inkml:trace contextRef="#ctx0" brushRef="#br0" timeOffset="15047.006">2778 359 7314 0 0,'0'0'1367'0'0,"0"0"-109"0"0,0 0 91 0 0,0 0 86 0 0,0 0-130 0 0,0 0-303 0 0,0 0-338 0 0,0 0-224 0 0,0 0-102 0 0,0 0-65 0 0,0 0-26 0 0,0 0-23 0 0,0 0-14 0 0,-4 15 21 0 0,-29 106 491 0 0,10 4-562 0 0,2 7-2194 0 0,21-131 1036 0 0,0-1-499 0 0,0 0-590 0 0,0 0-670 0 0,0 0-642 0 0,0-1 2 0 0,0-2 1027 0 0</inkml:trace>
  <inkml:trace contextRef="#ctx0" brushRef="#br0" timeOffset="15551.258">2736 377 2473 0 0,'0'0'2448'0'0,"0"0"-986"0"0,0 0-351 0 0,0 0-51 0 0,0 0-71 0 0,0 0-192 0 0,0 0-265 0 0,0 0-223 0 0,0 0-60 0 0,0 0 29 0 0,0 0 89 0 0,0 0 74 0 0,8 0-14 0 0,159-6 1567 0 0,-165 6-1997 0 0,-1 0 0 0 0,1 0 0 0 0,0 0 0 0 0,-1 1 0 0 0,1-1 0 0 0,-1 1 0 0 0,1-1 0 0 0,0 1 0 0 0,-1 0 1 0 0,0 0-1 0 0,1 0 0 0 0,-1 0 0 0 0,1 0 0 0 0,-1 0 0 0 0,0 0 0 0 0,0 0 0 0 0,1 0 0 0 0,-1 0 1 0 0,0 1-1 0 0,0-1 0 0 0,0 0 0 0 0,-1 1 0 0 0,1-1 0 0 0,0 1 0 0 0,0-1 0 0 0,-1 1 0 0 0,1 0 1 0 0,-1-1-1 0 0,1 1 0 0 0,-1-1 0 0 0,0 1 0 0 0,0 0 0 0 0,0-1 0 0 0,0 1 0 0 0,0 0 0 0 0,0-1 0 0 0,0 1 1 0 0,0 0-1 0 0,-1-1 0 0 0,1 1 0 0 0,0 0 0 0 0,-1-1 0 0 0,0 1 0 0 0,1-1 0 0 0,-1 1 0 0 0,0-1 1 0 0,0 1-1 0 0,0-1 0 0 0,0 0 0 0 0,0 1 0 0 0,0-1 0 0 0,0 0 0 0 0,0 0 0 0 0,-1 0 0 0 0,1 0 0 0 0,0 0 1 0 0,-1 0-1 0 0,1 0 0 0 0,-2 1 3 0 0,-77 75 539 0 0,32-26-270 0 0,48-49-280 0 0,0-1 0 0 0,0 1 1 0 0,0 0-1 0 0,0 0 0 0 0,1 0 0 0 0,-1 0 0 0 0,0-1 1 0 0,1 1-1 0 0,-1 0 0 0 0,1 0 0 0 0,0-1 0 0 0,-1 1 1 0 0,1 0-1 0 0,0-1 0 0 0,0 1 0 0 0,0-1 0 0 0,0 1 1 0 0,1-1-1 0 0,-1 1 0 0 0,0-1 0 0 0,0 0 0 0 0,1 0 1 0 0,-1 0-1 0 0,1 0 0 0 0,-1 0 0 0 0,1 0 0 0 0,0 0 0 0 0,-1 0 1 0 0,1 0-1 0 0,0-1 0 0 0,-1 1 0 0 0,1-1 0 0 0,0 1 1 0 0,0-1-1 0 0,0 0 0 0 0,-1 1 0 0 0,1-1 0 0 0,0 0 1 0 0,0 0-1 0 0,0-1 11 0 0,13 7 32 0 0,-14-5-18 0 0,1-1 0 0 0,-1 1 0 0 0,0 0 0 0 0,0 0 0 0 0,1 0 0 0 0,-1 0 1 0 0,0 0-1 0 0,0 1 0 0 0,0-1 0 0 0,0 0 0 0 0,0 0 0 0 0,0 1 0 0 0,-1-1 0 0 0,1 0 0 0 0,0 1 0 0 0,-1-1 1 0 0,1 1-1 0 0,-1-1 0 0 0,1 1 0 0 0,-1-1 0 0 0,0 1 0 0 0,1 0 0 0 0,-1-1 0 0 0,0 1 0 0 0,0-1 0 0 0,0 1 1 0 0,-1-1-1 0 0,1 1 0 0 0,0-1 0 0 0,0 1 0 0 0,-1 0 0 0 0,1-1 0 0 0,-1 0 0 0 0,1 1 0 0 0,-1-1 0 0 0,0 1 0 0 0,0-1 1 0 0,0 0-1 0 0,1 1 0 0 0,-1-1 0 0 0,0 0 0 0 0,-1 0 0 0 0,1 0 0 0 0,0 1-14 0 0,-52 51 327 0 0,-31-1-1121 0 0,24-31-4300 0 0,38-19-2117 0 0,17 1 4189 0 0</inkml:trace>
  <inkml:trace contextRef="#ctx0" brushRef="#br0" timeOffset="15918.039">2998 447 2889 0 0,'0'0'1916'0'0,"0"0"-433"0"0,0 0-101 0 0,0 0 22 0 0,0 0-114 0 0,0 0-184 0 0,0 0-203 0 0,0 0-175 0 0,0 0-133 0 0,0 0-128 0 0,0 0-166 0 0,0 0-105 0 0,0 0-7 0 0,0 5 33 0 0,2 13 28 0 0,-1 1 1 0 0,-1-1-1 0 0,-1 1 0 0 0,0-1 0 0 0,-2 1 0 0 0,0-1 1 0 0,-5 17-251 0 0,-50 128-2251 0 0,42-140-1487 0 0,4-10-3737 0 0,9-9 4116 0 0</inkml:trace>
  <inkml:trace contextRef="#ctx0" brushRef="#br0" timeOffset="16230.202">2961 466 2689 0 0,'0'0'1193'0'0,"0"0"-301"0"0,0 0 23 0 0,0 0 220 0 0,0 0 100 0 0,0 0-49 0 0,0 0-181 0 0,0 0-146 0 0,0 0-93 0 0,0 0-93 0 0,0 0-93 0 0,0 0-110 0 0,0 0-121 0 0,32 0-97 0 0,147 0 0 0 0,-177 0-394 0 0,42 3-324 0 0,-32 1-2466 0 0,2 4-3902 0 0,-12-5 2757 0 0</inkml:trace>
  <inkml:trace contextRef="#ctx0" brushRef="#br0" timeOffset="16481.957">2985 657 1016 0 0,'0'0'1797'0'0,"0"0"-673"0"0,0 0-40 0 0,0 0 312 0 0,0 0 131 0 0,0 0-141 0 0,0 0-182 0 0,0 0-132 0 0,0 0-118 0 0,0 0-120 0 0,0 0-157 0 0,0 0-196 0 0,33-2-163 0 0,104-6-131 0 0,-28-5-1096 0 0,-80 10-4936 0 0,-21 3-2458 0 0</inkml:trace>
</inkml:ink>
</file>

<file path=ppt/ink/ink2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31.8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214 471 6409 0 0,'0'0'1322'0'0,"0"0"-999"0"0,0 0-411 0 0,0 0 9 0 0,0 0 211 0 0,0 0 292 0 0,0 0 151 0 0,0 0-36 0 0,0 0-159 0 0,0 0-165 0 0,0 0-37 0 0,1 8 49 0 0,21 162 1939 0 0,-7-43-1698 0 0,-5 1 0 0 0,-6 46-468 0 0,-2-109-474 0 0,-1-33-2154 0 0,0 1-6111 0 0,-1-30 6921 0 0</inkml:trace>
  <inkml:trace contextRef="#ctx0" brushRef="#br0" timeOffset="465.424">1 412 4137 0 0,'0'0'24'0'0,"0"0"-84"0"0,0 0 73 0 0,0 0 271 0 0,0 0 323 0 0,0 0 187 0 0,0 0 74 0 0,0 0-29 0 0,0 0-85 0 0,0 0-81 0 0,0 0-75 0 0,36-14-50 0 0,113-46-47 0 0,-41 31 475 0 0,82 15 703 0 0,-188 13-1682 0 0,0 1 0 0 0,0 0-1 0 0,0 1 1 0 0,0-1 0 0 0,0 0 0 0 0,0 0 0 0 0,0 1 0 0 0,0-1 0 0 0,0 1-1 0 0,0 0 1 0 0,0-1 0 0 0,-1 1 0 0 0,1 0 0 0 0,0 0 0 0 0,0 0 0 0 0,-1 0 0 0 0,1 1-1 0 0,-1-1 1 0 0,1 0 0 0 0,-1 1 0 0 0,0-1 0 0 0,1 1 0 0 0,-1-1 0 0 0,0 1-1 0 0,0 0 1 0 0,0 0 0 0 0,0-1 0 0 0,0 1 0 0 0,0 0 0 0 0,-1 0 0 0 0,1 0-1 0 0,-1 0 1 0 0,1 0 0 0 0,-1 0 0 0 0,0 0 0 0 0,1 0 0 0 0,-1 0 0 0 0,0 0 0 0 0,0 0-1 0 0,-1 0 1 0 0,1 0 0 0 0,0 0 0 0 0,-1 0 0 0 0,1-1 0 0 0,-1 1 0 0 0,0 0-1 0 0,1 0 1 0 0,-1 0 0 0 0,0 0 0 0 0,0-1 0 0 0,0 1 0 0 0,0 0 0 0 0,-1-1-1 0 0,0 2 4 0 0,-145 202 22 0 0,145-202-19 0 0,-5 5-19 0 0,1 0 1 0 0,0 1-1 0 0,1 0 1 0 0,0 0-1 0 0,0 0 1 0 0,1 0-1 0 0,0 1 1 0 0,1-1-1 0 0,0 1 1 0 0,0 0-1 0 0,1 0 1 0 0,1 0-1 0 0,-1 0 1 0 0,2 1-1 0 0,-1 4 16 0 0,4-9-12 0 0,0 1 0 0 0,1-1 0 0 0,-1 1-1 0 0,1-1 1 0 0,1 0 0 0 0,-1-1-1 0 0,1 1 1 0 0,0-1 0 0 0,0 0 0 0 0,0 0-1 0 0,1 0 1 0 0,0-1 0 0 0,0 0 0 0 0,0 0-1 0 0,3 1 13 0 0,-5-2 2 0 0,140 103 156 0 0,-141-104-118 0 0,-1 1-1 0 0,0 0 0 0 0,1-1 1 0 0,-1 1-1 0 0,-1 0 0 0 0,1 0 0 0 0,0 0 1 0 0,-1 1-1 0 0,1-1 0 0 0,-1 0 1 0 0,0 0-1 0 0,0 1 0 0 0,0-1 0 0 0,-1 1 1 0 0,1-1-1 0 0,-1 1 0 0 0,0-1 1 0 0,0 1-1 0 0,0-1 0 0 0,0 1 0 0 0,-1-1 1 0 0,1 1-1 0 0,-1-1 0 0 0,0 0 1 0 0,0 1-1 0 0,0-1 0 0 0,-1 0 1 0 0,1 1-1 0 0,-1-1 0 0 0,1 0 0 0 0,-1 0 1 0 0,0-1-1 0 0,0 1 0 0 0,-1 0 1 0 0,1 0-1 0 0,0-1 0 0 0,-1 0-39 0 0,-104 86 176 0 0,76-67-656 0 0,-34 20-1407 0 0,21-22-2543 0 0,22-18-1349 0 0,16 2 3892 0 0</inkml:trace>
  <inkml:trace contextRef="#ctx0" brushRef="#br0" timeOffset="1116.416">934 751 6457 0 0,'0'0'131'0'0,"0"0"-238"0"0,0 0 170 0 0,0 0 425 0 0,0 0 384 0 0,0 0 149 0 0,0 0-65 0 0,0 0-200 0 0,0 0-280 0 0,-5 32-204 0 0,-13 98-109 0 0,18-128-158 0 0,-1-1 1 0 0,0 1 0 0 0,1-1-1 0 0,-1 1 1 0 0,1 0 0 0 0,-1-1-1 0 0,1 1 1 0 0,0 0 0 0 0,-1-1-1 0 0,1 1 1 0 0,0 0 0 0 0,0 0-1 0 0,1-1 1 0 0,-1 1 0 0 0,0 0-1 0 0,0-1 1 0 0,1 1 0 0 0,-1 0-1 0 0,1-1 1 0 0,-1 1 0 0 0,1-1-1 0 0,0 1 1 0 0,0-1 0 0 0,0 1-1 0 0,0-1 1 0 0,0 1 0 0 0,0-1-1 0 0,0 0 1 0 0,0 1 0 0 0,0-1-1 0 0,1 0 1 0 0,-1 0 0 0 0,1 0-6 0 0,3 2 42 0 0,-1 0 56 0 0,0-1-1 0 0,0 0 1 0 0,0 1 0 0 0,0-1-1 0 0,1 0 1 0 0,-1-1-1 0 0,1 1 1 0 0,0-1 0 0 0,-1 0-1 0 0,1 0 1 0 0,0-1-1 0 0,-1 1 1 0 0,1-1 0 0 0,0 0-1 0 0,0 0 1 0 0,0-1-1 0 0,-1 1 1 0 0,1-1 0 0 0,0 0-1 0 0,-1-1 1 0 0,1 1-1 0 0,-1-1 1 0 0,1 0 0 0 0,-1 0-1 0 0,1 0-97 0 0,100-76 1669 0 0,-82 57-1549 0 0,153-147 310 0 0,-175 168-450 0 0,-1-1 1 0 0,0 1 0 0 0,1-1-1 0 0,-1 1 1 0 0,1-1 0 0 0,-1 1 0 0 0,0-1-1 0 0,1 1 1 0 0,-1 0 0 0 0,1-1 0 0 0,-1 1-1 0 0,1 0 1 0 0,-1-1 0 0 0,1 1-1 0 0,-1 0 1 0 0,1 0 0 0 0,0 0 0 0 0,-1-1-1 0 0,1 1 1 0 0,-1 0 0 0 0,1 0 0 0 0,-1 0-1 0 0,1 0 1 0 0,0 0 0 0 0,-1 0-1 0 0,1 0 1 0 0,-1 0 0 0 0,1 0 0 0 0,0 0-1 0 0,-1 1 1 0 0,1-1 0 0 0,-1 0 0 0 0,1 0-1 0 0,-1 0 1 0 0,1 1 0 0 0,0-1-1 0 0,-1 0 1 0 0,1 1 0 0 0,-1-1 0 0 0,0 0-1 0 0,1 1 1 0 0,-1-1 0 0 0,1 1 0 0 0,-1-1-1 0 0,0 0 1 0 0,1 1 0 0 0,-1-1-1 0 0,0 1 1 0 0,1 0 0 0 0,-1-1 0 0 0,0 1 19 0 0,6 36-670 0 0,-4-21 820 0 0,-1-10-123 0 0,0 1 0 0 0,0 0 1 0 0,1-1-1 0 0,0 0 1 0 0,0 1-1 0 0,1-1 0 0 0,0 0 1 0 0,0 0-1 0 0,0-1 1 0 0,1 1-1 0 0,0-1 0 0 0,0 1 1 0 0,0-1-1 0 0,1 0 1 0 0,0-1-1 0 0,0 1 0 0 0,0-1 1 0 0,0 0-1 0 0,1 0 1 0 0,-1-1-1 0 0,1 1 0 0 0,0-1 1 0 0,0 0-1 0 0,0-1 1 0 0,0 0-1 0 0,1 0 0 0 0,-1 0 1 0 0,1-1-1 0 0,-1 0 1 0 0,1 0-1 0 0,1 0-27 0 0,9-3 169 0 0,0 0 0 0 0,-1-1 0 0 0,1 0 0 0 0,-1-2 0 0 0,1 0 1 0 0,-2-1-1 0 0,1 0 0 0 0,-1-1 0 0 0,1-1 0 0 0,-2 0 0 0 0,0-1 0 0 0,0-1 0 0 0,0 0 0 0 0,-1-1 0 0 0,-1-1 0 0 0,0 0 1 0 0,0 0-1 0 0,-1-1 0 0 0,8-13-169 0 0,5-7 113 0 0,0-1 1 0 0,-2-2-1 0 0,-2 0 1 0 0,-1-1-1 0 0,-2-1 1 0 0,-2-1 0 0 0,-1 0-1 0 0,-2-1 1 0 0,-2 0-1 0 0,-2-1 1 0 0,-1 0-1 0 0,-2-1 1 0 0,-2 1-1 0 0,-2-30-113 0 0,-5-48 224 0 0,4 119-258 0 0,-1 0-1 0 0,0 0 0 0 0,0 0 0 0 0,0 0 1 0 0,1 0-1 0 0,-1 0 0 0 0,0 0 0 0 0,0 0 0 0 0,0 1 1 0 0,0-1-1 0 0,1 0 0 0 0,-1 0 0 0 0,0 1 0 0 0,0-1 1 0 0,1 0-1 0 0,-1 1 0 0 0,0-1 0 0 0,1 1 0 0 0,-1-1 1 0 0,0 1-1 0 0,1-1 0 0 0,-1 1 0 0 0,1 0 1 0 0,-1-1-1 0 0,1 1 0 0 0,-1 0 0 0 0,1-1 0 0 0,-1 1 1 0 0,1 0-1 0 0,0-1 0 0 0,-1 1 0 0 0,1 0 0 0 0,0 0 1 0 0,0 0-1 0 0,-1-1 0 0 0,1 1 0 0 0,0 0 1 0 0,0 0-1 0 0,0 0 0 0 0,0-1 0 0 0,0 1 0 0 0,0 0 1 0 0,0 0-1 0 0,1 0 0 0 0,-1-1 0 0 0,0 1 0 0 0,0 0 35 0 0,0 1-12 0 0,-11 44 9 0 0,3 0 0 0 0,1 0 0 0 0,3 1 0 0 0,1 0 0 0 0,3 0 0 0 0,3 17 3 0 0,-3-59 0 0 0,4 32 19 0 0,1-1-1 0 0,2 1 1 0 0,1-1 0 0 0,2 0 0 0 0,2-1 0 0 0,1 0-1 0 0,1-1 1 0 0,3 0 0 0 0,13 20-19 0 0,26 28-1623 0 0,-57-89-2671 0 0,-2 3 102 0 0,-4-3-5011 0 0</inkml:trace>
  <inkml:trace contextRef="#ctx0" brushRef="#br0" timeOffset="1278.404">1520 273 6057 0 0,'0'0'4113'0'0,"0"0"-3833"0"0,0 0 80 0 0,197-37 88 0 0,-128 26 49 0 0,0 0-1 0 0,1 0-80 0 0,7-4-80 0 0,2 0-32 0 0,4 4-72 0 0,3 0-176 0 0,5-4-568 0 0,-21 8-1881 0 0,-24 0-8297 0 0</inkml:trace>
</inkml:ink>
</file>

<file path=ppt/ink/ink2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44.9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8450 0 0,'0'0'1639'0'0,"0"0"-602"0"0,0 0-54 0 0,0 0 238 0 0,0 0 120 0 0,0 0-103 0 0,0 0-238 0 0,0 0-208 0 0,0 0-222 0 0,0 0-205 0 0,0 0-120 0 0,34-1-97 0 0,105-5-52 0 0,20-9 441 0 0,-96 7-3210 0 0,6 5-9143 0 0,-63 3 6643 0 0</inkml:trace>
</inkml:ink>
</file>

<file path=ppt/ink/ink2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45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1448 0 0,'0'0'2318'0'0,"0"0"-27"0"0,0 0 36 0 0,0 0-110 0 0,0 0-305 0 0,34 4-327 0 0,109 11-258 0 0,-115-13-669 0 0,0 0-1 0 0,0-2 1 0 0,1-1 0 0 0,-1-1 0 0 0,27-6-658 0 0,-9 1 390 0 0,95-18-575 0 0,-84 8-8663 0 0,-48 14-1223 0 0</inkml:trace>
</inkml:ink>
</file>

<file path=ppt/ink/ink2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42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146 177 4217 0 0,'0'0'235'0'0,"0"0"-345"0"0,0 0-328 0 0,0 0 27 0 0,0 0 376 0 0,0 0 537 0 0,0 0 432 0 0,0 0 152 0 0,0 0-73 0 0,0 0-210 0 0,0 0-211 0 0,0 38-139 0 0,0 118-108 0 0,4 144 1001 0 0,7-215-1243 0 0,1 47-2996 0 0,-14-119 517 0 0,-5-8-2550 0 0,5-5 4486 0 0</inkml:trace>
  <inkml:trace contextRef="#ctx0" brushRef="#br0" timeOffset="501.138">0 170 2256 0 0,'0'0'899'0'0,"0"0"-44"0"0,0 0 53 0 0,0 0 155 0 0,0 0 154 0 0,0 0 59 0 0,0 0-87 0 0,0 0-186 0 0,0 0-195 0 0,0 0-173 0 0,0 0-99 0 0,33-25-78 0 0,105-73-69 0 0,-135 95-363 0 0,0 0 0 0 0,1 0 0 0 0,-1 1 0 0 0,0-1 0 0 0,1 1 0 0 0,-1 0-1 0 0,1 0 1 0 0,0 0 0 0 0,0 1 0 0 0,0-1 0 0 0,0 1 0 0 0,0 0 0 0 0,0 0 0 0 0,0 0 0 0 0,0 1 0 0 0,0-1-1 0 0,1 1 1 0 0,-1 0 0 0 0,2 0-26 0 0,8 2 98 0 0,127 14 509 0 0,-136-14-599 0 0,0 0 0 0 0,0 0 1 0 0,0 0-1 0 0,-1 1 1 0 0,1 0-1 0 0,0 0 0 0 0,-1 0 1 0 0,0 1-1 0 0,0-1 1 0 0,0 1-1 0 0,0 0 0 0 0,0 0 1 0 0,-1 0-1 0 0,0 1 0 0 0,0-1 1 0 0,0 1-1 0 0,0 0 1 0 0,-1-1-1 0 0,1 1 0 0 0,-1 0 1 0 0,-1 1-1 0 0,1-1 0 0 0,-1 0 1 0 0,1 5-9 0 0,0-1 18 0 0,0 0-1 0 0,-1 0 1 0 0,0 1 0 0 0,-1-1-1 0 0,0 0 1 0 0,0 0 0 0 0,-1 0-1 0 0,-1 0 1 0 0,1 0 0 0 0,-1 0 0 0 0,-1 0-1 0 0,1 0 1 0 0,-1 0 0 0 0,-1-1-1 0 0,0 1 1 0 0,0-1 0 0 0,-1 0-1 0 0,0-1 1 0 0,0 1 0 0 0,-1-1 0 0 0,1 0-1 0 0,-5 3-17 0 0,-129 111 583 0 0,137-120-573 0 0,-1-1-1 0 0,1 1 1 0 0,0 0-1 0 0,0-1 1 0 0,0 1-1 0 0,0 0 1 0 0,0 1 0 0 0,0-1-1 0 0,0 0 1 0 0,0 0-1 0 0,1 1 1 0 0,-1-1-1 0 0,0 1 1 0 0,1 0 0 0 0,-1-1-1 0 0,1 1 1 0 0,0 0-1 0 0,0 0 1 0 0,-1 0-1 0 0,1 0 1 0 0,0 0 0 0 0,0 0-1 0 0,1 0 1 0 0,-1 0-1 0 0,0 1 1 0 0,1-1-1 0 0,0 0 1 0 0,-1 0 0 0 0,1 0-1 0 0,0 1 1 0 0,0-1-1 0 0,0 0 1 0 0,0 1-1 0 0,0-1 1 0 0,1 0 0 0 0,-1 0-1 0 0,1 0 1 0 0,0 1-1 0 0,-1-1 1 0 0,2 2-10 0 0,8 3 210 0 0,0 1-1 0 0,0-1 1 0 0,1-1 0 0 0,0 0 0 0 0,0 0 0 0 0,1-1 0 0 0,-1-1-1 0 0,12 3-209 0 0,11 6 442 0 0,107 43 721 0 0,-75 21-2511 0 0,-60-69-3 0 0,8 9-11268 0 0,-10-16 8409 0 0</inkml:trace>
  <inkml:trace contextRef="#ctx0" brushRef="#br0" timeOffset="1051.761">847 527 2489 0 0,'0'0'1491'0'0,"0"0"-1066"0"0,0 0-174 0 0,0 0 254 0 0,0 0 306 0 0,0 0 192 0 0,0 0-10 0 0,-16 31-183 0 0,-53 100-266 0 0,16 19 64 0 0,13-2-779 0 0,40-127 285 0 0,40-126 1123 0 0,1 21-876 0 0,3 3 0 0 0,3 1 0 0 0,58-72-361 0 0,-36 74 146 0 0,-49 122-412 0 0,-4 74 1298 0 0,34 33-254 0 0,-34-92-600 0 0,-13-34 2278 0 0,-24-36-666 0 0,-52-53-1230 0 0,-75-52-2127 0 0,102 103-1128 0 0,14 11-5487 0 0,26 2 1759 0 0</inkml:trace>
  <inkml:trace contextRef="#ctx0" brushRef="#br0" timeOffset="1969.024">1269 674 0 0 0,'0'0'204'0'0,"0"0"33"0"0,0 0 278 0 0,0 0 475 0 0,0 0 490 0 0,0 0 295 0 0,0 0 62 0 0,0 0-94 0 0,0 0-139 0 0,0 0-182 0 0,0 0-169 0 0,0 0-155 0 0,0 0-195 0 0,31-11-146 0 0,99-40-107 0 0,-67 9 165 0 0,-53 28-600 0 0,13-8-89 0 0,-1-1 0 0 0,-1 0 0 0 0,0-2 0 0 0,-3-1-1 0 0,0 0 1 0 0,-1-2 0 0 0,-2 0 0 0 0,0 0 0 0 0,-2-1-1 0 0,-2-1 1 0 0,0 0 0 0 0,2-19-126 0 0,-12 44-56 0 0,0 3 14 0 0,-1 1 0 0 0,1 0 0 0 0,0-1-1 0 0,-1 1 1 0 0,0-1 0 0 0,1 1 0 0 0,-1-1-1 0 0,0 1 1 0 0,0-1 0 0 0,1 1 0 0 0,-1-1-1 0 0,-1 0 1 0 0,1 1 0 0 0,0-1 0 0 0,0 1-1 0 0,0-1 1 0 0,-1 1 0 0 0,1-1 0 0 0,-1 1 0 0 0,1-1-1 0 0,-1 1 1 0 0,0 0 0 0 0,1-1 0 0 0,-1 1-1 0 0,0 0 1 0 0,0-1 0 0 0,0 1 0 0 0,0 0-1 0 0,0 0 1 0 0,0 0 0 0 0,-1 0 0 0 0,1 0-1 0 0,0 0 43 0 0,-7 3-208 0 0,1 1 0 0 0,0 0 0 0 0,0 0 0 0 0,0 1 0 0 0,0 0-1 0 0,1 0 1 0 0,-1 1 0 0 0,1-1 0 0 0,1 1 0 0 0,-1 1-1 0 0,0-1 1 0 0,1 1 0 0 0,0 0 0 0 0,1 0 0 0 0,-1 1-1 0 0,1-1 1 0 0,0 1 0 0 0,1 0 0 0 0,-1 1 208 0 0,3-6-47 0 0,-8 14-2 0 0,2 0 0 0 0,0 0 0 0 0,0 0-1 0 0,2 1 1 0 0,0 0 0 0 0,1 0 0 0 0,1 1-1 0 0,0-1 1 0 0,1 1 0 0 0,1-1 0 0 0,1 1-1 0 0,1 6 50 0 0,0-17 45 0 0,0-1 0 0 0,0 0-1 0 0,0 0 1 0 0,1 0-1 0 0,0 0 1 0 0,0 0 0 0 0,1 0-1 0 0,-1-1 1 0 0,1 1 0 0 0,0-1-1 0 0,1 0 1 0 0,0 0-1 0 0,-1 0 1 0 0,1 0 0 0 0,1 0-1 0 0,-1-1 1 0 0,1 0-1 0 0,0 0 1 0 0,0 0 0 0 0,0-1-1 0 0,0 1 1 0 0,1-1-1 0 0,-1 0 1 0 0,1-1 0 0 0,3 2-45 0 0,3 1 223 0 0,1-1 0 0 0,-1 0 0 0 0,1-1 0 0 0,0 0 1 0 0,0-1-1 0 0,0 0 0 0 0,1-1 0 0 0,-1 0 0 0 0,0-1 0 0 0,0-1 1 0 0,10-1-224 0 0,-4-4 195 0 0,1 0 1 0 0,-2-1 0 0 0,1-1 0 0 0,-1-1-1 0 0,0-1 1 0 0,-1 0 0 0 0,0-1-1 0 0,-1-1 1 0 0,1 0-196 0 0,-3 0-2 0 0,-1-1-1 0 0,0 0 0 0 0,0 0 1 0 0,-1-1-1 0 0,-1-1 1 0 0,0 0-1 0 0,-1-1 0 0 0,-1 0 1 0 0,0 0-1 0 0,-2-1 1 0 0,0 0-1 0 0,0 0 1 0 0,-2-1-1 0 0,0 0 0 0 0,-1 0 1 0 0,-1 0-1 0 0,0 0 1 0 0,-1-11 2 0 0,-1 28-52 0 0,-1 0 1 0 0,0 0 0 0 0,0 0 0 0 0,0 0 0 0 0,1 0 0 0 0,-1 0 0 0 0,0 0 0 0 0,0 0-1 0 0,0 0 1 0 0,0 0 0 0 0,-1-1 0 0 0,1 1 0 0 0,0 0 0 0 0,0 0 0 0 0,-1 0 0 0 0,1 0 0 0 0,-1 0-1 0 0,1 0 1 0 0,-1 0 0 0 0,1 0 0 0 0,-1 0 0 0 0,1 1 0 0 0,-1-1 0 0 0,0 0 0 0 0,0 0-1 0 0,1 0 1 0 0,-1 1 0 0 0,0-1 0 0 0,0 0 0 0 0,0 1 0 0 0,0-1 0 0 0,0 1 0 0 0,0-1-1 0 0,0 1 1 0 0,0-1 0 0 0,0 1 0 0 0,0 0 0 0 0,0-1 0 0 0,0 1 0 0 0,0 0 0 0 0,0 0-1 0 0,0 0 1 0 0,0 0 0 0 0,0 0 0 0 0,0 0 0 0 0,0 0 0 0 0,0 0 0 0 0,-1 0 0 0 0,1 1-1 0 0,0-1 1 0 0,0 0 0 0 0,0 1 0 0 0,0-1 0 0 0,0 1 0 0 0,0-1 0 0 0,0 1 0 0 0,1-1 0 0 0,-1 1-1 0 0,0-1 1 0 0,0 1 0 0 0,0 0 0 0 0,0 0 0 0 0,1 0 0 0 0,-1-1 0 0 0,0 1 0 0 0,0 1 51 0 0,-8 9-77 0 0,0 1 1 0 0,1 0-1 0 0,0 0 1 0 0,1 1-1 0 0,0 0 1 0 0,1 0 0 0 0,0 0-1 0 0,1 1 1 0 0,1 0-1 0 0,0 0 1 0 0,1 0 0 0 0,0 1-1 0 0,1-1 1 0 0,1 1-1 0 0,0-1 1 0 0,1 1 0 0 0,1 6 76 0 0,1-14 75 0 0,1 0 0 0 0,-1 0 0 0 0,1 0 0 0 0,0 0 0 0 0,1-1 0 0 0,0 1 0 0 0,0-1 0 0 0,0 0 0 0 0,1 0 1 0 0,-1 0-1 0 0,1-1 0 0 0,1 0 0 0 0,-1 0 0 0 0,1 0 0 0 0,0 0 0 0 0,0-1 0 0 0,0 0 0 0 0,1-1 0 0 0,-1 1 0 0 0,1-1 1 0 0,0 0-1 0 0,0-1 0 0 0,0 0 0 0 0,0 0 0 0 0,1 0 0 0 0,-1-1 0 0 0,0 0 0 0 0,1 0 0 0 0,3-1-75 0 0,1 1 228 0 0,1 0 0 0 0,0-1 0 0 0,-1 0 0 0 0,1-1 0 0 0,-1-1-1 0 0,1 0 1 0 0,-1 0 0 0 0,0-2 0 0 0,1 1 0 0 0,-1-1 0 0 0,-1-1-1 0 0,1 0 1 0 0,7-5-228 0 0,1-3 112 0 0,0-1 0 0 0,0 0-1 0 0,-2-1 1 0 0,0-2 0 0 0,0 1 0 0 0,-2-2-1 0 0,0 0 1 0 0,-1-1 0 0 0,-1-1-1 0 0,-1 0 1 0 0,-1-1 0 0 0,0 0 0 0 0,1-7-112 0 0,-9 18-3 0 0,8-12-97 0 0,-2-2 0 0 0,0 1 0 0 0,-1-1 0 0 0,-2-1 1 0 0,0 0-1 0 0,-2 0 0 0 0,-1 0 0 0 0,1-22 100 0 0,-4 46-10 0 0,-1 0 1 0 0,0 0-1 0 0,0 1 0 0 0,0-1 1 0 0,1 0-1 0 0,-1 0 0 0 0,0 0 1 0 0,0 0-1 0 0,0 1 0 0 0,0-1 1 0 0,-1 0-1 0 0,1 0 0 0 0,0 0 1 0 0,0 0-1 0 0,0 1 0 0 0,-1-1 1 0 0,1 0-1 0 0,0 0 0 0 0,-1 1 1 0 0,1-1-1 0 0,-1 0 0 0 0,1 0 1 0 0,-1 1-1 0 0,1-1 0 0 0,-1 0 0 0 0,0 1 1 0 0,1-1-1 0 0,-1 1 0 0 0,0-1 1 0 0,1 1-1 0 0,-1-1 0 0 0,0 1 1 0 0,1 0-1 0 0,-1-1 0 0 0,0 1 1 0 0,0 0-1 0 0,0-1 0 0 0,1 1 1 0 0,-1 0-1 0 0,0 0 0 0 0,0 0 1 0 0,0 0-1 0 0,0 0 0 0 0,1 0 1 0 0,-1 0-1 0 0,0 0 0 0 0,0 0 1 0 0,0 0-1 0 0,0 0 0 0 0,1 1 0 0 0,-1-1 1 0 0,0 0-1 0 0,0 0 0 0 0,0 1 1 0 0,0 0 9 0 0,-41 31-724 0 0,29-15 699 0 0,1 1 0 0 0,1 1 0 0 0,0 0 0 0 0,1 0 0 0 0,2 1 0 0 0,0 0 0 0 0,1 0 0 0 0,0 1 0 0 0,2 0 0 0 0,1 0 0 0 0,0 1 0 0 0,2-1-1 0 0,0 21 26 0 0,0-33-145 0 0,1-1 0 0 0,1 1 0 0 0,0 0 0 0 0,0 0 0 0 0,0-1 0 0 0,1 1 0 0 0,1 0 0 0 0,0-1 0 0 0,0 1 0 0 0,0-1 0 0 0,1 0 0 0 0,0 1 0 0 0,1-1 0 0 0,0-1 0 0 0,0 1-1 0 0,0-1 1 0 0,1 1 0 0 0,0-1 0 0 0,1 0 0 0 0,0-1 0 0 0,0 0 0 0 0,6 5 145 0 0,28 11-4677 0 0,-11-15-2102 0 0,-17-6 3640 0 0</inkml:trace>
  <inkml:trace contextRef="#ctx0" brushRef="#br0" timeOffset="2465.064">2977 347 7570 0 0,'0'0'1069'0'0,"0"0"-287"0"0,0 0 1 0 0,0 0 153 0 0,0 0 49 0 0,0 0-106 0 0,0 0-183 0 0,-22 31-216 0 0,-71 103-186 0 0,-37 42-153 0 0,116-158-165 0 0,10-15-15 0 0,1 1 0 0 0,0-1 0 0 0,-1 1 0 0 0,2 0 0 0 0,-1 0-1 0 0,0 0 1 0 0,1 0 0 0 0,0 1 0 0 0,0-1 0 0 0,0 1 0 0 0,1-1-1 0 0,-1 1 1 0 0,1 0 0 0 0,0 3 39 0 0,1-6-240 0 0,0-2-33 0 0,0 0 41 0 0,14-11 394 0 0,137-181 1585 0 0,-76 89-1505 0 0,27-29 222 0 0,-52 88 51 0 0,-49 45-519 0 0,0-1 1 0 0,0 1 0 0 0,0 0 0 0 0,0-1 0 0 0,0 1-1 0 0,0 0 1 0 0,0 0 0 0 0,0 0 0 0 0,0 0 0 0 0,0 0-1 0 0,-1 0 1 0 0,1 0 0 0 0,0 0 0 0 0,-1 0 0 0 0,1 0-1 0 0,-1 1 1 0 0,1-1 0 0 0,-1 0 0 0 0,1 0 0 0 0,-1 0-1 0 0,0 1 1 0 0,0-1 0 0 0,0 0 0 0 0,1 1 0 0 0,-1-1-1 0 0,0 0 1 0 0,-1 0 0 0 0,1 1 0 0 0,0-1 0 0 0,0 0 0 0 0,0 0-1 0 0,-1 1 1 0 0,1-1 0 0 0,-1 0 0 0 0,1 0 0 0 0,-1 1 3 0 0,1 5 49 0 0,-1 33 71 0 0,0-23-130 0 0,0 1 0 0 0,1 0 0 0 0,1-1 1 0 0,1 1-1 0 0,0 0 0 0 0,1-1 0 0 0,1 0 0 0 0,1 0 0 0 0,0 0 1 0 0,3 4 9 0 0,-5-15-2 0 0,0 1 1 0 0,0-1-1 0 0,0 0 1 0 0,1 0 0 0 0,0 0-1 0 0,0-1 1 0 0,0 0 0 0 0,1 1-1 0 0,0-1 1 0 0,0-1 0 0 0,0 1-1 0 0,0-1 1 0 0,3 2 1 0 0,-15-32 3022 0 0,-6 12-3047 0 0,-1 1 0 0 0,0 0 1 0 0,-1 0-1 0 0,-1 1 0 0 0,0 1 0 0 0,0 1 0 0 0,-1 1 1 0 0,-1 0-1 0 0,1 1 0 0 0,-1 0 0 0 0,-1 2 0 0 0,1 0 0 0 0,-14-2 25 0 0,-7 3-1906 0 0,26 5-1785 0 0,3 2-4400 0 0,9 1 2714 0 0</inkml:trace>
</inkml:ink>
</file>

<file path=ppt/ink/ink2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46.0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63 12451 0 0,'0'0'280'0'0,"0"0"-306"0"0,0 0-72 0 0,0 0 324 0 0,0 0 372 0 0,0 0 142 0 0,0 0-29 0 0,7 35-98 0 0,23 113-127 0 0,-19-18 73 0 0,-4 314-2016 0 0,-28-359-2302 0 0,19-83 3333 0 0,0 1 0 0 0,0-1 0 0 0,-1 1 0 0 0,1-1 1 0 0,0 0-1 0 0,-1 0 0 0 0,1 0 0 0 0,-1 0 0 0 0,0-1 0 0 0,0 1 0 0 0,0-1 0 0 0,0 1 0 0 0,0-1 0 0 0,0 0 0 0 0,0 0 0 0 0,0 0 1 0 0,0-1-1 0 0,0 1 0 0 0,0-1 0 0 0,-1 1 0 0 0,1-1 0 0 0,0 0 0 0 0,0-1 0 0 0,-1 1 0 0 0,-2-1 426 0 0,2-2-35 0 0,-1 0-1 0 0,0-1 0 0 0,1 1 1 0 0,0-1-1 0 0,0 0 1 0 0,0 0-1 0 0,0-1 0 0 0,1 1 1 0 0,0-1-1 0 0,-1 1 1 0 0,2-1-1 0 0,-1 0 1 0 0,1-1-1 0 0,-1 1 0 0 0,1 0 1 0 0,1-1-1 0 0,-1 1 1 0 0,1-1-1 0 0,-1-4 36 0 0,-4-18 528 0 0,2-1-1 0 0,0 1 1 0 0,2-1 0 0 0,1 0-1 0 0,1 0 1 0 0,3-15-528 0 0,0 18 793 0 0,0 0 1 0 0,2 0-1 0 0,0 0 1 0 0,2 1-1 0 0,1 0 1 0 0,1 0-1 0 0,2 0-793 0 0,5-11 1035 0 0,3 1 0 0 0,1 0 0 0 0,1 2 0 0 0,2 0 0 0 0,2 2 0 0 0,26-28-1035 0 0,-38 44 203 0 0,1 1-1 0 0,0 1 1 0 0,1 0 0 0 0,1 1-1 0 0,0 0 1 0 0,0 1 0 0 0,1 1 0 0 0,1 1-1 0 0,0 0 1 0 0,0 1 0 0 0,0 1-1 0 0,1 1 1 0 0,0 1 0 0 0,0 0 0 0 0,1 2-1 0 0,12-1-202 0 0,-28 4 1 0 0,-1 0 1 0 0,0 0-1 0 0,1 0 0 0 0,-1 1 0 0 0,1 0 0 0 0,-1 0 0 0 0,0 0 1 0 0,1 0-1 0 0,-1 0 0 0 0,0 1 0 0 0,0-1 0 0 0,0 1 0 0 0,0 0 1 0 0,0 0-1 0 0,-1 0 0 0 0,1 0 0 0 0,0 0 0 0 0,-1 1 0 0 0,0-1 1 0 0,1 1-1 0 0,-1 0 0 0 0,0-1 0 0 0,0 1 0 0 0,-1 0 1 0 0,1 0-1 0 0,-1 1 0 0 0,1-1 0 0 0,-1 0 0 0 0,0 0 0 0 0,0 1 1 0 0,0-1-1 0 0,-1 0 0 0 0,1 1-1 0 0,0 9-14 0 0,0 0-1 0 0,-1 0 1 0 0,0 0 0 0 0,-1 0 0 0 0,-1 0 0 0 0,0 0-1 0 0,0 0 1 0 0,-1-1 0 0 0,-1 1 0 0 0,0-1-1 0 0,-1 0 1 0 0,0 0 0 0 0,-1 0 0 0 0,0-1 0 0 0,-1 0-1 0 0,-1 0 1 0 0,1-1 0 0 0,-2 1 0 0 0,1-2-1 0 0,-1 1 1 0 0,-1-1 0 0 0,1-1 0 0 0,-2 0-1 0 0,1 0 15 0 0,-40 30-83 0 0,-2-1 0 0 0,-1-3 0 0 0,-42 18 83 0 0,94-51-3 0 0,1-1 0 0 0,-1 0 1 0 0,1 0-1 0 0,-1 1 0 0 0,1-1 0 0 0,-1 0 0 0 0,0 1 0 0 0,1-1 1 0 0,0 1-1 0 0,-1-1 0 0 0,1 0 0 0 0,-1 1 0 0 0,1-1 0 0 0,-1 1 1 0 0,1-1-1 0 0,0 1 0 0 0,-1 0 0 0 0,1-1 0 0 0,0 1 0 0 0,0-1 1 0 0,-1 1-1 0 0,1 0 0 0 0,0-1 0 0 0,0 1 0 0 0,0-1 0 0 0,0 1 1 0 0,0 0-1 0 0,0-1 0 0 0,0 1 0 0 0,0 0 0 0 0,0-1 0 0 0,0 1 1 0 0,0-1-1 0 0,0 1 0 0 0,1 0 0 0 0,-1-1 0 0 0,0 1 0 0 0,0-1 1 0 0,1 1-1 0 0,-1 0 0 0 0,0-1 0 0 0,0 1 0 0 0,1-1 0 0 0,-1 1 0 0 0,1-1 1 0 0,-1 1-1 0 0,1-1 0 0 0,-1 0 0 0 0,1 1 0 0 0,-1-1 0 0 0,1 1 1 0 0,-1-1-1 0 0,1 0 0 0 0,0 1 3 0 0,37 22 374 0 0,-28-18-299 0 0,22 14 123 0 0,-10-7-112 0 0,0 1 0 0 0,-1 1-1 0 0,0 1 1 0 0,-1 0 0 0 0,-1 2 0 0 0,0 0 0 0 0,5 8-86 0 0,35 37-1455 0 0,-44-61-3371 0 0,-10-1-186 0 0,1 0-2411 0 0</inkml:trace>
  <inkml:trace contextRef="#ctx0" brushRef="#br0" timeOffset="249.254">741 608 4817 0 0,'0'0'2147'0'0,"0"0"-1223"0"0,0 0-213 0 0,0 0 189 0 0,0 0 143 0 0,0 0 4 0 0,0 0-189 0 0,0 0-261 0 0,-3 34-269 0 0,-8 104-226 0 0,8-68-351 0 0,16-14-1794 0 0,0-37-6646 0 0,-11-16 6196 0 0</inkml:trace>
  <inkml:trace contextRef="#ctx0" brushRef="#br0" timeOffset="646.614">719 453 4641 0 0,'0'0'1480'0'0,"0"0"-278"0"0,0 0 9 0 0,0 0 200 0 0,0 0 76 0 0,0 0-130 0 0,0 0-214 0 0,0 0-225 0 0,0 0-203 0 0,0 0-170 0 0,0 0-99 0 0,0 0-98 0 0,0 0-98 0 0,27-6-38 0 0,86-18-60 0 0,-51 22 98 0 0,-55 6-220 0 0,-4-3-9 0 0,0 0 0 0 0,-1 0 0 0 0,1 1 0 0 0,0-1 0 0 0,-1 1 0 0 0,1 0-1 0 0,-1 0 1 0 0,0 0 0 0 0,1 0 0 0 0,-1 0 0 0 0,0 1 0 0 0,0-1 0 0 0,0 1-1 0 0,-1-1 1 0 0,1 1 0 0 0,-1 0 0 0 0,1-1 0 0 0,-1 1 0 0 0,0 0 0 0 0,0 0 0 0 0,0 0-1 0 0,0 0 1 0 0,-1 0 0 0 0,1 0 0 0 0,-1 0 0 0 0,0 0 0 0 0,0 0 0 0 0,0 0-1 0 0,0 1 1 0 0,0-1 0 0 0,-1 0 0 0 0,0 0 0 0 0,1 0 0 0 0,-1 0 0 0 0,0 0-1 0 0,0-1 1 0 0,-1 1 0 0 0,1 0 0 0 0,-1 0-21 0 0,-66 107 555 0 0,68-107-557 0 0,0 0 1 0 0,0 0-1 0 0,0 0 1 0 0,0 0-1 0 0,1 0 1 0 0,-1 0-1 0 0,1 0 1 0 0,0 0-1 0 0,0 0 1 0 0,0 0-1 0 0,0-1 1 0 0,0 1-1 0 0,1 0 1 0 0,-1-1-1 0 0,1 1 1 0 0,0-1-1 0 0,0 1 1 0 0,0-1-1 0 0,0 0 1 0 0,0 0-1 0 0,0 0 1 0 0,1 0-1 0 0,-1 0 1 0 0,1 0-1 0 0,-1-1 1 0 0,1 1-1 0 0,-1-1 0 0 0,1 0 1 0 0,0 1-1 0 0,0-1 1 0 0,0-1-1 0 0,0 1 1 0 0,0 0-1 0 0,0-1 1 0 0,0 1-1 0 0,0-1 1 0 0,0 0-1 0 0,0 0 1 0 0,0 0-1 0 0,1-1 2 0 0,26 11 26 0 0,-28-10-11 0 0,1 0-1 0 0,-1 0 0 0 0,0 1 1 0 0,1 0-1 0 0,-1-1 1 0 0,0 1-1 0 0,0 0 0 0 0,0 0 1 0 0,1 0-1 0 0,-1 0 1 0 0,0 0-1 0 0,-1 1 0 0 0,1-1 1 0 0,0 1-1 0 0,0-1 1 0 0,0 1-1 0 0,-1 0 1 0 0,1-1-1 0 0,-1 1 0 0 0,0 0 1 0 0,1 0-1 0 0,-1 0 1 0 0,0 0-1 0 0,0 0 0 0 0,0 1 1 0 0,0-1-1 0 0,-1 0 1 0 0,1 0-1 0 0,0 1 1 0 0,-1-1-1 0 0,0 0 0 0 0,0 1 1 0 0,1-1-1 0 0,-1 0 1 0 0,-1 1-1 0 0,1-1 0 0 0,0 0 1 0 0,0 1-1 0 0,-1-1 1 0 0,0 0-1 0 0,1 0 1 0 0,-1 1-15 0 0,-5 7-75 0 0,-1 0 0 0 0,1 0 0 0 0,-1-1-1 0 0,-1 0 1 0 0,0-1 0 0 0,0 0 0 0 0,-1 0 0 0 0,0 0 0 0 0,0-1 0 0 0,-1-1 0 0 0,0 1 0 0 0,0-2 0 0 0,-1 1 0 0 0,1-1 0 0 0,-1-1 0 0 0,-5 1 75 0 0,-11 0-2475 0 0,16-5-1607 0 0,3 0-999 0 0,4 0-1818 0 0</inkml:trace>
  <inkml:trace contextRef="#ctx0" brushRef="#br0" timeOffset="2077.571">1208 833 0 0 0,'0'0'995'0'0,"0"0"784"0"0,0 0 351 0 0,0 0 94 0 0,0 0-21 0 0,0 0-164 0 0,0 0-237 0 0,0 0-268 0 0,35-13-259 0 0,110-39-260 0 0,-49 1 445 0 0,105-124 452 0 0,-187 160-1870 0 0,0-1 0 0 0,-1 0 0 0 0,-1-1-1 0 0,-1-1 1 0 0,-1 0 0 0 0,0 0 0 0 0,-1-1 0 0 0,-1 0-1 0 0,-1 0 1 0 0,0-1 0 0 0,-2 0 0 0 0,0 0 0 0 0,-1 0-1 0 0,-1-1 1 0 0,-1-12-42 0 0,-1 31-48 0 0,-1 1-1 0 0,0-1 1 0 0,0 0 0 0 0,0 0-1 0 0,0 0 1 0 0,0 0 0 0 0,0 1-1 0 0,-1-1 1 0 0,1 0 0 0 0,-1 0-1 0 0,1 1 1 0 0,-1-1 0 0 0,0 0-1 0 0,1 1 1 0 0,-1-1-1 0 0,0 1 1 0 0,0-1 0 0 0,0 1-1 0 0,0-1 1 0 0,0 1 0 0 0,-1-1-1 0 0,1 1 1 0 0,0 0 0 0 0,-1 0-1 0 0,1 0 1 0 0,-1 0 0 0 0,1 0-1 0 0,-1 0 1 0 0,1 0-1 0 0,-1 0 1 0 0,0 1 0 0 0,1-1-1 0 0,-1 1 1 0 0,0-1 0 0 0,0 1-1 0 0,1-1 1 0 0,-1 1 0 0 0,0 0-1 0 0,0 0 1 0 0,0 0 0 0 0,0 0-1 0 0,1 0 1 0 0,-1 1-1 0 0,0-1 1 0 0,0 0 0 0 0,1 1-1 0 0,-1-1 1 0 0,0 1 0 0 0,1 0-1 0 0,-1-1 1 0 0,0 1 0 0 0,1 0-1 0 0,-1 0 1 0 0,0 1 48 0 0,-15 11-233 0 0,1 0-1 0 0,0 1 1 0 0,2 1-1 0 0,0 0 1 0 0,0 1 0 0 0,1 1-1 0 0,1 0 1 0 0,1 0 0 0 0,0 1-1 0 0,-6 17 234 0 0,10-24-84 0 0,-1 3 43 0 0,1 0 1 0 0,0 0-1 0 0,0 0 0 0 0,2 1 1 0 0,0 0-1 0 0,0 0 0 0 0,1 0 1 0 0,1 0-1 0 0,1 1 0 0 0,0 0 1 0 0,1-1-1 0 0,1 14 41 0 0,1-25 17 0 0,0 1 0 0 0,0-1 0 0 0,1 1 0 0 0,-1-1 0 0 0,1 0-1 0 0,0 0 1 0 0,0 1 0 0 0,1-1 0 0 0,-1-1 0 0 0,1 1 0 0 0,0 0 0 0 0,0-1 0 0 0,0 1 0 0 0,0-1 0 0 0,1 0 0 0 0,-1 0 0 0 0,1 0 0 0 0,0 0-1 0 0,0-1 1 0 0,0 0 0 0 0,0 0 0 0 0,0 0 0 0 0,1 0 0 0 0,-1-1 0 0 0,1 1 0 0 0,-1-1 0 0 0,4 1-17 0 0,5 0 159 0 0,0 1 1 0 0,0-1 0 0 0,0-1-1 0 0,0 0 1 0 0,1-1 0 0 0,-1-1-1 0 0,0 0 1 0 0,0 0 0 0 0,6-3-160 0 0,17-7 310 0 0,0-3 1 0 0,-1 0 0 0 0,-1-3 0 0 0,0-1-1 0 0,-1-1 1 0 0,-1-2 0 0 0,-1-1 0 0 0,-1-1-1 0 0,16-18-310 0 0,-26 26 18 0 0,-1 0 0 0 0,-1-2-1 0 0,-1 0 1 0 0,0 0-1 0 0,-1-2 1 0 0,-1 0 0 0 0,-1-1-1 0 0,-1 0 1 0 0,0-1-1 0 0,7-19-17 0 0,-13-19-597 0 0,-8 58 503 0 0,0 0 1 0 0,-1 0-1 0 0,0 1 0 0 0,1-1 1 0 0,-1 1-1 0 0,1-1 1 0 0,-1 1-1 0 0,1 0 0 0 0,-1 0 1 0 0,0-1-1 0 0,1 1 1 0 0,-1 0-1 0 0,0 1 0 0 0,1-1 1 0 0,-1 0-1 0 0,0 0 1 0 0,1 1-1 0 0,-1-1 0 0 0,1 1 1 0 0,-1-1-1 0 0,1 1 1 0 0,-1 0-1 0 0,1-1 0 0 0,-1 1 1 0 0,1 0-1 0 0,0 0 1 0 0,-2 1 93 0 0,-15 14-282 0 0,1 2 1 0 0,1 0 0 0 0,0 0 0 0 0,1 2 0 0 0,1 0-1 0 0,1 0 1 0 0,-7 17 281 0 0,14-26-183 0 0,1 0 0 0 0,0 1-1 0 0,0 0 1 0 0,1 0 0 0 0,1 0-1 0 0,0 0 1 0 0,0 0 0 0 0,2 1-1 0 0,-1-1 1 0 0,2 1 0 0 0,-1 3 183 0 0,1-13-11 0 0,1 0 0 0 0,-1 0 0 0 0,0 0 1 0 0,1 0-1 0 0,-1-1 0 0 0,1 1 0 0 0,0 0 0 0 0,0 0 0 0 0,0 0 1 0 0,1-1-1 0 0,-1 1 0 0 0,1 0 0 0 0,-1-1 0 0 0,1 0 0 0 0,0 1 1 0 0,0-1-1 0 0,0 0 0 0 0,0 0 0 0 0,0 0 0 0 0,1 0 0 0 0,-1 0 1 0 0,0 0-1 0 0,1-1 0 0 0,-1 1 0 0 0,1-1 0 0 0,0 0 0 0 0,0 0 1 0 0,-1 0-1 0 0,1 0 0 0 0,0 0 0 0 0,1 0 11 0 0,97 8 1066 0 0,-91-9-857 0 0,9-3 164 0 0,-1-1 0 0 0,0-1 0 0 0,0 0 0 0 0,0-1 0 0 0,0-1 0 0 0,-1-1-1 0 0,0 0 1 0 0,-1-2 0 0 0,0 0 0 0 0,-1 0 0 0 0,1-1 0 0 0,-1-2-373 0 0,8-3 150 0 0,0 0-1 0 0,-1-2 0 0 0,-1-1 0 0 0,-1 0 1 0 0,0-2-1 0 0,-2 0 0 0 0,0-1 1 0 0,-1-1-1 0 0,-2 0 0 0 0,0-1 0 0 0,-1-1 1 0 0,-2 0-1 0 0,-1-1 0 0 0,-1 0 0 0 0,4-18-149 0 0,-11-25 156 0 0,-2 68-164 0 0,-1-1 0 0 0,0 1 0 0 0,0 0 0 0 0,0 0 0 0 0,0 0 0 0 0,0 0 0 0 0,-1-1 0 0 0,1 1 1 0 0,0 0-1 0 0,0 0 0 0 0,-1 0 0 0 0,1 0 0 0 0,-1 0 0 0 0,1 0 0 0 0,-1 0 0 0 0,1 0 0 0 0,-1 0 0 0 0,0 0 0 0 0,1 0 0 0 0,-1 0 1 0 0,0 0-1 0 0,0 0 0 0 0,0 0 0 0 0,0 1 0 0 0,0-1 0 0 0,0 0 0 0 0,0 1 0 0 0,0-1 0 0 0,0 1 0 0 0,0-1 0 0 0,0 1 0 0 0,0-1 1 0 0,0 1-1 0 0,0 0 0 0 0,0 0 0 0 0,-1-1 0 0 0,1 1 0 0 0,0 0 0 0 0,0 0 0 0 0,0 0 0 0 0,0 0 0 0 0,-1 0 0 0 0,1 1 0 0 0,0-1 0 0 0,0 0 1 0 0,0 0-1 0 0,0 1 0 0 0,0-1 0 0 0,0 1 0 0 0,-1-1 0 0 0,1 1 0 0 0,0-1 0 0 0,0 1 0 0 0,1 0 0 0 0,-1-1 0 0 0,-1 2 8 0 0,-8 7-82 0 0,0 0 0 0 0,0 1-1 0 0,1 0 1 0 0,0 1-1 0 0,1 0 1 0 0,1 0 0 0 0,-1 1-1 0 0,2 0 1 0 0,-5 9 82 0 0,2-3-18 0 0,0 1 0 0 0,1 0 0 0 0,1 1-1 0 0,1-1 1 0 0,1 1 0 0 0,0 0 0 0 0,2 0 0 0 0,0 1 0 0 0,1-1 0 0 0,1 1 0 0 0,1 0 0 0 0,3 13 18 0 0,-2-25-5 0 0,1 0 0 0 0,0 0 0 0 0,1 0 1 0 0,0 0-1 0 0,0 0 0 0 0,1-1 0 0 0,0 0 1 0 0,0 0-1 0 0,1 0 0 0 0,0 0 0 0 0,1 0 1 0 0,0-1-1 0 0,0 0 0 0 0,0-1 0 0 0,1 1 1 0 0,0-1-1 0 0,0 0 0 0 0,0-1 0 0 0,1 0 1 0 0,0 0-1 0 0,8 4 5 0 0,74 10-3373 0 0,-76-19 1430 0 0,3 0-3856 0 0,-7 0-2628 0 0</inkml:trace>
  <inkml:trace contextRef="#ctx0" brushRef="#br0" timeOffset="2346.802">3068 376 6617 0 0,'0'0'999'0'0,"0"0"-129"0"0,0 0 153 0 0,0 0 262 0 0,0 0 130 0 0,0 0-89 0 0,0 0-250 0 0,-10 33-312 0 0,-31 101-269 0 0,18 5-270 0 0,23-114-734 0 0,4-5-1802 0 0,4-11-5007 0 0,-7-8 1361 0 0</inkml:trace>
  <inkml:trace contextRef="#ctx0" brushRef="#br0" timeOffset="2735.243">2924 347 7426 0 0,'0'0'1180'0'0,"0"0"-201"0"0,0 0-6 0 0,0 0 67 0 0,0 0-93 0 0,0 0-173 0 0,0 0-146 0 0,0 0-164 0 0,0 0-105 0 0,0 0-64 0 0,0 0-55 0 0,33-6-28 0 0,103-15-31 0 0,-81 24 56 0 0,-47 2-158 0 0,-7-5-37 0 0,1 0 0 0 0,0 1 0 0 0,0-1 0 0 0,0 1 0 0 0,-1-1 0 0 0,1 1-1 0 0,0 0 1 0 0,-1 0 0 0 0,1 0 0 0 0,0 0 0 0 0,-1 0 0 0 0,1 0 0 0 0,-1 0 0 0 0,0 0 0 0 0,1 1 0 0 0,-1-1 0 0 0,0 1 0 0 0,0-1-1 0 0,0 1 1 0 0,0-1 0 0 0,0 1 0 0 0,0-1 0 0 0,0 1 0 0 0,-1 0 0 0 0,1 0 0 0 0,0-1 0 0 0,-1 1 0 0 0,1 0 0 0 0,-1 0-1 0 0,0 0 1 0 0,0 0 0 0 0,0-1 0 0 0,0 1 0 0 0,0 0 0 0 0,0 2-42 0 0,-26 58 1205 0 0,8-33-1058 0 0,18-25-161 0 0,-1-1 0 0 0,1 1 0 0 0,0-1-1 0 0,0 1 1 0 0,0-1 0 0 0,1 1 0 0 0,-1-1-1 0 0,1 1 1 0 0,0-1 0 0 0,0 1-1 0 0,0-1 1 0 0,0 0 0 0 0,1 1 0 0 0,-1-1-1 0 0,1 0 1 0 0,0 0 0 0 0,0 0 0 0 0,0 0-1 0 0,0 0 1 0 0,1-1 0 0 0,-1 1 0 0 0,1-1-1 0 0,-1 1 1 0 0,1-1 0 0 0,0 0 0 0 0,0 0-1 0 0,0 0 1 0 0,0-1 0 0 0,0 1-1 0 0,1-1 1 0 0,1 1 14 0 0,24 21-2 0 0,-23-19 55 0 0,-1 1 0 0 0,1 1 0 0 0,-1-1 0 0 0,0 1-1 0 0,0 0 1 0 0,0 0 0 0 0,-1 0 0 0 0,0 0 0 0 0,0 1 0 0 0,0 0 0 0 0,-1 0-1 0 0,0 0 1 0 0,-1 0 0 0 0,0 0 0 0 0,0 1 0 0 0,0-1 0 0 0,-1 1-1 0 0,0-1 1 0 0,0 1 0 0 0,-1 0 0 0 0,0-1 0 0 0,-1 1 0 0 0,1 0 0 0 0,-2 0-53 0 0,-2-2 108 0 0,0 1 0 0 0,-1-1 0 0 0,0-1 0 0 0,0 1 0 0 0,0-1 0 0 0,-1 0 0 0 0,1 0 0 0 0,-1 0 0 0 0,-1-1 0 0 0,1 0 0 0 0,-1 0 0 0 0,1 0 0 0 0,-1-1 0 0 0,0 0 0 0 0,0-1 0 0 0,-1 0 0 0 0,1 0 0 0 0,0 0 0 0 0,-1-1 0 0 0,1 0 0 0 0,-1 0 0 0 0,1-1 0 0 0,-1 0 0 0 0,0 0 0 0 0,-3-1-108 0 0,-45-16-1285 0 0,40 6-2194 0 0,3-1-4373 0 0,9 7-1890 0 0</inkml:trace>
</inkml:ink>
</file>

<file path=ppt/ink/ink2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54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1 481 0 0 0,'0'0'556'0'0,"0"0"768"0"0,0 0 250 0 0,0 0 6 0 0,0 0-2 0 0,0 0-26 0 0,22 3-31 0 0,74 8-50 0 0,-93-11-1359 0 0,1 1 0 0 0,-1-1 0 0 0,1 0 1 0 0,0 0-1 0 0,-1 0 0 0 0,1-1 0 0 0,-1 1 1 0 0,1-1-1 0 0,-1 0 0 0 0,1 0 0 0 0,-1 0 1 0 0,0-1-1 0 0,0 1 0 0 0,1-1 0 0 0,-1 1 1 0 0,0-1-1 0 0,0 0 0 0 0,0-1-112 0 0,8-5 374 0 0,50-35 419 0 0,-1-3 0 0 0,-3-3 0 0 0,-3-2 1 0 0,-1-2-1 0 0,13-21-793 0 0,-13 16 149 0 0,39-38 96 0 0,-91 97-259 0 0,1 1-1 0 0,-1-1 1 0 0,1 0-1 0 0,-1 0 0 0 0,0 1 1 0 0,0-1-1 0 0,0 1 0 0 0,0-1 1 0 0,0 1-1 0 0,0 0 0 0 0,0-1 1 0 0,0 1-1 0 0,0 0 0 0 0,-1-1 1 0 0,1 1-1 0 0,-1 0 0 0 0,1 0 1 0 0,-1 0-1 0 0,0 0 0 0 0,0-1 1 0 0,0 1-1 0 0,0 0 0 0 0,0 0 1 0 0,0 0-1 0 0,0 0 0 0 0,-1 0 1 0 0,1-1-1 0 0,-1 3 15 0 0,1-3 0 0 0,0 6 21 0 0,1 34 73 0 0,-2 1 1 0 0,-2-1-1 0 0,-2 0 0 0 0,-7 33-94 0 0,1-31 54 0 0,5-12-52 0 0,-2-1 1 0 0,0 0-1 0 0,-3 0 0 0 0,0-1 0 0 0,-2-1 0 0 0,-3 5-2 0 0,12-29 7 0 0,1 1 1 0 0,-1-1-1 0 0,-1 1 0 0 0,1-1 0 0 0,0 0 1 0 0,-1-1-1 0 0,0 1 0 0 0,0-1 0 0 0,0 0 1 0 0,0 0-1 0 0,0-1 0 0 0,-1 1 0 0 0,1-1 0 0 0,-1 0 1 0 0,1-1-1 0 0,-1 1 0 0 0,0-1 0 0 0,0 0 1 0 0,0-1-1 0 0,0 0 0 0 0,0 1 0 0 0,1-2 1 0 0,-1 1-1 0 0,0-1 0 0 0,-2 0-7 0 0,-7-1-394 0 0,-1-1 0 0 0,1 0-1 0 0,-1-1 1 0 0,1-1 0 0 0,0 0 0 0 0,1-1-1 0 0,-1-1 1 0 0,1 0 0 0 0,0-2 394 0 0,-8-9-3971 0 0,14 1-4135 0 0,8 12 5585 0 0</inkml:trace>
  <inkml:trace contextRef="#ctx0" brushRef="#br0" timeOffset="288.881">1245 91 11082 0 0,'0'0'515'0'0,"0"0"-181"0"0,0 0-14 0 0,0 0 149 0 0,0 0 121 0 0,0 0 22 0 0,-30 34-52 0 0,-96 108-97 0 0,79-69 62 0 0,47-64-457 0 0,-1-5-29 0 0,1 0 0 0 0,-1 0 0 0 0,1 0 0 0 0,0 1-1 0 0,1-1 1 0 0,-1 0 0 0 0,1 0 0 0 0,-1 0 0 0 0,1 0 0 0 0,1 0 0 0 0,-1 0 0 0 0,0 0 0 0 0,1 0-1 0 0,0 0 1 0 0,0-1 0 0 0,0 1 0 0 0,0 0 0 0 0,1-1 0 0 0,0 0 0 0 0,-1 0 0 0 0,1 0-1 0 0,0 0 1 0 0,0 0 0 0 0,1 0 0 0 0,-1-1 0 0 0,0 1 0 0 0,1-1 0 0 0,0 0 0 0 0,-1 0 0 0 0,1-1-1 0 0,0 1 1 0 0,0-1 0 0 0,0 0 0 0 0,0 0 0 0 0,0 0 0 0 0,0 0 0 0 0,1-1 0 0 0,1 1-39 0 0,14-1 231 0 0,0-1 0 0 0,0-1 0 0 0,0-1-1 0 0,0 0 1 0 0,0-2 0 0 0,-1 0 0 0 0,1-1 0 0 0,-1-1 0 0 0,-1-1 0 0 0,1 0 0 0 0,-2-2 0 0 0,1 0 0 0 0,-1-1 0 0 0,-1-1 0 0 0,0 0 0 0 0,0-1 0 0 0,-1-1 0 0 0,-1 0 0 0 0,0-1 0 0 0,-1 0 0 0 0,-1-1 0 0 0,1-3-231 0 0,-7 11 61 0 0,0 0 0 0 0,0-1 0 0 0,-1 1 0 0 0,0-1-1 0 0,0 0 1 0 0,-1-1 0 0 0,0 1 0 0 0,-1-1 0 0 0,0 0 0 0 0,0 0 0 0 0,-1 0 0 0 0,-1 0 0 0 0,0 0 0 0 0,0 0 0 0 0,-1 0 0 0 0,0-1 0 0 0,-1-4-61 0 0,0 11-98 0 0,0 1 0 0 0,-1-1-1 0 0,0 1 1 0 0,1 0 0 0 0,-1-1 0 0 0,-1 1 0 0 0,1 0 0 0 0,0 0-1 0 0,-1 1 1 0 0,1-1 0 0 0,-1 0 0 0 0,0 1 0 0 0,0-1 0 0 0,0 1-1 0 0,0 0 1 0 0,0 0 0 0 0,-1 0 0 0 0,1 1 0 0 0,-1-1 0 0 0,1 1-1 0 0,-1 0 1 0 0,1 0 0 0 0,-1 0 0 0 0,0 0 0 0 0,0 0 0 0 0,1 1-1 0 0,-2 0 100 0 0,-33-4-3763 0 0,6 5-3544 0 0,14 2-2109 0 0</inkml:trace>
</inkml:ink>
</file>

<file path=ppt/ink/ink2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0:00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0 597 0 0 0,'0'0'1080'0'0,"0"0"255"0"0,0 0 191 0 0,0 0 65 0 0,0 0-56 0 0,0 0-106 0 0,0 0-187 0 0,0 0-216 0 0,23-7-161 0 0,71-26-149 0 0,-1-26 1250 0 0,-31 11-1278 0 0,-2-3 0 0 0,-2-3 1 0 0,-2-2-1 0 0,2-9-688 0 0,-53 60-10 0 0,0-2 1 0 0,0 1-1 0 0,0 0 1 0 0,-1-1-1 0 0,0 0 1 0 0,0 0-1 0 0,-1-1 1 0 0,0 1-1 0 0,0 0 1 0 0,-1-1-1 0 0,0 0 0 0 0,0 0 1 0 0,-1 1-1 0 0,0-1 1 0 0,0-6 9 0 0,-39 7-1783 0 0,28 11 1647 0 0,0 1 0 0 0,-1 0 0 0 0,2 1 0 0 0,-1 0 0 0 0,1 1 0 0 0,0 0 0 0 0,0 0 0 0 0,0 1 0 0 0,1 0 0 0 0,1 1 0 0 0,-1-1 0 0 0,1 1 0 0 0,1 1-1 0 0,0-1 1 0 0,0 1 0 0 0,1 1 0 0 0,-3 6 136 0 0,2-6-13 0 0,0 1-1 0 0,0 0 0 0 0,1 0 0 0 0,1 0 0 0 0,0 0 1 0 0,0 1-1 0 0,1 0 0 0 0,1-1 0 0 0,0 1 0 0 0,1 0 0 0 0,1 0 1 0 0,0 0-1 0 0,0 0 0 0 0,1 1 14 0 0,3-7 87 0 0,-1-1 0 0 0,1 0 0 0 0,-1 0 0 0 0,2-1 0 0 0,-1 1 0 0 0,1-1 0 0 0,-1 0 0 0 0,1 0 0 0 0,1-1 0 0 0,-1 1 0 0 0,1-1 0 0 0,0 0 0 0 0,0 0 0 0 0,0-1 0 0 0,0 0 0 0 0,0 0 0 0 0,1-1 0 0 0,0 1 0 0 0,-1-1 0 0 0,1-1 0 0 0,0 1 0 0 0,0-1 0 0 0,0 0 0 0 0,0-1 0 0 0,0 0 0 0 0,1 0-87 0 0,5 1 217 0 0,0 0 0 0 0,0 0 0 0 0,0-1 0 0 0,0-1 0 0 0,0 0 0 0 0,-1-1 0 0 0,1-1 0 0 0,0 0 0 0 0,-1 0 0 0 0,0-1 0 0 0,5-2-217 0 0,161-100 1478 0 0,-150 85-1370 0 0,0-2 0 0 0,-2 0-1 0 0,-1-2 1 0 0,-1-1 0 0 0,-1-1 0 0 0,-1-1-1 0 0,16-27-106 0 0,-24 6-150 0 0,-16 48 88 0 0,1 1-1 0 0,-1-1 1 0 0,1 0-1 0 0,-1 0 0 0 0,1 1 1 0 0,-1-1-1 0 0,0 1 0 0 0,1-1 1 0 0,-1 1-1 0 0,0 0 0 0 0,0 0 1 0 0,1-1-1 0 0,-1 1 0 0 0,0 1 1 0 0,1-1-1 0 0,-1 0 0 0 0,0 0 1 0 0,0 0-1 0 0,1 1 1 0 0,-1-1-1 0 0,0 1 0 0 0,1 0 1 0 0,-1-1-1 0 0,1 1 0 0 0,-1 0 1 0 0,1 0-1 0 0,-1 0 0 0 0,1 0 1 0 0,0 0-1 0 0,-1 0 0 0 0,1 1 62 0 0,-9 7-94 0 0,0 0 0 0 0,1 1 0 0 0,0 0 0 0 0,0 1 0 0 0,1 0-1 0 0,1 0 1 0 0,0 1 0 0 0,1 0 0 0 0,0 0 0 0 0,0 0 0 0 0,2 1-1 0 0,-1 0 1 0 0,2 0 0 0 0,0 0 0 0 0,0 0 0 0 0,1 1 0 0 0,1-1-1 0 0,0 2 95 0 0,0-9 17 0 0,1 0-1 0 0,-1 0 1 0 0,1-1-1 0 0,1 1 1 0 0,-1 0 0 0 0,1 0-1 0 0,0-1 1 0 0,0 1-1 0 0,1 0 1 0 0,-1-1-1 0 0,1 1 1 0 0,1-1-1 0 0,-1 0 1 0 0,1 0-1 0 0,0 0 1 0 0,0 0-1 0 0,0 0 1 0 0,0-1-1 0 0,1 1 1 0 0,0-1-1 0 0,0 0 1 0 0,0 0 0 0 0,1 0-1 0 0,-1-1 1 0 0,1 1-1 0 0,0-1 1 0 0,0 0-1 0 0,3 1-16 0 0,2 0 140 0 0,-1-1 0 0 0,1 0 0 0 0,0 0-1 0 0,0-1 1 0 0,0 0 0 0 0,1-1 0 0 0,-1 0 0 0 0,0 0-1 0 0,1-1 1 0 0,-1-1 0 0 0,0 0 0 0 0,0 0-1 0 0,1-1 1 0 0,-1 0 0 0 0,0-1 0 0 0,-1 0 0 0 0,1 0-1 0 0,0-1 1 0 0,-1-1 0 0 0,0 1 0 0 0,0-1 0 0 0,0-1-1 0 0,3-3-139 0 0,17-12 295 0 0,-1-2-1 0 0,-1 0 0 0 0,-2-2 1 0 0,0-1-1 0 0,-1-1 0 0 0,2-6-294 0 0,-14 19 16 0 0,-1-1 1 0 0,-1 0-1 0 0,0 0 0 0 0,-1-1 1 0 0,-1 0-1 0 0,0-1 0 0 0,-1 1 1 0 0,-1-2-1 0 0,-1 1 0 0 0,0-1 0 0 0,-1 0 1 0 0,-1 0-1 0 0,-1 0 0 0 0,0-11-16 0 0,-2 27-18 0 0,-1 1-1 0 0,1 0 1 0 0,-1-1-1 0 0,1 1 0 0 0,-1 0 1 0 0,1-1-1 0 0,-1 1 1 0 0,0 0-1 0 0,0 0 0 0 0,0 0 1 0 0,0 0-1 0 0,0 0 1 0 0,0 0-1 0 0,0 0 1 0 0,0 0-1 0 0,0 0 0 0 0,0 0 1 0 0,-1 0-1 0 0,1 1 1 0 0,0-1-1 0 0,0 0 1 0 0,-1 1-1 0 0,1-1 0 0 0,0 1 1 0 0,-1 0-1 0 0,1-1 1 0 0,-1 1-1 0 0,1 0 1 0 0,-1 0-1 0 0,1 0 0 0 0,0 0 1 0 0,-1 0-1 0 0,1 0 1 0 0,-1 0-1 0 0,1 0 1 0 0,-1 1-1 0 0,1-1 0 0 0,0 1 1 0 0,-1-1-1 0 0,1 1 1 0 0,0-1-1 0 0,-1 1 0 0 0,1 0 1 0 0,0 0-1 0 0,0-1 1 0 0,0 1-1 0 0,0 0 1 0 0,-1 0-1 0 0,1 0 0 0 0,0 0 1 0 0,1 0-1 0 0,-1 1 1 0 0,0-1-1 0 0,0 0 1 0 0,0 0-1 0 0,1 1 19 0 0,-18 18-194 0 0,1 1-1 0 0,2 1 1 0 0,0 0-1 0 0,1 1 1 0 0,2 1-1 0 0,0 0 1 0 0,1 1-1 0 0,2 0 1 0 0,1 0-1 0 0,-2 11 195 0 0,0 93-5493 0 0,44-66-5120 0 0,-28-56 8273 0 0</inkml:trace>
  <inkml:trace contextRef="#ctx0" brushRef="#br0" timeOffset="597.72">1812 232 440 0 0,'0'0'1803'0'0,"0"0"-443"0"0,0 0-117 0 0,0 0 52 0 0,0 0 12 0 0,0 0-100 0 0,0 0-199 0 0,0 0-245 0 0,0 0-227 0 0,-33 30-156 0 0,-101 91-105 0 0,25-6 592 0 0,76-68-1110 0 0,33-47 81 0 0,0 0 2 0 0,0 0-10 0 0,0 0 30 0 0,211-238 3620 0 0,-98 146-2939 0 0,-111 93-547 0 0,-1 0 0 0 0,1-1-1 0 0,0 1 1 0 0,-1 0 0 0 0,1 0 0 0 0,-1 0 0 0 0,1 0 0 0 0,-1 0-1 0 0,1 0 1 0 0,-1 1 0 0 0,0-1 0 0 0,0 0 0 0 0,1 1-1 0 0,-1-1 1 0 0,0 1 0 0 0,0-1 0 0 0,-1 1 0 0 0,1 0-1 0 0,0-1 1 0 0,0 1 0 0 0,-1 0 0 0 0,1-1 0 0 0,-1 1-1 0 0,1 0 1 0 0,-1 0 0 0 0,0 0 0 0 0,0-1 0 0 0,0 1 0 0 0,0 0-1 0 0,0 0 1 0 0,0 0 0 0 0,0 0 0 0 0,-1-1 0 0 0,1 1-1 0 0,-1 0 1 0 0,1 0 0 0 0,-1-1 0 0 0,0 1 0 0 0,0 0-1 0 0,1-1 1 0 0,-2 1 6 0 0,2 11-5 0 0,0 8 21 0 0,-2-7-24 0 0,1 0-1 0 0,1 1 1 0 0,1-1-1 0 0,0 0 1 0 0,0 0 0 0 0,2 1-1 0 0,0-1 1 0 0,0-1 0 0 0,1 1-1 0 0,1 0 1 0 0,0-1 0 0 0,1 0-1 0 0,1 0 1 0 0,5 8 8 0 0,-3-10-319 0 0,-3-2 2094 0 0,-16-18-446 0 0,-12-10-1503 0 0,-1 2 0 0 0,0 0 0 0 0,-1 2 0 0 0,-1 0 1 0 0,0 2-1 0 0,-1 1 0 0 0,0 0 0 0 0,-1 2 1 0 0,0 2-1 0 0,-22-5 174 0 0,3 9-3456 0 0,17 12-5516 0 0,22-5 5083 0 0</inkml:trace>
  <inkml:trace contextRef="#ctx0" brushRef="#br0" timeOffset="863.349">2279 185 11731 0 0,'0'0'1561'0'0,"0"0"-519"0"0,0 0-278 0 0,0 0 55 0 0,0 0 45 0 0,0 0-65 0 0,0 0-107 0 0,0 0-161 0 0,0 0-173 0 0,0 0-96 0 0,0 0-105 0 0,-16 33-59 0 0,-50 102-38 0 0,40-65-23 0 0,18 19-51 0 0,8-52-4640 0 0,0-19-526 0 0,0-18 834 0 0,0 0-1235 0 0</inkml:trace>
  <inkml:trace contextRef="#ctx0" brushRef="#br0" timeOffset="1130.01">2169 214 4953 0 0,'0'0'1360'0'0,"0"0"-370"0"0,0 0 7 0 0,0 0 240 0 0,0 0 127 0 0,0 0-60 0 0,0 0-147 0 0,0 0-121 0 0,0 0-121 0 0,0 0-114 0 0,0 0-103 0 0,0 0-92 0 0,0 0-65 0 0,32-1-75 0 0,103-5-72 0 0,19-8 234 0 0,-150 13-1629 0 0,18-2 1936 0 0,-18 3-4966 0 0,-6-1-5782 0 0,-5 1 4276 0 0</inkml:trace>
  <inkml:trace contextRef="#ctx0" brushRef="#br0" timeOffset="16299.082">2220 391 0 0 0,'0'0'958'0'0,"0"0"200"0"0,-2 2 143 0 0,-9 5 79 0 0,8-5-22 0 0,16 1 9059 0 0,202-6-8588 0 0,-157 1-666 0 0,-22 1-4209 0 0,-12 0-6857 0 0,-22 1 3288 0 0</inkml:trace>
</inkml:ink>
</file>

<file path=ppt/ink/ink2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0:31.0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34 0 0 0,'0'0'272'0'0,"0"0"828"0"0,0 0 315 0 0,0 0 19 0 0,0 0-95 0 0,0 0-114 0 0,0 0-140 0 0,0 0-156 0 0,-3-2-125 0 0,-9-3-123 0 0,9 4-93 0 0,3 1-64 0 0,0 0-48 0 0,0 0-61 0 0,0 0-73 0 0,19 0 924 0 0,284 0 2731 0 0,-169-22-3457 0 0,-130 21 830 0 0,-1-2-18265 0 0,-4 3 13988 0 0</inkml:trace>
</inkml:ink>
</file>

<file path=ppt/ink/ink2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0:31.3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 3153 0 0,'0'0'1037'0'0,"0"0"-406"0"0,0 0-215 0 0,0 0 234 0 0,0 0 384 0 0,0 0 317 0 0,0 0 122 0 0,0 0-110 0 0,0 0-179 0 0,0 0-181 0 0,0 0-170 0 0,0 0-150 0 0,30-4-107 0 0,93-14-96 0 0,-8-1 442 0 0,-25 5-1210 0 0,-26 10-3649 0 0,-38 4-3983 0 0,-19 0 3276 0 0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7.1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358 41 1456 0 0,'0'0'1583'0'0,"0"0"-428"0"0,0 0 48 0 0,0 0 304 0 0,0 0 239 0 0,0 0 109 0 0,0 0-111 0 0,0 0-189 0 0,0 0-192 0 0,0 0-204 0 0,0 0-191 0 0,0 0-197 0 0,0 0-125 0 0,-10-7-86 0 0,-34-22-77 0 0,42 28-450 0 0,0 0 0 0 0,0 0 0 0 0,0 1 0 0 0,0-1 0 0 0,0 1 0 0 0,0 0 0 0 0,0 0 0 0 0,0-1 0 0 0,-1 1 0 0 0,1 1 0 0 0,0-1 0 0 0,0 0 0 0 0,0 0 0 0 0,0 1 0 0 0,0-1 0 0 0,0 1 0 0 0,0 0 0 0 0,0-1 0 0 0,0 1 0 0 0,0 0 0 0 0,0 0 0 0 0,0 1 0 0 0,0-1 0 0 0,1 0 0 0 0,-1 0 0 0 0,1 1 0 0 0,-1-1 0 0 0,1 1 0 0 0,-1 0-33 0 0,-6 5 99 0 0,-13 6-38 0 0,1 1 0 0 0,1 1 0 0 0,0 1 1 0 0,1 1-1 0 0,1 0 0 0 0,0 1 0 0 0,2 1 1 0 0,0 1-1 0 0,1 0 0 0 0,1 1 0 0 0,-8 17-61 0 0,16-28-12 0 0,1 0-1 0 0,0 0 1 0 0,0 1-1 0 0,1-1 1 0 0,0 1 0 0 0,1-1-1 0 0,1 1 1 0 0,-1 0-1 0 0,2 0 1 0 0,-1 0-1 0 0,2-1 1 0 0,0 7 12 0 0,2-13 28 0 0,0 0 0 0 0,0-1 0 0 0,0 1-1 0 0,0-1 1 0 0,1 1 0 0 0,0-1 0 0 0,-1 0 0 0 0,1 0 0 0 0,0-1 0 0 0,1 1 0 0 0,-1-1 0 0 0,0 0-1 0 0,1 0 1 0 0,-1 0 0 0 0,1-1 0 0 0,0 1 0 0 0,-1-1 0 0 0,1 0 0 0 0,0-1 0 0 0,0 1-1 0 0,0-1 1 0 0,0 0 0 0 0,-1 0 0 0 0,1-1 0 0 0,0 1 0 0 0,0-1 0 0 0,0 0 0 0 0,-1 0 0 0 0,1-1-1 0 0,0 1 1 0 0,-1-1 0 0 0,1 0 0 0 0,-1 0-28 0 0,28-13 219 0 0,-1-1 1 0 0,-1-1-1 0 0,0-1 0 0 0,-1-2 0 0 0,-2-1 0 0 0,0-1 1 0 0,19-20-220 0 0,-12 12 125 0 0,128-113 364 0 0,-161 142-495 0 0,0 1 0 0 0,-1 0 0 0 0,1-1 0 0 0,0 1 0 0 0,-1-1 0 0 0,1 1 0 0 0,0 0 0 0 0,0 0 0 0 0,-1-1 1 0 0,1 1-1 0 0,0 0 0 0 0,0 0 0 0 0,0 0 0 0 0,-1 0 0 0 0,1 0 0 0 0,0 0 0 0 0,0 0 0 0 0,0 0 0 0 0,-1 0 1 0 0,1 0-1 0 0,0 1 0 0 0,0-1 0 0 0,0 0 0 0 0,-1 1 0 0 0,1-1 0 0 0,0 0 0 0 0,-1 1 0 0 0,1-1 0 0 0,0 1 1 0 0,-1-1-1 0 0,1 1 0 0 0,0-1 0 0 0,-1 1 0 0 0,1-1 0 0 0,-1 1 0 0 0,1 0 0 0 0,-1-1 0 0 0,1 1 1 0 0,-1 0-1 0 0,0-1 0 0 0,1 1 0 0 0,-1 0 0 0 0,0 0 0 0 0,1-1 0 0 0,-1 1 0 0 0,0 0 0 0 0,0 0 0 0 0,0 0 1 0 0,0-1-1 0 0,0 1 0 0 0,0 0 0 0 0,0 0 0 0 0,0 0 0 0 0,0-1 0 0 0,0 1 0 0 0,0 0 0 0 0,0 0 0 0 0,-1 0 1 0 0,1-1-1 0 0,0 1 0 0 0,-1 0 0 0 0,1 0 0 0 0,0-1 0 0 0,-1 1 0 0 0,0 0 6 0 0,2 13 63 0 0,5 27-95 0 0,-7-31-88 0 0,1 0 0 0 0,0 0 0 0 0,1 0-1 0 0,0 0 1 0 0,1-1 0 0 0,0 1 0 0 0,0 0 0 0 0,1 0 0 0 0,0-1-1 0 0,0 0 1 0 0,1 0 0 0 0,1 0 0 0 0,0 0 0 0 0,0 0 0 0 0,0-1-1 0 0,1 0 1 0 0,0 0 0 0 0,1-1 0 0 0,0 1 0 0 0,0-2 0 0 0,0 1-1 0 0,1-1 1 0 0,0 0 0 0 0,0 0 0 0 0,1-1 0 0 0,8 4 120 0 0,49 4-3366 0 0,-23-11-4475 0 0,-30-2-1878 0 0</inkml:trace>
</inkml:ink>
</file>

<file path=ppt/ink/ink2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0:35.3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37 0 0 0,'0'0'239'0'0,"0"0"726"0"0,0 0 312 0 0,0 0 119 0 0,0 0-16 0 0,0 0-137 0 0,0 0-207 0 0,0 0-198 0 0,0 0-171 0 0,0 1 1085 0 0,-16 72 154 0 0,6 13-1502 0 0,4-1-1 0 0,4 1 1 0 0,4 9-404 0 0,-1 9-2730 0 0,-1-104 1484 0 0,0 0-345 0 0,0 0-372 0 0,0 0-455 0 0,0 0-122 0 0,0 0 1118 0 0</inkml:trace>
  <inkml:trace contextRef="#ctx0" brushRef="#br0" timeOffset="552.903">1 148 0 0 0,'0'0'540'0'0,"0"0"8"0"0,0 0 136 0 0,0 0 241 0 0,0 0 221 0 0,0 0 103 0 0,0 0-65 0 0,0 0-162 0 0,0 0-180 0 0,0 0-139 0 0,0 0-125 0 0,0 0-77 0 0,0 0-11 0 0,28-19 7 0 0,90-59 11 0 0,-49 46 431 0 0,75 13 431 0 0,-141 20-1370 0 0,1 0 1 0 0,-1 0 0 0 0,1 1-1 0 0,-1-1 1 0 0,0 1 0 0 0,1-1-1 0 0,-1 1 1 0 0,0 0 0 0 0,0 0-1 0 0,0 1 1 0 0,0-1 0 0 0,-1 1-1 0 0,1-1 1 0 0,-1 1 0 0 0,1 0-1 0 0,-1 0 1 0 0,0 0 0 0 0,0 0-1 0 0,0 0 1 0 0,0 1 0 0 0,-1-1-1 0 0,0 0 1 0 0,1 1 0 0 0,-1 0-1 0 0,0-1 1 0 0,-1 1 0 0 0,1-1-1 0 0,-1 1 1 0 0,1 0 0 0 0,-1-1-1 0 0,0 1 1 0 0,0 0 0 0 0,-1 0-1 0 0,1-1 1 0 0,-1 1 0 0 0,-1 3-1 0 0,-2 1 32 0 0,0-1 0 0 0,-1 1 0 0 0,0-1 0 0 0,-1 0 0 0 0,0 0 0 0 0,0 0 1 0 0,0-1-1 0 0,-1 0 0 0 0,0 0 0 0 0,0-1 0 0 0,-7 5-32 0 0,-150 85-379 0 0,126-69 351 0 0,33-21 14 0 0,4-5 13 0 0,1 0 0 0 0,-1 0 0 0 0,1 0 0 0 0,-1 0 0 0 0,1 1 0 0 0,0-1 0 0 0,-1 0 0 0 0,1 1 0 0 0,-1-1 0 0 0,1 0 0 0 0,0 1 0 0 0,-1-1-1 0 0,1 0 1 0 0,0 1 0 0 0,-1-1 0 0 0,1 1 0 0 0,0-1 0 0 0,0 0 0 0 0,-1 1 0 0 0,1-1 0 0 0,0 1 0 0 0,0-1 0 0 0,0 1 0 0 0,0-1 0 0 0,-1 1 0 0 0,1-1 0 0 0,0 1 0 0 0,0-1 0 0 0,0 1 0 0 0,0-1 0 0 0,0 1 0 0 0,0-1 0 0 0,1 1 0 0 0,-1-1-1 0 0,0 1 1 0 0,0-1 0 0 0,0 1 0 0 0,0-1 0 0 0,0 1 0 0 0,1-1 0 0 0,-1 1 0 0 0,0-1 0 0 0,0 0 0 0 0,1 1 0 0 0,-1-1 0 0 0,0 1 0 0 0,1-1 0 0 0,-1 0 0 0 0,1 1 0 0 0,-1-1 0 0 0,0 0 0 0 0,1 0 0 0 0,-1 1 0 0 0,1-1 1 0 0,135 73 1760 0 0,-70-40-1201 0 0,-62-31-1286 0 0,16 13 2170 0 0,-16-9-4381 0 0,-2 1-4754 0 0,-2-7 1661 0 0</inkml:trace>
  <inkml:trace contextRef="#ctx0" brushRef="#br0" timeOffset="905.766">591 368 4249 0 0,'0'0'985'0'0,"0"0"-359"0"0,0 0-247 0 0,0 0 26 0 0,0 0 113 0 0,0 0 134 0 0,0 0 100 0 0,0 0-8 0 0,0 0-65 0 0,0 0-96 0 0,0 0-158 0 0,0 0-125 0 0,0 0-68 0 0,4 15-53 0 0,14 70 84 0 0,-7 22-511 0 0,-10-86-3205 0 0,-1-13-2223 0 0,0-4 3082 0 0</inkml:trace>
  <inkml:trace contextRef="#ctx0" brushRef="#br0" timeOffset="1427.914">536 346 2849 0 0,'0'0'941'0'0,"0"0"-213"0"0,0 0-70 0 0,0 0 122 0 0,0 0 208 0 0,0 0 95 0 0,0 0-23 0 0,0 0-74 0 0,0 0-133 0 0,0 0-118 0 0,0 0-88 0 0,0 0-88 0 0,24-5-91 0 0,72-14-73 0 0,-2 14 669 0 0,-93 7-1041 0 0,-1-1 1 0 0,1 1 0 0 0,0 0-1 0 0,-1 0 1 0 0,1 0-1 0 0,-1-1 1 0 0,0 1 0 0 0,0 0-1 0 0,0 0 1 0 0,1 0-1 0 0,-2 0 1 0 0,1 0 0 0 0,0-1-1 0 0,0 1 1 0 0,-1 0-1 0 0,1 0 1 0 0,-1 0 0 0 0,1 0-1 0 0,-1-1 1 0 0,0 1-1 0 0,0 0 1 0 0,1-1 0 0 0,-1 1-1 0 0,0 0 1 0 0,-1-1-1 0 0,1 1-23 0 0,-11 14 202 0 0,11-15-206 0 0,-1 1 1 0 0,0-1-1 0 0,1 0 1 0 0,-1 1 0 0 0,1-1-1 0 0,-1 1 1 0 0,1-1 0 0 0,0 1-1 0 0,-1 0 1 0 0,1-1 0 0 0,0 1-1 0 0,0 0 1 0 0,0 0 0 0 0,1 0-1 0 0,-1 0 1 0 0,0 0-1 0 0,1 0 1 0 0,-1 0 0 0 0,1 0-1 0 0,0 0 1 0 0,-1 0 0 0 0,1 0-1 0 0,0 0 1 0 0,0 0 0 0 0,1 0-1 0 0,-1 0 1 0 0,0 0-1 0 0,1 0 1 0 0,-1 0 0 0 0,1 0-1 0 0,-1 0 1 0 0,1 0 0 0 0,0 0-1 0 0,0 0 1 0 0,0 0 0 0 0,0-1-1 0 0,0 1 1 0 0,1 0-1 0 0,-1-1 1 0 0,0 1 0 0 0,1-1-1 0 0,-1 1 1 0 0,1-1 0 0 0,1 1 3 0 0,101 56 246 0 0,-102-56-224 0 0,0-1 0 0 0,0 1 0 0 0,0 0-1 0 0,-1 0 1 0 0,1 1 0 0 0,-1-1-1 0 0,1 0 1 0 0,-1 0 0 0 0,0 1 0 0 0,0-1-1 0 0,0 1 1 0 0,0-1 0 0 0,0 1-1 0 0,-1-1 1 0 0,1 1 0 0 0,-1 0 0 0 0,1-1-1 0 0,-1 1 1 0 0,0 0 0 0 0,0-1 0 0 0,0 1-1 0 0,-1 0 1 0 0,1-1 0 0 0,-1 1-1 0 0,1-1 1 0 0,-1 1 0 0 0,0-1 0 0 0,0 1-1 0 0,0-1 1 0 0,0 1 0 0 0,0-1 0 0 0,-1 0-1 0 0,1 1 1 0 0,-1-1 0 0 0,0 0-1 0 0,1 0 1 0 0,-1 0 0 0 0,-2 1-22 0 0,-76 31-182 0 0,21-28-5284 0 0,32-3-2020 0 0,20-2 4087 0 0</inkml:trace>
  <inkml:trace contextRef="#ctx0" brushRef="#br0" timeOffset="1740.891">39 726 24 0 0,'0'0'3229'0'0,"0"0"-1401"0"0,0 0-340 0 0,0 0 174 0 0,0 0 109 0 0,0 0-70 0 0,0 0-153 0 0,0 0-163 0 0,0 0-208 0 0,37-1-190 0 0,116-2-175 0 0,12-12 679 0 0,283-3-2972 0 0,-387 18-2588 0 0,-20 0-4310 0 0,-27 0 3205 0 0</inkml:trace>
  <inkml:trace contextRef="#ctx0" brushRef="#br0" timeOffset="2280.474">236 987 584 0 0,'0'0'572'0'0,"0"0"-108"0"0,0 0 192 0 0,0 0 435 0 0,0 0 335 0 0,0 0 33 0 0,0 0-159 0 0,0 0-227 0 0,0 0-207 0 0,0 0-185 0 0,0 0-177 0 0,0 0-142 0 0,0 0-118 0 0,4 35-94 0 0,11 109-69 0 0,-15-7-910 0 0,-18-66-1075 0 0,6-31-5420 0 0,12-36 5868 0 0</inkml:trace>
  <inkml:trace contextRef="#ctx0" brushRef="#br0" timeOffset="2775.306">142 1027 3025 0 0,'0'0'1312'0'0,"0"0"-146"0"0,0 0 28 0 0,0 0 83 0 0,0 0 10 0 0,0 0-110 0 0,0 0-158 0 0,0 0-145 0 0,0 0-109 0 0,0 0-94 0 0,36-14-43 0 0,112-46-50 0 0,-45 34 368 0 0,-103 26-945 0 0,29-5 234 0 0,1 2-1 0 0,-1 0 1 0 0,1 2-1 0 0,-1 1 1 0 0,17 3-235 0 0,-45-2-7 0 0,1 0-1 0 0,-1 0 1 0 0,0 0 0 0 0,1 0 0 0 0,-1 0-1 0 0,0 0 1 0 0,0 0 0 0 0,0 1-1 0 0,0-1 1 0 0,0 1 0 0 0,0-1 0 0 0,-1 1-1 0 0,1-1 1 0 0,0 1 0 0 0,-1-1-1 0 0,1 1 1 0 0,-1-1 0 0 0,1 1 0 0 0,-1 0-1 0 0,0-1 1 0 0,0 1 0 0 0,0 0 0 0 0,0-1-1 0 0,0 1 1 0 0,0 0 0 0 0,0-1-1 0 0,0 1 1 0 0,-1 0 0 0 0,1-1 0 0 0,-1 1-1 0 0,1 0 1 0 0,-1-1 0 0 0,0 1-1 0 0,1-1 1 0 0,-1 1 0 0 0,0-1 0 0 0,0 0-1 0 0,0 1 1 0 0,0-1 0 0 0,0 0-1 0 0,-1 0 1 0 0,1 1 0 0 0,0-1 0 0 0,0 0-1 0 0,-1 0 1 0 0,1 0 0 0 0,-1-1-1 0 0,1 1 1 0 0,-1 0 0 0 0,-1 0 7 0 0,-255 154-732 0 0,248-149 752 0 0,6-5-12 0 0,1 0-1 0 0,0 0 1 0 0,0 0-1 0 0,0 0 0 0 0,0 1 1 0 0,0 0-1 0 0,0-1 0 0 0,0 1 1 0 0,0 0-1 0 0,1 0 0 0 0,-1 1 1 0 0,1-1-1 0 0,-1 0 0 0 0,1 1 1 0 0,0-1-1 0 0,0 1 0 0 0,0 0 1 0 0,0 0-1 0 0,1 0 1 0 0,-1 0-1 0 0,1 0 0 0 0,-1 0 1 0 0,1 0-1 0 0,0 1 0 0 0,0-1 1 0 0,1 0-1 0 0,-1 0 0 0 0,1 1 1 0 0,0-1-1 0 0,0 1 0 0 0,0-1 1 0 0,0 0-1 0 0,0 1 0 0 0,1-1 1 0 0,-1 0-1 0 0,1 2-7 0 0,8 3 158 0 0,-1 0-1 0 0,1 0 0 0 0,0-1 1 0 0,1 0-1 0 0,-1 0 0 0 0,1-1 1 0 0,1-1-1 0 0,-1 1 0 0 0,1-2 1 0 0,0 1-1 0 0,9 1-157 0 0,50 8-1006 0 0,-47-13-2580 0 0,0-1-3926 0 0,-17 0 1603 0 0</inkml:trace>
  <inkml:trace contextRef="#ctx0" brushRef="#br0" timeOffset="3366.576">641 1267 928 0 0,'0'0'1159'0'0,"0"0"-367"0"0,0 0-73 0 0,0 0 228 0 0,0 0 133 0 0,0 0-72 0 0,0 0-195 0 0,0 0-284 0 0,0 0-244 0 0,0 0-135 0 0,0 0-61 0 0,0 0-36 0 0,-14 23-11 0 0,-42 69-1 0 0,11-35 358 0 0,44-56-319 0 0,1-1 89 0 0,0 0 149 0 0,0 0 178 0 0,0 0 172 0 0,0 0 117 0 0,7-19 1851 0 0,124-125-512 0 0,-105 120-2109 0 0,0 1 1 0 0,1 1-1 0 0,2 1 0 0 0,0 2 0 0 0,14-7-15 0 0,-11 18-941 0 0,-25 38 451 0 0,-20 157 347 0 0,12-186 204 0 0,0 0 0 0 0,0 0 0 0 0,0 0 0 0 0,-1-1 0 0 0,1 1 0 0 0,0 0 0 0 0,-1 0 0 0 0,1-1 0 0 0,0 1 0 0 0,-1-1 0 0 0,1 0 0 0 0,-1 1-1 0 0,1-1 1 0 0,-1 0 0 0 0,1 0 0 0 0,-1 0 0 0 0,1 0 0 0 0,-1 0 0 0 0,1 0 0 0 0,-1 0 0 0 0,1 0 0 0 0,-1-1 0 0 0,1 1 0 0 0,-1-1-1 0 0,1 1 1 0 0,-1-1 0 0 0,1 1 0 0 0,0-1 0 0 0,-1 0 0 0 0,1 0 0 0 0,0 1 0 0 0,0-1 0 0 0,0 0 0 0 0,0 0 0 0 0,-1 0 0 0 0,1-1-1 0 0,0 1 1 0 0,1 0 0 0 0,-1 0 0 0 0,0 0 0 0 0,0-1 0 0 0,0 0-61 0 0,0 1 43 0 0,-55-39 681 0 0,-4-3-1832 0 0,21 14-6952 0 0,31 25-910 0 0</inkml:trace>
  <inkml:trace contextRef="#ctx0" brushRef="#br0" timeOffset="4621.872">1144 847 0 0 0,'0'0'1143'0'0,"0"0"441"0"0,0 0 221 0 0,0 0-9 0 0,0 0-106 0 0,0 0-177 0 0,0 0-178 0 0,0 0-153 0 0,0 0-157 0 0,0 0-148 0 0,0 0-127 0 0,21-7-101 0 0,65-22-116 0 0,-31-7 382 0 0,-42 23-679 0 0,-1 2-68 0 0,6-2-125 0 0,-1-1 0 0 0,-1-1 0 0 0,-1 0 1 0 0,0-1-1 0 0,-1 0 0 0 0,-1-1 0 0 0,0-1 1 0 0,-1 0-1 0 0,-1-1 0 0 0,-1 0 1 0 0,0-1-1 0 0,5-18-43 0 0,-15 38-74 0 0,1-1 0 0 0,0 0 0 0 0,-1 0 1 0 0,1 1-1 0 0,-1-1 0 0 0,1 0 0 0 0,-1 0 0 0 0,1 0 1 0 0,-1 0-1 0 0,0 1 0 0 0,1-1 0 0 0,-1 0 1 0 0,0 0-1 0 0,0 0 0 0 0,1 0 0 0 0,-1 0 0 0 0,0 0 1 0 0,0 0-1 0 0,0 0 0 0 0,0 0 0 0 0,-1 0 0 0 0,1 0 1 0 0,0 0-1 0 0,0 0 0 0 0,0 0 0 0 0,-1 0 1 0 0,1 1-1 0 0,0-1 0 0 0,-1 0 0 0 0,1 0 0 0 0,-1 0 1 0 0,1 0-1 0 0,-1 1 0 0 0,0-1 0 0 0,1 0 0 0 0,-1 1 1 0 0,0-1-1 0 0,1 0 0 0 0,-1 1 0 0 0,0-1 1 0 0,0 1-1 0 0,0-1 0 0 0,1 1 0 0 0,-1-1 0 0 0,0 1 1 0 0,0 0-1 0 0,0-1 0 0 0,0 1 0 0 0,0 0 0 0 0,0 0 1 0 0,0-1-1 0 0,0 1 0 0 0,0 0 0 0 0,0 0 1 0 0,1 0-1 0 0,-1 0 0 0 0,0 1 0 0 0,0-1 0 0 0,0 0 1 0 0,0 0-1 0 0,0 0 74 0 0,-7 6-492 0 0,0-1-1 0 0,0 1 1 0 0,1 1 0 0 0,0-1 0 0 0,1 1-1 0 0,-1 1 1 0 0,1-1 0 0 0,1 1 0 0 0,-1 0 0 0 0,1 0-1 0 0,-3 7 493 0 0,2-4-246 0 0,0 1 0 0 0,1 0-1 0 0,0-1 1 0 0,1 2-1 0 0,1-1 1 0 0,-1 0 0 0 0,2 1-1 0 0,0-1 1 0 0,0 2 246 0 0,2-9 49 0 0,0 0 1 0 0,0-1-1 0 0,0 1 0 0 0,1 0 1 0 0,0 0-1 0 0,0 0 1 0 0,0 0-1 0 0,0-1 0 0 0,1 1 1 0 0,0-1-1 0 0,0 1 1 0 0,0-1-1 0 0,0 1 0 0 0,1-1 1 0 0,-1 0-1 0 0,1 0 0 0 0,0 0 1 0 0,1-1-1 0 0,-1 1 1 0 0,1-1-1 0 0,-1 0 0 0 0,1 0 1 0 0,0 0-1 0 0,4 2-49 0 0,0 0 488 0 0,2-1 1 0 0,-1 0-1 0 0,0 0 0 0 0,1-1 1 0 0,0 0-1 0 0,0 0 0 0 0,0-2 1 0 0,0 1-1 0 0,0-1 0 0 0,0 0 1 0 0,0-1-1 0 0,0 0 0 0 0,0-1 1 0 0,1 0-1 0 0,-1-1 0 0 0,0 0 1 0 0,5-2-489 0 0,103-39 2734 0 0,-102 35-2542 0 0,0-1 0 0 0,0-1 1 0 0,-1-1-1 0 0,-1 0 0 0 0,0-1 1 0 0,-1-1-1 0 0,0 0 0 0 0,-1-1 1 0 0,0 0-1 0 0,6-10-192 0 0,-14 17-16 0 0,0 1 0 0 0,0 0 0 0 0,-1-1-1 0 0,0 0 1 0 0,0 1 0 0 0,0-1 0 0 0,-1 0 0 0 0,0-1 0 0 0,-1 1 0 0 0,0 0 0 0 0,0 0 0 0 0,0-1 0 0 0,-1 1-1 0 0,0-6 18 0 0,0 12-53 0 0,0-1 1 0 0,0 1 0 0 0,-1 0-1 0 0,1 0 1 0 0,0 0 0 0 0,-1 0-1 0 0,1 0 1 0 0,0 0 0 0 0,-1 0-1 0 0,1 0 1 0 0,-1 0 0 0 0,1 0 0 0 0,-1 0-1 0 0,0 0 1 0 0,1 0 0 0 0,-1 0-1 0 0,0 1 1 0 0,0-1 0 0 0,0 0-1 0 0,0 0 1 0 0,0 1 0 0 0,1-1 0 0 0,-1 1-1 0 0,0-1 1 0 0,0 0 0 0 0,0 1-1 0 0,-1 0 1 0 0,1-1 0 0 0,0 1-1 0 0,0 0 1 0 0,0 0 0 0 0,0-1 0 0 0,0 1-1 0 0,0 0 1 0 0,0 0 0 0 0,-1 0-1 0 0,1 0 1 0 0,0 0 0 0 0,0 1-1 0 0,0-1 1 0 0,0 0 0 0 0,0 1-1 0 0,0-1 1 0 0,0 0 0 0 0,0 1 51 0 0,-46 21-2818 0 0,38-16 2555 0 0,1 0 0 0 0,1 1 0 0 0,-1-1 1 0 0,1 2-1 0 0,0-1 0 0 0,1 1 0 0 0,0 0 0 0 0,0 0 0 0 0,0 1 0 0 0,1-1 0 0 0,1 1 1 0 0,-1 0-1 0 0,1 1 0 0 0,1-1 0 0 0,0 1 0 0 0,0 0 0 0 0,1 0 0 0 0,-1 8 263 0 0,3-14-22 0 0,0-1-1 0 0,0 1 0 0 0,0 0 0 0 0,1 0 0 0 0,-1 0 0 0 0,1-1 1 0 0,0 1-1 0 0,0 0 0 0 0,0-1 0 0 0,1 1 0 0 0,-1-1 0 0 0,1 1 1 0 0,0-1-1 0 0,0 1 0 0 0,0-1 0 0 0,0 0 0 0 0,1 0 0 0 0,-1 0 1 0 0,1-1-1 0 0,0 1 0 0 0,-1 0 0 0 0,1-1 0 0 0,0 0 0 0 0,1 0 1 0 0,0 1 22 0 0,6 2 289 0 0,1 1 0 0 0,0-2 1 0 0,-1 0-1 0 0,2 0 1 0 0,-1-1-1 0 0,0 0 0 0 0,1-1 1 0 0,-1 0-1 0 0,1-1 1 0 0,0 0-1 0 0,-1-1 0 0 0,1 0 1 0 0,0-1-1 0 0,-1 0 1 0 0,1-1-1 0 0,-1 0 0 0 0,1-1 1 0 0,-1-1-1 0 0,0 1 1 0 0,0-2-1 0 0,9-4-289 0 0,2-2 396 0 0,-1 0-1 0 0,-1-1 0 0 0,0-1 1 0 0,-1-1-1 0 0,0-1 0 0 0,-1-1 1 0 0,-1 0-1 0 0,-1-1 1 0 0,0-1-1 0 0,5-9-395 0 0,-12 17 29 0 0,-1 0 1 0 0,-1-1-1 0 0,0 0 0 0 0,0-1 1 0 0,-1 1-1 0 0,-1-1 0 0 0,0 0 1 0 0,-1-1-1 0 0,0 1 0 0 0,0-1 1 0 0,-2 0-1 0 0,1 0 0 0 0,-2 0 1 0 0,0 0-1 0 0,0 0 1 0 0,-1-5-30 0 0,-1 15-9 0 0,-1 0 0 0 0,1 1 0 0 0,-1-1 0 0 0,1 0 0 0 0,-1 1 1 0 0,0-1-1 0 0,0 1 0 0 0,0 0 0 0 0,0 0 0 0 0,0 0 0 0 0,0 0 1 0 0,0 0-1 0 0,-1 0 0 0 0,1 0 0 0 0,-1 1 0 0 0,0-1 0 0 0,1 1 1 0 0,-1 0-1 0 0,0 0 0 0 0,0 0 0 0 0,0 0 0 0 0,0 0 0 0 0,0 1 1 0 0,0-1-1 0 0,0 1 0 0 0,0 0 0 0 0,0 0 0 0 0,0 0 1 0 0,0 0-1 0 0,0 0 0 0 0,0 1 0 0 0,0-1 0 0 0,0 1 0 0 0,1 0 1 0 0,-1 0-1 0 0,0 0 0 0 0,0 0 0 0 0,0 1 0 0 0,1-1 0 0 0,-1 1 1 0 0,1-1-1 0 0,-1 1 0 0 0,1 0 0 0 0,0 0 0 0 0,0 0 0 0 0,-1 0 1 0 0,1 1-1 0 0,1-1 0 0 0,-1 1 0 0 0,-1 1 9 0 0,-8 7-3 0 0,1-1 0 0 0,0 1-1 0 0,0 1 1 0 0,1-1 0 0 0,1 2-1 0 0,0-1 1 0 0,1 1 0 0 0,0 0-1 0 0,1 1 1 0 0,0-1 0 0 0,1 1 0 0 0,1 0-1 0 0,0 1 1 0 0,1-1 0 0 0,1 1-1 0 0,0 0 1 0 0,0 8 3 0 0,2-16 6 0 0,0 0 1 0 0,0 0-1 0 0,1 0 0 0 0,-1 0 0 0 0,2 0 1 0 0,-1-1-1 0 0,1 1 0 0 0,0 0 1 0 0,0-1-1 0 0,1 1 0 0 0,0-1 0 0 0,0 1 1 0 0,0-1-1 0 0,1 0 0 0 0,0-1 1 0 0,0 1-1 0 0,1-1 0 0 0,-1 0 0 0 0,1 0 1 0 0,0 0-1 0 0,1 0 0 0 0,-1-1 0 0 0,1 0 1 0 0,4 2-7 0 0,82 28-1641 0 0,-49-30-8978 0 0,-35-4 3648 0 0</inkml:trace>
  <inkml:trace contextRef="#ctx0" brushRef="#br0" timeOffset="6213.894">2469 615 0 0 0,'0'0'1536'0'0,"0"0"-590"0"0,0 0-309 0 0,0 0 63 0 0,0 0 271 0 0,0 0 284 0 0,0 0 119 0 0,0 0-70 0 0,0 0-184 0 0,0 0-249 0 0,0 0-187 0 0,0 0-97 0 0,0 0-92 0 0,0 16-63 0 0,0 109 759 0 0,-26 10-1959 0 0,24-125 185 0 0,-5 24-3239 0 0,5-13-3753 0 0,2-19 6220 0 0</inkml:trace>
  <inkml:trace contextRef="#ctx0" brushRef="#br0" timeOffset="6817.91">2397 637 392 0 0,'0'0'1864'0'0,"0"0"-491"0"0,0 0-290 0 0,0 0-43 0 0,0 0 35 0 0,0 0 38 0 0,0 0-27 0 0,0 0-89 0 0,0 0-119 0 0,0 0-159 0 0,0 0-142 0 0,0 0-115 0 0,0 0-62 0 0,22-2-36 0 0,103-7 399 0 0,-120 9-669 0 0,2 0 33 0 0,-1-1-1 0 0,1 1 1 0 0,0 1-1 0 0,0-1 1 0 0,-1 1 0 0 0,1 0-1 0 0,-1 1 1 0 0,1 0 0 0 0,-1 0-1 0 0,1 0 1 0 0,-1 1-1 0 0,0-1 1 0 0,1 2-127 0 0,-6-3 22 0 0,1 0-1 0 0,-1 0 1 0 0,0 0-1 0 0,0-1 1 0 0,0 1-1 0 0,0 0 1 0 0,-1 1-1 0 0,1-1 1 0 0,0 0-1 0 0,0 0 1 0 0,-1 0-1 0 0,1 0 1 0 0,0 1 0 0 0,-1-1-1 0 0,1 0 1 0 0,-1 0-1 0 0,0 1 1 0 0,1-1-1 0 0,-1 1 1 0 0,0-1-1 0 0,0 0 1 0 0,0 1-1 0 0,0-1 1 0 0,0 0-1 0 0,0 1 1 0 0,0-1-1 0 0,-1 0 1 0 0,1 1 0 0 0,0-1-1 0 0,-1 0 1 0 0,1 1-1 0 0,-1-1 1 0 0,1 0-1 0 0,-1 0 1 0 0,0 1-1 0 0,0-1 1 0 0,1 0-1 0 0,-1 0 1 0 0,0 0-1 0 0,0 0 1 0 0,0 0-1 0 0,0 0 1 0 0,0 0 0 0 0,0-1-1 0 0,0 1-21 0 0,-54 43 167 0 0,51-41-191 0 0,0-1 63 0 0,-43 37-357 0 0,46-38 296 0 0,1 1 1 0 0,-1-1 0 0 0,0 0 0 0 0,1 0 0 0 0,-1 1 0 0 0,0-1-1 0 0,1 0 1 0 0,0 1 0 0 0,-1-1 0 0 0,1 0 0 0 0,0 1-1 0 0,0-1 1 0 0,-1 0 0 0 0,1 1 0 0 0,0-1 0 0 0,0 1 0 0 0,1-1-1 0 0,-1 0 1 0 0,0 1 0 0 0,0-1 0 0 0,1 0 0 0 0,-1 1-1 0 0,1-1 1 0 0,-1 0 0 0 0,1 1 0 0 0,-1-1 0 0 0,1 0 0 0 0,0 0-1 0 0,0 0 1 0 0,0 1 0 0 0,0-1 0 0 0,-1 0 0 0 0,1 0-1 0 0,1 0 1 0 0,-1-1 0 0 0,0 1 0 0 0,0 0 0 0 0,0 0 0 0 0,0 0-1 0 0,1-1 22 0 0,19 15 21 0 0,-17-13 5 0 0,-1 0 0 0 0,1 0-1 0 0,-1 0 1 0 0,0 0 0 0 0,0 0-1 0 0,0 1 1 0 0,-1-1 0 0 0,1 1-1 0 0,0 0 1 0 0,-1 0 0 0 0,0 0-1 0 0,0 0 1 0 0,0 0 0 0 0,0 1-1 0 0,0-1 1 0 0,-1 1 0 0 0,1-1-1 0 0,-1 1 1 0 0,0-1 0 0 0,0 1 0 0 0,0 0-26 0 0,0-2 42 0 0,-1-1 1 0 0,1 1-1 0 0,0 0 1 0 0,-1-1-1 0 0,0 1 1 0 0,1 0 0 0 0,-1 0-1 0 0,0 0 1 0 0,0-1-1 0 0,0 1 1 0 0,0 0 0 0 0,0 0-1 0 0,0 0 1 0 0,-1-1-1 0 0,1 1 1 0 0,0 0-1 0 0,-1 0 1 0 0,0-1 0 0 0,1 1-1 0 0,-1 0 1 0 0,0-1-1 0 0,0 1 1 0 0,0-1 0 0 0,0 1-1 0 0,0-1 1 0 0,0 0-1 0 0,0 1 1 0 0,-1-1-1 0 0,1 0 1 0 0,0 0 0 0 0,-1 1-1 0 0,1-1 1 0 0,-1 0-1 0 0,1-1 1 0 0,-1 1 0 0 0,0 0-1 0 0,1 0 1 0 0,-1-1-1 0 0,0 1 1 0 0,1-1-1 0 0,-1 1 1 0 0,0-1 0 0 0,0 0-1 0 0,-1 0-42 0 0,-134 29-437 0 0,74-26-6081 0 0,50-6-1461 0 0,9 3 4568 0 0</inkml:trace>
  <inkml:trace contextRef="#ctx0" brushRef="#br0" timeOffset="7363.406">2883 634 4089 0 0,'0'0'1514'0'0,"0"0"-182"0"0,0 0 7 0 0,0 0 140 0 0,0 0 22 0 0,0 0-200 0 0,0 0-325 0 0,0 0-200 0 0,0 0-70 0 0,0 0-20 0 0,0 0 37 0 0,0 0-92 0 0,0 0-116 0 0,3 14-52 0 0,8 97 554 0 0,-8-89-949 0 0,-1-1 0 0 0,-1 0-1 0 0,-1 1 1 0 0,-1-1 0 0 0,-1 0-1 0 0,-1 1 1 0 0,0-1 0 0 0,-2 0 0 0 0,-1 0-68 0 0,5-18-1116 0 0,-4 12 2628 0 0,4-10-6280 0 0,1 2-7584 0 0,0-7 9418 0 0</inkml:trace>
  <inkml:trace contextRef="#ctx0" brushRef="#br0" timeOffset="7636.902">2841 637 5505 0 0,'0'0'1308'0'0,"0"0"-385"0"0,0 0 8 0 0,0 0 265 0 0,0 0 279 0 0,0 0 80 0 0,0 0-176 0 0,0 0-242 0 0,0 0-217 0 0,0 0-195 0 0,0 0-133 0 0,0 0-95 0 0,30 0-107 0 0,93 0-60 0 0,-29-11 178 0 0,-1 0-2534 0 0,-92 11 618 0 0,-4 4-4191 0 0,-3-1 2518 0 0,4-3 1412 0 0,-2 4-3919 0 0</inkml:trace>
  <inkml:trace contextRef="#ctx0" brushRef="#br0" timeOffset="7901.876">2773 880 2945 0 0,'0'0'1128'0'0,"0"0"344"0"0,0 0 321 0 0,0 0 167 0 0,0 0-152 0 0,0 0-351 0 0,0 0-401 0 0,0 0-360 0 0,0 0-232 0 0,0 0-232 0 0,204-11-176 0 0,-172 4-168 0 0,-3-1-424 0 0,2 1-560 0 0,-3 3-1209 0 0,-8 1-2360 0 0,-9-1-1688 0 0</inkml:trace>
</inkml:ink>
</file>

<file path=ppt/ink/ink2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0:56.2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35 295 0 0 0,'0'0'272'0'0,"0"0"430"0"0,0 0 158 0 0,0 0-4 0 0,0 0-120 0 0,0 0-172 0 0,0 0-146 0 0,0 0-44 0 0,0 0 101 0 0,0 0 128 0 0,15-2 81 0 0,114-7 1682 0 0,141-8 2511 0 0,130-45-2947 0 0,-389 60-1914 0 0,109-14-778 0 0,-95 14-3340 0 0,0 1-3901 0 0,-24 1 5137 0 0</inkml:trace>
  <inkml:trace contextRef="#ctx0" brushRef="#br0" timeOffset="267.96">0 578 5905 0 0,'0'0'1334'0'0,"0"0"-1238"0"0,0 0-578 0 0,0 0 48 0 0,0 0 391 0 0,0 0 498 0 0,0 0 440 0 0,0 0 274 0 0,0 0 124 0 0,0 0-29 0 0,0 0-128 0 0,36-3-177 0 0,118-11-186 0 0,32-20 837 0 0,200-33-1265 0 0,-267 44-3698 0 0,-41 6-3850 0 0,-61 13 4531 0 0,-2 1-375 0 0</inkml:trace>
  <inkml:trace contextRef="#ctx0" brushRef="#br0" timeOffset="723.705">424 0 4825 0 0,'0'0'755'0'0,"0"0"-230"0"0,0 0-118 0 0,0 0-18 0 0,0 0 17 0 0,0 0 21 0 0,0 0 58 0 0,0 0 61 0 0,0 0 62 0 0,0 0 52 0 0,0 0-3 0 0,0 0-35 0 0,16 12-19 0 0,55 36 1 0 0,33-4 1307 0 0,204 66 796 0 0,-295-106-2677 0 0,-1 0 0 0 0,0 1 0 0 0,-1 0 0 0 0,1 1 0 0 0,-1 1 0 0 0,-1 0 0 0 0,1 0 0 0 0,-1 1 0 0 0,0 0 0 0 0,-1 1 0 0 0,1 0 0 0 0,1 4-30 0 0,-9-9 35 0 0,-1 1-1 0 0,-1-1 1 0 0,1 1-1 0 0,0 0 1 0 0,-1-1-1 0 0,0 1 1 0 0,0 0-1 0 0,-1-1 1 0 0,1 1-1 0 0,-1 0 1 0 0,0-1-1 0 0,0 1 1 0 0,-1-1-1 0 0,1 1 1 0 0,-1-1 0 0 0,0 0-1 0 0,0 0 1 0 0,-1 0-1 0 0,1 0 1 0 0,-1 0-1 0 0,0 0 1 0 0,0-1-1 0 0,0 1 1 0 0,0-1-1 0 0,-1 0 1 0 0,1 0-1 0 0,-1 0 1 0 0,0 0-1 0 0,0-1 1 0 0,0 1-1 0 0,0-1 1 0 0,-4 1-35 0 0,-6 8 43 0 0,-326 246-180 0 0,337-254-95 0 0,-31 37-2022 0 0,25-6-6322 0 0,9-26 1130 0 0</inkml:trace>
</inkml:ink>
</file>

<file path=ppt/ink/ink2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0:58.8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344 77 4193 0 0,'0'0'497'0'0,"0"0"-213"0"0,0 0 6 0 0,0 0 193 0 0,0 0 185 0 0,0 0 71 0 0,0 0-86 0 0,0 0-184 0 0,0 0-164 0 0,0 0-85 0 0,0 0-12 0 0,0 0 30 0 0,0 0 48 0 0,-13 23 90 0 0,-38 72 65 0 0,-96 181 1537 0 0,64-147-1781 0 0,33-56 250 0 0,79-120 2937 0 0,1-3-3378 0 0,-19 34 47 0 0,107-159 950 0 0,119-132-1003 0 0,-162 230 266 0 0,-69 99-648 0 0,-20 219 1460 0 0,12-82-714 0 0,27-81-315 0 0,-25-76-38 0 0,1-1 0 0 0,0 1 0 0 0,0-1 0 0 0,0 0-1 0 0,0 1 1 0 0,1-1 0 0 0,-1 0 0 0 0,0 0 0 0 0,0 0 0 0 0,1 0 0 0 0,-1 0 0 0 0,1 0-1 0 0,-1 0 1 0 0,1 0 0 0 0,-1 0 0 0 0,1-1 0 0 0,-1 1 0 0 0,1-1 0 0 0,0 1 0 0 0,-1-1-1 0 0,1 0 1 0 0,0 1 0 0 0,-1-1 0 0 0,1 0 0 0 0,0 0 0 0 0,0 0 0 0 0,-1 0 0 0 0,1-1-1 0 0,0 1 1 0 0,-1 0 0 0 0,1-1 0 0 0,0 1 0 0 0,-1-1 0 0 0,1 0 0 0 0,-1 1 0 0 0,1-1 0 0 0,-1 0-1 0 0,1 0 1 0 0,-1 0 0 0 0,0 0 0 0 0,1 0 0 0 0,-1 0 0 0 0,0-1 0 0 0,0 1 0 0 0,0 0-1 0 0,1-1-10 0 0,179-207 792 0 0,16-14-761 0 0,-149 193-565 0 0,-41 56 311 0 0,-6 320 950 0 0,31-206-894 0 0,-23-115-492 0 0,-4-8-2180 0 0,2-1-7137 0 0,-5-12 3531 0 0</inkml:trace>
</inkml:ink>
</file>

<file path=ppt/ink/ink2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07.2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287 1 4329 0 0,'0'0'1939'0'0,"0"0"-991"0"0,0 0-388 0 0,0 0 54 0 0,0 0 183 0 0,0 0 142 0 0,0 0 21 0 0,0 0-107 0 0,0 0-187 0 0,0 0-204 0 0,0 0-150 0 0,-7 16-99 0 0,-42 112 269 0 0,15-62-50 0 0,-4-2 1 0 0,-2-2-1 0 0,-29 33-432 0 0,38-52 87 0 0,30-42-90 0 0,-1-1-1 0 0,1 1 1 0 0,0 0 0 0 0,0-1-1 0 0,0 1 1 0 0,0 0 0 0 0,0 0-1 0 0,0 0 1 0 0,0 0 0 0 0,0 0-1 0 0,1 0 1 0 0,-1 0 0 0 0,0 0-1 0 0,1 0 1 0 0,-1 0 0 0 0,0 0-1 0 0,1 1 1 0 0,-1-1 0 0 0,1 0-1 0 0,0 0 1 0 0,-1 1 0 0 0,1-1-1 0 0,0 0 1 0 0,0 0 0 0 0,0 1-1 0 0,0-1 1 0 0,0 0 0 0 0,0 1-1 0 0,0-1 1 0 0,0 0 0 0 0,1 0-1 0 0,-1 1 1 0 0,0-1 0 0 0,1 0-1 0 0,-1 0 1 0 0,1 1 0 0 0,-1-1-1 0 0,1 0 1 0 0,0 0 0 0 0,0 0-1 0 0,-1 0 1 0 0,1 0 0 0 0,0 0-1 0 0,0 0 1 0 0,0 0 0 0 0,0 0-1 0 0,0 0 1 0 0,1 0 3 0 0,43 2 140 0 0,0-1 0 0 0,0-2 0 0 0,0-3 0 0 0,23-4-140 0 0,89-4 128 0 0,-103 11 111 0 0,-54 0-83 0 0,9-19 2651 0 0,-9 0-2634 0 0,0-1 0 0 0,-2 1 1 0 0,0 0-1 0 0,-1-1 0 0 0,-2 1 0 0 0,1 0 0 0 0,-2 1 0 0 0,-1-1 0 0 0,0 1 1 0 0,-1 1-1 0 0,-1-1 0 0 0,-1 1 0 0 0,0 1 0 0 0,-1 0 0 0 0,-1 0 0 0 0,0 1 1 0 0,-1 1-1 0 0,-9-8-173 0 0,-55-25-2517 0 0,58 43-1812 0 0,-1 3-3523 0 0,16 1 245 0 0</inkml:trace>
</inkml:ink>
</file>

<file path=ppt/ink/ink2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07.7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1 10786 0 0,'0'0'1329'0'0,"0"0"-299"0"0,0 0-99 0 0,0 0 28 0 0,0 0-17 0 0,0 0-146 0 0,0 0-221 0 0,0 0-219 0 0,0 0-121 0 0,0 0-21 0 0,0 0 29 0 0,0 0 40 0 0,-2 15 15 0 0,-13 105 497 0 0,-49 179-115 0 0,62-226-693 0 0,4-70 35 0 0,1 1 0 0 0,-1-1 1 0 0,0 0-1 0 0,1 0 0 0 0,0-1 0 0 0,-1 1 0 0 0,1 0 1 0 0,0-1-1 0 0,0 0 0 0 0,1 0 0 0 0,-1 0 0 0 0,0 0 1 0 0,1 0-1 0 0,-1-1 0 0 0,1 1 0 0 0,0-1 0 0 0,-1 0 1 0 0,1 0-1 0 0,0 0 0 0 0,0-1 0 0 0,-1 1 0 0 0,1-1 1 0 0,0 0-1 0 0,0 0 0 0 0,0-1 0 0 0,0 1 0 0 0,0-1 0 0 0,1 0-21 0 0,117-24 205 0 0,-104 2-2300 0 0,-17 3-6074 0 0,-1 15 4104 0 0,0 1-2877 0 0</inkml:trace>
</inkml:ink>
</file>

<file path=ppt/ink/ink2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07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70 5897 0 0,'0'0'2287'0'0,"0"0"-1341"0"0,0 0-231 0 0,0 0 369 0 0,0 0 340 0 0,0 0 94 0 0,0 0-138 0 0,0 0-222 0 0,0 0-205 0 0,33 1-163 0 0,105 1-158 0 0,53-13 552 0 0,-34-15-1367 0 0,-53 2-3900 0 0,-47 13-5026 0 0,-41 10 2516 0 0</inkml:trace>
</inkml:ink>
</file>

<file path=ppt/ink/ink2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08.2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11050 0 0,'0'0'1630'0'0,"0"0"-718"0"0,0 0-290 0 0,0 0 51 0 0,0 0 83 0 0,0 0 74 0 0,0 0 2 0 0,0 0-21 0 0,0 0-60 0 0,0 0-119 0 0,0 0-72 0 0,0 0-56 0 0,24 2-51 0 0,77 8-32 0 0,42-7 922 0 0,-31-22-2005 0 0,-103 10-910 0 0,-8 8-3134 0 0,-1 0-4494 0 0,0 1 2560 0 0</inkml:trace>
</inkml:ink>
</file>

<file path=ppt/ink/ink2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26.2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 6681 0 0,'0'0'1369'0'0,"0"0"-152"0"0,0 0 164 0 0,0 0 207 0 0,0 0-62 0 0,0 0-250 0 0,32 0-223 0 0,105-3-144 0 0,262-1 1769 0 0,-189 3-5378 0 0,-120 2-6576 0 0,-66-1 1574 0 0</inkml:trace>
</inkml:ink>
</file>

<file path=ppt/ink/ink2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25.4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445 0 4985 0 0,'0'0'1650'0'0,"0"0"-238"0"0,0 0-121 0 0,0 0 0 0 0,0 0-49 0 0,0 0-26 0 0,0 0-5 0 0,0 0-67 0 0,0 0-53 0 0,0 0-167 0 0,0 0-218 0 0,0 0-129 0 0,0 35-90 0 0,3 112-62 0 0,-23 185 873 0 0,4-169-2090 0 0,1-131-2194 0 0,1-25-2534 0 0,-5-9-3654 0 0,13-1 6696 0 0</inkml:trace>
  <inkml:trace contextRef="#ctx0" brushRef="#br0" timeOffset="282.542">1 30 3225 0 0,'0'0'1940'0'0,"0"0"-888"0"0,0 0 45 0 0,0 0 299 0 0,0 0 118 0 0,0 0-60 0 0,31 2-59 0 0,99 8-124 0 0,343-4 3714 0 0,-190-6-5135 0 0,-242 5-1671 0 0,-41-5 1627 0 0,1 1 0 0 0,0-1 0 0 0,-1 1 1 0 0,1-1-1 0 0,0 1 0 0 0,-1 0 0 0 0,1-1 0 0 0,-1 1 0 0 0,1 0 0 0 0,-1-1 0 0 0,1 1 0 0 0,-1 0 0 0 0,0-1 0 0 0,1 1 0 0 0,-1 0 0 0 0,0 0 0 0 0,1 0 0 0 0,-1-1 0 0 0,0 1 0 0 0,0 0 0 0 0,0 0 0 0 0,0 0 0 0 0,0-1 0 0 0,0 1 0 0 0,0 0 0 0 0,0 0 0 0 0,0 0 0 0 0,0 0 0 0 0,0-1 0 0 0,-1 1 1 0 0,1 0-1 0 0,0 0 0 0 0,-1 0 0 0 0,1-1 0 0 0,0 1 0 0 0,-1 0 0 0 0,1 0 0 0 0,-1-1 0 0 0,1 1 0 0 0,-1-1 0 0 0,1 1 0 0 0,-1 0 0 0 0,0-1 194 0 0,-7 11-4770 0 0,-1-3 522 0 0</inkml:trace>
  <inkml:trace contextRef="#ctx0" brushRef="#br0" timeOffset="531.367">126 810 3497 0 0,'0'0'2186'0'0,"0"0"-247"0"0,0 0-23 0 0,0 0 82 0 0,0 0-103 0 0,0 0-272 0 0,0 0-273 0 0,34 4-246 0 0,108 10-229 0 0,-42-18 336 0 0,262-77-614 0 0,-284 58-2033 0 0,-28 4-4917 0 0,-38 15 3245 0 0,2-1-6186 0 0</inkml:trace>
  <inkml:trace contextRef="#ctx0" brushRef="#br0" timeOffset="1598.115">1210 435 3809 0 0,'0'0'1485'0'0,"0"0"-170"0"0,0 0-8 0 0,0 0 151 0 0,0 0 52 0 0,0 0-167 0 0,0 0-271 0 0,0 0-127 0 0,0 0-42 0 0,0 0 4 0 0,0 0 7 0 0,0 0-161 0 0,0 0-153 0 0,5 16-86 0 0,24 114 663 0 0,-7 34-185 0 0,-17-55-3412 0 0,-9-99-3094 0 0,-1-9-4306 0 0,3-1 6570 0 0</inkml:trace>
  <inkml:trace contextRef="#ctx0" brushRef="#br0" timeOffset="2065.121">1163 442 3393 0 0,'0'0'835'0'0,"0"0"-73"0"0,0 0 189 0 0,0 0 202 0 0,0 0 64 0 0,0 0-87 0 0,0 0-137 0 0,0 0-107 0 0,0 0-105 0 0,0 0-78 0 0,0 0-41 0 0,0 0-18 0 0,0 0-30 0 0,33 4-35 0 0,104 14-37 0 0,-42 1 1030 0 0,-93-18-1539 0 0,0 1 0 0 0,0 0 0 0 0,-1-1-1 0 0,1 1 1 0 0,0 0 0 0 0,-1 0 0 0 0,1 0 0 0 0,-1 1-1 0 0,0-1 1 0 0,0 0 0 0 0,1 1 0 0 0,-2-1 0 0 0,1 0-1 0 0,0 1 1 0 0,0-1 0 0 0,-1 1 0 0 0,1-1 0 0 0,-1 1 0 0 0,0-1-1 0 0,0 1 1 0 0,0 0 0 0 0,0-1 0 0 0,0 1 0 0 0,0-1-1 0 0,-1 1 1 0 0,0-1 0 0 0,1 1 0 0 0,-1-1 0 0 0,0 1 0 0 0,0-1-1 0 0,0 0 1 0 0,0 1 0 0 0,-1-1 0 0 0,1 0 0 0 0,0 0-1 0 0,-1 0 1 0 0,0 0 0 0 0,1 0 0 0 0,-1 0 0 0 0,0-1-1 0 0,0 1 1 0 0,-1 0-33 0 0,-17 42-67 0 0,19-40 48 0 0,1-1 1 0 0,-1 1-1 0 0,1 0 1 0 0,0-1-1 0 0,0 1 1 0 0,1-1-1 0 0,-1 1 1 0 0,1-1-1 0 0,0 1 0 0 0,0-1 1 0 0,0 0-1 0 0,0 1 1 0 0,1-1-1 0 0,-1 0 1 0 0,1 0-1 0 0,0 0 1 0 0,-1 0-1 0 0,2 0 1 0 0,-1 0-1 0 0,0 0 0 0 0,0-1 1 0 0,1 1-1 0 0,0-1 1 0 0,-1 0-1 0 0,1 0 1 0 0,0 0-1 0 0,0 0 1 0 0,0 0-1 0 0,0-1 0 0 0,1 1 1 0 0,1 0 18 0 0,8 7 8 0 0,-9-8 5 0 0,-1 1 0 0 0,0 0 0 0 0,0 0 0 0 0,1 0 0 0 0,-1 0 0 0 0,-1 1 0 0 0,1-1 0 0 0,0 1 1 0 0,0 0-1 0 0,-1 0 0 0 0,0 0 0 0 0,0 0 0 0 0,0 0 0 0 0,0 0 0 0 0,0 1 0 0 0,0-1 0 0 0,-1 1 0 0 0,0-1 0 0 0,1 1 0 0 0,-1 0 0 0 0,-1-1 0 0 0,1 3-13 0 0,-3 2 104 0 0,0-1-1 0 0,-1 1 1 0 0,0-1-1 0 0,0 0 1 0 0,-1 0-1 0 0,0-1 1 0 0,0 1 0 0 0,0-1-1 0 0,-1 1 1 0 0,0-1-1 0 0,-1-1 1 0 0,1 1-1 0 0,-1-1 1 0 0,0 0 0 0 0,0 0-1 0 0,-1-1 1 0 0,1 0-1 0 0,-7 3-103 0 0,-21 19 152 0 0,-25 8-441 0 0,15-37-7247 0 0,36 0 2496 0 0,1 2-2559 0 0</inkml:trace>
</inkml:ink>
</file>

<file path=ppt/ink/ink2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12.8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48 295 2761 0 0,'0'0'901'0'0,"0"0"-175"0"0,0 0 270 0 0,0 0 501 0 0,0 0 356 0 0,0 0 39 0 0,0 0-201 0 0,0 0-270 0 0,0 0-286 0 0,0 0-239 0 0,34-6-136 0 0,106-17-113 0 0,-20 1 495 0 0,97-5-649 0 0,-191 27-967 0 0,42 1-1844 0 0,-24 6-4888 0 0,-32-3-1607 0 0</inkml:trace>
  <inkml:trace contextRef="#ctx0" brushRef="#br0" timeOffset="-1051.224">328 534 2048 0 0,'0'0'1457'0'0,"0"0"-61"0"0,0 0 32 0 0,0 0 135 0 0,0 0 16 0 0,0 0-148 0 0,0 0-262 0 0,0 0-337 0 0,0 0-311 0 0,0 0-249 0 0,0 0-152 0 0,0 3-33 0 0,-20 455 1348 0 0,6-349-2504 0 0,-3-39-6597 0 0,11-58 2027 0 0,4-9 4675 0 0</inkml:trace>
  <inkml:trace contextRef="#ctx0" brushRef="#br0" timeOffset="-748.246">1 593 696 0 0,'0'0'1733'0'0,"0"0"-1427"0"0,0 0-466 0 0,0 0 115 0 0,0 0 476 0 0,0 0 577 0 0,0 0 435 0 0,0 0 224 0 0,0 0-75 0 0,0 0-221 0 0,0 0-195 0 0,0 0-142 0 0,34-4-86 0 0,111-11-33 0 0,360-65 3630 0 0,-423 80-5102 0 0,-82 0 471 0 0,1 1 1 0 0,0-1-1 0 0,0 0 1 0 0,-1 0-1 0 0,1 1 1 0 0,0-1-1 0 0,0 1 1 0 0,-1-1-1 0 0,1 0 1 0 0,-1 1-1 0 0,1-1 1 0 0,0 1-1 0 0,-1-1 1 0 0,1 1-1 0 0,-1 0 1 0 0,1-1-1 0 0,-1 1 1 0 0,1 0-1 0 0,-1-1 1 0 0,0 1-1 0 0,1 0 1 0 0,-1-1-1 0 0,0 1 1 0 0,1 0-1 0 0,-1 0 1 0 0,0-1-1 0 0,0 1 1 0 0,0 0-1 0 0,0 0 1 0 0,0 0-1 0 0,0-1 1 0 0,0 1-1 0 0,0 0 1 0 0,0 0-1 0 0,0 0 1 0 0,0-1-1 0 0,0 1 1 0 0,-1 0-1 0 0,1 0 1 0 0,0-1-1 0 0,0 1 1 0 0,-1 0-1 0 0,1-1 1 0 0,-1 2 85 0 0,-18 31-8079 0 0,19-33 8021 0 0,-9 11-6146 0 0</inkml:trace>
  <inkml:trace contextRef="#ctx0" brushRef="#br0" timeOffset="-451.278">17 1252 7586 0 0,'0'0'638'0'0,"0"0"-165"0"0,0 0 295 0 0,0 0 533 0 0,0 0 340 0 0,0 0 7 0 0,0 0-197 0 0,0 0-272 0 0,0 0-231 0 0,0 0-169 0 0,33-1-142 0 0,102-5-114 0 0,52-24 867 0 0,-15-18-1046 0 0,-100 22-2946 0 0,-26 10-2082 0 0,-1 0-3317 0 0,-32 12 1982 0 0</inkml:trace>
  <inkml:trace contextRef="#ctx0" brushRef="#br0" timeOffset="603.909">960 847 3305 0 0,'0'0'1443'0'0,"0"0"-487"0"0,0 0-159 0 0,0 0 128 0 0,0 0 168 0 0,0 0 65 0 0,0 0-114 0 0,0 0-231 0 0,0 0-255 0 0,-28 33-226 0 0,-83 101-156 0 0,59-51-7 0 0,-39 97 361 0 0,128-220 675 0 0,278-382-235 0 0,-236 340-907 0 0,-77 83-64 0 0,-1 0 0 0 0,1 0 0 0 0,0 0 0 0 0,-1 1 0 0 0,1-1-1 0 0,-1 1 1 0 0,0-1 0 0 0,1 1 0 0 0,-1-1 0 0 0,0 1 0 0 0,0 0 0 0 0,0-1 0 0 0,0 1 0 0 0,0 0 0 0 0,0 0 0 0 0,-1 0 0 0 0,1 0 0 0 0,-1 0 0 0 0,1 0 0 0 0,-1 0 0 0 0,0 0 0 0 0,0 0 0 0 0,0 0 0 0 0,0 0 0 0 0,0 0 0 0 0,0 0 0 0 0,0 0 0 0 0,0 0 0 0 0,-1 0 0 0 0,1 0 0 0 0,-1-1 0 0 0,0 1 0 0 0,0 0 0 0 0,0 0 1 0 0,1 8 12 0 0,-3 212 280 0 0,6-206-308 0 0,1 0 0 0 0,1 0 0 0 0,0-1 0 0 0,1 0 0 0 0,0 0 0 0 0,1-1 0 0 0,1 1 0 0 0,0-1 0 0 0,1-1 0 0 0,10 13 16 0 0,-15-23 754 0 0,1 3-2961 0 0,-18-4-8667 0 0,8-2 7555 0 0</inkml:trace>
  <inkml:trace contextRef="#ctx0" brushRef="#br0" timeOffset="820.213">873 1053 5521 0 0,'0'0'1019'0'0,"0"0"-80"0"0,0 0 293 0 0,0 0 287 0 0,0 0 44 0 0,0 0-133 0 0,0 0-205 0 0,0 0-207 0 0,0 0-198 0 0,0 0-178 0 0,33 1-168 0 0,102 4-146 0 0,33 0-34 0 0,-125-5-2984 0 0,5 0-3961 0 0,-33 0-2032 0 0</inkml:trace>
  <inkml:trace contextRef="#ctx0" brushRef="#br0" timeOffset="3049.823">1482 1053 0 0 0,'0'0'1203'0'0,"0"0"159"0"0,0 0-17 0 0,0 0-78 0 0,0 0-125 0 0,0 0-106 0 0,32 9-47 0 0,96 25-4 0 0,-67-32 633 0 0,-53-7-1213 0 0,15-7 101 0 0,-1-1 0 0 0,0-2 0 0 0,-1 0 0 0 0,-1-1 1 0 0,0-1-1 0 0,-2 0 0 0 0,0-2 0 0 0,-1 0 0 0 0,0-1 0 0 0,-2-1 1 0 0,0 0-1 0 0,-2-1 0 0 0,1-4-506 0 0,-7 16 16 0 0,-2-1 0 0 0,1 0 0 0 0,-2 0 0 0 0,1-1 0 0 0,-1 1 1 0 0,-1-1-1 0 0,0 0 0 0 0,-1 0 0 0 0,0 0 0 0 0,-1 0 0 0 0,0 0 0 0 0,-1-9-16 0 0,-2 20-152 0 0,1 0 0 0 0,0 0 0 0 0,-1-1 0 0 0,1 1 0 0 0,-1 0 0 0 0,1 0 0 0 0,-1 0-1 0 0,0 1 1 0 0,1-1 0 0 0,-1 0 0 0 0,0 1 0 0 0,0-1 0 0 0,1 1 0 0 0,-1-1 0 0 0,0 1 0 0 0,0 0 0 0 0,0 0-1 0 0,1-1 1 0 0,-1 1 0 0 0,0 1 0 0 0,0-1 0 0 0,0 0 0 0 0,0 0 0 0 0,1 1 0 0 0,-1-1 0 0 0,0 1 0 0 0,0 0-1 0 0,1-1 1 0 0,-1 1 0 0 0,0 0 0 0 0,1 0 0 0 0,-1 0 0 0 0,1 0 0 0 0,-1 0 0 0 0,1 0 0 0 0,0 1 0 0 0,-1-1-1 0 0,1 0 1 0 0,0 1 0 0 0,-1 0 152 0 0,-90 104-4151 0 0,83-91 4106 0 0,1 0 0 0 0,1 1 0 0 0,0 0 0 0 0,1 0 0 0 0,0 0 1 0 0,2 1-1 0 0,0 0 0 0 0,0 0 0 0 0,2 0 0 0 0,0 0 0 0 0,1 6 45 0 0,1-18 95 0 0,1 0 1 0 0,-1 0-1 0 0,1-1 0 0 0,0 1 0 0 0,1-1 1 0 0,-1 1-1 0 0,1-1 0 0 0,0 1 0 0 0,0-1 1 0 0,0 0-1 0 0,0 0 0 0 0,1 0 0 0 0,0 0 0 0 0,0 0 1 0 0,0-1-1 0 0,0 1 0 0 0,1-1 0 0 0,-1 0 1 0 0,1 0-1 0 0,0 0 0 0 0,0 0 0 0 0,0-1 0 0 0,0 1 1 0 0,0-1-1 0 0,0 0 0 0 0,1-1 0 0 0,-1 1 1 0 0,1-1-1 0 0,4 1-95 0 0,3 2 344 0 0,1-2-1 0 0,-1 1 1 0 0,1-2 0 0 0,0 0 0 0 0,-1 0 0 0 0,1-1 0 0 0,0-1 0 0 0,-1 0-1 0 0,1-1 1 0 0,11-2-344 0 0,12-9 519 0 0,-1 0-1 0 0,0-2 1 0 0,-2-2-1 0 0,0-1 1 0 0,0-1 0 0 0,21-19-519 0 0,-36 27 76 0 0,0-1 1 0 0,-1 0 0 0 0,-1-1-1 0 0,0-1 1 0 0,-1-1 0 0 0,0 0-1 0 0,-2-1 1 0 0,0 0 0 0 0,0-1-1 0 0,-2-1 1 0 0,0 0 0 0 0,2-6-77 0 0,-13 24-50 0 0,-1 0 1 0 0,0 1 0 0 0,1-1-1 0 0,-1 0 1 0 0,0 1-1 0 0,1-1 1 0 0,-1 0-1 0 0,0 0 1 0 0,0 0 0 0 0,1 0-1 0 0,-1 0 1 0 0,0 1-1 0 0,0-2 1 0 0,0 1 0 0 0,1 0-1 0 0,-1 0 1 0 0,0 0-1 0 0,0 0 1 0 0,1 0 0 0 0,-1-1-1 0 0,0 1 1 0 0,1 0-1 0 0,-1 0 1 0 0,0-1-1 0 0,1 1 1 0 0,-1-1 0 0 0,0 1-1 0 0,1-1 1 0 0,-1 1-1 0 0,1-1 1 0 0,-1 1 0 0 0,1-1-1 0 0,-1 1 1 0 0,1-1-1 0 0,-1 0 1 0 0,1 1 0 0 0,-1-1-1 0 0,1 0 1 0 0,0 1-1 0 0,-1-1 1 0 0,1 0-1 0 0,0 1 1 0 0,0-1 0 0 0,0 0-1 0 0,0 0 1 0 0,-1 1-1 0 0,1-1 1 0 0,0 0 0 0 0,0 0-1 0 0,0 1 1 0 0,0-1-1 0 0,1 0 1 0 0,-1 0-1 0 0,0 1 1 0 0,0-1 0 0 0,0 0-1 0 0,1 0 1 0 0,-1 1 49 0 0,-9 7-126 0 0,0 1 0 0 0,1 0-1 0 0,0 1 1 0 0,1 0 0 0 0,0 0 0 0 0,0 0 0 0 0,1 1 0 0 0,0 0-1 0 0,1 1 1 0 0,0-1 0 0 0,0 1 0 0 0,1 0 0 0 0,1 0 0 0 0,0 0 0 0 0,0 1-1 0 0,1-1 1 0 0,1 1 0 0 0,0-1 0 0 0,0 1 0 0 0,1 0 0 0 0,1-1 0 0 0,0 5 126 0 0,4-10 107 0 0,0 0 1 0 0,0 0-1 0 0,0-1 0 0 0,1 1 1 0 0,-1-1-1 0 0,1 0 1 0 0,1-1-1 0 0,-1 0 1 0 0,1 0-1 0 0,-1 0 1 0 0,1-1-1 0 0,0 1 1 0 0,1-2-1 0 0,-1 1 1 0 0,0-1-1 0 0,1 0 1 0 0,-1-1-1 0 0,1 0 1 0 0,0 0-1 0 0,-1 0 0 0 0,1-1 1 0 0,0 0-1 0 0,0-1 1 0 0,-1 0-1 0 0,1 0 1 0 0,-1 0-1 0 0,1-1 1 0 0,-1 0-1 0 0,2-1-107 0 0,16-7 278 0 0,-1 0-1 0 0,1-1 0 0 0,-2-2 1 0 0,0 0-1 0 0,0-2 1 0 0,-2 0-1 0 0,1-1 0 0 0,-2-2 1 0 0,-1 0-1 0 0,12-13-277 0 0,-21 21 35 0 0,0 0 1 0 0,-1 0-1 0 0,0-1 0 0 0,-1 0 0 0 0,0 0 0 0 0,-1-1 0 0 0,0 0 1 0 0,-1 0-1 0 0,0-1 0 0 0,-1 0 0 0 0,0 0 0 0 0,-1 0 0 0 0,0 0 1 0 0,-2-1-1 0 0,1 1 0 0 0,-1-9-35 0 0,-3 19-79 0 0,0-1 1 0 0,0 1-1 0 0,-1 0 1 0 0,1-1-1 0 0,-1 1 0 0 0,0 0 1 0 0,0 0-1 0 0,0 0 1 0 0,0 0-1 0 0,-1 0 0 0 0,1 1 1 0 0,-1-1-1 0 0,1 1 1 0 0,-1-1-1 0 0,0 1 0 0 0,0 0 1 0 0,0 0-1 0 0,0 0 1 0 0,-1 1-1 0 0,1-1 0 0 0,0 1 1 0 0,-1 0-1 0 0,1 0 1 0 0,-1 0-1 0 0,1 0 0 0 0,-1 0 1 0 0,1 1-1 0 0,-1 0 1 0 0,0 0-1 0 0,1 0 0 0 0,-1 0 1 0 0,0 0-1 0 0,1 1 1 0 0,-1-1-1 0 0,1 1 0 0 0,-1 0 1 0 0,1 0-1 0 0,-1 0 1 0 0,1 1-1 0 0,0-1 0 0 0,0 1 1 0 0,-1 0-1 0 0,1 0 1 0 0,0 0-1 0 0,1 0 0 0 0,-2 2 80 0 0,-4 2-34 0 0,0 1 1 0 0,0 0 0 0 0,1 0 0 0 0,1 0 0 0 0,-1 1-1 0 0,1 0 1 0 0,0 1 0 0 0,1-1 0 0 0,0 1 0 0 0,0 0 0 0 0,1 0-1 0 0,0 1 1 0 0,1-1 0 0 0,0 1 0 0 0,0 0 0 0 0,1 0 0 0 0,1-1-1 0 0,-1 2 1 0 0,2-1 0 0 0,-1 0 0 0 0,1 0 0 0 0,1 0 0 0 0,0 0-1 0 0,1 3 33 0 0,2 3 44 0 0,0-1 0 0 0,1 0-1 0 0,1-1 1 0 0,0 1 0 0 0,2-1-1 0 0,-1 0 1 0 0,2-1 0 0 0,-1 1-1 0 0,2-2 1 0 0,10 12-44 0 0,-5-4-45 0 0,32 40-827 0 0,-14-21-6625 0 0,-28-32 1422 0 0</inkml:trace>
  <inkml:trace contextRef="#ctx0" brushRef="#br0" timeOffset="4203.477">3086 932 2881 0 0,'0'0'1223'0'0,"0"0"-411"0"0,0 0 15 0 0,0 0 374 0 0,0 0 289 0 0,0 0-13 0 0,0 0-191 0 0,0 0-260 0 0,0 0-260 0 0,0 0-220 0 0,0 0-169 0 0,0 0-115 0 0,0 34-88 0 0,3 104-74 0 0,-5-47 159 0 0,1-53-4500 0 0,2-37-880 0 0,1 2 1663 0 0,-1-3 1571 0 0</inkml:trace>
  <inkml:trace contextRef="#ctx0" brushRef="#br0" timeOffset="4718.889">3038 899 0 0 0,'0'0'1366'0'0,"0"0"-532"0"0,0 0-252 0 0,0 0 117 0 0,0 0 205 0 0,0 0 99 0 0,0 0-27 0 0,0 0-112 0 0,0 0-117 0 0,0 0-69 0 0,0 0-37 0 0,0 0-24 0 0,0 0-22 0 0,21-7-45 0 0,63-17-58 0 0,10 18 881 0 0,-92 6-1367 0 0,-1-1 0 0 0,1 1-1 0 0,0 0 1 0 0,-1 0-1 0 0,1 0 1 0 0,-1 0 0 0 0,1 0-1 0 0,0 1 1 0 0,-1-1-1 0 0,1 1 1 0 0,-1-1-1 0 0,1 1 1 0 0,-1-1 0 0 0,1 1-1 0 0,-1 0 1 0 0,1-1-1 0 0,-1 1 1 0 0,0 0 0 0 0,1 0-1 0 0,-1 0 1 0 0,0 0-1 0 0,0 0 1 0 0,0 1-1 0 0,0-1 1 0 0,0 0 0 0 0,0 0-1 0 0,0 1 1 0 0,0-1-1 0 0,0 1 1 0 0,0-1 0 0 0,-1 1-1 0 0,1-1 1 0 0,-1 1-1 0 0,1-1 1 0 0,-1 1-1 0 0,0-1 1 0 0,1 1 0 0 0,-1 0-1 0 0,0-1 1 0 0,0 1-1 0 0,0 0 1 0 0,0-1 0 0 0,-1 1-1 0 0,1-1 1 0 0,0 1-1 0 0,-1 0 1 0 0,1-1-1 0 0,-1 2-5 0 0,-47 82 554 0 0,46-83-558 0 0,1-1 1 0 0,0 1-1 0 0,-1 0 0 0 0,1 0 0 0 0,0 0 1 0 0,0 0-1 0 0,0 0 0 0 0,1 0 1 0 0,-1 0-1 0 0,0 1 0 0 0,1-1 1 0 0,-1 0-1 0 0,1 0 0 0 0,0 0 1 0 0,0 1-1 0 0,0-1 0 0 0,0 0 1 0 0,0 0-1 0 0,0 0 0 0 0,1 1 0 0 0,-1-1 1 0 0,1 0-1 0 0,0 0 0 0 0,-1 0 1 0 0,1 0-1 0 0,0 0 0 0 0,0 0 1 0 0,0 0-1 0 0,0 0 0 0 0,1 0 1 0 0,-1 0-1 0 0,0-1 0 0 0,1 1 0 0 0,-1 0 1 0 0,1-1-1 0 0,0 0 0 0 0,0 1 1 0 0,-1-1-1 0 0,1 0 0 0 0,0 0 1 0 0,0 0-1 0 0,0 0 0 0 0,1 1 4 0 0,106 70 175 0 0,-109-70-109 0 0,1 0-1 0 0,0 0 1 0 0,0-1 0 0 0,-1 1-1 0 0,1 0 1 0 0,-1 0 0 0 0,1 0 0 0 0,-1 0-1 0 0,0 0 1 0 0,0 0 0 0 0,0 0-1 0 0,0 0 1 0 0,0 0 0 0 0,0 0 0 0 0,-1 0-1 0 0,1 0 1 0 0,-1 0 0 0 0,1 0-1 0 0,-1 0 1 0 0,0 0 0 0 0,1 0-1 0 0,-1-1 1 0 0,0 1 0 0 0,-1 0 0 0 0,1 0-1 0 0,0-1 1 0 0,0 1 0 0 0,-1-1-1 0 0,1 1 1 0 0,0-1 0 0 0,-1 0 0 0 0,0 1-1 0 0,1-1 1 0 0,-1 0 0 0 0,0 0-1 0 0,1 0 1 0 0,-1 0 0 0 0,0-1-1 0 0,0 1 1 0 0,0 0 0 0 0,-2 0-66 0 0,-116 31-204 0 0,79-29-3487 0 0,-2-2-5261 0 0,40-1 5346 0 0</inkml:trace>
  <inkml:trace contextRef="#ctx0" brushRef="#br0" timeOffset="5023.868">3658 807 7042 0 0,'0'0'880'0'0,"0"0"-160"0"0,0 0 127 0 0,0 0 233 0 0,0 0 87 0 0,0 0-88 0 0,0 0-166 0 0,0 0-202 0 0,0 0-199 0 0,0 0-130 0 0,0 0-93 0 0,-9 34-78 0 0,-28 107-62 0 0,27-66 36 0 0,9 39-124 0 0,1-88-4071 0 0,0-1-4450 0 0,0-24 4702 0 0</inkml:trace>
  <inkml:trace contextRef="#ctx0" brushRef="#br0" timeOffset="5271.387">3625 840 800 0 0,'0'0'918'0'0,"0"0"-71"0"0,0 0 153 0 0,0 0 185 0 0,0 0 49 0 0,0 0-36 0 0,0 0-38 0 0,0 0-77 0 0,0 0-144 0 0,0 0-177 0 0,0 0-173 0 0,0 0-180 0 0,32-2-140 0 0,97-2-110 0 0,-44 2-1157 0 0,-73 7-1429 0 0,-10 5-4465 0 0,-2-6 4657 0 0</inkml:trace>
  <inkml:trace contextRef="#ctx0" brushRef="#br0" timeOffset="5455.004">3609 1050 1152 0 0,'0'0'903'0'0,"0"0"233"0"0,0 0 518 0 0,0 0 292 0 0,0 0 38 0 0,0 0-147 0 0,0 0-266 0 0,0 0-311 0 0,0 0-313 0 0,0 0-243 0 0,0 0-204 0 0,0 0-121 0 0,32 0-90 0 0,103 1-73 0 0,-44-15 58 0 0,-68 5-306 0 0,43-7-994 0 0,-16 5-5019 0 0,-33 4-3604 0 0</inkml:trace>
  <inkml:trace contextRef="#ctx0" brushRef="#br0" timeOffset="6803.221">4485 0 24 0 0,'0'0'1706'0'0,"0"0"-619"0"0,0 0-202 0 0,0 0 66 0 0,0 0 140 0 0,0 0 77 0 0,0 0-22 0 0,0 0-30 0 0,0 0-114 0 0,0 0-176 0 0,0 0-125 0 0,0 0-143 0 0,-14 8-82 0 0,-46 24-14 0 0,56-30-358 0 0,1 0 0 0 0,-1 0 0 0 0,1 1 0 0 0,-1 0 0 0 0,1 0 0 0 0,0 0 0 0 0,0 0 0 0 0,0 0 0 0 0,1 0 0 0 0,-1 1 0 0 0,1 0 0 0 0,0-1 0 0 0,0 1 0 0 0,0 0 0 0 0,0 0 0 0 0,-1 4-104 0 0,-2 5 378 0 0,-14 39 255 0 0,3 0 0 0 0,2 0-1 0 0,2 1 1 0 0,3 1 0 0 0,2 0 0 0 0,2 0 0 0 0,3 1 0 0 0,3 27-633 0 0,1-37 284 0 0,1-1 0 0 0,2 1 0 0 0,3-1-1 0 0,1 0 1 0 0,2 0 0 0 0,2-1-1 0 0,2-1 1 0 0,17 33-284 0 0,-18-49 204 0 0,1-1 0 0 0,1-1 0 0 0,1 0-1 0 0,1-1 1 0 0,1-1 0 0 0,2 0-204 0 0,37 26 446 0 0,-53-46-1150 0 0,-7-10-4282 0 0,5 0-5924 0 0,0 4 3267 0 0</inkml:trace>
  <inkml:trace contextRef="#ctx0" brushRef="#br0" timeOffset="7538.912">5022 229 6545 0 0,'0'0'501'0'0,"0"0"-203"0"0,0 0 184 0 0,0 0 418 0 0,0 0 199 0 0,0 0-8 0 0,0 0-167 0 0,0 0-239 0 0,-6 34-222 0 0,-21 108-183 0 0,-2 123-971 0 0,18-229-1773 0 0,-4-16-5969 0 0,10-17 6753 0 0</inkml:trace>
  <inkml:trace contextRef="#ctx0" brushRef="#br0" timeOffset="7967.973">4870 122 4601 0 0,'0'0'743'0'0,"0"0"-322"0"0,0 0-21 0 0,0 0 216 0 0,0 0 205 0 0,0 0 111 0 0,0 0 55 0 0,0 0-35 0 0,0 0-63 0 0,0 0-99 0 0,36-9-146 0 0,113-25-134 0 0,-65 27 123 0 0,-72 10-516 0 0,-10-3-104 0 0,16 2 130 0 0,0 1 0 0 0,0 1 1 0 0,0 1-1 0 0,-1 0 1 0 0,1 1-1 0 0,-1 1 1 0 0,6 4-144 0 0,-22-10-6 0 0,0-1 1 0 0,1 1 0 0 0,-1 0 0 0 0,0 0 0 0 0,0-1 0 0 0,1 1 0 0 0,-1 0 0 0 0,0 0 0 0 0,0 0 0 0 0,0 1 0 0 0,0-1 0 0 0,0 0-1 0 0,-1 0 1 0 0,1 0 0 0 0,0 1 0 0 0,-1-1 0 0 0,1 0 0 0 0,0 1 0 0 0,-1-1 0 0 0,0 0 0 0 0,1 1 0 0 0,-1-1 0 0 0,0 1-1 0 0,0-1 1 0 0,1 1 0 0 0,-1-1 0 0 0,0 1 0 0 0,-1-1 0 0 0,1 0 0 0 0,0 1 0 0 0,0-1 0 0 0,-1 1 0 0 0,1-1 0 0 0,0 1 0 0 0,-1-1-1 0 0,0 0 1 0 0,1 1 0 0 0,-1-1 0 0 0,0 0 0 0 0,1 0 0 0 0,-1 1 0 0 0,0-1 0 0 0,0 0 0 0 0,0 0 0 0 0,0 0 0 0 0,-1 0 5 0 0,-53 46-125 0 0,-154 77 310 0 0,206-122-174 0 0,1 0 0 0 0,0 0 0 0 0,-1 0 0 0 0,1 0-1 0 0,0 0 1 0 0,0 0 0 0 0,0 1 0 0 0,0-1 0 0 0,0 1 0 0 0,1-1-1 0 0,-1 1 1 0 0,1 0 0 0 0,0 0 0 0 0,0-1 0 0 0,0 1 0 0 0,0 0-1 0 0,0 0 1 0 0,0 0 0 0 0,1 0 0 0 0,0 0 0 0 0,-1 0 0 0 0,1 0-1 0 0,0 0 1 0 0,1 0 0 0 0,-1 0 0 0 0,0 0 0 0 0,1 0-1 0 0,0 0 1 0 0,0 0 0 0 0,-1 0 0 0 0,2 0 0 0 0,-1 0 0 0 0,0 0-1 0 0,1-1 1 0 0,-1 1 0 0 0,1 0 0 0 0,0-1 0 0 0,0 0 0 0 0,0 1-1 0 0,0-1 1 0 0,0 0 0 0 0,0 0 0 0 0,1 0 0 0 0,-1 0 0 0 0,1 0-1 0 0,-1-1 1 0 0,1 1 0 0 0,0-1 0 0 0,1 1-11 0 0,124 91 1539 0 0,-117-86-4711 0 0,-3-10-7940 0 0,-6 2 8427 0 0</inkml:trace>
  <inkml:trace contextRef="#ctx0" brushRef="#br0" timeOffset="8201.933">5446 265 4785 0 0,'0'0'708'0'0,"0"0"120"0"0,0 0 450 0 0,0 0 216 0 0,0 0-25 0 0,0 0-190 0 0,0 0-311 0 0,0 0-295 0 0,0 0-249 0 0,3 31-187 0 0,11 95-97 0 0,-3-52-38 0 0,-6-17-783 0 0,-4-43-177 0 0,0-7-1461 0 0,-1 2-5541 0 0,0-6 5193 0 0</inkml:trace>
  <inkml:trace contextRef="#ctx0" brushRef="#br0" timeOffset="8655.622">5398 210 0 0 0,'0'0'1760'0'0,"0"0"-1018"0"0,0 0-341 0 0,0 0 54 0 0,0 0 132 0 0,0 0 158 0 0,0 0 73 0 0,0 0 19 0 0,0 0-14 0 0,0 0-87 0 0,0 0-101 0 0,0 0-83 0 0,0 0-50 0 0,30-6-53 0 0,91-19-50 0 0,-66 25 281 0 0,-50 5-579 0 0,-4-3-51 0 0,0 1 0 0 0,0 0 0 0 0,0-1 0 0 0,0 1-1 0 0,0 0 1 0 0,-1 0 0 0 0,1 0 0 0 0,-1 0 0 0 0,0 0-1 0 0,0-1 1 0 0,0 1 0 0 0,0 0 0 0 0,0 0 0 0 0,-1 0-1 0 0,1 0 1 0 0,-1 0 0 0 0,0-1 0 0 0,0 1 0 0 0,0 0-1 0 0,0-1 1 0 0,0 1 0 0 0,-1 0 0 0 0,1-1 0 0 0,-1 1-1 0 0,1-1 1 0 0,-1 0 0 0 0,0 0 0 0 0,0 0 0 0 0,0 0-1 0 0,0 0 1 0 0,-1 0 0 0 0,1 0 0 0 0,0-1 0 0 0,-1 1-1 0 0,0-1 1 0 0,1 1 0 0 0,-1-1-50 0 0,-12 14 64 0 0,2-2 6 0 0,10-11-68 0 0,-1 1-1 0 0,1 0 0 0 0,0 0 1 0 0,0 0-1 0 0,0 0 1 0 0,0 1-1 0 0,0-1 1 0 0,1 1-1 0 0,0-1 1 0 0,-1 1-1 0 0,1 0 0 0 0,1 0 1 0 0,-1 0-1 0 0,1 0 1 0 0,-1 0-1 0 0,1 1 1 0 0,0-1-1 0 0,0 0 0 0 0,1 0 1 0 0,0 1-1 0 0,-1-1 1 0 0,2 2-2 0 0,1-2 9 0 0,1-1 0 0 0,0 0 1 0 0,1 0-1 0 0,-1 0 0 0 0,0 0 0 0 0,1-1 1 0 0,0 1-1 0 0,-1-1 0 0 0,1 0 0 0 0,0 0 1 0 0,0 0-1 0 0,1 0 0 0 0,-1-1 0 0 0,0 0 1 0 0,0 0-1 0 0,1 0 0 0 0,-1 0 0 0 0,0-1 0 0 0,1 0-9 0 0,11 4 49 0 0,-3-1-12 0 0,-7-2-17 0 0,-1 0 1 0 0,1 0-1 0 0,0 0 1 0 0,0 1-1 0 0,-1 0 1 0 0,1 0-1 0 0,-1 1 1 0 0,1-1-1 0 0,-1 1 1 0 0,0 0-1 0 0,0 1 1 0 0,0-1-1 0 0,-1 1 1 0 0,2 2-21 0 0,-6-4 74 0 0,0 1 0 0 0,0-1 0 0 0,0 1 0 0 0,-1-1 1 0 0,1 1-1 0 0,-1-1 0 0 0,0 1 0 0 0,1-1 0 0 0,-1 1 0 0 0,0-1 0 0 0,-1 0 0 0 0,1 1 0 0 0,0-1 1 0 0,-1 0-1 0 0,1 0 0 0 0,-1 0 0 0 0,0 0 0 0 0,1 0 0 0 0,-1-1 0 0 0,0 1 0 0 0,0 0 0 0 0,0-1 1 0 0,-1 1-1 0 0,1-1 0 0 0,0 0 0 0 0,0 0 0 0 0,-1 0 0 0 0,-1 1-74 0 0,-5 3 88 0 0,-83 47-66 0 0,26-16-4526 0 0,54-32-2527 0 0,6-4 2602 0 0</inkml:trace>
  <inkml:trace contextRef="#ctx0" brushRef="#br0" timeOffset="9223.009">4759 869 2008 0 0,'0'0'1061'0'0,"0"0"-66"0"0,0 0 209 0 0,0 0 259 0 0,0 0 78 0 0,0 0-44 0 0,33-10-96 0 0,107-30-107 0 0,36-2 1641 0 0,306-63 534 0 0,-158 46-4216 0 0,-288 53 419 0 0,1-3-900 0 0,0-1-2987 0 0,-14 8-4834 0 0,-22 2 5748 0 0</inkml:trace>
  <inkml:trace contextRef="#ctx0" brushRef="#br0" timeOffset="9568.963">5218 921 1864 0 0,'0'0'3849'0'0,"0"0"-2499"0"0,0 0-838 0 0,0 0 153 0 0,0 0 370 0 0,0 0 272 0 0,0 0 39 0 0,0 0-161 0 0,0 0-295 0 0,0 0-239 0 0,0 0-148 0 0,0 0-123 0 0,5 28-79 0 0,16 89-77 0 0,-15 25-195 0 0,-15-71-1482 0 0,-3-25-7554 0 0,10-42 3376 0 0</inkml:trace>
  <inkml:trace contextRef="#ctx0" brushRef="#br0" timeOffset="10111.941">5105 961 1416 0 0,'0'0'1418'0'0,"0"0"-196"0"0,0 0-80 0 0,0 0 5 0 0,0 0-41 0 0,0 0-78 0 0,0 0-60 0 0,0 0-22 0 0,0 0-15 0 0,33-19-36 0 0,99-58-63 0 0,-65 51 263 0 0,-56 27-867 0 0,16-2 349 0 0,-18 0-438 0 0,0 1 1 0 0,1-1-1 0 0,-1 2 0 0 0,0-1 0 0 0,0 1 0 0 0,0 0 0 0 0,0 1 0 0 0,0 0 0 0 0,0 1 0 0 0,0 0 0 0 0,-1 0 0 0 0,0 1 1 0 0,4 1-140 0 0,-11-3 24 0 0,1 1 0 0 0,-1-1 0 0 0,0 0 1 0 0,0 0-1 0 0,0 0 0 0 0,0 1 0 0 0,0-1 1 0 0,0 1-1 0 0,-1-1 0 0 0,1 0 0 0 0,-1 1 1 0 0,0-1-1 0 0,0 1 0 0 0,1-1 1 0 0,-2 1-1 0 0,1-1 0 0 0,0 1 0 0 0,0-1 1 0 0,-1 1-1 0 0,1-1 0 0 0,-1 1 0 0 0,0-1 1 0 0,0 1-1 0 0,0-1 0 0 0,0 0 0 0 0,0 0 1 0 0,0 0-1 0 0,-1 0 0 0 0,1 1 1 0 0,-1-2-1 0 0,0 1 0 0 0,1 0 0 0 0,-1 0 1 0 0,0 0-1 0 0,0-1 0 0 0,0 1 0 0 0,0-1 1 0 0,0 0-1 0 0,0 1 0 0 0,-1-1 0 0 0,1 0-24 0 0,-142 94-1 0 0,142-92-16 0 0,-1 1 0 0 0,1 0 0 0 0,0 0 0 0 0,0 0-1 0 0,0 0 1 0 0,1 0 0 0 0,-1 0 0 0 0,1 0 0 0 0,0 1 0 0 0,0-1 0 0 0,1 0-1 0 0,-1 1 1 0 0,1-1 0 0 0,0 0 0 0 0,0 1 0 0 0,1-1 0 0 0,0 4 17 0 0,-1 6 39 0 0,2-10 6 0 0,0 1 1 0 0,1-1-1 0 0,0 0 0 0 0,-1 0 1 0 0,1 0-1 0 0,1 0 1 0 0,-1 0-1 0 0,0-1 0 0 0,1 1 1 0 0,0-1-1 0 0,0 0 0 0 0,0 0 1 0 0,0 0-1 0 0,0-1 0 0 0,2 1-45 0 0,-4-2 38 0 0,97 52 1319 0 0,-69-52-3478 0 0,-14-6-6255 0 0,-12 4 5540 0 0,0-2-3407 0 0</inkml:trace>
  <inkml:trace contextRef="#ctx0" brushRef="#br0" timeOffset="10630.974">5716 1064 2272 0 0,'0'0'2224'0'0,"0"0"-1169"0"0,0 0-414 0 0,0 0 160 0 0,0 0 254 0 0,0 0 134 0 0,0 0-34 0 0,0 0-185 0 0,0 0-232 0 0,0 0-230 0 0,0 0-201 0 0,0 0-147 0 0,-15 28-96 0 0,-48 85-51 0 0,-6-12-429 0 0,61-96-197 0 0,19-24 938 0 0,22-24 374 0 0,2 2 1 0 0,2 2-1 0 0,2 1 0 0 0,1 1 1 0 0,44-29-700 0 0,-84 65-8 0 0,1 0 0 0 0,0 0-1 0 0,-1 0 1 0 0,1 0 0 0 0,0 0 0 0 0,0 0 0 0 0,0 0 0 0 0,0 0 0 0 0,0 0 0 0 0,0 0 0 0 0,0 1 0 0 0,0-1 0 0 0,0 0 0 0 0,1 1-1 0 0,-1-1 1 0 0,0 1 0 0 0,0-1 0 0 0,1 1 0 0 0,-1 0 0 0 0,0 0 0 0 0,0-1 0 0 0,1 1 0 0 0,-1 0 0 0 0,0 0 0 0 0,1 0 0 0 0,-1 0-1 0 0,0 0 1 0 0,1 1 0 0 0,-1-1 0 0 0,0 0 0 0 0,0 1 0 0 0,1-1 0 0 0,-1 1 0 0 0,0-1 0 0 0,0 1 0 0 0,0-1 0 0 0,0 1 0 0 0,1 0-1 0 0,-1 0 1 0 0,0-1 0 0 0,0 1 0 0 0,0 0 0 0 0,-1 0 0 0 0,1 0 0 0 0,0 0 0 0 0,0 0 0 0 0,0 0 0 0 0,-1 0 0 0 0,1 1 0 0 0,-1-1-1 0 0,1 0 1 0 0,-1 0 0 0 0,1 1 0 0 0,-1-1 0 0 0,0 0 0 0 0,1 0 0 0 0,-1 1 0 0 0,0-1 0 0 0,0 0 0 0 0,0 1 0 0 0,0-1 0 0 0,0 0-1 0 0,0 0 1 0 0,0 1 0 0 0,-1 0 8 0 0,1 6-2 0 0,16 112-166 0 0,10-61-19 0 0,-22-50-105 0 0,-4-10 336 0 0,-1 1-1 0 0,1 0 1 0 0,0 0-1 0 0,-1 0 1 0 0,1 0-1 0 0,-1 0 0 0 0,1-1 1 0 0,0 1-1 0 0,-1 0 1 0 0,1 0-1 0 0,-1 0 1 0 0,1 0-1 0 0,-1 0 1 0 0,1 0-1 0 0,-1 0 1 0 0,1 0-1 0 0,0 1 0 0 0,-1-1 1 0 0,1 0-1 0 0,-1 0 1 0 0,1 0-1 0 0,0 0 1 0 0,-1 1-1 0 0,1-1 1 0 0,-1 0-1 0 0,1 0 0 0 0,0 0 1 0 0,-1 1-1 0 0,1-1 1 0 0,0 0-1 0 0,0 1 1 0 0,-1-1-1 0 0,1 0 1 0 0,0 1-1 0 0,0-1 0 0 0,-1 0 1 0 0,1 1-1 0 0,0-1 1 0 0,0 1-1 0 0,0-1 1 0 0,-1 0-1 0 0,1 1 1 0 0,0-1-1 0 0,0 1 1 0 0,0-1-1 0 0,0 1 0 0 0,0-1 1 0 0,0 0-1 0 0,0 1 1 0 0,0-1-1 0 0,0 1 1 0 0,0-1-1 0 0,0 1 1 0 0,1-1-1 0 0,-1 0 0 0 0,0 1 1 0 0,0-1-1 0 0,0 1-43 0 0,-160-71 1578 0 0,118 47-4993 0 0,-1 2-4936 0 0,35 18 1249 0 0</inkml:trace>
  <inkml:trace contextRef="#ctx0" brushRef="#br0" timeOffset="11021.885">6028 155 1480 0 0,'0'0'1874'0'0,"0"0"-156"0"0,0 0-50 0 0,0 0-42 0 0,0 0-122 0 0,0 0-217 0 0,0 0-283 0 0,0 0-204 0 0,0 0-111 0 0,0 0-48 0 0,0 0 21 0 0,0 0-18 0 0,0 0-70 0 0,8 9-47 0 0,63 81 907 0 0,-41-29-1164 0 0,-3 1-1 0 0,-3 1 1 0 0,-2 1 0 0 0,-4 1 0 0 0,-2 1 0 0 0,-3 1-1 0 0,3 55-269 0 0,-13 114-436 0 0,-5-223 304 0 0,0-1 0 0 0,0 1 0 0 0,-2-1 0 0 0,1 0 0 0 0,-1 0 0 0 0,-1 0 0 0 0,0-1 0 0 0,-1 1 0 0 0,0-1 0 0 0,-1 0 0 0 0,0-1 0 0 0,-7 8 132 0 0,-74 56-5675 0 0,28-38-3252 0 0,47-32 5529 0 0</inkml:trace>
  <inkml:trace contextRef="#ctx0" brushRef="#br0" timeOffset="11517.901">6328 107 2465 0 0,'0'0'2613'0'0,"0"0"-800"0"0,0 0-317 0 0,0 0-137 0 0,0 0-19 0 0,0 0-98 0 0,0 0-135 0 0,0 0-80 0 0,0 0-103 0 0,0 0-67 0 0,0 0-63 0 0,0 0-122 0 0,0 0-118 0 0,14 0-46 0 0,118 0 1199 0 0,-12 8-836 0 0,-119-8-867 0 0,0 1-1 0 0,0-1 1 0 0,0 1 0 0 0,0-1 0 0 0,0 1 0 0 0,0-1 0 0 0,0 1 0 0 0,0 0 0 0 0,0-1 0 0 0,0 1 0 0 0,0 0 0 0 0,0 0 0 0 0,0 0 0 0 0,-1 0 0 0 0,1 0 0 0 0,0 0 0 0 0,-1 0 0 0 0,1 0 0 0 0,0 0 0 0 0,-1 0 0 0 0,0 0 0 0 0,1 0 0 0 0,-1 0 0 0 0,1 0 0 0 0,-1 1 0 0 0,0-1 0 0 0,0 0-1 0 0,0 0 1 0 0,0 0 0 0 0,0 1 0 0 0,0-1 0 0 0,0 0 0 0 0,0 0 0 0 0,0 0 0 0 0,-1 0 0 0 0,1 1 0 0 0,0-1 0 0 0,-1 0 0 0 0,1 0 0 0 0,-1 0 0 0 0,1 0 0 0 0,-1 0 0 0 0,0 0-4 0 0,-27 48 239 0 0,13-31-210 0 0,9-12-14 0 0,1 0 0 0 0,-1 0-1 0 0,1 0 1 0 0,1 1 0 0 0,-1-1 0 0 0,1 1-1 0 0,0 0 1 0 0,0 1 0 0 0,1-1 0 0 0,0 1 0 0 0,0-1-1 0 0,1 1 1 0 0,0 0 0 0 0,0 3-15 0 0,4-9 28 0 0,-1 1 0 0 0,1-1 1 0 0,0 0-1 0 0,0 1 0 0 0,0-1 0 0 0,0 0 1 0 0,0 0-1 0 0,1 0 0 0 0,-1-1 0 0 0,1 1 0 0 0,-1-1 1 0 0,1 1-1 0 0,0-1 0 0 0,-1 0 0 0 0,1 0 1 0 0,0 0-1 0 0,0 0 0 0 0,0 0 0 0 0,0-1 0 0 0,0 1 1 0 0,0-1-1 0 0,0 0 0 0 0,-1 0 0 0 0,1 0 0 0 0,0 0 1 0 0,0 0-1 0 0,0-1 0 0 0,0 1 0 0 0,0-1 1 0 0,2-1-29 0 0,5 2 83 0 0,62-12-110 0 0,-30 3-5024 0 0,-33 8-960 0 0,-5 1-5256 0 0</inkml:trace>
  <inkml:trace contextRef="#ctx0" brushRef="#br0" timeOffset="11918.863">6885 571 9362 0 0,'0'0'1242'0'0,"0"0"-208"0"0,0 0 176 0 0,0 0 294 0 0,0 0 49 0 0,0 0-170 0 0,0 0-212 0 0,0 0-191 0 0,0 0-145 0 0,0 0-142 0 0,0 0-97 0 0,34 5-104 0 0,108 14-109 0 0,-1-17 428 0 0,-95-7-655 0 0,70-1-15 0 0,-65 6-4976 0 0,-72 7-6588 0 0,9-3 4135 0 0</inkml:trace>
  <inkml:trace contextRef="#ctx0" brushRef="#br0" timeOffset="12169.896">7018 803 2008 0 0,'0'0'2372'0'0,"0"0"-188"0"0,0 0 73 0 0,0 0 76 0 0,0 0-132 0 0,0 0-319 0 0,0 0-402 0 0,0 0-372 0 0,0 0-302 0 0,0 0-229 0 0,33 7-167 0 0,106 23-121 0 0,-42-26 41 0 0,-73-8-308 0 0,64-9-1048 0 0,-31 3-6250 0 0,-57 9 7142 0 0,17-5-10553 0 0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9:26.8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461 73 6209 0 0,'0'0'2129'0'0,"0"0"-864"0"0,0 0-190 0 0,0 0 99 0 0,0 0 69 0 0,0 0-100 0 0,0 0-219 0 0,0 0-271 0 0,0 0-223 0 0,0 0-157 0 0,0 0-7 0 0,0 0 64 0 0,1 5 102 0 0,7 215 3673 0 0,-2-65-3709 0 0,-4 285-48 0 0,-4-414-608 0 0,-1 0-1 0 0,0 0 0 0 0,-2-1 0 0 0,-1 1 0 0 0,-2-1 0 0 0,-4 9 261 0 0,4-18-3215 0 0,3-14-1252 0 0,2-5-3437 0 0,2 0 2660 0 0</inkml:trace>
  <inkml:trace contextRef="#ctx0" brushRef="#br0" timeOffset="246.357">1 600 9514 0 0,'0'0'3470'0'0,"0"0"-2447"0"0,0 0-699 0 0,0 0 206 0 0,0 0 279 0 0,0 0 182 0 0,0 0-20 0 0,0 0-142 0 0,0 0-134 0 0,0 0-97 0 0,36-3-76 0 0,114-8-90 0 0,23-24 365 0 0,-129 21-683 0 0,5 0-323 0 0,-1-3 0 0 0,0-2 0 0 0,-2-2 0 0 0,18-12 209 0 0,37-42-5293 0 0,-40 19-5665 0 0,-49 41 6426 0 0</inkml:trace>
  <inkml:trace contextRef="#ctx0" brushRef="#br0" timeOffset="562.702">871 114 7898 0 0,'0'0'1847'0'0,"0"0"-576"0"0,0 0-356 0 0,0 0-3 0 0,0 0 123 0 0,0 0 90 0 0,0 0-39 0 0,0 0-133 0 0,0 32-111 0 0,0 106-102 0 0,1 366 2031 0 0,-2-494-2750 0 0,1 1 0 0 0,0-1-1 0 0,0 1 1 0 0,1 0 0 0 0,0-1-1 0 0,1 1 1 0 0,0-1 0 0 0,1 0 0 0 0,0 0-1 0 0,1 0 1 0 0,0 0 0 0 0,0 0-1 0 0,1-1 1 0 0,1 1 0 0 0,-1-1 0 0 0,1-1-1 0 0,1 1 1 0 0,0-1 0 0 0,6 6-21 0 0,-7-13 61 0 0,0 0 0 0 0,0 0 0 0 0,0-1 0 0 0,0 0 0 0 0,1 0 0 0 0,-1 0 0 0 0,0-1 0 0 0,0 0 0 0 0,0 0 0 0 0,0 0 0 0 0,0-1 0 0 0,0 0 0 0 0,0 0 0 0 0,0-1 0 0 0,-1 1 0 0 0,1-1 0 0 0,-1 0 0 0 0,0-1 0 0 0,0 1 0 0 0,0-1 0 0 0,0 0 0 0 0,0-1 0 0 0,2-2-61 0 0,-5 5 5 0 0,191-148 443 0 0,-134 123-505 0 0,-48 70-105 0 0,-11-37 174 0 0,-14 100-37 0 0,1-7-3306 0 0,26-82-1999 0 0,3-15-2695 0 0,-7-2 1298 0 0</inkml:trace>
  <inkml:trace contextRef="#ctx0" brushRef="#br0" timeOffset="1182.787">1866 629 6929 0 0,'0'0'3088'0'0,"0"0"-1330"0"0,0 0-373 0 0,0 0-13 0 0,0 0-119 0 0,0 0-209 0 0,-34 16-245 0 0,-105 52-156 0 0,48-8 341 0 0,80-52-931 0 0,1 1 1 0 0,0 0 0 0 0,0 1-1 0 0,1 0 1 0 0,0 0-1 0 0,1 1 1 0 0,0 0-1 0 0,1 1 1 0 0,0 0 0 0 0,1 0-1 0 0,-2 6-53 0 0,7-17-13 0 0,1 0 1 0 0,-1 1-1 0 0,1-1 0 0 0,-1 1 0 0 0,1-1 0 0 0,0 1 1 0 0,0-1-1 0 0,0 0 0 0 0,0 1 0 0 0,0-1 0 0 0,0 1 0 0 0,0-1 1 0 0,0 1-1 0 0,1-1 0 0 0,-1 1 0 0 0,1-1 0 0 0,-1 0 1 0 0,1 1-1 0 0,-1-1 0 0 0,1 0 0 0 0,0 1 0 0 0,-1-1 1 0 0,1 0-1 0 0,0 0 0 0 0,0 0 0 0 0,0 0 0 0 0,0 0 1 0 0,0 0-1 0 0,0 0 0 0 0,0 0 0 0 0,1 0 0 0 0,-1 0 0 0 0,0-1 1 0 0,0 1-1 0 0,1 0 0 0 0,-1-1 0 0 0,0 1 0 0 0,1-1 1 0 0,-1 1-1 0 0,1-1 0 0 0,-1 0 0 0 0,1 0 0 0 0,-1 1 1 0 0,0-1-1 0 0,1 0 0 0 0,-1 0 0 0 0,2-1 13 0 0,72-12 385 0 0,82-67 395 0 0,-38-11-305 0 0,-68 75-581 0 0,-39 64-167 0 0,-11-16 247 0 0,-3-27 8 0 0,1 1-1 0 0,1-1 1 0 0,-1 1-1 0 0,1 0 1 0 0,0-1-1 0 0,1 1 0 0 0,-1-1 1 0 0,1 1-1 0 0,0 0 1 0 0,0-1-1 0 0,1 1 1 0 0,-1-1-1 0 0,1 0 0 0 0,1 0 1 0 0,-1 0-1 0 0,1 0 1 0 0,0 0-1 0 0,0 0 1 0 0,0 0-1 0 0,1-1 1 0 0,-1 0-1 0 0,1 0 0 0 0,0 0 1 0 0,0 0-1 0 0,1 0 1 0 0,-1-1-1 0 0,1 0 1 0 0,0 1 18 0 0,2-1 32 0 0,-1-1-1 0 0,1 1 1 0 0,-1-1 0 0 0,1-1 0 0 0,0 1 0 0 0,0-1 0 0 0,0 0 0 0 0,0-1 0 0 0,0 1 0 0 0,0-1 0 0 0,0-1 0 0 0,0 1 0 0 0,0-1 0 0 0,0-1 0 0 0,0 1 0 0 0,-1-1-1 0 0,1 0 1 0 0,2-2-32 0 0,19-11 285 0 0,-2-1 1 0 0,0-1-1 0 0,0-2 0 0 0,-2 0 0 0 0,0-2 0 0 0,-2 0 0 0 0,0-2 0 0 0,13-18-285 0 0,-17 19 123 0 0,14-14-29 0 0,-2-2 1 0 0,-2-1 0 0 0,-2-1-1 0 0,-1-1 1 0 0,-2-2 0 0 0,0-4-95 0 0,-9 15-153 0 0,-1-1 0 0 0,-2 0-1 0 0,-1-1 1 0 0,-2 0 0 0 0,-1 0 0 0 0,-2-1 0 0 0,-1 0 0 0 0,-2 0 0 0 0,-1 0 0 0 0,-4-32 153 0 0,3 64 2 0 0,0 1-1 0 0,0-1 1 0 0,0 0 0 0 0,0 0 0 0 0,-1 1 0 0 0,1-1 0 0 0,-1 0 0 0 0,0 0 0 0 0,0 1 0 0 0,1-1 0 0 0,-2 1-1 0 0,1-1 1 0 0,0 1 0 0 0,-1-1 0 0 0,1 1 0 0 0,-1 0 0 0 0,1 0 0 0 0,-1-1 0 0 0,0 1 0 0 0,0 1 0 0 0,0-1 0 0 0,0 0-1 0 0,-1 0 1 0 0,1 1 0 0 0,0-1 0 0 0,-1 1 0 0 0,1 0 0 0 0,-1 0 0 0 0,1 0 0 0 0,-1 0 0 0 0,0 0 0 0 0,1 0-1 0 0,-1 1 1 0 0,0-1 0 0 0,0 1 0 0 0,1 0 0 0 0,-1 0 0 0 0,0 0 0 0 0,0 0 0 0 0,-2 0-2 0 0,-5 6-29 0 0,0-1 1 0 0,0 2 0 0 0,1-1 0 0 0,-1 1-1 0 0,2 0 1 0 0,-1 1 0 0 0,1 0-1 0 0,0 1 1 0 0,0 0 0 0 0,1 0-1 0 0,1 0 1 0 0,-1 1 0 0 0,1 0-1 0 0,1 0 1 0 0,0 1 0 0 0,1-1 0 0 0,0 1-1 0 0,0 1 29 0 0,-8 27 12 0 0,3 0 0 0 0,1 0 0 0 0,2 1 0 0 0,2-1-1 0 0,1 1 1 0 0,2 0 0 0 0,2 1 0 0 0,5 32-12 0 0,-2-38-33 0 0,0-1 0 0 0,2 0-1 0 0,2 0 1 0 0,1 0 0 0 0,2-1 0 0 0,1 0 0 0 0,1-1-1 0 0,2 0 1 0 0,1-2 0 0 0,17 26 33 0 0,1-23-2543 0 0,-33-33 1610 0 0,-1-5-1466 0 0,-22-39-9183 0 0,12 38 7737 0 0</inkml:trace>
  <inkml:trace contextRef="#ctx0" brushRef="#br0" timeOffset="1428.283">1932 383 14459 0 0,'0'0'488'0'0,"0"0"8"0"0,0 0 264 0 0,0 0 73 0 0,0 0-137 0 0,237-56-216 0 0,-170 49-200 0 0,3 0-88 0 0,5-1-72 0 0,-1-3-24 0 0,5 4 0 0 0,-4-4-56 0 0,-3 3 24 0 0,2 1-48 0 0,-3 0-224 0 0,1 3-704 0 0,-18 0-2289 0 0,-19 1-8705 0 0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8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0 685 4681 0 0,'0'0'2925'0'0,"0"0"-1497"0"0,0 0-515 0 0,0 0 30 0 0,0 0 146 0 0,0 0 48 0 0,0 0-65 0 0,0 0-89 0 0,0 0-84 0 0,0 0-49 0 0,0 0-73 0 0,0 0-102 0 0,0 0-102 0 0,27-32-95 0 0,85-104-50 0 0,-45 40 255 0 0,-52 76-600 0 0,-1-1 0 0 0,-1 0 0 0 0,-1 0 0 0 0,-1-1 1 0 0,0-1-1 0 0,-2 0 0 0 0,-1 0 0 0 0,-1-1 0 0 0,-1 1 0 0 0,0-2 1 0 0,-2 1-1 0 0,-1-1 0 0 0,-1 1 0 0 0,-2-23-83 0 0,0 45-34 0 0,-1-1-1 0 0,0 0 1 0 0,0 0-1 0 0,0 0 1 0 0,0 1-1 0 0,-1-1 1 0 0,1 0 0 0 0,-1 1-1 0 0,0-1 1 0 0,1 1-1 0 0,-1 0 1 0 0,0 0-1 0 0,0 0 1 0 0,0 0-1 0 0,-1 0 1 0 0,1 0 0 0 0,0 0-1 0 0,-1 0 1 0 0,0 1-1 0 0,1 0 1 0 0,-1-1-1 0 0,0 1 1 0 0,1 0 0 0 0,-1 0-1 0 0,0 1 1 0 0,0-1-1 0 0,0 0 1 0 0,0 1-1 0 0,0 0 1 0 0,0 0 0 0 0,0 0-1 0 0,0 0 1 0 0,0 0-1 0 0,0 0 1 0 0,1 1-1 0 0,-1-1 1 0 0,0 1 0 0 0,0 0-1 0 0,0 0 1 0 0,0 0-1 0 0,1 0 1 0 0,-1 1-1 0 0,1-1 1 0 0,-1 1 34 0 0,-4 2-50 0 0,0 1 1 0 0,1 0-1 0 0,0 0 1 0 0,0 0-1 0 0,0 1 0 0 0,1 0 1 0 0,-1 0-1 0 0,1 1 1 0 0,1-1-1 0 0,-1 1 0 0 0,1 0 1 0 0,1 0-1 0 0,-1 1 1 0 0,1-1-1 0 0,0 1 0 0 0,1 0 1 0 0,0-1-1 0 0,0 1 1 0 0,0 0-1 0 0,1 0 0 0 0,0 7 50 0 0,3-10 9 0 0,0-1-1 0 0,0 0 1 0 0,1 0-1 0 0,-1 0 1 0 0,1 0-1 0 0,0-1 1 0 0,0 1-1 0 0,0-1 1 0 0,0 1-1 0 0,0-1 1 0 0,1 0-1 0 0,0-1 1 0 0,0 1-1 0 0,-1 0 1 0 0,1-1-1 0 0,1 0 1 0 0,-1 0-1 0 0,0 0 1 0 0,0-1-1 0 0,1 1 1 0 0,-1-1-1 0 0,1 0 1 0 0,0 0-1 0 0,-1-1 1 0 0,1 1-1 0 0,-1-1 1 0 0,1 0-1 0 0,2 0-8 0 0,-6 0 6 0 0,27 2 155 0 0,1 0-1 0 0,0-2 1 0 0,-1-1-1 0 0,1-1 1 0 0,25-6-161 0 0,81-4 399 0 0,-134 12-380 0 0,0 0 0 0 0,0 0 0 0 0,0 0-1 0 0,1 1 1 0 0,-1-1 0 0 0,0 0 0 0 0,0 1 0 0 0,0-1 0 0 0,0 1-1 0 0,1 0 1 0 0,-1-1 0 0 0,0 1 0 0 0,0 0 0 0 0,0-1 0 0 0,0 1-1 0 0,-1 0 1 0 0,1 0 0 0 0,0 0 0 0 0,0 0 0 0 0,0 0 0 0 0,-1 0-1 0 0,1 0 1 0 0,0 0 0 0 0,-1 0 0 0 0,1 0 0 0 0,-1 0 0 0 0,0 1-1 0 0,1-1 1 0 0,-1 0 0 0 0,0 0 0 0 0,1 0 0 0 0,-1 1 0 0 0,0-1-1 0 0,0 0 1 0 0,0 0 0 0 0,0 1 0 0 0,0-1 0 0 0,-1 0 0 0 0,1 0-1 0 0,0 1 1 0 0,-1-1 0 0 0,1 0 0 0 0,0 0 0 0 0,-1 1-19 0 0,-18 56 739 0 0,-32 35-291 0 0,-15 45-581 0 0,66-137 64 0 0,-1 0 1 0 0,1 0-1 0 0,0 0 0 0 0,-1 0 1 0 0,1 0-1 0 0,0 0 0 0 0,-1 0 1 0 0,1 0-1 0 0,0 0 0 0 0,0 0 0 0 0,0 0 1 0 0,0 0-1 0 0,0 0 0 0 0,0 0 1 0 0,0 0-1 0 0,1 0 0 0 0,-1 0 1 0 0,0 0-1 0 0,0 0 0 0 0,1 0 0 0 0,-1 0 1 0 0,1 0-1 0 0,-1 0 0 0 0,1 0 1 0 0,-1 0-1 0 0,1 0 0 0 0,-1-1 1 0 0,1 1-1 0 0,0 0 0 0 0,0 0 1 0 0,-1-1-1 0 0,1 1 0 0 0,0 0 0 0 0,0-1 1 0 0,0 1-1 0 0,0-1 0 0 0,0 1 1 0 0,0-1-1 0 0,-1 1 0 0 0,1-1 1 0 0,0 0-1 0 0,0 1 0 0 0,1-1 0 0 0,-1 0 1 0 0,0 0-1 0 0,0 0 0 0 0,0 0 1 0 0,0 0-1 0 0,0 0 0 0 0,0 0 1 0 0,0 0-1 0 0,0 0 0 0 0,0 0 0 0 0,0-1 1 0 0,0 1-1 0 0,0 0 0 0 0,0-1 1 0 0,1 0 68 0 0,57-24-13320 0 0,-50 18 8154 0 0</inkml:trace>
</inkml:ink>
</file>

<file path=ppt/ink/ink2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30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1 622 1176 0 0,'0'0'1418'0'0,"0"0"-205"0"0,0 0 42 0 0,0 0 178 0 0,0 0 82 0 0,0 0-32 0 0,0 0-76 0 0,0 0-99 0 0,0 0-149 0 0,0 0-178 0 0,0 0-223 0 0,0 0-221 0 0,34-32-115 0 0,106-102-51 0 0,-71 58 463 0 0,-58 63-643 0 0,-1 0 0 0 0,0 0-1 0 0,-1-1 1 0 0,-1 0-1 0 0,0-1 1 0 0,-1 0 0 0 0,0 0-1 0 0,-1 0 1 0 0,-1-1-1 0 0,-1 0 1 0 0,0 0 0 0 0,-1 0-1 0 0,1-14-190 0 0,-4 28-43 0 0,0 1-1 0 0,0-1 1 0 0,0 1 0 0 0,0-1-1 0 0,0 1 1 0 0,0-1-1 0 0,0 1 1 0 0,0-1 0 0 0,0 1-1 0 0,-1-1 1 0 0,1 1-1 0 0,-1-1 1 0 0,1 1-1 0 0,-1 0 1 0 0,1-1 0 0 0,-1 1-1 0 0,0 0 1 0 0,0-1-1 0 0,0 1 1 0 0,0 0 0 0 0,0 0-1 0 0,0 0 1 0 0,0 0-1 0 0,0 0 1 0 0,0 0-1 0 0,0 0 1 0 0,-1 0 0 0 0,1 0-1 0 0,0 0 1 0 0,-1 1-1 0 0,1-1 1 0 0,-1 1 0 0 0,1-1-1 0 0,0 1 1 0 0,-1-1-1 0 0,1 1 1 0 0,-1 0 0 0 0,1 0-1 0 0,-1 0 1 0 0,1 0-1 0 0,-1 0 1 0 0,1 0-1 0 0,-1 0 1 0 0,0 0 0 0 0,1 0-1 0 0,0 1 1 0 0,-2-1 43 0 0,-3 4-124 0 0,0-1 0 0 0,0 1 0 0 0,1-1 0 0 0,-1 1 0 0 0,1 1 1 0 0,0-1-1 0 0,0 1 0 0 0,0 0 0 0 0,0 0 0 0 0,1 1 0 0 0,0-1 0 0 0,0 1 1 0 0,1 0-1 0 0,0 0 0 0 0,0 0 0 0 0,-1 2 124 0 0,-5 10-2 0 0,2 0-1 0 0,-1 1 1 0 0,2-1 0 0 0,1 2 0 0 0,0-1-1 0 0,1 0 1 0 0,1 1 0 0 0,1 0 0 0 0,1-1-1 0 0,1 19 3 0 0,0-32 46 0 0,1 0 0 0 0,0 0 0 0 0,0 0-1 0 0,0 0 1 0 0,1 0 0 0 0,-1 0 0 0 0,2 0-1 0 0,-1 0 1 0 0,1 0 0 0 0,-1-1 0 0 0,1 0-1 0 0,1 1 1 0 0,-1-1 0 0 0,1 0 0 0 0,0-1 0 0 0,0 1-1 0 0,1-1 1 0 0,-1 1 0 0 0,1-1 0 0 0,0-1-1 0 0,0 1 1 0 0,0-1 0 0 0,0 0 0 0 0,1 0-1 0 0,-1 0 1 0 0,1-1 0 0 0,0 0 0 0 0,4 1-46 0 0,1 1 178 0 0,0-2 0 0 0,0 0 0 0 0,0 0 0 0 0,0-1 1 0 0,1 0-1 0 0,-1-1 0 0 0,1 0 0 0 0,-1-1 0 0 0,0 0 1 0 0,0-1-1 0 0,1 0 0 0 0,-1 0 0 0 0,0-2 0 0 0,-1 1 1 0 0,6-4-179 0 0,14-5 182 0 0,0-2 1 0 0,-1-1 0 0 0,-1-2 0 0 0,0 0 0 0 0,-1-2 0 0 0,-1-1 0 0 0,-1-1 0 0 0,-1-1-1 0 0,-1-2 1 0 0,-1 0 0 0 0,-1-1 0 0 0,-1-1 0 0 0,-1-1 0 0 0,-2 0 0 0 0,1-4-183 0 0,0-53-22 0 0,-19 82-36 0 0,0 0-1 0 0,0 0 0 0 0,0 0 0 0 0,0 0 1 0 0,0 0-1 0 0,0 1 0 0 0,-1-1 1 0 0,1 0-1 0 0,0 1 0 0 0,-1-1 0 0 0,1 1 1 0 0,-1 0-1 0 0,0-1 0 0 0,0 1 0 0 0,1 0 1 0 0,-1 0-1 0 0,0 0 0 0 0,0 0 0 0 0,0 0 1 0 0,0 1-1 0 0,0-1 0 0 0,0 1 0 0 0,0-1 1 0 0,0 1-1 0 0,0 0 0 0 0,0 0 0 0 0,-1 0 1 0 0,1 0-1 0 0,0 0 0 0 0,0 0 0 0 0,0 0 1 0 0,0 1-1 0 0,0-1 0 0 0,0 1 1 0 0,0-1-1 0 0,0 1 0 0 0,0 0 0 0 0,0 0 1 0 0,0 0-1 0 0,0 0 0 0 0,1 0 0 0 0,-1 0 1 0 0,0 1-1 0 0,0 0 59 0 0,-10 9-139 0 0,0 0 1 0 0,2 1-1 0 0,-1 1 0 0 0,1-1 0 0 0,1 1 1 0 0,1 1-1 0 0,0 0 0 0 0,0 0 1 0 0,1 1-1 0 0,1 0 0 0 0,1 0 1 0 0,-1 2 138 0 0,4-11 4 0 0,0 0 0 0 0,0 0 0 0 0,0 0 0 0 0,1 0 1 0 0,0 0-1 0 0,0 1 0 0 0,1-1 0 0 0,0 0 1 0 0,0 0-1 0 0,0 1 0 0 0,1-1 0 0 0,0 0 1 0 0,0 0-1 0 0,0 0 0 0 0,1 0 0 0 0,0 0 1 0 0,0 0-1 0 0,0 0 0 0 0,1 0 0 0 0,0-1 0 0 0,0 0 1 0 0,1 1-1 0 0,-1-1 0 0 0,1 0 0 0 0,0-1 1 0 0,1 1-1 0 0,-1-1 0 0 0,1 1 0 0 0,0-1 1 0 0,0-1-1 0 0,0 1 0 0 0,0-1 0 0 0,0 0 1 0 0,4 1-5 0 0,7 1 148 0 0,1-1 0 0 0,0-1 1 0 0,-1 0-1 0 0,1-2 0 0 0,0 0 1 0 0,1 0-1 0 0,-1-2 1 0 0,0 0-1 0 0,0-1 0 0 0,-1-1 1 0 0,1 0-1 0 0,0-1 1 0 0,-1-1-1 0 0,0-1 0 0 0,0 0 1 0 0,0-1-1 0 0,-1-1 0 0 0,0 0 1 0 0,1-2-149 0 0,12-7 32 0 0,-1-1 1 0 0,-1-1 0 0 0,0-2-1 0 0,-2 0 1 0 0,0-1 0 0 0,-2-2-1 0 0,0 0 1 0 0,-2-2-1 0 0,0 0 1 0 0,-2-1 0 0 0,3-8-33 0 0,-18 29-167 0 0,1 0 0 0 0,-1-1 0 0 0,0 1 0 0 0,-1-1 1 0 0,0 1-1 0 0,0-1 0 0 0,0 0 0 0 0,-1 0 1 0 0,0 0-1 0 0,0 0 0 0 0,-1 0 0 0 0,0 0 0 0 0,0 0 1 0 0,-1 0-1 0 0,1 0 0 0 0,-1 0 0 0 0,-1 1 1 0 0,-1-6 166 0 0,1 11-89 0 0,0-1 0 0 0,-1 0 0 0 0,1 1 0 0 0,-1 0 0 0 0,1-1 0 0 0,-1 1 1 0 0,1 0-1 0 0,-1 0 0 0 0,0 0 0 0 0,1 1 0 0 0,-1-1 0 0 0,0 1 0 0 0,0-1 0 0 0,0 1 1 0 0,1 0-1 0 0,-1 0 0 0 0,0 0 0 0 0,0 1 0 0 0,0-1 0 0 0,1 1 0 0 0,-1-1 0 0 0,0 1 1 0 0,0 0-1 0 0,1 0 0 0 0,-1 0 0 0 0,1 0 0 0 0,-1 1 0 0 0,1-1 0 0 0,-1 1 0 0 0,1 0 1 0 0,0-1-1 0 0,0 1 0 0 0,0 0 0 0 0,0 0 0 0 0,0 0 0 0 0,-1 1 89 0 0,-8 10-5 0 0,0-1-1 0 0,1 1 0 0 0,0 1 0 0 0,1 0 1 0 0,1 0-1 0 0,0 1 0 0 0,1 0 0 0 0,0 0 1 0 0,1 1-1 0 0,1 0 0 0 0,1 0 0 0 0,0 0 1 0 0,1 0-1 0 0,1 1 0 0 0,0-1 1 0 0,1 1-1 0 0,1 0 0 0 0,1-1 0 0 0,0 1 1 0 0,1 2 5 0 0,1-5 79 0 0,1 0 1 0 0,0 0 0 0 0,0-1-1 0 0,2 1 1 0 0,-1-1 0 0 0,2 0-1 0 0,0-1 1 0 0,0 1 0 0 0,1-1-1 0 0,1-1 1 0 0,0 1 0 0 0,1-2-1 0 0,0 1 1 0 0,0-1 0 0 0,1-1-1 0 0,0 0 1 0 0,1 0 0 0 0,0-1-1 0 0,5 2-79 0 0,58 20-463 0 0,-24-19-6250 0 0,-38-11-2761 0 0</inkml:trace>
  <inkml:trace contextRef="#ctx0" brushRef="#br0" timeOffset="701.135">1614 409 2841 0 0,'0'0'2227'0'0,"0"0"-884"0"0,0 0-280 0 0,0 0 238 0 0,0 0 254 0 0,0 0 75 0 0,0 0-190 0 0,0 0-338 0 0,0 0-251 0 0,0 0-205 0 0,0 0-167 0 0,0 0-136 0 0,-2 32-123 0 0,-4 98-75 0 0,1 12-433 0 0,1-114-487 0 0,1-16-2088 0 0,2 1-6640 0 0,1-9 5746 0 0</inkml:trace>
  <inkml:trace contextRef="#ctx0" brushRef="#br0" timeOffset="1231.101">1593 387 6433 0 0,'0'0'1319'0'0,"0"0"-186"0"0,0 0 20 0 0,0 0 122 0 0,0 0 4 0 0,0 0-105 0 0,0 0-164 0 0,0 0-153 0 0,0 0-128 0 0,0 0-138 0 0,0 0-116 0 0,0 0-91 0 0,33-8-56 0 0,99-21-45 0 0,-38 21 319 0 0,-92 8-586 0 0,0 0-1 0 0,0-1 0 0 0,-1 1 0 0 0,1 0 0 0 0,0 0 0 0 0,0 0 0 0 0,0 0 0 0 0,-1 0 1 0 0,1 1-1 0 0,0-1 0 0 0,0 0 0 0 0,-1 1 0 0 0,1 0 0 0 0,0-1 0 0 0,-1 1 1 0 0,1 0-1 0 0,0 0 0 0 0,-1 0 0 0 0,1 0 0 0 0,-1 0 0 0 0,0 0 0 0 0,1 0 0 0 0,-1 0 1 0 0,0 0-1 0 0,1 1 0 0 0,-1-1 0 0 0,0 1 0 0 0,0-1 0 0 0,0 1 0 0 0,0-1 1 0 0,-1 1-1 0 0,1 0 0 0 0,0-1 0 0 0,-1 1 0 0 0,1 0 0 0 0,-1-1 0 0 0,1 1 0 0 0,-1 0 1 0 0,0 0-1 0 0,0 0 0 0 0,0-1 0 0 0,0 1 0 0 0,0 0 0 0 0,0 0 0 0 0,0 0 0 0 0,-1-1 1 0 0,1 1-1 0 0,-1 0 0 0 0,1-1 0 0 0,-1 1 0 0 0,0 0 0 0 0,0 0-15 0 0,-7 10 27 0 0,0 0 1 0 0,-1 0-1 0 0,0-1 0 0 0,-1 0 0 0 0,0-1 0 0 0,0 0 0 0 0,-1-1 0 0 0,-2 1-27 0 0,11-9-1 0 0,-101 92-212 0 0,103-93 199 0 0,-1 1-1 0 0,0 0 1 0 0,0-1 0 0 0,1 1 0 0 0,-1 0-1 0 0,1-1 1 0 0,-1 1 0 0 0,1 0 0 0 0,-1 0 0 0 0,1-1-1 0 0,-1 1 1 0 0,1 0 0 0 0,0 0 0 0 0,-1 0-1 0 0,1 0 1 0 0,0 0 0 0 0,0-1 0 0 0,-1 1-1 0 0,1 0 1 0 0,0 0 0 0 0,0 0 0 0 0,0 0 0 0 0,0 0-1 0 0,0 0 1 0 0,1 0 0 0 0,-1 0 0 0 0,0 0-1 0 0,0-1 1 0 0,1 1 0 0 0,-1 0 0 0 0,0 0-1 0 0,1 0 1 0 0,-1 0 0 0 0,1-1 0 0 0,-1 1-1 0 0,1 0 1 0 0,-1 0 0 0 0,1-1 0 0 0,0 1 0 0 0,-1 0-1 0 0,1-1 1 0 0,0 1 0 0 0,-1-1 0 0 0,1 1-1 0 0,0-1 1 0 0,0 1 0 0 0,0-1 0 0 0,-1 1-1 0 0,1-1 1 0 0,0 0 0 0 0,0 0 0 0 0,0 1 14 0 0,47 13-212 0 0,24 5 262 0 0,-71-17-16 0 0,0-1 0 0 0,0 1 0 0 0,-1 0 0 0 0,1 0 0 0 0,0 0-1 0 0,-1-1 1 0 0,0 1 0 0 0,1 0 0 0 0,-1 0 0 0 0,0 0 0 0 0,0 0-1 0 0,0 0 1 0 0,0 0 0 0 0,0 0 0 0 0,0 0 0 0 0,-1 0 0 0 0,1-1 0 0 0,0 1-1 0 0,-1 0 1 0 0,0 0 0 0 0,1 0 0 0 0,-1-1 0 0 0,0 1 0 0 0,0 0-1 0 0,0-1 1 0 0,0 1 0 0 0,0 0 0 0 0,-1-1 0 0 0,1 0 0 0 0,0 1-1 0 0,-1-1 1 0 0,0 1-34 0 0,-61 51 376 0 0,-47 11-2609 0 0,90-60-100 0 0,6-4-2661 0 0,9 0 578 0 0,2 0-1980 0 0</inkml:trace>
  <inkml:trace contextRef="#ctx0" brushRef="#br0" timeOffset="1455.889">2136 361 6377 0 0,'0'0'2245'0'0,"0"0"-238"0"0,0 0-212 0 0,0 0-260 0 0,0 0-344 0 0,0 0-338 0 0,0 0-195 0 0,0 0-57 0 0,0 0 6 0 0,0 0-8 0 0,0 0-82 0 0,0 0-98 0 0,-1 20-64 0 0,-7 126 334 0 0,-14 3-662 0 0,11-86-3337 0 0,9-48 1835 0 0,-1-8-2859 0 0,-1-6-1306 0 0,4-1-76 0 0</inkml:trace>
  <inkml:trace contextRef="#ctx0" brushRef="#br0" timeOffset="1704.131">2175 309 5729 0 0,'0'0'1314'0'0,"0"0"-209"0"0,0 0 17 0 0,0 0 116 0 0,0 0-26 0 0,0 0-137 0 0,0 0-138 0 0,0 0-95 0 0,0 0-86 0 0,0 0-95 0 0,0 0-86 0 0,0 0-113 0 0,0 0-98 0 0,30 1-76 0 0,97 1-74 0 0,3-10 737 0 0,-95 4-3399 0 0,6 2-5917 0 0,-39 2 333 0 0</inkml:trace>
  <inkml:trace contextRef="#ctx0" brushRef="#br0" timeOffset="1895.648">2193 589 1568 0 0,'0'0'2969'0'0,"0"0"-921"0"0,0 0-319 0 0,0 0-201 0 0,0 0-304 0 0,0 0-311 0 0,0 0-273 0 0,0 0-256 0 0,207 11-248 0 0,-174-18-320 0 0,2 3-552 0 0,0 0-1105 0 0,-8 1-2528 0 0,-8-1-1640 0 0</inkml:trace>
</inkml:ink>
</file>

<file path=ppt/ink/ink2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23.9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10004 917 3377 0 0,'0'0'1505'0'0,"0"0"-1054"0"0,0 0-81 0 0,0 0 411 0 0,0 0 398 0 0,0 0 155 0 0,0 0-9 0 0,0 0-61 0 0,0 0-121 0 0,0 0-101 0 0,0 0-62 0 0,0 0-60 0 0,0 0-33 0 0,27 3-32 0 0,87 8-45 0 0,-53-22 622 0 0,130-117 984 0 0,-138 87-2198 0 0,-39 30-187 0 0,-3 1-34 0 0,1 1 0 0 0,0 0-1 0 0,0 1 1 0 0,1 1 0 0 0,0 0-1 0 0,0 0 1 0 0,1 1-1 0 0,-1 1 1 0 0,2 0 3 0 0,-13 5-30 0 0,-1 1 0 0 0,1-1 0 0 0,-1 0-1 0 0,1 0 1 0 0,-1 1 0 0 0,1-1 0 0 0,-1 1 0 0 0,0 0 0 0 0,1-1-1 0 0,-1 1 1 0 0,0 0 0 0 0,1 0 0 0 0,-1 0 0 0 0,0 0-1 0 0,0 0 1 0 0,0 0 0 0 0,0 0 0 0 0,0 0 0 0 0,0 0 0 0 0,0 0-1 0 0,0 1 1 0 0,0-1 0 0 0,-1 0 0 0 0,1 1 0 0 0,0-1 0 0 0,-1 0-1 0 0,1 1 1 0 0,-1-1 0 0 0,0 1 0 0 0,1-1 0 0 0,-1 1 0 0 0,0-1-1 0 0,0 1 1 0 0,0-1 0 0 0,0 1 0 0 0,0-1 0 0 0,0 2 30 0 0,0 63-239 0 0,-3-51 136 0 0,0-1-1 0 0,0 1 0 0 0,-2-1 1 0 0,0 0-1 0 0,0 0 0 0 0,-1-1 1 0 0,-1 1-1 0 0,0-1 1 0 0,-1-1-1 0 0,-1 1 0 0 0,0-1 1 0 0,0-1-1 0 0,-1 0 0 0 0,-1 0 1 0 0,1-1-1 0 0,-2 0 1 0 0,0-1-1 0 0,0 0 0 0 0,0-1 1 0 0,-7 3 103 0 0,17-10-78 0 0,1 1 1 0 0,-1-1-1 0 0,1 0 1 0 0,-1 1-1 0 0,0-1 0 0 0,1 0 1 0 0,-1 0-1 0 0,0 0 1 0 0,0 0-1 0 0,0 0 1 0 0,0-1-1 0 0,0 1 1 0 0,0 0-1 0 0,0-1 0 0 0,0 0 1 0 0,0 1-1 0 0,0-1 1 0 0,0 0-1 0 0,0 0 1 0 0,0 0-1 0 0,0 0 1 0 0,0-1-1 0 0,0 1 1 0 0,0 0-1 0 0,0-1 0 0 0,0 0 1 0 0,0 1-1 0 0,0-1 1 0 0,1 0-1 0 0,-1 0 1 0 0,0 0-1 0 0,0 0 1 0 0,1 0-1 0 0,-1 0 1 0 0,0-1-1 0 0,1 1 0 0 0,-1-1 1 0 0,1 1-1 0 0,0-1 1 0 0,-1 1-1 0 0,1-1 1 0 0,0 0-1 0 0,0 1 1 0 0,0-1-1 0 0,0 0 1 0 0,0 0-1 0 0,1 0 0 0 0,-1 0 1 0 0,1 0-1 0 0,-1 0 1 0 0,1 0-1 0 0,0 0 1 0 0,-1 0-1 0 0,1 0 1 0 0,0 0-1 0 0,0 0 1 0 0,1 0-1 0 0,-1 0 0 0 0,0 0 1 0 0,1 0-1 0 0,-1 0 78 0 0,3-4-251 0 0,1 0-1 0 0,-1 1 0 0 0,1 0 1 0 0,0 0-1 0 0,0 0 1 0 0,1 0-1 0 0,0 0 0 0 0,0 1 1 0 0,0 0-1 0 0,0 0 0 0 0,0 1 1 0 0,1-1-1 0 0,-1 1 1 0 0,1 0-1 0 0,0 1 0 0 0,0-1 1 0 0,0 1-1 0 0,1 0 0 0 0,-1 1 1 0 0,0-1-1 0 0,1 1 1 0 0,-1 1-1 0 0,1-1 0 0 0,-1 1 1 0 0,1 0 251 0 0,1 1-4 0 0,-1 1 1 0 0,1-1 0 0 0,0 1 0 0 0,-1 1-1 0 0,1 0 1 0 0,-1 0 0 0 0,0 0 0 0 0,0 1-1 0 0,0 0 1 0 0,0 0 0 0 0,5 5 3 0 0,52 25 1289 0 0,-53-31-823 0 0,-1-1-1 0 0,1 0 1 0 0,0 0-1 0 0,0-2 1 0 0,0 1-1 0 0,0-1 1 0 0,0-1-1 0 0,0 0 1 0 0,-1 0-1 0 0,1-1 1 0 0,0-1-1 0 0,-1 1 1 0 0,1-2-1 0 0,-1 0 1 0 0,0 0-1 0 0,1-1-465 0 0,147-99 2794 0 0,116-150-1046 0 0,-252 233-1826 0 0,0-2 0 0 0,-2 0 0 0 0,0-2 0 0 0,-2 0 0 0 0,0-1 0 0 0,-2-1 0 0 0,-1 0 0 0 0,-1-1 1 0 0,-2-1-1 0 0,0 0 0 0 0,-2 0 0 0 0,-2-1 0 0 0,0-1 0 0 0,-2 1 0 0 0,2-30 78 0 0,-8 57-26 0 0,1 0-1 0 0,-1 0 1 0 0,1 0-1 0 0,-1-1 1 0 0,0 1-1 0 0,-1 0 1 0 0,1 0-1 0 0,0 0 1 0 0,-1 0-1 0 0,0 0 1 0 0,0 0-1 0 0,0 0 1 0 0,0 0-1 0 0,0 0 1 0 0,0 0-1 0 0,-1 0 0 0 0,1 0 1 0 0,-1 1-1 0 0,0-1 1 0 0,0 1-1 0 0,0-1 1 0 0,0 1-1 0 0,0 0 1 0 0,-1 0-1 0 0,1 0 1 0 0,-1 0-1 0 0,1 0 1 0 0,-1 0-1 0 0,0 1 1 0 0,0-1-1 0 0,0 1 1 0 0,0 0-1 0 0,1 0 1 0 0,-2 0-1 0 0,1 0 1 0 0,0 1-1 0 0,0-1 1 0 0,0 1-1 0 0,0 0 1 0 0,0-1-1 0 0,0 1 1 0 0,-1 1-1 0 0,-1-1 27 0 0,-7 5-44 0 0,1-1 0 0 0,0 2 0 0 0,0 0 0 0 0,0 0 0 0 0,0 1 1 0 0,1 0-1 0 0,0 0 0 0 0,1 1 0 0 0,0 1 0 0 0,0 0 0 0 0,0 0 0 0 0,1 0 0 0 0,-2 5 44 0 0,-4 5 67 0 0,1 0 0 0 0,1 1 0 0 0,1 0 0 0 0,0 1 0 0 0,2 0 0 0 0,0 1 0 0 0,2 0 0 0 0,0 0 0 0 0,1 1-1 0 0,2 0 1 0 0,0 0 0 0 0,1 0 0 0 0,1 0 0 0 0,2 1 0 0 0,0-1 0 0 0,2 0 0 0 0,0 0 0 0 0,1 0 0 0 0,2 0 0 0 0,0 0 0 0 0,2-1 0 0 0,4 13-67 0 0,93 141 393 0 0,-91-141-625 0 0,-35-26-3557 0 0,12-9-740 0 0,6 0-1436 0 0,2 0 409 0 0</inkml:trace>
  <inkml:trace contextRef="#ctx0" brushRef="#br0" timeOffset="255.457">11646 755 6409 0 0,'0'0'1641'0'0,"0"0"-513"0"0,0 0-64 0 0,0 0-96 0 0,0 0-223 0 0,0 0-289 0 0,0 0-264 0 0,0 0-176 0 0,0 0-152 0 0,0 0-152 0 0,0 0-297 0 0,0 0-375 0 0,0 0-608 0 0,0 0-689 0 0,-59 155-1239 0 0,59-155 167 0 0</inkml:trace>
  <inkml:trace contextRef="#ctx0" brushRef="#br0" timeOffset="416.392">11576 424 7522 0 0,'0'0'2448'0'0,"0"0"-599"0"0,0 0-361 0 0,0 0-392 0 0,0 0-456 0 0,0 0-776 0 0,0 0-1000 0 0,0 0-432 0 0,0 0-153 0 0,0 0-71 0 0,0 0-561 0 0,0 0-3984 0 0</inkml:trace>
  <inkml:trace contextRef="#ctx0" brushRef="#br0" timeOffset="946.426">12008 622 9786 0 0,'0'0'3746'0'0,"0"0"-2128"0"0,0 0-471 0 0,0 0 60 0 0,0 0-184 0 0,0 0-331 0 0,0 0-293 0 0,0 0-213 0 0,0 0-136 0 0,0 0-60 0 0,0 0-48 0 0,0 0-53 0 0,0 0-21 0 0,-29 29-26 0 0,-87 89-11 0 0,114-117 161 0 0,0 0-1 0 0,0 0 0 0 0,0-1 1 0 0,1 2-1 0 0,-1-1 1 0 0,0 0-1 0 0,1 0 1 0 0,-1 0-1 0 0,1 1 0 0 0,-1-1 1 0 0,1 1-1 0 0,0-1 1 0 0,-1 1-1 0 0,1 0 1 0 0,0-1-1 0 0,0 1 0 0 0,0 0 1 0 0,0 0-1 0 0,1 0 1 0 0,-1 0-1 0 0,0 0 1 0 0,1 0-1 0 0,0 0 0 0 0,-1 0 1 0 0,1 0-1 0 0,0 0 1 0 0,0 0-1 0 0,0 0 1 0 0,0 0-1 0 0,0 1 9 0 0,3 2-59 0 0,0 0 51 0 0,0 0 0 0 0,0 0 0 0 0,1 0 0 0 0,-1 0 0 0 0,1-1 0 0 0,1 1 0 0 0,-1-1 0 0 0,0 0 1 0 0,1-1-1 0 0,0 1 0 0 0,0-1 0 0 0,0 0 0 0 0,0 0 0 0 0,1 0 0 0 0,-1-1 0 0 0,1 0 0 0 0,0 0 0 0 0,-1 0 0 0 0,1-1 0 0 0,0 1 0 0 0,0-1 0 0 0,0-1 0 0 0,0 1 0 0 0,5-1 8 0 0,5-1 202 0 0,-1 0 0 0 0,1 0 0 0 0,-1-2 0 0 0,0 1 0 0 0,1-2 0 0 0,-1 0 0 0 0,-1-1-1 0 0,1-1 1 0 0,-1 0 0 0 0,0-1 0 0 0,0 0 0 0 0,0-1 0 0 0,5-6-202 0 0,15-11 335 0 0,-1-2 0 0 0,-1-1 0 0 0,-2-2-1 0 0,-1-1 1 0 0,-1-1 0 0 0,-2-2 0 0 0,-1 0 0 0 0,-2-2 0 0 0,13-27-335 0 0,-26 45-18 0 0,0-1 1 0 0,-2 1 0 0 0,0-2-1 0 0,-1 1 1 0 0,-1-1-1 0 0,-1 0 1 0 0,-1 0-1 0 0,0-1 1 0 0,-2 1-1 0 0,0-1 1 0 0,-1 0 0 0 0,-2 1-1 0 0,0-3 18 0 0,1 20-30 0 0,-1 0 0 0 0,1 0 0 0 0,-1 0 0 0 0,0-1 0 0 0,0 1 0 0 0,0 0 1 0 0,0 0-1 0 0,0 1 0 0 0,-1-1 0 0 0,1 0 0 0 0,-1 0 0 0 0,0 1 0 0 0,0-1 0 0 0,0 1 0 0 0,0-1 0 0 0,0 1 0 0 0,-1 0 0 0 0,1 0 0 0 0,-1 0 0 0 0,1 0 0 0 0,-1 1 0 0 0,0-1 0 0 0,1 1 0 0 0,-1-1 1 0 0,0 1-1 0 0,0 0 0 0 0,0 0 0 0 0,0 0 0 0 0,-1 0 0 0 0,1 1 0 0 0,0 0 0 0 0,-3-1 30 0 0,-1 1-83 0 0,-1 0-1 0 0,1 1 1 0 0,-1 0 0 0 0,1 0-1 0 0,-1 1 1 0 0,1 0-1 0 0,0 0 1 0 0,0 1 0 0 0,0 0-1 0 0,0 0 1 0 0,1 0 0 0 0,-1 1-1 0 0,-4 3 84 0 0,-4 5-76 0 0,0 1 1 0 0,1 0-1 0 0,1 1 0 0 0,0 0 0 0 0,0 1 0 0 0,2 0 0 0 0,0 1 0 0 0,1 0 0 0 0,0 1 0 0 0,1 0 0 0 0,1 1 1 0 0,1-1-1 0 0,1 2 0 0 0,0-1 0 0 0,1 1 0 0 0,1-1 0 0 0,1 1 0 0 0,1 0 0 0 0,0 1 0 0 0,2-1 0 0 0,0 0 1 0 0,1 0-1 0 0,3 18 76 0 0,1-23 13 0 0,2 0 1 0 0,-1 0-1 0 0,2-1 1 0 0,0 0-1 0 0,0 0 1 0 0,1-1-1 0 0,1 0 1 0 0,0 0-1 0 0,0-1 1 0 0,1 0-1 0 0,1-1 1 0 0,0-1-1 0 0,0 1 1 0 0,1-2-1 0 0,0 0 1 0 0,1-1-1 0 0,-1 0 1 0 0,1-1-1 0 0,1 0 1 0 0,-1-1-1 0 0,1-1 1 0 0,0 0-1 0 0,0-1 1 0 0,0-1-1 0 0,13 1-13 0 0,-2 1 331 0 0,1-2 1 0 0,-1-1-1 0 0,1-1 0 0 0,0-1 0 0 0,-1-1 1 0 0,0-1-1 0 0,1-2 0 0 0,-1 0 1 0 0,-1-2-1 0 0,2-2-331 0 0,-5 2 128 0 0,-1-1 0 0 0,0-1 0 0 0,0-1 0 0 0,-1 0 1 0 0,-1-2-1 0 0,1-1 0 0 0,-2 0 0 0 0,0-1 0 0 0,-1-1 1 0 0,0-1-1 0 0,-1 0 0 0 0,-1-1 0 0 0,0-1 0 0 0,-1 0 0 0 0,-2-1 1 0 0,1 0-1 0 0,-2-1 0 0 0,4-12-128 0 0,-14 30-27 0 0,0 0 0 0 0,-1 0 0 0 0,1 0-1 0 0,-1 0 1 0 0,0 0 0 0 0,1 0 0 0 0,-1 0 0 0 0,0 0 0 0 0,0 0-1 0 0,0 0 1 0 0,-1 0 0 0 0,1-1 0 0 0,0 1 0 0 0,-1 0 0 0 0,1 0 0 0 0,-1 1-1 0 0,0-1 1 0 0,0 0 0 0 0,0 0 0 0 0,0 0 0 0 0,0 0 0 0 0,0 1 0 0 0,0-1-1 0 0,0 0 1 0 0,-1 1 0 0 0,1-1 0 0 0,-1 1 0 0 0,1-1 0 0 0,-1 1 0 0 0,0 0-1 0 0,1 0 1 0 0,-1 0 0 0 0,0 0 0 0 0,0 0 0 0 0,0 0 0 0 0,0 0-1 0 0,0 1 1 0 0,0-1 0 0 0,0 1 0 0 0,0-1 0 0 0,0 1 0 0 0,0 0 0 0 0,0 0-1 0 0,0 0 1 0 0,0 0 0 0 0,0 0 0 0 0,0 0 0 0 0,0 0 0 0 0,0 1 0 0 0,0-1-1 0 0,0 1 1 0 0,0 0 0 0 0,0-1 0 0 0,0 1 0 0 0,0 0 0 0 0,0 1 27 0 0,-14 2-95 0 0,0 2 0 0 0,1 0 0 0 0,0 0 0 0 0,0 2 0 0 0,1 0 1 0 0,0 0-1 0 0,0 2 0 0 0,1-1 0 0 0,0 2 0 0 0,1 0 0 0 0,0 0 0 0 0,1 1 1 0 0,0 1-1 0 0,0-1 0 0 0,2 2 0 0 0,0 0 0 0 0,0 1 95 0 0,3-6-129 0 0,1 1 0 0 0,1 0-1 0 0,0 0 1 0 0,0 1 0 0 0,1-1-1 0 0,0 1 1 0 0,1 0 0 0 0,0 0 0 0 0,1-1-1 0 0,0 1 1 0 0,1 0 0 0 0,0 10 129 0 0,1-16-78 0 0,-1 0 1 0 0,1 0-1 0 0,0 0 1 0 0,1 0-1 0 0,-1 0 1 0 0,1 0-1 0 0,0-1 1 0 0,0 1-1 0 0,0 0 1 0 0,1-1-1 0 0,-1 0 1 0 0,1 1 0 0 0,0-1-1 0 0,0 0 1 0 0,1-1-1 0 0,-1 1 1 0 0,1 0-1 0 0,0-1 1 0 0,0 0-1 0 0,0 0 1 0 0,1 0-1 0 0,-1-1 1 0 0,0 1-1 0 0,1-1 1 0 0,0 0-1 0 0,0 0 1 0 0,-1-1 0 0 0,2 1 76 0 0,87 8-3068 0 0,-34-22-6466 0 0,-44 8 2702 0 0</inkml:trace>
  <inkml:trace contextRef="#ctx0" brushRef="#br0" timeOffset="1631.42">11653 751 0 0 0,'0'0'1584'0'0,"0"0"-21"0"0,0 0-120 0 0,0 0-193 0 0,0 0-193 0 0,0 0-138 0 0,0 0-60 0 0,0 0-11 0 0,0 0-35 0 0,0 0-73 0 0,-5 5-132 0 0,-18 12-175 0 0,18 20 665 0 0,-2 60 359 0 0,-12-58-1901 0 0,15-31-383 0 0,0 0-1930 0 0,-4-5-4309 0 0,6-3 3488 0 0</inkml:trace>
  <inkml:trace contextRef="#ctx0" brushRef="#br0" timeOffset="2199.92">11668 468 0 0 0,'0'0'600'0'0,"0"0"891"0"0,0 0 451 0 0,0 0 58 0 0,0 0-150 0 0,0 0-176 0 0,0 0-134 0 0,0 0-106 0 0,0 0-101 0 0,0 0-115 0 0,0 0-139 0 0,0 0-114 0 0,0 0-92 0 0,-19 11 1575 0 0,-12 7-474 0 0,30-18-765 0 0,0 0-1225 0 0,1 0-20 0 0,0 0 11 0 0,0 0-20 0 0,0 0-47 0 0,0 0-40 0 0,0 0-56 0 0,19-11-3945 0 0,-11 7-176 0 0,-2 1-1143 0 0,-2 3-3750 0 0</inkml:trace>
  <inkml:trace contextRef="#ctx0" brushRef="#br0" timeOffset="-1597.38">8455 762 18860 0 0,'0'0'1674'0'0,"0"0"-717"0"0,0 0-262 0 0,0 0-135 0 0,0 0-226 0 0,0 0-234 0 0,0 0-215 0 0,0 0-90 0 0,0 0-10 0 0,0 0 43 0 0,0 0 58 0 0,0 0 21 0 0,2 11-14 0 0,5 32-15 0 0,-5-40 160 0 0,-1 0 0 0 0,1 0 0 0 0,0 0 0 0 0,0 0 1 0 0,0-1-1 0 0,0 1 0 0 0,0-1 0 0 0,0 0 0 0 0,1 1 0 0 0,-1-1 1 0 0,1 0-1 0 0,0 0 0 0 0,-1-1 0 0 0,1 1 0 0 0,0 0 1 0 0,0-1-1 0 0,0 0 0 0 0,0 0 0 0 0,0 0 0 0 0,1 0 0 0 0,-1 0 1 0 0,0 0-1 0 0,0-1 0 0 0,1 0 0 0 0,-1 0 0 0 0,0 0 0 0 0,1 0 1 0 0,-1 0-1 0 0,0-1 0 0 0,0 1 0 0 0,1-1 0 0 0,2-1-38 0 0,6-2 223 0 0,1-1 0 0 0,-1 0-1 0 0,0-1 1 0 0,0 0-1 0 0,-1-1 1 0 0,0 0 0 0 0,0-1-1 0 0,0-1 1 0 0,-1 1-1 0 0,-1-2 1 0 0,1 1 0 0 0,-2-1-1 0 0,1-1 1 0 0,5-9-223 0 0,47-80 103 0 0,-53 51-3648 0 0,-8 44-424 0 0,-2 2-3326 0 0,-3 3-4374 0 0</inkml:trace>
  <inkml:trace contextRef="#ctx0" brushRef="#br0" timeOffset="-1256.113">9175 597 16307 0 0,'0'0'3524'0'0,"0"0"-1877"0"0,0 0-598 0 0,0 0-124 0 0,0 0-224 0 0,0 0-249 0 0,0 0-186 0 0,0 0-106 0 0,0 0-84 0 0,0 0-60 0 0,0 0-32 0 0,0 0-48 0 0,0 0-26 0 0,-13 3-23 0 0,-42 13-31 0 0,54-15 122 0 0,0-1-1 0 0,0 0 1 0 0,0 1-1 0 0,0-1 1 0 0,-1 1-1 0 0,1-1 1 0 0,0 1 0 0 0,0 0-1 0 0,0-1 1 0 0,1 1-1 0 0,-1 0 1 0 0,0 0 0 0 0,0-1-1 0 0,0 1 1 0 0,1 0-1 0 0,-1 0 1 0 0,0 0-1 0 0,1 0 1 0 0,-1 0 0 0 0,0 0-1 0 0,1 0 1 0 0,0 1-1 0 0,-1-1 1 0 0,1 0 0 0 0,0 0-1 0 0,-1 0 1 0 0,1 0-1 0 0,0 0 1 0 0,0 1-1 0 0,0-1 1 0 0,0 0 0 0 0,0 0-1 0 0,0 0 1 0 0,0 1-1 0 0,1-1 1 0 0,-1 0 0 0 0,0 0-1 0 0,1 1 23 0 0,0 4-294 0 0,0-1 244 0 0,1 0 0 0 0,0-1-1 0 0,0 1 1 0 0,0-1-1 0 0,1 0 1 0 0,-1 0-1 0 0,1 1 1 0 0,0-2 0 0 0,0 1-1 0 0,1 0 1 0 0,-1-1-1 0 0,1 1 1 0 0,0-1 0 0 0,-1 0-1 0 0,1 0 1 0 0,3 1 50 0 0,18 18-22 0 0,-22-20 73 0 0,-1 0 0 0 0,1 0-1 0 0,-1 1 1 0 0,1 0 0 0 0,-1-1-1 0 0,0 1 1 0 0,0 0 0 0 0,0 0-1 0 0,0 0 1 0 0,-1 0 0 0 0,1 1-1 0 0,-1-1 1 0 0,1 0 0 0 0,-1 1-1 0 0,-1-1 1 0 0,1 0 0 0 0,0 1-1 0 0,-1-1 1 0 0,1 1 0 0 0,-1 0-1 0 0,0-1 1 0 0,0 1 0 0 0,-1-1-1 0 0,1 1 1 0 0,-1-1 0 0 0,0 1-1 0 0,0-1 1 0 0,0 0 0 0 0,0 1 0 0 0,0-1-1 0 0,-1 0 1 0 0,1 0 0 0 0,-1 1-1 0 0,0-1 1 0 0,0-1 0 0 0,0 1-1 0 0,-1 0 1 0 0,1 0-51 0 0,-61 17 156 0 0,12-21-5344 0 0,23 0-4505 0 0,16 1-230 0 0</inkml:trace>
  <inkml:trace contextRef="#ctx0" brushRef="#br0" timeOffset="-3851.549">4637 998 4777 0 0,'0'0'285'0'0,"0"0"-85"0"0,0 0 299 0 0,0 0 645 0 0,0 0 600 0 0,0 0 211 0 0,0 0-104 0 0,0 0-244 0 0,0 0-272 0 0,0 0-252 0 0,0 0-154 0 0,0 0-145 0 0,0 0-114 0 0,33-18-78 0 0,102-57-43 0 0,-71 25 210 0 0,-57 38-591 0 0,109-168 1813 0 0,-98 233-3128 0 0,17 104 1257 0 0,13 155-110 0 0,-45-285 3 0 0,4 20-58 0 0,-3 1 1 0 0,-1 0-1 0 0,-3 0 0 0 0,-4 32 55 0 0,-21-9-142 0 0,25-70 165 0 0,-1 1 0 0 0,0 0 1 0 0,0 0-1 0 0,0 0 0 0 0,0-1 1 0 0,0 1-1 0 0,0 0 0 0 0,-1-1 1 0 0,1 1-1 0 0,-1-1 0 0 0,1 0 1 0 0,-1 1-1 0 0,1-1 1 0 0,-1 0-1 0 0,0 0 0 0 0,1 0 1 0 0,-1 0-1 0 0,0 0 0 0 0,0-1 1 0 0,0 1-1 0 0,0 0 0 0 0,0-1 1 0 0,0 1-1 0 0,0-1 0 0 0,0 0 1 0 0,0 0-1 0 0,0 0 1 0 0,0 0-1 0 0,0 0 0 0 0,0 0 1 0 0,0 0-1 0 0,0-1 0 0 0,0 1 1 0 0,0-1-1 0 0,0 1-23 0 0,-2-4 38 0 0,1 0 0 0 0,0 0 0 0 0,0 0 0 0 0,0 0 0 0 0,0 0-1 0 0,1 0 1 0 0,0-1 0 0 0,0 1 0 0 0,0-1 0 0 0,0 0 0 0 0,1 1 0 0 0,-1-1 0 0 0,1 0 0 0 0,1 0-1 0 0,-1 0 1 0 0,1 0 0 0 0,-1 0-38 0 0,-2-30 18 0 0,1 1-1 0 0,2-1 1 0 0,1 0-1 0 0,2 0 1 0 0,1 1 0 0 0,2-1-1 0 0,1 1 1 0 0,2 0-1 0 0,1 1 1 0 0,1 0-1 0 0,2 1-17 0 0,13-25-11 0 0,2 0 0 0 0,2 3-1 0 0,3 0 1 0 0,2 2-1 0 0,30-33 12 0 0,-49 64-10 0 0,1 0 0 0 0,0 1-1 0 0,2 1 1 0 0,0 1 0 0 0,1 0-1 0 0,1 2 1 0 0,0 0 0 0 0,2 1 0 0 0,-1 2-1 0 0,2 0 1 0 0,24-9 10 0 0,-47 21-12 0 0,1 0 1 0 0,0 0-1 0 0,-1 0 0 0 0,1 0 1 0 0,0 0-1 0 0,-1 1 1 0 0,1-1-1 0 0,0 1 0 0 0,0-1 1 0 0,-1 1-1 0 0,1 0 0 0 0,0 0 1 0 0,0 0-1 0 0,0 0 1 0 0,0 0-1 0 0,-1 0 0 0 0,1 0 1 0 0,0 0-1 0 0,0 1 0 0 0,0-1 1 0 0,-1 1-1 0 0,1 0 1 0 0,0-1-1 0 0,-1 1 0 0 0,1 0 1 0 0,0 0-1 0 0,-1 0 0 0 0,1 0 1 0 0,-1 0-1 0 0,0 0 0 0 0,1 0 1 0 0,-1 1-1 0 0,0-1 1 0 0,0 1-1 0 0,1-1 0 0 0,-1 1 1 0 0,0-1-1 0 0,-1 1 0 0 0,1-1 1 0 0,0 1-1 0 0,0 0 1 0 0,-1-1-1 0 0,1 1 0 0 0,-1 0 1 0 0,1 0-1 0 0,-1 1 12 0 0,1 12 6 0 0,-2-1 0 0 0,0 1 0 0 0,0-1 0 0 0,-2 0 0 0 0,1 1 1 0 0,-2-1-1 0 0,0 0 0 0 0,-1-1 0 0 0,0 1 0 0 0,-1-1 0 0 0,0 0 0 0 0,-1 0 0 0 0,-1-1 0 0 0,0 0 0 0 0,0 0 0 0 0,-2-1 0 0 0,1 0 0 0 0,-1 0 0 0 0,-1-1 0 0 0,-7 5-6 0 0,-16 18-351 0 0,-1-1 0 0 0,-2-2-1 0 0,-1-1 1 0 0,-1-2-1 0 0,-13 5 352 0 0,-65 16-9712 0 0,111-47 4751 0 0,5-1-1196 0 0</inkml:trace>
  <inkml:trace contextRef="#ctx0" brushRef="#br0" timeOffset="-3292.077">5685 1050 2873 0 0,'0'0'1863'0'0,"0"0"261"0"0,0 0 357 0 0,0 0 55 0 0,0 0-314 0 0,0 0-447 0 0,0 0-383 0 0,0 0-257 0 0,0 0-165 0 0,32-20-115 0 0,104-60-113 0 0,-17-12 791 0 0,-101 80-1453 0 0,-1-1 1 0 0,0 0-1 0 0,-2-1 0 0 0,1-1 1 0 0,-2-1-1 0 0,0 0 1 0 0,-1-1-1 0 0,0 0 0 0 0,-1-1 1 0 0,-1 0-1 0 0,-1-1 1 0 0,-1 0-1 0 0,-1 0 1 0 0,0-1-1 0 0,-1-1 0 0 0,-2 1 1 0 0,3-17-81 0 0,-8 34-63 0 0,-1 1 0 0 0,0-1 0 0 0,0 1 0 0 0,0-1 0 0 0,0 1 1 0 0,-1 0-1 0 0,1-1 0 0 0,-1 1 0 0 0,1 0 0 0 0,-1 0 0 0 0,0 0 0 0 0,0 0 0 0 0,0 0 1 0 0,0 1-1 0 0,0-1 0 0 0,0 0 0 0 0,0 1 0 0 0,-1-1 0 0 0,1 1 0 0 0,0 0 0 0 0,-1 0 1 0 0,1 0-1 0 0,-1 0 0 0 0,0 1 0 0 0,1-1 0 0 0,-1 1 0 0 0,0-1 0 0 0,1 1 1 0 0,-1 0-1 0 0,0 0 0 0 0,1 0 0 0 0,-1 0 0 0 0,0 0 0 0 0,1 1 0 0 0,-1-1 0 0 0,0 1 1 0 0,1 0-1 0 0,-1 0 0 0 0,1 0 0 0 0,-1 0 0 0 0,1 0 0 0 0,0 1 0 0 0,-1-1 0 0 0,1 1 1 0 0,0-1-1 0 0,0 1 0 0 0,0 0 0 0 0,0 0 0 0 0,-1 1 63 0 0,-17 9-133 0 0,1 1 0 0 0,0 1-1 0 0,1 0 1 0 0,1 1 0 0 0,0 1 0 0 0,1 1 0 0 0,0 1-1 0 0,2 0 1 0 0,-7 11 133 0 0,19-27 4 0 0,0 1 0 0 0,0 0 1 0 0,0 0-1 0 0,0 0 0 0 0,1 0 0 0 0,-1 0 0 0 0,1 0 0 0 0,0 0 1 0 0,0 0-1 0 0,0 1 0 0 0,0-1 0 0 0,1 0 0 0 0,-1 1 0 0 0,1-1 0 0 0,0 1 1 0 0,0-1-1 0 0,0 1 0 0 0,0-1 0 0 0,1 0 0 0 0,0 1 0 0 0,-1-1 0 0 0,1 0 1 0 0,0 1-1 0 0,0-1 0 0 0,1 0 0 0 0,-1 0 0 0 0,1 0 0 0 0,0 0 0 0 0,-1 0 1 0 0,1 0-1 0 0,1-1 0 0 0,-1 1 0 0 0,0-1 0 0 0,1 1 0 0 0,-1-1 0 0 0,1 0 1 0 0,-1 0-1 0 0,1 0 0 0 0,0 0 0 0 0,0 0 0 0 0,0-1 0 0 0,0 1 0 0 0,0-1 1 0 0,1 0-1 0 0,-1 0 0 0 0,1 0-4 0 0,18 2 152 0 0,-1-1 0 0 0,1 0 0 0 0,0-2 1 0 0,0-1-1 0 0,0-1 0 0 0,0 0 0 0 0,0-2 0 0 0,0 0 1 0 0,-1-2-1 0 0,0 0 0 0 0,4-3-152 0 0,124-25 473 0 0,-145 33-453 0 0,-3 1-26 0 0,0-1-1 0 0,0 1 0 0 0,0-1 0 0 0,0 1 1 0 0,1-1-1 0 0,-1 1 0 0 0,0 0 1 0 0,0-1-1 0 0,0 1 0 0 0,1 0 1 0 0,-1 0-1 0 0,0 0 0 0 0,0 0 0 0 0,0 0 1 0 0,1 0-1 0 0,-1 0 0 0 0,0 1 1 0 0,0-1-1 0 0,0 0 0 0 0,0 1 1 0 0,1-1-1 0 0,-1 1 0 0 0,0-1 0 0 0,0 1 1 0 0,0-1-1 0 0,0 1 0 0 0,0 0 1 0 0,0 0-1 0 0,0-1 0 0 0,0 1 1 0 0,-1 0-1 0 0,1 0 0 0 0,0 0 0 0 0,0 0 1 0 0,-1 0-1 0 0,1 0 0 0 0,0 0 1 0 0,-1 0-1 0 0,1 0 0 0 0,-1 0 1 0 0,0 0-1 0 0,1 1 0 0 0,-1-1 0 0 0,0 0 1 0 0,0 0-1 0 0,1 0 0 0 0,-1 2 7 0 0,-2 10-10 0 0,0 0-1 0 0,-1-1 0 0 0,-1 1 0 0 0,0 0 1 0 0,0-1-1 0 0,-1 0 0 0 0,-1 0 1 0 0,0 0-1 0 0,0-1 0 0 0,-1 0 0 0 0,-6 7 11 0 0,-27 52-16 0 0,16 16-811 0 0,45-74-1799 0 0,2-13-1970 0 0,-14 1 134 0 0,-3 0-2884 0 0</inkml:trace>
  <inkml:trace contextRef="#ctx0" brushRef="#br0" timeOffset="-2856.329">6589 928 0 0 0,'0'0'463'0'0,"0"0"1620"0"0,0 0 507 0 0,0 0 24 0 0,0 0-136 0 0,0 0-189 0 0,0 0-222 0 0,0 0-259 0 0,0 0-288 0 0,0 0-227 0 0,34-14-190 0 0,108-46-184 0 0,-77 19 207 0 0,-56 31-896 0 0,3-3 8 0 0,0-1-1 0 0,-1 0 0 0 0,0 0 0 0 0,-1-1 0 0 0,-1 0 0 0 0,0-1 0 0 0,4-11-237 0 0,-12 25-18 0 0,1 0 1 0 0,-1 0 0 0 0,0 0 0 0 0,-1 0 0 0 0,1 0 0 0 0,0 0 0 0 0,0 0 0 0 0,-1 0 0 0 0,1 0 0 0 0,-1 0 0 0 0,0-1 0 0 0,0 1 0 0 0,0 0 0 0 0,0 0 0 0 0,0 0 0 0 0,0 0-1 0 0,0-1 1 0 0,-1 1 0 0 0,1 0 0 0 0,-1 0 0 0 0,0 0 0 0 0,1 0 0 0 0,-1 0 0 0 0,0 0 0 0 0,0 0 0 0 0,0 0 0 0 0,-1 0 0 0 0,1 1 0 0 0,0-1 0 0 0,-1 0 0 0 0,1 1 0 0 0,-1-1 0 0 0,1 1-1 0 0,-1 0 1 0 0,0-1 0 0 0,0 1 0 0 0,0 0 0 0 0,1 0 0 0 0,-1 0 0 0 0,0 0 0 0 0,0 0 0 0 0,0 1 0 0 0,-1-1 0 0 0,1 0 0 0 0,0 1 0 0 0,0 0 0 0 0,0-1 0 0 0,0 1 0 0 0,0 0 0 0 0,-1 0-1 0 0,1 0 1 0 0,0 1 0 0 0,-2-1 17 0 0,-10 4-201 0 0,0 0 0 0 0,0 1 0 0 0,1 1 0 0 0,-1 0 0 0 0,1 1 1 0 0,1 0-1 0 0,-1 1 0 0 0,1 1 0 0 0,1 0 0 0 0,-1 0 0 0 0,2 1 0 0 0,-1 0 0 0 0,-4 7 201 0 0,3-5-310 0 0,0 0 0 0 0,1 1 1 0 0,0 1-1 0 0,1 0 1 0 0,0 0-1 0 0,1 1 0 0 0,1 0 1 0 0,0 1-1 0 0,1 0 0 0 0,1 0 1 0 0,1 0-1 0 0,0 1 0 0 0,1 0 1 0 0,0 0-1 0 0,2 0 0 0 0,-1 10 310 0 0,4-23-98 0 0,-1 0 1 0 0,0-1-1 0 0,1 1 0 0 0,0 0 0 0 0,0-1 0 0 0,0 1 0 0 0,1 0 0 0 0,-1-1 0 0 0,1 1 0 0 0,0-1 0 0 0,0 0 0 0 0,0 1 0 0 0,0-1 0 0 0,0 0 0 0 0,1 0 0 0 0,-1-1 0 0 0,1 1 1 0 0,0 0-1 0 0,0-1 0 0 0,0 0 0 0 0,0 0 0 0 0,0 0 0 0 0,1 0 0 0 0,-1 0 0 0 0,1 0 0 0 0,-1-1 0 0 0,1 0 0 0 0,-1 0 0 0 0,1 0 0 0 0,0 0 0 0 0,0 0 0 0 0,-1-1 1 0 0,1 1 97 0 0,132-3-2461 0 0,40-65-4412 0 0,-151 55 4817 0 0,-3 1 906 0 0</inkml:trace>
  <inkml:trace contextRef="#ctx0" brushRef="#br0" timeOffset="-2554.17">7233 648 6161 0 0,'0'0'3005'0'0,"0"0"-1713"0"0,0 0-388 0 0,0 0 171 0 0,0 0 58 0 0,0 0-129 0 0,0 0-208 0 0,0 0-193 0 0,0 0-143 0 0,0 0-103 0 0,0 0-51 0 0,-10 34-65 0 0,-31 104-48 0 0,39-78 103 0 0,7-53-234 0 0,-3 1-3 0 0,1 0-1 0 0,1-1 1 0 0,-1 1 0 0 0,1-1 0 0 0,1 0-1 0 0,-1 0 1 0 0,1 0 0 0 0,0 0 0 0 0,1-1-1 0 0,0 0 1 0 0,0 0 0 0 0,0 0 0 0 0,0-1-1 0 0,1 0 1 0 0,0 0 0 0 0,0-1 0 0 0,2 1-59 0 0,-4-5 187 0 0,-1 0 0 0 0,1 0 0 0 0,-1-1 0 0 0,1 1 0 0 0,-1-1 0 0 0,1 0 0 0 0,-1 0 0 0 0,0-1 0 0 0,0 1 0 0 0,1-1 0 0 0,-1 0 0 0 0,0 0 0 0 0,0 0 0 0 0,-1-1 0 0 0,1 0 0 0 0,0 1 0 0 0,-1-1 0 0 0,0 0 0 0 0,0-1 0 0 0,0 1 0 0 0,0 0 0 0 0,0-1 0 0 0,0 0 0 0 0,-1 0 0 0 0,0 0 0 0 0,0 0 0 0 0,0 0 0 0 0,0 0 0 0 0,-1 0 0 0 0,1-1 0 0 0,-1 1 1 0 0,0 0-1 0 0,-1-1-187 0 0,3-1 34 0 0,90-244 1840 0 0,-84 227-1930 0 0,2-5-531 0 0,-8 9-2749 0 0,-3 19 254 0 0,0 0-2809 0 0,0 0-5699 0 0</inkml:trace>
  <inkml:trace contextRef="#ctx0" brushRef="#br0" timeOffset="-2302.592">7732 803 14779 0 0,'0'0'2481'0'0,"0"0"-2273"0"0,0 0-48 0 0,0 0 8 0 0,0 0-40 0 0,0 0-72 0 0,0 0-136 0 0,0 0-176 0 0,0 0-256 0 0,0 0-377 0 0,0 0-767 0 0,0 0-1128 0 0,0 0-2050 0 0,17 132-2135 0 0</inkml:trace>
  <inkml:trace contextRef="#ctx0" brushRef="#br0" timeOffset="-2067.853">7732 486 14795 0 0,'0'0'4097'0'0,"0"0"-2769"0"0,0 0-111 0 0,0 0-273 0 0,0 0-360 0 0,0 0-336 0 0,0 0-384 0 0,0 0-224 0 0,0 0-296 0 0,0 0-176 0 0,0 0-81 0 0,0 0-127 0 0,0 0-328 0 0,0 0-1001 0 0,-9 22-1327 0 0,18-11-1842 0 0,-4-3-767 0 0</inkml:trace>
  <inkml:trace contextRef="#ctx0" brushRef="#br0" timeOffset="-1899.537">8098 648 10858 0 0,'0'0'1683'0'0,"0"0"-517"0"0,0 0-223 0 0,0 0-199 0 0,0 0-267 0 0,0 0-215 0 0,0 0-156 0 0,0 0-148 0 0,-31 28-100 0 0,-95 89-71 0 0,123-116 195 0 0,1 1 1 0 0,0-1-1 0 0,-1 0 1 0 0,1 1-1 0 0,0 0 0 0 0,0 0 1 0 0,0-1-1 0 0,0 1 1 0 0,0 1-1 0 0,0-1 0 0 0,1 0 1 0 0,-1 0-1 0 0,1 0 1 0 0,-1 1-1 0 0,1-1 0 0 0,0 1 1 0 0,0-1-1 0 0,0 1 0 0 0,0 0 1 0 0,1-1-1 0 0,-1 1 1 0 0,1 0-1 0 0,-1 0 0 0 0,1 2 18 0 0,1 3-124 0 0,-1-4 143 0 0,0-1 0 0 0,1 1 1 0 0,-1 0-1 0 0,1-1 0 0 0,0 1 0 0 0,0 0 0 0 0,0-1 0 0 0,0 1 0 0 0,0-1 0 0 0,1 0 0 0 0,0 1 0 0 0,0-1 0 0 0,0 0 1 0 0,0 0-1 0 0,0 0 0 0 0,0 0 0 0 0,1-1 0 0 0,0 1 0 0 0,-1-1 0 0 0,1 1 0 0 0,0-1 0 0 0,0 0 0 0 0,0 0 0 0 0,1 0 1 0 0,-1-1-1 0 0,0 1 0 0 0,1-1 0 0 0,-1 1 0 0 0,1-1 0 0 0,-1 0 0 0 0,1-1 0 0 0,-1 1 0 0 0,1-1 0 0 0,0 1 0 0 0,-1-1 1 0 0,1 0-1 0 0,0 0 0 0 0,3-1-19 0 0,-1 0 327 0 0,1 0 1 0 0,-1 0 0 0 0,1 0 0 0 0,-1-1-1 0 0,0 0 1 0 0,1 0 0 0 0,-1-1-1 0 0,0 0 1 0 0,-1 0 0 0 0,1 0-1 0 0,0 0 1 0 0,-1-1 0 0 0,0 0-1 0 0,0 0 1 0 0,0-1 0 0 0,0 0 0 0 0,-1 1-1 0 0,0-1 1 0 0,0-1 0 0 0,0 1-1 0 0,0-1 1 0 0,-1 1 0 0 0,0-1-1 0 0,1-3-327 0 0,0 0 122 0 0,0 1 0 0 0,0 0 0 0 0,-1-1 0 0 0,-1 0-1 0 0,1 0 1 0 0,-2 0 0 0 0,1 0 0 0 0,-1 0 0 0 0,0 0 0 0 0,-1-1-1 0 0,0 1 1 0 0,-1 0 0 0 0,1 0 0 0 0,-2 0 0 0 0,1 0-1 0 0,-2 0 1 0 0,0-4-122 0 0,1 9-131 0 0,1 0 0 0 0,-1 1 0 0 0,0-1 0 0 0,-1 0 0 0 0,1 1 0 0 0,0 0 0 0 0,-1-1 1 0 0,0 1-1 0 0,0 0 0 0 0,0 0 0 0 0,0 1 0 0 0,0-1 0 0 0,-1 1 0 0 0,1-1 0 0 0,-1 1 0 0 0,-1-1 131 0 0,-17-3-4365 0 0,-3 7-4622 0 0,18 2-1522 0 0</inkml:trace>
  <inkml:trace contextRef="#ctx0" brushRef="#br0" timeOffset="-14141.731">291 262 4289 0 0,'0'0'1119'0'0,"0"0"-152"0"0,0 0-102 0 0,0 0 51 0 0,0 0 206 0 0,0 0 166 0 0,0 0 57 0 0,0 0-91 0 0,0 0-133 0 0,0 0-172 0 0,32-15-166 0 0,101-43-84 0 0,284-107 3267 0 0,-332 141-3504 0 0,-82 58-601 0 0,-2 51 362 0 0,-4 0 0 0 0,-13 75-223 0 0,-3 36-61 0 0,1 297 149 0 0,7-350-37 0 0,11-142-21 0 0,0-1-1 0 0,0 1 1 0 0,0-1 0 0 0,-1 1 0 0 0,1-1-1 0 0,0 1 1 0 0,0-1 0 0 0,0 1-1 0 0,0-1 1 0 0,0 1 0 0 0,-1-1 0 0 0,1 1-1 0 0,0-1 1 0 0,0 1 0 0 0,-1-1 0 0 0,1 1-1 0 0,0-1 1 0 0,-1 0 0 0 0,1 1 0 0 0,0-1-1 0 0,-1 1 1 0 0,1-1 0 0 0,-1 0-1 0 0,1 0 1 0 0,-1 1 0 0 0,1-1 0 0 0,-1 0-1 0 0,1 0 1 0 0,-1 1 0 0 0,1-1 0 0 0,-1 0-1 0 0,1 0 1 0 0,-1 0 0 0 0,1 0-1 0 0,-1 0 1 0 0,1 0 0 0 0,-1 0 0 0 0,1 0-1 0 0,-1 0 1 0 0,1 0 0 0 0,-1 0 0 0 0,1 0-1 0 0,-1 0 1 0 0,1 0 0 0 0,-1-1-1 0 0,1 1 1 0 0,-1 0 0 0 0,1 0 0 0 0,-1 0-1 0 0,1-1 1 0 0,-1 1 0 0 0,1 0 0 0 0,-1-1-1 0 0,1 1 1 0 0,0 0 0 0 0,-1-1 0 0 0,1 1-1 0 0,0-1 1 0 0,-1 1 0 0 0,1-1-1 0 0,0 1 1 0 0,0 0 0 0 0,-1-1 0 0 0,1 1-30 0 0,-26-28 540 0 0,-111-126-150 0 0,125 142-439 0 0,-2 1 0 0 0,1 0 1 0 0,-1 1-1 0 0,-1 0 0 0 0,0 1 0 0 0,0 1 1 0 0,-1 1-1 0 0,0 0 0 0 0,0 1 1 0 0,-1 0-1 0 0,1 2 0 0 0,-1 0 1 0 0,0 0-1 0 0,-1 2 0 0 0,1 0 1 0 0,0 1-1 0 0,-1 1 0 0 0,1 1 1 0 0,0 0-1 0 0,-1 1 0 0 0,1 1 1 0 0,0 0-1 0 0,0 2 0 0 0,1 0 1 0 0,-1 0-1 0 0,-3 4 49 0 0,-5 3-417 0 0,1 1 0 0 0,0 1 0 0 0,1 2 0 0 0,1 0 0 0 0,1 1 0 0 0,0 1 0 0 0,1 1 0 0 0,1 1 0 0 0,-16 22 417 0 0,7 13-3545 0 0,23-35-724 0 0,3-1-4172 0 0,2-17 5352 0 0</inkml:trace>
  <inkml:trace contextRef="#ctx0" brushRef="#br0" timeOffset="-13774.613">460 567 8266 0 0,'0'0'961'0'0,"0"0"-163"0"0,0 0 217 0 0,0 0 288 0 0,0 0 104 0 0,0 0-126 0 0,39-6-163 0 0,125-20-139 0 0,48-19 977 0 0,-100 22-1529 0 0,-1-6 0 0 0,61-26-427 0 0,-141 40 1021 0 0,-36 17-1094 0 0,-1 0 0 0 0,0 0 0 0 0,1 1 1 0 0,0 0-1 0 0,-1 0 0 0 0,1 0 0 0 0,0 0 0 0 0,1 1 0 0 0,-1 0 0 0 0,1 0 0 0 0,-1 0 0 0 0,1 0 1 0 0,0 1-1 0 0,1 0 0 0 0,-1 0 73 0 0,0 0-11 0 0,-3 1-59 0 0,1 2-1 0 0,1-1 1 0 0,-1 1 0 0 0,1 0-1 0 0,1 0 1 0 0,-1 1 0 0 0,1-1-1 0 0,1 1 1 0 0,0 0 0 0 0,0 0 0 0 0,1 0-1 0 0,0 0 1 0 0,0 0 0 0 0,1 1-1 0 0,0-1 1 0 0,1 0 0 0 0,0 1-1 0 0,0-1 1 0 0,1 1 0 0 0,0-1-1 0 0,1 0 1 0 0,0 0 0 0 0,1 0 0 0 0,0 0-1 0 0,3 8 71 0 0,38 48-1205 0 0,-20-39-2132 0 0,-11-11-1366 0 0,-8-8-254 0 0,-2-3 1062 0 0</inkml:trace>
  <inkml:trace contextRef="#ctx0" brushRef="#br0" timeOffset="-13455.596">1339 1142 10690 0 0,'0'0'2748'0'0,"0"0"-1192"0"0,0 0-336 0 0,0 0 90 0 0,0 0-3 0 0,0 0-158 0 0,0 0-215 0 0,0 0-167 0 0,0 0-119 0 0,0 0-83 0 0,0 0-82 0 0,0 0-71 0 0,0 0-57 0 0,0-12-68 0 0,17-84 382 0 0,-3 59-641 0 0,1 0 0 0 0,3 2 0 0 0,0-1 0 0 0,3 2 0 0 0,1 1 0 0 0,1 1 0 0 0,1 0 0 0 0,2 2 0 0 0,1 1 0 0 0,2 1 0 0 0,5-2-28 0 0,-27 25-325 0 0,29-20-830 0 0,-10 18-3421 0 0,-13 21-8705 0 0,-12-10 7210 0 0</inkml:trace>
  <inkml:trace contextRef="#ctx0" brushRef="#br0" timeOffset="-8206.97">1928 788 8242 0 0,'0'0'1600'0'0,"0"0"-330"0"0,0 0-114 0 0,0 0 24 0 0,0 0-40 0 0,0 0-211 0 0,0 0-304 0 0,0 0-263 0 0,0 0-180 0 0,0 0-112 0 0,0 0-22 0 0,-10 15 2 0 0,-28 50 18 0 0,29-1 156 0 0,9-54-178 0 0,1 0 0 0 0,1 0-1 0 0,0-1 1 0 0,0 1 0 0 0,1 0-1 0 0,0-1 1 0 0,1 1 0 0 0,0-1-1 0 0,1 0 1 0 0,-1 0 0 0 0,2-1-1 0 0,-1 1 1 0 0,1-1 0 0 0,1-1 0 0 0,-1 1-1 0 0,8 5-45 0 0,-11-9 82 0 0,1 0 1 0 0,0-1-1 0 0,0 1 0 0 0,0-1 0 0 0,1-1 1 0 0,-1 1-1 0 0,1 0 0 0 0,0-1 0 0 0,-1 0 0 0 0,1 0 1 0 0,0 0-1 0 0,0-1 0 0 0,0 0 0 0 0,0 0 1 0 0,1 0-1 0 0,-1-1 0 0 0,0 1 0 0 0,0-1 0 0 0,1 0 1 0 0,-1-1-1 0 0,0 1 0 0 0,0-1 0 0 0,0 0 1 0 0,0 0-1 0 0,0-1 0 0 0,0 0 0 0 0,0 1 0 0 0,0-2 1 0 0,0 1-1 0 0,-1 0 0 0 0,1-1 0 0 0,3-3-82 0 0,3 0 154 0 0,0-1 0 0 0,-1-1 0 0 0,0 1 0 0 0,0-2-1 0 0,0 1 1 0 0,-1-1 0 0 0,0-1 0 0 0,-1 0 0 0 0,0 0-1 0 0,-1 0 1 0 0,0-1 0 0 0,-1 0 0 0 0,0-1 0 0 0,0 1 0 0 0,-1-1-1 0 0,-1 0 1 0 0,0-1 0 0 0,-1 1 0 0 0,0-1 0 0 0,-1 1-1 0 0,0-1 1 0 0,-1 0 0 0 0,0 0 0 0 0,-1-6-154 0 0,-2 13-113 0 0,0-1 0 0 0,-1 1-1 0 0,0 0 1 0 0,0 0 0 0 0,0 0 0 0 0,0 1 0 0 0,-1-1 0 0 0,0 1 0 0 0,0 0-1 0 0,-1 0 1 0 0,1 0 0 0 0,-1 0 0 0 0,0 1 0 0 0,0 0 0 0 0,-1 0 0 0 0,1 0-1 0 0,-1 1 1 0 0,0 0 0 0 0,0 0 0 0 0,0 0 0 0 0,0 1 0 0 0,-1 0 0 0 0,1 0-1 0 0,-1 1 1 0 0,1-1 0 0 0,-5 1 113 0 0,3 0-596 0 0,0 0 0 0 0,1 1 0 0 0,-1 0 0 0 0,1 0-1 0 0,-1 0 1 0 0,0 1 0 0 0,1 1 0 0 0,-1-1 0 0 0,1 1 0 0 0,0 0 0 0 0,-1 1-1 0 0,1 0 1 0 0,0 0 0 0 0,-4 3 596 0 0,-13 9-5608 0 0,8-3-1696 0 0</inkml:trace>
  <inkml:trace contextRef="#ctx0" brushRef="#br0" timeOffset="-4831.578">2631 777 1944 0 0,'0'0'1215'0'0,"0"0"-1171"0"0,0 0-288 0 0,0 0 306 0 0,0 0 487 0 0,0 0 231 0 0,0 0 7 0 0,0 0-85 0 0,0 0-116 0 0,0 0-134 0 0,-7 33-125 0 0,-22 105-123 0 0,-32 55 759 0 0,61-198 3620 0 0,24-74-3750 0 0,-6 45-757 0 0,1 1 1 0 0,1 2 0 0 0,2-1-1 0 0,1 2 1 0 0,1 1-1 0 0,1 1 1 0 0,2 2-1 0 0,1 0 1 0 0,1 2-1 0 0,12-7-76 0 0,-37 27-28 0 0,1-1-25 0 0,1 0 0 0 0,0 1 0 0 0,-1 0 1 0 0,2 0-1 0 0,-1 0 0 0 0,0 1 0 0 0,1-1 0 0 0,-1 1 1 0 0,1 1-1 0 0,0 0 0 0 0,7-2 53 0 0,-5 42-556 0 0,-25 97 1121 0 0,10-116-467 0 0,1 1 1 0 0,1-1-1 0 0,0 1 0 0 0,1 0 0 0 0,2 0 0 0 0,0 0 0 0 0,1 7-98 0 0,1-25 40 0 0,1-1-1 0 0,-1 0 1 0 0,1 1-1 0 0,0-1 1 0 0,-1 0 0 0 0,1 0-1 0 0,0 0 1 0 0,0 0-1 0 0,0 0 1 0 0,0 0-1 0 0,0-1 1 0 0,0 1 0 0 0,0-1-1 0 0,0 1 1 0 0,0-1-1 0 0,0 0 1 0 0,0 0-1 0 0,0 0 1 0 0,0 0 0 0 0,0 0-1 0 0,0 0 1 0 0,0 0-1 0 0,0-1 1 0 0,0 1 0 0 0,0-1-1 0 0,0 0 1 0 0,0 1-1 0 0,0-1 1 0 0,0 0-1 0 0,0 0 1 0 0,-1 0 0 0 0,1 0-1 0 0,0-1 1 0 0,-1 1-1 0 0,1 0 1 0 0,-1-1-1 0 0,1 1-39 0 0,95-80 1155 0 0,-19 16-843 0 0,-53 42-288 0 0,1 0-1 0 0,0 2 1 0 0,2 1 0 0 0,1 2-1 0 0,0 0 1 0 0,1 2 0 0 0,20-8-24 0 0,-48 23-4 0 0,-1 0 0 0 0,0 0 0 0 0,1 1-1 0 0,-1-1 1 0 0,1 0 0 0 0,-1 0 0 0 0,1 1 0 0 0,-1-1 0 0 0,1 1 0 0 0,0-1 0 0 0,-1 1 0 0 0,1 0 0 0 0,-1-1 0 0 0,1 1 0 0 0,0 0-1 0 0,-1 0 1 0 0,1 0 0 0 0,0 1 0 0 0,-1-1 0 0 0,1 0 0 0 0,0 1 0 0 0,-1-1 0 0 0,1 0 0 0 0,-1 1 0 0 0,1 0 0 0 0,-1-1 0 0 0,1 1 0 0 0,-1 0-1 0 0,1 0 1 0 0,-1 0 0 0 0,0 0 0 0 0,1 0 0 0 0,-1 0 0 0 0,0 0 0 0 0,0 1 0 0 0,0-1 0 0 0,0 0 0 0 0,0 1 0 0 0,0-1 0 0 0,0 1-1 0 0,0-1 1 0 0,-1 1 0 0 0,1-1 0 0 0,-1 1 0 0 0,1-1 0 0 0,-1 1 0 0 0,1-1 0 0 0,-1 1 0 0 0,0 1 4 0 0,1 212 1752 0 0,-2-193-1669 0 0,1-17-100 0 0,-1 0 1 0 0,1 0-1 0 0,-1 0 0 0 0,1 0 1 0 0,1 0-1 0 0,-1 0 0 0 0,1 0 1 0 0,0 0-1 0 0,0 0 0 0 0,0-1 1 0 0,1 1-1 0 0,-1 0 1 0 0,1-1-1 0 0,1 1 0 0 0,-1-1 1 0 0,0 0-1 0 0,1 1 0 0 0,0-1 1 0 0,0 0 16 0 0,13 9-2229 0 0,-6-5-3313 0 0,-4-4-4942 0 0</inkml:trace>
  <inkml:trace contextRef="#ctx0" brushRef="#br0" timeOffset="4582.472">17 1856 0 0 0,'195'-1'135'0'0,"271"-28"4782"0"0,630-69 757 0 0,557-25-3235 0 0,-454 68-1986 0 0,153 33-92 0 0,-294-11 167 0 0,1286-100 259 0 0,-885 64-314 0 0,-1169 55-410 0 0,1088-31-142 0 0,-1166 44-286 0 0,135 1-1454 0 0,-121 4-5179 0 0,-171-4 429 0 0</inkml:trace>
</inkml:ink>
</file>

<file path=ppt/ink/ink2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38.3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238 47 11418 0 0,'0'0'-8'0'0,"0"0"-332"0"0,0 0-78 0 0,0 0 252 0 0,0 0 390 0 0,0 0 362 0 0,0 0 162 0 0,0 0 43 0 0,0 0-78 0 0,-1 32-123 0 0,-5 106-117 0 0,-2 258 915 0 0,6-313-1557 0 0,-4 40-806 0 0,-6-42-4137 0 0,7-63 940 0 0,-1-6-1399 0 0</inkml:trace>
  <inkml:trace contextRef="#ctx0" brushRef="#br0" timeOffset="415.006">1 87 7586 0 0,'0'0'608'0'0,"0"0"-37"0"0,0 0 137 0 0,0 0 239 0 0,0 0 141 0 0,31-13-23 0 0,100-42-114 0 0,-44 38 277 0 0,-69 17-966 0 0,0-1-132 0 0,1 1 1 0 0,0 0 0 0 0,-1 1-1 0 0,1 1 1 0 0,-1 0 0 0 0,1 2-1 0 0,-1 0 1 0 0,0 1-1 0 0,0 1 1 0 0,-1 1 0 0 0,0 0-1 0 0,0 1 1 0 0,0 1-1 0 0,-1 1 1 0 0,-1 0 0 0 0,3 2-131 0 0,-14-6 21 0 0,1 1 0 0 0,-1-1-1 0 0,0 1 1 0 0,-1-1 0 0 0,0 1 0 0 0,0 0 0 0 0,0 0 0 0 0,-1 1 0 0 0,0-1 0 0 0,0 0 0 0 0,-1 1 0 0 0,0-1 0 0 0,0 1 0 0 0,-1-1 0 0 0,0 1 0 0 0,0 0 0 0 0,-1-1 0 0 0,0 1 0 0 0,0-1-1 0 0,-1 1 1 0 0,0-1 0 0 0,0 0 0 0 0,-1 0 0 0 0,1 0 0 0 0,-2 0 0 0 0,1 0 0 0 0,-1 0 0 0 0,0-1 0 0 0,0 0 0 0 0,-1 0 0 0 0,0 0 0 0 0,0 0 0 0 0,0-1 0 0 0,-1 0 0 0 0,0 0 0 0 0,0 0-1 0 0,-3 1-20 0 0,-262 219 58 0 0,268-223-58 0 0,1 0 0 0 0,0 0-1 0 0,-1 0 1 0 0,1 0 0 0 0,0 0 0 0 0,0 1 0 0 0,0-1 0 0 0,0 0-1 0 0,0 1 1 0 0,1 0 0 0 0,-1-1 0 0 0,1 1 0 0 0,0 0 0 0 0,-1 0 0 0 0,1 0-1 0 0,1-1 1 0 0,-1 1 0 0 0,0 0 0 0 0,1 0 0 0 0,-1 1 0 0 0,1-1-1 0 0,0 0 1 0 0,0 0 0 0 0,0 0 0 0 0,1 0 0 0 0,-1 0 0 0 0,1 0 0 0 0,-1 0-1 0 0,1 0 1 0 0,0 0 0 0 0,0 0 0 0 0,1-1 0 0 0,-1 1 0 0 0,0 0 0 0 0,1-1-1 0 0,0 1 1 0 0,-1 0 0 0 0,1-1 0 0 0,0 0 0 0 0,0 0 0 0 0,1 1-1 0 0,-1-1 1 0 0,0 0 0 0 0,1 0 0 0 0,35 25 190 0 0,1-2-1 0 0,1-1 0 0 0,0-2 1 0 0,27 9-190 0 0,-28-6-338 0 0,-28-10-9292 0 0,-11-14 911 0 0</inkml:trace>
  <inkml:trace contextRef="#ctx0" brushRef="#br0" timeOffset="1085.04">805 698 2369 0 0,'0'0'1884'0'0,"0"0"-980"0"0,0 0-325 0 0,0 0 234 0 0,0 0 281 0 0,0 0 104 0 0,0 0-100 0 0,0 0-244 0 0,0 0-245 0 0,0 0-191 0 0,-13 32-139 0 0,-40 98-94 0 0,-12 28 347 0 0,51-128-516 0 0,14-30 73 0 0,0 0 103 0 0,0 0 162 0 0,11-23 1510 0 0,16-26-1615 0 0,2 1 0 0 0,2 2-1 0 0,2 1 1 0 0,2 1 0 0 0,2 2 0 0 0,25-21-249 0 0,34-7 356 0 0,-95 71-371 0 0,1 1-1 0 0,-1-1 1 0 0,1 1 0 0 0,-1 0 0 0 0,0 0 0 0 0,0-1 0 0 0,0 1-1 0 0,0 0 1 0 0,0 0 0 0 0,0 0 0 0 0,0 0 0 0 0,0 0 0 0 0,-1 0-1 0 0,1 0 1 0 0,-1 0 0 0 0,0 0 0 0 0,0 1 0 0 0,1-1 0 0 0,-1 0-1 0 0,0 0 1 0 0,-1 0 0 0 0,1 0 0 0 0,0 0 0 0 0,-1 0 0 0 0,1 1 0 0 0,-1-1-1 0 0,0 1 16 0 0,0 7 46 0 0,0 51 175 0 0,0-27-231 0 0,1-1 0 0 0,1 0 0 0 0,2 0 0 0 0,1 0 1 0 0,4 8 9 0 0,-1 7 117 0 0,-7-48 28 0 0,-25 0 2057 0 0,-136-114-2493 0 0,130 85-3793 0 0,3 0-3623 0 0,22 21 337 0 0</inkml:trace>
</inkml:ink>
</file>

<file path=ppt/ink/ink2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41.9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41 5577 0 0,'0'0'839'0'0,"0"0"-188"0"0,0 0-126 0 0,0 0 26 0 0,0 0 88 0 0,0 0 2 0 0,0 0-7 0 0,0 0 27 0 0,0 0 35 0 0,0 0 54 0 0,0 0 1 0 0,0 0-75 0 0,0 0-69 0 0,0 28-38 0 0,3 91-30 0 0,-26 101 1060 0 0,10-143-1423 0 0,-22 89-153 0 0,33-157-1153 0 0,-6 36 2607 0 0,6-38-5767 0 0,1-8-6040 0 0,1-3 7499 0 0</inkml:trace>
  <inkml:trace contextRef="#ctx0" brushRef="#br0" timeOffset="246.82">0 30 5193 0 0,'0'0'290'0'0,"0"0"35"0"0,0 0 340 0 0,0 0 492 0 0,0 0 278 0 0,0 0 62 0 0,0 0-39 0 0,0 0-110 0 0,0 0-220 0 0,0 0-202 0 0,0 0-135 0 0,35 6-88 0 0,111 21-58 0 0,-65-27 218 0 0,-65-4-668 0 0,78-21 502 0 0,84-9-2161 0 0,-174 59-8728 0 0,-7-20 2532 0 0</inkml:trace>
  <inkml:trace contextRef="#ctx0" brushRef="#br0" timeOffset="509.811">74 449 6537 0 0,'0'0'1049'0'0,"0"0"87"0"0,0 0 120 0 0,0 0 32 0 0,0 0-79 0 0,0 0-233 0 0,0 0-128 0 0,0 0-168 0 0,195-26-208 0 0,-166 23-152 0 0,10-8-152 0 0,-2 7-168 0 0,1-3-296 0 0,3-1-480 0 0,-2 1-800 0 0,-1 0-1225 0 0,-10 3-1856 0 0,-8 0-1176 0 0</inkml:trace>
  <inkml:trace contextRef="#ctx0" brushRef="#br0" timeOffset="913.074">1062 125 9602 0 0,'0'0'1258'0'0,"0"0"-153"0"0,0 0-2 0 0,0 0 112 0 0,0 0 28 0 0,0 0-136 0 0,0 0-171 0 0,0 0-198 0 0,-32 26-189 0 0,-103 82-132 0 0,60-25 116 0 0,47-46-516 0 0,2 1 0 0 0,2 1 1 0 0,1 2-1 0 0,2 0 0 0 0,-6 21-17 0 0,19-7-840 0 0,51-47 359 0 0,146-27 491 0 0,-174 20 4 0 0,-1 0-1 0 0,0 0 1 0 0,0 2 0 0 0,0 0-1 0 0,0 0 1 0 0,0 1-1 0 0,0 1 1 0 0,-1 0-1 0 0,0 1 1 0 0,0 0-1 0 0,-1 1 1 0 0,6 4-14 0 0,-16-12 134 0 0,-1-1 0 0 0,1 1 0 0 0,-1-1 0 0 0,1 1 0 0 0,-1-1 0 0 0,1 0 0 0 0,-1 0-1 0 0,0 0 1 0 0,0 1 0 0 0,0-1 0 0 0,0 0 0 0 0,0-1 0 0 0,0 1 0 0 0,-1 0 0 0 0,1 0 0 0 0,-1 0 0 0 0,1 0 0 0 0,-1 0 0 0 0,0-1 0 0 0,0 1 0 0 0,0 0 0 0 0,0 0 0 0 0,0-1-1 0 0,0 1 1 0 0,-1 0 0 0 0,1 0 0 0 0,-1-1-134 0 0,1-1 170 0 0,-1-26 42 0 0,-1 1-1 0 0,-2-1 0 0 0,-1 1 1 0 0,-1 0-1 0 0,-2 0 0 0 0,0 1 1 0 0,-3-1-212 0 0,5 9 10 0 0,0-2-172 0 0,-2 0 0 0 0,0 1 1 0 0,-1 0-1 0 0,-1 1 0 0 0,-1 0 0 0 0,-1 0 1 0 0,-11-14 161 0 0,-2 13-2312 0 0,15 17-1834 0 0,0 2-4690 0 0,9 2 1242 0 0</inkml:trace>
  <inkml:trace contextRef="#ctx0" brushRef="#br0" timeOffset="1344.222">1613 52 15539 0 0,'0'0'1330'0'0,"0"0"-156"0"0,0 0-34 0 0,0 0 32 0 0,0 0-57 0 0,0 0-178 0 0,0 0-248 0 0,0 0-227 0 0,0 0-182 0 0,0 0-136 0 0,0 0-84 0 0,0 0-34 0 0,-2 3-34 0 0,-110 306-184 0 0,105-285 124 0 0,-3 7-10 0 0,2 1 0 0 0,1 0 0 0 0,1 0 0 0 0,1 1 0 0 0,2 16 78 0 0,3-47 3 0 0,0 0 0 0 0,0 0 0 0 0,0 0 0 0 0,0 0 0 0 0,1 0 0 0 0,-1 0 0 0 0,1 0 0 0 0,0 0 0 0 0,-1 0 0 0 0,1 0 0 0 0,0 0 0 0 0,0 0 0 0 0,0 0 0 0 0,0-1 0 0 0,1 1 0 0 0,-1 0 0 0 0,0-1 0 0 0,1 1 0 0 0,-1-1 0 0 0,1 1 0 0 0,0-1 0 0 0,-1 0 0 0 0,1 0 0 0 0,0 0 0 0 0,0 0 0 0 0,0 0 0 0 0,0 0 0 0 0,0 0 0 0 0,0 0 0 0 0,0-1 0 0 0,0 1 0 0 0,0-1 0 0 0,0 0 0 0 0,0 1 0 0 0,0-1 0 0 0,0 0 0 0 0,0 0 0 0 0,2-1-3 0 0,84-12 389 0 0,36-31-289 0 0,-123 30-4737 0 0,-26-4-8130 0 0,20 17 6158 0 0</inkml:trace>
  <inkml:trace contextRef="#ctx0" brushRef="#br0" timeOffset="1630.473">1289 169 7802 0 0,'0'0'2370'0'0,"0"0"-711"0"0,0 0-479 0 0,0 0-125 0 0,0 0 44 0 0,0 0 7 0 0,0 0-76 0 0,0 0-175 0 0,0 0-227 0 0,0 0-208 0 0,0 0-143 0 0,0 0-76 0 0,0 0-59 0 0,34 1-31 0 0,111 2-28 0 0,44 8-287 0 0,-127-8-808 0 0,0-1-2558 0 0,-21-4-3328 0 0,-27-1-1436 0 0</inkml:trace>
  <inkml:trace contextRef="#ctx0" brushRef="#br0" timeOffset="1884.79">2242 111 8450 0 0,'0'0'1844'0'0,"0"0"-549"0"0,0 0-171 0 0,0 0 201 0 0,0 0 175 0 0,0 0-24 0 0,0 0-143 0 0,0 0-257 0 0,0 0-225 0 0,0 0-162 0 0,0 0-113 0 0,0 0-100 0 0,0 0-84 0 0,33 1-75 0 0,100 7-60 0 0,36-6 348 0 0,-114 5-954 0 0,-58 4-5122 0 0,-35 7-7458 0 0,30-14 8092 0 0</inkml:trace>
  <inkml:trace contextRef="#ctx0" brushRef="#br0" timeOffset="2130.951">2209 372 1328 0 0,'0'0'2885'0'0,"0"0"-229"0"0,0 0-136 0 0,0 0-76 0 0,0 0-195 0 0,0 0-336 0 0,0 0-410 0 0,0 0-386 0 0,0 0-319 0 0,35 4-235 0 0,108 13-169 0 0,-14-20 193 0 0,-83-3-609 0 0,-9 2-380 0 0,4 1-2550 0 0,-15 2-5354 0 0,-15 1-969 0 0</inkml:trace>
</inkml:ink>
</file>

<file path=ppt/ink/ink2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49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1800 0 0,'0'0'857'0'0,"0"0"-399"0"0,0 0-94 0 0,0 0 285 0 0,0 0 448 0 0,0 0 434 0 0,0 0 207 0 0,0 0-52 0 0,0 0-209 0 0,0 0-243 0 0,31 3-238 0 0,101 6-215 0 0,166-10 1369 0 0,62-17-3305 0 0,-282 18-1330 0 0,-26 0-3078 0 0,-25 0-2052 0 0</inkml:trace>
</inkml:ink>
</file>

<file path=ppt/ink/ink2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48.0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381 56 7266 0 0,'0'0'832'0'0,"0"0"-101"0"0,0 0-2 0 0,0 0 206 0 0,0 0 181 0 0,0 0-10 0 0,0 0-226 0 0,0 0-353 0 0,0 0-319 0 0,0 0-158 0 0,0 0-2 0 0,0 8 87 0 0,-6 164 1116 0 0,1 276-1682 0 0,-5-415-3198 0 0,8-28 1966 0 0,-2-5-5093 0 0,4 0 3421 0 0</inkml:trace>
  <inkml:trace contextRef="#ctx0" brushRef="#br0" timeOffset="284.27">0 89 3825 0 0,'0'0'100'0'0,"0"0"-340"0"0,0 0 136 0 0,0 0 624 0 0,0 0 685 0 0,0 0 296 0 0,0 0 12 0 0,0 0-82 0 0,0 0-82 0 0,0 0-124 0 0,36 5-130 0 0,112 17-140 0 0,-120-18-528 0 0,0-1 0 0 0,0-2 0 0 0,0-1 0 0 0,-1-1 0 0 0,1-2 0 0 0,26-5-427 0 0,1 0 381 0 0,315-47-487 0 0,-369 55 131 0 0,28 0-1949 0 0,-24 21-5086 0 0,-11-10 3181 0 0,0-3-645 0 0</inkml:trace>
  <inkml:trace contextRef="#ctx0" brushRef="#br0" timeOffset="550.594">35 752 7290 0 0,'0'0'972'0'0,"0"0"-421"0"0,0 0 14 0 0,0 0 394 0 0,0 0 342 0 0,0 0 93 0 0,0 0-98 0 0,0 0-183 0 0,0 0-167 0 0,35-6-151 0 0,109-17-159 0 0,33-15 697 0 0,62-6-3490 0 0,-229 43 1459 0 0,26-4-3275 0 0,-13 0-2183 0 0,-9 1-11 0 0</inkml:trace>
  <inkml:trace contextRef="#ctx0" brushRef="#br0" timeOffset="1107.133">1098 523 10682 0 0,'0'0'804'0'0,"0"0"-246"0"0,0 0-49 0 0,0 0 173 0 0,0 0 129 0 0,0 0-19 0 0,0 0-125 0 0,0 0-194 0 0,0 0-190 0 0,-21 34-135 0 0,-61 105-72 0 0,30-36 25 0 0,-12 7-190 0 0,64-109 138 0 0,0-1 34 0 0,0 0 49 0 0,0 0 31 0 0,8-24 281 0 0,91-97-287 0 0,-60 82-134 0 0,138-126 30 0 0,-170 160-91 0 0,0-1 0 0 0,0 1 0 0 0,0 1 0 0 0,1-1 0 0 0,0 1-1 0 0,0 1 1 0 0,0-1 0 0 0,0 1 0 0 0,0 1 0 0 0,1 0 0 0 0,-1 0 0 0 0,1 0 0 0 0,-1 1 0 0 0,2 0 38 0 0,-7 3-13 0 0,0 0 0 0 0,-1 0 0 0 0,1 0 0 0 0,-1 0 0 0 0,0 1 0 0 0,1-1 0 0 0,-1 1 0 0 0,0-1 0 0 0,-1 1 1 0 0,1 0-1 0 0,0 0 0 0 0,-1 0 0 0 0,1 0 0 0 0,-1 0 0 0 0,0 0 0 0 0,0 0 0 0 0,0 0 0 0 0,-1 0 0 0 0,1 1 0 0 0,-1-1 1 0 0,0 0-1 0 0,1 0 0 0 0,-2 3 13 0 0,2 0 7 0 0,18 154 269 0 0,2-104-72 0 0,-28-59 3819 0 0,-23-17-3413 0 0,-2-1-555 0 0,-209-90-294 0 0,128 78-1518 0 0,74 28-1780 0 0,-1 3-4293 0 0,30 2-753 0 0</inkml:trace>
  <inkml:trace contextRef="#ctx0" brushRef="#br0" timeOffset="2692.723">1556 590 3041 0 0,'0'0'1347'0'0,"0"0"-898"0"0,0 0-192 0 0,0 0 409 0 0,0 0 571 0 0,0 0 344 0 0,0 0 131 0 0,0 0-77 0 0,0 0-198 0 0,0 0-207 0 0,0 0-193 0 0,0 0-152 0 0,33-11-142 0 0,102-33-110 0 0,-52-1 385 0 0,-51 24-884 0 0,-2-2-1 0 0,0-1 1 0 0,-1-2 0 0 0,-2-1-1 0 0,-1 0 1 0 0,-1-2-1 0 0,-1-1 1 0 0,-2-2 0 0 0,-1 0-1 0 0,14-28-133 0 0,-34 59-77 0 0,0 0-1 0 0,0 0 0 0 0,-1-1 0 0 0,1 1 0 0 0,0 0 0 0 0,0 0 1 0 0,0-1-1 0 0,-1 1 0 0 0,1-1 0 0 0,-1 1 0 0 0,1 0 0 0 0,-1-1 1 0 0,0 1-1 0 0,1-1 0 0 0,-1 1 0 0 0,0-1 0 0 0,0 1 1 0 0,0-1-1 0 0,0 1 0 0 0,0-1 0 0 0,-1 1 0 0 0,1 0 0 0 0,0-1 1 0 0,-1 1-1 0 0,1-1 0 0 0,-1 1 0 0 0,1-1 0 0 0,-1 1 1 0 0,0 0-1 0 0,1 0 0 0 0,-1-1 0 0 0,0 1 0 0 0,0 0 0 0 0,0 0 1 0 0,0 0-1 0 0,0 0 0 0 0,0 0 0 0 0,0 0 0 0 0,0 0 1 0 0,-1 0-1 0 0,1 0 0 0 0,0 1 0 0 0,0-1 0 0 0,-1 0 0 0 0,1 1 1 0 0,-1-1-1 0 0,1 1 0 0 0,0-1 0 0 0,-1 1 0 0 0,1 0 1 0 0,-1 0-1 0 0,1 0 0 0 0,-1 0 0 0 0,0 0 78 0 0,-6 3-260 0 0,0 1 1 0 0,0 0-1 0 0,0 0 0 0 0,0 1 0 0 0,1 0 0 0 0,0 1 1 0 0,0 0-1 0 0,0 0 0 0 0,1 0 0 0 0,-1 1 0 0 0,2 0 1 0 0,-1 0-1 0 0,1 0 0 0 0,0 1 0 0 0,0 0 260 0 0,1-2-61 0 0,-7 9 86 0 0,1 1 1 0 0,0 0-1 0 0,1 0 1 0 0,1 1-1 0 0,1 1 1 0 0,0-1-1 0 0,2 1 0 0 0,0 0 1 0 0,0 0-1 0 0,2 1 1 0 0,0-1-1 0 0,1 1 1 0 0,1-1-1 0 0,2 18-25 0 0,-1-31 105 0 0,1 0-1 0 0,0-1 1 0 0,0 1 0 0 0,0 0-1 0 0,0-1 1 0 0,1 1 0 0 0,0-1-1 0 0,0 1 1 0 0,0-1 0 0 0,0 0-1 0 0,1 0 1 0 0,0 0 0 0 0,-1 0-1 0 0,2 0 1 0 0,-1-1 0 0 0,0 1-1 0 0,1-1 1 0 0,-1 0-1 0 0,1 0 1 0 0,0 0 0 0 0,0-1-1 0 0,0 1 1 0 0,0-1 0 0 0,1 0-1 0 0,-1 0 1 0 0,1 0 0 0 0,-1-1-1 0 0,3 1-104 0 0,5 2 416 0 0,1-1-1 0 0,0-1 1 0 0,0 0-1 0 0,1 0 1 0 0,-1-2-1 0 0,0 1 1 0 0,0-2-1 0 0,0 0 0 0 0,13-2-415 0 0,-7-2 218 0 0,0-2-1 0 0,0 0 1 0 0,0 0-1 0 0,-1-2 0 0 0,0-1 1 0 0,-1 0-1 0 0,0-1 0 0 0,-1 0 1 0 0,0-2-1 0 0,11-11-217 0 0,-8 8-65 0 0,-2 0-1 0 0,0-1 0 0 0,0-1 0 0 0,-2-1 1 0 0,0 0-1 0 0,-1-1 0 0 0,-2 0 1 0 0,0-1-1 0 0,-1-1 0 0 0,0 0 0 0 0,5-22 66 0 0,-12-15-1782 0 0,-4 58 1691 0 0,-1 0-1 0 0,1 0 0 0 0,0-1 1 0 0,0 1-1 0 0,-1 0 0 0 0,1 0 1 0 0,0 0-1 0 0,-1 0 0 0 0,1 0 1 0 0,-1-1-1 0 0,0 1 0 0 0,1 0 1 0 0,-1 0-1 0 0,0 0 0 0 0,0 0 1 0 0,1 1-1 0 0,-1-1 0 0 0,0 0 1 0 0,0 0-1 0 0,0 0 0 0 0,0 1 0 0 0,0-1 1 0 0,0 0-1 0 0,0 1 0 0 0,-1-1 1 0 0,1 1-1 0 0,0 0 0 0 0,0-1 1 0 0,0 1-1 0 0,0 0 0 0 0,-1-1 1 0 0,1 1-1 0 0,0 0 0 0 0,0 0 1 0 0,-1 0-1 0 0,1 0 0 0 0,0 0 1 0 0,0 1-1 0 0,0-1 0 0 0,-1 0 1 0 0,1 0-1 0 0,0 1 0 0 0,0-1 0 0 0,-1 1 92 0 0,-4 3-226 0 0,0-1 0 0 0,0 2-1 0 0,1-1 1 0 0,-1 1 0 0 0,1-1-1 0 0,0 1 1 0 0,0 1 0 0 0,1-1-1 0 0,0 1 1 0 0,-1 0-1 0 0,2 0 1 0 0,-1 0 0 0 0,0 1 226 0 0,4-5-23 0 0,-5 4 106 0 0,0 0 1 0 0,1 1 0 0 0,0-1 0 0 0,0 1-1 0 0,0 0 1 0 0,1 1 0 0 0,0-1 0 0 0,1 1-1 0 0,0-1 1 0 0,0 1 0 0 0,0 0 0 0 0,1-1-1 0 0,0 1 1 0 0,1 0 0 0 0,0 0 0 0 0,0 0-1 0 0,1 0 1 0 0,0-1 0 0 0,0 1 0 0 0,0 0-1 0 0,1 0 1 0 0,0-1 0 0 0,1 1 0 0 0,0-1-1 0 0,0 0 1 0 0,1 0 0 0 0,-1 0 0 0 0,2 0 0 0 0,-1-1-1 0 0,1 1 1 0 0,0-1 0 0 0,0 0 0 0 0,0-1-1 0 0,1 1 1 0 0,0-1 0 0 0,7 4-84 0 0,-2-4 243 0 0,1-1 0 0 0,-1-1 1 0 0,1 0-1 0 0,0-1 0 0 0,0 0 1 0 0,0-1-1 0 0,1 0 0 0 0,-1-1 0 0 0,0 0 1 0 0,0-1-1 0 0,0 0 0 0 0,0-1 1 0 0,0-1-1 0 0,0 1 0 0 0,0-2 0 0 0,0 0 1 0 0,-1 0-1 0 0,0-1 0 0 0,0-1 0 0 0,0 0 1 0 0,-1 0-1 0 0,0-1 0 0 0,0 0 1 0 0,0-1-1 0 0,-1 0 0 0 0,4-5-243 0 0,9-4 50 0 0,-1-1 0 0 0,-1-1 1 0 0,-1-1-1 0 0,0-1 0 0 0,-2 0 0 0 0,0-1 0 0 0,-2-1 0 0 0,0-1 0 0 0,-1 0 1 0 0,1-7-51 0 0,-11 23-24 0 0,2-3-30 0 0,-1 0 0 0 0,0-1 0 0 0,0 1 0 0 0,-1-1-1 0 0,-1 0 1 0 0,0 0 0 0 0,0 0 0 0 0,-1 0 0 0 0,-1-1 0 0 0,0 1-1 0 0,-1-1 1 0 0,0 0 54 0 0,-1 13-36 0 0,0-1 0 0 0,0 1 0 0 0,0-1 0 0 0,0 1 0 0 0,0-1 0 0 0,0 1 0 0 0,0-1 0 0 0,0 1 0 0 0,0 0 0 0 0,0 0 0 0 0,-1-1 0 0 0,1 1 0 0 0,0 0-1 0 0,0 0 1 0 0,0 0 0 0 0,0 0 0 0 0,0 1 0 0 0,0-1 0 0 0,-1 0 0 0 0,1 0 0 0 0,0 1 0 0 0,0-1 0 0 0,0 1 0 0 0,0-1 0 0 0,0 1 0 0 0,0-1 0 0 0,0 1 0 0 0,0-1 0 0 0,0 1 0 0 0,0 0 0 0 0,1 0 0 0 0,-2 0 36 0 0,-13 14-56 0 0,0 0 0 0 0,1 0 1 0 0,1 2-1 0 0,0 0 0 0 0,1 0 1 0 0,1 1-1 0 0,1 0 0 0 0,1 1 1 0 0,0 0-1 0 0,1 1 0 0 0,1 0 1 0 0,1 0-1 0 0,1 0 0 0 0,1 1 1 0 0,0 0-1 0 0,2 0 0 0 0,0 0 1 0 0,2 0-1 0 0,0 2 56 0 0,1-16-128 0 0,0-1 0 0 0,0 1-1 0 0,0-1 1 0 0,1 0 0 0 0,0 1 0 0 0,1-1 0 0 0,-1 0-1 0 0,1 0 1 0 0,0 0 0 0 0,0-1 0 0 0,1 1 0 0 0,0-1 0 0 0,0 0-1 0 0,0 0 1 0 0,1 0 0 0 0,1 1 128 0 0,56 34-8654 0 0,-48-33 4394 0 0,-5-3 489 0 0</inkml:trace>
  <inkml:trace contextRef="#ctx0" brushRef="#br0" timeOffset="2937.729">3270 347 9634 0 0,'0'0'3206'0'0,"0"0"-1482"0"0,0 0-633 0 0,0 0-186 0 0,0 0-88 0 0,0 0-66 0 0,0 0-74 0 0,0 0-85 0 0,0 0-90 0 0,0 0-94 0 0,0 0-69 0 0,0 0-82 0 0,-16 34-79 0 0,-51 108-72 0 0,7 9-290 0 0,57-96-1614 0 0,5-54-1039 0 0,6-5-9769 0 0,-8 4 8844 0 0</inkml:trace>
  <inkml:trace contextRef="#ctx0" brushRef="#br0" timeOffset="6218.517">3244 402 0 0 0,'0'0'425'0'0,"0"0"214"0"0,0 0 144 0 0,0 0 164 0 0,0 0 136 0 0,0 0 36 0 0,0 0-30 0 0,0 0-70 0 0,0 0-88 0 0,0 0-52 0 0,2 0 2799 0 0,2 0-3477 0 0,1 0 1 0 0,-1 0-1 0 0,0 0 0 0 0,1 1 1 0 0,-1-1-1 0 0,0 1 0 0 0,0 0 1 0 0,0 1-1 0 0,0-1 0 0 0,0 1 1 0 0,0-1-1 0 0,0 1 0 0 0,0 0 0 0 0,-1 1 1 0 0,1-1-1 0 0,-1 1 0 0 0,0-1 1 0 0,1 1-1 0 0,-1 0 0 0 0,-1 0 1 0 0,1 1-1 0 0,1 0-201 0 0,137 206 665 0 0,-107-185-1680 0 0,-20-20-6047 0 0,-13-5 2449 0 0,0 3 2192 0 0,-1-3-154 0 0</inkml:trace>
  <inkml:trace contextRef="#ctx0" brushRef="#br0" timeOffset="6507.648">3167 626 0 0 0,'0'0'255'0'0,"0"0"578"0"0,0 0 506 0 0,0 0 451 0 0,0 0 128 0 0,0 0-137 0 0,0 0-271 0 0,0 0-352 0 0,0 0-321 0 0,0 0-303 0 0,0 0-233 0 0,0 0-132 0 0,30 2-95 0 0,135 4-105 0 0,-136-5-605 0 0,9-1-2218 0 0,-14-2-2429 0 0,-14-1 1588 0 0</inkml:trace>
  <inkml:trace contextRef="#ctx0" brushRef="#br0" timeOffset="7020.581">3732 383 4577 0 0,'0'0'1310'0'0,"0"0"-301"0"0,0 0-43 0 0,0 0 163 0 0,0 0 116 0 0,0 0-39 0 0,0 0-179 0 0,0 0-259 0 0,0 0-253 0 0,0 0-152 0 0,0 0-27 0 0,0 0 15 0 0,0 0 64 0 0,1 10 26 0 0,18 275 769 0 0,-17-269-1722 0 0,0 7-2607 0 0,-4-11-8804 0 0,0-11 10609 0 0</inkml:trace>
  <inkml:trace contextRef="#ctx0" brushRef="#br0" timeOffset="7284.705">3684 383 5873 0 0,'0'0'618'0'0,"0"0"-228"0"0,0 0 108 0 0,0 0 381 0 0,0 0 330 0 0,0 0 52 0 0,0 0-101 0 0,0 0-149 0 0,0 0-148 0 0,0 0-159 0 0,0 0-181 0 0,33-3-147 0 0,101-13-134 0 0,-32 3 120 0 0,-28 3-1849 0 0,-21 8-10589 0 0,-53 2 9670 0 0</inkml:trace>
  <inkml:trace contextRef="#ctx0" brushRef="#br0" timeOffset="7525.272">3741 560 4577 0 0,'0'0'608'0'0,"0"0"-256"0"0,0 0 336 0 0,0 0 665 0 0,0 0 143 0 0,0 0-208 0 0,0 0-288 0 0,0 0-287 0 0,0 0-161 0 0,0 0-128 0 0,0 0-144 0 0,0 0-120 0 0,192 8-136 0 0,-156-16-232 0 0,5-3-688 0 0,-2 0-1281 0 0,-8 4-2200 0 0,-11-1-1480 0 0</inkml:trace>
</inkml:ink>
</file>

<file path=ppt/ink/ink2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57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 15891 0 0,'0'0'379'0'0,"0"0"-406"0"0,0 0-170 0 0,0 0 250 0 0,0 0 406 0 0,0 0 227 0 0,0 0 62 0 0,0 0-24 0 0,0 0-87 0 0,21 35-110 0 0,65 112-119 0 0,-39-31 108 0 0,-39-75-429 0 0,-1 1 0 0 0,-2 0 0 0 0,-2 0-1 0 0,-1 1 1 0 0,-3 0-87 0 0,1-32-39 0 0,-2 1-1 0 0,0 0 1 0 0,0-1-1 0 0,-1 0 1 0 0,0 0 0 0 0,-1 0-1 0 0,-1 0 1 0 0,1 0 0 0 0,-2-1-1 0 0,1 1 1 0 0,-2-1 0 0 0,1-1-1 0 0,-1 0 1 0 0,-1 1-1 0 0,1-2 1 0 0,-2 1 0 0 0,1-1-1 0 0,-1-1 1 0 0,-6 4 39 0 0,-27 17-4509 0 0,-3-8-4165 0 0,42-20 1367 0 0</inkml:trace>
</inkml:ink>
</file>

<file path=ppt/ink/ink2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56.7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487 30 7474 0 0,'0'0'3566'0'0,"0"0"-2009"0"0,0 0-816 0 0,0 0-153 0 0,0 0 104 0 0,0 0 117 0 0,0 0 5 0 0,0 0-102 0 0,0 0-149 0 0,0 0-138 0 0,0 0-85 0 0,3 7-26 0 0,21 97 850 0 0,-23 158-150 0 0,-2-134-6566 0 0,2-119 2910 0 0,9 5-9185 0 0,-10-11 11075 0 0</inkml:trace>
  <inkml:trace contextRef="#ctx0" brushRef="#br0" timeOffset="229.188">119 1 5089 0 0,'0'0'352'0'0,"0"0"-97"0"0,0 0 0 0 0,0 0 147 0 0,0 0 181 0 0,-19 34 123 0 0,-57 106 7 0 0,73-136-654 0 0,1 1 0 0 0,-1-1-1 0 0,1 1 1 0 0,-1 0 0 0 0,1 0 0 0 0,0-1-1 0 0,1 1 1 0 0,0 0 0 0 0,-1 1 0 0 0,1-1-1 0 0,1 0 1 0 0,-1 0 0 0 0,1 0 0 0 0,0 0 0 0 0,0 1-1 0 0,1-1-58 0 0,0 9 158 0 0,3 12-160 0 0,2 0 1 0 0,0 0 0 0 0,2-1 0 0 0,1 0-1 0 0,1 0 1 0 0,0-1 0 0 0,2-1-1 0 0,9 14 2 0 0,-14-24-159 0 0,42 63-2439 0 0,10-13-3728 0 0,-47-54 5967 0 0</inkml:trace>
</inkml:ink>
</file>

<file path=ppt/ink/ink2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18.8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603 299 2673 0 0,'0'0'1243'0'0,"0"0"-555"0"0,0 0-192 0 0,0 0 121 0 0,0 0 207 0 0,0 0 199 0 0,0 0 104 0 0,0 0-17 0 0,0 0-69 0 0,0 0-134 0 0,0 0-169 0 0,-7-6-160 0 0,-20-16-112 0 0,-14 16 1050 0 0,19 8-1388 0 0,0 1 0 0 0,0 1 0 0 0,0 1 0 0 0,0 1-1 0 0,1 1 1 0 0,0 1 0 0 0,0 0 0 0 0,-5 5-128 0 0,-65 23 184 0 0,-117 42 784 0 0,279-71-1009 0 0,-27-8 241 0 0,-24 0-165 0 0,0 0 1 0 0,0 2-1 0 0,0 0 1 0 0,-1 1-1 0 0,1 1 1 0 0,-1 1-1 0 0,10 3-35 0 0,-28-7 3 0 0,0 0 1 0 0,0 1-1 0 0,0-1 0 0 0,-1 1 1 0 0,1-1-1 0 0,0 1 0 0 0,0-1 1 0 0,0 1-1 0 0,0-1 0 0 0,-1 1 1 0 0,1 0-1 0 0,0-1 0 0 0,-1 1 1 0 0,1 0-1 0 0,-1 0 0 0 0,1-1 1 0 0,-1 1-1 0 0,1 0 0 0 0,-1 0 1 0 0,1 0-1 0 0,-1 0 0 0 0,0 0 1 0 0,1 0-1 0 0,-1 0 0 0 0,0 0 1 0 0,0 0-1 0 0,0 0 0 0 0,0 0 1 0 0,0-1-1 0 0,0 1 0 0 0,0 0 0 0 0,0 0 1 0 0,0 0-1 0 0,0 0 0 0 0,0 0 1 0 0,-1 0-1 0 0,1 0 0 0 0,0 0 1 0 0,-1 0-1 0 0,1 0 0 0 0,-1 0 1 0 0,1-1-1 0 0,-1 1 0 0 0,1 0 1 0 0,-1 0-1 0 0,0-1 0 0 0,1 1 1 0 0,-1 0-1 0 0,0-1 0 0 0,0 1-3 0 0,-39 39 291 0 0,38-38-290 0 0,-103 72 199 0 0,83-61-173 0 0,0 1 0 0 0,1 1 0 0 0,0 1-1 0 0,1 1 1 0 0,1 1 0 0 0,-14 17-27 0 0,31-32-4 0 0,0 1 0 0 0,1-1-1 0 0,-1 1 1 0 0,1 0 0 0 0,-1-1 0 0 0,1 1 0 0 0,1 0-1 0 0,-1 0 1 0 0,0 0 0 0 0,1 0 0 0 0,0 0 0 0 0,0 0-1 0 0,0 0 1 0 0,0 0 0 0 0,1-1 0 0 0,0 1 0 0 0,-1 0-1 0 0,1 0 1 0 0,1 0 0 0 0,-1-1 0 0 0,0 1 0 0 0,1 0-1 0 0,0-1 1 0 0,0 1 0 0 0,0-1 0 0 0,0 0 0 0 0,1 0-1 0 0,-1 0 1 0 0,1 0 0 0 0,0 0 0 0 0,0 0 0 0 0,0-1-1 0 0,0 1 1 0 0,0-1 0 0 0,0 0 0 0 0,1 0 0 0 0,-1 0-1 0 0,1 0 1 0 0,-1-1 0 0 0,4 1 4 0 0,9 5-309 0 0,0 0 0 0 0,0-2 0 0 0,1 0 0 0 0,-1-1 0 0 0,1-1 0 0 0,0 0 0 0 0,0-1 0 0 0,0-1 0 0 0,1-1 0 0 0,4 0 309 0 0,8-6-3105 0 0,-12-2-2001 0 0,-10 3-1873 0 0</inkml:trace>
  <inkml:trace contextRef="#ctx0" brushRef="#br0" timeOffset="336.741">223 0 8506 0 0,'0'0'-171'0'0,"0"0"187"0"0,0 0 222 0 0,0 0 219 0 0,0 0 255 0 0,-2 31 236 0 0,-6 97 102 0 0,6-83-170 0 0,3 1-1 0 0,1-1 1 0 0,3 0 0 0 0,1-1-1 0 0,5 13-879 0 0,11 82 1071 0 0,-22-138-1067 0 0,9 65 73 0 0,-3 1 0 0 0,-3 0-1 0 0,-2 0 1 0 0,-4 0 0 0 0,-3 0 0 0 0,-2-1-1 0 0,-7 15-76 0 0,-14 15-29 0 0,-1-1-1389 0 0,16-30-8160 0 0,14-58 2837 0 0</inkml:trace>
</inkml:ink>
</file>

<file path=ppt/ink/ink2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22.0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354 564 448 0 0,'0'0'766'0'0,"0"0"-534"0"0,0 0-150 0 0,0 0 116 0 0,0 0 159 0 0,0 0 111 0 0,0 0 39 0 0,-26 33-26 0 0,-80 104-36 0 0,45-47 240 0 0,-91 120 1173 0 0,151-209-1828 0 0,1-1 0 0 0,-1 0 1 0 0,0 1-1 0 0,1-1 0 0 0,-1 1 0 0 0,1 0 1 0 0,-1-1-1 0 0,1 1 0 0 0,-1-1 1 0 0,1 1-1 0 0,0 0 0 0 0,-1-1 1 0 0,1 1-1 0 0,0 0 0 0 0,-1-1 0 0 0,1 1 1 0 0,0 0-1 0 0,0-1 0 0 0,-1 1 1 0 0,1 0-1 0 0,0 0 0 0 0,0-1 1 0 0,0 1-1 0 0,0 0 0 0 0,0 0 0 0 0,0-1 1 0 0,0 1-1 0 0,1 0 0 0 0,-1 0 1 0 0,0-1-1 0 0,0 1 0 0 0,0 0 0 0 0,1 0 1 0 0,-1-1-1 0 0,0 1 0 0 0,1 0 1 0 0,-1-1-1 0 0,1 1 0 0 0,-1-1 1 0 0,1 1-1 0 0,-1 0 0 0 0,1-1 0 0 0,-1 1 1 0 0,1-1-1 0 0,0 0 0 0 0,-1 1 1 0 0,1-1-1 0 0,-1 1 0 0 0,1-1 0 0 0,0 0 1 0 0,0 1-1 0 0,0-1-30 0 0,44 2 1331 0 0,-32-2-987 0 0,260-11 599 0 0,-173 18-955 0 0,-101-15 4798 0 0,-10-29-4011 0 0,-17-72 109 0 0,13 68-1291 0 0,-2 1 0 0 0,-1 1 1 0 0,-2 0-1 0 0,-2 2 0 0 0,-1 0 0 0 0,-14-14 407 0 0,34 48-711 0 0,-11-17-434 0 0,10 11-6122 0 0,4 8 3648 0 0,0 1 1649 0 0</inkml:trace>
  <inkml:trace contextRef="#ctx0" brushRef="#br0" timeOffset="445.974">943 457 6833 0 0,'0'0'1339'0'0,"0"0"-21"0"0,0 0 14 0 0,0 0 85 0 0,0 0-9 0 0,0 0-226 0 0,0 0-312 0 0,0 0-286 0 0,0 0-231 0 0,0 0-151 0 0,0 0-82 0 0,0 0-25 0 0,0 0 46 0 0,1 8 71 0 0,-11 124 813 0 0,-65 213-373 0 0,73-342-634 0 0,1-1 0 0 0,0 0 1 0 0,0 1-1 0 0,0-1 0 0 0,0 1 1 0 0,1 0-1 0 0,-1-1 1 0 0,1 1-1 0 0,0 0 0 0 0,-1-1 1 0 0,1 1-1 0 0,0 0 0 0 0,1-1 1 0 0,-1 1-1 0 0,0 0 0 0 0,1-1 1 0 0,-1 1-1 0 0,1-1 0 0 0,0 1 1 0 0,0 0-1 0 0,0-1 0 0 0,0 0 1 0 0,1 1-1 0 0,-1-1 0 0 0,1 0 1 0 0,-1 0-1 0 0,1 1 0 0 0,0-1 1 0 0,-1 0-1 0 0,1-1 1 0 0,0 1-1 0 0,1 0 0 0 0,0 0-18 0 0,11 0 206 0 0,-1 0-1 0 0,1-2 0 0 0,0 1 1 0 0,-1-2-1 0 0,1 0 0 0 0,0-1 1 0 0,-1 0-1 0 0,1-1 1 0 0,-1 0-1 0 0,0-1 0 0 0,0-1 1 0 0,0 0-1 0 0,5-4-205 0 0,-17 9-49 0 0,0 0 0 0 0,0 0 1 0 0,-1 0-1 0 0,1 0 0 0 0,0 0 0 0 0,-1-1 0 0 0,1 1 1 0 0,-1 0-1 0 0,1-1 0 0 0,0 1 0 0 0,-1 0 0 0 0,1-1 0 0 0,-1 1 1 0 0,1 0-1 0 0,-1-1 0 0 0,1 1 0 0 0,-1-1 0 0 0,1 1 0 0 0,-1-1 1 0 0,1 0-1 0 0,-1 1 0 0 0,0-1 0 0 0,1 1 0 0 0,-1-1 0 0 0,0 0 1 0 0,0 1-1 0 0,1-1 0 0 0,-1 1 0 0 0,0-1 0 0 0,0 0 1 0 0,0 0-1 0 0,0 1 0 0 0,0-1 0 0 0,0 0 0 0 0,0 1 0 0 0,0-1 1 0 0,0 0-1 0 0,0 1 0 0 0,0-1 0 0 0,0 0 0 0 0,0 1 0 0 0,-1-1 1 0 0,1 0-1 0 0,0 1 0 0 0,-1-1 0 0 0,1 1 0 0 0,0-1 1 0 0,-1 0 47 0 0,-15-14-7960 0 0,10 11 4254 0 0,2 0-4639 0 0</inkml:trace>
  <inkml:trace contextRef="#ctx0" brushRef="#br0" timeOffset="683.964">605 762 3913 0 0,'0'0'2166'0'0,"0"0"-414"0"0,0 0-34 0 0,0 0 62 0 0,0 0-126 0 0,0 0-243 0 0,0 0-240 0 0,35-2-195 0 0,117-9-185 0 0,154-28-143 0 0,-231 28-3689 0 0,-42 6-2404 0 0,-12 3-4049 0 0</inkml:trace>
  <inkml:trace contextRef="#ctx0" brushRef="#br0" timeOffset="1221.127">1755 254 6465 0 0,'0'0'1571'0'0,"0"0"-232"0"0,0 0-120 0 0,0 0 12 0 0,0 0-28 0 0,0 0-140 0 0,0 0-117 0 0,0 0-122 0 0,0 0-93 0 0,0 0-81 0 0,0 0-96 0 0,0 0-95 0 0,-29 27-74 0 0,-91 85-36 0 0,60-28 154 0 0,51-64-361 0 0,-5 9-21 0 0,2 0 0 0 0,1 1 1 0 0,1 0-1 0 0,1 1 1 0 0,2 0-1 0 0,1 1 1 0 0,2-1-1 0 0,1 1 1 0 0,1 0-1 0 0,2 0 1 0 0,3 23-122 0 0,-2-41 10 0 0,1 1 0 0 0,1-1 1 0 0,0 1-1 0 0,1-1 0 0 0,0 0 1 0 0,1 0-1 0 0,1-1 0 0 0,0 0 0 0 0,1 0 1 0 0,0 0-1 0 0,1-1 0 0 0,0 0 1 0 0,1 0-1 0 0,1-1 0 0 0,0 0 1 0 0,0-1-1 0 0,1 0 0 0 0,0 0 0 0 0,1-1 1 0 0,0-1-1 0 0,0 0 0 0 0,1-1 1 0 0,0 0-1 0 0,0-1 0 0 0,1 0 0 0 0,0-1 1 0 0,0-1-1 0 0,0 0 0 0 0,0-1 1 0 0,0 0-1 0 0,1-1 0 0 0,5-1-10 0 0,-2 0-568 0 0,19-1-2073 0 0,-16-4-6921 0 0,-16 0 1034 0 0</inkml:trace>
  <inkml:trace contextRef="#ctx0" brushRef="#br0" timeOffset="3685.957">2121 508 0 0 0,'0'0'156'0'0,"0"0"-116"0"0,0 0-12 0 0,0 0 172 0 0,0 0 271 0 0,0 0 272 0 0,0 0 198 0 0,0 0 30 0 0,0 0-100 0 0,0 0-159 0 0,-5 25-160 0 0,-17 79-124 0 0,-56 150 1010 0 0,1-99-753 0 0,77-155-530 0 0,0-1 0 0 0,-1 1-1 0 0,1 0 1 0 0,0 0 0 0 0,0 0 0 0 0,-1-1-1 0 0,1 1 1 0 0,0 0 0 0 0,0 0-1 0 0,0 0 1 0 0,-1 0 0 0 0,1-1-1 0 0,0 1 1 0 0,-1 0 0 0 0,1 0-1 0 0,0 0 1 0 0,0 0 0 0 0,-1 0-1 0 0,1 0 1 0 0,0 0 0 0 0,0 0-1 0 0,-1 0 1 0 0,1 0 0 0 0,0 0-1 0 0,-1 0-154 0 0,13-35 633 0 0,67-119 89 0 0,133-170-337 0 0,-166 251-85 0 0,-45 73-273 0 0,-1 0-67 0 0,0 0-112 0 0,0 29-6 0 0,-1 16 469 0 0,-1-17-140 0 0,1 0 0 0 0,1 0 0 0 0,2-1 0 0 0,1 1 1 0 0,1 0-1 0 0,1-1 0 0 0,1 0 0 0 0,1 0 0 0 0,2-1 0 0 0,7 16-171 0 0,-13-39 44 0 0,-1 0 0 0 0,0 0-1 0 0,1-1 1 0 0,0 1 0 0 0,-1-1 0 0 0,1 1 0 0 0,0-1-1 0 0,0 0 1 0 0,1 0 0 0 0,-1 0 0 0 0,0-1 0 0 0,1 1-1 0 0,-1-1 1 0 0,1 0 0 0 0,-1 0 0 0 0,1 0 0 0 0,-1 0-1 0 0,1-1 1 0 0,0 1 0 0 0,-1-1 0 0 0,1 0 0 0 0,0 0-1 0 0,0 0 1 0 0,-1-1 0 0 0,1 1 0 0 0,0-1 0 0 0,-1 0 0 0 0,1 0-1 0 0,-1 0 1 0 0,1 0 0 0 0,-1-1 0 0 0,0 0 0 0 0,1 1-1 0 0,-1-1 1 0 0,0 0 0 0 0,0-1 0 0 0,0 1 0 0 0,0 0-1 0 0,-1-1 1 0 0,1 0 0 0 0,-1 1 0 0 0,1-1 0 0 0,-1 0-1 0 0,0 0 1 0 0,1-2-44 0 0,41-39 105 0 0,-2-3 1 0 0,-2-1-1 0 0,-2-2 1 0 0,-2-1-1 0 0,-2-2 0 0 0,-3-1 1 0 0,9-25-106 0 0,-25 42 268 0 0,-15 37-220 0 0,0 0-64 0 0,0 22-271 0 0,-14 137 762 0 0,13-137-420 0 0,2-1 1 0 0,0 0-1 0 0,2 0 1 0 0,0 0-1 0 0,1 0 1 0 0,2-1-1 0 0,0 1 1 0 0,0-1-1 0 0,2 0 1 0 0,1-1-1 0 0,0 0 1 0 0,2 0-1 0 0,0-1-55 0 0,23 37 50 0 0,-24-35-160 0 0,-9-16-4054 0 0,0-2-4429 0 0,-1-2 1650 0 0</inkml:trace>
  <inkml:trace contextRef="#ctx0" brushRef="#br0" timeOffset="4037.132">3106 740 8210 0 0,'0'0'1040'0'0,"0"0"-89"0"0,0 0 166 0 0,0 0 209 0 0,0 0-16 0 0,0 0-178 0 0,0 0-215 0 0,0 0-179 0 0,0 0-121 0 0,33-2-157 0 0,105-6-150 0 0,4-8-728 0 0,-103 10-2328 0 0,-14 2-4271 0 0,-13 3-930 0 0</inkml:trace>
  <inkml:trace contextRef="#ctx0" brushRef="#br0" timeOffset="5920.291">3878 339 6337 0 0,'0'0'2700'0'0,"0"0"-1472"0"0,0 0-384 0 0,0 0 96 0 0,0 0 156 0 0,0 0 82 0 0,0 0-67 0 0,0 0-259 0 0,0 0-305 0 0,0 0-254 0 0,0 0-169 0 0,-2 2-58 0 0,-2 8 10 0 0,0 0 0 0 0,1 0 0 0 0,0 0 0 0 0,1 0 0 0 0,0 0 0 0 0,1 0 0 0 0,0 0 0 0 0,1 1 0 0 0,0-1 0 0 0,0 0 0 0 0,2 11-76 0 0,-1 10 152 0 0,18 326 448 0 0,2-224-2140 0 0,-20-127 316 0 0,-2-4-8317 0 0,0-2 2942 0 0</inkml:trace>
  <inkml:trace contextRef="#ctx0" brushRef="#br0" timeOffset="6409.117">3716 324 4297 0 0,'0'0'2023'0'0,"0"0"-951"0"0,0 0-281 0 0,0 0 107 0 0,0 0 191 0 0,0 0 90 0 0,0 0-63 0 0,0 0-133 0 0,0 0-124 0 0,0 0-132 0 0,34-11-112 0 0,112-33-111 0 0,-26 29 235 0 0,-103 12-667 0 0,1 1-1 0 0,0 1 1 0 0,0 1 0 0 0,0 0 0 0 0,-1 1 0 0 0,1 1 0 0 0,0 0 0 0 0,-1 2 0 0 0,1 0 0 0 0,-1 1 0 0 0,0 0 0 0 0,0 2 0 0 0,-1 0-1 0 0,6 3-71 0 0,-19-8 3 0 0,-1 0 0 0 0,1 0-1 0 0,-1 0 1 0 0,1 0 0 0 0,-1 1-1 0 0,1-1 1 0 0,-1 1-1 0 0,0-1 1 0 0,0 1 0 0 0,0 0-1 0 0,-1 0 1 0 0,1-1-1 0 0,-1 1 1 0 0,0 1 0 0 0,1-1-1 0 0,-1 0 1 0 0,0 0-1 0 0,-1 0 1 0 0,1 0 0 0 0,-1 1-1 0 0,1-1 1 0 0,-1 0-1 0 0,0 1 1 0 0,0-1 0 0 0,0 0-1 0 0,-1 1 1 0 0,1-1 0 0 0,-1 0-1 0 0,0 0 1 0 0,0 0-1 0 0,0 1 1 0 0,0-1 0 0 0,-1 0-1 0 0,1 0-2 0 0,-68 93 109 0 0,43-73-124 0 0,0-1 1 0 0,-2-1-1 0 0,0-2 0 0 0,-2 0 0 0 0,-1-2 15 0 0,-7 6 58 0 0,27-17-15 0 0,10-6-43 0 0,-1 0-1 0 0,0 0 1 0 0,1 0-1 0 0,-1 0 0 0 0,1 0 1 0 0,-1 1-1 0 0,1-1 1 0 0,-1 1-1 0 0,1 0 0 0 0,-1-1 1 0 0,1 1-1 0 0,-1 0 1 0 0,1 0-1 0 0,-1-1 0 0 0,1 1 1 0 0,0 0-1 0 0,0 1 1 0 0,0-1-1 0 0,-1 0 0 0 0,1 0 1 0 0,0 0-1 0 0,0 1 1 0 0,1-1-1 0 0,-1 0 0 0 0,0 1 1 0 0,0-1-1 0 0,1 1 1 0 0,-1-1-1 0 0,1 1 0 0 0,-1-1 1 0 0,1 1-1 0 0,-1 0 1 0 0,1-1-1 0 0,0 1 0 0 0,0-1 1 0 0,0 1-1 0 0,0 0 1 0 0,0-1-1 0 0,0 1 0 0 0,1 0 1 0 0,-1-1-1 0 0,0 1 1 0 0,1-1-1 0 0,-1 1 0 0 0,1-1 1 0 0,0 1-1 0 0,-1-1 1 0 0,2 2 0 0 0,66 47 368 0 0,-55-43-294 0 0,0 2 1 0 0,-1-1 0 0 0,0 2-1 0 0,0-1 1 0 0,-1 2 0 0 0,-1-1-1 0 0,1 2 1 0 0,-2-1 0 0 0,1 1-1 0 0,1 4-74 0 0,-10-14-38 0 0,0 0 0 0 0,0 0 0 0 0,1 0-1 0 0,-1-1 1 0 0,1 1 0 0 0,-1 0 0 0 0,1-1-1 0 0,0 0 1 0 0,-1 1 0 0 0,1-1 0 0 0,0 0-1 0 0,0 0 1 0 0,0 0 0 0 0,0 0 0 0 0,0 0-1 0 0,0 0 1 0 0,0-1 0 0 0,1 1 0 0 0,-1-1-1 0 0,0 1 1 0 0,0-1 0 0 0,0 0 0 0 0,1 0-1 0 0,-1 0 39 0 0,22 0-6216 0 0,-16 0 1377 0 0,-3 0-2397 0 0</inkml:trace>
  <inkml:trace contextRef="#ctx0" brushRef="#br0" timeOffset="6648.358">4364 748 5681 0 0,'0'0'840'0'0,"0"0"78"0"0,0 0 233 0 0,0 0 221 0 0,0 0 18 0 0,0 0-149 0 0,0 0-244 0 0,0 0-301 0 0,0 0-262 0 0,0 0-169 0 0,0 0-116 0 0,8 32-78 0 0,24 101-45 0 0,-16-71 157 0 0,-10-40-2704 0 0,-6-3-7226 0 0,0-19 6601 0 0</inkml:trace>
  <inkml:trace contextRef="#ctx0" brushRef="#br0" timeOffset="7110.103">4360 656 2705 0 0,'0'0'2065'0'0,"0"0"-1043"0"0,0 0-322 0 0,0 0 160 0 0,0 0 248 0 0,0 0 155 0 0,0 0 31 0 0,0 0-15 0 0,0 0-65 0 0,0 0-124 0 0,0 0-164 0 0,0 0-213 0 0,0 0-204 0 0,32-4-153 0 0,101-11-118 0 0,-66 12 105 0 0,-48 30-112 0 0,-36 31 60 0 0,-82 69-314 0 0,98-125 8 0 0,1-1 0 0 0,-1 1 1 0 0,0-1-1 0 0,1 1 0 0 0,-1-1 0 0 0,0 1 0 0 0,1 0 1 0 0,0-1-1 0 0,-1 1 0 0 0,1 0 0 0 0,0-1 0 0 0,0 1 1 0 0,0 0-1 0 0,0-1 0 0 0,0 1 0 0 0,1 0 0 0 0,-1-1 1 0 0,0 1-1 0 0,1 0 0 0 0,-1-1 0 0 0,1 1 1 0 0,0-1-1 0 0,-1 1 0 0 0,1-1 0 0 0,0 1 0 0 0,0-1 1 0 0,0 0-1 0 0,0 1 0 0 0,0-1 0 0 0,0 0 0 0 0,0 0 1 0 0,1 0-1 0 0,-1 0 0 0 0,0 0 0 0 0,2 1 15 0 0,62 25 20 0 0,-31-15 2 0 0,-32-12-5 0 0,0 1 0 0 0,0-1 0 0 0,0 1 0 0 0,0 0 0 0 0,0-1 0 0 0,-1 1 0 0 0,1 0-1 0 0,0 0 1 0 0,0 0 0 0 0,0 0 0 0 0,-1 1 0 0 0,1-1 0 0 0,-1 0 0 0 0,1 1 0 0 0,-1-1 0 0 0,1 1 0 0 0,-1-1 0 0 0,0 1 0 0 0,0 0 0 0 0,0 0 0 0 0,0-1 0 0 0,0 1 0 0 0,0 0 0 0 0,0 0 0 0 0,0 0 0 0 0,-1 0 0 0 0,1 0 0 0 0,-1 0 0 0 0,0 0 0 0 0,1 0 0 0 0,-1 0 0 0 0,0 0 0 0 0,0 1 0 0 0,0-1 0 0 0,-1 0-1 0 0,1 0 1 0 0,0 0 0 0 0,-1 0 0 0 0,1 0 0 0 0,-1 0 0 0 0,0 0 0 0 0,0 0 0 0 0,0 1-17 0 0,-10 6-117 0 0,0 0 1 0 0,0-1-1 0 0,-1 0 0 0 0,0-1 0 0 0,0 0 0 0 0,-1-1 0 0 0,0 0 0 0 0,0-1 0 0 0,0-1 1 0 0,0 0-1 0 0,-14 2 117 0 0,-11-5-6311 0 0,36-3 1599 0 0,0-2 1875 0 0,2 4 1958 0 0,0-1-1534 0 0</inkml:trace>
  <inkml:trace contextRef="#ctx0" brushRef="#br0" timeOffset="7406.972">4839 258 9338 0 0,'0'0'1118'0'0,"0"0"-442"0"0,0 0-268 0 0,0 0 43 0 0,0 0 135 0 0,0 0 207 0 0,0 0 168 0 0,0 0 62 0 0,0 0-23 0 0,0 0-129 0 0,0 0-157 0 0,0 0-149 0 0,0 0-124 0 0,9 22-106 0 0,29 71-75 0 0,-16 9 263 0 0,-24 84-217 0 0,-17-63-444 0 0,13-54-696 0 0,6-39-3461 0 0,0-30 4255 0 0,0 1-2151 0 0,0-1-877 0 0,0 0-860 0 0,0 0 176 0 0,0 0 1629 0 0</inkml:trace>
  <inkml:trace contextRef="#ctx0" brushRef="#br0" timeOffset="7706.451">4866 258 6665 0 0,'0'0'1398'0'0,"0"0"-135"0"0,0 0 16 0 0,0 0 147 0 0,0 0 34 0 0,0 0-97 0 0,0 0-206 0 0,0 0-218 0 0,0 0-148 0 0,0 0-135 0 0,0 0-128 0 0,0 0-93 0 0,30-9-67 0 0,94-29-37 0 0,31 5 544 0 0,-43 29-1197 0 0,-110 4 188 0 0,-1 0 0 0 0,1 1-1 0 0,-1-1 1 0 0,0 1 0 0 0,1-1-1 0 0,-1 1 1 0 0,1 0 0 0 0,-1-1-1 0 0,0 1 1 0 0,0 0 0 0 0,1 0-1 0 0,-1 0 1 0 0,0 0 0 0 0,0 0-1 0 0,0 0 1 0 0,0 0 0 0 0,0 0-1 0 0,0 1 1 0 0,0-1 0 0 0,-1 0-1 0 0,1 0 1 0 0,0 1 0 0 0,-1-1-1 0 0,1 1 1 0 0,-1-1 0 0 0,1 0-1 0 0,-1 1 1 0 0,0-1-1 0 0,1 1 135 0 0,-8 25-9390 0 0,3-22 2064 0 0</inkml:trace>
  <inkml:trace contextRef="#ctx0" brushRef="#br0" timeOffset="7953.986">4866 637 5345 0 0,'0'0'1347'0'0,"0"0"40"0"0,0 0 269 0 0,0 0 138 0 0,0 0-196 0 0,0 0-330 0 0,0 0-292 0 0,0 0-240 0 0,0 0-191 0 0,32-3-156 0 0,102-10-154 0 0,6-10-1096 0 0,-99 14-2684 0 0,5 3-4612 0 0,-32 5 3444 0 0</inkml:trace>
  <inkml:trace contextRef="#ctx0" brushRef="#br0" timeOffset="8268.014">5472 0 2104 0 0,'0'0'1996'0'0,"0"0"-552"0"0,0 0-208 0 0,0 0-54 0 0,0 0-65 0 0,0 0 8 0 0,0 0 1 0 0,0 0-29 0 0,0 0-25 0 0,0 0-88 0 0,0 0-133 0 0,0 0-116 0 0,11 22-55 0 0,34 72-39 0 0,-30-60-253 0 0,-2 1-1 0 0,0 0 0 0 0,-3 1 1 0 0,-1 0-1 0 0,-2 1 0 0 0,-1 0 1 0 0,0 27-388 0 0,-1-39-2 0 0,-2 0 0 0 0,-1 1 0 0 0,-1-1 0 0 0,-1 0 0 0 0,-1 0 0 0 0,-2 1 0 0 0,0-1 0 0 0,-2 0 0 0 0,0-1 0 0 0,-2 1 0 0 0,-1-1 0 0 0,-1-1 0 0 0,0 1 0 0 0,-2-1 0 0 0,-1-1 0 0 0,-1 0 0 0 0,0-1 0 0 0,-2 0 0 0 0,-1-1 0 0 0,-16 16 2 0 0,28-32-267 0 0,-66 53-2207 0 0,45-42-1580 0 0,-2-2-3916 0 0,18-9 2673 0 0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8.2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204 23 7850 0 0,'0'0'1759'0'0,"0"0"-247"0"0,0 0-152 0 0,0 0-155 0 0,0 0-207 0 0,0 0-181 0 0,0 0-135 0 0,0 0-83 0 0,-29 32-80 0 0,-88 101-95 0 0,71-57 17 0 0,44-63-362 0 0,0-9-49 0 0,0 1 0 0 0,1 0 0 0 0,0-1 0 0 0,0 1 1 0 0,0 0-1 0 0,0 0 0 0 0,1-1 0 0 0,0 1 0 0 0,0 0 0 0 0,0 0 0 0 0,0 0 0 0 0,1 0 0 0 0,0-1 0 0 0,0 1 0 0 0,0 0 0 0 0,1 0 0 0 0,-1-1 0 0 0,1 1 0 0 0,0-1 0 0 0,1 0 0 0 0,-1 0 1 0 0,1 1-1 0 0,-1-1 0 0 0,1-1 0 0 0,1 1 0 0 0,-1 0 0 0 0,0-1 0 0 0,1 0 0 0 0,0 0 0 0 0,0 0 0 0 0,0 0 0 0 0,0 0 0 0 0,0-1 0 0 0,0 0 0 0 0,1 0 0 0 0,-1 0 0 0 0,2 0-30 0 0,1 0 154 0 0,0-1 0 0 0,0 0-1 0 0,1 0 1 0 0,-1-1 0 0 0,0 0-1 0 0,1 0 1 0 0,-1-1 0 0 0,0 0-1 0 0,0 0 1 0 0,0-1 0 0 0,1 0-1 0 0,-1 0 1 0 0,-1 0 0 0 0,1-1-1 0 0,0 0 1 0 0,-1-1 0 0 0,1 1-1 0 0,-1-1 1 0 0,0 0 0 0 0,0-1-1 0 0,-1 0 1 0 0,1 0 0 0 0,-1 0-1 0 0,0 0 1 0 0,1-2-154 0 0,2-3 87 0 0,-1-1 0 0 0,1 1 0 0 0,-2-1 0 0 0,1-1 1 0 0,-2 1-1 0 0,1-1 0 0 0,-2 0 0 0 0,1 0 0 0 0,-2-1 0 0 0,0 1 0 0 0,0-1 0 0 0,-1 0 0 0 0,-1 0 1 0 0,0-2-88 0 0,-1 7-97 0 0,0-1 0 0 0,0 0 0 0 0,-1 1 0 0 0,-1-1 1 0 0,1 1-1 0 0,-1-1 0 0 0,-1 1 0 0 0,1 0 0 0 0,-2-1 1 0 0,1 1-1 0 0,-1 1 0 0 0,0-1 0 0 0,-1 1 0 0 0,1-1 1 0 0,-2 1-1 0 0,1 0 0 0 0,-5-4 97 0 0,-34-18-3984 0 0,-10 19-4984 0 0,43 10-853 0 0</inkml:trace>
</inkml:ink>
</file>

<file path=ppt/ink/ink2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41.5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30 928 0 0,'0'0'658'0'0,"0"0"10"0"0,0 0 329 0 0,0 0 346 0 0,0 0 68 0 0,0 0-192 0 0,0 0-291 0 0,0 0-147 0 0,0 0 47 0 0,0 0 157 0 0,0 0 129 0 0,0 0 22 0 0,0 0-37 0 0,19 0-76 0 0,138-4 1421 0 0,204-22 250 0 0,-242 39-3488 0 0,-72 7-9279 0 0,-38-16 684 0 0</inkml:trace>
</inkml:ink>
</file>

<file path=ppt/ink/ink2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32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0 454 7762 0 0,'0'0'576'0'0,"0"0"-327"0"0,0 0-31 0 0,0 0 339 0 0,0 0 295 0 0,0 0 166 0 0,0 0 33 0 0,0 0-71 0 0,0 0-85 0 0,32-1-128 0 0,98-5-169 0 0,59-17 797 0 0,-80 12-2987 0 0,-109 11 617 0 0,0 0-411 0 0,-5 0-7273 0 0,1 0 4353 0 0</inkml:trace>
  <inkml:trace contextRef="#ctx0" brushRef="#br0" timeOffset="247.006">63 583 7290 0 0,'0'0'640'0'0,"0"0"-254"0"0,0 0 153 0 0,0 0 427 0 0,0 0 301 0 0,0 0 74 0 0,0 0-143 0 0,0 0-223 0 0,0 0-210 0 0,0 0-211 0 0,0 0-202 0 0,33-2-163 0 0,105-7-133 0 0,24-18-2192 0 0,-159 27 1996 0 0,53-10-3262 0 0,-19-1-2380 0 0,-19 3 724 0 0</inkml:trace>
  <inkml:trace contextRef="#ctx0" brushRef="#br0" timeOffset="501.763">1038 27 5817 0 0,'0'0'2766'0'0,"0"0"-1599"0"0,0 0-604 0 0,0 0-72 0 0,0 0 111 0 0,0 0 252 0 0,0 0 166 0 0,0 0 83 0 0,0 0-12 0 0,0 0-194 0 0,0 0-194 0 0,0 0-155 0 0,0 0-119 0 0,4 26-65 0 0,13 132 270 0 0,-9-75-27 0 0,0 158-357 0 0,-19-197-1738 0 0,2-33-2786 0 0,-3-7-5301 0 0,11-4 5006 0 0</inkml:trace>
  <inkml:trace contextRef="#ctx0" brushRef="#br0" timeOffset="802.548">685 67 3697 0 0,'0'0'2334'0'0,"0"0"-934"0"0,0 0-158 0 0,0 0 269 0 0,0 0 221 0 0,0 0-52 0 0,0 0-210 0 0,0 0-237 0 0,0 0-190 0 0,32-3-149 0 0,100-13-174 0 0,241-27 1625 0 0,-229 39-4221 0 0,-133 15-2120 0 0,-11 2-2381 0 0,0-11 4202 0 0,0 5-4702 0 0</inkml:trace>
  <inkml:trace contextRef="#ctx0" brushRef="#br0" timeOffset="1067.817">711 689 10042 0 0,'0'0'987'0'0,"0"0"-301"0"0,0 0 15 0 0,0 0 291 0 0,0 0 226 0 0,0 0 77 0 0,0 0-103 0 0,0 0-220 0 0,0 0-188 0 0,0 0-146 0 0,0 0-137 0 0,0 0-83 0 0,31-1-60 0 0,98-4-33 0 0,204-40-1072 0 0,-323 44 153 0 0,26-4-1917 0 0,-13 0-3400 0 0,-11 1-4675 0 0</inkml:trace>
  <inkml:trace contextRef="#ctx0" brushRef="#br0" timeOffset="2296.901">1350 531 7810 0 0,'0'0'1192'0'0,"0"0"-413"0"0,0 0-198 0 0,0 0 58 0 0,0 0 124 0 0,0 0 89 0 0,0 0-1 0 0,0 0-50 0 0,0 0-92 0 0,0 0-144 0 0,0 0-126 0 0,0 0-90 0 0,3 16-61 0 0,15 131 371 0 0,-29-71-50 0 0,1-17-3675 0 0,8-19-9575 0 0,2-39 10462 0 0</inkml:trace>
  <inkml:trace contextRef="#ctx0" brushRef="#br0" timeOffset="8306.098">1337 546 0 0 0,'0'0'195'0'0,"0"0"400"0"0,0 0 127 0 0,0 0 46 0 0,0 0 51 0 0,0 0 46 0 0,5-2-21 0 0,14-5-56 0 0,-14 5-76 0 0,-5 2-73 0 0,0 0-42 0 0,0 0-9 0 0,0 0 9 0 0,0 0-5 0 0,0 0-16 0 0,0 0-49 0 0,0 0-58 0 0,0 0-42 0 0,0 0-53 0 0,27 0 2566 0 0,106-19-1092 0 0,-41 19-1558 0 0,-91 1-284 0 0,0 1 0 0 0,-1 0 0 0 0,1-1 0 0 0,-1 1 1 0 0,1 0-1 0 0,-1-1 0 0 0,0 1 0 0 0,1 0 0 0 0,-1-1 1 0 0,0 1-1 0 0,0 0 0 0 0,0 0 0 0 0,0-1 0 0 0,-1 1 1 0 0,1 0-1 0 0,0 0 0 0 0,-1-1 0 0 0,1 1 0 0 0,-1 0 0 0 0,1-1 1 0 0,-1 1-1 0 0,0-1 0 0 0,0 1 0 0 0,0-1 0 0 0,0 1 1 0 0,0-1-1 0 0,0 0 0 0 0,0 1 0 0 0,0-1 0 0 0,-1 0 1 0 0,0 1-7 0 0,-6 7 25 0 0,-1-1 0 0 0,0-1 0 0 0,0 0 0 0 0,0 0 0 0 0,-1 0 0 0 0,0-1 0 0 0,0-1 0 0 0,0 0 0 0 0,-6 2-25 0 0,-32 17 0 0 0,34-18 42 0 0,15-6-115 0 0,-1 0 1 0 0,0 1-1 0 0,0-1 0 0 0,0 0 0 0 0,1 0 0 0 0,-1 0 1 0 0,0 1-1 0 0,0-1 0 0 0,0 0 0 0 0,1 0 0 0 0,-1 1 1 0 0,0-1-1 0 0,0 0 0 0 0,0 0 0 0 0,0 1 0 0 0,0-1 1 0 0,0 0-1 0 0,0 0 0 0 0,0 1 0 0 0,1-1 0 0 0,-1 0 0 0 0,0 0 1 0 0,0 1 72 0 0,60 24 169 0 0,88-20 687 0 0,-146-5-840 0 0,0-1 1 0 0,1 1-1 0 0,-1 0 0 0 0,0 0 1 0 0,1 0-1 0 0,-1 0 0 0 0,0 0 0 0 0,0 1 1 0 0,1-1-1 0 0,-1 1 0 0 0,0-1 0 0 0,0 1 1 0 0,0 0-1 0 0,1 0 0 0 0,-1 0 0 0 0,0 0 1 0 0,0 0-1 0 0,0 0 0 0 0,-1 1 0 0 0,1-1 1 0 0,0 1-1 0 0,0-1 0 0 0,-1 1 1 0 0,1-1-1 0 0,-1 1 0 0 0,1 0 0 0 0,-1 0 1 0 0,0 0-1 0 0,0 0 0 0 0,0 0 0 0 0,0 0 1 0 0,0 0-1 0 0,0 0 0 0 0,-1 1 0 0 0,1-1 1 0 0,-1 0-1 0 0,1 0 0 0 0,-1 1 0 0 0,0-1 1 0 0,0 0-1 0 0,0 1-16 0 0,-37 38 808 0 0,20-28-674 0 0,0 0 0 0 0,-1-1-1 0 0,0-2 1 0 0,-1 1 0 0 0,0-2 0 0 0,-1-1-1 0 0,-3 1-133 0 0,-63-4-828 0 0,53-6-2655 0 0,22-2 357 0 0,5-1-3001 0 0,5 3 698 0 0</inkml:trace>
  <inkml:trace contextRef="#ctx0" brushRef="#br0" timeOffset="11943.092">1725 675 0 0 0,'0'0'579'0'0,"0"0"340"0"0,0 0 120 0 0,0 0 18 0 0,0 0 51 0 0,14-1 62 0 0,41-1 8 0 0,7-21 2865 0 0,-45 11-3061 0 0,76-61 1993 0 0,21-67-1093 0 0,-108 130-1854 0 0,0 1 0 0 0,-1-1 0 0 0,0 0 0 0 0,0-1 1 0 0,-1 1-1 0 0,0-1 0 0 0,-1 0 0 0 0,0 0 0 0 0,-1 0 0 0 0,0 0 1 0 0,-1 0-1 0 0,0-1 0 0 0,-1 1 0 0 0,0 0 0 0 0,-1-1-28 0 0,-31 16-2735 0 0,-25 78 191 0 0,49-67 2591 0 0,1 0-1 0 0,0 0 1 0 0,1 0-1 0 0,1 1 1 0 0,0 0-1 0 0,1 0 1 0 0,1 1-1 0 0,1-1 1 0 0,0 1-1 0 0,1-1 1 0 0,1 1 0 0 0,0-1-1 0 0,3 11-46 0 0,-2-21 64 0 0,2 1 0 0 0,-1-1 0 0 0,1 1 1 0 0,0-1-1 0 0,0 0 0 0 0,0 0 0 0 0,1 0 0 0 0,0-1 0 0 0,0 1 1 0 0,1-1-1 0 0,0 0 0 0 0,0 0 0 0 0,0-1 0 0 0,0 1 0 0 0,1-1 0 0 0,-1 0 1 0 0,1 0-1 0 0,0-1 0 0 0,0 0 0 0 0,1 0 0 0 0,-1 0 0 0 0,1-1 1 0 0,-1 0-1 0 0,1 0 0 0 0,0-1 0 0 0,-1 0 0 0 0,1 0 0 0 0,0-1 0 0 0,0 1 1 0 0,0-1-1 0 0,0-1 0 0 0,0 1 0 0 0,0-1 0 0 0,-1-1 0 0 0,1 1 0 0 0,0-1 1 0 0,-1 0-1 0 0,1-1 0 0 0,5-2-64 0 0,22-11 294 0 0,1-2 0 0 0,-2-1 1 0 0,0-2-1 0 0,-2-1 0 0 0,0-2 0 0 0,-2-1 1 0 0,0-1-1 0 0,1-5-294 0 0,-19 21 7 0 0,-1-1 0 0 0,-1-1 0 0 0,0 0 0 0 0,-1 0 0 0 0,0-1 0 0 0,0 0 1 0 0,-2 0-1 0 0,1-1 0 0 0,-2 1 0 0 0,0-1 0 0 0,-1-1 0 0 0,0 1 0 0 0,-1-1 0 0 0,0 1 0 0 0,-1-10-7 0 0,-2 23-59 0 0,0 0 0 0 0,-1 0 0 0 0,1 0 0 0 0,-1 0 0 0 0,1 0 0 0 0,-1 0 0 0 0,0 0 0 0 0,1 0 0 0 0,-1 1 0 0 0,0-1 0 0 0,1 0 0 0 0,-1 0 0 0 0,0 1 0 0 0,0-1 0 0 0,0 1 0 0 0,0-1 0 0 0,1 1 0 0 0,-1-1 0 0 0,0 1 0 0 0,0-1 0 0 0,0 1 0 0 0,0 0 0 0 0,0-1 0 0 0,0 1 0 0 0,0 0-1 0 0,0 0 1 0 0,0 0 0 0 0,0 0 0 0 0,-1 0 0 0 0,1 0 0 0 0,0 0 0 0 0,0 0 0 0 0,0 1 0 0 0,0-1 0 0 0,0 0 0 0 0,0 0 0 0 0,0 1 0 0 0,0-1 0 0 0,1 1 0 0 0,-1-1 0 0 0,0 1 0 0 0,0-1 0 0 0,0 1 0 0 0,0 0 0 0 0,0-1 0 0 0,1 1 0 0 0,-1 0 0 0 0,0 0 0 0 0,1-1 0 0 0,-1 1 0 0 0,0 0 0 0 0,1 0-1 0 0,-1 0 1 0 0,1 0 0 0 0,0 0 0 0 0,-1 1 59 0 0,-8 10-52 0 0,2 1-1 0 0,-1 0 0 0 0,2 0 1 0 0,-1 1-1 0 0,2 0 1 0 0,0 0-1 0 0,1 0 0 0 0,0 1 1 0 0,1-1-1 0 0,1 1 0 0 0,0 0 1 0 0,1 0-1 0 0,0 0 1 0 0,1 0-1 0 0,2 4 53 0 0,-2-14 39 0 0,1 0-1 0 0,0 0 1 0 0,1-1 0 0 0,-1 1-1 0 0,1-1 1 0 0,0 1-1 0 0,0-1 1 0 0,0 1 0 0 0,0-1-1 0 0,1 0 1 0 0,0 0 0 0 0,0 0-1 0 0,0-1 1 0 0,0 1 0 0 0,1-1-1 0 0,-1 1 1 0 0,1-1 0 0 0,0 0-1 0 0,0-1 1 0 0,0 1 0 0 0,0-1-1 0 0,1 1 1 0 0,-1-1 0 0 0,1 0-1 0 0,-1-1 1 0 0,1 1 0 0 0,-1-1-1 0 0,1 0 1 0 0,1 0-39 0 0,4 1 145 0 0,0-1 0 0 0,-1 0 0 0 0,1-1 0 0 0,0 0 0 0 0,0-1 1 0 0,-1 0-1 0 0,1 0 0 0 0,0-1 0 0 0,-1 0 0 0 0,1 0 0 0 0,-1-2 0 0 0,0 1 0 0 0,0-1 1 0 0,2-1-146 0 0,3-3 79 0 0,-1-1 0 0 0,-1-1 0 0 0,0 1 1 0 0,0-2-1 0 0,-1 0 0 0 0,0 0 0 0 0,-1-1 1 0 0,0 0-1 0 0,-1-1 0 0 0,0 0 0 0 0,-1-1 1 0 0,-1 0-1 0 0,0 0 0 0 0,-1 0 1 0 0,-1-1-1 0 0,0 0 0 0 0,0 0 0 0 0,-2 0 1 0 0,0 0-1 0 0,-1-1 0 0 0,0 0 0 0 0,-1 1 1 0 0,-1-11-80 0 0,0 24-33 0 0,1 0-7 0 0,-1 1 0 0 0,1-1 0 0 0,0 0 0 0 0,-1 0 0 0 0,1 0 0 0 0,-1 0 0 0 0,1 0 0 0 0,-1 0 0 0 0,0 0 0 0 0,0 0 0 0 0,0 0 0 0 0,0 0 0 0 0,0 0 0 0 0,0 0 0 0 0,-1 0 0 0 0,1 0 0 0 0,0 1 0 0 0,-1-1 0 0 0,0 0 0 0 0,1 0 0 0 0,-1 0 0 0 0,0 0 0 0 0,0 1 0 0 0,0-1 0 0 0,0 0 0 0 0,-1 1 0 0 0,1-1 0 0 0,0 1 0 0 0,-1-1 0 0 0,1 1 0 0 0,-1 0 0 0 0,1 0 0 0 0,-1-1 0 0 0,1 1 0 0 0,-1 0 0 0 0,0 0 0 0 0,0 1 0 0 0,1-1 0 0 0,-1 0 0 0 0,0 0 0 0 0,0 1 0 0 0,0 0 0 0 0,0-1 0 0 0,0 1 0 0 0,0 0 0 0 0,0 0 0 0 0,0 0 0 0 0,0 0 0 0 0,0 0 0 0 0,0 0 0 0 0,0 0 40 0 0,-5 7-97 0 0,0-1 0 0 0,0 1 0 0 0,1 0 0 0 0,-1 0-1 0 0,2 1 1 0 0,-1 0 0 0 0,1 0 0 0 0,0 0 0 0 0,1 0 0 0 0,0 1-1 0 0,0 0 1 0 0,1 0 0 0 0,0 0 0 0 0,-1 8 97 0 0,-1-2 71 0 0,0 0 0 0 0,2 0 0 0 0,0 1-1 0 0,0-1 1 0 0,2 1 0 0 0,0-1 0 0 0,0 1 0 0 0,2-1 0 0 0,0 1 0 0 0,0-1-1 0 0,2 1 1 0 0,0-1 0 0 0,0 0 0 0 0,3 5-71 0 0,41 82 295 0 0,-23-52-2794 0 0,-3 2-7437 0 0,-18-45 5994 0 0</inkml:trace>
  <inkml:trace contextRef="#ctx0" brushRef="#br0" timeOffset="12191.536">2986 612 8386 0 0,'0'0'2811'0'0,"0"0"-1869"0"0,0 0-401 0 0,0 0 182 0 0,0 0 133 0 0,0 0-4 0 0,0 0-149 0 0,0 0-207 0 0,-9 32-174 0 0,-28 99-125 0 0,28-51-8 0 0,26-18-1530 0 0,-12-56-468 0 0,-2-4-6761 0 0,-2-2 3272 0 0</inkml:trace>
  <inkml:trace contextRef="#ctx0" brushRef="#br0" timeOffset="12657.372">2887 579 5697 0 0,'0'0'880'0'0,"0"0"-338"0"0,0 0 10 0 0,0 0 208 0 0,0 0 112 0 0,0 0 63 0 0,0 0-7 0 0,0 0-11 0 0,0 0 8 0 0,0 0-93 0 0,0 0-153 0 0,0 0-157 0 0,0 0-112 0 0,24-4-58 0 0,121-20 229 0 0,-39 19 9 0 0,-104 7-591 0 0,0-1 0 0 0,-1 0-1 0 0,0 1 1 0 0,1-1-1 0 0,-1 1 1 0 0,0 0 0 0 0,0-1-1 0 0,0 1 1 0 0,0 0 0 0 0,0 0-1 0 0,0-1 1 0 0,0 1-1 0 0,-1 0 1 0 0,1 0 0 0 0,-1 0-1 0 0,1 0 1 0 0,-1 0 0 0 0,0 0-1 0 0,0 0 1 0 0,0 0 0 0 0,0 0-1 0 0,0 0 1 0 0,0 0-1 0 0,0 0 1 0 0,-1 0 0 0 0,1 0-1 0 0,-1 0 1 0 0,1 0 0 0 0,-1 0-1 0 0,0 0 1 0 0,0-1-1 0 0,0 1 1 0 0,0 0 0 0 0,0 0-1 0 0,-1 1 2 0 0,-151 165 972 0 0,152-168-975 0 0,0 1-1 0 0,1 0 1 0 0,-1 0-1 0 0,0-1 1 0 0,0 1-1 0 0,1 0 1 0 0,-1 0-1 0 0,0 0 1 0 0,1-1-1 0 0,-1 1 1 0 0,1 0-1 0 0,-1 0 1 0 0,1 0-1 0 0,0 0 1 0 0,-1 0-1 0 0,1 0 0 0 0,0 0 1 0 0,0 0-1 0 0,-1 0 1 0 0,1 1-1 0 0,0-1 1 0 0,0 0-1 0 0,0 0 1 0 0,0 0-1 0 0,1 0 1 0 0,-1 0-1 0 0,0 0 1 0 0,0 0-1 0 0,1 0 1 0 0,-1 0-1 0 0,0 0 1 0 0,1 0-1 0 0,-1 0 1 0 0,1 0-1 0 0,-1 0 0 0 0,1-1 1 0 0,0 1-1 0 0,-1 0 1 0 0,1 0-1 0 0,0 0 1 0 0,0-1-1 0 0,0 1 1 0 0,-1 0-1 0 0,1-1 1 0 0,0 1-1 0 0,0-1 1 0 0,0 1-1 0 0,0-1 1 0 0,1 1 3 0 0,60 18 138 0 0,-44-14-87 0 0,-16-5-44 0 0,0 1 1 0 0,0-1 0 0 0,0 1 0 0 0,-1 0-1 0 0,1 0 1 0 0,0 0 0 0 0,-1 0 0 0 0,1 0-1 0 0,-1 0 1 0 0,1 0 0 0 0,-1 1 0 0 0,1-1 0 0 0,-1 0-1 0 0,0 1 1 0 0,0-1 0 0 0,1 1 0 0 0,-1-1-1 0 0,0 1 1 0 0,0 0 0 0 0,-1 0 0 0 0,1-1-1 0 0,0 1 1 0 0,-1 0 0 0 0,1 0 0 0 0,-1 0 0 0 0,1 0-1 0 0,-1-1 1 0 0,0 1 0 0 0,0 0 0 0 0,0 0-1 0 0,0 0 1 0 0,0 0 0 0 0,0 0 0 0 0,0 0-1 0 0,-1 0 1 0 0,1 0 0 0 0,-1-1 0 0 0,0 1 0 0 0,1 0-1 0 0,-1 0 1 0 0,0-1 0 0 0,0 1 0 0 0,0 0-1 0 0,0-1 1 0 0,0 1 0 0 0,0-1 0 0 0,-1 1 0 0 0,1-1-1 0 0,0 1 1 0 0,-1-1 0 0 0,1 0 0 0 0,-1 0-1 0 0,0 0 1 0 0,1 0 0 0 0,-1 0 0 0 0,0 0-1 0 0,1 0 1 0 0,-2-1-8 0 0,-135 88-1324 0 0,102-73-1349 0 0,12-11-5775 0 0,20-4 2528 0 0</inkml:trace>
  <inkml:trace contextRef="#ctx0" brushRef="#br0" timeOffset="12969.984">3319 568 8746 0 0,'0'0'744'0'0,"0"0"-300"0"0,0 0 195 0 0,0 0 382 0 0,0 0 204 0 0,0 0-16 0 0,0 0-234 0 0,0 0-265 0 0,0 0-172 0 0,0 0-107 0 0,0 0-103 0 0,0 0-96 0 0,0 0-64 0 0,5 32-53 0 0,16 103-36 0 0,-15-33 39 0 0,-35 33-1167 0 0,19-104-330 0 0,8-10-5388 0 0,2-21 4064 0 0,0 0-368 0 0,0 0 318 0 0</inkml:trace>
  <inkml:trace contextRef="#ctx0" brushRef="#br0" timeOffset="13239.044">3325 612 5249 0 0,'0'0'1384'0'0,"0"0"-834"0"0,0 0-117 0 0,0 0 481 0 0,0 0 411 0 0,0 0 146 0 0,0 0-72 0 0,0 0-228 0 0,0 0-214 0 0,0 0-187 0 0,0 0-171 0 0,0 0-168 0 0,33 0-139 0 0,104 0-112 0 0,-11-4 753 0 0,-92 2-3121 0 0,6 1-5934 0 0,-39 1 4172 0 0,0 3 152 0 0</inkml:trace>
  <inkml:trace contextRef="#ctx0" brushRef="#br0" timeOffset="13459.946">3374 804 3113 0 0,'0'0'1288'0'0,"0"0"-624"0"0,0 0 128 0 0,0 0 160 0 0,0 0-95 0 0,0 0-233 0 0,0 0-200 0 0,0 0-160 0 0,0 0-144 0 0,0 0-240 0 0,207-41-392 0 0,-178 34-696 0 0,-9-1-1353 0 0,-5 8-2136 0 0</inkml:trace>
</inkml:ink>
</file>

<file path=ppt/ink/ink2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50.9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355 240 2537 0 0,'0'0'2333'0'0,"0"0"-996"0"0,0 0-206 0 0,0 0 133 0 0,0 0 173 0 0,0 0 104 0 0,0 0-80 0 0,0 0-227 0 0,0 0-272 0 0,0 0-245 0 0,0 0-230 0 0,-1-6-164 0 0,0 2-287 0 0,0 3-23 0 0,1 0 1 0 0,0 0-1 0 0,-1-1 1 0 0,1 1 0 0 0,0 0-1 0 0,0 0 1 0 0,-1 0-1 0 0,1-1 1 0 0,0 1-1 0 0,0 0 1 0 0,0 0-1 0 0,1 0 1 0 0,-1-1-1 0 0,0 1 1 0 0,0 0-1 0 0,1 0 1 0 0,-1 0-1 0 0,0 0 1 0 0,1 0 0 0 0,-1-1-1 0 0,1 1 1 0 0,0 0-1 0 0,-1 0 1 0 0,1 0-1 0 0,0 0 1 0 0,0 1-1 0 0,-1-1 1 0 0,1 0-1 0 0,0 0 1 0 0,0 0-1 0 0,0 1 1 0 0,0-1-1 0 0,0 0 1 0 0,0 1 0 0 0,0-1-1 0 0,0 1 1 0 0,0-1-1 0 0,1 1 1 0 0,0-1-14 0 0,245-64 3280 0 0,-162 64-3050 0 0,-82 2-231 0 0,-1 0 0 0 0,0 0 1 0 0,1 0-1 0 0,-1 0 0 0 0,0 1 0 0 0,0-1 0 0 0,0 0 1 0 0,0 1-1 0 0,0 0 0 0 0,0-1 0 0 0,0 1 1 0 0,0 0-1 0 0,-1 0 0 0 0,1 0 0 0 0,-1 0 0 0 0,1 0 1 0 0,-1 1-1 0 0,0-1 0 0 0,0 0 0 0 0,0 1 1 0 0,0-1-1 0 0,0 1 0 0 0,-1-1 0 0 0,1 1 0 0 0,-1-1 1 0 0,0 1-1 0 0,1-1 0 0 0,-1 1 0 0 0,0-1 1 0 0,0 1-1 0 0,-1 0 1 0 0,-1 7 32 0 0,-1 1 0 0 0,0-1 0 0 0,-1 0 0 0 0,0 0 0 0 0,-1 0 0 0 0,0-1 1 0 0,0 0-1 0 0,-1 1 0 0 0,-1-2 0 0 0,1 1 0 0 0,-1-1 0 0 0,0 0 0 0 0,-1-1 0 0 0,0 1 0 0 0,0-2 1 0 0,-10 7-33 0 0,-16 19 78 0 0,-62 67 190 0 0,95-96-253 0 0,-1-1 0 0 0,1 1 0 0 0,0 0 1 0 0,0 0-1 0 0,1-1 0 0 0,-1 1 0 0 0,1 0 0 0 0,-1 0 0 0 0,1 0 0 0 0,0 0 1 0 0,0 0-1 0 0,0 0 0 0 0,0 0 0 0 0,1-1 0 0 0,-1 1 0 0 0,1 0 0 0 0,-1 0 1 0 0,1 0-1 0 0,0 0 0 0 0,0-1 0 0 0,1 1 0 0 0,-1 0 0 0 0,1-1 0 0 0,-1 1 1 0 0,1-1-1 0 0,0 0 0 0 0,-1 0 0 0 0,1 1 0 0 0,0-1 0 0 0,1 0 0 0 0,-1 0 1 0 0,0-1-1 0 0,1 1 0 0 0,-1 0 0 0 0,1-1 0 0 0,-1 0 0 0 0,1 1 1 0 0,0-1-1 0 0,-1 0 0 0 0,1 0 0 0 0,0-1 0 0 0,1 1-15 0 0,130 12 1482 0 0,-96-14-1102 0 0,-32-6-1063 0 0,-6-1-7175 0 0,0 5 413 0 0,0 2-741 0 0</inkml:trace>
  <inkml:trace contextRef="#ctx0" brushRef="#br0" timeOffset="304.047">891 0 6145 0 0,'0'0'2190'0'0,"0"0"-1322"0"0,0 0-410 0 0,0 0 171 0 0,0 0 337 0 0,0 0 257 0 0,0 0 88 0 0,0 0-36 0 0,0 0-141 0 0,0 0-160 0 0,0 0-147 0 0,0 0-156 0 0,0 0-125 0 0,30 19-72 0 0,96 58-59 0 0,-56-14 233 0 0,-61-53-614 0 0,-1 0 0 0 0,0 1 1 0 0,0 0-1 0 0,-1 0 0 0 0,-1 0 1 0 0,0 1-1 0 0,0 0 0 0 0,-1 1 0 0 0,-1-1 1 0 0,0 1-1 0 0,-1 0 0 0 0,0 0 1 0 0,-1 0-1 0 0,0 0 0 0 0,-1 1 1 0 0,-1-1-1 0 0,0 0 0 0 0,0 0 0 0 0,-2 1 1 0 0,0-1-1 0 0,0 0 0 0 0,-1 0 1 0 0,-1 0-1 0 0,0-1 0 0 0,-4 10-34 0 0,-83 107-1676 0 0,6-66-3170 0 0,41-39-2544 0 0,30-19-309 0 0</inkml:trace>
  <inkml:trace contextRef="#ctx0" brushRef="#br0" timeOffset="767.276">110 89 1384 0 0,'0'0'1691'0'0,"0"0"-844"0"0,0 0-80 0 0,0 0 463 0 0,0 0 402 0 0,0 0 171 0 0,0 0-99 0 0,0 0-317 0 0,0 0-292 0 0,-16 32-263 0 0,-52 101-195 0 0,46-57 66 0 0,22-63-562 0 0,-1-5-67 0 0,0 7 37 0 0,0 0 0 0 0,0 1 0 0 0,2-1 0 0 0,0 1 0 0 0,1-1 0 0 0,0 0 0 0 0,1 1 0 0 0,1-2 0 0 0,0 1 1 0 0,1 0-1 0 0,1-1 0 0 0,3 7-111 0 0,-2-10-23 0 0,1 0 1 0 0,1-1 0 0 0,0 1 0 0 0,0-2 0 0 0,1 1-1 0 0,0-1 1 0 0,1-1 0 0 0,0 0 0 0 0,0-1-1 0 0,1 0 1 0 0,0 0 0 0 0,0-1 0 0 0,0-1 0 0 0,13 4 22 0 0,64 17-7339 0 0,-69-22-2271 0 0</inkml:trace>
</inkml:ink>
</file>

<file path=ppt/ink/ink2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56.6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502 251 0 0 0,'0'0'822'0'0,"0"0"797"0"0,0 0 214 0 0,0 0-84 0 0,0 0-173 0 0,0 0-137 0 0,0 0-157 0 0,2-4-148 0 0,9-21 1808 0 0,-42 25 31 0 0,-68 33-2580 0 0,75-22-297 0 0,-287 139 993 0 0,262-130-597 0 0,82-5-1387 0 0,137 7 1359 0 0,53 0-273 0 0,-221-22-182 0 0,0 0 1 0 0,-1 0-1 0 0,1 0 0 0 0,-1 0 1 0 0,1 1-1 0 0,-1-1 1 0 0,1 1-1 0 0,-1-1 0 0 0,1 1 1 0 0,-1-1-1 0 0,0 1 1 0 0,1 0-1 0 0,-1 0 0 0 0,0 0 1 0 0,1 0-1 0 0,-1 0 1 0 0,0 0-1 0 0,0 0 0 0 0,0 0 1 0 0,0 0-1 0 0,0 0 1 0 0,0 1-1 0 0,0-1 0 0 0,0 0 1 0 0,-1 1-1 0 0,1-1 1 0 0,0 1-1 0 0,-1-1 0 0 0,1 1 1 0 0,-1-1-1 0 0,0 1 1 0 0,0-1-1 0 0,1 1 0 0 0,-1-1 1 0 0,0 1-1 0 0,0-1 1 0 0,0 1-1 0 0,0 0 0 0 0,-1-1 1 0 0,1 1-10 0 0,-91 93 709 0 0,80-86-679 0 0,-256 212 156 0 0,266-220-187 0 0,-6 4-11 0 0,1 0 0 0 0,0 1 1 0 0,0-1-1 0 0,0 1 0 0 0,1 1 0 0 0,0-1 1 0 0,0 1-1 0 0,0 0 0 0 0,1 0 0 0 0,0 0 1 0 0,1 0-1 0 0,0 1 0 0 0,0 0 1 0 0,0 0-1 0 0,1-1 0 0 0,-1 6 12 0 0,6-8-8 0 0,0-1-1 0 0,1 1 1 0 0,-1-1 0 0 0,1 0 0 0 0,0 0-1 0 0,1 0 1 0 0,-1 0 0 0 0,0-1-1 0 0,1 0 1 0 0,0 0 0 0 0,0 0 0 0 0,0 0-1 0 0,0-1 1 0 0,0 0 0 0 0,1 0-1 0 0,-1 0 1 0 0,0-1 0 0 0,1 0 0 0 0,-1 0-1 0 0,1 0 1 0 0,0-1 0 0 0,-1 0-1 0 0,3 0 9 0 0,1 2-21 0 0,7 0-124 0 0,0 0 1 0 0,1-1-1 0 0,-1-1 0 0 0,1-1 1 0 0,-1 0-1 0 0,1-1 0 0 0,-1 0 0 0 0,0-2 1 0 0,0 0-1 0 0,0-1 0 0 0,2-1 145 0 0,42-24-3937 0 0,-9-11-4765 0 0,-39 29 2834 0 0</inkml:trace>
  <inkml:trace contextRef="#ctx0" brushRef="#br0" timeOffset="247.077">257 1 7090 0 0,'0'0'3403'0'0,"0"0"-2762"0"0,0 0-734 0 0,0 0 140 0 0,0 0 230 0 0,0 0 278 0 0,0 0 220 0 0,-11 35 118 0 0,-33 113 5 0 0,33-39 302 0 0,12-88-1004 0 0,93 535 1171 0 0,-77-245-2223 0 0,-17-244-3168 0 0,0 0-3861 0 0,0-60 3401 0 0</inkml:trace>
</inkml:ink>
</file>

<file path=ppt/ink/ink2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59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194 44 8986 0 0,'0'0'-191'0'0,"0"0"-373"0"0,0 0-1 0 0,0 0 397 0 0,0 0 561 0 0,0 0 402 0 0,0 0 73 0 0,-3 34-85 0 0,-10 106-150 0 0,-8 215 657 0 0,0-152-3451 0 0,20-196 1726 0 0,-10 27-8684 0 0,9-30 8574 0 0</inkml:trace>
  <inkml:trace contextRef="#ctx0" brushRef="#br0" timeOffset="253.508">0 55 5785 0 0,'0'0'-5'0'0,"0"0"220"0"0,0 0 670 0 0,0 0 474 0 0,0 0 257 0 0,33 4 34 0 0,104 11-172 0 0,-97-12-825 0 0,0-2 1 0 0,0-1-1 0 0,0-3 1 0 0,0-1-1 0 0,24-6-653 0 0,1 0 271 0 0,261-40-909 0 0,-288 49-3293 0 0,-34 5-2534 0 0,-4 0 978 0 0</inkml:trace>
  <inkml:trace contextRef="#ctx0" brushRef="#br0" timeOffset="486.006">192 475 6537 0 0,'0'0'625'0'0,"0"0"47"0"0,0 0 320 0 0,0 0 272 0 0,0 0 168 0 0,189-51-143 0 0,-154 40-289 0 0,0 3-304 0 0,0-3-328 0 0,-3 4-272 0 0,1 3-288 0 0,-2 0-400 0 0,-3 1-552 0 0,-4-1-953 0 0,-6 4-1623 0 0,-5 0-3506 0 0</inkml:trace>
  <inkml:trace contextRef="#ctx0" brushRef="#br0" timeOffset="1458.846">1173 306 2841 0 0,'0'0'357'0'0,"0"0"-176"0"0,0 0 115 0 0,0 0 303 0 0,0 0 240 0 0,0 0 99 0 0,0 0-46 0 0,0 0-192 0 0,-19 33-259 0 0,-62 104-218 0 0,14-45-114 0 0,46-70-105 0 0,-134 128 422 0 0,156-149-373 0 0,-1 0 0 0 0,0 0 0 0 0,0-1 0 0 0,1 1 0 0 0,-1 0 0 0 0,0 0-1 0 0,1 0 1 0 0,-1 0 0 0 0,1 0 0 0 0,-1 0 0 0 0,1-1 0 0 0,-1 1 0 0 0,1 0 0 0 0,0 0 0 0 0,-1-1 0 0 0,1 1 0 0 0,0-1 0 0 0,0 1 0 0 0,0 0 0 0 0,-1-1 0 0 0,1 1-1 0 0,0-1 1 0 0,0 0 0 0 0,0 1 0 0 0,0-1 0 0 0,0 0 0 0 0,0 0 0 0 0,0 1 0 0 0,0-1 0 0 0,0 0 0 0 0,0 0 0 0 0,0 0 0 0 0,0 0 0 0 0,-1 0 0 0 0,1 0 0 0 0,0 0-1 0 0,0-1 1 0 0,0 1 0 0 0,0 0 0 0 0,0 0 0 0 0,0-1 0 0 0,0 1 0 0 0,0-1 0 0 0,0 1 0 0 0,0-1 0 0 0,-1 1 0 0 0,1-1 0 0 0,0 1 0 0 0,0-1 0 0 0,0 0-53 0 0,7 0 355 0 0,150-21 1481 0 0,82-15-812 0 0,-201 34-291 0 0,-38 3-364 0 0,-1 0 207 0 0,0 0 192 0 0,0 0 161 0 0,-15-15 2002 0 0,-86-88-1382 0 0,63 43-1335 0 0,-3-35 172 0 0,24-19-4316 0 0,17 107 2520 0 0,1-11-9554 0 0,2 14 4105 0 0</inkml:trace>
  <inkml:trace contextRef="#ctx0" brushRef="#br0" timeOffset="1885.96">1740 52 10458 0 0,'0'0'1449'0'0,"0"0"-469"0"0,0 0-165 0 0,0 0 119 0 0,0 0 157 0 0,0 0-9 0 0,0 0-159 0 0,0 0-272 0 0,0 0-293 0 0,0 0-194 0 0,0 0-105 0 0,0 0-12 0 0,2 7 33 0 0,3 26 26 0 0,-1 1 1 0 0,-2 0 0 0 0,-1-1 0 0 0,-1 1-1 0 0,-3 0 1 0 0,0-1 0 0 0,-2 0-1 0 0,-2 0 1 0 0,-1 0 0 0 0,-8 20-107 0 0,-13 94 164 0 0,77-129 633 0 0,-38-17-760 0 0,0 0-1 0 0,0 0 1 0 0,1-1-1 0 0,-1 0 1 0 0,0-1 0 0 0,0 0-1 0 0,0 0 1 0 0,0-1-1 0 0,0-1 1 0 0,0 0 0 0 0,0 0-1 0 0,-1-1 1 0 0,0 0-1 0 0,5-3-36 0 0,-6-26-4399 0 0,-21-2-7865 0 0,7 30 7296 0 0</inkml:trace>
  <inkml:trace contextRef="#ctx0" brushRef="#br0" timeOffset="2134.894">1446 273 7258 0 0,'0'0'1288'0'0,"0"0"-72"0"0,0 0 115 0 0,0 0 200 0 0,0 0 28 0 0,0 0-171 0 0,0 0-191 0 0,0 0-165 0 0,0 0-137 0 0,32-2-167 0 0,104-6-172 0 0,9-8 239 0 0,1-1-1057 0 0,-98 9-2271 0 0,-1 0-3583 0 0,-31 4-4371 0 0</inkml:trace>
</inkml:ink>
</file>

<file path=ppt/ink/ink2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04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2993 0 0,'0'0'790'0'0,"0"0"-187"0"0,0 0 23 0 0,0 0 186 0 0,0 0 199 0 0,0 0 48 0 0,0 0-143 0 0,0 0-231 0 0,0 0-223 0 0,0 0-107 0 0,0 0-42 0 0,0 0 64 0 0,8 0 83 0 0,309-11 5528 0 0,-129-16-5255 0 0,-159 18-979 0 0,-24 6-5107 0 0,-3 2-5565 0 0,-4 4 9252 0 0</inkml:trace>
</inkml:ink>
</file>

<file path=ppt/ink/ink2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05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3041 0 0,'0'0'1869'0'0,"0"0"-1186"0"0,0 0-35 0 0,0 0 583 0 0,0 0 532 0 0,0 0 235 0 0,0 0-114 0 0,0 0-299 0 0,0 0-356 0 0,32 0-322 0 0,100-1-232 0 0,-23-19 240 0 0,156-37-817 0 0,-152 32-10396 0 0,-99 22 2070 0 0</inkml:trace>
</inkml:ink>
</file>

<file path=ppt/ink/ink2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11.0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0 129 6505 0 0,'0'0'1049'0'0,"0"0"-333"0"0,0 0 60 0 0,0 0 372 0 0,0 0 406 0 0,0 0 114 0 0,0 0-158 0 0,0 0-226 0 0,35-3-238 0 0,112-10-214 0 0,53-16 726 0 0,206-33-858 0 0,-390 61-910 0 0,156-15-1515 0 0,-58 11-6414 0 0,-81 5-2133 0 0</inkml:trace>
  <inkml:trace contextRef="#ctx0" brushRef="#br0" timeOffset="-1935.041">377 372 6689 0 0,'0'0'958'0'0,"0"0"-905"0"0,0 0-339 0 0,0 0 8 0 0,0 0 282 0 0,0 0 367 0 0,0 0 284 0 0,0 0 192 0 0,0 0 19 0 0,0 0-132 0 0,0 0-171 0 0,0 0-157 0 0,0 0-113 0 0,6 34-48 0 0,15 106 14 0 0,7 102 1133 0 0,-24-181-1084 0 0,-4-34-3683 0 0,0-12-1758 0 0,0-14 2061 0 0,-2 2 573 0 0</inkml:trace>
  <inkml:trace contextRef="#ctx0" brushRef="#br0" timeOffset="-1618.23">55 420 960 0 0,'0'0'1247'0'0,"0"0"-731"0"0,0 0 60 0 0,0 0 421 0 0,0 0 290 0 0,0 0 113 0 0,0 0-72 0 0,0 0-110 0 0,0 0-101 0 0,36-4-69 0 0,114-12-46 0 0,146-34 3406 0 0,-233 37-4393 0 0,0 2 1 0 0,1 4-1 0 0,28 1-15 0 0,-65 17-3073 0 0,-23 19-6851 0 0,-7-23 5771 0 0</inkml:trace>
  <inkml:trace contextRef="#ctx0" brushRef="#br0" timeOffset="-1369.017">131 947 568 0 0,'0'0'2061'0'0,"0"0"-434"0"0,0 0 158 0 0,0 0 174 0 0,0 0-68 0 0,0 0-189 0 0,34-2-270 0 0,112-7-239 0 0,52-25 1907 0 0,62-20-3208 0 0,-227 53-3653 0 0,-19 1-3667 0 0,-7 0 1407 0 0</inkml:trace>
  <inkml:trace contextRef="#ctx0" brushRef="#br0" timeOffset="-718.429">1213 645 11466 0 0,'0'0'1541'0'0,"0"0"-330"0"0,0 0-167 0 0,0 0 23 0 0,0 0 1 0 0,0 0-172 0 0,0 0-296 0 0,0 0-278 0 0,0 0-216 0 0,0 0-115 0 0,0 0-34 0 0,0 0 3 0 0,0 0 6 0 0,-15 20-5 0 0,-91 130-178 0 0,11 10-2245 0 0,118-202 2100 0 0,2 2 1 0 0,2 1-1 0 0,2 0 1 0 0,30-30 361 0 0,93-65 719 0 0,-102 122-523 0 0,-28 50-141 0 0,9 109 362 0 0,23-34-155 0 0,-65-115 3214 0 0,-27-10-3748 0 0,28 9 511 0 0,-159-37-1751 0 0,112 34-2045 0 0,-2 3-4233 0 0,44 3 526 0 0</inkml:trace>
  <inkml:trace contextRef="#ctx0" brushRef="#br0" timeOffset="4145.513">1745 888 0 0 0,'0'0'912'0'0,"0"0"362"0"0,0 0 123 0 0,0 0 2 0 0,0 0-52 0 0,0 0-178 0 0,0 0-109 0 0,11 5-31 0 0,36 17 32 0 0,-43-20-826 0 0,-1-1 1 0 0,1 0 0 0 0,0 0 0 0 0,0-1 0 0 0,0 1-1 0 0,0-1 1 0 0,0 0 0 0 0,0 0 0 0 0,0 0 0 0 0,0 0-1 0 0,0-1 1 0 0,0 1 0 0 0,0-1 0 0 0,0 0 0 0 0,-1 0-1 0 0,1-1 1 0 0,0 1 0 0 0,0-1 0 0 0,-1 0-1 0 0,1 0 1 0 0,-1 0 0 0 0,2-2-236 0 0,8-3 518 0 0,12-9-72 0 0,0-1 1 0 0,-2-1-1 0 0,0-1 1 0 0,-1-1-1 0 0,-1-1 0 0 0,-1-1 1 0 0,-1-1-1 0 0,5-9-446 0 0,-13 19 68 0 0,0-1-1 0 0,-1-1 1 0 0,-1 0 0 0 0,0 0-1 0 0,-1 0 1 0 0,-1-1-1 0 0,0-1 1 0 0,-1 1-1 0 0,3-16-67 0 0,-9 31-35 0 0,1 1 0 0 0,-1-1-1 0 0,0 1 1 0 0,1 0-1 0 0,-1-1 1 0 0,1 1 0 0 0,-1-1-1 0 0,0 1 1 0 0,1 0-1 0 0,-1-1 1 0 0,0 1 0 0 0,0-1-1 0 0,0 1 1 0 0,1-1-1 0 0,-1 1 1 0 0,0-1 0 0 0,0 0-1 0 0,0 1 1 0 0,0-1-1 0 0,0 1 1 0 0,0-1 0 0 0,0 1-1 0 0,0-1 1 0 0,0 1-1 0 0,0-1 1 0 0,0 1 0 0 0,0-1-1 0 0,0 0 1 0 0,0 1-1 0 0,-1-1 1 0 0,1 1 0 0 0,0-1-1 0 0,0 1 1 0 0,-1-1-1 0 0,1 1 1 0 0,0 0 0 0 0,-1-1-1 0 0,1 1 1 0 0,0-1-1 0 0,-1 1 1 0 0,1 0 0 0 0,0-1-1 0 0,-1 1 1 0 0,1 0-1 0 0,-1-1 1 0 0,1 1 0 0 0,-1 0-1 0 0,1-1 1 0 0,-1 1-1 0 0,1 0 1 0 0,-1 0 0 0 0,1 0-1 0 0,-1 0 1 0 0,1 0-1 0 0,-1 0 1 0 0,0-1 0 0 0,1 1-1 0 0,-1 0 1 0 0,1 0-1 0 0,-1 1 1 0 0,1-1 0 0 0,-1 0-1 0 0,1 0 1 0 0,-1 0-1 0 0,1 0 1 0 0,-1 0 0 0 0,1 1-1 0 0,-1-1 36 0 0,-10 16-313 0 0,2 0-1 0 0,0 1 1 0 0,1 0-1 0 0,1 0 0 0 0,1 1 1 0 0,0 0-1 0 0,1 0 1 0 0,1 0-1 0 0,1 3 314 0 0,-1-6-46 0 0,1 0-1 0 0,1 0 1 0 0,0 1-1 0 0,1 0 0 0 0,1-1 1 0 0,0 1-1 0 0,1-1 1 0 0,2 6 46 0 0,-2-17 32 0 0,0 1 0 0 0,0 0 0 0 0,0-1 0 0 0,1 1 0 0 0,0-1 0 0 0,0 0 0 0 0,0 0 1 0 0,0 0-1 0 0,1 0 0 0 0,0 0 0 0 0,-1 0 0 0 0,1 0 0 0 0,1-1 0 0 0,-1 0 0 0 0,0 1 0 0 0,1-1 1 0 0,0 0-1 0 0,0-1 0 0 0,0 1 0 0 0,0-1 0 0 0,0 0 0 0 0,0 0 0 0 0,0 0 0 0 0,1 0 1 0 0,-1-1-1 0 0,1 0 0 0 0,-1 0 0 0 0,1 0 0 0 0,3 0-32 0 0,7 0 259 0 0,1 0 1 0 0,-1-2-1 0 0,1 1 0 0 0,-1-2 0 0 0,0 0 1 0 0,1-1-1 0 0,-1-1 0 0 0,-1 0 1 0 0,1-1-1 0 0,0 0 0 0 0,-1-1 0 0 0,0-1 1 0 0,-1 0-1 0 0,7-5-259 0 0,13-10 339 0 0,0-1 1 0 0,-2-2 0 0 0,0-1-1 0 0,-2-1 1 0 0,0-2-340 0 0,-18 18 17 0 0,-1 1 1 0 0,0-2-1 0 0,-1 1 1 0 0,0-1-1 0 0,-1-1 0 0 0,0 1 1 0 0,-1-1-1 0 0,0-1 1 0 0,-1 1-1 0 0,-1-1 0 0 0,0 0 1 0 0,-1 0-1 0 0,0-1 1 0 0,-1 1-1 0 0,-1-1 1 0 0,0 0-1 0 0,-1-11-17 0 0,-1 23-72 0 0,-1 0-1 0 0,1 0 1 0 0,-1 0 0 0 0,0 1-1 0 0,0-1 1 0 0,0 0 0 0 0,0 1 0 0 0,0-1-1 0 0,0 1 1 0 0,-1-1 0 0 0,1 1-1 0 0,-1 0 1 0 0,0 0 0 0 0,0-1 0 0 0,1 1-1 0 0,-1 0 1 0 0,-1 0 0 0 0,1 1-1 0 0,0-1 1 0 0,0 0 0 0 0,-1 1 0 0 0,1 0-1 0 0,-1-1 1 0 0,1 1 0 0 0,-1 0-1 0 0,0 0 1 0 0,1 0 0 0 0,-1 1 0 0 0,0-1-1 0 0,0 1 1 0 0,1-1 0 0 0,-1 1-1 0 0,0 0 1 0 0,0 0 0 0 0,0 0 0 0 0,0 0-1 0 0,1 1 1 0 0,-1-1 0 0 0,0 1-1 0 0,0 0 1 0 0,1 0 0 0 0,-1 0 0 0 0,1 0-1 0 0,-1 0 1 0 0,1 0 0 0 0,-1 1-1 0 0,1-1 1 0 0,-1 1 0 0 0,0 0 72 0 0,-4 6-57 0 0,1 0 0 0 0,-1 1 0 0 0,1-1 1 0 0,1 1-1 0 0,-1 0 0 0 0,1 0 0 0 0,1 1 1 0 0,0 0-1 0 0,0-1 0 0 0,1 1 0 0 0,1 1 0 0 0,-1-1 1 0 0,1 0-1 0 0,1 1 0 0 0,0-1 0 0 0,1 1 1 0 0,0-1-1 0 0,0 1 0 0 0,2 5 57 0 0,1-8 56 0 0,0 0 0 0 0,1 0 1 0 0,0-1-1 0 0,1 1 0 0 0,-1-1 1 0 0,1 0-1 0 0,1 0 0 0 0,0-1 0 0 0,0 1 1 0 0,0-1-1 0 0,0 0 0 0 0,1-1 0 0 0,0 0 1 0 0,0 0-1 0 0,1 0 0 0 0,-1-1 0 0 0,1 0 1 0 0,0-1-1 0 0,0 1 0 0 0,0-2 1 0 0,2 1-57 0 0,2 2 165 0 0,0-1 1 0 0,0-1-1 0 0,0 0 1 0 0,0-1-1 0 0,1 0 1 0 0,-1-1-1 0 0,1-1 1 0 0,-1 0-1 0 0,1 0 1 0 0,-1-1-1 0 0,0-1 1 0 0,1 0-1 0 0,-1 0 1 0 0,0-2-1 0 0,0 1 1 0 0,0-1 0 0 0,-1-1-1 0 0,1 0 1 0 0,-1-1-1 0 0,-1 0 1 0 0,1-1-1 0 0,-1 0 1 0 0,0 0-1 0 0,0-1 1 0 0,0-1-166 0 0,2-4 12 0 0,0 0 1 0 0,-1-1-1 0 0,0 0 1 0 0,-1-1 0 0 0,-1 0-1 0 0,0 0 1 0 0,-1-1-1 0 0,0 0 1 0 0,-2-1-1 0 0,0 1 1 0 0,-1-1-1 0 0,0-1 1 0 0,-2 1-1 0 0,0 0 1 0 0,-1-1 0 0 0,0 0-1 0 0,-2-8-12 0 0,1 24-33 0 0,0 1 0 0 0,-1-1 0 0 0,0 0 0 0 0,1 1 0 0 0,-1-1 0 0 0,0 0-1 0 0,0 1 1 0 0,0-1 0 0 0,0 0 0 0 0,0 1 0 0 0,-1-1 0 0 0,1 0 0 0 0,0 1 0 0 0,-1-1 0 0 0,1 0 0 0 0,-1 1 0 0 0,0-1-1 0 0,1 1 1 0 0,-1-1 0 0 0,0 1 0 0 0,0-1 0 0 0,0 1 0 0 0,0 0 0 0 0,0-1 0 0 0,0 1 0 0 0,0 0 0 0 0,-1 0-1 0 0,1 0 1 0 0,0 0 0 0 0,-1 0 0 0 0,1 0 0 0 0,-1 0 0 0 0,1 0 0 0 0,-1 1 0 0 0,1-1 0 0 0,-1 0 0 0 0,0 1 0 0 0,1 0-1 0 0,-1-1 1 0 0,0 1 0 0 0,1 0 0 0 0,-1 0 0 0 0,0 0 0 0 0,1 0 0 0 0,-1 0 0 0 0,0 0 0 0 0,1 0 0 0 0,-1 0-1 0 0,0 1 1 0 0,1-1 0 0 0,-1 1 0 0 0,0-1 0 0 0,1 1 0 0 0,-1 0 0 0 0,1 0 0 0 0,-1 0 0 0 0,1-1 0 0 0,0 1 0 0 0,-1 0-1 0 0,1 1 1 0 0,0-1 0 0 0,0 0 0 0 0,-1 0 0 0 0,1 1 0 0 0,0-1 33 0 0,-6 10-37 0 0,0 1-1 0 0,1 0 1 0 0,0 0-1 0 0,1 0 1 0 0,0 0 0 0 0,1 1-1 0 0,1-1 1 0 0,0 1-1 0 0,0 0 1 0 0,2 0-1 0 0,-1 1 1 0 0,2 0 37 0 0,0 10-6 0 0,2 0 0 0 0,0 1 0 0 0,2-1 0 0 0,1-1 0 0 0,0 1 0 0 0,2-1 0 0 0,1 0 0 0 0,1 0 0 0 0,8 16 6 0 0,83 153-1683 0 0,-91-179 841 0 0,7 12-2228 0 0,-5-9-3389 0 0,-5-11-1231 0 0</inkml:trace>
  <inkml:trace contextRef="#ctx0" brushRef="#br0" timeOffset="4715.101">3408 689 5409 0 0,'0'0'2103'0'0,"0"0"-1249"0"0,0 0-262 0 0,0 0 177 0 0,0 0 149 0 0,0 0-14 0 0,0 0-116 0 0,0 0-154 0 0,0 0-178 0 0,-26 34-152 0 0,-79 105-132 0 0,50-56-19 0 0,51-77-166 0 0,-2 1-31 0 0,1 1 1 0 0,0 0-1 0 0,0 0 0 0 0,1 0 1 0 0,0 1-1 0 0,0 0 1 0 0,1 0-1 0 0,0 0 1 0 0,1 0-1 0 0,0 0 1 0 0,0 0-1 0 0,1 2 44 0 0,18-19 672 0 0,182-274 1578 0 0,-78 150-1955 0 0,-119 132-299 0 0,0 0-1 0 0,-1 1 1 0 0,1 0-1 0 0,-1-1 1 0 0,1 1 0 0 0,-1 0-1 0 0,0-1 1 0 0,1 1-1 0 0,-1 0 1 0 0,0 0 0 0 0,1 0-1 0 0,-1 1 1 0 0,0-1 0 0 0,0 0-1 0 0,0 0 1 0 0,0 1-1 0 0,0-1 1 0 0,0 0 0 0 0,0 1-1 0 0,-1-1 1 0 0,1 1 0 0 0,0-1-1 0 0,-1 1 1 0 0,1-1-1 0 0,-1 1 1 0 0,0-1 0 0 0,1 1-1 0 0,-1 0 1 0 0,0-1-1 0 0,0 1 1 0 0,0 0 0 0 0,0-1-1 0 0,0 1 1 0 0,0-1 0 0 0,-1 1-1 0 0,1 0 1 0 0,-1-1-1 0 0,1 1 1 0 0,-1-1 0 0 0,1 1-1 0 0,-2 0 5 0 0,3 10 76 0 0,4 23-47 0 0,1 0 1 0 0,2 0-1 0 0,1 0 0 0 0,1-1 1 0 0,6 8-30 0 0,23 57 97 0 0,-47-99 2435 0 0,-33-29-2481 0 0,12 7-317 0 0,0 0-1 0 0,-1 2 1 0 0,-1 1-1 0 0,-1 1 1 0 0,-1 2-1 0 0,-28-10 267 0 0,16 19-2387 0 0,30 7-1046 0 0,0-1-3596 0 0,11 1 2017 0 0</inkml:trace>
  <inkml:trace contextRef="#ctx0" brushRef="#br0" timeOffset="5061.666">3871 659 6369 0 0,'0'0'2512'0'0,"0"0"-1476"0"0,0 0-588 0 0,0 0 15 0 0,0 0 174 0 0,0 0 177 0 0,0 0 115 0 0,0 0 27 0 0,0 0-82 0 0,0 0-163 0 0,0 0-171 0 0,0 0-124 0 0,0 0-100 0 0,5 26-51 0 0,14 78-29 0 0,-9 69 696 0 0,-11-155-890 0 0,-13 54-373 0 0,-2-49-2956 0 0,6-23-6373 0 0,6 0 4442 0 0</inkml:trace>
  <inkml:trace contextRef="#ctx0" brushRef="#br0" timeOffset="5335.634">3873 696 7690 0 0,'0'0'915'0'0,"0"0"-386"0"0,0 0-125 0 0,0 0 84 0 0,0 0 167 0 0,0 0 133 0 0,0 0 74 0 0,0 0 38 0 0,0 0-25 0 0,0 0-94 0 0,0 0-122 0 0,0 0-150 0 0,0 0-154 0 0,26 0-111 0 0,82 0-81 0 0,-3-14-434 0 0,-74 11-1699 0 0,-21 2-1316 0 0,1 1-3734 0 0,-11 0 2750 0 0</inkml:trace>
  <inkml:trace contextRef="#ctx0" brushRef="#br0" timeOffset="5581.038">3890 902 4385 0 0,'0'0'952'0'0,"0"0"-32"0"0,0 0 353 0 0,0 0 79 0 0,0 0-168 0 0,0 0-216 0 0,0 0-215 0 0,0 0-185 0 0,0 0-192 0 0,0 0-184 0 0,193-29-192 0 0,-162 18-240 0 0,3 0-528 0 0,-1 0-857 0 0,0 0-1359 0 0,-6 3-1937 0 0,-10 1 2536 0 0</inkml:trace>
  <inkml:trace contextRef="#ctx0" brushRef="#br0" timeOffset="9201.055">4994 221 1256 0 0,'0'0'1318'0'0,"0"0"-578"0"0,0 0-209 0 0,0 0 94 0 0,0 0 206 0 0,0 0 196 0 0,0 0 75 0 0,0 0-102 0 0,0 0-203 0 0,0 0-226 0 0,0 0-208 0 0,0 0-150 0 0,0 0-73 0 0,-1 3 3 0 0,-81 153 2810 0 0,-16-7-2219 0 0,-5-5 0 0 0,-81 81-734 0 0,79-96 188 0 0,-33 48-201 0 0,119-118-2611 0 0,62-59-4855 0 0,-32-7 4559 0 0,-3 3 690 0 0</inkml:trace>
  <inkml:trace contextRef="#ctx0" brushRef="#br0" timeOffset="9504.724">5160 597 8370 0 0,'0'0'49'0'0,"0"0"-65"0"0,0 0 276 0 0,0 0 419 0 0,0 0 311 0 0,0 0 148 0 0,0 0-15 0 0,-13 32-142 0 0,-43 105-215 0 0,38-93-478 0 0,3 1-1 0 0,1 1 0 0 0,2 0 0 0 0,3 1 0 0 0,1 1-287 0 0,5-26 51 0 0,-31 162-1307 0 0,17-150-2420 0 0,-13-13-6798 0 0,27-20 10053 0 0</inkml:trace>
  <inkml:trace contextRef="#ctx0" brushRef="#br0" timeOffset="9952.054">4976 623 1168 0 0,'0'0'767'0'0,"0"0"-57"0"0,0 0 48 0 0,0 0 96 0 0,0 0 50 0 0,0 0-4 0 0,0 0-68 0 0,33-15-101 0 0,103-45-64 0 0,-42 36 503 0 0,-79 21-997 0 0,-1 2 0 0 0,0 0 1 0 0,1 0-1 0 0,-1 1 0 0 0,1 1 0 0 0,-1 0 1 0 0,1 1-1 0 0,-1 1 0 0 0,0 0 1 0 0,0 1-1 0 0,0 1 0 0 0,0 0 1 0 0,-1 1-1 0 0,0 0 0 0 0,0 1 0 0 0,-1 0 1 0 0,1 1-1 0 0,-2 1 0 0 0,2 0-173 0 0,-11-5 67 0 0,0-1-1 0 0,0 1 0 0 0,0-1 1 0 0,0 1-1 0 0,-1 0 0 0 0,1 0 1 0 0,-1 0-1 0 0,0 0 0 0 0,-1 0 1 0 0,1 0-1 0 0,0 0 0 0 0,-1 0 1 0 0,0 0-1 0 0,0 0 0 0 0,0 0 1 0 0,-1 0-1 0 0,1 0 0 0 0,-1 0 1 0 0,0 0-1 0 0,0 0 0 0 0,-1 0 1 0 0,1-1-1 0 0,-1 1 0 0 0,1 0 1 0 0,-1-1-1 0 0,0 1 0 0 0,-1-1 1 0 0,1 0-1 0 0,-1 1 0 0 0,1-1 1 0 0,-1 0-1 0 0,0 0 0 0 0,0-1 1 0 0,0 1-67 0 0,-29 24 193 0 0,-1-2 1 0 0,-1-1 0 0 0,-2-2 0 0 0,0-1 0 0 0,-7 1-194 0 0,-59 36 88 0 0,98-57-100 0 0,0 0-1 0 0,1 1 1 0 0,-1-1-1 0 0,1 1 1 0 0,-1 0-1 0 0,1 0 1 0 0,0 1-1 0 0,0-1 1 0 0,0 0-1 0 0,0 1 1 0 0,0 0-1 0 0,0 0 1 0 0,1 0-1 0 0,-1 0 1 0 0,1 0 0 0 0,0 0-1 0 0,0 1 1 0 0,0-1-1 0 0,0 1 1 0 0,1-1-1 0 0,0 1 1 0 0,-1 0-1 0 0,1 0 1 0 0,1-1-1 0 0,-1 1 1 0 0,0 0-1 0 0,1 0 1 0 0,0 0-1 0 0,0 0 1 0 0,0 0-1 0 0,0 0 1 0 0,1 0-1 0 0,-1-1 1 0 0,2 5 12 0 0,8 10 229 0 0,0-1-1 0 0,1 0 1 0 0,0 0-1 0 0,2-1 1 0 0,0-1 0 0 0,1 0-1 0 0,0 0 1 0 0,1-2-1 0 0,0 0 1 0 0,13 8-229 0 0,36 18 1862 0 0,-63-39-1764 0 0,-1 3 261 0 0,0-2-3851 0 0,0-1-3754 0 0,0 0-2263 0 0</inkml:trace>
  <inkml:trace contextRef="#ctx0" brushRef="#br0" timeOffset="11130.954">5677 991 688 0 0,'0'0'1715'0'0,"0"0"-955"0"0,0 0-358 0 0,0 0 81 0 0,0 0 199 0 0,0 0 145 0 0,0 0 20 0 0,0 0-108 0 0,0 0-150 0 0,0 0-133 0 0,0 0-121 0 0,0 0-80 0 0,-2 19 4534 0 0,-132 227-3564 0 0,134-246-1097 0 0,0 0 0 0 0,-1-1-1 0 0,1 1 1 0 0,0 0-1 0 0,0 0 1 0 0,-1 0-1 0 0,1 0 1 0 0,0 0-1 0 0,0 0 1 0 0,-1 0 0 0 0,1 0-1 0 0,0 0 1 0 0,0 0-1 0 0,-1 0-127 0 0,59-102 123 0 0,79-71-360 0 0,-120 154 176 0 0,-14 15 38 0 0,-1 1 0 0 0,1-1 1 0 0,0 1-1 0 0,0-1 0 0 0,1 1 0 0 0,-1 0 1 0 0,1 0-1 0 0,0 0 0 0 0,0 1 1 0 0,-1-1-1 0 0,2 1 0 0 0,-1 0 1 0 0,0 0-1 0 0,0 1 0 0 0,1-1 0 0 0,-1 1 1 0 0,1 0-1 0 0,2-1 23 0 0,12 47-329 0 0,-1 33 508 0 0,-16-64-142 0 0,1 1-1 0 0,0-1 1 0 0,1 0-1 0 0,0 0 1 0 0,1 0-1 0 0,1-1 1 0 0,0 1-1 0 0,1-2 1 0 0,5 10-37 0 0,13 29 496 0 0,-25-50-405 0 0,0-1 21 0 0,0 0 32 0 0,0 0 54 0 0,0 0 32 0 0,0 0 38 0 0,0 0 21 0 0,0 0 1 0 0,0 0 20 0 0,0 0-4 0 0,0 0-8 0 0,0 0-4 0 0,0 0-43 0 0,0 0-49 0 0,-26-15 222 0 0,-12-18-172 0 0,25 22-1505 0 0,-103-33 2669 0 0,33 22-2359 0 0,83 22-274 0 0,0 0-1159 0 0,0 0-2813 0 0,0 3-5429 0 0</inkml:trace>
</inkml:ink>
</file>

<file path=ppt/ink/ink2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25.5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1336 19 7314 0 0,'0'0'276'0'0,"0"0"-194"0"0,0 0 85 0 0,0 0 381 0 0,0 0 344 0 0,0 0 214 0 0,0 0 47 0 0,0 0-74 0 0,0 0-113 0 0,0 0-149 0 0,0 0-120 0 0,0 0-99 0 0,0 0-40 0 0,26 35-43 0 0,79 110-62 0 0,-48-45 242 0 0,-46-72-631 0 0,-1 0 0 0 0,-1 0 0 0 0,-2 1 0 0 0,0 0 1 0 0,-2 1-1 0 0,-1-1 0 0 0,-2 1 0 0 0,-1 0 0 0 0,-1-1 0 0 0,-2 8-64 0 0,0-25-201 0 0,0 0-1 0 0,-1 0 1 0 0,-1 0-1 0 0,0 0 0 0 0,-1-1 1 0 0,0 0-1 0 0,0 0 1 0 0,-1 0-1 0 0,-1-1 1 0 0,0 0-1 0 0,0 0 0 0 0,-1 0 1 0 0,0-1-1 0 0,-8 6 202 0 0,-84 66-11586 0 0,81-68 7437 0 0</inkml:trace>
  <inkml:trace contextRef="#ctx0" brushRef="#br0" timeOffset="-1583.885">839 302 0 0 0,'0'0'0'0'0,"0"0"0"0"0</inkml:trace>
  <inkml:trace contextRef="#ctx0" brushRef="#br0" timeOffset="-1416.493">839 302 0 0 0,'0'0'0'0'0,"0"0"0"0"0,0 0 0 0 0</inkml:trace>
  <inkml:trace contextRef="#ctx0" brushRef="#br0" timeOffset="-288.323">363 287 1032 0 0,'0'0'1874'0'0,"0"0"-736"0"0,0 0-313 0 0,0 0 45 0 0,0 0 176 0 0,0 0 171 0 0,0 0 48 0 0,0 0-76 0 0,0 0-148 0 0,0 0-150 0 0,0 0-131 0 0,0 0-84 0 0,10-8-26 0 0,87-46 1370 0 0,-27 33-1282 0 0,1 3-1 0 0,0 3 1 0 0,1 3-1 0 0,0 4 1 0 0,41 1-738 0 0,-111 6-1 0 0,1 1 0 0 0,0-1 0 0 0,0 1 0 0 0,-1 0-1 0 0,1 0 1 0 0,0 0 0 0 0,0 0 0 0 0,0 0 0 0 0,-1 0 0 0 0,1 1 0 0 0,0 0 0 0 0,-1-1 0 0 0,1 1 0 0 0,0 0 0 0 0,-1 0 0 0 0,1 1 0 0 0,-1-1 0 0 0,0 0 0 0 0,1 1 0 0 0,-1-1 0 0 0,0 1 0 0 0,0 0 0 0 0,0 0 0 0 0,0 0 0 0 0,0 0 0 0 0,0 0 0 0 0,-1 0 0 0 0,1 1 0 0 0,-1-1 0 0 0,1 0-1 0 0,-1 1 1 0 0,0-1 0 0 0,0 1 0 0 0,0 0 0 0 0,0-1 0 0 0,0 2 1 0 0,-1 1 34 0 0,0-1-1 0 0,-1 0 1 0 0,0 0 0 0 0,1 1-1 0 0,-1-1 1 0 0,-1 0-1 0 0,1 0 1 0 0,-1 0 0 0 0,1 0-1 0 0,-1 0 1 0 0,0-1-1 0 0,-1 1 1 0 0,1 0-1 0 0,-1-1 1 0 0,1 0 0 0 0,-1 1-1 0 0,0-1 1 0 0,0 0-1 0 0,0-1 1 0 0,-1 1 0 0 0,1 0-1 0 0,-3 0-33 0 0,-149 89 355 0 0,113-66-384 0 0,43-24-14 0 0,-1 1 0 0 0,0 0 0 0 0,1 0 0 0 0,-1 0 1 0 0,1-1-1 0 0,0 1 0 0 0,0 0 0 0 0,0-1 0 0 0,0 1 1 0 0,0-1-1 0 0,0 1 0 0 0,1-1 0 0 0,0 1 0 0 0,-1-1 1 0 0,1 0-1 0 0,0 0 0 0 0,0 0 0 0 0,0 0 0 0 0,0 0 1 0 0,0 0-1 0 0,1 0 43 0 0,-1 0-27 0 0,76 67 45 0 0,-56-52 4 0 0,-1 1 0 0 0,-1 1 0 0 0,0 1 0 0 0,-2 1 0 0 0,13 18-22 0 0,-27-34 40 0 0,-1 0 0 0 0,0 0 0 0 0,0 0 0 0 0,0 0 0 0 0,-1 1 0 0 0,1-1 0 0 0,-1 1 0 0 0,-1-1 0 0 0,1 1 0 0 0,-1 0 1 0 0,0 0-1 0 0,0 0 0 0 0,0 0 0 0 0,-1 0 0 0 0,0 0 0 0 0,-1 0 0 0 0,1 0 0 0 0,-1-1 0 0 0,0 1 0 0 0,0 0 0 0 0,-1 0 0 0 0,0 0 0 0 0,0-1 0 0 0,0 1 0 0 0,-1-1 0 0 0,1 0 0 0 0,-1 1 0 0 0,-1-1 0 0 0,1-1 0 0 0,-1 1 0 0 0,1 0 0 0 0,-1-1 1 0 0,-1 0-1 0 0,1 0 0 0 0,-5 3-40 0 0,-4 4-111 0 0,-2-1 0 0 0,1 0 0 0 0,-2-1 1 0 0,1-1-1 0 0,-1 0 0 0 0,0-1 0 0 0,-1-1 0 0 0,1-1 1 0 0,-1 0-1 0 0,0-1 0 0 0,-1-1 0 0 0,1 0 1 0 0,-1-1-1 0 0,1-2 0 0 0,-9 1 111 0 0,-7-19-4042 0 0,22-3-4756 0 0,11 16 1487 0 0</inkml:trace>
  <inkml:trace contextRef="#ctx0" brushRef="#br0" timeOffset="416.755">166 0 0 0 0,'0'0'427'0'0,"0"0"304"0"0,0 0 277 0 0,0 0 319 0 0,0 0 228 0 0,0 0 114 0 0,-17 32-52 0 0,-50 103-152 0 0,27-21 897 0 0,28-71-2047 0 0,3 0 0 0 0,1 1 1 0 0,2 0-1 0 0,2 1 0 0 0,2-1 0 0 0,2 1 0 0 0,2 3-315 0 0,0-37 23 0 0,0 1 1 0 0,0-1-1 0 0,1 0 0 0 0,1 0 0 0 0,0 0 1 0 0,0 0-1 0 0,1 0 0 0 0,1-1 0 0 0,0 0 0 0 0,0 0 1 0 0,1-1-1 0 0,0 1 0 0 0,1-1 0 0 0,0-1 1 0 0,0 0-1 0 0,0 0 0 0 0,1 0 0 0 0,1-1 1 0 0,-1-1-1 0 0,10 6-23 0 0,100 43-1546 0 0,0-23-4557 0 0,-87-25-1080 0 0</inkml:trace>
</inkml:ink>
</file>

<file path=ppt/ink/ink2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4.6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 6289 0 0,'0'0'1730'0'0,"0"0"25"0"0,0 0 75 0 0,0 0-36 0 0,0 0-173 0 0,0 0-283 0 0,0 0-339 0 0,0 0-254 0 0,0 0-186 0 0,0 0-150 0 0,0 0-134 0 0,0 0-105 0 0,1-4 368 0 0,191-15 1809 0 0,-33 17-1754 0 0,-155 3-604 0 0,0 0 1 0 0,0 0 0 0 0,-1 1 0 0 0,1 0 0 0 0,0 0 0 0 0,-1 0 0 0 0,1 0 0 0 0,-1 0 0 0 0,0 1 0 0 0,0-1-1 0 0,0 1 1 0 0,0 0 0 0 0,0 0 0 0 0,-1 0 0 0 0,1 0 0 0 0,-1 1 0 0 0,0-1 0 0 0,0 1 0 0 0,0-1-1 0 0,0 1 1 0 0,-1 0 0 0 0,1 0 0 0 0,-1-1 0 0 0,0 1 0 0 0,0 0 0 0 0,0 0 0 0 0,-1 0 0 0 0,1 0 0 0 0,-1 1-1 0 0,0-1 1 0 0,-1 0 0 0 0,1 0 0 0 0,0 0 0 0 0,-1 0 0 0 0,0 0 0 0 0,0 0 0 0 0,0 0 0 0 0,-1-1-1 0 0,1 1 1 0 0,-1 0 0 0 0,0-1 0 0 0,0 1 0 0 0,0-1 0 0 0,-1 1 0 0 0,-1 1 10 0 0,-13 18 19 0 0,0 0 0 0 0,-2-1 0 0 0,-1-1 1 0 0,-1 0-1 0 0,-17 11-19 0 0,-7 9 12 0 0,43-39-22 0 0,0-1-1 0 0,0 1 1 0 0,0-1 0 0 0,0 1 0 0 0,1 0 0 0 0,-1 0-1 0 0,0 0 1 0 0,1 0 0 0 0,-1 0 0 0 0,1 0 0 0 0,0 0-1 0 0,0 1 1 0 0,0-1 0 0 0,0 0 0 0 0,0 1 0 0 0,0-1-1 0 0,1 1 1 0 0,-1-1 0 0 0,1 1 0 0 0,-1-1 0 0 0,1 1-1 0 0,0 0 1 0 0,0-1 0 0 0,0 1 0 0 0,1-1 0 0 0,-1 1 0 0 0,1-1-1 0 0,-1 1 1 0 0,1-1 0 0 0,0 1 0 0 0,0-1 0 0 0,0 0-1 0 0,0 1 1 0 0,0-1 0 0 0,0 0 0 0 0,1 0 0 0 0,-1 0-1 0 0,1 0 1 0 0,-1 0 0 0 0,1 0 0 0 0,0 0 0 0 0,0-1-1 0 0,0 1 1 0 0,0 0 0 0 0,0-1 0 0 0,0 0 0 0 0,1 1-1 0 0,0-1 11 0 0,40 24-6 0 0,-25-16 13 0 0,0 1 0 0 0,-1 0 0 0 0,0 1 0 0 0,-1 1 0 0 0,0 0 0 0 0,-1 2 0 0 0,-1 0 0 0 0,11 12-7 0 0,-23-22 20 0 0,-1-1-1 0 0,1 1 1 0 0,-1 0 0 0 0,0-1 0 0 0,0 1 0 0 0,0 0-1 0 0,-1 0 1 0 0,1 0 0 0 0,-1-1 0 0 0,0 1 0 0 0,0 0 0 0 0,0 0-1 0 0,-1 0 1 0 0,1 0 0 0 0,-1 0 0 0 0,0-1 0 0 0,0 1-1 0 0,0 0 1 0 0,-1-1 0 0 0,1 1 0 0 0,-1 0 0 0 0,0-1-1 0 0,0 0 1 0 0,0 0 0 0 0,0 1 0 0 0,-1-1 0 0 0,1 0 0 0 0,-1-1-1 0 0,0 1 1 0 0,0 0 0 0 0,0-1 0 0 0,0 0 0 0 0,0 1-1 0 0,0-1 1 0 0,-3 1-20 0 0,-13 9-69 0 0,0-1-1 0 0,-1 0 1 0 0,0-1-1 0 0,0-1 1 0 0,-1-2-1 0 0,-1 0 0 0 0,1-1 1 0 0,-1 0-1 0 0,0-2 1 0 0,0-1-1 0 0,0-1 1 0 0,-1-1-1 0 0,1 0 1 0 0,-14-3 69 0 0,10-9-2082 0 0,12-2-5777 0 0,13 12 6281 0 0,-1-3-8828 0 0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8.6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0 5601 0 0,'0'0'5172'0'0,"0"0"-2469"0"0,0 0-981 0 0,0 0-410 0 0,0 0-338 0 0,0 0-305 0 0,0 0-178 0 0,0 0-90 0 0,0 0-3 0 0,0 0 31 0 0,0 0 17 0 0,0 0-37 0 0,0 0-65 0 0,-12 35-38 0 0,-37 110-28 0 0,27-42 254 0 0,22-76-420 0 0,11 439 251 0 0,-11-384-480 0 0,-5-67-1219 0 0,1-26-3992 0 0,4-8-1088 0 0,0 9 1179 0 0,0 2 1009 0 0</inkml:trace>
</inkml:ink>
</file>

<file path=ppt/ink/ink2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5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9 696 11779 0 0,'0'0'2823'0'0,"0"0"-1607"0"0,0 0-673 0 0,0 0-178 0 0,0 0-33 0 0,0 0 70 0 0,0 0 91 0 0,0 0 77 0 0,0 0 31 0 0,0 0-49 0 0,0 0-128 0 0,0 0-136 0 0,0 0-104 0 0,0 32-85 0 0,0 145 5 0 0,2-146-407 0 0,-2 25-539 0 0,-7-25-9478 0 0,5-30 1010 0 0</inkml:trace>
  <inkml:trace contextRef="#ctx0" brushRef="#br0" timeOffset="241.339">0 343 10794 0 0,'0'0'1753'0'0,"0"0"-1185"0"0,0 0-128 0 0,0 0-128 0 0,0 0-160 0 0,0 0-368 0 0,0 0-264 0 0,0 0-128 0 0,0 0-24 0 0,0 0 159 0 0,0 0-207 0 0,0 0-688 0 0,0 0-1409 0 0,0 0-1223 0 0,54 81 1215 0 0</inkml:trace>
  <inkml:trace contextRef="#ctx0" brushRef="#br0" timeOffset="500.234">295 1002 7898 0 0,'0'0'1980'0'0,"0"0"-293"0"0,0 0-151 0 0,0 0-29 0 0,0 0-96 0 0,0 0-148 0 0,0 0-190 0 0,0 0-191 0 0,0 0-164 0 0,0 0-213 0 0,0 0-162 0 0,19-33-144 0 0,59-104-104 0 0,-22 46-22 0 0,-12 50-1355 0 0,-27 78-647 0 0,-16-31 1960 0 0,0 1 0 0 0,0 0 0 0 0,1-1 0 0 0,-1 1 1 0 0,1-1-1 0 0,1 0 0 0 0,-1 0 0 0 0,1 0 1 0 0,1 0-1 0 0,-1 0 0 0 0,1 0 0 0 0,0-1 0 0 0,0 0 1 0 0,0 1-1 0 0,1-2 0 0 0,-1 1 0 0 0,1 0 1 0 0,1-1-1 0 0,-1 0 0 0 0,1 0 0 0 0,-1-1 0 0 0,1 0 1 0 0,0 0-1 0 0,0 0 0 0 0,0 0 0 0 0,1-1 1 0 0,-1 0-1 0 0,1 0 0 0 0,4 0-31 0 0,-5-3 234 0 0,1 0 1 0 0,0 0-1 0 0,0 0 0 0 0,-1-1 0 0 0,1 0 1 0 0,-1 0-1 0 0,0-1 0 0 0,1 1 1 0 0,-1-1-1 0 0,0-1 0 0 0,-1 1 0 0 0,1-1 1 0 0,0 0-1 0 0,-1 0 0 0 0,0-1 1 0 0,0 0-1 0 0,-1 0 0 0 0,1 0 0 0 0,-1 0 1 0 0,0-1-1 0 0,2-4-234 0 0,58-133-90 0 0,-51 90-2450 0 0,-7 18-4502 0 0,-3 20-4077 0 0</inkml:trace>
  <inkml:trace contextRef="#ctx0" brushRef="#br0" timeOffset="758.997">1199 0 16980 0 0,'0'0'234'0'0,"0"0"-226"0"0,0 0 72 0 0,0 0 294 0 0,0 0 246 0 0,0 0 160 0 0,0 0 54 0 0,0 0-32 0 0,0 0-75 0 0,9 38-124 0 0,28 122-151 0 0,-25-33 84 0 0,-24 192-454 0 0,-10-139-3396 0 0,14-157 780 0 0,-1-9-4848 0 0,5-9-2500 0 0</inkml:trace>
  <inkml:trace contextRef="#ctx0" brushRef="#br0" timeOffset="911.955">945 475 13187 0 0,'0'0'864'0'0,"0"0"-256"0"0,0 0 16 0 0,0 0-64 0 0,0 0-136 0 0,0 0-159 0 0,0 0-105 0 0,198-18-64 0 0,-163 18-88 0 0,6 7-144 0 0,-4-3-425 0 0,-1 3-791 0 0,1 4-1576 0 0,-13-7-2290 0 0,-7 3-1383 0 0</inkml:trace>
  <inkml:trace contextRef="#ctx0" brushRef="#br0" timeOffset="1147.179">1710 405 9890 0 0,'0'0'1051'0'0,"0"0"-32"0"0,0 0 80 0 0,0 0 14 0 0,0 0-187 0 0,0 0-242 0 0,0 0-221 0 0,0 0-168 0 0,0 0-77 0 0,-24 32-68 0 0,-74 100-49 0 0,95-130-95 0 0,1 0 0 0 0,0 0 1 0 0,0 1-1 0 0,0-1 0 0 0,0 0 0 0 0,0 1 0 0 0,0 0 1 0 0,1-1-1 0 0,0 1 0 0 0,-1 0 0 0 0,1 0 1 0 0,0-1-1 0 0,0 1 0 0 0,0 0 0 0 0,1 0 0 0 0,-1 0 1 0 0,1 0-1 0 0,-1 0 0 0 0,1 1 0 0 0,0-1 0 0 0,0 0 1 0 0,1 0-1 0 0,0 2-6 0 0,1 3 36 0 0,1-2 154 0 0,0 0 0 0 0,0 0 0 0 0,1 0 0 0 0,0 0 1 0 0,1 0-1 0 0,-1-1 0 0 0,1 0 0 0 0,0 0 0 0 0,0 0 0 0 0,1 0 1 0 0,-1-1-1 0 0,1 0 0 0 0,0 0 0 0 0,0-1 0 0 0,1 0 0 0 0,-1 0 1 0 0,1 0-1 0 0,-1-1 0 0 0,1 0 0 0 0,0 0 0 0 0,0 0 0 0 0,0-1 1 0 0,0 0-1 0 0,0-1 0 0 0,0 1 0 0 0,0-1 0 0 0,0-1 1 0 0,0 1-1 0 0,0-1 0 0 0,6-2-190 0 0,-5 1 137 0 0,0 0 0 0 0,0 0-1 0 0,-1-1 1 0 0,1 0 0 0 0,0 0 0 0 0,-1-1 0 0 0,0 0 0 0 0,0-1-1 0 0,0 1 1 0 0,-1-1 0 0 0,1-1 0 0 0,-1 1 0 0 0,0-1 0 0 0,-1 0-1 0 0,0 0 1 0 0,1-1 0 0 0,-2 1 0 0 0,1-1 0 0 0,-1 0-1 0 0,1-2-136 0 0,-2 2-61 0 0,1 0-1 0 0,-1-1 0 0 0,-1 1 0 0 0,1-1 0 0 0,-1 1 0 0 0,-1-1 1 0 0,1 0-1 0 0,-1 1 0 0 0,-1-1 0 0 0,1 0 0 0 0,-1 0 0 0 0,-1-4 62 0 0,-8-20-3344 0 0,-11 2-4347 0 0,12 22-3993 0 0</inkml:trace>
</inkml:ink>
</file>

<file path=ppt/ink/ink2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2.3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747 110 0 0 0,'0'0'675'0'0,"0"0"522"0"0,0 0 122 0 0,0 0-61 0 0,0 0-124 0 0,0 0-113 0 0,9-12-71 0 0,4-5-486 0 0,6-10-51 0 0,-1-6 4157 0 0,-26 20 643 0 0,-27 6-5178 0 0,32 7 231 0 0,-31 0-240 0 0,0 1 0 0 0,0 2 0 0 0,0 2 0 0 0,0 1 0 0 0,1 2 0 0 0,0 1 0 0 0,0 1 0 0 0,-25 13-26 0 0,14-8 34 0 0,13-5 8 0 0,0 2 0 0 0,0 1 0 0 0,1 2-1 0 0,1 1 1 0 0,0 1 0 0 0,-1 2-42 0 0,29-17-14 0 0,0 0-1 0 0,0 0 1 0 0,0 0 0 0 0,0 0-1 0 0,1 0 1 0 0,-1 0 0 0 0,1 0 0 0 0,0 1-1 0 0,-1-1 1 0 0,1 0 0 0 0,0 0-1 0 0,0 0 1 0 0,0 0 0 0 0,0 0-1 0 0,1 0 1 0 0,-1 1 0 0 0,1-1-1 0 0,-1 0 1 0 0,1 0 0 0 0,0 0-1 0 0,-1 0 1 0 0,1 0 0 0 0,0 0-1 0 0,0-1 1 0 0,1 1 0 0 0,-1 0 0 0 0,0 0-1 0 0,0-1 1 0 0,1 1 0 0 0,-1-1-1 0 0,1 1 1 0 0,0-1 0 0 0,-1 0-1 0 0,2 1 15 0 0,7 5 29 0 0,0 0-1 0 0,0-1 0 0 0,0-1 1 0 0,1 1-1 0 0,0-2 0 0 0,0 1 1 0 0,0-2-1 0 0,0 1 0 0 0,1-2 1 0 0,7 2-29 0 0,5 2 103 0 0,60 8 126 0 0,-83-13-236 0 0,-1 0 0 0 0,1 0 1 0 0,-1 0-1 0 0,1 0 0 0 0,-1 0 0 0 0,1 0 0 0 0,-1 0 0 0 0,0 0 0 0 0,0 0 0 0 0,1 0 0 0 0,-1 0 0 0 0,0 1 0 0 0,0-1 0 0 0,0 0 0 0 0,0 0 0 0 0,0 0 0 0 0,-1 0 0 0 0,1 0 0 0 0,0 0 0 0 0,0 0 0 0 0,-1 0 0 0 0,1 0 0 0 0,0 0 0 0 0,-1 0 0 0 0,1 0 0 0 0,-1 0 0 0 0,0 0 0 0 0,1 0 0 0 0,-1 0 0 0 0,0-1 0 0 0,1 1 0 0 0,-1 0 0 0 0,0 0 0 0 0,0-1 0 0 0,0 1 0 0 0,0 0 0 0 0,0-1 0 0 0,1 1 0 0 0,-2-1 7 0 0,1 1 2 0 0,-217 212 52 0 0,195-192-50 0 0,-4 4 3 0 0,0 0 0 0 0,2 2 0 0 0,1 0 0 0 0,2 2 0 0 0,-19 30-7 0 0,39-57 4 0 0,1 1 1 0 0,0-1-1 0 0,0 0 1 0 0,0 0-1 0 0,1 1 1 0 0,-1-1-1 0 0,0 0 0 0 0,1 1 1 0 0,-1-1-1 0 0,1 1 1 0 0,0-1-1 0 0,0 0 0 0 0,0 1 1 0 0,0-1-1 0 0,0 1 1 0 0,1-1-1 0 0,-1 1 0 0 0,1-1 1 0 0,0 0-1 0 0,-1 1 1 0 0,1-1-1 0 0,0 0 1 0 0,0 0-1 0 0,0 1 0 0 0,1-1 1 0 0,-1 0-1 0 0,1 0 1 0 0,-1 0-1 0 0,1-1 0 0 0,-1 1 1 0 0,1 0-1 0 0,0 0 1 0 0,0-1-1 0 0,0 1 0 0 0,0-1 1 0 0,0 0-1 0 0,0 0 1 0 0,0 0-1 0 0,1 0 1 0 0,-1 0-1 0 0,0 0 0 0 0,1 0 1 0 0,-1-1-1 0 0,0 1 1 0 0,1-1-1 0 0,-1 0 0 0 0,1 1 1 0 0,-1-1-1 0 0,1 0 1 0 0,-1-1-1 0 0,1 1 0 0 0,0 0-4 0 0,24 0 134 0 0,0 0 0 0 0,-1-1 0 0 0,1-2 0 0 0,-1 0 0 0 0,1-2 0 0 0,-1-1 0 0 0,-1-2 0 0 0,1 0 0 0 0,-1-1 0 0 0,4-4-134 0 0,0 3-141 0 0,20-10-1562 0 0,-17 6-7788 0 0,-22 10 297 0 0</inkml:trace>
  <inkml:trace contextRef="#ctx0" brushRef="#br0" timeOffset="720.492">1395 357 12947 0 0,'0'0'1441'0'0,"0"0"-260"0"0,0 0-226 0 0,0 0-54 0 0,0 0-69 0 0,0 0-150 0 0,0 0-192 0 0,0 0-173 0 0,0 0-115 0 0,0 0-59 0 0,0 0-51 0 0,0 0-33 0 0,-36 12-21 0 0,-115 41-18 0 0,44 4 26 0 0,66-29-27 0 0,24-18-36 0 0,0 0 0 0 0,0 2-1 0 0,1 0 1 0 0,1 0-1 0 0,0 2 1 0 0,1 0-1 0 0,0 1 1 0 0,1 0-1 0 0,1 0 1 0 0,-6 11 17 0 0,17-24-20 0 0,0 0 0 0 0,-1 1 0 0 0,1-1 0 0 0,0 0 1 0 0,0 1-1 0 0,0-1 0 0 0,0 1 0 0 0,1-1 0 0 0,-1 1 0 0 0,1-1 0 0 0,0 1 0 0 0,-1 0 1 0 0,1-1-1 0 0,0 1 0 0 0,0-1 0 0 0,1 1 0 0 0,-1 0 0 0 0,0-1 0 0 0,1 1 0 0 0,0-1 0 0 0,0 1 1 0 0,-1-1-1 0 0,1 0 0 0 0,1 1 0 0 0,-1-1 0 0 0,0 0 0 0 0,1 1 0 0 0,-1-1 0 0 0,1 0 0 0 0,-1 0 1 0 0,1 0-1 0 0,0-1 0 0 0,2 3 20 0 0,8-1 125 0 0,0 0 1 0 0,0-1 0 0 0,0 0-1 0 0,1-1 1 0 0,-1-1-1 0 0,1 0 1 0 0,-1 0-1 0 0,0-1 1 0 0,1-1-1 0 0,-1 0 1 0 0,0-1 0 0 0,0 0-1 0 0,0-1 1 0 0,0 0-1 0 0,9-5-125 0 0,162-100 920 0 0,-157 92-889 0 0,164-120 262 0 0,-225 204-1925 0 0,-7-8 1664 0 0,3 1 0 0 0,3 2 0 0 0,-19 48-32 0 0,42-75-19 0 0,3 2-1 0 0,1-1 1 0 0,1 1-1 0 0,2 1 1 0 0,2-1 0 0 0,1 1-1 0 0,2 0 1 0 0,3 22 19 0 0,15 50-155 0 0,-2-66 189 0 0,-69-100 1667 0 0,5 7-1882 0 0,3-2-1 0 0,1-2 0 0 0,-28-48 182 0 0,65 90 19 0 0,-16-49 563 0 0,70 45-811 0 0,28 8 209 0 0,-1-2 0 0 0,0-4 0 0 0,11-6 20 0 0,-17 2-802 0 0,16-4-4458 0 0,-29-1-6379 0 0,-41 15 7022 0 0</inkml:trace>
  <inkml:trace contextRef="#ctx0" brushRef="#br0" timeOffset="1502.693">1787 644 0 0 0,'0'0'870'0'0,"0"0"458"0"0,0 0 351 0 0,0 0 191 0 0,0 0-45 0 0,0 0-270 0 0,0 0-289 0 0,0 0-194 0 0,0 0-73 0 0,0 0-8 0 0,0 0 57 0 0,0 5 71 0 0,0-5-1070 0 0,0 0 20 0 0,0 0 0 0 0,0 1 0 0 0,-1-1 0 0 0,1 1-1 0 0,0-1 1 0 0,0 0 0 0 0,-1 1 0 0 0,1-1 0 0 0,0 1 0 0 0,0-1-1 0 0,0 1 1 0 0,0-1 0 0 0,0 1 0 0 0,0-1 0 0 0,0 1-1 0 0,0-1 1 0 0,0 1 0 0 0,0-1 0 0 0,0 0 0 0 0,0 1-1 0 0,0-1 1 0 0,0 1 0 0 0,0-1 0 0 0,0 1 0 0 0,1-1-1 0 0,-1 1 1 0 0,0-1 0 0 0,0 0 0 0 0,0 1 0 0 0,1-1-1 0 0,-1 1 1 0 0,0-1 0 0 0,1 0 0 0 0,-1 1 0 0 0,0-1-1 0 0,1 0 1 0 0,-1 1 0 0 0,0-1 0 0 0,1 0 0 0 0,-1 0-1 0 0,1 1 1 0 0,-1-1 0 0 0,1 0 0 0 0,-1 0 0 0 0,0 0-1 0 0,1 0 1 0 0,-1 1 0 0 0,1-1 0 0 0,-1 0 0 0 0,1 0 0 0 0,-1 0-1 0 0,1 0 1 0 0,-1 0 0 0 0,1 0 0 0 0,-1 0 0 0 0,1 0-1 0 0,-1-1 1 0 0,1 1 0 0 0,-1 0 0 0 0,0 0 0 0 0,1 0-1 0 0,-1 0 1 0 0,1-1 0 0 0,-1 1-69 0 0,132-174 3463 0 0,-61 73-3307 0 0,-64 89-32 0 0,0 1-1255 0 0,-9 21-564 0 0,-4 6 1518 0 0,0 1-1 0 0,1 0 0 0 0,2 0 0 0 0,-1 1 0 0 0,2-1 0 0 0,0 1 0 0 0,1 0 0 0 0,1-1 0 0 0,2 17 178 0 0,0-30 17 0 0,0 0 1 0 0,0 0-1 0 0,0-1 1 0 0,1 1-1 0 0,-1-1 0 0 0,1 1 1 0 0,0-1-1 0 0,0 0 1 0 0,0 0-1 0 0,0 0 1 0 0,0-1-1 0 0,1 1 0 0 0,-1-1 1 0 0,1 0-1 0 0,0 0 1 0 0,0 0-1 0 0,-1 0 1 0 0,1-1-1 0 0,0 1 1 0 0,1-1-1 0 0,-1 0 0 0 0,0 0 1 0 0,0-1-1 0 0,0 1 1 0 0,1-1-1 0 0,-1 0 1 0 0,3 0-18 0 0,4-1 171 0 0,-1 0 0 0 0,1 0 0 0 0,-1-1 0 0 0,0 0 0 0 0,1-1 0 0 0,-1 0 0 0 0,0-1 1 0 0,-1 0-1 0 0,1 0 0 0 0,-1-1 0 0 0,0-1 0 0 0,0 1 0 0 0,0-1 0 0 0,-1-1 0 0 0,0 0 0 0 0,6-6-171 0 0,1 0 119 0 0,-1 0-1 0 0,0-2 0 0 0,-1 1 0 0 0,-1-2 1 0 0,0 0-1 0 0,-1 0 0 0 0,-1-1 0 0 0,0 0 1 0 0,-1-1-1 0 0,-1 0 0 0 0,-1 0 0 0 0,1-8-118 0 0,-5-20-1028 0 0,-4 34-1970 0 0,1 11-1063 0 0,0 1-2619 0 0,0 0-2571 0 0</inkml:trace>
</inkml:ink>
</file>

<file path=ppt/ink/ink2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8.3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38 320 80 0 0,'0'0'151'0'0,"0"0"45"0"0,0 0 444 0 0,0 0 634 0 0,0 0 390 0 0,0 0 146 0 0,0 0-107 0 0,0 0-160 0 0,0 0-138 0 0,0 0-127 0 0,0 0-89 0 0,35 2-127 0 0,111 1-175 0 0,-69-13 243 0 0,-65 4-892 0 0,-4 4-74 0 0,0 0 0 0 0,-1-1-1 0 0,1 0 1 0 0,0 0 0 0 0,-1-1 0 0 0,0 0 0 0 0,0-1-1 0 0,0 1 1 0 0,0-1 0 0 0,-1-1 0 0 0,0 1-1 0 0,0-1 1 0 0,0 0 0 0 0,-1 0 0 0 0,0-1-1 0 0,0 0 1 0 0,-1 0 0 0 0,0 0 0 0 0,0 0 0 0 0,0-1-1 0 0,-1 1 1 0 0,0-1 0 0 0,0 0 0 0 0,-1 0-1 0 0,0-1-163 0 0,-2 3-49 0 0,0 0-1 0 0,0 0 1 0 0,0-1-1 0 0,-1 1 1 0 0,0 0-1 0 0,0 0 0 0 0,-1 0 1 0 0,1 0-1 0 0,-1 0 1 0 0,-1 0-1 0 0,1 1 1 0 0,-1-1-1 0 0,0 1 0 0 0,0-1 1 0 0,-1 1-1 0 0,1 0 1 0 0,-1 0-1 0 0,0 1 1 0 0,-1-1-1 0 0,1 1 0 0 0,-1 0 1 0 0,0 0-1 0 0,0 0 1 0 0,0 1-1 0 0,0 0 1 0 0,-1 0-1 0 0,1 0 0 0 0,-1 0 1 0 0,0 1-1 0 0,0 0 1 0 0,0 0-1 0 0,-2 0 50 0 0,-2 0-172 0 0,0 0-1 0 0,1 0 1 0 0,-1 0-1 0 0,0 1 0 0 0,0 1 1 0 0,0 0-1 0 0,0 0 1 0 0,1 1-1 0 0,-1 0 1 0 0,0 0-1 0 0,0 1 1 0 0,1 1-1 0 0,-1 0 1 0 0,1 0-1 0 0,0 1 0 0 0,0 0 1 0 0,0 0-1 0 0,0 1 1 0 0,1 0-1 0 0,-3 3 173 0 0,-2 3-1 0 0,2 0 1 0 0,-1 1-1 0 0,2 0 0 0 0,-1 1 0 0 0,2 0 0 0 0,0 1 0 0 0,0 0 0 0 0,1 0 0 0 0,1 1 1 0 0,0 0-1 0 0,1 0 0 0 0,1 0 0 0 0,1 1 0 0 0,0 0 0 0 0,0 0 0 0 0,2 0 1 0 0,0 0-1 0 0,1 1 0 0 0,1-1 0 0 0,1 12 1 0 0,1-16 47 0 0,1-1 0 0 0,1 1-1 0 0,-1-1 1 0 0,2 0 0 0 0,0-1 0 0 0,0 1 0 0 0,1-1-1 0 0,0 0 1 0 0,0 0 0 0 0,2-1 0 0 0,-1 1 0 0 0,1-2-1 0 0,0 1 1 0 0,1-1 0 0 0,0 0 0 0 0,0-1 0 0 0,0 0 0 0 0,1-1-1 0 0,0 0 1 0 0,1 0 0 0 0,-1-1 0 0 0,1 0 0 0 0,0-1-1 0 0,0-1 1 0 0,1 1 0 0 0,-1-2 0 0 0,1 1 0 0 0,-1-2-1 0 0,1 0 1 0 0,6 0-47 0 0,5 1 28 0 0,0-1 0 0 0,0-1 0 0 0,0-2-1 0 0,0 0 1 0 0,0-1 0 0 0,-1-1 0 0 0,5-2-28 0 0,200-95-2857 0 0,-86 19-5909 0 0,-112 63 3500 0 0</inkml:trace>
</inkml:ink>
</file>

<file path=ppt/ink/ink2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8.9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361 1 7466 0 0,'0'0'1060'0'0,"0"0"-111"0"0,0 0 9 0 0,0 0 141 0 0,0 0 84 0 0,-31 15-70 0 0,-99 50-157 0 0,29-1 426 0 0,90-55-1358 0 0,0 1 0 0 0,0 0 0 0 0,1 0 0 0 0,1 1 0 0 0,0 0 0 0 0,0 1 0 0 0,1 0 0 0 0,1 0 0 0 0,-2 4-24 0 0,8-15-5 0 0,1 0 0 0 0,-1 1 0 0 0,1-1 1 0 0,-1 0-1 0 0,1 0 0 0 0,-1 1 0 0 0,1-1 0 0 0,0 1 0 0 0,-1-1 0 0 0,1 0 0 0 0,0 1 0 0 0,0-1 0 0 0,0 0 0 0 0,0 1 1 0 0,0-1-1 0 0,0 1 0 0 0,1-1 0 0 0,-1 0 0 0 0,0 1 0 0 0,1-1 0 0 0,-1 0 0 0 0,1 1 0 0 0,0-1 0 0 0,-1 0 0 0 0,1 0 0 0 0,0 1 1 0 0,-1-1-1 0 0,1 0 0 0 0,0 0 0 0 0,0 0 0 0 0,0 0 0 0 0,0 0 0 0 0,0 0 0 0 0,0 0 0 0 0,1-1 0 0 0,-1 1 0 0 0,0 0 1 0 0,0-1-1 0 0,1 1 0 0 0,-1-1 0 0 0,0 1 0 0 0,1-1 0 0 0,-1 1 0 0 0,0-1 0 0 0,1 0 5 0 0,64 5 1207 0 0,-33-13-806 0 0,0-3 0 0 0,-1 0 0 0 0,-1-2 0 0 0,0-2 0 0 0,-1-1 0 0 0,0-1 0 0 0,-2-1 0 0 0,17-14-401 0 0,129-98 807 0 0,-199 190-1383 0 0,19-50 591 0 0,-24 41-11 0 0,3 1 1 0 0,2 2-1 0 0,2 0 1 0 0,2 2 0 0 0,3 0-1 0 0,2 1 1 0 0,0 16-5 0 0,2 192-180 0 0,18-231 166 0 0,1 0 0 0 0,2 0 0 0 0,1-1 0 0 0,2 0 0 0 0,1-1 1 0 0,5 7 13 0 0,-5-10 3 0 0,19 49-21 0 0,-102-145 2216 0 0,-192-219-3759 0 0,263 286 1559 0 0,0-1 1 0 0,0 0-1 0 0,0 0 1 0 0,1 0 0 0 0,-1 0-1 0 0,0 0 1 0 0,1-1 0 0 0,-1 1-1 0 0,1 0 1 0 0,0 0-1 0 0,-1 0 1 0 0,1 0 0 0 0,0 0-1 0 0,-1-1 1 0 0,1 1 0 0 0,0 0-1 0 0,0 0 1 0 0,0-1-1 0 0,0 1 1 0 0,0 0 0 0 0,1 0-1 0 0,-1 0 1 0 0,0-1 0 0 0,0 1-1 0 0,1 0 1 0 0,-1 0-1 0 0,1 0 1 0 0,-1 0 0 0 0,1 0-1 0 0,-1 0 1 0 0,1 0 0 0 0,0 0-1 0 0,0 0 1 0 0,-1 0-1 0 0,1 0 1 0 0,0 0 0 0 0,0 0-1 0 0,0 0 1 0 0,0 1 0 0 0,0-1-1 0 0,0 0 1 0 0,0 1-1 0 0,0-1 1 0 0,0 1 0 0 0,2-1 1 0 0,61-22-208 0 0,-51 19 220 0 0,226-67-2367 0 0,-176 46-5945 0 0,-47 18 3074 0 0,-3 2 152 0 0</inkml:trace>
</inkml:ink>
</file>

<file path=ppt/ink/ink2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9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0 299 520 0 0,'0'0'275'0'0,"0"0"185"0"0,0 0 423 0 0,0 0 445 0 0,0 0 258 0 0,0 0 65 0 0,0 0-111 0 0,0 0-210 0 0,0 0-62 0 0,0 0 35 0 0,0 0 77 0 0,0 0 77 0 0,0 0-25 0 0,5 11-88 0 0,19 35-136 0 0,-24-46-1169 0 0,1 1 0 0 0,-1 0 0 0 0,1-1-1 0 0,0 1 1 0 0,-1-1 0 0 0,1 1 0 0 0,0-1-1 0 0,-1 0 1 0 0,1 1 0 0 0,0-1 0 0 0,0 0 0 0 0,-1 1-1 0 0,1-1 1 0 0,0 0 0 0 0,0 0 0 0 0,-1 0-1 0 0,1 0 1 0 0,0 0 0 0 0,0 0 0 0 0,0 0-1 0 0,-1 0 1 0 0,1 0 0 0 0,0 0 0 0 0,0 0-1 0 0,0 0 1 0 0,-1 0 0 0 0,1-1 0 0 0,0 1 0 0 0,0 0-1 0 0,-1-1 1 0 0,1 1 0 0 0,0 0 0 0 0,-1-1-1 0 0,1 1 1 0 0,0-1 0 0 0,-1 1 0 0 0,1-1-1 0 0,0 0 1 0 0,-1 1 0 0 0,1-1 0 0 0,-1 1-1 0 0,0-1 1 0 0,1 0-39 0 0,3-2 244 0 0,25-21 246 0 0,-1-1 0 0 0,-1-1-1 0 0,-2-1 1 0 0,0-2 0 0 0,2-6-490 0 0,11-11 207 0 0,74-91 45 0 0,-118 181-1682 0 0,6-43 1429 0 0,-13 105-190 0 0,13-102 200 0 0,1-1-1 0 0,-1 0 1 0 0,1 1-1 0 0,0-1 1 0 0,0 0-1 0 0,0 0 1 0 0,0 0 0 0 0,0 0-1 0 0,1 0 1 0 0,-1 0-1 0 0,1 0 1 0 0,0 0 0 0 0,0 0-1 0 0,0-1 1 0 0,0 1-1 0 0,0-1 1 0 0,1 1-1 0 0,-1-1 1 0 0,1 0 0 0 0,-1 0-1 0 0,1 0 1 0 0,0 0-1 0 0,0-1 1 0 0,0 1 0 0 0,0-1-1 0 0,0 0 1 0 0,0 0-1 0 0,0 0 1 0 0,1 0-1 0 0,1 0-8 0 0,3 0 100 0 0,-1 1 0 0 0,1-2-1 0 0,0 1 1 0 0,0-1-1 0 0,-1-1 1 0 0,1 1-1 0 0,0-1 1 0 0,-1-1-1 0 0,1 1 1 0 0,0-1-1 0 0,-1-1 1 0 0,0 1-1 0 0,0-1 1 0 0,0-1-1 0 0,0 1 1 0 0,0-1-1 0 0,0 0 1 0 0,-1-1-1 0 0,0 0 1 0 0,0 0 0 0 0,0 0-1 0 0,-1 0 1 0 0,1-1-1 0 0,-1 0 1 0 0,-1 0-1 0 0,1 0 1 0 0,3-7-100 0 0,26-22-3022 0 0,-20 25-1411 0 0,0 3-3758 0 0,-8 4-1270 0 0</inkml:trace>
</inkml:ink>
</file>

<file path=ppt/ink/ink2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40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88 1776 0 0,'0'0'1189'0'0,"0"0"-1"0"0,0 0 96 0 0,0 0 190 0 0,0 0 155 0 0,0 0 24 0 0,0 0-103 0 0,0 0-200 0 0,0 0-216 0 0,0 0-186 0 0,0 0-122 0 0,0 0-79 0 0,20-9-82 0 0,65-32-50 0 0,42 7 1240 0 0,8 31-854 0 0,-131 3-994 0 0,0 1 0 0 0,-1 0 1 0 0,1 0-1 0 0,0 0 0 0 0,0 0 0 0 0,-1 1 0 0 0,1-1 0 0 0,-1 1 0 0 0,1 0 0 0 0,-1 0 0 0 0,0 0 0 0 0,0 1 0 0 0,0-1 0 0 0,0 1 0 0 0,0 0 0 0 0,0-1 0 0 0,-1 1 0 0 0,1 0 0 0 0,-1 1 0 0 0,0-1 0 0 0,0 0 0 0 0,0 1 0 0 0,-1-1 0 0 0,1 1 0 0 0,-1 0 0 0 0,0-1 0 0 0,1 1 0 0 0,-2 0 0 0 0,1 0 0 0 0,0 0 0 0 0,-1 0 0 0 0,0-1 0 0 0,0 1 0 0 0,0 0 0 0 0,0 0 0 0 0,-1 0 0 0 0,1 0 0 0 0,-1 0 0 0 0,0 0 0 0 0,0-1 0 0 0,-1 1 0 0 0,1 0 0 0 0,-1-1 0 0 0,0 1 0 0 0,0-1 0 0 0,0 2-7 0 0,-17 25-11 0 0,-1 0 1 0 0,-1-2-1 0 0,-2 0 0 0 0,0-1 1 0 0,-2-1-1 0 0,-1-2 0 0 0,-9 6 11 0 0,-38 39-35 0 0,44-41 48 0 0,22-23-16 0 0,-1 1 0 0 0,2 0 0 0 0,-1 0 0 0 0,1 1 0 0 0,0 0-1 0 0,0 0 1 0 0,0 0 0 0 0,1 1 0 0 0,1 0 0 0 0,-1 0 0 0 0,1 0 0 0 0,0 1 0 0 0,1-1 0 0 0,0 1 0 0 0,1 0 0 0 0,-1 0 0 0 0,0 7 3 0 0,3-12 20 0 0,1 0 0 0 0,-1 0 0 0 0,0 0-1 0 0,1 1 1 0 0,0-1 0 0 0,0 0 0 0 0,0 0 0 0 0,1-1 0 0 0,-1 1 0 0 0,1 0 0 0 0,0 0 0 0 0,0-1 0 0 0,0 1 0 0 0,0-1 0 0 0,1 1-1 0 0,0-1 1 0 0,-1 0 0 0 0,1 0 0 0 0,0 0 0 0 0,0-1 0 0 0,1 1 0 0 0,-1-1 0 0 0,1 1 0 0 0,-1-1 0 0 0,1 0 0 0 0,0-1 0 0 0,-1 1-1 0 0,1-1 1 0 0,0 1 0 0 0,1-1-20 0 0,13 4 146 0 0,0-1-1 0 0,1 0 0 0 0,-1-1 1 0 0,1-1-1 0 0,0-1 0 0 0,0-1 1 0 0,0-1-1 0 0,-1 0 1 0 0,5-2-146 0 0,189-44-1254 0 0,-160 35-1814 0 0,-19 3-5066 0 0,-17 5-2374 0 0</inkml:trace>
</inkml:ink>
</file>

<file path=ppt/ink/ink2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0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418 1 6209 0 0,'0'0'2083'0'0,"0"0"-420"0"0,0 0-302 0 0,0 0-149 0 0,0 0-70 0 0,0 0-53 0 0,0 0-101 0 0,0 0-106 0 0,0 0-143 0 0,0 0-198 0 0,0 0-181 0 0,-27 0-137 0 0,-85 2-96 0 0,108-2-122 0 0,1 0 0 0 0,-1 0 1 0 0,0 0-1 0 0,0 1 0 0 0,0 0 1 0 0,1 0-1 0 0,-1 0 1 0 0,0 0-1 0 0,1 0 0 0 0,-1 0 1 0 0,1 1-1 0 0,-1 0 0 0 0,1 0 1 0 0,0 0-1 0 0,-1 0 0 0 0,1 0 1 0 0,0 1-1 0 0,0 0-5 0 0,-7 6 13 0 0,-5 0-36 0 0,1 0 1 0 0,0 1-1 0 0,0 1 0 0 0,1 0 0 0 0,0 1 1 0 0,1 1-1 0 0,1-1 0 0 0,0 2 0 0 0,0 0 1 0 0,2 0-1 0 0,-1 1 0 0 0,2 0 0 0 0,0 0 1 0 0,1 1-1 0 0,1 0 0 0 0,0 0 1 0 0,1 1-1 0 0,1 0 0 0 0,0 0 0 0 0,1 0 1 0 0,1 0-1 0 0,1 4 23 0 0,1-18-9 0 0,1 1 0 0 0,-1-1 0 0 0,1 0 0 0 0,0 1 0 0 0,0-1 0 0 0,0 0 0 0 0,0 1 0 0 0,1-1 0 0 0,-1 0 0 0 0,1 0 0 0 0,0 0 0 0 0,0 0 0 0 0,0 0 0 0 0,0-1 0 0 0,1 1 0 0 0,-1-1 0 0 0,1 1 0 0 0,-1-1 0 0 0,1 0 0 0 0,0 0 0 0 0,0 0 0 0 0,0 0 0 0 0,0 0 0 0 0,0-1 0 0 0,1 0 0 0 0,-1 1 0 0 0,0-1 0 0 0,1 0 0 0 0,2 0 9 0 0,2 1 71 0 0,0-1 0 0 0,0 0 0 0 0,0 0 0 0 0,0 0-1 0 0,0-1 1 0 0,0-1 0 0 0,0 1 0 0 0,0-1 0 0 0,0-1 0 0 0,0 1 0 0 0,0-1-1 0 0,4-2-70 0 0,16-10 273 0 0,-1-2-1 0 0,-1 0 1 0 0,0-2-1 0 0,-1 0 0 0 0,-1-2 1 0 0,-1-1-1 0 0,-1-1 1 0 0,0-1-1 0 0,10-15-272 0 0,-23 27 37 0 0,126-157 523 0 0,-135 168-580 0 0,0 0 1 0 0,0 1-1 0 0,0-1 1 0 0,0 0-1 0 0,0 1 1 0 0,0-1-1 0 0,0 0 1 0 0,0 1-1 0 0,0-1 1 0 0,0 1-1 0 0,0-1 1 0 0,0 0-1 0 0,0 1 1 0 0,0-1-1 0 0,0 0 1 0 0,0 1-1 0 0,0-1 1 0 0,1 0-1 0 0,-1 1 1 0 0,0-1-1 0 0,0 0 1 0 0,0 1-1 0 0,1-1 1 0 0,-1 0-1 0 0,0 1 1 0 0,0-1-1 0 0,1 0 1 0 0,-1 0-1 0 0,0 1 1 0 0,1-1-1 0 0,-1 0 1 0 0,0 0-1 0 0,1 0 0 0 0,-1 0 1 0 0,0 1-1 0 0,1-1 1 0 0,-1 0-1 0 0,0 0 1 0 0,1 0-1 0 0,-1 0 1 0 0,0 0-1 0 0,1 0 1 0 0,-1 0-1 0 0,1 0 1 0 0,-1 0-1 0 0,0 0 1 0 0,1 0-1 0 0,-1 0 1 0 0,0 0-1 0 0,1 0 1 0 0,-1 0-1 0 0,0 0 1 0 0,1-1-1 0 0,-1 1 1 0 0,0 0-1 0 0,1 0 1 0 0,-1 0-1 0 0,0 0 1 0 0,1-1-1 0 0,-1 1 1 0 0,0 0-1 0 0,1-1 20 0 0,4 23-80 0 0,15 25-3 0 0,-3 1-1 0 0,-1 0 0 0 0,-3 1 0 0 0,-1 1 0 0 0,-3 0 0 0 0,-2 0 0 0 0,-2 0 1 0 0,-3 28 83 0 0,-2-72-16 0 0,2 19-23 0 0,-2-1 0 0 0,0 1 0 0 0,-2 0 0 0 0,-1-1 0 0 0,-1 0 0 0 0,-1 1 0 0 0,-1-1 0 0 0,-1-1 0 0 0,-1 1 0 0 0,-2 3 39 0 0,6-16-60 0 0,-1 1 0 0 0,0-1 1 0 0,-1 0-1 0 0,0-1 0 0 0,0 1 0 0 0,-1-1 0 0 0,0-1 0 0 0,-1 1 1 0 0,0-1-1 0 0,-1 0 0 0 0,0-1 0 0 0,0 0 0 0 0,-1-1 0 0 0,0 0 1 0 0,0 0-1 0 0,0-1 0 0 0,-1 0 0 0 0,0-1 0 0 0,0 0 0 0 0,-1-1 1 0 0,0 0-1 0 0,1-1 0 0 0,-12 2 60 0 0,22-5 16 0 0,-1 0 0 0 0,0 0 0 0 0,0 0 0 0 0,1 0 0 0 0,-1 0 0 0 0,0 0 0 0 0,1 0 0 0 0,-1-1 0 0 0,0 1 0 0 0,1-1 0 0 0,-1 0 0 0 0,0 1 0 0 0,1-1 0 0 0,-1 0 0 0 0,1 0 0 0 0,0 0 0 0 0,-1 0 1 0 0,1 0-1 0 0,0 0 0 0 0,-1 0 0 0 0,1 0 0 0 0,0-1 0 0 0,0 1 0 0 0,0 0 0 0 0,0-1 0 0 0,0 1 0 0 0,0-1 0 0 0,1 1 0 0 0,-1-1 0 0 0,0 1 0 0 0,1-1 0 0 0,-1 0 0 0 0,1 1 0 0 0,-1-1 0 0 0,1 0 0 0 0,0 0 0 0 0,0 1 0 0 0,0-1 0 0 0,0 0 0 0 0,0 1 0 0 0,0-2-16 0 0,0-12 40 0 0,1 1-1 0 0,1-1 1 0 0,0 0-1 0 0,1 0 1 0 0,0 1-1 0 0,1 0 1 0 0,1-1-1 0 0,0 1 0 0 0,1 1 1 0 0,0-1-1 0 0,1 1 1 0 0,3-4-40 0 0,38-68 57 0 0,2 3 1 0 0,5 1 0 0 0,3 3-1 0 0,46-46-57 0 0,-98 117 4 0 0,24-25 61 0 0,-2-1 1 0 0,-1-1 0 0 0,-2-1 0 0 0,-1-1 0 0 0,-2-2-66 0 0,-16 21 280 0 0,-5 15-98 0 0,-1 2-15 0 0,0 0-36 0 0,0 0-66 0 0,-5 23-512 0 0,0 125 362 0 0,39-58-8 0 0,-32-87 115 0 0,-1 0 1 0 0,1 1-1 0 0,0-2 1 0 0,0 1-1 0 0,0 0 1 0 0,1 0-1 0 0,-1-1 1 0 0,1 1-1 0 0,-1-1 1 0 0,1 0-1 0 0,0 0 1 0 0,0 0-1 0 0,0 0 1 0 0,0 0-1 0 0,0 0 1 0 0,0-1-1 0 0,1 0 1 0 0,-1 0-1 0 0,1 0 1 0 0,-1 0-1 0 0,0 0 1 0 0,1 0-1 0 0,-1-1 1 0 0,1 0 0 0 0,0 0-1 0 0,-1 0 1 0 0,1 0-1 0 0,-1 0 1 0 0,1-1-1 0 0,-1 0 1 0 0,1 1-1 0 0,-1-1 1 0 0,0-1-1 0 0,1 1 1 0 0,-1 0-1 0 0,0-1 1 0 0,0 1-1 0 0,0-1 1 0 0,0 0-1 0 0,0 0 1 0 0,0-1-1 0 0,-1 1 1 0 0,2-1-23 0 0,16-23 168 0 0,0-1-1 0 0,-2-1 1 0 0,-1 0 0 0 0,-1-2 0 0 0,2-7-168 0 0,9-4-59 0 0,-27 41-29 0 0,0 0-59 0 0,0 0-123 0 0,1 19-973 0 0,0-7 1149 0 0,28 148-318 0 0,-27-156 469 0 0,0-1 0 0 0,-1 1-1 0 0,1-1 1 0 0,0 0 0 0 0,1 0 0 0 0,-1 0-1 0 0,1 0 1 0 0,-1 0 0 0 0,1 0 0 0 0,0-1-1 0 0,0 1 1 0 0,0-1 0 0 0,0 0-1 0 0,1 0 1 0 0,-1 0 0 0 0,0 0 0 0 0,1-1-1 0 0,0 1 1 0 0,-1-1 0 0 0,1 0 0 0 0,0 0-1 0 0,-1 0 1 0 0,1-1 0 0 0,0 1 0 0 0,0-1-1 0 0,0 0 1 0 0,0 0 0 0 0,-1 0 0 0 0,1-1-1 0 0,0 1 1 0 0,0-1 0 0 0,0 0-1 0 0,-1 0 1 0 0,1 0 0 0 0,0 0 0 0 0,-1-1-1 0 0,1 0 1 0 0,-1 1 0 0 0,0-1 0 0 0,1-1-1 0 0,-1 1 1 0 0,0 0 0 0 0,0-1 0 0 0,-1 1-1 0 0,1-1 1 0 0,2-2-57 0 0,21-26 571 0 0,-1-1 0 0 0,-2-1 0 0 0,0-1 0 0 0,-3-1 0 0 0,9-22-571 0 0,-16 33 52 0 0,29-57-598 0 0,-41 78 339 0 0,-1 3-4787 0 0,0-1-5283 0 0,0 5 1272 0 0</inkml:trace>
</inkml:ink>
</file>

<file path=ppt/ink/ink2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1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0 237 4169 0 0,'0'0'2871'0'0,"0"0"-897"0"0,0 0 84 0 0,0 0 256 0 0,0 0-105 0 0,0 0-300 0 0,0 0-310 0 0,0 0-280 0 0,0 0-272 0 0,34-7-241 0 0,107-25-196 0 0,-134 31-514 0 0,0 0 1 0 0,0 0-1 0 0,0-1 1 0 0,0 0-1 0 0,0 0 0 0 0,-1-1 1 0 0,1 0-1 0 0,-1 0 1 0 0,1 0-1 0 0,-1-1 1 0 0,0 0-1 0 0,0 0 1 0 0,3-4-97 0 0,4-4 222 0 0,-8 9-165 0 0,-1-1-1 0 0,1 1 1 0 0,-1-1-1 0 0,0-1 1 0 0,0 1-1 0 0,0 0 1 0 0,-1-1 0 0 0,0 0-1 0 0,0 0 1 0 0,0 0-1 0 0,0 0 1 0 0,-1 0-1 0 0,0-1 1 0 0,0 1-1 0 0,0-1 1 0 0,-1 0-1 0 0,0 1 1 0 0,0-1 0 0 0,0 0-1 0 0,-1 0-56 0 0,-2 2-141 0 0,0 1 0 0 0,-1 0 0 0 0,0 0 1 0 0,1 1-1 0 0,-1-1 0 0 0,0 0 0 0 0,0 1 0 0 0,-1-1 0 0 0,1 1 0 0 0,0 0 0 0 0,-1 0 0 0 0,1 1 0 0 0,-1-1 0 0 0,0 1 1 0 0,0 0-1 0 0,1 0 0 0 0,-1 0 0 0 0,0 0 0 0 0,0 0 0 0 0,0 1 0 0 0,0 0 0 0 0,0 0 0 0 0,0 0 0 0 0,0 0 1 0 0,0 1-1 0 0,0-1 0 0 0,0 1 0 0 0,1 0 0 0 0,-4 1 141 0 0,-6 2-259 0 0,0 1 0 0 0,0 0-1 0 0,0 1 1 0 0,1 0 0 0 0,0 1 0 0 0,0 1 0 0 0,1 0-1 0 0,-1 0 1 0 0,2 1 0 0 0,-1 0 0 0 0,1 1 0 0 0,1 1-1 0 0,0-1 1 0 0,-4 8 259 0 0,6-10-43 0 0,1 0 0 0 0,1 0 0 0 0,-1 1 0 0 0,2 0 0 0 0,-1 0 0 0 0,1 1-1 0 0,0-1 1 0 0,1 1 0 0 0,0 0 0 0 0,1 0 0 0 0,0 0 0 0 0,0 0 0 0 0,1 0 0 0 0,1 1 0 0 0,-1-1 0 0 0,2 7 43 0 0,1-11-5 0 0,1-1 1 0 0,0 0-1 0 0,0 0 1 0 0,0 0 0 0 0,0-1-1 0 0,1 1 1 0 0,0-1-1 0 0,0 0 1 0 0,0 0 0 0 0,0 0-1 0 0,1 0 1 0 0,-1-1 0 0 0,1 0-1 0 0,0 0 1 0 0,0 0-1 0 0,0 0 1 0 0,1-1 0 0 0,-1 0-1 0 0,0 0 1 0 0,1 0-1 0 0,-1-1 1 0 0,1 0 0 0 0,0 0-1 0 0,0 0 1 0 0,-1-1-1 0 0,1 0 1 0 0,2 0 4 0 0,13 1-459 0 0,0-2 0 0 0,-1 0-1 0 0,1-1 1 0 0,0-1 0 0 0,-1-1 0 0 0,0 0-1 0 0,0-2 1 0 0,0-1 0 0 0,12-5 459 0 0,39-14-6655 0 0,-48 18 474 0 0</inkml:trace>
</inkml:ink>
</file>

<file path=ppt/ink/ink2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1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204 0 13051 0 0,'0'0'1684'0'0,"0"0"-272"0"0,0 0-90 0 0,0 0-114 0 0,0 0-143 0 0,0 0-180 0 0,0 0-190 0 0,0 0-168 0 0,-31 19-162 0 0,-94 59-132 0 0,100-64-167 0 0,3 5 101 0 0,21-13-183 0 0,2-3-21 0 0,0-1 1 0 0,0 1 0 0 0,0-1 0 0 0,0 0-1 0 0,0 1 1 0 0,1-1 0 0 0,-1 0-1 0 0,1 0 1 0 0,-1 0 0 0 0,1 0 0 0 0,0 0-1 0 0,0-1 1 0 0,0 1 0 0 0,0 0 0 0 0,0-1-1 0 0,0 1 1 0 0,0-1 0 0 0,0 0 0 0 0,0 0-1 0 0,1 0 1 0 0,-1 0 0 0 0,1 0 0 0 0,-1 0-1 0 0,1-1 1 0 0,-1 1 0 0 0,1-1 0 0 0,-1 0-1 0 0,1 1 1 0 0,1-1 36 0 0,2 1-26 0 0,34 10-1 0 0,-24-8 41 0 0,0 0 0 0 0,0 2 0 0 0,-1 0 0 0 0,0 0 1 0 0,1 2-1 0 0,-2 0 0 0 0,1 0 0 0 0,-1 2 0 0 0,0-1 0 0 0,-1 2 0 0 0,8 7-14 0 0,-18-14 50 0 0,-1 0-1 0 0,1 0 1 0 0,-1 0-1 0 0,0 1 1 0 0,0-1-1 0 0,0 1 1 0 0,0 0-1 0 0,-1-1 1 0 0,1 1-1 0 0,-1 0 1 0 0,0 0 0 0 0,0 0-1 0 0,-1 0 1 0 0,1 0-1 0 0,-1 0 1 0 0,0 0-1 0 0,0 0 1 0 0,0 0-1 0 0,0 0 1 0 0,-1 0 0 0 0,0 0-1 0 0,0 0 1 0 0,0 0-1 0 0,0 0 1 0 0,0 0-1 0 0,-1 0 1 0 0,0-1-1 0 0,0 1 1 0 0,0-1 0 0 0,0 1-1 0 0,0-1 1 0 0,-2 2-50 0 0,-5 5 4 0 0,1-1 0 0 0,-2 0 0 0 0,1 0 0 0 0,-1-1 0 0 0,0-1 0 0 0,-1 0 0 0 0,1 0 1 0 0,-1-1-1 0 0,-1 0 0 0 0,1-1 0 0 0,-11 4-4 0 0,-30 5-3059 0 0,-4-6-4394 0 0,41-5-2563 0 0</inkml:trace>
</inkml:ink>
</file>

<file path=ppt/ink/ink2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2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15995 0 0,'0'0'1177'0'0,"0"0"-537"0"0,0 0-256 0 0,0 0 0 0 0,0 0-24 0 0,0 0-88 0 0,0 0-144 0 0,0 0-216 0 0,0 0-144 0 0,0 0-88 0 0,0 0-96 0 0,0 0-136 0 0,0 0-248 0 0,46 18-489 0 0,-34-14-991 0 0,-4-1-2049 0 0,1-3-4705 0 0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8.9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0 103 8018 0 0,'0'0'1357'0'0,"0"0"13"0"0,0 0 204 0 0,0 0-21 0 0,0 0-290 0 0,0 0-297 0 0,35 0-193 0 0,110 0-111 0 0,40-18 787 0 0,79-21-870 0 0,-25 4-6713 0 0,-178 25-4687 0 0,-53 9 8212 0 0</inkml:trace>
</inkml:ink>
</file>

<file path=ppt/ink/ink2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5.9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81 99 7298 0 0,'0'0'1351'0'0,"0"0"-106"0"0,0 0-23 0 0,0 0 50 0 0,0 0-68 0 0,0 0-176 0 0,0 0-299 0 0,0 0-287 0 0,0 0-122 0 0,0 0-106 0 0,0 0-70 0 0,-8 7 11 0 0,3-1-109 0 0,-1 0 0 0 0,1 0 0 0 0,0 0 0 0 0,1 0 1 0 0,-1 1-1 0 0,1 0 0 0 0,0 0 0 0 0,1 0 0 0 0,0 1 0 0 0,0-1 1 0 0,-1 5-47 0 0,-1 6 36 0 0,0 1 0 0 0,1-1 1 0 0,1 1-1 0 0,1 0 0 0 0,0-1 1 0 0,1 1-1 0 0,2 0 1 0 0,-1 0-1 0 0,2 0 0 0 0,1 0 1 0 0,0-1-1 0 0,2 1 0 0 0,0-1 1 0 0,0 0-1 0 0,2 0 0 0 0,0-1 1 0 0,2 0-1 0 0,-1 0 0 0 0,9 10-36 0 0,-13-23 58 0 0,0 1-1 0 0,1-1 1 0 0,0 1-1 0 0,0-1 1 0 0,0-1-1 0 0,0 1 1 0 0,1-1-1 0 0,-1 0 1 0 0,1 0-1 0 0,0 0 1 0 0,0-1-1 0 0,0 0 1 0 0,0 0-1 0 0,0-1 1 0 0,0 0-1 0 0,1 0 1 0 0,-1 0-1 0 0,0-1 0 0 0,1 1 1 0 0,-1-2-1 0 0,0 1 1 0 0,1-1-1 0 0,-1 0 1 0 0,0 0-1 0 0,0-1 1 0 0,0 1-1 0 0,0-1 1 0 0,0-1-1 0 0,0 1 1 0 0,0-1-1 0 0,3-2-57 0 0,20-16 335 0 0,0-1-1 0 0,-2-1 1 0 0,0-2-1 0 0,-2 0 1 0 0,-1-2-1 0 0,-1 0 0 0 0,-1-2 1 0 0,-1 0-1 0 0,-2-2 1 0 0,1-5-335 0 0,-10 22 62 0 0,-2-1 0 0 0,0 0 0 0 0,0-1 0 0 0,-2 0 0 0 0,0 0 1 0 0,-1 0-1 0 0,0-1 0 0 0,-1 0 0 0 0,-1 0 0 0 0,-1 0 0 0 0,0 0 0 0 0,-2 0 0 0 0,1 0 0 0 0,-3-12-62 0 0,-29-11-1613 0 0,31 39 1377 0 0,-1 1 0 0 0,0-1-1 0 0,0 1 1 0 0,0-1 0 0 0,0 1 0 0 0,0-1 0 0 0,0 1 0 0 0,0 0-1 0 0,0 0 1 0 0,-1-1 0 0 0,1 1 0 0 0,0 0 0 0 0,0 0-1 0 0,0 0 1 0 0,0 0 0 0 0,0 0 0 0 0,0 0 0 0 0,0 1-1 0 0,0-1 1 0 0,0 0 0 0 0,0 0 0 0 0,0 1 0 0 0,0-1 0 0 0,0 1-1 0 0,0-1 1 0 0,0 1 0 0 0,0-1 0 0 0,0 1 0 0 0,0 0-1 0 0,0-1 1 0 0,0 1 0 0 0,1 0 0 0 0,-1 0 0 0 0,0 0 0 0 0,0-1-1 0 0,1 1 1 0 0,-1 0 0 0 0,1 0 0 0 0,-1 0 0 0 0,1 0-1 0 0,-1 0 1 0 0,1 1 236 0 0,-6 11-5361 0 0,1-4-1563 0 0</inkml:trace>
  <inkml:trace contextRef="#ctx0" brushRef="#br0" timeOffset="554.592">1108 43 4273 0 0,'0'0'1559'0'0,"0"0"-100"0"0,0 0 147 0 0,0 0 237 0 0,0 0 96 0 0,0 0-115 0 0,0 0-282 0 0,0 0-311 0 0,0 0-252 0 0,0 0-219 0 0,0 0-179 0 0,0 0-154 0 0,0 0-158 0 0,-15-7-95 0 0,-50-24-32 0 0,62 31-134 0 0,1-1-1 0 0,0 1 1 0 0,0-1-1 0 0,0 1 1 0 0,-1 0-1 0 0,1 0 1 0 0,0 0-1 0 0,0 0 0 0 0,-1 0 1 0 0,1 0-1 0 0,0 1 1 0 0,0-1-1 0 0,-1 1 1 0 0,1-1-1 0 0,0 1 1 0 0,0 0-1 0 0,0 0 0 0 0,0 0 1 0 0,0 0-1 0 0,0 0 1 0 0,0 0-1 0 0,0 1 1 0 0,1-1-1 0 0,-1 1 1 0 0,-1 0-8 0 0,-4 4 27 0 0,-11 7 38 0 0,7-7-50 0 0,1 0 0 0 0,0 1 0 0 0,0 0 0 0 0,1 1 0 0 0,0 0 0 0 0,0 1 0 0 0,1-1 0 0 0,0 2-1 0 0,1-1 1 0 0,0 1 0 0 0,-4 7-15 0 0,10-14-13 0 0,0 0 0 0 0,0 0 0 0 0,0 0 0 0 0,0 0 0 0 0,0 0 0 0 0,1 0 0 0 0,0 1 0 0 0,-1-1 0 0 0,1 0 0 0 0,0 0 0 0 0,0 0 0 0 0,1 1 0 0 0,-1-1 0 0 0,1 0 0 0 0,0 0 0 0 0,0 0 0 0 0,0 0 0 0 0,0 0 0 0 0,0 0 0 0 0,0 0 0 0 0,1 0 0 0 0,0-1 0 0 0,-1 1 0 0 0,1 0 0 0 0,0-1 0 0 0,0 1 0 0 0,1-1 0 0 0,-1 0 0 0 0,1 1 13 0 0,82 52-492 0 0,-63-43 456 0 0,2 0 31 0 0,-18-10 4 0 0,-1-1 0 0 0,0 1 0 0 0,0 0-1 0 0,0 1 1 0 0,0 0 0 0 0,-1-1 0 0 0,1 1 0 0 0,-1 1 0 0 0,0-1 0 0 0,1 1 0 0 0,-1 0 0 0 0,-1-1 0 0 0,1 2 0 0 0,-1-1 0 0 0,1 0 0 0 0,-1 1-1 0 0,-1 0 1 0 0,1-1 0 0 0,-1 1 0 0 0,1 0 0 0 0,-1 0 0 0 0,-1 1 0 0 0,1-1 0 0 0,0 5 1 0 0,-2-3 56 0 0,-1 1-1 0 0,0 0 1 0 0,0 0 0 0 0,-1-1 0 0 0,0 1-1 0 0,0-1 1 0 0,-1 1 0 0 0,1-1-1 0 0,-2 0 1 0 0,1 0 0 0 0,-1 0-1 0 0,0 0 1 0 0,-1-1 0 0 0,1 0 0 0 0,-1 0-1 0 0,-1 0 1 0 0,1 0 0 0 0,-5 3-56 0 0,-120 78 341 0 0,124-83-404 0 0,-1-1-1 0 0,0 0 0 0 0,0 0 0 0 0,0 0 1 0 0,0-1-1 0 0,0 0 0 0 0,0-1 1 0 0,0 0-1 0 0,-1 0 0 0 0,1 0 0 0 0,0-1 1 0 0,-1 0-1 0 0,-6-1 64 0 0,1-12-2875 0 0,12-3-6123 0 0,1 9 240 0 0</inkml:trace>
</inkml:ink>
</file>

<file path=ppt/ink/ink2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6:50.11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16 192 0 0 0,'0'0'215'0'0,"0"0"408"0"0,0 0 79 0 0,0 0-78 0 0,0 0-150 0 0,0 0-158 0 0,0 0-143 0 0,0 0-135 0 0,0 0-72 0 0,0 0 8 0 0,-3-10 44 0 0,-9-33 65 0 0,12 42-19 0 0,0 0 0 0 0,0 0 1 0 0,0 1-1 0 0,1-1 0 0 0,-1 0 0 0 0,0 0 1 0 0,1 0-1 0 0,-1 0 0 0 0,1 0 0 0 0,-1 0 0 0 0,1 1 1 0 0,-1-1-1 0 0,1 0 0 0 0,-1 0 0 0 0,1 1 1 0 0,0-1-1 0 0,-1 0 0 0 0,1 1 0 0 0,0-1 0 0 0,0 1 1 0 0,0-1-1 0 0,-1 1 0 0 0,1-1 0 0 0,0 1 1 0 0,0 0-1 0 0,0-1 0 0 0,0 1 0 0 0,0 0 0 0 0,0 0 1 0 0,0-1-1 0 0,0 1 0 0 0,0 0 0 0 0,-1 0 1 0 0,1 0-1 0 0,0 0 0 0 0,0 0 0 0 0,0 0 0 0 0,0 1 1 0 0,0-1-1 0 0,0 0 0 0 0,0 0 0 0 0,0 1 1 0 0,0-1-1 0 0,0 1 0 0 0,-1-1 0 0 0,1 1 0 0 0,0-1 1 0 0,0 1-1 0 0,0-1 0 0 0,-1 1 0 0 0,1 0-64 0 0,39 11 581 0 0,1-2-1 0 0,0-2 0 0 0,0-2 0 0 0,1-1 0 0 0,0-2 0 0 0,-1-2 0 0 0,1-2 0 0 0,17-3-580 0 0,283-32 1574 0 0,92 10-1002 0 0,-216 17 719 0 0,74-17-1291 0 0,-96 7 388 0 0,42 6-205 0 0,70 7 169 0 0,-167 2 7 0 0,76-7 1 0 0,64 0 9 0 0,223 7 133 0 0,-53 15-190 0 0,175-11 52 0 0,-87 11 95 0 0,10-11-54 0 0,-329-11-242 0 0,-81 3-99 0 0,-73 5-102 0 0,-66 3 30 0 0,0 0 11 0 0,0 0-28 0 0,0 0-15 0 0,0 0 0 0 0,0 0 25 0 0,0 0 6 0 0,0 0-2 0 0,0 0 15 0 0,0 0 7 0 0,0 0 5 0 0,0 0-19 0 0,0 0 0 0 0,0 0 17 0 0,0 0-14 0 0,0 0 1 0 0,0 0-12 0 0,0 0 2 0 0,0 0 0 0 0,0 0-7 0 0,0 0-8 0 0,0 0-7 0 0,0 0 2 0 0,0 0 6 0 0,0 0-16 0 0,0 0-17 0 0,0 0-16 0 0,0 0-20 0 0,0 0-17 0 0,0 0 44 0 0,0 0 21 0 0,0 0-3 0 0,0 0 0 0 0,0 0 9 0 0,0 0 13 0 0,0 0 12 0 0,0 0-6 0 0,0 0 13 0 0,0 0 8 0 0,0 0-19 0 0,0 0 42 0 0,0 0 5 0 0,0 0-8 0 0,0 0 33 0 0,0 0-15 0 0,0 0 4 0 0,0 0 19 0 0,0 0-10 0 0,0 0 2 0 0,0 0 2 0 0,0 0 2 0 0,0 0-12 0 0,0 0 6 0 0,0 0-2 0 0,0 0-17 0 0,0 0 12 0 0,0 0-18 0 0,0 0-11 0 0,0 0 2 0 0,0 0 2 0 0,0 0-24 0 0,0 0 10 0 0,0 0-18 0 0,0 0-27 0 0,27 7-3318 0 0,19 49-9509 0 0,-40-46 10455 0 0</inkml:trace>
</inkml:ink>
</file>

<file path=ppt/ink/ink2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6:55.007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6 66 0 0 0,'0'0'424'0'0,"0"0"164"0"0,0 0 51 0 0,0 0-6 0 0,0 0 53 0 0,0 0 63 0 0,0 0 74 0 0,0 0 28 0 0,0 0-40 0 0,-1-10-80 0 0,-4-46 1445 0 0,13 469-137 0 0,-8 200-1620 0 0,31-126-191 0 0,-29-447-329 0 0,-1-21-2191 0 0,0-2-5018 0 0,-1-16 5216 0 0</inkml:trace>
</inkml:ink>
</file>

<file path=ppt/ink/ink2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6:56.66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0 343 0 0 0,'0'0'741'0'0,"0"0"236"0"0,0 0 143 0 0,0 0 50 0 0,0 0 22 0 0,37-18-51 0 0,115-58-124 0 0,-5 16 942 0 0,-48 32-1251 0 0,2 5 1 0 0,0 5-1 0 0,1 3 1 0 0,0 6 0 0 0,1 3-1 0 0,93 9-708 0 0,133 15 1027 0 0,-36-24 75 0 0,65-36-584 0 0,73 25-295 0 0,94 16-89 0 0,135 5 519 0 0,-307-27-216 0 0,-67-2-72 0 0,153 24-281 0 0,-56 27-174 0 0,11-18 164 0 0,-219 3-150 0 0,5-4 64 0 0,-9-7-85 0 0,-67 11 39 0 0,-55-7-64 0 0,-14 52-608 0 0,-13-2 742 0 0,-3 1 1 0 0,-2 1 0 0 0,-2 1-1 0 0,-3 0 1 0 0,-2 1 0 0 0,-3 3-13 0 0,-2-33 10 0 0,17 131 404 0 0,-8 1 0 0 0,-6 0 0 0 0,-9 50-414 0 0,-48 151 1024 0 0,42-158-846 0 0,23-111-611 0 0,5-34-3365 0 0,-17-23-5238 0 0,-4-33 7607 0 0,0 5-3405 0 0</inkml:trace>
</inkml:ink>
</file>

<file path=ppt/ink/ink2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46.670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4 100 0 0 0,'0'0'307'0'0,"0"0"593"0"0,0 0 169 0 0,0 0-10 0 0,0 0-10 0 0,0 0-15 0 0,0-1-1120 0 0,-4-2 8174 0 0,152-2-4085 0 0,70-23-2427 0 0,68-20-793 0 0,-222 33-613 0 0,-63 15-152 0 0,-1 0-4 0 0,0 0 18 0 0,0 0 24 0 0,0 0 22 0 0,0 0 8 0 0,-23 0 142 0 0,-235 30-1222 0 0,192-19 851 0 0,-77 11 275 0 0,143-22-110 0 0,0 0-10 0 0,0 0-1 0 0,0 0-16 0 0,0 0-15 0 0,0 0-28 0 0,0 0-36 0 0,0 0-52 0 0,53 1-2692 0 0,-25-2-1788 0 0,-10 1-5199 0 0</inkml:trace>
</inkml:ink>
</file>

<file path=ppt/ink/ink2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47.80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1185 37 0 0 0,'0'0'347'0'0,"0"0"440"0"0,3-1 157 0 0,16-12 2287 0 0,-53-9 2138 0 0,-43 21-3916 0 0,-123 16-375 0 0,-636 11 1216 0 0,777-22-2859 0 0,130 21 78 0 0,35-16-2245 0 0,-54-6-3318 0 0,-31 0 381 0 0</inkml:trace>
</inkml:ink>
</file>

<file path=ppt/ink/ink2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50.688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0 229 0 0 0,'178'-4'0'0'0,"115"-18"513"0"0,100-25 2653 0 0,626-49 238 0 0,-470 88-3228 0 0,177 19 79 0 0,-139-25 17 0 0,11-16-64 0 0,-226 12-152 0 0,-219 18 41 0 0,-91 0-5923 0 0,-63 0 3505 0 0</inkml:trace>
</inkml:ink>
</file>

<file path=ppt/ink/ink2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52.8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18 692 0 0 0,'-18'-7'0'0'0,"31"7"0"0"0,97 30 1728 0 0,-4-15 238 0 0,-1-5-1 0 0,2-4 0 0 0,77-8-1965 0 0,-74 2 499 0 0,378-22 448 0 0,217-19-648 0 0,-495 37-669 0 0,92 16 370 0 0,88-1 854 0 0,-215-44 2776 0 0,-135 21-3251 0 0,80-6-315 0 0,-120 18-58 0 0,33 0 136 0 0,-23 3-201 0 0,-7-16 4699 0 0,-3 12-4656 0 0,-13-313 2380 0 0,-34 28-3815 0 0,45 272 66 0 0,2 4-5567 0 0,0 9 4243 0 0,0 0-5797 0 0</inkml:trace>
</inkml:ink>
</file>

<file path=ppt/ink/ink2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53.83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30 65 0 0 0,'0'0'287'0'0,"0"0"409"0"0,0 0 97 0 0,0 0 5 0 0,3-13 19 0 0,9-38-3 0 0,-10 53 3714 0 0,1 42-2785 0 0,-5 161 2228 0 0,-16 102-2825 0 0,-12-39-1757 0 0,33-256-1718 0 0,5-9-2972 0 0,-4-3-2051 0 0</inkml:trace>
</inkml:ink>
</file>

<file path=ppt/ink/ink2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24.4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270 229 2817 0 0,'0'0'708'0'0,"0"0"-394"0"0,0 0-172 0 0,0 0 93 0 0,0 0 218 0 0,0 0 242 0 0,0 0 144 0 0,0 0-15 0 0,0 0-101 0 0,0 0-186 0 0,0 0-158 0 0,-13 36-102 0 0,-43 112-59 0 0,6-15 338 0 0,-57 77 863 0 0,69-167-167 0 0,33-46 1564 0 0,5-27-2702 0 0,7 5-108 0 0,1 0 0 0 0,1 0 0 0 0,2 1 0 0 0,0 0 0 0 0,2 1-1 0 0,0 0 1 0 0,2 1 0 0 0,6-7-6 0 0,13-23 5 0 0,203-289 650 0 0,-208 314-339 0 0,-29 61-644 0 0,-26 336 1796 0 0,26-371-1458 0 0,1 0 1 0 0,-1 1-1 0 0,1-1 1 0 0,0 0-1 0 0,-1 1 1 0 0,1-1-1 0 0,0 1 0 0 0,0-1 1 0 0,-1 1-1 0 0,1-1 1 0 0,0 1-1 0 0,0 0 0 0 0,0-1 1 0 0,0 1-1 0 0,0 0 1 0 0,-1-1-1 0 0,1 1 1 0 0,0 0-1 0 0,0 0 0 0 0,0 0 1 0 0,0 0-1 0 0,0 0 1 0 0,0 0-1 0 0,0 0 1 0 0,0 0-1 0 0,-1 0 0 0 0,1 1 1 0 0,0-1-1 0 0,0 0 1 0 0,0 1-1 0 0,0-1 0 0 0,0 0 1 0 0,-1 1-1 0 0,1-1 1 0 0,0 1-1 0 0,0-1 1 0 0,-1 1-1 0 0,1-1 0 0 0,0 1 1 0 0,-1 0-1 0 0,1-1 1 0 0,0 1-1 0 0,-1 0 0 0 0,1 0 1 0 0,-1-1-1 0 0,1 1 1 0 0,-1 0-1 0 0,0 0 1 0 0,1 0-1 0 0,-1 0 0 0 0,0-1 1 0 0,0 1-1 0 0,1 0 1 0 0,-1 0-1 0 0,0 0 0 0 0,0 0 1 0 0,0 0-1 0 0,0 0 1 0 0,0 0-1 0 0,0 0 1 0 0,0 0-1 0 0,-1-1 0 0 0,1 1 1 0 0,0 0-1 0 0,0 0 1 0 0,-1 0-1 0 0,1 0 0 0 0,0 0 1 0 0,-1 0-11 0 0,72-104 983 0 0,-20 27-910 0 0,-10 10-104 0 0,3 3 1 0 0,3 1 0 0 0,2 3 0 0 0,52-48 30 0 0,-57 91-483 0 0,-29 58 262 0 0,-12-13 379 0 0,-1 1 1 0 0,-1-1-1 0 0,-2 1 1 0 0,-1-1-1 0 0,-1 1 1 0 0,-2-1-1 0 0,-2 7-158 0 0,-10 84 458 0 0,12-64-468 0 0,-1 15-110 0 0,5-48-4118 0 0,0 0-3736 0 0,1-22 318 0 0</inkml:trace>
  <inkml:trace contextRef="#ctx0" brushRef="#br0" timeOffset="601.651">1344 159 7554 0 0,'0'0'2219'0'0,"0"0"-1178"0"0,0 0-422 0 0,0 0 19 0 0,0 0 134 0 0,0 0 85 0 0,0 0-39 0 0,0 0-155 0 0,0 0-187 0 0,0 0-187 0 0,0 0-102 0 0,0 0-7 0 0,0 0 41 0 0,-2 9 97 0 0,-44 111 1394 0 0,-99 100-867 0 0,66-123-598 0 0,80-95-259 0 0,0-1-1 0 0,0 1 0 0 0,0-1 1 0 0,0 0-1 0 0,0 1 0 0 0,1-1 1 0 0,-1 0-1 0 0,0 0 0 0 0,1 0 1 0 0,-1 0-1 0 0,1 0 1 0 0,-1 0-1 0 0,1 0 0 0 0,0 0 1 0 0,-1-1-1 0 0,1 1 0 0 0,0-1 1 0 0,-1 1-1 0 0,1-1 0 0 0,0 0 1 0 0,0 0-1 0 0,-1 0 1 0 0,1 0-1 0 0,0 0 0 0 0,0 0 1 0 0,0 0-1 0 0,-1 0 0 0 0,1-1 1 0 0,0 1-1 0 0,-1 0 0 0 0,1-1 1 0 0,0 0-1 0 0,-1 1 1 0 0,3-2 12 0 0,6 1 8 0 0,247-17 182 0 0,-163 18-104 0 0,-94 0 22 0 0,0 0 88 0 0,0 0 111 0 0,0 0 114 0 0,-1-8-232 0 0,-1-1-1 0 0,0 1 1 0 0,0-1 0 0 0,-1 1-1 0 0,0 0 1 0 0,-1 0-1 0 0,1 1 1 0 0,-1-1 0 0 0,-1 1-1 0 0,0-1 1 0 0,0 1-189 0 0,-18-32 191 0 0,-120-202-687 0 0,128 221-6 0 0,-7-12-3628 0 0,21 25-4232 0 0,1 7-957 0 0</inkml:trace>
  <inkml:trace contextRef="#ctx0" brushRef="#br0" timeOffset="1055.741">2045 52 10130 0 0,'0'0'4887'0'0,"0"0"-3547"0"0,0 0-1063 0 0,0 0-42 0 0,0 0 45 0 0,0 0 48 0 0,0 0 1 0 0,0 0-68 0 0,0 0-95 0 0,0 0-62 0 0,0 0-28 0 0,0 0-26 0 0,-8 21-2 0 0,-50 143 18 0 0,-39 145 157 0 0,95-307-210 0 0,1 1-1 0 0,0 0 1 0 0,-1-1-1 0 0,1 1 1 0 0,0 0-1 0 0,0 0 1 0 0,1-1-1 0 0,-1 1 1 0 0,1 0-1 0 0,-1 0 1 0 0,1 0-1 0 0,0 0 1 0 0,0 0-1 0 0,0 0 1 0 0,1 0-1 0 0,-1 0 1 0 0,1 0-1 0 0,-1 0 1 0 0,1-1-1 0 0,0 1 1 0 0,0 0-1 0 0,0 0 1 0 0,1-1-1 0 0,-1 1 1 0 0,1-1-1 0 0,-1 1 1 0 0,1-1-1 0 0,0 1 1 0 0,0-1-1 0 0,0 0 1 0 0,0 0-1 0 0,0 0 1 0 0,0 0-1 0 0,1 0 1 0 0,-1-1-1 0 0,1 1 1 0 0,-1-1-1 0 0,1 1 1 0 0,0-1-1 0 0,-1 0 1 0 0,1 0-1 0 0,0 0 1 0 0,0-1-14 0 0,9 2 150 0 0,0-2-1 0 0,0 1 1 0 0,0-2-1 0 0,0 0 0 0 0,0 0 1 0 0,0-1-1 0 0,0 0 0 0 0,0-1 1 0 0,0-1-1 0 0,-1 0 0 0 0,0 0 1 0 0,10-6-149 0 0,11-8-87 0 0,-25 7-1967 0 0,0 2-2258 0 0,-1-4-5144 0 0,-6 9 4247 0 0</inkml:trace>
  <inkml:trace contextRef="#ctx0" brushRef="#br0" timeOffset="1306.849">1717 354 13803 0 0,'0'0'1208'0'0,"0"0"-808"0"0,0 0-176 0 0,0 0 224 0 0,0 0 177 0 0,0 0 95 0 0,0 0-40 0 0,0 0-64 0 0,0 0-48 0 0,0 0-208 0 0,196 0-112 0 0,-163 0-128 0 0,0 0-200 0 0,0-3-192 0 0,2 3-544 0 0,2 0-1152 0 0,-11-4-2097 0 0,-8 4-7922 0 0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9.5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311 593 1216 0 0,'0'0'2413'0'0,"0"0"-69"0"0,0 0-122 0 0,0 0-196 0 0,0 0-291 0 0,0 0-273 0 0,0 0-220 0 0,0 0-228 0 0,0 0-235 0 0,0 0-198 0 0,0 0-187 0 0,-31 24-144 0 0,-99 75-84 0 0,55-34 13 0 0,68-58-197 0 0,0 0 1 0 0,0 0 0 0 0,1 0 0 0 0,0 1 0 0 0,1 0-1 0 0,0 0 1 0 0,0 0 0 0 0,1 1 0 0 0,0-1 0 0 0,0 1-1 0 0,1 0 1 0 0,0 1 0 0 0,0-1 0 0 0,1 0 0 0 0,1 1-1 0 0,0-1 1 0 0,0 1 0 0 0,0-1 0 0 0,2 10 17 0 0,1-17 21 0 0,-1 0 0 0 0,1 0-1 0 0,0 0 1 0 0,0 0 0 0 0,0 0 0 0 0,1 0 0 0 0,-1-1 0 0 0,0 1 0 0 0,1-1 0 0 0,-1 0 0 0 0,1 0 0 0 0,-1 0-1 0 0,1 0 1 0 0,0 0 0 0 0,-1 0 0 0 0,1-1 0 0 0,0 1 0 0 0,0-1 0 0 0,-1 0 0 0 0,1 0 0 0 0,0 0-1 0 0,0 0 1 0 0,0 0 0 0 0,-1-1 0 0 0,1 1 0 0 0,0-1 0 0 0,-1 0 0 0 0,1 0 0 0 0,0 0 0 0 0,-1 0-1 0 0,1 0 1 0 0,-1 0 0 0 0,2-2-21 0 0,34-18 303 0 0,0-2 0 0 0,-2-1 0 0 0,-1-2 0 0 0,29-28-303 0 0,-1 2 146 0 0,-28 32-573 0 0,-33 41-244 0 0,-6 24 13 0 0,2-42 599 0 0,1 0-1 0 0,0 1 1 0 0,0-1-1 0 0,0 1 1 0 0,0 0 0 0 0,1-1-1 0 0,-1 1 1 0 0,1 0 0 0 0,0-1-1 0 0,0 1 1 0 0,0 0 0 0 0,1-1-1 0 0,-1 1 1 0 0,1 0 0 0 0,0-1-1 0 0,0 1 1 0 0,0-1-1 0 0,0 1 1 0 0,1-1 0 0 0,0 1-1 0 0,-1-1 1 0 0,1 0 0 0 0,0 0-1 0 0,1 0 1 0 0,-1 0 0 0 0,0 0-1 0 0,1-1 1 0 0,0 1 0 0 0,-1-1-1 0 0,1 1 1 0 0,0-1-1 0 0,0 0 1 0 0,0 0 0 0 0,1-1-1 0 0,-1 1 1 0 0,1 0 59 0 0,3 0 93 0 0,1 0-1 0 0,0-1 1 0 0,-1 1-1 0 0,1-1 1 0 0,0-1 0 0 0,0 0-1 0 0,0 0 1 0 0,0 0-1 0 0,-1-1 1 0 0,1 0-1 0 0,0-1 1 0 0,-1 0 0 0 0,1 0-1 0 0,-1 0 1 0 0,1-1-1 0 0,-1 0 1 0 0,0-1-1 0 0,0 1 1 0 0,-1-1 0 0 0,3-2-93 0 0,118-110 2900 0 0,-111 99-2706 0 0,7-8-86 0 0,-1-1 0 0 0,-1-1 0 0 0,-1-1 0 0 0,-1 0 0 0 0,-2-2-1 0 0,-1 0 1 0 0,-1-1 0 0 0,-2 0 0 0 0,-1-1 0 0 0,-1-1-1 0 0,-2 0 1 0 0,-2 0 0 0 0,4-30-108 0 0,-5-158-215 0 0,-6 216 220 0 0,1 1 1 0 0,-2 0-1 0 0,1 0 0 0 0,-1-1 0 0 0,1 1 0 0 0,-1 0 0 0 0,0 0 0 0 0,0 0 0 0 0,-1 0 0 0 0,1 0 0 0 0,-1 0 0 0 0,0 0 0 0 0,0 0 0 0 0,-1 1 0 0 0,1-1 0 0 0,-1 1 1 0 0,1 0-1 0 0,-1 0 0 0 0,0-1 0 0 0,0 2 0 0 0,0-1 0 0 0,-1 0 0 0 0,1 1 0 0 0,-1-1 0 0 0,0 1 0 0 0,1 0 0 0 0,-1 0 0 0 0,0 1 0 0 0,0-1 0 0 0,0 1 0 0 0,0 0 1 0 0,0 0-1 0 0,-1 0 0 0 0,1 0 0 0 0,0 1 0 0 0,0 0 0 0 0,-1 0 0 0 0,1 0 0 0 0,0 0 0 0 0,-1 1-5 0 0,-3 4-29 0 0,1-1 0 0 0,0 2 0 0 0,0-1 0 0 0,1 1 0 0 0,-1 0 0 0 0,1 0 0 0 0,1 1 0 0 0,-1 0 0 0 0,1 0 0 0 0,0 0 0 0 0,1 0 0 0 0,0 1 0 0 0,0 0 0 0 0,1 0 0 0 0,-1 0 0 0 0,2 0 0 0 0,-1 3 29 0 0,-5 20-17 0 0,1 0 0 0 0,1 0 1 0 0,2 1-1 0 0,2-1 0 0 0,0 1 1 0 0,2 0-1 0 0,2 0 0 0 0,1-1 1 0 0,1 1-1 0 0,1-1 0 0 0,2 0 1 0 0,11 29 16 0 0,60 187-95 0 0,-70-119-238 0 0,-8-128-39 0 0,0 0 0 0 0,-1 0 0 0 0,1 0 1 0 0,0 0-1 0 0,0 0 0 0 0,0 0 1 0 0,-1 0-1 0 0,1 0 0 0 0,0 0 1 0 0,0 0-1 0 0,0 0 0 0 0,-1 0 1 0 0,1 0-1 0 0,0 0 0 0 0,0 0 0 0 0,0 0 1 0 0,-1 0-1 0 0,1 0 0 0 0,0 0 372 0 0,-3-40-7957 0 0,1 23 2860 0 0,2 9 4149 0 0</inkml:trace>
</inkml:ink>
</file>

<file path=ppt/ink/ink2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27.5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0,'0'0'1030'0'0,"0"0"240"0"0,0 0 73 0 0,0 0 123 0 0,0 0 102 0 0,0 0-18 0 0,0 0-140 0 0,0 0-245 0 0,0 0-247 0 0,0 0-247 0 0,0 0-210 0 0,0 0-134 0 0,0 0-39 0 0,3 2 73 0 0,84 16 3180 0 0,-37-12-2358 0 0,134-3 445 0 0,-138-15-4150 0 0,-24 3-7477 0 0,-17 8 2340 0 0</inkml:trace>
</inkml:ink>
</file>

<file path=ppt/ink/ink2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31.8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446 92 3769 0 0,'0'0'1032'0'0,"0"0"-12"0"0,0 0 103 0 0,0 0 155 0 0,0 0 55 0 0,0 0-124 0 0,0 0-254 0 0,0 0-266 0 0,0 0-244 0 0,0 0-170 0 0,0 0-73 0 0,0 5-8 0 0,-10 376 2930 0 0,10-372-3225 0 0,-6 84 181 0 0,-4-32-3192 0 0,4-48-41 0 0,5-11-6069 0 0,1-2 8082 0 0</inkml:trace>
  <inkml:trace contextRef="#ctx0" brushRef="#br0" timeOffset="306.938">0 85 3585 0 0,'0'0'396'0'0,"0"0"-201"0"0,0 0 163 0 0,0 0 370 0 0,0 0 306 0 0,0 0 134 0 0,0 0-21 0 0,0 0-40 0 0,0 0-33 0 0,0 0-54 0 0,0 0-53 0 0,35-6-80 0 0,112-19-53 0 0,188-25 3570 0 0,-190 46-4951 0 0,-117 17-2738 0 0,-22 8-5698 0 0,-6-14 2894 0 0</inkml:trace>
  <inkml:trace contextRef="#ctx0" brushRef="#br0" timeOffset="573.958">153 659 4881 0 0,'0'0'2506'0'0,"0"0"-1806"0"0,0 0-445 0 0,0 0 373 0 0,0 0 471 0 0,0 0 261 0 0,0 0 32 0 0,0 0-107 0 0,0 0-144 0 0,0 0-117 0 0,0 0-93 0 0,0 0-141 0 0,33-6-161 0 0,104-22-142 0 0,83-23-69 0 0,-192 46-1695 0 0,-10 1-1140 0 0,0 3-3857 0 0,-10 1-3284 0 0</inkml:trace>
  <inkml:trace contextRef="#ctx0" brushRef="#br0" timeOffset="1235.277">915 376 5833 0 0,'0'0'3092'0'0,"0"0"-1829"0"0,0 0-473 0 0,0 0 175 0 0,0 0 148 0 0,0 0-30 0 0,0 0-251 0 0,0 0-314 0 0,0 0-257 0 0,0 0-168 0 0,0 0-70 0 0,0 0-50 0 0,-9 4-19 0 0,-29 16 22 0 0,-3 35 114 0 0,-69 234-462 0 0,82-219 163 0 0,40-102 435 0 0,2 1 0 0 0,1 1 0 0 0,1 0 0 0 0,2 1 0 0 0,1 0 0 0 0,1 2 0 0 0,1 0 0 0 0,2 2 0 0 0,0 0 0 0 0,15-10-226 0 0,57-38-212 0 0,-93 74 173 0 0,0 0 1 0 0,1 0-1 0 0,-1 0 0 0 0,0 0 0 0 0,0 1 0 0 0,0-1 0 0 0,0 1 0 0 0,0 0 0 0 0,0-1 0 0 0,0 1 1 0 0,0 0-1 0 0,-1 0 0 0 0,1 0 0 0 0,-1 0 0 0 0,0 0 0 0 0,1 1 0 0 0,-1-1 0 0 0,0 0 1 0 0,0 1-1 0 0,0-1 0 0 0,-1 1 0 0 0,1-1 0 0 0,0 1 0 0 0,-1-1 0 0 0,0 1 0 0 0,0-1 0 0 0,1 1 1 0 0,-2-1-1 0 0,1 1 0 0 0,0 0 0 0 0,0-1 0 0 0,-1 1 0 0 0,1-1 0 0 0,-1 1 0 0 0,0-1 39 0 0,1 6-64 0 0,13 169 76 0 0,-18-159 1042 0 0,-12-34 788 0 0,2-1-1131 0 0,-118-60-1117 0 0,69 62-2466 0 0,41 11-523 0 0,11 2-1062 0 0,3 1-3933 0 0</inkml:trace>
</inkml:ink>
</file>

<file path=ppt/ink/ink2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34.6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12 0 0 0,'0'0'780'0'0,"0"0"332"0"0,0 0 189 0 0,0 0 14 0 0,0 0-74 0 0,0 0-109 0 0,0 0-89 0 0,0 0-38 0 0,0 0-20 0 0,0 0-47 0 0,-11-4 2805 0 0,80 4-1039 0 0,161-3 207 0 0,85-1-4112 0 0,-285 9-3452 0 0,-18-2-1503 0 0,-6 0-2044 0 0</inkml:trace>
</inkml:ink>
</file>

<file path=ppt/ink/ink2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36.4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1030 0 0 0,'0'0'365'0'0,"0"0"1002"0"0,0 0 312 0 0,0 0-54 0 0,0 0-134 0 0,0 0-196 0 0,0 0-198 0 0,0 0-115 0 0,0 0-46 0 0,19-9-26 0 0,64-31-18 0 0,35-47 1830 0 0,-98 68-2456 0 0,23-19 22 0 0,-2-2 0 0 0,-2-2 0 0 0,-1-2-1 0 0,26-40-287 0 0,-51 42-488 0 0,-50 43-3474 0 0,19 9 3227 0 0,1 0 0 0 0,0 1 0 0 0,1 0 1 0 0,0 2-1 0 0,1 0 0 0 0,0 1 0 0 0,1 0 0 0 0,-4 7 735 0 0,10-12-81 0 0,-1 0-1 0 0,2 1 1 0 0,0 0-1 0 0,0 0 1 0 0,0 1-1 0 0,1 0 1 0 0,1 0-1 0 0,0 0 1 0 0,1 1-1 0 0,0 0 1 0 0,1 0-1 0 0,0 0 1 0 0,0 0-1 0 0,2 0 1 0 0,-1 0-1 0 0,1 11 82 0 0,3-18 177 0 0,0 0 1 0 0,0 0-1 0 0,0 0 0 0 0,1 0 0 0 0,0 0 1 0 0,0 0-1 0 0,0-1 0 0 0,0 1 1 0 0,1-1-1 0 0,-1 0 0 0 0,1 0 0 0 0,0 0 1 0 0,1 0-1 0 0,-1-1 0 0 0,1 0 0 0 0,-1 0 1 0 0,1 0-1 0 0,0 0 0 0 0,0-1 0 0 0,0 0 1 0 0,0 0-1 0 0,1 0 0 0 0,-1-1 1 0 0,1 1-1 0 0,-1-1 0 0 0,3 0-177 0 0,14 2 403 0 0,0-1 0 0 0,0-1 0 0 0,0 0 0 0 0,0-2 0 0 0,0-1 0 0 0,0 0 1 0 0,0-2-1 0 0,0 0 0 0 0,-1-2 0 0 0,1 0 0 0 0,-2-2 0 0 0,1 0 0 0 0,-1-1 0 0 0,0-1 0 0 0,-1-1 0 0 0,0 0 0 0 0,6-6-403 0 0,-15 11 40 0 0,-1 0-1 0 0,0-1 0 0 0,0 0 1 0 0,0 0-1 0 0,-1-1 1 0 0,0 0-1 0 0,0-1 0 0 0,-1 0 1 0 0,0 0-1 0 0,-1 0 1 0 0,0-1-1 0 0,0 1 1 0 0,-1-2-1 0 0,0 1 0 0 0,-1 0 1 0 0,0-1-1 0 0,-1 0 1 0 0,0 0-1 0 0,-1 0 0 0 0,0-1-39 0 0,-3 9-192 0 0,-1 0 0 0 0,1 0 0 0 0,-1 0 0 0 0,0 1 0 0 0,0-1 0 0 0,0 0 0 0 0,0 1 0 0 0,-1 0 0 0 0,1-1 0 0 0,-1 1 0 0 0,1 0-1 0 0,-1 1 1 0 0,0-1 0 0 0,1 0 0 0 0,-1 1 0 0 0,0-1 0 0 0,0 1 0 0 0,0 0 0 0 0,-1 0 0 0 0,1 0 0 0 0,0 0 0 0 0,0 1 0 0 0,0-1 0 0 0,-1 1-1 0 0,1 0 1 0 0,0 0 0 0 0,0 0 0 0 0,-1 0 0 0 0,1 1 0 0 0,0-1 0 0 0,0 1 0 0 0,0 0 0 0 0,-1 0 0 0 0,1 0 0 0 0,0 0 0 0 0,0 0 0 0 0,0 1-1 0 0,-1 1 193 0 0,-6 1-428 0 0,0 1 0 0 0,1 1 0 0 0,0 0 0 0 0,0 0 0 0 0,0 1-1 0 0,1 0 1 0 0,0 0 0 0 0,0 1 0 0 0,-4 5 428 0 0,6-5-46 0 0,0 0 0 0 0,1 0 0 0 0,-1 0 0 0 0,1 0 0 0 0,1 1 1 0 0,0 0-1 0 0,0 0 0 0 0,1 0 0 0 0,0 0 0 0 0,1 1 0 0 0,-1-1 0 0 0,2 1 0 0 0,0 0 1 0 0,0-1-1 0 0,0 1 0 0 0,2 8 46 0 0,1-12 199 0 0,1 0 0 0 0,0-1 1 0 0,0 1-1 0 0,0-1 0 0 0,1 0 0 0 0,0 0 0 0 0,0 0 1 0 0,0 0-1 0 0,0-1 0 0 0,1 1 0 0 0,0-1 1 0 0,0 0-1 0 0,0-1 0 0 0,0 1 0 0 0,1-1 0 0 0,-1 0 1 0 0,1 0-1 0 0,0-1 0 0 0,0 0 0 0 0,0 0 1 0 0,0 0-1 0 0,0-1 0 0 0,0 0 0 0 0,1 0 0 0 0,-1 0 1 0 0,1-1-200 0 0,9 1 389 0 0,1 0 1 0 0,0-1 0 0 0,0 0 0 0 0,0-2-1 0 0,-1 0 1 0 0,1-1 0 0 0,-1 0-1 0 0,1-1 1 0 0,-1-1 0 0 0,-1-1 0 0 0,1 0-1 0 0,-1-1 1 0 0,0-1 0 0 0,0 0 0 0 0,-1-1-1 0 0,0-1 1 0 0,3-3-390 0 0,5-3 97 0 0,-1 0 0 0 0,-1-1-1 0 0,0-1 1 0 0,-1-1 0 0 0,-1-1-1 0 0,-1 0 1 0 0,-1-2 0 0 0,-1 1 0 0 0,-1-2-1 0 0,-1 0 1 0 0,0-1 0 0 0,-2 0 0 0 0,2-8-97 0 0,-9 0-7 0 0,-4 31-53 0 0,-4 2-84 0 0,0 0 1 0 0,0 1 0 0 0,0 0-1 0 0,1 0 1 0 0,-1 0-1 0 0,1 0 1 0 0,0 1-1 0 0,-1 0 1 0 0,1-1-1 0 0,0 1 1 0 0,1 0-1 0 0,-1 0 1 0 0,0 0-1 0 0,1 1 1 0 0,0-1-1 0 0,-1 2 144 0 0,-6 6-105 0 0,-4 4 78 0 0,1 0-1 0 0,0 0 0 0 0,2 1 0 0 0,-1 1 0 0 0,2 0 0 0 0,0 0 1 0 0,2 1-1 0 0,-1 0 0 0 0,2 0 0 0 0,1 1 0 0 0,0-1 0 0 0,1 1 1 0 0,1 0-1 0 0,1 1 0 0 0,0 6 28 0 0,25 72-1429 0 0,19-46-7009 0 0,-37-47 2619 0 0</inkml:trace>
  <inkml:trace contextRef="#ctx0" brushRef="#br0" timeOffset="578.944">1383 931 3617 0 0,'0'0'1596'0'0,"0"0"-788"0"0,0 0-76 0 0,0 0 86 0 0,0 0-27 0 0,0 0-110 0 0,0 0-198 0 0,-32 31-163 0 0,-98 94-79 0 0,62-46 374 0 0,50-35-295 0 0,35-44 266 0 0,67-70 2017 0 0,-61 45-2288 0 0,219-209 556 0 0,-168 170-827 0 0,-73 64-56 0 0,-1 0 0 0 0,1-1 1 0 0,-1 1-1 0 0,1-1 1 0 0,-1 1-1 0 0,1 0 0 0 0,-1-1 1 0 0,1 1-1 0 0,-1 0 1 0 0,1 0-1 0 0,0-1 0 0 0,-1 1 1 0 0,1 0-1 0 0,-1 0 1 0 0,1 0-1 0 0,0 0 0 0 0,-1 0 1 0 0,1 0-1 0 0,0 0 0 0 0,-1 0 1 0 0,1 0-1 0 0,-1 0 1 0 0,1 0-1 0 0,0 0 0 0 0,-1 0 1 0 0,1 0-1 0 0,-1 1 1 0 0,1-1-1 0 0,-1 0 0 0 0,1 0 1 0 0,0 1-1 0 0,-1-1 1 0 0,1 0-1 0 0,-1 1 0 0 0,1-1 1 0 0,-1 1-1 0 0,0-1 1 0 0,1 1-1 0 0,-1-1 0 0 0,1 1 1 0 0,-1-1-1 0 0,0 1 1 0 0,1-1-1 0 0,-1 1 0 0 0,0-1 1 0 0,0 1-1 0 0,1-1 0 0 0,-1 1 1 0 0,0 0-1 0 0,0-1 1 0 0,0 1-1 0 0,0-1 0 0 0,0 1 1 0 0,0 0-1 0 0,0-1 1 0 0,0 1-1 0 0,0-1 0 0 0,0 1 1 0 0,0 0-1 0 0,0-1 1 0 0,0 1-1 0 0,0 0 0 0 0,-1-1 1 0 0,1 1 11 0 0,-10 41-727 0 0,-1-9 754 0 0,1 1-1 0 0,2 0 1 0 0,1 1 0 0 0,2-1 0 0 0,1 1 0 0 0,2 0-1 0 0,1 0 1 0 0,3 20-27 0 0,-2-39 14 0 0,0-15 202 0 0,0-1 164 0 0,-34-37 2379 0 0,20 19-2917 0 0,-2-2 251 0 0,-1 0 0 0 0,0 1 0 0 0,-2 0 0 0 0,0 2 1 0 0,-1 0-1 0 0,-8-4-93 0 0,21 17-445 0 0,0 0 0 0 0,0 1-1 0 0,0-1 1 0 0,0 1 0 0 0,-1 1 0 0 0,0-1 0 0 0,1 1 0 0 0,-1 1 0 0 0,0-1 0 0 0,0 1 0 0 0,0 1 0 0 0,0-1 0 0 0,0 1 0 0 0,-6 1 445 0 0,-11 9-7158 0 0,17-6 2592 0 0</inkml:trace>
  <inkml:trace contextRef="#ctx0" brushRef="#br0" timeOffset="847.493">1873 798 13099 0 0,'0'0'935'0'0,"0"0"-342"0"0,0 0-123 0 0,0 0 82 0 0,0 0 76 0 0,0 0 1 0 0,0 0-89 0 0,0 0-124 0 0,0 0-122 0 0,0 0-99 0 0,0 0-83 0 0,-14 32-70 0 0,-44 100-22 0 0,25-27 55 0 0,2 42-3481 0 0,28-141 2379 0 0,1 1-2069 0 0,1-4-4924 0 0,1 0 4969 0 0</inkml:trace>
  <inkml:trace contextRef="#ctx0" brushRef="#br0" timeOffset="1095.493">1766 817 4265 0 0,'0'0'704'0'0,"0"0"68"0"0,0 0 176 0 0,0 0 115 0 0,0 0-61 0 0,0 0-99 0 0,0 0-104 0 0,0 0-111 0 0,0 0-120 0 0,31-1-148 0 0,98-4-141 0 0,-17 3-845 0 0,-75 2-5290 0 0,-33 1 2724 0 0,-2 2 275 0 0</inkml:trace>
  <inkml:trace contextRef="#ctx0" brushRef="#br0" timeOffset="1265.69">1792 1060 1576 0 0,'0'0'2601'0'0,"0"0"-1393"0"0,0 0 344 0 0,0 0 169 0 0,0 0-73 0 0,0 0-256 0 0,0 0-271 0 0,0 0-225 0 0,0 0-240 0 0,0 0-208 0 0,0 0-136 0 0,0 0-176 0 0,211 11-168 0 0,-183-18-280 0 0,2-1-456 0 0,-7 1-688 0 0,-4 3-1465 0 0,-4 0-6857 0 0</inkml:trace>
  <inkml:trace contextRef="#ctx0" brushRef="#br0" timeOffset="4033.578">2569 117 4881 0 0,'0'0'1110'0'0,"0"0"-944"0"0,0 0-367 0 0,0 0 70 0 0,0 0 426 0 0,0 0 277 0 0,0 0 155 0 0,0 0 46 0 0,0 0-88 0 0,0 0-153 0 0,0 0-114 0 0,0 0-80 0 0,2 29-37 0 0,9 87-14 0 0,-7 23 500 0 0,-5-113-729 0 0,-19 90-898 0 0,2-70-6784 0 0,14-39 4490 0 0</inkml:trace>
  <inkml:trace contextRef="#ctx0" brushRef="#br0" timeOffset="4414.87">2445 106 4537 0 0,'0'0'625'0'0,"0"0"-108"0"0,0 0 75 0 0,0 0 264 0 0,0 0 216 0 0,0 0 79 0 0,0 0-63 0 0,0 0-144 0 0,0 0-123 0 0,0 0-104 0 0,34-16-101 0 0,108-49-76 0 0,-51 40 326 0 0,-90 25-853 0 0,99 4 754 0 0,-97-4-764 0 0,0 1 1 0 0,0-1 0 0 0,-1 1-1 0 0,1 0 1 0 0,0 0-1 0 0,0 0 1 0 0,-1 0-1 0 0,1 0 1 0 0,-1 1-1 0 0,1-1 1 0 0,-1 1-1 0 0,0-1 1 0 0,0 1 0 0 0,1 0-1 0 0,-1 0 1 0 0,0 0-1 0 0,-1 0 1 0 0,1 1-1 0 0,0-1 1 0 0,-1 0-1 0 0,1 1 1 0 0,-1-1-1 0 0,1 1 1 0 0,-1-1 0 0 0,0 1-1 0 0,0 0 1 0 0,-1 0-1 0 0,1-1 1 0 0,-1 1-1 0 0,1 0 1 0 0,-1 0-1 0 0,0 2-3 0 0,-2 1 47 0 0,-1 0-1 0 0,1 0 1 0 0,-1 0-1 0 0,-1-1 1 0 0,1 0-1 0 0,-1 0 1 0 0,0 0-1 0 0,0 0 1 0 0,-1 0-1 0 0,1-1 1 0 0,-1 0-1 0 0,0 0 1 0 0,0 0-1 0 0,-1 0 1 0 0,1-1-1 0 0,-1 0 1 0 0,0 0-47 0 0,2 0 18 0 0,-206 99 236 0 0,197-95-1587 0 0,23-9-5964 0 0,-6 1 3709 0 0,0 1-1092 0 0</inkml:trace>
  <inkml:trace contextRef="#ctx0" brushRef="#br0" timeOffset="5216.579">2604 231 0 0 0,'0'0'541'0'0,"0"0"253"0"0,0 0 252 0 0,0 0 231 0 0,0 0 103 0 0,0 0-46 0 0,0 0-124 0 0,0 0-154 0 0,0 0-133 0 0,0 0-142 0 0,0 0-105 0 0,0 0-20 0 0,12-14 1998 0 0,-9 14-2568 0 0,-1 0 0 0 0,0 0 0 0 0,0 0 0 0 0,1 1 0 0 0,-1-1 0 0 0,0 1 0 0 0,0 0 0 0 0,0-1 0 0 0,0 1 0 0 0,0 0 0 0 0,0 0 0 0 0,0 0 0 0 0,0 1 0 0 0,0-1 0 0 0,0 0 0 0 0,-1 1 0 0 0,1-1 0 0 0,-1 1-1 0 0,1 0 1 0 0,-1-1 0 0 0,1 1 0 0 0,-1 0 0 0 0,0 0 0 0 0,0 0 0 0 0,0 0 0 0 0,0 0 0 0 0,0 0 0 0 0,0 2-86 0 0,3 4 183 0 0,84 134 1403 0 0,-83-136-1625 0 0,-3-3-52 0 0,0 0 0 0 0,0 0 0 0 0,0 0 0 0 0,1-1 0 0 0,-1 1 0 0 0,1-1 0 0 0,-1 0 0 0 0,1 0 0 0 0,0 0 0 0 0,0 0 0 0 0,0 0 0 0 0,0-1 0 0 0,0 1 0 0 0,0-1 0 0 0,1 0 0 0 0,-1 1 0 0 0,0-2 0 0 0,1 1 0 0 0,-1 0 0 0 0,1-1 0 0 0,-1 1 1 0 0,4-1 90 0 0,10-1-2727 0 0,8-1-6581 0 0,-18 1 4879 0 0</inkml:trace>
  <inkml:trace contextRef="#ctx0" brushRef="#br0" timeOffset="5521.469">2987 353 7170 0 0,'0'0'881'0'0,"0"0"-207"0"0,0 0 26 0 0,0 0 179 0 0,0 0 83 0 0,0 0-37 0 0,0 0-117 0 0,0 0-145 0 0,0 0-99 0 0,0 0-98 0 0,0 0-83 0 0,0 0-61 0 0,0 0-70 0 0,-5 24-35 0 0,-14 78-54 0 0,15 4-10 0 0,12-63-929 0 0,0-28-3313 0 0,-4-14-2704 0 0,-4 2 2269 0 0</inkml:trace>
  <inkml:trace contextRef="#ctx0" brushRef="#br0" timeOffset="5966.585">2955 316 4193 0 0,'0'0'2454'0'0,"0"0"-1349"0"0,0 0-409 0 0,0 0 86 0 0,0 0 85 0 0,0 0-70 0 0,0 0-113 0 0,0 0-90 0 0,0 0-26 0 0,0 0 63 0 0,0 0 4 0 0,0 0-67 0 0,19-1-79 0 0,131-5 718 0 0,-148 6-1193 0 0,-1-1-5 0 0,-1 1 0 0 0,1-1-1 0 0,0 0 1 0 0,0 1 0 0 0,0 0 0 0 0,0-1 0 0 0,0 1-1 0 0,0 0 1 0 0,0-1 0 0 0,0 1 0 0 0,0 0 0 0 0,0 0-1 0 0,0 0 1 0 0,0 0 0 0 0,0 0 0 0 0,0 0-1 0 0,0 0 1 0 0,0 0 0 0 0,0 0 0 0 0,0 0 0 0 0,0 1-1 0 0,0-1 1 0 0,0 0 0 0 0,0 1 0 0 0,0-1 0 0 0,0 1-1 0 0,0-1 1 0 0,0 1 0 0 0,0-1 0 0 0,-1 1 0 0 0,1 0-1 0 0,0-1 1 0 0,0 1 0 0 0,-1 0 0 0 0,1 0 0 0 0,0 0-1 0 0,-1-1 1 0 0,1 1 0 0 0,-1 0 0 0 0,1 0 0 0 0,-1 0-1 0 0,1 0 1 0 0,-1 0 0 0 0,0 0 0 0 0,1 0 0 0 0,-1 0-1 0 0,0 0 1 0 0,0 0 0 0 0,0 0 0 0 0,0 0-1 0 0,0 0 1 0 0,0 0 0 0 0,0 0 0 0 0,0 0 0 0 0,0 0-1 0 0,-1 0 1 0 0,1 0 0 0 0,0 0 0 0 0,-1 0 0 0 0,1 0-1 0 0,0 0 1 0 0,-1 0 0 0 0,1 0 0 0 0,-1 0 0 0 0,0 0-9 0 0,-128 124 350 0 0,129-123-367 0 0,-1 0 0 0 0,1 0 0 0 0,0 0 0 0 0,0 1 0 0 0,0-1 0 0 0,1 0 0 0 0,-1 0 0 0 0,0 0 0 0 0,1 0 0 0 0,-1 0 0 0 0,1 0 0 0 0,0 0-1 0 0,0 0 1 0 0,-1 0 0 0 0,1 0 0 0 0,1 0 0 0 0,-1-1 0 0 0,0 1 0 0 0,0 0 0 0 0,1-1 0 0 0,-1 1 0 0 0,1-1 0 0 0,-1 1 0 0 0,1-1 0 0 0,-1 1 0 0 0,1-1-1 0 0,0 0 1 0 0,0 0 0 0 0,0 0 0 0 0,0 0 0 0 0,0-1 0 0 0,0 1 0 0 0,0 0 0 0 0,0-1 0 0 0,0 1 0 0 0,0-1 0 0 0,0 0 0 0 0,0 1 0 0 0,0-1 0 0 0,0 0-1 0 0,1-1 19 0 0,12 7-7 0 0,27 12 22 0 0,52 34 128 0 0,-94-51-125 0 0,1-1-1 0 0,0 1 1 0 0,0 0-1 0 0,-1 0 1 0 0,1 0 0 0 0,0 1-1 0 0,-1-1 1 0 0,1 0 0 0 0,-1 0-1 0 0,1 0 1 0 0,-1 0-1 0 0,0 0 1 0 0,0 1 0 0 0,1-1-1 0 0,-1 0 1 0 0,0 0 0 0 0,0 1-1 0 0,0-1 1 0 0,0 0-1 0 0,0 0 1 0 0,-1 0 0 0 0,1 1-1 0 0,0-1 1 0 0,0 0 0 0 0,-1 0-1 0 0,1 0 1 0 0,-1 0-1 0 0,1 1 1 0 0,-1-1 0 0 0,0 0-1 0 0,1 0 1 0 0,-1 0 0 0 0,0 0-1 0 0,0 0 1 0 0,1 0-1 0 0,-1-1 1 0 0,0 1 0 0 0,0 0-1 0 0,0 0 1 0 0,0-1 0 0 0,0 1-1 0 0,-1 0-18 0 0,-44 27 171 0 0,45-28-173 0 0,-136 37-1258 0 0,43-33-5253 0 0,80-5 2366 0 0,5-2-1545 0 0</inkml:trace>
  <inkml:trace contextRef="#ctx0" brushRef="#br0" timeOffset="6279.132">2337 824 2769 0 0,'0'0'1143'0'0,"0"0"163"0"0,0 0 233 0 0,0 0 179 0 0,35 1-11 0 0,113 1-109 0 0,61-13 2235 0 0,331-47-1986 0 0,-446 52-3955 0 0,-32 5-4706 0 0,-44 1-1724 0 0</inkml:trace>
  <inkml:trace contextRef="#ctx0" brushRef="#br0" timeOffset="7100.863">2664 1082 0 0 0,'0'0'830'0'0,"0"0"-282"0"0,0 0 160 0 0,0 0 267 0 0,0 0 188 0 0,0 0 17 0 0,0 0-79 0 0,0 0-156 0 0,0 0-247 0 0,-1 32-189 0 0,-6 99-160 0 0,-28 74 624 0 0,22-177-489 0 0,13-28-383 0 0,-1 1-1 0 0,1 0 1 0 0,-1-1-1 0 0,1 1 1 0 0,-1 0-1 0 0,1-1 1 0 0,-1 1-1 0 0,1-1 0 0 0,-1 1 1 0 0,0-1-1 0 0,1 1 1 0 0,-1-1-1 0 0,1 1 1 0 0,-1-1-1 0 0,0 0 1 0 0,0 1-1 0 0,1-1 1 0 0,-1 0-1 0 0,0 0 1 0 0,0 0-1 0 0,1 1 0 0 0,-1-1 1 0 0,0 0-1 0 0,0 0 1 0 0,1 0-1 0 0,-1 0 1 0 0,0 0-1 0 0,0 0 1 0 0,0-1-1 0 0,1 1 1 0 0,-1 0-1 0 0,0 0 1 0 0,0 0-1 0 0,1-1 0 0 0,-1 1 1 0 0,0 0-1 0 0,1-1 1 0 0,-1 1-1 0 0,0-1 1 0 0,1 1-1 0 0,-1-1 1 0 0,1 1-1 0 0,-1-1 1 0 0,1 1-1 0 0,-1-1 1 0 0,1 1-1 0 0,-1-1 0 0 0,1 0 1 0 0,-1 1-1 0 0,1-1 1 0 0,0 0-1 0 0,-1 0-100 0 0,-3-8 193 0 0,1 0-1 0 0,0 0 1 0 0,0 0-1 0 0,1-1 1 0 0,0 1-1 0 0,1-1 1 0 0,0 0-1 0 0,0 1 1 0 0,1-1-1 0 0,1 0 1 0 0,-1 1-1 0 0,2-8-192 0 0,4-6 45 0 0,0 0 0 0 0,1 0 0 0 0,1 0 0 0 0,1 1 0 0 0,1 0 0 0 0,1 0 0 0 0,1 1 0 0 0,1 1 0 0 0,1 0 0 0 0,0 1-1 0 0,2 0 1 0 0,0 2 0 0 0,6-6-45 0 0,-8 9-11 0 0,0 1-1 0 0,1-1 1 0 0,0 2-1 0 0,1 0 1 0 0,0 1-1 0 0,1 1 1 0 0,0 1 0 0 0,0 0-1 0 0,1 1 1 0 0,5-1 11 0 0,-21 8-19 0 0,-1 0-1 0 0,0 0 1 0 0,1 0 0 0 0,-1 0 0 0 0,0 1 0 0 0,1-1 0 0 0,-1 0 0 0 0,1 1 0 0 0,0-1-1 0 0,-1 1 1 0 0,1-1 0 0 0,-1 1 0 0 0,1 0 0 0 0,0 0 0 0 0,-1 0 0 0 0,1 0 0 0 0,0 0 0 0 0,-1 0-1 0 0,1 0 1 0 0,-1 1 0 0 0,1-1 0 0 0,0 0 0 0 0,-1 1 0 0 0,1 0 0 0 0,-1-1 0 0 0,1 1 0 0 0,-1 0-1 0 0,1-1 1 0 0,-1 1 0 0 0,0 0 0 0 0,1 0 0 0 0,-1 0 0 0 0,0 0 0 0 0,0 1 0 0 0,0-1-1 0 0,0 0 1 0 0,0 0 0 0 0,0 1 0 0 0,0-1 0 0 0,0 1 0 0 0,0-1 0 0 0,-1 1 0 0 0,1-1 0 0 0,-1 1-1 0 0,1-1 1 0 0,-1 1 0 0 0,1-1 0 0 0,-1 1 0 0 0,0 0 0 0 0,0-1 0 0 0,0 2 19 0 0,0 6 11 0 0,-1 0 0 0 0,0 0 0 0 0,0-1 0 0 0,-1 1 1 0 0,0-1-1 0 0,-1 1 0 0 0,0-1 0 0 0,0 0 0 0 0,0 0 0 0 0,-1 0 1 0 0,-1-1-1 0 0,1 1 0 0 0,-1-1 0 0 0,0 0 0 0 0,-1 0 0 0 0,-5 4-11 0 0,-128 110 382 0 0,137-120-396 0 0,0 0 1 0 0,1 0 0 0 0,-1 0-1 0 0,0 0 1 0 0,1 1-1 0 0,-1-1 1 0 0,1 1-1 0 0,-1-1 1 0 0,1 1 0 0 0,0-1-1 0 0,0 1 1 0 0,0 0-1 0 0,0 0 1 0 0,0 0-1 0 0,0-1 1 0 0,0 1 0 0 0,0 0-1 0 0,1 0 1 0 0,-1 0-1 0 0,1 0 1 0 0,-1 0 0 0 0,1 1-1 0 0,0-1 1 0 0,0 0-1 0 0,0 0 1 0 0,0 0-1 0 0,0 0 1 0 0,1 0 0 0 0,-1 0-1 0 0,1 1 14 0 0,2 3 32 0 0,1 0 0 0 0,-1-1 0 0 0,1 0 0 0 0,1 0 0 0 0,-1 0 0 0 0,1-1-1 0 0,-1 1 1 0 0,1-1 0 0 0,1 0 0 0 0,-1 0 0 0 0,0-1 0 0 0,1 0 0 0 0,0 0-32 0 0,36 26 431 0 0,3 2-495 0 0,-13-17-3385 0 0,-20-13-4804 0 0,-8-1 1524 0 0</inkml:trace>
  <inkml:trace contextRef="#ctx0" brushRef="#br0" timeOffset="7820.486">3158 1226 7266 0 0,'0'0'1899'0'0,"0"0"-1081"0"0,0 0-504 0 0,0 0 27 0 0,0 0 175 0 0,0 0 89 0 0,0 0-57 0 0,0 0-131 0 0,0 0-134 0 0,0 0-111 0 0,0 0-61 0 0,0 0-59 0 0,-17 33-66 0 0,-50 104-28 0 0,-10 5-440 0 0,59-101-996 0 0,35-59 1976 0 0,194-243 2244 0 0,-113 172-2011 0 0,-97 89-740 0 0,1 1 1 0 0,-1-1 0 0 0,0 1-1 0 0,1-1 1 0 0,-1 1 0 0 0,0 0-1 0 0,1-1 1 0 0,-1 1-1 0 0,0 0 1 0 0,0 0 0 0 0,0 0-1 0 0,0 0 1 0 0,0 0 0 0 0,0 0-1 0 0,0 0 1 0 0,0 0 0 0 0,0 1-1 0 0,-1-1 1 0 0,1 0 0 0 0,0 0-1 0 0,-1 1 1 0 0,1-1 0 0 0,-1 0-1 0 0,0 1 1 0 0,1-1 0 0 0,-1 1-1 0 0,0-1 1 0 0,0 1-1 0 0,0-1 1 0 0,1 0 0 0 0,-2 1-1 0 0,1-1 1 0 0,0 1 0 0 0,0-1-1 0 0,0 1 1 0 0,-1-1 0 0 0,1 0-1 0 0,-1 1 1 0 0,1-1 0 0 0,-1 0-1 0 0,1 1 1 0 0,-1-1 8 0 0,1 15 61 0 0,10 85 61 0 0,38 13-216 0 0,-49-113 127 0 0,-1 0 0 0 0,1 0 1 0 0,0 0-1 0 0,-1 0 0 0 0,1 0 0 0 0,0 0 0 0 0,-1 0 0 0 0,1 0 0 0 0,-1-1 0 0 0,0 1 1 0 0,1-1-1 0 0,-1 1 0 0 0,1-1 0 0 0,-1 1 0 0 0,0-1 0 0 0,1 0 0 0 0,-1 0 0 0 0,0 0 1 0 0,1 0-1 0 0,-1 0 0 0 0,0 0 0 0 0,0 0 0 0 0,1-1 0 0 0,-1 1 0 0 0,1-1 0 0 0,-1 1 0 0 0,0-1 1 0 0,1 1-1 0 0,-1-1 0 0 0,1 0 0 0 0,-1 0 0 0 0,1 0 0 0 0,-1 0-33 0 0,-2 0 135 0 0,-12-4-66 0 0,0-1-1 0 0,0 0 1 0 0,1-1-1 0 0,0-1 0 0 0,0 0 1 0 0,1-1-1 0 0,0-1 1 0 0,1 0-1 0 0,0-1 0 0 0,-1-1-68 0 0,-15-16-3903 0 0,3-2-3835 0 0,23 26 2432 0 0</inkml:trace>
  <inkml:trace contextRef="#ctx0" brushRef="#br0" timeOffset="8632.62">3517 224 0 0 0,'0'0'1142'0'0,"0"0"-181"0"0,0 0-206 0 0,0 0-68 0 0,0 0-26 0 0,0 0-87 0 0,0 0-73 0 0,0 0 7 0 0,0 0 112 0 0,0 0 163 0 0,0 0 84 0 0,0 0-24 0 0,0 0-60 0 0,8 18-34 0 0,63 127 1437 0 0,-54-109-1692 0 0,-2 0 0 0 0,-2 2 0 0 0,-1-1 1 0 0,-2 2-1 0 0,3 22-494 0 0,-1 33 44 0 0,-3 2 0 0 0,-5-1 0 0 0,-4 9-44 0 0,0-72-133 0 0,-2-1 0 0 0,-1 0 0 0 0,-1 1 0 0 0,-1-1 0 0 0,-2 0-1 0 0,-1-1 1 0 0,-2 0 0 0 0,-1 0 0 0 0,-1-1 0 0 0,-1-1 0 0 0,-2 0 0 0 0,-17 24 133 0 0,-19 0-2552 0 0,-42 3-8065 0 0,79-50 10160 0 0</inkml:trace>
  <inkml:trace contextRef="#ctx0" brushRef="#br0" timeOffset="9389.272">2339 132 0 0 0,'0'0'600'0'0,"0"0"292"0"0,0 0 86 0 0,0 0-10 0 0,0 0-9 0 0,-7 31 10 0 0,-19 101-2 0 0,4 51 2990 0 0,18 119-453 0 0,11-191-2314 0 0,6-1 0 0 0,17 68-1190 0 0,-12-73 322 0 0,22 97 134 0 0,-39-199-515 0 0,0 0 1 0 0,0 0 0 0 0,0 0-1 0 0,0-1 1 0 0,1 1-1 0 0,-1 0 1 0 0,1-1 0 0 0,0 1-1 0 0,0 0 1 0 0,0-1 0 0 0,0 0-1 0 0,0 0 1 0 0,0 1 0 0 0,1-1-1 0 0,-1-1 1 0 0,1 1-1 0 0,-1 0 1 0 0,1-1 0 0 0,0 1-1 0 0,0-1 1 0 0,0 0 0 0 0,0 0-1 0 0,0 0 1 0 0,0 0-1 0 0,0 0 1 0 0,0-1 0 0 0,0 1-1 0 0,0-1 1 0 0,0 0 0 0 0,0 0-1 0 0,0 0 1 0 0,0 0 0 0 0,1-1-1 0 0,0 0 59 0 0,28 0-5457 0 0,-20-5-1340 0 0</inkml:trace>
</inkml:ink>
</file>

<file path=ppt/ink/ink2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49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6201 0 0,'0'0'938'0'0,"0"0"-271"0"0,0 0 38 0 0,0 0 299 0 0,0 0 251 0 0,0 0 110 0 0,0 0-117 0 0,0 0-160 0 0,0 0-137 0 0,0 0-168 0 0,0 0-180 0 0,0 0-162 0 0,33 1-117 0 0,105 1-79 0 0,137-8-862 0 0,-245 3-335 0 0,10 0-1391 0 0,-12-1-2365 0 0,-10 3-4490 0 0</inkml:trace>
</inkml:ink>
</file>

<file path=ppt/ink/ink2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47.6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1 510 1328 0 0,'0'0'987'0'0,"0"0"-112"0"0,0 0 17 0 0,0 0 130 0 0,0 0 123 0 0,0 0 38 0 0,0 0-85 0 0,0 0-125 0 0,0 0-79 0 0,0 0-71 0 0,0 0-44 0 0,14-4-33 0 0,120-19 1927 0 0,80 6-593 0 0,-178 15-1721 0 0,-18 1-2913 0 0,0 0-8597 0 0,-18 1 6999 0 0</inkml:trace>
  <inkml:trace contextRef="#ctx0" brushRef="#br0" timeOffset="207.387">69 687 1896 0 0,'0'0'2518'0'0,"0"0"-1323"0"0,0 0-276 0 0,0 0 276 0 0,0 0 285 0 0,0 0 33 0 0,0 0-157 0 0,0 0-216 0 0,0 0-254 0 0,0 0-213 0 0,0 0-186 0 0,32-2-151 0 0,103-8-109 0 0,-34-11-70 0 0,11-6-1782 0 0,-42 10-5644 0 0,-51 13 185 0 0</inkml:trace>
  <inkml:trace contextRef="#ctx0" brushRef="#br0" timeOffset="528.493">1019 127 5305 0 0,'0'0'3049'0'0,"0"0"-1716"0"0,0 0-619 0 0,0 0-30 0 0,0 0 118 0 0,0 0 79 0 0,0 0 25 0 0,0 0-45 0 0,0 0-63 0 0,0 0-58 0 0,0 0-100 0 0,0 0-113 0 0,-2 20-111 0 0,-11 132 401 0 0,5 92 1171 0 0,8-192-4094 0 0,0 1-3409 0 0,0 0-4710 0 0,0-53 7610 0 0</inkml:trace>
  <inkml:trace contextRef="#ctx0" brushRef="#br0" timeOffset="816.206">669 105 3473 0 0,'0'0'631'0'0,"0"0"-7"0"0,0 0 309 0 0,0 0 407 0 0,0 0 222 0 0,0 0-42 0 0,0 0-138 0 0,0 0-183 0 0,0 0-160 0 0,0 0-135 0 0,0 0-150 0 0,36 2-120 0 0,113 8-100 0 0,32-7 682 0 0,-73-7-551 0 0,-54 1-2091 0 0,-1 2-5420 0 0,-51 2 2443 0 0,0 2-1332 0 0</inkml:trace>
  <inkml:trace contextRef="#ctx0" brushRef="#br0" timeOffset="1047.989">731 661 5649 0 0,'0'0'1180'0'0,"0"0"-47"0"0,0 0 299 0 0,0 0 358 0 0,0 0 66 0 0,0 0-154 0 0,0 0-297 0 0,0 0-308 0 0,0 0-214 0 0,0 0-173 0 0,0 0-139 0 0,34-3-128 0 0,108-8-144 0 0,19-19 46 0 0,-68 10-2951 0 0,47-2-6096 0 0,-126 19-485 0 0</inkml:trace>
  <inkml:trace contextRef="#ctx0" brushRef="#br0" timeOffset="1784.178">1328 502 5905 0 0,'0'0'864'0'0,"0"0"-358"0"0,0 0 95 0 0,0 0 426 0 0,0 0 256 0 0,0 0 84 0 0,0 0-100 0 0,0 0-241 0 0,0 0-232 0 0,0 0-207 0 0,0 0-188 0 0,0 33-147 0 0,2 100-95 0 0,8-24 674 0 0,-6-82-2395 0 0,-2 6-4817 0 0,-1-33 2270 0 0,0 0-699 0 0</inkml:trace>
  <inkml:trace contextRef="#ctx0" brushRef="#br0" timeOffset="2285.455">1271 510 2296 0 0,'0'0'3820'0'0,"0"0"-2642"0"0,0 0-864 0 0,0 0 78 0 0,0 0 233 0 0,0 0 144 0 0,0 0 55 0 0,0 0 10 0 0,0 0-1 0 0,0 0-34 0 0,0 0-88 0 0,0 0-143 0 0,33-6-176 0 0,100-19-143 0 0,-79 19 34 0 0,-53 7-254 0 0,0 0-1 0 0,0 0 1 0 0,0 0-1 0 0,0 0 0 0 0,0 0 1 0 0,0 1-1 0 0,0-1 1 0 0,0 0-1 0 0,0 0 1 0 0,0 1-1 0 0,-1-1 1 0 0,1 1-1 0 0,-1-1 1 0 0,1 1-1 0 0,-1-1 1 0 0,1 1-1 0 0,-1-1 0 0 0,0 1 1 0 0,0-1-1 0 0,0 1 1 0 0,0-1-1 0 0,0 1 1 0 0,0-1-1 0 0,0 1 1 0 0,0-1-1 0 0,-1 1 1 0 0,1-1-1 0 0,-1 1 1 0 0,1-1-1 0 0,-1 1 0 0 0,1-1 1 0 0,-1 0-1 0 0,0 1 1 0 0,0-1-1 0 0,0 0 1 0 0,0 0-1 0 0,0 1 1 0 0,0-1-1 0 0,0 0 1 0 0,0 0-1 0 0,0 0 1 0 0,0 0-1 0 0,0 0 0 0 0,-1 0-28 0 0,-69 79-28 0 0,71-78-17 0 0,-1 1 0 0 0,1 0 0 0 0,0-1-1 0 0,0 1 1 0 0,0 0 0 0 0,0 0 0 0 0,0-1-1 0 0,1 1 1 0 0,-1 0 0 0 0,1-1 0 0 0,0 1-1 0 0,0-1 1 0 0,0 1 0 0 0,0-1 0 0 0,0 1-1 0 0,0-1 1 0 0,1 1 0 0 0,-1-1 0 0 0,1 0 0 0 0,-1 0-1 0 0,1 0 1 0 0,0 0 0 0 0,0 0 0 0 0,0 0-1 0 0,0 0 1 0 0,0-1 0 0 0,1 1 0 0 0,-1-1-1 0 0,0 0 1 0 0,1 1 0 0 0,-1-1 0 0 0,1 0-1 0 0,-1 0 1 0 0,1-1 0 0 0,0 1 0 0 0,-1-1-1 0 0,1 1 1 0 0,0-1 45 0 0,24 14 119 0 0,-25-12-51 0 0,0 0 0 0 0,1 0 0 0 0,-1 1 0 0 0,0-1 0 0 0,0 0 0 0 0,0 1 0 0 0,-1-1-1 0 0,1 1 1 0 0,-1 0 0 0 0,1-1 0 0 0,-1 1 0 0 0,0 0 0 0 0,0 0 0 0 0,0 0 0 0 0,0 0 0 0 0,-1 0 0 0 0,1 0 0 0 0,-1 0 0 0 0,0 0-1 0 0,0 0 1 0 0,0 0 0 0 0,0 0 0 0 0,0 0 0 0 0,-1 0 0 0 0,1 0 0 0 0,-1 0 0 0 0,0 0 0 0 0,0 0 0 0 0,0 0 0 0 0,0 0 0 0 0,0 0 0 0 0,-1-1-1 0 0,0 1 1 0 0,1 0 0 0 0,-1-1 0 0 0,0 0 0 0 0,0 1 0 0 0,0-1 0 0 0,0 0 0 0 0,-1 0 0 0 0,1 0 0 0 0,-3 2-68 0 0,-7 8 55 0 0,-1 1-1 0 0,0-2 1 0 0,-1 0 0 0 0,0 0 0 0 0,0-1 0 0 0,-1-1 0 0 0,-1 0-1 0 0,-1-1-54 0 0,-2-4-1211 0 0,11-4-3959 0 0,3 0 113 0 0,5 0-1307 0 0</inkml:trace>
  <inkml:trace contextRef="#ctx0" brushRef="#br0" timeOffset="14682.274">1597 491 0 0 0,'0'0'731'0'0,"0"0"116"0"0,0 0 48 0 0,0 0-75 0 0,0 0-113 0 0,0 0-99 0 0,0 0-59 0 0,0 0-19 0 0,0 0 26 0 0,29 0 5308 0 0,33-48-371 0 0,24-36-3219 0 0,25-45-1281 0 0,-107 123-1011 0 0,0 0-1 0 0,0-1 1 0 0,-1 0-1 0 0,0 1 1 0 0,0-1 0 0 0,0 0-1 0 0,-1 0 1 0 0,0-1-1 0 0,-1 1 1 0 0,1 0-1 0 0,-1-1 1 0 0,-1 1-1 0 0,1-1 1 0 0,-1 1 0 0 0,-1-1-1 0 0,1 1 1 0 0,-2-6 18 0 0,0 12-152 0 0,0-1 0 0 0,0 1 0 0 0,0-1 0 0 0,0 1 0 0 0,0 0 0 0 0,-1 0 0 0 0,1 0 0 0 0,0 0 0 0 0,-1 0 0 0 0,1 0 1 0 0,0 1-1 0 0,-1-1 0 0 0,1 1 0 0 0,-1 0 0 0 0,1-1 0 0 0,-1 1 0 0 0,1 0 0 0 0,-1 1 0 0 0,1-1 0 0 0,-1 0 0 0 0,1 1 0 0 0,-1-1 0 0 0,1 1 1 0 0,0 0-1 0 0,-1 0 0 0 0,1 0 0 0 0,0 0 0 0 0,0 0 0 0 0,-1 0 0 0 0,1 1 0 0 0,0-1 0 0 0,0 1 0 0 0,0-1 0 0 0,1 1 0 0 0,-1 0 0 0 0,0 0 1 0 0,0 0 151 0 0,-1 5-50 0 0,0 0 0 0 0,0 0 1 0 0,1 1-1 0 0,0-1 1 0 0,0 0-1 0 0,1 1 1 0 0,0 0-1 0 0,0-1 1 0 0,1 1-1 0 0,0-1 1 0 0,0 1-1 0 0,1-1 1 0 0,1 6 49 0 0,-1 14-51 0 0,0-3-71 0 0,1 0 0 0 0,1-1 1 0 0,1 1-1 0 0,2-1 0 0 0,0 0 1 0 0,1 0-1 0 0,2-1 0 0 0,4 9 122 0 0,19 24-671 0 0,-24-52 720 0 0,0-1-1 0 0,0 0 0 0 0,0 0 0 0 0,1-1 1 0 0,-1 0-1 0 0,0-1 0 0 0,1 0 0 0 0,-1 0 1 0 0,1-1-1 0 0,-1 0 0 0 0,0 0 0 0 0,0-1 1 0 0,1 0-1 0 0,-1-1 0 0 0,0 1 0 0 0,-1-1 1 0 0,1-1-1 0 0,-1 0 0 0 0,1 0 0 0 0,-1 0 1 0 0,0-1-1 0 0,4-4-48 0 0,2 2 11 0 0,11-6 109 0 0,-1-1 0 0 0,0-2 1 0 0,-1 0-1 0 0,-1-1 0 0 0,0-1 1 0 0,-1-1-1 0 0,-2-1 0 0 0,3-4-120 0 0,-16 18-30 0 0,1-1 0 0 0,-1-1 0 0 0,0 1 0 0 0,-1-1 0 0 0,0 1 0 0 0,0-1 0 0 0,-1 0 0 0 0,0-1 0 0 0,0 1 0 0 0,-1-1 0 0 0,0 1 0 0 0,0-1 0 0 0,-1 1 0 0 0,-1-1 0 0 0,1 0 0 0 0,-1 0 0 0 0,-1 1 0 0 0,1-1 0 0 0,-1 0 0 0 0,-1 0 0 0 0,0 1 0 0 0,-1-4 30 0 0,1 9-115 0 0,0 0-1 0 0,0 0 0 0 0,0 1 1 0 0,0-1-1 0 0,0 0 0 0 0,-1 1 1 0 0,1 0-1 0 0,-1-1 0 0 0,0 1 1 0 0,0 0-1 0 0,0 0 0 0 0,0 0 0 0 0,0 1 1 0 0,0-1-1 0 0,0 1 0 0 0,0 0 1 0 0,-1 0-1 0 0,1 0 0 0 0,-1 0 1 0 0,1 1-1 0 0,0-1 0 0 0,-1 1 1 0 0,1 0-1 0 0,-1 0 0 0 0,1 0 1 0 0,-1 0-1 0 0,-1 1 116 0 0,2 0-49 0 0,0 1-1 0 0,0 0 1 0 0,0 0-1 0 0,0 0 1 0 0,0 0-1 0 0,1 0 1 0 0,-1 1-1 0 0,1-1 1 0 0,-1 1-1 0 0,1 0 1 0 0,0-1-1 0 0,0 1 1 0 0,0 0 0 0 0,0 0-1 0 0,1 1 1 0 0,-1-1-1 0 0,1 0 1 0 0,0 1-1 0 0,0-1 1 0 0,0 0-1 0 0,0 1 1 0 0,1-1-1 0 0,-1 1 1 0 0,1-1-1 0 0,0 1 1 0 0,0 0 49 0 0,-1 0 262 0 0,-3 99 837 0 0,4 40-835 0 0,1-138-254 0 0,0 0-1 0 0,1 1 1 0 0,-1-1 0 0 0,1 0 0 0 0,0 0 0 0 0,0 0-1 0 0,1-1 1 0 0,0 1 0 0 0,0 0 0 0 0,0-1 0 0 0,0 0 0 0 0,1 0-1 0 0,-1 0 1 0 0,1 0 0 0 0,0 0 0 0 0,0-1 0 0 0,0 0-1 0 0,1 0 1 0 0,-1 0 0 0 0,1 0 0 0 0,0-1 0 0 0,0 1 0 0 0,0-1-1 0 0,0 0 1 0 0,0-1 0 0 0,0 1 0 0 0,0-1 0 0 0,1 0 0 0 0,-1-1-1 0 0,0 1 1 0 0,1-1 0 0 0,-1 0 0 0 0,3-1-10 0 0,5-1 124 0 0,-1-2 1 0 0,1 0-1 0 0,0-1 1 0 0,-1 0 0 0 0,0-1-1 0 0,0 0 1 0 0,-1-1-1 0 0,1 0 1 0 0,-2-1-1 0 0,1 0 1 0 0,-1 0-1 0 0,0-1 1 0 0,-1-1-1 0 0,0 0 1 0 0,0 0 0 0 0,-1-1-1 0 0,0 0 1 0 0,-1 0-1 0 0,-1-1 1 0 0,0 1-1 0 0,0-2 1 0 0,-1 1-1 0 0,-1-1-124 0 0,9-10-91 0 0,0-1 0 0 0,-3 0 0 0 0,0 0-1 0 0,-1-2 1 0 0,-1 1 0 0 0,-2-1-1 0 0,0 0 1 0 0,-2 0 0 0 0,1-24 91 0 0,-5 48-20 0 0,0 1 1 0 0,-1-1-1 0 0,1 0 1 0 0,-1 1 0 0 0,0-1-1 0 0,1 0 1 0 0,-1 1-1 0 0,0-1 1 0 0,0 1-1 0 0,0-1 1 0 0,0 1-1 0 0,0-1 1 0 0,0 1-1 0 0,0 0 1 0 0,-1-1-1 0 0,1 1 1 0 0,0 0-1 0 0,-1 0 1 0 0,1 0-1 0 0,-1 0 1 0 0,1 0-1 0 0,-1 1 1 0 0,1-1-1 0 0,-1 0 1 0 0,0 1 0 0 0,1-1-1 0 0,-1 1 1 0 0,0-1-1 0 0,0 1 1 0 0,1 0-1 0 0,-1 0 1 0 0,0 0-1 0 0,0 0 1 0 0,1 0-1 0 0,-1 0 1 0 0,0 0-1 0 0,0 1 1 0 0,1-1-1 0 0,-1 1 1 0 0,0-1-1 0 0,1 1 1 0 0,-1 0-1 0 0,0-1 1 0 0,1 1 0 0 0,-1 0-1 0 0,1 0 1 0 0,-1 0-1 0 0,1 0 1 0 0,0 0-1 0 0,-1 1 1 0 0,1-1-1 0 0,0 0 1 0 0,0 1-1 0 0,0-1 1 0 0,0 1-1 0 0,0-1 1 0 0,0 1-1 0 0,0-1 20 0 0,-4 9 17 0 0,0 1-1 0 0,1-1 1 0 0,0 1-1 0 0,0-1 1 0 0,1 1-1 0 0,1 0 1 0 0,0 0 0 0 0,0 1-1 0 0,1-1 1 0 0,1 0-1 0 0,0 0 1 0 0,0 1-1 0 0,1-1 1 0 0,1 6-17 0 0,-1 23-2 0 0,8 117-1231 0 0,37-58-882 0 0,-11-76-4546 0 0,-28-23 4463 0 0,-4 0 1754 0 0</inkml:trace>
  <inkml:trace contextRef="#ctx0" brushRef="#br0" timeOffset="15047.006">2778 359 7314 0 0,'0'0'1367'0'0,"0"0"-109"0"0,0 0 91 0 0,0 0 86 0 0,0 0-130 0 0,0 0-303 0 0,0 0-338 0 0,0 0-224 0 0,0 0-102 0 0,0 0-65 0 0,0 0-26 0 0,0 0-23 0 0,0 0-14 0 0,-4 15 21 0 0,-29 106 491 0 0,10 4-562 0 0,2 7-2194 0 0,21-131 1036 0 0,0-1-499 0 0,0 0-590 0 0,0 0-670 0 0,0 0-642 0 0,0-1 2 0 0,0-2 1027 0 0</inkml:trace>
  <inkml:trace contextRef="#ctx0" brushRef="#br0" timeOffset="15551.258">2736 377 2473 0 0,'0'0'2448'0'0,"0"0"-986"0"0,0 0-351 0 0,0 0-51 0 0,0 0-71 0 0,0 0-192 0 0,0 0-265 0 0,0 0-223 0 0,0 0-60 0 0,0 0 29 0 0,0 0 89 0 0,0 0 74 0 0,8 0-14 0 0,159-6 1567 0 0,-165 6-1997 0 0,-1 0 0 0 0,1 0 0 0 0,0 0 0 0 0,-1 1 0 0 0,1-1 0 0 0,-1 1 0 0 0,1-1 0 0 0,0 1 0 0 0,-1 0 1 0 0,0 0-1 0 0,1 0 0 0 0,-1 0 0 0 0,1 0 0 0 0,-1 0 0 0 0,0 0 0 0 0,0 0 0 0 0,1 0 0 0 0,-1 0 1 0 0,0 1-1 0 0,0-1 0 0 0,0 0 0 0 0,-1 1 0 0 0,1-1 0 0 0,0 1 0 0 0,0-1 0 0 0,-1 1 0 0 0,1 0 1 0 0,-1-1-1 0 0,1 1 0 0 0,-1-1 0 0 0,0 1 0 0 0,0 0 0 0 0,0-1 0 0 0,0 1 0 0 0,0 0 0 0 0,0-1 0 0 0,0 1 1 0 0,0 0-1 0 0,-1-1 0 0 0,1 1 0 0 0,0 0 0 0 0,-1-1 0 0 0,0 1 0 0 0,1-1 0 0 0,-1 1 0 0 0,0-1 1 0 0,0 1-1 0 0,0-1 0 0 0,0 0 0 0 0,0 1 0 0 0,0-1 0 0 0,0 0 0 0 0,0 0 0 0 0,-1 0 0 0 0,1 0 0 0 0,0 0 1 0 0,-1 0-1 0 0,1 0 0 0 0,-2 1 3 0 0,-77 75 539 0 0,32-26-270 0 0,48-49-280 0 0,0-1 0 0 0,0 1 1 0 0,0 0-1 0 0,0 0 0 0 0,1 0 0 0 0,-1 0 0 0 0,0-1 1 0 0,1 1-1 0 0,-1 0 0 0 0,1 0 0 0 0,0-1 0 0 0,-1 1 1 0 0,1 0-1 0 0,0-1 0 0 0,0 1 0 0 0,0-1 0 0 0,0 1 1 0 0,1-1-1 0 0,-1 1 0 0 0,0-1 0 0 0,0 0 0 0 0,1 0 1 0 0,-1 0-1 0 0,1 0 0 0 0,-1 0 0 0 0,1 0 0 0 0,0 0 0 0 0,-1 0 1 0 0,1 0-1 0 0,0-1 0 0 0,-1 1 0 0 0,1-1 0 0 0,0 1 1 0 0,0-1-1 0 0,0 0 0 0 0,-1 1 0 0 0,1-1 0 0 0,0 0 1 0 0,0 0-1 0 0,0-1 11 0 0,13 7 32 0 0,-14-5-18 0 0,1-1 0 0 0,-1 1 0 0 0,0 0 0 0 0,0 0 0 0 0,1 0 0 0 0,-1 0 1 0 0,0 0-1 0 0,0 1 0 0 0,0-1 0 0 0,0 0 0 0 0,0 0 0 0 0,0 1 0 0 0,-1-1 0 0 0,1 0 0 0 0,0 1 0 0 0,-1-1 1 0 0,1 1-1 0 0,-1-1 0 0 0,1 1 0 0 0,-1-1 0 0 0,0 1 0 0 0,1 0 0 0 0,-1-1 0 0 0,0 1 0 0 0,0-1 0 0 0,0 1 1 0 0,-1-1-1 0 0,1 1 0 0 0,0-1 0 0 0,0 1 0 0 0,-1 0 0 0 0,1-1 0 0 0,-1 0 0 0 0,1 1 0 0 0,-1-1 0 0 0,0 1 0 0 0,0-1 1 0 0,0 0-1 0 0,1 1 0 0 0,-1-1 0 0 0,0 0 0 0 0,-1 0 0 0 0,1 0 0 0 0,0 1-14 0 0,-52 51 327 0 0,-31-1-1121 0 0,24-31-4300 0 0,38-19-2117 0 0,17 1 4189 0 0</inkml:trace>
  <inkml:trace contextRef="#ctx0" brushRef="#br0" timeOffset="15918.039">2998 447 2889 0 0,'0'0'1916'0'0,"0"0"-433"0"0,0 0-101 0 0,0 0 22 0 0,0 0-114 0 0,0 0-184 0 0,0 0-203 0 0,0 0-175 0 0,0 0-133 0 0,0 0-128 0 0,0 0-166 0 0,0 0-105 0 0,0 0-7 0 0,0 5 33 0 0,2 13 28 0 0,-1 1 1 0 0,-1-1-1 0 0,-1 1 0 0 0,0-1 0 0 0,-2 1 0 0 0,0-1 1 0 0,-5 17-251 0 0,-50 128-2251 0 0,42-140-1487 0 0,4-10-3737 0 0,9-9 4116 0 0</inkml:trace>
  <inkml:trace contextRef="#ctx0" brushRef="#br0" timeOffset="16230.202">2961 466 2689 0 0,'0'0'1193'0'0,"0"0"-301"0"0,0 0 23 0 0,0 0 220 0 0,0 0 100 0 0,0 0-49 0 0,0 0-181 0 0,0 0-146 0 0,0 0-93 0 0,0 0-93 0 0,0 0-93 0 0,0 0-110 0 0,0 0-121 0 0,32 0-97 0 0,147 0 0 0 0,-177 0-394 0 0,42 3-324 0 0,-32 1-2466 0 0,2 4-3902 0 0,-12-5 2757 0 0</inkml:trace>
  <inkml:trace contextRef="#ctx0" brushRef="#br0" timeOffset="16481.957">2985 657 1016 0 0,'0'0'1797'0'0,"0"0"-673"0"0,0 0-40 0 0,0 0 312 0 0,0 0 131 0 0,0 0-141 0 0,0 0-182 0 0,0 0-132 0 0,0 0-118 0 0,0 0-120 0 0,0 0-157 0 0,0 0-196 0 0,33-2-163 0 0,104-6-131 0 0,-28-5-1096 0 0,-80 10-4936 0 0,-21 3-2458 0 0</inkml:trace>
</inkml:ink>
</file>

<file path=ppt/ink/ink2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31.8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214 471 6409 0 0,'0'0'1322'0'0,"0"0"-999"0"0,0 0-411 0 0,0 0 9 0 0,0 0 211 0 0,0 0 292 0 0,0 0 151 0 0,0 0-36 0 0,0 0-159 0 0,0 0-165 0 0,0 0-37 0 0,1 8 49 0 0,21 162 1939 0 0,-7-43-1698 0 0,-5 1 0 0 0,-6 46-468 0 0,-2-109-474 0 0,-1-33-2154 0 0,0 1-6111 0 0,-1-30 6921 0 0</inkml:trace>
  <inkml:trace contextRef="#ctx0" brushRef="#br0" timeOffset="465.424">1 412 4137 0 0,'0'0'24'0'0,"0"0"-84"0"0,0 0 73 0 0,0 0 271 0 0,0 0 323 0 0,0 0 187 0 0,0 0 74 0 0,0 0-29 0 0,0 0-85 0 0,0 0-81 0 0,0 0-75 0 0,36-14-50 0 0,113-46-47 0 0,-41 31 475 0 0,82 15 703 0 0,-188 13-1682 0 0,0 1 0 0 0,0 0-1 0 0,0 1 1 0 0,0-1 0 0 0,0 0 0 0 0,0 0 0 0 0,0 1 0 0 0,0-1 0 0 0,0 1-1 0 0,0 0 1 0 0,0-1 0 0 0,-1 1 0 0 0,1 0 0 0 0,0 0 0 0 0,0 0 0 0 0,-1 0 0 0 0,1 1-1 0 0,-1-1 1 0 0,1 0 0 0 0,-1 1 0 0 0,0-1 0 0 0,1 1 0 0 0,-1-1 0 0 0,0 1-1 0 0,0 0 1 0 0,0 0 0 0 0,0-1 0 0 0,0 1 0 0 0,0 0 0 0 0,-1 0 0 0 0,1 0-1 0 0,-1 0 1 0 0,1 0 0 0 0,-1 0 0 0 0,0 0 0 0 0,1 0 0 0 0,-1 0 0 0 0,0 0 0 0 0,0 0-1 0 0,-1 0 1 0 0,1 0 0 0 0,0 0 0 0 0,-1 0 0 0 0,1-1 0 0 0,-1 1 0 0 0,0 0-1 0 0,1 0 1 0 0,-1 0 0 0 0,0 0 0 0 0,0-1 0 0 0,0 1 0 0 0,0 0 0 0 0,-1-1-1 0 0,0 2 4 0 0,-145 202 22 0 0,145-202-19 0 0,-5 5-19 0 0,1 0 1 0 0,0 1-1 0 0,1 0 1 0 0,0 0-1 0 0,0 0 1 0 0,1 0-1 0 0,0 1 1 0 0,1-1-1 0 0,0 1 1 0 0,0 0-1 0 0,1 0 1 0 0,1 0-1 0 0,-1 0 1 0 0,2 1-1 0 0,-1 4 16 0 0,4-9-12 0 0,0 1 0 0 0,1-1 0 0 0,-1 1-1 0 0,1-1 1 0 0,1 0 0 0 0,-1-1-1 0 0,1 1 1 0 0,0-1 0 0 0,0 0 0 0 0,0 0-1 0 0,1 0 1 0 0,0-1 0 0 0,0 0 0 0 0,0 0-1 0 0,3 1 13 0 0,-5-2 2 0 0,140 103 156 0 0,-141-104-118 0 0,-1 1-1 0 0,0 0 0 0 0,1-1 1 0 0,-1 1-1 0 0,-1 0 0 0 0,1 0 0 0 0,0 0 1 0 0,-1 1-1 0 0,1-1 0 0 0,-1 0 1 0 0,0 0-1 0 0,0 1 0 0 0,0-1 0 0 0,-1 1 1 0 0,1-1-1 0 0,-1 1 0 0 0,0-1 1 0 0,0 1-1 0 0,0-1 0 0 0,0 1 0 0 0,-1-1 1 0 0,1 1-1 0 0,-1-1 0 0 0,0 0 1 0 0,0 1-1 0 0,0-1 0 0 0,-1 0 1 0 0,1 1-1 0 0,-1-1 0 0 0,1 0 0 0 0,-1 0 1 0 0,0-1-1 0 0,0 1 0 0 0,-1 0 1 0 0,1 0-1 0 0,0-1 0 0 0,-1 0-39 0 0,-104 86 176 0 0,76-67-656 0 0,-34 20-1407 0 0,21-22-2543 0 0,22-18-1349 0 0,16 2 3892 0 0</inkml:trace>
  <inkml:trace contextRef="#ctx0" brushRef="#br0" timeOffset="1116.416">934 751 6457 0 0,'0'0'131'0'0,"0"0"-238"0"0,0 0 170 0 0,0 0 425 0 0,0 0 384 0 0,0 0 149 0 0,0 0-65 0 0,0 0-200 0 0,0 0-280 0 0,-5 32-204 0 0,-13 98-109 0 0,18-128-158 0 0,-1-1 1 0 0,0 1 0 0 0,1-1-1 0 0,-1 1 1 0 0,1 0 0 0 0,-1-1-1 0 0,1 1 1 0 0,0 0 0 0 0,-1-1-1 0 0,1 1 1 0 0,0 0 0 0 0,0 0-1 0 0,1-1 1 0 0,-1 1 0 0 0,0 0-1 0 0,0-1 1 0 0,1 1 0 0 0,-1 0-1 0 0,1-1 1 0 0,-1 1 0 0 0,1-1-1 0 0,0 1 1 0 0,0-1 0 0 0,0 1-1 0 0,0-1 1 0 0,0 1 0 0 0,0-1-1 0 0,0 0 1 0 0,0 1 0 0 0,0-1-1 0 0,1 0 1 0 0,-1 0 0 0 0,1 0-6 0 0,3 2 42 0 0,-1 0 56 0 0,0-1-1 0 0,0 0 1 0 0,0 1 0 0 0,0-1-1 0 0,1 0 1 0 0,-1-1-1 0 0,1 1 1 0 0,0-1 0 0 0,-1 0-1 0 0,1 0 1 0 0,0-1-1 0 0,-1 1 1 0 0,1-1 0 0 0,0 0-1 0 0,0 0 1 0 0,0-1-1 0 0,-1 1 1 0 0,1-1 0 0 0,0 0-1 0 0,-1-1 1 0 0,1 1-1 0 0,-1-1 1 0 0,1 0 0 0 0,-1 0-1 0 0,1 0-97 0 0,100-76 1669 0 0,-82 57-1549 0 0,153-147 310 0 0,-175 168-450 0 0,-1-1 1 0 0,0 1 0 0 0,1-1-1 0 0,-1 1 1 0 0,1-1 0 0 0,-1 1 0 0 0,0-1-1 0 0,1 1 1 0 0,-1 0 0 0 0,1-1 0 0 0,-1 1-1 0 0,1 0 1 0 0,-1-1 0 0 0,1 1-1 0 0,-1 0 1 0 0,1 0 0 0 0,0 0 0 0 0,-1-1-1 0 0,1 1 1 0 0,-1 0 0 0 0,1 0 0 0 0,-1 0-1 0 0,1 0 1 0 0,0 0 0 0 0,-1 0-1 0 0,1 0 1 0 0,-1 0 0 0 0,1 0 0 0 0,0 0-1 0 0,-1 1 1 0 0,1-1 0 0 0,-1 0 0 0 0,1 0-1 0 0,-1 0 1 0 0,1 1 0 0 0,0-1-1 0 0,-1 0 1 0 0,1 1 0 0 0,-1-1 0 0 0,0 0-1 0 0,1 1 1 0 0,-1-1 0 0 0,1 1 0 0 0,-1-1-1 0 0,0 0 1 0 0,1 1 0 0 0,-1-1-1 0 0,0 1 1 0 0,1 0 0 0 0,-1-1 0 0 0,0 1 19 0 0,6 36-670 0 0,-4-21 820 0 0,-1-10-123 0 0,0 1 0 0 0,0 0 1 0 0,1-1-1 0 0,0 0 1 0 0,0 1-1 0 0,1-1 0 0 0,0 0 1 0 0,0 0-1 0 0,0-1 1 0 0,1 1-1 0 0,0-1 0 0 0,0 1 1 0 0,0-1-1 0 0,1 0 1 0 0,0-1-1 0 0,0 1 0 0 0,0-1 1 0 0,0 0-1 0 0,1 0 1 0 0,-1-1-1 0 0,1 1 0 0 0,0-1 1 0 0,0 0-1 0 0,0-1 1 0 0,0 0-1 0 0,1 0 0 0 0,-1 0 1 0 0,1-1-1 0 0,-1 0 1 0 0,1 0-1 0 0,1 0-27 0 0,9-3 169 0 0,0 0 0 0 0,-1-1 0 0 0,1 0 0 0 0,-1-2 0 0 0,1 0 1 0 0,-2-1-1 0 0,1 0 0 0 0,-1-1 0 0 0,1-1 0 0 0,-2 0 0 0 0,0-1 0 0 0,0-1 0 0 0,0 0 0 0 0,-1-1 0 0 0,-1-1 0 0 0,0 0 1 0 0,0 0-1 0 0,-1-1 0 0 0,8-13-169 0 0,5-7 113 0 0,0-1 1 0 0,-2-2-1 0 0,-2 0 1 0 0,-1-1-1 0 0,-2-1 1 0 0,-2-1 0 0 0,-1 0-1 0 0,-2-1 1 0 0,-2 0-1 0 0,-2-1 1 0 0,-1 0-1 0 0,-2-1 1 0 0,-2 1-1 0 0,-2-30-113 0 0,-5-48 224 0 0,4 119-258 0 0,-1 0-1 0 0,0 0 0 0 0,0 0 0 0 0,0 0 1 0 0,1 0-1 0 0,-1 0 0 0 0,0 0 0 0 0,0 0 0 0 0,0 1 1 0 0,0-1-1 0 0,1 0 0 0 0,-1 0 0 0 0,0 1 0 0 0,0-1 1 0 0,1 0-1 0 0,-1 1 0 0 0,0-1 0 0 0,1 1 0 0 0,-1-1 1 0 0,0 1-1 0 0,1-1 0 0 0,-1 1 0 0 0,1 0 1 0 0,-1-1-1 0 0,1 1 0 0 0,-1 0 0 0 0,1-1 0 0 0,-1 1 1 0 0,1 0-1 0 0,0-1 0 0 0,-1 1 0 0 0,1 0 0 0 0,0 0 1 0 0,0 0-1 0 0,-1-1 0 0 0,1 1 0 0 0,0 0 1 0 0,0 0-1 0 0,0 0 0 0 0,0-1 0 0 0,0 1 0 0 0,0 0 1 0 0,0 0-1 0 0,1 0 0 0 0,-1-1 0 0 0,0 1 0 0 0,0 0 35 0 0,0 1-12 0 0,-11 44 9 0 0,3 0 0 0 0,1 0 0 0 0,3 1 0 0 0,1 0 0 0 0,3 0 0 0 0,3 17 3 0 0,-3-59 0 0 0,4 32 19 0 0,1-1-1 0 0,2 1 1 0 0,1-1 0 0 0,2 0 0 0 0,2-1 0 0 0,1 0-1 0 0,1-1 1 0 0,3 0 0 0 0,13 20-19 0 0,26 28-1623 0 0,-57-89-2671 0 0,-2 3 102 0 0,-4-3-5011 0 0</inkml:trace>
  <inkml:trace contextRef="#ctx0" brushRef="#br0" timeOffset="1278.404">1520 273 6057 0 0,'0'0'4113'0'0,"0"0"-3833"0"0,0 0 80 0 0,197-37 88 0 0,-128 26 49 0 0,0 0-1 0 0,1 0-80 0 0,7-4-80 0 0,2 0-32 0 0,4 4-72 0 0,3 0-176 0 0,5-4-568 0 0,-21 8-1881 0 0,-24 0-8297 0 0</inkml:trace>
</inkml:ink>
</file>

<file path=ppt/ink/ink2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44.9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8450 0 0,'0'0'1639'0'0,"0"0"-602"0"0,0 0-54 0 0,0 0 238 0 0,0 0 120 0 0,0 0-103 0 0,0 0-238 0 0,0 0-208 0 0,0 0-222 0 0,0 0-205 0 0,0 0-120 0 0,34-1-97 0 0,105-5-52 0 0,20-9 441 0 0,-96 7-3210 0 0,6 5-9143 0 0,-63 3 6643 0 0</inkml:trace>
</inkml:ink>
</file>

<file path=ppt/ink/ink2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45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1448 0 0,'0'0'2318'0'0,"0"0"-27"0"0,0 0 36 0 0,0 0-110 0 0,0 0-305 0 0,34 4-327 0 0,109 11-258 0 0,-115-13-669 0 0,0 0-1 0 0,0-2 1 0 0,1-1 0 0 0,-1-1 0 0 0,27-6-658 0 0,-9 1 390 0 0,95-18-575 0 0,-84 8-8663 0 0,-48 14-1223 0 0</inkml:trace>
</inkml:ink>
</file>

<file path=ppt/ink/ink2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42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146 177 4217 0 0,'0'0'235'0'0,"0"0"-345"0"0,0 0-328 0 0,0 0 27 0 0,0 0 376 0 0,0 0 537 0 0,0 0 432 0 0,0 0 152 0 0,0 0-73 0 0,0 0-210 0 0,0 0-211 0 0,0 38-139 0 0,0 118-108 0 0,4 144 1001 0 0,7-215-1243 0 0,1 47-2996 0 0,-14-119 517 0 0,-5-8-2550 0 0,5-5 4486 0 0</inkml:trace>
  <inkml:trace contextRef="#ctx0" brushRef="#br0" timeOffset="501.138">0 170 2256 0 0,'0'0'899'0'0,"0"0"-44"0"0,0 0 53 0 0,0 0 155 0 0,0 0 154 0 0,0 0 59 0 0,0 0-87 0 0,0 0-186 0 0,0 0-195 0 0,0 0-173 0 0,0 0-99 0 0,33-25-78 0 0,105-73-69 0 0,-135 95-363 0 0,0 0 0 0 0,1 0 0 0 0,-1 1 0 0 0,0-1 0 0 0,1 1 0 0 0,-1 0-1 0 0,1 0 1 0 0,0 0 0 0 0,0 1 0 0 0,0-1 0 0 0,0 1 0 0 0,0 0 0 0 0,0 0 0 0 0,0 0 0 0 0,0 1 0 0 0,0-1-1 0 0,1 1 1 0 0,-1 0 0 0 0,2 0-26 0 0,8 2 98 0 0,127 14 509 0 0,-136-14-599 0 0,0 0 0 0 0,0 0 1 0 0,0 0-1 0 0,-1 1 1 0 0,1 0-1 0 0,0 0 0 0 0,-1 0 1 0 0,0 1-1 0 0,0-1 1 0 0,0 1-1 0 0,0 0 0 0 0,0 0 1 0 0,-1 0-1 0 0,0 1 0 0 0,0-1 1 0 0,0 1-1 0 0,0 0 1 0 0,-1-1-1 0 0,1 1 0 0 0,-1 0 1 0 0,-1 1-1 0 0,1-1 0 0 0,-1 0 1 0 0,1 5-9 0 0,0-1 18 0 0,0 0-1 0 0,-1 0 1 0 0,0 1 0 0 0,-1-1-1 0 0,0 0 1 0 0,0 0 0 0 0,-1 0-1 0 0,-1 0 1 0 0,1 0 0 0 0,-1 0 0 0 0,-1 0-1 0 0,1 0 1 0 0,-1 0 0 0 0,-1-1-1 0 0,0 1 1 0 0,0-1 0 0 0,-1 0-1 0 0,0-1 1 0 0,0 1 0 0 0,-1-1 0 0 0,1 0-1 0 0,-5 3-17 0 0,-129 111 583 0 0,137-120-573 0 0,-1-1-1 0 0,1 1 1 0 0,0 0-1 0 0,0-1 1 0 0,0 1-1 0 0,0 0 1 0 0,0 1 0 0 0,0-1-1 0 0,0 0 1 0 0,0 0-1 0 0,1 1 1 0 0,-1-1-1 0 0,0 1 1 0 0,1 0 0 0 0,-1-1-1 0 0,1 1 1 0 0,0 0-1 0 0,0 0 1 0 0,-1 0-1 0 0,1 0 1 0 0,0 0 0 0 0,0 0-1 0 0,1 0 1 0 0,-1 0-1 0 0,0 1 1 0 0,1-1-1 0 0,0 0 1 0 0,-1 0 0 0 0,1 0-1 0 0,0 1 1 0 0,0-1-1 0 0,0 0 1 0 0,0 1-1 0 0,0-1 1 0 0,1 0 0 0 0,-1 0-1 0 0,1 0 1 0 0,0 1-1 0 0,-1-1 1 0 0,2 2-10 0 0,8 3 210 0 0,0 1-1 0 0,0-1 1 0 0,1-1 0 0 0,0 0 0 0 0,0 0 0 0 0,1-1 0 0 0,-1-1-1 0 0,12 3-209 0 0,11 6 442 0 0,107 43 721 0 0,-75 21-2511 0 0,-60-69-3 0 0,8 9-11268 0 0,-10-16 8409 0 0</inkml:trace>
  <inkml:trace contextRef="#ctx0" brushRef="#br0" timeOffset="1051.761">847 527 2489 0 0,'0'0'1491'0'0,"0"0"-1066"0"0,0 0-174 0 0,0 0 254 0 0,0 0 306 0 0,0 0 192 0 0,0 0-10 0 0,-16 31-183 0 0,-53 100-266 0 0,16 19 64 0 0,13-2-779 0 0,40-127 285 0 0,40-126 1123 0 0,1 21-876 0 0,3 3 0 0 0,3 1 0 0 0,58-72-361 0 0,-36 74 146 0 0,-49 122-412 0 0,-4 74 1298 0 0,34 33-254 0 0,-34-92-600 0 0,-13-34 2278 0 0,-24-36-666 0 0,-52-53-1230 0 0,-75-52-2127 0 0,102 103-1128 0 0,14 11-5487 0 0,26 2 1759 0 0</inkml:trace>
  <inkml:trace contextRef="#ctx0" brushRef="#br0" timeOffset="1969.024">1269 674 0 0 0,'0'0'204'0'0,"0"0"33"0"0,0 0 278 0 0,0 0 475 0 0,0 0 490 0 0,0 0 295 0 0,0 0 62 0 0,0 0-94 0 0,0 0-139 0 0,0 0-182 0 0,0 0-169 0 0,0 0-155 0 0,0 0-195 0 0,31-11-146 0 0,99-40-107 0 0,-67 9 165 0 0,-53 28-600 0 0,13-8-89 0 0,-1-1 0 0 0,-1 0 0 0 0,0-2 0 0 0,-3-1-1 0 0,0 0 1 0 0,-1-2 0 0 0,-2 0 0 0 0,0 0 0 0 0,-2-1-1 0 0,-2-1 1 0 0,0 0 0 0 0,2-19-126 0 0,-12 44-56 0 0,0 3 14 0 0,-1 1 0 0 0,1 0 0 0 0,0-1-1 0 0,-1 1 1 0 0,0-1 0 0 0,1 1 0 0 0,-1-1-1 0 0,0 1 1 0 0,0-1 0 0 0,1 1 0 0 0,-1-1-1 0 0,-1 0 1 0 0,1 1 0 0 0,0-1 0 0 0,0 1-1 0 0,0-1 1 0 0,-1 1 0 0 0,1-1 0 0 0,-1 1 0 0 0,1-1-1 0 0,-1 1 1 0 0,0 0 0 0 0,1-1 0 0 0,-1 1-1 0 0,0 0 1 0 0,0-1 0 0 0,0 1 0 0 0,0 0-1 0 0,0 0 1 0 0,0 0 0 0 0,-1 0 0 0 0,1 0-1 0 0,0 0 43 0 0,-7 3-208 0 0,1 1 0 0 0,0 0 0 0 0,0 0 0 0 0,0 1 0 0 0,0 0-1 0 0,1 0 1 0 0,-1 1 0 0 0,1-1 0 0 0,1 1 0 0 0,-1 1-1 0 0,0-1 1 0 0,1 1 0 0 0,0 0 0 0 0,1 0 0 0 0,-1 1-1 0 0,1-1 1 0 0,0 1 0 0 0,1 0 0 0 0,-1 1 208 0 0,3-6-47 0 0,-8 14-2 0 0,2 0 0 0 0,0 0 0 0 0,0 0-1 0 0,2 1 1 0 0,0 0 0 0 0,1 0 0 0 0,1 1-1 0 0,0-1 1 0 0,1 1 0 0 0,1-1 0 0 0,1 1-1 0 0,1 6 50 0 0,0-17 45 0 0,0-1 0 0 0,0 0-1 0 0,0 0 1 0 0,1 0-1 0 0,0 0 1 0 0,0 0 0 0 0,1 0-1 0 0,-1-1 1 0 0,1 1 0 0 0,0-1-1 0 0,1 0 1 0 0,0 0-1 0 0,-1 0 1 0 0,1 0 0 0 0,1 0-1 0 0,-1-1 1 0 0,1 0-1 0 0,0 0 1 0 0,0 0 0 0 0,0-1-1 0 0,0 1 1 0 0,1-1-1 0 0,-1 0 1 0 0,1-1 0 0 0,3 2-45 0 0,3 1 223 0 0,1-1 0 0 0,-1 0 0 0 0,1-1 0 0 0,0 0 1 0 0,0-1-1 0 0,0 0 0 0 0,1-1 0 0 0,-1 0 0 0 0,0-1 0 0 0,0-1 1 0 0,10-1-224 0 0,-4-4 195 0 0,1 0 1 0 0,-2-1 0 0 0,1-1 0 0 0,-1-1-1 0 0,0-1 1 0 0,-1 0 0 0 0,0-1-1 0 0,-1-1 1 0 0,1 0-196 0 0,-3 0-2 0 0,-1-1-1 0 0,0 0 0 0 0,0 0 1 0 0,-1-1-1 0 0,-1-1 1 0 0,0 0-1 0 0,-1-1 0 0 0,-1 0 1 0 0,0 0-1 0 0,-2-1 1 0 0,0 0-1 0 0,0 0 1 0 0,-2-1-1 0 0,0 0 0 0 0,-1 0 1 0 0,-1 0-1 0 0,0 0 1 0 0,-1-11 2 0 0,-1 28-52 0 0,-1 0 1 0 0,0 0 0 0 0,0 0 0 0 0,0 0 0 0 0,1 0 0 0 0,-1 0 0 0 0,0 0 0 0 0,0 0-1 0 0,0 0 1 0 0,0 0 0 0 0,-1-1 0 0 0,1 1 0 0 0,0 0 0 0 0,0 0 0 0 0,-1 0 0 0 0,1 0 0 0 0,-1 0-1 0 0,1 0 1 0 0,-1 0 0 0 0,1 0 0 0 0,-1 0 0 0 0,1 1 0 0 0,-1-1 0 0 0,0 0 0 0 0,0 0-1 0 0,1 0 1 0 0,-1 1 0 0 0,0-1 0 0 0,0 0 0 0 0,0 1 0 0 0,0-1 0 0 0,0 1 0 0 0,0-1-1 0 0,0 1 1 0 0,0-1 0 0 0,0 1 0 0 0,0 0 0 0 0,0-1 0 0 0,0 1 0 0 0,0 0 0 0 0,0 0-1 0 0,0 0 1 0 0,0 0 0 0 0,0 0 0 0 0,0 0 0 0 0,0 0 0 0 0,0 0 0 0 0,-1 0 0 0 0,1 1-1 0 0,0-1 1 0 0,0 0 0 0 0,0 1 0 0 0,0-1 0 0 0,0 1 0 0 0,0-1 0 0 0,0 1 0 0 0,1-1 0 0 0,-1 1-1 0 0,0-1 1 0 0,0 1 0 0 0,0 0 0 0 0,0 0 0 0 0,1 0 0 0 0,-1-1 0 0 0,0 1 0 0 0,0 1 51 0 0,-8 9-77 0 0,0 1 1 0 0,1 0-1 0 0,0 0 1 0 0,1 1-1 0 0,0 0 1 0 0,1 0 0 0 0,0 0-1 0 0,1 1 1 0 0,1 0-1 0 0,0 0 1 0 0,1 0 0 0 0,0 1-1 0 0,1-1 1 0 0,1 1-1 0 0,0-1 1 0 0,1 1 0 0 0,1 6 76 0 0,1-14 75 0 0,1 0 0 0 0,-1 0 0 0 0,1 0 0 0 0,0 0 0 0 0,1-1 0 0 0,0 1 0 0 0,0-1 0 0 0,0 0 0 0 0,1 0 1 0 0,-1 0-1 0 0,1-1 0 0 0,1 0 0 0 0,-1 0 0 0 0,1 0 0 0 0,0 0 0 0 0,0-1 0 0 0,0 0 0 0 0,1-1 0 0 0,-1 1 0 0 0,1-1 1 0 0,0 0-1 0 0,0-1 0 0 0,0 0 0 0 0,0 0 0 0 0,1 0 0 0 0,-1-1 0 0 0,0 0 0 0 0,1 0 0 0 0,3-1-75 0 0,1 1 228 0 0,1 0 0 0 0,0-1 0 0 0,-1 0 0 0 0,1-1 0 0 0,-1-1-1 0 0,1 0 1 0 0,-1 0 0 0 0,0-2 0 0 0,1 1 0 0 0,-1-1 0 0 0,-1-1-1 0 0,1 0 1 0 0,7-5-228 0 0,1-3 112 0 0,0-1 0 0 0,0 0-1 0 0,-2-1 1 0 0,0-2 0 0 0,0 1 0 0 0,-2-2-1 0 0,0 0 1 0 0,-1-1 0 0 0,-1-1-1 0 0,-1 0 1 0 0,-1-1 0 0 0,0 0 0 0 0,1-7-112 0 0,-9 18-3 0 0,8-12-97 0 0,-2-2 0 0 0,0 1 0 0 0,-1-1 0 0 0,-2-1 1 0 0,0 0-1 0 0,-2 0 0 0 0,-1 0 0 0 0,1-22 100 0 0,-4 46-10 0 0,-1 0 1 0 0,0 0-1 0 0,0 1 0 0 0,0-1 1 0 0,1 0-1 0 0,-1 0 0 0 0,0 0 1 0 0,0 0-1 0 0,0 1 0 0 0,0-1 1 0 0,-1 0-1 0 0,1 0 0 0 0,0 0 1 0 0,0 0-1 0 0,0 1 0 0 0,-1-1 1 0 0,1 0-1 0 0,0 0 0 0 0,-1 1 1 0 0,1-1-1 0 0,-1 0 0 0 0,1 0 1 0 0,-1 1-1 0 0,1-1 0 0 0,-1 0 0 0 0,0 1 1 0 0,1-1-1 0 0,-1 1 0 0 0,0-1 1 0 0,1 1-1 0 0,-1-1 0 0 0,0 1 1 0 0,1 0-1 0 0,-1-1 0 0 0,0 1 1 0 0,0 0-1 0 0,0-1 0 0 0,1 1 1 0 0,-1 0-1 0 0,0 0 0 0 0,0 0 1 0 0,0 0-1 0 0,0 0 0 0 0,1 0 1 0 0,-1 0-1 0 0,0 0 0 0 0,0 0 1 0 0,0 0-1 0 0,0 0 0 0 0,1 1 0 0 0,-1-1 1 0 0,0 0-1 0 0,0 0 0 0 0,0 1 1 0 0,0 0 9 0 0,-41 31-724 0 0,29-15 699 0 0,1 1 0 0 0,1 1 0 0 0,0 0 0 0 0,1 0 0 0 0,2 1 0 0 0,0 0 0 0 0,1 0 0 0 0,0 1 0 0 0,2 0 0 0 0,1 0 0 0 0,0 1 0 0 0,2-1-1 0 0,0 21 26 0 0,0-33-145 0 0,1-1 0 0 0,1 1 0 0 0,0 0 0 0 0,0 0 0 0 0,0-1 0 0 0,1 1 0 0 0,1 0 0 0 0,0-1 0 0 0,0 1 0 0 0,0-1 0 0 0,1 0 0 0 0,0 1 0 0 0,1-1 0 0 0,0-1 0 0 0,0 1-1 0 0,0-1 1 0 0,1 1 0 0 0,0-1 0 0 0,1 0 0 0 0,0-1 0 0 0,0 0 0 0 0,6 5 145 0 0,28 11-4677 0 0,-11-15-2102 0 0,-17-6 3640 0 0</inkml:trace>
  <inkml:trace contextRef="#ctx0" brushRef="#br0" timeOffset="2465.064">2977 347 7570 0 0,'0'0'1069'0'0,"0"0"-287"0"0,0 0 1 0 0,0 0 153 0 0,0 0 49 0 0,0 0-106 0 0,0 0-183 0 0,-22 31-216 0 0,-71 103-186 0 0,-37 42-153 0 0,116-158-165 0 0,10-15-15 0 0,1 1 0 0 0,0-1 0 0 0,-1 1 0 0 0,2 0 0 0 0,-1 0-1 0 0,0 0 1 0 0,1 0 0 0 0,0 1 0 0 0,0-1 0 0 0,0 1 0 0 0,1-1-1 0 0,-1 1 1 0 0,1 0 0 0 0,0 3 39 0 0,1-6-240 0 0,0-2-33 0 0,0 0 41 0 0,14-11 394 0 0,137-181 1585 0 0,-76 89-1505 0 0,27-29 222 0 0,-52 88 51 0 0,-49 45-519 0 0,0-1 1 0 0,0 1 0 0 0,0 0 0 0 0,0-1 0 0 0,0 1-1 0 0,0 0 1 0 0,0 0 0 0 0,0 0 0 0 0,0 0 0 0 0,0 0-1 0 0,-1 0 1 0 0,1 0 0 0 0,0 0 0 0 0,-1 0 0 0 0,1 0-1 0 0,-1 1 1 0 0,1-1 0 0 0,-1 0 0 0 0,1 0 0 0 0,-1 0-1 0 0,0 1 1 0 0,0-1 0 0 0,0 0 0 0 0,1 1 0 0 0,-1-1-1 0 0,0 0 1 0 0,-1 0 0 0 0,1 1 0 0 0,0-1 0 0 0,0 0 0 0 0,0 0-1 0 0,-1 1 1 0 0,1-1 0 0 0,-1 0 0 0 0,1 0 0 0 0,-1 1 3 0 0,1 5 49 0 0,-1 33 71 0 0,0-23-130 0 0,0 1 0 0 0,1 0 0 0 0,1-1 1 0 0,1 1-1 0 0,0 0 0 0 0,1-1 0 0 0,1 0 0 0 0,1 0 0 0 0,0 0 1 0 0,3 4 9 0 0,-5-15-2 0 0,0 1 1 0 0,0-1-1 0 0,0 0 1 0 0,1 0 0 0 0,0 0-1 0 0,0-1 1 0 0,0 0 0 0 0,1 1-1 0 0,0-1 1 0 0,0-1 0 0 0,0 1-1 0 0,0-1 1 0 0,3 2 1 0 0,-15-32 3022 0 0,-6 12-3047 0 0,-1 1 0 0 0,0 0 1 0 0,-1 0-1 0 0,-1 1 0 0 0,0 1 0 0 0,0 1 0 0 0,-1 1 1 0 0,-1 0-1 0 0,1 1 0 0 0,-1 0 0 0 0,-1 2 0 0 0,1 0 0 0 0,-14-2 25 0 0,-7 3-1906 0 0,26 5-1785 0 0,3 2-4400 0 0,9 1 2714 0 0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9.8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8658 0 0,'0'0'1678'0'0,"0"0"-477"0"0,0 0-14 0 0,0 0 239 0 0,0 0 133 0 0,0 0-99 0 0,0 0-186 0 0,0 0-153 0 0,0 0-99 0 0,0 0-81 0 0,0 0-119 0 0,0 0-133 0 0,0 0-101 0 0,28 8-92 0 0,87 24-33 0 0,-31-24 351 0 0,168-8 530 0 0,-198 0-5679 0 0,0 0-4722 0 0,-54 0-2110 0 0</inkml:trace>
</inkml:ink>
</file>

<file path=ppt/ink/ink2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46.0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63 12451 0 0,'0'0'280'0'0,"0"0"-306"0"0,0 0-72 0 0,0 0 324 0 0,0 0 372 0 0,0 0 142 0 0,0 0-29 0 0,7 35-98 0 0,23 113-127 0 0,-19-18 73 0 0,-4 314-2016 0 0,-28-359-2302 0 0,19-83 3333 0 0,0 1 0 0 0,0-1 0 0 0,-1 1 0 0 0,1-1 1 0 0,0 0-1 0 0,-1 0 0 0 0,1 0 0 0 0,-1 0 0 0 0,0-1 0 0 0,0 1 0 0 0,0-1 0 0 0,0 1 0 0 0,0-1 0 0 0,0 0 0 0 0,0 0 0 0 0,0 0 1 0 0,0-1-1 0 0,0 1 0 0 0,0-1 0 0 0,-1 1 0 0 0,1-1 0 0 0,0 0 0 0 0,0-1 0 0 0,-1 1 0 0 0,-2-1 426 0 0,2-2-35 0 0,-1 0-1 0 0,0-1 0 0 0,1 1 1 0 0,0-1-1 0 0,0 0 1 0 0,0 0-1 0 0,0-1 0 0 0,1 1 1 0 0,0-1-1 0 0,-1 1 1 0 0,2-1-1 0 0,-1 0 1 0 0,1-1-1 0 0,-1 1 0 0 0,1 0 1 0 0,1-1-1 0 0,-1 1 1 0 0,1-1-1 0 0,-1-4 36 0 0,-4-18 528 0 0,2-1-1 0 0,0 1 1 0 0,2-1 0 0 0,1 0-1 0 0,1 0 1 0 0,3-15-528 0 0,0 18 793 0 0,0 0 1 0 0,2 0-1 0 0,0 0 1 0 0,2 1-1 0 0,1 0 1 0 0,1 0-1 0 0,2 0-793 0 0,5-11 1035 0 0,3 1 0 0 0,1 0 0 0 0,1 2 0 0 0,2 0 0 0 0,2 2 0 0 0,26-28-1035 0 0,-38 44 203 0 0,1 1-1 0 0,0 1 1 0 0,1 0 0 0 0,1 1-1 0 0,0 0 1 0 0,0 1 0 0 0,1 1 0 0 0,1 1-1 0 0,0 0 1 0 0,0 1 0 0 0,0 1-1 0 0,1 1 1 0 0,0 1 0 0 0,0 0 0 0 0,1 2-1 0 0,12-1-202 0 0,-28 4 1 0 0,-1 0 1 0 0,0 0-1 0 0,1 0 0 0 0,-1 1 0 0 0,1 0 0 0 0,-1 0 0 0 0,0 0 1 0 0,1 0-1 0 0,-1 0 0 0 0,0 1 0 0 0,0-1 0 0 0,0 1 0 0 0,0 0 1 0 0,0 0-1 0 0,-1 0 0 0 0,1 0 0 0 0,0 0 0 0 0,-1 1 0 0 0,0-1 1 0 0,1 1-1 0 0,-1 0 0 0 0,0-1 0 0 0,0 1 0 0 0,-1 0 1 0 0,1 0-1 0 0,-1 1 0 0 0,1-1 0 0 0,-1 0 0 0 0,0 0 0 0 0,0 1 1 0 0,0-1-1 0 0,-1 0 0 0 0,1 1-1 0 0,0 9-14 0 0,0 0-1 0 0,-1 0 1 0 0,0 0 0 0 0,-1 0 0 0 0,-1 0 0 0 0,0 0-1 0 0,0 0 1 0 0,-1-1 0 0 0,-1 1 0 0 0,0-1-1 0 0,-1 0 1 0 0,0 0 0 0 0,-1 0 0 0 0,0-1 0 0 0,-1 0-1 0 0,-1 0 1 0 0,1-1 0 0 0,-2 1 0 0 0,1-2-1 0 0,-1 1 1 0 0,-1-1 0 0 0,1-1 0 0 0,-2 0-1 0 0,1 0 15 0 0,-40 30-83 0 0,-2-1 0 0 0,-1-3 0 0 0,-42 18 83 0 0,94-51-3 0 0,1-1 0 0 0,-1 0 1 0 0,1 0-1 0 0,-1 1 0 0 0,1-1 0 0 0,-1 0 0 0 0,0 1 0 0 0,1-1 1 0 0,0 1-1 0 0,-1-1 0 0 0,1 0 0 0 0,-1 1 0 0 0,1-1 0 0 0,-1 1 1 0 0,1-1-1 0 0,0 1 0 0 0,-1 0 0 0 0,1-1 0 0 0,0 1 0 0 0,0-1 1 0 0,-1 1-1 0 0,1 0 0 0 0,0-1 0 0 0,0 1 0 0 0,0-1 0 0 0,0 1 1 0 0,0 0-1 0 0,0-1 0 0 0,0 1 0 0 0,0 0 0 0 0,0-1 0 0 0,0 1 1 0 0,0-1-1 0 0,0 1 0 0 0,1 0 0 0 0,-1-1 0 0 0,0 1 0 0 0,0-1 1 0 0,1 1-1 0 0,-1 0 0 0 0,0-1 0 0 0,0 1 0 0 0,1-1 0 0 0,-1 1 0 0 0,1-1 1 0 0,-1 1-1 0 0,1-1 0 0 0,-1 0 0 0 0,1 1 0 0 0,-1-1 0 0 0,1 1 1 0 0,-1-1-1 0 0,1 0 0 0 0,0 1 3 0 0,37 22 374 0 0,-28-18-299 0 0,22 14 123 0 0,-10-7-112 0 0,0 1 0 0 0,-1 1-1 0 0,0 1 1 0 0,-1 0 0 0 0,-1 2 0 0 0,0 0 0 0 0,5 8-86 0 0,35 37-1455 0 0,-44-61-3371 0 0,-10-1-186 0 0,1 0-2411 0 0</inkml:trace>
  <inkml:trace contextRef="#ctx0" brushRef="#br0" timeOffset="249.254">741 608 4817 0 0,'0'0'2147'0'0,"0"0"-1223"0"0,0 0-213 0 0,0 0 189 0 0,0 0 143 0 0,0 0 4 0 0,0 0-189 0 0,0 0-261 0 0,-3 34-269 0 0,-8 104-226 0 0,8-68-351 0 0,16-14-1794 0 0,0-37-6646 0 0,-11-16 6196 0 0</inkml:trace>
  <inkml:trace contextRef="#ctx0" brushRef="#br0" timeOffset="646.614">719 453 4641 0 0,'0'0'1480'0'0,"0"0"-278"0"0,0 0 9 0 0,0 0 200 0 0,0 0 76 0 0,0 0-130 0 0,0 0-214 0 0,0 0-225 0 0,0 0-203 0 0,0 0-170 0 0,0 0-99 0 0,0 0-98 0 0,0 0-98 0 0,27-6-38 0 0,86-18-60 0 0,-51 22 98 0 0,-55 6-220 0 0,-4-3-9 0 0,0 0 0 0 0,-1 0 0 0 0,1 1 0 0 0,0-1 0 0 0,-1 1 0 0 0,1 0-1 0 0,-1 0 1 0 0,0 0 0 0 0,1 0 0 0 0,-1 0 0 0 0,0 1 0 0 0,0-1 0 0 0,0 1-1 0 0,-1-1 1 0 0,1 1 0 0 0,-1 0 0 0 0,1-1 0 0 0,-1 1 0 0 0,0 0 0 0 0,0 0 0 0 0,0 0-1 0 0,0 0 1 0 0,-1 0 0 0 0,1 0 0 0 0,-1 0 0 0 0,0 0 0 0 0,0 0 0 0 0,0 0-1 0 0,0 1 1 0 0,0-1 0 0 0,-1 0 0 0 0,0 0 0 0 0,1 0 0 0 0,-1 0 0 0 0,0 0-1 0 0,0-1 1 0 0,-1 1 0 0 0,1 0 0 0 0,-1 0-21 0 0,-66 107 555 0 0,68-107-557 0 0,0 0 1 0 0,0 0-1 0 0,0 0 1 0 0,0 0-1 0 0,1 0 1 0 0,-1 0-1 0 0,1 0 1 0 0,0 0-1 0 0,0 0 1 0 0,0 0-1 0 0,0-1 1 0 0,0 1-1 0 0,1 0 1 0 0,-1-1-1 0 0,1 1 1 0 0,0-1-1 0 0,0 1 1 0 0,0-1-1 0 0,0 0 1 0 0,0 0-1 0 0,0 0 1 0 0,1 0-1 0 0,-1 0 1 0 0,1 0-1 0 0,-1-1 1 0 0,1 1-1 0 0,-1-1 0 0 0,1 0 1 0 0,0 1-1 0 0,0-1 1 0 0,0-1-1 0 0,0 1 1 0 0,0 0-1 0 0,0-1 1 0 0,0 1-1 0 0,0-1 1 0 0,0 0-1 0 0,0 0 1 0 0,0 0-1 0 0,1-1 2 0 0,26 11 26 0 0,-28-10-11 0 0,1 0-1 0 0,-1 0 0 0 0,0 1 1 0 0,1 0-1 0 0,-1-1 1 0 0,0 1-1 0 0,0 0 0 0 0,0 0 1 0 0,1 0-1 0 0,-1 0 1 0 0,0 0-1 0 0,-1 1 0 0 0,1-1 1 0 0,0 1-1 0 0,0-1 1 0 0,0 1-1 0 0,-1 0 1 0 0,1-1-1 0 0,-1 1 0 0 0,0 0 1 0 0,1 0-1 0 0,-1 0 1 0 0,0 0-1 0 0,0 0 0 0 0,0 1 1 0 0,0-1-1 0 0,-1 0 1 0 0,1 0-1 0 0,0 1 1 0 0,-1-1-1 0 0,0 0 0 0 0,0 1 1 0 0,1-1-1 0 0,-1 0 1 0 0,-1 1-1 0 0,1-1 0 0 0,0 0 1 0 0,0 1-1 0 0,-1-1 1 0 0,0 0-1 0 0,1 0 1 0 0,-1 1-15 0 0,-5 7-75 0 0,-1 0 0 0 0,1 0 0 0 0,-1-1-1 0 0,-1 0 1 0 0,0-1 0 0 0,0 0 0 0 0,-1 0 0 0 0,0 0 0 0 0,0-1 0 0 0,-1-1 0 0 0,0 1 0 0 0,0-2 0 0 0,-1 1 0 0 0,1-1 0 0 0,-1-1 0 0 0,-5 1 75 0 0,-11 0-2475 0 0,16-5-1607 0 0,3 0-999 0 0,4 0-1818 0 0</inkml:trace>
  <inkml:trace contextRef="#ctx0" brushRef="#br0" timeOffset="2077.571">1208 833 0 0 0,'0'0'995'0'0,"0"0"784"0"0,0 0 351 0 0,0 0 94 0 0,0 0-21 0 0,0 0-164 0 0,0 0-237 0 0,0 0-268 0 0,35-13-259 0 0,110-39-260 0 0,-49 1 445 0 0,105-124 452 0 0,-187 160-1870 0 0,0-1 0 0 0,-1 0 0 0 0,-1-1-1 0 0,-1-1 1 0 0,-1 0 0 0 0,0 0 0 0 0,-1-1 0 0 0,-1 0-1 0 0,-1 0 1 0 0,0-1 0 0 0,-2 0 0 0 0,0 0 0 0 0,-1 0-1 0 0,-1-1 1 0 0,-1-12-42 0 0,-1 31-48 0 0,-1 1-1 0 0,0-1 1 0 0,0 0 0 0 0,0 0-1 0 0,0 0 1 0 0,0 0 0 0 0,0 1-1 0 0,-1-1 1 0 0,1 0 0 0 0,-1 0-1 0 0,1 1 1 0 0,-1-1 0 0 0,0 0-1 0 0,1 1 1 0 0,-1-1-1 0 0,0 1 1 0 0,0-1 0 0 0,0 1-1 0 0,0-1 1 0 0,0 1 0 0 0,-1-1-1 0 0,1 1 1 0 0,0 0 0 0 0,-1 0-1 0 0,1 0 1 0 0,-1 0 0 0 0,1 0-1 0 0,-1 0 1 0 0,1 0-1 0 0,-1 0 1 0 0,0 1 0 0 0,1-1-1 0 0,-1 1 1 0 0,0-1 0 0 0,0 1-1 0 0,1-1 1 0 0,-1 1 0 0 0,0 0-1 0 0,0 0 1 0 0,0 0 0 0 0,0 0-1 0 0,1 0 1 0 0,-1 1-1 0 0,0-1 1 0 0,0 0 0 0 0,1 1-1 0 0,-1-1 1 0 0,0 1 0 0 0,1 0-1 0 0,-1-1 1 0 0,0 1 0 0 0,1 0-1 0 0,-1 0 1 0 0,0 1 48 0 0,-15 11-233 0 0,1 0-1 0 0,0 1 1 0 0,2 1-1 0 0,0 0 1 0 0,0 1 0 0 0,1 1-1 0 0,1 0 1 0 0,1 0 0 0 0,0 1-1 0 0,-6 17 234 0 0,10-24-84 0 0,-1 3 43 0 0,1 0 1 0 0,0 0-1 0 0,0 0 0 0 0,2 1 1 0 0,0 0-1 0 0,0 0 0 0 0,1 0 1 0 0,1 0-1 0 0,1 1 0 0 0,0 0 1 0 0,1-1-1 0 0,1 14 41 0 0,1-25 17 0 0,0 1 0 0 0,0-1 0 0 0,1 1 0 0 0,-1-1 0 0 0,1 0-1 0 0,0 0 1 0 0,0 1 0 0 0,1-1 0 0 0,-1-1 0 0 0,1 1 0 0 0,0 0 0 0 0,0-1 0 0 0,0 1 0 0 0,0-1 0 0 0,1 0 0 0 0,-1 0 0 0 0,1 0 0 0 0,0 0-1 0 0,0-1 1 0 0,0 0 0 0 0,0 0 0 0 0,0 0 0 0 0,1 0 0 0 0,-1-1 0 0 0,1 1 0 0 0,-1-1 0 0 0,4 1-17 0 0,5 0 159 0 0,0 1 1 0 0,0-1 0 0 0,0-1-1 0 0,0 0 1 0 0,1-1 0 0 0,-1-1-1 0 0,0 0 1 0 0,0 0 0 0 0,6-3-160 0 0,17-7 310 0 0,0-3 1 0 0,-1 0 0 0 0,-1-3 0 0 0,0-1-1 0 0,-1-1 1 0 0,-1-2 0 0 0,-1-1 0 0 0,-1-1-1 0 0,16-18-310 0 0,-26 26 18 0 0,-1 0 0 0 0,-1-2-1 0 0,-1 0 1 0 0,0 0-1 0 0,-1-2 1 0 0,-1 0 0 0 0,-1-1-1 0 0,-1 0 1 0 0,0-1-1 0 0,7-19-17 0 0,-13-19-597 0 0,-8 58 503 0 0,0 0 1 0 0,-1 0-1 0 0,0 1 0 0 0,1-1 1 0 0,-1 1-1 0 0,1-1 1 0 0,-1 1-1 0 0,1 0 0 0 0,-1 0 1 0 0,0-1-1 0 0,1 1 1 0 0,-1 0-1 0 0,0 1 0 0 0,1-1 1 0 0,-1 0-1 0 0,0 0 1 0 0,1 1-1 0 0,-1-1 0 0 0,1 1 1 0 0,-1-1-1 0 0,1 1 1 0 0,-1 0-1 0 0,1-1 0 0 0,-1 1 1 0 0,1 0-1 0 0,0 0 1 0 0,-2 1 93 0 0,-15 14-282 0 0,1 2 1 0 0,1 0 0 0 0,0 0 0 0 0,1 2 0 0 0,1 0-1 0 0,1 0 1 0 0,-7 17 281 0 0,14-26-183 0 0,1 0 0 0 0,0 1-1 0 0,0 0 1 0 0,1 0 0 0 0,1 0-1 0 0,0 0 1 0 0,0 0 0 0 0,2 1-1 0 0,-1-1 1 0 0,2 1 0 0 0,-1 3 183 0 0,1-13-11 0 0,1 0 0 0 0,-1 0 0 0 0,0 0 1 0 0,1 0-1 0 0,-1-1 0 0 0,1 1 0 0 0,0 0 0 0 0,0 0 0 0 0,0 0 1 0 0,1-1-1 0 0,-1 1 0 0 0,1 0 0 0 0,-1-1 0 0 0,1 0 0 0 0,0 1 1 0 0,0-1-1 0 0,0 0 0 0 0,0 0 0 0 0,0 0 0 0 0,1 0 0 0 0,-1 0 1 0 0,0 0-1 0 0,1-1 0 0 0,-1 1 0 0 0,1-1 0 0 0,0 0 0 0 0,0 0 1 0 0,-1 0-1 0 0,1 0 0 0 0,0 0 0 0 0,1 0 11 0 0,97 8 1066 0 0,-91-9-857 0 0,9-3 164 0 0,-1-1 0 0 0,0-1 0 0 0,0 0 0 0 0,0-1 0 0 0,0-1 0 0 0,-1-1-1 0 0,0 0 1 0 0,-1-2 0 0 0,0 0 0 0 0,-1 0 0 0 0,1-1 0 0 0,-1-2-373 0 0,8-3 150 0 0,0 0-1 0 0,-1-2 0 0 0,-1-1 0 0 0,-1 0 1 0 0,0-2-1 0 0,-2 0 0 0 0,0-1 1 0 0,-1-1-1 0 0,-2 0 0 0 0,0-1 0 0 0,-1-1 1 0 0,-2 0-1 0 0,-1-1 0 0 0,-1 0 0 0 0,4-18-149 0 0,-11-25 156 0 0,-2 68-164 0 0,-1-1 0 0 0,0 1 0 0 0,0 0 0 0 0,0 0 0 0 0,0 0 0 0 0,0 0 0 0 0,-1-1 0 0 0,1 1 1 0 0,0 0-1 0 0,0 0 0 0 0,-1 0 0 0 0,1 0 0 0 0,-1 0 0 0 0,1 0 0 0 0,-1 0 0 0 0,1 0 0 0 0,-1 0 0 0 0,0 0 0 0 0,1 0 0 0 0,-1 0 1 0 0,0 0-1 0 0,0 0 0 0 0,0 0 0 0 0,0 1 0 0 0,0-1 0 0 0,0 0 0 0 0,0 1 0 0 0,0-1 0 0 0,0 1 0 0 0,0-1 0 0 0,0 1 0 0 0,0-1 1 0 0,0 1-1 0 0,0 0 0 0 0,0 0 0 0 0,-1-1 0 0 0,1 1 0 0 0,0 0 0 0 0,0 0 0 0 0,0 0 0 0 0,0 0 0 0 0,-1 0 0 0 0,1 1 0 0 0,0-1 0 0 0,0 0 1 0 0,0 0-1 0 0,0 1 0 0 0,0-1 0 0 0,0 1 0 0 0,-1-1 0 0 0,1 1 0 0 0,0-1 0 0 0,0 1 0 0 0,1 0 0 0 0,-1-1 0 0 0,-1 2 8 0 0,-8 7-82 0 0,0 0 0 0 0,0 1-1 0 0,1 0 1 0 0,0 1-1 0 0,1 0 1 0 0,1 0 0 0 0,-1 1-1 0 0,2 0 1 0 0,-5 9 82 0 0,2-3-18 0 0,0 1 0 0 0,1 0 0 0 0,1 1-1 0 0,1-1 1 0 0,1 1 0 0 0,0 0 0 0 0,2 0 0 0 0,0 1 0 0 0,1-1 0 0 0,1 1 0 0 0,1 0 0 0 0,3 13 18 0 0,-2-25-5 0 0,1 0 0 0 0,0 0 0 0 0,1 0 1 0 0,0 0-1 0 0,0 0 0 0 0,1-1 0 0 0,0 0 1 0 0,0 0-1 0 0,1 0 0 0 0,0 0 0 0 0,1 0 1 0 0,0-1-1 0 0,0 0 0 0 0,0-1 0 0 0,1 1 1 0 0,0-1-1 0 0,0 0 0 0 0,0-1 0 0 0,1 0 1 0 0,0 0-1 0 0,8 4 5 0 0,74 10-3373 0 0,-76-19 1430 0 0,3 0-3856 0 0,-7 0-2628 0 0</inkml:trace>
  <inkml:trace contextRef="#ctx0" brushRef="#br0" timeOffset="2346.802">3068 376 6617 0 0,'0'0'999'0'0,"0"0"-129"0"0,0 0 153 0 0,0 0 262 0 0,0 0 130 0 0,0 0-89 0 0,0 0-250 0 0,-10 33-312 0 0,-31 101-269 0 0,18 5-270 0 0,23-114-734 0 0,4-5-1802 0 0,4-11-5007 0 0,-7-8 1361 0 0</inkml:trace>
  <inkml:trace contextRef="#ctx0" brushRef="#br0" timeOffset="2735.243">2924 347 7426 0 0,'0'0'1180'0'0,"0"0"-201"0"0,0 0-6 0 0,0 0 67 0 0,0 0-93 0 0,0 0-173 0 0,0 0-146 0 0,0 0-164 0 0,0 0-105 0 0,0 0-64 0 0,0 0-55 0 0,33-6-28 0 0,103-15-31 0 0,-81 24 56 0 0,-47 2-158 0 0,-7-5-37 0 0,1 0 0 0 0,0 1 0 0 0,0-1 0 0 0,0 1 0 0 0,-1-1 0 0 0,1 1-1 0 0,0 0 1 0 0,-1 0 0 0 0,1 0 0 0 0,0 0 0 0 0,-1 0 0 0 0,1 0 0 0 0,-1 0 0 0 0,0 0 0 0 0,1 1 0 0 0,-1-1 0 0 0,0 1 0 0 0,0-1-1 0 0,0 1 1 0 0,0-1 0 0 0,0 1 0 0 0,0-1 0 0 0,0 1 0 0 0,-1 0 0 0 0,1 0 0 0 0,0-1 0 0 0,-1 1 0 0 0,1 0 0 0 0,-1 0-1 0 0,0 0 1 0 0,0 0 0 0 0,0-1 0 0 0,0 1 0 0 0,0 0 0 0 0,0 2-42 0 0,-26 58 1205 0 0,8-33-1058 0 0,18-25-161 0 0,-1-1 0 0 0,1 1 0 0 0,0-1-1 0 0,0 1 1 0 0,0-1 0 0 0,1 1 0 0 0,-1-1-1 0 0,1 1 1 0 0,0-1 0 0 0,0 1-1 0 0,0-1 1 0 0,0 0 0 0 0,1 1 0 0 0,-1-1-1 0 0,1 0 1 0 0,0 0 0 0 0,0 0 0 0 0,0 0-1 0 0,0 0 1 0 0,1-1 0 0 0,-1 1 0 0 0,1-1-1 0 0,-1 1 1 0 0,1-1 0 0 0,0 0 0 0 0,0 0-1 0 0,0 0 1 0 0,0-1 0 0 0,0 1-1 0 0,1-1 1 0 0,1 1 14 0 0,24 21-2 0 0,-23-19 55 0 0,-1 1 0 0 0,1 1 0 0 0,-1-1 0 0 0,0 1-1 0 0,0 0 1 0 0,0 0 0 0 0,-1 0 0 0 0,0 0 0 0 0,0 1 0 0 0,0 0 0 0 0,-1 0-1 0 0,0 0 1 0 0,-1 0 0 0 0,0 0 0 0 0,0 1 0 0 0,0-1 0 0 0,-1 1-1 0 0,0-1 1 0 0,0 1 0 0 0,-1 0 0 0 0,0-1 0 0 0,-1 1 0 0 0,1 0 0 0 0,-2 0-53 0 0,-2-2 108 0 0,0 1 0 0 0,-1-1 0 0 0,0-1 0 0 0,0 1 0 0 0,0-1 0 0 0,-1 0 0 0 0,1 0 0 0 0,-1 0 0 0 0,-1-1 0 0 0,1 0 0 0 0,-1 0 0 0 0,1 0 0 0 0,-1-1 0 0 0,0 0 0 0 0,0-1 0 0 0,-1 0 0 0 0,1 0 0 0 0,0 0 0 0 0,-1-1 0 0 0,1 0 0 0 0,-1 0 0 0 0,1-1 0 0 0,-1 0 0 0 0,0 0 0 0 0,-3-1-108 0 0,-45-16-1285 0 0,40 6-2194 0 0,3-1-4373 0 0,9 7-1890 0 0</inkml:trace>
</inkml:ink>
</file>

<file path=ppt/ink/ink2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54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1 481 0 0 0,'0'0'556'0'0,"0"0"768"0"0,0 0 250 0 0,0 0 6 0 0,0 0-2 0 0,0 0-26 0 0,22 3-31 0 0,74 8-50 0 0,-93-11-1359 0 0,1 1 0 0 0,-1-1 0 0 0,1 0 1 0 0,0 0-1 0 0,-1 0 0 0 0,1-1 0 0 0,-1 1 1 0 0,1-1-1 0 0,-1 0 0 0 0,1 0 0 0 0,-1 0 1 0 0,0-1-1 0 0,0 1 0 0 0,1-1 0 0 0,-1 1 1 0 0,0-1-1 0 0,0 0 0 0 0,0-1-112 0 0,8-5 374 0 0,50-35 419 0 0,-1-3 0 0 0,-3-3 0 0 0,-3-2 1 0 0,-1-2-1 0 0,13-21-793 0 0,-13 16 149 0 0,39-38 96 0 0,-91 97-259 0 0,1 1-1 0 0,-1-1 1 0 0,1 0-1 0 0,-1 0 0 0 0,0 1 1 0 0,0-1-1 0 0,0 1 0 0 0,0-1 1 0 0,0 1-1 0 0,0 0 0 0 0,0-1 1 0 0,0 1-1 0 0,0 0 0 0 0,-1-1 1 0 0,1 1-1 0 0,-1 0 0 0 0,1 0 1 0 0,-1 0-1 0 0,0 0 0 0 0,0-1 1 0 0,0 1-1 0 0,0 0 0 0 0,0 0 1 0 0,0 0-1 0 0,0 0 0 0 0,-1 0 1 0 0,1-1-1 0 0,-1 3 15 0 0,1-3 0 0 0,0 6 21 0 0,1 34 73 0 0,-2 1 1 0 0,-2-1-1 0 0,-2 0 0 0 0,-7 33-94 0 0,1-31 54 0 0,5-12-52 0 0,-2-1 1 0 0,0 0-1 0 0,-3 0 0 0 0,0-1 0 0 0,-2-1 0 0 0,-3 5-2 0 0,12-29 7 0 0,1 1 1 0 0,-1-1-1 0 0,-1 1 0 0 0,1-1 0 0 0,0 0 1 0 0,-1-1-1 0 0,0 1 0 0 0,0-1 0 0 0,0 0 1 0 0,0 0-1 0 0,0-1 0 0 0,-1 1 0 0 0,1-1 0 0 0,-1 0 1 0 0,1-1-1 0 0,-1 1 0 0 0,0-1 0 0 0,0 0 1 0 0,0-1-1 0 0,0 0 0 0 0,0 1 0 0 0,1-2 1 0 0,-1 1-1 0 0,0-1 0 0 0,-2 0-7 0 0,-7-1-394 0 0,-1-1 0 0 0,1 0-1 0 0,-1-1 1 0 0,1-1 0 0 0,0 0 0 0 0,1-1-1 0 0,-1-1 1 0 0,1 0 0 0 0,0-2 394 0 0,-8-9-3971 0 0,14 1-4135 0 0,8 12 5585 0 0</inkml:trace>
  <inkml:trace contextRef="#ctx0" brushRef="#br0" timeOffset="288.881">1245 91 11082 0 0,'0'0'515'0'0,"0"0"-181"0"0,0 0-14 0 0,0 0 149 0 0,0 0 121 0 0,0 0 22 0 0,-30 34-52 0 0,-96 108-97 0 0,79-69 62 0 0,47-64-457 0 0,-1-5-29 0 0,1 0 0 0 0,-1 0 0 0 0,1 0 0 0 0,0 1-1 0 0,1-1 1 0 0,-1 0 0 0 0,1 0 0 0 0,-1 0 0 0 0,1 0 0 0 0,1 0 0 0 0,-1 0 0 0 0,0 0 0 0 0,1 0-1 0 0,0 0 1 0 0,0-1 0 0 0,0 1 0 0 0,0 0 0 0 0,1-1 0 0 0,0 0 0 0 0,-1 0 0 0 0,1 0-1 0 0,0 0 1 0 0,0 0 0 0 0,1 0 0 0 0,-1-1 0 0 0,0 1 0 0 0,1-1 0 0 0,0 0 0 0 0,-1 0 0 0 0,1-1-1 0 0,0 1 1 0 0,0-1 0 0 0,0 0 0 0 0,0 0 0 0 0,0 0 0 0 0,0 0 0 0 0,1-1 0 0 0,1 1-39 0 0,14-1 231 0 0,0-1 0 0 0,0-1 0 0 0,0-1-1 0 0,0 0 1 0 0,0-2 0 0 0,-1 0 0 0 0,1-1 0 0 0,-1-1 0 0 0,-1-1 0 0 0,1 0 0 0 0,-2-2 0 0 0,1 0 0 0 0,-1-1 0 0 0,-1-1 0 0 0,0 0 0 0 0,0-1 0 0 0,-1-1 0 0 0,-1 0 0 0 0,0-1 0 0 0,-1 0 0 0 0,-1-1 0 0 0,1-3-231 0 0,-7 11 61 0 0,0 0 0 0 0,0-1 0 0 0,-1 1 0 0 0,0-1-1 0 0,0 0 1 0 0,-1-1 0 0 0,0 1 0 0 0,-1-1 0 0 0,0 0 0 0 0,0 0 0 0 0,-1 0 0 0 0,-1 0 0 0 0,0 0 0 0 0,0 0 0 0 0,-1 0 0 0 0,0-1 0 0 0,-1-4-61 0 0,0 11-98 0 0,0 1 0 0 0,-1-1-1 0 0,0 1 1 0 0,1 0 0 0 0,-1-1 0 0 0,-1 1 0 0 0,1 0 0 0 0,0 0-1 0 0,-1 1 1 0 0,1-1 0 0 0,-1 0 0 0 0,0 1 0 0 0,0-1 0 0 0,0 1-1 0 0,0 0 1 0 0,0 0 0 0 0,-1 0 0 0 0,1 1 0 0 0,-1-1 0 0 0,1 1-1 0 0,-1 0 1 0 0,1 0 0 0 0,-1 0 0 0 0,0 0 0 0 0,0 0 0 0 0,1 1-1 0 0,-2 0 100 0 0,-33-4-3763 0 0,6 5-3544 0 0,14 2-2109 0 0</inkml:trace>
</inkml:ink>
</file>

<file path=ppt/ink/ink2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0:00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0 597 0 0 0,'0'0'1080'0'0,"0"0"255"0"0,0 0 191 0 0,0 0 65 0 0,0 0-56 0 0,0 0-106 0 0,0 0-187 0 0,0 0-216 0 0,23-7-161 0 0,71-26-149 0 0,-1-26 1250 0 0,-31 11-1278 0 0,-2-3 0 0 0,-2-3 1 0 0,-2-2-1 0 0,2-9-688 0 0,-53 60-10 0 0,0-2 1 0 0,0 1-1 0 0,0 0 1 0 0,-1-1-1 0 0,0 0 1 0 0,0 0-1 0 0,-1-1 1 0 0,0 1-1 0 0,0 0 1 0 0,-1-1-1 0 0,0 0 0 0 0,0 0 1 0 0,-1 1-1 0 0,0-1 1 0 0,0-6 9 0 0,-39 7-1783 0 0,28 11 1647 0 0,0 1 0 0 0,-1 0 0 0 0,2 1 0 0 0,-1 0 0 0 0,1 1 0 0 0,0 0 0 0 0,0 0 0 0 0,0 1 0 0 0,1 0 0 0 0,1 1 0 0 0,-1-1 0 0 0,1 1 0 0 0,1 1-1 0 0,0-1 1 0 0,0 1 0 0 0,1 1 0 0 0,-3 6 136 0 0,2-6-13 0 0,0 1-1 0 0,0 0 0 0 0,1 0 0 0 0,1 0 0 0 0,0 0 1 0 0,0 1-1 0 0,1 0 0 0 0,1-1 0 0 0,0 1 0 0 0,1 0 0 0 0,1 0 1 0 0,0 0-1 0 0,0 0 0 0 0,1 1 14 0 0,3-7 87 0 0,-1-1 0 0 0,1 0 0 0 0,-1 0 0 0 0,2-1 0 0 0,-1 1 0 0 0,1-1 0 0 0,-1 0 0 0 0,1 0 0 0 0,1-1 0 0 0,-1 1 0 0 0,1-1 0 0 0,0 0 0 0 0,0 0 0 0 0,0-1 0 0 0,0 0 0 0 0,0 0 0 0 0,1-1 0 0 0,0 1 0 0 0,-1-1 0 0 0,1-1 0 0 0,0 1 0 0 0,0-1 0 0 0,0 0 0 0 0,0-1 0 0 0,0 0 0 0 0,1 0-87 0 0,5 1 217 0 0,0 0 0 0 0,0 0 0 0 0,0-1 0 0 0,0-1 0 0 0,0 0 0 0 0,-1-1 0 0 0,1-1 0 0 0,0 0 0 0 0,-1 0 0 0 0,0-1 0 0 0,5-2-217 0 0,161-100 1478 0 0,-150 85-1370 0 0,0-2 0 0 0,-2 0-1 0 0,-1-2 1 0 0,-1-1 0 0 0,-1-1 0 0 0,-1-1-1 0 0,16-27-106 0 0,-24 6-150 0 0,-16 48 88 0 0,1 1-1 0 0,-1-1 1 0 0,1 0-1 0 0,-1 0 0 0 0,1 1 1 0 0,-1-1-1 0 0,0 1 0 0 0,1-1 1 0 0,-1 1-1 0 0,0 0 0 0 0,0 0 1 0 0,1-1-1 0 0,-1 1 0 0 0,0 1 1 0 0,1-1-1 0 0,-1 0 0 0 0,0 0 1 0 0,0 0-1 0 0,1 1 1 0 0,-1-1-1 0 0,0 1 0 0 0,1 0 1 0 0,-1-1-1 0 0,1 1 0 0 0,-1 0 1 0 0,1 0-1 0 0,-1 0 0 0 0,1 0 1 0 0,0 0-1 0 0,-1 0 0 0 0,1 1 62 0 0,-9 7-94 0 0,0 0 0 0 0,1 1 0 0 0,0 0 0 0 0,0 1 0 0 0,1 0-1 0 0,1 0 1 0 0,0 1 0 0 0,1 0 0 0 0,0 0 0 0 0,0 0 0 0 0,2 1-1 0 0,-1 0 1 0 0,2 0 0 0 0,0 0 0 0 0,0 0 0 0 0,1 1 0 0 0,1-1-1 0 0,0 2 95 0 0,0-9 17 0 0,1 0-1 0 0,-1 0 1 0 0,1-1-1 0 0,1 1 1 0 0,-1 0 0 0 0,1 0-1 0 0,0-1 1 0 0,0 1-1 0 0,1 0 1 0 0,-1-1-1 0 0,1 1 1 0 0,1-1-1 0 0,-1 0 1 0 0,1 0-1 0 0,0 0 1 0 0,0 0-1 0 0,0 0 1 0 0,0-1-1 0 0,1 1 1 0 0,0-1-1 0 0,0 0 1 0 0,0 0 0 0 0,1 0-1 0 0,-1-1 1 0 0,1 1-1 0 0,0-1 1 0 0,0 0-1 0 0,3 1-16 0 0,2 0 140 0 0,-1-1 0 0 0,1 0 0 0 0,0 0-1 0 0,0-1 1 0 0,0 0 0 0 0,1-1 0 0 0,-1 0 0 0 0,0 0-1 0 0,1-1 1 0 0,-1-1 0 0 0,0 0 0 0 0,0 0-1 0 0,1-1 1 0 0,-1 0 0 0 0,0-1 0 0 0,-1 0 0 0 0,1 0-1 0 0,0-1 1 0 0,-1-1 0 0 0,0 1 0 0 0,0-1 0 0 0,0-1-1 0 0,3-3-139 0 0,17-12 295 0 0,-1-2-1 0 0,-1 0 0 0 0,-2-2 1 0 0,0-1-1 0 0,-1-1 0 0 0,2-6-294 0 0,-14 19 16 0 0,-1-1 1 0 0,-1 0-1 0 0,0 0 0 0 0,-1-1 1 0 0,-1 0-1 0 0,0-1 0 0 0,-1 1 1 0 0,-1-2-1 0 0,-1 1 0 0 0,0-1 0 0 0,-1 0 1 0 0,-1 0-1 0 0,-1 0 0 0 0,0-11-16 0 0,-2 27-18 0 0,-1 1-1 0 0,1 0 1 0 0,-1-1-1 0 0,1 1 0 0 0,-1 0 1 0 0,1-1-1 0 0,-1 1 1 0 0,0 0-1 0 0,0 0 0 0 0,0 0 1 0 0,0 0-1 0 0,0 0 1 0 0,0 0-1 0 0,0 0 1 0 0,0 0-1 0 0,0 0 0 0 0,0 0 1 0 0,-1 0-1 0 0,1 1 1 0 0,0-1-1 0 0,0 0 1 0 0,-1 1-1 0 0,1-1 0 0 0,0 1 1 0 0,-1 0-1 0 0,1-1 1 0 0,-1 1-1 0 0,1 0 1 0 0,-1 0-1 0 0,1 0 0 0 0,0 0 1 0 0,-1 0-1 0 0,1 0 1 0 0,-1 0-1 0 0,1 0 1 0 0,-1 1-1 0 0,1-1 0 0 0,0 1 1 0 0,-1-1-1 0 0,1 1 1 0 0,0-1-1 0 0,-1 1 0 0 0,1 0 1 0 0,0 0-1 0 0,0-1 1 0 0,0 1-1 0 0,0 0 1 0 0,-1 0-1 0 0,1 0 0 0 0,0 0 1 0 0,1 0-1 0 0,-1 1 1 0 0,0-1-1 0 0,0 0 1 0 0,0 0-1 0 0,1 1 19 0 0,-18 18-194 0 0,1 1-1 0 0,2 1 1 0 0,0 0-1 0 0,1 1 1 0 0,2 1-1 0 0,0 0 1 0 0,1 1-1 0 0,2 0 1 0 0,1 0-1 0 0,-2 11 195 0 0,0 93-5493 0 0,44-66-5120 0 0,-28-56 8273 0 0</inkml:trace>
  <inkml:trace contextRef="#ctx0" brushRef="#br0" timeOffset="597.72">1812 232 440 0 0,'0'0'1803'0'0,"0"0"-443"0"0,0 0-117 0 0,0 0 52 0 0,0 0 12 0 0,0 0-100 0 0,0 0-199 0 0,0 0-245 0 0,0 0-227 0 0,-33 30-156 0 0,-101 91-105 0 0,25-6 592 0 0,76-68-1110 0 0,33-47 81 0 0,0 0 2 0 0,0 0-10 0 0,0 0 30 0 0,211-238 3620 0 0,-98 146-2939 0 0,-111 93-547 0 0,-1 0 0 0 0,1-1-1 0 0,0 1 1 0 0,-1 0 0 0 0,1 0 0 0 0,-1 0 0 0 0,1 0 0 0 0,-1 0-1 0 0,1 0 1 0 0,-1 1 0 0 0,0-1 0 0 0,0 0 0 0 0,1 1-1 0 0,-1-1 1 0 0,0 1 0 0 0,0-1 0 0 0,-1 1 0 0 0,1 0-1 0 0,0-1 1 0 0,0 1 0 0 0,-1 0 0 0 0,1-1 0 0 0,-1 1-1 0 0,1 0 1 0 0,-1 0 0 0 0,0 0 0 0 0,0-1 0 0 0,0 1 0 0 0,0 0-1 0 0,0 0 1 0 0,0 0 0 0 0,0 0 0 0 0,-1-1 0 0 0,1 1-1 0 0,-1 0 1 0 0,1 0 0 0 0,-1-1 0 0 0,0 1 0 0 0,0 0-1 0 0,1-1 1 0 0,-2 1 6 0 0,2 11-5 0 0,0 8 21 0 0,-2-7-24 0 0,1 0-1 0 0,1 1 1 0 0,1-1-1 0 0,0 0 1 0 0,0 0 0 0 0,2 1-1 0 0,0-1 1 0 0,0-1 0 0 0,1 1-1 0 0,1 0 1 0 0,0-1 0 0 0,1 0-1 0 0,1 0 1 0 0,5 8 8 0 0,-3-10-319 0 0,-3-2 2094 0 0,-16-18-446 0 0,-12-10-1503 0 0,-1 2 0 0 0,0 0 0 0 0,-1 2 0 0 0,-1 0 1 0 0,0 2-1 0 0,-1 1 0 0 0,0 0 0 0 0,-1 2 1 0 0,0 2-1 0 0,-22-5 174 0 0,3 9-3456 0 0,17 12-5516 0 0,22-5 5083 0 0</inkml:trace>
  <inkml:trace contextRef="#ctx0" brushRef="#br0" timeOffset="863.349">2279 185 11731 0 0,'0'0'1561'0'0,"0"0"-519"0"0,0 0-278 0 0,0 0 55 0 0,0 0 45 0 0,0 0-65 0 0,0 0-107 0 0,0 0-161 0 0,0 0-173 0 0,0 0-96 0 0,0 0-105 0 0,-16 33-59 0 0,-50 102-38 0 0,40-65-23 0 0,18 19-51 0 0,8-52-4640 0 0,0-19-526 0 0,0-18 834 0 0,0 0-1235 0 0</inkml:trace>
  <inkml:trace contextRef="#ctx0" brushRef="#br0" timeOffset="1130.01">2169 214 4953 0 0,'0'0'1360'0'0,"0"0"-370"0"0,0 0 7 0 0,0 0 240 0 0,0 0 127 0 0,0 0-60 0 0,0 0-147 0 0,0 0-121 0 0,0 0-121 0 0,0 0-114 0 0,0 0-103 0 0,0 0-92 0 0,0 0-65 0 0,32-1-75 0 0,103-5-72 0 0,19-8 234 0 0,-150 13-1629 0 0,18-2 1936 0 0,-18 3-4966 0 0,-6-1-5782 0 0,-5 1 4276 0 0</inkml:trace>
  <inkml:trace contextRef="#ctx0" brushRef="#br0" timeOffset="16299.082">2220 391 0 0 0,'0'0'958'0'0,"0"0"200"0"0,-2 2 143 0 0,-9 5 79 0 0,8-5-22 0 0,16 1 9059 0 0,202-6-8588 0 0,-157 1-666 0 0,-22 1-4209 0 0,-12 0-6857 0 0,-22 1 3288 0 0</inkml:trace>
</inkml:ink>
</file>

<file path=ppt/ink/ink2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0:31.0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34 0 0 0,'0'0'272'0'0,"0"0"828"0"0,0 0 315 0 0,0 0 19 0 0,0 0-95 0 0,0 0-114 0 0,0 0-140 0 0,0 0-156 0 0,-3-2-125 0 0,-9-3-123 0 0,9 4-93 0 0,3 1-64 0 0,0 0-48 0 0,0 0-61 0 0,0 0-73 0 0,19 0 924 0 0,284 0 2731 0 0,-169-22-3457 0 0,-130 21 830 0 0,-1-2-18265 0 0,-4 3 13988 0 0</inkml:trace>
</inkml:ink>
</file>

<file path=ppt/ink/ink2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0:31.3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 3153 0 0,'0'0'1037'0'0,"0"0"-406"0"0,0 0-215 0 0,0 0 234 0 0,0 0 384 0 0,0 0 317 0 0,0 0 122 0 0,0 0-110 0 0,0 0-179 0 0,0 0-181 0 0,0 0-170 0 0,0 0-150 0 0,30-4-107 0 0,93-14-96 0 0,-8-1 442 0 0,-25 5-1210 0 0,-26 10-3649 0 0,-38 4-3983 0 0,-19 0 3276 0 0</inkml:trace>
</inkml:ink>
</file>

<file path=ppt/ink/ink2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0:35.3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37 0 0 0,'0'0'239'0'0,"0"0"726"0"0,0 0 312 0 0,0 0 119 0 0,0 0-16 0 0,0 0-137 0 0,0 0-207 0 0,0 0-198 0 0,0 0-171 0 0,0 1 1085 0 0,-16 72 154 0 0,6 13-1502 0 0,4-1-1 0 0,4 1 1 0 0,4 9-404 0 0,-1 9-2730 0 0,-1-104 1484 0 0,0 0-345 0 0,0 0-372 0 0,0 0-455 0 0,0 0-122 0 0,0 0 1118 0 0</inkml:trace>
  <inkml:trace contextRef="#ctx0" brushRef="#br0" timeOffset="552.903">1 148 0 0 0,'0'0'540'0'0,"0"0"8"0"0,0 0 136 0 0,0 0 241 0 0,0 0 221 0 0,0 0 103 0 0,0 0-65 0 0,0 0-162 0 0,0 0-180 0 0,0 0-139 0 0,0 0-125 0 0,0 0-77 0 0,0 0-11 0 0,28-19 7 0 0,90-59 11 0 0,-49 46 431 0 0,75 13 431 0 0,-141 20-1370 0 0,1 0 1 0 0,-1 0 0 0 0,1 1-1 0 0,-1-1 1 0 0,0 1 0 0 0,1-1-1 0 0,-1 1 1 0 0,0 0 0 0 0,0 0-1 0 0,0 1 1 0 0,0-1 0 0 0,-1 1-1 0 0,1-1 1 0 0,-1 1 0 0 0,1 0-1 0 0,-1 0 1 0 0,0 0 0 0 0,0 0-1 0 0,0 0 1 0 0,0 1 0 0 0,-1-1-1 0 0,0 0 1 0 0,1 1 0 0 0,-1 0-1 0 0,0-1 1 0 0,-1 1 0 0 0,1-1-1 0 0,-1 1 1 0 0,1 0 0 0 0,-1-1-1 0 0,0 1 1 0 0,0 0 0 0 0,-1 0-1 0 0,1-1 1 0 0,-1 1 0 0 0,-1 3-1 0 0,-2 1 32 0 0,0-1 0 0 0,-1 1 0 0 0,0-1 0 0 0,-1 0 0 0 0,0 0 0 0 0,0 0 1 0 0,0-1-1 0 0,-1 0 0 0 0,0 0 0 0 0,0-1 0 0 0,-7 5-32 0 0,-150 85-379 0 0,126-69 351 0 0,33-21 14 0 0,4-5 13 0 0,1 0 0 0 0,-1 0 0 0 0,1 0 0 0 0,-1 0 0 0 0,1 1 0 0 0,0-1 0 0 0,-1 0 0 0 0,1 1 0 0 0,-1-1 0 0 0,1 0 0 0 0,0 1 0 0 0,-1-1-1 0 0,1 0 1 0 0,0 1 0 0 0,-1-1 0 0 0,1 1 0 0 0,0-1 0 0 0,0 0 0 0 0,-1 1 0 0 0,1-1 0 0 0,0 1 0 0 0,0-1 0 0 0,0 1 0 0 0,0-1 0 0 0,-1 1 0 0 0,1-1 0 0 0,0 1 0 0 0,0-1 0 0 0,0 1 0 0 0,0-1 0 0 0,0 1 0 0 0,0-1 0 0 0,1 1 0 0 0,-1-1-1 0 0,0 1 1 0 0,0-1 0 0 0,0 1 0 0 0,0-1 0 0 0,0 1 0 0 0,1-1 0 0 0,-1 1 0 0 0,0-1 0 0 0,0 0 0 0 0,1 1 0 0 0,-1-1 0 0 0,0 1 0 0 0,1-1 0 0 0,-1 0 0 0 0,1 1 0 0 0,-1-1 0 0 0,0 0 0 0 0,1 0 0 0 0,-1 1 0 0 0,1-1 1 0 0,135 73 1760 0 0,-70-40-1201 0 0,-62-31-1286 0 0,16 13 2170 0 0,-16-9-4381 0 0,-2 1-4754 0 0,-2-7 1661 0 0</inkml:trace>
  <inkml:trace contextRef="#ctx0" brushRef="#br0" timeOffset="905.766">591 368 4249 0 0,'0'0'985'0'0,"0"0"-359"0"0,0 0-247 0 0,0 0 26 0 0,0 0 113 0 0,0 0 134 0 0,0 0 100 0 0,0 0-8 0 0,0 0-65 0 0,0 0-96 0 0,0 0-158 0 0,0 0-125 0 0,0 0-68 0 0,4 15-53 0 0,14 70 84 0 0,-7 22-511 0 0,-10-86-3205 0 0,-1-13-2223 0 0,0-4 3082 0 0</inkml:trace>
  <inkml:trace contextRef="#ctx0" brushRef="#br0" timeOffset="1427.914">536 346 2849 0 0,'0'0'941'0'0,"0"0"-213"0"0,0 0-70 0 0,0 0 122 0 0,0 0 208 0 0,0 0 95 0 0,0 0-23 0 0,0 0-74 0 0,0 0-133 0 0,0 0-118 0 0,0 0-88 0 0,0 0-88 0 0,24-5-91 0 0,72-14-73 0 0,-2 14 669 0 0,-93 7-1041 0 0,-1-1 1 0 0,1 1 0 0 0,0 0-1 0 0,-1 0 1 0 0,1 0-1 0 0,-1-1 1 0 0,0 1 0 0 0,0 0-1 0 0,0 0 1 0 0,1 0-1 0 0,-2 0 1 0 0,1 0 0 0 0,0-1-1 0 0,0 1 1 0 0,-1 0-1 0 0,1 0 1 0 0,-1 0 0 0 0,1 0-1 0 0,-1-1 1 0 0,0 1-1 0 0,0 0 1 0 0,1-1 0 0 0,-1 1-1 0 0,0 0 1 0 0,-1-1-1 0 0,1 1-23 0 0,-11 14 202 0 0,11-15-206 0 0,-1 1 1 0 0,0-1-1 0 0,1 0 1 0 0,-1 1 0 0 0,1-1-1 0 0,-1 1 1 0 0,1-1 0 0 0,0 1-1 0 0,-1 0 1 0 0,1-1 0 0 0,0 1-1 0 0,0 0 1 0 0,0 0 0 0 0,1 0-1 0 0,-1 0 1 0 0,0 0-1 0 0,1 0 1 0 0,-1 0 0 0 0,1 0-1 0 0,0 0 1 0 0,-1 0 0 0 0,1 0-1 0 0,0 0 1 0 0,0 0 0 0 0,1 0-1 0 0,-1 0 1 0 0,0 0-1 0 0,1 0 1 0 0,-1 0 0 0 0,1 0-1 0 0,-1 0 1 0 0,1 0 0 0 0,0 0-1 0 0,0 0 1 0 0,0 0 0 0 0,0-1-1 0 0,0 1 1 0 0,1 0-1 0 0,-1-1 1 0 0,0 1 0 0 0,1-1-1 0 0,-1 1 1 0 0,1-1 0 0 0,1 1 3 0 0,101 56 246 0 0,-102-56-224 0 0,0-1 0 0 0,0 1 0 0 0,0 0-1 0 0,-1 0 1 0 0,1 1 0 0 0,-1-1-1 0 0,1 0 1 0 0,-1 0 0 0 0,0 1 0 0 0,0-1-1 0 0,0 1 1 0 0,0-1 0 0 0,0 1-1 0 0,-1-1 1 0 0,1 1 0 0 0,-1 0 0 0 0,1-1-1 0 0,-1 1 1 0 0,0 0 0 0 0,0-1 0 0 0,0 1-1 0 0,-1 0 1 0 0,1-1 0 0 0,-1 1-1 0 0,1-1 1 0 0,-1 1 0 0 0,0-1 0 0 0,0 1-1 0 0,0-1 1 0 0,0 1 0 0 0,0-1 0 0 0,-1 0-1 0 0,1 1 1 0 0,-1-1 0 0 0,0 0-1 0 0,1 0 1 0 0,-1 0 0 0 0,-2 1-22 0 0,-76 31-182 0 0,21-28-5284 0 0,32-3-2020 0 0,20-2 4087 0 0</inkml:trace>
  <inkml:trace contextRef="#ctx0" brushRef="#br0" timeOffset="1740.891">39 726 24 0 0,'0'0'3229'0'0,"0"0"-1401"0"0,0 0-340 0 0,0 0 174 0 0,0 0 109 0 0,0 0-70 0 0,0 0-153 0 0,0 0-163 0 0,0 0-208 0 0,37-1-190 0 0,116-2-175 0 0,12-12 679 0 0,283-3-2972 0 0,-387 18-2588 0 0,-20 0-4310 0 0,-27 0 3205 0 0</inkml:trace>
  <inkml:trace contextRef="#ctx0" brushRef="#br0" timeOffset="2280.474">236 987 584 0 0,'0'0'572'0'0,"0"0"-108"0"0,0 0 192 0 0,0 0 435 0 0,0 0 335 0 0,0 0 33 0 0,0 0-159 0 0,0 0-227 0 0,0 0-207 0 0,0 0-185 0 0,0 0-177 0 0,0 0-142 0 0,0 0-118 0 0,4 35-94 0 0,11 109-69 0 0,-15-7-910 0 0,-18-66-1075 0 0,6-31-5420 0 0,12-36 5868 0 0</inkml:trace>
  <inkml:trace contextRef="#ctx0" brushRef="#br0" timeOffset="2775.306">142 1027 3025 0 0,'0'0'1312'0'0,"0"0"-146"0"0,0 0 28 0 0,0 0 83 0 0,0 0 10 0 0,0 0-110 0 0,0 0-158 0 0,0 0-145 0 0,0 0-109 0 0,0 0-94 0 0,36-14-43 0 0,112-46-50 0 0,-45 34 368 0 0,-103 26-945 0 0,29-5 234 0 0,1 2-1 0 0,-1 0 1 0 0,1 2-1 0 0,-1 1 1 0 0,17 3-235 0 0,-45-2-7 0 0,1 0-1 0 0,-1 0 1 0 0,0 0 0 0 0,1 0 0 0 0,-1 0-1 0 0,0 0 1 0 0,0 0 0 0 0,0 1-1 0 0,0-1 1 0 0,0 1 0 0 0,0-1 0 0 0,-1 1-1 0 0,1-1 1 0 0,0 1 0 0 0,-1-1-1 0 0,1 1 1 0 0,-1-1 0 0 0,1 1 0 0 0,-1 0-1 0 0,0-1 1 0 0,0 1 0 0 0,0 0 0 0 0,0-1-1 0 0,0 1 1 0 0,0 0 0 0 0,0-1-1 0 0,0 1 1 0 0,-1 0 0 0 0,1-1 0 0 0,-1 1-1 0 0,1 0 1 0 0,-1-1 0 0 0,0 1-1 0 0,1-1 1 0 0,-1 1 0 0 0,0-1 0 0 0,0 0-1 0 0,0 1 1 0 0,0-1 0 0 0,0 0-1 0 0,-1 0 1 0 0,1 1 0 0 0,0-1 0 0 0,0 0-1 0 0,-1 0 1 0 0,1 0 0 0 0,-1-1-1 0 0,1 1 1 0 0,-1 0 0 0 0,-1 0 7 0 0,-255 154-732 0 0,248-149 752 0 0,6-5-12 0 0,1 0-1 0 0,0 0 1 0 0,0 0-1 0 0,0 0 0 0 0,0 1 1 0 0,0 0-1 0 0,0-1 0 0 0,0 1 1 0 0,0 0-1 0 0,1 0 0 0 0,-1 1 1 0 0,1-1-1 0 0,-1 0 0 0 0,1 1 1 0 0,0-1-1 0 0,0 1 0 0 0,0 0 1 0 0,0 0-1 0 0,1 0 1 0 0,-1 0-1 0 0,1 0 0 0 0,-1 0 1 0 0,1 0-1 0 0,0 1 0 0 0,0-1 1 0 0,1 0-1 0 0,-1 0 0 0 0,1 1 1 0 0,0-1-1 0 0,0 1 0 0 0,0-1 1 0 0,0 0-1 0 0,0 1 0 0 0,1-1 1 0 0,-1 0-1 0 0,1 2-7 0 0,8 3 158 0 0,-1 0-1 0 0,1 0 0 0 0,0-1 1 0 0,1 0-1 0 0,-1 0 0 0 0,1-1 1 0 0,1-1-1 0 0,-1 1 0 0 0,1-2 1 0 0,0 1-1 0 0,9 1-157 0 0,50 8-1006 0 0,-47-13-2580 0 0,0-1-3926 0 0,-17 0 1603 0 0</inkml:trace>
  <inkml:trace contextRef="#ctx0" brushRef="#br0" timeOffset="3366.576">641 1267 928 0 0,'0'0'1159'0'0,"0"0"-367"0"0,0 0-73 0 0,0 0 228 0 0,0 0 133 0 0,0 0-72 0 0,0 0-195 0 0,0 0-284 0 0,0 0-244 0 0,0 0-135 0 0,0 0-61 0 0,0 0-36 0 0,-14 23-11 0 0,-42 69-1 0 0,11-35 358 0 0,44-56-319 0 0,1-1 89 0 0,0 0 149 0 0,0 0 178 0 0,0 0 172 0 0,0 0 117 0 0,7-19 1851 0 0,124-125-512 0 0,-105 120-2109 0 0,0 1 1 0 0,1 1-1 0 0,2 1 0 0 0,0 2 0 0 0,14-7-15 0 0,-11 18-941 0 0,-25 38 451 0 0,-20 157 347 0 0,12-186 204 0 0,0 0 0 0 0,0 0 0 0 0,0 0 0 0 0,-1-1 0 0 0,1 1 0 0 0,0 0 0 0 0,-1 0 0 0 0,1-1 0 0 0,0 1 0 0 0,-1-1 0 0 0,1 0 0 0 0,-1 1-1 0 0,1-1 1 0 0,-1 0 0 0 0,1 0 0 0 0,-1 0 0 0 0,1 0 0 0 0,-1 0 0 0 0,1 0 0 0 0,-1 0 0 0 0,1 0 0 0 0,-1-1 0 0 0,1 1 0 0 0,-1-1-1 0 0,1 1 1 0 0,-1-1 0 0 0,1 1 0 0 0,0-1 0 0 0,-1 0 0 0 0,1 0 0 0 0,0 1 0 0 0,0-1 0 0 0,0 0 0 0 0,0 0 0 0 0,-1 0 0 0 0,1-1-1 0 0,0 1 1 0 0,1 0 0 0 0,-1 0 0 0 0,0 0 0 0 0,0-1 0 0 0,0 0-61 0 0,0 1 43 0 0,-55-39 681 0 0,-4-3-1832 0 0,21 14-6952 0 0,31 25-910 0 0</inkml:trace>
  <inkml:trace contextRef="#ctx0" brushRef="#br0" timeOffset="4621.872">1144 847 0 0 0,'0'0'1143'0'0,"0"0"441"0"0,0 0 221 0 0,0 0-9 0 0,0 0-106 0 0,0 0-177 0 0,0 0-178 0 0,0 0-153 0 0,0 0-157 0 0,0 0-148 0 0,0 0-127 0 0,21-7-101 0 0,65-22-116 0 0,-31-7 382 0 0,-42 23-679 0 0,-1 2-68 0 0,6-2-125 0 0,-1-1 0 0 0,-1-1 0 0 0,-1 0 1 0 0,0-1-1 0 0,-1 0 0 0 0,-1-1 0 0 0,0-1 1 0 0,-1 0-1 0 0,-1-1 0 0 0,-1 0 1 0 0,0-1-1 0 0,5-18-43 0 0,-15 38-74 0 0,1-1 0 0 0,0 0 0 0 0,-1 0 1 0 0,1 1-1 0 0,-1-1 0 0 0,1 0 0 0 0,-1 0 0 0 0,1 0 1 0 0,-1 0-1 0 0,0 1 0 0 0,1-1 0 0 0,-1 0 1 0 0,0 0-1 0 0,0 0 0 0 0,1 0 0 0 0,-1 0 0 0 0,0 0 1 0 0,0 0-1 0 0,0 0 0 0 0,0 0 0 0 0,-1 0 0 0 0,1 0 1 0 0,0 0-1 0 0,0 0 0 0 0,0 0 0 0 0,-1 0 1 0 0,1 1-1 0 0,0-1 0 0 0,-1 0 0 0 0,1 0 0 0 0,-1 0 1 0 0,1 0-1 0 0,-1 1 0 0 0,0-1 0 0 0,1 0 0 0 0,-1 1 1 0 0,0-1-1 0 0,1 0 0 0 0,-1 1 0 0 0,0-1 1 0 0,0 1-1 0 0,0-1 0 0 0,1 1 0 0 0,-1-1 0 0 0,0 1 1 0 0,0 0-1 0 0,0-1 0 0 0,0 1 0 0 0,0 0 0 0 0,0 0 1 0 0,0-1-1 0 0,0 1 0 0 0,0 0 0 0 0,0 0 1 0 0,1 0-1 0 0,-1 0 0 0 0,0 1 0 0 0,0-1 0 0 0,0 0 1 0 0,0 0-1 0 0,0 0 74 0 0,-7 6-492 0 0,0-1-1 0 0,0 1 1 0 0,1 1 0 0 0,0-1 0 0 0,1 1-1 0 0,-1 1 1 0 0,1-1 0 0 0,1 1 0 0 0,-1 0 0 0 0,1 0-1 0 0,-3 7 493 0 0,2-4-246 0 0,0 1 0 0 0,1 0-1 0 0,0-1 1 0 0,1 2-1 0 0,1-1 1 0 0,-1 0 0 0 0,2 1-1 0 0,0-1 1 0 0,0 2 246 0 0,2-9 49 0 0,0 0 1 0 0,0-1-1 0 0,0 1 0 0 0,1 0 1 0 0,0 0-1 0 0,0 0 1 0 0,0 0-1 0 0,0-1 0 0 0,1 1 1 0 0,0-1-1 0 0,0 1 1 0 0,0-1-1 0 0,0 1 0 0 0,1-1 1 0 0,-1 0-1 0 0,1 0 0 0 0,0 0 1 0 0,1-1-1 0 0,-1 1 1 0 0,1-1-1 0 0,-1 0 0 0 0,1 0 1 0 0,0 0-1 0 0,4 2-49 0 0,0 0 488 0 0,2-1 1 0 0,-1 0-1 0 0,0 0 0 0 0,1-1 1 0 0,0 0-1 0 0,0 0 0 0 0,0-2 1 0 0,0 1-1 0 0,0-1 0 0 0,0 0 1 0 0,0-1-1 0 0,0 0 0 0 0,0-1 1 0 0,1 0-1 0 0,-1-1 0 0 0,0 0 1 0 0,5-2-489 0 0,103-39 2734 0 0,-102 35-2542 0 0,0-1 0 0 0,0-1 1 0 0,-1-1-1 0 0,-1 0 0 0 0,0-1 1 0 0,-1-1-1 0 0,0 0 0 0 0,-1-1 1 0 0,0 0-1 0 0,6-10-192 0 0,-14 17-16 0 0,0 1 0 0 0,0 0 0 0 0,-1-1-1 0 0,0 0 1 0 0,0 1 0 0 0,0-1 0 0 0,-1 0 0 0 0,0-1 0 0 0,-1 1 0 0 0,0 0 0 0 0,0 0 0 0 0,0-1 0 0 0,-1 1-1 0 0,0-6 18 0 0,0 12-53 0 0,0-1 1 0 0,0 1 0 0 0,-1 0-1 0 0,1 0 1 0 0,0 0 0 0 0,-1 0-1 0 0,1 0 1 0 0,0 0 0 0 0,-1 0-1 0 0,1 0 1 0 0,-1 0 0 0 0,1 0 0 0 0,-1 0-1 0 0,0 0 1 0 0,1 0 0 0 0,-1 0-1 0 0,0 1 1 0 0,0-1 0 0 0,0 0-1 0 0,0 0 1 0 0,0 1 0 0 0,1-1 0 0 0,-1 1-1 0 0,0-1 1 0 0,0 0 0 0 0,0 1-1 0 0,-1 0 1 0 0,1-1 0 0 0,0 1-1 0 0,0 0 1 0 0,0 0 0 0 0,0-1 0 0 0,0 1-1 0 0,0 0 1 0 0,0 0 0 0 0,-1 0-1 0 0,1 0 1 0 0,0 0 0 0 0,0 1-1 0 0,0-1 1 0 0,0 0 0 0 0,0 1-1 0 0,0-1 1 0 0,0 0 0 0 0,0 1 51 0 0,-46 21-2818 0 0,38-16 2555 0 0,1 0 0 0 0,1 1 0 0 0,-1-1 1 0 0,1 2-1 0 0,0-1 0 0 0,1 1 0 0 0,0 0 0 0 0,0 0 0 0 0,0 1 0 0 0,1-1 0 0 0,1 1 1 0 0,-1 0-1 0 0,1 1 0 0 0,1-1 0 0 0,0 1 0 0 0,0 0 0 0 0,1 0 0 0 0,-1 8 263 0 0,3-14-22 0 0,0-1-1 0 0,0 1 0 0 0,0 0 0 0 0,1 0 0 0 0,-1 0 0 0 0,1-1 1 0 0,0 1-1 0 0,0 0 0 0 0,0-1 0 0 0,1 1 0 0 0,-1-1 0 0 0,1 1 1 0 0,0-1-1 0 0,0 1 0 0 0,0-1 0 0 0,0 0 0 0 0,1 0 0 0 0,-1 0 1 0 0,1-1-1 0 0,0 1 0 0 0,-1 0 0 0 0,1-1 0 0 0,0 0 0 0 0,1 0 1 0 0,0 1 22 0 0,6 2 289 0 0,1 1 0 0 0,0-2 1 0 0,-1 0-1 0 0,2 0 1 0 0,-1-1-1 0 0,0 0 0 0 0,1-1 1 0 0,-1 0-1 0 0,1-1 1 0 0,0 0-1 0 0,-1-1 0 0 0,1 0 1 0 0,0-1-1 0 0,-1 0 1 0 0,1-1-1 0 0,-1 0 0 0 0,1-1 1 0 0,-1-1-1 0 0,0 1 1 0 0,0-2-1 0 0,9-4-289 0 0,2-2 396 0 0,-1 0-1 0 0,-1-1 0 0 0,0-1 1 0 0,-1-1-1 0 0,0-1 0 0 0,-1-1 1 0 0,-1 0-1 0 0,-1-1 1 0 0,0-1-1 0 0,5-9-395 0 0,-12 17 29 0 0,-1 0 1 0 0,-1-1-1 0 0,0 0 0 0 0,0-1 1 0 0,-1 1-1 0 0,-1-1 0 0 0,0 0 1 0 0,-1-1-1 0 0,0 1 0 0 0,0-1 1 0 0,-2 0-1 0 0,1 0 0 0 0,-2 0 1 0 0,0 0-1 0 0,0 0 1 0 0,-1-5-30 0 0,-1 15-9 0 0,-1 0 0 0 0,1 1 0 0 0,-1-1 0 0 0,1 0 0 0 0,-1 1 1 0 0,0-1-1 0 0,0 1 0 0 0,0 0 0 0 0,0 0 0 0 0,0 0 0 0 0,0 0 1 0 0,0 0-1 0 0,-1 0 0 0 0,1 0 0 0 0,-1 1 0 0 0,0-1 0 0 0,1 1 1 0 0,-1 0-1 0 0,0 0 0 0 0,0 0 0 0 0,0 0 0 0 0,0 0 0 0 0,0 1 1 0 0,0-1-1 0 0,0 1 0 0 0,0 0 0 0 0,0 0 0 0 0,0 0 1 0 0,0 0-1 0 0,0 0 0 0 0,0 1 0 0 0,0-1 0 0 0,0 1 0 0 0,1 0 1 0 0,-1 0-1 0 0,0 0 0 0 0,0 0 0 0 0,0 1 0 0 0,1-1 0 0 0,-1 1 1 0 0,1-1-1 0 0,-1 1 0 0 0,1 0 0 0 0,0 0 0 0 0,0 0 0 0 0,-1 0 1 0 0,1 1-1 0 0,1-1 0 0 0,-1 1 0 0 0,-1 1 9 0 0,-8 7-3 0 0,1-1 0 0 0,0 1-1 0 0,0 1 1 0 0,1-1 0 0 0,1 2-1 0 0,0-1 1 0 0,1 1 0 0 0,0 0-1 0 0,1 1 1 0 0,0-1 0 0 0,1 1 0 0 0,1 0-1 0 0,0 1 1 0 0,1-1 0 0 0,1 1-1 0 0,0 0 1 0 0,0 8 3 0 0,2-16 6 0 0,0 0 1 0 0,0 0-1 0 0,1 0 0 0 0,-1 0 0 0 0,2 0 1 0 0,-1-1-1 0 0,1 1 0 0 0,0 0 1 0 0,0-1-1 0 0,1 1 0 0 0,0-1 0 0 0,0 1 1 0 0,0-1-1 0 0,1 0 0 0 0,0-1 1 0 0,0 1-1 0 0,1-1 0 0 0,-1 0 0 0 0,1 0 1 0 0,0 0-1 0 0,1 0 0 0 0,-1-1 0 0 0,1 0 1 0 0,4 2-7 0 0,82 28-1641 0 0,-49-30-8978 0 0,-35-4 3648 0 0</inkml:trace>
  <inkml:trace contextRef="#ctx0" brushRef="#br0" timeOffset="6213.894">2469 615 0 0 0,'0'0'1536'0'0,"0"0"-590"0"0,0 0-309 0 0,0 0 63 0 0,0 0 271 0 0,0 0 284 0 0,0 0 119 0 0,0 0-70 0 0,0 0-184 0 0,0 0-249 0 0,0 0-187 0 0,0 0-97 0 0,0 0-92 0 0,0 16-63 0 0,0 109 759 0 0,-26 10-1959 0 0,24-125 185 0 0,-5 24-3239 0 0,5-13-3753 0 0,2-19 6220 0 0</inkml:trace>
  <inkml:trace contextRef="#ctx0" brushRef="#br0" timeOffset="6817.91">2397 637 392 0 0,'0'0'1864'0'0,"0"0"-491"0"0,0 0-290 0 0,0 0-43 0 0,0 0 35 0 0,0 0 38 0 0,0 0-27 0 0,0 0-89 0 0,0 0-119 0 0,0 0-159 0 0,0 0-142 0 0,0 0-115 0 0,0 0-62 0 0,22-2-36 0 0,103-7 399 0 0,-120 9-669 0 0,2 0 33 0 0,-1-1-1 0 0,1 1 1 0 0,0 1-1 0 0,0-1 1 0 0,-1 1 0 0 0,1 0-1 0 0,-1 1 1 0 0,1 0 0 0 0,-1 0-1 0 0,1 0 1 0 0,-1 1-1 0 0,0-1 1 0 0,1 2-127 0 0,-6-3 22 0 0,1 0-1 0 0,-1 0 1 0 0,0 0-1 0 0,0-1 1 0 0,0 1-1 0 0,0 0 1 0 0,-1 1-1 0 0,1-1 1 0 0,0 0-1 0 0,0 0 1 0 0,-1 0-1 0 0,1 0 1 0 0,0 1 0 0 0,-1-1-1 0 0,1 0 1 0 0,-1 0-1 0 0,0 1 1 0 0,1-1-1 0 0,-1 1 1 0 0,0-1-1 0 0,0 0 1 0 0,0 1-1 0 0,0-1 1 0 0,0 0-1 0 0,0 1 1 0 0,0-1-1 0 0,-1 0 1 0 0,1 1 0 0 0,0-1-1 0 0,-1 0 1 0 0,1 1-1 0 0,-1-1 1 0 0,1 0-1 0 0,-1 0 1 0 0,0 1-1 0 0,0-1 1 0 0,1 0-1 0 0,-1 0 1 0 0,0 0-1 0 0,0 0 1 0 0,0 0-1 0 0,0 0 1 0 0,0 0 0 0 0,0-1-1 0 0,0 1-21 0 0,-54 43 167 0 0,51-41-191 0 0,0-1 63 0 0,-43 37-357 0 0,46-38 296 0 0,1 1 1 0 0,-1-1 0 0 0,0 0 0 0 0,1 0 0 0 0,-1 1 0 0 0,0-1-1 0 0,1 0 1 0 0,0 1 0 0 0,-1-1 0 0 0,1 0 0 0 0,0 1-1 0 0,0-1 1 0 0,-1 0 0 0 0,1 1 0 0 0,0-1 0 0 0,0 1 0 0 0,1-1-1 0 0,-1 0 1 0 0,0 1 0 0 0,0-1 0 0 0,1 0 0 0 0,-1 1-1 0 0,1-1 1 0 0,-1 0 0 0 0,1 1 0 0 0,-1-1 0 0 0,1 0 0 0 0,0 0-1 0 0,0 0 1 0 0,0 1 0 0 0,0-1 0 0 0,-1 0 0 0 0,1 0-1 0 0,1 0 1 0 0,-1-1 0 0 0,0 1 0 0 0,0 0 0 0 0,0 0 0 0 0,0 0-1 0 0,1-1 22 0 0,19 15 21 0 0,-17-13 5 0 0,-1 0 0 0 0,1 0-1 0 0,-1 0 1 0 0,0 0 0 0 0,0 0-1 0 0,0 1 1 0 0,-1-1 0 0 0,1 1-1 0 0,0 0 1 0 0,-1 0 0 0 0,0 0-1 0 0,0 0 1 0 0,0 0 0 0 0,0 1-1 0 0,0-1 1 0 0,-1 1 0 0 0,1-1-1 0 0,-1 1 1 0 0,0-1 0 0 0,0 1 0 0 0,0 0-26 0 0,0-2 42 0 0,-1-1 1 0 0,1 1-1 0 0,0 0 1 0 0,-1-1-1 0 0,0 1 1 0 0,1 0 0 0 0,-1 0-1 0 0,0 0 1 0 0,0-1-1 0 0,0 1 1 0 0,0 0 0 0 0,0 0-1 0 0,0 0 1 0 0,-1-1-1 0 0,1 1 1 0 0,0 0-1 0 0,-1 0 1 0 0,0-1 0 0 0,1 1-1 0 0,-1 0 1 0 0,0-1-1 0 0,0 1 1 0 0,0-1 0 0 0,0 1-1 0 0,0-1 1 0 0,0 0-1 0 0,0 1 1 0 0,-1-1-1 0 0,1 0 1 0 0,0 0 0 0 0,-1 1-1 0 0,1-1 1 0 0,-1 0-1 0 0,1-1 1 0 0,-1 1 0 0 0,0 0-1 0 0,1 0 1 0 0,-1-1-1 0 0,0 1 1 0 0,1-1-1 0 0,-1 1 1 0 0,0-1 0 0 0,0 0-1 0 0,-1 0-42 0 0,-134 29-437 0 0,74-26-6081 0 0,50-6-1461 0 0,9 3 4568 0 0</inkml:trace>
  <inkml:trace contextRef="#ctx0" brushRef="#br0" timeOffset="7363.406">2883 634 4089 0 0,'0'0'1514'0'0,"0"0"-182"0"0,0 0 7 0 0,0 0 140 0 0,0 0 22 0 0,0 0-200 0 0,0 0-325 0 0,0 0-200 0 0,0 0-70 0 0,0 0-20 0 0,0 0 37 0 0,0 0-92 0 0,0 0-116 0 0,3 14-52 0 0,8 97 554 0 0,-8-89-949 0 0,-1-1 0 0 0,-1 0-1 0 0,-1 1 1 0 0,-1-1 0 0 0,-1 0-1 0 0,-1 1 1 0 0,0-1 0 0 0,-2 0 0 0 0,-1 0-68 0 0,5-18-1116 0 0,-4 12 2628 0 0,4-10-6280 0 0,1 2-7584 0 0,0-7 9418 0 0</inkml:trace>
  <inkml:trace contextRef="#ctx0" brushRef="#br0" timeOffset="7636.902">2841 637 5505 0 0,'0'0'1308'0'0,"0"0"-385"0"0,0 0 8 0 0,0 0 265 0 0,0 0 279 0 0,0 0 80 0 0,0 0-176 0 0,0 0-242 0 0,0 0-217 0 0,0 0-195 0 0,0 0-133 0 0,0 0-95 0 0,30 0-107 0 0,93 0-60 0 0,-29-11 178 0 0,-1 0-2534 0 0,-92 11 618 0 0,-4 4-4191 0 0,-3-1 2518 0 0,4-3 1412 0 0,-2 4-3919 0 0</inkml:trace>
  <inkml:trace contextRef="#ctx0" brushRef="#br0" timeOffset="7901.876">2773 880 2945 0 0,'0'0'1128'0'0,"0"0"344"0"0,0 0 321 0 0,0 0 167 0 0,0 0-152 0 0,0 0-351 0 0,0 0-401 0 0,0 0-360 0 0,0 0-232 0 0,0 0-232 0 0,204-11-176 0 0,-172 4-168 0 0,-3-1-424 0 0,2 1-560 0 0,-3 3-1209 0 0,-8 1-2360 0 0,-9-1-1688 0 0</inkml:trace>
</inkml:ink>
</file>

<file path=ppt/ink/ink2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0:56.2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35 295 0 0 0,'0'0'272'0'0,"0"0"430"0"0,0 0 158 0 0,0 0-4 0 0,0 0-120 0 0,0 0-172 0 0,0 0-146 0 0,0 0-44 0 0,0 0 101 0 0,0 0 128 0 0,15-2 81 0 0,114-7 1682 0 0,141-8 2511 0 0,130-45-2947 0 0,-389 60-1914 0 0,109-14-778 0 0,-95 14-3340 0 0,0 1-3901 0 0,-24 1 5137 0 0</inkml:trace>
  <inkml:trace contextRef="#ctx0" brushRef="#br0" timeOffset="267.96">0 578 5905 0 0,'0'0'1334'0'0,"0"0"-1238"0"0,0 0-578 0 0,0 0 48 0 0,0 0 391 0 0,0 0 498 0 0,0 0 440 0 0,0 0 274 0 0,0 0 124 0 0,0 0-29 0 0,0 0-128 0 0,36-3-177 0 0,118-11-186 0 0,32-20 837 0 0,200-33-1265 0 0,-267 44-3698 0 0,-41 6-3850 0 0,-61 13 4531 0 0,-2 1-375 0 0</inkml:trace>
  <inkml:trace contextRef="#ctx0" brushRef="#br0" timeOffset="723.705">424 0 4825 0 0,'0'0'755'0'0,"0"0"-230"0"0,0 0-118 0 0,0 0-18 0 0,0 0 17 0 0,0 0 21 0 0,0 0 58 0 0,0 0 61 0 0,0 0 62 0 0,0 0 52 0 0,0 0-3 0 0,0 0-35 0 0,16 12-19 0 0,55 36 1 0 0,33-4 1307 0 0,204 66 796 0 0,-295-106-2677 0 0,-1 0 0 0 0,0 1 0 0 0,-1 0 0 0 0,1 1 0 0 0,-1 1 0 0 0,-1 0 0 0 0,1 0 0 0 0,-1 1 0 0 0,0 0 0 0 0,-1 1 0 0 0,1 0 0 0 0,1 4-30 0 0,-9-9 35 0 0,-1 1-1 0 0,-1-1 1 0 0,1 1-1 0 0,0 0 1 0 0,-1-1-1 0 0,0 1 1 0 0,0 0-1 0 0,-1-1 1 0 0,1 1-1 0 0,-1 0 1 0 0,0-1-1 0 0,0 1 1 0 0,-1-1-1 0 0,1 1 1 0 0,-1-1 0 0 0,0 0-1 0 0,0 0 1 0 0,-1 0-1 0 0,1 0 1 0 0,-1 0-1 0 0,0 0 1 0 0,0-1-1 0 0,0 1 1 0 0,0-1-1 0 0,-1 0 1 0 0,1 0-1 0 0,-1 0 1 0 0,0 0-1 0 0,0-1 1 0 0,0 1-1 0 0,0-1 1 0 0,-4 1-35 0 0,-6 8 43 0 0,-326 246-180 0 0,337-254-95 0 0,-31 37-2022 0 0,25-6-6322 0 0,9-26 1130 0 0</inkml:trace>
</inkml:ink>
</file>

<file path=ppt/ink/ink2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0:58.8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344 77 4193 0 0,'0'0'497'0'0,"0"0"-213"0"0,0 0 6 0 0,0 0 193 0 0,0 0 185 0 0,0 0 71 0 0,0 0-86 0 0,0 0-184 0 0,0 0-164 0 0,0 0-85 0 0,0 0-12 0 0,0 0 30 0 0,0 0 48 0 0,-13 23 90 0 0,-38 72 65 0 0,-96 181 1537 0 0,64-147-1781 0 0,33-56 250 0 0,79-120 2937 0 0,1-3-3378 0 0,-19 34 47 0 0,107-159 950 0 0,119-132-1003 0 0,-162 230 266 0 0,-69 99-648 0 0,-20 219 1460 0 0,12-82-714 0 0,27-81-315 0 0,-25-76-38 0 0,1-1 0 0 0,0 1 0 0 0,0-1 0 0 0,0 0-1 0 0,0 1 1 0 0,1-1 0 0 0,-1 0 0 0 0,0 0 0 0 0,0 0 0 0 0,1 0 0 0 0,-1 0 0 0 0,1 0-1 0 0,-1 0 1 0 0,1 0 0 0 0,-1 0 0 0 0,1-1 0 0 0,-1 1 0 0 0,1-1 0 0 0,0 1 0 0 0,-1-1-1 0 0,1 0 1 0 0,0 1 0 0 0,-1-1 0 0 0,1 0 0 0 0,0 0 0 0 0,0 0 0 0 0,-1 0 0 0 0,1-1-1 0 0,0 1 1 0 0,-1 0 0 0 0,1-1 0 0 0,0 1 0 0 0,-1-1 0 0 0,1 0 0 0 0,-1 1 0 0 0,1-1 0 0 0,-1 0-1 0 0,1 0 1 0 0,-1 0 0 0 0,0 0 0 0 0,1 0 0 0 0,-1 0 0 0 0,0-1 0 0 0,0 1 0 0 0,0 0-1 0 0,1-1-10 0 0,179-207 792 0 0,16-14-761 0 0,-149 193-565 0 0,-41 56 311 0 0,-6 320 950 0 0,31-206-894 0 0,-23-115-492 0 0,-4-8-2180 0 0,2-1-7137 0 0,-5-12 3531 0 0</inkml:trace>
</inkml:ink>
</file>

<file path=ppt/ink/ink2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07.2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287 1 4329 0 0,'0'0'1939'0'0,"0"0"-991"0"0,0 0-388 0 0,0 0 54 0 0,0 0 183 0 0,0 0 142 0 0,0 0 21 0 0,0 0-107 0 0,0 0-187 0 0,0 0-204 0 0,0 0-150 0 0,-7 16-99 0 0,-42 112 269 0 0,15-62-50 0 0,-4-2 1 0 0,-2-2-1 0 0,-29 33-432 0 0,38-52 87 0 0,30-42-90 0 0,-1-1-1 0 0,1 1 1 0 0,0 0 0 0 0,0-1-1 0 0,0 1 1 0 0,0 0 0 0 0,0 0-1 0 0,0 0 1 0 0,0 0 0 0 0,0 0-1 0 0,1 0 1 0 0,-1 0 0 0 0,0 0-1 0 0,1 0 1 0 0,-1 0 0 0 0,0 0-1 0 0,1 1 1 0 0,-1-1 0 0 0,1 0-1 0 0,0 0 1 0 0,-1 1 0 0 0,1-1-1 0 0,0 0 1 0 0,0 0 0 0 0,0 1-1 0 0,0-1 1 0 0,0 0 0 0 0,0 1-1 0 0,0-1 1 0 0,0 0 0 0 0,1 0-1 0 0,-1 1 1 0 0,0-1 0 0 0,1 0-1 0 0,-1 0 1 0 0,1 1 0 0 0,-1-1-1 0 0,1 0 1 0 0,0 0 0 0 0,0 0-1 0 0,-1 0 1 0 0,1 0 0 0 0,0 0-1 0 0,0 0 1 0 0,0 0 0 0 0,0 0-1 0 0,0 0 1 0 0,1 0 3 0 0,43 2 140 0 0,0-1 0 0 0,0-2 0 0 0,0-3 0 0 0,23-4-140 0 0,89-4 128 0 0,-103 11 111 0 0,-54 0-83 0 0,9-19 2651 0 0,-9 0-2634 0 0,0-1 0 0 0,-2 1 1 0 0,0 0-1 0 0,-1-1 0 0 0,-2 1 0 0 0,1 0 0 0 0,-2 1 0 0 0,-1-1 0 0 0,0 1 1 0 0,-1 1-1 0 0,-1-1 0 0 0,-1 1 0 0 0,0 1 0 0 0,-1 0 0 0 0,-1 0 0 0 0,0 1 1 0 0,-1 1-1 0 0,-9-8-173 0 0,-55-25-2517 0 0,58 43-1812 0 0,-1 3-3523 0 0,16 1 245 0 0</inkml:trace>
</inkml:ink>
</file>

<file path=ppt/ink/ink2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07.7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1 10786 0 0,'0'0'1329'0'0,"0"0"-299"0"0,0 0-99 0 0,0 0 28 0 0,0 0-17 0 0,0 0-146 0 0,0 0-221 0 0,0 0-219 0 0,0 0-121 0 0,0 0-21 0 0,0 0 29 0 0,0 0 40 0 0,-2 15 15 0 0,-13 105 497 0 0,-49 179-115 0 0,62-226-693 0 0,4-70 35 0 0,1 1 0 0 0,-1-1 1 0 0,0 0-1 0 0,1 0 0 0 0,0-1 0 0 0,-1 1 0 0 0,1 0 1 0 0,0-1-1 0 0,0 0 0 0 0,1 0 0 0 0,-1 0 0 0 0,0 0 1 0 0,1 0-1 0 0,-1-1 0 0 0,1 1 0 0 0,0-1 0 0 0,-1 0 1 0 0,1 0-1 0 0,0 0 0 0 0,0-1 0 0 0,-1 1 0 0 0,1-1 1 0 0,0 0-1 0 0,0 0 0 0 0,0-1 0 0 0,0 1 0 0 0,0-1 0 0 0,1 0-21 0 0,117-24 205 0 0,-104 2-2300 0 0,-17 3-6074 0 0,-1 15 4104 0 0,0 1-2877 0 0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0.0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1 8514 0 0,'0'0'4753'0'0,"0"0"-3497"0"0,0 0-320 0 0,0 0 25 0 0,0 0-209 0 0,0 0-264 0 0,0 0-224 0 0,0 0-176 0 0,0 0-128 0 0,0 0-144 0 0,0 0-200 0 0,0 0-336 0 0,0 0-513 0 0,0 0-623 0 0,-26 173-1313 0 0,26-170-1872 0 0,0-3-344 0 0</inkml:trace>
</inkml:ink>
</file>

<file path=ppt/ink/ink2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07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70 5897 0 0,'0'0'2287'0'0,"0"0"-1341"0"0,0 0-231 0 0,0 0 369 0 0,0 0 340 0 0,0 0 94 0 0,0 0-138 0 0,0 0-222 0 0,0 0-205 0 0,33 1-163 0 0,105 1-158 0 0,53-13 552 0 0,-34-15-1367 0 0,-53 2-3900 0 0,-47 13-5026 0 0,-41 10 2516 0 0</inkml:trace>
</inkml:ink>
</file>

<file path=ppt/ink/ink2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08.2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11050 0 0,'0'0'1630'0'0,"0"0"-718"0"0,0 0-290 0 0,0 0 51 0 0,0 0 83 0 0,0 0 74 0 0,0 0 2 0 0,0 0-21 0 0,0 0-60 0 0,0 0-119 0 0,0 0-72 0 0,0 0-56 0 0,24 2-51 0 0,77 8-32 0 0,42-7 922 0 0,-31-22-2005 0 0,-103 10-910 0 0,-8 8-3134 0 0,-1 0-4494 0 0,0 1 2560 0 0</inkml:trace>
</inkml:ink>
</file>

<file path=ppt/ink/ink2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26.2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 6681 0 0,'0'0'1369'0'0,"0"0"-152"0"0,0 0 164 0 0,0 0 207 0 0,0 0-62 0 0,0 0-250 0 0,32 0-223 0 0,105-3-144 0 0,262-1 1769 0 0,-189 3-5378 0 0,-120 2-6576 0 0,-66-1 1574 0 0</inkml:trace>
</inkml:ink>
</file>

<file path=ppt/ink/ink2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25.4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445 0 4985 0 0,'0'0'1650'0'0,"0"0"-238"0"0,0 0-121 0 0,0 0 0 0 0,0 0-49 0 0,0 0-26 0 0,0 0-5 0 0,0 0-67 0 0,0 0-53 0 0,0 0-167 0 0,0 0-218 0 0,0 0-129 0 0,0 35-90 0 0,3 112-62 0 0,-23 185 873 0 0,4-169-2090 0 0,1-131-2194 0 0,1-25-2534 0 0,-5-9-3654 0 0,13-1 6696 0 0</inkml:trace>
  <inkml:trace contextRef="#ctx0" brushRef="#br0" timeOffset="282.542">1 30 3225 0 0,'0'0'1940'0'0,"0"0"-888"0"0,0 0 45 0 0,0 0 299 0 0,0 0 118 0 0,0 0-60 0 0,31 2-59 0 0,99 8-124 0 0,343-4 3714 0 0,-190-6-5135 0 0,-242 5-1671 0 0,-41-5 1627 0 0,1 1 0 0 0,0-1 0 0 0,-1 1 1 0 0,1-1-1 0 0,0 1 0 0 0,-1 0 0 0 0,1-1 0 0 0,-1 1 0 0 0,1 0 0 0 0,-1-1 0 0 0,1 1 0 0 0,-1 0 0 0 0,0-1 0 0 0,1 1 0 0 0,-1 0 0 0 0,0 0 0 0 0,1 0 0 0 0,-1-1 0 0 0,0 1 0 0 0,0 0 0 0 0,0 0 0 0 0,0 0 0 0 0,0-1 0 0 0,0 1 0 0 0,0 0 0 0 0,0 0 0 0 0,0 0 0 0 0,0 0 0 0 0,0-1 0 0 0,-1 1 1 0 0,1 0-1 0 0,0 0 0 0 0,-1 0 0 0 0,1-1 0 0 0,0 1 0 0 0,-1 0 0 0 0,1 0 0 0 0,-1-1 0 0 0,1 1 0 0 0,-1-1 0 0 0,1 1 0 0 0,-1 0 0 0 0,0-1 194 0 0,-7 11-4770 0 0,-1-3 522 0 0</inkml:trace>
  <inkml:trace contextRef="#ctx0" brushRef="#br0" timeOffset="531.367">126 810 3497 0 0,'0'0'2186'0'0,"0"0"-247"0"0,0 0-23 0 0,0 0 82 0 0,0 0-103 0 0,0 0-272 0 0,0 0-273 0 0,34 4-246 0 0,108 10-229 0 0,-42-18 336 0 0,262-77-614 0 0,-284 58-2033 0 0,-28 4-4917 0 0,-38 15 3245 0 0,2-1-6186 0 0</inkml:trace>
  <inkml:trace contextRef="#ctx0" brushRef="#br0" timeOffset="1598.115">1210 435 3809 0 0,'0'0'1485'0'0,"0"0"-170"0"0,0 0-8 0 0,0 0 151 0 0,0 0 52 0 0,0 0-167 0 0,0 0-271 0 0,0 0-127 0 0,0 0-42 0 0,0 0 4 0 0,0 0 7 0 0,0 0-161 0 0,0 0-153 0 0,5 16-86 0 0,24 114 663 0 0,-7 34-185 0 0,-17-55-3412 0 0,-9-99-3094 0 0,-1-9-4306 0 0,3-1 6570 0 0</inkml:trace>
  <inkml:trace contextRef="#ctx0" brushRef="#br0" timeOffset="2065.121">1163 442 3393 0 0,'0'0'835'0'0,"0"0"-73"0"0,0 0 189 0 0,0 0 202 0 0,0 0 64 0 0,0 0-87 0 0,0 0-137 0 0,0 0-107 0 0,0 0-105 0 0,0 0-78 0 0,0 0-41 0 0,0 0-18 0 0,0 0-30 0 0,33 4-35 0 0,104 14-37 0 0,-42 1 1030 0 0,-93-18-1539 0 0,0 1 0 0 0,0 0 0 0 0,-1-1-1 0 0,1 1 1 0 0,0 0 0 0 0,-1 0 0 0 0,1 0 0 0 0,-1 1-1 0 0,0-1 1 0 0,0 0 0 0 0,1 1 0 0 0,-2-1 0 0 0,1 0-1 0 0,0 1 1 0 0,0-1 0 0 0,-1 1 0 0 0,1-1 0 0 0,-1 1 0 0 0,0-1-1 0 0,0 1 1 0 0,0 0 0 0 0,0-1 0 0 0,0 1 0 0 0,0-1-1 0 0,-1 1 1 0 0,0-1 0 0 0,1 1 0 0 0,-1-1 0 0 0,0 1 0 0 0,0-1-1 0 0,0 0 1 0 0,0 1 0 0 0,-1-1 0 0 0,1 0 0 0 0,0 0-1 0 0,-1 0 1 0 0,0 0 0 0 0,1 0 0 0 0,-1 0 0 0 0,0-1-1 0 0,0 1 1 0 0,-1 0-33 0 0,-17 42-67 0 0,19-40 48 0 0,1-1 1 0 0,-1 1-1 0 0,1 0 1 0 0,0-1-1 0 0,0 1 1 0 0,1-1-1 0 0,-1 1 1 0 0,1-1-1 0 0,0 1 0 0 0,0-1 1 0 0,0 0-1 0 0,0 1 1 0 0,1-1-1 0 0,-1 0 1 0 0,1 0-1 0 0,0 0 1 0 0,-1 0-1 0 0,2 0 1 0 0,-1 0-1 0 0,0 0 0 0 0,0-1 1 0 0,1 1-1 0 0,0-1 1 0 0,-1 0-1 0 0,1 0 1 0 0,0 0-1 0 0,0 0 1 0 0,0 0-1 0 0,0-1 0 0 0,1 1 1 0 0,1 0 18 0 0,8 7 8 0 0,-9-8 5 0 0,-1 1 0 0 0,0 0 0 0 0,0 0 0 0 0,1 0 0 0 0,-1 0 0 0 0,-1 1 0 0 0,1-1 0 0 0,0 1 1 0 0,0 0-1 0 0,-1 0 0 0 0,0 0 0 0 0,0 0 0 0 0,0 0 0 0 0,0 0 0 0 0,0 1 0 0 0,0-1 0 0 0,-1 1 0 0 0,0-1 0 0 0,1 1 0 0 0,-1 0 0 0 0,-1-1 0 0 0,1 3-13 0 0,-3 2 104 0 0,0-1-1 0 0,-1 1 1 0 0,0-1-1 0 0,0 0 1 0 0,-1 0-1 0 0,0-1 1 0 0,0 1 0 0 0,0-1-1 0 0,-1 1 1 0 0,0-1-1 0 0,-1-1 1 0 0,1 1-1 0 0,-1-1 1 0 0,0 0 0 0 0,0 0-1 0 0,-1-1 1 0 0,1 0-1 0 0,-7 3-103 0 0,-21 19 152 0 0,-25 8-441 0 0,15-37-7247 0 0,36 0 2496 0 0,1 2-2559 0 0</inkml:trace>
</inkml:ink>
</file>

<file path=ppt/ink/ink2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12.8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48 295 2761 0 0,'0'0'901'0'0,"0"0"-175"0"0,0 0 270 0 0,0 0 501 0 0,0 0 356 0 0,0 0 39 0 0,0 0-201 0 0,0 0-270 0 0,0 0-286 0 0,0 0-239 0 0,34-6-136 0 0,106-17-113 0 0,-20 1 495 0 0,97-5-649 0 0,-191 27-967 0 0,42 1-1844 0 0,-24 6-4888 0 0,-32-3-1607 0 0</inkml:trace>
  <inkml:trace contextRef="#ctx0" brushRef="#br0" timeOffset="-1051.224">328 534 2048 0 0,'0'0'1457'0'0,"0"0"-61"0"0,0 0 32 0 0,0 0 135 0 0,0 0 16 0 0,0 0-148 0 0,0 0-262 0 0,0 0-337 0 0,0 0-311 0 0,0 0-249 0 0,0 0-152 0 0,0 3-33 0 0,-20 455 1348 0 0,6-349-2504 0 0,-3-39-6597 0 0,11-58 2027 0 0,4-9 4675 0 0</inkml:trace>
  <inkml:trace contextRef="#ctx0" brushRef="#br0" timeOffset="-748.246">1 593 696 0 0,'0'0'1733'0'0,"0"0"-1427"0"0,0 0-466 0 0,0 0 115 0 0,0 0 476 0 0,0 0 577 0 0,0 0 435 0 0,0 0 224 0 0,0 0-75 0 0,0 0-221 0 0,0 0-195 0 0,0 0-142 0 0,34-4-86 0 0,111-11-33 0 0,360-65 3630 0 0,-423 80-5102 0 0,-82 0 471 0 0,1 1 1 0 0,0-1-1 0 0,0 0 1 0 0,-1 0-1 0 0,1 1 1 0 0,0-1-1 0 0,0 1 1 0 0,-1-1-1 0 0,1 0 1 0 0,-1 1-1 0 0,1-1 1 0 0,0 1-1 0 0,-1-1 1 0 0,1 1-1 0 0,-1 0 1 0 0,1-1-1 0 0,-1 1 1 0 0,1 0-1 0 0,-1-1 1 0 0,0 1-1 0 0,1 0 1 0 0,-1-1-1 0 0,0 1 1 0 0,1 0-1 0 0,-1 0 1 0 0,0-1-1 0 0,0 1 1 0 0,0 0-1 0 0,0 0 1 0 0,0 0-1 0 0,0-1 1 0 0,0 1-1 0 0,0 0 1 0 0,0 0-1 0 0,0 0 1 0 0,0-1-1 0 0,0 1 1 0 0,-1 0-1 0 0,1 0 1 0 0,0-1-1 0 0,0 1 1 0 0,-1 0-1 0 0,1-1 1 0 0,-1 2 85 0 0,-18 31-8079 0 0,19-33 8021 0 0,-9 11-6146 0 0</inkml:trace>
  <inkml:trace contextRef="#ctx0" brushRef="#br0" timeOffset="-451.278">17 1252 7586 0 0,'0'0'638'0'0,"0"0"-165"0"0,0 0 295 0 0,0 0 533 0 0,0 0 340 0 0,0 0 7 0 0,0 0-197 0 0,0 0-272 0 0,0 0-231 0 0,0 0-169 0 0,33-1-142 0 0,102-5-114 0 0,52-24 867 0 0,-15-18-1046 0 0,-100 22-2946 0 0,-26 10-2082 0 0,-1 0-3317 0 0,-32 12 1982 0 0</inkml:trace>
  <inkml:trace contextRef="#ctx0" brushRef="#br0" timeOffset="603.909">960 847 3305 0 0,'0'0'1443'0'0,"0"0"-487"0"0,0 0-159 0 0,0 0 128 0 0,0 0 168 0 0,0 0 65 0 0,0 0-114 0 0,0 0-231 0 0,0 0-255 0 0,-28 33-226 0 0,-83 101-156 0 0,59-51-7 0 0,-39 97 361 0 0,128-220 675 0 0,278-382-235 0 0,-236 340-907 0 0,-77 83-64 0 0,-1 0 0 0 0,1 0 0 0 0,0 0 0 0 0,-1 1 0 0 0,1-1-1 0 0,-1 1 1 0 0,0-1 0 0 0,1 1 0 0 0,-1-1 0 0 0,0 1 0 0 0,0 0 0 0 0,0-1 0 0 0,0 1 0 0 0,0 0 0 0 0,0 0 0 0 0,-1 0 0 0 0,1 0 0 0 0,-1 0 0 0 0,1 0 0 0 0,-1 0 0 0 0,0 0 0 0 0,0 0 0 0 0,0 0 0 0 0,0 0 0 0 0,0 0 0 0 0,0 0 0 0 0,0 0 0 0 0,0 0 0 0 0,-1 0 0 0 0,1 0 0 0 0,-1-1 0 0 0,0 1 0 0 0,0 0 0 0 0,0 0 1 0 0,1 8 12 0 0,-3 212 280 0 0,6-206-308 0 0,1 0 0 0 0,1 0 0 0 0,0-1 0 0 0,1 0 0 0 0,0 0 0 0 0,1-1 0 0 0,1 1 0 0 0,0-1 0 0 0,1-1 0 0 0,10 13 16 0 0,-15-23 754 0 0,1 3-2961 0 0,-18-4-8667 0 0,8-2 7555 0 0</inkml:trace>
  <inkml:trace contextRef="#ctx0" brushRef="#br0" timeOffset="820.213">873 1053 5521 0 0,'0'0'1019'0'0,"0"0"-80"0"0,0 0 293 0 0,0 0 287 0 0,0 0 44 0 0,0 0-133 0 0,0 0-205 0 0,0 0-207 0 0,0 0-198 0 0,0 0-178 0 0,33 1-168 0 0,102 4-146 0 0,33 0-34 0 0,-125-5-2984 0 0,5 0-3961 0 0,-33 0-2032 0 0</inkml:trace>
  <inkml:trace contextRef="#ctx0" brushRef="#br0" timeOffset="3049.823">1482 1053 0 0 0,'0'0'1203'0'0,"0"0"159"0"0,0 0-17 0 0,0 0-78 0 0,0 0-125 0 0,0 0-106 0 0,32 9-47 0 0,96 25-4 0 0,-67-32 633 0 0,-53-7-1213 0 0,15-7 101 0 0,-1-1 0 0 0,0-2 0 0 0,-1 0 0 0 0,-1-1 1 0 0,0-1-1 0 0,-2 0 0 0 0,0-2 0 0 0,-1 0 0 0 0,0-1 0 0 0,-2-1 1 0 0,0 0-1 0 0,-2-1 0 0 0,1-4-506 0 0,-7 16 16 0 0,-2-1 0 0 0,1 0 0 0 0,-2 0 0 0 0,1-1 0 0 0,-1 1 1 0 0,-1-1-1 0 0,0 0 0 0 0,-1 0 0 0 0,0 0 0 0 0,-1 0 0 0 0,0 0 0 0 0,-1-9-16 0 0,-2 20-152 0 0,1 0 0 0 0,0 0 0 0 0,-1-1 0 0 0,1 1 0 0 0,-1 0 0 0 0,1 0 0 0 0,-1 0-1 0 0,0 1 1 0 0,1-1 0 0 0,-1 0 0 0 0,0 1 0 0 0,0-1 0 0 0,1 1 0 0 0,-1-1 0 0 0,0 1 0 0 0,0 0 0 0 0,0 0-1 0 0,1-1 1 0 0,-1 1 0 0 0,0 1 0 0 0,0-1 0 0 0,0 0 0 0 0,0 0 0 0 0,1 1 0 0 0,-1-1 0 0 0,0 1 0 0 0,0 0-1 0 0,1-1 1 0 0,-1 1 0 0 0,0 0 0 0 0,1 0 0 0 0,-1 0 0 0 0,1 0 0 0 0,-1 0 0 0 0,1 0 0 0 0,0 1 0 0 0,-1-1-1 0 0,1 0 1 0 0,0 1 0 0 0,-1 0 152 0 0,-90 104-4151 0 0,83-91 4106 0 0,1 0 0 0 0,1 1 0 0 0,0 0 0 0 0,1 0 0 0 0,0 0 1 0 0,2 1-1 0 0,0 0 0 0 0,0 0 0 0 0,2 0 0 0 0,0 0 0 0 0,1 6 45 0 0,1-18 95 0 0,1 0 1 0 0,-1 0-1 0 0,1-1 0 0 0,0 1 0 0 0,1-1 1 0 0,-1 1-1 0 0,1-1 0 0 0,0 1 0 0 0,0-1 1 0 0,0 0-1 0 0,0 0 0 0 0,1 0 0 0 0,0 0 0 0 0,0 0 1 0 0,0-1-1 0 0,0 1 0 0 0,1-1 0 0 0,-1 0 1 0 0,1 0-1 0 0,0 0 0 0 0,0 0 0 0 0,0-1 0 0 0,0 1 1 0 0,0-1-1 0 0,0 0 0 0 0,1-1 0 0 0,-1 1 1 0 0,1-1-1 0 0,4 1-95 0 0,3 2 344 0 0,1-2-1 0 0,-1 1 1 0 0,1-2 0 0 0,0 0 0 0 0,-1 0 0 0 0,1-1 0 0 0,0-1 0 0 0,-1 0-1 0 0,1-1 1 0 0,11-2-344 0 0,12-9 519 0 0,-1 0-1 0 0,0-2 1 0 0,-2-2-1 0 0,0-1 1 0 0,0-1 0 0 0,21-19-519 0 0,-36 27 76 0 0,0-1 1 0 0,-1 0 0 0 0,-1-1-1 0 0,0-1 1 0 0,-1-1 0 0 0,0 0-1 0 0,-2-1 1 0 0,0 0 0 0 0,0-1-1 0 0,-2-1 1 0 0,0 0 0 0 0,2-6-77 0 0,-13 24-50 0 0,-1 0 1 0 0,0 1 0 0 0,1-1-1 0 0,-1 0 1 0 0,0 1-1 0 0,1-1 1 0 0,-1 0-1 0 0,0 0 1 0 0,0 0 0 0 0,1 0-1 0 0,-1 0 1 0 0,0 1-1 0 0,0-2 1 0 0,0 1 0 0 0,1 0-1 0 0,-1 0 1 0 0,0 0-1 0 0,0 0 1 0 0,1 0 0 0 0,-1-1-1 0 0,0 1 1 0 0,1 0-1 0 0,-1 0 1 0 0,0-1-1 0 0,1 1 1 0 0,-1-1 0 0 0,0 1-1 0 0,1-1 1 0 0,-1 1-1 0 0,1-1 1 0 0,-1 1 0 0 0,1-1-1 0 0,-1 1 1 0 0,1-1-1 0 0,-1 0 1 0 0,1 1 0 0 0,-1-1-1 0 0,1 0 1 0 0,0 1-1 0 0,-1-1 1 0 0,1 0-1 0 0,0 1 1 0 0,0-1 0 0 0,0 0-1 0 0,0 0 1 0 0,-1 1-1 0 0,1-1 1 0 0,0 0 0 0 0,0 0-1 0 0,0 1 1 0 0,0-1-1 0 0,1 0 1 0 0,-1 0-1 0 0,0 1 1 0 0,0-1 0 0 0,0 0-1 0 0,1 0 1 0 0,-1 1 49 0 0,-9 7-126 0 0,0 1 0 0 0,1 0-1 0 0,0 1 1 0 0,1 0 0 0 0,0 0 0 0 0,0 0 0 0 0,1 1 0 0 0,0 0-1 0 0,1 1 1 0 0,0-1 0 0 0,0 1 0 0 0,1 0 0 0 0,1 0 0 0 0,0 0 0 0 0,0 1-1 0 0,1-1 1 0 0,1 1 0 0 0,0-1 0 0 0,0 1 0 0 0,1 0 0 0 0,1-1 0 0 0,0 5 126 0 0,4-10 107 0 0,0 0 1 0 0,0 0-1 0 0,0-1 0 0 0,1 1 1 0 0,-1-1-1 0 0,1 0 1 0 0,1-1-1 0 0,-1 0 1 0 0,1 0-1 0 0,-1 0 1 0 0,1-1-1 0 0,0 1 1 0 0,1-2-1 0 0,-1 1 1 0 0,0-1-1 0 0,1 0 1 0 0,-1-1-1 0 0,1 0 1 0 0,0 0-1 0 0,-1 0 0 0 0,1-1 1 0 0,0 0-1 0 0,0-1 1 0 0,-1 0-1 0 0,1 0 1 0 0,-1 0-1 0 0,1-1 1 0 0,-1 0-1 0 0,2-1-107 0 0,16-7 278 0 0,-1 0-1 0 0,1-1 0 0 0,-2-2 1 0 0,0 0-1 0 0,0-2 1 0 0,-2 0-1 0 0,1-1 0 0 0,-2-2 1 0 0,-1 0-1 0 0,12-13-277 0 0,-21 21 35 0 0,0 0 1 0 0,-1 0-1 0 0,0-1 0 0 0,-1 0 0 0 0,0 0 0 0 0,-1-1 0 0 0,0 0 1 0 0,-1 0-1 0 0,0-1 0 0 0,-1 0 0 0 0,0 0 0 0 0,-1 0 0 0 0,0 0 1 0 0,-2-1-1 0 0,1 1 0 0 0,-1-9-35 0 0,-3 19-79 0 0,0-1 1 0 0,0 1-1 0 0,-1 0 1 0 0,1-1-1 0 0,-1 1 0 0 0,0 0 1 0 0,0 0-1 0 0,0 0 1 0 0,0 0-1 0 0,-1 0 0 0 0,1 1 1 0 0,-1-1-1 0 0,1 1 1 0 0,-1-1-1 0 0,0 1 0 0 0,0 0 1 0 0,0 0-1 0 0,0 0 1 0 0,-1 1-1 0 0,1-1 0 0 0,0 1 1 0 0,-1 0-1 0 0,1 0 1 0 0,-1 0-1 0 0,1 0 0 0 0,-1 0 1 0 0,1 1-1 0 0,-1 0 1 0 0,0 0-1 0 0,1 0 0 0 0,-1 0 1 0 0,0 0-1 0 0,1 1 1 0 0,-1-1-1 0 0,1 1 0 0 0,-1 0 1 0 0,1 0-1 0 0,-1 0 1 0 0,1 1-1 0 0,0-1 0 0 0,0 1 1 0 0,-1 0-1 0 0,1 0 1 0 0,0 0-1 0 0,1 0 0 0 0,-2 2 80 0 0,-4 2-34 0 0,0 1 1 0 0,0 0 0 0 0,1 0 0 0 0,1 0 0 0 0,-1 1-1 0 0,1 0 1 0 0,0 1 0 0 0,1-1 0 0 0,0 1 0 0 0,0 0 0 0 0,1 0-1 0 0,0 1 1 0 0,1-1 0 0 0,0 1 0 0 0,0 0 0 0 0,1 0 0 0 0,1-1-1 0 0,-1 2 1 0 0,2-1 0 0 0,-1 0 0 0 0,1 0 0 0 0,1 0 0 0 0,0 0-1 0 0,1 3 33 0 0,2 3 44 0 0,0-1 0 0 0,1 0-1 0 0,1-1 1 0 0,0 1 0 0 0,2-1-1 0 0,-1 0 1 0 0,2-1 0 0 0,-1 1-1 0 0,2-2 1 0 0,10 12-44 0 0,-5-4-45 0 0,32 40-827 0 0,-14-21-6625 0 0,-28-32 1422 0 0</inkml:trace>
  <inkml:trace contextRef="#ctx0" brushRef="#br0" timeOffset="4203.477">3086 932 2881 0 0,'0'0'1223'0'0,"0"0"-411"0"0,0 0 15 0 0,0 0 374 0 0,0 0 289 0 0,0 0-13 0 0,0 0-191 0 0,0 0-260 0 0,0 0-260 0 0,0 0-220 0 0,0 0-169 0 0,0 0-115 0 0,0 34-88 0 0,3 104-74 0 0,-5-47 159 0 0,1-53-4500 0 0,2-37-880 0 0,1 2 1663 0 0,-1-3 1571 0 0</inkml:trace>
  <inkml:trace contextRef="#ctx0" brushRef="#br0" timeOffset="4718.889">3038 899 0 0 0,'0'0'1366'0'0,"0"0"-532"0"0,0 0-252 0 0,0 0 117 0 0,0 0 205 0 0,0 0 99 0 0,0 0-27 0 0,0 0-112 0 0,0 0-117 0 0,0 0-69 0 0,0 0-37 0 0,0 0-24 0 0,0 0-22 0 0,21-7-45 0 0,63-17-58 0 0,10 18 881 0 0,-92 6-1367 0 0,-1-1 0 0 0,1 1-1 0 0,0 0 1 0 0,-1 0-1 0 0,1 0 1 0 0,-1 0 0 0 0,1 0-1 0 0,0 1 1 0 0,-1-1-1 0 0,1 1 1 0 0,-1-1-1 0 0,1 1 1 0 0,-1-1 0 0 0,1 1-1 0 0,-1 0 1 0 0,1-1-1 0 0,-1 1 1 0 0,0 0 0 0 0,1 0-1 0 0,-1 0 1 0 0,0 0-1 0 0,0 0 1 0 0,0 1-1 0 0,0-1 1 0 0,0 0 0 0 0,0 0-1 0 0,0 1 1 0 0,0-1-1 0 0,0 1 1 0 0,0-1 0 0 0,-1 1-1 0 0,1-1 1 0 0,-1 1-1 0 0,1-1 1 0 0,-1 1-1 0 0,0-1 1 0 0,1 1 0 0 0,-1 0-1 0 0,0-1 1 0 0,0 1-1 0 0,0 0 1 0 0,0-1 0 0 0,-1 1-1 0 0,1-1 1 0 0,0 1-1 0 0,-1 0 1 0 0,1-1-1 0 0,-1 2-5 0 0,-47 82 554 0 0,46-83-558 0 0,1-1 1 0 0,0 1-1 0 0,-1 0 0 0 0,1 0 0 0 0,0 0 1 0 0,0 0-1 0 0,0 0 0 0 0,1 0 1 0 0,-1 0-1 0 0,0 1 0 0 0,1-1 1 0 0,-1 0-1 0 0,1 0 0 0 0,0 0 1 0 0,0 1-1 0 0,0-1 0 0 0,0 0 1 0 0,0 0-1 0 0,0 0 0 0 0,1 1 0 0 0,-1-1 1 0 0,1 0-1 0 0,0 0 0 0 0,-1 0 1 0 0,1 0-1 0 0,0 0 0 0 0,0 0 1 0 0,0 0-1 0 0,0 0 0 0 0,1 0 1 0 0,-1 0-1 0 0,0-1 0 0 0,1 1 0 0 0,-1 0 1 0 0,1-1-1 0 0,0 0 0 0 0,0 1 1 0 0,-1-1-1 0 0,1 0 0 0 0,0 0 1 0 0,0 0-1 0 0,0 0 0 0 0,1 1 4 0 0,106 70 175 0 0,-109-70-109 0 0,1 0-1 0 0,0 0 1 0 0,0-1 0 0 0,-1 1-1 0 0,1 0 1 0 0,-1 0 0 0 0,1 0 0 0 0,-1 0-1 0 0,0 0 1 0 0,0 0 0 0 0,0 0-1 0 0,0 0 1 0 0,0 0 0 0 0,0 0 0 0 0,-1 0-1 0 0,1 0 1 0 0,-1 0 0 0 0,1 0-1 0 0,-1 0 1 0 0,0 0 0 0 0,1 0-1 0 0,-1-1 1 0 0,0 1 0 0 0,-1 0 0 0 0,1 0-1 0 0,0-1 1 0 0,0 1 0 0 0,-1-1-1 0 0,1 1 1 0 0,0-1 0 0 0,-1 0 0 0 0,0 1-1 0 0,1-1 1 0 0,-1 0 0 0 0,0 0-1 0 0,1 0 1 0 0,-1 0 0 0 0,0-1-1 0 0,0 1 1 0 0,0 0 0 0 0,-2 0-66 0 0,-116 31-204 0 0,79-29-3487 0 0,-2-2-5261 0 0,40-1 5346 0 0</inkml:trace>
  <inkml:trace contextRef="#ctx0" brushRef="#br0" timeOffset="5023.868">3658 807 7042 0 0,'0'0'880'0'0,"0"0"-160"0"0,0 0 127 0 0,0 0 233 0 0,0 0 87 0 0,0 0-88 0 0,0 0-166 0 0,0 0-202 0 0,0 0-199 0 0,0 0-130 0 0,0 0-93 0 0,-9 34-78 0 0,-28 107-62 0 0,27-66 36 0 0,9 39-124 0 0,1-88-4071 0 0,0-1-4450 0 0,0-24 4702 0 0</inkml:trace>
  <inkml:trace contextRef="#ctx0" brushRef="#br0" timeOffset="5271.387">3625 840 800 0 0,'0'0'918'0'0,"0"0"-71"0"0,0 0 153 0 0,0 0 185 0 0,0 0 49 0 0,0 0-36 0 0,0 0-38 0 0,0 0-77 0 0,0 0-144 0 0,0 0-177 0 0,0 0-173 0 0,0 0-180 0 0,32-2-140 0 0,97-2-110 0 0,-44 2-1157 0 0,-73 7-1429 0 0,-10 5-4465 0 0,-2-6 4657 0 0</inkml:trace>
  <inkml:trace contextRef="#ctx0" brushRef="#br0" timeOffset="5455.004">3609 1050 1152 0 0,'0'0'903'0'0,"0"0"233"0"0,0 0 518 0 0,0 0 292 0 0,0 0 38 0 0,0 0-147 0 0,0 0-266 0 0,0 0-311 0 0,0 0-313 0 0,0 0-243 0 0,0 0-204 0 0,0 0-121 0 0,32 0-90 0 0,103 1-73 0 0,-44-15 58 0 0,-68 5-306 0 0,43-7-994 0 0,-16 5-5019 0 0,-33 4-3604 0 0</inkml:trace>
  <inkml:trace contextRef="#ctx0" brushRef="#br0" timeOffset="6803.221">4485 0 24 0 0,'0'0'1706'0'0,"0"0"-619"0"0,0 0-202 0 0,0 0 66 0 0,0 0 140 0 0,0 0 77 0 0,0 0-22 0 0,0 0-30 0 0,0 0-114 0 0,0 0-176 0 0,0 0-125 0 0,0 0-143 0 0,-14 8-82 0 0,-46 24-14 0 0,56-30-358 0 0,1 0 0 0 0,-1 0 0 0 0,1 1 0 0 0,-1 0 0 0 0,1 0 0 0 0,0 0 0 0 0,0 0 0 0 0,0 0 0 0 0,1 0 0 0 0,-1 1 0 0 0,1 0 0 0 0,0-1 0 0 0,0 1 0 0 0,0 0 0 0 0,0 0 0 0 0,-1 4-104 0 0,-2 5 378 0 0,-14 39 255 0 0,3 0 0 0 0,2 0-1 0 0,2 1 1 0 0,3 1 0 0 0,2 0 0 0 0,2 0 0 0 0,3 1 0 0 0,3 27-633 0 0,1-37 284 0 0,1-1 0 0 0,2 1 0 0 0,3-1-1 0 0,1 0 1 0 0,2 0 0 0 0,2-1-1 0 0,2-1 1 0 0,17 33-284 0 0,-18-49 204 0 0,1-1 0 0 0,1-1 0 0 0,1 0-1 0 0,1-1 1 0 0,1-1 0 0 0,2 0-204 0 0,37 26 446 0 0,-53-46-1150 0 0,-7-10-4282 0 0,5 0-5924 0 0,0 4 3267 0 0</inkml:trace>
  <inkml:trace contextRef="#ctx0" brushRef="#br0" timeOffset="7538.912">5022 229 6545 0 0,'0'0'501'0'0,"0"0"-203"0"0,0 0 184 0 0,0 0 418 0 0,0 0 199 0 0,0 0-8 0 0,0 0-167 0 0,0 0-239 0 0,-6 34-222 0 0,-21 108-183 0 0,-2 123-971 0 0,18-229-1773 0 0,-4-16-5969 0 0,10-17 6753 0 0</inkml:trace>
  <inkml:trace contextRef="#ctx0" brushRef="#br0" timeOffset="7967.973">4870 122 4601 0 0,'0'0'743'0'0,"0"0"-322"0"0,0 0-21 0 0,0 0 216 0 0,0 0 205 0 0,0 0 111 0 0,0 0 55 0 0,0 0-35 0 0,0 0-63 0 0,0 0-99 0 0,36-9-146 0 0,113-25-134 0 0,-65 27 123 0 0,-72 10-516 0 0,-10-3-104 0 0,16 2 130 0 0,0 1 0 0 0,0 1 1 0 0,0 1-1 0 0,-1 0 1 0 0,1 1-1 0 0,-1 1 1 0 0,6 4-144 0 0,-22-10-6 0 0,0-1 1 0 0,1 1 0 0 0,-1 0 0 0 0,0 0 0 0 0,0-1 0 0 0,1 1 0 0 0,-1 0 0 0 0,0 0 0 0 0,0 0 0 0 0,0 1 0 0 0,0-1 0 0 0,0 0-1 0 0,-1 0 1 0 0,1 0 0 0 0,0 1 0 0 0,-1-1 0 0 0,1 0 0 0 0,0 1 0 0 0,-1-1 0 0 0,0 0 0 0 0,1 1 0 0 0,-1-1 0 0 0,0 1-1 0 0,0-1 1 0 0,1 1 0 0 0,-1-1 0 0 0,0 1 0 0 0,-1-1 0 0 0,1 0 0 0 0,0 1 0 0 0,0-1 0 0 0,-1 1 0 0 0,1-1 0 0 0,0 1 0 0 0,-1-1-1 0 0,0 0 1 0 0,1 1 0 0 0,-1-1 0 0 0,0 0 0 0 0,1 0 0 0 0,-1 1 0 0 0,0-1 0 0 0,0 0 0 0 0,0 0 0 0 0,0 0 0 0 0,-1 0 5 0 0,-53 46-125 0 0,-154 77 310 0 0,206-122-174 0 0,1 0 0 0 0,0 0 0 0 0,-1 0 0 0 0,1 0-1 0 0,0 0 1 0 0,0 0 0 0 0,0 1 0 0 0,0-1 0 0 0,0 1 0 0 0,1-1-1 0 0,-1 1 1 0 0,1 0 0 0 0,0 0 0 0 0,0-1 0 0 0,0 1 0 0 0,0 0-1 0 0,0 0 1 0 0,0 0 0 0 0,1 0 0 0 0,0 0 0 0 0,-1 0 0 0 0,1 0-1 0 0,0 0 1 0 0,1 0 0 0 0,-1 0 0 0 0,0 0 0 0 0,1 0-1 0 0,0 0 1 0 0,0 0 0 0 0,-1 0 0 0 0,2 0 0 0 0,-1 0 0 0 0,0 0-1 0 0,1-1 1 0 0,-1 1 0 0 0,1 0 0 0 0,0-1 0 0 0,0 0 0 0 0,0 1-1 0 0,0-1 1 0 0,0 0 0 0 0,0 0 0 0 0,1 0 0 0 0,-1 0 0 0 0,1 0-1 0 0,-1-1 1 0 0,1 1 0 0 0,0-1 0 0 0,1 1-11 0 0,124 91 1539 0 0,-117-86-4711 0 0,-3-10-7940 0 0,-6 2 8427 0 0</inkml:trace>
  <inkml:trace contextRef="#ctx0" brushRef="#br0" timeOffset="8201.933">5446 265 4785 0 0,'0'0'708'0'0,"0"0"120"0"0,0 0 450 0 0,0 0 216 0 0,0 0-25 0 0,0 0-190 0 0,0 0-311 0 0,0 0-295 0 0,0 0-249 0 0,3 31-187 0 0,11 95-97 0 0,-3-52-38 0 0,-6-17-783 0 0,-4-43-177 0 0,0-7-1461 0 0,-1 2-5541 0 0,0-6 5193 0 0</inkml:trace>
  <inkml:trace contextRef="#ctx0" brushRef="#br0" timeOffset="8655.622">5398 210 0 0 0,'0'0'1760'0'0,"0"0"-1018"0"0,0 0-341 0 0,0 0 54 0 0,0 0 132 0 0,0 0 158 0 0,0 0 73 0 0,0 0 19 0 0,0 0-14 0 0,0 0-87 0 0,0 0-101 0 0,0 0-83 0 0,0 0-50 0 0,30-6-53 0 0,91-19-50 0 0,-66 25 281 0 0,-50 5-579 0 0,-4-3-51 0 0,0 1 0 0 0,0 0 0 0 0,0-1 0 0 0,0 1-1 0 0,0 0 1 0 0,-1 0 0 0 0,1 0 0 0 0,-1 0 0 0 0,0 0-1 0 0,0-1 1 0 0,0 1 0 0 0,0 0 0 0 0,0 0 0 0 0,-1 0-1 0 0,1 0 1 0 0,-1 0 0 0 0,0-1 0 0 0,0 1 0 0 0,0 0-1 0 0,0-1 1 0 0,0 1 0 0 0,-1 0 0 0 0,1-1 0 0 0,-1 1-1 0 0,1-1 1 0 0,-1 0 0 0 0,0 0 0 0 0,0 0 0 0 0,0 0-1 0 0,0 0 1 0 0,-1 0 0 0 0,1 0 0 0 0,0-1 0 0 0,-1 1-1 0 0,0-1 1 0 0,1 1 0 0 0,-1-1-50 0 0,-12 14 64 0 0,2-2 6 0 0,10-11-68 0 0,-1 1-1 0 0,1 0 0 0 0,0 0 1 0 0,0 0-1 0 0,0 0 1 0 0,0 1-1 0 0,0-1 1 0 0,1 1-1 0 0,0-1 1 0 0,-1 1-1 0 0,1 0 0 0 0,1 0 1 0 0,-1 0-1 0 0,1 0 1 0 0,-1 0-1 0 0,1 1 1 0 0,0-1-1 0 0,0 0 0 0 0,1 0 1 0 0,0 1-1 0 0,-1-1 1 0 0,2 2-2 0 0,1-2 9 0 0,1-1 0 0 0,0 0 1 0 0,1 0-1 0 0,-1 0 0 0 0,0 0 0 0 0,1-1 1 0 0,0 1-1 0 0,-1-1 0 0 0,1 0 0 0 0,0 0 1 0 0,0 0-1 0 0,1 0 0 0 0,-1-1 0 0 0,0 0 1 0 0,0 0-1 0 0,1 0 0 0 0,-1 0 0 0 0,0-1 0 0 0,1 0-9 0 0,11 4 49 0 0,-3-1-12 0 0,-7-2-17 0 0,-1 0 1 0 0,1 0-1 0 0,0 0 1 0 0,0 1-1 0 0,-1 0 1 0 0,1 0-1 0 0,-1 1 1 0 0,1-1-1 0 0,-1 1 1 0 0,0 0-1 0 0,0 1 1 0 0,0-1-1 0 0,-1 1 1 0 0,2 2-21 0 0,-6-4 74 0 0,0 1 0 0 0,0-1 0 0 0,0 1 0 0 0,-1-1 1 0 0,1 1-1 0 0,-1-1 0 0 0,0 1 0 0 0,1-1 0 0 0,-1 1 0 0 0,0-1 0 0 0,-1 0 0 0 0,1 1 0 0 0,0-1 1 0 0,-1 0-1 0 0,1 0 0 0 0,-1 0 0 0 0,0 0 0 0 0,1 0 0 0 0,-1-1 0 0 0,0 1 0 0 0,0 0 0 0 0,0-1 1 0 0,-1 1-1 0 0,1-1 0 0 0,0 0 0 0 0,0 0 0 0 0,-1 0 0 0 0,-1 1-74 0 0,-5 3 88 0 0,-83 47-66 0 0,26-16-4526 0 0,54-32-2527 0 0,6-4 2602 0 0</inkml:trace>
  <inkml:trace contextRef="#ctx0" brushRef="#br0" timeOffset="9223.009">4759 869 2008 0 0,'0'0'1061'0'0,"0"0"-66"0"0,0 0 209 0 0,0 0 259 0 0,0 0 78 0 0,0 0-44 0 0,33-10-96 0 0,107-30-107 0 0,36-2 1641 0 0,306-63 534 0 0,-158 46-4216 0 0,-288 53 419 0 0,1-3-900 0 0,0-1-2987 0 0,-14 8-4834 0 0,-22 2 5748 0 0</inkml:trace>
  <inkml:trace contextRef="#ctx0" brushRef="#br0" timeOffset="9568.963">5218 921 1864 0 0,'0'0'3849'0'0,"0"0"-2499"0"0,0 0-838 0 0,0 0 153 0 0,0 0 370 0 0,0 0 272 0 0,0 0 39 0 0,0 0-161 0 0,0 0-295 0 0,0 0-239 0 0,0 0-148 0 0,0 0-123 0 0,5 28-79 0 0,16 89-77 0 0,-15 25-195 0 0,-15-71-1482 0 0,-3-25-7554 0 0,10-42 3376 0 0</inkml:trace>
  <inkml:trace contextRef="#ctx0" brushRef="#br0" timeOffset="10111.941">5105 961 1416 0 0,'0'0'1418'0'0,"0"0"-196"0"0,0 0-80 0 0,0 0 5 0 0,0 0-41 0 0,0 0-78 0 0,0 0-60 0 0,0 0-22 0 0,0 0-15 0 0,33-19-36 0 0,99-58-63 0 0,-65 51 263 0 0,-56 27-867 0 0,16-2 349 0 0,-18 0-438 0 0,0 1 1 0 0,1-1-1 0 0,-1 2 0 0 0,0-1 0 0 0,0 1 0 0 0,0 0 0 0 0,0 1 0 0 0,0 0 0 0 0,0 1 0 0 0,0 0 0 0 0,-1 0 0 0 0,0 1 1 0 0,4 1-140 0 0,-11-3 24 0 0,1 1 0 0 0,-1-1 0 0 0,0 0 1 0 0,0 0-1 0 0,0 0 0 0 0,0 1 0 0 0,0-1 1 0 0,0 1-1 0 0,-1-1 0 0 0,1 0 0 0 0,-1 1 1 0 0,0-1-1 0 0,0 1 0 0 0,1-1 1 0 0,-2 1-1 0 0,1-1 0 0 0,0 1 0 0 0,0-1 1 0 0,-1 1-1 0 0,1-1 0 0 0,-1 1 0 0 0,0-1 1 0 0,0 1-1 0 0,0-1 0 0 0,0 0 0 0 0,0 0 1 0 0,0 0-1 0 0,-1 0 0 0 0,1 1 1 0 0,-1-2-1 0 0,0 1 0 0 0,1 0 0 0 0,-1 0 1 0 0,0 0-1 0 0,0-1 0 0 0,0 1 0 0 0,0-1 1 0 0,0 0-1 0 0,0 1 0 0 0,-1-1 0 0 0,1 0-24 0 0,-142 94-1 0 0,142-92-16 0 0,-1 1 0 0 0,1 0 0 0 0,0 0 0 0 0,0 0-1 0 0,0 0 1 0 0,1 0 0 0 0,-1 0 0 0 0,1 0 0 0 0,0 1 0 0 0,0-1 0 0 0,1 0-1 0 0,-1 1 1 0 0,1-1 0 0 0,0 0 0 0 0,0 1 0 0 0,1-1 0 0 0,0 4 17 0 0,-1 6 39 0 0,2-10 6 0 0,0 1 1 0 0,1-1-1 0 0,0 0 0 0 0,-1 0 1 0 0,1 0-1 0 0,1 0 1 0 0,-1 0-1 0 0,0-1 0 0 0,1 1 1 0 0,0-1-1 0 0,0 0 0 0 0,0 0 1 0 0,0 0-1 0 0,0-1 0 0 0,2 1-45 0 0,-4-2 38 0 0,97 52 1319 0 0,-69-52-3478 0 0,-14-6-6255 0 0,-12 4 5540 0 0,0-2-3407 0 0</inkml:trace>
  <inkml:trace contextRef="#ctx0" brushRef="#br0" timeOffset="10630.974">5716 1064 2272 0 0,'0'0'2224'0'0,"0"0"-1169"0"0,0 0-414 0 0,0 0 160 0 0,0 0 254 0 0,0 0 134 0 0,0 0-34 0 0,0 0-185 0 0,0 0-232 0 0,0 0-230 0 0,0 0-201 0 0,0 0-147 0 0,-15 28-96 0 0,-48 85-51 0 0,-6-12-429 0 0,61-96-197 0 0,19-24 938 0 0,22-24 374 0 0,2 2 1 0 0,2 2-1 0 0,2 1 0 0 0,1 1 1 0 0,44-29-700 0 0,-84 65-8 0 0,1 0 0 0 0,0 0-1 0 0,-1 0 1 0 0,1 0 0 0 0,0 0 0 0 0,0 0 0 0 0,0 0 0 0 0,0 0 0 0 0,0 0 0 0 0,0 0 0 0 0,0 1 0 0 0,0-1 0 0 0,0 0 0 0 0,1 1-1 0 0,-1-1 1 0 0,0 1 0 0 0,0-1 0 0 0,1 1 0 0 0,-1 0 0 0 0,0 0 0 0 0,0-1 0 0 0,1 1 0 0 0,-1 0 0 0 0,0 0 0 0 0,1 0 0 0 0,-1 0-1 0 0,0 0 1 0 0,1 1 0 0 0,-1-1 0 0 0,0 0 0 0 0,0 1 0 0 0,1-1 0 0 0,-1 1 0 0 0,0-1 0 0 0,0 1 0 0 0,0-1 0 0 0,0 1 0 0 0,1 0-1 0 0,-1 0 1 0 0,0-1 0 0 0,0 1 0 0 0,0 0 0 0 0,-1 0 0 0 0,1 0 0 0 0,0 0 0 0 0,0 0 0 0 0,0 0 0 0 0,-1 0 0 0 0,1 1 0 0 0,-1-1-1 0 0,1 0 1 0 0,-1 0 0 0 0,1 1 0 0 0,-1-1 0 0 0,0 0 0 0 0,1 0 0 0 0,-1 1 0 0 0,0-1 0 0 0,0 0 0 0 0,0 1 0 0 0,0-1 0 0 0,0 0-1 0 0,0 0 1 0 0,0 1 0 0 0,-1 0 8 0 0,1 6-2 0 0,16 112-166 0 0,10-61-19 0 0,-22-50-105 0 0,-4-10 336 0 0,-1 1-1 0 0,1 0 1 0 0,0 0-1 0 0,-1 0 1 0 0,1 0-1 0 0,-1 0 0 0 0,1-1 1 0 0,0 1-1 0 0,-1 0 1 0 0,1 0-1 0 0,-1 0 1 0 0,1 0-1 0 0,-1 0 1 0 0,1 0-1 0 0,-1 0 1 0 0,1 0-1 0 0,0 1 0 0 0,-1-1 1 0 0,1 0-1 0 0,-1 0 1 0 0,1 0-1 0 0,0 0 1 0 0,-1 1-1 0 0,1-1 1 0 0,-1 0-1 0 0,1 0 0 0 0,0 0 1 0 0,-1 1-1 0 0,1-1 1 0 0,0 0-1 0 0,0 1 1 0 0,-1-1-1 0 0,1 0 1 0 0,0 1-1 0 0,0-1 0 0 0,-1 0 1 0 0,1 1-1 0 0,0-1 1 0 0,0 1-1 0 0,0-1 1 0 0,-1 0-1 0 0,1 1 1 0 0,0-1-1 0 0,0 1 1 0 0,0-1-1 0 0,0 1 0 0 0,0-1 1 0 0,0 0-1 0 0,0 1 1 0 0,0-1-1 0 0,0 1 1 0 0,0-1-1 0 0,0 1 1 0 0,1-1-1 0 0,-1 0 0 0 0,0 1 1 0 0,0-1-1 0 0,0 1-43 0 0,-160-71 1578 0 0,118 47-4993 0 0,-1 2-4936 0 0,35 18 1249 0 0</inkml:trace>
  <inkml:trace contextRef="#ctx0" brushRef="#br0" timeOffset="11021.885">6028 155 1480 0 0,'0'0'1874'0'0,"0"0"-156"0"0,0 0-50 0 0,0 0-42 0 0,0 0-122 0 0,0 0-217 0 0,0 0-283 0 0,0 0-204 0 0,0 0-111 0 0,0 0-48 0 0,0 0 21 0 0,0 0-18 0 0,0 0-70 0 0,8 9-47 0 0,63 81 907 0 0,-41-29-1164 0 0,-3 1-1 0 0,-3 1 1 0 0,-2 1 0 0 0,-4 1 0 0 0,-2 1 0 0 0,-3 1-1 0 0,3 55-269 0 0,-13 114-436 0 0,-5-223 304 0 0,0-1 0 0 0,0 1 0 0 0,-2-1 0 0 0,1 0 0 0 0,-1 0 0 0 0,-1 0 0 0 0,0-1 0 0 0,-1 1 0 0 0,0-1 0 0 0,-1 0 0 0 0,0-1 0 0 0,-7 8 132 0 0,-74 56-5675 0 0,28-38-3252 0 0,47-32 5529 0 0</inkml:trace>
  <inkml:trace contextRef="#ctx0" brushRef="#br0" timeOffset="11517.901">6328 107 2465 0 0,'0'0'2613'0'0,"0"0"-800"0"0,0 0-317 0 0,0 0-137 0 0,0 0-19 0 0,0 0-98 0 0,0 0-135 0 0,0 0-80 0 0,0 0-103 0 0,0 0-67 0 0,0 0-63 0 0,0 0-122 0 0,0 0-118 0 0,14 0-46 0 0,118 0 1199 0 0,-12 8-836 0 0,-119-8-867 0 0,0 1-1 0 0,0-1 1 0 0,0 1 0 0 0,0-1 0 0 0,0 1 0 0 0,0-1 0 0 0,0 1 0 0 0,0 0 0 0 0,0-1 0 0 0,0 1 0 0 0,0 0 0 0 0,0 0 0 0 0,0 0 0 0 0,-1 0 0 0 0,1 0 0 0 0,0 0 0 0 0,-1 0 0 0 0,1 0 0 0 0,0 0 0 0 0,-1 0 0 0 0,0 0 0 0 0,1 0 0 0 0,-1 0 0 0 0,1 0 0 0 0,-1 1 0 0 0,0-1 0 0 0,0 0-1 0 0,0 0 1 0 0,0 0 0 0 0,0 1 0 0 0,0-1 0 0 0,0 0 0 0 0,0 0 0 0 0,0 0 0 0 0,-1 0 0 0 0,1 1 0 0 0,0-1 0 0 0,-1 0 0 0 0,1 0 0 0 0,-1 0 0 0 0,1 0 0 0 0,-1 0 0 0 0,0 0-4 0 0,-27 48 239 0 0,13-31-210 0 0,9-12-14 0 0,1 0 0 0 0,-1 0-1 0 0,1 0 1 0 0,1 1 0 0 0,-1-1 0 0 0,1 1-1 0 0,0 0 1 0 0,0 1 0 0 0,1-1 0 0 0,0 1 0 0 0,0-1-1 0 0,1 1 1 0 0,0 0 0 0 0,0 3-15 0 0,4-9 28 0 0,-1 1 0 0 0,1-1 1 0 0,0 0-1 0 0,0 1 0 0 0,0-1 0 0 0,0 0 1 0 0,0 0-1 0 0,1 0 0 0 0,-1-1 0 0 0,1 1 0 0 0,-1-1 1 0 0,1 1-1 0 0,0-1 0 0 0,-1 0 0 0 0,1 0 1 0 0,0 0-1 0 0,0 0 0 0 0,0 0 0 0 0,0-1 0 0 0,0 1 1 0 0,0-1-1 0 0,0 0 0 0 0,-1 0 0 0 0,1 0 0 0 0,0 0 1 0 0,0 0-1 0 0,0-1 0 0 0,0 1 0 0 0,0-1 1 0 0,2-1-29 0 0,5 2 83 0 0,62-12-110 0 0,-30 3-5024 0 0,-33 8-960 0 0,-5 1-5256 0 0</inkml:trace>
  <inkml:trace contextRef="#ctx0" brushRef="#br0" timeOffset="11918.863">6885 571 9362 0 0,'0'0'1242'0'0,"0"0"-208"0"0,0 0 176 0 0,0 0 294 0 0,0 0 49 0 0,0 0-170 0 0,0 0-212 0 0,0 0-191 0 0,0 0-145 0 0,0 0-142 0 0,0 0-97 0 0,34 5-104 0 0,108 14-109 0 0,-1-17 428 0 0,-95-7-655 0 0,70-1-15 0 0,-65 6-4976 0 0,-72 7-6588 0 0,9-3 4135 0 0</inkml:trace>
  <inkml:trace contextRef="#ctx0" brushRef="#br0" timeOffset="12169.896">7018 803 2008 0 0,'0'0'2372'0'0,"0"0"-188"0"0,0 0 73 0 0,0 0 76 0 0,0 0-132 0 0,0 0-319 0 0,0 0-402 0 0,0 0-372 0 0,0 0-302 0 0,0 0-229 0 0,33 7-167 0 0,106 23-121 0 0,-42-26 41 0 0,-73-8-308 0 0,64-9-1048 0 0,-31 3-6250 0 0,-57 9 7142 0 0,17-5-10553 0 0</inkml:trace>
</inkml:ink>
</file>

<file path=ppt/ink/ink2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30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1 622 1176 0 0,'0'0'1418'0'0,"0"0"-205"0"0,0 0 42 0 0,0 0 178 0 0,0 0 82 0 0,0 0-32 0 0,0 0-76 0 0,0 0-99 0 0,0 0-149 0 0,0 0-178 0 0,0 0-223 0 0,0 0-221 0 0,34-32-115 0 0,106-102-51 0 0,-71 58 463 0 0,-58 63-643 0 0,-1 0 0 0 0,0 0-1 0 0,-1-1 1 0 0,-1 0-1 0 0,0-1 1 0 0,-1 0 0 0 0,0 0-1 0 0,-1 0 1 0 0,-1-1-1 0 0,-1 0 1 0 0,0 0 0 0 0,-1 0-1 0 0,1-14-190 0 0,-4 28-43 0 0,0 1-1 0 0,0-1 1 0 0,0 1 0 0 0,0-1-1 0 0,0 1 1 0 0,0-1-1 0 0,0 1 1 0 0,0-1 0 0 0,0 1-1 0 0,-1-1 1 0 0,1 1-1 0 0,-1-1 1 0 0,1 1-1 0 0,-1 0 1 0 0,1-1 0 0 0,-1 1-1 0 0,0 0 1 0 0,0-1-1 0 0,0 1 1 0 0,0 0 0 0 0,0 0-1 0 0,0 0 1 0 0,0 0-1 0 0,0 0 1 0 0,0 0-1 0 0,0 0 1 0 0,-1 0 0 0 0,1 0-1 0 0,0 0 1 0 0,-1 1-1 0 0,1-1 1 0 0,-1 1 0 0 0,1-1-1 0 0,0 1 1 0 0,-1-1-1 0 0,1 1 1 0 0,-1 0 0 0 0,1 0-1 0 0,-1 0 1 0 0,1 0-1 0 0,-1 0 1 0 0,1 0-1 0 0,-1 0 1 0 0,0 0 0 0 0,1 0-1 0 0,0 1 1 0 0,-2-1 43 0 0,-3 4-124 0 0,0-1 0 0 0,0 1 0 0 0,1-1 0 0 0,-1 1 0 0 0,1 1 1 0 0,0-1-1 0 0,0 1 0 0 0,0 0 0 0 0,0 0 0 0 0,1 1 0 0 0,0-1 0 0 0,0 1 1 0 0,1 0-1 0 0,0 0 0 0 0,0 0 0 0 0,-1 2 124 0 0,-5 10-2 0 0,2 0-1 0 0,-1 1 1 0 0,2-1 0 0 0,1 2 0 0 0,0-1-1 0 0,1 0 1 0 0,1 1 0 0 0,1 0 0 0 0,1-1-1 0 0,1 19 3 0 0,0-32 46 0 0,1 0 0 0 0,0 0 0 0 0,0 0-1 0 0,0 0 1 0 0,1 0 0 0 0,-1 0 0 0 0,2 0-1 0 0,-1 0 1 0 0,1 0 0 0 0,-1-1 0 0 0,1 0-1 0 0,1 1 1 0 0,-1-1 0 0 0,1 0 0 0 0,0-1 0 0 0,0 1-1 0 0,1-1 1 0 0,-1 1 0 0 0,1-1 0 0 0,0-1-1 0 0,0 1 1 0 0,0-1 0 0 0,0 0 0 0 0,1 0-1 0 0,-1 0 1 0 0,1-1 0 0 0,0 0 0 0 0,4 1-46 0 0,1 1 178 0 0,0-2 0 0 0,0 0 0 0 0,0 0 0 0 0,0-1 1 0 0,1 0-1 0 0,-1-1 0 0 0,1 0 0 0 0,-1-1 0 0 0,0 0 1 0 0,0-1-1 0 0,1 0 0 0 0,-1 0 0 0 0,0-2 0 0 0,-1 1 1 0 0,6-4-179 0 0,14-5 182 0 0,0-2 1 0 0,-1-1 0 0 0,-1-2 0 0 0,0 0 0 0 0,-1-2 0 0 0,-1-1 0 0 0,-1-1 0 0 0,-1-1-1 0 0,-1-2 1 0 0,-1 0 0 0 0,-1-1 0 0 0,-1-1 0 0 0,-1-1 0 0 0,-2 0 0 0 0,1-4-183 0 0,0-53-22 0 0,-19 82-36 0 0,0 0-1 0 0,0 0 0 0 0,0 0 0 0 0,0 0 1 0 0,0 0-1 0 0,0 1 0 0 0,-1-1 1 0 0,1 0-1 0 0,0 1 0 0 0,-1-1 0 0 0,1 1 1 0 0,-1 0-1 0 0,0-1 0 0 0,0 1 0 0 0,1 0 1 0 0,-1 0-1 0 0,0 0 0 0 0,0 0 0 0 0,0 0 1 0 0,0 1-1 0 0,0-1 0 0 0,0 1 0 0 0,0-1 1 0 0,0 1-1 0 0,0 0 0 0 0,0 0 0 0 0,-1 0 1 0 0,1 0-1 0 0,0 0 0 0 0,0 0 0 0 0,0 0 1 0 0,0 1-1 0 0,0-1 0 0 0,0 1 1 0 0,0-1-1 0 0,0 1 0 0 0,0 0 0 0 0,0 0 1 0 0,0 0-1 0 0,0 0 0 0 0,1 0 0 0 0,-1 0 1 0 0,0 1-1 0 0,0 0 59 0 0,-10 9-139 0 0,0 0 1 0 0,2 1-1 0 0,-1 1 0 0 0,1-1 0 0 0,1 1 1 0 0,1 1-1 0 0,0 0 0 0 0,0 0 1 0 0,1 1-1 0 0,1 0 0 0 0,1 0 1 0 0,-1 2 138 0 0,4-11 4 0 0,0 0 0 0 0,0 0 0 0 0,0 0 0 0 0,1 0 1 0 0,0 0-1 0 0,0 1 0 0 0,1-1 0 0 0,0 0 1 0 0,0 0-1 0 0,0 1 0 0 0,1-1 0 0 0,0 0 1 0 0,0 0-1 0 0,0 0 0 0 0,1 0 0 0 0,0 0 1 0 0,0 0-1 0 0,0 0 0 0 0,1 0 0 0 0,0-1 0 0 0,0 0 1 0 0,1 1-1 0 0,-1-1 0 0 0,1 0 0 0 0,0-1 1 0 0,1 1-1 0 0,-1-1 0 0 0,1 1 0 0 0,0-1 1 0 0,0-1-1 0 0,0 1 0 0 0,0-1 0 0 0,0 0 1 0 0,4 1-5 0 0,7 1 148 0 0,1-1 0 0 0,0-1 1 0 0,-1 0-1 0 0,1-2 0 0 0,0 0 1 0 0,1 0-1 0 0,-1-2 1 0 0,0 0-1 0 0,0-1 0 0 0,-1-1 1 0 0,1 0-1 0 0,0-1 1 0 0,-1-1-1 0 0,0-1 0 0 0,0 0 1 0 0,0-1-1 0 0,-1-1 0 0 0,0 0 1 0 0,1-2-149 0 0,12-7 32 0 0,-1-1 1 0 0,-1-1 0 0 0,0-2-1 0 0,-2 0 1 0 0,0-1 0 0 0,-2-2-1 0 0,0 0 1 0 0,-2-2-1 0 0,0 0 1 0 0,-2-1 0 0 0,3-8-33 0 0,-18 29-167 0 0,1 0 0 0 0,-1-1 0 0 0,0 1 0 0 0,-1-1 1 0 0,0 1-1 0 0,0-1 0 0 0,0 0 0 0 0,-1 0 1 0 0,0 0-1 0 0,0 0 0 0 0,-1 0 0 0 0,0 0 0 0 0,0 0 1 0 0,-1 0-1 0 0,1 0 0 0 0,-1 0 0 0 0,-1 1 1 0 0,-1-6 166 0 0,1 11-89 0 0,0-1 0 0 0,-1 0 0 0 0,1 1 0 0 0,-1 0 0 0 0,1-1 0 0 0,-1 1 1 0 0,1 0-1 0 0,-1 0 0 0 0,0 0 0 0 0,1 1 0 0 0,-1-1 0 0 0,0 1 0 0 0,0-1 0 0 0,0 1 1 0 0,1 0-1 0 0,-1 0 0 0 0,0 0 0 0 0,0 1 0 0 0,0-1 0 0 0,1 1 0 0 0,-1-1 0 0 0,0 1 1 0 0,0 0-1 0 0,1 0 0 0 0,-1 0 0 0 0,1 0 0 0 0,-1 1 0 0 0,1-1 0 0 0,-1 1 0 0 0,1 0 1 0 0,0-1-1 0 0,0 1 0 0 0,0 0 0 0 0,0 0 0 0 0,0 0 0 0 0,-1 1 89 0 0,-8 10-5 0 0,0-1-1 0 0,1 1 0 0 0,0 1 0 0 0,1 0 1 0 0,1 0-1 0 0,0 1 0 0 0,1 0 0 0 0,0 0 1 0 0,1 1-1 0 0,1 0 0 0 0,1 0 0 0 0,0 0 1 0 0,1 0-1 0 0,1 1 0 0 0,0-1 1 0 0,1 1-1 0 0,1 0 0 0 0,1-1 0 0 0,0 1 1 0 0,1 2 5 0 0,1-5 79 0 0,1 0 1 0 0,0 0 0 0 0,0-1-1 0 0,2 1 1 0 0,-1-1 0 0 0,2 0-1 0 0,0-1 1 0 0,0 1 0 0 0,1-1-1 0 0,1-1 1 0 0,0 1 0 0 0,1-2-1 0 0,0 1 1 0 0,0-1 0 0 0,1-1-1 0 0,0 0 1 0 0,1 0 0 0 0,0-1-1 0 0,5 2-79 0 0,58 20-463 0 0,-24-19-6250 0 0,-38-11-2761 0 0</inkml:trace>
  <inkml:trace contextRef="#ctx0" brushRef="#br0" timeOffset="701.135">1614 409 2841 0 0,'0'0'2227'0'0,"0"0"-884"0"0,0 0-280 0 0,0 0 238 0 0,0 0 254 0 0,0 0 75 0 0,0 0-190 0 0,0 0-338 0 0,0 0-251 0 0,0 0-205 0 0,0 0-167 0 0,0 0-136 0 0,-2 32-123 0 0,-4 98-75 0 0,1 12-433 0 0,1-114-487 0 0,1-16-2088 0 0,2 1-6640 0 0,1-9 5746 0 0</inkml:trace>
  <inkml:trace contextRef="#ctx0" brushRef="#br0" timeOffset="1231.101">1593 387 6433 0 0,'0'0'1319'0'0,"0"0"-186"0"0,0 0 20 0 0,0 0 122 0 0,0 0 4 0 0,0 0-105 0 0,0 0-164 0 0,0 0-153 0 0,0 0-128 0 0,0 0-138 0 0,0 0-116 0 0,0 0-91 0 0,33-8-56 0 0,99-21-45 0 0,-38 21 319 0 0,-92 8-586 0 0,0 0-1 0 0,0-1 0 0 0,-1 1 0 0 0,1 0 0 0 0,0 0 0 0 0,0 0 0 0 0,0 0 0 0 0,-1 0 1 0 0,1 1-1 0 0,0-1 0 0 0,0 0 0 0 0,-1 1 0 0 0,1 0 0 0 0,0-1 0 0 0,-1 1 1 0 0,1 0-1 0 0,0 0 0 0 0,-1 0 0 0 0,1 0 0 0 0,-1 0 0 0 0,0 0 0 0 0,1 0 0 0 0,-1 0 1 0 0,0 0-1 0 0,1 1 0 0 0,-1-1 0 0 0,0 1 0 0 0,0-1 0 0 0,0 1 0 0 0,0-1 1 0 0,-1 1-1 0 0,1 0 0 0 0,0-1 0 0 0,-1 1 0 0 0,1 0 0 0 0,-1-1 0 0 0,1 1 0 0 0,-1 0 1 0 0,0 0-1 0 0,0 0 0 0 0,0-1 0 0 0,0 1 0 0 0,0 0 0 0 0,0 0 0 0 0,0 0 0 0 0,-1-1 1 0 0,1 1-1 0 0,-1 0 0 0 0,1-1 0 0 0,-1 1 0 0 0,0 0 0 0 0,0 0-15 0 0,-7 10 27 0 0,0 0 1 0 0,-1 0-1 0 0,0-1 0 0 0,-1 0 0 0 0,0-1 0 0 0,0 0 0 0 0,-1-1 0 0 0,-2 1-27 0 0,11-9-1 0 0,-101 92-212 0 0,103-93 199 0 0,-1 1-1 0 0,0 0 1 0 0,0-1 0 0 0,1 1 0 0 0,-1 0-1 0 0,1-1 1 0 0,-1 1 0 0 0,1 0 0 0 0,-1 0 0 0 0,1-1-1 0 0,-1 1 1 0 0,1 0 0 0 0,0 0 0 0 0,-1 0-1 0 0,1 0 1 0 0,0 0 0 0 0,0-1 0 0 0,-1 1-1 0 0,1 0 1 0 0,0 0 0 0 0,0 0 0 0 0,0 0 0 0 0,0 0-1 0 0,0 0 1 0 0,1 0 0 0 0,-1 0 0 0 0,0 0-1 0 0,0-1 1 0 0,1 1 0 0 0,-1 0 0 0 0,0 0-1 0 0,1 0 1 0 0,-1 0 0 0 0,1-1 0 0 0,-1 1-1 0 0,1 0 1 0 0,-1 0 0 0 0,1-1 0 0 0,0 1 0 0 0,-1 0-1 0 0,1-1 1 0 0,0 1 0 0 0,-1-1 0 0 0,1 1-1 0 0,0-1 1 0 0,0 1 0 0 0,0-1 0 0 0,-1 1-1 0 0,1-1 1 0 0,0 0 0 0 0,0 0 0 0 0,0 1 14 0 0,47 13-212 0 0,24 5 262 0 0,-71-17-16 0 0,0-1 0 0 0,0 1 0 0 0,-1 0 0 0 0,1 0 0 0 0,0 0-1 0 0,-1-1 1 0 0,0 1 0 0 0,1 0 0 0 0,-1 0 0 0 0,0 0 0 0 0,0 0-1 0 0,0 0 1 0 0,0 0 0 0 0,0 0 0 0 0,0 0 0 0 0,-1 0 0 0 0,1-1 0 0 0,0 1-1 0 0,-1 0 1 0 0,0 0 0 0 0,1 0 0 0 0,-1-1 0 0 0,0 1 0 0 0,0 0-1 0 0,0-1 1 0 0,0 1 0 0 0,0 0 0 0 0,-1-1 0 0 0,1 0 0 0 0,0 1-1 0 0,-1-1 1 0 0,0 1-34 0 0,-61 51 376 0 0,-47 11-2609 0 0,90-60-100 0 0,6-4-2661 0 0,9 0 578 0 0,2 0-1980 0 0</inkml:trace>
  <inkml:trace contextRef="#ctx0" brushRef="#br0" timeOffset="1455.889">2136 361 6377 0 0,'0'0'2245'0'0,"0"0"-238"0"0,0 0-212 0 0,0 0-260 0 0,0 0-344 0 0,0 0-338 0 0,0 0-195 0 0,0 0-57 0 0,0 0 6 0 0,0 0-8 0 0,0 0-82 0 0,0 0-98 0 0,-1 20-64 0 0,-7 126 334 0 0,-14 3-662 0 0,11-86-3337 0 0,9-48 1835 0 0,-1-8-2859 0 0,-1-6-1306 0 0,4-1-76 0 0</inkml:trace>
  <inkml:trace contextRef="#ctx0" brushRef="#br0" timeOffset="1704.131">2175 309 5729 0 0,'0'0'1314'0'0,"0"0"-209"0"0,0 0 17 0 0,0 0 116 0 0,0 0-26 0 0,0 0-137 0 0,0 0-138 0 0,0 0-95 0 0,0 0-86 0 0,0 0-95 0 0,0 0-86 0 0,0 0-113 0 0,0 0-98 0 0,30 1-76 0 0,97 1-74 0 0,3-10 737 0 0,-95 4-3399 0 0,6 2-5917 0 0,-39 2 333 0 0</inkml:trace>
  <inkml:trace contextRef="#ctx0" brushRef="#br0" timeOffset="1895.648">2193 589 1568 0 0,'0'0'2969'0'0,"0"0"-921"0"0,0 0-319 0 0,0 0-201 0 0,0 0-304 0 0,0 0-311 0 0,0 0-273 0 0,0 0-256 0 0,207 11-248 0 0,-174-18-320 0 0,2 3-552 0 0,0 0-1105 0 0,-8 1-2528 0 0,-8-1-1640 0 0</inkml:trace>
</inkml:ink>
</file>

<file path=ppt/ink/ink2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36.9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0 350 5089 0 0,'0'0'706'0'0,"0"0"-420"0"0,0 0 74 0 0,0 0 491 0 0,0 0 596 0 0,0 0 302 0 0,0 0-22 0 0,0 0-174 0 0,0 0-260 0 0,0 0-208 0 0,37 1-197 0 0,120 1-182 0 0,177-19 1382 0 0,-21-2-1855 0 0,-180 5-2684 0 0,-111 13-833 0 0,-15 1-3470 0 0,-6 0 2743 0 0,-1 0 450 0 0</inkml:trace>
  <inkml:trace contextRef="#ctx0" brushRef="#br0" timeOffset="226.793">177 600 5681 0 0,'0'0'2165'0'0,"0"0"-1772"0"0,0 0-434 0 0,0 0 524 0 0,0 0 633 0 0,0 0 320 0 0,0 0 2 0 0,0 0-225 0 0,0 0-275 0 0,38 0-247 0 0,121-1-138 0 0,-13-9 285 0 0,372-27-68 0 0,-495 36-1509 0 0,43-3-1272 0 0,-26-5-9176 0 0,-36 9 7450 0 0</inkml:trace>
  <inkml:trace contextRef="#ctx0" brushRef="#br0" timeOffset="662.733">661 0 10034 0 0,'0'0'1332'0'0,"0"0"-263"0"0,0 0-172 0 0,0 0-101 0 0,0 0-112 0 0,0 0-145 0 0,0 0-167 0 0,0 0-24 0 0,0 0 65 0 0,0 0 96 0 0,0 0 91 0 0,0 0-29 0 0,0 0-50 0 0,19 19-37 0 0,62 57-22 0 0,-69-65-320 0 0,0-1 1 0 0,1-1 0 0 0,0 0-1 0 0,1-1 1 0 0,0 0-1 0 0,0-1 1 0 0,1-1-1 0 0,6 2-142 0 0,22 10 241 0 0,43 19 108 0 0,-41-19-291 0 0,-1 2-1 0 0,-1 1 1 0 0,-1 2-1 0 0,-1 3 1 0 0,25 19-58 0 0,-63-43-20 0 0,-1 0 1 0 0,1 0-1 0 0,-1 1 0 0 0,0-1 1 0 0,0 0-1 0 0,0 1 1 0 0,0-1-1 0 0,0 1 1 0 0,0 0-1 0 0,-1 0 1 0 0,1-1-1 0 0,-1 1 1 0 0,0 0-1 0 0,0 0 0 0 0,0 0 1 0 0,0 0-1 0 0,0 1 1 0 0,-1-1-1 0 0,1 0 1 0 0,-1 0-1 0 0,0 0 1 0 0,0 1-1 0 0,0-1 0 0 0,0 0 1 0 0,-1 0-1 0 0,1 0 1 0 0,-1 0-1 0 0,0 0 1 0 0,0 1-1 0 0,0-1 1 0 0,0-1-1 0 0,-1 1 1 0 0,1 0-1 0 0,-1 0 0 0 0,0 0 1 0 0,0-1-1 0 0,0 1 1 0 0,-2 1 19 0 0,-34 34-123 0 0,-3-2 1 0 0,-1-1-1 0 0,-1-3 1 0 0,-29 16 122 0 0,10-6-36 0 0,-153 94-582 0 0,176-100-1532 0 0,32-16-6096 0 0,7-13-1120 0 0</inkml:trace>
</inkml:ink>
</file>

<file path=ppt/ink/ink2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42.6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3969 0 0,'0'0'4098'0'0,"0"0"-2392"0"0,0 0-797 0 0,0 0 108 0 0,0 0 216 0 0,0 0 113 0 0,0 0-141 0 0,0 0-260 0 0,0 0-239 0 0,0 0-172 0 0,0 0-107 0 0,0 0-75 0 0,0 0-40 0 0,30 0-30 0 0,95 0-19 0 0,59 0 551 0 0,-115 0-3343 0 0,-71 10-9898 0 0,-1-9 7265 0 0</inkml:trace>
</inkml:ink>
</file>

<file path=ppt/ink/ink2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42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1384 0 0,'0'0'2817'0'0,"0"0"-979"0"0,0 0-61 0 0,0 0 112 0 0,0 0 11 0 0,0 0-159 0 0,0 0-273 0 0,0 0-285 0 0,0 0-306 0 0,0 0-249 0 0,36 4-182 0 0,110 10-146 0 0,-32-11-128 0 0,-57-10-1481 0 0,-15 1-6653 0 0,-28 5-1187 0 0</inkml:trace>
</inkml:ink>
</file>

<file path=ppt/ink/ink2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41.0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225 233 0 0 0,'0'0'623'0'0,"0"0"112"0"0,0 0-165 0 0,0 0-187 0 0,0 0-104 0 0,-1 2-18 0 0,-30 73 3248 0 0,-67 109-1317 0 0,16-41-1461 0 0,69-116 1929 0 0,51-101 988 0 0,60-95-2789 0 0,-40 81-739 0 0,-33 47-51 0 0,2 0 1 0 0,2 2-1 0 0,2 1 1 0 0,2 1-70 0 0,37-29 116 0 0,-68 67-141 0 0,-1 1 1 0 0,1-1 0 0 0,-1 0 0 0 0,1 0-1 0 0,-1 1 1 0 0,0-1 0 0 0,0 1 0 0 0,1-1-1 0 0,-1 1 1 0 0,0-1 0 0 0,0 1 0 0 0,-1 0 0 0 0,1 0-1 0 0,0-1 1 0 0,0 1 0 0 0,-1 0 0 0 0,1 0-1 0 0,-1 0 1 0 0,0 0 0 0 0,1 0 0 0 0,-1 0-1 0 0,0-1 1 0 0,0 1 0 0 0,0 0 0 0 0,-1 1 24 0 0,3 6 29 0 0,13 177 760 0 0,17-20-547 0 0,-26-146-234 0 0,-6-15-7 0 0,1-1-1 0 0,0 0 1 0 0,0 0-1 0 0,0 1 1 0 0,0-1 0 0 0,1 0-1 0 0,-1 0 1 0 0,1 0 0 0 0,0-1-1 0 0,0 1 1 0 0,1 0-1 0 0,-1-1 1 0 0,1 1 0 0 0,0-1-1 0 0,0 0 1 0 0,0 0-1 0 0,0 0 1 0 0,1 0-1 0 0,-1-3 53 0 0,0 0 1 0 0,1-1-1 0 0,-1 1 0 0 0,0-1 1 0 0,1 0-1 0 0,-1 0 0 0 0,0 0 1 0 0,0 0-1 0 0,0-1 0 0 0,0 0 1 0 0,0 1-1 0 0,0-1 0 0 0,-1 0 1 0 0,1 0-1 0 0,0 0 0 0 0,-1-1 0 0 0,0 1 1 0 0,1 0-1 0 0,-1-1 0 0 0,0 0 1 0 0,0 1-1 0 0,0-1 0 0 0,-1 0 1 0 0,1 0-1 0 0,-1 0 0 0 0,0 0 1 0 0,1-3-54 0 0,6-6 88 0 0,177-307 598 0 0,-69 147-617 0 0,-110 267-1069 0 0,16 89 1499 0 0,-18 29-298 0 0,-4-120-4414 0 0,0-87 1865 0 0,5 2-5841 0 0,-3-8 3519 0 0</inkml:trace>
  <inkml:trace contextRef="#ctx0" brushRef="#br0" timeOffset="614.833">1477 126 536 0 0,'0'0'1548'0'0,"0"0"-509"0"0,0 0-5 0 0,0 0 273 0 0,0 0 242 0 0,0 0 29 0 0,0 0-190 0 0,0 0-303 0 0,0 0-288 0 0,0 0-195 0 0,0 0-158 0 0,0 0-106 0 0,-3 3-79 0 0,-140 185 487 0 0,-49 36-1073 0 0,191-223 312 0 0,1 0 1 0 0,0-1-1 0 0,0 1 0 0 0,-1-1 0 0 0,1 1 1 0 0,0 0-1 0 0,0-1 0 0 0,0 1 1 0 0,0 0-1 0 0,0-1 0 0 0,0 1 0 0 0,0 0 1 0 0,0-1-1 0 0,0 1 0 0 0,0 0 1 0 0,0-1-1 0 0,0 1 0 0 0,0 0 0 0 0,0-1 1 0 0,1 1-1 0 0,-1-1 0 0 0,0 1 1 0 0,0 0-1 0 0,1-1 0 0 0,-1 1 0 0 0,0-1 1 0 0,1 1-1 0 0,-1-1 0 0 0,1 1 1 0 0,-1-1-1 0 0,1 1 0 0 0,-1-1 0 0 0,1 1 1 0 0,-1-1-1 0 0,1 0 0 0 0,-1 1 1 0 0,1-1-1 0 0,0 0 0 0 0,-1 1 0 0 0,1-1 1 0 0,-1 0-1 0 0,1 0 0 0 0,0 0 1 0 0,-1 0-1 0 0,1 0 0 0 0,0 1 0 0 0,-1-1 1 0 0,1 0-1 0 0,0 0 0 0 0,-1 0 1 0 0,1-1-1 0 0,0 1 15 0 0,38 4 158 0 0,24-4 33 0 0,-10 2-36 0 0,0-3 1 0 0,1-2 0 0 0,-1-3 0 0 0,14-4-156 0 0,45-17 532 0 0,-111 25-419 0 0,0 1 0 0 0,0-1 0 0 0,0 0 1 0 0,0 0-1 0 0,0 1 0 0 0,0-1 0 0 0,-1 0 1 0 0,1 0-1 0 0,-1 0 0 0 0,0 0 0 0 0,1 0 0 0 0,-1 0 1 0 0,0 0-1 0 0,0 0 0 0 0,0 0 0 0 0,0 0 0 0 0,-1 0 1 0 0,1 0-1 0 0,0 0 0 0 0,-1 0 0 0 0,1 1 1 0 0,-1-1-1 0 0,0 0 0 0 0,0 0 0 0 0,0 0 0 0 0,0 1 1 0 0,0-1-1 0 0,-1-1-113 0 0,-112-187 825 0 0,20 45-2756 0 0,86 137 803 0 0,6 6-1766 0 0,1 1-3565 0 0,1 1 214 0 0</inkml:trace>
  <inkml:trace contextRef="#ctx0" brushRef="#br0" timeOffset="1076.307">2175 1 5873 0 0,'0'0'1749'0'0,"0"0"-501"0"0,0 0-116 0 0,0 0 119 0 0,0 0 116 0 0,0 0-80 0 0,0 0-272 0 0,0 0-370 0 0,0 0-325 0 0,0 0-136 0 0,0 0 7 0 0,0 0 57 0 0,0 0 54 0 0,0 9 2 0 0,-15 129 575 0 0,-72 130-522 0 0,82-190-358 0 0,6-75 21 0 0,1 0 0 0 0,0 0 0 0 0,0 0 0 0 0,1 0 0 0 0,-1 0 0 0 0,1 0 0 0 0,-1-1 0 0 0,1 1 0 0 0,0-1 0 0 0,0 0 1 0 0,0 0-1 0 0,0 0 0 0 0,0 0 0 0 0,0 0 0 0 0,1-1 0 0 0,-1 1 0 0 0,1-1 0 0 0,-1 0 0 0 0,1 0 0 0 0,-1 0 0 0 0,1 0 0 0 0,0-1 1 0 0,-1 0-1 0 0,1 0 0 0 0,0 0 0 0 0,-1 0 0 0 0,1 0 0 0 0,0-1 0 0 0,-1 1 0 0 0,1-1 0 0 0,0 0 0 0 0,1-1-20 0 0,10 2 51 0 0,96-26 473 0 0,-108 25-550 0 0,20-16-1213 0 0,-28-6-5532 0 0,1 17 1639 0 0,-1 5-1268 0 0</inkml:trace>
  <inkml:trace contextRef="#ctx0" brushRef="#br0" timeOffset="1320.251">1886 200 2393 0 0,'0'0'1069'0'0,"0"0"45"0"0,0 0 254 0 0,0 0 219 0 0,0 0 56 0 0,0 0-84 0 0,0 0-103 0 0,0 0-165 0 0,0 0-203 0 0,0 0-207 0 0,35 3-200 0 0,111 12-163 0 0,-18-11 219 0 0,4-15-1696 0 0,-89 4-2220 0 0,-1-1-3663 0 0,-25 4 437 0 0</inkml:trace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0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10522 0 0,'0'0'2769'0'0,"0"0"-913"0"0,0 0-327 0 0,0 0-337 0 0,0 0-424 0 0,0 0-392 0 0,0 0-344 0 0,0 0-424 0 0,0 0-392 0 0,0 0-304 0 0,0 0-585 0 0,0 0-1023 0 0,0 0-2041 0 0,0 0-2937 0 0</inkml:trace>
</inkml:ink>
</file>

<file path=ppt/ink/ink2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2:07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16 2136 0 0,'0'0'1769'0'0,"0"0"-732"0"0,0 0-94 0 0,0 0 308 0 0,0 0 187 0 0,0 0-27 0 0,0 0-222 0 0,0 0-264 0 0,0 0-116 0 0,0 0-2 0 0,0 0 32 0 0,0 0-18 0 0,0 0-105 0 0,4 7-131 0 0,25 82 1206 0 0,-46 95-1426 0 0,-28-45-2275 0 0,43-131 2179 0 0,10-5-16310 0 0,-5-6 14891 0 0</inkml:trace>
  <inkml:trace contextRef="#ctx0" brushRef="#br0" timeOffset="248.781">17 1 2673 0 0,'0'0'249'0'0,"0"0"-185"0"0,0 0 353 0 0,0 0 713 0 0,0 0 272 0 0,0 0 37 0 0,0 0-76 0 0,0 0-181 0 0,0 0-208 0 0,0 0-217 0 0,0 0-195 0 0,35 4-173 0 0,112 10-117 0 0,-21-10 78 0 0,-25-4-1396 0 0,-57 0-8168 0 0,-42 0 6251 0 0</inkml:trace>
  <inkml:trace contextRef="#ctx0" brushRef="#br0" timeOffset="481.359">133 236 5249 0 0,'0'0'760'0'0,"0"0"-166"0"0,0 0 210 0 0,0 0 231 0 0,0 0 134 0 0,0 0 20 0 0,0 0-66 0 0,0 0-142 0 0,0 0-189 0 0,0 0-169 0 0,0 0-156 0 0,0 0-110 0 0,32 10-77 0 0,100 30-64 0 0,-48-31 67 0 0,-10-20-1489 0 0,-37 5-5503 0 0,-26 5-1298 0 0</inkml:trace>
</inkml:ink>
</file>

<file path=ppt/ink/ink2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48.1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306 575 0 0 0,'0'0'629'0'0,"0"0"558"0"0,0 0 239 0 0,0 0 40 0 0,0 0-106 0 0,0 0-161 0 0,0 0-142 0 0,0 0-111 0 0,0 0-51 0 0,0 0-74 0 0,-12-2-86 0 0,-39-7-69 0 0,19 24 466 0 0,12 5-831 0 0,1 2 0 0 0,1 0 0 0 0,1 1 0 0 0,1 0 0 0 0,1 2 1 0 0,1 0-1 0 0,1 0 0 0 0,2 1 0 0 0,0 1 0 0 0,2 0 0 0 0,0 0 0 0 0,2 1 0 0 0,2 0 0 0 0,-1 8-301 0 0,-3 23 298 0 0,3 2 0 0 0,2-1 0 0 0,3 1-1 0 0,3 2-297 0 0,-1-41 108 0 0,1 0 0 0 0,1 0-1 0 0,2 0 1 0 0,0 0-1 0 0,1 0 1 0 0,1-1 0 0 0,1 0-1 0 0,1-1 1 0 0,0 0-1 0 0,2 0 1 0 0,0-1 0 0 0,1 0-1 0 0,1-1 1 0 0,1-1-1 0 0,1 0 1 0 0,0-1 0 0 0,1 0-1 0 0,1-1 1 0 0,17 12-108 0 0,-13-23-1828 0 0,-17-18-8695 0 0,-4 9 1904 0 0</inkml:trace>
  <inkml:trace contextRef="#ctx0" brushRef="#br0" timeOffset="244.201">643 730 7050 0 0,'0'0'308'0'0,"0"0"-72"0"0,0 0 362 0 0,0 0 561 0 0,0 0 296 0 0,0 0 34 0 0,0 0-158 0 0,0 0-273 0 0,-2 34-271 0 0,-4 106-217 0 0,3 160-285 0 0,4-282-147 0 0,-1-10-2531 0 0,1 0-8073 0 0,-1-8 6861 0 0</inkml:trace>
  <inkml:trace contextRef="#ctx0" brushRef="#br0" timeOffset="756.6">569 642 0 0 0,'0'0'951'0'0,"0"0"-456"0"0,0 0-89 0 0,0 0 175 0 0,0 0 180 0 0,0 0 107 0 0,0 0 31 0 0,0 0-31 0 0,0 0-22 0 0,0 0-5 0 0,0 0-15 0 0,0 0 9 0 0,0 0 7 0 0,24-7 45 0 0,112-34 986 0 0,-110 34-1019 0 0,1 0 0 0 0,-1 1 0 0 0,1 2 0 0 0,0 1 0 0 0,27 0-854 0 0,-52 4 15 0 0,1 1 1 0 0,0-1-1 0 0,-1 0 0 0 0,0 1 0 0 0,1-1 1 0 0,-1 1-1 0 0,0 0 0 0 0,0 0 0 0 0,0 0 1 0 0,0 0-1 0 0,0 0 0 0 0,0 0 1 0 0,0 1-1 0 0,-1-1 0 0 0,1 0 0 0 0,-1 1 1 0 0,0 0-1 0 0,0-1 0 0 0,0 1 0 0 0,0-1 1 0 0,0 1-1 0 0,0 0 0 0 0,-1 0 1 0 0,0 0-1 0 0,1-1 0 0 0,-1 1 0 0 0,0 0 1 0 0,0 0-1 0 0,0 0 0 0 0,-1 0 0 0 0,1-1 1 0 0,-1 1-1 0 0,0 0 0 0 0,1 0 1 0 0,-1-1-1 0 0,0 1 0 0 0,-1 0 0 0 0,1-1 1 0 0,0 1-1 0 0,-1-1 0 0 0,1 0 0 0 0,-3 2-15 0 0,-13 19 17 0 0,-2-1 0 0 0,-1-1 0 0 0,0-1 0 0 0,-2-1 0 0 0,0-1-1 0 0,-1 0 1 0 0,-1-2 0 0 0,-1 0-17 0 0,65 26-489 0 0,44 50 1517 0 0,-34-56-465 0 0,-39-32-1844 0 0,-6-3-2150 0 0,-2-3-4301 0 0,0-1 1249 0 0</inkml:trace>
  <inkml:trace contextRef="#ctx0" brushRef="#br0" timeOffset="1011.343">1189 848 4569 0 0,'0'0'576'0'0,"0"0"-21"0"0,0 0 460 0 0,0 0 382 0 0,0 0 101 0 0,0 0-124 0 0,0 0-261 0 0,0 0-357 0 0,0 0-318 0 0,0 0-238 0 0,2 34-145 0 0,6 104-75 0 0,-8-66-267 0 0,7-22-4127 0 0,-2-43-1710 0 0,-4-6 3423 0 0</inkml:trace>
  <inkml:trace contextRef="#ctx0" brushRef="#br0" timeOffset="1462.983">1184 800 2312 0 0,'0'0'870'0'0,"0"0"-82"0"0,0 0 108 0 0,0 0 178 0 0,0 0 94 0 0,0 0-58 0 0,0 0-137 0 0,0 0-145 0 0,0 0-90 0 0,0 0-39 0 0,0 0-15 0 0,0 0-4 0 0,0 0-37 0 0,30-3-70 0 0,93-9-86 0 0,-57 8 408 0 0,-65 4-882 0 0,0 0 0 0 0,0 0 1 0 0,0 0-1 0 0,-1 0 0 0 0,1 0 0 0 0,0 0 1 0 0,0 0-1 0 0,0 0 0 0 0,0 0 0 0 0,-1 0 1 0 0,1 0-1 0 0,0 0 0 0 0,0 1 0 0 0,0-1 0 0 0,-1 0 1 0 0,1 1-1 0 0,0-1 0 0 0,0 0 0 0 0,-1 1 1 0 0,1-1-1 0 0,0 1 0 0 0,-1-1 0 0 0,1 1 1 0 0,0 0-1 0 0,-1-1 0 0 0,1 1 0 0 0,-1 0 0 0 0,1-1 1 0 0,-1 1-1 0 0,1 0 0 0 0,-1-1 0 0 0,0 1 1 0 0,1 0-1 0 0,-1 0 0 0 0,0 0 0 0 0,1-1 1 0 0,-1 1-1 0 0,0 0 0 0 0,0 0 0 0 0,0 0 0 0 0,0-1 1 0 0,0 1-1 0 0,0 0 0 0 0,0 0 0 0 0,0 0 1 0 0,0 0-1 0 0,0 0 0 0 0,-1-1 0 0 0,1 1 1 0 0,0 0-1 0 0,0 0 0 0 0,-1-1 0 0 0,1 1 0 0 0,-1 0 1 0 0,1 0-1 0 0,-1-1 0 0 0,1 1 0 0 0,-1 0-13 0 0,-31 47 346 0 0,27-42-367 0 0,-91 92 4 0 0,95-97 7 0 0,0 0 0 0 0,1 0 0 0 0,-1 0 1 0 0,0 0-1 0 0,1 0 0 0 0,-1 0 0 0 0,1 0 0 0 0,-1 1 1 0 0,1-1-1 0 0,0 0 0 0 0,-1 0 0 0 0,1 0 0 0 0,0 1 0 0 0,0-1 1 0 0,0 0-1 0 0,0 0 0 0 0,0 1 0 0 0,0-1 0 0 0,0 0 1 0 0,1 0-1 0 0,-1 0 0 0 0,0 1 0 0 0,0-1 0 0 0,1 0 0 0 0,-1 0 1 0 0,1 0-1 0 0,0 0 0 0 0,-1 0 0 0 0,1 0 0 0 0,0 0 1 0 0,-1 0-1 0 0,1 0 0 0 0,0 0 0 0 0,0 0 0 0 0,0 0 0 0 0,0 0 1 0 0,0-1-1 0 0,0 1 0 0 0,0 0 0 0 0,0-1 0 0 0,0 1 1 0 0,0-1-1 0 0,0 1 0 0 0,0-1 10 0 0,58 20 133 0 0,-52-18-125 0 0,64 28 87 0 0,-70-28-62 0 0,0 1 1 0 0,-1-1-1 0 0,0 0 0 0 0,1 1 1 0 0,-1-1-1 0 0,0 1 0 0 0,0-1 1 0 0,0 0-1 0 0,0 1 1 0 0,-1-1-1 0 0,1 0 0 0 0,-1 1 1 0 0,1-1-1 0 0,-1 0 0 0 0,0 1 1 0 0,0-1-1 0 0,0 0 0 0 0,0 0 1 0 0,0 0-1 0 0,-1 0 1 0 0,1 0-1 0 0,0 0 0 0 0,-1 0 1 0 0,0 0-1 0 0,1-1 0 0 0,-1 1 1 0 0,0 0-34 0 0,-7 9-22 0 0,-8 8-830 0 0,2-8-3079 0 0,5-3-3562 0 0,6-5 2593 0 0</inkml:trace>
  <inkml:trace contextRef="#ctx0" brushRef="#br0" timeOffset="1776.601">538 1275 4081 0 0,'0'0'1775'0'0,"0"0"32"0"0,0 0 159 0 0,0 0 43 0 0,0 0-175 0 0,0 0-247 0 0,0 0-249 0 0,32 1-267 0 0,102 4-236 0 0,50-6 298 0 0,1-7 1 0 0,176-33-1134 0 0,-217 23-702 0 0,-51 9-1698 0 0,-31 6-7302 0 0,-51 3 1936 0 0</inkml:trace>
  <inkml:trace contextRef="#ctx0" brushRef="#br0" timeOffset="2093.433">991 1492 3473 0 0,'0'0'2816'0'0,"0"0"-1695"0"0,0 0-472 0 0,0 0 314 0 0,0 0 283 0 0,0 0 26 0 0,0 0-165 0 0,0 0-264 0 0,0 0-299 0 0,0 0-179 0 0,0 0-120 0 0,3 32-82 0 0,9 99-44 0 0,-2 23-1114 0 0,-9-118-3277 0 0,-7-13-3276 0 0,4-16 5437 0 0</inkml:trace>
  <inkml:trace contextRef="#ctx0" brushRef="#br0" timeOffset="2570.32">913 1499 616 0 0,'0'0'1116'0'0,"0"0"-30"0"0,0 0 93 0 0,0 0 176 0 0,0 0 98 0 0,0 0 25 0 0,0 0-48 0 0,0 0-138 0 0,34-13-180 0 0,105-41-206 0 0,-54 37 414 0 0,-71 16-1065 0 0,-5 0-150 0 0,0 0 0 0 0,0 0 0 0 0,0 0 0 0 0,0 1 1 0 0,0 1-1 0 0,0-1 0 0 0,-1 1 0 0 0,1 1 0 0 0,0 0 0 0 0,0 0 0 0 0,-1 1 0 0 0,0 0 0 0 0,1 0 0 0 0,-1 1 0 0 0,4 2-105 0 0,-11-4 20 0 0,0 0 0 0 0,0 0-1 0 0,-1 0 1 0 0,1 0 0 0 0,-1 0-1 0 0,1 1 1 0 0,-1-1 0 0 0,0 0 0 0 0,0 0-1 0 0,0 0 1 0 0,0 0 0 0 0,0 0 0 0 0,0 0-1 0 0,-1 0 1 0 0,1 0 0 0 0,-1 0 0 0 0,1 0-1 0 0,-1 0 1 0 0,0 0 0 0 0,0 0-1 0 0,0 0 1 0 0,0 0 0 0 0,0 0 0 0 0,0-1-1 0 0,0 1 1 0 0,-1 0 0 0 0,1-1 0 0 0,-1 1-1 0 0,0 0-19 0 0,-136 99-705 0 0,98-77 410 0 0,-32 28-113 0 0,72-49 418 0 0,0 0 1 0 0,0 0-1 0 0,0 0 1 0 0,0 0-1 0 0,0 0 0 0 0,1 0 1 0 0,0 0-1 0 0,-1 0 0 0 0,1 0 1 0 0,0 0-1 0 0,0 0 1 0 0,0-1-1 0 0,1 1 0 0 0,-1 0 1 0 0,1-1-1 0 0,-1 1 1 0 0,1-1-1 0 0,0 1 0 0 0,0-1 1 0 0,0 0-1 0 0,0 0 1 0 0,1 0-1 0 0,-1 0 0 0 0,1 0 1 0 0,-1 0-1 0 0,1-1 1 0 0,-1 1-1 0 0,1-1 0 0 0,0 0 1 0 0,0 0-1 0 0,-1 0 1 0 0,1 0-1 0 0,0 0 0 0 0,1-1-10 0 0,113 51 1087 0 0,-101-48-1879 0 0,-11-2-2288 0 0,1-1-3838 0 0,-5 0 930 0 0</inkml:trace>
  <inkml:trace contextRef="#ctx0" brushRef="#br0" timeOffset="3154.501">1499 1650 7426 0 0,'0'0'1551'0'0,"0"0"-343"0"0,0 0-3 0 0,0 0 125 0 0,0 0-26 0 0,0 0-226 0 0,0 0-295 0 0,0 0-246 0 0,0 0-210 0 0,0 0-140 0 0,0 0-82 0 0,0 0-58 0 0,-18 34-33 0 0,-57 102-28 0 0,5-19-309 0 0,38-58-364 0 0,32-59 598 0 0,0 0-22 0 0,0 0 10 0 0,0 0 33 0 0,0 0 48 0 0,0 0 37 0 0,11-18 186 0 0,148-195 818 0 0,-137 188-974 0 0,-13 13-34 0 0,0 0 1 0 0,1 1-1 0 0,0 0 0 0 0,1 1 1 0 0,0 0-1 0 0,1 0 0 0 0,0 1 1 0 0,0 1-1 0 0,1 0 0 0 0,0 1 1 0 0,0 0-1 0 0,12-4-13 0 0,-24 12 5 0 0,1 0 0 0 0,0 0 0 0 0,-1 0 0 0 0,1 1 0 0 0,-1-1 0 0 0,0 0 0 0 0,1 1 0 0 0,-1-1 0 0 0,0 1 0 0 0,0-1 0 0 0,0 1 0 0 0,0-1 0 0 0,0 1 0 0 0,0 0 0 0 0,0 0 0 0 0,-1-1 0 0 0,1 1 1 0 0,-1 0-1 0 0,1 0 0 0 0,-1 0 0 0 0,1 0 0 0 0,-1 0 0 0 0,0-1 0 0 0,0 1 0 0 0,0 0 0 0 0,0 0 0 0 0,-1 0 0 0 0,1 0 0 0 0,0 0 0 0 0,-1 0 0 0 0,1-1 0 0 0,-1 1 0 0 0,0 0 0 0 0,0 0-5 0 0,1 10 6 0 0,-1 9 7 0 0,0-14-12 0 0,1 0 1 0 0,0 0 0 0 0,0-1-1 0 0,0 1 1 0 0,0 0 0 0 0,1 0 0 0 0,0 0-1 0 0,1-1 1 0 0,0 1 0 0 0,0 0-1 0 0,0-1 1 0 0,1 1 0 0 0,0-1 0 0 0,0 0-1 0 0,0 0 1 0 0,1 0 0 0 0,1 0-2 0 0,42 49-391 0 0,-44-55 722 0 0,-2 0-3115 0 0,0 1-7076 0 0,-1-1 5208 0 0</inkml:trace>
  <inkml:trace contextRef="#ctx0" brushRef="#br0" timeOffset="3415.758">1423 1794 3425 0 0,'0'0'2230'0'0,"0"0"-997"0"0,0 0-155 0 0,0 0 313 0 0,0 0 188 0 0,0 0-62 0 0,0 0-140 0 0,0 0-221 0 0,0 0-277 0 0,34-2-258 0 0,107-6-217 0 0,32-11-685 0 0,-141 13-1513 0 0,3 0-5549 0 0,-21 3-129 0 0</inkml:trace>
  <inkml:trace contextRef="#ctx0" brushRef="#br0" timeOffset="5479.816">1399 1139 0 0 0,'0'0'69'0'0,"0"0"241"0"0,-2-1 3869 0 0,-10-1-3148 0 0,-101 12 3428 0 0,86-10-5232 0 0,27-3-2054 0 0,0 2-276 0 0,0-2-242 0 0</inkml:trace>
  <inkml:trace contextRef="#ctx0" brushRef="#br0" timeOffset="6158.505">1955 457 0 0 0,'0'0'780'0'0,"0"0"334"0"0,0 0 57 0 0,0 0-88 0 0,0 0-107 0 0,0 0-57 0 0,0 0-73 0 0,0 0-53 0 0,0 0-44 0 0,0 0-11 0 0,16 1 35 0 0,47 3 67 0 0,-61-3-744 0 0,0-1 0 0 0,1 1-1 0 0,-1-1 1 0 0,0 1 0 0 0,0 0-1 0 0,0 0 1 0 0,0 0 0 0 0,0 0-1 0 0,0 0 1 0 0,0 0 0 0 0,0 0 0 0 0,0 1-1 0 0,-1-1 1 0 0,1 1 0 0 0,0-1-1 0 0,-1 1 1 0 0,1 0 0 0 0,-1 0-1 0 0,0 0 1 0 0,0-1 0 0 0,1 1-1 0 0,-1 1 1 0 0,0-1 0 0 0,-1 0-96 0 0,6 8 471 0 0,17 28 176 0 0,-1 2 1 0 0,-2 0-1 0 0,-2 2 0 0 0,-2-1 1 0 0,-2 2-1 0 0,2 14-647 0 0,-1-2 65 0 0,-2 1 0 0 0,-3 0 0 0 0,-2 0 0 0 0,-2 1 0 0 0,-3 0 0 0 0,-2 0 0 0 0,-6 36-65 0 0,2-72-128 0 0,-1 0 0 0 0,0 0 0 0 0,-2-1-1 0 0,-1 0 1 0 0,0 0 0 0 0,-1 0 0 0 0,-1-1 0 0 0,-1 0-1 0 0,-1-1 1 0 0,-1 0 0 0 0,0 0 0 0 0,-1-2-1 0 0,-1 1 1 0 0,0-2 0 0 0,-13 11 128 0 0,14-14-677 0 0,-46 40-325 0 0,15-24-7628 0 0,38-25 2973 0 0</inkml:trace>
  <inkml:trace contextRef="#ctx0" brushRef="#br0" timeOffset="6845.192">2292 520 392 0 0,'0'0'1936'0'0,"0"0"-433"0"0,0 0-176 0 0,0 0-14 0 0,0 0 48 0 0,0 0 4 0 0,0 0-48 0 0,0 0-122 0 0,0 0-125 0 0,0 0-106 0 0,0 0-103 0 0,0 0-59 0 0,0 0-69 0 0,27-5-52 0 0,82-18-53 0 0,29 14 1510 0 0,-136 9-2114 0 0,1 0 0 0 0,-1-1 0 0 0,1 1 0 0 0,-1 0 0 0 0,0 0 0 0 0,1 1 0 0 0,-1-1 0 0 0,0 0 0 0 0,1 1 0 0 0,-1 0 0 0 0,0-1 0 0 0,0 1 0 0 0,0 0 0 0 0,1 0 0 0 0,-1 0 0 0 0,0 0 0 0 0,0 1 0 0 0,0-1 0 0 0,-1 1 0 0 0,1-1 0 0 0,0 1 0 0 0,0-1 0 0 0,-1 1 0 0 0,1 0 0 0 0,-1 0 0 0 0,0 0 0 0 0,1 0 0 0 0,-1 0 0 0 0,0 0 0 0 0,0 0 0 0 0,0 0 0 0 0,-1 1 0 0 0,1-1 0 0 0,0 0 0 0 0,-1 0 0 0 0,1 1 0 0 0,-1-1 0 0 0,0 0 0 0 0,0 1 0 0 0,0-1 0 0 0,0 0 0 0 0,0 1 0 0 0,-1-1 0 0 0,1 0 0 0 0,-1 1 0 0 0,1-1 0 0 0,-1 0 0 0 0,0 0 0 0 0,0 1 0 0 0,0-1-24 0 0,-129 163 565 0 0,128-162-558 0 0,1-1 0 0 0,-1 0 0 0 0,1 1 0 0 0,0-1-1 0 0,0 1 1 0 0,0 0 0 0 0,0-1 0 0 0,0 1 0 0 0,1 0-1 0 0,-1-1 1 0 0,1 1 0 0 0,0 0 0 0 0,0 0 0 0 0,0 0 0 0 0,0-1-1 0 0,0 1 1 0 0,0 0 0 0 0,1 0 0 0 0,-1-1 0 0 0,1 1 0 0 0,0 0-1 0 0,0-1 1 0 0,0 1 0 0 0,0-1 0 0 0,1 1 0 0 0,-1-1-1 0 0,0 1 1 0 0,1-1 0 0 0,0 0 0 0 0,0 0 0 0 0,-1 0 0 0 0,1 0-1 0 0,1 0 1 0 0,-1 0 0 0 0,0 0 0 0 0,0-1 0 0 0,1 1 0 0 0,-1-1-1 0 0,0 0 1 0 0,1 0 0 0 0,0 1 0 0 0,-1-2 0 0 0,2 2-7 0 0,5 0 103 0 0,0 0 1 0 0,-1-1 0 0 0,1 0 0 0 0,0 0 0 0 0,0-1-1 0 0,0 0 1 0 0,-1 0 0 0 0,1-1 0 0 0,0 0-1 0 0,0-1 1 0 0,-1 0 0 0 0,1 0 0 0 0,-1-1 0 0 0,1 0-104 0 0,44-18-6138 0 0,-30 12-104 0 0,-14 5-4476 0 0</inkml:trace>
  <inkml:trace contextRef="#ctx0" brushRef="#br0" timeOffset="8843.214">2913 1142 1312 0 0,'0'0'946'0'0,"0"0"-117"0"0,0 0 12 0 0,0 0 75 0 0,0 0 55 0 0,0 0-30 0 0,0 0-154 0 0,0 0-168 0 0,0 0-26 0 0,0 0 67 0 0,0 0 151 0 0,0 0 127 0 0,9 2 21 0 0,57 1 1395 0 0,1-2 1 0 0,0-3 0 0 0,42-7-2355 0 0,-32 3 464 0 0,48-5 116 0 0,-117 5-2099 0 0,-7 5-2987 0 0,0 1-3796 0 0,-1 0 2398 0 0</inkml:trace>
  <inkml:trace contextRef="#ctx0" brushRef="#br0" timeOffset="9249.333">3167 914 1248 0 0,'0'0'1838'0'0,"0"0"-1118"0"0,0 0-276 0 0,0 0 360 0 0,0 0 478 0 0,0 0 337 0 0,0 0 23 0 0,0 0-231 0 0,0 0-294 0 0,0 0-258 0 0,0 0-176 0 0,0 0-138 0 0,0 0-91 0 0,-2 33-67 0 0,-6 105-75 0 0,15 13 417 0 0,0-110-673 0 0,10 25-85 0 0,-2-13-5066 0 0,-15-46-2608 0 0,0-6 4380 0 0</inkml:trace>
  <inkml:trace contextRef="#ctx0" brushRef="#br0" timeOffset="9745.139">4096 778 0 0 0,'0'0'1127'0'0,"0"0"325"0"0,0 0 147 0 0,0 0 120 0 0,0 0 51 0 0,0 0-62 0 0,0 0-235 0 0,0 0-346 0 0,0 0-374 0 0,0 0-257 0 0,0 0-122 0 0,0 0-22 0 0,-2 10 68 0 0,-11 142 1827 0 0,8 205-1011 0 0,-10-304-2049 0 0,-3-23-4538 0 0,7-22-4098 0 0,11-7 7209 0 0</inkml:trace>
  <inkml:trace contextRef="#ctx0" brushRef="#br0" timeOffset="10081.131">3710 752 2072 0 0,'0'0'659'0'0,"0"0"-248"0"0,0 0-42 0 0,0 0 160 0 0,0 0 227 0 0,0 0 261 0 0,0 0 266 0 0,0 0 123 0 0,0 0 50 0 0,0 0-76 0 0,0 0-199 0 0,0 0-169 0 0,20 2-92 0 0,146 14 1595 0 0,-31-22-1163 0 0,-1-6 0 0 0,15-8-1352 0 0,-49 7 148 0 0,11 2-942 0 0,-110 11 676 0 0,0 0 0 0 0,0 0 1 0 0,0 1-1 0 0,0-1 0 0 0,-1 0 0 0 0,1 1 0 0 0,0-1 1 0 0,0 1-1 0 0,0-1 0 0 0,-1 1 0 0 0,1-1 0 0 0,0 1 1 0 0,-1 0-1 0 0,1-1 0 0 0,0 1 0 0 0,-1 0 0 0 0,1-1 1 0 0,-1 1-1 0 0,1 0 0 0 0,-1 0 0 0 0,1 0 0 0 0,-1-1 1 0 0,0 1-1 0 0,1 0 0 0 0,-1 0 0 0 0,0 0 0 0 0,0 0 0 0 0,1 0 1 0 0,-1 0-1 0 0,0-1 0 0 0,0 1 0 0 0,0 0 0 0 0,0 0 1 0 0,0 0-1 0 0,-1 0 0 0 0,1 0 0 0 0,0 0 0 0 0,0 0 1 0 0,0 0-1 0 0,-1-1 0 0 0,1 1 0 0 0,-1 0 0 0 0,1 0 1 0 0,0 0-1 0 0,-1-1 0 0 0,1 1 0 0 0,-1 0 0 0 0,0 0 118 0 0,-12 26-8040 0 0,7-16 2711 0 0</inkml:trace>
  <inkml:trace contextRef="#ctx0" brushRef="#br0" timeOffset="10342.442">3770 1455 3601 0 0,'0'0'1660'0'0,"0"0"-622"0"0,0 0 146 0 0,0 0 323 0 0,0 0 155 0 0,0 0-58 0 0,0 0-144 0 0,0 0-157 0 0,33 4-216 0 0,102 11-201 0 0,36-12 1073 0 0,70-28-2238 0 0,-193 13-2007 0 0,-18 0-2367 0 0,-15 7 208 0 0,-3 0-2843 0 0</inkml:trace>
  <inkml:trace contextRef="#ctx0" brushRef="#br0" timeOffset="10609.68">4669 1194 6985 0 0,'0'0'1495'0'0,"0"0"-109"0"0,0 0 86 0 0,0 0 125 0 0,0 0-4 0 0,0 0-219 0 0,0 0-311 0 0,0 0-310 0 0,0 0-231 0 0,1 33-170 0 0,6 103-116 0 0,9-15 1290 0 0,-10-84-3565 0 0,-3 8-9272 0 0,-3-42 4307 0 0</inkml:trace>
  <inkml:trace contextRef="#ctx0" brushRef="#br0" timeOffset="11062.374">4595 1157 3185 0 0,'0'0'1219'0'0,"0"0"-363"0"0,0 0 21 0 0,0 0 325 0 0,0 0 162 0 0,0 0-44 0 0,0 0-145 0 0,0 0-160 0 0,0 0-129 0 0,0 0-103 0 0,34-1-102 0 0,105-4-94 0 0,11 4 1332 0 0,-149 1-1902 0 0,0-1 1 0 0,0 1-1 0 0,0 0 0 0 0,0 0 1 0 0,0 0-1 0 0,0 1 1 0 0,0-1-1 0 0,0 0 0 0 0,0 0 1 0 0,0 0-1 0 0,0 1 1 0 0,0-1-1 0 0,0 1 0 0 0,0-1 1 0 0,0 1-1 0 0,0-1 0 0 0,0 1 1 0 0,-1-1-1 0 0,1 1 1 0 0,0 0-1 0 0,0-1 0 0 0,-1 1 1 0 0,1 0-1 0 0,0 0 0 0 0,-1-1 1 0 0,1 1-1 0 0,-1 0 1 0 0,1 0-1 0 0,-1 0 0 0 0,1 0 1 0 0,-1 0-1 0 0,0 0 0 0 0,1 0 1 0 0,-1 0-1 0 0,0 0 1 0 0,0 0-1 0 0,0 0 0 0 0,0 0 1 0 0,0 0-1 0 0,0 0 0 0 0,0 0 1 0 0,0 0-1 0 0,0 0 1 0 0,0 0-1 0 0,0 0 0 0 0,-1 0 1 0 0,1 0-1 0 0,0 0 1 0 0,-1 0-1 0 0,1 0 0 0 0,-1-1 1 0 0,1 1-1 0 0,-1 0 0 0 0,0 0 1 0 0,1 0-1 0 0,-1 0 1 0 0,0-1-1 0 0,1 1 0 0 0,-1 0 1 0 0,0-1-1 0 0,0 1 0 0 0,0-1 1 0 0,1 1-1 0 0,-1-1 1 0 0,0 1-18 0 0,-133 102-211 0 0,132-102 175 0 0,-1 1 1 0 0,1-1 0 0 0,0 1-1 0 0,0-1 1 0 0,0 1 0 0 0,0 0-1 0 0,0 0 1 0 0,1 0 0 0 0,-1 0-1 0 0,1 0 1 0 0,-1 0 0 0 0,1 1-1 0 0,-1-1 1 0 0,1 0-1 0 0,0 1 1 0 0,0-1 0 0 0,1 1-1 0 0,-1-1 1 0 0,0 1 0 0 0,1 0-1 0 0,-1-1 1 0 0,1 1 0 0 0,0 0-1 0 0,0-1 1 0 0,0 1 0 0 0,0-1-1 0 0,1 1 1 0 0,-1 0-1 0 0,1-1 1 0 0,-1 1 0 0 0,1-1-1 0 0,0 1 1 0 0,0-1 0 0 0,0 1-1 0 0,0-1 1 0 0,1 0 0 0 0,-1 1-1 0 0,0-1 1 0 0,1 0 35 0 0,151 54-635 0 0,-151-56 665 0 0,0 1-1 0 0,0-1 1 0 0,0 1-1 0 0,1 0 1 0 0,-1-1 0 0 0,0 1-1 0 0,0 0 1 0 0,0 0-1 0 0,0 0 1 0 0,0 0 0 0 0,0 1-1 0 0,-1-1 1 0 0,1 0-1 0 0,0 1 1 0 0,-1-1 0 0 0,1 1-1 0 0,-1 0 1 0 0,1 0-1 0 0,-1-1 1 0 0,0 1 0 0 0,0 0-1 0 0,0 0 1 0 0,0 0-1 0 0,0 0 1 0 0,0 0 0 0 0,0 1-1 0 0,-1-1 1 0 0,1 0-1 0 0,-1 0 1 0 0,1 0 0 0 0,-1 1-1 0 0,0-1 1 0 0,0 0-1 0 0,0 0 1 0 0,0 0-1 0 0,-1 1 1 0 0,1-1 0 0 0,0 0-1 0 0,-1 0 1 0 0,0 0-1 0 0,1 1 1 0 0,-1-1 0 0 0,0 0-1 0 0,0 0 1 0 0,0 0-1 0 0,0-1 1 0 0,-1 2-30 0 0,-8 7 66 0 0,0-1 1 0 0,0 1-1 0 0,-1-2 0 0 0,0 1 1 0 0,-1-2-1 0 0,0 1 1 0 0,0-2-1 0 0,-1 0 0 0 0,-4 2-66 0 0,-2 1-23 0 0,-50 9-870 0 0,46-17-1999 0 0,0 0-3666 0 0,16-1-1038 0 0</inkml:trace>
  <inkml:trace contextRef="#ctx0" brushRef="#br0" timeOffset="12739.204">3772 446 1480 0 0,'0'0'707'0'0,"0"0"-201"0"0,0 0-118 0 0,0 0 68 0 0,0 0 299 0 0,0 0 367 0 0,0 0 285 0 0,0 0 179 0 0,0 0-32 0 0,0 0-141 0 0,0 0-176 0 0,0 0-222 0 0,33 1-205 0 0,104 1-168 0 0,113-24 1264 0 0,-67-2-1663 0 0,-103 13-2145 0 0,-1 0-4117 0 0,-51 10-3287 0 0</inkml:trace>
  <inkml:trace contextRef="#ctx0" brushRef="#br0" timeOffset="15706.376">5171 1 1280 0 0,'0'0'644'0'0,"0"0"-161"0"0,0 0-105 0 0,0 0-18 0 0,0 0-18 0 0,0 0-88 0 0,0 0-98 0 0,0 0 7 0 0,0 0 150 0 0,0 0 236 0 0,0 0 184 0 0,0 0 35 0 0,12 4-83 0 0,87 26 1054 0 0,81 11 2053 0 0,-177-39-3663 0 0,-1 0-1 0 0,1 0 1 0 0,0 0 0 0 0,-1 0 0 0 0,1 1 0 0 0,-1 0 0 0 0,1-1 0 0 0,-1 1-1 0 0,0 0 1 0 0,0 0 0 0 0,-1 0 0 0 0,1 0 0 0 0,-1 0 0 0 0,1 0 0 0 0,-1 1 0 0 0,0-1-1 0 0,0 0 1 0 0,0 1 0 0 0,-1-1 0 0 0,1 1 0 0 0,-1-1 0 0 0,0 1 0 0 0,0-1-1 0 0,0 1 1 0 0,0-1 0 0 0,-1 1 0 0 0,1-1 0 0 0,-1 1 0 0 0,0-1 0 0 0,-1 3-129 0 0,0 22 340 0 0,19 410 1920 0 0,17-28-1767 0 0,-16 44-493 0 0,-18-270 97 0 0,0-184-76 0 0,0 0 38 0 0,0 0 29 0 0,0 0 44 0 0,0 0 8 0 0,0 0 9 0 0,0 0 1 0 0,0 0-12 0 0,0 0-7 0 0,0 0-24 0 0,0 0-21 0 0,0 0-19 0 0,0 0-12 0 0,0 0-15 0 0,0 0-12 0 0,0 0-4 0 0,0 1-24 0 0,-1 1 38 0 0,0-1 0 0 0,0 1 0 0 0,0 0 0 0 0,0-1 0 0 0,0 1 0 0 0,0-1 0 0 0,0 1 0 0 0,0-1 0 0 0,0 1 0 0 0,-1-1 1 0 0,1 0-1 0 0,-1 1 0 0 0,1-1 0 0 0,-1 0 0 0 0,1 0 0 0 0,-1 0 0 0 0,0 0 0 0 0,1-1 0 0 0,-1 1 0 0 0,0 0 0 0 0,0-1 0 0 0,0 1 0 0 0,0-1 0 0 0,1 0 0 0 0,-1 1 0 0 0,-1-1-38 0 0,-32 1 283 0 0,26 0-355 0 0,1 0 0 0 0,-1-1 0 0 0,0 0 0 0 0,0-1 0 0 0,0 0 0 0 0,0 0 0 0 0,1-1 0 0 0,-1 0 0 0 0,0 0 0 0 0,1-1 0 0 0,0 0 0 0 0,-1-1 72 0 0,-28-16-2012 0 0,13 4-6264 0 0,15 9-2794 0 0</inkml:trace>
  <inkml:trace contextRef="#ctx0" brushRef="#br0" timeOffset="18050.972">5650 1341 0 0 0,'0'0'1159'0'0,"0"0"364"0"0,0 0 145 0 0,0 0-45 0 0,0 0-114 0 0,33-10-132 0 0,107-34-95 0 0,-9-18 1861 0 0,-93 38-2423 0 0,-6 7-342 0 0,-1-2-1 0 0,-1-1 0 0 0,-1-1 0 0 0,-1-1 1 0 0,-1-2-1 0 0,-1-1 0 0 0,-1-1 0 0 0,-1-1 1 0 0,9-15-378 0 0,-29 35 68 0 0,0 1 0 0 0,-1 0 0 0 0,0-1 0 0 0,0 0 0 0 0,-1 0 1 0 0,0 0-1 0 0,0 0 0 0 0,-1 0 0 0 0,0 0 0 0 0,0 0 0 0 0,0 0 0 0 0,-1-4-68 0 0,0 9-33 0 0,0 0 0 0 0,0-1 0 0 0,0 1-1 0 0,0 0 1 0 0,-1-1 0 0 0,1 1 0 0 0,-1 0-1 0 0,1 0 1 0 0,-1-1 0 0 0,0 1-1 0 0,0 0 1 0 0,0 0 0 0 0,0 0 0 0 0,0 0-1 0 0,-1 0 1 0 0,1 0 0 0 0,-1 0-1 0 0,1 0 1 0 0,-1 1 0 0 0,1-1 0 0 0,-1 1-1 0 0,0-1 1 0 0,0 1 0 0 0,0-1 0 0 0,0 1-1 0 0,0 0 1 0 0,0 0 0 0 0,0 0-1 0 0,-1 0 1 0 0,1 1 0 0 0,0-1 0 0 0,0 0-1 0 0,-1 1 1 0 0,1 0 0 0 0,0-1-1 0 0,-1 1 1 0 0,1 0 0 0 0,-2 0 33 0 0,-3 3-194 0 0,0-1 0 0 0,0 1 0 0 0,1 1 0 0 0,-1-1 0 0 0,1 1 0 0 0,0 0 0 0 0,0 1 0 0 0,0-1 0 0 0,0 1 1 0 0,1 0-1 0 0,0 1 0 0 0,0-1 0 0 0,0 1 0 0 0,1 0 0 0 0,-1 0 0 0 0,2 1 0 0 0,-1-1 0 0 0,-1 4 194 0 0,1-4-99 0 0,-4 6 74 0 0,1 0 0 0 0,-1 1-1 0 0,2 0 1 0 0,0 0 0 0 0,0 1 0 0 0,1-1 0 0 0,1 1-1 0 0,1 0 1 0 0,0 1 0 0 0,0-1 0 0 0,1 0 0 0 0,1 1 0 0 0,1-1-1 0 0,0 1 1 0 0,1 0 0 0 0,1 7 25 0 0,0-15 68 0 0,0 0 0 0 0,1-1 0 0 0,-1 1 0 0 0,1-1 0 0 0,1 0 1 0 0,-1 0-1 0 0,1 0 0 0 0,0 0 0 0 0,0 0 0 0 0,1-1 0 0 0,0 0 0 0 0,0 0 0 0 0,0 0 0 0 0,0-1 0 0 0,1 1 0 0 0,0-1 0 0 0,0-1 0 0 0,0 1 0 0 0,0-1 0 0 0,1 0 1 0 0,-1 0-1 0 0,1-1 0 0 0,3 1-68 0 0,5 2 231 0 0,-1-2 0 0 0,1 1 0 0 0,0-2 0 0 0,-1 0 0 0 0,1-1 0 0 0,0 0 1 0 0,0-1-1 0 0,0-1 0 0 0,0-1 0 0 0,11-2-231 0 0,-2-2 171 0 0,-1-2-1 0 0,0 0 1 0 0,0-2 0 0 0,-1-1-1 0 0,-1 0 1 0 0,1-2 0 0 0,-2 0 0 0 0,0-1-1 0 0,0-1 1 0 0,-2-1 0 0 0,0-1-1 0 0,-1 0 1 0 0,0-2 0 0 0,5-8-171 0 0,-13 17-64 0 0,-1 0-1 0 0,-1-1 1 0 0,1 1 0 0 0,-2-1 0 0 0,1-1 0 0 0,-2 1 0 0 0,1-1 0 0 0,-2 0-1 0 0,1 0 1 0 0,-2-1 0 0 0,0 1 0 0 0,0-1 0 0 0,-1 0 0 0 0,-1 0-1 0 0,0 0 1 0 0,-1 0 0 0 0,0 0 0 0 0,-1 0 0 0 0,-1-9 64 0 0,1 20-127 0 0,0 1 0 0 0,0-1 1 0 0,0 0-1 0 0,-1 0 0 0 0,1 1 0 0 0,0-1 1 0 0,-1 1-1 0 0,1-1 0 0 0,-1 1 0 0 0,1-1 1 0 0,-1 1-1 0 0,0 0 0 0 0,1 0 0 0 0,-1 0 1 0 0,0 0-1 0 0,0 0 0 0 0,0 0 0 0 0,0 0 1 0 0,0 1-1 0 0,0-1 0 0 0,0 1 1 0 0,0 0-1 0 0,0-1 0 0 0,0 1 0 0 0,0 0 1 0 0,0 0-1 0 0,0 0 0 0 0,0 0 0 0 0,0 1 1 0 0,0-1-1 0 0,0 0 0 0 0,0 1 0 0 0,0 0 1 0 0,0-1-1 0 0,0 1 0 0 0,0 0 0 0 0,0 0 1 0 0,0 0-1 0 0,0 0 0 0 0,1 0 0 0 0,-1 1 1 0 0,1-1-1 0 0,-1 0 0 0 0,1 1 0 0 0,-1-1 1 0 0,1 1-1 0 0,0 0 0 0 0,-1-1 1 0 0,1 1-1 0 0,0 0 0 0 0,0 0 0 0 0,0 0 1 0 0,1 0-1 0 0,-1 0 0 0 0,0 0 0 0 0,0 2 127 0 0,-57 114-2002 0 0,55-107 2139 0 0,0 0-1 0 0,1 1 1 0 0,0-1 0 0 0,1 0 0 0 0,0 1-1 0 0,1-1 1 0 0,0 1 0 0 0,1-1 0 0 0,0 1 0 0 0,2 5-137 0 0,0-11 161 0 0,1 0 0 0 0,0 0 0 0 0,0 0 1 0 0,0 0-1 0 0,1-1 0 0 0,-1 1 0 0 0,1-1 1 0 0,1 0-1 0 0,-1-1 0 0 0,1 1 1 0 0,-1-1-1 0 0,1 0 0 0 0,1-1 0 0 0,-1 0 1 0 0,0 1-1 0 0,1-2 0 0 0,0 1 0 0 0,-1-1 1 0 0,1 0-1 0 0,0-1 0 0 0,0 1 1 0 0,0-1-1 0 0,0-1 0 0 0,0 1 0 0 0,1-1 1 0 0,-1-1-1 0 0,0 1 0 0 0,0-1 1 0 0,0 0-162 0 0,9-1 214 0 0,0-1 1 0 0,0-1-1 0 0,-1 0 1 0 0,0-1-1 0 0,0-1 1 0 0,0 0-1 0 0,0-1 1 0 0,-1-1-1 0 0,0 0 1 0 0,-1-1-1 0 0,1 0 1 0 0,-2-1-1 0 0,0-1 1 0 0,5-5-215 0 0,-1 1 35 0 0,0-2 1 0 0,-2 0-1 0 0,0 0 0 0 0,-1-1 1 0 0,-1-1-1 0 0,0 0 0 0 0,-1-1 1 0 0,-2 0-1 0 0,0-1 0 0 0,-1 0 1 0 0,-1 0-1 0 0,-1-1 0 0 0,-1 0 1 0 0,0 0-1 0 0,-2 0 0 0 0,-1 0 1 0 0,-1-1-1 0 0,0-4-35 0 0,-1 13-84 0 0,1 9 53 0 0,-1 0 1 0 0,0-1 0 0 0,1 1-1 0 0,-2 0 1 0 0,1 0-1 0 0,0 0 1 0 0,-1 0-1 0 0,0-1 1 0 0,-1 1 0 0 0,1 0-1 0 0,-1 1 1 0 0,0-1-1 0 0,0 0 1 0 0,0 0-1 0 0,0 1 1 0 0,-1-1 0 0 0,-2-1 30 0 0,3 6-42 0 0,0-1 0 0 0,0 1 0 0 0,0 0 0 0 0,0 0 0 0 0,0 0 0 0 0,0 1 0 0 0,0-1 0 0 0,0 0 1 0 0,0 1-1 0 0,0-1 0 0 0,0 1 0 0 0,0 0 0 0 0,0-1 0 0 0,0 1 0 0 0,0 0 0 0 0,0 0 0 0 0,1 0 1 0 0,-1 1-1 0 0,0-1 0 0 0,1 0 0 0 0,-1 1 0 0 0,1-1 0 0 0,-1 1 0 0 0,1-1 0 0 0,0 1 1 0 0,0 0-1 0 0,0-1 0 0 0,0 1 0 0 0,0 0 0 0 0,0 0 0 0 0,0 0 0 0 0,0 0 0 0 0,1 0 0 0 0,-1 0 1 0 0,1 0-1 0 0,-1 0 0 0 0,1 0 42 0 0,-11 31 85 0 0,1 0 1 0 0,2 0 0 0 0,1 0-1 0 0,2 1 1 0 0,1 0 0 0 0,2 0-1 0 0,1 0 1 0 0,1 0 0 0 0,3 6-86 0 0,-2-23 5 0 0,2 1 0 0 0,0-1 1 0 0,0 0-1 0 0,2 0 0 0 0,0 0 1 0 0,1-1-1 0 0,1 1 0 0 0,0-1 1 0 0,1-1-1 0 0,1 1 0 0 0,0-2 1 0 0,2 1-1 0 0,-1-1 0 0 0,1-1 1 0 0,1 0-1 0 0,1 0-5 0 0,21 4-1667 0 0,-8-15-6994 0 0,-20-2 1692 0 0</inkml:trace>
  <inkml:trace contextRef="#ctx0" brushRef="#br0" timeOffset="18299.037">7570 940 12507 0 0,'0'0'378'0'0,"0"0"-150"0"0,0 0 122 0 0,0 0 239 0 0,0 0 186 0 0,0 0 51 0 0,-10 32-91 0 0,-32 99-209 0 0,20-19 10 0 0,23-64-1438 0 0,9-44-3904 0 0,-6-4-3661 0 0,-4 0 5192 0 0</inkml:trace>
  <inkml:trace contextRef="#ctx0" brushRef="#br0" timeOffset="18726.226">7480 910 5665 0 0,'0'0'1729'0'0,"0"0"-1171"0"0,0 0-447 0 0,0 0 125 0 0,0 0 302 0 0,0 0 251 0 0,0 0 145 0 0,0 0 31 0 0,0 0-71 0 0,0 0-138 0 0,0 0-157 0 0,0 0-125 0 0,0 0-68 0 0,26-2-33 0 0,85-8-9 0 0,-8 8 671 0 0,-101 2-1020 0 0,0 0 0 0 0,-1 0 0 0 0,1 0-1 0 0,0 0 1 0 0,-1 0 0 0 0,1 0 0 0 0,0 1 0 0 0,-1-1-1 0 0,1 1 1 0 0,-1-1 0 0 0,1 1 0 0 0,0-1 0 0 0,-1 1 0 0 0,1 0-1 0 0,-1 0 1 0 0,0 0 0 0 0,1 0 0 0 0,-1 0 0 0 0,0 0-1 0 0,0 0 1 0 0,1 0 0 0 0,-1 1 0 0 0,0-1 0 0 0,0 0-1 0 0,0 1 1 0 0,0-1 0 0 0,-1 0 0 0 0,1 1 0 0 0,0 0-1 0 0,-1-1 1 0 0,1 1 0 0 0,-1-1 0 0 0,1 1 0 0 0,-1 0 0 0 0,0-1-1 0 0,1 1 1 0 0,-1-1 0 0 0,0 1 0 0 0,0 0 0 0 0,0 0-1 0 0,-1-1 1 0 0,1 1 0 0 0,0-1 0 0 0,-1 1 0 0 0,1 0-1 0 0,-1-1 1 0 0,1 1 0 0 0,-1-1 0 0 0,0 1 0 0 0,1-1-1 0 0,-1 1 1 0 0,0-1 0 0 0,0 1 0 0 0,0-1 0 0 0,0 0 0 0 0,0 0-1 0 0,-1 1-14 0 0,-126 134 646 0 0,126-135-660 0 0,1 1 1 0 0,0-1 0 0 0,0 1-1 0 0,0-1 1 0 0,0 1 0 0 0,0-1-1 0 0,0 1 1 0 0,0 0-1 0 0,1 0 1 0 0,-1-1 0 0 0,0 1-1 0 0,1 0 1 0 0,0 0 0 0 0,-1 0-1 0 0,1 0 1 0 0,0 0-1 0 0,0-1 1 0 0,0 1 0 0 0,0 0-1 0 0,0 0 1 0 0,1 0 0 0 0,-1 0-1 0 0,0 0 1 0 0,1-1-1 0 0,0 1 1 0 0,-1 0 0 0 0,1 0-1 0 0,0-1 1 0 0,0 1-1 0 0,0 0 1 0 0,0-1 0 0 0,0 1 13 0 0,111 57 25 0 0,-111-57 26 0 0,0 1 0 0 0,0-1 0 0 0,-1 0 0 0 0,1 0 0 0 0,-1 1 0 0 0,0-1 0 0 0,1 0 0 0 0,-1 1 0 0 0,0-1 0 0 0,-1 0 0 0 0,1 1 0 0 0,0-1 0 0 0,-1 0 0 0 0,1 0 0 0 0,-1 1 0 0 0,1-1 0 0 0,-1 0 0 0 0,0 0 0 0 0,0 0 1 0 0,0 0-1 0 0,0 0 0 0 0,-1 0 0 0 0,1 0 0 0 0,0 0 0 0 0,-1 0 0 0 0,0-1 0 0 0,1 1 0 0 0,-1-1 0 0 0,0 1 0 0 0,0-1 0 0 0,-1 2-51 0 0,-92 57 588 0 0,21-46-5509 0 0,73-14 4749 0 0,-9 0-2339 0 0,2 0-3089 0 0,3 0-879 0 0</inkml:trace>
</inkml:ink>
</file>

<file path=ppt/ink/ink2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45.3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763 770 1744 0 0,'0'0'575'0'0,"0"0"-155"0"0,0 0 58 0 0,0 0 298 0 0,0 0 347 0 0,0 0 200 0 0,0 0-10 0 0,0 0-179 0 0,0 0-247 0 0,0 0-218 0 0,0 0-150 0 0,-6 35-102 0 0,-19 114-59 0 0,-8 119 643 0 0,31-217-1164 0 0,3-32-114 0 0,-1 0 0 0 0,-1 0 1 0 0,-1 0-1 0 0,-1-1 0 0 0,0 1 1 0 0,-1-1-1 0 0,-1 1 0 0 0,-1-1 0 0 0,-3 6 277 0 0,1-20-2388 0 0,5-8-3917 0 0,3 1 4915 0 0</inkml:trace>
  <inkml:trace contextRef="#ctx0" brushRef="#br0" timeOffset="321.275">288 718 0 0 0,'0'0'668'0'0,"0"0"968"0"0,0 0 177 0 0,0 0-185 0 0,0 0-189 0 0,30 1-155 0 0,99 4-126 0 0,171-1 4445 0 0,-199-2-4989 0 0,-45-3-120 0 0,0 3 1 0 0,0 2-1 0 0,39 9-494 0 0,-92-13-54 0 0,0 0-1 0 0,0 1 1 0 0,0-1 0 0 0,0 1-1 0 0,0 0 1 0 0,0 0-1 0 0,-1 0 1 0 0,1 0-1 0 0,0 0 1 0 0,-1 1-1 0 0,1-1 1 0 0,-1 1-1 0 0,1-1 1 0 0,-1 1 0 0 0,1 0-1 0 0,-1 0 1 0 0,0 0-1 0 0,0 0 1 0 0,0 1-1 0 0,0-1 1 0 0,-1 1-1 0 0,1-1 1 0 0,-1 1-1 0 0,1-1 1 0 0,-1 1 0 0 0,0 0-1 0 0,0 0 1 0 0,0-1-1 0 0,0 1 1 0 0,0 3 54 0 0,-1-2-461 0 0,-1 0 0 0 0,1 0 1 0 0,-1 0-1 0 0,0-1 0 0 0,0 1 1 0 0,0 0-1 0 0,-1 0 0 0 0,1-1 1 0 0,-1 1-1 0 0,0 0 0 0 0,0-1 1 0 0,0 0-1 0 0,0 1 0 0 0,-1-1 1 0 0,1 0-1 0 0,-1 0 0 0 0,0 0 1 0 0,0-1-1 0 0,-2 2 461 0 0,-9 11-4101 0 0,6-4 1262 0 0</inkml:trace>
  <inkml:trace contextRef="#ctx0" brushRef="#br0" timeOffset="717.701">317 1469 0 0 0,'0'0'380'0'0,"0"0"1082"0"0,0 0 583 0 0,0 0 227 0 0,0 0 0 0 0,0 0-153 0 0,0 0-248 0 0,0 0-276 0 0,0 0-297 0 0,34 1-275 0 0,107 4-183 0 0,-5-15 1000 0 0,93-18-118 0 0,-117 23-2017 0 0,-74 5-4999 0 0,-34 3-3433 0 0,0-2 2304 0 0</inkml:trace>
  <inkml:trace contextRef="#ctx0" brushRef="#br0" timeOffset="1808.269">1366 1211 0 0 0,'0'0'168'0'0,"0"0"448"0"0,0 0 266 0 0,0 0 181 0 0,0 0 78 0 0,0 0-95 0 0,0 0-195 0 0,0 0-147 0 0,0 0-29 0 0,0 0 33 0 0,0 0 31 0 0,0 5 14 0 0,-29 68 2105 0 0,-120 144-1957 0 0,29-81-2051 0 0,157-192 1650 0 0,266-286 1863 0 0,-264 306-2275 0 0,-38 36-98 0 0,-1-1 0 0 0,0 0 1 0 0,1 1-1 0 0,0-1 0 0 0,-1 0 1 0 0,1 1-1 0 0,-1-1 0 0 0,1 1 1 0 0,0-1-1 0 0,-1 1 0 0 0,1-1 1 0 0,0 1-1 0 0,0-1 0 0 0,-1 1 1 0 0,1 0-1 0 0,0-1 0 0 0,0 1 1 0 0,0 0-1 0 0,-1 0 0 0 0,1 0 1 0 0,0 0-1 0 0,0 0 0 0 0,0 0 1 0 0,0 0-1 0 0,0 0 0 0 0,-1 0 1 0 0,1 0-1 0 0,0 0 0 0 0,0 0 0 0 0,0 0 1 0 0,0 1-1 0 0,-1-1 0 0 0,1 0 1 0 0,0 1-1 0 0,0-1 0 0 0,-1 1 1 0 0,1-1-1 0 0,0 0 0 0 0,-1 1 1 0 0,1 0-1 0 0,0-1 0 0 0,-1 1 1 0 0,1-1-1 0 0,-1 1 0 0 0,1 0 1 0 0,-1-1-1 0 0,1 1 0 0 0,-1 0 1 0 0,1 0-1 0 0,-1-1 0 0 0,0 1 1 0 0,0 0-1 0 0,1 0 0 0 0,-1 0 1 0 0,0-1-1 0 0,0 1 0 0 0,0 0 10 0 0,16 50 168 0 0,-3 203 181 0 0,-11-163-265 0 0,-2-90-65 0 0,0-1 17 0 0,0 0 37 0 0,0 0 49 0 0,0 0 58 0 0,0 0 73 0 0,0 0 75 0 0,0 0 95 0 0,0 0 44 0 0,-26-33 876 0 0,2 5-1410 0 0,0 1 1 0 0,-2 2 0 0 0,-1 0 0 0 0,-1 2-1 0 0,-1 1 1 0 0,-5-2 66 0 0,-13 8-2103 0 0,30 14-1182 0 0,-2 2-3543 0 0,10 0 1243 0 0</inkml:trace>
  <inkml:trace contextRef="#ctx0" brushRef="#br0" timeOffset="14773.288">335 427 1800 0 0,'0'0'1153'0'0,"0"0"-615"0"0,0 0-113 0 0,0 0 292 0 0,0 0 355 0 0,0 0 238 0 0,0 0 75 0 0,0 0-83 0 0,0 0-147 0 0,0 0-125 0 0,33-8-161 0 0,105-24-165 0 0,-31 24 339 0 0,129 30-28 0 0,-159-8-3180 0 0,-2 1-3613 0 0,-52-11-1797 0 0</inkml:trace>
  <inkml:trace contextRef="#ctx0" brushRef="#br0" timeOffset="19520.082">389 15 1080 0 0,'0'0'748'0'0,"0"0"-211"0"0,0 0-61 0 0,0 0 52 0 0,0 0 141 0 0,0 0 201 0 0,0 0 143 0 0,0 0 22 0 0,0 0-51 0 0,0 0-151 0 0,0 0-165 0 0,-24-3-114 0 0,-72-9-76 0 0,46 19 506 0 0,41-2-859 0 0,-1 1 1 0 0,1 0-1 0 0,0 0 1 0 0,0 1-1 0 0,1 0 0 0 0,0 0 1 0 0,0 1-1 0 0,1 0 0 0 0,0 0 1 0 0,0 1-1 0 0,1 0 0 0 0,0 0 1 0 0,1 0-1 0 0,-1 1 1 0 0,2 0-1 0 0,0 0 0 0 0,0 0 1 0 0,1 0-1 0 0,0 1 0 0 0,0 0 1 0 0,2-1-1 0 0,-1 1 0 0 0,1 0 1 0 0,1 2-126 0 0,-11 451 252 0 0,-10-41-264 0 0,7-39 52 0 0,-1-245-20 0 0,-3 1 128 0 0,24-84 1145 0 0,4-53-1078 0 0,-1-1-1 0 0,1 0 1 0 0,0-1-1 0 0,-1 0 0 0 0,1 0 1 0 0,0-1-1 0 0,0 0 1 0 0,-1-1-1 0 0,1 0 0 0 0,0 0 1 0 0,8-4-215 0 0,21 0 154 0 0,38 0-777 0 0,-27 5-4740 0 0,-25 0-1298 0 0,-13 0 588 0 0</inkml:trace>
</inkml:ink>
</file>

<file path=ppt/ink/ink2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23.9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10004 917 3377 0 0,'0'0'1505'0'0,"0"0"-1054"0"0,0 0-81 0 0,0 0 411 0 0,0 0 398 0 0,0 0 155 0 0,0 0-9 0 0,0 0-61 0 0,0 0-121 0 0,0 0-101 0 0,0 0-62 0 0,0 0-60 0 0,0 0-33 0 0,27 3-32 0 0,87 8-45 0 0,-53-22 622 0 0,130-117 984 0 0,-138 87-2198 0 0,-39 30-187 0 0,-3 1-34 0 0,1 1 0 0 0,0 0-1 0 0,0 1 1 0 0,1 1 0 0 0,0 0-1 0 0,0 0 1 0 0,1 1-1 0 0,-1 1 1 0 0,2 0 3 0 0,-13 5-30 0 0,-1 1 0 0 0,1-1 0 0 0,-1 0-1 0 0,1 0 1 0 0,-1 1 0 0 0,1-1 0 0 0,-1 1 0 0 0,0 0 0 0 0,1-1-1 0 0,-1 1 1 0 0,0 0 0 0 0,1 0 0 0 0,-1 0 0 0 0,0 0-1 0 0,0 0 1 0 0,0 0 0 0 0,0 0 0 0 0,0 0 0 0 0,0 0 0 0 0,0 0-1 0 0,0 1 1 0 0,0-1 0 0 0,-1 0 0 0 0,1 1 0 0 0,0-1 0 0 0,-1 0-1 0 0,1 1 1 0 0,-1-1 0 0 0,0 1 0 0 0,1-1 0 0 0,-1 1 0 0 0,0-1-1 0 0,0 1 1 0 0,0-1 0 0 0,0 1 0 0 0,0-1 0 0 0,0 2 30 0 0,0 63-239 0 0,-3-51 136 0 0,0-1-1 0 0,0 1 0 0 0,-2-1 1 0 0,0 0-1 0 0,0 0 0 0 0,-1-1 1 0 0,-1 1-1 0 0,0-1 1 0 0,-1-1-1 0 0,-1 1 0 0 0,0-1 1 0 0,0-1-1 0 0,-1 0 0 0 0,-1 0 1 0 0,1-1-1 0 0,-2 0 1 0 0,0-1-1 0 0,0 0 0 0 0,0-1 1 0 0,-7 3 103 0 0,17-10-78 0 0,1 1 1 0 0,-1-1-1 0 0,1 0 1 0 0,-1 1-1 0 0,0-1 0 0 0,1 0 1 0 0,-1 0-1 0 0,0 0 1 0 0,0 0-1 0 0,0 0 1 0 0,0-1-1 0 0,0 1 1 0 0,0 0-1 0 0,0-1 0 0 0,0 0 1 0 0,0 1-1 0 0,0-1 1 0 0,0 0-1 0 0,0 0 1 0 0,0 0-1 0 0,0 0 1 0 0,0-1-1 0 0,0 1 1 0 0,0 0-1 0 0,0-1 0 0 0,0 0 1 0 0,0 1-1 0 0,0-1 1 0 0,1 0-1 0 0,-1 0 1 0 0,0 0-1 0 0,0 0 1 0 0,1 0-1 0 0,-1 0 1 0 0,0-1-1 0 0,1 1 0 0 0,-1-1 1 0 0,1 1-1 0 0,0-1 1 0 0,-1 1-1 0 0,1-1 1 0 0,0 0-1 0 0,0 1 1 0 0,0-1-1 0 0,0 0 1 0 0,0 0-1 0 0,1 0 0 0 0,-1 0 1 0 0,1 0-1 0 0,-1 0 1 0 0,1 0-1 0 0,0 0 1 0 0,-1 0-1 0 0,1 0 1 0 0,0 0-1 0 0,0 0 1 0 0,1 0-1 0 0,-1 0 0 0 0,0 0 1 0 0,1 0-1 0 0,-1 0 78 0 0,3-4-251 0 0,1 0-1 0 0,-1 1 0 0 0,1 0 1 0 0,0 0-1 0 0,0 0 1 0 0,1 0-1 0 0,0 0 0 0 0,0 1 1 0 0,0 0-1 0 0,0 0 0 0 0,0 1 1 0 0,1-1-1 0 0,-1 1 1 0 0,1 0-1 0 0,0 1 0 0 0,0-1 1 0 0,0 1-1 0 0,1 0 0 0 0,-1 1 1 0 0,0-1-1 0 0,1 1 1 0 0,-1 1-1 0 0,1-1 0 0 0,-1 1 1 0 0,1 0 251 0 0,1 1-4 0 0,-1 1 1 0 0,1-1 0 0 0,0 1 0 0 0,-1 1-1 0 0,1 0 1 0 0,-1 0 0 0 0,0 0 0 0 0,0 1-1 0 0,0 0 1 0 0,0 0 0 0 0,5 5 3 0 0,52 25 1289 0 0,-53-31-823 0 0,-1-1-1 0 0,1 0 1 0 0,0 0-1 0 0,0-2 1 0 0,0 1-1 0 0,0-1 1 0 0,0-1-1 0 0,0 0 1 0 0,-1 0-1 0 0,1-1 1 0 0,0-1-1 0 0,-1 1 1 0 0,1-2-1 0 0,-1 0 1 0 0,0 0-1 0 0,1-1-465 0 0,147-99 2794 0 0,116-150-1046 0 0,-252 233-1826 0 0,0-2 0 0 0,-2 0 0 0 0,0-2 0 0 0,-2 0 0 0 0,0-1 0 0 0,-2-1 0 0 0,-1 0 0 0 0,-1-1 1 0 0,-2-1-1 0 0,0 0 0 0 0,-2 0 0 0 0,-2-1 0 0 0,0-1 0 0 0,-2 1 0 0 0,2-30 78 0 0,-8 57-26 0 0,1 0-1 0 0,-1 0 1 0 0,1 0-1 0 0,-1-1 1 0 0,0 1-1 0 0,-1 0 1 0 0,1 0-1 0 0,0 0 1 0 0,-1 0-1 0 0,0 0 1 0 0,0 0-1 0 0,0 0 1 0 0,0 0-1 0 0,0 0 1 0 0,0 0-1 0 0,-1 0 0 0 0,1 0 1 0 0,-1 1-1 0 0,0-1 1 0 0,0 1-1 0 0,0-1 1 0 0,0 1-1 0 0,0 0 1 0 0,-1 0-1 0 0,1 0 1 0 0,-1 0-1 0 0,1 0 1 0 0,-1 0-1 0 0,0 1 1 0 0,0-1-1 0 0,0 1 1 0 0,0 0-1 0 0,1 0 1 0 0,-2 0-1 0 0,1 0 1 0 0,0 1-1 0 0,0-1 1 0 0,0 1-1 0 0,0 0 1 0 0,0-1-1 0 0,0 1 1 0 0,-1 1-1 0 0,-1-1 27 0 0,-7 5-44 0 0,1-1 0 0 0,0 2 0 0 0,0 0 0 0 0,0 0 0 0 0,0 1 1 0 0,1 0-1 0 0,0 0 0 0 0,1 1 0 0 0,0 1 0 0 0,0 0 0 0 0,0 0 0 0 0,1 0 0 0 0,-2 5 44 0 0,-4 5 67 0 0,1 0 0 0 0,1 1 0 0 0,1 0 0 0 0,0 1 0 0 0,2 0 0 0 0,0 1 0 0 0,2 0 0 0 0,0 0 0 0 0,1 1-1 0 0,2 0 1 0 0,0 0 0 0 0,1 0 0 0 0,1 0 0 0 0,2 1 0 0 0,0-1 0 0 0,2 0 0 0 0,0 0 0 0 0,1 0 0 0 0,2 0 0 0 0,0 0 0 0 0,2-1 0 0 0,4 13-67 0 0,93 141 393 0 0,-91-141-625 0 0,-35-26-3557 0 0,12-9-740 0 0,6 0-1436 0 0,2 0 409 0 0</inkml:trace>
  <inkml:trace contextRef="#ctx0" brushRef="#br0" timeOffset="255.457">11646 755 6409 0 0,'0'0'1641'0'0,"0"0"-513"0"0,0 0-64 0 0,0 0-96 0 0,0 0-223 0 0,0 0-289 0 0,0 0-264 0 0,0 0-176 0 0,0 0-152 0 0,0 0-152 0 0,0 0-297 0 0,0 0-375 0 0,0 0-608 0 0,0 0-689 0 0,-59 155-1239 0 0,59-155 167 0 0</inkml:trace>
  <inkml:trace contextRef="#ctx0" brushRef="#br0" timeOffset="416.392">11576 424 7522 0 0,'0'0'2448'0'0,"0"0"-599"0"0,0 0-361 0 0,0 0-392 0 0,0 0-456 0 0,0 0-776 0 0,0 0-1000 0 0,0 0-432 0 0,0 0-153 0 0,0 0-71 0 0,0 0-561 0 0,0 0-3984 0 0</inkml:trace>
  <inkml:trace contextRef="#ctx0" brushRef="#br0" timeOffset="946.426">12008 622 9786 0 0,'0'0'3746'0'0,"0"0"-2128"0"0,0 0-471 0 0,0 0 60 0 0,0 0-184 0 0,0 0-331 0 0,0 0-293 0 0,0 0-213 0 0,0 0-136 0 0,0 0-60 0 0,0 0-48 0 0,0 0-53 0 0,0 0-21 0 0,-29 29-26 0 0,-87 89-11 0 0,114-117 161 0 0,0 0-1 0 0,0 0 0 0 0,0-1 1 0 0,1 2-1 0 0,-1-1 1 0 0,0 0-1 0 0,1 0 1 0 0,-1 0-1 0 0,1 1 0 0 0,-1-1 1 0 0,1 1-1 0 0,0-1 1 0 0,-1 1-1 0 0,1 0 1 0 0,0-1-1 0 0,0 1 0 0 0,0 0 1 0 0,0 0-1 0 0,1 0 1 0 0,-1 0-1 0 0,0 0 1 0 0,1 0-1 0 0,0 0 0 0 0,-1 0 1 0 0,1 0-1 0 0,0 0 1 0 0,0 0-1 0 0,0 0 1 0 0,0 0-1 0 0,0 1 9 0 0,3 2-59 0 0,0 0 51 0 0,0 0 0 0 0,0 0 0 0 0,1 0 0 0 0,-1 0 0 0 0,1-1 0 0 0,1 1 0 0 0,-1-1 0 0 0,0 0 1 0 0,1-1-1 0 0,0 1 0 0 0,0-1 0 0 0,0 0 0 0 0,0 0 0 0 0,1 0 0 0 0,-1-1 0 0 0,1 0 0 0 0,0 0 0 0 0,-1 0 0 0 0,1-1 0 0 0,0 1 0 0 0,0-1 0 0 0,0-1 0 0 0,0 1 0 0 0,5-1 8 0 0,5-1 202 0 0,-1 0 0 0 0,1 0 0 0 0,-1-2 0 0 0,0 1 0 0 0,1-2 0 0 0,-1 0 0 0 0,-1-1-1 0 0,1-1 1 0 0,-1 0 0 0 0,0-1 0 0 0,0 0 0 0 0,0-1 0 0 0,5-6-202 0 0,15-11 335 0 0,-1-2 0 0 0,-1-1 0 0 0,-2-2-1 0 0,-1-1 1 0 0,-1-1 0 0 0,-2-2 0 0 0,-1 0 0 0 0,-2-2 0 0 0,13-27-335 0 0,-26 45-18 0 0,0-1 1 0 0,-2 1 0 0 0,0-2-1 0 0,-1 1 1 0 0,-1-1-1 0 0,-1 0 1 0 0,-1 0-1 0 0,0-1 1 0 0,-2 1-1 0 0,0-1 1 0 0,-1 0 0 0 0,-2 1-1 0 0,0-3 18 0 0,1 20-30 0 0,-1 0 0 0 0,1 0 0 0 0,-1 0 0 0 0,0-1 0 0 0,0 1 0 0 0,0 0 1 0 0,0 0-1 0 0,0 1 0 0 0,-1-1 0 0 0,1 0 0 0 0,-1 0 0 0 0,0 1 0 0 0,0-1 0 0 0,0 1 0 0 0,0-1 0 0 0,0 1 0 0 0,-1 0 0 0 0,1 0 0 0 0,-1 0 0 0 0,1 0 0 0 0,-1 1 0 0 0,0-1 0 0 0,1 1 0 0 0,-1-1 1 0 0,0 1-1 0 0,0 0 0 0 0,0 0 0 0 0,0 0 0 0 0,-1 0 0 0 0,1 1 0 0 0,0 0 0 0 0,-3-1 30 0 0,-1 1-83 0 0,-1 0-1 0 0,1 1 1 0 0,-1 0 0 0 0,1 0-1 0 0,-1 1 1 0 0,1 0-1 0 0,0 0 1 0 0,0 1 0 0 0,0 0-1 0 0,0 0 1 0 0,1 0 0 0 0,-1 1-1 0 0,-4 3 84 0 0,-4 5-76 0 0,0 1 1 0 0,1 0-1 0 0,1 1 0 0 0,0 0 0 0 0,0 1 0 0 0,2 0 0 0 0,0 1 0 0 0,1 0 0 0 0,0 1 0 0 0,1 0 0 0 0,1 1 1 0 0,1-1-1 0 0,1 2 0 0 0,0-1 0 0 0,1 1 0 0 0,1-1 0 0 0,1 1 0 0 0,1 0 0 0 0,0 1 0 0 0,2-1 0 0 0,0 0 1 0 0,1 0-1 0 0,3 18 76 0 0,1-23 13 0 0,2 0 1 0 0,-1 0-1 0 0,2-1 1 0 0,0 0-1 0 0,0 0 1 0 0,1-1-1 0 0,1 0 1 0 0,0 0-1 0 0,0-1 1 0 0,1 0-1 0 0,1-1 1 0 0,0-1-1 0 0,0 1 1 0 0,1-2-1 0 0,0 0 1 0 0,1-1-1 0 0,-1 0 1 0 0,1-1-1 0 0,1 0 1 0 0,-1-1-1 0 0,1-1 1 0 0,0 0-1 0 0,0-1 1 0 0,0-1-1 0 0,13 1-13 0 0,-2 1 331 0 0,1-2 1 0 0,-1-1-1 0 0,1-1 0 0 0,0-1 0 0 0,-1-1 1 0 0,0-1-1 0 0,1-2 0 0 0,-1 0 1 0 0,-1-2-1 0 0,2-2-331 0 0,-5 2 128 0 0,-1-1 0 0 0,0-1 0 0 0,0-1 0 0 0,-1 0 1 0 0,-1-2-1 0 0,1-1 0 0 0,-2 0 0 0 0,0-1 0 0 0,-1-1 1 0 0,0-1-1 0 0,-1 0 0 0 0,-1-1 0 0 0,0-1 0 0 0,-1 0 0 0 0,-2-1 1 0 0,1 0-1 0 0,-2-1 0 0 0,4-12-128 0 0,-14 30-27 0 0,0 0 0 0 0,-1 0 0 0 0,1 0-1 0 0,-1 0 1 0 0,0 0 0 0 0,1 0 0 0 0,-1 0 0 0 0,0 0 0 0 0,0 0-1 0 0,0 0 1 0 0,-1 0 0 0 0,1-1 0 0 0,0 1 0 0 0,-1 0 0 0 0,1 0 0 0 0,-1 1-1 0 0,0-1 1 0 0,0 0 0 0 0,0 0 0 0 0,0 0 0 0 0,0 0 0 0 0,0 1 0 0 0,0-1-1 0 0,0 0 1 0 0,-1 1 0 0 0,1-1 0 0 0,-1 1 0 0 0,1-1 0 0 0,-1 1 0 0 0,0 0-1 0 0,1 0 1 0 0,-1 0 0 0 0,0 0 0 0 0,0 0 0 0 0,0 0 0 0 0,0 0-1 0 0,0 1 1 0 0,0-1 0 0 0,0 1 0 0 0,0-1 0 0 0,0 1 0 0 0,0 0 0 0 0,0 0-1 0 0,0 0 1 0 0,0 0 0 0 0,0 0 0 0 0,0 0 0 0 0,0 0 0 0 0,0 1 0 0 0,0-1-1 0 0,0 1 1 0 0,0 0 0 0 0,0-1 0 0 0,0 1 0 0 0,0 0 0 0 0,0 1 27 0 0,-14 2-95 0 0,0 2 0 0 0,1 0 0 0 0,0 0 0 0 0,0 2 0 0 0,1 0 1 0 0,0 0-1 0 0,0 2 0 0 0,1-1 0 0 0,0 2 0 0 0,1 0 0 0 0,0 0 0 0 0,1 1 1 0 0,0 1-1 0 0,0-1 0 0 0,2 2 0 0 0,0 0 0 0 0,0 1 95 0 0,3-6-129 0 0,1 1 0 0 0,1 0-1 0 0,0 0 1 0 0,0 1 0 0 0,1-1-1 0 0,0 1 1 0 0,1 0 0 0 0,0 0 0 0 0,1-1-1 0 0,0 1 1 0 0,1 0 0 0 0,0 10 129 0 0,1-16-78 0 0,-1 0 1 0 0,1 0-1 0 0,0 0 1 0 0,1 0-1 0 0,-1 0 1 0 0,1 0-1 0 0,0-1 1 0 0,0 1-1 0 0,0 0 1 0 0,1-1-1 0 0,-1 0 1 0 0,1 1 0 0 0,0-1-1 0 0,0 0 1 0 0,1-1-1 0 0,-1 1 1 0 0,1 0-1 0 0,0-1 1 0 0,0 0-1 0 0,0 0 1 0 0,1 0-1 0 0,-1-1 1 0 0,0 1-1 0 0,1-1 1 0 0,0 0-1 0 0,0 0 1 0 0,-1-1 0 0 0,2 1 76 0 0,87 8-3068 0 0,-34-22-6466 0 0,-44 8 2702 0 0</inkml:trace>
  <inkml:trace contextRef="#ctx0" brushRef="#br0" timeOffset="1631.42">11653 751 0 0 0,'0'0'1584'0'0,"0"0"-21"0"0,0 0-120 0 0,0 0-193 0 0,0 0-193 0 0,0 0-138 0 0,0 0-60 0 0,0 0-11 0 0,0 0-35 0 0,0 0-73 0 0,-5 5-132 0 0,-18 12-175 0 0,18 20 665 0 0,-2 60 359 0 0,-12-58-1901 0 0,15-31-383 0 0,0 0-1930 0 0,-4-5-4309 0 0,6-3 3488 0 0</inkml:trace>
  <inkml:trace contextRef="#ctx0" brushRef="#br0" timeOffset="2199.92">11668 468 0 0 0,'0'0'600'0'0,"0"0"891"0"0,0 0 451 0 0,0 0 58 0 0,0 0-150 0 0,0 0-176 0 0,0 0-134 0 0,0 0-106 0 0,0 0-101 0 0,0 0-115 0 0,0 0-139 0 0,0 0-114 0 0,0 0-92 0 0,-19 11 1575 0 0,-12 7-474 0 0,30-18-765 0 0,0 0-1225 0 0,1 0-20 0 0,0 0 11 0 0,0 0-20 0 0,0 0-47 0 0,0 0-40 0 0,0 0-56 0 0,19-11-3945 0 0,-11 7-176 0 0,-2 1-1143 0 0,-2 3-3750 0 0</inkml:trace>
  <inkml:trace contextRef="#ctx0" brushRef="#br0" timeOffset="-1597.38">8455 762 18860 0 0,'0'0'1674'0'0,"0"0"-717"0"0,0 0-262 0 0,0 0-135 0 0,0 0-226 0 0,0 0-234 0 0,0 0-215 0 0,0 0-90 0 0,0 0-10 0 0,0 0 43 0 0,0 0 58 0 0,0 0 21 0 0,2 11-14 0 0,5 32-15 0 0,-5-40 160 0 0,-1 0 0 0 0,1 0 0 0 0,0 0 0 0 0,0 0 1 0 0,0-1-1 0 0,0 1 0 0 0,0-1 0 0 0,0 0 0 0 0,1 1 0 0 0,-1-1 1 0 0,1 0-1 0 0,0 0 0 0 0,-1-1 0 0 0,1 1 0 0 0,0 0 1 0 0,0-1-1 0 0,0 0 0 0 0,0 0 0 0 0,0 0 0 0 0,1 0 0 0 0,-1 0 1 0 0,0 0-1 0 0,0-1 0 0 0,1 0 0 0 0,-1 0 0 0 0,0 0 0 0 0,1 0 1 0 0,-1 0-1 0 0,0-1 0 0 0,0 1 0 0 0,1-1 0 0 0,2-1-38 0 0,6-2 223 0 0,1-1 0 0 0,-1 0-1 0 0,0-1 1 0 0,0 0-1 0 0,-1-1 1 0 0,0 0 0 0 0,0-1-1 0 0,0-1 1 0 0,-1 1-1 0 0,-1-2 1 0 0,1 1 0 0 0,-2-1-1 0 0,1-1 1 0 0,5-9-223 0 0,47-80 103 0 0,-53 51-3648 0 0,-8 44-424 0 0,-2 2-3326 0 0,-3 3-4374 0 0</inkml:trace>
  <inkml:trace contextRef="#ctx0" brushRef="#br0" timeOffset="-1256.113">9175 597 16307 0 0,'0'0'3524'0'0,"0"0"-1877"0"0,0 0-598 0 0,0 0-124 0 0,0 0-224 0 0,0 0-249 0 0,0 0-186 0 0,0 0-106 0 0,0 0-84 0 0,0 0-60 0 0,0 0-32 0 0,0 0-48 0 0,0 0-26 0 0,-13 3-23 0 0,-42 13-31 0 0,54-15 122 0 0,0-1-1 0 0,0 0 1 0 0,0 1-1 0 0,0-1 1 0 0,-1 1-1 0 0,1-1 1 0 0,0 1 0 0 0,0 0-1 0 0,0-1 1 0 0,1 1-1 0 0,-1 0 1 0 0,0 0 0 0 0,0-1-1 0 0,0 1 1 0 0,1 0-1 0 0,-1 0 1 0 0,0 0-1 0 0,1 0 1 0 0,-1 0 0 0 0,0 0-1 0 0,1 0 1 0 0,0 1-1 0 0,-1-1 1 0 0,1 0 0 0 0,0 0-1 0 0,-1 0 1 0 0,1 0-1 0 0,0 0 1 0 0,0 1-1 0 0,0-1 1 0 0,0 0 0 0 0,0 0-1 0 0,0 0 1 0 0,0 1-1 0 0,1-1 1 0 0,-1 0 0 0 0,0 0-1 0 0,1 1 23 0 0,0 4-294 0 0,0-1 244 0 0,1 0 0 0 0,0-1-1 0 0,0 1 1 0 0,0-1-1 0 0,1 0 1 0 0,-1 0-1 0 0,1 1 1 0 0,0-2 0 0 0,0 1-1 0 0,1 0 1 0 0,-1-1-1 0 0,1 1 1 0 0,0-1 0 0 0,-1 0-1 0 0,1 0 1 0 0,3 1 50 0 0,18 18-22 0 0,-22-20 73 0 0,-1 0 0 0 0,1 0-1 0 0,-1 1 1 0 0,1 0 0 0 0,-1-1-1 0 0,0 1 1 0 0,0 0 0 0 0,0 0-1 0 0,0 0 1 0 0,-1 0 0 0 0,1 1-1 0 0,-1-1 1 0 0,1 0 0 0 0,-1 1-1 0 0,-1-1 1 0 0,1 0 0 0 0,0 1-1 0 0,-1-1 1 0 0,1 1 0 0 0,-1 0-1 0 0,0-1 1 0 0,0 1 0 0 0,-1-1-1 0 0,1 1 1 0 0,-1-1 0 0 0,0 1-1 0 0,0-1 1 0 0,0 0 0 0 0,0 1 0 0 0,0-1-1 0 0,-1 0 1 0 0,1 0 0 0 0,-1 1-1 0 0,0-1 1 0 0,0-1 0 0 0,0 1-1 0 0,-1 0 1 0 0,1 0-51 0 0,-61 17 156 0 0,12-21-5344 0 0,23 0-4505 0 0,16 1-230 0 0</inkml:trace>
  <inkml:trace contextRef="#ctx0" brushRef="#br0" timeOffset="-3851.549">4637 998 4777 0 0,'0'0'285'0'0,"0"0"-85"0"0,0 0 299 0 0,0 0 645 0 0,0 0 600 0 0,0 0 211 0 0,0 0-104 0 0,0 0-244 0 0,0 0-272 0 0,0 0-252 0 0,0 0-154 0 0,0 0-145 0 0,0 0-114 0 0,33-18-78 0 0,102-57-43 0 0,-71 25 210 0 0,-57 38-591 0 0,109-168 1813 0 0,-98 233-3128 0 0,17 104 1257 0 0,13 155-110 0 0,-45-285 3 0 0,4 20-58 0 0,-3 1 1 0 0,-1 0-1 0 0,-3 0 0 0 0,-4 32 55 0 0,-21-9-142 0 0,25-70 165 0 0,-1 1 0 0 0,0 0 1 0 0,0 0-1 0 0,0 0 0 0 0,0-1 1 0 0,0 1-1 0 0,0 0 0 0 0,-1-1 1 0 0,1 1-1 0 0,-1-1 0 0 0,1 0 1 0 0,-1 1-1 0 0,1-1 1 0 0,-1 0-1 0 0,0 0 0 0 0,1 0 1 0 0,-1 0-1 0 0,0 0 0 0 0,0-1 1 0 0,0 1-1 0 0,0 0 0 0 0,0-1 1 0 0,0 1-1 0 0,0-1 0 0 0,0 0 1 0 0,0 0-1 0 0,0 0 1 0 0,0 0-1 0 0,0 0 0 0 0,0 0 1 0 0,0 0-1 0 0,0-1 0 0 0,0 1 1 0 0,0-1-1 0 0,0 1-23 0 0,-2-4 38 0 0,1 0 0 0 0,0 0 0 0 0,0 0 0 0 0,0 0 0 0 0,0 0-1 0 0,1 0 1 0 0,0-1 0 0 0,0 1 0 0 0,0-1 0 0 0,0 0 0 0 0,1 1 0 0 0,-1-1 0 0 0,1 0 0 0 0,1 0-1 0 0,-1 0 1 0 0,1 0 0 0 0,-1 0-38 0 0,-2-30 18 0 0,1 1-1 0 0,2-1 1 0 0,1 0-1 0 0,2 0 1 0 0,1 1 0 0 0,2-1-1 0 0,1 1 1 0 0,2 0-1 0 0,1 1 1 0 0,1 0-1 0 0,2 1-17 0 0,13-25-11 0 0,2 0 0 0 0,2 3-1 0 0,3 0 1 0 0,2 2-1 0 0,30-33 12 0 0,-49 64-10 0 0,1 0 0 0 0,0 1-1 0 0,2 1 1 0 0,0 1 0 0 0,1 0-1 0 0,1 2 1 0 0,0 0 0 0 0,2 1 0 0 0,-1 2-1 0 0,2 0 1 0 0,24-9 10 0 0,-47 21-12 0 0,1 0 1 0 0,0 0-1 0 0,-1 0 0 0 0,1 0 1 0 0,0 0-1 0 0,-1 1 1 0 0,1-1-1 0 0,0 1 0 0 0,0-1 1 0 0,-1 1-1 0 0,1 0 0 0 0,0 0 1 0 0,0 0-1 0 0,0 0 1 0 0,0 0-1 0 0,-1 0 0 0 0,1 0 1 0 0,0 0-1 0 0,0 1 0 0 0,0-1 1 0 0,-1 1-1 0 0,1 0 1 0 0,0-1-1 0 0,-1 1 0 0 0,1 0 1 0 0,0 0-1 0 0,-1 0 0 0 0,1 0 1 0 0,-1 0-1 0 0,0 0 0 0 0,1 0 1 0 0,-1 1-1 0 0,0-1 1 0 0,0 1-1 0 0,1-1 0 0 0,-1 1 1 0 0,0-1-1 0 0,-1 1 0 0 0,1-1 1 0 0,0 1-1 0 0,0 0 1 0 0,-1-1-1 0 0,1 1 0 0 0,-1 0 1 0 0,1 0-1 0 0,-1 1 12 0 0,1 12 6 0 0,-2-1 0 0 0,0 1 0 0 0,0-1 0 0 0,-2 0 0 0 0,1 1 1 0 0,-2-1-1 0 0,0 0 0 0 0,-1-1 0 0 0,0 1 0 0 0,-1-1 0 0 0,0 0 0 0 0,-1 0 0 0 0,-1-1 0 0 0,0 0 0 0 0,0 0 0 0 0,-2-1 0 0 0,1 0 0 0 0,-1 0 0 0 0,-1-1 0 0 0,-7 5-6 0 0,-16 18-351 0 0,-1-1 0 0 0,-2-2-1 0 0,-1-1 1 0 0,-1-2-1 0 0,-13 5 352 0 0,-65 16-9712 0 0,111-47 4751 0 0,5-1-1196 0 0</inkml:trace>
  <inkml:trace contextRef="#ctx0" brushRef="#br0" timeOffset="-3292.077">5685 1050 2873 0 0,'0'0'1863'0'0,"0"0"261"0"0,0 0 357 0 0,0 0 55 0 0,0 0-314 0 0,0 0-447 0 0,0 0-383 0 0,0 0-257 0 0,0 0-165 0 0,32-20-115 0 0,104-60-113 0 0,-17-12 791 0 0,-101 80-1453 0 0,-1-1 1 0 0,0 0-1 0 0,-2-1 0 0 0,1-1 1 0 0,-2-1-1 0 0,0 0 1 0 0,-1-1-1 0 0,0 0 0 0 0,-1-1 1 0 0,-1 0-1 0 0,-1-1 1 0 0,-1 0-1 0 0,-1 0 1 0 0,0-1-1 0 0,-1-1 0 0 0,-2 1 1 0 0,3-17-81 0 0,-8 34-63 0 0,-1 1 0 0 0,0-1 0 0 0,0 1 0 0 0,0-1 0 0 0,0 1 1 0 0,-1 0-1 0 0,1-1 0 0 0,-1 1 0 0 0,1 0 0 0 0,-1 0 0 0 0,0 0 0 0 0,0 0 0 0 0,0 0 1 0 0,0 1-1 0 0,0-1 0 0 0,0 0 0 0 0,0 1 0 0 0,-1-1 0 0 0,1 1 0 0 0,0 0 0 0 0,-1 0 1 0 0,1 0-1 0 0,-1 0 0 0 0,0 1 0 0 0,1-1 0 0 0,-1 1 0 0 0,0-1 0 0 0,1 1 1 0 0,-1 0-1 0 0,0 0 0 0 0,1 0 0 0 0,-1 0 0 0 0,0 0 0 0 0,1 1 0 0 0,-1-1 0 0 0,0 1 1 0 0,1 0-1 0 0,-1 0 0 0 0,1 0 0 0 0,-1 0 0 0 0,1 0 0 0 0,0 1 0 0 0,-1-1 0 0 0,1 1 1 0 0,0-1-1 0 0,0 1 0 0 0,0 0 0 0 0,0 0 0 0 0,-1 1 63 0 0,-17 9-133 0 0,1 1 0 0 0,0 1-1 0 0,1 0 1 0 0,1 1 0 0 0,0 1 0 0 0,1 1 0 0 0,0 1-1 0 0,2 0 1 0 0,-7 11 133 0 0,19-27 4 0 0,0 1 0 0 0,0 0 1 0 0,0 0-1 0 0,0 0 0 0 0,1 0 0 0 0,-1 0 0 0 0,1 0 0 0 0,0 0 1 0 0,0 0-1 0 0,0 1 0 0 0,0-1 0 0 0,1 0 0 0 0,-1 1 0 0 0,1-1 0 0 0,0 1 1 0 0,0-1-1 0 0,0 1 0 0 0,0-1 0 0 0,1 0 0 0 0,0 1 0 0 0,-1-1 0 0 0,1 0 1 0 0,0 1-1 0 0,0-1 0 0 0,1 0 0 0 0,-1 0 0 0 0,1 0 0 0 0,0 0 0 0 0,-1 0 1 0 0,1 0-1 0 0,1-1 0 0 0,-1 1 0 0 0,0-1 0 0 0,1 1 0 0 0,-1-1 0 0 0,1 0 1 0 0,-1 0-1 0 0,1 0 0 0 0,0 0 0 0 0,0 0 0 0 0,0-1 0 0 0,0 1 0 0 0,0-1 1 0 0,1 0-1 0 0,-1 0 0 0 0,1 0-4 0 0,18 2 152 0 0,-1-1 0 0 0,1 0 0 0 0,0-2 1 0 0,0-1-1 0 0,0-1 0 0 0,0 0 0 0 0,0-2 0 0 0,0 0 1 0 0,-1-2-1 0 0,0 0 0 0 0,4-3-152 0 0,124-25 473 0 0,-145 33-453 0 0,-3 1-26 0 0,0-1-1 0 0,0 1 0 0 0,0-1 0 0 0,0 1 1 0 0,1-1-1 0 0,-1 1 0 0 0,0 0 1 0 0,0-1-1 0 0,0 1 0 0 0,1 0 1 0 0,-1 0-1 0 0,0 0 0 0 0,0 0 0 0 0,0 0 1 0 0,1 0-1 0 0,-1 0 0 0 0,0 1 1 0 0,0-1-1 0 0,0 0 0 0 0,0 1 1 0 0,1-1-1 0 0,-1 1 0 0 0,0-1 0 0 0,0 1 1 0 0,0-1-1 0 0,0 1 0 0 0,0 0 1 0 0,0 0-1 0 0,0-1 0 0 0,0 1 1 0 0,-1 0-1 0 0,1 0 0 0 0,0 0 0 0 0,0 0 1 0 0,-1 0-1 0 0,1 0 0 0 0,0 0 1 0 0,-1 0-1 0 0,1 0 0 0 0,-1 0 1 0 0,0 0-1 0 0,1 1 0 0 0,-1-1 0 0 0,0 0 1 0 0,0 0-1 0 0,1 0 0 0 0,-1 2 7 0 0,-2 10-10 0 0,0 0-1 0 0,-1-1 0 0 0,-1 1 0 0 0,0 0 1 0 0,0-1-1 0 0,-1 0 0 0 0,-1 0 1 0 0,0 0-1 0 0,0-1 0 0 0,-1 0 0 0 0,-6 7 11 0 0,-27 52-16 0 0,16 16-811 0 0,45-74-1799 0 0,2-13-1970 0 0,-14 1 134 0 0,-3 0-2884 0 0</inkml:trace>
  <inkml:trace contextRef="#ctx0" brushRef="#br0" timeOffset="-2856.329">6589 928 0 0 0,'0'0'463'0'0,"0"0"1620"0"0,0 0 507 0 0,0 0 24 0 0,0 0-136 0 0,0 0-189 0 0,0 0-222 0 0,0 0-259 0 0,0 0-288 0 0,0 0-227 0 0,34-14-190 0 0,108-46-184 0 0,-77 19 207 0 0,-56 31-896 0 0,3-3 8 0 0,0-1-1 0 0,-1 0 0 0 0,0 0 0 0 0,-1-1 0 0 0,-1 0 0 0 0,0-1 0 0 0,4-11-237 0 0,-12 25-18 0 0,1 0 1 0 0,-1 0 0 0 0,0 0 0 0 0,-1 0 0 0 0,1 0 0 0 0,0 0 0 0 0,0 0 0 0 0,-1 0 0 0 0,1 0 0 0 0,-1 0 0 0 0,0-1 0 0 0,0 1 0 0 0,0 0 0 0 0,0 0 0 0 0,0 0 0 0 0,0 0-1 0 0,0-1 1 0 0,-1 1 0 0 0,1 0 0 0 0,-1 0 0 0 0,0 0 0 0 0,1 0 0 0 0,-1 0 0 0 0,0 0 0 0 0,0 0 0 0 0,0 0 0 0 0,-1 0 0 0 0,1 1 0 0 0,0-1 0 0 0,-1 0 0 0 0,1 1 0 0 0,-1-1 0 0 0,1 1-1 0 0,-1 0 1 0 0,0-1 0 0 0,0 1 0 0 0,0 0 0 0 0,1 0 0 0 0,-1 0 0 0 0,0 0 0 0 0,0 0 0 0 0,0 1 0 0 0,-1-1 0 0 0,1 0 0 0 0,0 1 0 0 0,0 0 0 0 0,0-1 0 0 0,0 1 0 0 0,0 0 0 0 0,-1 0-1 0 0,1 0 1 0 0,0 1 0 0 0,-2-1 17 0 0,-10 4-201 0 0,0 0 0 0 0,0 1 0 0 0,1 1 0 0 0,-1 0 0 0 0,1 1 1 0 0,1 0-1 0 0,-1 1 0 0 0,1 1 0 0 0,1 0 0 0 0,-1 0 0 0 0,2 1 0 0 0,-1 0 0 0 0,-4 7 201 0 0,3-5-310 0 0,0 0 0 0 0,1 1 1 0 0,0 1-1 0 0,1 0 1 0 0,0 0-1 0 0,1 1 0 0 0,1 0 1 0 0,0 1-1 0 0,1 0 0 0 0,1 0 1 0 0,1 0-1 0 0,0 1 0 0 0,1 0 1 0 0,0 0-1 0 0,2 0 0 0 0,-1 10 310 0 0,4-23-98 0 0,-1 0 1 0 0,0-1-1 0 0,1 1 0 0 0,0 0 0 0 0,0-1 0 0 0,0 1 0 0 0,1 0 0 0 0,-1-1 0 0 0,1 1 0 0 0,0-1 0 0 0,0 0 0 0 0,0 1 0 0 0,0-1 0 0 0,0 0 0 0 0,1 0 0 0 0,-1-1 0 0 0,1 1 1 0 0,0 0-1 0 0,0-1 0 0 0,0 0 0 0 0,0 0 0 0 0,0 0 0 0 0,1 0 0 0 0,-1 0 0 0 0,1 0 0 0 0,-1-1 0 0 0,1 0 0 0 0,-1 0 0 0 0,1 0 0 0 0,0 0 0 0 0,0 0 0 0 0,-1-1 1 0 0,1 1 97 0 0,132-3-2461 0 0,40-65-4412 0 0,-151 55 4817 0 0,-3 1 906 0 0</inkml:trace>
  <inkml:trace contextRef="#ctx0" brushRef="#br0" timeOffset="-2554.17">7233 648 6161 0 0,'0'0'3005'0'0,"0"0"-1713"0"0,0 0-388 0 0,0 0 171 0 0,0 0 58 0 0,0 0-129 0 0,0 0-208 0 0,0 0-193 0 0,0 0-143 0 0,0 0-103 0 0,0 0-51 0 0,-10 34-65 0 0,-31 104-48 0 0,39-78 103 0 0,7-53-234 0 0,-3 1-3 0 0,1 0-1 0 0,1-1 1 0 0,-1 1 0 0 0,1-1 0 0 0,1 0-1 0 0,-1 0 1 0 0,1 0 0 0 0,0 0 0 0 0,1-1-1 0 0,0 0 1 0 0,0 0 0 0 0,0 0 0 0 0,0-1-1 0 0,1 0 1 0 0,0 0 0 0 0,0-1 0 0 0,2 1-59 0 0,-4-5 187 0 0,-1 0 0 0 0,1 0 0 0 0,-1-1 0 0 0,1 1 0 0 0,-1-1 0 0 0,1 0 0 0 0,-1 0 0 0 0,0-1 0 0 0,0 1 0 0 0,1-1 0 0 0,-1 0 0 0 0,0 0 0 0 0,0 0 0 0 0,-1-1 0 0 0,1 0 0 0 0,0 1 0 0 0,-1-1 0 0 0,0 0 0 0 0,0-1 0 0 0,0 1 0 0 0,0 0 0 0 0,0-1 0 0 0,0 0 0 0 0,-1 0 0 0 0,0 0 0 0 0,0 0 0 0 0,0 0 0 0 0,0 0 0 0 0,-1 0 0 0 0,1-1 0 0 0,-1 1 1 0 0,0 0-1 0 0,-1-1-187 0 0,3-1 34 0 0,90-244 1840 0 0,-84 227-1930 0 0,2-5-531 0 0,-8 9-2749 0 0,-3 19 254 0 0,0 0-2809 0 0,0 0-5699 0 0</inkml:trace>
  <inkml:trace contextRef="#ctx0" brushRef="#br0" timeOffset="-2302.592">7732 803 14779 0 0,'0'0'2481'0'0,"0"0"-2273"0"0,0 0-48 0 0,0 0 8 0 0,0 0-40 0 0,0 0-72 0 0,0 0-136 0 0,0 0-176 0 0,0 0-256 0 0,0 0-377 0 0,0 0-767 0 0,0 0-1128 0 0,0 0-2050 0 0,17 132-2135 0 0</inkml:trace>
  <inkml:trace contextRef="#ctx0" brushRef="#br0" timeOffset="-2067.853">7732 486 14795 0 0,'0'0'4097'0'0,"0"0"-2769"0"0,0 0-111 0 0,0 0-273 0 0,0 0-360 0 0,0 0-336 0 0,0 0-384 0 0,0 0-224 0 0,0 0-296 0 0,0 0-176 0 0,0 0-81 0 0,0 0-127 0 0,0 0-328 0 0,0 0-1001 0 0,-9 22-1327 0 0,18-11-1842 0 0,-4-3-767 0 0</inkml:trace>
  <inkml:trace contextRef="#ctx0" brushRef="#br0" timeOffset="-1899.537">8098 648 10858 0 0,'0'0'1683'0'0,"0"0"-517"0"0,0 0-223 0 0,0 0-199 0 0,0 0-267 0 0,0 0-215 0 0,0 0-156 0 0,0 0-148 0 0,-31 28-100 0 0,-95 89-71 0 0,123-116 195 0 0,1 1 1 0 0,0-1-1 0 0,-1 0 1 0 0,1 1-1 0 0,0 0 0 0 0,0 0 1 0 0,0-1-1 0 0,0 1 1 0 0,0 1-1 0 0,0-1 0 0 0,1 0 1 0 0,-1 0-1 0 0,1 0 1 0 0,-1 1-1 0 0,1-1 0 0 0,0 1 1 0 0,0-1-1 0 0,0 1 0 0 0,0 0 1 0 0,1-1-1 0 0,-1 1 1 0 0,1 0-1 0 0,-1 0 0 0 0,1 2 18 0 0,1 3-124 0 0,-1-4 143 0 0,0-1 0 0 0,1 1 1 0 0,-1 0-1 0 0,1-1 0 0 0,0 1 0 0 0,0 0 0 0 0,0-1 0 0 0,0 1 0 0 0,0-1 0 0 0,1 0 0 0 0,0 1 0 0 0,0-1 0 0 0,0 0 1 0 0,0 0-1 0 0,0 0 0 0 0,0 0 0 0 0,1-1 0 0 0,0 1 0 0 0,-1-1 0 0 0,1 1 0 0 0,0-1 0 0 0,0 0 0 0 0,0 0 0 0 0,1 0 1 0 0,-1-1-1 0 0,0 1 0 0 0,1-1 0 0 0,-1 1 0 0 0,1-1 0 0 0,-1 0 0 0 0,1-1 0 0 0,-1 1 0 0 0,1-1 0 0 0,0 1 0 0 0,-1-1 1 0 0,1 0-1 0 0,0 0 0 0 0,3-1-19 0 0,-1 0 327 0 0,1 0 1 0 0,-1 0 0 0 0,1 0 0 0 0,-1-1-1 0 0,0 0 1 0 0,1 0 0 0 0,-1-1-1 0 0,0 0 1 0 0,-1 0 0 0 0,1 0-1 0 0,0 0 1 0 0,-1-1 0 0 0,0 0-1 0 0,0 0 1 0 0,0-1 0 0 0,0 0 0 0 0,-1 1-1 0 0,0-1 1 0 0,0-1 0 0 0,0 1-1 0 0,0-1 1 0 0,-1 1 0 0 0,0-1-1 0 0,1-3-327 0 0,0 0 122 0 0,0 1 0 0 0,0 0 0 0 0,-1-1 0 0 0,-1 0-1 0 0,1 0 1 0 0,-2 0 0 0 0,1 0 0 0 0,-1 0 0 0 0,0 0 0 0 0,-1-1-1 0 0,0 1 1 0 0,-1 0 0 0 0,1 0 0 0 0,-2 0 0 0 0,1 0-1 0 0,-2 0 1 0 0,0-4-122 0 0,1 9-131 0 0,1 0 0 0 0,-1 1 0 0 0,0-1 0 0 0,-1 0 0 0 0,1 1 0 0 0,0 0 0 0 0,-1-1 1 0 0,0 1-1 0 0,0 0 0 0 0,0 0 0 0 0,0 1 0 0 0,0-1 0 0 0,-1 1 0 0 0,1-1 0 0 0,-1 1 0 0 0,-1-1 131 0 0,-17-3-4365 0 0,-3 7-4622 0 0,18 2-1522 0 0</inkml:trace>
  <inkml:trace contextRef="#ctx0" brushRef="#br0" timeOffset="-14141.731">291 262 4289 0 0,'0'0'1119'0'0,"0"0"-152"0"0,0 0-102 0 0,0 0 51 0 0,0 0 206 0 0,0 0 166 0 0,0 0 57 0 0,0 0-91 0 0,0 0-133 0 0,0 0-172 0 0,32-15-166 0 0,101-43-84 0 0,284-107 3267 0 0,-332 141-3504 0 0,-82 58-601 0 0,-2 51 362 0 0,-4 0 0 0 0,-13 75-223 0 0,-3 36-61 0 0,1 297 149 0 0,7-350-37 0 0,11-142-21 0 0,0-1-1 0 0,0 1 1 0 0,0-1 0 0 0,-1 1 0 0 0,1-1-1 0 0,0 1 1 0 0,0-1 0 0 0,0 1-1 0 0,0-1 1 0 0,0 1 0 0 0,-1-1 0 0 0,1 1-1 0 0,0-1 1 0 0,0 1 0 0 0,-1-1 0 0 0,1 1-1 0 0,0-1 1 0 0,-1 0 0 0 0,1 1 0 0 0,0-1-1 0 0,-1 1 1 0 0,1-1 0 0 0,-1 0-1 0 0,1 0 1 0 0,-1 1 0 0 0,1-1 0 0 0,-1 0-1 0 0,1 0 1 0 0,-1 1 0 0 0,1-1 0 0 0,-1 0-1 0 0,1 0 1 0 0,-1 0 0 0 0,1 0-1 0 0,-1 0 1 0 0,1 0 0 0 0,-1 0 0 0 0,1 0-1 0 0,-1 0 1 0 0,1 0 0 0 0,-1 0 0 0 0,1 0-1 0 0,-1 0 1 0 0,1 0 0 0 0,-1-1-1 0 0,1 1 1 0 0,-1 0 0 0 0,1 0 0 0 0,-1 0-1 0 0,1-1 1 0 0,-1 1 0 0 0,1 0 0 0 0,-1-1-1 0 0,1 1 1 0 0,0 0 0 0 0,-1-1 0 0 0,1 1-1 0 0,0-1 1 0 0,-1 1 0 0 0,1-1-1 0 0,0 1 1 0 0,0 0 0 0 0,-1-1 0 0 0,1 1-30 0 0,-26-28 540 0 0,-111-126-150 0 0,125 142-439 0 0,-2 1 0 0 0,1 0 1 0 0,-1 1-1 0 0,-1 0 0 0 0,0 1 0 0 0,0 1 1 0 0,-1 1-1 0 0,0 0 0 0 0,0 1 1 0 0,-1 0-1 0 0,1 2 0 0 0,-1 0 1 0 0,0 0-1 0 0,-1 2 0 0 0,1 0 1 0 0,0 1-1 0 0,-1 1 0 0 0,1 1 1 0 0,0 0-1 0 0,-1 1 0 0 0,1 1 1 0 0,0 0-1 0 0,0 2 0 0 0,1 0 1 0 0,-1 0-1 0 0,-3 4 49 0 0,-5 3-417 0 0,1 1 0 0 0,0 1 0 0 0,1 2 0 0 0,1 0 0 0 0,1 1 0 0 0,0 1 0 0 0,1 1 0 0 0,1 1 0 0 0,-16 22 417 0 0,7 13-3545 0 0,23-35-724 0 0,3-1-4172 0 0,2-17 5352 0 0</inkml:trace>
  <inkml:trace contextRef="#ctx0" brushRef="#br0" timeOffset="-13774.613">460 567 8266 0 0,'0'0'961'0'0,"0"0"-163"0"0,0 0 217 0 0,0 0 288 0 0,0 0 104 0 0,0 0-126 0 0,39-6-163 0 0,125-20-139 0 0,48-19 977 0 0,-100 22-1529 0 0,-1-6 0 0 0,61-26-427 0 0,-141 40 1021 0 0,-36 17-1094 0 0,-1 0 0 0 0,0 0 0 0 0,1 1 1 0 0,0 0-1 0 0,-1 0 0 0 0,1 0 0 0 0,0 0 0 0 0,1 1 0 0 0,-1 0 0 0 0,1 0 0 0 0,-1 0 0 0 0,1 0 1 0 0,0 1-1 0 0,1 0 0 0 0,-1 0 73 0 0,0 0-11 0 0,-3 1-59 0 0,1 2-1 0 0,1-1 1 0 0,-1 1 0 0 0,1 0-1 0 0,1 0 1 0 0,-1 1 0 0 0,1-1-1 0 0,1 1 1 0 0,0 0 0 0 0,0 0 0 0 0,1 0-1 0 0,0 0 1 0 0,0 0 0 0 0,1 1-1 0 0,0-1 1 0 0,1 0 0 0 0,0 1-1 0 0,0-1 1 0 0,1 1 0 0 0,0-1-1 0 0,1 0 1 0 0,0 0 0 0 0,1 0 0 0 0,0 0-1 0 0,3 8 71 0 0,38 48-1205 0 0,-20-39-2132 0 0,-11-11-1366 0 0,-8-8-254 0 0,-2-3 1062 0 0</inkml:trace>
  <inkml:trace contextRef="#ctx0" brushRef="#br0" timeOffset="-13455.596">1339 1142 10690 0 0,'0'0'2748'0'0,"0"0"-1192"0"0,0 0-336 0 0,0 0 90 0 0,0 0-3 0 0,0 0-158 0 0,0 0-215 0 0,0 0-167 0 0,0 0-119 0 0,0 0-83 0 0,0 0-82 0 0,0 0-71 0 0,0 0-57 0 0,0-12-68 0 0,17-84 382 0 0,-3 59-641 0 0,1 0 0 0 0,3 2 0 0 0,0-1 0 0 0,3 2 0 0 0,1 1 0 0 0,1 1 0 0 0,1 0 0 0 0,2 2 0 0 0,1 1 0 0 0,2 1 0 0 0,5-2-28 0 0,-27 25-325 0 0,29-20-830 0 0,-10 18-3421 0 0,-13 21-8705 0 0,-12-10 7210 0 0</inkml:trace>
  <inkml:trace contextRef="#ctx0" brushRef="#br0" timeOffset="-8206.97">1928 788 8242 0 0,'0'0'1600'0'0,"0"0"-330"0"0,0 0-114 0 0,0 0 24 0 0,0 0-40 0 0,0 0-211 0 0,0 0-304 0 0,0 0-263 0 0,0 0-180 0 0,0 0-112 0 0,0 0-22 0 0,-10 15 2 0 0,-28 50 18 0 0,29-1 156 0 0,9-54-178 0 0,1 0 0 0 0,1 0-1 0 0,0-1 1 0 0,0 1 0 0 0,1 0-1 0 0,0-1 1 0 0,1 1 0 0 0,0-1-1 0 0,1 0 1 0 0,-1 0 0 0 0,2-1-1 0 0,-1 1 1 0 0,1-1 0 0 0,1-1 0 0 0,-1 1-1 0 0,8 5-45 0 0,-11-9 82 0 0,1 0 1 0 0,0-1-1 0 0,0 1 0 0 0,0-1 0 0 0,1-1 1 0 0,-1 1-1 0 0,1 0 0 0 0,0-1 0 0 0,-1 0 0 0 0,1 0 1 0 0,0 0-1 0 0,0-1 0 0 0,0 0 0 0 0,0 0 1 0 0,1 0-1 0 0,-1-1 0 0 0,0 1 0 0 0,0-1 0 0 0,1 0 1 0 0,-1-1-1 0 0,0 1 0 0 0,0-1 0 0 0,0 0 1 0 0,0 0-1 0 0,0-1 0 0 0,0 0 0 0 0,0 1 0 0 0,0-2 1 0 0,0 1-1 0 0,-1 0 0 0 0,1-1 0 0 0,3-3-82 0 0,3 0 154 0 0,0-1 0 0 0,-1-1 0 0 0,0 1 0 0 0,0-2-1 0 0,0 1 1 0 0,-1-1 0 0 0,0-1 0 0 0,-1 0 0 0 0,0 0-1 0 0,-1 0 1 0 0,0-1 0 0 0,-1 0 0 0 0,0-1 0 0 0,0 1 0 0 0,-1-1-1 0 0,-1 0 1 0 0,0-1 0 0 0,-1 1 0 0 0,0-1 0 0 0,-1 1-1 0 0,0-1 1 0 0,-1 0 0 0 0,0 0 0 0 0,-1-6-154 0 0,-2 13-113 0 0,0-1 0 0 0,-1 1-1 0 0,0 0 1 0 0,0 0 0 0 0,0 0 0 0 0,0 1 0 0 0,-1-1 0 0 0,0 1 0 0 0,0 0-1 0 0,-1 0 1 0 0,1 0 0 0 0,-1 0 0 0 0,0 1 0 0 0,0 0 0 0 0,-1 0 0 0 0,1 0-1 0 0,-1 1 1 0 0,0 0 0 0 0,0 0 0 0 0,0 0 0 0 0,0 1 0 0 0,-1 0 0 0 0,1 0-1 0 0,-1 1 1 0 0,1-1 0 0 0,-5 1 113 0 0,3 0-596 0 0,0 0 0 0 0,1 1 0 0 0,-1 0 0 0 0,1 0-1 0 0,-1 0 1 0 0,0 1 0 0 0,1 1 0 0 0,-1-1 0 0 0,1 1 0 0 0,0 0 0 0 0,-1 1-1 0 0,1 0 1 0 0,0 0 0 0 0,-4 3 596 0 0,-13 9-5608 0 0,8-3-1696 0 0</inkml:trace>
  <inkml:trace contextRef="#ctx0" brushRef="#br0" timeOffset="-4831.578">2631 777 1944 0 0,'0'0'1215'0'0,"0"0"-1171"0"0,0 0-288 0 0,0 0 306 0 0,0 0 487 0 0,0 0 231 0 0,0 0 7 0 0,0 0-85 0 0,0 0-116 0 0,0 0-134 0 0,-7 33-125 0 0,-22 105-123 0 0,-32 55 759 0 0,61-198 3620 0 0,24-74-3750 0 0,-6 45-757 0 0,1 1 1 0 0,1 2 0 0 0,2-1-1 0 0,1 2 1 0 0,1 1-1 0 0,1 1 1 0 0,2 2-1 0 0,1 0 1 0 0,1 2-1 0 0,12-7-76 0 0,-37 27-28 0 0,1-1-25 0 0,1 0 0 0 0,0 1 0 0 0,-1 0 1 0 0,2 0-1 0 0,-1 0 0 0 0,0 1 0 0 0,1-1 0 0 0,-1 1 1 0 0,1 1-1 0 0,0 0 0 0 0,7-2 53 0 0,-5 42-556 0 0,-25 97 1121 0 0,10-116-467 0 0,1 1 1 0 0,1-1-1 0 0,0 1 0 0 0,1 0 0 0 0,2 0 0 0 0,0 0 0 0 0,1 7-98 0 0,1-25 40 0 0,1-1-1 0 0,-1 0 1 0 0,1 1-1 0 0,0-1 1 0 0,-1 0 0 0 0,1 0-1 0 0,0 0 1 0 0,0 0-1 0 0,0 0 1 0 0,0 0-1 0 0,0-1 1 0 0,0 1 0 0 0,0-1-1 0 0,0 1 1 0 0,0-1-1 0 0,0 0 1 0 0,0 0-1 0 0,0 0 1 0 0,0 0 0 0 0,0 0-1 0 0,0 0 1 0 0,0 0-1 0 0,0-1 1 0 0,0 1 0 0 0,0-1-1 0 0,0 0 1 0 0,0 1-1 0 0,0-1 1 0 0,0 0-1 0 0,0 0 1 0 0,-1 0 0 0 0,1 0-1 0 0,0-1 1 0 0,-1 1-1 0 0,1 0 1 0 0,-1-1-1 0 0,1 1-39 0 0,95-80 1155 0 0,-19 16-843 0 0,-53 42-288 0 0,1 0-1 0 0,0 2 1 0 0,2 1 0 0 0,1 2-1 0 0,0 0 1 0 0,1 2 0 0 0,20-8-24 0 0,-48 23-4 0 0,-1 0 0 0 0,0 0 0 0 0,1 1-1 0 0,-1-1 1 0 0,1 0 0 0 0,-1 0 0 0 0,1 1 0 0 0,-1-1 0 0 0,1 1 0 0 0,0-1 0 0 0,-1 1 0 0 0,1 0 0 0 0,-1-1 0 0 0,1 1 0 0 0,0 0-1 0 0,-1 0 1 0 0,1 0 0 0 0,0 1 0 0 0,-1-1 0 0 0,1 0 0 0 0,0 1 0 0 0,-1-1 0 0 0,1 0 0 0 0,-1 1 0 0 0,1 0 0 0 0,-1-1 0 0 0,1 1 0 0 0,-1 0-1 0 0,1 0 1 0 0,-1 0 0 0 0,0 0 0 0 0,1 0 0 0 0,-1 0 0 0 0,0 0 0 0 0,0 1 0 0 0,0-1 0 0 0,0 0 0 0 0,0 1 0 0 0,0-1 0 0 0,0 1-1 0 0,0-1 1 0 0,-1 1 0 0 0,1-1 0 0 0,-1 1 0 0 0,1-1 0 0 0,-1 1 0 0 0,1-1 0 0 0,-1 1 0 0 0,0 1 4 0 0,1 212 1752 0 0,-2-193-1669 0 0,1-17-100 0 0,-1 0 1 0 0,1 0-1 0 0,-1 0 0 0 0,1 0 1 0 0,1 0-1 0 0,-1 0 0 0 0,1 0 1 0 0,0 0-1 0 0,0 0 0 0 0,0-1 1 0 0,1 1-1 0 0,-1 0 1 0 0,1-1-1 0 0,1 1 0 0 0,-1-1 1 0 0,0 0-1 0 0,1 1 0 0 0,0-1 1 0 0,0 0 16 0 0,13 9-2229 0 0,-6-5-3313 0 0,-4-4-4942 0 0</inkml:trace>
  <inkml:trace contextRef="#ctx0" brushRef="#br0" timeOffset="4582.472">17 1856 0 0 0,'195'-1'135'0'0,"271"-28"4782"0"0,630-69 757 0 0,557-25-3235 0 0,-454 68-1986 0 0,153 33-92 0 0,-294-11 167 0 0,1286-100 259 0 0,-885 64-314 0 0,-1169 55-410 0 0,1088-31-142 0 0,-1166 44-286 0 0,135 1-1454 0 0,-121 4-5179 0 0,-171-4 429 0 0</inkml:trace>
</inkml:ink>
</file>

<file path=ppt/ink/ink2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38.3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238 47 11418 0 0,'0'0'-8'0'0,"0"0"-332"0"0,0 0-78 0 0,0 0 252 0 0,0 0 390 0 0,0 0 362 0 0,0 0 162 0 0,0 0 43 0 0,0 0-78 0 0,-1 32-123 0 0,-5 106-117 0 0,-2 258 915 0 0,6-313-1557 0 0,-4 40-806 0 0,-6-42-4137 0 0,7-63 940 0 0,-1-6-1399 0 0</inkml:trace>
  <inkml:trace contextRef="#ctx0" brushRef="#br0" timeOffset="415.006">1 87 7586 0 0,'0'0'608'0'0,"0"0"-37"0"0,0 0 137 0 0,0 0 239 0 0,0 0 141 0 0,31-13-23 0 0,100-42-114 0 0,-44 38 277 0 0,-69 17-966 0 0,0-1-132 0 0,1 1 1 0 0,0 0 0 0 0,-1 1-1 0 0,1 1 1 0 0,-1 0 0 0 0,1 2-1 0 0,-1 0 1 0 0,0 1-1 0 0,0 1 1 0 0,-1 1 0 0 0,0 0-1 0 0,0 1 1 0 0,0 1-1 0 0,-1 1 1 0 0,-1 0 0 0 0,3 2-131 0 0,-14-6 21 0 0,1 1 0 0 0,-1-1-1 0 0,0 1 1 0 0,-1-1 0 0 0,0 1 0 0 0,0 0 0 0 0,0 0 0 0 0,-1 1 0 0 0,0-1 0 0 0,0 0 0 0 0,-1 1 0 0 0,0-1 0 0 0,0 1 0 0 0,-1-1 0 0 0,0 1 0 0 0,0 0 0 0 0,-1-1 0 0 0,0 1 0 0 0,0-1-1 0 0,-1 1 1 0 0,0-1 0 0 0,0 0 0 0 0,-1 0 0 0 0,1 0 0 0 0,-2 0 0 0 0,1 0 0 0 0,-1 0 0 0 0,0-1 0 0 0,0 0 0 0 0,-1 0 0 0 0,0 0 0 0 0,0 0 0 0 0,0-1 0 0 0,-1 0 0 0 0,0 0 0 0 0,0 0-1 0 0,-3 1-20 0 0,-262 219 58 0 0,268-223-58 0 0,1 0 0 0 0,0 0-1 0 0,-1 0 1 0 0,1 0 0 0 0,0 0 0 0 0,0 1 0 0 0,0-1 0 0 0,0 0-1 0 0,0 1 1 0 0,1 0 0 0 0,-1-1 0 0 0,1 1 0 0 0,0 0 0 0 0,-1 0 0 0 0,1 0-1 0 0,1-1 1 0 0,-1 1 0 0 0,0 0 0 0 0,1 0 0 0 0,-1 1 0 0 0,1-1-1 0 0,0 0 1 0 0,0 0 0 0 0,0 0 0 0 0,1 0 0 0 0,-1 0 0 0 0,1 0 0 0 0,-1 0-1 0 0,1 0 1 0 0,0 0 0 0 0,0 0 0 0 0,1-1 0 0 0,-1 1 0 0 0,0 0 0 0 0,1-1-1 0 0,0 1 1 0 0,-1 0 0 0 0,1-1 0 0 0,0 0 0 0 0,0 0 0 0 0,1 1-1 0 0,-1-1 1 0 0,0 0 0 0 0,1 0 0 0 0,35 25 190 0 0,1-2-1 0 0,1-1 0 0 0,0-2 1 0 0,27 9-190 0 0,-28-6-338 0 0,-28-10-9292 0 0,-11-14 911 0 0</inkml:trace>
  <inkml:trace contextRef="#ctx0" brushRef="#br0" timeOffset="1085.04">805 698 2369 0 0,'0'0'1884'0'0,"0"0"-980"0"0,0 0-325 0 0,0 0 234 0 0,0 0 281 0 0,0 0 104 0 0,0 0-100 0 0,0 0-244 0 0,0 0-245 0 0,0 0-191 0 0,-13 32-139 0 0,-40 98-94 0 0,-12 28 347 0 0,51-128-516 0 0,14-30 73 0 0,0 0 103 0 0,0 0 162 0 0,11-23 1510 0 0,16-26-1615 0 0,2 1 0 0 0,2 2-1 0 0,2 1 1 0 0,2 1 0 0 0,2 2 0 0 0,25-21-249 0 0,34-7 356 0 0,-95 71-371 0 0,1 1-1 0 0,-1-1 1 0 0,1 1 0 0 0,-1 0 0 0 0,0 0 0 0 0,0-1 0 0 0,0 1-1 0 0,0 0 1 0 0,0 0 0 0 0,0 0 0 0 0,0 0 0 0 0,0 0 0 0 0,-1 0-1 0 0,1 0 1 0 0,-1 0 0 0 0,0 0 0 0 0,0 1 0 0 0,1-1 0 0 0,-1 0-1 0 0,0 0 1 0 0,-1 0 0 0 0,1 0 0 0 0,0 0 0 0 0,-1 0 0 0 0,1 1 0 0 0,-1-1-1 0 0,0 1 16 0 0,0 7 46 0 0,0 51 175 0 0,0-27-231 0 0,1-1 0 0 0,1 0 0 0 0,2 0 0 0 0,1 0 1 0 0,4 8 9 0 0,-1 7 117 0 0,-7-48 28 0 0,-25 0 2057 0 0,-136-114-2493 0 0,130 85-3793 0 0,3 0-3623 0 0,22 21 337 0 0</inkml:trace>
</inkml:ink>
</file>

<file path=ppt/ink/ink2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41.9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41 5577 0 0,'0'0'839'0'0,"0"0"-188"0"0,0 0-126 0 0,0 0 26 0 0,0 0 88 0 0,0 0 2 0 0,0 0-7 0 0,0 0 27 0 0,0 0 35 0 0,0 0 54 0 0,0 0 1 0 0,0 0-75 0 0,0 0-69 0 0,0 28-38 0 0,3 91-30 0 0,-26 101 1060 0 0,10-143-1423 0 0,-22 89-153 0 0,33-157-1153 0 0,-6 36 2607 0 0,6-38-5767 0 0,1-8-6040 0 0,1-3 7499 0 0</inkml:trace>
  <inkml:trace contextRef="#ctx0" brushRef="#br0" timeOffset="246.82">0 30 5193 0 0,'0'0'290'0'0,"0"0"35"0"0,0 0 340 0 0,0 0 492 0 0,0 0 278 0 0,0 0 62 0 0,0 0-39 0 0,0 0-110 0 0,0 0-220 0 0,0 0-202 0 0,0 0-135 0 0,35 6-88 0 0,111 21-58 0 0,-65-27 218 0 0,-65-4-668 0 0,78-21 502 0 0,84-9-2161 0 0,-174 59-8728 0 0,-7-20 2532 0 0</inkml:trace>
  <inkml:trace contextRef="#ctx0" brushRef="#br0" timeOffset="509.811">74 449 6537 0 0,'0'0'1049'0'0,"0"0"87"0"0,0 0 120 0 0,0 0 32 0 0,0 0-79 0 0,0 0-233 0 0,0 0-128 0 0,0 0-168 0 0,195-26-208 0 0,-166 23-152 0 0,10-8-152 0 0,-2 7-168 0 0,1-3-296 0 0,3-1-480 0 0,-2 1-800 0 0,-1 0-1225 0 0,-10 3-1856 0 0,-8 0-1176 0 0</inkml:trace>
  <inkml:trace contextRef="#ctx0" brushRef="#br0" timeOffset="913.074">1062 125 9602 0 0,'0'0'1258'0'0,"0"0"-153"0"0,0 0-2 0 0,0 0 112 0 0,0 0 28 0 0,0 0-136 0 0,0 0-171 0 0,0 0-198 0 0,-32 26-189 0 0,-103 82-132 0 0,60-25 116 0 0,47-46-516 0 0,2 1 0 0 0,2 1 1 0 0,1 2-1 0 0,2 0 0 0 0,-6 21-17 0 0,19-7-840 0 0,51-47 359 0 0,146-27 491 0 0,-174 20 4 0 0,-1 0-1 0 0,0 0 1 0 0,0 2 0 0 0,0 0-1 0 0,0 0 1 0 0,0 1-1 0 0,0 1 1 0 0,-1 0-1 0 0,0 1 1 0 0,0 0-1 0 0,-1 1 1 0 0,6 4-14 0 0,-16-12 134 0 0,-1-1 0 0 0,1 1 0 0 0,-1-1 0 0 0,1 1 0 0 0,-1-1 0 0 0,1 0 0 0 0,-1 0-1 0 0,0 0 1 0 0,0 1 0 0 0,0-1 0 0 0,0 0 0 0 0,0-1 0 0 0,0 1 0 0 0,-1 0 0 0 0,1 0 0 0 0,-1 0 0 0 0,1 0 0 0 0,-1 0 0 0 0,0-1 0 0 0,0 1 0 0 0,0 0 0 0 0,0 0 0 0 0,0-1-1 0 0,0 1 1 0 0,-1 0 0 0 0,1 0 0 0 0,-1-1-134 0 0,1-1 170 0 0,-1-26 42 0 0,-1 1-1 0 0,-2-1 0 0 0,-1 1 1 0 0,-1 0-1 0 0,-2 0 0 0 0,0 1 1 0 0,-3-1-212 0 0,5 9 10 0 0,0-2-172 0 0,-2 0 0 0 0,0 1 1 0 0,-1 0-1 0 0,-1 1 0 0 0,-1 0 0 0 0,-1 0 1 0 0,-11-14 161 0 0,-2 13-2312 0 0,15 17-1834 0 0,0 2-4690 0 0,9 2 1242 0 0</inkml:trace>
  <inkml:trace contextRef="#ctx0" brushRef="#br0" timeOffset="1344.222">1613 52 15539 0 0,'0'0'1330'0'0,"0"0"-156"0"0,0 0-34 0 0,0 0 32 0 0,0 0-57 0 0,0 0-178 0 0,0 0-248 0 0,0 0-227 0 0,0 0-182 0 0,0 0-136 0 0,0 0-84 0 0,0 0-34 0 0,-2 3-34 0 0,-110 306-184 0 0,105-285 124 0 0,-3 7-10 0 0,2 1 0 0 0,1 0 0 0 0,1 0 0 0 0,1 1 0 0 0,2 16 78 0 0,3-47 3 0 0,0 0 0 0 0,0 0 0 0 0,0 0 0 0 0,0 0 0 0 0,1 0 0 0 0,-1 0 0 0 0,1 0 0 0 0,0 0 0 0 0,-1 0 0 0 0,1 0 0 0 0,0 0 0 0 0,0 0 0 0 0,0 0 0 0 0,0-1 0 0 0,1 1 0 0 0,-1 0 0 0 0,0-1 0 0 0,1 1 0 0 0,-1-1 0 0 0,1 1 0 0 0,0-1 0 0 0,-1 0 0 0 0,1 0 0 0 0,0 0 0 0 0,0 0 0 0 0,0 0 0 0 0,0 0 0 0 0,0 0 0 0 0,0 0 0 0 0,0-1 0 0 0,0 1 0 0 0,0-1 0 0 0,0 0 0 0 0,0 1 0 0 0,0-1 0 0 0,0 0 0 0 0,0 0 0 0 0,2-1-3 0 0,84-12 389 0 0,36-31-289 0 0,-123 30-4737 0 0,-26-4-8130 0 0,20 17 6158 0 0</inkml:trace>
  <inkml:trace contextRef="#ctx0" brushRef="#br0" timeOffset="1630.473">1289 169 7802 0 0,'0'0'2370'0'0,"0"0"-711"0"0,0 0-479 0 0,0 0-125 0 0,0 0 44 0 0,0 0 7 0 0,0 0-76 0 0,0 0-175 0 0,0 0-227 0 0,0 0-208 0 0,0 0-143 0 0,0 0-76 0 0,0 0-59 0 0,34 1-31 0 0,111 2-28 0 0,44 8-287 0 0,-127-8-808 0 0,0-1-2558 0 0,-21-4-3328 0 0,-27-1-1436 0 0</inkml:trace>
  <inkml:trace contextRef="#ctx0" brushRef="#br0" timeOffset="1884.79">2242 111 8450 0 0,'0'0'1844'0'0,"0"0"-549"0"0,0 0-171 0 0,0 0 201 0 0,0 0 175 0 0,0 0-24 0 0,0 0-143 0 0,0 0-257 0 0,0 0-225 0 0,0 0-162 0 0,0 0-113 0 0,0 0-100 0 0,0 0-84 0 0,33 1-75 0 0,100 7-60 0 0,36-6 348 0 0,-114 5-954 0 0,-58 4-5122 0 0,-35 7-7458 0 0,30-14 8092 0 0</inkml:trace>
  <inkml:trace contextRef="#ctx0" brushRef="#br0" timeOffset="2130.951">2209 372 1328 0 0,'0'0'2885'0'0,"0"0"-229"0"0,0 0-136 0 0,0 0-76 0 0,0 0-195 0 0,0 0-336 0 0,0 0-410 0 0,0 0-386 0 0,0 0-319 0 0,35 4-235 0 0,108 13-169 0 0,-14-20 193 0 0,-83-3-609 0 0,-9 2-380 0 0,4 1-2550 0 0,-15 2-5354 0 0,-15 1-969 0 0</inkml:trace>
</inkml:ink>
</file>

<file path=ppt/ink/ink2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49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1800 0 0,'0'0'857'0'0,"0"0"-399"0"0,0 0-94 0 0,0 0 285 0 0,0 0 448 0 0,0 0 434 0 0,0 0 207 0 0,0 0-52 0 0,0 0-209 0 0,0 0-243 0 0,31 3-238 0 0,101 6-215 0 0,166-10 1369 0 0,62-17-3305 0 0,-282 18-1330 0 0,-26 0-3078 0 0,-25 0-2052 0 0</inkml:trace>
</inkml:ink>
</file>

<file path=ppt/ink/ink2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48.0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381 56 7266 0 0,'0'0'832'0'0,"0"0"-101"0"0,0 0-2 0 0,0 0 206 0 0,0 0 181 0 0,0 0-10 0 0,0 0-226 0 0,0 0-353 0 0,0 0-319 0 0,0 0-158 0 0,0 0-2 0 0,0 8 87 0 0,-6 164 1116 0 0,1 276-1682 0 0,-5-415-3198 0 0,8-28 1966 0 0,-2-5-5093 0 0,4 0 3421 0 0</inkml:trace>
  <inkml:trace contextRef="#ctx0" brushRef="#br0" timeOffset="284.27">0 89 3825 0 0,'0'0'100'0'0,"0"0"-340"0"0,0 0 136 0 0,0 0 624 0 0,0 0 685 0 0,0 0 296 0 0,0 0 12 0 0,0 0-82 0 0,0 0-82 0 0,0 0-124 0 0,36 5-130 0 0,112 17-140 0 0,-120-18-528 0 0,0-1 0 0 0,0-2 0 0 0,0-1 0 0 0,-1-1 0 0 0,1-2 0 0 0,26-5-427 0 0,1 0 381 0 0,315-47-487 0 0,-369 55 131 0 0,28 0-1949 0 0,-24 21-5086 0 0,-11-10 3181 0 0,0-3-645 0 0</inkml:trace>
  <inkml:trace contextRef="#ctx0" brushRef="#br0" timeOffset="550.594">35 752 7290 0 0,'0'0'972'0'0,"0"0"-421"0"0,0 0 14 0 0,0 0 394 0 0,0 0 342 0 0,0 0 93 0 0,0 0-98 0 0,0 0-183 0 0,0 0-167 0 0,35-6-151 0 0,109-17-159 0 0,33-15 697 0 0,62-6-3490 0 0,-229 43 1459 0 0,26-4-3275 0 0,-13 0-2183 0 0,-9 1-11 0 0</inkml:trace>
  <inkml:trace contextRef="#ctx0" brushRef="#br0" timeOffset="1107.133">1098 523 10682 0 0,'0'0'804'0'0,"0"0"-246"0"0,0 0-49 0 0,0 0 173 0 0,0 0 129 0 0,0 0-19 0 0,0 0-125 0 0,0 0-194 0 0,0 0-190 0 0,-21 34-135 0 0,-61 105-72 0 0,30-36 25 0 0,-12 7-190 0 0,64-109 138 0 0,0-1 34 0 0,0 0 49 0 0,0 0 31 0 0,8-24 281 0 0,91-97-287 0 0,-60 82-134 0 0,138-126 30 0 0,-170 160-91 0 0,0-1 0 0 0,0 1 0 0 0,0 1 0 0 0,1-1 0 0 0,0 1-1 0 0,0 1 1 0 0,0-1 0 0 0,0 1 0 0 0,0 1 0 0 0,1 0 0 0 0,-1 0 0 0 0,1 0 0 0 0,-1 1 0 0 0,2 0 38 0 0,-7 3-13 0 0,0 0 0 0 0,-1 0 0 0 0,1 0 0 0 0,-1 0 0 0 0,0 1 0 0 0,1-1 0 0 0,-1 1 0 0 0,0-1 0 0 0,-1 1 1 0 0,1 0-1 0 0,0 0 0 0 0,-1 0 0 0 0,1 0 0 0 0,-1 0 0 0 0,0 0 0 0 0,0 0 0 0 0,0 0 0 0 0,-1 0 0 0 0,1 1 0 0 0,-1-1 1 0 0,0 0-1 0 0,1 0 0 0 0,-2 3 13 0 0,2 0 7 0 0,18 154 269 0 0,2-104-72 0 0,-28-59 3819 0 0,-23-17-3413 0 0,-2-1-555 0 0,-209-90-294 0 0,128 78-1518 0 0,74 28-1780 0 0,-1 3-4293 0 0,30 2-753 0 0</inkml:trace>
  <inkml:trace contextRef="#ctx0" brushRef="#br0" timeOffset="2692.723">1556 590 3041 0 0,'0'0'1347'0'0,"0"0"-898"0"0,0 0-192 0 0,0 0 409 0 0,0 0 571 0 0,0 0 344 0 0,0 0 131 0 0,0 0-77 0 0,0 0-198 0 0,0 0-207 0 0,0 0-193 0 0,0 0-152 0 0,33-11-142 0 0,102-33-110 0 0,-52-1 385 0 0,-51 24-884 0 0,-2-2-1 0 0,0-1 1 0 0,-1-2 0 0 0,-2-1-1 0 0,-1 0 1 0 0,-1-2-1 0 0,-1-1 1 0 0,-2-2 0 0 0,-1 0-1 0 0,14-28-133 0 0,-34 59-77 0 0,0 0-1 0 0,0 0 0 0 0,-1-1 0 0 0,1 1 0 0 0,0 0 0 0 0,0 0 1 0 0,0-1-1 0 0,-1 1 0 0 0,1-1 0 0 0,-1 1 0 0 0,1 0 0 0 0,-1-1 1 0 0,0 1-1 0 0,1-1 0 0 0,-1 1 0 0 0,0-1 0 0 0,0 1 1 0 0,0-1-1 0 0,0 1 0 0 0,0-1 0 0 0,-1 1 0 0 0,1 0 0 0 0,0-1 1 0 0,-1 1-1 0 0,1-1 0 0 0,-1 1 0 0 0,1-1 0 0 0,-1 1 1 0 0,0 0-1 0 0,1 0 0 0 0,-1-1 0 0 0,0 1 0 0 0,0 0 0 0 0,0 0 1 0 0,0 0-1 0 0,0 0 0 0 0,0 0 0 0 0,0 0 0 0 0,0 0 1 0 0,-1 0-1 0 0,1 0 0 0 0,0 1 0 0 0,0-1 0 0 0,-1 0 0 0 0,1 1 1 0 0,-1-1-1 0 0,1 1 0 0 0,0-1 0 0 0,-1 1 0 0 0,1 0 1 0 0,-1 0-1 0 0,1 0 0 0 0,-1 0 0 0 0,0 0 78 0 0,-6 3-260 0 0,0 1 1 0 0,0 0-1 0 0,0 0 0 0 0,0 1 0 0 0,1 0 0 0 0,0 1 1 0 0,0 0-1 0 0,0 0 0 0 0,1 0 0 0 0,-1 1 0 0 0,2 0 1 0 0,-1 0-1 0 0,1 0 0 0 0,0 1 0 0 0,0 0 260 0 0,1-2-61 0 0,-7 9 86 0 0,1 1 1 0 0,0 0-1 0 0,1 0 1 0 0,1 1-1 0 0,1 1 1 0 0,0-1-1 0 0,2 1 0 0 0,0 0 1 0 0,0 0-1 0 0,2 1 1 0 0,0-1-1 0 0,1 1 1 0 0,1-1-1 0 0,2 18-25 0 0,-1-31 105 0 0,1 0-1 0 0,0-1 1 0 0,0 1 0 0 0,0 0-1 0 0,0-1 1 0 0,1 1 0 0 0,0-1-1 0 0,0 1 1 0 0,0-1 0 0 0,0 0-1 0 0,1 0 1 0 0,0 0 0 0 0,-1 0-1 0 0,2 0 1 0 0,-1-1 0 0 0,0 1-1 0 0,1-1 1 0 0,-1 0-1 0 0,1 0 1 0 0,0 0 0 0 0,0-1-1 0 0,0 1 1 0 0,0-1 0 0 0,1 0-1 0 0,-1 0 1 0 0,1 0 0 0 0,-1-1-1 0 0,3 1-104 0 0,5 2 416 0 0,1-1-1 0 0,0-1 1 0 0,0 0-1 0 0,1 0 1 0 0,-1-2-1 0 0,0 1 1 0 0,0-2-1 0 0,0 0 0 0 0,13-2-415 0 0,-7-2 218 0 0,0-2-1 0 0,0 0 1 0 0,0 0-1 0 0,-1-2 0 0 0,0-1 1 0 0,-1 0-1 0 0,0-1 0 0 0,-1 0 1 0 0,0-2-1 0 0,11-11-217 0 0,-8 8-65 0 0,-2 0-1 0 0,0-1 0 0 0,0-1 0 0 0,-2-1 1 0 0,0 0-1 0 0,-1-1 0 0 0,-2 0 1 0 0,0-1-1 0 0,-1-1 0 0 0,0 0 0 0 0,5-22 66 0 0,-12-15-1782 0 0,-4 58 1691 0 0,-1 0-1 0 0,1 0 0 0 0,0-1 1 0 0,0 1-1 0 0,-1 0 0 0 0,1 0 1 0 0,0 0-1 0 0,-1 0 0 0 0,1 0 1 0 0,-1-1-1 0 0,0 1 0 0 0,1 0 1 0 0,-1 0-1 0 0,0 0 0 0 0,0 0 1 0 0,1 1-1 0 0,-1-1 0 0 0,0 0 1 0 0,0 0-1 0 0,0 0 0 0 0,0 1 0 0 0,0-1 1 0 0,0 0-1 0 0,0 1 0 0 0,-1-1 1 0 0,1 1-1 0 0,0 0 0 0 0,0-1 1 0 0,0 1-1 0 0,0 0 0 0 0,-1-1 1 0 0,1 1-1 0 0,0 0 0 0 0,0 0 1 0 0,-1 0-1 0 0,1 0 0 0 0,0 0 1 0 0,0 1-1 0 0,0-1 0 0 0,-1 0 1 0 0,1 0-1 0 0,0 1 0 0 0,0-1 0 0 0,-1 1 92 0 0,-4 3-226 0 0,0-1 0 0 0,0 2-1 0 0,1-1 1 0 0,-1 1 0 0 0,1-1-1 0 0,0 1 1 0 0,0 1 0 0 0,1-1-1 0 0,0 1 1 0 0,-1 0-1 0 0,2 0 1 0 0,-1 0 0 0 0,0 1 226 0 0,4-5-23 0 0,-5 4 106 0 0,0 0 1 0 0,1 1 0 0 0,0-1 0 0 0,0 1-1 0 0,0 0 1 0 0,1 1 0 0 0,0-1 0 0 0,1 1-1 0 0,0-1 1 0 0,0 1 0 0 0,0 0 0 0 0,1-1-1 0 0,0 1 1 0 0,1 0 0 0 0,0 0 0 0 0,0 0-1 0 0,1 0 1 0 0,0-1 0 0 0,0 1 0 0 0,0 0-1 0 0,1 0 1 0 0,0-1 0 0 0,1 1 0 0 0,0-1-1 0 0,0 0 1 0 0,1 0 0 0 0,-1 0 0 0 0,2 0 0 0 0,-1-1-1 0 0,1 1 1 0 0,0-1 0 0 0,0 0 0 0 0,0-1-1 0 0,1 1 1 0 0,0-1 0 0 0,7 4-84 0 0,-2-4 243 0 0,1-1 0 0 0,-1-1 1 0 0,1 0-1 0 0,0-1 0 0 0,0 0 1 0 0,0-1-1 0 0,1 0 0 0 0,-1-1 0 0 0,0 0 1 0 0,0-1-1 0 0,0 0 0 0 0,0-1 1 0 0,0-1-1 0 0,0 1 0 0 0,0-2 0 0 0,0 0 1 0 0,-1 0-1 0 0,0-1 0 0 0,0-1 0 0 0,0 0 1 0 0,-1 0-1 0 0,0-1 0 0 0,0 0 1 0 0,0-1-1 0 0,-1 0 0 0 0,4-5-243 0 0,9-4 50 0 0,-1-1 0 0 0,-1-1 1 0 0,-1-1-1 0 0,0-1 0 0 0,-2 0 0 0 0,0-1 0 0 0,-2-1 0 0 0,0-1 0 0 0,-1 0 1 0 0,1-7-51 0 0,-11 23-24 0 0,2-3-30 0 0,-1 0 0 0 0,0-1 0 0 0,0 1 0 0 0,-1-1-1 0 0,-1 0 1 0 0,0 0 0 0 0,0 0 0 0 0,-1 0 0 0 0,-1-1 0 0 0,0 1-1 0 0,-1-1 1 0 0,0 0 54 0 0,-1 13-36 0 0,0-1 0 0 0,0 1 0 0 0,0-1 0 0 0,0 1 0 0 0,0-1 0 0 0,0 1 0 0 0,0-1 0 0 0,0 1 0 0 0,0 0 0 0 0,0 0 0 0 0,-1-1 0 0 0,1 1 0 0 0,0 0-1 0 0,0 0 1 0 0,0 0 0 0 0,0 0 0 0 0,0 1 0 0 0,0-1 0 0 0,-1 0 0 0 0,1 0 0 0 0,0 1 0 0 0,0-1 0 0 0,0 1 0 0 0,0-1 0 0 0,0 1 0 0 0,0-1 0 0 0,0 1 0 0 0,0-1 0 0 0,0 1 0 0 0,0 0 0 0 0,1 0 0 0 0,-2 0 36 0 0,-13 14-56 0 0,0 0 0 0 0,1 0 1 0 0,1 2-1 0 0,0 0 0 0 0,1 0 1 0 0,1 1-1 0 0,1 0 0 0 0,1 1 1 0 0,0 0-1 0 0,1 1 0 0 0,1 0 1 0 0,1 0-1 0 0,1 0 0 0 0,1 1 1 0 0,0 0-1 0 0,2 0 0 0 0,0 0 1 0 0,2 0-1 0 0,0 2 56 0 0,1-16-128 0 0,0-1 0 0 0,0 1-1 0 0,0-1 1 0 0,1 0 0 0 0,0 1 0 0 0,1-1 0 0 0,-1 0-1 0 0,1 0 1 0 0,0 0 0 0 0,0-1 0 0 0,1 1 0 0 0,0-1 0 0 0,0 0-1 0 0,0 0 1 0 0,1 0 0 0 0,1 1 128 0 0,56 34-8654 0 0,-48-33 4394 0 0,-5-3 489 0 0</inkml:trace>
  <inkml:trace contextRef="#ctx0" brushRef="#br0" timeOffset="2937.729">3270 347 9634 0 0,'0'0'3206'0'0,"0"0"-1482"0"0,0 0-633 0 0,0 0-186 0 0,0 0-88 0 0,0 0-66 0 0,0 0-74 0 0,0 0-85 0 0,0 0-90 0 0,0 0-94 0 0,0 0-69 0 0,0 0-82 0 0,-16 34-79 0 0,-51 108-72 0 0,7 9-290 0 0,57-96-1614 0 0,5-54-1039 0 0,6-5-9769 0 0,-8 4 8844 0 0</inkml:trace>
  <inkml:trace contextRef="#ctx0" brushRef="#br0" timeOffset="6218.517">3244 402 0 0 0,'0'0'425'0'0,"0"0"214"0"0,0 0 144 0 0,0 0 164 0 0,0 0 136 0 0,0 0 36 0 0,0 0-30 0 0,0 0-70 0 0,0 0-88 0 0,0 0-52 0 0,2 0 2799 0 0,2 0-3477 0 0,1 0 1 0 0,-1 0-1 0 0,0 0 0 0 0,1 1 1 0 0,-1-1-1 0 0,0 1 0 0 0,0 0 1 0 0,0 1-1 0 0,0-1 0 0 0,0 1 1 0 0,0-1-1 0 0,0 1 0 0 0,0 0 0 0 0,-1 1 1 0 0,1-1-1 0 0,-1 1 0 0 0,0-1 1 0 0,1 1-1 0 0,-1 0 0 0 0,-1 0 1 0 0,1 1-1 0 0,1 0-201 0 0,137 206 665 0 0,-107-185-1680 0 0,-20-20-6047 0 0,-13-5 2449 0 0,0 3 2192 0 0,-1-3-154 0 0</inkml:trace>
  <inkml:trace contextRef="#ctx0" brushRef="#br0" timeOffset="6507.648">3167 626 0 0 0,'0'0'255'0'0,"0"0"578"0"0,0 0 506 0 0,0 0 451 0 0,0 0 128 0 0,0 0-137 0 0,0 0-271 0 0,0 0-352 0 0,0 0-321 0 0,0 0-303 0 0,0 0-233 0 0,0 0-132 0 0,30 2-95 0 0,135 4-105 0 0,-136-5-605 0 0,9-1-2218 0 0,-14-2-2429 0 0,-14-1 1588 0 0</inkml:trace>
  <inkml:trace contextRef="#ctx0" brushRef="#br0" timeOffset="7020.581">3732 383 4577 0 0,'0'0'1310'0'0,"0"0"-301"0"0,0 0-43 0 0,0 0 163 0 0,0 0 116 0 0,0 0-39 0 0,0 0-179 0 0,0 0-259 0 0,0 0-253 0 0,0 0-152 0 0,0 0-27 0 0,0 0 15 0 0,0 0 64 0 0,1 10 26 0 0,18 275 769 0 0,-17-269-1722 0 0,0 7-2607 0 0,-4-11-8804 0 0,0-11 10609 0 0</inkml:trace>
  <inkml:trace contextRef="#ctx0" brushRef="#br0" timeOffset="7284.705">3684 383 5873 0 0,'0'0'618'0'0,"0"0"-228"0"0,0 0 108 0 0,0 0 381 0 0,0 0 330 0 0,0 0 52 0 0,0 0-101 0 0,0 0-149 0 0,0 0-148 0 0,0 0-159 0 0,0 0-181 0 0,33-3-147 0 0,101-13-134 0 0,-32 3 120 0 0,-28 3-1849 0 0,-21 8-10589 0 0,-53 2 9670 0 0</inkml:trace>
  <inkml:trace contextRef="#ctx0" brushRef="#br0" timeOffset="7525.272">3741 560 4577 0 0,'0'0'608'0'0,"0"0"-256"0"0,0 0 336 0 0,0 0 665 0 0,0 0 143 0 0,0 0-208 0 0,0 0-288 0 0,0 0-287 0 0,0 0-161 0 0,0 0-128 0 0,0 0-144 0 0,0 0-120 0 0,192 8-136 0 0,-156-16-232 0 0,5-3-688 0 0,-2 0-1281 0 0,-8 4-2200 0 0,-11-1-1480 0 0</inkml:trace>
</inkml:ink>
</file>

<file path=ppt/ink/ink2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57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 15891 0 0,'0'0'379'0'0,"0"0"-406"0"0,0 0-170 0 0,0 0 250 0 0,0 0 406 0 0,0 0 227 0 0,0 0 62 0 0,0 0-24 0 0,0 0-87 0 0,21 35-110 0 0,65 112-119 0 0,-39-31 108 0 0,-39-75-429 0 0,-1 1 0 0 0,-2 0 0 0 0,-2 0-1 0 0,-1 1 1 0 0,-3 0-87 0 0,1-32-39 0 0,-2 1-1 0 0,0 0 1 0 0,0-1-1 0 0,-1 0 1 0 0,0 0 0 0 0,-1 0-1 0 0,-1 0 1 0 0,1 0 0 0 0,-2-1-1 0 0,1 1 1 0 0,-2-1 0 0 0,1-1-1 0 0,-1 0 1 0 0,-1 1-1 0 0,1-2 1 0 0,-2 1 0 0 0,1-1-1 0 0,-1-1 1 0 0,-6 4 39 0 0,-27 17-4509 0 0,-3-8-4165 0 0,42-20 1367 0 0</inkml:trace>
</inkml:ink>
</file>

<file path=ppt/ink/ink2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56.7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487 30 7474 0 0,'0'0'3566'0'0,"0"0"-2009"0"0,0 0-816 0 0,0 0-153 0 0,0 0 104 0 0,0 0 117 0 0,0 0 5 0 0,0 0-102 0 0,0 0-149 0 0,0 0-138 0 0,0 0-85 0 0,3 7-26 0 0,21 97 850 0 0,-23 158-150 0 0,-2-134-6566 0 0,2-119 2910 0 0,9 5-9185 0 0,-10-11 11075 0 0</inkml:trace>
  <inkml:trace contextRef="#ctx0" brushRef="#br0" timeOffset="229.188">119 1 5089 0 0,'0'0'352'0'0,"0"0"-97"0"0,0 0 0 0 0,0 0 147 0 0,0 0 181 0 0,-19 34 123 0 0,-57 106 7 0 0,73-136-654 0 0,1 1 0 0 0,-1-1-1 0 0,1 1 1 0 0,-1 0 0 0 0,1 0 0 0 0,0-1-1 0 0,1 1 1 0 0,0 0 0 0 0,-1 1 0 0 0,1-1-1 0 0,1 0 1 0 0,-1 0 0 0 0,1 0 0 0 0,0 0 0 0 0,0 1-1 0 0,1-1-58 0 0,0 9 158 0 0,3 12-160 0 0,2 0 1 0 0,0 0 0 0 0,2-1 0 0 0,1 0-1 0 0,1 0 1 0 0,0-1 0 0 0,2-1-1 0 0,9 14 2 0 0,-14-24-159 0 0,42 63-2439 0 0,10-13-3728 0 0,-47-54 5967 0 0</inkml:trace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0.4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24 13363 0 0,'0'0'2439'0'0,"0"0"-769"0"0,0 0-465 0 0,0 0-300 0 0,0 0-300 0 0,0 0-213 0 0,0 0-148 0 0,0 0-85 0 0,0 0-51 0 0,0 0-51 0 0,0 0-26 0 0,0 0-50 0 0,-24 32-35 0 0,-69 98-29 0 0,68-71-123 0 0,28-52 144 0 0,-1-2 104 0 0,0-1-1 0 0,1 1 1 0 0,-1-1 0 0 0,1 1 0 0 0,0-1 0 0 0,1 0 0 0 0,-1 0-1 0 0,1-1 1 0 0,-1 1 0 0 0,1-1 0 0 0,0 0 0 0 0,1 1-1 0 0,-1-2 1 0 0,0 1 0 0 0,1-1 0 0 0,0 1 0 0 0,-1-1 0 0 0,1 0-1 0 0,0-1 1 0 0,0 1 0 0 0,0-1 0 0 0,0 0 0 0 0,0 0-1 0 0,1-1 1 0 0,-1 0 0 0 0,0 1 0 0 0,0-2 0 0 0,0 1 0 0 0,0-1-1 0 0,1 1 1 0 0,-1-1 0 0 0,0-1 0 0 0,0 1 0 0 0,-1-1-1 0 0,1 0 1 0 0,0 0 0 0 0,0 0 0 0 0,-1-1 0 0 0,4-2-42 0 0,-1 1 174 0 0,0-1 1 0 0,0-1-1 0 0,0 1 1 0 0,0-1-1 0 0,-1 0 1 0 0,0-1-1 0 0,0 0 1 0 0,-1 0-1 0 0,0 0 1 0 0,0 0-1 0 0,0-1 1 0 0,-1 0-1 0 0,0 0 1 0 0,-1 0-1 0 0,0 0 1 0 0,0-1-1 0 0,-1 1 1 0 0,0-1-1 0 0,0 0 1 0 0,-1 1-1 0 0,0-1 1 0 0,-1 0-1 0 0,0 0 1 0 0,0 0-1 0 0,-1 1 1 0 0,-2-10-175 0 0,2 13-17 0 0,-1-1 0 0 0,0 1 0 0 0,0-1 0 0 0,0 1 0 0 0,-1 0 0 0 0,0 0-1 0 0,0 0 1 0 0,0 0 0 0 0,0 1 0 0 0,-1-1 0 0 0,0 1 0 0 0,0 0 0 0 0,0 0 0 0 0,0 0 0 0 0,-1 1 0 0 0,-4-4 17 0 0,-22-2-3579 0 0,0 17-5208 0 0,24-3-2711 0 0</inkml:trace>
</inkml:ink>
</file>

<file path=ppt/ink/ink2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18.8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603 299 2673 0 0,'0'0'1243'0'0,"0"0"-555"0"0,0 0-192 0 0,0 0 121 0 0,0 0 207 0 0,0 0 199 0 0,0 0 104 0 0,0 0-17 0 0,0 0-69 0 0,0 0-134 0 0,0 0-169 0 0,-7-6-160 0 0,-20-16-112 0 0,-14 16 1050 0 0,19 8-1388 0 0,0 1 0 0 0,0 1 0 0 0,0 1 0 0 0,0 1-1 0 0,1 1 1 0 0,0 1 0 0 0,0 0 0 0 0,-5 5-128 0 0,-65 23 184 0 0,-117 42 784 0 0,279-71-1009 0 0,-27-8 241 0 0,-24 0-165 0 0,0 0 1 0 0,0 2-1 0 0,0 0 1 0 0,-1 1-1 0 0,1 1 1 0 0,-1 1-1 0 0,10 3-35 0 0,-28-7 3 0 0,0 0 1 0 0,0 1-1 0 0,0-1 0 0 0,-1 1 1 0 0,1-1-1 0 0,0 1 0 0 0,0-1 1 0 0,0 1-1 0 0,0-1 0 0 0,-1 1 1 0 0,1 0-1 0 0,0-1 0 0 0,-1 1 1 0 0,1 0-1 0 0,-1 0 0 0 0,1-1 1 0 0,-1 1-1 0 0,1 0 0 0 0,-1 0 1 0 0,1 0-1 0 0,-1 0 0 0 0,0 0 1 0 0,1 0-1 0 0,-1 0 0 0 0,0 0 1 0 0,0 0-1 0 0,0 0 0 0 0,0 0 1 0 0,0-1-1 0 0,0 1 0 0 0,0 0 0 0 0,0 0 1 0 0,0 0-1 0 0,0 0 0 0 0,0 0 1 0 0,-1 0-1 0 0,1 0 0 0 0,0 0 1 0 0,-1 0-1 0 0,1 0 0 0 0,-1 0 1 0 0,1-1-1 0 0,-1 1 0 0 0,1 0 1 0 0,-1 0-1 0 0,0-1 0 0 0,1 1 1 0 0,-1 0-1 0 0,0-1 0 0 0,0 1-3 0 0,-39 39 291 0 0,38-38-290 0 0,-103 72 199 0 0,83-61-173 0 0,0 1 0 0 0,1 1 0 0 0,0 1-1 0 0,1 1 1 0 0,1 1 0 0 0,-14 17-27 0 0,31-32-4 0 0,0 1 0 0 0,1-1-1 0 0,-1 1 1 0 0,1 0 0 0 0,-1-1 0 0 0,1 1 0 0 0,1 0-1 0 0,-1 0 1 0 0,0 0 0 0 0,1 0 0 0 0,0 0 0 0 0,0 0-1 0 0,0 0 1 0 0,0 0 0 0 0,1-1 0 0 0,0 1 0 0 0,-1 0-1 0 0,1 0 1 0 0,1 0 0 0 0,-1-1 0 0 0,0 1 0 0 0,1 0-1 0 0,0-1 1 0 0,0 1 0 0 0,0-1 0 0 0,0 0 0 0 0,1 0-1 0 0,-1 0 1 0 0,1 0 0 0 0,0 0 0 0 0,0 0 0 0 0,0-1-1 0 0,0 1 1 0 0,0-1 0 0 0,0 0 0 0 0,1 0 0 0 0,-1 0-1 0 0,1 0 1 0 0,-1-1 0 0 0,4 1 4 0 0,9 5-309 0 0,0 0 0 0 0,0-2 0 0 0,1 0 0 0 0,-1-1 0 0 0,1-1 0 0 0,0 0 0 0 0,0-1 0 0 0,0-1 0 0 0,1-1 0 0 0,4 0 309 0 0,8-6-3105 0 0,-12-2-2001 0 0,-10 3-1873 0 0</inkml:trace>
  <inkml:trace contextRef="#ctx0" brushRef="#br0" timeOffset="336.741">223 0 8506 0 0,'0'0'-171'0'0,"0"0"187"0"0,0 0 222 0 0,0 0 219 0 0,0 0 255 0 0,-2 31 236 0 0,-6 97 102 0 0,6-83-170 0 0,3 1-1 0 0,1-1 1 0 0,3 0 0 0 0,1-1-1 0 0,5 13-879 0 0,11 82 1071 0 0,-22-138-1067 0 0,9 65 73 0 0,-3 1 0 0 0,-3 0-1 0 0,-2 0 1 0 0,-4 0 0 0 0,-3 0 0 0 0,-2-1-1 0 0,-7 15-76 0 0,-14 15-29 0 0,-1-1-1389 0 0,16-30-8160 0 0,14-58 2837 0 0</inkml:trace>
</inkml:ink>
</file>

<file path=ppt/ink/ink2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22.0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354 564 448 0 0,'0'0'766'0'0,"0"0"-534"0"0,0 0-150 0 0,0 0 116 0 0,0 0 159 0 0,0 0 111 0 0,0 0 39 0 0,-26 33-26 0 0,-80 104-36 0 0,45-47 240 0 0,-91 120 1173 0 0,151-209-1828 0 0,1-1 0 0 0,-1 0 1 0 0,0 1-1 0 0,1-1 0 0 0,-1 1 0 0 0,1 0 1 0 0,-1-1-1 0 0,1 1 0 0 0,-1-1 1 0 0,1 1-1 0 0,0 0 0 0 0,-1-1 1 0 0,1 1-1 0 0,0 0 0 0 0,-1-1 0 0 0,1 1 1 0 0,0 0-1 0 0,0-1 0 0 0,-1 1 1 0 0,1 0-1 0 0,0 0 0 0 0,0-1 1 0 0,0 1-1 0 0,0 0 0 0 0,0 0 0 0 0,0-1 1 0 0,0 1-1 0 0,1 0 0 0 0,-1 0 1 0 0,0-1-1 0 0,0 1 0 0 0,0 0 0 0 0,1 0 1 0 0,-1-1-1 0 0,0 1 0 0 0,1 0 1 0 0,-1-1-1 0 0,1 1 0 0 0,-1-1 1 0 0,1 1-1 0 0,-1 0 0 0 0,1-1 0 0 0,-1 1 1 0 0,1-1-1 0 0,0 0 0 0 0,-1 1 1 0 0,1-1-1 0 0,-1 1 0 0 0,1-1 0 0 0,0 0 1 0 0,0 1-1 0 0,0-1-30 0 0,44 2 1331 0 0,-32-2-987 0 0,260-11 599 0 0,-173 18-955 0 0,-101-15 4798 0 0,-10-29-4011 0 0,-17-72 109 0 0,13 68-1291 0 0,-2 1 0 0 0,-1 1 1 0 0,-2 0-1 0 0,-2 2 0 0 0,-1 0 0 0 0,-14-14 407 0 0,34 48-711 0 0,-11-17-434 0 0,10 11-6122 0 0,4 8 3648 0 0,0 1 1649 0 0</inkml:trace>
  <inkml:trace contextRef="#ctx0" brushRef="#br0" timeOffset="445.974">943 457 6833 0 0,'0'0'1339'0'0,"0"0"-21"0"0,0 0 14 0 0,0 0 85 0 0,0 0-9 0 0,0 0-226 0 0,0 0-312 0 0,0 0-286 0 0,0 0-231 0 0,0 0-151 0 0,0 0-82 0 0,0 0-25 0 0,0 0 46 0 0,1 8 71 0 0,-11 124 813 0 0,-65 213-373 0 0,73-342-634 0 0,1-1 0 0 0,0 0 1 0 0,0 1-1 0 0,0-1 0 0 0,0 1 1 0 0,1 0-1 0 0,-1-1 1 0 0,1 1-1 0 0,0 0 0 0 0,-1-1 1 0 0,1 1-1 0 0,0 0 0 0 0,1-1 1 0 0,-1 1-1 0 0,0 0 0 0 0,1-1 1 0 0,-1 1-1 0 0,1-1 0 0 0,0 1 1 0 0,0 0-1 0 0,0-1 0 0 0,0 0 1 0 0,1 1-1 0 0,-1-1 0 0 0,1 0 1 0 0,-1 0-1 0 0,1 1 0 0 0,0-1 1 0 0,-1 0-1 0 0,1-1 1 0 0,0 1-1 0 0,1 0 0 0 0,0 0-18 0 0,11 0 206 0 0,-1 0-1 0 0,1-2 0 0 0,0 1 1 0 0,-1-2-1 0 0,1 0 0 0 0,0-1 1 0 0,-1 0-1 0 0,1-1 1 0 0,-1 0-1 0 0,0-1 0 0 0,0-1 1 0 0,0 0-1 0 0,5-4-205 0 0,-17 9-49 0 0,0 0 0 0 0,0 0 1 0 0,-1 0-1 0 0,1 0 0 0 0,0 0 0 0 0,-1-1 0 0 0,1 1 1 0 0,-1 0-1 0 0,1-1 0 0 0,0 1 0 0 0,-1 0 0 0 0,1-1 0 0 0,-1 1 1 0 0,1 0-1 0 0,-1-1 0 0 0,1 1 0 0 0,-1-1 0 0 0,1 1 0 0 0,-1-1 1 0 0,1 0-1 0 0,-1 1 0 0 0,0-1 0 0 0,1 1 0 0 0,-1-1 0 0 0,0 0 1 0 0,0 1-1 0 0,1-1 0 0 0,-1 1 0 0 0,0-1 0 0 0,0 0 1 0 0,0 0-1 0 0,0 1 0 0 0,0-1 0 0 0,0 0 0 0 0,0 1 0 0 0,0-1 1 0 0,0 0-1 0 0,0 1 0 0 0,0-1 0 0 0,0 0 0 0 0,0 1 0 0 0,-1-1 1 0 0,1 0-1 0 0,0 1 0 0 0,-1-1 0 0 0,1 1 0 0 0,0-1 1 0 0,-1 0 47 0 0,-15-14-7960 0 0,10 11 4254 0 0,2 0-4639 0 0</inkml:trace>
  <inkml:trace contextRef="#ctx0" brushRef="#br0" timeOffset="683.964">605 762 3913 0 0,'0'0'2166'0'0,"0"0"-414"0"0,0 0-34 0 0,0 0 62 0 0,0 0-126 0 0,0 0-243 0 0,0 0-240 0 0,35-2-195 0 0,117-9-185 0 0,154-28-143 0 0,-231 28-3689 0 0,-42 6-2404 0 0,-12 3-4049 0 0</inkml:trace>
  <inkml:trace contextRef="#ctx0" brushRef="#br0" timeOffset="1221.127">1755 254 6465 0 0,'0'0'1571'0'0,"0"0"-232"0"0,0 0-120 0 0,0 0 12 0 0,0 0-28 0 0,0 0-140 0 0,0 0-117 0 0,0 0-122 0 0,0 0-93 0 0,0 0-81 0 0,0 0-96 0 0,0 0-95 0 0,-29 27-74 0 0,-91 85-36 0 0,60-28 154 0 0,51-64-361 0 0,-5 9-21 0 0,2 0 0 0 0,1 1 1 0 0,1 0-1 0 0,1 1 1 0 0,2 0-1 0 0,1 1 1 0 0,2-1-1 0 0,1 1 1 0 0,1 0-1 0 0,2 0 1 0 0,3 23-122 0 0,-2-41 10 0 0,1 1 0 0 0,1-1 1 0 0,0 1-1 0 0,1-1 0 0 0,0 0 1 0 0,1 0-1 0 0,1-1 0 0 0,0 0 0 0 0,1 0 1 0 0,0 0-1 0 0,1-1 0 0 0,0 0 1 0 0,1 0-1 0 0,1-1 0 0 0,0 0 1 0 0,0-1-1 0 0,1 0 0 0 0,0 0 0 0 0,1-1 1 0 0,0-1-1 0 0,0 0 0 0 0,1-1 1 0 0,0 0-1 0 0,0-1 0 0 0,1 0 0 0 0,0-1 1 0 0,0-1-1 0 0,0 0 0 0 0,0-1 1 0 0,0 0-1 0 0,1-1 0 0 0,5-1-10 0 0,-2 0-568 0 0,19-1-2073 0 0,-16-4-6921 0 0,-16 0 1034 0 0</inkml:trace>
  <inkml:trace contextRef="#ctx0" brushRef="#br0" timeOffset="3685.957">2121 508 0 0 0,'0'0'156'0'0,"0"0"-116"0"0,0 0-12 0 0,0 0 172 0 0,0 0 271 0 0,0 0 272 0 0,0 0 198 0 0,0 0 30 0 0,0 0-100 0 0,0 0-159 0 0,-5 25-160 0 0,-17 79-124 0 0,-56 150 1010 0 0,1-99-753 0 0,77-155-530 0 0,0-1 0 0 0,-1 1-1 0 0,1 0 1 0 0,0 0 0 0 0,0 0 0 0 0,-1-1-1 0 0,1 1 1 0 0,0 0 0 0 0,0 0-1 0 0,0 0 1 0 0,-1 0 0 0 0,1-1-1 0 0,0 1 1 0 0,-1 0 0 0 0,1 0-1 0 0,0 0 1 0 0,0 0 0 0 0,-1 0-1 0 0,1 0 1 0 0,0 0 0 0 0,0 0-1 0 0,-1 0 1 0 0,1 0 0 0 0,0 0-1 0 0,-1 0-154 0 0,13-35 633 0 0,67-119 89 0 0,133-170-337 0 0,-166 251-85 0 0,-45 73-273 0 0,-1 0-67 0 0,0 0-112 0 0,0 29-6 0 0,-1 16 469 0 0,-1-17-140 0 0,1 0 0 0 0,1 0 0 0 0,2-1 0 0 0,1 1 1 0 0,1 0-1 0 0,1-1 0 0 0,1 0 0 0 0,1 0 0 0 0,2-1 0 0 0,7 16-171 0 0,-13-39 44 0 0,-1 0 0 0 0,0 0-1 0 0,1-1 1 0 0,0 1 0 0 0,-1-1 0 0 0,1 1 0 0 0,0-1-1 0 0,0 0 1 0 0,1 0 0 0 0,-1 0 0 0 0,0-1 0 0 0,1 1-1 0 0,-1-1 1 0 0,1 0 0 0 0,-1 0 0 0 0,1 0 0 0 0,-1 0-1 0 0,1-1 1 0 0,0 1 0 0 0,-1-1 0 0 0,1 0 0 0 0,0 0-1 0 0,0 0 1 0 0,-1-1 0 0 0,1 1 0 0 0,0-1 0 0 0,-1 0 0 0 0,1 0-1 0 0,-1 0 1 0 0,1 0 0 0 0,-1-1 0 0 0,0 0 0 0 0,1 1-1 0 0,-1-1 1 0 0,0 0 0 0 0,0-1 0 0 0,0 1 0 0 0,0 0-1 0 0,-1-1 1 0 0,1 0 0 0 0,-1 1 0 0 0,1-1 0 0 0,-1 0-1 0 0,0 0 1 0 0,1-2-44 0 0,41-39 105 0 0,-2-3 1 0 0,-2-1-1 0 0,-2-2 1 0 0,-2-1-1 0 0,-2-2 0 0 0,-3-1 1 0 0,9-25-106 0 0,-25 42 268 0 0,-15 37-220 0 0,0 0-64 0 0,0 22-271 0 0,-14 137 762 0 0,13-137-420 0 0,2-1 1 0 0,0 0-1 0 0,2 0 1 0 0,0 0-1 0 0,1 0 1 0 0,2-1-1 0 0,0 1 1 0 0,0-1-1 0 0,2 0 1 0 0,1-1-1 0 0,0 0 1 0 0,2 0-1 0 0,0-1-55 0 0,23 37 50 0 0,-24-35-160 0 0,-9-16-4054 0 0,0-2-4429 0 0,-1-2 1650 0 0</inkml:trace>
  <inkml:trace contextRef="#ctx0" brushRef="#br0" timeOffset="4037.132">3106 740 8210 0 0,'0'0'1040'0'0,"0"0"-89"0"0,0 0 166 0 0,0 0 209 0 0,0 0-16 0 0,0 0-178 0 0,0 0-215 0 0,0 0-179 0 0,0 0-121 0 0,33-2-157 0 0,105-6-150 0 0,4-8-728 0 0,-103 10-2328 0 0,-14 2-4271 0 0,-13 3-930 0 0</inkml:trace>
  <inkml:trace contextRef="#ctx0" brushRef="#br0" timeOffset="5920.291">3878 339 6337 0 0,'0'0'2700'0'0,"0"0"-1472"0"0,0 0-384 0 0,0 0 96 0 0,0 0 156 0 0,0 0 82 0 0,0 0-67 0 0,0 0-259 0 0,0 0-305 0 0,0 0-254 0 0,0 0-169 0 0,-2 2-58 0 0,-2 8 10 0 0,0 0 0 0 0,1 0 0 0 0,0 0 0 0 0,1 0 0 0 0,0 0 0 0 0,1 0 0 0 0,0 0 0 0 0,1 1 0 0 0,0-1 0 0 0,0 0 0 0 0,2 11-76 0 0,-1 10 152 0 0,18 326 448 0 0,2-224-2140 0 0,-20-127 316 0 0,-2-4-8317 0 0,0-2 2942 0 0</inkml:trace>
  <inkml:trace contextRef="#ctx0" brushRef="#br0" timeOffset="6409.117">3716 324 4297 0 0,'0'0'2023'0'0,"0"0"-951"0"0,0 0-281 0 0,0 0 107 0 0,0 0 191 0 0,0 0 90 0 0,0 0-63 0 0,0 0-133 0 0,0 0-124 0 0,0 0-132 0 0,34-11-112 0 0,112-33-111 0 0,-26 29 235 0 0,-103 12-667 0 0,1 1-1 0 0,0 1 1 0 0,0 1 0 0 0,0 0 0 0 0,-1 1 0 0 0,1 1 0 0 0,0 0 0 0 0,-1 2 0 0 0,1 0 0 0 0,-1 1 0 0 0,0 0 0 0 0,0 2 0 0 0,-1 0-1 0 0,6 3-71 0 0,-19-8 3 0 0,-1 0 0 0 0,1 0-1 0 0,-1 0 1 0 0,1 0 0 0 0,-1 1-1 0 0,1-1 1 0 0,-1 1-1 0 0,0-1 1 0 0,0 1 0 0 0,0 0-1 0 0,-1 0 1 0 0,1-1-1 0 0,-1 1 1 0 0,0 1 0 0 0,1-1-1 0 0,-1 0 1 0 0,0 0-1 0 0,-1 0 1 0 0,1 0 0 0 0,-1 1-1 0 0,1-1 1 0 0,-1 0-1 0 0,0 1 1 0 0,0-1 0 0 0,0 0-1 0 0,-1 1 1 0 0,1-1 0 0 0,-1 0-1 0 0,0 0 1 0 0,0 0-1 0 0,0 1 1 0 0,0-1 0 0 0,-1 0-1 0 0,1 0-2 0 0,-68 93 109 0 0,43-73-124 0 0,0-1 1 0 0,-2-1-1 0 0,0-2 0 0 0,-2 0 0 0 0,-1-2 15 0 0,-7 6 58 0 0,27-17-15 0 0,10-6-43 0 0,-1 0-1 0 0,0 0 1 0 0,1 0-1 0 0,-1 0 0 0 0,1 0 1 0 0,-1 1-1 0 0,1-1 1 0 0,-1 1-1 0 0,1 0 0 0 0,-1-1 1 0 0,1 1-1 0 0,-1 0 1 0 0,1 0-1 0 0,-1-1 0 0 0,1 1 1 0 0,0 0-1 0 0,0 1 1 0 0,0-1-1 0 0,-1 0 0 0 0,1 0 1 0 0,0 0-1 0 0,0 1 1 0 0,1-1-1 0 0,-1 0 0 0 0,0 1 1 0 0,0-1-1 0 0,1 1 1 0 0,-1-1-1 0 0,1 1 0 0 0,-1-1 1 0 0,1 1-1 0 0,-1 0 1 0 0,1-1-1 0 0,0 1 0 0 0,0-1 1 0 0,0 1-1 0 0,0 0 1 0 0,0-1-1 0 0,0 1 0 0 0,1 0 1 0 0,-1-1-1 0 0,0 1 1 0 0,1-1-1 0 0,-1 1 0 0 0,1-1 1 0 0,0 1-1 0 0,-1-1 1 0 0,2 2 0 0 0,66 47 368 0 0,-55-43-294 0 0,0 2 1 0 0,-1-1 0 0 0,0 2-1 0 0,0-1 1 0 0,-1 2 0 0 0,-1-1-1 0 0,1 2 1 0 0,-2-1 0 0 0,1 1-1 0 0,1 4-74 0 0,-10-14-38 0 0,0 0 0 0 0,0 0 0 0 0,1 0-1 0 0,-1-1 1 0 0,1 1 0 0 0,-1 0 0 0 0,1-1-1 0 0,0 0 1 0 0,-1 1 0 0 0,1-1 0 0 0,0 0-1 0 0,0 0 1 0 0,0 0 0 0 0,0 0 0 0 0,0 0-1 0 0,0 0 1 0 0,0-1 0 0 0,1 1 0 0 0,-1-1-1 0 0,0 1 1 0 0,0-1 0 0 0,0 0 0 0 0,1 0-1 0 0,-1 0 39 0 0,22 0-6216 0 0,-16 0 1377 0 0,-3 0-2397 0 0</inkml:trace>
  <inkml:trace contextRef="#ctx0" brushRef="#br0" timeOffset="6648.358">4364 748 5681 0 0,'0'0'840'0'0,"0"0"78"0"0,0 0 233 0 0,0 0 221 0 0,0 0 18 0 0,0 0-149 0 0,0 0-244 0 0,0 0-301 0 0,0 0-262 0 0,0 0-169 0 0,0 0-116 0 0,8 32-78 0 0,24 101-45 0 0,-16-71 157 0 0,-10-40-2704 0 0,-6-3-7226 0 0,0-19 6601 0 0</inkml:trace>
  <inkml:trace contextRef="#ctx0" brushRef="#br0" timeOffset="7110.103">4360 656 2705 0 0,'0'0'2065'0'0,"0"0"-1043"0"0,0 0-322 0 0,0 0 160 0 0,0 0 248 0 0,0 0 155 0 0,0 0 31 0 0,0 0-15 0 0,0 0-65 0 0,0 0-124 0 0,0 0-164 0 0,0 0-213 0 0,0 0-204 0 0,32-4-153 0 0,101-11-118 0 0,-66 12 105 0 0,-48 30-112 0 0,-36 31 60 0 0,-82 69-314 0 0,98-125 8 0 0,1-1 0 0 0,-1 1 1 0 0,0-1-1 0 0,1 1 0 0 0,-1-1 0 0 0,0 1 0 0 0,1 0 1 0 0,0-1-1 0 0,-1 1 0 0 0,1 0 0 0 0,0-1 0 0 0,0 1 1 0 0,0 0-1 0 0,0-1 0 0 0,0 1 0 0 0,1 0 0 0 0,-1-1 1 0 0,0 1-1 0 0,1 0 0 0 0,-1-1 0 0 0,1 1 1 0 0,0-1-1 0 0,-1 1 0 0 0,1-1 0 0 0,0 1 0 0 0,0-1 1 0 0,0 0-1 0 0,0 1 0 0 0,0-1 0 0 0,0 0 0 0 0,0 0 1 0 0,1 0-1 0 0,-1 0 0 0 0,0 0 0 0 0,2 1 15 0 0,62 25 20 0 0,-31-15 2 0 0,-32-12-5 0 0,0 1 0 0 0,0-1 0 0 0,0 1 0 0 0,0 0 0 0 0,0-1 0 0 0,-1 1 0 0 0,1 0-1 0 0,0 0 1 0 0,0 0 0 0 0,0 0 0 0 0,-1 1 0 0 0,1-1 0 0 0,-1 0 0 0 0,1 1 0 0 0,-1-1 0 0 0,1 1 0 0 0,-1-1 0 0 0,0 1 0 0 0,0 0 0 0 0,0 0 0 0 0,0-1 0 0 0,0 1 0 0 0,0 0 0 0 0,0 0 0 0 0,0 0 0 0 0,-1 0 0 0 0,1 0 0 0 0,-1 0 0 0 0,0 0 0 0 0,1 0 0 0 0,-1 0 0 0 0,0 0 0 0 0,0 1 0 0 0,0-1 0 0 0,-1 0-1 0 0,1 0 1 0 0,0 0 0 0 0,-1 0 0 0 0,1 0 0 0 0,-1 0 0 0 0,0 0 0 0 0,0 0 0 0 0,0 1-17 0 0,-10 6-117 0 0,0 0 1 0 0,0-1-1 0 0,-1 0 0 0 0,0-1 0 0 0,0 0 0 0 0,-1-1 0 0 0,0 0 0 0 0,0-1 0 0 0,0-1 1 0 0,0 0-1 0 0,-14 2 117 0 0,-11-5-6311 0 0,36-3 1599 0 0,0-2 1875 0 0,2 4 1958 0 0,0-1-1534 0 0</inkml:trace>
  <inkml:trace contextRef="#ctx0" brushRef="#br0" timeOffset="7406.972">4839 258 9338 0 0,'0'0'1118'0'0,"0"0"-442"0"0,0 0-268 0 0,0 0 43 0 0,0 0 135 0 0,0 0 207 0 0,0 0 168 0 0,0 0 62 0 0,0 0-23 0 0,0 0-129 0 0,0 0-157 0 0,0 0-149 0 0,0 0-124 0 0,9 22-106 0 0,29 71-75 0 0,-16 9 263 0 0,-24 84-217 0 0,-17-63-444 0 0,13-54-696 0 0,6-39-3461 0 0,0-30 4255 0 0,0 1-2151 0 0,0-1-877 0 0,0 0-860 0 0,0 0 176 0 0,0 0 1629 0 0</inkml:trace>
  <inkml:trace contextRef="#ctx0" brushRef="#br0" timeOffset="7706.451">4866 258 6665 0 0,'0'0'1398'0'0,"0"0"-135"0"0,0 0 16 0 0,0 0 147 0 0,0 0 34 0 0,0 0-97 0 0,0 0-206 0 0,0 0-218 0 0,0 0-148 0 0,0 0-135 0 0,0 0-128 0 0,0 0-93 0 0,30-9-67 0 0,94-29-37 0 0,31 5 544 0 0,-43 29-1197 0 0,-110 4 188 0 0,-1 0 0 0 0,1 1-1 0 0,-1-1 1 0 0,0 1 0 0 0,1-1-1 0 0,-1 1 1 0 0,1 0 0 0 0,-1-1-1 0 0,0 1 1 0 0,0 0 0 0 0,1 0-1 0 0,-1 0 1 0 0,0 0 0 0 0,0 0-1 0 0,0 0 1 0 0,0 0 0 0 0,0 0-1 0 0,0 1 1 0 0,0-1 0 0 0,-1 0-1 0 0,1 0 1 0 0,0 1 0 0 0,-1-1-1 0 0,1 1 1 0 0,-1-1 0 0 0,1 0-1 0 0,-1 1 1 0 0,0-1-1 0 0,1 1 135 0 0,-8 25-9390 0 0,3-22 2064 0 0</inkml:trace>
  <inkml:trace contextRef="#ctx0" brushRef="#br0" timeOffset="7953.986">4866 637 5345 0 0,'0'0'1347'0'0,"0"0"40"0"0,0 0 269 0 0,0 0 138 0 0,0 0-196 0 0,0 0-330 0 0,0 0-292 0 0,0 0-240 0 0,0 0-191 0 0,32-3-156 0 0,102-10-154 0 0,6-10-1096 0 0,-99 14-2684 0 0,5 3-4612 0 0,-32 5 3444 0 0</inkml:trace>
  <inkml:trace contextRef="#ctx0" brushRef="#br0" timeOffset="8268.014">5472 0 2104 0 0,'0'0'1996'0'0,"0"0"-552"0"0,0 0-208 0 0,0 0-54 0 0,0 0-65 0 0,0 0 8 0 0,0 0 1 0 0,0 0-29 0 0,0 0-25 0 0,0 0-88 0 0,0 0-133 0 0,0 0-116 0 0,11 22-55 0 0,34 72-39 0 0,-30-60-253 0 0,-2 1-1 0 0,0 0 0 0 0,-3 1 1 0 0,-1 0-1 0 0,-2 1 0 0 0,-1 0 1 0 0,0 27-388 0 0,-1-39-2 0 0,-2 0 0 0 0,-1 1 0 0 0,-1-1 0 0 0,-1 0 0 0 0,-1 0 0 0 0,-2 1 0 0 0,0-1 0 0 0,-2 0 0 0 0,0-1 0 0 0,-2 1 0 0 0,-1-1 0 0 0,-1-1 0 0 0,0 1 0 0 0,-2-1 0 0 0,-1-1 0 0 0,-1 0 0 0 0,0-1 0 0 0,-2 0 0 0 0,-1-1 0 0 0,-16 16 2 0 0,28-32-267 0 0,-66 53-2207 0 0,45-42-1580 0 0,-2-2-3916 0 0,18-9 2673 0 0</inkml:trace>
</inkml:ink>
</file>

<file path=ppt/ink/ink2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41.5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30 928 0 0,'0'0'658'0'0,"0"0"10"0"0,0 0 329 0 0,0 0 346 0 0,0 0 68 0 0,0 0-192 0 0,0 0-291 0 0,0 0-147 0 0,0 0 47 0 0,0 0 157 0 0,0 0 129 0 0,0 0 22 0 0,0 0-37 0 0,19 0-76 0 0,138-4 1421 0 0,204-22 250 0 0,-242 39-3488 0 0,-72 7-9279 0 0,-38-16 684 0 0</inkml:trace>
</inkml:ink>
</file>

<file path=ppt/ink/ink2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32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0 454 7762 0 0,'0'0'576'0'0,"0"0"-327"0"0,0 0-31 0 0,0 0 339 0 0,0 0 295 0 0,0 0 166 0 0,0 0 33 0 0,0 0-71 0 0,0 0-85 0 0,32-1-128 0 0,98-5-169 0 0,59-17 797 0 0,-80 12-2987 0 0,-109 11 617 0 0,0 0-411 0 0,-5 0-7273 0 0,1 0 4353 0 0</inkml:trace>
  <inkml:trace contextRef="#ctx0" brushRef="#br0" timeOffset="247.006">63 583 7290 0 0,'0'0'640'0'0,"0"0"-254"0"0,0 0 153 0 0,0 0 427 0 0,0 0 301 0 0,0 0 74 0 0,0 0-143 0 0,0 0-223 0 0,0 0-210 0 0,0 0-211 0 0,0 0-202 0 0,33-2-163 0 0,105-7-133 0 0,24-18-2192 0 0,-159 27 1996 0 0,53-10-3262 0 0,-19-1-2380 0 0,-19 3 724 0 0</inkml:trace>
  <inkml:trace contextRef="#ctx0" brushRef="#br0" timeOffset="501.763">1038 27 5817 0 0,'0'0'2766'0'0,"0"0"-1599"0"0,0 0-604 0 0,0 0-72 0 0,0 0 111 0 0,0 0 252 0 0,0 0 166 0 0,0 0 83 0 0,0 0-12 0 0,0 0-194 0 0,0 0-194 0 0,0 0-155 0 0,0 0-119 0 0,4 26-65 0 0,13 132 270 0 0,-9-75-27 0 0,0 158-357 0 0,-19-197-1738 0 0,2-33-2786 0 0,-3-7-5301 0 0,11-4 5006 0 0</inkml:trace>
  <inkml:trace contextRef="#ctx0" brushRef="#br0" timeOffset="802.548">685 67 3697 0 0,'0'0'2334'0'0,"0"0"-934"0"0,0 0-158 0 0,0 0 269 0 0,0 0 221 0 0,0 0-52 0 0,0 0-210 0 0,0 0-237 0 0,0 0-190 0 0,32-3-149 0 0,100-13-174 0 0,241-27 1625 0 0,-229 39-4221 0 0,-133 15-2120 0 0,-11 2-2381 0 0,0-11 4202 0 0,0 5-4702 0 0</inkml:trace>
  <inkml:trace contextRef="#ctx0" brushRef="#br0" timeOffset="1067.817">711 689 10042 0 0,'0'0'987'0'0,"0"0"-301"0"0,0 0 15 0 0,0 0 291 0 0,0 0 226 0 0,0 0 77 0 0,0 0-103 0 0,0 0-220 0 0,0 0-188 0 0,0 0-146 0 0,0 0-137 0 0,0 0-83 0 0,31-1-60 0 0,98-4-33 0 0,204-40-1072 0 0,-323 44 153 0 0,26-4-1917 0 0,-13 0-3400 0 0,-11 1-4675 0 0</inkml:trace>
  <inkml:trace contextRef="#ctx0" brushRef="#br0" timeOffset="2296.901">1350 531 7810 0 0,'0'0'1192'0'0,"0"0"-413"0"0,0 0-198 0 0,0 0 58 0 0,0 0 124 0 0,0 0 89 0 0,0 0-1 0 0,0 0-50 0 0,0 0-92 0 0,0 0-144 0 0,0 0-126 0 0,0 0-90 0 0,3 16-61 0 0,15 131 371 0 0,-29-71-50 0 0,1-17-3675 0 0,8-19-9575 0 0,2-39 10462 0 0</inkml:trace>
  <inkml:trace contextRef="#ctx0" brushRef="#br0" timeOffset="8306.098">1337 546 0 0 0,'0'0'195'0'0,"0"0"400"0"0,0 0 127 0 0,0 0 46 0 0,0 0 51 0 0,0 0 46 0 0,5-2-21 0 0,14-5-56 0 0,-14 5-76 0 0,-5 2-73 0 0,0 0-42 0 0,0 0-9 0 0,0 0 9 0 0,0 0-5 0 0,0 0-16 0 0,0 0-49 0 0,0 0-58 0 0,0 0-42 0 0,0 0-53 0 0,27 0 2566 0 0,106-19-1092 0 0,-41 19-1558 0 0,-91 1-284 0 0,0 1 0 0 0,-1 0 0 0 0,1-1 0 0 0,-1 1 1 0 0,1 0-1 0 0,-1-1 0 0 0,0 1 0 0 0,1 0 0 0 0,-1-1 1 0 0,0 1-1 0 0,0 0 0 0 0,0 0 0 0 0,0-1 0 0 0,-1 1 1 0 0,1 0-1 0 0,0 0 0 0 0,-1-1 0 0 0,1 1 0 0 0,-1 0 0 0 0,1-1 1 0 0,-1 1-1 0 0,0-1 0 0 0,0 1 0 0 0,0-1 0 0 0,0 1 1 0 0,0-1-1 0 0,0 0 0 0 0,0 1 0 0 0,0-1 0 0 0,-1 0 1 0 0,0 1-7 0 0,-6 7 25 0 0,-1-1 0 0 0,0-1 0 0 0,0 0 0 0 0,0 0 0 0 0,-1 0 0 0 0,0-1 0 0 0,0-1 0 0 0,0 0 0 0 0,-6 2-25 0 0,-32 17 0 0 0,34-18 42 0 0,15-6-115 0 0,-1 0 1 0 0,0 1-1 0 0,0-1 0 0 0,0 0 0 0 0,1 0 0 0 0,-1 0 1 0 0,0 1-1 0 0,0-1 0 0 0,0 0 0 0 0,1 0 0 0 0,-1 1 1 0 0,0-1-1 0 0,0 0 0 0 0,0 0 0 0 0,0 1 0 0 0,0-1 1 0 0,0 0-1 0 0,0 0 0 0 0,0 1 0 0 0,1-1 0 0 0,-1 0 0 0 0,0 0 1 0 0,0 1 72 0 0,60 24 169 0 0,88-20 687 0 0,-146-5-840 0 0,0-1 1 0 0,1 1-1 0 0,-1 0 0 0 0,0 0 1 0 0,1 0-1 0 0,-1 0 0 0 0,0 0 0 0 0,0 1 1 0 0,1-1-1 0 0,-1 1 0 0 0,0-1 0 0 0,0 1 1 0 0,0 0-1 0 0,1 0 0 0 0,-1 0 0 0 0,0 0 1 0 0,0 0-1 0 0,0 0 0 0 0,-1 1 0 0 0,1-1 1 0 0,0 1-1 0 0,0-1 0 0 0,-1 1 1 0 0,1-1-1 0 0,-1 1 0 0 0,1 0 0 0 0,-1 0 1 0 0,0 0-1 0 0,0 0 0 0 0,0 0 0 0 0,0 0 1 0 0,0 0-1 0 0,0 0 0 0 0,-1 1 0 0 0,1-1 1 0 0,-1 0-1 0 0,1 0 0 0 0,-1 1 0 0 0,0-1 1 0 0,0 0-1 0 0,0 1-16 0 0,-37 38 808 0 0,20-28-674 0 0,0 0 0 0 0,-1-1-1 0 0,0-2 1 0 0,-1 1 0 0 0,0-2 0 0 0,-1-1-1 0 0,-3 1-133 0 0,-63-4-828 0 0,53-6-2655 0 0,22-2 357 0 0,5-1-3001 0 0,5 3 698 0 0</inkml:trace>
  <inkml:trace contextRef="#ctx0" brushRef="#br0" timeOffset="11943.092">1725 675 0 0 0,'0'0'579'0'0,"0"0"340"0"0,0 0 120 0 0,0 0 18 0 0,0 0 51 0 0,14-1 62 0 0,41-1 8 0 0,7-21 2865 0 0,-45 11-3061 0 0,76-61 1993 0 0,21-67-1093 0 0,-108 130-1854 0 0,0 1 0 0 0,-1-1 0 0 0,0 0 0 0 0,0-1 1 0 0,-1 1-1 0 0,0-1 0 0 0,-1 0 0 0 0,0 0 0 0 0,-1 0 0 0 0,0 0 1 0 0,-1 0-1 0 0,0-1 0 0 0,-1 1 0 0 0,0 0 0 0 0,-1-1-28 0 0,-31 16-2735 0 0,-25 78 191 0 0,49-67 2591 0 0,1 0-1 0 0,0 0 1 0 0,1 0-1 0 0,1 1 1 0 0,0 0-1 0 0,1 0 1 0 0,1 1-1 0 0,1-1 1 0 0,0 1-1 0 0,1-1 1 0 0,1 1 0 0 0,0-1-1 0 0,3 11-46 0 0,-2-21 64 0 0,2 1 0 0 0,-1-1 0 0 0,1 1 1 0 0,0-1-1 0 0,0 0 0 0 0,0 0 0 0 0,1 0 0 0 0,0-1 0 0 0,0 1 1 0 0,1-1-1 0 0,0 0 0 0 0,0 0 0 0 0,0-1 0 0 0,0 1 0 0 0,1-1 0 0 0,-1 0 1 0 0,1 0-1 0 0,0-1 0 0 0,0 0 0 0 0,1 0 0 0 0,-1 0 0 0 0,1-1 1 0 0,-1 0-1 0 0,1 0 0 0 0,0-1 0 0 0,-1 0 0 0 0,1 0 0 0 0,0-1 0 0 0,0 1 1 0 0,0-1-1 0 0,0-1 0 0 0,0 1 0 0 0,0-1 0 0 0,-1-1 0 0 0,1 1 0 0 0,0-1 1 0 0,-1 0-1 0 0,1-1 0 0 0,5-2-64 0 0,22-11 294 0 0,1-2 0 0 0,-2-1 1 0 0,0-2-1 0 0,-2-1 0 0 0,0-2 0 0 0,-2-1 1 0 0,0-1-1 0 0,1-5-294 0 0,-19 21 7 0 0,-1-1 0 0 0,-1-1 0 0 0,0 0 0 0 0,-1 0 0 0 0,0-1 0 0 0,0 0 1 0 0,-2 0-1 0 0,1-1 0 0 0,-2 1 0 0 0,0-1 0 0 0,-1-1 0 0 0,0 1 0 0 0,-1-1 0 0 0,0 1 0 0 0,-1-10-7 0 0,-2 23-59 0 0,0 0 0 0 0,-1 0 0 0 0,1 0 0 0 0,-1 0 0 0 0,1 0 0 0 0,-1 0 0 0 0,0 0 0 0 0,1 0 0 0 0,-1 1 0 0 0,0-1 0 0 0,1 0 0 0 0,-1 0 0 0 0,0 1 0 0 0,0-1 0 0 0,0 1 0 0 0,0-1 0 0 0,1 1 0 0 0,-1-1 0 0 0,0 1 0 0 0,0-1 0 0 0,0 1 0 0 0,0 0 0 0 0,0-1 0 0 0,0 1 0 0 0,0 0-1 0 0,0 0 1 0 0,0 0 0 0 0,0 0 0 0 0,-1 0 0 0 0,1 0 0 0 0,0 0 0 0 0,0 0 0 0 0,0 1 0 0 0,0-1 0 0 0,0 0 0 0 0,0 0 0 0 0,0 1 0 0 0,0-1 0 0 0,1 1 0 0 0,-1-1 0 0 0,0 1 0 0 0,0-1 0 0 0,0 1 0 0 0,0 0 0 0 0,0-1 0 0 0,1 1 0 0 0,-1 0 0 0 0,0 0 0 0 0,1-1 0 0 0,-1 1 0 0 0,0 0 0 0 0,1 0-1 0 0,-1 0 1 0 0,1 0 0 0 0,0 0 0 0 0,-1 1 59 0 0,-8 10-52 0 0,2 1-1 0 0,-1 0 0 0 0,2 0 1 0 0,-1 1-1 0 0,2 0 1 0 0,0 0-1 0 0,1 0 0 0 0,0 1 1 0 0,1-1-1 0 0,1 1 0 0 0,0 0 1 0 0,1 0-1 0 0,0 0 1 0 0,1 0-1 0 0,2 4 53 0 0,-2-14 39 0 0,1 0-1 0 0,0 0 1 0 0,1-1 0 0 0,-1 1-1 0 0,1-1 1 0 0,0 1-1 0 0,0-1 1 0 0,0 1 0 0 0,0-1-1 0 0,1 0 1 0 0,0 0 0 0 0,0 0-1 0 0,0-1 1 0 0,0 1 0 0 0,1-1-1 0 0,-1 1 1 0 0,1-1 0 0 0,0 0-1 0 0,0-1 1 0 0,0 1 0 0 0,0-1-1 0 0,1 1 1 0 0,-1-1 0 0 0,1 0-1 0 0,-1-1 1 0 0,1 1 0 0 0,-1-1-1 0 0,1 0 1 0 0,1 0-39 0 0,4 1 145 0 0,0-1 0 0 0,-1 0 0 0 0,1-1 0 0 0,0 0 0 0 0,0-1 1 0 0,-1 0-1 0 0,1 0 0 0 0,0-1 0 0 0,-1 0 0 0 0,1 0 0 0 0,-1-2 0 0 0,0 1 0 0 0,0-1 1 0 0,2-1-146 0 0,3-3 79 0 0,-1-1 0 0 0,-1-1 0 0 0,0 1 1 0 0,0-2-1 0 0,-1 0 0 0 0,0 0 0 0 0,-1-1 1 0 0,0 0-1 0 0,-1-1 0 0 0,0 0 0 0 0,-1-1 1 0 0,-1 0-1 0 0,0 0 0 0 0,-1 0 1 0 0,-1-1-1 0 0,0 0 0 0 0,0 0 0 0 0,-2 0 1 0 0,0 0-1 0 0,-1-1 0 0 0,0 0 0 0 0,-1 1 1 0 0,-1-11-80 0 0,0 24-33 0 0,1 0-7 0 0,-1 1 0 0 0,1-1 0 0 0,0 0 0 0 0,-1 0 0 0 0,1 0 0 0 0,-1 0 0 0 0,1 0 0 0 0,-1 0 0 0 0,0 0 0 0 0,0 0 0 0 0,0 0 0 0 0,0 0 0 0 0,0 0 0 0 0,0 0 0 0 0,-1 0 0 0 0,1 0 0 0 0,0 1 0 0 0,-1-1 0 0 0,0 0 0 0 0,1 0 0 0 0,-1 0 0 0 0,0 0 0 0 0,0 1 0 0 0,0-1 0 0 0,0 0 0 0 0,-1 1 0 0 0,1-1 0 0 0,0 1 0 0 0,-1-1 0 0 0,1 1 0 0 0,-1 0 0 0 0,1 0 0 0 0,-1-1 0 0 0,1 1 0 0 0,-1 0 0 0 0,0 0 0 0 0,0 1 0 0 0,1-1 0 0 0,-1 0 0 0 0,0 0 0 0 0,0 1 0 0 0,0 0 0 0 0,0-1 0 0 0,0 1 0 0 0,0 0 0 0 0,0 0 0 0 0,0 0 0 0 0,0 0 0 0 0,0 0 0 0 0,0 0 0 0 0,0 0 40 0 0,-5 7-97 0 0,0-1 0 0 0,0 1 0 0 0,1 0 0 0 0,-1 0-1 0 0,2 1 1 0 0,-1 0 0 0 0,1 0 0 0 0,0 0 0 0 0,1 0 0 0 0,0 1-1 0 0,0 0 1 0 0,1 0 0 0 0,0 0 0 0 0,-1 8 97 0 0,-1-2 71 0 0,0 0 0 0 0,2 0 0 0 0,0 1-1 0 0,0-1 1 0 0,2 1 0 0 0,0-1 0 0 0,0 1 0 0 0,2-1 0 0 0,0 1 0 0 0,0-1-1 0 0,2 1 1 0 0,0-1 0 0 0,0 0 0 0 0,3 5-71 0 0,41 82 295 0 0,-23-52-2794 0 0,-3 2-7437 0 0,-18-45 5994 0 0</inkml:trace>
  <inkml:trace contextRef="#ctx0" brushRef="#br0" timeOffset="12191.536">2986 612 8386 0 0,'0'0'2811'0'0,"0"0"-1869"0"0,0 0-401 0 0,0 0 182 0 0,0 0 133 0 0,0 0-4 0 0,0 0-149 0 0,0 0-207 0 0,-9 32-174 0 0,-28 99-125 0 0,28-51-8 0 0,26-18-1530 0 0,-12-56-468 0 0,-2-4-6761 0 0,-2-2 3272 0 0</inkml:trace>
  <inkml:trace contextRef="#ctx0" brushRef="#br0" timeOffset="12657.372">2887 579 5697 0 0,'0'0'880'0'0,"0"0"-338"0"0,0 0 10 0 0,0 0 208 0 0,0 0 112 0 0,0 0 63 0 0,0 0-7 0 0,0 0-11 0 0,0 0 8 0 0,0 0-93 0 0,0 0-153 0 0,0 0-157 0 0,0 0-112 0 0,24-4-58 0 0,121-20 229 0 0,-39 19 9 0 0,-104 7-591 0 0,0-1 0 0 0,-1 0-1 0 0,0 1 1 0 0,1-1-1 0 0,-1 1 1 0 0,0 0 0 0 0,0-1-1 0 0,0 1 1 0 0,0 0 0 0 0,0 0-1 0 0,0-1 1 0 0,0 1-1 0 0,-1 0 1 0 0,1 0 0 0 0,-1 0-1 0 0,1 0 1 0 0,-1 0 0 0 0,0 0-1 0 0,0 0 1 0 0,0 0 0 0 0,0 0-1 0 0,0 0 1 0 0,0 0-1 0 0,0 0 1 0 0,-1 0 0 0 0,1 0-1 0 0,-1 0 1 0 0,1 0 0 0 0,-1 0-1 0 0,0 0 1 0 0,0-1-1 0 0,0 1 1 0 0,0 0 0 0 0,0 0-1 0 0,-1 1 2 0 0,-151 165 972 0 0,152-168-975 0 0,0 1-1 0 0,1 0 1 0 0,-1 0-1 0 0,0-1 1 0 0,0 1-1 0 0,1 0 1 0 0,-1 0-1 0 0,0 0 1 0 0,1-1-1 0 0,-1 1 1 0 0,1 0-1 0 0,-1 0 1 0 0,1 0-1 0 0,0 0 1 0 0,-1 0-1 0 0,1 0 0 0 0,0 0 1 0 0,0 0-1 0 0,-1 0 1 0 0,1 1-1 0 0,0-1 1 0 0,0 0-1 0 0,0 0 1 0 0,0 0-1 0 0,1 0 1 0 0,-1 0-1 0 0,0 0 1 0 0,0 0-1 0 0,1 0 1 0 0,-1 0-1 0 0,0 0 1 0 0,1 0-1 0 0,-1 0 1 0 0,1 0-1 0 0,-1 0 0 0 0,1-1 1 0 0,0 1-1 0 0,-1 0 1 0 0,1 0-1 0 0,0 0 1 0 0,0-1-1 0 0,0 1 1 0 0,-1 0-1 0 0,1-1 1 0 0,0 1-1 0 0,0-1 1 0 0,0 1-1 0 0,0-1 1 0 0,1 1 3 0 0,60 18 138 0 0,-44-14-87 0 0,-16-5-44 0 0,0 1 1 0 0,0-1 0 0 0,0 1 0 0 0,-1 0-1 0 0,1 0 1 0 0,0 0 0 0 0,-1 0 0 0 0,1 0-1 0 0,-1 0 1 0 0,1 0 0 0 0,-1 1 0 0 0,1-1 0 0 0,-1 0-1 0 0,0 1 1 0 0,0-1 0 0 0,1 1 0 0 0,-1-1-1 0 0,0 1 1 0 0,0 0 0 0 0,-1 0 0 0 0,1-1-1 0 0,0 1 1 0 0,-1 0 0 0 0,1 0 0 0 0,-1 0 0 0 0,1 0-1 0 0,-1-1 1 0 0,0 1 0 0 0,0 0 0 0 0,0 0-1 0 0,0 0 1 0 0,0 0 0 0 0,0 0 0 0 0,0 0-1 0 0,-1 0 1 0 0,1 0 0 0 0,-1-1 0 0 0,0 1 0 0 0,1 0-1 0 0,-1 0 1 0 0,0-1 0 0 0,0 1 0 0 0,0 0-1 0 0,0-1 1 0 0,0 1 0 0 0,0-1 0 0 0,-1 1 0 0 0,1-1-1 0 0,0 1 1 0 0,-1-1 0 0 0,1 0 0 0 0,-1 0-1 0 0,0 0 1 0 0,1 0 0 0 0,-1 0 0 0 0,0 0-1 0 0,1 0 1 0 0,-2-1-8 0 0,-135 88-1324 0 0,102-73-1349 0 0,12-11-5775 0 0,20-4 2528 0 0</inkml:trace>
  <inkml:trace contextRef="#ctx0" brushRef="#br0" timeOffset="12969.984">3319 568 8746 0 0,'0'0'744'0'0,"0"0"-300"0"0,0 0 195 0 0,0 0 382 0 0,0 0 204 0 0,0 0-16 0 0,0 0-234 0 0,0 0-265 0 0,0 0-172 0 0,0 0-107 0 0,0 0-103 0 0,0 0-96 0 0,0 0-64 0 0,5 32-53 0 0,16 103-36 0 0,-15-33 39 0 0,-35 33-1167 0 0,19-104-330 0 0,8-10-5388 0 0,2-21 4064 0 0,0 0-368 0 0,0 0 318 0 0</inkml:trace>
  <inkml:trace contextRef="#ctx0" brushRef="#br0" timeOffset="13239.044">3325 612 5249 0 0,'0'0'1384'0'0,"0"0"-834"0"0,0 0-117 0 0,0 0 481 0 0,0 0 411 0 0,0 0 146 0 0,0 0-72 0 0,0 0-228 0 0,0 0-214 0 0,0 0-187 0 0,0 0-171 0 0,0 0-168 0 0,33 0-139 0 0,104 0-112 0 0,-11-4 753 0 0,-92 2-3121 0 0,6 1-5934 0 0,-39 1 4172 0 0,0 3 152 0 0</inkml:trace>
  <inkml:trace contextRef="#ctx0" brushRef="#br0" timeOffset="13459.946">3374 804 3113 0 0,'0'0'1288'0'0,"0"0"-624"0"0,0 0 128 0 0,0 0 160 0 0,0 0-95 0 0,0 0-233 0 0,0 0-200 0 0,0 0-160 0 0,0 0-144 0 0,0 0-240 0 0,207-41-392 0 0,-178 34-696 0 0,-9-1-1353 0 0,-5 8-2136 0 0</inkml:trace>
</inkml:ink>
</file>

<file path=ppt/ink/ink2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50.9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355 240 2537 0 0,'0'0'2333'0'0,"0"0"-996"0"0,0 0-206 0 0,0 0 133 0 0,0 0 173 0 0,0 0 104 0 0,0 0-80 0 0,0 0-227 0 0,0 0-272 0 0,0 0-245 0 0,0 0-230 0 0,-1-6-164 0 0,0 2-287 0 0,0 3-23 0 0,1 0 1 0 0,0 0-1 0 0,-1-1 1 0 0,1 1 0 0 0,0 0-1 0 0,0 0 1 0 0,-1 0-1 0 0,1-1 1 0 0,0 1-1 0 0,0 0 1 0 0,0 0-1 0 0,1 0 1 0 0,-1-1-1 0 0,0 1 1 0 0,0 0-1 0 0,1 0 1 0 0,-1 0-1 0 0,0 0 1 0 0,1 0 0 0 0,-1-1-1 0 0,1 1 1 0 0,0 0-1 0 0,-1 0 1 0 0,1 0-1 0 0,0 0 1 0 0,0 1-1 0 0,-1-1 1 0 0,1 0-1 0 0,0 0 1 0 0,0 0-1 0 0,0 1 1 0 0,0-1-1 0 0,0 0 1 0 0,0 1 0 0 0,0-1-1 0 0,0 1 1 0 0,0-1-1 0 0,1 1 1 0 0,0-1-14 0 0,245-64 3280 0 0,-162 64-3050 0 0,-82 2-231 0 0,-1 0 0 0 0,0 0 1 0 0,1 0-1 0 0,-1 0 0 0 0,0 1 0 0 0,0-1 0 0 0,0 0 1 0 0,0 1-1 0 0,0 0 0 0 0,0-1 0 0 0,0 1 1 0 0,0 0-1 0 0,-1 0 0 0 0,1 0 0 0 0,-1 0 0 0 0,1 0 1 0 0,-1 1-1 0 0,0-1 0 0 0,0 0 0 0 0,0 1 1 0 0,0-1-1 0 0,0 1 0 0 0,-1-1 0 0 0,1 1 0 0 0,-1-1 1 0 0,0 1-1 0 0,1-1 0 0 0,-1 1 0 0 0,0-1 1 0 0,0 1-1 0 0,-1 0 1 0 0,-1 7 32 0 0,-1 1 0 0 0,0-1 0 0 0,-1 0 0 0 0,0 0 0 0 0,-1 0 0 0 0,0-1 1 0 0,0 0-1 0 0,-1 1 0 0 0,-1-2 0 0 0,1 1 0 0 0,-1-1 0 0 0,0 0 0 0 0,-1-1 0 0 0,0 1 0 0 0,0-2 1 0 0,-10 7-33 0 0,-16 19 78 0 0,-62 67 190 0 0,95-96-253 0 0,-1-1 0 0 0,1 1 0 0 0,0 0 1 0 0,0 0-1 0 0,1-1 0 0 0,-1 1 0 0 0,1 0 0 0 0,-1 0 0 0 0,1 0 0 0 0,0 0 1 0 0,0 0-1 0 0,0 0 0 0 0,0 0 0 0 0,1-1 0 0 0,-1 1 0 0 0,1 0 0 0 0,-1 0 1 0 0,1 0-1 0 0,0 0 0 0 0,0-1 0 0 0,1 1 0 0 0,-1 0 0 0 0,1-1 0 0 0,-1 1 1 0 0,1-1-1 0 0,0 0 0 0 0,-1 0 0 0 0,1 1 0 0 0,0-1 0 0 0,1 0 0 0 0,-1 0 1 0 0,0-1-1 0 0,1 1 0 0 0,-1 0 0 0 0,1-1 0 0 0,-1 0 0 0 0,1 1 1 0 0,0-1-1 0 0,-1 0 0 0 0,1 0 0 0 0,0-1 0 0 0,1 1-15 0 0,130 12 1482 0 0,-96-14-1102 0 0,-32-6-1063 0 0,-6-1-7175 0 0,0 5 413 0 0,0 2-741 0 0</inkml:trace>
  <inkml:trace contextRef="#ctx0" brushRef="#br0" timeOffset="304.047">891 0 6145 0 0,'0'0'2190'0'0,"0"0"-1322"0"0,0 0-410 0 0,0 0 171 0 0,0 0 337 0 0,0 0 257 0 0,0 0 88 0 0,0 0-36 0 0,0 0-141 0 0,0 0-160 0 0,0 0-147 0 0,0 0-156 0 0,0 0-125 0 0,30 19-72 0 0,96 58-59 0 0,-56-14 233 0 0,-61-53-614 0 0,-1 0 0 0 0,0 1 1 0 0,0 0-1 0 0,-1 0 0 0 0,-1 0 1 0 0,0 1-1 0 0,0 0 0 0 0,-1 1 0 0 0,-1-1 1 0 0,0 1-1 0 0,-1 0 0 0 0,0 0 1 0 0,-1 0-1 0 0,0 0 0 0 0,-1 1 1 0 0,-1-1-1 0 0,0 0 0 0 0,0 0 0 0 0,-2 1 1 0 0,0-1-1 0 0,0 0 0 0 0,-1 0 1 0 0,-1 0-1 0 0,0-1 0 0 0,-4 10-34 0 0,-83 107-1676 0 0,6-66-3170 0 0,41-39-2544 0 0,30-19-309 0 0</inkml:trace>
  <inkml:trace contextRef="#ctx0" brushRef="#br0" timeOffset="767.276">110 89 1384 0 0,'0'0'1691'0'0,"0"0"-844"0"0,0 0-80 0 0,0 0 463 0 0,0 0 402 0 0,0 0 171 0 0,0 0-99 0 0,0 0-317 0 0,0 0-292 0 0,-16 32-263 0 0,-52 101-195 0 0,46-57 66 0 0,22-63-562 0 0,-1-5-67 0 0,0 7 37 0 0,0 0 0 0 0,0 1 0 0 0,2-1 0 0 0,0 1 0 0 0,1-1 0 0 0,0 0 0 0 0,1 1 0 0 0,1-2 0 0 0,0 1 1 0 0,1 0-1 0 0,1-1 0 0 0,3 7-111 0 0,-2-10-23 0 0,1 0 1 0 0,1-1 0 0 0,0 1 0 0 0,0-2 0 0 0,1 1-1 0 0,0-1 1 0 0,1-1 0 0 0,0 0 0 0 0,0-1-1 0 0,1 0 1 0 0,0 0 0 0 0,0-1 0 0 0,0-1 0 0 0,13 4 22 0 0,64 17-7339 0 0,-69-22-2271 0 0</inkml:trace>
</inkml:ink>
</file>

<file path=ppt/ink/ink2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56.6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502 251 0 0 0,'0'0'822'0'0,"0"0"797"0"0,0 0 214 0 0,0 0-84 0 0,0 0-173 0 0,0 0-137 0 0,0 0-157 0 0,2-4-148 0 0,9-21 1808 0 0,-42 25 31 0 0,-68 33-2580 0 0,75-22-297 0 0,-287 139 993 0 0,262-130-597 0 0,82-5-1387 0 0,137 7 1359 0 0,53 0-273 0 0,-221-22-182 0 0,0 0 1 0 0,-1 0-1 0 0,1 0 0 0 0,-1 0 1 0 0,1 1-1 0 0,-1-1 1 0 0,1 1-1 0 0,-1-1 0 0 0,1 1 1 0 0,-1-1-1 0 0,0 1 1 0 0,1 0-1 0 0,-1 0 0 0 0,0 0 1 0 0,1 0-1 0 0,-1 0 1 0 0,0 0-1 0 0,0 0 0 0 0,0 0 1 0 0,0 0-1 0 0,0 0 1 0 0,0 1-1 0 0,0-1 0 0 0,0 0 1 0 0,-1 1-1 0 0,1-1 1 0 0,0 1-1 0 0,-1-1 0 0 0,1 1 1 0 0,-1-1-1 0 0,0 1 1 0 0,0-1-1 0 0,1 1 0 0 0,-1-1 1 0 0,0 1-1 0 0,0-1 1 0 0,0 1-1 0 0,0 0 0 0 0,-1-1 1 0 0,1 1-10 0 0,-91 93 709 0 0,80-86-679 0 0,-256 212 156 0 0,266-220-187 0 0,-6 4-11 0 0,1 0 0 0 0,0 1 1 0 0,0-1-1 0 0,0 1 0 0 0,1 1 0 0 0,0-1 1 0 0,0 1-1 0 0,0 0 0 0 0,1 0 0 0 0,0 0 1 0 0,1 0-1 0 0,0 1 0 0 0,0 0 1 0 0,0 0-1 0 0,1-1 0 0 0,-1 6 12 0 0,6-8-8 0 0,0-1-1 0 0,1 1 1 0 0,-1-1 0 0 0,1 0 0 0 0,0 0-1 0 0,1 0 1 0 0,-1 0 0 0 0,0-1-1 0 0,1 0 1 0 0,0 0 0 0 0,0 0 0 0 0,0 0-1 0 0,0-1 1 0 0,0 0 0 0 0,1 0-1 0 0,-1 0 1 0 0,0-1 0 0 0,1 0 0 0 0,-1 0-1 0 0,1 0 1 0 0,0-1 0 0 0,-1 0-1 0 0,3 0 9 0 0,1 2-21 0 0,7 0-124 0 0,0 0 1 0 0,1-1-1 0 0,-1-1 0 0 0,1-1 1 0 0,-1 0-1 0 0,1-1 0 0 0,-1 0 0 0 0,0-2 1 0 0,0 0-1 0 0,0-1 0 0 0,2-1 145 0 0,42-24-3937 0 0,-9-11-4765 0 0,-39 29 2834 0 0</inkml:trace>
  <inkml:trace contextRef="#ctx0" brushRef="#br0" timeOffset="247.077">257 1 7090 0 0,'0'0'3403'0'0,"0"0"-2762"0"0,0 0-734 0 0,0 0 140 0 0,0 0 230 0 0,0 0 278 0 0,0 0 220 0 0,-11 35 118 0 0,-33 113 5 0 0,33-39 302 0 0,12-88-1004 0 0,93 535 1171 0 0,-77-245-2223 0 0,-17-244-3168 0 0,0 0-3861 0 0,0-60 3401 0 0</inkml:trace>
</inkml:ink>
</file>

<file path=ppt/ink/ink2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59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194 44 8986 0 0,'0'0'-191'0'0,"0"0"-373"0"0,0 0-1 0 0,0 0 397 0 0,0 0 561 0 0,0 0 402 0 0,0 0 73 0 0,-3 34-85 0 0,-10 106-150 0 0,-8 215 657 0 0,0-152-3451 0 0,20-196 1726 0 0,-10 27-8684 0 0,9-30 8574 0 0</inkml:trace>
  <inkml:trace contextRef="#ctx0" brushRef="#br0" timeOffset="253.508">0 55 5785 0 0,'0'0'-5'0'0,"0"0"220"0"0,0 0 670 0 0,0 0 474 0 0,0 0 257 0 0,33 4 34 0 0,104 11-172 0 0,-97-12-825 0 0,0-2 1 0 0,0-1-1 0 0,0-3 1 0 0,0-1-1 0 0,24-6-653 0 0,1 0 271 0 0,261-40-909 0 0,-288 49-3293 0 0,-34 5-2534 0 0,-4 0 978 0 0</inkml:trace>
  <inkml:trace contextRef="#ctx0" brushRef="#br0" timeOffset="486.006">192 475 6537 0 0,'0'0'625'0'0,"0"0"47"0"0,0 0 320 0 0,0 0 272 0 0,0 0 168 0 0,189-51-143 0 0,-154 40-289 0 0,0 3-304 0 0,0-3-328 0 0,-3 4-272 0 0,1 3-288 0 0,-2 0-400 0 0,-3 1-552 0 0,-4-1-953 0 0,-6 4-1623 0 0,-5 0-3506 0 0</inkml:trace>
  <inkml:trace contextRef="#ctx0" brushRef="#br0" timeOffset="1458.846">1173 306 2841 0 0,'0'0'357'0'0,"0"0"-176"0"0,0 0 115 0 0,0 0 303 0 0,0 0 240 0 0,0 0 99 0 0,0 0-46 0 0,0 0-192 0 0,-19 33-259 0 0,-62 104-218 0 0,14-45-114 0 0,46-70-105 0 0,-134 128 422 0 0,156-149-373 0 0,-1 0 0 0 0,0 0 0 0 0,0-1 0 0 0,1 1 0 0 0,-1 0 0 0 0,0 0-1 0 0,1 0 1 0 0,-1 0 0 0 0,1 0 0 0 0,-1 0 0 0 0,1-1 0 0 0,-1 1 0 0 0,1 0 0 0 0,0 0 0 0 0,-1-1 0 0 0,1 1 0 0 0,0-1 0 0 0,0 1 0 0 0,0 0 0 0 0,-1-1 0 0 0,1 1-1 0 0,0-1 1 0 0,0 0 0 0 0,0 1 0 0 0,0-1 0 0 0,0 0 0 0 0,0 0 0 0 0,0 1 0 0 0,0-1 0 0 0,0 0 0 0 0,0 0 0 0 0,0 0 0 0 0,0 0 0 0 0,-1 0 0 0 0,1 0 0 0 0,0 0-1 0 0,0-1 1 0 0,0 1 0 0 0,0 0 0 0 0,0 0 0 0 0,0-1 0 0 0,0 1 0 0 0,0-1 0 0 0,0 1 0 0 0,0-1 0 0 0,-1 1 0 0 0,1-1 0 0 0,0 1 0 0 0,0-1 0 0 0,0 0-53 0 0,7 0 355 0 0,150-21 1481 0 0,82-15-812 0 0,-201 34-291 0 0,-38 3-364 0 0,-1 0 207 0 0,0 0 192 0 0,0 0 161 0 0,-15-15 2002 0 0,-86-88-1382 0 0,63 43-1335 0 0,-3-35 172 0 0,24-19-4316 0 0,17 107 2520 0 0,1-11-9554 0 0,2 14 4105 0 0</inkml:trace>
  <inkml:trace contextRef="#ctx0" brushRef="#br0" timeOffset="1885.96">1740 52 10458 0 0,'0'0'1449'0'0,"0"0"-469"0"0,0 0-165 0 0,0 0 119 0 0,0 0 157 0 0,0 0-9 0 0,0 0-159 0 0,0 0-272 0 0,0 0-293 0 0,0 0-194 0 0,0 0-105 0 0,0 0-12 0 0,2 7 33 0 0,3 26 26 0 0,-1 1 1 0 0,-2 0 0 0 0,-1-1 0 0 0,-1 1-1 0 0,-3 0 1 0 0,0-1 0 0 0,-2 0-1 0 0,-2 0 1 0 0,-1 0 0 0 0,-8 20-107 0 0,-13 94 164 0 0,77-129 633 0 0,-38-17-760 0 0,0 0-1 0 0,0 0 1 0 0,1-1-1 0 0,-1 0 1 0 0,0-1 0 0 0,0 0-1 0 0,0 0 1 0 0,0-1-1 0 0,0-1 1 0 0,0 0 0 0 0,0 0-1 0 0,-1-1 1 0 0,0 0-1 0 0,5-3-36 0 0,-6-26-4399 0 0,-21-2-7865 0 0,7 30 7296 0 0</inkml:trace>
  <inkml:trace contextRef="#ctx0" brushRef="#br0" timeOffset="2134.894">1446 273 7258 0 0,'0'0'1288'0'0,"0"0"-72"0"0,0 0 115 0 0,0 0 200 0 0,0 0 28 0 0,0 0-171 0 0,0 0-191 0 0,0 0-165 0 0,0 0-137 0 0,32-2-167 0 0,104-6-172 0 0,9-8 239 0 0,1-1-1057 0 0,-98 9-2271 0 0,-1 0-3583 0 0,-31 4-4371 0 0</inkml:trace>
</inkml:ink>
</file>

<file path=ppt/ink/ink2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04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2993 0 0,'0'0'790'0'0,"0"0"-187"0"0,0 0 23 0 0,0 0 186 0 0,0 0 199 0 0,0 0 48 0 0,0 0-143 0 0,0 0-231 0 0,0 0-223 0 0,0 0-107 0 0,0 0-42 0 0,0 0 64 0 0,8 0 83 0 0,309-11 5528 0 0,-129-16-5255 0 0,-159 18-979 0 0,-24 6-5107 0 0,-3 2-5565 0 0,-4 4 9252 0 0</inkml:trace>
</inkml:ink>
</file>

<file path=ppt/ink/ink2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05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3041 0 0,'0'0'1869'0'0,"0"0"-1186"0"0,0 0-35 0 0,0 0 583 0 0,0 0 532 0 0,0 0 235 0 0,0 0-114 0 0,0 0-299 0 0,0 0-356 0 0,32 0-322 0 0,100-1-232 0 0,-23-19 240 0 0,156-37-817 0 0,-152 32-10396 0 0,-99 22 2070 0 0</inkml:trace>
</inkml:ink>
</file>

<file path=ppt/ink/ink2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11.0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0 129 6505 0 0,'0'0'1049'0'0,"0"0"-333"0"0,0 0 60 0 0,0 0 372 0 0,0 0 406 0 0,0 0 114 0 0,0 0-158 0 0,0 0-226 0 0,35-3-238 0 0,112-10-214 0 0,53-16 726 0 0,206-33-858 0 0,-390 61-910 0 0,156-15-1515 0 0,-58 11-6414 0 0,-81 5-2133 0 0</inkml:trace>
  <inkml:trace contextRef="#ctx0" brushRef="#br0" timeOffset="-1935.041">377 372 6689 0 0,'0'0'958'0'0,"0"0"-905"0"0,0 0-339 0 0,0 0 8 0 0,0 0 282 0 0,0 0 367 0 0,0 0 284 0 0,0 0 192 0 0,0 0 19 0 0,0 0-132 0 0,0 0-171 0 0,0 0-157 0 0,0 0-113 0 0,6 34-48 0 0,15 106 14 0 0,7 102 1133 0 0,-24-181-1084 0 0,-4-34-3683 0 0,0-12-1758 0 0,0-14 2061 0 0,-2 2 573 0 0</inkml:trace>
  <inkml:trace contextRef="#ctx0" brushRef="#br0" timeOffset="-1618.23">55 420 960 0 0,'0'0'1247'0'0,"0"0"-731"0"0,0 0 60 0 0,0 0 421 0 0,0 0 290 0 0,0 0 113 0 0,0 0-72 0 0,0 0-110 0 0,0 0-101 0 0,36-4-69 0 0,114-12-46 0 0,146-34 3406 0 0,-233 37-4393 0 0,0 2 1 0 0,1 4-1 0 0,28 1-15 0 0,-65 17-3073 0 0,-23 19-6851 0 0,-7-23 5771 0 0</inkml:trace>
  <inkml:trace contextRef="#ctx0" brushRef="#br0" timeOffset="-1369.017">131 947 568 0 0,'0'0'2061'0'0,"0"0"-434"0"0,0 0 158 0 0,0 0 174 0 0,0 0-68 0 0,0 0-189 0 0,34-2-270 0 0,112-7-239 0 0,52-25 1907 0 0,62-20-3208 0 0,-227 53-3653 0 0,-19 1-3667 0 0,-7 0 1407 0 0</inkml:trace>
  <inkml:trace contextRef="#ctx0" brushRef="#br0" timeOffset="-718.429">1213 645 11466 0 0,'0'0'1541'0'0,"0"0"-330"0"0,0 0-167 0 0,0 0 23 0 0,0 0 1 0 0,0 0-172 0 0,0 0-296 0 0,0 0-278 0 0,0 0-216 0 0,0 0-115 0 0,0 0-34 0 0,0 0 3 0 0,0 0 6 0 0,-15 20-5 0 0,-91 130-178 0 0,11 10-2245 0 0,118-202 2100 0 0,2 2 1 0 0,2 1-1 0 0,2 0 1 0 0,30-30 361 0 0,93-65 719 0 0,-102 122-523 0 0,-28 50-141 0 0,9 109 362 0 0,23-34-155 0 0,-65-115 3214 0 0,-27-10-3748 0 0,28 9 511 0 0,-159-37-1751 0 0,112 34-2045 0 0,-2 3-4233 0 0,44 3 526 0 0</inkml:trace>
  <inkml:trace contextRef="#ctx0" brushRef="#br0" timeOffset="4145.513">1745 888 0 0 0,'0'0'912'0'0,"0"0"362"0"0,0 0 123 0 0,0 0 2 0 0,0 0-52 0 0,0 0-178 0 0,0 0-109 0 0,11 5-31 0 0,36 17 32 0 0,-43-20-826 0 0,-1-1 1 0 0,1 0 0 0 0,0 0 0 0 0,0-1 0 0 0,0 1-1 0 0,0-1 1 0 0,0 0 0 0 0,0 0 0 0 0,0 0 0 0 0,0 0-1 0 0,0-1 1 0 0,0 1 0 0 0,0-1 0 0 0,0 0 0 0 0,-1 0-1 0 0,1-1 1 0 0,0 1 0 0 0,0-1 0 0 0,-1 0-1 0 0,1 0 1 0 0,-1 0 0 0 0,2-2-236 0 0,8-3 518 0 0,12-9-72 0 0,0-1 1 0 0,-2-1-1 0 0,0-1 1 0 0,-1-1-1 0 0,-1-1 0 0 0,-1-1 1 0 0,-1-1-1 0 0,5-9-446 0 0,-13 19 68 0 0,0-1-1 0 0,-1-1 1 0 0,-1 0 0 0 0,0 0-1 0 0,-1 0 1 0 0,-1-1-1 0 0,0-1 1 0 0,-1 1-1 0 0,3-16-67 0 0,-9 31-35 0 0,1 1 0 0 0,-1-1-1 0 0,0 1 1 0 0,1 0-1 0 0,-1-1 1 0 0,1 1 0 0 0,-1-1-1 0 0,0 1 1 0 0,1 0-1 0 0,-1-1 1 0 0,0 1 0 0 0,0-1-1 0 0,0 1 1 0 0,1-1-1 0 0,-1 1 1 0 0,0-1 0 0 0,0 0-1 0 0,0 1 1 0 0,0-1-1 0 0,0 1 1 0 0,0-1 0 0 0,0 1-1 0 0,0-1 1 0 0,0 1-1 0 0,0-1 1 0 0,0 1 0 0 0,0-1-1 0 0,0 0 1 0 0,0 1-1 0 0,-1-1 1 0 0,1 1 0 0 0,0-1-1 0 0,0 1 1 0 0,-1-1-1 0 0,1 1 1 0 0,0 0 0 0 0,-1-1-1 0 0,1 1 1 0 0,0-1-1 0 0,-1 1 1 0 0,1 0 0 0 0,0-1-1 0 0,-1 1 1 0 0,1 0-1 0 0,-1-1 1 0 0,1 1 0 0 0,-1 0-1 0 0,1-1 1 0 0,-1 1-1 0 0,1 0 1 0 0,-1 0 0 0 0,1 0-1 0 0,-1 0 1 0 0,1 0-1 0 0,-1 0 1 0 0,0-1 0 0 0,1 1-1 0 0,-1 0 1 0 0,1 0-1 0 0,-1 1 1 0 0,1-1 0 0 0,-1 0-1 0 0,1 0 1 0 0,-1 0-1 0 0,1 0 1 0 0,-1 0 0 0 0,1 1-1 0 0,-1-1 36 0 0,-10 16-313 0 0,2 0-1 0 0,0 1 1 0 0,1 0-1 0 0,1 0 0 0 0,1 1 1 0 0,0 0-1 0 0,1 0 1 0 0,1 0-1 0 0,1 3 314 0 0,-1-6-46 0 0,1 0-1 0 0,1 0 1 0 0,0 1-1 0 0,1 0 0 0 0,1-1 1 0 0,0 1-1 0 0,1-1 1 0 0,2 6 46 0 0,-2-17 32 0 0,0 1 0 0 0,0 0 0 0 0,0-1 0 0 0,1 1 0 0 0,0-1 0 0 0,0 0 0 0 0,0 0 1 0 0,0 0-1 0 0,1 0 0 0 0,0 0 0 0 0,-1 0 0 0 0,1 0 0 0 0,1-1 0 0 0,-1 0 0 0 0,0 1 0 0 0,1-1 1 0 0,0 0-1 0 0,0-1 0 0 0,0 1 0 0 0,0-1 0 0 0,0 0 0 0 0,0 0 0 0 0,0 0 0 0 0,1 0 1 0 0,-1-1-1 0 0,1 0 0 0 0,-1 0 0 0 0,1 0 0 0 0,3 0-32 0 0,7 0 259 0 0,1 0 1 0 0,-1-2-1 0 0,1 1 0 0 0,-1-2 0 0 0,0 0 1 0 0,1-1-1 0 0,-1-1 0 0 0,-1 0 1 0 0,1-1-1 0 0,0 0 0 0 0,-1-1 0 0 0,0-1 1 0 0,-1 0-1 0 0,7-5-259 0 0,13-10 339 0 0,0-1 1 0 0,-2-2 0 0 0,0-1-1 0 0,-2-1 1 0 0,0-2-340 0 0,-18 18 17 0 0,-1 1 1 0 0,0-2-1 0 0,-1 1 1 0 0,0-1-1 0 0,-1-1 0 0 0,0 1 1 0 0,-1-1-1 0 0,0-1 1 0 0,-1 1-1 0 0,-1-1 0 0 0,0 0 1 0 0,-1 0-1 0 0,0-1 1 0 0,-1 1-1 0 0,-1-1 1 0 0,0 0-1 0 0,-1-11-17 0 0,-1 23-72 0 0,-1 0-1 0 0,1 0 1 0 0,-1 0 0 0 0,0 1-1 0 0,0-1 1 0 0,0 0 0 0 0,0 1 0 0 0,0-1-1 0 0,0 1 1 0 0,-1-1 0 0 0,1 1-1 0 0,-1 0 1 0 0,0 0 0 0 0,0-1 0 0 0,1 1-1 0 0,-1 0 1 0 0,-1 0 0 0 0,1 1-1 0 0,0-1 1 0 0,0 0 0 0 0,-1 1 0 0 0,1 0-1 0 0,-1-1 1 0 0,1 1 0 0 0,-1 0-1 0 0,0 0 1 0 0,1 0 0 0 0,-1 1 0 0 0,0-1-1 0 0,0 1 1 0 0,1-1 0 0 0,-1 1-1 0 0,0 0 1 0 0,0 0 0 0 0,0 0 0 0 0,0 0-1 0 0,1 1 1 0 0,-1-1 0 0 0,0 1-1 0 0,0 0 1 0 0,1 0 0 0 0,-1 0 0 0 0,1 0-1 0 0,-1 0 1 0 0,1 0 0 0 0,-1 1-1 0 0,1-1 1 0 0,-1 1 0 0 0,0 0 72 0 0,-4 6-57 0 0,1 0 0 0 0,-1 1 0 0 0,1-1 1 0 0,1 1-1 0 0,-1 0 0 0 0,1 0 0 0 0,1 1 1 0 0,0 0-1 0 0,0-1 0 0 0,1 1 0 0 0,1 1 0 0 0,-1-1 1 0 0,1 0-1 0 0,1 1 0 0 0,0-1 0 0 0,1 1 1 0 0,0-1-1 0 0,0 1 0 0 0,2 5 57 0 0,1-8 56 0 0,0 0 0 0 0,1 0 1 0 0,0-1-1 0 0,1 1 0 0 0,-1-1 1 0 0,1 0-1 0 0,1 0 0 0 0,0-1 0 0 0,0 1 1 0 0,0-1-1 0 0,0 0 0 0 0,1-1 0 0 0,0 0 1 0 0,0 0-1 0 0,1 0 0 0 0,-1-1 0 0 0,1 0 1 0 0,0-1-1 0 0,0 1 0 0 0,0-2 1 0 0,2 1-57 0 0,2 2 165 0 0,0-1 1 0 0,0-1-1 0 0,0 0 1 0 0,0-1-1 0 0,1 0 1 0 0,-1-1-1 0 0,1-1 1 0 0,-1 0-1 0 0,1 0 1 0 0,-1-1-1 0 0,0-1 1 0 0,1 0-1 0 0,-1 0 1 0 0,0-2-1 0 0,0 1 1 0 0,0-1 0 0 0,-1-1-1 0 0,1 0 1 0 0,-1-1-1 0 0,-1 0 1 0 0,1-1-1 0 0,-1 0 1 0 0,0 0-1 0 0,0-1 1 0 0,0-1-166 0 0,2-4 12 0 0,0 0 1 0 0,-1-1-1 0 0,0 0 1 0 0,-1-1 0 0 0,-1 0-1 0 0,0 0 1 0 0,-1-1-1 0 0,0 0 1 0 0,-2-1-1 0 0,0 1 1 0 0,-1-1-1 0 0,0-1 1 0 0,-2 1-1 0 0,0 0 1 0 0,-1-1 0 0 0,0 0-1 0 0,-2-8-12 0 0,1 24-33 0 0,0 1 0 0 0,-1-1 0 0 0,0 0 0 0 0,1 1 0 0 0,-1-1 0 0 0,0 0-1 0 0,0 1 1 0 0,0-1 0 0 0,0 0 0 0 0,0 1 0 0 0,-1-1 0 0 0,1 0 0 0 0,0 1 0 0 0,-1-1 0 0 0,1 0 0 0 0,-1 1 0 0 0,0-1-1 0 0,1 1 1 0 0,-1-1 0 0 0,0 1 0 0 0,0-1 0 0 0,0 1 0 0 0,0 0 0 0 0,0-1 0 0 0,0 1 0 0 0,0 0 0 0 0,-1 0-1 0 0,1 0 1 0 0,0 0 0 0 0,-1 0 0 0 0,1 0 0 0 0,-1 0 0 0 0,1 0 0 0 0,-1 1 0 0 0,1-1 0 0 0,-1 0 0 0 0,0 1 0 0 0,1 0-1 0 0,-1-1 1 0 0,0 1 0 0 0,1 0 0 0 0,-1 0 0 0 0,0 0 0 0 0,1 0 0 0 0,-1 0 0 0 0,0 0 0 0 0,1 0 0 0 0,-1 0-1 0 0,0 1 1 0 0,1-1 0 0 0,-1 1 0 0 0,0-1 0 0 0,1 1 0 0 0,-1 0 0 0 0,1 0 0 0 0,-1 0 0 0 0,1-1 0 0 0,0 1 0 0 0,-1 0-1 0 0,1 1 1 0 0,0-1 0 0 0,0 0 0 0 0,-1 0 0 0 0,1 1 0 0 0,0-1 33 0 0,-6 10-37 0 0,0 1-1 0 0,1 0 1 0 0,0 0-1 0 0,1 0 1 0 0,0 0 0 0 0,1 1-1 0 0,1-1 1 0 0,0 1-1 0 0,0 0 1 0 0,2 0-1 0 0,-1 1 1 0 0,2 0 37 0 0,0 10-6 0 0,2 0 0 0 0,0 1 0 0 0,2-1 0 0 0,1-1 0 0 0,0 1 0 0 0,2-1 0 0 0,1 0 0 0 0,1 0 0 0 0,8 16 6 0 0,83 153-1683 0 0,-91-179 841 0 0,7 12-2228 0 0,-5-9-3389 0 0,-5-11-1231 0 0</inkml:trace>
  <inkml:trace contextRef="#ctx0" brushRef="#br0" timeOffset="4715.101">3408 689 5409 0 0,'0'0'2103'0'0,"0"0"-1249"0"0,0 0-262 0 0,0 0 177 0 0,0 0 149 0 0,0 0-14 0 0,0 0-116 0 0,0 0-154 0 0,0 0-178 0 0,-26 34-152 0 0,-79 105-132 0 0,50-56-19 0 0,51-77-166 0 0,-2 1-31 0 0,1 1 1 0 0,0 0-1 0 0,0 0 0 0 0,1 0 1 0 0,0 1-1 0 0,0 0 1 0 0,1 0-1 0 0,0 0 1 0 0,1 0-1 0 0,0 0 1 0 0,0 0-1 0 0,1 2 44 0 0,18-19 672 0 0,182-274 1578 0 0,-78 150-1955 0 0,-119 132-299 0 0,0 0-1 0 0,-1 1 1 0 0,1 0-1 0 0,-1-1 1 0 0,1 1 0 0 0,-1 0-1 0 0,0-1 1 0 0,1 1-1 0 0,-1 0 1 0 0,0 0 0 0 0,1 0-1 0 0,-1 1 1 0 0,0-1 0 0 0,0 0-1 0 0,0 0 1 0 0,0 1-1 0 0,0-1 1 0 0,0 0 0 0 0,0 1-1 0 0,-1-1 1 0 0,1 1 0 0 0,0-1-1 0 0,-1 1 1 0 0,1-1-1 0 0,-1 1 1 0 0,0-1 0 0 0,1 1-1 0 0,-1 0 1 0 0,0-1-1 0 0,0 1 1 0 0,0 0 0 0 0,0-1-1 0 0,0 1 1 0 0,0-1 0 0 0,-1 1-1 0 0,1 0 1 0 0,-1-1-1 0 0,1 1 1 0 0,-1-1 0 0 0,1 1-1 0 0,-2 0 5 0 0,3 10 76 0 0,4 23-47 0 0,1 0 1 0 0,2 0-1 0 0,1 0 0 0 0,1-1 1 0 0,6 8-30 0 0,23 57 97 0 0,-47-99 2435 0 0,-33-29-2481 0 0,12 7-317 0 0,0 0-1 0 0,-1 2 1 0 0,-1 1-1 0 0,-1 1 1 0 0,-1 2-1 0 0,-28-10 267 0 0,16 19-2387 0 0,30 7-1046 0 0,0-1-3596 0 0,11 1 2017 0 0</inkml:trace>
  <inkml:trace contextRef="#ctx0" brushRef="#br0" timeOffset="5061.666">3871 659 6369 0 0,'0'0'2512'0'0,"0"0"-1476"0"0,0 0-588 0 0,0 0 15 0 0,0 0 174 0 0,0 0 177 0 0,0 0 115 0 0,0 0 27 0 0,0 0-82 0 0,0 0-163 0 0,0 0-171 0 0,0 0-124 0 0,0 0-100 0 0,5 26-51 0 0,14 78-29 0 0,-9 69 696 0 0,-11-155-890 0 0,-13 54-373 0 0,-2-49-2956 0 0,6-23-6373 0 0,6 0 4442 0 0</inkml:trace>
  <inkml:trace contextRef="#ctx0" brushRef="#br0" timeOffset="5335.634">3873 696 7690 0 0,'0'0'915'0'0,"0"0"-386"0"0,0 0-125 0 0,0 0 84 0 0,0 0 167 0 0,0 0 133 0 0,0 0 74 0 0,0 0 38 0 0,0 0-25 0 0,0 0-94 0 0,0 0-122 0 0,0 0-150 0 0,0 0-154 0 0,26 0-111 0 0,82 0-81 0 0,-3-14-434 0 0,-74 11-1699 0 0,-21 2-1316 0 0,1 1-3734 0 0,-11 0 2750 0 0</inkml:trace>
  <inkml:trace contextRef="#ctx0" brushRef="#br0" timeOffset="5581.038">3890 902 4385 0 0,'0'0'952'0'0,"0"0"-32"0"0,0 0 353 0 0,0 0 79 0 0,0 0-168 0 0,0 0-216 0 0,0 0-215 0 0,0 0-185 0 0,0 0-192 0 0,0 0-184 0 0,193-29-192 0 0,-162 18-240 0 0,3 0-528 0 0,-1 0-857 0 0,0 0-1359 0 0,-6 3-1937 0 0,-10 1 2536 0 0</inkml:trace>
  <inkml:trace contextRef="#ctx0" brushRef="#br0" timeOffset="9201.055">4994 221 1256 0 0,'0'0'1318'0'0,"0"0"-578"0"0,0 0-209 0 0,0 0 94 0 0,0 0 206 0 0,0 0 196 0 0,0 0 75 0 0,0 0-102 0 0,0 0-203 0 0,0 0-226 0 0,0 0-208 0 0,0 0-150 0 0,0 0-73 0 0,-1 3 3 0 0,-81 153 2810 0 0,-16-7-2219 0 0,-5-5 0 0 0,-81 81-734 0 0,79-96 188 0 0,-33 48-201 0 0,119-118-2611 0 0,62-59-4855 0 0,-32-7 4559 0 0,-3 3 690 0 0</inkml:trace>
  <inkml:trace contextRef="#ctx0" brushRef="#br0" timeOffset="9504.724">5160 597 8370 0 0,'0'0'49'0'0,"0"0"-65"0"0,0 0 276 0 0,0 0 419 0 0,0 0 311 0 0,0 0 148 0 0,0 0-15 0 0,-13 32-142 0 0,-43 105-215 0 0,38-93-478 0 0,3 1-1 0 0,1 1 0 0 0,2 0 0 0 0,3 1 0 0 0,1 1-287 0 0,5-26 51 0 0,-31 162-1307 0 0,17-150-2420 0 0,-13-13-6798 0 0,27-20 10053 0 0</inkml:trace>
  <inkml:trace contextRef="#ctx0" brushRef="#br0" timeOffset="9952.054">4976 623 1168 0 0,'0'0'767'0'0,"0"0"-57"0"0,0 0 48 0 0,0 0 96 0 0,0 0 50 0 0,0 0-4 0 0,0 0-68 0 0,33-15-101 0 0,103-45-64 0 0,-42 36 503 0 0,-79 21-997 0 0,-1 2 0 0 0,0 0 1 0 0,1 0-1 0 0,-1 1 0 0 0,1 1 0 0 0,-1 0 1 0 0,1 1-1 0 0,-1 1 0 0 0,0 0 1 0 0,0 1-1 0 0,0 1 0 0 0,0 0 1 0 0,-1 1-1 0 0,0 0 0 0 0,0 1 0 0 0,-1 0 1 0 0,1 1-1 0 0,-2 1 0 0 0,2 0-173 0 0,-11-5 67 0 0,0-1-1 0 0,0 1 0 0 0,0-1 1 0 0,0 1-1 0 0,-1 0 0 0 0,1 0 1 0 0,-1 0-1 0 0,0 0 0 0 0,-1 0 1 0 0,1 0-1 0 0,0 0 0 0 0,-1 0 1 0 0,0 0-1 0 0,0 0 0 0 0,0 0 1 0 0,-1 0-1 0 0,1 0 0 0 0,-1 0 1 0 0,0 0-1 0 0,0 0 0 0 0,-1 0 1 0 0,1-1-1 0 0,-1 1 0 0 0,1 0 1 0 0,-1-1-1 0 0,0 1 0 0 0,-1-1 1 0 0,1 0-1 0 0,-1 1 0 0 0,1-1 1 0 0,-1 0-1 0 0,0 0 0 0 0,0-1 1 0 0,0 1-67 0 0,-29 24 193 0 0,-1-2 1 0 0,-1-1 0 0 0,-2-2 0 0 0,0-1 0 0 0,-7 1-194 0 0,-59 36 88 0 0,98-57-100 0 0,0 0-1 0 0,1 1 1 0 0,-1-1-1 0 0,1 1 1 0 0,-1 0-1 0 0,1 0 1 0 0,0 1-1 0 0,0-1 1 0 0,0 0-1 0 0,0 1 1 0 0,0 0-1 0 0,0 0 1 0 0,1 0-1 0 0,-1 0 1 0 0,1 0 0 0 0,0 0-1 0 0,0 1 1 0 0,0-1-1 0 0,0 1 1 0 0,1-1-1 0 0,0 1 1 0 0,-1 0-1 0 0,1 0 1 0 0,1-1-1 0 0,-1 1 1 0 0,0 0-1 0 0,1 0 1 0 0,0 0-1 0 0,0 0 1 0 0,0 0-1 0 0,0 0 1 0 0,1 0-1 0 0,-1-1 1 0 0,2 5 12 0 0,8 10 229 0 0,0-1-1 0 0,1 0 1 0 0,0 0-1 0 0,2-1 1 0 0,0-1 0 0 0,1 0-1 0 0,0 0 1 0 0,1-2-1 0 0,0 0 1 0 0,13 8-229 0 0,36 18 1862 0 0,-63-39-1764 0 0,-1 3 261 0 0,0-2-3851 0 0,0-1-3754 0 0,0 0-2263 0 0</inkml:trace>
  <inkml:trace contextRef="#ctx0" brushRef="#br0" timeOffset="11130.954">5677 991 688 0 0,'0'0'1715'0'0,"0"0"-955"0"0,0 0-358 0 0,0 0 81 0 0,0 0 199 0 0,0 0 145 0 0,0 0 20 0 0,0 0-108 0 0,0 0-150 0 0,0 0-133 0 0,0 0-121 0 0,0 0-80 0 0,-2 19 4534 0 0,-132 227-3564 0 0,134-246-1097 0 0,0 0 0 0 0,-1-1-1 0 0,1 1 1 0 0,0 0-1 0 0,0 0 1 0 0,-1 0-1 0 0,1 0 1 0 0,0 0-1 0 0,0 0 1 0 0,-1 0 0 0 0,1 0-1 0 0,0 0 1 0 0,0 0-1 0 0,-1 0-127 0 0,59-102 123 0 0,79-71-360 0 0,-120 154 176 0 0,-14 15 38 0 0,-1 1 0 0 0,1-1 1 0 0,0 1-1 0 0,0-1 0 0 0,1 1 0 0 0,-1 0 1 0 0,1 0-1 0 0,0 0 0 0 0,0 1 1 0 0,-1-1-1 0 0,2 1 0 0 0,-1 0 1 0 0,0 0-1 0 0,0 1 0 0 0,1-1 0 0 0,-1 1 1 0 0,1 0-1 0 0,2-1 23 0 0,12 47-329 0 0,-1 33 508 0 0,-16-64-142 0 0,1 1-1 0 0,0-1 1 0 0,1 0-1 0 0,0 0 1 0 0,1 0-1 0 0,1-1 1 0 0,0 1-1 0 0,1-2 1 0 0,5 10-37 0 0,13 29 496 0 0,-25-50-405 0 0,0-1 21 0 0,0 0 32 0 0,0 0 54 0 0,0 0 32 0 0,0 0 38 0 0,0 0 21 0 0,0 0 1 0 0,0 0 20 0 0,0 0-4 0 0,0 0-8 0 0,0 0-4 0 0,0 0-43 0 0,0 0-49 0 0,-26-15 222 0 0,-12-18-172 0 0,25 22-1505 0 0,-103-33 2669 0 0,33 22-2359 0 0,83 22-274 0 0,0 0-1159 0 0,0 0-2813 0 0,0 3-5429 0 0</inkml:trace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0.7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16428 0 0,'0'0'1837'0'0,"0"0"-504"0"0,0 0-204 0 0,0 0-143 0 0,0 0-233 0 0,0 0-207 0 0,0 0-146 0 0,0 0-72 0 0,0 0-58 0 0,0 0-59 0 0,0 0-64 0 0,0 0-96 0 0,13-21-35 0 0,41-68-24 0 0,-1 30-310 0 0,-15 40-1465 0 0,-35 46 640 0 0,-16 123 614 0 0,14-147 619 0 0,0 0 0 0 0,0-1 0 0 0,1 1 0 0 0,-1-1 0 0 0,1 1 0 0 0,-1-1 0 0 0,1 1 0 0 0,0-1 0 0 0,0 0 1 0 0,0 0-1 0 0,0 0 0 0 0,0 0 0 0 0,1 0 0 0 0,-1-1 0 0 0,0 1 0 0 0,1-1 0 0 0,-1 1 0 0 0,1-1 0 0 0,0 0 0 0 0,0 0 0 0 0,-1 0 0 0 0,1 0 1 0 0,0-1-1 0 0,0 1 0 0 0,0-1 0 0 0,0 1 0 0 0,-1-1 0 0 0,1 0 0 0 0,0 0 0 0 0,0 0 0 0 0,0-1 0 0 0,0 1 0 0 0,0-1 0 0 0,0 0 1 0 0,-1 0-1 0 0,1 1 0 0 0,0-2 0 0 0,0 1 0 0 0,-1 0 0 0 0,1-1 0 0 0,-1 1 0 0 0,1-1 0 0 0,-1 0 0 0 0,0 1-90 0 0,132-123 1848 0 0,-81 67-5951 0 0,-10 11-5363 0 0,-32 33-2534 0 0</inkml:trace>
</inkml:ink>
</file>

<file path=ppt/ink/ink2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25.5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1336 19 7314 0 0,'0'0'276'0'0,"0"0"-194"0"0,0 0 85 0 0,0 0 381 0 0,0 0 344 0 0,0 0 214 0 0,0 0 47 0 0,0 0-74 0 0,0 0-113 0 0,0 0-149 0 0,0 0-120 0 0,0 0-99 0 0,0 0-40 0 0,26 35-43 0 0,79 110-62 0 0,-48-45 242 0 0,-46-72-631 0 0,-1 0 0 0 0,-1 0 0 0 0,-2 1 0 0 0,0 0 1 0 0,-2 1-1 0 0,-1-1 0 0 0,-2 1 0 0 0,-1 0 0 0 0,-1-1 0 0 0,-2 8-64 0 0,0-25-201 0 0,0 0-1 0 0,-1 0 1 0 0,-1 0-1 0 0,0 0 0 0 0,-1-1 1 0 0,0 0-1 0 0,0 0 1 0 0,-1 0-1 0 0,-1-1 1 0 0,0 0-1 0 0,0 0 0 0 0,-1 0 1 0 0,0-1-1 0 0,-8 6 202 0 0,-84 66-11586 0 0,81-68 7437 0 0</inkml:trace>
  <inkml:trace contextRef="#ctx0" brushRef="#br0" timeOffset="-1583.885">839 302 0 0 0,'0'0'0'0'0,"0"0"0"0"0</inkml:trace>
  <inkml:trace contextRef="#ctx0" brushRef="#br0" timeOffset="-1416.493">839 302 0 0 0,'0'0'0'0'0,"0"0"0"0"0,0 0 0 0 0</inkml:trace>
  <inkml:trace contextRef="#ctx0" brushRef="#br0" timeOffset="-288.323">363 287 1032 0 0,'0'0'1874'0'0,"0"0"-736"0"0,0 0-313 0 0,0 0 45 0 0,0 0 176 0 0,0 0 171 0 0,0 0 48 0 0,0 0-76 0 0,0 0-148 0 0,0 0-150 0 0,0 0-131 0 0,0 0-84 0 0,10-8-26 0 0,87-46 1370 0 0,-27 33-1282 0 0,1 3-1 0 0,0 3 1 0 0,1 3-1 0 0,0 4 1 0 0,41 1-738 0 0,-111 6-1 0 0,1 1 0 0 0,0-1 0 0 0,0 1 0 0 0,-1 0-1 0 0,1 0 1 0 0,0 0 0 0 0,0 0 0 0 0,0 0 0 0 0,-1 0 0 0 0,1 1 0 0 0,0 0 0 0 0,-1-1 0 0 0,1 1 0 0 0,0 0 0 0 0,-1 0 0 0 0,1 1 0 0 0,-1-1 0 0 0,0 0 0 0 0,1 1 0 0 0,-1-1 0 0 0,0 1 0 0 0,0 0 0 0 0,0 0 0 0 0,0 0 0 0 0,0 0 0 0 0,0 0 0 0 0,-1 0 0 0 0,1 1 0 0 0,-1-1 0 0 0,1 0-1 0 0,-1 1 1 0 0,0-1 0 0 0,0 1 0 0 0,0 0 0 0 0,0-1 0 0 0,0 2 1 0 0,-1 1 34 0 0,0-1-1 0 0,-1 0 1 0 0,0 0 0 0 0,1 1-1 0 0,-1-1 1 0 0,-1 0-1 0 0,1 0 1 0 0,-1 0 0 0 0,1 0-1 0 0,-1 0 1 0 0,0-1-1 0 0,-1 1 1 0 0,1 0-1 0 0,-1-1 1 0 0,1 0 0 0 0,-1 1-1 0 0,0-1 1 0 0,0 0-1 0 0,0-1 1 0 0,-1 1 0 0 0,1 0-1 0 0,-3 0-33 0 0,-149 89 355 0 0,113-66-384 0 0,43-24-14 0 0,-1 1 0 0 0,0 0 0 0 0,1 0 0 0 0,-1 0 1 0 0,1-1-1 0 0,0 1 0 0 0,0 0 0 0 0,0-1 0 0 0,0 1 1 0 0,0-1-1 0 0,0 1 0 0 0,1-1 0 0 0,0 1 0 0 0,-1-1 1 0 0,1 0-1 0 0,0 0 0 0 0,0 0 0 0 0,0 0 0 0 0,0 0 1 0 0,0 0-1 0 0,1 0 43 0 0,-1 0-27 0 0,76 67 45 0 0,-56-52 4 0 0,-1 1 0 0 0,-1 1 0 0 0,0 1 0 0 0,-2 1 0 0 0,13 18-22 0 0,-27-34 40 0 0,-1 0 0 0 0,0 0 0 0 0,0 0 0 0 0,0 0 0 0 0,-1 1 0 0 0,1-1 0 0 0,-1 1 0 0 0,-1-1 0 0 0,1 1 0 0 0,-1 0 1 0 0,0 0-1 0 0,0 0 0 0 0,0 0 0 0 0,-1 0 0 0 0,0 0 0 0 0,-1 0 0 0 0,1 0 0 0 0,-1-1 0 0 0,0 1 0 0 0,0 0 0 0 0,-1 0 0 0 0,0 0 0 0 0,0-1 0 0 0,0 1 0 0 0,-1-1 0 0 0,1 0 0 0 0,-1 1 0 0 0,-1-1 0 0 0,1-1 0 0 0,-1 1 0 0 0,1 0 0 0 0,-1-1 1 0 0,-1 0-1 0 0,1 0 0 0 0,-5 3-40 0 0,-4 4-111 0 0,-2-1 0 0 0,1 0 0 0 0,-2-1 1 0 0,1-1-1 0 0,-1 0 0 0 0,0-1 0 0 0,-1-1 0 0 0,1-1 1 0 0,-1 0-1 0 0,0-1 0 0 0,-1-1 0 0 0,1 0 1 0 0,-1-1-1 0 0,1-2 0 0 0,-9 1 111 0 0,-7-19-4042 0 0,22-3-4756 0 0,11 16 1487 0 0</inkml:trace>
  <inkml:trace contextRef="#ctx0" brushRef="#br0" timeOffset="416.755">166 0 0 0 0,'0'0'427'0'0,"0"0"304"0"0,0 0 277 0 0,0 0 319 0 0,0 0 228 0 0,0 0 114 0 0,-17 32-52 0 0,-50 103-152 0 0,27-21 897 0 0,28-71-2047 0 0,3 0 0 0 0,1 1 1 0 0,2 0-1 0 0,2 1 0 0 0,2-1 0 0 0,2 1 0 0 0,2 3-315 0 0,0-37 23 0 0,0 1 1 0 0,0-1-1 0 0,1 0 0 0 0,1 0 0 0 0,0 0 1 0 0,0 0-1 0 0,1 0 0 0 0,1-1 0 0 0,0 0 0 0 0,0 0 1 0 0,1-1-1 0 0,0 1 0 0 0,1-1 0 0 0,0-1 1 0 0,0 0-1 0 0,0 0 0 0 0,1 0 0 0 0,1-1 1 0 0,-1-1-1 0 0,10 6-23 0 0,100 43-1546 0 0,0-23-4557 0 0,-87-25-1080 0 0</inkml:trace>
</inkml:ink>
</file>

<file path=ppt/ink/ink2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4.6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 6289 0 0,'0'0'1730'0'0,"0"0"25"0"0,0 0 75 0 0,0 0-36 0 0,0 0-173 0 0,0 0-283 0 0,0 0-339 0 0,0 0-254 0 0,0 0-186 0 0,0 0-150 0 0,0 0-134 0 0,0 0-105 0 0,1-4 368 0 0,191-15 1809 0 0,-33 17-1754 0 0,-155 3-604 0 0,0 0 1 0 0,0 0 0 0 0,-1 1 0 0 0,1 0 0 0 0,0 0 0 0 0,-1 0 0 0 0,1 0 0 0 0,-1 0 0 0 0,0 1 0 0 0,0-1-1 0 0,0 1 1 0 0,0 0 0 0 0,0 0 0 0 0,-1 0 0 0 0,1 0 0 0 0,-1 1 0 0 0,0-1 0 0 0,0 1 0 0 0,0-1-1 0 0,0 1 1 0 0,-1 0 0 0 0,1 0 0 0 0,-1-1 0 0 0,0 1 0 0 0,0 0 0 0 0,0 0 0 0 0,-1 0 0 0 0,1 0 0 0 0,-1 1-1 0 0,0-1 1 0 0,-1 0 0 0 0,1 0 0 0 0,0 0 0 0 0,-1 0 0 0 0,0 0 0 0 0,0 0 0 0 0,0 0 0 0 0,-1-1-1 0 0,1 1 1 0 0,-1 0 0 0 0,0-1 0 0 0,0 1 0 0 0,0-1 0 0 0,-1 1 0 0 0,-1 1 10 0 0,-13 18 19 0 0,0 0 0 0 0,-2-1 0 0 0,-1-1 1 0 0,-1 0-1 0 0,-17 11-19 0 0,-7 9 12 0 0,43-39-22 0 0,0-1-1 0 0,0 1 1 0 0,0-1 0 0 0,0 1 0 0 0,1 0 0 0 0,-1 0-1 0 0,0 0 1 0 0,1 0 0 0 0,-1 0 0 0 0,1 0 0 0 0,0 0-1 0 0,0 1 1 0 0,0-1 0 0 0,0 0 0 0 0,0 1 0 0 0,0-1-1 0 0,1 1 1 0 0,-1-1 0 0 0,1 1 0 0 0,-1-1 0 0 0,1 1-1 0 0,0 0 1 0 0,0-1 0 0 0,0 1 0 0 0,1-1 0 0 0,-1 1 0 0 0,1-1-1 0 0,-1 1 1 0 0,1-1 0 0 0,0 1 0 0 0,0-1 0 0 0,0 0-1 0 0,0 1 1 0 0,0-1 0 0 0,0 0 0 0 0,1 0 0 0 0,-1 0-1 0 0,1 0 1 0 0,-1 0 0 0 0,1 0 0 0 0,0 0 0 0 0,0-1-1 0 0,0 1 1 0 0,0 0 0 0 0,0-1 0 0 0,0 0 0 0 0,1 1-1 0 0,0-1 11 0 0,40 24-6 0 0,-25-16 13 0 0,0 1 0 0 0,-1 0 0 0 0,0 1 0 0 0,-1 1 0 0 0,0 0 0 0 0,-1 2 0 0 0,-1 0 0 0 0,11 12-7 0 0,-23-22 20 0 0,-1-1-1 0 0,1 1 1 0 0,-1 0 0 0 0,0-1 0 0 0,0 1 0 0 0,0 0-1 0 0,-1 0 1 0 0,1 0 0 0 0,-1-1 0 0 0,0 1 0 0 0,0 0 0 0 0,0 0-1 0 0,-1 0 1 0 0,1 0 0 0 0,-1 0 0 0 0,0-1 0 0 0,0 1-1 0 0,0 0 1 0 0,-1-1 0 0 0,1 1 0 0 0,-1 0 0 0 0,0-1-1 0 0,0 0 1 0 0,0 0 0 0 0,0 1 0 0 0,-1-1 0 0 0,1 0 0 0 0,-1-1-1 0 0,0 1 1 0 0,0 0 0 0 0,0-1 0 0 0,0 0 0 0 0,0 1-1 0 0,0-1 1 0 0,-3 1-20 0 0,-13 9-69 0 0,0-1-1 0 0,-1 0 1 0 0,0-1-1 0 0,0-1 1 0 0,-1-2-1 0 0,-1 0 0 0 0,1-1 1 0 0,-1 0-1 0 0,0-2 1 0 0,0-1-1 0 0,0-1 1 0 0,-1-1-1 0 0,1 0 1 0 0,-14-3 69 0 0,10-9-2082 0 0,12-2-5777 0 0,13 12 6281 0 0,-1-3-8828 0 0</inkml:trace>
</inkml:ink>
</file>

<file path=ppt/ink/ink2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5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9 696 11779 0 0,'0'0'2823'0'0,"0"0"-1607"0"0,0 0-673 0 0,0 0-178 0 0,0 0-33 0 0,0 0 70 0 0,0 0 91 0 0,0 0 77 0 0,0 0 31 0 0,0 0-49 0 0,0 0-128 0 0,0 0-136 0 0,0 0-104 0 0,0 32-85 0 0,0 145 5 0 0,2-146-407 0 0,-2 25-539 0 0,-7-25-9478 0 0,5-30 1010 0 0</inkml:trace>
  <inkml:trace contextRef="#ctx0" brushRef="#br0" timeOffset="241.339">0 343 10794 0 0,'0'0'1753'0'0,"0"0"-1185"0"0,0 0-128 0 0,0 0-128 0 0,0 0-160 0 0,0 0-368 0 0,0 0-264 0 0,0 0-128 0 0,0 0-24 0 0,0 0 159 0 0,0 0-207 0 0,0 0-688 0 0,0 0-1409 0 0,0 0-1223 0 0,54 81 1215 0 0</inkml:trace>
  <inkml:trace contextRef="#ctx0" brushRef="#br0" timeOffset="500.234">295 1002 7898 0 0,'0'0'1980'0'0,"0"0"-293"0"0,0 0-151 0 0,0 0-29 0 0,0 0-96 0 0,0 0-148 0 0,0 0-190 0 0,0 0-191 0 0,0 0-164 0 0,0 0-213 0 0,0 0-162 0 0,19-33-144 0 0,59-104-104 0 0,-22 46-22 0 0,-12 50-1355 0 0,-27 78-647 0 0,-16-31 1960 0 0,0 1 0 0 0,0 0 0 0 0,1-1 0 0 0,-1 1 1 0 0,1-1-1 0 0,1 0 0 0 0,-1 0 0 0 0,1 0 1 0 0,1 0-1 0 0,-1 0 0 0 0,1 0 0 0 0,0-1 0 0 0,0 0 1 0 0,0 1-1 0 0,1-2 0 0 0,-1 1 0 0 0,1 0 1 0 0,1-1-1 0 0,-1 0 0 0 0,1 0 0 0 0,-1-1 0 0 0,1 0 1 0 0,0 0-1 0 0,0 0 0 0 0,0 0 0 0 0,1-1 1 0 0,-1 0-1 0 0,1 0 0 0 0,4 0-31 0 0,-5-3 234 0 0,1 0 1 0 0,0 0-1 0 0,0 0 0 0 0,-1-1 0 0 0,1 0 1 0 0,-1 0-1 0 0,0-1 0 0 0,1 1 1 0 0,-1-1-1 0 0,0-1 0 0 0,-1 1 0 0 0,1-1 1 0 0,0 0-1 0 0,-1 0 0 0 0,0-1 1 0 0,0 0-1 0 0,-1 0 0 0 0,1 0 0 0 0,-1 0 1 0 0,0-1-1 0 0,2-4-234 0 0,58-133-90 0 0,-51 90-2450 0 0,-7 18-4502 0 0,-3 20-4077 0 0</inkml:trace>
  <inkml:trace contextRef="#ctx0" brushRef="#br0" timeOffset="758.997">1199 0 16980 0 0,'0'0'234'0'0,"0"0"-226"0"0,0 0 72 0 0,0 0 294 0 0,0 0 246 0 0,0 0 160 0 0,0 0 54 0 0,0 0-32 0 0,0 0-75 0 0,9 38-124 0 0,28 122-151 0 0,-25-33 84 0 0,-24 192-454 0 0,-10-139-3396 0 0,14-157 780 0 0,-1-9-4848 0 0,5-9-2500 0 0</inkml:trace>
  <inkml:trace contextRef="#ctx0" brushRef="#br0" timeOffset="911.955">945 475 13187 0 0,'0'0'864'0'0,"0"0"-256"0"0,0 0 16 0 0,0 0-64 0 0,0 0-136 0 0,0 0-159 0 0,0 0-105 0 0,198-18-64 0 0,-163 18-88 0 0,6 7-144 0 0,-4-3-425 0 0,-1 3-791 0 0,1 4-1576 0 0,-13-7-2290 0 0,-7 3-1383 0 0</inkml:trace>
  <inkml:trace contextRef="#ctx0" brushRef="#br0" timeOffset="1147.179">1710 405 9890 0 0,'0'0'1051'0'0,"0"0"-32"0"0,0 0 80 0 0,0 0 14 0 0,0 0-187 0 0,0 0-242 0 0,0 0-221 0 0,0 0-168 0 0,0 0-77 0 0,-24 32-68 0 0,-74 100-49 0 0,95-130-95 0 0,1 0 0 0 0,0 0 1 0 0,0 1-1 0 0,0-1 0 0 0,0 0 0 0 0,0 1 0 0 0,0 0 1 0 0,1-1-1 0 0,0 1 0 0 0,-1 0 0 0 0,1 0 1 0 0,0-1-1 0 0,0 1 0 0 0,0 0 0 0 0,1 0 0 0 0,-1 0 1 0 0,1 0-1 0 0,-1 0 0 0 0,1 1 0 0 0,0-1 0 0 0,0 0 1 0 0,1 0-1 0 0,0 2-6 0 0,1 3 36 0 0,1-2 154 0 0,0 0 0 0 0,0 0 0 0 0,1 0 0 0 0,0 0 1 0 0,1 0-1 0 0,-1-1 0 0 0,1 0 0 0 0,0 0 0 0 0,0 0 0 0 0,1 0 1 0 0,-1-1-1 0 0,1 0 0 0 0,0 0 0 0 0,0-1 0 0 0,1 0 0 0 0,-1 0 1 0 0,1 0-1 0 0,-1-1 0 0 0,1 0 0 0 0,0 0 0 0 0,0 0 0 0 0,0-1 1 0 0,0 0-1 0 0,0-1 0 0 0,0 1 0 0 0,0-1 0 0 0,0-1 1 0 0,0 1-1 0 0,0-1 0 0 0,6-2-190 0 0,-5 1 137 0 0,0 0 0 0 0,0 0-1 0 0,-1-1 1 0 0,1 0 0 0 0,0 0 0 0 0,-1-1 0 0 0,0 0 0 0 0,0-1-1 0 0,0 1 1 0 0,-1-1 0 0 0,1-1 0 0 0,-1 1 0 0 0,0-1 0 0 0,-1 0-1 0 0,0 0 1 0 0,1-1 0 0 0,-2 1 0 0 0,1-1 0 0 0,-1 0-1 0 0,1-2-136 0 0,-2 2-61 0 0,1 0-1 0 0,-1-1 0 0 0,-1 1 0 0 0,1-1 0 0 0,-1 1 0 0 0,-1-1 1 0 0,1 0-1 0 0,-1 1 0 0 0,-1-1 0 0 0,1 0 0 0 0,-1 0 0 0 0,-1-4 62 0 0,-8-20-3344 0 0,-11 2-4347 0 0,12 22-3993 0 0</inkml:trace>
</inkml:ink>
</file>

<file path=ppt/ink/ink2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2.3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747 110 0 0 0,'0'0'675'0'0,"0"0"522"0"0,0 0 122 0 0,0 0-61 0 0,0 0-124 0 0,0 0-113 0 0,9-12-71 0 0,4-5-486 0 0,6-10-51 0 0,-1-6 4157 0 0,-26 20 643 0 0,-27 6-5178 0 0,32 7 231 0 0,-31 0-240 0 0,0 1 0 0 0,0 2 0 0 0,0 2 0 0 0,0 1 0 0 0,1 2 0 0 0,0 1 0 0 0,0 1 0 0 0,-25 13-26 0 0,14-8 34 0 0,13-5 8 0 0,0 2 0 0 0,0 1 0 0 0,1 2-1 0 0,1 1 1 0 0,0 1 0 0 0,-1 2-42 0 0,29-17-14 0 0,0 0-1 0 0,0 0 1 0 0,0 0 0 0 0,0 0-1 0 0,1 0 1 0 0,-1 0 0 0 0,1 0 0 0 0,0 1-1 0 0,-1-1 1 0 0,1 0 0 0 0,0 0-1 0 0,0 0 1 0 0,0 0 0 0 0,0 0-1 0 0,1 0 1 0 0,-1 1 0 0 0,1-1-1 0 0,-1 0 1 0 0,1 0 0 0 0,0 0-1 0 0,-1 0 1 0 0,1 0 0 0 0,0 0-1 0 0,0-1 1 0 0,1 1 0 0 0,-1 0 0 0 0,0 0-1 0 0,0-1 1 0 0,1 1 0 0 0,-1-1-1 0 0,1 1 1 0 0,0-1 0 0 0,-1 0-1 0 0,2 1 15 0 0,7 5 29 0 0,0 0-1 0 0,0-1 0 0 0,0-1 1 0 0,1 1-1 0 0,0-2 0 0 0,0 1 1 0 0,0-2-1 0 0,0 1 0 0 0,1-2 1 0 0,7 2-29 0 0,5 2 103 0 0,60 8 126 0 0,-83-13-236 0 0,-1 0 0 0 0,1 0 1 0 0,-1 0-1 0 0,1 0 0 0 0,-1 0 0 0 0,1 0 0 0 0,-1 0 0 0 0,0 0 0 0 0,0 0 0 0 0,1 0 0 0 0,-1 0 0 0 0,0 1 0 0 0,0-1 0 0 0,0 0 0 0 0,0 0 0 0 0,0 0 0 0 0,-1 0 0 0 0,1 0 0 0 0,0 0 0 0 0,0 0 0 0 0,-1 0 0 0 0,1 0 0 0 0,0 0 0 0 0,-1 0 0 0 0,1 0 0 0 0,-1 0 0 0 0,0 0 0 0 0,1 0 0 0 0,-1 0 0 0 0,0-1 0 0 0,1 1 0 0 0,-1 0 0 0 0,0 0 0 0 0,0-1 0 0 0,0 1 0 0 0,0 0 0 0 0,0-1 0 0 0,1 1 0 0 0,-2-1 7 0 0,1 1 2 0 0,-217 212 52 0 0,195-192-50 0 0,-4 4 3 0 0,0 0 0 0 0,2 2 0 0 0,1 0 0 0 0,2 2 0 0 0,-19 30-7 0 0,39-57 4 0 0,1 1 1 0 0,0-1-1 0 0,0 0 1 0 0,0 0-1 0 0,1 1 1 0 0,-1-1-1 0 0,0 0 0 0 0,1 1 1 0 0,-1-1-1 0 0,1 1 1 0 0,0-1-1 0 0,0 0 0 0 0,0 1 1 0 0,0-1-1 0 0,0 1 1 0 0,1-1-1 0 0,-1 1 0 0 0,1-1 1 0 0,0 0-1 0 0,-1 1 1 0 0,1-1-1 0 0,0 0 1 0 0,0 0-1 0 0,0 1 0 0 0,1-1 1 0 0,-1 0-1 0 0,1 0 1 0 0,-1 0-1 0 0,1-1 0 0 0,-1 1 1 0 0,1 0-1 0 0,0 0 1 0 0,0-1-1 0 0,0 1 0 0 0,0-1 1 0 0,0 0-1 0 0,0 0 1 0 0,0 0-1 0 0,1 0 1 0 0,-1 0-1 0 0,0 0 0 0 0,1 0 1 0 0,-1-1-1 0 0,0 1 1 0 0,1-1-1 0 0,-1 0 0 0 0,1 1 1 0 0,-1-1-1 0 0,1 0 1 0 0,-1-1-1 0 0,1 1 0 0 0,0 0-4 0 0,24 0 134 0 0,0 0 0 0 0,-1-1 0 0 0,1-2 0 0 0,-1 0 0 0 0,1-2 0 0 0,-1-1 0 0 0,-1-2 0 0 0,1 0 0 0 0,-1-1 0 0 0,4-4-134 0 0,0 3-141 0 0,20-10-1562 0 0,-17 6-7788 0 0,-22 10 297 0 0</inkml:trace>
  <inkml:trace contextRef="#ctx0" brushRef="#br0" timeOffset="720.492">1395 357 12947 0 0,'0'0'1441'0'0,"0"0"-260"0"0,0 0-226 0 0,0 0-54 0 0,0 0-69 0 0,0 0-150 0 0,0 0-192 0 0,0 0-173 0 0,0 0-115 0 0,0 0-59 0 0,0 0-51 0 0,0 0-33 0 0,-36 12-21 0 0,-115 41-18 0 0,44 4 26 0 0,66-29-27 0 0,24-18-36 0 0,0 0 0 0 0,0 2-1 0 0,1 0 1 0 0,1 0-1 0 0,0 2 1 0 0,1 0-1 0 0,0 1 1 0 0,1 0-1 0 0,1 0 1 0 0,-6 11 17 0 0,17-24-20 0 0,0 0 0 0 0,-1 1 0 0 0,1-1 0 0 0,0 0 1 0 0,0 1-1 0 0,0-1 0 0 0,0 1 0 0 0,1-1 0 0 0,-1 1 0 0 0,1-1 0 0 0,0 1 0 0 0,-1 0 1 0 0,1-1-1 0 0,0 1 0 0 0,0-1 0 0 0,1 1 0 0 0,-1 0 0 0 0,0-1 0 0 0,1 1 0 0 0,0-1 0 0 0,0 1 1 0 0,-1-1-1 0 0,1 0 0 0 0,1 1 0 0 0,-1-1 0 0 0,0 0 0 0 0,1 1 0 0 0,-1-1 0 0 0,1 0 0 0 0,-1 0 1 0 0,1 0-1 0 0,0-1 0 0 0,2 3 20 0 0,8-1 125 0 0,0 0 1 0 0,0-1 0 0 0,0 0-1 0 0,1-1 1 0 0,-1-1-1 0 0,1 0 1 0 0,-1 0-1 0 0,0-1 1 0 0,1-1-1 0 0,-1 0 1 0 0,0-1 0 0 0,0 0-1 0 0,0-1 1 0 0,0 0-1 0 0,9-5-125 0 0,162-100 920 0 0,-157 92-889 0 0,164-120 262 0 0,-225 204-1925 0 0,-7-8 1664 0 0,3 1 0 0 0,3 2 0 0 0,-19 48-32 0 0,42-75-19 0 0,3 2-1 0 0,1-1 1 0 0,1 1-1 0 0,2 1 1 0 0,2-1 0 0 0,1 1-1 0 0,2 0 1 0 0,3 22 19 0 0,15 50-155 0 0,-2-66 189 0 0,-69-100 1667 0 0,5 7-1882 0 0,3-2-1 0 0,1-2 0 0 0,-28-48 182 0 0,65 90 19 0 0,-16-49 563 0 0,70 45-811 0 0,28 8 209 0 0,-1-2 0 0 0,0-4 0 0 0,11-6 20 0 0,-17 2-802 0 0,16-4-4458 0 0,-29-1-6379 0 0,-41 15 7022 0 0</inkml:trace>
  <inkml:trace contextRef="#ctx0" brushRef="#br0" timeOffset="1502.693">1787 644 0 0 0,'0'0'870'0'0,"0"0"458"0"0,0 0 351 0 0,0 0 191 0 0,0 0-45 0 0,0 0-270 0 0,0 0-289 0 0,0 0-194 0 0,0 0-73 0 0,0 0-8 0 0,0 0 57 0 0,0 5 71 0 0,0-5-1070 0 0,0 0 20 0 0,0 0 0 0 0,0 1 0 0 0,-1-1 0 0 0,1 1-1 0 0,0-1 1 0 0,0 0 0 0 0,-1 1 0 0 0,1-1 0 0 0,0 1 0 0 0,0-1-1 0 0,0 1 1 0 0,0-1 0 0 0,0 1 0 0 0,0-1 0 0 0,0 1-1 0 0,0-1 1 0 0,0 1 0 0 0,0-1 0 0 0,0 0 0 0 0,0 1-1 0 0,0-1 1 0 0,0 1 0 0 0,0-1 0 0 0,0 1 0 0 0,1-1-1 0 0,-1 1 1 0 0,0-1 0 0 0,0 0 0 0 0,0 1 0 0 0,1-1-1 0 0,-1 1 1 0 0,0-1 0 0 0,1 0 0 0 0,-1 1 0 0 0,0-1-1 0 0,1 0 1 0 0,-1 1 0 0 0,0-1 0 0 0,1 0 0 0 0,-1 0-1 0 0,1 1 1 0 0,-1-1 0 0 0,1 0 0 0 0,-1 0 0 0 0,0 0-1 0 0,1 0 1 0 0,-1 1 0 0 0,1-1 0 0 0,-1 0 0 0 0,1 0 0 0 0,-1 0-1 0 0,1 0 1 0 0,-1 0 0 0 0,1 0 0 0 0,-1 0 0 0 0,1 0-1 0 0,-1-1 1 0 0,1 1 0 0 0,-1 0 0 0 0,0 0 0 0 0,1 0-1 0 0,-1 0 1 0 0,1-1 0 0 0,-1 1-69 0 0,132-174 3463 0 0,-61 73-3307 0 0,-64 89-32 0 0,0 1-1255 0 0,-9 21-564 0 0,-4 6 1518 0 0,0 1-1 0 0,1 0 0 0 0,2 0 0 0 0,-1 1 0 0 0,2-1 0 0 0,0 1 0 0 0,1 0 0 0 0,1-1 0 0 0,2 17 178 0 0,0-30 17 0 0,0 0 1 0 0,0 0-1 0 0,0-1 1 0 0,1 1-1 0 0,-1-1 0 0 0,1 1 1 0 0,0-1-1 0 0,0 0 1 0 0,0 0-1 0 0,0 0 1 0 0,0-1-1 0 0,1 1 0 0 0,-1-1 1 0 0,1 0-1 0 0,0 0 1 0 0,0 0-1 0 0,-1 0 1 0 0,1-1-1 0 0,0 1 1 0 0,1-1-1 0 0,-1 0 0 0 0,0 0 1 0 0,0-1-1 0 0,0 1 1 0 0,1-1-1 0 0,-1 0 1 0 0,3 0-18 0 0,4-1 171 0 0,-1 0 0 0 0,1 0 0 0 0,-1-1 0 0 0,0 0 0 0 0,1-1 0 0 0,-1 0 0 0 0,0-1 1 0 0,-1 0-1 0 0,1 0 0 0 0,-1-1 0 0 0,0-1 0 0 0,0 1 0 0 0,0-1 0 0 0,-1-1 0 0 0,0 0 0 0 0,6-6-171 0 0,1 0 119 0 0,-1 0-1 0 0,0-2 0 0 0,-1 1 0 0 0,-1-2 1 0 0,0 0-1 0 0,-1 0 0 0 0,-1-1 0 0 0,0 0 1 0 0,-1-1-1 0 0,-1 0 0 0 0,-1 0 0 0 0,1-8-118 0 0,-5-20-1028 0 0,-4 34-1970 0 0,1 11-1063 0 0,0 1-2619 0 0,0 0-2571 0 0</inkml:trace>
</inkml:ink>
</file>

<file path=ppt/ink/ink2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8.3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38 320 80 0 0,'0'0'151'0'0,"0"0"45"0"0,0 0 444 0 0,0 0 634 0 0,0 0 390 0 0,0 0 146 0 0,0 0-107 0 0,0 0-160 0 0,0 0-138 0 0,0 0-127 0 0,0 0-89 0 0,35 2-127 0 0,111 1-175 0 0,-69-13 243 0 0,-65 4-892 0 0,-4 4-74 0 0,0 0 0 0 0,-1-1-1 0 0,1 0 1 0 0,0 0 0 0 0,-1-1 0 0 0,0 0 0 0 0,0-1-1 0 0,0 1 1 0 0,0-1 0 0 0,-1-1 0 0 0,0 1-1 0 0,0-1 1 0 0,0 0 0 0 0,-1 0 0 0 0,0-1-1 0 0,0 0 1 0 0,-1 0 0 0 0,0 0 0 0 0,0 0 0 0 0,0-1-1 0 0,-1 1 1 0 0,0-1 0 0 0,0 0 0 0 0,-1 0-1 0 0,0-1-163 0 0,-2 3-49 0 0,0 0-1 0 0,0 0 1 0 0,0-1-1 0 0,-1 1 1 0 0,0 0-1 0 0,0 0 0 0 0,-1 0 1 0 0,1 0-1 0 0,-1 0 1 0 0,-1 0-1 0 0,1 1 1 0 0,-1-1-1 0 0,0 1 0 0 0,0-1 1 0 0,-1 1-1 0 0,1 0 1 0 0,-1 0-1 0 0,0 1 1 0 0,-1-1-1 0 0,1 1 0 0 0,-1 0 1 0 0,0 0-1 0 0,0 0 1 0 0,0 1-1 0 0,0 0 1 0 0,-1 0-1 0 0,1 0 0 0 0,-1 0 1 0 0,0 1-1 0 0,0 0 1 0 0,0 0-1 0 0,-2 0 50 0 0,-2 0-172 0 0,0 0-1 0 0,1 0 1 0 0,-1 0-1 0 0,0 1 0 0 0,0 1 1 0 0,0 0-1 0 0,0 0 1 0 0,1 1-1 0 0,-1 0 1 0 0,0 0-1 0 0,0 1 1 0 0,1 1-1 0 0,-1 0 1 0 0,1 0-1 0 0,0 1 0 0 0,0 0 1 0 0,0 0-1 0 0,0 1 1 0 0,1 0-1 0 0,-3 3 173 0 0,-2 3-1 0 0,2 0 1 0 0,-1 1-1 0 0,2 0 0 0 0,-1 1 0 0 0,2 0 0 0 0,0 1 0 0 0,0 0 0 0 0,1 0 0 0 0,1 1 1 0 0,0 0-1 0 0,1 0 0 0 0,1 0 0 0 0,1 1 0 0 0,0 0 0 0 0,0 0 0 0 0,2 0 1 0 0,0 0-1 0 0,1 1 0 0 0,1-1 0 0 0,1 12 1 0 0,1-16 47 0 0,1-1 0 0 0,1 1-1 0 0,-1-1 1 0 0,2 0 0 0 0,0-1 0 0 0,0 1 0 0 0,1-1-1 0 0,0 0 1 0 0,0 0 0 0 0,2-1 0 0 0,-1 1 0 0 0,1-2-1 0 0,0 1 1 0 0,1-1 0 0 0,0 0 0 0 0,0-1 0 0 0,0 0 0 0 0,1-1-1 0 0,0 0 1 0 0,1 0 0 0 0,-1-1 0 0 0,1 0 0 0 0,0-1-1 0 0,0-1 1 0 0,1 1 0 0 0,-1-2 0 0 0,1 1 0 0 0,-1-2-1 0 0,1 0 1 0 0,6 0-47 0 0,5 1 28 0 0,0-1 0 0 0,0-1 0 0 0,0-2-1 0 0,0 0 1 0 0,0-1 0 0 0,-1-1 0 0 0,5-2-28 0 0,200-95-2857 0 0,-86 19-5909 0 0,-112 63 3500 0 0</inkml:trace>
</inkml:ink>
</file>

<file path=ppt/ink/ink2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8.9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361 1 7466 0 0,'0'0'1060'0'0,"0"0"-111"0"0,0 0 9 0 0,0 0 141 0 0,0 0 84 0 0,-31 15-70 0 0,-99 50-157 0 0,29-1 426 0 0,90-55-1358 0 0,0 1 0 0 0,0 0 0 0 0,1 0 0 0 0,1 1 0 0 0,0 0 0 0 0,0 1 0 0 0,1 0 0 0 0,1 0 0 0 0,-2 4-24 0 0,8-15-5 0 0,1 0 0 0 0,-1 1 0 0 0,1-1 1 0 0,-1 0-1 0 0,1 0 0 0 0,-1 1 0 0 0,1-1 0 0 0,0 1 0 0 0,-1-1 0 0 0,1 0 0 0 0,0 1 0 0 0,0-1 0 0 0,0 0 0 0 0,0 1 1 0 0,0-1-1 0 0,0 1 0 0 0,1-1 0 0 0,-1 0 0 0 0,0 1 0 0 0,1-1 0 0 0,-1 0 0 0 0,1 1 0 0 0,0-1 0 0 0,-1 0 0 0 0,1 0 0 0 0,0 1 1 0 0,-1-1-1 0 0,1 0 0 0 0,0 0 0 0 0,0 0 0 0 0,0 0 0 0 0,0 0 0 0 0,0 0 0 0 0,0 0 0 0 0,1-1 0 0 0,-1 1 0 0 0,0 0 1 0 0,0-1-1 0 0,1 1 0 0 0,-1-1 0 0 0,0 1 0 0 0,1-1 0 0 0,-1 1 0 0 0,0-1 0 0 0,1 0 5 0 0,64 5 1207 0 0,-33-13-806 0 0,0-3 0 0 0,-1 0 0 0 0,-1-2 0 0 0,0-2 0 0 0,-1-1 0 0 0,0-1 0 0 0,-2-1 0 0 0,17-14-401 0 0,129-98 807 0 0,-199 190-1383 0 0,19-50 591 0 0,-24 41-11 0 0,3 1 1 0 0,2 2-1 0 0,2 0 1 0 0,2 2 0 0 0,3 0-1 0 0,2 1 1 0 0,0 16-5 0 0,2 192-180 0 0,18-231 166 0 0,1 0 0 0 0,2 0 0 0 0,1-1 0 0 0,2 0 0 0 0,1-1 1 0 0,5 7 13 0 0,-5-10 3 0 0,19 49-21 0 0,-102-145 2216 0 0,-192-219-3759 0 0,263 286 1559 0 0,0-1 1 0 0,0 0-1 0 0,0 0 1 0 0,1 0 0 0 0,-1 0-1 0 0,0 0 1 0 0,1-1 0 0 0,-1 1-1 0 0,1 0 1 0 0,0 0-1 0 0,-1 0 1 0 0,1 0 0 0 0,0 0-1 0 0,-1-1 1 0 0,1 1 0 0 0,0 0-1 0 0,0 0 1 0 0,0-1-1 0 0,0 1 1 0 0,0 0 0 0 0,1 0-1 0 0,-1 0 1 0 0,0-1 0 0 0,0 1-1 0 0,1 0 1 0 0,-1 0-1 0 0,1 0 1 0 0,-1 0 0 0 0,1 0-1 0 0,-1 0 1 0 0,1 0 0 0 0,0 0-1 0 0,0 0 1 0 0,-1 0-1 0 0,1 0 1 0 0,0 0 0 0 0,0 0-1 0 0,0 0 1 0 0,0 1 0 0 0,0-1-1 0 0,0 0 1 0 0,0 1-1 0 0,0-1 1 0 0,0 1 0 0 0,2-1 1 0 0,61-22-208 0 0,-51 19 220 0 0,226-67-2367 0 0,-176 46-5945 0 0,-47 18 3074 0 0,-3 2 152 0 0</inkml:trace>
</inkml:ink>
</file>

<file path=ppt/ink/ink2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9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0 299 520 0 0,'0'0'275'0'0,"0"0"185"0"0,0 0 423 0 0,0 0 445 0 0,0 0 258 0 0,0 0 65 0 0,0 0-111 0 0,0 0-210 0 0,0 0-62 0 0,0 0 35 0 0,0 0 77 0 0,0 0 77 0 0,0 0-25 0 0,5 11-88 0 0,19 35-136 0 0,-24-46-1169 0 0,1 1 0 0 0,-1 0 0 0 0,1-1-1 0 0,0 1 1 0 0,-1-1 0 0 0,1 1 0 0 0,0-1-1 0 0,-1 0 1 0 0,1 1 0 0 0,0-1 0 0 0,0 0 0 0 0,-1 1-1 0 0,1-1 1 0 0,0 0 0 0 0,0 0 0 0 0,-1 0-1 0 0,1 0 1 0 0,0 0 0 0 0,0 0 0 0 0,0 0-1 0 0,-1 0 1 0 0,1 0 0 0 0,0 0 0 0 0,0 0-1 0 0,0 0 1 0 0,-1 0 0 0 0,1-1 0 0 0,0 1 0 0 0,0 0-1 0 0,-1-1 1 0 0,1 1 0 0 0,0 0 0 0 0,-1-1-1 0 0,1 1 1 0 0,0-1 0 0 0,-1 1 0 0 0,1-1-1 0 0,0 0 1 0 0,-1 1 0 0 0,1-1 0 0 0,-1 1-1 0 0,0-1 1 0 0,1 0-39 0 0,3-2 244 0 0,25-21 246 0 0,-1-1 0 0 0,-1-1-1 0 0,-2-1 1 0 0,0-2 0 0 0,2-6-490 0 0,11-11 207 0 0,74-91 45 0 0,-118 181-1682 0 0,6-43 1429 0 0,-13 105-190 0 0,13-102 200 0 0,1-1-1 0 0,-1 0 1 0 0,1 1-1 0 0,0-1 1 0 0,0 0-1 0 0,0 0 1 0 0,0 0 0 0 0,0 0-1 0 0,1 0 1 0 0,-1 0-1 0 0,1 0 1 0 0,0 0 0 0 0,0 0-1 0 0,0-1 1 0 0,0 1-1 0 0,0-1 1 0 0,1 1-1 0 0,-1-1 1 0 0,1 0 0 0 0,-1 0-1 0 0,1 0 1 0 0,0 0-1 0 0,0-1 1 0 0,0 1 0 0 0,0-1-1 0 0,0 0 1 0 0,0 0-1 0 0,0 0 1 0 0,1 0-1 0 0,1 0-8 0 0,3 0 100 0 0,-1 1 0 0 0,1-2-1 0 0,0 1 1 0 0,0-1-1 0 0,-1-1 1 0 0,1 1-1 0 0,0-1 1 0 0,-1-1-1 0 0,1 1 1 0 0,0-1-1 0 0,-1-1 1 0 0,0 1-1 0 0,0-1 1 0 0,0-1-1 0 0,0 1 1 0 0,0-1-1 0 0,0 0 1 0 0,-1-1-1 0 0,0 0 1 0 0,0 0 0 0 0,0 0-1 0 0,-1 0 1 0 0,1-1-1 0 0,-1 0 1 0 0,-1 0-1 0 0,1 0 1 0 0,3-7-100 0 0,26-22-3022 0 0,-20 25-1411 0 0,0 3-3758 0 0,-8 4-1270 0 0</inkml:trace>
</inkml:ink>
</file>

<file path=ppt/ink/ink2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40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88 1776 0 0,'0'0'1189'0'0,"0"0"-1"0"0,0 0 96 0 0,0 0 190 0 0,0 0 155 0 0,0 0 24 0 0,0 0-103 0 0,0 0-200 0 0,0 0-216 0 0,0 0-186 0 0,0 0-122 0 0,0 0-79 0 0,20-9-82 0 0,65-32-50 0 0,42 7 1240 0 0,8 31-854 0 0,-131 3-994 0 0,0 1 0 0 0,-1 0 1 0 0,1 0-1 0 0,0 0 0 0 0,0 0 0 0 0,-1 1 0 0 0,1-1 0 0 0,-1 1 0 0 0,1 0 0 0 0,-1 0 0 0 0,0 0 0 0 0,0 1 0 0 0,0-1 0 0 0,0 1 0 0 0,0 0 0 0 0,0-1 0 0 0,-1 1 0 0 0,1 0 0 0 0,-1 1 0 0 0,0-1 0 0 0,0 0 0 0 0,0 1 0 0 0,-1-1 0 0 0,1 1 0 0 0,-1 0 0 0 0,0-1 0 0 0,1 1 0 0 0,-2 0 0 0 0,1 0 0 0 0,0 0 0 0 0,-1 0 0 0 0,0-1 0 0 0,0 1 0 0 0,0 0 0 0 0,0 0 0 0 0,-1 0 0 0 0,1 0 0 0 0,-1 0 0 0 0,0 0 0 0 0,0-1 0 0 0,-1 1 0 0 0,1 0 0 0 0,-1-1 0 0 0,0 1 0 0 0,0-1 0 0 0,0 2-7 0 0,-17 25-11 0 0,-1 0 1 0 0,-1-2-1 0 0,-2 0 0 0 0,0-1 1 0 0,-2-1-1 0 0,-1-2 0 0 0,-9 6 11 0 0,-38 39-35 0 0,44-41 48 0 0,22-23-16 0 0,-1 1 0 0 0,2 0 0 0 0,-1 0 0 0 0,1 1 0 0 0,0 0-1 0 0,0 0 1 0 0,0 0 0 0 0,1 1 0 0 0,1 0 0 0 0,-1 0 0 0 0,1 0 0 0 0,0 1 0 0 0,1-1 0 0 0,0 1 0 0 0,1 0 0 0 0,-1 0 0 0 0,0 7 3 0 0,3-12 20 0 0,1 0 0 0 0,-1 0 0 0 0,0 0-1 0 0,1 1 1 0 0,0-1 0 0 0,0 0 0 0 0,0 0 0 0 0,1-1 0 0 0,-1 1 0 0 0,1 0 0 0 0,0 0 0 0 0,0-1 0 0 0,0 1 0 0 0,0-1 0 0 0,1 1-1 0 0,0-1 1 0 0,-1 0 0 0 0,1 0 0 0 0,0 0 0 0 0,0-1 0 0 0,1 1 0 0 0,-1-1 0 0 0,1 1 0 0 0,-1-1 0 0 0,1 0 0 0 0,0-1 0 0 0,-1 1-1 0 0,1-1 1 0 0,0 1 0 0 0,1-1-20 0 0,13 4 146 0 0,0-1-1 0 0,1 0 0 0 0,-1-1 1 0 0,1-1-1 0 0,0-1 0 0 0,0-1 1 0 0,0-1-1 0 0,-1 0 1 0 0,5-2-146 0 0,189-44-1254 0 0,-160 35-1814 0 0,-19 3-5066 0 0,-17 5-2374 0 0</inkml:trace>
</inkml:ink>
</file>

<file path=ppt/ink/ink2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0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418 1 6209 0 0,'0'0'2083'0'0,"0"0"-420"0"0,0 0-302 0 0,0 0-149 0 0,0 0-70 0 0,0 0-53 0 0,0 0-101 0 0,0 0-106 0 0,0 0-143 0 0,0 0-198 0 0,0 0-181 0 0,-27 0-137 0 0,-85 2-96 0 0,108-2-122 0 0,1 0 0 0 0,-1 0 1 0 0,0 0-1 0 0,0 1 0 0 0,0 0 1 0 0,1 0-1 0 0,-1 0 1 0 0,0 0-1 0 0,1 0 0 0 0,-1 0 1 0 0,1 1-1 0 0,-1 0 0 0 0,1 0 1 0 0,0 0-1 0 0,-1 0 0 0 0,1 0 1 0 0,0 1-1 0 0,0 0-5 0 0,-7 6 13 0 0,-5 0-36 0 0,1 0 1 0 0,0 1-1 0 0,0 1 0 0 0,1 0 0 0 0,0 1 1 0 0,1 1-1 0 0,1-1 0 0 0,0 2 0 0 0,0 0 1 0 0,2 0-1 0 0,-1 1 0 0 0,2 0 0 0 0,0 0 1 0 0,1 1-1 0 0,1 0 0 0 0,0 0 1 0 0,1 1-1 0 0,1 0 0 0 0,0 0 0 0 0,1 0 1 0 0,1 0-1 0 0,1 4 23 0 0,1-18-9 0 0,1 1 0 0 0,-1-1 0 0 0,1 0 0 0 0,0 1 0 0 0,0-1 0 0 0,0 0 0 0 0,0 1 0 0 0,1-1 0 0 0,-1 0 0 0 0,1 0 0 0 0,0 0 0 0 0,0 0 0 0 0,0 0 0 0 0,0-1 0 0 0,1 1 0 0 0,-1-1 0 0 0,1 1 0 0 0,-1-1 0 0 0,1 0 0 0 0,0 0 0 0 0,0 0 0 0 0,0 0 0 0 0,0 0 0 0 0,0-1 0 0 0,1 0 0 0 0,-1 1 0 0 0,0-1 0 0 0,1 0 0 0 0,2 0 9 0 0,2 1 71 0 0,0-1 0 0 0,0 0 0 0 0,0 0 0 0 0,0 0-1 0 0,0-1 1 0 0,0-1 0 0 0,0 1 0 0 0,0-1 0 0 0,0-1 0 0 0,0 1 0 0 0,0-1-1 0 0,4-2-70 0 0,16-10 273 0 0,-1-2-1 0 0,-1 0 1 0 0,0-2-1 0 0,-1 0 0 0 0,-1-2 1 0 0,-1-1-1 0 0,-1-1 1 0 0,0-1-1 0 0,10-15-272 0 0,-23 27 37 0 0,126-157 523 0 0,-135 168-580 0 0,0 0 1 0 0,0 1-1 0 0,0-1 1 0 0,0 0-1 0 0,0 1 1 0 0,0-1-1 0 0,0 0 1 0 0,0 1-1 0 0,0-1 1 0 0,0 1-1 0 0,0-1 1 0 0,0 0-1 0 0,0 1 1 0 0,0-1-1 0 0,0 0 1 0 0,0 1-1 0 0,0-1 1 0 0,1 0-1 0 0,-1 1 1 0 0,0-1-1 0 0,0 0 1 0 0,0 1-1 0 0,1-1 1 0 0,-1 0-1 0 0,0 1 1 0 0,0-1-1 0 0,1 0 1 0 0,-1 0-1 0 0,0 1 1 0 0,1-1-1 0 0,-1 0 1 0 0,0 0-1 0 0,1 0 0 0 0,-1 0 1 0 0,0 1-1 0 0,1-1 1 0 0,-1 0-1 0 0,0 0 1 0 0,1 0-1 0 0,-1 0 1 0 0,0 0-1 0 0,1 0 1 0 0,-1 0-1 0 0,1 0 1 0 0,-1 0-1 0 0,0 0 1 0 0,1 0-1 0 0,-1 0 1 0 0,0 0-1 0 0,1 0 1 0 0,-1 0-1 0 0,0 0 1 0 0,1-1-1 0 0,-1 1 1 0 0,0 0-1 0 0,1 0 1 0 0,-1 0-1 0 0,0 0 1 0 0,1-1-1 0 0,-1 1 1 0 0,0 0-1 0 0,1-1 20 0 0,4 23-80 0 0,15 25-3 0 0,-3 1-1 0 0,-1 0 0 0 0,-3 1 0 0 0,-1 1 0 0 0,-3 0 0 0 0,-2 0 0 0 0,-2 0 1 0 0,-3 28 83 0 0,-2-72-16 0 0,2 19-23 0 0,-2-1 0 0 0,0 1 0 0 0,-2 0 0 0 0,-1-1 0 0 0,-1 0 0 0 0,-1 1 0 0 0,-1-1 0 0 0,-1-1 0 0 0,-1 1 0 0 0,-2 3 39 0 0,6-16-60 0 0,-1 1 0 0 0,0-1 1 0 0,-1 0-1 0 0,0-1 0 0 0,0 1 0 0 0,-1-1 0 0 0,0-1 0 0 0,-1 1 1 0 0,0-1-1 0 0,-1 0 0 0 0,0-1 0 0 0,0 0 0 0 0,-1-1 0 0 0,0 0 1 0 0,0 0-1 0 0,0-1 0 0 0,-1 0 0 0 0,0-1 0 0 0,0 0 0 0 0,-1-1 1 0 0,0 0-1 0 0,1-1 0 0 0,-12 2 60 0 0,22-5 16 0 0,-1 0 0 0 0,0 0 0 0 0,0 0 0 0 0,1 0 0 0 0,-1 0 0 0 0,0 0 0 0 0,1 0 0 0 0,-1-1 0 0 0,0 1 0 0 0,1-1 0 0 0,-1 0 0 0 0,0 1 0 0 0,1-1 0 0 0,-1 0 0 0 0,1 0 0 0 0,0 0 0 0 0,-1 0 1 0 0,1 0-1 0 0,0 0 0 0 0,-1 0 0 0 0,1 0 0 0 0,0-1 0 0 0,0 1 0 0 0,0 0 0 0 0,0-1 0 0 0,0 1 0 0 0,0-1 0 0 0,1 1 0 0 0,-1-1 0 0 0,0 1 0 0 0,1-1 0 0 0,-1 0 0 0 0,1 1 0 0 0,-1-1 0 0 0,1 0 0 0 0,0 0 0 0 0,0 1 0 0 0,0-1 0 0 0,0 0 0 0 0,0 1 0 0 0,0-2-16 0 0,0-12 40 0 0,1 1-1 0 0,1-1 1 0 0,0 0-1 0 0,1 0 1 0 0,0 1-1 0 0,1 0 1 0 0,1-1-1 0 0,0 1 0 0 0,1 1 1 0 0,0-1-1 0 0,1 1 1 0 0,3-4-40 0 0,38-68 57 0 0,2 3 1 0 0,5 1 0 0 0,3 3-1 0 0,46-46-57 0 0,-98 117 4 0 0,24-25 61 0 0,-2-1 1 0 0,-1-1 0 0 0,-2-1 0 0 0,-1-1 0 0 0,-2-2-66 0 0,-16 21 280 0 0,-5 15-98 0 0,-1 2-15 0 0,0 0-36 0 0,0 0-66 0 0,-5 23-512 0 0,0 125 362 0 0,39-58-8 0 0,-32-87 115 0 0,-1 0 1 0 0,1 1-1 0 0,0-2 1 0 0,0 1-1 0 0,0 0 1 0 0,1 0-1 0 0,-1-1 1 0 0,1 1-1 0 0,-1-1 1 0 0,1 0-1 0 0,0 0 1 0 0,0 0-1 0 0,0 0 1 0 0,0 0-1 0 0,0 0 1 0 0,0-1-1 0 0,1 0 1 0 0,-1 0-1 0 0,1 0 1 0 0,-1 0-1 0 0,0 0 1 0 0,1 0-1 0 0,-1-1 1 0 0,1 0 0 0 0,0 0-1 0 0,-1 0 1 0 0,1 0-1 0 0,-1 0 1 0 0,1-1-1 0 0,-1 0 1 0 0,1 1-1 0 0,-1-1 1 0 0,0-1-1 0 0,1 1 1 0 0,-1 0-1 0 0,0-1 1 0 0,0 1-1 0 0,0-1 1 0 0,0 0-1 0 0,0 0 1 0 0,0-1-1 0 0,-1 1 1 0 0,2-1-23 0 0,16-23 168 0 0,0-1-1 0 0,-2-1 1 0 0,-1 0 0 0 0,-1-2 0 0 0,2-7-168 0 0,9-4-59 0 0,-27 41-29 0 0,0 0-59 0 0,0 0-123 0 0,1 19-973 0 0,0-7 1149 0 0,28 148-318 0 0,-27-156 469 0 0,0-1 0 0 0,-1 1-1 0 0,1-1 1 0 0,0 0 0 0 0,1 0 0 0 0,-1 0-1 0 0,1 0 1 0 0,-1 0 0 0 0,1 0 0 0 0,0-1-1 0 0,0 1 1 0 0,0-1 0 0 0,0 0-1 0 0,1 0 1 0 0,-1 0 0 0 0,0 0 0 0 0,1-1-1 0 0,0 1 1 0 0,-1-1 0 0 0,1 0 0 0 0,0 0-1 0 0,-1 0 1 0 0,1-1 0 0 0,0 1 0 0 0,0-1-1 0 0,0 0 1 0 0,0 0 0 0 0,-1 0 0 0 0,1-1-1 0 0,0 1 1 0 0,0-1 0 0 0,0 0-1 0 0,-1 0 1 0 0,1 0 0 0 0,0 0 0 0 0,-1-1-1 0 0,1 0 1 0 0,-1 1 0 0 0,0-1 0 0 0,1-1-1 0 0,-1 1 1 0 0,0 0 0 0 0,0-1 0 0 0,-1 1-1 0 0,1-1 1 0 0,2-2-57 0 0,21-26 571 0 0,-1-1 0 0 0,-2-1 0 0 0,0-1 0 0 0,-3-1 0 0 0,9-22-571 0 0,-16 33 52 0 0,29-57-598 0 0,-41 78 339 0 0,-1 3-4787 0 0,0-1-5283 0 0,0 5 1272 0 0</inkml:trace>
</inkml:ink>
</file>

<file path=ppt/ink/ink2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1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0 237 4169 0 0,'0'0'2871'0'0,"0"0"-897"0"0,0 0 84 0 0,0 0 256 0 0,0 0-105 0 0,0 0-300 0 0,0 0-310 0 0,0 0-280 0 0,0 0-272 0 0,34-7-241 0 0,107-25-196 0 0,-134 31-514 0 0,0 0 1 0 0,0 0-1 0 0,0-1 1 0 0,0 0-1 0 0,0 0 0 0 0,-1-1 1 0 0,1 0-1 0 0,-1 0 1 0 0,1 0-1 0 0,-1-1 1 0 0,0 0-1 0 0,0 0 1 0 0,3-4-97 0 0,4-4 222 0 0,-8 9-165 0 0,-1-1-1 0 0,1 1 1 0 0,-1-1-1 0 0,0-1 1 0 0,0 1-1 0 0,0 0 1 0 0,-1-1 0 0 0,0 0-1 0 0,0 0 1 0 0,0 0-1 0 0,0 0 1 0 0,-1 0-1 0 0,0-1 1 0 0,0 1-1 0 0,0-1 1 0 0,-1 0-1 0 0,0 1 1 0 0,0-1 0 0 0,0 0-1 0 0,-1 0-56 0 0,-2 2-141 0 0,0 1 0 0 0,-1 0 0 0 0,0 0 1 0 0,1 1-1 0 0,-1-1 0 0 0,0 0 0 0 0,0 1 0 0 0,-1-1 0 0 0,1 1 0 0 0,0 0 0 0 0,-1 0 0 0 0,1 1 0 0 0,-1-1 0 0 0,0 1 1 0 0,0 0-1 0 0,1 0 0 0 0,-1 0 0 0 0,0 0 0 0 0,0 0 0 0 0,0 1 0 0 0,0 0 0 0 0,0 0 0 0 0,0 0 0 0 0,0 0 1 0 0,0 1-1 0 0,0-1 0 0 0,0 1 0 0 0,1 0 0 0 0,-4 1 141 0 0,-6 2-259 0 0,0 1 0 0 0,0 0-1 0 0,0 1 1 0 0,1 0 0 0 0,0 1 0 0 0,0 1 0 0 0,1 0-1 0 0,-1 0 1 0 0,2 1 0 0 0,-1 0 0 0 0,1 1 0 0 0,1 1-1 0 0,0-1 1 0 0,-4 8 259 0 0,6-10-43 0 0,1 0 0 0 0,1 0 0 0 0,-1 1 0 0 0,2 0 0 0 0,-1 0 0 0 0,1 1-1 0 0,0-1 1 0 0,1 1 0 0 0,0 0 0 0 0,1 0 0 0 0,0 0 0 0 0,0 0 0 0 0,1 0 0 0 0,1 1 0 0 0,-1-1 0 0 0,2 7 43 0 0,1-11-5 0 0,1-1 1 0 0,0 0-1 0 0,0 0 1 0 0,0 0 0 0 0,0-1-1 0 0,1 1 1 0 0,0-1-1 0 0,0 0 1 0 0,0 0 0 0 0,0 0-1 0 0,1 0 1 0 0,-1-1 0 0 0,1 0-1 0 0,0 0 1 0 0,0 0-1 0 0,0 0 1 0 0,1-1 0 0 0,-1 0-1 0 0,0 0 1 0 0,1 0-1 0 0,-1-1 1 0 0,1 0 0 0 0,0 0-1 0 0,0 0 1 0 0,-1-1-1 0 0,1 0 1 0 0,2 0 4 0 0,13 1-459 0 0,0-2 0 0 0,-1 0-1 0 0,1-1 1 0 0,0-1 0 0 0,-1-1 0 0 0,0 0-1 0 0,0-2 1 0 0,0-1 0 0 0,12-5 459 0 0,39-14-6655 0 0,-48 18 474 0 0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9:25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0 604 0 0 0,'0'0'1138'0'0,"0"0"263"0"0,0 0 64 0 0,0 0-72 0 0,0 0-106 0 0,0 0-76 0 0,0 0-31 0 0,0 0-21 0 0,0 0 25 0 0,0 0 7 0 0,18 8-10 0 0,57 21-36 0 0,-74-29-1095 0 0,0 1 0 0 0,0 0 0 0 0,0-1-1 0 0,0 1 1 0 0,0-1 0 0 0,0 1 0 0 0,0-1 0 0 0,0 1-1 0 0,0-1 1 0 0,0 0 0 0 0,1 1 0 0 0,-1-1 0 0 0,0 0-1 0 0,0 0 1 0 0,0 0 0 0 0,0 0 0 0 0,1 0 0 0 0,-1 0-1 0 0,0 0 1 0 0,0 0 0 0 0,0-1 0 0 0,0 1 0 0 0,1 0-1 0 0,-1-1 1 0 0,0 1 0 0 0,0-1 0 0 0,0 1 0 0 0,0-1-1 0 0,0 0 1 0 0,0 1 0 0 0,0-1 0 0 0,0 0 0 0 0,0 0-1 0 0,0 0-49 0 0,3-4 288 0 0,218-235 2866 0 0,-67 64-2889 0 0,58-21-284 0 0,-210 195-25 0 0,0 0 0 0 0,0 0 1 0 0,1 0-1 0 0,-1 0 0 0 0,0 0 0 0 0,1 1 0 0 0,-1-1 0 0 0,1 1 0 0 0,0 0 0 0 0,0 0 0 0 0,-1 1 0 0 0,1-1 0 0 0,0 1 0 0 0,0 0 0 0 0,0 0 0 0 0,-1 0 1 0 0,1 0 43 0 0,8 55-355 0 0,-15-13 451 0 0,-2 1 0 0 0,-1-1 1 0 0,-2 0-1 0 0,-3-1 0 0 0,-6 16-96 0 0,-7 33 104 0 0,-42 115-81 0 0,57-189-21 0 0,0-1 1 0 0,-1-1-1 0 0,0 0 1 0 0,-1 0-1 0 0,-1-1 1 0 0,0 0-1 0 0,-1-1 0 0 0,0-1 1 0 0,-1 0-1 0 0,0 0 1 0 0,-1-2-1 0 0,0 0-2 0 0,2-1-168 0 0,0-1-1 0 0,-1 0 0 0 0,0-1 0 0 0,0-1 1 0 0,0 0-1 0 0,-1-1 0 0 0,0-1 1 0 0,0 0-1 0 0,0-1 0 0 0,0-1 1 0 0,0 0-1 0 0,-7-1 169 0 0,19-1-215 0 0,0 0 1 0 0,0 1-1 0 0,1-2 0 0 0,-1 1 1 0 0,0 0-1 0 0,1 0 1 0 0,-1-1-1 0 0,1 0 0 0 0,0 1 1 0 0,0-1-1 0 0,-1 0 0 0 0,1 0 1 0 0,0 0-1 0 0,0 0 1 0 0,1-1-1 0 0,-1 1 0 0 0,0 0 1 0 0,1-1-1 0 0,-1 1 1 0 0,1-1-1 0 0,0 0 0 0 0,-1-2 215 0 0,-14-62-9197 0 0,16 54 5288 0 0</inkml:trace>
  <inkml:trace contextRef="#ctx0" brushRef="#br0" timeOffset="977.28">1335 199 1792 0 0,'0'0'3024'0'0,"0"0"-1043"0"0,0 0-276 0 0,0 0 93 0 0,0 0-47 0 0,0 0-250 0 0,0 0-281 0 0,0 0-199 0 0,0 0-144 0 0,0 0-57 0 0,0 0-61 0 0,0 0-101 0 0,0 0-112 0 0,-31-6-121 0 0,-98-20-91 0 0,125 25-310 0 0,1-1 0 0 0,-1 2 0 0 0,0-1 0 0 0,0 0-1 0 0,0 1 1 0 0,0 0 0 0 0,0 0 0 0 0,0 0 0 0 0,0 0 0 0 0,0 0-1 0 0,0 1 1 0 0,0 0 0 0 0,0 0 0 0 0,0 0 0 0 0,0 0 0 0 0,1 1-1 0 0,-1 0 1 0 0,-1 0-24 0 0,-5 3 67 0 0,-9 4-71 0 0,1 1-1 0 0,0 1 1 0 0,1 0-1 0 0,0 1 0 0 0,1 1 1 0 0,0 0-1 0 0,1 1 0 0 0,1 1 1 0 0,0 0-1 0 0,1 1 0 0 0,1 1 1 0 0,0 0-1 0 0,1 0 1 0 0,1 1-1 0 0,1 1 0 0 0,0-1 1 0 0,1 2-1 0 0,2-1 0 0 0,-3 9 5 0 0,7-22-31 0 0,0 0 0 0 0,1-1-1 0 0,-1 1 1 0 0,1 0-1 0 0,0 0 1 0 0,0 0-1 0 0,1 0 1 0 0,0 0 0 0 0,0 0-1 0 0,0 0 1 0 0,1 0-1 0 0,0 0 1 0 0,0 0-1 0 0,1 0 1 0 0,-1 0 0 0 0,1-1-1 0 0,1 1 1 0 0,-1 0-1 0 0,1-1 1 0 0,0 0-1 0 0,0 0 1 0 0,0 0 0 0 0,1 0-1 0 0,-1 0 1 0 0,1-1-1 0 0,1 1 1 0 0,-1-1-1 0 0,1 0 1 0 0,-1 0 0 0 0,6 3 31 0 0,-1-5 32 0 0,1 1 0 0 0,-1-1 1 0 0,1-1-1 0 0,-1 0 0 0 0,1 0 1 0 0,-1-1-1 0 0,1 0 1 0 0,0-1-1 0 0,-1 0 0 0 0,1 0 1 0 0,-1-1-1 0 0,1 0 1 0 0,-1-1-1 0 0,0 0 0 0 0,0 0 1 0 0,0-1-1 0 0,0-1 1 0 0,-1 1-1 0 0,3-3-32 0 0,144-118 576 0 0,-154 124-575 0 0,160-194 418 0 0,-70 75-286 0 0,-77 113-316 0 0,-23 33-224 0 0,5-17 450 0 0,-7 19-107 0 0,2 1-1 0 0,1 0 1 0 0,1 0-1 0 0,1 0 1 0 0,2 1-1 0 0,0-1 1 0 0,3 1-1 0 0,1 28 65 0 0,1-51-1 0 0,1 0 0 0 0,0-1 0 0 0,1 1 0 0 0,0-1 0 0 0,0 0 1 0 0,0 0-1 0 0,1 0 0 0 0,-1 0 0 0 0,1 0 0 0 0,1-1 0 0 0,-1 0 0 0 0,1 0 0 0 0,0 0 0 0 0,0 0 0 0 0,0-1 0 0 0,1 0 1 0 0,0 0-1 0 0,0 0 0 0 0,0-1 0 0 0,0 0 0 0 0,0 0 0 0 0,1 0 0 0 0,-1-1 0 0 0,1 0 0 0 0,-1 0 0 0 0,1-1 0 0 0,0 0 1 0 0,0 0-1 0 0,0-1 0 0 0,0 0 0 0 0,0 0 0 0 0,0 0 0 0 0,-1-1 0 0 0,1 0 0 0 0,0 0 0 0 0,0-1 0 0 0,-1 0 0 0 0,1 0 1 0 0,-1 0-1 0 0,1-1 0 0 0,-1 0 0 0 0,0 0 0 0 0,0-1 0 0 0,3-2 1 0 0,12-9 120 0 0,0-2 0 0 0,0 0-1 0 0,-2-2 1 0 0,0 0 0 0 0,-1-1 0 0 0,-1-1-1 0 0,-1 0 1 0 0,-1-2 0 0 0,-1 1 0 0 0,1-6-120 0 0,79-146 213 0 0,-94 173-266 0 0,0 3-146 0 0,-39 71-707 0 0,30-56 762 0 0,0 1 0 0 0,1 1 0 0 0,1-1 0 0 0,1 1 0 0 0,0 1 0 0 0,1-1 0 0 0,2 1 0 0 0,0 0 0 0 0,1 0 0 0 0,0 20 144 0 0,2-38-16 0 0,0 1-1 0 0,1-1 1 0 0,-1 0 0 0 0,1 1 0 0 0,-1-1-1 0 0,1 0 1 0 0,0 0 0 0 0,0 1-1 0 0,0-1 1 0 0,0 0 0 0 0,0 0 0 0 0,0 0-1 0 0,1 0 1 0 0,-1 0 0 0 0,1 0-1 0 0,-1-1 1 0 0,1 1 0 0 0,0 0-1 0 0,-1-1 1 0 0,1 1 0 0 0,0-1 0 0 0,0 0-1 0 0,0 1 1 0 0,0-1 0 0 0,1 0-1 0 0,-1 0 1 0 0,0 0 0 0 0,0-1-1 0 0,1 1 1 0 0,-1-1 0 0 0,0 1 0 0 0,1-1-1 0 0,-1 0 1 0 0,0 1 0 0 0,1-1-1 0 0,-1-1 1 0 0,1 1 0 0 0,-1 0 16 0 0,88-26 498 0 0,-63 6-305 0 0,-1-1 0 0 0,0-2 0 0 0,-2 0 0 0 0,-1-2 0 0 0,14-18-193 0 0,89-89 175 0 0,-106 130-790 0 0,-22 32 171 0 0,2-25 532 0 0,-15 65-137 0 0,11-58-20 0 0,0 0-1 0 0,1 0 1 0 0,1 1-1 0 0,0-1 0 0 0,1 1 1 0 0,0-1-1 0 0,1 1 1 0 0,1 0-1 0 0,0 6 70 0 0,2-13-1 0 0,1 0 0 0 0,0-1 1 0 0,-1 1-1 0 0,2-1 0 0 0,-1 0 0 0 0,0 0 0 0 0,1 0 0 0 0,0-1 0 0 0,0 0 0 0 0,1 0 0 0 0,-1 0 0 0 0,1 0 1 0 0,0-1-1 0 0,0 0 0 0 0,0 0 0 0 0,0-1 0 0 0,0 0 0 0 0,1 0 0 0 0,-1 0 0 0 0,1-1 0 0 0,-1 1 0 0 0,1-2 1 0 0,0 1-1 0 0,-1-1 0 0 0,1 0 0 0 0,0 0 0 0 0,-1-1 0 0 0,1 0 0 0 0,0 0 0 0 0,-1-1 0 0 0,3 0 1 0 0,6-3 317 0 0,0 0 0 0 0,-1 0 1 0 0,0-2-1 0 0,0 1 0 0 0,-1-2 0 0 0,1 0 0 0 0,-2 0 0 0 0,1-2 0 0 0,4-4-317 0 0,3-6 421 0 0,0-2 0 0 0,-1 0 0 0 0,-1-1 0 0 0,-2-1 0 0 0,0-1 0 0 0,-2 0 0 0 0,0-1 0 0 0,-2 0 0 0 0,6-20-421 0 0,8-11 97 0 0,-23 51-151 0 0,0 0 0 0 0,-1-1 0 0 0,0 1 0 0 0,0-1-1 0 0,0 1 1 0 0,-1-1 0 0 0,0 0 0 0 0,0 0 0 0 0,-1 1-1 0 0,0-1 1 0 0,0 0 0 0 0,-1 0 0 0 0,1 0 0 0 0,-1 1-1 0 0,-1-2 55 0 0,-9-11-4077 0 0,-7 5-3829 0 0,12 10-3899 0 0</inkml:trace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7.7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402 607 2144 0 0,'0'0'2060'0'0,"0"0"-248"0"0,0 0-48 0 0,0 0 90 0 0,0 0 38 0 0,0 0-223 0 0,0 0-358 0 0,0 0-350 0 0,0 0-319 0 0,0 0-237 0 0,0 0-157 0 0,-28-2-105 0 0,-88-4-56 0 0,54 21 61 0 0,51-7-99 0 0,-3 1-35 0 0,1 1 1 0 0,-1 0-1 0 0,2 1 1 0 0,-1 1-1 0 0,1 0 1 0 0,1 0-1 0 0,1 2 1 0 0,-1-1-1 0 0,2 1 1 0 0,0 0-1 0 0,1 1 1 0 0,0 0-1 0 0,1 1 1 0 0,1-1-1 0 0,1 1 1 0 0,0 0-1 0 0,1 1 1 0 0,0-1-1 0 0,1 1 1 0 0,1 0-1 0 0,1 5-14 0 0,0-17 8 0 0,0 0 1 0 0,0 0-1 0 0,1 0 1 0 0,0 0-1 0 0,0 0 0 0 0,0 0 1 0 0,0 0-1 0 0,1 0 1 0 0,0 0-1 0 0,0 0 0 0 0,0 0 1 0 0,1 0-1 0 0,0 0 0 0 0,-1 0 1 0 0,2-1-1 0 0,-1 1 1 0 0,1-1-1 0 0,-1 1 0 0 0,1-1 1 0 0,0 0-1 0 0,1 0 0 0 0,-1 0 1 0 0,1-1-1 0 0,-1 1 1 0 0,1-1-1 0 0,0 0 0 0 0,1 0 1 0 0,-1 0-1 0 0,0 0 1 0 0,1-1-1 0 0,0 0 0 0 0,-1 0 1 0 0,1 0-1 0 0,0-1 0 0 0,3 2-8 0 0,6-6 174 0 0,-1 1-1 0 0,0-2 0 0 0,0 0 1 0 0,0 0-1 0 0,0-1 0 0 0,-1-1 1 0 0,1 0-1 0 0,-1-1 0 0 0,-1 0 0 0 0,0-1 1 0 0,0 0-1 0 0,0 0 0 0 0,-1-1 1 0 0,0-1-1 0 0,-1 0 0 0 0,0 0 0 0 0,0-1 1 0 0,5-10-174 0 0,188-253 2 0 0,-154 195-948 0 0,-48 78 516 0 0,-36 43-4028 0 0,24-21 4439 0 0,1 1-1 0 0,1 0 1 0 0,1 0 0 0 0,1 1-1 0 0,1 0 1 0 0,1 0 0 0 0,1 0-1 0 0,1 1 1 0 0,1 0 0 0 0,1 0-1 0 0,1 0 1 0 0,1 1 19 0 0,1-17-2 0 0,0-1-1 0 0,0 0 1 0 0,1 1 0 0 0,0-1 0 0 0,1 0 0 0 0,-1 0-1 0 0,1-1 1 0 0,1 1 0 0 0,-1-1 0 0 0,1 1 0 0 0,0-1-1 0 0,0 0 1 0 0,1 0 0 0 0,0-1 0 0 0,0 0 0 0 0,1 0-1 0 0,-1 0 1 0 0,1 0 0 0 0,0-1 0 0 0,0 0 0 0 0,0 0-1 0 0,2 0 3 0 0,7 5 77 0 0,0-2-1 0 0,0 0 1 0 0,0-1-1 0 0,1-1 1 0 0,0 0-1 0 0,0-1 1 0 0,1 0-1 0 0,-1-2 1 0 0,8 1-77 0 0,-6-5 172 0 0,0-1 0 0 0,0 0-1 0 0,0-1 1 0 0,0-1 0 0 0,-1-1 0 0 0,1-1-1 0 0,-1 0 1 0 0,-1-1 0 0 0,0-1 0 0 0,0 0-1 0 0,-1-1 1 0 0,0-1 0 0 0,0 0 0 0 0,-1-1-1 0 0,7-8-171 0 0,-18 17 31 0 0,35-31 243 0 0,-1-2 0 0 0,-1-2 0 0 0,-3-1 0 0 0,-1-2-1 0 0,-2-1 1 0 0,12-22-274 0 0,-10 11-31 0 0,-3 0-1 0 0,-2-2 1 0 0,-2-2-1 0 0,-2 0 1 0 0,-4-1 0 0 0,-1-1-1 0 0,-1-15 32 0 0,-7-88-289 0 0,-11 159 267 0 0,0 0 0 0 0,1 0 0 0 0,-1 0 0 0 0,0 0-1 0 0,0 1 1 0 0,-1-1 0 0 0,1 0 0 0 0,-1 1 0 0 0,1-1 0 0 0,-1 1 0 0 0,0-1 0 0 0,0 1 0 0 0,0 0 0 0 0,0 0 0 0 0,0 0 0 0 0,0 0 0 0 0,-1 0 0 0 0,1 0 0 0 0,-1 1 0 0 0,1-1 0 0 0,-1 1 0 0 0,0-1-1 0 0,1 1 1 0 0,-1 0 0 0 0,0 0 0 0 0,0 1 0 0 0,0-1 0 0 0,0 0 0 0 0,0 1 0 0 0,0 0 0 0 0,0 0 0 0 0,0 0 0 0 0,0 0 0 0 0,0 0 0 0 0,0 0 0 0 0,0 1 0 0 0,0-1 0 0 0,1 1 0 0 0,-1 0-1 0 0,0 0 1 0 0,0 0 0 0 0,0 1 0 0 0,1-1 0 0 0,-1 0 0 0 0,1 1 0 0 0,-1 0 0 0 0,1 0 0 0 0,-1 0 0 0 0,1 0 0 0 0,-1 1 22 0 0,-16 18-1 0 0,1 2-1 0 0,1 0 1 0 0,1 1 0 0 0,1 1 0 0 0,1 0 0 0 0,1 1-1 0 0,1 1 1 0 0,1 0 0 0 0,2 0 0 0 0,1 1 0 0 0,-1 11 1 0 0,-3 0-15 0 0,3 1 1 0 0,1 1-1 0 0,2-1 1 0 0,2 1 0 0 0,1 0-1 0 0,2 0 1 0 0,2 0-1 0 0,2 0 1 0 0,2-1-1 0 0,3 12 16 0 0,-5-41-12 0 0,-1 1 0 0 0,2-1 0 0 0,-1 0 1 0 0,2 0-1 0 0,-1 0 0 0 0,2-1 1 0 0,-1 1-1 0 0,1-1 0 0 0,1-1 1 0 0,0 1-1 0 0,0-1 0 0 0,1 0 1 0 0,0 0-1 0 0,0-1 0 0 0,1-1 1 0 0,0 1-1 0 0,1-1 0 0 0,0-1 1 0 0,0 0-1 0 0,0 0 0 0 0,1-1 1 0 0,-1 0-1 0 0,1-1 0 0 0,0 0 1 0 0,1-1-1 0 0,-1 0 0 0 0,1 0 1 0 0,0-1 10 0 0,-5-2 8 0 0,5 0 42 0 0,-1 1 0 0 0,0-2 1 0 0,1 1-1 0 0,-1-2 0 0 0,0 1 0 0 0,0-1 1 0 0,0-1-1 0 0,0 0 0 0 0,0-1 1 0 0,8-4-51 0 0,-6 2 95 0 0,-1-2 0 0 0,0 0 0 0 0,0 0 1 0 0,-1-1-1 0 0,0-1 0 0 0,0 0 0 0 0,-1 0 1 0 0,0-1-1 0 0,-1 0 0 0 0,0-1 0 0 0,-1 0 1 0 0,-1 0-1 0 0,0-1 0 0 0,0 0 0 0 0,-1 0 1 0 0,-1-1-1 0 0,0 1 0 0 0,-1-1 0 0 0,0 0 1 0 0,-1 0-1 0 0,-1-1 0 0 0,0 1 0 0 0,-1-1 1 0 0,-1 1-1 0 0,0-1 0 0 0,-2-12-95 0 0,0 19-61 0 0,-1 1 0 0 0,0-1 0 0 0,-1 1 0 0 0,0 0 0 0 0,0 0 0 0 0,0 0 0 0 0,-1 0 0 0 0,0 1 0 0 0,0 0 0 0 0,0 0 0 0 0,-1 0 0 0 0,0 1 0 0 0,0 0 0 0 0,0 0 0 0 0,-1 0 0 0 0,0 1 0 0 0,0 0 0 0 0,0 0 0 0 0,0 1 0 0 0,-1 0 0 0 0,1 0 0 0 0,-1 1 0 0 0,0 0 0 0 0,-6-1 61 0 0,-3-1-286 0 0,0 1-1 0 0,-1 1 0 0 0,1 1 1 0 0,-1 0-1 0 0,1 1 0 0 0,0 1 1 0 0,-1 1-1 0 0,1 0 0 0 0,0 1 1 0 0,0 1-1 0 0,-2 1 287 0 0,-83 41-3695 0 0,40-5-3238 0 0,44-26 1527 0 0</inkml:trace>
</inkml:ink>
</file>

<file path=ppt/ink/ink2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1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204 0 13051 0 0,'0'0'1684'0'0,"0"0"-272"0"0,0 0-90 0 0,0 0-114 0 0,0 0-143 0 0,0 0-180 0 0,0 0-190 0 0,0 0-168 0 0,-31 19-162 0 0,-94 59-132 0 0,100-64-167 0 0,3 5 101 0 0,21-13-183 0 0,2-3-21 0 0,0-1 1 0 0,0 1 0 0 0,0-1 0 0 0,0 0-1 0 0,0 1 1 0 0,1-1 0 0 0,-1 0-1 0 0,1 0 1 0 0,-1 0 0 0 0,1 0 0 0 0,0 0-1 0 0,0-1 1 0 0,0 1 0 0 0,0 0 0 0 0,0-1-1 0 0,0 1 1 0 0,0-1 0 0 0,0 0 0 0 0,0 0-1 0 0,1 0 1 0 0,-1 0 0 0 0,1 0 0 0 0,-1 0-1 0 0,1-1 1 0 0,-1 1 0 0 0,1-1 0 0 0,-1 0-1 0 0,1 1 1 0 0,1-1 36 0 0,2 1-26 0 0,34 10-1 0 0,-24-8 41 0 0,0 0 0 0 0,0 2 0 0 0,-1 0 0 0 0,0 0 1 0 0,1 2-1 0 0,-2 0 0 0 0,1 0 0 0 0,-1 2 0 0 0,0-1 0 0 0,-1 2 0 0 0,8 7-14 0 0,-18-14 50 0 0,-1 0-1 0 0,1 0 1 0 0,-1 0-1 0 0,0 1 1 0 0,0-1-1 0 0,0 1 1 0 0,0 0-1 0 0,-1-1 1 0 0,1 1-1 0 0,-1 0 1 0 0,0 0 0 0 0,0 0-1 0 0,-1 0 1 0 0,1 0-1 0 0,-1 0 1 0 0,0 0-1 0 0,0 0 1 0 0,0 0-1 0 0,0 0 1 0 0,-1 0 0 0 0,0 0-1 0 0,0 0 1 0 0,0 0-1 0 0,0 0 1 0 0,0 0-1 0 0,-1 0 1 0 0,0-1-1 0 0,0 1 1 0 0,0-1 0 0 0,0 1-1 0 0,0-1 1 0 0,-2 2-50 0 0,-5 5 4 0 0,1-1 0 0 0,-2 0 0 0 0,1 0 0 0 0,-1-1 0 0 0,0-1 0 0 0,-1 0 0 0 0,1 0 1 0 0,-1-1-1 0 0,-1 0 0 0 0,1-1 0 0 0,-11 4-4 0 0,-30 5-3059 0 0,-4-6-4394 0 0,41-5-2563 0 0</inkml:trace>
</inkml:ink>
</file>

<file path=ppt/ink/ink2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2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15995 0 0,'0'0'1177'0'0,"0"0"-537"0"0,0 0-256 0 0,0 0 0 0 0,0 0-24 0 0,0 0-88 0 0,0 0-144 0 0,0 0-216 0 0,0 0-144 0 0,0 0-88 0 0,0 0-96 0 0,0 0-136 0 0,0 0-248 0 0,46 18-489 0 0,-34-14-991 0 0,-4-1-2049 0 0,1-3-4705 0 0</inkml:trace>
</inkml:ink>
</file>

<file path=ppt/ink/ink2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5.9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81 99 7298 0 0,'0'0'1351'0'0,"0"0"-106"0"0,0 0-23 0 0,0 0 50 0 0,0 0-68 0 0,0 0-176 0 0,0 0-299 0 0,0 0-287 0 0,0 0-122 0 0,0 0-106 0 0,0 0-70 0 0,-8 7 11 0 0,3-1-109 0 0,-1 0 0 0 0,1 0 0 0 0,0 0 0 0 0,1 0 1 0 0,-1 1-1 0 0,1 0 0 0 0,0 0 0 0 0,1 0 0 0 0,0 1 0 0 0,0-1 1 0 0,-1 5-47 0 0,-1 6 36 0 0,0 1 0 0 0,1-1 1 0 0,1 1-1 0 0,1 0 0 0 0,0-1 1 0 0,1 1-1 0 0,2 0 1 0 0,-1 0-1 0 0,2 0 0 0 0,1 0 1 0 0,0-1-1 0 0,2 1 0 0 0,0-1 1 0 0,0 0-1 0 0,2 0 0 0 0,0-1 1 0 0,2 0-1 0 0,-1 0 0 0 0,9 10-36 0 0,-13-23 58 0 0,0 1-1 0 0,1-1 1 0 0,0 1-1 0 0,0-1 1 0 0,0-1-1 0 0,0 1 1 0 0,1-1-1 0 0,-1 0 1 0 0,1 0-1 0 0,0 0 1 0 0,0-1-1 0 0,0 0 1 0 0,0 0-1 0 0,0-1 1 0 0,0 0-1 0 0,1 0 1 0 0,-1 0-1 0 0,0-1 0 0 0,1 1 1 0 0,-1-2-1 0 0,0 1 1 0 0,1-1-1 0 0,-1 0 1 0 0,0 0-1 0 0,0-1 1 0 0,0 1-1 0 0,0-1 1 0 0,0-1-1 0 0,0 1 1 0 0,0-1-1 0 0,3-2-57 0 0,20-16 335 0 0,0-1-1 0 0,-2-1 1 0 0,0-2-1 0 0,-2 0 1 0 0,-1-2-1 0 0,-1 0 0 0 0,-1-2 1 0 0,-1 0-1 0 0,-2-2 1 0 0,1-5-335 0 0,-10 22 62 0 0,-2-1 0 0 0,0 0 0 0 0,0-1 0 0 0,-2 0 0 0 0,0 0 1 0 0,-1 0-1 0 0,0-1 0 0 0,-1 0 0 0 0,-1 0 0 0 0,-1 0 0 0 0,0 0 0 0 0,-2 0 0 0 0,1 0 0 0 0,-3-12-62 0 0,-29-11-1613 0 0,31 39 1377 0 0,-1 1 0 0 0,0-1-1 0 0,0 1 1 0 0,0-1 0 0 0,0 1 0 0 0,0-1 0 0 0,0 1 0 0 0,0 0-1 0 0,0 0 1 0 0,-1-1 0 0 0,1 1 0 0 0,0 0 0 0 0,0 0-1 0 0,0 0 1 0 0,0 0 0 0 0,0 0 0 0 0,0 0 0 0 0,0 1-1 0 0,0-1 1 0 0,0 0 0 0 0,0 0 0 0 0,0 1 0 0 0,0-1 0 0 0,0 1-1 0 0,0-1 1 0 0,0 1 0 0 0,0-1 0 0 0,0 1 0 0 0,0 0-1 0 0,0-1 1 0 0,0 1 0 0 0,1 0 0 0 0,-1 0 0 0 0,0 0 0 0 0,0-1-1 0 0,1 1 1 0 0,-1 0 0 0 0,1 0 0 0 0,-1 0 0 0 0,1 0-1 0 0,-1 0 1 0 0,1 1 236 0 0,-6 11-5361 0 0,1-4-1563 0 0</inkml:trace>
  <inkml:trace contextRef="#ctx0" brushRef="#br0" timeOffset="554.592">1108 43 4273 0 0,'0'0'1559'0'0,"0"0"-100"0"0,0 0 147 0 0,0 0 237 0 0,0 0 96 0 0,0 0-115 0 0,0 0-282 0 0,0 0-311 0 0,0 0-252 0 0,0 0-219 0 0,0 0-179 0 0,0 0-154 0 0,0 0-158 0 0,-15-7-95 0 0,-50-24-32 0 0,62 31-134 0 0,1-1-1 0 0,0 1 1 0 0,0-1-1 0 0,0 1 1 0 0,-1 0-1 0 0,1 0 1 0 0,0 0-1 0 0,0 0 0 0 0,-1 0 1 0 0,1 0-1 0 0,0 1 1 0 0,0-1-1 0 0,-1 1 1 0 0,1-1-1 0 0,0 1 1 0 0,0 0-1 0 0,0 0 0 0 0,0 0 1 0 0,0 0-1 0 0,0 0 1 0 0,0 0-1 0 0,0 1 1 0 0,1-1-1 0 0,-1 1 1 0 0,-1 0-8 0 0,-4 4 27 0 0,-11 7 38 0 0,7-7-50 0 0,1 0 0 0 0,0 1 0 0 0,0 0 0 0 0,1 1 0 0 0,0 0 0 0 0,0 1 0 0 0,1-1 0 0 0,0 2-1 0 0,1-1 1 0 0,0 1 0 0 0,-4 7-15 0 0,10-14-13 0 0,0 0 0 0 0,0 0 0 0 0,0 0 0 0 0,0 0 0 0 0,0 0 0 0 0,1 0 0 0 0,0 1 0 0 0,-1-1 0 0 0,1 0 0 0 0,0 0 0 0 0,0 0 0 0 0,1 1 0 0 0,-1-1 0 0 0,1 0 0 0 0,0 0 0 0 0,0 0 0 0 0,0 0 0 0 0,0 0 0 0 0,0 0 0 0 0,0 0 0 0 0,1 0 0 0 0,0-1 0 0 0,-1 1 0 0 0,1 0 0 0 0,0-1 0 0 0,0 1 0 0 0,1-1 0 0 0,-1 0 0 0 0,1 1 13 0 0,82 52-492 0 0,-63-43 456 0 0,2 0 31 0 0,-18-10 4 0 0,-1-1 0 0 0,0 1 0 0 0,0 0-1 0 0,0 1 1 0 0,0 0 0 0 0,-1-1 0 0 0,1 1 0 0 0,-1 1 0 0 0,0-1 0 0 0,1 1 0 0 0,-1 0 0 0 0,-1-1 0 0 0,1 2 0 0 0,-1-1 0 0 0,1 0 0 0 0,-1 1-1 0 0,-1 0 1 0 0,1-1 0 0 0,-1 1 0 0 0,1 0 0 0 0,-1 0 0 0 0,-1 1 0 0 0,1-1 0 0 0,0 5 1 0 0,-2-3 56 0 0,-1 1-1 0 0,0 0 1 0 0,0 0 0 0 0,-1-1 0 0 0,0 1-1 0 0,0-1 1 0 0,-1 1 0 0 0,1-1-1 0 0,-2 0 1 0 0,1 0 0 0 0,-1 0-1 0 0,0 0 1 0 0,-1-1 0 0 0,1 0 0 0 0,-1 0-1 0 0,-1 0 1 0 0,1 0 0 0 0,-5 3-56 0 0,-120 78 341 0 0,124-83-404 0 0,-1-1-1 0 0,0 0 0 0 0,0 0 0 0 0,0 0 1 0 0,0-1-1 0 0,0 0 0 0 0,0-1 1 0 0,0 0-1 0 0,-1 0 0 0 0,1 0 0 0 0,0-1 1 0 0,-1 0-1 0 0,-6-1 64 0 0,1-12-2875 0 0,12-3-6123 0 0,1 9 240 0 0</inkml:trace>
</inkml:ink>
</file>

<file path=ppt/ink/ink2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6:50.11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16 192 0 0 0,'0'0'215'0'0,"0"0"408"0"0,0 0 79 0 0,0 0-78 0 0,0 0-150 0 0,0 0-158 0 0,0 0-143 0 0,0 0-135 0 0,0 0-72 0 0,0 0 8 0 0,-3-10 44 0 0,-9-33 65 0 0,12 42-19 0 0,0 0 0 0 0,0 0 1 0 0,0 1-1 0 0,1-1 0 0 0,-1 0 0 0 0,0 0 1 0 0,1 0-1 0 0,-1 0 0 0 0,1 0 0 0 0,-1 0 0 0 0,1 1 1 0 0,-1-1-1 0 0,1 0 0 0 0,-1 0 0 0 0,1 1 1 0 0,0-1-1 0 0,-1 0 0 0 0,1 1 0 0 0,0-1 0 0 0,0 1 1 0 0,0-1-1 0 0,-1 1 0 0 0,1-1 0 0 0,0 1 1 0 0,0 0-1 0 0,0-1 0 0 0,0 1 0 0 0,0 0 0 0 0,0 0 1 0 0,0-1-1 0 0,0 1 0 0 0,0 0 0 0 0,-1 0 1 0 0,1 0-1 0 0,0 0 0 0 0,0 0 0 0 0,0 0 0 0 0,0 1 1 0 0,0-1-1 0 0,0 0 0 0 0,0 0 0 0 0,0 1 1 0 0,0-1-1 0 0,0 1 0 0 0,-1-1 0 0 0,1 1 0 0 0,0-1 1 0 0,0 1-1 0 0,0-1 0 0 0,-1 1 0 0 0,1 0-64 0 0,39 11 581 0 0,1-2-1 0 0,0-2 0 0 0,0-2 0 0 0,1-1 0 0 0,0-2 0 0 0,-1-2 0 0 0,1-2 0 0 0,17-3-580 0 0,283-32 1574 0 0,92 10-1002 0 0,-216 17 719 0 0,74-17-1291 0 0,-96 7 388 0 0,42 6-205 0 0,70 7 169 0 0,-167 2 7 0 0,76-7 1 0 0,64 0 9 0 0,223 7 133 0 0,-53 15-190 0 0,175-11 52 0 0,-87 11 95 0 0,10-11-54 0 0,-329-11-242 0 0,-81 3-99 0 0,-73 5-102 0 0,-66 3 30 0 0,0 0 11 0 0,0 0-28 0 0,0 0-15 0 0,0 0 0 0 0,0 0 25 0 0,0 0 6 0 0,0 0-2 0 0,0 0 15 0 0,0 0 7 0 0,0 0 5 0 0,0 0-19 0 0,0 0 0 0 0,0 0 17 0 0,0 0-14 0 0,0 0 1 0 0,0 0-12 0 0,0 0 2 0 0,0 0 0 0 0,0 0-7 0 0,0 0-8 0 0,0 0-7 0 0,0 0 2 0 0,0 0 6 0 0,0 0-16 0 0,0 0-17 0 0,0 0-16 0 0,0 0-20 0 0,0 0-17 0 0,0 0 44 0 0,0 0 21 0 0,0 0-3 0 0,0 0 0 0 0,0 0 9 0 0,0 0 13 0 0,0 0 12 0 0,0 0-6 0 0,0 0 13 0 0,0 0 8 0 0,0 0-19 0 0,0 0 42 0 0,0 0 5 0 0,0 0-8 0 0,0 0 33 0 0,0 0-15 0 0,0 0 4 0 0,0 0 19 0 0,0 0-10 0 0,0 0 2 0 0,0 0 2 0 0,0 0 2 0 0,0 0-12 0 0,0 0 6 0 0,0 0-2 0 0,0 0-17 0 0,0 0 12 0 0,0 0-18 0 0,0 0-11 0 0,0 0 2 0 0,0 0 2 0 0,0 0-24 0 0,0 0 10 0 0,0 0-18 0 0,0 0-27 0 0,27 7-3318 0 0,19 49-9509 0 0,-40-46 10455 0 0</inkml:trace>
</inkml:ink>
</file>

<file path=ppt/ink/ink2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6:55.007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6 66 0 0 0,'0'0'424'0'0,"0"0"164"0"0,0 0 51 0 0,0 0-6 0 0,0 0 53 0 0,0 0 63 0 0,0 0 74 0 0,0 0 28 0 0,0 0-40 0 0,-1-10-80 0 0,-4-46 1445 0 0,13 469-137 0 0,-8 200-1620 0 0,31-126-191 0 0,-29-447-329 0 0,-1-21-2191 0 0,0-2-5018 0 0,-1-16 5216 0 0</inkml:trace>
</inkml:ink>
</file>

<file path=ppt/ink/ink2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6:56.66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0 343 0 0 0,'0'0'741'0'0,"0"0"236"0"0,0 0 143 0 0,0 0 50 0 0,0 0 22 0 0,37-18-51 0 0,115-58-124 0 0,-5 16 942 0 0,-48 32-1251 0 0,2 5 1 0 0,0 5-1 0 0,1 3 1 0 0,0 6 0 0 0,1 3-1 0 0,93 9-708 0 0,133 15 1027 0 0,-36-24 75 0 0,65-36-584 0 0,73 25-295 0 0,94 16-89 0 0,135 5 519 0 0,-307-27-216 0 0,-67-2-72 0 0,153 24-281 0 0,-56 27-174 0 0,11-18 164 0 0,-219 3-150 0 0,5-4 64 0 0,-9-7-85 0 0,-67 11 39 0 0,-55-7-64 0 0,-14 52-608 0 0,-13-2 742 0 0,-3 1 1 0 0,-2 1 0 0 0,-2 1-1 0 0,-3 0 1 0 0,-2 1 0 0 0,-3 3-13 0 0,-2-33 10 0 0,17 131 404 0 0,-8 1 0 0 0,-6 0 0 0 0,-9 50-414 0 0,-48 151 1024 0 0,42-158-846 0 0,23-111-611 0 0,5-34-3365 0 0,-17-23-5238 0 0,-4-33 7607 0 0,0 5-3405 0 0</inkml:trace>
</inkml:ink>
</file>

<file path=ppt/ink/ink2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46.670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4 100 0 0 0,'0'0'307'0'0,"0"0"593"0"0,0 0 169 0 0,0 0-10 0 0,0 0-10 0 0,0 0-15 0 0,0-1-1120 0 0,-4-2 8174 0 0,152-2-4085 0 0,70-23-2427 0 0,68-20-793 0 0,-222 33-613 0 0,-63 15-152 0 0,-1 0-4 0 0,0 0 18 0 0,0 0 24 0 0,0 0 22 0 0,0 0 8 0 0,-23 0 142 0 0,-235 30-1222 0 0,192-19 851 0 0,-77 11 275 0 0,143-22-110 0 0,0 0-10 0 0,0 0-1 0 0,0 0-16 0 0,0 0-15 0 0,0 0-28 0 0,0 0-36 0 0,0 0-52 0 0,53 1-2692 0 0,-25-2-1788 0 0,-10 1-5199 0 0</inkml:trace>
</inkml:ink>
</file>

<file path=ppt/ink/ink2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47.80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1185 37 0 0 0,'0'0'347'0'0,"0"0"440"0"0,3-1 157 0 0,16-12 2287 0 0,-53-9 2138 0 0,-43 21-3916 0 0,-123 16-375 0 0,-636 11 1216 0 0,777-22-2859 0 0,130 21 78 0 0,35-16-2245 0 0,-54-6-3318 0 0,-31 0 381 0 0</inkml:trace>
</inkml:ink>
</file>

<file path=ppt/ink/ink2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50.688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0 229 0 0 0,'178'-4'0'0'0,"115"-18"513"0"0,100-25 2653 0 0,626-49 238 0 0,-470 88-3228 0 0,177 19 79 0 0,-139-25 17 0 0,11-16-64 0 0,-226 12-152 0 0,-219 18 41 0 0,-91 0-5923 0 0,-63 0 3505 0 0</inkml:trace>
</inkml:ink>
</file>

<file path=ppt/ink/ink2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52.8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18 692 0 0 0,'-18'-7'0'0'0,"31"7"0"0"0,97 30 1728 0 0,-4-15 238 0 0,-1-5-1 0 0,2-4 0 0 0,77-8-1965 0 0,-74 2 499 0 0,378-22 448 0 0,217-19-648 0 0,-495 37-669 0 0,92 16 370 0 0,88-1 854 0 0,-215-44 2776 0 0,-135 21-3251 0 0,80-6-315 0 0,-120 18-58 0 0,33 0 136 0 0,-23 3-201 0 0,-7-16 4699 0 0,-3 12-4656 0 0,-13-313 2380 0 0,-34 28-3815 0 0,45 272 66 0 0,2 4-5567 0 0,0 9 4243 0 0,0 0-5797 0 0</inkml:trace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8.9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166 783 432 0 0,'0'0'2014'0'0,"0"0"-482"0"0,0 0-53 0 0,0 0 159 0 0,0 0 112 0 0,0 0-38 0 0,0 0-194 0 0,0 0-259 0 0,0 0-335 0 0,0 0-295 0 0,0 0-226 0 0,0 0-184 0 0,0 0-94 0 0,-16 3-24 0 0,-47 9-21 0 0,60-11-75 0 0,0 1 0 0 0,1-1 0 0 0,-1 0 0 0 0,1 0 0 0 0,-1 1 0 0 0,1 0 0 0 0,0-1 0 0 0,-1 1 0 0 0,1 0-1 0 0,0 0 1 0 0,0 0 0 0 0,0 0 0 0 0,1 1 0 0 0,-1-1 0 0 0,0 0 0 0 0,1 1 0 0 0,0-1 0 0 0,-1 1 0 0 0,1 0 0 0 0,0-1-1 0 0,0 1 1 0 0,0 1-5 0 0,-5 11 11 0 0,0-2-53 0 0,0 0-1 0 0,1 0 1 0 0,0 1 0 0 0,1 0-1 0 0,1-1 1 0 0,0 1 0 0 0,1 1-1 0 0,1-1 1 0 0,0 0 0 0 0,1 0-1 0 0,0 0 1 0 0,2 8 42 0 0,-1-17 40 0 0,1 0 0 0 0,0 0 0 0 0,1 0 0 0 0,-1-1 0 0 0,1 1 0 0 0,0-1 0 0 0,0 0 1 0 0,0 0-1 0 0,0 0 0 0 0,1 0 0 0 0,0 0 0 0 0,-1-1 0 0 0,2 1 0 0 0,-1-1 0 0 0,0 0 0 0 0,0-1 0 0 0,1 1 0 0 0,0-1 0 0 0,-1 0 0 0 0,1 0 0 0 0,0 0 0 0 0,0 0 1 0 0,0-1-1 0 0,0 0 0 0 0,1 0 0 0 0,-1-1 0 0 0,0 1 0 0 0,0-1 0 0 0,0 0 0 0 0,1 0 0 0 0,-1-1 0 0 0,0 0 0 0 0,0 0 0 0 0,0 0 0 0 0,0 0 0 0 0,0-1 1 0 0,0 0-1 0 0,0 0 0 0 0,-1 0 0 0 0,1 0 0 0 0,0-1 0 0 0,-1 0 0 0 0,0 0 0 0 0,4-3-40 0 0,7-7 341 0 0,-1-1 0 0 0,0 0 0 0 0,-1-1 0 0 0,0-1 0 0 0,-1 0 0 0 0,-1 0 0 0 0,-1-1 0 0 0,0-1 0 0 0,-1 0 0 0 0,-1 0 0 0 0,-1 0 0 0 0,3-13-341 0 0,3-95 116 0 0,-13 122-167 0 0,-1-1-1 0 0,0 1 1 0 0,1 0-1 0 0,-2 1 1 0 0,1-1-1 0 0,0 0 1 0 0,-1 0-1 0 0,1 0 1 0 0,-1 1-1 0 0,0-1 1 0 0,-1 1-1 0 0,1-1 1 0 0,0 1-1 0 0,-1 0 1 0 0,0 0 0 0 0,0 0-1 0 0,0 0 1 0 0,0 1-1 0 0,0-1 1 0 0,0 1-1 0 0,-1 0 1 0 0,1 0-1 0 0,-1 0 1 0 0,0 0-1 0 0,1 1 1 0 0,-1-1-1 0 0,0 1 1 0 0,0 0-1 0 0,-3 0 52 0 0,0 1-155 0 0,0 1 0 0 0,-1 0 0 0 0,1 0-1 0 0,0 1 1 0 0,0-1 0 0 0,0 2 0 0 0,0-1 0 0 0,0 1-1 0 0,0 0 1 0 0,1 1 0 0 0,-1-1 0 0 0,1 1 0 0 0,0 1-1 0 0,0-1 1 0 0,1 1 0 0 0,-1 0 0 0 0,1 0 0 0 0,0 1-1 0 0,0-1 1 0 0,1 1 0 0 0,0 0 0 0 0,0 1 0 0 0,0-1-1 0 0,1 1 1 0 0,0-1 0 0 0,0 1 0 0 0,0 0 0 0 0,1 0-1 0 0,0 0 1 0 0,1 0 0 0 0,-1 1 0 0 0,1-1 0 0 0,1 0-1 0 0,0 1 1 0 0,0-1 0 0 0,0 1 0 0 0,1-1 0 0 0,0 0-1 0 0,0 1 1 0 0,1 1 155 0 0,2-4 18 0 0,0 0 1 0 0,0 0-1 0 0,1-1 0 0 0,-1 0 0 0 0,1 1 0 0 0,0-1 0 0 0,0-1 0 0 0,1 1 0 0 0,-1-1 1 0 0,1 0-1 0 0,-1 0 0 0 0,1-1 0 0 0,0 1 0 0 0,0-2 0 0 0,0 1 0 0 0,1 0 0 0 0,-1-1 1 0 0,0 0-1 0 0,0-1 0 0 0,1 1 0 0 0,-1-1 0 0 0,1 0 0 0 0,-1-1 0 0 0,0 0 0 0 0,0 0 1 0 0,1 0-1 0 0,2-2-18 0 0,12 0 411 0 0,0-2 0 0 0,-1-1 0 0 0,1 0 0 0 0,-2-2 0 0 0,1 0 0 0 0,-1-1 0 0 0,0-1 1 0 0,-1-1-1 0 0,10-7-411 0 0,-10 7 442 0 0,74-66 2062 0 0,-96 107-2441 0 0,3-27-68 0 0,-4 9-70 0 0,0 1-1 0 0,1-1 0 0 0,0 1 0 0 0,1 0 1 0 0,1 1-1 0 0,0-1 0 0 0,0 0 0 0 0,1 1 1 0 0,1-1-1 0 0,1 1 0 0 0,-1-1 0 0 0,2 0 1 0 0,2 8 75 0 0,-2-17 9 0 0,0 0 1 0 0,1 0-1 0 0,0 0 1 0 0,0 0-1 0 0,1 0 1 0 0,-1-1-1 0 0,0 0 0 0 0,1 1 1 0 0,0-1-1 0 0,0-1 1 0 0,0 1-1 0 0,0 0 1 0 0,1-1-1 0 0,-1 0 1 0 0,0 0-1 0 0,1 0 1 0 0,0-1-1 0 0,-1 0 1 0 0,1 1-1 0 0,0-2 1 0 0,0 1-1 0 0,-1 0 1 0 0,1-1-1 0 0,0 0 1 0 0,0 0-1 0 0,0-1 1 0 0,0 1-1 0 0,0-1 1 0 0,-1 0-1 0 0,1 0 1 0 0,0-1-1 0 0,-1 1 1 0 0,1-1-1 0 0,-1 0 1 0 0,3-2-10 0 0,23-17 290 0 0,-1-1 1 0 0,-1-1 0 0 0,-2-2 0 0 0,0-1-1 0 0,-1-1 1 0 0,-2-1 0 0 0,0-2-291 0 0,10-16 352 0 0,-66 125-3389 0 0,31-71 2791 0 0,0-5 155 0 0,1 0-1 0 0,-1 1 1 0 0,1-1 0 0 0,-1 1 0 0 0,1-1-1 0 0,0 1 1 0 0,0 0 0 0 0,1 0 0 0 0,-1-1-1 0 0,1 1 1 0 0,0 0 0 0 0,0 0 0 0 0,0-1-1 0 0,0 1 1 0 0,1 0 0 0 0,0 0 0 0 0,-1-1-1 0 0,1 1 1 0 0,1-1 0 0 0,-1 1 0 0 0,0-1-1 0 0,1 1 1 0 0,0-1 0 0 0,0 0 0 0 0,0 1-1 0 0,0-1 1 0 0,0 0 0 0 0,1 0 0 0 0,-1-1-1 0 0,1 1 1 0 0,0 0 0 0 0,-1-1 0 0 0,1 0-1 0 0,1 0 1 0 0,-1 0 0 0 0,1 1 91 0 0,4-1 61 0 0,1 0 0 0 0,0-1-1 0 0,0 0 1 0 0,0 0 0 0 0,0-1 0 0 0,0 0 0 0 0,0-1 0 0 0,0 0 0 0 0,0 0 0 0 0,0-1 0 0 0,0 0 0 0 0,4-2-61 0 0,11-8 460 0 0,0-1 0 0 0,-2-1 1 0 0,1-1-1 0 0,-2-2 0 0 0,0 0 1 0 0,-1 0-1 0 0,-1-2 0 0 0,-1-1 1 0 0,8-10-461 0 0,-3 5 516 0 0,12-10-431 0 0,-2-1-1 0 0,-2-2 1 0 0,-1-2 0 0 0,-2 0-1 0 0,-2-2 1 0 0,-2-1-1 0 0,-2-1 1 0 0,-1 0-1 0 0,-3-2 1 0 0,-1-1 0 0 0,-3 0-1 0 0,4-25-84 0 0,-15 62-22 0 0,-1 0-1 0 0,0 0 0 0 0,0-1 1 0 0,-1 1-1 0 0,0-1 1 0 0,-1 1-1 0 0,0-1 0 0 0,-1 1 1 0 0,0 0-1 0 0,-1-1 1 0 0,0 1-1 0 0,-1 0 0 0 0,0 0 1 0 0,0 0-1 0 0,-1 0 1 0 0,0 0-1 0 0,-1 1 0 0 0,-2-5 23 0 0,5 13-32 0 0,0-1 0 0 0,0 1 0 0 0,1 0 1 0 0,-1-1-1 0 0,0 1 0 0 0,0 0 0 0 0,0 0 0 0 0,0 0 0 0 0,0 1 0 0 0,0-1 0 0 0,-1 0 0 0 0,1 1 0 0 0,0-1 0 0 0,0 1 0 0 0,-1 0 0 0 0,1 0 0 0 0,0 0 0 0 0,0 0 0 0 0,-1 0 0 0 0,1 0 0 0 0,0 0 0 0 0,0 1 0 0 0,0-1 0 0 0,-1 1 0 0 0,1 0 0 0 0,0 0 0 0 0,0 0 0 0 0,0 0 0 0 0,0 0 0 0 0,0 0 0 0 0,0 0 0 0 0,1 0 0 0 0,-1 1 0 0 0,0-1 0 0 0,1 1 0 0 0,-1-1 1 0 0,1 1-1 0 0,-1 0 32 0 0,-47 72-421 0 0,33-30 462 0 0,2 0-1 0 0,2 1 0 0 0,3 1 0 0 0,1 0 1 0 0,1 9-41 0 0,1 0 8 0 0,2 0 0 0 0,3 1 0 0 0,2-1 1 0 0,3 0-1 0 0,1 1 0 0 0,10 31-8 0 0,-4-24-45 0 0,36 118-235 0 0,-26-131-903 0 0,-21-82-9119 0 0,-4 21 5962 0 0,0 3-181 0 0</inkml:trace>
</inkml:ink>
</file>

<file path=ppt/ink/ink2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53.83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30 65 0 0 0,'0'0'287'0'0,"0"0"409"0"0,0 0 97 0 0,0 0 5 0 0,3-13 19 0 0,9-38-3 0 0,-10 53 3714 0 0,1 42-2785 0 0,-5 161 2228 0 0,-16 102-2825 0 0,-12-39-1757 0 0,33-256-1718 0 0,5-9-2972 0 0,-4-3-2051 0 0</inkml:trace>
</inkml:ink>
</file>

<file path=ppt/ink/ink2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24.4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270 229 2817 0 0,'0'0'708'0'0,"0"0"-394"0"0,0 0-172 0 0,0 0 93 0 0,0 0 218 0 0,0 0 242 0 0,0 0 144 0 0,0 0-15 0 0,0 0-101 0 0,0 0-186 0 0,0 0-158 0 0,-13 36-102 0 0,-43 112-59 0 0,6-15 338 0 0,-57 77 863 0 0,69-167-167 0 0,33-46 1564 0 0,5-27-2702 0 0,7 5-108 0 0,1 0 0 0 0,1 0 0 0 0,2 1 0 0 0,0 0 0 0 0,2 1-1 0 0,0 0 1 0 0,2 1 0 0 0,6-7-6 0 0,13-23 5 0 0,203-289 650 0 0,-208 314-339 0 0,-29 61-644 0 0,-26 336 1796 0 0,26-371-1458 0 0,1 0 1 0 0,-1 1-1 0 0,1-1 1 0 0,0 0-1 0 0,-1 1 1 0 0,1-1-1 0 0,0 1 0 0 0,0-1 1 0 0,-1 1-1 0 0,1-1 1 0 0,0 1-1 0 0,0 0 0 0 0,0-1 1 0 0,0 1-1 0 0,0 0 1 0 0,-1-1-1 0 0,1 1 1 0 0,0 0-1 0 0,0 0 0 0 0,0 0 1 0 0,0 0-1 0 0,0 0 1 0 0,0 0-1 0 0,0 0 1 0 0,0 0-1 0 0,-1 0 0 0 0,1 1 1 0 0,0-1-1 0 0,0 0 1 0 0,0 1-1 0 0,0-1 0 0 0,0 0 1 0 0,-1 1-1 0 0,1-1 1 0 0,0 1-1 0 0,0-1 1 0 0,-1 1-1 0 0,1-1 0 0 0,0 1 1 0 0,-1 0-1 0 0,1-1 1 0 0,0 1-1 0 0,-1 0 0 0 0,1 0 1 0 0,-1-1-1 0 0,1 1 1 0 0,-1 0-1 0 0,0 0 1 0 0,1 0-1 0 0,-1 0 0 0 0,0-1 1 0 0,0 1-1 0 0,1 0 1 0 0,-1 0-1 0 0,0 0 0 0 0,0 0 1 0 0,0 0-1 0 0,0 0 1 0 0,0 0-1 0 0,0 0 1 0 0,0 0-1 0 0,-1-1 0 0 0,1 1 1 0 0,0 0-1 0 0,0 0 1 0 0,-1 0-1 0 0,1 0 0 0 0,0 0 1 0 0,-1 0-11 0 0,72-104 983 0 0,-20 27-910 0 0,-10 10-104 0 0,3 3 1 0 0,3 1 0 0 0,2 3 0 0 0,52-48 30 0 0,-57 91-483 0 0,-29 58 262 0 0,-12-13 379 0 0,-1 1 1 0 0,-1-1-1 0 0,-2 1 1 0 0,-1-1-1 0 0,-1 1 1 0 0,-2-1-1 0 0,-2 7-158 0 0,-10 84 458 0 0,12-64-468 0 0,-1 15-110 0 0,5-48-4118 0 0,0 0-3736 0 0,1-22 318 0 0</inkml:trace>
  <inkml:trace contextRef="#ctx0" brushRef="#br0" timeOffset="601.651">1344 159 7554 0 0,'0'0'2219'0'0,"0"0"-1178"0"0,0 0-422 0 0,0 0 19 0 0,0 0 134 0 0,0 0 85 0 0,0 0-39 0 0,0 0-155 0 0,0 0-187 0 0,0 0-187 0 0,0 0-102 0 0,0 0-7 0 0,0 0 41 0 0,-2 9 97 0 0,-44 111 1394 0 0,-99 100-867 0 0,66-123-598 0 0,80-95-259 0 0,0-1-1 0 0,0 1 0 0 0,0-1 1 0 0,0 0-1 0 0,0 1 0 0 0,1-1 1 0 0,-1 0-1 0 0,0 0 0 0 0,1 0 1 0 0,-1 0-1 0 0,1 0 1 0 0,-1 0-1 0 0,1 0 0 0 0,0 0 1 0 0,-1-1-1 0 0,1 1 0 0 0,0-1 1 0 0,-1 1-1 0 0,1-1 0 0 0,0 0 1 0 0,0 0-1 0 0,-1 0 1 0 0,1 0-1 0 0,0 0 0 0 0,0 0 1 0 0,0 0-1 0 0,-1 0 0 0 0,1-1 1 0 0,0 1-1 0 0,-1 0 0 0 0,1-1 1 0 0,0 0-1 0 0,-1 1 1 0 0,3-2 12 0 0,6 1 8 0 0,247-17 182 0 0,-163 18-104 0 0,-94 0 22 0 0,0 0 88 0 0,0 0 111 0 0,0 0 114 0 0,-1-8-232 0 0,-1-1-1 0 0,0 1 1 0 0,0-1 0 0 0,-1 1-1 0 0,0 0 1 0 0,-1 0-1 0 0,1 1 1 0 0,-1-1 0 0 0,-1 1-1 0 0,0-1 1 0 0,0 1-189 0 0,-18-32 191 0 0,-120-202-687 0 0,128 221-6 0 0,-7-12-3628 0 0,21 25-4232 0 0,1 7-957 0 0</inkml:trace>
  <inkml:trace contextRef="#ctx0" brushRef="#br0" timeOffset="1055.741">2045 52 10130 0 0,'0'0'4887'0'0,"0"0"-3547"0"0,0 0-1063 0 0,0 0-42 0 0,0 0 45 0 0,0 0 48 0 0,0 0 1 0 0,0 0-68 0 0,0 0-95 0 0,0 0-62 0 0,0 0-28 0 0,0 0-26 0 0,-8 21-2 0 0,-50 143 18 0 0,-39 145 157 0 0,95-307-210 0 0,1 1-1 0 0,0 0 1 0 0,-1-1-1 0 0,1 1 1 0 0,0 0-1 0 0,0 0 1 0 0,1-1-1 0 0,-1 1 1 0 0,1 0-1 0 0,-1 0 1 0 0,1 0-1 0 0,0 0 1 0 0,0 0-1 0 0,0 0 1 0 0,1 0-1 0 0,-1 0 1 0 0,1 0-1 0 0,-1 0 1 0 0,1-1-1 0 0,0 1 1 0 0,0 0-1 0 0,0 0 1 0 0,1-1-1 0 0,-1 1 1 0 0,1-1-1 0 0,-1 1 1 0 0,1-1-1 0 0,0 1 1 0 0,0-1-1 0 0,0 0 1 0 0,0 0-1 0 0,0 0 1 0 0,0 0-1 0 0,1 0 1 0 0,-1-1-1 0 0,1 1 1 0 0,-1-1-1 0 0,1 1 1 0 0,0-1-1 0 0,-1 0 1 0 0,1 0-1 0 0,0 0 1 0 0,0-1-14 0 0,9 2 150 0 0,0-2-1 0 0,0 1 1 0 0,0-2-1 0 0,0 0 0 0 0,0 0 1 0 0,0-1-1 0 0,0 0 0 0 0,0-1 1 0 0,0-1-1 0 0,-1 0 0 0 0,0 0 1 0 0,10-6-149 0 0,11-8-87 0 0,-25 7-1967 0 0,0 2-2258 0 0,-1-4-5144 0 0,-6 9 4247 0 0</inkml:trace>
  <inkml:trace contextRef="#ctx0" brushRef="#br0" timeOffset="1306.849">1717 354 13803 0 0,'0'0'1208'0'0,"0"0"-808"0"0,0 0-176 0 0,0 0 224 0 0,0 0 177 0 0,0 0 95 0 0,0 0-40 0 0,0 0-64 0 0,0 0-48 0 0,0 0-208 0 0,196 0-112 0 0,-163 0-128 0 0,0 0-200 0 0,0-3-192 0 0,2 3-544 0 0,2 0-1152 0 0,-11-4-2097 0 0,-8 4-7922 0 0</inkml:trace>
</inkml:ink>
</file>

<file path=ppt/ink/ink2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27.5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0,'0'0'1030'0'0,"0"0"240"0"0,0 0 73 0 0,0 0 123 0 0,0 0 102 0 0,0 0-18 0 0,0 0-140 0 0,0 0-245 0 0,0 0-247 0 0,0 0-247 0 0,0 0-210 0 0,0 0-134 0 0,0 0-39 0 0,3 2 73 0 0,84 16 3180 0 0,-37-12-2358 0 0,134-3 445 0 0,-138-15-4150 0 0,-24 3-7477 0 0,-17 8 2340 0 0</inkml:trace>
</inkml:ink>
</file>

<file path=ppt/ink/ink2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31.8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446 92 3769 0 0,'0'0'1032'0'0,"0"0"-12"0"0,0 0 103 0 0,0 0 155 0 0,0 0 55 0 0,0 0-124 0 0,0 0-254 0 0,0 0-266 0 0,0 0-244 0 0,0 0-170 0 0,0 0-73 0 0,0 5-8 0 0,-10 376 2930 0 0,10-372-3225 0 0,-6 84 181 0 0,-4-32-3192 0 0,4-48-41 0 0,5-11-6069 0 0,1-2 8082 0 0</inkml:trace>
  <inkml:trace contextRef="#ctx0" brushRef="#br0" timeOffset="306.938">0 85 3585 0 0,'0'0'396'0'0,"0"0"-201"0"0,0 0 163 0 0,0 0 370 0 0,0 0 306 0 0,0 0 134 0 0,0 0-21 0 0,0 0-40 0 0,0 0-33 0 0,0 0-54 0 0,0 0-53 0 0,35-6-80 0 0,112-19-53 0 0,188-25 3570 0 0,-190 46-4951 0 0,-117 17-2738 0 0,-22 8-5698 0 0,-6-14 2894 0 0</inkml:trace>
  <inkml:trace contextRef="#ctx0" brushRef="#br0" timeOffset="573.958">153 659 4881 0 0,'0'0'2506'0'0,"0"0"-1806"0"0,0 0-445 0 0,0 0 373 0 0,0 0 471 0 0,0 0 261 0 0,0 0 32 0 0,0 0-107 0 0,0 0-144 0 0,0 0-117 0 0,0 0-93 0 0,0 0-141 0 0,33-6-161 0 0,104-22-142 0 0,83-23-69 0 0,-192 46-1695 0 0,-10 1-1140 0 0,0 3-3857 0 0,-10 1-3284 0 0</inkml:trace>
  <inkml:trace contextRef="#ctx0" brushRef="#br0" timeOffset="1235.277">915 376 5833 0 0,'0'0'3092'0'0,"0"0"-1829"0"0,0 0-473 0 0,0 0 175 0 0,0 0 148 0 0,0 0-30 0 0,0 0-251 0 0,0 0-314 0 0,0 0-257 0 0,0 0-168 0 0,0 0-70 0 0,0 0-50 0 0,-9 4-19 0 0,-29 16 22 0 0,-3 35 114 0 0,-69 234-462 0 0,82-219 163 0 0,40-102 435 0 0,2 1 0 0 0,1 1 0 0 0,1 0 0 0 0,2 1 0 0 0,1 0 0 0 0,1 2 0 0 0,1 0 0 0 0,2 2 0 0 0,0 0 0 0 0,15-10-226 0 0,57-38-212 0 0,-93 74 173 0 0,0 0 1 0 0,1 0-1 0 0,-1 0 0 0 0,0 0 0 0 0,0 1 0 0 0,0-1 0 0 0,0 1 0 0 0,0 0 0 0 0,0-1 0 0 0,0 1 1 0 0,0 0-1 0 0,-1 0 0 0 0,1 0 0 0 0,-1 0 0 0 0,0 0 0 0 0,1 1 0 0 0,-1-1 0 0 0,0 0 1 0 0,0 1-1 0 0,0-1 0 0 0,-1 1 0 0 0,1-1 0 0 0,0 1 0 0 0,-1-1 0 0 0,0 1 0 0 0,0-1 0 0 0,1 1 1 0 0,-2-1-1 0 0,1 1 0 0 0,0 0 0 0 0,0-1 0 0 0,-1 1 0 0 0,1-1 0 0 0,-1 1 0 0 0,0-1 39 0 0,1 6-64 0 0,13 169 76 0 0,-18-159 1042 0 0,-12-34 788 0 0,2-1-1131 0 0,-118-60-1117 0 0,69 62-2466 0 0,41 11-523 0 0,11 2-1062 0 0,3 1-3933 0 0</inkml:trace>
</inkml:ink>
</file>

<file path=ppt/ink/ink2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34.6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12 0 0 0,'0'0'780'0'0,"0"0"332"0"0,0 0 189 0 0,0 0 14 0 0,0 0-74 0 0,0 0-109 0 0,0 0-89 0 0,0 0-38 0 0,0 0-20 0 0,0 0-47 0 0,-11-4 2805 0 0,80 4-1039 0 0,161-3 207 0 0,85-1-4112 0 0,-285 9-3452 0 0,-18-2-1503 0 0,-6 0-2044 0 0</inkml:trace>
</inkml:ink>
</file>

<file path=ppt/ink/ink2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36.4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1030 0 0 0,'0'0'365'0'0,"0"0"1002"0"0,0 0 312 0 0,0 0-54 0 0,0 0-134 0 0,0 0-196 0 0,0 0-198 0 0,0 0-115 0 0,0 0-46 0 0,19-9-26 0 0,64-31-18 0 0,35-47 1830 0 0,-98 68-2456 0 0,23-19 22 0 0,-2-2 0 0 0,-2-2 0 0 0,-1-2-1 0 0,26-40-287 0 0,-51 42-488 0 0,-50 43-3474 0 0,19 9 3227 0 0,1 0 0 0 0,0 1 0 0 0,1 0 1 0 0,0 2-1 0 0,1 0 0 0 0,0 1 0 0 0,1 0 0 0 0,-4 7 735 0 0,10-12-81 0 0,-1 0-1 0 0,2 1 1 0 0,0 0-1 0 0,0 0 1 0 0,0 1-1 0 0,1 0 1 0 0,1 0-1 0 0,0 0 1 0 0,1 1-1 0 0,0 0 1 0 0,1 0-1 0 0,0 0 1 0 0,0 0-1 0 0,2 0 1 0 0,-1 0-1 0 0,1 11 82 0 0,3-18 177 0 0,0 0 1 0 0,0 0-1 0 0,0 0 0 0 0,1 0 0 0 0,0 0 1 0 0,0 0-1 0 0,0-1 0 0 0,0 1 1 0 0,1-1-1 0 0,-1 0 0 0 0,1 0 0 0 0,0 0 1 0 0,1 0-1 0 0,-1-1 0 0 0,1 0 0 0 0,-1 0 1 0 0,1 0-1 0 0,0 0 0 0 0,0-1 0 0 0,0 0 1 0 0,0 0-1 0 0,1 0 0 0 0,-1-1 1 0 0,1 1-1 0 0,-1-1 0 0 0,3 0-177 0 0,14 2 403 0 0,0-1 0 0 0,0-1 0 0 0,0 0 0 0 0,0-2 0 0 0,0-1 0 0 0,0 0 1 0 0,0-2-1 0 0,0 0 0 0 0,-1-2 0 0 0,1 0 0 0 0,-2-2 0 0 0,1 0 0 0 0,-1-1 0 0 0,0-1 0 0 0,-1-1 0 0 0,0 0 0 0 0,6-6-403 0 0,-15 11 40 0 0,-1 0-1 0 0,0-1 0 0 0,0 0 1 0 0,0 0-1 0 0,-1-1 1 0 0,0 0-1 0 0,0-1 0 0 0,-1 0 1 0 0,0 0-1 0 0,-1 0 1 0 0,0-1-1 0 0,0 1 1 0 0,-1-2-1 0 0,0 1 0 0 0,-1 0 1 0 0,0-1-1 0 0,-1 0 1 0 0,0 0-1 0 0,-1 0 0 0 0,0-1-39 0 0,-3 9-192 0 0,-1 0 0 0 0,1 0 0 0 0,-1 0 0 0 0,0 1 0 0 0,0-1 0 0 0,0 0 0 0 0,0 1 0 0 0,-1 0 0 0 0,1-1 0 0 0,-1 1 0 0 0,1 0-1 0 0,-1 1 1 0 0,0-1 0 0 0,1 0 0 0 0,-1 1 0 0 0,0-1 0 0 0,0 1 0 0 0,0 0 0 0 0,-1 0 0 0 0,1 0 0 0 0,0 0 0 0 0,0 1 0 0 0,0-1 0 0 0,-1 1-1 0 0,1 0 1 0 0,0 0 0 0 0,0 0 0 0 0,-1 0 0 0 0,1 1 0 0 0,0-1 0 0 0,0 1 0 0 0,0 0 0 0 0,-1 0 0 0 0,1 0 0 0 0,0 0 0 0 0,0 0 0 0 0,0 1-1 0 0,-1 1 193 0 0,-6 1-428 0 0,0 1 0 0 0,1 1 0 0 0,0 0 0 0 0,0 0 0 0 0,0 1-1 0 0,1 0 1 0 0,0 0 0 0 0,0 1 0 0 0,-4 5 428 0 0,6-5-46 0 0,0 0 0 0 0,1 0 0 0 0,-1 0 0 0 0,1 0 0 0 0,1 1 1 0 0,0 0-1 0 0,0 0 0 0 0,1 0 0 0 0,0 0 0 0 0,1 1 0 0 0,-1-1 0 0 0,2 1 0 0 0,0 0 1 0 0,0-1-1 0 0,0 1 0 0 0,2 8 46 0 0,1-12 199 0 0,1 0 0 0 0,0-1 1 0 0,0 1-1 0 0,0-1 0 0 0,1 0 0 0 0,0 0 0 0 0,0 0 1 0 0,0 0-1 0 0,0-1 0 0 0,1 1 0 0 0,0-1 1 0 0,0 0-1 0 0,0-1 0 0 0,0 1 0 0 0,1-1 0 0 0,-1 0 1 0 0,1 0-1 0 0,0-1 0 0 0,0 0 0 0 0,0 0 1 0 0,0 0-1 0 0,0-1 0 0 0,0 0 0 0 0,1 0 0 0 0,-1 0 1 0 0,1-1-200 0 0,9 1 389 0 0,1 0 1 0 0,0-1 0 0 0,0 0 0 0 0,0-2-1 0 0,-1 0 1 0 0,1-1 0 0 0,-1 0-1 0 0,1-1 1 0 0,-1-1 0 0 0,-1-1 0 0 0,1 0-1 0 0,-1-1 1 0 0,0-1 0 0 0,0 0 0 0 0,-1-1-1 0 0,0-1 1 0 0,3-3-390 0 0,5-3 97 0 0,-1 0 0 0 0,-1-1-1 0 0,0-1 1 0 0,-1-1 0 0 0,-1-1-1 0 0,-1 0 1 0 0,-1-2 0 0 0,-1 1 0 0 0,-1-2-1 0 0,-1 0 1 0 0,0-1 0 0 0,-2 0 0 0 0,2-8-97 0 0,-9 0-7 0 0,-4 31-53 0 0,-4 2-84 0 0,0 0 1 0 0,0 1 0 0 0,0 0-1 0 0,1 0 1 0 0,-1 0-1 0 0,1 0 1 0 0,0 1-1 0 0,-1 0 1 0 0,1-1-1 0 0,0 1 1 0 0,1 0-1 0 0,-1 0 1 0 0,0 0-1 0 0,1 1 1 0 0,0-1-1 0 0,-1 2 144 0 0,-6 6-105 0 0,-4 4 78 0 0,1 0-1 0 0,0 0 0 0 0,2 1 0 0 0,-1 1 0 0 0,2 0 0 0 0,0 0 1 0 0,2 1-1 0 0,-1 0 0 0 0,2 0 0 0 0,1 1 0 0 0,0-1 0 0 0,1 1 1 0 0,1 0-1 0 0,1 1 0 0 0,0 6 28 0 0,25 72-1429 0 0,19-46-7009 0 0,-37-47 2619 0 0</inkml:trace>
  <inkml:trace contextRef="#ctx0" brushRef="#br0" timeOffset="578.944">1383 931 3617 0 0,'0'0'1596'0'0,"0"0"-788"0"0,0 0-76 0 0,0 0 86 0 0,0 0-27 0 0,0 0-110 0 0,0 0-198 0 0,-32 31-163 0 0,-98 94-79 0 0,62-46 374 0 0,50-35-295 0 0,35-44 266 0 0,67-70 2017 0 0,-61 45-2288 0 0,219-209 556 0 0,-168 170-827 0 0,-73 64-56 0 0,-1 0 0 0 0,1-1 1 0 0,-1 1-1 0 0,1-1 1 0 0,-1 1-1 0 0,1 0 0 0 0,-1-1 1 0 0,1 1-1 0 0,-1 0 1 0 0,1 0-1 0 0,0-1 0 0 0,-1 1 1 0 0,1 0-1 0 0,-1 0 1 0 0,1 0-1 0 0,0 0 0 0 0,-1 0 1 0 0,1 0-1 0 0,0 0 0 0 0,-1 0 1 0 0,1 0-1 0 0,-1 0 1 0 0,1 0-1 0 0,0 0 0 0 0,-1 0 1 0 0,1 0-1 0 0,-1 1 1 0 0,1-1-1 0 0,-1 0 0 0 0,1 0 1 0 0,0 1-1 0 0,-1-1 1 0 0,1 0-1 0 0,-1 1 0 0 0,1-1 1 0 0,-1 1-1 0 0,0-1 1 0 0,1 1-1 0 0,-1-1 0 0 0,1 1 1 0 0,-1-1-1 0 0,0 1 1 0 0,1-1-1 0 0,-1 1 0 0 0,0-1 1 0 0,0 1-1 0 0,1-1 0 0 0,-1 1 1 0 0,0 0-1 0 0,0-1 1 0 0,0 1-1 0 0,0-1 0 0 0,0 1 1 0 0,0 0-1 0 0,0-1 1 0 0,0 1-1 0 0,0-1 0 0 0,0 1 1 0 0,0 0-1 0 0,0-1 1 0 0,0 1-1 0 0,0 0 0 0 0,-1-1 1 0 0,1 1 11 0 0,-10 41-727 0 0,-1-9 754 0 0,1 1-1 0 0,2 0 1 0 0,1 1 0 0 0,2-1 0 0 0,1 1 0 0 0,2 0-1 0 0,1 0 1 0 0,3 20-27 0 0,-2-39 14 0 0,0-15 202 0 0,0-1 164 0 0,-34-37 2379 0 0,20 19-2917 0 0,-2-2 251 0 0,-1 0 0 0 0,0 1 0 0 0,-2 0 0 0 0,0 2 1 0 0,-1 0-1 0 0,-8-4-93 0 0,21 17-445 0 0,0 0 0 0 0,0 1-1 0 0,0-1 1 0 0,0 1 0 0 0,-1 1 0 0 0,0-1 0 0 0,1 1 0 0 0,-1 1 0 0 0,0-1 0 0 0,0 1 0 0 0,0 1 0 0 0,0-1 0 0 0,0 1 0 0 0,-6 1 445 0 0,-11 9-7158 0 0,17-6 2592 0 0</inkml:trace>
  <inkml:trace contextRef="#ctx0" brushRef="#br0" timeOffset="847.493">1873 798 13099 0 0,'0'0'935'0'0,"0"0"-342"0"0,0 0-123 0 0,0 0 82 0 0,0 0 76 0 0,0 0 1 0 0,0 0-89 0 0,0 0-124 0 0,0 0-122 0 0,0 0-99 0 0,0 0-83 0 0,-14 32-70 0 0,-44 100-22 0 0,25-27 55 0 0,2 42-3481 0 0,28-141 2379 0 0,1 1-2069 0 0,1-4-4924 0 0,1 0 4969 0 0</inkml:trace>
  <inkml:trace contextRef="#ctx0" brushRef="#br0" timeOffset="1095.493">1766 817 4265 0 0,'0'0'704'0'0,"0"0"68"0"0,0 0 176 0 0,0 0 115 0 0,0 0-61 0 0,0 0-99 0 0,0 0-104 0 0,0 0-111 0 0,0 0-120 0 0,31-1-148 0 0,98-4-141 0 0,-17 3-845 0 0,-75 2-5290 0 0,-33 1 2724 0 0,-2 2 275 0 0</inkml:trace>
  <inkml:trace contextRef="#ctx0" brushRef="#br0" timeOffset="1265.69">1792 1060 1576 0 0,'0'0'2601'0'0,"0"0"-1393"0"0,0 0 344 0 0,0 0 169 0 0,0 0-73 0 0,0 0-256 0 0,0 0-271 0 0,0 0-225 0 0,0 0-240 0 0,0 0-208 0 0,0 0-136 0 0,0 0-176 0 0,211 11-168 0 0,-183-18-280 0 0,2-1-456 0 0,-7 1-688 0 0,-4 3-1465 0 0,-4 0-6857 0 0</inkml:trace>
  <inkml:trace contextRef="#ctx0" brushRef="#br0" timeOffset="4033.578">2569 117 4881 0 0,'0'0'1110'0'0,"0"0"-944"0"0,0 0-367 0 0,0 0 70 0 0,0 0 426 0 0,0 0 277 0 0,0 0 155 0 0,0 0 46 0 0,0 0-88 0 0,0 0-153 0 0,0 0-114 0 0,0 0-80 0 0,2 29-37 0 0,9 87-14 0 0,-7 23 500 0 0,-5-113-729 0 0,-19 90-898 0 0,2-70-6784 0 0,14-39 4490 0 0</inkml:trace>
  <inkml:trace contextRef="#ctx0" brushRef="#br0" timeOffset="4414.87">2445 106 4537 0 0,'0'0'625'0'0,"0"0"-108"0"0,0 0 75 0 0,0 0 264 0 0,0 0 216 0 0,0 0 79 0 0,0 0-63 0 0,0 0-144 0 0,0 0-123 0 0,0 0-104 0 0,34-16-101 0 0,108-49-76 0 0,-51 40 326 0 0,-90 25-853 0 0,99 4 754 0 0,-97-4-764 0 0,0 1 1 0 0,0-1 0 0 0,-1 1-1 0 0,1 0 1 0 0,0 0-1 0 0,0 0 1 0 0,-1 0-1 0 0,1 0 1 0 0,-1 1-1 0 0,1-1 1 0 0,-1 1-1 0 0,0-1 1 0 0,0 1 0 0 0,1 0-1 0 0,-1 0 1 0 0,0 0-1 0 0,-1 0 1 0 0,1 1-1 0 0,0-1 1 0 0,-1 0-1 0 0,1 1 1 0 0,-1-1-1 0 0,1 1 1 0 0,-1-1 0 0 0,0 1-1 0 0,0 0 1 0 0,-1 0-1 0 0,1-1 1 0 0,-1 1-1 0 0,1 0 1 0 0,-1 0-1 0 0,0 2-3 0 0,-2 1 47 0 0,-1 0-1 0 0,1 0 1 0 0,-1 0-1 0 0,-1-1 1 0 0,1 0-1 0 0,-1 0 1 0 0,0 0-1 0 0,0 0 1 0 0,-1 0-1 0 0,1-1 1 0 0,-1 0-1 0 0,0 0 1 0 0,0 0-1 0 0,-1 0 1 0 0,1-1-1 0 0,-1 0 1 0 0,0 0-47 0 0,2 0 18 0 0,-206 99 236 0 0,197-95-1587 0 0,23-9-5964 0 0,-6 1 3709 0 0,0 1-1092 0 0</inkml:trace>
  <inkml:trace contextRef="#ctx0" brushRef="#br0" timeOffset="5216.579">2604 231 0 0 0,'0'0'541'0'0,"0"0"253"0"0,0 0 252 0 0,0 0 231 0 0,0 0 103 0 0,0 0-46 0 0,0 0-124 0 0,0 0-154 0 0,0 0-133 0 0,0 0-142 0 0,0 0-105 0 0,0 0-20 0 0,12-14 1998 0 0,-9 14-2568 0 0,-1 0 0 0 0,0 0 0 0 0,0 0 0 0 0,1 1 0 0 0,-1-1 0 0 0,0 1 0 0 0,0 0 0 0 0,0-1 0 0 0,0 1 0 0 0,0 0 0 0 0,0 0 0 0 0,0 0 0 0 0,0 1 0 0 0,0-1 0 0 0,0 0 0 0 0,-1 1 0 0 0,1-1 0 0 0,-1 1-1 0 0,1 0 1 0 0,-1-1 0 0 0,1 1 0 0 0,-1 0 0 0 0,0 0 0 0 0,0 0 0 0 0,0 0 0 0 0,0 0 0 0 0,0 0 0 0 0,0 2-86 0 0,3 4 183 0 0,84 134 1403 0 0,-83-136-1625 0 0,-3-3-52 0 0,0 0 0 0 0,0 0 0 0 0,0 0 0 0 0,1-1 0 0 0,-1 1 0 0 0,1-1 0 0 0,-1 0 0 0 0,1 0 0 0 0,0 0 0 0 0,0 0 0 0 0,0 0 0 0 0,0-1 0 0 0,0 1 0 0 0,0-1 0 0 0,1 0 0 0 0,-1 1 0 0 0,0-2 0 0 0,1 1 0 0 0,-1 0 0 0 0,1-1 0 0 0,-1 1 1 0 0,4-1 90 0 0,10-1-2727 0 0,8-1-6581 0 0,-18 1 4879 0 0</inkml:trace>
  <inkml:trace contextRef="#ctx0" brushRef="#br0" timeOffset="5521.469">2987 353 7170 0 0,'0'0'881'0'0,"0"0"-207"0"0,0 0 26 0 0,0 0 179 0 0,0 0 83 0 0,0 0-37 0 0,0 0-117 0 0,0 0-145 0 0,0 0-99 0 0,0 0-98 0 0,0 0-83 0 0,0 0-61 0 0,0 0-70 0 0,-5 24-35 0 0,-14 78-54 0 0,15 4-10 0 0,12-63-929 0 0,0-28-3313 0 0,-4-14-2704 0 0,-4 2 2269 0 0</inkml:trace>
  <inkml:trace contextRef="#ctx0" brushRef="#br0" timeOffset="5966.585">2955 316 4193 0 0,'0'0'2454'0'0,"0"0"-1349"0"0,0 0-409 0 0,0 0 86 0 0,0 0 85 0 0,0 0-70 0 0,0 0-113 0 0,0 0-90 0 0,0 0-26 0 0,0 0 63 0 0,0 0 4 0 0,0 0-67 0 0,19-1-79 0 0,131-5 718 0 0,-148 6-1193 0 0,-1-1-5 0 0,-1 1 0 0 0,1-1-1 0 0,0 0 1 0 0,0 1 0 0 0,0 0 0 0 0,0-1 0 0 0,0 1-1 0 0,0 0 1 0 0,0-1 0 0 0,0 1 0 0 0,0 0 0 0 0,0 0-1 0 0,0 0 1 0 0,0 0 0 0 0,0 0 0 0 0,0 0-1 0 0,0 0 1 0 0,0 0 0 0 0,0 0 0 0 0,0 0 0 0 0,0 1-1 0 0,0-1 1 0 0,0 0 0 0 0,0 1 0 0 0,0-1 0 0 0,0 1-1 0 0,0-1 1 0 0,0 1 0 0 0,0-1 0 0 0,-1 1 0 0 0,1 0-1 0 0,0-1 1 0 0,0 1 0 0 0,-1 0 0 0 0,1 0 0 0 0,0 0-1 0 0,-1-1 1 0 0,1 1 0 0 0,-1 0 0 0 0,1 0 0 0 0,-1 0-1 0 0,1 0 1 0 0,-1 0 0 0 0,0 0 0 0 0,1 0 0 0 0,-1 0-1 0 0,0 0 1 0 0,0 0 0 0 0,0 0 0 0 0,0 0-1 0 0,0 0 1 0 0,0 0 0 0 0,0 0 0 0 0,0 0 0 0 0,0 0-1 0 0,-1 0 1 0 0,1 0 0 0 0,0 0 0 0 0,-1 0 0 0 0,1 0-1 0 0,0 0 1 0 0,-1 0 0 0 0,1 0 0 0 0,-1 0 0 0 0,0 0-9 0 0,-128 124 350 0 0,129-123-367 0 0,-1 0 0 0 0,1 0 0 0 0,0 0 0 0 0,0 1 0 0 0,0-1 0 0 0,1 0 0 0 0,-1 0 0 0 0,0 0 0 0 0,1 0 0 0 0,-1 0 0 0 0,1 0 0 0 0,0 0-1 0 0,0 0 1 0 0,-1 0 0 0 0,1 0 0 0 0,1 0 0 0 0,-1-1 0 0 0,0 1 0 0 0,0 0 0 0 0,1-1 0 0 0,-1 1 0 0 0,1-1 0 0 0,-1 1 0 0 0,1-1 0 0 0,-1 1 0 0 0,1-1-1 0 0,0 0 1 0 0,0 0 0 0 0,0 0 0 0 0,0 0 0 0 0,0-1 0 0 0,0 1 0 0 0,0 0 0 0 0,0-1 0 0 0,0 1 0 0 0,0-1 0 0 0,0 0 0 0 0,0 1 0 0 0,0-1 0 0 0,0 0-1 0 0,1-1 19 0 0,12 7-7 0 0,27 12 22 0 0,52 34 128 0 0,-94-51-125 0 0,1-1-1 0 0,0 1 1 0 0,0 0-1 0 0,-1 0 1 0 0,1 0 0 0 0,0 1-1 0 0,-1-1 1 0 0,1 0 0 0 0,-1 0-1 0 0,1 0 1 0 0,-1 0-1 0 0,0 0 1 0 0,0 1 0 0 0,1-1-1 0 0,-1 0 1 0 0,0 0 0 0 0,0 1-1 0 0,0-1 1 0 0,0 0-1 0 0,0 0 1 0 0,-1 0 0 0 0,1 1-1 0 0,0-1 1 0 0,0 0 0 0 0,-1 0-1 0 0,1 0 1 0 0,-1 0-1 0 0,1 1 1 0 0,-1-1 0 0 0,0 0-1 0 0,1 0 1 0 0,-1 0 0 0 0,0 0-1 0 0,0 0 1 0 0,1 0-1 0 0,-1-1 1 0 0,0 1 0 0 0,0 0-1 0 0,0 0 1 0 0,0-1 0 0 0,0 1-1 0 0,-1 0-18 0 0,-44 27 171 0 0,45-28-173 0 0,-136 37-1258 0 0,43-33-5253 0 0,80-5 2366 0 0,5-2-1545 0 0</inkml:trace>
  <inkml:trace contextRef="#ctx0" brushRef="#br0" timeOffset="6279.132">2337 824 2769 0 0,'0'0'1143'0'0,"0"0"163"0"0,0 0 233 0 0,0 0 179 0 0,35 1-11 0 0,113 1-109 0 0,61-13 2235 0 0,331-47-1986 0 0,-446 52-3955 0 0,-32 5-4706 0 0,-44 1-1724 0 0</inkml:trace>
  <inkml:trace contextRef="#ctx0" brushRef="#br0" timeOffset="7100.863">2664 1082 0 0 0,'0'0'830'0'0,"0"0"-282"0"0,0 0 160 0 0,0 0 267 0 0,0 0 188 0 0,0 0 17 0 0,0 0-79 0 0,0 0-156 0 0,0 0-247 0 0,-1 32-189 0 0,-6 99-160 0 0,-28 74 624 0 0,22-177-489 0 0,13-28-383 0 0,-1 1-1 0 0,1 0 1 0 0,-1-1-1 0 0,1 1 1 0 0,-1 0-1 0 0,1-1 1 0 0,-1 1-1 0 0,1-1 0 0 0,-1 1 1 0 0,0-1-1 0 0,1 1 1 0 0,-1-1-1 0 0,1 1 1 0 0,-1-1-1 0 0,0 0 1 0 0,0 1-1 0 0,1-1 1 0 0,-1 0-1 0 0,0 0 1 0 0,0 0-1 0 0,1 1 0 0 0,-1-1 1 0 0,0 0-1 0 0,0 0 1 0 0,1 0-1 0 0,-1 0 1 0 0,0 0-1 0 0,0 0 1 0 0,0-1-1 0 0,1 1 1 0 0,-1 0-1 0 0,0 0 1 0 0,0 0-1 0 0,1-1 0 0 0,-1 1 1 0 0,0 0-1 0 0,1-1 1 0 0,-1 1-1 0 0,0-1 1 0 0,1 1-1 0 0,-1-1 1 0 0,1 1-1 0 0,-1-1 1 0 0,1 1-1 0 0,-1-1 1 0 0,1 1-1 0 0,-1-1 0 0 0,1 0 1 0 0,-1 1-1 0 0,1-1 1 0 0,0 0-1 0 0,-1 0-100 0 0,-3-8 193 0 0,1 0-1 0 0,0 0 1 0 0,0 0-1 0 0,1-1 1 0 0,0 1-1 0 0,1-1 1 0 0,0 0-1 0 0,0 1 1 0 0,1-1-1 0 0,1 0 1 0 0,-1 1-1 0 0,2-8-192 0 0,4-6 45 0 0,0 0 0 0 0,1 0 0 0 0,1 0 0 0 0,1 1 0 0 0,1 0 0 0 0,1 0 0 0 0,1 1 0 0 0,1 1 0 0 0,1 0 0 0 0,0 1-1 0 0,2 0 1 0 0,0 2 0 0 0,6-6-45 0 0,-8 9-11 0 0,0 1-1 0 0,1-1 1 0 0,0 2-1 0 0,1 0 1 0 0,0 1-1 0 0,1 1 1 0 0,0 1 0 0 0,0 0-1 0 0,1 1 1 0 0,5-1 11 0 0,-21 8-19 0 0,-1 0-1 0 0,0 0 1 0 0,1 0 0 0 0,-1 0 0 0 0,0 1 0 0 0,1-1 0 0 0,-1 0 0 0 0,1 1 0 0 0,0-1-1 0 0,-1 1 1 0 0,1-1 0 0 0,-1 1 0 0 0,1 0 0 0 0,0 0 0 0 0,-1 0 0 0 0,1 0 0 0 0,0 0 0 0 0,-1 0-1 0 0,1 0 1 0 0,-1 1 0 0 0,1-1 0 0 0,0 0 0 0 0,-1 1 0 0 0,1 0 0 0 0,-1-1 0 0 0,1 1 0 0 0,-1 0-1 0 0,1-1 1 0 0,-1 1 0 0 0,0 0 0 0 0,1 0 0 0 0,-1 0 0 0 0,0 0 0 0 0,0 1 0 0 0,0-1-1 0 0,0 0 1 0 0,0 0 0 0 0,0 1 0 0 0,0-1 0 0 0,0 1 0 0 0,0-1 0 0 0,-1 1 0 0 0,1-1 0 0 0,-1 1-1 0 0,1-1 1 0 0,-1 1 0 0 0,1-1 0 0 0,-1 1 0 0 0,0 0 0 0 0,0-1 0 0 0,0 2 19 0 0,0 6 11 0 0,-1 0 0 0 0,0 0 0 0 0,0-1 0 0 0,-1 1 1 0 0,0-1-1 0 0,-1 1 0 0 0,0-1 0 0 0,0 0 0 0 0,0 0 0 0 0,-1 0 1 0 0,-1-1-1 0 0,1 1 0 0 0,-1-1 0 0 0,0 0 0 0 0,-1 0 0 0 0,-5 4-11 0 0,-128 110 382 0 0,137-120-396 0 0,0 0 1 0 0,1 0 0 0 0,-1 0-1 0 0,0 0 1 0 0,1 1-1 0 0,-1-1 1 0 0,1 1-1 0 0,-1-1 1 0 0,1 1 0 0 0,0-1-1 0 0,0 1 1 0 0,0 0-1 0 0,0 0 1 0 0,0 0-1 0 0,0-1 1 0 0,0 1 0 0 0,0 0-1 0 0,1 0 1 0 0,-1 0-1 0 0,1 0 1 0 0,-1 0 0 0 0,1 1-1 0 0,0-1 1 0 0,0 0-1 0 0,0 0 1 0 0,0 0-1 0 0,0 0 1 0 0,1 0 0 0 0,-1 0-1 0 0,1 1 14 0 0,2 3 32 0 0,1 0 0 0 0,-1-1 0 0 0,1 0 0 0 0,1 0 0 0 0,-1 0 0 0 0,1-1-1 0 0,-1 1 1 0 0,1-1 0 0 0,1 0 0 0 0,-1 0 0 0 0,0-1 0 0 0,1 0 0 0 0,0 0-32 0 0,36 26 431 0 0,3 2-495 0 0,-13-17-3385 0 0,-20-13-4804 0 0,-8-1 1524 0 0</inkml:trace>
  <inkml:trace contextRef="#ctx0" brushRef="#br0" timeOffset="7820.486">3158 1226 7266 0 0,'0'0'1899'0'0,"0"0"-1081"0"0,0 0-504 0 0,0 0 27 0 0,0 0 175 0 0,0 0 89 0 0,0 0-57 0 0,0 0-131 0 0,0 0-134 0 0,0 0-111 0 0,0 0-61 0 0,0 0-59 0 0,-17 33-66 0 0,-50 104-28 0 0,-10 5-440 0 0,59-101-996 0 0,35-59 1976 0 0,194-243 2244 0 0,-113 172-2011 0 0,-97 89-740 0 0,1 1 1 0 0,-1-1 0 0 0,0 1-1 0 0,1-1 1 0 0,-1 1 0 0 0,0 0-1 0 0,1-1 1 0 0,-1 1-1 0 0,0 0 1 0 0,0 0 0 0 0,0 0-1 0 0,0 0 1 0 0,0 0 0 0 0,0 0-1 0 0,0 0 1 0 0,0 0 0 0 0,0 1-1 0 0,-1-1 1 0 0,1 0 0 0 0,0 0-1 0 0,-1 1 1 0 0,1-1 0 0 0,-1 0-1 0 0,0 1 1 0 0,1-1 0 0 0,-1 1-1 0 0,0-1 1 0 0,0 1-1 0 0,0-1 1 0 0,1 0 0 0 0,-2 1-1 0 0,1-1 1 0 0,0 1 0 0 0,0-1-1 0 0,0 1 1 0 0,-1-1 0 0 0,1 0-1 0 0,-1 1 1 0 0,1-1 0 0 0,-1 0-1 0 0,1 1 1 0 0,-1-1 8 0 0,1 15 61 0 0,10 85 61 0 0,38 13-216 0 0,-49-113 127 0 0,-1 0 0 0 0,1 0 1 0 0,0 0-1 0 0,-1 0 0 0 0,1 0 0 0 0,0 0 0 0 0,-1 0 0 0 0,1 0 0 0 0,-1-1 0 0 0,0 1 1 0 0,1-1-1 0 0,-1 1 0 0 0,1-1 0 0 0,-1 1 0 0 0,0-1 0 0 0,1 0 0 0 0,-1 0 0 0 0,0 0 1 0 0,1 0-1 0 0,-1 0 0 0 0,0 0 0 0 0,0 0 0 0 0,1-1 0 0 0,-1 1 0 0 0,1-1 0 0 0,-1 1 0 0 0,0-1 1 0 0,1 1-1 0 0,-1-1 0 0 0,1 0 0 0 0,-1 0 0 0 0,1 0 0 0 0,-1 0-33 0 0,-2 0 135 0 0,-12-4-66 0 0,0-1-1 0 0,0 0 1 0 0,1-1-1 0 0,0-1 0 0 0,0 0 1 0 0,1-1-1 0 0,0-1 1 0 0,1 0-1 0 0,0-1 0 0 0,-1-1-68 0 0,-15-16-3903 0 0,3-2-3835 0 0,23 26 2432 0 0</inkml:trace>
  <inkml:trace contextRef="#ctx0" brushRef="#br0" timeOffset="8632.62">3517 224 0 0 0,'0'0'1142'0'0,"0"0"-181"0"0,0 0-206 0 0,0 0-68 0 0,0 0-26 0 0,0 0-87 0 0,0 0-73 0 0,0 0 7 0 0,0 0 112 0 0,0 0 163 0 0,0 0 84 0 0,0 0-24 0 0,0 0-60 0 0,8 18-34 0 0,63 127 1437 0 0,-54-109-1692 0 0,-2 0 0 0 0,-2 2 0 0 0,-1-1 1 0 0,-2 2-1 0 0,3 22-494 0 0,-1 33 44 0 0,-3 2 0 0 0,-5-1 0 0 0,-4 9-44 0 0,0-72-133 0 0,-2-1 0 0 0,-1 0 0 0 0,-1 1 0 0 0,-1-1 0 0 0,-2 0-1 0 0,-1-1 1 0 0,-2 0 0 0 0,-1 0 0 0 0,-1-1 0 0 0,-1-1 0 0 0,-2 0 0 0 0,-17 24 133 0 0,-19 0-2552 0 0,-42 3-8065 0 0,79-50 10160 0 0</inkml:trace>
  <inkml:trace contextRef="#ctx0" brushRef="#br0" timeOffset="9389.272">2339 132 0 0 0,'0'0'600'0'0,"0"0"292"0"0,0 0 86 0 0,0 0-10 0 0,0 0-9 0 0,-7 31 10 0 0,-19 101-2 0 0,4 51 2990 0 0,18 119-453 0 0,11-191-2314 0 0,6-1 0 0 0,17 68-1190 0 0,-12-73 322 0 0,22 97 134 0 0,-39-199-515 0 0,0 0 1 0 0,0 0 0 0 0,0 0-1 0 0,0-1 1 0 0,1 1-1 0 0,-1 0 1 0 0,1-1 0 0 0,0 1-1 0 0,0 0 1 0 0,0-1 0 0 0,0 0-1 0 0,0 0 1 0 0,0 1 0 0 0,1-1-1 0 0,-1-1 1 0 0,1 1-1 0 0,-1 0 1 0 0,1-1 0 0 0,0 1-1 0 0,0-1 1 0 0,0 0 0 0 0,0 0-1 0 0,0 0 1 0 0,0 0-1 0 0,0 0 1 0 0,0-1 0 0 0,0 1-1 0 0,0-1 1 0 0,0 0 0 0 0,0 0-1 0 0,0 0 1 0 0,0 0 0 0 0,1-1-1 0 0,0 0 59 0 0,28 0-5457 0 0,-20-5-1340 0 0</inkml:trace>
</inkml:ink>
</file>

<file path=ppt/ink/ink2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49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6201 0 0,'0'0'938'0'0,"0"0"-271"0"0,0 0 38 0 0,0 0 299 0 0,0 0 251 0 0,0 0 110 0 0,0 0-117 0 0,0 0-160 0 0,0 0-137 0 0,0 0-168 0 0,0 0-180 0 0,0 0-162 0 0,33 1-117 0 0,105 1-79 0 0,137-8-862 0 0,-245 3-335 0 0,10 0-1391 0 0,-12-1-2365 0 0,-10 3-4490 0 0</inkml:trace>
</inkml:ink>
</file>

<file path=ppt/ink/ink2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47.6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1 510 1328 0 0,'0'0'987'0'0,"0"0"-112"0"0,0 0 17 0 0,0 0 130 0 0,0 0 123 0 0,0 0 38 0 0,0 0-85 0 0,0 0-125 0 0,0 0-79 0 0,0 0-71 0 0,0 0-44 0 0,14-4-33 0 0,120-19 1927 0 0,80 6-593 0 0,-178 15-1721 0 0,-18 1-2913 0 0,0 0-8597 0 0,-18 1 6999 0 0</inkml:trace>
  <inkml:trace contextRef="#ctx0" brushRef="#br0" timeOffset="207.387">69 687 1896 0 0,'0'0'2518'0'0,"0"0"-1323"0"0,0 0-276 0 0,0 0 276 0 0,0 0 285 0 0,0 0 33 0 0,0 0-157 0 0,0 0-216 0 0,0 0-254 0 0,0 0-213 0 0,0 0-186 0 0,32-2-151 0 0,103-8-109 0 0,-34-11-70 0 0,11-6-1782 0 0,-42 10-5644 0 0,-51 13 185 0 0</inkml:trace>
  <inkml:trace contextRef="#ctx0" brushRef="#br0" timeOffset="528.493">1019 127 5305 0 0,'0'0'3049'0'0,"0"0"-1716"0"0,0 0-619 0 0,0 0-30 0 0,0 0 118 0 0,0 0 79 0 0,0 0 25 0 0,0 0-45 0 0,0 0-63 0 0,0 0-58 0 0,0 0-100 0 0,0 0-113 0 0,-2 20-111 0 0,-11 132 401 0 0,5 92 1171 0 0,8-192-4094 0 0,0 1-3409 0 0,0 0-4710 0 0,0-53 7610 0 0</inkml:trace>
  <inkml:trace contextRef="#ctx0" brushRef="#br0" timeOffset="816.206">669 105 3473 0 0,'0'0'631'0'0,"0"0"-7"0"0,0 0 309 0 0,0 0 407 0 0,0 0 222 0 0,0 0-42 0 0,0 0-138 0 0,0 0-183 0 0,0 0-160 0 0,0 0-135 0 0,0 0-150 0 0,36 2-120 0 0,113 8-100 0 0,32-7 682 0 0,-73-7-551 0 0,-54 1-2091 0 0,-1 2-5420 0 0,-51 2 2443 0 0,0 2-1332 0 0</inkml:trace>
  <inkml:trace contextRef="#ctx0" brushRef="#br0" timeOffset="1047.989">731 661 5649 0 0,'0'0'1180'0'0,"0"0"-47"0"0,0 0 299 0 0,0 0 358 0 0,0 0 66 0 0,0 0-154 0 0,0 0-297 0 0,0 0-308 0 0,0 0-214 0 0,0 0-173 0 0,0 0-139 0 0,34-3-128 0 0,108-8-144 0 0,19-19 46 0 0,-68 10-2951 0 0,47-2-6096 0 0,-126 19-485 0 0</inkml:trace>
  <inkml:trace contextRef="#ctx0" brushRef="#br0" timeOffset="1784.178">1328 502 5905 0 0,'0'0'864'0'0,"0"0"-358"0"0,0 0 95 0 0,0 0 426 0 0,0 0 256 0 0,0 0 84 0 0,0 0-100 0 0,0 0-241 0 0,0 0-232 0 0,0 0-207 0 0,0 0-188 0 0,0 33-147 0 0,2 100-95 0 0,8-24 674 0 0,-6-82-2395 0 0,-2 6-4817 0 0,-1-33 2270 0 0,0 0-699 0 0</inkml:trace>
  <inkml:trace contextRef="#ctx0" brushRef="#br0" timeOffset="2285.455">1271 510 2296 0 0,'0'0'3820'0'0,"0"0"-2642"0"0,0 0-864 0 0,0 0 78 0 0,0 0 233 0 0,0 0 144 0 0,0 0 55 0 0,0 0 10 0 0,0 0-1 0 0,0 0-34 0 0,0 0-88 0 0,0 0-143 0 0,33-6-176 0 0,100-19-143 0 0,-79 19 34 0 0,-53 7-254 0 0,0 0-1 0 0,0 0 1 0 0,0 0-1 0 0,0 0 0 0 0,0 0 1 0 0,0 1-1 0 0,0-1 1 0 0,0 0-1 0 0,0 0 1 0 0,0 1-1 0 0,-1-1 1 0 0,1 1-1 0 0,-1-1 1 0 0,1 1-1 0 0,-1-1 1 0 0,1 1-1 0 0,-1-1 0 0 0,0 1 1 0 0,0-1-1 0 0,0 1 1 0 0,0-1-1 0 0,0 1 1 0 0,0-1-1 0 0,0 1 1 0 0,0-1-1 0 0,-1 1 1 0 0,1-1-1 0 0,-1 1 1 0 0,1-1-1 0 0,-1 1 0 0 0,1-1 1 0 0,-1 0-1 0 0,0 1 1 0 0,0-1-1 0 0,0 0 1 0 0,0 0-1 0 0,0 1 1 0 0,0-1-1 0 0,0 0 1 0 0,0 0-1 0 0,0 0 1 0 0,0 0-1 0 0,0 0 0 0 0,-1 0-28 0 0,-69 79-28 0 0,71-78-17 0 0,-1 1 0 0 0,1 0 0 0 0,0-1-1 0 0,0 1 1 0 0,0 0 0 0 0,0 0 0 0 0,0-1-1 0 0,1 1 1 0 0,-1 0 0 0 0,1-1 0 0 0,0 1-1 0 0,0-1 1 0 0,0 1 0 0 0,0-1 0 0 0,0 1-1 0 0,0-1 1 0 0,1 1 0 0 0,-1-1 0 0 0,1 0 0 0 0,-1 0-1 0 0,1 0 1 0 0,0 0 0 0 0,0 0 0 0 0,0 0-1 0 0,0 0 1 0 0,0-1 0 0 0,1 1 0 0 0,-1-1-1 0 0,0 0 1 0 0,1 1 0 0 0,-1-1 0 0 0,1 0-1 0 0,-1 0 1 0 0,1-1 0 0 0,0 1 0 0 0,-1-1-1 0 0,1 1 1 0 0,0-1 45 0 0,24 14 119 0 0,-25-12-51 0 0,0 0 0 0 0,1 0 0 0 0,-1 1 0 0 0,0-1 0 0 0,0 0 0 0 0,0 1 0 0 0,-1-1-1 0 0,1 1 1 0 0,-1 0 0 0 0,1-1 0 0 0,-1 1 0 0 0,0 0 0 0 0,0 0 0 0 0,0 0 0 0 0,0 0 0 0 0,-1 0 0 0 0,1 0 0 0 0,-1 0 0 0 0,0 0-1 0 0,0 0 1 0 0,0 0 0 0 0,0 0 0 0 0,0 0 0 0 0,-1 0 0 0 0,1 0 0 0 0,-1 0 0 0 0,0 0 0 0 0,0 0 0 0 0,0 0 0 0 0,0 0 0 0 0,0 0 0 0 0,-1-1-1 0 0,0 1 1 0 0,1 0 0 0 0,-1-1 0 0 0,0 0 0 0 0,0 1 0 0 0,0-1 0 0 0,0 0 0 0 0,-1 0 0 0 0,1 0 0 0 0,-3 2-68 0 0,-7 8 55 0 0,-1 1-1 0 0,0-2 1 0 0,-1 0 0 0 0,0 0 0 0 0,0-1 0 0 0,-1-1 0 0 0,-1 0-1 0 0,-1-1-54 0 0,-2-4-1211 0 0,11-4-3959 0 0,3 0 113 0 0,5 0-1307 0 0</inkml:trace>
  <inkml:trace contextRef="#ctx0" brushRef="#br0" timeOffset="14682.274">1597 491 0 0 0,'0'0'731'0'0,"0"0"116"0"0,0 0 48 0 0,0 0-75 0 0,0 0-113 0 0,0 0-99 0 0,0 0-59 0 0,0 0-19 0 0,0 0 26 0 0,29 0 5308 0 0,33-48-371 0 0,24-36-3219 0 0,25-45-1281 0 0,-107 123-1011 0 0,0 0-1 0 0,0-1 1 0 0,-1 0-1 0 0,0 1 1 0 0,0-1 0 0 0,0 0-1 0 0,-1 0 1 0 0,0-1-1 0 0,-1 1 1 0 0,1 0-1 0 0,-1-1 1 0 0,-1 1-1 0 0,1-1 1 0 0,-1 1 0 0 0,-1-1-1 0 0,1 1 1 0 0,-2-6 18 0 0,0 12-152 0 0,0-1 0 0 0,0 1 0 0 0,0-1 0 0 0,0 1 0 0 0,0 0 0 0 0,-1 0 0 0 0,1 0 0 0 0,0 0 0 0 0,-1 0 0 0 0,1 0 1 0 0,0 1-1 0 0,-1-1 0 0 0,1 1 0 0 0,-1 0 0 0 0,1-1 0 0 0,-1 1 0 0 0,1 0 0 0 0,-1 1 0 0 0,1-1 0 0 0,-1 0 0 0 0,1 1 0 0 0,-1-1 0 0 0,1 1 1 0 0,0 0-1 0 0,-1 0 0 0 0,1 0 0 0 0,0 0 0 0 0,0 0 0 0 0,-1 0 0 0 0,1 1 0 0 0,0-1 0 0 0,0 1 0 0 0,0-1 0 0 0,1 1 0 0 0,-1 0 0 0 0,0 0 1 0 0,0 0 151 0 0,-1 5-50 0 0,0 0 0 0 0,0 0 1 0 0,1 1-1 0 0,0-1 1 0 0,0 0-1 0 0,1 1 1 0 0,0 0-1 0 0,0-1 1 0 0,1 1-1 0 0,0-1 1 0 0,0 1-1 0 0,1-1 1 0 0,1 6 49 0 0,-1 14-51 0 0,0-3-71 0 0,1 0 0 0 0,1-1 1 0 0,1 1-1 0 0,2-1 0 0 0,0 0 1 0 0,1 0-1 0 0,2-1 0 0 0,4 9 122 0 0,19 24-671 0 0,-24-52 720 0 0,0-1-1 0 0,0 0 0 0 0,0 0 0 0 0,1-1 1 0 0,-1 0-1 0 0,0-1 0 0 0,1 0 0 0 0,-1 0 1 0 0,1-1-1 0 0,-1 0 0 0 0,0 0 0 0 0,0-1 1 0 0,1 0-1 0 0,-1-1 0 0 0,0 1 0 0 0,-1-1 1 0 0,1-1-1 0 0,-1 0 0 0 0,1 0 0 0 0,-1 0 1 0 0,0-1-1 0 0,4-4-48 0 0,2 2 11 0 0,11-6 109 0 0,-1-1 0 0 0,0-2 1 0 0,-1 0-1 0 0,-1-1 0 0 0,0-1 1 0 0,-1-1-1 0 0,-2-1 0 0 0,3-4-120 0 0,-16 18-30 0 0,1-1 0 0 0,-1-1 0 0 0,0 1 0 0 0,-1-1 0 0 0,0 1 0 0 0,0-1 0 0 0,-1 0 0 0 0,0-1 0 0 0,0 1 0 0 0,-1-1 0 0 0,0 1 0 0 0,0-1 0 0 0,-1 1 0 0 0,-1-1 0 0 0,1 0 0 0 0,-1 0 0 0 0,-1 1 0 0 0,1-1 0 0 0,-1 0 0 0 0,-1 0 0 0 0,0 1 0 0 0,-1-4 30 0 0,1 9-115 0 0,0 0-1 0 0,0 0 0 0 0,0 1 1 0 0,0-1-1 0 0,0 0 0 0 0,-1 1 1 0 0,1 0-1 0 0,-1-1 0 0 0,0 1 1 0 0,0 0-1 0 0,0 0 0 0 0,0 0 0 0 0,0 1 1 0 0,0-1-1 0 0,0 1 0 0 0,0 0 1 0 0,-1 0-1 0 0,1 0 0 0 0,-1 0 1 0 0,1 1-1 0 0,0-1 0 0 0,-1 1 1 0 0,1 0-1 0 0,-1 0 0 0 0,1 0 1 0 0,-1 0-1 0 0,-1 1 116 0 0,2 0-49 0 0,0 1-1 0 0,0 0 1 0 0,0 0-1 0 0,0 0 1 0 0,0 0-1 0 0,1 0 1 0 0,-1 1-1 0 0,1-1 1 0 0,-1 1-1 0 0,1 0 1 0 0,0-1-1 0 0,0 1 1 0 0,0 0 0 0 0,0 0-1 0 0,1 1 1 0 0,-1-1-1 0 0,1 0 1 0 0,0 1-1 0 0,0-1 1 0 0,0 0-1 0 0,0 1 1 0 0,1-1-1 0 0,-1 1 1 0 0,1-1-1 0 0,0 1 1 0 0,0 0 49 0 0,-1 0 262 0 0,-3 99 837 0 0,4 40-835 0 0,1-138-254 0 0,0 0-1 0 0,1 1 1 0 0,-1-1 0 0 0,1 0 0 0 0,0 0 0 0 0,0 0-1 0 0,1-1 1 0 0,0 1 0 0 0,0 0 0 0 0,0-1 0 0 0,0 0 0 0 0,1 0-1 0 0,-1 0 1 0 0,1 0 0 0 0,0 0 0 0 0,0-1 0 0 0,0 0-1 0 0,1 0 1 0 0,-1 0 0 0 0,1 0 0 0 0,0-1 0 0 0,0 1 0 0 0,0-1-1 0 0,0 0 1 0 0,0-1 0 0 0,0 1 0 0 0,0-1 0 0 0,1 0 0 0 0,-1-1-1 0 0,0 1 1 0 0,1-1 0 0 0,-1 0 0 0 0,3-1-10 0 0,5-1 124 0 0,-1-2 1 0 0,1 0-1 0 0,0-1 1 0 0,-1 0 0 0 0,0-1-1 0 0,0 0 1 0 0,-1-1-1 0 0,1 0 1 0 0,-2-1-1 0 0,1 0 1 0 0,-1 0-1 0 0,0-1 1 0 0,-1-1-1 0 0,0 0 1 0 0,0 0 0 0 0,-1-1-1 0 0,0 0 1 0 0,-1 0-1 0 0,-1-1 1 0 0,0 1-1 0 0,0-2 1 0 0,-1 1-1 0 0,-1-1-124 0 0,9-10-91 0 0,0-1 0 0 0,-3 0 0 0 0,0 0-1 0 0,-1-2 1 0 0,-1 1 0 0 0,-2-1-1 0 0,0 0 1 0 0,-2 0 0 0 0,1-24 91 0 0,-5 48-20 0 0,0 1 1 0 0,-1-1-1 0 0,1 0 1 0 0,-1 1 0 0 0,0-1-1 0 0,1 0 1 0 0,-1 1-1 0 0,0-1 1 0 0,0 1-1 0 0,0-1 1 0 0,0 1-1 0 0,0-1 1 0 0,0 1-1 0 0,0 0 1 0 0,-1-1-1 0 0,1 1 1 0 0,0 0-1 0 0,-1 0 1 0 0,1 0-1 0 0,-1 0 1 0 0,1 0-1 0 0,-1 1 1 0 0,1-1-1 0 0,-1 0 1 0 0,0 1 0 0 0,1-1-1 0 0,-1 1 1 0 0,0-1-1 0 0,0 1 1 0 0,1 0-1 0 0,-1 0 1 0 0,0 0-1 0 0,0 0 1 0 0,1 0-1 0 0,-1 0 1 0 0,0 0-1 0 0,0 1 1 0 0,1-1-1 0 0,-1 1 1 0 0,0-1-1 0 0,1 1 1 0 0,-1 0-1 0 0,0-1 1 0 0,1 1 0 0 0,-1 0-1 0 0,1 0 1 0 0,-1 0-1 0 0,1 0 1 0 0,0 0-1 0 0,-1 1 1 0 0,1-1-1 0 0,0 0 1 0 0,0 1-1 0 0,0-1 1 0 0,0 1-1 0 0,0-1 1 0 0,0 1-1 0 0,0-1 20 0 0,-4 9 17 0 0,0 1-1 0 0,1-1 1 0 0,0 1-1 0 0,0-1 1 0 0,1 1-1 0 0,1 0 1 0 0,0 0 0 0 0,0 1-1 0 0,1-1 1 0 0,1 0-1 0 0,0 0 1 0 0,0 1-1 0 0,1-1 1 0 0,1 6-17 0 0,-1 23-2 0 0,8 117-1231 0 0,37-58-882 0 0,-11-76-4546 0 0,-28-23 4463 0 0,-4 0 1754 0 0</inkml:trace>
  <inkml:trace contextRef="#ctx0" brushRef="#br0" timeOffset="15047.006">2778 359 7314 0 0,'0'0'1367'0'0,"0"0"-109"0"0,0 0 91 0 0,0 0 86 0 0,0 0-130 0 0,0 0-303 0 0,0 0-338 0 0,0 0-224 0 0,0 0-102 0 0,0 0-65 0 0,0 0-26 0 0,0 0-23 0 0,0 0-14 0 0,-4 15 21 0 0,-29 106 491 0 0,10 4-562 0 0,2 7-2194 0 0,21-131 1036 0 0,0-1-499 0 0,0 0-590 0 0,0 0-670 0 0,0 0-642 0 0,0-1 2 0 0,0-2 1027 0 0</inkml:trace>
  <inkml:trace contextRef="#ctx0" brushRef="#br0" timeOffset="15551.258">2736 377 2473 0 0,'0'0'2448'0'0,"0"0"-986"0"0,0 0-351 0 0,0 0-51 0 0,0 0-71 0 0,0 0-192 0 0,0 0-265 0 0,0 0-223 0 0,0 0-60 0 0,0 0 29 0 0,0 0 89 0 0,0 0 74 0 0,8 0-14 0 0,159-6 1567 0 0,-165 6-1997 0 0,-1 0 0 0 0,1 0 0 0 0,0 0 0 0 0,-1 1 0 0 0,1-1 0 0 0,-1 1 0 0 0,1-1 0 0 0,0 1 0 0 0,-1 0 1 0 0,0 0-1 0 0,1 0 0 0 0,-1 0 0 0 0,1 0 0 0 0,-1 0 0 0 0,0 0 0 0 0,0 0 0 0 0,1 0 0 0 0,-1 0 1 0 0,0 1-1 0 0,0-1 0 0 0,0 0 0 0 0,-1 1 0 0 0,1-1 0 0 0,0 1 0 0 0,0-1 0 0 0,-1 1 0 0 0,1 0 1 0 0,-1-1-1 0 0,1 1 0 0 0,-1-1 0 0 0,0 1 0 0 0,0 0 0 0 0,0-1 0 0 0,0 1 0 0 0,0 0 0 0 0,0-1 0 0 0,0 1 1 0 0,0 0-1 0 0,-1-1 0 0 0,1 1 0 0 0,0 0 0 0 0,-1-1 0 0 0,0 1 0 0 0,1-1 0 0 0,-1 1 0 0 0,0-1 1 0 0,0 1-1 0 0,0-1 0 0 0,0 0 0 0 0,0 1 0 0 0,0-1 0 0 0,0 0 0 0 0,0 0 0 0 0,-1 0 0 0 0,1 0 0 0 0,0 0 1 0 0,-1 0-1 0 0,1 0 0 0 0,-2 1 3 0 0,-77 75 539 0 0,32-26-270 0 0,48-49-280 0 0,0-1 0 0 0,0 1 1 0 0,0 0-1 0 0,0 0 0 0 0,1 0 0 0 0,-1 0 0 0 0,0-1 1 0 0,1 1-1 0 0,-1 0 0 0 0,1 0 0 0 0,0-1 0 0 0,-1 1 1 0 0,1 0-1 0 0,0-1 0 0 0,0 1 0 0 0,0-1 0 0 0,0 1 1 0 0,1-1-1 0 0,-1 1 0 0 0,0-1 0 0 0,0 0 0 0 0,1 0 1 0 0,-1 0-1 0 0,1 0 0 0 0,-1 0 0 0 0,1 0 0 0 0,0 0 0 0 0,-1 0 1 0 0,1 0-1 0 0,0-1 0 0 0,-1 1 0 0 0,1-1 0 0 0,0 1 1 0 0,0-1-1 0 0,0 0 0 0 0,-1 1 0 0 0,1-1 0 0 0,0 0 1 0 0,0 0-1 0 0,0-1 11 0 0,13 7 32 0 0,-14-5-18 0 0,1-1 0 0 0,-1 1 0 0 0,0 0 0 0 0,0 0 0 0 0,1 0 0 0 0,-1 0 1 0 0,0 0-1 0 0,0 1 0 0 0,0-1 0 0 0,0 0 0 0 0,0 0 0 0 0,0 1 0 0 0,-1-1 0 0 0,1 0 0 0 0,0 1 0 0 0,-1-1 1 0 0,1 1-1 0 0,-1-1 0 0 0,1 1 0 0 0,-1-1 0 0 0,0 1 0 0 0,1 0 0 0 0,-1-1 0 0 0,0 1 0 0 0,0-1 0 0 0,0 1 1 0 0,-1-1-1 0 0,1 1 0 0 0,0-1 0 0 0,0 1 0 0 0,-1 0 0 0 0,1-1 0 0 0,-1 0 0 0 0,1 1 0 0 0,-1-1 0 0 0,0 1 0 0 0,0-1 1 0 0,0 0-1 0 0,1 1 0 0 0,-1-1 0 0 0,0 0 0 0 0,-1 0 0 0 0,1 0 0 0 0,0 1-14 0 0,-52 51 327 0 0,-31-1-1121 0 0,24-31-4300 0 0,38-19-2117 0 0,17 1 4189 0 0</inkml:trace>
  <inkml:trace contextRef="#ctx0" brushRef="#br0" timeOffset="15918.039">2998 447 2889 0 0,'0'0'1916'0'0,"0"0"-433"0"0,0 0-101 0 0,0 0 22 0 0,0 0-114 0 0,0 0-184 0 0,0 0-203 0 0,0 0-175 0 0,0 0-133 0 0,0 0-128 0 0,0 0-166 0 0,0 0-105 0 0,0 0-7 0 0,0 5 33 0 0,2 13 28 0 0,-1 1 1 0 0,-1-1-1 0 0,-1 1 0 0 0,0-1 0 0 0,-2 1 0 0 0,0-1 1 0 0,-5 17-251 0 0,-50 128-2251 0 0,42-140-1487 0 0,4-10-3737 0 0,9-9 4116 0 0</inkml:trace>
  <inkml:trace contextRef="#ctx0" brushRef="#br0" timeOffset="16230.202">2961 466 2689 0 0,'0'0'1193'0'0,"0"0"-301"0"0,0 0 23 0 0,0 0 220 0 0,0 0 100 0 0,0 0-49 0 0,0 0-181 0 0,0 0-146 0 0,0 0-93 0 0,0 0-93 0 0,0 0-93 0 0,0 0-110 0 0,0 0-121 0 0,32 0-97 0 0,147 0 0 0 0,-177 0-394 0 0,42 3-324 0 0,-32 1-2466 0 0,2 4-3902 0 0,-12-5 2757 0 0</inkml:trace>
  <inkml:trace contextRef="#ctx0" brushRef="#br0" timeOffset="16481.957">2985 657 1016 0 0,'0'0'1797'0'0,"0"0"-673"0"0,0 0-40 0 0,0 0 312 0 0,0 0 131 0 0,0 0-141 0 0,0 0-182 0 0,0 0-132 0 0,0 0-118 0 0,0 0-120 0 0,0 0-157 0 0,0 0-196 0 0,33-2-163 0 0,104-6-131 0 0,-28-5-1096 0 0,-80 10-4936 0 0,-21 3-2458 0 0</inkml:trace>
</inkml:ink>
</file>

<file path=ppt/ink/ink2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31.8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214 471 6409 0 0,'0'0'1322'0'0,"0"0"-999"0"0,0 0-411 0 0,0 0 9 0 0,0 0 211 0 0,0 0 292 0 0,0 0 151 0 0,0 0-36 0 0,0 0-159 0 0,0 0-165 0 0,0 0-37 0 0,1 8 49 0 0,21 162 1939 0 0,-7-43-1698 0 0,-5 1 0 0 0,-6 46-468 0 0,-2-109-474 0 0,-1-33-2154 0 0,0 1-6111 0 0,-1-30 6921 0 0</inkml:trace>
  <inkml:trace contextRef="#ctx0" brushRef="#br0" timeOffset="465.424">1 412 4137 0 0,'0'0'24'0'0,"0"0"-84"0"0,0 0 73 0 0,0 0 271 0 0,0 0 323 0 0,0 0 187 0 0,0 0 74 0 0,0 0-29 0 0,0 0-85 0 0,0 0-81 0 0,0 0-75 0 0,36-14-50 0 0,113-46-47 0 0,-41 31 475 0 0,82 15 703 0 0,-188 13-1682 0 0,0 1 0 0 0,0 0-1 0 0,0 1 1 0 0,0-1 0 0 0,0 0 0 0 0,0 0 0 0 0,0 1 0 0 0,0-1 0 0 0,0 1-1 0 0,0 0 1 0 0,0-1 0 0 0,-1 1 0 0 0,1 0 0 0 0,0 0 0 0 0,0 0 0 0 0,-1 0 0 0 0,1 1-1 0 0,-1-1 1 0 0,1 0 0 0 0,-1 1 0 0 0,0-1 0 0 0,1 1 0 0 0,-1-1 0 0 0,0 1-1 0 0,0 0 1 0 0,0 0 0 0 0,0-1 0 0 0,0 1 0 0 0,0 0 0 0 0,-1 0 0 0 0,1 0-1 0 0,-1 0 1 0 0,1 0 0 0 0,-1 0 0 0 0,0 0 0 0 0,1 0 0 0 0,-1 0 0 0 0,0 0 0 0 0,0 0-1 0 0,-1 0 1 0 0,1 0 0 0 0,0 0 0 0 0,-1 0 0 0 0,1-1 0 0 0,-1 1 0 0 0,0 0-1 0 0,1 0 1 0 0,-1 0 0 0 0,0 0 0 0 0,0-1 0 0 0,0 1 0 0 0,0 0 0 0 0,-1-1-1 0 0,0 2 4 0 0,-145 202 22 0 0,145-202-19 0 0,-5 5-19 0 0,1 0 1 0 0,0 1-1 0 0,1 0 1 0 0,0 0-1 0 0,0 0 1 0 0,1 0-1 0 0,0 1 1 0 0,1-1-1 0 0,0 1 1 0 0,0 0-1 0 0,1 0 1 0 0,1 0-1 0 0,-1 0 1 0 0,2 1-1 0 0,-1 4 16 0 0,4-9-12 0 0,0 1 0 0 0,1-1 0 0 0,-1 1-1 0 0,1-1 1 0 0,1 0 0 0 0,-1-1-1 0 0,1 1 1 0 0,0-1 0 0 0,0 0 0 0 0,0 0-1 0 0,1 0 1 0 0,0-1 0 0 0,0 0 0 0 0,0 0-1 0 0,3 1 13 0 0,-5-2 2 0 0,140 103 156 0 0,-141-104-118 0 0,-1 1-1 0 0,0 0 0 0 0,1-1 1 0 0,-1 1-1 0 0,-1 0 0 0 0,1 0 0 0 0,0 0 1 0 0,-1 1-1 0 0,1-1 0 0 0,-1 0 1 0 0,0 0-1 0 0,0 1 0 0 0,0-1 0 0 0,-1 1 1 0 0,1-1-1 0 0,-1 1 0 0 0,0-1 1 0 0,0 1-1 0 0,0-1 0 0 0,0 1 0 0 0,-1-1 1 0 0,1 1-1 0 0,-1-1 0 0 0,0 0 1 0 0,0 1-1 0 0,0-1 0 0 0,-1 0 1 0 0,1 1-1 0 0,-1-1 0 0 0,1 0 0 0 0,-1 0 1 0 0,0-1-1 0 0,0 1 0 0 0,-1 0 1 0 0,1 0-1 0 0,0-1 0 0 0,-1 0-39 0 0,-104 86 176 0 0,76-67-656 0 0,-34 20-1407 0 0,21-22-2543 0 0,22-18-1349 0 0,16 2 3892 0 0</inkml:trace>
  <inkml:trace contextRef="#ctx0" brushRef="#br0" timeOffset="1116.416">934 751 6457 0 0,'0'0'131'0'0,"0"0"-238"0"0,0 0 170 0 0,0 0 425 0 0,0 0 384 0 0,0 0 149 0 0,0 0-65 0 0,0 0-200 0 0,0 0-280 0 0,-5 32-204 0 0,-13 98-109 0 0,18-128-158 0 0,-1-1 1 0 0,0 1 0 0 0,1-1-1 0 0,-1 1 1 0 0,1 0 0 0 0,-1-1-1 0 0,1 1 1 0 0,0 0 0 0 0,-1-1-1 0 0,1 1 1 0 0,0 0 0 0 0,0 0-1 0 0,1-1 1 0 0,-1 1 0 0 0,0 0-1 0 0,0-1 1 0 0,1 1 0 0 0,-1 0-1 0 0,1-1 1 0 0,-1 1 0 0 0,1-1-1 0 0,0 1 1 0 0,0-1 0 0 0,0 1-1 0 0,0-1 1 0 0,0 1 0 0 0,0-1-1 0 0,0 0 1 0 0,0 1 0 0 0,0-1-1 0 0,1 0 1 0 0,-1 0 0 0 0,1 0-6 0 0,3 2 42 0 0,-1 0 56 0 0,0-1-1 0 0,0 0 1 0 0,0 1 0 0 0,0-1-1 0 0,1 0 1 0 0,-1-1-1 0 0,1 1 1 0 0,0-1 0 0 0,-1 0-1 0 0,1 0 1 0 0,0-1-1 0 0,-1 1 1 0 0,1-1 0 0 0,0 0-1 0 0,0 0 1 0 0,0-1-1 0 0,-1 1 1 0 0,1-1 0 0 0,0 0-1 0 0,-1-1 1 0 0,1 1-1 0 0,-1-1 1 0 0,1 0 0 0 0,-1 0-1 0 0,1 0-97 0 0,100-76 1669 0 0,-82 57-1549 0 0,153-147 310 0 0,-175 168-450 0 0,-1-1 1 0 0,0 1 0 0 0,1-1-1 0 0,-1 1 1 0 0,1-1 0 0 0,-1 1 0 0 0,0-1-1 0 0,1 1 1 0 0,-1 0 0 0 0,1-1 0 0 0,-1 1-1 0 0,1 0 1 0 0,-1-1 0 0 0,1 1-1 0 0,-1 0 1 0 0,1 0 0 0 0,0 0 0 0 0,-1-1-1 0 0,1 1 1 0 0,-1 0 0 0 0,1 0 0 0 0,-1 0-1 0 0,1 0 1 0 0,0 0 0 0 0,-1 0-1 0 0,1 0 1 0 0,-1 0 0 0 0,1 0 0 0 0,0 0-1 0 0,-1 1 1 0 0,1-1 0 0 0,-1 0 0 0 0,1 0-1 0 0,-1 0 1 0 0,1 1 0 0 0,0-1-1 0 0,-1 0 1 0 0,1 1 0 0 0,-1-1 0 0 0,0 0-1 0 0,1 1 1 0 0,-1-1 0 0 0,1 1 0 0 0,-1-1-1 0 0,0 0 1 0 0,1 1 0 0 0,-1-1-1 0 0,0 1 1 0 0,1 0 0 0 0,-1-1 0 0 0,0 1 19 0 0,6 36-670 0 0,-4-21 820 0 0,-1-10-123 0 0,0 1 0 0 0,0 0 1 0 0,1-1-1 0 0,0 0 1 0 0,0 1-1 0 0,1-1 0 0 0,0 0 1 0 0,0 0-1 0 0,0-1 1 0 0,1 1-1 0 0,0-1 0 0 0,0 1 1 0 0,0-1-1 0 0,1 0 1 0 0,0-1-1 0 0,0 1 0 0 0,0-1 1 0 0,0 0-1 0 0,1 0 1 0 0,-1-1-1 0 0,1 1 0 0 0,0-1 1 0 0,0 0-1 0 0,0-1 1 0 0,0 0-1 0 0,1 0 0 0 0,-1 0 1 0 0,1-1-1 0 0,-1 0 1 0 0,1 0-1 0 0,1 0-27 0 0,9-3 169 0 0,0 0 0 0 0,-1-1 0 0 0,1 0 0 0 0,-1-2 0 0 0,1 0 1 0 0,-2-1-1 0 0,1 0 0 0 0,-1-1 0 0 0,1-1 0 0 0,-2 0 0 0 0,0-1 0 0 0,0-1 0 0 0,0 0 0 0 0,-1-1 0 0 0,-1-1 0 0 0,0 0 1 0 0,0 0-1 0 0,-1-1 0 0 0,8-13-169 0 0,5-7 113 0 0,0-1 1 0 0,-2-2-1 0 0,-2 0 1 0 0,-1-1-1 0 0,-2-1 1 0 0,-2-1 0 0 0,-1 0-1 0 0,-2-1 1 0 0,-2 0-1 0 0,-2-1 1 0 0,-1 0-1 0 0,-2-1 1 0 0,-2 1-1 0 0,-2-30-113 0 0,-5-48 224 0 0,4 119-258 0 0,-1 0-1 0 0,0 0 0 0 0,0 0 0 0 0,0 0 1 0 0,1 0-1 0 0,-1 0 0 0 0,0 0 0 0 0,0 0 0 0 0,0 1 1 0 0,0-1-1 0 0,1 0 0 0 0,-1 0 0 0 0,0 1 0 0 0,0-1 1 0 0,1 0-1 0 0,-1 1 0 0 0,0-1 0 0 0,1 1 0 0 0,-1-1 1 0 0,0 1-1 0 0,1-1 0 0 0,-1 1 0 0 0,1 0 1 0 0,-1-1-1 0 0,1 1 0 0 0,-1 0 0 0 0,1-1 0 0 0,-1 1 1 0 0,1 0-1 0 0,0-1 0 0 0,-1 1 0 0 0,1 0 0 0 0,0 0 1 0 0,0 0-1 0 0,-1-1 0 0 0,1 1 0 0 0,0 0 1 0 0,0 0-1 0 0,0 0 0 0 0,0-1 0 0 0,0 1 0 0 0,0 0 1 0 0,0 0-1 0 0,1 0 0 0 0,-1-1 0 0 0,0 1 0 0 0,0 0 35 0 0,0 1-12 0 0,-11 44 9 0 0,3 0 0 0 0,1 0 0 0 0,3 1 0 0 0,1 0 0 0 0,3 0 0 0 0,3 17 3 0 0,-3-59 0 0 0,4 32 19 0 0,1-1-1 0 0,2 1 1 0 0,1-1 0 0 0,2 0 0 0 0,2-1 0 0 0,1 0-1 0 0,1-1 1 0 0,3 0 0 0 0,13 20-19 0 0,26 28-1623 0 0,-57-89-2671 0 0,-2 3 102 0 0,-4-3-5011 0 0</inkml:trace>
  <inkml:trace contextRef="#ctx0" brushRef="#br0" timeOffset="1278.404">1520 273 6057 0 0,'0'0'4113'0'0,"0"0"-3833"0"0,0 0 80 0 0,197-37 88 0 0,-128 26 49 0 0,0 0-1 0 0,1 0-80 0 0,7-4-80 0 0,2 0-32 0 0,4 4-72 0 0,3 0-176 0 0,5-4-568 0 0,-21 8-1881 0 0,-24 0-8297 0 0</inkml:trace>
</inkml:ink>
</file>

<file path=ppt/ink/ink2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44.9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8450 0 0,'0'0'1639'0'0,"0"0"-602"0"0,0 0-54 0 0,0 0 238 0 0,0 0 120 0 0,0 0-103 0 0,0 0-238 0 0,0 0-208 0 0,0 0-222 0 0,0 0-205 0 0,0 0-120 0 0,34-1-97 0 0,105-5-52 0 0,20-9 441 0 0,-96 7-3210 0 0,6 5-9143 0 0,-63 3 6643 0 0</inkml:trace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9.0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0 108 14731 0 0,'0'0'1062'0'0,"0"0"-249"0"0,0 0 31 0 0,0 0 107 0 0,0 0-23 0 0,0 0-167 0 0,33-6-167 0 0,108-17-147 0 0,221-22 617 0 0,-135 21-3171 0 0,-164 18-3153 0 0,-31 3-5879 0 0</inkml:trace>
</inkml:ink>
</file>

<file path=ppt/ink/ink2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45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1448 0 0,'0'0'2318'0'0,"0"0"-27"0"0,0 0 36 0 0,0 0-110 0 0,0 0-305 0 0,34 4-327 0 0,109 11-258 0 0,-115-13-669 0 0,0 0-1 0 0,0-2 1 0 0,1-1 0 0 0,-1-1 0 0 0,27-6-658 0 0,-9 1 390 0 0,95-18-575 0 0,-84 8-8663 0 0,-48 14-1223 0 0</inkml:trace>
</inkml:ink>
</file>

<file path=ppt/ink/ink2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42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146 177 4217 0 0,'0'0'235'0'0,"0"0"-345"0"0,0 0-328 0 0,0 0 27 0 0,0 0 376 0 0,0 0 537 0 0,0 0 432 0 0,0 0 152 0 0,0 0-73 0 0,0 0-210 0 0,0 0-211 0 0,0 38-139 0 0,0 118-108 0 0,4 144 1001 0 0,7-215-1243 0 0,1 47-2996 0 0,-14-119 517 0 0,-5-8-2550 0 0,5-5 4486 0 0</inkml:trace>
  <inkml:trace contextRef="#ctx0" brushRef="#br0" timeOffset="501.138">0 170 2256 0 0,'0'0'899'0'0,"0"0"-44"0"0,0 0 53 0 0,0 0 155 0 0,0 0 154 0 0,0 0 59 0 0,0 0-87 0 0,0 0-186 0 0,0 0-195 0 0,0 0-173 0 0,0 0-99 0 0,33-25-78 0 0,105-73-69 0 0,-135 95-363 0 0,0 0 0 0 0,1 0 0 0 0,-1 1 0 0 0,0-1 0 0 0,1 1 0 0 0,-1 0-1 0 0,1 0 1 0 0,0 0 0 0 0,0 1 0 0 0,0-1 0 0 0,0 1 0 0 0,0 0 0 0 0,0 0 0 0 0,0 0 0 0 0,0 1 0 0 0,0-1-1 0 0,1 1 1 0 0,-1 0 0 0 0,2 0-26 0 0,8 2 98 0 0,127 14 509 0 0,-136-14-599 0 0,0 0 0 0 0,0 0 1 0 0,0 0-1 0 0,-1 1 1 0 0,1 0-1 0 0,0 0 0 0 0,-1 0 1 0 0,0 1-1 0 0,0-1 1 0 0,0 1-1 0 0,0 0 0 0 0,0 0 1 0 0,-1 0-1 0 0,0 1 0 0 0,0-1 1 0 0,0 1-1 0 0,0 0 1 0 0,-1-1-1 0 0,1 1 0 0 0,-1 0 1 0 0,-1 1-1 0 0,1-1 0 0 0,-1 0 1 0 0,1 5-9 0 0,0-1 18 0 0,0 0-1 0 0,-1 0 1 0 0,0 1 0 0 0,-1-1-1 0 0,0 0 1 0 0,0 0 0 0 0,-1 0-1 0 0,-1 0 1 0 0,1 0 0 0 0,-1 0 0 0 0,-1 0-1 0 0,1 0 1 0 0,-1 0 0 0 0,-1-1-1 0 0,0 1 1 0 0,0-1 0 0 0,-1 0-1 0 0,0-1 1 0 0,0 1 0 0 0,-1-1 0 0 0,1 0-1 0 0,-5 3-17 0 0,-129 111 583 0 0,137-120-573 0 0,-1-1-1 0 0,1 1 1 0 0,0 0-1 0 0,0-1 1 0 0,0 1-1 0 0,0 0 1 0 0,0 1 0 0 0,0-1-1 0 0,0 0 1 0 0,0 0-1 0 0,1 1 1 0 0,-1-1-1 0 0,0 1 1 0 0,1 0 0 0 0,-1-1-1 0 0,1 1 1 0 0,0 0-1 0 0,0 0 1 0 0,-1 0-1 0 0,1 0 1 0 0,0 0 0 0 0,0 0-1 0 0,1 0 1 0 0,-1 0-1 0 0,0 1 1 0 0,1-1-1 0 0,0 0 1 0 0,-1 0 0 0 0,1 0-1 0 0,0 1 1 0 0,0-1-1 0 0,0 0 1 0 0,0 1-1 0 0,0-1 1 0 0,1 0 0 0 0,-1 0-1 0 0,1 0 1 0 0,0 1-1 0 0,-1-1 1 0 0,2 2-10 0 0,8 3 210 0 0,0 1-1 0 0,0-1 1 0 0,1-1 0 0 0,0 0 0 0 0,0 0 0 0 0,1-1 0 0 0,-1-1-1 0 0,12 3-209 0 0,11 6 442 0 0,107 43 721 0 0,-75 21-2511 0 0,-60-69-3 0 0,8 9-11268 0 0,-10-16 8409 0 0</inkml:trace>
  <inkml:trace contextRef="#ctx0" brushRef="#br0" timeOffset="1051.761">847 527 2489 0 0,'0'0'1491'0'0,"0"0"-1066"0"0,0 0-174 0 0,0 0 254 0 0,0 0 306 0 0,0 0 192 0 0,0 0-10 0 0,-16 31-183 0 0,-53 100-266 0 0,16 19 64 0 0,13-2-779 0 0,40-127 285 0 0,40-126 1123 0 0,1 21-876 0 0,3 3 0 0 0,3 1 0 0 0,58-72-361 0 0,-36 74 146 0 0,-49 122-412 0 0,-4 74 1298 0 0,34 33-254 0 0,-34-92-600 0 0,-13-34 2278 0 0,-24-36-666 0 0,-52-53-1230 0 0,-75-52-2127 0 0,102 103-1128 0 0,14 11-5487 0 0,26 2 1759 0 0</inkml:trace>
  <inkml:trace contextRef="#ctx0" brushRef="#br0" timeOffset="1969.024">1269 674 0 0 0,'0'0'204'0'0,"0"0"33"0"0,0 0 278 0 0,0 0 475 0 0,0 0 490 0 0,0 0 295 0 0,0 0 62 0 0,0 0-94 0 0,0 0-139 0 0,0 0-182 0 0,0 0-169 0 0,0 0-155 0 0,0 0-195 0 0,31-11-146 0 0,99-40-107 0 0,-67 9 165 0 0,-53 28-600 0 0,13-8-89 0 0,-1-1 0 0 0,-1 0 0 0 0,0-2 0 0 0,-3-1-1 0 0,0 0 1 0 0,-1-2 0 0 0,-2 0 0 0 0,0 0 0 0 0,-2-1-1 0 0,-2-1 1 0 0,0 0 0 0 0,2-19-126 0 0,-12 44-56 0 0,0 3 14 0 0,-1 1 0 0 0,1 0 0 0 0,0-1-1 0 0,-1 1 1 0 0,0-1 0 0 0,1 1 0 0 0,-1-1-1 0 0,0 1 1 0 0,0-1 0 0 0,1 1 0 0 0,-1-1-1 0 0,-1 0 1 0 0,1 1 0 0 0,0-1 0 0 0,0 1-1 0 0,0-1 1 0 0,-1 1 0 0 0,1-1 0 0 0,-1 1 0 0 0,1-1-1 0 0,-1 1 1 0 0,0 0 0 0 0,1-1 0 0 0,-1 1-1 0 0,0 0 1 0 0,0-1 0 0 0,0 1 0 0 0,0 0-1 0 0,0 0 1 0 0,0 0 0 0 0,-1 0 0 0 0,1 0-1 0 0,0 0 43 0 0,-7 3-208 0 0,1 1 0 0 0,0 0 0 0 0,0 0 0 0 0,0 1 0 0 0,0 0-1 0 0,1 0 1 0 0,-1 1 0 0 0,1-1 0 0 0,1 1 0 0 0,-1 1-1 0 0,0-1 1 0 0,1 1 0 0 0,0 0 0 0 0,1 0 0 0 0,-1 1-1 0 0,1-1 1 0 0,0 1 0 0 0,1 0 0 0 0,-1 1 208 0 0,3-6-47 0 0,-8 14-2 0 0,2 0 0 0 0,0 0 0 0 0,0 0-1 0 0,2 1 1 0 0,0 0 0 0 0,1 0 0 0 0,1 1-1 0 0,0-1 1 0 0,1 1 0 0 0,1-1 0 0 0,1 1-1 0 0,1 6 50 0 0,0-17 45 0 0,0-1 0 0 0,0 0-1 0 0,0 0 1 0 0,1 0-1 0 0,0 0 1 0 0,0 0 0 0 0,1 0-1 0 0,-1-1 1 0 0,1 1 0 0 0,0-1-1 0 0,1 0 1 0 0,0 0-1 0 0,-1 0 1 0 0,1 0 0 0 0,1 0-1 0 0,-1-1 1 0 0,1 0-1 0 0,0 0 1 0 0,0 0 0 0 0,0-1-1 0 0,0 1 1 0 0,1-1-1 0 0,-1 0 1 0 0,1-1 0 0 0,3 2-45 0 0,3 1 223 0 0,1-1 0 0 0,-1 0 0 0 0,1-1 0 0 0,0 0 1 0 0,0-1-1 0 0,0 0 0 0 0,1-1 0 0 0,-1 0 0 0 0,0-1 0 0 0,0-1 1 0 0,10-1-224 0 0,-4-4 195 0 0,1 0 1 0 0,-2-1 0 0 0,1-1 0 0 0,-1-1-1 0 0,0-1 1 0 0,-1 0 0 0 0,0-1-1 0 0,-1-1 1 0 0,1 0-196 0 0,-3 0-2 0 0,-1-1-1 0 0,0 0 0 0 0,0 0 1 0 0,-1-1-1 0 0,-1-1 1 0 0,0 0-1 0 0,-1-1 0 0 0,-1 0 1 0 0,0 0-1 0 0,-2-1 1 0 0,0 0-1 0 0,0 0 1 0 0,-2-1-1 0 0,0 0 0 0 0,-1 0 1 0 0,-1 0-1 0 0,0 0 1 0 0,-1-11 2 0 0,-1 28-52 0 0,-1 0 1 0 0,0 0 0 0 0,0 0 0 0 0,0 0 0 0 0,1 0 0 0 0,-1 0 0 0 0,0 0 0 0 0,0 0-1 0 0,0 0 1 0 0,0 0 0 0 0,-1-1 0 0 0,1 1 0 0 0,0 0 0 0 0,0 0 0 0 0,-1 0 0 0 0,1 0 0 0 0,-1 0-1 0 0,1 0 1 0 0,-1 0 0 0 0,1 0 0 0 0,-1 0 0 0 0,1 1 0 0 0,-1-1 0 0 0,0 0 0 0 0,0 0-1 0 0,1 0 1 0 0,-1 1 0 0 0,0-1 0 0 0,0 0 0 0 0,0 1 0 0 0,0-1 0 0 0,0 1 0 0 0,0-1-1 0 0,0 1 1 0 0,0-1 0 0 0,0 1 0 0 0,0 0 0 0 0,0-1 0 0 0,0 1 0 0 0,0 0 0 0 0,0 0-1 0 0,0 0 1 0 0,0 0 0 0 0,0 0 0 0 0,0 0 0 0 0,0 0 0 0 0,0 0 0 0 0,-1 0 0 0 0,1 1-1 0 0,0-1 1 0 0,0 0 0 0 0,0 1 0 0 0,0-1 0 0 0,0 1 0 0 0,0-1 0 0 0,0 1 0 0 0,1-1 0 0 0,-1 1-1 0 0,0-1 1 0 0,0 1 0 0 0,0 0 0 0 0,0 0 0 0 0,1 0 0 0 0,-1-1 0 0 0,0 1 0 0 0,0 1 51 0 0,-8 9-77 0 0,0 1 1 0 0,1 0-1 0 0,0 0 1 0 0,1 1-1 0 0,0 0 1 0 0,1 0 0 0 0,0 0-1 0 0,1 1 1 0 0,1 0-1 0 0,0 0 1 0 0,1 0 0 0 0,0 1-1 0 0,1-1 1 0 0,1 1-1 0 0,0-1 1 0 0,1 1 0 0 0,1 6 76 0 0,1-14 75 0 0,1 0 0 0 0,-1 0 0 0 0,1 0 0 0 0,0 0 0 0 0,1-1 0 0 0,0 1 0 0 0,0-1 0 0 0,0 0 0 0 0,1 0 1 0 0,-1 0-1 0 0,1-1 0 0 0,1 0 0 0 0,-1 0 0 0 0,1 0 0 0 0,0 0 0 0 0,0-1 0 0 0,0 0 0 0 0,1-1 0 0 0,-1 1 0 0 0,1-1 1 0 0,0 0-1 0 0,0-1 0 0 0,0 0 0 0 0,0 0 0 0 0,1 0 0 0 0,-1-1 0 0 0,0 0 0 0 0,1 0 0 0 0,3-1-75 0 0,1 1 228 0 0,1 0 0 0 0,0-1 0 0 0,-1 0 0 0 0,1-1 0 0 0,-1-1-1 0 0,1 0 1 0 0,-1 0 0 0 0,0-2 0 0 0,1 1 0 0 0,-1-1 0 0 0,-1-1-1 0 0,1 0 1 0 0,7-5-228 0 0,1-3 112 0 0,0-1 0 0 0,0 0-1 0 0,-2-1 1 0 0,0-2 0 0 0,0 1 0 0 0,-2-2-1 0 0,0 0 1 0 0,-1-1 0 0 0,-1-1-1 0 0,-1 0 1 0 0,-1-1 0 0 0,0 0 0 0 0,1-7-112 0 0,-9 18-3 0 0,8-12-97 0 0,-2-2 0 0 0,0 1 0 0 0,-1-1 0 0 0,-2-1 1 0 0,0 0-1 0 0,-2 0 0 0 0,-1 0 0 0 0,1-22 100 0 0,-4 46-10 0 0,-1 0 1 0 0,0 0-1 0 0,0 1 0 0 0,0-1 1 0 0,1 0-1 0 0,-1 0 0 0 0,0 0 1 0 0,0 0-1 0 0,0 1 0 0 0,0-1 1 0 0,-1 0-1 0 0,1 0 0 0 0,0 0 1 0 0,0 0-1 0 0,0 1 0 0 0,-1-1 1 0 0,1 0-1 0 0,0 0 0 0 0,-1 1 1 0 0,1-1-1 0 0,-1 0 0 0 0,1 0 1 0 0,-1 1-1 0 0,1-1 0 0 0,-1 0 0 0 0,0 1 1 0 0,1-1-1 0 0,-1 1 0 0 0,0-1 1 0 0,1 1-1 0 0,-1-1 0 0 0,0 1 1 0 0,1 0-1 0 0,-1-1 0 0 0,0 1 1 0 0,0 0-1 0 0,0-1 0 0 0,1 1 1 0 0,-1 0-1 0 0,0 0 0 0 0,0 0 1 0 0,0 0-1 0 0,0 0 0 0 0,1 0 1 0 0,-1 0-1 0 0,0 0 0 0 0,0 0 1 0 0,0 0-1 0 0,0 0 0 0 0,1 1 0 0 0,-1-1 1 0 0,0 0-1 0 0,0 0 0 0 0,0 1 1 0 0,0 0 9 0 0,-41 31-724 0 0,29-15 699 0 0,1 1 0 0 0,1 1 0 0 0,0 0 0 0 0,1 0 0 0 0,2 1 0 0 0,0 0 0 0 0,1 0 0 0 0,0 1 0 0 0,2 0 0 0 0,1 0 0 0 0,0 1 0 0 0,2-1-1 0 0,0 21 26 0 0,0-33-145 0 0,1-1 0 0 0,1 1 0 0 0,0 0 0 0 0,0 0 0 0 0,0-1 0 0 0,1 1 0 0 0,1 0 0 0 0,0-1 0 0 0,0 1 0 0 0,0-1 0 0 0,1 0 0 0 0,0 1 0 0 0,1-1 0 0 0,0-1 0 0 0,0 1-1 0 0,0-1 1 0 0,1 1 0 0 0,0-1 0 0 0,1 0 0 0 0,0-1 0 0 0,0 0 0 0 0,6 5 145 0 0,28 11-4677 0 0,-11-15-2102 0 0,-17-6 3640 0 0</inkml:trace>
  <inkml:trace contextRef="#ctx0" brushRef="#br0" timeOffset="2465.064">2977 347 7570 0 0,'0'0'1069'0'0,"0"0"-287"0"0,0 0 1 0 0,0 0 153 0 0,0 0 49 0 0,0 0-106 0 0,0 0-183 0 0,-22 31-216 0 0,-71 103-186 0 0,-37 42-153 0 0,116-158-165 0 0,10-15-15 0 0,1 1 0 0 0,0-1 0 0 0,-1 1 0 0 0,2 0 0 0 0,-1 0-1 0 0,0 0 1 0 0,1 0 0 0 0,0 1 0 0 0,0-1 0 0 0,0 1 0 0 0,1-1-1 0 0,-1 1 1 0 0,1 0 0 0 0,0 3 39 0 0,1-6-240 0 0,0-2-33 0 0,0 0 41 0 0,14-11 394 0 0,137-181 1585 0 0,-76 89-1505 0 0,27-29 222 0 0,-52 88 51 0 0,-49 45-519 0 0,0-1 1 0 0,0 1 0 0 0,0 0 0 0 0,0-1 0 0 0,0 1-1 0 0,0 0 1 0 0,0 0 0 0 0,0 0 0 0 0,0 0 0 0 0,0 0-1 0 0,-1 0 1 0 0,1 0 0 0 0,0 0 0 0 0,-1 0 0 0 0,1 0-1 0 0,-1 1 1 0 0,1-1 0 0 0,-1 0 0 0 0,1 0 0 0 0,-1 0-1 0 0,0 1 1 0 0,0-1 0 0 0,0 0 0 0 0,1 1 0 0 0,-1-1-1 0 0,0 0 1 0 0,-1 0 0 0 0,1 1 0 0 0,0-1 0 0 0,0 0 0 0 0,0 0-1 0 0,-1 1 1 0 0,1-1 0 0 0,-1 0 0 0 0,1 0 0 0 0,-1 1 3 0 0,1 5 49 0 0,-1 33 71 0 0,0-23-130 0 0,0 1 0 0 0,1 0 0 0 0,1-1 1 0 0,1 1-1 0 0,0 0 0 0 0,1-1 0 0 0,1 0 0 0 0,1 0 0 0 0,0 0 1 0 0,3 4 9 0 0,-5-15-2 0 0,0 1 1 0 0,0-1-1 0 0,0 0 1 0 0,1 0 0 0 0,0 0-1 0 0,0-1 1 0 0,0 0 0 0 0,1 1-1 0 0,0-1 1 0 0,0-1 0 0 0,0 1-1 0 0,0-1 1 0 0,3 2 1 0 0,-15-32 3022 0 0,-6 12-3047 0 0,-1 1 0 0 0,0 0 1 0 0,-1 0-1 0 0,-1 1 0 0 0,0 1 0 0 0,0 1 0 0 0,-1 1 1 0 0,-1 0-1 0 0,1 1 0 0 0,-1 0 0 0 0,-1 2 0 0 0,1 0 0 0 0,-14-2 25 0 0,-7 3-1906 0 0,26 5-1785 0 0,3 2-4400 0 0,9 1 2714 0 0</inkml:trace>
</inkml:ink>
</file>

<file path=ppt/ink/ink2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46.0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63 12451 0 0,'0'0'280'0'0,"0"0"-306"0"0,0 0-72 0 0,0 0 324 0 0,0 0 372 0 0,0 0 142 0 0,0 0-29 0 0,7 35-98 0 0,23 113-127 0 0,-19-18 73 0 0,-4 314-2016 0 0,-28-359-2302 0 0,19-83 3333 0 0,0 1 0 0 0,0-1 0 0 0,-1 1 0 0 0,1-1 1 0 0,0 0-1 0 0,-1 0 0 0 0,1 0 0 0 0,-1 0 0 0 0,0-1 0 0 0,0 1 0 0 0,0-1 0 0 0,0 1 0 0 0,0-1 0 0 0,0 0 0 0 0,0 0 0 0 0,0 0 1 0 0,0-1-1 0 0,0 1 0 0 0,0-1 0 0 0,-1 1 0 0 0,1-1 0 0 0,0 0 0 0 0,0-1 0 0 0,-1 1 0 0 0,-2-1 426 0 0,2-2-35 0 0,-1 0-1 0 0,0-1 0 0 0,1 1 1 0 0,0-1-1 0 0,0 0 1 0 0,0 0-1 0 0,0-1 0 0 0,1 1 1 0 0,0-1-1 0 0,-1 1 1 0 0,2-1-1 0 0,-1 0 1 0 0,1-1-1 0 0,-1 1 0 0 0,1 0 1 0 0,1-1-1 0 0,-1 1 1 0 0,1-1-1 0 0,-1-4 36 0 0,-4-18 528 0 0,2-1-1 0 0,0 1 1 0 0,2-1 0 0 0,1 0-1 0 0,1 0 1 0 0,3-15-528 0 0,0 18 793 0 0,0 0 1 0 0,2 0-1 0 0,0 0 1 0 0,2 1-1 0 0,1 0 1 0 0,1 0-1 0 0,2 0-793 0 0,5-11 1035 0 0,3 1 0 0 0,1 0 0 0 0,1 2 0 0 0,2 0 0 0 0,2 2 0 0 0,26-28-1035 0 0,-38 44 203 0 0,1 1-1 0 0,0 1 1 0 0,1 0 0 0 0,1 1-1 0 0,0 0 1 0 0,0 1 0 0 0,1 1 0 0 0,1 1-1 0 0,0 0 1 0 0,0 1 0 0 0,0 1-1 0 0,1 1 1 0 0,0 1 0 0 0,0 0 0 0 0,1 2-1 0 0,12-1-202 0 0,-28 4 1 0 0,-1 0 1 0 0,0 0-1 0 0,1 0 0 0 0,-1 1 0 0 0,1 0 0 0 0,-1 0 0 0 0,0 0 1 0 0,1 0-1 0 0,-1 0 0 0 0,0 1 0 0 0,0-1 0 0 0,0 1 0 0 0,0 0 1 0 0,0 0-1 0 0,-1 0 0 0 0,1 0 0 0 0,0 0 0 0 0,-1 1 0 0 0,0-1 1 0 0,1 1-1 0 0,-1 0 0 0 0,0-1 0 0 0,0 1 0 0 0,-1 0 1 0 0,1 0-1 0 0,-1 1 0 0 0,1-1 0 0 0,-1 0 0 0 0,0 0 0 0 0,0 1 1 0 0,0-1-1 0 0,-1 0 0 0 0,1 1-1 0 0,0 9-14 0 0,0 0-1 0 0,-1 0 1 0 0,0 0 0 0 0,-1 0 0 0 0,-1 0 0 0 0,0 0-1 0 0,0 0 1 0 0,-1-1 0 0 0,-1 1 0 0 0,0-1-1 0 0,-1 0 1 0 0,0 0 0 0 0,-1 0 0 0 0,0-1 0 0 0,-1 0-1 0 0,-1 0 1 0 0,1-1 0 0 0,-2 1 0 0 0,1-2-1 0 0,-1 1 1 0 0,-1-1 0 0 0,1-1 0 0 0,-2 0-1 0 0,1 0 15 0 0,-40 30-83 0 0,-2-1 0 0 0,-1-3 0 0 0,-42 18 83 0 0,94-51-3 0 0,1-1 0 0 0,-1 0 1 0 0,1 0-1 0 0,-1 1 0 0 0,1-1 0 0 0,-1 0 0 0 0,0 1 0 0 0,1-1 1 0 0,0 1-1 0 0,-1-1 0 0 0,1 0 0 0 0,-1 1 0 0 0,1-1 0 0 0,-1 1 1 0 0,1-1-1 0 0,0 1 0 0 0,-1 0 0 0 0,1-1 0 0 0,0 1 0 0 0,0-1 1 0 0,-1 1-1 0 0,1 0 0 0 0,0-1 0 0 0,0 1 0 0 0,0-1 0 0 0,0 1 1 0 0,0 0-1 0 0,0-1 0 0 0,0 1 0 0 0,0 0 0 0 0,0-1 0 0 0,0 1 1 0 0,0-1-1 0 0,0 1 0 0 0,1 0 0 0 0,-1-1 0 0 0,0 1 0 0 0,0-1 1 0 0,1 1-1 0 0,-1 0 0 0 0,0-1 0 0 0,0 1 0 0 0,1-1 0 0 0,-1 1 0 0 0,1-1 1 0 0,-1 1-1 0 0,1-1 0 0 0,-1 0 0 0 0,1 1 0 0 0,-1-1 0 0 0,1 1 1 0 0,-1-1-1 0 0,1 0 0 0 0,0 1 3 0 0,37 22 374 0 0,-28-18-299 0 0,22 14 123 0 0,-10-7-112 0 0,0 1 0 0 0,-1 1-1 0 0,0 1 1 0 0,-1 0 0 0 0,-1 2 0 0 0,0 0 0 0 0,5 8-86 0 0,35 37-1455 0 0,-44-61-3371 0 0,-10-1-186 0 0,1 0-2411 0 0</inkml:trace>
  <inkml:trace contextRef="#ctx0" brushRef="#br0" timeOffset="249.254">741 608 4817 0 0,'0'0'2147'0'0,"0"0"-1223"0"0,0 0-213 0 0,0 0 189 0 0,0 0 143 0 0,0 0 4 0 0,0 0-189 0 0,0 0-261 0 0,-3 34-269 0 0,-8 104-226 0 0,8-68-351 0 0,16-14-1794 0 0,0-37-6646 0 0,-11-16 6196 0 0</inkml:trace>
  <inkml:trace contextRef="#ctx0" brushRef="#br0" timeOffset="646.614">719 453 4641 0 0,'0'0'1480'0'0,"0"0"-278"0"0,0 0 9 0 0,0 0 200 0 0,0 0 76 0 0,0 0-130 0 0,0 0-214 0 0,0 0-225 0 0,0 0-203 0 0,0 0-170 0 0,0 0-99 0 0,0 0-98 0 0,0 0-98 0 0,27-6-38 0 0,86-18-60 0 0,-51 22 98 0 0,-55 6-220 0 0,-4-3-9 0 0,0 0 0 0 0,-1 0 0 0 0,1 1 0 0 0,0-1 0 0 0,-1 1 0 0 0,1 0-1 0 0,-1 0 1 0 0,0 0 0 0 0,1 0 0 0 0,-1 0 0 0 0,0 1 0 0 0,0-1 0 0 0,0 1-1 0 0,-1-1 1 0 0,1 1 0 0 0,-1 0 0 0 0,1-1 0 0 0,-1 1 0 0 0,0 0 0 0 0,0 0 0 0 0,0 0-1 0 0,0 0 1 0 0,-1 0 0 0 0,1 0 0 0 0,-1 0 0 0 0,0 0 0 0 0,0 0 0 0 0,0 0-1 0 0,0 1 1 0 0,0-1 0 0 0,-1 0 0 0 0,0 0 0 0 0,1 0 0 0 0,-1 0 0 0 0,0 0-1 0 0,0-1 1 0 0,-1 1 0 0 0,1 0 0 0 0,-1 0-21 0 0,-66 107 555 0 0,68-107-557 0 0,0 0 1 0 0,0 0-1 0 0,0 0 1 0 0,0 0-1 0 0,1 0 1 0 0,-1 0-1 0 0,1 0 1 0 0,0 0-1 0 0,0 0 1 0 0,0 0-1 0 0,0-1 1 0 0,0 1-1 0 0,1 0 1 0 0,-1-1-1 0 0,1 1 1 0 0,0-1-1 0 0,0 1 1 0 0,0-1-1 0 0,0 0 1 0 0,0 0-1 0 0,0 0 1 0 0,1 0-1 0 0,-1 0 1 0 0,1 0-1 0 0,-1-1 1 0 0,1 1-1 0 0,-1-1 0 0 0,1 0 1 0 0,0 1-1 0 0,0-1 1 0 0,0-1-1 0 0,0 1 1 0 0,0 0-1 0 0,0-1 1 0 0,0 1-1 0 0,0-1 1 0 0,0 0-1 0 0,0 0 1 0 0,0 0-1 0 0,1-1 2 0 0,26 11 26 0 0,-28-10-11 0 0,1 0-1 0 0,-1 0 0 0 0,0 1 1 0 0,1 0-1 0 0,-1-1 1 0 0,0 1-1 0 0,0 0 0 0 0,0 0 1 0 0,1 0-1 0 0,-1 0 1 0 0,0 0-1 0 0,-1 1 0 0 0,1-1 1 0 0,0 1-1 0 0,0-1 1 0 0,0 1-1 0 0,-1 0 1 0 0,1-1-1 0 0,-1 1 0 0 0,0 0 1 0 0,1 0-1 0 0,-1 0 1 0 0,0 0-1 0 0,0 0 0 0 0,0 1 1 0 0,0-1-1 0 0,-1 0 1 0 0,1 0-1 0 0,0 1 1 0 0,-1-1-1 0 0,0 0 0 0 0,0 1 1 0 0,1-1-1 0 0,-1 0 1 0 0,-1 1-1 0 0,1-1 0 0 0,0 0 1 0 0,0 1-1 0 0,-1-1 1 0 0,0 0-1 0 0,1 0 1 0 0,-1 1-15 0 0,-5 7-75 0 0,-1 0 0 0 0,1 0 0 0 0,-1-1-1 0 0,-1 0 1 0 0,0-1 0 0 0,0 0 0 0 0,-1 0 0 0 0,0 0 0 0 0,0-1 0 0 0,-1-1 0 0 0,0 1 0 0 0,0-2 0 0 0,-1 1 0 0 0,1-1 0 0 0,-1-1 0 0 0,-5 1 75 0 0,-11 0-2475 0 0,16-5-1607 0 0,3 0-999 0 0,4 0-1818 0 0</inkml:trace>
  <inkml:trace contextRef="#ctx0" brushRef="#br0" timeOffset="2077.571">1208 833 0 0 0,'0'0'995'0'0,"0"0"784"0"0,0 0 351 0 0,0 0 94 0 0,0 0-21 0 0,0 0-164 0 0,0 0-237 0 0,0 0-268 0 0,35-13-259 0 0,110-39-260 0 0,-49 1 445 0 0,105-124 452 0 0,-187 160-1870 0 0,0-1 0 0 0,-1 0 0 0 0,-1-1-1 0 0,-1-1 1 0 0,-1 0 0 0 0,0 0 0 0 0,-1-1 0 0 0,-1 0-1 0 0,-1 0 1 0 0,0-1 0 0 0,-2 0 0 0 0,0 0 0 0 0,-1 0-1 0 0,-1-1 1 0 0,-1-12-42 0 0,-1 31-48 0 0,-1 1-1 0 0,0-1 1 0 0,0 0 0 0 0,0 0-1 0 0,0 0 1 0 0,0 0 0 0 0,0 1-1 0 0,-1-1 1 0 0,1 0 0 0 0,-1 0-1 0 0,1 1 1 0 0,-1-1 0 0 0,0 0-1 0 0,1 1 1 0 0,-1-1-1 0 0,0 1 1 0 0,0-1 0 0 0,0 1-1 0 0,0-1 1 0 0,0 1 0 0 0,-1-1-1 0 0,1 1 1 0 0,0 0 0 0 0,-1 0-1 0 0,1 0 1 0 0,-1 0 0 0 0,1 0-1 0 0,-1 0 1 0 0,1 0-1 0 0,-1 0 1 0 0,0 1 0 0 0,1-1-1 0 0,-1 1 1 0 0,0-1 0 0 0,0 1-1 0 0,1-1 1 0 0,-1 1 0 0 0,0 0-1 0 0,0 0 1 0 0,0 0 0 0 0,0 0-1 0 0,1 0 1 0 0,-1 1-1 0 0,0-1 1 0 0,0 0 0 0 0,1 1-1 0 0,-1-1 1 0 0,0 1 0 0 0,1 0-1 0 0,-1-1 1 0 0,0 1 0 0 0,1 0-1 0 0,-1 0 1 0 0,0 1 48 0 0,-15 11-233 0 0,1 0-1 0 0,0 1 1 0 0,2 1-1 0 0,0 0 1 0 0,0 1 0 0 0,1 1-1 0 0,1 0 1 0 0,1 0 0 0 0,0 1-1 0 0,-6 17 234 0 0,10-24-84 0 0,-1 3 43 0 0,1 0 1 0 0,0 0-1 0 0,0 0 0 0 0,2 1 1 0 0,0 0-1 0 0,0 0 0 0 0,1 0 1 0 0,1 0-1 0 0,1 1 0 0 0,0 0 1 0 0,1-1-1 0 0,1 14 41 0 0,1-25 17 0 0,0 1 0 0 0,0-1 0 0 0,1 1 0 0 0,-1-1 0 0 0,1 0-1 0 0,0 0 1 0 0,0 1 0 0 0,1-1 0 0 0,-1-1 0 0 0,1 1 0 0 0,0 0 0 0 0,0-1 0 0 0,0 1 0 0 0,0-1 0 0 0,1 0 0 0 0,-1 0 0 0 0,1 0 0 0 0,0 0-1 0 0,0-1 1 0 0,0 0 0 0 0,0 0 0 0 0,0 0 0 0 0,1 0 0 0 0,-1-1 0 0 0,1 1 0 0 0,-1-1 0 0 0,4 1-17 0 0,5 0 159 0 0,0 1 1 0 0,0-1 0 0 0,0-1-1 0 0,0 0 1 0 0,1-1 0 0 0,-1-1-1 0 0,0 0 1 0 0,0 0 0 0 0,6-3-160 0 0,17-7 310 0 0,0-3 1 0 0,-1 0 0 0 0,-1-3 0 0 0,0-1-1 0 0,-1-1 1 0 0,-1-2 0 0 0,-1-1 0 0 0,-1-1-1 0 0,16-18-310 0 0,-26 26 18 0 0,-1 0 0 0 0,-1-2-1 0 0,-1 0 1 0 0,0 0-1 0 0,-1-2 1 0 0,-1 0 0 0 0,-1-1-1 0 0,-1 0 1 0 0,0-1-1 0 0,7-19-17 0 0,-13-19-597 0 0,-8 58 503 0 0,0 0 1 0 0,-1 0-1 0 0,0 1 0 0 0,1-1 1 0 0,-1 1-1 0 0,1-1 1 0 0,-1 1-1 0 0,1 0 0 0 0,-1 0 1 0 0,0-1-1 0 0,1 1 1 0 0,-1 0-1 0 0,0 1 0 0 0,1-1 1 0 0,-1 0-1 0 0,0 0 1 0 0,1 1-1 0 0,-1-1 0 0 0,1 1 1 0 0,-1-1-1 0 0,1 1 1 0 0,-1 0-1 0 0,1-1 0 0 0,-1 1 1 0 0,1 0-1 0 0,0 0 1 0 0,-2 1 93 0 0,-15 14-282 0 0,1 2 1 0 0,1 0 0 0 0,0 0 0 0 0,1 2 0 0 0,1 0-1 0 0,1 0 1 0 0,-7 17 281 0 0,14-26-183 0 0,1 0 0 0 0,0 1-1 0 0,0 0 1 0 0,1 0 0 0 0,1 0-1 0 0,0 0 1 0 0,0 0 0 0 0,2 1-1 0 0,-1-1 1 0 0,2 1 0 0 0,-1 3 183 0 0,1-13-11 0 0,1 0 0 0 0,-1 0 0 0 0,0 0 1 0 0,1 0-1 0 0,-1-1 0 0 0,1 1 0 0 0,0 0 0 0 0,0 0 0 0 0,0 0 1 0 0,1-1-1 0 0,-1 1 0 0 0,1 0 0 0 0,-1-1 0 0 0,1 0 0 0 0,0 1 1 0 0,0-1-1 0 0,0 0 0 0 0,0 0 0 0 0,0 0 0 0 0,1 0 0 0 0,-1 0 1 0 0,0 0-1 0 0,1-1 0 0 0,-1 1 0 0 0,1-1 0 0 0,0 0 0 0 0,0 0 1 0 0,-1 0-1 0 0,1 0 0 0 0,0 0 0 0 0,1 0 11 0 0,97 8 1066 0 0,-91-9-857 0 0,9-3 164 0 0,-1-1 0 0 0,0-1 0 0 0,0 0 0 0 0,0-1 0 0 0,0-1 0 0 0,-1-1-1 0 0,0 0 1 0 0,-1-2 0 0 0,0 0 0 0 0,-1 0 0 0 0,1-1 0 0 0,-1-2-373 0 0,8-3 150 0 0,0 0-1 0 0,-1-2 0 0 0,-1-1 0 0 0,-1 0 1 0 0,0-2-1 0 0,-2 0 0 0 0,0-1 1 0 0,-1-1-1 0 0,-2 0 0 0 0,0-1 0 0 0,-1-1 1 0 0,-2 0-1 0 0,-1-1 0 0 0,-1 0 0 0 0,4-18-149 0 0,-11-25 156 0 0,-2 68-164 0 0,-1-1 0 0 0,0 1 0 0 0,0 0 0 0 0,0 0 0 0 0,0 0 0 0 0,0 0 0 0 0,-1-1 0 0 0,1 1 1 0 0,0 0-1 0 0,0 0 0 0 0,-1 0 0 0 0,1 0 0 0 0,-1 0 0 0 0,1 0 0 0 0,-1 0 0 0 0,1 0 0 0 0,-1 0 0 0 0,0 0 0 0 0,1 0 0 0 0,-1 0 1 0 0,0 0-1 0 0,0 0 0 0 0,0 0 0 0 0,0 1 0 0 0,0-1 0 0 0,0 0 0 0 0,0 1 0 0 0,0-1 0 0 0,0 1 0 0 0,0-1 0 0 0,0 1 0 0 0,0-1 1 0 0,0 1-1 0 0,0 0 0 0 0,0 0 0 0 0,-1-1 0 0 0,1 1 0 0 0,0 0 0 0 0,0 0 0 0 0,0 0 0 0 0,0 0 0 0 0,-1 0 0 0 0,1 1 0 0 0,0-1 0 0 0,0 0 1 0 0,0 0-1 0 0,0 1 0 0 0,0-1 0 0 0,0 1 0 0 0,-1-1 0 0 0,1 1 0 0 0,0-1 0 0 0,0 1 0 0 0,1 0 0 0 0,-1-1 0 0 0,-1 2 8 0 0,-8 7-82 0 0,0 0 0 0 0,0 1-1 0 0,1 0 1 0 0,0 1-1 0 0,1 0 1 0 0,1 0 0 0 0,-1 1-1 0 0,2 0 1 0 0,-5 9 82 0 0,2-3-18 0 0,0 1 0 0 0,1 0 0 0 0,1 1-1 0 0,1-1 1 0 0,1 1 0 0 0,0 0 0 0 0,2 0 0 0 0,0 1 0 0 0,1-1 0 0 0,1 1 0 0 0,1 0 0 0 0,3 13 18 0 0,-2-25-5 0 0,1 0 0 0 0,0 0 0 0 0,1 0 1 0 0,0 0-1 0 0,0 0 0 0 0,1-1 0 0 0,0 0 1 0 0,0 0-1 0 0,1 0 0 0 0,0 0 0 0 0,1 0 1 0 0,0-1-1 0 0,0 0 0 0 0,0-1 0 0 0,1 1 1 0 0,0-1-1 0 0,0 0 0 0 0,0-1 0 0 0,1 0 1 0 0,0 0-1 0 0,8 4 5 0 0,74 10-3373 0 0,-76-19 1430 0 0,3 0-3856 0 0,-7 0-2628 0 0</inkml:trace>
  <inkml:trace contextRef="#ctx0" brushRef="#br0" timeOffset="2346.802">3068 376 6617 0 0,'0'0'999'0'0,"0"0"-129"0"0,0 0 153 0 0,0 0 262 0 0,0 0 130 0 0,0 0-89 0 0,0 0-250 0 0,-10 33-312 0 0,-31 101-269 0 0,18 5-270 0 0,23-114-734 0 0,4-5-1802 0 0,4-11-5007 0 0,-7-8 1361 0 0</inkml:trace>
  <inkml:trace contextRef="#ctx0" brushRef="#br0" timeOffset="2735.243">2924 347 7426 0 0,'0'0'1180'0'0,"0"0"-201"0"0,0 0-6 0 0,0 0 67 0 0,0 0-93 0 0,0 0-173 0 0,0 0-146 0 0,0 0-164 0 0,0 0-105 0 0,0 0-64 0 0,0 0-55 0 0,33-6-28 0 0,103-15-31 0 0,-81 24 56 0 0,-47 2-158 0 0,-7-5-37 0 0,1 0 0 0 0,0 1 0 0 0,0-1 0 0 0,0 1 0 0 0,-1-1 0 0 0,1 1-1 0 0,0 0 1 0 0,-1 0 0 0 0,1 0 0 0 0,0 0 0 0 0,-1 0 0 0 0,1 0 0 0 0,-1 0 0 0 0,0 0 0 0 0,1 1 0 0 0,-1-1 0 0 0,0 1 0 0 0,0-1-1 0 0,0 1 1 0 0,0-1 0 0 0,0 1 0 0 0,0-1 0 0 0,0 1 0 0 0,-1 0 0 0 0,1 0 0 0 0,0-1 0 0 0,-1 1 0 0 0,1 0 0 0 0,-1 0-1 0 0,0 0 1 0 0,0 0 0 0 0,0-1 0 0 0,0 1 0 0 0,0 0 0 0 0,0 2-42 0 0,-26 58 1205 0 0,8-33-1058 0 0,18-25-161 0 0,-1-1 0 0 0,1 1 0 0 0,0-1-1 0 0,0 1 1 0 0,0-1 0 0 0,1 1 0 0 0,-1-1-1 0 0,1 1 1 0 0,0-1 0 0 0,0 1-1 0 0,0-1 1 0 0,0 0 0 0 0,1 1 0 0 0,-1-1-1 0 0,1 0 1 0 0,0 0 0 0 0,0 0 0 0 0,0 0-1 0 0,0 0 1 0 0,1-1 0 0 0,-1 1 0 0 0,1-1-1 0 0,-1 1 1 0 0,1-1 0 0 0,0 0 0 0 0,0 0-1 0 0,0 0 1 0 0,0-1 0 0 0,0 1-1 0 0,1-1 1 0 0,1 1 14 0 0,24 21-2 0 0,-23-19 55 0 0,-1 1 0 0 0,1 1 0 0 0,-1-1 0 0 0,0 1-1 0 0,0 0 1 0 0,0 0 0 0 0,-1 0 0 0 0,0 0 0 0 0,0 1 0 0 0,0 0 0 0 0,-1 0-1 0 0,0 0 1 0 0,-1 0 0 0 0,0 0 0 0 0,0 1 0 0 0,0-1 0 0 0,-1 1-1 0 0,0-1 1 0 0,0 1 0 0 0,-1 0 0 0 0,0-1 0 0 0,-1 1 0 0 0,1 0 0 0 0,-2 0-53 0 0,-2-2 108 0 0,0 1 0 0 0,-1-1 0 0 0,0-1 0 0 0,0 1 0 0 0,0-1 0 0 0,-1 0 0 0 0,1 0 0 0 0,-1 0 0 0 0,-1-1 0 0 0,1 0 0 0 0,-1 0 0 0 0,1 0 0 0 0,-1-1 0 0 0,0 0 0 0 0,0-1 0 0 0,-1 0 0 0 0,1 0 0 0 0,0 0 0 0 0,-1-1 0 0 0,1 0 0 0 0,-1 0 0 0 0,1-1 0 0 0,-1 0 0 0 0,0 0 0 0 0,-3-1-108 0 0,-45-16-1285 0 0,40 6-2194 0 0,3-1-4373 0 0,9 7-1890 0 0</inkml:trace>
</inkml:ink>
</file>

<file path=ppt/ink/ink2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54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1 481 0 0 0,'0'0'556'0'0,"0"0"768"0"0,0 0 250 0 0,0 0 6 0 0,0 0-2 0 0,0 0-26 0 0,22 3-31 0 0,74 8-50 0 0,-93-11-1359 0 0,1 1 0 0 0,-1-1 0 0 0,1 0 1 0 0,0 0-1 0 0,-1 0 0 0 0,1-1 0 0 0,-1 1 1 0 0,1-1-1 0 0,-1 0 0 0 0,1 0 0 0 0,-1 0 1 0 0,0-1-1 0 0,0 1 0 0 0,1-1 0 0 0,-1 1 1 0 0,0-1-1 0 0,0 0 0 0 0,0-1-112 0 0,8-5 374 0 0,50-35 419 0 0,-1-3 0 0 0,-3-3 0 0 0,-3-2 1 0 0,-1-2-1 0 0,13-21-793 0 0,-13 16 149 0 0,39-38 96 0 0,-91 97-259 0 0,1 1-1 0 0,-1-1 1 0 0,1 0-1 0 0,-1 0 0 0 0,0 1 1 0 0,0-1-1 0 0,0 1 0 0 0,0-1 1 0 0,0 1-1 0 0,0 0 0 0 0,0-1 1 0 0,0 1-1 0 0,0 0 0 0 0,-1-1 1 0 0,1 1-1 0 0,-1 0 0 0 0,1 0 1 0 0,-1 0-1 0 0,0 0 0 0 0,0-1 1 0 0,0 1-1 0 0,0 0 0 0 0,0 0 1 0 0,0 0-1 0 0,0 0 0 0 0,-1 0 1 0 0,1-1-1 0 0,-1 3 15 0 0,1-3 0 0 0,0 6 21 0 0,1 34 73 0 0,-2 1 1 0 0,-2-1-1 0 0,-2 0 0 0 0,-7 33-94 0 0,1-31 54 0 0,5-12-52 0 0,-2-1 1 0 0,0 0-1 0 0,-3 0 0 0 0,0-1 0 0 0,-2-1 0 0 0,-3 5-2 0 0,12-29 7 0 0,1 1 1 0 0,-1-1-1 0 0,-1 1 0 0 0,1-1 0 0 0,0 0 1 0 0,-1-1-1 0 0,0 1 0 0 0,0-1 0 0 0,0 0 1 0 0,0 0-1 0 0,0-1 0 0 0,-1 1 0 0 0,1-1 0 0 0,-1 0 1 0 0,1-1-1 0 0,-1 1 0 0 0,0-1 0 0 0,0 0 1 0 0,0-1-1 0 0,0 0 0 0 0,0 1 0 0 0,1-2 1 0 0,-1 1-1 0 0,0-1 0 0 0,-2 0-7 0 0,-7-1-394 0 0,-1-1 0 0 0,1 0-1 0 0,-1-1 1 0 0,1-1 0 0 0,0 0 0 0 0,1-1-1 0 0,-1-1 1 0 0,1 0 0 0 0,0-2 394 0 0,-8-9-3971 0 0,14 1-4135 0 0,8 12 5585 0 0</inkml:trace>
  <inkml:trace contextRef="#ctx0" brushRef="#br0" timeOffset="288.881">1245 91 11082 0 0,'0'0'515'0'0,"0"0"-181"0"0,0 0-14 0 0,0 0 149 0 0,0 0 121 0 0,0 0 22 0 0,-30 34-52 0 0,-96 108-97 0 0,79-69 62 0 0,47-64-457 0 0,-1-5-29 0 0,1 0 0 0 0,-1 0 0 0 0,1 0 0 0 0,0 1-1 0 0,1-1 1 0 0,-1 0 0 0 0,1 0 0 0 0,-1 0 0 0 0,1 0 0 0 0,1 0 0 0 0,-1 0 0 0 0,0 0 0 0 0,1 0-1 0 0,0 0 1 0 0,0-1 0 0 0,0 1 0 0 0,0 0 0 0 0,1-1 0 0 0,0 0 0 0 0,-1 0 0 0 0,1 0-1 0 0,0 0 1 0 0,0 0 0 0 0,1 0 0 0 0,-1-1 0 0 0,0 1 0 0 0,1-1 0 0 0,0 0 0 0 0,-1 0 0 0 0,1-1-1 0 0,0 1 1 0 0,0-1 0 0 0,0 0 0 0 0,0 0 0 0 0,0 0 0 0 0,0 0 0 0 0,1-1 0 0 0,1 1-39 0 0,14-1 231 0 0,0-1 0 0 0,0-1 0 0 0,0-1-1 0 0,0 0 1 0 0,0-2 0 0 0,-1 0 0 0 0,1-1 0 0 0,-1-1 0 0 0,-1-1 0 0 0,1 0 0 0 0,-2-2 0 0 0,1 0 0 0 0,-1-1 0 0 0,-1-1 0 0 0,0 0 0 0 0,0-1 0 0 0,-1-1 0 0 0,-1 0 0 0 0,0-1 0 0 0,-1 0 0 0 0,-1-1 0 0 0,1-3-231 0 0,-7 11 61 0 0,0 0 0 0 0,0-1 0 0 0,-1 1 0 0 0,0-1-1 0 0,0 0 1 0 0,-1-1 0 0 0,0 1 0 0 0,-1-1 0 0 0,0 0 0 0 0,0 0 0 0 0,-1 0 0 0 0,-1 0 0 0 0,0 0 0 0 0,0 0 0 0 0,-1 0 0 0 0,0-1 0 0 0,-1-4-61 0 0,0 11-98 0 0,0 1 0 0 0,-1-1-1 0 0,0 1 1 0 0,1 0 0 0 0,-1-1 0 0 0,-1 1 0 0 0,1 0 0 0 0,0 0-1 0 0,-1 1 1 0 0,1-1 0 0 0,-1 0 0 0 0,0 1 0 0 0,0-1 0 0 0,0 1-1 0 0,0 0 1 0 0,0 0 0 0 0,-1 0 0 0 0,1 1 0 0 0,-1-1 0 0 0,1 1-1 0 0,-1 0 1 0 0,1 0 0 0 0,-1 0 0 0 0,0 0 0 0 0,0 0 0 0 0,1 1-1 0 0,-2 0 100 0 0,-33-4-3763 0 0,6 5-3544 0 0,14 2-2109 0 0</inkml:trace>
</inkml:ink>
</file>

<file path=ppt/ink/ink2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0:00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0 597 0 0 0,'0'0'1080'0'0,"0"0"255"0"0,0 0 191 0 0,0 0 65 0 0,0 0-56 0 0,0 0-106 0 0,0 0-187 0 0,0 0-216 0 0,23-7-161 0 0,71-26-149 0 0,-1-26 1250 0 0,-31 11-1278 0 0,-2-3 0 0 0,-2-3 1 0 0,-2-2-1 0 0,2-9-688 0 0,-53 60-10 0 0,0-2 1 0 0,0 1-1 0 0,0 0 1 0 0,-1-1-1 0 0,0 0 1 0 0,0 0-1 0 0,-1-1 1 0 0,0 1-1 0 0,0 0 1 0 0,-1-1-1 0 0,0 0 0 0 0,0 0 1 0 0,-1 1-1 0 0,0-1 1 0 0,0-6 9 0 0,-39 7-1783 0 0,28 11 1647 0 0,0 1 0 0 0,-1 0 0 0 0,2 1 0 0 0,-1 0 0 0 0,1 1 0 0 0,0 0 0 0 0,0 0 0 0 0,0 1 0 0 0,1 0 0 0 0,1 1 0 0 0,-1-1 0 0 0,1 1 0 0 0,1 1-1 0 0,0-1 1 0 0,0 1 0 0 0,1 1 0 0 0,-3 6 136 0 0,2-6-13 0 0,0 1-1 0 0,0 0 0 0 0,1 0 0 0 0,1 0 0 0 0,0 0 1 0 0,0 1-1 0 0,1 0 0 0 0,1-1 0 0 0,0 1 0 0 0,1 0 0 0 0,1 0 1 0 0,0 0-1 0 0,0 0 0 0 0,1 1 14 0 0,3-7 87 0 0,-1-1 0 0 0,1 0 0 0 0,-1 0 0 0 0,2-1 0 0 0,-1 1 0 0 0,1-1 0 0 0,-1 0 0 0 0,1 0 0 0 0,1-1 0 0 0,-1 1 0 0 0,1-1 0 0 0,0 0 0 0 0,0 0 0 0 0,0-1 0 0 0,0 0 0 0 0,0 0 0 0 0,1-1 0 0 0,0 1 0 0 0,-1-1 0 0 0,1-1 0 0 0,0 1 0 0 0,0-1 0 0 0,0 0 0 0 0,0-1 0 0 0,0 0 0 0 0,1 0-87 0 0,5 1 217 0 0,0 0 0 0 0,0 0 0 0 0,0-1 0 0 0,0-1 0 0 0,0 0 0 0 0,-1-1 0 0 0,1-1 0 0 0,0 0 0 0 0,-1 0 0 0 0,0-1 0 0 0,5-2-217 0 0,161-100 1478 0 0,-150 85-1370 0 0,0-2 0 0 0,-2 0-1 0 0,-1-2 1 0 0,-1-1 0 0 0,-1-1 0 0 0,-1-1-1 0 0,16-27-106 0 0,-24 6-150 0 0,-16 48 88 0 0,1 1-1 0 0,-1-1 1 0 0,1 0-1 0 0,-1 0 0 0 0,1 1 1 0 0,-1-1-1 0 0,0 1 0 0 0,1-1 1 0 0,-1 1-1 0 0,0 0 0 0 0,0 0 1 0 0,1-1-1 0 0,-1 1 0 0 0,0 1 1 0 0,1-1-1 0 0,-1 0 0 0 0,0 0 1 0 0,0 0-1 0 0,1 1 1 0 0,-1-1-1 0 0,0 1 0 0 0,1 0 1 0 0,-1-1-1 0 0,1 1 0 0 0,-1 0 1 0 0,1 0-1 0 0,-1 0 0 0 0,1 0 1 0 0,0 0-1 0 0,-1 0 0 0 0,1 1 62 0 0,-9 7-94 0 0,0 0 0 0 0,1 1 0 0 0,0 0 0 0 0,0 1 0 0 0,1 0-1 0 0,1 0 1 0 0,0 1 0 0 0,1 0 0 0 0,0 0 0 0 0,0 0 0 0 0,2 1-1 0 0,-1 0 1 0 0,2 0 0 0 0,0 0 0 0 0,0 0 0 0 0,1 1 0 0 0,1-1-1 0 0,0 2 95 0 0,0-9 17 0 0,1 0-1 0 0,-1 0 1 0 0,1-1-1 0 0,1 1 1 0 0,-1 0 0 0 0,1 0-1 0 0,0-1 1 0 0,0 1-1 0 0,1 0 1 0 0,-1-1-1 0 0,1 1 1 0 0,1-1-1 0 0,-1 0 1 0 0,1 0-1 0 0,0 0 1 0 0,0 0-1 0 0,0 0 1 0 0,0-1-1 0 0,1 1 1 0 0,0-1-1 0 0,0 0 1 0 0,0 0 0 0 0,1 0-1 0 0,-1-1 1 0 0,1 1-1 0 0,0-1 1 0 0,0 0-1 0 0,3 1-16 0 0,2 0 140 0 0,-1-1 0 0 0,1 0 0 0 0,0 0-1 0 0,0-1 1 0 0,0 0 0 0 0,1-1 0 0 0,-1 0 0 0 0,0 0-1 0 0,1-1 1 0 0,-1-1 0 0 0,0 0 0 0 0,0 0-1 0 0,1-1 1 0 0,-1 0 0 0 0,0-1 0 0 0,-1 0 0 0 0,1 0-1 0 0,0-1 1 0 0,-1-1 0 0 0,0 1 0 0 0,0-1 0 0 0,0-1-1 0 0,3-3-139 0 0,17-12 295 0 0,-1-2-1 0 0,-1 0 0 0 0,-2-2 1 0 0,0-1-1 0 0,-1-1 0 0 0,2-6-294 0 0,-14 19 16 0 0,-1-1 1 0 0,-1 0-1 0 0,0 0 0 0 0,-1-1 1 0 0,-1 0-1 0 0,0-1 0 0 0,-1 1 1 0 0,-1-2-1 0 0,-1 1 0 0 0,0-1 0 0 0,-1 0 1 0 0,-1 0-1 0 0,-1 0 0 0 0,0-11-16 0 0,-2 27-18 0 0,-1 1-1 0 0,1 0 1 0 0,-1-1-1 0 0,1 1 0 0 0,-1 0 1 0 0,1-1-1 0 0,-1 1 1 0 0,0 0-1 0 0,0 0 0 0 0,0 0 1 0 0,0 0-1 0 0,0 0 1 0 0,0 0-1 0 0,0 0 1 0 0,0 0-1 0 0,0 0 0 0 0,0 0 1 0 0,-1 0-1 0 0,1 1 1 0 0,0-1-1 0 0,0 0 1 0 0,-1 1-1 0 0,1-1 0 0 0,0 1 1 0 0,-1 0-1 0 0,1-1 1 0 0,-1 1-1 0 0,1 0 1 0 0,-1 0-1 0 0,1 0 0 0 0,0 0 1 0 0,-1 0-1 0 0,1 0 1 0 0,-1 0-1 0 0,1 0 1 0 0,-1 1-1 0 0,1-1 0 0 0,0 1 1 0 0,-1-1-1 0 0,1 1 1 0 0,0-1-1 0 0,-1 1 0 0 0,1 0 1 0 0,0 0-1 0 0,0-1 1 0 0,0 1-1 0 0,0 0 1 0 0,-1 0-1 0 0,1 0 0 0 0,0 0 1 0 0,1 0-1 0 0,-1 1 1 0 0,0-1-1 0 0,0 0 1 0 0,0 0-1 0 0,1 1 19 0 0,-18 18-194 0 0,1 1-1 0 0,2 1 1 0 0,0 0-1 0 0,1 1 1 0 0,2 1-1 0 0,0 0 1 0 0,1 1-1 0 0,2 0 1 0 0,1 0-1 0 0,-2 11 195 0 0,0 93-5493 0 0,44-66-5120 0 0,-28-56 8273 0 0</inkml:trace>
  <inkml:trace contextRef="#ctx0" brushRef="#br0" timeOffset="597.72">1812 232 440 0 0,'0'0'1803'0'0,"0"0"-443"0"0,0 0-117 0 0,0 0 52 0 0,0 0 12 0 0,0 0-100 0 0,0 0-199 0 0,0 0-245 0 0,0 0-227 0 0,-33 30-156 0 0,-101 91-105 0 0,25-6 592 0 0,76-68-1110 0 0,33-47 81 0 0,0 0 2 0 0,0 0-10 0 0,0 0 30 0 0,211-238 3620 0 0,-98 146-2939 0 0,-111 93-547 0 0,-1 0 0 0 0,1-1-1 0 0,0 1 1 0 0,-1 0 0 0 0,1 0 0 0 0,-1 0 0 0 0,1 0 0 0 0,-1 0-1 0 0,1 0 1 0 0,-1 1 0 0 0,0-1 0 0 0,0 0 0 0 0,1 1-1 0 0,-1-1 1 0 0,0 1 0 0 0,0-1 0 0 0,-1 1 0 0 0,1 0-1 0 0,0-1 1 0 0,0 1 0 0 0,-1 0 0 0 0,1-1 0 0 0,-1 1-1 0 0,1 0 1 0 0,-1 0 0 0 0,0 0 0 0 0,0-1 0 0 0,0 1 0 0 0,0 0-1 0 0,0 0 1 0 0,0 0 0 0 0,0 0 0 0 0,-1-1 0 0 0,1 1-1 0 0,-1 0 1 0 0,1 0 0 0 0,-1-1 0 0 0,0 1 0 0 0,0 0-1 0 0,1-1 1 0 0,-2 1 6 0 0,2 11-5 0 0,0 8 21 0 0,-2-7-24 0 0,1 0-1 0 0,1 1 1 0 0,1-1-1 0 0,0 0 1 0 0,0 0 0 0 0,2 1-1 0 0,0-1 1 0 0,0-1 0 0 0,1 1-1 0 0,1 0 1 0 0,0-1 0 0 0,1 0-1 0 0,1 0 1 0 0,5 8 8 0 0,-3-10-319 0 0,-3-2 2094 0 0,-16-18-446 0 0,-12-10-1503 0 0,-1 2 0 0 0,0 0 0 0 0,-1 2 0 0 0,-1 0 1 0 0,0 2-1 0 0,-1 1 0 0 0,0 0 0 0 0,-1 2 1 0 0,0 2-1 0 0,-22-5 174 0 0,3 9-3456 0 0,17 12-5516 0 0,22-5 5083 0 0</inkml:trace>
  <inkml:trace contextRef="#ctx0" brushRef="#br0" timeOffset="863.349">2279 185 11731 0 0,'0'0'1561'0'0,"0"0"-519"0"0,0 0-278 0 0,0 0 55 0 0,0 0 45 0 0,0 0-65 0 0,0 0-107 0 0,0 0-161 0 0,0 0-173 0 0,0 0-96 0 0,0 0-105 0 0,-16 33-59 0 0,-50 102-38 0 0,40-65-23 0 0,18 19-51 0 0,8-52-4640 0 0,0-19-526 0 0,0-18 834 0 0,0 0-1235 0 0</inkml:trace>
  <inkml:trace contextRef="#ctx0" brushRef="#br0" timeOffset="1130.01">2169 214 4953 0 0,'0'0'1360'0'0,"0"0"-370"0"0,0 0 7 0 0,0 0 240 0 0,0 0 127 0 0,0 0-60 0 0,0 0-147 0 0,0 0-121 0 0,0 0-121 0 0,0 0-114 0 0,0 0-103 0 0,0 0-92 0 0,0 0-65 0 0,32-1-75 0 0,103-5-72 0 0,19-8 234 0 0,-150 13-1629 0 0,18-2 1936 0 0,-18 3-4966 0 0,-6-1-5782 0 0,-5 1 4276 0 0</inkml:trace>
  <inkml:trace contextRef="#ctx0" brushRef="#br0" timeOffset="16299.082">2220 391 0 0 0,'0'0'958'0'0,"0"0"200"0"0,-2 2 143 0 0,-9 5 79 0 0,8-5-22 0 0,16 1 9059 0 0,202-6-8588 0 0,-157 1-666 0 0,-22 1-4209 0 0,-12 0-6857 0 0,-22 1 3288 0 0</inkml:trace>
</inkml:ink>
</file>

<file path=ppt/ink/ink2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0:31.0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34 0 0 0,'0'0'272'0'0,"0"0"828"0"0,0 0 315 0 0,0 0 19 0 0,0 0-95 0 0,0 0-114 0 0,0 0-140 0 0,0 0-156 0 0,-3-2-125 0 0,-9-3-123 0 0,9 4-93 0 0,3 1-64 0 0,0 0-48 0 0,0 0-61 0 0,0 0-73 0 0,19 0 924 0 0,284 0 2731 0 0,-169-22-3457 0 0,-130 21 830 0 0,-1-2-18265 0 0,-4 3 13988 0 0</inkml:trace>
</inkml:ink>
</file>

<file path=ppt/ink/ink2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0:31.3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 3153 0 0,'0'0'1037'0'0,"0"0"-406"0"0,0 0-215 0 0,0 0 234 0 0,0 0 384 0 0,0 0 317 0 0,0 0 122 0 0,0 0-110 0 0,0 0-179 0 0,0 0-181 0 0,0 0-170 0 0,0 0-150 0 0,30-4-107 0 0,93-14-96 0 0,-8-1 442 0 0,-25 5-1210 0 0,-26 10-3649 0 0,-38 4-3983 0 0,-19 0 3276 0 0</inkml:trace>
</inkml:ink>
</file>

<file path=ppt/ink/ink2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0:35.3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37 0 0 0,'0'0'239'0'0,"0"0"726"0"0,0 0 312 0 0,0 0 119 0 0,0 0-16 0 0,0 0-137 0 0,0 0-207 0 0,0 0-198 0 0,0 0-171 0 0,0 1 1085 0 0,-16 72 154 0 0,6 13-1502 0 0,4-1-1 0 0,4 1 1 0 0,4 9-404 0 0,-1 9-2730 0 0,-1-104 1484 0 0,0 0-345 0 0,0 0-372 0 0,0 0-455 0 0,0 0-122 0 0,0 0 1118 0 0</inkml:trace>
  <inkml:trace contextRef="#ctx0" brushRef="#br0" timeOffset="552.903">1 148 0 0 0,'0'0'540'0'0,"0"0"8"0"0,0 0 136 0 0,0 0 241 0 0,0 0 221 0 0,0 0 103 0 0,0 0-65 0 0,0 0-162 0 0,0 0-180 0 0,0 0-139 0 0,0 0-125 0 0,0 0-77 0 0,0 0-11 0 0,28-19 7 0 0,90-59 11 0 0,-49 46 431 0 0,75 13 431 0 0,-141 20-1370 0 0,1 0 1 0 0,-1 0 0 0 0,1 1-1 0 0,-1-1 1 0 0,0 1 0 0 0,1-1-1 0 0,-1 1 1 0 0,0 0 0 0 0,0 0-1 0 0,0 1 1 0 0,0-1 0 0 0,-1 1-1 0 0,1-1 1 0 0,-1 1 0 0 0,1 0-1 0 0,-1 0 1 0 0,0 0 0 0 0,0 0-1 0 0,0 0 1 0 0,0 1 0 0 0,-1-1-1 0 0,0 0 1 0 0,1 1 0 0 0,-1 0-1 0 0,0-1 1 0 0,-1 1 0 0 0,1-1-1 0 0,-1 1 1 0 0,1 0 0 0 0,-1-1-1 0 0,0 1 1 0 0,0 0 0 0 0,-1 0-1 0 0,1-1 1 0 0,-1 1 0 0 0,-1 3-1 0 0,-2 1 32 0 0,0-1 0 0 0,-1 1 0 0 0,0-1 0 0 0,-1 0 0 0 0,0 0 0 0 0,0 0 1 0 0,0-1-1 0 0,-1 0 0 0 0,0 0 0 0 0,0-1 0 0 0,-7 5-32 0 0,-150 85-379 0 0,126-69 351 0 0,33-21 14 0 0,4-5 13 0 0,1 0 0 0 0,-1 0 0 0 0,1 0 0 0 0,-1 0 0 0 0,1 1 0 0 0,0-1 0 0 0,-1 0 0 0 0,1 1 0 0 0,-1-1 0 0 0,1 0 0 0 0,0 1 0 0 0,-1-1-1 0 0,1 0 1 0 0,0 1 0 0 0,-1-1 0 0 0,1 1 0 0 0,0-1 0 0 0,0 0 0 0 0,-1 1 0 0 0,1-1 0 0 0,0 1 0 0 0,0-1 0 0 0,0 1 0 0 0,0-1 0 0 0,-1 1 0 0 0,1-1 0 0 0,0 1 0 0 0,0-1 0 0 0,0 1 0 0 0,0-1 0 0 0,0 1 0 0 0,0-1 0 0 0,1 1 0 0 0,-1-1-1 0 0,0 1 1 0 0,0-1 0 0 0,0 1 0 0 0,0-1 0 0 0,0 1 0 0 0,1-1 0 0 0,-1 1 0 0 0,0-1 0 0 0,0 0 0 0 0,1 1 0 0 0,-1-1 0 0 0,0 1 0 0 0,1-1 0 0 0,-1 0 0 0 0,1 1 0 0 0,-1-1 0 0 0,0 0 0 0 0,1 0 0 0 0,-1 1 0 0 0,1-1 1 0 0,135 73 1760 0 0,-70-40-1201 0 0,-62-31-1286 0 0,16 13 2170 0 0,-16-9-4381 0 0,-2 1-4754 0 0,-2-7 1661 0 0</inkml:trace>
  <inkml:trace contextRef="#ctx0" brushRef="#br0" timeOffset="905.766">591 368 4249 0 0,'0'0'985'0'0,"0"0"-359"0"0,0 0-247 0 0,0 0 26 0 0,0 0 113 0 0,0 0 134 0 0,0 0 100 0 0,0 0-8 0 0,0 0-65 0 0,0 0-96 0 0,0 0-158 0 0,0 0-125 0 0,0 0-68 0 0,4 15-53 0 0,14 70 84 0 0,-7 22-511 0 0,-10-86-3205 0 0,-1-13-2223 0 0,0-4 3082 0 0</inkml:trace>
  <inkml:trace contextRef="#ctx0" brushRef="#br0" timeOffset="1427.914">536 346 2849 0 0,'0'0'941'0'0,"0"0"-213"0"0,0 0-70 0 0,0 0 122 0 0,0 0 208 0 0,0 0 95 0 0,0 0-23 0 0,0 0-74 0 0,0 0-133 0 0,0 0-118 0 0,0 0-88 0 0,0 0-88 0 0,24-5-91 0 0,72-14-73 0 0,-2 14 669 0 0,-93 7-1041 0 0,-1-1 1 0 0,1 1 0 0 0,0 0-1 0 0,-1 0 1 0 0,1 0-1 0 0,-1-1 1 0 0,0 1 0 0 0,0 0-1 0 0,0 0 1 0 0,1 0-1 0 0,-2 0 1 0 0,1 0 0 0 0,0-1-1 0 0,0 1 1 0 0,-1 0-1 0 0,1 0 1 0 0,-1 0 0 0 0,1 0-1 0 0,-1-1 1 0 0,0 1-1 0 0,0 0 1 0 0,1-1 0 0 0,-1 1-1 0 0,0 0 1 0 0,-1-1-1 0 0,1 1-23 0 0,-11 14 202 0 0,11-15-206 0 0,-1 1 1 0 0,0-1-1 0 0,1 0 1 0 0,-1 1 0 0 0,1-1-1 0 0,-1 1 1 0 0,1-1 0 0 0,0 1-1 0 0,-1 0 1 0 0,1-1 0 0 0,0 1-1 0 0,0 0 1 0 0,0 0 0 0 0,1 0-1 0 0,-1 0 1 0 0,0 0-1 0 0,1 0 1 0 0,-1 0 0 0 0,1 0-1 0 0,0 0 1 0 0,-1 0 0 0 0,1 0-1 0 0,0 0 1 0 0,0 0 0 0 0,1 0-1 0 0,-1 0 1 0 0,0 0-1 0 0,1 0 1 0 0,-1 0 0 0 0,1 0-1 0 0,-1 0 1 0 0,1 0 0 0 0,0 0-1 0 0,0 0 1 0 0,0 0 0 0 0,0-1-1 0 0,0 1 1 0 0,1 0-1 0 0,-1-1 1 0 0,0 1 0 0 0,1-1-1 0 0,-1 1 1 0 0,1-1 0 0 0,1 1 3 0 0,101 56 246 0 0,-102-56-224 0 0,0-1 0 0 0,0 1 0 0 0,0 0-1 0 0,-1 0 1 0 0,1 1 0 0 0,-1-1-1 0 0,1 0 1 0 0,-1 0 0 0 0,0 1 0 0 0,0-1-1 0 0,0 1 1 0 0,0-1 0 0 0,0 1-1 0 0,-1-1 1 0 0,1 1 0 0 0,-1 0 0 0 0,1-1-1 0 0,-1 1 1 0 0,0 0 0 0 0,0-1 0 0 0,0 1-1 0 0,-1 0 1 0 0,1-1 0 0 0,-1 1-1 0 0,1-1 1 0 0,-1 1 0 0 0,0-1 0 0 0,0 1-1 0 0,0-1 1 0 0,0 1 0 0 0,0-1 0 0 0,-1 0-1 0 0,1 1 1 0 0,-1-1 0 0 0,0 0-1 0 0,1 0 1 0 0,-1 0 0 0 0,-2 1-22 0 0,-76 31-182 0 0,21-28-5284 0 0,32-3-2020 0 0,20-2 4087 0 0</inkml:trace>
  <inkml:trace contextRef="#ctx0" brushRef="#br0" timeOffset="1740.891">39 726 24 0 0,'0'0'3229'0'0,"0"0"-1401"0"0,0 0-340 0 0,0 0 174 0 0,0 0 109 0 0,0 0-70 0 0,0 0-153 0 0,0 0-163 0 0,0 0-208 0 0,37-1-190 0 0,116-2-175 0 0,12-12 679 0 0,283-3-2972 0 0,-387 18-2588 0 0,-20 0-4310 0 0,-27 0 3205 0 0</inkml:trace>
  <inkml:trace contextRef="#ctx0" brushRef="#br0" timeOffset="2280.474">236 987 584 0 0,'0'0'572'0'0,"0"0"-108"0"0,0 0 192 0 0,0 0 435 0 0,0 0 335 0 0,0 0 33 0 0,0 0-159 0 0,0 0-227 0 0,0 0-207 0 0,0 0-185 0 0,0 0-177 0 0,0 0-142 0 0,0 0-118 0 0,4 35-94 0 0,11 109-69 0 0,-15-7-910 0 0,-18-66-1075 0 0,6-31-5420 0 0,12-36 5868 0 0</inkml:trace>
  <inkml:trace contextRef="#ctx0" brushRef="#br0" timeOffset="2775.306">142 1027 3025 0 0,'0'0'1312'0'0,"0"0"-146"0"0,0 0 28 0 0,0 0 83 0 0,0 0 10 0 0,0 0-110 0 0,0 0-158 0 0,0 0-145 0 0,0 0-109 0 0,0 0-94 0 0,36-14-43 0 0,112-46-50 0 0,-45 34 368 0 0,-103 26-945 0 0,29-5 234 0 0,1 2-1 0 0,-1 0 1 0 0,1 2-1 0 0,-1 1 1 0 0,17 3-235 0 0,-45-2-7 0 0,1 0-1 0 0,-1 0 1 0 0,0 0 0 0 0,1 0 0 0 0,-1 0-1 0 0,0 0 1 0 0,0 0 0 0 0,0 1-1 0 0,0-1 1 0 0,0 1 0 0 0,0-1 0 0 0,-1 1-1 0 0,1-1 1 0 0,0 1 0 0 0,-1-1-1 0 0,1 1 1 0 0,-1-1 0 0 0,1 1 0 0 0,-1 0-1 0 0,0-1 1 0 0,0 1 0 0 0,0 0 0 0 0,0-1-1 0 0,0 1 1 0 0,0 0 0 0 0,0-1-1 0 0,0 1 1 0 0,-1 0 0 0 0,1-1 0 0 0,-1 1-1 0 0,1 0 1 0 0,-1-1 0 0 0,0 1-1 0 0,1-1 1 0 0,-1 1 0 0 0,0-1 0 0 0,0 0-1 0 0,0 1 1 0 0,0-1 0 0 0,0 0-1 0 0,-1 0 1 0 0,1 1 0 0 0,0-1 0 0 0,0 0-1 0 0,-1 0 1 0 0,1 0 0 0 0,-1-1-1 0 0,1 1 1 0 0,-1 0 0 0 0,-1 0 7 0 0,-255 154-732 0 0,248-149 752 0 0,6-5-12 0 0,1 0-1 0 0,0 0 1 0 0,0 0-1 0 0,0 0 0 0 0,0 1 1 0 0,0 0-1 0 0,0-1 0 0 0,0 1 1 0 0,0 0-1 0 0,1 0 0 0 0,-1 1 1 0 0,1-1-1 0 0,-1 0 0 0 0,1 1 1 0 0,0-1-1 0 0,0 1 0 0 0,0 0 1 0 0,0 0-1 0 0,1 0 1 0 0,-1 0-1 0 0,1 0 0 0 0,-1 0 1 0 0,1 0-1 0 0,0 1 0 0 0,0-1 1 0 0,1 0-1 0 0,-1 0 0 0 0,1 1 1 0 0,0-1-1 0 0,0 1 0 0 0,0-1 1 0 0,0 0-1 0 0,0 1 0 0 0,1-1 1 0 0,-1 0-1 0 0,1 2-7 0 0,8 3 158 0 0,-1 0-1 0 0,1 0 0 0 0,0-1 1 0 0,1 0-1 0 0,-1 0 0 0 0,1-1 1 0 0,1-1-1 0 0,-1 1 0 0 0,1-2 1 0 0,0 1-1 0 0,9 1-157 0 0,50 8-1006 0 0,-47-13-2580 0 0,0-1-3926 0 0,-17 0 1603 0 0</inkml:trace>
  <inkml:trace contextRef="#ctx0" brushRef="#br0" timeOffset="3366.576">641 1267 928 0 0,'0'0'1159'0'0,"0"0"-367"0"0,0 0-73 0 0,0 0 228 0 0,0 0 133 0 0,0 0-72 0 0,0 0-195 0 0,0 0-284 0 0,0 0-244 0 0,0 0-135 0 0,0 0-61 0 0,0 0-36 0 0,-14 23-11 0 0,-42 69-1 0 0,11-35 358 0 0,44-56-319 0 0,1-1 89 0 0,0 0 149 0 0,0 0 178 0 0,0 0 172 0 0,0 0 117 0 0,7-19 1851 0 0,124-125-512 0 0,-105 120-2109 0 0,0 1 1 0 0,1 1-1 0 0,2 1 0 0 0,0 2 0 0 0,14-7-15 0 0,-11 18-941 0 0,-25 38 451 0 0,-20 157 347 0 0,12-186 204 0 0,0 0 0 0 0,0 0 0 0 0,0 0 0 0 0,-1-1 0 0 0,1 1 0 0 0,0 0 0 0 0,-1 0 0 0 0,1-1 0 0 0,0 1 0 0 0,-1-1 0 0 0,1 0 0 0 0,-1 1-1 0 0,1-1 1 0 0,-1 0 0 0 0,1 0 0 0 0,-1 0 0 0 0,1 0 0 0 0,-1 0 0 0 0,1 0 0 0 0,-1 0 0 0 0,1 0 0 0 0,-1-1 0 0 0,1 1 0 0 0,-1-1-1 0 0,1 1 1 0 0,-1-1 0 0 0,1 1 0 0 0,0-1 0 0 0,-1 0 0 0 0,1 0 0 0 0,0 1 0 0 0,0-1 0 0 0,0 0 0 0 0,0 0 0 0 0,-1 0 0 0 0,1-1-1 0 0,0 1 1 0 0,1 0 0 0 0,-1 0 0 0 0,0 0 0 0 0,0-1 0 0 0,0 0-61 0 0,0 1 43 0 0,-55-39 681 0 0,-4-3-1832 0 0,21 14-6952 0 0,31 25-910 0 0</inkml:trace>
  <inkml:trace contextRef="#ctx0" brushRef="#br0" timeOffset="4621.872">1144 847 0 0 0,'0'0'1143'0'0,"0"0"441"0"0,0 0 221 0 0,0 0-9 0 0,0 0-106 0 0,0 0-177 0 0,0 0-178 0 0,0 0-153 0 0,0 0-157 0 0,0 0-148 0 0,0 0-127 0 0,21-7-101 0 0,65-22-116 0 0,-31-7 382 0 0,-42 23-679 0 0,-1 2-68 0 0,6-2-125 0 0,-1-1 0 0 0,-1-1 0 0 0,-1 0 1 0 0,0-1-1 0 0,-1 0 0 0 0,-1-1 0 0 0,0-1 1 0 0,-1 0-1 0 0,-1-1 0 0 0,-1 0 1 0 0,0-1-1 0 0,5-18-43 0 0,-15 38-74 0 0,1-1 0 0 0,0 0 0 0 0,-1 0 1 0 0,1 1-1 0 0,-1-1 0 0 0,1 0 0 0 0,-1 0 0 0 0,1 0 1 0 0,-1 0-1 0 0,0 1 0 0 0,1-1 0 0 0,-1 0 1 0 0,0 0-1 0 0,0 0 0 0 0,1 0 0 0 0,-1 0 0 0 0,0 0 1 0 0,0 0-1 0 0,0 0 0 0 0,0 0 0 0 0,-1 0 0 0 0,1 0 1 0 0,0 0-1 0 0,0 0 0 0 0,0 0 0 0 0,-1 0 1 0 0,1 1-1 0 0,0-1 0 0 0,-1 0 0 0 0,1 0 0 0 0,-1 0 1 0 0,1 0-1 0 0,-1 1 0 0 0,0-1 0 0 0,1 0 0 0 0,-1 1 1 0 0,0-1-1 0 0,1 0 0 0 0,-1 1 0 0 0,0-1 1 0 0,0 1-1 0 0,0-1 0 0 0,1 1 0 0 0,-1-1 0 0 0,0 1 1 0 0,0 0-1 0 0,0-1 0 0 0,0 1 0 0 0,0 0 0 0 0,0 0 1 0 0,0-1-1 0 0,0 1 0 0 0,0 0 0 0 0,0 0 1 0 0,1 0-1 0 0,-1 0 0 0 0,0 1 0 0 0,0-1 0 0 0,0 0 1 0 0,0 0-1 0 0,0 0 74 0 0,-7 6-492 0 0,0-1-1 0 0,0 1 1 0 0,1 1 0 0 0,0-1 0 0 0,1 1-1 0 0,-1 1 1 0 0,1-1 0 0 0,1 1 0 0 0,-1 0 0 0 0,1 0-1 0 0,-3 7 493 0 0,2-4-246 0 0,0 1 0 0 0,1 0-1 0 0,0-1 1 0 0,1 2-1 0 0,1-1 1 0 0,-1 0 0 0 0,2 1-1 0 0,0-1 1 0 0,0 2 246 0 0,2-9 49 0 0,0 0 1 0 0,0-1-1 0 0,0 1 0 0 0,1 0 1 0 0,0 0-1 0 0,0 0 1 0 0,0 0-1 0 0,0-1 0 0 0,1 1 1 0 0,0-1-1 0 0,0 1 1 0 0,0-1-1 0 0,0 1 0 0 0,1-1 1 0 0,-1 0-1 0 0,1 0 0 0 0,0 0 1 0 0,1-1-1 0 0,-1 1 1 0 0,1-1-1 0 0,-1 0 0 0 0,1 0 1 0 0,0 0-1 0 0,4 2-49 0 0,0 0 488 0 0,2-1 1 0 0,-1 0-1 0 0,0 0 0 0 0,1-1 1 0 0,0 0-1 0 0,0 0 0 0 0,0-2 1 0 0,0 1-1 0 0,0-1 0 0 0,0 0 1 0 0,0-1-1 0 0,0 0 0 0 0,0-1 1 0 0,1 0-1 0 0,-1-1 0 0 0,0 0 1 0 0,5-2-489 0 0,103-39 2734 0 0,-102 35-2542 0 0,0-1 0 0 0,0-1 1 0 0,-1-1-1 0 0,-1 0 0 0 0,0-1 1 0 0,-1-1-1 0 0,0 0 0 0 0,-1-1 1 0 0,0 0-1 0 0,6-10-192 0 0,-14 17-16 0 0,0 1 0 0 0,0 0 0 0 0,-1-1-1 0 0,0 0 1 0 0,0 1 0 0 0,0-1 0 0 0,-1 0 0 0 0,0-1 0 0 0,-1 1 0 0 0,0 0 0 0 0,0 0 0 0 0,0-1 0 0 0,-1 1-1 0 0,0-6 18 0 0,0 12-53 0 0,0-1 1 0 0,0 1 0 0 0,-1 0-1 0 0,1 0 1 0 0,0 0 0 0 0,-1 0-1 0 0,1 0 1 0 0,0 0 0 0 0,-1 0-1 0 0,1 0 1 0 0,-1 0 0 0 0,1 0 0 0 0,-1 0-1 0 0,0 0 1 0 0,1 0 0 0 0,-1 0-1 0 0,0 1 1 0 0,0-1 0 0 0,0 0-1 0 0,0 0 1 0 0,0 1 0 0 0,1-1 0 0 0,-1 1-1 0 0,0-1 1 0 0,0 0 0 0 0,0 1-1 0 0,-1 0 1 0 0,1-1 0 0 0,0 1-1 0 0,0 0 1 0 0,0 0 0 0 0,0-1 0 0 0,0 1-1 0 0,0 0 1 0 0,0 0 0 0 0,-1 0-1 0 0,1 0 1 0 0,0 0 0 0 0,0 1-1 0 0,0-1 1 0 0,0 0 0 0 0,0 1-1 0 0,0-1 1 0 0,0 0 0 0 0,0 1 51 0 0,-46 21-2818 0 0,38-16 2555 0 0,1 0 0 0 0,1 1 0 0 0,-1-1 1 0 0,1 2-1 0 0,0-1 0 0 0,1 1 0 0 0,0 0 0 0 0,0 0 0 0 0,0 1 0 0 0,1-1 0 0 0,1 1 1 0 0,-1 0-1 0 0,1 1 0 0 0,1-1 0 0 0,0 1 0 0 0,0 0 0 0 0,1 0 0 0 0,-1 8 263 0 0,3-14-22 0 0,0-1-1 0 0,0 1 0 0 0,0 0 0 0 0,1 0 0 0 0,-1 0 0 0 0,1-1 1 0 0,0 1-1 0 0,0 0 0 0 0,0-1 0 0 0,1 1 0 0 0,-1-1 0 0 0,1 1 1 0 0,0-1-1 0 0,0 1 0 0 0,0-1 0 0 0,0 0 0 0 0,1 0 0 0 0,-1 0 1 0 0,1-1-1 0 0,0 1 0 0 0,-1 0 0 0 0,1-1 0 0 0,0 0 0 0 0,1 0 1 0 0,0 1 22 0 0,6 2 289 0 0,1 1 0 0 0,0-2 1 0 0,-1 0-1 0 0,2 0 1 0 0,-1-1-1 0 0,0 0 0 0 0,1-1 1 0 0,-1 0-1 0 0,1-1 1 0 0,0 0-1 0 0,-1-1 0 0 0,1 0 1 0 0,0-1-1 0 0,-1 0 1 0 0,1-1-1 0 0,-1 0 0 0 0,1-1 1 0 0,-1-1-1 0 0,0 1 1 0 0,0-2-1 0 0,9-4-289 0 0,2-2 396 0 0,-1 0-1 0 0,-1-1 0 0 0,0-1 1 0 0,-1-1-1 0 0,0-1 0 0 0,-1-1 1 0 0,-1 0-1 0 0,-1-1 1 0 0,0-1-1 0 0,5-9-395 0 0,-12 17 29 0 0,-1 0 1 0 0,-1-1-1 0 0,0 0 0 0 0,0-1 1 0 0,-1 1-1 0 0,-1-1 0 0 0,0 0 1 0 0,-1-1-1 0 0,0 1 0 0 0,0-1 1 0 0,-2 0-1 0 0,1 0 0 0 0,-2 0 1 0 0,0 0-1 0 0,0 0 1 0 0,-1-5-30 0 0,-1 15-9 0 0,-1 0 0 0 0,1 1 0 0 0,-1-1 0 0 0,1 0 0 0 0,-1 1 1 0 0,0-1-1 0 0,0 1 0 0 0,0 0 0 0 0,0 0 0 0 0,0 0 0 0 0,0 0 1 0 0,0 0-1 0 0,-1 0 0 0 0,1 0 0 0 0,-1 1 0 0 0,0-1 0 0 0,1 1 1 0 0,-1 0-1 0 0,0 0 0 0 0,0 0 0 0 0,0 0 0 0 0,0 0 0 0 0,0 1 1 0 0,0-1-1 0 0,0 1 0 0 0,0 0 0 0 0,0 0 0 0 0,0 0 1 0 0,0 0-1 0 0,0 0 0 0 0,0 1 0 0 0,0-1 0 0 0,0 1 0 0 0,1 0 1 0 0,-1 0-1 0 0,0 0 0 0 0,0 0 0 0 0,0 1 0 0 0,1-1 0 0 0,-1 1 1 0 0,1-1-1 0 0,-1 1 0 0 0,1 0 0 0 0,0 0 0 0 0,0 0 0 0 0,-1 0 1 0 0,1 1-1 0 0,1-1 0 0 0,-1 1 0 0 0,-1 1 9 0 0,-8 7-3 0 0,1-1 0 0 0,0 1-1 0 0,0 1 1 0 0,1-1 0 0 0,1 2-1 0 0,0-1 1 0 0,1 1 0 0 0,0 0-1 0 0,1 1 1 0 0,0-1 0 0 0,1 1 0 0 0,1 0-1 0 0,0 1 1 0 0,1-1 0 0 0,1 1-1 0 0,0 0 1 0 0,0 8 3 0 0,2-16 6 0 0,0 0 1 0 0,0 0-1 0 0,1 0 0 0 0,-1 0 0 0 0,2 0 1 0 0,-1-1-1 0 0,1 1 0 0 0,0 0 1 0 0,0-1-1 0 0,1 1 0 0 0,0-1 0 0 0,0 1 1 0 0,0-1-1 0 0,1 0 0 0 0,0-1 1 0 0,0 1-1 0 0,1-1 0 0 0,-1 0 0 0 0,1 0 1 0 0,0 0-1 0 0,1 0 0 0 0,-1-1 0 0 0,1 0 1 0 0,4 2-7 0 0,82 28-1641 0 0,-49-30-8978 0 0,-35-4 3648 0 0</inkml:trace>
  <inkml:trace contextRef="#ctx0" brushRef="#br0" timeOffset="6213.894">2469 615 0 0 0,'0'0'1536'0'0,"0"0"-590"0"0,0 0-309 0 0,0 0 63 0 0,0 0 271 0 0,0 0 284 0 0,0 0 119 0 0,0 0-70 0 0,0 0-184 0 0,0 0-249 0 0,0 0-187 0 0,0 0-97 0 0,0 0-92 0 0,0 16-63 0 0,0 109 759 0 0,-26 10-1959 0 0,24-125 185 0 0,-5 24-3239 0 0,5-13-3753 0 0,2-19 6220 0 0</inkml:trace>
  <inkml:trace contextRef="#ctx0" brushRef="#br0" timeOffset="6817.91">2397 637 392 0 0,'0'0'1864'0'0,"0"0"-491"0"0,0 0-290 0 0,0 0-43 0 0,0 0 35 0 0,0 0 38 0 0,0 0-27 0 0,0 0-89 0 0,0 0-119 0 0,0 0-159 0 0,0 0-142 0 0,0 0-115 0 0,0 0-62 0 0,22-2-36 0 0,103-7 399 0 0,-120 9-669 0 0,2 0 33 0 0,-1-1-1 0 0,1 1 1 0 0,0 1-1 0 0,0-1 1 0 0,-1 1 0 0 0,1 0-1 0 0,-1 1 1 0 0,1 0 0 0 0,-1 0-1 0 0,1 0 1 0 0,-1 1-1 0 0,0-1 1 0 0,1 2-127 0 0,-6-3 22 0 0,1 0-1 0 0,-1 0 1 0 0,0 0-1 0 0,0-1 1 0 0,0 1-1 0 0,0 0 1 0 0,-1 1-1 0 0,1-1 1 0 0,0 0-1 0 0,0 0 1 0 0,-1 0-1 0 0,1 0 1 0 0,0 1 0 0 0,-1-1-1 0 0,1 0 1 0 0,-1 0-1 0 0,0 1 1 0 0,1-1-1 0 0,-1 1 1 0 0,0-1-1 0 0,0 0 1 0 0,0 1-1 0 0,0-1 1 0 0,0 0-1 0 0,0 1 1 0 0,0-1-1 0 0,-1 0 1 0 0,1 1 0 0 0,0-1-1 0 0,-1 0 1 0 0,1 1-1 0 0,-1-1 1 0 0,1 0-1 0 0,-1 0 1 0 0,0 1-1 0 0,0-1 1 0 0,1 0-1 0 0,-1 0 1 0 0,0 0-1 0 0,0 0 1 0 0,0 0-1 0 0,0 0 1 0 0,0 0 0 0 0,0-1-1 0 0,0 1-21 0 0,-54 43 167 0 0,51-41-191 0 0,0-1 63 0 0,-43 37-357 0 0,46-38 296 0 0,1 1 1 0 0,-1-1 0 0 0,0 0 0 0 0,1 0 0 0 0,-1 1 0 0 0,0-1-1 0 0,1 0 1 0 0,0 1 0 0 0,-1-1 0 0 0,1 0 0 0 0,0 1-1 0 0,0-1 1 0 0,-1 0 0 0 0,1 1 0 0 0,0-1 0 0 0,0 1 0 0 0,1-1-1 0 0,-1 0 1 0 0,0 1 0 0 0,0-1 0 0 0,1 0 0 0 0,-1 1-1 0 0,1-1 1 0 0,-1 0 0 0 0,1 1 0 0 0,-1-1 0 0 0,1 0 0 0 0,0 0-1 0 0,0 0 1 0 0,0 1 0 0 0,0-1 0 0 0,-1 0 0 0 0,1 0-1 0 0,1 0 1 0 0,-1-1 0 0 0,0 1 0 0 0,0 0 0 0 0,0 0 0 0 0,0 0-1 0 0,1-1 22 0 0,19 15 21 0 0,-17-13 5 0 0,-1 0 0 0 0,1 0-1 0 0,-1 0 1 0 0,0 0 0 0 0,0 0-1 0 0,0 1 1 0 0,-1-1 0 0 0,1 1-1 0 0,0 0 1 0 0,-1 0 0 0 0,0 0-1 0 0,0 0 1 0 0,0 0 0 0 0,0 1-1 0 0,0-1 1 0 0,-1 1 0 0 0,1-1-1 0 0,-1 1 1 0 0,0-1 0 0 0,0 1 0 0 0,0 0-26 0 0,0-2 42 0 0,-1-1 1 0 0,1 1-1 0 0,0 0 1 0 0,-1-1-1 0 0,0 1 1 0 0,1 0 0 0 0,-1 0-1 0 0,0 0 1 0 0,0-1-1 0 0,0 1 1 0 0,0 0 0 0 0,0 0-1 0 0,0 0 1 0 0,-1-1-1 0 0,1 1 1 0 0,0 0-1 0 0,-1 0 1 0 0,0-1 0 0 0,1 1-1 0 0,-1 0 1 0 0,0-1-1 0 0,0 1 1 0 0,0-1 0 0 0,0 1-1 0 0,0-1 1 0 0,0 0-1 0 0,0 1 1 0 0,-1-1-1 0 0,1 0 1 0 0,0 0 0 0 0,-1 1-1 0 0,1-1 1 0 0,-1 0-1 0 0,1-1 1 0 0,-1 1 0 0 0,0 0-1 0 0,1 0 1 0 0,-1-1-1 0 0,0 1 1 0 0,1-1-1 0 0,-1 1 1 0 0,0-1 0 0 0,0 0-1 0 0,-1 0-42 0 0,-134 29-437 0 0,74-26-6081 0 0,50-6-1461 0 0,9 3 4568 0 0</inkml:trace>
  <inkml:trace contextRef="#ctx0" brushRef="#br0" timeOffset="7363.406">2883 634 4089 0 0,'0'0'1514'0'0,"0"0"-182"0"0,0 0 7 0 0,0 0 140 0 0,0 0 22 0 0,0 0-200 0 0,0 0-325 0 0,0 0-200 0 0,0 0-70 0 0,0 0-20 0 0,0 0 37 0 0,0 0-92 0 0,0 0-116 0 0,3 14-52 0 0,8 97 554 0 0,-8-89-949 0 0,-1-1 0 0 0,-1 0-1 0 0,-1 1 1 0 0,-1-1 0 0 0,-1 0-1 0 0,-1 1 1 0 0,0-1 0 0 0,-2 0 0 0 0,-1 0-68 0 0,5-18-1116 0 0,-4 12 2628 0 0,4-10-6280 0 0,1 2-7584 0 0,0-7 9418 0 0</inkml:trace>
  <inkml:trace contextRef="#ctx0" brushRef="#br0" timeOffset="7636.902">2841 637 5505 0 0,'0'0'1308'0'0,"0"0"-385"0"0,0 0 8 0 0,0 0 265 0 0,0 0 279 0 0,0 0 80 0 0,0 0-176 0 0,0 0-242 0 0,0 0-217 0 0,0 0-195 0 0,0 0-133 0 0,0 0-95 0 0,30 0-107 0 0,93 0-60 0 0,-29-11 178 0 0,-1 0-2534 0 0,-92 11 618 0 0,-4 4-4191 0 0,-3-1 2518 0 0,4-3 1412 0 0,-2 4-3919 0 0</inkml:trace>
  <inkml:trace contextRef="#ctx0" brushRef="#br0" timeOffset="7901.876">2773 880 2945 0 0,'0'0'1128'0'0,"0"0"344"0"0,0 0 321 0 0,0 0 167 0 0,0 0-152 0 0,0 0-351 0 0,0 0-401 0 0,0 0-360 0 0,0 0-232 0 0,0 0-232 0 0,204-11-176 0 0,-172 4-168 0 0,-3-1-424 0 0,2 1-560 0 0,-3 3-1209 0 0,-8 1-2360 0 0,-9-1-1688 0 0</inkml:trace>
</inkml:ink>
</file>

<file path=ppt/ink/ink2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0:56.2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35 295 0 0 0,'0'0'272'0'0,"0"0"430"0"0,0 0 158 0 0,0 0-4 0 0,0 0-120 0 0,0 0-172 0 0,0 0-146 0 0,0 0-44 0 0,0 0 101 0 0,0 0 128 0 0,15-2 81 0 0,114-7 1682 0 0,141-8 2511 0 0,130-45-2947 0 0,-389 60-1914 0 0,109-14-778 0 0,-95 14-3340 0 0,0 1-3901 0 0,-24 1 5137 0 0</inkml:trace>
  <inkml:trace contextRef="#ctx0" brushRef="#br0" timeOffset="267.96">0 578 5905 0 0,'0'0'1334'0'0,"0"0"-1238"0"0,0 0-578 0 0,0 0 48 0 0,0 0 391 0 0,0 0 498 0 0,0 0 440 0 0,0 0 274 0 0,0 0 124 0 0,0 0-29 0 0,0 0-128 0 0,36-3-177 0 0,118-11-186 0 0,32-20 837 0 0,200-33-1265 0 0,-267 44-3698 0 0,-41 6-3850 0 0,-61 13 4531 0 0,-2 1-375 0 0</inkml:trace>
  <inkml:trace contextRef="#ctx0" brushRef="#br0" timeOffset="723.705">424 0 4825 0 0,'0'0'755'0'0,"0"0"-230"0"0,0 0-118 0 0,0 0-18 0 0,0 0 17 0 0,0 0 21 0 0,0 0 58 0 0,0 0 61 0 0,0 0 62 0 0,0 0 52 0 0,0 0-3 0 0,0 0-35 0 0,16 12-19 0 0,55 36 1 0 0,33-4 1307 0 0,204 66 796 0 0,-295-106-2677 0 0,-1 0 0 0 0,0 1 0 0 0,-1 0 0 0 0,1 1 0 0 0,-1 1 0 0 0,-1 0 0 0 0,1 0 0 0 0,-1 1 0 0 0,0 0 0 0 0,-1 1 0 0 0,1 0 0 0 0,1 4-30 0 0,-9-9 35 0 0,-1 1-1 0 0,-1-1 1 0 0,1 1-1 0 0,0 0 1 0 0,-1-1-1 0 0,0 1 1 0 0,0 0-1 0 0,-1-1 1 0 0,1 1-1 0 0,-1 0 1 0 0,0-1-1 0 0,0 1 1 0 0,-1-1-1 0 0,1 1 1 0 0,-1-1 0 0 0,0 0-1 0 0,0 0 1 0 0,-1 0-1 0 0,1 0 1 0 0,-1 0-1 0 0,0 0 1 0 0,0-1-1 0 0,0 1 1 0 0,0-1-1 0 0,-1 0 1 0 0,1 0-1 0 0,-1 0 1 0 0,0 0-1 0 0,0-1 1 0 0,0 1-1 0 0,0-1 1 0 0,-4 1-35 0 0,-6 8 43 0 0,-326 246-180 0 0,337-254-95 0 0,-31 37-2022 0 0,25-6-6322 0 0,9-26 1130 0 0</inkml:trace>
</inkml:ink>
</file>

<file path=ppt/ink/ink2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0:58.8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344 77 4193 0 0,'0'0'497'0'0,"0"0"-213"0"0,0 0 6 0 0,0 0 193 0 0,0 0 185 0 0,0 0 71 0 0,0 0-86 0 0,0 0-184 0 0,0 0-164 0 0,0 0-85 0 0,0 0-12 0 0,0 0 30 0 0,0 0 48 0 0,-13 23 90 0 0,-38 72 65 0 0,-96 181 1537 0 0,64-147-1781 0 0,33-56 250 0 0,79-120 2937 0 0,1-3-3378 0 0,-19 34 47 0 0,107-159 950 0 0,119-132-1003 0 0,-162 230 266 0 0,-69 99-648 0 0,-20 219 1460 0 0,12-82-714 0 0,27-81-315 0 0,-25-76-38 0 0,1-1 0 0 0,0 1 0 0 0,0-1 0 0 0,0 0-1 0 0,0 1 1 0 0,1-1 0 0 0,-1 0 0 0 0,0 0 0 0 0,0 0 0 0 0,1 0 0 0 0,-1 0 0 0 0,1 0-1 0 0,-1 0 1 0 0,1 0 0 0 0,-1 0 0 0 0,1-1 0 0 0,-1 1 0 0 0,1-1 0 0 0,0 1 0 0 0,-1-1-1 0 0,1 0 1 0 0,0 1 0 0 0,-1-1 0 0 0,1 0 0 0 0,0 0 0 0 0,0 0 0 0 0,-1 0 0 0 0,1-1-1 0 0,0 1 1 0 0,-1 0 0 0 0,1-1 0 0 0,0 1 0 0 0,-1-1 0 0 0,1 0 0 0 0,-1 1 0 0 0,1-1 0 0 0,-1 0-1 0 0,1 0 1 0 0,-1 0 0 0 0,0 0 0 0 0,1 0 0 0 0,-1 0 0 0 0,0-1 0 0 0,0 1 0 0 0,0 0-1 0 0,1-1-10 0 0,179-207 792 0 0,16-14-761 0 0,-149 193-565 0 0,-41 56 311 0 0,-6 320 950 0 0,31-206-894 0 0,-23-115-492 0 0,-4-8-2180 0 0,2-1-7137 0 0,-5-12 3531 0 0</inkml:trace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9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1 453 0 0 0,'0'0'1043'0'0,"0"0"515"0"0,0 0 233 0 0,0 0 84 0 0,0 0 17 0 0,0 0-38 0 0,0 0-155 0 0,0 0-204 0 0,0 0-219 0 0,0 0-209 0 0,29-17-111 0 0,90-56-98 0 0,-37 1 709 0 0,-62 48-1179 0 0,142-125 1024 0 0,-129 124-1267 0 0,-17 12-103 0 0,0 1 0 0 0,1 1 0 0 0,0 0 1 0 0,1 1-1 0 0,0 1 0 0 0,1 1 1 0 0,0 0-1 0 0,8-1-42 0 0,-23 8-9 0 0,-1 1 0 0 0,0 0 0 0 0,0 0 0 0 0,0 0 0 0 0,0 0 0 0 0,1 0 0 0 0,-1 1 0 0 0,0 0 0 0 0,0-1 0 0 0,0 1 0 0 0,0 0 0 0 0,0 1 0 0 0,0-1 1 0 0,0 0-1 0 0,-1 1 0 0 0,1 0 0 0 0,0 0 0 0 0,-1-1 0 0 0,1 1 0 0 0,-1 1 0 0 0,0-1 0 0 0,1 0 0 0 0,-1 1 0 0 0,0-1 0 0 0,-1 1 0 0 0,1-1 0 0 0,0 1 0 0 0,-1 0 0 0 0,1 0 0 0 0,-1 0 0 0 0,0 0 0 0 0,0 0 0 0 0,0 0 0 0 0,-1 0 0 0 0,1 0 1 0 0,-1 0-1 0 0,1 0 0 0 0,-1 1 0 0 0,0-1 0 0 0,0 0 0 0 0,0 0 0 0 0,-1 0 9 0 0,3 11 32 0 0,-1 0 1 0 0,0 0 0 0 0,-1 0 0 0 0,0-1-1 0 0,-1 1 1 0 0,-1 0 0 0 0,0 0-1 0 0,-1-1 1 0 0,0 1 0 0 0,-1-1 0 0 0,-1 0-1 0 0,0 0 1 0 0,-1-1 0 0 0,0 1-1 0 0,-1-1 1 0 0,0 0 0 0 0,-1-1-1 0 0,0 0 1 0 0,-1 0 0 0 0,0-1 0 0 0,-1 0-1 0 0,0-1 1 0 0,-7 6-33 0 0,-13 11-56 0 0,-1 0-1 0 0,-1-2 1 0 0,-1-2-1 0 0,-1-1 1 0 0,0-2 0 0 0,-2-1-1 0 0,-9 3 57 0 0,6-14-412 0 0,47-30-1376 0 0,112-94-3172 0 0,-71 74-2423 0 0,-32 27 731 0 0</inkml:trace>
</inkml:ink>
</file>

<file path=ppt/ink/ink2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07.2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287 1 4329 0 0,'0'0'1939'0'0,"0"0"-991"0"0,0 0-388 0 0,0 0 54 0 0,0 0 183 0 0,0 0 142 0 0,0 0 21 0 0,0 0-107 0 0,0 0-187 0 0,0 0-204 0 0,0 0-150 0 0,-7 16-99 0 0,-42 112 269 0 0,15-62-50 0 0,-4-2 1 0 0,-2-2-1 0 0,-29 33-432 0 0,38-52 87 0 0,30-42-90 0 0,-1-1-1 0 0,1 1 1 0 0,0 0 0 0 0,0-1-1 0 0,0 1 1 0 0,0 0 0 0 0,0 0-1 0 0,0 0 1 0 0,0 0 0 0 0,0 0-1 0 0,1 0 1 0 0,-1 0 0 0 0,0 0-1 0 0,1 0 1 0 0,-1 0 0 0 0,0 0-1 0 0,1 1 1 0 0,-1-1 0 0 0,1 0-1 0 0,0 0 1 0 0,-1 1 0 0 0,1-1-1 0 0,0 0 1 0 0,0 0 0 0 0,0 1-1 0 0,0-1 1 0 0,0 0 0 0 0,0 1-1 0 0,0-1 1 0 0,0 0 0 0 0,1 0-1 0 0,-1 1 1 0 0,0-1 0 0 0,1 0-1 0 0,-1 0 1 0 0,1 1 0 0 0,-1-1-1 0 0,1 0 1 0 0,0 0 0 0 0,0 0-1 0 0,-1 0 1 0 0,1 0 0 0 0,0 0-1 0 0,0 0 1 0 0,0 0 0 0 0,0 0-1 0 0,0 0 1 0 0,1 0 3 0 0,43 2 140 0 0,0-1 0 0 0,0-2 0 0 0,0-3 0 0 0,23-4-140 0 0,89-4 128 0 0,-103 11 111 0 0,-54 0-83 0 0,9-19 2651 0 0,-9 0-2634 0 0,0-1 0 0 0,-2 1 1 0 0,0 0-1 0 0,-1-1 0 0 0,-2 1 0 0 0,1 0 0 0 0,-2 1 0 0 0,-1-1 0 0 0,0 1 1 0 0,-1 1-1 0 0,-1-1 0 0 0,-1 1 0 0 0,0 1 0 0 0,-1 0 0 0 0,-1 0 0 0 0,0 1 1 0 0,-1 1-1 0 0,-9-8-173 0 0,-55-25-2517 0 0,58 43-1812 0 0,-1 3-3523 0 0,16 1 245 0 0</inkml:trace>
</inkml:ink>
</file>

<file path=ppt/ink/ink2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07.7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1 10786 0 0,'0'0'1329'0'0,"0"0"-299"0"0,0 0-99 0 0,0 0 28 0 0,0 0-17 0 0,0 0-146 0 0,0 0-221 0 0,0 0-219 0 0,0 0-121 0 0,0 0-21 0 0,0 0 29 0 0,0 0 40 0 0,-2 15 15 0 0,-13 105 497 0 0,-49 179-115 0 0,62-226-693 0 0,4-70 35 0 0,1 1 0 0 0,-1-1 1 0 0,0 0-1 0 0,1 0 0 0 0,0-1 0 0 0,-1 1 0 0 0,1 0 1 0 0,0-1-1 0 0,0 0 0 0 0,1 0 0 0 0,-1 0 0 0 0,0 0 1 0 0,1 0-1 0 0,-1-1 0 0 0,1 1 0 0 0,0-1 0 0 0,-1 0 1 0 0,1 0-1 0 0,0 0 0 0 0,0-1 0 0 0,-1 1 0 0 0,1-1 1 0 0,0 0-1 0 0,0 0 0 0 0,0-1 0 0 0,0 1 0 0 0,0-1 0 0 0,1 0-21 0 0,117-24 205 0 0,-104 2-2300 0 0,-17 3-6074 0 0,-1 15 4104 0 0,0 1-2877 0 0</inkml:trace>
</inkml:ink>
</file>

<file path=ppt/ink/ink2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07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70 5897 0 0,'0'0'2287'0'0,"0"0"-1341"0"0,0 0-231 0 0,0 0 369 0 0,0 0 340 0 0,0 0 94 0 0,0 0-138 0 0,0 0-222 0 0,0 0-205 0 0,33 1-163 0 0,105 1-158 0 0,53-13 552 0 0,-34-15-1367 0 0,-53 2-3900 0 0,-47 13-5026 0 0,-41 10 2516 0 0</inkml:trace>
</inkml:ink>
</file>

<file path=ppt/ink/ink2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08.2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11050 0 0,'0'0'1630'0'0,"0"0"-718"0"0,0 0-290 0 0,0 0 51 0 0,0 0 83 0 0,0 0 74 0 0,0 0 2 0 0,0 0-21 0 0,0 0-60 0 0,0 0-119 0 0,0 0-72 0 0,0 0-56 0 0,24 2-51 0 0,77 8-32 0 0,42-7 922 0 0,-31-22-2005 0 0,-103 10-910 0 0,-8 8-3134 0 0,-1 0-4494 0 0,0 1 2560 0 0</inkml:trace>
</inkml:ink>
</file>

<file path=ppt/ink/ink2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26.2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 6681 0 0,'0'0'1369'0'0,"0"0"-152"0"0,0 0 164 0 0,0 0 207 0 0,0 0-62 0 0,0 0-250 0 0,32 0-223 0 0,105-3-144 0 0,262-1 1769 0 0,-189 3-5378 0 0,-120 2-6576 0 0,-66-1 1574 0 0</inkml:trace>
</inkml:ink>
</file>

<file path=ppt/ink/ink2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25.4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445 0 4985 0 0,'0'0'1650'0'0,"0"0"-238"0"0,0 0-121 0 0,0 0 0 0 0,0 0-49 0 0,0 0-26 0 0,0 0-5 0 0,0 0-67 0 0,0 0-53 0 0,0 0-167 0 0,0 0-218 0 0,0 0-129 0 0,0 35-90 0 0,3 112-62 0 0,-23 185 873 0 0,4-169-2090 0 0,1-131-2194 0 0,1-25-2534 0 0,-5-9-3654 0 0,13-1 6696 0 0</inkml:trace>
  <inkml:trace contextRef="#ctx0" brushRef="#br0" timeOffset="282.542">1 30 3225 0 0,'0'0'1940'0'0,"0"0"-888"0"0,0 0 45 0 0,0 0 299 0 0,0 0 118 0 0,0 0-60 0 0,31 2-59 0 0,99 8-124 0 0,343-4 3714 0 0,-190-6-5135 0 0,-242 5-1671 0 0,-41-5 1627 0 0,1 1 0 0 0,0-1 0 0 0,-1 1 1 0 0,1-1-1 0 0,0 1 0 0 0,-1 0 0 0 0,1-1 0 0 0,-1 1 0 0 0,1 0 0 0 0,-1-1 0 0 0,1 1 0 0 0,-1 0 0 0 0,0-1 0 0 0,1 1 0 0 0,-1 0 0 0 0,0 0 0 0 0,1 0 0 0 0,-1-1 0 0 0,0 1 0 0 0,0 0 0 0 0,0 0 0 0 0,0 0 0 0 0,0-1 0 0 0,0 1 0 0 0,0 0 0 0 0,0 0 0 0 0,0 0 0 0 0,0 0 0 0 0,0-1 0 0 0,-1 1 1 0 0,1 0-1 0 0,0 0 0 0 0,-1 0 0 0 0,1-1 0 0 0,0 1 0 0 0,-1 0 0 0 0,1 0 0 0 0,-1-1 0 0 0,1 1 0 0 0,-1-1 0 0 0,1 1 0 0 0,-1 0 0 0 0,0-1 194 0 0,-7 11-4770 0 0,-1-3 522 0 0</inkml:trace>
  <inkml:trace contextRef="#ctx0" brushRef="#br0" timeOffset="531.367">126 810 3497 0 0,'0'0'2186'0'0,"0"0"-247"0"0,0 0-23 0 0,0 0 82 0 0,0 0-103 0 0,0 0-272 0 0,0 0-273 0 0,34 4-246 0 0,108 10-229 0 0,-42-18 336 0 0,262-77-614 0 0,-284 58-2033 0 0,-28 4-4917 0 0,-38 15 3245 0 0,2-1-6186 0 0</inkml:trace>
  <inkml:trace contextRef="#ctx0" brushRef="#br0" timeOffset="1598.115">1210 435 3809 0 0,'0'0'1485'0'0,"0"0"-170"0"0,0 0-8 0 0,0 0 151 0 0,0 0 52 0 0,0 0-167 0 0,0 0-271 0 0,0 0-127 0 0,0 0-42 0 0,0 0 4 0 0,0 0 7 0 0,0 0-161 0 0,0 0-153 0 0,5 16-86 0 0,24 114 663 0 0,-7 34-185 0 0,-17-55-3412 0 0,-9-99-3094 0 0,-1-9-4306 0 0,3-1 6570 0 0</inkml:trace>
  <inkml:trace contextRef="#ctx0" brushRef="#br0" timeOffset="2065.121">1163 442 3393 0 0,'0'0'835'0'0,"0"0"-73"0"0,0 0 189 0 0,0 0 202 0 0,0 0 64 0 0,0 0-87 0 0,0 0-137 0 0,0 0-107 0 0,0 0-105 0 0,0 0-78 0 0,0 0-41 0 0,0 0-18 0 0,0 0-30 0 0,33 4-35 0 0,104 14-37 0 0,-42 1 1030 0 0,-93-18-1539 0 0,0 1 0 0 0,0 0 0 0 0,-1-1-1 0 0,1 1 1 0 0,0 0 0 0 0,-1 0 0 0 0,1 0 0 0 0,-1 1-1 0 0,0-1 1 0 0,0 0 0 0 0,1 1 0 0 0,-2-1 0 0 0,1 0-1 0 0,0 1 1 0 0,0-1 0 0 0,-1 1 0 0 0,1-1 0 0 0,-1 1 0 0 0,0-1-1 0 0,0 1 1 0 0,0 0 0 0 0,0-1 0 0 0,0 1 0 0 0,0-1-1 0 0,-1 1 1 0 0,0-1 0 0 0,1 1 0 0 0,-1-1 0 0 0,0 1 0 0 0,0-1-1 0 0,0 0 1 0 0,0 1 0 0 0,-1-1 0 0 0,1 0 0 0 0,0 0-1 0 0,-1 0 1 0 0,0 0 0 0 0,1 0 0 0 0,-1 0 0 0 0,0-1-1 0 0,0 1 1 0 0,-1 0-33 0 0,-17 42-67 0 0,19-40 48 0 0,1-1 1 0 0,-1 1-1 0 0,1 0 1 0 0,0-1-1 0 0,0 1 1 0 0,1-1-1 0 0,-1 1 1 0 0,1-1-1 0 0,0 1 0 0 0,0-1 1 0 0,0 0-1 0 0,0 1 1 0 0,1-1-1 0 0,-1 0 1 0 0,1 0-1 0 0,0 0 1 0 0,-1 0-1 0 0,2 0 1 0 0,-1 0-1 0 0,0 0 0 0 0,0-1 1 0 0,1 1-1 0 0,0-1 1 0 0,-1 0-1 0 0,1 0 1 0 0,0 0-1 0 0,0 0 1 0 0,0 0-1 0 0,0-1 0 0 0,1 1 1 0 0,1 0 18 0 0,8 7 8 0 0,-9-8 5 0 0,-1 1 0 0 0,0 0 0 0 0,0 0 0 0 0,1 0 0 0 0,-1 0 0 0 0,-1 1 0 0 0,1-1 0 0 0,0 1 1 0 0,0 0-1 0 0,-1 0 0 0 0,0 0 0 0 0,0 0 0 0 0,0 0 0 0 0,0 0 0 0 0,0 1 0 0 0,0-1 0 0 0,-1 1 0 0 0,0-1 0 0 0,1 1 0 0 0,-1 0 0 0 0,-1-1 0 0 0,1 3-13 0 0,-3 2 104 0 0,0-1-1 0 0,-1 1 1 0 0,0-1-1 0 0,0 0 1 0 0,-1 0-1 0 0,0-1 1 0 0,0 1 0 0 0,0-1-1 0 0,-1 1 1 0 0,0-1-1 0 0,-1-1 1 0 0,1 1-1 0 0,-1-1 1 0 0,0 0 0 0 0,0 0-1 0 0,-1-1 1 0 0,1 0-1 0 0,-7 3-103 0 0,-21 19 152 0 0,-25 8-441 0 0,15-37-7247 0 0,36 0 2496 0 0,1 2-2559 0 0</inkml:trace>
</inkml:ink>
</file>

<file path=ppt/ink/ink2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12.8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48 295 2761 0 0,'0'0'901'0'0,"0"0"-175"0"0,0 0 270 0 0,0 0 501 0 0,0 0 356 0 0,0 0 39 0 0,0 0-201 0 0,0 0-270 0 0,0 0-286 0 0,0 0-239 0 0,34-6-136 0 0,106-17-113 0 0,-20 1 495 0 0,97-5-649 0 0,-191 27-967 0 0,42 1-1844 0 0,-24 6-4888 0 0,-32-3-1607 0 0</inkml:trace>
  <inkml:trace contextRef="#ctx0" brushRef="#br0" timeOffset="-1051.224">328 534 2048 0 0,'0'0'1457'0'0,"0"0"-61"0"0,0 0 32 0 0,0 0 135 0 0,0 0 16 0 0,0 0-148 0 0,0 0-262 0 0,0 0-337 0 0,0 0-311 0 0,0 0-249 0 0,0 0-152 0 0,0 3-33 0 0,-20 455 1348 0 0,6-349-2504 0 0,-3-39-6597 0 0,11-58 2027 0 0,4-9 4675 0 0</inkml:trace>
  <inkml:trace contextRef="#ctx0" brushRef="#br0" timeOffset="-748.246">1 593 696 0 0,'0'0'1733'0'0,"0"0"-1427"0"0,0 0-466 0 0,0 0 115 0 0,0 0 476 0 0,0 0 577 0 0,0 0 435 0 0,0 0 224 0 0,0 0-75 0 0,0 0-221 0 0,0 0-195 0 0,0 0-142 0 0,34-4-86 0 0,111-11-33 0 0,360-65 3630 0 0,-423 80-5102 0 0,-82 0 471 0 0,1 1 1 0 0,0-1-1 0 0,0 0 1 0 0,-1 0-1 0 0,1 1 1 0 0,0-1-1 0 0,0 1 1 0 0,-1-1-1 0 0,1 0 1 0 0,-1 1-1 0 0,1-1 1 0 0,0 1-1 0 0,-1-1 1 0 0,1 1-1 0 0,-1 0 1 0 0,1-1-1 0 0,-1 1 1 0 0,1 0-1 0 0,-1-1 1 0 0,0 1-1 0 0,1 0 1 0 0,-1-1-1 0 0,0 1 1 0 0,1 0-1 0 0,-1 0 1 0 0,0-1-1 0 0,0 1 1 0 0,0 0-1 0 0,0 0 1 0 0,0 0-1 0 0,0-1 1 0 0,0 1-1 0 0,0 0 1 0 0,0 0-1 0 0,0 0 1 0 0,0-1-1 0 0,0 1 1 0 0,-1 0-1 0 0,1 0 1 0 0,0-1-1 0 0,0 1 1 0 0,-1 0-1 0 0,1-1 1 0 0,-1 2 85 0 0,-18 31-8079 0 0,19-33 8021 0 0,-9 11-6146 0 0</inkml:trace>
  <inkml:trace contextRef="#ctx0" brushRef="#br0" timeOffset="-451.278">17 1252 7586 0 0,'0'0'638'0'0,"0"0"-165"0"0,0 0 295 0 0,0 0 533 0 0,0 0 340 0 0,0 0 7 0 0,0 0-197 0 0,0 0-272 0 0,0 0-231 0 0,0 0-169 0 0,33-1-142 0 0,102-5-114 0 0,52-24 867 0 0,-15-18-1046 0 0,-100 22-2946 0 0,-26 10-2082 0 0,-1 0-3317 0 0,-32 12 1982 0 0</inkml:trace>
  <inkml:trace contextRef="#ctx0" brushRef="#br0" timeOffset="603.909">960 847 3305 0 0,'0'0'1443'0'0,"0"0"-487"0"0,0 0-159 0 0,0 0 128 0 0,0 0 168 0 0,0 0 65 0 0,0 0-114 0 0,0 0-231 0 0,0 0-255 0 0,-28 33-226 0 0,-83 101-156 0 0,59-51-7 0 0,-39 97 361 0 0,128-220 675 0 0,278-382-235 0 0,-236 340-907 0 0,-77 83-64 0 0,-1 0 0 0 0,1 0 0 0 0,0 0 0 0 0,-1 1 0 0 0,1-1-1 0 0,-1 1 1 0 0,0-1 0 0 0,1 1 0 0 0,-1-1 0 0 0,0 1 0 0 0,0 0 0 0 0,0-1 0 0 0,0 1 0 0 0,0 0 0 0 0,0 0 0 0 0,-1 0 0 0 0,1 0 0 0 0,-1 0 0 0 0,1 0 0 0 0,-1 0 0 0 0,0 0 0 0 0,0 0 0 0 0,0 0 0 0 0,0 0 0 0 0,0 0 0 0 0,0 0 0 0 0,0 0 0 0 0,0 0 0 0 0,-1 0 0 0 0,1 0 0 0 0,-1-1 0 0 0,0 1 0 0 0,0 0 0 0 0,0 0 1 0 0,1 8 12 0 0,-3 212 280 0 0,6-206-308 0 0,1 0 0 0 0,1 0 0 0 0,0-1 0 0 0,1 0 0 0 0,0 0 0 0 0,1-1 0 0 0,1 1 0 0 0,0-1 0 0 0,1-1 0 0 0,10 13 16 0 0,-15-23 754 0 0,1 3-2961 0 0,-18-4-8667 0 0,8-2 7555 0 0</inkml:trace>
  <inkml:trace contextRef="#ctx0" brushRef="#br0" timeOffset="820.213">873 1053 5521 0 0,'0'0'1019'0'0,"0"0"-80"0"0,0 0 293 0 0,0 0 287 0 0,0 0 44 0 0,0 0-133 0 0,0 0-205 0 0,0 0-207 0 0,0 0-198 0 0,0 0-178 0 0,33 1-168 0 0,102 4-146 0 0,33 0-34 0 0,-125-5-2984 0 0,5 0-3961 0 0,-33 0-2032 0 0</inkml:trace>
  <inkml:trace contextRef="#ctx0" brushRef="#br0" timeOffset="3049.823">1482 1053 0 0 0,'0'0'1203'0'0,"0"0"159"0"0,0 0-17 0 0,0 0-78 0 0,0 0-125 0 0,0 0-106 0 0,32 9-47 0 0,96 25-4 0 0,-67-32 633 0 0,-53-7-1213 0 0,15-7 101 0 0,-1-1 0 0 0,0-2 0 0 0,-1 0 0 0 0,-1-1 1 0 0,0-1-1 0 0,-2 0 0 0 0,0-2 0 0 0,-1 0 0 0 0,0-1 0 0 0,-2-1 1 0 0,0 0-1 0 0,-2-1 0 0 0,1-4-506 0 0,-7 16 16 0 0,-2-1 0 0 0,1 0 0 0 0,-2 0 0 0 0,1-1 0 0 0,-1 1 1 0 0,-1-1-1 0 0,0 0 0 0 0,-1 0 0 0 0,0 0 0 0 0,-1 0 0 0 0,0 0 0 0 0,-1-9-16 0 0,-2 20-152 0 0,1 0 0 0 0,0 0 0 0 0,-1-1 0 0 0,1 1 0 0 0,-1 0 0 0 0,1 0 0 0 0,-1 0-1 0 0,0 1 1 0 0,1-1 0 0 0,-1 0 0 0 0,0 1 0 0 0,0-1 0 0 0,1 1 0 0 0,-1-1 0 0 0,0 1 0 0 0,0 0 0 0 0,0 0-1 0 0,1-1 1 0 0,-1 1 0 0 0,0 1 0 0 0,0-1 0 0 0,0 0 0 0 0,0 0 0 0 0,1 1 0 0 0,-1-1 0 0 0,0 1 0 0 0,0 0-1 0 0,1-1 1 0 0,-1 1 0 0 0,0 0 0 0 0,1 0 0 0 0,-1 0 0 0 0,1 0 0 0 0,-1 0 0 0 0,1 0 0 0 0,0 1 0 0 0,-1-1-1 0 0,1 0 1 0 0,0 1 0 0 0,-1 0 152 0 0,-90 104-4151 0 0,83-91 4106 0 0,1 0 0 0 0,1 1 0 0 0,0 0 0 0 0,1 0 0 0 0,0 0 1 0 0,2 1-1 0 0,0 0 0 0 0,0 0 0 0 0,2 0 0 0 0,0 0 0 0 0,1 6 45 0 0,1-18 95 0 0,1 0 1 0 0,-1 0-1 0 0,1-1 0 0 0,0 1 0 0 0,1-1 1 0 0,-1 1-1 0 0,1-1 0 0 0,0 1 0 0 0,0-1 1 0 0,0 0-1 0 0,0 0 0 0 0,1 0 0 0 0,0 0 0 0 0,0 0 1 0 0,0-1-1 0 0,0 1 0 0 0,1-1 0 0 0,-1 0 1 0 0,1 0-1 0 0,0 0 0 0 0,0 0 0 0 0,0-1 0 0 0,0 1 1 0 0,0-1-1 0 0,0 0 0 0 0,1-1 0 0 0,-1 1 1 0 0,1-1-1 0 0,4 1-95 0 0,3 2 344 0 0,1-2-1 0 0,-1 1 1 0 0,1-2 0 0 0,0 0 0 0 0,-1 0 0 0 0,1-1 0 0 0,0-1 0 0 0,-1 0-1 0 0,1-1 1 0 0,11-2-344 0 0,12-9 519 0 0,-1 0-1 0 0,0-2 1 0 0,-2-2-1 0 0,0-1 1 0 0,0-1 0 0 0,21-19-519 0 0,-36 27 76 0 0,0-1 1 0 0,-1 0 0 0 0,-1-1-1 0 0,0-1 1 0 0,-1-1 0 0 0,0 0-1 0 0,-2-1 1 0 0,0 0 0 0 0,0-1-1 0 0,-2-1 1 0 0,0 0 0 0 0,2-6-77 0 0,-13 24-50 0 0,-1 0 1 0 0,0 1 0 0 0,1-1-1 0 0,-1 0 1 0 0,0 1-1 0 0,1-1 1 0 0,-1 0-1 0 0,0 0 1 0 0,0 0 0 0 0,1 0-1 0 0,-1 0 1 0 0,0 1-1 0 0,0-2 1 0 0,0 1 0 0 0,1 0-1 0 0,-1 0 1 0 0,0 0-1 0 0,0 0 1 0 0,1 0 0 0 0,-1-1-1 0 0,0 1 1 0 0,1 0-1 0 0,-1 0 1 0 0,0-1-1 0 0,1 1 1 0 0,-1-1 0 0 0,0 1-1 0 0,1-1 1 0 0,-1 1-1 0 0,1-1 1 0 0,-1 1 0 0 0,1-1-1 0 0,-1 1 1 0 0,1-1-1 0 0,-1 0 1 0 0,1 1 0 0 0,-1-1-1 0 0,1 0 1 0 0,0 1-1 0 0,-1-1 1 0 0,1 0-1 0 0,0 1 1 0 0,0-1 0 0 0,0 0-1 0 0,0 0 1 0 0,-1 1-1 0 0,1-1 1 0 0,0 0 0 0 0,0 0-1 0 0,0 1 1 0 0,0-1-1 0 0,1 0 1 0 0,-1 0-1 0 0,0 1 1 0 0,0-1 0 0 0,0 0-1 0 0,1 0 1 0 0,-1 1 49 0 0,-9 7-126 0 0,0 1 0 0 0,1 0-1 0 0,0 1 1 0 0,1 0 0 0 0,0 0 0 0 0,0 0 0 0 0,1 1 0 0 0,0 0-1 0 0,1 1 1 0 0,0-1 0 0 0,0 1 0 0 0,1 0 0 0 0,1 0 0 0 0,0 0 0 0 0,0 1-1 0 0,1-1 1 0 0,1 1 0 0 0,0-1 0 0 0,0 1 0 0 0,1 0 0 0 0,1-1 0 0 0,0 5 126 0 0,4-10 107 0 0,0 0 1 0 0,0 0-1 0 0,0-1 0 0 0,1 1 1 0 0,-1-1-1 0 0,1 0 1 0 0,1-1-1 0 0,-1 0 1 0 0,1 0-1 0 0,-1 0 1 0 0,1-1-1 0 0,0 1 1 0 0,1-2-1 0 0,-1 1 1 0 0,0-1-1 0 0,1 0 1 0 0,-1-1-1 0 0,1 0 1 0 0,0 0-1 0 0,-1 0 0 0 0,1-1 1 0 0,0 0-1 0 0,0-1 1 0 0,-1 0-1 0 0,1 0 1 0 0,-1 0-1 0 0,1-1 1 0 0,-1 0-1 0 0,2-1-107 0 0,16-7 278 0 0,-1 0-1 0 0,1-1 0 0 0,-2-2 1 0 0,0 0-1 0 0,0-2 1 0 0,-2 0-1 0 0,1-1 0 0 0,-2-2 1 0 0,-1 0-1 0 0,12-13-277 0 0,-21 21 35 0 0,0 0 1 0 0,-1 0-1 0 0,0-1 0 0 0,-1 0 0 0 0,0 0 0 0 0,-1-1 0 0 0,0 0 1 0 0,-1 0-1 0 0,0-1 0 0 0,-1 0 0 0 0,0 0 0 0 0,-1 0 0 0 0,0 0 1 0 0,-2-1-1 0 0,1 1 0 0 0,-1-9-35 0 0,-3 19-79 0 0,0-1 1 0 0,0 1-1 0 0,-1 0 1 0 0,1-1-1 0 0,-1 1 0 0 0,0 0 1 0 0,0 0-1 0 0,0 0 1 0 0,0 0-1 0 0,-1 0 0 0 0,1 1 1 0 0,-1-1-1 0 0,1 1 1 0 0,-1-1-1 0 0,0 1 0 0 0,0 0 1 0 0,0 0-1 0 0,0 0 1 0 0,-1 1-1 0 0,1-1 0 0 0,0 1 1 0 0,-1 0-1 0 0,1 0 1 0 0,-1 0-1 0 0,1 0 0 0 0,-1 0 1 0 0,1 1-1 0 0,-1 0 1 0 0,0 0-1 0 0,1 0 0 0 0,-1 0 1 0 0,0 0-1 0 0,1 1 1 0 0,-1-1-1 0 0,1 1 0 0 0,-1 0 1 0 0,1 0-1 0 0,-1 0 1 0 0,1 1-1 0 0,0-1 0 0 0,0 1 1 0 0,-1 0-1 0 0,1 0 1 0 0,0 0-1 0 0,1 0 0 0 0,-2 2 80 0 0,-4 2-34 0 0,0 1 1 0 0,0 0 0 0 0,1 0 0 0 0,1 0 0 0 0,-1 1-1 0 0,1 0 1 0 0,0 1 0 0 0,1-1 0 0 0,0 1 0 0 0,0 0 0 0 0,1 0-1 0 0,0 1 1 0 0,1-1 0 0 0,0 1 0 0 0,0 0 0 0 0,1 0 0 0 0,1-1-1 0 0,-1 2 1 0 0,2-1 0 0 0,-1 0 0 0 0,1 0 0 0 0,1 0 0 0 0,0 0-1 0 0,1 3 33 0 0,2 3 44 0 0,0-1 0 0 0,1 0-1 0 0,1-1 1 0 0,0 1 0 0 0,2-1-1 0 0,-1 0 1 0 0,2-1 0 0 0,-1 1-1 0 0,2-2 1 0 0,10 12-44 0 0,-5-4-45 0 0,32 40-827 0 0,-14-21-6625 0 0,-28-32 1422 0 0</inkml:trace>
  <inkml:trace contextRef="#ctx0" brushRef="#br0" timeOffset="4203.477">3086 932 2881 0 0,'0'0'1223'0'0,"0"0"-411"0"0,0 0 15 0 0,0 0 374 0 0,0 0 289 0 0,0 0-13 0 0,0 0-191 0 0,0 0-260 0 0,0 0-260 0 0,0 0-220 0 0,0 0-169 0 0,0 0-115 0 0,0 34-88 0 0,3 104-74 0 0,-5-47 159 0 0,1-53-4500 0 0,2-37-880 0 0,1 2 1663 0 0,-1-3 1571 0 0</inkml:trace>
  <inkml:trace contextRef="#ctx0" brushRef="#br0" timeOffset="4718.889">3038 899 0 0 0,'0'0'1366'0'0,"0"0"-532"0"0,0 0-252 0 0,0 0 117 0 0,0 0 205 0 0,0 0 99 0 0,0 0-27 0 0,0 0-112 0 0,0 0-117 0 0,0 0-69 0 0,0 0-37 0 0,0 0-24 0 0,0 0-22 0 0,21-7-45 0 0,63-17-58 0 0,10 18 881 0 0,-92 6-1367 0 0,-1-1 0 0 0,1 1-1 0 0,0 0 1 0 0,-1 0-1 0 0,1 0 1 0 0,-1 0 0 0 0,1 0-1 0 0,0 1 1 0 0,-1-1-1 0 0,1 1 1 0 0,-1-1-1 0 0,1 1 1 0 0,-1-1 0 0 0,1 1-1 0 0,-1 0 1 0 0,1-1-1 0 0,-1 1 1 0 0,0 0 0 0 0,1 0-1 0 0,-1 0 1 0 0,0 0-1 0 0,0 0 1 0 0,0 1-1 0 0,0-1 1 0 0,0 0 0 0 0,0 0-1 0 0,0 1 1 0 0,0-1-1 0 0,0 1 1 0 0,0-1 0 0 0,-1 1-1 0 0,1-1 1 0 0,-1 1-1 0 0,1-1 1 0 0,-1 1-1 0 0,0-1 1 0 0,1 1 0 0 0,-1 0-1 0 0,0-1 1 0 0,0 1-1 0 0,0 0 1 0 0,0-1 0 0 0,-1 1-1 0 0,1-1 1 0 0,0 1-1 0 0,-1 0 1 0 0,1-1-1 0 0,-1 2-5 0 0,-47 82 554 0 0,46-83-558 0 0,1-1 1 0 0,0 1-1 0 0,-1 0 0 0 0,1 0 0 0 0,0 0 1 0 0,0 0-1 0 0,0 0 0 0 0,1 0 1 0 0,-1 0-1 0 0,0 1 0 0 0,1-1 1 0 0,-1 0-1 0 0,1 0 0 0 0,0 0 1 0 0,0 1-1 0 0,0-1 0 0 0,0 0 1 0 0,0 0-1 0 0,0 0 0 0 0,1 1 0 0 0,-1-1 1 0 0,1 0-1 0 0,0 0 0 0 0,-1 0 1 0 0,1 0-1 0 0,0 0 0 0 0,0 0 1 0 0,0 0-1 0 0,0 0 0 0 0,1 0 1 0 0,-1 0-1 0 0,0-1 0 0 0,1 1 0 0 0,-1 0 1 0 0,1-1-1 0 0,0 0 0 0 0,0 1 1 0 0,-1-1-1 0 0,1 0 0 0 0,0 0 1 0 0,0 0-1 0 0,0 0 0 0 0,1 1 4 0 0,106 70 175 0 0,-109-70-109 0 0,1 0-1 0 0,0 0 1 0 0,0-1 0 0 0,-1 1-1 0 0,1 0 1 0 0,-1 0 0 0 0,1 0 0 0 0,-1 0-1 0 0,0 0 1 0 0,0 0 0 0 0,0 0-1 0 0,0 0 1 0 0,0 0 0 0 0,0 0 0 0 0,-1 0-1 0 0,1 0 1 0 0,-1 0 0 0 0,1 0-1 0 0,-1 0 1 0 0,0 0 0 0 0,1 0-1 0 0,-1-1 1 0 0,0 1 0 0 0,-1 0 0 0 0,1 0-1 0 0,0-1 1 0 0,0 1 0 0 0,-1-1-1 0 0,1 1 1 0 0,0-1 0 0 0,-1 0 0 0 0,0 1-1 0 0,1-1 1 0 0,-1 0 0 0 0,0 0-1 0 0,1 0 1 0 0,-1 0 0 0 0,0-1-1 0 0,0 1 1 0 0,0 0 0 0 0,-2 0-66 0 0,-116 31-204 0 0,79-29-3487 0 0,-2-2-5261 0 0,40-1 5346 0 0</inkml:trace>
  <inkml:trace contextRef="#ctx0" brushRef="#br0" timeOffset="5023.868">3658 807 7042 0 0,'0'0'880'0'0,"0"0"-160"0"0,0 0 127 0 0,0 0 233 0 0,0 0 87 0 0,0 0-88 0 0,0 0-166 0 0,0 0-202 0 0,0 0-199 0 0,0 0-130 0 0,0 0-93 0 0,-9 34-78 0 0,-28 107-62 0 0,27-66 36 0 0,9 39-124 0 0,1-88-4071 0 0,0-1-4450 0 0,0-24 4702 0 0</inkml:trace>
  <inkml:trace contextRef="#ctx0" brushRef="#br0" timeOffset="5271.387">3625 840 800 0 0,'0'0'918'0'0,"0"0"-71"0"0,0 0 153 0 0,0 0 185 0 0,0 0 49 0 0,0 0-36 0 0,0 0-38 0 0,0 0-77 0 0,0 0-144 0 0,0 0-177 0 0,0 0-173 0 0,0 0-180 0 0,32-2-140 0 0,97-2-110 0 0,-44 2-1157 0 0,-73 7-1429 0 0,-10 5-4465 0 0,-2-6 4657 0 0</inkml:trace>
  <inkml:trace contextRef="#ctx0" brushRef="#br0" timeOffset="5455.004">3609 1050 1152 0 0,'0'0'903'0'0,"0"0"233"0"0,0 0 518 0 0,0 0 292 0 0,0 0 38 0 0,0 0-147 0 0,0 0-266 0 0,0 0-311 0 0,0 0-313 0 0,0 0-243 0 0,0 0-204 0 0,0 0-121 0 0,32 0-90 0 0,103 1-73 0 0,-44-15 58 0 0,-68 5-306 0 0,43-7-994 0 0,-16 5-5019 0 0,-33 4-3604 0 0</inkml:trace>
  <inkml:trace contextRef="#ctx0" brushRef="#br0" timeOffset="6803.221">4485 0 24 0 0,'0'0'1706'0'0,"0"0"-619"0"0,0 0-202 0 0,0 0 66 0 0,0 0 140 0 0,0 0 77 0 0,0 0-22 0 0,0 0-30 0 0,0 0-114 0 0,0 0-176 0 0,0 0-125 0 0,0 0-143 0 0,-14 8-82 0 0,-46 24-14 0 0,56-30-358 0 0,1 0 0 0 0,-1 0 0 0 0,1 1 0 0 0,-1 0 0 0 0,1 0 0 0 0,0 0 0 0 0,0 0 0 0 0,0 0 0 0 0,1 0 0 0 0,-1 1 0 0 0,1 0 0 0 0,0-1 0 0 0,0 1 0 0 0,0 0 0 0 0,0 0 0 0 0,-1 4-104 0 0,-2 5 378 0 0,-14 39 255 0 0,3 0 0 0 0,2 0-1 0 0,2 1 1 0 0,3 1 0 0 0,2 0 0 0 0,2 0 0 0 0,3 1 0 0 0,3 27-633 0 0,1-37 284 0 0,1-1 0 0 0,2 1 0 0 0,3-1-1 0 0,1 0 1 0 0,2 0 0 0 0,2-1-1 0 0,2-1 1 0 0,17 33-284 0 0,-18-49 204 0 0,1-1 0 0 0,1-1 0 0 0,1 0-1 0 0,1-1 1 0 0,1-1 0 0 0,2 0-204 0 0,37 26 446 0 0,-53-46-1150 0 0,-7-10-4282 0 0,5 0-5924 0 0,0 4 3267 0 0</inkml:trace>
  <inkml:trace contextRef="#ctx0" brushRef="#br0" timeOffset="7538.912">5022 229 6545 0 0,'0'0'501'0'0,"0"0"-203"0"0,0 0 184 0 0,0 0 418 0 0,0 0 199 0 0,0 0-8 0 0,0 0-167 0 0,0 0-239 0 0,-6 34-222 0 0,-21 108-183 0 0,-2 123-971 0 0,18-229-1773 0 0,-4-16-5969 0 0,10-17 6753 0 0</inkml:trace>
  <inkml:trace contextRef="#ctx0" brushRef="#br0" timeOffset="7967.973">4870 122 4601 0 0,'0'0'743'0'0,"0"0"-322"0"0,0 0-21 0 0,0 0 216 0 0,0 0 205 0 0,0 0 111 0 0,0 0 55 0 0,0 0-35 0 0,0 0-63 0 0,0 0-99 0 0,36-9-146 0 0,113-25-134 0 0,-65 27 123 0 0,-72 10-516 0 0,-10-3-104 0 0,16 2 130 0 0,0 1 0 0 0,0 1 1 0 0,0 1-1 0 0,-1 0 1 0 0,1 1-1 0 0,-1 1 1 0 0,6 4-144 0 0,-22-10-6 0 0,0-1 1 0 0,1 1 0 0 0,-1 0 0 0 0,0 0 0 0 0,0-1 0 0 0,1 1 0 0 0,-1 0 0 0 0,0 0 0 0 0,0 0 0 0 0,0 1 0 0 0,0-1 0 0 0,0 0-1 0 0,-1 0 1 0 0,1 0 0 0 0,0 1 0 0 0,-1-1 0 0 0,1 0 0 0 0,0 1 0 0 0,-1-1 0 0 0,0 0 0 0 0,1 1 0 0 0,-1-1 0 0 0,0 1-1 0 0,0-1 1 0 0,1 1 0 0 0,-1-1 0 0 0,0 1 0 0 0,-1-1 0 0 0,1 0 0 0 0,0 1 0 0 0,0-1 0 0 0,-1 1 0 0 0,1-1 0 0 0,0 1 0 0 0,-1-1-1 0 0,0 0 1 0 0,1 1 0 0 0,-1-1 0 0 0,0 0 0 0 0,1 0 0 0 0,-1 1 0 0 0,0-1 0 0 0,0 0 0 0 0,0 0 0 0 0,0 0 0 0 0,-1 0 5 0 0,-53 46-125 0 0,-154 77 310 0 0,206-122-174 0 0,1 0 0 0 0,0 0 0 0 0,-1 0 0 0 0,1 0-1 0 0,0 0 1 0 0,0 0 0 0 0,0 1 0 0 0,0-1 0 0 0,0 1 0 0 0,1-1-1 0 0,-1 1 1 0 0,1 0 0 0 0,0 0 0 0 0,0-1 0 0 0,0 1 0 0 0,0 0-1 0 0,0 0 1 0 0,0 0 0 0 0,1 0 0 0 0,0 0 0 0 0,-1 0 0 0 0,1 0-1 0 0,0 0 1 0 0,1 0 0 0 0,-1 0 0 0 0,0 0 0 0 0,1 0-1 0 0,0 0 1 0 0,0 0 0 0 0,-1 0 0 0 0,2 0 0 0 0,-1 0 0 0 0,0 0-1 0 0,1-1 1 0 0,-1 1 0 0 0,1 0 0 0 0,0-1 0 0 0,0 0 0 0 0,0 1-1 0 0,0-1 1 0 0,0 0 0 0 0,0 0 0 0 0,1 0 0 0 0,-1 0 0 0 0,1 0-1 0 0,-1-1 1 0 0,1 1 0 0 0,0-1 0 0 0,1 1-11 0 0,124 91 1539 0 0,-117-86-4711 0 0,-3-10-7940 0 0,-6 2 8427 0 0</inkml:trace>
  <inkml:trace contextRef="#ctx0" brushRef="#br0" timeOffset="8201.933">5446 265 4785 0 0,'0'0'708'0'0,"0"0"120"0"0,0 0 450 0 0,0 0 216 0 0,0 0-25 0 0,0 0-190 0 0,0 0-311 0 0,0 0-295 0 0,0 0-249 0 0,3 31-187 0 0,11 95-97 0 0,-3-52-38 0 0,-6-17-783 0 0,-4-43-177 0 0,0-7-1461 0 0,-1 2-5541 0 0,0-6 5193 0 0</inkml:trace>
  <inkml:trace contextRef="#ctx0" brushRef="#br0" timeOffset="8655.622">5398 210 0 0 0,'0'0'1760'0'0,"0"0"-1018"0"0,0 0-341 0 0,0 0 54 0 0,0 0 132 0 0,0 0 158 0 0,0 0 73 0 0,0 0 19 0 0,0 0-14 0 0,0 0-87 0 0,0 0-101 0 0,0 0-83 0 0,0 0-50 0 0,30-6-53 0 0,91-19-50 0 0,-66 25 281 0 0,-50 5-579 0 0,-4-3-51 0 0,0 1 0 0 0,0 0 0 0 0,0-1 0 0 0,0 1-1 0 0,0 0 1 0 0,-1 0 0 0 0,1 0 0 0 0,-1 0 0 0 0,0 0-1 0 0,0-1 1 0 0,0 1 0 0 0,0 0 0 0 0,0 0 0 0 0,-1 0-1 0 0,1 0 1 0 0,-1 0 0 0 0,0-1 0 0 0,0 1 0 0 0,0 0-1 0 0,0-1 1 0 0,0 1 0 0 0,-1 0 0 0 0,1-1 0 0 0,-1 1-1 0 0,1-1 1 0 0,-1 0 0 0 0,0 0 0 0 0,0 0 0 0 0,0 0-1 0 0,0 0 1 0 0,-1 0 0 0 0,1 0 0 0 0,0-1 0 0 0,-1 1-1 0 0,0-1 1 0 0,1 1 0 0 0,-1-1-50 0 0,-12 14 64 0 0,2-2 6 0 0,10-11-68 0 0,-1 1-1 0 0,1 0 0 0 0,0 0 1 0 0,0 0-1 0 0,0 0 1 0 0,0 1-1 0 0,0-1 1 0 0,1 1-1 0 0,0-1 1 0 0,-1 1-1 0 0,1 0 0 0 0,1 0 1 0 0,-1 0-1 0 0,1 0 1 0 0,-1 0-1 0 0,1 1 1 0 0,0-1-1 0 0,0 0 0 0 0,1 0 1 0 0,0 1-1 0 0,-1-1 1 0 0,2 2-2 0 0,1-2 9 0 0,1-1 0 0 0,0 0 1 0 0,1 0-1 0 0,-1 0 0 0 0,0 0 0 0 0,1-1 1 0 0,0 1-1 0 0,-1-1 0 0 0,1 0 0 0 0,0 0 1 0 0,0 0-1 0 0,1 0 0 0 0,-1-1 0 0 0,0 0 1 0 0,0 0-1 0 0,1 0 0 0 0,-1 0 0 0 0,0-1 0 0 0,1 0-9 0 0,11 4 49 0 0,-3-1-12 0 0,-7-2-17 0 0,-1 0 1 0 0,1 0-1 0 0,0 0 1 0 0,0 1-1 0 0,-1 0 1 0 0,1 0-1 0 0,-1 1 1 0 0,1-1-1 0 0,-1 1 1 0 0,0 0-1 0 0,0 1 1 0 0,0-1-1 0 0,-1 1 1 0 0,2 2-21 0 0,-6-4 74 0 0,0 1 0 0 0,0-1 0 0 0,0 1 0 0 0,-1-1 1 0 0,1 1-1 0 0,-1-1 0 0 0,0 1 0 0 0,1-1 0 0 0,-1 1 0 0 0,0-1 0 0 0,-1 0 0 0 0,1 1 0 0 0,0-1 1 0 0,-1 0-1 0 0,1 0 0 0 0,-1 0 0 0 0,0 0 0 0 0,1 0 0 0 0,-1-1 0 0 0,0 1 0 0 0,0 0 0 0 0,0-1 1 0 0,-1 1-1 0 0,1-1 0 0 0,0 0 0 0 0,0 0 0 0 0,-1 0 0 0 0,-1 1-74 0 0,-5 3 88 0 0,-83 47-66 0 0,26-16-4526 0 0,54-32-2527 0 0,6-4 2602 0 0</inkml:trace>
  <inkml:trace contextRef="#ctx0" brushRef="#br0" timeOffset="9223.009">4759 869 2008 0 0,'0'0'1061'0'0,"0"0"-66"0"0,0 0 209 0 0,0 0 259 0 0,0 0 78 0 0,0 0-44 0 0,33-10-96 0 0,107-30-107 0 0,36-2 1641 0 0,306-63 534 0 0,-158 46-4216 0 0,-288 53 419 0 0,1-3-900 0 0,0-1-2987 0 0,-14 8-4834 0 0,-22 2 5748 0 0</inkml:trace>
  <inkml:trace contextRef="#ctx0" brushRef="#br0" timeOffset="9568.963">5218 921 1864 0 0,'0'0'3849'0'0,"0"0"-2499"0"0,0 0-838 0 0,0 0 153 0 0,0 0 370 0 0,0 0 272 0 0,0 0 39 0 0,0 0-161 0 0,0 0-295 0 0,0 0-239 0 0,0 0-148 0 0,0 0-123 0 0,5 28-79 0 0,16 89-77 0 0,-15 25-195 0 0,-15-71-1482 0 0,-3-25-7554 0 0,10-42 3376 0 0</inkml:trace>
  <inkml:trace contextRef="#ctx0" brushRef="#br0" timeOffset="10111.941">5105 961 1416 0 0,'0'0'1418'0'0,"0"0"-196"0"0,0 0-80 0 0,0 0 5 0 0,0 0-41 0 0,0 0-78 0 0,0 0-60 0 0,0 0-22 0 0,0 0-15 0 0,33-19-36 0 0,99-58-63 0 0,-65 51 263 0 0,-56 27-867 0 0,16-2 349 0 0,-18 0-438 0 0,0 1 1 0 0,1-1-1 0 0,-1 2 0 0 0,0-1 0 0 0,0 1 0 0 0,0 0 0 0 0,0 1 0 0 0,0 0 0 0 0,0 1 0 0 0,0 0 0 0 0,-1 0 0 0 0,0 1 1 0 0,4 1-140 0 0,-11-3 24 0 0,1 1 0 0 0,-1-1 0 0 0,0 0 1 0 0,0 0-1 0 0,0 0 0 0 0,0 1 0 0 0,0-1 1 0 0,0 1-1 0 0,-1-1 0 0 0,1 0 0 0 0,-1 1 1 0 0,0-1-1 0 0,0 1 0 0 0,1-1 1 0 0,-2 1-1 0 0,1-1 0 0 0,0 1 0 0 0,0-1 1 0 0,-1 1-1 0 0,1-1 0 0 0,-1 1 0 0 0,0-1 1 0 0,0 1-1 0 0,0-1 0 0 0,0 0 0 0 0,0 0 1 0 0,0 0-1 0 0,-1 0 0 0 0,1 1 1 0 0,-1-2-1 0 0,0 1 0 0 0,1 0 0 0 0,-1 0 1 0 0,0 0-1 0 0,0-1 0 0 0,0 1 0 0 0,0-1 1 0 0,0 0-1 0 0,0 1 0 0 0,-1-1 0 0 0,1 0-24 0 0,-142 94-1 0 0,142-92-16 0 0,-1 1 0 0 0,1 0 0 0 0,0 0 0 0 0,0 0-1 0 0,0 0 1 0 0,1 0 0 0 0,-1 0 0 0 0,1 0 0 0 0,0 1 0 0 0,0-1 0 0 0,1 0-1 0 0,-1 1 1 0 0,1-1 0 0 0,0 0 0 0 0,0 1 0 0 0,1-1 0 0 0,0 4 17 0 0,-1 6 39 0 0,2-10 6 0 0,0 1 1 0 0,1-1-1 0 0,0 0 0 0 0,-1 0 1 0 0,1 0-1 0 0,1 0 1 0 0,-1 0-1 0 0,0-1 0 0 0,1 1 1 0 0,0-1-1 0 0,0 0 0 0 0,0 0 1 0 0,0 0-1 0 0,0-1 0 0 0,2 1-45 0 0,-4-2 38 0 0,97 52 1319 0 0,-69-52-3478 0 0,-14-6-6255 0 0,-12 4 5540 0 0,0-2-3407 0 0</inkml:trace>
  <inkml:trace contextRef="#ctx0" brushRef="#br0" timeOffset="10630.974">5716 1064 2272 0 0,'0'0'2224'0'0,"0"0"-1169"0"0,0 0-414 0 0,0 0 160 0 0,0 0 254 0 0,0 0 134 0 0,0 0-34 0 0,0 0-185 0 0,0 0-232 0 0,0 0-230 0 0,0 0-201 0 0,0 0-147 0 0,-15 28-96 0 0,-48 85-51 0 0,-6-12-429 0 0,61-96-197 0 0,19-24 938 0 0,22-24 374 0 0,2 2 1 0 0,2 2-1 0 0,2 1 0 0 0,1 1 1 0 0,44-29-700 0 0,-84 65-8 0 0,1 0 0 0 0,0 0-1 0 0,-1 0 1 0 0,1 0 0 0 0,0 0 0 0 0,0 0 0 0 0,0 0 0 0 0,0 0 0 0 0,0 0 0 0 0,0 0 0 0 0,0 1 0 0 0,0-1 0 0 0,0 0 0 0 0,1 1-1 0 0,-1-1 1 0 0,0 1 0 0 0,0-1 0 0 0,1 1 0 0 0,-1 0 0 0 0,0 0 0 0 0,0-1 0 0 0,1 1 0 0 0,-1 0 0 0 0,0 0 0 0 0,1 0 0 0 0,-1 0-1 0 0,0 0 1 0 0,1 1 0 0 0,-1-1 0 0 0,0 0 0 0 0,0 1 0 0 0,1-1 0 0 0,-1 1 0 0 0,0-1 0 0 0,0 1 0 0 0,0-1 0 0 0,0 1 0 0 0,1 0-1 0 0,-1 0 1 0 0,0-1 0 0 0,0 1 0 0 0,0 0 0 0 0,-1 0 0 0 0,1 0 0 0 0,0 0 0 0 0,0 0 0 0 0,0 0 0 0 0,-1 0 0 0 0,1 1 0 0 0,-1-1-1 0 0,1 0 1 0 0,-1 0 0 0 0,1 1 0 0 0,-1-1 0 0 0,0 0 0 0 0,1 0 0 0 0,-1 1 0 0 0,0-1 0 0 0,0 0 0 0 0,0 1 0 0 0,0-1 0 0 0,0 0-1 0 0,0 0 1 0 0,0 1 0 0 0,-1 0 8 0 0,1 6-2 0 0,16 112-166 0 0,10-61-19 0 0,-22-50-105 0 0,-4-10 336 0 0,-1 1-1 0 0,1 0 1 0 0,0 0-1 0 0,-1 0 1 0 0,1 0-1 0 0,-1 0 0 0 0,1-1 1 0 0,0 1-1 0 0,-1 0 1 0 0,1 0-1 0 0,-1 0 1 0 0,1 0-1 0 0,-1 0 1 0 0,1 0-1 0 0,-1 0 1 0 0,1 0-1 0 0,0 1 0 0 0,-1-1 1 0 0,1 0-1 0 0,-1 0 1 0 0,1 0-1 0 0,0 0 1 0 0,-1 1-1 0 0,1-1 1 0 0,-1 0-1 0 0,1 0 0 0 0,0 0 1 0 0,-1 1-1 0 0,1-1 1 0 0,0 0-1 0 0,0 1 1 0 0,-1-1-1 0 0,1 0 1 0 0,0 1-1 0 0,0-1 0 0 0,-1 0 1 0 0,1 1-1 0 0,0-1 1 0 0,0 1-1 0 0,0-1 1 0 0,-1 0-1 0 0,1 1 1 0 0,0-1-1 0 0,0 1 1 0 0,0-1-1 0 0,0 1 0 0 0,0-1 1 0 0,0 0-1 0 0,0 1 1 0 0,0-1-1 0 0,0 1 1 0 0,0-1-1 0 0,0 1 1 0 0,1-1-1 0 0,-1 0 0 0 0,0 1 1 0 0,0-1-1 0 0,0 1-43 0 0,-160-71 1578 0 0,118 47-4993 0 0,-1 2-4936 0 0,35 18 1249 0 0</inkml:trace>
  <inkml:trace contextRef="#ctx0" brushRef="#br0" timeOffset="11021.885">6028 155 1480 0 0,'0'0'1874'0'0,"0"0"-156"0"0,0 0-50 0 0,0 0-42 0 0,0 0-122 0 0,0 0-217 0 0,0 0-283 0 0,0 0-204 0 0,0 0-111 0 0,0 0-48 0 0,0 0 21 0 0,0 0-18 0 0,0 0-70 0 0,8 9-47 0 0,63 81 907 0 0,-41-29-1164 0 0,-3 1-1 0 0,-3 1 1 0 0,-2 1 0 0 0,-4 1 0 0 0,-2 1 0 0 0,-3 1-1 0 0,3 55-269 0 0,-13 114-436 0 0,-5-223 304 0 0,0-1 0 0 0,0 1 0 0 0,-2-1 0 0 0,1 0 0 0 0,-1 0 0 0 0,-1 0 0 0 0,0-1 0 0 0,-1 1 0 0 0,0-1 0 0 0,-1 0 0 0 0,0-1 0 0 0,-7 8 132 0 0,-74 56-5675 0 0,28-38-3252 0 0,47-32 5529 0 0</inkml:trace>
  <inkml:trace contextRef="#ctx0" brushRef="#br0" timeOffset="11517.901">6328 107 2465 0 0,'0'0'2613'0'0,"0"0"-800"0"0,0 0-317 0 0,0 0-137 0 0,0 0-19 0 0,0 0-98 0 0,0 0-135 0 0,0 0-80 0 0,0 0-103 0 0,0 0-67 0 0,0 0-63 0 0,0 0-122 0 0,0 0-118 0 0,14 0-46 0 0,118 0 1199 0 0,-12 8-836 0 0,-119-8-867 0 0,0 1-1 0 0,0-1 1 0 0,0 1 0 0 0,0-1 0 0 0,0 1 0 0 0,0-1 0 0 0,0 1 0 0 0,0 0 0 0 0,0-1 0 0 0,0 1 0 0 0,0 0 0 0 0,0 0 0 0 0,0 0 0 0 0,-1 0 0 0 0,1 0 0 0 0,0 0 0 0 0,-1 0 0 0 0,1 0 0 0 0,0 0 0 0 0,-1 0 0 0 0,0 0 0 0 0,1 0 0 0 0,-1 0 0 0 0,1 0 0 0 0,-1 1 0 0 0,0-1 0 0 0,0 0-1 0 0,0 0 1 0 0,0 0 0 0 0,0 1 0 0 0,0-1 0 0 0,0 0 0 0 0,0 0 0 0 0,0 0 0 0 0,-1 0 0 0 0,1 1 0 0 0,0-1 0 0 0,-1 0 0 0 0,1 0 0 0 0,-1 0 0 0 0,1 0 0 0 0,-1 0 0 0 0,0 0-4 0 0,-27 48 239 0 0,13-31-210 0 0,9-12-14 0 0,1 0 0 0 0,-1 0-1 0 0,1 0 1 0 0,1 1 0 0 0,-1-1 0 0 0,1 1-1 0 0,0 0 1 0 0,0 1 0 0 0,1-1 0 0 0,0 1 0 0 0,0-1-1 0 0,1 1 1 0 0,0 0 0 0 0,0 3-15 0 0,4-9 28 0 0,-1 1 0 0 0,1-1 1 0 0,0 0-1 0 0,0 1 0 0 0,0-1 0 0 0,0 0 1 0 0,0 0-1 0 0,1 0 0 0 0,-1-1 0 0 0,1 1 0 0 0,-1-1 1 0 0,1 1-1 0 0,0-1 0 0 0,-1 0 0 0 0,1 0 1 0 0,0 0-1 0 0,0 0 0 0 0,0 0 0 0 0,0-1 0 0 0,0 1 1 0 0,0-1-1 0 0,0 0 0 0 0,-1 0 0 0 0,1 0 0 0 0,0 0 1 0 0,0 0-1 0 0,0-1 0 0 0,0 1 0 0 0,0-1 1 0 0,2-1-29 0 0,5 2 83 0 0,62-12-110 0 0,-30 3-5024 0 0,-33 8-960 0 0,-5 1-5256 0 0</inkml:trace>
  <inkml:trace contextRef="#ctx0" brushRef="#br0" timeOffset="11918.863">6885 571 9362 0 0,'0'0'1242'0'0,"0"0"-208"0"0,0 0 176 0 0,0 0 294 0 0,0 0 49 0 0,0 0-170 0 0,0 0-212 0 0,0 0-191 0 0,0 0-145 0 0,0 0-142 0 0,0 0-97 0 0,34 5-104 0 0,108 14-109 0 0,-1-17 428 0 0,-95-7-655 0 0,70-1-15 0 0,-65 6-4976 0 0,-72 7-6588 0 0,9-3 4135 0 0</inkml:trace>
  <inkml:trace contextRef="#ctx0" brushRef="#br0" timeOffset="12169.896">7018 803 2008 0 0,'0'0'2372'0'0,"0"0"-188"0"0,0 0 73 0 0,0 0 76 0 0,0 0-132 0 0,0 0-319 0 0,0 0-402 0 0,0 0-372 0 0,0 0-302 0 0,0 0-229 0 0,33 7-167 0 0,106 23-121 0 0,-42-26 41 0 0,-73-8-308 0 0,64-9-1048 0 0,-31 3-6250 0 0,-57 9 7142 0 0,17-5-10553 0 0</inkml:trace>
</inkml:ink>
</file>

<file path=ppt/ink/ink2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30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1 622 1176 0 0,'0'0'1418'0'0,"0"0"-205"0"0,0 0 42 0 0,0 0 178 0 0,0 0 82 0 0,0 0-32 0 0,0 0-76 0 0,0 0-99 0 0,0 0-149 0 0,0 0-178 0 0,0 0-223 0 0,0 0-221 0 0,34-32-115 0 0,106-102-51 0 0,-71 58 463 0 0,-58 63-643 0 0,-1 0 0 0 0,0 0-1 0 0,-1-1 1 0 0,-1 0-1 0 0,0-1 1 0 0,-1 0 0 0 0,0 0-1 0 0,-1 0 1 0 0,-1-1-1 0 0,-1 0 1 0 0,0 0 0 0 0,-1 0-1 0 0,1-14-190 0 0,-4 28-43 0 0,0 1-1 0 0,0-1 1 0 0,0 1 0 0 0,0-1-1 0 0,0 1 1 0 0,0-1-1 0 0,0 1 1 0 0,0-1 0 0 0,0 1-1 0 0,-1-1 1 0 0,1 1-1 0 0,-1-1 1 0 0,1 1-1 0 0,-1 0 1 0 0,1-1 0 0 0,-1 1-1 0 0,0 0 1 0 0,0-1-1 0 0,0 1 1 0 0,0 0 0 0 0,0 0-1 0 0,0 0 1 0 0,0 0-1 0 0,0 0 1 0 0,0 0-1 0 0,0 0 1 0 0,-1 0 0 0 0,1 0-1 0 0,0 0 1 0 0,-1 1-1 0 0,1-1 1 0 0,-1 1 0 0 0,1-1-1 0 0,0 1 1 0 0,-1-1-1 0 0,1 1 1 0 0,-1 0 0 0 0,1 0-1 0 0,-1 0 1 0 0,1 0-1 0 0,-1 0 1 0 0,1 0-1 0 0,-1 0 1 0 0,0 0 0 0 0,1 0-1 0 0,0 1 1 0 0,-2-1 43 0 0,-3 4-124 0 0,0-1 0 0 0,0 1 0 0 0,1-1 0 0 0,-1 1 0 0 0,1 1 1 0 0,0-1-1 0 0,0 1 0 0 0,0 0 0 0 0,0 0 0 0 0,1 1 0 0 0,0-1 0 0 0,0 1 1 0 0,1 0-1 0 0,0 0 0 0 0,0 0 0 0 0,-1 2 124 0 0,-5 10-2 0 0,2 0-1 0 0,-1 1 1 0 0,2-1 0 0 0,1 2 0 0 0,0-1-1 0 0,1 0 1 0 0,1 1 0 0 0,1 0 0 0 0,1-1-1 0 0,1 19 3 0 0,0-32 46 0 0,1 0 0 0 0,0 0 0 0 0,0 0-1 0 0,0 0 1 0 0,1 0 0 0 0,-1 0 0 0 0,2 0-1 0 0,-1 0 1 0 0,1 0 0 0 0,-1-1 0 0 0,1 0-1 0 0,1 1 1 0 0,-1-1 0 0 0,1 0 0 0 0,0-1 0 0 0,0 1-1 0 0,1-1 1 0 0,-1 1 0 0 0,1-1 0 0 0,0-1-1 0 0,0 1 1 0 0,0-1 0 0 0,0 0 0 0 0,1 0-1 0 0,-1 0 1 0 0,1-1 0 0 0,0 0 0 0 0,4 1-46 0 0,1 1 178 0 0,0-2 0 0 0,0 0 0 0 0,0 0 0 0 0,0-1 1 0 0,1 0-1 0 0,-1-1 0 0 0,1 0 0 0 0,-1-1 0 0 0,0 0 1 0 0,0-1-1 0 0,1 0 0 0 0,-1 0 0 0 0,0-2 0 0 0,-1 1 1 0 0,6-4-179 0 0,14-5 182 0 0,0-2 1 0 0,-1-1 0 0 0,-1-2 0 0 0,0 0 0 0 0,-1-2 0 0 0,-1-1 0 0 0,-1-1 0 0 0,-1-1-1 0 0,-1-2 1 0 0,-1 0 0 0 0,-1-1 0 0 0,-1-1 0 0 0,-1-1 0 0 0,-2 0 0 0 0,1-4-183 0 0,0-53-22 0 0,-19 82-36 0 0,0 0-1 0 0,0 0 0 0 0,0 0 0 0 0,0 0 1 0 0,0 0-1 0 0,0 1 0 0 0,-1-1 1 0 0,1 0-1 0 0,0 1 0 0 0,-1-1 0 0 0,1 1 1 0 0,-1 0-1 0 0,0-1 0 0 0,0 1 0 0 0,1 0 1 0 0,-1 0-1 0 0,0 0 0 0 0,0 0 0 0 0,0 0 1 0 0,0 1-1 0 0,0-1 0 0 0,0 1 0 0 0,0-1 1 0 0,0 1-1 0 0,0 0 0 0 0,0 0 0 0 0,-1 0 1 0 0,1 0-1 0 0,0 0 0 0 0,0 0 0 0 0,0 0 1 0 0,0 1-1 0 0,0-1 0 0 0,0 1 1 0 0,0-1-1 0 0,0 1 0 0 0,0 0 0 0 0,0 0 1 0 0,0 0-1 0 0,0 0 0 0 0,1 0 0 0 0,-1 0 1 0 0,0 1-1 0 0,0 0 59 0 0,-10 9-139 0 0,0 0 1 0 0,2 1-1 0 0,-1 1 0 0 0,1-1 0 0 0,1 1 1 0 0,1 1-1 0 0,0 0 0 0 0,0 0 1 0 0,1 1-1 0 0,1 0 0 0 0,1 0 1 0 0,-1 2 138 0 0,4-11 4 0 0,0 0 0 0 0,0 0 0 0 0,0 0 0 0 0,1 0 1 0 0,0 0-1 0 0,0 1 0 0 0,1-1 0 0 0,0 0 1 0 0,0 0-1 0 0,0 1 0 0 0,1-1 0 0 0,0 0 1 0 0,0 0-1 0 0,0 0 0 0 0,1 0 0 0 0,0 0 1 0 0,0 0-1 0 0,0 0 0 0 0,1 0 0 0 0,0-1 0 0 0,0 0 1 0 0,1 1-1 0 0,-1-1 0 0 0,1 0 0 0 0,0-1 1 0 0,1 1-1 0 0,-1-1 0 0 0,1 1 0 0 0,0-1 1 0 0,0-1-1 0 0,0 1 0 0 0,0-1 0 0 0,0 0 1 0 0,4 1-5 0 0,7 1 148 0 0,1-1 0 0 0,0-1 1 0 0,-1 0-1 0 0,1-2 0 0 0,0 0 1 0 0,1 0-1 0 0,-1-2 1 0 0,0 0-1 0 0,0-1 0 0 0,-1-1 1 0 0,1 0-1 0 0,0-1 1 0 0,-1-1-1 0 0,0-1 0 0 0,0 0 1 0 0,0-1-1 0 0,-1-1 0 0 0,0 0 1 0 0,1-2-149 0 0,12-7 32 0 0,-1-1 1 0 0,-1-1 0 0 0,0-2-1 0 0,-2 0 1 0 0,0-1 0 0 0,-2-2-1 0 0,0 0 1 0 0,-2-2-1 0 0,0 0 1 0 0,-2-1 0 0 0,3-8-33 0 0,-18 29-167 0 0,1 0 0 0 0,-1-1 0 0 0,0 1 0 0 0,-1-1 1 0 0,0 1-1 0 0,0-1 0 0 0,0 0 0 0 0,-1 0 1 0 0,0 0-1 0 0,0 0 0 0 0,-1 0 0 0 0,0 0 0 0 0,0 0 1 0 0,-1 0-1 0 0,1 0 0 0 0,-1 0 0 0 0,-1 1 1 0 0,-1-6 166 0 0,1 11-89 0 0,0-1 0 0 0,-1 0 0 0 0,1 1 0 0 0,-1 0 0 0 0,1-1 0 0 0,-1 1 1 0 0,1 0-1 0 0,-1 0 0 0 0,0 0 0 0 0,1 1 0 0 0,-1-1 0 0 0,0 1 0 0 0,0-1 0 0 0,0 1 1 0 0,1 0-1 0 0,-1 0 0 0 0,0 0 0 0 0,0 1 0 0 0,0-1 0 0 0,1 1 0 0 0,-1-1 0 0 0,0 1 1 0 0,0 0-1 0 0,1 0 0 0 0,-1 0 0 0 0,1 0 0 0 0,-1 1 0 0 0,1-1 0 0 0,-1 1 0 0 0,1 0 1 0 0,0-1-1 0 0,0 1 0 0 0,0 0 0 0 0,0 0 0 0 0,0 0 0 0 0,-1 1 89 0 0,-8 10-5 0 0,0-1-1 0 0,1 1 0 0 0,0 1 0 0 0,1 0 1 0 0,1 0-1 0 0,0 1 0 0 0,1 0 0 0 0,0 0 1 0 0,1 1-1 0 0,1 0 0 0 0,1 0 0 0 0,0 0 1 0 0,1 0-1 0 0,1 1 0 0 0,0-1 1 0 0,1 1-1 0 0,1 0 0 0 0,1-1 0 0 0,0 1 1 0 0,1 2 5 0 0,1-5 79 0 0,1 0 1 0 0,0 0 0 0 0,0-1-1 0 0,2 1 1 0 0,-1-1 0 0 0,2 0-1 0 0,0-1 1 0 0,0 1 0 0 0,1-1-1 0 0,1-1 1 0 0,0 1 0 0 0,1-2-1 0 0,0 1 1 0 0,0-1 0 0 0,1-1-1 0 0,0 0 1 0 0,1 0 0 0 0,0-1-1 0 0,5 2-79 0 0,58 20-463 0 0,-24-19-6250 0 0,-38-11-2761 0 0</inkml:trace>
  <inkml:trace contextRef="#ctx0" brushRef="#br0" timeOffset="701.135">1614 409 2841 0 0,'0'0'2227'0'0,"0"0"-884"0"0,0 0-280 0 0,0 0 238 0 0,0 0 254 0 0,0 0 75 0 0,0 0-190 0 0,0 0-338 0 0,0 0-251 0 0,0 0-205 0 0,0 0-167 0 0,0 0-136 0 0,-2 32-123 0 0,-4 98-75 0 0,1 12-433 0 0,1-114-487 0 0,1-16-2088 0 0,2 1-6640 0 0,1-9 5746 0 0</inkml:trace>
  <inkml:trace contextRef="#ctx0" brushRef="#br0" timeOffset="1231.101">1593 387 6433 0 0,'0'0'1319'0'0,"0"0"-186"0"0,0 0 20 0 0,0 0 122 0 0,0 0 4 0 0,0 0-105 0 0,0 0-164 0 0,0 0-153 0 0,0 0-128 0 0,0 0-138 0 0,0 0-116 0 0,0 0-91 0 0,33-8-56 0 0,99-21-45 0 0,-38 21 319 0 0,-92 8-586 0 0,0 0-1 0 0,0-1 0 0 0,-1 1 0 0 0,1 0 0 0 0,0 0 0 0 0,0 0 0 0 0,0 0 0 0 0,-1 0 1 0 0,1 1-1 0 0,0-1 0 0 0,0 0 0 0 0,-1 1 0 0 0,1 0 0 0 0,0-1 0 0 0,-1 1 1 0 0,1 0-1 0 0,0 0 0 0 0,-1 0 0 0 0,1 0 0 0 0,-1 0 0 0 0,0 0 0 0 0,1 0 0 0 0,-1 0 1 0 0,0 0-1 0 0,1 1 0 0 0,-1-1 0 0 0,0 1 0 0 0,0-1 0 0 0,0 1 0 0 0,0-1 1 0 0,-1 1-1 0 0,1 0 0 0 0,0-1 0 0 0,-1 1 0 0 0,1 0 0 0 0,-1-1 0 0 0,1 1 0 0 0,-1 0 1 0 0,0 0-1 0 0,0 0 0 0 0,0-1 0 0 0,0 1 0 0 0,0 0 0 0 0,0 0 0 0 0,0 0 0 0 0,-1-1 1 0 0,1 1-1 0 0,-1 0 0 0 0,1-1 0 0 0,-1 1 0 0 0,0 0 0 0 0,0 0-15 0 0,-7 10 27 0 0,0 0 1 0 0,-1 0-1 0 0,0-1 0 0 0,-1 0 0 0 0,0-1 0 0 0,0 0 0 0 0,-1-1 0 0 0,-2 1-27 0 0,11-9-1 0 0,-101 92-212 0 0,103-93 199 0 0,-1 1-1 0 0,0 0 1 0 0,0-1 0 0 0,1 1 0 0 0,-1 0-1 0 0,1-1 1 0 0,-1 1 0 0 0,1 0 0 0 0,-1 0 0 0 0,1-1-1 0 0,-1 1 1 0 0,1 0 0 0 0,0 0 0 0 0,-1 0-1 0 0,1 0 1 0 0,0 0 0 0 0,0-1 0 0 0,-1 1-1 0 0,1 0 1 0 0,0 0 0 0 0,0 0 0 0 0,0 0 0 0 0,0 0-1 0 0,0 0 1 0 0,1 0 0 0 0,-1 0 0 0 0,0 0-1 0 0,0-1 1 0 0,1 1 0 0 0,-1 0 0 0 0,0 0-1 0 0,1 0 1 0 0,-1 0 0 0 0,1-1 0 0 0,-1 1-1 0 0,1 0 1 0 0,-1 0 0 0 0,1-1 0 0 0,0 1 0 0 0,-1 0-1 0 0,1-1 1 0 0,0 1 0 0 0,-1-1 0 0 0,1 1-1 0 0,0-1 1 0 0,0 1 0 0 0,0-1 0 0 0,-1 1-1 0 0,1-1 1 0 0,0 0 0 0 0,0 0 0 0 0,0 1 14 0 0,47 13-212 0 0,24 5 262 0 0,-71-17-16 0 0,0-1 0 0 0,0 1 0 0 0,-1 0 0 0 0,1 0 0 0 0,0 0-1 0 0,-1-1 1 0 0,0 1 0 0 0,1 0 0 0 0,-1 0 0 0 0,0 0 0 0 0,0 0-1 0 0,0 0 1 0 0,0 0 0 0 0,0 0 0 0 0,0 0 0 0 0,-1 0 0 0 0,1-1 0 0 0,0 1-1 0 0,-1 0 1 0 0,0 0 0 0 0,1 0 0 0 0,-1-1 0 0 0,0 1 0 0 0,0 0-1 0 0,0-1 1 0 0,0 1 0 0 0,0 0 0 0 0,-1-1 0 0 0,1 0 0 0 0,0 1-1 0 0,-1-1 1 0 0,0 1-34 0 0,-61 51 376 0 0,-47 11-2609 0 0,90-60-100 0 0,6-4-2661 0 0,9 0 578 0 0,2 0-1980 0 0</inkml:trace>
  <inkml:trace contextRef="#ctx0" brushRef="#br0" timeOffset="1455.889">2136 361 6377 0 0,'0'0'2245'0'0,"0"0"-238"0"0,0 0-212 0 0,0 0-260 0 0,0 0-344 0 0,0 0-338 0 0,0 0-195 0 0,0 0-57 0 0,0 0 6 0 0,0 0-8 0 0,0 0-82 0 0,0 0-98 0 0,-1 20-64 0 0,-7 126 334 0 0,-14 3-662 0 0,11-86-3337 0 0,9-48 1835 0 0,-1-8-2859 0 0,-1-6-1306 0 0,4-1-76 0 0</inkml:trace>
  <inkml:trace contextRef="#ctx0" brushRef="#br0" timeOffset="1704.131">2175 309 5729 0 0,'0'0'1314'0'0,"0"0"-209"0"0,0 0 17 0 0,0 0 116 0 0,0 0-26 0 0,0 0-137 0 0,0 0-138 0 0,0 0-95 0 0,0 0-86 0 0,0 0-95 0 0,0 0-86 0 0,0 0-113 0 0,0 0-98 0 0,30 1-76 0 0,97 1-74 0 0,3-10 737 0 0,-95 4-3399 0 0,6 2-5917 0 0,-39 2 333 0 0</inkml:trace>
  <inkml:trace contextRef="#ctx0" brushRef="#br0" timeOffset="1895.648">2193 589 1568 0 0,'0'0'2969'0'0,"0"0"-921"0"0,0 0-319 0 0,0 0-201 0 0,0 0-304 0 0,0 0-311 0 0,0 0-273 0 0,0 0-256 0 0,207 11-248 0 0,-174-18-320 0 0,2 3-552 0 0,0 0-1105 0 0,-8 1-2528 0 0,-8-1-1640 0 0</inkml:trace>
</inkml:ink>
</file>

<file path=ppt/ink/ink2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36.9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0 350 5089 0 0,'0'0'706'0'0,"0"0"-420"0"0,0 0 74 0 0,0 0 491 0 0,0 0 596 0 0,0 0 302 0 0,0 0-22 0 0,0 0-174 0 0,0 0-260 0 0,0 0-208 0 0,37 1-197 0 0,120 1-182 0 0,177-19 1382 0 0,-21-2-1855 0 0,-180 5-2684 0 0,-111 13-833 0 0,-15 1-3470 0 0,-6 0 2743 0 0,-1 0 450 0 0</inkml:trace>
  <inkml:trace contextRef="#ctx0" brushRef="#br0" timeOffset="226.793">177 600 5681 0 0,'0'0'2165'0'0,"0"0"-1772"0"0,0 0-434 0 0,0 0 524 0 0,0 0 633 0 0,0 0 320 0 0,0 0 2 0 0,0 0-225 0 0,0 0-275 0 0,38 0-247 0 0,121-1-138 0 0,-13-9 285 0 0,372-27-68 0 0,-495 36-1509 0 0,43-3-1272 0 0,-26-5-9176 0 0,-36 9 7450 0 0</inkml:trace>
  <inkml:trace contextRef="#ctx0" brushRef="#br0" timeOffset="662.733">661 0 10034 0 0,'0'0'1332'0'0,"0"0"-263"0"0,0 0-172 0 0,0 0-101 0 0,0 0-112 0 0,0 0-145 0 0,0 0-167 0 0,0 0-24 0 0,0 0 65 0 0,0 0 96 0 0,0 0 91 0 0,0 0-29 0 0,0 0-50 0 0,19 19-37 0 0,62 57-22 0 0,-69-65-320 0 0,0-1 1 0 0,1-1 0 0 0,0 0-1 0 0,1-1 1 0 0,0 0-1 0 0,0-1 1 0 0,1-1-1 0 0,6 2-142 0 0,22 10 241 0 0,43 19 108 0 0,-41-19-291 0 0,-1 2-1 0 0,-1 1 1 0 0,-1 2-1 0 0,-1 3 1 0 0,25 19-58 0 0,-63-43-20 0 0,-1 0 1 0 0,1 0-1 0 0,-1 1 0 0 0,0-1 1 0 0,0 0-1 0 0,0 1 1 0 0,0-1-1 0 0,0 1 1 0 0,0 0-1 0 0,-1 0 1 0 0,1-1-1 0 0,-1 1 1 0 0,0 0-1 0 0,0 0 0 0 0,0 0 1 0 0,0 0-1 0 0,0 1 1 0 0,-1-1-1 0 0,1 0 1 0 0,-1 0-1 0 0,0 0 1 0 0,0 1-1 0 0,0-1 0 0 0,0 0 1 0 0,-1 0-1 0 0,1 0 1 0 0,-1 0-1 0 0,0 0 1 0 0,0 1-1 0 0,0-1 1 0 0,0-1-1 0 0,-1 1 1 0 0,1 0-1 0 0,-1 0 0 0 0,0 0 1 0 0,0-1-1 0 0,0 1 1 0 0,-2 1 19 0 0,-34 34-123 0 0,-3-2 1 0 0,-1-1-1 0 0,-1-3 1 0 0,-29 16 122 0 0,10-6-36 0 0,-153 94-582 0 0,176-100-1532 0 0,32-16-6096 0 0,7-13-1120 0 0</inkml:trace>
</inkml:ink>
</file>

<file path=ppt/ink/ink2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42.6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3969 0 0,'0'0'4098'0'0,"0"0"-2392"0"0,0 0-797 0 0,0 0 108 0 0,0 0 216 0 0,0 0 113 0 0,0 0-141 0 0,0 0-260 0 0,0 0-239 0 0,0 0-172 0 0,0 0-107 0 0,0 0-75 0 0,0 0-40 0 0,30 0-30 0 0,95 0-19 0 0,59 0 551 0 0,-115 0-3343 0 0,-71 10-9898 0 0,-1-9 7265 0 0</inkml:trace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00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255 81 8362 0 0,'0'0'2164'0'0,"0"0"-365"0"0,0 0-213 0 0,0 0-123 0 0,0 0-237 0 0,0 0-244 0 0,0 0-168 0 0,0 0-202 0 0,0 0-136 0 0,0 0-100 0 0,0 0-89 0 0,0 0-67 0 0,-33 23-71 0 0,-104 73-59 0 0,81-36-69 0 0,51-47-25 0 0,0-3-24 0 0,2 0 0 0 0,-1-1 0 0 0,1 1 0 0 0,0 1-1 0 0,1-1 1 0 0,0 0 0 0 0,1 1 0 0 0,0-1 0 0 0,1 1 0 0 0,0-1 0 0 0,1 1 0 0 0,0 1 28 0 0,-1-7-17 0 0,1-1 1 0 0,0 0 0 0 0,0 1-1 0 0,0-1 1 0 0,0 0 0 0 0,0 0-1 0 0,1 0 1 0 0,0 0 0 0 0,0 0-1 0 0,0 0 1 0 0,0-1 0 0 0,1 1-1 0 0,0-1 1 0 0,-1 1 0 0 0,1-1-1 0 0,0 0 1 0 0,0 0 0 0 0,1 0 0 0 0,-1 0-1 0 0,1-1 1 0 0,-1 1 0 0 0,1-1-1 0 0,0 0 1 0 0,0 0 0 0 0,0-1-1 0 0,0 1 1 0 0,0-1 0 0 0,0 0-1 0 0,5 1 17 0 0,0-1 105 0 0,0 0 0 0 0,0-1 1 0 0,0 0-1 0 0,0 0 0 0 0,0-1 0 0 0,0 0 0 0 0,0-1 0 0 0,0 0 0 0 0,0 0 0 0 0,0-1 1 0 0,-1 0-1 0 0,1-1 0 0 0,-1 0 0 0 0,0 0 0 0 0,0-1 0 0 0,0 1 0 0 0,-1-2 0 0 0,1 1 1 0 0,-2-1-1 0 0,1 0 0 0 0,0-1 0 0 0,-1 0 0 0 0,3-4-105 0 0,3-3 190 0 0,0 0 0 0 0,-1-1 0 0 0,0 0 0 0 0,-2-1 0 0 0,1 0 0 0 0,-2 0 0 0 0,0-1 0 0 0,-2 0 0 0 0,1-1 0 0 0,-2 1 0 0 0,0-1 0 0 0,-2 0 0 0 0,0-1 0 0 0,0 1 0 0 0,-1-18-190 0 0,-11-58-657 0 0,9 92 509 0 0,-1 0-1 0 0,1 0 1 0 0,-1 0-1 0 0,0 0 1 0 0,0 0 0 0 0,0 0-1 0 0,0 0 1 0 0,0 0-1 0 0,0 0 1 0 0,-1 0-1 0 0,1 1 1 0 0,0-1-1 0 0,-1 0 1 0 0,0 1-1 0 0,1-1 1 0 0,-1 1 0 0 0,0 0-1 0 0,0-1 1 0 0,0 1-1 0 0,0 0 1 0 0,0 0-1 0 0,0 0 1 0 0,0 1-1 0 0,0-1 1 0 0,0 0 0 0 0,0 1-1 0 0,0-1 1 0 0,-1 1-1 0 0,1 0 1 0 0,0 0-1 0 0,0 0 1 0 0,-1 0-1 0 0,1 0 1 0 0,0 0 0 0 0,0 1-1 0 0,0-1 1 0 0,-1 1-1 0 0,1-1 1 0 0,0 1-1 0 0,-2 1 149 0 0,-26 17-8842 0 0,21-11-801 0 0</inkml:trace>
</inkml:ink>
</file>

<file path=ppt/ink/ink2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42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1384 0 0,'0'0'2817'0'0,"0"0"-979"0"0,0 0-61 0 0,0 0 112 0 0,0 0 11 0 0,0 0-159 0 0,0 0-273 0 0,0 0-285 0 0,0 0-306 0 0,0 0-249 0 0,36 4-182 0 0,110 10-146 0 0,-32-11-128 0 0,-57-10-1481 0 0,-15 1-6653 0 0,-28 5-1187 0 0</inkml:trace>
</inkml:ink>
</file>

<file path=ppt/ink/ink2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41.0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225 233 0 0 0,'0'0'623'0'0,"0"0"112"0"0,0 0-165 0 0,0 0-187 0 0,0 0-104 0 0,-1 2-18 0 0,-30 73 3248 0 0,-67 109-1317 0 0,16-41-1461 0 0,69-116 1929 0 0,51-101 988 0 0,60-95-2789 0 0,-40 81-739 0 0,-33 47-51 0 0,2 0 1 0 0,2 2-1 0 0,2 1 1 0 0,2 1-70 0 0,37-29 116 0 0,-68 67-141 0 0,-1 1 1 0 0,1-1 0 0 0,-1 0 0 0 0,1 0-1 0 0,-1 1 1 0 0,0-1 0 0 0,0 1 0 0 0,1-1-1 0 0,-1 1 1 0 0,0-1 0 0 0,0 1 0 0 0,-1 0 0 0 0,1 0-1 0 0,0-1 1 0 0,0 1 0 0 0,-1 0 0 0 0,1 0-1 0 0,-1 0 1 0 0,0 0 0 0 0,1 0 0 0 0,-1 0-1 0 0,0-1 1 0 0,0 1 0 0 0,0 0 0 0 0,-1 1 24 0 0,3 6 29 0 0,13 177 760 0 0,17-20-547 0 0,-26-146-234 0 0,-6-15-7 0 0,1-1-1 0 0,0 0 1 0 0,0 0-1 0 0,0 1 1 0 0,0-1 0 0 0,1 0-1 0 0,-1 0 1 0 0,1 0 0 0 0,0-1-1 0 0,0 1 1 0 0,1 0-1 0 0,-1-1 1 0 0,1 1 0 0 0,0-1-1 0 0,0 0 1 0 0,0 0-1 0 0,0 0 1 0 0,1 0-1 0 0,-1-3 53 0 0,0 0 1 0 0,1-1-1 0 0,-1 1 0 0 0,0-1 1 0 0,1 0-1 0 0,-1 0 0 0 0,0 0 1 0 0,0 0-1 0 0,0-1 0 0 0,0 0 1 0 0,0 1-1 0 0,0-1 0 0 0,-1 0 1 0 0,1 0-1 0 0,0 0 0 0 0,-1-1 0 0 0,0 1 1 0 0,1 0-1 0 0,-1-1 0 0 0,0 0 1 0 0,0 1-1 0 0,0-1 0 0 0,-1 0 1 0 0,1 0-1 0 0,-1 0 0 0 0,0 0 1 0 0,1-3-54 0 0,6-6 88 0 0,177-307 598 0 0,-69 147-617 0 0,-110 267-1069 0 0,16 89 1499 0 0,-18 29-298 0 0,-4-120-4414 0 0,0-87 1865 0 0,5 2-5841 0 0,-3-8 3519 0 0</inkml:trace>
  <inkml:trace contextRef="#ctx0" brushRef="#br0" timeOffset="614.833">1477 126 536 0 0,'0'0'1548'0'0,"0"0"-509"0"0,0 0-5 0 0,0 0 273 0 0,0 0 242 0 0,0 0 29 0 0,0 0-190 0 0,0 0-303 0 0,0 0-288 0 0,0 0-195 0 0,0 0-158 0 0,0 0-106 0 0,-3 3-79 0 0,-140 185 487 0 0,-49 36-1073 0 0,191-223 312 0 0,1 0 1 0 0,0-1-1 0 0,0 1 0 0 0,-1-1 0 0 0,1 1 1 0 0,0 0-1 0 0,0-1 0 0 0,0 1 1 0 0,0 0-1 0 0,0-1 0 0 0,0 1 0 0 0,0 0 1 0 0,0-1-1 0 0,0 1 0 0 0,0 0 1 0 0,0-1-1 0 0,0 1 0 0 0,0 0 0 0 0,0-1 1 0 0,1 1-1 0 0,-1-1 0 0 0,0 1 1 0 0,0 0-1 0 0,1-1 0 0 0,-1 1 0 0 0,0-1 1 0 0,1 1-1 0 0,-1-1 0 0 0,1 1 1 0 0,-1-1-1 0 0,1 1 0 0 0,-1-1 0 0 0,1 1 1 0 0,-1-1-1 0 0,1 0 0 0 0,-1 1 1 0 0,1-1-1 0 0,0 0 0 0 0,-1 1 0 0 0,1-1 1 0 0,-1 0-1 0 0,1 0 0 0 0,0 0 1 0 0,-1 0-1 0 0,1 0 0 0 0,0 1 0 0 0,-1-1 1 0 0,1 0-1 0 0,0 0 0 0 0,-1 0 1 0 0,1-1-1 0 0,0 1 15 0 0,38 4 158 0 0,24-4 33 0 0,-10 2-36 0 0,0-3 1 0 0,1-2 0 0 0,-1-3 0 0 0,14-4-156 0 0,45-17 532 0 0,-111 25-419 0 0,0 1 0 0 0,0-1 0 0 0,0 0 1 0 0,0 0-1 0 0,0 1 0 0 0,0-1 0 0 0,-1 0 1 0 0,1 0-1 0 0,-1 0 0 0 0,0 0 0 0 0,1 0 0 0 0,-1 0 1 0 0,0 0-1 0 0,0 0 0 0 0,0 0 0 0 0,0 0 0 0 0,-1 0 1 0 0,1 0-1 0 0,0 0 0 0 0,-1 0 0 0 0,1 1 1 0 0,-1-1-1 0 0,0 0 0 0 0,0 0 0 0 0,0 0 0 0 0,0 1 1 0 0,0-1-1 0 0,-1-1-113 0 0,-112-187 825 0 0,20 45-2756 0 0,86 137 803 0 0,6 6-1766 0 0,1 1-3565 0 0,1 1 214 0 0</inkml:trace>
  <inkml:trace contextRef="#ctx0" brushRef="#br0" timeOffset="1076.307">2175 1 5873 0 0,'0'0'1749'0'0,"0"0"-501"0"0,0 0-116 0 0,0 0 119 0 0,0 0 116 0 0,0 0-80 0 0,0 0-272 0 0,0 0-370 0 0,0 0-325 0 0,0 0-136 0 0,0 0 7 0 0,0 0 57 0 0,0 0 54 0 0,0 9 2 0 0,-15 129 575 0 0,-72 130-522 0 0,82-190-358 0 0,6-75 21 0 0,1 0 0 0 0,0 0 0 0 0,0 0 0 0 0,1 0 0 0 0,-1 0 0 0 0,1 0 0 0 0,-1-1 0 0 0,1 1 0 0 0,0-1 0 0 0,0 0 1 0 0,0 0-1 0 0,0 0 0 0 0,0 0 0 0 0,0 0 0 0 0,1-1 0 0 0,-1 1 0 0 0,1-1 0 0 0,-1 0 0 0 0,1 0 0 0 0,-1 0 0 0 0,1 0 0 0 0,0-1 1 0 0,-1 0-1 0 0,1 0 0 0 0,0 0 0 0 0,-1 0 0 0 0,1 0 0 0 0,0-1 0 0 0,-1 1 0 0 0,1-1 0 0 0,0 0 0 0 0,1-1-20 0 0,10 2 51 0 0,96-26 473 0 0,-108 25-550 0 0,20-16-1213 0 0,-28-6-5532 0 0,1 17 1639 0 0,-1 5-1268 0 0</inkml:trace>
  <inkml:trace contextRef="#ctx0" brushRef="#br0" timeOffset="1320.251">1886 200 2393 0 0,'0'0'1069'0'0,"0"0"45"0"0,0 0 254 0 0,0 0 219 0 0,0 0 56 0 0,0 0-84 0 0,0 0-103 0 0,0 0-165 0 0,0 0-203 0 0,0 0-207 0 0,35 3-200 0 0,111 12-163 0 0,-18-11 219 0 0,4-15-1696 0 0,-89 4-2220 0 0,-1-1-3663 0 0,-25 4 437 0 0</inkml:trace>
</inkml:ink>
</file>

<file path=ppt/ink/ink2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2:07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16 2136 0 0,'0'0'1769'0'0,"0"0"-732"0"0,0 0-94 0 0,0 0 308 0 0,0 0 187 0 0,0 0-27 0 0,0 0-222 0 0,0 0-264 0 0,0 0-116 0 0,0 0-2 0 0,0 0 32 0 0,0 0-18 0 0,0 0-105 0 0,4 7-131 0 0,25 82 1206 0 0,-46 95-1426 0 0,-28-45-2275 0 0,43-131 2179 0 0,10-5-16310 0 0,-5-6 14891 0 0</inkml:trace>
  <inkml:trace contextRef="#ctx0" brushRef="#br0" timeOffset="248.781">17 1 2673 0 0,'0'0'249'0'0,"0"0"-185"0"0,0 0 353 0 0,0 0 713 0 0,0 0 272 0 0,0 0 37 0 0,0 0-76 0 0,0 0-181 0 0,0 0-208 0 0,0 0-217 0 0,0 0-195 0 0,35 4-173 0 0,112 10-117 0 0,-21-10 78 0 0,-25-4-1396 0 0,-57 0-8168 0 0,-42 0 6251 0 0</inkml:trace>
  <inkml:trace contextRef="#ctx0" brushRef="#br0" timeOffset="481.359">133 236 5249 0 0,'0'0'760'0'0,"0"0"-166"0"0,0 0 210 0 0,0 0 231 0 0,0 0 134 0 0,0 0 20 0 0,0 0-66 0 0,0 0-142 0 0,0 0-189 0 0,0 0-169 0 0,0 0-156 0 0,0 0-110 0 0,32 10-77 0 0,100 30-64 0 0,-48-31 67 0 0,-10-20-1489 0 0,-37 5-5503 0 0,-26 5-1298 0 0</inkml:trace>
</inkml:ink>
</file>

<file path=ppt/ink/ink2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48.1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306 575 0 0 0,'0'0'629'0'0,"0"0"558"0"0,0 0 239 0 0,0 0 40 0 0,0 0-106 0 0,0 0-161 0 0,0 0-142 0 0,0 0-111 0 0,0 0-51 0 0,0 0-74 0 0,-12-2-86 0 0,-39-7-69 0 0,19 24 466 0 0,12 5-831 0 0,1 2 0 0 0,1 0 0 0 0,1 1 0 0 0,1 0 0 0 0,1 2 1 0 0,1 0-1 0 0,1 0 0 0 0,2 1 0 0 0,0 1 0 0 0,2 0 0 0 0,0 0 0 0 0,2 1 0 0 0,2 0 0 0 0,-1 8-301 0 0,-3 23 298 0 0,3 2 0 0 0,2-1 0 0 0,3 1-1 0 0,3 2-297 0 0,-1-41 108 0 0,1 0 0 0 0,1 0-1 0 0,2 0 1 0 0,0 0-1 0 0,1 0 1 0 0,1-1 0 0 0,1 0-1 0 0,1-1 1 0 0,0 0-1 0 0,2 0 1 0 0,0-1 0 0 0,1 0-1 0 0,1-1 1 0 0,1-1-1 0 0,1 0 1 0 0,0-1 0 0 0,1 0-1 0 0,1-1 1 0 0,17 12-108 0 0,-13-23-1828 0 0,-17-18-8695 0 0,-4 9 1904 0 0</inkml:trace>
  <inkml:trace contextRef="#ctx0" brushRef="#br0" timeOffset="244.201">643 730 7050 0 0,'0'0'308'0'0,"0"0"-72"0"0,0 0 362 0 0,0 0 561 0 0,0 0 296 0 0,0 0 34 0 0,0 0-158 0 0,0 0-273 0 0,-2 34-271 0 0,-4 106-217 0 0,3 160-285 0 0,4-282-147 0 0,-1-10-2531 0 0,1 0-8073 0 0,-1-8 6861 0 0</inkml:trace>
  <inkml:trace contextRef="#ctx0" brushRef="#br0" timeOffset="756.6">569 642 0 0 0,'0'0'951'0'0,"0"0"-456"0"0,0 0-89 0 0,0 0 175 0 0,0 0 180 0 0,0 0 107 0 0,0 0 31 0 0,0 0-31 0 0,0 0-22 0 0,0 0-5 0 0,0 0-15 0 0,0 0 9 0 0,0 0 7 0 0,24-7 45 0 0,112-34 986 0 0,-110 34-1019 0 0,1 0 0 0 0,-1 1 0 0 0,1 2 0 0 0,0 1 0 0 0,27 0-854 0 0,-52 4 15 0 0,1 1 1 0 0,0-1-1 0 0,-1 0 0 0 0,0 1 0 0 0,1-1 1 0 0,-1 1-1 0 0,0 0 0 0 0,0 0 0 0 0,0 0 1 0 0,0 0-1 0 0,0 0 0 0 0,0 0 1 0 0,0 1-1 0 0,-1-1 0 0 0,1 0 0 0 0,-1 1 1 0 0,0 0-1 0 0,0-1 0 0 0,0 1 0 0 0,0-1 1 0 0,0 1-1 0 0,0 0 0 0 0,-1 0 1 0 0,0 0-1 0 0,1-1 0 0 0,-1 1 0 0 0,0 0 1 0 0,0 0-1 0 0,0 0 0 0 0,-1 0 0 0 0,1-1 1 0 0,-1 1-1 0 0,0 0 0 0 0,1 0 1 0 0,-1-1-1 0 0,0 1 0 0 0,-1 0 0 0 0,1-1 1 0 0,0 1-1 0 0,-1-1 0 0 0,1 0 0 0 0,-3 2-15 0 0,-13 19 17 0 0,-2-1 0 0 0,-1-1 0 0 0,0-1 0 0 0,-2-1 0 0 0,0-1-1 0 0,-1 0 1 0 0,-1-2 0 0 0,-1 0-17 0 0,65 26-489 0 0,44 50 1517 0 0,-34-56-465 0 0,-39-32-1844 0 0,-6-3-2150 0 0,-2-3-4301 0 0,0-1 1249 0 0</inkml:trace>
  <inkml:trace contextRef="#ctx0" brushRef="#br0" timeOffset="1011.343">1189 848 4569 0 0,'0'0'576'0'0,"0"0"-21"0"0,0 0 460 0 0,0 0 382 0 0,0 0 101 0 0,0 0-124 0 0,0 0-261 0 0,0 0-357 0 0,0 0-318 0 0,0 0-238 0 0,2 34-145 0 0,6 104-75 0 0,-8-66-267 0 0,7-22-4127 0 0,-2-43-1710 0 0,-4-6 3423 0 0</inkml:trace>
  <inkml:trace contextRef="#ctx0" brushRef="#br0" timeOffset="1462.983">1184 800 2312 0 0,'0'0'870'0'0,"0"0"-82"0"0,0 0 108 0 0,0 0 178 0 0,0 0 94 0 0,0 0-58 0 0,0 0-137 0 0,0 0-145 0 0,0 0-90 0 0,0 0-39 0 0,0 0-15 0 0,0 0-4 0 0,0 0-37 0 0,30-3-70 0 0,93-9-86 0 0,-57 8 408 0 0,-65 4-882 0 0,0 0 0 0 0,0 0 1 0 0,0 0-1 0 0,-1 0 0 0 0,1 0 0 0 0,0 0 1 0 0,0 0-1 0 0,0 0 0 0 0,0 0 0 0 0,-1 0 1 0 0,1 0-1 0 0,0 0 0 0 0,0 1 0 0 0,0-1 0 0 0,-1 0 1 0 0,1 1-1 0 0,0-1 0 0 0,0 0 0 0 0,-1 1 1 0 0,1-1-1 0 0,0 1 0 0 0,-1-1 0 0 0,1 1 1 0 0,0 0-1 0 0,-1-1 0 0 0,1 1 0 0 0,-1 0 0 0 0,1-1 1 0 0,-1 1-1 0 0,1 0 0 0 0,-1-1 0 0 0,0 1 1 0 0,1 0-1 0 0,-1 0 0 0 0,0 0 0 0 0,1-1 1 0 0,-1 1-1 0 0,0 0 0 0 0,0 0 0 0 0,0 0 0 0 0,0-1 1 0 0,0 1-1 0 0,0 0 0 0 0,0 0 0 0 0,0 0 1 0 0,0 0-1 0 0,0 0 0 0 0,-1-1 0 0 0,1 1 1 0 0,0 0-1 0 0,0 0 0 0 0,-1-1 0 0 0,1 1 0 0 0,-1 0 1 0 0,1 0-1 0 0,-1-1 0 0 0,1 1 0 0 0,-1 0-13 0 0,-31 47 346 0 0,27-42-367 0 0,-91 92 4 0 0,95-97 7 0 0,0 0 0 0 0,1 0 0 0 0,-1 0 1 0 0,0 0-1 0 0,1 0 0 0 0,-1 0 0 0 0,1 0 0 0 0,-1 1 1 0 0,1-1-1 0 0,0 0 0 0 0,-1 0 0 0 0,1 0 0 0 0,0 1 0 0 0,0-1 1 0 0,0 0-1 0 0,0 0 0 0 0,0 1 0 0 0,0-1 0 0 0,0 0 1 0 0,1 0-1 0 0,-1 0 0 0 0,0 1 0 0 0,0-1 0 0 0,1 0 0 0 0,-1 0 1 0 0,1 0-1 0 0,0 0 0 0 0,-1 0 0 0 0,1 0 0 0 0,0 0 1 0 0,-1 0-1 0 0,1 0 0 0 0,0 0 0 0 0,0 0 0 0 0,0 0 0 0 0,0 0 1 0 0,0-1-1 0 0,0 1 0 0 0,0 0 0 0 0,0-1 0 0 0,0 1 1 0 0,0-1-1 0 0,0 1 0 0 0,0-1 10 0 0,58 20 133 0 0,-52-18-125 0 0,64 28 87 0 0,-70-28-62 0 0,0 1 1 0 0,-1-1-1 0 0,0 0 0 0 0,1 1 1 0 0,-1-1-1 0 0,0 1 0 0 0,0-1 1 0 0,0 0-1 0 0,0 1 1 0 0,-1-1-1 0 0,1 0 0 0 0,-1 1 1 0 0,1-1-1 0 0,-1 0 0 0 0,0 1 1 0 0,0-1-1 0 0,0 0 0 0 0,0 0 1 0 0,0 0-1 0 0,-1 0 1 0 0,1 0-1 0 0,0 0 0 0 0,-1 0 1 0 0,0 0-1 0 0,1-1 0 0 0,-1 1 1 0 0,0 0-34 0 0,-7 9-22 0 0,-8 8-830 0 0,2-8-3079 0 0,5-3-3562 0 0,6-5 2593 0 0</inkml:trace>
  <inkml:trace contextRef="#ctx0" brushRef="#br0" timeOffset="1776.601">538 1275 4081 0 0,'0'0'1775'0'0,"0"0"32"0"0,0 0 159 0 0,0 0 43 0 0,0 0-175 0 0,0 0-247 0 0,0 0-249 0 0,32 1-267 0 0,102 4-236 0 0,50-6 298 0 0,1-7 1 0 0,176-33-1134 0 0,-217 23-702 0 0,-51 9-1698 0 0,-31 6-7302 0 0,-51 3 1936 0 0</inkml:trace>
  <inkml:trace contextRef="#ctx0" brushRef="#br0" timeOffset="2093.433">991 1492 3473 0 0,'0'0'2816'0'0,"0"0"-1695"0"0,0 0-472 0 0,0 0 314 0 0,0 0 283 0 0,0 0 26 0 0,0 0-165 0 0,0 0-264 0 0,0 0-299 0 0,0 0-179 0 0,0 0-120 0 0,3 32-82 0 0,9 99-44 0 0,-2 23-1114 0 0,-9-118-3277 0 0,-7-13-3276 0 0,4-16 5437 0 0</inkml:trace>
  <inkml:trace contextRef="#ctx0" brushRef="#br0" timeOffset="2570.32">913 1499 616 0 0,'0'0'1116'0'0,"0"0"-30"0"0,0 0 93 0 0,0 0 176 0 0,0 0 98 0 0,0 0 25 0 0,0 0-48 0 0,0 0-138 0 0,34-13-180 0 0,105-41-206 0 0,-54 37 414 0 0,-71 16-1065 0 0,-5 0-150 0 0,0 0 0 0 0,0 0 0 0 0,0 0 0 0 0,0 1 1 0 0,0 1-1 0 0,0-1 0 0 0,-1 1 0 0 0,1 1 0 0 0,0 0 0 0 0,0 0 0 0 0,-1 1 0 0 0,0 0 0 0 0,1 0 0 0 0,-1 1 0 0 0,4 2-105 0 0,-11-4 20 0 0,0 0 0 0 0,0 0-1 0 0,-1 0 1 0 0,1 0 0 0 0,-1 0-1 0 0,1 1 1 0 0,-1-1 0 0 0,0 0 0 0 0,0 0-1 0 0,0 0 1 0 0,0 0 0 0 0,0 0 0 0 0,0 0-1 0 0,-1 0 1 0 0,1 0 0 0 0,-1 0 0 0 0,1 0-1 0 0,-1 0 1 0 0,0 0 0 0 0,0 0-1 0 0,0 0 1 0 0,0 0 0 0 0,0 0 0 0 0,0-1-1 0 0,0 1 1 0 0,-1 0 0 0 0,1-1 0 0 0,-1 1-1 0 0,0 0-19 0 0,-136 99-705 0 0,98-77 410 0 0,-32 28-113 0 0,72-49 418 0 0,0 0 1 0 0,0 0-1 0 0,0 0 1 0 0,0 0-1 0 0,0 0 0 0 0,1 0 1 0 0,0 0-1 0 0,-1 0 0 0 0,1 0 1 0 0,0 0-1 0 0,0 0 1 0 0,0-1-1 0 0,1 1 0 0 0,-1 0 1 0 0,1-1-1 0 0,-1 1 1 0 0,1-1-1 0 0,0 1 0 0 0,0-1 1 0 0,0 0-1 0 0,0 0 1 0 0,1 0-1 0 0,-1 0 0 0 0,1 0 1 0 0,-1 0-1 0 0,1-1 1 0 0,-1 1-1 0 0,1-1 0 0 0,0 0 1 0 0,0 0-1 0 0,-1 0 1 0 0,1 0-1 0 0,0 0 0 0 0,1-1-10 0 0,113 51 1087 0 0,-101-48-1879 0 0,-11-2-2288 0 0,1-1-3838 0 0,-5 0 930 0 0</inkml:trace>
  <inkml:trace contextRef="#ctx0" brushRef="#br0" timeOffset="3154.501">1499 1650 7426 0 0,'0'0'1551'0'0,"0"0"-343"0"0,0 0-3 0 0,0 0 125 0 0,0 0-26 0 0,0 0-226 0 0,0 0-295 0 0,0 0-246 0 0,0 0-210 0 0,0 0-140 0 0,0 0-82 0 0,0 0-58 0 0,-18 34-33 0 0,-57 102-28 0 0,5-19-309 0 0,38-58-364 0 0,32-59 598 0 0,0 0-22 0 0,0 0 10 0 0,0 0 33 0 0,0 0 48 0 0,0 0 37 0 0,11-18 186 0 0,148-195 818 0 0,-137 188-974 0 0,-13 13-34 0 0,0 0 1 0 0,1 1-1 0 0,0 0 0 0 0,1 1 1 0 0,0 0-1 0 0,1 0 0 0 0,0 1 1 0 0,0 1-1 0 0,1 0 0 0 0,0 1 1 0 0,0 0-1 0 0,12-4-13 0 0,-24 12 5 0 0,1 0 0 0 0,0 0 0 0 0,-1 0 0 0 0,1 1 0 0 0,-1-1 0 0 0,0 0 0 0 0,1 1 0 0 0,-1-1 0 0 0,0 1 0 0 0,0-1 0 0 0,0 1 0 0 0,0-1 0 0 0,0 1 0 0 0,0 0 0 0 0,0 0 0 0 0,-1-1 0 0 0,1 1 1 0 0,-1 0-1 0 0,1 0 0 0 0,-1 0 0 0 0,1 0 0 0 0,-1 0 0 0 0,0-1 0 0 0,0 1 0 0 0,0 0 0 0 0,0 0 0 0 0,-1 0 0 0 0,1 0 0 0 0,0 0 0 0 0,-1 0 0 0 0,1-1 0 0 0,-1 1 0 0 0,0 0 0 0 0,0 0-5 0 0,1 10 6 0 0,-1 9 7 0 0,0-14-12 0 0,1 0 1 0 0,0 0 0 0 0,0-1-1 0 0,0 1 1 0 0,0 0 0 0 0,1 0 0 0 0,0 0-1 0 0,1-1 1 0 0,0 1 0 0 0,0 0-1 0 0,0-1 1 0 0,1 1 0 0 0,0-1 0 0 0,0 0-1 0 0,0 0 1 0 0,1 0 0 0 0,1 0-2 0 0,42 49-391 0 0,-44-55 722 0 0,-2 0-3115 0 0,0 1-7076 0 0,-1-1 5208 0 0</inkml:trace>
  <inkml:trace contextRef="#ctx0" brushRef="#br0" timeOffset="3415.758">1423 1794 3425 0 0,'0'0'2230'0'0,"0"0"-997"0"0,0 0-155 0 0,0 0 313 0 0,0 0 188 0 0,0 0-62 0 0,0 0-140 0 0,0 0-221 0 0,0 0-277 0 0,34-2-258 0 0,107-6-217 0 0,32-11-685 0 0,-141 13-1513 0 0,3 0-5549 0 0,-21 3-129 0 0</inkml:trace>
  <inkml:trace contextRef="#ctx0" brushRef="#br0" timeOffset="5479.816">1399 1139 0 0 0,'0'0'69'0'0,"0"0"241"0"0,-2-1 3869 0 0,-10-1-3148 0 0,-101 12 3428 0 0,86-10-5232 0 0,27-3-2054 0 0,0 2-276 0 0,0-2-242 0 0</inkml:trace>
  <inkml:trace contextRef="#ctx0" brushRef="#br0" timeOffset="6158.505">1955 457 0 0 0,'0'0'780'0'0,"0"0"334"0"0,0 0 57 0 0,0 0-88 0 0,0 0-107 0 0,0 0-57 0 0,0 0-73 0 0,0 0-53 0 0,0 0-44 0 0,0 0-11 0 0,16 1 35 0 0,47 3 67 0 0,-61-3-744 0 0,0-1 0 0 0,1 1-1 0 0,-1-1 1 0 0,0 1 0 0 0,0 0-1 0 0,0 0 1 0 0,0 0 0 0 0,0 0-1 0 0,0 0 1 0 0,0 0 0 0 0,0 0 0 0 0,0 1-1 0 0,-1-1 1 0 0,1 1 0 0 0,0-1-1 0 0,-1 1 1 0 0,1 0 0 0 0,-1 0-1 0 0,0 0 1 0 0,0-1 0 0 0,1 1-1 0 0,-1 1 1 0 0,0-1 0 0 0,-1 0-96 0 0,6 8 471 0 0,17 28 176 0 0,-1 2 1 0 0,-2 0-1 0 0,-2 2 0 0 0,-2-1 1 0 0,-2 2-1 0 0,2 14-647 0 0,-1-2 65 0 0,-2 1 0 0 0,-3 0 0 0 0,-2 0 0 0 0,-2 1 0 0 0,-3 0 0 0 0,-2 0 0 0 0,-6 36-65 0 0,2-72-128 0 0,-1 0 0 0 0,0 0 0 0 0,-2-1-1 0 0,-1 0 1 0 0,0 0 0 0 0,-1 0 0 0 0,-1-1 0 0 0,-1 0-1 0 0,-1-1 1 0 0,-1 0 0 0 0,0 0 0 0 0,-1-2-1 0 0,-1 1 1 0 0,0-2 0 0 0,-13 11 128 0 0,14-14-677 0 0,-46 40-325 0 0,15-24-7628 0 0,38-25 2973 0 0</inkml:trace>
  <inkml:trace contextRef="#ctx0" brushRef="#br0" timeOffset="6845.192">2292 520 392 0 0,'0'0'1936'0'0,"0"0"-433"0"0,0 0-176 0 0,0 0-14 0 0,0 0 48 0 0,0 0 4 0 0,0 0-48 0 0,0 0-122 0 0,0 0-125 0 0,0 0-106 0 0,0 0-103 0 0,0 0-59 0 0,0 0-69 0 0,27-5-52 0 0,82-18-53 0 0,29 14 1510 0 0,-136 9-2114 0 0,1 0 0 0 0,-1-1 0 0 0,1 1 0 0 0,-1 0 0 0 0,0 0 0 0 0,1 1 0 0 0,-1-1 0 0 0,0 0 0 0 0,1 1 0 0 0,-1 0 0 0 0,0-1 0 0 0,0 1 0 0 0,0 0 0 0 0,1 0 0 0 0,-1 0 0 0 0,0 0 0 0 0,0 1 0 0 0,0-1 0 0 0,-1 1 0 0 0,1-1 0 0 0,0 1 0 0 0,0-1 0 0 0,-1 1 0 0 0,1 0 0 0 0,-1 0 0 0 0,0 0 0 0 0,1 0 0 0 0,-1 0 0 0 0,0 0 0 0 0,0 0 0 0 0,0 0 0 0 0,-1 1 0 0 0,1-1 0 0 0,0 0 0 0 0,-1 0 0 0 0,1 1 0 0 0,-1-1 0 0 0,0 0 0 0 0,0 1 0 0 0,0-1 0 0 0,0 0 0 0 0,0 1 0 0 0,-1-1 0 0 0,1 0 0 0 0,-1 1 0 0 0,1-1 0 0 0,-1 0 0 0 0,0 0 0 0 0,0 1 0 0 0,0-1-24 0 0,-129 163 565 0 0,128-162-558 0 0,1-1 0 0 0,-1 0 0 0 0,1 1 0 0 0,0-1-1 0 0,0 1 1 0 0,0 0 0 0 0,0-1 0 0 0,0 1 0 0 0,1 0-1 0 0,-1-1 1 0 0,1 1 0 0 0,0 0 0 0 0,0 0 0 0 0,0 0 0 0 0,0-1-1 0 0,0 1 1 0 0,0 0 0 0 0,1 0 0 0 0,-1-1 0 0 0,1 1 0 0 0,0 0-1 0 0,0-1 1 0 0,0 1 0 0 0,0-1 0 0 0,1 1 0 0 0,-1-1-1 0 0,0 1 1 0 0,1-1 0 0 0,0 0 0 0 0,0 0 0 0 0,-1 0 0 0 0,1 0-1 0 0,1 0 1 0 0,-1 0 0 0 0,0 0 0 0 0,0-1 0 0 0,1 1 0 0 0,-1-1-1 0 0,0 0 1 0 0,1 0 0 0 0,0 1 0 0 0,-1-2 0 0 0,2 2-7 0 0,5 0 103 0 0,0 0 1 0 0,-1-1 0 0 0,1 0 0 0 0,0 0 0 0 0,0-1-1 0 0,0 0 1 0 0,-1 0 0 0 0,1-1 0 0 0,0 0-1 0 0,0-1 1 0 0,-1 0 0 0 0,1 0 0 0 0,-1-1 0 0 0,1 0-104 0 0,44-18-6138 0 0,-30 12-104 0 0,-14 5-4476 0 0</inkml:trace>
  <inkml:trace contextRef="#ctx0" brushRef="#br0" timeOffset="8843.214">2913 1142 1312 0 0,'0'0'946'0'0,"0"0"-117"0"0,0 0 12 0 0,0 0 75 0 0,0 0 55 0 0,0 0-30 0 0,0 0-154 0 0,0 0-168 0 0,0 0-26 0 0,0 0 67 0 0,0 0 151 0 0,0 0 127 0 0,9 2 21 0 0,57 1 1395 0 0,1-2 1 0 0,0-3 0 0 0,42-7-2355 0 0,-32 3 464 0 0,48-5 116 0 0,-117 5-2099 0 0,-7 5-2987 0 0,0 1-3796 0 0,-1 0 2398 0 0</inkml:trace>
  <inkml:trace contextRef="#ctx0" brushRef="#br0" timeOffset="9249.333">3167 914 1248 0 0,'0'0'1838'0'0,"0"0"-1118"0"0,0 0-276 0 0,0 0 360 0 0,0 0 478 0 0,0 0 337 0 0,0 0 23 0 0,0 0-231 0 0,0 0-294 0 0,0 0-258 0 0,0 0-176 0 0,0 0-138 0 0,0 0-91 0 0,-2 33-67 0 0,-6 105-75 0 0,15 13 417 0 0,0-110-673 0 0,10 25-85 0 0,-2-13-5066 0 0,-15-46-2608 0 0,0-6 4380 0 0</inkml:trace>
  <inkml:trace contextRef="#ctx0" brushRef="#br0" timeOffset="9745.139">4096 778 0 0 0,'0'0'1127'0'0,"0"0"325"0"0,0 0 147 0 0,0 0 120 0 0,0 0 51 0 0,0 0-62 0 0,0 0-235 0 0,0 0-346 0 0,0 0-374 0 0,0 0-257 0 0,0 0-122 0 0,0 0-22 0 0,-2 10 68 0 0,-11 142 1827 0 0,8 205-1011 0 0,-10-304-2049 0 0,-3-23-4538 0 0,7-22-4098 0 0,11-7 7209 0 0</inkml:trace>
  <inkml:trace contextRef="#ctx0" brushRef="#br0" timeOffset="10081.131">3710 752 2072 0 0,'0'0'659'0'0,"0"0"-248"0"0,0 0-42 0 0,0 0 160 0 0,0 0 227 0 0,0 0 261 0 0,0 0 266 0 0,0 0 123 0 0,0 0 50 0 0,0 0-76 0 0,0 0-199 0 0,0 0-169 0 0,20 2-92 0 0,146 14 1595 0 0,-31-22-1163 0 0,-1-6 0 0 0,15-8-1352 0 0,-49 7 148 0 0,11 2-942 0 0,-110 11 676 0 0,0 0 0 0 0,0 0 1 0 0,0 1-1 0 0,0-1 0 0 0,-1 0 0 0 0,1 1 0 0 0,0-1 1 0 0,0 1-1 0 0,0-1 0 0 0,-1 1 0 0 0,1-1 0 0 0,0 1 1 0 0,-1 0-1 0 0,1-1 0 0 0,0 1 0 0 0,-1 0 0 0 0,1-1 1 0 0,-1 1-1 0 0,1 0 0 0 0,-1 0 0 0 0,1 0 0 0 0,-1-1 1 0 0,0 1-1 0 0,1 0 0 0 0,-1 0 0 0 0,0 0 0 0 0,0 0 0 0 0,1 0 1 0 0,-1 0-1 0 0,0-1 0 0 0,0 1 0 0 0,0 0 0 0 0,0 0 1 0 0,0 0-1 0 0,-1 0 0 0 0,1 0 0 0 0,0 0 0 0 0,0 0 1 0 0,0 0-1 0 0,-1-1 0 0 0,1 1 0 0 0,-1 0 0 0 0,1 0 1 0 0,0 0-1 0 0,-1-1 0 0 0,1 1 0 0 0,-1 0 0 0 0,0 0 118 0 0,-12 26-8040 0 0,7-16 2711 0 0</inkml:trace>
  <inkml:trace contextRef="#ctx0" brushRef="#br0" timeOffset="10342.442">3770 1455 3601 0 0,'0'0'1660'0'0,"0"0"-622"0"0,0 0 146 0 0,0 0 323 0 0,0 0 155 0 0,0 0-58 0 0,0 0-144 0 0,0 0-157 0 0,33 4-216 0 0,102 11-201 0 0,36-12 1073 0 0,70-28-2238 0 0,-193 13-2007 0 0,-18 0-2367 0 0,-15 7 208 0 0,-3 0-2843 0 0</inkml:trace>
  <inkml:trace contextRef="#ctx0" brushRef="#br0" timeOffset="10609.68">4669 1194 6985 0 0,'0'0'1495'0'0,"0"0"-109"0"0,0 0 86 0 0,0 0 125 0 0,0 0-4 0 0,0 0-219 0 0,0 0-311 0 0,0 0-310 0 0,0 0-231 0 0,1 33-170 0 0,6 103-116 0 0,9-15 1290 0 0,-10-84-3565 0 0,-3 8-9272 0 0,-3-42 4307 0 0</inkml:trace>
  <inkml:trace contextRef="#ctx0" brushRef="#br0" timeOffset="11062.374">4595 1157 3185 0 0,'0'0'1219'0'0,"0"0"-363"0"0,0 0 21 0 0,0 0 325 0 0,0 0 162 0 0,0 0-44 0 0,0 0-145 0 0,0 0-160 0 0,0 0-129 0 0,0 0-103 0 0,34-1-102 0 0,105-4-94 0 0,11 4 1332 0 0,-149 1-1902 0 0,0-1 1 0 0,0 1-1 0 0,0 0 0 0 0,0 0 1 0 0,0 0-1 0 0,0 1 1 0 0,0-1-1 0 0,0 0 0 0 0,0 0 1 0 0,0 0-1 0 0,0 1 1 0 0,0-1-1 0 0,0 1 0 0 0,0-1 1 0 0,0 1-1 0 0,0-1 0 0 0,0 1 1 0 0,-1-1-1 0 0,1 1 1 0 0,0 0-1 0 0,0-1 0 0 0,-1 1 1 0 0,1 0-1 0 0,0 0 0 0 0,-1-1 1 0 0,1 1-1 0 0,-1 0 1 0 0,1 0-1 0 0,-1 0 0 0 0,1 0 1 0 0,-1 0-1 0 0,0 0 0 0 0,1 0 1 0 0,-1 0-1 0 0,0 0 1 0 0,0 0-1 0 0,0 0 0 0 0,0 0 1 0 0,0 0-1 0 0,0 0 0 0 0,0 0 1 0 0,0 0-1 0 0,0 0 1 0 0,0 0-1 0 0,0 0 0 0 0,-1 0 1 0 0,1 0-1 0 0,0 0 1 0 0,-1 0-1 0 0,1 0 0 0 0,-1-1 1 0 0,1 1-1 0 0,-1 0 0 0 0,0 0 1 0 0,1 0-1 0 0,-1 0 1 0 0,0-1-1 0 0,1 1 0 0 0,-1 0 1 0 0,0-1-1 0 0,0 1 0 0 0,0-1 1 0 0,1 1-1 0 0,-1-1 1 0 0,0 1-18 0 0,-133 102-211 0 0,132-102 175 0 0,-1 1 1 0 0,1-1 0 0 0,0 1-1 0 0,0-1 1 0 0,0 1 0 0 0,0 0-1 0 0,0 0 1 0 0,1 0 0 0 0,-1 0-1 0 0,1 0 1 0 0,-1 0 0 0 0,1 1-1 0 0,-1-1 1 0 0,1 0-1 0 0,0 1 1 0 0,0-1 0 0 0,1 1-1 0 0,-1-1 1 0 0,0 1 0 0 0,1 0-1 0 0,-1-1 1 0 0,1 1 0 0 0,0 0-1 0 0,0-1 1 0 0,0 1 0 0 0,0-1-1 0 0,1 1 1 0 0,-1 0-1 0 0,1-1 1 0 0,-1 1 0 0 0,1-1-1 0 0,0 1 1 0 0,0-1 0 0 0,0 1-1 0 0,0-1 1 0 0,1 0 0 0 0,-1 1-1 0 0,0-1 1 0 0,1 0 35 0 0,151 54-635 0 0,-151-56 665 0 0,0 1-1 0 0,0-1 1 0 0,0 1-1 0 0,1 0 1 0 0,-1-1 0 0 0,0 1-1 0 0,0 0 1 0 0,0 0-1 0 0,0 0 1 0 0,0 0 0 0 0,0 1-1 0 0,-1-1 1 0 0,1 0-1 0 0,0 1 1 0 0,-1-1 0 0 0,1 1-1 0 0,-1 0 1 0 0,1 0-1 0 0,-1-1 1 0 0,0 1 0 0 0,0 0-1 0 0,0 0 1 0 0,0 0-1 0 0,0 0 1 0 0,0 0 0 0 0,0 1-1 0 0,-1-1 1 0 0,1 0-1 0 0,-1 0 1 0 0,1 0 0 0 0,-1 1-1 0 0,0-1 1 0 0,0 0-1 0 0,0 0 1 0 0,0 0-1 0 0,-1 1 1 0 0,1-1 0 0 0,0 0-1 0 0,-1 0 1 0 0,0 0-1 0 0,1 1 1 0 0,-1-1 0 0 0,0 0-1 0 0,0 0 1 0 0,0 0-1 0 0,0-1 1 0 0,-1 2-30 0 0,-8 7 66 0 0,0-1 1 0 0,0 1-1 0 0,-1-2 0 0 0,0 1 1 0 0,-1-2-1 0 0,0 1 1 0 0,0-2-1 0 0,-1 0 0 0 0,-4 2-66 0 0,-2 1-23 0 0,-50 9-870 0 0,46-17-1999 0 0,0 0-3666 0 0,16-1-1038 0 0</inkml:trace>
  <inkml:trace contextRef="#ctx0" brushRef="#br0" timeOffset="12739.204">3772 446 1480 0 0,'0'0'707'0'0,"0"0"-201"0"0,0 0-118 0 0,0 0 68 0 0,0 0 299 0 0,0 0 367 0 0,0 0 285 0 0,0 0 179 0 0,0 0-32 0 0,0 0-141 0 0,0 0-176 0 0,0 0-222 0 0,33 1-205 0 0,104 1-168 0 0,113-24 1264 0 0,-67-2-1663 0 0,-103 13-2145 0 0,-1 0-4117 0 0,-51 10-3287 0 0</inkml:trace>
  <inkml:trace contextRef="#ctx0" brushRef="#br0" timeOffset="15706.376">5171 1 1280 0 0,'0'0'644'0'0,"0"0"-161"0"0,0 0-105 0 0,0 0-18 0 0,0 0-18 0 0,0 0-88 0 0,0 0-98 0 0,0 0 7 0 0,0 0 150 0 0,0 0 236 0 0,0 0 184 0 0,0 0 35 0 0,12 4-83 0 0,87 26 1054 0 0,81 11 2053 0 0,-177-39-3663 0 0,-1 0-1 0 0,1 0 1 0 0,0 0 0 0 0,-1 0 0 0 0,1 1 0 0 0,-1 0 0 0 0,1-1 0 0 0,-1 1-1 0 0,0 0 1 0 0,0 0 0 0 0,-1 0 0 0 0,1 0 0 0 0,-1 0 0 0 0,1 0 0 0 0,-1 1 0 0 0,0-1-1 0 0,0 0 1 0 0,0 1 0 0 0,-1-1 0 0 0,1 1 0 0 0,-1-1 0 0 0,0 1 0 0 0,0-1-1 0 0,0 1 1 0 0,0-1 0 0 0,-1 1 0 0 0,1-1 0 0 0,-1 1 0 0 0,0-1 0 0 0,-1 3-129 0 0,0 22 340 0 0,19 410 1920 0 0,17-28-1767 0 0,-16 44-493 0 0,-18-270 97 0 0,0-184-76 0 0,0 0 38 0 0,0 0 29 0 0,0 0 44 0 0,0 0 8 0 0,0 0 9 0 0,0 0 1 0 0,0 0-12 0 0,0 0-7 0 0,0 0-24 0 0,0 0-21 0 0,0 0-19 0 0,0 0-12 0 0,0 0-15 0 0,0 0-12 0 0,0 0-4 0 0,0 1-24 0 0,-1 1 38 0 0,0-1 0 0 0,0 1 0 0 0,0 0 0 0 0,0-1 0 0 0,0 1 0 0 0,0-1 0 0 0,0 1 0 0 0,0-1 0 0 0,0 1 0 0 0,-1-1 1 0 0,1 0-1 0 0,-1 1 0 0 0,1-1 0 0 0,-1 0 0 0 0,1 0 0 0 0,-1 0 0 0 0,0 0 0 0 0,1-1 0 0 0,-1 1 0 0 0,0 0 0 0 0,0-1 0 0 0,0 1 0 0 0,0-1 0 0 0,1 0 0 0 0,-1 1 0 0 0,-1-1-38 0 0,-32 1 283 0 0,26 0-355 0 0,1 0 0 0 0,-1-1 0 0 0,0 0 0 0 0,0-1 0 0 0,0 0 0 0 0,0 0 0 0 0,1-1 0 0 0,-1 0 0 0 0,0 0 0 0 0,1-1 0 0 0,0 0 0 0 0,-1-1 72 0 0,-28-16-2012 0 0,13 4-6264 0 0,15 9-2794 0 0</inkml:trace>
  <inkml:trace contextRef="#ctx0" brushRef="#br0" timeOffset="18050.972">5650 1341 0 0 0,'0'0'1159'0'0,"0"0"364"0"0,0 0 145 0 0,0 0-45 0 0,0 0-114 0 0,33-10-132 0 0,107-34-95 0 0,-9-18 1861 0 0,-93 38-2423 0 0,-6 7-342 0 0,-1-2-1 0 0,-1-1 0 0 0,-1-1 0 0 0,-1-1 1 0 0,-1-2-1 0 0,-1-1 0 0 0,-1-1 0 0 0,-1-1 1 0 0,9-15-378 0 0,-29 35 68 0 0,0 1 0 0 0,-1 0 0 0 0,0-1 0 0 0,0 0 0 0 0,-1 0 1 0 0,0 0-1 0 0,0 0 0 0 0,-1 0 0 0 0,0 0 0 0 0,0 0 0 0 0,0 0 0 0 0,-1-4-68 0 0,0 9-33 0 0,0 0 0 0 0,0-1 0 0 0,0 1-1 0 0,0 0 1 0 0,-1-1 0 0 0,1 1 0 0 0,-1 0-1 0 0,1 0 1 0 0,-1-1 0 0 0,0 1-1 0 0,0 0 1 0 0,0 0 0 0 0,0 0 0 0 0,0 0-1 0 0,-1 0 1 0 0,1 0 0 0 0,-1 0-1 0 0,1 0 1 0 0,-1 1 0 0 0,1-1 0 0 0,-1 1-1 0 0,0-1 1 0 0,0 1 0 0 0,0-1 0 0 0,0 1-1 0 0,0 0 1 0 0,0 0 0 0 0,0 0-1 0 0,-1 0 1 0 0,1 1 0 0 0,0-1 0 0 0,0 0-1 0 0,-1 1 1 0 0,1 0 0 0 0,0-1-1 0 0,-1 1 1 0 0,1 0 0 0 0,-2 0 33 0 0,-3 3-194 0 0,0-1 0 0 0,0 1 0 0 0,1 1 0 0 0,-1-1 0 0 0,1 1 0 0 0,0 0 0 0 0,0 1 0 0 0,0-1 0 0 0,0 1 1 0 0,1 0-1 0 0,0 1 0 0 0,0-1 0 0 0,0 1 0 0 0,1 0 0 0 0,-1 0 0 0 0,2 1 0 0 0,-1-1 0 0 0,-1 4 194 0 0,1-4-99 0 0,-4 6 74 0 0,1 0 0 0 0,-1 1-1 0 0,2 0 1 0 0,0 0 0 0 0,0 1 0 0 0,1-1 0 0 0,1 1-1 0 0,1 0 1 0 0,0 1 0 0 0,0-1 0 0 0,1 0 0 0 0,1 1 0 0 0,1-1-1 0 0,0 1 1 0 0,1 0 0 0 0,1 7 25 0 0,0-15 68 0 0,0 0 0 0 0,1-1 0 0 0,-1 1 0 0 0,1-1 0 0 0,1 0 1 0 0,-1 0-1 0 0,1 0 0 0 0,0 0 0 0 0,0 0 0 0 0,1-1 0 0 0,0 0 0 0 0,0 0 0 0 0,0 0 0 0 0,0-1 0 0 0,1 1 0 0 0,0-1 0 0 0,0-1 0 0 0,0 1 0 0 0,0-1 0 0 0,1 0 1 0 0,-1 0-1 0 0,1-1 0 0 0,3 1-68 0 0,5 2 231 0 0,-1-2 0 0 0,1 1 0 0 0,0-2 0 0 0,-1 0 0 0 0,1-1 0 0 0,0 0 1 0 0,0-1-1 0 0,0-1 0 0 0,0-1 0 0 0,11-2-231 0 0,-2-2 171 0 0,-1-2-1 0 0,0 0 1 0 0,0-2 0 0 0,-1-1-1 0 0,-1 0 1 0 0,1-2 0 0 0,-2 0 0 0 0,0-1-1 0 0,0-1 1 0 0,-2-1 0 0 0,0-1-1 0 0,-1 0 1 0 0,0-2 0 0 0,5-8-171 0 0,-13 17-64 0 0,-1 0-1 0 0,-1-1 1 0 0,1 1 0 0 0,-2-1 0 0 0,1-1 0 0 0,-2 1 0 0 0,1-1 0 0 0,-2 0-1 0 0,1 0 1 0 0,-2-1 0 0 0,0 1 0 0 0,0-1 0 0 0,-1 0 0 0 0,-1 0-1 0 0,0 0 1 0 0,-1 0 0 0 0,0 0 0 0 0,-1 0 0 0 0,-1-9 64 0 0,1 20-127 0 0,0 1 0 0 0,0-1 1 0 0,0 0-1 0 0,-1 0 0 0 0,1 1 0 0 0,0-1 1 0 0,-1 1-1 0 0,1-1 0 0 0,-1 1 0 0 0,1-1 1 0 0,-1 1-1 0 0,0 0 0 0 0,1 0 0 0 0,-1 0 1 0 0,0 0-1 0 0,0 0 0 0 0,0 0 0 0 0,0 0 1 0 0,0 1-1 0 0,0-1 0 0 0,0 1 1 0 0,0 0-1 0 0,0-1 0 0 0,0 1 0 0 0,0 0 1 0 0,0 0-1 0 0,0 0 0 0 0,0 0 0 0 0,0 1 1 0 0,0-1-1 0 0,0 0 0 0 0,0 1 0 0 0,0 0 1 0 0,0-1-1 0 0,0 1 0 0 0,0 0 0 0 0,0 0 1 0 0,0 0-1 0 0,0 0 0 0 0,1 0 0 0 0,-1 1 1 0 0,1-1-1 0 0,-1 0 0 0 0,1 1 0 0 0,-1-1 1 0 0,1 1-1 0 0,0 0 0 0 0,-1-1 1 0 0,1 1-1 0 0,0 0 0 0 0,0 0 0 0 0,0 0 1 0 0,1 0-1 0 0,-1 0 0 0 0,0 0 0 0 0,0 2 127 0 0,-57 114-2002 0 0,55-107 2139 0 0,0 0-1 0 0,1 1 1 0 0,0-1 0 0 0,1 0 0 0 0,0 1-1 0 0,1-1 1 0 0,0 1 0 0 0,1-1 0 0 0,0 1 0 0 0,2 5-137 0 0,0-11 161 0 0,1 0 0 0 0,0 0 0 0 0,0 0 1 0 0,0 0-1 0 0,1-1 0 0 0,-1 1 0 0 0,1-1 1 0 0,1 0-1 0 0,-1-1 0 0 0,1 1 1 0 0,-1-1-1 0 0,1 0 0 0 0,1-1 0 0 0,-1 0 1 0 0,0 1-1 0 0,1-2 0 0 0,0 1 0 0 0,-1-1 1 0 0,1 0-1 0 0,0-1 0 0 0,0 1 1 0 0,0-1-1 0 0,0-1 0 0 0,0 1 0 0 0,1-1 1 0 0,-1-1-1 0 0,0 1 0 0 0,0-1 1 0 0,0 0-162 0 0,9-1 214 0 0,0-1 1 0 0,0-1-1 0 0,-1 0 1 0 0,0-1-1 0 0,0-1 1 0 0,0 0-1 0 0,0-1 1 0 0,-1-1-1 0 0,0 0 1 0 0,-1-1-1 0 0,1 0 1 0 0,-2-1-1 0 0,0-1 1 0 0,5-5-215 0 0,-1 1 35 0 0,0-2 1 0 0,-2 0-1 0 0,0 0 0 0 0,-1-1 1 0 0,-1-1-1 0 0,0 0 0 0 0,-1-1 1 0 0,-2 0-1 0 0,0-1 0 0 0,-1 0 1 0 0,-1 0-1 0 0,-1-1 0 0 0,-1 0 1 0 0,0 0-1 0 0,-2 0 0 0 0,-1 0 1 0 0,-1-1-1 0 0,0-4-35 0 0,-1 13-84 0 0,1 9 53 0 0,-1 0 1 0 0,0-1 0 0 0,1 1-1 0 0,-2 0 1 0 0,1 0-1 0 0,0 0 1 0 0,-1 0-1 0 0,0-1 1 0 0,-1 1 0 0 0,1 0-1 0 0,-1 1 1 0 0,0-1-1 0 0,0 0 1 0 0,0 0-1 0 0,0 1 1 0 0,-1-1 0 0 0,-2-1 30 0 0,3 6-42 0 0,0-1 0 0 0,0 1 0 0 0,0 0 0 0 0,0 0 0 0 0,0 0 0 0 0,0 1 0 0 0,0-1 0 0 0,0 0 1 0 0,0 1-1 0 0,0-1 0 0 0,0 1 0 0 0,0 0 0 0 0,0-1 0 0 0,0 1 0 0 0,0 0 0 0 0,0 0 0 0 0,1 0 1 0 0,-1 1-1 0 0,0-1 0 0 0,1 0 0 0 0,-1 1 0 0 0,1-1 0 0 0,-1 1 0 0 0,1-1 0 0 0,0 1 1 0 0,0 0-1 0 0,0-1 0 0 0,0 1 0 0 0,0 0 0 0 0,0 0 0 0 0,0 0 0 0 0,0 0 0 0 0,1 0 0 0 0,-1 0 1 0 0,1 0-1 0 0,-1 0 0 0 0,1 0 42 0 0,-11 31 85 0 0,1 0 1 0 0,2 0 0 0 0,1 0-1 0 0,2 1 1 0 0,1 0 0 0 0,2 0-1 0 0,1 0 1 0 0,1 0 0 0 0,3 6-86 0 0,-2-23 5 0 0,2 1 0 0 0,0-1 1 0 0,0 0-1 0 0,2 0 0 0 0,0 0 1 0 0,1-1-1 0 0,1 1 0 0 0,0-1 1 0 0,1-1-1 0 0,1 1 0 0 0,0-2 1 0 0,2 1-1 0 0,-1-1 0 0 0,1-1 1 0 0,1 0-1 0 0,1 0-5 0 0,21 4-1667 0 0,-8-15-6994 0 0,-20-2 1692 0 0</inkml:trace>
  <inkml:trace contextRef="#ctx0" brushRef="#br0" timeOffset="18299.037">7570 940 12507 0 0,'0'0'378'0'0,"0"0"-150"0"0,0 0 122 0 0,0 0 239 0 0,0 0 186 0 0,0 0 51 0 0,-10 32-91 0 0,-32 99-209 0 0,20-19 10 0 0,23-64-1438 0 0,9-44-3904 0 0,-6-4-3661 0 0,-4 0 5192 0 0</inkml:trace>
  <inkml:trace contextRef="#ctx0" brushRef="#br0" timeOffset="18726.226">7480 910 5665 0 0,'0'0'1729'0'0,"0"0"-1171"0"0,0 0-447 0 0,0 0 125 0 0,0 0 302 0 0,0 0 251 0 0,0 0 145 0 0,0 0 31 0 0,0 0-71 0 0,0 0-138 0 0,0 0-157 0 0,0 0-125 0 0,0 0-68 0 0,26-2-33 0 0,85-8-9 0 0,-8 8 671 0 0,-101 2-1020 0 0,0 0 0 0 0,-1 0 0 0 0,1 0-1 0 0,0 0 1 0 0,-1 0 0 0 0,1 0 0 0 0,0 1 0 0 0,-1-1-1 0 0,1 1 1 0 0,-1-1 0 0 0,1 1 0 0 0,0-1 0 0 0,-1 1 0 0 0,1 0-1 0 0,-1 0 1 0 0,0 0 0 0 0,1 0 0 0 0,-1 0 0 0 0,0 0-1 0 0,0 0 1 0 0,1 0 0 0 0,-1 1 0 0 0,0-1 0 0 0,0 0-1 0 0,0 1 1 0 0,0-1 0 0 0,-1 0 0 0 0,1 1 0 0 0,0 0-1 0 0,-1-1 1 0 0,1 1 0 0 0,-1-1 0 0 0,1 1 0 0 0,-1 0 0 0 0,0-1-1 0 0,1 1 1 0 0,-1-1 0 0 0,0 1 0 0 0,0 0 0 0 0,0 0-1 0 0,-1-1 1 0 0,1 1 0 0 0,0-1 0 0 0,-1 1 0 0 0,1 0-1 0 0,-1-1 1 0 0,1 1 0 0 0,-1-1 0 0 0,0 1 0 0 0,1-1-1 0 0,-1 1 1 0 0,0-1 0 0 0,0 1 0 0 0,0-1 0 0 0,0 0 0 0 0,0 0-1 0 0,-1 1-14 0 0,-126 134 646 0 0,126-135-660 0 0,1 1 1 0 0,0-1 0 0 0,0 1-1 0 0,0-1 1 0 0,0 1 0 0 0,0-1-1 0 0,0 1 1 0 0,0 0-1 0 0,1 0 1 0 0,-1-1 0 0 0,0 1-1 0 0,1 0 1 0 0,0 0 0 0 0,-1 0-1 0 0,1 0 1 0 0,0 0-1 0 0,0-1 1 0 0,0 1 0 0 0,0 0-1 0 0,0 0 1 0 0,1 0 0 0 0,-1 0-1 0 0,0 0 1 0 0,1-1-1 0 0,0 1 1 0 0,-1 0 0 0 0,1 0-1 0 0,0-1 1 0 0,0 1-1 0 0,0 0 1 0 0,0-1 0 0 0,0 1 13 0 0,111 57 25 0 0,-111-57 26 0 0,0 1 0 0 0,0-1 0 0 0,-1 0 0 0 0,1 0 0 0 0,-1 1 0 0 0,0-1 0 0 0,1 0 0 0 0,-1 1 0 0 0,0-1 0 0 0,-1 0 0 0 0,1 1 0 0 0,0-1 0 0 0,-1 0 0 0 0,1 0 0 0 0,-1 1 0 0 0,1-1 0 0 0,-1 0 0 0 0,0 0 0 0 0,0 0 1 0 0,0 0-1 0 0,0 0 0 0 0,-1 0 0 0 0,1 0 0 0 0,0 0 0 0 0,-1 0 0 0 0,0-1 0 0 0,1 1 0 0 0,-1-1 0 0 0,0 1 0 0 0,0-1 0 0 0,-1 2-51 0 0,-92 57 588 0 0,21-46-5509 0 0,73-14 4749 0 0,-9 0-2339 0 0,2 0-3089 0 0,3 0-879 0 0</inkml:trace>
</inkml:ink>
</file>

<file path=ppt/ink/ink2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45.3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763 770 1744 0 0,'0'0'575'0'0,"0"0"-155"0"0,0 0 58 0 0,0 0 298 0 0,0 0 347 0 0,0 0 200 0 0,0 0-10 0 0,0 0-179 0 0,0 0-247 0 0,0 0-218 0 0,0 0-150 0 0,-6 35-102 0 0,-19 114-59 0 0,-8 119 643 0 0,31-217-1164 0 0,3-32-114 0 0,-1 0 0 0 0,-1 0 1 0 0,-1 0-1 0 0,-1-1 0 0 0,0 1 1 0 0,-1-1-1 0 0,-1 1 0 0 0,-1-1 0 0 0,-3 6 277 0 0,1-20-2388 0 0,5-8-3917 0 0,3 1 4915 0 0</inkml:trace>
  <inkml:trace contextRef="#ctx0" brushRef="#br0" timeOffset="321.275">288 718 0 0 0,'0'0'668'0'0,"0"0"968"0"0,0 0 177 0 0,0 0-185 0 0,0 0-189 0 0,30 1-155 0 0,99 4-126 0 0,171-1 4445 0 0,-199-2-4989 0 0,-45-3-120 0 0,0 3 1 0 0,0 2-1 0 0,39 9-494 0 0,-92-13-54 0 0,0 0-1 0 0,0 1 1 0 0,0-1 0 0 0,0 1-1 0 0,0 0 1 0 0,0 0-1 0 0,-1 0 1 0 0,1 0-1 0 0,0 0 1 0 0,-1 1-1 0 0,1-1 1 0 0,-1 1-1 0 0,1-1 1 0 0,-1 1 0 0 0,1 0-1 0 0,-1 0 1 0 0,0 0-1 0 0,0 0 1 0 0,0 1-1 0 0,0-1 1 0 0,-1 1-1 0 0,1-1 1 0 0,-1 1-1 0 0,1-1 1 0 0,-1 1 0 0 0,0 0-1 0 0,0 0 1 0 0,0-1-1 0 0,0 1 1 0 0,0 3 54 0 0,-1-2-461 0 0,-1 0 0 0 0,1 0 1 0 0,-1 0-1 0 0,0-1 0 0 0,0 1 1 0 0,0 0-1 0 0,-1 0 0 0 0,1-1 1 0 0,-1 1-1 0 0,0 0 0 0 0,0-1 1 0 0,0 0-1 0 0,0 1 0 0 0,-1-1 1 0 0,1 0-1 0 0,-1 0 0 0 0,0 0 1 0 0,0-1-1 0 0,-2 2 461 0 0,-9 11-4101 0 0,6-4 1262 0 0</inkml:trace>
  <inkml:trace contextRef="#ctx0" brushRef="#br0" timeOffset="717.701">317 1469 0 0 0,'0'0'380'0'0,"0"0"1082"0"0,0 0 583 0 0,0 0 227 0 0,0 0 0 0 0,0 0-153 0 0,0 0-248 0 0,0 0-276 0 0,0 0-297 0 0,34 1-275 0 0,107 4-183 0 0,-5-15 1000 0 0,93-18-118 0 0,-117 23-2017 0 0,-74 5-4999 0 0,-34 3-3433 0 0,0-2 2304 0 0</inkml:trace>
  <inkml:trace contextRef="#ctx0" brushRef="#br0" timeOffset="1808.269">1366 1211 0 0 0,'0'0'168'0'0,"0"0"448"0"0,0 0 266 0 0,0 0 181 0 0,0 0 78 0 0,0 0-95 0 0,0 0-195 0 0,0 0-147 0 0,0 0-29 0 0,0 0 33 0 0,0 0 31 0 0,0 5 14 0 0,-29 68 2105 0 0,-120 144-1957 0 0,29-81-2051 0 0,157-192 1650 0 0,266-286 1863 0 0,-264 306-2275 0 0,-38 36-98 0 0,-1-1 0 0 0,0 0 1 0 0,1 1-1 0 0,0-1 0 0 0,-1 0 1 0 0,1 1-1 0 0,-1-1 0 0 0,1 1 1 0 0,0-1-1 0 0,-1 1 0 0 0,1-1 1 0 0,0 1-1 0 0,0-1 0 0 0,-1 1 1 0 0,1 0-1 0 0,0-1 0 0 0,0 1 1 0 0,0 0-1 0 0,-1 0 0 0 0,1 0 1 0 0,0 0-1 0 0,0 0 0 0 0,0 0 1 0 0,0 0-1 0 0,0 0 0 0 0,-1 0 1 0 0,1 0-1 0 0,0 0 0 0 0,0 0 0 0 0,0 0 1 0 0,0 1-1 0 0,-1-1 0 0 0,1 0 1 0 0,0 1-1 0 0,0-1 0 0 0,-1 1 1 0 0,1-1-1 0 0,0 0 0 0 0,-1 1 1 0 0,1 0-1 0 0,0-1 0 0 0,-1 1 1 0 0,1-1-1 0 0,-1 1 0 0 0,1 0 1 0 0,-1-1-1 0 0,1 1 0 0 0,-1 0 1 0 0,1 0-1 0 0,-1-1 0 0 0,0 1 1 0 0,0 0-1 0 0,1 0 0 0 0,-1 0 1 0 0,0-1-1 0 0,0 1 0 0 0,0 0 10 0 0,16 50 168 0 0,-3 203 181 0 0,-11-163-265 0 0,-2-90-65 0 0,0-1 17 0 0,0 0 37 0 0,0 0 49 0 0,0 0 58 0 0,0 0 73 0 0,0 0 75 0 0,0 0 95 0 0,0 0 44 0 0,-26-33 876 0 0,2 5-1410 0 0,0 1 1 0 0,-2 2 0 0 0,-1 0 0 0 0,-1 2-1 0 0,-1 1 1 0 0,-5-2 66 0 0,-13 8-2103 0 0,30 14-1182 0 0,-2 2-3543 0 0,10 0 1243 0 0</inkml:trace>
  <inkml:trace contextRef="#ctx0" brushRef="#br0" timeOffset="14773.288">335 427 1800 0 0,'0'0'1153'0'0,"0"0"-615"0"0,0 0-113 0 0,0 0 292 0 0,0 0 355 0 0,0 0 238 0 0,0 0 75 0 0,0 0-83 0 0,0 0-147 0 0,0 0-125 0 0,33-8-161 0 0,105-24-165 0 0,-31 24 339 0 0,129 30-28 0 0,-159-8-3180 0 0,-2 1-3613 0 0,-52-11-1797 0 0</inkml:trace>
  <inkml:trace contextRef="#ctx0" brushRef="#br0" timeOffset="19520.082">389 15 1080 0 0,'0'0'748'0'0,"0"0"-211"0"0,0 0-61 0 0,0 0 52 0 0,0 0 141 0 0,0 0 201 0 0,0 0 143 0 0,0 0 22 0 0,0 0-51 0 0,0 0-151 0 0,0 0-165 0 0,-24-3-114 0 0,-72-9-76 0 0,46 19 506 0 0,41-2-859 0 0,-1 1 1 0 0,1 0-1 0 0,0 0 1 0 0,0 1-1 0 0,1 0 0 0 0,0 0 1 0 0,0 1-1 0 0,1 0 0 0 0,0 0 1 0 0,0 1-1 0 0,1 0 0 0 0,0 0 1 0 0,1 0-1 0 0,-1 1 1 0 0,2 0-1 0 0,0 0 0 0 0,0 0 1 0 0,1 0-1 0 0,0 1 0 0 0,0 0 1 0 0,2-1-1 0 0,-1 1 0 0 0,1 0 1 0 0,1 2-126 0 0,-11 451 252 0 0,-10-41-264 0 0,7-39 52 0 0,-1-245-20 0 0,-3 1 128 0 0,24-84 1145 0 0,4-53-1078 0 0,-1-1-1 0 0,1 0 1 0 0,0-1-1 0 0,-1 0 0 0 0,1 0 1 0 0,0-1-1 0 0,0 0 1 0 0,-1-1-1 0 0,1 0 0 0 0,0 0 1 0 0,8-4-215 0 0,21 0 154 0 0,38 0-777 0 0,-27 5-4740 0 0,-25 0-1298 0 0,-13 0 588 0 0</inkml:trace>
</inkml:ink>
</file>

<file path=ppt/ink/ink2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2:20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 0 0 0,'0'0'608'0'0,"0"0"500"0"0,0 0 187 0 0,0 0-48 0 0,0 0-87 0 0,0 0-94 0 0,0 0-108 0 0,0 0-61 0 0,17 0-41 0 0,124-1 2424 0 0,160-24 110 0 0,-281 43-7011 0 0,-24-4-7597 0 0,0-13 10192 0 0</inkml:trace>
</inkml:ink>
</file>

<file path=ppt/ink/ink2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2:21.0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0 0 0,'0'0'701'0'0,"0"0"-194"0"0,0 0 201 0 0,0 0 545 0 0,0 0 563 0 0,0 0 283 0 0,0 0-48 0 0,0 0-228 0 0,0 0-265 0 0,0 0-274 0 0,0 0-242 0 0,0 0-165 0 0,27-3-116 0 0,86-10-84 0 0,27-11 969 0 0,-16 17-2109 0 0,-71 7-7959 0 0,-45 0 5988 0 0,0 0-5050 0 0</inkml:trace>
</inkml:ink>
</file>

<file path=ppt/ink/ink2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2:31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579 741 0 0 0,'0'0'595'0'0,"0"0"402"0"0,0 0 106 0 0,0 0-123 0 0,0 0-169 0 0,0 0-155 0 0,0 0-111 0 0,7-10 2414 0 0,-4 20-2619 0 0,0 0 0 0 0,0 0 0 0 0,-1 1 0 0 0,0-1-1 0 0,-1 1 1 0 0,-1-1 0 0 0,1 1 0 0 0,-2 0 0 0 0,1-1 0 0 0,-2 3-340 0 0,1 24 498 0 0,1 246 82 0 0,-2-272-1342 0 0,-6-7-11242 0 0,7-8 11647 0 0</inkml:trace>
  <inkml:trace contextRef="#ctx0" brushRef="#br0" timeOffset="382.102">301 730 0 0 0,'0'0'291'0'0,"0"0"805"0"0,0 0 299 0 0,0 0-4 0 0,0 0-107 0 0,0 0-130 0 0,0 0-98 0 0,0 0-82 0 0,0 0-54 0 0,0 0-33 0 0,29 2-89 0 0,141 14 521 0 0,122-8 599 0 0,-250-10-2069 0 0,1 0-4560 0 0,-41 17-4542 0 0,-2-8 8885 0 0</inkml:trace>
  <inkml:trace contextRef="#ctx0" brushRef="#br0" timeOffset="682.757">338 1227 0 0 0,'0'0'1054'0'0,"0"0"163"0"0,0 0 135 0 0,0 0 190 0 0,0 0 106 0 0,0 0-47 0 0,0 0-121 0 0,0 0-156 0 0,34-7-147 0 0,106-21-150 0 0,-3 1 1248 0 0,-50 19-904 0 0,-49 8-6404 0 0,-18 0-1980 0 0,-18 0 1991 0 0</inkml:trace>
  <inkml:trace contextRef="#ctx0" brushRef="#br0" timeOffset="1189.606">415 513 128 0 0,'0'0'992'0'0,"0"0"-21"0"0,0 0 67 0 0,0 0 158 0 0,0 0 122 0 0,0 0 47 0 0,0 0-55 0 0,0 0-147 0 0,0 0-156 0 0,0 0-151 0 0,0 0-117 0 0,0 0-91 0 0,0 0-56 0 0,31-1-52 0 0,98-1-68 0 0,55 1 571 0 0,-115 1-2711 0 0,-45 3-4106 0 0,-18-2-2162 0 0</inkml:trace>
  <inkml:trace contextRef="#ctx0" brushRef="#br0" timeOffset="2035.649">965 1032 0 0 0,'0'0'196'0'0,"0"0"-23"0"0,0 0-35 0 0,0 0-32 0 0,0 0-18 0 0,0 0-12 0 0,0 0 2 0 0,-7 31-2 0 0,-25 93 7 0 0,12-61 110 0 0,-11-23 472 0 0,28-46 3006 0 0,15-37-2410 0 0,5 15-484 0 0,1 0 0 0 0,1 1 0 0 0,1 1 0 0 0,2 1 0 0 0,3-2-777 0 0,123-94 1356 0 0,-144 118-1349 0 0,-1 0-26 0 0,1 0 0 0 0,-1 1 1 0 0,1-1-1 0 0,0 1 0 0 0,-1 0 0 0 0,1 0 1 0 0,0 0-1 0 0,1 1 0 0 0,-1-1 0 0 0,0 1 1 0 0,0 0-1 0 0,1 0 0 0 0,-1 0 0 0 0,0 1 1 0 0,1-1-1 0 0,2 1 19 0 0,10 43-21 0 0,-17 38 205 0 0,6 37-216 0 0,6-77 6 0 0,-12-41 24 0 0,0 0 18 0 0,-11-5 2485 0 0,-35-20-2439 0 0,-95-44-666 0 0,42 43-4803 0 0,77 19-538 0 0,17 7 3467 0 0</inkml:trace>
  <inkml:trace contextRef="#ctx0" brushRef="#br0" timeOffset="2971.073">1486 631 0 0 0,'0'0'1240'0'0,"0"0"142"0"0,0 0 104 0 0,0 0 83 0 0,0 0-22 0 0,0 0-148 0 0,0 0-240 0 0,0 0-255 0 0,0 0-218 0 0,0 0-178 0 0,0 0-104 0 0,0 0 5 0 0,1 2 105 0 0,17 99 3587 0 0,18 111-2026 0 0,-25-27-2529 0 0,-20-174-2947 0 0,-7-10-4961 0 0,10-2 3879 0 0,3 1 1800 0 0</inkml:trace>
  <inkml:trace contextRef="#ctx0" brushRef="#br0" timeOffset="3468.343">1344 723 232 0 0,'0'0'1984'0'0,"0"0"-586"0"0,0 0-146 0 0,0 0 183 0 0,0 0 147 0 0,0 0-15 0 0,0 0-100 0 0,0 0-159 0 0,0 0-153 0 0,32-19-139 0 0,102-56-134 0 0,-41 37 510 0 0,-69 31-1106 0 0,1 2 1 0 0,-1 0-1 0 0,1 2 0 0 0,1 0 0 0 0,-1 2 0 0 0,0 1 0 0 0,5 2-286 0 0,-27-2 2 0 0,-1 0 0 0 0,1 0 1 0 0,-1 1-1 0 0,0-1 0 0 0,1 1 0 0 0,-1-1 0 0 0,0 1 0 0 0,0 0 0 0 0,0 0 0 0 0,1 0 0 0 0,-1 0 0 0 0,0 1 0 0 0,0-1 0 0 0,-1 1 1 0 0,1-1-1 0 0,0 1 0 0 0,0-1 0 0 0,-1 1 0 0 0,1 0 0 0 0,-1 0 0 0 0,1 0 0 0 0,-1 0 0 0 0,0 0 0 0 0,0 0 0 0 0,0 0 0 0 0,0 0 1 0 0,0 1-1 0 0,0-1 0 0 0,-1 0 0 0 0,1 0 0 0 0,-1 1 0 0 0,1-1 0 0 0,-1 1 0 0 0,0-1 0 0 0,0 0 0 0 0,0 1 0 0 0,-1 1-2 0 0,-29 85-57 0 0,11-67-68 0 0,-1-1 0 0 0,-1-1 0 0 0,-1 0 0 0 0,0-2 0 0 0,-2 0 0 0 0,0-2 0 0 0,-16 8 125 0 0,-68 52-274 0 0,108-75 283 0 0,0 1 0 0 0,0-1 0 0 0,0 0 0 0 0,0 1-1 0 0,1-1 1 0 0,-1 1 0 0 0,0-1 0 0 0,1 1 0 0 0,-1-1 0 0 0,1 0 0 0 0,0 0 0 0 0,0 1 0 0 0,-1-1 0 0 0,1 0 0 0 0,0 0 0 0 0,0 0 0 0 0,0 1 0 0 0,0-1 0 0 0,0 0 0 0 0,0 0 0 0 0,1-1 0 0 0,-1 1 0 0 0,0 0 0 0 0,0 0-1 0 0,1-1 1 0 0,-1 1 0 0 0,0 0 0 0 0,1-1 0 0 0,-1 0 0 0 0,0 1 0 0 0,1-1 0 0 0,-1 0 0 0 0,1 1 0 0 0,-1-1 0 0 0,1 0-9 0 0,10 6 166 0 0,39 23 479 0 0,2 8 36 0 0,47 62 300 0 0,-87-87-3783 0 0,10-5-6160 0 0,-20-7 396 0 0</inkml:trace>
  <inkml:trace contextRef="#ctx0" brushRef="#br0" timeOffset="3717.964">2042 951 3873 0 0,'0'0'1731'0'0,"0"0"-826"0"0,0 0-132 0 0,0 0 381 0 0,0 0 220 0 0,0 0-35 0 0,0 0-217 0 0,0 0-326 0 0,0 0-287 0 0,0 0-207 0 0,0 0-133 0 0,0 0-80 0 0,1 29-63 0 0,3 92-60 0 0,5-29-1710 0 0,-4-62-2126 0 0,-2-16-1350 0 0,-3-9 1926 0 0</inkml:trace>
  <inkml:trace contextRef="#ctx0" brushRef="#br0" timeOffset="4211.887">2015 885 4121 0 0,'0'0'1093'0'0,"0"0"-262"0"0,0 0-15 0 0,0 0 162 0 0,0 0 78 0 0,0 0-48 0 0,0 0-103 0 0,0 0-107 0 0,0 0-79 0 0,0 0-87 0 0,0 0-118 0 0,0 0-122 0 0,0 0-112 0 0,29-2-76 0 0,91-6-55 0 0,-63 12 57 0 0,-51 2-180 0 0,-5-3-16 0 0,-1 0-1 0 0,1 0 0 0 0,-1 0 0 0 0,1 0 0 0 0,-1 0 0 0 0,0 1 0 0 0,0-1 0 0 0,0 0 0 0 0,0 0 0 0 0,-1 0 0 0 0,0 1 0 0 0,1-1 0 0 0,-1 0 0 0 0,0 0 0 0 0,0 0 0 0 0,-1 0 0 0 0,1 0 0 0 0,-1-1 0 0 0,1 1 0 0 0,-1 0 0 0 0,0-1 0 0 0,0 1 0 0 0,0-1 0 0 0,0 1 0 0 0,0-1 0 0 0,-3 2-9 0 0,-27 27-88 0 0,27-28 70 0 0,1 0 0 0 0,0 1-1 0 0,-1-1 1 0 0,1 1 0 0 0,0 0 0 0 0,1 1 0 0 0,-1-1 0 0 0,1 1 0 0 0,0-1 0 0 0,0 1-1 0 0,0 0 1 0 0,1 0 0 0 0,0 0 0 0 0,0 0 0 0 0,0 1 0 0 0,0-1 0 0 0,1 1-1 0 0,-1 4 19 0 0,3-8-5 0 0,0 1 0 0 0,1-1 0 0 0,-1 0 0 0 0,1 0-1 0 0,-1 0 1 0 0,1 0 0 0 0,0 0 0 0 0,-1 0 0 0 0,1 0-1 0 0,0-1 1 0 0,0 1 0 0 0,0-1 0 0 0,1 1 0 0 0,-1-1-1 0 0,0 0 1 0 0,0 0 0 0 0,1 0 0 0 0,-1 0 0 0 0,1 0-1 0 0,-1 0 1 0 0,1-1 0 0 0,-1 1 0 0 0,1-1 0 0 0,1 0 5 0 0,11 5 27 0 0,12 3 41 0 0,-22-8-30 0 0,-1 1 0 0 0,1 0 1 0 0,0 0-1 0 0,-1 0 0 0 0,1 0 0 0 0,-1 1 0 0 0,0 0 0 0 0,1 0 1 0 0,-1 0-1 0 0,0 0 0 0 0,0 1 0 0 0,0 0 0 0 0,-1 0 0 0 0,1 0 0 0 0,-1 0 1 0 0,1 0-1 0 0,-1 1 0 0 0,0-1-38 0 0,-3 2 80 0 0,0 0 0 0 0,-1-1 0 0 0,0 1 0 0 0,0 0 0 0 0,0-1 0 0 0,0 0 0 0 0,-1 1 0 0 0,1-1 1 0 0,-1 0-1 0 0,0 1 0 0 0,0-1 0 0 0,-1 0 0 0 0,1-1 0 0 0,-1 1 0 0 0,0 0 0 0 0,0-1 0 0 0,0 1 0 0 0,-1-1 0 0 0,1 0 0 0 0,-1 0 0 0 0,0-1 0 0 0,0 1 0 0 0,0-1 1 0 0,0 1-1 0 0,0-1 0 0 0,0 0 0 0 0,0-1 0 0 0,-1 1-80 0 0,-4 3 16 0 0,-82 30-1480 0 0,59-31-2126 0 0,1-2-4160 0 0,25-2 3090 0 0</inkml:trace>
  <inkml:trace contextRef="#ctx0" brushRef="#br0" timeOffset="4703.03">2254 531 5233 0 0,'0'0'1556'0'0,"0"0"-9"0"0,0 0 55 0 0,0 0 121 0 0,0 0-62 0 0,0 0-227 0 0,0 0-265 0 0,0 0-230 0 0,0 0-174 0 0,0 0-138 0 0,0 0-126 0 0,0 0-121 0 0,21-13-77 0 0,65-39-73 0 0,-26 30 90 0 0,-45 21-275 0 0,-13 1-53 0 0,-1-1-1 0 0,1 1 1 0 0,-1-1-1 0 0,1 1 1 0 0,-1 0 0 0 0,1 0-1 0 0,-1-1 1 0 0,1 1-1 0 0,0 0 1 0 0,-1 0 0 0 0,1 1-1 0 0,-1-1 1 0 0,1 0-1 0 0,-1 0 1 0 0,1 1 0 0 0,-1-1-1 0 0,1 1 1 0 0,-1-1-1 0 0,1 1 1 0 0,-1 0 0 0 0,1-1-1 0 0,-1 1 1 0 0,0 0-1 0 0,0 0 1 0 0,1 0 0 0 0,-1 0-1 0 0,0 0 1 0 0,0 1-1 0 0,0-1 1 0 0,0 0 0 0 0,0 0-1 0 0,0 1 1 0 0,0-1-1 0 0,-1 0 1 0 0,1 1 0 0 0,0-1-1 0 0,-1 1 1 0 0,1-1-1 0 0,-1 1 1 0 0,0-1 0 0 0,1 1-1 0 0,-1-1 1 0 0,0 1 0 0 0,0 0-1 0 0,0-1 1 0 0,0 1-1 0 0,0-1 1 0 0,0 1 0 0 0,-1-1-1 0 0,1 1 1 0 0,0 0-1 0 0,-1-1 1 0 0,1 1 0 0 0,-1 0 8 0 0,-45 80 111 0 0,20-48-32 0 0,17-19-33 0 0,-17 51 66 0 0,28-63-72 0 0,-1-1 0 0 0,1-1 0 0 0,-1 1 0 0 0,1 0 1 0 0,0 0-1 0 0,-1 0 0 0 0,1-1 0 0 0,0 1 1 0 0,0-1-1 0 0,1 0 0 0 0,-1 0 0 0 0,0 1 0 0 0,0-1 1 0 0,0-1-1 0 0,1 1 0 0 0,-1 0 0 0 0,1 0 1 0 0,-1-1-1 0 0,0 0 0 0 0,1 1 0 0 0,-1-1 0 0 0,1 0 1 0 0,-1 0-1 0 0,1 0 0 0 0,1-1-40 0 0,10 1 47 0 0,-2 1-210 0 0,0-1 0 0 0,0 0 0 0 0,-1-1 0 0 0,1 0 0 0 0,-1-1 0 0 0,1 0 0 0 0,-1-1 0 0 0,0-1 0 0 0,6-2 163 0 0,-5 2-2495 0 0,-1 0-3232 0 0,-5 1-5246 0 0</inkml:trace>
  <inkml:trace contextRef="#ctx0" brushRef="#br0" timeOffset="5855.206">2865 925 0 0 0,'0'0'393'0'0,"0"0"490"0"0,0 0 135 0 0,0 0-15 0 0,0 0-42 0 0,0 0-42 0 0,2 2 3014 0 0,10 3-528 0 0,35-4 796 0 0,22 5-2080 0 0,182-1-74 0 0,-222-12-1682 0 0,-10 2-5365 0 0,-19-1-7384 0 0,0 5 8519 0 0</inkml:trace>
  <inkml:trace contextRef="#ctx0" brushRef="#br0" timeOffset="6186.697">3086 774 3457 0 0,'0'0'1187'0'0,"0"0"46"0"0,0 0 202 0 0,0 0 263 0 0,0 0 52 0 0,0 0-186 0 0,0 0-325 0 0,0 0-392 0 0,0 0-298 0 0,0 0-174 0 0,0 0-79 0 0,0 0 3 0 0,0 0 29 0 0,-3 12 25 0 0,-12 84 654 0 0,-2 124-108 0 0,18-202-1037 0 0,-8 56-2314 0 0,3-68-851 0 0,1-5-1972 0 0,3-1-2073 0 0</inkml:trace>
  <inkml:trace contextRef="#ctx0" brushRef="#br0" timeOffset="6904.653">3769 539 1880 0 0,'0'0'1375'0'0,"0"0"-134"0"0,0 0 3 0 0,0 0 187 0 0,0 0 95 0 0,0 0-93 0 0,0 0-245 0 0,0 0-362 0 0,0 0-290 0 0,0 0-113 0 0,0 0 52 0 0,0 0 118 0 0,2 5 97 0 0,5 22-273 0 0,-1 0 0 0 0,-1 0 0 0 0,-2 1 0 0 0,0-1 0 0 0,-2 1 0 0 0,-1 0 0 0 0,-2-1 0 0 0,0 1 0 0 0,-2-1 0 0 0,-6 24-417 0 0,8-42-82 0 0,-1 21-365 0 0,-2-1-1 0 0,-2 0 0 0 0,0 0 0 0 0,-2 0 0 0 0,-9 19 448 0 0,16-47-876 0 0,-3-4-10491 0 0,5 2 8991 0 0,-1-3 285 0 0</inkml:trace>
  <inkml:trace contextRef="#ctx0" brushRef="#br0" timeOffset="7199.776">3438 527 0 0 0,'0'0'1128'0'0,"0"0"-862"0"0,0 0-101 0 0,0 0 550 0 0,0 0 577 0 0,0 0 302 0 0,0 0 93 0 0,0 0-46 0 0,0 0-96 0 0,0 0-97 0 0,0 0-74 0 0,0 0-113 0 0,0 0-139 0 0,34 15-175 0 0,111 44-202 0 0,-55-43 41 0 0,-70-17-613 0 0,49-3 83 0 0,0-2 0 0 0,-1-3 0 0 0,56-16-256 0 0,-93 21-842 0 0,-17 4-4006 0 0,-14 1 901 0 0,0 2 1206 0 0,0-3 2133 0 0,0 3-5063 0 0</inkml:trace>
  <inkml:trace contextRef="#ctx0" brushRef="#br0" timeOffset="7450.416">3392 1117 4225 0 0,'0'0'1827'0'0,"0"0"-383"0"0,0 0 17 0 0,0 0 123 0 0,0 0-22 0 0,0 0-149 0 0,32-3-169 0 0,106-8-130 0 0,106-11 2113 0 0,-114 20-3732 0 0,-101 2-3089 0 0,-2 1-3485 0 0,-22-1-844 0 0</inkml:trace>
  <inkml:trace contextRef="#ctx0" brushRef="#br0" timeOffset="7703.638">4157 995 0 0 0,'0'0'978'0'0,"0"0"-174"0"0,0 0-101 0 0,0 0 31 0 0,0 0 7 0 0,0 0-89 0 0,0 0-146 0 0,0 0-224 0 0,0 0-194 0 0,-4 34-123 0 0,-15 104-109 0 0,15-45-1175 0 0,4-60-2612 0 0,0-29 3872 0 0</inkml:trace>
  <inkml:trace contextRef="#ctx0" brushRef="#br0" timeOffset="8199.45">4143 914 5017 0 0,'0'0'1696'0'0,"0"0"-393"0"0,0 0-245 0 0,0 0-7 0 0,0 0 16 0 0,0 0-31 0 0,0 0-123 0 0,0 0-162 0 0,0 0-137 0 0,0 0-105 0 0,0 0-70 0 0,0 0-38 0 0,29-8-30 0 0,95-24-49 0 0,1 24 307 0 0,-125 8-627 0 0,1 0-1 0 0,-1 0 1 0 0,1 0 0 0 0,0 0-1 0 0,-1 0 1 0 0,1 0 0 0 0,0 0-1 0 0,-1 0 1 0 0,1 0 0 0 0,-1 0-1 0 0,1 0 1 0 0,-1 1 0 0 0,1-1-1 0 0,0 0 1 0 0,-1 0 0 0 0,1 1-1 0 0,-1-1 1 0 0,1 0 0 0 0,-1 1-1 0 0,1-1 1 0 0,-1 0 0 0 0,1 1-1 0 0,-1-1 1 0 0,1 1 0 0 0,-1-1-1 0 0,0 1 1 0 0,1-1 0 0 0,-1 1-1 0 0,0-1 1 0 0,1 1 0 0 0,-1-1-1 0 0,0 1 1 0 0,0 0 0 0 0,0-1-1 0 0,1 1 1 0 0,-1-1 0 0 0,0 1-1 0 0,0 0 1 0 0,0-1-1 0 0,0 1 1 0 0,0-1 0 0 0,0 1-1 0 0,0 0 1 0 0,0-1 0 0 0,0 1-1 0 0,-1-1 1 0 0,1 1 0 0 0,0 0-1 0 0,0-1 1 0 0,0 1 0 0 0,-1-1-1 0 0,1 1 1 0 0,0-1 0 0 0,-1 1-1 0 0,1-1 1 0 0,0 1 0 0 0,-1 0-2 0 0,-4 7 15 0 0,0 0 0 0 0,-1 1 1 0 0,0-2-1 0 0,-1 1 0 0 0,1-1 1 0 0,-1 0-1 0 0,-1 0 0 0 0,0-1 0 0 0,1 0 1 0 0,-2 0-1 0 0,-5 3-15 0 0,-10 8-6 0 0,12-9-16 0 0,9-6 6 0 0,-1 0 0 0 0,1 0-1 0 0,-1 0 1 0 0,1 0 0 0 0,0 0-1 0 0,0 1 1 0 0,0-1 0 0 0,0 1-1 0 0,1 0 1 0 0,-1 0 0 0 0,1 0-1 0 0,-1 0 1 0 0,1 1 0 0 0,0-1-1 0 0,0 0 1 0 0,1 1 0 0 0,-1 0-1 0 0,1-1 1 0 0,-1 1 0 0 0,1 0-1 0 0,0 0 1 0 0,1-1 0 0 0,-1 1-1 0 0,1 0 1 0 0,0 0 0 0 0,0 4 16 0 0,55 31-259 0 0,-43-34 254 0 0,-9-4 18 0 0,1 0 0 0 0,-1 0 0 0 0,1 0 0 0 0,-1 0 0 0 0,0 0 1 0 0,0 1-1 0 0,1 0 0 0 0,-1 0 0 0 0,0 0 0 0 0,-1 0 0 0 0,1 0 0 0 0,0 0 1 0 0,-1 1-1 0 0,1-1 0 0 0,-1 1 0 0 0,1 0 0 0 0,-1 0 0 0 0,0 0 1 0 0,-1 0-1 0 0,1 0 0 0 0,0 0 0 0 0,-1 1 0 0 0,1-1 0 0 0,-1 0 0 0 0,0 1 1 0 0,0-1-1 0 0,-1 1 0 0 0,1-1 0 0 0,-1 1 0 0 0,0-1 0 0 0,0 1 1 0 0,0-1-1 0 0,0 1 0 0 0,0 0 0 0 0,-1-1 0 0 0,0 1 0 0 0,0-1-13 0 0,-48 38 290 0 0,-53 5-1906 0 0,57-40-7495 0 0,39-6 2338 0 0</inkml:trace>
  <inkml:trace contextRef="#ctx0" brushRef="#br0" timeOffset="8935.655">3404 288 544 0 0,'0'0'1218'0'0,"0"0"-63"0"0,0 0 252 0 0,0 0 238 0 0,0 0 53 0 0,0 0-110 0 0,0 0-162 0 0,0 0-188 0 0,31 1-173 0 0,99 4-161 0 0,205-2 1841 0 0,-194-4-5322 0 0,-108 4-4587 0 0,-23-3 272 0 0</inkml:trace>
  <inkml:trace contextRef="#ctx0" brushRef="#br0" timeOffset="9633.996">4662 476 6273 0 0,'0'0'675'0'0,"0"0"-301"0"0,0 0-101 0 0,0 0 330 0 0,0 0 488 0 0,0 0 322 0 0,0 0 78 0 0,0 0-144 0 0,0 0-291 0 0,0 0-259 0 0,0 0-140 0 0,0 0-102 0 0,0 36-86 0 0,0 115-66 0 0,2 137 268 0 0,0-250-950 0 0,2 16-708 0 0,-3-18-3194 0 0,-6-21-2896 0 0,3-11 1453 0 0</inkml:trace>
  <inkml:trace contextRef="#ctx0" brushRef="#br0" timeOffset="10058.281">4671 561 2208 0 0,'0'0'1235'0'0,"0"0"55"0"0,0 0 208 0 0,0 0 161 0 0,0 0 16 0 0,0 0-94 0 0,0 0-215 0 0,32-21-246 0 0,98-63-216 0 0,-68 57 125 0 0,-52 27-789 0 0,-7-1-169 0 0,-1 0-37 0 0,1 0 0 0 0,0 0-1 0 0,-1 0 1 0 0,1 0 0 0 0,0 0-1 0 0,0 0 1 0 0,0 1 0 0 0,0-1-1 0 0,0 1 1 0 0,0 0 0 0 0,0 0-1 0 0,-1 0 1 0 0,1 0-1 0 0,0 1 1 0 0,0-1 0 0 0,0 1-1 0 0,0-1 1 0 0,0 1 0 0 0,0 0-1 0 0,-1 0 1 0 0,1 1 0 0 0,0-1-1 0 0,-1 0 1 0 0,1 1 0 0 0,-1 0-1 0 0,0-1 1 0 0,1 1 0 0 0,-1 0-1 0 0,0 0 1 0 0,0 0 0 0 0,0 1-1 0 0,0-1 1 0 0,-1 0 0 0 0,1 1-1 0 0,-1-1 1 0 0,1 1-1 0 0,-1 0 1 0 0,0-1 0 0 0,0 1-1 0 0,0 0 1 0 0,0 0 0 0 0,0 0-1 0 0,-1 0 1 0 0,1 0-34 0 0,-5 7 0 0 0,1 0-1 0 0,-1 0 1 0 0,0-1-1 0 0,-1 1 0 0 0,0-1 1 0 0,-1 0-1 0 0,0-1 1 0 0,0 1-1 0 0,-1-1 1 0 0,0-1-1 0 0,-1 1 1 0 0,1-1-1 0 0,-1 0 1 0 0,-1-1-1 0 0,-3 3 1 0 0,8-5-8 0 0,-193 151-297 0 0,195-152 319 0 0,0 0 0 0 0,0 0 0 0 0,0 0 0 0 0,0 0 0 0 0,0 1 0 0 0,1-1 0 0 0,0 0 0 0 0,0 1 0 0 0,0 0 1 0 0,0-1-1 0 0,0 1 0 0 0,0-1 0 0 0,1 1 0 0 0,0 0 0 0 0,0 0 0 0 0,0-1 0 0 0,0 1 0 0 0,1 0 0 0 0,-1-1 1 0 0,1 1-1 0 0,0 0 0 0 0,0-1 0 0 0,0 1 0 0 0,0-1 0 0 0,1 0 0 0 0,0 1 0 0 0,-1-1 0 0 0,1 0 0 0 0,0 0 0 0 0,1 0 1 0 0,-1 0-1 0 0,0 0 0 0 0,1-1 0 0 0,0 1 0 0 0,0-1 0 0 0,-1 1 0 0 0,2-1-14 0 0,64 65 1202 0 0,0 17 54 0 0,-36-65-3019 0 0,-19-16-1780 0 0,1-3-3552 0 0,-10 0-519 0 0</inkml:trace>
  <inkml:trace contextRef="#ctx0" brushRef="#br0" timeOffset="10567.175">5126 1013 0 0 0,'0'0'599'0'0,"0"0"-18"0"0,0 0-33 0 0,0 0 62 0 0,0 0 43 0 0,0 0-38 0 0,0 0-72 0 0,0 0-108 0 0,-18 32-106 0 0,-55 98-90 0 0,42-71 152 0 0,30-58 2927 0 0,11-39-2760 0 0,2 17-154 0 0,1 0 0 0 0,1 1 0 0 0,1 0 0 0 0,0 1 0 0 0,2 1 0 0 0,0 0-404 0 0,-12 13 121 0 0,22-21 385 0 0,0 2 0 0 0,1 1 0 0 0,2 1 0 0 0,0 2 0 0 0,1 0 1 0 0,6 0-507 0 0,-35 18-9 0 0,-1 1 1 0 0,0 0 0 0 0,1-1 0 0 0,-1 1 0 0 0,1 0 0 0 0,0 0 0 0 0,-1 0 0 0 0,1 0 0 0 0,0 0 0 0 0,0 0 0 0 0,0 0 0 0 0,-1 1 0 0 0,1-1 0 0 0,0 1 0 0 0,0-1 0 0 0,0 1 0 0 0,0 0-1 0 0,0-1 1 0 0,0 1 0 0 0,0 0 0 0 0,0 1 0 0 0,0-1 0 0 0,0 0 0 0 0,0 0 0 0 0,0 1 0 0 0,0-1 0 0 0,0 1 0 0 0,0 0 0 0 0,-1 0 0 0 0,1-1 0 0 0,0 1 0 0 0,0 0 0 0 0,-1 0 0 0 0,1 1-1 0 0,-1-1 1 0 0,1 0 0 0 0,-1 1 0 0 0,1-1 0 0 0,-1 0 0 0 0,0 1 0 0 0,1 0 0 0 0,-1-1 0 0 0,0 1 0 0 0,0 0 0 0 0,0-1 0 0 0,0 2 8 0 0,6 45 2 0 0,-3 1 0 0 0,-1-1 0 0 0,-2 1 0 0 0,-3 9-2 0 0,2-53 66 0 0,-1 0 0 0 0,0 0 0 0 0,0 1 0 0 0,0-1 0 0 0,0 0 0 0 0,-1 0 1 0 0,1 0-1 0 0,-2 0 0 0 0,1-1 0 0 0,0 1 0 0 0,-1-1 0 0 0,0 1 0 0 0,0-1 0 0 0,-1 1-66 0 0,2-4 67 0 0,0-1 0 0 0,0 1 0 0 0,0-1 0 0 0,-1 0 0 0 0,1 0 0 0 0,0 0-1 0 0,0 0 1 0 0,0-1 0 0 0,0 1 0 0 0,-1-1 0 0 0,1 1 0 0 0,0-1 0 0 0,0 0 0 0 0,0 0 0 0 0,0 1-1 0 0,0-1 1 0 0,0-1 0 0 0,1 1 0 0 0,-1 0 0 0 0,0 0 0 0 0,1-1 0 0 0,-1 1 0 0 0,0-1-1 0 0,1 1 1 0 0,0-1 0 0 0,-1 0 0 0 0,1 0 0 0 0,0 1 0 0 0,0-1 0 0 0,0 0 0 0 0,0 0 0 0 0,0 0-68 0 0,-9-10 110 0 0,-111-106-652 0 0,80 80-1958 0 0,1 1-3443 0 0,33 31 4567 0 0,-5-6-6070 0 0</inkml:trace>
  <inkml:trace contextRef="#ctx0" brushRef="#br0" timeOffset="11073.629">5225 310 6785 0 0,'0'0'1952'0'0,"0"0"-109"0"0,0 0-71 0 0,0 0-121 0 0,0 0-244 0 0,0 0-355 0 0,0 0-322 0 0,0 0-248 0 0,0 0-117 0 0,0 0-45 0 0,0 0-26 0 0,0 0-8 0 0,0 0-34 0 0,27-9-2 0 0,84-28-12 0 0,-30 28 173 0 0,-49 8-254 0 0,-24 0-139 0 0,0 0-1 0 0,0 0 0 0 0,0 1 0 0 0,0 0 0 0 0,0 1 0 0 0,0 0 0 0 0,0 0 0 0 0,0 1 0 0 0,0-1 0 0 0,0 2 0 0 0,0-1 0 0 0,-1 1-17 0 0,-5-1 14 0 0,-1 0-1 0 0,0 1 0 0 0,-1-1 1 0 0,1 0-1 0 0,0 0 0 0 0,-1 0 1 0 0,1 0-1 0 0,-1 1 0 0 0,0-1 1 0 0,1 0-1 0 0,-1 0 0 0 0,0 1 1 0 0,-1-1-1 0 0,1 0 0 0 0,0 0 1 0 0,-1 1-1 0 0,1-1 0 0 0,-1 0 1 0 0,1 0-1 0 0,-1 0 0 0 0,0 0 1 0 0,0 0-1 0 0,0 0 0 0 0,0 0 1 0 0,-1 0-1 0 0,1 0 0 0 0,0 0 1 0 0,-1-1-1 0 0,1 1 0 0 0,-1 0 1 0 0,0-1-1 0 0,1 1 0 0 0,-1-1 1 0 0,0 0-1 0 0,0 0 0 0 0,0 1 1 0 0,-1-1-14 0 0,-49 39 221 0 0,-36 42-33 0 0,86-80-188 0 0,1 0 0 0 0,0 0 0 0 0,0 1 0 0 0,0-1 0 0 0,0 1 0 0 0,0-1 0 0 0,0 1 0 0 0,1-1 0 0 0,-1 1 0 0 0,1 0 0 0 0,0-1 0 0 0,0 1 0 0 0,0-1 0 0 0,0 1 0 0 0,0 0 0 0 0,1-1 0 0 0,-1 1 0 0 0,1-1 0 0 0,-1 1 0 0 0,1 0 0 0 0,0-1 0 0 0,0 0 0 0 0,0 1 0 0 0,0-1 0 0 0,1 0 0 0 0,-1 1 0 0 0,1-1 0 0 0,-1 0 0 0 0,1 0 0 0 0,0 0 0 0 0,0 0 0 0 0,0-1 0 0 0,0 1 0 0 0,0 0 0 0 0,0-1 0 0 0,0 0 0 0 0,0 1 0 0 0,1-1 0 0 0,-1 0 0 0 0,1 0 0 0 0,-1 0 0 0 0,1 0 0 0 0,-1-1 0 0 0,1 1 0 0 0,-1-1 0 0 0,1 1 0 0 0,0-1 0 0 0,1 0 0 0 0,142 14-78 0 0,-83-14-4007 0 0,-24 0-2245 0 0,-23 0-4452 0 0</inkml:trace>
  <inkml:trace contextRef="#ctx0" brushRef="#br0" timeOffset="12570.425">352 1433 0 0 0,'0'0'737'0'0,"0"0"278"0"0,0 0 266 0 0,0 0 94 0 0,0 0-70 0 0,0 0-102 0 0,0 0-121 0 0,33 0-113 0 0,105 0-77 0 0,615 0 7281 0 0,328 0-6837 0 0,-423-11-720 0 0,674 15 557 0 0,-861 3-949 0 0,-229-32-214 0 0,-124 18-2585 0 0,-106 6-2715 0 0,-9 1-1152 0 0,-2 0-642 0 0</inkml:trace>
  <inkml:trace contextRef="#ctx0" brushRef="#br0" timeOffset="13455.64">2841 1632 1824 0 0,'0'0'1913'0'0,"0"0"-1190"0"0,0 0-377 0 0,0 0 315 0 0,0 0 555 0 0,0 0 432 0 0,0 0 173 0 0,0 0-173 0 0,0 0-353 0 0,0 0-312 0 0,0 0-235 0 0,0 0-192 0 0,0 0-139 0 0,5 34-111 0 0,13 109-74 0 0,-11 51 243 0 0,-7-189-984 0 0,0 1 1 0 0,1 0-1 0 0,-2-1 1 0 0,1 1-1 0 0,-1 0 1 0 0,0-1-1 0 0,0 1 1 0 0,0-1-1 0 0,-1 0 1 0 0,0 1-1 0 0,0-1 1 0 0,0 0-1 0 0,-1 0 1 0 0,0 0-1 0 0,0 0 1 0 0,0 0-1 0 0,0-1 1 0 0,-1 1-1 0 0,0-1 1 0 0,0 0-1 0 0,0 0 1 0 0,0-1-1 0 0,0 1 0 0 0,-1-1 1 0 0,0 0-1 0 0,0 0 1 0 0,-4 2 508 0 0,4-5-3082 0 0</inkml:trace>
  <inkml:trace contextRef="#ctx0" brushRef="#br0" timeOffset="13910.229">2624 1698 3185 0 0,'0'0'912'0'0,"0"0"75"0"0,0 0 214 0 0,0 0 188 0 0,0 0 20 0 0,0 0-76 0 0,0 0-113 0 0,36-24-123 0 0,114-77-90 0 0,-63 57 464 0 0,-72 41-1189 0 0,15-4 260 0 0,1 1 0 0 0,0 1 0 0 0,0 2 0 0 0,1 1 0 0 0,30 3-542 0 0,-60-1 13 0 0,1-1 0 0 0,0 1 0 0 0,0 1 0 0 0,0-1 0 0 0,0 0 0 0 0,-1 1 0 0 0,1-1 0 0 0,0 1 0 0 0,0 0 0 0 0,-1 0 0 0 0,1 0 0 0 0,-1 0 0 0 0,1 0 0 0 0,-1 1 0 0 0,1-1 0 0 0,-1 1 0 0 0,0 0 0 0 0,1 0 0 0 0,-1 0 0 0 0,0 0 1 0 0,0 0-1 0 0,-1 0 0 0 0,1 0 0 0 0,0 0 0 0 0,-1 1 0 0 0,1-1 0 0 0,-1 1 0 0 0,0-1 0 0 0,0 1 0 0 0,0 0 0 0 0,0-1 0 0 0,0 1 0 0 0,-1 0 0 0 0,1 0 0 0 0,-1-1 0 0 0,0 1 0 0 0,1 0 0 0 0,-1 0 0 0 0,-1 0 0 0 0,1 0 0 0 0,0-1 1 0 0,-1 1-1 0 0,1 0 0 0 0,-1 0 0 0 0,0-1 0 0 0,0 1-13 0 0,-6 8 10 0 0,0-1 1 0 0,0 0-1 0 0,-2 0 1 0 0,1 0-1 0 0,-1-1 1 0 0,0-1-1 0 0,-1 0 1 0 0,0 0-1 0 0,0 0 1 0 0,-1-2-1 0 0,0 1 1 0 0,-4 0-11 0 0,-20 16-44 0 0,-170 91-109 0 0,204-115 148 0 0,0 1 0 0 0,0 0 0 0 0,0 0 0 0 0,1 0-1 0 0,-1 0 1 0 0,0 0 0 0 0,0 0 0 0 0,0 0 0 0 0,0 0 0 0 0,1 1 0 0 0,-1-1 0 0 0,0 0 0 0 0,0 0 0 0 0,0 1-1 0 0,0-1 1 0 0,1 0 0 0 0,-1 1 0 0 0,0-1 0 0 0,0 1 0 0 0,1-1 0 0 0,-1 1 0 0 0,0-1 0 0 0,1 1-1 0 0,-1-1 1 0 0,1 1 0 0 0,-1 0 0 0 0,1 0 0 0 0,-1-1 0 0 0,1 1 0 0 0,-1 0 0 0 0,1-1 0 0 0,0 1 0 0 0,-1 0-1 0 0,1 0 1 0 0,0 0 0 0 0,0 0 0 0 0,-1-1 0 0 0,1 1 0 0 0,0 0 0 0 0,0 0 0 0 0,0 0 0 0 0,0 0-1 0 0,0 0 1 0 0,0-1 0 0 0,0 1 0 0 0,1 0 0 0 0,-1 0 0 0 0,0 0 0 0 0,0 0 0 0 0,1-1 0 0 0,-1 1 0 0 0,0 0-1 0 0,1 0 1 0 0,-1-1 0 0 0,1 1 0 0 0,-1 0 0 0 0,1-1 0 0 0,-1 1 0 0 0,1 0 0 0 0,0-1 0 0 0,-1 1-1 0 0,1-1 1 0 0,0 1 0 0 0,-1-1 0 0 0,1 1 0 0 0,0-1 0 0 0,0 1 0 0 0,-1-1 0 0 0,1 0 0 0 0,1 1 5 0 0,15 6 164 0 0,-1 1 1 0 0,1 1 0 0 0,-1 0 0 0 0,-1 1 0 0 0,0 1-1 0 0,0 0 1 0 0,6 8-165 0 0,60 65 548 0 0,-47-83-5113 0 0,-16-7-4194 0 0,-11 5 2007 0 0</inkml:trace>
  <inkml:trace contextRef="#ctx0" brushRef="#br0" timeOffset="14471.668">3268 1941 5577 0 0,'0'0'763'0'0,"0"0"-120"0"0,0 0 237 0 0,0 0 203 0 0,0 0-22 0 0,0 0-155 0 0,0 0-234 0 0,0 0-232 0 0,0 0-156 0 0,0 0-88 0 0,0 0-53 0 0,-14 33-24 0 0,-42 99-21 0 0,22-73 77 0 0,22-47-128 0 0,4-3 288 0 0,12-16 741 0 0,13-18-376 0 0,14-14-590 0 0,3 2 0 0 0,0 1-1 0 0,2 1 1 0 0,2 3 0 0 0,1 0 0 0 0,4 1-110 0 0,-26 20-20 0 0,69-26-378 0 0,-78 63 166 0 0,2 118 1034 0 0,21-13 183 0 0,-31-130-681 0 0,0-1 88 0 0,0 0 41 0 0,-23-4 772 0 0,-130-92-2206 0 0,83 47-1726 0 0,26 14-4886 0 0,30 24-374 0 0</inkml:trace>
  <inkml:trace contextRef="#ctx0" brushRef="#br0" timeOffset="15105.634">3373 1518 0 0 0,'0'0'441'0'0,"0"0"732"0"0,0 0 270 0 0,0 0 33 0 0,0 0-96 0 0,0 0-155 0 0,0 0-223 0 0,0 0-207 0 0,0 0-121 0 0,0 0-58 0 0,0 0-1 0 0,19-3 2071 0 0,110 2 332 0 0,-128 1-3008 0 0,0 0 0 0 0,0 0 0 0 0,0-1 1 0 0,0 1-1 0 0,0 0 0 0 0,0 0 1 0 0,0 0-1 0 0,0 0 0 0 0,-1 0 1 0 0,1 0-1 0 0,0 1 0 0 0,0-1 0 0 0,0 0 1 0 0,0 0-1 0 0,0 1 0 0 0,0-1 1 0 0,-1 0-1 0 0,1 1 0 0 0,0-1 1 0 0,0 1-1 0 0,0-1 0 0 0,-1 1 0 0 0,1 0 1 0 0,0-1-1 0 0,-1 1 0 0 0,1 0 1 0 0,0-1-1 0 0,-1 1 0 0 0,1 0 1 0 0,-1 0-1 0 0,1-1 0 0 0,-1 1 1 0 0,0 0-1 0 0,1 0 0 0 0,-1 0 0 0 0,0 0 1 0 0,0-1-1 0 0,1 1 0 0 0,-1 0 1 0 0,0 0-1 0 0,0 0 0 0 0,0 0 1 0 0,0 0-1 0 0,0 0 0 0 0,0 0 0 0 0,0 0 1 0 0,0 0-1 0 0,-1 0 0 0 0,1-1 1 0 0,0 1-1 0 0,-1 1-10 0 0,-26 40 729 0 0,-66 45-356 0 0,93-86-371 0 0,0 1 1 0 0,0-1-1 0 0,0 0 1 0 0,1 1-1 0 0,-1-1 1 0 0,0 1-1 0 0,1-1 1 0 0,-1 0 0 0 0,1 0-1 0 0,-1 1 1 0 0,1-1-1 0 0,0 0 1 0 0,0 0-1 0 0,-1 0 1 0 0,1 0 0 0 0,0 0-1 0 0,0 1 1 0 0,0-2-1 0 0,0 1 1 0 0,0 0-1 0 0,0 0 1 0 0,0 0-1 0 0,1 0 1 0 0,-1-1 0 0 0,0 1-1 0 0,0-1 1 0 0,1 1-1 0 0,-1-1 1 0 0,0 1-1 0 0,1-1 1 0 0,-1 0-1 0 0,0 1 1 0 0,1-1 0 0 0,-1 0-1 0 0,1 0 1 0 0,-1 0-1 0 0,0 0 1 0 0,1 0-1 0 0,-1 0 1 0 0,0-1 0 0 0,1 1-1 0 0,-1 0 1 0 0,0-1-1 0 0,1 1 1 0 0,-1-1-1 0 0,0 0 1 0 0,0 1-1 0 0,2-1-2 0 0,4 0 46 0 0,154-29-1447 0 0,-111 13-5646 0 0,-41 13 3729 0 0,3 0-3255 0 0</inkml:trace>
  <inkml:trace contextRef="#ctx0" brushRef="#br0" timeOffset="16600.68">5549 23 384 0 0,'0'0'810'0'0,"0"0"56"0"0,0 0 115 0 0,0 0 123 0 0,0 0 51 0 0,0 0-42 0 0,0 0-147 0 0,0 0-165 0 0,0 0-99 0 0,0 0-85 0 0,0 0-46 0 0,0 0-29 0 0,0 0-37 0 0,11-4-40 0 0,34-13-68 0 0,-42 16-359 0 0,0 1 0 0 0,0-1 1 0 0,0 1-1 0 0,0 0 0 0 0,0 0 1 0 0,0 1-1 0 0,-1-1 0 0 0,1 0 1 0 0,0 1-1 0 0,0 0 1 0 0,0 0-1 0 0,0 0 0 0 0,-1 0 1 0 0,1 0-1 0 0,0 0 0 0 0,-1 1 1 0 0,1-1-1 0 0,-1 1 0 0 0,0 0 1 0 0,1-1-1 0 0,-1 1 1 0 0,0 1-1 0 0,0-1 0 0 0,0 0 1 0 0,-1 0-1 0 0,1 1 0 0 0,0-1 1 0 0,-1 1-1 0 0,1-1 0 0 0,-1 1 1 0 0,0-1-1 0 0,0 1 1 0 0,0 0-1 0 0,0 0 0 0 0,-1 0 1 0 0,1-1-1 0 0,-1 1 0 0 0,1 0 1 0 0,-1 0-1 0 0,0 1-38 0 0,3 7 181 0 0,6 24 43 0 0,-1 1 1 0 0,-2 1 0 0 0,-2-1 0 0 0,-1 1 0 0 0,-2 34-225 0 0,0 34 130 0 0,-4-1-1 0 0,-4 0 1 0 0,-6 7-130 0 0,-48 293 8 0 0,48-305-2 0 0,-12 81 314 0 0,2 116-320 0 0,-1 43 929 0 0,23-328-770 0 0,0 0-1 0 0,-2 0 1 0 0,1 0 0 0 0,-1-1-1 0 0,-1 1 1 0 0,0-1-1 0 0,0 0 1 0 0,-1 0 0 0 0,-1 0-1 0 0,1 0 1 0 0,-2-1-1 0 0,1 0 1 0 0,-2 1-159 0 0,-12-5 4133 0 0,-21-13-4541 0 0,24 4 612 0 0,-120-15-1651 0 0,79 13-4152 0 0,21 2-2234 0 0,20 4 251 0 0</inkml:trace>
  <inkml:trace contextRef="#ctx0" brushRef="#br0" timeOffset="17771.635">227 163 0 0 0,'0'0'351'0'0,"0"0"489"0"0,0 0 208 0 0,0 0 155 0 0,0 0 121 0 0,0 0 109 0 0,0 0 28 0 0,0 0-66 0 0,0 0-125 0 0,0 0-214 0 0,0 0-252 0 0,-14-4-205 0 0,-42-10-155 0 0,54 13-388 0 0,0 0-1 0 0,-1 1 1 0 0,1-1-1 0 0,0 1 1 0 0,0 0-1 0 0,-1 0 0 0 0,1 0 1 0 0,0 0-1 0 0,-1 0 1 0 0,1 0-1 0 0,0 1 1 0 0,-1-1-1 0 0,1 1 1 0 0,0 0-1 0 0,0 0 1 0 0,0-1-1 0 0,0 1 1 0 0,0 0-1 0 0,0 1 1 0 0,0-1-1 0 0,0 0 1 0 0,0 1-1 0 0,0-1 1 0 0,0 1-1 0 0,1-1 0 0 0,-1 1 1 0 0,1 0-1 0 0,-1 0 1 0 0,1 0-1 0 0,0 0 1 0 0,0 0-1 0 0,0 0 1 0 0,0 0-1 0 0,0 0 1 0 0,0 0-1 0 0,0 0 1 0 0,1 1-1 0 0,-1-1 1 0 0,1 0-56 0 0,-6 11 83 0 0,-6 20 36 0 0,2 0 0 0 0,1 1-1 0 0,2 1 1 0 0,1-1 0 0 0,1 1-1 0 0,3 0 1 0 0,0 0 0 0 0,2 0 0 0 0,5 32-119 0 0,-3 21 113 0 0,-2-59-77 0 0,0 198 688 0 0,19 102-724 0 0,-9 75 292 0 0,-47-108 506 0 0,10-32 313 0 0,38-223-346 0 0,-11-41-690 0 0,0 0 22 0 0,0 0 14 0 0,0 0 57 0 0,0 0 32 0 0,0 0-3 0 0,198-19 1165 0 0,-190 19-1588 0 0,73-7-1792 0 0,-30 0-5783 0 0,-32 3-3291 0 0</inkml:trace>
  <inkml:trace contextRef="#ctx0" brushRef="#br0" timeOffset="19212.709">5619 1485 392 0 0,'0'0'720'0'0,"0"0"-118"0"0,0 0 191 0 0,0 0 353 0 0,0 0 246 0 0,0 0 47 0 0,0 0-84 0 0,0 0-181 0 0,0 0-182 0 0,0 0-179 0 0,0 0-177 0 0,25-25-130 0 0,79-77-103 0 0,-11-15 708 0 0,-92 117-1107 0 0,8-12 72 0 0,0-1 1 0 0,-1 0-1 0 0,0 0 0 0 0,-1-1 1 0 0,-1 1-1 0 0,0-2 0 0 0,-1 1 1 0 0,0 0-1 0 0,-1-1 0 0 0,-1 0 0 0 0,0 0 1 0 0,-1-2-77 0 0,-2 17-32 0 0,-1-1 0 0 0,0 0 0 0 0,0 0 0 0 0,0 1 1 0 0,0-1-1 0 0,0 1 0 0 0,0-1 0 0 0,0 1 0 0 0,1-1 0 0 0,-1 1 0 0 0,-1-1 1 0 0,1 1-1 0 0,0 0 0 0 0,0 0 0 0 0,0-1 0 0 0,0 1 0 0 0,0 0 1 0 0,0 0-1 0 0,0 0 0 0 0,0 0 0 0 0,0 0 0 0 0,0 1 0 0 0,0-1 0 0 0,0 0 1 0 0,0 0-1 0 0,0 1 0 0 0,0-1 0 0 0,0 1 0 0 0,0-1 0 0 0,0 1 1 0 0,0-1-1 0 0,0 1 0 0 0,0-1 0 0 0,0 1 0 0 0,0 0 0 0 0,1-1 1 0 0,-1 1-1 0 0,0 0 0 0 0,0 0 0 0 0,1 0 0 0 0,-1 0 32 0 0,-10 11-19 0 0,1 1-1 0 0,1 0 1 0 0,0 0-1 0 0,1 1 0 0 0,0 0 1 0 0,1 1-1 0 0,1 0 1 0 0,0 0-1 0 0,1 0 1 0 0,0 0-1 0 0,2 1 1 0 0,-1 0-1 0 0,2 0 1 0 0,0 0-1 0 0,1 0 1 0 0,1 0-1 0 0,1 9 20 0 0,0-18 100 0 0,-1-1-1 0 0,1 0 1 0 0,0 0 0 0 0,1 0-1 0 0,-1-1 1 0 0,1 1-1 0 0,0 0 1 0 0,1-1 0 0 0,-1 1-1 0 0,1-1 1 0 0,1 1-1 0 0,-1-1 1 0 0,0 0 0 0 0,1-1-1 0 0,0 1 1 0 0,0-1-1 0 0,1 1 1 0 0,-1-1 0 0 0,1 0-1 0 0,0-1 1 0 0,0 1 0 0 0,0-1-1 0 0,0 0 1 0 0,1-1-1 0 0,0 1 1 0 0,-1-1 0 0 0,1 0-1 0 0,0 0 1 0 0,0-1-1 0 0,0 1 1 0 0,0-1 0 0 0,0-1-1 0 0,0 1 1 0 0,0-1 0 0 0,0 0-1 0 0,0-1 1 0 0,0 1-1 0 0,0-1 1 0 0,0 0 0 0 0,0-1-1 0 0,0 1 1 0 0,0-1-1 0 0,-1 0 1 0 0,1-1 0 0 0,-1 1-1 0 0,1-1 1 0 0,-1-1-1 0 0,0 1 1 0 0,4-3-100 0 0,4-7 19 0 0,-1-1 0 0 0,0 0 0 0 0,-1-1 0 0 0,0 0 0 0 0,-1 0 0 0 0,-1-1 0 0 0,-1 0 0 0 0,0-1 0 0 0,-1 0 0 0 0,-1 0 0 0 0,0-1 0 0 0,-1 1 0 0 0,-1-1 0 0 0,-1 0 0 0 0,-1-1 0 0 0,0 1 0 0 0,-1 0 0 0 0,-2-18-19 0 0,1 35-127 0 0,0 1-187 0 0,-29 48-2357 0 0,23-32 2657 0 0,0 0 1 0 0,2 1-1 0 0,0-1 0 0 0,0 1 0 0 0,1 0 0 0 0,2 0 0 0 0,-1 0 0 0 0,2 8 14 0 0,2-20 65 0 0,0-1-1 0 0,0 1 0 0 0,0-1 0 0 0,1 1 0 0 0,-1-1 0 0 0,1 0 0 0 0,0 0 0 0 0,1 0 0 0 0,-1 0 0 0 0,1-1 0 0 0,-1 1 0 0 0,1-1 1 0 0,0 0-1 0 0,0 0 0 0 0,1 0 0 0 0,-1-1 0 0 0,0 1 0 0 0,1-1 0 0 0,0 0 0 0 0,-1-1 0 0 0,1 1 0 0 0,0-1 0 0 0,0 0 1 0 0,0 0-1 0 0,0 0 0 0 0,0-1 0 0 0,0 1 0 0 0,0-1 0 0 0,0-1 0 0 0,0 1 0 0 0,0-1 0 0 0,0 0 0 0 0,0 0 0 0 0,0 0 0 0 0,0 0 1 0 0,0-1-1 0 0,-1 0 0 0 0,2-1-64 0 0,4-1 84 0 0,0-1 0 0 0,-1-1 0 0 0,0 0 0 0 0,0 0 0 0 0,-1 0 0 0 0,1-1 0 0 0,-1-1 1 0 0,-1 1-1 0 0,0-1 0 0 0,0 0 0 0 0,0-1 0 0 0,-1 0 0 0 0,0 0 0 0 0,-1 0 0 0 0,4-8-84 0 0,-1 1-26 0 0,-1 0 1 0 0,0-1-1 0 0,-1 0 0 0 0,-1 0 0 0 0,0-1 0 0 0,-1 0 0 0 0,-1 1 0 0 0,-1-1 0 0 0,-1 0 1 0 0,0-17 25 0 0,-2 33-62 0 0,1 1 0 0 0,-1-1 1 0 0,0 0-1 0 0,1 0 1 0 0,-1 1-1 0 0,0-1 1 0 0,0 0-1 0 0,0 1 1 0 0,0-1-1 0 0,0 1 1 0 0,0-1-1 0 0,-1 1 1 0 0,1 0-1 0 0,-1-1 0 0 0,1 1 1 0 0,0 0-1 0 0,-1 0 1 0 0,0 0-1 0 0,1 0 1 0 0,-1 0-1 0 0,0 0 1 0 0,1 1-1 0 0,-1-1 1 0 0,0 1-1 0 0,0-1 0 0 0,0 1 1 0 0,0-1-1 0 0,1 1 1 0 0,-1 0-1 0 0,0 0 1 0 0,0 0-1 0 0,0 0 1 0 0,0 0-1 0 0,0 1 1 0 0,0-1-1 0 0,1 0 1 0 0,-1 1-1 0 0,0-1 0 0 0,0 1 1 0 0,0 0-1 0 0,1 0 1 0 0,-1 0-1 0 0,0 0 1 0 0,1 0-1 0 0,-1 0 1 0 0,1 0-1 0 0,-1 0 1 0 0,1 0-1 0 0,0 1 1 0 0,0-1-1 0 0,-1 1 0 0 0,1-1 1 0 0,0 1-1 0 0,0-1 1 0 0,0 2 61 0 0,-13 11-313 0 0,1 1 1 0 0,1 1 0 0 0,1 0-1 0 0,0 0 1 0 0,1 1 0 0 0,1 0-1 0 0,0 1 1 0 0,2 0 0 0 0,0 1-1 0 0,1-1 1 0 0,0 1 0 0 0,-1 17 312 0 0,-1 77-9920 0 0,9-98 8778 0 0</inkml:trace>
  <inkml:trace contextRef="#ctx0" brushRef="#br0" timeOffset="19459.747">6453 1466 9186 0 0,'0'0'827'0'0,"0"0"-163"0"0,0 0 72 0 0,0 0 196 0 0,0 0 43 0 0,0 0-141 0 0,0 0-233 0 0,-11 32-225 0 0,-35 97-149 0 0,30-46 19 0 0,17-62-231 0 0,3 38-1370 0 0,-4-59 417 0 0,3 0-9904 0 0,-3 0 10184 0 0,1 0-1168 0 0</inkml:trace>
  <inkml:trace contextRef="#ctx0" brushRef="#br0" timeOffset="19861.424">6361 1415 4273 0 0,'0'0'785'0'0,"0"0"-250"0"0,0 0 105 0 0,0 0 249 0 0,0 0 147 0 0,0 0 32 0 0,0 0-37 0 0,0 0-52 0 0,0 0-51 0 0,0 0-92 0 0,0 0-150 0 0,0 0-170 0 0,0 0-152 0 0,28-1-123 0 0,83-1-73 0 0,-68 8 92 0 0,-42-4-222 0 0,1 0 0 0 0,0 0 0 0 0,-1 0-1 0 0,1 0 1 0 0,-1 0 0 0 0,0 0 0 0 0,0 0 0 0 0,0 0 0 0 0,0 1-1 0 0,0-1 1 0 0,0 0 0 0 0,0 1 0 0 0,-1-1 0 0 0,1 0-1 0 0,-1 1 1 0 0,0-1 0 0 0,0 1 0 0 0,0-1 0 0 0,0 1-1 0 0,0-1 1 0 0,0 0 0 0 0,-1 1 0 0 0,1-1 0 0 0,-1 1-1 0 0,1-1 1 0 0,-1 0 0 0 0,0 0 0 0 0,0 1 0 0 0,0-1 0 0 0,-1 0-1 0 0,1 0 1 0 0,0 0 0 0 0,-1 0 0 0 0,1 0 0 0 0,-1 0-1 0 0,0 0 1 0 0,1-1 0 0 0,-1 1 0 0 0,0-1 0 0 0,0 1-1 0 0,0-1 1 0 0,0 0 0 0 0,-1 1-38 0 0,-6 10 11 0 0,-10 11 65 0 0,15-20-87 0 0,1 0 0 0 0,-1 1 0 0 0,1-1 0 0 0,0 1 0 0 0,0 0 0 0 0,0 0 0 0 0,0 0 0 0 0,1 0 0 0 0,0 1 0 0 0,0-1 0 0 0,0 1 0 0 0,0 0 0 0 0,0-1 1 0 0,1 1-1 0 0,0 0 0 0 0,0 0 0 0 0,1 0 0 0 0,-1 0 0 0 0,1-1 0 0 0,0 2 11 0 0,46 25-11 0 0,-10-14 63 0 0,-36-14-29 0 0,1 0 0 0 0,0 1 0 0 0,-1-1 0 0 0,0 0 0 0 0,0 0 0 0 0,0 0-1 0 0,0 0 1 0 0,0 1 0 0 0,-1-1 0 0 0,1 0 0 0 0,-1 0 0 0 0,0 0 0 0 0,0 0 0 0 0,0 0-1 0 0,0 0 1 0 0,-1 0 0 0 0,1-1 0 0 0,-1 1 0 0 0,0 0 0 0 0,1-1 0 0 0,-1 1-1 0 0,-1-1 1 0 0,1 1 0 0 0,0-1 0 0 0,0 0 0 0 0,-1 0 0 0 0,1 0 0 0 0,-1 0 0 0 0,0-1-1 0 0,1 1 1 0 0,-1-1 0 0 0,0 0 0 0 0,-1 1-23 0 0,-1 2-253 0 0,-74 47 238 0 0,51-38-2692 0 0,1-4-3764 0 0,21-9 1758 0 0,2 0 1347 0 0</inkml:trace>
  <inkml:trace contextRef="#ctx0" brushRef="#br0" timeOffset="20123.557">6632 1470 4393 0 0,'0'0'1727'0'0,"0"0"-1159"0"0,0 0-196 0 0,0 0 488 0 0,0 0 487 0 0,0 0 92 0 0,0 0-192 0 0,0 0-256 0 0,0 0-276 0 0,0 0-203 0 0,0 0-153 0 0,0 0-142 0 0,0 30-94 0 0,-1 95-42 0 0,-17-4-55 0 0,-19-25-3743 0 0,31-90 1187 0 0,2-2-3015 0 0,3-3 2360 0 0</inkml:trace>
  <inkml:trace contextRef="#ctx0" brushRef="#br0" timeOffset="20357.635">6670 1452 4945 0 0,'0'0'1103'0'0,"0"0"-476"0"0,0 0 8 0 0,0 0 422 0 0,0 0 274 0 0,0 0 39 0 0,0 0-58 0 0,0 0-161 0 0,0 0-186 0 0,0 0-174 0 0,0 0-205 0 0,0 0-201 0 0,0 0-150 0 0,26 6-95 0 0,80 21-64 0 0,-4-20-1090 0 0,-97-7 527 0 0,17 0-2523 0 0,-7 0-3863 0 0,-11 0 1548 0 0</inkml:trace>
  <inkml:trace contextRef="#ctx0" brushRef="#br0" timeOffset="20522.604">6644 1691 3025 0 0,'0'0'1576'0'0,"0"0"104"0"0,0 0 25 0 0,0 0-161 0 0,0 0-360 0 0,0 0-328 0 0,0 0-279 0 0,0 0-257 0 0,205-7-272 0 0,-178-1-528 0 0,3 8-1105 0 0,-14-3-2664 0 0,-1-1-1952 0 0</inkml:trace>
</inkml:ink>
</file>

<file path=ppt/ink/ink2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23.9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10004 917 3377 0 0,'0'0'1505'0'0,"0"0"-1054"0"0,0 0-81 0 0,0 0 411 0 0,0 0 398 0 0,0 0 155 0 0,0 0-9 0 0,0 0-61 0 0,0 0-121 0 0,0 0-101 0 0,0 0-62 0 0,0 0-60 0 0,0 0-33 0 0,27 3-32 0 0,87 8-45 0 0,-53-22 622 0 0,130-117 984 0 0,-138 87-2198 0 0,-39 30-187 0 0,-3 1-34 0 0,1 1 0 0 0,0 0-1 0 0,0 1 1 0 0,1 1 0 0 0,0 0-1 0 0,0 0 1 0 0,1 1-1 0 0,-1 1 1 0 0,2 0 3 0 0,-13 5-30 0 0,-1 1 0 0 0,1-1 0 0 0,-1 0-1 0 0,1 0 1 0 0,-1 1 0 0 0,1-1 0 0 0,-1 1 0 0 0,0 0 0 0 0,1-1-1 0 0,-1 1 1 0 0,0 0 0 0 0,1 0 0 0 0,-1 0 0 0 0,0 0-1 0 0,0 0 1 0 0,0 0 0 0 0,0 0 0 0 0,0 0 0 0 0,0 0 0 0 0,0 0-1 0 0,0 1 1 0 0,0-1 0 0 0,-1 0 0 0 0,1 1 0 0 0,0-1 0 0 0,-1 0-1 0 0,1 1 1 0 0,-1-1 0 0 0,0 1 0 0 0,1-1 0 0 0,-1 1 0 0 0,0-1-1 0 0,0 1 1 0 0,0-1 0 0 0,0 1 0 0 0,0-1 0 0 0,0 2 30 0 0,0 63-239 0 0,-3-51 136 0 0,0-1-1 0 0,0 1 0 0 0,-2-1 1 0 0,0 0-1 0 0,0 0 0 0 0,-1-1 1 0 0,-1 1-1 0 0,0-1 1 0 0,-1-1-1 0 0,-1 1 0 0 0,0-1 1 0 0,0-1-1 0 0,-1 0 0 0 0,-1 0 1 0 0,1-1-1 0 0,-2 0 1 0 0,0-1-1 0 0,0 0 0 0 0,0-1 1 0 0,-7 3 103 0 0,17-10-78 0 0,1 1 1 0 0,-1-1-1 0 0,1 0 1 0 0,-1 1-1 0 0,0-1 0 0 0,1 0 1 0 0,-1 0-1 0 0,0 0 1 0 0,0 0-1 0 0,0 0 1 0 0,0-1-1 0 0,0 1 1 0 0,0 0-1 0 0,0-1 0 0 0,0 0 1 0 0,0 1-1 0 0,0-1 1 0 0,0 0-1 0 0,0 0 1 0 0,0 0-1 0 0,0 0 1 0 0,0-1-1 0 0,0 1 1 0 0,0 0-1 0 0,0-1 0 0 0,0 0 1 0 0,0 1-1 0 0,0-1 1 0 0,1 0-1 0 0,-1 0 1 0 0,0 0-1 0 0,0 0 1 0 0,1 0-1 0 0,-1 0 1 0 0,0-1-1 0 0,1 1 0 0 0,-1-1 1 0 0,1 1-1 0 0,0-1 1 0 0,-1 1-1 0 0,1-1 1 0 0,0 0-1 0 0,0 1 1 0 0,0-1-1 0 0,0 0 1 0 0,0 0-1 0 0,1 0 0 0 0,-1 0 1 0 0,1 0-1 0 0,-1 0 1 0 0,1 0-1 0 0,0 0 1 0 0,-1 0-1 0 0,1 0 1 0 0,0 0-1 0 0,0 0 1 0 0,1 0-1 0 0,-1 0 0 0 0,0 0 1 0 0,1 0-1 0 0,-1 0 78 0 0,3-4-251 0 0,1 0-1 0 0,-1 1 0 0 0,1 0 1 0 0,0 0-1 0 0,0 0 1 0 0,1 0-1 0 0,0 0 0 0 0,0 1 1 0 0,0 0-1 0 0,0 0 0 0 0,0 1 1 0 0,1-1-1 0 0,-1 1 1 0 0,1 0-1 0 0,0 1 0 0 0,0-1 1 0 0,0 1-1 0 0,1 0 0 0 0,-1 1 1 0 0,0-1-1 0 0,1 1 1 0 0,-1 1-1 0 0,1-1 0 0 0,-1 1 1 0 0,1 0 251 0 0,1 1-4 0 0,-1 1 1 0 0,1-1 0 0 0,0 1 0 0 0,-1 1-1 0 0,1 0 1 0 0,-1 0 0 0 0,0 0 0 0 0,0 1-1 0 0,0 0 1 0 0,0 0 0 0 0,5 5 3 0 0,52 25 1289 0 0,-53-31-823 0 0,-1-1-1 0 0,1 0 1 0 0,0 0-1 0 0,0-2 1 0 0,0 1-1 0 0,0-1 1 0 0,0-1-1 0 0,0 0 1 0 0,-1 0-1 0 0,1-1 1 0 0,0-1-1 0 0,-1 1 1 0 0,1-2-1 0 0,-1 0 1 0 0,0 0-1 0 0,1-1-465 0 0,147-99 2794 0 0,116-150-1046 0 0,-252 233-1826 0 0,0-2 0 0 0,-2 0 0 0 0,0-2 0 0 0,-2 0 0 0 0,0-1 0 0 0,-2-1 0 0 0,-1 0 0 0 0,-1-1 1 0 0,-2-1-1 0 0,0 0 0 0 0,-2 0 0 0 0,-2-1 0 0 0,0-1 0 0 0,-2 1 0 0 0,2-30 78 0 0,-8 57-26 0 0,1 0-1 0 0,-1 0 1 0 0,1 0-1 0 0,-1-1 1 0 0,0 1-1 0 0,-1 0 1 0 0,1 0-1 0 0,0 0 1 0 0,-1 0-1 0 0,0 0 1 0 0,0 0-1 0 0,0 0 1 0 0,0 0-1 0 0,0 0 1 0 0,0 0-1 0 0,-1 0 0 0 0,1 0 1 0 0,-1 1-1 0 0,0-1 1 0 0,0 1-1 0 0,0-1 1 0 0,0 1-1 0 0,0 0 1 0 0,-1 0-1 0 0,1 0 1 0 0,-1 0-1 0 0,1 0 1 0 0,-1 0-1 0 0,0 1 1 0 0,0-1-1 0 0,0 1 1 0 0,0 0-1 0 0,1 0 1 0 0,-2 0-1 0 0,1 0 1 0 0,0 1-1 0 0,0-1 1 0 0,0 1-1 0 0,0 0 1 0 0,0-1-1 0 0,0 1 1 0 0,-1 1-1 0 0,-1-1 27 0 0,-7 5-44 0 0,1-1 0 0 0,0 2 0 0 0,0 0 0 0 0,0 0 0 0 0,0 1 1 0 0,1 0-1 0 0,0 0 0 0 0,1 1 0 0 0,0 1 0 0 0,0 0 0 0 0,0 0 0 0 0,1 0 0 0 0,-2 5 44 0 0,-4 5 67 0 0,1 0 0 0 0,1 1 0 0 0,1 0 0 0 0,0 1 0 0 0,2 0 0 0 0,0 1 0 0 0,2 0 0 0 0,0 0 0 0 0,1 1-1 0 0,2 0 1 0 0,0 0 0 0 0,1 0 0 0 0,1 0 0 0 0,2 1 0 0 0,0-1 0 0 0,2 0 0 0 0,0 0 0 0 0,1 0 0 0 0,2 0 0 0 0,0 0 0 0 0,2-1 0 0 0,4 13-67 0 0,93 141 393 0 0,-91-141-625 0 0,-35-26-3557 0 0,12-9-740 0 0,6 0-1436 0 0,2 0 409 0 0</inkml:trace>
  <inkml:trace contextRef="#ctx0" brushRef="#br0" timeOffset="255.457">11646 755 6409 0 0,'0'0'1641'0'0,"0"0"-513"0"0,0 0-64 0 0,0 0-96 0 0,0 0-223 0 0,0 0-289 0 0,0 0-264 0 0,0 0-176 0 0,0 0-152 0 0,0 0-152 0 0,0 0-297 0 0,0 0-375 0 0,0 0-608 0 0,0 0-689 0 0,-59 155-1239 0 0,59-155 167 0 0</inkml:trace>
  <inkml:trace contextRef="#ctx0" brushRef="#br0" timeOffset="416.392">11576 424 7522 0 0,'0'0'2448'0'0,"0"0"-599"0"0,0 0-361 0 0,0 0-392 0 0,0 0-456 0 0,0 0-776 0 0,0 0-1000 0 0,0 0-432 0 0,0 0-153 0 0,0 0-71 0 0,0 0-561 0 0,0 0-3984 0 0</inkml:trace>
  <inkml:trace contextRef="#ctx0" brushRef="#br0" timeOffset="946.426">12008 622 9786 0 0,'0'0'3746'0'0,"0"0"-2128"0"0,0 0-471 0 0,0 0 60 0 0,0 0-184 0 0,0 0-331 0 0,0 0-293 0 0,0 0-213 0 0,0 0-136 0 0,0 0-60 0 0,0 0-48 0 0,0 0-53 0 0,0 0-21 0 0,-29 29-26 0 0,-87 89-11 0 0,114-117 161 0 0,0 0-1 0 0,0 0 0 0 0,0-1 1 0 0,1 2-1 0 0,-1-1 1 0 0,0 0-1 0 0,1 0 1 0 0,-1 0-1 0 0,1 1 0 0 0,-1-1 1 0 0,1 1-1 0 0,0-1 1 0 0,-1 1-1 0 0,1 0 1 0 0,0-1-1 0 0,0 1 0 0 0,0 0 1 0 0,0 0-1 0 0,1 0 1 0 0,-1 0-1 0 0,0 0 1 0 0,1 0-1 0 0,0 0 0 0 0,-1 0 1 0 0,1 0-1 0 0,0 0 1 0 0,0 0-1 0 0,0 0 1 0 0,0 0-1 0 0,0 1 9 0 0,3 2-59 0 0,0 0 51 0 0,0 0 0 0 0,0 0 0 0 0,1 0 0 0 0,-1 0 0 0 0,1-1 0 0 0,1 1 0 0 0,-1-1 0 0 0,0 0 1 0 0,1-1-1 0 0,0 1 0 0 0,0-1 0 0 0,0 0 0 0 0,0 0 0 0 0,1 0 0 0 0,-1-1 0 0 0,1 0 0 0 0,0 0 0 0 0,-1 0 0 0 0,1-1 0 0 0,0 1 0 0 0,0-1 0 0 0,0-1 0 0 0,0 1 0 0 0,5-1 8 0 0,5-1 202 0 0,-1 0 0 0 0,1 0 0 0 0,-1-2 0 0 0,0 1 0 0 0,1-2 0 0 0,-1 0 0 0 0,-1-1-1 0 0,1-1 1 0 0,-1 0 0 0 0,0-1 0 0 0,0 0 0 0 0,0-1 0 0 0,5-6-202 0 0,15-11 335 0 0,-1-2 0 0 0,-1-1 0 0 0,-2-2-1 0 0,-1-1 1 0 0,-1-1 0 0 0,-2-2 0 0 0,-1 0 0 0 0,-2-2 0 0 0,13-27-335 0 0,-26 45-18 0 0,0-1 1 0 0,-2 1 0 0 0,0-2-1 0 0,-1 1 1 0 0,-1-1-1 0 0,-1 0 1 0 0,-1 0-1 0 0,0-1 1 0 0,-2 1-1 0 0,0-1 1 0 0,-1 0 0 0 0,-2 1-1 0 0,0-3 18 0 0,1 20-30 0 0,-1 0 0 0 0,1 0 0 0 0,-1 0 0 0 0,0-1 0 0 0,0 1 0 0 0,0 0 1 0 0,0 0-1 0 0,0 1 0 0 0,-1-1 0 0 0,1 0 0 0 0,-1 0 0 0 0,0 1 0 0 0,0-1 0 0 0,0 1 0 0 0,0-1 0 0 0,0 1 0 0 0,-1 0 0 0 0,1 0 0 0 0,-1 0 0 0 0,1 0 0 0 0,-1 1 0 0 0,0-1 0 0 0,1 1 0 0 0,-1-1 1 0 0,0 1-1 0 0,0 0 0 0 0,0 0 0 0 0,0 0 0 0 0,-1 0 0 0 0,1 1 0 0 0,0 0 0 0 0,-3-1 30 0 0,-1 1-83 0 0,-1 0-1 0 0,1 1 1 0 0,-1 0 0 0 0,1 0-1 0 0,-1 1 1 0 0,1 0-1 0 0,0 0 1 0 0,0 1 0 0 0,0 0-1 0 0,0 0 1 0 0,1 0 0 0 0,-1 1-1 0 0,-4 3 84 0 0,-4 5-76 0 0,0 1 1 0 0,1 0-1 0 0,1 1 0 0 0,0 0 0 0 0,0 1 0 0 0,2 0 0 0 0,0 1 0 0 0,1 0 0 0 0,0 1 0 0 0,1 0 0 0 0,1 1 1 0 0,1-1-1 0 0,1 2 0 0 0,0-1 0 0 0,1 1 0 0 0,1-1 0 0 0,1 1 0 0 0,1 0 0 0 0,0 1 0 0 0,2-1 0 0 0,0 0 1 0 0,1 0-1 0 0,3 18 76 0 0,1-23 13 0 0,2 0 1 0 0,-1 0-1 0 0,2-1 1 0 0,0 0-1 0 0,0 0 1 0 0,1-1-1 0 0,1 0 1 0 0,0 0-1 0 0,0-1 1 0 0,1 0-1 0 0,1-1 1 0 0,0-1-1 0 0,0 1 1 0 0,1-2-1 0 0,0 0 1 0 0,1-1-1 0 0,-1 0 1 0 0,1-1-1 0 0,1 0 1 0 0,-1-1-1 0 0,1-1 1 0 0,0 0-1 0 0,0-1 1 0 0,0-1-1 0 0,13 1-13 0 0,-2 1 331 0 0,1-2 1 0 0,-1-1-1 0 0,1-1 0 0 0,0-1 0 0 0,-1-1 1 0 0,0-1-1 0 0,1-2 0 0 0,-1 0 1 0 0,-1-2-1 0 0,2-2-331 0 0,-5 2 128 0 0,-1-1 0 0 0,0-1 0 0 0,0-1 0 0 0,-1 0 1 0 0,-1-2-1 0 0,1-1 0 0 0,-2 0 0 0 0,0-1 0 0 0,-1-1 1 0 0,0-1-1 0 0,-1 0 0 0 0,-1-1 0 0 0,0-1 0 0 0,-1 0 0 0 0,-2-1 1 0 0,1 0-1 0 0,-2-1 0 0 0,4-12-128 0 0,-14 30-27 0 0,0 0 0 0 0,-1 0 0 0 0,1 0-1 0 0,-1 0 1 0 0,0 0 0 0 0,1 0 0 0 0,-1 0 0 0 0,0 0 0 0 0,0 0-1 0 0,0 0 1 0 0,-1 0 0 0 0,1-1 0 0 0,0 1 0 0 0,-1 0 0 0 0,1 0 0 0 0,-1 1-1 0 0,0-1 1 0 0,0 0 0 0 0,0 0 0 0 0,0 0 0 0 0,0 0 0 0 0,0 1 0 0 0,0-1-1 0 0,0 0 1 0 0,-1 1 0 0 0,1-1 0 0 0,-1 1 0 0 0,1-1 0 0 0,-1 1 0 0 0,0 0-1 0 0,1 0 1 0 0,-1 0 0 0 0,0 0 0 0 0,0 0 0 0 0,0 0 0 0 0,0 0-1 0 0,0 1 1 0 0,0-1 0 0 0,0 1 0 0 0,0-1 0 0 0,0 1 0 0 0,0 0 0 0 0,0 0-1 0 0,0 0 1 0 0,0 0 0 0 0,0 0 0 0 0,0 0 0 0 0,0 0 0 0 0,0 1 0 0 0,0-1-1 0 0,0 1 1 0 0,0 0 0 0 0,0-1 0 0 0,0 1 0 0 0,0 0 0 0 0,0 1 27 0 0,-14 2-95 0 0,0 2 0 0 0,1 0 0 0 0,0 0 0 0 0,0 2 0 0 0,1 0 1 0 0,0 0-1 0 0,0 2 0 0 0,1-1 0 0 0,0 2 0 0 0,1 0 0 0 0,0 0 0 0 0,1 1 1 0 0,0 1-1 0 0,0-1 0 0 0,2 2 0 0 0,0 0 0 0 0,0 1 95 0 0,3-6-129 0 0,1 1 0 0 0,1 0-1 0 0,0 0 1 0 0,0 1 0 0 0,1-1-1 0 0,0 1 1 0 0,1 0 0 0 0,0 0 0 0 0,1-1-1 0 0,0 1 1 0 0,1 0 0 0 0,0 10 129 0 0,1-16-78 0 0,-1 0 1 0 0,1 0-1 0 0,0 0 1 0 0,1 0-1 0 0,-1 0 1 0 0,1 0-1 0 0,0-1 1 0 0,0 1-1 0 0,0 0 1 0 0,1-1-1 0 0,-1 0 1 0 0,1 1 0 0 0,0-1-1 0 0,0 0 1 0 0,1-1-1 0 0,-1 1 1 0 0,1 0-1 0 0,0-1 1 0 0,0 0-1 0 0,0 0 1 0 0,1 0-1 0 0,-1-1 1 0 0,0 1-1 0 0,1-1 1 0 0,0 0-1 0 0,0 0 1 0 0,-1-1 0 0 0,2 1 76 0 0,87 8-3068 0 0,-34-22-6466 0 0,-44 8 2702 0 0</inkml:trace>
  <inkml:trace contextRef="#ctx0" brushRef="#br0" timeOffset="1631.42">11653 751 0 0 0,'0'0'1584'0'0,"0"0"-21"0"0,0 0-120 0 0,0 0-193 0 0,0 0-193 0 0,0 0-138 0 0,0 0-60 0 0,0 0-11 0 0,0 0-35 0 0,0 0-73 0 0,-5 5-132 0 0,-18 12-175 0 0,18 20 665 0 0,-2 60 359 0 0,-12-58-1901 0 0,15-31-383 0 0,0 0-1930 0 0,-4-5-4309 0 0,6-3 3488 0 0</inkml:trace>
  <inkml:trace contextRef="#ctx0" brushRef="#br0" timeOffset="2199.92">11668 468 0 0 0,'0'0'600'0'0,"0"0"891"0"0,0 0 451 0 0,0 0 58 0 0,0 0-150 0 0,0 0-176 0 0,0 0-134 0 0,0 0-106 0 0,0 0-101 0 0,0 0-115 0 0,0 0-139 0 0,0 0-114 0 0,0 0-92 0 0,-19 11 1575 0 0,-12 7-474 0 0,30-18-765 0 0,0 0-1225 0 0,1 0-20 0 0,0 0 11 0 0,0 0-20 0 0,0 0-47 0 0,0 0-40 0 0,0 0-56 0 0,19-11-3945 0 0,-11 7-176 0 0,-2 1-1143 0 0,-2 3-3750 0 0</inkml:trace>
  <inkml:trace contextRef="#ctx0" brushRef="#br0" timeOffset="-1597.38">8455 762 18860 0 0,'0'0'1674'0'0,"0"0"-717"0"0,0 0-262 0 0,0 0-135 0 0,0 0-226 0 0,0 0-234 0 0,0 0-215 0 0,0 0-90 0 0,0 0-10 0 0,0 0 43 0 0,0 0 58 0 0,0 0 21 0 0,2 11-14 0 0,5 32-15 0 0,-5-40 160 0 0,-1 0 0 0 0,1 0 0 0 0,0 0 0 0 0,0 0 1 0 0,0-1-1 0 0,0 1 0 0 0,0-1 0 0 0,0 0 0 0 0,1 1 0 0 0,-1-1 1 0 0,1 0-1 0 0,0 0 0 0 0,-1-1 0 0 0,1 1 0 0 0,0 0 1 0 0,0-1-1 0 0,0 0 0 0 0,0 0 0 0 0,0 0 0 0 0,1 0 0 0 0,-1 0 1 0 0,0 0-1 0 0,0-1 0 0 0,1 0 0 0 0,-1 0 0 0 0,0 0 0 0 0,1 0 1 0 0,-1 0-1 0 0,0-1 0 0 0,0 1 0 0 0,1-1 0 0 0,2-1-38 0 0,6-2 223 0 0,1-1 0 0 0,-1 0-1 0 0,0-1 1 0 0,0 0-1 0 0,-1-1 1 0 0,0 0 0 0 0,0-1-1 0 0,0-1 1 0 0,-1 1-1 0 0,-1-2 1 0 0,1 1 0 0 0,-2-1-1 0 0,1-1 1 0 0,5-9-223 0 0,47-80 103 0 0,-53 51-3648 0 0,-8 44-424 0 0,-2 2-3326 0 0,-3 3-4374 0 0</inkml:trace>
  <inkml:trace contextRef="#ctx0" brushRef="#br0" timeOffset="-1256.113">9175 597 16307 0 0,'0'0'3524'0'0,"0"0"-1877"0"0,0 0-598 0 0,0 0-124 0 0,0 0-224 0 0,0 0-249 0 0,0 0-186 0 0,0 0-106 0 0,0 0-84 0 0,0 0-60 0 0,0 0-32 0 0,0 0-48 0 0,0 0-26 0 0,-13 3-23 0 0,-42 13-31 0 0,54-15 122 0 0,0-1-1 0 0,0 0 1 0 0,0 1-1 0 0,0-1 1 0 0,-1 1-1 0 0,1-1 1 0 0,0 1 0 0 0,0 0-1 0 0,0-1 1 0 0,1 1-1 0 0,-1 0 1 0 0,0 0 0 0 0,0-1-1 0 0,0 1 1 0 0,1 0-1 0 0,-1 0 1 0 0,0 0-1 0 0,1 0 1 0 0,-1 0 0 0 0,0 0-1 0 0,1 0 1 0 0,0 1-1 0 0,-1-1 1 0 0,1 0 0 0 0,0 0-1 0 0,-1 0 1 0 0,1 0-1 0 0,0 0 1 0 0,0 1-1 0 0,0-1 1 0 0,0 0 0 0 0,0 0-1 0 0,0 0 1 0 0,0 1-1 0 0,1-1 1 0 0,-1 0 0 0 0,0 0-1 0 0,1 1 23 0 0,0 4-294 0 0,0-1 244 0 0,1 0 0 0 0,0-1-1 0 0,0 1 1 0 0,0-1-1 0 0,1 0 1 0 0,-1 0-1 0 0,1 1 1 0 0,0-2 0 0 0,0 1-1 0 0,1 0 1 0 0,-1-1-1 0 0,1 1 1 0 0,0-1 0 0 0,-1 0-1 0 0,1 0 1 0 0,3 1 50 0 0,18 18-22 0 0,-22-20 73 0 0,-1 0 0 0 0,1 0-1 0 0,-1 1 1 0 0,1 0 0 0 0,-1-1-1 0 0,0 1 1 0 0,0 0 0 0 0,0 0-1 0 0,0 0 1 0 0,-1 0 0 0 0,1 1-1 0 0,-1-1 1 0 0,1 0 0 0 0,-1 1-1 0 0,-1-1 1 0 0,1 0 0 0 0,0 1-1 0 0,-1-1 1 0 0,1 1 0 0 0,-1 0-1 0 0,0-1 1 0 0,0 1 0 0 0,-1-1-1 0 0,1 1 1 0 0,-1-1 0 0 0,0 1-1 0 0,0-1 1 0 0,0 0 0 0 0,0 1 0 0 0,0-1-1 0 0,-1 0 1 0 0,1 0 0 0 0,-1 1-1 0 0,0-1 1 0 0,0-1 0 0 0,0 1-1 0 0,-1 0 1 0 0,1 0-51 0 0,-61 17 156 0 0,12-21-5344 0 0,23 0-4505 0 0,16 1-230 0 0</inkml:trace>
  <inkml:trace contextRef="#ctx0" brushRef="#br0" timeOffset="-3851.549">4637 998 4777 0 0,'0'0'285'0'0,"0"0"-85"0"0,0 0 299 0 0,0 0 645 0 0,0 0 600 0 0,0 0 211 0 0,0 0-104 0 0,0 0-244 0 0,0 0-272 0 0,0 0-252 0 0,0 0-154 0 0,0 0-145 0 0,0 0-114 0 0,33-18-78 0 0,102-57-43 0 0,-71 25 210 0 0,-57 38-591 0 0,109-168 1813 0 0,-98 233-3128 0 0,17 104 1257 0 0,13 155-110 0 0,-45-285 3 0 0,4 20-58 0 0,-3 1 1 0 0,-1 0-1 0 0,-3 0 0 0 0,-4 32 55 0 0,-21-9-142 0 0,25-70 165 0 0,-1 1 0 0 0,0 0 1 0 0,0 0-1 0 0,0 0 0 0 0,0-1 1 0 0,0 1-1 0 0,0 0 0 0 0,-1-1 1 0 0,1 1-1 0 0,-1-1 0 0 0,1 0 1 0 0,-1 1-1 0 0,1-1 1 0 0,-1 0-1 0 0,0 0 0 0 0,1 0 1 0 0,-1 0-1 0 0,0 0 0 0 0,0-1 1 0 0,0 1-1 0 0,0 0 0 0 0,0-1 1 0 0,0 1-1 0 0,0-1 0 0 0,0 0 1 0 0,0 0-1 0 0,0 0 1 0 0,0 0-1 0 0,0 0 0 0 0,0 0 1 0 0,0 0-1 0 0,0-1 0 0 0,0 1 1 0 0,0-1-1 0 0,0 1-23 0 0,-2-4 38 0 0,1 0 0 0 0,0 0 0 0 0,0 0 0 0 0,0 0 0 0 0,0 0-1 0 0,1 0 1 0 0,0-1 0 0 0,0 1 0 0 0,0-1 0 0 0,0 0 0 0 0,1 1 0 0 0,-1-1 0 0 0,1 0 0 0 0,1 0-1 0 0,-1 0 1 0 0,1 0 0 0 0,-1 0-38 0 0,-2-30 18 0 0,1 1-1 0 0,2-1 1 0 0,1 0-1 0 0,2 0 1 0 0,1 1 0 0 0,2-1-1 0 0,1 1 1 0 0,2 0-1 0 0,1 1 1 0 0,1 0-1 0 0,2 1-17 0 0,13-25-11 0 0,2 0 0 0 0,2 3-1 0 0,3 0 1 0 0,2 2-1 0 0,30-33 12 0 0,-49 64-10 0 0,1 0 0 0 0,0 1-1 0 0,2 1 1 0 0,0 1 0 0 0,1 0-1 0 0,1 2 1 0 0,0 0 0 0 0,2 1 0 0 0,-1 2-1 0 0,2 0 1 0 0,24-9 10 0 0,-47 21-12 0 0,1 0 1 0 0,0 0-1 0 0,-1 0 0 0 0,1 0 1 0 0,0 0-1 0 0,-1 1 1 0 0,1-1-1 0 0,0 1 0 0 0,0-1 1 0 0,-1 1-1 0 0,1 0 0 0 0,0 0 1 0 0,0 0-1 0 0,0 0 1 0 0,0 0-1 0 0,-1 0 0 0 0,1 0 1 0 0,0 0-1 0 0,0 1 0 0 0,0-1 1 0 0,-1 1-1 0 0,1 0 1 0 0,0-1-1 0 0,-1 1 0 0 0,1 0 1 0 0,0 0-1 0 0,-1 0 0 0 0,1 0 1 0 0,-1 0-1 0 0,0 0 0 0 0,1 0 1 0 0,-1 1-1 0 0,0-1 1 0 0,0 1-1 0 0,1-1 0 0 0,-1 1 1 0 0,0-1-1 0 0,-1 1 0 0 0,1-1 1 0 0,0 1-1 0 0,0 0 1 0 0,-1-1-1 0 0,1 1 0 0 0,-1 0 1 0 0,1 0-1 0 0,-1 1 12 0 0,1 12 6 0 0,-2-1 0 0 0,0 1 0 0 0,0-1 0 0 0,-2 0 0 0 0,1 1 1 0 0,-2-1-1 0 0,0 0 0 0 0,-1-1 0 0 0,0 1 0 0 0,-1-1 0 0 0,0 0 0 0 0,-1 0 0 0 0,-1-1 0 0 0,0 0 0 0 0,0 0 0 0 0,-2-1 0 0 0,1 0 0 0 0,-1 0 0 0 0,-1-1 0 0 0,-7 5-6 0 0,-16 18-351 0 0,-1-1 0 0 0,-2-2-1 0 0,-1-1 1 0 0,-1-2-1 0 0,-13 5 352 0 0,-65 16-9712 0 0,111-47 4751 0 0,5-1-1196 0 0</inkml:trace>
  <inkml:trace contextRef="#ctx0" brushRef="#br0" timeOffset="-3292.077">5685 1050 2873 0 0,'0'0'1863'0'0,"0"0"261"0"0,0 0 357 0 0,0 0 55 0 0,0 0-314 0 0,0 0-447 0 0,0 0-383 0 0,0 0-257 0 0,0 0-165 0 0,32-20-115 0 0,104-60-113 0 0,-17-12 791 0 0,-101 80-1453 0 0,-1-1 1 0 0,0 0-1 0 0,-2-1 0 0 0,1-1 1 0 0,-2-1-1 0 0,0 0 1 0 0,-1-1-1 0 0,0 0 0 0 0,-1-1 1 0 0,-1 0-1 0 0,-1-1 1 0 0,-1 0-1 0 0,-1 0 1 0 0,0-1-1 0 0,-1-1 0 0 0,-2 1 1 0 0,3-17-81 0 0,-8 34-63 0 0,-1 1 0 0 0,0-1 0 0 0,0 1 0 0 0,0-1 0 0 0,0 1 1 0 0,-1 0-1 0 0,1-1 0 0 0,-1 1 0 0 0,1 0 0 0 0,-1 0 0 0 0,0 0 0 0 0,0 0 0 0 0,0 0 1 0 0,0 1-1 0 0,0-1 0 0 0,0 0 0 0 0,0 1 0 0 0,-1-1 0 0 0,1 1 0 0 0,0 0 0 0 0,-1 0 1 0 0,1 0-1 0 0,-1 0 0 0 0,0 1 0 0 0,1-1 0 0 0,-1 1 0 0 0,0-1 0 0 0,1 1 1 0 0,-1 0-1 0 0,0 0 0 0 0,1 0 0 0 0,-1 0 0 0 0,0 0 0 0 0,1 1 0 0 0,-1-1 0 0 0,0 1 1 0 0,1 0-1 0 0,-1 0 0 0 0,1 0 0 0 0,-1 0 0 0 0,1 0 0 0 0,0 1 0 0 0,-1-1 0 0 0,1 1 1 0 0,0-1-1 0 0,0 1 0 0 0,0 0 0 0 0,0 0 0 0 0,-1 1 63 0 0,-17 9-133 0 0,1 1 0 0 0,0 1-1 0 0,1 0 1 0 0,1 1 0 0 0,0 1 0 0 0,1 1 0 0 0,0 1-1 0 0,2 0 1 0 0,-7 11 133 0 0,19-27 4 0 0,0 1 0 0 0,0 0 1 0 0,0 0-1 0 0,0 0 0 0 0,1 0 0 0 0,-1 0 0 0 0,1 0 0 0 0,0 0 1 0 0,0 0-1 0 0,0 1 0 0 0,0-1 0 0 0,1 0 0 0 0,-1 1 0 0 0,1-1 0 0 0,0 1 1 0 0,0-1-1 0 0,0 1 0 0 0,0-1 0 0 0,1 0 0 0 0,0 1 0 0 0,-1-1 0 0 0,1 0 1 0 0,0 1-1 0 0,0-1 0 0 0,1 0 0 0 0,-1 0 0 0 0,1 0 0 0 0,0 0 0 0 0,-1 0 1 0 0,1 0-1 0 0,1-1 0 0 0,-1 1 0 0 0,0-1 0 0 0,1 1 0 0 0,-1-1 0 0 0,1 0 1 0 0,-1 0-1 0 0,1 0 0 0 0,0 0 0 0 0,0 0 0 0 0,0-1 0 0 0,0 1 0 0 0,0-1 1 0 0,1 0-1 0 0,-1 0 0 0 0,1 0-4 0 0,18 2 152 0 0,-1-1 0 0 0,1 0 0 0 0,0-2 1 0 0,0-1-1 0 0,0-1 0 0 0,0 0 0 0 0,0-2 0 0 0,0 0 1 0 0,-1-2-1 0 0,0 0 0 0 0,4-3-152 0 0,124-25 473 0 0,-145 33-453 0 0,-3 1-26 0 0,0-1-1 0 0,0 1 0 0 0,0-1 0 0 0,0 1 1 0 0,1-1-1 0 0,-1 1 0 0 0,0 0 1 0 0,0-1-1 0 0,0 1 0 0 0,1 0 1 0 0,-1 0-1 0 0,0 0 0 0 0,0 0 0 0 0,0 0 1 0 0,1 0-1 0 0,-1 0 0 0 0,0 1 1 0 0,0-1-1 0 0,0 0 0 0 0,0 1 1 0 0,1-1-1 0 0,-1 1 0 0 0,0-1 0 0 0,0 1 1 0 0,0-1-1 0 0,0 1 0 0 0,0 0 1 0 0,0 0-1 0 0,0-1 0 0 0,0 1 1 0 0,-1 0-1 0 0,1 0 0 0 0,0 0 0 0 0,0 0 1 0 0,-1 0-1 0 0,1 0 0 0 0,0 0 1 0 0,-1 0-1 0 0,1 0 0 0 0,-1 0 1 0 0,0 0-1 0 0,1 1 0 0 0,-1-1 0 0 0,0 0 1 0 0,0 0-1 0 0,1 0 0 0 0,-1 2 7 0 0,-2 10-10 0 0,0 0-1 0 0,-1-1 0 0 0,-1 1 0 0 0,0 0 1 0 0,0-1-1 0 0,-1 0 0 0 0,-1 0 1 0 0,0 0-1 0 0,0-1 0 0 0,-1 0 0 0 0,-6 7 11 0 0,-27 52-16 0 0,16 16-811 0 0,45-74-1799 0 0,2-13-1970 0 0,-14 1 134 0 0,-3 0-2884 0 0</inkml:trace>
  <inkml:trace contextRef="#ctx0" brushRef="#br0" timeOffset="-2856.329">6589 928 0 0 0,'0'0'463'0'0,"0"0"1620"0"0,0 0 507 0 0,0 0 24 0 0,0 0-136 0 0,0 0-189 0 0,0 0-222 0 0,0 0-259 0 0,0 0-288 0 0,0 0-227 0 0,34-14-190 0 0,108-46-184 0 0,-77 19 207 0 0,-56 31-896 0 0,3-3 8 0 0,0-1-1 0 0,-1 0 0 0 0,0 0 0 0 0,-1-1 0 0 0,-1 0 0 0 0,0-1 0 0 0,4-11-237 0 0,-12 25-18 0 0,1 0 1 0 0,-1 0 0 0 0,0 0 0 0 0,-1 0 0 0 0,1 0 0 0 0,0 0 0 0 0,0 0 0 0 0,-1 0 0 0 0,1 0 0 0 0,-1 0 0 0 0,0-1 0 0 0,0 1 0 0 0,0 0 0 0 0,0 0 0 0 0,0 0 0 0 0,0 0-1 0 0,0-1 1 0 0,-1 1 0 0 0,1 0 0 0 0,-1 0 0 0 0,0 0 0 0 0,1 0 0 0 0,-1 0 0 0 0,0 0 0 0 0,0 0 0 0 0,0 0 0 0 0,-1 0 0 0 0,1 1 0 0 0,0-1 0 0 0,-1 0 0 0 0,1 1 0 0 0,-1-1 0 0 0,1 1-1 0 0,-1 0 1 0 0,0-1 0 0 0,0 1 0 0 0,0 0 0 0 0,1 0 0 0 0,-1 0 0 0 0,0 0 0 0 0,0 0 0 0 0,0 1 0 0 0,-1-1 0 0 0,1 0 0 0 0,0 1 0 0 0,0 0 0 0 0,0-1 0 0 0,0 1 0 0 0,0 0 0 0 0,-1 0-1 0 0,1 0 1 0 0,0 1 0 0 0,-2-1 17 0 0,-10 4-201 0 0,0 0 0 0 0,0 1 0 0 0,1 1 0 0 0,-1 0 0 0 0,1 1 1 0 0,1 0-1 0 0,-1 1 0 0 0,1 1 0 0 0,1 0 0 0 0,-1 0 0 0 0,2 1 0 0 0,-1 0 0 0 0,-4 7 201 0 0,3-5-310 0 0,0 0 0 0 0,1 1 1 0 0,0 1-1 0 0,1 0 1 0 0,0 0-1 0 0,1 1 0 0 0,1 0 1 0 0,0 1-1 0 0,1 0 0 0 0,1 0 1 0 0,1 0-1 0 0,0 1 0 0 0,1 0 1 0 0,0 0-1 0 0,2 0 0 0 0,-1 10 310 0 0,4-23-98 0 0,-1 0 1 0 0,0-1-1 0 0,1 1 0 0 0,0 0 0 0 0,0-1 0 0 0,0 1 0 0 0,1 0 0 0 0,-1-1 0 0 0,1 1 0 0 0,0-1 0 0 0,0 0 0 0 0,0 1 0 0 0,0-1 0 0 0,0 0 0 0 0,1 0 0 0 0,-1-1 0 0 0,1 1 1 0 0,0 0-1 0 0,0-1 0 0 0,0 0 0 0 0,0 0 0 0 0,0 0 0 0 0,1 0 0 0 0,-1 0 0 0 0,1 0 0 0 0,-1-1 0 0 0,1 0 0 0 0,-1 0 0 0 0,1 0 0 0 0,0 0 0 0 0,0 0 0 0 0,-1-1 1 0 0,1 1 97 0 0,132-3-2461 0 0,40-65-4412 0 0,-151 55 4817 0 0,-3 1 906 0 0</inkml:trace>
  <inkml:trace contextRef="#ctx0" brushRef="#br0" timeOffset="-2554.17">7233 648 6161 0 0,'0'0'3005'0'0,"0"0"-1713"0"0,0 0-388 0 0,0 0 171 0 0,0 0 58 0 0,0 0-129 0 0,0 0-208 0 0,0 0-193 0 0,0 0-143 0 0,0 0-103 0 0,0 0-51 0 0,-10 34-65 0 0,-31 104-48 0 0,39-78 103 0 0,7-53-234 0 0,-3 1-3 0 0,1 0-1 0 0,1-1 1 0 0,-1 1 0 0 0,1-1 0 0 0,1 0-1 0 0,-1 0 1 0 0,1 0 0 0 0,0 0 0 0 0,1-1-1 0 0,0 0 1 0 0,0 0 0 0 0,0 0 0 0 0,0-1-1 0 0,1 0 1 0 0,0 0 0 0 0,0-1 0 0 0,2 1-59 0 0,-4-5 187 0 0,-1 0 0 0 0,1 0 0 0 0,-1-1 0 0 0,1 1 0 0 0,-1-1 0 0 0,1 0 0 0 0,-1 0 0 0 0,0-1 0 0 0,0 1 0 0 0,1-1 0 0 0,-1 0 0 0 0,0 0 0 0 0,0 0 0 0 0,-1-1 0 0 0,1 0 0 0 0,0 1 0 0 0,-1-1 0 0 0,0 0 0 0 0,0-1 0 0 0,0 1 0 0 0,0 0 0 0 0,0-1 0 0 0,0 0 0 0 0,-1 0 0 0 0,0 0 0 0 0,0 0 0 0 0,0 0 0 0 0,0 0 0 0 0,-1 0 0 0 0,1-1 0 0 0,-1 1 1 0 0,0 0-1 0 0,-1-1-187 0 0,3-1 34 0 0,90-244 1840 0 0,-84 227-1930 0 0,2-5-531 0 0,-8 9-2749 0 0,-3 19 254 0 0,0 0-2809 0 0,0 0-5699 0 0</inkml:trace>
  <inkml:trace contextRef="#ctx0" brushRef="#br0" timeOffset="-2302.592">7732 803 14779 0 0,'0'0'2481'0'0,"0"0"-2273"0"0,0 0-48 0 0,0 0 8 0 0,0 0-40 0 0,0 0-72 0 0,0 0-136 0 0,0 0-176 0 0,0 0-256 0 0,0 0-377 0 0,0 0-767 0 0,0 0-1128 0 0,0 0-2050 0 0,17 132-2135 0 0</inkml:trace>
  <inkml:trace contextRef="#ctx0" brushRef="#br0" timeOffset="-2067.853">7732 486 14795 0 0,'0'0'4097'0'0,"0"0"-2769"0"0,0 0-111 0 0,0 0-273 0 0,0 0-360 0 0,0 0-336 0 0,0 0-384 0 0,0 0-224 0 0,0 0-296 0 0,0 0-176 0 0,0 0-81 0 0,0 0-127 0 0,0 0-328 0 0,0 0-1001 0 0,-9 22-1327 0 0,18-11-1842 0 0,-4-3-767 0 0</inkml:trace>
  <inkml:trace contextRef="#ctx0" brushRef="#br0" timeOffset="-1899.537">8098 648 10858 0 0,'0'0'1683'0'0,"0"0"-517"0"0,0 0-223 0 0,0 0-199 0 0,0 0-267 0 0,0 0-215 0 0,0 0-156 0 0,0 0-148 0 0,-31 28-100 0 0,-95 89-71 0 0,123-116 195 0 0,1 1 1 0 0,0-1-1 0 0,-1 0 1 0 0,1 1-1 0 0,0 0 0 0 0,0 0 1 0 0,0-1-1 0 0,0 1 1 0 0,0 1-1 0 0,0-1 0 0 0,1 0 1 0 0,-1 0-1 0 0,1 0 1 0 0,-1 1-1 0 0,1-1 0 0 0,0 1 1 0 0,0-1-1 0 0,0 1 0 0 0,0 0 1 0 0,1-1-1 0 0,-1 1 1 0 0,1 0-1 0 0,-1 0 0 0 0,1 2 18 0 0,1 3-124 0 0,-1-4 143 0 0,0-1 0 0 0,1 1 1 0 0,-1 0-1 0 0,1-1 0 0 0,0 1 0 0 0,0 0 0 0 0,0-1 0 0 0,0 1 0 0 0,0-1 0 0 0,1 0 0 0 0,0 1 0 0 0,0-1 0 0 0,0 0 1 0 0,0 0-1 0 0,0 0 0 0 0,0 0 0 0 0,1-1 0 0 0,0 1 0 0 0,-1-1 0 0 0,1 1 0 0 0,0-1 0 0 0,0 0 0 0 0,0 0 0 0 0,1 0 1 0 0,-1-1-1 0 0,0 1 0 0 0,1-1 0 0 0,-1 1 0 0 0,1-1 0 0 0,-1 0 0 0 0,1-1 0 0 0,-1 1 0 0 0,1-1 0 0 0,0 1 0 0 0,-1-1 1 0 0,1 0-1 0 0,0 0 0 0 0,3-1-19 0 0,-1 0 327 0 0,1 0 1 0 0,-1 0 0 0 0,1 0 0 0 0,-1-1-1 0 0,0 0 1 0 0,1 0 0 0 0,-1-1-1 0 0,0 0 1 0 0,-1 0 0 0 0,1 0-1 0 0,0 0 1 0 0,-1-1 0 0 0,0 0-1 0 0,0 0 1 0 0,0-1 0 0 0,0 0 0 0 0,-1 1-1 0 0,0-1 1 0 0,0-1 0 0 0,0 1-1 0 0,0-1 1 0 0,-1 1 0 0 0,0-1-1 0 0,1-3-327 0 0,0 0 122 0 0,0 1 0 0 0,0 0 0 0 0,-1-1 0 0 0,-1 0-1 0 0,1 0 1 0 0,-2 0 0 0 0,1 0 0 0 0,-1 0 0 0 0,0 0 0 0 0,-1-1-1 0 0,0 1 1 0 0,-1 0 0 0 0,1 0 0 0 0,-2 0 0 0 0,1 0-1 0 0,-2 0 1 0 0,0-4-122 0 0,1 9-131 0 0,1 0 0 0 0,-1 1 0 0 0,0-1 0 0 0,-1 0 0 0 0,1 1 0 0 0,0 0 0 0 0,-1-1 1 0 0,0 1-1 0 0,0 0 0 0 0,0 0 0 0 0,0 1 0 0 0,0-1 0 0 0,-1 1 0 0 0,1-1 0 0 0,-1 1 0 0 0,-1-1 131 0 0,-17-3-4365 0 0,-3 7-4622 0 0,18 2-1522 0 0</inkml:trace>
  <inkml:trace contextRef="#ctx0" brushRef="#br0" timeOffset="-14141.731">291 262 4289 0 0,'0'0'1119'0'0,"0"0"-152"0"0,0 0-102 0 0,0 0 51 0 0,0 0 206 0 0,0 0 166 0 0,0 0 57 0 0,0 0-91 0 0,0 0-133 0 0,0 0-172 0 0,32-15-166 0 0,101-43-84 0 0,284-107 3267 0 0,-332 141-3504 0 0,-82 58-601 0 0,-2 51 362 0 0,-4 0 0 0 0,-13 75-223 0 0,-3 36-61 0 0,1 297 149 0 0,7-350-37 0 0,11-142-21 0 0,0-1-1 0 0,0 1 1 0 0,0-1 0 0 0,-1 1 0 0 0,1-1-1 0 0,0 1 1 0 0,0-1 0 0 0,0 1-1 0 0,0-1 1 0 0,0 1 0 0 0,-1-1 0 0 0,1 1-1 0 0,0-1 1 0 0,0 1 0 0 0,-1-1 0 0 0,1 1-1 0 0,0-1 1 0 0,-1 0 0 0 0,1 1 0 0 0,0-1-1 0 0,-1 1 1 0 0,1-1 0 0 0,-1 0-1 0 0,1 0 1 0 0,-1 1 0 0 0,1-1 0 0 0,-1 0-1 0 0,1 0 1 0 0,-1 1 0 0 0,1-1 0 0 0,-1 0-1 0 0,1 0 1 0 0,-1 0 0 0 0,1 0-1 0 0,-1 0 1 0 0,1 0 0 0 0,-1 0 0 0 0,1 0-1 0 0,-1 0 1 0 0,1 0 0 0 0,-1 0 0 0 0,1 0-1 0 0,-1 0 1 0 0,1 0 0 0 0,-1-1-1 0 0,1 1 1 0 0,-1 0 0 0 0,1 0 0 0 0,-1 0-1 0 0,1-1 1 0 0,-1 1 0 0 0,1 0 0 0 0,-1-1-1 0 0,1 1 1 0 0,0 0 0 0 0,-1-1 0 0 0,1 1-1 0 0,0-1 1 0 0,-1 1 0 0 0,1-1-1 0 0,0 1 1 0 0,0 0 0 0 0,-1-1 0 0 0,1 1-30 0 0,-26-28 540 0 0,-111-126-150 0 0,125 142-439 0 0,-2 1 0 0 0,1 0 1 0 0,-1 1-1 0 0,-1 0 0 0 0,0 1 0 0 0,0 1 1 0 0,-1 1-1 0 0,0 0 0 0 0,0 1 1 0 0,-1 0-1 0 0,1 2 0 0 0,-1 0 1 0 0,0 0-1 0 0,-1 2 0 0 0,1 0 1 0 0,0 1-1 0 0,-1 1 0 0 0,1 1 1 0 0,0 0-1 0 0,-1 1 0 0 0,1 1 1 0 0,0 0-1 0 0,0 2 0 0 0,1 0 1 0 0,-1 0-1 0 0,-3 4 49 0 0,-5 3-417 0 0,1 1 0 0 0,0 1 0 0 0,1 2 0 0 0,1 0 0 0 0,1 1 0 0 0,0 1 0 0 0,1 1 0 0 0,1 1 0 0 0,-16 22 417 0 0,7 13-3545 0 0,23-35-724 0 0,3-1-4172 0 0,2-17 5352 0 0</inkml:trace>
  <inkml:trace contextRef="#ctx0" brushRef="#br0" timeOffset="-13774.613">460 567 8266 0 0,'0'0'961'0'0,"0"0"-163"0"0,0 0 217 0 0,0 0 288 0 0,0 0 104 0 0,0 0-126 0 0,39-6-163 0 0,125-20-139 0 0,48-19 977 0 0,-100 22-1529 0 0,-1-6 0 0 0,61-26-427 0 0,-141 40 1021 0 0,-36 17-1094 0 0,-1 0 0 0 0,0 0 0 0 0,1 1 1 0 0,0 0-1 0 0,-1 0 0 0 0,1 0 0 0 0,0 0 0 0 0,1 1 0 0 0,-1 0 0 0 0,1 0 0 0 0,-1 0 0 0 0,1 0 1 0 0,0 1-1 0 0,1 0 0 0 0,-1 0 73 0 0,0 0-11 0 0,-3 1-59 0 0,1 2-1 0 0,1-1 1 0 0,-1 1 0 0 0,1 0-1 0 0,1 0 1 0 0,-1 1 0 0 0,1-1-1 0 0,1 1 1 0 0,0 0 0 0 0,0 0 0 0 0,1 0-1 0 0,0 0 1 0 0,0 0 0 0 0,1 1-1 0 0,0-1 1 0 0,1 0 0 0 0,0 1-1 0 0,0-1 1 0 0,1 1 0 0 0,0-1-1 0 0,1 0 1 0 0,0 0 0 0 0,1 0 0 0 0,0 0-1 0 0,3 8 71 0 0,38 48-1205 0 0,-20-39-2132 0 0,-11-11-1366 0 0,-8-8-254 0 0,-2-3 1062 0 0</inkml:trace>
  <inkml:trace contextRef="#ctx0" brushRef="#br0" timeOffset="-13455.596">1339 1142 10690 0 0,'0'0'2748'0'0,"0"0"-1192"0"0,0 0-336 0 0,0 0 90 0 0,0 0-3 0 0,0 0-158 0 0,0 0-215 0 0,0 0-167 0 0,0 0-119 0 0,0 0-83 0 0,0 0-82 0 0,0 0-71 0 0,0 0-57 0 0,0-12-68 0 0,17-84 382 0 0,-3 59-641 0 0,1 0 0 0 0,3 2 0 0 0,0-1 0 0 0,3 2 0 0 0,1 1 0 0 0,1 1 0 0 0,1 0 0 0 0,2 2 0 0 0,1 1 0 0 0,2 1 0 0 0,5-2-28 0 0,-27 25-325 0 0,29-20-830 0 0,-10 18-3421 0 0,-13 21-8705 0 0,-12-10 7210 0 0</inkml:trace>
  <inkml:trace contextRef="#ctx0" brushRef="#br0" timeOffset="-8206.97">1928 788 8242 0 0,'0'0'1600'0'0,"0"0"-330"0"0,0 0-114 0 0,0 0 24 0 0,0 0-40 0 0,0 0-211 0 0,0 0-304 0 0,0 0-263 0 0,0 0-180 0 0,0 0-112 0 0,0 0-22 0 0,-10 15 2 0 0,-28 50 18 0 0,29-1 156 0 0,9-54-178 0 0,1 0 0 0 0,1 0-1 0 0,0-1 1 0 0,0 1 0 0 0,1 0-1 0 0,0-1 1 0 0,1 1 0 0 0,0-1-1 0 0,1 0 1 0 0,-1 0 0 0 0,2-1-1 0 0,-1 1 1 0 0,1-1 0 0 0,1-1 0 0 0,-1 1-1 0 0,8 5-45 0 0,-11-9 82 0 0,1 0 1 0 0,0-1-1 0 0,0 1 0 0 0,0-1 0 0 0,1-1 1 0 0,-1 1-1 0 0,1 0 0 0 0,0-1 0 0 0,-1 0 0 0 0,1 0 1 0 0,0 0-1 0 0,0-1 0 0 0,0 0 0 0 0,0 0 1 0 0,1 0-1 0 0,-1-1 0 0 0,0 1 0 0 0,0-1 0 0 0,1 0 1 0 0,-1-1-1 0 0,0 1 0 0 0,0-1 0 0 0,0 0 1 0 0,0 0-1 0 0,0-1 0 0 0,0 0 0 0 0,0 1 0 0 0,0-2 1 0 0,0 1-1 0 0,-1 0 0 0 0,1-1 0 0 0,3-3-82 0 0,3 0 154 0 0,0-1 0 0 0,-1-1 0 0 0,0 1 0 0 0,0-2-1 0 0,0 1 1 0 0,-1-1 0 0 0,0-1 0 0 0,-1 0 0 0 0,0 0-1 0 0,-1 0 1 0 0,0-1 0 0 0,-1 0 0 0 0,0-1 0 0 0,0 1 0 0 0,-1-1-1 0 0,-1 0 1 0 0,0-1 0 0 0,-1 1 0 0 0,0-1 0 0 0,-1 1-1 0 0,0-1 1 0 0,-1 0 0 0 0,0 0 0 0 0,-1-6-154 0 0,-2 13-113 0 0,0-1 0 0 0,-1 1-1 0 0,0 0 1 0 0,0 0 0 0 0,0 0 0 0 0,0 1 0 0 0,-1-1 0 0 0,0 1 0 0 0,0 0-1 0 0,-1 0 1 0 0,1 0 0 0 0,-1 0 0 0 0,0 1 0 0 0,0 0 0 0 0,-1 0 0 0 0,1 0-1 0 0,-1 1 1 0 0,0 0 0 0 0,0 0 0 0 0,0 0 0 0 0,0 1 0 0 0,-1 0 0 0 0,1 0-1 0 0,-1 1 1 0 0,1-1 0 0 0,-5 1 113 0 0,3 0-596 0 0,0 0 0 0 0,1 1 0 0 0,-1 0 0 0 0,1 0-1 0 0,-1 0 1 0 0,0 1 0 0 0,1 1 0 0 0,-1-1 0 0 0,1 1 0 0 0,0 0 0 0 0,-1 1-1 0 0,1 0 1 0 0,0 0 0 0 0,-4 3 596 0 0,-13 9-5608 0 0,8-3-1696 0 0</inkml:trace>
  <inkml:trace contextRef="#ctx0" brushRef="#br0" timeOffset="-4831.578">2631 777 1944 0 0,'0'0'1215'0'0,"0"0"-1171"0"0,0 0-288 0 0,0 0 306 0 0,0 0 487 0 0,0 0 231 0 0,0 0 7 0 0,0 0-85 0 0,0 0-116 0 0,0 0-134 0 0,-7 33-125 0 0,-22 105-123 0 0,-32 55 759 0 0,61-198 3620 0 0,24-74-3750 0 0,-6 45-757 0 0,1 1 1 0 0,1 2 0 0 0,2-1-1 0 0,1 2 1 0 0,1 1-1 0 0,1 1 1 0 0,2 2-1 0 0,1 0 1 0 0,1 2-1 0 0,12-7-76 0 0,-37 27-28 0 0,1-1-25 0 0,1 0 0 0 0,0 1 0 0 0,-1 0 1 0 0,2 0-1 0 0,-1 0 0 0 0,0 1 0 0 0,1-1 0 0 0,-1 1 1 0 0,1 1-1 0 0,0 0 0 0 0,7-2 53 0 0,-5 42-556 0 0,-25 97 1121 0 0,10-116-467 0 0,1 1 1 0 0,1-1-1 0 0,0 1 0 0 0,1 0 0 0 0,2 0 0 0 0,0 0 0 0 0,1 7-98 0 0,1-25 40 0 0,1-1-1 0 0,-1 0 1 0 0,1 1-1 0 0,0-1 1 0 0,-1 0 0 0 0,1 0-1 0 0,0 0 1 0 0,0 0-1 0 0,0 0 1 0 0,0 0-1 0 0,0-1 1 0 0,0 1 0 0 0,0-1-1 0 0,0 1 1 0 0,0-1-1 0 0,0 0 1 0 0,0 0-1 0 0,0 0 1 0 0,0 0 0 0 0,0 0-1 0 0,0 0 1 0 0,0 0-1 0 0,0-1 1 0 0,0 1 0 0 0,0-1-1 0 0,0 0 1 0 0,0 1-1 0 0,0-1 1 0 0,0 0-1 0 0,0 0 1 0 0,-1 0 0 0 0,1 0-1 0 0,0-1 1 0 0,-1 1-1 0 0,1 0 1 0 0,-1-1-1 0 0,1 1-39 0 0,95-80 1155 0 0,-19 16-843 0 0,-53 42-288 0 0,1 0-1 0 0,0 2 1 0 0,2 1 0 0 0,1 2-1 0 0,0 0 1 0 0,1 2 0 0 0,20-8-24 0 0,-48 23-4 0 0,-1 0 0 0 0,0 0 0 0 0,1 1-1 0 0,-1-1 1 0 0,1 0 0 0 0,-1 0 0 0 0,1 1 0 0 0,-1-1 0 0 0,1 1 0 0 0,0-1 0 0 0,-1 1 0 0 0,1 0 0 0 0,-1-1 0 0 0,1 1 0 0 0,0 0-1 0 0,-1 0 1 0 0,1 0 0 0 0,0 1 0 0 0,-1-1 0 0 0,1 0 0 0 0,0 1 0 0 0,-1-1 0 0 0,1 0 0 0 0,-1 1 0 0 0,1 0 0 0 0,-1-1 0 0 0,1 1 0 0 0,-1 0-1 0 0,1 0 1 0 0,-1 0 0 0 0,0 0 0 0 0,1 0 0 0 0,-1 0 0 0 0,0 0 0 0 0,0 1 0 0 0,0-1 0 0 0,0 0 0 0 0,0 1 0 0 0,0-1 0 0 0,0 1-1 0 0,0-1 1 0 0,-1 1 0 0 0,1-1 0 0 0,-1 1 0 0 0,1-1 0 0 0,-1 1 0 0 0,1-1 0 0 0,-1 1 0 0 0,0 1 4 0 0,1 212 1752 0 0,-2-193-1669 0 0,1-17-100 0 0,-1 0 1 0 0,1 0-1 0 0,-1 0 0 0 0,1 0 1 0 0,1 0-1 0 0,-1 0 0 0 0,1 0 1 0 0,0 0-1 0 0,0 0 0 0 0,0-1 1 0 0,1 1-1 0 0,-1 0 1 0 0,1-1-1 0 0,1 1 0 0 0,-1-1 1 0 0,0 0-1 0 0,1 1 0 0 0,0-1 1 0 0,0 0 16 0 0,13 9-2229 0 0,-6-5-3313 0 0,-4-4-4942 0 0</inkml:trace>
  <inkml:trace contextRef="#ctx0" brushRef="#br0" timeOffset="4582.472">17 1856 0 0 0,'195'-1'135'0'0,"271"-28"4782"0"0,630-69 757 0 0,557-25-3235 0 0,-454 68-1986 0 0,153 33-92 0 0,-294-11 167 0 0,1286-100 259 0 0,-885 64-314 0 0,-1169 55-410 0 0,1088-31-142 0 0,-1166 44-286 0 0,135 1-1454 0 0,-121 4-5179 0 0,-171-4 429 0 0</inkml:trace>
</inkml:ink>
</file>

<file path=ppt/ink/ink2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38.3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238 47 11418 0 0,'0'0'-8'0'0,"0"0"-332"0"0,0 0-78 0 0,0 0 252 0 0,0 0 390 0 0,0 0 362 0 0,0 0 162 0 0,0 0 43 0 0,0 0-78 0 0,-1 32-123 0 0,-5 106-117 0 0,-2 258 915 0 0,6-313-1557 0 0,-4 40-806 0 0,-6-42-4137 0 0,7-63 940 0 0,-1-6-1399 0 0</inkml:trace>
  <inkml:trace contextRef="#ctx0" brushRef="#br0" timeOffset="415.006">1 87 7586 0 0,'0'0'608'0'0,"0"0"-37"0"0,0 0 137 0 0,0 0 239 0 0,0 0 141 0 0,31-13-23 0 0,100-42-114 0 0,-44 38 277 0 0,-69 17-966 0 0,0-1-132 0 0,1 1 1 0 0,0 0 0 0 0,-1 1-1 0 0,1 1 1 0 0,-1 0 0 0 0,1 2-1 0 0,-1 0 1 0 0,0 1-1 0 0,0 1 1 0 0,-1 1 0 0 0,0 0-1 0 0,0 1 1 0 0,0 1-1 0 0,-1 1 1 0 0,-1 0 0 0 0,3 2-131 0 0,-14-6 21 0 0,1 1 0 0 0,-1-1-1 0 0,0 1 1 0 0,-1-1 0 0 0,0 1 0 0 0,0 0 0 0 0,0 0 0 0 0,-1 1 0 0 0,0-1 0 0 0,0 0 0 0 0,-1 1 0 0 0,0-1 0 0 0,0 1 0 0 0,-1-1 0 0 0,0 1 0 0 0,0 0 0 0 0,-1-1 0 0 0,0 1 0 0 0,0-1-1 0 0,-1 1 1 0 0,0-1 0 0 0,0 0 0 0 0,-1 0 0 0 0,1 0 0 0 0,-2 0 0 0 0,1 0 0 0 0,-1 0 0 0 0,0-1 0 0 0,0 0 0 0 0,-1 0 0 0 0,0 0 0 0 0,0 0 0 0 0,0-1 0 0 0,-1 0 0 0 0,0 0 0 0 0,0 0-1 0 0,-3 1-20 0 0,-262 219 58 0 0,268-223-58 0 0,1 0 0 0 0,0 0-1 0 0,-1 0 1 0 0,1 0 0 0 0,0 0 0 0 0,0 1 0 0 0,0-1 0 0 0,0 0-1 0 0,0 1 1 0 0,1 0 0 0 0,-1-1 0 0 0,1 1 0 0 0,0 0 0 0 0,-1 0 0 0 0,1 0-1 0 0,1-1 1 0 0,-1 1 0 0 0,0 0 0 0 0,1 0 0 0 0,-1 1 0 0 0,1-1-1 0 0,0 0 1 0 0,0 0 0 0 0,0 0 0 0 0,1 0 0 0 0,-1 0 0 0 0,1 0 0 0 0,-1 0-1 0 0,1 0 1 0 0,0 0 0 0 0,0 0 0 0 0,1-1 0 0 0,-1 1 0 0 0,0 0 0 0 0,1-1-1 0 0,0 1 1 0 0,-1 0 0 0 0,1-1 0 0 0,0 0 0 0 0,0 0 0 0 0,1 1-1 0 0,-1-1 1 0 0,0 0 0 0 0,1 0 0 0 0,35 25 190 0 0,1-2-1 0 0,1-1 0 0 0,0-2 1 0 0,27 9-190 0 0,-28-6-338 0 0,-28-10-9292 0 0,-11-14 911 0 0</inkml:trace>
  <inkml:trace contextRef="#ctx0" brushRef="#br0" timeOffset="1085.04">805 698 2369 0 0,'0'0'1884'0'0,"0"0"-980"0"0,0 0-325 0 0,0 0 234 0 0,0 0 281 0 0,0 0 104 0 0,0 0-100 0 0,0 0-244 0 0,0 0-245 0 0,0 0-191 0 0,-13 32-139 0 0,-40 98-94 0 0,-12 28 347 0 0,51-128-516 0 0,14-30 73 0 0,0 0 103 0 0,0 0 162 0 0,11-23 1510 0 0,16-26-1615 0 0,2 1 0 0 0,2 2-1 0 0,2 1 1 0 0,2 1 0 0 0,2 2 0 0 0,25-21-249 0 0,34-7 356 0 0,-95 71-371 0 0,1 1-1 0 0,-1-1 1 0 0,1 1 0 0 0,-1 0 0 0 0,0 0 0 0 0,0-1 0 0 0,0 1-1 0 0,0 0 1 0 0,0 0 0 0 0,0 0 0 0 0,0 0 0 0 0,0 0 0 0 0,-1 0-1 0 0,1 0 1 0 0,-1 0 0 0 0,0 0 0 0 0,0 1 0 0 0,1-1 0 0 0,-1 0-1 0 0,0 0 1 0 0,-1 0 0 0 0,1 0 0 0 0,0 0 0 0 0,-1 0 0 0 0,1 1 0 0 0,-1-1-1 0 0,0 1 16 0 0,0 7 46 0 0,0 51 175 0 0,0-27-231 0 0,1-1 0 0 0,1 0 0 0 0,2 0 0 0 0,1 0 1 0 0,4 8 9 0 0,-1 7 117 0 0,-7-48 28 0 0,-25 0 2057 0 0,-136-114-2493 0 0,130 85-3793 0 0,3 0-3623 0 0,22 21 337 0 0</inkml:trace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00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1 273 8554 0 0,'0'0'3511'0'0,"0"0"-786"0"0,0 0-549 0 0,0 0-395 0 0,0 0-394 0 0,0 0-260 0 0,0 0-181 0 0,0 0-104 0 0,0 0-122 0 0,0 0-146 0 0,0 0-116 0 0,29-32-143 0 0,89-98-112 0 0,-69 71-14 0 0,-47 55-222 0 0,1 0 0 0 0,-1 1 0 0 0,1-1-1 0 0,0 1 1 0 0,0 0 0 0 0,0 0 0 0 0,1 0 0 0 0,-1 0 0 0 0,1 0 0 0 0,0 1-1 0 0,-1-1 1 0 0,1 1 0 0 0,0 0 0 0 0,0 1 0 0 0,1-1 0 0 0,-1 1-1 0 0,0-1 1 0 0,0 1 0 0 0,1 0 0 0 0,-1 1 0 0 0,1-1 0 0 0,2 1 33 0 0,15 51-1054 0 0,-21-7 940 0 0,13 32-17 0 0,-11-75 154 0 0,0 1 0 0 0,1-1 1 0 0,-1 0-1 0 0,0-1 0 0 0,0 1 0 0 0,1-1 1 0 0,-1 1-1 0 0,0-1 0 0 0,1 0 0 0 0,-1 0 1 0 0,0 0-1 0 0,1-1 0 0 0,-1 1 1 0 0,0-1-1 0 0,0 0 0 0 0,1 0 0 0 0,-1 0 1 0 0,0 0-1 0 0,0 0 0 0 0,0-1 0 0 0,0 1 1 0 0,0-1-1 0 0,-1 0 0 0 0,1 0 1 0 0,0 0-1 0 0,-1 0 0 0 0,1-1 0 0 0,-1 1 1 0 0,0-1-1 0 0,0 1 0 0 0,0-1 0 0 0,0 0 1 0 0,0 0-24 0 0,-2 3 0 0 0,3-3 17 0 0,10-11 25 0 0,0 1 1 0 0,2 1-1 0 0,-1 0 0 0 0,2 1 1 0 0,-1 0-1 0 0,2 1 1 0 0,-1 1-1 0 0,14-5-42 0 0,-29 13-16 0 0,0 1 0 0 0,0-1 1 0 0,1 1-1 0 0,-1 0 0 0 0,0-1 1 0 0,1 1-1 0 0,-1 0 0 0 0,0 0 0 0 0,1 0 1 0 0,-1 0-1 0 0,0 0 0 0 0,1 0 1 0 0,-1 0-1 0 0,0 0 0 0 0,1 0 0 0 0,-1 1 1 0 0,0-1-1 0 0,0 0 0 0 0,1 1 0 0 0,-1-1 1 0 0,0 1-1 0 0,0 0 0 0 0,0-1 1 0 0,1 1-1 0 0,-1 0 0 0 0,0 0 0 0 0,0 0 1 0 0,0 0-1 0 0,0 0 0 0 0,-1 0 1 0 0,1 0-1 0 0,0 0 0 0 0,0 0 0 0 0,-1 0 1 0 0,1 0-1 0 0,0 0 0 0 0,-1 1 0 0 0,1-1 1 0 0,-1 0-1 0 0,0 0 0 0 0,1 1 1 0 0,-1 0 15 0 0,3 66-585 0 0,-4-46 254 0 0,15 26-3362 0 0,13-27-8075 0 0,-21-20 4201 0 0</inkml:trace>
</inkml:ink>
</file>

<file path=ppt/ink/ink2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41.9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41 5577 0 0,'0'0'839'0'0,"0"0"-188"0"0,0 0-126 0 0,0 0 26 0 0,0 0 88 0 0,0 0 2 0 0,0 0-7 0 0,0 0 27 0 0,0 0 35 0 0,0 0 54 0 0,0 0 1 0 0,0 0-75 0 0,0 0-69 0 0,0 28-38 0 0,3 91-30 0 0,-26 101 1060 0 0,10-143-1423 0 0,-22 89-153 0 0,33-157-1153 0 0,-6 36 2607 0 0,6-38-5767 0 0,1-8-6040 0 0,1-3 7499 0 0</inkml:trace>
  <inkml:trace contextRef="#ctx0" brushRef="#br0" timeOffset="246.82">0 30 5193 0 0,'0'0'290'0'0,"0"0"35"0"0,0 0 340 0 0,0 0 492 0 0,0 0 278 0 0,0 0 62 0 0,0 0-39 0 0,0 0-110 0 0,0 0-220 0 0,0 0-202 0 0,0 0-135 0 0,35 6-88 0 0,111 21-58 0 0,-65-27 218 0 0,-65-4-668 0 0,78-21 502 0 0,84-9-2161 0 0,-174 59-8728 0 0,-7-20 2532 0 0</inkml:trace>
  <inkml:trace contextRef="#ctx0" brushRef="#br0" timeOffset="509.811">74 449 6537 0 0,'0'0'1049'0'0,"0"0"87"0"0,0 0 120 0 0,0 0 32 0 0,0 0-79 0 0,0 0-233 0 0,0 0-128 0 0,0 0-168 0 0,195-26-208 0 0,-166 23-152 0 0,10-8-152 0 0,-2 7-168 0 0,1-3-296 0 0,3-1-480 0 0,-2 1-800 0 0,-1 0-1225 0 0,-10 3-1856 0 0,-8 0-1176 0 0</inkml:trace>
  <inkml:trace contextRef="#ctx0" brushRef="#br0" timeOffset="913.074">1062 125 9602 0 0,'0'0'1258'0'0,"0"0"-153"0"0,0 0-2 0 0,0 0 112 0 0,0 0 28 0 0,0 0-136 0 0,0 0-171 0 0,0 0-198 0 0,-32 26-189 0 0,-103 82-132 0 0,60-25 116 0 0,47-46-516 0 0,2 1 0 0 0,2 1 1 0 0,1 2-1 0 0,2 0 0 0 0,-6 21-17 0 0,19-7-840 0 0,51-47 359 0 0,146-27 491 0 0,-174 20 4 0 0,-1 0-1 0 0,0 0 1 0 0,0 2 0 0 0,0 0-1 0 0,0 0 1 0 0,0 1-1 0 0,0 1 1 0 0,-1 0-1 0 0,0 1 1 0 0,0 0-1 0 0,-1 1 1 0 0,6 4-14 0 0,-16-12 134 0 0,-1-1 0 0 0,1 1 0 0 0,-1-1 0 0 0,1 1 0 0 0,-1-1 0 0 0,1 0 0 0 0,-1 0-1 0 0,0 0 1 0 0,0 1 0 0 0,0-1 0 0 0,0 0 0 0 0,0-1 0 0 0,0 1 0 0 0,-1 0 0 0 0,1 0 0 0 0,-1 0 0 0 0,1 0 0 0 0,-1 0 0 0 0,0-1 0 0 0,0 1 0 0 0,0 0 0 0 0,0 0 0 0 0,0-1-1 0 0,0 1 1 0 0,-1 0 0 0 0,1 0 0 0 0,-1-1-134 0 0,1-1 170 0 0,-1-26 42 0 0,-1 1-1 0 0,-2-1 0 0 0,-1 1 1 0 0,-1 0-1 0 0,-2 0 0 0 0,0 1 1 0 0,-3-1-212 0 0,5 9 10 0 0,0-2-172 0 0,-2 0 0 0 0,0 1 1 0 0,-1 0-1 0 0,-1 1 0 0 0,-1 0 0 0 0,-1 0 1 0 0,-11-14 161 0 0,-2 13-2312 0 0,15 17-1834 0 0,0 2-4690 0 0,9 2 1242 0 0</inkml:trace>
  <inkml:trace contextRef="#ctx0" brushRef="#br0" timeOffset="1344.222">1613 52 15539 0 0,'0'0'1330'0'0,"0"0"-156"0"0,0 0-34 0 0,0 0 32 0 0,0 0-57 0 0,0 0-178 0 0,0 0-248 0 0,0 0-227 0 0,0 0-182 0 0,0 0-136 0 0,0 0-84 0 0,0 0-34 0 0,-2 3-34 0 0,-110 306-184 0 0,105-285 124 0 0,-3 7-10 0 0,2 1 0 0 0,1 0 0 0 0,1 0 0 0 0,1 1 0 0 0,2 16 78 0 0,3-47 3 0 0,0 0 0 0 0,0 0 0 0 0,0 0 0 0 0,0 0 0 0 0,1 0 0 0 0,-1 0 0 0 0,1 0 0 0 0,0 0 0 0 0,-1 0 0 0 0,1 0 0 0 0,0 0 0 0 0,0 0 0 0 0,0 0 0 0 0,0-1 0 0 0,1 1 0 0 0,-1 0 0 0 0,0-1 0 0 0,1 1 0 0 0,-1-1 0 0 0,1 1 0 0 0,0-1 0 0 0,-1 0 0 0 0,1 0 0 0 0,0 0 0 0 0,0 0 0 0 0,0 0 0 0 0,0 0 0 0 0,0 0 0 0 0,0 0 0 0 0,0-1 0 0 0,0 1 0 0 0,0-1 0 0 0,0 0 0 0 0,0 1 0 0 0,0-1 0 0 0,0 0 0 0 0,0 0 0 0 0,2-1-3 0 0,84-12 389 0 0,36-31-289 0 0,-123 30-4737 0 0,-26-4-8130 0 0,20 17 6158 0 0</inkml:trace>
  <inkml:trace contextRef="#ctx0" brushRef="#br0" timeOffset="1630.473">1289 169 7802 0 0,'0'0'2370'0'0,"0"0"-711"0"0,0 0-479 0 0,0 0-125 0 0,0 0 44 0 0,0 0 7 0 0,0 0-76 0 0,0 0-175 0 0,0 0-227 0 0,0 0-208 0 0,0 0-143 0 0,0 0-76 0 0,0 0-59 0 0,34 1-31 0 0,111 2-28 0 0,44 8-287 0 0,-127-8-808 0 0,0-1-2558 0 0,-21-4-3328 0 0,-27-1-1436 0 0</inkml:trace>
  <inkml:trace contextRef="#ctx0" brushRef="#br0" timeOffset="1884.79">2242 111 8450 0 0,'0'0'1844'0'0,"0"0"-549"0"0,0 0-171 0 0,0 0 201 0 0,0 0 175 0 0,0 0-24 0 0,0 0-143 0 0,0 0-257 0 0,0 0-225 0 0,0 0-162 0 0,0 0-113 0 0,0 0-100 0 0,0 0-84 0 0,33 1-75 0 0,100 7-60 0 0,36-6 348 0 0,-114 5-954 0 0,-58 4-5122 0 0,-35 7-7458 0 0,30-14 8092 0 0</inkml:trace>
  <inkml:trace contextRef="#ctx0" brushRef="#br0" timeOffset="2130.951">2209 372 1328 0 0,'0'0'2885'0'0,"0"0"-229"0"0,0 0-136 0 0,0 0-76 0 0,0 0-195 0 0,0 0-336 0 0,0 0-410 0 0,0 0-386 0 0,0 0-319 0 0,35 4-235 0 0,108 13-169 0 0,-14-20 193 0 0,-83-3-609 0 0,-9 2-380 0 0,4 1-2550 0 0,-15 2-5354 0 0,-15 1-969 0 0</inkml:trace>
</inkml:ink>
</file>

<file path=ppt/ink/ink2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49.6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1800 0 0,'0'0'857'0'0,"0"0"-399"0"0,0 0-94 0 0,0 0 285 0 0,0 0 448 0 0,0 0 434 0 0,0 0 207 0 0,0 0-52 0 0,0 0-209 0 0,0 0-243 0 0,31 3-238 0 0,101 6-215 0 0,166-10 1369 0 0,62-17-3305 0 0,-282 18-1330 0 0,-26 0-3078 0 0,-25 0-2052 0 0</inkml:trace>
</inkml:ink>
</file>

<file path=ppt/ink/ink2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48.0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381 56 7266 0 0,'0'0'832'0'0,"0"0"-101"0"0,0 0-2 0 0,0 0 206 0 0,0 0 181 0 0,0 0-10 0 0,0 0-226 0 0,0 0-353 0 0,0 0-319 0 0,0 0-158 0 0,0 0-2 0 0,0 8 87 0 0,-6 164 1116 0 0,1 276-1682 0 0,-5-415-3198 0 0,8-28 1966 0 0,-2-5-5093 0 0,4 0 3421 0 0</inkml:trace>
  <inkml:trace contextRef="#ctx0" brushRef="#br0" timeOffset="284.27">0 89 3825 0 0,'0'0'100'0'0,"0"0"-340"0"0,0 0 136 0 0,0 0 624 0 0,0 0 685 0 0,0 0 296 0 0,0 0 12 0 0,0 0-82 0 0,0 0-82 0 0,0 0-124 0 0,36 5-130 0 0,112 17-140 0 0,-120-18-528 0 0,0-1 0 0 0,0-2 0 0 0,0-1 0 0 0,-1-1 0 0 0,1-2 0 0 0,26-5-427 0 0,1 0 381 0 0,315-47-487 0 0,-369 55 131 0 0,28 0-1949 0 0,-24 21-5086 0 0,-11-10 3181 0 0,0-3-645 0 0</inkml:trace>
  <inkml:trace contextRef="#ctx0" brushRef="#br0" timeOffset="550.594">35 752 7290 0 0,'0'0'972'0'0,"0"0"-421"0"0,0 0 14 0 0,0 0 394 0 0,0 0 342 0 0,0 0 93 0 0,0 0-98 0 0,0 0-183 0 0,0 0-167 0 0,35-6-151 0 0,109-17-159 0 0,33-15 697 0 0,62-6-3490 0 0,-229 43 1459 0 0,26-4-3275 0 0,-13 0-2183 0 0,-9 1-11 0 0</inkml:trace>
  <inkml:trace contextRef="#ctx0" brushRef="#br0" timeOffset="1107.133">1098 523 10682 0 0,'0'0'804'0'0,"0"0"-246"0"0,0 0-49 0 0,0 0 173 0 0,0 0 129 0 0,0 0-19 0 0,0 0-125 0 0,0 0-194 0 0,0 0-190 0 0,-21 34-135 0 0,-61 105-72 0 0,30-36 25 0 0,-12 7-190 0 0,64-109 138 0 0,0-1 34 0 0,0 0 49 0 0,0 0 31 0 0,8-24 281 0 0,91-97-287 0 0,-60 82-134 0 0,138-126 30 0 0,-170 160-91 0 0,0-1 0 0 0,0 1 0 0 0,0 1 0 0 0,1-1 0 0 0,0 1-1 0 0,0 1 1 0 0,0-1 0 0 0,0 1 0 0 0,0 1 0 0 0,1 0 0 0 0,-1 0 0 0 0,1 0 0 0 0,-1 1 0 0 0,2 0 38 0 0,-7 3-13 0 0,0 0 0 0 0,-1 0 0 0 0,1 0 0 0 0,-1 0 0 0 0,0 1 0 0 0,1-1 0 0 0,-1 1 0 0 0,0-1 0 0 0,-1 1 1 0 0,1 0-1 0 0,0 0 0 0 0,-1 0 0 0 0,1 0 0 0 0,-1 0 0 0 0,0 0 0 0 0,0 0 0 0 0,0 0 0 0 0,-1 0 0 0 0,1 1 0 0 0,-1-1 1 0 0,0 0-1 0 0,1 0 0 0 0,-2 3 13 0 0,2 0 7 0 0,18 154 269 0 0,2-104-72 0 0,-28-59 3819 0 0,-23-17-3413 0 0,-2-1-555 0 0,-209-90-294 0 0,128 78-1518 0 0,74 28-1780 0 0,-1 3-4293 0 0,30 2-753 0 0</inkml:trace>
  <inkml:trace contextRef="#ctx0" brushRef="#br0" timeOffset="2692.723">1556 590 3041 0 0,'0'0'1347'0'0,"0"0"-898"0"0,0 0-192 0 0,0 0 409 0 0,0 0 571 0 0,0 0 344 0 0,0 0 131 0 0,0 0-77 0 0,0 0-198 0 0,0 0-207 0 0,0 0-193 0 0,0 0-152 0 0,33-11-142 0 0,102-33-110 0 0,-52-1 385 0 0,-51 24-884 0 0,-2-2-1 0 0,0-1 1 0 0,-1-2 0 0 0,-2-1-1 0 0,-1 0 1 0 0,-1-2-1 0 0,-1-1 1 0 0,-2-2 0 0 0,-1 0-1 0 0,14-28-133 0 0,-34 59-77 0 0,0 0-1 0 0,0 0 0 0 0,-1-1 0 0 0,1 1 0 0 0,0 0 0 0 0,0 0 1 0 0,0-1-1 0 0,-1 1 0 0 0,1-1 0 0 0,-1 1 0 0 0,1 0 0 0 0,-1-1 1 0 0,0 1-1 0 0,1-1 0 0 0,-1 1 0 0 0,0-1 0 0 0,0 1 1 0 0,0-1-1 0 0,0 1 0 0 0,0-1 0 0 0,-1 1 0 0 0,1 0 0 0 0,0-1 1 0 0,-1 1-1 0 0,1-1 0 0 0,-1 1 0 0 0,1-1 0 0 0,-1 1 1 0 0,0 0-1 0 0,1 0 0 0 0,-1-1 0 0 0,0 1 0 0 0,0 0 0 0 0,0 0 1 0 0,0 0-1 0 0,0 0 0 0 0,0 0 0 0 0,0 0 0 0 0,0 0 1 0 0,-1 0-1 0 0,1 0 0 0 0,0 1 0 0 0,0-1 0 0 0,-1 0 0 0 0,1 1 1 0 0,-1-1-1 0 0,1 1 0 0 0,0-1 0 0 0,-1 1 0 0 0,1 0 1 0 0,-1 0-1 0 0,1 0 0 0 0,-1 0 0 0 0,0 0 78 0 0,-6 3-260 0 0,0 1 1 0 0,0 0-1 0 0,0 0 0 0 0,0 1 0 0 0,1 0 0 0 0,0 1 1 0 0,0 0-1 0 0,0 0 0 0 0,1 0 0 0 0,-1 1 0 0 0,2 0 1 0 0,-1 0-1 0 0,1 0 0 0 0,0 1 0 0 0,0 0 260 0 0,1-2-61 0 0,-7 9 86 0 0,1 1 1 0 0,0 0-1 0 0,1 0 1 0 0,1 1-1 0 0,1 1 1 0 0,0-1-1 0 0,2 1 0 0 0,0 0 1 0 0,0 0-1 0 0,2 1 1 0 0,0-1-1 0 0,1 1 1 0 0,1-1-1 0 0,2 18-25 0 0,-1-31 105 0 0,1 0-1 0 0,0-1 1 0 0,0 1 0 0 0,0 0-1 0 0,0-1 1 0 0,1 1 0 0 0,0-1-1 0 0,0 1 1 0 0,0-1 0 0 0,0 0-1 0 0,1 0 1 0 0,0 0 0 0 0,-1 0-1 0 0,2 0 1 0 0,-1-1 0 0 0,0 1-1 0 0,1-1 1 0 0,-1 0-1 0 0,1 0 1 0 0,0 0 0 0 0,0-1-1 0 0,0 1 1 0 0,0-1 0 0 0,1 0-1 0 0,-1 0 1 0 0,1 0 0 0 0,-1-1-1 0 0,3 1-104 0 0,5 2 416 0 0,1-1-1 0 0,0-1 1 0 0,0 0-1 0 0,1 0 1 0 0,-1-2-1 0 0,0 1 1 0 0,0-2-1 0 0,0 0 0 0 0,13-2-415 0 0,-7-2 218 0 0,0-2-1 0 0,0 0 1 0 0,0 0-1 0 0,-1-2 0 0 0,0-1 1 0 0,-1 0-1 0 0,0-1 0 0 0,-1 0 1 0 0,0-2-1 0 0,11-11-217 0 0,-8 8-65 0 0,-2 0-1 0 0,0-1 0 0 0,0-1 0 0 0,-2-1 1 0 0,0 0-1 0 0,-1-1 0 0 0,-2 0 1 0 0,0-1-1 0 0,-1-1 0 0 0,0 0 0 0 0,5-22 66 0 0,-12-15-1782 0 0,-4 58 1691 0 0,-1 0-1 0 0,1 0 0 0 0,0-1 1 0 0,0 1-1 0 0,-1 0 0 0 0,1 0 1 0 0,0 0-1 0 0,-1 0 0 0 0,1 0 1 0 0,-1-1-1 0 0,0 1 0 0 0,1 0 1 0 0,-1 0-1 0 0,0 0 0 0 0,0 0 1 0 0,1 1-1 0 0,-1-1 0 0 0,0 0 1 0 0,0 0-1 0 0,0 0 0 0 0,0 1 0 0 0,0-1 1 0 0,0 0-1 0 0,0 1 0 0 0,-1-1 1 0 0,1 1-1 0 0,0 0 0 0 0,0-1 1 0 0,0 1-1 0 0,0 0 0 0 0,-1-1 1 0 0,1 1-1 0 0,0 0 0 0 0,0 0 1 0 0,-1 0-1 0 0,1 0 0 0 0,0 0 1 0 0,0 1-1 0 0,0-1 0 0 0,-1 0 1 0 0,1 0-1 0 0,0 1 0 0 0,0-1 0 0 0,-1 1 92 0 0,-4 3-226 0 0,0-1 0 0 0,0 2-1 0 0,1-1 1 0 0,-1 1 0 0 0,1-1-1 0 0,0 1 1 0 0,0 1 0 0 0,1-1-1 0 0,0 1 1 0 0,-1 0-1 0 0,2 0 1 0 0,-1 0 0 0 0,0 1 226 0 0,4-5-23 0 0,-5 4 106 0 0,0 0 1 0 0,1 1 0 0 0,0-1 0 0 0,0 1-1 0 0,0 0 1 0 0,1 1 0 0 0,0-1 0 0 0,1 1-1 0 0,0-1 1 0 0,0 1 0 0 0,0 0 0 0 0,1-1-1 0 0,0 1 1 0 0,1 0 0 0 0,0 0 0 0 0,0 0-1 0 0,1 0 1 0 0,0-1 0 0 0,0 1 0 0 0,0 0-1 0 0,1 0 1 0 0,0-1 0 0 0,1 1 0 0 0,0-1-1 0 0,0 0 1 0 0,1 0 0 0 0,-1 0 0 0 0,2 0 0 0 0,-1-1-1 0 0,1 1 1 0 0,0-1 0 0 0,0 0 0 0 0,0-1-1 0 0,1 1 1 0 0,0-1 0 0 0,7 4-84 0 0,-2-4 243 0 0,1-1 0 0 0,-1-1 1 0 0,1 0-1 0 0,0-1 0 0 0,0 0 1 0 0,0-1-1 0 0,1 0 0 0 0,-1-1 0 0 0,0 0 1 0 0,0-1-1 0 0,0 0 0 0 0,0-1 1 0 0,0-1-1 0 0,0 1 0 0 0,0-2 0 0 0,0 0 1 0 0,-1 0-1 0 0,0-1 0 0 0,0-1 0 0 0,0 0 1 0 0,-1 0-1 0 0,0-1 0 0 0,0 0 1 0 0,0-1-1 0 0,-1 0 0 0 0,4-5-243 0 0,9-4 50 0 0,-1-1 0 0 0,-1-1 1 0 0,-1-1-1 0 0,0-1 0 0 0,-2 0 0 0 0,0-1 0 0 0,-2-1 0 0 0,0-1 0 0 0,-1 0 1 0 0,1-7-51 0 0,-11 23-24 0 0,2-3-30 0 0,-1 0 0 0 0,0-1 0 0 0,0 1 0 0 0,-1-1-1 0 0,-1 0 1 0 0,0 0 0 0 0,0 0 0 0 0,-1 0 0 0 0,-1-1 0 0 0,0 1-1 0 0,-1-1 1 0 0,0 0 54 0 0,-1 13-36 0 0,0-1 0 0 0,0 1 0 0 0,0-1 0 0 0,0 1 0 0 0,0-1 0 0 0,0 1 0 0 0,0-1 0 0 0,0 1 0 0 0,0 0 0 0 0,0 0 0 0 0,-1-1 0 0 0,1 1 0 0 0,0 0-1 0 0,0 0 1 0 0,0 0 0 0 0,0 0 0 0 0,0 1 0 0 0,0-1 0 0 0,-1 0 0 0 0,1 0 0 0 0,0 1 0 0 0,0-1 0 0 0,0 1 0 0 0,0-1 0 0 0,0 1 0 0 0,0-1 0 0 0,0 1 0 0 0,0-1 0 0 0,0 1 0 0 0,0 0 0 0 0,1 0 0 0 0,-2 0 36 0 0,-13 14-56 0 0,0 0 0 0 0,1 0 1 0 0,1 2-1 0 0,0 0 0 0 0,1 0 1 0 0,1 1-1 0 0,1 0 0 0 0,1 1 1 0 0,0 0-1 0 0,1 1 0 0 0,1 0 1 0 0,1 0-1 0 0,1 0 0 0 0,1 1 1 0 0,0 0-1 0 0,2 0 0 0 0,0 0 1 0 0,2 0-1 0 0,0 2 56 0 0,1-16-128 0 0,0-1 0 0 0,0 1-1 0 0,0-1 1 0 0,1 0 0 0 0,0 1 0 0 0,1-1 0 0 0,-1 0-1 0 0,1 0 1 0 0,0 0 0 0 0,0-1 0 0 0,1 1 0 0 0,0-1 0 0 0,0 0-1 0 0,0 0 1 0 0,1 0 0 0 0,1 1 128 0 0,56 34-8654 0 0,-48-33 4394 0 0,-5-3 489 0 0</inkml:trace>
  <inkml:trace contextRef="#ctx0" brushRef="#br0" timeOffset="2937.729">3270 347 9634 0 0,'0'0'3206'0'0,"0"0"-1482"0"0,0 0-633 0 0,0 0-186 0 0,0 0-88 0 0,0 0-66 0 0,0 0-74 0 0,0 0-85 0 0,0 0-90 0 0,0 0-94 0 0,0 0-69 0 0,0 0-82 0 0,-16 34-79 0 0,-51 108-72 0 0,7 9-290 0 0,57-96-1614 0 0,5-54-1039 0 0,6-5-9769 0 0,-8 4 8844 0 0</inkml:trace>
  <inkml:trace contextRef="#ctx0" brushRef="#br0" timeOffset="6218.517">3244 402 0 0 0,'0'0'425'0'0,"0"0"214"0"0,0 0 144 0 0,0 0 164 0 0,0 0 136 0 0,0 0 36 0 0,0 0-30 0 0,0 0-70 0 0,0 0-88 0 0,0 0-52 0 0,2 0 2799 0 0,2 0-3477 0 0,1 0 1 0 0,-1 0-1 0 0,0 0 0 0 0,1 1 1 0 0,-1-1-1 0 0,0 1 0 0 0,0 0 1 0 0,0 1-1 0 0,0-1 0 0 0,0 1 1 0 0,0-1-1 0 0,0 1 0 0 0,0 0 0 0 0,-1 1 1 0 0,1-1-1 0 0,-1 1 0 0 0,0-1 1 0 0,1 1-1 0 0,-1 0 0 0 0,-1 0 1 0 0,1 1-1 0 0,1 0-201 0 0,137 206 665 0 0,-107-185-1680 0 0,-20-20-6047 0 0,-13-5 2449 0 0,0 3 2192 0 0,-1-3-154 0 0</inkml:trace>
  <inkml:trace contextRef="#ctx0" brushRef="#br0" timeOffset="6507.648">3167 626 0 0 0,'0'0'255'0'0,"0"0"578"0"0,0 0 506 0 0,0 0 451 0 0,0 0 128 0 0,0 0-137 0 0,0 0-271 0 0,0 0-352 0 0,0 0-321 0 0,0 0-303 0 0,0 0-233 0 0,0 0-132 0 0,30 2-95 0 0,135 4-105 0 0,-136-5-605 0 0,9-1-2218 0 0,-14-2-2429 0 0,-14-1 1588 0 0</inkml:trace>
  <inkml:trace contextRef="#ctx0" brushRef="#br0" timeOffset="7020.581">3732 383 4577 0 0,'0'0'1310'0'0,"0"0"-301"0"0,0 0-43 0 0,0 0 163 0 0,0 0 116 0 0,0 0-39 0 0,0 0-179 0 0,0 0-259 0 0,0 0-253 0 0,0 0-152 0 0,0 0-27 0 0,0 0 15 0 0,0 0 64 0 0,1 10 26 0 0,18 275 769 0 0,-17-269-1722 0 0,0 7-2607 0 0,-4-11-8804 0 0,0-11 10609 0 0</inkml:trace>
  <inkml:trace contextRef="#ctx0" brushRef="#br0" timeOffset="7284.705">3684 383 5873 0 0,'0'0'618'0'0,"0"0"-228"0"0,0 0 108 0 0,0 0 381 0 0,0 0 330 0 0,0 0 52 0 0,0 0-101 0 0,0 0-149 0 0,0 0-148 0 0,0 0-159 0 0,0 0-181 0 0,33-3-147 0 0,101-13-134 0 0,-32 3 120 0 0,-28 3-1849 0 0,-21 8-10589 0 0,-53 2 9670 0 0</inkml:trace>
  <inkml:trace contextRef="#ctx0" brushRef="#br0" timeOffset="7525.272">3741 560 4577 0 0,'0'0'608'0'0,"0"0"-256"0"0,0 0 336 0 0,0 0 665 0 0,0 0 143 0 0,0 0-208 0 0,0 0-288 0 0,0 0-287 0 0,0 0-161 0 0,0 0-128 0 0,0 0-144 0 0,0 0-120 0 0,192 8-136 0 0,-156-16-232 0 0,5-3-688 0 0,-2 0-1281 0 0,-8 4-2200 0 0,-11-1-1480 0 0</inkml:trace>
</inkml:ink>
</file>

<file path=ppt/ink/ink2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57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 15891 0 0,'0'0'379'0'0,"0"0"-406"0"0,0 0-170 0 0,0 0 250 0 0,0 0 406 0 0,0 0 227 0 0,0 0 62 0 0,0 0-24 0 0,0 0-87 0 0,21 35-110 0 0,65 112-119 0 0,-39-31 108 0 0,-39-75-429 0 0,-1 1 0 0 0,-2 0 0 0 0,-2 0-1 0 0,-1 1 1 0 0,-3 0-87 0 0,1-32-39 0 0,-2 1-1 0 0,0 0 1 0 0,0-1-1 0 0,-1 0 1 0 0,0 0 0 0 0,-1 0-1 0 0,-1 0 1 0 0,1 0 0 0 0,-2-1-1 0 0,1 1 1 0 0,-2-1 0 0 0,1-1-1 0 0,-1 0 1 0 0,-1 1-1 0 0,1-2 1 0 0,-2 1 0 0 0,1-1-1 0 0,-1-1 1 0 0,-6 4 39 0 0,-27 17-4509 0 0,-3-8-4165 0 0,42-20 1367 0 0</inkml:trace>
</inkml:ink>
</file>

<file path=ppt/ink/ink2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3:56.7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487 30 7474 0 0,'0'0'3566'0'0,"0"0"-2009"0"0,0 0-816 0 0,0 0-153 0 0,0 0 104 0 0,0 0 117 0 0,0 0 5 0 0,0 0-102 0 0,0 0-149 0 0,0 0-138 0 0,0 0-85 0 0,3 7-26 0 0,21 97 850 0 0,-23 158-150 0 0,-2-134-6566 0 0,2-119 2910 0 0,9 5-9185 0 0,-10-11 11075 0 0</inkml:trace>
  <inkml:trace contextRef="#ctx0" brushRef="#br0" timeOffset="229.188">119 1 5089 0 0,'0'0'352'0'0,"0"0"-97"0"0,0 0 0 0 0,0 0 147 0 0,0 0 181 0 0,-19 34 123 0 0,-57 106 7 0 0,73-136-654 0 0,1 1 0 0 0,-1-1-1 0 0,1 1 1 0 0,-1 0 0 0 0,1 0 0 0 0,0-1-1 0 0,1 1 1 0 0,0 0 0 0 0,-1 1 0 0 0,1-1-1 0 0,1 0 1 0 0,-1 0 0 0 0,1 0 0 0 0,0 0 0 0 0,0 1-1 0 0,1-1-58 0 0,0 9 158 0 0,3 12-160 0 0,2 0 1 0 0,0 0 0 0 0,2-1 0 0 0,1 0-1 0 0,1 0 1 0 0,0-1 0 0 0,2-1-1 0 0,9 14 2 0 0,-14-24-159 0 0,42 63-2439 0 0,10-13-3728 0 0,-47-54 5967 0 0</inkml:trace>
</inkml:ink>
</file>

<file path=ppt/ink/ink2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18.8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603 299 2673 0 0,'0'0'1243'0'0,"0"0"-555"0"0,0 0-192 0 0,0 0 121 0 0,0 0 207 0 0,0 0 199 0 0,0 0 104 0 0,0 0-17 0 0,0 0-69 0 0,0 0-134 0 0,0 0-169 0 0,-7-6-160 0 0,-20-16-112 0 0,-14 16 1050 0 0,19 8-1388 0 0,0 1 0 0 0,0 1 0 0 0,0 1 0 0 0,0 1-1 0 0,1 1 1 0 0,0 1 0 0 0,0 0 0 0 0,-5 5-128 0 0,-65 23 184 0 0,-117 42 784 0 0,279-71-1009 0 0,-27-8 241 0 0,-24 0-165 0 0,0 0 1 0 0,0 2-1 0 0,0 0 1 0 0,-1 1-1 0 0,1 1 1 0 0,-1 1-1 0 0,10 3-35 0 0,-28-7 3 0 0,0 0 1 0 0,0 1-1 0 0,0-1 0 0 0,-1 1 1 0 0,1-1-1 0 0,0 1 0 0 0,0-1 1 0 0,0 1-1 0 0,0-1 0 0 0,-1 1 1 0 0,1 0-1 0 0,0-1 0 0 0,-1 1 1 0 0,1 0-1 0 0,-1 0 0 0 0,1-1 1 0 0,-1 1-1 0 0,1 0 0 0 0,-1 0 1 0 0,1 0-1 0 0,-1 0 0 0 0,0 0 1 0 0,1 0-1 0 0,-1 0 0 0 0,0 0 1 0 0,0 0-1 0 0,0 0 0 0 0,0 0 1 0 0,0-1-1 0 0,0 1 0 0 0,0 0 0 0 0,0 0 1 0 0,0 0-1 0 0,0 0 0 0 0,0 0 1 0 0,-1 0-1 0 0,1 0 0 0 0,0 0 1 0 0,-1 0-1 0 0,1 0 0 0 0,-1 0 1 0 0,1-1-1 0 0,-1 1 0 0 0,1 0 1 0 0,-1 0-1 0 0,0-1 0 0 0,1 1 1 0 0,-1 0-1 0 0,0-1 0 0 0,0 1-3 0 0,-39 39 291 0 0,38-38-290 0 0,-103 72 199 0 0,83-61-173 0 0,0 1 0 0 0,1 1 0 0 0,0 1-1 0 0,1 1 1 0 0,1 1 0 0 0,-14 17-27 0 0,31-32-4 0 0,0 1 0 0 0,1-1-1 0 0,-1 1 1 0 0,1 0 0 0 0,-1-1 0 0 0,1 1 0 0 0,1 0-1 0 0,-1 0 1 0 0,0 0 0 0 0,1 0 0 0 0,0 0 0 0 0,0 0-1 0 0,0 0 1 0 0,0 0 0 0 0,1-1 0 0 0,0 1 0 0 0,-1 0-1 0 0,1 0 1 0 0,1 0 0 0 0,-1-1 0 0 0,0 1 0 0 0,1 0-1 0 0,0-1 1 0 0,0 1 0 0 0,0-1 0 0 0,0 0 0 0 0,1 0-1 0 0,-1 0 1 0 0,1 0 0 0 0,0 0 0 0 0,0 0 0 0 0,0-1-1 0 0,0 1 1 0 0,0-1 0 0 0,0 0 0 0 0,1 0 0 0 0,-1 0-1 0 0,1 0 1 0 0,-1-1 0 0 0,4 1 4 0 0,9 5-309 0 0,0 0 0 0 0,0-2 0 0 0,1 0 0 0 0,-1-1 0 0 0,1-1 0 0 0,0 0 0 0 0,0-1 0 0 0,0-1 0 0 0,1-1 0 0 0,4 0 309 0 0,8-6-3105 0 0,-12-2-2001 0 0,-10 3-1873 0 0</inkml:trace>
  <inkml:trace contextRef="#ctx0" brushRef="#br0" timeOffset="336.741">223 0 8506 0 0,'0'0'-171'0'0,"0"0"187"0"0,0 0 222 0 0,0 0 219 0 0,0 0 255 0 0,-2 31 236 0 0,-6 97 102 0 0,6-83-170 0 0,3 1-1 0 0,1-1 1 0 0,3 0 0 0 0,1-1-1 0 0,5 13-879 0 0,11 82 1071 0 0,-22-138-1067 0 0,9 65 73 0 0,-3 1 0 0 0,-3 0-1 0 0,-2 0 1 0 0,-4 0 0 0 0,-3 0 0 0 0,-2-1-1 0 0,-7 15-76 0 0,-14 15-29 0 0,-1-1-1389 0 0,16-30-8160 0 0,14-58 2837 0 0</inkml:trace>
</inkml:ink>
</file>

<file path=ppt/ink/ink2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22.0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354 564 448 0 0,'0'0'766'0'0,"0"0"-534"0"0,0 0-150 0 0,0 0 116 0 0,0 0 159 0 0,0 0 111 0 0,0 0 39 0 0,-26 33-26 0 0,-80 104-36 0 0,45-47 240 0 0,-91 120 1173 0 0,151-209-1828 0 0,1-1 0 0 0,-1 0 1 0 0,0 1-1 0 0,1-1 0 0 0,-1 1 0 0 0,1 0 1 0 0,-1-1-1 0 0,1 1 0 0 0,-1-1 1 0 0,1 1-1 0 0,0 0 0 0 0,-1-1 1 0 0,1 1-1 0 0,0 0 0 0 0,-1-1 0 0 0,1 1 1 0 0,0 0-1 0 0,0-1 0 0 0,-1 1 1 0 0,1 0-1 0 0,0 0 0 0 0,0-1 1 0 0,0 1-1 0 0,0 0 0 0 0,0 0 0 0 0,0-1 1 0 0,0 1-1 0 0,1 0 0 0 0,-1 0 1 0 0,0-1-1 0 0,0 1 0 0 0,0 0 0 0 0,1 0 1 0 0,-1-1-1 0 0,0 1 0 0 0,1 0 1 0 0,-1-1-1 0 0,1 1 0 0 0,-1-1 1 0 0,1 1-1 0 0,-1 0 0 0 0,1-1 0 0 0,-1 1 1 0 0,1-1-1 0 0,0 0 0 0 0,-1 1 1 0 0,1-1-1 0 0,-1 1 0 0 0,1-1 0 0 0,0 0 1 0 0,0 1-1 0 0,0-1-30 0 0,44 2 1331 0 0,-32-2-987 0 0,260-11 599 0 0,-173 18-955 0 0,-101-15 4798 0 0,-10-29-4011 0 0,-17-72 109 0 0,13 68-1291 0 0,-2 1 0 0 0,-1 1 1 0 0,-2 0-1 0 0,-2 2 0 0 0,-1 0 0 0 0,-14-14 407 0 0,34 48-711 0 0,-11-17-434 0 0,10 11-6122 0 0,4 8 3648 0 0,0 1 1649 0 0</inkml:trace>
  <inkml:trace contextRef="#ctx0" brushRef="#br0" timeOffset="445.974">943 457 6833 0 0,'0'0'1339'0'0,"0"0"-21"0"0,0 0 14 0 0,0 0 85 0 0,0 0-9 0 0,0 0-226 0 0,0 0-312 0 0,0 0-286 0 0,0 0-231 0 0,0 0-151 0 0,0 0-82 0 0,0 0-25 0 0,0 0 46 0 0,1 8 71 0 0,-11 124 813 0 0,-65 213-373 0 0,73-342-634 0 0,1-1 0 0 0,0 0 1 0 0,0 1-1 0 0,0-1 0 0 0,0 1 1 0 0,1 0-1 0 0,-1-1 1 0 0,1 1-1 0 0,0 0 0 0 0,-1-1 1 0 0,1 1-1 0 0,0 0 0 0 0,1-1 1 0 0,-1 1-1 0 0,0 0 0 0 0,1-1 1 0 0,-1 1-1 0 0,1-1 0 0 0,0 1 1 0 0,0 0-1 0 0,0-1 0 0 0,0 0 1 0 0,1 1-1 0 0,-1-1 0 0 0,1 0 1 0 0,-1 0-1 0 0,1 1 0 0 0,0-1 1 0 0,-1 0-1 0 0,1-1 1 0 0,0 1-1 0 0,1 0 0 0 0,0 0-18 0 0,11 0 206 0 0,-1 0-1 0 0,1-2 0 0 0,0 1 1 0 0,-1-2-1 0 0,1 0 0 0 0,0-1 1 0 0,-1 0-1 0 0,1-1 1 0 0,-1 0-1 0 0,0-1 0 0 0,0-1 1 0 0,0 0-1 0 0,5-4-205 0 0,-17 9-49 0 0,0 0 0 0 0,0 0 1 0 0,-1 0-1 0 0,1 0 0 0 0,0 0 0 0 0,-1-1 0 0 0,1 1 1 0 0,-1 0-1 0 0,1-1 0 0 0,0 1 0 0 0,-1 0 0 0 0,1-1 0 0 0,-1 1 1 0 0,1 0-1 0 0,-1-1 0 0 0,1 1 0 0 0,-1-1 0 0 0,1 1 0 0 0,-1-1 1 0 0,1 0-1 0 0,-1 1 0 0 0,0-1 0 0 0,1 1 0 0 0,-1-1 0 0 0,0 0 1 0 0,0 1-1 0 0,1-1 0 0 0,-1 1 0 0 0,0-1 0 0 0,0 0 1 0 0,0 0-1 0 0,0 1 0 0 0,0-1 0 0 0,0 0 0 0 0,0 1 0 0 0,0-1 1 0 0,0 0-1 0 0,0 1 0 0 0,0-1 0 0 0,0 0 0 0 0,0 1 0 0 0,-1-1 1 0 0,1 0-1 0 0,0 1 0 0 0,-1-1 0 0 0,1 1 0 0 0,0-1 1 0 0,-1 0 47 0 0,-15-14-7960 0 0,10 11 4254 0 0,2 0-4639 0 0</inkml:trace>
  <inkml:trace contextRef="#ctx0" brushRef="#br0" timeOffset="683.964">605 762 3913 0 0,'0'0'2166'0'0,"0"0"-414"0"0,0 0-34 0 0,0 0 62 0 0,0 0-126 0 0,0 0-243 0 0,0 0-240 0 0,35-2-195 0 0,117-9-185 0 0,154-28-143 0 0,-231 28-3689 0 0,-42 6-2404 0 0,-12 3-4049 0 0</inkml:trace>
  <inkml:trace contextRef="#ctx0" brushRef="#br0" timeOffset="1221.127">1755 254 6465 0 0,'0'0'1571'0'0,"0"0"-232"0"0,0 0-120 0 0,0 0 12 0 0,0 0-28 0 0,0 0-140 0 0,0 0-117 0 0,0 0-122 0 0,0 0-93 0 0,0 0-81 0 0,0 0-96 0 0,0 0-95 0 0,-29 27-74 0 0,-91 85-36 0 0,60-28 154 0 0,51-64-361 0 0,-5 9-21 0 0,2 0 0 0 0,1 1 1 0 0,1 0-1 0 0,1 1 1 0 0,2 0-1 0 0,1 1 1 0 0,2-1-1 0 0,1 1 1 0 0,1 0-1 0 0,2 0 1 0 0,3 23-122 0 0,-2-41 10 0 0,1 1 0 0 0,1-1 1 0 0,0 1-1 0 0,1-1 0 0 0,0 0 1 0 0,1 0-1 0 0,1-1 0 0 0,0 0 0 0 0,1 0 1 0 0,0 0-1 0 0,1-1 0 0 0,0 0 1 0 0,1 0-1 0 0,1-1 0 0 0,0 0 1 0 0,0-1-1 0 0,1 0 0 0 0,0 0 0 0 0,1-1 1 0 0,0-1-1 0 0,0 0 0 0 0,1-1 1 0 0,0 0-1 0 0,0-1 0 0 0,1 0 0 0 0,0-1 1 0 0,0-1-1 0 0,0 0 0 0 0,0-1 1 0 0,0 0-1 0 0,1-1 0 0 0,5-1-10 0 0,-2 0-568 0 0,19-1-2073 0 0,-16-4-6921 0 0,-16 0 1034 0 0</inkml:trace>
  <inkml:trace contextRef="#ctx0" brushRef="#br0" timeOffset="3685.957">2121 508 0 0 0,'0'0'156'0'0,"0"0"-116"0"0,0 0-12 0 0,0 0 172 0 0,0 0 271 0 0,0 0 272 0 0,0 0 198 0 0,0 0 30 0 0,0 0-100 0 0,0 0-159 0 0,-5 25-160 0 0,-17 79-124 0 0,-56 150 1010 0 0,1-99-753 0 0,77-155-530 0 0,0-1 0 0 0,-1 1-1 0 0,1 0 1 0 0,0 0 0 0 0,0 0 0 0 0,-1-1-1 0 0,1 1 1 0 0,0 0 0 0 0,0 0-1 0 0,0 0 1 0 0,-1 0 0 0 0,1-1-1 0 0,0 1 1 0 0,-1 0 0 0 0,1 0-1 0 0,0 0 1 0 0,0 0 0 0 0,-1 0-1 0 0,1 0 1 0 0,0 0 0 0 0,0 0-1 0 0,-1 0 1 0 0,1 0 0 0 0,0 0-1 0 0,-1 0-154 0 0,13-35 633 0 0,67-119 89 0 0,133-170-337 0 0,-166 251-85 0 0,-45 73-273 0 0,-1 0-67 0 0,0 0-112 0 0,0 29-6 0 0,-1 16 469 0 0,-1-17-140 0 0,1 0 0 0 0,1 0 0 0 0,2-1 0 0 0,1 1 1 0 0,1 0-1 0 0,1-1 0 0 0,1 0 0 0 0,1 0 0 0 0,2-1 0 0 0,7 16-171 0 0,-13-39 44 0 0,-1 0 0 0 0,0 0-1 0 0,1-1 1 0 0,0 1 0 0 0,-1-1 0 0 0,1 1 0 0 0,0-1-1 0 0,0 0 1 0 0,1 0 0 0 0,-1 0 0 0 0,0-1 0 0 0,1 1-1 0 0,-1-1 1 0 0,1 0 0 0 0,-1 0 0 0 0,1 0 0 0 0,-1 0-1 0 0,1-1 1 0 0,0 1 0 0 0,-1-1 0 0 0,1 0 0 0 0,0 0-1 0 0,0 0 1 0 0,-1-1 0 0 0,1 1 0 0 0,0-1 0 0 0,-1 0 0 0 0,1 0-1 0 0,-1 0 1 0 0,1 0 0 0 0,-1-1 0 0 0,0 0 0 0 0,1 1-1 0 0,-1-1 1 0 0,0 0 0 0 0,0-1 0 0 0,0 1 0 0 0,0 0-1 0 0,-1-1 1 0 0,1 0 0 0 0,-1 1 0 0 0,1-1 0 0 0,-1 0-1 0 0,0 0 1 0 0,1-2-44 0 0,41-39 105 0 0,-2-3 1 0 0,-2-1-1 0 0,-2-2 1 0 0,-2-1-1 0 0,-2-2 0 0 0,-3-1 1 0 0,9-25-106 0 0,-25 42 268 0 0,-15 37-220 0 0,0 0-64 0 0,0 22-271 0 0,-14 137 762 0 0,13-137-420 0 0,2-1 1 0 0,0 0-1 0 0,2 0 1 0 0,0 0-1 0 0,1 0 1 0 0,2-1-1 0 0,0 1 1 0 0,0-1-1 0 0,2 0 1 0 0,1-1-1 0 0,0 0 1 0 0,2 0-1 0 0,0-1-55 0 0,23 37 50 0 0,-24-35-160 0 0,-9-16-4054 0 0,0-2-4429 0 0,-1-2 1650 0 0</inkml:trace>
  <inkml:trace contextRef="#ctx0" brushRef="#br0" timeOffset="4037.132">3106 740 8210 0 0,'0'0'1040'0'0,"0"0"-89"0"0,0 0 166 0 0,0 0 209 0 0,0 0-16 0 0,0 0-178 0 0,0 0-215 0 0,0 0-179 0 0,0 0-121 0 0,33-2-157 0 0,105-6-150 0 0,4-8-728 0 0,-103 10-2328 0 0,-14 2-4271 0 0,-13 3-930 0 0</inkml:trace>
  <inkml:trace contextRef="#ctx0" brushRef="#br0" timeOffset="5920.291">3878 339 6337 0 0,'0'0'2700'0'0,"0"0"-1472"0"0,0 0-384 0 0,0 0 96 0 0,0 0 156 0 0,0 0 82 0 0,0 0-67 0 0,0 0-259 0 0,0 0-305 0 0,0 0-254 0 0,0 0-169 0 0,-2 2-58 0 0,-2 8 10 0 0,0 0 0 0 0,1 0 0 0 0,0 0 0 0 0,1 0 0 0 0,0 0 0 0 0,1 0 0 0 0,0 0 0 0 0,1 1 0 0 0,0-1 0 0 0,0 0 0 0 0,2 11-76 0 0,-1 10 152 0 0,18 326 448 0 0,2-224-2140 0 0,-20-127 316 0 0,-2-4-8317 0 0,0-2 2942 0 0</inkml:trace>
  <inkml:trace contextRef="#ctx0" brushRef="#br0" timeOffset="6409.117">3716 324 4297 0 0,'0'0'2023'0'0,"0"0"-951"0"0,0 0-281 0 0,0 0 107 0 0,0 0 191 0 0,0 0 90 0 0,0 0-63 0 0,0 0-133 0 0,0 0-124 0 0,0 0-132 0 0,34-11-112 0 0,112-33-111 0 0,-26 29 235 0 0,-103 12-667 0 0,1 1-1 0 0,0 1 1 0 0,0 1 0 0 0,0 0 0 0 0,-1 1 0 0 0,1 1 0 0 0,0 0 0 0 0,-1 2 0 0 0,1 0 0 0 0,-1 1 0 0 0,0 0 0 0 0,0 2 0 0 0,-1 0-1 0 0,6 3-71 0 0,-19-8 3 0 0,-1 0 0 0 0,1 0-1 0 0,-1 0 1 0 0,1 0 0 0 0,-1 1-1 0 0,1-1 1 0 0,-1 1-1 0 0,0-1 1 0 0,0 1 0 0 0,0 0-1 0 0,-1 0 1 0 0,1-1-1 0 0,-1 1 1 0 0,0 1 0 0 0,1-1-1 0 0,-1 0 1 0 0,0 0-1 0 0,-1 0 1 0 0,1 0 0 0 0,-1 1-1 0 0,1-1 1 0 0,-1 0-1 0 0,0 1 1 0 0,0-1 0 0 0,0 0-1 0 0,-1 1 1 0 0,1-1 0 0 0,-1 0-1 0 0,0 0 1 0 0,0 0-1 0 0,0 1 1 0 0,0-1 0 0 0,-1 0-1 0 0,1 0-2 0 0,-68 93 109 0 0,43-73-124 0 0,0-1 1 0 0,-2-1-1 0 0,0-2 0 0 0,-2 0 0 0 0,-1-2 15 0 0,-7 6 58 0 0,27-17-15 0 0,10-6-43 0 0,-1 0-1 0 0,0 0 1 0 0,1 0-1 0 0,-1 0 0 0 0,1 0 1 0 0,-1 1-1 0 0,1-1 1 0 0,-1 1-1 0 0,1 0 0 0 0,-1-1 1 0 0,1 1-1 0 0,-1 0 1 0 0,1 0-1 0 0,-1-1 0 0 0,1 1 1 0 0,0 0-1 0 0,0 1 1 0 0,0-1-1 0 0,-1 0 0 0 0,1 0 1 0 0,0 0-1 0 0,0 1 1 0 0,1-1-1 0 0,-1 0 0 0 0,0 1 1 0 0,0-1-1 0 0,1 1 1 0 0,-1-1-1 0 0,1 1 0 0 0,-1-1 1 0 0,1 1-1 0 0,-1 0 1 0 0,1-1-1 0 0,0 1 0 0 0,0-1 1 0 0,0 1-1 0 0,0 0 1 0 0,0-1-1 0 0,0 1 0 0 0,1 0 1 0 0,-1-1-1 0 0,0 1 1 0 0,1-1-1 0 0,-1 1 0 0 0,1-1 1 0 0,0 1-1 0 0,-1-1 1 0 0,2 2 0 0 0,66 47 368 0 0,-55-43-294 0 0,0 2 1 0 0,-1-1 0 0 0,0 2-1 0 0,0-1 1 0 0,-1 2 0 0 0,-1-1-1 0 0,1 2 1 0 0,-2-1 0 0 0,1 1-1 0 0,1 4-74 0 0,-10-14-38 0 0,0 0 0 0 0,0 0 0 0 0,1 0-1 0 0,-1-1 1 0 0,1 1 0 0 0,-1 0 0 0 0,1-1-1 0 0,0 0 1 0 0,-1 1 0 0 0,1-1 0 0 0,0 0-1 0 0,0 0 1 0 0,0 0 0 0 0,0 0 0 0 0,0 0-1 0 0,0 0 1 0 0,0-1 0 0 0,1 1 0 0 0,-1-1-1 0 0,0 1 1 0 0,0-1 0 0 0,0 0 0 0 0,1 0-1 0 0,-1 0 39 0 0,22 0-6216 0 0,-16 0 1377 0 0,-3 0-2397 0 0</inkml:trace>
  <inkml:trace contextRef="#ctx0" brushRef="#br0" timeOffset="6648.358">4364 748 5681 0 0,'0'0'840'0'0,"0"0"78"0"0,0 0 233 0 0,0 0 221 0 0,0 0 18 0 0,0 0-149 0 0,0 0-244 0 0,0 0-301 0 0,0 0-262 0 0,0 0-169 0 0,0 0-116 0 0,8 32-78 0 0,24 101-45 0 0,-16-71 157 0 0,-10-40-2704 0 0,-6-3-7226 0 0,0-19 6601 0 0</inkml:trace>
  <inkml:trace contextRef="#ctx0" brushRef="#br0" timeOffset="7110.103">4360 656 2705 0 0,'0'0'2065'0'0,"0"0"-1043"0"0,0 0-322 0 0,0 0 160 0 0,0 0 248 0 0,0 0 155 0 0,0 0 31 0 0,0 0-15 0 0,0 0-65 0 0,0 0-124 0 0,0 0-164 0 0,0 0-213 0 0,0 0-204 0 0,32-4-153 0 0,101-11-118 0 0,-66 12 105 0 0,-48 30-112 0 0,-36 31 60 0 0,-82 69-314 0 0,98-125 8 0 0,1-1 0 0 0,-1 1 1 0 0,0-1-1 0 0,1 1 0 0 0,-1-1 0 0 0,0 1 0 0 0,1 0 1 0 0,0-1-1 0 0,-1 1 0 0 0,1 0 0 0 0,0-1 0 0 0,0 1 1 0 0,0 0-1 0 0,0-1 0 0 0,0 1 0 0 0,1 0 0 0 0,-1-1 1 0 0,0 1-1 0 0,1 0 0 0 0,-1-1 0 0 0,1 1 1 0 0,0-1-1 0 0,-1 1 0 0 0,1-1 0 0 0,0 1 0 0 0,0-1 1 0 0,0 0-1 0 0,0 1 0 0 0,0-1 0 0 0,0 0 0 0 0,0 0 1 0 0,1 0-1 0 0,-1 0 0 0 0,0 0 0 0 0,2 1 15 0 0,62 25 20 0 0,-31-15 2 0 0,-32-12-5 0 0,0 1 0 0 0,0-1 0 0 0,0 1 0 0 0,0 0 0 0 0,0-1 0 0 0,-1 1 0 0 0,1 0-1 0 0,0 0 1 0 0,0 0 0 0 0,0 0 0 0 0,-1 1 0 0 0,1-1 0 0 0,-1 0 0 0 0,1 1 0 0 0,-1-1 0 0 0,1 1 0 0 0,-1-1 0 0 0,0 1 0 0 0,0 0 0 0 0,0 0 0 0 0,0-1 0 0 0,0 1 0 0 0,0 0 0 0 0,0 0 0 0 0,0 0 0 0 0,-1 0 0 0 0,1 0 0 0 0,-1 0 0 0 0,0 0 0 0 0,1 0 0 0 0,-1 0 0 0 0,0 0 0 0 0,0 1 0 0 0,0-1 0 0 0,-1 0-1 0 0,1 0 1 0 0,0 0 0 0 0,-1 0 0 0 0,1 0 0 0 0,-1 0 0 0 0,0 0 0 0 0,0 0 0 0 0,0 1-17 0 0,-10 6-117 0 0,0 0 1 0 0,0-1-1 0 0,-1 0 0 0 0,0-1 0 0 0,0 0 0 0 0,-1-1 0 0 0,0 0 0 0 0,0-1 0 0 0,0-1 1 0 0,0 0-1 0 0,-14 2 117 0 0,-11-5-6311 0 0,36-3 1599 0 0,0-2 1875 0 0,2 4 1958 0 0,0-1-1534 0 0</inkml:trace>
  <inkml:trace contextRef="#ctx0" brushRef="#br0" timeOffset="7406.972">4839 258 9338 0 0,'0'0'1118'0'0,"0"0"-442"0"0,0 0-268 0 0,0 0 43 0 0,0 0 135 0 0,0 0 207 0 0,0 0 168 0 0,0 0 62 0 0,0 0-23 0 0,0 0-129 0 0,0 0-157 0 0,0 0-149 0 0,0 0-124 0 0,9 22-106 0 0,29 71-75 0 0,-16 9 263 0 0,-24 84-217 0 0,-17-63-444 0 0,13-54-696 0 0,6-39-3461 0 0,0-30 4255 0 0,0 1-2151 0 0,0-1-877 0 0,0 0-860 0 0,0 0 176 0 0,0 0 1629 0 0</inkml:trace>
  <inkml:trace contextRef="#ctx0" brushRef="#br0" timeOffset="7706.451">4866 258 6665 0 0,'0'0'1398'0'0,"0"0"-135"0"0,0 0 16 0 0,0 0 147 0 0,0 0 34 0 0,0 0-97 0 0,0 0-206 0 0,0 0-218 0 0,0 0-148 0 0,0 0-135 0 0,0 0-128 0 0,0 0-93 0 0,30-9-67 0 0,94-29-37 0 0,31 5 544 0 0,-43 29-1197 0 0,-110 4 188 0 0,-1 0 0 0 0,1 1-1 0 0,-1-1 1 0 0,0 1 0 0 0,1-1-1 0 0,-1 1 1 0 0,1 0 0 0 0,-1-1-1 0 0,0 1 1 0 0,0 0 0 0 0,1 0-1 0 0,-1 0 1 0 0,0 0 0 0 0,0 0-1 0 0,0 0 1 0 0,0 0 0 0 0,0 0-1 0 0,0 1 1 0 0,0-1 0 0 0,-1 0-1 0 0,1 0 1 0 0,0 1 0 0 0,-1-1-1 0 0,1 1 1 0 0,-1-1 0 0 0,1 0-1 0 0,-1 1 1 0 0,0-1-1 0 0,1 1 135 0 0,-8 25-9390 0 0,3-22 2064 0 0</inkml:trace>
  <inkml:trace contextRef="#ctx0" brushRef="#br0" timeOffset="7953.986">4866 637 5345 0 0,'0'0'1347'0'0,"0"0"40"0"0,0 0 269 0 0,0 0 138 0 0,0 0-196 0 0,0 0-330 0 0,0 0-292 0 0,0 0-240 0 0,0 0-191 0 0,32-3-156 0 0,102-10-154 0 0,6-10-1096 0 0,-99 14-2684 0 0,5 3-4612 0 0,-32 5 3444 0 0</inkml:trace>
  <inkml:trace contextRef="#ctx0" brushRef="#br0" timeOffset="8268.014">5472 0 2104 0 0,'0'0'1996'0'0,"0"0"-552"0"0,0 0-208 0 0,0 0-54 0 0,0 0-65 0 0,0 0 8 0 0,0 0 1 0 0,0 0-29 0 0,0 0-25 0 0,0 0-88 0 0,0 0-133 0 0,0 0-116 0 0,11 22-55 0 0,34 72-39 0 0,-30-60-253 0 0,-2 1-1 0 0,0 0 0 0 0,-3 1 1 0 0,-1 0-1 0 0,-2 1 0 0 0,-1 0 1 0 0,0 27-388 0 0,-1-39-2 0 0,-2 0 0 0 0,-1 1 0 0 0,-1-1 0 0 0,-1 0 0 0 0,-1 0 0 0 0,-2 1 0 0 0,0-1 0 0 0,-2 0 0 0 0,0-1 0 0 0,-2 1 0 0 0,-1-1 0 0 0,-1-1 0 0 0,0 1 0 0 0,-2-1 0 0 0,-1-1 0 0 0,-1 0 0 0 0,0-1 0 0 0,-2 0 0 0 0,-1-1 0 0 0,-16 16 2 0 0,28-32-267 0 0,-66 53-2207 0 0,45-42-1580 0 0,-2-2-3916 0 0,18-9 2673 0 0</inkml:trace>
</inkml:ink>
</file>

<file path=ppt/ink/ink2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41.5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30 928 0 0,'0'0'658'0'0,"0"0"10"0"0,0 0 329 0 0,0 0 346 0 0,0 0 68 0 0,0 0-192 0 0,0 0-291 0 0,0 0-147 0 0,0 0 47 0 0,0 0 157 0 0,0 0 129 0 0,0 0 22 0 0,0 0-37 0 0,19 0-76 0 0,138-4 1421 0 0,204-22 250 0 0,-242 39-3488 0 0,-72 7-9279 0 0,-38-16 684 0 0</inkml:trace>
</inkml:ink>
</file>

<file path=ppt/ink/ink2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32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0 454 7762 0 0,'0'0'576'0'0,"0"0"-327"0"0,0 0-31 0 0,0 0 339 0 0,0 0 295 0 0,0 0 166 0 0,0 0 33 0 0,0 0-71 0 0,0 0-85 0 0,32-1-128 0 0,98-5-169 0 0,59-17 797 0 0,-80 12-2987 0 0,-109 11 617 0 0,0 0-411 0 0,-5 0-7273 0 0,1 0 4353 0 0</inkml:trace>
  <inkml:trace contextRef="#ctx0" brushRef="#br0" timeOffset="247.006">63 583 7290 0 0,'0'0'640'0'0,"0"0"-254"0"0,0 0 153 0 0,0 0 427 0 0,0 0 301 0 0,0 0 74 0 0,0 0-143 0 0,0 0-223 0 0,0 0-210 0 0,0 0-211 0 0,0 0-202 0 0,33-2-163 0 0,105-7-133 0 0,24-18-2192 0 0,-159 27 1996 0 0,53-10-3262 0 0,-19-1-2380 0 0,-19 3 724 0 0</inkml:trace>
  <inkml:trace contextRef="#ctx0" brushRef="#br0" timeOffset="501.763">1038 27 5817 0 0,'0'0'2766'0'0,"0"0"-1599"0"0,0 0-604 0 0,0 0-72 0 0,0 0 111 0 0,0 0 252 0 0,0 0 166 0 0,0 0 83 0 0,0 0-12 0 0,0 0-194 0 0,0 0-194 0 0,0 0-155 0 0,0 0-119 0 0,4 26-65 0 0,13 132 270 0 0,-9-75-27 0 0,0 158-357 0 0,-19-197-1738 0 0,2-33-2786 0 0,-3-7-5301 0 0,11-4 5006 0 0</inkml:trace>
  <inkml:trace contextRef="#ctx0" brushRef="#br0" timeOffset="802.548">685 67 3697 0 0,'0'0'2334'0'0,"0"0"-934"0"0,0 0-158 0 0,0 0 269 0 0,0 0 221 0 0,0 0-52 0 0,0 0-210 0 0,0 0-237 0 0,0 0-190 0 0,32-3-149 0 0,100-13-174 0 0,241-27 1625 0 0,-229 39-4221 0 0,-133 15-2120 0 0,-11 2-2381 0 0,0-11 4202 0 0,0 5-4702 0 0</inkml:trace>
  <inkml:trace contextRef="#ctx0" brushRef="#br0" timeOffset="1067.817">711 689 10042 0 0,'0'0'987'0'0,"0"0"-301"0"0,0 0 15 0 0,0 0 291 0 0,0 0 226 0 0,0 0 77 0 0,0 0-103 0 0,0 0-220 0 0,0 0-188 0 0,0 0-146 0 0,0 0-137 0 0,0 0-83 0 0,31-1-60 0 0,98-4-33 0 0,204-40-1072 0 0,-323 44 153 0 0,26-4-1917 0 0,-13 0-3400 0 0,-11 1-4675 0 0</inkml:trace>
  <inkml:trace contextRef="#ctx0" brushRef="#br0" timeOffset="2296.901">1350 531 7810 0 0,'0'0'1192'0'0,"0"0"-413"0"0,0 0-198 0 0,0 0 58 0 0,0 0 124 0 0,0 0 89 0 0,0 0-1 0 0,0 0-50 0 0,0 0-92 0 0,0 0-144 0 0,0 0-126 0 0,0 0-90 0 0,3 16-61 0 0,15 131 371 0 0,-29-71-50 0 0,1-17-3675 0 0,8-19-9575 0 0,2-39 10462 0 0</inkml:trace>
  <inkml:trace contextRef="#ctx0" brushRef="#br0" timeOffset="8306.098">1337 546 0 0 0,'0'0'195'0'0,"0"0"400"0"0,0 0 127 0 0,0 0 46 0 0,0 0 51 0 0,0 0 46 0 0,5-2-21 0 0,14-5-56 0 0,-14 5-76 0 0,-5 2-73 0 0,0 0-42 0 0,0 0-9 0 0,0 0 9 0 0,0 0-5 0 0,0 0-16 0 0,0 0-49 0 0,0 0-58 0 0,0 0-42 0 0,0 0-53 0 0,27 0 2566 0 0,106-19-1092 0 0,-41 19-1558 0 0,-91 1-284 0 0,0 1 0 0 0,-1 0 0 0 0,1-1 0 0 0,-1 1 1 0 0,1 0-1 0 0,-1-1 0 0 0,0 1 0 0 0,1 0 0 0 0,-1-1 1 0 0,0 1-1 0 0,0 0 0 0 0,0 0 0 0 0,0-1 0 0 0,-1 1 1 0 0,1 0-1 0 0,0 0 0 0 0,-1-1 0 0 0,1 1 0 0 0,-1 0 0 0 0,1-1 1 0 0,-1 1-1 0 0,0-1 0 0 0,0 1 0 0 0,0-1 0 0 0,0 1 1 0 0,0-1-1 0 0,0 0 0 0 0,0 1 0 0 0,0-1 0 0 0,-1 0 1 0 0,0 1-7 0 0,-6 7 25 0 0,-1-1 0 0 0,0-1 0 0 0,0 0 0 0 0,0 0 0 0 0,-1 0 0 0 0,0-1 0 0 0,0-1 0 0 0,0 0 0 0 0,-6 2-25 0 0,-32 17 0 0 0,34-18 42 0 0,15-6-115 0 0,-1 0 1 0 0,0 1-1 0 0,0-1 0 0 0,0 0 0 0 0,1 0 0 0 0,-1 0 1 0 0,0 1-1 0 0,0-1 0 0 0,0 0 0 0 0,1 0 0 0 0,-1 1 1 0 0,0-1-1 0 0,0 0 0 0 0,0 0 0 0 0,0 1 0 0 0,0-1 1 0 0,0 0-1 0 0,0 0 0 0 0,0 1 0 0 0,1-1 0 0 0,-1 0 0 0 0,0 0 1 0 0,0 1 72 0 0,60 24 169 0 0,88-20 687 0 0,-146-5-840 0 0,0-1 1 0 0,1 1-1 0 0,-1 0 0 0 0,0 0 1 0 0,1 0-1 0 0,-1 0 0 0 0,0 0 0 0 0,0 1 1 0 0,1-1-1 0 0,-1 1 0 0 0,0-1 0 0 0,0 1 1 0 0,0 0-1 0 0,1 0 0 0 0,-1 0 0 0 0,0 0 1 0 0,0 0-1 0 0,0 0 0 0 0,-1 1 0 0 0,1-1 1 0 0,0 1-1 0 0,0-1 0 0 0,-1 1 1 0 0,1-1-1 0 0,-1 1 0 0 0,1 0 0 0 0,-1 0 1 0 0,0 0-1 0 0,0 0 0 0 0,0 0 0 0 0,0 0 1 0 0,0 0-1 0 0,0 0 0 0 0,-1 1 0 0 0,1-1 1 0 0,-1 0-1 0 0,1 0 0 0 0,-1 1 0 0 0,0-1 1 0 0,0 0-1 0 0,0 1-16 0 0,-37 38 808 0 0,20-28-674 0 0,0 0 0 0 0,-1-1-1 0 0,0-2 1 0 0,-1 1 0 0 0,0-2 0 0 0,-1-1-1 0 0,-3 1-133 0 0,-63-4-828 0 0,53-6-2655 0 0,22-2 357 0 0,5-1-3001 0 0,5 3 698 0 0</inkml:trace>
  <inkml:trace contextRef="#ctx0" brushRef="#br0" timeOffset="11943.092">1725 675 0 0 0,'0'0'579'0'0,"0"0"340"0"0,0 0 120 0 0,0 0 18 0 0,0 0 51 0 0,14-1 62 0 0,41-1 8 0 0,7-21 2865 0 0,-45 11-3061 0 0,76-61 1993 0 0,21-67-1093 0 0,-108 130-1854 0 0,0 1 0 0 0,-1-1 0 0 0,0 0 0 0 0,0-1 1 0 0,-1 1-1 0 0,0-1 0 0 0,-1 0 0 0 0,0 0 0 0 0,-1 0 0 0 0,0 0 1 0 0,-1 0-1 0 0,0-1 0 0 0,-1 1 0 0 0,0 0 0 0 0,-1-1-28 0 0,-31 16-2735 0 0,-25 78 191 0 0,49-67 2591 0 0,1 0-1 0 0,0 0 1 0 0,1 0-1 0 0,1 1 1 0 0,0 0-1 0 0,1 0 1 0 0,1 1-1 0 0,1-1 1 0 0,0 1-1 0 0,1-1 1 0 0,1 1 0 0 0,0-1-1 0 0,3 11-46 0 0,-2-21 64 0 0,2 1 0 0 0,-1-1 0 0 0,1 1 1 0 0,0-1-1 0 0,0 0 0 0 0,0 0 0 0 0,1 0 0 0 0,0-1 0 0 0,0 1 1 0 0,1-1-1 0 0,0 0 0 0 0,0 0 0 0 0,0-1 0 0 0,0 1 0 0 0,1-1 0 0 0,-1 0 1 0 0,1 0-1 0 0,0-1 0 0 0,0 0 0 0 0,1 0 0 0 0,-1 0 0 0 0,1-1 1 0 0,-1 0-1 0 0,1 0 0 0 0,0-1 0 0 0,-1 0 0 0 0,1 0 0 0 0,0-1 0 0 0,0 1 1 0 0,0-1-1 0 0,0-1 0 0 0,0 1 0 0 0,0-1 0 0 0,-1-1 0 0 0,1 1 0 0 0,0-1 1 0 0,-1 0-1 0 0,1-1 0 0 0,5-2-64 0 0,22-11 294 0 0,1-2 0 0 0,-2-1 1 0 0,0-2-1 0 0,-2-1 0 0 0,0-2 0 0 0,-2-1 1 0 0,0-1-1 0 0,1-5-294 0 0,-19 21 7 0 0,-1-1 0 0 0,-1-1 0 0 0,0 0 0 0 0,-1 0 0 0 0,0-1 0 0 0,0 0 1 0 0,-2 0-1 0 0,1-1 0 0 0,-2 1 0 0 0,0-1 0 0 0,-1-1 0 0 0,0 1 0 0 0,-1-1 0 0 0,0 1 0 0 0,-1-10-7 0 0,-2 23-59 0 0,0 0 0 0 0,-1 0 0 0 0,1 0 0 0 0,-1 0 0 0 0,1 0 0 0 0,-1 0 0 0 0,0 0 0 0 0,1 0 0 0 0,-1 1 0 0 0,0-1 0 0 0,1 0 0 0 0,-1 0 0 0 0,0 1 0 0 0,0-1 0 0 0,0 1 0 0 0,0-1 0 0 0,1 1 0 0 0,-1-1 0 0 0,0 1 0 0 0,0-1 0 0 0,0 1 0 0 0,0 0 0 0 0,0-1 0 0 0,0 1 0 0 0,0 0-1 0 0,0 0 1 0 0,0 0 0 0 0,0 0 0 0 0,-1 0 0 0 0,1 0 0 0 0,0 0 0 0 0,0 0 0 0 0,0 1 0 0 0,0-1 0 0 0,0 0 0 0 0,0 0 0 0 0,0 1 0 0 0,0-1 0 0 0,1 1 0 0 0,-1-1 0 0 0,0 1 0 0 0,0-1 0 0 0,0 1 0 0 0,0 0 0 0 0,0-1 0 0 0,1 1 0 0 0,-1 0 0 0 0,0 0 0 0 0,1-1 0 0 0,-1 1 0 0 0,0 0 0 0 0,1 0-1 0 0,-1 0 1 0 0,1 0 0 0 0,0 0 0 0 0,-1 1 59 0 0,-8 10-52 0 0,2 1-1 0 0,-1 0 0 0 0,2 0 1 0 0,-1 1-1 0 0,2 0 1 0 0,0 0-1 0 0,1 0 0 0 0,0 1 1 0 0,1-1-1 0 0,1 1 0 0 0,0 0 1 0 0,1 0-1 0 0,0 0 1 0 0,1 0-1 0 0,2 4 53 0 0,-2-14 39 0 0,1 0-1 0 0,0 0 1 0 0,1-1 0 0 0,-1 1-1 0 0,1-1 1 0 0,0 1-1 0 0,0-1 1 0 0,0 1 0 0 0,0-1-1 0 0,1 0 1 0 0,0 0 0 0 0,0 0-1 0 0,0-1 1 0 0,0 1 0 0 0,1-1-1 0 0,-1 1 1 0 0,1-1 0 0 0,0 0-1 0 0,0-1 1 0 0,0 1 0 0 0,0-1-1 0 0,1 1 1 0 0,-1-1 0 0 0,1 0-1 0 0,-1-1 1 0 0,1 1 0 0 0,-1-1-1 0 0,1 0 1 0 0,1 0-39 0 0,4 1 145 0 0,0-1 0 0 0,-1 0 0 0 0,1-1 0 0 0,0 0 0 0 0,0-1 1 0 0,-1 0-1 0 0,1 0 0 0 0,0-1 0 0 0,-1 0 0 0 0,1 0 0 0 0,-1-2 0 0 0,0 1 0 0 0,0-1 1 0 0,2-1-146 0 0,3-3 79 0 0,-1-1 0 0 0,-1-1 0 0 0,0 1 1 0 0,0-2-1 0 0,-1 0 0 0 0,0 0 0 0 0,-1-1 1 0 0,0 0-1 0 0,-1-1 0 0 0,0 0 0 0 0,-1-1 1 0 0,-1 0-1 0 0,0 0 0 0 0,-1 0 1 0 0,-1-1-1 0 0,0 0 0 0 0,0 0 0 0 0,-2 0 1 0 0,0 0-1 0 0,-1-1 0 0 0,0 0 0 0 0,-1 1 1 0 0,-1-11-80 0 0,0 24-33 0 0,1 0-7 0 0,-1 1 0 0 0,1-1 0 0 0,0 0 0 0 0,-1 0 0 0 0,1 0 0 0 0,-1 0 0 0 0,1 0 0 0 0,-1 0 0 0 0,0 0 0 0 0,0 0 0 0 0,0 0 0 0 0,0 0 0 0 0,0 0 0 0 0,0 0 0 0 0,-1 0 0 0 0,1 0 0 0 0,0 1 0 0 0,-1-1 0 0 0,0 0 0 0 0,1 0 0 0 0,-1 0 0 0 0,0 0 0 0 0,0 1 0 0 0,0-1 0 0 0,0 0 0 0 0,-1 1 0 0 0,1-1 0 0 0,0 1 0 0 0,-1-1 0 0 0,1 1 0 0 0,-1 0 0 0 0,1 0 0 0 0,-1-1 0 0 0,1 1 0 0 0,-1 0 0 0 0,0 0 0 0 0,0 1 0 0 0,1-1 0 0 0,-1 0 0 0 0,0 0 0 0 0,0 1 0 0 0,0 0 0 0 0,0-1 0 0 0,0 1 0 0 0,0 0 0 0 0,0 0 0 0 0,0 0 0 0 0,0 0 0 0 0,0 0 0 0 0,0 0 0 0 0,0 0 40 0 0,-5 7-97 0 0,0-1 0 0 0,0 1 0 0 0,1 0 0 0 0,-1 0-1 0 0,2 1 1 0 0,-1 0 0 0 0,1 0 0 0 0,0 0 0 0 0,1 0 0 0 0,0 1-1 0 0,0 0 1 0 0,1 0 0 0 0,0 0 0 0 0,-1 8 97 0 0,-1-2 71 0 0,0 0 0 0 0,2 0 0 0 0,0 1-1 0 0,0-1 1 0 0,2 1 0 0 0,0-1 0 0 0,0 1 0 0 0,2-1 0 0 0,0 1 0 0 0,0-1-1 0 0,2 1 1 0 0,0-1 0 0 0,0 0 0 0 0,3 5-71 0 0,41 82 295 0 0,-23-52-2794 0 0,-3 2-7437 0 0,-18-45 5994 0 0</inkml:trace>
  <inkml:trace contextRef="#ctx0" brushRef="#br0" timeOffset="12191.536">2986 612 8386 0 0,'0'0'2811'0'0,"0"0"-1869"0"0,0 0-401 0 0,0 0 182 0 0,0 0 133 0 0,0 0-4 0 0,0 0-149 0 0,0 0-207 0 0,-9 32-174 0 0,-28 99-125 0 0,28-51-8 0 0,26-18-1530 0 0,-12-56-468 0 0,-2-4-6761 0 0,-2-2 3272 0 0</inkml:trace>
  <inkml:trace contextRef="#ctx0" brushRef="#br0" timeOffset="12657.372">2887 579 5697 0 0,'0'0'880'0'0,"0"0"-338"0"0,0 0 10 0 0,0 0 208 0 0,0 0 112 0 0,0 0 63 0 0,0 0-7 0 0,0 0-11 0 0,0 0 8 0 0,0 0-93 0 0,0 0-153 0 0,0 0-157 0 0,0 0-112 0 0,24-4-58 0 0,121-20 229 0 0,-39 19 9 0 0,-104 7-591 0 0,0-1 0 0 0,-1 0-1 0 0,0 1 1 0 0,1-1-1 0 0,-1 1 1 0 0,0 0 0 0 0,0-1-1 0 0,0 1 1 0 0,0 0 0 0 0,0 0-1 0 0,0-1 1 0 0,0 1-1 0 0,-1 0 1 0 0,1 0 0 0 0,-1 0-1 0 0,1 0 1 0 0,-1 0 0 0 0,0 0-1 0 0,0 0 1 0 0,0 0 0 0 0,0 0-1 0 0,0 0 1 0 0,0 0-1 0 0,0 0 1 0 0,-1 0 0 0 0,1 0-1 0 0,-1 0 1 0 0,1 0 0 0 0,-1 0-1 0 0,0 0 1 0 0,0-1-1 0 0,0 1 1 0 0,0 0 0 0 0,0 0-1 0 0,-1 1 2 0 0,-151 165 972 0 0,152-168-975 0 0,0 1-1 0 0,1 0 1 0 0,-1 0-1 0 0,0-1 1 0 0,0 1-1 0 0,1 0 1 0 0,-1 0-1 0 0,0 0 1 0 0,1-1-1 0 0,-1 1 1 0 0,1 0-1 0 0,-1 0 1 0 0,1 0-1 0 0,0 0 1 0 0,-1 0-1 0 0,1 0 0 0 0,0 0 1 0 0,0 0-1 0 0,-1 0 1 0 0,1 1-1 0 0,0-1 1 0 0,0 0-1 0 0,0 0 1 0 0,0 0-1 0 0,1 0 1 0 0,-1 0-1 0 0,0 0 1 0 0,0 0-1 0 0,1 0 1 0 0,-1 0-1 0 0,0 0 1 0 0,1 0-1 0 0,-1 0 1 0 0,1 0-1 0 0,-1 0 0 0 0,1-1 1 0 0,0 1-1 0 0,-1 0 1 0 0,1 0-1 0 0,0 0 1 0 0,0-1-1 0 0,0 1 1 0 0,-1 0-1 0 0,1-1 1 0 0,0 1-1 0 0,0-1 1 0 0,0 1-1 0 0,0-1 1 0 0,1 1 3 0 0,60 18 138 0 0,-44-14-87 0 0,-16-5-44 0 0,0 1 1 0 0,0-1 0 0 0,0 1 0 0 0,-1 0-1 0 0,1 0 1 0 0,0 0 0 0 0,-1 0 0 0 0,1 0-1 0 0,-1 0 1 0 0,1 0 0 0 0,-1 1 0 0 0,1-1 0 0 0,-1 0-1 0 0,0 1 1 0 0,0-1 0 0 0,1 1 0 0 0,-1-1-1 0 0,0 1 1 0 0,0 0 0 0 0,-1 0 0 0 0,1-1-1 0 0,0 1 1 0 0,-1 0 0 0 0,1 0 0 0 0,-1 0 0 0 0,1 0-1 0 0,-1-1 1 0 0,0 1 0 0 0,0 0 0 0 0,0 0-1 0 0,0 0 1 0 0,0 0 0 0 0,0 0 0 0 0,0 0-1 0 0,-1 0 1 0 0,1 0 0 0 0,-1-1 0 0 0,0 1 0 0 0,1 0-1 0 0,-1 0 1 0 0,0-1 0 0 0,0 1 0 0 0,0 0-1 0 0,0-1 1 0 0,0 1 0 0 0,0-1 0 0 0,-1 1 0 0 0,1-1-1 0 0,0 1 1 0 0,-1-1 0 0 0,1 0 0 0 0,-1 0-1 0 0,0 0 1 0 0,1 0 0 0 0,-1 0 0 0 0,0 0-1 0 0,1 0 1 0 0,-2-1-8 0 0,-135 88-1324 0 0,102-73-1349 0 0,12-11-5775 0 0,20-4 2528 0 0</inkml:trace>
  <inkml:trace contextRef="#ctx0" brushRef="#br0" timeOffset="12969.984">3319 568 8746 0 0,'0'0'744'0'0,"0"0"-300"0"0,0 0 195 0 0,0 0 382 0 0,0 0 204 0 0,0 0-16 0 0,0 0-234 0 0,0 0-265 0 0,0 0-172 0 0,0 0-107 0 0,0 0-103 0 0,0 0-96 0 0,0 0-64 0 0,5 32-53 0 0,16 103-36 0 0,-15-33 39 0 0,-35 33-1167 0 0,19-104-330 0 0,8-10-5388 0 0,2-21 4064 0 0,0 0-368 0 0,0 0 318 0 0</inkml:trace>
  <inkml:trace contextRef="#ctx0" brushRef="#br0" timeOffset="13239.044">3325 612 5249 0 0,'0'0'1384'0'0,"0"0"-834"0"0,0 0-117 0 0,0 0 481 0 0,0 0 411 0 0,0 0 146 0 0,0 0-72 0 0,0 0-228 0 0,0 0-214 0 0,0 0-187 0 0,0 0-171 0 0,0 0-168 0 0,33 0-139 0 0,104 0-112 0 0,-11-4 753 0 0,-92 2-3121 0 0,6 1-5934 0 0,-39 1 4172 0 0,0 3 152 0 0</inkml:trace>
  <inkml:trace contextRef="#ctx0" brushRef="#br0" timeOffset="13459.946">3374 804 3113 0 0,'0'0'1288'0'0,"0"0"-624"0"0,0 0 128 0 0,0 0 160 0 0,0 0-95 0 0,0 0-233 0 0,0 0-200 0 0,0 0-160 0 0,0 0-144 0 0,0 0-240 0 0,207-41-392 0 0,-178 34-696 0 0,-9-1-1353 0 0,-5 8-2136 0 0</inkml:trace>
</inkml:ink>
</file>

<file path=ppt/ink/ink2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50.9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355 240 2537 0 0,'0'0'2333'0'0,"0"0"-996"0"0,0 0-206 0 0,0 0 133 0 0,0 0 173 0 0,0 0 104 0 0,0 0-80 0 0,0 0-227 0 0,0 0-272 0 0,0 0-245 0 0,0 0-230 0 0,-1-6-164 0 0,0 2-287 0 0,0 3-23 0 0,1 0 1 0 0,0 0-1 0 0,-1-1 1 0 0,1 1 0 0 0,0 0-1 0 0,0 0 1 0 0,-1 0-1 0 0,1-1 1 0 0,0 1-1 0 0,0 0 1 0 0,0 0-1 0 0,1 0 1 0 0,-1-1-1 0 0,0 1 1 0 0,0 0-1 0 0,1 0 1 0 0,-1 0-1 0 0,0 0 1 0 0,1 0 0 0 0,-1-1-1 0 0,1 1 1 0 0,0 0-1 0 0,-1 0 1 0 0,1 0-1 0 0,0 0 1 0 0,0 1-1 0 0,-1-1 1 0 0,1 0-1 0 0,0 0 1 0 0,0 0-1 0 0,0 1 1 0 0,0-1-1 0 0,0 0 1 0 0,0 1 0 0 0,0-1-1 0 0,0 1 1 0 0,0-1-1 0 0,1 1 1 0 0,0-1-14 0 0,245-64 3280 0 0,-162 64-3050 0 0,-82 2-231 0 0,-1 0 0 0 0,0 0 1 0 0,1 0-1 0 0,-1 0 0 0 0,0 1 0 0 0,0-1 0 0 0,0 0 1 0 0,0 1-1 0 0,0 0 0 0 0,0-1 0 0 0,0 1 1 0 0,0 0-1 0 0,-1 0 0 0 0,1 0 0 0 0,-1 0 0 0 0,1 0 1 0 0,-1 1-1 0 0,0-1 0 0 0,0 0 0 0 0,0 1 1 0 0,0-1-1 0 0,0 1 0 0 0,-1-1 0 0 0,1 1 0 0 0,-1-1 1 0 0,0 1-1 0 0,1-1 0 0 0,-1 1 0 0 0,0-1 1 0 0,0 1-1 0 0,-1 0 1 0 0,-1 7 32 0 0,-1 1 0 0 0,0-1 0 0 0,-1 0 0 0 0,0 0 0 0 0,-1 0 0 0 0,0-1 1 0 0,0 0-1 0 0,-1 1 0 0 0,-1-2 0 0 0,1 1 0 0 0,-1-1 0 0 0,0 0 0 0 0,-1-1 0 0 0,0 1 0 0 0,0-2 1 0 0,-10 7-33 0 0,-16 19 78 0 0,-62 67 190 0 0,95-96-253 0 0,-1-1 0 0 0,1 1 0 0 0,0 0 1 0 0,0 0-1 0 0,1-1 0 0 0,-1 1 0 0 0,1 0 0 0 0,-1 0 0 0 0,1 0 0 0 0,0 0 1 0 0,0 0-1 0 0,0 0 0 0 0,0 0 0 0 0,1-1 0 0 0,-1 1 0 0 0,1 0 0 0 0,-1 0 1 0 0,1 0-1 0 0,0 0 0 0 0,0-1 0 0 0,1 1 0 0 0,-1 0 0 0 0,1-1 0 0 0,-1 1 1 0 0,1-1-1 0 0,0 0 0 0 0,-1 0 0 0 0,1 1 0 0 0,0-1 0 0 0,1 0 0 0 0,-1 0 1 0 0,0-1-1 0 0,1 1 0 0 0,-1 0 0 0 0,1-1 0 0 0,-1 0 0 0 0,1 1 1 0 0,0-1-1 0 0,-1 0 0 0 0,1 0 0 0 0,0-1 0 0 0,1 1-15 0 0,130 12 1482 0 0,-96-14-1102 0 0,-32-6-1063 0 0,-6-1-7175 0 0,0 5 413 0 0,0 2-741 0 0</inkml:trace>
  <inkml:trace contextRef="#ctx0" brushRef="#br0" timeOffset="304.047">891 0 6145 0 0,'0'0'2190'0'0,"0"0"-1322"0"0,0 0-410 0 0,0 0 171 0 0,0 0 337 0 0,0 0 257 0 0,0 0 88 0 0,0 0-36 0 0,0 0-141 0 0,0 0-160 0 0,0 0-147 0 0,0 0-156 0 0,0 0-125 0 0,30 19-72 0 0,96 58-59 0 0,-56-14 233 0 0,-61-53-614 0 0,-1 0 0 0 0,0 1 1 0 0,0 0-1 0 0,-1 0 0 0 0,-1 0 1 0 0,0 1-1 0 0,0 0 0 0 0,-1 1 0 0 0,-1-1 1 0 0,0 1-1 0 0,-1 0 0 0 0,0 0 1 0 0,-1 0-1 0 0,0 0 0 0 0,-1 1 1 0 0,-1-1-1 0 0,0 0 0 0 0,0 0 0 0 0,-2 1 1 0 0,0-1-1 0 0,0 0 0 0 0,-1 0 1 0 0,-1 0-1 0 0,0-1 0 0 0,-4 10-34 0 0,-83 107-1676 0 0,6-66-3170 0 0,41-39-2544 0 0,30-19-309 0 0</inkml:trace>
  <inkml:trace contextRef="#ctx0" brushRef="#br0" timeOffset="767.276">110 89 1384 0 0,'0'0'1691'0'0,"0"0"-844"0"0,0 0-80 0 0,0 0 463 0 0,0 0 402 0 0,0 0 171 0 0,0 0-99 0 0,0 0-317 0 0,0 0-292 0 0,-16 32-263 0 0,-52 101-195 0 0,46-57 66 0 0,22-63-562 0 0,-1-5-67 0 0,0 7 37 0 0,0 0 0 0 0,0 1 0 0 0,2-1 0 0 0,0 1 0 0 0,1-1 0 0 0,0 0 0 0 0,1 1 0 0 0,1-2 0 0 0,0 1 1 0 0,1 0-1 0 0,1-1 0 0 0,3 7-111 0 0,-2-10-23 0 0,1 0 1 0 0,1-1 0 0 0,0 1 0 0 0,0-2 0 0 0,1 1-1 0 0,0-1 1 0 0,1-1 0 0 0,0 0 0 0 0,0-1-1 0 0,1 0 1 0 0,0 0 0 0 0,0-1 0 0 0,0-1 0 0 0,13 4 22 0 0,64 17-7339 0 0,-69-22-2271 0 0</inkml:trace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01.5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34 240 56 0 0,'0'0'1075'0'0,"0"0"-151"0"0,0 0 127 0 0,0 0 241 0 0,0 0 99 0 0,0 0 2 0 0,0 0 8 0 0,0 0-10 0 0,0 0-33 0 0,0 0-77 0 0,0 0-88 0 0,33 1-128 0 0,105-1-157 0 0,-133 0-830 0 0,0 0-1 0 0,0 0 1 0 0,0 0 0 0 0,0-1-1 0 0,0 1 1 0 0,0-1-1 0 0,0 0 1 0 0,0-1-1 0 0,0 1 1 0 0,-1-1-1 0 0,1 0 1 0 0,0 0-1 0 0,-1-1 1 0 0,0 1 0 0 0,3-2-78 0 0,2-3 185 0 0,-8 7-179 0 0,7-4 118 0 0,0 0 0 0 0,-1 0 0 0 0,1-1 0 0 0,-1 0 0 0 0,1 0 0 0 0,-1 0 0 0 0,-1-1 0 0 0,1 0 0 0 0,-1-1 0 0 0,0 1 0 0 0,-1-1 0 0 0,1-1 0 0 0,-2 1 1 0 0,1-1-1 0 0,-1 1 0 0 0,0-1 0 0 0,0 0 0 0 0,-1-1 0 0 0,0 1 0 0 0,0-1 0 0 0,-1 1 0 0 0,-1-1-124 0 0,-1 6-35 0 0,-1 0 1 0 0,1 1-1 0 0,-1-1 1 0 0,0 1-1 0 0,0-1 1 0 0,0 1-1 0 0,-1 0 1 0 0,1-1-1 0 0,0 1 1 0 0,-1 0-1 0 0,1 0 1 0 0,-1 0 0 0 0,0 0-1 0 0,0 0 1 0 0,0 0-1 0 0,0 1 1 0 0,0-1-1 0 0,0 1 1 0 0,0-1-1 0 0,-1 1 1 0 0,1 0-1 0 0,-1 0 1 0 0,1 0-1 0 0,0 0 1 0 0,-1 0-1 0 0,0 0 1 0 0,1 1-1 0 0,-2-1 35 0 0,-75-7-1588 0 0,67 7 1522 0 0,0 1 0 0 0,0 1 0 0 0,1 0 1 0 0,-1 1-1 0 0,1 0 0 0 0,-1 0 0 0 0,1 2 0 0 0,0-1 0 0 0,0 1 0 0 0,0 1 1 0 0,0 0-1 0 0,1 0 0 0 0,0 1 0 0 0,0 1 0 0 0,0 0 0 0 0,1 0 0 0 0,0 1 0 0 0,1 0 1 0 0,-1 0-1 0 0,2 1 0 0 0,-1 0 0 0 0,1 0 0 0 0,0 1 0 0 0,1 0 0 0 0,0 0 1 0 0,1 0-1 0 0,0 1 0 0 0,1 0 0 0 0,0 0 0 0 0,0 0 0 0 0,2 1 0 0 0,-1-1 0 0 0,1 1 1 0 0,1-1-1 0 0,0 1 0 0 0,0 7 66 0 0,3-13 31 0 0,-1 1 0 0 0,1-1 0 0 0,0 0 0 0 0,1 0 1 0 0,0 0-1 0 0,0 0 0 0 0,0 0 0 0 0,0-1 0 0 0,1 1 0 0 0,0-1 0 0 0,0 0 1 0 0,0 0-1 0 0,1 0 0 0 0,0-1 0 0 0,0 0 0 0 0,0 1 0 0 0,0-2 1 0 0,1 1-1 0 0,-1-1 0 0 0,1 0 0 0 0,0 0 0 0 0,2 1-31 0 0,142 33 769 0 0,-116-34-910 0 0,0-2 1 0 0,1-2-1 0 0,-1-1 1 0 0,0-1-1 0 0,5-3 141 0 0,94-29-7983 0 0,-101 24 277 0 0</inkml:trace>
</inkml:ink>
</file>

<file path=ppt/ink/ink2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56.6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502 251 0 0 0,'0'0'822'0'0,"0"0"797"0"0,0 0 214 0 0,0 0-84 0 0,0 0-173 0 0,0 0-137 0 0,0 0-157 0 0,2-4-148 0 0,9-21 1808 0 0,-42 25 31 0 0,-68 33-2580 0 0,75-22-297 0 0,-287 139 993 0 0,262-130-597 0 0,82-5-1387 0 0,137 7 1359 0 0,53 0-273 0 0,-221-22-182 0 0,0 0 1 0 0,-1 0-1 0 0,1 0 0 0 0,-1 0 1 0 0,1 1-1 0 0,-1-1 1 0 0,1 1-1 0 0,-1-1 0 0 0,1 1 1 0 0,-1-1-1 0 0,0 1 1 0 0,1 0-1 0 0,-1 0 0 0 0,0 0 1 0 0,1 0-1 0 0,-1 0 1 0 0,0 0-1 0 0,0 0 0 0 0,0 0 1 0 0,0 0-1 0 0,0 0 1 0 0,0 1-1 0 0,0-1 0 0 0,0 0 1 0 0,-1 1-1 0 0,1-1 1 0 0,0 1-1 0 0,-1-1 0 0 0,1 1 1 0 0,-1-1-1 0 0,0 1 1 0 0,0-1-1 0 0,1 1 0 0 0,-1-1 1 0 0,0 1-1 0 0,0-1 1 0 0,0 1-1 0 0,0 0 0 0 0,-1-1 1 0 0,1 1-10 0 0,-91 93 709 0 0,80-86-679 0 0,-256 212 156 0 0,266-220-187 0 0,-6 4-11 0 0,1 0 0 0 0,0 1 1 0 0,0-1-1 0 0,0 1 0 0 0,1 1 0 0 0,0-1 1 0 0,0 1-1 0 0,0 0 0 0 0,1 0 0 0 0,0 0 1 0 0,1 0-1 0 0,0 1 0 0 0,0 0 1 0 0,0 0-1 0 0,1-1 0 0 0,-1 6 12 0 0,6-8-8 0 0,0-1-1 0 0,1 1 1 0 0,-1-1 0 0 0,1 0 0 0 0,0 0-1 0 0,1 0 1 0 0,-1 0 0 0 0,0-1-1 0 0,1 0 1 0 0,0 0 0 0 0,0 0 0 0 0,0 0-1 0 0,0-1 1 0 0,0 0 0 0 0,1 0-1 0 0,-1 0 1 0 0,0-1 0 0 0,1 0 0 0 0,-1 0-1 0 0,1 0 1 0 0,0-1 0 0 0,-1 0-1 0 0,3 0 9 0 0,1 2-21 0 0,7 0-124 0 0,0 0 1 0 0,1-1-1 0 0,-1-1 0 0 0,1-1 1 0 0,-1 0-1 0 0,1-1 0 0 0,-1 0 0 0 0,0-2 1 0 0,0 0-1 0 0,0-1 0 0 0,2-1 145 0 0,42-24-3937 0 0,-9-11-4765 0 0,-39 29 2834 0 0</inkml:trace>
  <inkml:trace contextRef="#ctx0" brushRef="#br0" timeOffset="247.077">257 1 7090 0 0,'0'0'3403'0'0,"0"0"-2762"0"0,0 0-734 0 0,0 0 140 0 0,0 0 230 0 0,0 0 278 0 0,0 0 220 0 0,-11 35 118 0 0,-33 113 5 0 0,33-39 302 0 0,12-88-1004 0 0,93 535 1171 0 0,-77-245-2223 0 0,-17-244-3168 0 0,0 0-3861 0 0,0-60 3401 0 0</inkml:trace>
</inkml:ink>
</file>

<file path=ppt/ink/ink2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4:59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194 44 8986 0 0,'0'0'-191'0'0,"0"0"-373"0"0,0 0-1 0 0,0 0 397 0 0,0 0 561 0 0,0 0 402 0 0,0 0 73 0 0,-3 34-85 0 0,-10 106-150 0 0,-8 215 657 0 0,0-152-3451 0 0,20-196 1726 0 0,-10 27-8684 0 0,9-30 8574 0 0</inkml:trace>
  <inkml:trace contextRef="#ctx0" brushRef="#br0" timeOffset="253.508">0 55 5785 0 0,'0'0'-5'0'0,"0"0"220"0"0,0 0 670 0 0,0 0 474 0 0,0 0 257 0 0,33 4 34 0 0,104 11-172 0 0,-97-12-825 0 0,0-2 1 0 0,0-1-1 0 0,0-3 1 0 0,0-1-1 0 0,24-6-653 0 0,1 0 271 0 0,261-40-909 0 0,-288 49-3293 0 0,-34 5-2534 0 0,-4 0 978 0 0</inkml:trace>
  <inkml:trace contextRef="#ctx0" brushRef="#br0" timeOffset="486.006">192 475 6537 0 0,'0'0'625'0'0,"0"0"47"0"0,0 0 320 0 0,0 0 272 0 0,0 0 168 0 0,189-51-143 0 0,-154 40-289 0 0,0 3-304 0 0,0-3-328 0 0,-3 4-272 0 0,1 3-288 0 0,-2 0-400 0 0,-3 1-552 0 0,-4-1-953 0 0,-6 4-1623 0 0,-5 0-3506 0 0</inkml:trace>
  <inkml:trace contextRef="#ctx0" brushRef="#br0" timeOffset="1458.846">1173 306 2841 0 0,'0'0'357'0'0,"0"0"-176"0"0,0 0 115 0 0,0 0 303 0 0,0 0 240 0 0,0 0 99 0 0,0 0-46 0 0,0 0-192 0 0,-19 33-259 0 0,-62 104-218 0 0,14-45-114 0 0,46-70-105 0 0,-134 128 422 0 0,156-149-373 0 0,-1 0 0 0 0,0 0 0 0 0,0-1 0 0 0,1 1 0 0 0,-1 0 0 0 0,0 0-1 0 0,1 0 1 0 0,-1 0 0 0 0,1 0 0 0 0,-1 0 0 0 0,1-1 0 0 0,-1 1 0 0 0,1 0 0 0 0,0 0 0 0 0,-1-1 0 0 0,1 1 0 0 0,0-1 0 0 0,0 1 0 0 0,0 0 0 0 0,-1-1 0 0 0,1 1-1 0 0,0-1 1 0 0,0 0 0 0 0,0 1 0 0 0,0-1 0 0 0,0 0 0 0 0,0 0 0 0 0,0 1 0 0 0,0-1 0 0 0,0 0 0 0 0,0 0 0 0 0,0 0 0 0 0,0 0 0 0 0,-1 0 0 0 0,1 0 0 0 0,0 0-1 0 0,0-1 1 0 0,0 1 0 0 0,0 0 0 0 0,0 0 0 0 0,0-1 0 0 0,0 1 0 0 0,0-1 0 0 0,0 1 0 0 0,0-1 0 0 0,-1 1 0 0 0,1-1 0 0 0,0 1 0 0 0,0-1 0 0 0,0 0-53 0 0,7 0 355 0 0,150-21 1481 0 0,82-15-812 0 0,-201 34-291 0 0,-38 3-364 0 0,-1 0 207 0 0,0 0 192 0 0,0 0 161 0 0,-15-15 2002 0 0,-86-88-1382 0 0,63 43-1335 0 0,-3-35 172 0 0,24-19-4316 0 0,17 107 2520 0 0,1-11-9554 0 0,2 14 4105 0 0</inkml:trace>
  <inkml:trace contextRef="#ctx0" brushRef="#br0" timeOffset="1885.96">1740 52 10458 0 0,'0'0'1449'0'0,"0"0"-469"0"0,0 0-165 0 0,0 0 119 0 0,0 0 157 0 0,0 0-9 0 0,0 0-159 0 0,0 0-272 0 0,0 0-293 0 0,0 0-194 0 0,0 0-105 0 0,0 0-12 0 0,2 7 33 0 0,3 26 26 0 0,-1 1 1 0 0,-2 0 0 0 0,-1-1 0 0 0,-1 1-1 0 0,-3 0 1 0 0,0-1 0 0 0,-2 0-1 0 0,-2 0 1 0 0,-1 0 0 0 0,-8 20-107 0 0,-13 94 164 0 0,77-129 633 0 0,-38-17-760 0 0,0 0-1 0 0,0 0 1 0 0,1-1-1 0 0,-1 0 1 0 0,0-1 0 0 0,0 0-1 0 0,0 0 1 0 0,0-1-1 0 0,0-1 1 0 0,0 0 0 0 0,0 0-1 0 0,-1-1 1 0 0,0 0-1 0 0,5-3-36 0 0,-6-26-4399 0 0,-21-2-7865 0 0,7 30 7296 0 0</inkml:trace>
  <inkml:trace contextRef="#ctx0" brushRef="#br0" timeOffset="2134.894">1446 273 7258 0 0,'0'0'1288'0'0,"0"0"-72"0"0,0 0 115 0 0,0 0 200 0 0,0 0 28 0 0,0 0-171 0 0,0 0-191 0 0,0 0-165 0 0,0 0-137 0 0,32-2-167 0 0,104-6-172 0 0,9-8 239 0 0,1-1-1057 0 0,-98 9-2271 0 0,-1 0-3583 0 0,-31 4-4371 0 0</inkml:trace>
</inkml:ink>
</file>

<file path=ppt/ink/ink2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04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2993 0 0,'0'0'790'0'0,"0"0"-187"0"0,0 0 23 0 0,0 0 186 0 0,0 0 199 0 0,0 0 48 0 0,0 0-143 0 0,0 0-231 0 0,0 0-223 0 0,0 0-107 0 0,0 0-42 0 0,0 0 64 0 0,8 0 83 0 0,309-11 5528 0 0,-129-16-5255 0 0,-159 18-979 0 0,-24 6-5107 0 0,-3 2-5565 0 0,-4 4 9252 0 0</inkml:trace>
</inkml:ink>
</file>

<file path=ppt/ink/ink2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05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3041 0 0,'0'0'1869'0'0,"0"0"-1186"0"0,0 0-35 0 0,0 0 583 0 0,0 0 532 0 0,0 0 235 0 0,0 0-114 0 0,0 0-299 0 0,0 0-356 0 0,32 0-322 0 0,100-1-232 0 0,-23-19 240 0 0,156-37-817 0 0,-152 32-10396 0 0,-99 22 2070 0 0</inkml:trace>
</inkml:ink>
</file>

<file path=ppt/ink/ink2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11.0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0 129 6505 0 0,'0'0'1049'0'0,"0"0"-333"0"0,0 0 60 0 0,0 0 372 0 0,0 0 406 0 0,0 0 114 0 0,0 0-158 0 0,0 0-226 0 0,35-3-238 0 0,112-10-214 0 0,53-16 726 0 0,206-33-858 0 0,-390 61-910 0 0,156-15-1515 0 0,-58 11-6414 0 0,-81 5-2133 0 0</inkml:trace>
  <inkml:trace contextRef="#ctx0" brushRef="#br0" timeOffset="-1935.041">377 372 6689 0 0,'0'0'958'0'0,"0"0"-905"0"0,0 0-339 0 0,0 0 8 0 0,0 0 282 0 0,0 0 367 0 0,0 0 284 0 0,0 0 192 0 0,0 0 19 0 0,0 0-132 0 0,0 0-171 0 0,0 0-157 0 0,0 0-113 0 0,6 34-48 0 0,15 106 14 0 0,7 102 1133 0 0,-24-181-1084 0 0,-4-34-3683 0 0,0-12-1758 0 0,0-14 2061 0 0,-2 2 573 0 0</inkml:trace>
  <inkml:trace contextRef="#ctx0" brushRef="#br0" timeOffset="-1618.23">55 420 960 0 0,'0'0'1247'0'0,"0"0"-731"0"0,0 0 60 0 0,0 0 421 0 0,0 0 290 0 0,0 0 113 0 0,0 0-72 0 0,0 0-110 0 0,0 0-101 0 0,36-4-69 0 0,114-12-46 0 0,146-34 3406 0 0,-233 37-4393 0 0,0 2 1 0 0,1 4-1 0 0,28 1-15 0 0,-65 17-3073 0 0,-23 19-6851 0 0,-7-23 5771 0 0</inkml:trace>
  <inkml:trace contextRef="#ctx0" brushRef="#br0" timeOffset="-1369.017">131 947 568 0 0,'0'0'2061'0'0,"0"0"-434"0"0,0 0 158 0 0,0 0 174 0 0,0 0-68 0 0,0 0-189 0 0,34-2-270 0 0,112-7-239 0 0,52-25 1907 0 0,62-20-3208 0 0,-227 53-3653 0 0,-19 1-3667 0 0,-7 0 1407 0 0</inkml:trace>
  <inkml:trace contextRef="#ctx0" brushRef="#br0" timeOffset="-718.429">1213 645 11466 0 0,'0'0'1541'0'0,"0"0"-330"0"0,0 0-167 0 0,0 0 23 0 0,0 0 1 0 0,0 0-172 0 0,0 0-296 0 0,0 0-278 0 0,0 0-216 0 0,0 0-115 0 0,0 0-34 0 0,0 0 3 0 0,0 0 6 0 0,-15 20-5 0 0,-91 130-178 0 0,11 10-2245 0 0,118-202 2100 0 0,2 2 1 0 0,2 1-1 0 0,2 0 1 0 0,30-30 361 0 0,93-65 719 0 0,-102 122-523 0 0,-28 50-141 0 0,9 109 362 0 0,23-34-155 0 0,-65-115 3214 0 0,-27-10-3748 0 0,28 9 511 0 0,-159-37-1751 0 0,112 34-2045 0 0,-2 3-4233 0 0,44 3 526 0 0</inkml:trace>
  <inkml:trace contextRef="#ctx0" brushRef="#br0" timeOffset="4145.513">1745 888 0 0 0,'0'0'912'0'0,"0"0"362"0"0,0 0 123 0 0,0 0 2 0 0,0 0-52 0 0,0 0-178 0 0,0 0-109 0 0,11 5-31 0 0,36 17 32 0 0,-43-20-826 0 0,-1-1 1 0 0,1 0 0 0 0,0 0 0 0 0,0-1 0 0 0,0 1-1 0 0,0-1 1 0 0,0 0 0 0 0,0 0 0 0 0,0 0 0 0 0,0 0-1 0 0,0-1 1 0 0,0 1 0 0 0,0-1 0 0 0,0 0 0 0 0,-1 0-1 0 0,1-1 1 0 0,0 1 0 0 0,0-1 0 0 0,-1 0-1 0 0,1 0 1 0 0,-1 0 0 0 0,2-2-236 0 0,8-3 518 0 0,12-9-72 0 0,0-1 1 0 0,-2-1-1 0 0,0-1 1 0 0,-1-1-1 0 0,-1-1 0 0 0,-1-1 1 0 0,-1-1-1 0 0,5-9-446 0 0,-13 19 68 0 0,0-1-1 0 0,-1-1 1 0 0,-1 0 0 0 0,0 0-1 0 0,-1 0 1 0 0,-1-1-1 0 0,0-1 1 0 0,-1 1-1 0 0,3-16-67 0 0,-9 31-35 0 0,1 1 0 0 0,-1-1-1 0 0,0 1 1 0 0,1 0-1 0 0,-1-1 1 0 0,1 1 0 0 0,-1-1-1 0 0,0 1 1 0 0,1 0-1 0 0,-1-1 1 0 0,0 1 0 0 0,0-1-1 0 0,0 1 1 0 0,1-1-1 0 0,-1 1 1 0 0,0-1 0 0 0,0 0-1 0 0,0 1 1 0 0,0-1-1 0 0,0 1 1 0 0,0-1 0 0 0,0 1-1 0 0,0-1 1 0 0,0 1-1 0 0,0-1 1 0 0,0 1 0 0 0,0-1-1 0 0,0 0 1 0 0,0 1-1 0 0,-1-1 1 0 0,1 1 0 0 0,0-1-1 0 0,0 1 1 0 0,-1-1-1 0 0,1 1 1 0 0,0 0 0 0 0,-1-1-1 0 0,1 1 1 0 0,0-1-1 0 0,-1 1 1 0 0,1 0 0 0 0,0-1-1 0 0,-1 1 1 0 0,1 0-1 0 0,-1-1 1 0 0,1 1 0 0 0,-1 0-1 0 0,1-1 1 0 0,-1 1-1 0 0,1 0 1 0 0,-1 0 0 0 0,1 0-1 0 0,-1 0 1 0 0,1 0-1 0 0,-1 0 1 0 0,0-1 0 0 0,1 1-1 0 0,-1 0 1 0 0,1 0-1 0 0,-1 1 1 0 0,1-1 0 0 0,-1 0-1 0 0,1 0 1 0 0,-1 0-1 0 0,1 0 1 0 0,-1 0 0 0 0,1 1-1 0 0,-1-1 36 0 0,-10 16-313 0 0,2 0-1 0 0,0 1 1 0 0,1 0-1 0 0,1 0 0 0 0,1 1 1 0 0,0 0-1 0 0,1 0 1 0 0,1 0-1 0 0,1 3 314 0 0,-1-6-46 0 0,1 0-1 0 0,1 0 1 0 0,0 1-1 0 0,1 0 0 0 0,1-1 1 0 0,0 1-1 0 0,1-1 1 0 0,2 6 46 0 0,-2-17 32 0 0,0 1 0 0 0,0 0 0 0 0,0-1 0 0 0,1 1 0 0 0,0-1 0 0 0,0 0 0 0 0,0 0 1 0 0,0 0-1 0 0,1 0 0 0 0,0 0 0 0 0,-1 0 0 0 0,1 0 0 0 0,1-1 0 0 0,-1 0 0 0 0,0 1 0 0 0,1-1 1 0 0,0 0-1 0 0,0-1 0 0 0,0 1 0 0 0,0-1 0 0 0,0 0 0 0 0,0 0 0 0 0,0 0 0 0 0,1 0 1 0 0,-1-1-1 0 0,1 0 0 0 0,-1 0 0 0 0,1 0 0 0 0,3 0-32 0 0,7 0 259 0 0,1 0 1 0 0,-1-2-1 0 0,1 1 0 0 0,-1-2 0 0 0,0 0 1 0 0,1-1-1 0 0,-1-1 0 0 0,-1 0 1 0 0,1-1-1 0 0,0 0 0 0 0,-1-1 0 0 0,0-1 1 0 0,-1 0-1 0 0,7-5-259 0 0,13-10 339 0 0,0-1 1 0 0,-2-2 0 0 0,0-1-1 0 0,-2-1 1 0 0,0-2-340 0 0,-18 18 17 0 0,-1 1 1 0 0,0-2-1 0 0,-1 1 1 0 0,0-1-1 0 0,-1-1 0 0 0,0 1 1 0 0,-1-1-1 0 0,0-1 1 0 0,-1 1-1 0 0,-1-1 0 0 0,0 0 1 0 0,-1 0-1 0 0,0-1 1 0 0,-1 1-1 0 0,-1-1 1 0 0,0 0-1 0 0,-1-11-17 0 0,-1 23-72 0 0,-1 0-1 0 0,1 0 1 0 0,-1 0 0 0 0,0 1-1 0 0,0-1 1 0 0,0 0 0 0 0,0 1 0 0 0,0-1-1 0 0,0 1 1 0 0,-1-1 0 0 0,1 1-1 0 0,-1 0 1 0 0,0 0 0 0 0,0-1 0 0 0,1 1-1 0 0,-1 0 1 0 0,-1 0 0 0 0,1 1-1 0 0,0-1 1 0 0,0 0 0 0 0,-1 1 0 0 0,1 0-1 0 0,-1-1 1 0 0,1 1 0 0 0,-1 0-1 0 0,0 0 1 0 0,1 0 0 0 0,-1 1 0 0 0,0-1-1 0 0,0 1 1 0 0,1-1 0 0 0,-1 1-1 0 0,0 0 1 0 0,0 0 0 0 0,0 0 0 0 0,0 0-1 0 0,1 1 1 0 0,-1-1 0 0 0,0 1-1 0 0,0 0 1 0 0,1 0 0 0 0,-1 0 0 0 0,1 0-1 0 0,-1 0 1 0 0,1 0 0 0 0,-1 1-1 0 0,1-1 1 0 0,-1 1 0 0 0,0 0 72 0 0,-4 6-57 0 0,1 0 0 0 0,-1 1 0 0 0,1-1 1 0 0,1 1-1 0 0,-1 0 0 0 0,1 0 0 0 0,1 1 1 0 0,0 0-1 0 0,0-1 0 0 0,1 1 0 0 0,1 1 0 0 0,-1-1 1 0 0,1 0-1 0 0,1 1 0 0 0,0-1 0 0 0,1 1 1 0 0,0-1-1 0 0,0 1 0 0 0,2 5 57 0 0,1-8 56 0 0,0 0 0 0 0,1 0 1 0 0,0-1-1 0 0,1 1 0 0 0,-1-1 1 0 0,1 0-1 0 0,1 0 0 0 0,0-1 0 0 0,0 1 1 0 0,0-1-1 0 0,0 0 0 0 0,1-1 0 0 0,0 0 1 0 0,0 0-1 0 0,1 0 0 0 0,-1-1 0 0 0,1 0 1 0 0,0-1-1 0 0,0 1 0 0 0,0-2 1 0 0,2 1-57 0 0,2 2 165 0 0,0-1 1 0 0,0-1-1 0 0,0 0 1 0 0,0-1-1 0 0,1 0 1 0 0,-1-1-1 0 0,1-1 1 0 0,-1 0-1 0 0,1 0 1 0 0,-1-1-1 0 0,0-1 1 0 0,1 0-1 0 0,-1 0 1 0 0,0-2-1 0 0,0 1 1 0 0,0-1 0 0 0,-1-1-1 0 0,1 0 1 0 0,-1-1-1 0 0,-1 0 1 0 0,1-1-1 0 0,-1 0 1 0 0,0 0-1 0 0,0-1 1 0 0,0-1-166 0 0,2-4 12 0 0,0 0 1 0 0,-1-1-1 0 0,0 0 1 0 0,-1-1 0 0 0,-1 0-1 0 0,0 0 1 0 0,-1-1-1 0 0,0 0 1 0 0,-2-1-1 0 0,0 1 1 0 0,-1-1-1 0 0,0-1 1 0 0,-2 1-1 0 0,0 0 1 0 0,-1-1 0 0 0,0 0-1 0 0,-2-8-12 0 0,1 24-33 0 0,0 1 0 0 0,-1-1 0 0 0,0 0 0 0 0,1 1 0 0 0,-1-1 0 0 0,0 0-1 0 0,0 1 1 0 0,0-1 0 0 0,0 0 0 0 0,0 1 0 0 0,-1-1 0 0 0,1 0 0 0 0,0 1 0 0 0,-1-1 0 0 0,1 0 0 0 0,-1 1 0 0 0,0-1-1 0 0,1 1 1 0 0,-1-1 0 0 0,0 1 0 0 0,0-1 0 0 0,0 1 0 0 0,0 0 0 0 0,0-1 0 0 0,0 1 0 0 0,0 0 0 0 0,-1 0-1 0 0,1 0 1 0 0,0 0 0 0 0,-1 0 0 0 0,1 0 0 0 0,-1 0 0 0 0,1 0 0 0 0,-1 1 0 0 0,1-1 0 0 0,-1 0 0 0 0,0 1 0 0 0,1 0-1 0 0,-1-1 1 0 0,0 1 0 0 0,1 0 0 0 0,-1 0 0 0 0,0 0 0 0 0,1 0 0 0 0,-1 0 0 0 0,0 0 0 0 0,1 0 0 0 0,-1 0-1 0 0,0 1 1 0 0,1-1 0 0 0,-1 1 0 0 0,0-1 0 0 0,1 1 0 0 0,-1 0 0 0 0,1 0 0 0 0,-1 0 0 0 0,1-1 0 0 0,0 1 0 0 0,-1 0-1 0 0,1 1 1 0 0,0-1 0 0 0,0 0 0 0 0,-1 0 0 0 0,1 1 0 0 0,0-1 33 0 0,-6 10-37 0 0,0 1-1 0 0,1 0 1 0 0,0 0-1 0 0,1 0 1 0 0,0 0 0 0 0,1 1-1 0 0,1-1 1 0 0,0 1-1 0 0,0 0 1 0 0,2 0-1 0 0,-1 1 1 0 0,2 0 37 0 0,0 10-6 0 0,2 0 0 0 0,0 1 0 0 0,2-1 0 0 0,1-1 0 0 0,0 1 0 0 0,2-1 0 0 0,1 0 0 0 0,1 0 0 0 0,8 16 6 0 0,83 153-1683 0 0,-91-179 841 0 0,7 12-2228 0 0,-5-9-3389 0 0,-5-11-1231 0 0</inkml:trace>
  <inkml:trace contextRef="#ctx0" brushRef="#br0" timeOffset="4715.101">3408 689 5409 0 0,'0'0'2103'0'0,"0"0"-1249"0"0,0 0-262 0 0,0 0 177 0 0,0 0 149 0 0,0 0-14 0 0,0 0-116 0 0,0 0-154 0 0,0 0-178 0 0,-26 34-152 0 0,-79 105-132 0 0,50-56-19 0 0,51-77-166 0 0,-2 1-31 0 0,1 1 1 0 0,0 0-1 0 0,0 0 0 0 0,1 0 1 0 0,0 1-1 0 0,0 0 1 0 0,1 0-1 0 0,0 0 1 0 0,1 0-1 0 0,0 0 1 0 0,0 0-1 0 0,1 2 44 0 0,18-19 672 0 0,182-274 1578 0 0,-78 150-1955 0 0,-119 132-299 0 0,0 0-1 0 0,-1 1 1 0 0,1 0-1 0 0,-1-1 1 0 0,1 1 0 0 0,-1 0-1 0 0,0-1 1 0 0,1 1-1 0 0,-1 0 1 0 0,0 0 0 0 0,1 0-1 0 0,-1 1 1 0 0,0-1 0 0 0,0 0-1 0 0,0 0 1 0 0,0 1-1 0 0,0-1 1 0 0,0 0 0 0 0,0 1-1 0 0,-1-1 1 0 0,1 1 0 0 0,0-1-1 0 0,-1 1 1 0 0,1-1-1 0 0,-1 1 1 0 0,0-1 0 0 0,1 1-1 0 0,-1 0 1 0 0,0-1-1 0 0,0 1 1 0 0,0 0 0 0 0,0-1-1 0 0,0 1 1 0 0,0-1 0 0 0,-1 1-1 0 0,1 0 1 0 0,-1-1-1 0 0,1 1 1 0 0,-1-1 0 0 0,1 1-1 0 0,-2 0 5 0 0,3 10 76 0 0,4 23-47 0 0,1 0 1 0 0,2 0-1 0 0,1 0 0 0 0,1-1 1 0 0,6 8-30 0 0,23 57 97 0 0,-47-99 2435 0 0,-33-29-2481 0 0,12 7-317 0 0,0 0-1 0 0,-1 2 1 0 0,-1 1-1 0 0,-1 1 1 0 0,-1 2-1 0 0,-28-10 267 0 0,16 19-2387 0 0,30 7-1046 0 0,0-1-3596 0 0,11 1 2017 0 0</inkml:trace>
  <inkml:trace contextRef="#ctx0" brushRef="#br0" timeOffset="5061.666">3871 659 6369 0 0,'0'0'2512'0'0,"0"0"-1476"0"0,0 0-588 0 0,0 0 15 0 0,0 0 174 0 0,0 0 177 0 0,0 0 115 0 0,0 0 27 0 0,0 0-82 0 0,0 0-163 0 0,0 0-171 0 0,0 0-124 0 0,0 0-100 0 0,5 26-51 0 0,14 78-29 0 0,-9 69 696 0 0,-11-155-890 0 0,-13 54-373 0 0,-2-49-2956 0 0,6-23-6373 0 0,6 0 4442 0 0</inkml:trace>
  <inkml:trace contextRef="#ctx0" brushRef="#br0" timeOffset="5335.634">3873 696 7690 0 0,'0'0'915'0'0,"0"0"-386"0"0,0 0-125 0 0,0 0 84 0 0,0 0 167 0 0,0 0 133 0 0,0 0 74 0 0,0 0 38 0 0,0 0-25 0 0,0 0-94 0 0,0 0-122 0 0,0 0-150 0 0,0 0-154 0 0,26 0-111 0 0,82 0-81 0 0,-3-14-434 0 0,-74 11-1699 0 0,-21 2-1316 0 0,1 1-3734 0 0,-11 0 2750 0 0</inkml:trace>
  <inkml:trace contextRef="#ctx0" brushRef="#br0" timeOffset="5581.038">3890 902 4385 0 0,'0'0'952'0'0,"0"0"-32"0"0,0 0 353 0 0,0 0 79 0 0,0 0-168 0 0,0 0-216 0 0,0 0-215 0 0,0 0-185 0 0,0 0-192 0 0,0 0-184 0 0,193-29-192 0 0,-162 18-240 0 0,3 0-528 0 0,-1 0-857 0 0,0 0-1359 0 0,-6 3-1937 0 0,-10 1 2536 0 0</inkml:trace>
  <inkml:trace contextRef="#ctx0" brushRef="#br0" timeOffset="9201.055">4994 221 1256 0 0,'0'0'1318'0'0,"0"0"-578"0"0,0 0-209 0 0,0 0 94 0 0,0 0 206 0 0,0 0 196 0 0,0 0 75 0 0,0 0-102 0 0,0 0-203 0 0,0 0-226 0 0,0 0-208 0 0,0 0-150 0 0,0 0-73 0 0,-1 3 3 0 0,-81 153 2810 0 0,-16-7-2219 0 0,-5-5 0 0 0,-81 81-734 0 0,79-96 188 0 0,-33 48-201 0 0,119-118-2611 0 0,62-59-4855 0 0,-32-7 4559 0 0,-3 3 690 0 0</inkml:trace>
  <inkml:trace contextRef="#ctx0" brushRef="#br0" timeOffset="9504.724">5160 597 8370 0 0,'0'0'49'0'0,"0"0"-65"0"0,0 0 276 0 0,0 0 419 0 0,0 0 311 0 0,0 0 148 0 0,0 0-15 0 0,-13 32-142 0 0,-43 105-215 0 0,38-93-478 0 0,3 1-1 0 0,1 1 0 0 0,2 0 0 0 0,3 1 0 0 0,1 1-287 0 0,5-26 51 0 0,-31 162-1307 0 0,17-150-2420 0 0,-13-13-6798 0 0,27-20 10053 0 0</inkml:trace>
  <inkml:trace contextRef="#ctx0" brushRef="#br0" timeOffset="9952.054">4976 623 1168 0 0,'0'0'767'0'0,"0"0"-57"0"0,0 0 48 0 0,0 0 96 0 0,0 0 50 0 0,0 0-4 0 0,0 0-68 0 0,33-15-101 0 0,103-45-64 0 0,-42 36 503 0 0,-79 21-997 0 0,-1 2 0 0 0,0 0 1 0 0,1 0-1 0 0,-1 1 0 0 0,1 1 0 0 0,-1 0 1 0 0,1 1-1 0 0,-1 1 0 0 0,0 0 1 0 0,0 1-1 0 0,0 1 0 0 0,0 0 1 0 0,-1 1-1 0 0,0 0 0 0 0,0 1 0 0 0,-1 0 1 0 0,1 1-1 0 0,-2 1 0 0 0,2 0-173 0 0,-11-5 67 0 0,0-1-1 0 0,0 1 0 0 0,0-1 1 0 0,0 1-1 0 0,-1 0 0 0 0,1 0 1 0 0,-1 0-1 0 0,0 0 0 0 0,-1 0 1 0 0,1 0-1 0 0,0 0 0 0 0,-1 0 1 0 0,0 0-1 0 0,0 0 0 0 0,0 0 1 0 0,-1 0-1 0 0,1 0 0 0 0,-1 0 1 0 0,0 0-1 0 0,0 0 0 0 0,-1 0 1 0 0,1-1-1 0 0,-1 1 0 0 0,1 0 1 0 0,-1-1-1 0 0,0 1 0 0 0,-1-1 1 0 0,1 0-1 0 0,-1 1 0 0 0,1-1 1 0 0,-1 0-1 0 0,0 0 0 0 0,0-1 1 0 0,0 1-67 0 0,-29 24 193 0 0,-1-2 1 0 0,-1-1 0 0 0,-2-2 0 0 0,0-1 0 0 0,-7 1-194 0 0,-59 36 88 0 0,98-57-100 0 0,0 0-1 0 0,1 1 1 0 0,-1-1-1 0 0,1 1 1 0 0,-1 0-1 0 0,1 0 1 0 0,0 1-1 0 0,0-1 1 0 0,0 0-1 0 0,0 1 1 0 0,0 0-1 0 0,0 0 1 0 0,1 0-1 0 0,-1 0 1 0 0,1 0 0 0 0,0 0-1 0 0,0 1 1 0 0,0-1-1 0 0,0 1 1 0 0,1-1-1 0 0,0 1 1 0 0,-1 0-1 0 0,1 0 1 0 0,1-1-1 0 0,-1 1 1 0 0,0 0-1 0 0,1 0 1 0 0,0 0-1 0 0,0 0 1 0 0,0 0-1 0 0,0 0 1 0 0,1 0-1 0 0,-1-1 1 0 0,2 5 12 0 0,8 10 229 0 0,0-1-1 0 0,1 0 1 0 0,0 0-1 0 0,2-1 1 0 0,0-1 0 0 0,1 0-1 0 0,0 0 1 0 0,1-2-1 0 0,0 0 1 0 0,13 8-229 0 0,36 18 1862 0 0,-63-39-1764 0 0,-1 3 261 0 0,0-2-3851 0 0,0-1-3754 0 0,0 0-2263 0 0</inkml:trace>
  <inkml:trace contextRef="#ctx0" brushRef="#br0" timeOffset="11130.954">5677 991 688 0 0,'0'0'1715'0'0,"0"0"-955"0"0,0 0-358 0 0,0 0 81 0 0,0 0 199 0 0,0 0 145 0 0,0 0 20 0 0,0 0-108 0 0,0 0-150 0 0,0 0-133 0 0,0 0-121 0 0,0 0-80 0 0,-2 19 4534 0 0,-132 227-3564 0 0,134-246-1097 0 0,0 0 0 0 0,-1-1-1 0 0,1 1 1 0 0,0 0-1 0 0,0 0 1 0 0,-1 0-1 0 0,1 0 1 0 0,0 0-1 0 0,0 0 1 0 0,-1 0 0 0 0,1 0-1 0 0,0 0 1 0 0,0 0-1 0 0,-1 0-127 0 0,59-102 123 0 0,79-71-360 0 0,-120 154 176 0 0,-14 15 38 0 0,-1 1 0 0 0,1-1 1 0 0,0 1-1 0 0,0-1 0 0 0,1 1 0 0 0,-1 0 1 0 0,1 0-1 0 0,0 0 0 0 0,0 1 1 0 0,-1-1-1 0 0,2 1 0 0 0,-1 0 1 0 0,0 0-1 0 0,0 1 0 0 0,1-1 0 0 0,-1 1 1 0 0,1 0-1 0 0,2-1 23 0 0,12 47-329 0 0,-1 33 508 0 0,-16-64-142 0 0,1 1-1 0 0,0-1 1 0 0,1 0-1 0 0,0 0 1 0 0,1 0-1 0 0,1-1 1 0 0,0 1-1 0 0,1-2 1 0 0,5 10-37 0 0,13 29 496 0 0,-25-50-405 0 0,0-1 21 0 0,0 0 32 0 0,0 0 54 0 0,0 0 32 0 0,0 0 38 0 0,0 0 21 0 0,0 0 1 0 0,0 0 20 0 0,0 0-4 0 0,0 0-8 0 0,0 0-4 0 0,0 0-43 0 0,0 0-49 0 0,-26-15 222 0 0,-12-18-172 0 0,25 22-1505 0 0,-103-33 2669 0 0,33 22-2359 0 0,83 22-274 0 0,0 0-1159 0 0,0 0-2813 0 0,0 3-5429 0 0</inkml:trace>
</inkml:ink>
</file>

<file path=ppt/ink/ink2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25.5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1336 19 7314 0 0,'0'0'276'0'0,"0"0"-194"0"0,0 0 85 0 0,0 0 381 0 0,0 0 344 0 0,0 0 214 0 0,0 0 47 0 0,0 0-74 0 0,0 0-113 0 0,0 0-149 0 0,0 0-120 0 0,0 0-99 0 0,0 0-40 0 0,26 35-43 0 0,79 110-62 0 0,-48-45 242 0 0,-46-72-631 0 0,-1 0 0 0 0,-1 0 0 0 0,-2 1 0 0 0,0 0 1 0 0,-2 1-1 0 0,-1-1 0 0 0,-2 1 0 0 0,-1 0 0 0 0,-1-1 0 0 0,-2 8-64 0 0,0-25-201 0 0,0 0-1 0 0,-1 0 1 0 0,-1 0-1 0 0,0 0 0 0 0,-1-1 1 0 0,0 0-1 0 0,0 0 1 0 0,-1 0-1 0 0,-1-1 1 0 0,0 0-1 0 0,0 0 0 0 0,-1 0 1 0 0,0-1-1 0 0,-8 6 202 0 0,-84 66-11586 0 0,81-68 7437 0 0</inkml:trace>
  <inkml:trace contextRef="#ctx0" brushRef="#br0" timeOffset="-1583.885">839 302 0 0 0,'0'0'0'0'0,"0"0"0"0"0</inkml:trace>
  <inkml:trace contextRef="#ctx0" brushRef="#br0" timeOffset="-1416.493">839 302 0 0 0,'0'0'0'0'0,"0"0"0"0"0,0 0 0 0 0</inkml:trace>
  <inkml:trace contextRef="#ctx0" brushRef="#br0" timeOffset="-288.323">363 287 1032 0 0,'0'0'1874'0'0,"0"0"-736"0"0,0 0-313 0 0,0 0 45 0 0,0 0 176 0 0,0 0 171 0 0,0 0 48 0 0,0 0-76 0 0,0 0-148 0 0,0 0-150 0 0,0 0-131 0 0,0 0-84 0 0,10-8-26 0 0,87-46 1370 0 0,-27 33-1282 0 0,1 3-1 0 0,0 3 1 0 0,1 3-1 0 0,0 4 1 0 0,41 1-738 0 0,-111 6-1 0 0,1 1 0 0 0,0-1 0 0 0,0 1 0 0 0,-1 0-1 0 0,1 0 1 0 0,0 0 0 0 0,0 0 0 0 0,0 0 0 0 0,-1 0 0 0 0,1 1 0 0 0,0 0 0 0 0,-1-1 0 0 0,1 1 0 0 0,0 0 0 0 0,-1 0 0 0 0,1 1 0 0 0,-1-1 0 0 0,0 0 0 0 0,1 1 0 0 0,-1-1 0 0 0,0 1 0 0 0,0 0 0 0 0,0 0 0 0 0,0 0 0 0 0,0 0 0 0 0,0 0 0 0 0,-1 0 0 0 0,1 1 0 0 0,-1-1 0 0 0,1 0-1 0 0,-1 1 1 0 0,0-1 0 0 0,0 1 0 0 0,0 0 0 0 0,0-1 0 0 0,0 2 1 0 0,-1 1 34 0 0,0-1-1 0 0,-1 0 1 0 0,0 0 0 0 0,1 1-1 0 0,-1-1 1 0 0,-1 0-1 0 0,1 0 1 0 0,-1 0 0 0 0,1 0-1 0 0,-1 0 1 0 0,0-1-1 0 0,-1 1 1 0 0,1 0-1 0 0,-1-1 1 0 0,1 0 0 0 0,-1 1-1 0 0,0-1 1 0 0,0 0-1 0 0,0-1 1 0 0,-1 1 0 0 0,1 0-1 0 0,-3 0-33 0 0,-149 89 355 0 0,113-66-384 0 0,43-24-14 0 0,-1 1 0 0 0,0 0 0 0 0,1 0 0 0 0,-1 0 1 0 0,1-1-1 0 0,0 1 0 0 0,0 0 0 0 0,0-1 0 0 0,0 1 1 0 0,0-1-1 0 0,0 1 0 0 0,1-1 0 0 0,0 1 0 0 0,-1-1 1 0 0,1 0-1 0 0,0 0 0 0 0,0 0 0 0 0,0 0 0 0 0,0 0 1 0 0,0 0-1 0 0,1 0 43 0 0,-1 0-27 0 0,76 67 45 0 0,-56-52 4 0 0,-1 1 0 0 0,-1 1 0 0 0,0 1 0 0 0,-2 1 0 0 0,13 18-22 0 0,-27-34 40 0 0,-1 0 0 0 0,0 0 0 0 0,0 0 0 0 0,0 0 0 0 0,-1 1 0 0 0,1-1 0 0 0,-1 1 0 0 0,-1-1 0 0 0,1 1 0 0 0,-1 0 1 0 0,0 0-1 0 0,0 0 0 0 0,0 0 0 0 0,-1 0 0 0 0,0 0 0 0 0,-1 0 0 0 0,1 0 0 0 0,-1-1 0 0 0,0 1 0 0 0,0 0 0 0 0,-1 0 0 0 0,0 0 0 0 0,0-1 0 0 0,0 1 0 0 0,-1-1 0 0 0,1 0 0 0 0,-1 1 0 0 0,-1-1 0 0 0,1-1 0 0 0,-1 1 0 0 0,1 0 0 0 0,-1-1 1 0 0,-1 0-1 0 0,1 0 0 0 0,-5 3-40 0 0,-4 4-111 0 0,-2-1 0 0 0,1 0 0 0 0,-2-1 1 0 0,1-1-1 0 0,-1 0 0 0 0,0-1 0 0 0,-1-1 0 0 0,1-1 1 0 0,-1 0-1 0 0,0-1 0 0 0,-1-1 0 0 0,1 0 1 0 0,-1-1-1 0 0,1-2 0 0 0,-9 1 111 0 0,-7-19-4042 0 0,22-3-4756 0 0,11 16 1487 0 0</inkml:trace>
  <inkml:trace contextRef="#ctx0" brushRef="#br0" timeOffset="416.755">166 0 0 0 0,'0'0'427'0'0,"0"0"304"0"0,0 0 277 0 0,0 0 319 0 0,0 0 228 0 0,0 0 114 0 0,-17 32-52 0 0,-50 103-152 0 0,27-21 897 0 0,28-71-2047 0 0,3 0 0 0 0,1 1 1 0 0,2 0-1 0 0,2 1 0 0 0,2-1 0 0 0,2 1 0 0 0,2 3-315 0 0,0-37 23 0 0,0 1 1 0 0,0-1-1 0 0,1 0 0 0 0,1 0 0 0 0,0 0 1 0 0,0 0-1 0 0,1 0 0 0 0,1-1 0 0 0,0 0 0 0 0,0 0 1 0 0,1-1-1 0 0,0 1 0 0 0,1-1 0 0 0,0-1 1 0 0,0 0-1 0 0,0 0 0 0 0,1 0 0 0 0,1-1 1 0 0,-1-1-1 0 0,10 6-23 0 0,100 43-1546 0 0,0-23-4557 0 0,-87-25-1080 0 0</inkml:trace>
</inkml:ink>
</file>

<file path=ppt/ink/ink2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4.6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 6289 0 0,'0'0'1730'0'0,"0"0"25"0"0,0 0 75 0 0,0 0-36 0 0,0 0-173 0 0,0 0-283 0 0,0 0-339 0 0,0 0-254 0 0,0 0-186 0 0,0 0-150 0 0,0 0-134 0 0,0 0-105 0 0,1-4 368 0 0,191-15 1809 0 0,-33 17-1754 0 0,-155 3-604 0 0,0 0 1 0 0,0 0 0 0 0,-1 1 0 0 0,1 0 0 0 0,0 0 0 0 0,-1 0 0 0 0,1 0 0 0 0,-1 0 0 0 0,0 1 0 0 0,0-1-1 0 0,0 1 1 0 0,0 0 0 0 0,0 0 0 0 0,-1 0 0 0 0,1 0 0 0 0,-1 1 0 0 0,0-1 0 0 0,0 1 0 0 0,0-1-1 0 0,0 1 1 0 0,-1 0 0 0 0,1 0 0 0 0,-1-1 0 0 0,0 1 0 0 0,0 0 0 0 0,0 0 0 0 0,-1 0 0 0 0,1 0 0 0 0,-1 1-1 0 0,0-1 1 0 0,-1 0 0 0 0,1 0 0 0 0,0 0 0 0 0,-1 0 0 0 0,0 0 0 0 0,0 0 0 0 0,0 0 0 0 0,-1-1-1 0 0,1 1 1 0 0,-1 0 0 0 0,0-1 0 0 0,0 1 0 0 0,0-1 0 0 0,-1 1 0 0 0,-1 1 10 0 0,-13 18 19 0 0,0 0 0 0 0,-2-1 0 0 0,-1-1 1 0 0,-1 0-1 0 0,-17 11-19 0 0,-7 9 12 0 0,43-39-22 0 0,0-1-1 0 0,0 1 1 0 0,0-1 0 0 0,0 1 0 0 0,1 0 0 0 0,-1 0-1 0 0,0 0 1 0 0,1 0 0 0 0,-1 0 0 0 0,1 0 0 0 0,0 0-1 0 0,0 1 1 0 0,0-1 0 0 0,0 0 0 0 0,0 1 0 0 0,0-1-1 0 0,1 1 1 0 0,-1-1 0 0 0,1 1 0 0 0,-1-1 0 0 0,1 1-1 0 0,0 0 1 0 0,0-1 0 0 0,0 1 0 0 0,1-1 0 0 0,-1 1 0 0 0,1-1-1 0 0,-1 1 1 0 0,1-1 0 0 0,0 1 0 0 0,0-1 0 0 0,0 0-1 0 0,0 1 1 0 0,0-1 0 0 0,0 0 0 0 0,1 0 0 0 0,-1 0-1 0 0,1 0 1 0 0,-1 0 0 0 0,1 0 0 0 0,0 0 0 0 0,0-1-1 0 0,0 1 1 0 0,0 0 0 0 0,0-1 0 0 0,0 0 0 0 0,1 1-1 0 0,0-1 11 0 0,40 24-6 0 0,-25-16 13 0 0,0 1 0 0 0,-1 0 0 0 0,0 1 0 0 0,-1 1 0 0 0,0 0 0 0 0,-1 2 0 0 0,-1 0 0 0 0,11 12-7 0 0,-23-22 20 0 0,-1-1-1 0 0,1 1 1 0 0,-1 0 0 0 0,0-1 0 0 0,0 1 0 0 0,0 0-1 0 0,-1 0 1 0 0,1 0 0 0 0,-1-1 0 0 0,0 1 0 0 0,0 0 0 0 0,0 0-1 0 0,-1 0 1 0 0,1 0 0 0 0,-1 0 0 0 0,0-1 0 0 0,0 1-1 0 0,0 0 1 0 0,-1-1 0 0 0,1 1 0 0 0,-1 0 0 0 0,0-1-1 0 0,0 0 1 0 0,0 0 0 0 0,0 1 0 0 0,-1-1 0 0 0,1 0 0 0 0,-1-1-1 0 0,0 1 1 0 0,0 0 0 0 0,0-1 0 0 0,0 0 0 0 0,0 1-1 0 0,0-1 1 0 0,-3 1-20 0 0,-13 9-69 0 0,0-1-1 0 0,-1 0 1 0 0,0-1-1 0 0,0-1 1 0 0,-1-2-1 0 0,-1 0 0 0 0,1-1 1 0 0,-1 0-1 0 0,0-2 1 0 0,0-1-1 0 0,0-1 1 0 0,-1-1-1 0 0,1 0 1 0 0,-14-3 69 0 0,10-9-2082 0 0,12-2-5777 0 0,13 12 6281 0 0,-1-3-8828 0 0</inkml:trace>
</inkml:ink>
</file>

<file path=ppt/ink/ink2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5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9 696 11779 0 0,'0'0'2823'0'0,"0"0"-1607"0"0,0 0-673 0 0,0 0-178 0 0,0 0-33 0 0,0 0 70 0 0,0 0 91 0 0,0 0 77 0 0,0 0 31 0 0,0 0-49 0 0,0 0-128 0 0,0 0-136 0 0,0 0-104 0 0,0 32-85 0 0,0 145 5 0 0,2-146-407 0 0,-2 25-539 0 0,-7-25-9478 0 0,5-30 1010 0 0</inkml:trace>
  <inkml:trace contextRef="#ctx0" brushRef="#br0" timeOffset="241.339">0 343 10794 0 0,'0'0'1753'0'0,"0"0"-1185"0"0,0 0-128 0 0,0 0-128 0 0,0 0-160 0 0,0 0-368 0 0,0 0-264 0 0,0 0-128 0 0,0 0-24 0 0,0 0 159 0 0,0 0-207 0 0,0 0-688 0 0,0 0-1409 0 0,0 0-1223 0 0,54 81 1215 0 0</inkml:trace>
  <inkml:trace contextRef="#ctx0" brushRef="#br0" timeOffset="500.234">295 1002 7898 0 0,'0'0'1980'0'0,"0"0"-293"0"0,0 0-151 0 0,0 0-29 0 0,0 0-96 0 0,0 0-148 0 0,0 0-190 0 0,0 0-191 0 0,0 0-164 0 0,0 0-213 0 0,0 0-162 0 0,19-33-144 0 0,59-104-104 0 0,-22 46-22 0 0,-12 50-1355 0 0,-27 78-647 0 0,-16-31 1960 0 0,0 1 0 0 0,0 0 0 0 0,1-1 0 0 0,-1 1 1 0 0,1-1-1 0 0,1 0 0 0 0,-1 0 0 0 0,1 0 1 0 0,1 0-1 0 0,-1 0 0 0 0,1 0 0 0 0,0-1 0 0 0,0 0 1 0 0,0 1-1 0 0,1-2 0 0 0,-1 1 0 0 0,1 0 1 0 0,1-1-1 0 0,-1 0 0 0 0,1 0 0 0 0,-1-1 0 0 0,1 0 1 0 0,0 0-1 0 0,0 0 0 0 0,0 0 0 0 0,1-1 1 0 0,-1 0-1 0 0,1 0 0 0 0,4 0-31 0 0,-5-3 234 0 0,1 0 1 0 0,0 0-1 0 0,0 0 0 0 0,-1-1 0 0 0,1 0 1 0 0,-1 0-1 0 0,0-1 0 0 0,1 1 1 0 0,-1-1-1 0 0,0-1 0 0 0,-1 1 0 0 0,1-1 1 0 0,0 0-1 0 0,-1 0 0 0 0,0-1 1 0 0,0 0-1 0 0,-1 0 0 0 0,1 0 0 0 0,-1 0 1 0 0,0-1-1 0 0,2-4-234 0 0,58-133-90 0 0,-51 90-2450 0 0,-7 18-4502 0 0,-3 20-4077 0 0</inkml:trace>
  <inkml:trace contextRef="#ctx0" brushRef="#br0" timeOffset="758.997">1199 0 16980 0 0,'0'0'234'0'0,"0"0"-226"0"0,0 0 72 0 0,0 0 294 0 0,0 0 246 0 0,0 0 160 0 0,0 0 54 0 0,0 0-32 0 0,0 0-75 0 0,9 38-124 0 0,28 122-151 0 0,-25-33 84 0 0,-24 192-454 0 0,-10-139-3396 0 0,14-157 780 0 0,-1-9-4848 0 0,5-9-2500 0 0</inkml:trace>
  <inkml:trace contextRef="#ctx0" brushRef="#br0" timeOffset="911.955">945 475 13187 0 0,'0'0'864'0'0,"0"0"-256"0"0,0 0 16 0 0,0 0-64 0 0,0 0-136 0 0,0 0-159 0 0,0 0-105 0 0,198-18-64 0 0,-163 18-88 0 0,6 7-144 0 0,-4-3-425 0 0,-1 3-791 0 0,1 4-1576 0 0,-13-7-2290 0 0,-7 3-1383 0 0</inkml:trace>
  <inkml:trace contextRef="#ctx0" brushRef="#br0" timeOffset="1147.179">1710 405 9890 0 0,'0'0'1051'0'0,"0"0"-32"0"0,0 0 80 0 0,0 0 14 0 0,0 0-187 0 0,0 0-242 0 0,0 0-221 0 0,0 0-168 0 0,0 0-77 0 0,-24 32-68 0 0,-74 100-49 0 0,95-130-95 0 0,1 0 0 0 0,0 0 1 0 0,0 1-1 0 0,0-1 0 0 0,0 0 0 0 0,0 1 0 0 0,0 0 1 0 0,1-1-1 0 0,0 1 0 0 0,-1 0 0 0 0,1 0 1 0 0,0-1-1 0 0,0 1 0 0 0,0 0 0 0 0,1 0 0 0 0,-1 0 1 0 0,1 0-1 0 0,-1 0 0 0 0,1 1 0 0 0,0-1 0 0 0,0 0 1 0 0,1 0-1 0 0,0 2-6 0 0,1 3 36 0 0,1-2 154 0 0,0 0 0 0 0,0 0 0 0 0,1 0 0 0 0,0 0 1 0 0,1 0-1 0 0,-1-1 0 0 0,1 0 0 0 0,0 0 0 0 0,0 0 0 0 0,1 0 1 0 0,-1-1-1 0 0,1 0 0 0 0,0 0 0 0 0,0-1 0 0 0,1 0 0 0 0,-1 0 1 0 0,1 0-1 0 0,-1-1 0 0 0,1 0 0 0 0,0 0 0 0 0,0 0 0 0 0,0-1 1 0 0,0 0-1 0 0,0-1 0 0 0,0 1 0 0 0,0-1 0 0 0,0-1 1 0 0,0 1-1 0 0,0-1 0 0 0,6-2-190 0 0,-5 1 137 0 0,0 0 0 0 0,0 0-1 0 0,-1-1 1 0 0,1 0 0 0 0,0 0 0 0 0,-1-1 0 0 0,0 0 0 0 0,0-1-1 0 0,0 1 1 0 0,-1-1 0 0 0,1-1 0 0 0,-1 1 0 0 0,0-1 0 0 0,-1 0-1 0 0,0 0 1 0 0,1-1 0 0 0,-2 1 0 0 0,1-1 0 0 0,-1 0-1 0 0,1-2-136 0 0,-2 2-61 0 0,1 0-1 0 0,-1-1 0 0 0,-1 1 0 0 0,1-1 0 0 0,-1 1 0 0 0,-1-1 1 0 0,1 0-1 0 0,-1 1 0 0 0,-1-1 0 0 0,1 0 0 0 0,-1 0 0 0 0,-1-4 62 0 0,-8-20-3344 0 0,-11 2-4347 0 0,12 22-3993 0 0</inkml:trace>
</inkml:ink>
</file>

<file path=ppt/ink/ink2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2.3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747 110 0 0 0,'0'0'675'0'0,"0"0"522"0"0,0 0 122 0 0,0 0-61 0 0,0 0-124 0 0,0 0-113 0 0,9-12-71 0 0,4-5-486 0 0,6-10-51 0 0,-1-6 4157 0 0,-26 20 643 0 0,-27 6-5178 0 0,32 7 231 0 0,-31 0-240 0 0,0 1 0 0 0,0 2 0 0 0,0 2 0 0 0,0 1 0 0 0,1 2 0 0 0,0 1 0 0 0,0 1 0 0 0,-25 13-26 0 0,14-8 34 0 0,13-5 8 0 0,0 2 0 0 0,0 1 0 0 0,1 2-1 0 0,1 1 1 0 0,0 1 0 0 0,-1 2-42 0 0,29-17-14 0 0,0 0-1 0 0,0 0 1 0 0,0 0 0 0 0,0 0-1 0 0,1 0 1 0 0,-1 0 0 0 0,1 0 0 0 0,0 1-1 0 0,-1-1 1 0 0,1 0 0 0 0,0 0-1 0 0,0 0 1 0 0,0 0 0 0 0,0 0-1 0 0,1 0 1 0 0,-1 1 0 0 0,1-1-1 0 0,-1 0 1 0 0,1 0 0 0 0,0 0-1 0 0,-1 0 1 0 0,1 0 0 0 0,0 0-1 0 0,0-1 1 0 0,1 1 0 0 0,-1 0 0 0 0,0 0-1 0 0,0-1 1 0 0,1 1 0 0 0,-1-1-1 0 0,1 1 1 0 0,0-1 0 0 0,-1 0-1 0 0,2 1 15 0 0,7 5 29 0 0,0 0-1 0 0,0-1 0 0 0,0-1 1 0 0,1 1-1 0 0,0-2 0 0 0,0 1 1 0 0,0-2-1 0 0,0 1 0 0 0,1-2 1 0 0,7 2-29 0 0,5 2 103 0 0,60 8 126 0 0,-83-13-236 0 0,-1 0 0 0 0,1 0 1 0 0,-1 0-1 0 0,1 0 0 0 0,-1 0 0 0 0,1 0 0 0 0,-1 0 0 0 0,0 0 0 0 0,0 0 0 0 0,1 0 0 0 0,-1 0 0 0 0,0 1 0 0 0,0-1 0 0 0,0 0 0 0 0,0 0 0 0 0,0 0 0 0 0,-1 0 0 0 0,1 0 0 0 0,0 0 0 0 0,0 0 0 0 0,-1 0 0 0 0,1 0 0 0 0,0 0 0 0 0,-1 0 0 0 0,1 0 0 0 0,-1 0 0 0 0,0 0 0 0 0,1 0 0 0 0,-1 0 0 0 0,0-1 0 0 0,1 1 0 0 0,-1 0 0 0 0,0 0 0 0 0,0-1 0 0 0,0 1 0 0 0,0 0 0 0 0,0-1 0 0 0,1 1 0 0 0,-2-1 7 0 0,1 1 2 0 0,-217 212 52 0 0,195-192-50 0 0,-4 4 3 0 0,0 0 0 0 0,2 2 0 0 0,1 0 0 0 0,2 2 0 0 0,-19 30-7 0 0,39-57 4 0 0,1 1 1 0 0,0-1-1 0 0,0 0 1 0 0,0 0-1 0 0,1 1 1 0 0,-1-1-1 0 0,0 0 0 0 0,1 1 1 0 0,-1-1-1 0 0,1 1 1 0 0,0-1-1 0 0,0 0 0 0 0,0 1 1 0 0,0-1-1 0 0,0 1 1 0 0,1-1-1 0 0,-1 1 0 0 0,1-1 1 0 0,0 0-1 0 0,-1 1 1 0 0,1-1-1 0 0,0 0 1 0 0,0 0-1 0 0,0 1 0 0 0,1-1 1 0 0,-1 0-1 0 0,1 0 1 0 0,-1 0-1 0 0,1-1 0 0 0,-1 1 1 0 0,1 0-1 0 0,0 0 1 0 0,0-1-1 0 0,0 1 0 0 0,0-1 1 0 0,0 0-1 0 0,0 0 1 0 0,0 0-1 0 0,1 0 1 0 0,-1 0-1 0 0,0 0 0 0 0,1 0 1 0 0,-1-1-1 0 0,0 1 1 0 0,1-1-1 0 0,-1 0 0 0 0,1 1 1 0 0,-1-1-1 0 0,1 0 1 0 0,-1-1-1 0 0,1 1 0 0 0,0 0-4 0 0,24 0 134 0 0,0 0 0 0 0,-1-1 0 0 0,1-2 0 0 0,-1 0 0 0 0,1-2 0 0 0,-1-1 0 0 0,-1-2 0 0 0,1 0 0 0 0,-1-1 0 0 0,4-4-134 0 0,0 3-141 0 0,20-10-1562 0 0,-17 6-7788 0 0,-22 10 297 0 0</inkml:trace>
  <inkml:trace contextRef="#ctx0" brushRef="#br0" timeOffset="720.492">1395 357 12947 0 0,'0'0'1441'0'0,"0"0"-260"0"0,0 0-226 0 0,0 0-54 0 0,0 0-69 0 0,0 0-150 0 0,0 0-192 0 0,0 0-173 0 0,0 0-115 0 0,0 0-59 0 0,0 0-51 0 0,0 0-33 0 0,-36 12-21 0 0,-115 41-18 0 0,44 4 26 0 0,66-29-27 0 0,24-18-36 0 0,0 0 0 0 0,0 2-1 0 0,1 0 1 0 0,1 0-1 0 0,0 2 1 0 0,1 0-1 0 0,0 1 1 0 0,1 0-1 0 0,1 0 1 0 0,-6 11 17 0 0,17-24-20 0 0,0 0 0 0 0,-1 1 0 0 0,1-1 0 0 0,0 0 1 0 0,0 1-1 0 0,0-1 0 0 0,0 1 0 0 0,1-1 0 0 0,-1 1 0 0 0,1-1 0 0 0,0 1 0 0 0,-1 0 1 0 0,1-1-1 0 0,0 1 0 0 0,0-1 0 0 0,1 1 0 0 0,-1 0 0 0 0,0-1 0 0 0,1 1 0 0 0,0-1 0 0 0,0 1 1 0 0,-1-1-1 0 0,1 0 0 0 0,1 1 0 0 0,-1-1 0 0 0,0 0 0 0 0,1 1 0 0 0,-1-1 0 0 0,1 0 0 0 0,-1 0 1 0 0,1 0-1 0 0,0-1 0 0 0,2 3 20 0 0,8-1 125 0 0,0 0 1 0 0,0-1 0 0 0,0 0-1 0 0,1-1 1 0 0,-1-1-1 0 0,1 0 1 0 0,-1 0-1 0 0,0-1 1 0 0,1-1-1 0 0,-1 0 1 0 0,0-1 0 0 0,0 0-1 0 0,0-1 1 0 0,0 0-1 0 0,9-5-125 0 0,162-100 920 0 0,-157 92-889 0 0,164-120 262 0 0,-225 204-1925 0 0,-7-8 1664 0 0,3 1 0 0 0,3 2 0 0 0,-19 48-32 0 0,42-75-19 0 0,3 2-1 0 0,1-1 1 0 0,1 1-1 0 0,2 1 1 0 0,2-1 0 0 0,1 1-1 0 0,2 0 1 0 0,3 22 19 0 0,15 50-155 0 0,-2-66 189 0 0,-69-100 1667 0 0,5 7-1882 0 0,3-2-1 0 0,1-2 0 0 0,-28-48 182 0 0,65 90 19 0 0,-16-49 563 0 0,70 45-811 0 0,28 8 209 0 0,-1-2 0 0 0,0-4 0 0 0,11-6 20 0 0,-17 2-802 0 0,16-4-4458 0 0,-29-1-6379 0 0,-41 15 7022 0 0</inkml:trace>
  <inkml:trace contextRef="#ctx0" brushRef="#br0" timeOffset="1502.693">1787 644 0 0 0,'0'0'870'0'0,"0"0"458"0"0,0 0 351 0 0,0 0 191 0 0,0 0-45 0 0,0 0-270 0 0,0 0-289 0 0,0 0-194 0 0,0 0-73 0 0,0 0-8 0 0,0 0 57 0 0,0 5 71 0 0,0-5-1070 0 0,0 0 20 0 0,0 0 0 0 0,0 1 0 0 0,-1-1 0 0 0,1 1-1 0 0,0-1 1 0 0,0 0 0 0 0,-1 1 0 0 0,1-1 0 0 0,0 1 0 0 0,0-1-1 0 0,0 1 1 0 0,0-1 0 0 0,0 1 0 0 0,0-1 0 0 0,0 1-1 0 0,0-1 1 0 0,0 1 0 0 0,0-1 0 0 0,0 0 0 0 0,0 1-1 0 0,0-1 1 0 0,0 1 0 0 0,0-1 0 0 0,0 1 0 0 0,1-1-1 0 0,-1 1 1 0 0,0-1 0 0 0,0 0 0 0 0,0 1 0 0 0,1-1-1 0 0,-1 1 1 0 0,0-1 0 0 0,1 0 0 0 0,-1 1 0 0 0,0-1-1 0 0,1 0 1 0 0,-1 1 0 0 0,0-1 0 0 0,1 0 0 0 0,-1 0-1 0 0,1 1 1 0 0,-1-1 0 0 0,1 0 0 0 0,-1 0 0 0 0,0 0-1 0 0,1 0 1 0 0,-1 1 0 0 0,1-1 0 0 0,-1 0 0 0 0,1 0 0 0 0,-1 0-1 0 0,1 0 1 0 0,-1 0 0 0 0,1 0 0 0 0,-1 0 0 0 0,1 0-1 0 0,-1-1 1 0 0,1 1 0 0 0,-1 0 0 0 0,0 0 0 0 0,1 0-1 0 0,-1 0 1 0 0,1-1 0 0 0,-1 1-69 0 0,132-174 3463 0 0,-61 73-3307 0 0,-64 89-32 0 0,0 1-1255 0 0,-9 21-564 0 0,-4 6 1518 0 0,0 1-1 0 0,1 0 0 0 0,2 0 0 0 0,-1 1 0 0 0,2-1 0 0 0,0 1 0 0 0,1 0 0 0 0,1-1 0 0 0,2 17 178 0 0,0-30 17 0 0,0 0 1 0 0,0 0-1 0 0,0-1 1 0 0,1 1-1 0 0,-1-1 0 0 0,1 1 1 0 0,0-1-1 0 0,0 0 1 0 0,0 0-1 0 0,0 0 1 0 0,0-1-1 0 0,1 1 0 0 0,-1-1 1 0 0,1 0-1 0 0,0 0 1 0 0,0 0-1 0 0,-1 0 1 0 0,1-1-1 0 0,0 1 1 0 0,1-1-1 0 0,-1 0 0 0 0,0 0 1 0 0,0-1-1 0 0,0 1 1 0 0,1-1-1 0 0,-1 0 1 0 0,3 0-18 0 0,4-1 171 0 0,-1 0 0 0 0,1 0 0 0 0,-1-1 0 0 0,0 0 0 0 0,1-1 0 0 0,-1 0 0 0 0,0-1 1 0 0,-1 0-1 0 0,1 0 0 0 0,-1-1 0 0 0,0-1 0 0 0,0 1 0 0 0,0-1 0 0 0,-1-1 0 0 0,0 0 0 0 0,6-6-171 0 0,1 0 119 0 0,-1 0-1 0 0,0-2 0 0 0,-1 1 0 0 0,-1-2 1 0 0,0 0-1 0 0,-1 0 0 0 0,-1-1 0 0 0,0 0 1 0 0,-1-1-1 0 0,-1 0 0 0 0,-1 0 0 0 0,1-8-118 0 0,-5-20-1028 0 0,-4 34-1970 0 0,1 11-1063 0 0,0 1-2619 0 0,0 0-2571 0 0</inkml:trace>
</inkml:ink>
</file>

<file path=ppt/ink/ink2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8.3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38 320 80 0 0,'0'0'151'0'0,"0"0"45"0"0,0 0 444 0 0,0 0 634 0 0,0 0 390 0 0,0 0 146 0 0,0 0-107 0 0,0 0-160 0 0,0 0-138 0 0,0 0-127 0 0,0 0-89 0 0,35 2-127 0 0,111 1-175 0 0,-69-13 243 0 0,-65 4-892 0 0,-4 4-74 0 0,0 0 0 0 0,-1-1-1 0 0,1 0 1 0 0,0 0 0 0 0,-1-1 0 0 0,0 0 0 0 0,0-1-1 0 0,0 1 1 0 0,0-1 0 0 0,-1-1 0 0 0,0 1-1 0 0,0-1 1 0 0,0 0 0 0 0,-1 0 0 0 0,0-1-1 0 0,0 0 1 0 0,-1 0 0 0 0,0 0 0 0 0,0 0 0 0 0,0-1-1 0 0,-1 1 1 0 0,0-1 0 0 0,0 0 0 0 0,-1 0-1 0 0,0-1-163 0 0,-2 3-49 0 0,0 0-1 0 0,0 0 1 0 0,0-1-1 0 0,-1 1 1 0 0,0 0-1 0 0,0 0 0 0 0,-1 0 1 0 0,1 0-1 0 0,-1 0 1 0 0,-1 0-1 0 0,1 1 1 0 0,-1-1-1 0 0,0 1 0 0 0,0-1 1 0 0,-1 1-1 0 0,1 0 1 0 0,-1 0-1 0 0,0 1 1 0 0,-1-1-1 0 0,1 1 0 0 0,-1 0 1 0 0,0 0-1 0 0,0 0 1 0 0,0 1-1 0 0,0 0 1 0 0,-1 0-1 0 0,1 0 0 0 0,-1 0 1 0 0,0 1-1 0 0,0 0 1 0 0,0 0-1 0 0,-2 0 50 0 0,-2 0-172 0 0,0 0-1 0 0,1 0 1 0 0,-1 0-1 0 0,0 1 0 0 0,0 1 1 0 0,0 0-1 0 0,0 0 1 0 0,1 1-1 0 0,-1 0 1 0 0,0 0-1 0 0,0 1 1 0 0,1 1-1 0 0,-1 0 1 0 0,1 0-1 0 0,0 1 0 0 0,0 0 1 0 0,0 0-1 0 0,0 1 1 0 0,1 0-1 0 0,-3 3 173 0 0,-2 3-1 0 0,2 0 1 0 0,-1 1-1 0 0,2 0 0 0 0,-1 1 0 0 0,2 0 0 0 0,0 1 0 0 0,0 0 0 0 0,1 0 0 0 0,1 1 1 0 0,0 0-1 0 0,1 0 0 0 0,1 0 0 0 0,1 1 0 0 0,0 0 0 0 0,0 0 0 0 0,2 0 1 0 0,0 0-1 0 0,1 1 0 0 0,1-1 0 0 0,1 12 1 0 0,1-16 47 0 0,1-1 0 0 0,1 1-1 0 0,-1-1 1 0 0,2 0 0 0 0,0-1 0 0 0,0 1 0 0 0,1-1-1 0 0,0 0 1 0 0,0 0 0 0 0,2-1 0 0 0,-1 1 0 0 0,1-2-1 0 0,0 1 1 0 0,1-1 0 0 0,0 0 0 0 0,0-1 0 0 0,0 0 0 0 0,1-1-1 0 0,0 0 1 0 0,1 0 0 0 0,-1-1 0 0 0,1 0 0 0 0,0-1-1 0 0,0-1 1 0 0,1 1 0 0 0,-1-2 0 0 0,1 1 0 0 0,-1-2-1 0 0,1 0 1 0 0,6 0-47 0 0,5 1 28 0 0,0-1 0 0 0,0-1 0 0 0,0-2-1 0 0,0 0 1 0 0,0-1 0 0 0,-1-1 0 0 0,5-2-28 0 0,200-95-2857 0 0,-86 19-5909 0 0,-112 63 3500 0 0</inkml:trace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09.9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150 752 0 0 0,'0'30'939'0'0,"0"100"112"0"0,-21 173 3302 0 0,17-265-3897 0 0,-2 0 1 0 0,-1 0-1 0 0,-2 0 1 0 0,-1-1-1 0 0,-3 0 1 0 0,-7 16-457 0 0,-6-16 2882 0 0,1-33 2879 0 0,17-52-3668 0 0,11 5-1965 0 0,3 0 0 0 0,1 1 1 0 0,2 0-1 0 0,1 0 1 0 0,3 1-1 0 0,1 0 1 0 0,2 1-1 0 0,2 1 0 0 0,2 1 1 0 0,12-17-129 0 0,-7 7-14 0 0,3 1 0 0 0,2 2 0 0 0,1 0 0 0 0,3 2 0 0 0,1 2 0 0 0,2 1 0 0 0,9-4 14 0 0,-37 34-26 0 0,1 2-1 0 0,-1-1 0 0 0,1 1 1 0 0,1 1-1 0 0,0 0 0 0 0,0 0 1 0 0,0 1-1 0 0,0 1 0 0 0,1 0 1 0 0,0 0-1 0 0,0 1 0 0 0,1 1 1 0 0,-1 0-1 0 0,1 1 0 0 0,-1 0 1 0 0,2 1 26 0 0,-11 2-9 0 0,1 1 1 0 0,-1 1-1 0 0,0-1 1 0 0,1 0 0 0 0,-1 1-1 0 0,0 0 1 0 0,-1 0-1 0 0,1 0 1 0 0,0 0 0 0 0,-1 0-1 0 0,0 0 1 0 0,1 1-1 0 0,-1-1 1 0 0,0 1-1 0 0,-1-1 1 0 0,1 1 0 0 0,-1 0-1 0 0,0 0 1 0 0,0 0-1 0 0,0 0 1 0 0,0 0 0 0 0,-1 0-1 0 0,1 0 1 0 0,-1 0-1 0 0,0 0 1 0 0,0 0-1 0 0,-1 0 1 0 0,1 0 0 0 0,-1 0-1 0 0,0 0 1 0 0,-1 2 8 0 0,2 7 67 0 0,-2 9-18 0 0,-1 1-1 0 0,-2-1 1 0 0,0 0-1 0 0,-1-1 0 0 0,-1 1 1 0 0,-1-1-1 0 0,-1 0 1 0 0,-1-1-1 0 0,-1 0 0 0 0,0-1 1 0 0,-2 0-1 0 0,0-1 1 0 0,-1 0-1 0 0,-1-1 0 0 0,0-1 1 0 0,-1 0-1 0 0,-16 11-48 0 0,23-20-265 0 0,0 0-1 0 0,-1-1 0 0 0,1 0 1 0 0,-1 0-1 0 0,-1-1 0 0 0,1-1 1 0 0,-1 0-1 0 0,1 0 0 0 0,-1-1 1 0 0,0 0-1 0 0,-6 0 266 0 0,13-2-106 0 0,1-1 1 0 0,-1 1-1 0 0,0-1 1 0 0,1 0-1 0 0,-1 0 1 0 0,1-1-1 0 0,-1 1 1 0 0,1-1-1 0 0,-1 1 1 0 0,1-1-1 0 0,-1 0 1 0 0,1 0-1 0 0,-1-1 1 0 0,1 1-1 0 0,0-1 0 0 0,0 0 1 0 0,0 1-1 0 0,0-1 1 0 0,0-1-1 0 0,0 1 1 0 0,0 0-1 0 0,1-1 1 0 0,-1 1-1 0 0,1-1 1 0 0,0 0-1 0 0,0 0 1 0 0,0 0-1 0 0,0 0 1 0 0,0 0-1 0 0,1 0 1 0 0,-1-1-1 0 0,1 1 0 0 0,0 0 1 0 0,0-1-1 0 0,0 1 1 0 0,0-1-1 0 0,1-2 106 0 0,-2-1-1065 0 0,1-1 0 0 0,1 0-1 0 0,-1 0 1 0 0,1 1-1 0 0,1-1 1 0 0,-1 0-1 0 0,1 1 1 0 0,1-1-1 0 0,-1 0 1 0 0,1 1 0 0 0,2-6 1065 0 0,2 0-2661 0 0</inkml:trace>
  <inkml:trace contextRef="#ctx0" brushRef="#br0" timeOffset="1287.143">965 619 5833 0 0,'0'0'2557'0'0,"0"0"-258"0"0,0 0-161 0 0,0 0-205 0 0,0 0-324 0 0,0 0-349 0 0,0 0-317 0 0,0 0-248 0 0,0 0-203 0 0,0 0-168 0 0,0 0-112 0 0,0 0-79 0 0,0 0-51 0 0,-28 20-37 0 0,-89 64-14 0 0,113-82-30 0 0,0 1 1 0 0,0 0 0 0 0,1 0 0 0 0,-1 0-1 0 0,1 1 1 0 0,-1-1 0 0 0,1 1 0 0 0,0-1-1 0 0,1 1 1 0 0,-1 0 0 0 0,1 1 0 0 0,-1-1-1 0 0,1 0 1 0 0,1 1 0 0 0,-3 3-2 0 0,-1 7 3 0 0,0-1-53 0 0,0-1 0 0 0,0 1 0 0 0,2 1 0 0 0,-1-1 0 0 0,2 0 0 0 0,0 1 0 0 0,1-1 0 0 0,0 1 1 0 0,1 0-1 0 0,1-1 0 0 0,0 4 50 0 0,0-15-2 0 0,0 1 0 0 0,-1-1 1 0 0,1 0-1 0 0,0 1 0 0 0,1-1 1 0 0,-1 0-1 0 0,1 0 1 0 0,-1 0-1 0 0,1 0 0 0 0,0 0 1 0 0,0-1-1 0 0,0 1 0 0 0,0 0 1 0 0,1-1-1 0 0,-1 0 1 0 0,1 1-1 0 0,-1-1 0 0 0,1 0 1 0 0,0 0-1 0 0,0-1 0 0 0,0 1 1 0 0,0 0-1 0 0,0-1 1 0 0,0 0-1 0 0,1 0 0 0 0,-1 0 1 0 0,0 0-1 0 0,1 0 0 0 0,-1-1 1 0 0,0 1-1 0 0,1-1 1 0 0,-1 0-1 0 0,1 0 0 0 0,-1 0 1 0 0,0-1-1 0 0,1 0 2 0 0,7 0 131 0 0,0-1 1 0 0,-1 0-1 0 0,1-1 1 0 0,-1-1-1 0 0,0 0 0 0 0,0 0 1 0 0,-1 0-1 0 0,1-1 0 0 0,-1-1 1 0 0,9-6-132 0 0,-6 3 168 0 0,0 0 0 0 0,0-1 0 0 0,-1-1 0 0 0,-1 0 0 0 0,1 0 0 0 0,-2-1 1 0 0,0 0-1 0 0,0 0 0 0 0,-1-1 0 0 0,-1-1 0 0 0,0 1 0 0 0,0-1 1 0 0,-2 0-1 0 0,0-1 0 0 0,0 1 0 0 0,-2-1 0 0 0,1 0 0 0 0,-2 0 0 0 0,0 0 1 0 0,-1 0-1 0 0,-1 0 0 0 0,0-1 0 0 0,-2-11-168 0 0,1 20-23 0 0,0 1-1 0 0,-1-1 1 0 0,0 1-1 0 0,-1 0 1 0 0,1 0 0 0 0,-1 0-1 0 0,0 0 1 0 0,-1 0 0 0 0,1 0-1 0 0,-1 1 1 0 0,-1 0-1 0 0,1-1 1 0 0,0 2 0 0 0,-1-1-1 0 0,0 0 1 0 0,0 1-1 0 0,-1 0 1 0 0,1 0 0 0 0,-1 1-1 0 0,0-1 1 0 0,0 1-1 0 0,0 1 1 0 0,0-1 0 0 0,-4 0 23 0 0,8 2-44 0 0,-1 0 1 0 0,1 0 0 0 0,0 1 0 0 0,-1-1 0 0 0,1 1 0 0 0,0 0 0 0 0,-1-1 0 0 0,1 1 0 0 0,-1 0 0 0 0,1 0-1 0 0,0 1 1 0 0,-1-1 0 0 0,1 0 0 0 0,0 1 0 0 0,-1 0 0 0 0,1-1 0 0 0,0 1 0 0 0,-1 0 0 0 0,1 0 0 0 0,0 0-1 0 0,0 1 1 0 0,0-1 0 0 0,0 0 0 0 0,0 1 0 0 0,0-1 0 0 0,1 1 0 0 0,-1 0 0 0 0,0-1 0 0 0,1 1 0 0 0,-1 0-1 0 0,1 0 1 0 0,0 0 0 0 0,-1 0 0 0 0,1 0 0 0 0,0 1 0 0 0,0-1 0 0 0,1 0 0 0 0,-1 0 0 0 0,0 1 0 0 0,1-1-1 0 0,-1 0 1 0 0,1 1 0 0 0,0-1 0 0 0,0 3 43 0 0,2-2 12 0 0,0 1 0 0 0,1-1-1 0 0,-1 0 1 0 0,1 1 0 0 0,0-2 0 0 0,0 1-1 0 0,0 0 1 0 0,0 0 0 0 0,0-1 0 0 0,0 0-1 0 0,1 1 1 0 0,-1-1 0 0 0,1-1 0 0 0,0 1-1 0 0,0 0 1 0 0,-1-1 0 0 0,1 0 0 0 0,0 0-1 0 0,0 0 1 0 0,0 0 0 0 0,3-1-12 0 0,153 8 720 0 0,-153-7-651 0 0,0-1 1 0 0,0 0-1 0 0,0-1 0 0 0,0 1 0 0 0,0-1 1 0 0,0-1-1 0 0,-1 1 0 0 0,1-1 1 0 0,0 0-1 0 0,-1-1 0 0 0,1 0 0 0 0,-1 0 1 0 0,0 0-1 0 0,0-1 0 0 0,0 0 0 0 0,-1 0 1 0 0,1 0-1 0 0,3-4-69 0 0,20-54 573 0 0,-27 103-1978 0 0,-2 189 1418 0 0,1-220-23 0 0,1 0-1 0 0,-1 0 0 0 0,2 0 1 0 0,0 0-1 0 0,0-1 1 0 0,0 1-1 0 0,1-1 1 0 0,1 0-1 0 0,0 0 0 0 0,0 0 1 0 0,1-1-1 0 0,-1 0 1 0 0,2 0-1 0 0,0 0 11 0 0,-5-7 26 0 0,0-1 0 0 0,1 1 0 0 0,-1-1 0 0 0,0 1 0 0 0,1-1 0 0 0,-1 0-1 0 0,0 0 1 0 0,1 0 0 0 0,-1 0 0 0 0,0-1 0 0 0,1 1 0 0 0,-1 0 0 0 0,0-1 0 0 0,1 0 0 0 0,-1 0 0 0 0,0 1 0 0 0,0-1-1 0 0,0-1 1 0 0,0 1 0 0 0,0 0 0 0 0,0 0 0 0 0,0-1 0 0 0,0 1 0 0 0,0-1 0 0 0,-1 0 0 0 0,1 1 0 0 0,-1-1 0 0 0,1 0-1 0 0,-1 0 1 0 0,0 0 0 0 0,1 0 0 0 0,-1 0 0 0 0,0 0 0 0 0,0 0 0 0 0,-1 0 0 0 0,1-1 0 0 0,0 1 0 0 0,-1 0 0 0 0,1-1-1 0 0,-1 1 1 0 0,0-2-26 0 0,10-14-40 0 0,10-12 83 0 0,-5 5-60 0 0,1 0 0 0 0,0 0 0 0 0,2 2 0 0 0,1 0 0 0 0,1 2 0 0 0,0 0 0 0 0,2 1 0 0 0,0 1 0 0 0,2 1 0 0 0,11-7 17 0 0,22 10-811 0 0,-51 52 187 0 0,-38 154 571 0 0,32-187 58 0 0,-1-3-6 0 0,1 0-1 0 0,-1 0 0 0 0,0 0 0 0 0,1 0 0 0 0,0 0 0 0 0,-1 0 1 0 0,1 0-1 0 0,0 0 0 0 0,-1 0 0 0 0,1 0 0 0 0,0 1 1 0 0,0-1-1 0 0,0 0 0 0 0,0 0 0 0 0,0 0 0 0 0,0 0 0 0 0,0 0 1 0 0,0 1-1 0 0,1-1 0 0 0,-1 0 0 0 0,0 0 0 0 0,1 0 1 0 0,-1 0-1 0 0,1 0 0 0 0,-1 0 0 0 0,1 0 0 0 0,-1 0 0 0 0,1 0 1 0 0,0 0-1 0 0,0 0 0 0 0,-1 0 0 0 0,1-1 0 0 0,0 1 1 0 0,0 0-1 0 0,0 0 0 0 0,0-1 0 0 0,0 1 0 0 0,0 0 0 0 0,0-1 1 0 0,0 1-1 0 0,0-1 0 0 0,0 0 2 0 0,60-37 364 0 0,-34 14-320 0 0,49-37-65 0 0,-58 44 2 0 0,0 1 0 0 0,1 1 1 0 0,0 0-1 0 0,1 1 0 0 0,1 1 1 0 0,0 1-1 0 0,1 1 0 0 0,13-4 19 0 0,-26 12 46 0 0,-8 1-63 0 0,-1 1-1 0 0,1-1 1 0 0,-1 1 0 0 0,1-1 0 0 0,0 1-1 0 0,-1-1 1 0 0,1 1 0 0 0,0 0 0 0 0,-1-1-1 0 0,1 1 1 0 0,0 0 0 0 0,-1 0 0 0 0,1 0-1 0 0,0 0 1 0 0,0-1 0 0 0,-1 1 0 0 0,1 0-1 0 0,0 0 1 0 0,0 0 0 0 0,-1 0 0 0 0,1 1-1 0 0,0-1 1 0 0,-1 0 0 0 0,1 0 0 0 0,0 0-1 0 0,0 1 1 0 0,-1-1 0 0 0,1 0 0 0 0,0 0-1 0 0,-1 1 1 0 0,1-1 0 0 0,-1 1 0 0 0,1-1-1 0 0,0 1 1 0 0,-1-1 0 0 0,1 1 0 0 0,-1-1-1 0 0,1 1 1 0 0,-1-1 0 0 0,1 1 0 0 0,-1 0-1 0 0,0-1 1 0 0,1 1 0 0 0,-1 0 0 0 0,0-1-1 0 0,0 1 1 0 0,1 0 0 0 0,-1-1 0 0 0,0 1-1 0 0,0 0 1 0 0,0 0 0 0 0,0-1 0 0 0,0 1-1 0 0,0 0 1 0 0,0 0 0 0 0,0-1 0 0 0,0 1-1 0 0,0 0 1 0 0,0-1 0 0 0,0 1 0 0 0,-1 0 16 0 0,-28 93 142 0 0,9-48-87 0 0,14-31-55 0 0,1 0 1 0 0,1-1-1 0 0,0 2 0 0 0,1-1 0 0 0,0 0 0 0 0,2 1 1 0 0,0-1-1 0 0,0 1 0 0 0,1-1 0 0 0,3 14 1 0 0,17 6-2789 0 0,-19-34 2593 0 0,0 0-1 0 0,0 0 1 0 0,0 0-1 0 0,0-1 1 0 0,0 1-1 0 0,0 0 1 0 0,0-1-1 0 0,0 1 1 0 0,0 0-1 0 0,0-1 0 0 0,0 1 1 0 0,0-1-1 0 0,0 0 1 0 0,0 1-1 0 0,0-1 1 0 0,1 0-1 0 0,-1 0 1 0 0,0 0-1 0 0,0 0 1 0 0,0 0-1 0 0,1 0 1 0 0,-1 0-1 0 0,0 0 1 0 0,0 0-1 0 0,0 0 1 0 0,1-1-1 0 0,-1 1 1 0 0,0 0-1 0 0,0-1 0 0 0,0 1 1 0 0,0-1-1 0 0,0 1 1 0 0,0-1-1 0 0,0 0 1 0 0,0 0-1 0 0,0 1 1 0 0,0-1-1 0 0,0 0 1 0 0,0 0-1 0 0,-1 0 1 0 0,1 0-1 0 0,0 0 1 0 0,0 0-1 0 0,-1 0 1 0 0,1 0-1 0 0,-1 0 1 0 0,1 0-1 0 0,-1 0 1 0 0,1-1 196 0 0,2-5-10312 0 0</inkml:trace>
  <inkml:trace contextRef="#ctx0" brushRef="#br0" timeOffset="1636.13">2559 78 10026 0 0,'0'0'3150'0'0,"0"0"-1618"0"0,0 0-529 0 0,0 0 42 0 0,0 0 9 0 0,0 0-59 0 0,0 0-125 0 0,0 0-142 0 0,0 0-104 0 0,0 0-65 0 0,0 0-67 0 0,0 0-77 0 0,0 31-60 0 0,0 100-70 0 0,-1-69-60 0 0,-3-1 0 0 0,-3 1 0 0 0,-3-1 0 0 0,-4 10-225 0 0,-7 38 41 0 0,-28 207-610 0 0,47-303 866 0 0,1 1-3639 0 0,0-25-1728 0 0,1 4 3482 0 0,0-8-2246 0 0,-3 4-1566 0 0,1 4 832 0 0</inkml:trace>
  <inkml:trace contextRef="#ctx0" brushRef="#br0" timeOffset="1872.183">2234 494 8338 0 0,'0'0'920'0'0,"0"0"-47"0"0,0 0 225 0 0,0 0 254 0 0,0 0 18 0 0,0 0-214 0 0,0 0-229 0 0,0 0-156 0 0,0 0-103 0 0,0 0-94 0 0,36 5-57 0 0,113 18-92 0 0,-9-18 341 0 0,15-11-436 0 0,-55-14-3075 0 0,-96 18 2217 0 0,16-4-1714 0 0,-10-1-3022 0 0,-8 0-2610 0 0</inkml:trace>
  <inkml:trace contextRef="#ctx0" brushRef="#br0" timeOffset="2122.853">1291 1 15819 0 0,'0'0'472'0'0,"0"0"-319"0"0,0 0-73 0 0,0 0 72 0 0,0 0-88 0 0,0 0-216 0 0,0 0-265 0 0,0 0-351 0 0,0 0-608 0 0,0 0-1449 0 0,0 0-8105 0 0</inkml:trace>
</inkml:ink>
</file>

<file path=ppt/ink/ink2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8.9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361 1 7466 0 0,'0'0'1060'0'0,"0"0"-111"0"0,0 0 9 0 0,0 0 141 0 0,0 0 84 0 0,-31 15-70 0 0,-99 50-157 0 0,29-1 426 0 0,90-55-1358 0 0,0 1 0 0 0,0 0 0 0 0,1 0 0 0 0,1 1 0 0 0,0 0 0 0 0,0 1 0 0 0,1 0 0 0 0,1 0 0 0 0,-2 4-24 0 0,8-15-5 0 0,1 0 0 0 0,-1 1 0 0 0,1-1 1 0 0,-1 0-1 0 0,1 0 0 0 0,-1 1 0 0 0,1-1 0 0 0,0 1 0 0 0,-1-1 0 0 0,1 0 0 0 0,0 1 0 0 0,0-1 0 0 0,0 0 0 0 0,0 1 1 0 0,0-1-1 0 0,0 1 0 0 0,1-1 0 0 0,-1 0 0 0 0,0 1 0 0 0,1-1 0 0 0,-1 0 0 0 0,1 1 0 0 0,0-1 0 0 0,-1 0 0 0 0,1 0 0 0 0,0 1 1 0 0,-1-1-1 0 0,1 0 0 0 0,0 0 0 0 0,0 0 0 0 0,0 0 0 0 0,0 0 0 0 0,0 0 0 0 0,0 0 0 0 0,1-1 0 0 0,-1 1 0 0 0,0 0 1 0 0,0-1-1 0 0,1 1 0 0 0,-1-1 0 0 0,0 1 0 0 0,1-1 0 0 0,-1 1 0 0 0,0-1 0 0 0,1 0 5 0 0,64 5 1207 0 0,-33-13-806 0 0,0-3 0 0 0,-1 0 0 0 0,-1-2 0 0 0,0-2 0 0 0,-1-1 0 0 0,0-1 0 0 0,-2-1 0 0 0,17-14-401 0 0,129-98 807 0 0,-199 190-1383 0 0,19-50 591 0 0,-24 41-11 0 0,3 1 1 0 0,2 2-1 0 0,2 0 1 0 0,2 2 0 0 0,3 0-1 0 0,2 1 1 0 0,0 16-5 0 0,2 192-180 0 0,18-231 166 0 0,1 0 0 0 0,2 0 0 0 0,1-1 0 0 0,2 0 0 0 0,1-1 1 0 0,5 7 13 0 0,-5-10 3 0 0,19 49-21 0 0,-102-145 2216 0 0,-192-219-3759 0 0,263 286 1559 0 0,0-1 1 0 0,0 0-1 0 0,0 0 1 0 0,1 0 0 0 0,-1 0-1 0 0,0 0 1 0 0,1-1 0 0 0,-1 1-1 0 0,1 0 1 0 0,0 0-1 0 0,-1 0 1 0 0,1 0 0 0 0,0 0-1 0 0,-1-1 1 0 0,1 1 0 0 0,0 0-1 0 0,0 0 1 0 0,0-1-1 0 0,0 1 1 0 0,0 0 0 0 0,1 0-1 0 0,-1 0 1 0 0,0-1 0 0 0,0 1-1 0 0,1 0 1 0 0,-1 0-1 0 0,1 0 1 0 0,-1 0 0 0 0,1 0-1 0 0,-1 0 1 0 0,1 0 0 0 0,0 0-1 0 0,0 0 1 0 0,-1 0-1 0 0,1 0 1 0 0,0 0 0 0 0,0 0-1 0 0,0 0 1 0 0,0 1 0 0 0,0-1-1 0 0,0 0 1 0 0,0 1-1 0 0,0-1 1 0 0,0 1 0 0 0,2-1 1 0 0,61-22-208 0 0,-51 19 220 0 0,226-67-2367 0 0,-176 46-5945 0 0,-47 18 3074 0 0,-3 2 152 0 0</inkml:trace>
</inkml:ink>
</file>

<file path=ppt/ink/ink2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39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0 299 520 0 0,'0'0'275'0'0,"0"0"185"0"0,0 0 423 0 0,0 0 445 0 0,0 0 258 0 0,0 0 65 0 0,0 0-111 0 0,0 0-210 0 0,0 0-62 0 0,0 0 35 0 0,0 0 77 0 0,0 0 77 0 0,0 0-25 0 0,5 11-88 0 0,19 35-136 0 0,-24-46-1169 0 0,1 1 0 0 0,-1 0 0 0 0,1-1-1 0 0,0 1 1 0 0,-1-1 0 0 0,1 1 0 0 0,0-1-1 0 0,-1 0 1 0 0,1 1 0 0 0,0-1 0 0 0,0 0 0 0 0,-1 1-1 0 0,1-1 1 0 0,0 0 0 0 0,0 0 0 0 0,-1 0-1 0 0,1 0 1 0 0,0 0 0 0 0,0 0 0 0 0,0 0-1 0 0,-1 0 1 0 0,1 0 0 0 0,0 0 0 0 0,0 0-1 0 0,0 0 1 0 0,-1 0 0 0 0,1-1 0 0 0,0 1 0 0 0,0 0-1 0 0,-1-1 1 0 0,1 1 0 0 0,0 0 0 0 0,-1-1-1 0 0,1 1 1 0 0,0-1 0 0 0,-1 1 0 0 0,1-1-1 0 0,0 0 1 0 0,-1 1 0 0 0,1-1 0 0 0,-1 1-1 0 0,0-1 1 0 0,1 0-39 0 0,3-2 244 0 0,25-21 246 0 0,-1-1 0 0 0,-1-1-1 0 0,-2-1 1 0 0,0-2 0 0 0,2-6-490 0 0,11-11 207 0 0,74-91 45 0 0,-118 181-1682 0 0,6-43 1429 0 0,-13 105-190 0 0,13-102 200 0 0,1-1-1 0 0,-1 0 1 0 0,1 1-1 0 0,0-1 1 0 0,0 0-1 0 0,0 0 1 0 0,0 0 0 0 0,0 0-1 0 0,1 0 1 0 0,-1 0-1 0 0,1 0 1 0 0,0 0 0 0 0,0 0-1 0 0,0-1 1 0 0,0 1-1 0 0,0-1 1 0 0,1 1-1 0 0,-1-1 1 0 0,1 0 0 0 0,-1 0-1 0 0,1 0 1 0 0,0 0-1 0 0,0-1 1 0 0,0 1 0 0 0,0-1-1 0 0,0 0 1 0 0,0 0-1 0 0,0 0 1 0 0,1 0-1 0 0,1 0-8 0 0,3 0 100 0 0,-1 1 0 0 0,1-2-1 0 0,0 1 1 0 0,0-1-1 0 0,-1-1 1 0 0,1 1-1 0 0,0-1 1 0 0,-1-1-1 0 0,1 1 1 0 0,0-1-1 0 0,-1-1 1 0 0,0 1-1 0 0,0-1 1 0 0,0-1-1 0 0,0 1 1 0 0,0-1-1 0 0,0 0 1 0 0,-1-1-1 0 0,0 0 1 0 0,0 0 0 0 0,0 0-1 0 0,-1 0 1 0 0,1-1-1 0 0,-1 0 1 0 0,-1 0-1 0 0,1 0 1 0 0,3-7-100 0 0,26-22-3022 0 0,-20 25-1411 0 0,0 3-3758 0 0,-8 4-1270 0 0</inkml:trace>
</inkml:ink>
</file>

<file path=ppt/ink/ink2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40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88 1776 0 0,'0'0'1189'0'0,"0"0"-1"0"0,0 0 96 0 0,0 0 190 0 0,0 0 155 0 0,0 0 24 0 0,0 0-103 0 0,0 0-200 0 0,0 0-216 0 0,0 0-186 0 0,0 0-122 0 0,0 0-79 0 0,20-9-82 0 0,65-32-50 0 0,42 7 1240 0 0,8 31-854 0 0,-131 3-994 0 0,0 1 0 0 0,-1 0 1 0 0,1 0-1 0 0,0 0 0 0 0,0 0 0 0 0,-1 1 0 0 0,1-1 0 0 0,-1 1 0 0 0,1 0 0 0 0,-1 0 0 0 0,0 0 0 0 0,0 1 0 0 0,0-1 0 0 0,0 1 0 0 0,0 0 0 0 0,0-1 0 0 0,-1 1 0 0 0,1 0 0 0 0,-1 1 0 0 0,0-1 0 0 0,0 0 0 0 0,0 1 0 0 0,-1-1 0 0 0,1 1 0 0 0,-1 0 0 0 0,0-1 0 0 0,1 1 0 0 0,-2 0 0 0 0,1 0 0 0 0,0 0 0 0 0,-1 0 0 0 0,0-1 0 0 0,0 1 0 0 0,0 0 0 0 0,0 0 0 0 0,-1 0 0 0 0,1 0 0 0 0,-1 0 0 0 0,0 0 0 0 0,0-1 0 0 0,-1 1 0 0 0,1 0 0 0 0,-1-1 0 0 0,0 1 0 0 0,0-1 0 0 0,0 2-7 0 0,-17 25-11 0 0,-1 0 1 0 0,-1-2-1 0 0,-2 0 0 0 0,0-1 1 0 0,-2-1-1 0 0,-1-2 0 0 0,-9 6 11 0 0,-38 39-35 0 0,44-41 48 0 0,22-23-16 0 0,-1 1 0 0 0,2 0 0 0 0,-1 0 0 0 0,1 1 0 0 0,0 0-1 0 0,0 0 1 0 0,0 0 0 0 0,1 1 0 0 0,1 0 0 0 0,-1 0 0 0 0,1 0 0 0 0,0 1 0 0 0,1-1 0 0 0,0 1 0 0 0,1 0 0 0 0,-1 0 0 0 0,0 7 3 0 0,3-12 20 0 0,1 0 0 0 0,-1 0 0 0 0,0 0-1 0 0,1 1 1 0 0,0-1 0 0 0,0 0 0 0 0,0 0 0 0 0,1-1 0 0 0,-1 1 0 0 0,1 0 0 0 0,0 0 0 0 0,0-1 0 0 0,0 1 0 0 0,0-1 0 0 0,1 1-1 0 0,0-1 1 0 0,-1 0 0 0 0,1 0 0 0 0,0 0 0 0 0,0-1 0 0 0,1 1 0 0 0,-1-1 0 0 0,1 1 0 0 0,-1-1 0 0 0,1 0 0 0 0,0-1 0 0 0,-1 1-1 0 0,1-1 1 0 0,0 1 0 0 0,1-1-20 0 0,13 4 146 0 0,0-1-1 0 0,1 0 0 0 0,-1-1 1 0 0,1-1-1 0 0,0-1 0 0 0,0-1 1 0 0,0-1-1 0 0,-1 0 1 0 0,5-2-146 0 0,189-44-1254 0 0,-160 35-1814 0 0,-19 3-5066 0 0,-17 5-2374 0 0</inkml:trace>
</inkml:ink>
</file>

<file path=ppt/ink/ink2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0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418 1 6209 0 0,'0'0'2083'0'0,"0"0"-420"0"0,0 0-302 0 0,0 0-149 0 0,0 0-70 0 0,0 0-53 0 0,0 0-101 0 0,0 0-106 0 0,0 0-143 0 0,0 0-198 0 0,0 0-181 0 0,-27 0-137 0 0,-85 2-96 0 0,108-2-122 0 0,1 0 0 0 0,-1 0 1 0 0,0 0-1 0 0,0 1 0 0 0,0 0 1 0 0,1 0-1 0 0,-1 0 1 0 0,0 0-1 0 0,1 0 0 0 0,-1 0 1 0 0,1 1-1 0 0,-1 0 0 0 0,1 0 1 0 0,0 0-1 0 0,-1 0 0 0 0,1 0 1 0 0,0 1-1 0 0,0 0-5 0 0,-7 6 13 0 0,-5 0-36 0 0,1 0 1 0 0,0 1-1 0 0,0 1 0 0 0,1 0 0 0 0,0 1 1 0 0,1 1-1 0 0,1-1 0 0 0,0 2 0 0 0,0 0 1 0 0,2 0-1 0 0,-1 1 0 0 0,2 0 0 0 0,0 0 1 0 0,1 1-1 0 0,1 0 0 0 0,0 0 1 0 0,1 1-1 0 0,1 0 0 0 0,0 0 0 0 0,1 0 1 0 0,1 0-1 0 0,1 4 23 0 0,1-18-9 0 0,1 1 0 0 0,-1-1 0 0 0,1 0 0 0 0,0 1 0 0 0,0-1 0 0 0,0 0 0 0 0,0 1 0 0 0,1-1 0 0 0,-1 0 0 0 0,1 0 0 0 0,0 0 0 0 0,0 0 0 0 0,0 0 0 0 0,0-1 0 0 0,1 1 0 0 0,-1-1 0 0 0,1 1 0 0 0,-1-1 0 0 0,1 0 0 0 0,0 0 0 0 0,0 0 0 0 0,0 0 0 0 0,0 0 0 0 0,0-1 0 0 0,1 0 0 0 0,-1 1 0 0 0,0-1 0 0 0,1 0 0 0 0,2 0 9 0 0,2 1 71 0 0,0-1 0 0 0,0 0 0 0 0,0 0 0 0 0,0 0-1 0 0,0-1 1 0 0,0-1 0 0 0,0 1 0 0 0,0-1 0 0 0,0-1 0 0 0,0 1 0 0 0,0-1-1 0 0,4-2-70 0 0,16-10 273 0 0,-1-2-1 0 0,-1 0 1 0 0,0-2-1 0 0,-1 0 0 0 0,-1-2 1 0 0,-1-1-1 0 0,-1-1 1 0 0,0-1-1 0 0,10-15-272 0 0,-23 27 37 0 0,126-157 523 0 0,-135 168-580 0 0,0 0 1 0 0,0 1-1 0 0,0-1 1 0 0,0 0-1 0 0,0 1 1 0 0,0-1-1 0 0,0 0 1 0 0,0 1-1 0 0,0-1 1 0 0,0 1-1 0 0,0-1 1 0 0,0 0-1 0 0,0 1 1 0 0,0-1-1 0 0,0 0 1 0 0,0 1-1 0 0,0-1 1 0 0,1 0-1 0 0,-1 1 1 0 0,0-1-1 0 0,0 0 1 0 0,0 1-1 0 0,1-1 1 0 0,-1 0-1 0 0,0 1 1 0 0,0-1-1 0 0,1 0 1 0 0,-1 0-1 0 0,0 1 1 0 0,1-1-1 0 0,-1 0 1 0 0,0 0-1 0 0,1 0 0 0 0,-1 0 1 0 0,0 1-1 0 0,1-1 1 0 0,-1 0-1 0 0,0 0 1 0 0,1 0-1 0 0,-1 0 1 0 0,0 0-1 0 0,1 0 1 0 0,-1 0-1 0 0,1 0 1 0 0,-1 0-1 0 0,0 0 1 0 0,1 0-1 0 0,-1 0 1 0 0,0 0-1 0 0,1 0 1 0 0,-1 0-1 0 0,0 0 1 0 0,1-1-1 0 0,-1 1 1 0 0,0 0-1 0 0,1 0 1 0 0,-1 0-1 0 0,0 0 1 0 0,1-1-1 0 0,-1 1 1 0 0,0 0-1 0 0,1-1 20 0 0,4 23-80 0 0,15 25-3 0 0,-3 1-1 0 0,-1 0 0 0 0,-3 1 0 0 0,-1 1 0 0 0,-3 0 0 0 0,-2 0 0 0 0,-2 0 1 0 0,-3 28 83 0 0,-2-72-16 0 0,2 19-23 0 0,-2-1 0 0 0,0 1 0 0 0,-2 0 0 0 0,-1-1 0 0 0,-1 0 0 0 0,-1 1 0 0 0,-1-1 0 0 0,-1-1 0 0 0,-1 1 0 0 0,-2 3 39 0 0,6-16-60 0 0,-1 1 0 0 0,0-1 1 0 0,-1 0-1 0 0,0-1 0 0 0,0 1 0 0 0,-1-1 0 0 0,0-1 0 0 0,-1 1 1 0 0,0-1-1 0 0,-1 0 0 0 0,0-1 0 0 0,0 0 0 0 0,-1-1 0 0 0,0 0 1 0 0,0 0-1 0 0,0-1 0 0 0,-1 0 0 0 0,0-1 0 0 0,0 0 0 0 0,-1-1 1 0 0,0 0-1 0 0,1-1 0 0 0,-12 2 60 0 0,22-5 16 0 0,-1 0 0 0 0,0 0 0 0 0,0 0 0 0 0,1 0 0 0 0,-1 0 0 0 0,0 0 0 0 0,1 0 0 0 0,-1-1 0 0 0,0 1 0 0 0,1-1 0 0 0,-1 0 0 0 0,0 1 0 0 0,1-1 0 0 0,-1 0 0 0 0,1 0 0 0 0,0 0 0 0 0,-1 0 1 0 0,1 0-1 0 0,0 0 0 0 0,-1 0 0 0 0,1 0 0 0 0,0-1 0 0 0,0 1 0 0 0,0 0 0 0 0,0-1 0 0 0,0 1 0 0 0,0-1 0 0 0,1 1 0 0 0,-1-1 0 0 0,0 1 0 0 0,1-1 0 0 0,-1 0 0 0 0,1 1 0 0 0,-1-1 0 0 0,1 0 0 0 0,0 0 0 0 0,0 1 0 0 0,0-1 0 0 0,0 0 0 0 0,0 1 0 0 0,0-2-16 0 0,0-12 40 0 0,1 1-1 0 0,1-1 1 0 0,0 0-1 0 0,1 0 1 0 0,0 1-1 0 0,1 0 1 0 0,1-1-1 0 0,0 1 0 0 0,1 1 1 0 0,0-1-1 0 0,1 1 1 0 0,3-4-40 0 0,38-68 57 0 0,2 3 1 0 0,5 1 0 0 0,3 3-1 0 0,46-46-57 0 0,-98 117 4 0 0,24-25 61 0 0,-2-1 1 0 0,-1-1 0 0 0,-2-1 0 0 0,-1-1 0 0 0,-2-2-66 0 0,-16 21 280 0 0,-5 15-98 0 0,-1 2-15 0 0,0 0-36 0 0,0 0-66 0 0,-5 23-512 0 0,0 125 362 0 0,39-58-8 0 0,-32-87 115 0 0,-1 0 1 0 0,1 1-1 0 0,0-2 1 0 0,0 1-1 0 0,0 0 1 0 0,1 0-1 0 0,-1-1 1 0 0,1 1-1 0 0,-1-1 1 0 0,1 0-1 0 0,0 0 1 0 0,0 0-1 0 0,0 0 1 0 0,0 0-1 0 0,0 0 1 0 0,0-1-1 0 0,1 0 1 0 0,-1 0-1 0 0,1 0 1 0 0,-1 0-1 0 0,0 0 1 0 0,1 0-1 0 0,-1-1 1 0 0,1 0 0 0 0,0 0-1 0 0,-1 0 1 0 0,1 0-1 0 0,-1 0 1 0 0,1-1-1 0 0,-1 0 1 0 0,1 1-1 0 0,-1-1 1 0 0,0-1-1 0 0,1 1 1 0 0,-1 0-1 0 0,0-1 1 0 0,0 1-1 0 0,0-1 1 0 0,0 0-1 0 0,0 0 1 0 0,0-1-1 0 0,-1 1 1 0 0,2-1-23 0 0,16-23 168 0 0,0-1-1 0 0,-2-1 1 0 0,-1 0 0 0 0,-1-2 0 0 0,2-7-168 0 0,9-4-59 0 0,-27 41-29 0 0,0 0-59 0 0,0 0-123 0 0,1 19-973 0 0,0-7 1149 0 0,28 148-318 0 0,-27-156 469 0 0,0-1 0 0 0,-1 1-1 0 0,1-1 1 0 0,0 0 0 0 0,1 0 0 0 0,-1 0-1 0 0,1 0 1 0 0,-1 0 0 0 0,1 0 0 0 0,0-1-1 0 0,0 1 1 0 0,0-1 0 0 0,0 0-1 0 0,1 0 1 0 0,-1 0 0 0 0,0 0 0 0 0,1-1-1 0 0,0 1 1 0 0,-1-1 0 0 0,1 0 0 0 0,0 0-1 0 0,-1 0 1 0 0,1-1 0 0 0,0 1 0 0 0,0-1-1 0 0,0 0 1 0 0,0 0 0 0 0,-1 0 0 0 0,1-1-1 0 0,0 1 1 0 0,0-1 0 0 0,0 0-1 0 0,-1 0 1 0 0,1 0 0 0 0,0 0 0 0 0,-1-1-1 0 0,1 0 1 0 0,-1 1 0 0 0,0-1 0 0 0,1-1-1 0 0,-1 1 1 0 0,0 0 0 0 0,0-1 0 0 0,-1 1-1 0 0,1-1 1 0 0,2-2-57 0 0,21-26 571 0 0,-1-1 0 0 0,-2-1 0 0 0,0-1 0 0 0,-3-1 0 0 0,9-22-571 0 0,-16 33 52 0 0,29-57-598 0 0,-41 78 339 0 0,-1 3-4787 0 0,0-1-5283 0 0,0 5 1272 0 0</inkml:trace>
</inkml:ink>
</file>

<file path=ppt/ink/ink2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1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0 237 4169 0 0,'0'0'2871'0'0,"0"0"-897"0"0,0 0 84 0 0,0 0 256 0 0,0 0-105 0 0,0 0-300 0 0,0 0-310 0 0,0 0-280 0 0,0 0-272 0 0,34-7-241 0 0,107-25-196 0 0,-134 31-514 0 0,0 0 1 0 0,0 0-1 0 0,0-1 1 0 0,0 0-1 0 0,0 0 0 0 0,-1-1 1 0 0,1 0-1 0 0,-1 0 1 0 0,1 0-1 0 0,-1-1 1 0 0,0 0-1 0 0,0 0 1 0 0,3-4-97 0 0,4-4 222 0 0,-8 9-165 0 0,-1-1-1 0 0,1 1 1 0 0,-1-1-1 0 0,0-1 1 0 0,0 1-1 0 0,0 0 1 0 0,-1-1 0 0 0,0 0-1 0 0,0 0 1 0 0,0 0-1 0 0,0 0 1 0 0,-1 0-1 0 0,0-1 1 0 0,0 1-1 0 0,0-1 1 0 0,-1 0-1 0 0,0 1 1 0 0,0-1 0 0 0,0 0-1 0 0,-1 0-56 0 0,-2 2-141 0 0,0 1 0 0 0,-1 0 0 0 0,0 0 1 0 0,1 1-1 0 0,-1-1 0 0 0,0 0 0 0 0,0 1 0 0 0,-1-1 0 0 0,1 1 0 0 0,0 0 0 0 0,-1 0 0 0 0,1 1 0 0 0,-1-1 0 0 0,0 1 1 0 0,0 0-1 0 0,1 0 0 0 0,-1 0 0 0 0,0 0 0 0 0,0 0 0 0 0,0 1 0 0 0,0 0 0 0 0,0 0 0 0 0,0 0 0 0 0,0 0 1 0 0,0 1-1 0 0,0-1 0 0 0,0 1 0 0 0,1 0 0 0 0,-4 1 141 0 0,-6 2-259 0 0,0 1 0 0 0,0 0-1 0 0,0 1 1 0 0,1 0 0 0 0,0 1 0 0 0,0 1 0 0 0,1 0-1 0 0,-1 0 1 0 0,2 1 0 0 0,-1 0 0 0 0,1 1 0 0 0,1 1-1 0 0,0-1 1 0 0,-4 8 259 0 0,6-10-43 0 0,1 0 0 0 0,1 0 0 0 0,-1 1 0 0 0,2 0 0 0 0,-1 0 0 0 0,1 1-1 0 0,0-1 1 0 0,1 1 0 0 0,0 0 0 0 0,1 0 0 0 0,0 0 0 0 0,0 0 0 0 0,1 0 0 0 0,1 1 0 0 0,-1-1 0 0 0,2 7 43 0 0,1-11-5 0 0,1-1 1 0 0,0 0-1 0 0,0 0 1 0 0,0 0 0 0 0,0-1-1 0 0,1 1 1 0 0,0-1-1 0 0,0 0 1 0 0,0 0 0 0 0,0 0-1 0 0,1 0 1 0 0,-1-1 0 0 0,1 0-1 0 0,0 0 1 0 0,0 0-1 0 0,0 0 1 0 0,1-1 0 0 0,-1 0-1 0 0,0 0 1 0 0,1 0-1 0 0,-1-1 1 0 0,1 0 0 0 0,0 0-1 0 0,0 0 1 0 0,-1-1-1 0 0,1 0 1 0 0,2 0 4 0 0,13 1-459 0 0,0-2 0 0 0,-1 0-1 0 0,1-1 1 0 0,0-1 0 0 0,-1-1 0 0 0,0 0-1 0 0,0-2 1 0 0,0-1 0 0 0,12-5 459 0 0,39-14-6655 0 0,-48 18 474 0 0</inkml:trace>
</inkml:ink>
</file>

<file path=ppt/ink/ink2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1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204 0 13051 0 0,'0'0'1684'0'0,"0"0"-272"0"0,0 0-90 0 0,0 0-114 0 0,0 0-143 0 0,0 0-180 0 0,0 0-190 0 0,0 0-168 0 0,-31 19-162 0 0,-94 59-132 0 0,100-64-167 0 0,3 5 101 0 0,21-13-183 0 0,2-3-21 0 0,0-1 1 0 0,0 1 0 0 0,0-1 0 0 0,0 0-1 0 0,0 1 1 0 0,1-1 0 0 0,-1 0-1 0 0,1 0 1 0 0,-1 0 0 0 0,1 0 0 0 0,0 0-1 0 0,0-1 1 0 0,0 1 0 0 0,0 0 0 0 0,0-1-1 0 0,0 1 1 0 0,0-1 0 0 0,0 0 0 0 0,0 0-1 0 0,1 0 1 0 0,-1 0 0 0 0,1 0 0 0 0,-1 0-1 0 0,1-1 1 0 0,-1 1 0 0 0,1-1 0 0 0,-1 0-1 0 0,1 1 1 0 0,1-1 36 0 0,2 1-26 0 0,34 10-1 0 0,-24-8 41 0 0,0 0 0 0 0,0 2 0 0 0,-1 0 0 0 0,0 0 1 0 0,1 2-1 0 0,-2 0 0 0 0,1 0 0 0 0,-1 2 0 0 0,0-1 0 0 0,-1 2 0 0 0,8 7-14 0 0,-18-14 50 0 0,-1 0-1 0 0,1 0 1 0 0,-1 0-1 0 0,0 1 1 0 0,0-1-1 0 0,0 1 1 0 0,0 0-1 0 0,-1-1 1 0 0,1 1-1 0 0,-1 0 1 0 0,0 0 0 0 0,0 0-1 0 0,-1 0 1 0 0,1 0-1 0 0,-1 0 1 0 0,0 0-1 0 0,0 0 1 0 0,0 0-1 0 0,0 0 1 0 0,-1 0 0 0 0,0 0-1 0 0,0 0 1 0 0,0 0-1 0 0,0 0 1 0 0,0 0-1 0 0,-1 0 1 0 0,0-1-1 0 0,0 1 1 0 0,0-1 0 0 0,0 1-1 0 0,0-1 1 0 0,-2 2-50 0 0,-5 5 4 0 0,1-1 0 0 0,-2 0 0 0 0,1 0 0 0 0,-1-1 0 0 0,0-1 0 0 0,-1 0 0 0 0,1 0 1 0 0,-1-1-1 0 0,-1 0 0 0 0,1-1 0 0 0,-11 4-4 0 0,-30 5-3059 0 0,-4-6-4394 0 0,41-5-2563 0 0</inkml:trace>
</inkml:ink>
</file>

<file path=ppt/ink/ink2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2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15995 0 0,'0'0'1177'0'0,"0"0"-537"0"0,0 0-256 0 0,0 0 0 0 0,0 0-24 0 0,0 0-88 0 0,0 0-144 0 0,0 0-216 0 0,0 0-144 0 0,0 0-88 0 0,0 0-96 0 0,0 0-136 0 0,0 0-248 0 0,46 18-489 0 0,-34-14-991 0 0,-4-1-2049 0 0,1-3-4705 0 0</inkml:trace>
</inkml:ink>
</file>

<file path=ppt/ink/ink2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5:55.9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81 99 7298 0 0,'0'0'1351'0'0,"0"0"-106"0"0,0 0-23 0 0,0 0 50 0 0,0 0-68 0 0,0 0-176 0 0,0 0-299 0 0,0 0-287 0 0,0 0-122 0 0,0 0-106 0 0,0 0-70 0 0,-8 7 11 0 0,3-1-109 0 0,-1 0 0 0 0,1 0 0 0 0,0 0 0 0 0,1 0 1 0 0,-1 1-1 0 0,1 0 0 0 0,0 0 0 0 0,1 0 0 0 0,0 1 0 0 0,0-1 1 0 0,-1 5-47 0 0,-1 6 36 0 0,0 1 0 0 0,1-1 1 0 0,1 1-1 0 0,1 0 0 0 0,0-1 1 0 0,1 1-1 0 0,2 0 1 0 0,-1 0-1 0 0,2 0 0 0 0,1 0 1 0 0,0-1-1 0 0,2 1 0 0 0,0-1 1 0 0,0 0-1 0 0,2 0 0 0 0,0-1 1 0 0,2 0-1 0 0,-1 0 0 0 0,9 10-36 0 0,-13-23 58 0 0,0 1-1 0 0,1-1 1 0 0,0 1-1 0 0,0-1 1 0 0,0-1-1 0 0,0 1 1 0 0,1-1-1 0 0,-1 0 1 0 0,1 0-1 0 0,0 0 1 0 0,0-1-1 0 0,0 0 1 0 0,0 0-1 0 0,0-1 1 0 0,0 0-1 0 0,1 0 1 0 0,-1 0-1 0 0,0-1 0 0 0,1 1 1 0 0,-1-2-1 0 0,0 1 1 0 0,1-1-1 0 0,-1 0 1 0 0,0 0-1 0 0,0-1 1 0 0,0 1-1 0 0,0-1 1 0 0,0-1-1 0 0,0 1 1 0 0,0-1-1 0 0,3-2-57 0 0,20-16 335 0 0,0-1-1 0 0,-2-1 1 0 0,0-2-1 0 0,-2 0 1 0 0,-1-2-1 0 0,-1 0 0 0 0,-1-2 1 0 0,-1 0-1 0 0,-2-2 1 0 0,1-5-335 0 0,-10 22 62 0 0,-2-1 0 0 0,0 0 0 0 0,0-1 0 0 0,-2 0 0 0 0,0 0 1 0 0,-1 0-1 0 0,0-1 0 0 0,-1 0 0 0 0,-1 0 0 0 0,-1 0 0 0 0,0 0 0 0 0,-2 0 0 0 0,1 0 0 0 0,-3-12-62 0 0,-29-11-1613 0 0,31 39 1377 0 0,-1 1 0 0 0,0-1-1 0 0,0 1 1 0 0,0-1 0 0 0,0 1 0 0 0,0-1 0 0 0,0 1 0 0 0,0 0-1 0 0,0 0 1 0 0,-1-1 0 0 0,1 1 0 0 0,0 0 0 0 0,0 0-1 0 0,0 0 1 0 0,0 0 0 0 0,0 0 0 0 0,0 0 0 0 0,0 1-1 0 0,0-1 1 0 0,0 0 0 0 0,0 0 0 0 0,0 1 0 0 0,0-1 0 0 0,0 1-1 0 0,0-1 1 0 0,0 1 0 0 0,0-1 0 0 0,0 1 0 0 0,0 0-1 0 0,0-1 1 0 0,0 1 0 0 0,1 0 0 0 0,-1 0 0 0 0,0 0 0 0 0,0-1-1 0 0,1 1 1 0 0,-1 0 0 0 0,1 0 0 0 0,-1 0 0 0 0,1 0-1 0 0,-1 0 1 0 0,1 1 236 0 0,-6 11-5361 0 0,1-4-1563 0 0</inkml:trace>
  <inkml:trace contextRef="#ctx0" brushRef="#br0" timeOffset="554.592">1108 43 4273 0 0,'0'0'1559'0'0,"0"0"-100"0"0,0 0 147 0 0,0 0 237 0 0,0 0 96 0 0,0 0-115 0 0,0 0-282 0 0,0 0-311 0 0,0 0-252 0 0,0 0-219 0 0,0 0-179 0 0,0 0-154 0 0,0 0-158 0 0,-15-7-95 0 0,-50-24-32 0 0,62 31-134 0 0,1-1-1 0 0,0 1 1 0 0,0-1-1 0 0,0 1 1 0 0,-1 0-1 0 0,1 0 1 0 0,0 0-1 0 0,0 0 0 0 0,-1 0 1 0 0,1 0-1 0 0,0 1 1 0 0,0-1-1 0 0,-1 1 1 0 0,1-1-1 0 0,0 1 1 0 0,0 0-1 0 0,0 0 0 0 0,0 0 1 0 0,0 0-1 0 0,0 0 1 0 0,0 0-1 0 0,0 1 1 0 0,1-1-1 0 0,-1 1 1 0 0,-1 0-8 0 0,-4 4 27 0 0,-11 7 38 0 0,7-7-50 0 0,1 0 0 0 0,0 1 0 0 0,0 0 0 0 0,1 1 0 0 0,0 0 0 0 0,0 1 0 0 0,1-1 0 0 0,0 2-1 0 0,1-1 1 0 0,0 1 0 0 0,-4 7-15 0 0,10-14-13 0 0,0 0 0 0 0,0 0 0 0 0,0 0 0 0 0,0 0 0 0 0,0 0 0 0 0,1 0 0 0 0,0 1 0 0 0,-1-1 0 0 0,1 0 0 0 0,0 0 0 0 0,0 0 0 0 0,1 1 0 0 0,-1-1 0 0 0,1 0 0 0 0,0 0 0 0 0,0 0 0 0 0,0 0 0 0 0,0 0 0 0 0,0 0 0 0 0,0 0 0 0 0,1 0 0 0 0,0-1 0 0 0,-1 1 0 0 0,1 0 0 0 0,0-1 0 0 0,0 1 0 0 0,1-1 0 0 0,-1 0 0 0 0,1 1 13 0 0,82 52-492 0 0,-63-43 456 0 0,2 0 31 0 0,-18-10 4 0 0,-1-1 0 0 0,0 1 0 0 0,0 0-1 0 0,0 1 1 0 0,0 0 0 0 0,-1-1 0 0 0,1 1 0 0 0,-1 1 0 0 0,0-1 0 0 0,1 1 0 0 0,-1 0 0 0 0,-1-1 0 0 0,1 2 0 0 0,-1-1 0 0 0,1 0 0 0 0,-1 1-1 0 0,-1 0 1 0 0,1-1 0 0 0,-1 1 0 0 0,1 0 0 0 0,-1 0 0 0 0,-1 1 0 0 0,1-1 0 0 0,0 5 1 0 0,-2-3 56 0 0,-1 1-1 0 0,0 0 1 0 0,0 0 0 0 0,-1-1 0 0 0,0 1-1 0 0,0-1 1 0 0,-1 1 0 0 0,1-1-1 0 0,-2 0 1 0 0,1 0 0 0 0,-1 0-1 0 0,0 0 1 0 0,-1-1 0 0 0,1 0 0 0 0,-1 0-1 0 0,-1 0 1 0 0,1 0 0 0 0,-5 3-56 0 0,-120 78 341 0 0,124-83-404 0 0,-1-1-1 0 0,0 0 0 0 0,0 0 0 0 0,0 0 1 0 0,0-1-1 0 0,0 0 0 0 0,0-1 1 0 0,0 0-1 0 0,-1 0 0 0 0,1 0 0 0 0,0-1 1 0 0,-1 0-1 0 0,-6-1 64 0 0,1-12-2875 0 0,12-3-6123 0 0,1 9 240 0 0</inkml:trace>
</inkml:ink>
</file>

<file path=ppt/ink/ink2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6:50.11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16 192 0 0 0,'0'0'215'0'0,"0"0"408"0"0,0 0 79 0 0,0 0-78 0 0,0 0-150 0 0,0 0-158 0 0,0 0-143 0 0,0 0-135 0 0,0 0-72 0 0,0 0 8 0 0,-3-10 44 0 0,-9-33 65 0 0,12 42-19 0 0,0 0 0 0 0,0 0 1 0 0,0 1-1 0 0,1-1 0 0 0,-1 0 0 0 0,0 0 1 0 0,1 0-1 0 0,-1 0 0 0 0,1 0 0 0 0,-1 0 0 0 0,1 1 1 0 0,-1-1-1 0 0,1 0 0 0 0,-1 0 0 0 0,1 1 1 0 0,0-1-1 0 0,-1 0 0 0 0,1 1 0 0 0,0-1 0 0 0,0 1 1 0 0,0-1-1 0 0,-1 1 0 0 0,1-1 0 0 0,0 1 1 0 0,0 0-1 0 0,0-1 0 0 0,0 1 0 0 0,0 0 0 0 0,0 0 1 0 0,0-1-1 0 0,0 1 0 0 0,0 0 0 0 0,-1 0 1 0 0,1 0-1 0 0,0 0 0 0 0,0 0 0 0 0,0 0 0 0 0,0 1 1 0 0,0-1-1 0 0,0 0 0 0 0,0 0 0 0 0,0 1 1 0 0,0-1-1 0 0,0 1 0 0 0,-1-1 0 0 0,1 1 0 0 0,0-1 1 0 0,0 1-1 0 0,0-1 0 0 0,-1 1 0 0 0,1 0-64 0 0,39 11 581 0 0,1-2-1 0 0,0-2 0 0 0,0-2 0 0 0,1-1 0 0 0,0-2 0 0 0,-1-2 0 0 0,1-2 0 0 0,17-3-580 0 0,283-32 1574 0 0,92 10-1002 0 0,-216 17 719 0 0,74-17-1291 0 0,-96 7 388 0 0,42 6-205 0 0,70 7 169 0 0,-167 2 7 0 0,76-7 1 0 0,64 0 9 0 0,223 7 133 0 0,-53 15-190 0 0,175-11 52 0 0,-87 11 95 0 0,10-11-54 0 0,-329-11-242 0 0,-81 3-99 0 0,-73 5-102 0 0,-66 3 30 0 0,0 0 11 0 0,0 0-28 0 0,0 0-15 0 0,0 0 0 0 0,0 0 25 0 0,0 0 6 0 0,0 0-2 0 0,0 0 15 0 0,0 0 7 0 0,0 0 5 0 0,0 0-19 0 0,0 0 0 0 0,0 0 17 0 0,0 0-14 0 0,0 0 1 0 0,0 0-12 0 0,0 0 2 0 0,0 0 0 0 0,0 0-7 0 0,0 0-8 0 0,0 0-7 0 0,0 0 2 0 0,0 0 6 0 0,0 0-16 0 0,0 0-17 0 0,0 0-16 0 0,0 0-20 0 0,0 0-17 0 0,0 0 44 0 0,0 0 21 0 0,0 0-3 0 0,0 0 0 0 0,0 0 9 0 0,0 0 13 0 0,0 0 12 0 0,0 0-6 0 0,0 0 13 0 0,0 0 8 0 0,0 0-19 0 0,0 0 42 0 0,0 0 5 0 0,0 0-8 0 0,0 0 33 0 0,0 0-15 0 0,0 0 4 0 0,0 0 19 0 0,0 0-10 0 0,0 0 2 0 0,0 0 2 0 0,0 0 2 0 0,0 0-12 0 0,0 0 6 0 0,0 0-2 0 0,0 0-17 0 0,0 0 12 0 0,0 0-18 0 0,0 0-11 0 0,0 0 2 0 0,0 0 2 0 0,0 0-24 0 0,0 0 10 0 0,0 0-18 0 0,0 0-27 0 0,27 7-3318 0 0,19 49-9509 0 0,-40-46 10455 0 0</inkml:trace>
</inkml:ink>
</file>

<file path=ppt/ink/ink2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6:55.007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6 66 0 0 0,'0'0'424'0'0,"0"0"164"0"0,0 0 51 0 0,0 0-6 0 0,0 0 53 0 0,0 0 63 0 0,0 0 74 0 0,0 0 28 0 0,0 0-40 0 0,-1-10-80 0 0,-4-46 1445 0 0,13 469-137 0 0,-8 200-1620 0 0,31-126-191 0 0,-29-447-329 0 0,-1-21-2191 0 0,0-2-5018 0 0,-1-16 5216 0 0</inkml:trace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02.3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183 498 4241 0 0,'0'0'2142'0'0,"0"0"-1041"0"0,0 0-82 0 0,0 0 392 0 0,0 0 309 0 0,0 0 60 0 0,0 0-137 0 0,0 0-171 0 0,0 0-199 0 0,0 0-198 0 0,32-17-182 0 0,102-58-159 0 0,-56 19 364 0 0,-61 39-974 0 0,-2-1 0 0 0,1 0 0 0 0,-2-1 1 0 0,-1-1-1 0 0,0 0 0 0 0,-2-1 0 0 0,0 0 0 0 0,-1-1 0 0 0,-1 0 0 0 0,-1-1 1 0 0,3-19-125 0 0,-8-26-168 0 0,-5 66 109 0 0,1 1 0 0 0,-1-1 0 0 0,1 1 0 0 0,-1-1 0 0 0,0 1 0 0 0,1 0 1 0 0,-1 0-1 0 0,0 0 0 0 0,0 0 0 0 0,0 0 0 0 0,0 0 0 0 0,0 0 0 0 0,0 1 1 0 0,0-1-1 0 0,0 1 0 0 0,0-1 0 0 0,0 1 0 0 0,0 0 0 0 0,0 0 1 0 0,0 0-1 0 0,0 0 0 0 0,0 0 0 0 0,-1 0 0 0 0,1 0 0 0 0,0 1 0 0 0,0-1 1 0 0,0 1-1 0 0,0 0 0 0 0,0-1 0 0 0,0 1 0 0 0,0 0 0 0 0,1 0 0 0 0,-1 0 1 0 0,0 1-1 0 0,0-1 0 0 0,1 0 0 0 0,-1 1 0 0 0,1-1 0 0 0,-1 1 59 0 0,-7 12-94 0 0,0 0-1 0 0,1 1 0 0 0,1 0 0 0 0,1 0 0 0 0,0 1 1 0 0,1-1-1 0 0,0 1 0 0 0,2 1 0 0 0,0-1 0 0 0,0 0 1 0 0,2 1-1 0 0,0-1 0 0 0,1 10 95 0 0,-1-14-49 0 0,-13 447-2965 0 0,-24 16-10456 0 0,12-274 11843 0 0,19-154 2015 0 0,-2 0 0 0 0,-1-1 0 0 0,-3-1 0 0 0,-1 0 0 0 0,-3 0 0 0 0,-1-2-1 0 0,-10 14-387 0 0,23-49 607 0 0,-1 1-1 0 0,0-1 1 0 0,0 0-1 0 0,-1 0 0 0 0,0 0 1 0 0,-1-1-1 0 0,1-1 1 0 0,-1 1-1 0 0,-1-1 0 0 0,1 0 1 0 0,-4 1-607 0 0,10-6 205 0 0,-1 1 0 0 0,0-1 0 0 0,0 0 0 0 0,0 1 1 0 0,0-1-1 0 0,0 0 0 0 0,0-1 0 0 0,0 1 0 0 0,-1-1 0 0 0,1 1 1 0 0,0-1-1 0 0,0 0 0 0 0,0 0 0 0 0,0 0 0 0 0,-1-1 0 0 0,1 1 1 0 0,0-1-1 0 0,0 1 0 0 0,0-1 0 0 0,0 0 0 0 0,0-1 0 0 0,0 1 1 0 0,0 0-1 0 0,0-1 0 0 0,1 1 0 0 0,-1-1 0 0 0,0 0 0 0 0,1 0 1 0 0,-1 0-1 0 0,1 0 0 0 0,0-1 0 0 0,0 1 0 0 0,0-1 0 0 0,0 1 1 0 0,0-1-1 0 0,-1-2-205 0 0,-6-14 344 0 0,1-1 1 0 0,1 0-1 0 0,1 0 0 0 0,1-1 1 0 0,0 1-1 0 0,2-1 0 0 0,0 0 1 0 0,1-1-1 0 0,2 1 1 0 0,0 0-1 0 0,1 0 0 0 0,1-1 1 0 0,1 1-345 0 0,1-1 3 0 0,2 1 1 0 0,0 0 0 0 0,2 0-1 0 0,0 0 1 0 0,1 1 0 0 0,1 0-1 0 0,1 0 1 0 0,1 1 0 0 0,0 1-1 0 0,1 0 1 0 0,1 1 0 0 0,1 0-1 0 0,1 2 1 0 0,0-1 0 0 0,1 2-1 0 0,0 0 1 0 0,1 1 0 0 0,1 1-1 0 0,0 1 1 0 0,1 0 0 0 0,0 1-1 0 0,0 2 1 0 0,1 0 0 0 0,13-3-4 0 0,42-13-1005 0 0,-24 11-3042 0 0,-37 9 1568 0 0,6-3-6028 0 0,-12 3 2096 0 0</inkml:trace>
  <inkml:trace contextRef="#ctx0" brushRef="#br0" timeOffset="235.087">971 815 7842 0 0,'0'0'2251'0'0,"0"0"-592"0"0,0 0-88 0 0,0 0 135 0 0,0 0-161 0 0,0 0-394 0 0,0 0-336 0 0,-11 31-254 0 0,-33 99-211 0 0,1 22 50 0 0,39-112-164 0 0,4-22-5495 0 0,0-10-86 0 0,0-8-4138 0 0</inkml:trace>
  <inkml:trace contextRef="#ctx0" brushRef="#br0" timeOffset="402.96">775 590 16492 0 0,'0'0'1656'0'0,"0"0"-512"0"0,0 0-336 0 0,0 0-392 0 0,0 0-448 0 0,0 0-408 0 0,0 0-72 0 0,0 0-32 0 0,0 0-8 0 0,0 0-120 0 0,0 0-809 0 0,0 0-1351 0 0,0 0-2449 0 0,0 0-2889 0 0</inkml:trace>
  <inkml:trace contextRef="#ctx0" brushRef="#br0" timeOffset="586.177">1582 745 15219 0 0,'0'0'1679'0'0,"0"0"-683"0"0,0 0-166 0 0,0 0 76 0 0,0 0-77 0 0,0 0-211 0 0,0 0-196 0 0,0 0-154 0 0,0 0-116 0 0,-23 34-48 0 0,-70 106-34 0 0,28-27-33 0 0,-6 26-1792 0 0,44-112-3489 0 0,4-17-5822 0 0,19-9 7001 0 0</inkml:trace>
  <inkml:trace contextRef="#ctx0" brushRef="#br0" timeOffset="804.815">1134 878 8002 0 0,'0'0'1535'0'0,"0"0"-191"0"0,0 0-42 0 0,0 0-121 0 0,0 0-241 0 0,0 0-195 0 0,0 0-88 0 0,0 0-56 0 0,0 0-36 0 0,0 0-3 0 0,0 0-44 0 0,35 15-66 0 0,107 52-63 0 0,91 46 628 0 0,-128-83-2290 0 0,-70-25-2057 0 0,2-4-3915 0 0,-27-1-717 0 0</inkml:trace>
  <inkml:trace contextRef="#ctx0" brushRef="#br0" timeOffset="5854.368">1968 1054 0 0 0,'0'0'643'0'0,"0"0"72"0"0,0 0 146 0 0,0 0 98 0 0,0 0-25 0 0,0 0-101 0 0,0 0-110 0 0,0 0-14 0 0,0 0 5 0 0,0 0 21 0 0,13-3 57 0 0,94-31 2350 0 0,-97 27-2810 0 0,-1 0 1 0 0,0 0-1 0 0,-1-1 1 0 0,1 0-1 0 0,-2 0 1 0 0,1-1-1 0 0,-1 0 0 0 0,0-1 1 0 0,-1 1-1 0 0,0-1 1 0 0,-1-1-1 0 0,0 1 1 0 0,0-1-1 0 0,-1 0 1 0 0,-1 0-1 0 0,1 0 1 0 0,-2 0-1 0 0,0 0 0 0 0,0-1 1 0 0,-1 1-1 0 0,0-8-332 0 0,-1 16-30 0 0,-1 1 1 0 0,1 0-1 0 0,-1-1 0 0 0,1 1 0 0 0,-1 0 0 0 0,0-1 0 0 0,1 1 0 0 0,-1 0 0 0 0,0 0 0 0 0,-1-1 0 0 0,1 1 0 0 0,0 0 0 0 0,-1 0 1 0 0,1 0-1 0 0,-1 1 0 0 0,1-1 0 0 0,-1 0 0 0 0,0 1 0 0 0,0-1 0 0 0,0 1 0 0 0,0-1 0 0 0,0 1 0 0 0,0 0 0 0 0,0 0 1 0 0,0 0-1 0 0,-1 0 0 0 0,1 0 0 0 0,0 0 0 0 0,-1 1 0 0 0,1-1 0 0 0,0 1 0 0 0,-1 0 30 0 0,-81-5-1978 0 0,72 7 1995 0 0,0 1 0 0 0,0 0-1 0 0,0 1 1 0 0,1 0 0 0 0,0 1 0 0 0,0 0-1 0 0,0 1 1 0 0,0 0 0 0 0,1 1 0 0 0,0 0 0 0 0,0 0-1 0 0,1 1 1 0 0,0 1 0 0 0,0-1 0 0 0,1 1-1 0 0,0 1 1 0 0,1 0 0 0 0,0 0 0 0 0,0 0 0 0 0,1 1-1 0 0,0 0 1 0 0,1 0 0 0 0,1 0 0 0 0,-1 1-1 0 0,2-1 1 0 0,0 1 0 0 0,0 0 0 0 0,1 0 0 0 0,0 0-1 0 0,1 1 1 0 0,1 2-17 0 0,0-9 87 0 0,1 0-1 0 0,0 1 1 0 0,0-1-1 0 0,0 0 1 0 0,1 0-1 0 0,0 0 0 0 0,0 0 1 0 0,1 0-1 0 0,-1 0 1 0 0,1 0-1 0 0,1-1 1 0 0,-1 0-1 0 0,1 1 1 0 0,0-1-1 0 0,0-1 1 0 0,0 1-1 0 0,1 0 1 0 0,-1-1-1 0 0,1 0 1 0 0,0 0-1 0 0,1-1 0 0 0,-1 1 1 0 0,0-1-1 0 0,1 0 1 0 0,0-1-1 0 0,0 1-86 0 0,6 2 181 0 0,0-1-1 0 0,0 1 1 0 0,0-2-1 0 0,0 0 1 0 0,1-1-1 0 0,0 0 1 0 0,-1-1-1 0 0,1 0 1 0 0,0-1-1 0 0,0 0 1 0 0,-1-1-1 0 0,9-2-180 0 0,58-39 161 0 0,-57 22-2483 0 0,-1-1-3483 0 0,-12 12 1614 0 0,-3 2-4392 0 0</inkml:trace>
  <inkml:trace contextRef="#ctx0" brushRef="#br0" timeOffset="6470.807">2613 822 3729 0 0,'0'0'1951'0'0,"0"0"-124"0"0,0 0 21 0 0,0 0 63 0 0,0 0-104 0 0,0 0-293 0 0,0 0-294 0 0,0 0-257 0 0,0 0-199 0 0,0 0-137 0 0,0 0-116 0 0,0 0-116 0 0,0 0-103 0 0,-19 3-83 0 0,-56 8-71 0 0,34 16-20 0 0,31-16-210 0 0,1 0 0 0 0,0 1-1 0 0,1 0 1 0 0,0 0 0 0 0,1 1 0 0 0,1 0-1 0 0,0 1 1 0 0,0-1 0 0 0,2 1 0 0 0,-1 0-1 0 0,2 0 1 0 0,0 1 0 0 0,0-1-1 0 0,2 1 1 0 0,0-1 0 0 0,0 13 92 0 0,3-23-1 0 0,0 0 1 0 0,0-1-1 0 0,0 1 1 0 0,0-1-1 0 0,1 1 1 0 0,-1-1-1 0 0,1 0 1 0 0,0 0-1 0 0,0 0 1 0 0,0 0-1 0 0,0 0 1 0 0,1-1-1 0 0,-1 1 1 0 0,1-1-1 0 0,-1 0 1 0 0,1 0-1 0 0,0 0 1 0 0,0-1-1 0 0,0 1 1 0 0,0-1-1 0 0,0 0 1 0 0,0 0-1 0 0,0 0 1 0 0,0-1-1 0 0,0 0 1 0 0,0 1-1 0 0,1-2 1 0 0,-1 1-1 0 0,0 0 1 0 0,0-1-1 0 0,0 1 1 0 0,0-1-1 0 0,0-1 1 0 0,1 1 0 0 0,9-3 206 0 0,1-1 1 0 0,0-1-1 0 0,-1 0 1 0 0,0-1-1 0 0,-1-1 1 0 0,0 0-1 0 0,0-1 0 0 0,0 0 1 0 0,-1-1-1 0 0,-1 0 1 0 0,1-1-1 0 0,1-3-206 0 0,19-17 426 0 0,31-29 171 0 0,-2-2-1 0 0,-4-3 1 0 0,12-21-597 0 0,-55 67-58 0 0,0-2 0 0 0,-1 0 0 0 0,-1 0 0 0 0,-1-1 0 0 0,-1-1 0 0 0,-1 0 0 0 0,-1 0 0 0 0,-1-1 0 0 0,-1 0 0 0 0,-1 0 0 0 0,-1 0 0 0 0,-2-1 0 0 0,1-20 58 0 0,-3 38-76 0 0,0 0 0 0 0,0 0 0 0 0,-1 0 0 0 0,0-1 0 0 0,0 1-1 0 0,-1 0 1 0 0,0 0 0 0 0,0 0 0 0 0,-1 1 0 0 0,1-1 0 0 0,-1 1 0 0 0,-1-1 0 0 0,1 1 0 0 0,-1 0-1 0 0,0 0 1 0 0,-1 0 0 0 0,0 1 0 0 0,1 0 0 0 0,-2 0 0 0 0,1 0 0 0 0,0 0 0 0 0,-1 1 0 0 0,0 0 0 0 0,0 0-1 0 0,0 0 1 0 0,-1 1 0 0 0,1 0 0 0 0,-1 0 0 0 0,0 1 0 0 0,0 0 0 0 0,0 0 0 0 0,0 0 0 0 0,0 1-1 0 0,0 0 1 0 0,0 1 0 0 0,0 0 0 0 0,-1 0 0 0 0,1 0 0 0 0,0 1 0 0 0,0 0 0 0 0,0 0 0 0 0,0 0-1 0 0,0 1 1 0 0,-3 2 76 0 0,-3 1-2 0 0,0 1 0 0 0,1 0-1 0 0,0 1 1 0 0,0 0-1 0 0,1 1 1 0 0,0 0 0 0 0,0 1-1 0 0,1 0 1 0 0,0 1 0 0 0,1 0-1 0 0,0 1 1 0 0,1 0-1 0 0,0 0 1 0 0,0 1 0 0 0,1-1-1 0 0,1 2 1 0 0,0-1 0 0 0,0 1-1 0 0,2 0 1 0 0,-1 0-1 0 0,2 0 1 0 0,0 1 0 0 0,-1 7 2 0 0,0-2 77 0 0,1 0 1 0 0,1 1-1 0 0,0 0 1 0 0,2-1-1 0 0,0 1 1 0 0,1 0 0 0 0,1-1-1 0 0,1 1 1 0 0,1-1-1 0 0,0 0 1 0 0,2 0-1 0 0,0 0 1 0 0,7 12-78 0 0,7 2 206 0 0,2-2-1 0 0,1 0 1 0 0,1-1 0 0 0,2-2-1 0 0,0 0 1 0 0,3-2 0 0 0,24 18-206 0 0,-49-41 12 0 0,13 12-268 0 0,31 29 820 0 0,-24-11-4577 0 0,-22-26-5369 0 0,0-6 1142 0 0</inkml:trace>
</inkml:ink>
</file>

<file path=ppt/ink/ink2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6:56.66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0 343 0 0 0,'0'0'741'0'0,"0"0"236"0"0,0 0 143 0 0,0 0 50 0 0,0 0 22 0 0,37-18-51 0 0,115-58-124 0 0,-5 16 942 0 0,-48 32-1251 0 0,2 5 1 0 0,0 5-1 0 0,1 3 1 0 0,0 6 0 0 0,1 3-1 0 0,93 9-708 0 0,133 15 1027 0 0,-36-24 75 0 0,65-36-584 0 0,73 25-295 0 0,94 16-89 0 0,135 5 519 0 0,-307-27-216 0 0,-67-2-72 0 0,153 24-281 0 0,-56 27-174 0 0,11-18 164 0 0,-219 3-150 0 0,5-4 64 0 0,-9-7-85 0 0,-67 11 39 0 0,-55-7-64 0 0,-14 52-608 0 0,-13-2 742 0 0,-3 1 1 0 0,-2 1 0 0 0,-2 1-1 0 0,-3 0 1 0 0,-2 1 0 0 0,-3 3-13 0 0,-2-33 10 0 0,17 131 404 0 0,-8 1 0 0 0,-6 0 0 0 0,-9 50-414 0 0,-48 151 1024 0 0,42-158-846 0 0,23-111-611 0 0,5-34-3365 0 0,-17-23-5238 0 0,-4-33 7607 0 0,0 5-3405 0 0</inkml:trace>
</inkml:ink>
</file>

<file path=ppt/ink/ink2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46.670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4 100 0 0 0,'0'0'307'0'0,"0"0"593"0"0,0 0 169 0 0,0 0-10 0 0,0 0-10 0 0,0 0-15 0 0,0-1-1120 0 0,-4-2 8174 0 0,152-2-4085 0 0,70-23-2427 0 0,68-20-793 0 0,-222 33-613 0 0,-63 15-152 0 0,-1 0-4 0 0,0 0 18 0 0,0 0 24 0 0,0 0 22 0 0,0 0 8 0 0,-23 0 142 0 0,-235 30-1222 0 0,192-19 851 0 0,-77 11 275 0 0,143-22-110 0 0,0 0-10 0 0,0 0-1 0 0,0 0-16 0 0,0 0-15 0 0,0 0-28 0 0,0 0-36 0 0,0 0-52 0 0,53 1-2692 0 0,-25-2-1788 0 0,-10 1-5199 0 0</inkml:trace>
</inkml:ink>
</file>

<file path=ppt/ink/ink2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47.80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1185 37 0 0 0,'0'0'347'0'0,"0"0"440"0"0,3-1 157 0 0,16-12 2287 0 0,-53-9 2138 0 0,-43 21-3916 0 0,-123 16-375 0 0,-636 11 1216 0 0,777-22-2859 0 0,130 21 78 0 0,35-16-2245 0 0,-54-6-3318 0 0,-31 0 381 0 0</inkml:trace>
</inkml:ink>
</file>

<file path=ppt/ink/ink2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50.688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0 229 0 0 0,'178'-4'0'0'0,"115"-18"513"0"0,100-25 2653 0 0,626-49 238 0 0,-470 88-3228 0 0,177 19 79 0 0,-139-25 17 0 0,11-16-64 0 0,-226 12-152 0 0,-219 18 41 0 0,-91 0-5923 0 0,-63 0 3505 0 0</inkml:trace>
</inkml:ink>
</file>

<file path=ppt/ink/ink2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52.8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18 692 0 0 0,'-18'-7'0'0'0,"31"7"0"0"0,97 30 1728 0 0,-4-15 238 0 0,-1-5-1 0 0,2-4 0 0 0,77-8-1965 0 0,-74 2 499 0 0,378-22 448 0 0,217-19-648 0 0,-495 37-669 0 0,92 16 370 0 0,88-1 854 0 0,-215-44 2776 0 0,-135 21-3251 0 0,80-6-315 0 0,-120 18-58 0 0,33 0 136 0 0,-23 3-201 0 0,-7-16 4699 0 0,-3 12-4656 0 0,-13-313 2380 0 0,-34 28-3815 0 0,45 272 66 0 0,2 4-5567 0 0,0 9 4243 0 0,0 0-5797 0 0</inkml:trace>
</inkml:ink>
</file>

<file path=ppt/ink/ink2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7:53.83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30 65 0 0 0,'0'0'287'0'0,"0"0"409"0"0,0 0 97 0 0,0 0 5 0 0,3-13 19 0 0,9-38-3 0 0,-10 53 3714 0 0,1 42-2785 0 0,-5 161 2228 0 0,-16 102-2825 0 0,-12-39-1757 0 0,33-256-1718 0 0,5-9-2972 0 0,-4-3-2051 0 0</inkml:trace>
</inkml:ink>
</file>

<file path=ppt/ink/ink2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24.4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270 229 2817 0 0,'0'0'708'0'0,"0"0"-394"0"0,0 0-172 0 0,0 0 93 0 0,0 0 218 0 0,0 0 242 0 0,0 0 144 0 0,0 0-15 0 0,0 0-101 0 0,0 0-186 0 0,0 0-158 0 0,-13 36-102 0 0,-43 112-59 0 0,6-15 338 0 0,-57 77 863 0 0,69-167-167 0 0,33-46 1564 0 0,5-27-2702 0 0,7 5-108 0 0,1 0 0 0 0,1 0 0 0 0,2 1 0 0 0,0 0 0 0 0,2 1-1 0 0,0 0 1 0 0,2 1 0 0 0,6-7-6 0 0,13-23 5 0 0,203-289 650 0 0,-208 314-339 0 0,-29 61-644 0 0,-26 336 1796 0 0,26-371-1458 0 0,1 0 1 0 0,-1 1-1 0 0,1-1 1 0 0,0 0-1 0 0,-1 1 1 0 0,1-1-1 0 0,0 1 0 0 0,0-1 1 0 0,-1 1-1 0 0,1-1 1 0 0,0 1-1 0 0,0 0 0 0 0,0-1 1 0 0,0 1-1 0 0,0 0 1 0 0,-1-1-1 0 0,1 1 1 0 0,0 0-1 0 0,0 0 0 0 0,0 0 1 0 0,0 0-1 0 0,0 0 1 0 0,0 0-1 0 0,0 0 1 0 0,0 0-1 0 0,-1 0 0 0 0,1 1 1 0 0,0-1-1 0 0,0 0 1 0 0,0 1-1 0 0,0-1 0 0 0,0 0 1 0 0,-1 1-1 0 0,1-1 1 0 0,0 1-1 0 0,0-1 1 0 0,-1 1-1 0 0,1-1 0 0 0,0 1 1 0 0,-1 0-1 0 0,1-1 1 0 0,0 1-1 0 0,-1 0 0 0 0,1 0 1 0 0,-1-1-1 0 0,1 1 1 0 0,-1 0-1 0 0,0 0 1 0 0,1 0-1 0 0,-1 0 0 0 0,0-1 1 0 0,0 1-1 0 0,1 0 1 0 0,-1 0-1 0 0,0 0 0 0 0,0 0 1 0 0,0 0-1 0 0,0 0 1 0 0,0 0-1 0 0,0 0 1 0 0,0 0-1 0 0,-1-1 0 0 0,1 1 1 0 0,0 0-1 0 0,0 0 1 0 0,-1 0-1 0 0,1 0 0 0 0,0 0 1 0 0,-1 0-11 0 0,72-104 983 0 0,-20 27-910 0 0,-10 10-104 0 0,3 3 1 0 0,3 1 0 0 0,2 3 0 0 0,52-48 30 0 0,-57 91-483 0 0,-29 58 262 0 0,-12-13 379 0 0,-1 1 1 0 0,-1-1-1 0 0,-2 1 1 0 0,-1-1-1 0 0,-1 1 1 0 0,-2-1-1 0 0,-2 7-158 0 0,-10 84 458 0 0,12-64-468 0 0,-1 15-110 0 0,5-48-4118 0 0,0 0-3736 0 0,1-22 318 0 0</inkml:trace>
  <inkml:trace contextRef="#ctx0" brushRef="#br0" timeOffset="601.651">1344 159 7554 0 0,'0'0'2219'0'0,"0"0"-1178"0"0,0 0-422 0 0,0 0 19 0 0,0 0 134 0 0,0 0 85 0 0,0 0-39 0 0,0 0-155 0 0,0 0-187 0 0,0 0-187 0 0,0 0-102 0 0,0 0-7 0 0,0 0 41 0 0,-2 9 97 0 0,-44 111 1394 0 0,-99 100-867 0 0,66-123-598 0 0,80-95-259 0 0,0-1-1 0 0,0 1 0 0 0,0-1 1 0 0,0 0-1 0 0,0 1 0 0 0,1-1 1 0 0,-1 0-1 0 0,0 0 0 0 0,1 0 1 0 0,-1 0-1 0 0,1 0 1 0 0,-1 0-1 0 0,1 0 0 0 0,0 0 1 0 0,-1-1-1 0 0,1 1 0 0 0,0-1 1 0 0,-1 1-1 0 0,1-1 0 0 0,0 0 1 0 0,0 0-1 0 0,-1 0 1 0 0,1 0-1 0 0,0 0 0 0 0,0 0 1 0 0,0 0-1 0 0,-1 0 0 0 0,1-1 1 0 0,0 1-1 0 0,-1 0 0 0 0,1-1 1 0 0,0 0-1 0 0,-1 1 1 0 0,3-2 12 0 0,6 1 8 0 0,247-17 182 0 0,-163 18-104 0 0,-94 0 22 0 0,0 0 88 0 0,0 0 111 0 0,0 0 114 0 0,-1-8-232 0 0,-1-1-1 0 0,0 1 1 0 0,0-1 0 0 0,-1 1-1 0 0,0 0 1 0 0,-1 0-1 0 0,1 1 1 0 0,-1-1 0 0 0,-1 1-1 0 0,0-1 1 0 0,0 1-189 0 0,-18-32 191 0 0,-120-202-687 0 0,128 221-6 0 0,-7-12-3628 0 0,21 25-4232 0 0,1 7-957 0 0</inkml:trace>
  <inkml:trace contextRef="#ctx0" brushRef="#br0" timeOffset="1055.741">2045 52 10130 0 0,'0'0'4887'0'0,"0"0"-3547"0"0,0 0-1063 0 0,0 0-42 0 0,0 0 45 0 0,0 0 48 0 0,0 0 1 0 0,0 0-68 0 0,0 0-95 0 0,0 0-62 0 0,0 0-28 0 0,0 0-26 0 0,-8 21-2 0 0,-50 143 18 0 0,-39 145 157 0 0,95-307-210 0 0,1 1-1 0 0,0 0 1 0 0,-1-1-1 0 0,1 1 1 0 0,0 0-1 0 0,0 0 1 0 0,1-1-1 0 0,-1 1 1 0 0,1 0-1 0 0,-1 0 1 0 0,1 0-1 0 0,0 0 1 0 0,0 0-1 0 0,0 0 1 0 0,1 0-1 0 0,-1 0 1 0 0,1 0-1 0 0,-1 0 1 0 0,1-1-1 0 0,0 1 1 0 0,0 0-1 0 0,0 0 1 0 0,1-1-1 0 0,-1 1 1 0 0,1-1-1 0 0,-1 1 1 0 0,1-1-1 0 0,0 1 1 0 0,0-1-1 0 0,0 0 1 0 0,0 0-1 0 0,0 0 1 0 0,0 0-1 0 0,1 0 1 0 0,-1-1-1 0 0,1 1 1 0 0,-1-1-1 0 0,1 1 1 0 0,0-1-1 0 0,-1 0 1 0 0,1 0-1 0 0,0 0 1 0 0,0-1-14 0 0,9 2 150 0 0,0-2-1 0 0,0 1 1 0 0,0-2-1 0 0,0 0 0 0 0,0 0 1 0 0,0-1-1 0 0,0 0 0 0 0,0-1 1 0 0,0-1-1 0 0,-1 0 0 0 0,0 0 1 0 0,10-6-149 0 0,11-8-87 0 0,-25 7-1967 0 0,0 2-2258 0 0,-1-4-5144 0 0,-6 9 4247 0 0</inkml:trace>
  <inkml:trace contextRef="#ctx0" brushRef="#br0" timeOffset="1306.849">1717 354 13803 0 0,'0'0'1208'0'0,"0"0"-808"0"0,0 0-176 0 0,0 0 224 0 0,0 0 177 0 0,0 0 95 0 0,0 0-40 0 0,0 0-64 0 0,0 0-48 0 0,0 0-208 0 0,196 0-112 0 0,-163 0-128 0 0,0 0-200 0 0,0-3-192 0 0,2 3-544 0 0,2 0-1152 0 0,-11-4-2097 0 0,-8 4-7922 0 0</inkml:trace>
</inkml:ink>
</file>

<file path=ppt/ink/ink2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27.5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0,'0'0'1030'0'0,"0"0"240"0"0,0 0 73 0 0,0 0 123 0 0,0 0 102 0 0,0 0-18 0 0,0 0-140 0 0,0 0-245 0 0,0 0-247 0 0,0 0-247 0 0,0 0-210 0 0,0 0-134 0 0,0 0-39 0 0,3 2 73 0 0,84 16 3180 0 0,-37-12-2358 0 0,134-3 445 0 0,-138-15-4150 0 0,-24 3-7477 0 0,-17 8 2340 0 0</inkml:trace>
</inkml:ink>
</file>

<file path=ppt/ink/ink2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31.8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446 92 3769 0 0,'0'0'1032'0'0,"0"0"-12"0"0,0 0 103 0 0,0 0 155 0 0,0 0 55 0 0,0 0-124 0 0,0 0-254 0 0,0 0-266 0 0,0 0-244 0 0,0 0-170 0 0,0 0-73 0 0,0 5-8 0 0,-10 376 2930 0 0,10-372-3225 0 0,-6 84 181 0 0,-4-32-3192 0 0,4-48-41 0 0,5-11-6069 0 0,1-2 8082 0 0</inkml:trace>
  <inkml:trace contextRef="#ctx0" brushRef="#br0" timeOffset="306.938">0 85 3585 0 0,'0'0'396'0'0,"0"0"-201"0"0,0 0 163 0 0,0 0 370 0 0,0 0 306 0 0,0 0 134 0 0,0 0-21 0 0,0 0-40 0 0,0 0-33 0 0,0 0-54 0 0,0 0-53 0 0,35-6-80 0 0,112-19-53 0 0,188-25 3570 0 0,-190 46-4951 0 0,-117 17-2738 0 0,-22 8-5698 0 0,-6-14 2894 0 0</inkml:trace>
  <inkml:trace contextRef="#ctx0" brushRef="#br0" timeOffset="573.958">153 659 4881 0 0,'0'0'2506'0'0,"0"0"-1806"0"0,0 0-445 0 0,0 0 373 0 0,0 0 471 0 0,0 0 261 0 0,0 0 32 0 0,0 0-107 0 0,0 0-144 0 0,0 0-117 0 0,0 0-93 0 0,0 0-141 0 0,33-6-161 0 0,104-22-142 0 0,83-23-69 0 0,-192 46-1695 0 0,-10 1-1140 0 0,0 3-3857 0 0,-10 1-3284 0 0</inkml:trace>
  <inkml:trace contextRef="#ctx0" brushRef="#br0" timeOffset="1235.277">915 376 5833 0 0,'0'0'3092'0'0,"0"0"-1829"0"0,0 0-473 0 0,0 0 175 0 0,0 0 148 0 0,0 0-30 0 0,0 0-251 0 0,0 0-314 0 0,0 0-257 0 0,0 0-168 0 0,0 0-70 0 0,0 0-50 0 0,-9 4-19 0 0,-29 16 22 0 0,-3 35 114 0 0,-69 234-462 0 0,82-219 163 0 0,40-102 435 0 0,2 1 0 0 0,1 1 0 0 0,1 0 0 0 0,2 1 0 0 0,1 0 0 0 0,1 2 0 0 0,1 0 0 0 0,2 2 0 0 0,0 0 0 0 0,15-10-226 0 0,57-38-212 0 0,-93 74 173 0 0,0 0 1 0 0,1 0-1 0 0,-1 0 0 0 0,0 0 0 0 0,0 1 0 0 0,0-1 0 0 0,0 1 0 0 0,0 0 0 0 0,0-1 0 0 0,0 1 1 0 0,0 0-1 0 0,-1 0 0 0 0,1 0 0 0 0,-1 0 0 0 0,0 0 0 0 0,1 1 0 0 0,-1-1 0 0 0,0 0 1 0 0,0 1-1 0 0,0-1 0 0 0,-1 1 0 0 0,1-1 0 0 0,0 1 0 0 0,-1-1 0 0 0,0 1 0 0 0,0-1 0 0 0,1 1 1 0 0,-2-1-1 0 0,1 1 0 0 0,0 0 0 0 0,0-1 0 0 0,-1 1 0 0 0,1-1 0 0 0,-1 1 0 0 0,0-1 39 0 0,1 6-64 0 0,13 169 76 0 0,-18-159 1042 0 0,-12-34 788 0 0,2-1-1131 0 0,-118-60-1117 0 0,69 62-2466 0 0,41 11-523 0 0,11 2-1062 0 0,3 1-3933 0 0</inkml:trace>
</inkml:ink>
</file>

<file path=ppt/ink/ink2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34.6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12 0 0 0,'0'0'780'0'0,"0"0"332"0"0,0 0 189 0 0,0 0 14 0 0,0 0-74 0 0,0 0-109 0 0,0 0-89 0 0,0 0-38 0 0,0 0-20 0 0,0 0-47 0 0,-11-4 2805 0 0,80 4-1039 0 0,161-3 207 0 0,85-1-4112 0 0,-285 9-3452 0 0,-18-2-1503 0 0,-6 0-2044 0 0</inkml:trace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15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262 204 8938 0 0,'0'0'1563'0'0,"0"0"-536"0"0,0 0-380 0 0,0 0-33 0 0,0 0 77 0 0,0 0-4 0 0,0 0-58 0 0,0 0-38 0 0,0 0 1 0 0,0 0 42 0 0,0 0 34 0 0,-1 24-51 0 0,0 82-96 0 0,-32 179 918 0 0,27-216-1793 0 0,-7 104 1082 0 0,10-58-7173 0 0,3-114 3303 0 0,0-1-1276 0 0,0 0-1809 0 0</inkml:trace>
  <inkml:trace contextRef="#ctx0" brushRef="#br0" timeOffset="330.251">0 75 7546 0 0,'0'0'1336'0'0,"0"0"-301"0"0,0 0-251 0 0,0 0-64 0 0,0 0 8 0 0,0 0 2 0 0,0 0-65 0 0,0 0-110 0 0,0 0-136 0 0,38-12-118 0 0,124-35-65 0 0,-48 32 34 0 0,-90 15-194 0 0,8 0 107 0 0,0 2 1 0 0,0 1 0 0 0,0 1-1 0 0,0 1 1 0 0,20 8-184 0 0,-40-10 35 0 0,-1 0 1 0 0,0 1 0 0 0,-1 1-1 0 0,1 0 1 0 0,-1 0 0 0 0,1 1-1 0 0,-2 1 1 0 0,1-1 0 0 0,-1 2-1 0 0,0-1 1 0 0,0 1 0 0 0,-1 0-1 0 0,0 1 1 0 0,-1 0 0 0 0,0 0-1 0 0,0 1 1 0 0,1 3-36 0 0,-6-8 28 0 0,1 1 0 0 0,-1-1 0 0 0,-1 1 1 0 0,1-1-1 0 0,-1 1 0 0 0,0 0 0 0 0,0 0 0 0 0,-1-1 0 0 0,0 1 1 0 0,0 0-1 0 0,0 0 0 0 0,-1 0 0 0 0,1 0 0 0 0,-1-1 0 0 0,-1 1 1 0 0,1 0-1 0 0,-1-1 0 0 0,0 1 0 0 0,0-1 0 0 0,-1 0 0 0 0,0 1 1 0 0,-3 3-29 0 0,-85 100 474 0 0,64-86-479 0 0,0-2 0 0 0,-1-1 0 0 0,-1-1 0 0 0,-1-2 1 0 0,0 0-1 0 0,-2-3 0 0 0,1 0 0 0 0,-2-2 0 0 0,0-1 1 0 0,-26 4 4 0 0,-10-7-689 0 0,23-7-2823 0 0,35-7-3814 0 0,9 4 882 0 0</inkml:trace>
</inkml:ink>
</file>

<file path=ppt/ink/ink2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36.4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1030 0 0 0,'0'0'365'0'0,"0"0"1002"0"0,0 0 312 0 0,0 0-54 0 0,0 0-134 0 0,0 0-196 0 0,0 0-198 0 0,0 0-115 0 0,0 0-46 0 0,19-9-26 0 0,64-31-18 0 0,35-47 1830 0 0,-98 68-2456 0 0,23-19 22 0 0,-2-2 0 0 0,-2-2 0 0 0,-1-2-1 0 0,26-40-287 0 0,-51 42-488 0 0,-50 43-3474 0 0,19 9 3227 0 0,1 0 0 0 0,0 1 0 0 0,1 0 1 0 0,0 2-1 0 0,1 0 0 0 0,0 1 0 0 0,1 0 0 0 0,-4 7 735 0 0,10-12-81 0 0,-1 0-1 0 0,2 1 1 0 0,0 0-1 0 0,0 0 1 0 0,0 1-1 0 0,1 0 1 0 0,1 0-1 0 0,0 0 1 0 0,1 1-1 0 0,0 0 1 0 0,1 0-1 0 0,0 0 1 0 0,0 0-1 0 0,2 0 1 0 0,-1 0-1 0 0,1 11 82 0 0,3-18 177 0 0,0 0 1 0 0,0 0-1 0 0,0 0 0 0 0,1 0 0 0 0,0 0 1 0 0,0 0-1 0 0,0-1 0 0 0,0 1 1 0 0,1-1-1 0 0,-1 0 0 0 0,1 0 0 0 0,0 0 1 0 0,1 0-1 0 0,-1-1 0 0 0,1 0 0 0 0,-1 0 1 0 0,1 0-1 0 0,0 0 0 0 0,0-1 0 0 0,0 0 1 0 0,0 0-1 0 0,1 0 0 0 0,-1-1 1 0 0,1 1-1 0 0,-1-1 0 0 0,3 0-177 0 0,14 2 403 0 0,0-1 0 0 0,0-1 0 0 0,0 0 0 0 0,0-2 0 0 0,0-1 0 0 0,0 0 1 0 0,0-2-1 0 0,0 0 0 0 0,-1-2 0 0 0,1 0 0 0 0,-2-2 0 0 0,1 0 0 0 0,-1-1 0 0 0,0-1 0 0 0,-1-1 0 0 0,0 0 0 0 0,6-6-403 0 0,-15 11 40 0 0,-1 0-1 0 0,0-1 0 0 0,0 0 1 0 0,0 0-1 0 0,-1-1 1 0 0,0 0-1 0 0,0-1 0 0 0,-1 0 1 0 0,0 0-1 0 0,-1 0 1 0 0,0-1-1 0 0,0 1 1 0 0,-1-2-1 0 0,0 1 0 0 0,-1 0 1 0 0,0-1-1 0 0,-1 0 1 0 0,0 0-1 0 0,-1 0 0 0 0,0-1-39 0 0,-3 9-192 0 0,-1 0 0 0 0,1 0 0 0 0,-1 0 0 0 0,0 1 0 0 0,0-1 0 0 0,0 0 0 0 0,0 1 0 0 0,-1 0 0 0 0,1-1 0 0 0,-1 1 0 0 0,1 0-1 0 0,-1 1 1 0 0,0-1 0 0 0,1 0 0 0 0,-1 1 0 0 0,0-1 0 0 0,0 1 0 0 0,0 0 0 0 0,-1 0 0 0 0,1 0 0 0 0,0 0 0 0 0,0 1 0 0 0,0-1 0 0 0,-1 1-1 0 0,1 0 1 0 0,0 0 0 0 0,0 0 0 0 0,-1 0 0 0 0,1 1 0 0 0,0-1 0 0 0,0 1 0 0 0,0 0 0 0 0,-1 0 0 0 0,1 0 0 0 0,0 0 0 0 0,0 0 0 0 0,0 1-1 0 0,-1 1 193 0 0,-6 1-428 0 0,0 1 0 0 0,1 1 0 0 0,0 0 0 0 0,0 0 0 0 0,0 1-1 0 0,1 0 1 0 0,0 0 0 0 0,0 1 0 0 0,-4 5 428 0 0,6-5-46 0 0,0 0 0 0 0,1 0 0 0 0,-1 0 0 0 0,1 0 0 0 0,1 1 1 0 0,0 0-1 0 0,0 0 0 0 0,1 0 0 0 0,0 0 0 0 0,1 1 0 0 0,-1-1 0 0 0,2 1 0 0 0,0 0 1 0 0,0-1-1 0 0,0 1 0 0 0,2 8 46 0 0,1-12 199 0 0,1 0 0 0 0,0-1 1 0 0,0 1-1 0 0,0-1 0 0 0,1 0 0 0 0,0 0 0 0 0,0 0 1 0 0,0 0-1 0 0,0-1 0 0 0,1 1 0 0 0,0-1 1 0 0,0 0-1 0 0,0-1 0 0 0,0 1 0 0 0,1-1 0 0 0,-1 0 1 0 0,1 0-1 0 0,0-1 0 0 0,0 0 0 0 0,0 0 1 0 0,0 0-1 0 0,0-1 0 0 0,0 0 0 0 0,1 0 0 0 0,-1 0 1 0 0,1-1-200 0 0,9 1 389 0 0,1 0 1 0 0,0-1 0 0 0,0 0 0 0 0,0-2-1 0 0,-1 0 1 0 0,1-1 0 0 0,-1 0-1 0 0,1-1 1 0 0,-1-1 0 0 0,-1-1 0 0 0,1 0-1 0 0,-1-1 1 0 0,0-1 0 0 0,0 0 0 0 0,-1-1-1 0 0,0-1 1 0 0,3-3-390 0 0,5-3 97 0 0,-1 0 0 0 0,-1-1-1 0 0,0-1 1 0 0,-1-1 0 0 0,-1-1-1 0 0,-1 0 1 0 0,-1-2 0 0 0,-1 1 0 0 0,-1-2-1 0 0,-1 0 1 0 0,0-1 0 0 0,-2 0 0 0 0,2-8-97 0 0,-9 0-7 0 0,-4 31-53 0 0,-4 2-84 0 0,0 0 1 0 0,0 1 0 0 0,0 0-1 0 0,1 0 1 0 0,-1 0-1 0 0,1 0 1 0 0,0 1-1 0 0,-1 0 1 0 0,1-1-1 0 0,0 1 1 0 0,1 0-1 0 0,-1 0 1 0 0,0 0-1 0 0,1 1 1 0 0,0-1-1 0 0,-1 2 144 0 0,-6 6-105 0 0,-4 4 78 0 0,1 0-1 0 0,0 0 0 0 0,2 1 0 0 0,-1 1 0 0 0,2 0 0 0 0,0 0 1 0 0,2 1-1 0 0,-1 0 0 0 0,2 0 0 0 0,1 1 0 0 0,0-1 0 0 0,1 1 1 0 0,1 0-1 0 0,1 1 0 0 0,0 6 28 0 0,25 72-1429 0 0,19-46-7009 0 0,-37-47 2619 0 0</inkml:trace>
  <inkml:trace contextRef="#ctx0" brushRef="#br0" timeOffset="578.944">1383 931 3617 0 0,'0'0'1596'0'0,"0"0"-788"0"0,0 0-76 0 0,0 0 86 0 0,0 0-27 0 0,0 0-110 0 0,0 0-198 0 0,-32 31-163 0 0,-98 94-79 0 0,62-46 374 0 0,50-35-295 0 0,35-44 266 0 0,67-70 2017 0 0,-61 45-2288 0 0,219-209 556 0 0,-168 170-827 0 0,-73 64-56 0 0,-1 0 0 0 0,1-1 1 0 0,-1 1-1 0 0,1-1 1 0 0,-1 1-1 0 0,1 0 0 0 0,-1-1 1 0 0,1 1-1 0 0,-1 0 1 0 0,1 0-1 0 0,0-1 0 0 0,-1 1 1 0 0,1 0-1 0 0,-1 0 1 0 0,1 0-1 0 0,0 0 0 0 0,-1 0 1 0 0,1 0-1 0 0,0 0 0 0 0,-1 0 1 0 0,1 0-1 0 0,-1 0 1 0 0,1 0-1 0 0,0 0 0 0 0,-1 0 1 0 0,1 0-1 0 0,-1 1 1 0 0,1-1-1 0 0,-1 0 0 0 0,1 0 1 0 0,0 1-1 0 0,-1-1 1 0 0,1 0-1 0 0,-1 1 0 0 0,1-1 1 0 0,-1 1-1 0 0,0-1 1 0 0,1 1-1 0 0,-1-1 0 0 0,1 1 1 0 0,-1-1-1 0 0,0 1 1 0 0,1-1-1 0 0,-1 1 0 0 0,0-1 1 0 0,0 1-1 0 0,1-1 0 0 0,-1 1 1 0 0,0 0-1 0 0,0-1 1 0 0,0 1-1 0 0,0-1 0 0 0,0 1 1 0 0,0 0-1 0 0,0-1 1 0 0,0 1-1 0 0,0-1 0 0 0,0 1 1 0 0,0 0-1 0 0,0-1 1 0 0,0 1-1 0 0,0 0 0 0 0,-1-1 1 0 0,1 1 11 0 0,-10 41-727 0 0,-1-9 754 0 0,1 1-1 0 0,2 0 1 0 0,1 1 0 0 0,2-1 0 0 0,1 1 0 0 0,2 0-1 0 0,1 0 1 0 0,3 20-27 0 0,-2-39 14 0 0,0-15 202 0 0,0-1 164 0 0,-34-37 2379 0 0,20 19-2917 0 0,-2-2 251 0 0,-1 0 0 0 0,0 1 0 0 0,-2 0 0 0 0,0 2 1 0 0,-1 0-1 0 0,-8-4-93 0 0,21 17-445 0 0,0 0 0 0 0,0 1-1 0 0,0-1 1 0 0,0 1 0 0 0,-1 1 0 0 0,0-1 0 0 0,1 1 0 0 0,-1 1 0 0 0,0-1 0 0 0,0 1 0 0 0,0 1 0 0 0,0-1 0 0 0,0 1 0 0 0,-6 1 445 0 0,-11 9-7158 0 0,17-6 2592 0 0</inkml:trace>
  <inkml:trace contextRef="#ctx0" brushRef="#br0" timeOffset="847.493">1873 798 13099 0 0,'0'0'935'0'0,"0"0"-342"0"0,0 0-123 0 0,0 0 82 0 0,0 0 76 0 0,0 0 1 0 0,0 0-89 0 0,0 0-124 0 0,0 0-122 0 0,0 0-99 0 0,0 0-83 0 0,-14 32-70 0 0,-44 100-22 0 0,25-27 55 0 0,2 42-3481 0 0,28-141 2379 0 0,1 1-2069 0 0,1-4-4924 0 0,1 0 4969 0 0</inkml:trace>
  <inkml:trace contextRef="#ctx0" brushRef="#br0" timeOffset="1095.493">1766 817 4265 0 0,'0'0'704'0'0,"0"0"68"0"0,0 0 176 0 0,0 0 115 0 0,0 0-61 0 0,0 0-99 0 0,0 0-104 0 0,0 0-111 0 0,0 0-120 0 0,31-1-148 0 0,98-4-141 0 0,-17 3-845 0 0,-75 2-5290 0 0,-33 1 2724 0 0,-2 2 275 0 0</inkml:trace>
  <inkml:trace contextRef="#ctx0" brushRef="#br0" timeOffset="1265.69">1792 1060 1576 0 0,'0'0'2601'0'0,"0"0"-1393"0"0,0 0 344 0 0,0 0 169 0 0,0 0-73 0 0,0 0-256 0 0,0 0-271 0 0,0 0-225 0 0,0 0-240 0 0,0 0-208 0 0,0 0-136 0 0,0 0-176 0 0,211 11-168 0 0,-183-18-280 0 0,2-1-456 0 0,-7 1-688 0 0,-4 3-1465 0 0,-4 0-6857 0 0</inkml:trace>
  <inkml:trace contextRef="#ctx0" brushRef="#br0" timeOffset="4033.578">2569 117 4881 0 0,'0'0'1110'0'0,"0"0"-944"0"0,0 0-367 0 0,0 0 70 0 0,0 0 426 0 0,0 0 277 0 0,0 0 155 0 0,0 0 46 0 0,0 0-88 0 0,0 0-153 0 0,0 0-114 0 0,0 0-80 0 0,2 29-37 0 0,9 87-14 0 0,-7 23 500 0 0,-5-113-729 0 0,-19 90-898 0 0,2-70-6784 0 0,14-39 4490 0 0</inkml:trace>
  <inkml:trace contextRef="#ctx0" brushRef="#br0" timeOffset="4414.87">2445 106 4537 0 0,'0'0'625'0'0,"0"0"-108"0"0,0 0 75 0 0,0 0 264 0 0,0 0 216 0 0,0 0 79 0 0,0 0-63 0 0,0 0-144 0 0,0 0-123 0 0,0 0-104 0 0,34-16-101 0 0,108-49-76 0 0,-51 40 326 0 0,-90 25-853 0 0,99 4 754 0 0,-97-4-764 0 0,0 1 1 0 0,0-1 0 0 0,-1 1-1 0 0,1 0 1 0 0,0 0-1 0 0,0 0 1 0 0,-1 0-1 0 0,1 0 1 0 0,-1 1-1 0 0,1-1 1 0 0,-1 1-1 0 0,0-1 1 0 0,0 1 0 0 0,1 0-1 0 0,-1 0 1 0 0,0 0-1 0 0,-1 0 1 0 0,1 1-1 0 0,0-1 1 0 0,-1 0-1 0 0,1 1 1 0 0,-1-1-1 0 0,1 1 1 0 0,-1-1 0 0 0,0 1-1 0 0,0 0 1 0 0,-1 0-1 0 0,1-1 1 0 0,-1 1-1 0 0,1 0 1 0 0,-1 0-1 0 0,0 2-3 0 0,-2 1 47 0 0,-1 0-1 0 0,1 0 1 0 0,-1 0-1 0 0,-1-1 1 0 0,1 0-1 0 0,-1 0 1 0 0,0 0-1 0 0,0 0 1 0 0,-1 0-1 0 0,1-1 1 0 0,-1 0-1 0 0,0 0 1 0 0,0 0-1 0 0,-1 0 1 0 0,1-1-1 0 0,-1 0 1 0 0,0 0-47 0 0,2 0 18 0 0,-206 99 236 0 0,197-95-1587 0 0,23-9-5964 0 0,-6 1 3709 0 0,0 1-1092 0 0</inkml:trace>
  <inkml:trace contextRef="#ctx0" brushRef="#br0" timeOffset="5216.579">2604 231 0 0 0,'0'0'541'0'0,"0"0"253"0"0,0 0 252 0 0,0 0 231 0 0,0 0 103 0 0,0 0-46 0 0,0 0-124 0 0,0 0-154 0 0,0 0-133 0 0,0 0-142 0 0,0 0-105 0 0,0 0-20 0 0,12-14 1998 0 0,-9 14-2568 0 0,-1 0 0 0 0,0 0 0 0 0,0 0 0 0 0,1 1 0 0 0,-1-1 0 0 0,0 1 0 0 0,0 0 0 0 0,0-1 0 0 0,0 1 0 0 0,0 0 0 0 0,0 0 0 0 0,0 0 0 0 0,0 1 0 0 0,0-1 0 0 0,0 0 0 0 0,-1 1 0 0 0,1-1 0 0 0,-1 1-1 0 0,1 0 1 0 0,-1-1 0 0 0,1 1 0 0 0,-1 0 0 0 0,0 0 0 0 0,0 0 0 0 0,0 0 0 0 0,0 0 0 0 0,0 0 0 0 0,0 2-86 0 0,3 4 183 0 0,84 134 1403 0 0,-83-136-1625 0 0,-3-3-52 0 0,0 0 0 0 0,0 0 0 0 0,0 0 0 0 0,1-1 0 0 0,-1 1 0 0 0,1-1 0 0 0,-1 0 0 0 0,1 0 0 0 0,0 0 0 0 0,0 0 0 0 0,0 0 0 0 0,0-1 0 0 0,0 1 0 0 0,0-1 0 0 0,1 0 0 0 0,-1 1 0 0 0,0-2 0 0 0,1 1 0 0 0,-1 0 0 0 0,1-1 0 0 0,-1 1 1 0 0,4-1 90 0 0,10-1-2727 0 0,8-1-6581 0 0,-18 1 4879 0 0</inkml:trace>
  <inkml:trace contextRef="#ctx0" brushRef="#br0" timeOffset="5521.469">2987 353 7170 0 0,'0'0'881'0'0,"0"0"-207"0"0,0 0 26 0 0,0 0 179 0 0,0 0 83 0 0,0 0-37 0 0,0 0-117 0 0,0 0-145 0 0,0 0-99 0 0,0 0-98 0 0,0 0-83 0 0,0 0-61 0 0,0 0-70 0 0,-5 24-35 0 0,-14 78-54 0 0,15 4-10 0 0,12-63-929 0 0,0-28-3313 0 0,-4-14-2704 0 0,-4 2 2269 0 0</inkml:trace>
  <inkml:trace contextRef="#ctx0" brushRef="#br0" timeOffset="5966.585">2955 316 4193 0 0,'0'0'2454'0'0,"0"0"-1349"0"0,0 0-409 0 0,0 0 86 0 0,0 0 85 0 0,0 0-70 0 0,0 0-113 0 0,0 0-90 0 0,0 0-26 0 0,0 0 63 0 0,0 0 4 0 0,0 0-67 0 0,19-1-79 0 0,131-5 718 0 0,-148 6-1193 0 0,-1-1-5 0 0,-1 1 0 0 0,1-1-1 0 0,0 0 1 0 0,0 1 0 0 0,0 0 0 0 0,0-1 0 0 0,0 1-1 0 0,0 0 1 0 0,0-1 0 0 0,0 1 0 0 0,0 0 0 0 0,0 0-1 0 0,0 0 1 0 0,0 0 0 0 0,0 0 0 0 0,0 0-1 0 0,0 0 1 0 0,0 0 0 0 0,0 0 0 0 0,0 0 0 0 0,0 1-1 0 0,0-1 1 0 0,0 0 0 0 0,0 1 0 0 0,0-1 0 0 0,0 1-1 0 0,0-1 1 0 0,0 1 0 0 0,0-1 0 0 0,-1 1 0 0 0,1 0-1 0 0,0-1 1 0 0,0 1 0 0 0,-1 0 0 0 0,1 0 0 0 0,0 0-1 0 0,-1-1 1 0 0,1 1 0 0 0,-1 0 0 0 0,1 0 0 0 0,-1 0-1 0 0,1 0 1 0 0,-1 0 0 0 0,0 0 0 0 0,1 0 0 0 0,-1 0-1 0 0,0 0 1 0 0,0 0 0 0 0,0 0 0 0 0,0 0-1 0 0,0 0 1 0 0,0 0 0 0 0,0 0 0 0 0,0 0 0 0 0,0 0-1 0 0,-1 0 1 0 0,1 0 0 0 0,0 0 0 0 0,-1 0 0 0 0,1 0-1 0 0,0 0 1 0 0,-1 0 0 0 0,1 0 0 0 0,-1 0 0 0 0,0 0-9 0 0,-128 124 350 0 0,129-123-367 0 0,-1 0 0 0 0,1 0 0 0 0,0 0 0 0 0,0 1 0 0 0,0-1 0 0 0,1 0 0 0 0,-1 0 0 0 0,0 0 0 0 0,1 0 0 0 0,-1 0 0 0 0,1 0 0 0 0,0 0-1 0 0,0 0 1 0 0,-1 0 0 0 0,1 0 0 0 0,1 0 0 0 0,-1-1 0 0 0,0 1 0 0 0,0 0 0 0 0,1-1 0 0 0,-1 1 0 0 0,1-1 0 0 0,-1 1 0 0 0,1-1 0 0 0,-1 1 0 0 0,1-1-1 0 0,0 0 1 0 0,0 0 0 0 0,0 0 0 0 0,0 0 0 0 0,0-1 0 0 0,0 1 0 0 0,0 0 0 0 0,0-1 0 0 0,0 1 0 0 0,0-1 0 0 0,0 0 0 0 0,0 1 0 0 0,0-1 0 0 0,0 0-1 0 0,1-1 19 0 0,12 7-7 0 0,27 12 22 0 0,52 34 128 0 0,-94-51-125 0 0,1-1-1 0 0,0 1 1 0 0,0 0-1 0 0,-1 0 1 0 0,1 0 0 0 0,0 1-1 0 0,-1-1 1 0 0,1 0 0 0 0,-1 0-1 0 0,1 0 1 0 0,-1 0-1 0 0,0 0 1 0 0,0 1 0 0 0,1-1-1 0 0,-1 0 1 0 0,0 0 0 0 0,0 1-1 0 0,0-1 1 0 0,0 0-1 0 0,0 0 1 0 0,-1 0 0 0 0,1 1-1 0 0,0-1 1 0 0,0 0 0 0 0,-1 0-1 0 0,1 0 1 0 0,-1 0-1 0 0,1 1 1 0 0,-1-1 0 0 0,0 0-1 0 0,1 0 1 0 0,-1 0 0 0 0,0 0-1 0 0,0 0 1 0 0,1 0-1 0 0,-1-1 1 0 0,0 1 0 0 0,0 0-1 0 0,0 0 1 0 0,0-1 0 0 0,0 1-1 0 0,-1 0-18 0 0,-44 27 171 0 0,45-28-173 0 0,-136 37-1258 0 0,43-33-5253 0 0,80-5 2366 0 0,5-2-1545 0 0</inkml:trace>
  <inkml:trace contextRef="#ctx0" brushRef="#br0" timeOffset="6279.132">2337 824 2769 0 0,'0'0'1143'0'0,"0"0"163"0"0,0 0 233 0 0,0 0 179 0 0,35 1-11 0 0,113 1-109 0 0,61-13 2235 0 0,331-47-1986 0 0,-446 52-3955 0 0,-32 5-4706 0 0,-44 1-1724 0 0</inkml:trace>
  <inkml:trace contextRef="#ctx0" brushRef="#br0" timeOffset="7100.863">2664 1082 0 0 0,'0'0'830'0'0,"0"0"-282"0"0,0 0 160 0 0,0 0 267 0 0,0 0 188 0 0,0 0 17 0 0,0 0-79 0 0,0 0-156 0 0,0 0-247 0 0,-1 32-189 0 0,-6 99-160 0 0,-28 74 624 0 0,22-177-489 0 0,13-28-383 0 0,-1 1-1 0 0,1 0 1 0 0,-1-1-1 0 0,1 1 1 0 0,-1 0-1 0 0,1-1 1 0 0,-1 1-1 0 0,1-1 0 0 0,-1 1 1 0 0,0-1-1 0 0,1 1 1 0 0,-1-1-1 0 0,1 1 1 0 0,-1-1-1 0 0,0 0 1 0 0,0 1-1 0 0,1-1 1 0 0,-1 0-1 0 0,0 0 1 0 0,0 0-1 0 0,1 1 0 0 0,-1-1 1 0 0,0 0-1 0 0,0 0 1 0 0,1 0-1 0 0,-1 0 1 0 0,0 0-1 0 0,0 0 1 0 0,0-1-1 0 0,1 1 1 0 0,-1 0-1 0 0,0 0 1 0 0,0 0-1 0 0,1-1 0 0 0,-1 1 1 0 0,0 0-1 0 0,1-1 1 0 0,-1 1-1 0 0,0-1 1 0 0,1 1-1 0 0,-1-1 1 0 0,1 1-1 0 0,-1-1 1 0 0,1 1-1 0 0,-1-1 1 0 0,1 1-1 0 0,-1-1 0 0 0,1 0 1 0 0,-1 1-1 0 0,1-1 1 0 0,0 0-1 0 0,-1 0-100 0 0,-3-8 193 0 0,1 0-1 0 0,0 0 1 0 0,0 0-1 0 0,1-1 1 0 0,0 1-1 0 0,1-1 1 0 0,0 0-1 0 0,0 1 1 0 0,1-1-1 0 0,1 0 1 0 0,-1 1-1 0 0,2-8-192 0 0,4-6 45 0 0,0 0 0 0 0,1 0 0 0 0,1 0 0 0 0,1 1 0 0 0,1 0 0 0 0,1 0 0 0 0,1 1 0 0 0,1 1 0 0 0,1 0 0 0 0,0 1-1 0 0,2 0 1 0 0,0 2 0 0 0,6-6-45 0 0,-8 9-11 0 0,0 1-1 0 0,1-1 1 0 0,0 2-1 0 0,1 0 1 0 0,0 1-1 0 0,1 1 1 0 0,0 1 0 0 0,0 0-1 0 0,1 1 1 0 0,5-1 11 0 0,-21 8-19 0 0,-1 0-1 0 0,0 0 1 0 0,1 0 0 0 0,-1 0 0 0 0,0 1 0 0 0,1-1 0 0 0,-1 0 0 0 0,1 1 0 0 0,0-1-1 0 0,-1 1 1 0 0,1-1 0 0 0,-1 1 0 0 0,1 0 0 0 0,0 0 0 0 0,-1 0 0 0 0,1 0 0 0 0,0 0 0 0 0,-1 0-1 0 0,1 0 1 0 0,-1 1 0 0 0,1-1 0 0 0,0 0 0 0 0,-1 1 0 0 0,1 0 0 0 0,-1-1 0 0 0,1 1 0 0 0,-1 0-1 0 0,1-1 1 0 0,-1 1 0 0 0,0 0 0 0 0,1 0 0 0 0,-1 0 0 0 0,0 0 0 0 0,0 1 0 0 0,0-1-1 0 0,0 0 1 0 0,0 0 0 0 0,0 1 0 0 0,0-1 0 0 0,0 1 0 0 0,0-1 0 0 0,-1 1 0 0 0,1-1 0 0 0,-1 1-1 0 0,1-1 1 0 0,-1 1 0 0 0,1-1 0 0 0,-1 1 0 0 0,0 0 0 0 0,0-1 0 0 0,0 2 19 0 0,0 6 11 0 0,-1 0 0 0 0,0 0 0 0 0,0-1 0 0 0,-1 1 1 0 0,0-1-1 0 0,-1 1 0 0 0,0-1 0 0 0,0 0 0 0 0,0 0 0 0 0,-1 0 1 0 0,-1-1-1 0 0,1 1 0 0 0,-1-1 0 0 0,0 0 0 0 0,-1 0 0 0 0,-5 4-11 0 0,-128 110 382 0 0,137-120-396 0 0,0 0 1 0 0,1 0 0 0 0,-1 0-1 0 0,0 0 1 0 0,1 1-1 0 0,-1-1 1 0 0,1 1-1 0 0,-1-1 1 0 0,1 1 0 0 0,0-1-1 0 0,0 1 1 0 0,0 0-1 0 0,0 0 1 0 0,0 0-1 0 0,0-1 1 0 0,0 1 0 0 0,0 0-1 0 0,1 0 1 0 0,-1 0-1 0 0,1 0 1 0 0,-1 0 0 0 0,1 1-1 0 0,0-1 1 0 0,0 0-1 0 0,0 0 1 0 0,0 0-1 0 0,0 0 1 0 0,1 0 0 0 0,-1 0-1 0 0,1 1 14 0 0,2 3 32 0 0,1 0 0 0 0,-1-1 0 0 0,1 0 0 0 0,1 0 0 0 0,-1 0 0 0 0,1-1-1 0 0,-1 1 1 0 0,1-1 0 0 0,1 0 0 0 0,-1 0 0 0 0,0-1 0 0 0,1 0 0 0 0,0 0-32 0 0,36 26 431 0 0,3 2-495 0 0,-13-17-3385 0 0,-20-13-4804 0 0,-8-1 1524 0 0</inkml:trace>
  <inkml:trace contextRef="#ctx0" brushRef="#br0" timeOffset="7820.486">3158 1226 7266 0 0,'0'0'1899'0'0,"0"0"-1081"0"0,0 0-504 0 0,0 0 27 0 0,0 0 175 0 0,0 0 89 0 0,0 0-57 0 0,0 0-131 0 0,0 0-134 0 0,0 0-111 0 0,0 0-61 0 0,0 0-59 0 0,-17 33-66 0 0,-50 104-28 0 0,-10 5-440 0 0,59-101-996 0 0,35-59 1976 0 0,194-243 2244 0 0,-113 172-2011 0 0,-97 89-740 0 0,1 1 1 0 0,-1-1 0 0 0,0 1-1 0 0,1-1 1 0 0,-1 1 0 0 0,0 0-1 0 0,1-1 1 0 0,-1 1-1 0 0,0 0 1 0 0,0 0 0 0 0,0 0-1 0 0,0 0 1 0 0,0 0 0 0 0,0 0-1 0 0,0 0 1 0 0,0 0 0 0 0,0 1-1 0 0,-1-1 1 0 0,1 0 0 0 0,0 0-1 0 0,-1 1 1 0 0,1-1 0 0 0,-1 0-1 0 0,0 1 1 0 0,1-1 0 0 0,-1 1-1 0 0,0-1 1 0 0,0 1-1 0 0,0-1 1 0 0,1 0 0 0 0,-2 1-1 0 0,1-1 1 0 0,0 1 0 0 0,0-1-1 0 0,0 1 1 0 0,-1-1 0 0 0,1 0-1 0 0,-1 1 1 0 0,1-1 0 0 0,-1 0-1 0 0,1 1 1 0 0,-1-1 8 0 0,1 15 61 0 0,10 85 61 0 0,38 13-216 0 0,-49-113 127 0 0,-1 0 0 0 0,1 0 1 0 0,0 0-1 0 0,-1 0 0 0 0,1 0 0 0 0,0 0 0 0 0,-1 0 0 0 0,1 0 0 0 0,-1-1 0 0 0,0 1 1 0 0,1-1-1 0 0,-1 1 0 0 0,1-1 0 0 0,-1 1 0 0 0,0-1 0 0 0,1 0 0 0 0,-1 0 0 0 0,0 0 1 0 0,1 0-1 0 0,-1 0 0 0 0,0 0 0 0 0,0 0 0 0 0,1-1 0 0 0,-1 1 0 0 0,1-1 0 0 0,-1 1 0 0 0,0-1 1 0 0,1 1-1 0 0,-1-1 0 0 0,1 0 0 0 0,-1 0 0 0 0,1 0 0 0 0,-1 0-33 0 0,-2 0 135 0 0,-12-4-66 0 0,0-1-1 0 0,0 0 1 0 0,1-1-1 0 0,0-1 0 0 0,0 0 1 0 0,1-1-1 0 0,0-1 1 0 0,1 0-1 0 0,0-1 0 0 0,-1-1-68 0 0,-15-16-3903 0 0,3-2-3835 0 0,23 26 2432 0 0</inkml:trace>
  <inkml:trace contextRef="#ctx0" brushRef="#br0" timeOffset="8632.62">3517 224 0 0 0,'0'0'1142'0'0,"0"0"-181"0"0,0 0-206 0 0,0 0-68 0 0,0 0-26 0 0,0 0-87 0 0,0 0-73 0 0,0 0 7 0 0,0 0 112 0 0,0 0 163 0 0,0 0 84 0 0,0 0-24 0 0,0 0-60 0 0,8 18-34 0 0,63 127 1437 0 0,-54-109-1692 0 0,-2 0 0 0 0,-2 2 0 0 0,-1-1 1 0 0,-2 2-1 0 0,3 22-494 0 0,-1 33 44 0 0,-3 2 0 0 0,-5-1 0 0 0,-4 9-44 0 0,0-72-133 0 0,-2-1 0 0 0,-1 0 0 0 0,-1 1 0 0 0,-1-1 0 0 0,-2 0-1 0 0,-1-1 1 0 0,-2 0 0 0 0,-1 0 0 0 0,-1-1 0 0 0,-1-1 0 0 0,-2 0 0 0 0,-17 24 133 0 0,-19 0-2552 0 0,-42 3-8065 0 0,79-50 10160 0 0</inkml:trace>
  <inkml:trace contextRef="#ctx0" brushRef="#br0" timeOffset="9389.272">2339 132 0 0 0,'0'0'600'0'0,"0"0"292"0"0,0 0 86 0 0,0 0-10 0 0,0 0-9 0 0,-7 31 10 0 0,-19 101-2 0 0,4 51 2990 0 0,18 119-453 0 0,11-191-2314 0 0,6-1 0 0 0,17 68-1190 0 0,-12-73 322 0 0,22 97 134 0 0,-39-199-515 0 0,0 0 1 0 0,0 0 0 0 0,0 0-1 0 0,0-1 1 0 0,1 1-1 0 0,-1 0 1 0 0,1-1 0 0 0,0 1-1 0 0,0 0 1 0 0,0-1 0 0 0,0 0-1 0 0,0 0 1 0 0,0 1 0 0 0,1-1-1 0 0,-1-1 1 0 0,1 1-1 0 0,-1 0 1 0 0,1-1 0 0 0,0 1-1 0 0,0-1 1 0 0,0 0 0 0 0,0 0-1 0 0,0 0 1 0 0,0 0-1 0 0,0 0 1 0 0,0-1 0 0 0,0 1-1 0 0,0-1 1 0 0,0 0 0 0 0,0 0-1 0 0,0 0 1 0 0,0 0 0 0 0,1-1-1 0 0,0 0 59 0 0,28 0-5457 0 0,-20-5-1340 0 0</inkml:trace>
</inkml:ink>
</file>

<file path=ppt/ink/ink2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49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6201 0 0,'0'0'938'0'0,"0"0"-271"0"0,0 0 38 0 0,0 0 299 0 0,0 0 251 0 0,0 0 110 0 0,0 0-117 0 0,0 0-160 0 0,0 0-137 0 0,0 0-168 0 0,0 0-180 0 0,0 0-162 0 0,33 1-117 0 0,105 1-79 0 0,137-8-862 0 0,-245 3-335 0 0,10 0-1391 0 0,-12-1-2365 0 0,-10 3-4490 0 0</inkml:trace>
</inkml:ink>
</file>

<file path=ppt/ink/ink2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8:47.6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1 510 1328 0 0,'0'0'987'0'0,"0"0"-112"0"0,0 0 17 0 0,0 0 130 0 0,0 0 123 0 0,0 0 38 0 0,0 0-85 0 0,0 0-125 0 0,0 0-79 0 0,0 0-71 0 0,0 0-44 0 0,14-4-33 0 0,120-19 1927 0 0,80 6-593 0 0,-178 15-1721 0 0,-18 1-2913 0 0,0 0-8597 0 0,-18 1 6999 0 0</inkml:trace>
  <inkml:trace contextRef="#ctx0" brushRef="#br0" timeOffset="207.387">69 687 1896 0 0,'0'0'2518'0'0,"0"0"-1323"0"0,0 0-276 0 0,0 0 276 0 0,0 0 285 0 0,0 0 33 0 0,0 0-157 0 0,0 0-216 0 0,0 0-254 0 0,0 0-213 0 0,0 0-186 0 0,32-2-151 0 0,103-8-109 0 0,-34-11-70 0 0,11-6-1782 0 0,-42 10-5644 0 0,-51 13 185 0 0</inkml:trace>
  <inkml:trace contextRef="#ctx0" brushRef="#br0" timeOffset="528.493">1019 127 5305 0 0,'0'0'3049'0'0,"0"0"-1716"0"0,0 0-619 0 0,0 0-30 0 0,0 0 118 0 0,0 0 79 0 0,0 0 25 0 0,0 0-45 0 0,0 0-63 0 0,0 0-58 0 0,0 0-100 0 0,0 0-113 0 0,-2 20-111 0 0,-11 132 401 0 0,5 92 1171 0 0,8-192-4094 0 0,0 1-3409 0 0,0 0-4710 0 0,0-53 7610 0 0</inkml:trace>
  <inkml:trace contextRef="#ctx0" brushRef="#br0" timeOffset="816.206">669 105 3473 0 0,'0'0'631'0'0,"0"0"-7"0"0,0 0 309 0 0,0 0 407 0 0,0 0 222 0 0,0 0-42 0 0,0 0-138 0 0,0 0-183 0 0,0 0-160 0 0,0 0-135 0 0,0 0-150 0 0,36 2-120 0 0,113 8-100 0 0,32-7 682 0 0,-73-7-551 0 0,-54 1-2091 0 0,-1 2-5420 0 0,-51 2 2443 0 0,0 2-1332 0 0</inkml:trace>
  <inkml:trace contextRef="#ctx0" brushRef="#br0" timeOffset="1047.989">731 661 5649 0 0,'0'0'1180'0'0,"0"0"-47"0"0,0 0 299 0 0,0 0 358 0 0,0 0 66 0 0,0 0-154 0 0,0 0-297 0 0,0 0-308 0 0,0 0-214 0 0,0 0-173 0 0,0 0-139 0 0,34-3-128 0 0,108-8-144 0 0,19-19 46 0 0,-68 10-2951 0 0,47-2-6096 0 0,-126 19-485 0 0</inkml:trace>
  <inkml:trace contextRef="#ctx0" brushRef="#br0" timeOffset="1784.178">1328 502 5905 0 0,'0'0'864'0'0,"0"0"-358"0"0,0 0 95 0 0,0 0 426 0 0,0 0 256 0 0,0 0 84 0 0,0 0-100 0 0,0 0-241 0 0,0 0-232 0 0,0 0-207 0 0,0 0-188 0 0,0 33-147 0 0,2 100-95 0 0,8-24 674 0 0,-6-82-2395 0 0,-2 6-4817 0 0,-1-33 2270 0 0,0 0-699 0 0</inkml:trace>
  <inkml:trace contextRef="#ctx0" brushRef="#br0" timeOffset="2285.455">1271 510 2296 0 0,'0'0'3820'0'0,"0"0"-2642"0"0,0 0-864 0 0,0 0 78 0 0,0 0 233 0 0,0 0 144 0 0,0 0 55 0 0,0 0 10 0 0,0 0-1 0 0,0 0-34 0 0,0 0-88 0 0,0 0-143 0 0,33-6-176 0 0,100-19-143 0 0,-79 19 34 0 0,-53 7-254 0 0,0 0-1 0 0,0 0 1 0 0,0 0-1 0 0,0 0 0 0 0,0 0 1 0 0,0 1-1 0 0,0-1 1 0 0,0 0-1 0 0,0 0 1 0 0,0 1-1 0 0,-1-1 1 0 0,1 1-1 0 0,-1-1 1 0 0,1 1-1 0 0,-1-1 1 0 0,1 1-1 0 0,-1-1 0 0 0,0 1 1 0 0,0-1-1 0 0,0 1 1 0 0,0-1-1 0 0,0 1 1 0 0,0-1-1 0 0,0 1 1 0 0,0-1-1 0 0,-1 1 1 0 0,1-1-1 0 0,-1 1 1 0 0,1-1-1 0 0,-1 1 0 0 0,1-1 1 0 0,-1 0-1 0 0,0 1 1 0 0,0-1-1 0 0,0 0 1 0 0,0 0-1 0 0,0 1 1 0 0,0-1-1 0 0,0 0 1 0 0,0 0-1 0 0,0 0 1 0 0,0 0-1 0 0,0 0 0 0 0,-1 0-28 0 0,-69 79-28 0 0,71-78-17 0 0,-1 1 0 0 0,1 0 0 0 0,0-1-1 0 0,0 1 1 0 0,0 0 0 0 0,0 0 0 0 0,0-1-1 0 0,1 1 1 0 0,-1 0 0 0 0,1-1 0 0 0,0 1-1 0 0,0-1 1 0 0,0 1 0 0 0,0-1 0 0 0,0 1-1 0 0,0-1 1 0 0,1 1 0 0 0,-1-1 0 0 0,1 0 0 0 0,-1 0-1 0 0,1 0 1 0 0,0 0 0 0 0,0 0 0 0 0,0 0-1 0 0,0 0 1 0 0,0-1 0 0 0,1 1 0 0 0,-1-1-1 0 0,0 0 1 0 0,1 1 0 0 0,-1-1 0 0 0,1 0-1 0 0,-1 0 1 0 0,1-1 0 0 0,0 1 0 0 0,-1-1-1 0 0,1 1 1 0 0,0-1 45 0 0,24 14 119 0 0,-25-12-51 0 0,0 0 0 0 0,1 0 0 0 0,-1 1 0 0 0,0-1 0 0 0,0 0 0 0 0,0 1 0 0 0,-1-1-1 0 0,1 1 1 0 0,-1 0 0 0 0,1-1 0 0 0,-1 1 0 0 0,0 0 0 0 0,0 0 0 0 0,0 0 0 0 0,0 0 0 0 0,-1 0 0 0 0,1 0 0 0 0,-1 0 0 0 0,0 0-1 0 0,0 0 1 0 0,0 0 0 0 0,0 0 0 0 0,0 0 0 0 0,-1 0 0 0 0,1 0 0 0 0,-1 0 0 0 0,0 0 0 0 0,0 0 0 0 0,0 0 0 0 0,0 0 0 0 0,0 0 0 0 0,-1-1-1 0 0,0 1 1 0 0,1 0 0 0 0,-1-1 0 0 0,0 0 0 0 0,0 1 0 0 0,0-1 0 0 0,0 0 0 0 0,-1 0 0 0 0,1 0 0 0 0,-3 2-68 0 0,-7 8 55 0 0,-1 1-1 0 0,0-2 1 0 0,-1 0 0 0 0,0 0 0 0 0,0-1 0 0 0,-1-1 0 0 0,-1 0-1 0 0,-1-1-54 0 0,-2-4-1211 0 0,11-4-3959 0 0,3 0 113 0 0,5 0-1307 0 0</inkml:trace>
  <inkml:trace contextRef="#ctx0" brushRef="#br0" timeOffset="14682.274">1597 491 0 0 0,'0'0'731'0'0,"0"0"116"0"0,0 0 48 0 0,0 0-75 0 0,0 0-113 0 0,0 0-99 0 0,0 0-59 0 0,0 0-19 0 0,0 0 26 0 0,29 0 5308 0 0,33-48-371 0 0,24-36-3219 0 0,25-45-1281 0 0,-107 123-1011 0 0,0 0-1 0 0,0-1 1 0 0,-1 0-1 0 0,0 1 1 0 0,0-1 0 0 0,0 0-1 0 0,-1 0 1 0 0,0-1-1 0 0,-1 1 1 0 0,1 0-1 0 0,-1-1 1 0 0,-1 1-1 0 0,1-1 1 0 0,-1 1 0 0 0,-1-1-1 0 0,1 1 1 0 0,-2-6 18 0 0,0 12-152 0 0,0-1 0 0 0,0 1 0 0 0,0-1 0 0 0,0 1 0 0 0,0 0 0 0 0,-1 0 0 0 0,1 0 0 0 0,0 0 0 0 0,-1 0 0 0 0,1 0 1 0 0,0 1-1 0 0,-1-1 0 0 0,1 1 0 0 0,-1 0 0 0 0,1-1 0 0 0,-1 1 0 0 0,1 0 0 0 0,-1 1 0 0 0,1-1 0 0 0,-1 0 0 0 0,1 1 0 0 0,-1-1 0 0 0,1 1 1 0 0,0 0-1 0 0,-1 0 0 0 0,1 0 0 0 0,0 0 0 0 0,0 0 0 0 0,-1 0 0 0 0,1 1 0 0 0,0-1 0 0 0,0 1 0 0 0,0-1 0 0 0,1 1 0 0 0,-1 0 0 0 0,0 0 1 0 0,0 0 151 0 0,-1 5-50 0 0,0 0 0 0 0,0 0 1 0 0,1 1-1 0 0,0-1 1 0 0,0 0-1 0 0,1 1 1 0 0,0 0-1 0 0,0-1 1 0 0,1 1-1 0 0,0-1 1 0 0,0 1-1 0 0,1-1 1 0 0,1 6 49 0 0,-1 14-51 0 0,0-3-71 0 0,1 0 0 0 0,1-1 1 0 0,1 1-1 0 0,2-1 0 0 0,0 0 1 0 0,1 0-1 0 0,2-1 0 0 0,4 9 122 0 0,19 24-671 0 0,-24-52 720 0 0,0-1-1 0 0,0 0 0 0 0,0 0 0 0 0,1-1 1 0 0,-1 0-1 0 0,0-1 0 0 0,1 0 0 0 0,-1 0 1 0 0,1-1-1 0 0,-1 0 0 0 0,0 0 0 0 0,0-1 1 0 0,1 0-1 0 0,-1-1 0 0 0,0 1 0 0 0,-1-1 1 0 0,1-1-1 0 0,-1 0 0 0 0,1 0 0 0 0,-1 0 1 0 0,0-1-1 0 0,4-4-48 0 0,2 2 11 0 0,11-6 109 0 0,-1-1 0 0 0,0-2 1 0 0,-1 0-1 0 0,-1-1 0 0 0,0-1 1 0 0,-1-1-1 0 0,-2-1 0 0 0,3-4-120 0 0,-16 18-30 0 0,1-1 0 0 0,-1-1 0 0 0,0 1 0 0 0,-1-1 0 0 0,0 1 0 0 0,0-1 0 0 0,-1 0 0 0 0,0-1 0 0 0,0 1 0 0 0,-1-1 0 0 0,0 1 0 0 0,0-1 0 0 0,-1 1 0 0 0,-1-1 0 0 0,1 0 0 0 0,-1 0 0 0 0,-1 1 0 0 0,1-1 0 0 0,-1 0 0 0 0,-1 0 0 0 0,0 1 0 0 0,-1-4 30 0 0,1 9-115 0 0,0 0-1 0 0,0 0 0 0 0,0 1 1 0 0,0-1-1 0 0,0 0 0 0 0,-1 1 1 0 0,1 0-1 0 0,-1-1 0 0 0,0 1 1 0 0,0 0-1 0 0,0 0 0 0 0,0 0 0 0 0,0 1 1 0 0,0-1-1 0 0,0 1 0 0 0,0 0 1 0 0,-1 0-1 0 0,1 0 0 0 0,-1 0 1 0 0,1 1-1 0 0,0-1 0 0 0,-1 1 1 0 0,1 0-1 0 0,-1 0 0 0 0,1 0 1 0 0,-1 0-1 0 0,-1 1 116 0 0,2 0-49 0 0,0 1-1 0 0,0 0 1 0 0,0 0-1 0 0,0 0 1 0 0,0 0-1 0 0,1 0 1 0 0,-1 1-1 0 0,1-1 1 0 0,-1 1-1 0 0,1 0 1 0 0,0-1-1 0 0,0 1 1 0 0,0 0 0 0 0,0 0-1 0 0,1 1 1 0 0,-1-1-1 0 0,1 0 1 0 0,0 1-1 0 0,0-1 1 0 0,0 0-1 0 0,0 1 1 0 0,1-1-1 0 0,-1 1 1 0 0,1-1-1 0 0,0 1 1 0 0,0 0 49 0 0,-1 0 262 0 0,-3 99 837 0 0,4 40-835 0 0,1-138-254 0 0,0 0-1 0 0,1 1 1 0 0,-1-1 0 0 0,1 0 0 0 0,0 0 0 0 0,0 0-1 0 0,1-1 1 0 0,0 1 0 0 0,0 0 0 0 0,0-1 0 0 0,0 0 0 0 0,1 0-1 0 0,-1 0 1 0 0,1 0 0 0 0,0 0 0 0 0,0-1 0 0 0,0 0-1 0 0,1 0 1 0 0,-1 0 0 0 0,1 0 0 0 0,0-1 0 0 0,0 1 0 0 0,0-1-1 0 0,0 0 1 0 0,0-1 0 0 0,0 1 0 0 0,0-1 0 0 0,1 0 0 0 0,-1-1-1 0 0,0 1 1 0 0,1-1 0 0 0,-1 0 0 0 0,3-1-10 0 0,5-1 124 0 0,-1-2 1 0 0,1 0-1 0 0,0-1 1 0 0,-1 0 0 0 0,0-1-1 0 0,0 0 1 0 0,-1-1-1 0 0,1 0 1 0 0,-2-1-1 0 0,1 0 1 0 0,-1 0-1 0 0,0-1 1 0 0,-1-1-1 0 0,0 0 1 0 0,0 0 0 0 0,-1-1-1 0 0,0 0 1 0 0,-1 0-1 0 0,-1-1 1 0 0,0 1-1 0 0,0-2 1 0 0,-1 1-1 0 0,-1-1-124 0 0,9-10-91 0 0,0-1 0 0 0,-3 0 0 0 0,0 0-1 0 0,-1-2 1 0 0,-1 1 0 0 0,-2-1-1 0 0,0 0 1 0 0,-2 0 0 0 0,1-24 91 0 0,-5 48-20 0 0,0 1 1 0 0,-1-1-1 0 0,1 0 1 0 0,-1 1 0 0 0,0-1-1 0 0,1 0 1 0 0,-1 1-1 0 0,0-1 1 0 0,0 1-1 0 0,0-1 1 0 0,0 1-1 0 0,0-1 1 0 0,0 1-1 0 0,0 0 1 0 0,-1-1-1 0 0,1 1 1 0 0,0 0-1 0 0,-1 0 1 0 0,1 0-1 0 0,-1 0 1 0 0,1 0-1 0 0,-1 1 1 0 0,1-1-1 0 0,-1 0 1 0 0,0 1 0 0 0,1-1-1 0 0,-1 1 1 0 0,0-1-1 0 0,0 1 1 0 0,1 0-1 0 0,-1 0 1 0 0,0 0-1 0 0,0 0 1 0 0,1 0-1 0 0,-1 0 1 0 0,0 0-1 0 0,0 1 1 0 0,1-1-1 0 0,-1 1 1 0 0,0-1-1 0 0,1 1 1 0 0,-1 0-1 0 0,0-1 1 0 0,1 1 0 0 0,-1 0-1 0 0,1 0 1 0 0,-1 0-1 0 0,1 0 1 0 0,0 0-1 0 0,-1 1 1 0 0,1-1-1 0 0,0 0 1 0 0,0 1-1 0 0,0-1 1 0 0,0 1-1 0 0,0-1 1 0 0,0 1-1 0 0,0-1 20 0 0,-4 9 17 0 0,0 1-1 0 0,1-1 1 0 0,0 1-1 0 0,0-1 1 0 0,1 1-1 0 0,1 0 1 0 0,0 0 0 0 0,0 1-1 0 0,1-1 1 0 0,1 0-1 0 0,0 0 1 0 0,0 1-1 0 0,1-1 1 0 0,1 6-17 0 0,-1 23-2 0 0,8 117-1231 0 0,37-58-882 0 0,-11-76-4546 0 0,-28-23 4463 0 0,-4 0 1754 0 0</inkml:trace>
  <inkml:trace contextRef="#ctx0" brushRef="#br0" timeOffset="15047.006">2778 359 7314 0 0,'0'0'1367'0'0,"0"0"-109"0"0,0 0 91 0 0,0 0 86 0 0,0 0-130 0 0,0 0-303 0 0,0 0-338 0 0,0 0-224 0 0,0 0-102 0 0,0 0-65 0 0,0 0-26 0 0,0 0-23 0 0,0 0-14 0 0,-4 15 21 0 0,-29 106 491 0 0,10 4-562 0 0,2 7-2194 0 0,21-131 1036 0 0,0-1-499 0 0,0 0-590 0 0,0 0-670 0 0,0 0-642 0 0,0-1 2 0 0,0-2 1027 0 0</inkml:trace>
  <inkml:trace contextRef="#ctx0" brushRef="#br0" timeOffset="15551.258">2736 377 2473 0 0,'0'0'2448'0'0,"0"0"-986"0"0,0 0-351 0 0,0 0-51 0 0,0 0-71 0 0,0 0-192 0 0,0 0-265 0 0,0 0-223 0 0,0 0-60 0 0,0 0 29 0 0,0 0 89 0 0,0 0 74 0 0,8 0-14 0 0,159-6 1567 0 0,-165 6-1997 0 0,-1 0 0 0 0,1 0 0 0 0,0 0 0 0 0,-1 1 0 0 0,1-1 0 0 0,-1 1 0 0 0,1-1 0 0 0,0 1 0 0 0,-1 0 1 0 0,0 0-1 0 0,1 0 0 0 0,-1 0 0 0 0,1 0 0 0 0,-1 0 0 0 0,0 0 0 0 0,0 0 0 0 0,1 0 0 0 0,-1 0 1 0 0,0 1-1 0 0,0-1 0 0 0,0 0 0 0 0,-1 1 0 0 0,1-1 0 0 0,0 1 0 0 0,0-1 0 0 0,-1 1 0 0 0,1 0 1 0 0,-1-1-1 0 0,1 1 0 0 0,-1-1 0 0 0,0 1 0 0 0,0 0 0 0 0,0-1 0 0 0,0 1 0 0 0,0 0 0 0 0,0-1 0 0 0,0 1 1 0 0,0 0-1 0 0,-1-1 0 0 0,1 1 0 0 0,0 0 0 0 0,-1-1 0 0 0,0 1 0 0 0,1-1 0 0 0,-1 1 0 0 0,0-1 1 0 0,0 1-1 0 0,0-1 0 0 0,0 0 0 0 0,0 1 0 0 0,0-1 0 0 0,0 0 0 0 0,0 0 0 0 0,-1 0 0 0 0,1 0 0 0 0,0 0 1 0 0,-1 0-1 0 0,1 0 0 0 0,-2 1 3 0 0,-77 75 539 0 0,32-26-270 0 0,48-49-280 0 0,0-1 0 0 0,0 1 1 0 0,0 0-1 0 0,0 0 0 0 0,1 0 0 0 0,-1 0 0 0 0,0-1 1 0 0,1 1-1 0 0,-1 0 0 0 0,1 0 0 0 0,0-1 0 0 0,-1 1 1 0 0,1 0-1 0 0,0-1 0 0 0,0 1 0 0 0,0-1 0 0 0,0 1 1 0 0,1-1-1 0 0,-1 1 0 0 0,0-1 0 0 0,0 0 0 0 0,1 0 1 0 0,-1 0-1 0 0,1 0 0 0 0,-1 0 0 0 0,1 0 0 0 0,0 0 0 0 0,-1 0 1 0 0,1 0-1 0 0,0-1 0 0 0,-1 1 0 0 0,1-1 0 0 0,0 1 1 0 0,0-1-1 0 0,0 0 0 0 0,-1 1 0 0 0,1-1 0 0 0,0 0 1 0 0,0 0-1 0 0,0-1 11 0 0,13 7 32 0 0,-14-5-18 0 0,1-1 0 0 0,-1 1 0 0 0,0 0 0 0 0,0 0 0 0 0,1 0 0 0 0,-1 0 1 0 0,0 0-1 0 0,0 1 0 0 0,0-1 0 0 0,0 0 0 0 0,0 0 0 0 0,0 1 0 0 0,-1-1 0 0 0,1 0 0 0 0,0 1 0 0 0,-1-1 1 0 0,1 1-1 0 0,-1-1 0 0 0,1 1 0 0 0,-1-1 0 0 0,0 1 0 0 0,1 0 0 0 0,-1-1 0 0 0,0 1 0 0 0,0-1 0 0 0,0 1 1 0 0,-1-1-1 0 0,1 1 0 0 0,0-1 0 0 0,0 1 0 0 0,-1 0 0 0 0,1-1 0 0 0,-1 0 0 0 0,1 1 0 0 0,-1-1 0 0 0,0 1 0 0 0,0-1 1 0 0,0 0-1 0 0,1 1 0 0 0,-1-1 0 0 0,0 0 0 0 0,-1 0 0 0 0,1 0 0 0 0,0 1-14 0 0,-52 51 327 0 0,-31-1-1121 0 0,24-31-4300 0 0,38-19-2117 0 0,17 1 4189 0 0</inkml:trace>
  <inkml:trace contextRef="#ctx0" brushRef="#br0" timeOffset="15918.039">2998 447 2889 0 0,'0'0'1916'0'0,"0"0"-433"0"0,0 0-101 0 0,0 0 22 0 0,0 0-114 0 0,0 0-184 0 0,0 0-203 0 0,0 0-175 0 0,0 0-133 0 0,0 0-128 0 0,0 0-166 0 0,0 0-105 0 0,0 0-7 0 0,0 5 33 0 0,2 13 28 0 0,-1 1 1 0 0,-1-1-1 0 0,-1 1 0 0 0,0-1 0 0 0,-2 1 0 0 0,0-1 1 0 0,-5 17-251 0 0,-50 128-2251 0 0,42-140-1487 0 0,4-10-3737 0 0,9-9 4116 0 0</inkml:trace>
  <inkml:trace contextRef="#ctx0" brushRef="#br0" timeOffset="16230.202">2961 466 2689 0 0,'0'0'1193'0'0,"0"0"-301"0"0,0 0 23 0 0,0 0 220 0 0,0 0 100 0 0,0 0-49 0 0,0 0-181 0 0,0 0-146 0 0,0 0-93 0 0,0 0-93 0 0,0 0-93 0 0,0 0-110 0 0,0 0-121 0 0,32 0-97 0 0,147 0 0 0 0,-177 0-394 0 0,42 3-324 0 0,-32 1-2466 0 0,2 4-3902 0 0,-12-5 2757 0 0</inkml:trace>
  <inkml:trace contextRef="#ctx0" brushRef="#br0" timeOffset="16481.957">2985 657 1016 0 0,'0'0'1797'0'0,"0"0"-673"0"0,0 0-40 0 0,0 0 312 0 0,0 0 131 0 0,0 0-141 0 0,0 0-182 0 0,0 0-132 0 0,0 0-118 0 0,0 0-120 0 0,0 0-157 0 0,0 0-196 0 0,33-2-163 0 0,104-6-131 0 0,-28-5-1096 0 0,-80 10-4936 0 0,-21 3-2458 0 0</inkml:trace>
</inkml:ink>
</file>

<file path=ppt/ink/ink2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31.8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214 471 6409 0 0,'0'0'1322'0'0,"0"0"-999"0"0,0 0-411 0 0,0 0 9 0 0,0 0 211 0 0,0 0 292 0 0,0 0 151 0 0,0 0-36 0 0,0 0-159 0 0,0 0-165 0 0,0 0-37 0 0,1 8 49 0 0,21 162 1939 0 0,-7-43-1698 0 0,-5 1 0 0 0,-6 46-468 0 0,-2-109-474 0 0,-1-33-2154 0 0,0 1-6111 0 0,-1-30 6921 0 0</inkml:trace>
  <inkml:trace contextRef="#ctx0" brushRef="#br0" timeOffset="465.424">1 412 4137 0 0,'0'0'24'0'0,"0"0"-84"0"0,0 0 73 0 0,0 0 271 0 0,0 0 323 0 0,0 0 187 0 0,0 0 74 0 0,0 0-29 0 0,0 0-85 0 0,0 0-81 0 0,0 0-75 0 0,36-14-50 0 0,113-46-47 0 0,-41 31 475 0 0,82 15 703 0 0,-188 13-1682 0 0,0 1 0 0 0,0 0-1 0 0,0 1 1 0 0,0-1 0 0 0,0 0 0 0 0,0 0 0 0 0,0 1 0 0 0,0-1 0 0 0,0 1-1 0 0,0 0 1 0 0,0-1 0 0 0,-1 1 0 0 0,1 0 0 0 0,0 0 0 0 0,0 0 0 0 0,-1 0 0 0 0,1 1-1 0 0,-1-1 1 0 0,1 0 0 0 0,-1 1 0 0 0,0-1 0 0 0,1 1 0 0 0,-1-1 0 0 0,0 1-1 0 0,0 0 1 0 0,0 0 0 0 0,0-1 0 0 0,0 1 0 0 0,0 0 0 0 0,-1 0 0 0 0,1 0-1 0 0,-1 0 1 0 0,1 0 0 0 0,-1 0 0 0 0,0 0 0 0 0,1 0 0 0 0,-1 0 0 0 0,0 0 0 0 0,0 0-1 0 0,-1 0 1 0 0,1 0 0 0 0,0 0 0 0 0,-1 0 0 0 0,1-1 0 0 0,-1 1 0 0 0,0 0-1 0 0,1 0 1 0 0,-1 0 0 0 0,0 0 0 0 0,0-1 0 0 0,0 1 0 0 0,0 0 0 0 0,-1-1-1 0 0,0 2 4 0 0,-145 202 22 0 0,145-202-19 0 0,-5 5-19 0 0,1 0 1 0 0,0 1-1 0 0,1 0 1 0 0,0 0-1 0 0,0 0 1 0 0,1 0-1 0 0,0 1 1 0 0,1-1-1 0 0,0 1 1 0 0,0 0-1 0 0,1 0 1 0 0,1 0-1 0 0,-1 0 1 0 0,2 1-1 0 0,-1 4 16 0 0,4-9-12 0 0,0 1 0 0 0,1-1 0 0 0,-1 1-1 0 0,1-1 1 0 0,1 0 0 0 0,-1-1-1 0 0,1 1 1 0 0,0-1 0 0 0,0 0 0 0 0,0 0-1 0 0,1 0 1 0 0,0-1 0 0 0,0 0 0 0 0,0 0-1 0 0,3 1 13 0 0,-5-2 2 0 0,140 103 156 0 0,-141-104-118 0 0,-1 1-1 0 0,0 0 0 0 0,1-1 1 0 0,-1 1-1 0 0,-1 0 0 0 0,1 0 0 0 0,0 0 1 0 0,-1 1-1 0 0,1-1 0 0 0,-1 0 1 0 0,0 0-1 0 0,0 1 0 0 0,0-1 0 0 0,-1 1 1 0 0,1-1-1 0 0,-1 1 0 0 0,0-1 1 0 0,0 1-1 0 0,0-1 0 0 0,0 1 0 0 0,-1-1 1 0 0,1 1-1 0 0,-1-1 0 0 0,0 0 1 0 0,0 1-1 0 0,0-1 0 0 0,-1 0 1 0 0,1 1-1 0 0,-1-1 0 0 0,1 0 0 0 0,-1 0 1 0 0,0-1-1 0 0,0 1 0 0 0,-1 0 1 0 0,1 0-1 0 0,0-1 0 0 0,-1 0-39 0 0,-104 86 176 0 0,76-67-656 0 0,-34 20-1407 0 0,21-22-2543 0 0,22-18-1349 0 0,16 2 3892 0 0</inkml:trace>
  <inkml:trace contextRef="#ctx0" brushRef="#br0" timeOffset="1116.416">934 751 6457 0 0,'0'0'131'0'0,"0"0"-238"0"0,0 0 170 0 0,0 0 425 0 0,0 0 384 0 0,0 0 149 0 0,0 0-65 0 0,0 0-200 0 0,0 0-280 0 0,-5 32-204 0 0,-13 98-109 0 0,18-128-158 0 0,-1-1 1 0 0,0 1 0 0 0,1-1-1 0 0,-1 1 1 0 0,1 0 0 0 0,-1-1-1 0 0,1 1 1 0 0,0 0 0 0 0,-1-1-1 0 0,1 1 1 0 0,0 0 0 0 0,0 0-1 0 0,1-1 1 0 0,-1 1 0 0 0,0 0-1 0 0,0-1 1 0 0,1 1 0 0 0,-1 0-1 0 0,1-1 1 0 0,-1 1 0 0 0,1-1-1 0 0,0 1 1 0 0,0-1 0 0 0,0 1-1 0 0,0-1 1 0 0,0 1 0 0 0,0-1-1 0 0,0 0 1 0 0,0 1 0 0 0,0-1-1 0 0,1 0 1 0 0,-1 0 0 0 0,1 0-6 0 0,3 2 42 0 0,-1 0 56 0 0,0-1-1 0 0,0 0 1 0 0,0 1 0 0 0,0-1-1 0 0,1 0 1 0 0,-1-1-1 0 0,1 1 1 0 0,0-1 0 0 0,-1 0-1 0 0,1 0 1 0 0,0-1-1 0 0,-1 1 1 0 0,1-1 0 0 0,0 0-1 0 0,0 0 1 0 0,0-1-1 0 0,-1 1 1 0 0,1-1 0 0 0,0 0-1 0 0,-1-1 1 0 0,1 1-1 0 0,-1-1 1 0 0,1 0 0 0 0,-1 0-1 0 0,1 0-97 0 0,100-76 1669 0 0,-82 57-1549 0 0,153-147 310 0 0,-175 168-450 0 0,-1-1 1 0 0,0 1 0 0 0,1-1-1 0 0,-1 1 1 0 0,1-1 0 0 0,-1 1 0 0 0,0-1-1 0 0,1 1 1 0 0,-1 0 0 0 0,1-1 0 0 0,-1 1-1 0 0,1 0 1 0 0,-1-1 0 0 0,1 1-1 0 0,-1 0 1 0 0,1 0 0 0 0,0 0 0 0 0,-1-1-1 0 0,1 1 1 0 0,-1 0 0 0 0,1 0 0 0 0,-1 0-1 0 0,1 0 1 0 0,0 0 0 0 0,-1 0-1 0 0,1 0 1 0 0,-1 0 0 0 0,1 0 0 0 0,0 0-1 0 0,-1 1 1 0 0,1-1 0 0 0,-1 0 0 0 0,1 0-1 0 0,-1 0 1 0 0,1 1 0 0 0,0-1-1 0 0,-1 0 1 0 0,1 1 0 0 0,-1-1 0 0 0,0 0-1 0 0,1 1 1 0 0,-1-1 0 0 0,1 1 0 0 0,-1-1-1 0 0,0 0 1 0 0,1 1 0 0 0,-1-1-1 0 0,0 1 1 0 0,1 0 0 0 0,-1-1 0 0 0,0 1 19 0 0,6 36-670 0 0,-4-21 820 0 0,-1-10-123 0 0,0 1 0 0 0,0 0 1 0 0,1-1-1 0 0,0 0 1 0 0,0 1-1 0 0,1-1 0 0 0,0 0 1 0 0,0 0-1 0 0,0-1 1 0 0,1 1-1 0 0,0-1 0 0 0,0 1 1 0 0,0-1-1 0 0,1 0 1 0 0,0-1-1 0 0,0 1 0 0 0,0-1 1 0 0,0 0-1 0 0,1 0 1 0 0,-1-1-1 0 0,1 1 0 0 0,0-1 1 0 0,0 0-1 0 0,0-1 1 0 0,0 0-1 0 0,1 0 0 0 0,-1 0 1 0 0,1-1-1 0 0,-1 0 1 0 0,1 0-1 0 0,1 0-27 0 0,9-3 169 0 0,0 0 0 0 0,-1-1 0 0 0,1 0 0 0 0,-1-2 0 0 0,1 0 1 0 0,-2-1-1 0 0,1 0 0 0 0,-1-1 0 0 0,1-1 0 0 0,-2 0 0 0 0,0-1 0 0 0,0-1 0 0 0,0 0 0 0 0,-1-1 0 0 0,-1-1 0 0 0,0 0 1 0 0,0 0-1 0 0,-1-1 0 0 0,8-13-169 0 0,5-7 113 0 0,0-1 1 0 0,-2-2-1 0 0,-2 0 1 0 0,-1-1-1 0 0,-2-1 1 0 0,-2-1 0 0 0,-1 0-1 0 0,-2-1 1 0 0,-2 0-1 0 0,-2-1 1 0 0,-1 0-1 0 0,-2-1 1 0 0,-2 1-1 0 0,-2-30-113 0 0,-5-48 224 0 0,4 119-258 0 0,-1 0-1 0 0,0 0 0 0 0,0 0 0 0 0,0 0 1 0 0,1 0-1 0 0,-1 0 0 0 0,0 0 0 0 0,0 0 0 0 0,0 1 1 0 0,0-1-1 0 0,1 0 0 0 0,-1 0 0 0 0,0 1 0 0 0,0-1 1 0 0,1 0-1 0 0,-1 1 0 0 0,0-1 0 0 0,1 1 0 0 0,-1-1 1 0 0,0 1-1 0 0,1-1 0 0 0,-1 1 0 0 0,1 0 1 0 0,-1-1-1 0 0,1 1 0 0 0,-1 0 0 0 0,1-1 0 0 0,-1 1 1 0 0,1 0-1 0 0,0-1 0 0 0,-1 1 0 0 0,1 0 0 0 0,0 0 1 0 0,0 0-1 0 0,-1-1 0 0 0,1 1 0 0 0,0 0 1 0 0,0 0-1 0 0,0 0 0 0 0,0-1 0 0 0,0 1 0 0 0,0 0 1 0 0,0 0-1 0 0,1 0 0 0 0,-1-1 0 0 0,0 1 0 0 0,0 0 35 0 0,0 1-12 0 0,-11 44 9 0 0,3 0 0 0 0,1 0 0 0 0,3 1 0 0 0,1 0 0 0 0,3 0 0 0 0,3 17 3 0 0,-3-59 0 0 0,4 32 19 0 0,1-1-1 0 0,2 1 1 0 0,1-1 0 0 0,2 0 0 0 0,2-1 0 0 0,1 0-1 0 0,1-1 1 0 0,3 0 0 0 0,13 20-19 0 0,26 28-1623 0 0,-57-89-2671 0 0,-2 3 102 0 0,-4-3-5011 0 0</inkml:trace>
  <inkml:trace contextRef="#ctx0" brushRef="#br0" timeOffset="1278.404">1520 273 6057 0 0,'0'0'4113'0'0,"0"0"-3833"0"0,0 0 80 0 0,197-37 88 0 0,-128 26 49 0 0,0 0-1 0 0,1 0-80 0 0,7-4-80 0 0,2 0-32 0 0,4 4-72 0 0,3 0-176 0 0,5-4-568 0 0,-21 8-1881 0 0,-24 0-8297 0 0</inkml:trace>
</inkml:ink>
</file>

<file path=ppt/ink/ink2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44.9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8450 0 0,'0'0'1639'0'0,"0"0"-602"0"0,0 0-54 0 0,0 0 238 0 0,0 0 120 0 0,0 0-103 0 0,0 0-238 0 0,0 0-208 0 0,0 0-222 0 0,0 0-205 0 0,0 0-120 0 0,34-1-97 0 0,105-5-52 0 0,20-9 441 0 0,-96 7-3210 0 0,6 5-9143 0 0,-63 3 6643 0 0</inkml:trace>
</inkml:ink>
</file>

<file path=ppt/ink/ink2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45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1448 0 0,'0'0'2318'0'0,"0"0"-27"0"0,0 0 36 0 0,0 0-110 0 0,0 0-305 0 0,34 4-327 0 0,109 11-258 0 0,-115-13-669 0 0,0 0-1 0 0,0-2 1 0 0,1-1 0 0 0,-1-1 0 0 0,27-6-658 0 0,-9 1 390 0 0,95-18-575 0 0,-84 8-8663 0 0,-48 14-1223 0 0</inkml:trace>
</inkml:ink>
</file>

<file path=ppt/ink/ink2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42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146 177 4217 0 0,'0'0'235'0'0,"0"0"-345"0"0,0 0-328 0 0,0 0 27 0 0,0 0 376 0 0,0 0 537 0 0,0 0 432 0 0,0 0 152 0 0,0 0-73 0 0,0 0-210 0 0,0 0-211 0 0,0 38-139 0 0,0 118-108 0 0,4 144 1001 0 0,7-215-1243 0 0,1 47-2996 0 0,-14-119 517 0 0,-5-8-2550 0 0,5-5 4486 0 0</inkml:trace>
  <inkml:trace contextRef="#ctx0" brushRef="#br0" timeOffset="501.138">0 170 2256 0 0,'0'0'899'0'0,"0"0"-44"0"0,0 0 53 0 0,0 0 155 0 0,0 0 154 0 0,0 0 59 0 0,0 0-87 0 0,0 0-186 0 0,0 0-195 0 0,0 0-173 0 0,0 0-99 0 0,33-25-78 0 0,105-73-69 0 0,-135 95-363 0 0,0 0 0 0 0,1 0 0 0 0,-1 1 0 0 0,0-1 0 0 0,1 1 0 0 0,-1 0-1 0 0,1 0 1 0 0,0 0 0 0 0,0 1 0 0 0,0-1 0 0 0,0 1 0 0 0,0 0 0 0 0,0 0 0 0 0,0 0 0 0 0,0 1 0 0 0,0-1-1 0 0,1 1 1 0 0,-1 0 0 0 0,2 0-26 0 0,8 2 98 0 0,127 14 509 0 0,-136-14-599 0 0,0 0 0 0 0,0 0 1 0 0,0 0-1 0 0,-1 1 1 0 0,1 0-1 0 0,0 0 0 0 0,-1 0 1 0 0,0 1-1 0 0,0-1 1 0 0,0 1-1 0 0,0 0 0 0 0,0 0 1 0 0,-1 0-1 0 0,0 1 0 0 0,0-1 1 0 0,0 1-1 0 0,0 0 1 0 0,-1-1-1 0 0,1 1 0 0 0,-1 0 1 0 0,-1 1-1 0 0,1-1 0 0 0,-1 0 1 0 0,1 5-9 0 0,0-1 18 0 0,0 0-1 0 0,-1 0 1 0 0,0 1 0 0 0,-1-1-1 0 0,0 0 1 0 0,0 0 0 0 0,-1 0-1 0 0,-1 0 1 0 0,1 0 0 0 0,-1 0 0 0 0,-1 0-1 0 0,1 0 1 0 0,-1 0 0 0 0,-1-1-1 0 0,0 1 1 0 0,0-1 0 0 0,-1 0-1 0 0,0-1 1 0 0,0 1 0 0 0,-1-1 0 0 0,1 0-1 0 0,-5 3-17 0 0,-129 111 583 0 0,137-120-573 0 0,-1-1-1 0 0,1 1 1 0 0,0 0-1 0 0,0-1 1 0 0,0 1-1 0 0,0 0 1 0 0,0 1 0 0 0,0-1-1 0 0,0 0 1 0 0,0 0-1 0 0,1 1 1 0 0,-1-1-1 0 0,0 1 1 0 0,1 0 0 0 0,-1-1-1 0 0,1 1 1 0 0,0 0-1 0 0,0 0 1 0 0,-1 0-1 0 0,1 0 1 0 0,0 0 0 0 0,0 0-1 0 0,1 0 1 0 0,-1 0-1 0 0,0 1 1 0 0,1-1-1 0 0,0 0 1 0 0,-1 0 0 0 0,1 0-1 0 0,0 1 1 0 0,0-1-1 0 0,0 0 1 0 0,0 1-1 0 0,0-1 1 0 0,1 0 0 0 0,-1 0-1 0 0,1 0 1 0 0,0 1-1 0 0,-1-1 1 0 0,2 2-10 0 0,8 3 210 0 0,0 1-1 0 0,0-1 1 0 0,1-1 0 0 0,0 0 0 0 0,0 0 0 0 0,1-1 0 0 0,-1-1-1 0 0,12 3-209 0 0,11 6 442 0 0,107 43 721 0 0,-75 21-2511 0 0,-60-69-3 0 0,8 9-11268 0 0,-10-16 8409 0 0</inkml:trace>
  <inkml:trace contextRef="#ctx0" brushRef="#br0" timeOffset="1051.761">847 527 2489 0 0,'0'0'1491'0'0,"0"0"-1066"0"0,0 0-174 0 0,0 0 254 0 0,0 0 306 0 0,0 0 192 0 0,0 0-10 0 0,-16 31-183 0 0,-53 100-266 0 0,16 19 64 0 0,13-2-779 0 0,40-127 285 0 0,40-126 1123 0 0,1 21-876 0 0,3 3 0 0 0,3 1 0 0 0,58-72-361 0 0,-36 74 146 0 0,-49 122-412 0 0,-4 74 1298 0 0,34 33-254 0 0,-34-92-600 0 0,-13-34 2278 0 0,-24-36-666 0 0,-52-53-1230 0 0,-75-52-2127 0 0,102 103-1128 0 0,14 11-5487 0 0,26 2 1759 0 0</inkml:trace>
  <inkml:trace contextRef="#ctx0" brushRef="#br0" timeOffset="1969.024">1269 674 0 0 0,'0'0'204'0'0,"0"0"33"0"0,0 0 278 0 0,0 0 475 0 0,0 0 490 0 0,0 0 295 0 0,0 0 62 0 0,0 0-94 0 0,0 0-139 0 0,0 0-182 0 0,0 0-169 0 0,0 0-155 0 0,0 0-195 0 0,31-11-146 0 0,99-40-107 0 0,-67 9 165 0 0,-53 28-600 0 0,13-8-89 0 0,-1-1 0 0 0,-1 0 0 0 0,0-2 0 0 0,-3-1-1 0 0,0 0 1 0 0,-1-2 0 0 0,-2 0 0 0 0,0 0 0 0 0,-2-1-1 0 0,-2-1 1 0 0,0 0 0 0 0,2-19-126 0 0,-12 44-56 0 0,0 3 14 0 0,-1 1 0 0 0,1 0 0 0 0,0-1-1 0 0,-1 1 1 0 0,0-1 0 0 0,1 1 0 0 0,-1-1-1 0 0,0 1 1 0 0,0-1 0 0 0,1 1 0 0 0,-1-1-1 0 0,-1 0 1 0 0,1 1 0 0 0,0-1 0 0 0,0 1-1 0 0,0-1 1 0 0,-1 1 0 0 0,1-1 0 0 0,-1 1 0 0 0,1-1-1 0 0,-1 1 1 0 0,0 0 0 0 0,1-1 0 0 0,-1 1-1 0 0,0 0 1 0 0,0-1 0 0 0,0 1 0 0 0,0 0-1 0 0,0 0 1 0 0,0 0 0 0 0,-1 0 0 0 0,1 0-1 0 0,0 0 43 0 0,-7 3-208 0 0,1 1 0 0 0,0 0 0 0 0,0 0 0 0 0,0 1 0 0 0,0 0-1 0 0,1 0 1 0 0,-1 1 0 0 0,1-1 0 0 0,1 1 0 0 0,-1 1-1 0 0,0-1 1 0 0,1 1 0 0 0,0 0 0 0 0,1 0 0 0 0,-1 1-1 0 0,1-1 1 0 0,0 1 0 0 0,1 0 0 0 0,-1 1 208 0 0,3-6-47 0 0,-8 14-2 0 0,2 0 0 0 0,0 0 0 0 0,0 0-1 0 0,2 1 1 0 0,0 0 0 0 0,1 0 0 0 0,1 1-1 0 0,0-1 1 0 0,1 1 0 0 0,1-1 0 0 0,1 1-1 0 0,1 6 50 0 0,0-17 45 0 0,0-1 0 0 0,0 0-1 0 0,0 0 1 0 0,1 0-1 0 0,0 0 1 0 0,0 0 0 0 0,1 0-1 0 0,-1-1 1 0 0,1 1 0 0 0,0-1-1 0 0,1 0 1 0 0,0 0-1 0 0,-1 0 1 0 0,1 0 0 0 0,1 0-1 0 0,-1-1 1 0 0,1 0-1 0 0,0 0 1 0 0,0 0 0 0 0,0-1-1 0 0,0 1 1 0 0,1-1-1 0 0,-1 0 1 0 0,1-1 0 0 0,3 2-45 0 0,3 1 223 0 0,1-1 0 0 0,-1 0 0 0 0,1-1 0 0 0,0 0 1 0 0,0-1-1 0 0,0 0 0 0 0,1-1 0 0 0,-1 0 0 0 0,0-1 0 0 0,0-1 1 0 0,10-1-224 0 0,-4-4 195 0 0,1 0 1 0 0,-2-1 0 0 0,1-1 0 0 0,-1-1-1 0 0,0-1 1 0 0,-1 0 0 0 0,0-1-1 0 0,-1-1 1 0 0,1 0-196 0 0,-3 0-2 0 0,-1-1-1 0 0,0 0 0 0 0,0 0 1 0 0,-1-1-1 0 0,-1-1 1 0 0,0 0-1 0 0,-1-1 0 0 0,-1 0 1 0 0,0 0-1 0 0,-2-1 1 0 0,0 0-1 0 0,0 0 1 0 0,-2-1-1 0 0,0 0 0 0 0,-1 0 1 0 0,-1 0-1 0 0,0 0 1 0 0,-1-11 2 0 0,-1 28-52 0 0,-1 0 1 0 0,0 0 0 0 0,0 0 0 0 0,0 0 0 0 0,1 0 0 0 0,-1 0 0 0 0,0 0 0 0 0,0 0-1 0 0,0 0 1 0 0,0 0 0 0 0,-1-1 0 0 0,1 1 0 0 0,0 0 0 0 0,0 0 0 0 0,-1 0 0 0 0,1 0 0 0 0,-1 0-1 0 0,1 0 1 0 0,-1 0 0 0 0,1 0 0 0 0,-1 0 0 0 0,1 1 0 0 0,-1-1 0 0 0,0 0 0 0 0,0 0-1 0 0,1 0 1 0 0,-1 1 0 0 0,0-1 0 0 0,0 0 0 0 0,0 1 0 0 0,0-1 0 0 0,0 1 0 0 0,0-1-1 0 0,0 1 1 0 0,0-1 0 0 0,0 1 0 0 0,0 0 0 0 0,0-1 0 0 0,0 1 0 0 0,0 0 0 0 0,0 0-1 0 0,0 0 1 0 0,0 0 0 0 0,0 0 0 0 0,0 0 0 0 0,0 0 0 0 0,0 0 0 0 0,-1 0 0 0 0,1 1-1 0 0,0-1 1 0 0,0 0 0 0 0,0 1 0 0 0,0-1 0 0 0,0 1 0 0 0,0-1 0 0 0,0 1 0 0 0,1-1 0 0 0,-1 1-1 0 0,0-1 1 0 0,0 1 0 0 0,0 0 0 0 0,0 0 0 0 0,1 0 0 0 0,-1-1 0 0 0,0 1 0 0 0,0 1 51 0 0,-8 9-77 0 0,0 1 1 0 0,1 0-1 0 0,0 0 1 0 0,1 1-1 0 0,0 0 1 0 0,1 0 0 0 0,0 0-1 0 0,1 1 1 0 0,1 0-1 0 0,0 0 1 0 0,1 0 0 0 0,0 1-1 0 0,1-1 1 0 0,1 1-1 0 0,0-1 1 0 0,1 1 0 0 0,1 6 76 0 0,1-14 75 0 0,1 0 0 0 0,-1 0 0 0 0,1 0 0 0 0,0 0 0 0 0,1-1 0 0 0,0 1 0 0 0,0-1 0 0 0,0 0 0 0 0,1 0 1 0 0,-1 0-1 0 0,1-1 0 0 0,1 0 0 0 0,-1 0 0 0 0,1 0 0 0 0,0 0 0 0 0,0-1 0 0 0,0 0 0 0 0,1-1 0 0 0,-1 1 0 0 0,1-1 1 0 0,0 0-1 0 0,0-1 0 0 0,0 0 0 0 0,0 0 0 0 0,1 0 0 0 0,-1-1 0 0 0,0 0 0 0 0,1 0 0 0 0,3-1-75 0 0,1 1 228 0 0,1 0 0 0 0,0-1 0 0 0,-1 0 0 0 0,1-1 0 0 0,-1-1-1 0 0,1 0 1 0 0,-1 0 0 0 0,0-2 0 0 0,1 1 0 0 0,-1-1 0 0 0,-1-1-1 0 0,1 0 1 0 0,7-5-228 0 0,1-3 112 0 0,0-1 0 0 0,0 0-1 0 0,-2-1 1 0 0,0-2 0 0 0,0 1 0 0 0,-2-2-1 0 0,0 0 1 0 0,-1-1 0 0 0,-1-1-1 0 0,-1 0 1 0 0,-1-1 0 0 0,0 0 0 0 0,1-7-112 0 0,-9 18-3 0 0,8-12-97 0 0,-2-2 0 0 0,0 1 0 0 0,-1-1 0 0 0,-2-1 1 0 0,0 0-1 0 0,-2 0 0 0 0,-1 0 0 0 0,1-22 100 0 0,-4 46-10 0 0,-1 0 1 0 0,0 0-1 0 0,0 1 0 0 0,0-1 1 0 0,1 0-1 0 0,-1 0 0 0 0,0 0 1 0 0,0 0-1 0 0,0 1 0 0 0,0-1 1 0 0,-1 0-1 0 0,1 0 0 0 0,0 0 1 0 0,0 0-1 0 0,0 1 0 0 0,-1-1 1 0 0,1 0-1 0 0,0 0 0 0 0,-1 1 1 0 0,1-1-1 0 0,-1 0 0 0 0,1 0 1 0 0,-1 1-1 0 0,1-1 0 0 0,-1 0 0 0 0,0 1 1 0 0,1-1-1 0 0,-1 1 0 0 0,0-1 1 0 0,1 1-1 0 0,-1-1 0 0 0,0 1 1 0 0,1 0-1 0 0,-1-1 0 0 0,0 1 1 0 0,0 0-1 0 0,0-1 0 0 0,1 1 1 0 0,-1 0-1 0 0,0 0 0 0 0,0 0 1 0 0,0 0-1 0 0,0 0 0 0 0,1 0 1 0 0,-1 0-1 0 0,0 0 0 0 0,0 0 1 0 0,0 0-1 0 0,0 0 0 0 0,1 1 0 0 0,-1-1 1 0 0,0 0-1 0 0,0 0 0 0 0,0 1 1 0 0,0 0 9 0 0,-41 31-724 0 0,29-15 699 0 0,1 1 0 0 0,1 1 0 0 0,0 0 0 0 0,1 0 0 0 0,2 1 0 0 0,0 0 0 0 0,1 0 0 0 0,0 1 0 0 0,2 0 0 0 0,1 0 0 0 0,0 1 0 0 0,2-1-1 0 0,0 21 26 0 0,0-33-145 0 0,1-1 0 0 0,1 1 0 0 0,0 0 0 0 0,0 0 0 0 0,0-1 0 0 0,1 1 0 0 0,1 0 0 0 0,0-1 0 0 0,0 1 0 0 0,0-1 0 0 0,1 0 0 0 0,0 1 0 0 0,1-1 0 0 0,0-1 0 0 0,0 1-1 0 0,0-1 1 0 0,1 1 0 0 0,0-1 0 0 0,1 0 0 0 0,0-1 0 0 0,0 0 0 0 0,6 5 145 0 0,28 11-4677 0 0,-11-15-2102 0 0,-17-6 3640 0 0</inkml:trace>
  <inkml:trace contextRef="#ctx0" brushRef="#br0" timeOffset="2465.064">2977 347 7570 0 0,'0'0'1069'0'0,"0"0"-287"0"0,0 0 1 0 0,0 0 153 0 0,0 0 49 0 0,0 0-106 0 0,0 0-183 0 0,-22 31-216 0 0,-71 103-186 0 0,-37 42-153 0 0,116-158-165 0 0,10-15-15 0 0,1 1 0 0 0,0-1 0 0 0,-1 1 0 0 0,2 0 0 0 0,-1 0-1 0 0,0 0 1 0 0,1 0 0 0 0,0 1 0 0 0,0-1 0 0 0,0 1 0 0 0,1-1-1 0 0,-1 1 1 0 0,1 0 0 0 0,0 3 39 0 0,1-6-240 0 0,0-2-33 0 0,0 0 41 0 0,14-11 394 0 0,137-181 1585 0 0,-76 89-1505 0 0,27-29 222 0 0,-52 88 51 0 0,-49 45-519 0 0,0-1 1 0 0,0 1 0 0 0,0 0 0 0 0,0-1 0 0 0,0 1-1 0 0,0 0 1 0 0,0 0 0 0 0,0 0 0 0 0,0 0 0 0 0,0 0-1 0 0,-1 0 1 0 0,1 0 0 0 0,0 0 0 0 0,-1 0 0 0 0,1 0-1 0 0,-1 1 1 0 0,1-1 0 0 0,-1 0 0 0 0,1 0 0 0 0,-1 0-1 0 0,0 1 1 0 0,0-1 0 0 0,0 0 0 0 0,1 1 0 0 0,-1-1-1 0 0,0 0 1 0 0,-1 0 0 0 0,1 1 0 0 0,0-1 0 0 0,0 0 0 0 0,0 0-1 0 0,-1 1 1 0 0,1-1 0 0 0,-1 0 0 0 0,1 0 0 0 0,-1 1 3 0 0,1 5 49 0 0,-1 33 71 0 0,0-23-130 0 0,0 1 0 0 0,1 0 0 0 0,1-1 1 0 0,1 1-1 0 0,0 0 0 0 0,1-1 0 0 0,1 0 0 0 0,1 0 0 0 0,0 0 1 0 0,3 4 9 0 0,-5-15-2 0 0,0 1 1 0 0,0-1-1 0 0,0 0 1 0 0,1 0 0 0 0,0 0-1 0 0,0-1 1 0 0,0 0 0 0 0,1 1-1 0 0,0-1 1 0 0,0-1 0 0 0,0 1-1 0 0,0-1 1 0 0,3 2 1 0 0,-15-32 3022 0 0,-6 12-3047 0 0,-1 1 0 0 0,0 0 1 0 0,-1 0-1 0 0,-1 1 0 0 0,0 1 0 0 0,0 1 0 0 0,-1 1 1 0 0,-1 0-1 0 0,1 1 0 0 0,-1 0 0 0 0,-1 2 0 0 0,1 0 0 0 0,-14-2 25 0 0,-7 3-1906 0 0,26 5-1785 0 0,3 2-4400 0 0,9 1 2714 0 0</inkml:trace>
</inkml:ink>
</file>

<file path=ppt/ink/ink2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46.0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63 12451 0 0,'0'0'280'0'0,"0"0"-306"0"0,0 0-72 0 0,0 0 324 0 0,0 0 372 0 0,0 0 142 0 0,0 0-29 0 0,7 35-98 0 0,23 113-127 0 0,-19-18 73 0 0,-4 314-2016 0 0,-28-359-2302 0 0,19-83 3333 0 0,0 1 0 0 0,0-1 0 0 0,-1 1 0 0 0,1-1 1 0 0,0 0-1 0 0,-1 0 0 0 0,1 0 0 0 0,-1 0 0 0 0,0-1 0 0 0,0 1 0 0 0,0-1 0 0 0,0 1 0 0 0,0-1 0 0 0,0 0 0 0 0,0 0 0 0 0,0 0 1 0 0,0-1-1 0 0,0 1 0 0 0,0-1 0 0 0,-1 1 0 0 0,1-1 0 0 0,0 0 0 0 0,0-1 0 0 0,-1 1 0 0 0,-2-1 426 0 0,2-2-35 0 0,-1 0-1 0 0,0-1 0 0 0,1 1 1 0 0,0-1-1 0 0,0 0 1 0 0,0 0-1 0 0,0-1 0 0 0,1 1 1 0 0,0-1-1 0 0,-1 1 1 0 0,2-1-1 0 0,-1 0 1 0 0,1-1-1 0 0,-1 1 0 0 0,1 0 1 0 0,1-1-1 0 0,-1 1 1 0 0,1-1-1 0 0,-1-4 36 0 0,-4-18 528 0 0,2-1-1 0 0,0 1 1 0 0,2-1 0 0 0,1 0-1 0 0,1 0 1 0 0,3-15-528 0 0,0 18 793 0 0,0 0 1 0 0,2 0-1 0 0,0 0 1 0 0,2 1-1 0 0,1 0 1 0 0,1 0-1 0 0,2 0-793 0 0,5-11 1035 0 0,3 1 0 0 0,1 0 0 0 0,1 2 0 0 0,2 0 0 0 0,2 2 0 0 0,26-28-1035 0 0,-38 44 203 0 0,1 1-1 0 0,0 1 1 0 0,1 0 0 0 0,1 1-1 0 0,0 0 1 0 0,0 1 0 0 0,1 1 0 0 0,1 1-1 0 0,0 0 1 0 0,0 1 0 0 0,0 1-1 0 0,1 1 1 0 0,0 1 0 0 0,0 0 0 0 0,1 2-1 0 0,12-1-202 0 0,-28 4 1 0 0,-1 0 1 0 0,0 0-1 0 0,1 0 0 0 0,-1 1 0 0 0,1 0 0 0 0,-1 0 0 0 0,0 0 1 0 0,1 0-1 0 0,-1 0 0 0 0,0 1 0 0 0,0-1 0 0 0,0 1 0 0 0,0 0 1 0 0,0 0-1 0 0,-1 0 0 0 0,1 0 0 0 0,0 0 0 0 0,-1 1 0 0 0,0-1 1 0 0,1 1-1 0 0,-1 0 0 0 0,0-1 0 0 0,0 1 0 0 0,-1 0 1 0 0,1 0-1 0 0,-1 1 0 0 0,1-1 0 0 0,-1 0 0 0 0,0 0 0 0 0,0 1 1 0 0,0-1-1 0 0,-1 0 0 0 0,1 1-1 0 0,0 9-14 0 0,0 0-1 0 0,-1 0 1 0 0,0 0 0 0 0,-1 0 0 0 0,-1 0 0 0 0,0 0-1 0 0,0 0 1 0 0,-1-1 0 0 0,-1 1 0 0 0,0-1-1 0 0,-1 0 1 0 0,0 0 0 0 0,-1 0 0 0 0,0-1 0 0 0,-1 0-1 0 0,-1 0 1 0 0,1-1 0 0 0,-2 1 0 0 0,1-2-1 0 0,-1 1 1 0 0,-1-1 0 0 0,1-1 0 0 0,-2 0-1 0 0,1 0 15 0 0,-40 30-83 0 0,-2-1 0 0 0,-1-3 0 0 0,-42 18 83 0 0,94-51-3 0 0,1-1 0 0 0,-1 0 1 0 0,1 0-1 0 0,-1 1 0 0 0,1-1 0 0 0,-1 0 0 0 0,0 1 0 0 0,1-1 1 0 0,0 1-1 0 0,-1-1 0 0 0,1 0 0 0 0,-1 1 0 0 0,1-1 0 0 0,-1 1 1 0 0,1-1-1 0 0,0 1 0 0 0,-1 0 0 0 0,1-1 0 0 0,0 1 0 0 0,0-1 1 0 0,-1 1-1 0 0,1 0 0 0 0,0-1 0 0 0,0 1 0 0 0,0-1 0 0 0,0 1 1 0 0,0 0-1 0 0,0-1 0 0 0,0 1 0 0 0,0 0 0 0 0,0-1 0 0 0,0 1 1 0 0,0-1-1 0 0,0 1 0 0 0,1 0 0 0 0,-1-1 0 0 0,0 1 0 0 0,0-1 1 0 0,1 1-1 0 0,-1 0 0 0 0,0-1 0 0 0,0 1 0 0 0,1-1 0 0 0,-1 1 0 0 0,1-1 1 0 0,-1 1-1 0 0,1-1 0 0 0,-1 0 0 0 0,1 1 0 0 0,-1-1 0 0 0,1 1 1 0 0,-1-1-1 0 0,1 0 0 0 0,0 1 3 0 0,37 22 374 0 0,-28-18-299 0 0,22 14 123 0 0,-10-7-112 0 0,0 1 0 0 0,-1 1-1 0 0,0 1 1 0 0,-1 0 0 0 0,-1 2 0 0 0,0 0 0 0 0,5 8-86 0 0,35 37-1455 0 0,-44-61-3371 0 0,-10-1-186 0 0,1 0-2411 0 0</inkml:trace>
  <inkml:trace contextRef="#ctx0" brushRef="#br0" timeOffset="249.254">741 608 4817 0 0,'0'0'2147'0'0,"0"0"-1223"0"0,0 0-213 0 0,0 0 189 0 0,0 0 143 0 0,0 0 4 0 0,0 0-189 0 0,0 0-261 0 0,-3 34-269 0 0,-8 104-226 0 0,8-68-351 0 0,16-14-1794 0 0,0-37-6646 0 0,-11-16 6196 0 0</inkml:trace>
  <inkml:trace contextRef="#ctx0" brushRef="#br0" timeOffset="646.614">719 453 4641 0 0,'0'0'1480'0'0,"0"0"-278"0"0,0 0 9 0 0,0 0 200 0 0,0 0 76 0 0,0 0-130 0 0,0 0-214 0 0,0 0-225 0 0,0 0-203 0 0,0 0-170 0 0,0 0-99 0 0,0 0-98 0 0,0 0-98 0 0,27-6-38 0 0,86-18-60 0 0,-51 22 98 0 0,-55 6-220 0 0,-4-3-9 0 0,0 0 0 0 0,-1 0 0 0 0,1 1 0 0 0,0-1 0 0 0,-1 1 0 0 0,1 0-1 0 0,-1 0 1 0 0,0 0 0 0 0,1 0 0 0 0,-1 0 0 0 0,0 1 0 0 0,0-1 0 0 0,0 1-1 0 0,-1-1 1 0 0,1 1 0 0 0,-1 0 0 0 0,1-1 0 0 0,-1 1 0 0 0,0 0 0 0 0,0 0 0 0 0,0 0-1 0 0,0 0 1 0 0,-1 0 0 0 0,1 0 0 0 0,-1 0 0 0 0,0 0 0 0 0,0 0 0 0 0,0 0-1 0 0,0 1 1 0 0,0-1 0 0 0,-1 0 0 0 0,0 0 0 0 0,1 0 0 0 0,-1 0 0 0 0,0 0-1 0 0,0-1 1 0 0,-1 1 0 0 0,1 0 0 0 0,-1 0-21 0 0,-66 107 555 0 0,68-107-557 0 0,0 0 1 0 0,0 0-1 0 0,0 0 1 0 0,0 0-1 0 0,1 0 1 0 0,-1 0-1 0 0,1 0 1 0 0,0 0-1 0 0,0 0 1 0 0,0 0-1 0 0,0-1 1 0 0,0 1-1 0 0,1 0 1 0 0,-1-1-1 0 0,1 1 1 0 0,0-1-1 0 0,0 1 1 0 0,0-1-1 0 0,0 0 1 0 0,0 0-1 0 0,0 0 1 0 0,1 0-1 0 0,-1 0 1 0 0,1 0-1 0 0,-1-1 1 0 0,1 1-1 0 0,-1-1 0 0 0,1 0 1 0 0,0 1-1 0 0,0-1 1 0 0,0-1-1 0 0,0 1 1 0 0,0 0-1 0 0,0-1 1 0 0,0 1-1 0 0,0-1 1 0 0,0 0-1 0 0,0 0 1 0 0,0 0-1 0 0,1-1 2 0 0,26 11 26 0 0,-28-10-11 0 0,1 0-1 0 0,-1 0 0 0 0,0 1 1 0 0,1 0-1 0 0,-1-1 1 0 0,0 1-1 0 0,0 0 0 0 0,0 0 1 0 0,1 0-1 0 0,-1 0 1 0 0,0 0-1 0 0,-1 1 0 0 0,1-1 1 0 0,0 1-1 0 0,0-1 1 0 0,0 1-1 0 0,-1 0 1 0 0,1-1-1 0 0,-1 1 0 0 0,0 0 1 0 0,1 0-1 0 0,-1 0 1 0 0,0 0-1 0 0,0 0 0 0 0,0 1 1 0 0,0-1-1 0 0,-1 0 1 0 0,1 0-1 0 0,0 1 1 0 0,-1-1-1 0 0,0 0 0 0 0,0 1 1 0 0,1-1-1 0 0,-1 0 1 0 0,-1 1-1 0 0,1-1 0 0 0,0 0 1 0 0,0 1-1 0 0,-1-1 1 0 0,0 0-1 0 0,1 0 1 0 0,-1 1-15 0 0,-5 7-75 0 0,-1 0 0 0 0,1 0 0 0 0,-1-1-1 0 0,-1 0 1 0 0,0-1 0 0 0,0 0 0 0 0,-1 0 0 0 0,0 0 0 0 0,0-1 0 0 0,-1-1 0 0 0,0 1 0 0 0,0-2 0 0 0,-1 1 0 0 0,1-1 0 0 0,-1-1 0 0 0,-5 1 75 0 0,-11 0-2475 0 0,16-5-1607 0 0,3 0-999 0 0,4 0-1818 0 0</inkml:trace>
  <inkml:trace contextRef="#ctx0" brushRef="#br0" timeOffset="2077.571">1208 833 0 0 0,'0'0'995'0'0,"0"0"784"0"0,0 0 351 0 0,0 0 94 0 0,0 0-21 0 0,0 0-164 0 0,0 0-237 0 0,0 0-268 0 0,35-13-259 0 0,110-39-260 0 0,-49 1 445 0 0,105-124 452 0 0,-187 160-1870 0 0,0-1 0 0 0,-1 0 0 0 0,-1-1-1 0 0,-1-1 1 0 0,-1 0 0 0 0,0 0 0 0 0,-1-1 0 0 0,-1 0-1 0 0,-1 0 1 0 0,0-1 0 0 0,-2 0 0 0 0,0 0 0 0 0,-1 0-1 0 0,-1-1 1 0 0,-1-12-42 0 0,-1 31-48 0 0,-1 1-1 0 0,0-1 1 0 0,0 0 0 0 0,0 0-1 0 0,0 0 1 0 0,0 0 0 0 0,0 1-1 0 0,-1-1 1 0 0,1 0 0 0 0,-1 0-1 0 0,1 1 1 0 0,-1-1 0 0 0,0 0-1 0 0,1 1 1 0 0,-1-1-1 0 0,0 1 1 0 0,0-1 0 0 0,0 1-1 0 0,0-1 1 0 0,0 1 0 0 0,-1-1-1 0 0,1 1 1 0 0,0 0 0 0 0,-1 0-1 0 0,1 0 1 0 0,-1 0 0 0 0,1 0-1 0 0,-1 0 1 0 0,1 0-1 0 0,-1 0 1 0 0,0 1 0 0 0,1-1-1 0 0,-1 1 1 0 0,0-1 0 0 0,0 1-1 0 0,1-1 1 0 0,-1 1 0 0 0,0 0-1 0 0,0 0 1 0 0,0 0 0 0 0,0 0-1 0 0,1 0 1 0 0,-1 1-1 0 0,0-1 1 0 0,0 0 0 0 0,1 1-1 0 0,-1-1 1 0 0,0 1 0 0 0,1 0-1 0 0,-1-1 1 0 0,0 1 0 0 0,1 0-1 0 0,-1 0 1 0 0,0 1 48 0 0,-15 11-233 0 0,1 0-1 0 0,0 1 1 0 0,2 1-1 0 0,0 0 1 0 0,0 1 0 0 0,1 1-1 0 0,1 0 1 0 0,1 0 0 0 0,0 1-1 0 0,-6 17 234 0 0,10-24-84 0 0,-1 3 43 0 0,1 0 1 0 0,0 0-1 0 0,0 0 0 0 0,2 1 1 0 0,0 0-1 0 0,0 0 0 0 0,1 0 1 0 0,1 0-1 0 0,1 1 0 0 0,0 0 1 0 0,1-1-1 0 0,1 14 41 0 0,1-25 17 0 0,0 1 0 0 0,0-1 0 0 0,1 1 0 0 0,-1-1 0 0 0,1 0-1 0 0,0 0 1 0 0,0 1 0 0 0,1-1 0 0 0,-1-1 0 0 0,1 1 0 0 0,0 0 0 0 0,0-1 0 0 0,0 1 0 0 0,0-1 0 0 0,1 0 0 0 0,-1 0 0 0 0,1 0 0 0 0,0 0-1 0 0,0-1 1 0 0,0 0 0 0 0,0 0 0 0 0,0 0 0 0 0,1 0 0 0 0,-1-1 0 0 0,1 1 0 0 0,-1-1 0 0 0,4 1-17 0 0,5 0 159 0 0,0 1 1 0 0,0-1 0 0 0,0-1-1 0 0,0 0 1 0 0,1-1 0 0 0,-1-1-1 0 0,0 0 1 0 0,0 0 0 0 0,6-3-160 0 0,17-7 310 0 0,0-3 1 0 0,-1 0 0 0 0,-1-3 0 0 0,0-1-1 0 0,-1-1 1 0 0,-1-2 0 0 0,-1-1 0 0 0,-1-1-1 0 0,16-18-310 0 0,-26 26 18 0 0,-1 0 0 0 0,-1-2-1 0 0,-1 0 1 0 0,0 0-1 0 0,-1-2 1 0 0,-1 0 0 0 0,-1-1-1 0 0,-1 0 1 0 0,0-1-1 0 0,7-19-17 0 0,-13-19-597 0 0,-8 58 503 0 0,0 0 1 0 0,-1 0-1 0 0,0 1 0 0 0,1-1 1 0 0,-1 1-1 0 0,1-1 1 0 0,-1 1-1 0 0,1 0 0 0 0,-1 0 1 0 0,0-1-1 0 0,1 1 1 0 0,-1 0-1 0 0,0 1 0 0 0,1-1 1 0 0,-1 0-1 0 0,0 0 1 0 0,1 1-1 0 0,-1-1 0 0 0,1 1 1 0 0,-1-1-1 0 0,1 1 1 0 0,-1 0-1 0 0,1-1 0 0 0,-1 1 1 0 0,1 0-1 0 0,0 0 1 0 0,-2 1 93 0 0,-15 14-282 0 0,1 2 1 0 0,1 0 0 0 0,0 0 0 0 0,1 2 0 0 0,1 0-1 0 0,1 0 1 0 0,-7 17 281 0 0,14-26-183 0 0,1 0 0 0 0,0 1-1 0 0,0 0 1 0 0,1 0 0 0 0,1 0-1 0 0,0 0 1 0 0,0 0 0 0 0,2 1-1 0 0,-1-1 1 0 0,2 1 0 0 0,-1 3 183 0 0,1-13-11 0 0,1 0 0 0 0,-1 0 0 0 0,0 0 1 0 0,1 0-1 0 0,-1-1 0 0 0,1 1 0 0 0,0 0 0 0 0,0 0 0 0 0,0 0 1 0 0,1-1-1 0 0,-1 1 0 0 0,1 0 0 0 0,-1-1 0 0 0,1 0 0 0 0,0 1 1 0 0,0-1-1 0 0,0 0 0 0 0,0 0 0 0 0,0 0 0 0 0,1 0 0 0 0,-1 0 1 0 0,0 0-1 0 0,1-1 0 0 0,-1 1 0 0 0,1-1 0 0 0,0 0 0 0 0,0 0 1 0 0,-1 0-1 0 0,1 0 0 0 0,0 0 0 0 0,1 0 11 0 0,97 8 1066 0 0,-91-9-857 0 0,9-3 164 0 0,-1-1 0 0 0,0-1 0 0 0,0 0 0 0 0,0-1 0 0 0,0-1 0 0 0,-1-1-1 0 0,0 0 1 0 0,-1-2 0 0 0,0 0 0 0 0,-1 0 0 0 0,1-1 0 0 0,-1-2-373 0 0,8-3 150 0 0,0 0-1 0 0,-1-2 0 0 0,-1-1 0 0 0,-1 0 1 0 0,0-2-1 0 0,-2 0 0 0 0,0-1 1 0 0,-1-1-1 0 0,-2 0 0 0 0,0-1 0 0 0,-1-1 1 0 0,-2 0-1 0 0,-1-1 0 0 0,-1 0 0 0 0,4-18-149 0 0,-11-25 156 0 0,-2 68-164 0 0,-1-1 0 0 0,0 1 0 0 0,0 0 0 0 0,0 0 0 0 0,0 0 0 0 0,0 0 0 0 0,-1-1 0 0 0,1 1 1 0 0,0 0-1 0 0,0 0 0 0 0,-1 0 0 0 0,1 0 0 0 0,-1 0 0 0 0,1 0 0 0 0,-1 0 0 0 0,1 0 0 0 0,-1 0 0 0 0,0 0 0 0 0,1 0 0 0 0,-1 0 1 0 0,0 0-1 0 0,0 0 0 0 0,0 0 0 0 0,0 1 0 0 0,0-1 0 0 0,0 0 0 0 0,0 1 0 0 0,0-1 0 0 0,0 1 0 0 0,0-1 0 0 0,0 1 0 0 0,0-1 1 0 0,0 1-1 0 0,0 0 0 0 0,0 0 0 0 0,-1-1 0 0 0,1 1 0 0 0,0 0 0 0 0,0 0 0 0 0,0 0 0 0 0,0 0 0 0 0,-1 0 0 0 0,1 1 0 0 0,0-1 0 0 0,0 0 1 0 0,0 0-1 0 0,0 1 0 0 0,0-1 0 0 0,0 1 0 0 0,-1-1 0 0 0,1 1 0 0 0,0-1 0 0 0,0 1 0 0 0,1 0 0 0 0,-1-1 0 0 0,-1 2 8 0 0,-8 7-82 0 0,0 0 0 0 0,0 1-1 0 0,1 0 1 0 0,0 1-1 0 0,1 0 1 0 0,1 0 0 0 0,-1 1-1 0 0,2 0 1 0 0,-5 9 82 0 0,2-3-18 0 0,0 1 0 0 0,1 0 0 0 0,1 1-1 0 0,1-1 1 0 0,1 1 0 0 0,0 0 0 0 0,2 0 0 0 0,0 1 0 0 0,1-1 0 0 0,1 1 0 0 0,1 0 0 0 0,3 13 18 0 0,-2-25-5 0 0,1 0 0 0 0,0 0 0 0 0,1 0 1 0 0,0 0-1 0 0,0 0 0 0 0,1-1 0 0 0,0 0 1 0 0,0 0-1 0 0,1 0 0 0 0,0 0 0 0 0,1 0 1 0 0,0-1-1 0 0,0 0 0 0 0,0-1 0 0 0,1 1 1 0 0,0-1-1 0 0,0 0 0 0 0,0-1 0 0 0,1 0 1 0 0,0 0-1 0 0,8 4 5 0 0,74 10-3373 0 0,-76-19 1430 0 0,3 0-3856 0 0,-7 0-2628 0 0</inkml:trace>
  <inkml:trace contextRef="#ctx0" brushRef="#br0" timeOffset="2346.802">3068 376 6617 0 0,'0'0'999'0'0,"0"0"-129"0"0,0 0 153 0 0,0 0 262 0 0,0 0 130 0 0,0 0-89 0 0,0 0-250 0 0,-10 33-312 0 0,-31 101-269 0 0,18 5-270 0 0,23-114-734 0 0,4-5-1802 0 0,4-11-5007 0 0,-7-8 1361 0 0</inkml:trace>
  <inkml:trace contextRef="#ctx0" brushRef="#br0" timeOffset="2735.243">2924 347 7426 0 0,'0'0'1180'0'0,"0"0"-201"0"0,0 0-6 0 0,0 0 67 0 0,0 0-93 0 0,0 0-173 0 0,0 0-146 0 0,0 0-164 0 0,0 0-105 0 0,0 0-64 0 0,0 0-55 0 0,33-6-28 0 0,103-15-31 0 0,-81 24 56 0 0,-47 2-158 0 0,-7-5-37 0 0,1 0 0 0 0,0 1 0 0 0,0-1 0 0 0,0 1 0 0 0,-1-1 0 0 0,1 1-1 0 0,0 0 1 0 0,-1 0 0 0 0,1 0 0 0 0,0 0 0 0 0,-1 0 0 0 0,1 0 0 0 0,-1 0 0 0 0,0 0 0 0 0,1 1 0 0 0,-1-1 0 0 0,0 1 0 0 0,0-1-1 0 0,0 1 1 0 0,0-1 0 0 0,0 1 0 0 0,0-1 0 0 0,0 1 0 0 0,-1 0 0 0 0,1 0 0 0 0,0-1 0 0 0,-1 1 0 0 0,1 0 0 0 0,-1 0-1 0 0,0 0 1 0 0,0 0 0 0 0,0-1 0 0 0,0 1 0 0 0,0 0 0 0 0,0 2-42 0 0,-26 58 1205 0 0,8-33-1058 0 0,18-25-161 0 0,-1-1 0 0 0,1 1 0 0 0,0-1-1 0 0,0 1 1 0 0,0-1 0 0 0,1 1 0 0 0,-1-1-1 0 0,1 1 1 0 0,0-1 0 0 0,0 1-1 0 0,0-1 1 0 0,0 0 0 0 0,1 1 0 0 0,-1-1-1 0 0,1 0 1 0 0,0 0 0 0 0,0 0 0 0 0,0 0-1 0 0,0 0 1 0 0,1-1 0 0 0,-1 1 0 0 0,1-1-1 0 0,-1 1 1 0 0,1-1 0 0 0,0 0 0 0 0,0 0-1 0 0,0 0 1 0 0,0-1 0 0 0,0 1-1 0 0,1-1 1 0 0,1 1 14 0 0,24 21-2 0 0,-23-19 55 0 0,-1 1 0 0 0,1 1 0 0 0,-1-1 0 0 0,0 1-1 0 0,0 0 1 0 0,0 0 0 0 0,-1 0 0 0 0,0 0 0 0 0,0 1 0 0 0,0 0 0 0 0,-1 0-1 0 0,0 0 1 0 0,-1 0 0 0 0,0 0 0 0 0,0 1 0 0 0,0-1 0 0 0,-1 1-1 0 0,0-1 1 0 0,0 1 0 0 0,-1 0 0 0 0,0-1 0 0 0,-1 1 0 0 0,1 0 0 0 0,-2 0-53 0 0,-2-2 108 0 0,0 1 0 0 0,-1-1 0 0 0,0-1 0 0 0,0 1 0 0 0,0-1 0 0 0,-1 0 0 0 0,1 0 0 0 0,-1 0 0 0 0,-1-1 0 0 0,1 0 0 0 0,-1 0 0 0 0,1 0 0 0 0,-1-1 0 0 0,0 0 0 0 0,0-1 0 0 0,-1 0 0 0 0,1 0 0 0 0,0 0 0 0 0,-1-1 0 0 0,1 0 0 0 0,-1 0 0 0 0,1-1 0 0 0,-1 0 0 0 0,0 0 0 0 0,-3-1-108 0 0,-45-16-1285 0 0,40 6-2194 0 0,3-1-4373 0 0,9 7-1890 0 0</inkml:trace>
</inkml:ink>
</file>

<file path=ppt/ink/ink2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39:54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1 481 0 0 0,'0'0'556'0'0,"0"0"768"0"0,0 0 250 0 0,0 0 6 0 0,0 0-2 0 0,0 0-26 0 0,22 3-31 0 0,74 8-50 0 0,-93-11-1359 0 0,1 1 0 0 0,-1-1 0 0 0,1 0 1 0 0,0 0-1 0 0,-1 0 0 0 0,1-1 0 0 0,-1 1 1 0 0,1-1-1 0 0,-1 0 0 0 0,1 0 0 0 0,-1 0 1 0 0,0-1-1 0 0,0 1 0 0 0,1-1 0 0 0,-1 1 1 0 0,0-1-1 0 0,0 0 0 0 0,0-1-112 0 0,8-5 374 0 0,50-35 419 0 0,-1-3 0 0 0,-3-3 0 0 0,-3-2 1 0 0,-1-2-1 0 0,13-21-793 0 0,-13 16 149 0 0,39-38 96 0 0,-91 97-259 0 0,1 1-1 0 0,-1-1 1 0 0,1 0-1 0 0,-1 0 0 0 0,0 1 1 0 0,0-1-1 0 0,0 1 0 0 0,0-1 1 0 0,0 1-1 0 0,0 0 0 0 0,0-1 1 0 0,0 1-1 0 0,0 0 0 0 0,-1-1 1 0 0,1 1-1 0 0,-1 0 0 0 0,1 0 1 0 0,-1 0-1 0 0,0 0 0 0 0,0-1 1 0 0,0 1-1 0 0,0 0 0 0 0,0 0 1 0 0,0 0-1 0 0,0 0 0 0 0,-1 0 1 0 0,1-1-1 0 0,-1 3 15 0 0,1-3 0 0 0,0 6 21 0 0,1 34 73 0 0,-2 1 1 0 0,-2-1-1 0 0,-2 0 0 0 0,-7 33-94 0 0,1-31 54 0 0,5-12-52 0 0,-2-1 1 0 0,0 0-1 0 0,-3 0 0 0 0,0-1 0 0 0,-2-1 0 0 0,-3 5-2 0 0,12-29 7 0 0,1 1 1 0 0,-1-1-1 0 0,-1 1 0 0 0,1-1 0 0 0,0 0 1 0 0,-1-1-1 0 0,0 1 0 0 0,0-1 0 0 0,0 0 1 0 0,0 0-1 0 0,0-1 0 0 0,-1 1 0 0 0,1-1 0 0 0,-1 0 1 0 0,1-1-1 0 0,-1 1 0 0 0,0-1 0 0 0,0 0 1 0 0,0-1-1 0 0,0 0 0 0 0,0 1 0 0 0,1-2 1 0 0,-1 1-1 0 0,0-1 0 0 0,-2 0-7 0 0,-7-1-394 0 0,-1-1 0 0 0,1 0-1 0 0,-1-1 1 0 0,1-1 0 0 0,0 0 0 0 0,1-1-1 0 0,-1-1 1 0 0,1 0 0 0 0,0-2 394 0 0,-8-9-3971 0 0,14 1-4135 0 0,8 12 5585 0 0</inkml:trace>
  <inkml:trace contextRef="#ctx0" brushRef="#br0" timeOffset="288.881">1245 91 11082 0 0,'0'0'515'0'0,"0"0"-181"0"0,0 0-14 0 0,0 0 149 0 0,0 0 121 0 0,0 0 22 0 0,-30 34-52 0 0,-96 108-97 0 0,79-69 62 0 0,47-64-457 0 0,-1-5-29 0 0,1 0 0 0 0,-1 0 0 0 0,1 0 0 0 0,0 1-1 0 0,1-1 1 0 0,-1 0 0 0 0,1 0 0 0 0,-1 0 0 0 0,1 0 0 0 0,1 0 0 0 0,-1 0 0 0 0,0 0 0 0 0,1 0-1 0 0,0 0 1 0 0,0-1 0 0 0,0 1 0 0 0,0 0 0 0 0,1-1 0 0 0,0 0 0 0 0,-1 0 0 0 0,1 0-1 0 0,0 0 1 0 0,0 0 0 0 0,1 0 0 0 0,-1-1 0 0 0,0 1 0 0 0,1-1 0 0 0,0 0 0 0 0,-1 0 0 0 0,1-1-1 0 0,0 1 1 0 0,0-1 0 0 0,0 0 0 0 0,0 0 0 0 0,0 0 0 0 0,0 0 0 0 0,1-1 0 0 0,1 1-39 0 0,14-1 231 0 0,0-1 0 0 0,0-1 0 0 0,0-1-1 0 0,0 0 1 0 0,0-2 0 0 0,-1 0 0 0 0,1-1 0 0 0,-1-1 0 0 0,-1-1 0 0 0,1 0 0 0 0,-2-2 0 0 0,1 0 0 0 0,-1-1 0 0 0,-1-1 0 0 0,0 0 0 0 0,0-1 0 0 0,-1-1 0 0 0,-1 0 0 0 0,0-1 0 0 0,-1 0 0 0 0,-1-1 0 0 0,1-3-231 0 0,-7 11 61 0 0,0 0 0 0 0,0-1 0 0 0,-1 1 0 0 0,0-1-1 0 0,0 0 1 0 0,-1-1 0 0 0,0 1 0 0 0,-1-1 0 0 0,0 0 0 0 0,0 0 0 0 0,-1 0 0 0 0,-1 0 0 0 0,0 0 0 0 0,0 0 0 0 0,-1 0 0 0 0,0-1 0 0 0,-1-4-61 0 0,0 11-98 0 0,0 1 0 0 0,-1-1-1 0 0,0 1 1 0 0,1 0 0 0 0,-1-1 0 0 0,-1 1 0 0 0,1 0 0 0 0,0 0-1 0 0,-1 1 1 0 0,1-1 0 0 0,-1 0 0 0 0,0 1 0 0 0,0-1 0 0 0,0 1-1 0 0,0 0 1 0 0,0 0 0 0 0,-1 0 0 0 0,1 1 0 0 0,-1-1 0 0 0,1 1-1 0 0,-1 0 1 0 0,1 0 0 0 0,-1 0 0 0 0,0 0 0 0 0,0 0 0 0 0,1 1-1 0 0,-2 0 100 0 0,-33-4-3763 0 0,6 5-3544 0 0,14 2-2109 0 0</inkml:trace>
</inkml:ink>
</file>

<file path=ppt/ink/ink2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0:00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0 597 0 0 0,'0'0'1080'0'0,"0"0"255"0"0,0 0 191 0 0,0 0 65 0 0,0 0-56 0 0,0 0-106 0 0,0 0-187 0 0,0 0-216 0 0,23-7-161 0 0,71-26-149 0 0,-1-26 1250 0 0,-31 11-1278 0 0,-2-3 0 0 0,-2-3 1 0 0,-2-2-1 0 0,2-9-688 0 0,-53 60-10 0 0,0-2 1 0 0,0 1-1 0 0,0 0 1 0 0,-1-1-1 0 0,0 0 1 0 0,0 0-1 0 0,-1-1 1 0 0,0 1-1 0 0,0 0 1 0 0,-1-1-1 0 0,0 0 0 0 0,0 0 1 0 0,-1 1-1 0 0,0-1 1 0 0,0-6 9 0 0,-39 7-1783 0 0,28 11 1647 0 0,0 1 0 0 0,-1 0 0 0 0,2 1 0 0 0,-1 0 0 0 0,1 1 0 0 0,0 0 0 0 0,0 0 0 0 0,0 1 0 0 0,1 0 0 0 0,1 1 0 0 0,-1-1 0 0 0,1 1 0 0 0,1 1-1 0 0,0-1 1 0 0,0 1 0 0 0,1 1 0 0 0,-3 6 136 0 0,2-6-13 0 0,0 1-1 0 0,0 0 0 0 0,1 0 0 0 0,1 0 0 0 0,0 0 1 0 0,0 1-1 0 0,1 0 0 0 0,1-1 0 0 0,0 1 0 0 0,1 0 0 0 0,1 0 1 0 0,0 0-1 0 0,0 0 0 0 0,1 1 14 0 0,3-7 87 0 0,-1-1 0 0 0,1 0 0 0 0,-1 0 0 0 0,2-1 0 0 0,-1 1 0 0 0,1-1 0 0 0,-1 0 0 0 0,1 0 0 0 0,1-1 0 0 0,-1 1 0 0 0,1-1 0 0 0,0 0 0 0 0,0 0 0 0 0,0-1 0 0 0,0 0 0 0 0,0 0 0 0 0,1-1 0 0 0,0 1 0 0 0,-1-1 0 0 0,1-1 0 0 0,0 1 0 0 0,0-1 0 0 0,0 0 0 0 0,0-1 0 0 0,0 0 0 0 0,1 0-87 0 0,5 1 217 0 0,0 0 0 0 0,0 0 0 0 0,0-1 0 0 0,0-1 0 0 0,0 0 0 0 0,-1-1 0 0 0,1-1 0 0 0,0 0 0 0 0,-1 0 0 0 0,0-1 0 0 0,5-2-217 0 0,161-100 1478 0 0,-150 85-1370 0 0,0-2 0 0 0,-2 0-1 0 0,-1-2 1 0 0,-1-1 0 0 0,-1-1 0 0 0,-1-1-1 0 0,16-27-106 0 0,-24 6-150 0 0,-16 48 88 0 0,1 1-1 0 0,-1-1 1 0 0,1 0-1 0 0,-1 0 0 0 0,1 1 1 0 0,-1-1-1 0 0,0 1 0 0 0,1-1 1 0 0,-1 1-1 0 0,0 0 0 0 0,0 0 1 0 0,1-1-1 0 0,-1 1 0 0 0,0 1 1 0 0,1-1-1 0 0,-1 0 0 0 0,0 0 1 0 0,0 0-1 0 0,1 1 1 0 0,-1-1-1 0 0,0 1 0 0 0,1 0 1 0 0,-1-1-1 0 0,1 1 0 0 0,-1 0 1 0 0,1 0-1 0 0,-1 0 0 0 0,1 0 1 0 0,0 0-1 0 0,-1 0 0 0 0,1 1 62 0 0,-9 7-94 0 0,0 0 0 0 0,1 1 0 0 0,0 0 0 0 0,0 1 0 0 0,1 0-1 0 0,1 0 1 0 0,0 1 0 0 0,1 0 0 0 0,0 0 0 0 0,0 0 0 0 0,2 1-1 0 0,-1 0 1 0 0,2 0 0 0 0,0 0 0 0 0,0 0 0 0 0,1 1 0 0 0,1-1-1 0 0,0 2 95 0 0,0-9 17 0 0,1 0-1 0 0,-1 0 1 0 0,1-1-1 0 0,1 1 1 0 0,-1 0 0 0 0,1 0-1 0 0,0-1 1 0 0,0 1-1 0 0,1 0 1 0 0,-1-1-1 0 0,1 1 1 0 0,1-1-1 0 0,-1 0 1 0 0,1 0-1 0 0,0 0 1 0 0,0 0-1 0 0,0 0 1 0 0,0-1-1 0 0,1 1 1 0 0,0-1-1 0 0,0 0 1 0 0,0 0 0 0 0,1 0-1 0 0,-1-1 1 0 0,1 1-1 0 0,0-1 1 0 0,0 0-1 0 0,3 1-16 0 0,2 0 140 0 0,-1-1 0 0 0,1 0 0 0 0,0 0-1 0 0,0-1 1 0 0,0 0 0 0 0,1-1 0 0 0,-1 0 0 0 0,0 0-1 0 0,1-1 1 0 0,-1-1 0 0 0,0 0 0 0 0,0 0-1 0 0,1-1 1 0 0,-1 0 0 0 0,0-1 0 0 0,-1 0 0 0 0,1 0-1 0 0,0-1 1 0 0,-1-1 0 0 0,0 1 0 0 0,0-1 0 0 0,0-1-1 0 0,3-3-139 0 0,17-12 295 0 0,-1-2-1 0 0,-1 0 0 0 0,-2-2 1 0 0,0-1-1 0 0,-1-1 0 0 0,2-6-294 0 0,-14 19 16 0 0,-1-1 1 0 0,-1 0-1 0 0,0 0 0 0 0,-1-1 1 0 0,-1 0-1 0 0,0-1 0 0 0,-1 1 1 0 0,-1-2-1 0 0,-1 1 0 0 0,0-1 0 0 0,-1 0 1 0 0,-1 0-1 0 0,-1 0 0 0 0,0-11-16 0 0,-2 27-18 0 0,-1 1-1 0 0,1 0 1 0 0,-1-1-1 0 0,1 1 0 0 0,-1 0 1 0 0,1-1-1 0 0,-1 1 1 0 0,0 0-1 0 0,0 0 0 0 0,0 0 1 0 0,0 0-1 0 0,0 0 1 0 0,0 0-1 0 0,0 0 1 0 0,0 0-1 0 0,0 0 0 0 0,0 0 1 0 0,-1 0-1 0 0,1 1 1 0 0,0-1-1 0 0,0 0 1 0 0,-1 1-1 0 0,1-1 0 0 0,0 1 1 0 0,-1 0-1 0 0,1-1 1 0 0,-1 1-1 0 0,1 0 1 0 0,-1 0-1 0 0,1 0 0 0 0,0 0 1 0 0,-1 0-1 0 0,1 0 1 0 0,-1 0-1 0 0,1 0 1 0 0,-1 1-1 0 0,1-1 0 0 0,0 1 1 0 0,-1-1-1 0 0,1 1 1 0 0,0-1-1 0 0,-1 1 0 0 0,1 0 1 0 0,0 0-1 0 0,0-1 1 0 0,0 1-1 0 0,0 0 1 0 0,-1 0-1 0 0,1 0 0 0 0,0 0 1 0 0,1 0-1 0 0,-1 1 1 0 0,0-1-1 0 0,0 0 1 0 0,0 0-1 0 0,1 1 19 0 0,-18 18-194 0 0,1 1-1 0 0,2 1 1 0 0,0 0-1 0 0,1 1 1 0 0,2 1-1 0 0,0 0 1 0 0,1 1-1 0 0,2 0 1 0 0,1 0-1 0 0,-2 11 195 0 0,0 93-5493 0 0,44-66-5120 0 0,-28-56 8273 0 0</inkml:trace>
  <inkml:trace contextRef="#ctx0" brushRef="#br0" timeOffset="597.72">1812 232 440 0 0,'0'0'1803'0'0,"0"0"-443"0"0,0 0-117 0 0,0 0 52 0 0,0 0 12 0 0,0 0-100 0 0,0 0-199 0 0,0 0-245 0 0,0 0-227 0 0,-33 30-156 0 0,-101 91-105 0 0,25-6 592 0 0,76-68-1110 0 0,33-47 81 0 0,0 0 2 0 0,0 0-10 0 0,0 0 30 0 0,211-238 3620 0 0,-98 146-2939 0 0,-111 93-547 0 0,-1 0 0 0 0,1-1-1 0 0,0 1 1 0 0,-1 0 0 0 0,1 0 0 0 0,-1 0 0 0 0,1 0 0 0 0,-1 0-1 0 0,1 0 1 0 0,-1 1 0 0 0,0-1 0 0 0,0 0 0 0 0,1 1-1 0 0,-1-1 1 0 0,0 1 0 0 0,0-1 0 0 0,-1 1 0 0 0,1 0-1 0 0,0-1 1 0 0,0 1 0 0 0,-1 0 0 0 0,1-1 0 0 0,-1 1-1 0 0,1 0 1 0 0,-1 0 0 0 0,0 0 0 0 0,0-1 0 0 0,0 1 0 0 0,0 0-1 0 0,0 0 1 0 0,0 0 0 0 0,0 0 0 0 0,-1-1 0 0 0,1 1-1 0 0,-1 0 1 0 0,1 0 0 0 0,-1-1 0 0 0,0 1 0 0 0,0 0-1 0 0,1-1 1 0 0,-2 1 6 0 0,2 11-5 0 0,0 8 21 0 0,-2-7-24 0 0,1 0-1 0 0,1 1 1 0 0,1-1-1 0 0,0 0 1 0 0,0 0 0 0 0,2 1-1 0 0,0-1 1 0 0,0-1 0 0 0,1 1-1 0 0,1 0 1 0 0,0-1 0 0 0,1 0-1 0 0,1 0 1 0 0,5 8 8 0 0,-3-10-319 0 0,-3-2 2094 0 0,-16-18-446 0 0,-12-10-1503 0 0,-1 2 0 0 0,0 0 0 0 0,-1 2 0 0 0,-1 0 1 0 0,0 2-1 0 0,-1 1 0 0 0,0 0 0 0 0,-1 2 1 0 0,0 2-1 0 0,-22-5 174 0 0,3 9-3456 0 0,17 12-5516 0 0,22-5 5083 0 0</inkml:trace>
  <inkml:trace contextRef="#ctx0" brushRef="#br0" timeOffset="863.349">2279 185 11731 0 0,'0'0'1561'0'0,"0"0"-519"0"0,0 0-278 0 0,0 0 55 0 0,0 0 45 0 0,0 0-65 0 0,0 0-107 0 0,0 0-161 0 0,0 0-173 0 0,0 0-96 0 0,0 0-105 0 0,-16 33-59 0 0,-50 102-38 0 0,40-65-23 0 0,18 19-51 0 0,8-52-4640 0 0,0-19-526 0 0,0-18 834 0 0,0 0-1235 0 0</inkml:trace>
  <inkml:trace contextRef="#ctx0" brushRef="#br0" timeOffset="1130.01">2169 214 4953 0 0,'0'0'1360'0'0,"0"0"-370"0"0,0 0 7 0 0,0 0 240 0 0,0 0 127 0 0,0 0-60 0 0,0 0-147 0 0,0 0-121 0 0,0 0-121 0 0,0 0-114 0 0,0 0-103 0 0,0 0-92 0 0,0 0-65 0 0,32-1-75 0 0,103-5-72 0 0,19-8 234 0 0,-150 13-1629 0 0,18-2 1936 0 0,-18 3-4966 0 0,-6-1-5782 0 0,-5 1 4276 0 0</inkml:trace>
  <inkml:trace contextRef="#ctx0" brushRef="#br0" timeOffset="16299.082">2220 391 0 0 0,'0'0'958'0'0,"0"0"200"0"0,-2 2 143 0 0,-9 5 79 0 0,8-5-22 0 0,16 1 9059 0 0,202-6-8588 0 0,-157 1-666 0 0,-22 1-4209 0 0,-12 0-6857 0 0,-22 1 3288 0 0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9:11.8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4321 558 1384 0 0,'0'0'63'0'0,"0"0"257"0"0,0 0 359 0 0,0 0 221 0 0,0 0 178 0 0,0 0 97 0 0,34 11 33 0 0,113 31-12 0 0,-28-33 1133 0 0,-92-12-1962 0 0,0-2 1 0 0,-1-1-1 0 0,1-1 1 0 0,-1-1 0 0 0,-1-2-1 0 0,0 0 1 0 0,0-2-1 0 0,-1-1 1 0 0,0 0-1 0 0,-1-2 1 0 0,8-8-368 0 0,-6 5 130 0 0,-1-2 1 0 0,-1-1-1 0 0,-1 0 0 0 0,-1-2 1 0 0,-1 0-1 0 0,-2-2 0 0 0,0 0 1 0 0,-1-1-1 0 0,-1 0 0 0 0,-2-2 1 0 0,8-21-131 0 0,-15 30 104 0 0,0 0 0 0 0,-2-1 1 0 0,0 1-1 0 0,-2-1 0 0 0,0 0 1 0 0,-1 0-1 0 0,-1-1 1 0 0,-1-7-105 0 0,0 29 8 0 0,0-1 0 0 0,-1 1 1 0 0,1 0-1 0 0,0 0 0 0 0,-1 0 1 0 0,1-1-1 0 0,-1 1 0 0 0,1 0 1 0 0,-1 0-1 0 0,1-1 0 0 0,-1 1 1 0 0,0 0-1 0 0,1-1 0 0 0,-1 1 1 0 0,0-1-1 0 0,1 1 0 0 0,-1-1 1 0 0,0 1-1 0 0,0-1 0 0 0,1 0 1 0 0,-1 1-1 0 0,0-1 0 0 0,0 0 1 0 0,0 1-1 0 0,0-1 0 0 0,0 0 1 0 0,0 0-1 0 0,1 0 0 0 0,-1 0 1 0 0,0 0-1 0 0,0 0 0 0 0,0 0 1 0 0,0 0-1 0 0,0 0 0 0 0,0 0 1 0 0,1-1-1 0 0,-1 1 0 0 0,0 0 1 0 0,0-1-1 0 0,0 1 0 0 0,0 0 1 0 0,1-1-1 0 0,-1 1 1 0 0,0-1-1 0 0,0 1 0 0 0,1-1 1 0 0,-1 0-1 0 0,1 1 0 0 0,-1-1 1 0 0,0 0-1 0 0,1 1 0 0 0,-1-1 1 0 0,1 0-1 0 0,-1 0 0 0 0,1 1 1 0 0,0-1-1 0 0,-1 0 0 0 0,1 0 1 0 0,0 0-1 0 0,-1 0 0 0 0,1 1 1 0 0,0-1-1 0 0,0 0-8 0 0,-26 64 10 0 0,3 1-1 0 0,2 1 1 0 0,4 1 0 0 0,0 10-10 0 0,-46 222 170 0 0,13-56-96 0 0,-30 70-74 0 0,58-247 46 0 0,-2-1 1 0 0,-3-1 0 0 0,-2-2 0 0 0,-6 3-47 0 0,15-27 11 0 0,-3-1 1 0 0,-1-2 0 0 0,-1 0 0 0 0,-2-1 0 0 0,-1-2 0 0 0,-2-1 0 0 0,0-1 0 0 0,-3-2-1 0 0,0-1 1 0 0,-1-2 0 0 0,-13 6-12 0 0,46-29-3 0 0,-5 3-9 0 0,0 0 0 0 0,-1 0-1 0 0,0-1 1 0 0,1 0-1 0 0,-1 0 1 0 0,0 0 0 0 0,-1-1-1 0 0,1 0 1 0 0,0-1 0 0 0,0 1-1 0 0,-1-1 1 0 0,1-1-1 0 0,-1 0 1 0 0,-1 0 12 0 0,6-2-21 0 0,1 0 0 0 0,-1 0 1 0 0,1-1-1 0 0,0 1 0 0 0,0-1 0 0 0,0 1 0 0 0,0-1 0 0 0,0 0 0 0 0,1 0 1 0 0,-1 0-1 0 0,1 0 0 0 0,0 0 0 0 0,0 0 0 0 0,0 0 0 0 0,0 0 0 0 0,0 0 1 0 0,1-1-1 0 0,0 1 0 0 0,-1 0 0 0 0,1-1 0 0 0,0 1 0 0 0,1 0 0 0 0,-1 0 0 0 0,0-1 1 0 0,1 1 20 0 0,4-16-26 0 0,1 0 0 0 0,0 1 0 0 0,1 0 0 0 0,1 1 0 0 0,1 0 1 0 0,0 0-1 0 0,1 0 0 0 0,1 1 0 0 0,1 1 0 0 0,0 0 0 0 0,1 1 0 0 0,0 0 1 0 0,2 1-1 0 0,-1 0 0 0 0,1 1 0 0 0,1 1 0 0 0,0 0 0 0 0,2 1 26 0 0,1-6 90 0 0,1 2 0 0 0,1 0 0 0 0,0 1 0 0 0,1 1 0 0 0,0 2 0 0 0,1 0-1 0 0,0 1 1 0 0,1 1 0 0 0,0 1 0 0 0,0 1 0 0 0,0 2 0 0 0,1 0 0 0 0,-1 1 0 0 0,1 2 0 0 0,0 1-1 0 0,0 0 1 0 0,-1 2 0 0 0,1 1 0 0 0,0 1 0 0 0,-1 1 0 0 0,0 1 0 0 0,0 1 0 0 0,-1 1-1 0 0,0 1 1 0 0,5 3-90 0 0,-4 3-95 0 0,92 44 418 0 0,-29-44-2955 0 0,-32-15-6082 0 0,-37 0 979 0 0</inkml:trace>
  <inkml:trace contextRef="#ctx0" brushRef="#br0" timeOffset="1274.178">5966 1225 8482 0 0,'0'0'1512'0'0,"0"0"-8"0"0,0 0-29 0 0,0 0-24 0 0,0 0-153 0 0,0 0-263 0 0,0 0-242 0 0,-32 7-208 0 0,-101 23-145 0 0,60 6 5 0 0,62-25-374 0 0,0-3-69 0 0,0 1 0 0 0,1 0 0 0 0,0 1 0 0 0,0 0 1 0 0,1 1-1 0 0,1-1 0 0 0,0 2 0 0 0,0-1 0 0 0,1 1 1 0 0,1 0-1 0 0,0 1 0 0 0,1 0 0 0 0,0-1 0 0 0,1 2 0 0 0,0-1 1 0 0,1 0-1 0 0,0 1 0 0 0,1 0 0 0 0,0 13-2 0 0,3-24-6 0 0,-1 1 1 0 0,1-1-1 0 0,0 0 1 0 0,0 0-1 0 0,0 0 1 0 0,0 0-1 0 0,0 0 0 0 0,1 0 1 0 0,-1 0-1 0 0,1-1 1 0 0,0 1-1 0 0,0 0 0 0 0,0-1 1 0 0,0 0-1 0 0,0 1 1 0 0,1-1-1 0 0,-1 0 0 0 0,1 0 1 0 0,-1 0-1 0 0,1 0 1 0 0,0-1-1 0 0,0 1 1 0 0,-1-1-1 0 0,1 1 0 0 0,0-1 1 0 0,1 0-1 0 0,-1 0 1 0 0,0-1-1 0 0,0 1 0 0 0,0-1 1 0 0,0 1-1 0 0,4-1 6 0 0,2 1 90 0 0,0 0 0 0 0,0 0-1 0 0,1-1 1 0 0,-1-1 0 0 0,0 1 0 0 0,0-1-1 0 0,0-1 1 0 0,0 0 0 0 0,0 0 0 0 0,0 0-1 0 0,4-3-89 0 0,16-12 174 0 0,-2-2 0 0 0,0-1 0 0 0,-1 0-1 0 0,-1-2 1 0 0,-1-1 0 0 0,-1-2 0 0 0,6-8-174 0 0,6-4 96 0 0,5-4-75 0 0,-34 59-1252 0 0,-15 202 954 0 0,9-215 287 0 0,0 0 1 0 0,1-1-1 0 0,0 1 1 0 0,-1 0 0 0 0,2-1-1 0 0,-1 1 1 0 0,0-1-1 0 0,1 0 1 0 0,0 1 0 0 0,0-1-1 0 0,0 0 1 0 0,1 0 0 0 0,-1 0-1 0 0,1 0 1 0 0,0-1-1 0 0,0 1 1 0 0,0-1 0 0 0,0 0-1 0 0,1 1 1 0 0,0-2-1 0 0,-1 1 1 0 0,1 0 0 0 0,0-1-1 0 0,0 1 1 0 0,0-1 0 0 0,1 0-1 0 0,-1-1 1 0 0,0 1-1 0 0,1-1 1 0 0,-1 0 0 0 0,1 0-1 0 0,0 0 1 0 0,-1-1-1 0 0,1 1 1 0 0,0-1 0 0 0,-1 0-1 0 0,1 0 1 0 0,0-1 0 0 0,-1 0-1 0 0,1 0 1 0 0,-1 0-1 0 0,1 0 1 0 0,-1 0 0 0 0,1-1-1 0 0,-1 0 1 0 0,0 0-1 0 0,0 0 1 0 0,0-1 0 0 0,0 1-1 0 0,0-1-10 0 0,28-22 254 0 0,-2-2-1 0 0,-1 0 1 0 0,-1-2-1 0 0,-1-1 1 0 0,-1-3-254 0 0,84-87 179 0 0,-87 98-188 0 0,-15 12-27 0 0,0 1 1 0 0,0 0-1 0 0,1 1 0 0 0,0 0 1 0 0,1 1-1 0 0,0 0 0 0 0,0 0 1 0 0,1 1-1 0 0,-1 0 0 0 0,1 1 1 0 0,1 0-1 0 0,-1 1 1 0 0,1 0-1 0 0,0 0 0 0 0,10 0 36 0 0,-19 5-32 0 0,0 1 0 0 0,0 0 0 0 0,0 1 0 0 0,0-1 0 0 0,-1 0 0 0 0,1 1 0 0 0,-1-1 0 0 0,0 1 0 0 0,0 0 0 0 0,0 0 0 0 0,0 0 0 0 0,0 0 0 0 0,0 0 0 0 0,-1 0 0 0 0,0 1 0 0 0,1-1 0 0 0,-1 0 0 0 0,-1 1 0 0 0,1-1 0 0 0,0 1 0 0 0,-1-1 0 0 0,0 1 0 0 0,1-1 0 0 0,-1 1 0 0 0,-1-1 0 0 0,1 1 0 0 0,-1-1 0 0 0,1 1 0 0 0,-2 2 32 0 0,2-1-25 0 0,0 11 11 0 0,-2-1 0 0 0,0 0-1 0 0,-1 0 1 0 0,0-1 0 0 0,-1 1 0 0 0,0 0 0 0 0,-2-1 0 0 0,1 0 0 0 0,-2-1 0 0 0,0 1 0 0 0,-3 3 14 0 0,8-14-97 0 0,0 0 0 0 0,0 0 0 0 0,0 0 0 0 0,-1 0 0 0 0,0 0 0 0 0,1 0 0 0 0,-1-1 0 0 0,0 1 0 0 0,0-1 0 0 0,-1 0 0 0 0,1 1 0 0 0,0-2 0 0 0,-1 1 0 0 0,1 0 0 0 0,-1-1 0 0 0,0 1 0 0 0,1-1 0 0 0,-1 0 0 0 0,0-1 0 0 0,0 1 0 0 0,0 0 0 0 0,1-1 0 0 0,-4 0 97 0 0,7 0-127 0 0,0 0-10 0 0,10-4-2601 0 0,20 4 2729 0 0,-24 0 11 0 0,127 26 1102 0 0,-115-22-827 0 0,1-2 0 0 0,-1 0-1 0 0,0-1 1 0 0,1 0 0 0 0,-1-2-1 0 0,0 0 1 0 0,1-1 0 0 0,-1-1 0 0 0,0 0-1 0 0,0-2 1 0 0,-1 0 0 0 0,1-1-1 0 0,-1-1 1 0 0,0 0 0 0 0,4-3-277 0 0,10-14 355 0 0,-2 0 1 0 0,0-2 0 0 0,-1-1-1 0 0,-2-2 1 0 0,-1 0 0 0 0,-1-2-1 0 0,-2 0 1 0 0,-1-2 0 0 0,-1 0-1 0 0,12-31-355 0 0,-9 17-136 0 0,-2 0-1 0 0,-2-1 1 0 0,-2-1-1 0 0,-2 0 0 0 0,-3-1 1 0 0,-2-1-1 0 0,2-30 137 0 0,-10-22-68 0 0,-3 103 34 0 0,0-1 0 0 0,0 0 0 0 0,0 0 0 0 0,0 0 0 0 0,0 1 0 0 0,0-1 0 0 0,0 1 0 0 0,0-1 0 0 0,0 1 0 0 0,0-1 0 0 0,-1 1 0 0 0,1-1 0 0 0,0 1 0 0 0,0 0 0 0 0,0 0 0 0 0,-1 0 0 0 0,1 0 0 0 0,0 0 0 0 0,0 0 0 0 0,-1 0 0 0 0,1 0 0 0 0,0 0 0 0 0,0 0 0 0 0,-1 1 0 0 0,1-1 0 0 0,0 0 0 0 0,0 1-1 0 0,0-1 1 0 0,0 1 0 0 0,0 0 0 0 0,0-1 0 0 0,0 1 0 0 0,0 0 0 0 0,0-1 0 0 0,0 1 0 0 0,0 0 0 0 0,0 0 0 0 0,0 0 0 0 0,0 1 34 0 0,-12 14-30 0 0,0 0 1 0 0,2 1-1 0 0,0 1 0 0 0,0 0 1 0 0,2 0-1 0 0,0 1 0 0 0,2 0 0 0 0,0 1 1 0 0,1 0-1 0 0,0 0 0 0 0,2 0 0 0 0,1 0 1 0 0,0 1-1 0 0,1-1 0 0 0,2 1 1 0 0,0 0-1 0 0,1 7 30 0 0,4 25-56 0 0,2 1 0 0 0,3-1 0 0 0,2-1 0 0 0,2 0 0 0 0,2-1 0 0 0,2 0 0 0 0,3-1 0 0 0,3 1 56 0 0,-13-25 5 0 0,26 40-1164 0 0,-37-65 744 0 0,0-1 75 0 0,-22-23-4703 0 0,-15-13-6821 0 0,30 25 10322 0 0</inkml:trace>
  <inkml:trace contextRef="#ctx0" brushRef="#br0" timeOffset="1518">6874 1066 12843 0 0,'0'0'2171'0'0,"0"0"-1287"0"0,0 0-604 0 0,0 0 58 0 0,0 0 242 0 0,0 0 157 0 0,0 0-10 0 0,0 0-140 0 0,38-2-148 0 0,125-8-107 0 0,121-14 974 0 0,26 1-2700 0 0,-264 19-1133 0 0,-15 2-2557 0 0,-7 1-5727 0 0</inkml:trace>
  <inkml:trace contextRef="#ctx0" brushRef="#br0" timeOffset="9014.984">9055 639 5137 0 0,'0'0'870'0'0,"0"0"-125"0"0,0 0 70 0 0,0 0 236 0 0,0 0 221 0 0,0 0 83 0 0,0 0-107 0 0,0 0-210 0 0,0 0-235 0 0,0 0-215 0 0,0 0-160 0 0,-7 8 758 0 0,-15 128-389 0 0,-2-9-668 0 0,7 1 0 0 0,5 1 0 0 0,4 120-129 0 0,8-234-17 0 0,0-1 1 0 0,0 1-1 0 0,2 0 0 0 0,0 0 1 0 0,1 0-1 0 0,0-1 0 0 0,1 1 1 0 0,1-1-1 0 0,0 0 0 0 0,1-1 1 0 0,0 1-1 0 0,1-1 1 0 0,0 0-1 0 0,2-1 0 0 0,-1 1 1 0 0,1-2-1 0 0,7 8 17 0 0,-9-15 29 0 0,0 0-1 0 0,0 0 1 0 0,0 0 0 0 0,0-1 0 0 0,0 0-1 0 0,0-1 1 0 0,1 1 0 0 0,0-1-1 0 0,-1-1 1 0 0,1 1 0 0 0,0-1-1 0 0,0-1 1 0 0,0 0 0 0 0,-1 0-1 0 0,1 0 1 0 0,0-1 0 0 0,0 0 0 0 0,0 0-1 0 0,-1-1 1 0 0,1 0 0 0 0,-1-1-1 0 0,1 0 1 0 0,-1 0 0 0 0,0 0-1 0 0,0-1 1 0 0,0 0 0 0 0,-1 0 0 0 0,1-1-1 0 0,-1 1 1 0 0,0-2 0 0 0,0 1-29 0 0,8-11 147 0 0,0 0 0 0 0,-1-1-1 0 0,0 0 1 0 0,-2-1 0 0 0,0-1 0 0 0,-1 0 0 0 0,-1 0 0 0 0,-1-1 0 0 0,0 0 0 0 0,1-11-147 0 0,6-6 211 0 0,18-93 1240 0 0,-52 223-2702 0 0,16-69 1242 0 0,1 1-1 0 0,1-1 1 0 0,1 1-1 0 0,1-1 1 0 0,1 1-1 0 0,2-1 1 0 0,0 0-1 0 0,2 0 1 0 0,0 0-1 0 0,9 18 10 0 0,-11-32-15 0 0,-1-1-21 0 0,0 0 0 0 0,1 1 0 0 0,1-1 0 0 0,-1-1 0 0 0,1 1 0 0 0,1-1 0 0 0,0 0 0 0 0,0 0 0 0 0,0 0 0 0 0,1-1 0 0 0,0 0-1 0 0,1 0 1 0 0,-1-1 0 0 0,1 0 0 0 0,1-1 0 0 0,1 2 36 0 0,-5-7 55 0 0,0 0-1 0 0,0 0 0 0 0,1-1 1 0 0,-1 0-1 0 0,0 0 1 0 0,0 0-1 0 0,0 0 0 0 0,0-1 1 0 0,0 0-1 0 0,-1 0 1 0 0,1 0-1 0 0,0-1 1 0 0,-1 1-1 0 0,1-1 0 0 0,-1 0 1 0 0,0 0-1 0 0,0-1 1 0 0,0 1-1 0 0,-1-1 0 0 0,1 0 1 0 0,-1 0-1 0 0,0 0 1 0 0,0 0-1 0 0,0-1 0 0 0,-1 1 1 0 0,1-1-1 0 0,-1 0 1 0 0,0 0-1 0 0,-1 1 1 0 0,1-1-1 0 0,-1 0 0 0 0,0-1 1 0 0,0 0-55 0 0,4-4 26 0 0,32-75 216 0 0,76-135-301 0 0,-44 137-395 0 0,-68 83 421 0 0,0 0 0 0 0,0 0 0 0 0,0 0 0 0 0,0 0 0 0 0,0 0 0 0 0,-1 0 0 0 0,1 0 0 0 0,0 0 0 0 0,0 0 0 0 0,0 0 0 0 0,0 1 0 0 0,-1-1 0 0 0,1 0 0 0 0,0 0 0 0 0,0 1 0 0 0,0-1 0 0 0,-1 1 0 0 0,1-1 0 0 0,0 1 0 0 0,-1-1 0 0 0,1 1 0 0 0,0-1 0 0 0,-1 1 0 0 0,1-1 0 0 0,0 1 0 0 0,-1 0 0 0 0,1-1 0 0 0,-1 1 0 0 0,1 0 0 0 0,-1 0 0 0 0,0-1 0 0 0,1 1 0 0 0,-1 0 0 0 0,0 0 0 0 0,0 0 0 0 0,1 0 0 0 0,-1-1 0 0 0,0 1 0 0 0,0 0 0 0 0,0 0 0 0 0,0 0 0 0 0,0 0 0 0 0,0 0 0 0 0,0-1 0 0 0,0 1 33 0 0,6 47 101 0 0,1 210 258 0 0,-7-256-360 0 0,0 6-2 0 0,0 0-1 0 0,1 0 1 0 0,0 0 0 0 0,1 0 0 0 0,0 0 0 0 0,0 0 0 0 0,1 0 0 0 0,0 0 0 0 0,0-1 0 0 0,1 1 0 0 0,1 2 3 0 0,-3-10 21 0 0,0 1 0 0 0,0 0 1 0 0,-1-1-1 0 0,1 1 0 0 0,0-1 0 0 0,0 1 1 0 0,0-1-1 0 0,0 0 0 0 0,0 0 1 0 0,0 0-1 0 0,0 0 0 0 0,-1 0 0 0 0,1 0 1 0 0,0-1-1 0 0,0 1 0 0 0,0-1 0 0 0,0 1 1 0 0,0-1-1 0 0,-1 0 0 0 0,1 0 0 0 0,0 1 1 0 0,-1-1-1 0 0,1 0 0 0 0,0-1 0 0 0,-1 1 1 0 0,1 0-1 0 0,-1 0 0 0 0,0-1 0 0 0,1 1 1 0 0,-1 0-1 0 0,0-1 0 0 0,0 0 0 0 0,1-1-21 0 0,118-157 701 0 0,-90 116-854 0 0,1 1 0 0 0,3 1 0 0 0,33-32 153 0 0,-37 51-1011 0 0,-29 53 67 0 0,-31 175 1212 0 0,30-203-270 0 0,0-1 0 0 0,0 1 0 0 0,0-1 0 0 0,0 1 0 0 0,0-1 0 0 0,0 1 0 0 0,0-1 0 0 0,1 1 1 0 0,-1-1-1 0 0,1 1 0 0 0,-1-1 0 0 0,1 1 0 0 0,-1-1 0 0 0,1 1 0 0 0,0-1 0 0 0,0 0 0 0 0,0 1 0 0 0,-1-1 0 0 0,1 0 0 0 0,0 0 0 0 0,1 0 1 0 0,-1 0-1 0 0,0 0 0 0 0,0 0 0 0 0,0 0 0 0 0,1 0 0 0 0,-1 0 0 0 0,0-1 0 0 0,1 1 0 0 0,-1 0 0 0 0,1-1 0 0 0,-1 1 0 0 0,1-1 1 0 0,-1 0-1 0 0,1 1 0 0 0,-1-1 0 0 0,1 0 0 0 0,-1 0 0 0 0,1 0 0 0 0,-1 0 0 0 0,1 0 0 0 0,-1 0 0 0 0,1-1 0 0 0,-1 1 0 0 0,1 0 0 0 0,-1-1 1 0 0,1 1-1 0 0,-1-1 0 0 0,1 0 0 0 0,0 0 2 0 0,8-4 53 0 0,1-1 1 0 0,0 0-1 0 0,-1-1 1 0 0,0 0-1 0 0,-1-1 1 0 0,0 0-1 0 0,0 0 1 0 0,-1-1 0 0 0,8-10-54 0 0,9-7 6 0 0,-7 6-97 0 0,2 1-1 0 0,0 0 1 0 0,0 2 0 0 0,2 0 0 0 0,0 2 0 0 0,1 1 0 0 0,0 0-1 0 0,14-4 92 0 0,-36 18-14 0 0,1 0-1 0 0,-1 0 1 0 0,1 0-1 0 0,-1 0 1 0 0,0 0 0 0 0,1 0-1 0 0,-1 1 1 0 0,1-1-1 0 0,-1 1 1 0 0,0-1-1 0 0,1 1 1 0 0,-1-1-1 0 0,0 1 1 0 0,1 0-1 0 0,-1 0 1 0 0,0-1-1 0 0,0 1 1 0 0,0 0-1 0 0,0 0 1 0 0,0 0-1 0 0,0 0 1 0 0,0 0-1 0 0,0 1 1 0 0,0-1 0 0 0,0 0-1 0 0,-1 0 1 0 0,1 1-1 0 0,0-1 1 0 0,-1 0-1 0 0,1 1 1 0 0,-1-1-1 0 0,0 1 1 0 0,1-1-1 0 0,-1 0 1 0 0,0 1-1 0 0,0-1 1 0 0,0 1-1 0 0,0-1 1 0 0,0 1-1 0 0,0-1 1 0 0,0 1-1 0 0,-1-1 1 0 0,1 0 0 0 0,0 1-1 0 0,-1-1 1 0 0,1 1-1 0 0,-1-1 1 0 0,1 0-1 0 0,-1 0 1 0 0,0 1-1 0 0,0-1 1 0 0,0 0 14 0 0,0 14 92 0 0,-21 203 778 0 0,22-216-903 0 0,0 1-1 0 0,1 0 1 0 0,-1-1 0 0 0,1 1 0 0 0,-1-1 0 0 0,1 1 0 0 0,0-1 0 0 0,0 1-1 0 0,0-1 1 0 0,0 0 0 0 0,1 1 0 0 0,-1-1 0 0 0,0 0 0 0 0,1 0-1 0 0,0 0 1 0 0,-1 0 0 0 0,1 0 0 0 0,0 0 0 0 0,0-1 0 0 0,0 1-1 0 0,0 0 1 0 0,1-1 33 0 0,16 4-4091 0 0,1-12-5505 0 0,-14 3 4874 0 0</inkml:trace>
  <inkml:trace contextRef="#ctx0" brushRef="#br0" timeOffset="9394.03">11064 1545 4081 0 0,'0'0'2280'0'0,"0"0"-47"0"0,0 0 45 0 0,0 0-51 0 0,0 0-297 0 0,0 0-395 0 0,0 0-333 0 0,32-6-236 0 0,99-22-186 0 0,-56-8 382 0 0,-63 29-1029 0 0,-2 0 0 0 0,1 0 1 0 0,-1-1-1 0 0,0-1 0 0 0,-1 1 1 0 0,0-2-1 0 0,0 1 0 0 0,-1-1 0 0 0,0 0 1 0 0,-1-1-1 0 0,0 0 0 0 0,-1 0 1 0 0,0 0-1 0 0,-1-1 0 0 0,0 0 1 0 0,-1 0-1 0 0,0 0 0 0 0,-1-1 0 0 0,0 0 1 0 0,-1 1-1 0 0,0-9-133 0 0,-3 17-71 0 0,-1-1 1 0 0,1 1-1 0 0,-1 0 0 0 0,-1 0 1 0 0,1 0-1 0 0,0 1 1 0 0,-1-1-1 0 0,0 0 0 0 0,0 1 1 0 0,0 0-1 0 0,0-1 0 0 0,0 1 1 0 0,-1 0-1 0 0,1 1 0 0 0,-1-1 1 0 0,0 1-1 0 0,0 0 0 0 0,0 0 1 0 0,0 0-1 0 0,0 0 0 0 0,0 0 1 0 0,0 1-1 0 0,-1 0 1 0 0,1 0-1 0 0,-1 0 0 0 0,1 1 1 0 0,-1-1-1 0 0,1 1 0 0 0,-1 0 1 0 0,1 0-1 0 0,-1 1 0 0 0,1-1 1 0 0,0 1-1 0 0,-1 0 0 0 0,1 0 1 0 0,-2 1 70 0 0,-8 3-55 0 0,0 1 0 0 0,0 0 0 0 0,1 1 0 0 0,0 0 0 0 0,0 1 0 0 0,0 0 0 0 0,1 1 0 0 0,1 0 0 0 0,0 1 0 0 0,0 1 0 0 0,1-1 0 0 0,0 2 0 0 0,0-1 55 0 0,0 1-29 0 0,0-1 0 0 0,0 1-1 0 0,1 0 1 0 0,1 1 0 0 0,0 0 0 0 0,1 1 0 0 0,0 0-1 0 0,1 0 1 0 0,0 0 0 0 0,2 0 0 0 0,-1 1 0 0 0,2 0-1 0 0,0 0 1 0 0,1 0 0 0 0,0 0 0 0 0,1 1 0 0 0,1-1-1 0 0,0 0 1 0 0,1 1 29 0 0,1-10 10 0 0,0 1-1 0 0,1-1 1 0 0,-1 0-1 0 0,1 1 0 0 0,1-1 1 0 0,-1 0-1 0 0,1-1 1 0 0,0 1-1 0 0,0-1 1 0 0,1 0-1 0 0,-1 0 1 0 0,1 0-1 0 0,0 0 1 0 0,1-1-1 0 0,-1 0 0 0 0,1 0 1 0 0,0 0-1 0 0,0-1 1 0 0,0 0-1 0 0,6 2-9 0 0,135 32 429 0 0,-129-34-432 0 0,0-1 0 0 0,1-2 1 0 0,-1 0-1 0 0,1 0 0 0 0,-1-2 1 0 0,0 0-1 0 0,0-1 0 0 0,0-1 1 0 0,0-1-1 0 0,0 0 0 0 0,-1-2 1 0 0,0 0-1 0 0,0 0 0 0 0,1-3 3 0 0,30-26-2124 0 0,-29 19-1804 0 0,-9 8 2 0 0,-2 1-6336 0 0</inkml:trace>
  <inkml:trace contextRef="#ctx0" brushRef="#br0" timeOffset="9779.304">9746 739 11538 0 0,'0'0'969'0'0,"0"0"-129"0"0,0 0 112 0 0,0 0 16 0 0,0 0-192 0 0,0 0-319 0 0,0 0-289 0 0,0 0-168 0 0,0 0-48 0 0,0 0 0 0 0,0 0-16 0 0,0 0-121 0 0,0 0-223 0 0,27 40-448 0 0,-25-36-768 0 0,2 0-1289 0 0,-4-1-1728 0 0,0-3-1240 0 0</inkml:trace>
  <inkml:trace contextRef="#ctx0" brushRef="#br0" timeOffset="10116.721">8440 1055 0 0 0,'0'0'1278'0'0,"0"0"685"0"0,0 0 391 0 0,0 0 53 0 0,0 0-208 0 0,0 0-296 0 0,0 0-199 0 0,0 0-203 0 0,0 0-229 0 0,34 5-231 0 0,106 12-212 0 0,22-13 776 0 0,-14-7-1677 0 0,0-6-1 0 0,-1-7 1 0 0,4-7 72 0 0,-50 8-4431 0 0,-73 11 89 0 0,-6 1-6116 0 0</inkml:trace>
  <inkml:trace contextRef="#ctx0" brushRef="#br0" timeOffset="34756.412">6491 2988 3545 0 0,'0'0'1583'0'0,"0"0"-803"0"0,0 0-283 0 0,0 0 126 0 0,0 0 221 0 0,0 0 130 0 0,0 0-21 0 0,0 0-134 0 0,0 0-139 0 0,0 0-91 0 0,0 0-36 0 0,0 0-33 0 0,0 0-89 0 0,-3 27-76 0 0,-10 87-54 0 0,1 37 560 0 0,8-91-751 0 0,-2 0 0 0 0,-3-1 0 0 0,-11 37-110 0 0,-19 33-1480 0 0,36-116-152 0 0,2-9-1657 0 0,1-2-4106 0 0,0-2 5953 0 0</inkml:trace>
  <inkml:trace contextRef="#ctx0" brushRef="#br0" timeOffset="35092.388">6097 2985 0 0 0,'0'0'409'0'0,"0"0"274"0"0,0 0 299 0 0,0 0 354 0 0,0 0 260 0 0,0 0 31 0 0,0 0-41 0 0,0 0-44 0 0,0 0-66 0 0,0 0-117 0 0,0 0-136 0 0,34-7-149 0 0,108-21-164 0 0,76-1 2060 0 0,-181 24-2867 0 0,0 1 0 0 0,0 1-1 0 0,0 2 1 0 0,0 2 0 0 0,1 1-1 0 0,24 6-102 0 0,10 26-1367 0 0,-57-14-2594 0 0,-10 6-4847 0 0,-5-18 3555 0 0</inkml:trace>
  <inkml:trace contextRef="#ctx0" brushRef="#br0" timeOffset="35405.386">6040 3776 3553 0 0,'0'0'2398'0'0,"0"0"-1517"0"0,0 0-449 0 0,0 0 288 0 0,0 0 525 0 0,0 0 346 0 0,0 0 65 0 0,0 0-160 0 0,0 0-255 0 0,0 0-237 0 0,0 0-193 0 0,0 0-115 0 0,0 0-91 0 0,25 0-50 0 0,79-4 9 0 0,-9-14 827 0 0,199-35-583 0 0,-189 36-3230 0 0,-78 10-11 0 0,3 0-5689 0 0,-20 7-548 0 0</inkml:trace>
  <inkml:trace contextRef="#ctx0" brushRef="#br0" timeOffset="35834.467">6077 2650 4057 0 0,'0'0'767'0'0,"0"0"-337"0"0,0 0 104 0 0,0 0 558 0 0,0 0 602 0 0,0 0 321 0 0,0 0 11 0 0,0 0-265 0 0,0 0-336 0 0,0 0-306 0 0,33 0-257 0 0,108-1-181 0 0,171-12 1399 0 0,-56 8-2511 0 0,-147 5-8559 0 0,-105 0 8441 0 0,13 0-10024 0 0</inkml:trace>
  <inkml:trace contextRef="#ctx0" brushRef="#br0" timeOffset="36925.632">6846 3688 416 0 0,'0'0'2901'0'0,"0"0"-1729"0"0,0 0-605 0 0,0 0 26 0 0,0 0 229 0 0,0 0 178 0 0,0 0 75 0 0,0 0-50 0 0,0 0-156 0 0,0 0-160 0 0,0 0-126 0 0,0 0-90 0 0,24-11-61 0 0,73-36-48 0 0,-75 37-136 0 0,-1-2 0 0 0,0-1 0 0 0,0 0 0 0 0,-2-2 0 0 0,0 0 0 0 0,0-1 0 0 0,10-12-248 0 0,-14 13 94 0 0,2 1-51 0 0,-2-1 0 0 0,0-1-1 0 0,-1 0 1 0 0,0-1 0 0 0,-1 0-1 0 0,-1-1 1 0 0,-1 0 0 0 0,0-1-1 0 0,-2-1 1 0 0,5-13-43 0 0,-13 33-41 0 0,-1-1 0 0 0,1 1-1 0 0,-1-1 1 0 0,0 0 0 0 0,1 1 0 0 0,-1-1 0 0 0,0 0-1 0 0,1 1 1 0 0,-1-1 0 0 0,0 0 0 0 0,0 1 0 0 0,1-1-1 0 0,-1 0 1 0 0,0 0 0 0 0,0 1 0 0 0,0-1 0 0 0,0 0 0 0 0,0 1-1 0 0,0-1 1 0 0,0 0 0 0 0,0 0 0 0 0,-1 1 0 0 0,1-1-1 0 0,0 0 1 0 0,0 1 0 0 0,-1-1 0 0 0,1 0 0 0 0,0 1-1 0 0,-1-1 1 0 0,1 0 0 0 0,0 1 0 0 0,-1-1 0 0 0,1 1-1 0 0,-1-1 1 0 0,1 1 0 0 0,-1-1 0 0 0,1 1 0 0 0,-1-1 0 0 0,0 1-1 0 0,1-1 1 0 0,-1 1 0 0 0,0 0 0 0 0,1-1 0 0 0,-1 1-1 0 0,0 0 1 0 0,1 0 0 0 0,-1-1 0 0 0,0 1 0 0 0,1 0-1 0 0,-1 0 1 0 0,0 0 0 0 0,0 0 0 0 0,1 0 0 0 0,-1 0-1 0 0,0 0 1 0 0,0 0 0 0 0,1 0 0 0 0,-1 0 0 0 0,0 1 0 0 0,1-1-1 0 0,-1 0 1 0 0,0 0 0 0 0,1 1 0 0 0,-1-1 0 0 0,0 0-1 0 0,1 1 1 0 0,-1-1 41 0 0,-44 29-2613 0 0,34-18 2527 0 0,0 1 1 0 0,1 0 0 0 0,1 0-1 0 0,0 1 1 0 0,1 0 0 0 0,0 0-1 0 0,1 1 1 0 0,1 0 0 0 0,0 1-1 0 0,0 0 1 0 0,2-1 0 0 0,0 1-1 0 0,1 1 1 0 0,0-1 0 0 0,1 0-1 0 0,0 9 86 0 0,3-20 76 0 0,-1 0 0 0 0,0 0 0 0 0,1 0 0 0 0,0 0 0 0 0,0 0 0 0 0,0 0 0 0 0,0 0 0 0 0,1 0 0 0 0,0 0 0 0 0,-1-1-1 0 0,1 1 1 0 0,1 0 0 0 0,-1-1 0 0 0,0 0 0 0 0,1 0 0 0 0,0 1 0 0 0,0-2 0 0 0,-1 1 0 0 0,2 0 0 0 0,-1 0 0 0 0,0-1 0 0 0,1 0 0 0 0,-1 0 0 0 0,1 0 0 0 0,-1 0 0 0 0,1 0-1 0 0,0-1 1 0 0,0 0 0 0 0,0 1 0 0 0,3-1-76 0 0,4 2 388 0 0,0-1 0 0 0,0 0-1 0 0,1-1 1 0 0,-1-1 0 0 0,0 1-1 0 0,0-2 1 0 0,1 1 0 0 0,-1-2 0 0 0,0 0-1 0 0,0 0 1 0 0,0-1-388 0 0,18-6 396 0 0,-1-2 0 0 0,0-2 0 0 0,-1 0 0 0 0,-1-2 0 0 0,0 0 0 0 0,-1-2 0 0 0,0-1 0 0 0,-2-1 0 0 0,0-1 0 0 0,-1-1 0 0 0,-2-1 0 0 0,1-1-396 0 0,-17 18-19 0 0,1 0 1 0 0,-1-1 0 0 0,0 0 0 0 0,0 1 0 0 0,-1-1-1 0 0,0 0 1 0 0,0 0 0 0 0,0-1 0 0 0,-1 1 0 0 0,0-1-1 0 0,0 1 1 0 0,-1-1 0 0 0,0 0 0 0 0,0 0 0 0 0,0 1-1 0 0,-1-1 1 0 0,0-1 18 0 0,-37 0-2428 0 0,28 11 2183 0 0,0 1 1 0 0,0 0-1 0 0,1 0 0 0 0,-1 1 1 0 0,1 0-1 0 0,0 0 1 0 0,0 1-1 0 0,1 0 1 0 0,-1 0-1 0 0,2 1 1 0 0,-1 0-1 0 0,1 0 0 0 0,0 1 1 0 0,0-1-1 0 0,1 2 1 0 0,-4 5 244 0 0,6-10 1 0 0,-1 1-1 0 0,1 0 1 0 0,0 0 0 0 0,0 0 0 0 0,1 0-1 0 0,-1 0 1 0 0,1 1 0 0 0,0-1 0 0 0,1 1-1 0 0,-1 0 1 0 0,1-1 0 0 0,0 1 0 0 0,1 0-1 0 0,-1 0 1 0 0,1 0 0 0 0,0-1 0 0 0,1 1-1 0 0,-1 0 1 0 0,1 0 0 0 0,0-1 0 0 0,1 1-1 0 0,-1 0 1 0 0,1-1 0 0 0,0 1 0 0 0,1-1-1 0 0,-1 0 1 0 0,1 0 0 0 0,0 0 0 0 0,0 0-1 0 0,1 0 1 0 0,0-1 0 0 0,-1 1 0 0 0,1-1-1 0 0,1 0 1 0 0,-1 0 0 0 0,1-1-1 0 0,-1 1 1 0 0,1-1 0 0 0,0 0 0 0 0,0 0-1 0 0,4 1 0 0 0,7 1 339 0 0,1 0-1 0 0,-1-2 0 0 0,0 0 0 0 0,1 0 0 0 0,0-2 0 0 0,0 0 1 0 0,-1-1-1 0 0,1-1 0 0 0,1 0-338 0 0,-2-2 299 0 0,0-1 0 0 0,0 0-1 0 0,-1-2 1 0 0,0 1 0 0 0,0-2 0 0 0,-1 0 0 0 0,1 0 0 0 0,-1-2 0 0 0,-1 0-1 0 0,8-6-298 0 0,-20 14 10 0 0,18-13 103 0 0,-1 0 0 0 0,-1-1 1 0 0,-1-1-1 0 0,0-1 0 0 0,-1 0 0 0 0,0-1 1 0 0,-2 0-1 0 0,0-1 0 0 0,-1-1 0 0 0,-1 0 0 0 0,-1-1 1 0 0,6-15-114 0 0,-15 34-27 0 0,0-1 0 0 0,1 1 1 0 0,-1 0-1 0 0,0 0 0 0 0,-1 0 1 0 0,1-1-1 0 0,0 1 0 0 0,0 0 1 0 0,-1-1-1 0 0,0 1 0 0 0,1-1 1 0 0,-1 1-1 0 0,0 0 0 0 0,0-1 1 0 0,0 1-1 0 0,-1-1 0 0 0,1 1 1 0 0,0-1-1 0 0,-1 1 0 0 0,0 0 1 0 0,1-1-1 0 0,-1 1 0 0 0,0 0 1 0 0,0 0-1 0 0,-1 0 0 0 0,1 0 1 0 0,0 0-1 0 0,-1 0 0 0 0,1 0 1 0 0,-1 0-1 0 0,1 0 0 0 0,-1 0 1 0 0,0 1-1 0 0,0-1 0 0 0,-1 0 27 0 0,-6 5-147 0 0,0 0 1 0 0,0 0-1 0 0,0 1 0 0 0,0 0 0 0 0,1 0 1 0 0,-1 1-1 0 0,1 0 0 0 0,0 1 0 0 0,1 0 0 0 0,0 0 1 0 0,-1 1-1 0 0,2 0 0 0 0,-1 0 0 0 0,1 0 1 0 0,0 1-1 0 0,1 0 0 0 0,0 0 0 0 0,-1 1 147 0 0,0 2-2 0 0,1 1-1 0 0,0-1 1 0 0,0 1-1 0 0,1-1 1 0 0,0 1-1 0 0,1 0 1 0 0,1 1-1 0 0,0-1 1 0 0,0 0-1 0 0,1 1 1 0 0,1-1-1 0 0,0 1 1 0 0,1-1-1 0 0,0 1 1 0 0,1-1-1 0 0,0 0 1 0 0,1 0-1 0 0,1 0 1 0 0,0 0-1 0 0,0 0 1 0 0,1-1-1 0 0,0 1 1 0 0,1-1-1 0 0,1-1 1 0 0,0 1-1 0 0,0-1 1 0 0,1 0-1 0 0,0-1 1 0 0,0 0-1 0 0,1 0 1 0 0,2 0 2 0 0,46 35-2383 0 0,-14-24-6267 0 0,-33-17 2702 0 0</inkml:trace>
  <inkml:trace contextRef="#ctx0" brushRef="#br0" timeOffset="37222.817">8356 3519 12267 0 0,'0'0'2381'0'0,"0"0"-1010"0"0,0 0-400 0 0,0 0-37 0 0,0 0-50 0 0,0 0-120 0 0,0 0-184 0 0,0 0-197 0 0,0 0-142 0 0,0 0-106 0 0,0 0-51 0 0,-16 31-47 0 0,-46 98-22 0 0,27-35-19 0 0,-12 45-2111 0 0,42-132 1310 0 0,2-3-2823 0 0,1 0-8162 0 0,2-4 9085 0 0</inkml:trace>
  <inkml:trace contextRef="#ctx0" brushRef="#br0" timeOffset="37526.024">8207 3496 5353 0 0,'0'0'1580'0'0,"0"0"-985"0"0,0 0-351 0 0,0 0 235 0 0,0 0 393 0 0,0 0 290 0 0,0 0 111 0 0,0 0-54 0 0,0 0-142 0 0,0 0-173 0 0,0 0-173 0 0,0 0-163 0 0,0 0-151 0 0,32 3-107 0 0,103 7-78 0 0,-17-11 189 0 0,-84-1-206 0 0,-17 0-1249 0 0,0 2-3736 0 0,-17 0 1441 0 0,0 0-876 0 0,0 0-109 0 0</inkml:trace>
  <inkml:trace contextRef="#ctx0" brushRef="#br0" timeOffset="37773.772">8210 3776 5481 0 0,'0'0'3497'0'0,"0"0"-2737"0"0,0 0 32 0 0,0 0 256 0 0,0 0 89 0 0,0 0-113 0 0,0 0-176 0 0,0 0-160 0 0,0 0-176 0 0,0 0-216 0 0,192-25-136 0 0,-168 21-160 0 0,-4 0-256 0 0,-2 4-368 0 0,1-4-592 0 0,-3 1-896 0 0,-5 3-1801 0 0,0-4-4209 0 0</inkml:trace>
  <inkml:trace contextRef="#ctx0" brushRef="#br0" timeOffset="38638.723">7341 2977 4065 0 0,'0'0'628'0'0,"0"0"-141"0"0,0 0 156 0 0,0 0 315 0 0,0 0 208 0 0,0 0 24 0 0,0 0-85 0 0,0 0-95 0 0,0 0-89 0 0,0 0-82 0 0,32-2-92 0 0,101-9-119 0 0,131-9 1130 0 0,38 9-1469 0 0,-302 11-221 0 0,0 0 110 0 0,0 0 160 0 0,0 0 180 0 0,0 0 134 0 0,-12-7 852 0 0,-171-104 665 0 0,136 55-3083 0 0,45 49-685 0 0,1 0-5057 0 0,1 4-4124 0 0</inkml:trace>
  <inkml:trace contextRef="#ctx0" brushRef="#br0" timeOffset="40441.24">8868 3430 3569 0 0,'0'0'887'0'0,"0"0"-386"0"0,0 0-1 0 0,0 0 408 0 0,0 0 451 0 0,0 0 215 0 0,0 0-32 0 0,0 0-179 0 0,0 0-194 0 0,0 0-181 0 0,0 0-161 0 0,0 0-139 0 0,32-3-99 0 0,102-13-71 0 0,132-2 1145 0 0,-248 24-3522 0 0,-9 1-2160 0 0,-1-2-2468 0 0,-6-4 207 0 0</inkml:trace>
  <inkml:trace contextRef="#ctx0" brushRef="#br0" timeOffset="40853.481">9957 3003 3873 0 0,'0'0'3102'0'0,"0"0"-1662"0"0,0 0-446 0 0,0 0 187 0 0,0 0 260 0 0,0 0 71 0 0,0 0-146 0 0,0 0-268 0 0,0 0-291 0 0,0 0-227 0 0,0 0-165 0 0,0 0-143 0 0,0 0-80 0 0,0 19 278 0 0,-20 87 405 0 0,3 7-554 0 0,-6 0 0 0 0,-13 33-321 0 0,-18 78-520 0 0,48-214-666 0 0,2-15-5661 0 0,2-19-2853 0 0,2 23 9696 0 0,0-4-1999 0 0</inkml:trace>
  <inkml:trace contextRef="#ctx0" brushRef="#br0" timeOffset="41140.077">9420 3029 944 0 0,'0'0'846'0'0,"0"0"321"0"0,0 0 517 0 0,0 0 228 0 0,0 0-33 0 0,0 0-185 0 0,0 0-254 0 0,32 2-251 0 0,106 8-196 0 0,349-15 2720 0 0,-331 9-3825 0 0,-130 15-1658 0 0,-34 10-6287 0 0,3-22 535 0 0</inkml:trace>
  <inkml:trace contextRef="#ctx0" brushRef="#br0" timeOffset="41386.717">9501 3743 6057 0 0,'0'0'1614'0'0,"0"0"-702"0"0,0 0 70 0 0,0 0 375 0 0,0 0 194 0 0,0 0-36 0 0,0 0-172 0 0,0 0-222 0 0,0 0-193 0 0,0 0-148 0 0,0 0-113 0 0,35 6-74 0 0,115 18-89 0 0,-56-26 100 0 0,-75-3-470 0 0,50-10-373 0 0,102-21 914 0 0,-114 23-3689 0 0,-1-1-3366 0 0,-43 10-4068 0 0</inkml:trace>
  <inkml:trace contextRef="#ctx0" brushRef="#br0" timeOffset="42725.587">9473 2775 1296 0 0,'0'0'1947'0'0,"0"0"-1152"0"0,0 0-300 0 0,0 0 152 0 0,0 0 253 0 0,0 0 143 0 0,0 0 33 0 0,0 0 20 0 0,0 0-14 0 0,0 0-57 0 0,0 0-96 0 0,34-2-135 0 0,107-5-129 0 0,192-21 1994 0 0,-320 25-2924 0 0,1 2 1 0 0,0-1-1 0 0,0 1 0 0 0,0 1 1 0 0,0 1-1 0 0,-1 0 1 0 0,1 1-1 0 0,0 0 1 0 0,-1 1-1 0 0,9 2 265 0 0,6 6-5808 0 0,-18-7-2187 0 0</inkml:trace>
  <inkml:trace contextRef="#ctx0" brushRef="#br0" timeOffset="43724.901">10388 3592 1816 0 0,'0'0'1894'0'0,"0"0"-810"0"0,0 0-161 0 0,0 0 176 0 0,0 0 163 0 0,0 0 18 0 0,0 0-134 0 0,0 0-145 0 0,0 0-81 0 0,0 0-86 0 0,0 0-73 0 0,0 0-117 0 0,0 0-106 0 0,28-23-63 0 0,87-70-37 0 0,69-70 1236 0 0,-176 158-1723 0 0,-1-1-1 0 0,-1 0 1 0 0,1-1 0 0 0,-1 1-1 0 0,0-1 1 0 0,0 0 0 0 0,-1-1-1 0 0,0 1 1 0 0,0-1 0 0 0,-1 0-1 0 0,0 0 1 0 0,0-1 0 0 0,-1 1-1 0 0,0-1 1 0 0,-1 0 0 0 0,0 1-1 0 0,0-1 1 0 0,-1 0 0 0 0,0-2 49 0 0,-3 9-215 0 0,0 0 1 0 0,0 1-1 0 0,0-1 1 0 0,0 1 0 0 0,0-1-1 0 0,-1 1 1 0 0,1 0-1 0 0,0 0 1 0 0,-1 0 0 0 0,1 0-1 0 0,-1 1 1 0 0,0-1-1 0 0,1 1 1 0 0,-1-1 0 0 0,1 1-1 0 0,-1 0 1 0 0,0 0-1 0 0,1 0 1 0 0,-1 0 0 0 0,1 1-1 0 0,-1-1 1 0 0,0 1-1 0 0,1 0 1 0 0,-1-1 0 0 0,1 1-1 0 0,-1 0 1 0 0,1 0-1 0 0,0 1 1 0 0,0-1 0 0 0,-1 1 214 0 0,-9 5-335 0 0,0 0 1 0 0,1 1-1 0 0,0 1 1 0 0,1 0-1 0 0,0 0 1 0 0,0 1-1 0 0,1 1 1 0 0,0-1 0 0 0,-3 7 334 0 0,4-5-12 0 0,1 0 0 0 0,0 0 0 0 0,0 1 0 0 0,1 0 0 0 0,1 0 0 0 0,0 0 0 0 0,1 1 0 0 0,0 0 0 0 0,1 0 0 0 0,1 0 1 0 0,0 0-1 0 0,1 0 0 0 0,1 0 0 0 0,0 7 12 0 0,2-15 235 0 0,0 1 0 0 0,1-1 0 0 0,-1 0 0 0 0,1 0 0 0 0,1-1 0 0 0,-1 1 0 0 0,1-1 0 0 0,0 1 0 0 0,0-1 0 0 0,0 0 0 0 0,1-1 0 0 0,0 1 0 0 0,0-1 0 0 0,0 0 0 0 0,0 0 0 0 0,1 0 0 0 0,0-1 0 0 0,-1 0 0 0 0,1 0 0 0 0,0 0 0 0 0,1-1 0 0 0,-1 0 0 0 0,0 0 0 0 0,1-1 0 0 0,-1 0 0 0 0,1 0 0 0 0,-1 0 0 0 0,3-1-235 0 0,13 2 367 0 0,0-2 1 0 0,0-1-1 0 0,0-1 1 0 0,0 0-1 0 0,-1-2 1 0 0,1-1-1 0 0,-1 0 1 0 0,0-1-1 0 0,0-2 1 0 0,-1 0-1 0 0,0-1 1 0 0,-1-1-1 0 0,1-1 1 0 0,-2 0-1 0 0,0-2 1 0 0,0 0-1 0 0,-1-1 1 0 0,1-2-368 0 0,0 0 104 0 0,-1 0-1 0 0,-1-1 1 0 0,0-1 0 0 0,-1 0 0 0 0,-1-1 0 0 0,-1-1 0 0 0,-1 0 0 0 0,5-13-104 0 0,-4-36-325 0 0,-14 67 262 0 0,0 1-1 0 0,0-1 0 0 0,-1 1 1 0 0,1-1-1 0 0,-1 1 0 0 0,1 0 0 0 0,-1-1 1 0 0,0 1-1 0 0,0 0 0 0 0,1 0 0 0 0,-1 0 1 0 0,0 0-1 0 0,0 0 0 0 0,0 1 0 0 0,0-1 1 0 0,0 1-1 0 0,0-1 0 0 0,0 1 0 0 0,0 0 1 0 0,0-1-1 0 0,0 1 0 0 0,0 0 1 0 0,0 0-1 0 0,0 1 0 0 0,0-1 0 0 0,0 0 1 0 0,0 1-1 0 0,0-1 0 0 0,0 1 0 0 0,0 0 1 0 0,0-1-1 0 0,0 1 0 0 0,0 0 0 0 0,0 1 64 0 0,-7 2-83 0 0,1 1-1 0 0,0 1 1 0 0,1-1-1 0 0,-1 1 1 0 0,1 1-1 0 0,0-1 1 0 0,0 1-1 0 0,1 0 0 0 0,0 1 1 0 0,0 0-1 0 0,1 0 1 0 0,0 0-1 0 0,0 0 1 0 0,1 1-1 0 0,0 0 1 0 0,1 0-1 0 0,0 0 1 0 0,0 0-1 0 0,1 0 1 0 0,0 1-1 0 0,0-1 0 0 0,1 1 1 0 0,1-1-1 0 0,0 1 1 0 0,0-1-1 0 0,0 1 1 0 0,1-1-1 0 0,2 9 84 0 0,1-12 47 0 0,0 1 0 0 0,0-1 0 0 0,1 0 1 0 0,0 0-1 0 0,0 0 0 0 0,0-1 0 0 0,1 0 0 0 0,0 0 0 0 0,0 0 0 0 0,0 0 0 0 0,0-1 0 0 0,1 0 1 0 0,-1-1-1 0 0,1 0 0 0 0,0 0 0 0 0,1 0 0 0 0,-1-1 0 0 0,0 0 0 0 0,0 0 0 0 0,1 0 0 0 0,0-1 1 0 0,-1-1-1 0 0,1 1 0 0 0,-1-1 0 0 0,1 0 0 0 0,0-1 0 0 0,-1 0 0 0 0,7-1-47 0 0,0-2 107 0 0,1-1 0 0 0,-1 0 1 0 0,-1-1-1 0 0,1 0 0 0 0,-1-1 0 0 0,0-1 0 0 0,-1 0 0 0 0,1-1 0 0 0,-2 0 0 0 0,1 0 1 0 0,-1-2-1 0 0,-1 1 0 0 0,0-1 0 0 0,0-1 0 0 0,3-5-107 0 0,-1 3 24 0 0,-3 5-227 0 0,-1 0-1 0 0,0-1 1 0 0,0 1 0 0 0,-1-1-1 0 0,0-1 1 0 0,-1 1 0 0 0,0-1-1 0 0,-1 0 1 0 0,0-1-1 0 0,-1 1 1 0 0,0-1 0 0 0,-1 0-1 0 0,0 0 1 0 0,-1 0 0 0 0,0 0-1 0 0,-1-9 204 0 0,-2 20-124 0 0,0-1-1 0 0,-1 1 1 0 0,1-1-1 0 0,-1 1 0 0 0,1 0 1 0 0,-1 0-1 0 0,0-1 1 0 0,0 1-1 0 0,1 0 1 0 0,-1 1-1 0 0,0-1 1 0 0,0 0-1 0 0,0 0 1 0 0,0 1-1 0 0,0-1 1 0 0,0 1-1 0 0,0 0 1 0 0,0 0-1 0 0,0-1 1 0 0,0 1-1 0 0,0 0 1 0 0,0 1-1 0 0,0-1 0 0 0,0 0 1 0 0,0 1-1 0 0,0-1 1 0 0,0 1-1 0 0,0-1 1 0 0,0 1-1 0 0,0 0 1 0 0,0 0-1 0 0,-1 1 125 0 0,-9 5-207 0 0,1 1 0 0 0,0 1 0 0 0,1 0 0 0 0,0 0 0 0 0,0 1 0 0 0,1 0 0 0 0,0 1 0 0 0,1 0 0 0 0,0 0 0 0 0,1 1-1 0 0,-4 8 208 0 0,6-11-81 0 0,1 0 0 0 0,0 0-1 0 0,1 1 1 0 0,0 0 0 0 0,0-1-1 0 0,1 1 1 0 0,0 0 0 0 0,1 0-1 0 0,0 0 1 0 0,1 1 0 0 0,0-1-1 0 0,0 0 1 0 0,1 0 0 0 0,0 0-1 0 0,1 0 1 0 0,1 2 81 0 0,1-5 26 0 0,0 1-1 0 0,1-1 1 0 0,0 0 0 0 0,1 0 0 0 0,-1-1-1 0 0,1 1 1 0 0,0-1 0 0 0,1-1 0 0 0,0 1-1 0 0,0-1 1 0 0,0 0 0 0 0,0-1 0 0 0,1 0-1 0 0,-1 0 1 0 0,1 0 0 0 0,0-1 0 0 0,1 0 0 0 0,-1-1-1 0 0,4 1-25 0 0,35 7-1366 0 0,-14-9-3605 0 0,-22-1 2249 0 0</inkml:trace>
  <inkml:trace contextRef="#ctx0" brushRef="#br0" timeOffset="44187.383">11887 3482 4649 0 0,'0'0'2139'0'0,"0"0"-411"0"0,0 0-96 0 0,0 0 79 0 0,0 0-80 0 0,0 0-244 0 0,0 0-349 0 0,0 0-325 0 0,0 0-229 0 0,0 0-102 0 0,0 0-74 0 0,0 0-54 0 0,0 0-41 0 0,-4 13-73 0 0,-33 100 43 0 0,13 11-579 0 0,25-123 291 0 0,0 0 0 0 0,-1-1 0 0 0,1 1 0 0 0,0-1 1 0 0,0 1-1 0 0,0-1 0 0 0,-1 1 0 0 0,1-1 0 0 0,0 1 0 0 0,0-1 0 0 0,0 1 0 0 0,0-1 1 0 0,0 0-1 0 0,0 0 0 0 0,0 0 0 0 0,0 0 0 0 0,0 1 0 0 0,0-1 0 0 0,0 0 1 0 0,0 0-1 0 0,0-1 0 0 0,0 1 0 0 0,0 0 0 0 0,0 0 0 0 0,0 0 0 0 0,0-1 0 0 0,0 1 1 0 0,0-1-1 0 0,0 1 0 0 0,-1 0 0 0 0,1-1 0 0 0,0 1 0 0 0,0-1 0 0 0,0 0 1 0 0,-1 1-1 0 0,1-1 0 0 0,0 0 0 0 0,0 0 0 0 0,-1 1 0 0 0,1-1 0 0 0,0-1 105 0 0,9-19-9172 0 0,-9 17 4448 0 0</inkml:trace>
  <inkml:trace contextRef="#ctx0" brushRef="#br0" timeOffset="44444.473">11749 3471 3465 0 0,'0'0'992'0'0,"0"0"79"0"0,0 0 206 0 0,0 0 73 0 0,0 0-102 0 0,0 0-147 0 0,0 0-189 0 0,0 0-169 0 0,0 0-159 0 0,0 0-124 0 0,31-2-97 0 0,100-6-81 0 0,-14 6 105 0 0,-78 3-9496 0 0,-39-1 3983 0 0</inkml:trace>
  <inkml:trace contextRef="#ctx0" brushRef="#br0" timeOffset="44691.638">11642 3780 6617 0 0,'0'0'3364'0'0,"0"0"-2003"0"0,0 0-846 0 0,0 0-75 0 0,0 0 122 0 0,0 0 175 0 0,0 0 135 0 0,0 0 14 0 0,0 0-82 0 0,0 0-97 0 0,0 0-147 0 0,0 0-151 0 0,24 6-114 0 0,79 16-105 0 0,-12-23-92 0 0,-61-4-268 0 0,56-9-2717 0 0,-45 6-3763 0 0,-24 4-2060 0 0</inkml:trace>
  <inkml:trace contextRef="#ctx0" brushRef="#br0" timeOffset="22854.461">1843 2690 0 0 0,'0'0'287'0'0,"0"0"646"0"0,0 0 349 0 0,0 0 132 0 0,0 0 8 0 0,0 0-104 0 0,0 0-111 0 0,0 0-108 0 0,0 0-114 0 0,-8 1-168 0 0,-178 13 3085 0 0,-121 77-3141 0 0,212-57-270 0 0,43-1-488 0 0,52-33-147 0 0,9 15-890 0 0,14-6 1127 0 0,1-1 0 0 0,1 0 0 0 0,-1-2 0 0 0,1-1 0 0 0,0-1 1 0 0,0-1-1 0 0,10-1-93 0 0,72 11 242 0 0,-102-12-228 0 0,9 1 7 0 0,0 0 1 0 0,0 1-1 0 0,0 0 1 0 0,0 1-1 0 0,0 0 1 0 0,-1 2-1 0 0,0-1 1 0 0,0 2-1 0 0,0-1 1 0 0,-1 2-1 0 0,0 0 1 0 0,0 0-1 0 0,2 4-21 0 0,-12-9 45 0 0,0 0-1 0 0,-1 0 1 0 0,1 1-1 0 0,-1-1 1 0 0,0 0-1 0 0,0 1 1 0 0,0-1-1 0 0,0 1 1 0 0,-1-1-1 0 0,1 1 1 0 0,-1 0-1 0 0,0-1 1 0 0,0 1 0 0 0,0-1-1 0 0,-1 1 1 0 0,1 0-1 0 0,-1-1 1 0 0,0 1-1 0 0,0-1 1 0 0,0 0-1 0 0,0 1 1 0 0,-1-1-1 0 0,1 0 1 0 0,-1 1-1 0 0,0-1 1 0 0,0 0-1 0 0,0 0 1 0 0,-1 1-45 0 0,-25 20 150 0 0,-1-1 1 0 0,-2-1-1 0 0,0-1 0 0 0,0-2 1 0 0,-2-1-1 0 0,-1-2 0 0 0,-27 10-150 0 0,-472 170 55 0 0,477-174-35 0 0,1 3-1 0 0,1 2 1 0 0,1 2 0 0 0,-44 33-20 0 0,27 9-271 0 0,68-69 260 0 0,1 0 0 0 0,0 0 0 0 0,0 0 0 0 0,0 0 1 0 0,0 0-1 0 0,0 0 0 0 0,1 0 0 0 0,-1 0 0 0 0,1 1 0 0 0,-1-1 0 0 0,1 0 0 0 0,0 0 0 0 0,0 1 0 0 0,0-1 1 0 0,0 0-1 0 0,0 0 0 0 0,0 1 0 0 0,1-1 0 0 0,-1 0 0 0 0,1 0 0 0 0,-1 0 0 0 0,1 1 0 0 0,0-1 0 0 0,0 0 1 0 0,0 0-1 0 0,0 0 0 0 0,0 0 0 0 0,1-1 0 0 0,-1 1 0 0 0,1 0 0 0 0,-1 0 0 0 0,1-1 0 0 0,-1 1 0 0 0,1-1 1 0 0,0 1-1 0 0,0-1 0 0 0,0 0 0 0 0,0 0 0 0 0,0 0 0 0 0,0 0 0 0 0,2 1 11 0 0,20 7 102 0 0,0 0 0 0 0,1-2 0 0 0,0-1-1 0 0,0-1 1 0 0,1-1 0 0 0,0-1 0 0 0,-1-1 0 0 0,1-1-1 0 0,0-2 1 0 0,0 0 0 0 0,0-2 0 0 0,9-3-102 0 0,311-67 753 0 0,-1 1-353 0 0,-371 78-7335 0 0,13-2 2061 0 0,3 0-3337 0 0</inkml:trace>
  <inkml:trace contextRef="#ctx0" brushRef="#br0" timeOffset="23554.985">1762 3703 7226 0 0,'0'0'1685'0'0,"0"0"-1079"0"0,0 0-272 0 0,0 0 251 0 0,0 0 347 0 0,0 0 216 0 0,0 0 18 0 0,0 0-141 0 0,22-35-217 0 0,71-111-189 0 0,-17 39 203 0 0,218-238 902 0 0,-205 246-1360 0 0,-88 99-369 0 0,-1 0 0 0 0,0 0 0 0 0,1-1-1 0 0,-1 1 1 0 0,1 0 0 0 0,-1 0 0 0 0,1 0 0 0 0,-1 0 0 0 0,1 0 0 0 0,-1 0-1 0 0,1 0 1 0 0,-1 0 0 0 0,1 0 0 0 0,-1 0 0 0 0,1 0 0 0 0,-1 0-1 0 0,1 0 1 0 0,-1 0 0 0 0,1 0 0 0 0,-1 1 0 0 0,1-1 0 0 0,-1 0 0 0 0,1 0-1 0 0,-1 1 1 0 0,1-1 0 0 0,-1 0 0 0 0,0 0 0 0 0,1 1 0 0 0,-1-1 0 0 0,1 1-1 0 0,-1-1 1 0 0,0 0 0 0 0,0 1 0 0 0,1-1 0 0 0,-1 1 0 0 0,0-1-1 0 0,0 1 1 0 0,1-1 0 0 0,-1 0 0 0 0,0 1 0 0 0,0-1 0 0 0,0 1 0 0 0,0-1-1 0 0,0 1 1 0 0,0-1 0 0 0,1 1 0 0 0,-1-1 0 0 0,0 1 0 0 0,-1-1-1 0 0,1 1 1 0 0,0-1 0 0 0,0 1 0 0 0,0-1 0 0 0,0 1 0 0 0,0-1 0 0 0,0 1-1 0 0,-1-1 1 0 0,1 1 0 0 0,0-1 0 0 0,0 1 0 0 0,-1-1 0 0 0,1 1-1 0 0,0-1 1 0 0,-1 0 0 0 0,1 1 0 0 0,0-1 0 0 0,-1 0 0 0 0,1 1 0 0 0,-1-1 5 0 0,-9 52 259 0 0,9-47-223 0 0,-17 67 193 0 0,3 0 1 0 0,3 1-1 0 0,4 0 1 0 0,1 27-230 0 0,7-76 18 0 0,-1-16-10 0 0,0 1 0 0 0,0-1-1 0 0,1 1 1 0 0,1-1 0 0 0,-1 1-1 0 0,1-1 1 0 0,1 0 0 0 0,0 1 0 0 0,0-1-1 0 0,0 0 1 0 0,1 0 0 0 0,0 0-1 0 0,1 0 1 0 0,0 0 0 0 0,0-1 0 0 0,0 0-1 0 0,1 0 1 0 0,0 0-8 0 0,-2-5 42 0 0,0-1 0 0 0,0 0 1 0 0,0-1-1 0 0,0 1 0 0 0,0 0 0 0 0,0-1 0 0 0,0 1 1 0 0,0-1-1 0 0,0 0 0 0 0,0 0 0 0 0,0 0 1 0 0,0-1-1 0 0,0 1 0 0 0,0-1 0 0 0,0 0 0 0 0,0 1 1 0 0,0-1-1 0 0,0 0 0 0 0,0-1 0 0 0,0 1 1 0 0,-1-1-1 0 0,1 1 0 0 0,-1-1 0 0 0,1 0 0 0 0,-1 0 1 0 0,1 0-1 0 0,-1 0 0 0 0,0 0 0 0 0,0 0 0 0 0,0-1 1 0 0,0 1-1 0 0,0-2-42 0 0,30-28 132 0 0,-2-2-1 0 0,-1-1 1 0 0,-2-2 0 0 0,6-11-132 0 0,64-108-322 0 0,-8-4 1 0 0,0-17 321 0 0,-119 232-315 0 0,10-13 465 0 0,2 1-1 0 0,3 0 0 0 0,1 1 1 0 0,2 0-1 0 0,2 1 0 0 0,-1 24-149 0 0,0 260-652 0 0,15-301-2065 0 0,0-19-1571 0 0,3-6-4367 0 0,-3-3 3092 0 0</inkml:trace>
  <inkml:trace contextRef="#ctx0" brushRef="#br0" timeOffset="24257.429">3194 3452 2633 0 0,'0'0'2539'0'0,"0"0"-927"0"0,0 0-394 0 0,0 0-69 0 0,0 0-4 0 0,0 0-73 0 0,0 0-32 0 0,0 0-37 0 0,0 0-132 0 0,0 0-184 0 0,0 0-165 0 0,0 0-144 0 0,-20 6-128 0 0,-63 18-79 0 0,32 8 35 0 0,43-21-174 0 0,-4 1-9 0 0,1 0 0 0 0,0 1 1 0 0,1 0-1 0 0,1 1 1 0 0,0 0-1 0 0,1 0 0 0 0,0 1 1 0 0,1 0-1 0 0,1 0 1 0 0,1 1-1 0 0,0-1 0 0 0,0 1 1 0 0,2 0-1 0 0,0 1 1 0 0,1-1-1 0 0,1 1 1 0 0,0-1-1 0 0,1 5-23 0 0,2-14 39 0 0,-1 0 1 0 0,1-1 0 0 0,0 1-1 0 0,0-1 1 0 0,1 0-1 0 0,0 0 1 0 0,0 0-1 0 0,1 0 1 0 0,-1 0-1 0 0,1-1 1 0 0,0 1-1 0 0,1-1 1 0 0,-1 0-1 0 0,1 0 1 0 0,0-1-1 0 0,1 0 1 0 0,-1 0-1 0 0,1 0 1 0 0,-1 0-1 0 0,1-1 1 0 0,0 0-1 0 0,0 0 1 0 0,1 0 0 0 0,-1-1-1 0 0,1 0 1 0 0,-1-1-1 0 0,1 1 1 0 0,-1-1-1 0 0,1 0 1 0 0,0-1-1 0 0,0 0 1 0 0,-1 0-1 0 0,2 0-39 0 0,0 1 119 0 0,0-1 0 0 0,0 0 0 0 0,0 0 0 0 0,0-1 0 0 0,0 0 0 0 0,0 0-1 0 0,0-1 1 0 0,0 0 0 0 0,-1 0 0 0 0,1-1 0 0 0,-1 0 0 0 0,0 0 0 0 0,1-1 0 0 0,-1 0 0 0 0,-1 0-1 0 0,1-1 1 0 0,-1 0 0 0 0,1 0 0 0 0,-2 0 0 0 0,1-1 0 0 0,0 0 0 0 0,-1 0 0 0 0,0 0 0 0 0,-1-1-1 0 0,1 0 1 0 0,-1 0 0 0 0,2-6-119 0 0,-5 9-31 0 0,0-1-1 0 0,-1 1 0 0 0,1-1 1 0 0,-1 1-1 0 0,0 0 1 0 0,-1-1-1 0 0,1 1 0 0 0,-1-1 1 0 0,0 1-1 0 0,0 0 0 0 0,0-1 1 0 0,-1 1-1 0 0,1 0 1 0 0,-1 0-1 0 0,0 0 0 0 0,0 0 1 0 0,0 0-1 0 0,-1 0 0 0 0,0 1 1 0 0,1-1-1 0 0,-1 1 1 0 0,0 0-1 0 0,-1 0 0 0 0,1 0 1 0 0,-1 0-1 0 0,1 0 0 0 0,-1 1 1 0 0,0-1-1 0 0,0 1 1 0 0,0 0-1 0 0,0 1 0 0 0,0-1 1 0 0,0 0-1 0 0,0 1 0 0 0,-1 0 1 0 0,1 0-1 0 0,-1 1 1 0 0,1-1-1 0 0,-1 1 0 0 0,1 0 1 0 0,0 0-1 0 0,-1 0 1 0 0,1 1-1 0 0,-1-1 0 0 0,-1 2 32 0 0,3-2-149 0 0,1-1 50 0 0,0 1 0 0 0,-1-1-1 0 0,1 1 1 0 0,0 0-1 0 0,0 0 1 0 0,0 0 0 0 0,0 0-1 0 0,0 0 1 0 0,-1 1 0 0 0,1-1-1 0 0,0 1 1 0 0,0-1-1 0 0,0 1 1 0 0,0 0 0 0 0,0 0-1 0 0,0 0 1 0 0,0 0 0 0 0,0 0-1 0 0,1 0 1 0 0,-1 0 0 0 0,0 1-1 0 0,1-1 1 0 0,-1 0-1 0 0,0 2 100 0 0,48 4 489 0 0,113-9 1582 0 0,-78 1-3080 0 0,-1 0-7024 0 0,-74 1-2423 0 0</inkml:trace>
  <inkml:trace contextRef="#ctx0" brushRef="#br0" timeOffset="27789.391">2237 2617 2240 0 0,'0'0'658'0'0,"0"0"-518"0"0,0 0-144 0 0,0 0 145 0 0,0 0 282 0 0,0 0 217 0 0,0 0 87 0 0,0 0-4 0 0,0 0-12 0 0,0 0-15 0 0,0 0-23 0 0,0 0-50 0 0,15-3-60 0 0,112-9 1480 0 0,14 45 93 0 0,-25-21-987 0 0,-66-13 3810 0 0,-61-14-3224 0 0,-22-14-1676 0 0,-2 2 0 0 0,-1 1 0 0 0,-1 1 0 0 0,0 2-1 0 0,-3 2-58 0 0,-15-11-516 0 0,-55-25-2109 0 0,36 26-4284 0 0,47 22-3271 0 0</inkml:trace>
  <inkml:trace contextRef="#ctx0" brushRef="#br0" timeOffset="28520.738">526 2591 0 0 0,'0'0'1114'0'0,"0"0"63"0"0,0 0 177 0 0,0 0 286 0 0,0 0 142 0 0,0 0 17 0 0,0 0-71 0 0,0 0-187 0 0,0 0-154 0 0,0 0-195 0 0,0 0-221 0 0,0 0-156 0 0,0 0-129 0 0,-14-14-64 0 0,-46-43-26 0 0,58 54-510 0 0,-1 1 1 0 0,1 0-1 0 0,-1 0 0 0 0,1 0 0 0 0,-1 0 1 0 0,0 0-1 0 0,0 1 0 0 0,0-1 1 0 0,0 1-1 0 0,0 0 0 0 0,0 0 0 0 0,0 0 1 0 0,0 0-1 0 0,-1 1 0 0 0,1-1 1 0 0,0 1-1 0 0,0 0 0 0 0,-1 0 0 0 0,1 0 1 0 0,0 0-1 0 0,-1 1 0 0 0,0-1-86 0 0,-11 2 237 0 0,9-3-245 0 0,0 0-1 0 0,1 0 1 0 0,-1 0 0 0 0,0 1-1 0 0,0 0 1 0 0,1 1-1 0 0,-1-1 1 0 0,0 1 0 0 0,1 0-1 0 0,-1 0 1 0 0,1 1 0 0 0,-1 0-1 0 0,1 0 1 0 0,-1 0 0 0 0,1 1-1 0 0,0-1 1 0 0,0 1-1 0 0,0 0 1 0 0,1 1 0 0 0,-1-1-1 0 0,1 1 1 0 0,0 0 0 0 0,0 0-1 0 0,0 0 1 0 0,0 1-1 0 0,1-1 1 0 0,-1 1 0 0 0,1 0-1 0 0,-1 4 9 0 0,-5 21-24 0 0,2 0 0 0 0,1 1 0 0 0,2 0 0 0 0,1 0 0 0 0,1 0 0 0 0,2 1 0 0 0,1-1 0 0 0,1 0 0 0 0,2 0 0 0 0,1 0-1 0 0,1 0 1 0 0,2-1 0 0 0,5 13 24 0 0,10 62-3 0 0,52 480-42 0 0,-61-207 104 0 0,-13-362-18 0 0,-1 0 1 0 0,-1 1 0 0 0,0-1 0 0 0,-1 1 0 0 0,-1-1 0 0 0,-1 0 0 0 0,0 0 0 0 0,-1-1-1 0 0,0 1 1 0 0,-1-1 0 0 0,-1 0 0 0 0,-1 0 0 0 0,0-1 0 0 0,0 0 0 0 0,-2-1 0 0 0,0 0-1 0 0,0 0 1 0 0,-1-1 0 0 0,-1 0 0 0 0,-2 1-42 0 0,10-9-51 0 0,-1 0-1 0 0,1 0 0 0 0,-1 0 1 0 0,0-1-1 0 0,0 0 1 0 0,0 0-1 0 0,0 0 0 0 0,0 0 1 0 0,-1-1-1 0 0,1 0 1 0 0,-1 0-1 0 0,0-1 0 0 0,1 0 1 0 0,-1 0-1 0 0,0 0 1 0 0,0 0-1 0 0,0-1 0 0 0,0 0 1 0 0,0 0-1 0 0,0-1 1 0 0,1 1-1 0 0,-1-2 0 0 0,0 1 1 0 0,0 0-1 0 0,1-1 1 0 0,-1 0-1 0 0,1 0 1 0 0,-1-1-1 0 0,1 0 0 0 0,0 1 1 0 0,0-2-1 0 0,0 1 1 0 0,0-1-1 0 0,1 1 0 0 0,-2-3 52 0 0,-6-25-3082 0 0,8 8-2305 0 0,2 8-2512 0 0</inkml:trace>
  <inkml:trace contextRef="#ctx0" brushRef="#br0" timeOffset="29356.421">3873 3316 10234 0 0,'0'0'1447'0'0,"0"0"-868"0"0,0 0-459 0 0,0 0-80 0 0,0 0 41 0 0,0 0 70 0 0,0 0 72 0 0,0 0-19 0 0,-33 20-35 0 0,-102 66-63 0 0,83-32-70 0 0,48-45-36 0 0,1-4 6 0 0,1-1-1 0 0,-1 1 1 0 0,1 0 0 0 0,0 0 0 0 0,0 0 0 0 0,1 0 0 0 0,-1 0 0 0 0,1 0 0 0 0,0 0 0 0 0,1 0 0 0 0,-1 0 0 0 0,1 1 0 0 0,0-1 0 0 0,0 0 0 0 0,1 0 0 0 0,-1 1 0 0 0,1-1 0 0 0,0 0 0 0 0,1 0 0 0 0,-1 0 0 0 0,1 0 0 0 0,0 0 0 0 0,0-1 0 0 0,1 1 0 0 0,-1 0 0 0 0,1-1 0 0 0,0 0 0 0 0,0 0 0 0 0,1 1 0 0 0,-1-2 0 0 0,1 1 0 0 0,0 0 0 0 0,0-1-1 0 0,0 0 1 0 0,0 0 0 0 0,1 0 0 0 0,-1 0 0 0 0,1-1 0 0 0,0 0 0 0 0,-1 0 0 0 0,1 0 0 0 0,2 0-6 0 0,7 0 254 0 0,-1-1 0 0 0,0-1 0 0 0,0-1 0 0 0,1 1 0 0 0,-1-2 0 0 0,0 0 0 0 0,0-1 0 0 0,0 0 0 0 0,0-1 0 0 0,-1 0 0 0 0,1-1 0 0 0,-1 0-1 0 0,0-1 1 0 0,-1 0 0 0 0,1-1 0 0 0,-1-1 0 0 0,0 0 0 0 0,5-5-254 0 0,17-16 535 0 0,-3-1-1 0 0,0-1 0 0 0,-2-2 1 0 0,-1-1-1 0 0,2-6-534 0 0,-13 19 23 0 0,-1 0-1 0 0,-1-1 1 0 0,0 0 0 0 0,-2-1-1 0 0,-1-1 1 0 0,-1 0 0 0 0,-1-1 0 0 0,-1 1-1 0 0,-1-2 1 0 0,-1 1 0 0 0,-1-1-1 0 0,-2 0 1 0 0,0 0-23 0 0,-2 10-219 0 0,-1-1 0 0 0,-1 1 0 0 0,0-1 0 0 0,-1 1 0 0 0,-1-1 0 0 0,0 1 0 0 0,-1 0 0 0 0,-1 1 0 0 0,-1-1 0 0 0,0 1 0 0 0,-1 0 0 0 0,0 0 0 0 0,-1 1 0 0 0,-1 0 0 0 0,0 0 0 0 0,-8-8 219 0 0,12 18-43 0 0,1-1-1 0 0,-1 1 0 0 0,0-1 1 0 0,0 2-1 0 0,-1-1 0 0 0,1 0 0 0 0,-1 1 1 0 0,0 0-1 0 0,0 0 0 0 0,0 1 1 0 0,0 0-1 0 0,0 0 0 0 0,-1 0 0 0 0,1 1 1 0 0,-1 0-1 0 0,1 0 0 0 0,-1 1 1 0 0,1-1-1 0 0,-1 1 0 0 0,1 1 0 0 0,-1-1 1 0 0,1 1-1 0 0,-1 0 0 0 0,1 1 1 0 0,-1 0-1 0 0,1 0 0 0 0,0 0 0 0 0,0 1 1 0 0,0-1-1 0 0,0 2 0 0 0,1-1 1 0 0,-1 0-1 0 0,1 1 0 0 0,0 0 0 0 0,0 1 1 0 0,-2 1 43 0 0,-4 8 118 0 0,1-1 0 0 0,1 1 1 0 0,0 0-1 0 0,2 1 1 0 0,-1 0-1 0 0,2 1 0 0 0,0-1 1 0 0,0 1-1 0 0,2 0 0 0 0,0 0 1 0 0,1 1-1 0 0,0-1 0 0 0,1 1 1 0 0,1 0-1 0 0,1-1 0 0 0,1 9-117 0 0,18 170 957 0 0,103 173 532 0 0,-66-272-1549 0 0,-26-96-2696 0 0,-8-25-4024 0 0,-14 14 1594 0 0,-2 0-480 0 0</inkml:trace>
  <inkml:trace contextRef="#ctx0" brushRef="#br0" timeOffset="29722.223">4591 2992 10698 0 0,'0'0'2910'0'0,"0"0"-1904"0"0,0 0-726 0 0,0 0 27 0 0,0 0 274 0 0,0 0 285 0 0,0 0 154 0 0,0 0-36 0 0,0 0-168 0 0,0 0-184 0 0,0 0-150 0 0,-10 31-133 0 0,-30 100-109 0 0,6-30-7 0 0,25-77-210 0 0,1 0 0 0 0,1 1 0 0 0,0 0 0 0 0,2 0 0 0 0,1 0 0 0 0,2 1 0 0 0,-1 16-23 0 0,3-35-8 0 0,0 0 0 0 0,1 0 0 0 0,0 0 0 0 0,0 0 0 0 0,0 0 0 0 0,1 0 0 0 0,0 0 0 0 0,0 0 0 0 0,1-1 0 0 0,-1 1 0 0 0,2-1 0 0 0,-1 1 0 0 0,1-1 1 0 0,0 0-1 0 0,0 0 0 0 0,0-1 0 0 0,1 0 0 0 0,0 1 0 0 0,0-1 0 0 0,5 3 8 0 0,-2-3 71 0 0,0 1 0 0 0,0-2 0 0 0,1 1 1 0 0,0-1-1 0 0,0 0 0 0 0,0-1 0 0 0,0 0 0 0 0,0-1 1 0 0,1 0-1 0 0,-1 0 0 0 0,1-1 0 0 0,-1 0 0 0 0,1-1 1 0 0,0 0-1 0 0,-1 0 0 0 0,5-2-71 0 0,-11 2 37 0 0,-1 0-55 0 0,0 0-1 0 0,0 0 1 0 0,0 0-1 0 0,0-1 1 0 0,0 1-1 0 0,1-1 1 0 0,-1 0-1 0 0,0 0 1 0 0,0 0-1 0 0,0 0 1 0 0,-1 0-1 0 0,1 0 1 0 0,0 0-1 0 0,0 0 1 0 0,-1-1-1 0 0,1 1 1 0 0,0-1-1 0 0,-1 1 1 0 0,1-1-1 0 0,-1 0 1 0 0,0 0-1 0 0,0 1 1 0 0,0-1-1 0 0,0 0 1 0 0,0 0 18 0 0,10-35-8500 0 0,-9 23 152 0 0,-2 10 3076 0 0</inkml:trace>
  <inkml:trace contextRef="#ctx0" brushRef="#br0" timeOffset="29968.326">4251 3298 12459 0 0,'0'0'1393'0'0,"0"0"-402"0"0,0 0-157 0 0,0 0 121 0 0,0 0 53 0 0,0 0-115 0 0,0 0-105 0 0,0 0-114 0 0,0 0-135 0 0,32-8-101 0 0,103-22-97 0 0,6 15 137 0 0,-105 16-744 0 0,14 7-1935 0 0,-18 3-6195 0 0,-22-8-1036 0 0</inkml:trace>
  <inkml:trace contextRef="#ctx0" brushRef="#br0" timeOffset="30258.334">5134 3195 9714 0 0,'0'0'1259'0'0,"0"0"-247"0"0,0 0 106 0 0,0 0 257 0 0,0 0 96 0 0,0 0-156 0 0,0 0-280 0 0,0 0-241 0 0,0 0-147 0 0,0 0-99 0 0,0 0-80 0 0,0 0-90 0 0,0 0-89 0 0,34 0-81 0 0,106-2-69 0 0,-58-4 29 0 0,115-15-2426 0 0,-191 20 2733 0 0,-4 1-3840 0 0,1 0-8257 0 0,-5 0 6454 0 0</inkml:trace>
  <inkml:trace contextRef="#ctx0" brushRef="#br0" timeOffset="30437.131">5151 3471 6409 0 0,'0'0'2612'0'0,"0"0"-1411"0"0,0 0-75 0 0,0 0 405 0 0,0 0 165 0 0,0 0-130 0 0,0 0-270 0 0,0 0-305 0 0,0 0-247 0 0,0 0-188 0 0,35 2-134 0 0,110 4-126 0 0,-24-18 89 0 0,-89 8-614 0 0,38-5-847 0 0,-25 7-5815 0 0,-31 2-3776 0 0</inkml:trace>
  <inkml:trace contextRef="#ctx0" brushRef="#br0" timeOffset="46006.46">650 4340 5985 0 0,'0'0'1557'0'0,"0"0"-186"0"0,0 0-58 0 0,0 0 85 0 0,0 0-23 0 0,0 0-187 0 0,0 0-248 0 0,0 0-289 0 0,0 0-242 0 0,0 0-151 0 0,0 0-90 0 0,-4 7-44 0 0,-57 137 389 0 0,35-72-431 0 0,-41 157-12 0 0,65-219-64 0 0,5 65-140 0 0,1-73 204 0 0,1 1 0 0 0,-1 0-1 0 0,1-1 1 0 0,0 0-1 0 0,0 0 1 0 0,0 0 0 0 0,0-1-1 0 0,0 1 1 0 0,0-1-1 0 0,0-1 1 0 0,0 1-1 0 0,1-1 1 0 0,-1 0 0 0 0,0 0-1 0 0,0 0 1 0 0,0-1-1 0 0,4 0-69 0 0,9 1 128 0 0,3 0-5 0 0,-15 1-142 0 0,1 0-1 0 0,-1-1 1 0 0,1 0-1 0 0,-1 0 1 0 0,1-1 0 0 0,-1 0-1 0 0,0 0 1 0 0,1 0-1 0 0,-1-1 1 0 0,0 0 0 0 0,0 0-1 0 0,0 0 1 0 0,5-3 19 0 0,-5-8-3301 0 0,-8 4-4562 0 0,0 5 571 0 0</inkml:trace>
  <inkml:trace contextRef="#ctx0" brushRef="#br0" timeOffset="46256.334">199 4627 7314 0 0,'0'0'993'0'0,"0"0"-294"0"0,0 0 66 0 0,0 0 306 0 0,0 0 159 0 0,0 0-11 0 0,0 0-119 0 0,0 0-130 0 0,0 0-157 0 0,0 0-166 0 0,32 5-148 0 0,101 15-149 0 0,41-4 808 0 0,-115-16-4486 0 0,-10-1-4106 0 0,-36 1-632 0 0</inkml:trace>
  <inkml:trace contextRef="#ctx0" brushRef="#br0" timeOffset="46642.485">994 4829 6113 0 0,'0'0'1633'0'0,"0"0"-460"0"0,0 0-126 0 0,0 0 112 0 0,0 0 32 0 0,0 0-195 0 0,0 0-292 0 0,0 0-288 0 0,0 0-200 0 0,0 0-76 0 0,0 0-6 0 0,0 0-14 0 0,0 0-39 0 0,0 15-14 0 0,0 106 68 0 0,0-30 34 0 0,0-72-5030 0 0,0 0-5209 0 0,0-22 9507 0 0</inkml:trace>
  <inkml:trace contextRef="#ctx0" brushRef="#br0" timeOffset="46941.234">819 4781 4065 0 0,'0'0'688'0'0,"0"0"-345"0"0,0 0-7 0 0,0 0 273 0 0,0 0 262 0 0,0 0 109 0 0,0 0 7 0 0,0 0-89 0 0,0 0-97 0 0,0 0-66 0 0,0 0-97 0 0,0 0-125 0 0,0 0-142 0 0,25 4-107 0 0,114 18 41 0 0,-22 0-2108 0 0,-94-22-1617 0 0,-14 0-548 0 0,-1 0-245 0 0</inkml:trace>
  <inkml:trace contextRef="#ctx0" brushRef="#br0" timeOffset="47207.758">806 5153 2633 0 0,'0'0'668'0'0,"0"0"183"0"0,0 0 346 0 0,0 0 221 0 0,0 0 39 0 0,0 0-88 0 0,0 0-146 0 0,0 0-170 0 0,0 0-215 0 0,0 0-229 0 0,0 0-189 0 0,35 0-160 0 0,106 0-137 0 0,-54-11-1217 0 0,-57 5-3290 0 0,-16 4 29 0 0,-6-1 69 0 0</inkml:trace>
  <inkml:trace contextRef="#ctx0" brushRef="#br0" timeOffset="48543.528">729 1913 3305 0 0,'0'0'737'0'0,"0"0"-451"0"0,0 0-121 0 0,0 0 151 0 0,0 0 248 0 0,0 0 166 0 0,0 0 35 0 0,0 0-63 0 0,0 0-101 0 0,0 0-119 0 0,0 0-84 0 0,-1 16-48 0 0,-9 101 518 0 0,-31 96 1054 0 0,27-91-646 0 0,15-119-1227 0 0,-1-1 0 0 0,2 1 0 0 0,-1-1 0 0 0,0 1-1 0 0,0-1 1 0 0,1 0 0 0 0,-1 1 0 0 0,1-1 0 0 0,0 0 0 0 0,0 0 0 0 0,0 0 0 0 0,0 0 0 0 0,0 0 0 0 0,0 0-1 0 0,0-1 1 0 0,1 1 0 0 0,-1-1 0 0 0,0 0 0 0 0,1 1 0 0 0,0-1 0 0 0,-1 0 0 0 0,1-1 0 0 0,-1 1 0 0 0,2 0-49 0 0,22 13 457 0 0,-20-11-371 0 0,0-1-1 0 0,0 1 1 0 0,1-1 0 0 0,-1 0-1 0 0,1-1 1 0 0,-1 1 0 0 0,1-1-1 0 0,-1-1 1 0 0,1 1 0 0 0,0-1-1 0 0,-1 0 1 0 0,1-1 0 0 0,3 0-86 0 0,10 1 79 0 0,17-13-630 0 0,-30 3-2742 0 0,-5-4-4517 0 0,-2 10 3173 0 0</inkml:trace>
  <inkml:trace contextRef="#ctx0" brushRef="#br0" timeOffset="48827.575">501 2116 0 0 0,'0'0'3027'0'0,"0"0"-1684"0"0,0 0-273 0 0,0 0 134 0 0,0 0 55 0 0,0 0-68 0 0,0 0-190 0 0,0 0-210 0 0,0 0-212 0 0,31 5-192 0 0,98 17-140 0 0,-24-16-201 0 0,-65-7-1550 0 0,-15-2-3636 0 0,-18 0-361 0 0</inkml:trace>
  <inkml:trace contextRef="#ctx0" brushRef="#br0" timeOffset="49161.547">989 2359 4361 0 0,'0'0'700'0'0,"0"0"31"0"0,0 0 214 0 0,0 0 154 0 0,0 0-77 0 0,0 0-157 0 0,0 0-215 0 0,0 0-209 0 0,0 0-131 0 0,0 0-90 0 0,0 0-60 0 0,0 0-24 0 0,-2 30-16 0 0,-5 132 95 0 0,6-152-780 0 0,-2 14 1562 0 0,3-15-3813 0 0,0-1-3406 0 0,0-8 2853 0 0</inkml:trace>
  <inkml:trace contextRef="#ctx0" brushRef="#br0" timeOffset="49448.144">994 2351 968 0 0,'0'0'1677'0'0,"0"0"-651"0"0,0 0 60 0 0,0 0 384 0 0,0 0 226 0 0,0 0-57 0 0,0 0-211 0 0,0 0-214 0 0,0 0-189 0 0,0 0-179 0 0,0 0-190 0 0,0 0-186 0 0,26-1-158 0 0,119-5-12 0 0,-131 6-730 0 0,40 4-284 0 0,-39 4-3211 0 0,-4 6-3877 0 0,-9-10 4860 0 0</inkml:trace>
  <inkml:trace contextRef="#ctx0" brushRef="#br0" timeOffset="49711.393">937 2499 4089 0 0,'0'0'591'0'0,"0"0"-149"0"0,0 0 216 0 0,0 0 350 0 0,0 0 196 0 0,0 0-42 0 0,0 0-209 0 0,0 0-227 0 0,0 0-205 0 0,0 0-178 0 0,0 0-120 0 0,0 0-106 0 0,0 0-91 0 0,27 6-138 0 0,82 18-287 0 0,-50-16-2871 0 0,-44-9-366 0 0,-2 1-1010 0 0</inkml:trace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25.3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65 693 488 0 0,'0'0'-116'0'0,"0"0"99"0"0,0 0 444 0 0,0 0 591 0 0,0 0 413 0 0,0 0 118 0 0,0 0-70 0 0,0 0-167 0 0,0 0-176 0 0,0 0-138 0 0,34-4-105 0 0,106-10-71 0 0,201 2 3845 0 0,-248 13-4194 0 0,369 10 576 0 0,196-8-465 0 0,-124-35 72 0 0,328-68-656 0 0,-642 71-774 0 0,-187 28-2865 0 0,-32 1 1202 0 0,-2 1-2031 0 0,-5 2 1526 0 0,-2 1-1647 0 0</inkml:trace>
  <inkml:trace contextRef="#ctx0" brushRef="#br0" timeOffset="449.883">1118 93 2801 0 0,'0'0'594'0'0,"0"0"-150"0"0,0 0 166 0 0,0 0 478 0 0,0 0 523 0 0,0 0 284 0 0,0 0-73 0 0,0 0-356 0 0,0 0-450 0 0,0 0-375 0 0,0 0-234 0 0,0 0-114 0 0,0 0-66 0 0,-35 25-52 0 0,-112 82-55 0 0,-175 123-20 0 0,66-56-479 0 0,178-121-2177 0 0,98-43-2065 0 0,-4-10 3959 0 0,0 0 1 0 0,0-2-1 0 0,0 0 1 0 0,-1-1-1 0 0,1 0 1 0 0,-1-2-1 0 0,0 1 1 0 0,7-5 661 0 0,-10 5-699 0 0,23-7-1064 0 0</inkml:trace>
  <inkml:trace contextRef="#ctx0" brushRef="#br0" timeOffset="686.632">2447 1 3497 0 0,'0'0'1048'0'0,"0"0"-179"0"0,-34 21 30 0 0,-115 72 150 0 0,-312 187 6195 0 0,100-27-5596 0 0,351-246-1746 0 0,6-5-60 0 0,1 0-1 0 0,-1 1 0 0 0,1-1 1 0 0,-1 1-1 0 0,1 0 0 0 0,0 0 1 0 0,0 0-1 0 0,0 1 0 0 0,0-1 1 0 0,1 1-1 0 0,-1-1 0 0 0,1 1 1 0 0,0 0-1 0 0,0 0 0 0 0,0 0 1 0 0,1 0-1 0 0,-1 1 159 0 0,4-3-252 0 0,-1 0 1 0 0,1 0-1 0 0,-1 0 1 0 0,1-1-1 0 0,0 1 0 0 0,-1 0 1 0 0,1-1-1 0 0,0 0 1 0 0,0 1-1 0 0,0-1 0 0 0,0 0 1 0 0,1 0-1 0 0,-1 0 1 0 0,0 0-1 0 0,0 0 0 0 0,1-1 1 0 0,-1 1-1 0 0,0-1 1 0 0,1 1-1 0 0,-1-1 0 0 0,0 0 1 0 0,1 0-1 0 0,-1 0 1 0 0,1 0-1 0 0,-1 0 0 0 0,0-1 1 0 0,1 1-1 0 0,-1-1 1 0 0,0 0-1 0 0,1 1 252 0 0,-3 0-50 0 0,27-4-2825 0 0,-2 1-111 0 0</inkml:trace>
  <inkml:trace contextRef="#ctx0" brushRef="#br0" timeOffset="940.045">2791 178 8610 0 0,'0'0'496'0'0,"-32"17"57"0"0,-207 120 1148 0 0,192-108-897 0 0,-33 19 585 0 0,3 4-1 0 0,3 3 1 0 0,-5 8-1389 0 0,74-59-172 0 0,0 0 0 0 0,1 0 0 0 0,-1 0 0 0 0,1 1 0 0 0,-1 0 0 0 0,1 0 0 0 0,1 0 0 0 0,-1 0 1 0 0,1 1-1 0 0,0-1 0 0 0,0 1 0 0 0,0 0 0 0 0,1 0 0 0 0,0 0 0 0 0,0 0 0 0 0,1 0 0 0 0,-1 1 172 0 0,3-6-103 0 0,-1 1 1 0 0,1-1-1 0 0,0 0 0 0 0,-1 0 0 0 0,1 0 1 0 0,0 1-1 0 0,0-1 0 0 0,0 0 1 0 0,0 0-1 0 0,0 0 0 0 0,0 0 1 0 0,0 0-1 0 0,0-1 0 0 0,0 1 1 0 0,1 0-1 0 0,-1 0 0 0 0,0-1 1 0 0,0 1-1 0 0,1-1 0 0 0,-1 1 1 0 0,0-1-1 0 0,1 1 0 0 0,-1-1 1 0 0,0 0-1 0 0,1 0 0 0 0,-1 0 1 0 0,1 0-1 0 0,-1 0 0 0 0,1 0 1 0 0,-1 0-1 0 0,0 0 0 0 0,1 0 1 0 0,-1-1-1 0 0,0 1 0 0 0,2-1 103 0 0,3 1-286 0 0,143-29-6487 0 0,-112 14 4019 0 0</inkml:trace>
  <inkml:trace contextRef="#ctx0" brushRef="#br0" timeOffset="1184.583">3509 233 8450 0 0,'0'0'632'0'0,"0"0"-232"0"0,-263 180-16 0 0,165-114 96 0 0,4 1 184 0 0,13-12 161 0 0,12-7-41 0 0,8-8-200 0 0,17-7-392 0 0,14-7-720 0 0,8-4-1081 0 0,13-7-1799 0 0,1-4-4442 0 0</inkml:trace>
  <inkml:trace contextRef="#ctx0" brushRef="#br0" timeOffset="12021.364">2029 3105 0 0 0,'0'0'561'0'0,"0"0"270"0"0,0 0 85 0 0,0-8-42 0 0,0-36 1487 0 0,-50 44 5928 0 0,46 4-8144 0 0,1 1 0 0 0,0-1-1 0 0,-1 1 1 0 0,1 0 0 0 0,1-1 0 0 0,-1 2-1 0 0,1-1 1 0 0,0 0 0 0 0,0 0 0 0 0,0 1-1 0 0,1-1 1 0 0,0 1 0 0 0,0-1 0 0 0,0 1-1 0 0,1-1 1 0 0,0 1 0 0 0,0 0-1 0 0,0-1 1 0 0,1 1 0 0 0,0-1 0 0 0,0 3-145 0 0,1-5 109 0 0,-1-1 0 0 0,0 0 0 0 0,0 0 1 0 0,1 1-1 0 0,0-1 0 0 0,-1 0 0 0 0,1 0 1 0 0,0-1-1 0 0,0 1 0 0 0,0 0 1 0 0,0 0-1 0 0,0-1 0 0 0,0 0 0 0 0,1 1 1 0 0,-1-1-1 0 0,0 0 0 0 0,1 0 0 0 0,-1 0 1 0 0,1 0-1 0 0,-1-1 0 0 0,1 1 0 0 0,0-1 1 0 0,-1 1-1 0 0,1-1 0 0 0,-1 0 0 0 0,1 0 1 0 0,0 0-1 0 0,-1 0 0 0 0,1-1 1 0 0,-1 1-1 0 0,1-1 0 0 0,0 1 0 0 0,-1-1 1 0 0,1 0-1 0 0,-1 0 0 0 0,0 0 0 0 0,1 0 1 0 0,-1-1-1 0 0,0 1 0 0 0,0-1 0 0 0,0 1 1 0 0,0-1-1 0 0,0 0-109 0 0,1-1 107 0 0,0 0 0 0 0,0-1 0 0 0,0 1-1 0 0,-1-1 1 0 0,1 1 0 0 0,-1-1 0 0 0,0 0 0 0 0,0 0 0 0 0,-1 0 0 0 0,1 0 0 0 0,-1-1-1 0 0,0 1 1 0 0,0 0 0 0 0,0 0 0 0 0,-1-1 0 0 0,0 1 0 0 0,1-1 0 0 0,-2 1 0 0 0,1 0-1 0 0,0-1 1 0 0,-1 1 0 0 0,0-3-107 0 0,-2 4-47 0 0,1 0 0 0 0,-1 1 0 0 0,1 0 0 0 0,-1 0 0 0 0,0 0 0 0 0,0 0 0 0 0,0 0 0 0 0,0 0 0 0 0,0 1-1 0 0,0 0 1 0 0,0-1 0 0 0,-1 1 0 0 0,1 0 0 0 0,0 1 0 0 0,-1-1 0 0 0,1 0 0 0 0,-1 1 0 0 0,1 0 0 0 0,-1 0 0 0 0,1 0 0 0 0,-1 0 0 0 0,1 1 0 0 0,-1-1 0 0 0,1 1 0 0 0,0 0-1 0 0,-1 0 1 0 0,1 0 0 0 0,0 0 0 0 0,0 1 0 0 0,0-1 0 0 0,-3 3 47 0 0,1-1-11 0 0,1 0 0 0 0,-1 0 0 0 0,1 1 0 0 0,0-1 0 0 0,0 1 0 0 0,1 0-1 0 0,-1 0 1 0 0,1 1 0 0 0,0-1 0 0 0,0 1 0 0 0,0 0 0 0 0,1-1 0 0 0,-1 1 0 0 0,1 0 0 0 0,1 0 0 0 0,-1 1 0 0 0,1-1-1 0 0,-1 0 1 0 0,2 0 0 0 0,-1 1 0 0 0,0-1 0 0 0,1 1 0 0 0,0-1 0 0 0,0 1 0 0 0,1 0 11 0 0,0-4 31 0 0,0 0 1 0 0,0 0-1 0 0,0-1 1 0 0,0 1-1 0 0,0 0 1 0 0,1-1-1 0 0,-1 1 1 0 0,1-1-1 0 0,-1 0 1 0 0,1 1-1 0 0,-1-1 1 0 0,1 0-1 0 0,0 0 1 0 0,-1 0-1 0 0,1 0 1 0 0,0 0-1 0 0,0 0 1 0 0,0-1-1 0 0,0 1 1 0 0,0-1-1 0 0,0 1 1 0 0,0-1-1 0 0,0 0 1 0 0,0 1-1 0 0,0-1 1 0 0,0 0-1 0 0,0 0 1 0 0,0-1-1 0 0,0 1 1 0 0,0 0-1 0 0,2-1-31 0 0,28-25 1326 0 0,-28-10-1462 0 0,-4 21-4362 0 0,-1 4-3378 0 0,1 7-3349 0 0</inkml:trace>
  <inkml:trace contextRef="#ctx0" brushRef="#br0" timeOffset="16875.588">1849 1499 0 0 0,'0'0'592'0'0,"0"0"343"0"0,0 0 173 0 0,0 0 22 0 0,0 0-54 0 0,0 0-40 0 0,0 0 20 0 0,0 0 57 0 0,0 0 18 0 0,2-2-43 0 0,5-8-56 0 0,-5 8-56 0 0,-2 2-53 0 0,0 0-52 0 0,-4 18 2775 0 0,-13 8-2918 0 0,-1 10-69 0 0,18-35-606 0 0,0-1 27 0 0,0 0 28 0 0,0 0 15 0 0,0 0 25 0 0,0 0 40 0 0,0 0 32 0 0,0 0 39 0 0,16-16 772 0 0,25-48 465 0 0,-41 63-1270 0 0,0 1-13 0 0,0 0-5 0 0,0 0-17 0 0,0 0-73 0 0,0 0-34 0 0,-26 28 59 0 0,26-27-124 0 0,0-1 11 0 0,0 0 10 0 0,0 0 11 0 0,0 0 15 0 0,0 0-10 0 0,0 0-14 0 0,0 0-14 0 0,8-13-1525 0 0,-5 8-8348 0 0,-3 1-1774 0 0</inkml:trace>
  <inkml:trace contextRef="#ctx0" brushRef="#br0" timeOffset="24195.676">1637 873 0 0 0,'0'0'599'0'0,"0"0"609"0"0,0 0 179 0 0,0 0-7 0 0,0 0-99 0 0,0 0-137 0 0,0 0-92 0 0,-2-1-106 0 0,-5-7-45 0 0,5 6-15 0 0,2 2-38 0 0,0 0-5 0 0,0 0-73 0 0,0 0-89 0 0,0 0-119 0 0,0 0-107 0 0,0 0-77 0 0,0 0-56 0 0,0 0-20 0 0,2 20 835 0 0,54 196-95 0 0,-35-77-1332 0 0,-6-91-1387 0 0,-11-48-3347 0 0,5-18 1614 0 0,-6 9 131 0 0,-3 4-1165 0 0</inkml:trace>
  <inkml:trace contextRef="#ctx0" brushRef="#br0" timeOffset="24811.444">1608 870 1720 0 0,'0'0'1326'0'0,"0"0"-124"0"0,0 0 54 0 0,0 0 151 0 0,0 0 64 0 0,0 0-94 0 0,0 0-150 0 0,0 0-144 0 0,0 0-120 0 0,0 0-80 0 0,0 0-87 0 0,0 0-80 0 0,5-3 2728 0 0,22-6-2365 0 0,145-27 690 0 0,-161 36-1735 0 0,-8-1-42 0 0,0 0 0 0 0,0 1 0 0 0,0-1 0 0 0,0 1 0 0 0,0 0 0 0 0,0 0 0 0 0,0 0 0 0 0,0 1 0 0 0,0-1 1 0 0,0 1-1 0 0,0-1 0 0 0,0 1 0 0 0,-1 0 0 0 0,1 0 0 0 0,0 0 0 0 0,0 0 0 0 0,-1 1 0 0 0,1-1 0 0 0,-1 1 1 0 0,1 0-1 0 0,-1-1 0 0 0,0 1 0 0 0,1 0 0 0 0,-1 1 0 0 0,0-1 0 0 0,0 0 0 0 0,-1 0 0 0 0,2 2 8 0 0,-2 5-27 0 0,0 1 1 0 0,-1-1-1 0 0,0 1 0 0 0,-1-1 0 0 0,0 0 1 0 0,0 1-1 0 0,-1-1 0 0 0,0 0 0 0 0,-1 1 0 0 0,1-1 1 0 0,-2-1-1 0 0,0 1 0 0 0,0 0 0 0 0,0-1 0 0 0,-1 0 1 0 0,0 0-1 0 0,-1 0 0 0 0,1-1 0 0 0,-2 1 0 0 0,1-1 1 0 0,-1-1-1 0 0,-4 4 27 0 0,-29 23-99 0 0,2-32-2577 0 0,22-2-733 0 0,12 1 2212 0 0,-17 3-9930 0 0,18-2 8693 0 0</inkml:trace>
  <inkml:trace contextRef="#ctx0" brushRef="#br0" timeOffset="36293.514">2309 1194 0 0 0,'-1'-1'76'0'0,"-1"0"1"0"0,1 1-1 0 0,0-1 0 0 0,-1 1 1 0 0,1-1-1 0 0,-1 1 0 0 0,1 0 1 0 0,-1-1-1 0 0,1 1 0 0 0,-1 0 1 0 0,1 0-1 0 0,-1 0 0 0 0,1 0 1 0 0,-1 1-1 0 0,1-1 0 0 0,-1 0 1 0 0,1 0-1 0 0,0 1 0 0 0,-1-1 1 0 0,1 1-1 0 0,-1-1 0 0 0,1 1 1 0 0,0 0-1 0 0,0 0 1 0 0,-1-1-1 0 0,1 1 0 0 0,0 0 1 0 0,0 0-1 0 0,0 0 0 0 0,0 0 1 0 0,0 1-1 0 0,0-1 0 0 0,0 0 1 0 0,0 0-1 0 0,0 0 0 0 0,1 1 1 0 0,-1-1-1 0 0,0 0 0 0 0,1 2-76 0 0,-9 11 1161 0 0,9-13-1056 0 0,0-1-1 0 0,-1 1 0 0 0,1 0 1 0 0,0 0-1 0 0,0-1 0 0 0,0 1 1 0 0,0 0-1 0 0,-1 0 0 0 0,1 0 1 0 0,0-1-1 0 0,0 1 0 0 0,1 0 1 0 0,-1 0-1 0 0,0-1 0 0 0,0 1 1 0 0,0 0-1 0 0,0 0 0 0 0,1 0 1 0 0,-1-1-1 0 0,0 1 0 0 0,1 0 1 0 0,-1-1-1 0 0,1 1 0 0 0,-1 0 1 0 0,1-1-1 0 0,-1 1 0 0 0,1 0 1 0 0,-1-1-1 0 0,1 1 0 0 0,-1-1 1 0 0,1 1-1 0 0,0-1 0 0 0,-1 0 1 0 0,1 1-1 0 0,0-1 0 0 0,-1 1 1 0 0,1-1-1 0 0,0 0 0 0 0,0 0 1 0 0,-1 1-1 0 0,1-1 0 0 0,0 0 1 0 0,0 0-1 0 0,0 0 0 0 0,-1 0 1 0 0,1 0-1 0 0,0 0-104 0 0,54 18 295 0 0,-46-15 170 0 0,51 15 71 0 0,15 3-127 0 0,0 4 0 0 0,-2 3 0 0 0,6 6-409 0 0,-34-9 227 0 0,-1 1 0 0 0,-1 3-1 0 0,-1 1 1 0 0,22 23-227 0 0,-46-33 188 0 0,-1 1 0 0 0,-1 0-1 0 0,-1 1 1 0 0,-1 1 0 0 0,0 1 0 0 0,-2 0 0 0 0,-1 1 0 0 0,-1 0-1 0 0,-1 0 1 0 0,-1 1 0 0 0,-2 0 0 0 0,0 0 0 0 0,-2 1-1 0 0,-1 0 1 0 0,0 0 0 0 0,-3 0 0 0 0,0 0 0 0 0,-4 26-188 0 0,4-3 296 0 0,-2-21-230 0 0,1 0 0 0 0,2 0 0 0 0,0 1 0 0 0,3-1 0 0 0,0 0-1 0 0,2-1 1 0 0,1 1 0 0 0,1-1 0 0 0,7 15-66 0 0,104 148 95 0 0,6 17 178 0 0,-113-181-241 0 0,0-1 0 0 0,2 0 0 0 0,1-1 0 0 0,0 0-1 0 0,2-1 1 0 0,1-1 0 0 0,4 3-32 0 0,-4-13 40 0 0,-1-1-1 0 0,2 0 0 0 0,0-1 1 0 0,0-1-1 0 0,1-1 1 0 0,0 0-1 0 0,1-2 1 0 0,-1 0-1 0 0,1-1 1 0 0,1-2-1 0 0,-1 0 1 0 0,12 0-40 0 0,46 13 74 0 0,-66-16-63 0 0,0 1 0 0 0,0 1 0 0 0,0 0-1 0 0,0 1 1 0 0,-1 0 0 0 0,1 1 0 0 0,-1 0 0 0 0,0 1-1 0 0,-1 1 1 0 0,1 0 0 0 0,-1 0 0 0 0,0 1 0 0 0,-1 0-1 0 0,0 1 1 0 0,0 0 0 0 0,-1 1 0 0 0,-1 0 0 0 0,1 0-1 0 0,-1 1 1 0 0,5 11-11 0 0,40 137 440 0 0,-48-142-441 0 0,0-1 1 0 0,2 1-1 0 0,0-1 0 0 0,1 0 0 0 0,1 0 0 0 0,0-1 1 0 0,5 6 0 0 0,29 51 36 0 0,-32-44 59 0 0,-1 0 0 0 0,-2 0 0 0 0,-1 0 0 0 0,-1 1 0 0 0,-1 0 0 0 0,-2 0 1 0 0,-1 1-1 0 0,-1-1 0 0 0,-2 0 0 0 0,-3 23-95 0 0,-31 146 569 0 0,19-139-422 0 0,-4-1 0 0 0,-1-1 0 0 0,-4-1 0 0 0,-24 41-147 0 0,-92 135 523 0 0,125-195-523 0 0,-12 14 162 0 0,-11-31 580 0 0,-240 86-267 0 0,136-58-400 0 0,-358 128 113 0 0,395-139 115 0 0,-2-5 0 0 0,-34 3-303 0 0,25-6 209 0 0,-166 34 65 0 0,13-9 91 0 0,132-39-119 0 0,52 3-100 0 0,-46 27-58 0 0,91-28-76 0 0,-172 52 145 0 0,70-44 212 0 0,-76 1-130 0 0,181-21-188 0 0,25-2-24 0 0,1-1 0 0 0,0 0 0 0 0,-1-1 0 0 0,1 0 0 0 0,0-1 0 0 0,-1 0 0 0 0,1-1 0 0 0,-1 0 0 0 0,1-1-1 0 0,0-1 1 0 0,0 0 0 0 0,0 0 0 0 0,0-2 0 0 0,-2 0-27 0 0,1-7 22 0 0,0 0 0 0 0,1 0 0 0 0,1-1 0 0 0,0-1-1 0 0,0 0 1 0 0,2 0 0 0 0,0-1 0 0 0,0 0 0 0 0,2 0 0 0 0,0-1 0 0 0,0 0-1 0 0,2-1 1 0 0,-1 0-22 0 0,-9-23 50 0 0,-91-226 75 0 0,98 241-144 0 0,2 0-1 0 0,1-1 1 0 0,1 0 0 0 0,1 0 0 0 0,1 0-1 0 0,1 0 1 0 0,1 0 0 0 0,2 0-1 0 0,1 0 1 0 0,1 0 0 0 0,1 0 0 0 0,1 1-1 0 0,7-18 20 0 0,163-354-126 0 0,-120 253 164 0 0,-49 128-73 0 0,1 1 0 0 0,1-1 0 0 0,0 1-1 0 0,1 1 1 0 0,1 0 0 0 0,0 0 0 0 0,1 1-1 0 0,0 1 1 0 0,1 0 0 0 0,0 1 0 0 0,1 0-1 0 0,3-1 36 0 0,109-82-37 0 0,-122 91 70 0 0,0 0-1 0 0,-1 0 0 0 0,1 0 1 0 0,0 0-1 0 0,-1-1 1 0 0,0 1-1 0 0,0-1 0 0 0,0 0 1 0 0,0 0-1 0 0,-1 0 0 0 0,1 0 1 0 0,-1 0-1 0 0,0-1 1 0 0,0 1-1 0 0,-1-1 0 0 0,1 1 1 0 0,-1-1-1 0 0,0 0 1 0 0,0 0-1 0 0,0 1 0 0 0,-1-1 1 0 0,0 0-1 0 0,0 0 1 0 0,0-1-33 0 0,-36-170 390 0 0,28 152-338 0 0,-1 0 0 0 0,-1 1 0 0 0,-1 0-1 0 0,-1 0 1 0 0,-1 1 0 0 0,-1 1 0 0 0,0 0-1 0 0,-2 1 1 0 0,-1 1 0 0 0,0 1 0 0 0,-8-6-52 0 0,-7-12 41 0 0,-72-64 27 0 0,-81-65 20 0 0,140 122-67 0 0,-4-5 4 0 0,-1 3 1 0 0,-3 2 0 0 0,-51-32-26 0 0,-57-25 82 0 0,150 92-102 0 0,5 4 22 0 0,0 0 0 0 0,0 0 0 0 0,0-1 0 0 0,0 0 0 0 0,1 0 0 0 0,0-1 0 0 0,0 0 0 0 0,0 1 0 0 0,1-1 0 0 0,0-1 0 0 0,0 1 0 0 0,-2-7-2 0 0,3 7-10 0 0,2 0-1 0 0,-1-1 0 0 0,1 1 0 0 0,0 0 0 0 0,0-1 1 0 0,0 1-1 0 0,1-1 0 0 0,0 1 0 0 0,0-1 1 0 0,1 1-1 0 0,0-1 0 0 0,0 1 0 0 0,1 0 1 0 0,-1-1-1 0 0,2-1 11 0 0,-1 2-5 0 0,5-21-9 0 0,2-1 1 0 0,0 2-1 0 0,2-1 1 0 0,1 2-1 0 0,1-1 0 0 0,9-11 14 0 0,120-144-101 0 0,50 1 8 0 0,-44 62-30 0 0,-49 109-469 0 0,-65 11 665 0 0,-30-4-50 0 0,0 1 0 0 0,-1-1-1 0 0,1 0 1 0 0,-1 0 0 0 0,1-1 0 0 0,-1 1-1 0 0,0-1 1 0 0,0 1 0 0 0,0-1 0 0 0,0 0-1 0 0,-1 0 1 0 0,1-1 0 0 0,-1 1 0 0 0,1 0-1 0 0,-1-1 1 0 0,1-3-23 0 0,99-161 307 0 0,-47 71-223 0 0,-25 53-134 0 0,61-66-11 0 0,-83 104 33 0 0,1-1-1 0 0,0 2 1 0 0,0-1-1 0 0,0 1 1 0 0,1 1-1 0 0,0-1 1 0 0,0 2 0 0 0,0-1-1 0 0,0 1 1 0 0,1 1-1 0 0,-1 0 1 0 0,1 1-1 0 0,-1 0 1 0 0,1 0-1 0 0,6 1 29 0 0,89 0-24 0 0,-106 0 26 0 0,0 0 19 0 0,0 0-29 0 0,0 0 15 0 0,0 0 13 0 0,0 0-31 0 0,0 0-20 0 0,0 0-11 0 0,0 0-14 0 0,0 0 9 0 0,0 0-13 0 0,2 3 32 0 0,1 1-1 0 0,-1-1 1 0 0,0 0 0 0 0,1 0-1 0 0,0 0 1 0 0,-1-1-1 0 0,1 1 1 0 0,0-1 0 0 0,1 1-1 0 0,-1-1 1 0 0,0 0-1 0 0,1 0 1 0 0,-1-1 0 0 0,1 1-1 0 0,-1-1 1 0 0,1 1 0 0 0,0-1-1 0 0,0 0 1 0 0,0-1-1 0 0,-1 1 1 0 0,1-1 0 0 0,0 1-1 0 0,0-1 1 0 0,0 0 0 0 0,1-1 28 0 0,46 5 16 0 0,-21 20-2343 0 0,-16 0-3463 0 0,-12-17 340 0 0,-2 0-4176 0 0</inkml:trace>
  <inkml:trace contextRef="#ctx0" brushRef="#br0" timeOffset="41952.68">1504 108 0 0 0,'0'0'207'0'0,"0"0"30"0"0,0 0 190 0 0,0 0 250 0 0,0 0 172 0 0,0 0 67 0 0,0 0-39 0 0,0 0-105 0 0,0 0-127 0 0,-34 27-124 0 0,-108 88-141 0 0,22-7 170 0 0,-31 35 638 0 0,88-73-732 0 0,57-52-1202 0 0,7-13-5204 0 0,3-5 3944 0 0</inkml:trace>
  <inkml:trace contextRef="#ctx0" brushRef="#br0" timeOffset="56906.181">1284 800 0 0 0,'2'-1'193'0'0,"6"-6"782"0"0,-4-18 7752 0 0,-4 25-8110 0 0,0 0-25 0 0,0 0-58 0 0,0 0-61 0 0,0 0-37 0 0,3 7 4199 0 0,6 24-3804 0 0,0-3-507 0 0,4 119 1151 0 0,-13-77-1143 0 0,2-32-192 0 0,3 1 0 0 0,1-1 0 0 0,1 0 0 0 0,3-1 0 0 0,1 1 0 0 0,4 6-140 0 0,-4-15 104 0 0,-1 1-1 0 0,-1 1 0 0 0,-2-1 0 0 0,-1 1 1 0 0,1 28-104 0 0,10 38 185 0 0,3-36-152 0 0,-14-2 210 0 0,3-22-176 0 0,1-25-102 0 0,-9-12 26 0 0,23 3 47 0 0,42-3 189 0 0,106-15 41 0 0,-164 15-246 0 0,0-1 0 0 0,-1 0 0 0 0,0 0 0 0 0,1 0-1 0 0,-1-1 1 0 0,0-1 0 0 0,1 1 0 0 0,-1-1 0 0 0,-1 0 0 0 0,1-1 0 0 0,0 0-1 0 0,-1 0 1 0 0,5-3-22 0 0,59-22 114 0 0,-31 25-100 0 0,14-14 34 0 0,-20 6 12 0 0,-33 12-40 0 0,0 0-9 0 0,0 0-7 0 0,0 0-15 0 0,0 0 5 0 0,0 0 12 0 0,0 0 10 0 0,1 0-1 0 0,28-11-20 0 0,8-4 50 0 0,-3 12-93 0 0,-34 3 72 0 0,0 0 7 0 0,0 0-11 0 0,0 0-23 0 0,0 0-1 0 0,0 0 16 0 0,0 0 3 0 0,0 0-1 0 0,0 0 20 0 0,0 0-1 0 0,0 0-5 0 0,0 0-11 0 0,0 0 15 0 0,0 0-2 0 0,0 0 7 0 0,0 0 3 0 0,0 0-1 0 0,0 0-7 0 0,0 0 0 0 0,0 0 20 0 0,0 0-11 0 0,0 0 10 0 0,6-159 1778 0 0,-21 104-1531 0 0,-3-22-177 0 0,14-67-74 0 0,-1 7 118 0 0,19-68-194 0 0,-12 99 156 0 0,-2 105-123 0 0,0-14-10 0 0,0-17 26 0 0,0 31-5 0 0,0 1-4 0 0,0 0-6 0 0,0 0-8 0 0,0-3 11 0 0,0 0 142 0 0,-1 0-4785 0 0,0-3-8069 0 0,1 3 3589 0 0</inkml:trace>
</inkml:ink>
</file>

<file path=ppt/ink/ink2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0:31.0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34 0 0 0,'0'0'272'0'0,"0"0"828"0"0,0 0 315 0 0,0 0 19 0 0,0 0-95 0 0,0 0-114 0 0,0 0-140 0 0,0 0-156 0 0,-3-2-125 0 0,-9-3-123 0 0,9 4-93 0 0,3 1-64 0 0,0 0-48 0 0,0 0-61 0 0,0 0-73 0 0,19 0 924 0 0,284 0 2731 0 0,-169-22-3457 0 0,-130 21 830 0 0,-1-2-18265 0 0,-4 3 13988 0 0</inkml:trace>
</inkml:ink>
</file>

<file path=ppt/ink/ink2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0:31.3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 3153 0 0,'0'0'1037'0'0,"0"0"-406"0"0,0 0-215 0 0,0 0 234 0 0,0 0 384 0 0,0 0 317 0 0,0 0 122 0 0,0 0-110 0 0,0 0-179 0 0,0 0-181 0 0,0 0-170 0 0,0 0-150 0 0,30-4-107 0 0,93-14-96 0 0,-8-1 442 0 0,-25 5-1210 0 0,-26 10-3649 0 0,-38 4-3983 0 0,-19 0 3276 0 0</inkml:trace>
</inkml:ink>
</file>

<file path=ppt/ink/ink2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0:35.3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175 37 0 0 0,'0'0'239'0'0,"0"0"726"0"0,0 0 312 0 0,0 0 119 0 0,0 0-16 0 0,0 0-137 0 0,0 0-207 0 0,0 0-198 0 0,0 0-171 0 0,0 1 1085 0 0,-16 72 154 0 0,6 13-1502 0 0,4-1-1 0 0,4 1 1 0 0,4 9-404 0 0,-1 9-2730 0 0,-1-104 1484 0 0,0 0-345 0 0,0 0-372 0 0,0 0-455 0 0,0 0-122 0 0,0 0 1118 0 0</inkml:trace>
  <inkml:trace contextRef="#ctx0" brushRef="#br0" timeOffset="552.903">1 148 0 0 0,'0'0'540'0'0,"0"0"8"0"0,0 0 136 0 0,0 0 241 0 0,0 0 221 0 0,0 0 103 0 0,0 0-65 0 0,0 0-162 0 0,0 0-180 0 0,0 0-139 0 0,0 0-125 0 0,0 0-77 0 0,0 0-11 0 0,28-19 7 0 0,90-59 11 0 0,-49 46 431 0 0,75 13 431 0 0,-141 20-1370 0 0,1 0 1 0 0,-1 0 0 0 0,1 1-1 0 0,-1-1 1 0 0,0 1 0 0 0,1-1-1 0 0,-1 1 1 0 0,0 0 0 0 0,0 0-1 0 0,0 1 1 0 0,0-1 0 0 0,-1 1-1 0 0,1-1 1 0 0,-1 1 0 0 0,1 0-1 0 0,-1 0 1 0 0,0 0 0 0 0,0 0-1 0 0,0 0 1 0 0,0 1 0 0 0,-1-1-1 0 0,0 0 1 0 0,1 1 0 0 0,-1 0-1 0 0,0-1 1 0 0,-1 1 0 0 0,1-1-1 0 0,-1 1 1 0 0,1 0 0 0 0,-1-1-1 0 0,0 1 1 0 0,0 0 0 0 0,-1 0-1 0 0,1-1 1 0 0,-1 1 0 0 0,-1 3-1 0 0,-2 1 32 0 0,0-1 0 0 0,-1 1 0 0 0,0-1 0 0 0,-1 0 0 0 0,0 0 0 0 0,0 0 1 0 0,0-1-1 0 0,-1 0 0 0 0,0 0 0 0 0,0-1 0 0 0,-7 5-32 0 0,-150 85-379 0 0,126-69 351 0 0,33-21 14 0 0,4-5 13 0 0,1 0 0 0 0,-1 0 0 0 0,1 0 0 0 0,-1 0 0 0 0,1 1 0 0 0,0-1 0 0 0,-1 0 0 0 0,1 1 0 0 0,-1-1 0 0 0,1 0 0 0 0,0 1 0 0 0,-1-1-1 0 0,1 0 1 0 0,0 1 0 0 0,-1-1 0 0 0,1 1 0 0 0,0-1 0 0 0,0 0 0 0 0,-1 1 0 0 0,1-1 0 0 0,0 1 0 0 0,0-1 0 0 0,0 1 0 0 0,0-1 0 0 0,-1 1 0 0 0,1-1 0 0 0,0 1 0 0 0,0-1 0 0 0,0 1 0 0 0,0-1 0 0 0,0 1 0 0 0,0-1 0 0 0,1 1 0 0 0,-1-1-1 0 0,0 1 1 0 0,0-1 0 0 0,0 1 0 0 0,0-1 0 0 0,0 1 0 0 0,1-1 0 0 0,-1 1 0 0 0,0-1 0 0 0,0 0 0 0 0,1 1 0 0 0,-1-1 0 0 0,0 1 0 0 0,1-1 0 0 0,-1 0 0 0 0,1 1 0 0 0,-1-1 0 0 0,0 0 0 0 0,1 0 0 0 0,-1 1 0 0 0,1-1 1 0 0,135 73 1760 0 0,-70-40-1201 0 0,-62-31-1286 0 0,16 13 2170 0 0,-16-9-4381 0 0,-2 1-4754 0 0,-2-7 1661 0 0</inkml:trace>
  <inkml:trace contextRef="#ctx0" brushRef="#br0" timeOffset="905.766">591 368 4249 0 0,'0'0'985'0'0,"0"0"-359"0"0,0 0-247 0 0,0 0 26 0 0,0 0 113 0 0,0 0 134 0 0,0 0 100 0 0,0 0-8 0 0,0 0-65 0 0,0 0-96 0 0,0 0-158 0 0,0 0-125 0 0,0 0-68 0 0,4 15-53 0 0,14 70 84 0 0,-7 22-511 0 0,-10-86-3205 0 0,-1-13-2223 0 0,0-4 3082 0 0</inkml:trace>
  <inkml:trace contextRef="#ctx0" brushRef="#br0" timeOffset="1427.914">536 346 2849 0 0,'0'0'941'0'0,"0"0"-213"0"0,0 0-70 0 0,0 0 122 0 0,0 0 208 0 0,0 0 95 0 0,0 0-23 0 0,0 0-74 0 0,0 0-133 0 0,0 0-118 0 0,0 0-88 0 0,0 0-88 0 0,24-5-91 0 0,72-14-73 0 0,-2 14 669 0 0,-93 7-1041 0 0,-1-1 1 0 0,1 1 0 0 0,0 0-1 0 0,-1 0 1 0 0,1 0-1 0 0,-1-1 1 0 0,0 1 0 0 0,0 0-1 0 0,0 0 1 0 0,1 0-1 0 0,-2 0 1 0 0,1 0 0 0 0,0-1-1 0 0,0 1 1 0 0,-1 0-1 0 0,1 0 1 0 0,-1 0 0 0 0,1 0-1 0 0,-1-1 1 0 0,0 1-1 0 0,0 0 1 0 0,1-1 0 0 0,-1 1-1 0 0,0 0 1 0 0,-1-1-1 0 0,1 1-23 0 0,-11 14 202 0 0,11-15-206 0 0,-1 1 1 0 0,0-1-1 0 0,1 0 1 0 0,-1 1 0 0 0,1-1-1 0 0,-1 1 1 0 0,1-1 0 0 0,0 1-1 0 0,-1 0 1 0 0,1-1 0 0 0,0 1-1 0 0,0 0 1 0 0,0 0 0 0 0,1 0-1 0 0,-1 0 1 0 0,0 0-1 0 0,1 0 1 0 0,-1 0 0 0 0,1 0-1 0 0,0 0 1 0 0,-1 0 0 0 0,1 0-1 0 0,0 0 1 0 0,0 0 0 0 0,1 0-1 0 0,-1 0 1 0 0,0 0-1 0 0,1 0 1 0 0,-1 0 0 0 0,1 0-1 0 0,-1 0 1 0 0,1 0 0 0 0,0 0-1 0 0,0 0 1 0 0,0 0 0 0 0,0-1-1 0 0,0 1 1 0 0,1 0-1 0 0,-1-1 1 0 0,0 1 0 0 0,1-1-1 0 0,-1 1 1 0 0,1-1 0 0 0,1 1 3 0 0,101 56 246 0 0,-102-56-224 0 0,0-1 0 0 0,0 1 0 0 0,0 0-1 0 0,-1 0 1 0 0,1 1 0 0 0,-1-1-1 0 0,1 0 1 0 0,-1 0 0 0 0,0 1 0 0 0,0-1-1 0 0,0 1 1 0 0,0-1 0 0 0,0 1-1 0 0,-1-1 1 0 0,1 1 0 0 0,-1 0 0 0 0,1-1-1 0 0,-1 1 1 0 0,0 0 0 0 0,0-1 0 0 0,0 1-1 0 0,-1 0 1 0 0,1-1 0 0 0,-1 1-1 0 0,1-1 1 0 0,-1 1 0 0 0,0-1 0 0 0,0 1-1 0 0,0-1 1 0 0,0 1 0 0 0,0-1 0 0 0,-1 0-1 0 0,1 1 1 0 0,-1-1 0 0 0,0 0-1 0 0,1 0 1 0 0,-1 0 0 0 0,-2 1-22 0 0,-76 31-182 0 0,21-28-5284 0 0,32-3-2020 0 0,20-2 4087 0 0</inkml:trace>
  <inkml:trace contextRef="#ctx0" brushRef="#br0" timeOffset="1740.891">39 726 24 0 0,'0'0'3229'0'0,"0"0"-1401"0"0,0 0-340 0 0,0 0 174 0 0,0 0 109 0 0,0 0-70 0 0,0 0-153 0 0,0 0-163 0 0,0 0-208 0 0,37-1-190 0 0,116-2-175 0 0,12-12 679 0 0,283-3-2972 0 0,-387 18-2588 0 0,-20 0-4310 0 0,-27 0 3205 0 0</inkml:trace>
  <inkml:trace contextRef="#ctx0" brushRef="#br0" timeOffset="2280.474">236 987 584 0 0,'0'0'572'0'0,"0"0"-108"0"0,0 0 192 0 0,0 0 435 0 0,0 0 335 0 0,0 0 33 0 0,0 0-159 0 0,0 0-227 0 0,0 0-207 0 0,0 0-185 0 0,0 0-177 0 0,0 0-142 0 0,0 0-118 0 0,4 35-94 0 0,11 109-69 0 0,-15-7-910 0 0,-18-66-1075 0 0,6-31-5420 0 0,12-36 5868 0 0</inkml:trace>
  <inkml:trace contextRef="#ctx0" brushRef="#br0" timeOffset="2775.306">142 1027 3025 0 0,'0'0'1312'0'0,"0"0"-146"0"0,0 0 28 0 0,0 0 83 0 0,0 0 10 0 0,0 0-110 0 0,0 0-158 0 0,0 0-145 0 0,0 0-109 0 0,0 0-94 0 0,36-14-43 0 0,112-46-50 0 0,-45 34 368 0 0,-103 26-945 0 0,29-5 234 0 0,1 2-1 0 0,-1 0 1 0 0,1 2-1 0 0,-1 1 1 0 0,17 3-235 0 0,-45-2-7 0 0,1 0-1 0 0,-1 0 1 0 0,0 0 0 0 0,1 0 0 0 0,-1 0-1 0 0,0 0 1 0 0,0 0 0 0 0,0 1-1 0 0,0-1 1 0 0,0 1 0 0 0,0-1 0 0 0,-1 1-1 0 0,1-1 1 0 0,0 1 0 0 0,-1-1-1 0 0,1 1 1 0 0,-1-1 0 0 0,1 1 0 0 0,-1 0-1 0 0,0-1 1 0 0,0 1 0 0 0,0 0 0 0 0,0-1-1 0 0,0 1 1 0 0,0 0 0 0 0,0-1-1 0 0,0 1 1 0 0,-1 0 0 0 0,1-1 0 0 0,-1 1-1 0 0,1 0 1 0 0,-1-1 0 0 0,0 1-1 0 0,1-1 1 0 0,-1 1 0 0 0,0-1 0 0 0,0 0-1 0 0,0 1 1 0 0,0-1 0 0 0,0 0-1 0 0,-1 0 1 0 0,1 1 0 0 0,0-1 0 0 0,0 0-1 0 0,-1 0 1 0 0,1 0 0 0 0,-1-1-1 0 0,1 1 1 0 0,-1 0 0 0 0,-1 0 7 0 0,-255 154-732 0 0,248-149 752 0 0,6-5-12 0 0,1 0-1 0 0,0 0 1 0 0,0 0-1 0 0,0 0 0 0 0,0 1 1 0 0,0 0-1 0 0,0-1 0 0 0,0 1 1 0 0,0 0-1 0 0,1 0 0 0 0,-1 1 1 0 0,1-1-1 0 0,-1 0 0 0 0,1 1 1 0 0,0-1-1 0 0,0 1 0 0 0,0 0 1 0 0,0 0-1 0 0,1 0 1 0 0,-1 0-1 0 0,1 0 0 0 0,-1 0 1 0 0,1 0-1 0 0,0 1 0 0 0,0-1 1 0 0,1 0-1 0 0,-1 0 0 0 0,1 1 1 0 0,0-1-1 0 0,0 1 0 0 0,0-1 1 0 0,0 0-1 0 0,0 1 0 0 0,1-1 1 0 0,-1 0-1 0 0,1 2-7 0 0,8 3 158 0 0,-1 0-1 0 0,1 0 0 0 0,0-1 1 0 0,1 0-1 0 0,-1 0 0 0 0,1-1 1 0 0,1-1-1 0 0,-1 1 0 0 0,1-2 1 0 0,0 1-1 0 0,9 1-157 0 0,50 8-1006 0 0,-47-13-2580 0 0,0-1-3926 0 0,-17 0 1603 0 0</inkml:trace>
  <inkml:trace contextRef="#ctx0" brushRef="#br0" timeOffset="3366.576">641 1267 928 0 0,'0'0'1159'0'0,"0"0"-367"0"0,0 0-73 0 0,0 0 228 0 0,0 0 133 0 0,0 0-72 0 0,0 0-195 0 0,0 0-284 0 0,0 0-244 0 0,0 0-135 0 0,0 0-61 0 0,0 0-36 0 0,-14 23-11 0 0,-42 69-1 0 0,11-35 358 0 0,44-56-319 0 0,1-1 89 0 0,0 0 149 0 0,0 0 178 0 0,0 0 172 0 0,0 0 117 0 0,7-19 1851 0 0,124-125-512 0 0,-105 120-2109 0 0,0 1 1 0 0,1 1-1 0 0,2 1 0 0 0,0 2 0 0 0,14-7-15 0 0,-11 18-941 0 0,-25 38 451 0 0,-20 157 347 0 0,12-186 204 0 0,0 0 0 0 0,0 0 0 0 0,0 0 0 0 0,-1-1 0 0 0,1 1 0 0 0,0 0 0 0 0,-1 0 0 0 0,1-1 0 0 0,0 1 0 0 0,-1-1 0 0 0,1 0 0 0 0,-1 1-1 0 0,1-1 1 0 0,-1 0 0 0 0,1 0 0 0 0,-1 0 0 0 0,1 0 0 0 0,-1 0 0 0 0,1 0 0 0 0,-1 0 0 0 0,1 0 0 0 0,-1-1 0 0 0,1 1 0 0 0,-1-1-1 0 0,1 1 1 0 0,-1-1 0 0 0,1 1 0 0 0,0-1 0 0 0,-1 0 0 0 0,1 0 0 0 0,0 1 0 0 0,0-1 0 0 0,0 0 0 0 0,0 0 0 0 0,-1 0 0 0 0,1-1-1 0 0,0 1 1 0 0,1 0 0 0 0,-1 0 0 0 0,0 0 0 0 0,0-1 0 0 0,0 0-61 0 0,0 1 43 0 0,-55-39 681 0 0,-4-3-1832 0 0,21 14-6952 0 0,31 25-910 0 0</inkml:trace>
  <inkml:trace contextRef="#ctx0" brushRef="#br0" timeOffset="4621.872">1144 847 0 0 0,'0'0'1143'0'0,"0"0"441"0"0,0 0 221 0 0,0 0-9 0 0,0 0-106 0 0,0 0-177 0 0,0 0-178 0 0,0 0-153 0 0,0 0-157 0 0,0 0-148 0 0,0 0-127 0 0,21-7-101 0 0,65-22-116 0 0,-31-7 382 0 0,-42 23-679 0 0,-1 2-68 0 0,6-2-125 0 0,-1-1 0 0 0,-1-1 0 0 0,-1 0 1 0 0,0-1-1 0 0,-1 0 0 0 0,-1-1 0 0 0,0-1 1 0 0,-1 0-1 0 0,-1-1 0 0 0,-1 0 1 0 0,0-1-1 0 0,5-18-43 0 0,-15 38-74 0 0,1-1 0 0 0,0 0 0 0 0,-1 0 1 0 0,1 1-1 0 0,-1-1 0 0 0,1 0 0 0 0,-1 0 0 0 0,1 0 1 0 0,-1 0-1 0 0,0 1 0 0 0,1-1 0 0 0,-1 0 1 0 0,0 0-1 0 0,0 0 0 0 0,1 0 0 0 0,-1 0 0 0 0,0 0 1 0 0,0 0-1 0 0,0 0 0 0 0,0 0 0 0 0,-1 0 0 0 0,1 0 1 0 0,0 0-1 0 0,0 0 0 0 0,0 0 0 0 0,-1 0 1 0 0,1 1-1 0 0,0-1 0 0 0,-1 0 0 0 0,1 0 0 0 0,-1 0 1 0 0,1 0-1 0 0,-1 1 0 0 0,0-1 0 0 0,1 0 0 0 0,-1 1 1 0 0,0-1-1 0 0,1 0 0 0 0,-1 1 0 0 0,0-1 1 0 0,0 1-1 0 0,0-1 0 0 0,1 1 0 0 0,-1-1 0 0 0,0 1 1 0 0,0 0-1 0 0,0-1 0 0 0,0 1 0 0 0,0 0 0 0 0,0 0 1 0 0,0-1-1 0 0,0 1 0 0 0,0 0 0 0 0,0 0 1 0 0,1 0-1 0 0,-1 0 0 0 0,0 1 0 0 0,0-1 0 0 0,0 0 1 0 0,0 0-1 0 0,0 0 74 0 0,-7 6-492 0 0,0-1-1 0 0,0 1 1 0 0,1 1 0 0 0,0-1 0 0 0,1 1-1 0 0,-1 1 1 0 0,1-1 0 0 0,1 1 0 0 0,-1 0 0 0 0,1 0-1 0 0,-3 7 493 0 0,2-4-246 0 0,0 1 0 0 0,1 0-1 0 0,0-1 1 0 0,1 2-1 0 0,1-1 1 0 0,-1 0 0 0 0,2 1-1 0 0,0-1 1 0 0,0 2 246 0 0,2-9 49 0 0,0 0 1 0 0,0-1-1 0 0,0 1 0 0 0,1 0 1 0 0,0 0-1 0 0,0 0 1 0 0,0 0-1 0 0,0-1 0 0 0,1 1 1 0 0,0-1-1 0 0,0 1 1 0 0,0-1-1 0 0,0 1 0 0 0,1-1 1 0 0,-1 0-1 0 0,1 0 0 0 0,0 0 1 0 0,1-1-1 0 0,-1 1 1 0 0,1-1-1 0 0,-1 0 0 0 0,1 0 1 0 0,0 0-1 0 0,4 2-49 0 0,0 0 488 0 0,2-1 1 0 0,-1 0-1 0 0,0 0 0 0 0,1-1 1 0 0,0 0-1 0 0,0 0 0 0 0,0-2 1 0 0,0 1-1 0 0,0-1 0 0 0,0 0 1 0 0,0-1-1 0 0,0 0 0 0 0,0-1 1 0 0,1 0-1 0 0,-1-1 0 0 0,0 0 1 0 0,5-2-489 0 0,103-39 2734 0 0,-102 35-2542 0 0,0-1 0 0 0,0-1 1 0 0,-1-1-1 0 0,-1 0 0 0 0,0-1 1 0 0,-1-1-1 0 0,0 0 0 0 0,-1-1 1 0 0,0 0-1 0 0,6-10-192 0 0,-14 17-16 0 0,0 1 0 0 0,0 0 0 0 0,-1-1-1 0 0,0 0 1 0 0,0 1 0 0 0,0-1 0 0 0,-1 0 0 0 0,0-1 0 0 0,-1 1 0 0 0,0 0 0 0 0,0 0 0 0 0,0-1 0 0 0,-1 1-1 0 0,0-6 18 0 0,0 12-53 0 0,0-1 1 0 0,0 1 0 0 0,-1 0-1 0 0,1 0 1 0 0,0 0 0 0 0,-1 0-1 0 0,1 0 1 0 0,0 0 0 0 0,-1 0-1 0 0,1 0 1 0 0,-1 0 0 0 0,1 0 0 0 0,-1 0-1 0 0,0 0 1 0 0,1 0 0 0 0,-1 0-1 0 0,0 1 1 0 0,0-1 0 0 0,0 0-1 0 0,0 0 1 0 0,0 1 0 0 0,1-1 0 0 0,-1 1-1 0 0,0-1 1 0 0,0 0 0 0 0,0 1-1 0 0,-1 0 1 0 0,1-1 0 0 0,0 1-1 0 0,0 0 1 0 0,0 0 0 0 0,0-1 0 0 0,0 1-1 0 0,0 0 1 0 0,0 0 0 0 0,-1 0-1 0 0,1 0 1 0 0,0 0 0 0 0,0 1-1 0 0,0-1 1 0 0,0 0 0 0 0,0 1-1 0 0,0-1 1 0 0,0 0 0 0 0,0 1 51 0 0,-46 21-2818 0 0,38-16 2555 0 0,1 0 0 0 0,1 1 0 0 0,-1-1 1 0 0,1 2-1 0 0,0-1 0 0 0,1 1 0 0 0,0 0 0 0 0,0 0 0 0 0,0 1 0 0 0,1-1 0 0 0,1 1 1 0 0,-1 0-1 0 0,1 1 0 0 0,1-1 0 0 0,0 1 0 0 0,0 0 0 0 0,1 0 0 0 0,-1 8 263 0 0,3-14-22 0 0,0-1-1 0 0,0 1 0 0 0,0 0 0 0 0,1 0 0 0 0,-1 0 0 0 0,1-1 1 0 0,0 1-1 0 0,0 0 0 0 0,0-1 0 0 0,1 1 0 0 0,-1-1 0 0 0,1 1 1 0 0,0-1-1 0 0,0 1 0 0 0,0-1 0 0 0,0 0 0 0 0,1 0 0 0 0,-1 0 1 0 0,1-1-1 0 0,0 1 0 0 0,-1 0 0 0 0,1-1 0 0 0,0 0 0 0 0,1 0 1 0 0,0 1 22 0 0,6 2 289 0 0,1 1 0 0 0,0-2 1 0 0,-1 0-1 0 0,2 0 1 0 0,-1-1-1 0 0,0 0 0 0 0,1-1 1 0 0,-1 0-1 0 0,1-1 1 0 0,0 0-1 0 0,-1-1 0 0 0,1 0 1 0 0,0-1-1 0 0,-1 0 1 0 0,1-1-1 0 0,-1 0 0 0 0,1-1 1 0 0,-1-1-1 0 0,0 1 1 0 0,0-2-1 0 0,9-4-289 0 0,2-2 396 0 0,-1 0-1 0 0,-1-1 0 0 0,0-1 1 0 0,-1-1-1 0 0,0-1 0 0 0,-1-1 1 0 0,-1 0-1 0 0,-1-1 1 0 0,0-1-1 0 0,5-9-395 0 0,-12 17 29 0 0,-1 0 1 0 0,-1-1-1 0 0,0 0 0 0 0,0-1 1 0 0,-1 1-1 0 0,-1-1 0 0 0,0 0 1 0 0,-1-1-1 0 0,0 1 0 0 0,0-1 1 0 0,-2 0-1 0 0,1 0 0 0 0,-2 0 1 0 0,0 0-1 0 0,0 0 1 0 0,-1-5-30 0 0,-1 15-9 0 0,-1 0 0 0 0,1 1 0 0 0,-1-1 0 0 0,1 0 0 0 0,-1 1 1 0 0,0-1-1 0 0,0 1 0 0 0,0 0 0 0 0,0 0 0 0 0,0 0 0 0 0,0 0 1 0 0,0 0-1 0 0,-1 0 0 0 0,1 0 0 0 0,-1 1 0 0 0,0-1 0 0 0,1 1 1 0 0,-1 0-1 0 0,0 0 0 0 0,0 0 0 0 0,0 0 0 0 0,0 0 0 0 0,0 1 1 0 0,0-1-1 0 0,0 1 0 0 0,0 0 0 0 0,0 0 0 0 0,0 0 1 0 0,0 0-1 0 0,0 0 0 0 0,0 1 0 0 0,0-1 0 0 0,0 1 0 0 0,1 0 1 0 0,-1 0-1 0 0,0 0 0 0 0,0 0 0 0 0,0 1 0 0 0,1-1 0 0 0,-1 1 1 0 0,1-1-1 0 0,-1 1 0 0 0,1 0 0 0 0,0 0 0 0 0,0 0 0 0 0,-1 0 1 0 0,1 1-1 0 0,1-1 0 0 0,-1 1 0 0 0,-1 1 9 0 0,-8 7-3 0 0,1-1 0 0 0,0 1-1 0 0,0 1 1 0 0,1-1 0 0 0,1 2-1 0 0,0-1 1 0 0,1 1 0 0 0,0 0-1 0 0,1 1 1 0 0,0-1 0 0 0,1 1 0 0 0,1 0-1 0 0,0 1 1 0 0,1-1 0 0 0,1 1-1 0 0,0 0 1 0 0,0 8 3 0 0,2-16 6 0 0,0 0 1 0 0,0 0-1 0 0,1 0 0 0 0,-1 0 0 0 0,2 0 1 0 0,-1-1-1 0 0,1 1 0 0 0,0 0 1 0 0,0-1-1 0 0,1 1 0 0 0,0-1 0 0 0,0 1 1 0 0,0-1-1 0 0,1 0 0 0 0,0-1 1 0 0,0 1-1 0 0,1-1 0 0 0,-1 0 0 0 0,1 0 1 0 0,0 0-1 0 0,1 0 0 0 0,-1-1 0 0 0,1 0 1 0 0,4 2-7 0 0,82 28-1641 0 0,-49-30-8978 0 0,-35-4 3648 0 0</inkml:trace>
  <inkml:trace contextRef="#ctx0" brushRef="#br0" timeOffset="6213.894">2469 615 0 0 0,'0'0'1536'0'0,"0"0"-590"0"0,0 0-309 0 0,0 0 63 0 0,0 0 271 0 0,0 0 284 0 0,0 0 119 0 0,0 0-70 0 0,0 0-184 0 0,0 0-249 0 0,0 0-187 0 0,0 0-97 0 0,0 0-92 0 0,0 16-63 0 0,0 109 759 0 0,-26 10-1959 0 0,24-125 185 0 0,-5 24-3239 0 0,5-13-3753 0 0,2-19 6220 0 0</inkml:trace>
  <inkml:trace contextRef="#ctx0" brushRef="#br0" timeOffset="6817.91">2397 637 392 0 0,'0'0'1864'0'0,"0"0"-491"0"0,0 0-290 0 0,0 0-43 0 0,0 0 35 0 0,0 0 38 0 0,0 0-27 0 0,0 0-89 0 0,0 0-119 0 0,0 0-159 0 0,0 0-142 0 0,0 0-115 0 0,0 0-62 0 0,22-2-36 0 0,103-7 399 0 0,-120 9-669 0 0,2 0 33 0 0,-1-1-1 0 0,1 1 1 0 0,0 1-1 0 0,0-1 1 0 0,-1 1 0 0 0,1 0-1 0 0,-1 1 1 0 0,1 0 0 0 0,-1 0-1 0 0,1 0 1 0 0,-1 1-1 0 0,0-1 1 0 0,1 2-127 0 0,-6-3 22 0 0,1 0-1 0 0,-1 0 1 0 0,0 0-1 0 0,0-1 1 0 0,0 1-1 0 0,0 0 1 0 0,-1 1-1 0 0,1-1 1 0 0,0 0-1 0 0,0 0 1 0 0,-1 0-1 0 0,1 0 1 0 0,0 1 0 0 0,-1-1-1 0 0,1 0 1 0 0,-1 0-1 0 0,0 1 1 0 0,1-1-1 0 0,-1 1 1 0 0,0-1-1 0 0,0 0 1 0 0,0 1-1 0 0,0-1 1 0 0,0 0-1 0 0,0 1 1 0 0,0-1-1 0 0,-1 0 1 0 0,1 1 0 0 0,0-1-1 0 0,-1 0 1 0 0,1 1-1 0 0,-1-1 1 0 0,1 0-1 0 0,-1 0 1 0 0,0 1-1 0 0,0-1 1 0 0,1 0-1 0 0,-1 0 1 0 0,0 0-1 0 0,0 0 1 0 0,0 0-1 0 0,0 0 1 0 0,0 0 0 0 0,0-1-1 0 0,0 1-21 0 0,-54 43 167 0 0,51-41-191 0 0,0-1 63 0 0,-43 37-357 0 0,46-38 296 0 0,1 1 1 0 0,-1-1 0 0 0,0 0 0 0 0,1 0 0 0 0,-1 1 0 0 0,0-1-1 0 0,1 0 1 0 0,0 1 0 0 0,-1-1 0 0 0,1 0 0 0 0,0 1-1 0 0,0-1 1 0 0,-1 0 0 0 0,1 1 0 0 0,0-1 0 0 0,0 1 0 0 0,1-1-1 0 0,-1 0 1 0 0,0 1 0 0 0,0-1 0 0 0,1 0 0 0 0,-1 1-1 0 0,1-1 1 0 0,-1 0 0 0 0,1 1 0 0 0,-1-1 0 0 0,1 0 0 0 0,0 0-1 0 0,0 0 1 0 0,0 1 0 0 0,0-1 0 0 0,-1 0 0 0 0,1 0-1 0 0,1 0 1 0 0,-1-1 0 0 0,0 1 0 0 0,0 0 0 0 0,0 0 0 0 0,0 0-1 0 0,1-1 22 0 0,19 15 21 0 0,-17-13 5 0 0,-1 0 0 0 0,1 0-1 0 0,-1 0 1 0 0,0 0 0 0 0,0 0-1 0 0,0 1 1 0 0,-1-1 0 0 0,1 1-1 0 0,0 0 1 0 0,-1 0 0 0 0,0 0-1 0 0,0 0 1 0 0,0 0 0 0 0,0 1-1 0 0,0-1 1 0 0,-1 1 0 0 0,1-1-1 0 0,-1 1 1 0 0,0-1 0 0 0,0 1 0 0 0,0 0-26 0 0,0-2 42 0 0,-1-1 1 0 0,1 1-1 0 0,0 0 1 0 0,-1-1-1 0 0,0 1 1 0 0,1 0 0 0 0,-1 0-1 0 0,0 0 1 0 0,0-1-1 0 0,0 1 1 0 0,0 0 0 0 0,0 0-1 0 0,0 0 1 0 0,-1-1-1 0 0,1 1 1 0 0,0 0-1 0 0,-1 0 1 0 0,0-1 0 0 0,1 1-1 0 0,-1 0 1 0 0,0-1-1 0 0,0 1 1 0 0,0-1 0 0 0,0 1-1 0 0,0-1 1 0 0,0 0-1 0 0,0 1 1 0 0,-1-1-1 0 0,1 0 1 0 0,0 0 0 0 0,-1 1-1 0 0,1-1 1 0 0,-1 0-1 0 0,1-1 1 0 0,-1 1 0 0 0,0 0-1 0 0,1 0 1 0 0,-1-1-1 0 0,0 1 1 0 0,1-1-1 0 0,-1 1 1 0 0,0-1 0 0 0,0 0-1 0 0,-1 0-42 0 0,-134 29-437 0 0,74-26-6081 0 0,50-6-1461 0 0,9 3 4568 0 0</inkml:trace>
  <inkml:trace contextRef="#ctx0" brushRef="#br0" timeOffset="7363.406">2883 634 4089 0 0,'0'0'1514'0'0,"0"0"-182"0"0,0 0 7 0 0,0 0 140 0 0,0 0 22 0 0,0 0-200 0 0,0 0-325 0 0,0 0-200 0 0,0 0-70 0 0,0 0-20 0 0,0 0 37 0 0,0 0-92 0 0,0 0-116 0 0,3 14-52 0 0,8 97 554 0 0,-8-89-949 0 0,-1-1 0 0 0,-1 0-1 0 0,-1 1 1 0 0,-1-1 0 0 0,-1 0-1 0 0,-1 1 1 0 0,0-1 0 0 0,-2 0 0 0 0,-1 0-68 0 0,5-18-1116 0 0,-4 12 2628 0 0,4-10-6280 0 0,1 2-7584 0 0,0-7 9418 0 0</inkml:trace>
  <inkml:trace contextRef="#ctx0" brushRef="#br0" timeOffset="7636.902">2841 637 5505 0 0,'0'0'1308'0'0,"0"0"-385"0"0,0 0 8 0 0,0 0 265 0 0,0 0 279 0 0,0 0 80 0 0,0 0-176 0 0,0 0-242 0 0,0 0-217 0 0,0 0-195 0 0,0 0-133 0 0,0 0-95 0 0,30 0-107 0 0,93 0-60 0 0,-29-11 178 0 0,-1 0-2534 0 0,-92 11 618 0 0,-4 4-4191 0 0,-3-1 2518 0 0,4-3 1412 0 0,-2 4-3919 0 0</inkml:trace>
  <inkml:trace contextRef="#ctx0" brushRef="#br0" timeOffset="7901.876">2773 880 2945 0 0,'0'0'1128'0'0,"0"0"344"0"0,0 0 321 0 0,0 0 167 0 0,0 0-152 0 0,0 0-351 0 0,0 0-401 0 0,0 0-360 0 0,0 0-232 0 0,0 0-232 0 0,204-11-176 0 0,-172 4-168 0 0,-3-1-424 0 0,2 1-560 0 0,-3 3-1209 0 0,-8 1-2360 0 0,-9-1-1688 0 0</inkml:trace>
</inkml:ink>
</file>

<file path=ppt/ink/ink2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0:56.2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35 295 0 0 0,'0'0'272'0'0,"0"0"430"0"0,0 0 158 0 0,0 0-4 0 0,0 0-120 0 0,0 0-172 0 0,0 0-146 0 0,0 0-44 0 0,0 0 101 0 0,0 0 128 0 0,15-2 81 0 0,114-7 1682 0 0,141-8 2511 0 0,130-45-2947 0 0,-389 60-1914 0 0,109-14-778 0 0,-95 14-3340 0 0,0 1-3901 0 0,-24 1 5137 0 0</inkml:trace>
  <inkml:trace contextRef="#ctx0" brushRef="#br0" timeOffset="267.96">0 578 5905 0 0,'0'0'1334'0'0,"0"0"-1238"0"0,0 0-578 0 0,0 0 48 0 0,0 0 391 0 0,0 0 498 0 0,0 0 440 0 0,0 0 274 0 0,0 0 124 0 0,0 0-29 0 0,0 0-128 0 0,36-3-177 0 0,118-11-186 0 0,32-20 837 0 0,200-33-1265 0 0,-267 44-3698 0 0,-41 6-3850 0 0,-61 13 4531 0 0,-2 1-375 0 0</inkml:trace>
  <inkml:trace contextRef="#ctx0" brushRef="#br0" timeOffset="723.705">424 0 4825 0 0,'0'0'755'0'0,"0"0"-230"0"0,0 0-118 0 0,0 0-18 0 0,0 0 17 0 0,0 0 21 0 0,0 0 58 0 0,0 0 61 0 0,0 0 62 0 0,0 0 52 0 0,0 0-3 0 0,0 0-35 0 0,16 12-19 0 0,55 36 1 0 0,33-4 1307 0 0,204 66 796 0 0,-295-106-2677 0 0,-1 0 0 0 0,0 1 0 0 0,-1 0 0 0 0,1 1 0 0 0,-1 1 0 0 0,-1 0 0 0 0,1 0 0 0 0,-1 1 0 0 0,0 0 0 0 0,-1 1 0 0 0,1 0 0 0 0,1 4-30 0 0,-9-9 35 0 0,-1 1-1 0 0,-1-1 1 0 0,1 1-1 0 0,0 0 1 0 0,-1-1-1 0 0,0 1 1 0 0,0 0-1 0 0,-1-1 1 0 0,1 1-1 0 0,-1 0 1 0 0,0-1-1 0 0,0 1 1 0 0,-1-1-1 0 0,1 1 1 0 0,-1-1 0 0 0,0 0-1 0 0,0 0 1 0 0,-1 0-1 0 0,1 0 1 0 0,-1 0-1 0 0,0 0 1 0 0,0-1-1 0 0,0 1 1 0 0,0-1-1 0 0,-1 0 1 0 0,1 0-1 0 0,-1 0 1 0 0,0 0-1 0 0,0-1 1 0 0,0 1-1 0 0,0-1 1 0 0,-4 1-35 0 0,-6 8 43 0 0,-326 246-180 0 0,337-254-95 0 0,-31 37-2022 0 0,25-6-6322 0 0,9-26 1130 0 0</inkml:trace>
</inkml:ink>
</file>

<file path=ppt/ink/ink2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0:58.8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344 77 4193 0 0,'0'0'497'0'0,"0"0"-213"0"0,0 0 6 0 0,0 0 193 0 0,0 0 185 0 0,0 0 71 0 0,0 0-86 0 0,0 0-184 0 0,0 0-164 0 0,0 0-85 0 0,0 0-12 0 0,0 0 30 0 0,0 0 48 0 0,-13 23 90 0 0,-38 72 65 0 0,-96 181 1537 0 0,64-147-1781 0 0,33-56 250 0 0,79-120 2937 0 0,1-3-3378 0 0,-19 34 47 0 0,107-159 950 0 0,119-132-1003 0 0,-162 230 266 0 0,-69 99-648 0 0,-20 219 1460 0 0,12-82-714 0 0,27-81-315 0 0,-25-76-38 0 0,1-1 0 0 0,0 1 0 0 0,0-1 0 0 0,0 0-1 0 0,0 1 1 0 0,1-1 0 0 0,-1 0 0 0 0,0 0 0 0 0,0 0 0 0 0,1 0 0 0 0,-1 0 0 0 0,1 0-1 0 0,-1 0 1 0 0,1 0 0 0 0,-1 0 0 0 0,1-1 0 0 0,-1 1 0 0 0,1-1 0 0 0,0 1 0 0 0,-1-1-1 0 0,1 0 1 0 0,0 1 0 0 0,-1-1 0 0 0,1 0 0 0 0,0 0 0 0 0,0 0 0 0 0,-1 0 0 0 0,1-1-1 0 0,0 1 1 0 0,-1 0 0 0 0,1-1 0 0 0,0 1 0 0 0,-1-1 0 0 0,1 0 0 0 0,-1 1 0 0 0,1-1 0 0 0,-1 0-1 0 0,1 0 1 0 0,-1 0 0 0 0,0 0 0 0 0,1 0 0 0 0,-1 0 0 0 0,0-1 0 0 0,0 1 0 0 0,0 0-1 0 0,1-1-10 0 0,179-207 792 0 0,16-14-761 0 0,-149 193-565 0 0,-41 56 311 0 0,-6 320 950 0 0,31-206-894 0 0,-23-115-492 0 0,-4-8-2180 0 0,2-1-7137 0 0,-5-12 3531 0 0</inkml:trace>
</inkml:ink>
</file>

<file path=ppt/ink/ink2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07.2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287 1 4329 0 0,'0'0'1939'0'0,"0"0"-991"0"0,0 0-388 0 0,0 0 54 0 0,0 0 183 0 0,0 0 142 0 0,0 0 21 0 0,0 0-107 0 0,0 0-187 0 0,0 0-204 0 0,0 0-150 0 0,-7 16-99 0 0,-42 112 269 0 0,15-62-50 0 0,-4-2 1 0 0,-2-2-1 0 0,-29 33-432 0 0,38-52 87 0 0,30-42-90 0 0,-1-1-1 0 0,1 1 1 0 0,0 0 0 0 0,0-1-1 0 0,0 1 1 0 0,0 0 0 0 0,0 0-1 0 0,0 0 1 0 0,0 0 0 0 0,0 0-1 0 0,1 0 1 0 0,-1 0 0 0 0,0 0-1 0 0,1 0 1 0 0,-1 0 0 0 0,0 0-1 0 0,1 1 1 0 0,-1-1 0 0 0,1 0-1 0 0,0 0 1 0 0,-1 1 0 0 0,1-1-1 0 0,0 0 1 0 0,0 0 0 0 0,0 1-1 0 0,0-1 1 0 0,0 0 0 0 0,0 1-1 0 0,0-1 1 0 0,0 0 0 0 0,1 0-1 0 0,-1 1 1 0 0,0-1 0 0 0,1 0-1 0 0,-1 0 1 0 0,1 1 0 0 0,-1-1-1 0 0,1 0 1 0 0,0 0 0 0 0,0 0-1 0 0,-1 0 1 0 0,1 0 0 0 0,0 0-1 0 0,0 0 1 0 0,0 0 0 0 0,0 0-1 0 0,0 0 1 0 0,1 0 3 0 0,43 2 140 0 0,0-1 0 0 0,0-2 0 0 0,0-3 0 0 0,23-4-140 0 0,89-4 128 0 0,-103 11 111 0 0,-54 0-83 0 0,9-19 2651 0 0,-9 0-2634 0 0,0-1 0 0 0,-2 1 1 0 0,0 0-1 0 0,-1-1 0 0 0,-2 1 0 0 0,1 0 0 0 0,-2 1 0 0 0,-1-1 0 0 0,0 1 1 0 0,-1 1-1 0 0,-1-1 0 0 0,-1 1 0 0 0,0 1 0 0 0,-1 0 0 0 0,-1 0 0 0 0,0 1 1 0 0,-1 1-1 0 0,-9-8-173 0 0,-55-25-2517 0 0,58 43-1812 0 0,-1 3-3523 0 0,16 1 245 0 0</inkml:trace>
</inkml:ink>
</file>

<file path=ppt/ink/ink2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07.7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1 10786 0 0,'0'0'1329'0'0,"0"0"-299"0"0,0 0-99 0 0,0 0 28 0 0,0 0-17 0 0,0 0-146 0 0,0 0-221 0 0,0 0-219 0 0,0 0-121 0 0,0 0-21 0 0,0 0 29 0 0,0 0 40 0 0,-2 15 15 0 0,-13 105 497 0 0,-49 179-115 0 0,62-226-693 0 0,4-70 35 0 0,1 1 0 0 0,-1-1 1 0 0,0 0-1 0 0,1 0 0 0 0,0-1 0 0 0,-1 1 0 0 0,1 0 1 0 0,0-1-1 0 0,0 0 0 0 0,1 0 0 0 0,-1 0 0 0 0,0 0 1 0 0,1 0-1 0 0,-1-1 0 0 0,1 1 0 0 0,0-1 0 0 0,-1 0 1 0 0,1 0-1 0 0,0 0 0 0 0,0-1 0 0 0,-1 1 0 0 0,1-1 1 0 0,0 0-1 0 0,0 0 0 0 0,0-1 0 0 0,0 1 0 0 0,0-1 0 0 0,1 0-21 0 0,117-24 205 0 0,-104 2-2300 0 0,-17 3-6074 0 0,-1 15 4104 0 0,0 1-2877 0 0</inkml:trace>
</inkml:ink>
</file>

<file path=ppt/ink/ink2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07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70 5897 0 0,'0'0'2287'0'0,"0"0"-1341"0"0,0 0-231 0 0,0 0 369 0 0,0 0 340 0 0,0 0 94 0 0,0 0-138 0 0,0 0-222 0 0,0 0-205 0 0,33 1-163 0 0,105 1-158 0 0,53-13 552 0 0,-34-15-1367 0 0,-53 2-3900 0 0,-47 13-5026 0 0,-41 10 2516 0 0</inkml:trace>
</inkml:ink>
</file>

<file path=ppt/ink/ink2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08.2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11050 0 0,'0'0'1630'0'0,"0"0"-718"0"0,0 0-290 0 0,0 0 51 0 0,0 0 83 0 0,0 0 74 0 0,0 0 2 0 0,0 0-21 0 0,0 0-60 0 0,0 0-119 0 0,0 0-72 0 0,0 0-56 0 0,24 2-51 0 0,77 8-32 0 0,42-7 922 0 0,-31-22-2005 0 0,-103 10-910 0 0,-8 8-3134 0 0,-1 0-4494 0 0,0 1 2560 0 0</inkml:trace>
</inkml:ink>
</file>

<file path=ppt/ink/ink2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26.2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 6681 0 0,'0'0'1369'0'0,"0"0"-152"0"0,0 0 164 0 0,0 0 207 0 0,0 0-62 0 0,0 0-250 0 0,32 0-223 0 0,105-3-144 0 0,262-1 1769 0 0,-189 3-5378 0 0,-120 2-6576 0 0,-66-1 1574 0 0</inkml:trace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2:40.2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 0 928 0 0,'0'0'1171'0'0,"0"0"-75"0"0,0 0 195 0 0,0 0 295 0 0,0 0 216 0 0,0 0 42 0 0,0 0-152 0 0,0 0-266 0 0,0 0-271 0 0,0 0-221 0 0,0 0-180 0 0,-4 22 2304 0 0,-28 64-2400 0 0,22-39-499 0 0,3-1 0 0 0,1 1 0 0 0,2 0 0 0 0,2 26-159 0 0,2-68 25 0 0,0 1 0 0 0,0 0 0 0 0,0-1 0 0 0,0 1 0 0 0,1-1 0 0 0,0 1 0 0 0,0-1 0 0 0,0 0 0 0 0,1 1 0 0 0,0-1 0 0 0,0 0 1 0 0,0 0-1 0 0,1 0 0 0 0,-1 0 0 0 0,1 0 0 0 0,1-1 0 0 0,-1 1 0 0 0,0-1 0 0 0,1 0 0 0 0,0 0 0 0 0,0 0 0 0 0,0 0 0 0 0,1-1 0 0 0,-1 0 0 0 0,1 0 0 0 0,0 0 0 0 0,0 0 0 0 0,0-1 0 0 0,0 0 0 0 0,0 0 0 0 0,0 0 0 0 0,1-1 1 0 0,-1 1-1 0 0,1-1 0 0 0,-1 0 0 0 0,1-1 0 0 0,-1 0 0 0 0,1 0 0 0 0,-1 0 0 0 0,1 0 0 0 0,-1-1 0 0 0,1 0 0 0 0,-1 0 0 0 0,1 0 0 0 0,-1-1 0 0 0,3-1-25 0 0,29-24 248 0 0,-1-2-1 0 0,-2-2 1 0 0,-1-1 0 0 0,-1-1-1 0 0,-2-2 1 0 0,9-15-248 0 0,12-11 171 0 0,-1 1-225 0 0,-49 114-977 0 0,-2-44 1042 0 0,0 0-1 0 0,1 0 1 0 0,1 1 0 0 0,-1-1-1 0 0,2 0 1 0 0,-1 0-1 0 0,2 0 1 0 0,-1 0-1 0 0,1 0 1 0 0,1 0-1 0 0,-1-1 1 0 0,2 0 0 0 0,-1 0-1 0 0,2 0 1 0 0,-1 0-1 0 0,1 0 1 0 0,0-1-1 0 0,1 0 1 0 0,-1-1 0 0 0,2 0-1 0 0,-1 0 1 0 0,1 0-1 0 0,0-1 1 0 0,0 0-1 0 0,7 3-10 0 0,-10-8 103 0 0,-1 0-1 0 0,1 0 0 0 0,0-1 1 0 0,-1 1-1 0 0,1-1 0 0 0,0-1 1 0 0,0 1-1 0 0,-1-1 0 0 0,1 1 1 0 0,-1-1-1 0 0,1-1 0 0 0,0 1 1 0 0,-1-1-1 0 0,0 1 1 0 0,1-1-1 0 0,-1-1 0 0 0,0 1 1 0 0,0-1-1 0 0,0 1 0 0 0,0-1 1 0 0,-1 0-1 0 0,1 0 0 0 0,-1-1 1 0 0,0 1-1 0 0,1-2-102 0 0,71-101 1428 0 0,-74 103-1435 0 0,10-15 2 0 0,-5 9-55 0 0,0 0 0 0 0,-1 0 0 0 0,0 0 1 0 0,0-1-1 0 0,-1 0 0 0 0,0 0 0 0 0,-1 0 0 0 0,0 0 1 0 0,-1-1-1 0 0,0 1 0 0 0,0-1 60 0 0,-15 15-18447 0 0,13-1 11558 0 0</inkml:trace>
</inkml:ink>
</file>

<file path=ppt/ink/ink2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25.4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445 0 4985 0 0,'0'0'1650'0'0,"0"0"-238"0"0,0 0-121 0 0,0 0 0 0 0,0 0-49 0 0,0 0-26 0 0,0 0-5 0 0,0 0-67 0 0,0 0-53 0 0,0 0-167 0 0,0 0-218 0 0,0 0-129 0 0,0 35-90 0 0,3 112-62 0 0,-23 185 873 0 0,4-169-2090 0 0,1-131-2194 0 0,1-25-2534 0 0,-5-9-3654 0 0,13-1 6696 0 0</inkml:trace>
  <inkml:trace contextRef="#ctx0" brushRef="#br0" timeOffset="282.542">1 30 3225 0 0,'0'0'1940'0'0,"0"0"-888"0"0,0 0 45 0 0,0 0 299 0 0,0 0 118 0 0,0 0-60 0 0,31 2-59 0 0,99 8-124 0 0,343-4 3714 0 0,-190-6-5135 0 0,-242 5-1671 0 0,-41-5 1627 0 0,1 1 0 0 0,0-1 0 0 0,-1 1 1 0 0,1-1-1 0 0,0 1 0 0 0,-1 0 0 0 0,1-1 0 0 0,-1 1 0 0 0,1 0 0 0 0,-1-1 0 0 0,1 1 0 0 0,-1 0 0 0 0,0-1 0 0 0,1 1 0 0 0,-1 0 0 0 0,0 0 0 0 0,1 0 0 0 0,-1-1 0 0 0,0 1 0 0 0,0 0 0 0 0,0 0 0 0 0,0 0 0 0 0,0-1 0 0 0,0 1 0 0 0,0 0 0 0 0,0 0 0 0 0,0 0 0 0 0,0 0 0 0 0,0-1 0 0 0,-1 1 1 0 0,1 0-1 0 0,0 0 0 0 0,-1 0 0 0 0,1-1 0 0 0,0 1 0 0 0,-1 0 0 0 0,1 0 0 0 0,-1-1 0 0 0,1 1 0 0 0,-1-1 0 0 0,1 1 0 0 0,-1 0 0 0 0,0-1 194 0 0,-7 11-4770 0 0,-1-3 522 0 0</inkml:trace>
  <inkml:trace contextRef="#ctx0" brushRef="#br0" timeOffset="531.367">126 810 3497 0 0,'0'0'2186'0'0,"0"0"-247"0"0,0 0-23 0 0,0 0 82 0 0,0 0-103 0 0,0 0-272 0 0,0 0-273 0 0,34 4-246 0 0,108 10-229 0 0,-42-18 336 0 0,262-77-614 0 0,-284 58-2033 0 0,-28 4-4917 0 0,-38 15 3245 0 0,2-1-6186 0 0</inkml:trace>
  <inkml:trace contextRef="#ctx0" brushRef="#br0" timeOffset="1598.115">1210 435 3809 0 0,'0'0'1485'0'0,"0"0"-170"0"0,0 0-8 0 0,0 0 151 0 0,0 0 52 0 0,0 0-167 0 0,0 0-271 0 0,0 0-127 0 0,0 0-42 0 0,0 0 4 0 0,0 0 7 0 0,0 0-161 0 0,0 0-153 0 0,5 16-86 0 0,24 114 663 0 0,-7 34-185 0 0,-17-55-3412 0 0,-9-99-3094 0 0,-1-9-4306 0 0,3-1 6570 0 0</inkml:trace>
  <inkml:trace contextRef="#ctx0" brushRef="#br0" timeOffset="2065.121">1163 442 3393 0 0,'0'0'835'0'0,"0"0"-73"0"0,0 0 189 0 0,0 0 202 0 0,0 0 64 0 0,0 0-87 0 0,0 0-137 0 0,0 0-107 0 0,0 0-105 0 0,0 0-78 0 0,0 0-41 0 0,0 0-18 0 0,0 0-30 0 0,33 4-35 0 0,104 14-37 0 0,-42 1 1030 0 0,-93-18-1539 0 0,0 1 0 0 0,0 0 0 0 0,-1-1-1 0 0,1 1 1 0 0,0 0 0 0 0,-1 0 0 0 0,1 0 0 0 0,-1 1-1 0 0,0-1 1 0 0,0 0 0 0 0,1 1 0 0 0,-2-1 0 0 0,1 0-1 0 0,0 1 1 0 0,0-1 0 0 0,-1 1 0 0 0,1-1 0 0 0,-1 1 0 0 0,0-1-1 0 0,0 1 1 0 0,0 0 0 0 0,0-1 0 0 0,0 1 0 0 0,0-1-1 0 0,-1 1 1 0 0,0-1 0 0 0,1 1 0 0 0,-1-1 0 0 0,0 1 0 0 0,0-1-1 0 0,0 0 1 0 0,0 1 0 0 0,-1-1 0 0 0,1 0 0 0 0,0 0-1 0 0,-1 0 1 0 0,0 0 0 0 0,1 0 0 0 0,-1 0 0 0 0,0-1-1 0 0,0 1 1 0 0,-1 0-33 0 0,-17 42-67 0 0,19-40 48 0 0,1-1 1 0 0,-1 1-1 0 0,1 0 1 0 0,0-1-1 0 0,0 1 1 0 0,1-1-1 0 0,-1 1 1 0 0,1-1-1 0 0,0 1 0 0 0,0-1 1 0 0,0 0-1 0 0,0 1 1 0 0,1-1-1 0 0,-1 0 1 0 0,1 0-1 0 0,0 0 1 0 0,-1 0-1 0 0,2 0 1 0 0,-1 0-1 0 0,0 0 0 0 0,0-1 1 0 0,1 1-1 0 0,0-1 1 0 0,-1 0-1 0 0,1 0 1 0 0,0 0-1 0 0,0 0 1 0 0,0 0-1 0 0,0-1 0 0 0,1 1 1 0 0,1 0 18 0 0,8 7 8 0 0,-9-8 5 0 0,-1 1 0 0 0,0 0 0 0 0,0 0 0 0 0,1 0 0 0 0,-1 0 0 0 0,-1 1 0 0 0,1-1 0 0 0,0 1 1 0 0,0 0-1 0 0,-1 0 0 0 0,0 0 0 0 0,0 0 0 0 0,0 0 0 0 0,0 0 0 0 0,0 1 0 0 0,0-1 0 0 0,-1 1 0 0 0,0-1 0 0 0,1 1 0 0 0,-1 0 0 0 0,-1-1 0 0 0,1 3-13 0 0,-3 2 104 0 0,0-1-1 0 0,-1 1 1 0 0,0-1-1 0 0,0 0 1 0 0,-1 0-1 0 0,0-1 1 0 0,0 1 0 0 0,0-1-1 0 0,-1 1 1 0 0,0-1-1 0 0,-1-1 1 0 0,1 1-1 0 0,-1-1 1 0 0,0 0 0 0 0,0 0-1 0 0,-1-1 1 0 0,1 0-1 0 0,-7 3-103 0 0,-21 19 152 0 0,-25 8-441 0 0,15-37-7247 0 0,36 0 2496 0 0,1 2-2559 0 0</inkml:trace>
</inkml:ink>
</file>

<file path=ppt/ink/ink2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12.8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48 295 2761 0 0,'0'0'901'0'0,"0"0"-175"0"0,0 0 270 0 0,0 0 501 0 0,0 0 356 0 0,0 0 39 0 0,0 0-201 0 0,0 0-270 0 0,0 0-286 0 0,0 0-239 0 0,34-6-136 0 0,106-17-113 0 0,-20 1 495 0 0,97-5-649 0 0,-191 27-967 0 0,42 1-1844 0 0,-24 6-4888 0 0,-32-3-1607 0 0</inkml:trace>
  <inkml:trace contextRef="#ctx0" brushRef="#br0" timeOffset="-1051.224">328 534 2048 0 0,'0'0'1457'0'0,"0"0"-61"0"0,0 0 32 0 0,0 0 135 0 0,0 0 16 0 0,0 0-148 0 0,0 0-262 0 0,0 0-337 0 0,0 0-311 0 0,0 0-249 0 0,0 0-152 0 0,0 3-33 0 0,-20 455 1348 0 0,6-349-2504 0 0,-3-39-6597 0 0,11-58 2027 0 0,4-9 4675 0 0</inkml:trace>
  <inkml:trace contextRef="#ctx0" brushRef="#br0" timeOffset="-748.246">1 593 696 0 0,'0'0'1733'0'0,"0"0"-1427"0"0,0 0-466 0 0,0 0 115 0 0,0 0 476 0 0,0 0 577 0 0,0 0 435 0 0,0 0 224 0 0,0 0-75 0 0,0 0-221 0 0,0 0-195 0 0,0 0-142 0 0,34-4-86 0 0,111-11-33 0 0,360-65 3630 0 0,-423 80-5102 0 0,-82 0 471 0 0,1 1 1 0 0,0-1-1 0 0,0 0 1 0 0,-1 0-1 0 0,1 1 1 0 0,0-1-1 0 0,0 1 1 0 0,-1-1-1 0 0,1 0 1 0 0,-1 1-1 0 0,1-1 1 0 0,0 1-1 0 0,-1-1 1 0 0,1 1-1 0 0,-1 0 1 0 0,1-1-1 0 0,-1 1 1 0 0,1 0-1 0 0,-1-1 1 0 0,0 1-1 0 0,1 0 1 0 0,-1-1-1 0 0,0 1 1 0 0,1 0-1 0 0,-1 0 1 0 0,0-1-1 0 0,0 1 1 0 0,0 0-1 0 0,0 0 1 0 0,0 0-1 0 0,0-1 1 0 0,0 1-1 0 0,0 0 1 0 0,0 0-1 0 0,0 0 1 0 0,0-1-1 0 0,0 1 1 0 0,-1 0-1 0 0,1 0 1 0 0,0-1-1 0 0,0 1 1 0 0,-1 0-1 0 0,1-1 1 0 0,-1 2 85 0 0,-18 31-8079 0 0,19-33 8021 0 0,-9 11-6146 0 0</inkml:trace>
  <inkml:trace contextRef="#ctx0" brushRef="#br0" timeOffset="-451.278">17 1252 7586 0 0,'0'0'638'0'0,"0"0"-165"0"0,0 0 295 0 0,0 0 533 0 0,0 0 340 0 0,0 0 7 0 0,0 0-197 0 0,0 0-272 0 0,0 0-231 0 0,0 0-169 0 0,33-1-142 0 0,102-5-114 0 0,52-24 867 0 0,-15-18-1046 0 0,-100 22-2946 0 0,-26 10-2082 0 0,-1 0-3317 0 0,-32 12 1982 0 0</inkml:trace>
  <inkml:trace contextRef="#ctx0" brushRef="#br0" timeOffset="603.909">960 847 3305 0 0,'0'0'1443'0'0,"0"0"-487"0"0,0 0-159 0 0,0 0 128 0 0,0 0 168 0 0,0 0 65 0 0,0 0-114 0 0,0 0-231 0 0,0 0-255 0 0,-28 33-226 0 0,-83 101-156 0 0,59-51-7 0 0,-39 97 361 0 0,128-220 675 0 0,278-382-235 0 0,-236 340-907 0 0,-77 83-64 0 0,-1 0 0 0 0,1 0 0 0 0,0 0 0 0 0,-1 1 0 0 0,1-1-1 0 0,-1 1 1 0 0,0-1 0 0 0,1 1 0 0 0,-1-1 0 0 0,0 1 0 0 0,0 0 0 0 0,0-1 0 0 0,0 1 0 0 0,0 0 0 0 0,0 0 0 0 0,-1 0 0 0 0,1 0 0 0 0,-1 0 0 0 0,1 0 0 0 0,-1 0 0 0 0,0 0 0 0 0,0 0 0 0 0,0 0 0 0 0,0 0 0 0 0,0 0 0 0 0,0 0 0 0 0,0 0 0 0 0,0 0 0 0 0,-1 0 0 0 0,1 0 0 0 0,-1-1 0 0 0,0 1 0 0 0,0 0 0 0 0,0 0 1 0 0,1 8 12 0 0,-3 212 280 0 0,6-206-308 0 0,1 0 0 0 0,1 0 0 0 0,0-1 0 0 0,1 0 0 0 0,0 0 0 0 0,1-1 0 0 0,1 1 0 0 0,0-1 0 0 0,1-1 0 0 0,10 13 16 0 0,-15-23 754 0 0,1 3-2961 0 0,-18-4-8667 0 0,8-2 7555 0 0</inkml:trace>
  <inkml:trace contextRef="#ctx0" brushRef="#br0" timeOffset="820.213">873 1053 5521 0 0,'0'0'1019'0'0,"0"0"-80"0"0,0 0 293 0 0,0 0 287 0 0,0 0 44 0 0,0 0-133 0 0,0 0-205 0 0,0 0-207 0 0,0 0-198 0 0,0 0-178 0 0,33 1-168 0 0,102 4-146 0 0,33 0-34 0 0,-125-5-2984 0 0,5 0-3961 0 0,-33 0-2032 0 0</inkml:trace>
  <inkml:trace contextRef="#ctx0" brushRef="#br0" timeOffset="3049.823">1482 1053 0 0 0,'0'0'1203'0'0,"0"0"159"0"0,0 0-17 0 0,0 0-78 0 0,0 0-125 0 0,0 0-106 0 0,32 9-47 0 0,96 25-4 0 0,-67-32 633 0 0,-53-7-1213 0 0,15-7 101 0 0,-1-1 0 0 0,0-2 0 0 0,-1 0 0 0 0,-1-1 1 0 0,0-1-1 0 0,-2 0 0 0 0,0-2 0 0 0,-1 0 0 0 0,0-1 0 0 0,-2-1 1 0 0,0 0-1 0 0,-2-1 0 0 0,1-4-506 0 0,-7 16 16 0 0,-2-1 0 0 0,1 0 0 0 0,-2 0 0 0 0,1-1 0 0 0,-1 1 1 0 0,-1-1-1 0 0,0 0 0 0 0,-1 0 0 0 0,0 0 0 0 0,-1 0 0 0 0,0 0 0 0 0,-1-9-16 0 0,-2 20-152 0 0,1 0 0 0 0,0 0 0 0 0,-1-1 0 0 0,1 1 0 0 0,-1 0 0 0 0,1 0 0 0 0,-1 0-1 0 0,0 1 1 0 0,1-1 0 0 0,-1 0 0 0 0,0 1 0 0 0,0-1 0 0 0,1 1 0 0 0,-1-1 0 0 0,0 1 0 0 0,0 0 0 0 0,0 0-1 0 0,1-1 1 0 0,-1 1 0 0 0,0 1 0 0 0,0-1 0 0 0,0 0 0 0 0,0 0 0 0 0,1 1 0 0 0,-1-1 0 0 0,0 1 0 0 0,0 0-1 0 0,1-1 1 0 0,-1 1 0 0 0,0 0 0 0 0,1 0 0 0 0,-1 0 0 0 0,1 0 0 0 0,-1 0 0 0 0,1 0 0 0 0,0 1 0 0 0,-1-1-1 0 0,1 0 1 0 0,0 1 0 0 0,-1 0 152 0 0,-90 104-4151 0 0,83-91 4106 0 0,1 0 0 0 0,1 1 0 0 0,0 0 0 0 0,1 0 0 0 0,0 0 1 0 0,2 1-1 0 0,0 0 0 0 0,0 0 0 0 0,2 0 0 0 0,0 0 0 0 0,1 6 45 0 0,1-18 95 0 0,1 0 1 0 0,-1 0-1 0 0,1-1 0 0 0,0 1 0 0 0,1-1 1 0 0,-1 1-1 0 0,1-1 0 0 0,0 1 0 0 0,0-1 1 0 0,0 0-1 0 0,0 0 0 0 0,1 0 0 0 0,0 0 0 0 0,0 0 1 0 0,0-1-1 0 0,0 1 0 0 0,1-1 0 0 0,-1 0 1 0 0,1 0-1 0 0,0 0 0 0 0,0 0 0 0 0,0-1 0 0 0,0 1 1 0 0,0-1-1 0 0,0 0 0 0 0,1-1 0 0 0,-1 1 1 0 0,1-1-1 0 0,4 1-95 0 0,3 2 344 0 0,1-2-1 0 0,-1 1 1 0 0,1-2 0 0 0,0 0 0 0 0,-1 0 0 0 0,1-1 0 0 0,0-1 0 0 0,-1 0-1 0 0,1-1 1 0 0,11-2-344 0 0,12-9 519 0 0,-1 0-1 0 0,0-2 1 0 0,-2-2-1 0 0,0-1 1 0 0,0-1 0 0 0,21-19-519 0 0,-36 27 76 0 0,0-1 1 0 0,-1 0 0 0 0,-1-1-1 0 0,0-1 1 0 0,-1-1 0 0 0,0 0-1 0 0,-2-1 1 0 0,0 0 0 0 0,0-1-1 0 0,-2-1 1 0 0,0 0 0 0 0,2-6-77 0 0,-13 24-50 0 0,-1 0 1 0 0,0 1 0 0 0,1-1-1 0 0,-1 0 1 0 0,0 1-1 0 0,1-1 1 0 0,-1 0-1 0 0,0 0 1 0 0,0 0 0 0 0,1 0-1 0 0,-1 0 1 0 0,0 1-1 0 0,0-2 1 0 0,0 1 0 0 0,1 0-1 0 0,-1 0 1 0 0,0 0-1 0 0,0 0 1 0 0,1 0 0 0 0,-1-1-1 0 0,0 1 1 0 0,1 0-1 0 0,-1 0 1 0 0,0-1-1 0 0,1 1 1 0 0,-1-1 0 0 0,0 1-1 0 0,1-1 1 0 0,-1 1-1 0 0,1-1 1 0 0,-1 1 0 0 0,1-1-1 0 0,-1 1 1 0 0,1-1-1 0 0,-1 0 1 0 0,1 1 0 0 0,-1-1-1 0 0,1 0 1 0 0,0 1-1 0 0,-1-1 1 0 0,1 0-1 0 0,0 1 1 0 0,0-1 0 0 0,0 0-1 0 0,0 0 1 0 0,-1 1-1 0 0,1-1 1 0 0,0 0 0 0 0,0 0-1 0 0,0 1 1 0 0,0-1-1 0 0,1 0 1 0 0,-1 0-1 0 0,0 1 1 0 0,0-1 0 0 0,0 0-1 0 0,1 0 1 0 0,-1 1 49 0 0,-9 7-126 0 0,0 1 0 0 0,1 0-1 0 0,0 1 1 0 0,1 0 0 0 0,0 0 0 0 0,0 0 0 0 0,1 1 0 0 0,0 0-1 0 0,1 1 1 0 0,0-1 0 0 0,0 1 0 0 0,1 0 0 0 0,1 0 0 0 0,0 0 0 0 0,0 1-1 0 0,1-1 1 0 0,1 1 0 0 0,0-1 0 0 0,0 1 0 0 0,1 0 0 0 0,1-1 0 0 0,0 5 126 0 0,4-10 107 0 0,0 0 1 0 0,0 0-1 0 0,0-1 0 0 0,1 1 1 0 0,-1-1-1 0 0,1 0 1 0 0,1-1-1 0 0,-1 0 1 0 0,1 0-1 0 0,-1 0 1 0 0,1-1-1 0 0,0 1 1 0 0,1-2-1 0 0,-1 1 1 0 0,0-1-1 0 0,1 0 1 0 0,-1-1-1 0 0,1 0 1 0 0,0 0-1 0 0,-1 0 0 0 0,1-1 1 0 0,0 0-1 0 0,0-1 1 0 0,-1 0-1 0 0,1 0 1 0 0,-1 0-1 0 0,1-1 1 0 0,-1 0-1 0 0,2-1-107 0 0,16-7 278 0 0,-1 0-1 0 0,1-1 0 0 0,-2-2 1 0 0,0 0-1 0 0,0-2 1 0 0,-2 0-1 0 0,1-1 0 0 0,-2-2 1 0 0,-1 0-1 0 0,12-13-277 0 0,-21 21 35 0 0,0 0 1 0 0,-1 0-1 0 0,0-1 0 0 0,-1 0 0 0 0,0 0 0 0 0,-1-1 0 0 0,0 0 1 0 0,-1 0-1 0 0,0-1 0 0 0,-1 0 0 0 0,0 0 0 0 0,-1 0 0 0 0,0 0 1 0 0,-2-1-1 0 0,1 1 0 0 0,-1-9-35 0 0,-3 19-79 0 0,0-1 1 0 0,0 1-1 0 0,-1 0 1 0 0,1-1-1 0 0,-1 1 0 0 0,0 0 1 0 0,0 0-1 0 0,0 0 1 0 0,0 0-1 0 0,-1 0 0 0 0,1 1 1 0 0,-1-1-1 0 0,1 1 1 0 0,-1-1-1 0 0,0 1 0 0 0,0 0 1 0 0,0 0-1 0 0,0 0 1 0 0,-1 1-1 0 0,1-1 0 0 0,0 1 1 0 0,-1 0-1 0 0,1 0 1 0 0,-1 0-1 0 0,1 0 0 0 0,-1 0 1 0 0,1 1-1 0 0,-1 0 1 0 0,0 0-1 0 0,1 0 0 0 0,-1 0 1 0 0,0 0-1 0 0,1 1 1 0 0,-1-1-1 0 0,1 1 0 0 0,-1 0 1 0 0,1 0-1 0 0,-1 0 1 0 0,1 1-1 0 0,0-1 0 0 0,0 1 1 0 0,-1 0-1 0 0,1 0 1 0 0,0 0-1 0 0,1 0 0 0 0,-2 2 80 0 0,-4 2-34 0 0,0 1 1 0 0,0 0 0 0 0,1 0 0 0 0,1 0 0 0 0,-1 1-1 0 0,1 0 1 0 0,0 1 0 0 0,1-1 0 0 0,0 1 0 0 0,0 0 0 0 0,1 0-1 0 0,0 1 1 0 0,1-1 0 0 0,0 1 0 0 0,0 0 0 0 0,1 0 0 0 0,1-1-1 0 0,-1 2 1 0 0,2-1 0 0 0,-1 0 0 0 0,1 0 0 0 0,1 0 0 0 0,0 0-1 0 0,1 3 33 0 0,2 3 44 0 0,0-1 0 0 0,1 0-1 0 0,1-1 1 0 0,0 1 0 0 0,2-1-1 0 0,-1 0 1 0 0,2-1 0 0 0,-1 1-1 0 0,2-2 1 0 0,10 12-44 0 0,-5-4-45 0 0,32 40-827 0 0,-14-21-6625 0 0,-28-32 1422 0 0</inkml:trace>
  <inkml:trace contextRef="#ctx0" brushRef="#br0" timeOffset="4203.477">3086 932 2881 0 0,'0'0'1223'0'0,"0"0"-411"0"0,0 0 15 0 0,0 0 374 0 0,0 0 289 0 0,0 0-13 0 0,0 0-191 0 0,0 0-260 0 0,0 0-260 0 0,0 0-220 0 0,0 0-169 0 0,0 0-115 0 0,0 34-88 0 0,3 104-74 0 0,-5-47 159 0 0,1-53-4500 0 0,2-37-880 0 0,1 2 1663 0 0,-1-3 1571 0 0</inkml:trace>
  <inkml:trace contextRef="#ctx0" brushRef="#br0" timeOffset="4718.889">3038 899 0 0 0,'0'0'1366'0'0,"0"0"-532"0"0,0 0-252 0 0,0 0 117 0 0,0 0 205 0 0,0 0 99 0 0,0 0-27 0 0,0 0-112 0 0,0 0-117 0 0,0 0-69 0 0,0 0-37 0 0,0 0-24 0 0,0 0-22 0 0,21-7-45 0 0,63-17-58 0 0,10 18 881 0 0,-92 6-1367 0 0,-1-1 0 0 0,1 1-1 0 0,0 0 1 0 0,-1 0-1 0 0,1 0 1 0 0,-1 0 0 0 0,1 0-1 0 0,0 1 1 0 0,-1-1-1 0 0,1 1 1 0 0,-1-1-1 0 0,1 1 1 0 0,-1-1 0 0 0,1 1-1 0 0,-1 0 1 0 0,1-1-1 0 0,-1 1 1 0 0,0 0 0 0 0,1 0-1 0 0,-1 0 1 0 0,0 0-1 0 0,0 0 1 0 0,0 1-1 0 0,0-1 1 0 0,0 0 0 0 0,0 0-1 0 0,0 1 1 0 0,0-1-1 0 0,0 1 1 0 0,0-1 0 0 0,-1 1-1 0 0,1-1 1 0 0,-1 1-1 0 0,1-1 1 0 0,-1 1-1 0 0,0-1 1 0 0,1 1 0 0 0,-1 0-1 0 0,0-1 1 0 0,0 1-1 0 0,0 0 1 0 0,0-1 0 0 0,-1 1-1 0 0,1-1 1 0 0,0 1-1 0 0,-1 0 1 0 0,1-1-1 0 0,-1 2-5 0 0,-47 82 554 0 0,46-83-558 0 0,1-1 1 0 0,0 1-1 0 0,-1 0 0 0 0,1 0 0 0 0,0 0 1 0 0,0 0-1 0 0,0 0 0 0 0,1 0 1 0 0,-1 0-1 0 0,0 1 0 0 0,1-1 1 0 0,-1 0-1 0 0,1 0 0 0 0,0 0 1 0 0,0 1-1 0 0,0-1 0 0 0,0 0 1 0 0,0 0-1 0 0,0 0 0 0 0,1 1 0 0 0,-1-1 1 0 0,1 0-1 0 0,0 0 0 0 0,-1 0 1 0 0,1 0-1 0 0,0 0 0 0 0,0 0 1 0 0,0 0-1 0 0,0 0 0 0 0,1 0 1 0 0,-1 0-1 0 0,0-1 0 0 0,1 1 0 0 0,-1 0 1 0 0,1-1-1 0 0,0 0 0 0 0,0 1 1 0 0,-1-1-1 0 0,1 0 0 0 0,0 0 1 0 0,0 0-1 0 0,0 0 0 0 0,1 1 4 0 0,106 70 175 0 0,-109-70-109 0 0,1 0-1 0 0,0 0 1 0 0,0-1 0 0 0,-1 1-1 0 0,1 0 1 0 0,-1 0 0 0 0,1 0 0 0 0,-1 0-1 0 0,0 0 1 0 0,0 0 0 0 0,0 0-1 0 0,0 0 1 0 0,0 0 0 0 0,0 0 0 0 0,-1 0-1 0 0,1 0 1 0 0,-1 0 0 0 0,1 0-1 0 0,-1 0 1 0 0,0 0 0 0 0,1 0-1 0 0,-1-1 1 0 0,0 1 0 0 0,-1 0 0 0 0,1 0-1 0 0,0-1 1 0 0,0 1 0 0 0,-1-1-1 0 0,1 1 1 0 0,0-1 0 0 0,-1 0 0 0 0,0 1-1 0 0,1-1 1 0 0,-1 0 0 0 0,0 0-1 0 0,1 0 1 0 0,-1 0 0 0 0,0-1-1 0 0,0 1 1 0 0,0 0 0 0 0,-2 0-66 0 0,-116 31-204 0 0,79-29-3487 0 0,-2-2-5261 0 0,40-1 5346 0 0</inkml:trace>
  <inkml:trace contextRef="#ctx0" brushRef="#br0" timeOffset="5023.868">3658 807 7042 0 0,'0'0'880'0'0,"0"0"-160"0"0,0 0 127 0 0,0 0 233 0 0,0 0 87 0 0,0 0-88 0 0,0 0-166 0 0,0 0-202 0 0,0 0-199 0 0,0 0-130 0 0,0 0-93 0 0,-9 34-78 0 0,-28 107-62 0 0,27-66 36 0 0,9 39-124 0 0,1-88-4071 0 0,0-1-4450 0 0,0-24 4702 0 0</inkml:trace>
  <inkml:trace contextRef="#ctx0" brushRef="#br0" timeOffset="5271.387">3625 840 800 0 0,'0'0'918'0'0,"0"0"-71"0"0,0 0 153 0 0,0 0 185 0 0,0 0 49 0 0,0 0-36 0 0,0 0-38 0 0,0 0-77 0 0,0 0-144 0 0,0 0-177 0 0,0 0-173 0 0,0 0-180 0 0,32-2-140 0 0,97-2-110 0 0,-44 2-1157 0 0,-73 7-1429 0 0,-10 5-4465 0 0,-2-6 4657 0 0</inkml:trace>
  <inkml:trace contextRef="#ctx0" brushRef="#br0" timeOffset="5455.004">3609 1050 1152 0 0,'0'0'903'0'0,"0"0"233"0"0,0 0 518 0 0,0 0 292 0 0,0 0 38 0 0,0 0-147 0 0,0 0-266 0 0,0 0-311 0 0,0 0-313 0 0,0 0-243 0 0,0 0-204 0 0,0 0-121 0 0,32 0-90 0 0,103 1-73 0 0,-44-15 58 0 0,-68 5-306 0 0,43-7-994 0 0,-16 5-5019 0 0,-33 4-3604 0 0</inkml:trace>
  <inkml:trace contextRef="#ctx0" brushRef="#br0" timeOffset="6803.221">4485 0 24 0 0,'0'0'1706'0'0,"0"0"-619"0"0,0 0-202 0 0,0 0 66 0 0,0 0 140 0 0,0 0 77 0 0,0 0-22 0 0,0 0-30 0 0,0 0-114 0 0,0 0-176 0 0,0 0-125 0 0,0 0-143 0 0,-14 8-82 0 0,-46 24-14 0 0,56-30-358 0 0,1 0 0 0 0,-1 0 0 0 0,1 1 0 0 0,-1 0 0 0 0,1 0 0 0 0,0 0 0 0 0,0 0 0 0 0,0 0 0 0 0,1 0 0 0 0,-1 1 0 0 0,1 0 0 0 0,0-1 0 0 0,0 1 0 0 0,0 0 0 0 0,0 0 0 0 0,-1 4-104 0 0,-2 5 378 0 0,-14 39 255 0 0,3 0 0 0 0,2 0-1 0 0,2 1 1 0 0,3 1 0 0 0,2 0 0 0 0,2 0 0 0 0,3 1 0 0 0,3 27-633 0 0,1-37 284 0 0,1-1 0 0 0,2 1 0 0 0,3-1-1 0 0,1 0 1 0 0,2 0 0 0 0,2-1-1 0 0,2-1 1 0 0,17 33-284 0 0,-18-49 204 0 0,1-1 0 0 0,1-1 0 0 0,1 0-1 0 0,1-1 1 0 0,1-1 0 0 0,2 0-204 0 0,37 26 446 0 0,-53-46-1150 0 0,-7-10-4282 0 0,5 0-5924 0 0,0 4 3267 0 0</inkml:trace>
  <inkml:trace contextRef="#ctx0" brushRef="#br0" timeOffset="7538.912">5022 229 6545 0 0,'0'0'501'0'0,"0"0"-203"0"0,0 0 184 0 0,0 0 418 0 0,0 0 199 0 0,0 0-8 0 0,0 0-167 0 0,0 0-239 0 0,-6 34-222 0 0,-21 108-183 0 0,-2 123-971 0 0,18-229-1773 0 0,-4-16-5969 0 0,10-17 6753 0 0</inkml:trace>
  <inkml:trace contextRef="#ctx0" brushRef="#br0" timeOffset="7967.973">4870 122 4601 0 0,'0'0'743'0'0,"0"0"-322"0"0,0 0-21 0 0,0 0 216 0 0,0 0 205 0 0,0 0 111 0 0,0 0 55 0 0,0 0-35 0 0,0 0-63 0 0,0 0-99 0 0,36-9-146 0 0,113-25-134 0 0,-65 27 123 0 0,-72 10-516 0 0,-10-3-104 0 0,16 2 130 0 0,0 1 0 0 0,0 1 1 0 0,0 1-1 0 0,-1 0 1 0 0,1 1-1 0 0,-1 1 1 0 0,6 4-144 0 0,-22-10-6 0 0,0-1 1 0 0,1 1 0 0 0,-1 0 0 0 0,0 0 0 0 0,0-1 0 0 0,1 1 0 0 0,-1 0 0 0 0,0 0 0 0 0,0 0 0 0 0,0 1 0 0 0,0-1 0 0 0,0 0-1 0 0,-1 0 1 0 0,1 0 0 0 0,0 1 0 0 0,-1-1 0 0 0,1 0 0 0 0,0 1 0 0 0,-1-1 0 0 0,0 0 0 0 0,1 1 0 0 0,-1-1 0 0 0,0 1-1 0 0,0-1 1 0 0,1 1 0 0 0,-1-1 0 0 0,0 1 0 0 0,-1-1 0 0 0,1 0 0 0 0,0 1 0 0 0,0-1 0 0 0,-1 1 0 0 0,1-1 0 0 0,0 1 0 0 0,-1-1-1 0 0,0 0 1 0 0,1 1 0 0 0,-1-1 0 0 0,0 0 0 0 0,1 0 0 0 0,-1 1 0 0 0,0-1 0 0 0,0 0 0 0 0,0 0 0 0 0,0 0 0 0 0,-1 0 5 0 0,-53 46-125 0 0,-154 77 310 0 0,206-122-174 0 0,1 0 0 0 0,0 0 0 0 0,-1 0 0 0 0,1 0-1 0 0,0 0 1 0 0,0 0 0 0 0,0 1 0 0 0,0-1 0 0 0,0 1 0 0 0,1-1-1 0 0,-1 1 1 0 0,1 0 0 0 0,0 0 0 0 0,0-1 0 0 0,0 1 0 0 0,0 0-1 0 0,0 0 1 0 0,0 0 0 0 0,1 0 0 0 0,0 0 0 0 0,-1 0 0 0 0,1 0-1 0 0,0 0 1 0 0,1 0 0 0 0,-1 0 0 0 0,0 0 0 0 0,1 0-1 0 0,0 0 1 0 0,0 0 0 0 0,-1 0 0 0 0,2 0 0 0 0,-1 0 0 0 0,0 0-1 0 0,1-1 1 0 0,-1 1 0 0 0,1 0 0 0 0,0-1 0 0 0,0 0 0 0 0,0 1-1 0 0,0-1 1 0 0,0 0 0 0 0,0 0 0 0 0,1 0 0 0 0,-1 0 0 0 0,1 0-1 0 0,-1-1 1 0 0,1 1 0 0 0,0-1 0 0 0,1 1-11 0 0,124 91 1539 0 0,-117-86-4711 0 0,-3-10-7940 0 0,-6 2 8427 0 0</inkml:trace>
  <inkml:trace contextRef="#ctx0" brushRef="#br0" timeOffset="8201.933">5446 265 4785 0 0,'0'0'708'0'0,"0"0"120"0"0,0 0 450 0 0,0 0 216 0 0,0 0-25 0 0,0 0-190 0 0,0 0-311 0 0,0 0-295 0 0,0 0-249 0 0,3 31-187 0 0,11 95-97 0 0,-3-52-38 0 0,-6-17-783 0 0,-4-43-177 0 0,0-7-1461 0 0,-1 2-5541 0 0,0-6 5193 0 0</inkml:trace>
  <inkml:trace contextRef="#ctx0" brushRef="#br0" timeOffset="8655.622">5398 210 0 0 0,'0'0'1760'0'0,"0"0"-1018"0"0,0 0-341 0 0,0 0 54 0 0,0 0 132 0 0,0 0 158 0 0,0 0 73 0 0,0 0 19 0 0,0 0-14 0 0,0 0-87 0 0,0 0-101 0 0,0 0-83 0 0,0 0-50 0 0,30-6-53 0 0,91-19-50 0 0,-66 25 281 0 0,-50 5-579 0 0,-4-3-51 0 0,0 1 0 0 0,0 0 0 0 0,0-1 0 0 0,0 1-1 0 0,0 0 1 0 0,-1 0 0 0 0,1 0 0 0 0,-1 0 0 0 0,0 0-1 0 0,0-1 1 0 0,0 1 0 0 0,0 0 0 0 0,0 0 0 0 0,-1 0-1 0 0,1 0 1 0 0,-1 0 0 0 0,0-1 0 0 0,0 1 0 0 0,0 0-1 0 0,0-1 1 0 0,0 1 0 0 0,-1 0 0 0 0,1-1 0 0 0,-1 1-1 0 0,1-1 1 0 0,-1 0 0 0 0,0 0 0 0 0,0 0 0 0 0,0 0-1 0 0,0 0 1 0 0,-1 0 0 0 0,1 0 0 0 0,0-1 0 0 0,-1 1-1 0 0,0-1 1 0 0,1 1 0 0 0,-1-1-50 0 0,-12 14 64 0 0,2-2 6 0 0,10-11-68 0 0,-1 1-1 0 0,1 0 0 0 0,0 0 1 0 0,0 0-1 0 0,0 0 1 0 0,0 1-1 0 0,0-1 1 0 0,1 1-1 0 0,0-1 1 0 0,-1 1-1 0 0,1 0 0 0 0,1 0 1 0 0,-1 0-1 0 0,1 0 1 0 0,-1 0-1 0 0,1 1 1 0 0,0-1-1 0 0,0 0 0 0 0,1 0 1 0 0,0 1-1 0 0,-1-1 1 0 0,2 2-2 0 0,1-2 9 0 0,1-1 0 0 0,0 0 1 0 0,1 0-1 0 0,-1 0 0 0 0,0 0 0 0 0,1-1 1 0 0,0 1-1 0 0,-1-1 0 0 0,1 0 0 0 0,0 0 1 0 0,0 0-1 0 0,1 0 0 0 0,-1-1 0 0 0,0 0 1 0 0,0 0-1 0 0,1 0 0 0 0,-1 0 0 0 0,0-1 0 0 0,1 0-9 0 0,11 4 49 0 0,-3-1-12 0 0,-7-2-17 0 0,-1 0 1 0 0,1 0-1 0 0,0 0 1 0 0,0 1-1 0 0,-1 0 1 0 0,1 0-1 0 0,-1 1 1 0 0,1-1-1 0 0,-1 1 1 0 0,0 0-1 0 0,0 1 1 0 0,0-1-1 0 0,-1 1 1 0 0,2 2-21 0 0,-6-4 74 0 0,0 1 0 0 0,0-1 0 0 0,0 1 0 0 0,-1-1 1 0 0,1 1-1 0 0,-1-1 0 0 0,0 1 0 0 0,1-1 0 0 0,-1 1 0 0 0,0-1 0 0 0,-1 0 0 0 0,1 1 0 0 0,0-1 1 0 0,-1 0-1 0 0,1 0 0 0 0,-1 0 0 0 0,0 0 0 0 0,1 0 0 0 0,-1-1 0 0 0,0 1 0 0 0,0 0 0 0 0,0-1 1 0 0,-1 1-1 0 0,1-1 0 0 0,0 0 0 0 0,0 0 0 0 0,-1 0 0 0 0,-1 1-74 0 0,-5 3 88 0 0,-83 47-66 0 0,26-16-4526 0 0,54-32-2527 0 0,6-4 2602 0 0</inkml:trace>
  <inkml:trace contextRef="#ctx0" brushRef="#br0" timeOffset="9223.009">4759 869 2008 0 0,'0'0'1061'0'0,"0"0"-66"0"0,0 0 209 0 0,0 0 259 0 0,0 0 78 0 0,0 0-44 0 0,33-10-96 0 0,107-30-107 0 0,36-2 1641 0 0,306-63 534 0 0,-158 46-4216 0 0,-288 53 419 0 0,1-3-900 0 0,0-1-2987 0 0,-14 8-4834 0 0,-22 2 5748 0 0</inkml:trace>
  <inkml:trace contextRef="#ctx0" brushRef="#br0" timeOffset="9568.963">5218 921 1864 0 0,'0'0'3849'0'0,"0"0"-2499"0"0,0 0-838 0 0,0 0 153 0 0,0 0 370 0 0,0 0 272 0 0,0 0 39 0 0,0 0-161 0 0,0 0-295 0 0,0 0-239 0 0,0 0-148 0 0,0 0-123 0 0,5 28-79 0 0,16 89-77 0 0,-15 25-195 0 0,-15-71-1482 0 0,-3-25-7554 0 0,10-42 3376 0 0</inkml:trace>
  <inkml:trace contextRef="#ctx0" brushRef="#br0" timeOffset="10111.941">5105 961 1416 0 0,'0'0'1418'0'0,"0"0"-196"0"0,0 0-80 0 0,0 0 5 0 0,0 0-41 0 0,0 0-78 0 0,0 0-60 0 0,0 0-22 0 0,0 0-15 0 0,33-19-36 0 0,99-58-63 0 0,-65 51 263 0 0,-56 27-867 0 0,16-2 349 0 0,-18 0-438 0 0,0 1 1 0 0,1-1-1 0 0,-1 2 0 0 0,0-1 0 0 0,0 1 0 0 0,0 0 0 0 0,0 1 0 0 0,0 0 0 0 0,0 1 0 0 0,0 0 0 0 0,-1 0 0 0 0,0 1 1 0 0,4 1-140 0 0,-11-3 24 0 0,1 1 0 0 0,-1-1 0 0 0,0 0 1 0 0,0 0-1 0 0,0 0 0 0 0,0 1 0 0 0,0-1 1 0 0,0 1-1 0 0,-1-1 0 0 0,1 0 0 0 0,-1 1 1 0 0,0-1-1 0 0,0 1 0 0 0,1-1 1 0 0,-2 1-1 0 0,1-1 0 0 0,0 1 0 0 0,0-1 1 0 0,-1 1-1 0 0,1-1 0 0 0,-1 1 0 0 0,0-1 1 0 0,0 1-1 0 0,0-1 0 0 0,0 0 0 0 0,0 0 1 0 0,0 0-1 0 0,-1 0 0 0 0,1 1 1 0 0,-1-2-1 0 0,0 1 0 0 0,1 0 0 0 0,-1 0 1 0 0,0 0-1 0 0,0-1 0 0 0,0 1 0 0 0,0-1 1 0 0,0 0-1 0 0,0 1 0 0 0,-1-1 0 0 0,1 0-24 0 0,-142 94-1 0 0,142-92-16 0 0,-1 1 0 0 0,1 0 0 0 0,0 0 0 0 0,0 0-1 0 0,0 0 1 0 0,1 0 0 0 0,-1 0 0 0 0,1 0 0 0 0,0 1 0 0 0,0-1 0 0 0,1 0-1 0 0,-1 1 1 0 0,1-1 0 0 0,0 0 0 0 0,0 1 0 0 0,1-1 0 0 0,0 4 17 0 0,-1 6 39 0 0,2-10 6 0 0,0 1 1 0 0,1-1-1 0 0,0 0 0 0 0,-1 0 1 0 0,1 0-1 0 0,1 0 1 0 0,-1 0-1 0 0,0-1 0 0 0,1 1 1 0 0,0-1-1 0 0,0 0 0 0 0,0 0 1 0 0,0 0-1 0 0,0-1 0 0 0,2 1-45 0 0,-4-2 38 0 0,97 52 1319 0 0,-69-52-3478 0 0,-14-6-6255 0 0,-12 4 5540 0 0,0-2-3407 0 0</inkml:trace>
  <inkml:trace contextRef="#ctx0" brushRef="#br0" timeOffset="10630.974">5716 1064 2272 0 0,'0'0'2224'0'0,"0"0"-1169"0"0,0 0-414 0 0,0 0 160 0 0,0 0 254 0 0,0 0 134 0 0,0 0-34 0 0,0 0-185 0 0,0 0-232 0 0,0 0-230 0 0,0 0-201 0 0,0 0-147 0 0,-15 28-96 0 0,-48 85-51 0 0,-6-12-429 0 0,61-96-197 0 0,19-24 938 0 0,22-24 374 0 0,2 2 1 0 0,2 2-1 0 0,2 1 0 0 0,1 1 1 0 0,44-29-700 0 0,-84 65-8 0 0,1 0 0 0 0,0 0-1 0 0,-1 0 1 0 0,1 0 0 0 0,0 0 0 0 0,0 0 0 0 0,0 0 0 0 0,0 0 0 0 0,0 0 0 0 0,0 0 0 0 0,0 1 0 0 0,0-1 0 0 0,0 0 0 0 0,1 1-1 0 0,-1-1 1 0 0,0 1 0 0 0,0-1 0 0 0,1 1 0 0 0,-1 0 0 0 0,0 0 0 0 0,0-1 0 0 0,1 1 0 0 0,-1 0 0 0 0,0 0 0 0 0,1 0 0 0 0,-1 0-1 0 0,0 0 1 0 0,1 1 0 0 0,-1-1 0 0 0,0 0 0 0 0,0 1 0 0 0,1-1 0 0 0,-1 1 0 0 0,0-1 0 0 0,0 1 0 0 0,0-1 0 0 0,0 1 0 0 0,1 0-1 0 0,-1 0 1 0 0,0-1 0 0 0,0 1 0 0 0,0 0 0 0 0,-1 0 0 0 0,1 0 0 0 0,0 0 0 0 0,0 0 0 0 0,0 0 0 0 0,-1 0 0 0 0,1 1 0 0 0,-1-1-1 0 0,1 0 1 0 0,-1 0 0 0 0,1 1 0 0 0,-1-1 0 0 0,0 0 0 0 0,1 0 0 0 0,-1 1 0 0 0,0-1 0 0 0,0 0 0 0 0,0 1 0 0 0,0-1 0 0 0,0 0-1 0 0,0 0 1 0 0,0 1 0 0 0,-1 0 8 0 0,1 6-2 0 0,16 112-166 0 0,10-61-19 0 0,-22-50-105 0 0,-4-10 336 0 0,-1 1-1 0 0,1 0 1 0 0,0 0-1 0 0,-1 0 1 0 0,1 0-1 0 0,-1 0 0 0 0,1-1 1 0 0,0 1-1 0 0,-1 0 1 0 0,1 0-1 0 0,-1 0 1 0 0,1 0-1 0 0,-1 0 1 0 0,1 0-1 0 0,-1 0 1 0 0,1 0-1 0 0,0 1 0 0 0,-1-1 1 0 0,1 0-1 0 0,-1 0 1 0 0,1 0-1 0 0,0 0 1 0 0,-1 1-1 0 0,1-1 1 0 0,-1 0-1 0 0,1 0 0 0 0,0 0 1 0 0,-1 1-1 0 0,1-1 1 0 0,0 0-1 0 0,0 1 1 0 0,-1-1-1 0 0,1 0 1 0 0,0 1-1 0 0,0-1 0 0 0,-1 0 1 0 0,1 1-1 0 0,0-1 1 0 0,0 1-1 0 0,0-1 1 0 0,-1 0-1 0 0,1 1 1 0 0,0-1-1 0 0,0 1 1 0 0,0-1-1 0 0,0 1 0 0 0,0-1 1 0 0,0 0-1 0 0,0 1 1 0 0,0-1-1 0 0,0 1 1 0 0,0-1-1 0 0,0 1 1 0 0,1-1-1 0 0,-1 0 0 0 0,0 1 1 0 0,0-1-1 0 0,0 1-43 0 0,-160-71 1578 0 0,118 47-4993 0 0,-1 2-4936 0 0,35 18 1249 0 0</inkml:trace>
  <inkml:trace contextRef="#ctx0" brushRef="#br0" timeOffset="11021.885">6028 155 1480 0 0,'0'0'1874'0'0,"0"0"-156"0"0,0 0-50 0 0,0 0-42 0 0,0 0-122 0 0,0 0-217 0 0,0 0-283 0 0,0 0-204 0 0,0 0-111 0 0,0 0-48 0 0,0 0 21 0 0,0 0-18 0 0,0 0-70 0 0,8 9-47 0 0,63 81 907 0 0,-41-29-1164 0 0,-3 1-1 0 0,-3 1 1 0 0,-2 1 0 0 0,-4 1 0 0 0,-2 1 0 0 0,-3 1-1 0 0,3 55-269 0 0,-13 114-436 0 0,-5-223 304 0 0,0-1 0 0 0,0 1 0 0 0,-2-1 0 0 0,1 0 0 0 0,-1 0 0 0 0,-1 0 0 0 0,0-1 0 0 0,-1 1 0 0 0,0-1 0 0 0,-1 0 0 0 0,0-1 0 0 0,-7 8 132 0 0,-74 56-5675 0 0,28-38-3252 0 0,47-32 5529 0 0</inkml:trace>
  <inkml:trace contextRef="#ctx0" brushRef="#br0" timeOffset="11517.901">6328 107 2465 0 0,'0'0'2613'0'0,"0"0"-800"0"0,0 0-317 0 0,0 0-137 0 0,0 0-19 0 0,0 0-98 0 0,0 0-135 0 0,0 0-80 0 0,0 0-103 0 0,0 0-67 0 0,0 0-63 0 0,0 0-122 0 0,0 0-118 0 0,14 0-46 0 0,118 0 1199 0 0,-12 8-836 0 0,-119-8-867 0 0,0 1-1 0 0,0-1 1 0 0,0 1 0 0 0,0-1 0 0 0,0 1 0 0 0,0-1 0 0 0,0 1 0 0 0,0 0 0 0 0,0-1 0 0 0,0 1 0 0 0,0 0 0 0 0,0 0 0 0 0,0 0 0 0 0,-1 0 0 0 0,1 0 0 0 0,0 0 0 0 0,-1 0 0 0 0,1 0 0 0 0,0 0 0 0 0,-1 0 0 0 0,0 0 0 0 0,1 0 0 0 0,-1 0 0 0 0,1 0 0 0 0,-1 1 0 0 0,0-1 0 0 0,0 0-1 0 0,0 0 1 0 0,0 0 0 0 0,0 1 0 0 0,0-1 0 0 0,0 0 0 0 0,0 0 0 0 0,0 0 0 0 0,-1 0 0 0 0,1 1 0 0 0,0-1 0 0 0,-1 0 0 0 0,1 0 0 0 0,-1 0 0 0 0,1 0 0 0 0,-1 0 0 0 0,0 0-4 0 0,-27 48 239 0 0,13-31-210 0 0,9-12-14 0 0,1 0 0 0 0,-1 0-1 0 0,1 0 1 0 0,1 1 0 0 0,-1-1 0 0 0,1 1-1 0 0,0 0 1 0 0,0 1 0 0 0,1-1 0 0 0,0 1 0 0 0,0-1-1 0 0,1 1 1 0 0,0 0 0 0 0,0 3-15 0 0,4-9 28 0 0,-1 1 0 0 0,1-1 1 0 0,0 0-1 0 0,0 1 0 0 0,0-1 0 0 0,0 0 1 0 0,0 0-1 0 0,1 0 0 0 0,-1-1 0 0 0,1 1 0 0 0,-1-1 1 0 0,1 1-1 0 0,0-1 0 0 0,-1 0 0 0 0,1 0 1 0 0,0 0-1 0 0,0 0 0 0 0,0 0 0 0 0,0-1 0 0 0,0 1 1 0 0,0-1-1 0 0,0 0 0 0 0,-1 0 0 0 0,1 0 0 0 0,0 0 1 0 0,0 0-1 0 0,0-1 0 0 0,0 1 0 0 0,0-1 1 0 0,2-1-29 0 0,5 2 83 0 0,62-12-110 0 0,-30 3-5024 0 0,-33 8-960 0 0,-5 1-5256 0 0</inkml:trace>
  <inkml:trace contextRef="#ctx0" brushRef="#br0" timeOffset="11918.863">6885 571 9362 0 0,'0'0'1242'0'0,"0"0"-208"0"0,0 0 176 0 0,0 0 294 0 0,0 0 49 0 0,0 0-170 0 0,0 0-212 0 0,0 0-191 0 0,0 0-145 0 0,0 0-142 0 0,0 0-97 0 0,34 5-104 0 0,108 14-109 0 0,-1-17 428 0 0,-95-7-655 0 0,70-1-15 0 0,-65 6-4976 0 0,-72 7-6588 0 0,9-3 4135 0 0</inkml:trace>
  <inkml:trace contextRef="#ctx0" brushRef="#br0" timeOffset="12169.896">7018 803 2008 0 0,'0'0'2372'0'0,"0"0"-188"0"0,0 0 73 0 0,0 0 76 0 0,0 0-132 0 0,0 0-319 0 0,0 0-402 0 0,0 0-372 0 0,0 0-302 0 0,0 0-229 0 0,33 7-167 0 0,106 23-121 0 0,-42-26 41 0 0,-73-8-308 0 0,64-9-1048 0 0,-31 3-6250 0 0,-57 9 7142 0 0,17-5-10553 0 0</inkml:trace>
</inkml:ink>
</file>

<file path=ppt/ink/ink2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30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1 622 1176 0 0,'0'0'1418'0'0,"0"0"-205"0"0,0 0 42 0 0,0 0 178 0 0,0 0 82 0 0,0 0-32 0 0,0 0-76 0 0,0 0-99 0 0,0 0-149 0 0,0 0-178 0 0,0 0-223 0 0,0 0-221 0 0,34-32-115 0 0,106-102-51 0 0,-71 58 463 0 0,-58 63-643 0 0,-1 0 0 0 0,0 0-1 0 0,-1-1 1 0 0,-1 0-1 0 0,0-1 1 0 0,-1 0 0 0 0,0 0-1 0 0,-1 0 1 0 0,-1-1-1 0 0,-1 0 1 0 0,0 0 0 0 0,-1 0-1 0 0,1-14-190 0 0,-4 28-43 0 0,0 1-1 0 0,0-1 1 0 0,0 1 0 0 0,0-1-1 0 0,0 1 1 0 0,0-1-1 0 0,0 1 1 0 0,0-1 0 0 0,0 1-1 0 0,-1-1 1 0 0,1 1-1 0 0,-1-1 1 0 0,1 1-1 0 0,-1 0 1 0 0,1-1 0 0 0,-1 1-1 0 0,0 0 1 0 0,0-1-1 0 0,0 1 1 0 0,0 0 0 0 0,0 0-1 0 0,0 0 1 0 0,0 0-1 0 0,0 0 1 0 0,0 0-1 0 0,0 0 1 0 0,-1 0 0 0 0,1 0-1 0 0,0 0 1 0 0,-1 1-1 0 0,1-1 1 0 0,-1 1 0 0 0,1-1-1 0 0,0 1 1 0 0,-1-1-1 0 0,1 1 1 0 0,-1 0 0 0 0,1 0-1 0 0,-1 0 1 0 0,1 0-1 0 0,-1 0 1 0 0,1 0-1 0 0,-1 0 1 0 0,0 0 0 0 0,1 0-1 0 0,0 1 1 0 0,-2-1 43 0 0,-3 4-124 0 0,0-1 0 0 0,0 1 0 0 0,1-1 0 0 0,-1 1 0 0 0,1 1 1 0 0,0-1-1 0 0,0 1 0 0 0,0 0 0 0 0,0 0 0 0 0,1 1 0 0 0,0-1 0 0 0,0 1 1 0 0,1 0-1 0 0,0 0 0 0 0,0 0 0 0 0,-1 2 124 0 0,-5 10-2 0 0,2 0-1 0 0,-1 1 1 0 0,2-1 0 0 0,1 2 0 0 0,0-1-1 0 0,1 0 1 0 0,1 1 0 0 0,1 0 0 0 0,1-1-1 0 0,1 19 3 0 0,0-32 46 0 0,1 0 0 0 0,0 0 0 0 0,0 0-1 0 0,0 0 1 0 0,1 0 0 0 0,-1 0 0 0 0,2 0-1 0 0,-1 0 1 0 0,1 0 0 0 0,-1-1 0 0 0,1 0-1 0 0,1 1 1 0 0,-1-1 0 0 0,1 0 0 0 0,0-1 0 0 0,0 1-1 0 0,1-1 1 0 0,-1 1 0 0 0,1-1 0 0 0,0-1-1 0 0,0 1 1 0 0,0-1 0 0 0,0 0 0 0 0,1 0-1 0 0,-1 0 1 0 0,1-1 0 0 0,0 0 0 0 0,4 1-46 0 0,1 1 178 0 0,0-2 0 0 0,0 0 0 0 0,0 0 0 0 0,0-1 1 0 0,1 0-1 0 0,-1-1 0 0 0,1 0 0 0 0,-1-1 0 0 0,0 0 1 0 0,0-1-1 0 0,1 0 0 0 0,-1 0 0 0 0,0-2 0 0 0,-1 1 1 0 0,6-4-179 0 0,14-5 182 0 0,0-2 1 0 0,-1-1 0 0 0,-1-2 0 0 0,0 0 0 0 0,-1-2 0 0 0,-1-1 0 0 0,-1-1 0 0 0,-1-1-1 0 0,-1-2 1 0 0,-1 0 0 0 0,-1-1 0 0 0,-1-1 0 0 0,-1-1 0 0 0,-2 0 0 0 0,1-4-183 0 0,0-53-22 0 0,-19 82-36 0 0,0 0-1 0 0,0 0 0 0 0,0 0 0 0 0,0 0 1 0 0,0 0-1 0 0,0 1 0 0 0,-1-1 1 0 0,1 0-1 0 0,0 1 0 0 0,-1-1 0 0 0,1 1 1 0 0,-1 0-1 0 0,0-1 0 0 0,0 1 0 0 0,1 0 1 0 0,-1 0-1 0 0,0 0 0 0 0,0 0 0 0 0,0 0 1 0 0,0 1-1 0 0,0-1 0 0 0,0 1 0 0 0,0-1 1 0 0,0 1-1 0 0,0 0 0 0 0,0 0 0 0 0,-1 0 1 0 0,1 0-1 0 0,0 0 0 0 0,0 0 0 0 0,0 0 1 0 0,0 1-1 0 0,0-1 0 0 0,0 1 1 0 0,0-1-1 0 0,0 1 0 0 0,0 0 0 0 0,0 0 1 0 0,0 0-1 0 0,0 0 0 0 0,1 0 0 0 0,-1 0 1 0 0,0 1-1 0 0,0 0 59 0 0,-10 9-139 0 0,0 0 1 0 0,2 1-1 0 0,-1 1 0 0 0,1-1 0 0 0,1 1 1 0 0,1 1-1 0 0,0 0 0 0 0,0 0 1 0 0,1 1-1 0 0,1 0 0 0 0,1 0 1 0 0,-1 2 138 0 0,4-11 4 0 0,0 0 0 0 0,0 0 0 0 0,0 0 0 0 0,1 0 1 0 0,0 0-1 0 0,0 1 0 0 0,1-1 0 0 0,0 0 1 0 0,0 0-1 0 0,0 1 0 0 0,1-1 0 0 0,0 0 1 0 0,0 0-1 0 0,0 0 0 0 0,1 0 0 0 0,0 0 1 0 0,0 0-1 0 0,0 0 0 0 0,1 0 0 0 0,0-1 0 0 0,0 0 1 0 0,1 1-1 0 0,-1-1 0 0 0,1 0 0 0 0,0-1 1 0 0,1 1-1 0 0,-1-1 0 0 0,1 1 0 0 0,0-1 1 0 0,0-1-1 0 0,0 1 0 0 0,0-1 0 0 0,0 0 1 0 0,4 1-5 0 0,7 1 148 0 0,1-1 0 0 0,0-1 1 0 0,-1 0-1 0 0,1-2 0 0 0,0 0 1 0 0,1 0-1 0 0,-1-2 1 0 0,0 0-1 0 0,0-1 0 0 0,-1-1 1 0 0,1 0-1 0 0,0-1 1 0 0,-1-1-1 0 0,0-1 0 0 0,0 0 1 0 0,0-1-1 0 0,-1-1 0 0 0,0 0 1 0 0,1-2-149 0 0,12-7 32 0 0,-1-1 1 0 0,-1-1 0 0 0,0-2-1 0 0,-2 0 1 0 0,0-1 0 0 0,-2-2-1 0 0,0 0 1 0 0,-2-2-1 0 0,0 0 1 0 0,-2-1 0 0 0,3-8-33 0 0,-18 29-167 0 0,1 0 0 0 0,-1-1 0 0 0,0 1 0 0 0,-1-1 1 0 0,0 1-1 0 0,0-1 0 0 0,0 0 0 0 0,-1 0 1 0 0,0 0-1 0 0,0 0 0 0 0,-1 0 0 0 0,0 0 0 0 0,0 0 1 0 0,-1 0-1 0 0,1 0 0 0 0,-1 0 0 0 0,-1 1 1 0 0,-1-6 166 0 0,1 11-89 0 0,0-1 0 0 0,-1 0 0 0 0,1 1 0 0 0,-1 0 0 0 0,1-1 0 0 0,-1 1 1 0 0,1 0-1 0 0,-1 0 0 0 0,0 0 0 0 0,1 1 0 0 0,-1-1 0 0 0,0 1 0 0 0,0-1 0 0 0,0 1 1 0 0,1 0-1 0 0,-1 0 0 0 0,0 0 0 0 0,0 1 0 0 0,0-1 0 0 0,1 1 0 0 0,-1-1 0 0 0,0 1 1 0 0,0 0-1 0 0,1 0 0 0 0,-1 0 0 0 0,1 0 0 0 0,-1 1 0 0 0,1-1 0 0 0,-1 1 0 0 0,1 0 1 0 0,0-1-1 0 0,0 1 0 0 0,0 0 0 0 0,0 0 0 0 0,0 0 0 0 0,-1 1 89 0 0,-8 10-5 0 0,0-1-1 0 0,1 1 0 0 0,0 1 0 0 0,1 0 1 0 0,1 0-1 0 0,0 1 0 0 0,1 0 0 0 0,0 0 1 0 0,1 1-1 0 0,1 0 0 0 0,1 0 0 0 0,0 0 1 0 0,1 0-1 0 0,1 1 0 0 0,0-1 1 0 0,1 1-1 0 0,1 0 0 0 0,1-1 0 0 0,0 1 1 0 0,1 2 5 0 0,1-5 79 0 0,1 0 1 0 0,0 0 0 0 0,0-1-1 0 0,2 1 1 0 0,-1-1 0 0 0,2 0-1 0 0,0-1 1 0 0,0 1 0 0 0,1-1-1 0 0,1-1 1 0 0,0 1 0 0 0,1-2-1 0 0,0 1 1 0 0,0-1 0 0 0,1-1-1 0 0,0 0 1 0 0,1 0 0 0 0,0-1-1 0 0,5 2-79 0 0,58 20-463 0 0,-24-19-6250 0 0,-38-11-2761 0 0</inkml:trace>
  <inkml:trace contextRef="#ctx0" brushRef="#br0" timeOffset="701.135">1614 409 2841 0 0,'0'0'2227'0'0,"0"0"-884"0"0,0 0-280 0 0,0 0 238 0 0,0 0 254 0 0,0 0 75 0 0,0 0-190 0 0,0 0-338 0 0,0 0-251 0 0,0 0-205 0 0,0 0-167 0 0,0 0-136 0 0,-2 32-123 0 0,-4 98-75 0 0,1 12-433 0 0,1-114-487 0 0,1-16-2088 0 0,2 1-6640 0 0,1-9 5746 0 0</inkml:trace>
  <inkml:trace contextRef="#ctx0" brushRef="#br0" timeOffset="1231.101">1593 387 6433 0 0,'0'0'1319'0'0,"0"0"-186"0"0,0 0 20 0 0,0 0 122 0 0,0 0 4 0 0,0 0-105 0 0,0 0-164 0 0,0 0-153 0 0,0 0-128 0 0,0 0-138 0 0,0 0-116 0 0,0 0-91 0 0,33-8-56 0 0,99-21-45 0 0,-38 21 319 0 0,-92 8-586 0 0,0 0-1 0 0,0-1 0 0 0,-1 1 0 0 0,1 0 0 0 0,0 0 0 0 0,0 0 0 0 0,0 0 0 0 0,-1 0 1 0 0,1 1-1 0 0,0-1 0 0 0,0 0 0 0 0,-1 1 0 0 0,1 0 0 0 0,0-1 0 0 0,-1 1 1 0 0,1 0-1 0 0,0 0 0 0 0,-1 0 0 0 0,1 0 0 0 0,-1 0 0 0 0,0 0 0 0 0,1 0 0 0 0,-1 0 1 0 0,0 0-1 0 0,1 1 0 0 0,-1-1 0 0 0,0 1 0 0 0,0-1 0 0 0,0 1 0 0 0,0-1 1 0 0,-1 1-1 0 0,1 0 0 0 0,0-1 0 0 0,-1 1 0 0 0,1 0 0 0 0,-1-1 0 0 0,1 1 0 0 0,-1 0 1 0 0,0 0-1 0 0,0 0 0 0 0,0-1 0 0 0,0 1 0 0 0,0 0 0 0 0,0 0 0 0 0,0 0 0 0 0,-1-1 1 0 0,1 1-1 0 0,-1 0 0 0 0,1-1 0 0 0,-1 1 0 0 0,0 0 0 0 0,0 0-15 0 0,-7 10 27 0 0,0 0 1 0 0,-1 0-1 0 0,0-1 0 0 0,-1 0 0 0 0,0-1 0 0 0,0 0 0 0 0,-1-1 0 0 0,-2 1-27 0 0,11-9-1 0 0,-101 92-212 0 0,103-93 199 0 0,-1 1-1 0 0,0 0 1 0 0,0-1 0 0 0,1 1 0 0 0,-1 0-1 0 0,1-1 1 0 0,-1 1 0 0 0,1 0 0 0 0,-1 0 0 0 0,1-1-1 0 0,-1 1 1 0 0,1 0 0 0 0,0 0 0 0 0,-1 0-1 0 0,1 0 1 0 0,0 0 0 0 0,0-1 0 0 0,-1 1-1 0 0,1 0 1 0 0,0 0 0 0 0,0 0 0 0 0,0 0 0 0 0,0 0-1 0 0,0 0 1 0 0,1 0 0 0 0,-1 0 0 0 0,0 0-1 0 0,0-1 1 0 0,1 1 0 0 0,-1 0 0 0 0,0 0-1 0 0,1 0 1 0 0,-1 0 0 0 0,1-1 0 0 0,-1 1-1 0 0,1 0 1 0 0,-1 0 0 0 0,1-1 0 0 0,0 1 0 0 0,-1 0-1 0 0,1-1 1 0 0,0 1 0 0 0,-1-1 0 0 0,1 1-1 0 0,0-1 1 0 0,0 1 0 0 0,0-1 0 0 0,-1 1-1 0 0,1-1 1 0 0,0 0 0 0 0,0 0 0 0 0,0 1 14 0 0,47 13-212 0 0,24 5 262 0 0,-71-17-16 0 0,0-1 0 0 0,0 1 0 0 0,-1 0 0 0 0,1 0 0 0 0,0 0-1 0 0,-1-1 1 0 0,0 1 0 0 0,1 0 0 0 0,-1 0 0 0 0,0 0 0 0 0,0 0-1 0 0,0 0 1 0 0,0 0 0 0 0,0 0 0 0 0,0 0 0 0 0,-1 0 0 0 0,1-1 0 0 0,0 1-1 0 0,-1 0 1 0 0,0 0 0 0 0,1 0 0 0 0,-1-1 0 0 0,0 1 0 0 0,0 0-1 0 0,0-1 1 0 0,0 1 0 0 0,0 0 0 0 0,-1-1 0 0 0,1 0 0 0 0,0 1-1 0 0,-1-1 1 0 0,0 1-34 0 0,-61 51 376 0 0,-47 11-2609 0 0,90-60-100 0 0,6-4-2661 0 0,9 0 578 0 0,2 0-1980 0 0</inkml:trace>
  <inkml:trace contextRef="#ctx0" brushRef="#br0" timeOffset="1455.889">2136 361 6377 0 0,'0'0'2245'0'0,"0"0"-238"0"0,0 0-212 0 0,0 0-260 0 0,0 0-344 0 0,0 0-338 0 0,0 0-195 0 0,0 0-57 0 0,0 0 6 0 0,0 0-8 0 0,0 0-82 0 0,0 0-98 0 0,-1 20-64 0 0,-7 126 334 0 0,-14 3-662 0 0,11-86-3337 0 0,9-48 1835 0 0,-1-8-2859 0 0,-1-6-1306 0 0,4-1-76 0 0</inkml:trace>
  <inkml:trace contextRef="#ctx0" brushRef="#br0" timeOffset="1704.131">2175 309 5729 0 0,'0'0'1314'0'0,"0"0"-209"0"0,0 0 17 0 0,0 0 116 0 0,0 0-26 0 0,0 0-137 0 0,0 0-138 0 0,0 0-95 0 0,0 0-86 0 0,0 0-95 0 0,0 0-86 0 0,0 0-113 0 0,0 0-98 0 0,30 1-76 0 0,97 1-74 0 0,3-10 737 0 0,-95 4-3399 0 0,6 2-5917 0 0,-39 2 333 0 0</inkml:trace>
  <inkml:trace contextRef="#ctx0" brushRef="#br0" timeOffset="1895.648">2193 589 1568 0 0,'0'0'2969'0'0,"0"0"-921"0"0,0 0-319 0 0,0 0-201 0 0,0 0-304 0 0,0 0-311 0 0,0 0-273 0 0,0 0-256 0 0,207 11-248 0 0,-174-18-320 0 0,2 3-552 0 0,0 0-1105 0 0,-8 1-2528 0 0,-8-1-1640 0 0</inkml:trace>
</inkml:ink>
</file>

<file path=ppt/ink/ink2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36.9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0 350 5089 0 0,'0'0'706'0'0,"0"0"-420"0"0,0 0 74 0 0,0 0 491 0 0,0 0 596 0 0,0 0 302 0 0,0 0-22 0 0,0 0-174 0 0,0 0-260 0 0,0 0-208 0 0,37 1-197 0 0,120 1-182 0 0,177-19 1382 0 0,-21-2-1855 0 0,-180 5-2684 0 0,-111 13-833 0 0,-15 1-3470 0 0,-6 0 2743 0 0,-1 0 450 0 0</inkml:trace>
  <inkml:trace contextRef="#ctx0" brushRef="#br0" timeOffset="226.793">177 600 5681 0 0,'0'0'2165'0'0,"0"0"-1772"0"0,0 0-434 0 0,0 0 524 0 0,0 0 633 0 0,0 0 320 0 0,0 0 2 0 0,0 0-225 0 0,0 0-275 0 0,38 0-247 0 0,121-1-138 0 0,-13-9 285 0 0,372-27-68 0 0,-495 36-1509 0 0,43-3-1272 0 0,-26-5-9176 0 0,-36 9 7450 0 0</inkml:trace>
  <inkml:trace contextRef="#ctx0" brushRef="#br0" timeOffset="662.733">661 0 10034 0 0,'0'0'1332'0'0,"0"0"-263"0"0,0 0-172 0 0,0 0-101 0 0,0 0-112 0 0,0 0-145 0 0,0 0-167 0 0,0 0-24 0 0,0 0 65 0 0,0 0 96 0 0,0 0 91 0 0,0 0-29 0 0,0 0-50 0 0,19 19-37 0 0,62 57-22 0 0,-69-65-320 0 0,0-1 1 0 0,1-1 0 0 0,0 0-1 0 0,1-1 1 0 0,0 0-1 0 0,0-1 1 0 0,1-1-1 0 0,6 2-142 0 0,22 10 241 0 0,43 19 108 0 0,-41-19-291 0 0,-1 2-1 0 0,-1 1 1 0 0,-1 2-1 0 0,-1 3 1 0 0,25 19-58 0 0,-63-43-20 0 0,-1 0 1 0 0,1 0-1 0 0,-1 1 0 0 0,0-1 1 0 0,0 0-1 0 0,0 1 1 0 0,0-1-1 0 0,0 1 1 0 0,0 0-1 0 0,-1 0 1 0 0,1-1-1 0 0,-1 1 1 0 0,0 0-1 0 0,0 0 0 0 0,0 0 1 0 0,0 0-1 0 0,0 1 1 0 0,-1-1-1 0 0,1 0 1 0 0,-1 0-1 0 0,0 0 1 0 0,0 1-1 0 0,0-1 0 0 0,0 0 1 0 0,-1 0-1 0 0,1 0 1 0 0,-1 0-1 0 0,0 0 1 0 0,0 1-1 0 0,0-1 1 0 0,0-1-1 0 0,-1 1 1 0 0,1 0-1 0 0,-1 0 0 0 0,0 0 1 0 0,0-1-1 0 0,0 1 1 0 0,-2 1 19 0 0,-34 34-123 0 0,-3-2 1 0 0,-1-1-1 0 0,-1-3 1 0 0,-29 16 122 0 0,10-6-36 0 0,-153 94-582 0 0,176-100-1532 0 0,32-16-6096 0 0,7-13-1120 0 0</inkml:trace>
</inkml:ink>
</file>

<file path=ppt/ink/ink2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42.6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3969 0 0,'0'0'4098'0'0,"0"0"-2392"0"0,0 0-797 0 0,0 0 108 0 0,0 0 216 0 0,0 0 113 0 0,0 0-141 0 0,0 0-260 0 0,0 0-239 0 0,0 0-172 0 0,0 0-107 0 0,0 0-75 0 0,0 0-40 0 0,30 0-30 0 0,95 0-19 0 0,59 0 551 0 0,-115 0-3343 0 0,-71 10-9898 0 0,-1-9 7265 0 0</inkml:trace>
</inkml:ink>
</file>

<file path=ppt/ink/ink2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42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1384 0 0,'0'0'2817'0'0,"0"0"-979"0"0,0 0-61 0 0,0 0 112 0 0,0 0 11 0 0,0 0-159 0 0,0 0-273 0 0,0 0-285 0 0,0 0-306 0 0,0 0-249 0 0,36 4-182 0 0,110 10-146 0 0,-32-11-128 0 0,-57-10-1481 0 0,-15 1-6653 0 0,-28 5-1187 0 0</inkml:trace>
</inkml:ink>
</file>

<file path=ppt/ink/ink2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41.0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225 233 0 0 0,'0'0'623'0'0,"0"0"112"0"0,0 0-165 0 0,0 0-187 0 0,0 0-104 0 0,-1 2-18 0 0,-30 73 3248 0 0,-67 109-1317 0 0,16-41-1461 0 0,69-116 1929 0 0,51-101 988 0 0,60-95-2789 0 0,-40 81-739 0 0,-33 47-51 0 0,2 0 1 0 0,2 2-1 0 0,2 1 1 0 0,2 1-70 0 0,37-29 116 0 0,-68 67-141 0 0,-1 1 1 0 0,1-1 0 0 0,-1 0 0 0 0,1 0-1 0 0,-1 1 1 0 0,0-1 0 0 0,0 1 0 0 0,1-1-1 0 0,-1 1 1 0 0,0-1 0 0 0,0 1 0 0 0,-1 0 0 0 0,1 0-1 0 0,0-1 1 0 0,0 1 0 0 0,-1 0 0 0 0,1 0-1 0 0,-1 0 1 0 0,0 0 0 0 0,1 0 0 0 0,-1 0-1 0 0,0-1 1 0 0,0 1 0 0 0,0 0 0 0 0,-1 1 24 0 0,3 6 29 0 0,13 177 760 0 0,17-20-547 0 0,-26-146-234 0 0,-6-15-7 0 0,1-1-1 0 0,0 0 1 0 0,0 0-1 0 0,0 1 1 0 0,0-1 0 0 0,1 0-1 0 0,-1 0 1 0 0,1 0 0 0 0,0-1-1 0 0,0 1 1 0 0,1 0-1 0 0,-1-1 1 0 0,1 1 0 0 0,0-1-1 0 0,0 0 1 0 0,0 0-1 0 0,0 0 1 0 0,1 0-1 0 0,-1-3 53 0 0,0 0 1 0 0,1-1-1 0 0,-1 1 0 0 0,0-1 1 0 0,1 0-1 0 0,-1 0 0 0 0,0 0 1 0 0,0 0-1 0 0,0-1 0 0 0,0 0 1 0 0,0 1-1 0 0,0-1 0 0 0,-1 0 1 0 0,1 0-1 0 0,0 0 0 0 0,-1-1 0 0 0,0 1 1 0 0,1 0-1 0 0,-1-1 0 0 0,0 0 1 0 0,0 1-1 0 0,0-1 0 0 0,-1 0 1 0 0,1 0-1 0 0,-1 0 0 0 0,0 0 1 0 0,1-3-54 0 0,6-6 88 0 0,177-307 598 0 0,-69 147-617 0 0,-110 267-1069 0 0,16 89 1499 0 0,-18 29-298 0 0,-4-120-4414 0 0,0-87 1865 0 0,5 2-5841 0 0,-3-8 3519 0 0</inkml:trace>
  <inkml:trace contextRef="#ctx0" brushRef="#br0" timeOffset="614.833">1477 126 536 0 0,'0'0'1548'0'0,"0"0"-509"0"0,0 0-5 0 0,0 0 273 0 0,0 0 242 0 0,0 0 29 0 0,0 0-190 0 0,0 0-303 0 0,0 0-288 0 0,0 0-195 0 0,0 0-158 0 0,0 0-106 0 0,-3 3-79 0 0,-140 185 487 0 0,-49 36-1073 0 0,191-223 312 0 0,1 0 1 0 0,0-1-1 0 0,0 1 0 0 0,-1-1 0 0 0,1 1 1 0 0,0 0-1 0 0,0-1 0 0 0,0 1 1 0 0,0 0-1 0 0,0-1 0 0 0,0 1 0 0 0,0 0 1 0 0,0-1-1 0 0,0 1 0 0 0,0 0 1 0 0,0-1-1 0 0,0 1 0 0 0,0 0 0 0 0,0-1 1 0 0,1 1-1 0 0,-1-1 0 0 0,0 1 1 0 0,0 0-1 0 0,1-1 0 0 0,-1 1 0 0 0,0-1 1 0 0,1 1-1 0 0,-1-1 0 0 0,1 1 1 0 0,-1-1-1 0 0,1 1 0 0 0,-1-1 0 0 0,1 1 1 0 0,-1-1-1 0 0,1 0 0 0 0,-1 1 1 0 0,1-1-1 0 0,0 0 0 0 0,-1 1 0 0 0,1-1 1 0 0,-1 0-1 0 0,1 0 0 0 0,0 0 1 0 0,-1 0-1 0 0,1 0 0 0 0,0 1 0 0 0,-1-1 1 0 0,1 0-1 0 0,0 0 0 0 0,-1 0 1 0 0,1-1-1 0 0,0 1 15 0 0,38 4 158 0 0,24-4 33 0 0,-10 2-36 0 0,0-3 1 0 0,1-2 0 0 0,-1-3 0 0 0,14-4-156 0 0,45-17 532 0 0,-111 25-419 0 0,0 1 0 0 0,0-1 0 0 0,0 0 1 0 0,0 0-1 0 0,0 1 0 0 0,0-1 0 0 0,-1 0 1 0 0,1 0-1 0 0,-1 0 0 0 0,0 0 0 0 0,1 0 0 0 0,-1 0 1 0 0,0 0-1 0 0,0 0 0 0 0,0 0 0 0 0,0 0 0 0 0,-1 0 1 0 0,1 0-1 0 0,0 0 0 0 0,-1 0 0 0 0,1 1 1 0 0,-1-1-1 0 0,0 0 0 0 0,0 0 0 0 0,0 0 0 0 0,0 1 1 0 0,0-1-1 0 0,-1-1-113 0 0,-112-187 825 0 0,20 45-2756 0 0,86 137 803 0 0,6 6-1766 0 0,1 1-3565 0 0,1 1 214 0 0</inkml:trace>
  <inkml:trace contextRef="#ctx0" brushRef="#br0" timeOffset="1076.307">2175 1 5873 0 0,'0'0'1749'0'0,"0"0"-501"0"0,0 0-116 0 0,0 0 119 0 0,0 0 116 0 0,0 0-80 0 0,0 0-272 0 0,0 0-370 0 0,0 0-325 0 0,0 0-136 0 0,0 0 7 0 0,0 0 57 0 0,0 0 54 0 0,0 9 2 0 0,-15 129 575 0 0,-72 130-522 0 0,82-190-358 0 0,6-75 21 0 0,1 0 0 0 0,0 0 0 0 0,0 0 0 0 0,1 0 0 0 0,-1 0 0 0 0,1 0 0 0 0,-1-1 0 0 0,1 1 0 0 0,0-1 0 0 0,0 0 1 0 0,0 0-1 0 0,0 0 0 0 0,0 0 0 0 0,0 0 0 0 0,1-1 0 0 0,-1 1 0 0 0,1-1 0 0 0,-1 0 0 0 0,1 0 0 0 0,-1 0 0 0 0,1 0 0 0 0,0-1 1 0 0,-1 0-1 0 0,1 0 0 0 0,0 0 0 0 0,-1 0 0 0 0,1 0 0 0 0,0-1 0 0 0,-1 1 0 0 0,1-1 0 0 0,0 0 0 0 0,1-1-20 0 0,10 2 51 0 0,96-26 473 0 0,-108 25-550 0 0,20-16-1213 0 0,-28-6-5532 0 0,1 17 1639 0 0,-1 5-1268 0 0</inkml:trace>
  <inkml:trace contextRef="#ctx0" brushRef="#br0" timeOffset="1320.251">1886 200 2393 0 0,'0'0'1069'0'0,"0"0"45"0"0,0 0 254 0 0,0 0 219 0 0,0 0 56 0 0,0 0-84 0 0,0 0-103 0 0,0 0-165 0 0,0 0-203 0 0,0 0-207 0 0,35 3-200 0 0,111 12-163 0 0,-18-11 219 0 0,4-15-1696 0 0,-89 4-2220 0 0,-1-1-3663 0 0,-25 4 437 0 0</inkml:trace>
</inkml:ink>
</file>

<file path=ppt/ink/ink2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2:07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16 2136 0 0,'0'0'1769'0'0,"0"0"-732"0"0,0 0-94 0 0,0 0 308 0 0,0 0 187 0 0,0 0-27 0 0,0 0-222 0 0,0 0-264 0 0,0 0-116 0 0,0 0-2 0 0,0 0 32 0 0,0 0-18 0 0,0 0-105 0 0,4 7-131 0 0,25 82 1206 0 0,-46 95-1426 0 0,-28-45-2275 0 0,43-131 2179 0 0,10-5-16310 0 0,-5-6 14891 0 0</inkml:trace>
  <inkml:trace contextRef="#ctx0" brushRef="#br0" timeOffset="248.781">17 1 2673 0 0,'0'0'249'0'0,"0"0"-185"0"0,0 0 353 0 0,0 0 713 0 0,0 0 272 0 0,0 0 37 0 0,0 0-76 0 0,0 0-181 0 0,0 0-208 0 0,0 0-217 0 0,0 0-195 0 0,35 4-173 0 0,112 10-117 0 0,-21-10 78 0 0,-25-4-1396 0 0,-57 0-8168 0 0,-42 0 6251 0 0</inkml:trace>
  <inkml:trace contextRef="#ctx0" brushRef="#br0" timeOffset="481.359">133 236 5249 0 0,'0'0'760'0'0,"0"0"-166"0"0,0 0 210 0 0,0 0 231 0 0,0 0 134 0 0,0 0 20 0 0,0 0-66 0 0,0 0-142 0 0,0 0-189 0 0,0 0-169 0 0,0 0-156 0 0,0 0-110 0 0,32 10-77 0 0,100 30-64 0 0,-48-31 67 0 0,-10-20-1489 0 0,-37 5-5503 0 0,-26 5-1298 0 0</inkml:trace>
</inkml:ink>
</file>

<file path=ppt/ink/ink2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48.1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306 575 0 0 0,'0'0'629'0'0,"0"0"558"0"0,0 0 239 0 0,0 0 40 0 0,0 0-106 0 0,0 0-161 0 0,0 0-142 0 0,0 0-111 0 0,0 0-51 0 0,0 0-74 0 0,-12-2-86 0 0,-39-7-69 0 0,19 24 466 0 0,12 5-831 0 0,1 2 0 0 0,1 0 0 0 0,1 1 0 0 0,1 0 0 0 0,1 2 1 0 0,1 0-1 0 0,1 0 0 0 0,2 1 0 0 0,0 1 0 0 0,2 0 0 0 0,0 0 0 0 0,2 1 0 0 0,2 0 0 0 0,-1 8-301 0 0,-3 23 298 0 0,3 2 0 0 0,2-1 0 0 0,3 1-1 0 0,3 2-297 0 0,-1-41 108 0 0,1 0 0 0 0,1 0-1 0 0,2 0 1 0 0,0 0-1 0 0,1 0 1 0 0,1-1 0 0 0,1 0-1 0 0,1-1 1 0 0,0 0-1 0 0,2 0 1 0 0,0-1 0 0 0,1 0-1 0 0,1-1 1 0 0,1-1-1 0 0,1 0 1 0 0,0-1 0 0 0,1 0-1 0 0,1-1 1 0 0,17 12-108 0 0,-13-23-1828 0 0,-17-18-8695 0 0,-4 9 1904 0 0</inkml:trace>
  <inkml:trace contextRef="#ctx0" brushRef="#br0" timeOffset="244.201">643 730 7050 0 0,'0'0'308'0'0,"0"0"-72"0"0,0 0 362 0 0,0 0 561 0 0,0 0 296 0 0,0 0 34 0 0,0 0-158 0 0,0 0-273 0 0,-2 34-271 0 0,-4 106-217 0 0,3 160-285 0 0,4-282-147 0 0,-1-10-2531 0 0,1 0-8073 0 0,-1-8 6861 0 0</inkml:trace>
  <inkml:trace contextRef="#ctx0" brushRef="#br0" timeOffset="756.6">569 642 0 0 0,'0'0'951'0'0,"0"0"-456"0"0,0 0-89 0 0,0 0 175 0 0,0 0 180 0 0,0 0 107 0 0,0 0 31 0 0,0 0-31 0 0,0 0-22 0 0,0 0-5 0 0,0 0-15 0 0,0 0 9 0 0,0 0 7 0 0,24-7 45 0 0,112-34 986 0 0,-110 34-1019 0 0,1 0 0 0 0,-1 1 0 0 0,1 2 0 0 0,0 1 0 0 0,27 0-854 0 0,-52 4 15 0 0,1 1 1 0 0,0-1-1 0 0,-1 0 0 0 0,0 1 0 0 0,1-1 1 0 0,-1 1-1 0 0,0 0 0 0 0,0 0 0 0 0,0 0 1 0 0,0 0-1 0 0,0 0 0 0 0,0 0 1 0 0,0 1-1 0 0,-1-1 0 0 0,1 0 0 0 0,-1 1 1 0 0,0 0-1 0 0,0-1 0 0 0,0 1 0 0 0,0-1 1 0 0,0 1-1 0 0,0 0 0 0 0,-1 0 1 0 0,0 0-1 0 0,1-1 0 0 0,-1 1 0 0 0,0 0 1 0 0,0 0-1 0 0,0 0 0 0 0,-1 0 0 0 0,1-1 1 0 0,-1 1-1 0 0,0 0 0 0 0,1 0 1 0 0,-1-1-1 0 0,0 1 0 0 0,-1 0 0 0 0,1-1 1 0 0,0 1-1 0 0,-1-1 0 0 0,1 0 0 0 0,-3 2-15 0 0,-13 19 17 0 0,-2-1 0 0 0,-1-1 0 0 0,0-1 0 0 0,-2-1 0 0 0,0-1-1 0 0,-1 0 1 0 0,-1-2 0 0 0,-1 0-17 0 0,65 26-489 0 0,44 50 1517 0 0,-34-56-465 0 0,-39-32-1844 0 0,-6-3-2150 0 0,-2-3-4301 0 0,0-1 1249 0 0</inkml:trace>
  <inkml:trace contextRef="#ctx0" brushRef="#br0" timeOffset="1011.343">1189 848 4569 0 0,'0'0'576'0'0,"0"0"-21"0"0,0 0 460 0 0,0 0 382 0 0,0 0 101 0 0,0 0-124 0 0,0 0-261 0 0,0 0-357 0 0,0 0-318 0 0,0 0-238 0 0,2 34-145 0 0,6 104-75 0 0,-8-66-267 0 0,7-22-4127 0 0,-2-43-1710 0 0,-4-6 3423 0 0</inkml:trace>
  <inkml:trace contextRef="#ctx0" brushRef="#br0" timeOffset="1462.983">1184 800 2312 0 0,'0'0'870'0'0,"0"0"-82"0"0,0 0 108 0 0,0 0 178 0 0,0 0 94 0 0,0 0-58 0 0,0 0-137 0 0,0 0-145 0 0,0 0-90 0 0,0 0-39 0 0,0 0-15 0 0,0 0-4 0 0,0 0-37 0 0,30-3-70 0 0,93-9-86 0 0,-57 8 408 0 0,-65 4-882 0 0,0 0 0 0 0,0 0 1 0 0,0 0-1 0 0,-1 0 0 0 0,1 0 0 0 0,0 0 1 0 0,0 0-1 0 0,0 0 0 0 0,0 0 0 0 0,-1 0 1 0 0,1 0-1 0 0,0 0 0 0 0,0 1 0 0 0,0-1 0 0 0,-1 0 1 0 0,1 1-1 0 0,0-1 0 0 0,0 0 0 0 0,-1 1 1 0 0,1-1-1 0 0,0 1 0 0 0,-1-1 0 0 0,1 1 1 0 0,0 0-1 0 0,-1-1 0 0 0,1 1 0 0 0,-1 0 0 0 0,1-1 1 0 0,-1 1-1 0 0,1 0 0 0 0,-1-1 0 0 0,0 1 1 0 0,1 0-1 0 0,-1 0 0 0 0,0 0 0 0 0,1-1 1 0 0,-1 1-1 0 0,0 0 0 0 0,0 0 0 0 0,0 0 0 0 0,0-1 1 0 0,0 1-1 0 0,0 0 0 0 0,0 0 0 0 0,0 0 1 0 0,0 0-1 0 0,0 0 0 0 0,-1-1 0 0 0,1 1 1 0 0,0 0-1 0 0,0 0 0 0 0,-1-1 0 0 0,1 1 0 0 0,-1 0 1 0 0,1 0-1 0 0,-1-1 0 0 0,1 1 0 0 0,-1 0-13 0 0,-31 47 346 0 0,27-42-367 0 0,-91 92 4 0 0,95-97 7 0 0,0 0 0 0 0,1 0 0 0 0,-1 0 1 0 0,0 0-1 0 0,1 0 0 0 0,-1 0 0 0 0,1 0 0 0 0,-1 1 1 0 0,1-1-1 0 0,0 0 0 0 0,-1 0 0 0 0,1 0 0 0 0,0 1 0 0 0,0-1 1 0 0,0 0-1 0 0,0 0 0 0 0,0 1 0 0 0,0-1 0 0 0,0 0 1 0 0,1 0-1 0 0,-1 0 0 0 0,0 1 0 0 0,0-1 0 0 0,1 0 0 0 0,-1 0 1 0 0,1 0-1 0 0,0 0 0 0 0,-1 0 0 0 0,1 0 0 0 0,0 0 1 0 0,-1 0-1 0 0,1 0 0 0 0,0 0 0 0 0,0 0 0 0 0,0 0 0 0 0,0 0 1 0 0,0-1-1 0 0,0 1 0 0 0,0 0 0 0 0,0-1 0 0 0,0 1 1 0 0,0-1-1 0 0,0 1 0 0 0,0-1 10 0 0,58 20 133 0 0,-52-18-125 0 0,64 28 87 0 0,-70-28-62 0 0,0 1 1 0 0,-1-1-1 0 0,0 0 0 0 0,1 1 1 0 0,-1-1-1 0 0,0 1 0 0 0,0-1 1 0 0,0 0-1 0 0,0 1 1 0 0,-1-1-1 0 0,1 0 0 0 0,-1 1 1 0 0,1-1-1 0 0,-1 0 0 0 0,0 1 1 0 0,0-1-1 0 0,0 0 0 0 0,0 0 1 0 0,0 0-1 0 0,-1 0 1 0 0,1 0-1 0 0,0 0 0 0 0,-1 0 1 0 0,0 0-1 0 0,1-1 0 0 0,-1 1 1 0 0,0 0-34 0 0,-7 9-22 0 0,-8 8-830 0 0,2-8-3079 0 0,5-3-3562 0 0,6-5 2593 0 0</inkml:trace>
  <inkml:trace contextRef="#ctx0" brushRef="#br0" timeOffset="1776.601">538 1275 4081 0 0,'0'0'1775'0'0,"0"0"32"0"0,0 0 159 0 0,0 0 43 0 0,0 0-175 0 0,0 0-247 0 0,0 0-249 0 0,32 1-267 0 0,102 4-236 0 0,50-6 298 0 0,1-7 1 0 0,176-33-1134 0 0,-217 23-702 0 0,-51 9-1698 0 0,-31 6-7302 0 0,-51 3 1936 0 0</inkml:trace>
  <inkml:trace contextRef="#ctx0" brushRef="#br0" timeOffset="2093.433">991 1492 3473 0 0,'0'0'2816'0'0,"0"0"-1695"0"0,0 0-472 0 0,0 0 314 0 0,0 0 283 0 0,0 0 26 0 0,0 0-165 0 0,0 0-264 0 0,0 0-299 0 0,0 0-179 0 0,0 0-120 0 0,3 32-82 0 0,9 99-44 0 0,-2 23-1114 0 0,-9-118-3277 0 0,-7-13-3276 0 0,4-16 5437 0 0</inkml:trace>
  <inkml:trace contextRef="#ctx0" brushRef="#br0" timeOffset="2570.32">913 1499 616 0 0,'0'0'1116'0'0,"0"0"-30"0"0,0 0 93 0 0,0 0 176 0 0,0 0 98 0 0,0 0 25 0 0,0 0-48 0 0,0 0-138 0 0,34-13-180 0 0,105-41-206 0 0,-54 37 414 0 0,-71 16-1065 0 0,-5 0-150 0 0,0 0 0 0 0,0 0 0 0 0,0 0 0 0 0,0 1 1 0 0,0 1-1 0 0,0-1 0 0 0,-1 1 0 0 0,1 1 0 0 0,0 0 0 0 0,0 0 0 0 0,-1 1 0 0 0,0 0 0 0 0,1 0 0 0 0,-1 1 0 0 0,4 2-105 0 0,-11-4 20 0 0,0 0 0 0 0,0 0-1 0 0,-1 0 1 0 0,1 0 0 0 0,-1 0-1 0 0,1 1 1 0 0,-1-1 0 0 0,0 0 0 0 0,0 0-1 0 0,0 0 1 0 0,0 0 0 0 0,0 0 0 0 0,0 0-1 0 0,-1 0 1 0 0,1 0 0 0 0,-1 0 0 0 0,1 0-1 0 0,-1 0 1 0 0,0 0 0 0 0,0 0-1 0 0,0 0 1 0 0,0 0 0 0 0,0 0 0 0 0,0-1-1 0 0,0 1 1 0 0,-1 0 0 0 0,1-1 0 0 0,-1 1-1 0 0,0 0-19 0 0,-136 99-705 0 0,98-77 410 0 0,-32 28-113 0 0,72-49 418 0 0,0 0 1 0 0,0 0-1 0 0,0 0 1 0 0,0 0-1 0 0,0 0 0 0 0,1 0 1 0 0,0 0-1 0 0,-1 0 0 0 0,1 0 1 0 0,0 0-1 0 0,0 0 1 0 0,0-1-1 0 0,1 1 0 0 0,-1 0 1 0 0,1-1-1 0 0,-1 1 1 0 0,1-1-1 0 0,0 1 0 0 0,0-1 1 0 0,0 0-1 0 0,0 0 1 0 0,1 0-1 0 0,-1 0 0 0 0,1 0 1 0 0,-1 0-1 0 0,1-1 1 0 0,-1 1-1 0 0,1-1 0 0 0,0 0 1 0 0,0 0-1 0 0,-1 0 1 0 0,1 0-1 0 0,0 0 0 0 0,1-1-10 0 0,113 51 1087 0 0,-101-48-1879 0 0,-11-2-2288 0 0,1-1-3838 0 0,-5 0 930 0 0</inkml:trace>
  <inkml:trace contextRef="#ctx0" brushRef="#br0" timeOffset="3154.501">1499 1650 7426 0 0,'0'0'1551'0'0,"0"0"-343"0"0,0 0-3 0 0,0 0 125 0 0,0 0-26 0 0,0 0-226 0 0,0 0-295 0 0,0 0-246 0 0,0 0-210 0 0,0 0-140 0 0,0 0-82 0 0,0 0-58 0 0,-18 34-33 0 0,-57 102-28 0 0,5-19-309 0 0,38-58-364 0 0,32-59 598 0 0,0 0-22 0 0,0 0 10 0 0,0 0 33 0 0,0 0 48 0 0,0 0 37 0 0,11-18 186 0 0,148-195 818 0 0,-137 188-974 0 0,-13 13-34 0 0,0 0 1 0 0,1 1-1 0 0,0 0 0 0 0,1 1 1 0 0,0 0-1 0 0,1 0 0 0 0,0 1 1 0 0,0 1-1 0 0,1 0 0 0 0,0 1 1 0 0,0 0-1 0 0,12-4-13 0 0,-24 12 5 0 0,1 0 0 0 0,0 0 0 0 0,-1 0 0 0 0,1 1 0 0 0,-1-1 0 0 0,0 0 0 0 0,1 1 0 0 0,-1-1 0 0 0,0 1 0 0 0,0-1 0 0 0,0 1 0 0 0,0-1 0 0 0,0 1 0 0 0,0 0 0 0 0,0 0 0 0 0,-1-1 0 0 0,1 1 1 0 0,-1 0-1 0 0,1 0 0 0 0,-1 0 0 0 0,1 0 0 0 0,-1 0 0 0 0,0-1 0 0 0,0 1 0 0 0,0 0 0 0 0,0 0 0 0 0,-1 0 0 0 0,1 0 0 0 0,0 0 0 0 0,-1 0 0 0 0,1-1 0 0 0,-1 1 0 0 0,0 0 0 0 0,0 0-5 0 0,1 10 6 0 0,-1 9 7 0 0,0-14-12 0 0,1 0 1 0 0,0 0 0 0 0,0-1-1 0 0,0 1 1 0 0,0 0 0 0 0,1 0 0 0 0,0 0-1 0 0,1-1 1 0 0,0 1 0 0 0,0 0-1 0 0,0-1 1 0 0,1 1 0 0 0,0-1 0 0 0,0 0-1 0 0,0 0 1 0 0,1 0 0 0 0,1 0-2 0 0,42 49-391 0 0,-44-55 722 0 0,-2 0-3115 0 0,0 1-7076 0 0,-1-1 5208 0 0</inkml:trace>
  <inkml:trace contextRef="#ctx0" brushRef="#br0" timeOffset="3415.758">1423 1794 3425 0 0,'0'0'2230'0'0,"0"0"-997"0"0,0 0-155 0 0,0 0 313 0 0,0 0 188 0 0,0 0-62 0 0,0 0-140 0 0,0 0-221 0 0,0 0-277 0 0,34-2-258 0 0,107-6-217 0 0,32-11-685 0 0,-141 13-1513 0 0,3 0-5549 0 0,-21 3-129 0 0</inkml:trace>
  <inkml:trace contextRef="#ctx0" brushRef="#br0" timeOffset="5479.816">1399 1139 0 0 0,'0'0'69'0'0,"0"0"241"0"0,-2-1 3869 0 0,-10-1-3148 0 0,-101 12 3428 0 0,86-10-5232 0 0,27-3-2054 0 0,0 2-276 0 0,0-2-242 0 0</inkml:trace>
  <inkml:trace contextRef="#ctx0" brushRef="#br0" timeOffset="6158.505">1955 457 0 0 0,'0'0'780'0'0,"0"0"334"0"0,0 0 57 0 0,0 0-88 0 0,0 0-107 0 0,0 0-57 0 0,0 0-73 0 0,0 0-53 0 0,0 0-44 0 0,0 0-11 0 0,16 1 35 0 0,47 3 67 0 0,-61-3-744 0 0,0-1 0 0 0,1 1-1 0 0,-1-1 1 0 0,0 1 0 0 0,0 0-1 0 0,0 0 1 0 0,0 0 0 0 0,0 0-1 0 0,0 0 1 0 0,0 0 0 0 0,0 0 0 0 0,0 1-1 0 0,-1-1 1 0 0,1 1 0 0 0,0-1-1 0 0,-1 1 1 0 0,1 0 0 0 0,-1 0-1 0 0,0 0 1 0 0,0-1 0 0 0,1 1-1 0 0,-1 1 1 0 0,0-1 0 0 0,-1 0-96 0 0,6 8 471 0 0,17 28 176 0 0,-1 2 1 0 0,-2 0-1 0 0,-2 2 0 0 0,-2-1 1 0 0,-2 2-1 0 0,2 14-647 0 0,-1-2 65 0 0,-2 1 0 0 0,-3 0 0 0 0,-2 0 0 0 0,-2 1 0 0 0,-3 0 0 0 0,-2 0 0 0 0,-6 36-65 0 0,2-72-128 0 0,-1 0 0 0 0,0 0 0 0 0,-2-1-1 0 0,-1 0 1 0 0,0 0 0 0 0,-1 0 0 0 0,-1-1 0 0 0,-1 0-1 0 0,-1-1 1 0 0,-1 0 0 0 0,0 0 0 0 0,-1-2-1 0 0,-1 1 1 0 0,0-2 0 0 0,-13 11 128 0 0,14-14-677 0 0,-46 40-325 0 0,15-24-7628 0 0,38-25 2973 0 0</inkml:trace>
  <inkml:trace contextRef="#ctx0" brushRef="#br0" timeOffset="6845.192">2292 520 392 0 0,'0'0'1936'0'0,"0"0"-433"0"0,0 0-176 0 0,0 0-14 0 0,0 0 48 0 0,0 0 4 0 0,0 0-48 0 0,0 0-122 0 0,0 0-125 0 0,0 0-106 0 0,0 0-103 0 0,0 0-59 0 0,0 0-69 0 0,27-5-52 0 0,82-18-53 0 0,29 14 1510 0 0,-136 9-2114 0 0,1 0 0 0 0,-1-1 0 0 0,1 1 0 0 0,-1 0 0 0 0,0 0 0 0 0,1 1 0 0 0,-1-1 0 0 0,0 0 0 0 0,1 1 0 0 0,-1 0 0 0 0,0-1 0 0 0,0 1 0 0 0,0 0 0 0 0,1 0 0 0 0,-1 0 0 0 0,0 0 0 0 0,0 1 0 0 0,0-1 0 0 0,-1 1 0 0 0,1-1 0 0 0,0 1 0 0 0,0-1 0 0 0,-1 1 0 0 0,1 0 0 0 0,-1 0 0 0 0,0 0 0 0 0,1 0 0 0 0,-1 0 0 0 0,0 0 0 0 0,0 0 0 0 0,0 0 0 0 0,-1 1 0 0 0,1-1 0 0 0,0 0 0 0 0,-1 0 0 0 0,1 1 0 0 0,-1-1 0 0 0,0 0 0 0 0,0 1 0 0 0,0-1 0 0 0,0 0 0 0 0,0 1 0 0 0,-1-1 0 0 0,1 0 0 0 0,-1 1 0 0 0,1-1 0 0 0,-1 0 0 0 0,0 0 0 0 0,0 1 0 0 0,0-1-24 0 0,-129 163 565 0 0,128-162-558 0 0,1-1 0 0 0,-1 0 0 0 0,1 1 0 0 0,0-1-1 0 0,0 1 1 0 0,0 0 0 0 0,0-1 0 0 0,0 1 0 0 0,1 0-1 0 0,-1-1 1 0 0,1 1 0 0 0,0 0 0 0 0,0 0 0 0 0,0 0 0 0 0,0-1-1 0 0,0 1 1 0 0,0 0 0 0 0,1 0 0 0 0,-1-1 0 0 0,1 1 0 0 0,0 0-1 0 0,0-1 1 0 0,0 1 0 0 0,0-1 0 0 0,1 1 0 0 0,-1-1-1 0 0,0 1 1 0 0,1-1 0 0 0,0 0 0 0 0,0 0 0 0 0,-1 0 0 0 0,1 0-1 0 0,1 0 1 0 0,-1 0 0 0 0,0 0 0 0 0,0-1 0 0 0,1 1 0 0 0,-1-1-1 0 0,0 0 1 0 0,1 0 0 0 0,0 1 0 0 0,-1-2 0 0 0,2 2-7 0 0,5 0 103 0 0,0 0 1 0 0,-1-1 0 0 0,1 0 0 0 0,0 0 0 0 0,0-1-1 0 0,0 0 1 0 0,-1 0 0 0 0,1-1 0 0 0,0 0-1 0 0,0-1 1 0 0,-1 0 0 0 0,1 0 0 0 0,-1-1 0 0 0,1 0-104 0 0,44-18-6138 0 0,-30 12-104 0 0,-14 5-4476 0 0</inkml:trace>
  <inkml:trace contextRef="#ctx0" brushRef="#br0" timeOffset="8843.214">2913 1142 1312 0 0,'0'0'946'0'0,"0"0"-117"0"0,0 0 12 0 0,0 0 75 0 0,0 0 55 0 0,0 0-30 0 0,0 0-154 0 0,0 0-168 0 0,0 0-26 0 0,0 0 67 0 0,0 0 151 0 0,0 0 127 0 0,9 2 21 0 0,57 1 1395 0 0,1-2 1 0 0,0-3 0 0 0,42-7-2355 0 0,-32 3 464 0 0,48-5 116 0 0,-117 5-2099 0 0,-7 5-2987 0 0,0 1-3796 0 0,-1 0 2398 0 0</inkml:trace>
  <inkml:trace contextRef="#ctx0" brushRef="#br0" timeOffset="9249.333">3167 914 1248 0 0,'0'0'1838'0'0,"0"0"-1118"0"0,0 0-276 0 0,0 0 360 0 0,0 0 478 0 0,0 0 337 0 0,0 0 23 0 0,0 0-231 0 0,0 0-294 0 0,0 0-258 0 0,0 0-176 0 0,0 0-138 0 0,0 0-91 0 0,-2 33-67 0 0,-6 105-75 0 0,15 13 417 0 0,0-110-673 0 0,10 25-85 0 0,-2-13-5066 0 0,-15-46-2608 0 0,0-6 4380 0 0</inkml:trace>
  <inkml:trace contextRef="#ctx0" brushRef="#br0" timeOffset="9745.139">4096 778 0 0 0,'0'0'1127'0'0,"0"0"325"0"0,0 0 147 0 0,0 0 120 0 0,0 0 51 0 0,0 0-62 0 0,0 0-235 0 0,0 0-346 0 0,0 0-374 0 0,0 0-257 0 0,0 0-122 0 0,0 0-22 0 0,-2 10 68 0 0,-11 142 1827 0 0,8 205-1011 0 0,-10-304-2049 0 0,-3-23-4538 0 0,7-22-4098 0 0,11-7 7209 0 0</inkml:trace>
  <inkml:trace contextRef="#ctx0" brushRef="#br0" timeOffset="10081.131">3710 752 2072 0 0,'0'0'659'0'0,"0"0"-248"0"0,0 0-42 0 0,0 0 160 0 0,0 0 227 0 0,0 0 261 0 0,0 0 266 0 0,0 0 123 0 0,0 0 50 0 0,0 0-76 0 0,0 0-199 0 0,0 0-169 0 0,20 2-92 0 0,146 14 1595 0 0,-31-22-1163 0 0,-1-6 0 0 0,15-8-1352 0 0,-49 7 148 0 0,11 2-942 0 0,-110 11 676 0 0,0 0 0 0 0,0 0 1 0 0,0 1-1 0 0,0-1 0 0 0,-1 0 0 0 0,1 1 0 0 0,0-1 1 0 0,0 1-1 0 0,0-1 0 0 0,-1 1 0 0 0,1-1 0 0 0,0 1 1 0 0,-1 0-1 0 0,1-1 0 0 0,0 1 0 0 0,-1 0 0 0 0,1-1 1 0 0,-1 1-1 0 0,1 0 0 0 0,-1 0 0 0 0,1 0 0 0 0,-1-1 1 0 0,0 1-1 0 0,1 0 0 0 0,-1 0 0 0 0,0 0 0 0 0,0 0 0 0 0,1 0 1 0 0,-1 0-1 0 0,0-1 0 0 0,0 1 0 0 0,0 0 0 0 0,0 0 1 0 0,0 0-1 0 0,-1 0 0 0 0,1 0 0 0 0,0 0 0 0 0,0 0 1 0 0,0 0-1 0 0,-1-1 0 0 0,1 1 0 0 0,-1 0 0 0 0,1 0 1 0 0,0 0-1 0 0,-1-1 0 0 0,1 1 0 0 0,-1 0 0 0 0,0 0 118 0 0,-12 26-8040 0 0,7-16 2711 0 0</inkml:trace>
  <inkml:trace contextRef="#ctx0" brushRef="#br0" timeOffset="10342.442">3770 1455 3601 0 0,'0'0'1660'0'0,"0"0"-622"0"0,0 0 146 0 0,0 0 323 0 0,0 0 155 0 0,0 0-58 0 0,0 0-144 0 0,0 0-157 0 0,33 4-216 0 0,102 11-201 0 0,36-12 1073 0 0,70-28-2238 0 0,-193 13-2007 0 0,-18 0-2367 0 0,-15 7 208 0 0,-3 0-2843 0 0</inkml:trace>
  <inkml:trace contextRef="#ctx0" brushRef="#br0" timeOffset="10609.68">4669 1194 6985 0 0,'0'0'1495'0'0,"0"0"-109"0"0,0 0 86 0 0,0 0 125 0 0,0 0-4 0 0,0 0-219 0 0,0 0-311 0 0,0 0-310 0 0,0 0-231 0 0,1 33-170 0 0,6 103-116 0 0,9-15 1290 0 0,-10-84-3565 0 0,-3 8-9272 0 0,-3-42 4307 0 0</inkml:trace>
  <inkml:trace contextRef="#ctx0" brushRef="#br0" timeOffset="11062.374">4595 1157 3185 0 0,'0'0'1219'0'0,"0"0"-363"0"0,0 0 21 0 0,0 0 325 0 0,0 0 162 0 0,0 0-44 0 0,0 0-145 0 0,0 0-160 0 0,0 0-129 0 0,0 0-103 0 0,34-1-102 0 0,105-4-94 0 0,11 4 1332 0 0,-149 1-1902 0 0,0-1 1 0 0,0 1-1 0 0,0 0 0 0 0,0 0 1 0 0,0 0-1 0 0,0 1 1 0 0,0-1-1 0 0,0 0 0 0 0,0 0 1 0 0,0 0-1 0 0,0 1 1 0 0,0-1-1 0 0,0 1 0 0 0,0-1 1 0 0,0 1-1 0 0,0-1 0 0 0,0 1 1 0 0,-1-1-1 0 0,1 1 1 0 0,0 0-1 0 0,0-1 0 0 0,-1 1 1 0 0,1 0-1 0 0,0 0 0 0 0,-1-1 1 0 0,1 1-1 0 0,-1 0 1 0 0,1 0-1 0 0,-1 0 0 0 0,1 0 1 0 0,-1 0-1 0 0,0 0 0 0 0,1 0 1 0 0,-1 0-1 0 0,0 0 1 0 0,0 0-1 0 0,0 0 0 0 0,0 0 1 0 0,0 0-1 0 0,0 0 0 0 0,0 0 1 0 0,0 0-1 0 0,0 0 1 0 0,0 0-1 0 0,0 0 0 0 0,-1 0 1 0 0,1 0-1 0 0,0 0 1 0 0,-1 0-1 0 0,1 0 0 0 0,-1-1 1 0 0,1 1-1 0 0,-1 0 0 0 0,0 0 1 0 0,1 0-1 0 0,-1 0 1 0 0,0-1-1 0 0,1 1 0 0 0,-1 0 1 0 0,0-1-1 0 0,0 1 0 0 0,0-1 1 0 0,1 1-1 0 0,-1-1 1 0 0,0 1-18 0 0,-133 102-211 0 0,132-102 175 0 0,-1 1 1 0 0,1-1 0 0 0,0 1-1 0 0,0-1 1 0 0,0 1 0 0 0,0 0-1 0 0,0 0 1 0 0,1 0 0 0 0,-1 0-1 0 0,1 0 1 0 0,-1 0 0 0 0,1 1-1 0 0,-1-1 1 0 0,1 0-1 0 0,0 1 1 0 0,0-1 0 0 0,1 1-1 0 0,-1-1 1 0 0,0 1 0 0 0,1 0-1 0 0,-1-1 1 0 0,1 1 0 0 0,0 0-1 0 0,0-1 1 0 0,0 1 0 0 0,0-1-1 0 0,1 1 1 0 0,-1 0-1 0 0,1-1 1 0 0,-1 1 0 0 0,1-1-1 0 0,0 1 1 0 0,0-1 0 0 0,0 1-1 0 0,0-1 1 0 0,1 0 0 0 0,-1 1-1 0 0,0-1 1 0 0,1 0 35 0 0,151 54-635 0 0,-151-56 665 0 0,0 1-1 0 0,0-1 1 0 0,0 1-1 0 0,1 0 1 0 0,-1-1 0 0 0,0 1-1 0 0,0 0 1 0 0,0 0-1 0 0,0 0 1 0 0,0 0 0 0 0,0 1-1 0 0,-1-1 1 0 0,1 0-1 0 0,0 1 1 0 0,-1-1 0 0 0,1 1-1 0 0,-1 0 1 0 0,1 0-1 0 0,-1-1 1 0 0,0 1 0 0 0,0 0-1 0 0,0 0 1 0 0,0 0-1 0 0,0 0 1 0 0,0 0 0 0 0,0 1-1 0 0,-1-1 1 0 0,1 0-1 0 0,-1 0 1 0 0,1 0 0 0 0,-1 1-1 0 0,0-1 1 0 0,0 0-1 0 0,0 0 1 0 0,0 0-1 0 0,-1 1 1 0 0,1-1 0 0 0,0 0-1 0 0,-1 0 1 0 0,0 0-1 0 0,1 1 1 0 0,-1-1 0 0 0,0 0-1 0 0,0 0 1 0 0,0 0-1 0 0,0-1 1 0 0,-1 2-30 0 0,-8 7 66 0 0,0-1 1 0 0,0 1-1 0 0,-1-2 0 0 0,0 1 1 0 0,-1-2-1 0 0,0 1 1 0 0,0-2-1 0 0,-1 0 0 0 0,-4 2-66 0 0,-2 1-23 0 0,-50 9-870 0 0,46-17-1999 0 0,0 0-3666 0 0,16-1-1038 0 0</inkml:trace>
  <inkml:trace contextRef="#ctx0" brushRef="#br0" timeOffset="12739.204">3772 446 1480 0 0,'0'0'707'0'0,"0"0"-201"0"0,0 0-118 0 0,0 0 68 0 0,0 0 299 0 0,0 0 367 0 0,0 0 285 0 0,0 0 179 0 0,0 0-32 0 0,0 0-141 0 0,0 0-176 0 0,0 0-222 0 0,33 1-205 0 0,104 1-168 0 0,113-24 1264 0 0,-67-2-1663 0 0,-103 13-2145 0 0,-1 0-4117 0 0,-51 10-3287 0 0</inkml:trace>
  <inkml:trace contextRef="#ctx0" brushRef="#br0" timeOffset="15706.376">5171 1 1280 0 0,'0'0'644'0'0,"0"0"-161"0"0,0 0-105 0 0,0 0-18 0 0,0 0-18 0 0,0 0-88 0 0,0 0-98 0 0,0 0 7 0 0,0 0 150 0 0,0 0 236 0 0,0 0 184 0 0,0 0 35 0 0,12 4-83 0 0,87 26 1054 0 0,81 11 2053 0 0,-177-39-3663 0 0,-1 0-1 0 0,1 0 1 0 0,0 0 0 0 0,-1 0 0 0 0,1 1 0 0 0,-1 0 0 0 0,1-1 0 0 0,-1 1-1 0 0,0 0 1 0 0,0 0 0 0 0,-1 0 0 0 0,1 0 0 0 0,-1 0 0 0 0,1 0 0 0 0,-1 1 0 0 0,0-1-1 0 0,0 0 1 0 0,0 1 0 0 0,-1-1 0 0 0,1 1 0 0 0,-1-1 0 0 0,0 1 0 0 0,0-1-1 0 0,0 1 1 0 0,0-1 0 0 0,-1 1 0 0 0,1-1 0 0 0,-1 1 0 0 0,0-1 0 0 0,-1 3-129 0 0,0 22 340 0 0,19 410 1920 0 0,17-28-1767 0 0,-16 44-493 0 0,-18-270 97 0 0,0-184-76 0 0,0 0 38 0 0,0 0 29 0 0,0 0 44 0 0,0 0 8 0 0,0 0 9 0 0,0 0 1 0 0,0 0-12 0 0,0 0-7 0 0,0 0-24 0 0,0 0-21 0 0,0 0-19 0 0,0 0-12 0 0,0 0-15 0 0,0 0-12 0 0,0 0-4 0 0,0 1-24 0 0,-1 1 38 0 0,0-1 0 0 0,0 1 0 0 0,0 0 0 0 0,0-1 0 0 0,0 1 0 0 0,0-1 0 0 0,0 1 0 0 0,0-1 0 0 0,0 1 0 0 0,-1-1 1 0 0,1 0-1 0 0,-1 1 0 0 0,1-1 0 0 0,-1 0 0 0 0,1 0 0 0 0,-1 0 0 0 0,0 0 0 0 0,1-1 0 0 0,-1 1 0 0 0,0 0 0 0 0,0-1 0 0 0,0 1 0 0 0,0-1 0 0 0,1 0 0 0 0,-1 1 0 0 0,-1-1-38 0 0,-32 1 283 0 0,26 0-355 0 0,1 0 0 0 0,-1-1 0 0 0,0 0 0 0 0,0-1 0 0 0,0 0 0 0 0,0 0 0 0 0,1-1 0 0 0,-1 0 0 0 0,0 0 0 0 0,1-1 0 0 0,0 0 0 0 0,-1-1 72 0 0,-28-16-2012 0 0,13 4-6264 0 0,15 9-2794 0 0</inkml:trace>
  <inkml:trace contextRef="#ctx0" brushRef="#br0" timeOffset="18050.972">5650 1341 0 0 0,'0'0'1159'0'0,"0"0"364"0"0,0 0 145 0 0,0 0-45 0 0,0 0-114 0 0,33-10-132 0 0,107-34-95 0 0,-9-18 1861 0 0,-93 38-2423 0 0,-6 7-342 0 0,-1-2-1 0 0,-1-1 0 0 0,-1-1 0 0 0,-1-1 1 0 0,-1-2-1 0 0,-1-1 0 0 0,-1-1 0 0 0,-1-1 1 0 0,9-15-378 0 0,-29 35 68 0 0,0 1 0 0 0,-1 0 0 0 0,0-1 0 0 0,0 0 0 0 0,-1 0 1 0 0,0 0-1 0 0,0 0 0 0 0,-1 0 0 0 0,0 0 0 0 0,0 0 0 0 0,0 0 0 0 0,-1-4-68 0 0,0 9-33 0 0,0 0 0 0 0,0-1 0 0 0,0 1-1 0 0,0 0 1 0 0,-1-1 0 0 0,1 1 0 0 0,-1 0-1 0 0,1 0 1 0 0,-1-1 0 0 0,0 1-1 0 0,0 0 1 0 0,0 0 0 0 0,0 0 0 0 0,0 0-1 0 0,-1 0 1 0 0,1 0 0 0 0,-1 0-1 0 0,1 0 1 0 0,-1 1 0 0 0,1-1 0 0 0,-1 1-1 0 0,0-1 1 0 0,0 1 0 0 0,0-1 0 0 0,0 1-1 0 0,0 0 1 0 0,0 0 0 0 0,0 0-1 0 0,-1 0 1 0 0,1 1 0 0 0,0-1 0 0 0,0 0-1 0 0,-1 1 1 0 0,1 0 0 0 0,0-1-1 0 0,-1 1 1 0 0,1 0 0 0 0,-2 0 33 0 0,-3 3-194 0 0,0-1 0 0 0,0 1 0 0 0,1 1 0 0 0,-1-1 0 0 0,1 1 0 0 0,0 0 0 0 0,0 1 0 0 0,0-1 0 0 0,0 1 1 0 0,1 0-1 0 0,0 1 0 0 0,0-1 0 0 0,0 1 0 0 0,1 0 0 0 0,-1 0 0 0 0,2 1 0 0 0,-1-1 0 0 0,-1 4 194 0 0,1-4-99 0 0,-4 6 74 0 0,1 0 0 0 0,-1 1-1 0 0,2 0 1 0 0,0 0 0 0 0,0 1 0 0 0,1-1 0 0 0,1 1-1 0 0,1 0 1 0 0,0 1 0 0 0,0-1 0 0 0,1 0 0 0 0,1 1 0 0 0,1-1-1 0 0,0 1 1 0 0,1 0 0 0 0,1 7 25 0 0,0-15 68 0 0,0 0 0 0 0,1-1 0 0 0,-1 1 0 0 0,1-1 0 0 0,1 0 1 0 0,-1 0-1 0 0,1 0 0 0 0,0 0 0 0 0,0 0 0 0 0,1-1 0 0 0,0 0 0 0 0,0 0 0 0 0,0 0 0 0 0,0-1 0 0 0,1 1 0 0 0,0-1 0 0 0,0-1 0 0 0,0 1 0 0 0,0-1 0 0 0,1 0 1 0 0,-1 0-1 0 0,1-1 0 0 0,3 1-68 0 0,5 2 231 0 0,-1-2 0 0 0,1 1 0 0 0,0-2 0 0 0,-1 0 0 0 0,1-1 0 0 0,0 0 1 0 0,0-1-1 0 0,0-1 0 0 0,0-1 0 0 0,11-2-231 0 0,-2-2 171 0 0,-1-2-1 0 0,0 0 1 0 0,0-2 0 0 0,-1-1-1 0 0,-1 0 1 0 0,1-2 0 0 0,-2 0 0 0 0,0-1-1 0 0,0-1 1 0 0,-2-1 0 0 0,0-1-1 0 0,-1 0 1 0 0,0-2 0 0 0,5-8-171 0 0,-13 17-64 0 0,-1 0-1 0 0,-1-1 1 0 0,1 1 0 0 0,-2-1 0 0 0,1-1 0 0 0,-2 1 0 0 0,1-1 0 0 0,-2 0-1 0 0,1 0 1 0 0,-2-1 0 0 0,0 1 0 0 0,0-1 0 0 0,-1 0 0 0 0,-1 0-1 0 0,0 0 1 0 0,-1 0 0 0 0,0 0 0 0 0,-1 0 0 0 0,-1-9 64 0 0,1 20-127 0 0,0 1 0 0 0,0-1 1 0 0,0 0-1 0 0,-1 0 0 0 0,1 1 0 0 0,0-1 1 0 0,-1 1-1 0 0,1-1 0 0 0,-1 1 0 0 0,1-1 1 0 0,-1 1-1 0 0,0 0 0 0 0,1 0 0 0 0,-1 0 1 0 0,0 0-1 0 0,0 0 0 0 0,0 0 0 0 0,0 0 1 0 0,0 1-1 0 0,0-1 0 0 0,0 1 1 0 0,0 0-1 0 0,0-1 0 0 0,0 1 0 0 0,0 0 1 0 0,0 0-1 0 0,0 0 0 0 0,0 0 0 0 0,0 1 1 0 0,0-1-1 0 0,0 0 0 0 0,0 1 0 0 0,0 0 1 0 0,0-1-1 0 0,0 1 0 0 0,0 0 0 0 0,0 0 1 0 0,0 0-1 0 0,0 0 0 0 0,1 0 0 0 0,-1 1 1 0 0,1-1-1 0 0,-1 0 0 0 0,1 1 0 0 0,-1-1 1 0 0,1 1-1 0 0,0 0 0 0 0,-1-1 1 0 0,1 1-1 0 0,0 0 0 0 0,0 0 0 0 0,0 0 1 0 0,1 0-1 0 0,-1 0 0 0 0,0 0 0 0 0,0 2 127 0 0,-57 114-2002 0 0,55-107 2139 0 0,0 0-1 0 0,1 1 1 0 0,0-1 0 0 0,1 0 0 0 0,0 1-1 0 0,1-1 1 0 0,0 1 0 0 0,1-1 0 0 0,0 1 0 0 0,2 5-137 0 0,0-11 161 0 0,1 0 0 0 0,0 0 0 0 0,0 0 1 0 0,0 0-1 0 0,1-1 0 0 0,-1 1 0 0 0,1-1 1 0 0,1 0-1 0 0,-1-1 0 0 0,1 1 1 0 0,-1-1-1 0 0,1 0 0 0 0,1-1 0 0 0,-1 0 1 0 0,0 1-1 0 0,1-2 0 0 0,0 1 0 0 0,-1-1 1 0 0,1 0-1 0 0,0-1 0 0 0,0 1 1 0 0,0-1-1 0 0,0-1 0 0 0,0 1 0 0 0,1-1 1 0 0,-1-1-1 0 0,0 1 0 0 0,0-1 1 0 0,0 0-162 0 0,9-1 214 0 0,0-1 1 0 0,0-1-1 0 0,-1 0 1 0 0,0-1-1 0 0,0-1 1 0 0,0 0-1 0 0,0-1 1 0 0,-1-1-1 0 0,0 0 1 0 0,-1-1-1 0 0,1 0 1 0 0,-2-1-1 0 0,0-1 1 0 0,5-5-215 0 0,-1 1 35 0 0,0-2 1 0 0,-2 0-1 0 0,0 0 0 0 0,-1-1 1 0 0,-1-1-1 0 0,0 0 0 0 0,-1-1 1 0 0,-2 0-1 0 0,0-1 0 0 0,-1 0 1 0 0,-1 0-1 0 0,-1-1 0 0 0,-1 0 1 0 0,0 0-1 0 0,-2 0 0 0 0,-1 0 1 0 0,-1-1-1 0 0,0-4-35 0 0,-1 13-84 0 0,1 9 53 0 0,-1 0 1 0 0,0-1 0 0 0,1 1-1 0 0,-2 0 1 0 0,1 0-1 0 0,0 0 1 0 0,-1 0-1 0 0,0-1 1 0 0,-1 1 0 0 0,1 0-1 0 0,-1 1 1 0 0,0-1-1 0 0,0 0 1 0 0,0 0-1 0 0,0 1 1 0 0,-1-1 0 0 0,-2-1 30 0 0,3 6-42 0 0,0-1 0 0 0,0 1 0 0 0,0 0 0 0 0,0 0 0 0 0,0 0 0 0 0,0 1 0 0 0,0-1 0 0 0,0 0 1 0 0,0 1-1 0 0,0-1 0 0 0,0 1 0 0 0,0 0 0 0 0,0-1 0 0 0,0 1 0 0 0,0 0 0 0 0,0 0 0 0 0,1 0 1 0 0,-1 1-1 0 0,0-1 0 0 0,1 0 0 0 0,-1 1 0 0 0,1-1 0 0 0,-1 1 0 0 0,1-1 0 0 0,0 1 1 0 0,0 0-1 0 0,0-1 0 0 0,0 1 0 0 0,0 0 0 0 0,0 0 0 0 0,0 0 0 0 0,0 0 0 0 0,1 0 0 0 0,-1 0 1 0 0,1 0-1 0 0,-1 0 0 0 0,1 0 42 0 0,-11 31 85 0 0,1 0 1 0 0,2 0 0 0 0,1 0-1 0 0,2 1 1 0 0,1 0 0 0 0,2 0-1 0 0,1 0 1 0 0,1 0 0 0 0,3 6-86 0 0,-2-23 5 0 0,2 1 0 0 0,0-1 1 0 0,0 0-1 0 0,2 0 0 0 0,0 0 1 0 0,1-1-1 0 0,1 1 0 0 0,0-1 1 0 0,1-1-1 0 0,1 1 0 0 0,0-2 1 0 0,2 1-1 0 0,-1-1 0 0 0,1-1 1 0 0,1 0-1 0 0,1 0-5 0 0,21 4-1667 0 0,-8-15-6994 0 0,-20-2 1692 0 0</inkml:trace>
  <inkml:trace contextRef="#ctx0" brushRef="#br0" timeOffset="18299.037">7570 940 12507 0 0,'0'0'378'0'0,"0"0"-150"0"0,0 0 122 0 0,0 0 239 0 0,0 0 186 0 0,0 0 51 0 0,-10 32-91 0 0,-32 99-209 0 0,20-19 10 0 0,23-64-1438 0 0,9-44-3904 0 0,-6-4-3661 0 0,-4 0 5192 0 0</inkml:trace>
  <inkml:trace contextRef="#ctx0" brushRef="#br0" timeOffset="18726.226">7480 910 5665 0 0,'0'0'1729'0'0,"0"0"-1171"0"0,0 0-447 0 0,0 0 125 0 0,0 0 302 0 0,0 0 251 0 0,0 0 145 0 0,0 0 31 0 0,0 0-71 0 0,0 0-138 0 0,0 0-157 0 0,0 0-125 0 0,0 0-68 0 0,26-2-33 0 0,85-8-9 0 0,-8 8 671 0 0,-101 2-1020 0 0,0 0 0 0 0,-1 0 0 0 0,1 0-1 0 0,0 0 1 0 0,-1 0 0 0 0,1 0 0 0 0,0 1 0 0 0,-1-1-1 0 0,1 1 1 0 0,-1-1 0 0 0,1 1 0 0 0,0-1 0 0 0,-1 1 0 0 0,1 0-1 0 0,-1 0 1 0 0,0 0 0 0 0,1 0 0 0 0,-1 0 0 0 0,0 0-1 0 0,0 0 1 0 0,1 0 0 0 0,-1 1 0 0 0,0-1 0 0 0,0 0-1 0 0,0 1 1 0 0,0-1 0 0 0,-1 0 0 0 0,1 1 0 0 0,0 0-1 0 0,-1-1 1 0 0,1 1 0 0 0,-1-1 0 0 0,1 1 0 0 0,-1 0 0 0 0,0-1-1 0 0,1 1 1 0 0,-1-1 0 0 0,0 1 0 0 0,0 0 0 0 0,0 0-1 0 0,-1-1 1 0 0,1 1 0 0 0,0-1 0 0 0,-1 1 0 0 0,1 0-1 0 0,-1-1 1 0 0,1 1 0 0 0,-1-1 0 0 0,0 1 0 0 0,1-1-1 0 0,-1 1 1 0 0,0-1 0 0 0,0 1 0 0 0,0-1 0 0 0,0 0 0 0 0,0 0-1 0 0,-1 1-14 0 0,-126 134 646 0 0,126-135-660 0 0,1 1 1 0 0,0-1 0 0 0,0 1-1 0 0,0-1 1 0 0,0 1 0 0 0,0-1-1 0 0,0 1 1 0 0,0 0-1 0 0,1 0 1 0 0,-1-1 0 0 0,0 1-1 0 0,1 0 1 0 0,0 0 0 0 0,-1 0-1 0 0,1 0 1 0 0,0 0-1 0 0,0-1 1 0 0,0 1 0 0 0,0 0-1 0 0,0 0 1 0 0,1 0 0 0 0,-1 0-1 0 0,0 0 1 0 0,1-1-1 0 0,0 1 1 0 0,-1 0 0 0 0,1 0-1 0 0,0-1 1 0 0,0 1-1 0 0,0 0 1 0 0,0-1 0 0 0,0 1 13 0 0,111 57 25 0 0,-111-57 26 0 0,0 1 0 0 0,0-1 0 0 0,-1 0 0 0 0,1 0 0 0 0,-1 1 0 0 0,0-1 0 0 0,1 0 0 0 0,-1 1 0 0 0,0-1 0 0 0,-1 0 0 0 0,1 1 0 0 0,0-1 0 0 0,-1 0 0 0 0,1 0 0 0 0,-1 1 0 0 0,1-1 0 0 0,-1 0 0 0 0,0 0 0 0 0,0 0 1 0 0,0 0-1 0 0,0 0 0 0 0,-1 0 0 0 0,1 0 0 0 0,0 0 0 0 0,-1 0 0 0 0,0-1 0 0 0,1 1 0 0 0,-1-1 0 0 0,0 1 0 0 0,0-1 0 0 0,-1 2-51 0 0,-92 57 588 0 0,21-46-5509 0 0,73-14 4749 0 0,-9 0-2339 0 0,2 0-3089 0 0,3 0-879 0 0</inkml:trace>
</inkml:ink>
</file>

<file path=ppt/ink/ink2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1:45.3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763 770 1744 0 0,'0'0'575'0'0,"0"0"-155"0"0,0 0 58 0 0,0 0 298 0 0,0 0 347 0 0,0 0 200 0 0,0 0-10 0 0,0 0-179 0 0,0 0-247 0 0,0 0-218 0 0,0 0-150 0 0,-6 35-102 0 0,-19 114-59 0 0,-8 119 643 0 0,31-217-1164 0 0,3-32-114 0 0,-1 0 0 0 0,-1 0 1 0 0,-1 0-1 0 0,-1-1 0 0 0,0 1 1 0 0,-1-1-1 0 0,-1 1 0 0 0,-1-1 0 0 0,-3 6 277 0 0,1-20-2388 0 0,5-8-3917 0 0,3 1 4915 0 0</inkml:trace>
  <inkml:trace contextRef="#ctx0" brushRef="#br0" timeOffset="321.275">288 718 0 0 0,'0'0'668'0'0,"0"0"968"0"0,0 0 177 0 0,0 0-185 0 0,0 0-189 0 0,30 1-155 0 0,99 4-126 0 0,171-1 4445 0 0,-199-2-4989 0 0,-45-3-120 0 0,0 3 1 0 0,0 2-1 0 0,39 9-494 0 0,-92-13-54 0 0,0 0-1 0 0,0 1 1 0 0,0-1 0 0 0,0 1-1 0 0,0 0 1 0 0,0 0-1 0 0,-1 0 1 0 0,1 0-1 0 0,0 0 1 0 0,-1 1-1 0 0,1-1 1 0 0,-1 1-1 0 0,1-1 1 0 0,-1 1 0 0 0,1 0-1 0 0,-1 0 1 0 0,0 0-1 0 0,0 0 1 0 0,0 1-1 0 0,0-1 1 0 0,-1 1-1 0 0,1-1 1 0 0,-1 1-1 0 0,1-1 1 0 0,-1 1 0 0 0,0 0-1 0 0,0 0 1 0 0,0-1-1 0 0,0 1 1 0 0,0 3 54 0 0,-1-2-461 0 0,-1 0 0 0 0,1 0 1 0 0,-1 0-1 0 0,0-1 0 0 0,0 1 1 0 0,0 0-1 0 0,-1 0 0 0 0,1-1 1 0 0,-1 1-1 0 0,0 0 0 0 0,0-1 1 0 0,0 0-1 0 0,0 1 0 0 0,-1-1 1 0 0,1 0-1 0 0,-1 0 0 0 0,0 0 1 0 0,0-1-1 0 0,-2 2 461 0 0,-9 11-4101 0 0,6-4 1262 0 0</inkml:trace>
  <inkml:trace contextRef="#ctx0" brushRef="#br0" timeOffset="717.701">317 1469 0 0 0,'0'0'380'0'0,"0"0"1082"0"0,0 0 583 0 0,0 0 227 0 0,0 0 0 0 0,0 0-153 0 0,0 0-248 0 0,0 0-276 0 0,0 0-297 0 0,34 1-275 0 0,107 4-183 0 0,-5-15 1000 0 0,93-18-118 0 0,-117 23-2017 0 0,-74 5-4999 0 0,-34 3-3433 0 0,0-2 2304 0 0</inkml:trace>
  <inkml:trace contextRef="#ctx0" brushRef="#br0" timeOffset="1808.269">1366 1211 0 0 0,'0'0'168'0'0,"0"0"448"0"0,0 0 266 0 0,0 0 181 0 0,0 0 78 0 0,0 0-95 0 0,0 0-195 0 0,0 0-147 0 0,0 0-29 0 0,0 0 33 0 0,0 0 31 0 0,0 5 14 0 0,-29 68 2105 0 0,-120 144-1957 0 0,29-81-2051 0 0,157-192 1650 0 0,266-286 1863 0 0,-264 306-2275 0 0,-38 36-98 0 0,-1-1 0 0 0,0 0 1 0 0,1 1-1 0 0,0-1 0 0 0,-1 0 1 0 0,1 1-1 0 0,-1-1 0 0 0,1 1 1 0 0,0-1-1 0 0,-1 1 0 0 0,1-1 1 0 0,0 1-1 0 0,0-1 0 0 0,-1 1 1 0 0,1 0-1 0 0,0-1 0 0 0,0 1 1 0 0,0 0-1 0 0,-1 0 0 0 0,1 0 1 0 0,0 0-1 0 0,0 0 0 0 0,0 0 1 0 0,0 0-1 0 0,0 0 0 0 0,-1 0 1 0 0,1 0-1 0 0,0 0 0 0 0,0 0 0 0 0,0 0 1 0 0,0 1-1 0 0,-1-1 0 0 0,1 0 1 0 0,0 1-1 0 0,0-1 0 0 0,-1 1 1 0 0,1-1-1 0 0,0 0 0 0 0,-1 1 1 0 0,1 0-1 0 0,0-1 0 0 0,-1 1 1 0 0,1-1-1 0 0,-1 1 0 0 0,1 0 1 0 0,-1-1-1 0 0,1 1 0 0 0,-1 0 1 0 0,1 0-1 0 0,-1-1 0 0 0,0 1 1 0 0,0 0-1 0 0,1 0 0 0 0,-1 0 1 0 0,0-1-1 0 0,0 1 0 0 0,0 0 10 0 0,16 50 168 0 0,-3 203 181 0 0,-11-163-265 0 0,-2-90-65 0 0,0-1 17 0 0,0 0 37 0 0,0 0 49 0 0,0 0 58 0 0,0 0 73 0 0,0 0 75 0 0,0 0 95 0 0,0 0 44 0 0,-26-33 876 0 0,2 5-1410 0 0,0 1 1 0 0,-2 2 0 0 0,-1 0 0 0 0,-1 2-1 0 0,-1 1 1 0 0,-5-2 66 0 0,-13 8-2103 0 0,30 14-1182 0 0,-2 2-3543 0 0,10 0 1243 0 0</inkml:trace>
  <inkml:trace contextRef="#ctx0" brushRef="#br0" timeOffset="14773.288">335 427 1800 0 0,'0'0'1153'0'0,"0"0"-615"0"0,0 0-113 0 0,0 0 292 0 0,0 0 355 0 0,0 0 238 0 0,0 0 75 0 0,0 0-83 0 0,0 0-147 0 0,0 0-125 0 0,33-8-161 0 0,105-24-165 0 0,-31 24 339 0 0,129 30-28 0 0,-159-8-3180 0 0,-2 1-3613 0 0,-52-11-1797 0 0</inkml:trace>
  <inkml:trace contextRef="#ctx0" brushRef="#br0" timeOffset="19520.082">389 15 1080 0 0,'0'0'748'0'0,"0"0"-211"0"0,0 0-61 0 0,0 0 52 0 0,0 0 141 0 0,0 0 201 0 0,0 0 143 0 0,0 0 22 0 0,0 0-51 0 0,0 0-151 0 0,0 0-165 0 0,-24-3-114 0 0,-72-9-76 0 0,46 19 506 0 0,41-2-859 0 0,-1 1 1 0 0,1 0-1 0 0,0 0 1 0 0,0 1-1 0 0,1 0 0 0 0,0 0 1 0 0,0 1-1 0 0,1 0 0 0 0,0 0 1 0 0,0 1-1 0 0,1 0 0 0 0,0 0 1 0 0,1 0-1 0 0,-1 1 1 0 0,2 0-1 0 0,0 0 0 0 0,0 0 1 0 0,1 0-1 0 0,0 1 0 0 0,0 0 1 0 0,2-1-1 0 0,-1 1 0 0 0,1 0 1 0 0,1 2-126 0 0,-11 451 252 0 0,-10-41-264 0 0,7-39 52 0 0,-1-245-20 0 0,-3 1 128 0 0,24-84 1145 0 0,4-53-1078 0 0,-1-1-1 0 0,1 0 1 0 0,0-1-1 0 0,-1 0 0 0 0,1 0 1 0 0,0-1-1 0 0,0 0 1 0 0,-1-1-1 0 0,1 0 0 0 0,0 0 1 0 0,8-4-215 0 0,21 0 154 0 0,38 0-777 0 0,-27 5-4740 0 0,-25 0-1298 0 0,-13 0 588 0 0</inkml:trace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2:40.5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144 729 12011 0 0,'0'0'925'0'0,"0"0"-234"0"0,0 0-30 0 0,0 0 138 0 0,0 0 96 0 0,0 0-71 0 0,0 0-197 0 0,0 0-206 0 0,-6 33-168 0 0,-21 103-113 0 0,20-28-6 0 0,7-104-558 0 0,0 17-1435 0 0,-1-16-2613 0 0,-2-3-3784 0 0,1-2 4886 0 0</inkml:trace>
  <inkml:trace contextRef="#ctx0" brushRef="#br0" timeOffset="251.512">54 394 7226 0 0,'0'0'1104'0'0,"0"0"-64"0"0,0 0-224 0 0,0 0-280 0 0,0 0-240 0 0,0 0-336 0 0,0 0-384 0 0,-53-191-640 0 0,53 183-1240 0 0,0 5-3538 0 0,0-1 4498 0 0</inkml:trace>
  <inkml:trace contextRef="#ctx0" brushRef="#br0" timeOffset="495.034">746 0 14315 0 0,'0'0'2373'0'0,"0"0"-1615"0"0,0 0-516 0 0,0 0-41 0 0,0 0 33 0 0,0 0 70 0 0,0 0 45 0 0,0 0 24 0 0,0 0 6 0 0,0 0-29 0 0,0 0-77 0 0,0 0-76 0 0,4 35-57 0 0,9 110-54 0 0,-2-17 419 0 0,-7 1 1 0 0,-7 38-506 0 0,-15 50 338 0 0,0-66-358 0 0,16-126-855 0 0,2-24 393 0 0,0-1-164 0 0,0 0-189 0 0,0 0-221 0 0,0 0-304 0 0,0 0-395 0 0,3-19-10578 0 0,-2 12 9772 0 0</inkml:trace>
  <inkml:trace contextRef="#ctx0" brushRef="#br0" timeOffset="744.163">351 575 10298 0 0,'0'0'1635'0'0,"0"0"-749"0"0,0 0-245 0 0,0 0 143 0 0,0 0 177 0 0,0 0 52 0 0,0 0-87 0 0,0 0-141 0 0,0 0-78 0 0,0 0-54 0 0,32-3-56 0 0,106-11-60 0 0,57-28 681 0 0,15-32-1426 0 0,-146 39-3181 0 0,-3-7-4670 0 0,-45 31-1926 0 0</inkml:trace>
  <inkml:trace contextRef="#ctx0" brushRef="#br0" timeOffset="1066.489">1297 0 11650 0 0,'0'0'1182'0'0,"0"0"-32"0"0,0 0 41 0 0,0 0 21 0 0,-12 34-128 0 0,-37 110-174 0 0,32-93-492 0 0,2 0 0 0 0,2 2 1 0 0,3 0-1 0 0,1 0 0 0 0,4 1 1 0 0,1-1-1 0 0,3 27-418 0 0,0-72 41 0 0,1 0-1 0 0,0 1 0 0 0,0-1 1 0 0,1 1-1 0 0,0-1 0 0 0,0 1 1 0 0,1-1-1 0 0,0 0 0 0 0,0 0 0 0 0,1 0 1 0 0,0 0-1 0 0,1 0 0 0 0,-1 0 1 0 0,1-1-1 0 0,1 0 0 0 0,0 0 1 0 0,0 0-1 0 0,0 0 0 0 0,1-1 1 0 0,0 0-1 0 0,4 4-40 0 0,-3-8 48 0 0,-1-1 1 0 0,1 0-1 0 0,-1 0 0 0 0,1 0 0 0 0,-1-1 0 0 0,1 0 1 0 0,0-1-1 0 0,-1 1 0 0 0,1-1 0 0 0,-1 0 1 0 0,1-1-1 0 0,-1 0 0 0 0,1 0 0 0 0,-1 0 1 0 0,0 0-1 0 0,0-1 0 0 0,0 0 0 0 0,0-1 1 0 0,-1 1-1 0 0,0-1 0 0 0,3-2-48 0 0,-3 3 22 0 0,162-94 518 0 0,-118 88-353 0 0,-33 47 126 0 0,-14-27-222 0 0,3 41 231 0 0,-6-44-321 0 0,1-1 1 0 0,0 1-1 0 0,1 0 0 0 0,-1-1 0 0 0,2 1 0 0 0,-1 0 1 0 0,1-1-1 0 0,0 0 0 0 0,0 1 0 0 0,1-1 0 0 0,0 0 1 0 0,0 0-1 0 0,1 0 0 0 0,0-1 0 0 0,0 1 0 0 0,1-1 1 0 0,1 2-2 0 0,11-1-646 0 0,-4-6-3344 0 0,-12-1 3443 0 0,0-1-4550 0 0,0-2 975 0 0,-1 3 3240 0 0,0-4-8497 0 0</inkml:trace>
</inkml:ink>
</file>

<file path=ppt/ink/ink2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2:20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 0 0 0,'0'0'608'0'0,"0"0"500"0"0,0 0 187 0 0,0 0-48 0 0,0 0-87 0 0,0 0-94 0 0,0 0-108 0 0,0 0-61 0 0,17 0-41 0 0,124-1 2424 0 0,160-24 110 0 0,-281 43-7011 0 0,-24-4-7597 0 0,0-13 10192 0 0</inkml:trace>
</inkml:ink>
</file>

<file path=ppt/ink/ink2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2:21.0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0 0 0,'0'0'701'0'0,"0"0"-194"0"0,0 0 201 0 0,0 0 545 0 0,0 0 563 0 0,0 0 283 0 0,0 0-48 0 0,0 0-228 0 0,0 0-265 0 0,0 0-274 0 0,0 0-242 0 0,0 0-165 0 0,27-3-116 0 0,86-10-84 0 0,27-11 969 0 0,-16 17-2109 0 0,-71 7-7959 0 0,-45 0 5988 0 0,0 0-5050 0 0</inkml:trace>
</inkml:ink>
</file>

<file path=ppt/ink/ink2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2:31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579 741 0 0 0,'0'0'595'0'0,"0"0"402"0"0,0 0 106 0 0,0 0-123 0 0,0 0-169 0 0,0 0-155 0 0,0 0-111 0 0,7-10 2414 0 0,-4 20-2619 0 0,0 0 0 0 0,0 0 0 0 0,-1 1 0 0 0,0-1-1 0 0,-1 1 1 0 0,-1-1 0 0 0,1 1 0 0 0,-2 0 0 0 0,1-1 0 0 0,-2 3-340 0 0,1 24 498 0 0,1 246 82 0 0,-2-272-1342 0 0,-6-7-11242 0 0,7-8 11647 0 0</inkml:trace>
  <inkml:trace contextRef="#ctx0" brushRef="#br0" timeOffset="382.102">301 730 0 0 0,'0'0'291'0'0,"0"0"805"0"0,0 0 299 0 0,0 0-4 0 0,0 0-107 0 0,0 0-130 0 0,0 0-98 0 0,0 0-82 0 0,0 0-54 0 0,0 0-33 0 0,29 2-89 0 0,141 14 521 0 0,122-8 599 0 0,-250-10-2069 0 0,1 0-4560 0 0,-41 17-4542 0 0,-2-8 8885 0 0</inkml:trace>
  <inkml:trace contextRef="#ctx0" brushRef="#br0" timeOffset="682.757">338 1227 0 0 0,'0'0'1054'0'0,"0"0"163"0"0,0 0 135 0 0,0 0 190 0 0,0 0 106 0 0,0 0-47 0 0,0 0-121 0 0,0 0-156 0 0,34-7-147 0 0,106-21-150 0 0,-3 1 1248 0 0,-50 19-904 0 0,-49 8-6404 0 0,-18 0-1980 0 0,-18 0 1991 0 0</inkml:trace>
  <inkml:trace contextRef="#ctx0" brushRef="#br0" timeOffset="1189.606">415 513 128 0 0,'0'0'992'0'0,"0"0"-21"0"0,0 0 67 0 0,0 0 158 0 0,0 0 122 0 0,0 0 47 0 0,0 0-55 0 0,0 0-147 0 0,0 0-156 0 0,0 0-151 0 0,0 0-117 0 0,0 0-91 0 0,0 0-56 0 0,31-1-52 0 0,98-1-68 0 0,55 1 571 0 0,-115 1-2711 0 0,-45 3-4106 0 0,-18-2-2162 0 0</inkml:trace>
  <inkml:trace contextRef="#ctx0" brushRef="#br0" timeOffset="2035.649">965 1032 0 0 0,'0'0'196'0'0,"0"0"-23"0"0,0 0-35 0 0,0 0-32 0 0,0 0-18 0 0,0 0-12 0 0,0 0 2 0 0,-7 31-2 0 0,-25 93 7 0 0,12-61 110 0 0,-11-23 472 0 0,28-46 3006 0 0,15-37-2410 0 0,5 15-484 0 0,1 0 0 0 0,1 1 0 0 0,1 1 0 0 0,2 1 0 0 0,3-2-777 0 0,123-94 1356 0 0,-144 118-1349 0 0,-1 0-26 0 0,1 0 0 0 0,-1 1 1 0 0,1-1-1 0 0,0 1 0 0 0,-1 0 0 0 0,1 0 1 0 0,0 0-1 0 0,1 1 0 0 0,-1-1 0 0 0,0 1 1 0 0,0 0-1 0 0,1 0 0 0 0,-1 0 0 0 0,0 1 1 0 0,1-1-1 0 0,2 1 19 0 0,10 43-21 0 0,-17 38 205 0 0,6 37-216 0 0,6-77 6 0 0,-12-41 24 0 0,0 0 18 0 0,-11-5 2485 0 0,-35-20-2439 0 0,-95-44-666 0 0,42 43-4803 0 0,77 19-538 0 0,17 7 3467 0 0</inkml:trace>
  <inkml:trace contextRef="#ctx0" brushRef="#br0" timeOffset="2971.073">1486 631 0 0 0,'0'0'1240'0'0,"0"0"142"0"0,0 0 104 0 0,0 0 83 0 0,0 0-22 0 0,0 0-148 0 0,0 0-240 0 0,0 0-255 0 0,0 0-218 0 0,0 0-178 0 0,0 0-104 0 0,0 0 5 0 0,1 2 105 0 0,17 99 3587 0 0,18 111-2026 0 0,-25-27-2529 0 0,-20-174-2947 0 0,-7-10-4961 0 0,10-2 3879 0 0,3 1 1800 0 0</inkml:trace>
  <inkml:trace contextRef="#ctx0" brushRef="#br0" timeOffset="3468.343">1344 723 232 0 0,'0'0'1984'0'0,"0"0"-586"0"0,0 0-146 0 0,0 0 183 0 0,0 0 147 0 0,0 0-15 0 0,0 0-100 0 0,0 0-159 0 0,0 0-153 0 0,32-19-139 0 0,102-56-134 0 0,-41 37 510 0 0,-69 31-1106 0 0,1 2 1 0 0,-1 0-1 0 0,1 2 0 0 0,1 0 0 0 0,-1 2 0 0 0,0 1 0 0 0,5 2-286 0 0,-27-2 2 0 0,-1 0 0 0 0,1 0 1 0 0,-1 1-1 0 0,0-1 0 0 0,1 1 0 0 0,-1-1 0 0 0,0 1 0 0 0,0 0 0 0 0,0 0 0 0 0,1 0 0 0 0,-1 0 0 0 0,0 1 0 0 0,0-1 0 0 0,-1 1 1 0 0,1-1-1 0 0,0 1 0 0 0,0-1 0 0 0,-1 1 0 0 0,1 0 0 0 0,-1 0 0 0 0,1 0 0 0 0,-1 0 0 0 0,0 0 0 0 0,0 0 0 0 0,0 0 0 0 0,0 0 1 0 0,0 1-1 0 0,0-1 0 0 0,-1 0 0 0 0,1 0 0 0 0,-1 1 0 0 0,1-1 0 0 0,-1 1 0 0 0,0-1 0 0 0,0 0 0 0 0,0 1 0 0 0,-1 1-2 0 0,-29 85-57 0 0,11-67-68 0 0,-1-1 0 0 0,-1-1 0 0 0,-1 0 0 0 0,0-2 0 0 0,-2 0 0 0 0,0-2 0 0 0,-16 8 125 0 0,-68 52-274 0 0,108-75 283 0 0,0 1 0 0 0,0-1 0 0 0,0 0 0 0 0,0 1-1 0 0,1-1 1 0 0,-1 1 0 0 0,0-1 0 0 0,1 1 0 0 0,-1-1 0 0 0,1 0 0 0 0,0 0 0 0 0,0 1 0 0 0,-1-1 0 0 0,1 0 0 0 0,0 0 0 0 0,0 0 0 0 0,0 1 0 0 0,0-1 0 0 0,0 0 0 0 0,0 0 0 0 0,1-1 0 0 0,-1 1 0 0 0,0 0 0 0 0,0 0-1 0 0,1-1 1 0 0,-1 1 0 0 0,0 0 0 0 0,1-1 0 0 0,-1 0 0 0 0,0 1 0 0 0,1-1 0 0 0,-1 0 0 0 0,1 1 0 0 0,-1-1 0 0 0,1 0-9 0 0,10 6 166 0 0,39 23 479 0 0,2 8 36 0 0,47 62 300 0 0,-87-87-3783 0 0,10-5-6160 0 0,-20-7 396 0 0</inkml:trace>
  <inkml:trace contextRef="#ctx0" brushRef="#br0" timeOffset="3717.964">2042 951 3873 0 0,'0'0'1731'0'0,"0"0"-826"0"0,0 0-132 0 0,0 0 381 0 0,0 0 220 0 0,0 0-35 0 0,0 0-217 0 0,0 0-326 0 0,0 0-287 0 0,0 0-207 0 0,0 0-133 0 0,0 0-80 0 0,1 29-63 0 0,3 92-60 0 0,5-29-1710 0 0,-4-62-2126 0 0,-2-16-1350 0 0,-3-9 1926 0 0</inkml:trace>
  <inkml:trace contextRef="#ctx0" brushRef="#br0" timeOffset="4211.887">2015 885 4121 0 0,'0'0'1093'0'0,"0"0"-262"0"0,0 0-15 0 0,0 0 162 0 0,0 0 78 0 0,0 0-48 0 0,0 0-103 0 0,0 0-107 0 0,0 0-79 0 0,0 0-87 0 0,0 0-118 0 0,0 0-122 0 0,0 0-112 0 0,29-2-76 0 0,91-6-55 0 0,-63 12 57 0 0,-51 2-180 0 0,-5-3-16 0 0,-1 0-1 0 0,1 0 0 0 0,-1 0 0 0 0,1 0 0 0 0,-1 0 0 0 0,0 1 0 0 0,0-1 0 0 0,0 0 0 0 0,0 0 0 0 0,-1 0 0 0 0,0 1 0 0 0,1-1 0 0 0,-1 0 0 0 0,0 0 0 0 0,0 0 0 0 0,-1 0 0 0 0,1 0 0 0 0,-1-1 0 0 0,1 1 0 0 0,-1 0 0 0 0,0-1 0 0 0,0 1 0 0 0,0-1 0 0 0,0 1 0 0 0,0-1 0 0 0,-3 2-9 0 0,-27 27-88 0 0,27-28 70 0 0,1 0 0 0 0,0 1-1 0 0,-1-1 1 0 0,1 1 0 0 0,0 0 0 0 0,1 1 0 0 0,-1-1 0 0 0,1 1 0 0 0,0-1 0 0 0,0 1-1 0 0,0 0 1 0 0,1 0 0 0 0,0 0 0 0 0,0 0 0 0 0,0 1 0 0 0,0-1 0 0 0,1 1-1 0 0,-1 4 19 0 0,3-8-5 0 0,0 1 0 0 0,1-1 0 0 0,-1 0 0 0 0,1 0-1 0 0,-1 0 1 0 0,1 0 0 0 0,0 0 0 0 0,-1 0 0 0 0,1 0-1 0 0,0-1 1 0 0,0 1 0 0 0,0-1 0 0 0,1 1 0 0 0,-1-1-1 0 0,0 0 1 0 0,0 0 0 0 0,1 0 0 0 0,-1 0 0 0 0,1 0-1 0 0,-1 0 1 0 0,1-1 0 0 0,-1 1 0 0 0,1-1 0 0 0,1 0 5 0 0,11 5 27 0 0,12 3 41 0 0,-22-8-30 0 0,-1 1 0 0 0,1 0 1 0 0,0 0-1 0 0,-1 0 0 0 0,1 0 0 0 0,-1 1 0 0 0,0 0 0 0 0,1 0 1 0 0,-1 0-1 0 0,0 0 0 0 0,0 1 0 0 0,0 0 0 0 0,-1 0 0 0 0,1 0 0 0 0,-1 0 1 0 0,1 0-1 0 0,-1 1 0 0 0,0-1-38 0 0,-3 2 80 0 0,0 0 0 0 0,-1-1 0 0 0,0 1 0 0 0,0 0 0 0 0,0-1 0 0 0,0 0 0 0 0,-1 1 0 0 0,1-1 1 0 0,-1 0-1 0 0,0 1 0 0 0,0-1 0 0 0,-1 0 0 0 0,1-1 0 0 0,-1 1 0 0 0,0 0 0 0 0,0-1 0 0 0,0 1 0 0 0,-1-1 0 0 0,1 0 0 0 0,-1 0 0 0 0,0-1 0 0 0,0 1 0 0 0,0-1 1 0 0,0 1-1 0 0,0-1 0 0 0,0 0 0 0 0,0-1 0 0 0,-1 1-80 0 0,-4 3 16 0 0,-82 30-1480 0 0,59-31-2126 0 0,1-2-4160 0 0,25-2 3090 0 0</inkml:trace>
  <inkml:trace contextRef="#ctx0" brushRef="#br0" timeOffset="4703.03">2254 531 5233 0 0,'0'0'1556'0'0,"0"0"-9"0"0,0 0 55 0 0,0 0 121 0 0,0 0-62 0 0,0 0-227 0 0,0 0-265 0 0,0 0-230 0 0,0 0-174 0 0,0 0-138 0 0,0 0-126 0 0,0 0-121 0 0,21-13-77 0 0,65-39-73 0 0,-26 30 90 0 0,-45 21-275 0 0,-13 1-53 0 0,-1-1-1 0 0,1 1 1 0 0,-1-1-1 0 0,1 1 1 0 0,-1 0 0 0 0,1 0-1 0 0,-1-1 1 0 0,1 1-1 0 0,0 0 1 0 0,-1 0 0 0 0,1 1-1 0 0,-1-1 1 0 0,1 0-1 0 0,-1 0 1 0 0,1 1 0 0 0,-1-1-1 0 0,1 1 1 0 0,-1-1-1 0 0,1 1 1 0 0,-1 0 0 0 0,1-1-1 0 0,-1 1 1 0 0,0 0-1 0 0,0 0 1 0 0,1 0 0 0 0,-1 0-1 0 0,0 0 1 0 0,0 1-1 0 0,0-1 1 0 0,0 0 0 0 0,0 0-1 0 0,0 1 1 0 0,0-1-1 0 0,-1 0 1 0 0,1 1 0 0 0,0-1-1 0 0,-1 1 1 0 0,1-1-1 0 0,-1 1 1 0 0,0-1 0 0 0,1 1-1 0 0,-1-1 1 0 0,0 1 0 0 0,0 0-1 0 0,0-1 1 0 0,0 1-1 0 0,0-1 1 0 0,0 1 0 0 0,-1-1-1 0 0,1 1 1 0 0,0 0-1 0 0,-1-1 1 0 0,1 1 0 0 0,-1 0 8 0 0,-45 80 111 0 0,20-48-32 0 0,17-19-33 0 0,-17 51 66 0 0,28-63-72 0 0,-1-1 0 0 0,1-1 0 0 0,-1 1 0 0 0,1 0 1 0 0,0 0-1 0 0,-1 0 0 0 0,1-1 0 0 0,0 1 1 0 0,0-1-1 0 0,1 0 0 0 0,-1 0 0 0 0,0 1 0 0 0,0-1 1 0 0,0-1-1 0 0,1 1 0 0 0,-1 0 0 0 0,1 0 1 0 0,-1-1-1 0 0,0 0 0 0 0,1 1 0 0 0,-1-1 0 0 0,1 0 1 0 0,-1 0-1 0 0,1 0 0 0 0,1-1-40 0 0,10 1 47 0 0,-2 1-210 0 0,0-1 0 0 0,0 0 0 0 0,-1-1 0 0 0,1 0 0 0 0,-1-1 0 0 0,1 0 0 0 0,-1-1 0 0 0,0-1 0 0 0,6-2 163 0 0,-5 2-2495 0 0,-1 0-3232 0 0,-5 1-5246 0 0</inkml:trace>
  <inkml:trace contextRef="#ctx0" brushRef="#br0" timeOffset="5855.206">2865 925 0 0 0,'0'0'393'0'0,"0"0"490"0"0,0 0 135 0 0,0 0-15 0 0,0 0-42 0 0,0 0-42 0 0,2 2 3014 0 0,10 3-528 0 0,35-4 796 0 0,22 5-2080 0 0,182-1-74 0 0,-222-12-1682 0 0,-10 2-5365 0 0,-19-1-7384 0 0,0 5 8519 0 0</inkml:trace>
  <inkml:trace contextRef="#ctx0" brushRef="#br0" timeOffset="6186.697">3086 774 3457 0 0,'0'0'1187'0'0,"0"0"46"0"0,0 0 202 0 0,0 0 263 0 0,0 0 52 0 0,0 0-186 0 0,0 0-325 0 0,0 0-392 0 0,0 0-298 0 0,0 0-174 0 0,0 0-79 0 0,0 0 3 0 0,0 0 29 0 0,-3 12 25 0 0,-12 84 654 0 0,-2 124-108 0 0,18-202-1037 0 0,-8 56-2314 0 0,3-68-851 0 0,1-5-1972 0 0,3-1-2073 0 0</inkml:trace>
  <inkml:trace contextRef="#ctx0" brushRef="#br0" timeOffset="6904.653">3769 539 1880 0 0,'0'0'1375'0'0,"0"0"-134"0"0,0 0 3 0 0,0 0 187 0 0,0 0 95 0 0,0 0-93 0 0,0 0-245 0 0,0 0-362 0 0,0 0-290 0 0,0 0-113 0 0,0 0 52 0 0,0 0 118 0 0,2 5 97 0 0,5 22-273 0 0,-1 0 0 0 0,-1 0 0 0 0,-2 1 0 0 0,0-1 0 0 0,-2 1 0 0 0,-1 0 0 0 0,-2-1 0 0 0,0 1 0 0 0,-2-1 0 0 0,-6 24-417 0 0,8-42-82 0 0,-1 21-365 0 0,-2-1-1 0 0,-2 0 0 0 0,0 0 0 0 0,-2 0 0 0 0,-9 19 448 0 0,16-47-876 0 0,-3-4-10491 0 0,5 2 8991 0 0,-1-3 285 0 0</inkml:trace>
  <inkml:trace contextRef="#ctx0" brushRef="#br0" timeOffset="7199.776">3438 527 0 0 0,'0'0'1128'0'0,"0"0"-862"0"0,0 0-101 0 0,0 0 550 0 0,0 0 577 0 0,0 0 302 0 0,0 0 93 0 0,0 0-46 0 0,0 0-96 0 0,0 0-97 0 0,0 0-74 0 0,0 0-113 0 0,0 0-139 0 0,34 15-175 0 0,111 44-202 0 0,-55-43 41 0 0,-70-17-613 0 0,49-3 83 0 0,0-2 0 0 0,-1-3 0 0 0,56-16-256 0 0,-93 21-842 0 0,-17 4-4006 0 0,-14 1 901 0 0,0 2 1206 0 0,0-3 2133 0 0,0 3-5063 0 0</inkml:trace>
  <inkml:trace contextRef="#ctx0" brushRef="#br0" timeOffset="7450.416">3392 1117 4225 0 0,'0'0'1827'0'0,"0"0"-383"0"0,0 0 17 0 0,0 0 123 0 0,0 0-22 0 0,0 0-149 0 0,32-3-169 0 0,106-8-130 0 0,106-11 2113 0 0,-114 20-3732 0 0,-101 2-3089 0 0,-2 1-3485 0 0,-22-1-844 0 0</inkml:trace>
  <inkml:trace contextRef="#ctx0" brushRef="#br0" timeOffset="7703.638">4157 995 0 0 0,'0'0'978'0'0,"0"0"-174"0"0,0 0-101 0 0,0 0 31 0 0,0 0 7 0 0,0 0-89 0 0,0 0-146 0 0,0 0-224 0 0,0 0-194 0 0,-4 34-123 0 0,-15 104-109 0 0,15-45-1175 0 0,4-60-2612 0 0,0-29 3872 0 0</inkml:trace>
  <inkml:trace contextRef="#ctx0" brushRef="#br0" timeOffset="8199.45">4143 914 5017 0 0,'0'0'1696'0'0,"0"0"-393"0"0,0 0-245 0 0,0 0-7 0 0,0 0 16 0 0,0 0-31 0 0,0 0-123 0 0,0 0-162 0 0,0 0-137 0 0,0 0-105 0 0,0 0-70 0 0,0 0-38 0 0,29-8-30 0 0,95-24-49 0 0,1 24 307 0 0,-125 8-627 0 0,1 0-1 0 0,-1 0 1 0 0,1 0 0 0 0,0 0-1 0 0,-1 0 1 0 0,1 0 0 0 0,0 0-1 0 0,-1 0 1 0 0,1 0 0 0 0,-1 0-1 0 0,1 0 1 0 0,-1 1 0 0 0,1-1-1 0 0,0 0 1 0 0,-1 0 0 0 0,1 1-1 0 0,-1-1 1 0 0,1 0 0 0 0,-1 1-1 0 0,1-1 1 0 0,-1 0 0 0 0,1 1-1 0 0,-1-1 1 0 0,1 1 0 0 0,-1-1-1 0 0,0 1 1 0 0,1-1 0 0 0,-1 1-1 0 0,0-1 1 0 0,1 1 0 0 0,-1-1-1 0 0,0 1 1 0 0,0 0 0 0 0,0-1-1 0 0,1 1 1 0 0,-1-1 0 0 0,0 1-1 0 0,0 0 1 0 0,0-1-1 0 0,0 1 1 0 0,0-1 0 0 0,0 1-1 0 0,0 0 1 0 0,0-1 0 0 0,0 1-1 0 0,-1-1 1 0 0,1 1 0 0 0,0 0-1 0 0,0-1 1 0 0,0 1 0 0 0,-1-1-1 0 0,1 1 1 0 0,0-1 0 0 0,-1 1-1 0 0,1-1 1 0 0,0 1 0 0 0,-1 0-2 0 0,-4 7 15 0 0,0 0 0 0 0,-1 1 1 0 0,0-2-1 0 0,-1 1 0 0 0,1-1 1 0 0,-1 0-1 0 0,-1 0 0 0 0,0-1 0 0 0,1 0 1 0 0,-2 0-1 0 0,-5 3-15 0 0,-10 8-6 0 0,12-9-16 0 0,9-6 6 0 0,-1 0 0 0 0,1 0-1 0 0,-1 0 1 0 0,1 0 0 0 0,0 0-1 0 0,0 1 1 0 0,0-1 0 0 0,0 1-1 0 0,1 0 1 0 0,-1 0 0 0 0,1 0-1 0 0,-1 0 1 0 0,1 1 0 0 0,0-1-1 0 0,0 0 1 0 0,1 1 0 0 0,-1 0-1 0 0,1-1 1 0 0,-1 1 0 0 0,1 0-1 0 0,0 0 1 0 0,1-1 0 0 0,-1 1-1 0 0,1 0 1 0 0,0 0 0 0 0,0 4 16 0 0,55 31-259 0 0,-43-34 254 0 0,-9-4 18 0 0,1 0 0 0 0,-1 0 0 0 0,1 0 0 0 0,-1 0 0 0 0,0 0 1 0 0,0 1-1 0 0,1 0 0 0 0,-1 0 0 0 0,0 0 0 0 0,-1 0 0 0 0,1 0 0 0 0,0 0 1 0 0,-1 1-1 0 0,1-1 0 0 0,-1 1 0 0 0,1 0 0 0 0,-1 0 0 0 0,0 0 1 0 0,-1 0-1 0 0,1 0 0 0 0,0 0 0 0 0,-1 1 0 0 0,1-1 0 0 0,-1 0 0 0 0,0 1 1 0 0,0-1-1 0 0,-1 1 0 0 0,1-1 0 0 0,-1 1 0 0 0,0-1 0 0 0,0 1 1 0 0,0-1-1 0 0,0 1 0 0 0,0 0 0 0 0,-1-1 0 0 0,0 1 0 0 0,0-1-13 0 0,-48 38 290 0 0,-53 5-1906 0 0,57-40-7495 0 0,39-6 2338 0 0</inkml:trace>
  <inkml:trace contextRef="#ctx0" brushRef="#br0" timeOffset="8935.655">3404 288 544 0 0,'0'0'1218'0'0,"0"0"-63"0"0,0 0 252 0 0,0 0 238 0 0,0 0 53 0 0,0 0-110 0 0,0 0-162 0 0,0 0-188 0 0,31 1-173 0 0,99 4-161 0 0,205-2 1841 0 0,-194-4-5322 0 0,-108 4-4587 0 0,-23-3 272 0 0</inkml:trace>
  <inkml:trace contextRef="#ctx0" brushRef="#br0" timeOffset="9633.996">4662 476 6273 0 0,'0'0'675'0'0,"0"0"-301"0"0,0 0-101 0 0,0 0 330 0 0,0 0 488 0 0,0 0 322 0 0,0 0 78 0 0,0 0-144 0 0,0 0-291 0 0,0 0-259 0 0,0 0-140 0 0,0 0-102 0 0,0 36-86 0 0,0 115-66 0 0,2 137 268 0 0,0-250-950 0 0,2 16-708 0 0,-3-18-3194 0 0,-6-21-2896 0 0,3-11 1453 0 0</inkml:trace>
  <inkml:trace contextRef="#ctx0" brushRef="#br0" timeOffset="10058.281">4671 561 2208 0 0,'0'0'1235'0'0,"0"0"55"0"0,0 0 208 0 0,0 0 161 0 0,0 0 16 0 0,0 0-94 0 0,0 0-215 0 0,32-21-246 0 0,98-63-216 0 0,-68 57 125 0 0,-52 27-789 0 0,-7-1-169 0 0,-1 0-37 0 0,1 0 0 0 0,0 0-1 0 0,-1 0 1 0 0,1 0 0 0 0,0 0-1 0 0,0 0 1 0 0,0 1 0 0 0,0-1-1 0 0,0 1 1 0 0,0 0 0 0 0,0 0-1 0 0,-1 0 1 0 0,1 0-1 0 0,0 1 1 0 0,0-1 0 0 0,0 1-1 0 0,0-1 1 0 0,0 1 0 0 0,0 0-1 0 0,-1 0 1 0 0,1 1 0 0 0,0-1-1 0 0,-1 0 1 0 0,1 1 0 0 0,-1 0-1 0 0,0-1 1 0 0,1 1 0 0 0,-1 0-1 0 0,0 0 1 0 0,0 0 0 0 0,0 1-1 0 0,0-1 1 0 0,-1 0 0 0 0,1 1-1 0 0,-1-1 1 0 0,1 1-1 0 0,-1 0 1 0 0,0-1 0 0 0,0 1-1 0 0,0 0 1 0 0,0 0 0 0 0,0 0-1 0 0,-1 0 1 0 0,1 0-34 0 0,-5 7 0 0 0,1 0-1 0 0,-1 0 1 0 0,0-1-1 0 0,-1 1 0 0 0,0-1 1 0 0,-1 0-1 0 0,0-1 1 0 0,0 1-1 0 0,-1-1 1 0 0,0-1-1 0 0,-1 1 1 0 0,1-1-1 0 0,-1 0 1 0 0,-1-1-1 0 0,-3 3 1 0 0,8-5-8 0 0,-193 151-297 0 0,195-152 319 0 0,0 0 0 0 0,0 0 0 0 0,0 0 0 0 0,0 0 0 0 0,0 1 0 0 0,1-1 0 0 0,0 0 0 0 0,0 1 0 0 0,0 0 1 0 0,0-1-1 0 0,0 1 0 0 0,0-1 0 0 0,1 1 0 0 0,0 0 0 0 0,0 0 0 0 0,0-1 0 0 0,0 1 0 0 0,1 0 0 0 0,-1-1 1 0 0,1 1-1 0 0,0 0 0 0 0,0-1 0 0 0,0 1 0 0 0,0-1 0 0 0,1 0 0 0 0,0 1 0 0 0,-1-1 0 0 0,1 0 0 0 0,0 0 0 0 0,1 0 1 0 0,-1 0-1 0 0,0 0 0 0 0,1-1 0 0 0,0 1 0 0 0,0-1 0 0 0,-1 1 0 0 0,2-1-14 0 0,64 65 1202 0 0,0 17 54 0 0,-36-65-3019 0 0,-19-16-1780 0 0,1-3-3552 0 0,-10 0-519 0 0</inkml:trace>
  <inkml:trace contextRef="#ctx0" brushRef="#br0" timeOffset="10567.175">5126 1013 0 0 0,'0'0'599'0'0,"0"0"-18"0"0,0 0-33 0 0,0 0 62 0 0,0 0 43 0 0,0 0-38 0 0,0 0-72 0 0,0 0-108 0 0,-18 32-106 0 0,-55 98-90 0 0,42-71 152 0 0,30-58 2927 0 0,11-39-2760 0 0,2 17-154 0 0,1 0 0 0 0,1 1 0 0 0,1 0 0 0 0,0 1 0 0 0,2 1 0 0 0,0 0-404 0 0,-12 13 121 0 0,22-21 385 0 0,0 2 0 0 0,1 1 0 0 0,2 1 0 0 0,0 2 0 0 0,1 0 1 0 0,6 0-507 0 0,-35 18-9 0 0,-1 1 1 0 0,0 0 0 0 0,1-1 0 0 0,-1 1 0 0 0,1 0 0 0 0,0 0 0 0 0,-1 0 0 0 0,1 0 0 0 0,0 0 0 0 0,0 0 0 0 0,0 0 0 0 0,-1 1 0 0 0,1-1 0 0 0,0 1 0 0 0,0-1 0 0 0,0 1 0 0 0,0 0-1 0 0,0-1 1 0 0,0 1 0 0 0,0 0 0 0 0,0 1 0 0 0,0-1 0 0 0,0 0 0 0 0,0 0 0 0 0,0 1 0 0 0,0-1 0 0 0,0 1 0 0 0,0 0 0 0 0,-1 0 0 0 0,1-1 0 0 0,0 1 0 0 0,0 0 0 0 0,-1 0 0 0 0,1 1-1 0 0,-1-1 1 0 0,1 0 0 0 0,-1 1 0 0 0,1-1 0 0 0,-1 0 0 0 0,0 1 0 0 0,1 0 0 0 0,-1-1 0 0 0,0 1 0 0 0,0 0 0 0 0,0-1 0 0 0,0 2 8 0 0,6 45 2 0 0,-3 1 0 0 0,-1-1 0 0 0,-2 1 0 0 0,-3 9-2 0 0,2-53 66 0 0,-1 0 0 0 0,0 0 0 0 0,0 1 0 0 0,0-1 0 0 0,0 0 0 0 0,-1 0 1 0 0,1 0-1 0 0,-2 0 0 0 0,1-1 0 0 0,0 1 0 0 0,-1-1 0 0 0,0 1 0 0 0,0-1 0 0 0,-1 1-66 0 0,2-4 67 0 0,0-1 0 0 0,0 1 0 0 0,0-1 0 0 0,-1 0 0 0 0,1 0 0 0 0,0 0-1 0 0,0 0 1 0 0,0-1 0 0 0,0 1 0 0 0,-1-1 0 0 0,1 1 0 0 0,0-1 0 0 0,0 0 0 0 0,0 0 0 0 0,0 1-1 0 0,0-1 1 0 0,0-1 0 0 0,1 1 0 0 0,-1 0 0 0 0,0 0 0 0 0,1-1 0 0 0,-1 1 0 0 0,0-1-1 0 0,1 1 1 0 0,0-1 0 0 0,-1 0 0 0 0,1 0 0 0 0,0 1 0 0 0,0-1 0 0 0,0 0 0 0 0,0 0 0 0 0,0 0-68 0 0,-9-10 110 0 0,-111-106-652 0 0,80 80-1958 0 0,1 1-3443 0 0,33 31 4567 0 0,-5-6-6070 0 0</inkml:trace>
  <inkml:trace contextRef="#ctx0" brushRef="#br0" timeOffset="11073.629">5225 310 6785 0 0,'0'0'1952'0'0,"0"0"-109"0"0,0 0-71 0 0,0 0-121 0 0,0 0-244 0 0,0 0-355 0 0,0 0-322 0 0,0 0-248 0 0,0 0-117 0 0,0 0-45 0 0,0 0-26 0 0,0 0-8 0 0,0 0-34 0 0,27-9-2 0 0,84-28-12 0 0,-30 28 173 0 0,-49 8-254 0 0,-24 0-139 0 0,0 0-1 0 0,0 0 0 0 0,0 1 0 0 0,0 0 0 0 0,0 1 0 0 0,0 0 0 0 0,0 0 0 0 0,0 1 0 0 0,0-1 0 0 0,0 2 0 0 0,0-1 0 0 0,-1 1-17 0 0,-5-1 14 0 0,-1 0-1 0 0,0 1 0 0 0,-1-1 1 0 0,1 0-1 0 0,0 0 0 0 0,-1 0 1 0 0,1 0-1 0 0,-1 1 0 0 0,0-1 1 0 0,1 0-1 0 0,-1 0 0 0 0,0 1 1 0 0,-1-1-1 0 0,1 0 0 0 0,0 0 1 0 0,-1 1-1 0 0,1-1 0 0 0,-1 0 1 0 0,1 0-1 0 0,-1 0 0 0 0,0 0 1 0 0,0 0-1 0 0,0 0 0 0 0,0 0 1 0 0,-1 0-1 0 0,1 0 0 0 0,0 0 1 0 0,-1-1-1 0 0,1 1 0 0 0,-1 0 1 0 0,0-1-1 0 0,1 1 0 0 0,-1-1 1 0 0,0 0-1 0 0,0 0 0 0 0,0 1 1 0 0,-1-1-14 0 0,-49 39 221 0 0,-36 42-33 0 0,86-80-188 0 0,1 0 0 0 0,0 0 0 0 0,0 1 0 0 0,0-1 0 0 0,0 1 0 0 0,0-1 0 0 0,0 1 0 0 0,1-1 0 0 0,-1 1 0 0 0,1 0 0 0 0,0-1 0 0 0,0 1 0 0 0,0-1 0 0 0,0 1 0 0 0,0 0 0 0 0,1-1 0 0 0,-1 1 0 0 0,1-1 0 0 0,-1 1 0 0 0,1 0 0 0 0,0-1 0 0 0,0 0 0 0 0,0 1 0 0 0,0-1 0 0 0,1 0 0 0 0,-1 1 0 0 0,1-1 0 0 0,-1 0 0 0 0,1 0 0 0 0,0 0 0 0 0,0 0 0 0 0,0-1 0 0 0,0 1 0 0 0,0 0 0 0 0,0-1 0 0 0,0 0 0 0 0,0 1 0 0 0,1-1 0 0 0,-1 0 0 0 0,1 0 0 0 0,-1 0 0 0 0,1 0 0 0 0,-1-1 0 0 0,1 1 0 0 0,-1-1 0 0 0,1 1 0 0 0,0-1 0 0 0,1 0 0 0 0,142 14-78 0 0,-83-14-4007 0 0,-24 0-2245 0 0,-23 0-4452 0 0</inkml:trace>
  <inkml:trace contextRef="#ctx0" brushRef="#br0" timeOffset="12570.425">352 1433 0 0 0,'0'0'737'0'0,"0"0"278"0"0,0 0 266 0 0,0 0 94 0 0,0 0-70 0 0,0 0-102 0 0,0 0-121 0 0,33 0-113 0 0,105 0-77 0 0,615 0 7281 0 0,328 0-6837 0 0,-423-11-720 0 0,674 15 557 0 0,-861 3-949 0 0,-229-32-214 0 0,-124 18-2585 0 0,-106 6-2715 0 0,-9 1-1152 0 0,-2 0-642 0 0</inkml:trace>
  <inkml:trace contextRef="#ctx0" brushRef="#br0" timeOffset="13455.64">2841 1632 1824 0 0,'0'0'1913'0'0,"0"0"-1190"0"0,0 0-377 0 0,0 0 315 0 0,0 0 555 0 0,0 0 432 0 0,0 0 173 0 0,0 0-173 0 0,0 0-353 0 0,0 0-312 0 0,0 0-235 0 0,0 0-192 0 0,0 0-139 0 0,5 34-111 0 0,13 109-74 0 0,-11 51 243 0 0,-7-189-984 0 0,0 1 1 0 0,1 0-1 0 0,-2-1 1 0 0,1 1-1 0 0,-1 0 1 0 0,0-1-1 0 0,0 1 1 0 0,0-1-1 0 0,-1 0 1 0 0,0 1-1 0 0,0-1 1 0 0,0 0-1 0 0,-1 0 1 0 0,0 0-1 0 0,0 0 1 0 0,0 0-1 0 0,0-1 1 0 0,-1 1-1 0 0,0-1 1 0 0,0 0-1 0 0,0 0 1 0 0,0-1-1 0 0,0 1 0 0 0,-1-1 1 0 0,0 0-1 0 0,0 0 1 0 0,-4 2 508 0 0,4-5-3082 0 0</inkml:trace>
  <inkml:trace contextRef="#ctx0" brushRef="#br0" timeOffset="13910.229">2624 1698 3185 0 0,'0'0'912'0'0,"0"0"75"0"0,0 0 214 0 0,0 0 188 0 0,0 0 20 0 0,0 0-76 0 0,0 0-113 0 0,36-24-123 0 0,114-77-90 0 0,-63 57 464 0 0,-72 41-1189 0 0,15-4 260 0 0,1 1 0 0 0,0 1 0 0 0,0 2 0 0 0,1 1 0 0 0,30 3-542 0 0,-60-1 13 0 0,1-1 0 0 0,0 1 0 0 0,0 1 0 0 0,0-1 0 0 0,0 0 0 0 0,-1 1 0 0 0,1-1 0 0 0,0 1 0 0 0,0 0 0 0 0,-1 0 0 0 0,1 0 0 0 0,-1 0 0 0 0,1 0 0 0 0,-1 1 0 0 0,1-1 0 0 0,-1 1 0 0 0,0 0 0 0 0,1 0 0 0 0,-1 0 0 0 0,0 0 1 0 0,0 0-1 0 0,-1 0 0 0 0,1 0 0 0 0,0 0 0 0 0,-1 1 0 0 0,1-1 0 0 0,-1 1 0 0 0,0-1 0 0 0,0 1 0 0 0,0 0 0 0 0,0-1 0 0 0,0 1 0 0 0,-1 0 0 0 0,1 0 0 0 0,-1-1 0 0 0,0 1 0 0 0,1 0 0 0 0,-1 0 0 0 0,-1 0 0 0 0,1 0 0 0 0,0-1 1 0 0,-1 1-1 0 0,1 0 0 0 0,-1 0 0 0 0,0-1 0 0 0,0 1-13 0 0,-6 8 10 0 0,0-1 1 0 0,0 0-1 0 0,-2 0 1 0 0,1 0-1 0 0,-1-1 1 0 0,0-1-1 0 0,-1 0 1 0 0,0 0-1 0 0,0 0 1 0 0,-1-2-1 0 0,0 1 1 0 0,-4 0-11 0 0,-20 16-44 0 0,-170 91-109 0 0,204-115 148 0 0,0 1 0 0 0,0 0 0 0 0,0 0 0 0 0,1 0-1 0 0,-1 0 1 0 0,0 0 0 0 0,0 0 0 0 0,0 0 0 0 0,0 0 0 0 0,1 1 0 0 0,-1-1 0 0 0,0 0 0 0 0,0 0 0 0 0,0 1-1 0 0,0-1 1 0 0,1 0 0 0 0,-1 1 0 0 0,0-1 0 0 0,0 1 0 0 0,1-1 0 0 0,-1 1 0 0 0,0-1 0 0 0,1 1-1 0 0,-1-1 1 0 0,1 1 0 0 0,-1 0 0 0 0,1 0 0 0 0,-1-1 0 0 0,1 1 0 0 0,-1 0 0 0 0,1-1 0 0 0,0 1 0 0 0,-1 0-1 0 0,1 0 1 0 0,0 0 0 0 0,0 0 0 0 0,-1-1 0 0 0,1 1 0 0 0,0 0 0 0 0,0 0 0 0 0,0 0 0 0 0,0 0-1 0 0,0 0 1 0 0,0-1 0 0 0,0 1 0 0 0,1 0 0 0 0,-1 0 0 0 0,0 0 0 0 0,0 0 0 0 0,1-1 0 0 0,-1 1 0 0 0,0 0-1 0 0,1 0 1 0 0,-1-1 0 0 0,1 1 0 0 0,-1 0 0 0 0,1-1 0 0 0,-1 1 0 0 0,1 0 0 0 0,0-1 0 0 0,-1 1-1 0 0,1-1 1 0 0,0 1 0 0 0,-1-1 0 0 0,1 1 0 0 0,0-1 0 0 0,0 1 0 0 0,-1-1 0 0 0,1 0 0 0 0,1 1 5 0 0,15 6 164 0 0,-1 1 1 0 0,1 1 0 0 0,-1 0 0 0 0,-1 1 0 0 0,0 1-1 0 0,0 0 1 0 0,6 8-165 0 0,60 65 548 0 0,-47-83-5113 0 0,-16-7-4194 0 0,-11 5 2007 0 0</inkml:trace>
  <inkml:trace contextRef="#ctx0" brushRef="#br0" timeOffset="14471.668">3268 1941 5577 0 0,'0'0'763'0'0,"0"0"-120"0"0,0 0 237 0 0,0 0 203 0 0,0 0-22 0 0,0 0-155 0 0,0 0-234 0 0,0 0-232 0 0,0 0-156 0 0,0 0-88 0 0,0 0-53 0 0,-14 33-24 0 0,-42 99-21 0 0,22-73 77 0 0,22-47-128 0 0,4-3 288 0 0,12-16 741 0 0,13-18-376 0 0,14-14-590 0 0,3 2 0 0 0,0 1-1 0 0,2 1 1 0 0,2 3 0 0 0,1 0 0 0 0,4 1-110 0 0,-26 20-20 0 0,69-26-378 0 0,-78 63 166 0 0,2 118 1034 0 0,21-13 183 0 0,-31-130-681 0 0,0-1 88 0 0,0 0 41 0 0,-23-4 772 0 0,-130-92-2206 0 0,83 47-1726 0 0,26 14-4886 0 0,30 24-374 0 0</inkml:trace>
  <inkml:trace contextRef="#ctx0" brushRef="#br0" timeOffset="15105.634">3373 1518 0 0 0,'0'0'441'0'0,"0"0"732"0"0,0 0 270 0 0,0 0 33 0 0,0 0-96 0 0,0 0-155 0 0,0 0-223 0 0,0 0-207 0 0,0 0-121 0 0,0 0-58 0 0,0 0-1 0 0,19-3 2071 0 0,110 2 332 0 0,-128 1-3008 0 0,0 0 0 0 0,0 0 0 0 0,0-1 1 0 0,0 1-1 0 0,0 0 0 0 0,0 0 1 0 0,0 0-1 0 0,0 0 0 0 0,-1 0 1 0 0,1 0-1 0 0,0 1 0 0 0,0-1 0 0 0,0 0 1 0 0,0 0-1 0 0,0 1 0 0 0,0-1 1 0 0,-1 0-1 0 0,1 1 0 0 0,0-1 1 0 0,0 1-1 0 0,0-1 0 0 0,-1 1 0 0 0,1 0 1 0 0,0-1-1 0 0,-1 1 0 0 0,1 0 1 0 0,0-1-1 0 0,-1 1 0 0 0,1 0 1 0 0,-1 0-1 0 0,1-1 0 0 0,-1 1 1 0 0,0 0-1 0 0,1 0 0 0 0,-1 0 0 0 0,0 0 1 0 0,0-1-1 0 0,1 1 0 0 0,-1 0 1 0 0,0 0-1 0 0,0 0 0 0 0,0 0 1 0 0,0 0-1 0 0,0 0 0 0 0,0 0 0 0 0,0 0 1 0 0,0 0-1 0 0,-1 0 0 0 0,1-1 1 0 0,0 1-1 0 0,-1 1-10 0 0,-26 40 729 0 0,-66 45-356 0 0,93-86-371 0 0,0 1 1 0 0,0-1-1 0 0,0 0 1 0 0,1 1-1 0 0,-1-1 1 0 0,0 1-1 0 0,1-1 1 0 0,-1 0 0 0 0,1 0-1 0 0,-1 1 1 0 0,1-1-1 0 0,0 0 1 0 0,0 0-1 0 0,-1 0 1 0 0,1 0 0 0 0,0 0-1 0 0,0 1 1 0 0,0-2-1 0 0,0 1 1 0 0,0 0-1 0 0,0 0 1 0 0,0 0-1 0 0,1 0 1 0 0,-1-1 0 0 0,0 1-1 0 0,0-1 1 0 0,1 1-1 0 0,-1-1 1 0 0,0 1-1 0 0,1-1 1 0 0,-1 0-1 0 0,0 1 1 0 0,1-1 0 0 0,-1 0-1 0 0,1 0 1 0 0,-1 0-1 0 0,0 0 1 0 0,1 0-1 0 0,-1 0 1 0 0,0-1 0 0 0,1 1-1 0 0,-1 0 1 0 0,0-1-1 0 0,1 1 1 0 0,-1-1-1 0 0,0 0 1 0 0,0 1-1 0 0,2-1-2 0 0,4 0 46 0 0,154-29-1447 0 0,-111 13-5646 0 0,-41 13 3729 0 0,3 0-3255 0 0</inkml:trace>
  <inkml:trace contextRef="#ctx0" brushRef="#br0" timeOffset="16600.68">5549 23 384 0 0,'0'0'810'0'0,"0"0"56"0"0,0 0 115 0 0,0 0 123 0 0,0 0 51 0 0,0 0-42 0 0,0 0-147 0 0,0 0-165 0 0,0 0-99 0 0,0 0-85 0 0,0 0-46 0 0,0 0-29 0 0,0 0-37 0 0,11-4-40 0 0,34-13-68 0 0,-42 16-359 0 0,0 1 0 0 0,0-1 1 0 0,0 1-1 0 0,0 0 0 0 0,0 0 1 0 0,0 1-1 0 0,-1-1 0 0 0,1 0 1 0 0,0 1-1 0 0,0 0 1 0 0,0 0-1 0 0,0 0 0 0 0,-1 0 1 0 0,1 0-1 0 0,0 0 0 0 0,-1 1 1 0 0,1-1-1 0 0,-1 1 0 0 0,0 0 1 0 0,1-1-1 0 0,-1 1 1 0 0,0 1-1 0 0,0-1 0 0 0,0 0 1 0 0,-1 0-1 0 0,1 1 0 0 0,0-1 1 0 0,-1 1-1 0 0,1-1 0 0 0,-1 1 1 0 0,0-1-1 0 0,0 1 1 0 0,0 0-1 0 0,0 0 0 0 0,-1 0 1 0 0,1-1-1 0 0,-1 1 0 0 0,1 0 1 0 0,-1 0-1 0 0,0 1-38 0 0,3 7 181 0 0,6 24 43 0 0,-1 1 1 0 0,-2 1 0 0 0,-2-1 0 0 0,-1 1 0 0 0,-2 34-225 0 0,0 34 130 0 0,-4-1-1 0 0,-4 0 1 0 0,-6 7-130 0 0,-48 293 8 0 0,48-305-2 0 0,-12 81 314 0 0,2 116-320 0 0,-1 43 929 0 0,23-328-770 0 0,0 0-1 0 0,-2 0 1 0 0,1 0 0 0 0,-1-1-1 0 0,-1 1 1 0 0,0-1-1 0 0,0 0 1 0 0,-1 0 0 0 0,-1 0-1 0 0,1 0 1 0 0,-2-1-1 0 0,1 0 1 0 0,-2 1-159 0 0,-12-5 4133 0 0,-21-13-4541 0 0,24 4 612 0 0,-120-15-1651 0 0,79 13-4152 0 0,21 2-2234 0 0,20 4 251 0 0</inkml:trace>
  <inkml:trace contextRef="#ctx0" brushRef="#br0" timeOffset="17771.635">227 163 0 0 0,'0'0'351'0'0,"0"0"489"0"0,0 0 208 0 0,0 0 155 0 0,0 0 121 0 0,0 0 109 0 0,0 0 28 0 0,0 0-66 0 0,0 0-125 0 0,0 0-214 0 0,0 0-252 0 0,-14-4-205 0 0,-42-10-155 0 0,54 13-388 0 0,0 0-1 0 0,-1 1 1 0 0,1-1-1 0 0,0 1 1 0 0,0 0-1 0 0,-1 0 0 0 0,1 0 1 0 0,0 0-1 0 0,-1 0 1 0 0,1 0-1 0 0,0 1 1 0 0,-1-1-1 0 0,1 1 1 0 0,0 0-1 0 0,0 0 1 0 0,0-1-1 0 0,0 1 1 0 0,0 0-1 0 0,0 1 1 0 0,0-1-1 0 0,0 0 1 0 0,0 1-1 0 0,0-1 1 0 0,0 1-1 0 0,1-1 0 0 0,-1 1 1 0 0,1 0-1 0 0,-1 0 1 0 0,1 0-1 0 0,0 0 1 0 0,0 0-1 0 0,0 0 1 0 0,0 0-1 0 0,0 0 1 0 0,0 0-1 0 0,0 0 1 0 0,1 1-1 0 0,-1-1 1 0 0,1 0-56 0 0,-6 11 83 0 0,-6 20 36 0 0,2 0 0 0 0,1 1-1 0 0,2 1 1 0 0,1-1 0 0 0,1 1-1 0 0,3 0 1 0 0,0 0 0 0 0,2 0 0 0 0,5 32-119 0 0,-3 21 113 0 0,-2-59-77 0 0,0 198 688 0 0,19 102-724 0 0,-9 75 292 0 0,-47-108 506 0 0,10-32 313 0 0,38-223-346 0 0,-11-41-690 0 0,0 0 22 0 0,0 0 14 0 0,0 0 57 0 0,0 0 32 0 0,0 0-3 0 0,198-19 1165 0 0,-190 19-1588 0 0,73-7-1792 0 0,-30 0-5783 0 0,-32 3-3291 0 0</inkml:trace>
  <inkml:trace contextRef="#ctx0" brushRef="#br0" timeOffset="19212.709">5619 1485 392 0 0,'0'0'720'0'0,"0"0"-118"0"0,0 0 191 0 0,0 0 353 0 0,0 0 246 0 0,0 0 47 0 0,0 0-84 0 0,0 0-181 0 0,0 0-182 0 0,0 0-179 0 0,0 0-177 0 0,25-25-130 0 0,79-77-103 0 0,-11-15 708 0 0,-92 117-1107 0 0,8-12 72 0 0,0-1 1 0 0,-1 0-1 0 0,0 0 0 0 0,-1-1 1 0 0,-1 1-1 0 0,0-2 0 0 0,-1 1 1 0 0,0 0-1 0 0,-1-1 0 0 0,-1 0 0 0 0,0 0 1 0 0,-1-2-77 0 0,-2 17-32 0 0,-1-1 0 0 0,0 0 0 0 0,0 0 0 0 0,0 1 1 0 0,0-1-1 0 0,0 1 0 0 0,0-1 0 0 0,0 1 0 0 0,1-1 0 0 0,-1 1 0 0 0,-1-1 1 0 0,1 1-1 0 0,0 0 0 0 0,0 0 0 0 0,0-1 0 0 0,0 1 0 0 0,0 0 1 0 0,0 0-1 0 0,0 0 0 0 0,0 0 0 0 0,0 0 0 0 0,0 1 0 0 0,0-1 0 0 0,0 0 1 0 0,0 0-1 0 0,0 1 0 0 0,0-1 0 0 0,0 1 0 0 0,0-1 0 0 0,0 1 1 0 0,0-1-1 0 0,0 1 0 0 0,0-1 0 0 0,0 1 0 0 0,0 0 0 0 0,1-1 1 0 0,-1 1-1 0 0,0 0 0 0 0,0 0 0 0 0,1 0 0 0 0,-1 0 32 0 0,-10 11-19 0 0,1 1-1 0 0,1 0 1 0 0,0 0-1 0 0,1 1 0 0 0,0 0 1 0 0,1 1-1 0 0,1 0 1 0 0,0 0-1 0 0,1 0 1 0 0,0 0-1 0 0,2 1 1 0 0,-1 0-1 0 0,2 0 1 0 0,0 0-1 0 0,1 0 1 0 0,1 0-1 0 0,1 9 20 0 0,0-18 100 0 0,-1-1-1 0 0,1 0 1 0 0,0 0 0 0 0,1 0-1 0 0,-1-1 1 0 0,1 1-1 0 0,0 0 1 0 0,1-1 0 0 0,-1 1-1 0 0,1-1 1 0 0,1 1-1 0 0,-1-1 1 0 0,0 0 0 0 0,1-1-1 0 0,0 1 1 0 0,0-1-1 0 0,1 1 1 0 0,-1-1 0 0 0,1 0-1 0 0,0-1 1 0 0,0 1 0 0 0,0-1-1 0 0,0 0 1 0 0,1-1-1 0 0,0 1 1 0 0,-1-1 0 0 0,1 0-1 0 0,0 0 1 0 0,0-1-1 0 0,0 1 1 0 0,0-1 0 0 0,0-1-1 0 0,0 1 1 0 0,0-1 0 0 0,0 0-1 0 0,0-1 1 0 0,0 1-1 0 0,0-1 1 0 0,0 0 0 0 0,0-1-1 0 0,0 1 1 0 0,0-1-1 0 0,-1 0 1 0 0,1-1 0 0 0,-1 1-1 0 0,1-1 1 0 0,-1-1-1 0 0,0 1 1 0 0,4-3-100 0 0,4-7 19 0 0,-1-1 0 0 0,0 0 0 0 0,-1-1 0 0 0,0 0 0 0 0,-1 0 0 0 0,-1-1 0 0 0,-1 0 0 0 0,0-1 0 0 0,-1 0 0 0 0,-1 0 0 0 0,0-1 0 0 0,-1 1 0 0 0,-1-1 0 0 0,-1 0 0 0 0,-1-1 0 0 0,0 1 0 0 0,-1 0 0 0 0,-2-18-19 0 0,1 35-127 0 0,0 1-187 0 0,-29 48-2357 0 0,23-32 2657 0 0,0 0 1 0 0,2 1-1 0 0,0-1 0 0 0,0 1 0 0 0,1 0 0 0 0,2 0 0 0 0,-1 0 0 0 0,2 8 14 0 0,2-20 65 0 0,0-1-1 0 0,0 1 0 0 0,0-1 0 0 0,1 1 0 0 0,-1-1 0 0 0,1 0 0 0 0,0 0 0 0 0,1 0 0 0 0,-1 0 0 0 0,1-1 0 0 0,-1 1 0 0 0,1-1 1 0 0,0 0-1 0 0,0 0 0 0 0,1 0 0 0 0,-1-1 0 0 0,0 1 0 0 0,1-1 0 0 0,0 0 0 0 0,-1-1 0 0 0,1 1 0 0 0,0-1 0 0 0,0 0 1 0 0,0 0-1 0 0,0 0 0 0 0,0-1 0 0 0,0 1 0 0 0,0-1 0 0 0,0-1 0 0 0,0 1 0 0 0,0-1 0 0 0,0 0 0 0 0,0 0 0 0 0,0 0 0 0 0,0 0 1 0 0,0-1-1 0 0,-1 0 0 0 0,2-1-64 0 0,4-1 84 0 0,0-1 0 0 0,-1-1 0 0 0,0 0 0 0 0,0 0 0 0 0,-1 0 0 0 0,1-1 0 0 0,-1-1 1 0 0,-1 1-1 0 0,0-1 0 0 0,0 0 0 0 0,0-1 0 0 0,-1 0 0 0 0,0 0 0 0 0,-1 0 0 0 0,4-8-84 0 0,-1 1-26 0 0,-1 0 1 0 0,0-1-1 0 0,-1 0 0 0 0,-1 0 0 0 0,0-1 0 0 0,-1 0 0 0 0,-1 1 0 0 0,-1-1 0 0 0,-1 0 1 0 0,0-17 25 0 0,-2 33-62 0 0,1 1 0 0 0,-1-1 1 0 0,0 0-1 0 0,1 0 1 0 0,-1 1-1 0 0,0-1 1 0 0,0 0-1 0 0,0 1 1 0 0,0-1-1 0 0,0 1 1 0 0,0-1-1 0 0,-1 1 1 0 0,1 0-1 0 0,-1-1 0 0 0,1 1 1 0 0,0 0-1 0 0,-1 0 1 0 0,0 0-1 0 0,1 0 1 0 0,-1 0-1 0 0,0 0 1 0 0,1 1-1 0 0,-1-1 1 0 0,0 1-1 0 0,0-1 0 0 0,0 1 1 0 0,0-1-1 0 0,1 1 1 0 0,-1 0-1 0 0,0 0 1 0 0,0 0-1 0 0,0 0 1 0 0,0 0-1 0 0,0 1 1 0 0,0-1-1 0 0,1 0 1 0 0,-1 1-1 0 0,0-1 0 0 0,0 1 1 0 0,0 0-1 0 0,1 0 1 0 0,-1 0-1 0 0,0 0 1 0 0,1 0-1 0 0,-1 0 1 0 0,1 0-1 0 0,-1 0 1 0 0,1 0-1 0 0,0 1 1 0 0,0-1-1 0 0,-1 1 0 0 0,1-1 1 0 0,0 1-1 0 0,0-1 1 0 0,0 2 61 0 0,-13 11-313 0 0,1 1 1 0 0,1 1 0 0 0,1 0-1 0 0,0 0 1 0 0,1 1 0 0 0,1 0-1 0 0,0 1 1 0 0,2 0 0 0 0,0 1-1 0 0,1-1 1 0 0,0 1 0 0 0,-1 17 312 0 0,-1 77-9920 0 0,9-98 8778 0 0</inkml:trace>
  <inkml:trace contextRef="#ctx0" brushRef="#br0" timeOffset="19459.747">6453 1466 9186 0 0,'0'0'827'0'0,"0"0"-163"0"0,0 0 72 0 0,0 0 196 0 0,0 0 43 0 0,0 0-141 0 0,0 0-233 0 0,-11 32-225 0 0,-35 97-149 0 0,30-46 19 0 0,17-62-231 0 0,3 38-1370 0 0,-4-59 417 0 0,3 0-9904 0 0,-3 0 10184 0 0,1 0-1168 0 0</inkml:trace>
  <inkml:trace contextRef="#ctx0" brushRef="#br0" timeOffset="19861.424">6361 1415 4273 0 0,'0'0'785'0'0,"0"0"-250"0"0,0 0 105 0 0,0 0 249 0 0,0 0 147 0 0,0 0 32 0 0,0 0-37 0 0,0 0-52 0 0,0 0-51 0 0,0 0-92 0 0,0 0-150 0 0,0 0-170 0 0,0 0-152 0 0,28-1-123 0 0,83-1-73 0 0,-68 8 92 0 0,-42-4-222 0 0,1 0 0 0 0,0 0 0 0 0,-1 0-1 0 0,1 0 1 0 0,-1 0 0 0 0,0 0 0 0 0,0 0 0 0 0,0 0 0 0 0,0 1-1 0 0,0-1 1 0 0,0 0 0 0 0,0 1 0 0 0,-1-1 0 0 0,1 0-1 0 0,-1 1 1 0 0,0-1 0 0 0,0 1 0 0 0,0-1 0 0 0,0 1-1 0 0,0-1 1 0 0,0 0 0 0 0,-1 1 0 0 0,1-1 0 0 0,-1 1-1 0 0,1-1 1 0 0,-1 0 0 0 0,0 0 0 0 0,0 1 0 0 0,0-1 0 0 0,-1 0-1 0 0,1 0 1 0 0,0 0 0 0 0,-1 0 0 0 0,1 0 0 0 0,-1 0-1 0 0,0 0 1 0 0,1-1 0 0 0,-1 1 0 0 0,0-1 0 0 0,0 1-1 0 0,0-1 1 0 0,0 0 0 0 0,-1 1-38 0 0,-6 10 11 0 0,-10 11 65 0 0,15-20-87 0 0,1 0 0 0 0,-1 1 0 0 0,1-1 0 0 0,0 1 0 0 0,0 0 0 0 0,0 0 0 0 0,0 0 0 0 0,1 0 0 0 0,0 1 0 0 0,0-1 0 0 0,0 1 0 0 0,0 0 0 0 0,0-1 1 0 0,1 1-1 0 0,0 0 0 0 0,0 0 0 0 0,1 0 0 0 0,-1 0 0 0 0,1-1 0 0 0,0 2 11 0 0,46 25-11 0 0,-10-14 63 0 0,-36-14-29 0 0,1 0 0 0 0,0 1 0 0 0,-1-1 0 0 0,0 0 0 0 0,0 0 0 0 0,0 0-1 0 0,0 0 1 0 0,0 1 0 0 0,-1-1 0 0 0,1 0 0 0 0,-1 0 0 0 0,0 0 0 0 0,0 0 0 0 0,0 0-1 0 0,0 0 1 0 0,-1 0 0 0 0,1-1 0 0 0,-1 1 0 0 0,0 0 0 0 0,1-1 0 0 0,-1 1-1 0 0,-1-1 1 0 0,1 1 0 0 0,0-1 0 0 0,0 0 0 0 0,-1 0 0 0 0,1 0 0 0 0,-1 0 0 0 0,0-1-1 0 0,1 1 1 0 0,-1-1 0 0 0,0 0 0 0 0,-1 1-23 0 0,-1 2-253 0 0,-74 47 238 0 0,51-38-2692 0 0,1-4-3764 0 0,21-9 1758 0 0,2 0 1347 0 0</inkml:trace>
  <inkml:trace contextRef="#ctx0" brushRef="#br0" timeOffset="20123.557">6632 1470 4393 0 0,'0'0'1727'0'0,"0"0"-1159"0"0,0 0-196 0 0,0 0 488 0 0,0 0 487 0 0,0 0 92 0 0,0 0-192 0 0,0 0-256 0 0,0 0-276 0 0,0 0-203 0 0,0 0-153 0 0,0 0-142 0 0,0 30-94 0 0,-1 95-42 0 0,-17-4-55 0 0,-19-25-3743 0 0,31-90 1187 0 0,2-2-3015 0 0,3-3 2360 0 0</inkml:trace>
  <inkml:trace contextRef="#ctx0" brushRef="#br0" timeOffset="20357.635">6670 1452 4945 0 0,'0'0'1103'0'0,"0"0"-476"0"0,0 0 8 0 0,0 0 422 0 0,0 0 274 0 0,0 0 39 0 0,0 0-58 0 0,0 0-161 0 0,0 0-186 0 0,0 0-174 0 0,0 0-205 0 0,0 0-201 0 0,0 0-150 0 0,26 6-95 0 0,80 21-64 0 0,-4-20-1090 0 0,-97-7 527 0 0,17 0-2523 0 0,-7 0-3863 0 0,-11 0 1548 0 0</inkml:trace>
  <inkml:trace contextRef="#ctx0" brushRef="#br0" timeOffset="20522.604">6644 1691 3025 0 0,'0'0'1576'0'0,"0"0"104"0"0,0 0 25 0 0,0 0-161 0 0,0 0-360 0 0,0 0-328 0 0,0 0-279 0 0,0 0-257 0 0,205-7-272 0 0,-178-1-528 0 0,3 8-1105 0 0,-14-3-2664 0 0,-1-1-1952 0 0</inkml:trace>
</inkml:ink>
</file>

<file path=ppt/ink/ink2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3:00.7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0 0 0,'0'0'2885'0'0,"0"0"-1336"0"0,0 0-278 0 0,0 0 355 0 0,0 0 236 0 0,0 0-21 0 0,0 0-142 0 0,0 0-206 0 0,0 0-204 0 0,0 0-199 0 0,33-2-207 0 0,103-6-143 0 0,199-11 2189 0 0,-109 8-4220 0 0,-209 9 124 0 0,-9 0-2009 0 0,1 2-6826 0 0,-7 0 4481 0 0</inkml:trace>
</inkml:ink>
</file>

<file path=ppt/ink/ink2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3:01.0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6985 0 0,'0'0'938'0'0,"0"0"222"0"0,0 0 301 0 0,0 0 154 0 0,0 0-99 0 0,0 0-249 0 0,0 0-235 0 0,0 0-213 0 0,35 4-174 0 0,111 9-163 0 0,-33-19 103 0 0,78-22-643 0 0,-128 17-2414 0 0,-1-1-3564 0 0,-35 8-3903 0 0</inkml:trace>
</inkml:ink>
</file>

<file path=ppt/ink/ink2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2:58.8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0 675 7986 0 0,'0'0'170'0'0,"0"0"-240"0"0,0 0 186 0 0,0 0 568 0 0,0 0 479 0 0,0 0 210 0 0,0 0 13 0 0,0 0-163 0 0,0 0-179 0 0,0 0-169 0 0,32 6-100 0 0,99 21-86 0 0,-12-20 1001 0 0,-89-11-1409 0 0,-1-1 1 0 0,1-2-1 0 0,-1-1 0 0 0,-1-1 0 0 0,1-1 1 0 0,-2-2-1 0 0,1 0 0 0 0,-2-2 1 0 0,0-2-1 0 0,0 0 0 0 0,-2-1 0 0 0,12-11-281 0 0,-4 5 95 0 0,-1-1 0 0 0,-1-1 0 0 0,-2-2-1 0 0,0-1 1 0 0,-2 0 0 0 0,-1-3-1 0 0,-2 0 1 0 0,0-1 0 0 0,-2-1-1 0 0,0-6-94 0 0,-16 29 5 0 0,0 0 0 0 0,-1-1-1 0 0,-1 0 1 0 0,1 0-1 0 0,-2 0 1 0 0,0 0 0 0 0,0-1-1 0 0,-1 1 1 0 0,0-1-1 0 0,-1 1-4 0 0,0 7-51 0 0,0 1 0 0 0,0 0-1 0 0,-1-1 1 0 0,1 1-1 0 0,-1 0 1 0 0,1 0-1 0 0,-1-1 1 0 0,0 1-1 0 0,-1 0 1 0 0,1 0-1 0 0,0 0 1 0 0,-1 0-1 0 0,0 0 1 0 0,0 1 0 0 0,1-1-1 0 0,-2 0 1 0 0,1 1-1 0 0,0-1 1 0 0,0 1-1 0 0,-1 0 1 0 0,1 0-1 0 0,-1 0 1 0 0,0 0-1 0 0,0 0 1 0 0,0 0-1 0 0,0 1 1 0 0,0 0 0 0 0,0-1-1 0 0,0 1 1 0 0,0 0-1 0 0,0 0 1 0 0,-1 1-1 0 0,1-1 1 0 0,0 1-1 0 0,-3 0 52 0 0,0-1-126 0 0,-1 1 0 0 0,0 1 0 0 0,1-1 0 0 0,-1 1 0 0 0,0 1 0 0 0,1-1 0 0 0,-1 1 0 0 0,1 0 0 0 0,0 0-1 0 0,-1 1 1 0 0,1 0 0 0 0,1 0 0 0 0,-1 1 0 0 0,0-1 0 0 0,1 1 0 0 0,-1 0 0 0 0,1 1 0 0 0,0-1 0 0 0,1 1 0 0 0,-1 0 0 0 0,1 0 0 0 0,0 1-1 0 0,0-1 1 0 0,-1 3 126 0 0,-8 14-32 0 0,1 0-1 0 0,1 0 1 0 0,1 1-1 0 0,1 1 1 0 0,1 0-1 0 0,1 0 1 0 0,2 0-1 0 0,0 1 1 0 0,1-1-1 0 0,1 1 1 0 0,2 0 0 0 0,0 0-1 0 0,2 0 1 0 0,1 0 32 0 0,-1-15 23 0 0,0 0 0 0 0,0 0 1 0 0,2 0-1 0 0,-1-1 0 0 0,1 1 1 0 0,0-1-1 0 0,1 0 0 0 0,0 0 1 0 0,1 0-1 0 0,0-1 0 0 0,0 1 1 0 0,0-1-1 0 0,1 0 0 0 0,1 0 0 0 0,-1-1 1 0 0,1 0-1 0 0,1 0 0 0 0,-1-1 1 0 0,1 0-1 0 0,0 0 0 0 0,0-1 1 0 0,1 0-1 0 0,0 0 0 0 0,0-1 1 0 0,3 1-24 0 0,12 4 145 0 0,0-1 1 0 0,1-1-1 0 0,0-1 1 0 0,-1-2-1 0 0,2 0 1 0 0,-1-1-1 0 0,0-2 0 0 0,1-1 1 0 0,9-1-146 0 0,-21-1 79 0 0,-1 0 1 0 0,0 0-1 0 0,0-1 0 0 0,-1-1 1 0 0,1 0-1 0 0,-1-1 1 0 0,0 0-1 0 0,0-1 0 0 0,0 0 1 0 0,-1-1-1 0 0,0-1 0 0 0,0 0 1 0 0,-1 0-1 0 0,0 0 0 0 0,0-2 1 0 0,-1 1-1 0 0,0-1 1 0 0,-1 0-1 0 0,0-1 0 0 0,0 0 1 0 0,4-10-80 0 0,0 0-53 0 0,-1-2 0 0 0,0 0 0 0 0,-2 0 1 0 0,-1-1-1 0 0,0 0 0 0 0,-2 0 1 0 0,-1-1-1 0 0,-1 1 0 0 0,-1-1 1 0 0,-1 0-1 0 0,-1-2 53 0 0,-1 26-27 0 0,1-3-46 0 0,-1 1 0 0 0,1 0 0 0 0,-1-1 0 0 0,1 1 0 0 0,-1-1 0 0 0,0 1 0 0 0,0 0 0 0 0,-1-1 0 0 0,1 1 0 0 0,-1-1 0 0 0,1 1 0 0 0,-1 0 0 0 0,0 0 0 0 0,0-1 0 0 0,-1 1 0 0 0,1 0 0 0 0,-1 0 0 0 0,1 0 0 0 0,-1 0-1 0 0,0 1 1 0 0,0-1 0 0 0,-1 0 0 0 0,1 1 0 0 0,0-1 0 0 0,-1 1 0 0 0,1 0 0 0 0,-1 0 0 0 0,0 0 0 0 0,0 0 0 0 0,-2-1 73 0 0,-10 25-1890 0 0,11-12 1903 0 0,1-1 0 0 0,0 1 0 0 0,1 0-1 0 0,0 0 1 0 0,0 0 0 0 0,1 0 0 0 0,0 0 0 0 0,1 1-1 0 0,0-1 1 0 0,1 0 0 0 0,0 0 0 0 0,0 0-1 0 0,1 0 1 0 0,0 0 0 0 0,1 0 0 0 0,0 0 0 0 0,1-1-1 0 0,0 0 1 0 0,1 1 0 0 0,-1-1 0 0 0,2-1-1 0 0,-1 1 1 0 0,1-1 0 0 0,1 0 0 0 0,-1 0 0 0 0,1-1-1 0 0,1 0 1 0 0,-1 0 0 0 0,1 0 0 0 0,0-1 0 0 0,1-1-1 0 0,-1 1 1 0 0,1-1 0 0 0,0-1 0 0 0,1 0-1 0 0,6 3-12 0 0,-2-2 121 0 0,0-1 0 0 0,0 0 1 0 0,1-1-1 0 0,-1 0 0 0 0,1-1 0 0 0,0-1 0 0 0,-1 0 0 0 0,1-1 0 0 0,0-1 0 0 0,0 0 0 0 0,-1-1 0 0 0,1-1 0 0 0,-1 0 0 0 0,0 0 0 0 0,1-2 0 0 0,-2 0 0 0 0,1-1 0 0 0,0 0 0 0 0,-1-1 0 0 0,-1 0 0 0 0,1-1 0 0 0,-1 0 0 0 0,0-1 0 0 0,-1-1 0 0 0,8-7-121 0 0,-8 2 7 0 0,0 1-1 0 0,-2-2 0 0 0,1 1 0 0 0,-2-1 1 0 0,0-1-1 0 0,-1 0 0 0 0,-1 0 1 0 0,0 0-1 0 0,-1 0 0 0 0,-1-1 0 0 0,-1 0 1 0 0,0 0-1 0 0,-2 0 0 0 0,0 0 1 0 0,-1 0-1 0 0,0 0 0 0 0,-2-3-6 0 0,-33-68-475 0 0,34 87 446 0 0,0 0-1 0 0,0 0 1 0 0,0 0-1 0 0,-1 0 1 0 0,1 0-1 0 0,-1 1 1 0 0,1-1-1 0 0,-1 1 1 0 0,0-1-1 0 0,1 1 1 0 0,-1 0-1 0 0,0-1 1 0 0,0 1-1 0 0,0 0 1 0 0,0 0-1 0 0,0 0 1 0 0,0 1-1 0 0,-1-1 1 0 0,1 0-1 0 0,0 1 1 0 0,0-1-1 0 0,0 1 1 0 0,-1 0-1 0 0,1 0 1 0 0,0 0-1 0 0,0 0 1 0 0,-1 0-1 0 0,1 0 1 0 0,0 1-1 0 0,0-1 1 0 0,0 1-1 0 0,-1 0 1 0 0,1-1-1 0 0,0 1 1 0 0,0 0-1 0 0,0 0 1 0 0,0 0-1 0 0,0 1 1 0 0,0-1-1 0 0,-1 2 30 0 0,-6 7-18 0 0,0 1 1 0 0,0 0-1 0 0,2 0 1 0 0,-1 1-1 0 0,2 0 0 0 0,-1 1 1 0 0,2 0-1 0 0,-1-1 0 0 0,2 2 1 0 0,0-1-1 0 0,0 0 0 0 0,1 1 1 0 0,1 0-1 0 0,1 0 1 0 0,-1-1-1 0 0,2 1 0 0 0,0 0 1 0 0,2 6 17 0 0,-3 7-10 0 0,1 1 0 0 0,1-1 0 0 0,2 0 1 0 0,1 0-1 0 0,1-1 0 0 0,1 1 0 0 0,1-1 0 0 0,2 0 1 0 0,8 17 9 0 0,64 94-363 0 0,-4-65-3271 0 0,-47-58-515 0 0,-9-10-2067 0 0,-13-3 1983 0 0</inkml:trace>
  <inkml:trace contextRef="#ctx0" brushRef="#br0" timeOffset="246.944">2292 432 8602 0 0,'0'0'903'0'0,"0"0"-313"0"0,0 0 276 0 0,0 0 357 0 0,0 0 167 0 0,0 0-70 0 0,0 0-245 0 0,-2 34-295 0 0,-5 109-272 0 0,2 80-200 0 0,11-178-1241 0 0,4-20-4319 0 0,-3-24-2578 0 0,-5-1 4280 0 0</inkml:trace>
  <inkml:trace contextRef="#ctx0" brushRef="#br0" timeOffset="667.605">2189 472 6201 0 0,'0'0'551'0'0,"0"0"-280"0"0,0 0 52 0 0,0 0 346 0 0,0 0 277 0 0,0 0 139 0 0,0 0 33 0 0,0 0-47 0 0,0 0-131 0 0,0 0-157 0 0,0 0-127 0 0,0 0-81 0 0,34-5-54 0 0,104-14-66 0 0,-56 14 446 0 0,-81 4-888 0 0,0 1-1 0 0,1 0 1 0 0,-1 0-1 0 0,1-1 1 0 0,-1 1-1 0 0,0 0 1 0 0,1 0-1 0 0,-1 1 1 0 0,1-1-1 0 0,-1 0 1 0 0,0 0-1 0 0,1 1 1 0 0,-1-1-1 0 0,1 1 0 0 0,-1-1 1 0 0,0 1-1 0 0,0-1 1 0 0,1 1-1 0 0,-1 0 1 0 0,0 0-1 0 0,0 0 1 0 0,0 0-1 0 0,0 0 1 0 0,0 0-1 0 0,0 0 1 0 0,0 0-1 0 0,0 0 1 0 0,0 0-1 0 0,-1 0 1 0 0,1 0-1 0 0,0 1 1 0 0,-1-1-1 0 0,1 0 1 0 0,-1 1-1 0 0,1-1 1 0 0,-1 0-1 0 0,0 1 0 0 0,1-1 1 0 0,-1 1-1 0 0,0-1 1 0 0,0 0-1 0 0,0 1 1 0 0,0-1-1 0 0,0 1 1 0 0,0-1-1 0 0,-1 0 1 0 0,1 1-1 0 0,0-1 1 0 0,-1 0-1 0 0,1 1 1 0 0,-1-1-1 0 0,0 0 1 0 0,1 1-1 0 0,-2 0-12 0 0,-41 69 82 0 0,25-47-112 0 0,8-13-22 0 0,0 0 1 0 0,2 1 0 0 0,-1 0-1 0 0,2 0 1 0 0,-1 1 0 0 0,2 0-1 0 0,0 0 1 0 0,-1 3 51 0 0,8-12-17 0 0,-1-1 0 0 0,1 1 0 0 0,-1-1 0 0 0,1 1 0 0 0,0-1 0 0 0,1 0 0 0 0,-1 1 0 0 0,1-1 0 0 0,-1 0 0 0 0,1 0 0 0 0,0 0 0 0 0,0 0 0 0 0,0 0 0 0 0,0 0 1 0 0,1-1-1 0 0,-1 1 0 0 0,1-1 0 0 0,0 0 0 0 0,-1 0 0 0 0,1 0 0 0 0,0 0 0 0 0,0 0 0 0 0,0 0 0 0 0,1-1 0 0 0,-1 1 0 0 0,0-1 0 0 0,1 0 0 0 0,-1 0 0 0 0,0 0 0 0 0,1-1 0 0 0,-1 1 0 0 0,1-1 0 0 0,0 0 17 0 0,35 17 9 0 0,-36-16 29 0 0,-1 0-1 0 0,1 0 0 0 0,-1 0 0 0 0,1 0 1 0 0,-1 1-1 0 0,1-1 0 0 0,-1 1 0 0 0,0 0 1 0 0,0-1-1 0 0,0 1 0 0 0,0 0 1 0 0,0 0-1 0 0,0 0 0 0 0,0 1 0 0 0,-1-1 1 0 0,1 0-1 0 0,-1 1 0 0 0,1-1 1 0 0,-1 1-1 0 0,0-1 0 0 0,0 1 0 0 0,0 0 1 0 0,-1-1-1 0 0,1 1 0 0 0,0 0 0 0 0,-1 0 1 0 0,0-1-1 0 0,0 1 0 0 0,0 0 1 0 0,0 0-1 0 0,0 0 0 0 0,0-1 0 0 0,-1 1 1 0 0,0 0-1 0 0,1 0 0 0 0,-1-1 1 0 0,0 1-1 0 0,0 0 0 0 0,0-1 0 0 0,-1 1 1 0 0,1-1-1 0 0,-2 2-37 0 0,-4 5 62 0 0,-1-1 0 0 0,0 1 0 0 0,0-2 0 0 0,-1 1 0 0 0,0-1 0 0 0,-1 0 0 0 0,0-1 0 0 0,0 0 0 0 0,0-1 0 0 0,0 0 0 0 0,-9 3-62 0 0,-75 10-3920 0 0,78-32-7046 0 0,15 9 6774 0 0</inkml:trace>
  <inkml:trace contextRef="#ctx0" brushRef="#br0" timeOffset="986.241">2767 490 7930 0 0,'0'0'1512'0'0,"0"0"-129"0"0,0 0 104 0 0,0 0 104 0 0,0 0-79 0 0,0 0-262 0 0,0 0-258 0 0,0 0-197 0 0,0 0-114 0 0,0 0-88 0 0,0 0-87 0 0,0 0-84 0 0,-6 30-113 0 0,-19 91-77 0 0,18-86-281 0 0,1 1 0 0 0,3-1 0 0 0,0 1 0 0 0,3-1 0 0 0,1 10 49 0 0,0 16-1242 0 0,2-44-343 0 0,-1-11-2324 0 0,-1 1-6476 0 0,-1-7 6556 0 0</inkml:trace>
  <inkml:trace contextRef="#ctx0" brushRef="#br0" timeOffset="1232.63">2719 494 3593 0 0,'0'0'1317'0'0,"0"0"-139"0"0,0 0 141 0 0,0 0 291 0 0,0 0 103 0 0,0 0-70 0 0,0 0-138 0 0,0 0-205 0 0,0 0-199 0 0,0 0-167 0 0,0 0-143 0 0,33-3-144 0 0,102-10-153 0 0,-66 6-228 0 0,26-1 340 0 0,-32 6-3946 0 0,-67 13-7429 0 0,0-7 4861 0 0</inkml:trace>
  <inkml:trace contextRef="#ctx0" brushRef="#br0" timeOffset="1399.911">2791 752 3745 0 0,'0'0'1744'0'0,"0"0"177"0"0,0 0 103 0 0,0 0-104 0 0,0 0-271 0 0,0 0-249 0 0,0 0-224 0 0,0 0-303 0 0,0 0-297 0 0,0 0-232 0 0,210-11-192 0 0,-184 7-144 0 0,-1 0-168 0 0,-4 1-304 0 0,1-1-609 0 0,0-3-1215 0 0,-8 7-2305 0 0,-4-8-4361 0 0</inkml:trace>
</inkml:ink>
</file>

<file path=ppt/ink/ink2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2:56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259 380 3793 0 0,'0'0'2799'0'0,"0"0"-1635"0"0,0 0-474 0 0,0 0 191 0 0,0 0 250 0 0,0 0 132 0 0,0 0-41 0 0,36-5-158 0 0,113-15-198 0 0,87 5 1369 0 0,9 20-2216 0 0,-145 19-6145 0 0,-78-13-1534 0 0,-15-8 4319 0 0</inkml:trace>
  <inkml:trace contextRef="#ctx0" brushRef="#br0" timeOffset="263.659">1 707 8506 0 0,'0'0'-404'0'0,"0"0"-35"0"0,0 0 534 0 0,0 0 683 0 0,0 0 335 0 0,32-2 86 0 0,107-6-90 0 0,112-19 1839 0 0,174-10-1638 0 0,-374 35-1615 0 0,34-2-1454 0 0,-29 3-5309 0 0,-48 1 3187 0 0,0-3 679 0 0</inkml:trace>
  <inkml:trace contextRef="#ctx0" brushRef="#br0" timeOffset="633.086">699 0 3201 0 0,'0'0'1228'0'0,"0"0"16"0"0,0 0 157 0 0,0 0 162 0 0,0 0 13 0 0,0 0-163 0 0,0 0-284 0 0,0 0-349 0 0,0 0-273 0 0,0 0-194 0 0,0 0-104 0 0,0 0-39 0 0,0 0 10 0 0,-8 11 36 0 0,-21 34 37 0 0,27-42-209 0 0,1 1 0 0 0,0 0 0 0 0,1 0 0 0 0,-1 0 0 0 0,0 0-1 0 0,1 0 1 0 0,0 0 0 0 0,0 0 0 0 0,0 0 0 0 0,1 0 0 0 0,-1 0 0 0 0,1 0-1 0 0,0 0 1 0 0,0 0 0 0 0,0 0 0 0 0,1 0 0 0 0,-1-1 0 0 0,1 1 0 0 0,0 0-1 0 0,0-1 1 0 0,0 0 0 0 0,1 1 0 0 0,-1-1 0 0 0,1 0 0 0 0,0 0 0 0 0,-1 0 0 0 0,1-1-1 0 0,1 1 1 0 0,-1-1 0 0 0,1 1-44 0 0,0 1 49 0 0,14 10 108 0 0,1 0 0 0 0,1-2 1 0 0,0 0-1 0 0,1-1 1 0 0,0-1-1 0 0,1-1 0 0 0,-1-1 1 0 0,2 0-1 0 0,-1-2 1 0 0,23 3-158 0 0,24 10 151 0 0,-32-8-101 0 0,-13-6-25 0 0,0 2 1 0 0,-1 1-1 0 0,0 1 1 0 0,0 1-1 0 0,-1 1 1 0 0,0 1-1 0 0,4 4-25 0 0,-22-12 14 0 0,0 0 0 0 0,-1 0 1 0 0,1 1-1 0 0,-1-1 0 0 0,0 1 0 0 0,0 0 0 0 0,0 0 0 0 0,-1 0 0 0 0,0 0 0 0 0,0 1 0 0 0,0-1 0 0 0,0 0 0 0 0,-1 1 0 0 0,0 0 0 0 0,0-1 1 0 0,-1 1-1 0 0,1-1 0 0 0,-1 1 0 0 0,-1 0 0 0 0,1-1 0 0 0,-1 1 0 0 0,0 0 0 0 0,0-1 0 0 0,0 1 0 0 0,-1-1 0 0 0,0 0 0 0 0,0 1 0 0 0,0-1 0 0 0,-1 0 1 0 0,0 0-1 0 0,0 0 0 0 0,0-1 0 0 0,0 1 0 0 0,-1-1 0 0 0,0 0 0 0 0,0 1 0 0 0,0-2 0 0 0,-5 5-14 0 0,-30 29-109 0 0,-3 0 0 0 0,-1-3 0 0 0,-1-2 0 0 0,-2-1 0 0 0,-30 13 109 0 0,-43 31-6135 0 0,108-67 1201 0 0,4-1-2688 0 0</inkml:trace>
</inkml:ink>
</file>

<file path=ppt/ink/ink2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3:03.5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1084 402 0 0 0,'0'0'1015'0'0,"0"0"457"0"0,0 0 26 0 0,0 0-122 0 0,0 0-74 0 0,0 0-102 0 0,0 0-117 0 0,-7-6 1983 0 0,-19 39-1498 0 0,6-2-1134 0 0,1 1 0 0 0,2 0 0 0 0,2 2 0 0 0,-11 31-434 0 0,-12 25 279 0 0,1-14-235 0 0,-4-1 0 0 0,-49 67-44 0 0,0-6-153 0 0,300-438 2392 0 0,-73 4-1363 0 0,-93 188-161 0 0,-44 109-718 0 0,0 0 0 0 0,1 0 1 0 0,-1 0-1 0 0,1 0 0 0 0,-1 0 0 0 0,1 0 0 0 0,-1 0 0 0 0,1 0 0 0 0,0 0 1 0 0,-1 0-1 0 0,1 1 0 0 0,0-1 0 0 0,0 0 0 0 0,0 0 0 0 0,0 1 0 0 0,0-1 1 0 0,0 0-1 0 0,0 1 0 0 0,0-1 0 0 0,0 1 0 0 0,0-1 0 0 0,0 1 0 0 0,0-1 1 0 0,0 1-1 0 0,0 0 0 0 0,0 0 0 0 0,0 0 0 0 0,0-1 0 0 0,0 1 0 0 0,1 0 1 0 0,-1 0-1 0 0,0 1 0 0 0,0-1 0 0 0,0 0 0 0 0,0 0 0 0 0,0 0 0 0 0,0 1 1 0 0,0-1-1 0 0,0 1 0 0 0,0-1 0 0 0,0 1 0 0 0,0-1 0 0 0,0 1 0 0 0,0-1 1 0 0,0 1-1 0 0,0 0 0 0 0,0 0 0 0 0,0-1 0 0 0,0 1 3 0 0,8 14 55 0 0,-1 1 0 0 0,0 0 0 0 0,-1 0 0 0 0,-1 1 0 0 0,0-1 0 0 0,-1 1 0 0 0,-1 1 0 0 0,-1-1 0 0 0,2 16-55 0 0,6 243 333 0 0,-12-192-339 0 0,3-82 5 0 0,-1 0 1 0 0,0 0 0 0 0,1 0-1 0 0,0 0 1 0 0,-1 0 0 0 0,1 0-1 0 0,0-1 1 0 0,0 1 0 0 0,0-1-1 0 0,0 1 1 0 0,0-1 0 0 0,0 0-1 0 0,0 0 1 0 0,1 0-1 0 0,-1 0 1 0 0,0 0 0 0 0,1 0-1 0 0,-1-1 1 0 0,0 1 0 0 0,1-1-1 0 0,-1 1 1 0 0,1-1 0 0 0,-1 0-1 0 0,1 0 1 0 0,-1 0 0 0 0,1-1-1 0 0,-1 1 1 0 0,1 0 0 0 0,-1-1-1 0 0,0 0 1 0 0,1 1 0 0 0,-1-1-1 0 0,0 0 1 0 0,1 0 0 0 0,-1 0-1 0 0,0-1 1 0 0,0 1 0 0 0,0 0-1 0 0,2-2 1 0 0,14-14 45 0 0,0 0 0 0 0,0-1 0 0 0,-2-1 0 0 0,0 0-1 0 0,-1-2 1 0 0,-2 1 0 0 0,0-2 0 0 0,-1 0 0 0 0,-1 0 0 0 0,7-20-45 0 0,14-22 38 0 0,116-232-45 0 0,-116 244-107 0 0,-30 85-360 0 0,-48 278 1022 0 0,62-66-38 0 0,-1 12 54 0 0,-15-263-1502 0 0,-2-24-4818 0 0,3 11-4414 0 0,0 11 5492 0 0</inkml:trace>
  <inkml:trace contextRef="#ctx0" brushRef="#br0" timeOffset="1045.413">2161 535 0 0 0,'0'0'992'0'0,"0"0"633"0"0,0 0 390 0 0,0 0 129 0 0,0 0-102 0 0,0 0-311 0 0,0 0-383 0 0,0 0-310 0 0,0 0-255 0 0,0 0-178 0 0,0 0-109 0 0,0 0-80 0 0,-10 10-22 0 0,-105 117 766 0 0,21-5-681 0 0,-99 97-479 0 0,104-112-27 0 0,90-106 37 0 0,-1 0 1 0 0,1 1-1 0 0,0-1 1 0 0,-1 0-1 0 0,1 0 1 0 0,0 1-1 0 0,0-1 1 0 0,0 0-1 0 0,0 0 1 0 0,0 0-1 0 0,0 0 1 0 0,0 0-1 0 0,1-1 1 0 0,-1 1-1 0 0,0 0 1 0 0,0 0-1 0 0,1-1 1 0 0,-1 1-1 0 0,0-1 1 0 0,1 1-1 0 0,-1-1 1 0 0,1 1-1 0 0,-1-1 0 0 0,1 0 1 0 0,-1 0-1 0 0,0 0 1 0 0,1 0-1 0 0,-1 0 1 0 0,1 0-1 0 0,-1 0 1 0 0,1 0-1 0 0,-1-1 1 0 0,1 1-1 0 0,-1 0 1 0 0,2-1-11 0 0,51-3 374 0 0,0-1 0 0 0,-1-3 1 0 0,1-3-1 0 0,1-2-374 0 0,146-24 342 0 0,-74 30 169 0 0,-127 7-391 0 0,0 0 60 0 0,0 0 74 0 0,-21 4 948 0 0,17-3-1157 0 0,-1-1 0 0 0,0 1 1 0 0,0-1-1 0 0,1 0 0 0 0,-1-1 0 0 0,0 1 0 0 0,1-1 1 0 0,-1 0-1 0 0,1 0 0 0 0,-1-1 0 0 0,1 1 1 0 0,-1-1-1 0 0,1 0 0 0 0,0 0 0 0 0,0 0 0 0 0,0-1 1 0 0,0 1-1 0 0,0-1 0 0 0,0 0 0 0 0,1 0 0 0 0,-1-1 1 0 0,1 1-1 0 0,0-1 0 0 0,0 1 0 0 0,0-1 1 0 0,1 0-1 0 0,-1 0 0 0 0,1 0 0 0 0,0-1 0 0 0,0 1 1 0 0,0-1-46 0 0,-8-30 100 0 0,1-1 1 0 0,1 0 0 0 0,2 0 0 0 0,2-1-1 0 0,1 0 1 0 0,2 1 0 0 0,2-18-101 0 0,-2-24 8 0 0,-12-47-579 0 0,-1 100-672 0 0,7 21-1561 0 0,-1 2-3284 0 0,6 3 701 0 0,2 2-2349 0 0</inkml:trace>
  <inkml:trace contextRef="#ctx0" brushRef="#br0" timeOffset="1783.822">2780 402 0 0 0,'0'0'652'0'0,"0"0"844"0"0,0 0 322 0 0,0 0 28 0 0,0 0-112 0 0,0 0-171 0 0,0 0-143 0 0,0 0-130 0 0,0 0-69 0 0,0 0-73 0 0,0 0-118 0 0,2-2-119 0 0,7-8-142 0 0,-7 8-113 0 0,-2 2-97 0 0,0 0-79 0 0,0 0-94 0 0,0 0-64 0 0,0 0-47 0 0,0 0-55 0 0,0 0-18 0 0,0 0-34 0 0,0 0-36 0 0,0 0-24 0 0,0 29 811 0 0,-3-9-780 0 0,0-1 0 0 0,-1 1 0 0 0,-1-1 0 0 0,-1 0 0 0 0,-1 0 0 0 0,0-1 1 0 0,-2 0-1 0 0,0 0 0 0 0,-1-1 0 0 0,-10 15-139 0 0,-26 52 78 0 0,-36 94-60 0 0,68-93-104 0 0,16-82 89 0 0,-1 1 1 0 0,1-2-1 0 0,-1 1 0 0 0,1 0 1 0 0,0 0-1 0 0,0 0 0 0 0,1-1 0 0 0,-1 1 1 0 0,0-1-1 0 0,1 0 0 0 0,0 0 0 0 0,-1 0 1 0 0,1 0-1 0 0,0 0 0 0 0,0-1 0 0 0,0 1 1 0 0,0-1-1 0 0,0 1 0 0 0,1-1 0 0 0,-1 0 1 0 0,0-1-1 0 0,0 1 0 0 0,1 0 0 0 0,-1-1 1 0 0,1 0-1 0 0,0 0-3 0 0,-1 1 19 0 0,113 3 559 0 0,31-41-40 0 0,-85 4-2439 0 0,-57 17-2123 0 0,-6 5-1816 0 0,1 5 506 0 0,0 2-1513 0 0</inkml:trace>
  <inkml:trace contextRef="#ctx0" brushRef="#br0" timeOffset="2031.996">2380 686 6361 0 0,'0'0'1461'0'0,"0"0"-580"0"0,0 0 1 0 0,0 0 425 0 0,0 0 217 0 0,0 0-49 0 0,0 0-215 0 0,0 0-244 0 0,38 5-183 0 0,120 17-163 0 0,29-20 556 0 0,107-43-1570 0 0,-170 17-7774 0 0,-102 19-1900 0 0</inkml:trace>
  <inkml:trace contextRef="#ctx0" brushRef="#br0" timeOffset="3235.875">3651 325 3049 0 0,'0'0'1357'0'0,"0"0"-164"0"0,0 0-8 0 0,0 0 77 0 0,0 0 67 0 0,0 0 26 0 0,0 0-61 0 0,0 0-166 0 0,0 0-136 0 0,0 0-146 0 0,0 0-123 0 0,0 0-87 0 0,-6 37-107 0 0,-16 119-49 0 0,15 38 895 0 0,7-144-1330 0 0,2 0 0 0 0,2 0 0 0 0,3-1 0 0 0,12 49-45 0 0,-16-77-221 0 0,7 17-3548 0 0,-9-37 1593 0 0,-1-1-886 0 0,0-1-1278 0 0,0-2-1005 0 0</inkml:trace>
  <inkml:trace contextRef="#ctx0" brushRef="#br0" timeOffset="3735.914">3426 388 5689 0 0,'0'0'912'0'0,"0"0"2"0"0,0 0 153 0 0,0 0 154 0 0,0 0 49 0 0,0 0-90 0 0,0 0-166 0 0,0 0-183 0 0,36-15-158 0 0,113-41-139 0 0,-40 36 236 0 0,62 18 355 0 0,-158 2-1058 0 0,1 1 1 0 0,-1-1-1 0 0,0 2 1 0 0,0 0-1 0 0,0 1 1 0 0,0 0-1 0 0,0 0 1 0 0,-1 2 0 0 0,0 0-1 0 0,1 0 1 0 0,-2 1-1 0 0,1 0 1 0 0,-1 1-1 0 0,2 1-67 0 0,-12-7 6 0 0,0 0 1 0 0,0 1-1 0 0,0-1 0 0 0,0 0 0 0 0,0 0 1 0 0,0 1-1 0 0,0-1 0 0 0,0 0 0 0 0,0 1 0 0 0,0-1 1 0 0,-1 1-1 0 0,1-1 0 0 0,-1 1 0 0 0,1-1 1 0 0,-1 1-1 0 0,1-1 0 0 0,-1 1 0 0 0,0 0 1 0 0,0-1-1 0 0,0 1 0 0 0,0-1 0 0 0,0 1 0 0 0,0 0 1 0 0,0-1-1 0 0,-1 1 0 0 0,1-1 0 0 0,-1 1 1 0 0,1 0-1 0 0,-1-1 0 0 0,1 1 0 0 0,-1-1 0 0 0,0 0 1 0 0,0 1-1 0 0,0-1 0 0 0,0 0 0 0 0,0 1 1 0 0,0-1-1 0 0,0 0 0 0 0,-1 1-6 0 0,-52 43-35 0 0,-167 84-477 0 0,209-124 515 0 0,1 1 1 0 0,-1 1-1 0 0,1 0 0 0 0,0 0 1 0 0,1 1-1 0 0,0 0 0 0 0,0 1 1 0 0,1 0-1 0 0,0 1 0 0 0,0 0 1 0 0,1 0-1 0 0,-4 8-3 0 0,10-13 11 0 0,0 1 0 0 0,0-1 0 0 0,1 0 0 0 0,0 0 0 0 0,0 1 0 0 0,1-1 0 0 0,-1 0-1 0 0,1 1 1 0 0,0-1 0 0 0,0 1 0 0 0,1-1 0 0 0,0 0 0 0 0,0 1 0 0 0,0-1 0 0 0,1 0 0 0 0,-1 0 0 0 0,1 0 0 0 0,0 0 0 0 0,1 0-1 0 0,-1 0 1 0 0,1 0 0 0 0,0-1 0 0 0,0 1 0 0 0,1-1 0 0 0,-1 0 0 0 0,1 0 0 0 0,0 0-11 0 0,186 172 2874 0 0,-184-171-2781 0 0,-1 0 1 0 0,1-1-1 0 0,1 0 0 0 0,-1-1 1 0 0,1 1-1 0 0,-1-1 1 0 0,1 0-1 0 0,0-1 0 0 0,0 0 1 0 0,1 0-1 0 0,-1 0 1 0 0,0-1-1 0 0,6 0-93 0 0,55-23-4035 0 0,-51 12 437 0 0,-7 5-1260 0 0,-4-2-4915 0 0</inkml:trace>
  <inkml:trace contextRef="#ctx0" brushRef="#br0" timeOffset="4336.404">4308 833 4817 0 0,'0'0'2060'0'0,"0"0"-765"0"0,0 0-198 0 0,0 0 190 0 0,0 0 160 0 0,0 0-79 0 0,0 0-268 0 0,0 0-337 0 0,0 0-280 0 0,0 0-161 0 0,0 0-115 0 0,0 0-80 0 0,-15 30-48 0 0,-44 93-42 0 0,16-32-30 0 0,11-23-281 0 0,32-67 309 0 0,0-1 38 0 0,0 0 73 0 0,1-18 526 0 0,13-15-383 0 0,1 1 1 0 0,2 1 0 0 0,2 0 0 0 0,0 1-1 0 0,14-14-288 0 0,-19 24 167 0 0,27-37 293 0 0,2 2-1 0 0,2 2 1 0 0,52-46-461 0 0,-51 68 63 0 0,-43 54-199 0 0,-5 282-212 0 0,35-177 373 0 0,-33-127 91 0 0,-32-6 501 0 0,-105-86-436 0 0,29 14-2434 0 0,66 56-950 0 0,13 9-5413 0 0,20 8 2023 0 0</inkml:trace>
  <inkml:trace contextRef="#ctx0" brushRef="#br0" timeOffset="4799.02">4496 159 2569 0 0,'0'0'2367'0'0,"0"0"-784"0"0,0 0-228 0 0,0 0 18 0 0,0 0-3 0 0,0 0-24 0 0,0 0-90 0 0,0 0-153 0 0,0 0-218 0 0,0 0-171 0 0,0 0-119 0 0,0 0-87 0 0,0 0-43 0 0,20-11-53 0 0,68-37-48 0 0,-3 27 454 0 0,-3 21-343 0 0,-84 41-38 0 0,-29-4-168 0 0,27-33-250 0 0,-1 0 0 0 0,1 0 0 0 0,0 0-1 0 0,0 1 1 0 0,1-1 0 0 0,0 1 0 0 0,-1 0-1 0 0,2 0 1 0 0,-1 0 0 0 0,0 0 0 0 0,1 1-1 0 0,0-1 1 0 0,1 1 0 0 0,-1-1 0 0 0,1 1-1 0 0,0 0 1 0 0,0 1-19 0 0,3-4 39 0 0,0 0 1 0 0,1 0-1 0 0,-1 0 1 0 0,1 0-1 0 0,0 0 0 0 0,0 0 1 0 0,0-1-1 0 0,0 1 1 0 0,0-1-1 0 0,0 0 1 0 0,1 0-1 0 0,-1 0 0 0 0,1 0 1 0 0,-1-1-1 0 0,1 0 1 0 0,0 1-1 0 0,0-1 0 0 0,0-1 1 0 0,-1 1-1 0 0,1 0 1 0 0,0-1-1 0 0,1 0-39 0 0,87 5 2097 0 0,-52-5-5139 0 0,-6-1-7862 0 0,-31 1 1303 0 0</inkml:trace>
  <inkml:trace contextRef="#ctx0" brushRef="#br0" timeOffset="6452.077">569 1511 0 0 0,'0'0'289'0'0,"0"0"-59"0"0,0 0-273 0 0,0 0-76 0 0,0 0 201 0 0,0 0 347 0 0,0 0 342 0 0,0 0 219 0 0,0 0 39 0 0,0 0-69 0 0,0 0-83 0 0,0 0-61 0 0,0 0-28 0 0,18-4-35 0 0,89-18 644 0 0,238 2 4310 0 0,-143 10-4764 0 0,852-49 1802 0 0,-461 23-2070 0 0,271-12 217 0 0,208 33 498 0 0,-857 15-1106 0 0,348-15 923 0 0,53-29 33 0 0,-32 18-765 0 0,-13-7-322 0 0,-229 4-388 0 0,-123 10-1907 0 0,-183 17 865 0 0,9-2-2417 0 0,-16-1-4051 0 0,-15 2-2122 0 0</inkml:trace>
  <inkml:trace contextRef="#ctx0" brushRef="#br0" timeOffset="7620.492">1243 1871 2681 0 0,'0'0'497'0'0,"0"0"-280"0"0,0 0-18 0 0,0 0 228 0 0,0 0 332 0 0,0 0 289 0 0,0 0 152 0 0,0 0-16 0 0,0 0-121 0 0,0 0-153 0 0,0 0-85 0 0,0 0-83 0 0,-9 35-55 0 0,-25 107-7 0 0,10-9 1036 0 0,7-24-1405 0 0,5 1 1 0 0,5 0-1 0 0,5 35-311 0 0,2-139 587 0 0,1 18-3887 0 0,7-38-4866 0 0,-6 6 5003 0 0,0 1 1436 0 0</inkml:trace>
  <inkml:trace contextRef="#ctx0" brushRef="#br0" timeOffset="7863.773">819 2019 2192 0 0,'0'0'211'0'0,"0"0"348"0"0,0 0 696 0 0,0 0 409 0 0,0 0 75 0 0,0 0-108 0 0,0 0-168 0 0,0 0-141 0 0,0 0-100 0 0,37-5-106 0 0,116-16-124 0 0,86-12 1726 0 0,64 18-2662 0 0,-301 15-189 0 0,0 0 1 0 0,0 0-1 0 0,0 0 0 0 0,0 0 1 0 0,0 1-1 0 0,0-1 0 0 0,0 1 1 0 0,0-1-1 0 0,0 1 0 0 0,0 0 1 0 0,0 0-1 0 0,-1 0 0 0 0,1 0 1 0 0,0 0-1 0 0,0 0 1 0 0,-1 0-1 0 0,1 0 0 0 0,-1 1 1 0 0,1-1-1 0 0,-1 1 0 0 0,0-1 1 0 0,1 1-1 0 0,-1 0 0 0 0,0-1 1 0 0,0 2 132 0 0,0-2-409 0 0,0 1 1 0 0,-1 0-1 0 0,1 0 1 0 0,-1 0 0 0 0,0 0-1 0 0,1 0 1 0 0,-1 0-1 0 0,0 0 1 0 0,0 0-1 0 0,0 0 1 0 0,-1 0 0 0 0,1 0-1 0 0,0 0 1 0 0,-1 0-1 0 0,1 0 1 0 0,-1-1-1 0 0,1 1 1 0 0,-1 0 0 0 0,0 0-1 0 0,0 0 1 0 0,0-1-1 0 0,0 1 1 0 0,0 0-1 0 0,0-1 1 0 0,-2 2 408 0 0,-6 7-3810 0 0,4-2 3007 0 0</inkml:trace>
  <inkml:trace contextRef="#ctx0" brushRef="#br0" timeOffset="8113.849">652 2678 7330 0 0,'0'0'730'0'0,"0"0"173"0"0,0 0 335 0 0,0 0 260 0 0,38-12 36 0 0,126-37-192 0 0,35 0 1520 0 0,-109 33-2695 0 0,1 5-1 0 0,0 4 1 0 0,79 3-167 0 0,-134 7-2438 0 0,-25 0-863 0 0,0 2-3397 0 0,-8-5 1198 0 0</inkml:trace>
  <inkml:trace contextRef="#ctx0" brushRef="#br0" timeOffset="8484.758">917 1731 2040 0 0,'0'0'966'0'0,"0"0"134"0"0,0 0 414 0 0,0 0 390 0 0,0 0 77 0 0,0 0-186 0 0,0 0-210 0 0,0 0-254 0 0,0 0-254 0 0,33 0-232 0 0,108 0-183 0 0,195-14 1050 0 0,-222 17-3032 0 0,-76 1-1929 0 0,-1 3-3893 0 0,-24-3 341 0 0</inkml:trace>
  <inkml:trace contextRef="#ctx0" brushRef="#br0" timeOffset="9107.749">1819 2394 8106 0 0,'0'0'947'0'0,"0"0"-447"0"0,0 0-114 0 0,0 0 159 0 0,0 0 168 0 0,0 0 38 0 0,0 0-52 0 0,0 0-149 0 0,0 0-164 0 0,0 0-126 0 0,0 0-97 0 0,-20 33-70 0 0,-61 100-16 0 0,-6 7 213 0 0,79-126-301 0 0,1-3 689 0 0,11-22 112 0 0,14-25-265 0 0,2-1-1 0 0,2 2 1 0 0,1 1-1 0 0,13-14-524 0 0,-20 26 96 0 0,12-15-16 0 0,2 1 0 0 0,0 1 0 0 0,3 2-1 0 0,22-17-79 0 0,-4 12 11 0 0,6 16-259 0 0,-38 67 9 0 0,-8 101 386 0 0,7 20-73 0 0,-20-164 10 0 0,0-1-1 0 0,0 0 0 0 0,0 0 1 0 0,-1 0-1 0 0,1 0 0 0 0,0 0 1 0 0,-1-1-1 0 0,1 1 0 0 0,-1-1 1 0 0,1 1-1 0 0,0-1 0 0 0,-1 0 1 0 0,1 0-1 0 0,-1 0 0 0 0,1 0 1 0 0,-1-1-1 0 0,1 1 1 0 0,-1-1-1 0 0,1 1 0 0 0,0-1 1 0 0,-1 0-1 0 0,1 0 0 0 0,0 0 1 0 0,-1 0-1 0 0,1 0 0 0 0,0-1 1 0 0,0 1-1 0 0,-1-2-83 0 0,-125-67 152 0 0,18 8-3195 0 0,84 53-828 0 0,9 3-3706 0 0,11 2 1401 0 0</inkml:trace>
  <inkml:trace contextRef="#ctx0" brushRef="#br0" timeOffset="9980.51">2500 1945 7210 0 0,'0'0'1371'0'0,"0"0"-195"0"0,0 0-109 0 0,0 0-55 0 0,0 0-12 0 0,0 0-5 0 0,0 0 69 0 0,0 0-4 0 0,0 0-41 0 0,0 0-69 0 0,0 0-194 0 0,0 0-168 0 0,8 26-101 0 0,27 83-68 0 0,-5 62 589 0 0,-27-125-1066 0 0,-1 0 1 0 0,-3 0 0 0 0,-2 0-1 0 0,-5 26 58 0 0,-39 91-6700 0 0,36-143 2380 0 0,3-7-1871 0 0,8-13 6175 0 0,-4 4-3709 0 0</inkml:trace>
  <inkml:trace contextRef="#ctx0" brushRef="#br0" timeOffset="10519.246">2432 1997 5329 0 0,'0'0'1308'0'0,"0"0"-139"0"0,0 0 143 0 0,0 0 216 0 0,0 0 38 0 0,0 0-143 0 0,0 0-300 0 0,0 0-312 0 0,0 0-243 0 0,0 0-117 0 0,0 0-29 0 0,0 0-40 0 0,0 0-34 0 0,20-12-39 0 0,66-33-23 0 0,15 22 315 0 0,-72 22-438 0 0,190-1 593 0 0,-207 4-742 0 0,-1 0 1 0 0,1 1-1 0 0,-1 0 1 0 0,0 1-1 0 0,0 0 1 0 0,0 1-1 0 0,-1 1 0 0 0,1-1 1 0 0,7 7-15 0 0,-15-10 3 0 0,0 0-1 0 0,-1 0 1 0 0,1 0-1 0 0,0 1 1 0 0,-1-1 0 0 0,0 1-1 0 0,0-1 1 0 0,0 1-1 0 0,0 0 1 0 0,0-1 0 0 0,0 1-1 0 0,-1 0 1 0 0,1 0-1 0 0,-1 1 1 0 0,0-1 0 0 0,0 0-1 0 0,0 0 1 0 0,0 1 0 0 0,0-1-1 0 0,-1 0 1 0 0,0 1-1 0 0,0-1 1 0 0,0 0 0 0 0,0 1-1 0 0,0-1 1 0 0,0 0-1 0 0,-1 1 1 0 0,0-1 0 0 0,0 0-1 0 0,0 1 1 0 0,0-1-1 0 0,0 0 1 0 0,-1 0 0 0 0,1 0-1 0 0,-1 0 1 0 0,0 1-3 0 0,-12 12-54 0 0,-1 0 0 0 0,-1 0 0 0 0,0-1 0 0 0,0-1-1 0 0,-2-1 1 0 0,0-1 0 0 0,0 0 0 0 0,-1-1 0 0 0,0-1 0 0 0,-1-1 0 0 0,0-1 0 0 0,-2 0 54 0 0,13-4-9 0 0,-169 78-76 0 0,177-81 81 0 0,-1 0 1 0 0,0-1-1 0 0,0 1 1 0 0,0 0-1 0 0,0 0 0 0 0,1 0 1 0 0,-1 0-1 0 0,0 0 0 0 0,1 0 1 0 0,-1 1-1 0 0,1-1 0 0 0,-1 0 1 0 0,1 1-1 0 0,0 0 1 0 0,0-1-1 0 0,0 1 0 0 0,-1-1 1 0 0,1 1-1 0 0,1 0 0 0 0,-1 0 1 0 0,0 0-1 0 0,0 0 0 0 0,1-1 1 0 0,-1 1-1 0 0,1 0 1 0 0,0 0-1 0 0,-1 0 0 0 0,1 0 1 0 0,0 0-1 0 0,0 0 0 0 0,0 0 1 0 0,0 0-1 0 0,1 0 0 0 0,-1 0 1 0 0,1 0-1 0 0,-1 0 1 0 0,1 0-1 0 0,-1 0 0 0 0,1 0 1 0 0,0-1-1 0 0,0 1 0 0 0,0 0 1 0 0,0 0-1 0 0,1 0 4 0 0,107 153 990 0 0,-100-145-775 0 0,1-1 1 0 0,0 0 0 0 0,0-1-1 0 0,1 0 1 0 0,0-1 0 0 0,0 0 0 0 0,1 0-1 0 0,0-1 1 0 0,0-1 0 0 0,0 0-1 0 0,1-1 1 0 0,9 3-216 0 0,11-3-1158 0 0,-19-4-7482 0 0,-9 0 2384 0 0,-5 0-444 0 0</inkml:trace>
  <inkml:trace contextRef="#ctx0" brushRef="#br0" timeOffset="10781.36">3154 2287 6249 0 0,'0'0'3217'0'0,"0"0"-1895"0"0,0 0-678 0 0,0 0 248 0 0,0 0 399 0 0,0 0 247 0 0,0 0-26 0 0,0 0-296 0 0,0 0-325 0 0,0 0-210 0 0,0 0-142 0 0,0 0-121 0 0,2 27-113 0 0,16 127 8 0 0,21 18-2229 0 0,-33-153-749 0 0,-5-15-6424 0 0,-1-4 9054 0 0,0 0-7288 0 0</inkml:trace>
  <inkml:trace contextRef="#ctx0" brushRef="#br0" timeOffset="11276.08">3132 2262 3993 0 0,'0'0'1221'0'0,"0"0"-127"0"0,0 0 48 0 0,0 0 179 0 0,0 0 54 0 0,0 0-112 0 0,0 0-161 0 0,0 0-202 0 0,0 0-192 0 0,0 0-151 0 0,0 0-60 0 0,0 0-41 0 0,0 0-36 0 0,27-8-31 0 0,83-24-61 0 0,-57 30 206 0 0,-50 3-503 0 0,-1-1 1 0 0,0 0 0 0 0,0 1 0 0 0,0 0-1 0 0,1-1 1 0 0,-1 1 0 0 0,0 0 0 0 0,0 0-1 0 0,0 0 1 0 0,0 0 0 0 0,0 0 0 0 0,-1 1-1 0 0,1-1 1 0 0,0 1 0 0 0,-1-1-1 0 0,1 1 1 0 0,0-1 0 0 0,-1 1 0 0 0,0 0-1 0 0,1 0 1 0 0,-1 0 0 0 0,0 0 0 0 0,0 0-1 0 0,0 0 1 0 0,0 0 0 0 0,-1 0 0 0 0,1 0-1 0 0,0 0 1 0 0,-1 1 0 0 0,0-1-1 0 0,1 0 1 0 0,-1 0 0 0 0,0 1 0 0 0,0-1-1 0 0,0 0 1 0 0,-1 0 0 0 0,1 1 0 0 0,0-1-1 0 0,-1 0 1 0 0,1 0 0 0 0,-1 0 0 0 0,0 0-1 0 0,0 0 1 0 0,0 0 0 0 0,0 0 0 0 0,0 0-1 0 0,0 0 1 0 0,-1 0 0 0 0,1 0-1 0 0,0 0 1 0 0,-1-1 0 0 0,0 1 0 0 0,1-1-1 0 0,-2 1-31 0 0,-1 5 42 0 0,0-3-48 0 0,1-1-1 0 0,0 1 1 0 0,1 0 0 0 0,-1 0 0 0 0,0 0 0 0 0,1 0-1 0 0,0 0 1 0 0,0 1 0 0 0,1-1 0 0 0,-1 1 0 0 0,1-1-1 0 0,0 1 1 0 0,0 0 0 0 0,0-1 0 0 0,1 1 0 0 0,-1 0-1 0 0,1 0 1 0 0,0-1 0 0 0,1 1 0 0 0,0 4 6 0 0,66 50-223 0 0,-63-57 241 0 0,0 1 1 0 0,-1-1-1 0 0,1 1 1 0 0,-1-1-1 0 0,1 1 1 0 0,-1 0-1 0 0,0 0 0 0 0,0 1 1 0 0,0-1-1 0 0,-1 1 1 0 0,1-1-1 0 0,-1 1 1 0 0,0 0-1 0 0,0 0 0 0 0,0 0 1 0 0,0 0-1 0 0,-1 0 1 0 0,0 0-1 0 0,0 0 1 0 0,0 1-1 0 0,0-1 0 0 0,-1 1 1 0 0,1-1-1 0 0,-1 0 1 0 0,0 1-1 0 0,-1-1 1 0 0,1 0-1 0 0,-1 1 0 0 0,0-1 1 0 0,0 0-1 0 0,0 1 1 0 0,0-1-1 0 0,-1 2-18 0 0,-7 7 38 0 0,-1 1 1 0 0,0-2-1 0 0,-1 1 0 0 0,0-1 0 0 0,-1-1 1 0 0,0 0-1 0 0,0-1 0 0 0,-2 0 0 0 0,1-1 0 0 0,-1 0 1 0 0,0-1-1 0 0,-6 2-38 0 0,-19-7-1939 0 0,22-20-8085 0 0,15 10 2212 0 0</inkml:trace>
  <inkml:trace contextRef="#ctx0" brushRef="#br0" timeOffset="11806.231">3273 1695 4289 0 0,'0'0'1679'0'0,"0"0"-80"0"0,0 0 76 0 0,0 0 68 0 0,0 0-92 0 0,0 0-221 0 0,0 0-293 0 0,0 0-298 0 0,0 0-168 0 0,0 0-68 0 0,0 0-19 0 0,0 0-39 0 0,0 0-42 0 0,24-15-43 0 0,73-44-30 0 0,-29 41 275 0 0,-65 17-686 0 0,1 0 0 0 0,0 1 1 0 0,0-1-1 0 0,0 1 0 0 0,0-1 0 0 0,0 1 0 0 0,0 1 0 0 0,0-1 1 0 0,0 0-1 0 0,0 1 0 0 0,0 0 0 0 0,0 0 0 0 0,-1 0 1 0 0,1 0-1 0 0,0 1 0 0 0,-1 0 0 0 0,1-1 0 0 0,-1 1 0 0 0,1 0 1 0 0,-1 1-1 0 0,0-1 0 0 0,0 1 0 0 0,0-1 0 0 0,0 1 0 0 0,0 0 1 0 0,-1 0-1 0 0,1 0 0 0 0,-1 0 0 0 0,0 1 0 0 0,0-1 0 0 0,0 1 1 0 0,0-1-1 0 0,-1 1 0 0 0,0 0 0 0 0,1-1 0 0 0,-1 1 1 0 0,0 1-20 0 0,-2 2 13 0 0,0 0 0 0 0,0-1 0 0 0,0 1 0 0 0,-1 0 1 0 0,0 0-1 0 0,0 0 0 0 0,-1-1 0 0 0,0 0 1 0 0,0 1-1 0 0,0-1 0 0 0,-1 0 0 0 0,0 0 1 0 0,0-1-1 0 0,-1 1 0 0 0,1-1 0 0 0,-1 0 1 0 0,0 0-1 0 0,-1 0 0 0 0,1-1 0 0 0,-1 0 0 0 0,0 0-13 0 0,-47 51 73 0 0,51-54-75 0 0,2 0-1 0 0,-1 0 1 0 0,0 0-1 0 0,0 0 1 0 0,0 0-1 0 0,0 0 1 0 0,0 0-1 0 0,1 0 0 0 0,-1 0 1 0 0,0 0-1 0 0,1 0 1 0 0,-1 1-1 0 0,1-1 1 0 0,0 0-1 0 0,-1 0 1 0 0,1 1-1 0 0,0-1 1 0 0,0 0-1 0 0,0 1 0 0 0,0-1 1 0 0,0 0-1 0 0,0 1 1 0 0,0-1-1 0 0,0 0 1 0 0,0 1-1 0 0,1-1 1 0 0,-1 0-1 0 0,0 0 1 0 0,1 1-1 0 0,-1-1 1 0 0,1 0-1 0 0,0 0 0 0 0,-1 0 1 0 0,1 0-1 0 0,0 1 1 0 0,0-1-1 0 0,-1 0 1 0 0,1 0-1 0 0,0-1 1 0 0,0 1-1 0 0,0 0 1 0 0,0 0-1 0 0,1 0 0 0 0,-1-1 1 0 0,0 1-1 0 0,0 0 1 0 0,0-1-1 0 0,0 1 1 0 0,1-1-1 0 0,-1 0 1 0 0,0 1-1 0 0,1-1 1 0 0,-1 0-1 0 0,0 0 1 0 0,0 0-1 0 0,1 1 0 0 0,-1-2 1 0 0,0 1-1 0 0,1 0 1 0 0,-1 0-1 0 0,0 0 1 0 0,1 0-1 0 0,0-1 3 0 0,164 0-342 0 0,-118-1-3312 0 0,0 0-4567 0 0,-34 2-1005 0 0</inkml:trace>
  <inkml:trace contextRef="#ctx0" brushRef="#br0" timeOffset="12180.313">3988 2155 6073 0 0,'0'0'1374'0'0,"0"0"-742"0"0,0 0-216 0 0,0 0 334 0 0,0 0 458 0 0,0 0 310 0 0,0 0-15 0 0,0 0-225 0 0,0 0-280 0 0,0 0-222 0 0,0 0-134 0 0,0 0-76 0 0,0 0-43 0 0,23 7-56 0 0,73 23-52 0 0,47-7 791 0 0,-108-21-1072 0 0,102 5-144 0 0,-79-6-3618 0 0,-53-4 85 0 0,-2 2-3946 0 0,-3 1 1680 0 0</inkml:trace>
  <inkml:trace contextRef="#ctx0" brushRef="#br0" timeOffset="12431.97">4286 1967 3297 0 0,'0'0'2065'0'0,"0"0"-928"0"0,0 0 64 0 0,0 0 432 0 0,0 0 236 0 0,0 0-68 0 0,0 0-284 0 0,-11 36-406 0 0,-33 112-356 0 0,-9 62 241 0 0,50-106-2308 0 0,14-72-2024 0 0,11-6-3902 0 0,-12-19 1742 0 0</inkml:trace>
  <inkml:trace contextRef="#ctx0" brushRef="#br0" timeOffset="13035.811">5232 1628 1952 0 0,'0'0'3337'0'0,"0"0"-2250"0"0,0 0-780 0 0,0 0 253 0 0,0 0 521 0 0,0 0 417 0 0,0 0 140 0 0,0 0-83 0 0,0 0-242 0 0,0 0-283 0 0,0 0-226 0 0,4 34-158 0 0,13 107-125 0 0,-21 0 417 0 0,-19 85-800 0 0,14-179-1115 0 0,-5-21-3675 0 0,9-20 958 0 0,4-4-3988 0 0,1-2 6282 0 0</inkml:trace>
  <inkml:trace contextRef="#ctx0" brushRef="#br0" timeOffset="13351.786">4869 1650 4449 0 0,'0'0'847'0'0,"0"0"-42"0"0,0 0 250 0 0,0 0 217 0 0,0 0 95 0 0,0 0-56 0 0,0 0-93 0 0,36-1-96 0 0,114-7-120 0 0,-45 13 613 0 0,324 25 231 0 0,-414-30-2157 0 0,14 3-896 0 0,-13 6-3364 0 0,-15-2-3189 0 0,-5 0 4033 0 0,0-3 3394 0 0</inkml:trace>
  <inkml:trace contextRef="#ctx0" brushRef="#br0" timeOffset="13601.939">4829 2287 4113 0 0,'0'0'1025'0'0,"0"0"-351"0"0,0 0 251 0 0,0 0 594 0 0,0 0 332 0 0,0 0-17 0 0,0 0-236 0 0,0 0-288 0 0,34 0-296 0 0,113-1-252 0 0,29-25 774 0 0,-98 9-1126 0 0,113-12-867 0 0,-109 17-6308 0 0,-71 10 1732 0 0,-5 1-1283 0 0</inkml:trace>
  <inkml:trace contextRef="#ctx0" brushRef="#br0" timeOffset="14190.202">4858 1393 0 0 0,'0'0'529'0'0,"0"0"478"0"0,0 0 366 0 0,0 0 206 0 0,0 0 50 0 0,0 0-60 0 0,0 0-116 0 0,0 0-130 0 0,0 0-111 0 0,24 0-66 0 0,148 8 1813 0 0,88 13 170 0 0,-2 11-5083 0 0,-196-30-3858 0 0,-38-3-830 0 0,-12 1 2142 0 0</inkml:trace>
  <inkml:trace contextRef="#ctx0" brushRef="#br0" timeOffset="16085.208">5812 2066 6425 0 0,'0'0'1099'0'0,"0"0"-297"0"0,0 0-137 0 0,0 0 50 0 0,0 0 88 0 0,0 0 37 0 0,0 0-82 0 0,0 0-65 0 0,0 0-55 0 0,0 0-30 0 0,0 0-19 0 0,0 0-115 0 0,0 0-133 0 0,-1 23-101 0 0,-7 110 76 0 0,6-78-576 0 0,-5 69 142 0 0,-10-43-9587 0 0,15-74 6269 0 0,2-2 949 0 0</inkml:trace>
  <inkml:trace contextRef="#ctx0" brushRef="#br0" timeOffset="16554.947">5751 2041 0 0 0,'0'0'1467'0'0,"0"0"-588"0"0,0 0-190 0 0,0 0 189 0 0,0 0 215 0 0,0 0 94 0 0,0 0-10 0 0,0 0-112 0 0,0 0-91 0 0,0 0-63 0 0,0 0-65 0 0,0 0-73 0 0,0 0-80 0 0,19-3-30 0 0,118-16 1144 0 0,-111 18-1296 0 0,-21 0-475 0 0,1 0-1 0 0,0 0 1 0 0,-1 0-1 0 0,1 1 1 0 0,0 0 0 0 0,0 1-1 0 0,0-1 1 0 0,-1 1-1 0 0,1 0 1 0 0,0 1 0 0 0,-1-1-1 0 0,1 1 1 0 0,-1 0-1 0 0,1 0 1 0 0,-1 1-1 0 0,0 0 1 0 0,0-1 0 0 0,0 2-1 0 0,-1-1 1 0 0,2 2-36 0 0,-5-3 13 0 0,0 0 0 0 0,0 0-1 0 0,0 0 1 0 0,0 0 0 0 0,0 0 0 0 0,0 1 0 0 0,-1-1 0 0 0,1 0-1 0 0,-1 0 1 0 0,0 1 0 0 0,1-1 0 0 0,-1 0 0 0 0,0 1 0 0 0,-1-1-1 0 0,1 0 1 0 0,0 1 0 0 0,-1-1 0 0 0,1 0 0 0 0,-1 1 0 0 0,0-1 0 0 0,1 0-1 0 0,-1 0 1 0 0,0 0 0 0 0,-1 0 0 0 0,1 0 0 0 0,0 0 0 0 0,0 0-1 0 0,-1 0 1 0 0,1 0 0 0 0,-2 1-13 0 0,-58 54 153 0 0,49-47-155 0 0,-70 48 173 0 0,81-58-177 0 0,0 0 1 0 0,1 1 0 0 0,-1-1 0 0 0,1 0-1 0 0,-1 0 1 0 0,0 1 0 0 0,1-1 0 0 0,-1 1-1 0 0,1-1 1 0 0,-1 0 0 0 0,1 1 0 0 0,-1-1-1 0 0,1 1 1 0 0,0-1 0 0 0,-1 1 0 0 0,1 0-1 0 0,-1-1 1 0 0,1 1 0 0 0,0-1-1 0 0,0 1 1 0 0,-1-1 0 0 0,1 1 0 0 0,0 0-1 0 0,0-1 1 0 0,0 1 0 0 0,0 0 0 0 0,0-1-1 0 0,0 1 1 0 0,0 0 0 0 0,0-1 0 0 0,0 1-1 0 0,0 0 1 0 0,0-1 0 0 0,0 1 0 0 0,0 0-1 0 0,0-1 1 0 0,1 1 0 0 0,-1-1 0 0 0,0 1-1 0 0,0 0 1 0 0,1-1 0 0 0,-1 1 0 0 0,0-1-1 0 0,1 1 1 0 0,-1-1 0 0 0,1 1 0 0 0,-1-1-1 0 0,1 1 1 0 0,-1-1 0 0 0,1 1 0 0 0,-1-1-1 0 0,1 0 1 0 0,-1 1 0 0 0,1-1-1 0 0,0 0 1 0 0,-1 1 0 0 0,1-1 0 0 0,0 0 5 0 0,46 19 181 0 0,-35-15-136 0 0,17 6-10 0 0,-22-9-27 0 0,-1 1 1 0 0,0-1-1 0 0,0 1 0 0 0,-1 0 1 0 0,1 1-1 0 0,0 0 1 0 0,-1-1-1 0 0,1 2 1 0 0,-1-1-1 0 0,0 1 1 0 0,0-1-1 0 0,-1 1 1 0 0,1 1-1 0 0,-1-1 1 0 0,1 1-1 0 0,-2-1 1 0 0,3 4-9 0 0,-6-3 26 0 0,-1 0 1 0 0,0-1 0 0 0,0 1 0 0 0,0 0 0 0 0,0-1-1 0 0,-1 1 1 0 0,0-1 0 0 0,0 1 0 0 0,0-1-1 0 0,0 0 1 0 0,-1 0 0 0 0,1 0 0 0 0,-1 0 0 0 0,0 0-1 0 0,0-1 1 0 0,-1 1 0 0 0,1-1 0 0 0,-1 0-1 0 0,0 0 1 0 0,0 0 0 0 0,0 0 0 0 0,0-1-1 0 0,0 0 1 0 0,0 1 0 0 0,-1-2 0 0 0,-3 2-27 0 0,-15 10-224 0 0,-1-1 1 0 0,-1-1-1 0 0,0-1 0 0 0,0-2 1 0 0,-1 0-1 0 0,-2-1 224 0 0,-35 0-3451 0 0,4-13-4000 0 0,47 3 1867 0 0</inkml:trace>
  <inkml:trace contextRef="#ctx0" brushRef="#br0" timeOffset="17083.318">6449 1706 3153 0 0,'0'0'1524'0'0,"0"0"-328"0"0,0 0-22 0 0,0 0 151 0 0,0 0 124 0 0,0 0-77 0 0,0 0-274 0 0,0 0-322 0 0,0 0-116 0 0,0 0 52 0 0,0 0 118 0 0,0 0 96 0 0,3 13-89 0 0,23 188 1839 0 0,-34 99-2114 0 0,4-247-974 0 0,-1 11-939 0 0,-6-22-3580 0 0,5-31-2834 0 0,3-11 1954 0 0</inkml:trace>
  <inkml:trace contextRef="#ctx0" brushRef="#br0" timeOffset="17585.877">6353 1691 4065 0 0,'0'0'1355'0'0,"0"0"54"0"0,0 0 196 0 0,0 0 98 0 0,0 0-57 0 0,0 0-193 0 0,0 0-227 0 0,0 0-217 0 0,0 0-167 0 0,0 0-123 0 0,0 0-107 0 0,35-20-64 0 0,111-63-69 0 0,-62 52 128 0 0,-65 29-449 0 0,249-20 901 0 0,-265 21-1059 0 0,0 1 0 0 0,0-1 0 0 0,0 1 0 0 0,0 0 0 0 0,0 0 0 0 0,0 0 0 0 0,-1 1 0 0 0,1-1 0 0 0,0 1 0 0 0,0 0 0 0 0,0-1 1 0 0,0 1-1 0 0,-1 0 0 0 0,1 1 0 0 0,0-1 0 0 0,-1 0 0 0 0,1 1 0 0 0,-1 0 0 0 0,1-1 0 0 0,-1 1 0 0 0,0 0 0 0 0,0 0 0 0 0,0 0 0 0 0,0 1 0 0 0,0-1 0 0 0,0 0 0 0 0,-1 1 0 0 0,1-1 0 0 0,-1 1 0 0 0,1 0 0 0 0,-1-1 0 0 0,0 1 0 0 0,0 1 0 0 0,-3 6-3 0 0,0 0-1 0 0,-1-1 1 0 0,0 1-1 0 0,-1-1 1 0 0,1 0-1 0 0,-2 0 1 0 0,0 0-1 0 0,0-1 1 0 0,0 1-1 0 0,-1-1 1 0 0,0-1-1 0 0,-1 1 1 0 0,0-1-1 0 0,0 0 1 0 0,0-1-1 0 0,-1 1 1 0 0,0-1-1 0 0,0-1 1 0 0,-9 5 3 0 0,-260 163-336 0 0,261-164 357 0 0,-60 51-9 0 0,75-54 6 0 0,1 1 1 0 0,-1 0-1 0 0,1-1 1 0 0,1 1-1 0 0,-1 0 1 0 0,1-1-1 0 0,0 1 1 0 0,1-1-1 0 0,-1 1 1 0 0,1-1-1 0 0,1 0 0 0 0,-1 0 1 0 0,1 0-1 0 0,0 0 1 0 0,0 0-1 0 0,1 0 1 0 0,0-1-1 0 0,0 0 1 0 0,0 0-1 0 0,1 0 1 0 0,-1 0-1 0 0,1 0 0 0 0,0-1 1 0 0,1 0-1 0 0,1 1-18 0 0,144 125 1363 0 0,-82-75-648 0 0,-63-51-1452 0 0,10 5-4664 0 0,-1-8-4716 0 0,-13-1 3706 0 0</inkml:trace>
  <inkml:trace contextRef="#ctx0" brushRef="#br0" timeOffset="18285.891">7150 2092 8122 0 0,'0'0'1617'0'0,"0"0"-223"0"0,0 0-99 0 0,0 0-140 0 0,0 0-256 0 0,0 0-312 0 0,0 0-231 0 0,0 0-122 0 0,0 0-56 0 0,0 0-44 0 0,0 0-44 0 0,0 0-40 0 0,0 0-27 0 0,-20 31-30 0 0,-64 97-30 0 0,-11 41-728 0 0,55-95 144 0 0,75-133 1563 0 0,3 3 0 0 0,1 1 0 0 0,39-41-942 0 0,-47 61 197 0 0,1 1-1 0 0,1 2 1 0 0,2 1-1 0 0,8-4-196 0 0,23 7-212 0 0,-53 61-106 0 0,-5 272 336 0 0,10-224 74 0 0,-14-68-515 0 0,-2-4 2417 0 0,-16-19-437 0 0,-175-148-2383 0 0,109 92-2619 0 0,55 43-345 0 0,0-1-3649 0 0,15 15 1915 0 0</inkml:trace>
  <inkml:trace contextRef="#ctx0" brushRef="#br0" timeOffset="18706.109">7332 1477 2144 0 0,'0'0'2772'0'0,"0"0"-813"0"0,0 0-145 0 0,0 0 91 0 0,0 0-47 0 0,0 0-216 0 0,0 0-314 0 0,0 0-352 0 0,0 0-304 0 0,0 0-190 0 0,0 0-112 0 0,0 0-29 0 0,7-3-25 0 0,8-3-124 0 0,-1 1 0 0 0,0 1 0 0 0,1 1 0 0 0,0 0 0 0 0,0 1 0 0 0,0 0 0 0 0,0 1 0 0 0,4 1-192 0 0,-10 0 50 0 0,-5-1-38 0 0,1 0 1 0 0,-1 1-1 0 0,1 0 0 0 0,-1 0 0 0 0,1 0 0 0 0,0 0 0 0 0,-1 1 0 0 0,1 0 1 0 0,-1 0-1 0 0,1 0 0 0 0,-1 0 0 0 0,0 1 0 0 0,1 0 0 0 0,-1 0 0 0 0,0 0 1 0 0,0 0-1 0 0,0 1 0 0 0,-1-1 0 0 0,1 1 0 0 0,0 0 0 0 0,-1 0 0 0 0,3 3-12 0 0,-6-2 15 0 0,1 0 0 0 0,-1 0-1 0 0,0 0 1 0 0,0 0 0 0 0,0 0-1 0 0,0 0 1 0 0,-1-1 0 0 0,0 1-1 0 0,0 0 1 0 0,0 0 0 0 0,0 0-1 0 0,0-1 1 0 0,-1 1 0 0 0,0 0-1 0 0,1-1 1 0 0,-1 0 0 0 0,-1 1-1 0 0,1-1 1 0 0,0 0 0 0 0,-1 0-1 0 0,0 0 1 0 0,1 0 0 0 0,-1-1-1 0 0,0 1 1 0 0,-1-1 0 0 0,1 0-1 0 0,0 0-14 0 0,-3 4 7 0 0,-8 7 6 0 0,10-11-10 0 0,0 1 0 0 0,1 0-1 0 0,-1 0 1 0 0,0 0 0 0 0,1 0 0 0 0,0 1 0 0 0,0-1 0 0 0,0 1 0 0 0,0 0-1 0 0,0 0 1 0 0,1 0 0 0 0,0 0 0 0 0,-1 1 0 0 0,2-1 0 0 0,-1 0 0 0 0,0 1-1 0 0,1-1 1 0 0,0 1 0 0 0,0 0 0 0 0,0-1 0 0 0,1 1 0 0 0,0 0 0 0 0,0 0-1 0 0,0 1-2 0 0,3-3 29 0 0,1 0-1 0 0,0-1 0 0 0,0 1 0 0 0,0-1 0 0 0,0 0 0 0 0,0 0 0 0 0,1 0 1 0 0,-1 0-1 0 0,1-1 0 0 0,-1 1 0 0 0,1-1 0 0 0,-1 0 0 0 0,1-1 1 0 0,0 1-1 0 0,0-1 0 0 0,-1 0 0 0 0,1 0 0 0 0,0-1 0 0 0,2 0-28 0 0,177-16 96 0 0,-151 8-1487 0 0,-13 3-5980 0 0,-15 5-3518 0 0</inkml:trace>
  <inkml:trace contextRef="#ctx0" brushRef="#br0" timeOffset="20315.829">611 115 0 0 0,'0'0'584'0'0,"0"0"194"0"0,0 0 182 0 0,0 0 64 0 0,0-2-29 0 0,-1-2-645 0 0,-1 1 0 0 0,0 0 0 0 0,0 0 0 0 0,0 1-1 0 0,-1-1 1 0 0,1 0 0 0 0,-1 1 0 0 0,1-1 0 0 0,-1 1 0 0 0,0 0 0 0 0,0 0 0 0 0,0 0 0 0 0,0 0 0 0 0,0 1 0 0 0,0-1 0 0 0,-1 1-1 0 0,1 0 1 0 0,-1-1 0 0 0,1 2 0 0 0,-1-1 0 0 0,1 0 0 0 0,-2 1-350 0 0,-15-8 424 0 0,2 4-222 0 0,1 0-1 0 0,0 1 1 0 0,-1 1 0 0 0,1 1 0 0 0,-1 0 0 0 0,0 1 0 0 0,1 1 0 0 0,-15 2-202 0 0,25-2 18 0 0,1 1 1 0 0,-1-1 0 0 0,0 1 0 0 0,1 0 0 0 0,-1 1 0 0 0,1-1-1 0 0,0 1 1 0 0,0 1 0 0 0,0-1 0 0 0,0 1 0 0 0,0 0-1 0 0,1 0 1 0 0,0 1 0 0 0,0-1 0 0 0,0 1 0 0 0,0 0 0 0 0,1 1-1 0 0,0-1 1 0 0,0 1 0 0 0,0 0 0 0 0,1 0 0 0 0,0 0-1 0 0,0 0 1 0 0,0 0 0 0 0,-1 7-19 0 0,-3 9 46 0 0,1 1-1 0 0,1-1 1 0 0,1 2-1 0 0,1-1 1 0 0,1 0 0 0 0,1 1-1 0 0,1 1-45 0 0,-18 721 504 0 0,-12-393-610 0 0,-16 2 106 0 0,18-148 1 0 0,11-81-86 0 0,-7 40-14 0 0,7 1 1 0 0,8 0 0 0 0,7 32 98 0 0,25 59 863 0 0,-23-257-711 0 0,6 10 2776 0 0,164-59-1283 0 0,5 11-2442 0 0,-116 27-2274 0 0,-1 2-3738 0 0,-34 4-2988 0 0</inkml:trace>
  <inkml:trace contextRef="#ctx0" brushRef="#br0" timeOffset="37206.95">8054 1 3001 0 0,'0'0'987'0'0,"0"0"-503"0"0,0 0-188 0 0,0 0 296 0 0,0 0 444 0 0,0 0 372 0 0,0 0 163 0 0,0 0-42 0 0,0 0-152 0 0,0 0-188 0 0,0 0-184 0 0,19 1-174 0 0,123 10 1020 0 0,65 17 522 0 0,11-17-1332 0 0,-215 23 1166 0 0,-12 223-1265 0 0,-7-131-757 0 0,-1 51 52 0 0,3-58-6 0 0,-5-1 0 0 0,-18 51-231 0 0,-27 113 432 0 0,41 38-196 0 0,15-256-76 0 0,-3-1 0 0 0,-2-1-1 0 0,-18 47-159 0 0,29-103 8 0 0,-63 217 305 0 0,53-148-244 0 0,2 1 0 0 0,5 0 0 0 0,2 24-69 0 0,1-86 36 0 0,0-1 1 0 0,-1 1-1 0 0,-1-1 1 0 0,0 0-1 0 0,-1 0 1 0 0,0-1-1 0 0,-1 1 1 0 0,-5 7-37 0 0,7-13 12 0 0,2 9-101 0 0,2-2 1240 0 0,-22-14-658 0 0,-30 2-485 0 0,0 3 1 0 0,1 2-1 0 0,-1 1 0 0 0,-26 11-8 0 0,-131 10-752 0 0,210-48-2276 0 0,16-8-2112 0 0,-4 9-2754 0 0,-12 17 6749 0 0,10-11-9067 0 0</inkml:trace>
</inkml:ink>
</file>

<file path=ppt/ink/ink2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43:54.09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823 48 7746 0 0,'0'0'477'0'0,"0"0"86"0"0,0 0 153 0 0,0 0 78 0 0,0 0-22 0 0,0 0-131 0 0,0 0-218 0 0,0 0-258 0 0,0 0-207 0 0,0 0-148 0 0,0 0-11 0 0,-13-10 100 0 0,-40-27 103 0 0,52 37 4 0 0,1 0 1 0 0,-1 0-1 0 0,0 0 0 0 0,0 0 0 0 0,1 0 1 0 0,-1 0-1 0 0,0 0 0 0 0,0 0 0 0 0,1 1 0 0 0,-1-1 1 0 0,0 0-1 0 0,0 0 0 0 0,1 1 0 0 0,-1-1 1 0 0,0 0-1 0 0,1 1 0 0 0,-1-1 0 0 0,0 1 1 0 0,1-1-1 0 0,-1 1 0 0 0,1-1 0 0 0,-1 1 0 0 0,1-1 1 0 0,-1 1-1 0 0,1 0 0 0 0,-1-1 0 0 0,1 1 1 0 0,0 0-1 0 0,-1-1 0 0 0,1 1 0 0 0,0 0 0 0 0,0-1 1 0 0,-1 1-1 0 0,1 0 0 0 0,0 0 0 0 0,0-1 1 0 0,0 1-1 0 0,0 0 0 0 0,0 0 0 0 0,0 0 1 0 0,0-1-1 0 0,0 1 0 0 0,0 0 0 0 0,1 0 0 0 0,-1-1 1 0 0,0 1-1 0 0,0 0 0 0 0,1-1 0 0 0,-1 1 1 0 0,0 0-1 0 0,1-1 0 0 0,-1 1 0 0 0,1 0-6 0 0,-1 4 49 0 0,-17 361 2822 0 0,-91 623 1258 0 0,66-765-3050 0 0,-52 157-1079 0 0,64-269 87 0 0,-249 885 397 0 0,120-371 148 0 0,147-548-419 0 0,12-78-147 0 0,0 0 26 0 0,0 0 37 0 0,0 0 11 0 0,0 0-8 0 0,0 0 4 0 0,0 0 4 0 0,0 0-8 0 0,0 0 4 0 0,0 0 0 0 0,0 0-24 0 0,0 0-2 0 0,0 0-9 0 0,0 0-17 0 0,0 0-8 0 0,0 0-19 0 0,0 0-11 0 0,0 0 10 0 0,0 0 9 0 0,0 0-17 0 0,0 0-17 0 0,0 0-5 0 0,0 0-32 0 0,0 0 18 0 0,0 0 13 0 0,0 0-9 0 0,29 0-704 0 0,183 8 940 0 0,1195-49 33 0 0,555 41-165 0 0,-1198 15-58 0 0,-169-16-78 0 0,-113-35 13 0 0,745-49 135 0 0,-266 71-84 0 0,-234 47-89 0 0,-173-22 117 0 0,613-4 6 0 0,-649-16 46 0 0,143-36-128 0 0,-601 40 10 0 0,1186-28-61 0 0,-223 66 86 0 0,106-33 92 0 0,-967 14-187 0 0,2-6 108 0 0,-122-4-39 0 0,-42-4 15 0 0,0 0 29 0 0,0 0 27 0 0,0 0 26 0 0,0 0 30 0 0,0 0 22 0 0,0 0-11 0 0,0 0-3 0 0,0 0 16 0 0,0 0-32 0 0,0 0-21 0 0,-29-47 67 0 0,-1-132-76 0 0,15 16-55 0 0,7-1 0 0 0,7-1 0 0 0,8 1 0 0 0,26-154-43 0 0,-8 89 35 0 0,-10 0-1 0 0,-11-78-34 0 0,-11 205 16 0 0,-5 1 0 0 0,-16-55-16 0 0,4 21-37 0 0,-103-557 41 0 0,123 661-21 0 0,1 1-1 0 0,1 0 1 0 0,2 0 0 0 0,1-1-1 0 0,1 1 1 0 0,2 0 0 0 0,1 0-1 0 0,5-15 18 0 0,54-110-319 0 0,-54 133 237 0 0,-10 22 44 0 0,0 0-11 0 0,0 0-47 0 0,0 0-53 0 0,0 0-49 0 0,0 0-54 0 0,0 0-18 0 0,0 0-29 0 0,-19 14-1707 0 0,-2-13 2419 0 0,-111 5-274 0 0,-94 2-53 0 0,-531 29-217 0 0,-1544 7 100 0 0,1012-47 169 0 0,220 2-178 0 0,-219 49 33 0 0,398-33 15 0 0,264-25-33 0 0,-148 9 97 0 0,19 36-30 0 0,498-18-35 0 0,-150 3 146 0 0,-17-19-153 0 0,-38-29 100 0 0,-409 30 82 0 0,545-8 196 0 0,137 5-304 0 0,-105 16-41 0 0,39-29 203 0 0,-132 3-9 0 0,191-15 112 0 0,123 8-159 0 0,-8 14-76 0 0,80 4-100 0 0,1 0 12 0 0,0 0 1 0 0,0 0-21 0 0,0 0-7 0 0,0 0 17 0 0,0 0 11 0 0,0 0 11 0 0,0 0-3 0 0,0 0-3 0 0,1 0-211 0 0,1 1 0 0 0,0 0-1 0 0,0 0 1 0 0,-1 0 0 0 0,1 0 0 0 0,-1 0 0 0 0,1 1 0 0 0,-1-1 0 0 0,1 0 0 0 0,-1 1 0 0 0,0-1 0 0 0,0 1 0 0 0,0 0 0 0 0,0-1 0 0 0,0 1 0 0 0,0 0 0 0 0,0-1 0 0 0,0 1 0 0 0,-1 0-1 0 0,1 0 1 0 0,-1 0 0 0 0,1 0 0 0 0,-1 0 0 0 0,0 0 0 0 0,0 0 0 0 0,0 1 189 0 0,5 10-1515 0 0,6 26-3456 0 0,-5-13-2021 0 0,-4-14 439 0 0</inkml:trace>
</inkml:ink>
</file>

<file path=ppt/ink/ink2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52:37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550 413 6097 0 0,'0'0'1715'0'0,"0"0"-376"0"0,0 0-206 0 0,0 0 48 0 0,0 0 86 0 0,0 0 32 0 0,0 0-109 0 0,0 0-218 0 0,0 0-237 0 0,0 0-170 0 0,0 0-91 0 0,1 11-32 0 0,3 77-205 0 0,-3 0-1 0 0,-4 0 0 0 0,-4 0 0 0 0,-4-1 0 0 0,-4 0 1 0 0,-3-1-1 0 0,-21 56-236 0 0,21-67-2502 0 0,17-59-2114 0 0,0 0-3912 0 0,1-15 4111 0 0</inkml:trace>
  <inkml:trace contextRef="#ctx0" brushRef="#br0" timeOffset="467.307">832 472 4265 0 0,'0'0'2291'0'0,"0"0"-1720"0"0,0 0-516 0 0,0 0 201 0 0,0 0 321 0 0,0 0 217 0 0,0 0 50 0 0,37-15-64 0 0,117-45-100 0 0,-2 21 776 0 0,-111 32-1121 0 0,-12 0-139 0 0,0 2 0 0 0,1 1 0 0 0,-1 1 0 0 0,1 2 0 0 0,0 1 0 0 0,6 2-196 0 0,-35-2 46 0 0,1 0-1 0 0,-1 0 1 0 0,0 1-1 0 0,0-1 1 0 0,1 1-1 0 0,-1-1 1 0 0,0 1-1 0 0,1-1 1 0 0,-1 1-1 0 0,0 0 1 0 0,0-1-1 0 0,0 1 1 0 0,0 0-1 0 0,0 0 1 0 0,0 0-1 0 0,0 0 1 0 0,0 0-1 0 0,0 0 1 0 0,0 0-1 0 0,-1 0 1 0 0,1 0-1 0 0,0 0 0 0 0,-1 0 1 0 0,1 1-1 0 0,0-1 1 0 0,-1 0-1 0 0,0 1 1 0 0,1-1-1 0 0,-1 0 1 0 0,0 1-1 0 0,0-1 1 0 0,0 0-1 0 0,1 1 1 0 0,-1-1-1 0 0,-1 0 1 0 0,1 1-1 0 0,0-1 1 0 0,0 0-1 0 0,0 1 1 0 0,-1-1-1 0 0,1 0 1 0 0,-1 1-46 0 0,-22 54 1986 0 0,-16 15-1497 0 0,4 2-1 0 0,3 0 0 0 0,3 3 1 0 0,-12 53-489 0 0,-3 48 143 0 0,37-112 593 0 0,7-37-5003 0 0,0-13-1883 0 0,-1-20 1123 0 0,1 3 3802 0 0,0 1-2916 0 0</inkml:trace>
  <inkml:trace contextRef="#ctx0" brushRef="#br0" timeOffset="722.069">887 767 3705 0 0,'0'0'3307'0'0,"0"0"-2249"0"0,0 0-578 0 0,0 0 285 0 0,0 0 354 0 0,0 0 179 0 0,0 0-43 0 0,0 0-103 0 0,37-2-136 0 0,115-6-144 0 0,7-9 791 0 0,18-8-756 0 0,-88 12-3183 0 0,-1 1-7356 0 0,-76 11 2943 0 0</inkml:trace>
  <inkml:trace contextRef="#ctx0" brushRef="#br0" timeOffset="968.07">1690 958 6617 0 0,'0'0'6498'0'0,"0"0"-5786"0"0,0 0 16 0 0,0 0 144 0 0,0 0 137 0 0,0 0-97 0 0,0 0-232 0 0,0 0-208 0 0,0 0-248 0 0,0 0-192 0 0,0 0-160 0 0,0 0-208 0 0,0 0-280 0 0,-17 136-392 0 0,21-132-705 0 0,1 0-975 0 0,1-4-1641 0 0,-3 0-3609 0 0</inkml:trace>
  <inkml:trace contextRef="#ctx0" brushRef="#br0" timeOffset="1317.219">2069 340 11771 0 0,'0'0'829'0'0,"0"0"-214"0"0,0 0-66 0 0,0 0 165 0 0,0 0 214 0 0,0 0 72 0 0,0 0-80 0 0,0 0-202 0 0,0 0-229 0 0,0 0-179 0 0,0 0-110 0 0,0 0-58 0 0,0 0-15 0 0,-4 7 16 0 0,-42 59 338 0 0,40-60-486 0 0,0 0-1 0 0,1 0 0 0 0,-1 1 1 0 0,1 0-1 0 0,0 0 0 0 0,1 0 1 0 0,0 0-1 0 0,0 1 0 0 0,0 0 1 0 0,1-1-1 0 0,0 1 0 0 0,1 0 1 0 0,0 1-1 0 0,0-1 0 0 0,0 0 1 0 0,1 8 5 0 0,3-11-24 0 0,1 0 0 0 0,0 0 0 0 0,0-1 0 0 0,0 1 0 0 0,0-1 0 0 0,1 0-1 0 0,0 1 1 0 0,0-2 0 0 0,0 1 0 0 0,0 0 0 0 0,1-1 0 0 0,-1 0 0 0 0,1 0 0 0 0,0 0 0 0 0,0-1 0 0 0,0 1 0 0 0,0-1 0 0 0,1 0 0 0 0,-1-1 0 0 0,0 1 0 0 0,4-1 24 0 0,-7 0 0 0 0,151 68 2 0 0,-148-65 39 0 0,0-1 1 0 0,0 1-1 0 0,0 0 0 0 0,-1 0 1 0 0,1 1-1 0 0,-1-1 0 0 0,0 1 1 0 0,-1 0-1 0 0,1 0 1 0 0,-1 0-1 0 0,0 1 0 0 0,0-1 1 0 0,-1 1-1 0 0,1-1 0 0 0,-1 1 1 0 0,0 0-1 0 0,-1 0 1 0 0,0 0-1 0 0,0 0 0 0 0,0 0 1 0 0,0 0-1 0 0,-1 0 0 0 0,0 1 1 0 0,-1-1-1 0 0,1 0 1 0 0,-1 0-1 0 0,0 0 0 0 0,0 0 1 0 0,-1 0-1 0 0,0 0 1 0 0,0 0-1 0 0,-1-1 0 0 0,1 1 1 0 0,-1-1-1 0 0,0 1 0 0 0,-1-1 1 0 0,-1 2-42 0 0,-1 2-144 0 0,0 0 1 0 0,-1 0-1 0 0,0 0 1 0 0,0-1-1 0 0,-1 0 1 0 0,0-1-1 0 0,-1 0 1 0 0,1 0 0 0 0,-1 0-1 0 0,-1-1 1 0 0,1-1-1 0 0,-6 3 144 0 0,-15 4-2704 0 0,10-3-4625 0 0,12-8-1790 0 0</inkml:trace>
  <inkml:trace contextRef="#ctx0" brushRef="#br0" timeOffset="1554.25">1958 391 10882 0 0,'0'0'703'0'0,"0"0"-235"0"0,0 0-48 0 0,0 0 144 0 0,0 0 146 0 0,0 0 51 0 0,0 0-30 0 0,0 0-73 0 0,0 0-111 0 0,33-5-133 0 0,101-18-111 0 0,38 1 321 0 0,-49 6-5206 0 0,-90 6-3108 0 0,-25 9 2177 0 0</inkml:trace>
  <inkml:trace contextRef="#ctx0" brushRef="#br0" timeOffset="1836.547">2601 251 9482 0 0,'0'0'875'0'0,"0"0"-275"0"0,0 0-19 0 0,0 0 190 0 0,0 0 140 0 0,0 0-23 0 0,0 0-134 0 0,0 0-207 0 0,0 0-199 0 0,0 0-139 0 0,0 0-84 0 0,-5 32-49 0 0,-13 100-26 0 0,13-13-10 0 0,6-115-55 0 0,-1-1 1 0 0,1 1-1 0 0,-1-1 0 0 0,1 1 1 0 0,0-1-1 0 0,0 1 0 0 0,1-1 1 0 0,-1 0-1 0 0,1 1 1 0 0,0-1-1 0 0,0 0 0 0 0,0 0 1 0 0,0 0-1 0 0,0-1 0 0 0,0 1 1 0 0,1 0-1 0 0,0-1 0 0 0,-1 0 1 0 0,1 1-1 0 0,0-1 1 0 0,0 0-1 0 0,0 0 0 0 0,0-1 1 0 0,1 1-1 0 0,-1-1 0 0 0,0 0 1 0 0,1 1-1 0 0,-1-1 1 0 0,1-1-1 0 0,-1 1 0 0 0,1 0 1 0 0,-1-1-1 0 0,1 0 0 0 0,2 0 15 0 0,4 0-280 0 0,0 0 0 0 0,0-1 0 0 0,0 0 0 0 0,0-1 0 0 0,0 0 0 0 0,-1-1 0 0 0,1 0 0 0 0,0 0 0 0 0,-1-1 0 0 0,0 0 0 0 0,0-1 0 0 0,0 0 0 0 0,-1 0 0 0 0,1-1-1 0 0,1-1 281 0 0,42-44-9638 0 0,-45 43 7718 0 0</inkml:trace>
  <inkml:trace contextRef="#ctx0" brushRef="#br0" timeOffset="2069.392">2932 214 3945 0 0,'0'0'3031'0'0,"0"0"-1056"0"0,0 0-389 0 0,0 0-152 0 0,0 0-157 0 0,0 0-206 0 0,0 0-243 0 0,0 0-196 0 0,0 0-132 0 0,0 0-34 0 0,0 0 13 0 0,0 0-14 0 0,-11 27-21 0 0,-34 84-32 0 0,16 23 663 0 0,26-96-855 0 0,-14 366-434 0 0,13-371-621 0 0,-6 52-2057 0 0,-7-34-7850 0 0,13-46 5585 0 0</inkml:trace>
  <inkml:trace contextRef="#ctx0" brushRef="#br0" timeOffset="3642.811">3260 1 7546 0 0,'0'0'773'0'0,"0"0"-130"0"0,0 0 33 0 0,0 0 172 0 0,0 0 116 0 0,0 0 3 0 0,0 0-89 0 0,0 0-111 0 0,0 0-77 0 0,0 0-31 0 0,0 0-45 0 0,0 0-59 0 0,0 0-53 0 0,6 34-47 0 0,22 107-25 0 0,57 163 1187 0 0,-61-199-1452 0 0,-5 1 0 0 0,-5 0-1 0 0,-4 1 1 0 0,-5 6-165 0 0,-4-90-40 0 0,0-18 74 0 0,0 0-1 0 0,0 0 1 0 0,0 1 0 0 0,0-1-1 0 0,-1 0 1 0 0,0 0 0 0 0,0 1 0 0 0,0-1-1 0 0,-1 0 1 0 0,1 0 0 0 0,-1 0-1 0 0,-1 0 1 0 0,1 0 0 0 0,-1 0-1 0 0,0 0 1 0 0,0 0 0 0 0,0 0-1 0 0,-1 0 1 0 0,1-1 0 0 0,-1 0 0 0 0,0 1-1 0 0,-1-1 1 0 0,1 0 0 0 0,-1 0-1 0 0,1-1 1 0 0,-1 1 0 0 0,0-1-1 0 0,-1 0 1 0 0,1 0 0 0 0,0 0-1 0 0,-1-1 1 0 0,0 1 0 0 0,0-1 0 0 0,-4 1-34 0 0,-40 8-12 0 0,0-3 0 0 0,0-1 1 0 0,0-3-1 0 0,-18-2 12 0 0,-112 7-1319 0 0,1 8 1 0 0,-169 39 1318 0 0,237-37-256 0 0,-547 101-593 0 0,-344 32 1280 0 0,853-130-289 0 0,33-3 728 0 0,-1-6-1 0 0,-66-2-869 0 0,124-7 938 0 0,58-4-866 0 0,0 0-15 0 0,0 0-10 0 0,0 0-15 0 0,0 0-15 0 0,0 0-10 0 0,0 0-9 0 0,0 0 16 0 0,0 0 15 0 0,0 0 29 0 0,0 0 4 0 0,0 0-2 0 0,0 0 11 0 0,0 0 10 0 0,0 0 14 0 0,0 0 9 0 0,0 0 7 0 0,0 0 2 0 0,0 0 7 0 0,0 0 1 0 0,0 0-14 0 0,0 0 14 0 0,0 0-2 0 0,0 0-7 0 0,0 0 19 0 0,0 0 8 0 0,0 0 13 0 0,0 0 13 0 0,11-159 755 0 0,-28-337-617 0 0,5 292-695 0 0,12-132 392 0 0,-1 325-17 0 0,1-1 1 0 0,0 1-1 0 0,1 0 1 0 0,0-1-1 0 0,1 1 1 0 0,1 0-1 0 0,-1-1 0 0 0,2 1 1 0 0,-1 1-1 0 0,2-1 1 0 0,-1 1-1 0 0,1-1 1 0 0,1 1-1 0 0,0 0 1 0 0,2-1 16 0 0,-3 7-76 0 0,0-1 1 0 0,0 1 0 0 0,1 0-1 0 0,0 0 1 0 0,0 0 0 0 0,0 1-1 0 0,0 0 1 0 0,1 0 0 0 0,-1 0-1 0 0,1 1 1 0 0,-1 0 0 0 0,6-1 75 0 0,179-6-347 0 0,-123 11 311 0 0,107-10 19 0 0,-1-8-1 0 0,112-27 18 0 0,-102 14-3 0 0,108-3-39 0 0,2 12-1 0 0,101 13 43 0 0,207 14-83 0 0,-222-7-45 0 0,-130-26 150 0 0,-214 11-410 0 0,-32 9-4133 0 0,-3-1-4573 0 0,-1 6 988 0 0</inkml:trace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2:44.6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427 7 7818 0 0,'0'0'1087'0'0,"0"0"-122"0"0,0 0 74 0 0,0 0 283 0 0,0 0 210 0 0,0 0 36 0 0,0 0-166 0 0,0 0-258 0 0,0 0-238 0 0,0 0-222 0 0,0 0-196 0 0,0 0-156 0 0,3-3-124 0 0,10 0 194 0 0,-18 33 86 0 0,3-19-500 0 0,-133 623 1451 0 0,132-620-1440 0 0,2-1 0 0 0,0 1 0 0 0,0-1 0 0 0,1 1 1 0 0,1 0-1 0 0,0-1 0 0 0,1 1 0 0 0,1-1 0 0 0,0 0 1 0 0,3 8 0 0 0,10 15-2066 0 0,-15-35 1308 0 0,-1-11-6318 0 0,2-3-352 0 0,-2 7 1952 0 0</inkml:trace>
  <inkml:trace contextRef="#ctx0" brushRef="#br0" timeOffset="245.788">0 512 10554 0 0,'0'0'655'0'0,"0"0"-267"0"0,0 0-177 0 0,0 0 133 0 0,0 0 287 0 0,0 0 252 0 0,0 0 131 0 0,0 0-13 0 0,0 0-137 0 0,0 0-157 0 0,0 0-142 0 0,0 0-121 0 0,0 0-121 0 0,37 5-82 0 0,118 14-66 0 0,-1-14-191 0 0,-35-15-2945 0 0,-42-5-6818 0 0,-54 11 3535 0 0</inkml:trace>
  <inkml:trace contextRef="#ctx0" brushRef="#br0" timeOffset="519.717">779 505 7914 0 0,'0'0'2239'0'0,"0"0"-1142"0"0,0 0-328 0 0,0 0 56 0 0,0 0 35 0 0,0 0-96 0 0,0 0-166 0 0,-21 31-155 0 0,-61 97-126 0 0,63-81-66 0 0,21-41-185 0 0,0-1 1 0 0,1 0-1 0 0,-1 0 0 0 0,1 0 1 0 0,0-1-1 0 0,0 1 1 0 0,0-1-1 0 0,1 1 0 0 0,0-1 1 0 0,-1 0-1 0 0,2 0 1 0 0,-1-1-1 0 0,0 1 0 0 0,1-1 1 0 0,-1 0-1 0 0,1 0 0 0 0,0-1 1 0 0,0 1-1 0 0,0-1 1 0 0,0 0-1 0 0,1-1 0 0 0,-1 1 1 0 0,1-1-1 0 0,-1 0 1 0 0,1 0-1 0 0,0 0-66 0 0,1-1 187 0 0,0 1 1 0 0,0-1-1 0 0,0 0 0 0 0,0-1 0 0 0,0 1 1 0 0,0-1-1 0 0,0-1 0 0 0,0 1 1 0 0,-1-1-1 0 0,1 0 0 0 0,0-1 0 0 0,-1 0 1 0 0,5-2-188 0 0,1-3 152 0 0,0 0 1 0 0,0-1 0 0 0,0 0-1 0 0,-1-1 1 0 0,-1 0 0 0 0,1 0-1 0 0,-2-2 1 0 0,0 1 0 0 0,0-1-1 0 0,-1 0 1 0 0,0-1 0 0 0,-1 0-1 0 0,-1 0 1 0 0,0 0 0 0 0,0-1-1 0 0,-2 0 1 0 0,0 0 0 0 0,0-1-1 0 0,-1 1 1 0 0,-1-1 0 0 0,-1 0-153 0 0,-1 13-99 0 0,-1 0 0 0 0,0 0 0 0 0,0-1 1 0 0,0 1-1 0 0,-1 0 0 0 0,1 0 0 0 0,-1 0 1 0 0,1 1-1 0 0,-1-1 0 0 0,1 0 0 0 0,-1 1 1 0 0,0-1-1 0 0,0 1 0 0 0,0-1 0 0 0,0 1 1 0 0,0 0-1 0 0,0 0 0 0 0,0 0 0 0 0,0 0 1 0 0,-1 0-1 0 0,1 0 0 0 0,0 0 0 0 0,0 1 1 0 0,-1-1-1 0 0,1 1 0 0 0,0 0 1 0 0,-1 0-1 0 0,1 0 0 0 0,-1 0 0 0 0,1 0 1 0 0,0 0-1 0 0,-1 1 0 0 0,1-1 0 0 0,0 1 1 0 0,-1 0-1 0 0,1-1 0 0 0,0 1 0 0 0,0 0 1 0 0,0 0-1 0 0,0 1 0 0 0,-1-1 0 0 0,2 0 1 0 0,-1 1-1 0 0,0-1 0 0 0,-1 2 99 0 0,-34 29-3485 0 0,15-7-2488 0 0,11-10-3569 0 0</inkml:trace>
  <inkml:trace contextRef="#ctx0" brushRef="#br0" timeOffset="777.166">1106 847 2817 0 0,'0'0'2145'0'0,"0"0"73"0"0,0 0 135 0 0,0 0-53 0 0,0 0-193 0 0,0 0-284 0 0,0 0-340 0 0,0 0-242 0 0,0 0-188 0 0,0 0-174 0 0,0 0-125 0 0,0 0-138 0 0,0-30-132 0 0,-2-95-84 0 0,1 121-371 0 0,1-1 0 0 0,0 1 0 0 0,0 0 1 0 0,0 0-1 0 0,0 0 0 0 0,1-1 0 0 0,0 1 0 0 0,0 0 1 0 0,0 0-1 0 0,0 0 0 0 0,0 0 0 0 0,1 0 0 0 0,0 0 1 0 0,0 1-1 0 0,0-1 0 0 0,0 1 0 0 0,1-1 0 0 0,-1 1-29 0 0,5-6 76 0 0,16-21-22 0 0,1 1 0 0 0,2 1 0 0 0,1 1 0 0 0,1 1 0 0 0,12-7-54 0 0,-14 21-1510 0 0,-18 17-7310 0 0,-8 2-2025 0 0</inkml:trace>
  <inkml:trace contextRef="#ctx0" brushRef="#br0" timeOffset="1646.351">1723 482 11266 0 0,'0'0'1455'0'0,"0"0"-486"0"0,0 0-117 0 0,0 0 19 0 0,0 0-103 0 0,0 0-141 0 0,0 0-145 0 0,0 0-60 0 0,0 0-1 0 0,0 0-30 0 0,0 0-58 0 0,-32 10-97 0 0,-99 32-86 0 0,59-5-2 0 0,67-33-191 0 0,0 0 0 0 0,0 0 0 0 0,0 0-1 0 0,1 0 1 0 0,-1 1 0 0 0,1-1 0 0 0,0 1 0 0 0,1 0 0 0 0,-1 1 0 0 0,1-1 0 0 0,0 1 0 0 0,0-1-1 0 0,1 1 1 0 0,-1 0 0 0 0,1 0 0 0 0,1 0 0 0 0,-1 0 0 0 0,1 0 0 0 0,0 0 0 0 0,1 1 0 0 0,-1-1 0 0 0,1 0-1 0 0,0 1 1 0 0,1-1 0 0 0,0 6 43 0 0,3-9 23 0 0,0 1 0 0 0,0-1 0 0 0,0 0-1 0 0,1-1 1 0 0,-1 1 0 0 0,1-1 0 0 0,-1 0 0 0 0,1 0 0 0 0,0 0-1 0 0,0 0 1 0 0,0-1 0 0 0,0 0 0 0 0,0 0 0 0 0,0-1-1 0 0,0 1 1 0 0,0-1 0 0 0,0 0 0 0 0,0 0 0 0 0,1-1-1 0 0,-1 0 1 0 0,0 0 0 0 0,0 0 0 0 0,0 0 0 0 0,-1-1-1 0 0,1 0 1 0 0,0 0 0 0 0,0 0 0 0 0,-1 0 0 0 0,2-1-23 0 0,23-14 614 0 0,-1-2 1 0 0,0 0 0 0 0,-2-2 0 0 0,0-1-1 0 0,22-23-614 0 0,-9 8 387 0 0,-26 26-270 0 0,6-6 13 0 0,0 0 0 0 0,-2-1 1 0 0,0 0-1 0 0,0-2 0 0 0,-2 0 0 0 0,0-1 1 0 0,-1-2-131 0 0,-13 23 57 0 0,-1 0-21 0 0,0 0-19 0 0,-7 30-591 0 0,-135 234-707 0 0,95-157 1164 0 0,4 2 0 0 0,6 2 1 0 0,-19 97 116 0 0,36-139 9 0 0,-3-2 0 0 0,-3 0 1 0 0,-9 12-10 0 0,10-2-958 0 0,45-77 385 0 0,219-165 1037 0 0,-219 150-428 0 0,-17 13 44 0 0,1 0 1 0 0,0-1-1 0 0,-1 1 1 0 0,1-1 0 0 0,-1 0-1 0 0,0 0 1 0 0,0 0-1 0 0,0 0 1 0 0,0-1-1 0 0,0 1 1 0 0,-1-1-1 0 0,0 0 1 0 0,0 1-1 0 0,0-1 1 0 0,0 0 0 0 0,0 0-1 0 0,-1-1 1 0 0,0 1-1 0 0,0 0 1 0 0,1-2-81 0 0,-2 2 65 0 0,0 0 0 0 0,-1 1 0 0 0,1-1 1 0 0,-1 0-1 0 0,0 1 0 0 0,0-1 0 0 0,0 0 1 0 0,0 1-1 0 0,-1-1 0 0 0,1 1 0 0 0,-1 0 0 0 0,0 0 1 0 0,0-1-1 0 0,0 1 0 0 0,0 0 0 0 0,-1 0 1 0 0,1 1-1 0 0,-1-1 0 0 0,1 0 0 0 0,-1 1 1 0 0,0 0-1 0 0,0 0 0 0 0,-3-2-65 0 0,-22-11-20 0 0,-1 0 1 0 0,0 2-1 0 0,-1 1 0 0 0,0 2 1 0 0,-1 1-1 0 0,0 1 1 0 0,0 2-1 0 0,-1 1 0 0 0,0 1 1 0 0,0 2-1 0 0,-30 1 20 0 0,1 1-28 0 0,60 0-87 0 0,28 0-822 0 0,36-12 1029 0 0,0-2-1 0 0,-1-3 1 0 0,-1-3 0 0 0,45-21-92 0 0,-51 20 2 0 0,-35 13-659 0 0,137-59 407 0 0,-108 38-4740 0 0,-4-6-6365 0 0,-39 30 6057 0 0</inkml:trace>
  <inkml:trace contextRef="#ctx0" brushRef="#br0" timeOffset="1949.827">2053 534 5161 0 0,'0'0'2579'0'0,"0"0"-1146"0"0,0 0-129 0 0,0 0 254 0 0,0 0-11 0 0,0 0-215 0 0,0 0-316 0 0,0 0-281 0 0,0 0-179 0 0,-3 31-137 0 0,-10 98-124 0 0,11-62 13 0 0,2-64-259 0 0,0-1 1 0 0,1 1 0 0 0,-1-1 0 0 0,1 1 0 0 0,0 0 0 0 0,0-1 0 0 0,0 0 0 0 0,0 1-1 0 0,0-1 1 0 0,0 0 0 0 0,1 1 0 0 0,-1-1 0 0 0,1 0 0 0 0,0 0 0 0 0,-1 0 0 0 0,1 0 0 0 0,0 0-1 0 0,0-1 1 0 0,0 1 0 0 0,1-1 0 0 0,-1 1 0 0 0,0-1 0 0 0,0 0 0 0 0,1 0 0 0 0,-1 0-1 0 0,1 0 1 0 0,-1 0 0 0 0,1 0 0 0 0,-1-1 0 0 0,1 1 0 0 0,0-1 0 0 0,-1 0 0 0 0,1 1 0 0 0,-1-1-1 0 0,1-1 1 0 0,1 1-50 0 0,3 0 277 0 0,1-1 1 0 0,-1 0-1 0 0,1 0 0 0 0,-1 0 0 0 0,0-1 0 0 0,0-1 0 0 0,0 1 0 0 0,0-1 0 0 0,0 0 0 0 0,0 0 1 0 0,0-1-1 0 0,0-1-277 0 0,12-11 442 0 0,-1-1 0 0 0,-1-1-1 0 0,0 0 1 0 0,-2-1 0 0 0,0-1 0 0 0,12-21-442 0 0,15-20 93 0 0,-25 41-600 0 0,-2-2 0 0 0,0 0 0 0 0,-1 0 0 0 0,-1-2 0 0 0,-2 1 0 0 0,0-2 0 0 0,-1 0 507 0 0,-6 4-3192 0 0,-4 12-4545 0 0,0 5-3341 0 0</inkml:trace>
  <inkml:trace contextRef="#ctx0" brushRef="#br0" timeOffset="2418.804">2588 700 6897 0 0,'0'0'1090'0'0,"0"0"-152"0"0,0 0 282 0 0,0 0 362 0 0,0 0 93 0 0,0 0-124 0 0,0 0-195 0 0,0 0-183 0 0,0 0-144 0 0,0 0-104 0 0,0 0-129 0 0,0 0-105 0 0,0 0-39 0 0,29-10-54 0 0,91-29-21 0 0,-59 3 414 0 0,-52 30-903 0 0,-1-1-1 0 0,1 0 1 0 0,-1 0 0 0 0,-1-1-1 0 0,0 0 1 0 0,0 0 0 0 0,0-1 0 0 0,-1 1-1 0 0,-1-2 1 0 0,1 1 0 0 0,-1-1-1 0 0,-1 1 1 0 0,0-1 0 0 0,0 0-1 0 0,-1-1 1 0 0,0 1 0 0 0,-1-1-1 0 0,0 1 1 0 0,-1-1 0 0 0,0-5-88 0 0,-1 14-18 0 0,-1 0 0 0 0,1 0 0 0 0,-1 0 0 0 0,0 0-1 0 0,1 0 1 0 0,-1 0 0 0 0,0 0 0 0 0,-1 0 0 0 0,1 0 0 0 0,0 1 0 0 0,0-1 0 0 0,-1 0 0 0 0,1 1 0 0 0,-1-1 0 0 0,1 1 0 0 0,-1-1 0 0 0,0 1 0 0 0,1 0-1 0 0,-1 0 1 0 0,0 0 0 0 0,0 0 0 0 0,0 0 0 0 0,0 0 0 0 0,0 0 0 0 0,0 0 0 0 0,0 1 0 0 0,0-1 0 0 0,-1 1 0 0 0,1 0 0 0 0,0 0 0 0 0,0 0 0 0 0,0 0-1 0 0,-2 0 19 0 0,-71 16-857 0 0,57-7 731 0 0,0 2 0 0 0,1 0 1 0 0,1 1-1 0 0,-1 1 0 0 0,2 0 0 0 0,0 1 0 0 0,0 1 0 0 0,2 0 0 0 0,0 1 0 0 0,0 1 1 0 0,2 0-1 0 0,0 0 0 0 0,-4 9 126 0 0,12-21-17 0 0,1 1 1 0 0,0-1 0 0 0,-1 0-1 0 0,2 1 1 0 0,-1-1-1 0 0,1 1 1 0 0,-1-1 0 0 0,1 1-1 0 0,1 0 1 0 0,-1-1-1 0 0,1 1 1 0 0,0 0 0 0 0,1 0-1 0 0,-1-1 1 0 0,1 1-1 0 0,0 0 1 0 0,1-1 0 0 0,-1 1-1 0 0,1-1 1 0 0,0 0-1 0 0,0 1 1 0 0,1-1 0 0 0,-1 0-1 0 0,1 0 1 0 0,1 0-1 0 0,-1-1 1 0 0,1 1 0 0 0,-1-1-1 0 0,1 0 1 0 0,0 0-1 0 0,1 0 1 0 0,-1 0 0 0 0,1-1-1 0 0,-1 0 1 0 0,1 0-1 0 0,0 0 1 0 0,2 0 16 0 0,14 4 101 0 0,0-1 1 0 0,1-2-1 0 0,0 0 1 0 0,-1-1-1 0 0,1-1 1 0 0,0-1-1 0 0,0-2 1 0 0,0 0-1 0 0,0-1 1 0 0,10-2-102 0 0,0-1-27 0 0,1-1 1 0 0,-1-2-1 0 0,-1-1 0 0 0,1-2 1 0 0,-2 0-1 0 0,12-8 27 0 0,47-29-5315 0 0,-62 30-1976 0 0,-9 2-2756 0 0</inkml:trace>
</inkml:ink>
</file>

<file path=ppt/ink/ink2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52:57.0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4382 0 0 0,'0'0'440'0'0,"35"-4"483"0"0,113-11 121 0 0,-22 8 1947 0 0,93-4 1364 0 0,933-41 1193 0 0,180 11-2840 0 0,-377 23-1221 0 0,-563 26-1171 0 0,-306-13-46 0 0,-1-4-1 0 0,0-3 0 0 0,66-20-269 0 0,1 1 98 0 0,248-42-312 0 0,-316 66-2021 0 0,-72 16-1286 0 0,-7 3-4702 0 0,-5-8 1698 0 0</inkml:trace>
  <inkml:trace contextRef="#ctx0" brushRef="#br0" timeOffset="509.892">680 4389 10866 0 0,'0'0'587'0'0,"0"0"-93"0"0,0 0-22 0 0,0 0 161 0 0,0 0 201 0 0,0 0 50 0 0,0 0-33 0 0,0 0-165 0 0,-32 11-220 0 0,-102 36-189 0 0,43 2-99 0 0,46-18-560 0 0,1 2 1 0 0,2 1-1 0 0,-30 33 382 0 0,67-62-409 0 0,0 1 0 0 0,0-1 0 0 0,0 1 0 0 0,1 0-1 0 0,0 0 1 0 0,0 0 0 0 0,1 0 0 0 0,0 1 0 0 0,0-1-1 0 0,0 1 1 0 0,1 0 0 0 0,-2 4 409 0 0,5-10-196 0 0,-1 0 0 0 0,0 0-1 0 0,1 0 1 0 0,-1 0 0 0 0,0 0 0 0 0,1 0 0 0 0,-1 0-1 0 0,1 0 1 0 0,-1-1 0 0 0,1 1 0 0 0,0 0 0 0 0,-1 0-1 0 0,1-1 1 0 0,0 1 0 0 0,-1 0 0 0 0,1-1 0 0 0,0 1-1 0 0,0 0 1 0 0,0-1 0 0 0,0 0 0 0 0,0 1 0 0 0,-1-1 0 0 0,1 1-1 0 0,0-1 1 0 0,0 0 0 0 0,0 0 0 0 0,0 1 0 0 0,0-1-1 0 0,0 0 1 0 0,0 0 0 0 0,0 0 0 0 0,0 0 0 0 0,0 0-1 0 0,0 0 1 0 0,0-1 0 0 0,1 1 196 0 0,5 1-1624 0 0,1-1-862 0 0</inkml:trace>
  <inkml:trace contextRef="#ctx0" brushRef="#br0" timeOffset="765.218">1987 4315 6193 0 0,'0'0'720'0'0,"0"0"-126"0"0,0 0 305 0 0,0 0 484 0 0,0 0 293 0 0,0 0-10 0 0,0 0-310 0 0,0 0-437 0 0,0 0-294 0 0,-36 24-178 0 0,-119 74-123 0 0,-33 5 234 0 0,-85 51-817 0 0,238-121-886 0 0,33-4-2730 0 0,31-21-3598 0 0,-21-8 2865 0 0</inkml:trace>
  <inkml:trace contextRef="#ctx0" brushRef="#br0" timeOffset="1005.576">2821 4334 8210 0 0,'0'0'1357'0'0,"0"0"-456"0"0,0 0-229 0 0,0 0-15 0 0,0 0 61 0 0,0 0 63 0 0,0 0-35 0 0,0 0-73 0 0,-36 21-138 0 0,-118 69-178 0 0,-68 41 105 0 0,185-110-524 0 0,3-3-411 0 0,1 1-1 0 0,1 1 0 0 0,1 2 0 0 0,-19 18 474 0 0,50-40-45 0 0,-20 23-2411 0 0,14-6-5087 0 0,6-16 3475 0 0</inkml:trace>
  <inkml:trace contextRef="#ctx0" brushRef="#br0" timeOffset="1209.756">3778 4275 12451 0 0,'0'0'249'0'0,"0"0"-104"0"0,0 0 73 0 0,0 0 153 0 0,0 0 118 0 0,0 0 18 0 0,-37 28-44 0 0,-120 90-121 0 0,-63 47-138 0 0,187-142-412 0 0,-16 11-518 0 0,22-8-2535 0 0,23-19 266 0 0,3 0-3824 0 0,1-7 5389 0 0</inkml:trace>
  <inkml:trace contextRef="#ctx0" brushRef="#br0" timeOffset="1441.474">4673 4186 6649 0 0,'0'0'1186'0'0,"0"0"-315"0"0,0 0-47 0 0,0 0 172 0 0,0 0 218 0 0,0 0 67 0 0,0 0-79 0 0,0 0-199 0 0,0 0-239 0 0,-36 26-217 0 0,-114 78-164 0 0,0-8 129 0 0,-21 13-1015 0 0,172-109 416 0 0,-1 0 0 0 0,1 0 0 0 0,0 0 0 0 0,0 0 0 0 0,-1 0 0 0 0,1 0 0 0 0,0 0 0 0 0,-1 0 0 0 0,1 0 0 0 0,0 0 0 0 0,-1 1 0 0 0,1-1 0 0 0,0 0 0 0 0,-1 0 0 0 0,1 1 0 0 0,0-1 0 0 0,-1 0 0 0 0,1 1 0 0 0,-1-1 0 0 0,1 0 0 0 0,-1 1 0 0 0,1-1 0 0 0,0 1 0 0 0,-1-1 0 0 0,0 1 0 0 0,1 0 1 0 0,-1-1-1 0 0,1 1 0 0 0,-1-1 0 0 0,0 1 0 0 0,1 0 0 0 0,-1-1 0 0 0,0 1 0 0 0,0-1 0 0 0,1 1 0 0 0,-1 0 0 0 0,0 0 0 0 0,0-1 0 0 0,0 1 0 0 0,0 0 0 0 0,0-1 0 0 0,0 1 0 0 0,0 0 0 0 0,0-1 0 0 0,0 1 0 0 0,0 0 0 0 0,-1-1 0 0 0,1 1 0 0 0,0 0 0 0 0,0-1 0 0 0,-1 1 0 0 0,1 0 0 0 0,0-1 0 0 0,-1 1 0 0 0,1-1 0 0 0,-1 1 0 0 0,1 0 0 0 0,0-1 0 0 0,-1 1 0 0 0,1-1 0 0 0,-1 0 0 0 0,0 1 0 0 0,1-1 0 0 0,-1 1 87 0 0,56-8-6124 0 0,-37 3 886 0 0</inkml:trace>
  <inkml:trace contextRef="#ctx0" brushRef="#br0" timeOffset="1692.81">5428 4087 8354 0 0,'0'0'1448'0'0,"0"0"-384"0"0,0 0-215 0 0,0 0-5 0 0,0 0 144 0 0,0 0 145 0 0,-33 24-34 0 0,-105 78-142 0 0,-148 124 862 0 0,223-176-1916 0 0,-26 21-299 0 0,39-19-4671 0 0,42-39-4527 0 0</inkml:trace>
  <inkml:trace contextRef="#ctx0" brushRef="#br0" timeOffset="-2457.001">2755 1852 0 0 0,'0'0'676'0'0,"0"0"98"0"0,0 0 104 0 0,0 0 99 0 0,0 0 88 0 0,-2-1 13787 0 0,0 2-16109 0 0,-31 43 1608 0 0,33-43-333 0 0,0-1 1 0 0,1 1-1 0 0,-1-1 1 0 0,0 0-1 0 0,0 1 1 0 0,0-1-1 0 0,0 0 1 0 0,1 1-1 0 0,-1-1 1 0 0,0 1-1 0 0,0-1 0 0 0,1 0 1 0 0,-1 1-1 0 0,0-1 1 0 0,1 0-1 0 0,-1 0 1 0 0,0 1-1 0 0,1-1 1 0 0,-1 0-1 0 0,0 0 1 0 0,1 0-1 0 0,-1 1 1 0 0,0-1-1 0 0,1 0 0 0 0,-1 0 1 0 0,1 0-1 0 0,-1 0 1 0 0,1 0-1 0 0,-1 0 1 0 0,0 0-1 0 0,1 0 1 0 0,-1 0-1 0 0,1 0 1 0 0,-1 0-1 0 0,0 0 1 0 0,1 0-1 0 0,-1 0 0 0 0,1 0 1 0 0,-1 0-1 0 0,1 0 1 0 0,-1 0-1 0 0,0-1 1 0 0,1 1-1 0 0,-1 0 1 0 0,0 0-1 0 0,1-1 1 0 0,-1 1-1 0 0,0 0 1 0 0,1 0-1 0 0,-1-1 0 0 0,0 1 1 0 0,1 0-1 0 0,-1-1 1 0 0,0 1-1 0 0,0 0 1 0 0,0-1-1 0 0,1 1 1 0 0,-1-1-1 0 0,0 1 1 0 0,0 0-1 0 0,0-1 1 0 0,0 1-1 0 0,0-1 1 0 0,1 1-20 0 0,9-18 911 0 0,-9 4 488 0 0,-1 13-1186 0 0,-16 1 5 0 0,14 3-877 0 0,2-2-2715 0 0,0-1-3471 0 0,0 0 6466 0 0,0 0-10593 0 0</inkml:trace>
  <inkml:trace contextRef="#ctx0" brushRef="#br0" timeOffset="-1592.369">2099 1499 4465 0 0,'0'0'1207'0'0,"0"0"-15"0"0,0 0 110 0 0,0 0 145 0 0,0 0 45 0 0,0 0-132 0 0,0 0-222 0 0,0 0-201 0 0,0 0-174 0 0,0 0-131 0 0,0 0-115 0 0,0 0-99 0 0,0 0-72 0 0,-20 6-24 0 0,-67 20 25 0 0,80-24-264 0 0,1 0 0 0 0,-1 0 0 0 0,1 1 0 0 0,0 0-1 0 0,0 0 1 0 0,0 0 0 0 0,1 1 0 0 0,-1 0 0 0 0,1 0 0 0 0,0 0-1 0 0,0 1 1 0 0,0 0 0 0 0,-1 2-83 0 0,-10 9 191 0 0,-2 3-138 0 0,0 0 0 0 0,0 1-1 0 0,2 1 1 0 0,1 1-1 0 0,0 0 1 0 0,2 1-1 0 0,1 0 1 0 0,0 1 0 0 0,2 0-1 0 0,1 1 1 0 0,1 0-1 0 0,0 3-52 0 0,5-17 10 0 0,1 0-1 0 0,0 1 1 0 0,1-1 0 0 0,0 0-1 0 0,1 1 1 0 0,0-1 0 0 0,1 0-1 0 0,0 1 1 0 0,0-1-1 0 0,2 0 1 0 0,-1 0 0 0 0,1 0-1 0 0,1 0 1 0 0,0 0-1 0 0,1-1 1 0 0,0 0 0 0 0,0 0-1 0 0,1 0 1 0 0,5 6-10 0 0,-3-6 33 0 0,1-1 0 0 0,0 0 0 0 0,0-1 0 0 0,1 1 0 0 0,0-2 1 0 0,0 0-1 0 0,1 0 0 0 0,-1-1 0 0 0,2 0 0 0 0,-1 0 0 0 0,1-2 0 0 0,0 1 0 0 0,0-2 0 0 0,0 1 1 0 0,0-2-1 0 0,1 0 0 0 0,9 1-33 0 0,-14-1 84 0 0,1 0-1 0 0,-1-1 1 0 0,0 0 0 0 0,1 0 0 0 0,-1-1 0 0 0,1 0 0 0 0,-1 0-1 0 0,0-1 1 0 0,1 0 0 0 0,-1-1 0 0 0,0 0 0 0 0,0 0 0 0 0,0-1-1 0 0,0 0 1 0 0,0 0 0 0 0,-1-1 0 0 0,1 1 0 0 0,-1-2 0 0 0,0 1-1 0 0,0-1 1 0 0,0 0 0 0 0,1-3-84 0 0,-5 1 36 0 0,-1 1 1 0 0,0-1-1 0 0,0 0 0 0 0,-1 0 0 0 0,0 0 0 0 0,0 0 1 0 0,0 0-1 0 0,-1 0 0 0 0,0 0 0 0 0,-1 0 0 0 0,1 0 1 0 0,-1 0-1 0 0,-2-6-36 0 0,0 6-232 0 0,0 1 0 0 0,0-1 0 0 0,0 0 0 0 0,-1 1 0 0 0,0 0 0 0 0,-1 0 0 0 0,1 0 0 0 0,-1 0 0 0 0,0 1 0 0 0,0 0 0 0 0,-1 0 0 0 0,0 0 0 0 0,0 1 0 0 0,0 0 0 0 0,0 0 0 0 0,0 0 0 0 0,-2 0 232 0 0,-1-2-562 0 0,-2-1 136 0 0,12 7 396 0 0,0 0 1 0 0,0 0 0 0 0,0-1 0 0 0,-1 1-1 0 0,1 0 1 0 0,0-1 0 0 0,0 1 0 0 0,0-1-1 0 0,-1 1 1 0 0,1-1 0 0 0,0 1-1 0 0,-1-1 1 0 0,1 0 0 0 0,0 1 0 0 0,-1-1-1 0 0,1 0 1 0 0,-1 1 0 0 0,1-1-1 0 0,-1 0 1 0 0,1 0 0 0 0,-1 0 0 0 0,0 1-1 0 0,1-1 1 0 0,-1 0 0 0 0,0 0 0 0 0,0 0-1 0 0,1 0 1 0 0,-1 0 0 0 0,0 0-1 0 0,0 1 1 0 0,0-1 0 0 0,0 0 0 0 0,0 0-1 0 0,0 0 1 0 0,-1 0 0 0 0,1 0 0 0 0,0 0-1 0 0,0 0 1 0 0,-1 1 0 0 0,1-1-1 0 0,0 0 1 0 0,-1 0 0 0 0,1 0 0 0 0,-1 1-1 0 0,1-1 1 0 0,-1 0 0 0 0,1 0 0 0 0,-1 1-1 0 0,0-1 1 0 0,1 0 0 0 0,-1 1-1 0 0,0-1 1 0 0,1 1 0 0 0,-1-1 0 0 0,0 1-1 0 0,0-1 1 0 0,0 1 0 0 0,1 0 0 0 0,-1-1-1 0 0,0 1 1 0 0,0 0 0 0 0,0 0-1 0 0,0 0 1 0 0,0-1 0 0 0,0 1 0 0 0,0 0-1 0 0,1 0 1 0 0,-2 0 29 0 0,180-54 2352 0 0,-54 41-3808 0 0,-101 17-6636 0 0,-15-4-634 0 0</inkml:trace>
  <inkml:trace contextRef="#ctx0" brushRef="#br0" timeOffset="3313.172">2712 1852 0 0 0,'0'0'524'0'0,"0"0"260"0"0,0 0 23 0 0,0 0-1 0 0,0 0 11 0 0,3 0 54 0 0,7-3 84 0 0,-8 2 58 0 0,-2 1-2 0 0,0 0-75 0 0,0 0-129 0 0,0 0-161 0 0,-8 16 2549 0 0,-2 27-726 0 0,10-43-2305 0 0,24 4 2886 0 0,-22-4-2942 0 0,-1 0 0 0 0,1 1 0 0 0,-1-1 0 0 0,1 0 0 0 0,-1 0 0 0 0,1-1 1 0 0,0 1-1 0 0,-1 0 0 0 0,1 0 0 0 0,-1-1 0 0 0,1 1 0 0 0,-1-1 0 0 0,1 0 0 0 0,-1 1 1 0 0,1-1-1 0 0,-1 0 0 0 0,0 0 0 0 0,1 0 0 0 0,-1 0 0 0 0,0 0 0 0 0,0 0 0 0 0,0 0 1 0 0,0 0-1 0 0,0 0 0 0 0,0 0 0 0 0,0-1 0 0 0,0 1 0 0 0,0 0 0 0 0,0-1 0 0 0,-1 1 1 0 0,1-1-1 0 0,-1 1 0 0 0,1-1 0 0 0,-1 1 0 0 0,1-1 0 0 0,-1 1 0 0 0,0-1 0 0 0,0 0 1 0 0,0-1-109 0 0,-2 2-42 0 0,0 1 0 0 0,-1-1 0 0 0,1 0 0 0 0,-1 1 0 0 0,1 0 1 0 0,0-1-1 0 0,-1 1 0 0 0,1 0 0 0 0,-1 0 0 0 0,1 1 1 0 0,0-1-1 0 0,-1 0 0 0 0,1 1 0 0 0,-1-1 0 0 0,1 1 0 0 0,0 0 1 0 0,-1 0-1 0 0,1 0 0 0 0,0 0 0 0 0,0 0 0 0 0,0 1 0 0 0,-2 0 42 0 0,0 1-965 0 0,-14 9 1586 0 0,13-8-4231 0 0,3-1-4238 0 0,2-3-2501 0 0</inkml:trace>
  <inkml:trace contextRef="#ctx0" brushRef="#br0" timeOffset="181126.539">2974 107 0 0 0,'-16'-18'5844'0'0,"-6"10"-1937"0"0,-95 1 1249 0 0,53 0-3729 0 0,-128-16 1782 0 0,146 15-2725 0 0,-1 2 0 0 0,-1 2-1 0 0,1 1 1 0 0,0 3 0 0 0,-17 4-484 0 0,-160 47 924 0 0,-62 107 43 0 0,106-55-264 0 0,152-86-633 0 0,0 1 0 0 0,2 1 1 0 0,0 1-1 0 0,1 1 0 0 0,-16 19-70 0 0,-25 20 98 0 0,-2 3-48 0 0,22-22 31 0 0,3 2 0 0 0,1 2 0 0 0,3 2 0 0 0,-20 32-81 0 0,-20 22 145 0 0,51-67-96 0 0,2 2 1 0 0,1 0-1 0 0,2 2 0 0 0,1 0 1 0 0,-1 8-50 0 0,-61 191 135 0 0,65-140 1 0 0,3 0 1 0 0,-2 95-137 0 0,11-70 114 0 0,0-30 91 0 0,5 0 0 0 0,7 74-205 0 0,-1-129-8 0 0,-2-8 43 0 0,1-1 0 0 0,1 1 0 0 0,1-1 0 0 0,2 1 1 0 0,1-2-1 0 0,3 9-35 0 0,45 103 102 0 0,-15-57 45 0 0,3-1 0 0 0,37 48-147 0 0,56 54 191 0 0,-14-43 5 0 0,-21-55-47 0 0,53 22 130 0 0,71 11 70 0 0,-193-104-304 0 0,277 115 214 0 0,-127-63-119 0 0,-33-40-8 0 0,52-3 36 0 0,-147-16-108 0 0,0-3 1 0 0,0-2-1 0 0,1-3 0 0 0,-1-2 0 0 0,0-2 1 0 0,3-3-61 0 0,74-11 42 0 0,-53 7 58 0 0,54-16-52 0 0,-36-5 4 0 0,72-51 194 0 0,-27 3-81 0 0,17-38-1 0 0,-34 27-60 0 0,15-22-77 0 0,-16-38 124 0 0,-75 76-66 0 0,38-56-36 0 0,-77 116-12 0 0,-1 0-1 0 0,-1-1 0 0 0,0-1 1 0 0,-1 1-1 0 0,-1-1 0 0 0,-1 0 1 0 0,0-1-1 0 0,0-5-36 0 0,9-24 68 0 0,36-88 0 0 0,-37 63 0 0 0,7-296 99 0 0,-35 200-97 0 0,1 77-40 0 0,-1-19-65 0 0,-1 8 55 0 0,-3 11 43 0 0,-12-15-47 0 0,-17-26-3 0 0,-33-61 44 0 0,52 124-73 0 0,18 39 9 0 0,-2-1-1 0 0,-2 2 1 0 0,0-1 0 0 0,-2 2-1 0 0,-14-16 8 0 0,-62-67 39 0 0,-14 9 3 0 0,42 51-24 0 0,21 16-5 0 0,-43-35-20 0 0,1 2 27 0 0,-14 16-14 0 0,15 13 26 0 0,20 4-18 0 0,-118-15-100 0 0,50 10 91 0 0,47 12 15 0 0,-54 0-32 0 0,35-4-31 0 0,-106 28-1346 0 0,210 5-592 0 0,1-1 4807 0 0,0 0-4301 0 0,0 0-4529 0 0,0 1-6488 0 0,0 3 1298 0 0</inkml:trace>
</inkml:ink>
</file>

<file path=ppt/ink/ink2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52:37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550 413 6097 0 0,'0'0'1715'0'0,"0"0"-376"0"0,0 0-206 0 0,0 0 48 0 0,0 0 86 0 0,0 0 32 0 0,0 0-109 0 0,0 0-218 0 0,0 0-237 0 0,0 0-170 0 0,0 0-91 0 0,1 11-32 0 0,3 77-205 0 0,-3 0-1 0 0,-4 0 0 0 0,-4 0 0 0 0,-4-1 0 0 0,-4 0 1 0 0,-3-1-1 0 0,-21 56-236 0 0,21-67-2502 0 0,17-59-2114 0 0,0 0-3912 0 0,1-15 4111 0 0</inkml:trace>
  <inkml:trace contextRef="#ctx0" brushRef="#br0" timeOffset="467.307">832 472 4265 0 0,'0'0'2291'0'0,"0"0"-1720"0"0,0 0-516 0 0,0 0 201 0 0,0 0 321 0 0,0 0 217 0 0,0 0 50 0 0,37-15-64 0 0,117-45-100 0 0,-2 21 776 0 0,-111 32-1121 0 0,-12 0-139 0 0,0 2 0 0 0,1 1 0 0 0,-1 1 0 0 0,1 2 0 0 0,0 1 0 0 0,6 2-196 0 0,-35-2 46 0 0,1 0-1 0 0,-1 0 1 0 0,0 1-1 0 0,0-1 1 0 0,1 1-1 0 0,-1-1 1 0 0,0 1-1 0 0,1-1 1 0 0,-1 1-1 0 0,0 0 1 0 0,0-1-1 0 0,0 1 1 0 0,0 0-1 0 0,0 0 1 0 0,0 0-1 0 0,0 0 1 0 0,0 0-1 0 0,0 0 1 0 0,0 0-1 0 0,-1 0 1 0 0,1 0-1 0 0,0 0 0 0 0,-1 0 1 0 0,1 1-1 0 0,0-1 1 0 0,-1 0-1 0 0,0 1 1 0 0,1-1-1 0 0,-1 0 1 0 0,0 1-1 0 0,0-1 1 0 0,0 0-1 0 0,1 1 1 0 0,-1-1-1 0 0,-1 0 1 0 0,1 1-1 0 0,0-1 1 0 0,0 0-1 0 0,0 1 1 0 0,-1-1-1 0 0,1 0 1 0 0,-1 1-46 0 0,-22 54 1986 0 0,-16 15-1497 0 0,4 2-1 0 0,3 0 0 0 0,3 3 1 0 0,-12 53-489 0 0,-3 48 143 0 0,37-112 593 0 0,7-37-5003 0 0,0-13-1883 0 0,-1-20 1123 0 0,1 3 3802 0 0,0 1-2916 0 0</inkml:trace>
  <inkml:trace contextRef="#ctx0" brushRef="#br0" timeOffset="722.069">887 767 3705 0 0,'0'0'3307'0'0,"0"0"-2249"0"0,0 0-578 0 0,0 0 285 0 0,0 0 354 0 0,0 0 179 0 0,0 0-43 0 0,0 0-103 0 0,37-2-136 0 0,115-6-144 0 0,7-9 791 0 0,18-8-756 0 0,-88 12-3183 0 0,-1 1-7356 0 0,-76 11 2943 0 0</inkml:trace>
  <inkml:trace contextRef="#ctx0" brushRef="#br0" timeOffset="968.07">1690 958 6617 0 0,'0'0'6498'0'0,"0"0"-5786"0"0,0 0 16 0 0,0 0 144 0 0,0 0 137 0 0,0 0-97 0 0,0 0-232 0 0,0 0-208 0 0,0 0-248 0 0,0 0-192 0 0,0 0-160 0 0,0 0-208 0 0,0 0-280 0 0,-17 136-392 0 0,21-132-705 0 0,1 0-975 0 0,1-4-1641 0 0,-3 0-3609 0 0</inkml:trace>
  <inkml:trace contextRef="#ctx0" brushRef="#br0" timeOffset="1317.219">2069 340 11771 0 0,'0'0'829'0'0,"0"0"-214"0"0,0 0-66 0 0,0 0 165 0 0,0 0 214 0 0,0 0 72 0 0,0 0-80 0 0,0 0-202 0 0,0 0-229 0 0,0 0-179 0 0,0 0-110 0 0,0 0-58 0 0,0 0-15 0 0,-4 7 16 0 0,-42 59 338 0 0,40-60-486 0 0,0 0-1 0 0,1 0 0 0 0,-1 1 1 0 0,1 0-1 0 0,0 0 0 0 0,1 0 1 0 0,0 0-1 0 0,0 1 0 0 0,0 0 1 0 0,1-1-1 0 0,0 1 0 0 0,1 0 1 0 0,0 1-1 0 0,0-1 0 0 0,0 0 1 0 0,1 8 5 0 0,3-11-24 0 0,1 0 0 0 0,0 0 0 0 0,0-1 0 0 0,0 1 0 0 0,0-1 0 0 0,1 0-1 0 0,0 1 1 0 0,0-2 0 0 0,0 1 0 0 0,0 0 0 0 0,1-1 0 0 0,-1 0 0 0 0,1 0 0 0 0,0 0 0 0 0,0-1 0 0 0,0 1 0 0 0,0-1 0 0 0,1 0 0 0 0,-1-1 0 0 0,0 1 0 0 0,4-1 24 0 0,-7 0 0 0 0,151 68 2 0 0,-148-65 39 0 0,0-1 1 0 0,0 1-1 0 0,0 0 0 0 0,-1 0 1 0 0,1 1-1 0 0,-1-1 0 0 0,0 1 1 0 0,-1 0-1 0 0,1 0 1 0 0,-1 0-1 0 0,0 1 0 0 0,0-1 1 0 0,-1 1-1 0 0,1-1 0 0 0,-1 1 1 0 0,0 0-1 0 0,-1 0 1 0 0,0 0-1 0 0,0 0 0 0 0,0 0 1 0 0,0 0-1 0 0,-1 0 0 0 0,0 1 1 0 0,-1-1-1 0 0,1 0 1 0 0,-1 0-1 0 0,0 0 0 0 0,0 0 1 0 0,-1 0-1 0 0,0 0 1 0 0,0 0-1 0 0,-1-1 0 0 0,1 1 1 0 0,-1-1-1 0 0,0 1 0 0 0,-1-1 1 0 0,-1 2-42 0 0,-1 2-144 0 0,0 0 1 0 0,-1 0-1 0 0,0 0 1 0 0,0-1-1 0 0,-1 0 1 0 0,0-1-1 0 0,-1 0 1 0 0,1 0 0 0 0,-1 0-1 0 0,-1-1 1 0 0,1-1-1 0 0,-6 3 144 0 0,-15 4-2704 0 0,10-3-4625 0 0,12-8-1790 0 0</inkml:trace>
  <inkml:trace contextRef="#ctx0" brushRef="#br0" timeOffset="1554.25">1958 391 10882 0 0,'0'0'703'0'0,"0"0"-235"0"0,0 0-48 0 0,0 0 144 0 0,0 0 146 0 0,0 0 51 0 0,0 0-30 0 0,0 0-73 0 0,0 0-111 0 0,33-5-133 0 0,101-18-111 0 0,38 1 321 0 0,-49 6-5206 0 0,-90 6-3108 0 0,-25 9 2177 0 0</inkml:trace>
  <inkml:trace contextRef="#ctx0" brushRef="#br0" timeOffset="1836.547">2601 251 9482 0 0,'0'0'875'0'0,"0"0"-275"0"0,0 0-19 0 0,0 0 190 0 0,0 0 140 0 0,0 0-23 0 0,0 0-134 0 0,0 0-207 0 0,0 0-199 0 0,0 0-139 0 0,0 0-84 0 0,-5 32-49 0 0,-13 100-26 0 0,13-13-10 0 0,6-115-55 0 0,-1-1 1 0 0,1 1-1 0 0,-1-1 0 0 0,1 1 1 0 0,0-1-1 0 0,0 1 0 0 0,1-1 1 0 0,-1 0-1 0 0,1 1 1 0 0,0-1-1 0 0,0 0 0 0 0,0 0 1 0 0,0 0-1 0 0,0-1 0 0 0,0 1 1 0 0,1 0-1 0 0,0-1 0 0 0,-1 0 1 0 0,1 1-1 0 0,0-1 1 0 0,0 0-1 0 0,0 0 0 0 0,0-1 1 0 0,1 1-1 0 0,-1-1 0 0 0,0 0 1 0 0,1 1-1 0 0,-1-1 1 0 0,1-1-1 0 0,-1 1 0 0 0,1 0 1 0 0,-1-1-1 0 0,1 0 0 0 0,2 0 15 0 0,4 0-280 0 0,0 0 0 0 0,0-1 0 0 0,0 0 0 0 0,0-1 0 0 0,0 0 0 0 0,-1-1 0 0 0,1 0 0 0 0,0 0 0 0 0,-1-1 0 0 0,0 0 0 0 0,0-1 0 0 0,0 0 0 0 0,-1 0 0 0 0,1-1-1 0 0,1-1 281 0 0,42-44-9638 0 0,-45 43 7718 0 0</inkml:trace>
  <inkml:trace contextRef="#ctx0" brushRef="#br0" timeOffset="2069.392">2932 214 3945 0 0,'0'0'3031'0'0,"0"0"-1056"0"0,0 0-389 0 0,0 0-152 0 0,0 0-157 0 0,0 0-206 0 0,0 0-243 0 0,0 0-196 0 0,0 0-132 0 0,0 0-34 0 0,0 0 13 0 0,0 0-14 0 0,-11 27-21 0 0,-34 84-32 0 0,16 23 663 0 0,26-96-855 0 0,-14 366-434 0 0,13-371-621 0 0,-6 52-2057 0 0,-7-34-7850 0 0,13-46 5585 0 0</inkml:trace>
  <inkml:trace contextRef="#ctx0" brushRef="#br0" timeOffset="3642.811">3260 1 7546 0 0,'0'0'773'0'0,"0"0"-130"0"0,0 0 33 0 0,0 0 172 0 0,0 0 116 0 0,0 0 3 0 0,0 0-89 0 0,0 0-111 0 0,0 0-77 0 0,0 0-31 0 0,0 0-45 0 0,0 0-59 0 0,0 0-53 0 0,6 34-47 0 0,22 107-25 0 0,57 163 1187 0 0,-61-199-1452 0 0,-5 1 0 0 0,-5 0-1 0 0,-4 1 1 0 0,-5 6-165 0 0,-4-90-40 0 0,0-18 74 0 0,0 0-1 0 0,0 0 1 0 0,0 1 0 0 0,0-1-1 0 0,-1 0 1 0 0,0 0 0 0 0,0 1 0 0 0,0-1-1 0 0,-1 0 1 0 0,1 0 0 0 0,-1 0-1 0 0,-1 0 1 0 0,1 0 0 0 0,-1 0-1 0 0,0 0 1 0 0,0 0 0 0 0,0 0-1 0 0,-1 0 1 0 0,1-1 0 0 0,-1 0 0 0 0,0 1-1 0 0,-1-1 1 0 0,1 0 0 0 0,-1 0-1 0 0,1-1 1 0 0,-1 1 0 0 0,0-1-1 0 0,-1 0 1 0 0,1 0 0 0 0,0 0-1 0 0,-1-1 1 0 0,0 1 0 0 0,0-1 0 0 0,-4 1-34 0 0,-40 8-12 0 0,0-3 0 0 0,0-1 1 0 0,0-3-1 0 0,-18-2 12 0 0,-112 7-1319 0 0,1 8 1 0 0,-169 39 1318 0 0,237-37-256 0 0,-547 101-593 0 0,-344 32 1280 0 0,853-130-289 0 0,33-3 728 0 0,-1-6-1 0 0,-66-2-869 0 0,124-7 938 0 0,58-4-866 0 0,0 0-15 0 0,0 0-10 0 0,0 0-15 0 0,0 0-15 0 0,0 0-10 0 0,0 0-9 0 0,0 0 16 0 0,0 0 15 0 0,0 0 29 0 0,0 0 4 0 0,0 0-2 0 0,0 0 11 0 0,0 0 10 0 0,0 0 14 0 0,0 0 9 0 0,0 0 7 0 0,0 0 2 0 0,0 0 7 0 0,0 0 1 0 0,0 0-14 0 0,0 0 14 0 0,0 0-2 0 0,0 0-7 0 0,0 0 19 0 0,0 0 8 0 0,0 0 13 0 0,0 0 13 0 0,11-159 755 0 0,-28-337-617 0 0,5 292-695 0 0,12-132 392 0 0,-1 325-17 0 0,1-1 1 0 0,0 1-1 0 0,1 0 1 0 0,0-1-1 0 0,1 1 1 0 0,1 0-1 0 0,-1-1 0 0 0,2 1 1 0 0,-1 1-1 0 0,2-1 1 0 0,-1 1-1 0 0,1-1 1 0 0,1 1-1 0 0,0 0 1 0 0,2-1 16 0 0,-3 7-76 0 0,0-1 1 0 0,0 1 0 0 0,1 0-1 0 0,0 0 1 0 0,0 0 0 0 0,0 1-1 0 0,0 0 1 0 0,1 0 0 0 0,-1 0-1 0 0,1 1 1 0 0,-1 0 0 0 0,6-1 75 0 0,179-6-347 0 0,-123 11 311 0 0,107-10 19 0 0,-1-8-1 0 0,112-27 18 0 0,-102 14-3 0 0,108-3-39 0 0,2 12-1 0 0,101 13 43 0 0,207 14-83 0 0,-222-7-45 0 0,-130-26 150 0 0,-214 11-410 0 0,-32 9-4133 0 0,-3-1-4573 0 0,-1 6 988 0 0</inkml:trace>
</inkml:ink>
</file>

<file path=ppt/ink/ink2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52:57.0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4382 0 0 0,'0'0'440'0'0,"35"-4"483"0"0,113-11 121 0 0,-22 8 1947 0 0,93-4 1364 0 0,933-41 1193 0 0,180 11-2840 0 0,-377 23-1221 0 0,-563 26-1171 0 0,-306-13-46 0 0,-1-4-1 0 0,0-3 0 0 0,66-20-269 0 0,1 1 98 0 0,248-42-312 0 0,-316 66-2021 0 0,-72 16-1286 0 0,-7 3-4702 0 0,-5-8 1698 0 0</inkml:trace>
  <inkml:trace contextRef="#ctx0" brushRef="#br0" timeOffset="509.892">680 4389 10866 0 0,'0'0'587'0'0,"0"0"-93"0"0,0 0-22 0 0,0 0 161 0 0,0 0 201 0 0,0 0 50 0 0,0 0-33 0 0,0 0-165 0 0,-32 11-220 0 0,-102 36-189 0 0,43 2-99 0 0,46-18-560 0 0,1 2 1 0 0,2 1-1 0 0,-30 33 382 0 0,67-62-409 0 0,0 1 0 0 0,0-1 0 0 0,0 1 0 0 0,1 0-1 0 0,0 0 1 0 0,0 0 0 0 0,1 0 0 0 0,0 1 0 0 0,0-1-1 0 0,0 1 1 0 0,1 0 0 0 0,-2 4 409 0 0,5-10-196 0 0,-1 0 0 0 0,0 0-1 0 0,1 0 1 0 0,-1 0 0 0 0,0 0 0 0 0,1 0 0 0 0,-1 0-1 0 0,1 0 1 0 0,-1-1 0 0 0,1 1 0 0 0,0 0 0 0 0,-1 0-1 0 0,1-1 1 0 0,0 1 0 0 0,-1 0 0 0 0,1-1 0 0 0,0 1-1 0 0,0 0 1 0 0,0-1 0 0 0,0 0 0 0 0,0 1 0 0 0,-1-1 0 0 0,1 1-1 0 0,0-1 1 0 0,0 0 0 0 0,0 0 0 0 0,0 1 0 0 0,0-1-1 0 0,0 0 1 0 0,0 0 0 0 0,0 0 0 0 0,0 0 0 0 0,0 0-1 0 0,0 0 1 0 0,0-1 0 0 0,1 1 196 0 0,5 1-1624 0 0,1-1-862 0 0</inkml:trace>
  <inkml:trace contextRef="#ctx0" brushRef="#br0" timeOffset="765.218">1987 4315 6193 0 0,'0'0'720'0'0,"0"0"-126"0"0,0 0 305 0 0,0 0 484 0 0,0 0 293 0 0,0 0-10 0 0,0 0-310 0 0,0 0-437 0 0,0 0-294 0 0,-36 24-178 0 0,-119 74-123 0 0,-33 5 234 0 0,-85 51-817 0 0,238-121-886 0 0,33-4-2730 0 0,31-21-3598 0 0,-21-8 2865 0 0</inkml:trace>
  <inkml:trace contextRef="#ctx0" brushRef="#br0" timeOffset="1005.576">2821 4334 8210 0 0,'0'0'1357'0'0,"0"0"-456"0"0,0 0-229 0 0,0 0-15 0 0,0 0 61 0 0,0 0 63 0 0,0 0-35 0 0,0 0-73 0 0,-36 21-138 0 0,-118 69-178 0 0,-68 41 105 0 0,185-110-524 0 0,3-3-411 0 0,1 1-1 0 0,1 1 0 0 0,1 2 0 0 0,-19 18 474 0 0,50-40-45 0 0,-20 23-2411 0 0,14-6-5087 0 0,6-16 3475 0 0</inkml:trace>
  <inkml:trace contextRef="#ctx0" brushRef="#br0" timeOffset="1209.756">3778 4275 12451 0 0,'0'0'249'0'0,"0"0"-104"0"0,0 0 73 0 0,0 0 153 0 0,0 0 118 0 0,0 0 18 0 0,-37 28-44 0 0,-120 90-121 0 0,-63 47-138 0 0,187-142-412 0 0,-16 11-518 0 0,22-8-2535 0 0,23-19 266 0 0,3 0-3824 0 0,1-7 5389 0 0</inkml:trace>
  <inkml:trace contextRef="#ctx0" brushRef="#br0" timeOffset="1441.474">4673 4186 6649 0 0,'0'0'1186'0'0,"0"0"-315"0"0,0 0-47 0 0,0 0 172 0 0,0 0 218 0 0,0 0 67 0 0,0 0-79 0 0,0 0-199 0 0,0 0-239 0 0,-36 26-217 0 0,-114 78-164 0 0,0-8 129 0 0,-21 13-1015 0 0,172-109 416 0 0,-1 0 0 0 0,1 0 0 0 0,0 0 0 0 0,0 0 0 0 0,-1 0 0 0 0,1 0 0 0 0,0 0 0 0 0,-1 0 0 0 0,1 0 0 0 0,0 0 0 0 0,-1 1 0 0 0,1-1 0 0 0,0 0 0 0 0,-1 0 0 0 0,1 1 0 0 0,0-1 0 0 0,-1 0 0 0 0,1 1 0 0 0,-1-1 0 0 0,1 0 0 0 0,-1 1 0 0 0,1-1 0 0 0,0 1 0 0 0,-1-1 0 0 0,0 1 0 0 0,1 0 1 0 0,-1-1-1 0 0,1 1 0 0 0,-1-1 0 0 0,0 1 0 0 0,1 0 0 0 0,-1-1 0 0 0,0 1 0 0 0,0-1 0 0 0,1 1 0 0 0,-1 0 0 0 0,0 0 0 0 0,0-1 0 0 0,0 1 0 0 0,0 0 0 0 0,0-1 0 0 0,0 1 0 0 0,0 0 0 0 0,0-1 0 0 0,0 1 0 0 0,0 0 0 0 0,-1-1 0 0 0,1 1 0 0 0,0 0 0 0 0,0-1 0 0 0,-1 1 0 0 0,1 0 0 0 0,0-1 0 0 0,-1 1 0 0 0,1-1 0 0 0,-1 1 0 0 0,1 0 0 0 0,0-1 0 0 0,-1 1 0 0 0,1-1 0 0 0,-1 0 0 0 0,0 1 0 0 0,1-1 0 0 0,-1 1 87 0 0,56-8-6124 0 0,-37 3 886 0 0</inkml:trace>
  <inkml:trace contextRef="#ctx0" brushRef="#br0" timeOffset="1692.81">5428 4087 8354 0 0,'0'0'1448'0'0,"0"0"-384"0"0,0 0-215 0 0,0 0-5 0 0,0 0 144 0 0,0 0 145 0 0,-33 24-34 0 0,-105 78-142 0 0,-148 124 862 0 0,223-176-1916 0 0,-26 21-299 0 0,39-19-4671 0 0,42-39-4527 0 0</inkml:trace>
  <inkml:trace contextRef="#ctx0" brushRef="#br0" timeOffset="-2457.001">2755 1852 0 0 0,'0'0'676'0'0,"0"0"98"0"0,0 0 104 0 0,0 0 99 0 0,0 0 88 0 0,-2-1 13787 0 0,0 2-16109 0 0,-31 43 1608 0 0,33-43-333 0 0,0-1 1 0 0,1 1-1 0 0,-1-1 1 0 0,0 0-1 0 0,0 1 1 0 0,0-1-1 0 0,0 0 1 0 0,1 1-1 0 0,-1-1 1 0 0,0 1-1 0 0,0-1 0 0 0,1 0 1 0 0,-1 1-1 0 0,0-1 1 0 0,1 0-1 0 0,-1 0 1 0 0,0 1-1 0 0,1-1 1 0 0,-1 0-1 0 0,0 0 1 0 0,1 0-1 0 0,-1 1 1 0 0,0-1-1 0 0,1 0 0 0 0,-1 0 1 0 0,1 0-1 0 0,-1 0 1 0 0,1 0-1 0 0,-1 0 1 0 0,0 0-1 0 0,1 0 1 0 0,-1 0-1 0 0,1 0 1 0 0,-1 0-1 0 0,0 0 1 0 0,1 0-1 0 0,-1 0 0 0 0,1 0 1 0 0,-1 0-1 0 0,1 0 1 0 0,-1 0-1 0 0,0-1 1 0 0,1 1-1 0 0,-1 0 1 0 0,0 0-1 0 0,1-1 1 0 0,-1 1-1 0 0,0 0 1 0 0,1 0-1 0 0,-1-1 0 0 0,0 1 1 0 0,1 0-1 0 0,-1-1 1 0 0,0 1-1 0 0,0 0 1 0 0,0-1-1 0 0,1 1 1 0 0,-1-1-1 0 0,0 1 1 0 0,0 0-1 0 0,0-1 1 0 0,0 1-1 0 0,0-1 1 0 0,1 1-20 0 0,9-18 911 0 0,-9 4 488 0 0,-1 13-1186 0 0,-16 1 5 0 0,14 3-877 0 0,2-2-2715 0 0,0-1-3471 0 0,0 0 6466 0 0,0 0-10593 0 0</inkml:trace>
  <inkml:trace contextRef="#ctx0" brushRef="#br0" timeOffset="-1592.369">2099 1499 4465 0 0,'0'0'1207'0'0,"0"0"-15"0"0,0 0 110 0 0,0 0 145 0 0,0 0 45 0 0,0 0-132 0 0,0 0-222 0 0,0 0-201 0 0,0 0-174 0 0,0 0-131 0 0,0 0-115 0 0,0 0-99 0 0,0 0-72 0 0,-20 6-24 0 0,-67 20 25 0 0,80-24-264 0 0,1 0 0 0 0,-1 0 0 0 0,1 1 0 0 0,0 0-1 0 0,0 0 1 0 0,0 0 0 0 0,1 1 0 0 0,-1 0 0 0 0,1 0 0 0 0,0 0-1 0 0,0 1 1 0 0,0 0 0 0 0,-1 2-83 0 0,-10 9 191 0 0,-2 3-138 0 0,0 0 0 0 0,0 1-1 0 0,2 1 1 0 0,1 1-1 0 0,0 0 1 0 0,2 1-1 0 0,1 0 1 0 0,0 1 0 0 0,2 0-1 0 0,1 1 1 0 0,1 0-1 0 0,0 3-52 0 0,5-17 10 0 0,1 0-1 0 0,0 1 1 0 0,1-1 0 0 0,0 0-1 0 0,1 1 1 0 0,0-1 0 0 0,1 0-1 0 0,0 1 1 0 0,0-1-1 0 0,2 0 1 0 0,-1 0 0 0 0,1 0-1 0 0,1 0 1 0 0,0 0-1 0 0,1-1 1 0 0,0 0 0 0 0,0 0-1 0 0,1 0 1 0 0,5 6-10 0 0,-3-6 33 0 0,1-1 0 0 0,0 0 0 0 0,0-1 0 0 0,1 1 0 0 0,0-2 1 0 0,0 0-1 0 0,1 0 0 0 0,-1-1 0 0 0,2 0 0 0 0,-1 0 0 0 0,1-2 0 0 0,0 1 0 0 0,0-2 0 0 0,0 1 1 0 0,0-2-1 0 0,1 0 0 0 0,9 1-33 0 0,-14-1 84 0 0,1 0-1 0 0,-1-1 1 0 0,0 0 0 0 0,1 0 0 0 0,-1-1 0 0 0,1 0 0 0 0,-1 0-1 0 0,0-1 1 0 0,1 0 0 0 0,-1-1 0 0 0,0 0 0 0 0,0 0 0 0 0,0-1-1 0 0,0 0 1 0 0,0 0 0 0 0,-1-1 0 0 0,1 1 0 0 0,-1-2 0 0 0,0 1-1 0 0,0-1 1 0 0,0 0 0 0 0,1-3-84 0 0,-5 1 36 0 0,-1 1 1 0 0,0-1-1 0 0,0 0 0 0 0,-1 0 0 0 0,0 0 0 0 0,0 0 1 0 0,0 0-1 0 0,-1 0 0 0 0,0 0 0 0 0,-1 0 0 0 0,1 0 1 0 0,-1 0-1 0 0,-2-6-36 0 0,0 6-232 0 0,0 1 0 0 0,0-1 0 0 0,0 0 0 0 0,-1 1 0 0 0,0 0 0 0 0,-1 0 0 0 0,1 0 0 0 0,-1 0 0 0 0,0 1 0 0 0,0 0 0 0 0,-1 0 0 0 0,0 0 0 0 0,0 1 0 0 0,0 0 0 0 0,0 0 0 0 0,0 0 0 0 0,-2 0 232 0 0,-1-2-562 0 0,-2-1 136 0 0,12 7 396 0 0,0 0 1 0 0,0 0 0 0 0,0-1 0 0 0,-1 1-1 0 0,1 0 1 0 0,0-1 0 0 0,0 1 0 0 0,0-1-1 0 0,-1 1 1 0 0,1-1 0 0 0,0 1-1 0 0,-1-1 1 0 0,1 0 0 0 0,0 1 0 0 0,-1-1-1 0 0,1 0 1 0 0,-1 1 0 0 0,1-1-1 0 0,-1 0 1 0 0,1 0 0 0 0,-1 0 0 0 0,0 1-1 0 0,1-1 1 0 0,-1 0 0 0 0,0 0 0 0 0,0 0-1 0 0,1 0 1 0 0,-1 0 0 0 0,0 0-1 0 0,0 1 1 0 0,0-1 0 0 0,0 0 0 0 0,0 0-1 0 0,0 0 1 0 0,-1 0 0 0 0,1 0 0 0 0,0 0-1 0 0,0 0 1 0 0,-1 1 0 0 0,1-1-1 0 0,0 0 1 0 0,-1 0 0 0 0,1 0 0 0 0,-1 1-1 0 0,1-1 1 0 0,-1 0 0 0 0,1 0 0 0 0,-1 1-1 0 0,0-1 1 0 0,1 0 0 0 0,-1 1-1 0 0,0-1 1 0 0,1 1 0 0 0,-1-1 0 0 0,0 1-1 0 0,0-1 1 0 0,0 1 0 0 0,1 0 0 0 0,-1-1-1 0 0,0 1 1 0 0,0 0 0 0 0,0 0-1 0 0,0 0 1 0 0,0-1 0 0 0,0 1 0 0 0,0 0-1 0 0,1 0 1 0 0,-2 0 29 0 0,180-54 2352 0 0,-54 41-3808 0 0,-101 17-6636 0 0,-15-4-634 0 0</inkml:trace>
  <inkml:trace contextRef="#ctx0" brushRef="#br0" timeOffset="3313.172">2712 1852 0 0 0,'0'0'524'0'0,"0"0"260"0"0,0 0 23 0 0,0 0-1 0 0,0 0 11 0 0,3 0 54 0 0,7-3 84 0 0,-8 2 58 0 0,-2 1-2 0 0,0 0-75 0 0,0 0-129 0 0,0 0-161 0 0,-8 16 2549 0 0,-2 27-726 0 0,10-43-2305 0 0,24 4 2886 0 0,-22-4-2942 0 0,-1 0 0 0 0,1 1 0 0 0,-1-1 0 0 0,1 0 0 0 0,-1 0 0 0 0,1-1 1 0 0,0 1-1 0 0,-1 0 0 0 0,1 0 0 0 0,-1-1 0 0 0,1 1 0 0 0,-1-1 0 0 0,1 0 0 0 0,-1 1 1 0 0,1-1-1 0 0,-1 0 0 0 0,0 0 0 0 0,1 0 0 0 0,-1 0 0 0 0,0 0 0 0 0,0 0 0 0 0,0 0 1 0 0,0 0-1 0 0,0 0 0 0 0,0 0 0 0 0,0-1 0 0 0,0 1 0 0 0,0 0 0 0 0,0-1 0 0 0,-1 1 1 0 0,1-1-1 0 0,-1 1 0 0 0,1-1 0 0 0,-1 1 0 0 0,1-1 0 0 0,-1 1 0 0 0,0-1 0 0 0,0 0 1 0 0,0-1-109 0 0,-2 2-42 0 0,0 1 0 0 0,-1-1 0 0 0,1 0 0 0 0,-1 1 0 0 0,1 0 1 0 0,0-1-1 0 0,-1 1 0 0 0,1 0 0 0 0,-1 0 0 0 0,1 1 1 0 0,0-1-1 0 0,-1 0 0 0 0,1 1 0 0 0,-1-1 0 0 0,1 1 0 0 0,0 0 1 0 0,-1 0-1 0 0,1 0 0 0 0,0 0 0 0 0,0 0 0 0 0,0 1 0 0 0,-2 0 42 0 0,0 1-965 0 0,-14 9 1586 0 0,13-8-4231 0 0,3-1-4238 0 0,2-3-2501 0 0</inkml:trace>
  <inkml:trace contextRef="#ctx0" brushRef="#br0" timeOffset="181126.539">2974 107 0 0 0,'-16'-18'5844'0'0,"-6"10"-1937"0"0,-95 1 1249 0 0,53 0-3729 0 0,-128-16 1782 0 0,146 15-2725 0 0,-1 2 0 0 0,-1 2-1 0 0,1 1 1 0 0,0 3 0 0 0,-17 4-484 0 0,-160 47 924 0 0,-62 107 43 0 0,106-55-264 0 0,152-86-633 0 0,0 1 0 0 0,2 1 1 0 0,0 1-1 0 0,1 1 0 0 0,-16 19-70 0 0,-25 20 98 0 0,-2 3-48 0 0,22-22 31 0 0,3 2 0 0 0,1 2 0 0 0,3 2 0 0 0,-20 32-81 0 0,-20 22 145 0 0,51-67-96 0 0,2 2 1 0 0,1 0-1 0 0,2 2 0 0 0,1 0 1 0 0,-1 8-50 0 0,-61 191 135 0 0,65-140 1 0 0,3 0 1 0 0,-2 95-137 0 0,11-70 114 0 0,0-30 91 0 0,5 0 0 0 0,7 74-205 0 0,-1-129-8 0 0,-2-8 43 0 0,1-1 0 0 0,1 1 0 0 0,1-1 0 0 0,2 1 1 0 0,1-2-1 0 0,3 9-35 0 0,45 103 102 0 0,-15-57 45 0 0,3-1 0 0 0,37 48-147 0 0,56 54 191 0 0,-14-43 5 0 0,-21-55-47 0 0,53 22 130 0 0,71 11 70 0 0,-193-104-304 0 0,277 115 214 0 0,-127-63-119 0 0,-33-40-8 0 0,52-3 36 0 0,-147-16-108 0 0,0-3 1 0 0,0-2-1 0 0,1-3 0 0 0,-1-2 0 0 0,0-2 1 0 0,3-3-61 0 0,74-11 42 0 0,-53 7 58 0 0,54-16-52 0 0,-36-5 4 0 0,72-51 194 0 0,-27 3-81 0 0,17-38-1 0 0,-34 27-60 0 0,15-22-77 0 0,-16-38 124 0 0,-75 76-66 0 0,38-56-36 0 0,-77 116-12 0 0,-1 0-1 0 0,-1-1 0 0 0,0-1 1 0 0,-1 1-1 0 0,-1-1 0 0 0,-1 0 1 0 0,0-1-1 0 0,0-5-36 0 0,9-24 68 0 0,36-88 0 0 0,-37 63 0 0 0,7-296 99 0 0,-35 200-97 0 0,1 77-40 0 0,-1-19-65 0 0,-1 8 55 0 0,-3 11 43 0 0,-12-15-47 0 0,-17-26-3 0 0,-33-61 44 0 0,52 124-73 0 0,18 39 9 0 0,-2-1-1 0 0,-2 2 1 0 0,0-1 0 0 0,-2 2-1 0 0,-14-16 8 0 0,-62-67 39 0 0,-14 9 3 0 0,42 51-24 0 0,21 16-5 0 0,-43-35-20 0 0,1 2 27 0 0,-14 16-14 0 0,15 13 26 0 0,20 4-18 0 0,-118-15-100 0 0,50 10 91 0 0,47 12 15 0 0,-54 0-32 0 0,35-4-31 0 0,-106 28-1346 0 0,210 5-592 0 0,1-1 4807 0 0,0 0-4301 0 0,0 0-4529 0 0,0 1-6488 0 0,0 3 1298 0 0</inkml:trace>
</inkml:ink>
</file>

<file path=ppt/ink/ink2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0:49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177 376 3041 0 0,'0'0'2587'0'0,"0"0"-1037"0"0,0 0-346 0 0,0 0 16 0 0,0 0 98 0 0,0 0-18 0 0,0 0-172 0 0,0 0-270 0 0,0 0-313 0 0,0 0-297 0 0,0 0-218 0 0,0 0-137 0 0,0 0-61 0 0,-15 9-15 0 0,-45 31 3 0 0,58-39 167 0 0,1-1 1 0 0,-1 1-1 0 0,1 0 1 0 0,0 1-1 0 0,0-1 1 0 0,-1 0-1 0 0,1 0 0 0 0,0 0 1 0 0,0 1-1 0 0,0-1 1 0 0,0 1-1 0 0,1-1 0 0 0,-1 1 1 0 0,0-1-1 0 0,0 1 1 0 0,1-1-1 0 0,-1 1 0 0 0,1-1 1 0 0,0 1-1 0 0,-1 0 1 0 0,1-1-1 0 0,0 1 0 0 0,0 0 1 0 0,0-1-1 0 0,0 1 1 0 0,0 0-1 0 0,0-1 0 0 0,1 1 1 0 0,-1 0-1 0 0,1-1 13 0 0,0 11-133 0 0,-2-5 50 0 0,1 0 1 0 0,0 1-1 0 0,1-1 0 0 0,0 0 0 0 0,0 0 0 0 0,0 1 1 0 0,1-1-1 0 0,0 0 0 0 0,0 0 0 0 0,1 0 0 0 0,0-1 1 0 0,0 1-1 0 0,0-1 0 0 0,1 1 0 0 0,0-1 0 0 0,0 0 1 0 0,1 0-1 0 0,0-1 0 0 0,0 0 0 0 0,0 0 0 0 0,3 3 83 0 0,-5-7 49 0 0,-1 0-1 0 0,1 0 1 0 0,-1 0 0 0 0,1 0-1 0 0,0 0 1 0 0,-1 0-1 0 0,1-1 1 0 0,0 1-1 0 0,0-1 1 0 0,-1 0 0 0 0,1 0-1 0 0,0 0 1 0 0,0 0-1 0 0,-1 0 1 0 0,1 0 0 0 0,0-1-1 0 0,0 1 1 0 0,-1-1-1 0 0,1 0 1 0 0,0 0-1 0 0,-1 0 1 0 0,1 0 0 0 0,-1-1-1 0 0,0 1 1 0 0,1-1-1 0 0,-1 1 1 0 0,0-1 0 0 0,2-1-49 0 0,4-10 452 0 0,-1 0 1 0 0,0 0-1 0 0,-1-1 1 0 0,0 1 0 0 0,-1-2-1 0 0,-1 1 1 0 0,0 0 0 0 0,-1-1-1 0 0,-1 0 1 0 0,0 1-1 0 0,-1-1 1 0 0,0 0 0 0 0,-1 0-1 0 0,-1 0 1 0 0,-2-10-453 0 0,2 19-50 0 0,-1 0 0 0 0,0-1 0 0 0,0 1 0 0 0,-1 0 0 0 0,0 0 0 0 0,0 0 0 0 0,0 0 1 0 0,-1 1-1 0 0,0 0 0 0 0,0-1 0 0 0,0 1 0 0 0,-1 0 0 0 0,0 0 50 0 0,-26-14-9569 0 0,27 18-504 0 0</inkml:trace>
  <inkml:trace contextRef="#ctx0" brushRef="#br0" timeOffset="402.985">501 505 6633 0 0,'0'0'1518'0'0,"0"0"-286"0"0,0 0 3 0 0,0 0 98 0 0,0 0-64 0 0,0 0-201 0 0,0 0-203 0 0,0 0-164 0 0,0 0-122 0 0,9-32-84 0 0,28-102-106 0 0,2 25 365 0 0,-39 108-770 0 0,-1 1 0 0 0,1-1 0 0 0,0 1 1 0 0,0-1-1 0 0,0 1 0 0 0,0-1 1 0 0,0 1-1 0 0,0-1 0 0 0,0 1 1 0 0,0 0-1 0 0,0-1 0 0 0,0 1 1 0 0,0-1-1 0 0,1 1 0 0 0,-1-1 1 0 0,0 1-1 0 0,0-1 0 0 0,0 1 1 0 0,0 0-1 0 0,1-1 0 0 0,-1 1 0 0 0,0-1 1 0 0,1 1-1 0 0,-1 0 0 0 0,0-1 1 0 0,1 1-1 0 0,-1 0 0 0 0,0-1 1 0 0,1 1-1 0 0,-1 0 0 0 0,0 0 1 0 0,1-1-1 0 0,-1 1 0 0 0,1 0 1 0 0,-1 0-1 0 0,1 0 0 0 0,-1 0 1 0 0,0-1-1 0 0,1 1 0 0 0,-1 0 1 0 0,1 0-1 0 0,-1 0 0 0 0,1 0 0 0 0,-1 0 1 0 0,1 0-1 0 0,-1 0 0 0 0,1 0 1 0 0,-1 0-1 0 0,0 1 0 0 0,1-1 1 0 0,-1 0-1 0 0,1 0 0 0 0,-1 0 1 0 0,1 0-1 0 0,-1 1 0 0 0,0-1 1 0 0,1 0-1 0 0,-1 0 0 0 0,1 1 1 0 0,-1-1 15 0 0,13 32-1514 0 0,-7-16 1765 0 0,-5-12-254 0 0,0 1 0 0 0,1-1-1 0 0,-1 0 1 0 0,1 0-1 0 0,0 0 1 0 0,0 0 0 0 0,1 0-1 0 0,-1 0 1 0 0,1 0-1 0 0,0-1 1 0 0,0 1-1 0 0,0-1 1 0 0,0 0 0 0 0,1 0-1 0 0,0 0 1 0 0,-1 0-1 0 0,1-1 1 0 0,0 0 0 0 0,0 1-1 0 0,0-1 1 0 0,0-1-1 0 0,1 1 1 0 0,-1 0 0 0 0,0-1-1 0 0,1 0 1 0 0,-1 0-1 0 0,4 0 4 0 0,-2-2 139 0 0,-1 0 0 0 0,1 0-1 0 0,-1 0 1 0 0,0-1-1 0 0,1 0 1 0 0,-1 0 0 0 0,0 0-1 0 0,0 0 1 0 0,0-1 0 0 0,0 0-1 0 0,-1 0 1 0 0,1 0-1 0 0,-1-1 1 0 0,0 0 0 0 0,0 0-1 0 0,0 0 1 0 0,0 0-1 0 0,-1 0 1 0 0,0-1 0 0 0,0 1-1 0 0,0-1 1 0 0,2-5-139 0 0,39-118 2842 0 0,-35 3-4229 0 0,-14 110-5630 0 0,3 11-3869 0 0</inkml:trace>
  <inkml:trace contextRef="#ctx0" brushRef="#br0" timeOffset="3103.892">0 1525 7362 0 0,'0'0'1844'0'0,"0"0"-246"0"0,0 0-101 0 0,0 0-88 0 0,0 0-174 0 0,0 0-227 0 0,0 0-155 0 0,0 0-63 0 0,0 0-77 0 0,0 0-50 0 0,0 0-55 0 0,0 0-80 0 0,0 0-62 0 0,8-30-80 0 0,25-90-75 0 0,-15 42 245 0 0,-18 78-733 0 0,1 0-1 0 0,-1 0 0 0 0,0 0 0 0 0,0 0 1 0 0,1 0-1 0 0,-1 0 0 0 0,0 0 0 0 0,1 0 1 0 0,-1 0-1 0 0,0 0 0 0 0,1 0 0 0 0,-1 0 1 0 0,0 0-1 0 0,0 0 0 0 0,1-1 0 0 0,-1 1 1 0 0,0 0-1 0 0,1 0 178 0 0,3 18-517 0 0,-4-17 494 0 0,0 2-6 0 0,0 0 1 0 0,0 0-1 0 0,1 0 0 0 0,-1 0 1 0 0,1 0-1 0 0,-1 0 1 0 0,1 0-1 0 0,0 0 0 0 0,0-1 1 0 0,0 1-1 0 0,1 0 1 0 0,-1-1-1 0 0,1 1 0 0 0,-1 0 1 0 0,1-1-1 0 0,0 0 0 0 0,0 0 1 0 0,0 1-1 0 0,0-1 1 0 0,0 0-1 0 0,1 0 0 0 0,-1-1 1 0 0,0 1-1 0 0,1 0 1 0 0,0-1-1 0 0,-1 0 0 0 0,1 0 1 0 0,0 1-1 0 0,0-1 1 0 0,-1-1-1 0 0,1 1 0 0 0,0 0 1 0 0,0-1-1 0 0,0 0 1 0 0,0 1-1 0 0,0-1 0 0 0,0 0 1 0 0,0 0-1 0 0,0-1 1 0 0,0 1-1 0 0,0-1 0 0 0,0 0 29 0 0,4-5 351 0 0,0-1 0 0 0,0-1 0 0 0,-1 1 0 0 0,0-1 0 0 0,0 0-1 0 0,0-1 1 0 0,-2 1 0 0 0,1-1 0 0 0,-1 0 0 0 0,0 0 0 0 0,-1-1 0 0 0,0 1 0 0 0,0-1-1 0 0,-1 1 1 0 0,1-7-351 0 0,5-14 213 0 0,-3 12-484 0 0,11-33 772 0 0,1 25-6101 0 0,-13 25-30 0 0,-3 1 1698 0 0,3 0-3498 0 0</inkml:trace>
  <inkml:trace contextRef="#ctx0" brushRef="#br0" timeOffset="3556.019">497 1039 9594 0 0,'0'0'2050'0'0,"0"0"-306"0"0,0 0-203 0 0,0 0-256 0 0,0 0-341 0 0,0 0-306 0 0,0 0-205 0 0,0 0-143 0 0,0 0-128 0 0,0 0-107 0 0,0 0-70 0 0,0 0-30 0 0,-12 10-35 0 0,-38 32-13 0 0,26 12-307 0 0,23-46 313 0 0,0-4 53 0 0,-1 1 1 0 0,1 0-1 0 0,1-1 1 0 0,-1 1-1 0 0,1-1 1 0 0,-1 1-1 0 0,1 0 1 0 0,1-1-1 0 0,-1 1 1 0 0,1-1-1 0 0,0 1 0 0 0,0-1 1 0 0,0 1-1 0 0,0-1 1 0 0,1 1-1 0 0,0-1 1 0 0,0 0-1 0 0,0 0 1 0 0,0 0-1 0 0,1 0 1 0 0,-1 0-1 0 0,1 0 1 0 0,0-1-1 0 0,0 1 1 0 0,1-1-1 0 0,-1 0 1 0 0,1 0-1 0 0,-1 0 0 0 0,1-1 1 0 0,0 1-1 0 0,0-1 1 0 0,0 0-1 0 0,0 0 1 0 0,1 0-1 0 0,-1 0 1 0 0,0-1-1 0 0,1 0 1 0 0,-1 0-1 0 0,1 0 1 0 0,0-1-1 0 0,-1 1 1 0 0,3-1 33 0 0,0-1 199 0 0,-1 1 1 0 0,0-1 0 0 0,1-1 0 0 0,-1 1 0 0 0,0-1 0 0 0,0 0 0 0 0,0-1-1 0 0,-1 1 1 0 0,1-1 0 0 0,0 0 0 0 0,-1-1 0 0 0,0 1 0 0 0,0-1-1 0 0,0 0 1 0 0,0 0 0 0 0,-1-1 0 0 0,1 1 0 0 0,-1-1 0 0 0,0 0 0 0 0,-1 0-1 0 0,3-5-199 0 0,59-122 2606 0 0,-63 128-2590 0 0,66-199 1037 0 0,-58 179-1120 0 0,-1-1 1 0 0,-2 1-1 0 0,-1-1 1 0 0,0-1-1 0 0,-2 1 1 0 0,-1-1 0 0 0,-1 1-1 0 0,-1-1 1 0 0,-1 0-1 0 0,-2-5 67 0 0,1 27-89 0 0,1 0-1 0 0,-1 0 0 0 0,0-1 1 0 0,-1 1-1 0 0,1 0 0 0 0,-1 0 0 0 0,0 0 1 0 0,0 0-1 0 0,0 1 0 0 0,0-1 0 0 0,0 1 1 0 0,-1-1-1 0 0,0 1 0 0 0,0 0 1 0 0,0 0-1 0 0,0 0 0 0 0,0 0 0 0 0,-1 0 1 0 0,1 1-1 0 0,-1-1 0 0 0,0 1 1 0 0,0 0-1 0 0,1 0 0 0 0,-1 1 0 0 0,0-1 1 0 0,-1 1-1 0 0,1 0 0 0 0,0 0 0 0 0,0 0 1 0 0,0 1-1 0 0,-1-1 0 0 0,1 1 1 0 0,0 0-1 0 0,-1 0 0 0 0,1 1 0 0 0,0-1 1 0 0,-1 1-1 0 0,1 0 0 0 0,0 0 0 0 0,0 0 1 0 0,0 1-1 0 0,0-1 0 0 0,-3 3 90 0 0,-6 8-401 0 0,1 1 0 0 0,1 1 0 0 0,0 0 0 0 0,0 0 0 0 0,2 1 0 0 0,0 0 0 0 0,0 1 0 0 0,2 0 0 0 0,0 1 0 0 0,1-1 0 0 0,0 1-1 0 0,1 0 1 0 0,1 1 0 0 0,1-1 0 0 0,0 4 401 0 0,1-11-59 0 0,0 0 0 0 0,1-1-1 0 0,0 1 1 0 0,0 0 0 0 0,1-1-1 0 0,0 1 1 0 0,1 0 0 0 0,0-1-1 0 0,1 1 1 0 0,0 0 0 0 0,0-1-1 0 0,1 0 1 0 0,0 1-1 0 0,1-1 1 0 0,0 0 0 0 0,0-1-1 0 0,1 1 1 0 0,0-1 0 0 0,0 0-1 0 0,1 0 1 0 0,0 0 0 0 0,5 3 59 0 0,11 3 319 0 0,0-1 1 0 0,1-1-1 0 0,1 0 1 0 0,-1-2-1 0 0,2-2 1 0 0,0 0-1 0 0,0-1 1 0 0,0-1-1 0 0,0-2 1 0 0,1 0-1 0 0,0-2 1 0 0,0-1-1 0 0,0 0 1 0 0,0-3-1 0 0,17-2-319 0 0,-6 4 422 0 0,176-17 681 0 0,-74-5-3514 0 0,-102 17-2169 0 0,-11 1-5917 0 0</inkml:trace>
</inkml:ink>
</file>

<file path=ppt/ink/ink2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0:51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462 1363 2833 0 0,'0'0'1421'0'0,"0"0"-222"0"0,0 0-89 0 0,0 0 171 0 0,0 0 138 0 0,0 0-28 0 0,0 0-104 0 0,0 0-225 0 0,0 0-210 0 0,0 0-217 0 0,0 0-230 0 0,0 0-174 0 0,0 0-128 0 0,-13 7-87 0 0,-42 24-40 0 0,52-29 17 0 0,0 0 1 0 0,0 1 0 0 0,0-1-1 0 0,1 1 1 0 0,-1 0 0 0 0,1 0-1 0 0,-1 0 1 0 0,1 0 0 0 0,0 0 0 0 0,0 1-1 0 0,0-1 1 0 0,1 0 0 0 0,-1 1-1 0 0,1 0 1 0 0,0-1 0 0 0,-1 5 6 0 0,-4 10-54 0 0,-5 14-126 0 0,1 0 0 0 0,2 1 1 0 0,1 1-1 0 0,1-1 0 0 0,2 1 1 0 0,2 0-1 0 0,0 0 0 0 0,3 10 180 0 0,-1-38-75 0 0,1 0-1 0 0,-1 0 1 0 0,1 0-1 0 0,0 0 1 0 0,1 0-1 0 0,-1-1 1 0 0,1 1-1 0 0,0 0 1 0 0,1-1-1 0 0,-1 0 1 0 0,1 1-1 0 0,0-1 1 0 0,0 0-1 0 0,1 0 1 0 0,0-1-1 0 0,3 5 76 0 0,-5-9 30 0 0,0 0 1 0 0,0 0-1 0 0,0-1 0 0 0,-1 1 1 0 0,1 0-1 0 0,0-1 0 0 0,0 1 0 0 0,0-1 1 0 0,-1 1-1 0 0,1-1 0 0 0,0 0 1 0 0,-1 0-1 0 0,1 0 0 0 0,-1 0 1 0 0,1 0-1 0 0,-1 0 0 0 0,1 0 0 0 0,-1 0 1 0 0,0-1-1 0 0,1 1 0 0 0,-1-1 1 0 0,0 1-1 0 0,0-1 0 0 0,0 1 1 0 0,0-1-1 0 0,0 1 0 0 0,-1-1 1 0 0,1 0-1 0 0,0 0 0 0 0,-1 1 0 0 0,1-1 1 0 0,-1 0-1 0 0,0 0 0 0 0,1 0 1 0 0,-1 1-1 0 0,0-1 0 0 0,0 0 1 0 0,0 0-1 0 0,0 0 0 0 0,-1 0 1 0 0,1 1-1 0 0,-1-3-30 0 0,3-4 79 0 0,104-444 1059 0 0,-106 452-1166 0 0,-1 1 0 0 0,1-1-1 0 0,1 0 1 0 0,-1 1 0 0 0,0-1 0 0 0,0 1 0 0 0,0-1 0 0 0,0 0 0 0 0,0 1 0 0 0,0-1 0 0 0,0 1-1 0 0,0-1 1 0 0,1 0 0 0 0,-1 1 0 0 0,0-1 0 0 0,0 0 0 0 0,0 1 0 0 0,1-1 0 0 0,-1 0-1 0 0,0 1 1 0 0,1-1 0 0 0,-1 0 0 0 0,0 0 0 0 0,0 1 0 0 0,1-1 0 0 0,-1 0 0 0 0,1 0-1 0 0,-1 0 1 0 0,0 1 0 0 0,1-1 0 0 0,-1 0 0 0 0,0 0 0 0 0,1 0 0 0 0,-1 0 0 0 0,1 0-1 0 0,-1 0 1 0 0,0 0 0 0 0,1 0 0 0 0,-1 0 0 0 0,1 0 0 0 0,-1 0 0 0 0,0 0 0 0 0,1 0-1 0 0,-1 0 1 0 0,1 0 0 0 0,-1 0 0 0 0,0 0 0 0 0,1-1 0 0 0,-1 1 0 0 0,0 0 0 0 0,1 0-1 0 0,-1 0 1 0 0,0-1 0 0 0,1 1 0 0 0,-1 0 0 0 0,0 0 0 0 0,1-1 0 0 0,-1 1 0 0 0,0 0 0 0 0,0-1-1 0 0,1 1 1 0 0,-1 0 0 0 0,0-1 28 0 0,16 48 471 0 0,-13-37-500 0 0,99 252 199 0 0,-97-248-200 0 0,15 27-561 0 0,-1 1-1 0 0,-3 1 0 0 0,-2 0 1 0 0,-1 1-1 0 0,-3 1 1 0 0,-1 0-1 0 0,-3 0 0 0 0,-1 5 592 0 0,-4-37 8 0 0,-2 1-1 0 0,0 0 1 0 0,0-1-1 0 0,-2 1 0 0 0,1-1 1 0 0,-2 1-1 0 0,0-1 1 0 0,0 0-1 0 0,-1-1 1 0 0,-1 1-1 0 0,0-1 0 0 0,-1 0 1 0 0,0 0-1 0 0,-7 8-7 0 0,-46 28 1529 0 0,58-47-1481 0 0,0 0-1 0 0,0 0 1 0 0,0 0-1 0 0,0-1 1 0 0,0 1-1 0 0,0 0 1 0 0,0-1-1 0 0,0 0 1 0 0,0 1-1 0 0,0-1 1 0 0,0 0-1 0 0,0 0 1 0 0,0 0-1 0 0,0-1 1 0 0,0 1-1 0 0,0 0 1 0 0,0-1-1 0 0,0 1 1 0 0,0-1 0 0 0,0 0-1 0 0,1 1 1 0 0,-1-1-1 0 0,0 0 1 0 0,0 0-1 0 0,0 0 1 0 0,1 0-1 0 0,-1-1 1 0 0,1 1-1 0 0,-1 0 1 0 0,1-1-1 0 0,-1 1 1 0 0,1-1-1 0 0,0 0 1 0 0,0 1-1 0 0,0-1 1 0 0,-1 0-48 0 0,-3-12 247 0 0,1 0 1 0 0,0 0-1 0 0,0 0 1 0 0,2 0 0 0 0,0 0-1 0 0,0 0 1 0 0,2-1 0 0 0,-1 1-1 0 0,2 0 1 0 0,0-1-1 0 0,1 1 1 0 0,2-12-248 0 0,10-30 459 0 0,2 0 0 0 0,2 1 0 0 0,23-46-459 0 0,2-7-370 0 0,-37 92-151 0 0,8-22-2074 0 0,-6 13-5230 0 0,-8 17 2457 0 0</inkml:trace>
  <inkml:trace contextRef="#ctx0" brushRef="#br0" timeOffset="379.828">828 1389 0 0 0,'8'31'164'0'0,"23"96"343"0"0,-17-68 2663 0 0,-14-59-3142 0 0,2 3 9714 0 0,-3-9-5337 0 0,1 2-5597 0 0,-10-66 3087 0 0,8 37-1687 0 0,0 0 1 0 0,3 0 0 0 0,0 1-1 0 0,2-1 1 0 0,2 0-1 0 0,1 1 1 0 0,8-26-209 0 0,-8 40-650 0 0,12-23-1023 0 0,-7 33-2715 0 0,3 5-3727 0 0,-9 3 2762 0 0</inkml:trace>
  <inkml:trace contextRef="#ctx0" brushRef="#br0" timeOffset="700.336">1154 1131 5721 0 0,'0'0'1634'0'0,"0"0"-90"0"0,0 0-31 0 0,0 0-101 0 0,0 0-252 0 0,0 0-369 0 0,0 0-339 0 0,0 0-213 0 0,0 0-145 0 0,0 0-67 0 0,0 0-15 0 0,-7 22-17 0 0,-21 68-6 0 0,26-83 5 0 0,0 1-1 0 0,0 0 1 0 0,0-1-1 0 0,1 1 1 0 0,1 0 0 0 0,-1 0-1 0 0,1-1 1 0 0,1 1-1 0 0,-1 0 1 0 0,1 0-1 0 0,1 0 1 0 0,0 1 6 0 0,-1-3-7 0 0,0-2 11 0 0,-1 0 1 0 0,1 0-1 0 0,1 0 1 0 0,-1 0-1 0 0,0 0 0 0 0,1 0 1 0 0,0 0-1 0 0,0 0 1 0 0,0 0-1 0 0,0-1 0 0 0,1 1 1 0 0,0-1-1 0 0,-1 0 1 0 0,1 0-1 0 0,0 0 0 0 0,1 0 1 0 0,-1 0-1 0 0,0-1 1 0 0,1 1-1 0 0,-1-1 0 0 0,1 0 1 0 0,0 0-1 0 0,0 0 1 0 0,0-1-1 0 0,0 0 0 0 0,0 1 1 0 0,0-1-1 0 0,0 0 1 0 0,0-1-1 0 0,1 1 0 0 0,-1-1 1 0 0,0 0-1 0 0,0 0 0 0 0,4 0-4 0 0,-3-4 263 0 0,0 0-1 0 0,-1 0 0 0 0,1 0 0 0 0,-1-1 1 0 0,1 0-1 0 0,-1 0 0 0 0,-1 0 1 0 0,1 0-1 0 0,-1 0 0 0 0,0-1 0 0 0,0 1 1 0 0,0-1-1 0 0,-1 0 0 0 0,0 0 0 0 0,0 0 1 0 0,0 0-1 0 0,-1 0 0 0 0,0 0 0 0 0,0-1 1 0 0,-1 0-263 0 0,2-5 76 0 0,0 1 0 0 0,-1-1 0 0 0,-1 1 1 0 0,0-1-1 0 0,0 1 0 0 0,-1-1 0 0 0,-1 1 1 0 0,0 0-1 0 0,0-1 0 0 0,-1 1 0 0 0,-1 0 1 0 0,0 0-1 0 0,0 1 0 0 0,-1-1 0 0 0,0 1 1 0 0,-1 0-1 0 0,0 0 0 0 0,-1 1 1 0 0,0 0-1 0 0,0 0 0 0 0,-1 0 0 0 0,0 1-76 0 0,-22-4-2629 0 0,8 13-7715 0 0,15 2 1746 0 0</inkml:trace>
  <inkml:trace contextRef="#ctx0" brushRef="#br0" timeOffset="1018.533">1469 1190 3137 0 0,'0'0'333'0'0,"0"0"-62"0"0,0 0 208 0 0,0 0 301 0 0,0 0 135 0 0,0 0-61 0 0,0 0-140 0 0,0 0-153 0 0,0 0-39 0 0,0 0 79 0 0,0 0 206 0 0,0 0 260 0 0,0 0 260 0 0,15 9 175 0 0,47 23 50 0 0,-61-31-1467 0 0,0-1 0 0 0,1 0 0 0 0,-1 1 0 0 0,0-1 0 0 0,0 0 0 0 0,1 0 0 0 0,-1 1 0 0 0,0-1 0 0 0,0 0 0 0 0,1 0 0 0 0,-1-1 0 0 0,0 1 0 0 0,0 0 0 0 0,1 0 0 0 0,-1-1 0 0 0,0 1 0 0 0,0 0 0 0 0,0-1 0 0 0,1 1 0 0 0,-1-1 0 0 0,0 0 0 0 0,0 1 0 0 0,0-1 0 0 0,0 0 0 0 0,0 0 0 0 0,0 1 0 0 0,0-1 0 0 0,0 0 0 0 0,-1 0 0 0 0,1 0 0 0 0,0 0 0 0 0,0 0 0 0 0,-1 0 0 0 0,1 0 0 0 0,-1-1 0 0 0,1 1 0 0 0,-1 0 0 0 0,1 0 0 0 0,-1 0 0 0 0,0-1 0 0 0,0 1-85 0 0,2-4 340 0 0,8-19 291 0 0,-2-1 0 0 0,-1 0 0 0 0,-1 0 0 0 0,-2 0 0 0 0,0-1 1 0 0,-1 0-1 0 0,-2-25-631 0 0,1 28 53 0 0,-3 7-65 0 0,2-15-2647 0 0,-2 31-982 0 0,0-1 1298 0 0,1 2-3669 0 0,0-1-3039 0 0</inkml:trace>
  <inkml:trace contextRef="#ctx0" brushRef="#br0" timeOffset="9458.226">4 351 1288 0 0,'0'0'610'0'0,"0"0"-182"0"0,0 0-20 0 0,0 0 36 0 0,0 0 44 0 0,0 0-5 0 0,0 0-104 0 0,0 0-129 0 0,0 0-40 0 0,0 0 67 0 0,0 0 174 0 0,1 5 188 0 0,31 145 4336 0 0,3 250-5832 0 0,-33-365 208 0 0,2 19-1105 0 0,6-22-5510 0 0,-10-31 6458 0 0</inkml:trace>
  <inkml:trace contextRef="#ctx0" brushRef="#br0" timeOffset="10021.499">0 384 0 0 0,'0'0'351'0'0,"0"0"69"0"0,0 0 85 0 0,0 0 153 0 0,0 0 155 0 0,0 0 55 0 0,0 0-89 0 0,0 0-179 0 0,0 0-220 0 0,0 0-182 0 0,0 0-55 0 0,0 0 27 0 0,0 0 144 0 0,2 3 154 0 0,134 226 3466 0 0,-134-227-3935 0 0,9 19-43 0 0,1 0-1 0 0,1-1 0 0 0,0 0 1 0 0,2-2-1 0 0,0 1 1 0 0,1-2-1 0 0,1 0 1 0 0,2 0 44 0 0,22-5 853 0 0,-31-50 2700 0 0,-29-142 1277 0 0,-50-319-4750 0 0,66 490-467 0 0,2 4-2895 0 0,2 7-6565 0 0,2 1 3803 0 0</inkml:trace>
  <inkml:trace contextRef="#ctx0" brushRef="#br0" timeOffset="10445.51">560 373 3097 0 0,'0'0'1783'0'0,"0"0"-620"0"0,0 0-322 0 0,0 0-138 0 0,0 0-94 0 0,0 0-88 0 0,0 0-111 0 0,0 0-70 0 0,0 0-54 0 0,0 0-90 0 0,0 0-79 0 0,0 0-54 0 0,0 0-44 0 0,-2 33-1 0 0,-2 102 21 0 0,3-132-31 0 0,0 0 1 0 0,1 0 0 0 0,-1 0-1 0 0,1 0 1 0 0,0 0-1 0 0,0 0 1 0 0,0 0 0 0 0,1 0-1 0 0,-1 0 1 0 0,0 0 0 0 0,1 0-1 0 0,0 0 1 0 0,0 0-1 0 0,0-1 1 0 0,0 1 0 0 0,0 0-1 0 0,1 0 1 0 0,-1-1-1 0 0,1 1 1 0 0,0-1 0 0 0,0 0-1 0 0,2 3-8 0 0,2 1 66 0 0,-4-3 92 0 0,1-1 1 0 0,-1 0-1 0 0,0 0 1 0 0,0 0-1 0 0,1 0 1 0 0,-1-1 0 0 0,1 1-1 0 0,0-1 1 0 0,-1 1-1 0 0,1-1 1 0 0,0 0-1 0 0,0 0 1 0 0,0 0 0 0 0,0-1-1 0 0,0 1 1 0 0,0-1-1 0 0,0 1 1 0 0,0-1-1 0 0,0 0 1 0 0,0 0 0 0 0,0-1-1 0 0,0 1 1 0 0,0 0-1 0 0,0-1 1 0 0,0 0 0 0 0,0 0-1 0 0,0 0 1 0 0,-1 0-1 0 0,1 0 1 0 0,0 0-1 0 0,-1-1 1 0 0,3-1-159 0 0,4-9 343 0 0,-2-1 0 0 0,1-1-1 0 0,-1 1 1 0 0,-1-1 0 0 0,-1 0 0 0 0,0 0 0 0 0,-1-1 0 0 0,0 0-1 0 0,-1 1 1 0 0,-1-1 0 0 0,0 0 0 0 0,-1-1 0 0 0,0 1 0 0 0,-2 0-1 0 0,0 0 1 0 0,-1-6-343 0 0,1 18-46 0 0,0-1 0 0 0,0 0 0 0 0,0 1 0 0 0,0-1 0 0 0,-1 0 0 0 0,0 1 0 0 0,1 0 0 0 0,-1-1 0 0 0,0 1 0 0 0,-1 0 0 0 0,1 0 0 0 0,-1 0 0 0 0,1 0 0 0 0,-1 1 0 0 0,0-1 0 0 0,0 1 1 0 0,0-1-1 0 0,0 1 0 0 0,0 0 0 0 0,-1 0 0 0 0,1 1 0 0 0,-1-1 0 0 0,1 1 0 0 0,-2-1 46 0 0,2 1-298 0 0,0 0 1 0 0,1 1 0 0 0,-1-1-1 0 0,0 1 1 0 0,0 0-1 0 0,0 0 1 0 0,0 0 0 0 0,1 0-1 0 0,-1 0 1 0 0,0 1 0 0 0,0-1-1 0 0,0 1 1 0 0,1-1 0 0 0,-1 1-1 0 0,0 0 1 0 0,1 0-1 0 0,-1 1 1 0 0,1-1 0 0 0,-1 0-1 0 0,-1 2 298 0 0,-9 6-5019 0 0,5 2-3930 0 0</inkml:trace>
  <inkml:trace contextRef="#ctx0" brushRef="#br0" timeOffset="10843.398">854 1 2312 0 0,'0'0'1522'0'0,"0"0"-100"0"0,0 0-85 0 0,0 0-152 0 0,0 0-249 0 0,0 0-187 0 0,0 0-85 0 0,0 0-45 0 0,0 0 15 0 0,0 0-34 0 0,0 0-65 0 0,0 0-21 0 0,0 0-19 0 0,1 15 1 0 0,0 49 4 0 0,23-2 993 0 0,-12-45-1184 0 0,87 167 177 0 0,-69-70-1597 0 0,-23-91-1041 0 0,-4-19-1798 0 0,0-9-3871 0 0,-2 2 6047 0 0</inkml:trace>
  <inkml:trace contextRef="#ctx0" brushRef="#br0" timeOffset="11137.346">742 295 2481 0 0,'0'0'2165'0'0,"0"0"-784"0"0,0 0-338 0 0,0 0-26 0 0,0 0-31 0 0,0 0-145 0 0,0 0-215 0 0,0 0-152 0 0,0 0 44 0 0,0 0 139 0 0,0 0 150 0 0,0 0 75 0 0,0 0-98 0 0,14-5-164 0 0,48-19-151 0 0,36-39 341 0 0,-66 41-964 0 0,30-18-4022 0 0,-51 32-84 0 0,-1 1-3711 0 0</inkml:trace>
</inkml:ink>
</file>

<file path=ppt/ink/ink2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52:37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550 413 6097 0 0,'0'0'1715'0'0,"0"0"-376"0"0,0 0-206 0 0,0 0 48 0 0,0 0 86 0 0,0 0 32 0 0,0 0-109 0 0,0 0-218 0 0,0 0-237 0 0,0 0-170 0 0,0 0-91 0 0,1 11-32 0 0,3 77-205 0 0,-3 0-1 0 0,-4 0 0 0 0,-4 0 0 0 0,-4-1 0 0 0,-4 0 1 0 0,-3-1-1 0 0,-21 56-236 0 0,21-67-2502 0 0,17-59-2114 0 0,0 0-3912 0 0,1-15 4111 0 0</inkml:trace>
  <inkml:trace contextRef="#ctx0" brushRef="#br0" timeOffset="467.307">832 472 4265 0 0,'0'0'2291'0'0,"0"0"-1720"0"0,0 0-516 0 0,0 0 201 0 0,0 0 321 0 0,0 0 217 0 0,0 0 50 0 0,37-15-64 0 0,117-45-100 0 0,-2 21 776 0 0,-111 32-1121 0 0,-12 0-139 0 0,0 2 0 0 0,1 1 0 0 0,-1 1 0 0 0,1 2 0 0 0,0 1 0 0 0,6 2-196 0 0,-35-2 46 0 0,1 0-1 0 0,-1 0 1 0 0,0 1-1 0 0,0-1 1 0 0,1 1-1 0 0,-1-1 1 0 0,0 1-1 0 0,1-1 1 0 0,-1 1-1 0 0,0 0 1 0 0,0-1-1 0 0,0 1 1 0 0,0 0-1 0 0,0 0 1 0 0,0 0-1 0 0,0 0 1 0 0,0 0-1 0 0,0 0 1 0 0,0 0-1 0 0,-1 0 1 0 0,1 0-1 0 0,0 0 0 0 0,-1 0 1 0 0,1 1-1 0 0,0-1 1 0 0,-1 0-1 0 0,0 1 1 0 0,1-1-1 0 0,-1 0 1 0 0,0 1-1 0 0,0-1 1 0 0,0 0-1 0 0,1 1 1 0 0,-1-1-1 0 0,-1 0 1 0 0,1 1-1 0 0,0-1 1 0 0,0 0-1 0 0,0 1 1 0 0,-1-1-1 0 0,1 0 1 0 0,-1 1-46 0 0,-22 54 1986 0 0,-16 15-1497 0 0,4 2-1 0 0,3 0 0 0 0,3 3 1 0 0,-12 53-489 0 0,-3 48 143 0 0,37-112 593 0 0,7-37-5003 0 0,0-13-1883 0 0,-1-20 1123 0 0,1 3 3802 0 0,0 1-2916 0 0</inkml:trace>
  <inkml:trace contextRef="#ctx0" brushRef="#br0" timeOffset="722.069">887 767 3705 0 0,'0'0'3307'0'0,"0"0"-2249"0"0,0 0-578 0 0,0 0 285 0 0,0 0 354 0 0,0 0 179 0 0,0 0-43 0 0,0 0-103 0 0,37-2-136 0 0,115-6-144 0 0,7-9 791 0 0,18-8-756 0 0,-88 12-3183 0 0,-1 1-7356 0 0,-76 11 2943 0 0</inkml:trace>
  <inkml:trace contextRef="#ctx0" brushRef="#br0" timeOffset="968.07">1690 958 6617 0 0,'0'0'6498'0'0,"0"0"-5786"0"0,0 0 16 0 0,0 0 144 0 0,0 0 137 0 0,0 0-97 0 0,0 0-232 0 0,0 0-208 0 0,0 0-248 0 0,0 0-192 0 0,0 0-160 0 0,0 0-208 0 0,0 0-280 0 0,-17 136-392 0 0,21-132-705 0 0,1 0-975 0 0,1-4-1641 0 0,-3 0-3609 0 0</inkml:trace>
  <inkml:trace contextRef="#ctx0" brushRef="#br0" timeOffset="1317.219">2069 340 11771 0 0,'0'0'829'0'0,"0"0"-214"0"0,0 0-66 0 0,0 0 165 0 0,0 0 214 0 0,0 0 72 0 0,0 0-80 0 0,0 0-202 0 0,0 0-229 0 0,0 0-179 0 0,0 0-110 0 0,0 0-58 0 0,0 0-15 0 0,-4 7 16 0 0,-42 59 338 0 0,40-60-486 0 0,0 0-1 0 0,1 0 0 0 0,-1 1 1 0 0,1 0-1 0 0,0 0 0 0 0,1 0 1 0 0,0 0-1 0 0,0 1 0 0 0,0 0 1 0 0,1-1-1 0 0,0 1 0 0 0,1 0 1 0 0,0 1-1 0 0,0-1 0 0 0,0 0 1 0 0,1 8 5 0 0,3-11-24 0 0,1 0 0 0 0,0 0 0 0 0,0-1 0 0 0,0 1 0 0 0,0-1 0 0 0,1 0-1 0 0,0 1 1 0 0,0-2 0 0 0,0 1 0 0 0,0 0 0 0 0,1-1 0 0 0,-1 0 0 0 0,1 0 0 0 0,0 0 0 0 0,0-1 0 0 0,0 1 0 0 0,0-1 0 0 0,1 0 0 0 0,-1-1 0 0 0,0 1 0 0 0,4-1 24 0 0,-7 0 0 0 0,151 68 2 0 0,-148-65 39 0 0,0-1 1 0 0,0 1-1 0 0,0 0 0 0 0,-1 0 1 0 0,1 1-1 0 0,-1-1 0 0 0,0 1 1 0 0,-1 0-1 0 0,1 0 1 0 0,-1 0-1 0 0,0 1 0 0 0,0-1 1 0 0,-1 1-1 0 0,1-1 0 0 0,-1 1 1 0 0,0 0-1 0 0,-1 0 1 0 0,0 0-1 0 0,0 0 0 0 0,0 0 1 0 0,0 0-1 0 0,-1 0 0 0 0,0 1 1 0 0,-1-1-1 0 0,1 0 1 0 0,-1 0-1 0 0,0 0 0 0 0,0 0 1 0 0,-1 0-1 0 0,0 0 1 0 0,0 0-1 0 0,-1-1 0 0 0,1 1 1 0 0,-1-1-1 0 0,0 1 0 0 0,-1-1 1 0 0,-1 2-42 0 0,-1 2-144 0 0,0 0 1 0 0,-1 0-1 0 0,0 0 1 0 0,0-1-1 0 0,-1 0 1 0 0,0-1-1 0 0,-1 0 1 0 0,1 0 0 0 0,-1 0-1 0 0,-1-1 1 0 0,1-1-1 0 0,-6 3 144 0 0,-15 4-2704 0 0,10-3-4625 0 0,12-8-1790 0 0</inkml:trace>
  <inkml:trace contextRef="#ctx0" brushRef="#br0" timeOffset="1554.25">1958 391 10882 0 0,'0'0'703'0'0,"0"0"-235"0"0,0 0-48 0 0,0 0 144 0 0,0 0 146 0 0,0 0 51 0 0,0 0-30 0 0,0 0-73 0 0,0 0-111 0 0,33-5-133 0 0,101-18-111 0 0,38 1 321 0 0,-49 6-5206 0 0,-90 6-3108 0 0,-25 9 2177 0 0</inkml:trace>
  <inkml:trace contextRef="#ctx0" brushRef="#br0" timeOffset="1836.547">2601 251 9482 0 0,'0'0'875'0'0,"0"0"-275"0"0,0 0-19 0 0,0 0 190 0 0,0 0 140 0 0,0 0-23 0 0,0 0-134 0 0,0 0-207 0 0,0 0-199 0 0,0 0-139 0 0,0 0-84 0 0,-5 32-49 0 0,-13 100-26 0 0,13-13-10 0 0,6-115-55 0 0,-1-1 1 0 0,1 1-1 0 0,-1-1 0 0 0,1 1 1 0 0,0-1-1 0 0,0 1 0 0 0,1-1 1 0 0,-1 0-1 0 0,1 1 1 0 0,0-1-1 0 0,0 0 0 0 0,0 0 1 0 0,0 0-1 0 0,0-1 0 0 0,0 1 1 0 0,1 0-1 0 0,0-1 0 0 0,-1 0 1 0 0,1 1-1 0 0,0-1 1 0 0,0 0-1 0 0,0 0 0 0 0,0-1 1 0 0,1 1-1 0 0,-1-1 0 0 0,0 0 1 0 0,1 1-1 0 0,-1-1 1 0 0,1-1-1 0 0,-1 1 0 0 0,1 0 1 0 0,-1-1-1 0 0,1 0 0 0 0,2 0 15 0 0,4 0-280 0 0,0 0 0 0 0,0-1 0 0 0,0 0 0 0 0,0-1 0 0 0,0 0 0 0 0,-1-1 0 0 0,1 0 0 0 0,0 0 0 0 0,-1-1 0 0 0,0 0 0 0 0,0-1 0 0 0,0 0 0 0 0,-1 0 0 0 0,1-1-1 0 0,1-1 281 0 0,42-44-9638 0 0,-45 43 7718 0 0</inkml:trace>
  <inkml:trace contextRef="#ctx0" brushRef="#br0" timeOffset="2069.392">2932 214 3945 0 0,'0'0'3031'0'0,"0"0"-1056"0"0,0 0-389 0 0,0 0-152 0 0,0 0-157 0 0,0 0-206 0 0,0 0-243 0 0,0 0-196 0 0,0 0-132 0 0,0 0-34 0 0,0 0 13 0 0,0 0-14 0 0,-11 27-21 0 0,-34 84-32 0 0,16 23 663 0 0,26-96-855 0 0,-14 366-434 0 0,13-371-621 0 0,-6 52-2057 0 0,-7-34-7850 0 0,13-46 5585 0 0</inkml:trace>
  <inkml:trace contextRef="#ctx0" brushRef="#br0" timeOffset="3642.811">3260 1 7546 0 0,'0'0'773'0'0,"0"0"-130"0"0,0 0 33 0 0,0 0 172 0 0,0 0 116 0 0,0 0 3 0 0,0 0-89 0 0,0 0-111 0 0,0 0-77 0 0,0 0-31 0 0,0 0-45 0 0,0 0-59 0 0,0 0-53 0 0,6 34-47 0 0,22 107-25 0 0,57 163 1187 0 0,-61-199-1452 0 0,-5 1 0 0 0,-5 0-1 0 0,-4 1 1 0 0,-5 6-165 0 0,-4-90-40 0 0,0-18 74 0 0,0 0-1 0 0,0 0 1 0 0,0 1 0 0 0,0-1-1 0 0,-1 0 1 0 0,0 0 0 0 0,0 1 0 0 0,0-1-1 0 0,-1 0 1 0 0,1 0 0 0 0,-1 0-1 0 0,-1 0 1 0 0,1 0 0 0 0,-1 0-1 0 0,0 0 1 0 0,0 0 0 0 0,0 0-1 0 0,-1 0 1 0 0,1-1 0 0 0,-1 0 0 0 0,0 1-1 0 0,-1-1 1 0 0,1 0 0 0 0,-1 0-1 0 0,1-1 1 0 0,-1 1 0 0 0,0-1-1 0 0,-1 0 1 0 0,1 0 0 0 0,0 0-1 0 0,-1-1 1 0 0,0 1 0 0 0,0-1 0 0 0,-4 1-34 0 0,-40 8-12 0 0,0-3 0 0 0,0-1 1 0 0,0-3-1 0 0,-18-2 12 0 0,-112 7-1319 0 0,1 8 1 0 0,-169 39 1318 0 0,237-37-256 0 0,-547 101-593 0 0,-344 32 1280 0 0,853-130-289 0 0,33-3 728 0 0,-1-6-1 0 0,-66-2-869 0 0,124-7 938 0 0,58-4-866 0 0,0 0-15 0 0,0 0-10 0 0,0 0-15 0 0,0 0-15 0 0,0 0-10 0 0,0 0-9 0 0,0 0 16 0 0,0 0 15 0 0,0 0 29 0 0,0 0 4 0 0,0 0-2 0 0,0 0 11 0 0,0 0 10 0 0,0 0 14 0 0,0 0 9 0 0,0 0 7 0 0,0 0 2 0 0,0 0 7 0 0,0 0 1 0 0,0 0-14 0 0,0 0 14 0 0,0 0-2 0 0,0 0-7 0 0,0 0 19 0 0,0 0 8 0 0,0 0 13 0 0,0 0 13 0 0,11-159 755 0 0,-28-337-617 0 0,5 292-695 0 0,12-132 392 0 0,-1 325-17 0 0,1-1 1 0 0,0 1-1 0 0,1 0 1 0 0,0-1-1 0 0,1 1 1 0 0,1 0-1 0 0,-1-1 0 0 0,2 1 1 0 0,-1 1-1 0 0,2-1 1 0 0,-1 1-1 0 0,1-1 1 0 0,1 1-1 0 0,0 0 1 0 0,2-1 16 0 0,-3 7-76 0 0,0-1 1 0 0,0 1 0 0 0,1 0-1 0 0,0 0 1 0 0,0 0 0 0 0,0 1-1 0 0,0 0 1 0 0,1 0 0 0 0,-1 0-1 0 0,1 1 1 0 0,-1 0 0 0 0,6-1 75 0 0,179-6-347 0 0,-123 11 311 0 0,107-10 19 0 0,-1-8-1 0 0,112-27 18 0 0,-102 14-3 0 0,108-3-39 0 0,2 12-1 0 0,101 13 43 0 0,207 14-83 0 0,-222-7-45 0 0,-130-26 150 0 0,-214 11-410 0 0,-32 9-4133 0 0,-3-1-4573 0 0,-1 6 988 0 0</inkml:trace>
</inkml:ink>
</file>

<file path=ppt/ink/ink2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52:57.0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4382 0 0 0,'0'0'440'0'0,"35"-4"483"0"0,113-11 121 0 0,-22 8 1947 0 0,93-4 1364 0 0,933-41 1193 0 0,180 11-2840 0 0,-377 23-1221 0 0,-563 26-1171 0 0,-306-13-46 0 0,-1-4-1 0 0,0-3 0 0 0,66-20-269 0 0,1 1 98 0 0,248-42-312 0 0,-316 66-2021 0 0,-72 16-1286 0 0,-7 3-4702 0 0,-5-8 1698 0 0</inkml:trace>
  <inkml:trace contextRef="#ctx0" brushRef="#br0" timeOffset="509.892">680 4389 10866 0 0,'0'0'587'0'0,"0"0"-93"0"0,0 0-22 0 0,0 0 161 0 0,0 0 201 0 0,0 0 50 0 0,0 0-33 0 0,0 0-165 0 0,-32 11-220 0 0,-102 36-189 0 0,43 2-99 0 0,46-18-560 0 0,1 2 1 0 0,2 1-1 0 0,-30 33 382 0 0,67-62-409 0 0,0 1 0 0 0,0-1 0 0 0,0 1 0 0 0,1 0-1 0 0,0 0 1 0 0,0 0 0 0 0,1 0 0 0 0,0 1 0 0 0,0-1-1 0 0,0 1 1 0 0,1 0 0 0 0,-2 4 409 0 0,5-10-196 0 0,-1 0 0 0 0,0 0-1 0 0,1 0 1 0 0,-1 0 0 0 0,0 0 0 0 0,1 0 0 0 0,-1 0-1 0 0,1 0 1 0 0,-1-1 0 0 0,1 1 0 0 0,0 0 0 0 0,-1 0-1 0 0,1-1 1 0 0,0 1 0 0 0,-1 0 0 0 0,1-1 0 0 0,0 1-1 0 0,0 0 1 0 0,0-1 0 0 0,0 0 0 0 0,0 1 0 0 0,-1-1 0 0 0,1 1-1 0 0,0-1 1 0 0,0 0 0 0 0,0 0 0 0 0,0 1 0 0 0,0-1-1 0 0,0 0 1 0 0,0 0 0 0 0,0 0 0 0 0,0 0 0 0 0,0 0-1 0 0,0 0 1 0 0,0-1 0 0 0,1 1 196 0 0,5 1-1624 0 0,1-1-862 0 0</inkml:trace>
  <inkml:trace contextRef="#ctx0" brushRef="#br0" timeOffset="765.218">1987 4315 6193 0 0,'0'0'720'0'0,"0"0"-126"0"0,0 0 305 0 0,0 0 484 0 0,0 0 293 0 0,0 0-10 0 0,0 0-310 0 0,0 0-437 0 0,0 0-294 0 0,-36 24-178 0 0,-119 74-123 0 0,-33 5 234 0 0,-85 51-817 0 0,238-121-886 0 0,33-4-2730 0 0,31-21-3598 0 0,-21-8 2865 0 0</inkml:trace>
  <inkml:trace contextRef="#ctx0" brushRef="#br0" timeOffset="1005.576">2821 4334 8210 0 0,'0'0'1357'0'0,"0"0"-456"0"0,0 0-229 0 0,0 0-15 0 0,0 0 61 0 0,0 0 63 0 0,0 0-35 0 0,0 0-73 0 0,-36 21-138 0 0,-118 69-178 0 0,-68 41 105 0 0,185-110-524 0 0,3-3-411 0 0,1 1-1 0 0,1 1 0 0 0,1 2 0 0 0,-19 18 474 0 0,50-40-45 0 0,-20 23-2411 0 0,14-6-5087 0 0,6-16 3475 0 0</inkml:trace>
  <inkml:trace contextRef="#ctx0" brushRef="#br0" timeOffset="1209.756">3778 4275 12451 0 0,'0'0'249'0'0,"0"0"-104"0"0,0 0 73 0 0,0 0 153 0 0,0 0 118 0 0,0 0 18 0 0,-37 28-44 0 0,-120 90-121 0 0,-63 47-138 0 0,187-142-412 0 0,-16 11-518 0 0,22-8-2535 0 0,23-19 266 0 0,3 0-3824 0 0,1-7 5389 0 0</inkml:trace>
  <inkml:trace contextRef="#ctx0" brushRef="#br0" timeOffset="1441.474">4673 4186 6649 0 0,'0'0'1186'0'0,"0"0"-315"0"0,0 0-47 0 0,0 0 172 0 0,0 0 218 0 0,0 0 67 0 0,0 0-79 0 0,0 0-199 0 0,0 0-239 0 0,-36 26-217 0 0,-114 78-164 0 0,0-8 129 0 0,-21 13-1015 0 0,172-109 416 0 0,-1 0 0 0 0,1 0 0 0 0,0 0 0 0 0,0 0 0 0 0,-1 0 0 0 0,1 0 0 0 0,0 0 0 0 0,-1 0 0 0 0,1 0 0 0 0,0 0 0 0 0,-1 1 0 0 0,1-1 0 0 0,0 0 0 0 0,-1 0 0 0 0,1 1 0 0 0,0-1 0 0 0,-1 0 0 0 0,1 1 0 0 0,-1-1 0 0 0,1 0 0 0 0,-1 1 0 0 0,1-1 0 0 0,0 1 0 0 0,-1-1 0 0 0,0 1 0 0 0,1 0 1 0 0,-1-1-1 0 0,1 1 0 0 0,-1-1 0 0 0,0 1 0 0 0,1 0 0 0 0,-1-1 0 0 0,0 1 0 0 0,0-1 0 0 0,1 1 0 0 0,-1 0 0 0 0,0 0 0 0 0,0-1 0 0 0,0 1 0 0 0,0 0 0 0 0,0-1 0 0 0,0 1 0 0 0,0 0 0 0 0,0-1 0 0 0,0 1 0 0 0,0 0 0 0 0,-1-1 0 0 0,1 1 0 0 0,0 0 0 0 0,0-1 0 0 0,-1 1 0 0 0,1 0 0 0 0,0-1 0 0 0,-1 1 0 0 0,1-1 0 0 0,-1 1 0 0 0,1 0 0 0 0,0-1 0 0 0,-1 1 0 0 0,1-1 0 0 0,-1 0 0 0 0,0 1 0 0 0,1-1 0 0 0,-1 1 87 0 0,56-8-6124 0 0,-37 3 886 0 0</inkml:trace>
  <inkml:trace contextRef="#ctx0" brushRef="#br0" timeOffset="1692.81">5428 4087 8354 0 0,'0'0'1448'0'0,"0"0"-384"0"0,0 0-215 0 0,0 0-5 0 0,0 0 144 0 0,0 0 145 0 0,-33 24-34 0 0,-105 78-142 0 0,-148 124 862 0 0,223-176-1916 0 0,-26 21-299 0 0,39-19-4671 0 0,42-39-4527 0 0</inkml:trace>
  <inkml:trace contextRef="#ctx0" brushRef="#br0" timeOffset="-2457.001">2755 1852 0 0 0,'0'0'676'0'0,"0"0"98"0"0,0 0 104 0 0,0 0 99 0 0,0 0 88 0 0,-2-1 13787 0 0,0 2-16109 0 0,-31 43 1608 0 0,33-43-333 0 0,0-1 1 0 0,1 1-1 0 0,-1-1 1 0 0,0 0-1 0 0,0 1 1 0 0,0-1-1 0 0,0 0 1 0 0,1 1-1 0 0,-1-1 1 0 0,0 1-1 0 0,0-1 0 0 0,1 0 1 0 0,-1 1-1 0 0,0-1 1 0 0,1 0-1 0 0,-1 0 1 0 0,0 1-1 0 0,1-1 1 0 0,-1 0-1 0 0,0 0 1 0 0,1 0-1 0 0,-1 1 1 0 0,0-1-1 0 0,1 0 0 0 0,-1 0 1 0 0,1 0-1 0 0,-1 0 1 0 0,1 0-1 0 0,-1 0 1 0 0,0 0-1 0 0,1 0 1 0 0,-1 0-1 0 0,1 0 1 0 0,-1 0-1 0 0,0 0 1 0 0,1 0-1 0 0,-1 0 0 0 0,1 0 1 0 0,-1 0-1 0 0,1 0 1 0 0,-1 0-1 0 0,0-1 1 0 0,1 1-1 0 0,-1 0 1 0 0,0 0-1 0 0,1-1 1 0 0,-1 1-1 0 0,0 0 1 0 0,1 0-1 0 0,-1-1 0 0 0,0 1 1 0 0,1 0-1 0 0,-1-1 1 0 0,0 1-1 0 0,0 0 1 0 0,0-1-1 0 0,1 1 1 0 0,-1-1-1 0 0,0 1 1 0 0,0 0-1 0 0,0-1 1 0 0,0 1-1 0 0,0-1 1 0 0,1 1-20 0 0,9-18 911 0 0,-9 4 488 0 0,-1 13-1186 0 0,-16 1 5 0 0,14 3-877 0 0,2-2-2715 0 0,0-1-3471 0 0,0 0 6466 0 0,0 0-10593 0 0</inkml:trace>
  <inkml:trace contextRef="#ctx0" brushRef="#br0" timeOffset="-1592.369">2099 1499 4465 0 0,'0'0'1207'0'0,"0"0"-15"0"0,0 0 110 0 0,0 0 145 0 0,0 0 45 0 0,0 0-132 0 0,0 0-222 0 0,0 0-201 0 0,0 0-174 0 0,0 0-131 0 0,0 0-115 0 0,0 0-99 0 0,0 0-72 0 0,-20 6-24 0 0,-67 20 25 0 0,80-24-264 0 0,1 0 0 0 0,-1 0 0 0 0,1 1 0 0 0,0 0-1 0 0,0 0 1 0 0,0 0 0 0 0,1 1 0 0 0,-1 0 0 0 0,1 0 0 0 0,0 0-1 0 0,0 1 1 0 0,0 0 0 0 0,-1 2-83 0 0,-10 9 191 0 0,-2 3-138 0 0,0 0 0 0 0,0 1-1 0 0,2 1 1 0 0,1 1-1 0 0,0 0 1 0 0,2 1-1 0 0,1 0 1 0 0,0 1 0 0 0,2 0-1 0 0,1 1 1 0 0,1 0-1 0 0,0 3-52 0 0,5-17 10 0 0,1 0-1 0 0,0 1 1 0 0,1-1 0 0 0,0 0-1 0 0,1 1 1 0 0,0-1 0 0 0,1 0-1 0 0,0 1 1 0 0,0-1-1 0 0,2 0 1 0 0,-1 0 0 0 0,1 0-1 0 0,1 0 1 0 0,0 0-1 0 0,1-1 1 0 0,0 0 0 0 0,0 0-1 0 0,1 0 1 0 0,5 6-10 0 0,-3-6 33 0 0,1-1 0 0 0,0 0 0 0 0,0-1 0 0 0,1 1 0 0 0,0-2 1 0 0,0 0-1 0 0,1 0 0 0 0,-1-1 0 0 0,2 0 0 0 0,-1 0 0 0 0,1-2 0 0 0,0 1 0 0 0,0-2 0 0 0,0 1 1 0 0,0-2-1 0 0,1 0 0 0 0,9 1-33 0 0,-14-1 84 0 0,1 0-1 0 0,-1-1 1 0 0,0 0 0 0 0,1 0 0 0 0,-1-1 0 0 0,1 0 0 0 0,-1 0-1 0 0,0-1 1 0 0,1 0 0 0 0,-1-1 0 0 0,0 0 0 0 0,0 0 0 0 0,0-1-1 0 0,0 0 1 0 0,0 0 0 0 0,-1-1 0 0 0,1 1 0 0 0,-1-2 0 0 0,0 1-1 0 0,0-1 1 0 0,0 0 0 0 0,1-3-84 0 0,-5 1 36 0 0,-1 1 1 0 0,0-1-1 0 0,0 0 0 0 0,-1 0 0 0 0,0 0 0 0 0,0 0 1 0 0,0 0-1 0 0,-1 0 0 0 0,0 0 0 0 0,-1 0 0 0 0,1 0 1 0 0,-1 0-1 0 0,-2-6-36 0 0,0 6-232 0 0,0 1 0 0 0,0-1 0 0 0,0 0 0 0 0,-1 1 0 0 0,0 0 0 0 0,-1 0 0 0 0,1 0 0 0 0,-1 0 0 0 0,0 1 0 0 0,0 0 0 0 0,-1 0 0 0 0,0 0 0 0 0,0 1 0 0 0,0 0 0 0 0,0 0 0 0 0,0 0 0 0 0,-2 0 232 0 0,-1-2-562 0 0,-2-1 136 0 0,12 7 396 0 0,0 0 1 0 0,0 0 0 0 0,0-1 0 0 0,-1 1-1 0 0,1 0 1 0 0,0-1 0 0 0,0 1 0 0 0,0-1-1 0 0,-1 1 1 0 0,1-1 0 0 0,0 1-1 0 0,-1-1 1 0 0,1 0 0 0 0,0 1 0 0 0,-1-1-1 0 0,1 0 1 0 0,-1 1 0 0 0,1-1-1 0 0,-1 0 1 0 0,1 0 0 0 0,-1 0 0 0 0,0 1-1 0 0,1-1 1 0 0,-1 0 0 0 0,0 0 0 0 0,0 0-1 0 0,1 0 1 0 0,-1 0 0 0 0,0 0-1 0 0,0 1 1 0 0,0-1 0 0 0,0 0 0 0 0,0 0-1 0 0,0 0 1 0 0,-1 0 0 0 0,1 0 0 0 0,0 0-1 0 0,0 0 1 0 0,-1 1 0 0 0,1-1-1 0 0,0 0 1 0 0,-1 0 0 0 0,1 0 0 0 0,-1 1-1 0 0,1-1 1 0 0,-1 0 0 0 0,1 0 0 0 0,-1 1-1 0 0,0-1 1 0 0,1 0 0 0 0,-1 1-1 0 0,0-1 1 0 0,1 1 0 0 0,-1-1 0 0 0,0 1-1 0 0,0-1 1 0 0,0 1 0 0 0,1 0 0 0 0,-1-1-1 0 0,0 1 1 0 0,0 0 0 0 0,0 0-1 0 0,0 0 1 0 0,0-1 0 0 0,0 1 0 0 0,0 0-1 0 0,1 0 1 0 0,-2 0 29 0 0,180-54 2352 0 0,-54 41-3808 0 0,-101 17-6636 0 0,-15-4-634 0 0</inkml:trace>
  <inkml:trace contextRef="#ctx0" brushRef="#br0" timeOffset="3313.172">2712 1852 0 0 0,'0'0'524'0'0,"0"0"260"0"0,0 0 23 0 0,0 0-1 0 0,0 0 11 0 0,3 0 54 0 0,7-3 84 0 0,-8 2 58 0 0,-2 1-2 0 0,0 0-75 0 0,0 0-129 0 0,0 0-161 0 0,-8 16 2549 0 0,-2 27-726 0 0,10-43-2305 0 0,24 4 2886 0 0,-22-4-2942 0 0,-1 0 0 0 0,1 1 0 0 0,-1-1 0 0 0,1 0 0 0 0,-1 0 0 0 0,1-1 1 0 0,0 1-1 0 0,-1 0 0 0 0,1 0 0 0 0,-1-1 0 0 0,1 1 0 0 0,-1-1 0 0 0,1 0 0 0 0,-1 1 1 0 0,1-1-1 0 0,-1 0 0 0 0,0 0 0 0 0,1 0 0 0 0,-1 0 0 0 0,0 0 0 0 0,0 0 0 0 0,0 0 1 0 0,0 0-1 0 0,0 0 0 0 0,0 0 0 0 0,0-1 0 0 0,0 1 0 0 0,0 0 0 0 0,0-1 0 0 0,-1 1 1 0 0,1-1-1 0 0,-1 1 0 0 0,1-1 0 0 0,-1 1 0 0 0,1-1 0 0 0,-1 1 0 0 0,0-1 0 0 0,0 0 1 0 0,0-1-109 0 0,-2 2-42 0 0,0 1 0 0 0,-1-1 0 0 0,1 0 0 0 0,-1 1 0 0 0,1 0 1 0 0,0-1-1 0 0,-1 1 0 0 0,1 0 0 0 0,-1 0 0 0 0,1 1 1 0 0,0-1-1 0 0,-1 0 0 0 0,1 1 0 0 0,-1-1 0 0 0,1 1 0 0 0,0 0 1 0 0,-1 0-1 0 0,1 0 0 0 0,0 0 0 0 0,0 0 0 0 0,0 1 0 0 0,-2 0 42 0 0,0 1-965 0 0,-14 9 1586 0 0,13-8-4231 0 0,3-1-4238 0 0,2-3-2501 0 0</inkml:trace>
  <inkml:trace contextRef="#ctx0" brushRef="#br0" timeOffset="181126.539">2974 107 0 0 0,'-16'-18'5844'0'0,"-6"10"-1937"0"0,-95 1 1249 0 0,53 0-3729 0 0,-128-16 1782 0 0,146 15-2725 0 0,-1 2 0 0 0,-1 2-1 0 0,1 1 1 0 0,0 3 0 0 0,-17 4-484 0 0,-160 47 924 0 0,-62 107 43 0 0,106-55-264 0 0,152-86-633 0 0,0 1 0 0 0,2 1 1 0 0,0 1-1 0 0,1 1 0 0 0,-16 19-70 0 0,-25 20 98 0 0,-2 3-48 0 0,22-22 31 0 0,3 2 0 0 0,1 2 0 0 0,3 2 0 0 0,-20 32-81 0 0,-20 22 145 0 0,51-67-96 0 0,2 2 1 0 0,1 0-1 0 0,2 2 0 0 0,1 0 1 0 0,-1 8-50 0 0,-61 191 135 0 0,65-140 1 0 0,3 0 1 0 0,-2 95-137 0 0,11-70 114 0 0,0-30 91 0 0,5 0 0 0 0,7 74-205 0 0,-1-129-8 0 0,-2-8 43 0 0,1-1 0 0 0,1 1 0 0 0,1-1 0 0 0,2 1 1 0 0,1-2-1 0 0,3 9-35 0 0,45 103 102 0 0,-15-57 45 0 0,3-1 0 0 0,37 48-147 0 0,56 54 191 0 0,-14-43 5 0 0,-21-55-47 0 0,53 22 130 0 0,71 11 70 0 0,-193-104-304 0 0,277 115 214 0 0,-127-63-119 0 0,-33-40-8 0 0,52-3 36 0 0,-147-16-108 0 0,0-3 1 0 0,0-2-1 0 0,1-3 0 0 0,-1-2 0 0 0,0-2 1 0 0,3-3-61 0 0,74-11 42 0 0,-53 7 58 0 0,54-16-52 0 0,-36-5 4 0 0,72-51 194 0 0,-27 3-81 0 0,17-38-1 0 0,-34 27-60 0 0,15-22-77 0 0,-16-38 124 0 0,-75 76-66 0 0,38-56-36 0 0,-77 116-12 0 0,-1 0-1 0 0,-1-1 0 0 0,0-1 1 0 0,-1 1-1 0 0,-1-1 0 0 0,-1 0 1 0 0,0-1-1 0 0,0-5-36 0 0,9-24 68 0 0,36-88 0 0 0,-37 63 0 0 0,7-296 99 0 0,-35 200-97 0 0,1 77-40 0 0,-1-19-65 0 0,-1 8 55 0 0,-3 11 43 0 0,-12-15-47 0 0,-17-26-3 0 0,-33-61 44 0 0,52 124-73 0 0,18 39 9 0 0,-2-1-1 0 0,-2 2 1 0 0,0-1 0 0 0,-2 2-1 0 0,-14-16 8 0 0,-62-67 39 0 0,-14 9 3 0 0,42 51-24 0 0,21 16-5 0 0,-43-35-20 0 0,1 2 27 0 0,-14 16-14 0 0,15 13 26 0 0,20 4-18 0 0,-118-15-100 0 0,50 10 91 0 0,47 12 15 0 0,-54 0-32 0 0,35-4-31 0 0,-106 28-1346 0 0,210 5-592 0 0,1-1 4807 0 0,0 0-4301 0 0,0 0-4529 0 0,0 1-6488 0 0,0 3 1298 0 0</inkml:trace>
</inkml:ink>
</file>

<file path=ppt/ink/ink2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0:49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177 376 3041 0 0,'0'0'2587'0'0,"0"0"-1037"0"0,0 0-346 0 0,0 0 16 0 0,0 0 98 0 0,0 0-18 0 0,0 0-172 0 0,0 0-270 0 0,0 0-313 0 0,0 0-297 0 0,0 0-218 0 0,0 0-137 0 0,0 0-61 0 0,-15 9-15 0 0,-45 31 3 0 0,58-39 167 0 0,1-1 1 0 0,-1 1-1 0 0,1 0 1 0 0,0 1-1 0 0,0-1 1 0 0,-1 0-1 0 0,1 0 0 0 0,0 0 1 0 0,0 1-1 0 0,0-1 1 0 0,0 1-1 0 0,1-1 0 0 0,-1 1 1 0 0,0-1-1 0 0,0 1 1 0 0,1-1-1 0 0,-1 1 0 0 0,1-1 1 0 0,0 1-1 0 0,-1 0 1 0 0,1-1-1 0 0,0 1 0 0 0,0 0 1 0 0,0-1-1 0 0,0 1 1 0 0,0 0-1 0 0,0-1 0 0 0,1 1 1 0 0,-1 0-1 0 0,1-1 13 0 0,0 11-133 0 0,-2-5 50 0 0,1 0 1 0 0,0 1-1 0 0,1-1 0 0 0,0 0 0 0 0,0 0 0 0 0,0 1 1 0 0,1-1-1 0 0,0 0 0 0 0,0 0 0 0 0,1 0 0 0 0,0-1 1 0 0,0 1-1 0 0,0-1 0 0 0,1 1 0 0 0,0-1 0 0 0,0 0 1 0 0,1 0-1 0 0,0-1 0 0 0,0 0 0 0 0,0 0 0 0 0,3 3 83 0 0,-5-7 49 0 0,-1 0-1 0 0,1 0 1 0 0,-1 0 0 0 0,1 0-1 0 0,0 0 1 0 0,-1 0-1 0 0,1-1 1 0 0,0 1-1 0 0,0-1 1 0 0,-1 0 0 0 0,1 0-1 0 0,0 0 1 0 0,0 0-1 0 0,-1 0 1 0 0,1 0 0 0 0,0-1-1 0 0,0 1 1 0 0,-1-1-1 0 0,1 0 1 0 0,0 0-1 0 0,-1 0 1 0 0,1 0 0 0 0,-1-1-1 0 0,0 1 1 0 0,1-1-1 0 0,-1 1 1 0 0,0-1 0 0 0,2-1-49 0 0,4-10 452 0 0,-1 0 1 0 0,0 0-1 0 0,-1-1 1 0 0,0 1 0 0 0,-1-2-1 0 0,-1 1 1 0 0,0 0 0 0 0,-1-1-1 0 0,-1 0 1 0 0,0 1-1 0 0,-1-1 1 0 0,0 0 0 0 0,-1 0-1 0 0,-1 0 1 0 0,-2-10-453 0 0,2 19-50 0 0,-1 0 0 0 0,0-1 0 0 0,0 1 0 0 0,-1 0 0 0 0,0 0 0 0 0,0 0 0 0 0,0 0 1 0 0,-1 1-1 0 0,0 0 0 0 0,0-1 0 0 0,0 1 0 0 0,-1 0 0 0 0,0 0 50 0 0,-26-14-9569 0 0,27 18-504 0 0</inkml:trace>
  <inkml:trace contextRef="#ctx0" brushRef="#br0" timeOffset="402.985">501 505 6633 0 0,'0'0'1518'0'0,"0"0"-286"0"0,0 0 3 0 0,0 0 98 0 0,0 0-64 0 0,0 0-201 0 0,0 0-203 0 0,0 0-164 0 0,0 0-122 0 0,9-32-84 0 0,28-102-106 0 0,2 25 365 0 0,-39 108-770 0 0,-1 1 0 0 0,1-1 0 0 0,0 1 1 0 0,0-1-1 0 0,0 1 0 0 0,0-1 1 0 0,0 1-1 0 0,0-1 0 0 0,0 1 1 0 0,0 0-1 0 0,0-1 0 0 0,0 1 1 0 0,0-1-1 0 0,1 1 0 0 0,-1-1 1 0 0,0 1-1 0 0,0-1 0 0 0,0 1 1 0 0,0 0-1 0 0,1-1 0 0 0,-1 1 0 0 0,0-1 1 0 0,1 1-1 0 0,-1 0 0 0 0,0-1 1 0 0,1 1-1 0 0,-1 0 0 0 0,0-1 1 0 0,1 1-1 0 0,-1 0 0 0 0,0 0 1 0 0,1-1-1 0 0,-1 1 0 0 0,1 0 1 0 0,-1 0-1 0 0,1 0 0 0 0,-1 0 1 0 0,0-1-1 0 0,1 1 0 0 0,-1 0 1 0 0,1 0-1 0 0,-1 0 0 0 0,1 0 0 0 0,-1 0 1 0 0,1 0-1 0 0,-1 0 0 0 0,1 0 1 0 0,-1 0-1 0 0,0 1 0 0 0,1-1 1 0 0,-1 0-1 0 0,1 0 0 0 0,-1 0 1 0 0,1 0-1 0 0,-1 1 0 0 0,0-1 1 0 0,1 0-1 0 0,-1 0 0 0 0,1 1 1 0 0,-1-1 15 0 0,13 32-1514 0 0,-7-16 1765 0 0,-5-12-254 0 0,0 1 0 0 0,1-1-1 0 0,-1 0 1 0 0,1 0-1 0 0,0 0 1 0 0,0 0 0 0 0,1 0-1 0 0,-1 0 1 0 0,1 0-1 0 0,0-1 1 0 0,0 1-1 0 0,0-1 1 0 0,0 0 0 0 0,1 0-1 0 0,0 0 1 0 0,-1 0-1 0 0,1-1 1 0 0,0 0 0 0 0,0 1-1 0 0,0-1 1 0 0,0-1-1 0 0,1 1 1 0 0,-1 0 0 0 0,0-1-1 0 0,1 0 1 0 0,-1 0-1 0 0,4 0 4 0 0,-2-2 139 0 0,-1 0 0 0 0,1 0-1 0 0,-1 0 1 0 0,0-1-1 0 0,1 0 1 0 0,-1 0 0 0 0,0 0-1 0 0,0 0 1 0 0,0-1 0 0 0,0 0-1 0 0,-1 0 1 0 0,1 0-1 0 0,-1-1 1 0 0,0 0 0 0 0,0 0-1 0 0,0 0 1 0 0,0 0-1 0 0,-1 0 1 0 0,0-1 0 0 0,0 1-1 0 0,0-1 1 0 0,2-5-139 0 0,39-118 2842 0 0,-35 3-4229 0 0,-14 110-5630 0 0,3 11-3869 0 0</inkml:trace>
  <inkml:trace contextRef="#ctx0" brushRef="#br0" timeOffset="3103.892">0 1525 7362 0 0,'0'0'1844'0'0,"0"0"-246"0"0,0 0-101 0 0,0 0-88 0 0,0 0-174 0 0,0 0-227 0 0,0 0-155 0 0,0 0-63 0 0,0 0-77 0 0,0 0-50 0 0,0 0-55 0 0,0 0-80 0 0,0 0-62 0 0,8-30-80 0 0,25-90-75 0 0,-15 42 245 0 0,-18 78-733 0 0,1 0-1 0 0,-1 0 0 0 0,0 0 0 0 0,0 0 1 0 0,1 0-1 0 0,-1 0 0 0 0,0 0 0 0 0,1 0 1 0 0,-1 0-1 0 0,0 0 0 0 0,1 0 0 0 0,-1 0 1 0 0,0 0-1 0 0,0 0 0 0 0,1-1 0 0 0,-1 1 1 0 0,0 0-1 0 0,1 0 178 0 0,3 18-517 0 0,-4-17 494 0 0,0 2-6 0 0,0 0 1 0 0,0 0-1 0 0,1 0 0 0 0,-1 0 1 0 0,1 0-1 0 0,-1 0 1 0 0,1 0-1 0 0,0 0 0 0 0,0-1 1 0 0,0 1-1 0 0,1 0 1 0 0,-1-1-1 0 0,1 1 0 0 0,-1 0 1 0 0,1-1-1 0 0,0 0 0 0 0,0 0 1 0 0,0 1-1 0 0,0-1 1 0 0,0 0-1 0 0,1 0 0 0 0,-1-1 1 0 0,0 1-1 0 0,1 0 1 0 0,0-1-1 0 0,-1 0 0 0 0,1 0 1 0 0,0 1-1 0 0,0-1 1 0 0,-1-1-1 0 0,1 1 0 0 0,0 0 1 0 0,0-1-1 0 0,0 0 1 0 0,0 1-1 0 0,0-1 0 0 0,0 0 1 0 0,0 0-1 0 0,0-1 1 0 0,0 1-1 0 0,0-1 0 0 0,0 0 29 0 0,4-5 351 0 0,0-1 0 0 0,0-1 0 0 0,-1 1 0 0 0,0-1 0 0 0,0 0-1 0 0,0-1 1 0 0,-2 1 0 0 0,1-1 0 0 0,-1 0 0 0 0,0 0 0 0 0,-1-1 0 0 0,0 1 0 0 0,0-1-1 0 0,-1 1 1 0 0,1-7-351 0 0,5-14 213 0 0,-3 12-484 0 0,11-33 772 0 0,1 25-6101 0 0,-13 25-30 0 0,-3 1 1698 0 0,3 0-3498 0 0</inkml:trace>
  <inkml:trace contextRef="#ctx0" brushRef="#br0" timeOffset="3556.019">497 1039 9594 0 0,'0'0'2050'0'0,"0"0"-306"0"0,0 0-203 0 0,0 0-256 0 0,0 0-341 0 0,0 0-306 0 0,0 0-205 0 0,0 0-143 0 0,0 0-128 0 0,0 0-107 0 0,0 0-70 0 0,0 0-30 0 0,-12 10-35 0 0,-38 32-13 0 0,26 12-307 0 0,23-46 313 0 0,0-4 53 0 0,-1 1 1 0 0,1 0-1 0 0,1-1 1 0 0,-1 1-1 0 0,1-1 1 0 0,-1 1-1 0 0,1 0 1 0 0,1-1-1 0 0,-1 1 1 0 0,1-1-1 0 0,0 1 0 0 0,0-1 1 0 0,0 1-1 0 0,0-1 1 0 0,1 1-1 0 0,0-1 1 0 0,0 0-1 0 0,0 0 1 0 0,0 0-1 0 0,1 0 1 0 0,-1 0-1 0 0,1 0 1 0 0,0-1-1 0 0,0 1 1 0 0,1-1-1 0 0,-1 0 1 0 0,1 0-1 0 0,-1 0 0 0 0,1-1 1 0 0,0 1-1 0 0,0-1 1 0 0,0 0-1 0 0,0 0 1 0 0,1 0-1 0 0,-1 0 1 0 0,0-1-1 0 0,1 0 1 0 0,-1 0-1 0 0,1 0 1 0 0,0-1-1 0 0,-1 1 1 0 0,3-1 33 0 0,0-1 199 0 0,-1 1 1 0 0,0-1 0 0 0,1-1 0 0 0,-1 1 0 0 0,0-1 0 0 0,0 0 0 0 0,0-1-1 0 0,-1 1 1 0 0,1-1 0 0 0,0 0 0 0 0,-1-1 0 0 0,0 1 0 0 0,0-1-1 0 0,0 0 1 0 0,0 0 0 0 0,-1-1 0 0 0,1 1 0 0 0,-1-1 0 0 0,0 0 0 0 0,-1 0-1 0 0,3-5-199 0 0,59-122 2606 0 0,-63 128-2590 0 0,66-199 1037 0 0,-58 179-1120 0 0,-1-1 1 0 0,-2 1-1 0 0,-1-1 1 0 0,0-1-1 0 0,-2 1 1 0 0,-1-1 0 0 0,-1 1-1 0 0,-1-1 1 0 0,-1 0-1 0 0,-2-5 67 0 0,1 27-89 0 0,1 0-1 0 0,-1 0 0 0 0,0-1 1 0 0,-1 1-1 0 0,1 0 0 0 0,-1 0 0 0 0,0 0 1 0 0,0 0-1 0 0,0 1 0 0 0,0-1 0 0 0,0 1 1 0 0,-1-1-1 0 0,0 1 0 0 0,0 0 1 0 0,0 0-1 0 0,0 0 0 0 0,0 0 0 0 0,-1 0 1 0 0,1 1-1 0 0,-1-1 0 0 0,0 1 1 0 0,0 0-1 0 0,1 0 0 0 0,-1 1 0 0 0,0-1 1 0 0,-1 1-1 0 0,1 0 0 0 0,0 0 0 0 0,0 0 1 0 0,0 1-1 0 0,-1-1 0 0 0,1 1 1 0 0,0 0-1 0 0,-1 0 0 0 0,1 1 0 0 0,0-1 1 0 0,-1 1-1 0 0,1 0 0 0 0,0 0 0 0 0,0 0 1 0 0,0 1-1 0 0,0-1 0 0 0,-3 3 90 0 0,-6 8-401 0 0,1 1 0 0 0,1 1 0 0 0,0 0 0 0 0,0 0 0 0 0,2 1 0 0 0,0 0 0 0 0,0 1 0 0 0,2 0 0 0 0,0 1 0 0 0,1-1 0 0 0,0 1-1 0 0,1 0 1 0 0,1 1 0 0 0,1-1 0 0 0,0 4 401 0 0,1-11-59 0 0,0 0 0 0 0,1-1-1 0 0,0 1 1 0 0,0 0 0 0 0,1-1-1 0 0,0 1 1 0 0,1 0 0 0 0,0-1-1 0 0,1 1 1 0 0,0 0 0 0 0,0-1-1 0 0,1 0 1 0 0,0 1-1 0 0,1-1 1 0 0,0 0 0 0 0,0-1-1 0 0,1 1 1 0 0,0-1 0 0 0,0 0-1 0 0,1 0 1 0 0,0 0 0 0 0,5 3 59 0 0,11 3 319 0 0,0-1 1 0 0,1-1-1 0 0,1 0 1 0 0,-1-2-1 0 0,2-2 1 0 0,0 0-1 0 0,0-1 1 0 0,0-1-1 0 0,0-2 1 0 0,1 0-1 0 0,0-2 1 0 0,0-1-1 0 0,0 0 1 0 0,0-3-1 0 0,17-2-319 0 0,-6 4 422 0 0,176-17 681 0 0,-74-5-3514 0 0,-102 17-2169 0 0,-11 1-5917 0 0</inkml:trace>
</inkml:ink>
</file>

<file path=ppt/ink/ink2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0:51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462 1363 2833 0 0,'0'0'1421'0'0,"0"0"-222"0"0,0 0-89 0 0,0 0 171 0 0,0 0 138 0 0,0 0-28 0 0,0 0-104 0 0,0 0-225 0 0,0 0-210 0 0,0 0-217 0 0,0 0-230 0 0,0 0-174 0 0,0 0-128 0 0,-13 7-87 0 0,-42 24-40 0 0,52-29 17 0 0,0 0 1 0 0,0 1 0 0 0,0-1-1 0 0,1 1 1 0 0,-1 0 0 0 0,1 0-1 0 0,-1 0 1 0 0,1 0 0 0 0,0 0 0 0 0,0 1-1 0 0,0-1 1 0 0,1 0 0 0 0,-1 1-1 0 0,1 0 1 0 0,0-1 0 0 0,-1 5 6 0 0,-4 10-54 0 0,-5 14-126 0 0,1 0 0 0 0,2 1 1 0 0,1 1-1 0 0,1-1 0 0 0,2 1 1 0 0,2 0-1 0 0,0 0 0 0 0,3 10 180 0 0,-1-38-75 0 0,1 0-1 0 0,-1 0 1 0 0,1 0-1 0 0,0 0 1 0 0,1 0-1 0 0,-1-1 1 0 0,1 1-1 0 0,0 0 1 0 0,1-1-1 0 0,-1 0 1 0 0,1 1-1 0 0,0-1 1 0 0,0 0-1 0 0,1 0 1 0 0,0-1-1 0 0,3 5 76 0 0,-5-9 30 0 0,0 0 1 0 0,0 0-1 0 0,0-1 0 0 0,-1 1 1 0 0,1 0-1 0 0,0-1 0 0 0,0 1 0 0 0,0-1 1 0 0,-1 1-1 0 0,1-1 0 0 0,0 0 1 0 0,-1 0-1 0 0,1 0 0 0 0,-1 0 1 0 0,1 0-1 0 0,-1 0 0 0 0,1 0 0 0 0,-1 0 1 0 0,0-1-1 0 0,1 1 0 0 0,-1-1 1 0 0,0 1-1 0 0,0-1 0 0 0,0 1 1 0 0,0-1-1 0 0,0 1 0 0 0,-1-1 1 0 0,1 0-1 0 0,0 0 0 0 0,-1 1 0 0 0,1-1 1 0 0,-1 0-1 0 0,0 0 0 0 0,1 0 1 0 0,-1 1-1 0 0,0-1 0 0 0,0 0 1 0 0,0 0-1 0 0,0 0 0 0 0,-1 0 1 0 0,1 1-1 0 0,-1-3-30 0 0,3-4 79 0 0,104-444 1059 0 0,-106 452-1166 0 0,-1 1 0 0 0,1-1-1 0 0,1 0 1 0 0,-1 1 0 0 0,0-1 0 0 0,0 1 0 0 0,0-1 0 0 0,0 0 0 0 0,0 1 0 0 0,0-1 0 0 0,0 1-1 0 0,0-1 1 0 0,1 0 0 0 0,-1 1 0 0 0,0-1 0 0 0,0 0 0 0 0,0 1 0 0 0,1-1 0 0 0,-1 0-1 0 0,0 1 1 0 0,1-1 0 0 0,-1 0 0 0 0,0 0 0 0 0,0 1 0 0 0,1-1 0 0 0,-1 0 0 0 0,1 0-1 0 0,-1 0 1 0 0,0 1 0 0 0,1-1 0 0 0,-1 0 0 0 0,0 0 0 0 0,1 0 0 0 0,-1 0 0 0 0,1 0-1 0 0,-1 0 1 0 0,0 0 0 0 0,1 0 0 0 0,-1 0 0 0 0,1 0 0 0 0,-1 0 0 0 0,0 0 0 0 0,1 0-1 0 0,-1 0 1 0 0,1 0 0 0 0,-1 0 0 0 0,0 0 0 0 0,1-1 0 0 0,-1 1 0 0 0,0 0 0 0 0,1 0-1 0 0,-1 0 1 0 0,0-1 0 0 0,1 1 0 0 0,-1 0 0 0 0,0 0 0 0 0,1-1 0 0 0,-1 1 0 0 0,0 0 0 0 0,0-1-1 0 0,1 1 1 0 0,-1 0 0 0 0,0-1 28 0 0,16 48 471 0 0,-13-37-500 0 0,99 252 199 0 0,-97-248-200 0 0,15 27-561 0 0,-1 1-1 0 0,-3 1 0 0 0,-2 0 1 0 0,-1 1-1 0 0,-3 1 1 0 0,-1 0-1 0 0,-3 0 0 0 0,-1 5 592 0 0,-4-37 8 0 0,-2 1-1 0 0,0 0 1 0 0,0-1-1 0 0,-2 1 0 0 0,1-1 1 0 0,-2 1-1 0 0,0-1 1 0 0,0 0-1 0 0,-1-1 1 0 0,-1 1-1 0 0,0-1 0 0 0,-1 0 1 0 0,0 0-1 0 0,-7 8-7 0 0,-46 28 1529 0 0,58-47-1481 0 0,0 0-1 0 0,0 0 1 0 0,0 0-1 0 0,0-1 1 0 0,0 1-1 0 0,0 0 1 0 0,0-1-1 0 0,0 0 1 0 0,0 1-1 0 0,0-1 1 0 0,0 0-1 0 0,0 0 1 0 0,0 0-1 0 0,0-1 1 0 0,0 1-1 0 0,0 0 1 0 0,0-1-1 0 0,0 1 1 0 0,0-1 0 0 0,0 0-1 0 0,1 1 1 0 0,-1-1-1 0 0,0 0 1 0 0,0 0-1 0 0,0 0 1 0 0,1 0-1 0 0,-1-1 1 0 0,1 1-1 0 0,-1 0 1 0 0,1-1-1 0 0,-1 1 1 0 0,1-1-1 0 0,0 0 1 0 0,0 1-1 0 0,0-1 1 0 0,-1 0-48 0 0,-3-12 247 0 0,1 0 1 0 0,0 0-1 0 0,0 0 1 0 0,2 0 0 0 0,0 0-1 0 0,0 0 1 0 0,2-1 0 0 0,-1 1-1 0 0,2 0 1 0 0,0-1-1 0 0,1 1 1 0 0,2-12-248 0 0,10-30 459 0 0,2 0 0 0 0,2 1 0 0 0,23-46-459 0 0,2-7-370 0 0,-37 92-151 0 0,8-22-2074 0 0,-6 13-5230 0 0,-8 17 2457 0 0</inkml:trace>
  <inkml:trace contextRef="#ctx0" brushRef="#br0" timeOffset="379.828">828 1389 0 0 0,'8'31'164'0'0,"23"96"343"0"0,-17-68 2663 0 0,-14-59-3142 0 0,2 3 9714 0 0,-3-9-5337 0 0,1 2-5597 0 0,-10-66 3087 0 0,8 37-1687 0 0,0 0 1 0 0,3 0 0 0 0,0 1-1 0 0,2-1 1 0 0,2 0-1 0 0,1 1 1 0 0,8-26-209 0 0,-8 40-650 0 0,12-23-1023 0 0,-7 33-2715 0 0,3 5-3727 0 0,-9 3 2762 0 0</inkml:trace>
  <inkml:trace contextRef="#ctx0" brushRef="#br0" timeOffset="700.336">1154 1131 5721 0 0,'0'0'1634'0'0,"0"0"-90"0"0,0 0-31 0 0,0 0-101 0 0,0 0-252 0 0,0 0-369 0 0,0 0-339 0 0,0 0-213 0 0,0 0-145 0 0,0 0-67 0 0,0 0-15 0 0,-7 22-17 0 0,-21 68-6 0 0,26-83 5 0 0,0 1-1 0 0,0 0 1 0 0,0-1-1 0 0,1 1 1 0 0,1 0 0 0 0,-1 0-1 0 0,1-1 1 0 0,1 1-1 0 0,-1 0 1 0 0,1 0-1 0 0,1 0 1 0 0,0 1 6 0 0,-1-3-7 0 0,0-2 11 0 0,-1 0 1 0 0,1 0-1 0 0,1 0 1 0 0,-1 0-1 0 0,0 0 0 0 0,1 0 1 0 0,0 0-1 0 0,0 0 1 0 0,0 0-1 0 0,0-1 0 0 0,1 1 1 0 0,0-1-1 0 0,-1 0 1 0 0,1 0-1 0 0,0 0 0 0 0,1 0 1 0 0,-1 0-1 0 0,0-1 1 0 0,1 1-1 0 0,-1-1 0 0 0,1 0 1 0 0,0 0-1 0 0,0 0 1 0 0,0-1-1 0 0,0 0 0 0 0,0 1 1 0 0,0-1-1 0 0,0 0 1 0 0,0-1-1 0 0,1 1 0 0 0,-1-1 1 0 0,0 0-1 0 0,0 0 0 0 0,4 0-4 0 0,-3-4 263 0 0,0 0-1 0 0,-1 0 0 0 0,1 0 0 0 0,-1-1 1 0 0,1 0-1 0 0,-1 0 0 0 0,-1 0 1 0 0,1 0-1 0 0,-1 0 0 0 0,0-1 0 0 0,0 1 1 0 0,0-1-1 0 0,-1 0 0 0 0,0 0 0 0 0,0 0 1 0 0,0 0-1 0 0,-1 0 0 0 0,0 0 0 0 0,0-1 1 0 0,-1 0-263 0 0,2-5 76 0 0,0 1 0 0 0,-1-1 0 0 0,-1 1 1 0 0,0-1-1 0 0,0 1 0 0 0,-1-1 0 0 0,-1 1 1 0 0,0 0-1 0 0,0-1 0 0 0,-1 1 0 0 0,-1 0 1 0 0,0 0-1 0 0,0 1 0 0 0,-1-1 0 0 0,0 1 1 0 0,-1 0-1 0 0,0 0 0 0 0,-1 1 1 0 0,0 0-1 0 0,0 0 0 0 0,-1 0 0 0 0,0 1-76 0 0,-22-4-2629 0 0,8 13-7715 0 0,15 2 1746 0 0</inkml:trace>
  <inkml:trace contextRef="#ctx0" brushRef="#br0" timeOffset="1018.533">1469 1190 3137 0 0,'0'0'333'0'0,"0"0"-62"0"0,0 0 208 0 0,0 0 301 0 0,0 0 135 0 0,0 0-61 0 0,0 0-140 0 0,0 0-153 0 0,0 0-39 0 0,0 0 79 0 0,0 0 206 0 0,0 0 260 0 0,0 0 260 0 0,15 9 175 0 0,47 23 50 0 0,-61-31-1467 0 0,0-1 0 0 0,1 0 0 0 0,-1 1 0 0 0,0-1 0 0 0,0 0 0 0 0,1 0 0 0 0,-1 1 0 0 0,0-1 0 0 0,0 0 0 0 0,1 0 0 0 0,-1-1 0 0 0,0 1 0 0 0,0 0 0 0 0,1 0 0 0 0,-1-1 0 0 0,0 1 0 0 0,0 0 0 0 0,0-1 0 0 0,1 1 0 0 0,-1-1 0 0 0,0 0 0 0 0,0 1 0 0 0,0-1 0 0 0,0 0 0 0 0,0 0 0 0 0,0 1 0 0 0,0-1 0 0 0,0 0 0 0 0,-1 0 0 0 0,1 0 0 0 0,0 0 0 0 0,0 0 0 0 0,-1 0 0 0 0,1 0 0 0 0,-1-1 0 0 0,1 1 0 0 0,-1 0 0 0 0,1 0 0 0 0,-1 0 0 0 0,0-1 0 0 0,0 1-85 0 0,2-4 340 0 0,8-19 291 0 0,-2-1 0 0 0,-1 0 0 0 0,-1 0 0 0 0,-2 0 0 0 0,0-1 1 0 0,-1 0-1 0 0,-2-25-631 0 0,1 28 53 0 0,-3 7-65 0 0,2-15-2647 0 0,-2 31-982 0 0,0-1 1298 0 0,1 2-3669 0 0,0-1-3039 0 0</inkml:trace>
  <inkml:trace contextRef="#ctx0" brushRef="#br0" timeOffset="9458.226">4 351 1288 0 0,'0'0'610'0'0,"0"0"-182"0"0,0 0-20 0 0,0 0 36 0 0,0 0 44 0 0,0 0-5 0 0,0 0-104 0 0,0 0-129 0 0,0 0-40 0 0,0 0 67 0 0,0 0 174 0 0,1 5 188 0 0,31 145 4336 0 0,3 250-5832 0 0,-33-365 208 0 0,2 19-1105 0 0,6-22-5510 0 0,-10-31 6458 0 0</inkml:trace>
  <inkml:trace contextRef="#ctx0" brushRef="#br0" timeOffset="10021.499">0 384 0 0 0,'0'0'351'0'0,"0"0"69"0"0,0 0 85 0 0,0 0 153 0 0,0 0 155 0 0,0 0 55 0 0,0 0-89 0 0,0 0-179 0 0,0 0-220 0 0,0 0-182 0 0,0 0-55 0 0,0 0 27 0 0,0 0 144 0 0,2 3 154 0 0,134 226 3466 0 0,-134-227-3935 0 0,9 19-43 0 0,1 0-1 0 0,1-1 0 0 0,0 0 1 0 0,2-2-1 0 0,0 1 1 0 0,1-2-1 0 0,1 0 1 0 0,2 0 44 0 0,22-5 853 0 0,-31-50 2700 0 0,-29-142 1277 0 0,-50-319-4750 0 0,66 490-467 0 0,2 4-2895 0 0,2 7-6565 0 0,2 1 3803 0 0</inkml:trace>
  <inkml:trace contextRef="#ctx0" brushRef="#br0" timeOffset="10445.51">560 373 3097 0 0,'0'0'1783'0'0,"0"0"-620"0"0,0 0-322 0 0,0 0-138 0 0,0 0-94 0 0,0 0-88 0 0,0 0-111 0 0,0 0-70 0 0,0 0-54 0 0,0 0-90 0 0,0 0-79 0 0,0 0-54 0 0,0 0-44 0 0,-2 33-1 0 0,-2 102 21 0 0,3-132-31 0 0,0 0 1 0 0,1 0 0 0 0,-1 0-1 0 0,1 0 1 0 0,0 0-1 0 0,0 0 1 0 0,0 0 0 0 0,1 0-1 0 0,-1 0 1 0 0,0 0 0 0 0,1 0-1 0 0,0 0 1 0 0,0 0-1 0 0,0-1 1 0 0,0 1 0 0 0,0 0-1 0 0,1 0 1 0 0,-1-1-1 0 0,1 1 1 0 0,0-1 0 0 0,0 0-1 0 0,2 3-8 0 0,2 1 66 0 0,-4-3 92 0 0,1-1 1 0 0,-1 0-1 0 0,0 0 1 0 0,0 0-1 0 0,1 0 1 0 0,-1-1 0 0 0,1 1-1 0 0,0-1 1 0 0,-1 1-1 0 0,1-1 1 0 0,0 0-1 0 0,0 0 1 0 0,0 0 0 0 0,0-1-1 0 0,0 1 1 0 0,0-1-1 0 0,0 1 1 0 0,0-1-1 0 0,0 0 1 0 0,0 0 0 0 0,0-1-1 0 0,0 1 1 0 0,0 0-1 0 0,0-1 1 0 0,0 0 0 0 0,0 0-1 0 0,0 0 1 0 0,-1 0-1 0 0,1 0 1 0 0,0 0-1 0 0,-1-1 1 0 0,3-1-159 0 0,4-9 343 0 0,-2-1 0 0 0,1-1-1 0 0,-1 1 1 0 0,-1-1 0 0 0,-1 0 0 0 0,0 0 0 0 0,-1-1 0 0 0,0 0-1 0 0,-1 1 1 0 0,-1-1 0 0 0,0 0 0 0 0,-1-1 0 0 0,0 1 0 0 0,-2 0-1 0 0,0 0 1 0 0,-1-6-343 0 0,1 18-46 0 0,0-1 0 0 0,0 0 0 0 0,0 1 0 0 0,0-1 0 0 0,-1 0 0 0 0,0 1 0 0 0,1 0 0 0 0,-1-1 0 0 0,0 1 0 0 0,-1 0 0 0 0,1 0 0 0 0,-1 0 0 0 0,1 0 0 0 0,-1 1 0 0 0,0-1 0 0 0,0 1 1 0 0,0-1-1 0 0,0 1 0 0 0,0 0 0 0 0,-1 0 0 0 0,1 1 0 0 0,-1-1 0 0 0,1 1 0 0 0,-2-1 46 0 0,2 1-298 0 0,0 0 1 0 0,1 1 0 0 0,-1-1-1 0 0,0 1 1 0 0,0 0-1 0 0,0 0 1 0 0,0 0 0 0 0,1 0-1 0 0,-1 0 1 0 0,0 1 0 0 0,0-1-1 0 0,0 1 1 0 0,1-1 0 0 0,-1 1-1 0 0,0 0 1 0 0,1 0-1 0 0,-1 1 1 0 0,1-1 0 0 0,-1 0-1 0 0,-1 2 298 0 0,-9 6-5019 0 0,5 2-3930 0 0</inkml:trace>
  <inkml:trace contextRef="#ctx0" brushRef="#br0" timeOffset="10843.398">854 1 2312 0 0,'0'0'1522'0'0,"0"0"-100"0"0,0 0-85 0 0,0 0-152 0 0,0 0-249 0 0,0 0-187 0 0,0 0-85 0 0,0 0-45 0 0,0 0 15 0 0,0 0-34 0 0,0 0-65 0 0,0 0-21 0 0,0 0-19 0 0,1 15 1 0 0,0 49 4 0 0,23-2 993 0 0,-12-45-1184 0 0,87 167 177 0 0,-69-70-1597 0 0,-23-91-1041 0 0,-4-19-1798 0 0,0-9-3871 0 0,-2 2 6047 0 0</inkml:trace>
  <inkml:trace contextRef="#ctx0" brushRef="#br0" timeOffset="11137.346">742 295 2481 0 0,'0'0'2165'0'0,"0"0"-784"0"0,0 0-338 0 0,0 0-26 0 0,0 0-31 0 0,0 0-145 0 0,0 0-215 0 0,0 0-152 0 0,0 0 44 0 0,0 0 139 0 0,0 0 150 0 0,0 0 75 0 0,0 0-98 0 0,14-5-164 0 0,48-19-151 0 0,36-39 341 0 0,-66 41-964 0 0,30-18-4022 0 0,-51 32-84 0 0,-1 1-3711 0 0</inkml:trace>
</inkml:ink>
</file>

<file path=ppt/ink/ink2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1:41.04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0 11434 0 0,'0'0'1377'0'0,"0"0"-509"0"0,0 0-183 0 0,0 0 217 0 0,0 0 244 0 0,0 0 66 0 0,0 0-96 0 0,0 0-285 0 0,0 0-279 0 0,0 0-176 0 0,0 0-137 0 0,0 0-81 0 0,0 0-66 0 0,6 32-49 0 0,19 99-34 0 0,-15-83-121 0 0,-1 5-786 0 0,-5-18-3037 0 0,-2-24-881 0 0,-1-5-535 0 0,-1-1-577 0 0</inkml:trace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2:48.6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360 542 4193 0 0,'0'0'1241'0'0,"0"0"-124"0"0,0 0 127 0 0,0 0 275 0 0,0 0 232 0 0,0 0-28 0 0,0 0-227 0 0,0 0-341 0 0,0 0-303 0 0,0 0-207 0 0,0 0-152 0 0,-13 19-74 0 0,-76 116 205 0 0,17 0-142 0 0,6 2 0 0 0,5 6-482 0 0,11-25 166 0 0,41-104 267 0 0,20-40-105 0 0,132-220 614 0 0,140-150-374 0 0,-170 265 112 0 0,-113 130-680 0 0,1 0 0 0 0,-1 1 0 0 0,0-1 0 0 0,0 1 0 0 0,1-1 0 0 0,-1 1 0 0 0,0 0 0 0 0,1-1 0 0 0,-1 1 0 0 0,1-1 0 0 0,-1 1 0 0 0,1-1 0 0 0,-1 1 0 0 0,1 0 0 0 0,-1 0 0 0 0,1-1 0 0 0,-1 1 0 0 0,1 0 0 0 0,-1 0 0 0 0,1-1 0 0 0,-1 1 0 0 0,1 0 0 0 0,-1 0 0 0 0,1 0 0 0 0,0 0 0 0 0,-1 0 0 0 0,1 0 0 0 0,-1 0 0 0 0,1 0 0 0 0,-1 0 0 0 0,1 0 0 0 0,0 0 0 0 0,-1 0 0 0 0,1 0 0 0 0,-1 1 0 0 0,1-1 0 0 0,-1 0 0 0 0,1 0 0 0 0,-1 1 0 0 0,1-1 0 0 0,-1 0 0 0 0,1 1 0 0 0,-1-1 0 0 0,1 0 0 0 0,-1 1 0 0 0,1-1 0 0 0,-1 1 0 0 0,0-1 0 0 0,1 1 0 0 0,-1-1 0 0 0,0 1 0 0 0,1-1 0 0 0,-1 1 0 0 0,0-1 0 0 0,0 1 0 0 0,1-1 0 0 0,-1 1 0 0 0,0-1 1 0 0,0 1-1 0 0,0-1 0 0 0,0 1 0 0 0,0 0 0 0 0,0-1 0 0 0,0 1 0 0 0,0-1 0 0 0,0 1 0 0 0,0 0 0 0 0,0-1 0 0 0,0 1 0 0 0,-1 0 0 0 0,-2 47 94 0 0,3-47-81 0 0,-35 169 413 0 0,22-119-352 0 0,2 0-1 0 0,3 1 1 0 0,-2 42-74 0 0,10-87 5 0 0,-1-1-5 0 0,0 1 0 0 0,0 0 1 0 0,1 0-1 0 0,0-1 0 0 0,1 1 0 0 0,-1 0 0 0 0,1-1 1 0 0,0 1-1 0 0,1-1 0 0 0,0 1 0 0 0,0-1 1 0 0,0 1-1 0 0,1-1 0 0 0,0 0 0 0 0,0 0 1 0 0,0-1-1 0 0,1 1 0 0 0,1 1 0 0 0,-3-6 6 0 0,0 1 1 0 0,1 0-1 0 0,-1-1 1 0 0,1 0-1 0 0,0 0 1 0 0,-1 1-1 0 0,1-2 0 0 0,0 1 1 0 0,0 0-1 0 0,-1 0 1 0 0,1-1-1 0 0,0 0 1 0 0,0 1-1 0 0,0-1 0 0 0,0 0 1 0 0,0 0-1 0 0,0-1 1 0 0,0 1-1 0 0,-1-1 1 0 0,1 1-1 0 0,0-1 0 0 0,0 0 1 0 0,0 0-1 0 0,-1 0 1 0 0,1 0-1 0 0,-1-1 1 0 0,1 1-1 0 0,1-2-6 0 0,64-49 277 0 0,116-142-106 0 0,-121 123-95 0 0,3 3 0 0 0,3 2 0 0 0,10-2-76 0 0,-5 23-245 0 0,-72 76 230 0 0,-5-6 76 0 0,0-1 1 0 0,-2 0-1 0 0,0 0 0 0 0,-2-1 1 0 0,0 1-1 0 0,-2-1 0 0 0,-3 4-61 0 0,-15 46 147 0 0,19-48-97 0 0,2-1 0 0 0,0 2 0 0 0,2-1 0 0 0,1 0 0 0 0,0 1 0 0 0,2 19-50 0 0,2-38-13 0 0,0 0-1 0 0,0 1 1 0 0,1-1-1 0 0,0 0 1 0 0,0 0-1 0 0,1 0 1 0 0,0 0-1 0 0,0-1 1 0 0,0 1-1 0 0,1-1 1 0 0,0 0-1 0 0,0 0 1 0 0,1 0-1 0 0,0 0 1 0 0,4 4 13 0 0,9-4-4056 0 0,-14-26-10014 0 0,-4 12 7609 0 0</inkml:trace>
  <inkml:trace contextRef="#ctx0" brushRef="#br0" timeOffset="585.282">403 210 8386 0 0,'0'0'1863'0'0,"0"0"-16"0"0,0 0 56 0 0,0 0-95 0 0,0 0-214 0 0,0 0-290 0 0,0 0-289 0 0,0 0-231 0 0,0 0-209 0 0,0 0-181 0 0,0 0-152 0 0,0 0-58 0 0,0 0 28 0 0,5 1 71 0 0,376 9 2484 0 0,-2 46-2440 0 0,-329-50-347 0 0,-45-9 2559 0 0,-107-81-1997 0 0,-22-71-2827 0 0,115 137 563 0 0,5 8-1114 0 0,-2 1-5330 0 0,3 5-3478 0 0</inkml:trace>
</inkml:ink>
</file>

<file path=ppt/ink/ink2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00.99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82 131 7306 0 0,'0'0'1016'0'0,"0"0"-231"0"0,0 0-54 0 0,0 0 108 0 0,0 0 34 0 0,0 0-30 0 0,0 0-95 0 0,0 0-107 0 0,0 0-51 0 0,0 0-35 0 0,0 0-24 0 0,0 0-14 0 0,0 0-27 0 0,8 32-55 0 0,29 100-55 0 0,-1-15 285 0 0,14 88-1514 0 0,-47-161-2503 0 0,-5-15-6851 0 0,1-25 6662 0 0</inkml:trace>
  <inkml:trace contextRef="#ctx0" brushRef="#br0" timeOffset="282.367">1 182 1528 0 0,'0'0'2033'0'0,"0"0"-786"0"0,0 0-242 0 0,0 0 86 0 0,0 0 103 0 0,0 0-33 0 0,0 0-126 0 0,0 0-164 0 0,0 0-157 0 0,0 0-93 0 0,0 0-85 0 0,0 0-88 0 0,0 0-90 0 0,25-30-93 0 0,80-90-58 0 0,-105 118-200 0 0,1 0 0 0 0,0 1 0 0 0,-1-1 0 0 0,1 0 1 0 0,0 1-1 0 0,0-1 0 0 0,0 1 0 0 0,0-1 0 0 0,0 1 0 0 0,0-1 1 0 0,1 1-1 0 0,-1 0 0 0 0,0-1 0 0 0,1 1 0 0 0,-1 0 0 0 0,1 0 1 0 0,-1 0-1 0 0,1 0 0 0 0,0 0 0 0 0,-1 1 0 0 0,1-1 0 0 0,0 0 1 0 0,-1 1-1 0 0,1-1 0 0 0,0 1 0 0 0,0 0 0 0 0,0-1 0 0 0,0 1 1 0 0,-1 0-1 0 0,1 0 0 0 0,0 0 0 0 0,0 1 0 0 0,0-1 0 0 0,1 1-7 0 0,2 1 37 0 0,0 0-6 0 0,-1 1 0 0 0,1-1 0 0 0,0 1 0 0 0,0 1 0 0 0,-1-1 0 0 0,0 1 1 0 0,0-1-1 0 0,0 1 0 0 0,0 0 0 0 0,0 1 0 0 0,-1-1 0 0 0,0 1 0 0 0,0-1 0 0 0,0 1 0 0 0,-1 0 1 0 0,1 0-1 0 0,-1 0 0 0 0,0 0 0 0 0,-1 1 0 0 0,1-1 0 0 0,-1 1 0 0 0,0 1-31 0 0,5 123 645 0 0,-7-123-640 0 0,-1-1 0 0 0,-1 0 0 0 0,1 0 0 0 0,-1 0 0 0 0,0 0 0 0 0,0 0 0 0 0,-1 0 0 0 0,1-1 0 0 0,-1 1 0 0 0,-1-1 0 0 0,1 0 0 0 0,-1-1 0 0 0,0 1 0 0 0,0-1 0 0 0,0 0 0 0 0,0 0 0 0 0,-1 0 0 0 0,-1 0-5 0 0,-40 16-3044 0 0,37-17 888 0 0,-6 1-5672 0 0,12-4 4843 0 0</inkml:trace>
  <inkml:trace contextRef="#ctx0" brushRef="#br0" timeOffset="716.111">481 348 11058 0 0,'0'0'1494'0'0,"0"0"-419"0"0,0 0-182 0 0,0 0 26 0 0,0 0-32 0 0,0 0-145 0 0,0 0-152 0 0,0 0-145 0 0,0 0-124 0 0,0 0-77 0 0,0 0-57 0 0,0 0-66 0 0,14-9-33 0 0,40-25-29 0 0,-15 25-65 0 0,-37 36-122 0 0,-39 55 60 0 0,16-46 23 0 0,20-34 39 0 0,-4 5-5 0 0,1 0 1 0 0,1 0-1 0 0,-1 1 1 0 0,1-1-1 0 0,1 1 1 0 0,-1 0-1 0 0,1-1 1 0 0,0 1-1 0 0,1 0 1 0 0,0 0-1 0 0,0 1 1 0 0,1-1-1 0 0,0 0 1 0 0,1 3 10 0 0,2-9 4 0 0,0 0 1 0 0,1 0-1 0 0,-1 0 1 0 0,1-1-1 0 0,-1 1 1 0 0,1-1 0 0 0,0 0-1 0 0,-1 0 1 0 0,1 0-1 0 0,0 0 1 0 0,0-1-1 0 0,0 1 1 0 0,0-1 0 0 0,0 0-1 0 0,0-1 1 0 0,0 1-1 0 0,-1 0 1 0 0,1-1-1 0 0,0 0 1 0 0,0 0 0 0 0,0 0-1 0 0,-1-1 1 0 0,1 1-1 0 0,-1-1 1 0 0,1 0-1 0 0,0 0-4 0 0,48-32-923 0 0,-24 6-6806 0 0,-21 20-2460 0 0</inkml:trace>
</inkml:ink>
</file>

<file path=ppt/ink/ink2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1:15.603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595 2107 0 0 0,'0'0'429'0'0,"0"0"561"0"0,0 0 108 0 0,0 0-72 0 0,0 0-93 0 0,0 0-85 0 0,0 0-77 0 0,0 0-57 0 0,-5-1 3385 0 0,10 28-1048 0 0,-5-27-2595 0 0,13-26 2303 0 0,-13 25-2745 0 0,0 1 0 0 0,0 0 0 0 0,0-1 1 0 0,0 1-1 0 0,1-1 0 0 0,-1 1 0 0 0,-1-1 0 0 0,1 1 0 0 0,0 0 0 0 0,0-1 0 0 0,0 1 0 0 0,0-1 0 0 0,0 1 0 0 0,0-1 0 0 0,0 1 0 0 0,0 0 0 0 0,-1-1 0 0 0,1 1 0 0 0,0 0 0 0 0,0-1 0 0 0,-1 1 0 0 0,1-1 0 0 0,0 1 0 0 0,-1 0 0 0 0,1 0 0 0 0,0-1 0 0 0,-1 1 1 0 0,1 0-1 0 0,0 0 0 0 0,-1-1 0 0 0,1 1 0 0 0,0 0 0 0 0,-1 0 0 0 0,1 0 0 0 0,-1-1 0 0 0,1 1 0 0 0,0 0 0 0 0,-1 0 0 0 0,1 0 0 0 0,-1 0 0 0 0,1 0 0 0 0,-1 0 0 0 0,1 0 0 0 0,0 0 0 0 0,-1 0 0 0 0,1 0 0 0 0,-1 0 0 0 0,1 0 0 0 0,-1 1 0 0 0,1-1 1 0 0,0 0-1 0 0,-1 0 0 0 0,1 0 0 0 0,-1 0 0 0 0,1 1 0 0 0,0-1 0 0 0,-1 0 0 0 0,1 1 0 0 0,0-1 0 0 0,-1 0 0 0 0,1 0 0 0 0,0 1 0 0 0,0-1 0 0 0,-1 0 0 0 0,1 1 0 0 0,0-1-14 0 0,-21 41-2840 0 0,27-41-2237 0 0,-4 0 314 0 0,0 0-658 0 0</inkml:trace>
  <inkml:trace contextRef="#ctx0" brushRef="#br0" timeOffset="4215.016">1 1536 0 0 0,'78'82'4202'0'0,"-57"-57"-3711"0"0,-1 1 0 0 0,-1 0 0 0 0,-2 2 0 0 0,0 0 0 0 0,1 7-491 0 0,73 142 1325 0 0,44 58-1049 0 0,-35-108 47 0 0,-3-10 114 0 0,-28-37-156 0 0,-16-24-105 0 0,-13 7 166 0 0,19 10-10 0 0,-28-35-200 0 0,-2-14-105 0 0,-4 9 251 0 0,-23-29-799 0 0,4-3 5675 0 0,-6-1-5171 0 0,24-24-251 0 0,36-30 243 0 0,-9 11-133 0 0,-39 28-67 0 0,0-8 66 0 0,30-20-101 0 0,-41 41 314 0 0,0 0-1 0 0,-1 0 1 0 0,1 0-1 0 0,-1 0 1 0 0,0 0-1 0 0,1 0 1 0 0,-1 0-1 0 0,0 0 1 0 0,0 0 0 0 0,-1 0-1 0 0,1 0 1 0 0,0 0-1 0 0,-1 0 1 0 0,1 0-1 0 0,-1 0 1 0 0,1 0 0 0 0,-1 0-1 0 0,0 0 1 0 0,0 1-1 0 0,0-1 1 0 0,0 0-1 0 0,0 1 1 0 0,0-1-1 0 0,-1 0-53 0 0,-5-10 291 0 0,-29-24 109 0 0,-8-31-137 0 0,-2 5 109 0 0,10-1-2 0 0,-15-14-184 0 0,3 7 82 0 0,-8-7 217 0 0,17 32-177 0 0,3 5-128 0 0,3 7-144 0 0,-9-26 81 0 0,9 26-50 0 0,5-5-67 0 0,-9-16 105 0 0,-28-31 347 0 0,25 44-275 0 0,-20-22-12 0 0,22 16-75 0 0,9 18-31 0 0,-17-12-43 0 0,28 23 5 0 0,18 18-13 0 0,0 0-2 0 0,0 0-8 0 0,0 0 13 0 0,0 0-2 0 0,-2 0-3 0 0,2 0-13 0 0,-6-11-9 0 0,-25-23 80 0 0,29 34-91 0 0,0 1-1 0 0,0-1 1 0 0,0 1 0 0 0,0 0 0 0 0,1 0 0 0 0,-1 0-1 0 0,0 0 1 0 0,0 0 0 0 0,0 0 0 0 0,1 1-1 0 0,-1-1 1 0 0,1 0 0 0 0,-1 1 0 0 0,1-1-1 0 0,-1 1 1 0 0,1 0 0 0 0,0-1 0 0 0,0 1-1 0 0,0 0 1 0 0,0 0 0 0 0,0 0 0 0 0,0 0 0 0 0,0 0-1 0 0,1 0 1 0 0,-1 1 27 0 0,-10 15-3 0 0,-49 47-581 0 0,16-19-6271 0 0,38-32 195 0 0,4-10 1544 0 0</inkml:trace>
  <inkml:trace contextRef="#ctx0" brushRef="#br0" timeOffset="11731.1">150 1584 0 0 0,'0'0'548'0'0,"0"0"82"0"0,0 0 22 0 0,0 0-17 0 0,-10 1 3605 0 0,-8 2-3494 0 0,-25 15 106 0 0,2 7 606 0 0,55 31 1776 0 0,5-1-2593 0 0,-6-29-19 0 0,9 18 443 0 0,19 19-457 0 0,-2-19-185 0 0,22 37 21 0 0,-1-18 39 0 0,-13 3-296 0 0,-16-29-123 0 0,-6-11-67 0 0,11 10 31 0 0,28 23-33 0 0,-30-29-21 0 0,-16-16-2386 0 0,-18-14 1132 0 0,2-6-8433 0 0,0 5 5592 0 0</inkml:trace>
  <inkml:trace contextRef="#ctx0" brushRef="#br1" timeOffset="24369.887">275 1422 0 0 0,'0'0'113'0'0,"0"0"182"0"0,0 0 131 0 0,0 0 140 0 0,0 0 137 0 0,0 0 80 0 0,0 0-7 0 0,0 0-56 0 0,4 1 5604 0 0,14-11-1963 0 0,177-161-248 0 0,-51 56-2939 0 0,64-61-126 0 0,-24 40-692 0 0,-144 110-280 0 0,-38 26-71 0 0,-2 0 9 0 0,0 0 0 0 0,0 0-4 0 0,0 0-1 0 0,0 0 7 0 0,0 0 4 0 0,0 0-9 0 0,0 0-2 0 0,0 0 2 0 0,0 0-13 0 0,0 0 9 0 0,0 0 9 0 0,0 0 5 0 0,0 0-2 0 0,0 0 2 0 0,0 0-2 0 0,0 0 5 0 0,0 0 5 0 0,0 0-3 0 0,0 0-2 0 0,0 0-3 0 0,0 0-6 0 0,0 0 10 0 0,0 0-6 0 0,0 0-2 0 0,0 0 4 0 0,0 0-3 0 0,0 0-2 0 0,0 0-2 0 0,0 0-3 0 0,0 0 2 0 0,0 0-6 0 0,0 0-10 0 0,0 0 5 0 0,0 0-13 0 0,0 0 6 0 0,0 0 15 0 0,0 0 0 0 0,0 0 2 0 0,0 0 17 0 0,0 0 14 0 0,0 0 22 0 0,0 0 32 0 0,0 0 32 0 0,-18-3 277 0 0,-99-31-624 0 0,13 5 310 0 0,77 25 28 0 0,26 4-119 0 0,1 0-34 0 0,0 0-25 0 0,0 0-55 0 0,0 0-64 0 0,0 0-44 0 0,0 0-43 0 0,0 18-434 0 0,40 115 494 0 0,114 186-4357 0 0,-117-281 4885 0 0,-27-64 1309 0 0,24-188 532 0 0,-27 90-1318 0 0,-7 70-5628 0 0,0 30-653 0 0,0 20-5260 0 0</inkml:trace>
  <inkml:trace contextRef="#ctx0" brushRef="#br1" timeOffset="24755.416">1291 306 9442 0 0,'0'0'1060'0'0,"0"0"-553"0"0,0 0-328 0 0,0 0 98 0 0,0 0 282 0 0,0 0 222 0 0,0 0 96 0 0,0 0-75 0 0,0 0-129 0 0,0 0-141 0 0,0 0-148 0 0,0 0-119 0 0,14 34-99 0 0,43 105-74 0 0,-3-32-124 0 0,-44-86-419 0 0,31 74-1201 0 0,-31-23-7341 0 0,-10-62 6059 0 0,0-5 400 0 0</inkml:trace>
  <inkml:trace contextRef="#ctx0" brushRef="#br1" timeOffset="25074.099">1146 410 160 0 0,'0'0'1355'0'0,"0"0"-432"0"0,0 0-70 0 0,0 0 93 0 0,0 0 59 0 0,2-34-36 0 0,11-102-117 0 0,8 55 476 0 0,-16 70-1181 0 0,2-1-1 0 0,-1 1 1 0 0,2 0 0 0 0,-1 1-1 0 0,1 0 1 0 0,1 0-1 0 0,0 1 1 0 0,0 0 0 0 0,1 1-1 0 0,0 0 1 0 0,1 0-1 0 0,0 1 1 0 0,0 0 0 0 0,0 1-1 0 0,7-2-146 0 0,-14 6 53 0 0,0-1 0 0 0,1 2 0 0 0,-1-1 0 0 0,1 1 0 0 0,-1-1 0 0 0,1 1-1 0 0,0 0 1 0 0,-1 1 0 0 0,1-1 0 0 0,0 1 0 0 0,0 0 0 0 0,0 0 0 0 0,-1 1 0 0 0,1-1-1 0 0,0 1 1 0 0,-1 0 0 0 0,1 0 0 0 0,0 1 0 0 0,-1 0 0 0 0,1-1 0 0 0,-1 1 0 0 0,0 1-1 0 0,0-1 1 0 0,0 1 0 0 0,0-1 0 0 0,0 1 0 0 0,0 0 0 0 0,-1 1 0 0 0,1-1 0 0 0,-1 0-1 0 0,0 1 1 0 0,0 0 0 0 0,0 0 0 0 0,-1 0 0 0 0,1 0 0 0 0,-1 0 0 0 0,0 1 0 0 0,0-1 0 0 0,-1 1-1 0 0,1-1-52 0 0,2 12 82 0 0,0-1 0 0 0,-2 1 0 0 0,1-1 0 0 0,-2 1 0 0 0,0 0 0 0 0,-1 0 0 0 0,-1 0 0 0 0,0 0-1 0 0,-1-1 1 0 0,-1 1 0 0 0,0-1 0 0 0,-1 1 0 0 0,-1-1 0 0 0,0 0 0 0 0,-1 0 0 0 0,-1-1 0 0 0,0 0 0 0 0,-1 0-1 0 0,0-1 1 0 0,-1 0 0 0 0,-1 0 0 0 0,-6 5-82 0 0,-39 22-1738 0 0,9-31-6578 0 0,41-9 3863 0 0</inkml:trace>
  <inkml:trace contextRef="#ctx0" brushRef="#br1" timeOffset="44918.895">925 2913 0 0 0,'-47'-7'0'0'0,"37"3"0"0"0,10 0 0 0 0,-1 1 0 0 0,-2-26 8511 0 0,3 25-6432 0 0,0 4-1213 0 0,0 0-61 0 0,0 0-33 0 0,0 0-7 0 0,0 0-4 0 0,0 0-62 0 0,0 0-102 0 0,0 0-118 0 0,-25 33 1186 0 0,-94 129-831 0 0,91-127-599 0 0,-3-1-1 0 0,-1-2 0 0 0,-1-1 0 0 0,-1-2 0 0 0,-14 8-234 0 0,9 0 288 0 0,6 0-146 0 0,2 10 517 0 0,-13 9-481 0 0,9-8 62 0 0,8-44 3054 0 0,26-4-3288 0 0,-19-8 798 0 0,-15-32-193 0 0,-43-74-258 0 0,48 88-266 0 0,30 19-1910 0 0,179 50 1549 0 0,22 25-88 0 0,-197-66 328 0 0,7 3-64 0 0,-1 0 1 0 0,0 1-1 0 0,-1 0 0 0 0,1 1 0 0 0,-1 0 0 0 0,-1 0 0 0 0,1 1 0 0 0,-1 0 0 0 0,3 4 98 0 0,-10-11 0 0 0,-1 0 0 0 0,1 0 0 0 0,-1 0 0 0 0,0 0 0 0 0,1 0 1 0 0,-1 0-1 0 0,0 0 0 0 0,0 0 0 0 0,0 0 0 0 0,0 0 0 0 0,0 0 1 0 0,0 0-1 0 0,0 0 0 0 0,0 0 0 0 0,0 0 0 0 0,0 0 0 0 0,0 0 1 0 0,-1 0-1 0 0,1 0 0 0 0,0-1 0 0 0,-1 1 0 0 0,1 0 0 0 0,-1 0 0 0 0,1 0 1 0 0,-1 0-1 0 0,1 0 0 0 0,-1-1 0 0 0,0 1 0 0 0,1 0 0 0 0,-1 0 1 0 0,0-1-1 0 0,0 1 0 0 0,1-1 0 0 0,-1 1 0 0 0,0-1 0 0 0,0 1 1 0 0,0-1-1 0 0,0 1 0 0 0,0-1 0 0 0,0 0 0 0 0,1 1 0 0 0,-1-1 1 0 0,0 0-1 0 0,0 0 0 0 0,-51 16 159 0 0,46-15-173 0 0,-22 5-134 0 0,0-2 1 0 0,0-2 0 0 0,-1 0 0 0 0,1-2-1 0 0,-1-1 1 0 0,1-1 0 0 0,0-1-1 0 0,0-2 1 0 0,-5-2 147 0 0,32 7-972 0 0,-7-3 872 0 0,6 3-4267 0 0,1 0-4872 0 0,1 0 1799 0 0</inkml:trace>
</inkml:ink>
</file>

<file path=ppt/ink/ink2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52:37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550 413 6097 0 0,'0'0'1715'0'0,"0"0"-376"0"0,0 0-206 0 0,0 0 48 0 0,0 0 86 0 0,0 0 32 0 0,0 0-109 0 0,0 0-218 0 0,0 0-237 0 0,0 0-170 0 0,0 0-91 0 0,1 11-32 0 0,3 77-205 0 0,-3 0-1 0 0,-4 0 0 0 0,-4 0 0 0 0,-4-1 0 0 0,-4 0 1 0 0,-3-1-1 0 0,-21 56-236 0 0,21-67-2502 0 0,17-59-2114 0 0,0 0-3912 0 0,1-15 4111 0 0</inkml:trace>
  <inkml:trace contextRef="#ctx0" brushRef="#br0" timeOffset="467.307">832 472 4265 0 0,'0'0'2291'0'0,"0"0"-1720"0"0,0 0-516 0 0,0 0 201 0 0,0 0 321 0 0,0 0 217 0 0,0 0 50 0 0,37-15-64 0 0,117-45-100 0 0,-2 21 776 0 0,-111 32-1121 0 0,-12 0-139 0 0,0 2 0 0 0,1 1 0 0 0,-1 1 0 0 0,1 2 0 0 0,0 1 0 0 0,6 2-196 0 0,-35-2 46 0 0,1 0-1 0 0,-1 0 1 0 0,0 1-1 0 0,0-1 1 0 0,1 1-1 0 0,-1-1 1 0 0,0 1-1 0 0,1-1 1 0 0,-1 1-1 0 0,0 0 1 0 0,0-1-1 0 0,0 1 1 0 0,0 0-1 0 0,0 0 1 0 0,0 0-1 0 0,0 0 1 0 0,0 0-1 0 0,0 0 1 0 0,0 0-1 0 0,-1 0 1 0 0,1 0-1 0 0,0 0 0 0 0,-1 0 1 0 0,1 1-1 0 0,0-1 1 0 0,-1 0-1 0 0,0 1 1 0 0,1-1-1 0 0,-1 0 1 0 0,0 1-1 0 0,0-1 1 0 0,0 0-1 0 0,1 1 1 0 0,-1-1-1 0 0,-1 0 1 0 0,1 1-1 0 0,0-1 1 0 0,0 0-1 0 0,0 1 1 0 0,-1-1-1 0 0,1 0 1 0 0,-1 1-46 0 0,-22 54 1986 0 0,-16 15-1497 0 0,4 2-1 0 0,3 0 0 0 0,3 3 1 0 0,-12 53-489 0 0,-3 48 143 0 0,37-112 593 0 0,7-37-5003 0 0,0-13-1883 0 0,-1-20 1123 0 0,1 3 3802 0 0,0 1-2916 0 0</inkml:trace>
  <inkml:trace contextRef="#ctx0" brushRef="#br0" timeOffset="722.069">887 767 3705 0 0,'0'0'3307'0'0,"0"0"-2249"0"0,0 0-578 0 0,0 0 285 0 0,0 0 354 0 0,0 0 179 0 0,0 0-43 0 0,0 0-103 0 0,37-2-136 0 0,115-6-144 0 0,7-9 791 0 0,18-8-756 0 0,-88 12-3183 0 0,-1 1-7356 0 0,-76 11 2943 0 0</inkml:trace>
  <inkml:trace contextRef="#ctx0" brushRef="#br0" timeOffset="968.07">1690 958 6617 0 0,'0'0'6498'0'0,"0"0"-5786"0"0,0 0 16 0 0,0 0 144 0 0,0 0 137 0 0,0 0-97 0 0,0 0-232 0 0,0 0-208 0 0,0 0-248 0 0,0 0-192 0 0,0 0-160 0 0,0 0-208 0 0,0 0-280 0 0,-17 136-392 0 0,21-132-705 0 0,1 0-975 0 0,1-4-1641 0 0,-3 0-3609 0 0</inkml:trace>
  <inkml:trace contextRef="#ctx0" brushRef="#br0" timeOffset="1317.219">2069 340 11771 0 0,'0'0'829'0'0,"0"0"-214"0"0,0 0-66 0 0,0 0 165 0 0,0 0 214 0 0,0 0 72 0 0,0 0-80 0 0,0 0-202 0 0,0 0-229 0 0,0 0-179 0 0,0 0-110 0 0,0 0-58 0 0,0 0-15 0 0,-4 7 16 0 0,-42 59 338 0 0,40-60-486 0 0,0 0-1 0 0,1 0 0 0 0,-1 1 1 0 0,1 0-1 0 0,0 0 0 0 0,1 0 1 0 0,0 0-1 0 0,0 1 0 0 0,0 0 1 0 0,1-1-1 0 0,0 1 0 0 0,1 0 1 0 0,0 1-1 0 0,0-1 0 0 0,0 0 1 0 0,1 8 5 0 0,3-11-24 0 0,1 0 0 0 0,0 0 0 0 0,0-1 0 0 0,0 1 0 0 0,0-1 0 0 0,1 0-1 0 0,0 1 1 0 0,0-2 0 0 0,0 1 0 0 0,0 0 0 0 0,1-1 0 0 0,-1 0 0 0 0,1 0 0 0 0,0 0 0 0 0,0-1 0 0 0,0 1 0 0 0,0-1 0 0 0,1 0 0 0 0,-1-1 0 0 0,0 1 0 0 0,4-1 24 0 0,-7 0 0 0 0,151 68 2 0 0,-148-65 39 0 0,0-1 1 0 0,0 1-1 0 0,0 0 0 0 0,-1 0 1 0 0,1 1-1 0 0,-1-1 0 0 0,0 1 1 0 0,-1 0-1 0 0,1 0 1 0 0,-1 0-1 0 0,0 1 0 0 0,0-1 1 0 0,-1 1-1 0 0,1-1 0 0 0,-1 1 1 0 0,0 0-1 0 0,-1 0 1 0 0,0 0-1 0 0,0 0 0 0 0,0 0 1 0 0,0 0-1 0 0,-1 0 0 0 0,0 1 1 0 0,-1-1-1 0 0,1 0 1 0 0,-1 0-1 0 0,0 0 0 0 0,0 0 1 0 0,-1 0-1 0 0,0 0 1 0 0,0 0-1 0 0,-1-1 0 0 0,1 1 1 0 0,-1-1-1 0 0,0 1 0 0 0,-1-1 1 0 0,-1 2-42 0 0,-1 2-144 0 0,0 0 1 0 0,-1 0-1 0 0,0 0 1 0 0,0-1-1 0 0,-1 0 1 0 0,0-1-1 0 0,-1 0 1 0 0,1 0 0 0 0,-1 0-1 0 0,-1-1 1 0 0,1-1-1 0 0,-6 3 144 0 0,-15 4-2704 0 0,10-3-4625 0 0,12-8-1790 0 0</inkml:trace>
  <inkml:trace contextRef="#ctx0" brushRef="#br0" timeOffset="1554.25">1958 391 10882 0 0,'0'0'703'0'0,"0"0"-235"0"0,0 0-48 0 0,0 0 144 0 0,0 0 146 0 0,0 0 51 0 0,0 0-30 0 0,0 0-73 0 0,0 0-111 0 0,33-5-133 0 0,101-18-111 0 0,38 1 321 0 0,-49 6-5206 0 0,-90 6-3108 0 0,-25 9 2177 0 0</inkml:trace>
  <inkml:trace contextRef="#ctx0" brushRef="#br0" timeOffset="1836.547">2601 251 9482 0 0,'0'0'875'0'0,"0"0"-275"0"0,0 0-19 0 0,0 0 190 0 0,0 0 140 0 0,0 0-23 0 0,0 0-134 0 0,0 0-207 0 0,0 0-199 0 0,0 0-139 0 0,0 0-84 0 0,-5 32-49 0 0,-13 100-26 0 0,13-13-10 0 0,6-115-55 0 0,-1-1 1 0 0,1 1-1 0 0,-1-1 0 0 0,1 1 1 0 0,0-1-1 0 0,0 1 0 0 0,1-1 1 0 0,-1 0-1 0 0,1 1 1 0 0,0-1-1 0 0,0 0 0 0 0,0 0 1 0 0,0 0-1 0 0,0-1 0 0 0,0 1 1 0 0,1 0-1 0 0,0-1 0 0 0,-1 0 1 0 0,1 1-1 0 0,0-1 1 0 0,0 0-1 0 0,0 0 0 0 0,0-1 1 0 0,1 1-1 0 0,-1-1 0 0 0,0 0 1 0 0,1 1-1 0 0,-1-1 1 0 0,1-1-1 0 0,-1 1 0 0 0,1 0 1 0 0,-1-1-1 0 0,1 0 0 0 0,2 0 15 0 0,4 0-280 0 0,0 0 0 0 0,0-1 0 0 0,0 0 0 0 0,0-1 0 0 0,0 0 0 0 0,-1-1 0 0 0,1 0 0 0 0,0 0 0 0 0,-1-1 0 0 0,0 0 0 0 0,0-1 0 0 0,0 0 0 0 0,-1 0 0 0 0,1-1-1 0 0,1-1 281 0 0,42-44-9638 0 0,-45 43 7718 0 0</inkml:trace>
  <inkml:trace contextRef="#ctx0" brushRef="#br0" timeOffset="2069.392">2932 214 3945 0 0,'0'0'3031'0'0,"0"0"-1056"0"0,0 0-389 0 0,0 0-152 0 0,0 0-157 0 0,0 0-206 0 0,0 0-243 0 0,0 0-196 0 0,0 0-132 0 0,0 0-34 0 0,0 0 13 0 0,0 0-14 0 0,-11 27-21 0 0,-34 84-32 0 0,16 23 663 0 0,26-96-855 0 0,-14 366-434 0 0,13-371-621 0 0,-6 52-2057 0 0,-7-34-7850 0 0,13-46 5585 0 0</inkml:trace>
  <inkml:trace contextRef="#ctx0" brushRef="#br0" timeOffset="3642.811">3260 1 7546 0 0,'0'0'773'0'0,"0"0"-130"0"0,0 0 33 0 0,0 0 172 0 0,0 0 116 0 0,0 0 3 0 0,0 0-89 0 0,0 0-111 0 0,0 0-77 0 0,0 0-31 0 0,0 0-45 0 0,0 0-59 0 0,0 0-53 0 0,6 34-47 0 0,22 107-25 0 0,57 163 1187 0 0,-61-199-1452 0 0,-5 1 0 0 0,-5 0-1 0 0,-4 1 1 0 0,-5 6-165 0 0,-4-90-40 0 0,0-18 74 0 0,0 0-1 0 0,0 0 1 0 0,0 1 0 0 0,0-1-1 0 0,-1 0 1 0 0,0 0 0 0 0,0 1 0 0 0,0-1-1 0 0,-1 0 1 0 0,1 0 0 0 0,-1 0-1 0 0,-1 0 1 0 0,1 0 0 0 0,-1 0-1 0 0,0 0 1 0 0,0 0 0 0 0,0 0-1 0 0,-1 0 1 0 0,1-1 0 0 0,-1 0 0 0 0,0 1-1 0 0,-1-1 1 0 0,1 0 0 0 0,-1 0-1 0 0,1-1 1 0 0,-1 1 0 0 0,0-1-1 0 0,-1 0 1 0 0,1 0 0 0 0,0 0-1 0 0,-1-1 1 0 0,0 1 0 0 0,0-1 0 0 0,-4 1-34 0 0,-40 8-12 0 0,0-3 0 0 0,0-1 1 0 0,0-3-1 0 0,-18-2 12 0 0,-112 7-1319 0 0,1 8 1 0 0,-169 39 1318 0 0,237-37-256 0 0,-547 101-593 0 0,-344 32 1280 0 0,853-130-289 0 0,33-3 728 0 0,-1-6-1 0 0,-66-2-869 0 0,124-7 938 0 0,58-4-866 0 0,0 0-15 0 0,0 0-10 0 0,0 0-15 0 0,0 0-15 0 0,0 0-10 0 0,0 0-9 0 0,0 0 16 0 0,0 0 15 0 0,0 0 29 0 0,0 0 4 0 0,0 0-2 0 0,0 0 11 0 0,0 0 10 0 0,0 0 14 0 0,0 0 9 0 0,0 0 7 0 0,0 0 2 0 0,0 0 7 0 0,0 0 1 0 0,0 0-14 0 0,0 0 14 0 0,0 0-2 0 0,0 0-7 0 0,0 0 19 0 0,0 0 8 0 0,0 0 13 0 0,0 0 13 0 0,11-159 755 0 0,-28-337-617 0 0,5 292-695 0 0,12-132 392 0 0,-1 325-17 0 0,1-1 1 0 0,0 1-1 0 0,1 0 1 0 0,0-1-1 0 0,1 1 1 0 0,1 0-1 0 0,-1-1 0 0 0,2 1 1 0 0,-1 1-1 0 0,2-1 1 0 0,-1 1-1 0 0,1-1 1 0 0,1 1-1 0 0,0 0 1 0 0,2-1 16 0 0,-3 7-76 0 0,0-1 1 0 0,0 1 0 0 0,1 0-1 0 0,0 0 1 0 0,0 0 0 0 0,0 1-1 0 0,0 0 1 0 0,1 0 0 0 0,-1 0-1 0 0,1 1 1 0 0,-1 0 0 0 0,6-1 75 0 0,179-6-347 0 0,-123 11 311 0 0,107-10 19 0 0,-1-8-1 0 0,112-27 18 0 0,-102 14-3 0 0,108-3-39 0 0,2 12-1 0 0,101 13 43 0 0,207 14-83 0 0,-222-7-45 0 0,-130-26 150 0 0,-214 11-410 0 0,-32 9-4133 0 0,-3-1-4573 0 0,-1 6 988 0 0</inkml:trace>
</inkml:ink>
</file>

<file path=ppt/ink/ink2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52:57.0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4382 0 0 0,'0'0'440'0'0,"35"-4"483"0"0,113-11 121 0 0,-22 8 1947 0 0,93-4 1364 0 0,933-41 1193 0 0,180 11-2840 0 0,-377 23-1221 0 0,-563 26-1171 0 0,-306-13-46 0 0,-1-4-1 0 0,0-3 0 0 0,66-20-269 0 0,1 1 98 0 0,248-42-312 0 0,-316 66-2021 0 0,-72 16-1286 0 0,-7 3-4702 0 0,-5-8 1698 0 0</inkml:trace>
  <inkml:trace contextRef="#ctx0" brushRef="#br0" timeOffset="509.892">680 4389 10866 0 0,'0'0'587'0'0,"0"0"-93"0"0,0 0-22 0 0,0 0 161 0 0,0 0 201 0 0,0 0 50 0 0,0 0-33 0 0,0 0-165 0 0,-32 11-220 0 0,-102 36-189 0 0,43 2-99 0 0,46-18-560 0 0,1 2 1 0 0,2 1-1 0 0,-30 33 382 0 0,67-62-409 0 0,0 1 0 0 0,0-1 0 0 0,0 1 0 0 0,1 0-1 0 0,0 0 1 0 0,0 0 0 0 0,1 0 0 0 0,0 1 0 0 0,0-1-1 0 0,0 1 1 0 0,1 0 0 0 0,-2 4 409 0 0,5-10-196 0 0,-1 0 0 0 0,0 0-1 0 0,1 0 1 0 0,-1 0 0 0 0,0 0 0 0 0,1 0 0 0 0,-1 0-1 0 0,1 0 1 0 0,-1-1 0 0 0,1 1 0 0 0,0 0 0 0 0,-1 0-1 0 0,1-1 1 0 0,0 1 0 0 0,-1 0 0 0 0,1-1 0 0 0,0 1-1 0 0,0 0 1 0 0,0-1 0 0 0,0 0 0 0 0,0 1 0 0 0,-1-1 0 0 0,1 1-1 0 0,0-1 1 0 0,0 0 0 0 0,0 0 0 0 0,0 1 0 0 0,0-1-1 0 0,0 0 1 0 0,0 0 0 0 0,0 0 0 0 0,0 0 0 0 0,0 0-1 0 0,0 0 1 0 0,0-1 0 0 0,1 1 196 0 0,5 1-1624 0 0,1-1-862 0 0</inkml:trace>
  <inkml:trace contextRef="#ctx0" brushRef="#br0" timeOffset="765.218">1987 4315 6193 0 0,'0'0'720'0'0,"0"0"-126"0"0,0 0 305 0 0,0 0 484 0 0,0 0 293 0 0,0 0-10 0 0,0 0-310 0 0,0 0-437 0 0,0 0-294 0 0,-36 24-178 0 0,-119 74-123 0 0,-33 5 234 0 0,-85 51-817 0 0,238-121-886 0 0,33-4-2730 0 0,31-21-3598 0 0,-21-8 2865 0 0</inkml:trace>
  <inkml:trace contextRef="#ctx0" brushRef="#br0" timeOffset="1005.576">2821 4334 8210 0 0,'0'0'1357'0'0,"0"0"-456"0"0,0 0-229 0 0,0 0-15 0 0,0 0 61 0 0,0 0 63 0 0,0 0-35 0 0,0 0-73 0 0,-36 21-138 0 0,-118 69-178 0 0,-68 41 105 0 0,185-110-524 0 0,3-3-411 0 0,1 1-1 0 0,1 1 0 0 0,1 2 0 0 0,-19 18 474 0 0,50-40-45 0 0,-20 23-2411 0 0,14-6-5087 0 0,6-16 3475 0 0</inkml:trace>
  <inkml:trace contextRef="#ctx0" brushRef="#br0" timeOffset="1209.756">3778 4275 12451 0 0,'0'0'249'0'0,"0"0"-104"0"0,0 0 73 0 0,0 0 153 0 0,0 0 118 0 0,0 0 18 0 0,-37 28-44 0 0,-120 90-121 0 0,-63 47-138 0 0,187-142-412 0 0,-16 11-518 0 0,22-8-2535 0 0,23-19 266 0 0,3 0-3824 0 0,1-7 5389 0 0</inkml:trace>
  <inkml:trace contextRef="#ctx0" brushRef="#br0" timeOffset="1441.474">4673 4186 6649 0 0,'0'0'1186'0'0,"0"0"-315"0"0,0 0-47 0 0,0 0 172 0 0,0 0 218 0 0,0 0 67 0 0,0 0-79 0 0,0 0-199 0 0,0 0-239 0 0,-36 26-217 0 0,-114 78-164 0 0,0-8 129 0 0,-21 13-1015 0 0,172-109 416 0 0,-1 0 0 0 0,1 0 0 0 0,0 0 0 0 0,0 0 0 0 0,-1 0 0 0 0,1 0 0 0 0,0 0 0 0 0,-1 0 0 0 0,1 0 0 0 0,0 0 0 0 0,-1 1 0 0 0,1-1 0 0 0,0 0 0 0 0,-1 0 0 0 0,1 1 0 0 0,0-1 0 0 0,-1 0 0 0 0,1 1 0 0 0,-1-1 0 0 0,1 0 0 0 0,-1 1 0 0 0,1-1 0 0 0,0 1 0 0 0,-1-1 0 0 0,0 1 0 0 0,1 0 1 0 0,-1-1-1 0 0,1 1 0 0 0,-1-1 0 0 0,0 1 0 0 0,1 0 0 0 0,-1-1 0 0 0,0 1 0 0 0,0-1 0 0 0,1 1 0 0 0,-1 0 0 0 0,0 0 0 0 0,0-1 0 0 0,0 1 0 0 0,0 0 0 0 0,0-1 0 0 0,0 1 0 0 0,0 0 0 0 0,0-1 0 0 0,0 1 0 0 0,0 0 0 0 0,-1-1 0 0 0,1 1 0 0 0,0 0 0 0 0,0-1 0 0 0,-1 1 0 0 0,1 0 0 0 0,0-1 0 0 0,-1 1 0 0 0,1-1 0 0 0,-1 1 0 0 0,1 0 0 0 0,0-1 0 0 0,-1 1 0 0 0,1-1 0 0 0,-1 0 0 0 0,0 1 0 0 0,1-1 0 0 0,-1 1 87 0 0,56-8-6124 0 0,-37 3 886 0 0</inkml:trace>
  <inkml:trace contextRef="#ctx0" brushRef="#br0" timeOffset="1692.81">5428 4087 8354 0 0,'0'0'1448'0'0,"0"0"-384"0"0,0 0-215 0 0,0 0-5 0 0,0 0 144 0 0,0 0 145 0 0,-33 24-34 0 0,-105 78-142 0 0,-148 124 862 0 0,223-176-1916 0 0,-26 21-299 0 0,39-19-4671 0 0,42-39-4527 0 0</inkml:trace>
  <inkml:trace contextRef="#ctx0" brushRef="#br0" timeOffset="-2457.001">2755 1852 0 0 0,'0'0'676'0'0,"0"0"98"0"0,0 0 104 0 0,0 0 99 0 0,0 0 88 0 0,-2-1 13787 0 0,0 2-16109 0 0,-31 43 1608 0 0,33-43-333 0 0,0-1 1 0 0,1 1-1 0 0,-1-1 1 0 0,0 0-1 0 0,0 1 1 0 0,0-1-1 0 0,0 0 1 0 0,1 1-1 0 0,-1-1 1 0 0,0 1-1 0 0,0-1 0 0 0,1 0 1 0 0,-1 1-1 0 0,0-1 1 0 0,1 0-1 0 0,-1 0 1 0 0,0 1-1 0 0,1-1 1 0 0,-1 0-1 0 0,0 0 1 0 0,1 0-1 0 0,-1 1 1 0 0,0-1-1 0 0,1 0 0 0 0,-1 0 1 0 0,1 0-1 0 0,-1 0 1 0 0,1 0-1 0 0,-1 0 1 0 0,0 0-1 0 0,1 0 1 0 0,-1 0-1 0 0,1 0 1 0 0,-1 0-1 0 0,0 0 1 0 0,1 0-1 0 0,-1 0 0 0 0,1 0 1 0 0,-1 0-1 0 0,1 0 1 0 0,-1 0-1 0 0,0-1 1 0 0,1 1-1 0 0,-1 0 1 0 0,0 0-1 0 0,1-1 1 0 0,-1 1-1 0 0,0 0 1 0 0,1 0-1 0 0,-1-1 0 0 0,0 1 1 0 0,1 0-1 0 0,-1-1 1 0 0,0 1-1 0 0,0 0 1 0 0,0-1-1 0 0,1 1 1 0 0,-1-1-1 0 0,0 1 1 0 0,0 0-1 0 0,0-1 1 0 0,0 1-1 0 0,0-1 1 0 0,1 1-20 0 0,9-18 911 0 0,-9 4 488 0 0,-1 13-1186 0 0,-16 1 5 0 0,14 3-877 0 0,2-2-2715 0 0,0-1-3471 0 0,0 0 6466 0 0,0 0-10593 0 0</inkml:trace>
  <inkml:trace contextRef="#ctx0" brushRef="#br0" timeOffset="-1592.369">2099 1499 4465 0 0,'0'0'1207'0'0,"0"0"-15"0"0,0 0 110 0 0,0 0 145 0 0,0 0 45 0 0,0 0-132 0 0,0 0-222 0 0,0 0-201 0 0,0 0-174 0 0,0 0-131 0 0,0 0-115 0 0,0 0-99 0 0,0 0-72 0 0,-20 6-24 0 0,-67 20 25 0 0,80-24-264 0 0,1 0 0 0 0,-1 0 0 0 0,1 1 0 0 0,0 0-1 0 0,0 0 1 0 0,0 0 0 0 0,1 1 0 0 0,-1 0 0 0 0,1 0 0 0 0,0 0-1 0 0,0 1 1 0 0,0 0 0 0 0,-1 2-83 0 0,-10 9 191 0 0,-2 3-138 0 0,0 0 0 0 0,0 1-1 0 0,2 1 1 0 0,1 1-1 0 0,0 0 1 0 0,2 1-1 0 0,1 0 1 0 0,0 1 0 0 0,2 0-1 0 0,1 1 1 0 0,1 0-1 0 0,0 3-52 0 0,5-17 10 0 0,1 0-1 0 0,0 1 1 0 0,1-1 0 0 0,0 0-1 0 0,1 1 1 0 0,0-1 0 0 0,1 0-1 0 0,0 1 1 0 0,0-1-1 0 0,2 0 1 0 0,-1 0 0 0 0,1 0-1 0 0,1 0 1 0 0,0 0-1 0 0,1-1 1 0 0,0 0 0 0 0,0 0-1 0 0,1 0 1 0 0,5 6-10 0 0,-3-6 33 0 0,1-1 0 0 0,0 0 0 0 0,0-1 0 0 0,1 1 0 0 0,0-2 1 0 0,0 0-1 0 0,1 0 0 0 0,-1-1 0 0 0,2 0 0 0 0,-1 0 0 0 0,1-2 0 0 0,0 1 0 0 0,0-2 0 0 0,0 1 1 0 0,0-2-1 0 0,1 0 0 0 0,9 1-33 0 0,-14-1 84 0 0,1 0-1 0 0,-1-1 1 0 0,0 0 0 0 0,1 0 0 0 0,-1-1 0 0 0,1 0 0 0 0,-1 0-1 0 0,0-1 1 0 0,1 0 0 0 0,-1-1 0 0 0,0 0 0 0 0,0 0 0 0 0,0-1-1 0 0,0 0 1 0 0,0 0 0 0 0,-1-1 0 0 0,1 1 0 0 0,-1-2 0 0 0,0 1-1 0 0,0-1 1 0 0,0 0 0 0 0,1-3-84 0 0,-5 1 36 0 0,-1 1 1 0 0,0-1-1 0 0,0 0 0 0 0,-1 0 0 0 0,0 0 0 0 0,0 0 1 0 0,0 0-1 0 0,-1 0 0 0 0,0 0 0 0 0,-1 0 0 0 0,1 0 1 0 0,-1 0-1 0 0,-2-6-36 0 0,0 6-232 0 0,0 1 0 0 0,0-1 0 0 0,0 0 0 0 0,-1 1 0 0 0,0 0 0 0 0,-1 0 0 0 0,1 0 0 0 0,-1 0 0 0 0,0 1 0 0 0,0 0 0 0 0,-1 0 0 0 0,0 0 0 0 0,0 1 0 0 0,0 0 0 0 0,0 0 0 0 0,0 0 0 0 0,-2 0 232 0 0,-1-2-562 0 0,-2-1 136 0 0,12 7 396 0 0,0 0 1 0 0,0 0 0 0 0,0-1 0 0 0,-1 1-1 0 0,1 0 1 0 0,0-1 0 0 0,0 1 0 0 0,0-1-1 0 0,-1 1 1 0 0,1-1 0 0 0,0 1-1 0 0,-1-1 1 0 0,1 0 0 0 0,0 1 0 0 0,-1-1-1 0 0,1 0 1 0 0,-1 1 0 0 0,1-1-1 0 0,-1 0 1 0 0,1 0 0 0 0,-1 0 0 0 0,0 1-1 0 0,1-1 1 0 0,-1 0 0 0 0,0 0 0 0 0,0 0-1 0 0,1 0 1 0 0,-1 0 0 0 0,0 0-1 0 0,0 1 1 0 0,0-1 0 0 0,0 0 0 0 0,0 0-1 0 0,0 0 1 0 0,-1 0 0 0 0,1 0 0 0 0,0 0-1 0 0,0 0 1 0 0,-1 1 0 0 0,1-1-1 0 0,0 0 1 0 0,-1 0 0 0 0,1 0 0 0 0,-1 1-1 0 0,1-1 1 0 0,-1 0 0 0 0,1 0 0 0 0,-1 1-1 0 0,0-1 1 0 0,1 0 0 0 0,-1 1-1 0 0,0-1 1 0 0,1 1 0 0 0,-1-1 0 0 0,0 1-1 0 0,0-1 1 0 0,0 1 0 0 0,1 0 0 0 0,-1-1-1 0 0,0 1 1 0 0,0 0 0 0 0,0 0-1 0 0,0 0 1 0 0,0-1 0 0 0,0 1 0 0 0,0 0-1 0 0,1 0 1 0 0,-2 0 29 0 0,180-54 2352 0 0,-54 41-3808 0 0,-101 17-6636 0 0,-15-4-634 0 0</inkml:trace>
  <inkml:trace contextRef="#ctx0" brushRef="#br0" timeOffset="3313.172">2712 1852 0 0 0,'0'0'524'0'0,"0"0"260"0"0,0 0 23 0 0,0 0-1 0 0,0 0 11 0 0,3 0 54 0 0,7-3 84 0 0,-8 2 58 0 0,-2 1-2 0 0,0 0-75 0 0,0 0-129 0 0,0 0-161 0 0,-8 16 2549 0 0,-2 27-726 0 0,10-43-2305 0 0,24 4 2886 0 0,-22-4-2942 0 0,-1 0 0 0 0,1 1 0 0 0,-1-1 0 0 0,1 0 0 0 0,-1 0 0 0 0,1-1 1 0 0,0 1-1 0 0,-1 0 0 0 0,1 0 0 0 0,-1-1 0 0 0,1 1 0 0 0,-1-1 0 0 0,1 0 0 0 0,-1 1 1 0 0,1-1-1 0 0,-1 0 0 0 0,0 0 0 0 0,1 0 0 0 0,-1 0 0 0 0,0 0 0 0 0,0 0 0 0 0,0 0 1 0 0,0 0-1 0 0,0 0 0 0 0,0 0 0 0 0,0-1 0 0 0,0 1 0 0 0,0 0 0 0 0,0-1 0 0 0,-1 1 1 0 0,1-1-1 0 0,-1 1 0 0 0,1-1 0 0 0,-1 1 0 0 0,1-1 0 0 0,-1 1 0 0 0,0-1 0 0 0,0 0 1 0 0,0-1-109 0 0,-2 2-42 0 0,0 1 0 0 0,-1-1 0 0 0,1 0 0 0 0,-1 1 0 0 0,1 0 1 0 0,0-1-1 0 0,-1 1 0 0 0,1 0 0 0 0,-1 0 0 0 0,1 1 1 0 0,0-1-1 0 0,-1 0 0 0 0,1 1 0 0 0,-1-1 0 0 0,1 1 0 0 0,0 0 1 0 0,-1 0-1 0 0,1 0 0 0 0,0 0 0 0 0,0 0 0 0 0,0 1 0 0 0,-2 0 42 0 0,0 1-965 0 0,-14 9 1586 0 0,13-8-4231 0 0,3-1-4238 0 0,2-3-2501 0 0</inkml:trace>
  <inkml:trace contextRef="#ctx0" brushRef="#br0" timeOffset="181126.539">2974 107 0 0 0,'-16'-18'5844'0'0,"-6"10"-1937"0"0,-95 1 1249 0 0,53 0-3729 0 0,-128-16 1782 0 0,146 15-2725 0 0,-1 2 0 0 0,-1 2-1 0 0,1 1 1 0 0,0 3 0 0 0,-17 4-484 0 0,-160 47 924 0 0,-62 107 43 0 0,106-55-264 0 0,152-86-633 0 0,0 1 0 0 0,2 1 1 0 0,0 1-1 0 0,1 1 0 0 0,-16 19-70 0 0,-25 20 98 0 0,-2 3-48 0 0,22-22 31 0 0,3 2 0 0 0,1 2 0 0 0,3 2 0 0 0,-20 32-81 0 0,-20 22 145 0 0,51-67-96 0 0,2 2 1 0 0,1 0-1 0 0,2 2 0 0 0,1 0 1 0 0,-1 8-50 0 0,-61 191 135 0 0,65-140 1 0 0,3 0 1 0 0,-2 95-137 0 0,11-70 114 0 0,0-30 91 0 0,5 0 0 0 0,7 74-205 0 0,-1-129-8 0 0,-2-8 43 0 0,1-1 0 0 0,1 1 0 0 0,1-1 0 0 0,2 1 1 0 0,1-2-1 0 0,3 9-35 0 0,45 103 102 0 0,-15-57 45 0 0,3-1 0 0 0,37 48-147 0 0,56 54 191 0 0,-14-43 5 0 0,-21-55-47 0 0,53 22 130 0 0,71 11 70 0 0,-193-104-304 0 0,277 115 214 0 0,-127-63-119 0 0,-33-40-8 0 0,52-3 36 0 0,-147-16-108 0 0,0-3 1 0 0,0-2-1 0 0,1-3 0 0 0,-1-2 0 0 0,0-2 1 0 0,3-3-61 0 0,74-11 42 0 0,-53 7 58 0 0,54-16-52 0 0,-36-5 4 0 0,72-51 194 0 0,-27 3-81 0 0,17-38-1 0 0,-34 27-60 0 0,15-22-77 0 0,-16-38 124 0 0,-75 76-66 0 0,38-56-36 0 0,-77 116-12 0 0,-1 0-1 0 0,-1-1 0 0 0,0-1 1 0 0,-1 1-1 0 0,-1-1 0 0 0,-1 0 1 0 0,0-1-1 0 0,0-5-36 0 0,9-24 68 0 0,36-88 0 0 0,-37 63 0 0 0,7-296 99 0 0,-35 200-97 0 0,1 77-40 0 0,-1-19-65 0 0,-1 8 55 0 0,-3 11 43 0 0,-12-15-47 0 0,-17-26-3 0 0,-33-61 44 0 0,52 124-73 0 0,18 39 9 0 0,-2-1-1 0 0,-2 2 1 0 0,0-1 0 0 0,-2 2-1 0 0,-14-16 8 0 0,-62-67 39 0 0,-14 9 3 0 0,42 51-24 0 0,21 16-5 0 0,-43-35-20 0 0,1 2 27 0 0,-14 16-14 0 0,15 13 26 0 0,20 4-18 0 0,-118-15-100 0 0,50 10 91 0 0,47 12 15 0 0,-54 0-32 0 0,35-4-31 0 0,-106 28-1346 0 0,210 5-592 0 0,1-1 4807 0 0,0 0-4301 0 0,0 0-4529 0 0,0 1-6488 0 0,0 3 1298 0 0</inkml:trace>
</inkml:ink>
</file>

<file path=ppt/ink/ink2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0:49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177 376 3041 0 0,'0'0'2587'0'0,"0"0"-1037"0"0,0 0-346 0 0,0 0 16 0 0,0 0 98 0 0,0 0-18 0 0,0 0-172 0 0,0 0-270 0 0,0 0-313 0 0,0 0-297 0 0,0 0-218 0 0,0 0-137 0 0,0 0-61 0 0,-15 9-15 0 0,-45 31 3 0 0,58-39 167 0 0,1-1 1 0 0,-1 1-1 0 0,1 0 1 0 0,0 1-1 0 0,0-1 1 0 0,-1 0-1 0 0,1 0 0 0 0,0 0 1 0 0,0 1-1 0 0,0-1 1 0 0,0 1-1 0 0,1-1 0 0 0,-1 1 1 0 0,0-1-1 0 0,0 1 1 0 0,1-1-1 0 0,-1 1 0 0 0,1-1 1 0 0,0 1-1 0 0,-1 0 1 0 0,1-1-1 0 0,0 1 0 0 0,0 0 1 0 0,0-1-1 0 0,0 1 1 0 0,0 0-1 0 0,0-1 0 0 0,1 1 1 0 0,-1 0-1 0 0,1-1 13 0 0,0 11-133 0 0,-2-5 50 0 0,1 0 1 0 0,0 1-1 0 0,1-1 0 0 0,0 0 0 0 0,0 0 0 0 0,0 1 1 0 0,1-1-1 0 0,0 0 0 0 0,0 0 0 0 0,1 0 0 0 0,0-1 1 0 0,0 1-1 0 0,0-1 0 0 0,1 1 0 0 0,0-1 0 0 0,0 0 1 0 0,1 0-1 0 0,0-1 0 0 0,0 0 0 0 0,0 0 0 0 0,3 3 83 0 0,-5-7 49 0 0,-1 0-1 0 0,1 0 1 0 0,-1 0 0 0 0,1 0-1 0 0,0 0 1 0 0,-1 0-1 0 0,1-1 1 0 0,0 1-1 0 0,0-1 1 0 0,-1 0 0 0 0,1 0-1 0 0,0 0 1 0 0,0 0-1 0 0,-1 0 1 0 0,1 0 0 0 0,0-1-1 0 0,0 1 1 0 0,-1-1-1 0 0,1 0 1 0 0,0 0-1 0 0,-1 0 1 0 0,1 0 0 0 0,-1-1-1 0 0,0 1 1 0 0,1-1-1 0 0,-1 1 1 0 0,0-1 0 0 0,2-1-49 0 0,4-10 452 0 0,-1 0 1 0 0,0 0-1 0 0,-1-1 1 0 0,0 1 0 0 0,-1-2-1 0 0,-1 1 1 0 0,0 0 0 0 0,-1-1-1 0 0,-1 0 1 0 0,0 1-1 0 0,-1-1 1 0 0,0 0 0 0 0,-1 0-1 0 0,-1 0 1 0 0,-2-10-453 0 0,2 19-50 0 0,-1 0 0 0 0,0-1 0 0 0,0 1 0 0 0,-1 0 0 0 0,0 0 0 0 0,0 0 0 0 0,0 0 1 0 0,-1 1-1 0 0,0 0 0 0 0,0-1 0 0 0,0 1 0 0 0,-1 0 0 0 0,0 0 50 0 0,-26-14-9569 0 0,27 18-504 0 0</inkml:trace>
  <inkml:trace contextRef="#ctx0" brushRef="#br0" timeOffset="402.985">501 505 6633 0 0,'0'0'1518'0'0,"0"0"-286"0"0,0 0 3 0 0,0 0 98 0 0,0 0-64 0 0,0 0-201 0 0,0 0-203 0 0,0 0-164 0 0,0 0-122 0 0,9-32-84 0 0,28-102-106 0 0,2 25 365 0 0,-39 108-770 0 0,-1 1 0 0 0,1-1 0 0 0,0 1 1 0 0,0-1-1 0 0,0 1 0 0 0,0-1 1 0 0,0 1-1 0 0,0-1 0 0 0,0 1 1 0 0,0 0-1 0 0,0-1 0 0 0,0 1 1 0 0,0-1-1 0 0,1 1 0 0 0,-1-1 1 0 0,0 1-1 0 0,0-1 0 0 0,0 1 1 0 0,0 0-1 0 0,1-1 0 0 0,-1 1 0 0 0,0-1 1 0 0,1 1-1 0 0,-1 0 0 0 0,0-1 1 0 0,1 1-1 0 0,-1 0 0 0 0,0-1 1 0 0,1 1-1 0 0,-1 0 0 0 0,0 0 1 0 0,1-1-1 0 0,-1 1 0 0 0,1 0 1 0 0,-1 0-1 0 0,1 0 0 0 0,-1 0 1 0 0,0-1-1 0 0,1 1 0 0 0,-1 0 1 0 0,1 0-1 0 0,-1 0 0 0 0,1 0 0 0 0,-1 0 1 0 0,1 0-1 0 0,-1 0 0 0 0,1 0 1 0 0,-1 0-1 0 0,0 1 0 0 0,1-1 1 0 0,-1 0-1 0 0,1 0 0 0 0,-1 0 1 0 0,1 0-1 0 0,-1 1 0 0 0,0-1 1 0 0,1 0-1 0 0,-1 0 0 0 0,1 1 1 0 0,-1-1 15 0 0,13 32-1514 0 0,-7-16 1765 0 0,-5-12-254 0 0,0 1 0 0 0,1-1-1 0 0,-1 0 1 0 0,1 0-1 0 0,0 0 1 0 0,0 0 0 0 0,1 0-1 0 0,-1 0 1 0 0,1 0-1 0 0,0-1 1 0 0,0 1-1 0 0,0-1 1 0 0,0 0 0 0 0,1 0-1 0 0,0 0 1 0 0,-1 0-1 0 0,1-1 1 0 0,0 0 0 0 0,0 1-1 0 0,0-1 1 0 0,0-1-1 0 0,1 1 1 0 0,-1 0 0 0 0,0-1-1 0 0,1 0 1 0 0,-1 0-1 0 0,4 0 4 0 0,-2-2 139 0 0,-1 0 0 0 0,1 0-1 0 0,-1 0 1 0 0,0-1-1 0 0,1 0 1 0 0,-1 0 0 0 0,0 0-1 0 0,0 0 1 0 0,0-1 0 0 0,0 0-1 0 0,-1 0 1 0 0,1 0-1 0 0,-1-1 1 0 0,0 0 0 0 0,0 0-1 0 0,0 0 1 0 0,0 0-1 0 0,-1 0 1 0 0,0-1 0 0 0,0 1-1 0 0,0-1 1 0 0,2-5-139 0 0,39-118 2842 0 0,-35 3-4229 0 0,-14 110-5630 0 0,3 11-3869 0 0</inkml:trace>
  <inkml:trace contextRef="#ctx0" brushRef="#br0" timeOffset="3103.892">0 1525 7362 0 0,'0'0'1844'0'0,"0"0"-246"0"0,0 0-101 0 0,0 0-88 0 0,0 0-174 0 0,0 0-227 0 0,0 0-155 0 0,0 0-63 0 0,0 0-77 0 0,0 0-50 0 0,0 0-55 0 0,0 0-80 0 0,0 0-62 0 0,8-30-80 0 0,25-90-75 0 0,-15 42 245 0 0,-18 78-733 0 0,1 0-1 0 0,-1 0 0 0 0,0 0 0 0 0,0 0 1 0 0,1 0-1 0 0,-1 0 0 0 0,0 0 0 0 0,1 0 1 0 0,-1 0-1 0 0,0 0 0 0 0,1 0 0 0 0,-1 0 1 0 0,0 0-1 0 0,0 0 0 0 0,1-1 0 0 0,-1 1 1 0 0,0 0-1 0 0,1 0 178 0 0,3 18-517 0 0,-4-17 494 0 0,0 2-6 0 0,0 0 1 0 0,0 0-1 0 0,1 0 0 0 0,-1 0 1 0 0,1 0-1 0 0,-1 0 1 0 0,1 0-1 0 0,0 0 0 0 0,0-1 1 0 0,0 1-1 0 0,1 0 1 0 0,-1-1-1 0 0,1 1 0 0 0,-1 0 1 0 0,1-1-1 0 0,0 0 0 0 0,0 0 1 0 0,0 1-1 0 0,0-1 1 0 0,0 0-1 0 0,1 0 0 0 0,-1-1 1 0 0,0 1-1 0 0,1 0 1 0 0,0-1-1 0 0,-1 0 0 0 0,1 0 1 0 0,0 1-1 0 0,0-1 1 0 0,-1-1-1 0 0,1 1 0 0 0,0 0 1 0 0,0-1-1 0 0,0 0 1 0 0,0 1-1 0 0,0-1 0 0 0,0 0 1 0 0,0 0-1 0 0,0-1 1 0 0,0 1-1 0 0,0-1 0 0 0,0 0 29 0 0,4-5 351 0 0,0-1 0 0 0,0-1 0 0 0,-1 1 0 0 0,0-1 0 0 0,0 0-1 0 0,0-1 1 0 0,-2 1 0 0 0,1-1 0 0 0,-1 0 0 0 0,0 0 0 0 0,-1-1 0 0 0,0 1 0 0 0,0-1-1 0 0,-1 1 1 0 0,1-7-351 0 0,5-14 213 0 0,-3 12-484 0 0,11-33 772 0 0,1 25-6101 0 0,-13 25-30 0 0,-3 1 1698 0 0,3 0-3498 0 0</inkml:trace>
  <inkml:trace contextRef="#ctx0" brushRef="#br0" timeOffset="3556.019">497 1039 9594 0 0,'0'0'2050'0'0,"0"0"-306"0"0,0 0-203 0 0,0 0-256 0 0,0 0-341 0 0,0 0-306 0 0,0 0-205 0 0,0 0-143 0 0,0 0-128 0 0,0 0-107 0 0,0 0-70 0 0,0 0-30 0 0,-12 10-35 0 0,-38 32-13 0 0,26 12-307 0 0,23-46 313 0 0,0-4 53 0 0,-1 1 1 0 0,1 0-1 0 0,1-1 1 0 0,-1 1-1 0 0,1-1 1 0 0,-1 1-1 0 0,1 0 1 0 0,1-1-1 0 0,-1 1 1 0 0,1-1-1 0 0,0 1 0 0 0,0-1 1 0 0,0 1-1 0 0,0-1 1 0 0,1 1-1 0 0,0-1 1 0 0,0 0-1 0 0,0 0 1 0 0,0 0-1 0 0,1 0 1 0 0,-1 0-1 0 0,1 0 1 0 0,0-1-1 0 0,0 1 1 0 0,1-1-1 0 0,-1 0 1 0 0,1 0-1 0 0,-1 0 0 0 0,1-1 1 0 0,0 1-1 0 0,0-1 1 0 0,0 0-1 0 0,0 0 1 0 0,1 0-1 0 0,-1 0 1 0 0,0-1-1 0 0,1 0 1 0 0,-1 0-1 0 0,1 0 1 0 0,0-1-1 0 0,-1 1 1 0 0,3-1 33 0 0,0-1 199 0 0,-1 1 1 0 0,0-1 0 0 0,1-1 0 0 0,-1 1 0 0 0,0-1 0 0 0,0 0 0 0 0,0-1-1 0 0,-1 1 1 0 0,1-1 0 0 0,0 0 0 0 0,-1-1 0 0 0,0 1 0 0 0,0-1-1 0 0,0 0 1 0 0,0 0 0 0 0,-1-1 0 0 0,1 1 0 0 0,-1-1 0 0 0,0 0 0 0 0,-1 0-1 0 0,3-5-199 0 0,59-122 2606 0 0,-63 128-2590 0 0,66-199 1037 0 0,-58 179-1120 0 0,-1-1 1 0 0,-2 1-1 0 0,-1-1 1 0 0,0-1-1 0 0,-2 1 1 0 0,-1-1 0 0 0,-1 1-1 0 0,-1-1 1 0 0,-1 0-1 0 0,-2-5 67 0 0,1 27-89 0 0,1 0-1 0 0,-1 0 0 0 0,0-1 1 0 0,-1 1-1 0 0,1 0 0 0 0,-1 0 0 0 0,0 0 1 0 0,0 0-1 0 0,0 1 0 0 0,0-1 0 0 0,0 1 1 0 0,-1-1-1 0 0,0 1 0 0 0,0 0 1 0 0,0 0-1 0 0,0 0 0 0 0,0 0 0 0 0,-1 0 1 0 0,1 1-1 0 0,-1-1 0 0 0,0 1 1 0 0,0 0-1 0 0,1 0 0 0 0,-1 1 0 0 0,0-1 1 0 0,-1 1-1 0 0,1 0 0 0 0,0 0 0 0 0,0 0 1 0 0,0 1-1 0 0,-1-1 0 0 0,1 1 1 0 0,0 0-1 0 0,-1 0 0 0 0,1 1 0 0 0,0-1 1 0 0,-1 1-1 0 0,1 0 0 0 0,0 0 0 0 0,0 0 1 0 0,0 1-1 0 0,0-1 0 0 0,-3 3 90 0 0,-6 8-401 0 0,1 1 0 0 0,1 1 0 0 0,0 0 0 0 0,0 0 0 0 0,2 1 0 0 0,0 0 0 0 0,0 1 0 0 0,2 0 0 0 0,0 1 0 0 0,1-1 0 0 0,0 1-1 0 0,1 0 1 0 0,1 1 0 0 0,1-1 0 0 0,0 4 401 0 0,1-11-59 0 0,0 0 0 0 0,1-1-1 0 0,0 1 1 0 0,0 0 0 0 0,1-1-1 0 0,0 1 1 0 0,1 0 0 0 0,0-1-1 0 0,1 1 1 0 0,0 0 0 0 0,0-1-1 0 0,1 0 1 0 0,0 1-1 0 0,1-1 1 0 0,0 0 0 0 0,0-1-1 0 0,1 1 1 0 0,0-1 0 0 0,0 0-1 0 0,1 0 1 0 0,0 0 0 0 0,5 3 59 0 0,11 3 319 0 0,0-1 1 0 0,1-1-1 0 0,1 0 1 0 0,-1-2-1 0 0,2-2 1 0 0,0 0-1 0 0,0-1 1 0 0,0-1-1 0 0,0-2 1 0 0,1 0-1 0 0,0-2 1 0 0,0-1-1 0 0,0 0 1 0 0,0-3-1 0 0,17-2-319 0 0,-6 4 422 0 0,176-17 681 0 0,-74-5-3514 0 0,-102 17-2169 0 0,-11 1-5917 0 0</inkml:trace>
</inkml:ink>
</file>

<file path=ppt/ink/ink2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0:51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462 1363 2833 0 0,'0'0'1421'0'0,"0"0"-222"0"0,0 0-89 0 0,0 0 171 0 0,0 0 138 0 0,0 0-28 0 0,0 0-104 0 0,0 0-225 0 0,0 0-210 0 0,0 0-217 0 0,0 0-230 0 0,0 0-174 0 0,0 0-128 0 0,-13 7-87 0 0,-42 24-40 0 0,52-29 17 0 0,0 0 1 0 0,0 1 0 0 0,0-1-1 0 0,1 1 1 0 0,-1 0 0 0 0,1 0-1 0 0,-1 0 1 0 0,1 0 0 0 0,0 0 0 0 0,0 1-1 0 0,0-1 1 0 0,1 0 0 0 0,-1 1-1 0 0,1 0 1 0 0,0-1 0 0 0,-1 5 6 0 0,-4 10-54 0 0,-5 14-126 0 0,1 0 0 0 0,2 1 1 0 0,1 1-1 0 0,1-1 0 0 0,2 1 1 0 0,2 0-1 0 0,0 0 0 0 0,3 10 180 0 0,-1-38-75 0 0,1 0-1 0 0,-1 0 1 0 0,1 0-1 0 0,0 0 1 0 0,1 0-1 0 0,-1-1 1 0 0,1 1-1 0 0,0 0 1 0 0,1-1-1 0 0,-1 0 1 0 0,1 1-1 0 0,0-1 1 0 0,0 0-1 0 0,1 0 1 0 0,0-1-1 0 0,3 5 76 0 0,-5-9 30 0 0,0 0 1 0 0,0 0-1 0 0,0-1 0 0 0,-1 1 1 0 0,1 0-1 0 0,0-1 0 0 0,0 1 0 0 0,0-1 1 0 0,-1 1-1 0 0,1-1 0 0 0,0 0 1 0 0,-1 0-1 0 0,1 0 0 0 0,-1 0 1 0 0,1 0-1 0 0,-1 0 0 0 0,1 0 0 0 0,-1 0 1 0 0,0-1-1 0 0,1 1 0 0 0,-1-1 1 0 0,0 1-1 0 0,0-1 0 0 0,0 1 1 0 0,0-1-1 0 0,0 1 0 0 0,-1-1 1 0 0,1 0-1 0 0,0 0 0 0 0,-1 1 0 0 0,1-1 1 0 0,-1 0-1 0 0,0 0 0 0 0,1 0 1 0 0,-1 1-1 0 0,0-1 0 0 0,0 0 1 0 0,0 0-1 0 0,0 0 0 0 0,-1 0 1 0 0,1 1-1 0 0,-1-3-30 0 0,3-4 79 0 0,104-444 1059 0 0,-106 452-1166 0 0,-1 1 0 0 0,1-1-1 0 0,1 0 1 0 0,-1 1 0 0 0,0-1 0 0 0,0 1 0 0 0,0-1 0 0 0,0 0 0 0 0,0 1 0 0 0,0-1 0 0 0,0 1-1 0 0,0-1 1 0 0,1 0 0 0 0,-1 1 0 0 0,0-1 0 0 0,0 0 0 0 0,0 1 0 0 0,1-1 0 0 0,-1 0-1 0 0,0 1 1 0 0,1-1 0 0 0,-1 0 0 0 0,0 0 0 0 0,0 1 0 0 0,1-1 0 0 0,-1 0 0 0 0,1 0-1 0 0,-1 0 1 0 0,0 1 0 0 0,1-1 0 0 0,-1 0 0 0 0,0 0 0 0 0,1 0 0 0 0,-1 0 0 0 0,1 0-1 0 0,-1 0 1 0 0,0 0 0 0 0,1 0 0 0 0,-1 0 0 0 0,1 0 0 0 0,-1 0 0 0 0,0 0 0 0 0,1 0-1 0 0,-1 0 1 0 0,1 0 0 0 0,-1 0 0 0 0,0 0 0 0 0,1-1 0 0 0,-1 1 0 0 0,0 0 0 0 0,1 0-1 0 0,-1 0 1 0 0,0-1 0 0 0,1 1 0 0 0,-1 0 0 0 0,0 0 0 0 0,1-1 0 0 0,-1 1 0 0 0,0 0 0 0 0,0-1-1 0 0,1 1 1 0 0,-1 0 0 0 0,0-1 28 0 0,16 48 471 0 0,-13-37-500 0 0,99 252 199 0 0,-97-248-200 0 0,15 27-561 0 0,-1 1-1 0 0,-3 1 0 0 0,-2 0 1 0 0,-1 1-1 0 0,-3 1 1 0 0,-1 0-1 0 0,-3 0 0 0 0,-1 5 592 0 0,-4-37 8 0 0,-2 1-1 0 0,0 0 1 0 0,0-1-1 0 0,-2 1 0 0 0,1-1 1 0 0,-2 1-1 0 0,0-1 1 0 0,0 0-1 0 0,-1-1 1 0 0,-1 1-1 0 0,0-1 0 0 0,-1 0 1 0 0,0 0-1 0 0,-7 8-7 0 0,-46 28 1529 0 0,58-47-1481 0 0,0 0-1 0 0,0 0 1 0 0,0 0-1 0 0,0-1 1 0 0,0 1-1 0 0,0 0 1 0 0,0-1-1 0 0,0 0 1 0 0,0 1-1 0 0,0-1 1 0 0,0 0-1 0 0,0 0 1 0 0,0 0-1 0 0,0-1 1 0 0,0 1-1 0 0,0 0 1 0 0,0-1-1 0 0,0 1 1 0 0,0-1 0 0 0,0 0-1 0 0,1 1 1 0 0,-1-1-1 0 0,0 0 1 0 0,0 0-1 0 0,0 0 1 0 0,1 0-1 0 0,-1-1 1 0 0,1 1-1 0 0,-1 0 1 0 0,1-1-1 0 0,-1 1 1 0 0,1-1-1 0 0,0 0 1 0 0,0 1-1 0 0,0-1 1 0 0,-1 0-48 0 0,-3-12 247 0 0,1 0 1 0 0,0 0-1 0 0,0 0 1 0 0,2 0 0 0 0,0 0-1 0 0,0 0 1 0 0,2-1 0 0 0,-1 1-1 0 0,2 0 1 0 0,0-1-1 0 0,1 1 1 0 0,2-12-248 0 0,10-30 459 0 0,2 0 0 0 0,2 1 0 0 0,23-46-459 0 0,2-7-370 0 0,-37 92-151 0 0,8-22-2074 0 0,-6 13-5230 0 0,-8 17 2457 0 0</inkml:trace>
  <inkml:trace contextRef="#ctx0" brushRef="#br0" timeOffset="379.828">828 1389 0 0 0,'8'31'164'0'0,"23"96"343"0"0,-17-68 2663 0 0,-14-59-3142 0 0,2 3 9714 0 0,-3-9-5337 0 0,1 2-5597 0 0,-10-66 3087 0 0,8 37-1687 0 0,0 0 1 0 0,3 0 0 0 0,0 1-1 0 0,2-1 1 0 0,2 0-1 0 0,1 1 1 0 0,8-26-209 0 0,-8 40-650 0 0,12-23-1023 0 0,-7 33-2715 0 0,3 5-3727 0 0,-9 3 2762 0 0</inkml:trace>
  <inkml:trace contextRef="#ctx0" brushRef="#br0" timeOffset="700.336">1154 1131 5721 0 0,'0'0'1634'0'0,"0"0"-90"0"0,0 0-31 0 0,0 0-101 0 0,0 0-252 0 0,0 0-369 0 0,0 0-339 0 0,0 0-213 0 0,0 0-145 0 0,0 0-67 0 0,0 0-15 0 0,-7 22-17 0 0,-21 68-6 0 0,26-83 5 0 0,0 1-1 0 0,0 0 1 0 0,0-1-1 0 0,1 1 1 0 0,1 0 0 0 0,-1 0-1 0 0,1-1 1 0 0,1 1-1 0 0,-1 0 1 0 0,1 0-1 0 0,1 0 1 0 0,0 1 6 0 0,-1-3-7 0 0,0-2 11 0 0,-1 0 1 0 0,1 0-1 0 0,1 0 1 0 0,-1 0-1 0 0,0 0 0 0 0,1 0 1 0 0,0 0-1 0 0,0 0 1 0 0,0 0-1 0 0,0-1 0 0 0,1 1 1 0 0,0-1-1 0 0,-1 0 1 0 0,1 0-1 0 0,0 0 0 0 0,1 0 1 0 0,-1 0-1 0 0,0-1 1 0 0,1 1-1 0 0,-1-1 0 0 0,1 0 1 0 0,0 0-1 0 0,0 0 1 0 0,0-1-1 0 0,0 0 0 0 0,0 1 1 0 0,0-1-1 0 0,0 0 1 0 0,0-1-1 0 0,1 1 0 0 0,-1-1 1 0 0,0 0-1 0 0,0 0 0 0 0,4 0-4 0 0,-3-4 263 0 0,0 0-1 0 0,-1 0 0 0 0,1 0 0 0 0,-1-1 1 0 0,1 0-1 0 0,-1 0 0 0 0,-1 0 1 0 0,1 0-1 0 0,-1 0 0 0 0,0-1 0 0 0,0 1 1 0 0,0-1-1 0 0,-1 0 0 0 0,0 0 0 0 0,0 0 1 0 0,0 0-1 0 0,-1 0 0 0 0,0 0 0 0 0,0-1 1 0 0,-1 0-263 0 0,2-5 76 0 0,0 1 0 0 0,-1-1 0 0 0,-1 1 1 0 0,0-1-1 0 0,0 1 0 0 0,-1-1 0 0 0,-1 1 1 0 0,0 0-1 0 0,0-1 0 0 0,-1 1 0 0 0,-1 0 1 0 0,0 0-1 0 0,0 1 0 0 0,-1-1 0 0 0,0 1 1 0 0,-1 0-1 0 0,0 0 0 0 0,-1 1 1 0 0,0 0-1 0 0,0 0 0 0 0,-1 0 0 0 0,0 1-76 0 0,-22-4-2629 0 0,8 13-7715 0 0,15 2 1746 0 0</inkml:trace>
  <inkml:trace contextRef="#ctx0" brushRef="#br0" timeOffset="1018.533">1469 1190 3137 0 0,'0'0'333'0'0,"0"0"-62"0"0,0 0 208 0 0,0 0 301 0 0,0 0 135 0 0,0 0-61 0 0,0 0-140 0 0,0 0-153 0 0,0 0-39 0 0,0 0 79 0 0,0 0 206 0 0,0 0 260 0 0,0 0 260 0 0,15 9 175 0 0,47 23 50 0 0,-61-31-1467 0 0,0-1 0 0 0,1 0 0 0 0,-1 1 0 0 0,0-1 0 0 0,0 0 0 0 0,1 0 0 0 0,-1 1 0 0 0,0-1 0 0 0,0 0 0 0 0,1 0 0 0 0,-1-1 0 0 0,0 1 0 0 0,0 0 0 0 0,1 0 0 0 0,-1-1 0 0 0,0 1 0 0 0,0 0 0 0 0,0-1 0 0 0,1 1 0 0 0,-1-1 0 0 0,0 0 0 0 0,0 1 0 0 0,0-1 0 0 0,0 0 0 0 0,0 0 0 0 0,0 1 0 0 0,0-1 0 0 0,0 0 0 0 0,-1 0 0 0 0,1 0 0 0 0,0 0 0 0 0,0 0 0 0 0,-1 0 0 0 0,1 0 0 0 0,-1-1 0 0 0,1 1 0 0 0,-1 0 0 0 0,1 0 0 0 0,-1 0 0 0 0,0-1 0 0 0,0 1-85 0 0,2-4 340 0 0,8-19 291 0 0,-2-1 0 0 0,-1 0 0 0 0,-1 0 0 0 0,-2 0 0 0 0,0-1 1 0 0,-1 0-1 0 0,-2-25-631 0 0,1 28 53 0 0,-3 7-65 0 0,2-15-2647 0 0,-2 31-982 0 0,0-1 1298 0 0,1 2-3669 0 0,0-1-3039 0 0</inkml:trace>
  <inkml:trace contextRef="#ctx0" brushRef="#br0" timeOffset="9458.226">4 351 1288 0 0,'0'0'610'0'0,"0"0"-182"0"0,0 0-20 0 0,0 0 36 0 0,0 0 44 0 0,0 0-5 0 0,0 0-104 0 0,0 0-129 0 0,0 0-40 0 0,0 0 67 0 0,0 0 174 0 0,1 5 188 0 0,31 145 4336 0 0,3 250-5832 0 0,-33-365 208 0 0,2 19-1105 0 0,6-22-5510 0 0,-10-31 6458 0 0</inkml:trace>
  <inkml:trace contextRef="#ctx0" brushRef="#br0" timeOffset="10021.499">0 384 0 0 0,'0'0'351'0'0,"0"0"69"0"0,0 0 85 0 0,0 0 153 0 0,0 0 155 0 0,0 0 55 0 0,0 0-89 0 0,0 0-179 0 0,0 0-220 0 0,0 0-182 0 0,0 0-55 0 0,0 0 27 0 0,0 0 144 0 0,2 3 154 0 0,134 226 3466 0 0,-134-227-3935 0 0,9 19-43 0 0,1 0-1 0 0,1-1 0 0 0,0 0 1 0 0,2-2-1 0 0,0 1 1 0 0,1-2-1 0 0,1 0 1 0 0,2 0 44 0 0,22-5 853 0 0,-31-50 2700 0 0,-29-142 1277 0 0,-50-319-4750 0 0,66 490-467 0 0,2 4-2895 0 0,2 7-6565 0 0,2 1 3803 0 0</inkml:trace>
  <inkml:trace contextRef="#ctx0" brushRef="#br0" timeOffset="10445.51">560 373 3097 0 0,'0'0'1783'0'0,"0"0"-620"0"0,0 0-322 0 0,0 0-138 0 0,0 0-94 0 0,0 0-88 0 0,0 0-111 0 0,0 0-70 0 0,0 0-54 0 0,0 0-90 0 0,0 0-79 0 0,0 0-54 0 0,0 0-44 0 0,-2 33-1 0 0,-2 102 21 0 0,3-132-31 0 0,0 0 1 0 0,1 0 0 0 0,-1 0-1 0 0,1 0 1 0 0,0 0-1 0 0,0 0 1 0 0,0 0 0 0 0,1 0-1 0 0,-1 0 1 0 0,0 0 0 0 0,1 0-1 0 0,0 0 1 0 0,0 0-1 0 0,0-1 1 0 0,0 1 0 0 0,0 0-1 0 0,1 0 1 0 0,-1-1-1 0 0,1 1 1 0 0,0-1 0 0 0,0 0-1 0 0,2 3-8 0 0,2 1 66 0 0,-4-3 92 0 0,1-1 1 0 0,-1 0-1 0 0,0 0 1 0 0,0 0-1 0 0,1 0 1 0 0,-1-1 0 0 0,1 1-1 0 0,0-1 1 0 0,-1 1-1 0 0,1-1 1 0 0,0 0-1 0 0,0 0 1 0 0,0 0 0 0 0,0-1-1 0 0,0 1 1 0 0,0-1-1 0 0,0 1 1 0 0,0-1-1 0 0,0 0 1 0 0,0 0 0 0 0,0-1-1 0 0,0 1 1 0 0,0 0-1 0 0,0-1 1 0 0,0 0 0 0 0,0 0-1 0 0,0 0 1 0 0,-1 0-1 0 0,1 0 1 0 0,0 0-1 0 0,-1-1 1 0 0,3-1-159 0 0,4-9 343 0 0,-2-1 0 0 0,1-1-1 0 0,-1 1 1 0 0,-1-1 0 0 0,-1 0 0 0 0,0 0 0 0 0,-1-1 0 0 0,0 0-1 0 0,-1 1 1 0 0,-1-1 0 0 0,0 0 0 0 0,-1-1 0 0 0,0 1 0 0 0,-2 0-1 0 0,0 0 1 0 0,-1-6-343 0 0,1 18-46 0 0,0-1 0 0 0,0 0 0 0 0,0 1 0 0 0,0-1 0 0 0,-1 0 0 0 0,0 1 0 0 0,1 0 0 0 0,-1-1 0 0 0,0 1 0 0 0,-1 0 0 0 0,1 0 0 0 0,-1 0 0 0 0,1 0 0 0 0,-1 1 0 0 0,0-1 0 0 0,0 1 1 0 0,0-1-1 0 0,0 1 0 0 0,0 0 0 0 0,-1 0 0 0 0,1 1 0 0 0,-1-1 0 0 0,1 1 0 0 0,-2-1 46 0 0,2 1-298 0 0,0 0 1 0 0,1 1 0 0 0,-1-1-1 0 0,0 1 1 0 0,0 0-1 0 0,0 0 1 0 0,0 0 0 0 0,1 0-1 0 0,-1 0 1 0 0,0 1 0 0 0,0-1-1 0 0,0 1 1 0 0,1-1 0 0 0,-1 1-1 0 0,0 0 1 0 0,1 0-1 0 0,-1 1 1 0 0,1-1 0 0 0,-1 0-1 0 0,-1 2 298 0 0,-9 6-5019 0 0,5 2-3930 0 0</inkml:trace>
  <inkml:trace contextRef="#ctx0" brushRef="#br0" timeOffset="10843.398">854 1 2312 0 0,'0'0'1522'0'0,"0"0"-100"0"0,0 0-85 0 0,0 0-152 0 0,0 0-249 0 0,0 0-187 0 0,0 0-85 0 0,0 0-45 0 0,0 0 15 0 0,0 0-34 0 0,0 0-65 0 0,0 0-21 0 0,0 0-19 0 0,1 15 1 0 0,0 49 4 0 0,23-2 993 0 0,-12-45-1184 0 0,87 167 177 0 0,-69-70-1597 0 0,-23-91-1041 0 0,-4-19-1798 0 0,0-9-3871 0 0,-2 2 6047 0 0</inkml:trace>
  <inkml:trace contextRef="#ctx0" brushRef="#br0" timeOffset="11137.346">742 295 2481 0 0,'0'0'2165'0'0,"0"0"-784"0"0,0 0-338 0 0,0 0-26 0 0,0 0-31 0 0,0 0-145 0 0,0 0-215 0 0,0 0-152 0 0,0 0 44 0 0,0 0 139 0 0,0 0 150 0 0,0 0 75 0 0,0 0-98 0 0,14-5-164 0 0,48-19-151 0 0,36-39 341 0 0,-66 41-964 0 0,30-18-4022 0 0,-51 32-84 0 0,-1 1-3711 0 0</inkml:trace>
</inkml:ink>
</file>

<file path=ppt/ink/ink2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1:41.04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0 11434 0 0,'0'0'1377'0'0,"0"0"-509"0"0,0 0-183 0 0,0 0 217 0 0,0 0 244 0 0,0 0 66 0 0,0 0-96 0 0,0 0-285 0 0,0 0-279 0 0,0 0-176 0 0,0 0-137 0 0,0 0-81 0 0,0 0-66 0 0,6 32-49 0 0,19 99-34 0 0,-15-83-121 0 0,-1 5-786 0 0,-5-18-3037 0 0,-2-24-881 0 0,-1-5-535 0 0,-1-1-577 0 0</inkml:trace>
</inkml:ink>
</file>

<file path=ppt/ink/ink2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00.99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82 131 7306 0 0,'0'0'1016'0'0,"0"0"-231"0"0,0 0-54 0 0,0 0 108 0 0,0 0 34 0 0,0 0-30 0 0,0 0-95 0 0,0 0-107 0 0,0 0-51 0 0,0 0-35 0 0,0 0-24 0 0,0 0-14 0 0,0 0-27 0 0,8 32-55 0 0,29 100-55 0 0,-1-15 285 0 0,14 88-1514 0 0,-47-161-2503 0 0,-5-15-6851 0 0,1-25 6662 0 0</inkml:trace>
  <inkml:trace contextRef="#ctx0" brushRef="#br0" timeOffset="282.367">1 182 1528 0 0,'0'0'2033'0'0,"0"0"-786"0"0,0 0-242 0 0,0 0 86 0 0,0 0 103 0 0,0 0-33 0 0,0 0-126 0 0,0 0-164 0 0,0 0-157 0 0,0 0-93 0 0,0 0-85 0 0,0 0-88 0 0,0 0-90 0 0,25-30-93 0 0,80-90-58 0 0,-105 118-200 0 0,1 0 0 0 0,0 1 0 0 0,-1-1 0 0 0,1 0 1 0 0,0 1-1 0 0,0-1 0 0 0,0 1 0 0 0,0-1 0 0 0,0 1 0 0 0,0-1 1 0 0,1 1-1 0 0,-1 0 0 0 0,0-1 0 0 0,1 1 0 0 0,-1 0 0 0 0,1 0 1 0 0,-1 0-1 0 0,1 0 0 0 0,0 0 0 0 0,-1 1 0 0 0,1-1 0 0 0,0 0 1 0 0,-1 1-1 0 0,1-1 0 0 0,0 1 0 0 0,0 0 0 0 0,0-1 0 0 0,0 1 1 0 0,-1 0-1 0 0,1 0 0 0 0,0 0 0 0 0,0 1 0 0 0,0-1 0 0 0,1 1-7 0 0,2 1 37 0 0,0 0-6 0 0,-1 1 0 0 0,1-1 0 0 0,0 1 0 0 0,0 1 0 0 0,-1-1 0 0 0,0 1 1 0 0,0-1-1 0 0,0 1 0 0 0,0 0 0 0 0,0 1 0 0 0,-1-1 0 0 0,0 1 0 0 0,0-1 0 0 0,0 1 0 0 0,-1 0 1 0 0,1 0-1 0 0,-1 0 0 0 0,0 0 0 0 0,-1 1 0 0 0,1-1 0 0 0,-1 1 0 0 0,0 1-31 0 0,5 123 645 0 0,-7-123-640 0 0,-1-1 0 0 0,-1 0 0 0 0,1 0 0 0 0,-1 0 0 0 0,0 0 0 0 0,0 0 0 0 0,-1 0 0 0 0,1-1 0 0 0,-1 1 0 0 0,-1-1 0 0 0,1 0 0 0 0,-1-1 0 0 0,0 1 0 0 0,0-1 0 0 0,0 0 0 0 0,0 0 0 0 0,-1 0 0 0 0,-1 0-5 0 0,-40 16-3044 0 0,37-17 888 0 0,-6 1-5672 0 0,12-4 4843 0 0</inkml:trace>
  <inkml:trace contextRef="#ctx0" brushRef="#br0" timeOffset="716.111">481 348 11058 0 0,'0'0'1494'0'0,"0"0"-419"0"0,0 0-182 0 0,0 0 26 0 0,0 0-32 0 0,0 0-145 0 0,0 0-152 0 0,0 0-145 0 0,0 0-124 0 0,0 0-77 0 0,0 0-57 0 0,0 0-66 0 0,14-9-33 0 0,40-25-29 0 0,-15 25-65 0 0,-37 36-122 0 0,-39 55 60 0 0,16-46 23 0 0,20-34 39 0 0,-4 5-5 0 0,1 0 1 0 0,1 0-1 0 0,-1 1 1 0 0,1-1-1 0 0,1 1 1 0 0,-1 0-1 0 0,1-1 1 0 0,0 1-1 0 0,1 0 1 0 0,0 0-1 0 0,0 1 1 0 0,1-1-1 0 0,0 0 1 0 0,1 3 10 0 0,2-9 4 0 0,0 0 1 0 0,1 0-1 0 0,-1 0 1 0 0,1-1-1 0 0,-1 1 1 0 0,1-1 0 0 0,0 0-1 0 0,-1 0 1 0 0,1 0-1 0 0,0 0 1 0 0,0-1-1 0 0,0 1 1 0 0,0-1 0 0 0,0 0-1 0 0,0-1 1 0 0,0 1-1 0 0,-1 0 1 0 0,1-1-1 0 0,0 0 1 0 0,0 0 0 0 0,0 0-1 0 0,-1-1 1 0 0,1 1-1 0 0,-1-1 1 0 0,1 0-1 0 0,0 0-4 0 0,48-32-923 0 0,-24 6-6806 0 0,-21 20-2460 0 0</inkml:trace>
</inkml:ink>
</file>

<file path=ppt/ink/ink2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1:15.603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595 2107 0 0 0,'0'0'429'0'0,"0"0"561"0"0,0 0 108 0 0,0 0-72 0 0,0 0-93 0 0,0 0-85 0 0,0 0-77 0 0,0 0-57 0 0,-5-1 3385 0 0,10 28-1048 0 0,-5-27-2595 0 0,13-26 2303 0 0,-13 25-2745 0 0,0 1 0 0 0,0 0 0 0 0,0-1 1 0 0,0 1-1 0 0,1-1 0 0 0,-1 1 0 0 0,-1-1 0 0 0,1 1 0 0 0,0 0 0 0 0,0-1 0 0 0,0 1 0 0 0,0-1 0 0 0,0 1 0 0 0,0-1 0 0 0,0 1 0 0 0,0 0 0 0 0,-1-1 0 0 0,1 1 0 0 0,0 0 0 0 0,0-1 0 0 0,-1 1 0 0 0,1-1 0 0 0,0 1 0 0 0,-1 0 0 0 0,1 0 0 0 0,0-1 0 0 0,-1 1 1 0 0,1 0-1 0 0,0 0 0 0 0,-1-1 0 0 0,1 1 0 0 0,0 0 0 0 0,-1 0 0 0 0,1 0 0 0 0,-1-1 0 0 0,1 1 0 0 0,0 0 0 0 0,-1 0 0 0 0,1 0 0 0 0,-1 0 0 0 0,1 0 0 0 0,-1 0 0 0 0,1 0 0 0 0,0 0 0 0 0,-1 0 0 0 0,1 0 0 0 0,-1 0 0 0 0,1 0 0 0 0,-1 1 0 0 0,1-1 1 0 0,0 0-1 0 0,-1 0 0 0 0,1 0 0 0 0,-1 0 0 0 0,1 1 0 0 0,0-1 0 0 0,-1 0 0 0 0,1 1 0 0 0,0-1 0 0 0,-1 0 0 0 0,1 0 0 0 0,0 1 0 0 0,0-1 0 0 0,-1 0 0 0 0,1 1 0 0 0,0-1-14 0 0,-21 41-2840 0 0,27-41-2237 0 0,-4 0 314 0 0,0 0-658 0 0</inkml:trace>
  <inkml:trace contextRef="#ctx0" brushRef="#br0" timeOffset="4215.016">1 1536 0 0 0,'78'82'4202'0'0,"-57"-57"-3711"0"0,-1 1 0 0 0,-1 0 0 0 0,-2 2 0 0 0,0 0 0 0 0,1 7-491 0 0,73 142 1325 0 0,44 58-1049 0 0,-35-108 47 0 0,-3-10 114 0 0,-28-37-156 0 0,-16-24-105 0 0,-13 7 166 0 0,19 10-10 0 0,-28-35-200 0 0,-2-14-105 0 0,-4 9 251 0 0,-23-29-799 0 0,4-3 5675 0 0,-6-1-5171 0 0,24-24-251 0 0,36-30 243 0 0,-9 11-133 0 0,-39 28-67 0 0,0-8 66 0 0,30-20-101 0 0,-41 41 314 0 0,0 0-1 0 0,-1 0 1 0 0,1 0-1 0 0,-1 0 1 0 0,0 0-1 0 0,1 0 1 0 0,-1 0-1 0 0,0 0 1 0 0,0 0 0 0 0,-1 0-1 0 0,1 0 1 0 0,0 0-1 0 0,-1 0 1 0 0,1 0-1 0 0,-1 0 1 0 0,1 0 0 0 0,-1 0-1 0 0,0 0 1 0 0,0 1-1 0 0,0-1 1 0 0,0 0-1 0 0,0 1 1 0 0,0-1-1 0 0,-1 0-53 0 0,-5-10 291 0 0,-29-24 109 0 0,-8-31-137 0 0,-2 5 109 0 0,10-1-2 0 0,-15-14-184 0 0,3 7 82 0 0,-8-7 217 0 0,17 32-177 0 0,3 5-128 0 0,3 7-144 0 0,-9-26 81 0 0,9 26-50 0 0,5-5-67 0 0,-9-16 105 0 0,-28-31 347 0 0,25 44-275 0 0,-20-22-12 0 0,22 16-75 0 0,9 18-31 0 0,-17-12-43 0 0,28 23 5 0 0,18 18-13 0 0,0 0-2 0 0,0 0-8 0 0,0 0 13 0 0,0 0-2 0 0,-2 0-3 0 0,2 0-13 0 0,-6-11-9 0 0,-25-23 80 0 0,29 34-91 0 0,0 1-1 0 0,0-1 1 0 0,0 1 0 0 0,0 0 0 0 0,1 0 0 0 0,-1 0-1 0 0,0 0 1 0 0,0 0 0 0 0,0 0 0 0 0,1 1-1 0 0,-1-1 1 0 0,1 0 0 0 0,-1 1 0 0 0,1-1-1 0 0,-1 1 1 0 0,1 0 0 0 0,0-1 0 0 0,0 1-1 0 0,0 0 1 0 0,0 0 0 0 0,0 0 0 0 0,0 0 0 0 0,0 0-1 0 0,1 0 1 0 0,-1 1 27 0 0,-10 15-3 0 0,-49 47-581 0 0,16-19-6271 0 0,38-32 195 0 0,4-10 1544 0 0</inkml:trace>
  <inkml:trace contextRef="#ctx0" brushRef="#br0" timeOffset="11731.1">150 1584 0 0 0,'0'0'548'0'0,"0"0"82"0"0,0 0 22 0 0,0 0-17 0 0,-10 1 3605 0 0,-8 2-3494 0 0,-25 15 106 0 0,2 7 606 0 0,55 31 1776 0 0,5-1-2593 0 0,-6-29-19 0 0,9 18 443 0 0,19 19-457 0 0,-2-19-185 0 0,22 37 21 0 0,-1-18 39 0 0,-13 3-296 0 0,-16-29-123 0 0,-6-11-67 0 0,11 10 31 0 0,28 23-33 0 0,-30-29-21 0 0,-16-16-2386 0 0,-18-14 1132 0 0,2-6-8433 0 0,0 5 5592 0 0</inkml:trace>
  <inkml:trace contextRef="#ctx0" brushRef="#br1" timeOffset="24369.887">275 1422 0 0 0,'0'0'113'0'0,"0"0"182"0"0,0 0 131 0 0,0 0 140 0 0,0 0 137 0 0,0 0 80 0 0,0 0-7 0 0,0 0-56 0 0,4 1 5604 0 0,14-11-1963 0 0,177-161-248 0 0,-51 56-2939 0 0,64-61-126 0 0,-24 40-692 0 0,-144 110-280 0 0,-38 26-71 0 0,-2 0 9 0 0,0 0 0 0 0,0 0-4 0 0,0 0-1 0 0,0 0 7 0 0,0 0 4 0 0,0 0-9 0 0,0 0-2 0 0,0 0 2 0 0,0 0-13 0 0,0 0 9 0 0,0 0 9 0 0,0 0 5 0 0,0 0-2 0 0,0 0 2 0 0,0 0-2 0 0,0 0 5 0 0,0 0 5 0 0,0 0-3 0 0,0 0-2 0 0,0 0-3 0 0,0 0-6 0 0,0 0 10 0 0,0 0-6 0 0,0 0-2 0 0,0 0 4 0 0,0 0-3 0 0,0 0-2 0 0,0 0-2 0 0,0 0-3 0 0,0 0 2 0 0,0 0-6 0 0,0 0-10 0 0,0 0 5 0 0,0 0-13 0 0,0 0 6 0 0,0 0 15 0 0,0 0 0 0 0,0 0 2 0 0,0 0 17 0 0,0 0 14 0 0,0 0 22 0 0,0 0 32 0 0,0 0 32 0 0,-18-3 277 0 0,-99-31-624 0 0,13 5 310 0 0,77 25 28 0 0,26 4-119 0 0,1 0-34 0 0,0 0-25 0 0,0 0-55 0 0,0 0-64 0 0,0 0-44 0 0,0 0-43 0 0,0 18-434 0 0,40 115 494 0 0,114 186-4357 0 0,-117-281 4885 0 0,-27-64 1309 0 0,24-188 532 0 0,-27 90-1318 0 0,-7 70-5628 0 0,0 30-653 0 0,0 20-5260 0 0</inkml:trace>
  <inkml:trace contextRef="#ctx0" brushRef="#br1" timeOffset="24755.416">1291 306 9442 0 0,'0'0'1060'0'0,"0"0"-553"0"0,0 0-328 0 0,0 0 98 0 0,0 0 282 0 0,0 0 222 0 0,0 0 96 0 0,0 0-75 0 0,0 0-129 0 0,0 0-141 0 0,0 0-148 0 0,0 0-119 0 0,14 34-99 0 0,43 105-74 0 0,-3-32-124 0 0,-44-86-419 0 0,31 74-1201 0 0,-31-23-7341 0 0,-10-62 6059 0 0,0-5 400 0 0</inkml:trace>
  <inkml:trace contextRef="#ctx0" brushRef="#br1" timeOffset="25074.099">1146 410 160 0 0,'0'0'1355'0'0,"0"0"-432"0"0,0 0-70 0 0,0 0 93 0 0,0 0 59 0 0,2-34-36 0 0,11-102-117 0 0,8 55 476 0 0,-16 70-1181 0 0,2-1-1 0 0,-1 1 1 0 0,2 0 0 0 0,-1 1-1 0 0,1 0 1 0 0,1 0-1 0 0,0 1 1 0 0,0 0 0 0 0,1 1-1 0 0,0 0 1 0 0,1 0-1 0 0,0 1 1 0 0,0 0 0 0 0,0 1-1 0 0,7-2-146 0 0,-14 6 53 0 0,0-1 0 0 0,1 2 0 0 0,-1-1 0 0 0,1 1 0 0 0,-1-1 0 0 0,1 1-1 0 0,0 0 1 0 0,-1 1 0 0 0,1-1 0 0 0,0 1 0 0 0,0 0 0 0 0,0 0 0 0 0,-1 1 0 0 0,1-1-1 0 0,0 1 1 0 0,-1 0 0 0 0,1 0 0 0 0,0 1 0 0 0,-1 0 0 0 0,1-1 0 0 0,-1 1 0 0 0,0 1-1 0 0,0-1 1 0 0,0 1 0 0 0,0-1 0 0 0,0 1 0 0 0,0 0 0 0 0,-1 1 0 0 0,1-1 0 0 0,-1 0-1 0 0,0 1 1 0 0,0 0 0 0 0,0 0 0 0 0,-1 0 0 0 0,1 0 0 0 0,-1 0 0 0 0,0 1 0 0 0,0-1 0 0 0,-1 1-1 0 0,1-1-52 0 0,2 12 82 0 0,0-1 0 0 0,-2 1 0 0 0,1-1 0 0 0,-2 1 0 0 0,0 0 0 0 0,-1 0 0 0 0,-1 0 0 0 0,0 0-1 0 0,-1-1 1 0 0,-1 1 0 0 0,0-1 0 0 0,-1 1 0 0 0,-1-1 0 0 0,0 0 0 0 0,-1 0 0 0 0,-1-1 0 0 0,0 0 0 0 0,-1 0-1 0 0,0-1 1 0 0,-1 0 0 0 0,-1 0 0 0 0,-6 5-82 0 0,-39 22-1738 0 0,9-31-6578 0 0,41-9 3863 0 0</inkml:trace>
  <inkml:trace contextRef="#ctx0" brushRef="#br1" timeOffset="44918.895">925 2913 0 0 0,'-47'-7'0'0'0,"37"3"0"0"0,10 0 0 0 0,-1 1 0 0 0,-2-26 8511 0 0,3 25-6432 0 0,0 4-1213 0 0,0 0-61 0 0,0 0-33 0 0,0 0-7 0 0,0 0-4 0 0,0 0-62 0 0,0 0-102 0 0,0 0-118 0 0,-25 33 1186 0 0,-94 129-831 0 0,91-127-599 0 0,-3-1-1 0 0,-1-2 0 0 0,-1-1 0 0 0,-1-2 0 0 0,-14 8-234 0 0,9 0 288 0 0,6 0-146 0 0,2 10 517 0 0,-13 9-481 0 0,9-8 62 0 0,8-44 3054 0 0,26-4-3288 0 0,-19-8 798 0 0,-15-32-193 0 0,-43-74-258 0 0,48 88-266 0 0,30 19-1910 0 0,179 50 1549 0 0,22 25-88 0 0,-197-66 328 0 0,7 3-64 0 0,-1 0 1 0 0,0 1-1 0 0,-1 0 0 0 0,1 1 0 0 0,-1 0 0 0 0,-1 0 0 0 0,1 1 0 0 0,-1 0 0 0 0,3 4 98 0 0,-10-11 0 0 0,-1 0 0 0 0,1 0 0 0 0,-1 0 0 0 0,0 0 0 0 0,1 0 1 0 0,-1 0-1 0 0,0 0 0 0 0,0 0 0 0 0,0 0 0 0 0,0 0 0 0 0,0 0 1 0 0,0 0-1 0 0,0 0 0 0 0,0 0 0 0 0,0 0 0 0 0,0 0 0 0 0,0 0 1 0 0,-1 0-1 0 0,1 0 0 0 0,0-1 0 0 0,-1 1 0 0 0,1 0 0 0 0,-1 0 0 0 0,1 0 1 0 0,-1 0-1 0 0,1 0 0 0 0,-1-1 0 0 0,0 1 0 0 0,1 0 0 0 0,-1 0 1 0 0,0-1-1 0 0,0 1 0 0 0,1-1 0 0 0,-1 1 0 0 0,0-1 0 0 0,0 1 1 0 0,0-1-1 0 0,0 1 0 0 0,0-1 0 0 0,0 0 0 0 0,1 1 0 0 0,-1-1 1 0 0,0 0-1 0 0,0 0 0 0 0,-51 16 159 0 0,46-15-173 0 0,-22 5-134 0 0,0-2 1 0 0,0-2 0 0 0,-1 0 0 0 0,1-2-1 0 0,-1-1 1 0 0,1-1 0 0 0,0-1-1 0 0,0-2 1 0 0,-5-2 147 0 0,32 7-972 0 0,-7-3 872 0 0,6 3-4267 0 0,1 0-4872 0 0,1 0 1799 0 0</inkml:trace>
</inkml:ink>
</file>

<file path=ppt/ink/ink2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1 196 2072 0 0,'0'0'958'0'0,"0"0"41"0"0,0 0 245 0 0,0 0 212 0 0,0 0 21 0 0,0 0-105 0 0,0 0-126 0 0,0 0-83 0 0,0 0-101 0 0,0 0-131 0 0,0 0-109 0 0,0 0-129 0 0,0 0-86 0 0,34-4-80 0 0,106-11-84 0 0,87 8 1145 0 0,-227 7-1311 0 0,0 0 174 0 0,0 0 175 0 0,-10-12 1886 0 0,-58-35-1729 0 0,57 42-754 0 0,1 0 0 0 0,1-1 0 0 0,-1 0 0 0 0,1-1 0 0 0,0 0 0 0 0,0 0 0 0 0,1-1 0 0 0,0 0 0 0 0,1-1 0 0 0,0 1 0 0 0,0-2 0 0 0,0 0-29 0 0,3-1-441 0 0,37 8-9716 0 0,-6 10 2516 0 0,-17-3 2223 0 0</inkml:trace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3:04.86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 0 0 0 0,'0'0'649'0'0,"0"0"454"0"0,0 0 274 0 0,0 0 200 0 0,0 0 77 0 0,0 0-12 0 0,0 0-103 0 0,0 0-198 0 0,0 0-196 0 0,0 0-189 0 0,0 4 4396 0 0,-11 122-3620 0 0,11-102-1555 0 0,-1 40 240 0 0,3 0-1 0 0,2 0 1 0 0,4 0-1 0 0,3 9-416 0 0,-2-32 149 0 0,2 1-1 0 0,2-1 1 0 0,1-1 0 0 0,2 0 0 0 0,2-1-1 0 0,6 8-148 0 0,-7-19 97 0 0,1-1-1 0 0,1-1 0 0 0,1-1 0 0 0,1 0 1 0 0,1-2-1 0 0,2 0 0 0 0,0-1 1 0 0,1-2-1 0 0,9 5-96 0 0,51 33 385 0 0,68 19 452 0 0,-112-69-244 0 0,-44-4 1982 0 0,-72-31-2509 0 0,40 19-185 0 0,0 1 1 0 0,-1 2-1 0 0,1 1 0 0 0,-1 2 1 0 0,0 2-1 0 0,-7 1 119 0 0,11-1-76 0 0,13 0 60 0 0,-126 15-290 0 0,62 25-394 0 0,124-32-562 0 0,-24-11 1354 0 0,0 0 0 0 0,-1 0 0 0 0,1-2 0 0 0,-1 0 0 0 0,1-1 0 0 0,-2-1 0 0 0,1 0 1 0 0,-1-1-1 0 0,0-1 0 0 0,0-1 0 0 0,-1 0 0 0 0,-1 0 0 0 0,11-11-92 0 0,50-45 190 0 0,-2-4 1 0 0,40-52-191 0 0,-24 27 31 0 0,-86 125-695 0 0,-2-2 728 0 0,2-7-27 0 0,-2-1 0 0 0,-1 0 0 0 0,0 1 0 0 0,-2-1 1 0 0,0 0-1 0 0,-1 0 0 0 0,-1 0 0 0 0,-4 7-37 0 0,-47 82 148 0 0,52-105-2208 0 0,4-18-12784 0 0,1 6 5241 0 0</inkml:trace>
</inkml:ink>
</file>

<file path=ppt/ink/ink2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 6705 0 0,'0'0'4505'0'0,"0"0"-3151"0"0,0 0-969 0 0,0 0-47 0 0,0 0 85 0 0,0 0 59 0 0,0 0-15 0 0,0 0-84 0 0,0 0-95 0 0,0 0-67 0 0,0 0-61 0 0,0 0-32 0 0,0 0-26 0 0,20-2-32 0 0,66-2-6 0 0,102 17 391 0 0,-138-11-64 0 0,-24-1-1318 0 0,-1 0-3959 0 0,-25-1 1718 0 0,0 0-836 0 0,0 0 68 0 0</inkml:trace>
</inkml:ink>
</file>

<file path=ppt/ink/ink2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1760 0 0,'0'0'1734'0'0,"0"0"-996"0"0,0 0-21 0 0,0 0 422 0 0,0 0 275 0 0,0 0 49 0 0,0 0-80 0 0,0 0-166 0 0,0 0-169 0 0,0 0-159 0 0,0 0-236 0 0,0 0-202 0 0,34 5-178 0 0,107 14-150 0 0,-52-21-235 0 0,-19-8-2046 0 0,-24 2-4603 0 0,-28 4 790 0 0</inkml:trace>
</inkml:ink>
</file>

<file path=ppt/ink/ink2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7.0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12747 0 0,'0'0'1133'0'0,"0"0"-457"0"0,0 0-219 0 0,0 0 11 0 0,0 0 9 0 0,0 0-104 0 0,0 0-138 0 0,0 0-117 0 0,0 0-56 0 0,0 0-12 0 0,0 0-4 0 0,0 0-7 0 0,17 0-11 0 0,112 0-31 0 0,-62 0-1340 0 0,-23 0-5704 0 0,-30 0-1469 0 0</inkml:trace>
</inkml:ink>
</file>

<file path=ppt/ink/ink2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8.5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1 244 6465 0 0,'0'0'1922'0'0,"0"0"-934"0"0,0 0-382 0 0,0 0 15 0 0,0 0 90 0 0,0 0 91 0 0,0 0 76 0 0,0 0 12 0 0,0 0-10 0 0,0 0-56 0 0,0 0-130 0 0,0 0-138 0 0,0 0-60 0 0,27-1-37 0 0,86-1-12 0 0,203-28 1705 0 0,-275 26-1101 0 0,-50-11 1804 0 0,-53-38-2469 0 0,-14-15-1418 0 0,39 10-6277 0 0,35 50 1479 0 0,2 4-4682 0 0</inkml:trace>
</inkml:ink>
</file>

<file path=ppt/ink/ink2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7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 92 9722 0 0,'0'0'-375'0'0,"0"0"-805"0"0,0 0 1 0 0,0 0 687 0 0,0 0 847 0 0,0 0 274 0 0,0 0 2 0 0,0 0-100 0 0,0 0-135 0 0,9 33-117 0 0,26 107-83 0 0,-4 56-76 0 0,-25 138-2565 0 0,-6-333 2544 0 0,0 1 0 0 0,1-1 0 0 0,-1 1-1 0 0,0-1 1 0 0,0 1 0 0 0,0-1 0 0 0,0 0 0 0 0,0 1 0 0 0,-1-1-1 0 0,1 1 1 0 0,0-1 0 0 0,-1 0 0 0 0,1 1 0 0 0,-1-1-1 0 0,1 1 1 0 0,-1-1 0 0 0,0 0 0 0 0,1 0 0 0 0,-1 0-1 0 0,0 1 1 0 0,0-1 0 0 0,0 0 0 0 0,0 0 0 0 0,0 0 0 0 0,0 0-1 0 0,0 0 1 0 0,0 0 0 0 0,-1-1 0 0 0,1 1 0 0 0,0 0-1 0 0,-1-1 1 0 0,1 1 0 0 0,0-1 0 0 0,-1 1 0 0 0,1-1 0 0 0,0 1-1 0 0,-1-1 1 0 0,1 0 0 0 0,-1 0 0 0 0,1 0 0 0 0,-1 0-1 0 0,1 0 1 0 0,0 0 0 0 0,-1 0 0 0 0,1 0 0 0 0,-1 0-1 0 0,1-1 1 0 0,0 1 0 0 0,-1-1 0 0 0,1 1 0 0 0,-1-1 0 0 0,1 0-1 0 0,0 1 1 0 0,0-1 0 0 0,0 0 0 0 0,-1 0 0 0 0,1 0-1 0 0,0 0 1 0 0,0 0 0 0 0,0 0 0 0 0,0 0 0 0 0,0 0 0 0 0,0-1-99 0 0,-6-10 224 0 0,1-2 1 0 0,1 1-1 0 0,0-1 1 0 0,0 1-1 0 0,2-1 1 0 0,-1 0-1 0 0,2-1 1 0 0,0 1 0 0 0,1 0-1 0 0,0-1 1 0 0,1 1-1 0 0,1-1 1 0 0,0 1-1 0 0,1-1 1 0 0,0 1 0 0 0,1 0-1 0 0,1 0 1 0 0,4-10-225 0 0,3-14-8 0 0,2 0 1 0 0,1 1-1 0 0,1 1 1 0 0,2 0-1 0 0,2 2 1 0 0,1 0-1 0 0,2 1 1 0 0,1 1-1 0 0,2 1 1 0 0,1 1-1 0 0,5-3 8 0 0,-19 21-71 0 0,-4 2-15 0 0,1 0-1 0 0,0 0 1 0 0,1 1-1 0 0,-1 0 1 0 0,2 1-1 0 0,-1 0 1 0 0,1 0-1 0 0,1 1 1 0 0,-1 1 0 0 0,1 0-1 0 0,0 1 1 0 0,1 0-1 0 0,-1 0 1 0 0,1 2-1 0 0,0-1 1 0 0,0 2-1 0 0,0-1 1 0 0,0 2-1 0 0,2 0 87 0 0,-12 3-22 0 0,0 0 0 0 0,1 0 0 0 0,-1 0 0 0 0,0 1 0 0 0,0-1 0 0 0,-1 1 0 0 0,1-1 0 0 0,-1 1 0 0 0,1 0 0 0 0,-1 0 0 0 0,0 1 0 0 0,0-1 0 0 0,0 0 0 0 0,0 1 0 0 0,-1-1 0 0 0,1 1-1 0 0,-1-1 1 0 0,0 1 0 0 0,0 0 0 0 0,0-1 0 0 0,-1 1 0 0 0,1 0 0 0 0,-1 0 0 0 0,0 0 0 0 0,0-1 0 0 0,0 1 0 0 0,-1 0 0 0 0,0 3 22 0 0,0 10 19 0 0,0 1 0 0 0,-2-1 0 0 0,0 1 0 0 0,0-1-1 0 0,-2 0 1 0 0,0 0 0 0 0,-1-1 0 0 0,-1 0 0 0 0,0 0 0 0 0,-2 0 0 0 0,1-1 0 0 0,-2 0 0 0 0,0-1 0 0 0,-1 0 0 0 0,0 0 0 0 0,-1-1 0 0 0,0-1-1 0 0,-1 0 1 0 0,-13 9-19 0 0,15-13-855 0 0,-1 0 0 0 0,0-2 1 0 0,0 1-1 0 0,0-1 0 0 0,-1-1 0 0 0,0 0 0 0 0,0-1 0 0 0,0 0 0 0 0,-1-1 0 0 0,-5 0 855 0 0,8-2-3787 0 0,1-1 722 0 0</inkml:trace>
  <inkml:trace contextRef="#ctx0" brushRef="#br0" timeOffset="426.541">482 619 10554 0 0,'0'0'1341'0'0,"0"0"-489"0"0,0 0-53 0 0,0 0 167 0 0,0 0 37 0 0,0 0-125 0 0,0 0-190 0 0,0 0-159 0 0,0 0-112 0 0,0 0-100 0 0,0 0-78 0 0,0 0-75 0 0,0 0-52 0 0,21-5-22 0 0,63-15-26 0 0,-48 18-6 0 0,-34 16-211 0 0,-3-5 92 0 0,-41 57-161 0 0,-44 31-161 0 0,85-96 373 0 0,1 0 1 0 0,-1-1-1 0 0,1 1 1 0 0,0 0-1 0 0,-1 0 1 0 0,1 0-1 0 0,0 0 1 0 0,0 0-1 0 0,-1 0 1 0 0,1 0-1 0 0,0 0 1 0 0,0 0-1 0 0,0 0 1 0 0,0 0-1 0 0,0 0 1 0 0,0 0-1 0 0,1 0 1 0 0,-1 0-1 0 0,0 0 1 0 0,0 0-1 0 0,1 0 0 0 0,-1 0 1 0 0,0 0-1 0 0,1 0 1 0 0,-1 0-1 0 0,1 0 1 0 0,0 0-1 0 0,-1-1 1 0 0,1 1-1 0 0,0 0 1 0 0,-1 0-1 0 0,1-1 1 0 0,0 1-1 0 0,0 0 1 0 0,-1-1-1 0 0,1 1 1 0 0,0-1-1 0 0,0 1 1 0 0,0-1-1 0 0,0 1 1 0 0,0-1-1 0 0,0 0 1 0 0,0 1-1 0 0,0-1 1 0 0,0 0-1 0 0,0 0 0 0 0,0 0 1 0 0,0 0-1 0 0,0 0 1 0 0,0 0-1 0 0,1 0 10 0 0,101-15-198 0 0,-58-5-2644 0 0,-19 3-5321 0 0,-18 10 1600 0 0</inkml:trace>
</inkml:ink>
</file>

<file path=ppt/ink/ink2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5.0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0 4809 0 0,'0'0'1388'0'0,"0"0"-419"0"0,0 0-169 0 0,0 0 63 0 0,0 0 169 0 0,0 0 101 0 0,0 0-52 0 0,0 0-217 0 0,0 0-279 0 0,0 0-265 0 0,0 0-178 0 0,-1 5-74 0 0,-3 22 179 0 0,1 1-1 0 0,2-1 1 0 0,0 0 0 0 0,2 1 0 0 0,3 23-247 0 0,1 28 410 0 0,-5 300-1956 0 0,-4-340-2413 0 0,-2-15-2811 0 0,4-16 3347 0 0</inkml:trace>
  <inkml:trace contextRef="#ctx0" brushRef="#br0" timeOffset="350.311">1 59 3225 0 0,'0'0'308'0'0,"0"0"-162"0"0,0 0 48 0 0,0 0 174 0 0,0 0 167 0 0,0 0 45 0 0,0 0-41 0 0,0 0 7 0 0,32-7 2 0 0,104-20-11 0 0,-125 25-392 0 0,1-1 0 0 0,-1 2 0 0 0,1 0 0 0 0,0 0 0 0 0,-1 1 0 0 0,1 0 0 0 0,0 1 0 0 0,-1 1 0 0 0,1-1 0 0 0,-1 2 0 0 0,1 0 0 0 0,-1 0 0 0 0,4 3-145 0 0,9 2 240 0 0,-18-7-162 0 0,-1 0-1 0 0,0 0 1 0 0,-1 1-1 0 0,1 0 1 0 0,0 0 0 0 0,0 0-1 0 0,-1 1 1 0 0,1-1-1 0 0,-1 1 1 0 0,0 0-1 0 0,0 0 1 0 0,0 1-1 0 0,0-1 1 0 0,0 1-1 0 0,-1 0 1 0 0,0 0-1 0 0,0 0 1 0 0,0 0-1 0 0,0 1 1 0 0,-1-1-1 0 0,1 1 1 0 0,-1-1-1 0 0,0 1 1 0 0,0 0-1 0 0,-1 0 1 0 0,0 0-1 0 0,0 0 1 0 0,0 0 0 0 0,0 0-1 0 0,-1 1 1 0 0,0 2-78 0 0,0-1 131 0 0,-1 0 1 0 0,-1 1 0 0 0,1-1-1 0 0,-1 0 1 0 0,0 0-1 0 0,-1 0 1 0 0,0-1 0 0 0,0 1-1 0 0,0 0 1 0 0,-1-1 0 0 0,0 0-1 0 0,0 0 1 0 0,-1 0 0 0 0,1 0-1 0 0,-1-1 1 0 0,-1 0 0 0 0,1 0-1 0 0,-1 0 1 0 0,1-1 0 0 0,-6 3-132 0 0,-132 71 894 0 0,-20-26-3973 0 0,157-50 1499 0 0,-4-1-5550 0 0,8-1 3337 0 0</inkml:trace>
  <inkml:trace contextRef="#ctx0" brushRef="#br0" timeOffset="700.141">490 604 3185 0 0,'0'0'1655'0'0,"0"0"-754"0"0,0 0-198 0 0,0 0 163 0 0,0 0 202 0 0,0 0 121 0 0,0 0-51 0 0,0 0-162 0 0,0 0-114 0 0,0 0-70 0 0,0 0-25 0 0,0 0 4 0 0,0 0-22 0 0,1 13-61 0 0,6 111 1443 0 0,-10-42-404 0 0,1-41-3410 0 0,1 0-9182 0 0,1-40 3245 0 0</inkml:trace>
</inkml:ink>
</file>

<file path=ppt/ink/ink2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52:37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550 413 6097 0 0,'0'0'1715'0'0,"0"0"-376"0"0,0 0-206 0 0,0 0 48 0 0,0 0 86 0 0,0 0 32 0 0,0 0-109 0 0,0 0-218 0 0,0 0-237 0 0,0 0-170 0 0,0 0-91 0 0,1 11-32 0 0,3 77-205 0 0,-3 0-1 0 0,-4 0 0 0 0,-4 0 0 0 0,-4-1 0 0 0,-4 0 1 0 0,-3-1-1 0 0,-21 56-236 0 0,21-67-2502 0 0,17-59-2114 0 0,0 0-3912 0 0,1-15 4111 0 0</inkml:trace>
  <inkml:trace contextRef="#ctx0" brushRef="#br0" timeOffset="467.307">832 472 4265 0 0,'0'0'2291'0'0,"0"0"-1720"0"0,0 0-516 0 0,0 0 201 0 0,0 0 321 0 0,0 0 217 0 0,0 0 50 0 0,37-15-64 0 0,117-45-100 0 0,-2 21 776 0 0,-111 32-1121 0 0,-12 0-139 0 0,0 2 0 0 0,1 1 0 0 0,-1 1 0 0 0,1 2 0 0 0,0 1 0 0 0,6 2-196 0 0,-35-2 46 0 0,1 0-1 0 0,-1 0 1 0 0,0 1-1 0 0,0-1 1 0 0,1 1-1 0 0,-1-1 1 0 0,0 1-1 0 0,1-1 1 0 0,-1 1-1 0 0,0 0 1 0 0,0-1-1 0 0,0 1 1 0 0,0 0-1 0 0,0 0 1 0 0,0 0-1 0 0,0 0 1 0 0,0 0-1 0 0,0 0 1 0 0,0 0-1 0 0,-1 0 1 0 0,1 0-1 0 0,0 0 0 0 0,-1 0 1 0 0,1 1-1 0 0,0-1 1 0 0,-1 0-1 0 0,0 1 1 0 0,1-1-1 0 0,-1 0 1 0 0,0 1-1 0 0,0-1 1 0 0,0 0-1 0 0,1 1 1 0 0,-1-1-1 0 0,-1 0 1 0 0,1 1-1 0 0,0-1 1 0 0,0 0-1 0 0,0 1 1 0 0,-1-1-1 0 0,1 0 1 0 0,-1 1-46 0 0,-22 54 1986 0 0,-16 15-1497 0 0,4 2-1 0 0,3 0 0 0 0,3 3 1 0 0,-12 53-489 0 0,-3 48 143 0 0,37-112 593 0 0,7-37-5003 0 0,0-13-1883 0 0,-1-20 1123 0 0,1 3 3802 0 0,0 1-2916 0 0</inkml:trace>
  <inkml:trace contextRef="#ctx0" brushRef="#br0" timeOffset="722.069">887 767 3705 0 0,'0'0'3307'0'0,"0"0"-2249"0"0,0 0-578 0 0,0 0 285 0 0,0 0 354 0 0,0 0 179 0 0,0 0-43 0 0,0 0-103 0 0,37-2-136 0 0,115-6-144 0 0,7-9 791 0 0,18-8-756 0 0,-88 12-3183 0 0,-1 1-7356 0 0,-76 11 2943 0 0</inkml:trace>
  <inkml:trace contextRef="#ctx0" brushRef="#br0" timeOffset="968.07">1690 958 6617 0 0,'0'0'6498'0'0,"0"0"-5786"0"0,0 0 16 0 0,0 0 144 0 0,0 0 137 0 0,0 0-97 0 0,0 0-232 0 0,0 0-208 0 0,0 0-248 0 0,0 0-192 0 0,0 0-160 0 0,0 0-208 0 0,0 0-280 0 0,-17 136-392 0 0,21-132-705 0 0,1 0-975 0 0,1-4-1641 0 0,-3 0-3609 0 0</inkml:trace>
  <inkml:trace contextRef="#ctx0" brushRef="#br0" timeOffset="1317.219">2069 340 11771 0 0,'0'0'829'0'0,"0"0"-214"0"0,0 0-66 0 0,0 0 165 0 0,0 0 214 0 0,0 0 72 0 0,0 0-80 0 0,0 0-202 0 0,0 0-229 0 0,0 0-179 0 0,0 0-110 0 0,0 0-58 0 0,0 0-15 0 0,-4 7 16 0 0,-42 59 338 0 0,40-60-486 0 0,0 0-1 0 0,1 0 0 0 0,-1 1 1 0 0,1 0-1 0 0,0 0 0 0 0,1 0 1 0 0,0 0-1 0 0,0 1 0 0 0,0 0 1 0 0,1-1-1 0 0,0 1 0 0 0,1 0 1 0 0,0 1-1 0 0,0-1 0 0 0,0 0 1 0 0,1 8 5 0 0,3-11-24 0 0,1 0 0 0 0,0 0 0 0 0,0-1 0 0 0,0 1 0 0 0,0-1 0 0 0,1 0-1 0 0,0 1 1 0 0,0-2 0 0 0,0 1 0 0 0,0 0 0 0 0,1-1 0 0 0,-1 0 0 0 0,1 0 0 0 0,0 0 0 0 0,0-1 0 0 0,0 1 0 0 0,0-1 0 0 0,1 0 0 0 0,-1-1 0 0 0,0 1 0 0 0,4-1 24 0 0,-7 0 0 0 0,151 68 2 0 0,-148-65 39 0 0,0-1 1 0 0,0 1-1 0 0,0 0 0 0 0,-1 0 1 0 0,1 1-1 0 0,-1-1 0 0 0,0 1 1 0 0,-1 0-1 0 0,1 0 1 0 0,-1 0-1 0 0,0 1 0 0 0,0-1 1 0 0,-1 1-1 0 0,1-1 0 0 0,-1 1 1 0 0,0 0-1 0 0,-1 0 1 0 0,0 0-1 0 0,0 0 0 0 0,0 0 1 0 0,0 0-1 0 0,-1 0 0 0 0,0 1 1 0 0,-1-1-1 0 0,1 0 1 0 0,-1 0-1 0 0,0 0 0 0 0,0 0 1 0 0,-1 0-1 0 0,0 0 1 0 0,0 0-1 0 0,-1-1 0 0 0,1 1 1 0 0,-1-1-1 0 0,0 1 0 0 0,-1-1 1 0 0,-1 2-42 0 0,-1 2-144 0 0,0 0 1 0 0,-1 0-1 0 0,0 0 1 0 0,0-1-1 0 0,-1 0 1 0 0,0-1-1 0 0,-1 0 1 0 0,1 0 0 0 0,-1 0-1 0 0,-1-1 1 0 0,1-1-1 0 0,-6 3 144 0 0,-15 4-2704 0 0,10-3-4625 0 0,12-8-1790 0 0</inkml:trace>
  <inkml:trace contextRef="#ctx0" brushRef="#br0" timeOffset="1554.25">1958 391 10882 0 0,'0'0'703'0'0,"0"0"-235"0"0,0 0-48 0 0,0 0 144 0 0,0 0 146 0 0,0 0 51 0 0,0 0-30 0 0,0 0-73 0 0,0 0-111 0 0,33-5-133 0 0,101-18-111 0 0,38 1 321 0 0,-49 6-5206 0 0,-90 6-3108 0 0,-25 9 2177 0 0</inkml:trace>
  <inkml:trace contextRef="#ctx0" brushRef="#br0" timeOffset="1836.547">2601 251 9482 0 0,'0'0'875'0'0,"0"0"-275"0"0,0 0-19 0 0,0 0 190 0 0,0 0 140 0 0,0 0-23 0 0,0 0-134 0 0,0 0-207 0 0,0 0-199 0 0,0 0-139 0 0,0 0-84 0 0,-5 32-49 0 0,-13 100-26 0 0,13-13-10 0 0,6-115-55 0 0,-1-1 1 0 0,1 1-1 0 0,-1-1 0 0 0,1 1 1 0 0,0-1-1 0 0,0 1 0 0 0,1-1 1 0 0,-1 0-1 0 0,1 1 1 0 0,0-1-1 0 0,0 0 0 0 0,0 0 1 0 0,0 0-1 0 0,0-1 0 0 0,0 1 1 0 0,1 0-1 0 0,0-1 0 0 0,-1 0 1 0 0,1 1-1 0 0,0-1 1 0 0,0 0-1 0 0,0 0 0 0 0,0-1 1 0 0,1 1-1 0 0,-1-1 0 0 0,0 0 1 0 0,1 1-1 0 0,-1-1 1 0 0,1-1-1 0 0,-1 1 0 0 0,1 0 1 0 0,-1-1-1 0 0,1 0 0 0 0,2 0 15 0 0,4 0-280 0 0,0 0 0 0 0,0-1 0 0 0,0 0 0 0 0,0-1 0 0 0,0 0 0 0 0,-1-1 0 0 0,1 0 0 0 0,0 0 0 0 0,-1-1 0 0 0,0 0 0 0 0,0-1 0 0 0,0 0 0 0 0,-1 0 0 0 0,1-1-1 0 0,1-1 281 0 0,42-44-9638 0 0,-45 43 7718 0 0</inkml:trace>
  <inkml:trace contextRef="#ctx0" brushRef="#br0" timeOffset="2069.392">2932 214 3945 0 0,'0'0'3031'0'0,"0"0"-1056"0"0,0 0-389 0 0,0 0-152 0 0,0 0-157 0 0,0 0-206 0 0,0 0-243 0 0,0 0-196 0 0,0 0-132 0 0,0 0-34 0 0,0 0 13 0 0,0 0-14 0 0,-11 27-21 0 0,-34 84-32 0 0,16 23 663 0 0,26-96-855 0 0,-14 366-434 0 0,13-371-621 0 0,-6 52-2057 0 0,-7-34-7850 0 0,13-46 5585 0 0</inkml:trace>
  <inkml:trace contextRef="#ctx0" brushRef="#br0" timeOffset="3642.811">3260 1 7546 0 0,'0'0'773'0'0,"0"0"-130"0"0,0 0 33 0 0,0 0 172 0 0,0 0 116 0 0,0 0 3 0 0,0 0-89 0 0,0 0-111 0 0,0 0-77 0 0,0 0-31 0 0,0 0-45 0 0,0 0-59 0 0,0 0-53 0 0,6 34-47 0 0,22 107-25 0 0,57 163 1187 0 0,-61-199-1452 0 0,-5 1 0 0 0,-5 0-1 0 0,-4 1 1 0 0,-5 6-165 0 0,-4-90-40 0 0,0-18 74 0 0,0 0-1 0 0,0 0 1 0 0,0 1 0 0 0,0-1-1 0 0,-1 0 1 0 0,0 0 0 0 0,0 1 0 0 0,0-1-1 0 0,-1 0 1 0 0,1 0 0 0 0,-1 0-1 0 0,-1 0 1 0 0,1 0 0 0 0,-1 0-1 0 0,0 0 1 0 0,0 0 0 0 0,0 0-1 0 0,-1 0 1 0 0,1-1 0 0 0,-1 0 0 0 0,0 1-1 0 0,-1-1 1 0 0,1 0 0 0 0,-1 0-1 0 0,1-1 1 0 0,-1 1 0 0 0,0-1-1 0 0,-1 0 1 0 0,1 0 0 0 0,0 0-1 0 0,-1-1 1 0 0,0 1 0 0 0,0-1 0 0 0,-4 1-34 0 0,-40 8-12 0 0,0-3 0 0 0,0-1 1 0 0,0-3-1 0 0,-18-2 12 0 0,-112 7-1319 0 0,1 8 1 0 0,-169 39 1318 0 0,237-37-256 0 0,-547 101-593 0 0,-344 32 1280 0 0,853-130-289 0 0,33-3 728 0 0,-1-6-1 0 0,-66-2-869 0 0,124-7 938 0 0,58-4-866 0 0,0 0-15 0 0,0 0-10 0 0,0 0-15 0 0,0 0-15 0 0,0 0-10 0 0,0 0-9 0 0,0 0 16 0 0,0 0 15 0 0,0 0 29 0 0,0 0 4 0 0,0 0-2 0 0,0 0 11 0 0,0 0 10 0 0,0 0 14 0 0,0 0 9 0 0,0 0 7 0 0,0 0 2 0 0,0 0 7 0 0,0 0 1 0 0,0 0-14 0 0,0 0 14 0 0,0 0-2 0 0,0 0-7 0 0,0 0 19 0 0,0 0 8 0 0,0 0 13 0 0,0 0 13 0 0,11-159 755 0 0,-28-337-617 0 0,5 292-695 0 0,12-132 392 0 0,-1 325-17 0 0,1-1 1 0 0,0 1-1 0 0,1 0 1 0 0,0-1-1 0 0,1 1 1 0 0,1 0-1 0 0,-1-1 0 0 0,2 1 1 0 0,-1 1-1 0 0,2-1 1 0 0,-1 1-1 0 0,1-1 1 0 0,1 1-1 0 0,0 0 1 0 0,2-1 16 0 0,-3 7-76 0 0,0-1 1 0 0,0 1 0 0 0,1 0-1 0 0,0 0 1 0 0,0 0 0 0 0,0 1-1 0 0,0 0 1 0 0,1 0 0 0 0,-1 0-1 0 0,1 1 1 0 0,-1 0 0 0 0,6-1 75 0 0,179-6-347 0 0,-123 11 311 0 0,107-10 19 0 0,-1-8-1 0 0,112-27 18 0 0,-102 14-3 0 0,108-3-39 0 0,2 12-1 0 0,101 13 43 0 0,207 14-83 0 0,-222-7-45 0 0,-130-26 150 0 0,-214 11-410 0 0,-32 9-4133 0 0,-3-1-4573 0 0,-1 6 988 0 0</inkml:trace>
</inkml:ink>
</file>

<file path=ppt/ink/ink2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52:57.0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4382 0 0 0,'0'0'440'0'0,"35"-4"483"0"0,113-11 121 0 0,-22 8 1947 0 0,93-4 1364 0 0,933-41 1193 0 0,180 11-2840 0 0,-377 23-1221 0 0,-563 26-1171 0 0,-306-13-46 0 0,-1-4-1 0 0,0-3 0 0 0,66-20-269 0 0,1 1 98 0 0,248-42-312 0 0,-316 66-2021 0 0,-72 16-1286 0 0,-7 3-4702 0 0,-5-8 1698 0 0</inkml:trace>
  <inkml:trace contextRef="#ctx0" brushRef="#br0" timeOffset="509.892">680 4389 10866 0 0,'0'0'587'0'0,"0"0"-93"0"0,0 0-22 0 0,0 0 161 0 0,0 0 201 0 0,0 0 50 0 0,0 0-33 0 0,0 0-165 0 0,-32 11-220 0 0,-102 36-189 0 0,43 2-99 0 0,46-18-560 0 0,1 2 1 0 0,2 1-1 0 0,-30 33 382 0 0,67-62-409 0 0,0 1 0 0 0,0-1 0 0 0,0 1 0 0 0,1 0-1 0 0,0 0 1 0 0,0 0 0 0 0,1 0 0 0 0,0 1 0 0 0,0-1-1 0 0,0 1 1 0 0,1 0 0 0 0,-2 4 409 0 0,5-10-196 0 0,-1 0 0 0 0,0 0-1 0 0,1 0 1 0 0,-1 0 0 0 0,0 0 0 0 0,1 0 0 0 0,-1 0-1 0 0,1 0 1 0 0,-1-1 0 0 0,1 1 0 0 0,0 0 0 0 0,-1 0-1 0 0,1-1 1 0 0,0 1 0 0 0,-1 0 0 0 0,1-1 0 0 0,0 1-1 0 0,0 0 1 0 0,0-1 0 0 0,0 0 0 0 0,0 1 0 0 0,-1-1 0 0 0,1 1-1 0 0,0-1 1 0 0,0 0 0 0 0,0 0 0 0 0,0 1 0 0 0,0-1-1 0 0,0 0 1 0 0,0 0 0 0 0,0 0 0 0 0,0 0 0 0 0,0 0-1 0 0,0 0 1 0 0,0-1 0 0 0,1 1 196 0 0,5 1-1624 0 0,1-1-862 0 0</inkml:trace>
  <inkml:trace contextRef="#ctx0" brushRef="#br0" timeOffset="765.218">1987 4315 6193 0 0,'0'0'720'0'0,"0"0"-126"0"0,0 0 305 0 0,0 0 484 0 0,0 0 293 0 0,0 0-10 0 0,0 0-310 0 0,0 0-437 0 0,0 0-294 0 0,-36 24-178 0 0,-119 74-123 0 0,-33 5 234 0 0,-85 51-817 0 0,238-121-886 0 0,33-4-2730 0 0,31-21-3598 0 0,-21-8 2865 0 0</inkml:trace>
  <inkml:trace contextRef="#ctx0" brushRef="#br0" timeOffset="1005.576">2821 4334 8210 0 0,'0'0'1357'0'0,"0"0"-456"0"0,0 0-229 0 0,0 0-15 0 0,0 0 61 0 0,0 0 63 0 0,0 0-35 0 0,0 0-73 0 0,-36 21-138 0 0,-118 69-178 0 0,-68 41 105 0 0,185-110-524 0 0,3-3-411 0 0,1 1-1 0 0,1 1 0 0 0,1 2 0 0 0,-19 18 474 0 0,50-40-45 0 0,-20 23-2411 0 0,14-6-5087 0 0,6-16 3475 0 0</inkml:trace>
  <inkml:trace contextRef="#ctx0" brushRef="#br0" timeOffset="1209.756">3778 4275 12451 0 0,'0'0'249'0'0,"0"0"-104"0"0,0 0 73 0 0,0 0 153 0 0,0 0 118 0 0,0 0 18 0 0,-37 28-44 0 0,-120 90-121 0 0,-63 47-138 0 0,187-142-412 0 0,-16 11-518 0 0,22-8-2535 0 0,23-19 266 0 0,3 0-3824 0 0,1-7 5389 0 0</inkml:trace>
  <inkml:trace contextRef="#ctx0" brushRef="#br0" timeOffset="1441.474">4673 4186 6649 0 0,'0'0'1186'0'0,"0"0"-315"0"0,0 0-47 0 0,0 0 172 0 0,0 0 218 0 0,0 0 67 0 0,0 0-79 0 0,0 0-199 0 0,0 0-239 0 0,-36 26-217 0 0,-114 78-164 0 0,0-8 129 0 0,-21 13-1015 0 0,172-109 416 0 0,-1 0 0 0 0,1 0 0 0 0,0 0 0 0 0,0 0 0 0 0,-1 0 0 0 0,1 0 0 0 0,0 0 0 0 0,-1 0 0 0 0,1 0 0 0 0,0 0 0 0 0,-1 1 0 0 0,1-1 0 0 0,0 0 0 0 0,-1 0 0 0 0,1 1 0 0 0,0-1 0 0 0,-1 0 0 0 0,1 1 0 0 0,-1-1 0 0 0,1 0 0 0 0,-1 1 0 0 0,1-1 0 0 0,0 1 0 0 0,-1-1 0 0 0,0 1 0 0 0,1 0 1 0 0,-1-1-1 0 0,1 1 0 0 0,-1-1 0 0 0,0 1 0 0 0,1 0 0 0 0,-1-1 0 0 0,0 1 0 0 0,0-1 0 0 0,1 1 0 0 0,-1 0 0 0 0,0 0 0 0 0,0-1 0 0 0,0 1 0 0 0,0 0 0 0 0,0-1 0 0 0,0 1 0 0 0,0 0 0 0 0,0-1 0 0 0,0 1 0 0 0,0 0 0 0 0,-1-1 0 0 0,1 1 0 0 0,0 0 0 0 0,0-1 0 0 0,-1 1 0 0 0,1 0 0 0 0,0-1 0 0 0,-1 1 0 0 0,1-1 0 0 0,-1 1 0 0 0,1 0 0 0 0,0-1 0 0 0,-1 1 0 0 0,1-1 0 0 0,-1 0 0 0 0,0 1 0 0 0,1-1 0 0 0,-1 1 87 0 0,56-8-6124 0 0,-37 3 886 0 0</inkml:trace>
  <inkml:trace contextRef="#ctx0" brushRef="#br0" timeOffset="1692.81">5428 4087 8354 0 0,'0'0'1448'0'0,"0"0"-384"0"0,0 0-215 0 0,0 0-5 0 0,0 0 144 0 0,0 0 145 0 0,-33 24-34 0 0,-105 78-142 0 0,-148 124 862 0 0,223-176-1916 0 0,-26 21-299 0 0,39-19-4671 0 0,42-39-4527 0 0</inkml:trace>
  <inkml:trace contextRef="#ctx0" brushRef="#br0" timeOffset="-2457.001">2755 1852 0 0 0,'0'0'676'0'0,"0"0"98"0"0,0 0 104 0 0,0 0 99 0 0,0 0 88 0 0,-2-1 13787 0 0,0 2-16109 0 0,-31 43 1608 0 0,33-43-333 0 0,0-1 1 0 0,1 1-1 0 0,-1-1 1 0 0,0 0-1 0 0,0 1 1 0 0,0-1-1 0 0,0 0 1 0 0,1 1-1 0 0,-1-1 1 0 0,0 1-1 0 0,0-1 0 0 0,1 0 1 0 0,-1 1-1 0 0,0-1 1 0 0,1 0-1 0 0,-1 0 1 0 0,0 1-1 0 0,1-1 1 0 0,-1 0-1 0 0,0 0 1 0 0,1 0-1 0 0,-1 1 1 0 0,0-1-1 0 0,1 0 0 0 0,-1 0 1 0 0,1 0-1 0 0,-1 0 1 0 0,1 0-1 0 0,-1 0 1 0 0,0 0-1 0 0,1 0 1 0 0,-1 0-1 0 0,1 0 1 0 0,-1 0-1 0 0,0 0 1 0 0,1 0-1 0 0,-1 0 0 0 0,1 0 1 0 0,-1 0-1 0 0,1 0 1 0 0,-1 0-1 0 0,0-1 1 0 0,1 1-1 0 0,-1 0 1 0 0,0 0-1 0 0,1-1 1 0 0,-1 1-1 0 0,0 0 1 0 0,1 0-1 0 0,-1-1 0 0 0,0 1 1 0 0,1 0-1 0 0,-1-1 1 0 0,0 1-1 0 0,0 0 1 0 0,0-1-1 0 0,1 1 1 0 0,-1-1-1 0 0,0 1 1 0 0,0 0-1 0 0,0-1 1 0 0,0 1-1 0 0,0-1 1 0 0,1 1-20 0 0,9-18 911 0 0,-9 4 488 0 0,-1 13-1186 0 0,-16 1 5 0 0,14 3-877 0 0,2-2-2715 0 0,0-1-3471 0 0,0 0 6466 0 0,0 0-10593 0 0</inkml:trace>
  <inkml:trace contextRef="#ctx0" brushRef="#br0" timeOffset="-1592.369">2099 1499 4465 0 0,'0'0'1207'0'0,"0"0"-15"0"0,0 0 110 0 0,0 0 145 0 0,0 0 45 0 0,0 0-132 0 0,0 0-222 0 0,0 0-201 0 0,0 0-174 0 0,0 0-131 0 0,0 0-115 0 0,0 0-99 0 0,0 0-72 0 0,-20 6-24 0 0,-67 20 25 0 0,80-24-264 0 0,1 0 0 0 0,-1 0 0 0 0,1 1 0 0 0,0 0-1 0 0,0 0 1 0 0,0 0 0 0 0,1 1 0 0 0,-1 0 0 0 0,1 0 0 0 0,0 0-1 0 0,0 1 1 0 0,0 0 0 0 0,-1 2-83 0 0,-10 9 191 0 0,-2 3-138 0 0,0 0 0 0 0,0 1-1 0 0,2 1 1 0 0,1 1-1 0 0,0 0 1 0 0,2 1-1 0 0,1 0 1 0 0,0 1 0 0 0,2 0-1 0 0,1 1 1 0 0,1 0-1 0 0,0 3-52 0 0,5-17 10 0 0,1 0-1 0 0,0 1 1 0 0,1-1 0 0 0,0 0-1 0 0,1 1 1 0 0,0-1 0 0 0,1 0-1 0 0,0 1 1 0 0,0-1-1 0 0,2 0 1 0 0,-1 0 0 0 0,1 0-1 0 0,1 0 1 0 0,0 0-1 0 0,1-1 1 0 0,0 0 0 0 0,0 0-1 0 0,1 0 1 0 0,5 6-10 0 0,-3-6 33 0 0,1-1 0 0 0,0 0 0 0 0,0-1 0 0 0,1 1 0 0 0,0-2 1 0 0,0 0-1 0 0,1 0 0 0 0,-1-1 0 0 0,2 0 0 0 0,-1 0 0 0 0,1-2 0 0 0,0 1 0 0 0,0-2 0 0 0,0 1 1 0 0,0-2-1 0 0,1 0 0 0 0,9 1-33 0 0,-14-1 84 0 0,1 0-1 0 0,-1-1 1 0 0,0 0 0 0 0,1 0 0 0 0,-1-1 0 0 0,1 0 0 0 0,-1 0-1 0 0,0-1 1 0 0,1 0 0 0 0,-1-1 0 0 0,0 0 0 0 0,0 0 0 0 0,0-1-1 0 0,0 0 1 0 0,0 0 0 0 0,-1-1 0 0 0,1 1 0 0 0,-1-2 0 0 0,0 1-1 0 0,0-1 1 0 0,0 0 0 0 0,1-3-84 0 0,-5 1 36 0 0,-1 1 1 0 0,0-1-1 0 0,0 0 0 0 0,-1 0 0 0 0,0 0 0 0 0,0 0 1 0 0,0 0-1 0 0,-1 0 0 0 0,0 0 0 0 0,-1 0 0 0 0,1 0 1 0 0,-1 0-1 0 0,-2-6-36 0 0,0 6-232 0 0,0 1 0 0 0,0-1 0 0 0,0 0 0 0 0,-1 1 0 0 0,0 0 0 0 0,-1 0 0 0 0,1 0 0 0 0,-1 0 0 0 0,0 1 0 0 0,0 0 0 0 0,-1 0 0 0 0,0 0 0 0 0,0 1 0 0 0,0 0 0 0 0,0 0 0 0 0,0 0 0 0 0,-2 0 232 0 0,-1-2-562 0 0,-2-1 136 0 0,12 7 396 0 0,0 0 1 0 0,0 0 0 0 0,0-1 0 0 0,-1 1-1 0 0,1 0 1 0 0,0-1 0 0 0,0 1 0 0 0,0-1-1 0 0,-1 1 1 0 0,1-1 0 0 0,0 1-1 0 0,-1-1 1 0 0,1 0 0 0 0,0 1 0 0 0,-1-1-1 0 0,1 0 1 0 0,-1 1 0 0 0,1-1-1 0 0,-1 0 1 0 0,1 0 0 0 0,-1 0 0 0 0,0 1-1 0 0,1-1 1 0 0,-1 0 0 0 0,0 0 0 0 0,0 0-1 0 0,1 0 1 0 0,-1 0 0 0 0,0 0-1 0 0,0 1 1 0 0,0-1 0 0 0,0 0 0 0 0,0 0-1 0 0,0 0 1 0 0,-1 0 0 0 0,1 0 0 0 0,0 0-1 0 0,0 0 1 0 0,-1 1 0 0 0,1-1-1 0 0,0 0 1 0 0,-1 0 0 0 0,1 0 0 0 0,-1 1-1 0 0,1-1 1 0 0,-1 0 0 0 0,1 0 0 0 0,-1 1-1 0 0,0-1 1 0 0,1 0 0 0 0,-1 1-1 0 0,0-1 1 0 0,1 1 0 0 0,-1-1 0 0 0,0 1-1 0 0,0-1 1 0 0,0 1 0 0 0,1 0 0 0 0,-1-1-1 0 0,0 1 1 0 0,0 0 0 0 0,0 0-1 0 0,0 0 1 0 0,0-1 0 0 0,0 1 0 0 0,0 0-1 0 0,1 0 1 0 0,-2 0 29 0 0,180-54 2352 0 0,-54 41-3808 0 0,-101 17-6636 0 0,-15-4-634 0 0</inkml:trace>
  <inkml:trace contextRef="#ctx0" brushRef="#br0" timeOffset="3313.172">2712 1852 0 0 0,'0'0'524'0'0,"0"0"260"0"0,0 0 23 0 0,0 0-1 0 0,0 0 11 0 0,3 0 54 0 0,7-3 84 0 0,-8 2 58 0 0,-2 1-2 0 0,0 0-75 0 0,0 0-129 0 0,0 0-161 0 0,-8 16 2549 0 0,-2 27-726 0 0,10-43-2305 0 0,24 4 2886 0 0,-22-4-2942 0 0,-1 0 0 0 0,1 1 0 0 0,-1-1 0 0 0,1 0 0 0 0,-1 0 0 0 0,1-1 1 0 0,0 1-1 0 0,-1 0 0 0 0,1 0 0 0 0,-1-1 0 0 0,1 1 0 0 0,-1-1 0 0 0,1 0 0 0 0,-1 1 1 0 0,1-1-1 0 0,-1 0 0 0 0,0 0 0 0 0,1 0 0 0 0,-1 0 0 0 0,0 0 0 0 0,0 0 0 0 0,0 0 1 0 0,0 0-1 0 0,0 0 0 0 0,0 0 0 0 0,0-1 0 0 0,0 1 0 0 0,0 0 0 0 0,0-1 0 0 0,-1 1 1 0 0,1-1-1 0 0,-1 1 0 0 0,1-1 0 0 0,-1 1 0 0 0,1-1 0 0 0,-1 1 0 0 0,0-1 0 0 0,0 0 1 0 0,0-1-109 0 0,-2 2-42 0 0,0 1 0 0 0,-1-1 0 0 0,1 0 0 0 0,-1 1 0 0 0,1 0 1 0 0,0-1-1 0 0,-1 1 0 0 0,1 0 0 0 0,-1 0 0 0 0,1 1 1 0 0,0-1-1 0 0,-1 0 0 0 0,1 1 0 0 0,-1-1 0 0 0,1 1 0 0 0,0 0 1 0 0,-1 0-1 0 0,1 0 0 0 0,0 0 0 0 0,0 0 0 0 0,0 1 0 0 0,-2 0 42 0 0,0 1-965 0 0,-14 9 1586 0 0,13-8-4231 0 0,3-1-4238 0 0,2-3-2501 0 0</inkml:trace>
  <inkml:trace contextRef="#ctx0" brushRef="#br0" timeOffset="181126.539">2974 107 0 0 0,'-16'-18'5844'0'0,"-6"10"-1937"0"0,-95 1 1249 0 0,53 0-3729 0 0,-128-16 1782 0 0,146 15-2725 0 0,-1 2 0 0 0,-1 2-1 0 0,1 1 1 0 0,0 3 0 0 0,-17 4-484 0 0,-160 47 924 0 0,-62 107 43 0 0,106-55-264 0 0,152-86-633 0 0,0 1 0 0 0,2 1 1 0 0,0 1-1 0 0,1 1 0 0 0,-16 19-70 0 0,-25 20 98 0 0,-2 3-48 0 0,22-22 31 0 0,3 2 0 0 0,1 2 0 0 0,3 2 0 0 0,-20 32-81 0 0,-20 22 145 0 0,51-67-96 0 0,2 2 1 0 0,1 0-1 0 0,2 2 0 0 0,1 0 1 0 0,-1 8-50 0 0,-61 191 135 0 0,65-140 1 0 0,3 0 1 0 0,-2 95-137 0 0,11-70 114 0 0,0-30 91 0 0,5 0 0 0 0,7 74-205 0 0,-1-129-8 0 0,-2-8 43 0 0,1-1 0 0 0,1 1 0 0 0,1-1 0 0 0,2 1 1 0 0,1-2-1 0 0,3 9-35 0 0,45 103 102 0 0,-15-57 45 0 0,3-1 0 0 0,37 48-147 0 0,56 54 191 0 0,-14-43 5 0 0,-21-55-47 0 0,53 22 130 0 0,71 11 70 0 0,-193-104-304 0 0,277 115 214 0 0,-127-63-119 0 0,-33-40-8 0 0,52-3 36 0 0,-147-16-108 0 0,0-3 1 0 0,0-2-1 0 0,1-3 0 0 0,-1-2 0 0 0,0-2 1 0 0,3-3-61 0 0,74-11 42 0 0,-53 7 58 0 0,54-16-52 0 0,-36-5 4 0 0,72-51 194 0 0,-27 3-81 0 0,17-38-1 0 0,-34 27-60 0 0,15-22-77 0 0,-16-38 124 0 0,-75 76-66 0 0,38-56-36 0 0,-77 116-12 0 0,-1 0-1 0 0,-1-1 0 0 0,0-1 1 0 0,-1 1-1 0 0,-1-1 0 0 0,-1 0 1 0 0,0-1-1 0 0,0-5-36 0 0,9-24 68 0 0,36-88 0 0 0,-37 63 0 0 0,7-296 99 0 0,-35 200-97 0 0,1 77-40 0 0,-1-19-65 0 0,-1 8 55 0 0,-3 11 43 0 0,-12-15-47 0 0,-17-26-3 0 0,-33-61 44 0 0,52 124-73 0 0,18 39 9 0 0,-2-1-1 0 0,-2 2 1 0 0,0-1 0 0 0,-2 2-1 0 0,-14-16 8 0 0,-62-67 39 0 0,-14 9 3 0 0,42 51-24 0 0,21 16-5 0 0,-43-35-20 0 0,1 2 27 0 0,-14 16-14 0 0,15 13 26 0 0,20 4-18 0 0,-118-15-100 0 0,50 10 91 0 0,47 12 15 0 0,-54 0-32 0 0,35-4-31 0 0,-106 28-1346 0 0,210 5-592 0 0,1-1 4807 0 0,0 0-4301 0 0,0 0-4529 0 0,0 1-6488 0 0,0 3 1298 0 0</inkml:trace>
</inkml:ink>
</file>

<file path=ppt/ink/ink2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0:49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177 376 3041 0 0,'0'0'2587'0'0,"0"0"-1037"0"0,0 0-346 0 0,0 0 16 0 0,0 0 98 0 0,0 0-18 0 0,0 0-172 0 0,0 0-270 0 0,0 0-313 0 0,0 0-297 0 0,0 0-218 0 0,0 0-137 0 0,0 0-61 0 0,-15 9-15 0 0,-45 31 3 0 0,58-39 167 0 0,1-1 1 0 0,-1 1-1 0 0,1 0 1 0 0,0 1-1 0 0,0-1 1 0 0,-1 0-1 0 0,1 0 0 0 0,0 0 1 0 0,0 1-1 0 0,0-1 1 0 0,0 1-1 0 0,1-1 0 0 0,-1 1 1 0 0,0-1-1 0 0,0 1 1 0 0,1-1-1 0 0,-1 1 0 0 0,1-1 1 0 0,0 1-1 0 0,-1 0 1 0 0,1-1-1 0 0,0 1 0 0 0,0 0 1 0 0,0-1-1 0 0,0 1 1 0 0,0 0-1 0 0,0-1 0 0 0,1 1 1 0 0,-1 0-1 0 0,1-1 13 0 0,0 11-133 0 0,-2-5 50 0 0,1 0 1 0 0,0 1-1 0 0,1-1 0 0 0,0 0 0 0 0,0 0 0 0 0,0 1 1 0 0,1-1-1 0 0,0 0 0 0 0,0 0 0 0 0,1 0 0 0 0,0-1 1 0 0,0 1-1 0 0,0-1 0 0 0,1 1 0 0 0,0-1 0 0 0,0 0 1 0 0,1 0-1 0 0,0-1 0 0 0,0 0 0 0 0,0 0 0 0 0,3 3 83 0 0,-5-7 49 0 0,-1 0-1 0 0,1 0 1 0 0,-1 0 0 0 0,1 0-1 0 0,0 0 1 0 0,-1 0-1 0 0,1-1 1 0 0,0 1-1 0 0,0-1 1 0 0,-1 0 0 0 0,1 0-1 0 0,0 0 1 0 0,0 0-1 0 0,-1 0 1 0 0,1 0 0 0 0,0-1-1 0 0,0 1 1 0 0,-1-1-1 0 0,1 0 1 0 0,0 0-1 0 0,-1 0 1 0 0,1 0 0 0 0,-1-1-1 0 0,0 1 1 0 0,1-1-1 0 0,-1 1 1 0 0,0-1 0 0 0,2-1-49 0 0,4-10 452 0 0,-1 0 1 0 0,0 0-1 0 0,-1-1 1 0 0,0 1 0 0 0,-1-2-1 0 0,-1 1 1 0 0,0 0 0 0 0,-1-1-1 0 0,-1 0 1 0 0,0 1-1 0 0,-1-1 1 0 0,0 0 0 0 0,-1 0-1 0 0,-1 0 1 0 0,-2-10-453 0 0,2 19-50 0 0,-1 0 0 0 0,0-1 0 0 0,0 1 0 0 0,-1 0 0 0 0,0 0 0 0 0,0 0 0 0 0,0 0 1 0 0,-1 1-1 0 0,0 0 0 0 0,0-1 0 0 0,0 1 0 0 0,-1 0 0 0 0,0 0 50 0 0,-26-14-9569 0 0,27 18-504 0 0</inkml:trace>
  <inkml:trace contextRef="#ctx0" brushRef="#br0" timeOffset="402.985">501 505 6633 0 0,'0'0'1518'0'0,"0"0"-286"0"0,0 0 3 0 0,0 0 98 0 0,0 0-64 0 0,0 0-201 0 0,0 0-203 0 0,0 0-164 0 0,0 0-122 0 0,9-32-84 0 0,28-102-106 0 0,2 25 365 0 0,-39 108-770 0 0,-1 1 0 0 0,1-1 0 0 0,0 1 1 0 0,0-1-1 0 0,0 1 0 0 0,0-1 1 0 0,0 1-1 0 0,0-1 0 0 0,0 1 1 0 0,0 0-1 0 0,0-1 0 0 0,0 1 1 0 0,0-1-1 0 0,1 1 0 0 0,-1-1 1 0 0,0 1-1 0 0,0-1 0 0 0,0 1 1 0 0,0 0-1 0 0,1-1 0 0 0,-1 1 0 0 0,0-1 1 0 0,1 1-1 0 0,-1 0 0 0 0,0-1 1 0 0,1 1-1 0 0,-1 0 0 0 0,0-1 1 0 0,1 1-1 0 0,-1 0 0 0 0,0 0 1 0 0,1-1-1 0 0,-1 1 0 0 0,1 0 1 0 0,-1 0-1 0 0,1 0 0 0 0,-1 0 1 0 0,0-1-1 0 0,1 1 0 0 0,-1 0 1 0 0,1 0-1 0 0,-1 0 0 0 0,1 0 0 0 0,-1 0 1 0 0,1 0-1 0 0,-1 0 0 0 0,1 0 1 0 0,-1 0-1 0 0,0 1 0 0 0,1-1 1 0 0,-1 0-1 0 0,1 0 0 0 0,-1 0 1 0 0,1 0-1 0 0,-1 1 0 0 0,0-1 1 0 0,1 0-1 0 0,-1 0 0 0 0,1 1 1 0 0,-1-1 15 0 0,13 32-1514 0 0,-7-16 1765 0 0,-5-12-254 0 0,0 1 0 0 0,1-1-1 0 0,-1 0 1 0 0,1 0-1 0 0,0 0 1 0 0,0 0 0 0 0,1 0-1 0 0,-1 0 1 0 0,1 0-1 0 0,0-1 1 0 0,0 1-1 0 0,0-1 1 0 0,0 0 0 0 0,1 0-1 0 0,0 0 1 0 0,-1 0-1 0 0,1-1 1 0 0,0 0 0 0 0,0 1-1 0 0,0-1 1 0 0,0-1-1 0 0,1 1 1 0 0,-1 0 0 0 0,0-1-1 0 0,1 0 1 0 0,-1 0-1 0 0,4 0 4 0 0,-2-2 139 0 0,-1 0 0 0 0,1 0-1 0 0,-1 0 1 0 0,0-1-1 0 0,1 0 1 0 0,-1 0 0 0 0,0 0-1 0 0,0 0 1 0 0,0-1 0 0 0,0 0-1 0 0,-1 0 1 0 0,1 0-1 0 0,-1-1 1 0 0,0 0 0 0 0,0 0-1 0 0,0 0 1 0 0,0 0-1 0 0,-1 0 1 0 0,0-1 0 0 0,0 1-1 0 0,0-1 1 0 0,2-5-139 0 0,39-118 2842 0 0,-35 3-4229 0 0,-14 110-5630 0 0,3 11-3869 0 0</inkml:trace>
  <inkml:trace contextRef="#ctx0" brushRef="#br0" timeOffset="3103.892">0 1525 7362 0 0,'0'0'1844'0'0,"0"0"-246"0"0,0 0-101 0 0,0 0-88 0 0,0 0-174 0 0,0 0-227 0 0,0 0-155 0 0,0 0-63 0 0,0 0-77 0 0,0 0-50 0 0,0 0-55 0 0,0 0-80 0 0,0 0-62 0 0,8-30-80 0 0,25-90-75 0 0,-15 42 245 0 0,-18 78-733 0 0,1 0-1 0 0,-1 0 0 0 0,0 0 0 0 0,0 0 1 0 0,1 0-1 0 0,-1 0 0 0 0,0 0 0 0 0,1 0 1 0 0,-1 0-1 0 0,0 0 0 0 0,1 0 0 0 0,-1 0 1 0 0,0 0-1 0 0,0 0 0 0 0,1-1 0 0 0,-1 1 1 0 0,0 0-1 0 0,1 0 178 0 0,3 18-517 0 0,-4-17 494 0 0,0 2-6 0 0,0 0 1 0 0,0 0-1 0 0,1 0 0 0 0,-1 0 1 0 0,1 0-1 0 0,-1 0 1 0 0,1 0-1 0 0,0 0 0 0 0,0-1 1 0 0,0 1-1 0 0,1 0 1 0 0,-1-1-1 0 0,1 1 0 0 0,-1 0 1 0 0,1-1-1 0 0,0 0 0 0 0,0 0 1 0 0,0 1-1 0 0,0-1 1 0 0,0 0-1 0 0,1 0 0 0 0,-1-1 1 0 0,0 1-1 0 0,1 0 1 0 0,0-1-1 0 0,-1 0 0 0 0,1 0 1 0 0,0 1-1 0 0,0-1 1 0 0,-1-1-1 0 0,1 1 0 0 0,0 0 1 0 0,0-1-1 0 0,0 0 1 0 0,0 1-1 0 0,0-1 0 0 0,0 0 1 0 0,0 0-1 0 0,0-1 1 0 0,0 1-1 0 0,0-1 0 0 0,0 0 29 0 0,4-5 351 0 0,0-1 0 0 0,0-1 0 0 0,-1 1 0 0 0,0-1 0 0 0,0 0-1 0 0,0-1 1 0 0,-2 1 0 0 0,1-1 0 0 0,-1 0 0 0 0,0 0 0 0 0,-1-1 0 0 0,0 1 0 0 0,0-1-1 0 0,-1 1 1 0 0,1-7-351 0 0,5-14 213 0 0,-3 12-484 0 0,11-33 772 0 0,1 25-6101 0 0,-13 25-30 0 0,-3 1 1698 0 0,3 0-3498 0 0</inkml:trace>
  <inkml:trace contextRef="#ctx0" brushRef="#br0" timeOffset="3556.019">497 1039 9594 0 0,'0'0'2050'0'0,"0"0"-306"0"0,0 0-203 0 0,0 0-256 0 0,0 0-341 0 0,0 0-306 0 0,0 0-205 0 0,0 0-143 0 0,0 0-128 0 0,0 0-107 0 0,0 0-70 0 0,0 0-30 0 0,-12 10-35 0 0,-38 32-13 0 0,26 12-307 0 0,23-46 313 0 0,0-4 53 0 0,-1 1 1 0 0,1 0-1 0 0,1-1 1 0 0,-1 1-1 0 0,1-1 1 0 0,-1 1-1 0 0,1 0 1 0 0,1-1-1 0 0,-1 1 1 0 0,1-1-1 0 0,0 1 0 0 0,0-1 1 0 0,0 1-1 0 0,0-1 1 0 0,1 1-1 0 0,0-1 1 0 0,0 0-1 0 0,0 0 1 0 0,0 0-1 0 0,1 0 1 0 0,-1 0-1 0 0,1 0 1 0 0,0-1-1 0 0,0 1 1 0 0,1-1-1 0 0,-1 0 1 0 0,1 0-1 0 0,-1 0 0 0 0,1-1 1 0 0,0 1-1 0 0,0-1 1 0 0,0 0-1 0 0,0 0 1 0 0,1 0-1 0 0,-1 0 1 0 0,0-1-1 0 0,1 0 1 0 0,-1 0-1 0 0,1 0 1 0 0,0-1-1 0 0,-1 1 1 0 0,3-1 33 0 0,0-1 199 0 0,-1 1 1 0 0,0-1 0 0 0,1-1 0 0 0,-1 1 0 0 0,0-1 0 0 0,0 0 0 0 0,0-1-1 0 0,-1 1 1 0 0,1-1 0 0 0,0 0 0 0 0,-1-1 0 0 0,0 1 0 0 0,0-1-1 0 0,0 0 1 0 0,0 0 0 0 0,-1-1 0 0 0,1 1 0 0 0,-1-1 0 0 0,0 0 0 0 0,-1 0-1 0 0,3-5-199 0 0,59-122 2606 0 0,-63 128-2590 0 0,66-199 1037 0 0,-58 179-1120 0 0,-1-1 1 0 0,-2 1-1 0 0,-1-1 1 0 0,0-1-1 0 0,-2 1 1 0 0,-1-1 0 0 0,-1 1-1 0 0,-1-1 1 0 0,-1 0-1 0 0,-2-5 67 0 0,1 27-89 0 0,1 0-1 0 0,-1 0 0 0 0,0-1 1 0 0,-1 1-1 0 0,1 0 0 0 0,-1 0 0 0 0,0 0 1 0 0,0 0-1 0 0,0 1 0 0 0,0-1 0 0 0,0 1 1 0 0,-1-1-1 0 0,0 1 0 0 0,0 0 1 0 0,0 0-1 0 0,0 0 0 0 0,0 0 0 0 0,-1 0 1 0 0,1 1-1 0 0,-1-1 0 0 0,0 1 1 0 0,0 0-1 0 0,1 0 0 0 0,-1 1 0 0 0,0-1 1 0 0,-1 1-1 0 0,1 0 0 0 0,0 0 0 0 0,0 0 1 0 0,0 1-1 0 0,-1-1 0 0 0,1 1 1 0 0,0 0-1 0 0,-1 0 0 0 0,1 1 0 0 0,0-1 1 0 0,-1 1-1 0 0,1 0 0 0 0,0 0 0 0 0,0 0 1 0 0,0 1-1 0 0,0-1 0 0 0,-3 3 90 0 0,-6 8-401 0 0,1 1 0 0 0,1 1 0 0 0,0 0 0 0 0,0 0 0 0 0,2 1 0 0 0,0 0 0 0 0,0 1 0 0 0,2 0 0 0 0,0 1 0 0 0,1-1 0 0 0,0 1-1 0 0,1 0 1 0 0,1 1 0 0 0,1-1 0 0 0,0 4 401 0 0,1-11-59 0 0,0 0 0 0 0,1-1-1 0 0,0 1 1 0 0,0 0 0 0 0,1-1-1 0 0,0 1 1 0 0,1 0 0 0 0,0-1-1 0 0,1 1 1 0 0,0 0 0 0 0,0-1-1 0 0,1 0 1 0 0,0 1-1 0 0,1-1 1 0 0,0 0 0 0 0,0-1-1 0 0,1 1 1 0 0,0-1 0 0 0,0 0-1 0 0,1 0 1 0 0,0 0 0 0 0,5 3 59 0 0,11 3 319 0 0,0-1 1 0 0,1-1-1 0 0,1 0 1 0 0,-1-2-1 0 0,2-2 1 0 0,0 0-1 0 0,0-1 1 0 0,0-1-1 0 0,0-2 1 0 0,1 0-1 0 0,0-2 1 0 0,0-1-1 0 0,0 0 1 0 0,0-3-1 0 0,17-2-319 0 0,-6 4 422 0 0,176-17 681 0 0,-74-5-3514 0 0,-102 17-2169 0 0,-11 1-5917 0 0</inkml:trace>
</inkml:ink>
</file>

<file path=ppt/ink/ink2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0:51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462 1363 2833 0 0,'0'0'1421'0'0,"0"0"-222"0"0,0 0-89 0 0,0 0 171 0 0,0 0 138 0 0,0 0-28 0 0,0 0-104 0 0,0 0-225 0 0,0 0-210 0 0,0 0-217 0 0,0 0-230 0 0,0 0-174 0 0,0 0-128 0 0,-13 7-87 0 0,-42 24-40 0 0,52-29 17 0 0,0 0 1 0 0,0 1 0 0 0,0-1-1 0 0,1 1 1 0 0,-1 0 0 0 0,1 0-1 0 0,-1 0 1 0 0,1 0 0 0 0,0 0 0 0 0,0 1-1 0 0,0-1 1 0 0,1 0 0 0 0,-1 1-1 0 0,1 0 1 0 0,0-1 0 0 0,-1 5 6 0 0,-4 10-54 0 0,-5 14-126 0 0,1 0 0 0 0,2 1 1 0 0,1 1-1 0 0,1-1 0 0 0,2 1 1 0 0,2 0-1 0 0,0 0 0 0 0,3 10 180 0 0,-1-38-75 0 0,1 0-1 0 0,-1 0 1 0 0,1 0-1 0 0,0 0 1 0 0,1 0-1 0 0,-1-1 1 0 0,1 1-1 0 0,0 0 1 0 0,1-1-1 0 0,-1 0 1 0 0,1 1-1 0 0,0-1 1 0 0,0 0-1 0 0,1 0 1 0 0,0-1-1 0 0,3 5 76 0 0,-5-9 30 0 0,0 0 1 0 0,0 0-1 0 0,0-1 0 0 0,-1 1 1 0 0,1 0-1 0 0,0-1 0 0 0,0 1 0 0 0,0-1 1 0 0,-1 1-1 0 0,1-1 0 0 0,0 0 1 0 0,-1 0-1 0 0,1 0 0 0 0,-1 0 1 0 0,1 0-1 0 0,-1 0 0 0 0,1 0 0 0 0,-1 0 1 0 0,0-1-1 0 0,1 1 0 0 0,-1-1 1 0 0,0 1-1 0 0,0-1 0 0 0,0 1 1 0 0,0-1-1 0 0,0 1 0 0 0,-1-1 1 0 0,1 0-1 0 0,0 0 0 0 0,-1 1 0 0 0,1-1 1 0 0,-1 0-1 0 0,0 0 0 0 0,1 0 1 0 0,-1 1-1 0 0,0-1 0 0 0,0 0 1 0 0,0 0-1 0 0,0 0 0 0 0,-1 0 1 0 0,1 1-1 0 0,-1-3-30 0 0,3-4 79 0 0,104-444 1059 0 0,-106 452-1166 0 0,-1 1 0 0 0,1-1-1 0 0,1 0 1 0 0,-1 1 0 0 0,0-1 0 0 0,0 1 0 0 0,0-1 0 0 0,0 0 0 0 0,0 1 0 0 0,0-1 0 0 0,0 1-1 0 0,0-1 1 0 0,1 0 0 0 0,-1 1 0 0 0,0-1 0 0 0,0 0 0 0 0,0 1 0 0 0,1-1 0 0 0,-1 0-1 0 0,0 1 1 0 0,1-1 0 0 0,-1 0 0 0 0,0 0 0 0 0,0 1 0 0 0,1-1 0 0 0,-1 0 0 0 0,1 0-1 0 0,-1 0 1 0 0,0 1 0 0 0,1-1 0 0 0,-1 0 0 0 0,0 0 0 0 0,1 0 0 0 0,-1 0 0 0 0,1 0-1 0 0,-1 0 1 0 0,0 0 0 0 0,1 0 0 0 0,-1 0 0 0 0,1 0 0 0 0,-1 0 0 0 0,0 0 0 0 0,1 0-1 0 0,-1 0 1 0 0,1 0 0 0 0,-1 0 0 0 0,0 0 0 0 0,1-1 0 0 0,-1 1 0 0 0,0 0 0 0 0,1 0-1 0 0,-1 0 1 0 0,0-1 0 0 0,1 1 0 0 0,-1 0 0 0 0,0 0 0 0 0,1-1 0 0 0,-1 1 0 0 0,0 0 0 0 0,0-1-1 0 0,1 1 1 0 0,-1 0 0 0 0,0-1 28 0 0,16 48 471 0 0,-13-37-500 0 0,99 252 199 0 0,-97-248-200 0 0,15 27-561 0 0,-1 1-1 0 0,-3 1 0 0 0,-2 0 1 0 0,-1 1-1 0 0,-3 1 1 0 0,-1 0-1 0 0,-3 0 0 0 0,-1 5 592 0 0,-4-37 8 0 0,-2 1-1 0 0,0 0 1 0 0,0-1-1 0 0,-2 1 0 0 0,1-1 1 0 0,-2 1-1 0 0,0-1 1 0 0,0 0-1 0 0,-1-1 1 0 0,-1 1-1 0 0,0-1 0 0 0,-1 0 1 0 0,0 0-1 0 0,-7 8-7 0 0,-46 28 1529 0 0,58-47-1481 0 0,0 0-1 0 0,0 0 1 0 0,0 0-1 0 0,0-1 1 0 0,0 1-1 0 0,0 0 1 0 0,0-1-1 0 0,0 0 1 0 0,0 1-1 0 0,0-1 1 0 0,0 0-1 0 0,0 0 1 0 0,0 0-1 0 0,0-1 1 0 0,0 1-1 0 0,0 0 1 0 0,0-1-1 0 0,0 1 1 0 0,0-1 0 0 0,0 0-1 0 0,1 1 1 0 0,-1-1-1 0 0,0 0 1 0 0,0 0-1 0 0,0 0 1 0 0,1 0-1 0 0,-1-1 1 0 0,1 1-1 0 0,-1 0 1 0 0,1-1-1 0 0,-1 1 1 0 0,1-1-1 0 0,0 0 1 0 0,0 1-1 0 0,0-1 1 0 0,-1 0-48 0 0,-3-12 247 0 0,1 0 1 0 0,0 0-1 0 0,0 0 1 0 0,2 0 0 0 0,0 0-1 0 0,0 0 1 0 0,2-1 0 0 0,-1 1-1 0 0,2 0 1 0 0,0-1-1 0 0,1 1 1 0 0,2-12-248 0 0,10-30 459 0 0,2 0 0 0 0,2 1 0 0 0,23-46-459 0 0,2-7-370 0 0,-37 92-151 0 0,8-22-2074 0 0,-6 13-5230 0 0,-8 17 2457 0 0</inkml:trace>
  <inkml:trace contextRef="#ctx0" brushRef="#br0" timeOffset="379.828">828 1389 0 0 0,'8'31'164'0'0,"23"96"343"0"0,-17-68 2663 0 0,-14-59-3142 0 0,2 3 9714 0 0,-3-9-5337 0 0,1 2-5597 0 0,-10-66 3087 0 0,8 37-1687 0 0,0 0 1 0 0,3 0 0 0 0,0 1-1 0 0,2-1 1 0 0,2 0-1 0 0,1 1 1 0 0,8-26-209 0 0,-8 40-650 0 0,12-23-1023 0 0,-7 33-2715 0 0,3 5-3727 0 0,-9 3 2762 0 0</inkml:trace>
  <inkml:trace contextRef="#ctx0" brushRef="#br0" timeOffset="700.336">1154 1131 5721 0 0,'0'0'1634'0'0,"0"0"-90"0"0,0 0-31 0 0,0 0-101 0 0,0 0-252 0 0,0 0-369 0 0,0 0-339 0 0,0 0-213 0 0,0 0-145 0 0,0 0-67 0 0,0 0-15 0 0,-7 22-17 0 0,-21 68-6 0 0,26-83 5 0 0,0 1-1 0 0,0 0 1 0 0,0-1-1 0 0,1 1 1 0 0,1 0 0 0 0,-1 0-1 0 0,1-1 1 0 0,1 1-1 0 0,-1 0 1 0 0,1 0-1 0 0,1 0 1 0 0,0 1 6 0 0,-1-3-7 0 0,0-2 11 0 0,-1 0 1 0 0,1 0-1 0 0,1 0 1 0 0,-1 0-1 0 0,0 0 0 0 0,1 0 1 0 0,0 0-1 0 0,0 0 1 0 0,0 0-1 0 0,0-1 0 0 0,1 1 1 0 0,0-1-1 0 0,-1 0 1 0 0,1 0-1 0 0,0 0 0 0 0,1 0 1 0 0,-1 0-1 0 0,0-1 1 0 0,1 1-1 0 0,-1-1 0 0 0,1 0 1 0 0,0 0-1 0 0,0 0 1 0 0,0-1-1 0 0,0 0 0 0 0,0 1 1 0 0,0-1-1 0 0,0 0 1 0 0,0-1-1 0 0,1 1 0 0 0,-1-1 1 0 0,0 0-1 0 0,0 0 0 0 0,4 0-4 0 0,-3-4 263 0 0,0 0-1 0 0,-1 0 0 0 0,1 0 0 0 0,-1-1 1 0 0,1 0-1 0 0,-1 0 0 0 0,-1 0 1 0 0,1 0-1 0 0,-1 0 0 0 0,0-1 0 0 0,0 1 1 0 0,0-1-1 0 0,-1 0 0 0 0,0 0 0 0 0,0 0 1 0 0,0 0-1 0 0,-1 0 0 0 0,0 0 0 0 0,0-1 1 0 0,-1 0-263 0 0,2-5 76 0 0,0 1 0 0 0,-1-1 0 0 0,-1 1 1 0 0,0-1-1 0 0,0 1 0 0 0,-1-1 0 0 0,-1 1 1 0 0,0 0-1 0 0,0-1 0 0 0,-1 1 0 0 0,-1 0 1 0 0,0 0-1 0 0,0 1 0 0 0,-1-1 0 0 0,0 1 1 0 0,-1 0-1 0 0,0 0 0 0 0,-1 1 1 0 0,0 0-1 0 0,0 0 0 0 0,-1 0 0 0 0,0 1-76 0 0,-22-4-2629 0 0,8 13-7715 0 0,15 2 1746 0 0</inkml:trace>
  <inkml:trace contextRef="#ctx0" brushRef="#br0" timeOffset="1018.533">1469 1190 3137 0 0,'0'0'333'0'0,"0"0"-62"0"0,0 0 208 0 0,0 0 301 0 0,0 0 135 0 0,0 0-61 0 0,0 0-140 0 0,0 0-153 0 0,0 0-39 0 0,0 0 79 0 0,0 0 206 0 0,0 0 260 0 0,0 0 260 0 0,15 9 175 0 0,47 23 50 0 0,-61-31-1467 0 0,0-1 0 0 0,1 0 0 0 0,-1 1 0 0 0,0-1 0 0 0,0 0 0 0 0,1 0 0 0 0,-1 1 0 0 0,0-1 0 0 0,0 0 0 0 0,1 0 0 0 0,-1-1 0 0 0,0 1 0 0 0,0 0 0 0 0,1 0 0 0 0,-1-1 0 0 0,0 1 0 0 0,0 0 0 0 0,0-1 0 0 0,1 1 0 0 0,-1-1 0 0 0,0 0 0 0 0,0 1 0 0 0,0-1 0 0 0,0 0 0 0 0,0 0 0 0 0,0 1 0 0 0,0-1 0 0 0,0 0 0 0 0,-1 0 0 0 0,1 0 0 0 0,0 0 0 0 0,0 0 0 0 0,-1 0 0 0 0,1 0 0 0 0,-1-1 0 0 0,1 1 0 0 0,-1 0 0 0 0,1 0 0 0 0,-1 0 0 0 0,0-1 0 0 0,0 1-85 0 0,2-4 340 0 0,8-19 291 0 0,-2-1 0 0 0,-1 0 0 0 0,-1 0 0 0 0,-2 0 0 0 0,0-1 1 0 0,-1 0-1 0 0,-2-25-631 0 0,1 28 53 0 0,-3 7-65 0 0,2-15-2647 0 0,-2 31-982 0 0,0-1 1298 0 0,1 2-3669 0 0,0-1-3039 0 0</inkml:trace>
  <inkml:trace contextRef="#ctx0" brushRef="#br0" timeOffset="9458.226">4 351 1288 0 0,'0'0'610'0'0,"0"0"-182"0"0,0 0-20 0 0,0 0 36 0 0,0 0 44 0 0,0 0-5 0 0,0 0-104 0 0,0 0-129 0 0,0 0-40 0 0,0 0 67 0 0,0 0 174 0 0,1 5 188 0 0,31 145 4336 0 0,3 250-5832 0 0,-33-365 208 0 0,2 19-1105 0 0,6-22-5510 0 0,-10-31 6458 0 0</inkml:trace>
  <inkml:trace contextRef="#ctx0" brushRef="#br0" timeOffset="10021.499">0 384 0 0 0,'0'0'351'0'0,"0"0"69"0"0,0 0 85 0 0,0 0 153 0 0,0 0 155 0 0,0 0 55 0 0,0 0-89 0 0,0 0-179 0 0,0 0-220 0 0,0 0-182 0 0,0 0-55 0 0,0 0 27 0 0,0 0 144 0 0,2 3 154 0 0,134 226 3466 0 0,-134-227-3935 0 0,9 19-43 0 0,1 0-1 0 0,1-1 0 0 0,0 0 1 0 0,2-2-1 0 0,0 1 1 0 0,1-2-1 0 0,1 0 1 0 0,2 0 44 0 0,22-5 853 0 0,-31-50 2700 0 0,-29-142 1277 0 0,-50-319-4750 0 0,66 490-467 0 0,2 4-2895 0 0,2 7-6565 0 0,2 1 3803 0 0</inkml:trace>
  <inkml:trace contextRef="#ctx0" brushRef="#br0" timeOffset="10445.51">560 373 3097 0 0,'0'0'1783'0'0,"0"0"-620"0"0,0 0-322 0 0,0 0-138 0 0,0 0-94 0 0,0 0-88 0 0,0 0-111 0 0,0 0-70 0 0,0 0-54 0 0,0 0-90 0 0,0 0-79 0 0,0 0-54 0 0,0 0-44 0 0,-2 33-1 0 0,-2 102 21 0 0,3-132-31 0 0,0 0 1 0 0,1 0 0 0 0,-1 0-1 0 0,1 0 1 0 0,0 0-1 0 0,0 0 1 0 0,0 0 0 0 0,1 0-1 0 0,-1 0 1 0 0,0 0 0 0 0,1 0-1 0 0,0 0 1 0 0,0 0-1 0 0,0-1 1 0 0,0 1 0 0 0,0 0-1 0 0,1 0 1 0 0,-1-1-1 0 0,1 1 1 0 0,0-1 0 0 0,0 0-1 0 0,2 3-8 0 0,2 1 66 0 0,-4-3 92 0 0,1-1 1 0 0,-1 0-1 0 0,0 0 1 0 0,0 0-1 0 0,1 0 1 0 0,-1-1 0 0 0,1 1-1 0 0,0-1 1 0 0,-1 1-1 0 0,1-1 1 0 0,0 0-1 0 0,0 0 1 0 0,0 0 0 0 0,0-1-1 0 0,0 1 1 0 0,0-1-1 0 0,0 1 1 0 0,0-1-1 0 0,0 0 1 0 0,0 0 0 0 0,0-1-1 0 0,0 1 1 0 0,0 0-1 0 0,0-1 1 0 0,0 0 0 0 0,0 0-1 0 0,0 0 1 0 0,-1 0-1 0 0,1 0 1 0 0,0 0-1 0 0,-1-1 1 0 0,3-1-159 0 0,4-9 343 0 0,-2-1 0 0 0,1-1-1 0 0,-1 1 1 0 0,-1-1 0 0 0,-1 0 0 0 0,0 0 0 0 0,-1-1 0 0 0,0 0-1 0 0,-1 1 1 0 0,-1-1 0 0 0,0 0 0 0 0,-1-1 0 0 0,0 1 0 0 0,-2 0-1 0 0,0 0 1 0 0,-1-6-343 0 0,1 18-46 0 0,0-1 0 0 0,0 0 0 0 0,0 1 0 0 0,0-1 0 0 0,-1 0 0 0 0,0 1 0 0 0,1 0 0 0 0,-1-1 0 0 0,0 1 0 0 0,-1 0 0 0 0,1 0 0 0 0,-1 0 0 0 0,1 0 0 0 0,-1 1 0 0 0,0-1 0 0 0,0 1 1 0 0,0-1-1 0 0,0 1 0 0 0,0 0 0 0 0,-1 0 0 0 0,1 1 0 0 0,-1-1 0 0 0,1 1 0 0 0,-2-1 46 0 0,2 1-298 0 0,0 0 1 0 0,1 1 0 0 0,-1-1-1 0 0,0 1 1 0 0,0 0-1 0 0,0 0 1 0 0,0 0 0 0 0,1 0-1 0 0,-1 0 1 0 0,0 1 0 0 0,0-1-1 0 0,0 1 1 0 0,1-1 0 0 0,-1 1-1 0 0,0 0 1 0 0,1 0-1 0 0,-1 1 1 0 0,1-1 0 0 0,-1 0-1 0 0,-1 2 298 0 0,-9 6-5019 0 0,5 2-3930 0 0</inkml:trace>
  <inkml:trace contextRef="#ctx0" brushRef="#br0" timeOffset="10843.398">854 1 2312 0 0,'0'0'1522'0'0,"0"0"-100"0"0,0 0-85 0 0,0 0-152 0 0,0 0-249 0 0,0 0-187 0 0,0 0-85 0 0,0 0-45 0 0,0 0 15 0 0,0 0-34 0 0,0 0-65 0 0,0 0-21 0 0,0 0-19 0 0,1 15 1 0 0,0 49 4 0 0,23-2 993 0 0,-12-45-1184 0 0,87 167 177 0 0,-69-70-1597 0 0,-23-91-1041 0 0,-4-19-1798 0 0,0-9-3871 0 0,-2 2 6047 0 0</inkml:trace>
  <inkml:trace contextRef="#ctx0" brushRef="#br0" timeOffset="11137.346">742 295 2481 0 0,'0'0'2165'0'0,"0"0"-784"0"0,0 0-338 0 0,0 0-26 0 0,0 0-31 0 0,0 0-145 0 0,0 0-215 0 0,0 0-152 0 0,0 0 44 0 0,0 0 139 0 0,0 0 150 0 0,0 0 75 0 0,0 0-98 0 0,14-5-164 0 0,48-19-151 0 0,36-39 341 0 0,-66 41-964 0 0,30-18-4022 0 0,-51 32-84 0 0,-1 1-3711 0 0</inkml:trace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3:06.22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203 1 792 0 0,'0'0'418'0'0,"0"0"-220"0"0,0 0 17 0 0,0 0 369 0 0,0 0 488 0 0,0 0 409 0 0,0 0 219 0 0,0 0 3 0 0,0 0-83 0 0,0 0-103 0 0,0 0-88 0 0,0 5-68 0 0,-13 53 3857 0 0,-17 13-4711 0 0,3 0-1 0 0,4 2 0 0 0,2 1 1 0 0,-5 51-507 0 0,6-35 172 0 0,-16 114-140 0 0,29-151-207 0 0,7-53 102 0 0,0 0 36 0 0,12-19 465 0 0,114-297 1401 0 0,19-103-1425 0 0,-126 349 90 0 0,-19 70-461 0 0,0 0 11 0 0,0 0-33 0 0,0 0-31 0 0,0 0-16 0 0,4 22-480 0 0,48 275 1105 0 0,-8-90-541 0 0,-44-207-40 0 0,1 0 1 0 0,0 0-1 0 0,0 0 0 0 0,0 0 0 0 0,0 0 0 0 0,0 0 0 0 0,0 0 0 0 0,-1 0 1 0 0,1 0-1 0 0,0 0 0 0 0,0 0 0 0 0,0 0 0 0 0,0-1 0 0 0,0 1 1 0 0,-1 0-1 0 0,1-1 0 0 0,0 1 0 0 0,0-1 0 0 0,-1 1 0 0 0,1 0 1 0 0,0-1-1 0 0,0 0 0 0 0,-1 1 0 0 0,1-1 0 0 0,-1 1 0 0 0,1-1 0 0 0,-1 0 1 0 0,1 0-1 0 0,-1 1 0 0 0,1-1 0 0 0,-1 0 0 0 0,1 0 0 0 0,-1 1 1 0 0,0-1-1 0 0,1 0 0 0 0,-1 0 0 0 0,0 0 0 0 0,0 0 0 0 0,0 0 0 0 0,0 1 1 0 0,0-2-9 0 0,2 0 16 0 0,137-289 640 0 0,-60 148-608 0 0,-61 118-116 0 0,4 42-673 0 0,-14-7 765 0 0,-1 0 0 0 0,1 1 1 0 0,-2 0-1 0 0,1 1 0 0 0,-2-1 1 0 0,1 1-1 0 0,-2 0 1 0 0,1 1-1 0 0,-2-1 0 0 0,0 1 1 0 0,0 0-1 0 0,-1 1-24 0 0,0-5 17 0 0,42 215 175 0 0,-18-133-155 0 0,-26-91-117 0 0,0 0 0 0 0,0-1-1 0 0,1 1 1 0 0,-1 0 0 0 0,0 0-1 0 0,0 0 1 0 0,1 0 0 0 0,-1 0-1 0 0,0 0 1 0 0,1 0 0 0 0,-1 0-1 0 0,0 0 1 0 0,0 0 0 0 0,1 0-1 0 0,-1 0 1 0 0,0 0 0 0 0,0 1-1 0 0,1-1 1 0 0,-1 0 0 0 0,0 0-1 0 0,0 0 1 0 0,1 0 0 0 0,-1 0-1 0 0,0 1 1 0 0,0-1-1 0 0,0 0 1 0 0,1 0 0 0 0,-1 0-1 0 0,0 0 1 0 0,0 1 0 0 0,0-1-1 0 0,0 0 1 0 0,1 0 0 0 0,-1 1-1 0 0,0-1 81 0 0,2-28-5455 0 0,-2-7-6163 0 0,0 22 6158 0 0</inkml:trace>
</inkml:ink>
</file>

<file path=ppt/ink/ink2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1:41.04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0 11434 0 0,'0'0'1377'0'0,"0"0"-509"0"0,0 0-183 0 0,0 0 217 0 0,0 0 244 0 0,0 0 66 0 0,0 0-96 0 0,0 0-285 0 0,0 0-279 0 0,0 0-176 0 0,0 0-137 0 0,0 0-81 0 0,0 0-66 0 0,6 32-49 0 0,19 99-34 0 0,-15-83-121 0 0,-1 5-786 0 0,-5-18-3037 0 0,-2-24-881 0 0,-1-5-535 0 0,-1-1-577 0 0</inkml:trace>
</inkml:ink>
</file>

<file path=ppt/ink/ink2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00.99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82 131 7306 0 0,'0'0'1016'0'0,"0"0"-231"0"0,0 0-54 0 0,0 0 108 0 0,0 0 34 0 0,0 0-30 0 0,0 0-95 0 0,0 0-107 0 0,0 0-51 0 0,0 0-35 0 0,0 0-24 0 0,0 0-14 0 0,0 0-27 0 0,8 32-55 0 0,29 100-55 0 0,-1-15 285 0 0,14 88-1514 0 0,-47-161-2503 0 0,-5-15-6851 0 0,1-25 6662 0 0</inkml:trace>
  <inkml:trace contextRef="#ctx0" brushRef="#br0" timeOffset="282.367">1 182 1528 0 0,'0'0'2033'0'0,"0"0"-786"0"0,0 0-242 0 0,0 0 86 0 0,0 0 103 0 0,0 0-33 0 0,0 0-126 0 0,0 0-164 0 0,0 0-157 0 0,0 0-93 0 0,0 0-85 0 0,0 0-88 0 0,0 0-90 0 0,25-30-93 0 0,80-90-58 0 0,-105 118-200 0 0,1 0 0 0 0,0 1 0 0 0,-1-1 0 0 0,1 0 1 0 0,0 1-1 0 0,0-1 0 0 0,0 1 0 0 0,0-1 0 0 0,0 1 0 0 0,0-1 1 0 0,1 1-1 0 0,-1 0 0 0 0,0-1 0 0 0,1 1 0 0 0,-1 0 0 0 0,1 0 1 0 0,-1 0-1 0 0,1 0 0 0 0,0 0 0 0 0,-1 1 0 0 0,1-1 0 0 0,0 0 1 0 0,-1 1-1 0 0,1-1 0 0 0,0 1 0 0 0,0 0 0 0 0,0-1 0 0 0,0 1 1 0 0,-1 0-1 0 0,1 0 0 0 0,0 0 0 0 0,0 1 0 0 0,0-1 0 0 0,1 1-7 0 0,2 1 37 0 0,0 0-6 0 0,-1 1 0 0 0,1-1 0 0 0,0 1 0 0 0,0 1 0 0 0,-1-1 0 0 0,0 1 1 0 0,0-1-1 0 0,0 1 0 0 0,0 0 0 0 0,0 1 0 0 0,-1-1 0 0 0,0 1 0 0 0,0-1 0 0 0,0 1 0 0 0,-1 0 1 0 0,1 0-1 0 0,-1 0 0 0 0,0 0 0 0 0,-1 1 0 0 0,1-1 0 0 0,-1 1 0 0 0,0 1-31 0 0,5 123 645 0 0,-7-123-640 0 0,-1-1 0 0 0,-1 0 0 0 0,1 0 0 0 0,-1 0 0 0 0,0 0 0 0 0,0 0 0 0 0,-1 0 0 0 0,1-1 0 0 0,-1 1 0 0 0,-1-1 0 0 0,1 0 0 0 0,-1-1 0 0 0,0 1 0 0 0,0-1 0 0 0,0 0 0 0 0,0 0 0 0 0,-1 0 0 0 0,-1 0-5 0 0,-40 16-3044 0 0,37-17 888 0 0,-6 1-5672 0 0,12-4 4843 0 0</inkml:trace>
  <inkml:trace contextRef="#ctx0" brushRef="#br0" timeOffset="716.111">481 348 11058 0 0,'0'0'1494'0'0,"0"0"-419"0"0,0 0-182 0 0,0 0 26 0 0,0 0-32 0 0,0 0-145 0 0,0 0-152 0 0,0 0-145 0 0,0 0-124 0 0,0 0-77 0 0,0 0-57 0 0,0 0-66 0 0,14-9-33 0 0,40-25-29 0 0,-15 25-65 0 0,-37 36-122 0 0,-39 55 60 0 0,16-46 23 0 0,20-34 39 0 0,-4 5-5 0 0,1 0 1 0 0,1 0-1 0 0,-1 1 1 0 0,1-1-1 0 0,1 1 1 0 0,-1 0-1 0 0,1-1 1 0 0,0 1-1 0 0,1 0 1 0 0,0 0-1 0 0,0 1 1 0 0,1-1-1 0 0,0 0 1 0 0,1 3 10 0 0,2-9 4 0 0,0 0 1 0 0,1 0-1 0 0,-1 0 1 0 0,1-1-1 0 0,-1 1 1 0 0,1-1 0 0 0,0 0-1 0 0,-1 0 1 0 0,1 0-1 0 0,0 0 1 0 0,0-1-1 0 0,0 1 1 0 0,0-1 0 0 0,0 0-1 0 0,0-1 1 0 0,0 1-1 0 0,-1 0 1 0 0,1-1-1 0 0,0 0 1 0 0,0 0 0 0 0,0 0-1 0 0,-1-1 1 0 0,1 1-1 0 0,-1-1 1 0 0,1 0-1 0 0,0 0-4 0 0,48-32-923 0 0,-24 6-6806 0 0,-21 20-2460 0 0</inkml:trace>
</inkml:ink>
</file>

<file path=ppt/ink/ink2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1:15.603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595 2107 0 0 0,'0'0'429'0'0,"0"0"561"0"0,0 0 108 0 0,0 0-72 0 0,0 0-93 0 0,0 0-85 0 0,0 0-77 0 0,0 0-57 0 0,-5-1 3385 0 0,10 28-1048 0 0,-5-27-2595 0 0,13-26 2303 0 0,-13 25-2745 0 0,0 1 0 0 0,0 0 0 0 0,0-1 1 0 0,0 1-1 0 0,1-1 0 0 0,-1 1 0 0 0,-1-1 0 0 0,1 1 0 0 0,0 0 0 0 0,0-1 0 0 0,0 1 0 0 0,0-1 0 0 0,0 1 0 0 0,0-1 0 0 0,0 1 0 0 0,0 0 0 0 0,-1-1 0 0 0,1 1 0 0 0,0 0 0 0 0,0-1 0 0 0,-1 1 0 0 0,1-1 0 0 0,0 1 0 0 0,-1 0 0 0 0,1 0 0 0 0,0-1 0 0 0,-1 1 1 0 0,1 0-1 0 0,0 0 0 0 0,-1-1 0 0 0,1 1 0 0 0,0 0 0 0 0,-1 0 0 0 0,1 0 0 0 0,-1-1 0 0 0,1 1 0 0 0,0 0 0 0 0,-1 0 0 0 0,1 0 0 0 0,-1 0 0 0 0,1 0 0 0 0,-1 0 0 0 0,1 0 0 0 0,0 0 0 0 0,-1 0 0 0 0,1 0 0 0 0,-1 0 0 0 0,1 0 0 0 0,-1 1 0 0 0,1-1 1 0 0,0 0-1 0 0,-1 0 0 0 0,1 0 0 0 0,-1 0 0 0 0,1 1 0 0 0,0-1 0 0 0,-1 0 0 0 0,1 1 0 0 0,0-1 0 0 0,-1 0 0 0 0,1 0 0 0 0,0 1 0 0 0,0-1 0 0 0,-1 0 0 0 0,1 1 0 0 0,0-1-14 0 0,-21 41-2840 0 0,27-41-2237 0 0,-4 0 314 0 0,0 0-658 0 0</inkml:trace>
  <inkml:trace contextRef="#ctx0" brushRef="#br0" timeOffset="4215.016">1 1536 0 0 0,'78'82'4202'0'0,"-57"-57"-3711"0"0,-1 1 0 0 0,-1 0 0 0 0,-2 2 0 0 0,0 0 0 0 0,1 7-491 0 0,73 142 1325 0 0,44 58-1049 0 0,-35-108 47 0 0,-3-10 114 0 0,-28-37-156 0 0,-16-24-105 0 0,-13 7 166 0 0,19 10-10 0 0,-28-35-200 0 0,-2-14-105 0 0,-4 9 251 0 0,-23-29-799 0 0,4-3 5675 0 0,-6-1-5171 0 0,24-24-251 0 0,36-30 243 0 0,-9 11-133 0 0,-39 28-67 0 0,0-8 66 0 0,30-20-101 0 0,-41 41 314 0 0,0 0-1 0 0,-1 0 1 0 0,1 0-1 0 0,-1 0 1 0 0,0 0-1 0 0,1 0 1 0 0,-1 0-1 0 0,0 0 1 0 0,0 0 0 0 0,-1 0-1 0 0,1 0 1 0 0,0 0-1 0 0,-1 0 1 0 0,1 0-1 0 0,-1 0 1 0 0,1 0 0 0 0,-1 0-1 0 0,0 0 1 0 0,0 1-1 0 0,0-1 1 0 0,0 0-1 0 0,0 1 1 0 0,0-1-1 0 0,-1 0-53 0 0,-5-10 291 0 0,-29-24 109 0 0,-8-31-137 0 0,-2 5 109 0 0,10-1-2 0 0,-15-14-184 0 0,3 7 82 0 0,-8-7 217 0 0,17 32-177 0 0,3 5-128 0 0,3 7-144 0 0,-9-26 81 0 0,9 26-50 0 0,5-5-67 0 0,-9-16 105 0 0,-28-31 347 0 0,25 44-275 0 0,-20-22-12 0 0,22 16-75 0 0,9 18-31 0 0,-17-12-43 0 0,28 23 5 0 0,18 18-13 0 0,0 0-2 0 0,0 0-8 0 0,0 0 13 0 0,0 0-2 0 0,-2 0-3 0 0,2 0-13 0 0,-6-11-9 0 0,-25-23 80 0 0,29 34-91 0 0,0 1-1 0 0,0-1 1 0 0,0 1 0 0 0,0 0 0 0 0,1 0 0 0 0,-1 0-1 0 0,0 0 1 0 0,0 0 0 0 0,0 0 0 0 0,1 1-1 0 0,-1-1 1 0 0,1 0 0 0 0,-1 1 0 0 0,1-1-1 0 0,-1 1 1 0 0,1 0 0 0 0,0-1 0 0 0,0 1-1 0 0,0 0 1 0 0,0 0 0 0 0,0 0 0 0 0,0 0 0 0 0,0 0-1 0 0,1 0 1 0 0,-1 1 27 0 0,-10 15-3 0 0,-49 47-581 0 0,16-19-6271 0 0,38-32 195 0 0,4-10 1544 0 0</inkml:trace>
  <inkml:trace contextRef="#ctx0" brushRef="#br0" timeOffset="11731.1">150 1584 0 0 0,'0'0'548'0'0,"0"0"82"0"0,0 0 22 0 0,0 0-17 0 0,-10 1 3605 0 0,-8 2-3494 0 0,-25 15 106 0 0,2 7 606 0 0,55 31 1776 0 0,5-1-2593 0 0,-6-29-19 0 0,9 18 443 0 0,19 19-457 0 0,-2-19-185 0 0,22 37 21 0 0,-1-18 39 0 0,-13 3-296 0 0,-16-29-123 0 0,-6-11-67 0 0,11 10 31 0 0,28 23-33 0 0,-30-29-21 0 0,-16-16-2386 0 0,-18-14 1132 0 0,2-6-8433 0 0,0 5 5592 0 0</inkml:trace>
  <inkml:trace contextRef="#ctx0" brushRef="#br1" timeOffset="24369.887">275 1422 0 0 0,'0'0'113'0'0,"0"0"182"0"0,0 0 131 0 0,0 0 140 0 0,0 0 137 0 0,0 0 80 0 0,0 0-7 0 0,0 0-56 0 0,4 1 5604 0 0,14-11-1963 0 0,177-161-248 0 0,-51 56-2939 0 0,64-61-126 0 0,-24 40-692 0 0,-144 110-280 0 0,-38 26-71 0 0,-2 0 9 0 0,0 0 0 0 0,0 0-4 0 0,0 0-1 0 0,0 0 7 0 0,0 0 4 0 0,0 0-9 0 0,0 0-2 0 0,0 0 2 0 0,0 0-13 0 0,0 0 9 0 0,0 0 9 0 0,0 0 5 0 0,0 0-2 0 0,0 0 2 0 0,0 0-2 0 0,0 0 5 0 0,0 0 5 0 0,0 0-3 0 0,0 0-2 0 0,0 0-3 0 0,0 0-6 0 0,0 0 10 0 0,0 0-6 0 0,0 0-2 0 0,0 0 4 0 0,0 0-3 0 0,0 0-2 0 0,0 0-2 0 0,0 0-3 0 0,0 0 2 0 0,0 0-6 0 0,0 0-10 0 0,0 0 5 0 0,0 0-13 0 0,0 0 6 0 0,0 0 15 0 0,0 0 0 0 0,0 0 2 0 0,0 0 17 0 0,0 0 14 0 0,0 0 22 0 0,0 0 32 0 0,0 0 32 0 0,-18-3 277 0 0,-99-31-624 0 0,13 5 310 0 0,77 25 28 0 0,26 4-119 0 0,1 0-34 0 0,0 0-25 0 0,0 0-55 0 0,0 0-64 0 0,0 0-44 0 0,0 0-43 0 0,0 18-434 0 0,40 115 494 0 0,114 186-4357 0 0,-117-281 4885 0 0,-27-64 1309 0 0,24-188 532 0 0,-27 90-1318 0 0,-7 70-5628 0 0,0 30-653 0 0,0 20-5260 0 0</inkml:trace>
  <inkml:trace contextRef="#ctx0" brushRef="#br1" timeOffset="24755.416">1291 306 9442 0 0,'0'0'1060'0'0,"0"0"-553"0"0,0 0-328 0 0,0 0 98 0 0,0 0 282 0 0,0 0 222 0 0,0 0 96 0 0,0 0-75 0 0,0 0-129 0 0,0 0-141 0 0,0 0-148 0 0,0 0-119 0 0,14 34-99 0 0,43 105-74 0 0,-3-32-124 0 0,-44-86-419 0 0,31 74-1201 0 0,-31-23-7341 0 0,-10-62 6059 0 0,0-5 400 0 0</inkml:trace>
  <inkml:trace contextRef="#ctx0" brushRef="#br1" timeOffset="25074.099">1146 410 160 0 0,'0'0'1355'0'0,"0"0"-432"0"0,0 0-70 0 0,0 0 93 0 0,0 0 59 0 0,2-34-36 0 0,11-102-117 0 0,8 55 476 0 0,-16 70-1181 0 0,2-1-1 0 0,-1 1 1 0 0,2 0 0 0 0,-1 1-1 0 0,1 0 1 0 0,1 0-1 0 0,0 1 1 0 0,0 0 0 0 0,1 1-1 0 0,0 0 1 0 0,1 0-1 0 0,0 1 1 0 0,0 0 0 0 0,0 1-1 0 0,7-2-146 0 0,-14 6 53 0 0,0-1 0 0 0,1 2 0 0 0,-1-1 0 0 0,1 1 0 0 0,-1-1 0 0 0,1 1-1 0 0,0 0 1 0 0,-1 1 0 0 0,1-1 0 0 0,0 1 0 0 0,0 0 0 0 0,0 0 0 0 0,-1 1 0 0 0,1-1-1 0 0,0 1 1 0 0,-1 0 0 0 0,1 0 0 0 0,0 1 0 0 0,-1 0 0 0 0,1-1 0 0 0,-1 1 0 0 0,0 1-1 0 0,0-1 1 0 0,0 1 0 0 0,0-1 0 0 0,0 1 0 0 0,0 0 0 0 0,-1 1 0 0 0,1-1 0 0 0,-1 0-1 0 0,0 1 1 0 0,0 0 0 0 0,0 0 0 0 0,-1 0 0 0 0,1 0 0 0 0,-1 0 0 0 0,0 1 0 0 0,0-1 0 0 0,-1 1-1 0 0,1-1-52 0 0,2 12 82 0 0,0-1 0 0 0,-2 1 0 0 0,1-1 0 0 0,-2 1 0 0 0,0 0 0 0 0,-1 0 0 0 0,-1 0 0 0 0,0 0-1 0 0,-1-1 1 0 0,-1 1 0 0 0,0-1 0 0 0,-1 1 0 0 0,-1-1 0 0 0,0 0 0 0 0,-1 0 0 0 0,-1-1 0 0 0,0 0 0 0 0,-1 0-1 0 0,0-1 1 0 0,-1 0 0 0 0,-1 0 0 0 0,-6 5-82 0 0,-39 22-1738 0 0,9-31-6578 0 0,41-9 3863 0 0</inkml:trace>
  <inkml:trace contextRef="#ctx0" brushRef="#br1" timeOffset="44918.895">925 2913 0 0 0,'-47'-7'0'0'0,"37"3"0"0"0,10 0 0 0 0,-1 1 0 0 0,-2-26 8511 0 0,3 25-6432 0 0,0 4-1213 0 0,0 0-61 0 0,0 0-33 0 0,0 0-7 0 0,0 0-4 0 0,0 0-62 0 0,0 0-102 0 0,0 0-118 0 0,-25 33 1186 0 0,-94 129-831 0 0,91-127-599 0 0,-3-1-1 0 0,-1-2 0 0 0,-1-1 0 0 0,-1-2 0 0 0,-14 8-234 0 0,9 0 288 0 0,6 0-146 0 0,2 10 517 0 0,-13 9-481 0 0,9-8 62 0 0,8-44 3054 0 0,26-4-3288 0 0,-19-8 798 0 0,-15-32-193 0 0,-43-74-258 0 0,48 88-266 0 0,30 19-1910 0 0,179 50 1549 0 0,22 25-88 0 0,-197-66 328 0 0,7 3-64 0 0,-1 0 1 0 0,0 1-1 0 0,-1 0 0 0 0,1 1 0 0 0,-1 0 0 0 0,-1 0 0 0 0,1 1 0 0 0,-1 0 0 0 0,3 4 98 0 0,-10-11 0 0 0,-1 0 0 0 0,1 0 0 0 0,-1 0 0 0 0,0 0 0 0 0,1 0 1 0 0,-1 0-1 0 0,0 0 0 0 0,0 0 0 0 0,0 0 0 0 0,0 0 0 0 0,0 0 1 0 0,0 0-1 0 0,0 0 0 0 0,0 0 0 0 0,0 0 0 0 0,0 0 0 0 0,0 0 1 0 0,-1 0-1 0 0,1 0 0 0 0,0-1 0 0 0,-1 1 0 0 0,1 0 0 0 0,-1 0 0 0 0,1 0 1 0 0,-1 0-1 0 0,1 0 0 0 0,-1-1 0 0 0,0 1 0 0 0,1 0 0 0 0,-1 0 1 0 0,0-1-1 0 0,0 1 0 0 0,1-1 0 0 0,-1 1 0 0 0,0-1 0 0 0,0 1 1 0 0,0-1-1 0 0,0 1 0 0 0,0-1 0 0 0,0 0 0 0 0,1 1 0 0 0,-1-1 1 0 0,0 0-1 0 0,0 0 0 0 0,-51 16 159 0 0,46-15-173 0 0,-22 5-134 0 0,0-2 1 0 0,0-2 0 0 0,-1 0 0 0 0,1-2-1 0 0,-1-1 1 0 0,1-1 0 0 0,0-1-1 0 0,0-2 1 0 0,-5-2 147 0 0,32 7-972 0 0,-7-3 872 0 0,6 3-4267 0 0,1 0-4872 0 0,1 0 1799 0 0</inkml:trace>
</inkml:ink>
</file>

<file path=ppt/ink/ink2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1 196 2072 0 0,'0'0'958'0'0,"0"0"41"0"0,0 0 245 0 0,0 0 212 0 0,0 0 21 0 0,0 0-105 0 0,0 0-126 0 0,0 0-83 0 0,0 0-101 0 0,0 0-131 0 0,0 0-109 0 0,0 0-129 0 0,0 0-86 0 0,34-4-80 0 0,106-11-84 0 0,87 8 1145 0 0,-227 7-1311 0 0,0 0 174 0 0,0 0 175 0 0,-10-12 1886 0 0,-58-35-1729 0 0,57 42-754 0 0,1 0 0 0 0,1-1 0 0 0,-1 0 0 0 0,1-1 0 0 0,0 0 0 0 0,0 0 0 0 0,1-1 0 0 0,0 0 0 0 0,1-1 0 0 0,0 1 0 0 0,0-2 0 0 0,0 0-29 0 0,3-1-441 0 0,37 8-9716 0 0,-6 10 2516 0 0,-17-3 2223 0 0</inkml:trace>
</inkml:ink>
</file>

<file path=ppt/ink/ink2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 6705 0 0,'0'0'4505'0'0,"0"0"-3151"0"0,0 0-969 0 0,0 0-47 0 0,0 0 85 0 0,0 0 59 0 0,0 0-15 0 0,0 0-84 0 0,0 0-95 0 0,0 0-67 0 0,0 0-61 0 0,0 0-32 0 0,0 0-26 0 0,20-2-32 0 0,66-2-6 0 0,102 17 391 0 0,-138-11-64 0 0,-24-1-1318 0 0,-1 0-3959 0 0,-25-1 1718 0 0,0 0-836 0 0,0 0 68 0 0</inkml:trace>
</inkml:ink>
</file>

<file path=ppt/ink/ink2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1760 0 0,'0'0'1734'0'0,"0"0"-996"0"0,0 0-21 0 0,0 0 422 0 0,0 0 275 0 0,0 0 49 0 0,0 0-80 0 0,0 0-166 0 0,0 0-169 0 0,0 0-159 0 0,0 0-236 0 0,0 0-202 0 0,34 5-178 0 0,107 14-150 0 0,-52-21-235 0 0,-19-8-2046 0 0,-24 2-4603 0 0,-28 4 790 0 0</inkml:trace>
</inkml:ink>
</file>

<file path=ppt/ink/ink2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7.0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12747 0 0,'0'0'1133'0'0,"0"0"-457"0"0,0 0-219 0 0,0 0 11 0 0,0 0 9 0 0,0 0-104 0 0,0 0-138 0 0,0 0-117 0 0,0 0-56 0 0,0 0-12 0 0,0 0-4 0 0,0 0-7 0 0,17 0-11 0 0,112 0-31 0 0,-62 0-1340 0 0,-23 0-5704 0 0,-30 0-1469 0 0</inkml:trace>
</inkml:ink>
</file>

<file path=ppt/ink/ink2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8.5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1 244 6465 0 0,'0'0'1922'0'0,"0"0"-934"0"0,0 0-382 0 0,0 0 15 0 0,0 0 90 0 0,0 0 91 0 0,0 0 76 0 0,0 0 12 0 0,0 0-10 0 0,0 0-56 0 0,0 0-130 0 0,0 0-138 0 0,0 0-60 0 0,27-1-37 0 0,86-1-12 0 0,203-28 1705 0 0,-275 26-1101 0 0,-50-11 1804 0 0,-53-38-2469 0 0,-14-15-1418 0 0,39 10-6277 0 0,35 50 1479 0 0,2 4-4682 0 0</inkml:trace>
</inkml:ink>
</file>

<file path=ppt/ink/ink2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7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 92 9722 0 0,'0'0'-375'0'0,"0"0"-805"0"0,0 0 1 0 0,0 0 687 0 0,0 0 847 0 0,0 0 274 0 0,0 0 2 0 0,0 0-100 0 0,0 0-135 0 0,9 33-117 0 0,26 107-83 0 0,-4 56-76 0 0,-25 138-2565 0 0,-6-333 2544 0 0,0 1 0 0 0,1-1 0 0 0,-1 1-1 0 0,0-1 1 0 0,0 1 0 0 0,0-1 0 0 0,0 0 0 0 0,0 1 0 0 0,-1-1-1 0 0,1 1 1 0 0,0-1 0 0 0,-1 0 0 0 0,1 1 0 0 0,-1-1-1 0 0,1 1 1 0 0,-1-1 0 0 0,0 0 0 0 0,1 0 0 0 0,-1 0-1 0 0,0 1 1 0 0,0-1 0 0 0,0 0 0 0 0,0 0 0 0 0,0 0 0 0 0,0 0-1 0 0,0 0 1 0 0,0 0 0 0 0,-1-1 0 0 0,1 1 0 0 0,0 0-1 0 0,-1-1 1 0 0,1 1 0 0 0,0-1 0 0 0,-1 1 0 0 0,1-1 0 0 0,0 1-1 0 0,-1-1 1 0 0,1 0 0 0 0,-1 0 0 0 0,1 0 0 0 0,-1 0-1 0 0,1 0 1 0 0,0 0 0 0 0,-1 0 0 0 0,1 0 0 0 0,-1 0-1 0 0,1-1 1 0 0,0 1 0 0 0,-1-1 0 0 0,1 1 0 0 0,-1-1 0 0 0,1 0-1 0 0,0 1 1 0 0,0-1 0 0 0,0 0 0 0 0,-1 0 0 0 0,1 0-1 0 0,0 0 1 0 0,0 0 0 0 0,0 0 0 0 0,0 0 0 0 0,0 0 0 0 0,0-1-99 0 0,-6-10 224 0 0,1-2 1 0 0,1 1-1 0 0,0-1 1 0 0,0 1-1 0 0,2-1 1 0 0,-1 0-1 0 0,2-1 1 0 0,0 1 0 0 0,1 0-1 0 0,0-1 1 0 0,1 1-1 0 0,1-1 1 0 0,0 1-1 0 0,1-1 1 0 0,0 1 0 0 0,1 0-1 0 0,1 0 1 0 0,4-10-225 0 0,3-14-8 0 0,2 0 1 0 0,1 1-1 0 0,1 1 1 0 0,2 0-1 0 0,2 2 1 0 0,1 0-1 0 0,2 1 1 0 0,1 1-1 0 0,2 1 1 0 0,1 1-1 0 0,5-3 8 0 0,-19 21-71 0 0,-4 2-15 0 0,1 0-1 0 0,0 0 1 0 0,1 1-1 0 0,-1 0 1 0 0,2 1-1 0 0,-1 0 1 0 0,1 0-1 0 0,1 1 1 0 0,-1 1 0 0 0,1 0-1 0 0,0 1 1 0 0,1 0-1 0 0,-1 0 1 0 0,1 2-1 0 0,0-1 1 0 0,0 2-1 0 0,0-1 1 0 0,0 2-1 0 0,2 0 87 0 0,-12 3-22 0 0,0 0 0 0 0,1 0 0 0 0,-1 0 0 0 0,0 1 0 0 0,0-1 0 0 0,-1 1 0 0 0,1-1 0 0 0,-1 1 0 0 0,1 0 0 0 0,-1 0 0 0 0,0 1 0 0 0,0-1 0 0 0,0 0 0 0 0,0 1 0 0 0,-1-1 0 0 0,1 1-1 0 0,-1-1 1 0 0,0 1 0 0 0,0 0 0 0 0,0-1 0 0 0,-1 1 0 0 0,1 0 0 0 0,-1 0 0 0 0,0 0 0 0 0,0-1 0 0 0,0 1 0 0 0,-1 0 0 0 0,0 3 22 0 0,0 10 19 0 0,0 1 0 0 0,-2-1 0 0 0,0 1 0 0 0,0-1-1 0 0,-2 0 1 0 0,0 0 0 0 0,-1-1 0 0 0,-1 0 0 0 0,0 0 0 0 0,-2 0 0 0 0,1-1 0 0 0,-2 0 0 0 0,0-1 0 0 0,-1 0 0 0 0,0 0 0 0 0,-1-1 0 0 0,0-1-1 0 0,-1 0 1 0 0,-13 9-19 0 0,15-13-855 0 0,-1 0 0 0 0,0-2 1 0 0,0 1-1 0 0,0-1 0 0 0,-1-1 0 0 0,0 0 0 0 0,0-1 0 0 0,0 0 0 0 0,-1-1 0 0 0,-5 0 855 0 0,8-2-3787 0 0,1-1 722 0 0</inkml:trace>
  <inkml:trace contextRef="#ctx0" brushRef="#br0" timeOffset="426.541">482 619 10554 0 0,'0'0'1341'0'0,"0"0"-489"0"0,0 0-53 0 0,0 0 167 0 0,0 0 37 0 0,0 0-125 0 0,0 0-190 0 0,0 0-159 0 0,0 0-112 0 0,0 0-100 0 0,0 0-78 0 0,0 0-75 0 0,0 0-52 0 0,21-5-22 0 0,63-15-26 0 0,-48 18-6 0 0,-34 16-211 0 0,-3-5 92 0 0,-41 57-161 0 0,-44 31-161 0 0,85-96 373 0 0,1 0 1 0 0,-1-1-1 0 0,1 1 1 0 0,0 0-1 0 0,-1 0 1 0 0,1 0-1 0 0,0 0 1 0 0,0 0-1 0 0,-1 0 1 0 0,1 0-1 0 0,0 0 1 0 0,0 0-1 0 0,0 0 1 0 0,0 0-1 0 0,0 0 1 0 0,0 0-1 0 0,1 0 1 0 0,-1 0-1 0 0,0 0 1 0 0,0 0-1 0 0,1 0 0 0 0,-1 0 1 0 0,0 0-1 0 0,1 0 1 0 0,-1 0-1 0 0,1 0 1 0 0,0 0-1 0 0,-1-1 1 0 0,1 1-1 0 0,0 0 1 0 0,-1 0-1 0 0,1-1 1 0 0,0 1-1 0 0,0 0 1 0 0,-1-1-1 0 0,1 1 1 0 0,0-1-1 0 0,0 1 1 0 0,0-1-1 0 0,0 1 1 0 0,0-1-1 0 0,0 0 1 0 0,0 1-1 0 0,0-1 1 0 0,0 0-1 0 0,0 0 0 0 0,0 0 1 0 0,0 0-1 0 0,0 0 1 0 0,0 0-1 0 0,1 0 10 0 0,101-15-198 0 0,-58-5-2644 0 0,-19 3-5321 0 0,-18 10 1600 0 0</inkml:trace>
</inkml:ink>
</file>

<file path=ppt/ink/ink2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5.0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0 4809 0 0,'0'0'1388'0'0,"0"0"-419"0"0,0 0-169 0 0,0 0 63 0 0,0 0 169 0 0,0 0 101 0 0,0 0-52 0 0,0 0-217 0 0,0 0-279 0 0,0 0-265 0 0,0 0-178 0 0,-1 5-74 0 0,-3 22 179 0 0,1 1-1 0 0,2-1 1 0 0,0 0 0 0 0,2 1 0 0 0,3 23-247 0 0,1 28 410 0 0,-5 300-1956 0 0,-4-340-2413 0 0,-2-15-2811 0 0,4-16 3347 0 0</inkml:trace>
  <inkml:trace contextRef="#ctx0" brushRef="#br0" timeOffset="350.311">1 59 3225 0 0,'0'0'308'0'0,"0"0"-162"0"0,0 0 48 0 0,0 0 174 0 0,0 0 167 0 0,0 0 45 0 0,0 0-41 0 0,0 0 7 0 0,32-7 2 0 0,104-20-11 0 0,-125 25-392 0 0,1-1 0 0 0,-1 2 0 0 0,1 0 0 0 0,0 0 0 0 0,-1 1 0 0 0,1 0 0 0 0,0 1 0 0 0,-1 1 0 0 0,1-1 0 0 0,-1 2 0 0 0,1 0 0 0 0,-1 0 0 0 0,4 3-145 0 0,9 2 240 0 0,-18-7-162 0 0,-1 0-1 0 0,0 0 1 0 0,-1 1-1 0 0,1 0 1 0 0,0 0 0 0 0,0 0-1 0 0,-1 1 1 0 0,1-1-1 0 0,-1 1 1 0 0,0 0-1 0 0,0 0 1 0 0,0 1-1 0 0,0-1 1 0 0,0 1-1 0 0,-1 0 1 0 0,0 0-1 0 0,0 0 1 0 0,0 0-1 0 0,0 1 1 0 0,-1-1-1 0 0,1 1 1 0 0,-1-1-1 0 0,0 1 1 0 0,0 0-1 0 0,-1 0 1 0 0,0 0-1 0 0,0 0 1 0 0,0 0 0 0 0,0 0-1 0 0,-1 1 1 0 0,0 2-78 0 0,0-1 131 0 0,-1 0 1 0 0,-1 1 0 0 0,1-1-1 0 0,-1 0 1 0 0,0 0-1 0 0,-1 0 1 0 0,0-1 0 0 0,0 1-1 0 0,0 0 1 0 0,-1-1 0 0 0,0 0-1 0 0,0 0 1 0 0,-1 0 0 0 0,1 0-1 0 0,-1-1 1 0 0,-1 0 0 0 0,1 0-1 0 0,-1 0 1 0 0,1-1 0 0 0,-6 3-132 0 0,-132 71 894 0 0,-20-26-3973 0 0,157-50 1499 0 0,-4-1-5550 0 0,8-1 3337 0 0</inkml:trace>
  <inkml:trace contextRef="#ctx0" brushRef="#br0" timeOffset="700.141">490 604 3185 0 0,'0'0'1655'0'0,"0"0"-754"0"0,0 0-198 0 0,0 0 163 0 0,0 0 202 0 0,0 0 121 0 0,0 0-51 0 0,0 0-162 0 0,0 0-114 0 0,0 0-70 0 0,0 0-25 0 0,0 0 4 0 0,0 0-22 0 0,1 13-61 0 0,6 111 1443 0 0,-10-42-404 0 0,1-41-3410 0 0,1 0-9182 0 0,1-40 3245 0 0</inkml:trace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3:06.81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1 228 8034 0 0,'0'0'1408'0'0,"0"0"14"0"0,0 0 75 0 0,0 0 89 0 0,0 0-94 0 0,0 0-286 0 0,0 0-354 0 0,0 0-301 0 0,0 0-216 0 0,0 0-105 0 0,0 0 69 0 0,0 0 120 0 0,5 1 125 0 0,195 12 3644 0 0,22 2-3464 0 0,-146-10-522 0 0,-65 0 799 0 0,-21-5 662 0 0,-22-6-730 0 0,17 1-1024 0 0,-1-2 0 0 0,1 0 0 0 0,0-1 0 0 0,1 0 0 0 0,0-2 0 0 0,0 1 0 0 0,1-2 0 0 0,0 1 0 0 0,1-2 0 0 0,0 0 0 0 0,1 0 0 0 0,0-1 0 0 0,1-1 0 0 0,1 1 0 0 0,0-2 0 0 0,-3-6 91 0 0,2-15-3283 0 0,9 24-181 0 0,1-2-3333 0 0,0 13 6318 0 0,0-10-11564 0 0</inkml:trace>
</inkml:ink>
</file>

<file path=ppt/ink/ink2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26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244 112 6153 0 0,'0'0'1307'0'0,"0"0"-345"0"0,0 0-206 0 0,0 0 49 0 0,0 0 112 0 0,0 0 35 0 0,0 0-115 0 0,0 0-187 0 0,0 0-174 0 0,0 0-68 0 0,0 0 37 0 0,0 0 16 0 0,0 0-17 0 0,0 26-48 0 0,0 85-88 0 0,1-4 54 0 0,1 105 6 0 0,-2-74-3116 0 0,-5-95-1712 0 0,-5-18-3744 0 0,7-21 6609 0 0</inkml:trace>
  <inkml:trace contextRef="#ctx0" brushRef="#br0" timeOffset="320.399">1 108 4681 0 0,'0'0'640'0'0,"0"0"-134"0"0,0 0-42 0 0,0 0 65 0 0,0 0 22 0 0,0 0-26 0 0,31-17-11 0 0,101-52 5 0 0,-52 47 361 0 0,-64 23-643 0 0,0-1-89 0 0,-1 0 1 0 0,1 0-1 0 0,-1 2 0 0 0,1 0 0 0 0,-1 0 0 0 0,0 2 0 0 0,0 0 1 0 0,0 0-1 0 0,0 1 0 0 0,-1 1 0 0 0,0 1 0 0 0,0 0 1 0 0,0 1-1 0 0,-1 0 0 0 0,0 1 0 0 0,-1 1 0 0 0,9 8-148 0 0,-16-14 78 0 0,-1 1 1 0 0,0-1-1 0 0,0 1 0 0 0,0 0 0 0 0,-1 0 0 0 0,1 0 0 0 0,-1 1 0 0 0,-1-1 0 0 0,1 1 1 0 0,-1 0-1 0 0,0-1 0 0 0,0 1 0 0 0,0 0 0 0 0,-1 0 0 0 0,0 0 0 0 0,0 1 0 0 0,-1-1 0 0 0,0 0 1 0 0,0 0-1 0 0,0 0 0 0 0,-1 0 0 0 0,0 0 0 0 0,0 0 0 0 0,0 0 0 0 0,-1 0 0 0 0,0 0 1 0 0,0 0-1 0 0,-1 0 0 0 0,1-1 0 0 0,-1 1 0 0 0,0-1 0 0 0,-1 0 0 0 0,0 1-78 0 0,-6 4 106 0 0,-1-1-1 0 0,1 0 0 0 0,-2-1 1 0 0,1 0-1 0 0,-1-1 0 0 0,0 0 1 0 0,0-1-1 0 0,-1 0 0 0 0,0-1 1 0 0,-8 2-106 0 0,-87 3-2679 0 0,63-27-6703 0 0,38 12 5246 0 0</inkml:trace>
</inkml:ink>
</file>

<file path=ppt/ink/ink2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25.4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180 384 1160 0 0,'0'0'195'0'0,"0"0"121"0"0,0 0 256 0 0,0 0 286 0 0,0 0 215 0 0,0 0 115 0 0,0 0-19 0 0,34 8-77 0 0,107 22-74 0 0,-8-20 1482 0 0,-118-9-2301 0 0,0-1 0 0 0,0-1 0 0 0,-1 0 0 0 0,1-1-1 0 0,0 0 1 0 0,-1-1 0 0 0,1-1 0 0 0,-1 0 0 0 0,0-1 0 0 0,0-1 0 0 0,-1 0-1 0 0,1-1 1 0 0,-1 0 0 0 0,-1-1 0 0 0,0-1 0 0 0,0 0 0 0 0,7-6-199 0 0,-10 6 6 0 0,-1 0 1 0 0,1-1-1 0 0,-2 1 0 0 0,1-2 1 0 0,-1 1-1 0 0,-1-1 1 0 0,0 0-1 0 0,0 0 0 0 0,-1-1 1 0 0,-1 1-1 0 0,0-1 1 0 0,-1 0-1 0 0,0 0 0 0 0,0-1 1 0 0,-1 1-1 0 0,-1-1 1 0 0,0 1-1 0 0,-1-1 0 0 0,-1 1 1 0 0,-1-10-7 0 0,1 17-148 0 0,0 0 1 0 0,0 0-1 0 0,-1 0 0 0 0,0 1 1 0 0,0-1-1 0 0,0 0 1 0 0,-1 1-1 0 0,1-1 1 0 0,-1 1-1 0 0,0 0 0 0 0,0 0 1 0 0,-1 0-1 0 0,1 1 1 0 0,-1-1-1 0 0,0 1 1 0 0,0 0-1 0 0,0 0 0 0 0,0 0 1 0 0,-1 0-1 0 0,1 1 1 0 0,-1-1-1 0 0,1 1 1 0 0,-1 1-1 0 0,0-1 0 0 0,0 1 1 0 0,0-1-1 0 0,0 1 1 0 0,0 1-1 0 0,0-1 1 0 0,0 1-1 0 0,0 0 0 0 0,0 0 1 0 0,0 0-1 0 0,0 1 1 0 0,0-1-1 0 0,0 1 1 0 0,0 1-1 0 0,-2 0 148 0 0,0 3-274 0 0,0 1 1 0 0,0 0-1 0 0,1 1 1 0 0,0-1-1 0 0,0 1 1 0 0,1 0-1 0 0,0 1 1 0 0,0-1-1 0 0,1 1 1 0 0,0 0-1 0 0,0 0 1 0 0,-1 4 273 0 0,-13 37-208 0 0,2 1-1 0 0,1 0 1 0 0,3 1 0 0 0,3 0 0 0 0,-2 34 208 0 0,4-39 70 0 0,3-9 115 0 0,-2 1 1 0 0,-1-1-1 0 0,-2 0 1 0 0,-2-1-1 0 0,-1 0 0 0 0,-2-1 1 0 0,-1 0-1 0 0,-2-1 0 0 0,-1-1 1 0 0,-1-1-1 0 0,-5 4-185 0 0,7-15 340 0 0,0 0 1 0 0,-1-1-1 0 0,-1-1 1 0 0,0-1-1 0 0,-2-1 0 0 0,0-1 1 0 0,-1 0-1 0 0,-1-2 0 0 0,0 0 1 0 0,0-2-1 0 0,-2-1 0 0 0,1 0 1 0 0,-1-2-1 0 0,-4 0-340 0 0,-4-10 1818 0 0,33 1-1802 0 0,-1-1 0 0 0,1 1 0 0 0,-1 0 1 0 0,1-1-1 0 0,0 1 0 0 0,-1 0 0 0 0,1-1 1 0 0,0 1-1 0 0,-1 0 0 0 0,1-1 0 0 0,0 1 1 0 0,0-1-1 0 0,0 1 0 0 0,-1-1 0 0 0,1 1 1 0 0,0-1-1 0 0,0 1 0 0 0,0-1 0 0 0,0 1 0 0 0,0 0 1 0 0,0-1-1 0 0,0 1 0 0 0,0-1 0 0 0,0 1 1 0 0,0-1-1 0 0,0 1 0 0 0,0-1 0 0 0,0 1 1 0 0,0-1-1 0 0,0 1 0 0 0,0-1 0 0 0,1 1 1 0 0,-1-1-1 0 0,0 1 0 0 0,0-1 0 0 0,1 1 1 0 0,-1 0-1 0 0,0-1 0 0 0,0 1 0 0 0,1 0 1 0 0,-1-1-1 0 0,0 1 0 0 0,1 0 0 0 0,-1-1 1 0 0,1 1-1 0 0,-1 0 0 0 0,0-1 0 0 0,1 1 1 0 0,-1 0-1 0 0,1 0 0 0 0,-1 0 0 0 0,1 0 1 0 0,-1-1-1 0 0,1 1 0 0 0,-1 0 0 0 0,1 0 1 0 0,-1 0-1 0 0,1 0 0 0 0,-1 0 0 0 0,1 0 1 0 0,-1 0-1 0 0,1 0-16 0 0,31-18-20 0 0,1 2 1 0 0,1 1-1 0 0,1 2 0 0 0,0 1 1 0 0,0 1-1 0 0,1 3 1 0 0,1 0-1 0 0,-1 3 0 0 0,1 1 1 0 0,0 1-1 0 0,0 2 1 0 0,0 2-1 0 0,14 3 20 0 0,185 29 1031 0 0,-124-44 301 0 0,-111 10-1326 0 0,17-6-67 0 0,-1-1 0 0 0,0-1 0 0 0,0 0 0 0 0,-1-1 0 0 0,0-1 0 0 0,13-12 61 0 0,-3-2-3213 0 0,-10 7-5516 0 0,-12 13 4505 0 0</inkml:trace>
  <inkml:trace contextRef="#ctx0" brushRef="#br0" timeOffset="631.829">885 863 0 0 0,'0'0'811'0'0,"0"0"338"0"0,0 0 93 0 0,0 0-91 0 0,0 0-56 0 0,0 0-11 0 0,28 17 39 0 0,85 52 131 0 0,-51-51 816 0 0,-50-19-1492 0 0,-1 1-98 0 0,-1-1-1 0 0,0 0 1 0 0,1 0-1 0 0,-1-1 0 0 0,0-1 1 0 0,0 0-1 0 0,0 0 1 0 0,0-1-1 0 0,-1 0 1 0 0,0 0-1 0 0,1-1 1 0 0,-2-1-1 0 0,6-3-479 0 0,-8 4 146 0 0,0 1 1 0 0,0-2-1 0 0,-1 1 0 0 0,1-1 1 0 0,-2 0-1 0 0,1 0 0 0 0,0 0 0 0 0,-1 0 1 0 0,0-1-1 0 0,-1 0 0 0 0,1 0 0 0 0,-1 0 1 0 0,-1 0-1 0 0,1 0 0 0 0,-1-1 0 0 0,-1 1 1 0 0,1-1-1 0 0,-1-4-146 0 0,0 10-15 0 0,0-1-1 0 0,0 0 1 0 0,0 0-1 0 0,0 0 1 0 0,0 0-1 0 0,-1 0 1 0 0,0 0-1 0 0,1-1 1 0 0,-1 1 0 0 0,-1 0-1 0 0,1 0 1 0 0,0 0-1 0 0,-1 0 1 0 0,1 0-1 0 0,-1 0 1 0 0,0 0-1 0 0,0 0 1 0 0,0 0-1 0 0,0 0 1 0 0,-1 0 0 0 0,1 1-1 0 0,-1-1 1 0 0,0 1-1 0 0,0-1 1 0 0,1 1-1 0 0,-2-1 1 0 0,1 1-1 0 0,0 0 1 0 0,0 0 0 0 0,-1 0-1 0 0,1 0 1 0 0,-1 0-1 0 0,0 1 1 0 0,1-1-1 0 0,-1 1 1 0 0,0 0-1 0 0,0 0 1 0 0,0 0-1 0 0,0 0 1 0 0,0 0 0 0 0,-1 0 15 0 0,0 1-172 0 0,-1 0 1 0 0,0 1-1 0 0,1-1 1 0 0,-1 1 0 0 0,1 0-1 0 0,-1 0 1 0 0,1 0-1 0 0,-1 0 1 0 0,1 1 0 0 0,0 0-1 0 0,0 0 1 0 0,0 0-1 0 0,0 0 1 0 0,0 1 0 0 0,0-1-1 0 0,0 1 1 0 0,1 0-1 0 0,0 0 1 0 0,-1 1 0 0 0,1-1-1 0 0,0 1 1 0 0,1-1-1 0 0,-2 3 172 0 0,-5 6-506 0 0,0 0-1 0 0,0 1 1 0 0,2 1-1 0 0,-1-1 1 0 0,2 1-1 0 0,0 1 1 0 0,1-1-1 0 0,0 1 1 0 0,1 0-1 0 0,1 0 1 0 0,0 0 0 0 0,1 0-1 0 0,0 0 1 0 0,2 10 506 0 0,0-20-71 0 0,1-1 1 0 0,0 0 0 0 0,0 1-1 0 0,0-1 1 0 0,1 0 0 0 0,-1 0 0 0 0,1 0-1 0 0,0 0 1 0 0,0 0 0 0 0,0 0-1 0 0,1 0 1 0 0,0-1 0 0 0,-1 1-1 0 0,1-1 1 0 0,1 0 0 0 0,-1 0 0 0 0,0 0-1 0 0,1 0 1 0 0,-1-1 0 0 0,1 1-1 0 0,0-1 1 0 0,0 0 0 0 0,0 0 0 0 0,0 0-1 0 0,0-1 1 0 0,0 1 0 0 0,0-1-1 0 0,2 0 71 0 0,126 12 1909 0 0,-112-15-1423 0 0,0-1 0 0 0,-1-1 0 0 0,1 0 1 0 0,-1-2-1 0 0,0 0 0 0 0,-1-2 0 0 0,1 0 1 0 0,-1-1-1 0 0,-1 0 0 0 0,0-2 0 0 0,0 0 1 0 0,3-4-487 0 0,20-17 942 0 0,0-2 1 0 0,-2-1 0 0 0,-2-3 0 0 0,4-6-943 0 0,-8 8 159 0 0,-1-1 1 0 0,-2-1-1 0 0,-1-1 0 0 0,-2-2 1 0 0,-2 0-1 0 0,-2-2 1 0 0,14-38-160 0 0,-26 54-84 0 0,-2 0 1 0 0,0 0-1 0 0,-2 0 1 0 0,-1-1 0 0 0,-1 0-1 0 0,-2 0 1 0 0,0-23 83 0 0,-3 49-38 0 0,1 0 0 0 0,0 0 1 0 0,-1 0-1 0 0,1 0 1 0 0,-1 0-1 0 0,0 0 0 0 0,0 0 1 0 0,0 1-1 0 0,0-1 0 0 0,0 0 1 0 0,0 0-1 0 0,0 1 0 0 0,0-1 1 0 0,-1 0-1 0 0,1 1 1 0 0,-1 0-1 0 0,1-1 0 0 0,-1 1 1 0 0,0 0-1 0 0,1 0 0 0 0,-1 0 1 0 0,0 0-1 0 0,0 0 1 0 0,0 0-1 0 0,0 0 0 0 0,0 0 1 0 0,0 1-1 0 0,0-1 0 0 0,0 1 1 0 0,0 0-1 0 0,0 0 0 0 0,0-1 1 0 0,0 1-1 0 0,0 0 1 0 0,0 1-1 0 0,0-1 0 0 0,0 0 1 0 0,0 1-1 0 0,0-1 0 0 0,0 1 1 0 0,0-1-1 0 0,0 1 1 0 0,0 0-1 0 0,0 0 0 0 0,0 0 1 0 0,1 0-1 0 0,-1 0 0 0 0,0 1 1 0 0,1-1-1 0 0,-1 0 0 0 0,1 1 1 0 0,-1-1-1 0 0,1 1 1 0 0,0-1-1 0 0,-1 1 38 0 0,-13 15-109 0 0,1 0-1 0 0,0 1 1 0 0,1 1 0 0 0,1 0-1 0 0,1 1 1 0 0,1 0 0 0 0,0 0 0 0 0,2 1-1 0 0,0 0 1 0 0,2 1 0 0 0,0 0-1 0 0,1 0 1 0 0,1 0 0 0 0,2 0 0 0 0,0 1-1 0 0,1-1 1 0 0,1 1 0 0 0,1-1-1 0 0,2 8 110 0 0,2 8-49 0 0,1 0-1 0 0,2 0 0 0 0,1 0 1 0 0,11 24 49 0 0,-2-4-6 0 0,31 107-302 0 0,-49-165 196 0 0,0 0 0 0 0,-1 0 0 0 0,1 0 0 0 0,-1 0 0 0 0,1 0 0 0 0,-1-1-1 0 0,1 1 1 0 0,-1 0 0 0 0,1 0 0 0 0,0 0 0 0 0,-1 0 0 0 0,1 0 0 0 0,-1 1 0 0 0,1-1-1 0 0,-1 0 1 0 0,1 0 0 0 0,-1 0 0 0 0,1 0 0 0 0,0 0 0 0 0,-1 1 0 0 0,1-1-1 0 0,-1 0 1 0 0,1 0 0 0 0,0 1 0 0 0,-1-1 0 0 0,1 0 0 0 0,0 1 0 0 0,-1-1 0 0 0,1 0-1 0 0,0 1 1 0 0,-1-1 0 0 0,1 0 0 0 0,0 1 0 0 0,0-1 0 0 0,0 1 0 0 0,-1-1 0 0 0,1 0-1 0 0,0 1 1 0 0,0-1 0 0 0,0 1 0 0 0,0-1 0 0 0,0 1 0 0 0,0-1 0 0 0,0 1-1 0 0,0-1 1 0 0,0 0 0 0 0,0 1 0 0 0,0-1 0 0 0,0 1 0 0 0,0 0 112 0 0,-36-27-7535 0 0,28 18 6500 0 0</inkml:trace>
  <inkml:trace contextRef="#ctx0" brushRef="#br0" timeOffset="883.766">1441 543 7202 0 0,'0'0'2986'0'0,"0"0"-1848"0"0,0 0-656 0 0,0 0 93 0 0,0 0 181 0 0,0 0 51 0 0,0 0-93 0 0,0 0-161 0 0,38-4-141 0 0,123-12-103 0 0,145-20 685 0 0,-90 0-1965 0 0,-144 23-2108 0 0,-2 0-3396 0 0,-36 5 72 0 0</inkml:trace>
</inkml:ink>
</file>

<file path=ppt/ink/ink2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29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38 832 0 0,'0'0'316'0'0,"0"0"-226"0"0,0 0 44 0 0,0 0 261 0 0,0 0 221 0 0,0 0 95 0 0,0 0 2 0 0,0 0-14 0 0,0 0-36 0 0,0 0-35 0 0,0 0 4 0 0,0 0-5 0 0,0 0 28 0 0,28-1 32 0 0,135-6 724 0 0,-102 8 96 0 0,-29 1-1247 0 0,1-2 1 0 0,-1-1-1 0 0,1-1 0 0 0,-1-2 0 0 0,0-1 0 0 0,7-4-260 0 0,-31 7-757 0 0,15-5-316 0 0,-8 5-8322 0 0,-14 2 7743 0 0</inkml:trace>
</inkml:ink>
</file>

<file path=ppt/ink/ink2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0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0 0 0,'0'0'1067'0'0,"0"0"76"0"0,0 0 13 0 0,0 0-53 0 0,0 0-64 0 0,0 0-39 0 0,0 0-32 0 0,0 0-32 0 0,32-2-27 0 0,98-6-22 0 0,40-9 3559 0 0,-78 5-2863 0 0,-15 2-2552 0 0,-26 7-7045 0 0,-49 3 760 0 0</inkml:trace>
</inkml:ink>
</file>

<file path=ppt/ink/ink2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0.7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0,'0'0'771'0'0,"0"0"148"0"0,0 0 217 0 0,0 0 148 0 0,0 0 40 0 0,0 0-37 0 0,0 0-86 0 0,0 0-105 0 0,0 0-140 0 0,30 1-164 0 0,99 1-172 0 0,85-25 113 0 0,-159 14-1986 0 0,5-2-4827 0 0,-42 11 1294 0 0</inkml:trace>
</inkml:ink>
</file>

<file path=ppt/ink/ink2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1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6265 0 0,'0'0'2009'0'0,"0"0"-956"0"0,0 0-466 0 0,0 0-85 0 0,0 0 24 0 0,0 0 54 0 0,0 0 9 0 0,0 0-21 0 0,0 0-30 0 0,0 0-49 0 0,0 0-67 0 0,0 0-92 0 0,0 0-64 0 0,0 23-35 0 0,2 72-3 0 0,21 162 1395 0 0,-18-137-1483 0 0,0 29-1105 0 0,-7-50-3376 0 0,-3-47-6313 0 0,4-48 9668 0 0</inkml:trace>
</inkml:ink>
</file>

<file path=ppt/ink/ink2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8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0 0 0,'0'0'581'0'0,"0"0"580"0"0,0 0 203 0 0,0 0 47 0 0,0 0-17 0 0,0 0-66 0 0,0 0-103 0 0,0 0-115 0 0,0 0-159 0 0,0 0-164 0 0,0 0-126 0 0,0 0-118 0 0,0 0-95 0 0,0-3-90 0 0,0-6-108 0 0,0 6-120 0 0,2 22 164 0 0,19 126 106 0 0,-7 0 0 0 0,-6 1 0 0 0,-8 81-400 0 0,0-161-91 0 0,-2 9 258 0 0,0-37-1511 0 0,2-1-5069 0 0,0-36 2956 0 0,0-1-601 0 0</inkml:trace>
</inkml:ink>
</file>

<file path=ppt/ink/ink2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6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70 479 4417 0 0,'0'0'1598'0'0,"0"0"-402"0"0,0 0-75 0 0,0 0 234 0 0,0 0 210 0 0,0 0 48 0 0,0 0-130 0 0,0 0-218 0 0,0 0-230 0 0,0 0-215 0 0,0 0-192 0 0,3-5-159 0 0,10-18-103 0 0,-10 18-90 0 0,-3 331 1531 0 0,18-184-1683 0 0,-1 8-3866 0 0,-20-127 70 0 0,-7-8-4005 0 0,5-8 4329 0 0,3-4 649 0 0</inkml:trace>
  <inkml:trace contextRef="#ctx0" brushRef="#br0" timeOffset="361.818">0 501 4313 0 0,'0'0'616'0'0,"0"0"-143"0"0,0 0 57 0 0,0 0 135 0 0,0 0 77 0 0,0 0 15 0 0,0 0 0 0 0,0 0 8 0 0,31-23-2 0 0,99-72-43 0 0,-56 61 160 0 0,-58 32-664 0 0,-4-2-140 0 0,0 2 0 0 0,0-1 1 0 0,1 2-1 0 0,-1 0 0 0 0,1 0 0 0 0,-1 1 0 0 0,1 0 0 0 0,-1 1 0 0 0,0 1 0 0 0,1 0 0 0 0,-1 1 0 0 0,0 0 1 0 0,0 1-1 0 0,0 0 0 0 0,-1 1 0 0 0,0 0 0 0 0,6 4-76 0 0,-14-7 3 0 0,0 1 0 0 0,0-1 0 0 0,-1 1 0 0 0,1-1 0 0 0,-1 1 1 0 0,0 0-1 0 0,0 0 0 0 0,0 0 0 0 0,0 0 0 0 0,0 1 0 0 0,-1-1 0 0 0,1 0 0 0 0,-1 1 1 0 0,0-1-1 0 0,0 1 0 0 0,-1-1 0 0 0,1 1 0 0 0,-1 0 0 0 0,1-1 0 0 0,-1 1 0 0 0,0-1 1 0 0,0 1-1 0 0,-1 0 0 0 0,1-1 0 0 0,-1 1 0 0 0,0-1 0 0 0,0 1 0 0 0,0-1 0 0 0,0 1 1 0 0,-1-1-1 0 0,1 0 0 0 0,-1 1 0 0 0,0-1 0 0 0,0 0 0 0 0,-2 3-3 0 0,-92 94 512 0 0,71-80-718 0 0,-2-1-1 0 0,0-2 0 0 0,-1 0 0 0 0,-1-2 1 0 0,-23 9 206 0 0,8-8-3841 0 0,0-4-3371 0 0,36-12 5186 0 0</inkml:trace>
  <inkml:trace contextRef="#ctx0" brushRef="#br0" timeOffset="666.796">483 884 10938 0 0,'0'0'1762'0'0,"0"0"-516"0"0,0 0-277 0 0,0 0-1 0 0,0 0 37 0 0,0 0-29 0 0,0 0-108 0 0,0 0-137 0 0,0 0-139 0 0,0 0-165 0 0,0 0-153 0 0,0 0-103 0 0,-6 34-75 0 0,-20 105-38 0 0,15-78-171 0 0,2-3 98 0 0,7-19-3665 0 0,2-39 1429 0 0,0 0-1127 0 0,0 0-1667 0 0,0 0-1554 0 0</inkml:trace>
  <inkml:trace contextRef="#ctx0" brushRef="#br0" timeOffset="1298.779">21 221 0 0 0,'0'0'364'0'0,"0"0"411"0"0,0 0 286 0 0,0 0 134 0 0,0 0 23 0 0,0 0 72 0 0,0 0 7 0 0,0 0 6 0 0,0 0 32 0 0,0 0-71 0 0,0 0-37 0 0,0 0-21 0 0,-2-5-61 0 0,-5-14-79 0 0,5 14-140 0 0,2 5-165 0 0,0 0-157 0 0,0 0-134 0 0,0 0-106 0 0,0 0-82 0 0,0 0-68 0 0,0 0-70 0 0,15-3 115 0 0,302-28 173 0 0,-243 24-128 0 0,-73 7-74 0 0,-1 0 88 0 0,0 0 87 0 0,0 0 42 0 0,-10-17 1029 0 0,-135-104-2028 0 0,139 115 746 0 0,11-1-18133 0 0,0 7 12854 0 0</inkml:trace>
</inkml:ink>
</file>

<file path=ppt/ink/ink2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52:37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550 413 6097 0 0,'0'0'1715'0'0,"0"0"-376"0"0,0 0-206 0 0,0 0 48 0 0,0 0 86 0 0,0 0 32 0 0,0 0-109 0 0,0 0-218 0 0,0 0-237 0 0,0 0-170 0 0,0 0-91 0 0,1 11-32 0 0,3 77-205 0 0,-3 0-1 0 0,-4 0 0 0 0,-4 0 0 0 0,-4-1 0 0 0,-4 0 1 0 0,-3-1-1 0 0,-21 56-236 0 0,21-67-2502 0 0,17-59-2114 0 0,0 0-3912 0 0,1-15 4111 0 0</inkml:trace>
  <inkml:trace contextRef="#ctx0" brushRef="#br0" timeOffset="467.307">832 472 4265 0 0,'0'0'2291'0'0,"0"0"-1720"0"0,0 0-516 0 0,0 0 201 0 0,0 0 321 0 0,0 0 217 0 0,0 0 50 0 0,37-15-64 0 0,117-45-100 0 0,-2 21 776 0 0,-111 32-1121 0 0,-12 0-139 0 0,0 2 0 0 0,1 1 0 0 0,-1 1 0 0 0,1 2 0 0 0,0 1 0 0 0,6 2-196 0 0,-35-2 46 0 0,1 0-1 0 0,-1 0 1 0 0,0 1-1 0 0,0-1 1 0 0,1 1-1 0 0,-1-1 1 0 0,0 1-1 0 0,1-1 1 0 0,-1 1-1 0 0,0 0 1 0 0,0-1-1 0 0,0 1 1 0 0,0 0-1 0 0,0 0 1 0 0,0 0-1 0 0,0 0 1 0 0,0 0-1 0 0,0 0 1 0 0,0 0-1 0 0,-1 0 1 0 0,1 0-1 0 0,0 0 0 0 0,-1 0 1 0 0,1 1-1 0 0,0-1 1 0 0,-1 0-1 0 0,0 1 1 0 0,1-1-1 0 0,-1 0 1 0 0,0 1-1 0 0,0-1 1 0 0,0 0-1 0 0,1 1 1 0 0,-1-1-1 0 0,-1 0 1 0 0,1 1-1 0 0,0-1 1 0 0,0 0-1 0 0,0 1 1 0 0,-1-1-1 0 0,1 0 1 0 0,-1 1-46 0 0,-22 54 1986 0 0,-16 15-1497 0 0,4 2-1 0 0,3 0 0 0 0,3 3 1 0 0,-12 53-489 0 0,-3 48 143 0 0,37-112 593 0 0,7-37-5003 0 0,0-13-1883 0 0,-1-20 1123 0 0,1 3 3802 0 0,0 1-2916 0 0</inkml:trace>
  <inkml:trace contextRef="#ctx0" brushRef="#br0" timeOffset="722.069">887 767 3705 0 0,'0'0'3307'0'0,"0"0"-2249"0"0,0 0-578 0 0,0 0 285 0 0,0 0 354 0 0,0 0 179 0 0,0 0-43 0 0,0 0-103 0 0,37-2-136 0 0,115-6-144 0 0,7-9 791 0 0,18-8-756 0 0,-88 12-3183 0 0,-1 1-7356 0 0,-76 11 2943 0 0</inkml:trace>
  <inkml:trace contextRef="#ctx0" brushRef="#br0" timeOffset="968.07">1690 958 6617 0 0,'0'0'6498'0'0,"0"0"-5786"0"0,0 0 16 0 0,0 0 144 0 0,0 0 137 0 0,0 0-97 0 0,0 0-232 0 0,0 0-208 0 0,0 0-248 0 0,0 0-192 0 0,0 0-160 0 0,0 0-208 0 0,0 0-280 0 0,-17 136-392 0 0,21-132-705 0 0,1 0-975 0 0,1-4-1641 0 0,-3 0-3609 0 0</inkml:trace>
  <inkml:trace contextRef="#ctx0" brushRef="#br0" timeOffset="1317.219">2069 340 11771 0 0,'0'0'829'0'0,"0"0"-214"0"0,0 0-66 0 0,0 0 165 0 0,0 0 214 0 0,0 0 72 0 0,0 0-80 0 0,0 0-202 0 0,0 0-229 0 0,0 0-179 0 0,0 0-110 0 0,0 0-58 0 0,0 0-15 0 0,-4 7 16 0 0,-42 59 338 0 0,40-60-486 0 0,0 0-1 0 0,1 0 0 0 0,-1 1 1 0 0,1 0-1 0 0,0 0 0 0 0,1 0 1 0 0,0 0-1 0 0,0 1 0 0 0,0 0 1 0 0,1-1-1 0 0,0 1 0 0 0,1 0 1 0 0,0 1-1 0 0,0-1 0 0 0,0 0 1 0 0,1 8 5 0 0,3-11-24 0 0,1 0 0 0 0,0 0 0 0 0,0-1 0 0 0,0 1 0 0 0,0-1 0 0 0,1 0-1 0 0,0 1 1 0 0,0-2 0 0 0,0 1 0 0 0,0 0 0 0 0,1-1 0 0 0,-1 0 0 0 0,1 0 0 0 0,0 0 0 0 0,0-1 0 0 0,0 1 0 0 0,0-1 0 0 0,1 0 0 0 0,-1-1 0 0 0,0 1 0 0 0,4-1 24 0 0,-7 0 0 0 0,151 68 2 0 0,-148-65 39 0 0,0-1 1 0 0,0 1-1 0 0,0 0 0 0 0,-1 0 1 0 0,1 1-1 0 0,-1-1 0 0 0,0 1 1 0 0,-1 0-1 0 0,1 0 1 0 0,-1 0-1 0 0,0 1 0 0 0,0-1 1 0 0,-1 1-1 0 0,1-1 0 0 0,-1 1 1 0 0,0 0-1 0 0,-1 0 1 0 0,0 0-1 0 0,0 0 0 0 0,0 0 1 0 0,0 0-1 0 0,-1 0 0 0 0,0 1 1 0 0,-1-1-1 0 0,1 0 1 0 0,-1 0-1 0 0,0 0 0 0 0,0 0 1 0 0,-1 0-1 0 0,0 0 1 0 0,0 0-1 0 0,-1-1 0 0 0,1 1 1 0 0,-1-1-1 0 0,0 1 0 0 0,-1-1 1 0 0,-1 2-42 0 0,-1 2-144 0 0,0 0 1 0 0,-1 0-1 0 0,0 0 1 0 0,0-1-1 0 0,-1 0 1 0 0,0-1-1 0 0,-1 0 1 0 0,1 0 0 0 0,-1 0-1 0 0,-1-1 1 0 0,1-1-1 0 0,-6 3 144 0 0,-15 4-2704 0 0,10-3-4625 0 0,12-8-1790 0 0</inkml:trace>
  <inkml:trace contextRef="#ctx0" brushRef="#br0" timeOffset="1554.25">1958 391 10882 0 0,'0'0'703'0'0,"0"0"-235"0"0,0 0-48 0 0,0 0 144 0 0,0 0 146 0 0,0 0 51 0 0,0 0-30 0 0,0 0-73 0 0,0 0-111 0 0,33-5-133 0 0,101-18-111 0 0,38 1 321 0 0,-49 6-5206 0 0,-90 6-3108 0 0,-25 9 2177 0 0</inkml:trace>
  <inkml:trace contextRef="#ctx0" brushRef="#br0" timeOffset="1836.547">2601 251 9482 0 0,'0'0'875'0'0,"0"0"-275"0"0,0 0-19 0 0,0 0 190 0 0,0 0 140 0 0,0 0-23 0 0,0 0-134 0 0,0 0-207 0 0,0 0-199 0 0,0 0-139 0 0,0 0-84 0 0,-5 32-49 0 0,-13 100-26 0 0,13-13-10 0 0,6-115-55 0 0,-1-1 1 0 0,1 1-1 0 0,-1-1 0 0 0,1 1 1 0 0,0-1-1 0 0,0 1 0 0 0,1-1 1 0 0,-1 0-1 0 0,1 1 1 0 0,0-1-1 0 0,0 0 0 0 0,0 0 1 0 0,0 0-1 0 0,0-1 0 0 0,0 1 1 0 0,1 0-1 0 0,0-1 0 0 0,-1 0 1 0 0,1 1-1 0 0,0-1 1 0 0,0 0-1 0 0,0 0 0 0 0,0-1 1 0 0,1 1-1 0 0,-1-1 0 0 0,0 0 1 0 0,1 1-1 0 0,-1-1 1 0 0,1-1-1 0 0,-1 1 0 0 0,1 0 1 0 0,-1-1-1 0 0,1 0 0 0 0,2 0 15 0 0,4 0-280 0 0,0 0 0 0 0,0-1 0 0 0,0 0 0 0 0,0-1 0 0 0,0 0 0 0 0,-1-1 0 0 0,1 0 0 0 0,0 0 0 0 0,-1-1 0 0 0,0 0 0 0 0,0-1 0 0 0,0 0 0 0 0,-1 0 0 0 0,1-1-1 0 0,1-1 281 0 0,42-44-9638 0 0,-45 43 7718 0 0</inkml:trace>
  <inkml:trace contextRef="#ctx0" brushRef="#br0" timeOffset="2069.392">2932 214 3945 0 0,'0'0'3031'0'0,"0"0"-1056"0"0,0 0-389 0 0,0 0-152 0 0,0 0-157 0 0,0 0-206 0 0,0 0-243 0 0,0 0-196 0 0,0 0-132 0 0,0 0-34 0 0,0 0 13 0 0,0 0-14 0 0,-11 27-21 0 0,-34 84-32 0 0,16 23 663 0 0,26-96-855 0 0,-14 366-434 0 0,13-371-621 0 0,-6 52-2057 0 0,-7-34-7850 0 0,13-46 5585 0 0</inkml:trace>
  <inkml:trace contextRef="#ctx0" brushRef="#br0" timeOffset="3642.811">3260 1 7546 0 0,'0'0'773'0'0,"0"0"-130"0"0,0 0 33 0 0,0 0 172 0 0,0 0 116 0 0,0 0 3 0 0,0 0-89 0 0,0 0-111 0 0,0 0-77 0 0,0 0-31 0 0,0 0-45 0 0,0 0-59 0 0,0 0-53 0 0,6 34-47 0 0,22 107-25 0 0,57 163 1187 0 0,-61-199-1452 0 0,-5 1 0 0 0,-5 0-1 0 0,-4 1 1 0 0,-5 6-165 0 0,-4-90-40 0 0,0-18 74 0 0,0 0-1 0 0,0 0 1 0 0,0 1 0 0 0,0-1-1 0 0,-1 0 1 0 0,0 0 0 0 0,0 1 0 0 0,0-1-1 0 0,-1 0 1 0 0,1 0 0 0 0,-1 0-1 0 0,-1 0 1 0 0,1 0 0 0 0,-1 0-1 0 0,0 0 1 0 0,0 0 0 0 0,0 0-1 0 0,-1 0 1 0 0,1-1 0 0 0,-1 0 0 0 0,0 1-1 0 0,-1-1 1 0 0,1 0 0 0 0,-1 0-1 0 0,1-1 1 0 0,-1 1 0 0 0,0-1-1 0 0,-1 0 1 0 0,1 0 0 0 0,0 0-1 0 0,-1-1 1 0 0,0 1 0 0 0,0-1 0 0 0,-4 1-34 0 0,-40 8-12 0 0,0-3 0 0 0,0-1 1 0 0,0-3-1 0 0,-18-2 12 0 0,-112 7-1319 0 0,1 8 1 0 0,-169 39 1318 0 0,237-37-256 0 0,-547 101-593 0 0,-344 32 1280 0 0,853-130-289 0 0,33-3 728 0 0,-1-6-1 0 0,-66-2-869 0 0,124-7 938 0 0,58-4-866 0 0,0 0-15 0 0,0 0-10 0 0,0 0-15 0 0,0 0-15 0 0,0 0-10 0 0,0 0-9 0 0,0 0 16 0 0,0 0 15 0 0,0 0 29 0 0,0 0 4 0 0,0 0-2 0 0,0 0 11 0 0,0 0 10 0 0,0 0 14 0 0,0 0 9 0 0,0 0 7 0 0,0 0 2 0 0,0 0 7 0 0,0 0 1 0 0,0 0-14 0 0,0 0 14 0 0,0 0-2 0 0,0 0-7 0 0,0 0 19 0 0,0 0 8 0 0,0 0 13 0 0,0 0 13 0 0,11-159 755 0 0,-28-337-617 0 0,5 292-695 0 0,12-132 392 0 0,-1 325-17 0 0,1-1 1 0 0,0 1-1 0 0,1 0 1 0 0,0-1-1 0 0,1 1 1 0 0,1 0-1 0 0,-1-1 0 0 0,2 1 1 0 0,-1 1-1 0 0,2-1 1 0 0,-1 1-1 0 0,1-1 1 0 0,1 1-1 0 0,0 0 1 0 0,2-1 16 0 0,-3 7-76 0 0,0-1 1 0 0,0 1 0 0 0,1 0-1 0 0,0 0 1 0 0,0 0 0 0 0,0 1-1 0 0,0 0 1 0 0,1 0 0 0 0,-1 0-1 0 0,1 1 1 0 0,-1 0 0 0 0,6-1 75 0 0,179-6-347 0 0,-123 11 311 0 0,107-10 19 0 0,-1-8-1 0 0,112-27 18 0 0,-102 14-3 0 0,108-3-39 0 0,2 12-1 0 0,101 13 43 0 0,207 14-83 0 0,-222-7-45 0 0,-130-26 150 0 0,-214 11-410 0 0,-32 9-4133 0 0,-3-1-4573 0 0,-1 6 988 0 0</inkml:trace>
</inkml:ink>
</file>

<file path=ppt/ink/ink2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52:57.0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4382 0 0 0,'0'0'440'0'0,"35"-4"483"0"0,113-11 121 0 0,-22 8 1947 0 0,93-4 1364 0 0,933-41 1193 0 0,180 11-2840 0 0,-377 23-1221 0 0,-563 26-1171 0 0,-306-13-46 0 0,-1-4-1 0 0,0-3 0 0 0,66-20-269 0 0,1 1 98 0 0,248-42-312 0 0,-316 66-2021 0 0,-72 16-1286 0 0,-7 3-4702 0 0,-5-8 1698 0 0</inkml:trace>
  <inkml:trace contextRef="#ctx0" brushRef="#br0" timeOffset="509.892">680 4389 10866 0 0,'0'0'587'0'0,"0"0"-93"0"0,0 0-22 0 0,0 0 161 0 0,0 0 201 0 0,0 0 50 0 0,0 0-33 0 0,0 0-165 0 0,-32 11-220 0 0,-102 36-189 0 0,43 2-99 0 0,46-18-560 0 0,1 2 1 0 0,2 1-1 0 0,-30 33 382 0 0,67-62-409 0 0,0 1 0 0 0,0-1 0 0 0,0 1 0 0 0,1 0-1 0 0,0 0 1 0 0,0 0 0 0 0,1 0 0 0 0,0 1 0 0 0,0-1-1 0 0,0 1 1 0 0,1 0 0 0 0,-2 4 409 0 0,5-10-196 0 0,-1 0 0 0 0,0 0-1 0 0,1 0 1 0 0,-1 0 0 0 0,0 0 0 0 0,1 0 0 0 0,-1 0-1 0 0,1 0 1 0 0,-1-1 0 0 0,1 1 0 0 0,0 0 0 0 0,-1 0-1 0 0,1-1 1 0 0,0 1 0 0 0,-1 0 0 0 0,1-1 0 0 0,0 1-1 0 0,0 0 1 0 0,0-1 0 0 0,0 0 0 0 0,0 1 0 0 0,-1-1 0 0 0,1 1-1 0 0,0-1 1 0 0,0 0 0 0 0,0 0 0 0 0,0 1 0 0 0,0-1-1 0 0,0 0 1 0 0,0 0 0 0 0,0 0 0 0 0,0 0 0 0 0,0 0-1 0 0,0 0 1 0 0,0-1 0 0 0,1 1 196 0 0,5 1-1624 0 0,1-1-862 0 0</inkml:trace>
  <inkml:trace contextRef="#ctx0" brushRef="#br0" timeOffset="765.218">1987 4315 6193 0 0,'0'0'720'0'0,"0"0"-126"0"0,0 0 305 0 0,0 0 484 0 0,0 0 293 0 0,0 0-10 0 0,0 0-310 0 0,0 0-437 0 0,0 0-294 0 0,-36 24-178 0 0,-119 74-123 0 0,-33 5 234 0 0,-85 51-817 0 0,238-121-886 0 0,33-4-2730 0 0,31-21-3598 0 0,-21-8 2865 0 0</inkml:trace>
  <inkml:trace contextRef="#ctx0" brushRef="#br0" timeOffset="1005.576">2821 4334 8210 0 0,'0'0'1357'0'0,"0"0"-456"0"0,0 0-229 0 0,0 0-15 0 0,0 0 61 0 0,0 0 63 0 0,0 0-35 0 0,0 0-73 0 0,-36 21-138 0 0,-118 69-178 0 0,-68 41 105 0 0,185-110-524 0 0,3-3-411 0 0,1 1-1 0 0,1 1 0 0 0,1 2 0 0 0,-19 18 474 0 0,50-40-45 0 0,-20 23-2411 0 0,14-6-5087 0 0,6-16 3475 0 0</inkml:trace>
  <inkml:trace contextRef="#ctx0" brushRef="#br0" timeOffset="1209.756">3778 4275 12451 0 0,'0'0'249'0'0,"0"0"-104"0"0,0 0 73 0 0,0 0 153 0 0,0 0 118 0 0,0 0 18 0 0,-37 28-44 0 0,-120 90-121 0 0,-63 47-138 0 0,187-142-412 0 0,-16 11-518 0 0,22-8-2535 0 0,23-19 266 0 0,3 0-3824 0 0,1-7 5389 0 0</inkml:trace>
  <inkml:trace contextRef="#ctx0" brushRef="#br0" timeOffset="1441.474">4673 4186 6649 0 0,'0'0'1186'0'0,"0"0"-315"0"0,0 0-47 0 0,0 0 172 0 0,0 0 218 0 0,0 0 67 0 0,0 0-79 0 0,0 0-199 0 0,0 0-239 0 0,-36 26-217 0 0,-114 78-164 0 0,0-8 129 0 0,-21 13-1015 0 0,172-109 416 0 0,-1 0 0 0 0,1 0 0 0 0,0 0 0 0 0,0 0 0 0 0,-1 0 0 0 0,1 0 0 0 0,0 0 0 0 0,-1 0 0 0 0,1 0 0 0 0,0 0 0 0 0,-1 1 0 0 0,1-1 0 0 0,0 0 0 0 0,-1 0 0 0 0,1 1 0 0 0,0-1 0 0 0,-1 0 0 0 0,1 1 0 0 0,-1-1 0 0 0,1 0 0 0 0,-1 1 0 0 0,1-1 0 0 0,0 1 0 0 0,-1-1 0 0 0,0 1 0 0 0,1 0 1 0 0,-1-1-1 0 0,1 1 0 0 0,-1-1 0 0 0,0 1 0 0 0,1 0 0 0 0,-1-1 0 0 0,0 1 0 0 0,0-1 0 0 0,1 1 0 0 0,-1 0 0 0 0,0 0 0 0 0,0-1 0 0 0,0 1 0 0 0,0 0 0 0 0,0-1 0 0 0,0 1 0 0 0,0 0 0 0 0,0-1 0 0 0,0 1 0 0 0,0 0 0 0 0,-1-1 0 0 0,1 1 0 0 0,0 0 0 0 0,0-1 0 0 0,-1 1 0 0 0,1 0 0 0 0,0-1 0 0 0,-1 1 0 0 0,1-1 0 0 0,-1 1 0 0 0,1 0 0 0 0,0-1 0 0 0,-1 1 0 0 0,1-1 0 0 0,-1 0 0 0 0,0 1 0 0 0,1-1 0 0 0,-1 1 87 0 0,56-8-6124 0 0,-37 3 886 0 0</inkml:trace>
  <inkml:trace contextRef="#ctx0" brushRef="#br0" timeOffset="1692.81">5428 4087 8354 0 0,'0'0'1448'0'0,"0"0"-384"0"0,0 0-215 0 0,0 0-5 0 0,0 0 144 0 0,0 0 145 0 0,-33 24-34 0 0,-105 78-142 0 0,-148 124 862 0 0,223-176-1916 0 0,-26 21-299 0 0,39-19-4671 0 0,42-39-4527 0 0</inkml:trace>
  <inkml:trace contextRef="#ctx0" brushRef="#br0" timeOffset="-2457.001">2755 1852 0 0 0,'0'0'676'0'0,"0"0"98"0"0,0 0 104 0 0,0 0 99 0 0,0 0 88 0 0,-2-1 13787 0 0,0 2-16109 0 0,-31 43 1608 0 0,33-43-333 0 0,0-1 1 0 0,1 1-1 0 0,-1-1 1 0 0,0 0-1 0 0,0 1 1 0 0,0-1-1 0 0,0 0 1 0 0,1 1-1 0 0,-1-1 1 0 0,0 1-1 0 0,0-1 0 0 0,1 0 1 0 0,-1 1-1 0 0,0-1 1 0 0,1 0-1 0 0,-1 0 1 0 0,0 1-1 0 0,1-1 1 0 0,-1 0-1 0 0,0 0 1 0 0,1 0-1 0 0,-1 1 1 0 0,0-1-1 0 0,1 0 0 0 0,-1 0 1 0 0,1 0-1 0 0,-1 0 1 0 0,1 0-1 0 0,-1 0 1 0 0,0 0-1 0 0,1 0 1 0 0,-1 0-1 0 0,1 0 1 0 0,-1 0-1 0 0,0 0 1 0 0,1 0-1 0 0,-1 0 0 0 0,1 0 1 0 0,-1 0-1 0 0,1 0 1 0 0,-1 0-1 0 0,0-1 1 0 0,1 1-1 0 0,-1 0 1 0 0,0 0-1 0 0,1-1 1 0 0,-1 1-1 0 0,0 0 1 0 0,1 0-1 0 0,-1-1 0 0 0,0 1 1 0 0,1 0-1 0 0,-1-1 1 0 0,0 1-1 0 0,0 0 1 0 0,0-1-1 0 0,1 1 1 0 0,-1-1-1 0 0,0 1 1 0 0,0 0-1 0 0,0-1 1 0 0,0 1-1 0 0,0-1 1 0 0,1 1-20 0 0,9-18 911 0 0,-9 4 488 0 0,-1 13-1186 0 0,-16 1 5 0 0,14 3-877 0 0,2-2-2715 0 0,0-1-3471 0 0,0 0 6466 0 0,0 0-10593 0 0</inkml:trace>
  <inkml:trace contextRef="#ctx0" brushRef="#br0" timeOffset="-1592.369">2099 1499 4465 0 0,'0'0'1207'0'0,"0"0"-15"0"0,0 0 110 0 0,0 0 145 0 0,0 0 45 0 0,0 0-132 0 0,0 0-222 0 0,0 0-201 0 0,0 0-174 0 0,0 0-131 0 0,0 0-115 0 0,0 0-99 0 0,0 0-72 0 0,-20 6-24 0 0,-67 20 25 0 0,80-24-264 0 0,1 0 0 0 0,-1 0 0 0 0,1 1 0 0 0,0 0-1 0 0,0 0 1 0 0,0 0 0 0 0,1 1 0 0 0,-1 0 0 0 0,1 0 0 0 0,0 0-1 0 0,0 1 1 0 0,0 0 0 0 0,-1 2-83 0 0,-10 9 191 0 0,-2 3-138 0 0,0 0 0 0 0,0 1-1 0 0,2 1 1 0 0,1 1-1 0 0,0 0 1 0 0,2 1-1 0 0,1 0 1 0 0,0 1 0 0 0,2 0-1 0 0,1 1 1 0 0,1 0-1 0 0,0 3-52 0 0,5-17 10 0 0,1 0-1 0 0,0 1 1 0 0,1-1 0 0 0,0 0-1 0 0,1 1 1 0 0,0-1 0 0 0,1 0-1 0 0,0 1 1 0 0,0-1-1 0 0,2 0 1 0 0,-1 0 0 0 0,1 0-1 0 0,1 0 1 0 0,0 0-1 0 0,1-1 1 0 0,0 0 0 0 0,0 0-1 0 0,1 0 1 0 0,5 6-10 0 0,-3-6 33 0 0,1-1 0 0 0,0 0 0 0 0,0-1 0 0 0,1 1 0 0 0,0-2 1 0 0,0 0-1 0 0,1 0 0 0 0,-1-1 0 0 0,2 0 0 0 0,-1 0 0 0 0,1-2 0 0 0,0 1 0 0 0,0-2 0 0 0,0 1 1 0 0,0-2-1 0 0,1 0 0 0 0,9 1-33 0 0,-14-1 84 0 0,1 0-1 0 0,-1-1 1 0 0,0 0 0 0 0,1 0 0 0 0,-1-1 0 0 0,1 0 0 0 0,-1 0-1 0 0,0-1 1 0 0,1 0 0 0 0,-1-1 0 0 0,0 0 0 0 0,0 0 0 0 0,0-1-1 0 0,0 0 1 0 0,0 0 0 0 0,-1-1 0 0 0,1 1 0 0 0,-1-2 0 0 0,0 1-1 0 0,0-1 1 0 0,0 0 0 0 0,1-3-84 0 0,-5 1 36 0 0,-1 1 1 0 0,0-1-1 0 0,0 0 0 0 0,-1 0 0 0 0,0 0 0 0 0,0 0 1 0 0,0 0-1 0 0,-1 0 0 0 0,0 0 0 0 0,-1 0 0 0 0,1 0 1 0 0,-1 0-1 0 0,-2-6-36 0 0,0 6-232 0 0,0 1 0 0 0,0-1 0 0 0,0 0 0 0 0,-1 1 0 0 0,0 0 0 0 0,-1 0 0 0 0,1 0 0 0 0,-1 0 0 0 0,0 1 0 0 0,0 0 0 0 0,-1 0 0 0 0,0 0 0 0 0,0 1 0 0 0,0 0 0 0 0,0 0 0 0 0,0 0 0 0 0,-2 0 232 0 0,-1-2-562 0 0,-2-1 136 0 0,12 7 396 0 0,0 0 1 0 0,0 0 0 0 0,0-1 0 0 0,-1 1-1 0 0,1 0 1 0 0,0-1 0 0 0,0 1 0 0 0,0-1-1 0 0,-1 1 1 0 0,1-1 0 0 0,0 1-1 0 0,-1-1 1 0 0,1 0 0 0 0,0 1 0 0 0,-1-1-1 0 0,1 0 1 0 0,-1 1 0 0 0,1-1-1 0 0,-1 0 1 0 0,1 0 0 0 0,-1 0 0 0 0,0 1-1 0 0,1-1 1 0 0,-1 0 0 0 0,0 0 0 0 0,0 0-1 0 0,1 0 1 0 0,-1 0 0 0 0,0 0-1 0 0,0 1 1 0 0,0-1 0 0 0,0 0 0 0 0,0 0-1 0 0,0 0 1 0 0,-1 0 0 0 0,1 0 0 0 0,0 0-1 0 0,0 0 1 0 0,-1 1 0 0 0,1-1-1 0 0,0 0 1 0 0,-1 0 0 0 0,1 0 0 0 0,-1 1-1 0 0,1-1 1 0 0,-1 0 0 0 0,1 0 0 0 0,-1 1-1 0 0,0-1 1 0 0,1 0 0 0 0,-1 1-1 0 0,0-1 1 0 0,1 1 0 0 0,-1-1 0 0 0,0 1-1 0 0,0-1 1 0 0,0 1 0 0 0,1 0 0 0 0,-1-1-1 0 0,0 1 1 0 0,0 0 0 0 0,0 0-1 0 0,0 0 1 0 0,0-1 0 0 0,0 1 0 0 0,0 0-1 0 0,1 0 1 0 0,-2 0 29 0 0,180-54 2352 0 0,-54 41-3808 0 0,-101 17-6636 0 0,-15-4-634 0 0</inkml:trace>
  <inkml:trace contextRef="#ctx0" brushRef="#br0" timeOffset="3313.172">2712 1852 0 0 0,'0'0'524'0'0,"0"0"260"0"0,0 0 23 0 0,0 0-1 0 0,0 0 11 0 0,3 0 54 0 0,7-3 84 0 0,-8 2 58 0 0,-2 1-2 0 0,0 0-75 0 0,0 0-129 0 0,0 0-161 0 0,-8 16 2549 0 0,-2 27-726 0 0,10-43-2305 0 0,24 4 2886 0 0,-22-4-2942 0 0,-1 0 0 0 0,1 1 0 0 0,-1-1 0 0 0,1 0 0 0 0,-1 0 0 0 0,1-1 1 0 0,0 1-1 0 0,-1 0 0 0 0,1 0 0 0 0,-1-1 0 0 0,1 1 0 0 0,-1-1 0 0 0,1 0 0 0 0,-1 1 1 0 0,1-1-1 0 0,-1 0 0 0 0,0 0 0 0 0,1 0 0 0 0,-1 0 0 0 0,0 0 0 0 0,0 0 0 0 0,0 0 1 0 0,0 0-1 0 0,0 0 0 0 0,0 0 0 0 0,0-1 0 0 0,0 1 0 0 0,0 0 0 0 0,0-1 0 0 0,-1 1 1 0 0,1-1-1 0 0,-1 1 0 0 0,1-1 0 0 0,-1 1 0 0 0,1-1 0 0 0,-1 1 0 0 0,0-1 0 0 0,0 0 1 0 0,0-1-109 0 0,-2 2-42 0 0,0 1 0 0 0,-1-1 0 0 0,1 0 0 0 0,-1 1 0 0 0,1 0 1 0 0,0-1-1 0 0,-1 1 0 0 0,1 0 0 0 0,-1 0 0 0 0,1 1 1 0 0,0-1-1 0 0,-1 0 0 0 0,1 1 0 0 0,-1-1 0 0 0,1 1 0 0 0,0 0 1 0 0,-1 0-1 0 0,1 0 0 0 0,0 0 0 0 0,0 0 0 0 0,0 1 0 0 0,-2 0 42 0 0,0 1-965 0 0,-14 9 1586 0 0,13-8-4231 0 0,3-1-4238 0 0,2-3-2501 0 0</inkml:trace>
  <inkml:trace contextRef="#ctx0" brushRef="#br0" timeOffset="181126.539">2974 107 0 0 0,'-16'-18'5844'0'0,"-6"10"-1937"0"0,-95 1 1249 0 0,53 0-3729 0 0,-128-16 1782 0 0,146 15-2725 0 0,-1 2 0 0 0,-1 2-1 0 0,1 1 1 0 0,0 3 0 0 0,-17 4-484 0 0,-160 47 924 0 0,-62 107 43 0 0,106-55-264 0 0,152-86-633 0 0,0 1 0 0 0,2 1 1 0 0,0 1-1 0 0,1 1 0 0 0,-16 19-70 0 0,-25 20 98 0 0,-2 3-48 0 0,22-22 31 0 0,3 2 0 0 0,1 2 0 0 0,3 2 0 0 0,-20 32-81 0 0,-20 22 145 0 0,51-67-96 0 0,2 2 1 0 0,1 0-1 0 0,2 2 0 0 0,1 0 1 0 0,-1 8-50 0 0,-61 191 135 0 0,65-140 1 0 0,3 0 1 0 0,-2 95-137 0 0,11-70 114 0 0,0-30 91 0 0,5 0 0 0 0,7 74-205 0 0,-1-129-8 0 0,-2-8 43 0 0,1-1 0 0 0,1 1 0 0 0,1-1 0 0 0,2 1 1 0 0,1-2-1 0 0,3 9-35 0 0,45 103 102 0 0,-15-57 45 0 0,3-1 0 0 0,37 48-147 0 0,56 54 191 0 0,-14-43 5 0 0,-21-55-47 0 0,53 22 130 0 0,71 11 70 0 0,-193-104-304 0 0,277 115 214 0 0,-127-63-119 0 0,-33-40-8 0 0,52-3 36 0 0,-147-16-108 0 0,0-3 1 0 0,0-2-1 0 0,1-3 0 0 0,-1-2 0 0 0,0-2 1 0 0,3-3-61 0 0,74-11 42 0 0,-53 7 58 0 0,54-16-52 0 0,-36-5 4 0 0,72-51 194 0 0,-27 3-81 0 0,17-38-1 0 0,-34 27-60 0 0,15-22-77 0 0,-16-38 124 0 0,-75 76-66 0 0,38-56-36 0 0,-77 116-12 0 0,-1 0-1 0 0,-1-1 0 0 0,0-1 1 0 0,-1 1-1 0 0,-1-1 0 0 0,-1 0 1 0 0,0-1-1 0 0,0-5-36 0 0,9-24 68 0 0,36-88 0 0 0,-37 63 0 0 0,7-296 99 0 0,-35 200-97 0 0,1 77-40 0 0,-1-19-65 0 0,-1 8 55 0 0,-3 11 43 0 0,-12-15-47 0 0,-17-26-3 0 0,-33-61 44 0 0,52 124-73 0 0,18 39 9 0 0,-2-1-1 0 0,-2 2 1 0 0,0-1 0 0 0,-2 2-1 0 0,-14-16 8 0 0,-62-67 39 0 0,-14 9 3 0 0,42 51-24 0 0,21 16-5 0 0,-43-35-20 0 0,1 2 27 0 0,-14 16-14 0 0,15 13 26 0 0,20 4-18 0 0,-118-15-100 0 0,50 10 91 0 0,47 12 15 0 0,-54 0-32 0 0,35-4-31 0 0,-106 28-1346 0 0,210 5-592 0 0,1-1 4807 0 0,0 0-4301 0 0,0 0-4529 0 0,0 1-6488 0 0,0 3 1298 0 0</inkml:trace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3:14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437 692 3361 0 0,'0'0'1441'0'0,"0"0"-112"0"0,0 0 142 0 0,0 0 130 0 0,0 0 98 0 0,0 0-122 0 0,0 0-289 0 0,0 0-73 0 0,0 0-100 0 0,0 0-118 0 0,0 0-132 0 0,-10-14-167 0 0,-33-43-150 0 0,41 56-516 0 0,1-1 0 0 0,0 1-1 0 0,0 0 1 0 0,-1-1-1 0 0,1 1 1 0 0,-1 0-1 0 0,1 0 1 0 0,-1 0-1 0 0,0 0 1 0 0,1 0 0 0 0,-1 1-1 0 0,0-1 1 0 0,1 0-1 0 0,-1 1 1 0 0,0 0-1 0 0,0-1 1 0 0,0 1-1 0 0,0 0 1 0 0,1 0 0 0 0,-1 0-1 0 0,0 0 1 0 0,0 0-1 0 0,0 0 1 0 0,0 0-1 0 0,0 1 1 0 0,1-1-1 0 0,-1 1 1 0 0,0-1 0 0 0,0 1-1 0 0,0 0-31 0 0,-5 1 76 0 0,-10 5-12 0 0,0 0-1 0 0,1 1 1 0 0,0 1 0 0 0,0 1-1 0 0,1 0 1 0 0,0 1-1 0 0,0 0 1 0 0,2 1-1 0 0,-10 10-63 0 0,4-2 21 0 0,0 2-1 0 0,1 0 1 0 0,1 0-1 0 0,2 2 1 0 0,0 0-1 0 0,1 1 1 0 0,2 0-1 0 0,-4 11-20 0 0,14-33-8 0 0,0 1 0 0 0,0-1 0 0 0,0 0 0 0 0,1 0 0 0 0,-1 1 0 0 0,1-1 0 0 0,0 1 0 0 0,0-1 0 0 0,1 1 0 0 0,-1 0 0 0 0,1-1 0 0 0,-1 1-1 0 0,1 0 1 0 0,0-1 0 0 0,0 1 0 0 0,1 0 0 0 0,-1-1 0 0 0,1 1 0 0 0,0-1 0 0 0,0 1 0 0 0,0-1 0 0 0,0 1 0 0 0,1-1 0 0 0,-1 0-1 0 0,1 1 1 0 0,0-1 0 0 0,0 0 0 0 0,0 0 0 0 0,1 0 0 0 0,-1 0 0 0 0,0-1 0 0 0,1 1 0 0 0,0-1 0 0 0,2 3 8 0 0,3-3 57 0 0,0 0 1 0 0,0-1 0 0 0,0 0-1 0 0,0 0 1 0 0,1-1-1 0 0,-1 0 1 0 0,0 0-1 0 0,0-1 1 0 0,0 0 0 0 0,0 0-1 0 0,0-1 1 0 0,0 0-1 0 0,0 0 1 0 0,0-1 0 0 0,-1 0-1 0 0,1 0 1 0 0,-1-1-1 0 0,0 0 1 0 0,0-1-58 0 0,127-99 801 0 0,-113 86-721 0 0,172-177 392 0 0,-129 121-393 0 0,-125 162-1662 0 0,55-75 1570 0 0,0 0 1 0 0,2 1-1 0 0,0 0 1 0 0,0 0-1 0 0,1 0 1 0 0,1 0-1 0 0,0 0 1 0 0,1 12 12 0 0,2-21 7 0 0,0 1 0 0 0,1-1 0 0 0,0 1 1 0 0,0-1-1 0 0,1 0 0 0 0,-1 1 0 0 0,1-1 1 0 0,0-1-1 0 0,1 1 0 0 0,-1 0 0 0 0,1-1 1 0 0,0 0-1 0 0,0 1 0 0 0,0-2 0 0 0,1 1 1 0 0,-1 0-1 0 0,1-1 0 0 0,0 0 0 0 0,0 0 1 0 0,0 0-1 0 0,0-1 0 0 0,0 0 0 0 0,1 0 1 0 0,-1 0-1 0 0,1 0 0 0 0,0-1 0 0 0,-1 0 1 0 0,1 0-1 0 0,0-1 0 0 0,0 0 0 0 0,-1 0 1 0 0,4 0-8 0 0,4 1 61 0 0,0 0 1 0 0,0-1-1 0 0,0-1 1 0 0,0 0-1 0 0,0-1 1 0 0,-1 0-1 0 0,1-1 0 0 0,-1 0 1 0 0,1-1-1 0 0,6-4-61 0 0,114-65 493 0 0,-131 72-488 0 0,40-28 198 0 0,-1-2 1 0 0,-1-1 0 0 0,31-34-204 0 0,135-158 137 0 0,-175 187-180 0 0,-32 60-925 0 0,-32 231 859 0 0,19-82 233 0 0,11-163-133 0 0,0-1 0 0 0,0 0 0 0 0,0 0 0 0 0,-1 0 0 0 0,-1 0 0 0 0,1 0 0 0 0,-1-1 0 0 0,0 0 0 0 0,-1 0 0 0 0,0-1 0 0 0,0 1 0 0 0,0-1 0 0 0,-1 0 0 0 0,0-1 0 0 0,0 0 0 0 0,0 0 0 0 0,-1 0 0 0 0,0-1 0 0 0,0 0 0 0 0,0 0 0 0 0,0-1 0 0 0,0 0 0 0 0,-1-1 0 0 0,1 0 0 0 0,-1 0 0 0 0,0-1 0 0 0,1 0 0 0 0,-1 0 0 0 0,0-1 0 0 0,0 0 0 0 0,-8-2 9 0 0,-63 1-216 0 0,129-6-583 0 0,146-8 1013 0 0,43 3 720 0 0,-175-8-1627 0 0,-43 9-2526 0 0,-2-1-4332 0 0,-8 5-3469 0 0</inkml:trace>
  <inkml:trace contextRef="#ctx0" brushRef="#br0" timeOffset="1486.802">2179 1041 832 0 0,'0'0'1446'0'0,"0"0"186"0"0,0 0 351 0 0,0 0 230 0 0,0 0-66 0 0,0 0-252 0 0,0 0-300 0 0,0 0-223 0 0,0 0-162 0 0,0 0-171 0 0,33-11-156 0 0,104-35-167 0 0,-52 1 344 0 0,-23-2-455 0 0,-2-3 1 0 0,-3-3-1 0 0,-2-2 1 0 0,-3-2-1 0 0,7-13-605 0 0,-53 60 20 0 0,2 0-1 0 0,-1 1 0 0 0,1 0 1 0 0,1 0-1 0 0,-1 1 0 0 0,2 0 1 0 0,-1 0-1 0 0,1 1 0 0 0,0 0 1 0 0,0 1-1 0 0,1 0 0 0 0,9-3-19 0 0,-16 10-9 0 0,0 0 0 0 0,0 1-1 0 0,0 0 1 0 0,-1 0 0 0 0,1 0 0 0 0,-1 0-1 0 0,1 0 1 0 0,-1 1 0 0 0,0-1-1 0 0,0 1 1 0 0,0 0 0 0 0,0 0 0 0 0,0 0-1 0 0,-1 1 1 0 0,1-1 0 0 0,-1 0-1 0 0,0 1 1 0 0,0 0 0 0 0,-1-1-1 0 0,1 1 1 0 0,-1 0 0 0 0,1 0 0 0 0,-1 0-1 0 0,0 0 1 0 0,-1 0 0 0 0,1 0-1 0 0,-1 0 1 0 0,1 0 0 0 0,-1 0 0 0 0,-1 3 9 0 0,4 19 23 0 0,-1 0 0 0 0,-2-1 0 0 0,0 1 1 0 0,-2 0-1 0 0,-1-1 0 0 0,-1 1 1 0 0,-1-1-1 0 0,-1 0 0 0 0,-1 0 1 0 0,-2-1-1 0 0,0 0 0 0 0,-1 0 1 0 0,-2-1-1 0 0,0 0 0 0 0,-2-1 0 0 0,0-1 1 0 0,-1 0-1 0 0,-1-1 0 0 0,-1-1 1 0 0,-1 0-1 0 0,-15 12-23 0 0,27-26-9 0 0,0 1 0 0 0,0-1 0 0 0,-1-1 0 0 0,1 1 0 0 0,-1-1 0 0 0,0 0 0 0 0,0 0 0 0 0,-1-1 0 0 0,1 0 0 0 0,-1 0 0 0 0,0-1 0 0 0,1 0 0 0 0,-1 0 0 0 0,0-1 0 0 0,0 0 0 0 0,0 0 0 0 0,0-1 0 0 0,0 0 0 0 0,-3-1 9 0 0,8-1-14 0 0,0 0 0 0 0,0 1-1 0 0,1-2 1 0 0,-1 1 0 0 0,1 0-1 0 0,-1-1 1 0 0,1 1-1 0 0,0-1 1 0 0,0 0 0 0 0,0 1-1 0 0,1-1 1 0 0,-1 0 0 0 0,0 0-1 0 0,1 0 1 0 0,0 0 0 0 0,0-1-1 0 0,0 1 1 0 0,0 0 0 0 0,0 0-1 0 0,1-1 1 0 0,-1 1 0 0 0,1 0-1 0 0,0-1 1 0 0,0 1-1 0 0,0-1 1 0 0,1 1 0 0 0,-1 0-1 0 0,1-1 1 0 0,0 0 14 0 0,-1-7-64 0 0,2 7 24 0 0,-1-1 1 0 0,1 0-1 0 0,0 1 0 0 0,0-1 0 0 0,0 1 1 0 0,1 0-1 0 0,0 0 0 0 0,0 0 0 0 0,0 0 0 0 0,0 0 1 0 0,0 0-1 0 0,1 1 0 0 0,0 0 0 0 0,0 0 1 0 0,0 0-1 0 0,0 0 0 0 0,0 0 0 0 0,0 1 0 0 0,1 0 1 0 0,-1 0-1 0 0,1 0 0 0 0,-1 0 0 0 0,1 1 1 0 0,0 0-1 0 0,0 0 0 0 0,0 0 0 0 0,0 1 0 0 0,0-1 1 0 0,4 1 39 0 0,91 31-501 0 0,-10 0 454 0 0,-77-28 100 0 0,0-1 0 0 0,0-1 0 0 0,0 0 1 0 0,0-1-1 0 0,0-1 0 0 0,0 1 0 0 0,0-2 1 0 0,0 0-1 0 0,0-1 0 0 0,0 0 0 0 0,0-1 1 0 0,-1 0-1 0 0,0-1 0 0 0,0 0 0 0 0,8-6-53 0 0,38-34 414 0 0,-3-3-1 0 0,-2-2 1 0 0,-2-2-1 0 0,32-44-413 0 0,-64 75 55 0 0,19-22-22 0 0,-1-2 1 0 0,-3-1 0 0 0,-2-2 0 0 0,-1-1-1 0 0,-3-2 1 0 0,-2 0 0 0 0,-3-2-1 0 0,-1-1 1 0 0,-4 0 0 0 0,-1-2-1 0 0,7-45-33 0 0,-24 97-5 0 0,1 3 5 0 0,0-1-1 0 0,0 1 1 0 0,0-1 0 0 0,-1 1-1 0 0,1 0 1 0 0,0-1-1 0 0,-1 1 1 0 0,1-1-1 0 0,-1 0 1 0 0,0 1-1 0 0,1-1 1 0 0,-1 1 0 0 0,0-1-1 0 0,0 1 1 0 0,0-1-1 0 0,0 0 1 0 0,0 1-1 0 0,-1-1 1 0 0,1 1 0 0 0,0-1-1 0 0,-1 1 1 0 0,1-1-1 0 0,-1 1 1 0 0,0-1-1 0 0,1 1 1 0 0,-1-1-1 0 0,0 1 1 0 0,0 0 0 0 0,0-1-1 0 0,0 1 1 0 0,0 0-1 0 0,0 0 1 0 0,0 0-1 0 0,0 0 1 0 0,0 0 0 0 0,-1 0-1 0 0,1 0 1 0 0,0 0-1 0 0,-1 0 1 0 0,1 1-1 0 0,-1-1 1 0 0,1 0-1 0 0,-1 1 1 0 0,1-1 0 0 0,-1 1-1 0 0,1 0 1 0 0,-1-1-1 0 0,1 1 1 0 0,-2 0 0 0 0,-4 3-17 0 0,0 1-1 0 0,0 0 1 0 0,0 0 0 0 0,1 1 0 0 0,-1 0-1 0 0,1 0 1 0 0,0 0 0 0 0,1 1 0 0 0,-1 0-1 0 0,1 0 1 0 0,0 0 0 0 0,0 1 0 0 0,1 0-1 0 0,0-1 1 0 0,-2 6 17 0 0,5-10 0 0 0,-18 35 16 0 0,2 2 1 0 0,1 0-1 0 0,2 1 0 0 0,1 1 0 0 0,3 0 1 0 0,1 0-1 0 0,-2 35-16 0 0,10-67 1 0 0,-6 40-1 0 0,3 0 0 0 0,2 1 1 0 0,2-1-1 0 0,3 7 0 0 0,-3-49-9 0 0,1 1 1 0 0,0-1-1 0 0,0 1 0 0 0,0-1 0 0 0,1 0 1 0 0,0 1-1 0 0,1-1 0 0 0,-1 0 0 0 0,1 0 0 0 0,1-1 1 0 0,-1 1-1 0 0,1-1 0 0 0,1 1 0 0 0,-1-1 1 0 0,1 0-1 0 0,0-1 0 0 0,0 1 0 0 0,0-1 1 0 0,1 0-1 0 0,0-1 0 0 0,5 4 9 0 0,-5-6 18 0 0,0-1-1 0 0,0 0 1 0 0,0 0-1 0 0,0-1 1 0 0,1 1-1 0 0,-1-1 1 0 0,0-1-1 0 0,0 1 0 0 0,0-1 1 0 0,1 0-1 0 0,-1 0 1 0 0,0-1-1 0 0,0 0 1 0 0,-1 0-1 0 0,1 0 1 0 0,0-1-1 0 0,3-2-17 0 0,222-142 148 0 0,-222 142-143 0 0,-9 5-8 0 0,0-1 1 0 0,1 0 0 0 0,0 0-1 0 0,-1 1 1 0 0,1-1-1 0 0,-1 1 1 0 0,1-1-1 0 0,0 0 1 0 0,-1 1 0 0 0,1-1-1 0 0,0 1 1 0 0,0-1-1 0 0,-1 1 1 0 0,1 0-1 0 0,0-1 1 0 0,0 1 0 0 0,0 0-1 0 0,0 0 1 0 0,-1-1-1 0 0,1 1 1 0 0,0 0-1 0 0,0 0 1 0 0,0 0-1 0 0,0 0 1 0 0,0 0 0 0 0,0 0-1 0 0,0 0 1 0 0,-1 0-1 0 0,1 1 1 0 0,0-1-1 0 0,0 0 1 0 0,0 0 0 0 0,0 1-1 0 0,-1-1 1 0 0,1 1-1 0 0,0-1 1 0 0,0 0-1 0 0,-1 1 1 0 0,1 0 0 0 0,0-1-1 0 0,0 1 1 0 0,-1-1-1 0 0,1 1 1 0 0,-1 0-1 0 0,1-1 1 0 0,-1 1 0 0 0,1 0-1 0 0,-1 0 1 0 0,1-1-1 0 0,-1 1 1 0 0,0 0-1 0 0,1 0 1 0 0,-1 0 0 0 0,0 0-1 0 0,0 0 1 0 0,0-1-1 0 0,1 1 1 0 0,-1 0-1 0 0,0 0 1 0 0,0 0 0 0 0,0 0 1 0 0,-33 226 624 0 0,28-138-496 0 0,5-88-193 0 0,1 1 0 0 0,0-1 0 0 0,0 0 0 0 0,-1 1 0 0 0,1-1 0 0 0,0 0-1 0 0,0 0 1 0 0,0 0 0 0 0,0 0 0 0 0,0 0 0 0 0,1 0 0 0 0,-1 0 0 0 0,0 0 0 0 0,0 0 0 0 0,1-1 0 0 0,-1 1 0 0 0,0-1 0 0 0,1 1 0 0 0,-1 0 0 0 0,0-1 0 0 0,1 0-1 0 0,-1 1 1 0 0,1-1 0 0 0,-1 0 0 0 0,1 0 0 0 0,-1 0 0 0 0,1 0 0 0 0,-1 0 0 0 0,1 0 0 0 0,-1 0 0 0 0,1-1 0 0 0,-1 1 0 0 0,0 0 0 0 0,1-1 0 0 0,-1 1-1 0 0,1-1 67 0 0,18-6-4691 0 0,-4 0-4112 0 0,-7 4-40 0 0</inkml:trace>
  <inkml:trace contextRef="#ctx0" brushRef="#br0" timeOffset="1814.32">4424 548 11226 0 0,'0'0'1927'0'0,"0"0"-286"0"0,0 0-196 0 0,0 0-182 0 0,0 0-264 0 0,0 0-301 0 0,0 0-233 0 0,0 0-171 0 0,-24 36-129 0 0,-74 111-68 0 0,61-61-17 0 0,36-81-79 0 0,-1-1-1 0 0,0 1 1 0 0,1 0-1 0 0,0 0 1 0 0,0 0-1 0 0,0 0 1 0 0,1 0-1 0 0,0 0 1 0 0,0 0-1 0 0,0 0 1 0 0,1 0-1 0 0,-1 0 1 0 0,1 0-1 0 0,0 0 1 0 0,1 0-1 0 0,-1 0 1 0 0,1 0-1 0 0,0-1 1 0 0,0 1-1 0 0,0-1 1 0 0,1 1-1 0 0,0-1 1 0 0,0 0-1 0 0,0 0 1 0 0,0 0-1 0 0,0 0 1 0 0,1-1-1 0 0,0 1 1 0 0,0-1-1 0 0,0 0 1 0 0,0 0-1 0 0,0-1 1 0 0,0 1-1 0 0,1-1 1 0 0,0 0-1 0 0,-1 0 1 0 0,1 0-1 0 0,0 0 0 0 0,4-2 125 0 0,0 0 0 0 0,0-1 0 0 0,0 0 0 0 0,0 0 0 0 0,0-1 0 0 0,-1 0 0 0 0,1 0 0 0 0,0-1-1 0 0,-1-1 1 0 0,0 1 0 0 0,0-1 0 0 0,0 0 0 0 0,0-1 0 0 0,0 0 0 0 0,-1 0 0 0 0,0-1 0 0 0,0 0 0 0 0,-1 0 0 0 0,1 0 0 0 0,-1-1 0 0 0,2-4-125 0 0,4-3 189 0 0,-2-2-1 0 0,1 1 1 0 0,-2-1 0 0 0,0-1 0 0 0,-1 0-1 0 0,0 0 1 0 0,-2 0 0 0 0,0-1 0 0 0,-1 0 0 0 0,0-2-189 0 0,-3 14-43 0 0,-1 1 0 0 0,1-1 0 0 0,-1 0 0 0 0,0 0 0 0 0,0 0 1 0 0,-1 0-1 0 0,0 0 0 0 0,0 0 0 0 0,0 1 0 0 0,-1-1 1 0 0,0 0-1 0 0,0 0 0 0 0,0 0 0 0 0,-1 1 0 0 0,0-1 0 0 0,0 0 1 0 0,0 1-1 0 0,-1 0 0 0 0,1-1 0 0 0,-1 1 0 0 0,-1 0 0 0 0,1 1 1 0 0,-1-1-1 0 0,0 0 0 0 0,0 1 0 0 0,0 0 0 0 0,-1 0 0 0 0,1 0 1 0 0,-1 1-1 0 0,0 0 0 0 0,0-1 0 0 0,0 2 0 0 0,0-1 0 0 0,-1 0 1 0 0,-2 0 42 0 0,2 1-328 0 0,0 1 0 0 0,-1-1 0 0 0,1 1 0 0 0,0 0 0 0 0,-1 0 0 0 0,1 1 0 0 0,-1 0 0 0 0,1 0 0 0 0,-1 1 0 0 0,1-1 0 0 0,0 1 0 0 0,-1 1 0 0 0,1-1 0 0 0,-2 2 328 0 0,-48 30-11442 0 0,43-18 4144 0 0</inkml:trace>
  <inkml:trace contextRef="#ctx0" brushRef="#br0" timeOffset="2280.125">4851 659 14475 0 0,'0'0'1953'0'0,"0"0"-519"0"0,0 0-313 0 0,0 0-270 0 0,0 0-274 0 0,0 0-166 0 0,0 0-102 0 0,0 0-97 0 0,0 0-84 0 0,0 0-76 0 0,0 0-57 0 0,0 0-31 0 0,-20 31 13 0 0,-62 96-2 0 0,62-79-21 0 0,23-45 43 0 0,0-1 46 0 0,0 0 1 0 0,0 0-1 0 0,1 0 1 0 0,-1-1-1 0 0,0 1 1 0 0,1-1-1 0 0,-1 0 1 0 0,1 0 0 0 0,0 0-1 0 0,-1 0 1 0 0,1-1-1 0 0,-1 1 1 0 0,1-1-1 0 0,0 0 1 0 0,0 0 0 0 0,-1-1-1 0 0,1 1 1 0 0,0-1-1 0 0,-1 1 1 0 0,1-1-1 0 0,-1 0 1 0 0,1-1-1 0 0,-1 1 1 0 0,1 0 0 0 0,-1-1-1 0 0,0 0 1 0 0,2-1-44 0 0,0 1 63 0 0,17-7 174 0 0,0-2 1 0 0,-1-1 0 0 0,0 0 0 0 0,-1-2-1 0 0,-1 0 1 0 0,5-6-238 0 0,114-67 466 0 0,-137 86-482 0 0,0 1 0 0 0,-1-1-1 0 0,1 1 1 0 0,0 0 0 0 0,0 0 0 0 0,0-1 0 0 0,0 1 0 0 0,0 0-1 0 0,-1 0 1 0 0,1 0 0 0 0,0 0 0 0 0,0 0 0 0 0,0 0 0 0 0,0 0-1 0 0,0 0 1 0 0,0 1 0 0 0,-1-1 0 0 0,1 0 0 0 0,0 0 0 0 0,0 1-1 0 0,0-1 1 0 0,-1 1 0 0 0,1-1 0 0 0,0 0 0 0 0,0 1-1 0 0,-1-1 1 0 0,1 1 0 0 0,0 0 0 0 0,-1-1 0 0 0,1 1 0 0 0,0 0-1 0 0,-1-1 1 0 0,1 1 0 0 0,-1 0 0 0 0,1-1 0 0 0,-1 1 0 0 0,0 0-1 0 0,1 0 1 0 0,-1 0 0 0 0,0 0 0 0 0,0-1 0 0 0,1 1 0 0 0,-1 0-1 0 0,0 0 1 0 0,0 0 0 0 0,0 0 0 0 0,0 0 0 0 0,0 0 0 0 0,0-1-1 0 0,0 1 1 0 0,0 0 0 0 0,0 0 0 0 0,-1 0 0 0 0,1 0 0 0 0,0 0-1 0 0,-1-1 1 0 0,1 1 0 0 0,0 0 0 0 0,-1 0 0 0 0,1-1 0 0 0,-1 1-1 0 0,0 0 17 0 0,1 13 52 0 0,-1-11-57 0 0,1 1-1 0 0,0-1 1 0 0,0 1 0 0 0,0-1 0 0 0,1 1-1 0 0,-1-1 1 0 0,1 1 0 0 0,0-1-1 0 0,0 1 1 0 0,0-1 0 0 0,0 0-1 0 0,0 0 1 0 0,1 1 0 0 0,-1-1-1 0 0,1 0 1 0 0,0 0 0 0 0,0 0 0 0 0,0-1-1 0 0,1 1 1 0 0,-1 0 0 0 0,1-1-1 0 0,-1 0 1 0 0,1 1 0 0 0,0-1-1 0 0,0 0 1 0 0,0 0 0 0 0,0-1 0 0 0,0 1-1 0 0,0-1 1 0 0,0 1 0 0 0,1-1-1 0 0,-1 0 1 0 0,0 0 0 0 0,1 0-1 0 0,-1-1 1 0 0,1 1 0 0 0,-1-1 0 0 0,1 0-1 0 0,-1 0 1 0 0,1 0 0 0 0,1-1 5 0 0,9-1 142 0 0,1-1 0 0 0,-1 0 1 0 0,0-1-1 0 0,0 0 0 0 0,0-2 1 0 0,-1 1-1 0 0,1-2 1 0 0,-1 0-1 0 0,-1 0 0 0 0,1-1 1 0 0,-1-1-1 0 0,-1 0 0 0 0,0 0 1 0 0,0-1-1 0 0,-1-1 0 0 0,8-9-142 0 0,10-7 398 0 0,-15 16-315 0 0,-1-1 0 0 0,-1 0-1 0 0,0-1 1 0 0,0-1 0 0 0,-1 1 0 0 0,-1-2 0 0 0,0 1 0 0 0,-2-1-1 0 0,1-1-82 0 0,-2-17-1760 0 0,-13 32-9530 0 0,3 1-524 0 0</inkml:trace>
  <inkml:trace contextRef="#ctx0" brushRef="#br0" timeOffset="2695.697">5724 872 17316 0 0,'0'0'1677'0'0,"0"0"-298"0"0,0 0-96 0 0,0 0-140 0 0,0 0-291 0 0,0 0-274 0 0,0 0-137 0 0,0 0-85 0 0,0 0-37 0 0,0 0-27 0 0,0 0-32 0 0,0 0-94 0 0,0 0-52 0 0,20-26-11 0 0,62-82-47 0 0,15 0 20 0 0,-68 89-1243 0 0,-24 45-264 0 0,-4-19 1463 0 0,2 0-1 0 0,-1 0 1 0 0,1-1-1 0 0,0 1 1 0 0,0-1-1 0 0,1 0 1 0 0,-1 0 0 0 0,1 0-1 0 0,1 0 1 0 0,-1 0-1 0 0,1-1 1 0 0,0 0-1 0 0,0 0 1 0 0,1 0 0 0 0,0-1-1 0 0,-1 0 1 0 0,2 0-1 0 0,-1 0 1 0 0,0-1-1 0 0,1 0 1 0 0,-1 0-1 0 0,1-1 1 0 0,0 1 0 0 0,0-2-1 0 0,0 1 1 0 0,0-1-1 0 0,0 0 1 0 0,0 0-1 0 0,0-1 1 0 0,0 0-1 0 0,1 0 1 0 0,-1 0 0 0 0,0-1-32 0 0,20-2 298 0 0,1-1 1 0 0,-1-2 0 0 0,-1 0 0 0 0,1-2-1 0 0,-1-1 1 0 0,0-1 0 0 0,-1-1-1 0 0,0-1 1 0 0,-1-1 0 0 0,-1-1 0 0 0,0-1-1 0 0,-1-2 1 0 0,16-14-299 0 0,-28 24-51 0 0,-1 0-1 0 0,0-1 1 0 0,0 0-1 0 0,-1-1 1 0 0,1 1 0 0 0,-2-2-1 0 0,0 1 1 0 0,0-1-1 0 0,0 0 1 0 0,-2-1 0 0 0,1 1-1 0 0,-1-1 1 0 0,-1 0-1 0 0,0-1 1 0 0,0 1 0 0 0,-1-1-1 0 0,-1 0 1 0 0,0 1-1 0 0,0-1 1 0 0,-1-5 51 0 0,-3 0-2642 0 0,-2 8-2626 0 0,1 1-7290 0 0</inkml:trace>
</inkml:ink>
</file>

<file path=ppt/ink/ink2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0:49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177 376 3041 0 0,'0'0'2587'0'0,"0"0"-1037"0"0,0 0-346 0 0,0 0 16 0 0,0 0 98 0 0,0 0-18 0 0,0 0-172 0 0,0 0-270 0 0,0 0-313 0 0,0 0-297 0 0,0 0-218 0 0,0 0-137 0 0,0 0-61 0 0,-15 9-15 0 0,-45 31 3 0 0,58-39 167 0 0,1-1 1 0 0,-1 1-1 0 0,1 0 1 0 0,0 1-1 0 0,0-1 1 0 0,-1 0-1 0 0,1 0 0 0 0,0 0 1 0 0,0 1-1 0 0,0-1 1 0 0,0 1-1 0 0,1-1 0 0 0,-1 1 1 0 0,0-1-1 0 0,0 1 1 0 0,1-1-1 0 0,-1 1 0 0 0,1-1 1 0 0,0 1-1 0 0,-1 0 1 0 0,1-1-1 0 0,0 1 0 0 0,0 0 1 0 0,0-1-1 0 0,0 1 1 0 0,0 0-1 0 0,0-1 0 0 0,1 1 1 0 0,-1 0-1 0 0,1-1 13 0 0,0 11-133 0 0,-2-5 50 0 0,1 0 1 0 0,0 1-1 0 0,1-1 0 0 0,0 0 0 0 0,0 0 0 0 0,0 1 1 0 0,1-1-1 0 0,0 0 0 0 0,0 0 0 0 0,1 0 0 0 0,0-1 1 0 0,0 1-1 0 0,0-1 0 0 0,1 1 0 0 0,0-1 0 0 0,0 0 1 0 0,1 0-1 0 0,0-1 0 0 0,0 0 0 0 0,0 0 0 0 0,3 3 83 0 0,-5-7 49 0 0,-1 0-1 0 0,1 0 1 0 0,-1 0 0 0 0,1 0-1 0 0,0 0 1 0 0,-1 0-1 0 0,1-1 1 0 0,0 1-1 0 0,0-1 1 0 0,-1 0 0 0 0,1 0-1 0 0,0 0 1 0 0,0 0-1 0 0,-1 0 1 0 0,1 0 0 0 0,0-1-1 0 0,0 1 1 0 0,-1-1-1 0 0,1 0 1 0 0,0 0-1 0 0,-1 0 1 0 0,1 0 0 0 0,-1-1-1 0 0,0 1 1 0 0,1-1-1 0 0,-1 1 1 0 0,0-1 0 0 0,2-1-49 0 0,4-10 452 0 0,-1 0 1 0 0,0 0-1 0 0,-1-1 1 0 0,0 1 0 0 0,-1-2-1 0 0,-1 1 1 0 0,0 0 0 0 0,-1-1-1 0 0,-1 0 1 0 0,0 1-1 0 0,-1-1 1 0 0,0 0 0 0 0,-1 0-1 0 0,-1 0 1 0 0,-2-10-453 0 0,2 19-50 0 0,-1 0 0 0 0,0-1 0 0 0,0 1 0 0 0,-1 0 0 0 0,0 0 0 0 0,0 0 0 0 0,0 0 1 0 0,-1 1-1 0 0,0 0 0 0 0,0-1 0 0 0,0 1 0 0 0,-1 0 0 0 0,0 0 50 0 0,-26-14-9569 0 0,27 18-504 0 0</inkml:trace>
  <inkml:trace contextRef="#ctx0" brushRef="#br0" timeOffset="402.985">501 505 6633 0 0,'0'0'1518'0'0,"0"0"-286"0"0,0 0 3 0 0,0 0 98 0 0,0 0-64 0 0,0 0-201 0 0,0 0-203 0 0,0 0-164 0 0,0 0-122 0 0,9-32-84 0 0,28-102-106 0 0,2 25 365 0 0,-39 108-770 0 0,-1 1 0 0 0,1-1 0 0 0,0 1 1 0 0,0-1-1 0 0,0 1 0 0 0,0-1 1 0 0,0 1-1 0 0,0-1 0 0 0,0 1 1 0 0,0 0-1 0 0,0-1 0 0 0,0 1 1 0 0,0-1-1 0 0,1 1 0 0 0,-1-1 1 0 0,0 1-1 0 0,0-1 0 0 0,0 1 1 0 0,0 0-1 0 0,1-1 0 0 0,-1 1 0 0 0,0-1 1 0 0,1 1-1 0 0,-1 0 0 0 0,0-1 1 0 0,1 1-1 0 0,-1 0 0 0 0,0-1 1 0 0,1 1-1 0 0,-1 0 0 0 0,0 0 1 0 0,1-1-1 0 0,-1 1 0 0 0,1 0 1 0 0,-1 0-1 0 0,1 0 0 0 0,-1 0 1 0 0,0-1-1 0 0,1 1 0 0 0,-1 0 1 0 0,1 0-1 0 0,-1 0 0 0 0,1 0 0 0 0,-1 0 1 0 0,1 0-1 0 0,-1 0 0 0 0,1 0 1 0 0,-1 0-1 0 0,0 1 0 0 0,1-1 1 0 0,-1 0-1 0 0,1 0 0 0 0,-1 0 1 0 0,1 0-1 0 0,-1 1 0 0 0,0-1 1 0 0,1 0-1 0 0,-1 0 0 0 0,1 1 1 0 0,-1-1 15 0 0,13 32-1514 0 0,-7-16 1765 0 0,-5-12-254 0 0,0 1 0 0 0,1-1-1 0 0,-1 0 1 0 0,1 0-1 0 0,0 0 1 0 0,0 0 0 0 0,1 0-1 0 0,-1 0 1 0 0,1 0-1 0 0,0-1 1 0 0,0 1-1 0 0,0-1 1 0 0,0 0 0 0 0,1 0-1 0 0,0 0 1 0 0,-1 0-1 0 0,1-1 1 0 0,0 0 0 0 0,0 1-1 0 0,0-1 1 0 0,0-1-1 0 0,1 1 1 0 0,-1 0 0 0 0,0-1-1 0 0,1 0 1 0 0,-1 0-1 0 0,4 0 4 0 0,-2-2 139 0 0,-1 0 0 0 0,1 0-1 0 0,-1 0 1 0 0,0-1-1 0 0,1 0 1 0 0,-1 0 0 0 0,0 0-1 0 0,0 0 1 0 0,0-1 0 0 0,0 0-1 0 0,-1 0 1 0 0,1 0-1 0 0,-1-1 1 0 0,0 0 0 0 0,0 0-1 0 0,0 0 1 0 0,0 0-1 0 0,-1 0 1 0 0,0-1 0 0 0,0 1-1 0 0,0-1 1 0 0,2-5-139 0 0,39-118 2842 0 0,-35 3-4229 0 0,-14 110-5630 0 0,3 11-3869 0 0</inkml:trace>
  <inkml:trace contextRef="#ctx0" brushRef="#br0" timeOffset="3103.892">0 1525 7362 0 0,'0'0'1844'0'0,"0"0"-246"0"0,0 0-101 0 0,0 0-88 0 0,0 0-174 0 0,0 0-227 0 0,0 0-155 0 0,0 0-63 0 0,0 0-77 0 0,0 0-50 0 0,0 0-55 0 0,0 0-80 0 0,0 0-62 0 0,8-30-80 0 0,25-90-75 0 0,-15 42 245 0 0,-18 78-733 0 0,1 0-1 0 0,-1 0 0 0 0,0 0 0 0 0,0 0 1 0 0,1 0-1 0 0,-1 0 0 0 0,0 0 0 0 0,1 0 1 0 0,-1 0-1 0 0,0 0 0 0 0,1 0 0 0 0,-1 0 1 0 0,0 0-1 0 0,0 0 0 0 0,1-1 0 0 0,-1 1 1 0 0,0 0-1 0 0,1 0 178 0 0,3 18-517 0 0,-4-17 494 0 0,0 2-6 0 0,0 0 1 0 0,0 0-1 0 0,1 0 0 0 0,-1 0 1 0 0,1 0-1 0 0,-1 0 1 0 0,1 0-1 0 0,0 0 0 0 0,0-1 1 0 0,0 1-1 0 0,1 0 1 0 0,-1-1-1 0 0,1 1 0 0 0,-1 0 1 0 0,1-1-1 0 0,0 0 0 0 0,0 0 1 0 0,0 1-1 0 0,0-1 1 0 0,0 0-1 0 0,1 0 0 0 0,-1-1 1 0 0,0 1-1 0 0,1 0 1 0 0,0-1-1 0 0,-1 0 0 0 0,1 0 1 0 0,0 1-1 0 0,0-1 1 0 0,-1-1-1 0 0,1 1 0 0 0,0 0 1 0 0,0-1-1 0 0,0 0 1 0 0,0 1-1 0 0,0-1 0 0 0,0 0 1 0 0,0 0-1 0 0,0-1 1 0 0,0 1-1 0 0,0-1 0 0 0,0 0 29 0 0,4-5 351 0 0,0-1 0 0 0,0-1 0 0 0,-1 1 0 0 0,0-1 0 0 0,0 0-1 0 0,0-1 1 0 0,-2 1 0 0 0,1-1 0 0 0,-1 0 0 0 0,0 0 0 0 0,-1-1 0 0 0,0 1 0 0 0,0-1-1 0 0,-1 1 1 0 0,1-7-351 0 0,5-14 213 0 0,-3 12-484 0 0,11-33 772 0 0,1 25-6101 0 0,-13 25-30 0 0,-3 1 1698 0 0,3 0-3498 0 0</inkml:trace>
  <inkml:trace contextRef="#ctx0" brushRef="#br0" timeOffset="3556.019">497 1039 9594 0 0,'0'0'2050'0'0,"0"0"-306"0"0,0 0-203 0 0,0 0-256 0 0,0 0-341 0 0,0 0-306 0 0,0 0-205 0 0,0 0-143 0 0,0 0-128 0 0,0 0-107 0 0,0 0-70 0 0,0 0-30 0 0,-12 10-35 0 0,-38 32-13 0 0,26 12-307 0 0,23-46 313 0 0,0-4 53 0 0,-1 1 1 0 0,1 0-1 0 0,1-1 1 0 0,-1 1-1 0 0,1-1 1 0 0,-1 1-1 0 0,1 0 1 0 0,1-1-1 0 0,-1 1 1 0 0,1-1-1 0 0,0 1 0 0 0,0-1 1 0 0,0 1-1 0 0,0-1 1 0 0,1 1-1 0 0,0-1 1 0 0,0 0-1 0 0,0 0 1 0 0,0 0-1 0 0,1 0 1 0 0,-1 0-1 0 0,1 0 1 0 0,0-1-1 0 0,0 1 1 0 0,1-1-1 0 0,-1 0 1 0 0,1 0-1 0 0,-1 0 0 0 0,1-1 1 0 0,0 1-1 0 0,0-1 1 0 0,0 0-1 0 0,0 0 1 0 0,1 0-1 0 0,-1 0 1 0 0,0-1-1 0 0,1 0 1 0 0,-1 0-1 0 0,1 0 1 0 0,0-1-1 0 0,-1 1 1 0 0,3-1 33 0 0,0-1 199 0 0,-1 1 1 0 0,0-1 0 0 0,1-1 0 0 0,-1 1 0 0 0,0-1 0 0 0,0 0 0 0 0,0-1-1 0 0,-1 1 1 0 0,1-1 0 0 0,0 0 0 0 0,-1-1 0 0 0,0 1 0 0 0,0-1-1 0 0,0 0 1 0 0,0 0 0 0 0,-1-1 0 0 0,1 1 0 0 0,-1-1 0 0 0,0 0 0 0 0,-1 0-1 0 0,3-5-199 0 0,59-122 2606 0 0,-63 128-2590 0 0,66-199 1037 0 0,-58 179-1120 0 0,-1-1 1 0 0,-2 1-1 0 0,-1-1 1 0 0,0-1-1 0 0,-2 1 1 0 0,-1-1 0 0 0,-1 1-1 0 0,-1-1 1 0 0,-1 0-1 0 0,-2-5 67 0 0,1 27-89 0 0,1 0-1 0 0,-1 0 0 0 0,0-1 1 0 0,-1 1-1 0 0,1 0 0 0 0,-1 0 0 0 0,0 0 1 0 0,0 0-1 0 0,0 1 0 0 0,0-1 0 0 0,0 1 1 0 0,-1-1-1 0 0,0 1 0 0 0,0 0 1 0 0,0 0-1 0 0,0 0 0 0 0,0 0 0 0 0,-1 0 1 0 0,1 1-1 0 0,-1-1 0 0 0,0 1 1 0 0,0 0-1 0 0,1 0 0 0 0,-1 1 0 0 0,0-1 1 0 0,-1 1-1 0 0,1 0 0 0 0,0 0 0 0 0,0 0 1 0 0,0 1-1 0 0,-1-1 0 0 0,1 1 1 0 0,0 0-1 0 0,-1 0 0 0 0,1 1 0 0 0,0-1 1 0 0,-1 1-1 0 0,1 0 0 0 0,0 0 0 0 0,0 0 1 0 0,0 1-1 0 0,0-1 0 0 0,-3 3 90 0 0,-6 8-401 0 0,1 1 0 0 0,1 1 0 0 0,0 0 0 0 0,0 0 0 0 0,2 1 0 0 0,0 0 0 0 0,0 1 0 0 0,2 0 0 0 0,0 1 0 0 0,1-1 0 0 0,0 1-1 0 0,1 0 1 0 0,1 1 0 0 0,1-1 0 0 0,0 4 401 0 0,1-11-59 0 0,0 0 0 0 0,1-1-1 0 0,0 1 1 0 0,0 0 0 0 0,1-1-1 0 0,0 1 1 0 0,1 0 0 0 0,0-1-1 0 0,1 1 1 0 0,0 0 0 0 0,0-1-1 0 0,1 0 1 0 0,0 1-1 0 0,1-1 1 0 0,0 0 0 0 0,0-1-1 0 0,1 1 1 0 0,0-1 0 0 0,0 0-1 0 0,1 0 1 0 0,0 0 0 0 0,5 3 59 0 0,11 3 319 0 0,0-1 1 0 0,1-1-1 0 0,1 0 1 0 0,-1-2-1 0 0,2-2 1 0 0,0 0-1 0 0,0-1 1 0 0,0-1-1 0 0,0-2 1 0 0,1 0-1 0 0,0-2 1 0 0,0-1-1 0 0,0 0 1 0 0,0-3-1 0 0,17-2-319 0 0,-6 4 422 0 0,176-17 681 0 0,-74-5-3514 0 0,-102 17-2169 0 0,-11 1-5917 0 0</inkml:trace>
</inkml:ink>
</file>

<file path=ppt/ink/ink2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0:51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462 1363 2833 0 0,'0'0'1421'0'0,"0"0"-222"0"0,0 0-89 0 0,0 0 171 0 0,0 0 138 0 0,0 0-28 0 0,0 0-104 0 0,0 0-225 0 0,0 0-210 0 0,0 0-217 0 0,0 0-230 0 0,0 0-174 0 0,0 0-128 0 0,-13 7-87 0 0,-42 24-40 0 0,52-29 17 0 0,0 0 1 0 0,0 1 0 0 0,0-1-1 0 0,1 1 1 0 0,-1 0 0 0 0,1 0-1 0 0,-1 0 1 0 0,1 0 0 0 0,0 0 0 0 0,0 1-1 0 0,0-1 1 0 0,1 0 0 0 0,-1 1-1 0 0,1 0 1 0 0,0-1 0 0 0,-1 5 6 0 0,-4 10-54 0 0,-5 14-126 0 0,1 0 0 0 0,2 1 1 0 0,1 1-1 0 0,1-1 0 0 0,2 1 1 0 0,2 0-1 0 0,0 0 0 0 0,3 10 180 0 0,-1-38-75 0 0,1 0-1 0 0,-1 0 1 0 0,1 0-1 0 0,0 0 1 0 0,1 0-1 0 0,-1-1 1 0 0,1 1-1 0 0,0 0 1 0 0,1-1-1 0 0,-1 0 1 0 0,1 1-1 0 0,0-1 1 0 0,0 0-1 0 0,1 0 1 0 0,0-1-1 0 0,3 5 76 0 0,-5-9 30 0 0,0 0 1 0 0,0 0-1 0 0,0-1 0 0 0,-1 1 1 0 0,1 0-1 0 0,0-1 0 0 0,0 1 0 0 0,0-1 1 0 0,-1 1-1 0 0,1-1 0 0 0,0 0 1 0 0,-1 0-1 0 0,1 0 0 0 0,-1 0 1 0 0,1 0-1 0 0,-1 0 0 0 0,1 0 0 0 0,-1 0 1 0 0,0-1-1 0 0,1 1 0 0 0,-1-1 1 0 0,0 1-1 0 0,0-1 0 0 0,0 1 1 0 0,0-1-1 0 0,0 1 0 0 0,-1-1 1 0 0,1 0-1 0 0,0 0 0 0 0,-1 1 0 0 0,1-1 1 0 0,-1 0-1 0 0,0 0 0 0 0,1 0 1 0 0,-1 1-1 0 0,0-1 0 0 0,0 0 1 0 0,0 0-1 0 0,0 0 0 0 0,-1 0 1 0 0,1 1-1 0 0,-1-3-30 0 0,3-4 79 0 0,104-444 1059 0 0,-106 452-1166 0 0,-1 1 0 0 0,1-1-1 0 0,1 0 1 0 0,-1 1 0 0 0,0-1 0 0 0,0 1 0 0 0,0-1 0 0 0,0 0 0 0 0,0 1 0 0 0,0-1 0 0 0,0 1-1 0 0,0-1 1 0 0,1 0 0 0 0,-1 1 0 0 0,0-1 0 0 0,0 0 0 0 0,0 1 0 0 0,1-1 0 0 0,-1 0-1 0 0,0 1 1 0 0,1-1 0 0 0,-1 0 0 0 0,0 0 0 0 0,0 1 0 0 0,1-1 0 0 0,-1 0 0 0 0,1 0-1 0 0,-1 0 1 0 0,0 1 0 0 0,1-1 0 0 0,-1 0 0 0 0,0 0 0 0 0,1 0 0 0 0,-1 0 0 0 0,1 0-1 0 0,-1 0 1 0 0,0 0 0 0 0,1 0 0 0 0,-1 0 0 0 0,1 0 0 0 0,-1 0 0 0 0,0 0 0 0 0,1 0-1 0 0,-1 0 1 0 0,1 0 0 0 0,-1 0 0 0 0,0 0 0 0 0,1-1 0 0 0,-1 1 0 0 0,0 0 0 0 0,1 0-1 0 0,-1 0 1 0 0,0-1 0 0 0,1 1 0 0 0,-1 0 0 0 0,0 0 0 0 0,1-1 0 0 0,-1 1 0 0 0,0 0 0 0 0,0-1-1 0 0,1 1 1 0 0,-1 0 0 0 0,0-1 28 0 0,16 48 471 0 0,-13-37-500 0 0,99 252 199 0 0,-97-248-200 0 0,15 27-561 0 0,-1 1-1 0 0,-3 1 0 0 0,-2 0 1 0 0,-1 1-1 0 0,-3 1 1 0 0,-1 0-1 0 0,-3 0 0 0 0,-1 5 592 0 0,-4-37 8 0 0,-2 1-1 0 0,0 0 1 0 0,0-1-1 0 0,-2 1 0 0 0,1-1 1 0 0,-2 1-1 0 0,0-1 1 0 0,0 0-1 0 0,-1-1 1 0 0,-1 1-1 0 0,0-1 0 0 0,-1 0 1 0 0,0 0-1 0 0,-7 8-7 0 0,-46 28 1529 0 0,58-47-1481 0 0,0 0-1 0 0,0 0 1 0 0,0 0-1 0 0,0-1 1 0 0,0 1-1 0 0,0 0 1 0 0,0-1-1 0 0,0 0 1 0 0,0 1-1 0 0,0-1 1 0 0,0 0-1 0 0,0 0 1 0 0,0 0-1 0 0,0-1 1 0 0,0 1-1 0 0,0 0 1 0 0,0-1-1 0 0,0 1 1 0 0,0-1 0 0 0,0 0-1 0 0,1 1 1 0 0,-1-1-1 0 0,0 0 1 0 0,0 0-1 0 0,0 0 1 0 0,1 0-1 0 0,-1-1 1 0 0,1 1-1 0 0,-1 0 1 0 0,1-1-1 0 0,-1 1 1 0 0,1-1-1 0 0,0 0 1 0 0,0 1-1 0 0,0-1 1 0 0,-1 0-48 0 0,-3-12 247 0 0,1 0 1 0 0,0 0-1 0 0,0 0 1 0 0,2 0 0 0 0,0 0-1 0 0,0 0 1 0 0,2-1 0 0 0,-1 1-1 0 0,2 0 1 0 0,0-1-1 0 0,1 1 1 0 0,2-12-248 0 0,10-30 459 0 0,2 0 0 0 0,2 1 0 0 0,23-46-459 0 0,2-7-370 0 0,-37 92-151 0 0,8-22-2074 0 0,-6 13-5230 0 0,-8 17 2457 0 0</inkml:trace>
  <inkml:trace contextRef="#ctx0" brushRef="#br0" timeOffset="379.828">828 1389 0 0 0,'8'31'164'0'0,"23"96"343"0"0,-17-68 2663 0 0,-14-59-3142 0 0,2 3 9714 0 0,-3-9-5337 0 0,1 2-5597 0 0,-10-66 3087 0 0,8 37-1687 0 0,0 0 1 0 0,3 0 0 0 0,0 1-1 0 0,2-1 1 0 0,2 0-1 0 0,1 1 1 0 0,8-26-209 0 0,-8 40-650 0 0,12-23-1023 0 0,-7 33-2715 0 0,3 5-3727 0 0,-9 3 2762 0 0</inkml:trace>
  <inkml:trace contextRef="#ctx0" brushRef="#br0" timeOffset="700.336">1154 1131 5721 0 0,'0'0'1634'0'0,"0"0"-90"0"0,0 0-31 0 0,0 0-101 0 0,0 0-252 0 0,0 0-369 0 0,0 0-339 0 0,0 0-213 0 0,0 0-145 0 0,0 0-67 0 0,0 0-15 0 0,-7 22-17 0 0,-21 68-6 0 0,26-83 5 0 0,0 1-1 0 0,0 0 1 0 0,0-1-1 0 0,1 1 1 0 0,1 0 0 0 0,-1 0-1 0 0,1-1 1 0 0,1 1-1 0 0,-1 0 1 0 0,1 0-1 0 0,1 0 1 0 0,0 1 6 0 0,-1-3-7 0 0,0-2 11 0 0,-1 0 1 0 0,1 0-1 0 0,1 0 1 0 0,-1 0-1 0 0,0 0 0 0 0,1 0 1 0 0,0 0-1 0 0,0 0 1 0 0,0 0-1 0 0,0-1 0 0 0,1 1 1 0 0,0-1-1 0 0,-1 0 1 0 0,1 0-1 0 0,0 0 0 0 0,1 0 1 0 0,-1 0-1 0 0,0-1 1 0 0,1 1-1 0 0,-1-1 0 0 0,1 0 1 0 0,0 0-1 0 0,0 0 1 0 0,0-1-1 0 0,0 0 0 0 0,0 1 1 0 0,0-1-1 0 0,0 0 1 0 0,0-1-1 0 0,1 1 0 0 0,-1-1 1 0 0,0 0-1 0 0,0 0 0 0 0,4 0-4 0 0,-3-4 263 0 0,0 0-1 0 0,-1 0 0 0 0,1 0 0 0 0,-1-1 1 0 0,1 0-1 0 0,-1 0 0 0 0,-1 0 1 0 0,1 0-1 0 0,-1 0 0 0 0,0-1 0 0 0,0 1 1 0 0,0-1-1 0 0,-1 0 0 0 0,0 0 0 0 0,0 0 1 0 0,0 0-1 0 0,-1 0 0 0 0,0 0 0 0 0,0-1 1 0 0,-1 0-263 0 0,2-5 76 0 0,0 1 0 0 0,-1-1 0 0 0,-1 1 1 0 0,0-1-1 0 0,0 1 0 0 0,-1-1 0 0 0,-1 1 1 0 0,0 0-1 0 0,0-1 0 0 0,-1 1 0 0 0,-1 0 1 0 0,0 0-1 0 0,0 1 0 0 0,-1-1 0 0 0,0 1 1 0 0,-1 0-1 0 0,0 0 0 0 0,-1 1 1 0 0,0 0-1 0 0,0 0 0 0 0,-1 0 0 0 0,0 1-76 0 0,-22-4-2629 0 0,8 13-7715 0 0,15 2 1746 0 0</inkml:trace>
  <inkml:trace contextRef="#ctx0" brushRef="#br0" timeOffset="1018.533">1469 1190 3137 0 0,'0'0'333'0'0,"0"0"-62"0"0,0 0 208 0 0,0 0 301 0 0,0 0 135 0 0,0 0-61 0 0,0 0-140 0 0,0 0-153 0 0,0 0-39 0 0,0 0 79 0 0,0 0 206 0 0,0 0 260 0 0,0 0 260 0 0,15 9 175 0 0,47 23 50 0 0,-61-31-1467 0 0,0-1 0 0 0,1 0 0 0 0,-1 1 0 0 0,0-1 0 0 0,0 0 0 0 0,1 0 0 0 0,-1 1 0 0 0,0-1 0 0 0,0 0 0 0 0,1 0 0 0 0,-1-1 0 0 0,0 1 0 0 0,0 0 0 0 0,1 0 0 0 0,-1-1 0 0 0,0 1 0 0 0,0 0 0 0 0,0-1 0 0 0,1 1 0 0 0,-1-1 0 0 0,0 0 0 0 0,0 1 0 0 0,0-1 0 0 0,0 0 0 0 0,0 0 0 0 0,0 1 0 0 0,0-1 0 0 0,0 0 0 0 0,-1 0 0 0 0,1 0 0 0 0,0 0 0 0 0,0 0 0 0 0,-1 0 0 0 0,1 0 0 0 0,-1-1 0 0 0,1 1 0 0 0,-1 0 0 0 0,1 0 0 0 0,-1 0 0 0 0,0-1 0 0 0,0 1-85 0 0,2-4 340 0 0,8-19 291 0 0,-2-1 0 0 0,-1 0 0 0 0,-1 0 0 0 0,-2 0 0 0 0,0-1 1 0 0,-1 0-1 0 0,-2-25-631 0 0,1 28 53 0 0,-3 7-65 0 0,2-15-2647 0 0,-2 31-982 0 0,0-1 1298 0 0,1 2-3669 0 0,0-1-3039 0 0</inkml:trace>
  <inkml:trace contextRef="#ctx0" brushRef="#br0" timeOffset="9458.226">4 351 1288 0 0,'0'0'610'0'0,"0"0"-182"0"0,0 0-20 0 0,0 0 36 0 0,0 0 44 0 0,0 0-5 0 0,0 0-104 0 0,0 0-129 0 0,0 0-40 0 0,0 0 67 0 0,0 0 174 0 0,1 5 188 0 0,31 145 4336 0 0,3 250-5832 0 0,-33-365 208 0 0,2 19-1105 0 0,6-22-5510 0 0,-10-31 6458 0 0</inkml:trace>
  <inkml:trace contextRef="#ctx0" brushRef="#br0" timeOffset="10021.499">0 384 0 0 0,'0'0'351'0'0,"0"0"69"0"0,0 0 85 0 0,0 0 153 0 0,0 0 155 0 0,0 0 55 0 0,0 0-89 0 0,0 0-179 0 0,0 0-220 0 0,0 0-182 0 0,0 0-55 0 0,0 0 27 0 0,0 0 144 0 0,2 3 154 0 0,134 226 3466 0 0,-134-227-3935 0 0,9 19-43 0 0,1 0-1 0 0,1-1 0 0 0,0 0 1 0 0,2-2-1 0 0,0 1 1 0 0,1-2-1 0 0,1 0 1 0 0,2 0 44 0 0,22-5 853 0 0,-31-50 2700 0 0,-29-142 1277 0 0,-50-319-4750 0 0,66 490-467 0 0,2 4-2895 0 0,2 7-6565 0 0,2 1 3803 0 0</inkml:trace>
  <inkml:trace contextRef="#ctx0" brushRef="#br0" timeOffset="10445.51">560 373 3097 0 0,'0'0'1783'0'0,"0"0"-620"0"0,0 0-322 0 0,0 0-138 0 0,0 0-94 0 0,0 0-88 0 0,0 0-111 0 0,0 0-70 0 0,0 0-54 0 0,0 0-90 0 0,0 0-79 0 0,0 0-54 0 0,0 0-44 0 0,-2 33-1 0 0,-2 102 21 0 0,3-132-31 0 0,0 0 1 0 0,1 0 0 0 0,-1 0-1 0 0,1 0 1 0 0,0 0-1 0 0,0 0 1 0 0,0 0 0 0 0,1 0-1 0 0,-1 0 1 0 0,0 0 0 0 0,1 0-1 0 0,0 0 1 0 0,0 0-1 0 0,0-1 1 0 0,0 1 0 0 0,0 0-1 0 0,1 0 1 0 0,-1-1-1 0 0,1 1 1 0 0,0-1 0 0 0,0 0-1 0 0,2 3-8 0 0,2 1 66 0 0,-4-3 92 0 0,1-1 1 0 0,-1 0-1 0 0,0 0 1 0 0,0 0-1 0 0,1 0 1 0 0,-1-1 0 0 0,1 1-1 0 0,0-1 1 0 0,-1 1-1 0 0,1-1 1 0 0,0 0-1 0 0,0 0 1 0 0,0 0 0 0 0,0-1-1 0 0,0 1 1 0 0,0-1-1 0 0,0 1 1 0 0,0-1-1 0 0,0 0 1 0 0,0 0 0 0 0,0-1-1 0 0,0 1 1 0 0,0 0-1 0 0,0-1 1 0 0,0 0 0 0 0,0 0-1 0 0,0 0 1 0 0,-1 0-1 0 0,1 0 1 0 0,0 0-1 0 0,-1-1 1 0 0,3-1-159 0 0,4-9 343 0 0,-2-1 0 0 0,1-1-1 0 0,-1 1 1 0 0,-1-1 0 0 0,-1 0 0 0 0,0 0 0 0 0,-1-1 0 0 0,0 0-1 0 0,-1 1 1 0 0,-1-1 0 0 0,0 0 0 0 0,-1-1 0 0 0,0 1 0 0 0,-2 0-1 0 0,0 0 1 0 0,-1-6-343 0 0,1 18-46 0 0,0-1 0 0 0,0 0 0 0 0,0 1 0 0 0,0-1 0 0 0,-1 0 0 0 0,0 1 0 0 0,1 0 0 0 0,-1-1 0 0 0,0 1 0 0 0,-1 0 0 0 0,1 0 0 0 0,-1 0 0 0 0,1 0 0 0 0,-1 1 0 0 0,0-1 0 0 0,0 1 1 0 0,0-1-1 0 0,0 1 0 0 0,0 0 0 0 0,-1 0 0 0 0,1 1 0 0 0,-1-1 0 0 0,1 1 0 0 0,-2-1 46 0 0,2 1-298 0 0,0 0 1 0 0,1 1 0 0 0,-1-1-1 0 0,0 1 1 0 0,0 0-1 0 0,0 0 1 0 0,0 0 0 0 0,1 0-1 0 0,-1 0 1 0 0,0 1 0 0 0,0-1-1 0 0,0 1 1 0 0,1-1 0 0 0,-1 1-1 0 0,0 0 1 0 0,1 0-1 0 0,-1 1 1 0 0,1-1 0 0 0,-1 0-1 0 0,-1 2 298 0 0,-9 6-5019 0 0,5 2-3930 0 0</inkml:trace>
  <inkml:trace contextRef="#ctx0" brushRef="#br0" timeOffset="10843.398">854 1 2312 0 0,'0'0'1522'0'0,"0"0"-100"0"0,0 0-85 0 0,0 0-152 0 0,0 0-249 0 0,0 0-187 0 0,0 0-85 0 0,0 0-45 0 0,0 0 15 0 0,0 0-34 0 0,0 0-65 0 0,0 0-21 0 0,0 0-19 0 0,1 15 1 0 0,0 49 4 0 0,23-2 993 0 0,-12-45-1184 0 0,87 167 177 0 0,-69-70-1597 0 0,-23-91-1041 0 0,-4-19-1798 0 0,0-9-3871 0 0,-2 2 6047 0 0</inkml:trace>
  <inkml:trace contextRef="#ctx0" brushRef="#br0" timeOffset="11137.346">742 295 2481 0 0,'0'0'2165'0'0,"0"0"-784"0"0,0 0-338 0 0,0 0-26 0 0,0 0-31 0 0,0 0-145 0 0,0 0-215 0 0,0 0-152 0 0,0 0 44 0 0,0 0 139 0 0,0 0 150 0 0,0 0 75 0 0,0 0-98 0 0,14-5-164 0 0,48-19-151 0 0,36-39 341 0 0,-66 41-964 0 0,30-18-4022 0 0,-51 32-84 0 0,-1 1-3711 0 0</inkml:trace>
</inkml:ink>
</file>

<file path=ppt/ink/ink2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1:41.04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0 11434 0 0,'0'0'1377'0'0,"0"0"-509"0"0,0 0-183 0 0,0 0 217 0 0,0 0 244 0 0,0 0 66 0 0,0 0-96 0 0,0 0-285 0 0,0 0-279 0 0,0 0-176 0 0,0 0-137 0 0,0 0-81 0 0,0 0-66 0 0,6 32-49 0 0,19 99-34 0 0,-15-83-121 0 0,-1 5-786 0 0,-5-18-3037 0 0,-2-24-881 0 0,-1-5-535 0 0,-1-1-577 0 0</inkml:trace>
</inkml:ink>
</file>

<file path=ppt/ink/ink2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00.99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82 131 7306 0 0,'0'0'1016'0'0,"0"0"-231"0"0,0 0-54 0 0,0 0 108 0 0,0 0 34 0 0,0 0-30 0 0,0 0-95 0 0,0 0-107 0 0,0 0-51 0 0,0 0-35 0 0,0 0-24 0 0,0 0-14 0 0,0 0-27 0 0,8 32-55 0 0,29 100-55 0 0,-1-15 285 0 0,14 88-1514 0 0,-47-161-2503 0 0,-5-15-6851 0 0,1-25 6662 0 0</inkml:trace>
  <inkml:trace contextRef="#ctx0" brushRef="#br0" timeOffset="282.367">1 182 1528 0 0,'0'0'2033'0'0,"0"0"-786"0"0,0 0-242 0 0,0 0 86 0 0,0 0 103 0 0,0 0-33 0 0,0 0-126 0 0,0 0-164 0 0,0 0-157 0 0,0 0-93 0 0,0 0-85 0 0,0 0-88 0 0,0 0-90 0 0,25-30-93 0 0,80-90-58 0 0,-105 118-200 0 0,1 0 0 0 0,0 1 0 0 0,-1-1 0 0 0,1 0 1 0 0,0 1-1 0 0,0-1 0 0 0,0 1 0 0 0,0-1 0 0 0,0 1 0 0 0,0-1 1 0 0,1 1-1 0 0,-1 0 0 0 0,0-1 0 0 0,1 1 0 0 0,-1 0 0 0 0,1 0 1 0 0,-1 0-1 0 0,1 0 0 0 0,0 0 0 0 0,-1 1 0 0 0,1-1 0 0 0,0 0 1 0 0,-1 1-1 0 0,1-1 0 0 0,0 1 0 0 0,0 0 0 0 0,0-1 0 0 0,0 1 1 0 0,-1 0-1 0 0,1 0 0 0 0,0 0 0 0 0,0 1 0 0 0,0-1 0 0 0,1 1-7 0 0,2 1 37 0 0,0 0-6 0 0,-1 1 0 0 0,1-1 0 0 0,0 1 0 0 0,0 1 0 0 0,-1-1 0 0 0,0 1 1 0 0,0-1-1 0 0,0 1 0 0 0,0 0 0 0 0,0 1 0 0 0,-1-1 0 0 0,0 1 0 0 0,0-1 0 0 0,0 1 0 0 0,-1 0 1 0 0,1 0-1 0 0,-1 0 0 0 0,0 0 0 0 0,-1 1 0 0 0,1-1 0 0 0,-1 1 0 0 0,0 1-31 0 0,5 123 645 0 0,-7-123-640 0 0,-1-1 0 0 0,-1 0 0 0 0,1 0 0 0 0,-1 0 0 0 0,0 0 0 0 0,0 0 0 0 0,-1 0 0 0 0,1-1 0 0 0,-1 1 0 0 0,-1-1 0 0 0,1 0 0 0 0,-1-1 0 0 0,0 1 0 0 0,0-1 0 0 0,0 0 0 0 0,0 0 0 0 0,-1 0 0 0 0,-1 0-5 0 0,-40 16-3044 0 0,37-17 888 0 0,-6 1-5672 0 0,12-4 4843 0 0</inkml:trace>
  <inkml:trace contextRef="#ctx0" brushRef="#br0" timeOffset="716.111">481 348 11058 0 0,'0'0'1494'0'0,"0"0"-419"0"0,0 0-182 0 0,0 0 26 0 0,0 0-32 0 0,0 0-145 0 0,0 0-152 0 0,0 0-145 0 0,0 0-124 0 0,0 0-77 0 0,0 0-57 0 0,0 0-66 0 0,14-9-33 0 0,40-25-29 0 0,-15 25-65 0 0,-37 36-122 0 0,-39 55 60 0 0,16-46 23 0 0,20-34 39 0 0,-4 5-5 0 0,1 0 1 0 0,1 0-1 0 0,-1 1 1 0 0,1-1-1 0 0,1 1 1 0 0,-1 0-1 0 0,1-1 1 0 0,0 1-1 0 0,1 0 1 0 0,0 0-1 0 0,0 1 1 0 0,1-1-1 0 0,0 0 1 0 0,1 3 10 0 0,2-9 4 0 0,0 0 1 0 0,1 0-1 0 0,-1 0 1 0 0,1-1-1 0 0,-1 1 1 0 0,1-1 0 0 0,0 0-1 0 0,-1 0 1 0 0,1 0-1 0 0,0 0 1 0 0,0-1-1 0 0,0 1 1 0 0,0-1 0 0 0,0 0-1 0 0,0-1 1 0 0,0 1-1 0 0,-1 0 1 0 0,1-1-1 0 0,0 0 1 0 0,0 0 0 0 0,0 0-1 0 0,-1-1 1 0 0,1 1-1 0 0,-1-1 1 0 0,1 0-1 0 0,0 0-4 0 0,48-32-923 0 0,-24 6-6806 0 0,-21 20-2460 0 0</inkml:trace>
</inkml:ink>
</file>

<file path=ppt/ink/ink2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1:15.603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595 2107 0 0 0,'0'0'429'0'0,"0"0"561"0"0,0 0 108 0 0,0 0-72 0 0,0 0-93 0 0,0 0-85 0 0,0 0-77 0 0,0 0-57 0 0,-5-1 3385 0 0,10 28-1048 0 0,-5-27-2595 0 0,13-26 2303 0 0,-13 25-2745 0 0,0 1 0 0 0,0 0 0 0 0,0-1 1 0 0,0 1-1 0 0,1-1 0 0 0,-1 1 0 0 0,-1-1 0 0 0,1 1 0 0 0,0 0 0 0 0,0-1 0 0 0,0 1 0 0 0,0-1 0 0 0,0 1 0 0 0,0-1 0 0 0,0 1 0 0 0,0 0 0 0 0,-1-1 0 0 0,1 1 0 0 0,0 0 0 0 0,0-1 0 0 0,-1 1 0 0 0,1-1 0 0 0,0 1 0 0 0,-1 0 0 0 0,1 0 0 0 0,0-1 0 0 0,-1 1 1 0 0,1 0-1 0 0,0 0 0 0 0,-1-1 0 0 0,1 1 0 0 0,0 0 0 0 0,-1 0 0 0 0,1 0 0 0 0,-1-1 0 0 0,1 1 0 0 0,0 0 0 0 0,-1 0 0 0 0,1 0 0 0 0,-1 0 0 0 0,1 0 0 0 0,-1 0 0 0 0,1 0 0 0 0,0 0 0 0 0,-1 0 0 0 0,1 0 0 0 0,-1 0 0 0 0,1 0 0 0 0,-1 1 0 0 0,1-1 1 0 0,0 0-1 0 0,-1 0 0 0 0,1 0 0 0 0,-1 0 0 0 0,1 1 0 0 0,0-1 0 0 0,-1 0 0 0 0,1 1 0 0 0,0-1 0 0 0,-1 0 0 0 0,1 0 0 0 0,0 1 0 0 0,0-1 0 0 0,-1 0 0 0 0,1 1 0 0 0,0-1-14 0 0,-21 41-2840 0 0,27-41-2237 0 0,-4 0 314 0 0,0 0-658 0 0</inkml:trace>
  <inkml:trace contextRef="#ctx0" brushRef="#br0" timeOffset="4215.016">1 1536 0 0 0,'78'82'4202'0'0,"-57"-57"-3711"0"0,-1 1 0 0 0,-1 0 0 0 0,-2 2 0 0 0,0 0 0 0 0,1 7-491 0 0,73 142 1325 0 0,44 58-1049 0 0,-35-108 47 0 0,-3-10 114 0 0,-28-37-156 0 0,-16-24-105 0 0,-13 7 166 0 0,19 10-10 0 0,-28-35-200 0 0,-2-14-105 0 0,-4 9 251 0 0,-23-29-799 0 0,4-3 5675 0 0,-6-1-5171 0 0,24-24-251 0 0,36-30 243 0 0,-9 11-133 0 0,-39 28-67 0 0,0-8 66 0 0,30-20-101 0 0,-41 41 314 0 0,0 0-1 0 0,-1 0 1 0 0,1 0-1 0 0,-1 0 1 0 0,0 0-1 0 0,1 0 1 0 0,-1 0-1 0 0,0 0 1 0 0,0 0 0 0 0,-1 0-1 0 0,1 0 1 0 0,0 0-1 0 0,-1 0 1 0 0,1 0-1 0 0,-1 0 1 0 0,1 0 0 0 0,-1 0-1 0 0,0 0 1 0 0,0 1-1 0 0,0-1 1 0 0,0 0-1 0 0,0 1 1 0 0,0-1-1 0 0,-1 0-53 0 0,-5-10 291 0 0,-29-24 109 0 0,-8-31-137 0 0,-2 5 109 0 0,10-1-2 0 0,-15-14-184 0 0,3 7 82 0 0,-8-7 217 0 0,17 32-177 0 0,3 5-128 0 0,3 7-144 0 0,-9-26 81 0 0,9 26-50 0 0,5-5-67 0 0,-9-16 105 0 0,-28-31 347 0 0,25 44-275 0 0,-20-22-12 0 0,22 16-75 0 0,9 18-31 0 0,-17-12-43 0 0,28 23 5 0 0,18 18-13 0 0,0 0-2 0 0,0 0-8 0 0,0 0 13 0 0,0 0-2 0 0,-2 0-3 0 0,2 0-13 0 0,-6-11-9 0 0,-25-23 80 0 0,29 34-91 0 0,0 1-1 0 0,0-1 1 0 0,0 1 0 0 0,0 0 0 0 0,1 0 0 0 0,-1 0-1 0 0,0 0 1 0 0,0 0 0 0 0,0 0 0 0 0,1 1-1 0 0,-1-1 1 0 0,1 0 0 0 0,-1 1 0 0 0,1-1-1 0 0,-1 1 1 0 0,1 0 0 0 0,0-1 0 0 0,0 1-1 0 0,0 0 1 0 0,0 0 0 0 0,0 0 0 0 0,0 0 0 0 0,0 0-1 0 0,1 0 1 0 0,-1 1 27 0 0,-10 15-3 0 0,-49 47-581 0 0,16-19-6271 0 0,38-32 195 0 0,4-10 1544 0 0</inkml:trace>
  <inkml:trace contextRef="#ctx0" brushRef="#br0" timeOffset="11731.1">150 1584 0 0 0,'0'0'548'0'0,"0"0"82"0"0,0 0 22 0 0,0 0-17 0 0,-10 1 3605 0 0,-8 2-3494 0 0,-25 15 106 0 0,2 7 606 0 0,55 31 1776 0 0,5-1-2593 0 0,-6-29-19 0 0,9 18 443 0 0,19 19-457 0 0,-2-19-185 0 0,22 37 21 0 0,-1-18 39 0 0,-13 3-296 0 0,-16-29-123 0 0,-6-11-67 0 0,11 10 31 0 0,28 23-33 0 0,-30-29-21 0 0,-16-16-2386 0 0,-18-14 1132 0 0,2-6-8433 0 0,0 5 5592 0 0</inkml:trace>
  <inkml:trace contextRef="#ctx0" brushRef="#br1" timeOffset="24369.887">275 1422 0 0 0,'0'0'113'0'0,"0"0"182"0"0,0 0 131 0 0,0 0 140 0 0,0 0 137 0 0,0 0 80 0 0,0 0-7 0 0,0 0-56 0 0,4 1 5604 0 0,14-11-1963 0 0,177-161-248 0 0,-51 56-2939 0 0,64-61-126 0 0,-24 40-692 0 0,-144 110-280 0 0,-38 26-71 0 0,-2 0 9 0 0,0 0 0 0 0,0 0-4 0 0,0 0-1 0 0,0 0 7 0 0,0 0 4 0 0,0 0-9 0 0,0 0-2 0 0,0 0 2 0 0,0 0-13 0 0,0 0 9 0 0,0 0 9 0 0,0 0 5 0 0,0 0-2 0 0,0 0 2 0 0,0 0-2 0 0,0 0 5 0 0,0 0 5 0 0,0 0-3 0 0,0 0-2 0 0,0 0-3 0 0,0 0-6 0 0,0 0 10 0 0,0 0-6 0 0,0 0-2 0 0,0 0 4 0 0,0 0-3 0 0,0 0-2 0 0,0 0-2 0 0,0 0-3 0 0,0 0 2 0 0,0 0-6 0 0,0 0-10 0 0,0 0 5 0 0,0 0-13 0 0,0 0 6 0 0,0 0 15 0 0,0 0 0 0 0,0 0 2 0 0,0 0 17 0 0,0 0 14 0 0,0 0 22 0 0,0 0 32 0 0,0 0 32 0 0,-18-3 277 0 0,-99-31-624 0 0,13 5 310 0 0,77 25 28 0 0,26 4-119 0 0,1 0-34 0 0,0 0-25 0 0,0 0-55 0 0,0 0-64 0 0,0 0-44 0 0,0 0-43 0 0,0 18-434 0 0,40 115 494 0 0,114 186-4357 0 0,-117-281 4885 0 0,-27-64 1309 0 0,24-188 532 0 0,-27 90-1318 0 0,-7 70-5628 0 0,0 30-653 0 0,0 20-5260 0 0</inkml:trace>
  <inkml:trace contextRef="#ctx0" brushRef="#br1" timeOffset="24755.416">1291 306 9442 0 0,'0'0'1060'0'0,"0"0"-553"0"0,0 0-328 0 0,0 0 98 0 0,0 0 282 0 0,0 0 222 0 0,0 0 96 0 0,0 0-75 0 0,0 0-129 0 0,0 0-141 0 0,0 0-148 0 0,0 0-119 0 0,14 34-99 0 0,43 105-74 0 0,-3-32-124 0 0,-44-86-419 0 0,31 74-1201 0 0,-31-23-7341 0 0,-10-62 6059 0 0,0-5 400 0 0</inkml:trace>
  <inkml:trace contextRef="#ctx0" brushRef="#br1" timeOffset="25074.099">1146 410 160 0 0,'0'0'1355'0'0,"0"0"-432"0"0,0 0-70 0 0,0 0 93 0 0,0 0 59 0 0,2-34-36 0 0,11-102-117 0 0,8 55 476 0 0,-16 70-1181 0 0,2-1-1 0 0,-1 1 1 0 0,2 0 0 0 0,-1 1-1 0 0,1 0 1 0 0,1 0-1 0 0,0 1 1 0 0,0 0 0 0 0,1 1-1 0 0,0 0 1 0 0,1 0-1 0 0,0 1 1 0 0,0 0 0 0 0,0 1-1 0 0,7-2-146 0 0,-14 6 53 0 0,0-1 0 0 0,1 2 0 0 0,-1-1 0 0 0,1 1 0 0 0,-1-1 0 0 0,1 1-1 0 0,0 0 1 0 0,-1 1 0 0 0,1-1 0 0 0,0 1 0 0 0,0 0 0 0 0,0 0 0 0 0,-1 1 0 0 0,1-1-1 0 0,0 1 1 0 0,-1 0 0 0 0,1 0 0 0 0,0 1 0 0 0,-1 0 0 0 0,1-1 0 0 0,-1 1 0 0 0,0 1-1 0 0,0-1 1 0 0,0 1 0 0 0,0-1 0 0 0,0 1 0 0 0,0 0 0 0 0,-1 1 0 0 0,1-1 0 0 0,-1 0-1 0 0,0 1 1 0 0,0 0 0 0 0,0 0 0 0 0,-1 0 0 0 0,1 0 0 0 0,-1 0 0 0 0,0 1 0 0 0,0-1 0 0 0,-1 1-1 0 0,1-1-52 0 0,2 12 82 0 0,0-1 0 0 0,-2 1 0 0 0,1-1 0 0 0,-2 1 0 0 0,0 0 0 0 0,-1 0 0 0 0,-1 0 0 0 0,0 0-1 0 0,-1-1 1 0 0,-1 1 0 0 0,0-1 0 0 0,-1 1 0 0 0,-1-1 0 0 0,0 0 0 0 0,-1 0 0 0 0,-1-1 0 0 0,0 0 0 0 0,-1 0-1 0 0,0-1 1 0 0,-1 0 0 0 0,-1 0 0 0 0,-6 5-82 0 0,-39 22-1738 0 0,9-31-6578 0 0,41-9 3863 0 0</inkml:trace>
  <inkml:trace contextRef="#ctx0" brushRef="#br1" timeOffset="44918.895">925 2913 0 0 0,'-47'-7'0'0'0,"37"3"0"0"0,10 0 0 0 0,-1 1 0 0 0,-2-26 8511 0 0,3 25-6432 0 0,0 4-1213 0 0,0 0-61 0 0,0 0-33 0 0,0 0-7 0 0,0 0-4 0 0,0 0-62 0 0,0 0-102 0 0,0 0-118 0 0,-25 33 1186 0 0,-94 129-831 0 0,91-127-599 0 0,-3-1-1 0 0,-1-2 0 0 0,-1-1 0 0 0,-1-2 0 0 0,-14 8-234 0 0,9 0 288 0 0,6 0-146 0 0,2 10 517 0 0,-13 9-481 0 0,9-8 62 0 0,8-44 3054 0 0,26-4-3288 0 0,-19-8 798 0 0,-15-32-193 0 0,-43-74-258 0 0,48 88-266 0 0,30 19-1910 0 0,179 50 1549 0 0,22 25-88 0 0,-197-66 328 0 0,7 3-64 0 0,-1 0 1 0 0,0 1-1 0 0,-1 0 0 0 0,1 1 0 0 0,-1 0 0 0 0,-1 0 0 0 0,1 1 0 0 0,-1 0 0 0 0,3 4 98 0 0,-10-11 0 0 0,-1 0 0 0 0,1 0 0 0 0,-1 0 0 0 0,0 0 0 0 0,1 0 1 0 0,-1 0-1 0 0,0 0 0 0 0,0 0 0 0 0,0 0 0 0 0,0 0 0 0 0,0 0 1 0 0,0 0-1 0 0,0 0 0 0 0,0 0 0 0 0,0 0 0 0 0,0 0 0 0 0,0 0 1 0 0,-1 0-1 0 0,1 0 0 0 0,0-1 0 0 0,-1 1 0 0 0,1 0 0 0 0,-1 0 0 0 0,1 0 1 0 0,-1 0-1 0 0,1 0 0 0 0,-1-1 0 0 0,0 1 0 0 0,1 0 0 0 0,-1 0 1 0 0,0-1-1 0 0,0 1 0 0 0,1-1 0 0 0,-1 1 0 0 0,0-1 0 0 0,0 1 1 0 0,0-1-1 0 0,0 1 0 0 0,0-1 0 0 0,0 0 0 0 0,1 1 0 0 0,-1-1 1 0 0,0 0-1 0 0,0 0 0 0 0,-51 16 159 0 0,46-15-173 0 0,-22 5-134 0 0,0-2 1 0 0,0-2 0 0 0,-1 0 0 0 0,1-2-1 0 0,-1-1 1 0 0,1-1 0 0 0,0-1-1 0 0,0-2 1 0 0,-5-2 147 0 0,32 7-972 0 0,-7-3 872 0 0,6 3-4267 0 0,1 0-4872 0 0,1 0 1799 0 0</inkml:trace>
</inkml:ink>
</file>

<file path=ppt/ink/ink2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1 196 2072 0 0,'0'0'958'0'0,"0"0"41"0"0,0 0 245 0 0,0 0 212 0 0,0 0 21 0 0,0 0-105 0 0,0 0-126 0 0,0 0-83 0 0,0 0-101 0 0,0 0-131 0 0,0 0-109 0 0,0 0-129 0 0,0 0-86 0 0,34-4-80 0 0,106-11-84 0 0,87 8 1145 0 0,-227 7-1311 0 0,0 0 174 0 0,0 0 175 0 0,-10-12 1886 0 0,-58-35-1729 0 0,57 42-754 0 0,1 0 0 0 0,1-1 0 0 0,-1 0 0 0 0,1-1 0 0 0,0 0 0 0 0,0 0 0 0 0,1-1 0 0 0,0 0 0 0 0,1-1 0 0 0,0 1 0 0 0,0-2 0 0 0,0 0-29 0 0,3-1-441 0 0,37 8-9716 0 0,-6 10 2516 0 0,-17-3 2223 0 0</inkml:trace>
</inkml:ink>
</file>

<file path=ppt/ink/ink2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 6705 0 0,'0'0'4505'0'0,"0"0"-3151"0"0,0 0-969 0 0,0 0-47 0 0,0 0 85 0 0,0 0 59 0 0,0 0-15 0 0,0 0-84 0 0,0 0-95 0 0,0 0-67 0 0,0 0-61 0 0,0 0-32 0 0,0 0-26 0 0,20-2-32 0 0,66-2-6 0 0,102 17 391 0 0,-138-11-64 0 0,-24-1-1318 0 0,-1 0-3959 0 0,-25-1 1718 0 0,0 0-836 0 0,0 0 68 0 0</inkml:trace>
</inkml:ink>
</file>

<file path=ppt/ink/ink2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1760 0 0,'0'0'1734'0'0,"0"0"-996"0"0,0 0-21 0 0,0 0 422 0 0,0 0 275 0 0,0 0 49 0 0,0 0-80 0 0,0 0-166 0 0,0 0-169 0 0,0 0-159 0 0,0 0-236 0 0,0 0-202 0 0,34 5-178 0 0,107 14-150 0 0,-52-21-235 0 0,-19-8-2046 0 0,-24 2-4603 0 0,-28 4 790 0 0</inkml:trace>
</inkml:ink>
</file>

<file path=ppt/ink/ink2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7.0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12747 0 0,'0'0'1133'0'0,"0"0"-457"0"0,0 0-219 0 0,0 0 11 0 0,0 0 9 0 0,0 0-104 0 0,0 0-138 0 0,0 0-117 0 0,0 0-56 0 0,0 0-12 0 0,0 0-4 0 0,0 0-7 0 0,17 0-11 0 0,112 0-31 0 0,-62 0-1340 0 0,-23 0-5704 0 0,-30 0-1469 0 0</inkml:trace>
</inkml:ink>
</file>

<file path=ppt/ink/ink2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8.5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1 244 6465 0 0,'0'0'1922'0'0,"0"0"-934"0"0,0 0-382 0 0,0 0 15 0 0,0 0 90 0 0,0 0 91 0 0,0 0 76 0 0,0 0 12 0 0,0 0-10 0 0,0 0-56 0 0,0 0-130 0 0,0 0-138 0 0,0 0-60 0 0,27-1-37 0 0,86-1-12 0 0,203-28 1705 0 0,-275 26-1101 0 0,-50-11 1804 0 0,-53-38-2469 0 0,-14-15-1418 0 0,39 10-6277 0 0,35 50 1479 0 0,2 4-4682 0 0</inkml:trace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3:41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273 122 1392 0 0,'0'0'1802'0'0,"0"0"-254"0"0,0 0-63 0 0,0 0 52 0 0,0 0 73 0 0,0 0-82 0 0,0 0-258 0 0,0 0-261 0 0,0 0-303 0 0,0 0-285 0 0,0 0-166 0 0,-3 9-126 0 0,-134 269 561 0 0,5-65 121 0 0,269-363 2111 0 0,-74 84-2694 0 0,242-287 360 0 0,-264 301-448 0 0,-41 52-177 0 0,0 0-65 0 0,0 22-255 0 0,-33 301 1217 0 0,32-319-851 0 0,0 1 0 0 0,0 0-1 0 0,0 0 1 0 0,1 0 0 0 0,0-1 0 0 0,0 1-1 0 0,0 0 1 0 0,1 0 0 0 0,-1 0 0 0 0,1 0-1 0 0,0-1 1 0 0,1 1 0 0 0,-1 0 0 0 0,1-1-1 0 0,0 1 1 0 0,0-1 0 0 0,0 1 0 0 0,1-1-1 0 0,-1 0 1 0 0,1 0 0 0 0,0 0 0 0 0,0-1 0 0 0,1 1-1 0 0,-1-1 1 0 0,1 1 0 0 0,-1-1 0 0 0,1 0-1 0 0,0 0 1 0 0,0-1 0 0 0,1 1 0 0 0,-1-1-1 0 0,0 0 1 0 0,1 0 0 0 0,0-1 0 0 0,-1 1-1 0 0,1-1 1 0 0,4 1-9 0 0,-2-4 55 0 0,1-1-1 0 0,-1 1 1 0 0,0-1-1 0 0,0 0 1 0 0,0-1-1 0 0,-1 0 1 0 0,1 0-1 0 0,-1 0 1 0 0,0-1-1 0 0,0 0 1 0 0,-1 0-1 0 0,1 0 1 0 0,-1-1-1 0 0,1-1-54 0 0,3-2 47 0 0,217-248 71 0 0,-202 229-139 0 0,93-83-110 0 0,-113 133-314 0 0,-49 157 1192 0 0,41-168-725 0 0,0 1 1 0 0,1-1-1 0 0,0 1 1 0 0,1 0-1 0 0,0-1 0 0 0,1 1 1 0 0,0 0-1 0 0,1 0 1 0 0,0 0-1 0 0,1 0 1 0 0,0 0-1 0 0,1 0 1 0 0,0 0-1 0 0,1 0 1 0 0,1-1-1 0 0,0 0 1 0 0,0 1-1 0 0,1-1 1 0 0,0-1-1 0 0,5 8-22 0 0,14-9-1543 0 0,-15-24-8191 0 0,-9 11-939 0 0</inkml:trace>
</inkml:ink>
</file>

<file path=ppt/ink/ink2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7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 92 9722 0 0,'0'0'-375'0'0,"0"0"-805"0"0,0 0 1 0 0,0 0 687 0 0,0 0 847 0 0,0 0 274 0 0,0 0 2 0 0,0 0-100 0 0,0 0-135 0 0,9 33-117 0 0,26 107-83 0 0,-4 56-76 0 0,-25 138-2565 0 0,-6-333 2544 0 0,0 1 0 0 0,1-1 0 0 0,-1 1-1 0 0,0-1 1 0 0,0 1 0 0 0,0-1 0 0 0,0 0 0 0 0,0 1 0 0 0,-1-1-1 0 0,1 1 1 0 0,0-1 0 0 0,-1 0 0 0 0,1 1 0 0 0,-1-1-1 0 0,1 1 1 0 0,-1-1 0 0 0,0 0 0 0 0,1 0 0 0 0,-1 0-1 0 0,0 1 1 0 0,0-1 0 0 0,0 0 0 0 0,0 0 0 0 0,0 0 0 0 0,0 0-1 0 0,0 0 1 0 0,0 0 0 0 0,-1-1 0 0 0,1 1 0 0 0,0 0-1 0 0,-1-1 1 0 0,1 1 0 0 0,0-1 0 0 0,-1 1 0 0 0,1-1 0 0 0,0 1-1 0 0,-1-1 1 0 0,1 0 0 0 0,-1 0 0 0 0,1 0 0 0 0,-1 0-1 0 0,1 0 1 0 0,0 0 0 0 0,-1 0 0 0 0,1 0 0 0 0,-1 0-1 0 0,1-1 1 0 0,0 1 0 0 0,-1-1 0 0 0,1 1 0 0 0,-1-1 0 0 0,1 0-1 0 0,0 1 1 0 0,0-1 0 0 0,0 0 0 0 0,-1 0 0 0 0,1 0-1 0 0,0 0 1 0 0,0 0 0 0 0,0 0 0 0 0,0 0 0 0 0,0 0 0 0 0,0-1-99 0 0,-6-10 224 0 0,1-2 1 0 0,1 1-1 0 0,0-1 1 0 0,0 1-1 0 0,2-1 1 0 0,-1 0-1 0 0,2-1 1 0 0,0 1 0 0 0,1 0-1 0 0,0-1 1 0 0,1 1-1 0 0,1-1 1 0 0,0 1-1 0 0,1-1 1 0 0,0 1 0 0 0,1 0-1 0 0,1 0 1 0 0,4-10-225 0 0,3-14-8 0 0,2 0 1 0 0,1 1-1 0 0,1 1 1 0 0,2 0-1 0 0,2 2 1 0 0,1 0-1 0 0,2 1 1 0 0,1 1-1 0 0,2 1 1 0 0,1 1-1 0 0,5-3 8 0 0,-19 21-71 0 0,-4 2-15 0 0,1 0-1 0 0,0 0 1 0 0,1 1-1 0 0,-1 0 1 0 0,2 1-1 0 0,-1 0 1 0 0,1 0-1 0 0,1 1 1 0 0,-1 1 0 0 0,1 0-1 0 0,0 1 1 0 0,1 0-1 0 0,-1 0 1 0 0,1 2-1 0 0,0-1 1 0 0,0 2-1 0 0,0-1 1 0 0,0 2-1 0 0,2 0 87 0 0,-12 3-22 0 0,0 0 0 0 0,1 0 0 0 0,-1 0 0 0 0,0 1 0 0 0,0-1 0 0 0,-1 1 0 0 0,1-1 0 0 0,-1 1 0 0 0,1 0 0 0 0,-1 0 0 0 0,0 1 0 0 0,0-1 0 0 0,0 0 0 0 0,0 1 0 0 0,-1-1 0 0 0,1 1-1 0 0,-1-1 1 0 0,0 1 0 0 0,0 0 0 0 0,0-1 0 0 0,-1 1 0 0 0,1 0 0 0 0,-1 0 0 0 0,0 0 0 0 0,0-1 0 0 0,0 1 0 0 0,-1 0 0 0 0,0 3 22 0 0,0 10 19 0 0,0 1 0 0 0,-2-1 0 0 0,0 1 0 0 0,0-1-1 0 0,-2 0 1 0 0,0 0 0 0 0,-1-1 0 0 0,-1 0 0 0 0,0 0 0 0 0,-2 0 0 0 0,1-1 0 0 0,-2 0 0 0 0,0-1 0 0 0,-1 0 0 0 0,0 0 0 0 0,-1-1 0 0 0,0-1-1 0 0,-1 0 1 0 0,-13 9-19 0 0,15-13-855 0 0,-1 0 0 0 0,0-2 1 0 0,0 1-1 0 0,0-1 0 0 0,-1-1 0 0 0,0 0 0 0 0,0-1 0 0 0,0 0 0 0 0,-1-1 0 0 0,-5 0 855 0 0,8-2-3787 0 0,1-1 722 0 0</inkml:trace>
  <inkml:trace contextRef="#ctx0" brushRef="#br0" timeOffset="426.541">482 619 10554 0 0,'0'0'1341'0'0,"0"0"-489"0"0,0 0-53 0 0,0 0 167 0 0,0 0 37 0 0,0 0-125 0 0,0 0-190 0 0,0 0-159 0 0,0 0-112 0 0,0 0-100 0 0,0 0-78 0 0,0 0-75 0 0,0 0-52 0 0,21-5-22 0 0,63-15-26 0 0,-48 18-6 0 0,-34 16-211 0 0,-3-5 92 0 0,-41 57-161 0 0,-44 31-161 0 0,85-96 373 0 0,1 0 1 0 0,-1-1-1 0 0,1 1 1 0 0,0 0-1 0 0,-1 0 1 0 0,1 0-1 0 0,0 0 1 0 0,0 0-1 0 0,-1 0 1 0 0,1 0-1 0 0,0 0 1 0 0,0 0-1 0 0,0 0 1 0 0,0 0-1 0 0,0 0 1 0 0,0 0-1 0 0,1 0 1 0 0,-1 0-1 0 0,0 0 1 0 0,0 0-1 0 0,1 0 0 0 0,-1 0 1 0 0,0 0-1 0 0,1 0 1 0 0,-1 0-1 0 0,1 0 1 0 0,0 0-1 0 0,-1-1 1 0 0,1 1-1 0 0,0 0 1 0 0,-1 0-1 0 0,1-1 1 0 0,0 1-1 0 0,0 0 1 0 0,-1-1-1 0 0,1 1 1 0 0,0-1-1 0 0,0 1 1 0 0,0-1-1 0 0,0 1 1 0 0,0-1-1 0 0,0 0 1 0 0,0 1-1 0 0,0-1 1 0 0,0 0-1 0 0,0 0 0 0 0,0 0 1 0 0,0 0-1 0 0,0 0 1 0 0,0 0-1 0 0,1 0 10 0 0,101-15-198 0 0,-58-5-2644 0 0,-19 3-5321 0 0,-18 10 1600 0 0</inkml:trace>
</inkml:ink>
</file>

<file path=ppt/ink/ink2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5.0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0 4809 0 0,'0'0'1388'0'0,"0"0"-419"0"0,0 0-169 0 0,0 0 63 0 0,0 0 169 0 0,0 0 101 0 0,0 0-52 0 0,0 0-217 0 0,0 0-279 0 0,0 0-265 0 0,0 0-178 0 0,-1 5-74 0 0,-3 22 179 0 0,1 1-1 0 0,2-1 1 0 0,0 0 0 0 0,2 1 0 0 0,3 23-247 0 0,1 28 410 0 0,-5 300-1956 0 0,-4-340-2413 0 0,-2-15-2811 0 0,4-16 3347 0 0</inkml:trace>
  <inkml:trace contextRef="#ctx0" brushRef="#br0" timeOffset="350.311">1 59 3225 0 0,'0'0'308'0'0,"0"0"-162"0"0,0 0 48 0 0,0 0 174 0 0,0 0 167 0 0,0 0 45 0 0,0 0-41 0 0,0 0 7 0 0,32-7 2 0 0,104-20-11 0 0,-125 25-392 0 0,1-1 0 0 0,-1 2 0 0 0,1 0 0 0 0,0 0 0 0 0,-1 1 0 0 0,1 0 0 0 0,0 1 0 0 0,-1 1 0 0 0,1-1 0 0 0,-1 2 0 0 0,1 0 0 0 0,-1 0 0 0 0,4 3-145 0 0,9 2 240 0 0,-18-7-162 0 0,-1 0-1 0 0,0 0 1 0 0,-1 1-1 0 0,1 0 1 0 0,0 0 0 0 0,0 0-1 0 0,-1 1 1 0 0,1-1-1 0 0,-1 1 1 0 0,0 0-1 0 0,0 0 1 0 0,0 1-1 0 0,0-1 1 0 0,0 1-1 0 0,-1 0 1 0 0,0 0-1 0 0,0 0 1 0 0,0 0-1 0 0,0 1 1 0 0,-1-1-1 0 0,1 1 1 0 0,-1-1-1 0 0,0 1 1 0 0,0 0-1 0 0,-1 0 1 0 0,0 0-1 0 0,0 0 1 0 0,0 0 0 0 0,0 0-1 0 0,-1 1 1 0 0,0 2-78 0 0,0-1 131 0 0,-1 0 1 0 0,-1 1 0 0 0,1-1-1 0 0,-1 0 1 0 0,0 0-1 0 0,-1 0 1 0 0,0-1 0 0 0,0 1-1 0 0,0 0 1 0 0,-1-1 0 0 0,0 0-1 0 0,0 0 1 0 0,-1 0 0 0 0,1 0-1 0 0,-1-1 1 0 0,-1 0 0 0 0,1 0-1 0 0,-1 0 1 0 0,1-1 0 0 0,-6 3-132 0 0,-132 71 894 0 0,-20-26-3973 0 0,157-50 1499 0 0,-4-1-5550 0 0,8-1 3337 0 0</inkml:trace>
  <inkml:trace contextRef="#ctx0" brushRef="#br0" timeOffset="700.141">490 604 3185 0 0,'0'0'1655'0'0,"0"0"-754"0"0,0 0-198 0 0,0 0 163 0 0,0 0 202 0 0,0 0 121 0 0,0 0-51 0 0,0 0-162 0 0,0 0-114 0 0,0 0-70 0 0,0 0-25 0 0,0 0 4 0 0,0 0-22 0 0,1 13-61 0 0,6 111 1443 0 0,-10-42-404 0 0,1-41-3410 0 0,1 0-9182 0 0,1-40 3245 0 0</inkml:trace>
</inkml:ink>
</file>

<file path=ppt/ink/ink2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26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244 112 6153 0 0,'0'0'1307'0'0,"0"0"-345"0"0,0 0-206 0 0,0 0 49 0 0,0 0 112 0 0,0 0 35 0 0,0 0-115 0 0,0 0-187 0 0,0 0-174 0 0,0 0-68 0 0,0 0 37 0 0,0 0 16 0 0,0 0-17 0 0,0 26-48 0 0,0 85-88 0 0,1-4 54 0 0,1 105 6 0 0,-2-74-3116 0 0,-5-95-1712 0 0,-5-18-3744 0 0,7-21 6609 0 0</inkml:trace>
  <inkml:trace contextRef="#ctx0" brushRef="#br0" timeOffset="320.399">1 108 4681 0 0,'0'0'640'0'0,"0"0"-134"0"0,0 0-42 0 0,0 0 65 0 0,0 0 22 0 0,0 0-26 0 0,31-17-11 0 0,101-52 5 0 0,-52 47 361 0 0,-64 23-643 0 0,0-1-89 0 0,-1 0 1 0 0,1 0-1 0 0,-1 2 0 0 0,1 0 0 0 0,-1 0 0 0 0,0 2 0 0 0,0 0 1 0 0,0 0-1 0 0,0 1 0 0 0,-1 1 0 0 0,0 1 0 0 0,0 0 1 0 0,0 1-1 0 0,-1 0 0 0 0,0 1 0 0 0,-1 1 0 0 0,9 8-148 0 0,-16-14 78 0 0,-1 1 1 0 0,0-1-1 0 0,0 1 0 0 0,0 0 0 0 0,-1 0 0 0 0,1 0 0 0 0,-1 1 0 0 0,-1-1 0 0 0,1 1 1 0 0,-1 0-1 0 0,0-1 0 0 0,0 1 0 0 0,0 0 0 0 0,-1 0 0 0 0,0 0 0 0 0,0 1 0 0 0,-1-1 0 0 0,0 0 1 0 0,0 0-1 0 0,0 0 0 0 0,-1 0 0 0 0,0 0 0 0 0,0 0 0 0 0,0 0 0 0 0,-1 0 0 0 0,0 0 1 0 0,0 0-1 0 0,-1 0 0 0 0,1-1 0 0 0,-1 1 0 0 0,0-1 0 0 0,-1 0 0 0 0,0 1-78 0 0,-6 4 106 0 0,-1-1-1 0 0,1 0 0 0 0,-2-1 1 0 0,1 0-1 0 0,-1-1 0 0 0,0 0 1 0 0,0-1-1 0 0,-1 0 0 0 0,0-1 1 0 0,-8 2-106 0 0,-87 3-2679 0 0,63-27-6703 0 0,38 12 5246 0 0</inkml:trace>
</inkml:ink>
</file>

<file path=ppt/ink/ink2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25.4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180 384 1160 0 0,'0'0'195'0'0,"0"0"121"0"0,0 0 256 0 0,0 0 286 0 0,0 0 215 0 0,0 0 115 0 0,0 0-19 0 0,34 8-77 0 0,107 22-74 0 0,-8-20 1482 0 0,-118-9-2301 0 0,0-1 0 0 0,0-1 0 0 0,-1 0 0 0 0,1-1-1 0 0,0 0 1 0 0,-1-1 0 0 0,1-1 0 0 0,-1 0 0 0 0,0-1 0 0 0,0-1 0 0 0,-1 0-1 0 0,1-1 1 0 0,-1 0 0 0 0,-1-1 0 0 0,0-1 0 0 0,0 0 0 0 0,7-6-199 0 0,-10 6 6 0 0,-1 0 1 0 0,1-1-1 0 0,-2 1 0 0 0,1-2 1 0 0,-1 1-1 0 0,-1-1 1 0 0,0 0-1 0 0,0 0 0 0 0,-1-1 1 0 0,-1 1-1 0 0,0-1 1 0 0,-1 0-1 0 0,0 0 0 0 0,0-1 1 0 0,-1 1-1 0 0,-1-1 1 0 0,0 1-1 0 0,-1-1 0 0 0,-1 1 1 0 0,-1-10-7 0 0,1 17-148 0 0,0 0 1 0 0,0 0-1 0 0,-1 0 0 0 0,0 1 1 0 0,0-1-1 0 0,0 0 1 0 0,-1 1-1 0 0,1-1 1 0 0,-1 1-1 0 0,0 0 0 0 0,0 0 1 0 0,-1 0-1 0 0,1 1 1 0 0,-1-1-1 0 0,0 1 1 0 0,0 0-1 0 0,0 0 0 0 0,0 0 1 0 0,-1 0-1 0 0,1 1 1 0 0,-1-1-1 0 0,1 1 1 0 0,-1 1-1 0 0,0-1 0 0 0,0 1 1 0 0,0-1-1 0 0,0 1 1 0 0,0 1-1 0 0,0-1 1 0 0,0 1-1 0 0,0 0 0 0 0,0 0 1 0 0,0 0-1 0 0,0 1 1 0 0,0-1-1 0 0,0 1 1 0 0,0 1-1 0 0,-2 0 148 0 0,0 3-274 0 0,0 1 1 0 0,0 0-1 0 0,1 1 1 0 0,0-1-1 0 0,0 1 1 0 0,1 0-1 0 0,0 1 1 0 0,0-1-1 0 0,1 1 1 0 0,0 0-1 0 0,0 0 1 0 0,-1 4 273 0 0,-13 37-208 0 0,2 1-1 0 0,1 0 1 0 0,3 1 0 0 0,3 0 0 0 0,-2 34 208 0 0,4-39 70 0 0,3-9 115 0 0,-2 1 1 0 0,-1-1-1 0 0,-2 0 1 0 0,-2-1-1 0 0,-1 0 0 0 0,-2-1 1 0 0,-1 0-1 0 0,-2-1 0 0 0,-1-1 1 0 0,-1-1-1 0 0,-5 4-185 0 0,7-15 340 0 0,0 0 1 0 0,-1-1-1 0 0,-1-1 1 0 0,0-1-1 0 0,-2-1 0 0 0,0-1 1 0 0,-1 0-1 0 0,-1-2 0 0 0,0 0 1 0 0,0-2-1 0 0,-2-1 0 0 0,1 0 1 0 0,-1-2-1 0 0,-4 0-340 0 0,-4-10 1818 0 0,33 1-1802 0 0,-1-1 0 0 0,1 1 0 0 0,-1 0 1 0 0,1-1-1 0 0,0 1 0 0 0,-1 0 0 0 0,1-1 1 0 0,0 1-1 0 0,-1 0 0 0 0,1-1 0 0 0,0 1 1 0 0,0-1-1 0 0,0 1 0 0 0,-1-1 0 0 0,1 1 1 0 0,0-1-1 0 0,0 1 0 0 0,0-1 0 0 0,0 1 0 0 0,0 0 1 0 0,0-1-1 0 0,0 1 0 0 0,0-1 0 0 0,0 1 1 0 0,0-1-1 0 0,0 1 0 0 0,0-1 0 0 0,0 1 1 0 0,0-1-1 0 0,0 1 0 0 0,0-1 0 0 0,1 1 1 0 0,-1-1-1 0 0,0 1 0 0 0,0-1 0 0 0,1 1 1 0 0,-1 0-1 0 0,0-1 0 0 0,0 1 0 0 0,1 0 1 0 0,-1-1-1 0 0,0 1 0 0 0,1 0 0 0 0,-1-1 1 0 0,1 1-1 0 0,-1 0 0 0 0,0-1 0 0 0,1 1 1 0 0,-1 0-1 0 0,1 0 0 0 0,-1 0 0 0 0,1 0 1 0 0,-1-1-1 0 0,1 1 0 0 0,-1 0 0 0 0,1 0 1 0 0,-1 0-1 0 0,1 0 0 0 0,-1 0 0 0 0,1 0 1 0 0,-1 0-1 0 0,1 0-16 0 0,31-18-20 0 0,1 2 1 0 0,1 1-1 0 0,1 2 0 0 0,0 1 1 0 0,0 1-1 0 0,1 3 1 0 0,1 0-1 0 0,-1 3 0 0 0,1 1 1 0 0,0 1-1 0 0,0 2 1 0 0,0 2-1 0 0,14 3 20 0 0,185 29 1031 0 0,-124-44 301 0 0,-111 10-1326 0 0,17-6-67 0 0,-1-1 0 0 0,0-1 0 0 0,0 0 0 0 0,-1-1 0 0 0,0-1 0 0 0,13-12 61 0 0,-3-2-3213 0 0,-10 7-5516 0 0,-12 13 4505 0 0</inkml:trace>
  <inkml:trace contextRef="#ctx0" brushRef="#br0" timeOffset="631.829">885 863 0 0 0,'0'0'811'0'0,"0"0"338"0"0,0 0 93 0 0,0 0-91 0 0,0 0-56 0 0,0 0-11 0 0,28 17 39 0 0,85 52 131 0 0,-51-51 816 0 0,-50-19-1492 0 0,-1 1-98 0 0,-1-1-1 0 0,0 0 1 0 0,1 0-1 0 0,-1-1 0 0 0,0-1 1 0 0,0 0-1 0 0,0 0 1 0 0,0-1-1 0 0,-1 0 1 0 0,0 0-1 0 0,1-1 1 0 0,-2-1-1 0 0,6-3-479 0 0,-8 4 146 0 0,0 1 1 0 0,0-2-1 0 0,-1 1 0 0 0,1-1 1 0 0,-2 0-1 0 0,1 0 0 0 0,0 0 0 0 0,-1 0 1 0 0,0-1-1 0 0,-1 0 0 0 0,1 0 0 0 0,-1 0 1 0 0,-1 0-1 0 0,1 0 0 0 0,-1-1 0 0 0,-1 1 1 0 0,1-1-1 0 0,-1-4-146 0 0,0 10-15 0 0,0-1-1 0 0,0 0 1 0 0,0 0-1 0 0,0 0 1 0 0,0 0-1 0 0,-1 0 1 0 0,0 0-1 0 0,1-1 1 0 0,-1 1 0 0 0,-1 0-1 0 0,1 0 1 0 0,0 0-1 0 0,-1 0 1 0 0,1 0-1 0 0,-1 0 1 0 0,0 0-1 0 0,0 0 1 0 0,0 0-1 0 0,0 0 1 0 0,-1 0 0 0 0,1 1-1 0 0,-1-1 1 0 0,0 1-1 0 0,0-1 1 0 0,1 1-1 0 0,-2-1 1 0 0,1 1-1 0 0,0 0 1 0 0,0 0 0 0 0,-1 0-1 0 0,1 0 1 0 0,-1 0-1 0 0,0 1 1 0 0,1-1-1 0 0,-1 1 1 0 0,0 0-1 0 0,0 0 1 0 0,0 0-1 0 0,0 0 1 0 0,0 0 0 0 0,-1 0 15 0 0,0 1-172 0 0,-1 0 1 0 0,0 1-1 0 0,1-1 1 0 0,-1 1 0 0 0,1 0-1 0 0,-1 0 1 0 0,1 0-1 0 0,-1 0 1 0 0,1 1 0 0 0,0 0-1 0 0,0 0 1 0 0,0 0-1 0 0,0 0 1 0 0,0 1 0 0 0,0-1-1 0 0,0 1 1 0 0,1 0-1 0 0,0 0 1 0 0,-1 1 0 0 0,1-1-1 0 0,0 1 1 0 0,1-1-1 0 0,-2 3 172 0 0,-5 6-506 0 0,0 0-1 0 0,0 1 1 0 0,2 1-1 0 0,-1-1 1 0 0,2 1-1 0 0,0 1 1 0 0,1-1-1 0 0,0 1 1 0 0,1 0-1 0 0,1 0 1 0 0,0 0 0 0 0,1 0-1 0 0,0 0 1 0 0,2 10 506 0 0,0-20-71 0 0,1-1 1 0 0,0 0 0 0 0,0 1-1 0 0,0-1 1 0 0,1 0 0 0 0,-1 0 0 0 0,1 0-1 0 0,0 0 1 0 0,0 0 0 0 0,0 0-1 0 0,1 0 1 0 0,0-1 0 0 0,-1 1-1 0 0,1-1 1 0 0,1 0 0 0 0,-1 0 0 0 0,0 0-1 0 0,1 0 1 0 0,-1-1 0 0 0,1 1-1 0 0,0-1 1 0 0,0 0 0 0 0,0 0 0 0 0,0 0-1 0 0,0-1 1 0 0,0 1 0 0 0,0-1-1 0 0,2 0 71 0 0,126 12 1909 0 0,-112-15-1423 0 0,0-1 0 0 0,-1-1 0 0 0,1 0 1 0 0,-1-2-1 0 0,0 0 0 0 0,-1-2 0 0 0,1 0 1 0 0,-1-1-1 0 0,-1 0 0 0 0,0-2 0 0 0,0 0 1 0 0,3-4-487 0 0,20-17 942 0 0,0-2 1 0 0,-2-1 0 0 0,-2-3 0 0 0,4-6-943 0 0,-8 8 159 0 0,-1-1 1 0 0,-2-1-1 0 0,-1-1 0 0 0,-2-2 1 0 0,-2 0-1 0 0,-2-2 1 0 0,14-38-160 0 0,-26 54-84 0 0,-2 0 1 0 0,0 0-1 0 0,-2 0 1 0 0,-1-1 0 0 0,-1 0-1 0 0,-2 0 1 0 0,0-23 83 0 0,-3 49-38 0 0,1 0 0 0 0,0 0 1 0 0,-1 0-1 0 0,1 0 1 0 0,-1 0-1 0 0,0 0 0 0 0,0 0 1 0 0,0 1-1 0 0,0-1 0 0 0,0 0 1 0 0,0 0-1 0 0,0 1 0 0 0,0-1 1 0 0,-1 0-1 0 0,1 1 1 0 0,-1 0-1 0 0,1-1 0 0 0,-1 1 1 0 0,0 0-1 0 0,1 0 0 0 0,-1 0 1 0 0,0 0-1 0 0,0 0 1 0 0,0 0-1 0 0,0 0 0 0 0,0 0 1 0 0,0 1-1 0 0,0-1 0 0 0,0 1 1 0 0,0 0-1 0 0,0 0 0 0 0,0-1 1 0 0,0 1-1 0 0,0 0 1 0 0,0 1-1 0 0,0-1 0 0 0,0 0 1 0 0,0 1-1 0 0,0-1 0 0 0,0 1 1 0 0,0-1-1 0 0,0 1 1 0 0,0 0-1 0 0,0 0 0 0 0,0 0 1 0 0,1 0-1 0 0,-1 0 0 0 0,0 1 1 0 0,1-1-1 0 0,-1 0 0 0 0,1 1 1 0 0,-1-1-1 0 0,1 1 1 0 0,0-1-1 0 0,-1 1 38 0 0,-13 15-109 0 0,1 0-1 0 0,0 1 1 0 0,1 1 0 0 0,1 0-1 0 0,1 1 1 0 0,1 0 0 0 0,0 0 0 0 0,2 1-1 0 0,0 0 1 0 0,2 1 0 0 0,0 0-1 0 0,1 0 1 0 0,1 0 0 0 0,2 0 0 0 0,0 1-1 0 0,1-1 1 0 0,1 1 0 0 0,1-1-1 0 0,2 8 110 0 0,2 8-49 0 0,1 0-1 0 0,2 0 0 0 0,1 0 1 0 0,11 24 49 0 0,-2-4-6 0 0,31 107-302 0 0,-49-165 196 0 0,0 0 0 0 0,-1 0 0 0 0,1 0 0 0 0,-1 0 0 0 0,1 0 0 0 0,-1-1-1 0 0,1 1 1 0 0,-1 0 0 0 0,1 0 0 0 0,0 0 0 0 0,-1 0 0 0 0,1 0 0 0 0,-1 1 0 0 0,1-1-1 0 0,-1 0 1 0 0,1 0 0 0 0,-1 0 0 0 0,1 0 0 0 0,0 0 0 0 0,-1 1 0 0 0,1-1-1 0 0,-1 0 1 0 0,1 0 0 0 0,0 1 0 0 0,-1-1 0 0 0,1 0 0 0 0,0 1 0 0 0,-1-1 0 0 0,1 0-1 0 0,0 1 1 0 0,-1-1 0 0 0,1 0 0 0 0,0 1 0 0 0,0-1 0 0 0,0 1 0 0 0,-1-1 0 0 0,1 0-1 0 0,0 1 1 0 0,0-1 0 0 0,0 1 0 0 0,0-1 0 0 0,0 1 0 0 0,0-1 0 0 0,0 1-1 0 0,0-1 1 0 0,0 0 0 0 0,0 1 0 0 0,0-1 0 0 0,0 1 0 0 0,0 0 112 0 0,-36-27-7535 0 0,28 18 6500 0 0</inkml:trace>
  <inkml:trace contextRef="#ctx0" brushRef="#br0" timeOffset="883.766">1441 543 7202 0 0,'0'0'2986'0'0,"0"0"-1848"0"0,0 0-656 0 0,0 0 93 0 0,0 0 181 0 0,0 0 51 0 0,0 0-93 0 0,0 0-161 0 0,38-4-141 0 0,123-12-103 0 0,145-20 685 0 0,-90 0-1965 0 0,-144 23-2108 0 0,-2 0-3396 0 0,-36 5 72 0 0</inkml:trace>
</inkml:ink>
</file>

<file path=ppt/ink/ink2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29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38 832 0 0,'0'0'316'0'0,"0"0"-226"0"0,0 0 44 0 0,0 0 261 0 0,0 0 221 0 0,0 0 95 0 0,0 0 2 0 0,0 0-14 0 0,0 0-36 0 0,0 0-35 0 0,0 0 4 0 0,0 0-5 0 0,0 0 28 0 0,28-1 32 0 0,135-6 724 0 0,-102 8 96 0 0,-29 1-1247 0 0,1-2 1 0 0,-1-1-1 0 0,1-1 0 0 0,-1-2 0 0 0,0-1 0 0 0,7-4-260 0 0,-31 7-757 0 0,15-5-316 0 0,-8 5-8322 0 0,-14 2 7743 0 0</inkml:trace>
</inkml:ink>
</file>

<file path=ppt/ink/ink2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0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0 0 0,'0'0'1067'0'0,"0"0"76"0"0,0 0 13 0 0,0 0-53 0 0,0 0-64 0 0,0 0-39 0 0,0 0-32 0 0,0 0-32 0 0,32-2-27 0 0,98-6-22 0 0,40-9 3559 0 0,-78 5-2863 0 0,-15 2-2552 0 0,-26 7-7045 0 0,-49 3 760 0 0</inkml:trace>
</inkml:ink>
</file>

<file path=ppt/ink/ink2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0.7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0,'0'0'771'0'0,"0"0"148"0"0,0 0 217 0 0,0 0 148 0 0,0 0 40 0 0,0 0-37 0 0,0 0-86 0 0,0 0-105 0 0,0 0-140 0 0,30 1-164 0 0,99 1-172 0 0,85-25 113 0 0,-159 14-1986 0 0,5-2-4827 0 0,-42 11 1294 0 0</inkml:trace>
</inkml:ink>
</file>

<file path=ppt/ink/ink2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1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6265 0 0,'0'0'2009'0'0,"0"0"-956"0"0,0 0-466 0 0,0 0-85 0 0,0 0 24 0 0,0 0 54 0 0,0 0 9 0 0,0 0-21 0 0,0 0-30 0 0,0 0-49 0 0,0 0-67 0 0,0 0-92 0 0,0 0-64 0 0,0 23-35 0 0,2 72-3 0 0,21 162 1395 0 0,-18-137-1483 0 0,0 29-1105 0 0,-7-50-3376 0 0,-3-47-6313 0 0,4-48 9668 0 0</inkml:trace>
</inkml:ink>
</file>

<file path=ppt/ink/ink2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8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0 0 0,'0'0'581'0'0,"0"0"580"0"0,0 0 203 0 0,0 0 47 0 0,0 0-17 0 0,0 0-66 0 0,0 0-103 0 0,0 0-115 0 0,0 0-159 0 0,0 0-164 0 0,0 0-126 0 0,0 0-118 0 0,0 0-95 0 0,0-3-90 0 0,0-6-108 0 0,0 6-120 0 0,2 22 164 0 0,19 126 106 0 0,-7 0 0 0 0,-6 1 0 0 0,-8 81-400 0 0,0-161-91 0 0,-2 9 258 0 0,0-37-1511 0 0,2-1-5069 0 0,0-36 2956 0 0,0-1-601 0 0</inkml:trace>
</inkml:ink>
</file>

<file path=ppt/ink/ink2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6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70 479 4417 0 0,'0'0'1598'0'0,"0"0"-402"0"0,0 0-75 0 0,0 0 234 0 0,0 0 210 0 0,0 0 48 0 0,0 0-130 0 0,0 0-218 0 0,0 0-230 0 0,0 0-215 0 0,0 0-192 0 0,3-5-159 0 0,10-18-103 0 0,-10 18-90 0 0,-3 331 1531 0 0,18-184-1683 0 0,-1 8-3866 0 0,-20-127 70 0 0,-7-8-4005 0 0,5-8 4329 0 0,3-4 649 0 0</inkml:trace>
  <inkml:trace contextRef="#ctx0" brushRef="#br0" timeOffset="361.818">0 501 4313 0 0,'0'0'616'0'0,"0"0"-143"0"0,0 0 57 0 0,0 0 135 0 0,0 0 77 0 0,0 0 15 0 0,0 0 0 0 0,0 0 8 0 0,31-23-2 0 0,99-72-43 0 0,-56 61 160 0 0,-58 32-664 0 0,-4-2-140 0 0,0 2 0 0 0,0-1 1 0 0,1 2-1 0 0,-1 0 0 0 0,1 0 0 0 0,-1 1 0 0 0,1 0 0 0 0,-1 1 0 0 0,0 1 0 0 0,1 0 0 0 0,-1 1 0 0 0,0 0 1 0 0,0 1-1 0 0,0 0 0 0 0,-1 1 0 0 0,0 0 0 0 0,6 4-76 0 0,-14-7 3 0 0,0 1 0 0 0,0-1 0 0 0,-1 1 0 0 0,1-1 0 0 0,-1 1 1 0 0,0 0-1 0 0,0 0 0 0 0,0 0 0 0 0,0 0 0 0 0,0 1 0 0 0,-1-1 0 0 0,1 0 0 0 0,-1 1 1 0 0,0-1-1 0 0,0 1 0 0 0,-1-1 0 0 0,1 1 0 0 0,-1 0 0 0 0,1-1 0 0 0,-1 1 0 0 0,0-1 1 0 0,0 1-1 0 0,-1 0 0 0 0,1-1 0 0 0,-1 1 0 0 0,0-1 0 0 0,0 1 0 0 0,0-1 0 0 0,0 1 1 0 0,-1-1-1 0 0,1 0 0 0 0,-1 1 0 0 0,0-1 0 0 0,0 0 0 0 0,-2 3-3 0 0,-92 94 512 0 0,71-80-718 0 0,-2-1-1 0 0,0-2 0 0 0,-1 0 0 0 0,-1-2 1 0 0,-23 9 206 0 0,8-8-3841 0 0,0-4-3371 0 0,36-12 5186 0 0</inkml:trace>
  <inkml:trace contextRef="#ctx0" brushRef="#br0" timeOffset="666.796">483 884 10938 0 0,'0'0'1762'0'0,"0"0"-516"0"0,0 0-277 0 0,0 0-1 0 0,0 0 37 0 0,0 0-29 0 0,0 0-108 0 0,0 0-137 0 0,0 0-139 0 0,0 0-165 0 0,0 0-153 0 0,0 0-103 0 0,-6 34-75 0 0,-20 105-38 0 0,15-78-171 0 0,2-3 98 0 0,7-19-3665 0 0,2-39 1429 0 0,0 0-1127 0 0,0 0-1667 0 0,0 0-1554 0 0</inkml:trace>
  <inkml:trace contextRef="#ctx0" brushRef="#br0" timeOffset="1298.779">21 221 0 0 0,'0'0'364'0'0,"0"0"411"0"0,0 0 286 0 0,0 0 134 0 0,0 0 23 0 0,0 0 72 0 0,0 0 7 0 0,0 0 6 0 0,0 0 32 0 0,0 0-71 0 0,0 0-37 0 0,0 0-21 0 0,-2-5-61 0 0,-5-14-79 0 0,5 14-140 0 0,2 5-165 0 0,0 0-157 0 0,0 0-134 0 0,0 0-106 0 0,0 0-82 0 0,0 0-68 0 0,0 0-70 0 0,15-3 115 0 0,302-28 173 0 0,-243 24-128 0 0,-73 7-74 0 0,-1 0 88 0 0,0 0 87 0 0,0 0 42 0 0,-10-17 1029 0 0,-135-104-2028 0 0,139 115 746 0 0,11-1-18133 0 0,0 7 12854 0 0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25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732 413 4081 0 0,'0'0'996'0'0,"0"0"-196"0"0,0 0 36 0 0,0 0 213 0 0,0 0 212 0 0,0 0 85 0 0,0 0-38 0 0,0 0-89 0 0,0 0-144 0 0,0 0-149 0 0,0 0-162 0 0,-8-16-174 0 0,-26-46-135 0 0,33 59-401 0 0,0 1-1 0 0,-1 0 1 0 0,1-1-1 0 0,-1 1 1 0 0,0 0-1 0 0,0 0 1 0 0,0 0 0 0 0,0 0-1 0 0,0 1 1 0 0,0-1-1 0 0,0 0 1 0 0,0 1-1 0 0,-1 0 1 0 0,1-1-1 0 0,-1 1 1 0 0,1 0-1 0 0,-1 0 1 0 0,1 0-1 0 0,-1 1 1 0 0,0-1 0 0 0,1 1-1 0 0,-1-1 1 0 0,-1 1-54 0 0,-6-1 218 0 0,-13-3-144 0 0,1 2 0 0 0,-1 1 1 0 0,0 1-1 0 0,0 1 0 0 0,1 0 0 0 0,-1 2 1 0 0,0 1-1 0 0,1 1 0 0 0,0 0 0 0 0,0 2 1 0 0,1 1-1 0 0,0 0 0 0 0,0 2 0 0 0,0 0 0 0 0,2 1 1 0 0,-1 1-1 0 0,1 1 0 0 0,-14 13-74 0 0,26-20-39 0 0,1-1-1 0 0,0 1 0 0 0,0 0 1 0 0,0 0-1 0 0,1 1 0 0 0,0 0 1 0 0,0 0-1 0 0,1 0 1 0 0,-1 1-1 0 0,2-1 0 0 0,-1 1 1 0 0,1 0-1 0 0,0 0 0 0 0,1 0 1 0 0,0 0-1 0 0,0 1 0 0 0,1-1 1 0 0,0 0-1 0 0,0 1 1 0 0,1-1-1 0 0,0 8 40 0 0,2-10-25 0 0,0 1 1 0 0,1-1-1 0 0,0 0 1 0 0,0 0-1 0 0,0 0 1 0 0,1-1-1 0 0,0 1 1 0 0,0-1-1 0 0,0 1 1 0 0,1-1-1 0 0,0-1 1 0 0,0 1-1 0 0,0-1 0 0 0,0 0 1 0 0,4 2 24 0 0,8 4 66 0 0,0-2 0 0 0,0 0 0 0 0,1-1 1 0 0,0-1-1 0 0,0-1 0 0 0,1 0 0 0 0,0-1 0 0 0,-1-2 1 0 0,1 1-1 0 0,0-2 0 0 0,0-1 0 0 0,1 0 0 0 0,11-3-66 0 0,-8 3 317 0 0,-22 0-14 0 0,-1 0 88 0 0,0 0 44 0 0,0 0 2 0 0,-24 4 805 0 0,3-1-1316 0 0,-1 0 0 0 0,1 1 0 0 0,0 2 1 0 0,1 0-1 0 0,-1 1 0 0 0,1 1 0 0 0,0 1 0 0 0,1 1 1 0 0,-1 1 73 0 0,-5 3-65 0 0,1 0 1 0 0,0 2 0 0 0,1 1-1 0 0,1 1 1 0 0,0 1 0 0 0,2 0-1 0 0,0 2 1 0 0,1 0 0 0 0,-8 14 64 0 0,24-32-8 0 0,0 1 1 0 0,0 0-1 0 0,0 0 1 0 0,1 0-1 0 0,-1 0 1 0 0,1 1-1 0 0,0-1 1 0 0,0 1 0 0 0,1-1-1 0 0,-1 1 1 0 0,1-1-1 0 0,0 1 1 0 0,0 0-1 0 0,0 0 1 0 0,1 0-1 0 0,0 0 1 0 0,0-1-1 0 0,0 1 1 0 0,0 0-1 0 0,1 0 1 0 0,0 0-1 0 0,0-1 1 0 0,0 1-1 0 0,1 0 1 0 0,-1-1-1 0 0,1 1 1 0 0,0-1-1 0 0,1 1 1 0 0,-1-1-1 0 0,1 0 1 0 0,0 0-1 0 0,0 0 1 0 0,0-1-1 0 0,0 1 1 0 0,0-1 0 0 0,1 1-1 0 0,0-1 1 0 0,0 0-1 0 0,0 0 1 0 0,0-1-1 0 0,0 1 1 0 0,0-1-1 0 0,1 0 1 0 0,-1 0-1 0 0,1-1 1 0 0,0 1 7 0 0,13 1-21 0 0,0 0 0 0 0,0-1 0 0 0,1-1 0 0 0,-1 0-1 0 0,0-1 1 0 0,1-2 0 0 0,-1 0 0 0 0,0 0 0 0 0,0-2 0 0 0,0 0 0 0 0,0-2 0 0 0,-1 1 0 0 0,0-2 0 0 0,0-1 0 0 0,0 0 0 0 0,-1-1 0 0 0,0 0 0 0 0,-1-1 0 0 0,9-9 21 0 0,14-22-3951 0 0,-18 10-4350 0 0,-15 19 263 0 0</inkml:trace>
  <inkml:trace contextRef="#ctx0" brushRef="#br0" timeOffset="412.784">353 0 5953 0 0,'0'0'584'0'0,"0"0"-166"0"0,0 0-47 0 0,0 0 91 0 0,0 0 104 0 0,0 0 37 0 0,0 0-37 0 0,0 0 47 0 0,0 0 108 0 0,0 0 88 0 0,0 0 30 0 0,0 0-95 0 0,-1 23-170 0 0,-5 158 526 0 0,3-60-572 0 0,-5 1-1 0 0,-19 87-527 0 0,-74 339 17 0 0,82-409-54 0 0,-9 131-16 0 0,26-212-346 0 0,2-57 82 0 0,0-1-192 0 0,0 0-245 0 0,0-12-4564 0 0,0 8-316 0 0,0-2 2660 0 0</inkml:trace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3:47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1 214 0 0 0,'0'0'1091'0'0,"0"0"32"0"0,0 0-14 0 0,0 0 88 0 0,0 0 115 0 0,0 0 34 0 0,0 0-84 0 0,0 0-157 0 0,0 0-230 0 0,0 0-229 0 0,0 0-198 0 0,0 0-170 0 0,0 0-81 0 0,30 3 2172 0 0,139 0 1572 0 0,85 16-2712 0 0,-109 2-962 0 0,-103-13-178 0 0,-42-8-41 0 0,-1 0 0 0 0,1 0 0 0 0,0 1 0 0 0,0-1 0 0 0,0 0 0 0 0,-1 0 0 0 0,1 0 0 0 0,0 0 0 0 0,0 0 0 0 0,0 1 0 0 0,0-1 0 0 0,0 0 0 0 0,-1 0 0 0 0,1 0 0 0 0,0 0 0 0 0,0 1 0 0 0,0-1 0 0 0,0 0 0 0 0,0 0 0 0 0,0 1 0 0 0,0-1 0 0 0,0 0 0 0 0,0 0 0 0 0,-1 0 0 0 0,1 1 0 0 0,0-1 0 0 0,0 0 0 0 0,0 0 0 0 0,0 1 0 0 0,0-1 0 0 0,1 0 0 0 0,-1 0 0 0 0,0 0 0 0 0,0 1 0 0 0,0-1 0 0 0,0 0 0 0 0,0 0 0 0 0,0 1-48 0 0,-28-5 790 0 0,15-2-649 0 0,0-1 1 0 0,1-1-1 0 0,0-1 0 0 0,0 1 0 0 0,1-2 0 0 0,0 0 1 0 0,1 0-1 0 0,0-1 0 0 0,-1-2-141 0 0,-99-119 69 0 0,94 110-119 0 0,-2-3-4296 0 0,17 24 1229 0 0,1 1-2519 0 0,0 0-5053 0 0</inkml:trace>
</inkml:ink>
</file>

<file path=ppt/ink/ink2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55.0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1 407 2264 0 0,'0'0'305'0'0,"0"0"-147"0"0,0 0 88 0 0,0 0 340 0 0,0 0 328 0 0,0 0 232 0 0,0 0 96 0 0,0 0-44 0 0,0 0-91 0 0,0 0-117 0 0,32-11-124 0 0,101-36-81 0 0,-30-9 1152 0 0,-46 16-1353 0 0,-2-2 1 0 0,-2-3-1 0 0,-2-2 0 0 0,-1-2 0 0 0,2-8-584 0 0,-34 45-159 0 0,-21 44-242 0 0,-22 97 639 0 0,-34 179-226 0 0,-5 166-12 0 0,19 133-241 0 0,18-434 142 0 0,26-171 137 0 0,0 0-1 0 0,0 0 1 0 0,0 0 0 0 0,0 0-1 0 0,0 0 1 0 0,0 0-1 0 0,-1 0 1 0 0,1 0-1 0 0,-1 0 1 0 0,1 0-1 0 0,-1-1 1 0 0,0 1-1 0 0,1-1 1 0 0,-1 1-1 0 0,0-1 1 0 0,0 0-1 0 0,0 1 1 0 0,0-1-1 0 0,0 0 1 0 0,-1-1 0 0 0,1 1-1 0 0,0 0 1 0 0,0 0-1 0 0,-1-1 1 0 0,1 0-1 0 0,0 1 1 0 0,0-1-1 0 0,-1 0 1 0 0,1 0-1 0 0,0 0 1 0 0,-1 0-1 0 0,1-1 1 0 0,0 1-1 0 0,-1-1 1 0 0,1 1-1 0 0,0-1 1 0 0,0 0-1 0 0,0 0 1 0 0,-1 0 0 0 0,1 0-1 0 0,0 0 1 0 0,0 0-1 0 0,0 0 1 0 0,1-1-1 0 0,-1 1 1 0 0,0-1-1 0 0,0 0 1 0 0,1 1-1 0 0,-1-1 1 0 0,1 0-38 0 0,-13-11 103 0 0,0 0 1 0 0,1-1-1 0 0,1-1 1 0 0,0 0-1 0 0,1 0 1 0 0,0-1-1 0 0,-6-15-103 0 0,-10-10 173 0 0,20 29-705 0 0,14 9-5708 0 0,1 7-1036 0 0,-6-4 2535 0 0</inkml:trace>
  <inkml:trace contextRef="#ctx0" brushRef="#br0" timeOffset="637.97">69 1158 2200 0 0,'0'0'1430'0'0,"0"0"-655"0"0,0 0-170 0 0,0 0 70 0 0,0 0 191 0 0,0 0 207 0 0,0 0 128 0 0,0 0-1 0 0,0 0-99 0 0,0 0-152 0 0,0 0-155 0 0,0 0-156 0 0,0 0-106 0 0,28-30-73 0 0,88-94-51 0 0,-34 57 319 0 0,-57 50-463 0 0,1 2 0 0 0,1 0 0 0 0,0 2 1 0 0,0 1-1 0 0,1 1 0 0 0,1 2 0 0 0,23-5-264 0 0,-50 14 8 0 0,0 0-1 0 0,1 0 1 0 0,-1 0-1 0 0,1 1 1 0 0,-1-1-1 0 0,0 1 1 0 0,1-1-1 0 0,-1 1 1 0 0,0 0-1 0 0,1 0 1 0 0,-1 0-1 0 0,0 0 0 0 0,0 0 1 0 0,0 1-1 0 0,0-1 1 0 0,0 0-1 0 0,0 1 1 0 0,0 0-1 0 0,-1-1 1 0 0,1 1-1 0 0,0 0 1 0 0,-1 0-1 0 0,0 0 1 0 0,1 0-1 0 0,-1 0 1 0 0,0 1-1 0 0,0-1 1 0 0,0 0-1 0 0,0 0 0 0 0,-1 1 1 0 0,1-1-1 0 0,0 0 1 0 0,-1 1-1 0 0,0-1 1 0 0,0 1-1 0 0,0-1 1 0 0,0 0-1 0 0,0 1 1 0 0,0-1-1 0 0,0 2-7 0 0,3 223 1228 0 0,-5-192-342 0 0,1-13-3406 0 0,1-8-5692 0 0,0-11-143 0 0</inkml:trace>
  <inkml:trace contextRef="#ctx0" brushRef="#br0" timeOffset="973.396">899 1243 6089 0 0,'0'0'1413'0'0,"0"0"-875"0"0,0 0-164 0 0,0 0 138 0 0,0 0 127 0 0,0 0 89 0 0,0 0-21 0 0,0 0-106 0 0,-2 32-145 0 0,-8 102-145 0 0,3 12 585 0 0,7-143-787 0 0,0-2-1 0 0,0 0 0 0 0,0 0 0 0 0,0 1 0 0 0,0-1 1 0 0,0 0-1 0 0,0 0 0 0 0,-1 0 0 0 0,1 1 0 0 0,0-1 1 0 0,-1 0-1 0 0,1 0 0 0 0,-1 0 0 0 0,1 0 1 0 0,-1 0-1 0 0,0 0 0 0 0,1 0 0 0 0,-1 0 0 0 0,0 0 1 0 0,0 0-1 0 0,1 0 0 0 0,-1 0 0 0 0,0 0 0 0 0,0 0 1 0 0,0-1-1 0 0,0 1 0 0 0,0 0 0 0 0,-1-1 1 0 0,1 1-1 0 0,0-1 0 0 0,0 1 0 0 0,0-1 0 0 0,0 0 1 0 0,-1 1-109 0 0,-14-32 2011 0 0,12 14-1826 0 0,1-1 0 0 0,1 0 0 0 0,1 1 1 0 0,0-1-1 0 0,2 0 0 0 0,0 0 0 0 0,0 0 1 0 0,2 1-1 0 0,0-1 0 0 0,3-6-185 0 0,2 0 3 0 0,1 0-1 0 0,1 0 1 0 0,1 1-1 0 0,0 1 1 0 0,2 0-1 0 0,1 1 1 0 0,1 0 0 0 0,0 1-1 0 0,1 0 1 0 0,2 2-1 0 0,0 0 1 0 0,11-8-3 0 0,-2 12-2153 0 0,-17 19-3275 0 0,-3 10-4016 0 0,-7-11 5631 0 0</inkml:trace>
  <inkml:trace contextRef="#ctx0" brushRef="#br0" timeOffset="1339.962">1306 1342 3377 0 0,'0'0'801'0'0,"0"0"-3"0"0,0 0 422 0 0,0 0 546 0 0,0 0 361 0 0,0 0 52 0 0,0 0-203 0 0,0 0-326 0 0,0 0-382 0 0,0 0-299 0 0,0 0-220 0 0,0 0-194 0 0,0 0-116 0 0,29-15-75 0 0,89-47-67 0 0,-71 21 120 0 0,-42 30-283 0 0,-1 6-61 0 0,-1-1 1 0 0,0 0-1 0 0,0 0 1 0 0,-1 0 0 0 0,1 0-1 0 0,-1 0 1 0 0,-1 0-1 0 0,1 0 1 0 0,-1-1-1 0 0,0 1 1 0 0,-1-1-1 0 0,1 1 1 0 0,-1-1-1 0 0,-1-5-73 0 0,-1 10-36 0 0,1 0-1 0 0,-1 0 0 0 0,0 0 0 0 0,0 0 0 0 0,0 0 0 0 0,-1 0 0 0 0,1 1 0 0 0,0-1 1 0 0,-1 1-1 0 0,1 0 0 0 0,-1 0 0 0 0,1-1 0 0 0,-1 2 0 0 0,1-1 0 0 0,-1 0 0 0 0,0 0 1 0 0,0 1-1 0 0,1 0 0 0 0,-1-1 0 0 0,0 1 0 0 0,0 0 0 0 0,1 0 0 0 0,-1 1 1 0 0,0-1-1 0 0,0 1 0 0 0,1-1 0 0 0,-1 1 0 0 0,0 0 0 0 0,1 0 0 0 0,-1 0 0 0 0,1 0 1 0 0,-1 0-1 0 0,1 1 0 0 0,-1 0 37 0 0,-10 5-114 0 0,1 1 1 0 0,0 0-1 0 0,0 1 0 0 0,1 0 1 0 0,0 1-1 0 0,1 0 0 0 0,0 0 1 0 0,0 1-1 0 0,1 1 1 0 0,1 0-1 0 0,0 0 0 0 0,1 0 1 0 0,0 1-1 0 0,1 0 1 0 0,0 1-1 0 0,1-1 0 0 0,0 1 1 0 0,1 0-1 0 0,1 0 1 0 0,0 1-1 0 0,1-1 0 0 0,1 0 1 0 0,0 1-1 0 0,1-1 0 0 0,1 1 1 0 0,1 13 113 0 0,0-24-79 0 0,-1 1 0 0 0,1-1-1 0 0,0 0 1 0 0,0 0 0 0 0,0 0 0 0 0,1 0 0 0 0,-1 0 0 0 0,1 0-1 0 0,0-1 1 0 0,0 1 0 0 0,0-1 0 0 0,1 0 0 0 0,-1 0 0 0 0,1 0-1 0 0,0 0 1 0 0,-1-1 0 0 0,1 1 0 0 0,0-1 0 0 0,1 0 0 0 0,-1 0 0 0 0,0 0-1 0 0,1-1 1 0 0,-1 0 0 0 0,1 0 79 0 0,112 13-2348 0 0,-92-16 719 0 0,0-1 1 0 0,-1-1-1 0 0,1-1 0 0 0,-1-2 0 0 0,0 0 0 0 0,-1-1 0 0 0,8-5 1629 0 0,-8 5-1841 0 0,0 2 1424 0 0</inkml:trace>
  <inkml:trace contextRef="#ctx0" brushRef="#br0" timeOffset="1693.008">1700 1342 0 0 0,'0'0'237'0'0,"0"0"293"0"0,0 0 163 0 0,0 0 197 0 0,0 0 209 0 0,0 0 154 0 0,0 0 110 0 0,0 0 23 0 0,0 0 0 0 0,0 0-21 0 0,0 0-10 0 0,0 0-28 0 0,21 7-41 0 0,67 22-66 0 0,-86-29-1157 0 0,-1 1 1 0 0,1 0-1 0 0,0 0 1 0 0,0-1-1 0 0,-1 1 1 0 0,1-1-1 0 0,0 0 1 0 0,0 0-1 0 0,0 1 0 0 0,0-1 1 0 0,0 0-1 0 0,-1-1 1 0 0,1 1-1 0 0,0 0 1 0 0,0 0-1 0 0,0-1 1 0 0,0 1-1 0 0,-1-1 1 0 0,1 0-1 0 0,0 1 0 0 0,0-1 1 0 0,-1 0-1 0 0,1 0 1 0 0,-1 0-1 0 0,1 0 1 0 0,-1 0-1 0 0,1-1-63 0 0,6-4 382 0 0,2 2-181 0 0,-1 0 0 0 0,0-1 0 0 0,0 0 0 0 0,0 0 0 0 0,0-1 0 0 0,-1 0 0 0 0,0-1 0 0 0,0 0 0 0 0,-1 0 0 0 0,0 0 0 0 0,0-1 0 0 0,-1 0 0 0 0,0 0 0 0 0,0-1 0 0 0,-1 0 0 0 0,0 0 0 0 0,-1 0 0 0 0,0-1 0 0 0,0 1 0 0 0,-1-1 0 0 0,0 0 0 0 0,0-1-201 0 0,-3 9 5 0 0,-1 0 0 0 0,1 0 0 0 0,-1 0 0 0 0,1 0 1 0 0,-1 0-1 0 0,1 0 0 0 0,-1 1 0 0 0,0-1 0 0 0,0 0 0 0 0,0 1 0 0 0,0-1 0 0 0,0 0 0 0 0,0 1 0 0 0,-1-1 0 0 0,1 1 0 0 0,0 0 0 0 0,-1-1 0 0 0,1 1 0 0 0,-1 0 0 0 0,1 0 0 0 0,-1 0 0 0 0,0 0 0 0 0,1 0 0 0 0,-1 0 0 0 0,0 0 0 0 0,0 1 0 0 0,0-1 0 0 0,0 1 0 0 0,1-1 0 0 0,-1 1 0 0 0,0 0 0 0 0,0 0 0 0 0,0 0 0 0 0,-2 0-5 0 0,-65 8-511 0 0,60-4 453 0 0,0 0 0 0 0,1 1 0 0 0,-1 0 0 0 0,1 0 0 0 0,1 1-1 0 0,-1 0 1 0 0,1 1 0 0 0,0-1 0 0 0,0 1 0 0 0,1 1 0 0 0,0-1 0 0 0,0 1-1 0 0,0 0 1 0 0,1 0 0 0 0,1 1 0 0 0,-1 0 0 0 0,1 0 0 0 0,1 0-1 0 0,0 0 1 0 0,0 0 0 0 0,1 1 0 0 0,0-1 0 0 0,0 1 0 0 0,1-1 0 0 0,1 4 58 0 0,-1-8-20 0 0,1-1 0 0 0,1 1 1 0 0,-1 0-1 0 0,1-1 1 0 0,-1 1-1 0 0,1 0 0 0 0,1-1 1 0 0,-1 1-1 0 0,1-1 0 0 0,-1 0 1 0 0,1 1-1 0 0,1-1 1 0 0,-1 0-1 0 0,0 0 0 0 0,1 0 1 0 0,0 0-1 0 0,0-1 1 0 0,0 1-1 0 0,0-1 0 0 0,1 0 1 0 0,0 0-1 0 0,-1 0 0 0 0,1 0 1 0 0,3 1 19 0 0,9 4-164 0 0,0-1 1 0 0,1-1 0 0 0,0 0-1 0 0,0-1 1 0 0,0-1-1 0 0,0-1 1 0 0,1 0-1 0 0,0-1 1 0 0,-1-1-1 0 0,15-1 164 0 0,106-12-5468 0 0,-63-5-2474 0 0,-53 9 3344 0 0</inkml:trace>
</inkml:ink>
</file>

<file path=ppt/ink/ink2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04.4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62 288 0 0,'0'0'1024'0'0,"0"0"181"0"0,0 0 278 0 0,0 0 241 0 0,0 0 167 0 0,0 0-32 0 0,0 0-135 0 0,0 0-185 0 0,0 0-256 0 0,0 0-208 0 0,0 0-207 0 0,0 0-185 0 0,0 0-132 0 0,-18-12-91 0 0,-57-32-60 0 0,73 43-378 0 0,0 0 0 0 0,-1 0 0 0 0,1 1 0 0 0,0-1 0 0 0,0 1 0 0 0,0-1 0 0 0,-1 1 0 0 0,1 0 0 0 0,0 0 0 0 0,0 0 0 0 0,-1 0 0 0 0,1 0 0 0 0,0 1 0 0 0,0-1 0 0 0,0 1 0 0 0,0-1 0 0 0,-1 1 0 0 0,1 0 0 0 0,0 0 0 0 0,0 0 0 0 0,0 0 0 0 0,0 0 0 0 0,1 0 0 0 0,-1 1 0 0 0,0-1 0 0 0,0 1 0 0 0,0 0-22 0 0,-9 6 132 0 0,-11 5-48 0 0,0 1-1 0 0,1 2 1 0 0,0 0 0 0 0,2 1 0 0 0,0 1 0 0 0,0 0 0 0 0,2 2 0 0 0,0 0 0 0 0,2 1-1 0 0,0 0 1 0 0,1 1 0 0 0,2 1 0 0 0,0 0 0 0 0,1 1 0 0 0,1 0 0 0 0,2 1 0 0 0,0 0-1 0 0,2 0 1 0 0,-1 9-84 0 0,3-5 7 0 0,1 1 0 0 0,2 0 0 0 0,1 0-1 0 0,1 0 1 0 0,2 0 0 0 0,1-1 0 0 0,2 7-7 0 0,-3-23 17 0 0,1 1 0 0 0,0-1 1 0 0,1 0-1 0 0,0-1 0 0 0,1 1 1 0 0,1-1-1 0 0,0 0 0 0 0,0-1 0 0 0,1 1 1 0 0,1-2-1 0 0,0 1 0 0 0,0-1 1 0 0,1 0-1 0 0,0-1 0 0 0,1 0 0 0 0,7 4-17 0 0,-3-3 57 0 0,0-1 0 0 0,0 0-1 0 0,1-1 1 0 0,0-1-1 0 0,0-1 1 0 0,1 0-1 0 0,0-1 1 0 0,0-1 0 0 0,0 0-1 0 0,0-1 1 0 0,1-1-1 0 0,7-1-56 0 0,-9 1 105 0 0,0-1-1 0 0,0-1 1 0 0,0-1 0 0 0,0 0-1 0 0,0-1 1 0 0,0 0 0 0 0,0-2-1 0 0,-1 0 1 0 0,1 0-1 0 0,-1-2 1 0 0,0 0 0 0 0,0 0-1 0 0,-1-1 1 0 0,0-1-1 0 0,0-1 1 0 0,-1 0 0 0 0,0-1-1 0 0,6-6-104 0 0,-12 9 28 0 0,-1-1 0 0 0,0 0 0 0 0,0 0 0 0 0,-1 0 0 0 0,0-1 0 0 0,0 0 0 0 0,-1 0 0 0 0,-1 0 0 0 0,1-1 0 0 0,-1 1 0 0 0,-1-1 0 0 0,0 1 0 0 0,0-1 0 0 0,-1 0 0 0 0,0 0 0 0 0,-1 0 0 0 0,0 0 0 0 0,-1 0 0 0 0,0 0 0 0 0,0 1 0 0 0,-1-1 0 0 0,0 0 0 0 0,-1 1 0 0 0,0-1 0 0 0,0 1 0 0 0,-1 0 0 0 0,0 0 0 0 0,-1 0 0 0 0,0 0 0 0 0,-1 1 0 0 0,1 0 0 0 0,-2-1-28 0 0,-1 0-78 0 0,-1 0 0 0 0,0 1 0 0 0,0 0 0 0 0,0 1 0 0 0,-1 0 0 0 0,0 0 0 0 0,0 1 0 0 0,-1 1 0 0 0,0-1 0 0 0,0 2 0 0 0,0-1-1 0 0,-1 2 1 0 0,1-1 0 0 0,-1 2 0 0 0,0-1 0 0 0,0 2 0 0 0,0 0 0 0 0,0 0 0 0 0,0 1 0 0 0,-9 1 78 0 0,-21 13-500 0 0,42-14 486 0 0,-1 1-1 0 0,0-1 0 0 0,0 0 1 0 0,1 1-1 0 0,-1-1 0 0 0,0 1 1 0 0,1-1-1 0 0,-1 1 0 0 0,0-1 1 0 0,1 1-1 0 0,-1-1 0 0 0,1 1 1 0 0,-1-1-1 0 0,1 1 0 0 0,-1 0 1 0 0,1-1-1 0 0,-1 1 0 0 0,1 0 1 0 0,0 0-1 0 0,-1-1 1 0 0,1 1-1 0 0,0 0 0 0 0,-1 0 1 0 0,1 0-1 0 0,0-1 0 0 0,0 1 1 0 0,0 0-1 0 0,0 0 0 0 0,0 0 1 0 0,0-1-1 0 0,0 1 0 0 0,0 0 1 0 0,0 0-1 0 0,1 0 0 0 0,-1 0 1 0 0,0-1-1 0 0,0 1 0 0 0,1 0 1 0 0,-1 0-1 0 0,0-1 0 0 0,1 1 1 0 0,-1 0-1 0 0,1-1 1 0 0,-1 1-1 0 0,1 0 0 0 0,-1-1 1 0 0,1 1-1 0 0,-1-1 0 0 0,1 1 1 0 0,0 0 14 0 0,9 4 53 0 0,1 0 1 0 0,0 0-1 0 0,-1-1 1 0 0,1 0-1 0 0,1-1 1 0 0,-1 0-1 0 0,0-1 1 0 0,1-1-1 0 0,0 1 1 0 0,-1-2-1 0 0,1 0 1 0 0,-1 0-1 0 0,10-2-53 0 0,-6 2 67 0 0,51-1 100 0 0,0-3 0 0 0,0-2 0 0 0,-1-4 0 0 0,0-2 0 0 0,7-6-167 0 0,34-6 270 0 0,-21 5-2094 0 0,-29 3-4885 0 0,-41 12-4605 0 0</inkml:trace>
</inkml:ink>
</file>

<file path=ppt/ink/ink2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01.9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320 679 1712 0 0,'0'0'3229'0'0,"0"0"-1527"0"0,0 0-382 0 0,0 0 87 0 0,0 0-16 0 0,0 0-67 0 0,0 0-138 0 0,0 0-222 0 0,-32 11-172 0 0,-101 36-180 0 0,128-45-572 0 0,0-1 0 0 0,0 1 0 0 0,1 1 0 0 0,-1-1 0 0 0,1 1-1 0 0,-1-1 1 0 0,1 1 0 0 0,0 0 0 0 0,0 1 0 0 0,0-1 0 0 0,1 1-1 0 0,-1 0 1 0 0,1-1 0 0 0,0 2 0 0 0,0-1 0 0 0,-2 4-40 0 0,-3 5 112 0 0,-2 2-61 0 0,0 0 1 0 0,1 0-1 0 0,1 1 0 0 0,1 0 1 0 0,0 1-1 0 0,2-1 1 0 0,-1 1-1 0 0,2 0 0 0 0,0 1 1 0 0,1-1-1 0 0,1 1 1 0 0,1-1-1 0 0,0 18-51 0 0,1-31 16 0 0,0 1-1 0 0,1-1 1 0 0,0 1 0 0 0,-1-1-1 0 0,1 0 1 0 0,0 0 0 0 0,1 1-1 0 0,-1-1 1 0 0,1 0 0 0 0,0 0-1 0 0,0 0 1 0 0,0-1 0 0 0,1 1-1 0 0,-1 0 1 0 0,1-1 0 0 0,0 1-1 0 0,0-1 1 0 0,0 0 0 0 0,0 0-1 0 0,1 0 1 0 0,-1-1 0 0 0,1 1-1 0 0,0-1 1 0 0,-1 0 0 0 0,1 0-1 0 0,0 0 1 0 0,0 0 0 0 0,1-1-1 0 0,-1 1 1 0 0,0-1 0 0 0,0 0-1 0 0,1-1 1 0 0,-1 1 0 0 0,1-1-1 0 0,-1 0 1 0 0,0 0 0 0 0,1 0-1 0 0,-1 0 1 0 0,1-1 0 0 0,-1 0-1 0 0,0 0 1 0 0,0 0 0 0 0,1 0-1 0 0,-1-1 1 0 0,0 0 0 0 0,0 0-1 0 0,0 0 1 0 0,0 0-16 0 0,16-15 171 0 0,0-1 0 0 0,0-1 0 0 0,-2-1 0 0 0,-1 0 0 0 0,0-2 0 0 0,-1 0 0 0 0,10-20-171 0 0,0 3 19 0 0,116-159-912 0 0,-142 198 857 0 0,0 1 0 0 0,0 0 0 0 0,0-1 1 0 0,1 1-1 0 0,-1-1 0 0 0,0 1 0 0 0,0-1 0 0 0,1 1 0 0 0,-1-1 1 0 0,0 1-1 0 0,1-1 0 0 0,-1 1 0 0 0,0-1 0 0 0,1 1 1 0 0,-1-1-1 0 0,1 1 0 0 0,-1-1 0 0 0,1 0 0 0 0,-1 1 0 0 0,1-1 1 0 0,-1 0-1 0 0,1 1 0 0 0,-1-1 0 0 0,1 0 0 0 0,-1 0 0 0 0,1 0 1 0 0,0 1-1 0 0,-1-1 0 0 0,1 0 0 0 0,-1 0 0 0 0,1 0 0 0 0,-1 0 1 0 0,1 0-1 0 0,0 0 0 0 0,-1 0 0 0 0,1 0 0 0 0,-1 0 1 0 0,1-1-1 0 0,0 1 0 0 0,-1 0 0 0 0,1 0 0 0 0,-1 0 0 0 0,1-1 1 0 0,-1 1-1 0 0,1 0 0 0 0,-1-1 0 0 0,1 1 0 0 0,-1 0 0 0 0,1-1 1 0 0,-1 1-1 0 0,1 0 0 0 0,-1-1 0 0 0,0 1 0 0 0,1-1 0 0 0,-1 1 1 0 0,0-1-1 0 0,1 1 0 0 0,-1-1 0 0 0,0 1 0 0 0,0-1 1 0 0,1 0-1 0 0,-1 1 0 0 0,0-1 0 0 0,0 1 0 0 0,0-1 0 0 0,0 0 36 0 0,-17 243 376 0 0,17-236-370 0 0,1 0 0 0 0,0 0 0 0 0,0-1 0 0 0,0 1 0 0 0,1 0 0 0 0,0 0 0 0 0,0-1 0 0 0,1 0 0 0 0,0 1 0 0 0,-1-1 0 0 0,2 0 0 0 0,-1 0 0 0 0,1 0 0 0 0,-1-1 0 0 0,1 1 0 0 0,0-1 0 0 0,1 0 0 0 0,-1 0 0 0 0,1-1 0 0 0,0 1 0 0 0,0-1 0 0 0,0 0 0 0 0,0 0 0 0 0,1-1 0 0 0,-1 1 0 0 0,1-1 0 0 0,-1 0 0 0 0,1-1 0 0 0,0 1 0 0 0,0-1 0 0 0,1 0-6 0 0,5 0 85 0 0,-1 1 1 0 0,0-1-1 0 0,1-1 0 0 0,-1 0 0 0 0,1-1 1 0 0,-1 0-1 0 0,1-1 0 0 0,-1 0 0 0 0,0-1 1 0 0,0 0-1 0 0,0-1 0 0 0,0 0 0 0 0,-1 0 1 0 0,1-1-1 0 0,8-7-85 0 0,17-16 418 0 0,-2-3 1 0 0,-1-1 0 0 0,-1-1-1 0 0,-2-1 1 0 0,14-23-419 0 0,-43 56 9 0 0,41-52 178 0 0,-3-2 0 0 0,-2-2 1 0 0,-3-1-1 0 0,-2-2 1 0 0,-3-1-1 0 0,-3-1 1 0 0,14-50-188 0 0,-27 70-28 0 0,-2-1-1 0 0,-2 0 1 0 0,-2 0 0 0 0,-1-1-1 0 0,-1-34 29 0 0,-6 76-18 0 0,1 1 0 0 0,0 0-1 0 0,0-1 1 0 0,0 1-1 0 0,-1 0 1 0 0,1 0-1 0 0,-1-1 1 0 0,1 1 0 0 0,-1 0-1 0 0,1 0 1 0 0,-1 0-1 0 0,0 0 1 0 0,1 0-1 0 0,-1 0 1 0 0,0 0 0 0 0,0 0-1 0 0,0 0 1 0 0,0 0-1 0 0,0 0 1 0 0,0 0-1 0 0,0 0 1 0 0,0 1 0 0 0,0-1-1 0 0,0 1 1 0 0,-1-1-1 0 0,1 0 1 0 0,0 1-1 0 0,0 0 1 0 0,-1-1 0 0 0,1 1-1 0 0,0 0 1 0 0,0 0-1 0 0,-1 0 1 0 0,1 0-1 0 0,0 0 1 0 0,-1 0 0 0 0,1 0-1 0 0,0 0 1 0 0,-1 0-1 0 0,1 0 1 0 0,0 1-1 0 0,0-1 1 0 0,-1 1-1 0 0,1-1 1 0 0,0 1 0 0 0,0-1-1 0 0,0 1 1 0 0,0 0-1 0 0,0 0 1 0 0,0-1-1 0 0,0 1 1 0 0,0 0 0 0 0,0 0-1 0 0,0 0 1 0 0,0 0-1 0 0,0 0 1 0 0,1 0-1 0 0,-1 0 1 0 0,0 0 0 0 0,1 0-1 0 0,-1 1 19 0 0,-25 25-107 0 0,2 2 0 0 0,0 0 0 0 0,2 2-1 0 0,2 0 1 0 0,0 1 0 0 0,2 1 0 0 0,2 1 0 0 0,-1 5 107 0 0,2-1-39 0 0,2 1 0 0 0,1 0 0 0 0,2 1 0 0 0,2 0 1 0 0,1 0-1 0 0,3 1 0 0 0,1-1 0 0 0,2 1 0 0 0,3 30 39 0 0,-1-56 5 0 0,0 0-1 0 0,1-1 0 0 0,0 0 1 0 0,1 1-1 0 0,1-1 0 0 0,0 0 1 0 0,1-1-1 0 0,1 1 0 0 0,0-1 1 0 0,1 0-1 0 0,0 0 0 0 0,1-1 1 0 0,0 0-1 0 0,1-1 0 0 0,0 1 1 0 0,1-2-1 0 0,0 1 1 0 0,1-1-1 0 0,0-1 0 0 0,0 0 1 0 0,1-1-1 0 0,1 0 0 0 0,-1 0 1 0 0,1-2-1 0 0,0 1 0 0 0,1-2 1 0 0,-1 0-1 0 0,1 0 0 0 0,0-1 1 0 0,1-1-1 0 0,8 1-4 0 0,-14-3 98 0 0,1 0 1 0 0,-1 0-1 0 0,0-1 0 0 0,0 0 1 0 0,1-1-1 0 0,-1 0 1 0 0,0 0-1 0 0,0-1 0 0 0,0 0 1 0 0,0-1-1 0 0,0 0 0 0 0,-1 0 1 0 0,1-1-1 0 0,-1 0 1 0 0,0 0-1 0 0,0-1 0 0 0,0 0 1 0 0,-1 0-1 0 0,0-1 0 0 0,0 0 1 0 0,2-2-99 0 0,3-6 92 0 0,0 1 1 0 0,-1-1-1 0 0,0-1 1 0 0,-2 0-1 0 0,1-1 1 0 0,-2 0-1 0 0,0 0 0 0 0,-1 0 1 0 0,-1-1-1 0 0,0 0 1 0 0,-1-1-1 0 0,-1 1 1 0 0,-1-1-1 0 0,-1 0 1 0 0,0 0-1 0 0,-1 0 1 0 0,-1 0-1 0 0,0 0 1 0 0,-2 0-1 0 0,0 0 1 0 0,-3-9-93 0 0,3 19-93 0 0,-1-1 0 0 0,0 1 1 0 0,-1 0-1 0 0,0 0 1 0 0,0 0-1 0 0,0 0 1 0 0,-1 1-1 0 0,-1 0 1 0 0,1 0-1 0 0,-1 0 1 0 0,0 1-1 0 0,-1 0 1 0 0,1 0-1 0 0,-1 0 1 0 0,0 1-1 0 0,-1 0 1 0 0,1 0-1 0 0,-1 1 1 0 0,0 0-1 0 0,0 1 1 0 0,0-1-1 0 0,-1 1 0 0 0,1 1 1 0 0,-1 0-1 0 0,0 0 1 0 0,1 1-1 0 0,-1 0 1 0 0,0 0-1 0 0,0 1 1 0 0,0 0-1 0 0,0 1 1 0 0,1 0-1 0 0,-1 0 1 0 0,0 1-1 0 0,0 0 1 0 0,1 0-1 0 0,-4 2 93 0 0,-122 75-3961 0 0,59-10-4000 0 0,54-46 615 0 0</inkml:trace>
  <inkml:trace contextRef="#ctx0" brushRef="#br0" timeOffset="392.384">1914 764 11731 0 0,'0'0'1864'0'0,"0"0"-588"0"0,0 0-194 0 0,0 0-58 0 0,0 0-195 0 0,0 0-279 0 0,0 0-205 0 0,0 0-131 0 0,0 0-62 0 0,0 0-30 0 0,0 0-59 0 0,0 0-22 0 0,-27 25-29 0 0,-83 78-20 0 0,107-101 6 0 0,-1 1 0 0 0,1 0-1 0 0,0 0 1 0 0,0 0-1 0 0,0 0 1 0 0,0 1-1 0 0,0-1 1 0 0,1 1 0 0 0,-1 0-1 0 0,1 0 1 0 0,0 0-1 0 0,0 0 1 0 0,1 0 0 0 0,-1 0-1 0 0,1 0 1 0 0,0 0-1 0 0,-1 3 3 0 0,0 7-16 0 0,0-10 3 0 0,0 1 0 0 0,1 0 0 0 0,-1 0 0 0 0,1 0 0 0 0,0 0 0 0 0,0 0 0 0 0,0 0 0 0 0,1 0 0 0 0,0 0 0 0 0,0 1-1 0 0,0-1 1 0 0,1 0 0 0 0,0 0 0 0 0,0 0 0 0 0,0 0 0 0 0,0 0 0 0 0,1 0 0 0 0,0-1 0 0 0,0 1 0 0 0,0 0 0 0 0,0-1 0 0 0,1 1 0 0 0,0-1 0 0 0,0 0 0 0 0,0 0 0 0 0,1 0 0 0 0,-1 0 0 0 0,1-1-1 0 0,0 1 1 0 0,0-1 0 0 0,0 0 0 0 0,0 0 0 0 0,0 0 0 0 0,1-1 0 0 0,-1 0 0 0 0,1 0 0 0 0,0 0 0 0 0,1 0 13 0 0,1-1 90 0 0,0 0-1 0 0,1-1 1 0 0,-1 0-1 0 0,0 0 1 0 0,0 0-1 0 0,1-1 1 0 0,-1 0-1 0 0,0-1 1 0 0,0 0-1 0 0,0 0 1 0 0,0 0-1 0 0,-1-1 1 0 0,1 0-1 0 0,0 0 1 0 0,-1-1-1 0 0,5-3-89 0 0,1-1 124 0 0,-1 0 0 0 0,0-1 0 0 0,0 0 0 0 0,-1 0 0 0 0,-1-1 0 0 0,0-1-1 0 0,0 0 1 0 0,0 0 0 0 0,-2 0 0 0 0,1-1 0 0 0,-2 0 0 0 0,1 0 0 0 0,-2-1 0 0 0,0 0-1 0 0,0 0 1 0 0,-1 0 0 0 0,-1-1 0 0 0,0 1 0 0 0,-1-1 0 0 0,0 0 0 0 0,-1 0 0 0 0,-1 0 0 0 0,0 0-1 0 0,-1 1 1 0 0,0-1 0 0 0,-1 0 0 0 0,-1-2-124 0 0,1 10-57 0 0,0 0 0 0 0,-1 0 0 0 0,0 0 0 0 0,0 0 0 0 0,0 0 0 0 0,-1 1 0 0 0,1-1 0 0 0,-1 1 0 0 0,-1 0 0 0 0,1 0 0 0 0,-1 1 0 0 0,1-1 0 0 0,-2 1 0 0 0,1 0 0 0 0,0 0 0 0 0,-1 1 0 0 0,1-1 0 0 0,-1 1 0 0 0,-6-2 57 0 0,9 4-223 0 0,0 0-1 0 0,-1 1 1 0 0,1-1-1 0 0,-1 1 1 0 0,1-1 0 0 0,-1 1-1 0 0,1 0 1 0 0,-1 1 0 0 0,1-1-1 0 0,-1 0 1 0 0,1 1-1 0 0,0 0 1 0 0,-1 0 0 0 0,1 0-1 0 0,0 0 1 0 0,-1 0 0 0 0,1 1-1 0 0,0 0 1 0 0,0-1-1 0 0,0 1 1 0 0,0 0 0 0 0,0 0-1 0 0,1 1 1 0 0,-3 1 223 0 0,-47 75-14022 0 0,47-66 10967 0 0</inkml:trace>
  <inkml:trace contextRef="#ctx0" brushRef="#br0" timeOffset="885.699">2307 716 6649 0 0,'0'0'2158'0'0,"0"0"-309"0"0,0 0-125 0 0,0 0-80 0 0,0 0-242 0 0,0 0-354 0 0,0 0-304 0 0,0 0-244 0 0,0 0-170 0 0,0 0-89 0 0,0 0-58 0 0,0 0-32 0 0,0 0-29 0 0,-4 17-19 0 0,-20 121 72 0 0,23-132-165 0 0,0 1-1 0 0,1-1 1 0 0,-1 1 0 0 0,1-1 0 0 0,1 1 0 0 0,-1-1 0 0 0,1 1 0 0 0,0-1-1 0 0,0 0 1 0 0,1 1 0 0 0,0-1 0 0 0,0 0 0 0 0,1 0 0 0 0,-1 0 0 0 0,1 0 0 0 0,1-1-1 0 0,-1 1 1 0 0,1-1 0 0 0,0 0 0 0 0,0 0 0 0 0,0 0 0 0 0,1 0 0 0 0,0-1-1 0 0,0 0 1 0 0,0 0 0 0 0,0 0 0 0 0,0-1 0 0 0,1 1 0 0 0,0-1 0 0 0,0-1-1 0 0,0 1 1 0 0,0-1 0 0 0,3 1-10 0 0,-2-3 112 0 0,0-1 0 0 0,0 1 0 0 0,0-1-1 0 0,0-1 1 0 0,0 0 0 0 0,0 0 0 0 0,0 0 0 0 0,0 0-1 0 0,-1-1 1 0 0,1 0 0 0 0,-1-1 0 0 0,0 1 0 0 0,0-1 0 0 0,0-1-1 0 0,-1 1 1 0 0,1-1 0 0 0,-1 0 0 0 0,0 0 0 0 0,1-2-112 0 0,16-18-3 0 0,-1-2 1 0 0,-1 0 0 0 0,-1-2 0 0 0,-1 0 0 0 0,3-9 2 0 0,0-6-2515 0 0,-11 15-5723 0 0,-8 20-2471 0 0</inkml:trace>
  <inkml:trace contextRef="#ctx0" brushRef="#br0" timeOffset="1298.679">3098 116 5017 0 0,'0'0'1914'0'0,"0"0"-34"0"0,0 0-62 0 0,0 0-175 0 0,0 0-279 0 0,0 0-278 0 0,0 0-251 0 0,0 0-206 0 0,0 0-73 0 0,0 0 11 0 0,0 0 55 0 0,0 0 70 0 0,0 0 18 0 0,2 22-35 0 0,7 167 980 0 0,-24 535-965 0 0,9-640-3113 0 0,-10-79-3340 0 0,13-5 563 0 0,-1 0-3767 0 0</inkml:trace>
  <inkml:trace contextRef="#ctx0" brushRef="#br0" timeOffset="1552.507">2802 646 9698 0 0,'0'0'2645'0'0,"0"0"-1284"0"0,0 0-519 0 0,0 0-87 0 0,0 0-7 0 0,0 0-25 0 0,0 0-82 0 0,0 0-83 0 0,0 0-64 0 0,0 0-66 0 0,35-2-80 0 0,115-8-69 0 0,6 4 163 0 0,48 5-1308 0 0,-115 2-6363 0 0,-62-1-3662 0 0</inkml:trace>
</inkml:ink>
</file>

<file path=ppt/ink/ink2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59.1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39 474 0 0 0,'0'0'619'0'0,"0"0"268"0"0,0 0 78 0 0,0 0 54 0 0,0 0 127 0 0,0 0 98 0 0,0 0-5 0 0,0 0-107 0 0,0 0-174 0 0,0 0-212 0 0,0 0-245 0 0,0 0-163 0 0,-3 3-58 0 0,-1 3-161 0 0,1 1 1 0 0,-1 0-1 0 0,1 0 0 0 0,0 0 0 0 0,1 0 0 0 0,0 0 0 0 0,0 1 0 0 0,1-1 0 0 0,0 1 0 0 0,0-1 0 0 0,0 1 0 0 0,1-1 1 0 0,0 1-1 0 0,1-1 0 0 0,1 6-119 0 0,-2 15 188 0 0,-1 488 830 0 0,-10-411 896 0 0,11-105-1055 0 0,0 0 118 0 0,0-11 850 0 0,5-51-1671 0 0,2-1-1 0 0,2 1 1 0 0,4 0 0 0 0,2 1-1 0 0,3 0 1 0 0,2 2-1 0 0,3 0 1 0 0,3 1 0 0 0,24-38-157 0 0,-42 77-15 0 0,2 1-1 0 0,0 0 1 0 0,1 0-1 0 0,1 2 0 0 0,0-1 1 0 0,1 1-1 0 0,1 1 1 0 0,0 0-1 0 0,2 1 0 0 0,-1 1 1 0 0,10-6 16 0 0,-23 18-49 0 0,0 0 0 0 0,0-1-1 0 0,0 1 1 0 0,0 0 0 0 0,0 1 0 0 0,0-1 0 0 0,0 0 0 0 0,0 1 0 0 0,0-1 0 0 0,0 1-1 0 0,0-1 1 0 0,0 1 0 0 0,0 0 0 0 0,1 0 0 0 0,-1 0 0 0 0,0 0 0 0 0,0 0 0 0 0,0 1 0 0 0,0-1-1 0 0,0 1 1 0 0,1-1 0 0 0,-1 1 0 0 0,0 0 0 0 0,0-1 0 0 0,0 1 0 0 0,-1 0 0 0 0,1 1-1 0 0,0-1 1 0 0,0 0 0 0 0,0 0 0 0 0,-1 1 0 0 0,1-1 0 0 0,-1 1 0 0 0,1 0 0 0 0,-1-1 0 0 0,0 1-1 0 0,1 0 1 0 0,-1 0 0 0 0,0 0 0 0 0,0 0 0 0 0,0 0 0 0 0,-1 0 49 0 0,26 92-3980 0 0,-26-91 3816 0 0,4 27-2078 0 0,5 23-5215 0 0,-5-37 2501 0 0</inkml:trace>
  <inkml:trace contextRef="#ctx0" brushRef="#br0" timeOffset="280.525">902 585 8402 0 0,'0'0'1451'0'0,"0"0"-648"0"0,0 0-87 0 0,0 0 133 0 0,0 0 103 0 0,0 0 22 0 0,0 0-47 0 0,0 0-91 0 0,-30 36-90 0 0,-90 114-124 0 0,116-147-586 0 0,0 1-1 0 0,1-1 1 0 0,0 1-1 0 0,0-1 0 0 0,0 1 1 0 0,0 0-1 0 0,0 0 1 0 0,1 0-1 0 0,0 1 0 0 0,0-1 1 0 0,0 0-1 0 0,0 1 1 0 0,1 0-1 0 0,0-1 0 0 0,0 1 1 0 0,0 0-1 0 0,0-1 1 0 0,1 1-1 0 0,0 0-35 0 0,0 8 105 0 0,-1-6-78 0 0,0 0-1 0 0,0 0 1 0 0,1 0 0 0 0,0 0-1 0 0,0 0 1 0 0,1 0 0 0 0,0 0 0 0 0,0 0-1 0 0,1-1 1 0 0,0 1 0 0 0,0 0 0 0 0,0-1-1 0 0,1 1 1 0 0,0-1 0 0 0,0 0-1 0 0,0 0 1 0 0,1 0 0 0 0,0 0 0 0 0,0 0-1 0 0,1-1 1 0 0,0 0 0 0 0,0 0 0 0 0,0 0-1 0 0,0-1 1 0 0,1 0 0 0 0,2 2-27 0 0,-2-2 74 0 0,1 0 1 0 0,0 0-1 0 0,0-1 1 0 0,1 0 0 0 0,-1 0-1 0 0,1-1 1 0 0,-1 0-1 0 0,1 0 1 0 0,0 0 0 0 0,0-1-1 0 0,0-1 1 0 0,-1 1-1 0 0,1-1 1 0 0,0-1 0 0 0,0 1-1 0 0,7-3-74 0 0,-10 0 137 0 0,0-2 0 0 0,0 1 0 0 0,0 0-1 0 0,0-1 1 0 0,-1 0 0 0 0,0 0 0 0 0,0-1 0 0 0,0 1-1 0 0,0-1 1 0 0,-1 0 0 0 0,0 0 0 0 0,0 0 0 0 0,-1 0-1 0 0,0 0 1 0 0,0-1 0 0 0,0 1 0 0 0,-1-1 0 0 0,0 1-1 0 0,0-6-136 0 0,1 0-53 0 0,-1 0-1 0 0,-1 0 1 0 0,0 0-1 0 0,-1 0 1 0 0,0 0-1 0 0,-1 0 1 0 0,0 1-1 0 0,0-1 0 0 0,-2 0 1 0 0,1 1-1 0 0,-2 0 1 0 0,1 0-1 0 0,-2 0 1 0 0,1 0-1 0 0,-1 1 1 0 0,-1 0-1 0 0,-2-3 54 0 0,-40-42-4035 0 0,-8 9-4790 0 0,43 38 52 0 0</inkml:trace>
  <inkml:trace contextRef="#ctx0" brushRef="#br0" timeOffset="569.544">1541 172 16123 0 0,'0'0'1690'0'0,"0"0"-866"0"0,0 0-364 0 0,0 0-53 0 0,0 0-25 0 0,0 0-42 0 0,0 0-66 0 0,0 0-87 0 0,0 0-74 0 0,0 0-26 0 0,0 0 13 0 0,0 0 38 0 0,0 0 35 0 0,3 28-10 0 0,9 90-41 0 0,7-2-24 0 0,4 0-1 0 0,5-2 1 0 0,14 23-98 0 0,-3-3-22 0 0,20 71-1250 0 0,-56-157-2925 0 0,-12-47-5199 0 0,4-1 2407 0 0</inkml:trace>
  <inkml:trace contextRef="#ctx0" brushRef="#br0" timeOffset="1352.051">1311 761 7642 0 0,'0'0'-236'0'0,"0"0"-345"0"0,0 0 216 0 0,0 0 441 0 0,0 0 180 0 0,0 0 7 0 0,0 0-43 0 0,36-2-5 0 0,113-8-9 0 0,125 5-140 0 0,-49-10-6574 0 0,180-37 6508 0 0,-332 43 187 0 0,-64 8 4074 0 0,-6 0 4303 0 0,-85 38-4556 0 0,57-22-3489 0 0,1-2-380 0 0,1 1-1 0 0,1 1 0 0 0,0 2 1 0 0,1 0-1 0 0,1 1 1 0 0,0 1-1 0 0,2 0 0 0 0,0 2 1 0 0,1 0-1 0 0,1 1 0 0 0,1 0 1 0 0,-5 13-139 0 0,17-32-23 0 0,1 1 0 0 0,0-1 1 0 0,0 0-1 0 0,0 1 1 0 0,0-1-1 0 0,1 1 0 0 0,-1 0 1 0 0,1 0-1 0 0,0-1 0 0 0,0 1 1 0 0,0 0-1 0 0,1 0 0 0 0,0 0 1 0 0,-1 0-1 0 0,1 0 1 0 0,0 0-1 0 0,1 0 0 0 0,-1 0 1 0 0,1 0-1 0 0,0 0 0 0 0,0-1 1 0 0,0 1-1 0 0,0 0 1 0 0,1 0-1 0 0,-1-1 0 0 0,1 1 1 0 0,0-1-1 0 0,0 1 0 0 0,0-1 1 0 0,1 0-1 0 0,-1 0 0 0 0,1 0 1 0 0,2 2 22 0 0,7-4 15 0 0,1-1 0 0 0,0 0 0 0 0,-1-1 0 0 0,1 0 0 0 0,0-1 1 0 0,-1 0-1 0 0,0-1 0 0 0,1 0 0 0 0,-1-1 0 0 0,0 0 0 0 0,-1-1 0 0 0,1-1 0 0 0,-1 0 0 0 0,0 0 1 0 0,-1-1-1 0 0,1-1 0 0 0,-1 1 0 0 0,7-9-15 0 0,162-135-83 0 0,-178 150 63 0 0,0 0 1 0 0,-1 0-1 0 0,1 1 0 0 0,0-1 0 0 0,0 0 1 0 0,0 0-1 0 0,0 1 0 0 0,0-1 0 0 0,0 0 0 0 0,0 1 1 0 0,0-1-1 0 0,0 1 0 0 0,0-1 0 0 0,0 1 0 0 0,0 0 1 0 0,0-1-1 0 0,0 1 0 0 0,0 0 0 0 0,0 0 1 0 0,0 0-1 0 0,1 0 0 0 0,-1 0 0 0 0,0 0 0 0 0,0 0 1 0 0,0 0-1 0 0,0 0 0 0 0,0 1 0 0 0,0-1 0 0 0,1 0 1 0 0,-1 1-1 0 0,0-1 0 0 0,0 1 0 0 0,0-1 1 0 0,0 1-1 0 0,0-1 0 0 0,0 1 0 0 0,-1 0 0 0 0,1-1 1 0 0,0 1-1 0 0,0 0 0 0 0,0 0 0 0 0,-1 0 0 0 0,1 0 1 0 0,0 0-1 0 0,-1 0 0 0 0,1 0 0 0 0,-1 0 0 0 0,1 0 1 0 0,-1 0-1 0 0,1 0 0 0 0,-1 0 0 0 0,0 0 1 0 0,1 0-1 0 0,-1 0 0 0 0,0 0 0 0 0,0 0 0 0 0,0 1 1 0 0,0-1-1 0 0,0 0 0 0 0,0 0 0 0 0,0 0 0 0 0,-1 0 1 0 0,1 1 19 0 0,7 16 113 0 0,-4-10-111 0 0,0-1 0 0 0,0 0 0 0 0,1 0 0 0 0,0 0 0 0 0,0 0 0 0 0,1-1 0 0 0,0 1 0 0 0,0-1 0 0 0,1 0 0 0 0,0-1 0 0 0,0 1 0 0 0,0-1 0 0 0,0 0 0 0 0,1-1 0 0 0,0 0 0 0 0,0 0 0 0 0,0 0 0 0 0,0-1 0 0 0,1 0 0 0 0,-1 0 0 0 0,1-1 0 0 0,0 0 0 0 0,-1 0 0 0 0,3 0-2 0 0,5 1 50 0 0,-1-1 1 0 0,1 0 0 0 0,0-1 0 0 0,0 0-1 0 0,-1-1 1 0 0,1-1 0 0 0,0 0 0 0 0,-1-1 0 0 0,1-1-1 0 0,-1 0 1 0 0,1-1 0 0 0,-1 0 0 0 0,-1-1-1 0 0,1-1 1 0 0,-1 0 0 0 0,3-2-51 0 0,20-19 214 0 0,-1-2 1 0 0,-1-2-1 0 0,-2 0 1 0 0,0-2-1 0 0,-3-2 1 0 0,-1-1-1 0 0,-1 0 0 0 0,-2-2 1 0 0,-2-1-1 0 0,16-38-214 0 0,-26 45-43 0 0,-1-1 0 0 0,-1-1 0 0 0,-2 0 0 0 0,-1 0 0 0 0,-2-1 0 0 0,-2 0 0 0 0,-1 0 0 0 0,-1 0 0 0 0,-2 0 0 0 0,-3-21 43 0 0,3 45-16 0 0,-1-1 1 0 0,0 1 0 0 0,0-1-1 0 0,-2 1 1 0 0,1 0 0 0 0,-1 0-1 0 0,-1 0 1 0 0,0 0 0 0 0,0 0-1 0 0,-1 1 1 0 0,-1 0 0 0 0,1 0-1 0 0,-2 0 1 0 0,-2-3 15 0 0,8 12-20 0 0,-1-1 0 0 0,1 1-1 0 0,-1-1 1 0 0,0 1 0 0 0,1 0 0 0 0,-1 0 0 0 0,0-1 0 0 0,0 1-1 0 0,0 0 1 0 0,0 1 0 0 0,0-1 0 0 0,0 0 0 0 0,0 1 0 0 0,0-1-1 0 0,0 1 1 0 0,0-1 0 0 0,0 1 0 0 0,0 0 0 0 0,0 0 0 0 0,-1 0-1 0 0,1 0 1 0 0,0 0 0 0 0,0 1 0 0 0,0-1 0 0 0,0 1 0 0 0,0-1-1 0 0,0 1 1 0 0,0 0 0 0 0,0 0 0 0 0,0 0 0 0 0,0 0 0 0 0,0 0 0 0 0,1 0-1 0 0,-1 0 1 0 0,0 0 0 0 0,1 1 0 0 0,-1-1 0 0 0,1 1 0 0 0,-1-1-1 0 0,1 1 1 0 0,0 0 0 0 0,0 0 0 0 0,-1-1 0 0 0,1 2 20 0 0,-46 87-387 0 0,37-50 423 0 0,1 0 1 0 0,2 0-1 0 0,2 0 0 0 0,2 1 0 0 0,1 0 0 0 0,2-1 1 0 0,5 34-37 0 0,1-33-11 0 0,2-1 1 0 0,1-1 0 0 0,2 0-1 0 0,2 0 1 0 0,2-1-1 0 0,1 0 1 0 0,2-2 0 0 0,1 0-1 0 0,17 22 11 0 0,32 49-434 0 0,-30-66-2288 0 0,-38-40 1667 0 0,-13-8-8926 0 0,8 6 4165 0 0</inkml:trace>
  <inkml:trace contextRef="#ctx0" brushRef="#br0" timeOffset="1705.953">2984 607 136 0 0,'0'0'1678'0'0,"0"0"-1114"0"0,0 0 65 0 0,0 0 251 0 0,0 0 119 0 0,0 0 127 0 0,0 0 172 0 0,0 0 231 0 0,0 0 148 0 0,35 16-40 0 0,111 52-87 0 0,-44-31 950 0 0,-26-20-1473 0 0,1-3-1 0 0,1-4 0 0 0,-1-3 0 0 0,1-3 0 0 0,3-4-1026 0 0,-63 0 132 0 0,0-1 0 0 0,0-1-1 0 0,0-1 1 0 0,-1 0 0 0 0,1-1 0 0 0,-1-1 0 0 0,0 0-1 0 0,0-2 1 0 0,0 0 0 0 0,-1 0 0 0 0,0-2 0 0 0,-1 0 0 0 0,9-6-132 0 0,-20 11 54 0 0,0 0 0 0 0,1-1 0 0 0,-1 1 0 0 0,-1-1 0 0 0,1 1 1 0 0,-1-1-1 0 0,0 0 0 0 0,0-1 0 0 0,0 1 0 0 0,0 0 0 0 0,-1-1 0 0 0,0 1 1 0 0,-1-1-1 0 0,1 0 0 0 0,-1 0 0 0 0,0 0 0 0 0,0 1 0 0 0,-1-1 1 0 0,0 0-1 0 0,0 0 0 0 0,0 0 0 0 0,-1 0 0 0 0,0-4-54 0 0,-2 5-54 0 0,0 0 1 0 0,0 0-1 0 0,-1 0 0 0 0,0 1 0 0 0,1 0 1 0 0,-2 0-1 0 0,1 0 0 0 0,0 0 0 0 0,-1 0 0 0 0,1 1 1 0 0,-1 0-1 0 0,0 0 0 0 0,0 0 0 0 0,-1 1 1 0 0,1 0-1 0 0,0 0 0 0 0,-1 0 0 0 0,1 0 0 0 0,-1 1 1 0 0,0 0-1 0 0,0 0 0 0 0,1 1 0 0 0,-1-1 1 0 0,0 1-1 0 0,0 1 0 0 0,1-1 0 0 0,-1 1 1 0 0,-3 0 53 0 0,-4 1-86 0 0,1 1 0 0 0,-1 0 0 0 0,1 1 1 0 0,-1 0-1 0 0,1 1 0 0 0,0 1 1 0 0,0-1-1 0 0,1 2 0 0 0,0 0 0 0 0,0 0 1 0 0,1 1-1 0 0,0 0 0 0 0,0 1 1 0 0,1 0-1 0 0,0 0 0 0 0,0 1 1 0 0,1 0-1 0 0,0 1 0 0 0,1 0 0 0 0,0 0 1 0 0,1 1-1 0 0,1-1 0 0 0,-1 1 1 0 0,2 1-1 0 0,0-1 0 0 0,0 1 0 0 0,1-1 1 0 0,1 1-1 0 0,0 0 0 0 0,0 9 86 0 0,2-14-3 0 0,1 1 0 0 0,0-1-1 0 0,1 0 1 0 0,0 0 0 0 0,0 0-1 0 0,1 0 1 0 0,-1 0 0 0 0,2-1-1 0 0,-1 1 1 0 0,1-1 0 0 0,0 0-1 0 0,1 0 1 0 0,0 0 0 0 0,0-1-1 0 0,0 1 1 0 0,1-1-1 0 0,0-1 1 0 0,0 1 0 0 0,0-1-1 0 0,1 0 1 0 0,0 0 0 0 0,0-1-1 0 0,7 4 4 0 0,6 2 25 0 0,0 0 0 0 0,1-2-1 0 0,0 0 1 0 0,0-2-1 0 0,1 0 1 0 0,0-1 0 0 0,0-1-1 0 0,8-1-24 0 0,196 5-569 0 0,-152-12-2477 0 0,-1-6-4174 0 0,-45 6-2281 0 0</inkml:trace>
</inkml:ink>
</file>

<file path=ppt/ink/ink2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57.5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1 4817 0 0,'0'0'1675'0'0,"0"0"-261"0"0,0 0 13 0 0,0 0 93 0 0,0 0 22 0 0,0 0-63 0 0,0 0-191 0 0,0 0-280 0 0,0 0-281 0 0,0 0-216 0 0,0 0-161 0 0,0 0-72 0 0,0 0 35 0 0,0 5 93 0 0,17 291 2386 0 0,3-107-2568 0 0,-9 0-1 0 0,-10 81-223 0 0,-26-196-1411 0 0,-16-44-4401 0 0,11-19-3439 0 0,22-8 3731 0 0</inkml:trace>
  <inkml:trace contextRef="#ctx0" brushRef="#br0" timeOffset="240.32">0 663 5953 0 0,'0'0'1681'0'0,"0"0"-793"0"0,0 0-140 0 0,0 0 132 0 0,0 0 62 0 0,0 0-67 0 0,0 0-109 0 0,0 0-83 0 0,0 0-77 0 0,33-1-108 0 0,105-7-91 0 0,106 8-589 0 0,-129 2-4728 0 0,-82-2 684 0 0,-12 0-1383 0 0</inkml:trace>
  <inkml:trace contextRef="#ctx0" brushRef="#br0" timeOffset="496.974">873 663 10282 0 0,'0'0'1694'0'0,"0"0"-314"0"0,0 0-265 0 0,0 0-123 0 0,0 0-166 0 0,0 0-215 0 0,0 0-131 0 0,-24 35-124 0 0,-75 110-68 0 0,97-144-271 0 0,0 1-1 0 0,0 0 1 0 0,0 0 0 0 0,0 0-1 0 0,0 1 1 0 0,1-1 0 0 0,-1 0-1 0 0,1 1 1 0 0,-1-1 0 0 0,1 1-1 0 0,0-1 1 0 0,0 1 0 0 0,0 0-1 0 0,0-1 1 0 0,0 1 0 0 0,1 0-1 0 0,-1 0 1 0 0,1 0 0 0 0,0 0-1 0 0,0-1 1 0 0,0 1-1 0 0,0 0 1 0 0,0 0 0 0 0,1 0-1 0 0,-1 0 1 0 0,1-1 0 0 0,0 1-17 0 0,2 4 75 0 0,2 0 57 0 0,0 0 0 0 0,1 0 1 0 0,-1-1-1 0 0,1 1 0 0 0,1-1 0 0 0,-1-1 0 0 0,1 1 0 0 0,0-1 0 0 0,0-1 0 0 0,1 1 0 0 0,-1-1 0 0 0,1 0 0 0 0,0-1 0 0 0,0 0 0 0 0,1 0 0 0 0,-1-1 1 0 0,0 0-1 0 0,1 0 0 0 0,-1-1 0 0 0,1 0 0 0 0,0-1 0 0 0,-1 1 0 0 0,1-2 0 0 0,0 1 0 0 0,-1-1 0 0 0,1-1 0 0 0,-1 0 0 0 0,1 0 0 0 0,2-1-132 0 0,6-3 147 0 0,0-1 0 0 0,-1-1-1 0 0,1 0 1 0 0,-2-1 0 0 0,1-1-1 0 0,-1 0 1 0 0,-1-1-1 0 0,0-1 1 0 0,0 0 0 0 0,-1-1-1 0 0,-1-1 1 0 0,0 0 0 0 0,-1 0-1 0 0,0-1 1 0 0,-1 0 0 0 0,-1-1-1 0 0,-1 0 1 0 0,0-1-1 0 0,1-5-146 0 0,-6 15-25 0 0,-1-1 0 0 0,0 1 0 0 0,0-1-1 0 0,-1 0 1 0 0,0 0 0 0 0,0 0-1 0 0,-1 0 1 0 0,0 0 0 0 0,0 0-1 0 0,-1 0 1 0 0,0 1 0 0 0,0-1 0 0 0,-1 0-1 0 0,0 0 1 0 0,-1 1 0 0 0,1-1-1 0 0,-3-2 26 0 0,3 5-179 0 0,-1 1 0 0 0,0-1 0 0 0,0 1 0 0 0,-1 0 0 0 0,1 0 0 0 0,-1 0 0 0 0,0 0 0 0 0,0 1 0 0 0,-1-1 0 0 0,1 1 0 0 0,0 0 0 0 0,-1 1 0 0 0,0-1 0 0 0,0 1-1 0 0,0 0 1 0 0,0 0 0 0 0,0 0 179 0 0,-27-5-2639 0 0,12 6-2362 0 0,2 1-6201 0 0</inkml:trace>
</inkml:ink>
</file>

<file path=ppt/ink/ink2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52:37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550 413 6097 0 0,'0'0'1715'0'0,"0"0"-376"0"0,0 0-206 0 0,0 0 48 0 0,0 0 86 0 0,0 0 32 0 0,0 0-109 0 0,0 0-218 0 0,0 0-237 0 0,0 0-170 0 0,0 0-91 0 0,1 11-32 0 0,3 77-205 0 0,-3 0-1 0 0,-4 0 0 0 0,-4 0 0 0 0,-4-1 0 0 0,-4 0 1 0 0,-3-1-1 0 0,-21 56-236 0 0,21-67-2502 0 0,17-59-2114 0 0,0 0-3912 0 0,1-15 4111 0 0</inkml:trace>
  <inkml:trace contextRef="#ctx0" brushRef="#br0" timeOffset="467.307">832 472 4265 0 0,'0'0'2291'0'0,"0"0"-1720"0"0,0 0-516 0 0,0 0 201 0 0,0 0 321 0 0,0 0 217 0 0,0 0 50 0 0,37-15-64 0 0,117-45-100 0 0,-2 21 776 0 0,-111 32-1121 0 0,-12 0-139 0 0,0 2 0 0 0,1 1 0 0 0,-1 1 0 0 0,1 2 0 0 0,0 1 0 0 0,6 2-196 0 0,-35-2 46 0 0,1 0-1 0 0,-1 0 1 0 0,0 1-1 0 0,0-1 1 0 0,1 1-1 0 0,-1-1 1 0 0,0 1-1 0 0,1-1 1 0 0,-1 1-1 0 0,0 0 1 0 0,0-1-1 0 0,0 1 1 0 0,0 0-1 0 0,0 0 1 0 0,0 0-1 0 0,0 0 1 0 0,0 0-1 0 0,0 0 1 0 0,0 0-1 0 0,-1 0 1 0 0,1 0-1 0 0,0 0 0 0 0,-1 0 1 0 0,1 1-1 0 0,0-1 1 0 0,-1 0-1 0 0,0 1 1 0 0,1-1-1 0 0,-1 0 1 0 0,0 1-1 0 0,0-1 1 0 0,0 0-1 0 0,1 1 1 0 0,-1-1-1 0 0,-1 0 1 0 0,1 1-1 0 0,0-1 1 0 0,0 0-1 0 0,0 1 1 0 0,-1-1-1 0 0,1 0 1 0 0,-1 1-46 0 0,-22 54 1986 0 0,-16 15-1497 0 0,4 2-1 0 0,3 0 0 0 0,3 3 1 0 0,-12 53-489 0 0,-3 48 143 0 0,37-112 593 0 0,7-37-5003 0 0,0-13-1883 0 0,-1-20 1123 0 0,1 3 3802 0 0,0 1-2916 0 0</inkml:trace>
  <inkml:trace contextRef="#ctx0" brushRef="#br0" timeOffset="722.069">887 767 3705 0 0,'0'0'3307'0'0,"0"0"-2249"0"0,0 0-578 0 0,0 0 285 0 0,0 0 354 0 0,0 0 179 0 0,0 0-43 0 0,0 0-103 0 0,37-2-136 0 0,115-6-144 0 0,7-9 791 0 0,18-8-756 0 0,-88 12-3183 0 0,-1 1-7356 0 0,-76 11 2943 0 0</inkml:trace>
  <inkml:trace contextRef="#ctx0" brushRef="#br0" timeOffset="968.07">1690 958 6617 0 0,'0'0'6498'0'0,"0"0"-5786"0"0,0 0 16 0 0,0 0 144 0 0,0 0 137 0 0,0 0-97 0 0,0 0-232 0 0,0 0-208 0 0,0 0-248 0 0,0 0-192 0 0,0 0-160 0 0,0 0-208 0 0,0 0-280 0 0,-17 136-392 0 0,21-132-705 0 0,1 0-975 0 0,1-4-1641 0 0,-3 0-3609 0 0</inkml:trace>
  <inkml:trace contextRef="#ctx0" brushRef="#br0" timeOffset="1317.219">2069 340 11771 0 0,'0'0'829'0'0,"0"0"-214"0"0,0 0-66 0 0,0 0 165 0 0,0 0 214 0 0,0 0 72 0 0,0 0-80 0 0,0 0-202 0 0,0 0-229 0 0,0 0-179 0 0,0 0-110 0 0,0 0-58 0 0,0 0-15 0 0,-4 7 16 0 0,-42 59 338 0 0,40-60-486 0 0,0 0-1 0 0,1 0 0 0 0,-1 1 1 0 0,1 0-1 0 0,0 0 0 0 0,1 0 1 0 0,0 0-1 0 0,0 1 0 0 0,0 0 1 0 0,1-1-1 0 0,0 1 0 0 0,1 0 1 0 0,0 1-1 0 0,0-1 0 0 0,0 0 1 0 0,1 8 5 0 0,3-11-24 0 0,1 0 0 0 0,0 0 0 0 0,0-1 0 0 0,0 1 0 0 0,0-1 0 0 0,1 0-1 0 0,0 1 1 0 0,0-2 0 0 0,0 1 0 0 0,0 0 0 0 0,1-1 0 0 0,-1 0 0 0 0,1 0 0 0 0,0 0 0 0 0,0-1 0 0 0,0 1 0 0 0,0-1 0 0 0,1 0 0 0 0,-1-1 0 0 0,0 1 0 0 0,4-1 24 0 0,-7 0 0 0 0,151 68 2 0 0,-148-65 39 0 0,0-1 1 0 0,0 1-1 0 0,0 0 0 0 0,-1 0 1 0 0,1 1-1 0 0,-1-1 0 0 0,0 1 1 0 0,-1 0-1 0 0,1 0 1 0 0,-1 0-1 0 0,0 1 0 0 0,0-1 1 0 0,-1 1-1 0 0,1-1 0 0 0,-1 1 1 0 0,0 0-1 0 0,-1 0 1 0 0,0 0-1 0 0,0 0 0 0 0,0 0 1 0 0,0 0-1 0 0,-1 0 0 0 0,0 1 1 0 0,-1-1-1 0 0,1 0 1 0 0,-1 0-1 0 0,0 0 0 0 0,0 0 1 0 0,-1 0-1 0 0,0 0 1 0 0,0 0-1 0 0,-1-1 0 0 0,1 1 1 0 0,-1-1-1 0 0,0 1 0 0 0,-1-1 1 0 0,-1 2-42 0 0,-1 2-144 0 0,0 0 1 0 0,-1 0-1 0 0,0 0 1 0 0,0-1-1 0 0,-1 0 1 0 0,0-1-1 0 0,-1 0 1 0 0,1 0 0 0 0,-1 0-1 0 0,-1-1 1 0 0,1-1-1 0 0,-6 3 144 0 0,-15 4-2704 0 0,10-3-4625 0 0,12-8-1790 0 0</inkml:trace>
  <inkml:trace contextRef="#ctx0" brushRef="#br0" timeOffset="1554.25">1958 391 10882 0 0,'0'0'703'0'0,"0"0"-235"0"0,0 0-48 0 0,0 0 144 0 0,0 0 146 0 0,0 0 51 0 0,0 0-30 0 0,0 0-73 0 0,0 0-111 0 0,33-5-133 0 0,101-18-111 0 0,38 1 321 0 0,-49 6-5206 0 0,-90 6-3108 0 0,-25 9 2177 0 0</inkml:trace>
  <inkml:trace contextRef="#ctx0" brushRef="#br0" timeOffset="1836.547">2601 251 9482 0 0,'0'0'875'0'0,"0"0"-275"0"0,0 0-19 0 0,0 0 190 0 0,0 0 140 0 0,0 0-23 0 0,0 0-134 0 0,0 0-207 0 0,0 0-199 0 0,0 0-139 0 0,0 0-84 0 0,-5 32-49 0 0,-13 100-26 0 0,13-13-10 0 0,6-115-55 0 0,-1-1 1 0 0,1 1-1 0 0,-1-1 0 0 0,1 1 1 0 0,0-1-1 0 0,0 1 0 0 0,1-1 1 0 0,-1 0-1 0 0,1 1 1 0 0,0-1-1 0 0,0 0 0 0 0,0 0 1 0 0,0 0-1 0 0,0-1 0 0 0,0 1 1 0 0,1 0-1 0 0,0-1 0 0 0,-1 0 1 0 0,1 1-1 0 0,0-1 1 0 0,0 0-1 0 0,0 0 0 0 0,0-1 1 0 0,1 1-1 0 0,-1-1 0 0 0,0 0 1 0 0,1 1-1 0 0,-1-1 1 0 0,1-1-1 0 0,-1 1 0 0 0,1 0 1 0 0,-1-1-1 0 0,1 0 0 0 0,2 0 15 0 0,4 0-280 0 0,0 0 0 0 0,0-1 0 0 0,0 0 0 0 0,0-1 0 0 0,0 0 0 0 0,-1-1 0 0 0,1 0 0 0 0,0 0 0 0 0,-1-1 0 0 0,0 0 0 0 0,0-1 0 0 0,0 0 0 0 0,-1 0 0 0 0,1-1-1 0 0,1-1 281 0 0,42-44-9638 0 0,-45 43 7718 0 0</inkml:trace>
  <inkml:trace contextRef="#ctx0" brushRef="#br0" timeOffset="2069.392">2932 214 3945 0 0,'0'0'3031'0'0,"0"0"-1056"0"0,0 0-389 0 0,0 0-152 0 0,0 0-157 0 0,0 0-206 0 0,0 0-243 0 0,0 0-196 0 0,0 0-132 0 0,0 0-34 0 0,0 0 13 0 0,0 0-14 0 0,-11 27-21 0 0,-34 84-32 0 0,16 23 663 0 0,26-96-855 0 0,-14 366-434 0 0,13-371-621 0 0,-6 52-2057 0 0,-7-34-7850 0 0,13-46 5585 0 0</inkml:trace>
  <inkml:trace contextRef="#ctx0" brushRef="#br0" timeOffset="3642.811">3260 1 7546 0 0,'0'0'773'0'0,"0"0"-130"0"0,0 0 33 0 0,0 0 172 0 0,0 0 116 0 0,0 0 3 0 0,0 0-89 0 0,0 0-111 0 0,0 0-77 0 0,0 0-31 0 0,0 0-45 0 0,0 0-59 0 0,0 0-53 0 0,6 34-47 0 0,22 107-25 0 0,57 163 1187 0 0,-61-199-1452 0 0,-5 1 0 0 0,-5 0-1 0 0,-4 1 1 0 0,-5 6-165 0 0,-4-90-40 0 0,0-18 74 0 0,0 0-1 0 0,0 0 1 0 0,0 1 0 0 0,0-1-1 0 0,-1 0 1 0 0,0 0 0 0 0,0 1 0 0 0,0-1-1 0 0,-1 0 1 0 0,1 0 0 0 0,-1 0-1 0 0,-1 0 1 0 0,1 0 0 0 0,-1 0-1 0 0,0 0 1 0 0,0 0 0 0 0,0 0-1 0 0,-1 0 1 0 0,1-1 0 0 0,-1 0 0 0 0,0 1-1 0 0,-1-1 1 0 0,1 0 0 0 0,-1 0-1 0 0,1-1 1 0 0,-1 1 0 0 0,0-1-1 0 0,-1 0 1 0 0,1 0 0 0 0,0 0-1 0 0,-1-1 1 0 0,0 1 0 0 0,0-1 0 0 0,-4 1-34 0 0,-40 8-12 0 0,0-3 0 0 0,0-1 1 0 0,0-3-1 0 0,-18-2 12 0 0,-112 7-1319 0 0,1 8 1 0 0,-169 39 1318 0 0,237-37-256 0 0,-547 101-593 0 0,-344 32 1280 0 0,853-130-289 0 0,33-3 728 0 0,-1-6-1 0 0,-66-2-869 0 0,124-7 938 0 0,58-4-866 0 0,0 0-15 0 0,0 0-10 0 0,0 0-15 0 0,0 0-15 0 0,0 0-10 0 0,0 0-9 0 0,0 0 16 0 0,0 0 15 0 0,0 0 29 0 0,0 0 4 0 0,0 0-2 0 0,0 0 11 0 0,0 0 10 0 0,0 0 14 0 0,0 0 9 0 0,0 0 7 0 0,0 0 2 0 0,0 0 7 0 0,0 0 1 0 0,0 0-14 0 0,0 0 14 0 0,0 0-2 0 0,0 0-7 0 0,0 0 19 0 0,0 0 8 0 0,0 0 13 0 0,0 0 13 0 0,11-159 755 0 0,-28-337-617 0 0,5 292-695 0 0,12-132 392 0 0,-1 325-17 0 0,1-1 1 0 0,0 1-1 0 0,1 0 1 0 0,0-1-1 0 0,1 1 1 0 0,1 0-1 0 0,-1-1 0 0 0,2 1 1 0 0,-1 1-1 0 0,2-1 1 0 0,-1 1-1 0 0,1-1 1 0 0,1 1-1 0 0,0 0 1 0 0,2-1 16 0 0,-3 7-76 0 0,0-1 1 0 0,0 1 0 0 0,1 0-1 0 0,0 0 1 0 0,0 0 0 0 0,0 1-1 0 0,0 0 1 0 0,1 0 0 0 0,-1 0-1 0 0,1 1 1 0 0,-1 0 0 0 0,6-1 75 0 0,179-6-347 0 0,-123 11 311 0 0,107-10 19 0 0,-1-8-1 0 0,112-27 18 0 0,-102 14-3 0 0,108-3-39 0 0,2 12-1 0 0,101 13 43 0 0,207 14-83 0 0,-222-7-45 0 0,-130-26 150 0 0,-214 11-410 0 0,-32 9-4133 0 0,-3-1-4573 0 0,-1 6 988 0 0</inkml:trace>
</inkml:ink>
</file>

<file path=ppt/ink/ink2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52:57.0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4382 0 0 0,'0'0'440'0'0,"35"-4"483"0"0,113-11 121 0 0,-22 8 1947 0 0,93-4 1364 0 0,933-41 1193 0 0,180 11-2840 0 0,-377 23-1221 0 0,-563 26-1171 0 0,-306-13-46 0 0,-1-4-1 0 0,0-3 0 0 0,66-20-269 0 0,1 1 98 0 0,248-42-312 0 0,-316 66-2021 0 0,-72 16-1286 0 0,-7 3-4702 0 0,-5-8 1698 0 0</inkml:trace>
  <inkml:trace contextRef="#ctx0" brushRef="#br0" timeOffset="509.892">680 4389 10866 0 0,'0'0'587'0'0,"0"0"-93"0"0,0 0-22 0 0,0 0 161 0 0,0 0 201 0 0,0 0 50 0 0,0 0-33 0 0,0 0-165 0 0,-32 11-220 0 0,-102 36-189 0 0,43 2-99 0 0,46-18-560 0 0,1 2 1 0 0,2 1-1 0 0,-30 33 382 0 0,67-62-409 0 0,0 1 0 0 0,0-1 0 0 0,0 1 0 0 0,1 0-1 0 0,0 0 1 0 0,0 0 0 0 0,1 0 0 0 0,0 1 0 0 0,0-1-1 0 0,0 1 1 0 0,1 0 0 0 0,-2 4 409 0 0,5-10-196 0 0,-1 0 0 0 0,0 0-1 0 0,1 0 1 0 0,-1 0 0 0 0,0 0 0 0 0,1 0 0 0 0,-1 0-1 0 0,1 0 1 0 0,-1-1 0 0 0,1 1 0 0 0,0 0 0 0 0,-1 0-1 0 0,1-1 1 0 0,0 1 0 0 0,-1 0 0 0 0,1-1 0 0 0,0 1-1 0 0,0 0 1 0 0,0-1 0 0 0,0 0 0 0 0,0 1 0 0 0,-1-1 0 0 0,1 1-1 0 0,0-1 1 0 0,0 0 0 0 0,0 0 0 0 0,0 1 0 0 0,0-1-1 0 0,0 0 1 0 0,0 0 0 0 0,0 0 0 0 0,0 0 0 0 0,0 0-1 0 0,0 0 1 0 0,0-1 0 0 0,1 1 196 0 0,5 1-1624 0 0,1-1-862 0 0</inkml:trace>
  <inkml:trace contextRef="#ctx0" brushRef="#br0" timeOffset="765.218">1987 4315 6193 0 0,'0'0'720'0'0,"0"0"-126"0"0,0 0 305 0 0,0 0 484 0 0,0 0 293 0 0,0 0-10 0 0,0 0-310 0 0,0 0-437 0 0,0 0-294 0 0,-36 24-178 0 0,-119 74-123 0 0,-33 5 234 0 0,-85 51-817 0 0,238-121-886 0 0,33-4-2730 0 0,31-21-3598 0 0,-21-8 2865 0 0</inkml:trace>
  <inkml:trace contextRef="#ctx0" brushRef="#br0" timeOffset="1005.576">2821 4334 8210 0 0,'0'0'1357'0'0,"0"0"-456"0"0,0 0-229 0 0,0 0-15 0 0,0 0 61 0 0,0 0 63 0 0,0 0-35 0 0,0 0-73 0 0,-36 21-138 0 0,-118 69-178 0 0,-68 41 105 0 0,185-110-524 0 0,3-3-411 0 0,1 1-1 0 0,1 1 0 0 0,1 2 0 0 0,-19 18 474 0 0,50-40-45 0 0,-20 23-2411 0 0,14-6-5087 0 0,6-16 3475 0 0</inkml:trace>
  <inkml:trace contextRef="#ctx0" brushRef="#br0" timeOffset="1209.756">3778 4275 12451 0 0,'0'0'249'0'0,"0"0"-104"0"0,0 0 73 0 0,0 0 153 0 0,0 0 118 0 0,0 0 18 0 0,-37 28-44 0 0,-120 90-121 0 0,-63 47-138 0 0,187-142-412 0 0,-16 11-518 0 0,22-8-2535 0 0,23-19 266 0 0,3 0-3824 0 0,1-7 5389 0 0</inkml:trace>
  <inkml:trace contextRef="#ctx0" brushRef="#br0" timeOffset="1441.474">4673 4186 6649 0 0,'0'0'1186'0'0,"0"0"-315"0"0,0 0-47 0 0,0 0 172 0 0,0 0 218 0 0,0 0 67 0 0,0 0-79 0 0,0 0-199 0 0,0 0-239 0 0,-36 26-217 0 0,-114 78-164 0 0,0-8 129 0 0,-21 13-1015 0 0,172-109 416 0 0,-1 0 0 0 0,1 0 0 0 0,0 0 0 0 0,0 0 0 0 0,-1 0 0 0 0,1 0 0 0 0,0 0 0 0 0,-1 0 0 0 0,1 0 0 0 0,0 0 0 0 0,-1 1 0 0 0,1-1 0 0 0,0 0 0 0 0,-1 0 0 0 0,1 1 0 0 0,0-1 0 0 0,-1 0 0 0 0,1 1 0 0 0,-1-1 0 0 0,1 0 0 0 0,-1 1 0 0 0,1-1 0 0 0,0 1 0 0 0,-1-1 0 0 0,0 1 0 0 0,1 0 1 0 0,-1-1-1 0 0,1 1 0 0 0,-1-1 0 0 0,0 1 0 0 0,1 0 0 0 0,-1-1 0 0 0,0 1 0 0 0,0-1 0 0 0,1 1 0 0 0,-1 0 0 0 0,0 0 0 0 0,0-1 0 0 0,0 1 0 0 0,0 0 0 0 0,0-1 0 0 0,0 1 0 0 0,0 0 0 0 0,0-1 0 0 0,0 1 0 0 0,0 0 0 0 0,-1-1 0 0 0,1 1 0 0 0,0 0 0 0 0,0-1 0 0 0,-1 1 0 0 0,1 0 0 0 0,0-1 0 0 0,-1 1 0 0 0,1-1 0 0 0,-1 1 0 0 0,1 0 0 0 0,0-1 0 0 0,-1 1 0 0 0,1-1 0 0 0,-1 0 0 0 0,0 1 0 0 0,1-1 0 0 0,-1 1 87 0 0,56-8-6124 0 0,-37 3 886 0 0</inkml:trace>
  <inkml:trace contextRef="#ctx0" brushRef="#br0" timeOffset="1692.81">5428 4087 8354 0 0,'0'0'1448'0'0,"0"0"-384"0"0,0 0-215 0 0,0 0-5 0 0,0 0 144 0 0,0 0 145 0 0,-33 24-34 0 0,-105 78-142 0 0,-148 124 862 0 0,223-176-1916 0 0,-26 21-299 0 0,39-19-4671 0 0,42-39-4527 0 0</inkml:trace>
  <inkml:trace contextRef="#ctx0" brushRef="#br0" timeOffset="-2457.001">2755 1852 0 0 0,'0'0'676'0'0,"0"0"98"0"0,0 0 104 0 0,0 0 99 0 0,0 0 88 0 0,-2-1 13787 0 0,0 2-16109 0 0,-31 43 1608 0 0,33-43-333 0 0,0-1 1 0 0,1 1-1 0 0,-1-1 1 0 0,0 0-1 0 0,0 1 1 0 0,0-1-1 0 0,0 0 1 0 0,1 1-1 0 0,-1-1 1 0 0,0 1-1 0 0,0-1 0 0 0,1 0 1 0 0,-1 1-1 0 0,0-1 1 0 0,1 0-1 0 0,-1 0 1 0 0,0 1-1 0 0,1-1 1 0 0,-1 0-1 0 0,0 0 1 0 0,1 0-1 0 0,-1 1 1 0 0,0-1-1 0 0,1 0 0 0 0,-1 0 1 0 0,1 0-1 0 0,-1 0 1 0 0,1 0-1 0 0,-1 0 1 0 0,0 0-1 0 0,1 0 1 0 0,-1 0-1 0 0,1 0 1 0 0,-1 0-1 0 0,0 0 1 0 0,1 0-1 0 0,-1 0 0 0 0,1 0 1 0 0,-1 0-1 0 0,1 0 1 0 0,-1 0-1 0 0,0-1 1 0 0,1 1-1 0 0,-1 0 1 0 0,0 0-1 0 0,1-1 1 0 0,-1 1-1 0 0,0 0 1 0 0,1 0-1 0 0,-1-1 0 0 0,0 1 1 0 0,1 0-1 0 0,-1-1 1 0 0,0 1-1 0 0,0 0 1 0 0,0-1-1 0 0,1 1 1 0 0,-1-1-1 0 0,0 1 1 0 0,0 0-1 0 0,0-1 1 0 0,0 1-1 0 0,0-1 1 0 0,1 1-20 0 0,9-18 911 0 0,-9 4 488 0 0,-1 13-1186 0 0,-16 1 5 0 0,14 3-877 0 0,2-2-2715 0 0,0-1-3471 0 0,0 0 6466 0 0,0 0-10593 0 0</inkml:trace>
  <inkml:trace contextRef="#ctx0" brushRef="#br0" timeOffset="-1592.369">2099 1499 4465 0 0,'0'0'1207'0'0,"0"0"-15"0"0,0 0 110 0 0,0 0 145 0 0,0 0 45 0 0,0 0-132 0 0,0 0-222 0 0,0 0-201 0 0,0 0-174 0 0,0 0-131 0 0,0 0-115 0 0,0 0-99 0 0,0 0-72 0 0,-20 6-24 0 0,-67 20 25 0 0,80-24-264 0 0,1 0 0 0 0,-1 0 0 0 0,1 1 0 0 0,0 0-1 0 0,0 0 1 0 0,0 0 0 0 0,1 1 0 0 0,-1 0 0 0 0,1 0 0 0 0,0 0-1 0 0,0 1 1 0 0,0 0 0 0 0,-1 2-83 0 0,-10 9 191 0 0,-2 3-138 0 0,0 0 0 0 0,0 1-1 0 0,2 1 1 0 0,1 1-1 0 0,0 0 1 0 0,2 1-1 0 0,1 0 1 0 0,0 1 0 0 0,2 0-1 0 0,1 1 1 0 0,1 0-1 0 0,0 3-52 0 0,5-17 10 0 0,1 0-1 0 0,0 1 1 0 0,1-1 0 0 0,0 0-1 0 0,1 1 1 0 0,0-1 0 0 0,1 0-1 0 0,0 1 1 0 0,0-1-1 0 0,2 0 1 0 0,-1 0 0 0 0,1 0-1 0 0,1 0 1 0 0,0 0-1 0 0,1-1 1 0 0,0 0 0 0 0,0 0-1 0 0,1 0 1 0 0,5 6-10 0 0,-3-6 33 0 0,1-1 0 0 0,0 0 0 0 0,0-1 0 0 0,1 1 0 0 0,0-2 1 0 0,0 0-1 0 0,1 0 0 0 0,-1-1 0 0 0,2 0 0 0 0,-1 0 0 0 0,1-2 0 0 0,0 1 0 0 0,0-2 0 0 0,0 1 1 0 0,0-2-1 0 0,1 0 0 0 0,9 1-33 0 0,-14-1 84 0 0,1 0-1 0 0,-1-1 1 0 0,0 0 0 0 0,1 0 0 0 0,-1-1 0 0 0,1 0 0 0 0,-1 0-1 0 0,0-1 1 0 0,1 0 0 0 0,-1-1 0 0 0,0 0 0 0 0,0 0 0 0 0,0-1-1 0 0,0 0 1 0 0,0 0 0 0 0,-1-1 0 0 0,1 1 0 0 0,-1-2 0 0 0,0 1-1 0 0,0-1 1 0 0,0 0 0 0 0,1-3-84 0 0,-5 1 36 0 0,-1 1 1 0 0,0-1-1 0 0,0 0 0 0 0,-1 0 0 0 0,0 0 0 0 0,0 0 1 0 0,0 0-1 0 0,-1 0 0 0 0,0 0 0 0 0,-1 0 0 0 0,1 0 1 0 0,-1 0-1 0 0,-2-6-36 0 0,0 6-232 0 0,0 1 0 0 0,0-1 0 0 0,0 0 0 0 0,-1 1 0 0 0,0 0 0 0 0,-1 0 0 0 0,1 0 0 0 0,-1 0 0 0 0,0 1 0 0 0,0 0 0 0 0,-1 0 0 0 0,0 0 0 0 0,0 1 0 0 0,0 0 0 0 0,0 0 0 0 0,0 0 0 0 0,-2 0 232 0 0,-1-2-562 0 0,-2-1 136 0 0,12 7 396 0 0,0 0 1 0 0,0 0 0 0 0,0-1 0 0 0,-1 1-1 0 0,1 0 1 0 0,0-1 0 0 0,0 1 0 0 0,0-1-1 0 0,-1 1 1 0 0,1-1 0 0 0,0 1-1 0 0,-1-1 1 0 0,1 0 0 0 0,0 1 0 0 0,-1-1-1 0 0,1 0 1 0 0,-1 1 0 0 0,1-1-1 0 0,-1 0 1 0 0,1 0 0 0 0,-1 0 0 0 0,0 1-1 0 0,1-1 1 0 0,-1 0 0 0 0,0 0 0 0 0,0 0-1 0 0,1 0 1 0 0,-1 0 0 0 0,0 0-1 0 0,0 1 1 0 0,0-1 0 0 0,0 0 0 0 0,0 0-1 0 0,0 0 1 0 0,-1 0 0 0 0,1 0 0 0 0,0 0-1 0 0,0 0 1 0 0,-1 1 0 0 0,1-1-1 0 0,0 0 1 0 0,-1 0 0 0 0,1 0 0 0 0,-1 1-1 0 0,1-1 1 0 0,-1 0 0 0 0,1 0 0 0 0,-1 1-1 0 0,0-1 1 0 0,1 0 0 0 0,-1 1-1 0 0,0-1 1 0 0,1 1 0 0 0,-1-1 0 0 0,0 1-1 0 0,0-1 1 0 0,0 1 0 0 0,1 0 0 0 0,-1-1-1 0 0,0 1 1 0 0,0 0 0 0 0,0 0-1 0 0,0 0 1 0 0,0-1 0 0 0,0 1 0 0 0,0 0-1 0 0,1 0 1 0 0,-2 0 29 0 0,180-54 2352 0 0,-54 41-3808 0 0,-101 17-6636 0 0,-15-4-634 0 0</inkml:trace>
  <inkml:trace contextRef="#ctx0" brushRef="#br0" timeOffset="3313.172">2712 1852 0 0 0,'0'0'524'0'0,"0"0"260"0"0,0 0 23 0 0,0 0-1 0 0,0 0 11 0 0,3 0 54 0 0,7-3 84 0 0,-8 2 58 0 0,-2 1-2 0 0,0 0-75 0 0,0 0-129 0 0,0 0-161 0 0,-8 16 2549 0 0,-2 27-726 0 0,10-43-2305 0 0,24 4 2886 0 0,-22-4-2942 0 0,-1 0 0 0 0,1 1 0 0 0,-1-1 0 0 0,1 0 0 0 0,-1 0 0 0 0,1-1 1 0 0,0 1-1 0 0,-1 0 0 0 0,1 0 0 0 0,-1-1 0 0 0,1 1 0 0 0,-1-1 0 0 0,1 0 0 0 0,-1 1 1 0 0,1-1-1 0 0,-1 0 0 0 0,0 0 0 0 0,1 0 0 0 0,-1 0 0 0 0,0 0 0 0 0,0 0 0 0 0,0 0 1 0 0,0 0-1 0 0,0 0 0 0 0,0 0 0 0 0,0-1 0 0 0,0 1 0 0 0,0 0 0 0 0,0-1 0 0 0,-1 1 1 0 0,1-1-1 0 0,-1 1 0 0 0,1-1 0 0 0,-1 1 0 0 0,1-1 0 0 0,-1 1 0 0 0,0-1 0 0 0,0 0 1 0 0,0-1-109 0 0,-2 2-42 0 0,0 1 0 0 0,-1-1 0 0 0,1 0 0 0 0,-1 1 0 0 0,1 0 1 0 0,0-1-1 0 0,-1 1 0 0 0,1 0 0 0 0,-1 0 0 0 0,1 1 1 0 0,0-1-1 0 0,-1 0 0 0 0,1 1 0 0 0,-1-1 0 0 0,1 1 0 0 0,0 0 1 0 0,-1 0-1 0 0,1 0 0 0 0,0 0 0 0 0,0 0 0 0 0,0 1 0 0 0,-2 0 42 0 0,0 1-965 0 0,-14 9 1586 0 0,13-8-4231 0 0,3-1-4238 0 0,2-3-2501 0 0</inkml:trace>
  <inkml:trace contextRef="#ctx0" brushRef="#br0" timeOffset="181126.539">2974 107 0 0 0,'-16'-18'5844'0'0,"-6"10"-1937"0"0,-95 1 1249 0 0,53 0-3729 0 0,-128-16 1782 0 0,146 15-2725 0 0,-1 2 0 0 0,-1 2-1 0 0,1 1 1 0 0,0 3 0 0 0,-17 4-484 0 0,-160 47 924 0 0,-62 107 43 0 0,106-55-264 0 0,152-86-633 0 0,0 1 0 0 0,2 1 1 0 0,0 1-1 0 0,1 1 0 0 0,-16 19-70 0 0,-25 20 98 0 0,-2 3-48 0 0,22-22 31 0 0,3 2 0 0 0,1 2 0 0 0,3 2 0 0 0,-20 32-81 0 0,-20 22 145 0 0,51-67-96 0 0,2 2 1 0 0,1 0-1 0 0,2 2 0 0 0,1 0 1 0 0,-1 8-50 0 0,-61 191 135 0 0,65-140 1 0 0,3 0 1 0 0,-2 95-137 0 0,11-70 114 0 0,0-30 91 0 0,5 0 0 0 0,7 74-205 0 0,-1-129-8 0 0,-2-8 43 0 0,1-1 0 0 0,1 1 0 0 0,1-1 0 0 0,2 1 1 0 0,1-2-1 0 0,3 9-35 0 0,45 103 102 0 0,-15-57 45 0 0,3-1 0 0 0,37 48-147 0 0,56 54 191 0 0,-14-43 5 0 0,-21-55-47 0 0,53 22 130 0 0,71 11 70 0 0,-193-104-304 0 0,277 115 214 0 0,-127-63-119 0 0,-33-40-8 0 0,52-3 36 0 0,-147-16-108 0 0,0-3 1 0 0,0-2-1 0 0,1-3 0 0 0,-1-2 0 0 0,0-2 1 0 0,3-3-61 0 0,74-11 42 0 0,-53 7 58 0 0,54-16-52 0 0,-36-5 4 0 0,72-51 194 0 0,-27 3-81 0 0,17-38-1 0 0,-34 27-60 0 0,15-22-77 0 0,-16-38 124 0 0,-75 76-66 0 0,38-56-36 0 0,-77 116-12 0 0,-1 0-1 0 0,-1-1 0 0 0,0-1 1 0 0,-1 1-1 0 0,-1-1 0 0 0,-1 0 1 0 0,0-1-1 0 0,0-5-36 0 0,9-24 68 0 0,36-88 0 0 0,-37 63 0 0 0,7-296 99 0 0,-35 200-97 0 0,1 77-40 0 0,-1-19-65 0 0,-1 8 55 0 0,-3 11 43 0 0,-12-15-47 0 0,-17-26-3 0 0,-33-61 44 0 0,52 124-73 0 0,18 39 9 0 0,-2-1-1 0 0,-2 2 1 0 0,0-1 0 0 0,-2 2-1 0 0,-14-16 8 0 0,-62-67 39 0 0,-14 9 3 0 0,42 51-24 0 0,21 16-5 0 0,-43-35-20 0 0,1 2 27 0 0,-14 16-14 0 0,15 13 26 0 0,20 4-18 0 0,-118-15-100 0 0,50 10 91 0 0,47 12 15 0 0,-54 0-32 0 0,35-4-31 0 0,-106 28-1346 0 0,210 5-592 0 0,1-1 4807 0 0,0 0-4301 0 0,0 0-4529 0 0,0 1-6488 0 0,0 3 1298 0 0</inkml:trace>
</inkml:ink>
</file>

<file path=ppt/ink/ink2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0:49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177 376 3041 0 0,'0'0'2587'0'0,"0"0"-1037"0"0,0 0-346 0 0,0 0 16 0 0,0 0 98 0 0,0 0-18 0 0,0 0-172 0 0,0 0-270 0 0,0 0-313 0 0,0 0-297 0 0,0 0-218 0 0,0 0-137 0 0,0 0-61 0 0,-15 9-15 0 0,-45 31 3 0 0,58-39 167 0 0,1-1 1 0 0,-1 1-1 0 0,1 0 1 0 0,0 1-1 0 0,0-1 1 0 0,-1 0-1 0 0,1 0 0 0 0,0 0 1 0 0,0 1-1 0 0,0-1 1 0 0,0 1-1 0 0,1-1 0 0 0,-1 1 1 0 0,0-1-1 0 0,0 1 1 0 0,1-1-1 0 0,-1 1 0 0 0,1-1 1 0 0,0 1-1 0 0,-1 0 1 0 0,1-1-1 0 0,0 1 0 0 0,0 0 1 0 0,0-1-1 0 0,0 1 1 0 0,0 0-1 0 0,0-1 0 0 0,1 1 1 0 0,-1 0-1 0 0,1-1 13 0 0,0 11-133 0 0,-2-5 50 0 0,1 0 1 0 0,0 1-1 0 0,1-1 0 0 0,0 0 0 0 0,0 0 0 0 0,0 1 1 0 0,1-1-1 0 0,0 0 0 0 0,0 0 0 0 0,1 0 0 0 0,0-1 1 0 0,0 1-1 0 0,0-1 0 0 0,1 1 0 0 0,0-1 0 0 0,0 0 1 0 0,1 0-1 0 0,0-1 0 0 0,0 0 0 0 0,0 0 0 0 0,3 3 83 0 0,-5-7 49 0 0,-1 0-1 0 0,1 0 1 0 0,-1 0 0 0 0,1 0-1 0 0,0 0 1 0 0,-1 0-1 0 0,1-1 1 0 0,0 1-1 0 0,0-1 1 0 0,-1 0 0 0 0,1 0-1 0 0,0 0 1 0 0,0 0-1 0 0,-1 0 1 0 0,1 0 0 0 0,0-1-1 0 0,0 1 1 0 0,-1-1-1 0 0,1 0 1 0 0,0 0-1 0 0,-1 0 1 0 0,1 0 0 0 0,-1-1-1 0 0,0 1 1 0 0,1-1-1 0 0,-1 1 1 0 0,0-1 0 0 0,2-1-49 0 0,4-10 452 0 0,-1 0 1 0 0,0 0-1 0 0,-1-1 1 0 0,0 1 0 0 0,-1-2-1 0 0,-1 1 1 0 0,0 0 0 0 0,-1-1-1 0 0,-1 0 1 0 0,0 1-1 0 0,-1-1 1 0 0,0 0 0 0 0,-1 0-1 0 0,-1 0 1 0 0,-2-10-453 0 0,2 19-50 0 0,-1 0 0 0 0,0-1 0 0 0,0 1 0 0 0,-1 0 0 0 0,0 0 0 0 0,0 0 0 0 0,0 0 1 0 0,-1 1-1 0 0,0 0 0 0 0,0-1 0 0 0,0 1 0 0 0,-1 0 0 0 0,0 0 50 0 0,-26-14-9569 0 0,27 18-504 0 0</inkml:trace>
  <inkml:trace contextRef="#ctx0" brushRef="#br0" timeOffset="402.985">501 505 6633 0 0,'0'0'1518'0'0,"0"0"-286"0"0,0 0 3 0 0,0 0 98 0 0,0 0-64 0 0,0 0-201 0 0,0 0-203 0 0,0 0-164 0 0,0 0-122 0 0,9-32-84 0 0,28-102-106 0 0,2 25 365 0 0,-39 108-770 0 0,-1 1 0 0 0,1-1 0 0 0,0 1 1 0 0,0-1-1 0 0,0 1 0 0 0,0-1 1 0 0,0 1-1 0 0,0-1 0 0 0,0 1 1 0 0,0 0-1 0 0,0-1 0 0 0,0 1 1 0 0,0-1-1 0 0,1 1 0 0 0,-1-1 1 0 0,0 1-1 0 0,0-1 0 0 0,0 1 1 0 0,0 0-1 0 0,1-1 0 0 0,-1 1 0 0 0,0-1 1 0 0,1 1-1 0 0,-1 0 0 0 0,0-1 1 0 0,1 1-1 0 0,-1 0 0 0 0,0-1 1 0 0,1 1-1 0 0,-1 0 0 0 0,0 0 1 0 0,1-1-1 0 0,-1 1 0 0 0,1 0 1 0 0,-1 0-1 0 0,1 0 0 0 0,-1 0 1 0 0,0-1-1 0 0,1 1 0 0 0,-1 0 1 0 0,1 0-1 0 0,-1 0 0 0 0,1 0 0 0 0,-1 0 1 0 0,1 0-1 0 0,-1 0 0 0 0,1 0 1 0 0,-1 0-1 0 0,0 1 0 0 0,1-1 1 0 0,-1 0-1 0 0,1 0 0 0 0,-1 0 1 0 0,1 0-1 0 0,-1 1 0 0 0,0-1 1 0 0,1 0-1 0 0,-1 0 0 0 0,1 1 1 0 0,-1-1 15 0 0,13 32-1514 0 0,-7-16 1765 0 0,-5-12-254 0 0,0 1 0 0 0,1-1-1 0 0,-1 0 1 0 0,1 0-1 0 0,0 0 1 0 0,0 0 0 0 0,1 0-1 0 0,-1 0 1 0 0,1 0-1 0 0,0-1 1 0 0,0 1-1 0 0,0-1 1 0 0,0 0 0 0 0,1 0-1 0 0,0 0 1 0 0,-1 0-1 0 0,1-1 1 0 0,0 0 0 0 0,0 1-1 0 0,0-1 1 0 0,0-1-1 0 0,1 1 1 0 0,-1 0 0 0 0,0-1-1 0 0,1 0 1 0 0,-1 0-1 0 0,4 0 4 0 0,-2-2 139 0 0,-1 0 0 0 0,1 0-1 0 0,-1 0 1 0 0,0-1-1 0 0,1 0 1 0 0,-1 0 0 0 0,0 0-1 0 0,0 0 1 0 0,0-1 0 0 0,0 0-1 0 0,-1 0 1 0 0,1 0-1 0 0,-1-1 1 0 0,0 0 0 0 0,0 0-1 0 0,0 0 1 0 0,0 0-1 0 0,-1 0 1 0 0,0-1 0 0 0,0 1-1 0 0,0-1 1 0 0,2-5-139 0 0,39-118 2842 0 0,-35 3-4229 0 0,-14 110-5630 0 0,3 11-3869 0 0</inkml:trace>
  <inkml:trace contextRef="#ctx0" brushRef="#br0" timeOffset="3103.892">0 1525 7362 0 0,'0'0'1844'0'0,"0"0"-246"0"0,0 0-101 0 0,0 0-88 0 0,0 0-174 0 0,0 0-227 0 0,0 0-155 0 0,0 0-63 0 0,0 0-77 0 0,0 0-50 0 0,0 0-55 0 0,0 0-80 0 0,0 0-62 0 0,8-30-80 0 0,25-90-75 0 0,-15 42 245 0 0,-18 78-733 0 0,1 0-1 0 0,-1 0 0 0 0,0 0 0 0 0,0 0 1 0 0,1 0-1 0 0,-1 0 0 0 0,0 0 0 0 0,1 0 1 0 0,-1 0-1 0 0,0 0 0 0 0,1 0 0 0 0,-1 0 1 0 0,0 0-1 0 0,0 0 0 0 0,1-1 0 0 0,-1 1 1 0 0,0 0-1 0 0,1 0 178 0 0,3 18-517 0 0,-4-17 494 0 0,0 2-6 0 0,0 0 1 0 0,0 0-1 0 0,1 0 0 0 0,-1 0 1 0 0,1 0-1 0 0,-1 0 1 0 0,1 0-1 0 0,0 0 0 0 0,0-1 1 0 0,0 1-1 0 0,1 0 1 0 0,-1-1-1 0 0,1 1 0 0 0,-1 0 1 0 0,1-1-1 0 0,0 0 0 0 0,0 0 1 0 0,0 1-1 0 0,0-1 1 0 0,0 0-1 0 0,1 0 0 0 0,-1-1 1 0 0,0 1-1 0 0,1 0 1 0 0,0-1-1 0 0,-1 0 0 0 0,1 0 1 0 0,0 1-1 0 0,0-1 1 0 0,-1-1-1 0 0,1 1 0 0 0,0 0 1 0 0,0-1-1 0 0,0 0 1 0 0,0 1-1 0 0,0-1 0 0 0,0 0 1 0 0,0 0-1 0 0,0-1 1 0 0,0 1-1 0 0,0-1 0 0 0,0 0 29 0 0,4-5 351 0 0,0-1 0 0 0,0-1 0 0 0,-1 1 0 0 0,0-1 0 0 0,0 0-1 0 0,0-1 1 0 0,-2 1 0 0 0,1-1 0 0 0,-1 0 0 0 0,0 0 0 0 0,-1-1 0 0 0,0 1 0 0 0,0-1-1 0 0,-1 1 1 0 0,1-7-351 0 0,5-14 213 0 0,-3 12-484 0 0,11-33 772 0 0,1 25-6101 0 0,-13 25-30 0 0,-3 1 1698 0 0,3 0-3498 0 0</inkml:trace>
  <inkml:trace contextRef="#ctx0" brushRef="#br0" timeOffset="3556.019">497 1039 9594 0 0,'0'0'2050'0'0,"0"0"-306"0"0,0 0-203 0 0,0 0-256 0 0,0 0-341 0 0,0 0-306 0 0,0 0-205 0 0,0 0-143 0 0,0 0-128 0 0,0 0-107 0 0,0 0-70 0 0,0 0-30 0 0,-12 10-35 0 0,-38 32-13 0 0,26 12-307 0 0,23-46 313 0 0,0-4 53 0 0,-1 1 1 0 0,1 0-1 0 0,1-1 1 0 0,-1 1-1 0 0,1-1 1 0 0,-1 1-1 0 0,1 0 1 0 0,1-1-1 0 0,-1 1 1 0 0,1-1-1 0 0,0 1 0 0 0,0-1 1 0 0,0 1-1 0 0,0-1 1 0 0,1 1-1 0 0,0-1 1 0 0,0 0-1 0 0,0 0 1 0 0,0 0-1 0 0,1 0 1 0 0,-1 0-1 0 0,1 0 1 0 0,0-1-1 0 0,0 1 1 0 0,1-1-1 0 0,-1 0 1 0 0,1 0-1 0 0,-1 0 0 0 0,1-1 1 0 0,0 1-1 0 0,0-1 1 0 0,0 0-1 0 0,0 0 1 0 0,1 0-1 0 0,-1 0 1 0 0,0-1-1 0 0,1 0 1 0 0,-1 0-1 0 0,1 0 1 0 0,0-1-1 0 0,-1 1 1 0 0,3-1 33 0 0,0-1 199 0 0,-1 1 1 0 0,0-1 0 0 0,1-1 0 0 0,-1 1 0 0 0,0-1 0 0 0,0 0 0 0 0,0-1-1 0 0,-1 1 1 0 0,1-1 0 0 0,0 0 0 0 0,-1-1 0 0 0,0 1 0 0 0,0-1-1 0 0,0 0 1 0 0,0 0 0 0 0,-1-1 0 0 0,1 1 0 0 0,-1-1 0 0 0,0 0 0 0 0,-1 0-1 0 0,3-5-199 0 0,59-122 2606 0 0,-63 128-2590 0 0,66-199 1037 0 0,-58 179-1120 0 0,-1-1 1 0 0,-2 1-1 0 0,-1-1 1 0 0,0-1-1 0 0,-2 1 1 0 0,-1-1 0 0 0,-1 1-1 0 0,-1-1 1 0 0,-1 0-1 0 0,-2-5 67 0 0,1 27-89 0 0,1 0-1 0 0,-1 0 0 0 0,0-1 1 0 0,-1 1-1 0 0,1 0 0 0 0,-1 0 0 0 0,0 0 1 0 0,0 0-1 0 0,0 1 0 0 0,0-1 0 0 0,0 1 1 0 0,-1-1-1 0 0,0 1 0 0 0,0 0 1 0 0,0 0-1 0 0,0 0 0 0 0,0 0 0 0 0,-1 0 1 0 0,1 1-1 0 0,-1-1 0 0 0,0 1 1 0 0,0 0-1 0 0,1 0 0 0 0,-1 1 0 0 0,0-1 1 0 0,-1 1-1 0 0,1 0 0 0 0,0 0 0 0 0,0 0 1 0 0,0 1-1 0 0,-1-1 0 0 0,1 1 1 0 0,0 0-1 0 0,-1 0 0 0 0,1 1 0 0 0,0-1 1 0 0,-1 1-1 0 0,1 0 0 0 0,0 0 0 0 0,0 0 1 0 0,0 1-1 0 0,0-1 0 0 0,-3 3 90 0 0,-6 8-401 0 0,1 1 0 0 0,1 1 0 0 0,0 0 0 0 0,0 0 0 0 0,2 1 0 0 0,0 0 0 0 0,0 1 0 0 0,2 0 0 0 0,0 1 0 0 0,1-1 0 0 0,0 1-1 0 0,1 0 1 0 0,1 1 0 0 0,1-1 0 0 0,0 4 401 0 0,1-11-59 0 0,0 0 0 0 0,1-1-1 0 0,0 1 1 0 0,0 0 0 0 0,1-1-1 0 0,0 1 1 0 0,1 0 0 0 0,0-1-1 0 0,1 1 1 0 0,0 0 0 0 0,0-1-1 0 0,1 0 1 0 0,0 1-1 0 0,1-1 1 0 0,0 0 0 0 0,0-1-1 0 0,1 1 1 0 0,0-1 0 0 0,0 0-1 0 0,1 0 1 0 0,0 0 0 0 0,5 3 59 0 0,11 3 319 0 0,0-1 1 0 0,1-1-1 0 0,1 0 1 0 0,-1-2-1 0 0,2-2 1 0 0,0 0-1 0 0,0-1 1 0 0,0-1-1 0 0,0-2 1 0 0,1 0-1 0 0,0-2 1 0 0,0-1-1 0 0,0 0 1 0 0,0-3-1 0 0,17-2-319 0 0,-6 4 422 0 0,176-17 681 0 0,-74-5-3514 0 0,-102 17-2169 0 0,-11 1-5917 0 0</inkml:trace>
</inkml:ink>
</file>

<file path=ppt/ink/ink2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0:51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462 1363 2833 0 0,'0'0'1421'0'0,"0"0"-222"0"0,0 0-89 0 0,0 0 171 0 0,0 0 138 0 0,0 0-28 0 0,0 0-104 0 0,0 0-225 0 0,0 0-210 0 0,0 0-217 0 0,0 0-230 0 0,0 0-174 0 0,0 0-128 0 0,-13 7-87 0 0,-42 24-40 0 0,52-29 17 0 0,0 0 1 0 0,0 1 0 0 0,0-1-1 0 0,1 1 1 0 0,-1 0 0 0 0,1 0-1 0 0,-1 0 1 0 0,1 0 0 0 0,0 0 0 0 0,0 1-1 0 0,0-1 1 0 0,1 0 0 0 0,-1 1-1 0 0,1 0 1 0 0,0-1 0 0 0,-1 5 6 0 0,-4 10-54 0 0,-5 14-126 0 0,1 0 0 0 0,2 1 1 0 0,1 1-1 0 0,1-1 0 0 0,2 1 1 0 0,2 0-1 0 0,0 0 0 0 0,3 10 180 0 0,-1-38-75 0 0,1 0-1 0 0,-1 0 1 0 0,1 0-1 0 0,0 0 1 0 0,1 0-1 0 0,-1-1 1 0 0,1 1-1 0 0,0 0 1 0 0,1-1-1 0 0,-1 0 1 0 0,1 1-1 0 0,0-1 1 0 0,0 0-1 0 0,1 0 1 0 0,0-1-1 0 0,3 5 76 0 0,-5-9 30 0 0,0 0 1 0 0,0 0-1 0 0,0-1 0 0 0,-1 1 1 0 0,1 0-1 0 0,0-1 0 0 0,0 1 0 0 0,0-1 1 0 0,-1 1-1 0 0,1-1 0 0 0,0 0 1 0 0,-1 0-1 0 0,1 0 0 0 0,-1 0 1 0 0,1 0-1 0 0,-1 0 0 0 0,1 0 0 0 0,-1 0 1 0 0,0-1-1 0 0,1 1 0 0 0,-1-1 1 0 0,0 1-1 0 0,0-1 0 0 0,0 1 1 0 0,0-1-1 0 0,0 1 0 0 0,-1-1 1 0 0,1 0-1 0 0,0 0 0 0 0,-1 1 0 0 0,1-1 1 0 0,-1 0-1 0 0,0 0 0 0 0,1 0 1 0 0,-1 1-1 0 0,0-1 0 0 0,0 0 1 0 0,0 0-1 0 0,0 0 0 0 0,-1 0 1 0 0,1 1-1 0 0,-1-3-30 0 0,3-4 79 0 0,104-444 1059 0 0,-106 452-1166 0 0,-1 1 0 0 0,1-1-1 0 0,1 0 1 0 0,-1 1 0 0 0,0-1 0 0 0,0 1 0 0 0,0-1 0 0 0,0 0 0 0 0,0 1 0 0 0,0-1 0 0 0,0 1-1 0 0,0-1 1 0 0,1 0 0 0 0,-1 1 0 0 0,0-1 0 0 0,0 0 0 0 0,0 1 0 0 0,1-1 0 0 0,-1 0-1 0 0,0 1 1 0 0,1-1 0 0 0,-1 0 0 0 0,0 0 0 0 0,0 1 0 0 0,1-1 0 0 0,-1 0 0 0 0,1 0-1 0 0,-1 0 1 0 0,0 1 0 0 0,1-1 0 0 0,-1 0 0 0 0,0 0 0 0 0,1 0 0 0 0,-1 0 0 0 0,1 0-1 0 0,-1 0 1 0 0,0 0 0 0 0,1 0 0 0 0,-1 0 0 0 0,1 0 0 0 0,-1 0 0 0 0,0 0 0 0 0,1 0-1 0 0,-1 0 1 0 0,1 0 0 0 0,-1 0 0 0 0,0 0 0 0 0,1-1 0 0 0,-1 1 0 0 0,0 0 0 0 0,1 0-1 0 0,-1 0 1 0 0,0-1 0 0 0,1 1 0 0 0,-1 0 0 0 0,0 0 0 0 0,1-1 0 0 0,-1 1 0 0 0,0 0 0 0 0,0-1-1 0 0,1 1 1 0 0,-1 0 0 0 0,0-1 28 0 0,16 48 471 0 0,-13-37-500 0 0,99 252 199 0 0,-97-248-200 0 0,15 27-561 0 0,-1 1-1 0 0,-3 1 0 0 0,-2 0 1 0 0,-1 1-1 0 0,-3 1 1 0 0,-1 0-1 0 0,-3 0 0 0 0,-1 5 592 0 0,-4-37 8 0 0,-2 1-1 0 0,0 0 1 0 0,0-1-1 0 0,-2 1 0 0 0,1-1 1 0 0,-2 1-1 0 0,0-1 1 0 0,0 0-1 0 0,-1-1 1 0 0,-1 1-1 0 0,0-1 0 0 0,-1 0 1 0 0,0 0-1 0 0,-7 8-7 0 0,-46 28 1529 0 0,58-47-1481 0 0,0 0-1 0 0,0 0 1 0 0,0 0-1 0 0,0-1 1 0 0,0 1-1 0 0,0 0 1 0 0,0-1-1 0 0,0 0 1 0 0,0 1-1 0 0,0-1 1 0 0,0 0-1 0 0,0 0 1 0 0,0 0-1 0 0,0-1 1 0 0,0 1-1 0 0,0 0 1 0 0,0-1-1 0 0,0 1 1 0 0,0-1 0 0 0,0 0-1 0 0,1 1 1 0 0,-1-1-1 0 0,0 0 1 0 0,0 0-1 0 0,0 0 1 0 0,1 0-1 0 0,-1-1 1 0 0,1 1-1 0 0,-1 0 1 0 0,1-1-1 0 0,-1 1 1 0 0,1-1-1 0 0,0 0 1 0 0,0 1-1 0 0,0-1 1 0 0,-1 0-48 0 0,-3-12 247 0 0,1 0 1 0 0,0 0-1 0 0,0 0 1 0 0,2 0 0 0 0,0 0-1 0 0,0 0 1 0 0,2-1 0 0 0,-1 1-1 0 0,2 0 1 0 0,0-1-1 0 0,1 1 1 0 0,2-12-248 0 0,10-30 459 0 0,2 0 0 0 0,2 1 0 0 0,23-46-459 0 0,2-7-370 0 0,-37 92-151 0 0,8-22-2074 0 0,-6 13-5230 0 0,-8 17 2457 0 0</inkml:trace>
  <inkml:trace contextRef="#ctx0" brushRef="#br0" timeOffset="379.828">828 1389 0 0 0,'8'31'164'0'0,"23"96"343"0"0,-17-68 2663 0 0,-14-59-3142 0 0,2 3 9714 0 0,-3-9-5337 0 0,1 2-5597 0 0,-10-66 3087 0 0,8 37-1687 0 0,0 0 1 0 0,3 0 0 0 0,0 1-1 0 0,2-1 1 0 0,2 0-1 0 0,1 1 1 0 0,8-26-209 0 0,-8 40-650 0 0,12-23-1023 0 0,-7 33-2715 0 0,3 5-3727 0 0,-9 3 2762 0 0</inkml:trace>
  <inkml:trace contextRef="#ctx0" brushRef="#br0" timeOffset="700.336">1154 1131 5721 0 0,'0'0'1634'0'0,"0"0"-90"0"0,0 0-31 0 0,0 0-101 0 0,0 0-252 0 0,0 0-369 0 0,0 0-339 0 0,0 0-213 0 0,0 0-145 0 0,0 0-67 0 0,0 0-15 0 0,-7 22-17 0 0,-21 68-6 0 0,26-83 5 0 0,0 1-1 0 0,0 0 1 0 0,0-1-1 0 0,1 1 1 0 0,1 0 0 0 0,-1 0-1 0 0,1-1 1 0 0,1 1-1 0 0,-1 0 1 0 0,1 0-1 0 0,1 0 1 0 0,0 1 6 0 0,-1-3-7 0 0,0-2 11 0 0,-1 0 1 0 0,1 0-1 0 0,1 0 1 0 0,-1 0-1 0 0,0 0 0 0 0,1 0 1 0 0,0 0-1 0 0,0 0 1 0 0,0 0-1 0 0,0-1 0 0 0,1 1 1 0 0,0-1-1 0 0,-1 0 1 0 0,1 0-1 0 0,0 0 0 0 0,1 0 1 0 0,-1 0-1 0 0,0-1 1 0 0,1 1-1 0 0,-1-1 0 0 0,1 0 1 0 0,0 0-1 0 0,0 0 1 0 0,0-1-1 0 0,0 0 0 0 0,0 1 1 0 0,0-1-1 0 0,0 0 1 0 0,0-1-1 0 0,1 1 0 0 0,-1-1 1 0 0,0 0-1 0 0,0 0 0 0 0,4 0-4 0 0,-3-4 263 0 0,0 0-1 0 0,-1 0 0 0 0,1 0 0 0 0,-1-1 1 0 0,1 0-1 0 0,-1 0 0 0 0,-1 0 1 0 0,1 0-1 0 0,-1 0 0 0 0,0-1 0 0 0,0 1 1 0 0,0-1-1 0 0,-1 0 0 0 0,0 0 0 0 0,0 0 1 0 0,0 0-1 0 0,-1 0 0 0 0,0 0 0 0 0,0-1 1 0 0,-1 0-263 0 0,2-5 76 0 0,0 1 0 0 0,-1-1 0 0 0,-1 1 1 0 0,0-1-1 0 0,0 1 0 0 0,-1-1 0 0 0,-1 1 1 0 0,0 0-1 0 0,0-1 0 0 0,-1 1 0 0 0,-1 0 1 0 0,0 0-1 0 0,0 1 0 0 0,-1-1 0 0 0,0 1 1 0 0,-1 0-1 0 0,0 0 0 0 0,-1 1 1 0 0,0 0-1 0 0,0 0 0 0 0,-1 0 0 0 0,0 1-76 0 0,-22-4-2629 0 0,8 13-7715 0 0,15 2 1746 0 0</inkml:trace>
  <inkml:trace contextRef="#ctx0" brushRef="#br0" timeOffset="1018.533">1469 1190 3137 0 0,'0'0'333'0'0,"0"0"-62"0"0,0 0 208 0 0,0 0 301 0 0,0 0 135 0 0,0 0-61 0 0,0 0-140 0 0,0 0-153 0 0,0 0-39 0 0,0 0 79 0 0,0 0 206 0 0,0 0 260 0 0,0 0 260 0 0,15 9 175 0 0,47 23 50 0 0,-61-31-1467 0 0,0-1 0 0 0,1 0 0 0 0,-1 1 0 0 0,0-1 0 0 0,0 0 0 0 0,1 0 0 0 0,-1 1 0 0 0,0-1 0 0 0,0 0 0 0 0,1 0 0 0 0,-1-1 0 0 0,0 1 0 0 0,0 0 0 0 0,1 0 0 0 0,-1-1 0 0 0,0 1 0 0 0,0 0 0 0 0,0-1 0 0 0,1 1 0 0 0,-1-1 0 0 0,0 0 0 0 0,0 1 0 0 0,0-1 0 0 0,0 0 0 0 0,0 0 0 0 0,0 1 0 0 0,0-1 0 0 0,0 0 0 0 0,-1 0 0 0 0,1 0 0 0 0,0 0 0 0 0,0 0 0 0 0,-1 0 0 0 0,1 0 0 0 0,-1-1 0 0 0,1 1 0 0 0,-1 0 0 0 0,1 0 0 0 0,-1 0 0 0 0,0-1 0 0 0,0 1-85 0 0,2-4 340 0 0,8-19 291 0 0,-2-1 0 0 0,-1 0 0 0 0,-1 0 0 0 0,-2 0 0 0 0,0-1 1 0 0,-1 0-1 0 0,-2-25-631 0 0,1 28 53 0 0,-3 7-65 0 0,2-15-2647 0 0,-2 31-982 0 0,0-1 1298 0 0,1 2-3669 0 0,0-1-3039 0 0</inkml:trace>
  <inkml:trace contextRef="#ctx0" brushRef="#br0" timeOffset="9458.226">4 351 1288 0 0,'0'0'610'0'0,"0"0"-182"0"0,0 0-20 0 0,0 0 36 0 0,0 0 44 0 0,0 0-5 0 0,0 0-104 0 0,0 0-129 0 0,0 0-40 0 0,0 0 67 0 0,0 0 174 0 0,1 5 188 0 0,31 145 4336 0 0,3 250-5832 0 0,-33-365 208 0 0,2 19-1105 0 0,6-22-5510 0 0,-10-31 6458 0 0</inkml:trace>
  <inkml:trace contextRef="#ctx0" brushRef="#br0" timeOffset="10021.499">0 384 0 0 0,'0'0'351'0'0,"0"0"69"0"0,0 0 85 0 0,0 0 153 0 0,0 0 155 0 0,0 0 55 0 0,0 0-89 0 0,0 0-179 0 0,0 0-220 0 0,0 0-182 0 0,0 0-55 0 0,0 0 27 0 0,0 0 144 0 0,2 3 154 0 0,134 226 3466 0 0,-134-227-3935 0 0,9 19-43 0 0,1 0-1 0 0,1-1 0 0 0,0 0 1 0 0,2-2-1 0 0,0 1 1 0 0,1-2-1 0 0,1 0 1 0 0,2 0 44 0 0,22-5 853 0 0,-31-50 2700 0 0,-29-142 1277 0 0,-50-319-4750 0 0,66 490-467 0 0,2 4-2895 0 0,2 7-6565 0 0,2 1 3803 0 0</inkml:trace>
  <inkml:trace contextRef="#ctx0" brushRef="#br0" timeOffset="10445.51">560 373 3097 0 0,'0'0'1783'0'0,"0"0"-620"0"0,0 0-322 0 0,0 0-138 0 0,0 0-94 0 0,0 0-88 0 0,0 0-111 0 0,0 0-70 0 0,0 0-54 0 0,0 0-90 0 0,0 0-79 0 0,0 0-54 0 0,0 0-44 0 0,-2 33-1 0 0,-2 102 21 0 0,3-132-31 0 0,0 0 1 0 0,1 0 0 0 0,-1 0-1 0 0,1 0 1 0 0,0 0-1 0 0,0 0 1 0 0,0 0 0 0 0,1 0-1 0 0,-1 0 1 0 0,0 0 0 0 0,1 0-1 0 0,0 0 1 0 0,0 0-1 0 0,0-1 1 0 0,0 1 0 0 0,0 0-1 0 0,1 0 1 0 0,-1-1-1 0 0,1 1 1 0 0,0-1 0 0 0,0 0-1 0 0,2 3-8 0 0,2 1 66 0 0,-4-3 92 0 0,1-1 1 0 0,-1 0-1 0 0,0 0 1 0 0,0 0-1 0 0,1 0 1 0 0,-1-1 0 0 0,1 1-1 0 0,0-1 1 0 0,-1 1-1 0 0,1-1 1 0 0,0 0-1 0 0,0 0 1 0 0,0 0 0 0 0,0-1-1 0 0,0 1 1 0 0,0-1-1 0 0,0 1 1 0 0,0-1-1 0 0,0 0 1 0 0,0 0 0 0 0,0-1-1 0 0,0 1 1 0 0,0 0-1 0 0,0-1 1 0 0,0 0 0 0 0,0 0-1 0 0,0 0 1 0 0,-1 0-1 0 0,1 0 1 0 0,0 0-1 0 0,-1-1 1 0 0,3-1-159 0 0,4-9 343 0 0,-2-1 0 0 0,1-1-1 0 0,-1 1 1 0 0,-1-1 0 0 0,-1 0 0 0 0,0 0 0 0 0,-1-1 0 0 0,0 0-1 0 0,-1 1 1 0 0,-1-1 0 0 0,0 0 0 0 0,-1-1 0 0 0,0 1 0 0 0,-2 0-1 0 0,0 0 1 0 0,-1-6-343 0 0,1 18-46 0 0,0-1 0 0 0,0 0 0 0 0,0 1 0 0 0,0-1 0 0 0,-1 0 0 0 0,0 1 0 0 0,1 0 0 0 0,-1-1 0 0 0,0 1 0 0 0,-1 0 0 0 0,1 0 0 0 0,-1 0 0 0 0,1 0 0 0 0,-1 1 0 0 0,0-1 0 0 0,0 1 1 0 0,0-1-1 0 0,0 1 0 0 0,0 0 0 0 0,-1 0 0 0 0,1 1 0 0 0,-1-1 0 0 0,1 1 0 0 0,-2-1 46 0 0,2 1-298 0 0,0 0 1 0 0,1 1 0 0 0,-1-1-1 0 0,0 1 1 0 0,0 0-1 0 0,0 0 1 0 0,0 0 0 0 0,1 0-1 0 0,-1 0 1 0 0,0 1 0 0 0,0-1-1 0 0,0 1 1 0 0,1-1 0 0 0,-1 1-1 0 0,0 0 1 0 0,1 0-1 0 0,-1 1 1 0 0,1-1 0 0 0,-1 0-1 0 0,-1 2 298 0 0,-9 6-5019 0 0,5 2-3930 0 0</inkml:trace>
  <inkml:trace contextRef="#ctx0" brushRef="#br0" timeOffset="10843.398">854 1 2312 0 0,'0'0'1522'0'0,"0"0"-100"0"0,0 0-85 0 0,0 0-152 0 0,0 0-249 0 0,0 0-187 0 0,0 0-85 0 0,0 0-45 0 0,0 0 15 0 0,0 0-34 0 0,0 0-65 0 0,0 0-21 0 0,0 0-19 0 0,1 15 1 0 0,0 49 4 0 0,23-2 993 0 0,-12-45-1184 0 0,87 167 177 0 0,-69-70-1597 0 0,-23-91-1041 0 0,-4-19-1798 0 0,0-9-3871 0 0,-2 2 6047 0 0</inkml:trace>
  <inkml:trace contextRef="#ctx0" brushRef="#br0" timeOffset="11137.346">742 295 2481 0 0,'0'0'2165'0'0,"0"0"-784"0"0,0 0-338 0 0,0 0-26 0 0,0 0-31 0 0,0 0-145 0 0,0 0-215 0 0,0 0-152 0 0,0 0 44 0 0,0 0 139 0 0,0 0 150 0 0,0 0 75 0 0,0 0-98 0 0,14-5-164 0 0,48-19-151 0 0,36-39 341 0 0,-66 41-964 0 0,30-18-4022 0 0,-51 32-84 0 0,-1 1-3711 0 0</inkml:trace>
</inkml:ink>
</file>

<file path=ppt/ink/ink2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1:41.04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0 11434 0 0,'0'0'1377'0'0,"0"0"-509"0"0,0 0-183 0 0,0 0 217 0 0,0 0 244 0 0,0 0 66 0 0,0 0-96 0 0,0 0-285 0 0,0 0-279 0 0,0 0-176 0 0,0 0-137 0 0,0 0-81 0 0,0 0-66 0 0,6 32-49 0 0,19 99-34 0 0,-15-83-121 0 0,-1 5-786 0 0,-5-18-3037 0 0,-2-24-881 0 0,-1-5-535 0 0,-1-1-577 0 0</inkml:trace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4:03.3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 0 0 0,'0'0'1266'0'0,"0"0"-662"0"0,0 0-391 0 0,0 0-57 0 0,0 0 114 0 0,0 0 147 0 0,0 0 80 0 0,0 0 5 0 0,0 0-13 0 0,0 0 30 0 0,0 0 63 0 0,8 0 43 0 0,370-4 5952 0 0,-313 8-6690 0 0,-65-4-72 0 0,3 0-2003 0 0,-2 0-7085 0 0,-1 0 8315 0 0</inkml:trace>
</inkml:ink>
</file>

<file path=ppt/ink/ink2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00.99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82 131 7306 0 0,'0'0'1016'0'0,"0"0"-231"0"0,0 0-54 0 0,0 0 108 0 0,0 0 34 0 0,0 0-30 0 0,0 0-95 0 0,0 0-107 0 0,0 0-51 0 0,0 0-35 0 0,0 0-24 0 0,0 0-14 0 0,0 0-27 0 0,8 32-55 0 0,29 100-55 0 0,-1-15 285 0 0,14 88-1514 0 0,-47-161-2503 0 0,-5-15-6851 0 0,1-25 6662 0 0</inkml:trace>
  <inkml:trace contextRef="#ctx0" brushRef="#br0" timeOffset="282.367">1 182 1528 0 0,'0'0'2033'0'0,"0"0"-786"0"0,0 0-242 0 0,0 0 86 0 0,0 0 103 0 0,0 0-33 0 0,0 0-126 0 0,0 0-164 0 0,0 0-157 0 0,0 0-93 0 0,0 0-85 0 0,0 0-88 0 0,0 0-90 0 0,25-30-93 0 0,80-90-58 0 0,-105 118-200 0 0,1 0 0 0 0,0 1 0 0 0,-1-1 0 0 0,1 0 1 0 0,0 1-1 0 0,0-1 0 0 0,0 1 0 0 0,0-1 0 0 0,0 1 0 0 0,0-1 1 0 0,1 1-1 0 0,-1 0 0 0 0,0-1 0 0 0,1 1 0 0 0,-1 0 0 0 0,1 0 1 0 0,-1 0-1 0 0,1 0 0 0 0,0 0 0 0 0,-1 1 0 0 0,1-1 0 0 0,0 0 1 0 0,-1 1-1 0 0,1-1 0 0 0,0 1 0 0 0,0 0 0 0 0,0-1 0 0 0,0 1 1 0 0,-1 0-1 0 0,1 0 0 0 0,0 0 0 0 0,0 1 0 0 0,0-1 0 0 0,1 1-7 0 0,2 1 37 0 0,0 0-6 0 0,-1 1 0 0 0,1-1 0 0 0,0 1 0 0 0,0 1 0 0 0,-1-1 0 0 0,0 1 1 0 0,0-1-1 0 0,0 1 0 0 0,0 0 0 0 0,0 1 0 0 0,-1-1 0 0 0,0 1 0 0 0,0-1 0 0 0,0 1 0 0 0,-1 0 1 0 0,1 0-1 0 0,-1 0 0 0 0,0 0 0 0 0,-1 1 0 0 0,1-1 0 0 0,-1 1 0 0 0,0 1-31 0 0,5 123 645 0 0,-7-123-640 0 0,-1-1 0 0 0,-1 0 0 0 0,1 0 0 0 0,-1 0 0 0 0,0 0 0 0 0,0 0 0 0 0,-1 0 0 0 0,1-1 0 0 0,-1 1 0 0 0,-1-1 0 0 0,1 0 0 0 0,-1-1 0 0 0,0 1 0 0 0,0-1 0 0 0,0 0 0 0 0,0 0 0 0 0,-1 0 0 0 0,-1 0-5 0 0,-40 16-3044 0 0,37-17 888 0 0,-6 1-5672 0 0,12-4 4843 0 0</inkml:trace>
  <inkml:trace contextRef="#ctx0" brushRef="#br0" timeOffset="716.111">481 348 11058 0 0,'0'0'1494'0'0,"0"0"-419"0"0,0 0-182 0 0,0 0 26 0 0,0 0-32 0 0,0 0-145 0 0,0 0-152 0 0,0 0-145 0 0,0 0-124 0 0,0 0-77 0 0,0 0-57 0 0,0 0-66 0 0,14-9-33 0 0,40-25-29 0 0,-15 25-65 0 0,-37 36-122 0 0,-39 55 60 0 0,16-46 23 0 0,20-34 39 0 0,-4 5-5 0 0,1 0 1 0 0,1 0-1 0 0,-1 1 1 0 0,1-1-1 0 0,1 1 1 0 0,-1 0-1 0 0,1-1 1 0 0,0 1-1 0 0,1 0 1 0 0,0 0-1 0 0,0 1 1 0 0,1-1-1 0 0,0 0 1 0 0,1 3 10 0 0,2-9 4 0 0,0 0 1 0 0,1 0-1 0 0,-1 0 1 0 0,1-1-1 0 0,-1 1 1 0 0,1-1 0 0 0,0 0-1 0 0,-1 0 1 0 0,1 0-1 0 0,0 0 1 0 0,0-1-1 0 0,0 1 1 0 0,0-1 0 0 0,0 0-1 0 0,0-1 1 0 0,0 1-1 0 0,-1 0 1 0 0,1-1-1 0 0,0 0 1 0 0,0 0 0 0 0,0 0-1 0 0,-1-1 1 0 0,1 1-1 0 0,-1-1 1 0 0,1 0-1 0 0,0 0-4 0 0,48-32-923 0 0,-24 6-6806 0 0,-21 20-2460 0 0</inkml:trace>
</inkml:ink>
</file>

<file path=ppt/ink/ink2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1:15.603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595 2107 0 0 0,'0'0'429'0'0,"0"0"561"0"0,0 0 108 0 0,0 0-72 0 0,0 0-93 0 0,0 0-85 0 0,0 0-77 0 0,0 0-57 0 0,-5-1 3385 0 0,10 28-1048 0 0,-5-27-2595 0 0,13-26 2303 0 0,-13 25-2745 0 0,0 1 0 0 0,0 0 0 0 0,0-1 1 0 0,0 1-1 0 0,1-1 0 0 0,-1 1 0 0 0,-1-1 0 0 0,1 1 0 0 0,0 0 0 0 0,0-1 0 0 0,0 1 0 0 0,0-1 0 0 0,0 1 0 0 0,0-1 0 0 0,0 1 0 0 0,0 0 0 0 0,-1-1 0 0 0,1 1 0 0 0,0 0 0 0 0,0-1 0 0 0,-1 1 0 0 0,1-1 0 0 0,0 1 0 0 0,-1 0 0 0 0,1 0 0 0 0,0-1 0 0 0,-1 1 1 0 0,1 0-1 0 0,0 0 0 0 0,-1-1 0 0 0,1 1 0 0 0,0 0 0 0 0,-1 0 0 0 0,1 0 0 0 0,-1-1 0 0 0,1 1 0 0 0,0 0 0 0 0,-1 0 0 0 0,1 0 0 0 0,-1 0 0 0 0,1 0 0 0 0,-1 0 0 0 0,1 0 0 0 0,0 0 0 0 0,-1 0 0 0 0,1 0 0 0 0,-1 0 0 0 0,1 0 0 0 0,-1 1 0 0 0,1-1 1 0 0,0 0-1 0 0,-1 0 0 0 0,1 0 0 0 0,-1 0 0 0 0,1 1 0 0 0,0-1 0 0 0,-1 0 0 0 0,1 1 0 0 0,0-1 0 0 0,-1 0 0 0 0,1 0 0 0 0,0 1 0 0 0,0-1 0 0 0,-1 0 0 0 0,1 1 0 0 0,0-1-14 0 0,-21 41-2840 0 0,27-41-2237 0 0,-4 0 314 0 0,0 0-658 0 0</inkml:trace>
  <inkml:trace contextRef="#ctx0" brushRef="#br0" timeOffset="4215.016">1 1536 0 0 0,'78'82'4202'0'0,"-57"-57"-3711"0"0,-1 1 0 0 0,-1 0 0 0 0,-2 2 0 0 0,0 0 0 0 0,1 7-491 0 0,73 142 1325 0 0,44 58-1049 0 0,-35-108 47 0 0,-3-10 114 0 0,-28-37-156 0 0,-16-24-105 0 0,-13 7 166 0 0,19 10-10 0 0,-28-35-200 0 0,-2-14-105 0 0,-4 9 251 0 0,-23-29-799 0 0,4-3 5675 0 0,-6-1-5171 0 0,24-24-251 0 0,36-30 243 0 0,-9 11-133 0 0,-39 28-67 0 0,0-8 66 0 0,30-20-101 0 0,-41 41 314 0 0,0 0-1 0 0,-1 0 1 0 0,1 0-1 0 0,-1 0 1 0 0,0 0-1 0 0,1 0 1 0 0,-1 0-1 0 0,0 0 1 0 0,0 0 0 0 0,-1 0-1 0 0,1 0 1 0 0,0 0-1 0 0,-1 0 1 0 0,1 0-1 0 0,-1 0 1 0 0,1 0 0 0 0,-1 0-1 0 0,0 0 1 0 0,0 1-1 0 0,0-1 1 0 0,0 0-1 0 0,0 1 1 0 0,0-1-1 0 0,-1 0-53 0 0,-5-10 291 0 0,-29-24 109 0 0,-8-31-137 0 0,-2 5 109 0 0,10-1-2 0 0,-15-14-184 0 0,3 7 82 0 0,-8-7 217 0 0,17 32-177 0 0,3 5-128 0 0,3 7-144 0 0,-9-26 81 0 0,9 26-50 0 0,5-5-67 0 0,-9-16 105 0 0,-28-31 347 0 0,25 44-275 0 0,-20-22-12 0 0,22 16-75 0 0,9 18-31 0 0,-17-12-43 0 0,28 23 5 0 0,18 18-13 0 0,0 0-2 0 0,0 0-8 0 0,0 0 13 0 0,0 0-2 0 0,-2 0-3 0 0,2 0-13 0 0,-6-11-9 0 0,-25-23 80 0 0,29 34-91 0 0,0 1-1 0 0,0-1 1 0 0,0 1 0 0 0,0 0 0 0 0,1 0 0 0 0,-1 0-1 0 0,0 0 1 0 0,0 0 0 0 0,0 0 0 0 0,1 1-1 0 0,-1-1 1 0 0,1 0 0 0 0,-1 1 0 0 0,1-1-1 0 0,-1 1 1 0 0,1 0 0 0 0,0-1 0 0 0,0 1-1 0 0,0 0 1 0 0,0 0 0 0 0,0 0 0 0 0,0 0 0 0 0,0 0-1 0 0,1 0 1 0 0,-1 1 27 0 0,-10 15-3 0 0,-49 47-581 0 0,16-19-6271 0 0,38-32 195 0 0,4-10 1544 0 0</inkml:trace>
  <inkml:trace contextRef="#ctx0" brushRef="#br0" timeOffset="11731.1">150 1584 0 0 0,'0'0'548'0'0,"0"0"82"0"0,0 0 22 0 0,0 0-17 0 0,-10 1 3605 0 0,-8 2-3494 0 0,-25 15 106 0 0,2 7 606 0 0,55 31 1776 0 0,5-1-2593 0 0,-6-29-19 0 0,9 18 443 0 0,19 19-457 0 0,-2-19-185 0 0,22 37 21 0 0,-1-18 39 0 0,-13 3-296 0 0,-16-29-123 0 0,-6-11-67 0 0,11 10 31 0 0,28 23-33 0 0,-30-29-21 0 0,-16-16-2386 0 0,-18-14 1132 0 0,2-6-8433 0 0,0 5 5592 0 0</inkml:trace>
  <inkml:trace contextRef="#ctx0" brushRef="#br1" timeOffset="24369.887">275 1422 0 0 0,'0'0'113'0'0,"0"0"182"0"0,0 0 131 0 0,0 0 140 0 0,0 0 137 0 0,0 0 80 0 0,0 0-7 0 0,0 0-56 0 0,4 1 5604 0 0,14-11-1963 0 0,177-161-248 0 0,-51 56-2939 0 0,64-61-126 0 0,-24 40-692 0 0,-144 110-280 0 0,-38 26-71 0 0,-2 0 9 0 0,0 0 0 0 0,0 0-4 0 0,0 0-1 0 0,0 0 7 0 0,0 0 4 0 0,0 0-9 0 0,0 0-2 0 0,0 0 2 0 0,0 0-13 0 0,0 0 9 0 0,0 0 9 0 0,0 0 5 0 0,0 0-2 0 0,0 0 2 0 0,0 0-2 0 0,0 0 5 0 0,0 0 5 0 0,0 0-3 0 0,0 0-2 0 0,0 0-3 0 0,0 0-6 0 0,0 0 10 0 0,0 0-6 0 0,0 0-2 0 0,0 0 4 0 0,0 0-3 0 0,0 0-2 0 0,0 0-2 0 0,0 0-3 0 0,0 0 2 0 0,0 0-6 0 0,0 0-10 0 0,0 0 5 0 0,0 0-13 0 0,0 0 6 0 0,0 0 15 0 0,0 0 0 0 0,0 0 2 0 0,0 0 17 0 0,0 0 14 0 0,0 0 22 0 0,0 0 32 0 0,0 0 32 0 0,-18-3 277 0 0,-99-31-624 0 0,13 5 310 0 0,77 25 28 0 0,26 4-119 0 0,1 0-34 0 0,0 0-25 0 0,0 0-55 0 0,0 0-64 0 0,0 0-44 0 0,0 0-43 0 0,0 18-434 0 0,40 115 494 0 0,114 186-4357 0 0,-117-281 4885 0 0,-27-64 1309 0 0,24-188 532 0 0,-27 90-1318 0 0,-7 70-5628 0 0,0 30-653 0 0,0 20-5260 0 0</inkml:trace>
  <inkml:trace contextRef="#ctx0" brushRef="#br1" timeOffset="24755.416">1291 306 9442 0 0,'0'0'1060'0'0,"0"0"-553"0"0,0 0-328 0 0,0 0 98 0 0,0 0 282 0 0,0 0 222 0 0,0 0 96 0 0,0 0-75 0 0,0 0-129 0 0,0 0-141 0 0,0 0-148 0 0,0 0-119 0 0,14 34-99 0 0,43 105-74 0 0,-3-32-124 0 0,-44-86-419 0 0,31 74-1201 0 0,-31-23-7341 0 0,-10-62 6059 0 0,0-5 400 0 0</inkml:trace>
  <inkml:trace contextRef="#ctx0" brushRef="#br1" timeOffset="25074.099">1146 410 160 0 0,'0'0'1355'0'0,"0"0"-432"0"0,0 0-70 0 0,0 0 93 0 0,0 0 59 0 0,2-34-36 0 0,11-102-117 0 0,8 55 476 0 0,-16 70-1181 0 0,2-1-1 0 0,-1 1 1 0 0,2 0 0 0 0,-1 1-1 0 0,1 0 1 0 0,1 0-1 0 0,0 1 1 0 0,0 0 0 0 0,1 1-1 0 0,0 0 1 0 0,1 0-1 0 0,0 1 1 0 0,0 0 0 0 0,0 1-1 0 0,7-2-146 0 0,-14 6 53 0 0,0-1 0 0 0,1 2 0 0 0,-1-1 0 0 0,1 1 0 0 0,-1-1 0 0 0,1 1-1 0 0,0 0 1 0 0,-1 1 0 0 0,1-1 0 0 0,0 1 0 0 0,0 0 0 0 0,0 0 0 0 0,-1 1 0 0 0,1-1-1 0 0,0 1 1 0 0,-1 0 0 0 0,1 0 0 0 0,0 1 0 0 0,-1 0 0 0 0,1-1 0 0 0,-1 1 0 0 0,0 1-1 0 0,0-1 1 0 0,0 1 0 0 0,0-1 0 0 0,0 1 0 0 0,0 0 0 0 0,-1 1 0 0 0,1-1 0 0 0,-1 0-1 0 0,0 1 1 0 0,0 0 0 0 0,0 0 0 0 0,-1 0 0 0 0,1 0 0 0 0,-1 0 0 0 0,0 1 0 0 0,0-1 0 0 0,-1 1-1 0 0,1-1-52 0 0,2 12 82 0 0,0-1 0 0 0,-2 1 0 0 0,1-1 0 0 0,-2 1 0 0 0,0 0 0 0 0,-1 0 0 0 0,-1 0 0 0 0,0 0-1 0 0,-1-1 1 0 0,-1 1 0 0 0,0-1 0 0 0,-1 1 0 0 0,-1-1 0 0 0,0 0 0 0 0,-1 0 0 0 0,-1-1 0 0 0,0 0 0 0 0,-1 0-1 0 0,0-1 1 0 0,-1 0 0 0 0,-1 0 0 0 0,-6 5-82 0 0,-39 22-1738 0 0,9-31-6578 0 0,41-9 3863 0 0</inkml:trace>
  <inkml:trace contextRef="#ctx0" brushRef="#br1" timeOffset="44918.895">925 2913 0 0 0,'-47'-7'0'0'0,"37"3"0"0"0,10 0 0 0 0,-1 1 0 0 0,-2-26 8511 0 0,3 25-6432 0 0,0 4-1213 0 0,0 0-61 0 0,0 0-33 0 0,0 0-7 0 0,0 0-4 0 0,0 0-62 0 0,0 0-102 0 0,0 0-118 0 0,-25 33 1186 0 0,-94 129-831 0 0,91-127-599 0 0,-3-1-1 0 0,-1-2 0 0 0,-1-1 0 0 0,-1-2 0 0 0,-14 8-234 0 0,9 0 288 0 0,6 0-146 0 0,2 10 517 0 0,-13 9-481 0 0,9-8 62 0 0,8-44 3054 0 0,26-4-3288 0 0,-19-8 798 0 0,-15-32-193 0 0,-43-74-258 0 0,48 88-266 0 0,30 19-1910 0 0,179 50 1549 0 0,22 25-88 0 0,-197-66 328 0 0,7 3-64 0 0,-1 0 1 0 0,0 1-1 0 0,-1 0 0 0 0,1 1 0 0 0,-1 0 0 0 0,-1 0 0 0 0,1 1 0 0 0,-1 0 0 0 0,3 4 98 0 0,-10-11 0 0 0,-1 0 0 0 0,1 0 0 0 0,-1 0 0 0 0,0 0 0 0 0,1 0 1 0 0,-1 0-1 0 0,0 0 0 0 0,0 0 0 0 0,0 0 0 0 0,0 0 0 0 0,0 0 1 0 0,0 0-1 0 0,0 0 0 0 0,0 0 0 0 0,0 0 0 0 0,0 0 0 0 0,0 0 1 0 0,-1 0-1 0 0,1 0 0 0 0,0-1 0 0 0,-1 1 0 0 0,1 0 0 0 0,-1 0 0 0 0,1 0 1 0 0,-1 0-1 0 0,1 0 0 0 0,-1-1 0 0 0,0 1 0 0 0,1 0 0 0 0,-1 0 1 0 0,0-1-1 0 0,0 1 0 0 0,1-1 0 0 0,-1 1 0 0 0,0-1 0 0 0,0 1 1 0 0,0-1-1 0 0,0 1 0 0 0,0-1 0 0 0,0 0 0 0 0,1 1 0 0 0,-1-1 1 0 0,0 0-1 0 0,0 0 0 0 0,-51 16 159 0 0,46-15-173 0 0,-22 5-134 0 0,0-2 1 0 0,0-2 0 0 0,-1 0 0 0 0,1-2-1 0 0,-1-1 1 0 0,1-1 0 0 0,0-1-1 0 0,0-2 1 0 0,-5-2 147 0 0,32 7-972 0 0,-7-3 872 0 0,6 3-4267 0 0,1 0-4872 0 0,1 0 1799 0 0</inkml:trace>
</inkml:ink>
</file>

<file path=ppt/ink/ink2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1 196 2072 0 0,'0'0'958'0'0,"0"0"41"0"0,0 0 245 0 0,0 0 212 0 0,0 0 21 0 0,0 0-105 0 0,0 0-126 0 0,0 0-83 0 0,0 0-101 0 0,0 0-131 0 0,0 0-109 0 0,0 0-129 0 0,0 0-86 0 0,34-4-80 0 0,106-11-84 0 0,87 8 1145 0 0,-227 7-1311 0 0,0 0 174 0 0,0 0 175 0 0,-10-12 1886 0 0,-58-35-1729 0 0,57 42-754 0 0,1 0 0 0 0,1-1 0 0 0,-1 0 0 0 0,1-1 0 0 0,0 0 0 0 0,0 0 0 0 0,1-1 0 0 0,0 0 0 0 0,1-1 0 0 0,0 1 0 0 0,0-2 0 0 0,0 0-29 0 0,3-1-441 0 0,37 8-9716 0 0,-6 10 2516 0 0,-17-3 2223 0 0</inkml:trace>
</inkml:ink>
</file>

<file path=ppt/ink/ink2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 6705 0 0,'0'0'4505'0'0,"0"0"-3151"0"0,0 0-969 0 0,0 0-47 0 0,0 0 85 0 0,0 0 59 0 0,0 0-15 0 0,0 0-84 0 0,0 0-95 0 0,0 0-67 0 0,0 0-61 0 0,0 0-32 0 0,0 0-26 0 0,20-2-32 0 0,66-2-6 0 0,102 17 391 0 0,-138-11-64 0 0,-24-1-1318 0 0,-1 0-3959 0 0,-25-1 1718 0 0,0 0-836 0 0,0 0 68 0 0</inkml:trace>
</inkml:ink>
</file>

<file path=ppt/ink/ink2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1760 0 0,'0'0'1734'0'0,"0"0"-996"0"0,0 0-21 0 0,0 0 422 0 0,0 0 275 0 0,0 0 49 0 0,0 0-80 0 0,0 0-166 0 0,0 0-169 0 0,0 0-159 0 0,0 0-236 0 0,0 0-202 0 0,34 5-178 0 0,107 14-150 0 0,-52-21-235 0 0,-19-8-2046 0 0,-24 2-4603 0 0,-28 4 790 0 0</inkml:trace>
</inkml:ink>
</file>

<file path=ppt/ink/ink2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7.0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12747 0 0,'0'0'1133'0'0,"0"0"-457"0"0,0 0-219 0 0,0 0 11 0 0,0 0 9 0 0,0 0-104 0 0,0 0-138 0 0,0 0-117 0 0,0 0-56 0 0,0 0-12 0 0,0 0-4 0 0,0 0-7 0 0,17 0-11 0 0,112 0-31 0 0,-62 0-1340 0 0,-23 0-5704 0 0,-30 0-1469 0 0</inkml:trace>
</inkml:ink>
</file>

<file path=ppt/ink/ink2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8.5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1 244 6465 0 0,'0'0'1922'0'0,"0"0"-934"0"0,0 0-382 0 0,0 0 15 0 0,0 0 90 0 0,0 0 91 0 0,0 0 76 0 0,0 0 12 0 0,0 0-10 0 0,0 0-56 0 0,0 0-130 0 0,0 0-138 0 0,0 0-60 0 0,27-1-37 0 0,86-1-12 0 0,203-28 1705 0 0,-275 26-1101 0 0,-50-11 1804 0 0,-53-38-2469 0 0,-14-15-1418 0 0,39 10-6277 0 0,35 50 1479 0 0,2 4-4682 0 0</inkml:trace>
</inkml:ink>
</file>

<file path=ppt/ink/ink2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7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 92 9722 0 0,'0'0'-375'0'0,"0"0"-805"0"0,0 0 1 0 0,0 0 687 0 0,0 0 847 0 0,0 0 274 0 0,0 0 2 0 0,0 0-100 0 0,0 0-135 0 0,9 33-117 0 0,26 107-83 0 0,-4 56-76 0 0,-25 138-2565 0 0,-6-333 2544 0 0,0 1 0 0 0,1-1 0 0 0,-1 1-1 0 0,0-1 1 0 0,0 1 0 0 0,0-1 0 0 0,0 0 0 0 0,0 1 0 0 0,-1-1-1 0 0,1 1 1 0 0,0-1 0 0 0,-1 0 0 0 0,1 1 0 0 0,-1-1-1 0 0,1 1 1 0 0,-1-1 0 0 0,0 0 0 0 0,1 0 0 0 0,-1 0-1 0 0,0 1 1 0 0,0-1 0 0 0,0 0 0 0 0,0 0 0 0 0,0 0 0 0 0,0 0-1 0 0,0 0 1 0 0,0 0 0 0 0,-1-1 0 0 0,1 1 0 0 0,0 0-1 0 0,-1-1 1 0 0,1 1 0 0 0,0-1 0 0 0,-1 1 0 0 0,1-1 0 0 0,0 1-1 0 0,-1-1 1 0 0,1 0 0 0 0,-1 0 0 0 0,1 0 0 0 0,-1 0-1 0 0,1 0 1 0 0,0 0 0 0 0,-1 0 0 0 0,1 0 0 0 0,-1 0-1 0 0,1-1 1 0 0,0 1 0 0 0,-1-1 0 0 0,1 1 0 0 0,-1-1 0 0 0,1 0-1 0 0,0 1 1 0 0,0-1 0 0 0,0 0 0 0 0,-1 0 0 0 0,1 0-1 0 0,0 0 1 0 0,0 0 0 0 0,0 0 0 0 0,0 0 0 0 0,0 0 0 0 0,0-1-99 0 0,-6-10 224 0 0,1-2 1 0 0,1 1-1 0 0,0-1 1 0 0,0 1-1 0 0,2-1 1 0 0,-1 0-1 0 0,2-1 1 0 0,0 1 0 0 0,1 0-1 0 0,0-1 1 0 0,1 1-1 0 0,1-1 1 0 0,0 1-1 0 0,1-1 1 0 0,0 1 0 0 0,1 0-1 0 0,1 0 1 0 0,4-10-225 0 0,3-14-8 0 0,2 0 1 0 0,1 1-1 0 0,1 1 1 0 0,2 0-1 0 0,2 2 1 0 0,1 0-1 0 0,2 1 1 0 0,1 1-1 0 0,2 1 1 0 0,1 1-1 0 0,5-3 8 0 0,-19 21-71 0 0,-4 2-15 0 0,1 0-1 0 0,0 0 1 0 0,1 1-1 0 0,-1 0 1 0 0,2 1-1 0 0,-1 0 1 0 0,1 0-1 0 0,1 1 1 0 0,-1 1 0 0 0,1 0-1 0 0,0 1 1 0 0,1 0-1 0 0,-1 0 1 0 0,1 2-1 0 0,0-1 1 0 0,0 2-1 0 0,0-1 1 0 0,0 2-1 0 0,2 0 87 0 0,-12 3-22 0 0,0 0 0 0 0,1 0 0 0 0,-1 0 0 0 0,0 1 0 0 0,0-1 0 0 0,-1 1 0 0 0,1-1 0 0 0,-1 1 0 0 0,1 0 0 0 0,-1 0 0 0 0,0 1 0 0 0,0-1 0 0 0,0 0 0 0 0,0 1 0 0 0,-1-1 0 0 0,1 1-1 0 0,-1-1 1 0 0,0 1 0 0 0,0 0 0 0 0,0-1 0 0 0,-1 1 0 0 0,1 0 0 0 0,-1 0 0 0 0,0 0 0 0 0,0-1 0 0 0,0 1 0 0 0,-1 0 0 0 0,0 3 22 0 0,0 10 19 0 0,0 1 0 0 0,-2-1 0 0 0,0 1 0 0 0,0-1-1 0 0,-2 0 1 0 0,0 0 0 0 0,-1-1 0 0 0,-1 0 0 0 0,0 0 0 0 0,-2 0 0 0 0,1-1 0 0 0,-2 0 0 0 0,0-1 0 0 0,-1 0 0 0 0,0 0 0 0 0,-1-1 0 0 0,0-1-1 0 0,-1 0 1 0 0,-13 9-19 0 0,15-13-855 0 0,-1 0 0 0 0,0-2 1 0 0,0 1-1 0 0,0-1 0 0 0,-1-1 0 0 0,0 0 0 0 0,0-1 0 0 0,0 0 0 0 0,-1-1 0 0 0,-5 0 855 0 0,8-2-3787 0 0,1-1 722 0 0</inkml:trace>
  <inkml:trace contextRef="#ctx0" brushRef="#br0" timeOffset="426.541">482 619 10554 0 0,'0'0'1341'0'0,"0"0"-489"0"0,0 0-53 0 0,0 0 167 0 0,0 0 37 0 0,0 0-125 0 0,0 0-190 0 0,0 0-159 0 0,0 0-112 0 0,0 0-100 0 0,0 0-78 0 0,0 0-75 0 0,0 0-52 0 0,21-5-22 0 0,63-15-26 0 0,-48 18-6 0 0,-34 16-211 0 0,-3-5 92 0 0,-41 57-161 0 0,-44 31-161 0 0,85-96 373 0 0,1 0 1 0 0,-1-1-1 0 0,1 1 1 0 0,0 0-1 0 0,-1 0 1 0 0,1 0-1 0 0,0 0 1 0 0,0 0-1 0 0,-1 0 1 0 0,1 0-1 0 0,0 0 1 0 0,0 0-1 0 0,0 0 1 0 0,0 0-1 0 0,0 0 1 0 0,0 0-1 0 0,1 0 1 0 0,-1 0-1 0 0,0 0 1 0 0,0 0-1 0 0,1 0 0 0 0,-1 0 1 0 0,0 0-1 0 0,1 0 1 0 0,-1 0-1 0 0,1 0 1 0 0,0 0-1 0 0,-1-1 1 0 0,1 1-1 0 0,0 0 1 0 0,-1 0-1 0 0,1-1 1 0 0,0 1-1 0 0,0 0 1 0 0,-1-1-1 0 0,1 1 1 0 0,0-1-1 0 0,0 1 1 0 0,0-1-1 0 0,0 1 1 0 0,0-1-1 0 0,0 0 1 0 0,0 1-1 0 0,0-1 1 0 0,0 0-1 0 0,0 0 0 0 0,0 0 1 0 0,0 0-1 0 0,0 0 1 0 0,0 0-1 0 0,1 0 10 0 0,101-15-198 0 0,-58-5-2644 0 0,-19 3-5321 0 0,-18 10 1600 0 0</inkml:trace>
</inkml:ink>
</file>

<file path=ppt/ink/ink2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5.0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0 4809 0 0,'0'0'1388'0'0,"0"0"-419"0"0,0 0-169 0 0,0 0 63 0 0,0 0 169 0 0,0 0 101 0 0,0 0-52 0 0,0 0-217 0 0,0 0-279 0 0,0 0-265 0 0,0 0-178 0 0,-1 5-74 0 0,-3 22 179 0 0,1 1-1 0 0,2-1 1 0 0,0 0 0 0 0,2 1 0 0 0,3 23-247 0 0,1 28 410 0 0,-5 300-1956 0 0,-4-340-2413 0 0,-2-15-2811 0 0,4-16 3347 0 0</inkml:trace>
  <inkml:trace contextRef="#ctx0" brushRef="#br0" timeOffset="350.311">1 59 3225 0 0,'0'0'308'0'0,"0"0"-162"0"0,0 0 48 0 0,0 0 174 0 0,0 0 167 0 0,0 0 45 0 0,0 0-41 0 0,0 0 7 0 0,32-7 2 0 0,104-20-11 0 0,-125 25-392 0 0,1-1 0 0 0,-1 2 0 0 0,1 0 0 0 0,0 0 0 0 0,-1 1 0 0 0,1 0 0 0 0,0 1 0 0 0,-1 1 0 0 0,1-1 0 0 0,-1 2 0 0 0,1 0 0 0 0,-1 0 0 0 0,4 3-145 0 0,9 2 240 0 0,-18-7-162 0 0,-1 0-1 0 0,0 0 1 0 0,-1 1-1 0 0,1 0 1 0 0,0 0 0 0 0,0 0-1 0 0,-1 1 1 0 0,1-1-1 0 0,-1 1 1 0 0,0 0-1 0 0,0 0 1 0 0,0 1-1 0 0,0-1 1 0 0,0 1-1 0 0,-1 0 1 0 0,0 0-1 0 0,0 0 1 0 0,0 0-1 0 0,0 1 1 0 0,-1-1-1 0 0,1 1 1 0 0,-1-1-1 0 0,0 1 1 0 0,0 0-1 0 0,-1 0 1 0 0,0 0-1 0 0,0 0 1 0 0,0 0 0 0 0,0 0-1 0 0,-1 1 1 0 0,0 2-78 0 0,0-1 131 0 0,-1 0 1 0 0,-1 1 0 0 0,1-1-1 0 0,-1 0 1 0 0,0 0-1 0 0,-1 0 1 0 0,0-1 0 0 0,0 1-1 0 0,0 0 1 0 0,-1-1 0 0 0,0 0-1 0 0,0 0 1 0 0,-1 0 0 0 0,1 0-1 0 0,-1-1 1 0 0,-1 0 0 0 0,1 0-1 0 0,-1 0 1 0 0,1-1 0 0 0,-6 3-132 0 0,-132 71 894 0 0,-20-26-3973 0 0,157-50 1499 0 0,-4-1-5550 0 0,8-1 3337 0 0</inkml:trace>
  <inkml:trace contextRef="#ctx0" brushRef="#br0" timeOffset="700.141">490 604 3185 0 0,'0'0'1655'0'0,"0"0"-754"0"0,0 0-198 0 0,0 0 163 0 0,0 0 202 0 0,0 0 121 0 0,0 0-51 0 0,0 0-162 0 0,0 0-114 0 0,0 0-70 0 0,0 0-25 0 0,0 0 4 0 0,0 0-22 0 0,1 13-61 0 0,6 111 1443 0 0,-10-42-404 0 0,1-41-3410 0 0,1 0-9182 0 0,1-40 3245 0 0</inkml:trace>
</inkml:ink>
</file>

<file path=ppt/ink/ink2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26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244 112 6153 0 0,'0'0'1307'0'0,"0"0"-345"0"0,0 0-206 0 0,0 0 49 0 0,0 0 112 0 0,0 0 35 0 0,0 0-115 0 0,0 0-187 0 0,0 0-174 0 0,0 0-68 0 0,0 0 37 0 0,0 0 16 0 0,0 0-17 0 0,0 26-48 0 0,0 85-88 0 0,1-4 54 0 0,1 105 6 0 0,-2-74-3116 0 0,-5-95-1712 0 0,-5-18-3744 0 0,7-21 6609 0 0</inkml:trace>
  <inkml:trace contextRef="#ctx0" brushRef="#br0" timeOffset="320.399">1 108 4681 0 0,'0'0'640'0'0,"0"0"-134"0"0,0 0-42 0 0,0 0 65 0 0,0 0 22 0 0,0 0-26 0 0,31-17-11 0 0,101-52 5 0 0,-52 47 361 0 0,-64 23-643 0 0,0-1-89 0 0,-1 0 1 0 0,1 0-1 0 0,-1 2 0 0 0,1 0 0 0 0,-1 0 0 0 0,0 2 0 0 0,0 0 1 0 0,0 0-1 0 0,0 1 0 0 0,-1 1 0 0 0,0 1 0 0 0,0 0 1 0 0,0 1-1 0 0,-1 0 0 0 0,0 1 0 0 0,-1 1 0 0 0,9 8-148 0 0,-16-14 78 0 0,-1 1 1 0 0,0-1-1 0 0,0 1 0 0 0,0 0 0 0 0,-1 0 0 0 0,1 0 0 0 0,-1 1 0 0 0,-1-1 0 0 0,1 1 1 0 0,-1 0-1 0 0,0-1 0 0 0,0 1 0 0 0,0 0 0 0 0,-1 0 0 0 0,0 0 0 0 0,0 1 0 0 0,-1-1 0 0 0,0 0 1 0 0,0 0-1 0 0,0 0 0 0 0,-1 0 0 0 0,0 0 0 0 0,0 0 0 0 0,0 0 0 0 0,-1 0 0 0 0,0 0 1 0 0,0 0-1 0 0,-1 0 0 0 0,1-1 0 0 0,-1 1 0 0 0,0-1 0 0 0,-1 0 0 0 0,0 1-78 0 0,-6 4 106 0 0,-1-1-1 0 0,1 0 0 0 0,-2-1 1 0 0,1 0-1 0 0,-1-1 0 0 0,0 0 1 0 0,0-1-1 0 0,-1 0 0 0 0,0-1 1 0 0,-8 2-106 0 0,-87 3-2679 0 0,63-27-6703 0 0,38 12 5246 0 0</inkml:trace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4:03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0 0 0,'0'0'593'0'0,"0"0"282"0"0,0 0 147 0 0,0 0 17 0 0,0 0-39 0 0,0 0-48 0 0,0 0-56 0 0,0 0-89 0 0,9 0-97 0 0,29 0 49 0 0,-15 0 3025 0 0,45 7-194 0 0,79-14-1729 0 0,-75 0-1654 0 0,-41 6-7854 0 0,-22 1 2728 0 0,-8 0-610 0 0</inkml:trace>
</inkml:ink>
</file>

<file path=ppt/ink/ink2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25.4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180 384 1160 0 0,'0'0'195'0'0,"0"0"121"0"0,0 0 256 0 0,0 0 286 0 0,0 0 215 0 0,0 0 115 0 0,0 0-19 0 0,34 8-77 0 0,107 22-74 0 0,-8-20 1482 0 0,-118-9-2301 0 0,0-1 0 0 0,0-1 0 0 0,-1 0 0 0 0,1-1-1 0 0,0 0 1 0 0,-1-1 0 0 0,1-1 0 0 0,-1 0 0 0 0,0-1 0 0 0,0-1 0 0 0,-1 0-1 0 0,1-1 1 0 0,-1 0 0 0 0,-1-1 0 0 0,0-1 0 0 0,0 0 0 0 0,7-6-199 0 0,-10 6 6 0 0,-1 0 1 0 0,1-1-1 0 0,-2 1 0 0 0,1-2 1 0 0,-1 1-1 0 0,-1-1 1 0 0,0 0-1 0 0,0 0 0 0 0,-1-1 1 0 0,-1 1-1 0 0,0-1 1 0 0,-1 0-1 0 0,0 0 0 0 0,0-1 1 0 0,-1 1-1 0 0,-1-1 1 0 0,0 1-1 0 0,-1-1 0 0 0,-1 1 1 0 0,-1-10-7 0 0,1 17-148 0 0,0 0 1 0 0,0 0-1 0 0,-1 0 0 0 0,0 1 1 0 0,0-1-1 0 0,0 0 1 0 0,-1 1-1 0 0,1-1 1 0 0,-1 1-1 0 0,0 0 0 0 0,0 0 1 0 0,-1 0-1 0 0,1 1 1 0 0,-1-1-1 0 0,0 1 1 0 0,0 0-1 0 0,0 0 0 0 0,0 0 1 0 0,-1 0-1 0 0,1 1 1 0 0,-1-1-1 0 0,1 1 1 0 0,-1 1-1 0 0,0-1 0 0 0,0 1 1 0 0,0-1-1 0 0,0 1 1 0 0,0 1-1 0 0,0-1 1 0 0,0 1-1 0 0,0 0 0 0 0,0 0 1 0 0,0 0-1 0 0,0 1 1 0 0,0-1-1 0 0,0 1 1 0 0,0 1-1 0 0,-2 0 148 0 0,0 3-274 0 0,0 1 1 0 0,0 0-1 0 0,1 1 1 0 0,0-1-1 0 0,0 1 1 0 0,1 0-1 0 0,0 1 1 0 0,0-1-1 0 0,1 1 1 0 0,0 0-1 0 0,0 0 1 0 0,-1 4 273 0 0,-13 37-208 0 0,2 1-1 0 0,1 0 1 0 0,3 1 0 0 0,3 0 0 0 0,-2 34 208 0 0,4-39 70 0 0,3-9 115 0 0,-2 1 1 0 0,-1-1-1 0 0,-2 0 1 0 0,-2-1-1 0 0,-1 0 0 0 0,-2-1 1 0 0,-1 0-1 0 0,-2-1 0 0 0,-1-1 1 0 0,-1-1-1 0 0,-5 4-185 0 0,7-15 340 0 0,0 0 1 0 0,-1-1-1 0 0,-1-1 1 0 0,0-1-1 0 0,-2-1 0 0 0,0-1 1 0 0,-1 0-1 0 0,-1-2 0 0 0,0 0 1 0 0,0-2-1 0 0,-2-1 0 0 0,1 0 1 0 0,-1-2-1 0 0,-4 0-340 0 0,-4-10 1818 0 0,33 1-1802 0 0,-1-1 0 0 0,1 1 0 0 0,-1 0 1 0 0,1-1-1 0 0,0 1 0 0 0,-1 0 0 0 0,1-1 1 0 0,0 1-1 0 0,-1 0 0 0 0,1-1 0 0 0,0 1 1 0 0,0-1-1 0 0,0 1 0 0 0,-1-1 0 0 0,1 1 1 0 0,0-1-1 0 0,0 1 0 0 0,0-1 0 0 0,0 1 0 0 0,0 0 1 0 0,0-1-1 0 0,0 1 0 0 0,0-1 0 0 0,0 1 1 0 0,0-1-1 0 0,0 1 0 0 0,0-1 0 0 0,0 1 1 0 0,0-1-1 0 0,0 1 0 0 0,0-1 0 0 0,1 1 1 0 0,-1-1-1 0 0,0 1 0 0 0,0-1 0 0 0,1 1 1 0 0,-1 0-1 0 0,0-1 0 0 0,0 1 0 0 0,1 0 1 0 0,-1-1-1 0 0,0 1 0 0 0,1 0 0 0 0,-1-1 1 0 0,1 1-1 0 0,-1 0 0 0 0,0-1 0 0 0,1 1 1 0 0,-1 0-1 0 0,1 0 0 0 0,-1 0 0 0 0,1 0 1 0 0,-1-1-1 0 0,1 1 0 0 0,-1 0 0 0 0,1 0 1 0 0,-1 0-1 0 0,1 0 0 0 0,-1 0 0 0 0,1 0 1 0 0,-1 0-1 0 0,1 0-16 0 0,31-18-20 0 0,1 2 1 0 0,1 1-1 0 0,1 2 0 0 0,0 1 1 0 0,0 1-1 0 0,1 3 1 0 0,1 0-1 0 0,-1 3 0 0 0,1 1 1 0 0,0 1-1 0 0,0 2 1 0 0,0 2-1 0 0,14 3 20 0 0,185 29 1031 0 0,-124-44 301 0 0,-111 10-1326 0 0,17-6-67 0 0,-1-1 0 0 0,0-1 0 0 0,0 0 0 0 0,-1-1 0 0 0,0-1 0 0 0,13-12 61 0 0,-3-2-3213 0 0,-10 7-5516 0 0,-12 13 4505 0 0</inkml:trace>
  <inkml:trace contextRef="#ctx0" brushRef="#br0" timeOffset="631.829">885 863 0 0 0,'0'0'811'0'0,"0"0"338"0"0,0 0 93 0 0,0 0-91 0 0,0 0-56 0 0,0 0-11 0 0,28 17 39 0 0,85 52 131 0 0,-51-51 816 0 0,-50-19-1492 0 0,-1 1-98 0 0,-1-1-1 0 0,0 0 1 0 0,1 0-1 0 0,-1-1 0 0 0,0-1 1 0 0,0 0-1 0 0,0 0 1 0 0,0-1-1 0 0,-1 0 1 0 0,0 0-1 0 0,1-1 1 0 0,-2-1-1 0 0,6-3-479 0 0,-8 4 146 0 0,0 1 1 0 0,0-2-1 0 0,-1 1 0 0 0,1-1 1 0 0,-2 0-1 0 0,1 0 0 0 0,0 0 0 0 0,-1 0 1 0 0,0-1-1 0 0,-1 0 0 0 0,1 0 0 0 0,-1 0 1 0 0,-1 0-1 0 0,1 0 0 0 0,-1-1 0 0 0,-1 1 1 0 0,1-1-1 0 0,-1-4-146 0 0,0 10-15 0 0,0-1-1 0 0,0 0 1 0 0,0 0-1 0 0,0 0 1 0 0,0 0-1 0 0,-1 0 1 0 0,0 0-1 0 0,1-1 1 0 0,-1 1 0 0 0,-1 0-1 0 0,1 0 1 0 0,0 0-1 0 0,-1 0 1 0 0,1 0-1 0 0,-1 0 1 0 0,0 0-1 0 0,0 0 1 0 0,0 0-1 0 0,0 0 1 0 0,-1 0 0 0 0,1 1-1 0 0,-1-1 1 0 0,0 1-1 0 0,0-1 1 0 0,1 1-1 0 0,-2-1 1 0 0,1 1-1 0 0,0 0 1 0 0,0 0 0 0 0,-1 0-1 0 0,1 0 1 0 0,-1 0-1 0 0,0 1 1 0 0,1-1-1 0 0,-1 1 1 0 0,0 0-1 0 0,0 0 1 0 0,0 0-1 0 0,0 0 1 0 0,0 0 0 0 0,-1 0 15 0 0,0 1-172 0 0,-1 0 1 0 0,0 1-1 0 0,1-1 1 0 0,-1 1 0 0 0,1 0-1 0 0,-1 0 1 0 0,1 0-1 0 0,-1 0 1 0 0,1 1 0 0 0,0 0-1 0 0,0 0 1 0 0,0 0-1 0 0,0 0 1 0 0,0 1 0 0 0,0-1-1 0 0,0 1 1 0 0,1 0-1 0 0,0 0 1 0 0,-1 1 0 0 0,1-1-1 0 0,0 1 1 0 0,1-1-1 0 0,-2 3 172 0 0,-5 6-506 0 0,0 0-1 0 0,0 1 1 0 0,2 1-1 0 0,-1-1 1 0 0,2 1-1 0 0,0 1 1 0 0,1-1-1 0 0,0 1 1 0 0,1 0-1 0 0,1 0 1 0 0,0 0 0 0 0,1 0-1 0 0,0 0 1 0 0,2 10 506 0 0,0-20-71 0 0,1-1 1 0 0,0 0 0 0 0,0 1-1 0 0,0-1 1 0 0,1 0 0 0 0,-1 0 0 0 0,1 0-1 0 0,0 0 1 0 0,0 0 0 0 0,0 0-1 0 0,1 0 1 0 0,0-1 0 0 0,-1 1-1 0 0,1-1 1 0 0,1 0 0 0 0,-1 0 0 0 0,0 0-1 0 0,1 0 1 0 0,-1-1 0 0 0,1 1-1 0 0,0-1 1 0 0,0 0 0 0 0,0 0 0 0 0,0 0-1 0 0,0-1 1 0 0,0 1 0 0 0,0-1-1 0 0,2 0 71 0 0,126 12 1909 0 0,-112-15-1423 0 0,0-1 0 0 0,-1-1 0 0 0,1 0 1 0 0,-1-2-1 0 0,0 0 0 0 0,-1-2 0 0 0,1 0 1 0 0,-1-1-1 0 0,-1 0 0 0 0,0-2 0 0 0,0 0 1 0 0,3-4-487 0 0,20-17 942 0 0,0-2 1 0 0,-2-1 0 0 0,-2-3 0 0 0,4-6-943 0 0,-8 8 159 0 0,-1-1 1 0 0,-2-1-1 0 0,-1-1 0 0 0,-2-2 1 0 0,-2 0-1 0 0,-2-2 1 0 0,14-38-160 0 0,-26 54-84 0 0,-2 0 1 0 0,0 0-1 0 0,-2 0 1 0 0,-1-1 0 0 0,-1 0-1 0 0,-2 0 1 0 0,0-23 83 0 0,-3 49-38 0 0,1 0 0 0 0,0 0 1 0 0,-1 0-1 0 0,1 0 1 0 0,-1 0-1 0 0,0 0 0 0 0,0 0 1 0 0,0 1-1 0 0,0-1 0 0 0,0 0 1 0 0,0 0-1 0 0,0 1 0 0 0,0-1 1 0 0,-1 0-1 0 0,1 1 1 0 0,-1 0-1 0 0,1-1 0 0 0,-1 1 1 0 0,0 0-1 0 0,1 0 0 0 0,-1 0 1 0 0,0 0-1 0 0,0 0 1 0 0,0 0-1 0 0,0 0 0 0 0,0 0 1 0 0,0 1-1 0 0,0-1 0 0 0,0 1 1 0 0,0 0-1 0 0,0 0 0 0 0,0-1 1 0 0,0 1-1 0 0,0 0 1 0 0,0 1-1 0 0,0-1 0 0 0,0 0 1 0 0,0 1-1 0 0,0-1 0 0 0,0 1 1 0 0,0-1-1 0 0,0 1 1 0 0,0 0-1 0 0,0 0 0 0 0,0 0 1 0 0,1 0-1 0 0,-1 0 0 0 0,0 1 1 0 0,1-1-1 0 0,-1 0 0 0 0,1 1 1 0 0,-1-1-1 0 0,1 1 1 0 0,0-1-1 0 0,-1 1 38 0 0,-13 15-109 0 0,1 0-1 0 0,0 1 1 0 0,1 1 0 0 0,1 0-1 0 0,1 1 1 0 0,1 0 0 0 0,0 0 0 0 0,2 1-1 0 0,0 0 1 0 0,2 1 0 0 0,0 0-1 0 0,1 0 1 0 0,1 0 0 0 0,2 0 0 0 0,0 1-1 0 0,1-1 1 0 0,1 1 0 0 0,1-1-1 0 0,2 8 110 0 0,2 8-49 0 0,1 0-1 0 0,2 0 0 0 0,1 0 1 0 0,11 24 49 0 0,-2-4-6 0 0,31 107-302 0 0,-49-165 196 0 0,0 0 0 0 0,-1 0 0 0 0,1 0 0 0 0,-1 0 0 0 0,1 0 0 0 0,-1-1-1 0 0,1 1 1 0 0,-1 0 0 0 0,1 0 0 0 0,0 0 0 0 0,-1 0 0 0 0,1 0 0 0 0,-1 1 0 0 0,1-1-1 0 0,-1 0 1 0 0,1 0 0 0 0,-1 0 0 0 0,1 0 0 0 0,0 0 0 0 0,-1 1 0 0 0,1-1-1 0 0,-1 0 1 0 0,1 0 0 0 0,0 1 0 0 0,-1-1 0 0 0,1 0 0 0 0,0 1 0 0 0,-1-1 0 0 0,1 0-1 0 0,0 1 1 0 0,-1-1 0 0 0,1 0 0 0 0,0 1 0 0 0,0-1 0 0 0,0 1 0 0 0,-1-1 0 0 0,1 0-1 0 0,0 1 1 0 0,0-1 0 0 0,0 1 0 0 0,0-1 0 0 0,0 1 0 0 0,0-1 0 0 0,0 1-1 0 0,0-1 1 0 0,0 0 0 0 0,0 1 0 0 0,0-1 0 0 0,0 1 0 0 0,0 0 112 0 0,-36-27-7535 0 0,28 18 6500 0 0</inkml:trace>
  <inkml:trace contextRef="#ctx0" brushRef="#br0" timeOffset="883.766">1441 543 7202 0 0,'0'0'2986'0'0,"0"0"-1848"0"0,0 0-656 0 0,0 0 93 0 0,0 0 181 0 0,0 0 51 0 0,0 0-93 0 0,0 0-161 0 0,38-4-141 0 0,123-12-103 0 0,145-20 685 0 0,-90 0-1965 0 0,-144 23-2108 0 0,-2 0-3396 0 0,-36 5 72 0 0</inkml:trace>
</inkml:ink>
</file>

<file path=ppt/ink/ink2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29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38 832 0 0,'0'0'316'0'0,"0"0"-226"0"0,0 0 44 0 0,0 0 261 0 0,0 0 221 0 0,0 0 95 0 0,0 0 2 0 0,0 0-14 0 0,0 0-36 0 0,0 0-35 0 0,0 0 4 0 0,0 0-5 0 0,0 0 28 0 0,28-1 32 0 0,135-6 724 0 0,-102 8 96 0 0,-29 1-1247 0 0,1-2 1 0 0,-1-1-1 0 0,1-1 0 0 0,-1-2 0 0 0,0-1 0 0 0,7-4-260 0 0,-31 7-757 0 0,15-5-316 0 0,-8 5-8322 0 0,-14 2 7743 0 0</inkml:trace>
</inkml:ink>
</file>

<file path=ppt/ink/ink2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0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0 0 0,'0'0'1067'0'0,"0"0"76"0"0,0 0 13 0 0,0 0-53 0 0,0 0-64 0 0,0 0-39 0 0,0 0-32 0 0,0 0-32 0 0,32-2-27 0 0,98-6-22 0 0,40-9 3559 0 0,-78 5-2863 0 0,-15 2-2552 0 0,-26 7-7045 0 0,-49 3 760 0 0</inkml:trace>
</inkml:ink>
</file>

<file path=ppt/ink/ink2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0.7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0,'0'0'771'0'0,"0"0"148"0"0,0 0 217 0 0,0 0 148 0 0,0 0 40 0 0,0 0-37 0 0,0 0-86 0 0,0 0-105 0 0,0 0-140 0 0,30 1-164 0 0,99 1-172 0 0,85-25 113 0 0,-159 14-1986 0 0,5-2-4827 0 0,-42 11 1294 0 0</inkml:trace>
</inkml:ink>
</file>

<file path=ppt/ink/ink2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1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6265 0 0,'0'0'2009'0'0,"0"0"-956"0"0,0 0-466 0 0,0 0-85 0 0,0 0 24 0 0,0 0 54 0 0,0 0 9 0 0,0 0-21 0 0,0 0-30 0 0,0 0-49 0 0,0 0-67 0 0,0 0-92 0 0,0 0-64 0 0,0 23-35 0 0,2 72-3 0 0,21 162 1395 0 0,-18-137-1483 0 0,0 29-1105 0 0,-7-50-3376 0 0,-3-47-6313 0 0,4-48 9668 0 0</inkml:trace>
</inkml:ink>
</file>

<file path=ppt/ink/ink2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8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0 0 0,'0'0'581'0'0,"0"0"580"0"0,0 0 203 0 0,0 0 47 0 0,0 0-17 0 0,0 0-66 0 0,0 0-103 0 0,0 0-115 0 0,0 0-159 0 0,0 0-164 0 0,0 0-126 0 0,0 0-118 0 0,0 0-95 0 0,0-3-90 0 0,0-6-108 0 0,0 6-120 0 0,2 22 164 0 0,19 126 106 0 0,-7 0 0 0 0,-6 1 0 0 0,-8 81-400 0 0,0-161-91 0 0,-2 9 258 0 0,0-37-1511 0 0,2-1-5069 0 0,0-36 2956 0 0,0-1-601 0 0</inkml:trace>
</inkml:ink>
</file>

<file path=ppt/ink/ink2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6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70 479 4417 0 0,'0'0'1598'0'0,"0"0"-402"0"0,0 0-75 0 0,0 0 234 0 0,0 0 210 0 0,0 0 48 0 0,0 0-130 0 0,0 0-218 0 0,0 0-230 0 0,0 0-215 0 0,0 0-192 0 0,3-5-159 0 0,10-18-103 0 0,-10 18-90 0 0,-3 331 1531 0 0,18-184-1683 0 0,-1 8-3866 0 0,-20-127 70 0 0,-7-8-4005 0 0,5-8 4329 0 0,3-4 649 0 0</inkml:trace>
  <inkml:trace contextRef="#ctx0" brushRef="#br0" timeOffset="361.818">0 501 4313 0 0,'0'0'616'0'0,"0"0"-143"0"0,0 0 57 0 0,0 0 135 0 0,0 0 77 0 0,0 0 15 0 0,0 0 0 0 0,0 0 8 0 0,31-23-2 0 0,99-72-43 0 0,-56 61 160 0 0,-58 32-664 0 0,-4-2-140 0 0,0 2 0 0 0,0-1 1 0 0,1 2-1 0 0,-1 0 0 0 0,1 0 0 0 0,-1 1 0 0 0,1 0 0 0 0,-1 1 0 0 0,0 1 0 0 0,1 0 0 0 0,-1 1 0 0 0,0 0 1 0 0,0 1-1 0 0,0 0 0 0 0,-1 1 0 0 0,0 0 0 0 0,6 4-76 0 0,-14-7 3 0 0,0 1 0 0 0,0-1 0 0 0,-1 1 0 0 0,1-1 0 0 0,-1 1 1 0 0,0 0-1 0 0,0 0 0 0 0,0 0 0 0 0,0 0 0 0 0,0 1 0 0 0,-1-1 0 0 0,1 0 0 0 0,-1 1 1 0 0,0-1-1 0 0,0 1 0 0 0,-1-1 0 0 0,1 1 0 0 0,-1 0 0 0 0,1-1 0 0 0,-1 1 0 0 0,0-1 1 0 0,0 1-1 0 0,-1 0 0 0 0,1-1 0 0 0,-1 1 0 0 0,0-1 0 0 0,0 1 0 0 0,0-1 0 0 0,0 1 1 0 0,-1-1-1 0 0,1 0 0 0 0,-1 1 0 0 0,0-1 0 0 0,0 0 0 0 0,-2 3-3 0 0,-92 94 512 0 0,71-80-718 0 0,-2-1-1 0 0,0-2 0 0 0,-1 0 0 0 0,-1-2 1 0 0,-23 9 206 0 0,8-8-3841 0 0,0-4-3371 0 0,36-12 5186 0 0</inkml:trace>
  <inkml:trace contextRef="#ctx0" brushRef="#br0" timeOffset="666.796">483 884 10938 0 0,'0'0'1762'0'0,"0"0"-516"0"0,0 0-277 0 0,0 0-1 0 0,0 0 37 0 0,0 0-29 0 0,0 0-108 0 0,0 0-137 0 0,0 0-139 0 0,0 0-165 0 0,0 0-153 0 0,0 0-103 0 0,-6 34-75 0 0,-20 105-38 0 0,15-78-171 0 0,2-3 98 0 0,7-19-3665 0 0,2-39 1429 0 0,0 0-1127 0 0,0 0-1667 0 0,0 0-1554 0 0</inkml:trace>
  <inkml:trace contextRef="#ctx0" brushRef="#br0" timeOffset="1298.779">21 221 0 0 0,'0'0'364'0'0,"0"0"411"0"0,0 0 286 0 0,0 0 134 0 0,0 0 23 0 0,0 0 72 0 0,0 0 7 0 0,0 0 6 0 0,0 0 32 0 0,0 0-71 0 0,0 0-37 0 0,0 0-21 0 0,-2-5-61 0 0,-5-14-79 0 0,5 14-140 0 0,2 5-165 0 0,0 0-157 0 0,0 0-134 0 0,0 0-106 0 0,0 0-82 0 0,0 0-68 0 0,0 0-70 0 0,15-3 115 0 0,302-28 173 0 0,-243 24-128 0 0,-73 7-74 0 0,-1 0 88 0 0,0 0 87 0 0,0 0 42 0 0,-10-17 1029 0 0,-135-104-2028 0 0,139 115 746 0 0,11-1-18133 0 0,0 7 12854 0 0</inkml:trace>
</inkml:ink>
</file>

<file path=ppt/ink/ink2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55.0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1 407 2264 0 0,'0'0'305'0'0,"0"0"-147"0"0,0 0 88 0 0,0 0 340 0 0,0 0 328 0 0,0 0 232 0 0,0 0 96 0 0,0 0-44 0 0,0 0-91 0 0,0 0-117 0 0,32-11-124 0 0,101-36-81 0 0,-30-9 1152 0 0,-46 16-1353 0 0,-2-2 1 0 0,-2-3-1 0 0,-2-2 0 0 0,-1-2 0 0 0,2-8-584 0 0,-34 45-159 0 0,-21 44-242 0 0,-22 97 639 0 0,-34 179-226 0 0,-5 166-12 0 0,19 133-241 0 0,18-434 142 0 0,26-171 137 0 0,0 0-1 0 0,0 0 1 0 0,0 0 0 0 0,0 0-1 0 0,0 0 1 0 0,0 0-1 0 0,-1 0 1 0 0,1 0-1 0 0,-1 0 1 0 0,1 0-1 0 0,-1-1 1 0 0,0 1-1 0 0,1-1 1 0 0,-1 1-1 0 0,0-1 1 0 0,0 0-1 0 0,0 1 1 0 0,0-1-1 0 0,0 0 1 0 0,-1-1 0 0 0,1 1-1 0 0,0 0 1 0 0,0 0-1 0 0,-1-1 1 0 0,1 0-1 0 0,0 1 1 0 0,0-1-1 0 0,-1 0 1 0 0,1 0-1 0 0,0 0 1 0 0,-1 0-1 0 0,1-1 1 0 0,0 1-1 0 0,-1-1 1 0 0,1 1-1 0 0,0-1 1 0 0,0 0-1 0 0,0 0 1 0 0,-1 0 0 0 0,1 0-1 0 0,0 0 1 0 0,0 0-1 0 0,0 0 1 0 0,1-1-1 0 0,-1 1 1 0 0,0-1-1 0 0,0 0 1 0 0,1 1-1 0 0,-1-1 1 0 0,1 0-38 0 0,-13-11 103 0 0,0 0 1 0 0,1-1-1 0 0,1-1 1 0 0,0 0-1 0 0,1 0 1 0 0,0-1-1 0 0,-6-15-103 0 0,-10-10 173 0 0,20 29-705 0 0,14 9-5708 0 0,1 7-1036 0 0,-6-4 2535 0 0</inkml:trace>
  <inkml:trace contextRef="#ctx0" brushRef="#br0" timeOffset="637.97">69 1158 2200 0 0,'0'0'1430'0'0,"0"0"-655"0"0,0 0-170 0 0,0 0 70 0 0,0 0 191 0 0,0 0 207 0 0,0 0 128 0 0,0 0-1 0 0,0 0-99 0 0,0 0-152 0 0,0 0-155 0 0,0 0-156 0 0,0 0-106 0 0,28-30-73 0 0,88-94-51 0 0,-34 57 319 0 0,-57 50-463 0 0,1 2 0 0 0,1 0 0 0 0,0 2 1 0 0,0 1-1 0 0,1 1 0 0 0,1 2 0 0 0,23-5-264 0 0,-50 14 8 0 0,0 0-1 0 0,1 0 1 0 0,-1 0-1 0 0,1 1 1 0 0,-1-1-1 0 0,0 1 1 0 0,1-1-1 0 0,-1 1 1 0 0,0 0-1 0 0,1 0 1 0 0,-1 0-1 0 0,0 0 0 0 0,0 0 1 0 0,0 1-1 0 0,0-1 1 0 0,0 0-1 0 0,0 1 1 0 0,0 0-1 0 0,-1-1 1 0 0,1 1-1 0 0,0 0 1 0 0,-1 0-1 0 0,0 0 1 0 0,1 0-1 0 0,-1 0 1 0 0,0 1-1 0 0,0-1 1 0 0,0 0-1 0 0,0 0 0 0 0,-1 1 1 0 0,1-1-1 0 0,0 0 1 0 0,-1 1-1 0 0,0-1 1 0 0,0 1-1 0 0,0-1 1 0 0,0 0-1 0 0,0 1 1 0 0,0-1-1 0 0,0 2-7 0 0,3 223 1228 0 0,-5-192-342 0 0,1-13-3406 0 0,1-8-5692 0 0,0-11-143 0 0</inkml:trace>
  <inkml:trace contextRef="#ctx0" brushRef="#br0" timeOffset="973.396">899 1243 6089 0 0,'0'0'1413'0'0,"0"0"-875"0"0,0 0-164 0 0,0 0 138 0 0,0 0 127 0 0,0 0 89 0 0,0 0-21 0 0,0 0-106 0 0,-2 32-145 0 0,-8 102-145 0 0,3 12 585 0 0,7-143-787 0 0,0-2-1 0 0,0 0 0 0 0,0 0 0 0 0,0 1 0 0 0,0-1 1 0 0,0 0-1 0 0,0 0 0 0 0,-1 0 0 0 0,1 1 0 0 0,0-1 1 0 0,-1 0-1 0 0,1 0 0 0 0,-1 0 0 0 0,1 0 1 0 0,-1 0-1 0 0,0 0 0 0 0,1 0 0 0 0,-1 0 0 0 0,0 0 1 0 0,0 0-1 0 0,1 0 0 0 0,-1 0 0 0 0,0 0 0 0 0,0 0 1 0 0,0-1-1 0 0,0 1 0 0 0,0 0 0 0 0,-1-1 1 0 0,1 1-1 0 0,0-1 0 0 0,0 1 0 0 0,0-1 0 0 0,0 0 1 0 0,-1 1-109 0 0,-14-32 2011 0 0,12 14-1826 0 0,1-1 0 0 0,1 0 0 0 0,1 1 1 0 0,0-1-1 0 0,2 0 0 0 0,0 0 0 0 0,0 0 1 0 0,2 1-1 0 0,0-1 0 0 0,3-6-185 0 0,2 0 3 0 0,1 0-1 0 0,1 0 1 0 0,1 1-1 0 0,0 1 1 0 0,2 0-1 0 0,1 1 1 0 0,1 0 0 0 0,0 1-1 0 0,1 0 1 0 0,2 2-1 0 0,0 0 1 0 0,11-8-3 0 0,-2 12-2153 0 0,-17 19-3275 0 0,-3 10-4016 0 0,-7-11 5631 0 0</inkml:trace>
  <inkml:trace contextRef="#ctx0" brushRef="#br0" timeOffset="1339.962">1306 1342 3377 0 0,'0'0'801'0'0,"0"0"-3"0"0,0 0 422 0 0,0 0 546 0 0,0 0 361 0 0,0 0 52 0 0,0 0-203 0 0,0 0-326 0 0,0 0-382 0 0,0 0-299 0 0,0 0-220 0 0,0 0-194 0 0,0 0-116 0 0,29-15-75 0 0,89-47-67 0 0,-71 21 120 0 0,-42 30-283 0 0,-1 6-61 0 0,-1-1 1 0 0,0 0-1 0 0,0 0 1 0 0,-1 0 0 0 0,1 0-1 0 0,-1 0 1 0 0,-1 0-1 0 0,1 0 1 0 0,-1-1-1 0 0,0 1 1 0 0,-1-1-1 0 0,1 1 1 0 0,-1-1-1 0 0,-1-5-73 0 0,-1 10-36 0 0,1 0-1 0 0,-1 0 0 0 0,0 0 0 0 0,0 0 0 0 0,0 0 0 0 0,-1 0 0 0 0,1 1 0 0 0,0-1 1 0 0,-1 1-1 0 0,1 0 0 0 0,-1 0 0 0 0,1-1 0 0 0,-1 2 0 0 0,1-1 0 0 0,-1 0 0 0 0,0 0 1 0 0,0 1-1 0 0,1 0 0 0 0,-1-1 0 0 0,0 1 0 0 0,0 0 0 0 0,1 0 0 0 0,-1 1 1 0 0,0-1-1 0 0,0 1 0 0 0,1-1 0 0 0,-1 1 0 0 0,0 0 0 0 0,1 0 0 0 0,-1 0 0 0 0,1 0 1 0 0,-1 0-1 0 0,1 1 0 0 0,-1 0 37 0 0,-10 5-114 0 0,1 1 1 0 0,0 0-1 0 0,0 1 0 0 0,1 0 1 0 0,0 1-1 0 0,1 0 0 0 0,0 0 1 0 0,0 1-1 0 0,1 1 1 0 0,1 0-1 0 0,0 0 0 0 0,1 0 1 0 0,0 1-1 0 0,1 0 1 0 0,0 1-1 0 0,1-1 0 0 0,0 1 1 0 0,1 0-1 0 0,1 0 1 0 0,0 1-1 0 0,1-1 0 0 0,1 0 1 0 0,0 1-1 0 0,1-1 0 0 0,1 1 1 0 0,1 13 113 0 0,0-24-79 0 0,-1 1 0 0 0,1-1-1 0 0,0 0 1 0 0,0 0 0 0 0,0 0 0 0 0,1 0 0 0 0,-1 0 0 0 0,1 0-1 0 0,0-1 1 0 0,0 1 0 0 0,0-1 0 0 0,1 0 0 0 0,-1 0 0 0 0,1 0-1 0 0,0 0 1 0 0,-1-1 0 0 0,1 1 0 0 0,0-1 0 0 0,1 0 0 0 0,-1 0 0 0 0,0 0-1 0 0,1-1 1 0 0,-1 0 0 0 0,1 0 79 0 0,112 13-2348 0 0,-92-16 719 0 0,0-1 1 0 0,-1-1-1 0 0,1-1 0 0 0,-1-2 0 0 0,0 0 0 0 0,-1-1 0 0 0,8-5 1629 0 0,-8 5-1841 0 0,0 2 1424 0 0</inkml:trace>
  <inkml:trace contextRef="#ctx0" brushRef="#br0" timeOffset="1693.008">1700 1342 0 0 0,'0'0'237'0'0,"0"0"293"0"0,0 0 163 0 0,0 0 197 0 0,0 0 209 0 0,0 0 154 0 0,0 0 110 0 0,0 0 23 0 0,0 0 0 0 0,0 0-21 0 0,0 0-10 0 0,0 0-28 0 0,21 7-41 0 0,67 22-66 0 0,-86-29-1157 0 0,-1 1 1 0 0,1 0-1 0 0,0 0 1 0 0,0-1-1 0 0,-1 1 1 0 0,1-1-1 0 0,0 0 1 0 0,0 0-1 0 0,0 1 0 0 0,0-1 1 0 0,0 0-1 0 0,-1-1 1 0 0,1 1-1 0 0,0 0 1 0 0,0 0-1 0 0,0-1 1 0 0,0 1-1 0 0,-1-1 1 0 0,1 0-1 0 0,0 1 0 0 0,0-1 1 0 0,-1 0-1 0 0,1 0 1 0 0,-1 0-1 0 0,1 0 1 0 0,-1 0-1 0 0,1-1-63 0 0,6-4 382 0 0,2 2-181 0 0,-1 0 0 0 0,0-1 0 0 0,0 0 0 0 0,0 0 0 0 0,0-1 0 0 0,-1 0 0 0 0,0-1 0 0 0,0 0 0 0 0,-1 0 0 0 0,0 0 0 0 0,0-1 0 0 0,-1 0 0 0 0,0 0 0 0 0,0-1 0 0 0,-1 0 0 0 0,0 0 0 0 0,-1 0 0 0 0,0-1 0 0 0,0 1 0 0 0,-1-1 0 0 0,0 0 0 0 0,0-1-201 0 0,-3 9 5 0 0,-1 0 0 0 0,1 0 0 0 0,-1 0 0 0 0,1 0 1 0 0,-1 0-1 0 0,1 0 0 0 0,-1 1 0 0 0,0-1 0 0 0,0 0 0 0 0,0 1 0 0 0,0-1 0 0 0,0 0 0 0 0,0 1 0 0 0,-1-1 0 0 0,1 1 0 0 0,0 0 0 0 0,-1-1 0 0 0,1 1 0 0 0,-1 0 0 0 0,1 0 0 0 0,-1 0 0 0 0,0 0 0 0 0,1 0 0 0 0,-1 0 0 0 0,0 0 0 0 0,0 1 0 0 0,0-1 0 0 0,0 1 0 0 0,1-1 0 0 0,-1 1 0 0 0,0 0 0 0 0,0 0 0 0 0,0 0 0 0 0,-2 0-5 0 0,-65 8-511 0 0,60-4 453 0 0,0 0 0 0 0,1 1 0 0 0,-1 0 0 0 0,1 0 0 0 0,1 1-1 0 0,-1 0 1 0 0,1 1 0 0 0,0-1 0 0 0,0 1 0 0 0,1 1 0 0 0,0-1 0 0 0,0 1-1 0 0,0 0 1 0 0,1 0 0 0 0,1 1 0 0 0,-1 0 0 0 0,1 0 0 0 0,1 0-1 0 0,0 0 1 0 0,0 0 0 0 0,1 1 0 0 0,0-1 0 0 0,0 1 0 0 0,1-1 0 0 0,1 4 58 0 0,-1-8-20 0 0,1-1 0 0 0,1 1 1 0 0,-1 0-1 0 0,1-1 1 0 0,-1 1-1 0 0,1 0 0 0 0,1-1 1 0 0,-1 1-1 0 0,1-1 0 0 0,-1 0 1 0 0,1 1-1 0 0,1-1 1 0 0,-1 0-1 0 0,0 0 0 0 0,1 0 1 0 0,0 0-1 0 0,0-1 1 0 0,0 1-1 0 0,0-1 0 0 0,1 0 1 0 0,0 0-1 0 0,-1 0 0 0 0,1 0 1 0 0,3 1 19 0 0,9 4-164 0 0,0-1 1 0 0,1-1 0 0 0,0 0-1 0 0,0-1 1 0 0,0-1-1 0 0,0-1 1 0 0,1 0-1 0 0,0-1 1 0 0,-1-1-1 0 0,15-1 164 0 0,106-12-5468 0 0,-63-5-2474 0 0,-53 9 3344 0 0</inkml:trace>
</inkml:ink>
</file>

<file path=ppt/ink/ink2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04.4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62 288 0 0,'0'0'1024'0'0,"0"0"181"0"0,0 0 278 0 0,0 0 241 0 0,0 0 167 0 0,0 0-32 0 0,0 0-135 0 0,0 0-185 0 0,0 0-256 0 0,0 0-208 0 0,0 0-207 0 0,0 0-185 0 0,0 0-132 0 0,-18-12-91 0 0,-57-32-60 0 0,73 43-378 0 0,0 0 0 0 0,-1 0 0 0 0,1 1 0 0 0,0-1 0 0 0,0 1 0 0 0,0-1 0 0 0,-1 1 0 0 0,1 0 0 0 0,0 0 0 0 0,0 0 0 0 0,-1 0 0 0 0,1 0 0 0 0,0 1 0 0 0,0-1 0 0 0,0 1 0 0 0,0-1 0 0 0,-1 1 0 0 0,1 0 0 0 0,0 0 0 0 0,0 0 0 0 0,0 0 0 0 0,0 0 0 0 0,1 0 0 0 0,-1 1 0 0 0,0-1 0 0 0,0 1 0 0 0,0 0-22 0 0,-9 6 132 0 0,-11 5-48 0 0,0 1-1 0 0,1 2 1 0 0,0 0 0 0 0,2 1 0 0 0,0 1 0 0 0,0 0 0 0 0,2 2 0 0 0,0 0 0 0 0,2 1-1 0 0,0 0 1 0 0,1 1 0 0 0,2 1 0 0 0,0 0 0 0 0,1 1 0 0 0,1 0 0 0 0,2 1 0 0 0,0 0-1 0 0,2 0 1 0 0,-1 9-84 0 0,3-5 7 0 0,1 1 0 0 0,2 0 0 0 0,1 0-1 0 0,1 0 1 0 0,2 0 0 0 0,1-1 0 0 0,2 7-7 0 0,-3-23 17 0 0,1 1 0 0 0,0-1 1 0 0,1 0-1 0 0,0-1 0 0 0,1 1 1 0 0,1-1-1 0 0,0 0 0 0 0,0-1 0 0 0,1 1 1 0 0,1-2-1 0 0,0 1 0 0 0,0-1 1 0 0,1 0-1 0 0,0-1 0 0 0,1 0 0 0 0,7 4-17 0 0,-3-3 57 0 0,0-1 0 0 0,0 0-1 0 0,1-1 1 0 0,0-1-1 0 0,0-1 1 0 0,1 0-1 0 0,0-1 1 0 0,0-1 0 0 0,0 0-1 0 0,0-1 1 0 0,1-1-1 0 0,7-1-56 0 0,-9 1 105 0 0,0-1-1 0 0,0-1 1 0 0,0-1 0 0 0,0 0-1 0 0,0-1 1 0 0,0 0 0 0 0,0-2-1 0 0,-1 0 1 0 0,1 0-1 0 0,-1-2 1 0 0,0 0 0 0 0,0 0-1 0 0,-1-1 1 0 0,0-1-1 0 0,0-1 1 0 0,-1 0 0 0 0,0-1-1 0 0,6-6-104 0 0,-12 9 28 0 0,-1-1 0 0 0,0 0 0 0 0,0 0 0 0 0,-1 0 0 0 0,0-1 0 0 0,0 0 0 0 0,-1 0 0 0 0,-1 0 0 0 0,1-1 0 0 0,-1 1 0 0 0,-1-1 0 0 0,0 1 0 0 0,0-1 0 0 0,-1 0 0 0 0,0 0 0 0 0,-1 0 0 0 0,0 0 0 0 0,-1 0 0 0 0,0 0 0 0 0,0 1 0 0 0,-1-1 0 0 0,0 0 0 0 0,-1 1 0 0 0,0-1 0 0 0,0 1 0 0 0,-1 0 0 0 0,0 0 0 0 0,-1 0 0 0 0,0 0 0 0 0,-1 1 0 0 0,1 0 0 0 0,-2-1-28 0 0,-1 0-78 0 0,-1 0 0 0 0,0 1 0 0 0,0 0 0 0 0,0 1 0 0 0,-1 0 0 0 0,0 0 0 0 0,0 1 0 0 0,-1 1 0 0 0,0-1 0 0 0,0 2 0 0 0,0-1-1 0 0,-1 2 1 0 0,1-1 0 0 0,-1 2 0 0 0,0-1 0 0 0,0 2 0 0 0,0 0 0 0 0,0 0 0 0 0,0 1 0 0 0,-9 1 78 0 0,-21 13-500 0 0,42-14 486 0 0,-1 1-1 0 0,0-1 0 0 0,0 0 1 0 0,1 1-1 0 0,-1-1 0 0 0,0 1 1 0 0,1-1-1 0 0,-1 1 0 0 0,0-1 1 0 0,1 1-1 0 0,-1-1 0 0 0,1 1 1 0 0,-1-1-1 0 0,1 1 0 0 0,-1 0 1 0 0,1-1-1 0 0,-1 1 0 0 0,1 0 1 0 0,0 0-1 0 0,-1-1 1 0 0,1 1-1 0 0,0 0 0 0 0,-1 0 1 0 0,1 0-1 0 0,0-1 0 0 0,0 1 1 0 0,0 0-1 0 0,0 0 0 0 0,0 0 1 0 0,0-1-1 0 0,0 1 0 0 0,0 0 1 0 0,0 0-1 0 0,1 0 0 0 0,-1 0 1 0 0,0-1-1 0 0,0 1 0 0 0,1 0 1 0 0,-1 0-1 0 0,0-1 0 0 0,1 1 1 0 0,-1 0-1 0 0,1-1 1 0 0,-1 1-1 0 0,1 0 0 0 0,-1-1 1 0 0,1 1-1 0 0,-1-1 0 0 0,1 1 1 0 0,0 0 14 0 0,9 4 53 0 0,1 0 1 0 0,0 0-1 0 0,-1-1 1 0 0,1 0-1 0 0,1-1 1 0 0,-1 0-1 0 0,0-1 1 0 0,1-1-1 0 0,0 1 1 0 0,-1-2-1 0 0,1 0 1 0 0,-1 0-1 0 0,10-2-53 0 0,-6 2 67 0 0,51-1 100 0 0,0-3 0 0 0,0-2 0 0 0,-1-4 0 0 0,0-2 0 0 0,7-6-167 0 0,34-6 270 0 0,-21 5-2094 0 0,-29 3-4885 0 0,-41 12-4605 0 0</inkml:trace>
</inkml:ink>
</file>

<file path=ppt/ink/ink2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01.9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320 679 1712 0 0,'0'0'3229'0'0,"0"0"-1527"0"0,0 0-382 0 0,0 0 87 0 0,0 0-16 0 0,0 0-67 0 0,0 0-138 0 0,0 0-222 0 0,-32 11-172 0 0,-101 36-180 0 0,128-45-572 0 0,0-1 0 0 0,0 1 0 0 0,1 1 0 0 0,-1-1 0 0 0,1 1-1 0 0,-1-1 1 0 0,1 1 0 0 0,0 0 0 0 0,0 1 0 0 0,0-1 0 0 0,1 1-1 0 0,-1 0 1 0 0,1-1 0 0 0,0 2 0 0 0,0-1 0 0 0,-2 4-40 0 0,-3 5 112 0 0,-2 2-61 0 0,0 0 1 0 0,1 0-1 0 0,1 1 0 0 0,1 0 1 0 0,0 1-1 0 0,2-1 1 0 0,-1 1-1 0 0,2 0 0 0 0,0 1 1 0 0,1-1-1 0 0,1 1 1 0 0,1-1-1 0 0,0 18-51 0 0,1-31 16 0 0,0 1-1 0 0,1-1 1 0 0,0 1 0 0 0,-1-1-1 0 0,1 0 1 0 0,0 0 0 0 0,1 1-1 0 0,-1-1 1 0 0,1 0 0 0 0,0 0-1 0 0,0 0 1 0 0,0-1 0 0 0,1 1-1 0 0,-1 0 1 0 0,1-1 0 0 0,0 1-1 0 0,0-1 1 0 0,0 0 0 0 0,0 0-1 0 0,1 0 1 0 0,-1-1 0 0 0,1 1-1 0 0,0-1 1 0 0,-1 0 0 0 0,1 0-1 0 0,0 0 1 0 0,0 0 0 0 0,1-1-1 0 0,-1 1 1 0 0,0-1 0 0 0,0 0-1 0 0,1-1 1 0 0,-1 1 0 0 0,1-1-1 0 0,-1 0 1 0 0,0 0 0 0 0,1 0-1 0 0,-1 0 1 0 0,1-1 0 0 0,-1 0-1 0 0,0 0 1 0 0,0 0 0 0 0,1 0-1 0 0,-1-1 1 0 0,0 0 0 0 0,0 0-1 0 0,0 0 1 0 0,0 0-16 0 0,16-15 171 0 0,0-1 0 0 0,0-1 0 0 0,-2-1 0 0 0,-1 0 0 0 0,0-2 0 0 0,-1 0 0 0 0,10-20-171 0 0,0 3 19 0 0,116-159-912 0 0,-142 198 857 0 0,0 1 0 0 0,0 0 0 0 0,0-1 1 0 0,1 1-1 0 0,-1-1 0 0 0,0 1 0 0 0,0-1 0 0 0,1 1 0 0 0,-1-1 1 0 0,0 1-1 0 0,1-1 0 0 0,-1 1 0 0 0,0-1 0 0 0,1 1 1 0 0,-1-1-1 0 0,1 1 0 0 0,-1-1 0 0 0,1 0 0 0 0,-1 1 0 0 0,1-1 1 0 0,-1 0-1 0 0,1 1 0 0 0,-1-1 0 0 0,1 0 0 0 0,-1 0 0 0 0,1 0 1 0 0,0 1-1 0 0,-1-1 0 0 0,1 0 0 0 0,-1 0 0 0 0,1 0 0 0 0,-1 0 1 0 0,1 0-1 0 0,0 0 0 0 0,-1 0 0 0 0,1 0 0 0 0,-1 0 1 0 0,1-1-1 0 0,0 1 0 0 0,-1 0 0 0 0,1 0 0 0 0,-1 0 0 0 0,1-1 1 0 0,-1 1-1 0 0,1 0 0 0 0,-1-1 0 0 0,1 1 0 0 0,-1 0 0 0 0,1-1 1 0 0,-1 1-1 0 0,1 0 0 0 0,-1-1 0 0 0,0 1 0 0 0,1-1 0 0 0,-1 1 1 0 0,0-1-1 0 0,1 1 0 0 0,-1-1 0 0 0,0 1 0 0 0,0-1 1 0 0,1 0-1 0 0,-1 1 0 0 0,0-1 0 0 0,0 1 0 0 0,0-1 0 0 0,0 0 36 0 0,-17 243 376 0 0,17-236-370 0 0,1 0 0 0 0,0 0 0 0 0,0-1 0 0 0,0 1 0 0 0,1 0 0 0 0,0 0 0 0 0,0-1 0 0 0,1 0 0 0 0,0 1 0 0 0,-1-1 0 0 0,2 0 0 0 0,-1 0 0 0 0,1 0 0 0 0,-1-1 0 0 0,1 1 0 0 0,0-1 0 0 0,1 0 0 0 0,-1 0 0 0 0,1-1 0 0 0,0 1 0 0 0,0-1 0 0 0,0 0 0 0 0,0 0 0 0 0,1-1 0 0 0,-1 1 0 0 0,1-1 0 0 0,-1 0 0 0 0,1-1 0 0 0,0 1 0 0 0,0-1 0 0 0,1 0-6 0 0,5 0 85 0 0,-1 1 1 0 0,0-1-1 0 0,1-1 0 0 0,-1 0 0 0 0,1-1 1 0 0,-1 0-1 0 0,1-1 0 0 0,-1 0 0 0 0,0-1 1 0 0,0 0-1 0 0,0-1 0 0 0,0 0 0 0 0,-1 0 1 0 0,1-1-1 0 0,8-7-85 0 0,17-16 418 0 0,-2-3 1 0 0,-1-1 0 0 0,-1-1-1 0 0,-2-1 1 0 0,14-23-419 0 0,-43 56 9 0 0,41-52 178 0 0,-3-2 0 0 0,-2-2 1 0 0,-3-1-1 0 0,-2-2 1 0 0,-3-1-1 0 0,-3-1 1 0 0,14-50-188 0 0,-27 70-28 0 0,-2-1-1 0 0,-2 0 1 0 0,-2 0 0 0 0,-1-1-1 0 0,-1-34 29 0 0,-6 76-18 0 0,1 1 0 0 0,0 0-1 0 0,0-1 1 0 0,0 1-1 0 0,-1 0 1 0 0,1 0-1 0 0,-1-1 1 0 0,1 1 0 0 0,-1 0-1 0 0,1 0 1 0 0,-1 0-1 0 0,0 0 1 0 0,1 0-1 0 0,-1 0 1 0 0,0 0 0 0 0,0 0-1 0 0,0 0 1 0 0,0 0-1 0 0,0 0 1 0 0,0 0-1 0 0,0 0 1 0 0,0 1 0 0 0,0-1-1 0 0,0 1 1 0 0,-1-1-1 0 0,1 0 1 0 0,0 1-1 0 0,0 0 1 0 0,-1-1 0 0 0,1 1-1 0 0,0 0 1 0 0,0 0-1 0 0,-1 0 1 0 0,1 0-1 0 0,0 0 1 0 0,-1 0 0 0 0,1 0-1 0 0,0 0 1 0 0,-1 0-1 0 0,1 0 1 0 0,0 1-1 0 0,0-1 1 0 0,-1 1-1 0 0,1-1 1 0 0,0 1 0 0 0,0-1-1 0 0,0 1 1 0 0,0 0-1 0 0,0 0 1 0 0,0-1-1 0 0,0 1 1 0 0,0 0 0 0 0,0 0-1 0 0,0 0 1 0 0,0 0-1 0 0,0 0 1 0 0,1 0-1 0 0,-1 0 1 0 0,0 0 0 0 0,1 0-1 0 0,-1 1 19 0 0,-25 25-107 0 0,2 2 0 0 0,0 0 0 0 0,2 2-1 0 0,2 0 1 0 0,0 1 0 0 0,2 1 0 0 0,2 1 0 0 0,-1 5 107 0 0,2-1-39 0 0,2 1 0 0 0,1 0 0 0 0,2 1 0 0 0,2 0 1 0 0,1 0-1 0 0,3 1 0 0 0,1-1 0 0 0,2 1 0 0 0,3 30 39 0 0,-1-56 5 0 0,0 0-1 0 0,1-1 0 0 0,0 0 1 0 0,1 1-1 0 0,1-1 0 0 0,0 0 1 0 0,1-1-1 0 0,1 1 0 0 0,0-1 1 0 0,1 0-1 0 0,0 0 0 0 0,1-1 1 0 0,0 0-1 0 0,1-1 0 0 0,0 1 1 0 0,1-2-1 0 0,0 1 1 0 0,1-1-1 0 0,0-1 0 0 0,0 0 1 0 0,1-1-1 0 0,1 0 0 0 0,-1 0 1 0 0,1-2-1 0 0,0 1 0 0 0,1-2 1 0 0,-1 0-1 0 0,1 0 0 0 0,0-1 1 0 0,1-1-1 0 0,8 1-4 0 0,-14-3 98 0 0,1 0 1 0 0,-1 0-1 0 0,0-1 0 0 0,0 0 1 0 0,1-1-1 0 0,-1 0 1 0 0,0 0-1 0 0,0-1 0 0 0,0 0 1 0 0,0-1-1 0 0,0 0 0 0 0,-1 0 1 0 0,1-1-1 0 0,-1 0 1 0 0,0 0-1 0 0,0-1 0 0 0,0 0 1 0 0,-1 0-1 0 0,0-1 0 0 0,0 0 1 0 0,2-2-99 0 0,3-6 92 0 0,0 1 1 0 0,-1-1-1 0 0,0-1 1 0 0,-2 0-1 0 0,1-1 1 0 0,-2 0-1 0 0,0 0 0 0 0,-1 0 1 0 0,-1-1-1 0 0,0 0 1 0 0,-1-1-1 0 0,-1 1 1 0 0,-1-1-1 0 0,-1 0 1 0 0,0 0-1 0 0,-1 0 1 0 0,-1 0-1 0 0,0 0 1 0 0,-2 0-1 0 0,0 0 1 0 0,-3-9-93 0 0,3 19-93 0 0,-1-1 0 0 0,0 1 1 0 0,-1 0-1 0 0,0 0 1 0 0,0 0-1 0 0,0 0 1 0 0,-1 1-1 0 0,-1 0 1 0 0,1 0-1 0 0,-1 0 1 0 0,0 1-1 0 0,-1 0 1 0 0,1 0-1 0 0,-1 0 1 0 0,0 1-1 0 0,-1 0 1 0 0,1 0-1 0 0,-1 1 1 0 0,0 0-1 0 0,0 1 1 0 0,0-1-1 0 0,-1 1 0 0 0,1 1 1 0 0,-1 0-1 0 0,0 0 1 0 0,1 1-1 0 0,-1 0 1 0 0,0 0-1 0 0,0 1 1 0 0,0 0-1 0 0,0 1 1 0 0,1 0-1 0 0,-1 0 1 0 0,0 1-1 0 0,0 0 1 0 0,1 0-1 0 0,-4 2 93 0 0,-122 75-3961 0 0,59-10-4000 0 0,54-46 615 0 0</inkml:trace>
  <inkml:trace contextRef="#ctx0" brushRef="#br0" timeOffset="392.384">1914 764 11731 0 0,'0'0'1864'0'0,"0"0"-588"0"0,0 0-194 0 0,0 0-58 0 0,0 0-195 0 0,0 0-279 0 0,0 0-205 0 0,0 0-131 0 0,0 0-62 0 0,0 0-30 0 0,0 0-59 0 0,0 0-22 0 0,-27 25-29 0 0,-83 78-20 0 0,107-101 6 0 0,-1 1 0 0 0,1 0-1 0 0,0 0 1 0 0,0 0-1 0 0,0 0 1 0 0,0 1-1 0 0,0-1 1 0 0,1 1 0 0 0,-1 0-1 0 0,1 0 1 0 0,0 0-1 0 0,0 0 1 0 0,1 0 0 0 0,-1 0-1 0 0,1 0 1 0 0,0 0-1 0 0,-1 3 3 0 0,0 7-16 0 0,0-10 3 0 0,0 1 0 0 0,1 0 0 0 0,-1 0 0 0 0,1 0 0 0 0,0 0 0 0 0,0 0 0 0 0,0 0 0 0 0,1 0 0 0 0,0 0 0 0 0,0 1-1 0 0,0-1 1 0 0,1 0 0 0 0,0 0 0 0 0,0 0 0 0 0,0 0 0 0 0,0 0 0 0 0,1 0 0 0 0,0-1 0 0 0,0 1 0 0 0,0 0 0 0 0,0-1 0 0 0,1 1 0 0 0,0-1 0 0 0,0 0 0 0 0,0 0 0 0 0,1 0 0 0 0,-1 0 0 0 0,1-1-1 0 0,0 1 1 0 0,0-1 0 0 0,0 0 0 0 0,0 0 0 0 0,0 0 0 0 0,1-1 0 0 0,-1 0 0 0 0,1 0 0 0 0,0 0 0 0 0,1 0 13 0 0,1-1 90 0 0,0 0-1 0 0,1-1 1 0 0,-1 0-1 0 0,0 0 1 0 0,0 0-1 0 0,1-1 1 0 0,-1 0-1 0 0,0-1 1 0 0,0 0-1 0 0,0 0 1 0 0,0 0-1 0 0,-1-1 1 0 0,1 0-1 0 0,0 0 1 0 0,-1-1-1 0 0,5-3-89 0 0,1-1 124 0 0,-1 0 0 0 0,0-1 0 0 0,0 0 0 0 0,-1 0 0 0 0,-1-1 0 0 0,0-1-1 0 0,0 0 1 0 0,0 0 0 0 0,-2 0 0 0 0,1-1 0 0 0,-2 0 0 0 0,1 0 0 0 0,-2-1 0 0 0,0 0-1 0 0,0 0 1 0 0,-1 0 0 0 0,-1-1 0 0 0,0 1 0 0 0,-1-1 0 0 0,0 0 0 0 0,-1 0 0 0 0,-1 0 0 0 0,0 0-1 0 0,-1 1 1 0 0,0-1 0 0 0,-1 0 0 0 0,-1-2-124 0 0,1 10-57 0 0,0 0 0 0 0,-1 0 0 0 0,0 0 0 0 0,0 0 0 0 0,0 0 0 0 0,-1 1 0 0 0,1-1 0 0 0,-1 1 0 0 0,-1 0 0 0 0,1 0 0 0 0,-1 1 0 0 0,1-1 0 0 0,-2 1 0 0 0,1 0 0 0 0,0 0 0 0 0,-1 1 0 0 0,1-1 0 0 0,-1 1 0 0 0,-6-2 57 0 0,9 4-223 0 0,0 0-1 0 0,-1 1 1 0 0,1-1-1 0 0,-1 1 1 0 0,1-1 0 0 0,-1 1-1 0 0,1 0 1 0 0,-1 1 0 0 0,1-1-1 0 0,-1 0 1 0 0,1 1-1 0 0,0 0 1 0 0,-1 0 0 0 0,1 0-1 0 0,0 0 1 0 0,-1 0 0 0 0,1 1-1 0 0,0 0 1 0 0,0-1-1 0 0,0 1 1 0 0,0 0 0 0 0,0 0-1 0 0,1 1 1 0 0,-3 1 223 0 0,-47 75-14022 0 0,47-66 10967 0 0</inkml:trace>
  <inkml:trace contextRef="#ctx0" brushRef="#br0" timeOffset="885.699">2307 716 6649 0 0,'0'0'2158'0'0,"0"0"-309"0"0,0 0-125 0 0,0 0-80 0 0,0 0-242 0 0,0 0-354 0 0,0 0-304 0 0,0 0-244 0 0,0 0-170 0 0,0 0-89 0 0,0 0-58 0 0,0 0-32 0 0,0 0-29 0 0,-4 17-19 0 0,-20 121 72 0 0,23-132-165 0 0,0 1-1 0 0,1-1 1 0 0,-1 1 0 0 0,1-1 0 0 0,1 1 0 0 0,-1-1 0 0 0,1 1 0 0 0,0-1-1 0 0,0 0 1 0 0,1 1 0 0 0,0-1 0 0 0,0 0 0 0 0,1 0 0 0 0,-1 0 0 0 0,1 0 0 0 0,1-1-1 0 0,-1 1 1 0 0,1-1 0 0 0,0 0 0 0 0,0 0 0 0 0,0 0 0 0 0,1 0 0 0 0,0-1-1 0 0,0 0 1 0 0,0 0 0 0 0,0 0 0 0 0,0-1 0 0 0,1 1 0 0 0,0-1 0 0 0,0-1-1 0 0,0 1 1 0 0,0-1 0 0 0,3 1-10 0 0,-2-3 112 0 0,0-1 0 0 0,0 1 0 0 0,0-1-1 0 0,0-1 1 0 0,0 0 0 0 0,0 0 0 0 0,0 0 0 0 0,0 0-1 0 0,-1-1 1 0 0,1 0 0 0 0,-1-1 0 0 0,0 1 0 0 0,0-1 0 0 0,0-1-1 0 0,-1 1 1 0 0,1-1 0 0 0,-1 0 0 0 0,0 0 0 0 0,1-2-112 0 0,16-18-3 0 0,-1-2 1 0 0,-1 0 0 0 0,-1-2 0 0 0,-1 0 0 0 0,3-9 2 0 0,0-6-2515 0 0,-11 15-5723 0 0,-8 20-2471 0 0</inkml:trace>
  <inkml:trace contextRef="#ctx0" brushRef="#br0" timeOffset="1298.679">3098 116 5017 0 0,'0'0'1914'0'0,"0"0"-34"0"0,0 0-62 0 0,0 0-175 0 0,0 0-279 0 0,0 0-278 0 0,0 0-251 0 0,0 0-206 0 0,0 0-73 0 0,0 0 11 0 0,0 0 55 0 0,0 0 70 0 0,0 0 18 0 0,2 22-35 0 0,7 167 980 0 0,-24 535-965 0 0,9-640-3113 0 0,-10-79-3340 0 0,13-5 563 0 0,-1 0-3767 0 0</inkml:trace>
  <inkml:trace contextRef="#ctx0" brushRef="#br0" timeOffset="1552.507">2802 646 9698 0 0,'0'0'2645'0'0,"0"0"-1284"0"0,0 0-519 0 0,0 0-87 0 0,0 0-7 0 0,0 0-25 0 0,0 0-82 0 0,0 0-83 0 0,0 0-64 0 0,0 0-66 0 0,35-2-80 0 0,115-8-69 0 0,6 4 163 0 0,48 5-1308 0 0,-115 2-6363 0 0,-62-1-3662 0 0</inkml:trace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4:05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598 351 1448 0 0,'0'0'1497'0'0,"0"0"-141"0"0,0 0-61 0 0,0 0 85 0 0,0 0 107 0 0,0 0-4 0 0,0 0-103 0 0,0 0-202 0 0,0 0-248 0 0,0 0-246 0 0,0 0-220 0 0,0 0-169 0 0,-2 5-90 0 0,-18 46 384 0 0,2 1 1 0 0,3 1-1 0 0,3 0 1 0 0,1 1-1 0 0,-2 43-589 0 0,7-58-12 0 0,-33 211-264 0 0,32-226-1469 0 0,3-38-5414 0 0,6-42-1187 0 0,0 44 7855 0 0</inkml:trace>
  <inkml:trace contextRef="#ctx0" brushRef="#br0" timeOffset="284.792">136 292 4241 0 0,'0'0'545'0'0,"0"0"-158"0"0,0 0-19 0 0,0 0 199 0 0,0 0 321 0 0,0 0 284 0 0,0 0 139 0 0,0 0-18 0 0,0 0-160 0 0,0 0-189 0 0,0 0-158 0 0,0 0-122 0 0,31 5-18 0 0,97 15 24 0 0,85-12 2246 0 0,90-12-2292 0 0,-244 13-1120 0 0,-26 8-2817 0 0,-29 16-8804 0 0,-5-29 8888 0 0</inkml:trace>
  <inkml:trace contextRef="#ctx0" brushRef="#br0" timeOffset="599.592">0 1094 5785 0 0,'0'0'732'0'0,"0"0"-15"0"0,0 0 316 0 0,0 0 421 0 0,0 0 186 0 0,0 0-74 0 0,0 0-197 0 0,0 0-192 0 0,0 0-136 0 0,36-3-139 0 0,114-12-127 0 0,148-14 2272 0 0,-278 26-3631 0 0,93-19 1380 0 0,-77 11-4772 0 0,0-5-5372 0 0,-31 12 1222 0 0</inkml:trace>
  <inkml:trace contextRef="#ctx0" brushRef="#br0" timeOffset="1038.576">236 38 1312 0 0,'0'0'830'0'0,"0"0"42"0"0,0 0 276 0 0,0 0 354 0 0,0 0 233 0 0,0 0 75 0 0,0 0-81 0 0,0 0-136 0 0,0 0-157 0 0,0 0-192 0 0,0 0-158 0 0,0 0-151 0 0,0 0-118 0 0,18-5-77 0 0,58-15-80 0 0,3 12 829 0 0,129 4-577 0 0,-44 11-1091 0 0,-85-2-1213 0 0,-27 2-3694 0 0,-30-5 355 0 0,-10-1-5707 0 0</inkml:trace>
  <inkml:trace contextRef="#ctx0" brushRef="#br0" timeOffset="1704.187">1633 660 3281 0 0,'0'0'1480'0'0,"0"0"55"0"0,0 0 124 0 0,0 0 132 0 0,0 0 21 0 0,0 0-186 0 0,0 0-307 0 0,0 0-385 0 0,0 0-357 0 0,0 0-242 0 0,0 0-172 0 0,0 0-75 0 0,0 0 5 0 0,-5 4 23 0 0,-42 66 521 0 0,34-47-605 0 0,-1 0-1 0 0,-2 0 1 0 0,0-2-1 0 0,-2 0 0 0 0,0 0 1 0 0,-1-2-1 0 0,-1-1 1 0 0,0 0-1 0 0,-2-1 1 0 0,0-2-1 0 0,-1 0 0 0 0,0-1 1 0 0,-1-1-1 0 0,-1-2 1 0 0,0 0-1 0 0,0-2 0 0 0,-1 0 1 0 0,-4-1-32 0 0,26-6-12 0 0,-1 0 0 0 0,1 0 1 0 0,-1-1-1 0 0,1 0 0 0 0,-1 0 1 0 0,0 0-1 0 0,1 0 0 0 0,-1-1 1 0 0,0 1-1 0 0,0-1 0 0 0,1 0 0 0 0,-1-1 1 0 0,0 1-1 0 0,0-1 0 0 0,1 0 1 0 0,-1 0-1 0 0,0-1 0 0 0,1 1 1 0 0,-1-1-1 0 0,1 0 0 0 0,0 0 1 0 0,0-1-1 0 0,0 1 0 0 0,0-1 0 0 0,0 0 1 0 0,0 0-1 0 0,1 0 0 0 0,-1 0 1 0 0,1-1-1 0 0,0 1 0 0 0,0-1 1 0 0,0 0-1 0 0,0 0 0 0 0,1 0 0 0 0,0-1 12 0 0,-1-4 20 0 0,1-1-1 0 0,1 1 0 0 0,0-1 1 0 0,0 0-1 0 0,1 1 0 0 0,0-1 0 0 0,1 0 1 0 0,0 1-1 0 0,0-1 0 0 0,1 0 1 0 0,0 1-1 0 0,1 0 0 0 0,0-1 0 0 0,1 1 1 0 0,0 0-1 0 0,0 1 0 0 0,1-1 1 0 0,0 1-1 0 0,0 0 0 0 0,1 0 0 0 0,0 0 1 0 0,0 1-1 0 0,1 0 0 0 0,0 0 1 0 0,0 1-1 0 0,5-4-19 0 0,-10 8 20 0 0,1 0 1 0 0,-1 1-1 0 0,1-1 1 0 0,0 0-1 0 0,0 1 1 0 0,-1-1-1 0 0,1 1 0 0 0,0 0 1 0 0,0 0-1 0 0,0 0 1 0 0,0 1-1 0 0,0-1 1 0 0,1 1-1 0 0,-1-1 1 0 0,0 1-1 0 0,0 0 0 0 0,0 0 1 0 0,0 0-1 0 0,0 1 1 0 0,0-1-1 0 0,1 1 1 0 0,-1 0-1 0 0,0 0 1 0 0,0 0-1 0 0,-1 0 0 0 0,1 0 1 0 0,0 1-1 0 0,0-1-20 0 0,75 62 560 0 0,-42-30-208 0 0,2-2 2 0 0,2-2 1 0 0,0-1-1 0 0,2-2 0 0 0,2-2 1 0 0,0-2-1 0 0,3-1-354 0 0,41-3-316 0 0,-83-34-4722 0 0,-7 4-2301 0 0,2 11 5762 0 0,0-3-5867 0 0</inkml:trace>
  <inkml:trace contextRef="#ctx0" brushRef="#br0" timeOffset="2132.822">1062 391 5081 0 0,'0'0'1506'0'0,"0"0"-79"0"0,0 0 34 0 0,0 0 49 0 0,0 0-18 0 0,0 0-123 0 0,0 0-224 0 0,0 0-286 0 0,0 0-236 0 0,0 0-123 0 0,0 0-45 0 0,0 0-6 0 0,17-6 1 0 0,52-22-24 0 0,38 17 708 0 0,-75 12-903 0 0,158 32 418 0 0,-148-22-541 0 0,-42-12-65 0 0,0 1 0 0 0,-1 0 0 0 0,1 0 0 0 0,0-1-1 0 0,0 1 1 0 0,-1 0 0 0 0,1-1 0 0 0,0 1 0 0 0,0-1 0 0 0,0 1 0 0 0,0 0 0 0 0,-1-1-1 0 0,1 1 1 0 0,0 0 0 0 0,0-1 0 0 0,0 1 0 0 0,0-1 0 0 0,0 1 0 0 0,0 0-1 0 0,0-1 1 0 0,0 1 0 0 0,0-1 0 0 0,0 1 0 0 0,0-1 0 0 0,0 1 0 0 0,0 0 0 0 0,0-1-1 0 0,1 1 1 0 0,-1 0 0 0 0,0-1 0 0 0,0 1 0 0 0,0-1 0 0 0,1 1 0 0 0,-1 0 0 0 0,0-1-1 0 0,0 1 1 0 0,1 0 0 0 0,-1 0 0 0 0,0-1 0 0 0,0 1 0 0 0,1 0 0 0 0,-1 0-1 0 0,0-1 1 0 0,1 1 0 0 0,-1 0 0 0 0,1 0 0 0 0,-1 0 0 0 0,0-1 0 0 0,1 1 0 0 0,-1 0-1 0 0,1 0 1 0 0,-1 0 0 0 0,0 0 0 0 0,1 0 0 0 0,-1 0 0 0 0,1 0 0 0 0,-1 0-1 0 0,0 0 1 0 0,1 0 0 0 0,-1 0 0 0 0,1 0 0 0 0,-1 0 0 0 0,0 0 0 0 0,1 1 0 0 0,-1-1-43 0 0,-22-29 302 0 0,-110-125 691 0 0,102 100-1199 0 0,25 28-2638 0 0,11 18-6353 0 0,-4 7 5654 0 0,3-2-5624 0 0</inkml:trace>
</inkml:ink>
</file>

<file path=ppt/ink/ink2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59.1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39 474 0 0 0,'0'0'619'0'0,"0"0"268"0"0,0 0 78 0 0,0 0 54 0 0,0 0 127 0 0,0 0 98 0 0,0 0-5 0 0,0 0-107 0 0,0 0-174 0 0,0 0-212 0 0,0 0-245 0 0,0 0-163 0 0,-3 3-58 0 0,-1 3-161 0 0,1 1 1 0 0,-1 0-1 0 0,1 0 0 0 0,0 0 0 0 0,1 0 0 0 0,0 0 0 0 0,0 1 0 0 0,1-1 0 0 0,0 1 0 0 0,0-1 0 0 0,0 1 0 0 0,1-1 1 0 0,0 1-1 0 0,1-1 0 0 0,1 6-119 0 0,-2 15 188 0 0,-1 488 830 0 0,-10-411 896 0 0,11-105-1055 0 0,0 0 118 0 0,0-11 850 0 0,5-51-1671 0 0,2-1-1 0 0,2 1 1 0 0,4 0 0 0 0,2 1-1 0 0,3 0 1 0 0,2 2-1 0 0,3 0 1 0 0,3 1 0 0 0,24-38-157 0 0,-42 77-15 0 0,2 1-1 0 0,0 0 1 0 0,1 0-1 0 0,1 2 0 0 0,0-1 1 0 0,1 1-1 0 0,1 1 1 0 0,0 0-1 0 0,2 1 0 0 0,-1 1 1 0 0,10-6 16 0 0,-23 18-49 0 0,0 0 0 0 0,0-1-1 0 0,0 1 1 0 0,0 0 0 0 0,0 1 0 0 0,0-1 0 0 0,0 0 0 0 0,0 1 0 0 0,0-1 0 0 0,0 1-1 0 0,0-1 1 0 0,0 1 0 0 0,0 0 0 0 0,1 0 0 0 0,-1 0 0 0 0,0 0 0 0 0,0 0 0 0 0,0 1 0 0 0,0-1-1 0 0,0 1 1 0 0,1-1 0 0 0,-1 1 0 0 0,0 0 0 0 0,0-1 0 0 0,0 1 0 0 0,-1 0 0 0 0,1 1-1 0 0,0-1 1 0 0,0 0 0 0 0,0 0 0 0 0,-1 1 0 0 0,1-1 0 0 0,-1 1 0 0 0,1 0 0 0 0,-1-1 0 0 0,0 1-1 0 0,1 0 1 0 0,-1 0 0 0 0,0 0 0 0 0,0 0 0 0 0,0 0 0 0 0,-1 0 49 0 0,26 92-3980 0 0,-26-91 3816 0 0,4 27-2078 0 0,5 23-5215 0 0,-5-37 2501 0 0</inkml:trace>
  <inkml:trace contextRef="#ctx0" brushRef="#br0" timeOffset="280.525">902 585 8402 0 0,'0'0'1451'0'0,"0"0"-648"0"0,0 0-87 0 0,0 0 133 0 0,0 0 103 0 0,0 0 22 0 0,0 0-47 0 0,0 0-91 0 0,-30 36-90 0 0,-90 114-124 0 0,116-147-586 0 0,0 1-1 0 0,1-1 1 0 0,0 1-1 0 0,0-1 0 0 0,0 1 1 0 0,0 0-1 0 0,0 0 1 0 0,1 0-1 0 0,0 1 0 0 0,0-1 1 0 0,0 0-1 0 0,0 1 1 0 0,1 0-1 0 0,0-1 0 0 0,0 1 1 0 0,0 0-1 0 0,0-1 1 0 0,1 1-1 0 0,0 0-35 0 0,0 8 105 0 0,-1-6-78 0 0,0 0-1 0 0,0 0 1 0 0,1 0 0 0 0,0 0-1 0 0,0 0 1 0 0,1 0 0 0 0,0 0 0 0 0,0 0-1 0 0,1-1 1 0 0,0 1 0 0 0,0 0 0 0 0,0-1-1 0 0,1 1 1 0 0,0-1 0 0 0,0 0-1 0 0,0 0 1 0 0,1 0 0 0 0,0 0 0 0 0,0 0-1 0 0,1-1 1 0 0,0 0 0 0 0,0 0 0 0 0,0 0-1 0 0,0-1 1 0 0,1 0 0 0 0,2 2-27 0 0,-2-2 74 0 0,1 0 1 0 0,0 0-1 0 0,0-1 1 0 0,1 0 0 0 0,-1 0-1 0 0,1-1 1 0 0,-1 0-1 0 0,1 0 1 0 0,0 0 0 0 0,0-1-1 0 0,0-1 1 0 0,-1 1-1 0 0,1-1 1 0 0,0-1 0 0 0,0 1-1 0 0,7-3-74 0 0,-10 0 137 0 0,0-2 0 0 0,0 1 0 0 0,0 0-1 0 0,0-1 1 0 0,-1 0 0 0 0,0 0 0 0 0,0-1 0 0 0,0 1-1 0 0,0-1 1 0 0,-1 0 0 0 0,0 0 0 0 0,0 0 0 0 0,-1 0-1 0 0,0 0 1 0 0,0-1 0 0 0,0 1 0 0 0,-1-1 0 0 0,0 1-1 0 0,0-6-136 0 0,1 0-53 0 0,-1 0-1 0 0,-1 0 1 0 0,0 0-1 0 0,-1 0 1 0 0,0 0-1 0 0,-1 0 1 0 0,0 1-1 0 0,0-1 0 0 0,-2 0 1 0 0,1 1-1 0 0,-2 0 1 0 0,1 0-1 0 0,-2 0 1 0 0,1 0-1 0 0,-1 1 1 0 0,-1 0-1 0 0,-2-3 54 0 0,-40-42-4035 0 0,-8 9-4790 0 0,43 38 52 0 0</inkml:trace>
  <inkml:trace contextRef="#ctx0" brushRef="#br0" timeOffset="569.544">1541 172 16123 0 0,'0'0'1690'0'0,"0"0"-866"0"0,0 0-364 0 0,0 0-53 0 0,0 0-25 0 0,0 0-42 0 0,0 0-66 0 0,0 0-87 0 0,0 0-74 0 0,0 0-26 0 0,0 0 13 0 0,0 0 38 0 0,0 0 35 0 0,3 28-10 0 0,9 90-41 0 0,7-2-24 0 0,4 0-1 0 0,5-2 1 0 0,14 23-98 0 0,-3-3-22 0 0,20 71-1250 0 0,-56-157-2925 0 0,-12-47-5199 0 0,4-1 2407 0 0</inkml:trace>
  <inkml:trace contextRef="#ctx0" brushRef="#br0" timeOffset="1352.051">1311 761 7642 0 0,'0'0'-236'0'0,"0"0"-345"0"0,0 0 216 0 0,0 0 441 0 0,0 0 180 0 0,0 0 7 0 0,0 0-43 0 0,36-2-5 0 0,113-8-9 0 0,125 5-140 0 0,-49-10-6574 0 0,180-37 6508 0 0,-332 43 187 0 0,-64 8 4074 0 0,-6 0 4303 0 0,-85 38-4556 0 0,57-22-3489 0 0,1-2-380 0 0,1 1-1 0 0,1 1 0 0 0,0 2 1 0 0,1 0-1 0 0,1 1 1 0 0,0 1-1 0 0,2 0 0 0 0,0 2 1 0 0,1 0-1 0 0,1 1 0 0 0,1 0 1 0 0,-5 13-139 0 0,17-32-23 0 0,1 1 0 0 0,0-1 1 0 0,0 0-1 0 0,0 1 1 0 0,0-1-1 0 0,1 1 0 0 0,-1 0 1 0 0,1 0-1 0 0,0-1 0 0 0,0 1 1 0 0,0 0-1 0 0,1 0 0 0 0,0 0 1 0 0,-1 0-1 0 0,1 0 1 0 0,0 0-1 0 0,1 0 0 0 0,-1 0 1 0 0,1 0-1 0 0,0 0 0 0 0,0-1 1 0 0,0 1-1 0 0,0 0 1 0 0,1 0-1 0 0,-1-1 0 0 0,1 1 1 0 0,0-1-1 0 0,0 1 0 0 0,0-1 1 0 0,1 0-1 0 0,-1 0 0 0 0,1 0 1 0 0,2 2 22 0 0,7-4 15 0 0,1-1 0 0 0,0 0 0 0 0,-1-1 0 0 0,1 0 0 0 0,0-1 1 0 0,-1 0-1 0 0,0-1 0 0 0,1 0 0 0 0,-1-1 0 0 0,0 0 0 0 0,-1-1 0 0 0,1-1 0 0 0,-1 0 0 0 0,0 0 1 0 0,-1-1-1 0 0,1-1 0 0 0,-1 1 0 0 0,7-9-15 0 0,162-135-83 0 0,-178 150 63 0 0,0 0 1 0 0,-1 0-1 0 0,1 1 0 0 0,0-1 0 0 0,0 0 1 0 0,0 0-1 0 0,0 1 0 0 0,0-1 0 0 0,0 0 0 0 0,0 1 1 0 0,0-1-1 0 0,0 1 0 0 0,0-1 0 0 0,0 1 0 0 0,0 0 1 0 0,0-1-1 0 0,0 1 0 0 0,0 0 0 0 0,0 0 1 0 0,0 0-1 0 0,1 0 0 0 0,-1 0 0 0 0,0 0 0 0 0,0 0 1 0 0,0 0-1 0 0,0 0 0 0 0,0 1 0 0 0,0-1 0 0 0,1 0 1 0 0,-1 1-1 0 0,0-1 0 0 0,0 1 0 0 0,0-1 1 0 0,0 1-1 0 0,0-1 0 0 0,0 1 0 0 0,-1 0 0 0 0,1-1 1 0 0,0 1-1 0 0,0 0 0 0 0,0 0 0 0 0,-1 0 0 0 0,1 0 1 0 0,0 0-1 0 0,-1 0 0 0 0,1 0 0 0 0,-1 0 0 0 0,1 0 1 0 0,-1 0-1 0 0,1 0 0 0 0,-1 0 0 0 0,0 0 1 0 0,1 0-1 0 0,-1 0 0 0 0,0 0 0 0 0,0 0 0 0 0,0 1 1 0 0,0-1-1 0 0,0 0 0 0 0,0 0 0 0 0,0 0 0 0 0,-1 0 1 0 0,1 1 19 0 0,7 16 113 0 0,-4-10-111 0 0,0-1 0 0 0,0 0 0 0 0,1 0 0 0 0,0 0 0 0 0,0 0 0 0 0,1-1 0 0 0,0 1 0 0 0,0-1 0 0 0,1 0 0 0 0,0-1 0 0 0,0 1 0 0 0,0-1 0 0 0,0 0 0 0 0,1-1 0 0 0,0 0 0 0 0,0 0 0 0 0,0 0 0 0 0,0-1 0 0 0,1 0 0 0 0,-1 0 0 0 0,1-1 0 0 0,0 0 0 0 0,-1 0 0 0 0,3 0-2 0 0,5 1 50 0 0,-1-1 1 0 0,1 0 0 0 0,0-1 0 0 0,0 0-1 0 0,-1-1 1 0 0,1-1 0 0 0,0 0 0 0 0,-1-1 0 0 0,1-1-1 0 0,-1 0 1 0 0,1-1 0 0 0,-1 0 0 0 0,-1-1-1 0 0,1-1 1 0 0,-1 0 0 0 0,3-2-51 0 0,20-19 214 0 0,-1-2 1 0 0,-1-2-1 0 0,-2 0 1 0 0,0-2-1 0 0,-3-2 1 0 0,-1-1-1 0 0,-1 0 0 0 0,-2-2 1 0 0,-2-1-1 0 0,16-38-214 0 0,-26 45-43 0 0,-1-1 0 0 0,-1-1 0 0 0,-2 0 0 0 0,-1 0 0 0 0,-2-1 0 0 0,-2 0 0 0 0,-1 0 0 0 0,-1 0 0 0 0,-2 0 0 0 0,-3-21 43 0 0,3 45-16 0 0,-1-1 1 0 0,0 1 0 0 0,0-1-1 0 0,-2 1 1 0 0,1 0 0 0 0,-1 0-1 0 0,-1 0 1 0 0,0 0 0 0 0,0 0-1 0 0,-1 1 1 0 0,-1 0 0 0 0,1 0-1 0 0,-2 0 1 0 0,-2-3 15 0 0,8 12-20 0 0,-1-1 0 0 0,1 1-1 0 0,-1-1 1 0 0,0 1 0 0 0,1 0 0 0 0,-1 0 0 0 0,0-1 0 0 0,0 1-1 0 0,0 0 1 0 0,0 1 0 0 0,0-1 0 0 0,0 0 0 0 0,0 1 0 0 0,0-1-1 0 0,0 1 1 0 0,0-1 0 0 0,0 1 0 0 0,0 0 0 0 0,0 0 0 0 0,-1 0-1 0 0,1 0 1 0 0,0 0 0 0 0,0 1 0 0 0,0-1 0 0 0,0 1 0 0 0,0-1-1 0 0,0 1 1 0 0,0 0 0 0 0,0 0 0 0 0,0 0 0 0 0,0 0 0 0 0,0 0 0 0 0,1 0-1 0 0,-1 0 1 0 0,0 0 0 0 0,1 1 0 0 0,-1-1 0 0 0,1 1 0 0 0,-1-1-1 0 0,1 1 1 0 0,0 0 0 0 0,0 0 0 0 0,-1-1 0 0 0,1 2 20 0 0,-46 87-387 0 0,37-50 423 0 0,1 0 1 0 0,2 0-1 0 0,2 0 0 0 0,2 1 0 0 0,1 0 0 0 0,2-1 1 0 0,5 34-37 0 0,1-33-11 0 0,2-1 1 0 0,1-1 0 0 0,2 0-1 0 0,2 0 1 0 0,2-1-1 0 0,1 0 1 0 0,2-2 0 0 0,1 0-1 0 0,17 22 11 0 0,32 49-434 0 0,-30-66-2288 0 0,-38-40 1667 0 0,-13-8-8926 0 0,8 6 4165 0 0</inkml:trace>
  <inkml:trace contextRef="#ctx0" brushRef="#br0" timeOffset="1705.953">2984 607 136 0 0,'0'0'1678'0'0,"0"0"-1114"0"0,0 0 65 0 0,0 0 251 0 0,0 0 119 0 0,0 0 127 0 0,0 0 172 0 0,0 0 231 0 0,0 0 148 0 0,35 16-40 0 0,111 52-87 0 0,-44-31 950 0 0,-26-20-1473 0 0,1-3-1 0 0,1-4 0 0 0,-1-3 0 0 0,1-3 0 0 0,3-4-1026 0 0,-63 0 132 0 0,0-1 0 0 0,0-1-1 0 0,0-1 1 0 0,-1 0 0 0 0,1-1 0 0 0,-1-1 0 0 0,0 0-1 0 0,0-2 1 0 0,0 0 0 0 0,-1 0 0 0 0,0-2 0 0 0,-1 0 0 0 0,9-6-132 0 0,-20 11 54 0 0,0 0 0 0 0,1-1 0 0 0,-1 1 0 0 0,-1-1 0 0 0,1 1 1 0 0,-1-1-1 0 0,0 0 0 0 0,0-1 0 0 0,0 1 0 0 0,0 0 0 0 0,-1-1 0 0 0,0 1 1 0 0,-1-1-1 0 0,1 0 0 0 0,-1 0 0 0 0,0 0 0 0 0,0 1 0 0 0,-1-1 1 0 0,0 0-1 0 0,0 0 0 0 0,0 0 0 0 0,-1 0 0 0 0,0-4-54 0 0,-2 5-54 0 0,0 0 1 0 0,0 0-1 0 0,-1 0 0 0 0,0 1 0 0 0,1 0 1 0 0,-2 0-1 0 0,1 0 0 0 0,0 0 0 0 0,-1 0 0 0 0,1 1 1 0 0,-1 0-1 0 0,0 0 0 0 0,0 0 0 0 0,-1 1 1 0 0,1 0-1 0 0,0 0 0 0 0,-1 0 0 0 0,1 0 0 0 0,-1 1 1 0 0,0 0-1 0 0,0 0 0 0 0,1 1 0 0 0,-1-1 1 0 0,0 1-1 0 0,0 1 0 0 0,1-1 0 0 0,-1 1 1 0 0,-3 0 53 0 0,-4 1-86 0 0,1 1 0 0 0,-1 0 0 0 0,1 1 1 0 0,-1 0-1 0 0,1 1 0 0 0,0 1 1 0 0,0-1-1 0 0,1 2 0 0 0,0 0 0 0 0,0 0 1 0 0,1 1-1 0 0,0 0 0 0 0,0 1 1 0 0,1 0-1 0 0,0 0 0 0 0,0 1 1 0 0,1 0-1 0 0,0 1 0 0 0,1 0 0 0 0,0 0 1 0 0,1 1-1 0 0,1-1 0 0 0,-1 1 1 0 0,2 1-1 0 0,0-1 0 0 0,0 1 0 0 0,1-1 1 0 0,1 1-1 0 0,0 0 0 0 0,0 9 86 0 0,2-14-3 0 0,1 1 0 0 0,0-1-1 0 0,1 0 1 0 0,0 0 0 0 0,0 0-1 0 0,1 0 1 0 0,-1 0 0 0 0,2-1-1 0 0,-1 1 1 0 0,1-1 0 0 0,0 0-1 0 0,1 0 1 0 0,0 0 0 0 0,0-1-1 0 0,0 1 1 0 0,1-1-1 0 0,0-1 1 0 0,0 1 0 0 0,0-1-1 0 0,1 0 1 0 0,0 0 0 0 0,0-1-1 0 0,7 4 4 0 0,6 2 25 0 0,0 0 0 0 0,1-2-1 0 0,0 0 1 0 0,0-2-1 0 0,1 0 1 0 0,0-1 0 0 0,0-1-1 0 0,8-1-24 0 0,196 5-569 0 0,-152-12-2477 0 0,-1-6-4174 0 0,-45 6-2281 0 0</inkml:trace>
</inkml:ink>
</file>

<file path=ppt/ink/ink2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57.5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1 4817 0 0,'0'0'1675'0'0,"0"0"-261"0"0,0 0 13 0 0,0 0 93 0 0,0 0 22 0 0,0 0-63 0 0,0 0-191 0 0,0 0-280 0 0,0 0-281 0 0,0 0-216 0 0,0 0-161 0 0,0 0-72 0 0,0 0 35 0 0,0 5 93 0 0,17 291 2386 0 0,3-107-2568 0 0,-9 0-1 0 0,-10 81-223 0 0,-26-196-1411 0 0,-16-44-4401 0 0,11-19-3439 0 0,22-8 3731 0 0</inkml:trace>
  <inkml:trace contextRef="#ctx0" brushRef="#br0" timeOffset="240.32">0 663 5953 0 0,'0'0'1681'0'0,"0"0"-793"0"0,0 0-140 0 0,0 0 132 0 0,0 0 62 0 0,0 0-67 0 0,0 0-109 0 0,0 0-83 0 0,0 0-77 0 0,33-1-108 0 0,105-7-91 0 0,106 8-589 0 0,-129 2-4728 0 0,-82-2 684 0 0,-12 0-1383 0 0</inkml:trace>
  <inkml:trace contextRef="#ctx0" brushRef="#br0" timeOffset="496.974">873 663 10282 0 0,'0'0'1694'0'0,"0"0"-314"0"0,0 0-265 0 0,0 0-123 0 0,0 0-166 0 0,0 0-215 0 0,0 0-131 0 0,-24 35-124 0 0,-75 110-68 0 0,97-144-271 0 0,0 1-1 0 0,0 0 1 0 0,0 0 0 0 0,0 0-1 0 0,0 1 1 0 0,1-1 0 0 0,-1 0-1 0 0,1 1 1 0 0,-1-1 0 0 0,1 1-1 0 0,0-1 1 0 0,0 1 0 0 0,0 0-1 0 0,0-1 1 0 0,0 1 0 0 0,1 0-1 0 0,-1 0 1 0 0,1 0 0 0 0,0 0-1 0 0,0-1 1 0 0,0 1-1 0 0,0 0 1 0 0,0 0 0 0 0,1 0-1 0 0,-1 0 1 0 0,1-1 0 0 0,0 1-17 0 0,2 4 75 0 0,2 0 57 0 0,0 0 0 0 0,1 0 1 0 0,-1-1-1 0 0,1 1 0 0 0,1-1 0 0 0,-1-1 0 0 0,1 1 0 0 0,0-1 0 0 0,0-1 0 0 0,1 1 0 0 0,-1-1 0 0 0,1 0 0 0 0,0-1 0 0 0,0 0 0 0 0,1 0 0 0 0,-1-1 1 0 0,0 0-1 0 0,1 0 0 0 0,-1-1 0 0 0,1 0 0 0 0,0-1 0 0 0,-1 1 0 0 0,1-2 0 0 0,0 1 0 0 0,-1-1 0 0 0,1-1 0 0 0,-1 0 0 0 0,1 0 0 0 0,2-1-132 0 0,6-3 147 0 0,0-1 0 0 0,-1-1-1 0 0,1 0 1 0 0,-2-1 0 0 0,1-1-1 0 0,-1 0 1 0 0,-1-1-1 0 0,0-1 1 0 0,0 0 0 0 0,-1-1-1 0 0,-1-1 1 0 0,0 0 0 0 0,-1 0-1 0 0,0-1 1 0 0,-1 0 0 0 0,-1-1-1 0 0,-1 0 1 0 0,0-1-1 0 0,1-5-146 0 0,-6 15-25 0 0,-1-1 0 0 0,0 1 0 0 0,0-1-1 0 0,-1 0 1 0 0,0 0 0 0 0,0 0-1 0 0,-1 0 1 0 0,0 0 0 0 0,0 0-1 0 0,-1 0 1 0 0,0 1 0 0 0,0-1 0 0 0,-1 0-1 0 0,0 0 1 0 0,-1 1 0 0 0,1-1-1 0 0,-3-2 26 0 0,3 5-179 0 0,-1 1 0 0 0,0-1 0 0 0,0 1 0 0 0,-1 0 0 0 0,1 0 0 0 0,-1 0 0 0 0,0 0 0 0 0,0 1 0 0 0,-1-1 0 0 0,1 1 0 0 0,0 0 0 0 0,-1 1 0 0 0,0-1 0 0 0,0 1-1 0 0,0 0 1 0 0,0 0 0 0 0,0 0 179 0 0,-27-5-2639 0 0,12 6-2362 0 0,2 1-6201 0 0</inkml:trace>
</inkml:ink>
</file>

<file path=ppt/ink/ink2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19.30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2790 1028 13939 0 0,'0'0'972'0'0,"0"0"-233"0"0,0 0 8 0 0,0 0 182 0 0,0 0 62 0 0,0 0-125 0 0,0 0-243 0 0,0 0-234 0 0,0 0-190 0 0,0 0-133 0 0,-10 32-127 0 0,-31 100-104 0 0,39-88-434 0 0,5-42 145 0 0,7 4-1622 0 0,-1-5-5382 0 0,-5-1-2189 0 0</inkml:trace>
  <inkml:trace contextRef="#ctx0" brushRef="#br0" timeOffset="153.811">2770 398 10098 0 0,'0'0'864'0'0,"0"0"-352"0"0,0 0-344 0 0,0 0-304 0 0,0 0-888 0 0,0 0-576 0 0,0 0-513 0 0,0 0-1159 0 0,0 0-225 0 0</inkml:trace>
  <inkml:trace contextRef="#ctx0" brushRef="#br0" timeOffset="419.151">3030 1264 14043 0 0,'0'0'1860'0'0,"0"0"-199"0"0,0 0-176 0 0,0 0-214 0 0,0 0-290 0 0,0 0-265 0 0,0 0-140 0 0,0 0-71 0 0,0 0-22 0 0,0 0-15 0 0,3-35-54 0 0,13-110-48 0 0,12 34 448 0 0,-20 83-717 0 0,1 1 0 0 0,1 0 0 0 0,2 0 0 0 0,0 1 0 0 0,13-19-97 0 0,8 11-27 0 0,-6 23-1389 0 0,-25 12 1151 0 0,-1 1 0 0 0,1-1 0 0 0,-1 1 0 0 0,0-1 0 0 0,0 1 0 0 0,1 0 0 0 0,-1-1 0 0 0,0 1-1 0 0,0 0 1 0 0,0 0 0 0 0,-1 0 0 0 0,1 0 0 0 0,0 0 0 0 0,-1 0 0 0 0,1 0 0 0 0,-1 0 0 0 0,0 0 0 0 0,0 0 0 0 0,1 0-1 0 0,-1 0 1 0 0,-1 0 0 0 0,1 0 0 0 0,0 2 265 0 0,0-2-624 0 0,0 34-9190 0 0,0-21 1664 0 0</inkml:trace>
  <inkml:trace contextRef="#ctx0" brushRef="#br0" timeOffset="839.044">3685 873 4585 0 0,'0'0'2514'0'0,"0"0"-536"0"0,0 0-111 0 0,0 0 29 0 0,0 0-146 0 0,0 0-285 0 0,0 0-267 0 0,0 0-231 0 0,0 0-188 0 0,0 0-142 0 0,0 0-146 0 0,0 0-162 0 0,0 0-127 0 0,-14-14-105 0 0,-42-45-61 0 0,55 58-35 0 0,-1 0-1 0 0,1 0 1 0 0,0 0 0 0 0,0 0 0 0 0,0 0-1 0 0,-1 0 1 0 0,1 0 0 0 0,-1 0-1 0 0,1 1 1 0 0,-1-1 0 0 0,1 0-1 0 0,-1 1 1 0 0,1 0 0 0 0,-1-1 0 0 0,1 1-1 0 0,-1 0 1 0 0,1-1 0 0 0,-1 1-1 0 0,0 0 1 0 0,1 0 0 0 0,-1 0-1 0 0,1 1 1 0 0,-1-1 0 0 0,1 0-1 0 0,-1 1 1 0 0,0-1 0 0 0,1 1 0 0 0,-1-1-1 0 0,1 1 1 0 0,0 0 0 0 0,-1-1-1 0 0,1 1 1 0 0,-1 0 0 0 0,1 0-1 0 0,0 0 1 0 0,0 0 0 0 0,0 0-1 0 0,-6 4 3 0 0,4-4-36 0 0,-1 0 0 0 0,1 0-1 0 0,0 1 1 0 0,-1 0-1 0 0,1 0 1 0 0,0 0-1 0 0,0 0 1 0 0,0 0-1 0 0,1 0 1 0 0,-1 1-1 0 0,1-1 1 0 0,-1 1-1 0 0,1 0 1 0 0,0 0-1 0 0,0 0 1 0 0,0 0 0 0 0,0 0-1 0 0,0 0 1 0 0,1 0-1 0 0,-1 1 1 0 0,1-1-1 0 0,0 1 1 0 0,0-1-1 0 0,0 1 1 0 0,1-1-1 0 0,-1 1 1 0 0,1-1-1 0 0,0 1 1 0 0,0 0-1 0 0,0-1 1 0 0,0 1 0 0 0,1 3 33 0 0,3-1-45 0 0,0 0 1 0 0,0-1 0 0 0,0 0-1 0 0,0 1 1 0 0,1-1 0 0 0,0-1-1 0 0,0 1 1 0 0,0-1 0 0 0,1 0-1 0 0,0 0 1 0 0,-1 0 0 0 0,1-1 0 0 0,0 0-1 0 0,3 1 45 0 0,14 9-12 0 0,-14-7 39 0 0,-6-5 20 0 0,1 0 0 0 0,0 0 0 0 0,-1 1 0 0 0,1 0 0 0 0,-1 0 0 0 0,0 0 0 0 0,0 0 0 0 0,0 0 0 0 0,0 1 0 0 0,0-1 0 0 0,0 1 1 0 0,0 0-1 0 0,-1 0 0 0 0,1 0 0 0 0,-1 0 0 0 0,0 0 0 0 0,0 0 0 0 0,0 1 0 0 0,-1-1 0 0 0,1 1 0 0 0,-1-1 0 0 0,1 1 0 0 0,-1 0 0 0 0,-1-1 1 0 0,1 1-1 0 0,0 0 0 0 0,-1 0 0 0 0,0 0 0 0 0,0 0 0 0 0,0 0 0 0 0,0 2-47 0 0,-58 36 1207 0 0,44-35-1095 0 0,-147 56-1451 0 0,138-60-1003 0 0,18-3-1638 0 0,0 0-3444 0 0,4 0 587 0 0</inkml:trace>
  <inkml:trace contextRef="#ctx0" brushRef="#br0" timeOffset="-512.81">1794 325 2609 0 0,'0'0'1756'0'0,"0"0"-1323"0"0,0 0-230 0 0,0 0 403 0 0,0 0 440 0 0,0 0 308 0 0,0 0 122 0 0,0 0-77 0 0,0 0-202 0 0,34-11-184 0 0,106-37-182 0 0,15-22 821 0 0,103-85 553 0 0,-205 115-1205 0 0,-108 145-33 0 0,20-32-965 0 0,3 2 0 0 0,4 1 1 0 0,2 1-1 0 0,4 1 0 0 0,4 1 1 0 0,3 1-1 0 0,2 17-2 0 0,-2 294-128 0 0,10-226 197 0 0,-3-139 848 0 0,3-41 1067 0 0,5-9-4500 0 0,0 15-1361 0 0,0 1-4087 0 0,0 5-284 0 0</inkml:trace>
  <inkml:trace contextRef="#ctx0" brushRef="#br0" timeOffset="-200.163">1783 910 5761 0 0,'0'0'1363'0'0,"0"0"-728"0"0,0 0-147 0 0,0 0 227 0 0,0 0 261 0 0,0 0 135 0 0,0 0-33 0 0,32-16-116 0 0,100-54-141 0 0,208-86 1998 0 0,-190 97-2170 0 0,-149 60-631 0 0,0-1 0 0 0,-1 1 0 0 0,1 0 0 0 0,0 0 0 0 0,-1 0 0 0 0,1 0-1 0 0,-1 0 1 0 0,1 0 0 0 0,-1 1 0 0 0,1-1 0 0 0,-1 0 0 0 0,0 0 0 0 0,1 0-1 0 0,-1 0 1 0 0,0 0 0 0 0,0 1 0 0 0,0-1 0 0 0,0 0 0 0 0,0 0 0 0 0,0 0 0 0 0,0 0-1 0 0,-1 1 1 0 0,1-1 0 0 0,0 0 0 0 0,-1 0 0 0 0,1 0 0 0 0,0 0 0 0 0,-1 0-1 0 0,1 0 1 0 0,-1 0 0 0 0,0 0 0 0 0,1 0 0 0 0,-1 0 0 0 0,0 0 0 0 0,0 0-1 0 0,0 0 1 0 0,1-1 0 0 0,-1 1-18 0 0,-28 52 553 0 0,20-38-485 0 0,1 0 0 0 0,0 0 0 0 0,1 0 0 0 0,0 1 0 0 0,1 0 0 0 0,1 0 1 0 0,1 0-1 0 0,0 1 0 0 0,1 0 0 0 0,1 0 0 0 0,0 5-68 0 0,7 20-352 0 0,10-18-2656 0 0,-5-10-4282 0 0,-7-9-1419 0 0</inkml:trace>
  <inkml:trace contextRef="#ctx0" brushRef="#br0" timeOffset="1082.936">4353 487 17500 0 0,'0'0'959'0'0,"0"0"-418"0"0,0 0-180 0 0,0 0 114 0 0,0 0 139 0 0,0 0 73 0 0,0 0-18 0 0,0 0-84 0 0,-16 31-114 0 0,-52 100-96 0 0,7 20 137 0 0,49-108-586 0 0,3 0-1 0 0,1 1 1 0 0,2 0 0 0 0,1 18 74 0 0,2 44-6899 0 0,0-99-736 0 0,1-7-35 0 0</inkml:trace>
  <inkml:trace contextRef="#ctx0" brushRef="#br0" timeOffset="1320.867">3948 796 10538 0 0,'0'0'2434'0'0,"0"0"-800"0"0,0 0-354 0 0,0 0-128 0 0,0 0-201 0 0,0 0-229 0 0,34-12-209 0 0,108-38-133 0 0,-43 31 104 0 0,133 16-722 0 0,-172 14-2124 0 0,-21-1-5076 0 0,-21-6-2612 0 0</inkml:trace>
  <inkml:trace contextRef="#ctx0" brushRef="#br0" timeOffset="6936.215">4696 1109 8074 0 0,'0'0'1060'0'0,"0"0"-363"0"0,0 0-164 0 0,0 0 103 0 0,0 0 156 0 0,0 0 85 0 0,0 0 18 0 0,0 0-31 0 0,0 0-47 0 0,0 0-92 0 0,0 0-143 0 0,-12 28-162 0 0,-35 88-140 0 0,-32 20 134 0 0,39-79-445 0 0,18-27-513 0 0,1 0-1 0 0,1 2 1 0 0,2 0 0 0 0,1 1 0 0 0,1 2 544 0 0,12-13-3232 0 0,3-7-4282 0 0,1-10 3346 0 0</inkml:trace>
  <inkml:trace contextRef="#ctx0" brushRef="#br0" timeOffset="12495.048">4900 1514 3977 0 0,'0'0'1037'0'0,"0"0"-216"0"0,0 0 96 0 0,0 0 422 0 0,0 0 315 0 0,33-28 18 0 0,105-91-201 0 0,77-88 1998 0 0,-162 155-3142 0 0,-3-3-1 0 0,-2-1 1 0 0,-3-3 0 0 0,-3-2 0 0 0,-2-1-1 0 0,-3-2 1 0 0,18-46-327 0 0,-47 95 39 0 0,-1 0 0 0 0,-1-1 0 0 0,-1 0 0 0 0,0 0-1 0 0,-1 0 1 0 0,0 0 0 0 0,-2-1 0 0 0,0 0 0 0 0,-1 1 0 0 0,0-1 0 0 0,-1 0 0 0 0,-2-2-39 0 0,2 18-5 0 0,-1-1 0 0 0,0 1 0 0 0,0-1 0 0 0,0 1 0 0 0,0-1 0 0 0,0 1 0 0 0,0-1 0 0 0,-1 1 0 0 0,1 0 0 0 0,0 0 0 0 0,-1 0 1 0 0,1 0-1 0 0,-1 0 0 0 0,1 0 0 0 0,-1 0 0 0 0,1 0 0 0 0,-1 0 0 0 0,0 1 0 0 0,1-1 0 0 0,-1 1 0 0 0,0-1 0 0 0,1 1 0 0 0,-1 0 0 0 0,0-1 0 0 0,0 1 0 0 0,0 0 1 0 0,1 0-1 0 0,-1 0 0 0 0,0 1 0 0 0,0-1 0 0 0,1 0 0 0 0,-1 1 0 0 0,0-1 0 0 0,0 1 0 0 0,1-1 0 0 0,-1 1 0 0 0,0 0 0 0 0,1 0 0 0 0,-1 0 0 0 0,1 0 0 0 0,-1 0 1 0 0,1 0-1 0 0,0 0 0 0 0,-1 0 0 0 0,1 1 0 0 0,0-1 0 0 0,0 0 0 0 0,0 1 0 0 0,0-1 0 0 0,-1 2 5 0 0,-24 31-64 0 0,1 1 0 0 0,2 1 0 0 0,1 1 0 0 0,2 1 0 0 0,2 1 0 0 0,1 0 0 0 0,-5 22 64 0 0,4-9 49 0 0,2 0-1 0 0,3 2 1 0 0,1-1 0 0 0,-3 55-49 0 0,14 8 294 0 0,3-107-281 0 0,1 0 1 0 0,0 0-1 0 0,0 0 0 0 0,1-1 0 0 0,0 1 0 0 0,0-1 0 0 0,1 0 0 0 0,0 0 0 0 0,1-1 0 0 0,-1 1 0 0 0,2-1 0 0 0,-1-1 0 0 0,3 3-13 0 0,10 12-84 0 0,-18-19-86 0 0,1 0 0 0 0,-1-1 0 0 0,1 0 0 0 0,0 1 0 0 0,0-1 0 0 0,0 0 0 0 0,-1 0 0 0 0,1 0 0 0 0,0 0 0 0 0,1 0 0 0 0,-1-1 0 0 0,0 1 1 0 0,0-1-1 0 0,0 1 0 0 0,0-1 0 0 0,0 0 0 0 0,0 1 0 0 0,1-1 0 0 0,-1 0 0 0 0,0-1 0 0 0,0 1 0 0 0,0 0 0 0 0,1-1 0 0 0,-1 1 0 0 0,1-1 170 0 0,49-23-11871 0 0,-44 17 9000 0 0</inkml:trace>
  <inkml:trace contextRef="#ctx0" brushRef="#br0" timeOffset="12773.341">5881 840 5137 0 0,'0'0'1997'0'0,"0"0"-853"0"0,0 0-199 0 0,0 0 117 0 0,0 0 22 0 0,0 0-105 0 0,0 0-216 0 0,-25 36-240 0 0,-80 112-169 0 0,56-48-23 0 0,33 11-352 0 0,16-108 44 0 0,0 1 0 0 0,0-1 1 0 0,1 0-1 0 0,-1 0 1 0 0,1 0-1 0 0,0 1 1 0 0,0-1-1 0 0,0 0 1 0 0,0 0-1 0 0,1 0 1 0 0,-1 0-1 0 0,1-1 1 0 0,0 1-1 0 0,0 0 1 0 0,0-1-1 0 0,0 1 1 0 0,0-1-1 0 0,0 0 0 0 0,1 1 1 0 0,-1-1-1 0 0,1 0 1 0 0,-1-1-1 0 0,1 1 1 0 0,0 0-1 0 0,0-1 1 0 0,0 1-1 0 0,0-1 1 0 0,0 0-1 0 0,0 0 1 0 0,0 0-1 0 0,0-1 1 0 0,2 1-24 0 0,7-1 324 0 0,0 0 1 0 0,0-1 0 0 0,0 0 0 0 0,0-1 0 0 0,0-1 0 0 0,0 0 0 0 0,-1 0-1 0 0,1-1 1 0 0,-1 0 0 0 0,0-1 0 0 0,0-1 0 0 0,-1 0 0 0 0,0 0 0 0 0,0-1-1 0 0,0 0 1 0 0,0 0 0 0 0,-1-2 0 0 0,-1 1 0 0 0,1-1 0 0 0,-2 0 0 0 0,1 0-1 0 0,5-9-324 0 0,-8 9 115 0 0,0 1 0 0 0,-1 0-1 0 0,1-1 1 0 0,-2 0-1 0 0,1 0 1 0 0,-1 0-1 0 0,0 0 1 0 0,-1-1-1 0 0,0 1 1 0 0,-1-1 0 0 0,0 1-1 0 0,0-1 1 0 0,-1-8-115 0 0,0 14-110 0 0,0-1 1 0 0,-1 0 0 0 0,1 0 0 0 0,-1 1-1 0 0,0-1 1 0 0,0 1 0 0 0,0-1-1 0 0,-1 1 1 0 0,1-1 0 0 0,-1 1-1 0 0,0-1 1 0 0,-1 1 0 0 0,1 0 0 0 0,-1 0-1 0 0,1 0 1 0 0,-1 1 0 0 0,0-1-1 0 0,-1 1 1 0 0,1-1 0 0 0,-1 1-1 0 0,1 0 1 0 0,-1 0 0 0 0,0 1 0 0 0,0-1-1 0 0,0 1 1 0 0,0 0 0 0 0,-1 0-1 0 0,-1 0 110 0 0,-35-5-3579 0 0,12 6-3268 0 0,12 1-3351 0 0</inkml:trace>
  <inkml:trace contextRef="#ctx0" brushRef="#br0" timeOffset="13149.844">6255 991 7898 0 0,'0'0'3934'0'0,"0"0"-2054"0"0,0 0-749 0 0,0 0-147 0 0,0 0-159 0 0,0 0-261 0 0,0 0-242 0 0,0 0-124 0 0,0 0-66 0 0,0 0-20 0 0,0 0-52 0 0,-29 30-96 0 0,-87 92-55 0 0,67-52-95 0 0,45-57 125 0 0,1-10 44 0 0,2 0-1 0 0,-1-1 1 0 0,0 1 0 0 0,0 0-1 0 0,1 0 1 0 0,0 0-1 0 0,-1 1 1 0 0,1-1-1 0 0,0 0 1 0 0,1 0-1 0 0,-1 1 1 0 0,1-1-1 0 0,-1 0 1 0 0,1 1-1 0 0,0-1 1 0 0,0 1-1 0 0,0-1 1 0 0,1 0-1 0 0,-1 1 1 0 0,1-1-1 0 0,0 0 1 0 0,0 0-1 0 0,0 1 1 0 0,0-1-1 0 0,1 0 1 0 0,-1 0-1 0 0,1 0 1 0 0,0 0-1 0 0,0-1 1 0 0,0 1 0 0 0,0 0-1 0 0,0-1 1 0 0,1 1-1 0 0,-1-1 1 0 0,1 0-1 0 0,-1 0 1 0 0,1 0-1 0 0,0 0 1 0 0,0 0-1 0 0,0-1 1 0 0,0 1-1 0 0,0-1 1 0 0,0 0-1 0 0,0 0 1 0 0,1 0-1 0 0,0 0 18 0 0,6-1 173 0 0,0 0 0 0 0,0-1 0 0 0,0 0 0 0 0,0 0 0 0 0,0-1 0 0 0,0-1 0 0 0,0 0 0 0 0,-1 0 0 0 0,1-1 0 0 0,-1 0 0 0 0,0 0 0 0 0,0-1 0 0 0,-1-1 0 0 0,1 1-1 0 0,-1-1 1 0 0,2-3-173 0 0,112-117 2514 0 0,-113 115-2464 0 0,-1-1-1 0 0,0 1 0 0 0,0-2 0 0 0,-1 1 0 0 0,0-1 0 0 0,-1 0 1 0 0,-1 0-1 0 0,0-1 0 0 0,-1 1 0 0 0,0-1 0 0 0,-2 0 1 0 0,1 0-1 0 0,-1-1 0 0 0,-1 1 0 0 0,-1 0 0 0 0,0-11-49 0 0,-1 22-97 0 0,0-1 0 0 0,1 0 0 0 0,-1 0 0 0 0,-1 0 0 0 0,1 1 0 0 0,-1-1 0 0 0,1 1 0 0 0,-1-1-1 0 0,0 1 1 0 0,0 0 0 0 0,0-1 0 0 0,-1 1 0 0 0,1 0 0 0 0,-1 0 0 0 0,0 1 0 0 0,0-1 0 0 0,0 1 0 0 0,0-1 0 0 0,0 1 0 0 0,-3-1 97 0 0,-19-9-3045 0 0,-2 6-3317 0 0,13 5-4532 0 0</inkml:trace>
  <inkml:trace contextRef="#ctx0" brushRef="#br0" timeOffset="13423.281">6763 501 14219 0 0,'0'0'1531'0'0,"0"0"-233"0"0,0 0-159 0 0,0 0-174 0 0,0 0-275 0 0,0 0-256 0 0,0 0-176 0 0,0 0-52 0 0,0 0 21 0 0,0 0-19 0 0,0 0-30 0 0,-12 32-28 0 0,-34 102-30 0 0,16 19 105 0 0,28-118-218 0 0,6 275-745 0 0,1-238-429 0 0,-5-36-3909 0 0,-4-34-4979 0 0,4-2 6548 0 0,0 0 2195 0 0</inkml:trace>
  <inkml:trace contextRef="#ctx0" brushRef="#br0" timeOffset="13705.868">7022 726 10714 0 0,'0'0'1298'0'0,"0"0"-234"0"0,0 0 23 0 0,0 0 63 0 0,0 0-92 0 0,-37 30-175 0 0,-121 95-165 0 0,50-41 441 0 0,85-68-815 0 0,14-11-169 0 0,0 1-1 0 0,0 0 1 0 0,1 1-1 0 0,-1 0 1 0 0,2 1-1 0 0,-1-1 1 0 0,1 1-1 0 0,0 1 1 0 0,-5 8-175 0 0,11-16 9 0 0,0 0 1 0 0,1 1-1 0 0,0-1 1 0 0,-1 0 0 0 0,1 1-1 0 0,0-1 1 0 0,-1 0-1 0 0,1 1 1 0 0,0-1-1 0 0,0 0 1 0 0,0 1-1 0 0,0-1 1 0 0,0 0 0 0 0,0 1-1 0 0,1-1 1 0 0,-1 0-1 0 0,0 1 1 0 0,1-1-1 0 0,-1 0 1 0 0,1 0-1 0 0,-1 1 1 0 0,1-1-1 0 0,0 0 1 0 0,-1 0 0 0 0,1 0-1 0 0,0 0 1 0 0,0 0-1 0 0,0 0 1 0 0,0 0-1 0 0,0 0 1 0 0,0 0-1 0 0,0 0 1 0 0,0 0 0 0 0,0-1-1 0 0,0 1 1 0 0,1 0-1 0 0,-1-1 1 0 0,0 1-1 0 0,0-1 1 0 0,2 1-10 0 0,62 17 461 0 0,-51-15-323 0 0,29 6-3 0 0,0 1-1 0 0,-1 3 1 0 0,0 1-1 0 0,-1 2 1 0 0,-1 2-1 0 0,13 8-134 0 0,47 52-3427 0 0,-89-69 1090 0 0,1 0-5108 0 0,-5-5-2180 0 0</inkml:trace>
  <inkml:trace contextRef="#ctx0" brushRef="#br0" timeOffset="41065.866">55 2398 0 0 0,'0'0'2026'0'0,"0"0"-1342"0"0,0 0-347 0 0,0 0 15 0 0,1 30 116 0 0,3 100 154 0 0,0 153 2981 0 0,-14-214-1748 0 0,-17-37 3627 0 0,9-44-2226 0 0,9-32-2678 0 0,11 16-530 0 0,1 1 1 0 0,1-1-1 0 0,1 1 1 0 0,2 0-1 0 0,1 0 1 0 0,1 1-1 0 0,1 0 1 0 0,1 1-1 0 0,1 0 1 0 0,1 0-1 0 0,9-10-48 0 0,9-24 11 0 0,1 1 0 0 0,4 2 0 0 0,1 1 0 0 0,3 3 0 0 0,2 1 0 0 0,37-33-11 0 0,-70 75-10 0 0,0 1 0 0 0,1 0 0 0 0,0 0 0 0 0,0 1 0 0 0,1 1 0 0 0,0 0 0 0 0,0 0 0 0 0,0 1 0 0 0,1 0 0 0 0,0 1 0 0 0,0 1 0 0 0,0 0 0 0 0,11-2 10 0 0,-20 7 5 0 0,1 0-1 0 0,0 0 1 0 0,-1 1-1 0 0,0-1 1 0 0,1 1-1 0 0,-1-1 0 0 0,0 1 1 0 0,0 0-1 0 0,-1 0 1 0 0,1 0-1 0 0,-1 1 1 0 0,1-1-1 0 0,-1 1 1 0 0,0-1-1 0 0,0 1 1 0 0,-1 0-1 0 0,1 0 0 0 0,-1 0 1 0 0,0-1-1 0 0,0 1 1 0 0,0 0-1 0 0,0 1 1 0 0,-1-1-1 0 0,1 0 1 0 0,-1 0-1 0 0,0 0 1 0 0,-1 0-1 0 0,1 0 0 0 0,-1 0 1 0 0,0 0-1 0 0,1 0 1 0 0,-2 1-5 0 0,2 2 8 0 0,1 16-86 0 0,-2 1 1 0 0,0-1-1 0 0,-2 1 1 0 0,0-1-1 0 0,-2 0 0 0 0,-1 0 1 0 0,0-1-1 0 0,-2 0 1 0 0,0 0-1 0 0,-1 0 1 0 0,-2-1-1 0 0,0-1 0 0 0,-1 0 1 0 0,-1 0-1 0 0,-1-1 1 0 0,-1-1-1 0 0,0 0 1 0 0,-1-1-1 0 0,-1-1 0 0 0,-1-1 1 0 0,0 0-1 0 0,-1-1 1 0 0,-1-1-1 0 0,-1 0 78 0 0,-64 20-5477 0 0,26-18-3256 0 0,43-12 4922 0 0</inkml:trace>
  <inkml:trace contextRef="#ctx0" brushRef="#br0" timeOffset="41553.88">605 2545 776 0 0,'0'0'2727'0'0,"0"0"-333"0"0,0 0-117 0 0,0 0-82 0 0,0 0-296 0 0,36-10-372 0 0,114-32-369 0 0,-48-2 390 0 0,-77 31-1253 0 0,0-2 1 0 0,-1-1-1 0 0,-1 0 1 0 0,0-2-1 0 0,-1-1 1 0 0,-1 0-1 0 0,-1-2 1 0 0,-1 0-1 0 0,0-1 0 0 0,-2-1 1 0 0,14-24-296 0 0,-29 42-44 0 0,1 1 0 0 0,-1-1 0 0 0,0 1 0 0 0,-1-1 0 0 0,1 0 0 0 0,-1 1 0 0 0,0-1 0 0 0,0 0 0 0 0,0 0 0 0 0,-1 0 0 0 0,0 0 0 0 0,0 0 0 0 0,0 0 0 0 0,0 0 0 0 0,-1 0 0 0 0,0 0 0 0 0,0 1 0 0 0,0-1 0 0 0,-1 0 0 0 0,1 0 0 0 0,-1 1 0 0 0,0-1 0 0 0,-1 1 0 0 0,1 0 0 0 0,-1-1 0 0 0,0 1 0 0 0,0 0 0 0 0,0 1 0 0 0,0-1 1 0 0,-1 0-1 0 0,1 1 0 0 0,-1 0 0 0 0,0 0 0 0 0,0 0 0 0 0,0 0 0 0 0,-1 1 0 0 0,1-1 0 0 0,-1 1 0 0 0,1 0 0 0 0,-1 1 0 0 0,0-1 0 0 0,1 1 0 0 0,-1 0 0 0 0,0 0 0 0 0,-1 0 44 0 0,-2 1-103 0 0,0 0-1 0 0,-1 1 1 0 0,1 0 0 0 0,0 1-1 0 0,0-1 1 0 0,0 1 0 0 0,0 1 0 0 0,0-1-1 0 0,1 2 1 0 0,-1-1 0 0 0,1 1 0 0 0,0 0-1 0 0,0 0 1 0 0,0 1 0 0 0,0 0 0 0 0,1 0-1 0 0,0 1 1 0 0,0-1 0 0 0,0 1 0 0 0,1 1-1 0 0,0-1 104 0 0,-46 76-332 0 0,50-80 342 0 0,0 1-1 0 0,0 0 1 0 0,0-1 0 0 0,1 1-1 0 0,-1 0 1 0 0,1-1-1 0 0,0 1 1 0 0,0 0-1 0 0,0 0 1 0 0,0 0 0 0 0,0-1-1 0 0,0 1 1 0 0,1 0-1 0 0,0 0 1 0 0,-1-1 0 0 0,1 1-1 0 0,0 0 1 0 0,0-1-1 0 0,0 1 1 0 0,1-1 0 0 0,-1 1-1 0 0,1-1 1 0 0,-1 0-1 0 0,1 0 1 0 0,0 0-1 0 0,0 1 1 0 0,0-2 0 0 0,0 1-1 0 0,0 0 1 0 0,0 0-1 0 0,0-1 1 0 0,3 2-10 0 0,9 3 104 0 0,0 0 1 0 0,1-1-1 0 0,0-1 1 0 0,0 0-1 0 0,1-1 0 0 0,-1-1 1 0 0,1 0-1 0 0,-1-1 1 0 0,1-1-1 0 0,-1 0 0 0 0,14-3-104 0 0,12 2 147 0 0,188 1 980 0 0,-227 0-1100 0 0,0 0-1 0 0,0 0 1 0 0,0 0 0 0 0,-1 0 0 0 0,1 0-1 0 0,0 0 1 0 0,0 1 0 0 0,-1-1-1 0 0,1 0 1 0 0,0 1 0 0 0,0-1 0 0 0,-1 1-1 0 0,1 0 1 0 0,0 0 0 0 0,-1-1 0 0 0,1 1-1 0 0,-1 0 1 0 0,1 0 0 0 0,-1 1 0 0 0,0-1-1 0 0,1 0 1 0 0,-1 0 0 0 0,0 1 0 0 0,0-1-1 0 0,0 1 1 0 0,0-1 0 0 0,0 1-1 0 0,0-1 1 0 0,0 1 0 0 0,-1-1 0 0 0,1 1-1 0 0,0 0 1 0 0,-1 0 0 0 0,1-1 0 0 0,-1 1-1 0 0,0 0 1 0 0,0 0 0 0 0,0-1 0 0 0,0 1-1 0 0,0 0 1 0 0,0 0 0 0 0,0 0-1 0 0,0 0-26 0 0,-31 75 945 0 0,-30-7-861 0 0,-22 33-4269 0 0,77-86 1171 0 0,5-5-4420 0 0,1-8 1889 0 0</inkml:trace>
  <inkml:trace contextRef="#ctx0" brushRef="#br0" timeOffset="41865.808">1647 2501 0 0 0,'0'0'652'0'0,"0"0"608"0"0,0 0 65 0 0,0 0-157 0 0,0 0-148 0 0,0 0-56 0 0,0 0 17 0 0,0 0 52 0 0,0 0 115 0 0,0 0 186 0 0,0 0 128 0 0,0 0 79 0 0,26 25-22 0 0,82 74-137 0 0,-107-98-1339 0 0,-1 0-1 0 0,1 0 1 0 0,0 1 0 0 0,0-1-1 0 0,0 0 1 0 0,0 0 0 0 0,0 0-1 0 0,0 0 1 0 0,0 0 0 0 0,0 0-1 0 0,0 0 1 0 0,0 0 0 0 0,1 0-1 0 0,-1-1 1 0 0,0 1 0 0 0,0 0-1 0 0,1-1 1 0 0,-1 1 0 0 0,1-1-1 0 0,-1 1 1 0 0,0-1 0 0 0,1 0-1 0 0,-1 0 1 0 0,1 0-1 0 0,-1 0 1 0 0,1 0 0 0 0,-1 0-1 0 0,1 0 1 0 0,-1 0 0 0 0,1 0-1 0 0,-1-1 1 0 0,0 1 0 0 0,1 0-1 0 0,-1-1 1 0 0,1 0 0 0 0,-1 1-1 0 0,0-1 1 0 0,0 0 0 0 0,1 1-1 0 0,-1-1 1 0 0,0 0 0 0 0,0 0-1 0 0,0 0 1 0 0,0 0 0 0 0,0 0-1 0 0,1-1-42 0 0,3-4 325 0 0,4-4-89 0 0,1-1-1 0 0,-2 0 0 0 0,1 0 1 0 0,-2-1-1 0 0,1 0 1 0 0,-2 0-1 0 0,1-1 1 0 0,-2 0-1 0 0,0 0 1 0 0,0 0-1 0 0,-1-1 1 0 0,-1 0-1 0 0,0 0 1 0 0,-1 1-1 0 0,-1-1 1 0 0,0-13-236 0 0,-2 20-84 0 0,0 1 0 0 0,0 0 0 0 0,-1 0 0 0 0,0 0 0 0 0,0 0 0 0 0,0 0 1 0 0,-1 0-1 0 0,0 1 0 0 0,0-1 0 0 0,0 1 0 0 0,-1 0 0 0 0,0 0 1 0 0,0 0-1 0 0,0 0 0 0 0,-1 1 0 0 0,1 0 0 0 0,-1 0 0 0 0,0 0 1 0 0,0 0-1 0 0,-1 1 0 0 0,1 0 0 0 0,-1 0 0 0 0,1 0 0 0 0,-1 1 0 0 0,0-1 1 0 0,0 2-1 0 0,0-1 0 0 0,-2 0 84 0 0,0 0-408 0 0,1 1 0 0 0,-1 0 0 0 0,1 0 0 0 0,-1 1 0 0 0,1 0 0 0 0,-1 0 0 0 0,1 0-1 0 0,-1 1 1 0 0,1 1 0 0 0,-1-1 0 0 0,1 1 0 0 0,0 0 0 0 0,-1 1 0 0 0,1-1 0 0 0,-2 3 408 0 0,-44 27-8030 0 0,37-20 1685 0 0</inkml:trace>
  <inkml:trace contextRef="#ctx0" brushRef="#br0" timeOffset="42381.186">2258 1702 7402 0 0,'0'0'3690'0'0,"0"0"-2021"0"0,0 0-803 0 0,0 0-177 0 0,0 0-47 0 0,0 0 18 0 0,0 0 67 0 0,0 0 40 0 0,0 0 17 0 0,0 0-31 0 0,0 0-95 0 0,0 0-101 0 0,0 0-71 0 0,0 36-52 0 0,1 115-65 0 0,-22 97 428 0 0,-41 49-832 0 0,59-257-185 0 0,17-44 123 0 0,91-76 437 0 0,-83 65-389 0 0,0 0 0 0 0,0 2 0 0 0,1 1-1 0 0,1 1 1 0 0,0 1 0 0 0,0 1 0 0 0,1 1 0 0 0,0 1 0 0 0,1 2-1 0 0,0 0 1 0 0,-1 2 0 0 0,1 0 0 0 0,1 2 0 0 0,-1 1 49 0 0,-24 0-16 0 0,1 0 1 0 0,-1 1-1 0 0,1-1 1 0 0,-1 1-1 0 0,1 0 1 0 0,-1-1-1 0 0,0 1 0 0 0,1 0 1 0 0,-1 0-1 0 0,0 1 1 0 0,0-1-1 0 0,0 0 1 0 0,0 1-1 0 0,0-1 1 0 0,0 1-1 0 0,0 0 1 0 0,0-1-1 0 0,-1 1 0 0 0,1 0 1 0 0,-1 0-1 0 0,1 0 1 0 0,-1 1-1 0 0,0-1 1 0 0,0 0-1 0 0,0 0 1 0 0,0 1-1 0 0,0-1 1 0 0,0 0-1 0 0,-1 1 0 0 0,1-1 1 0 0,-1 1-1 0 0,0-1 1 0 0,0 1-1 0 0,0 1 16 0 0,1 3 16 0 0,-2-1 0 0 0,1 0 0 0 0,-1 0 0 0 0,0 1 0 0 0,0-1 0 0 0,-1 0 0 0 0,1 0 0 0 0,-2 0 0 0 0,1 0 0 0 0,0-1 0 0 0,-1 1 0 0 0,0 0-1 0 0,-3 2-15 0 0,-6 8 64 0 0,-1-1 0 0 0,-1 0-1 0 0,0-1 1 0 0,-1-1-1 0 0,-1 0 1 0 0,0-1-1 0 0,-1-1 1 0 0,0 0-1 0 0,0-2 1 0 0,-1 0-1 0 0,-5 2-63 0 0,4-4-19 0 0,1 2-95 0 0,0-2 0 0 0,0 0 1 0 0,-1-1-1 0 0,0-1 0 0 0,0 0 0 0 0,0-2 1 0 0,-1 0-1 0 0,-8-1 114 0 0,22-2-169 0 0,-47-8-4088 0 0,35-23-7891 0 0,17 26 8024 0 0</inkml:trace>
  <inkml:trace contextRef="#ctx0" brushRef="#br0" timeOffset="42664.626">3035 1727 15187 0 0,'0'0'1241'0'0,"0"0"-509"0"0,0 0 65 0 0,0 0 281 0 0,0 0 102 0 0,0 0-77 0 0,-7 32-203 0 0,-24 100-197 0 0,-33 113 1043 0 0,35-123-1950 0 0,5 2 0 0 0,4 13 204 0 0,20-115-389 0 0,-2 11-3531 0 0,20-40-5963 0 0,0-8 1972 0 0,-10 8 5755 0 0</inkml:trace>
  <inkml:trace contextRef="#ctx0" brushRef="#br0" timeOffset="42938.028">3092 2479 0 0 0,'0'0'1775'0'0,"0"0"148"0"0,0 0 128 0 0,0 0-18 0 0,0 0-128 0 0,0 0-79 0 0,0 0-56 0 0,0 0-70 0 0,0 0-151 0 0,33 8-183 0 0,105 25-159 0 0,-63-34 487 0 0,-65-4-1331 0 0,6 0-79 0 0,0-1 1 0 0,0 0-1 0 0,-1-1 1 0 0,0-1-1 0 0,0 0 1 0 0,-1-1-1 0 0,0-1 1 0 0,0 0-1 0 0,-1-1 1 0 0,-1 0-1 0 0,0-1 1 0 0,0-1-1 0 0,-2 0 1 0 0,1 0-1 0 0,-1-1 1 0 0,-1 0-1 0 0,-1-1 1 0 0,0 0-1 0 0,0-1-284 0 0,-7 13-20 0 0,-1 0-1 0 0,1 0 1 0 0,0-1-1 0 0,-1 1 1 0 0,0 0-1 0 0,0 0 1 0 0,0 0 0 0 0,0-1-1 0 0,0 1 1 0 0,-1 0-1 0 0,1 0 1 0 0,-1-1-1 0 0,0 1 1 0 0,0 0 0 0 0,0 0-1 0 0,0 0 1 0 0,-1 0-1 0 0,1 0 1 0 0,-1 1-1 0 0,0-1 1 0 0,1 0 0 0 0,-1 1-1 0 0,-1-1 1 0 0,1 1-1 0 0,0 0 1 0 0,0-1-1 0 0,-1 1 1 0 0,0 0 0 0 0,1 0-1 0 0,-1 1 1 0 0,0-1-1 0 0,0 1 1 0 0,0-1-1 0 0,0 1 1 0 0,0 0 0 0 0,0 0-1 0 0,0 0 1 0 0,0 1-1 0 0,0-1 1 0 0,-1 1-1 0 0,1-1 1 0 0,0 1 0 0 0,0 0-1 0 0,-1 0 1 0 0,1 1-1 0 0,0-1 1 0 0,-3 1 20 0 0,-11 1-225 0 0,0 0 1 0 0,1 1 0 0 0,-1 0 0 0 0,1 2-1 0 0,-1 0 1 0 0,1 0 0 0 0,1 2-1 0 0,-1 0 1 0 0,1 0 0 0 0,0 2-1 0 0,1 0 1 0 0,0 0 0 0 0,0 2-1 0 0,1 0 1 0 0,1 0 0 0 0,0 1-1 0 0,-1 1 225 0 0,-63 92-4809 0 0,61-60-69 0 0,12-13-3546 0 0,3-17 4742 0 0</inkml:trace>
  <inkml:trace contextRef="#ctx0" brushRef="#br0" timeOffset="43462.752">3768 2541 9634 0 0,'0'0'2366'0'0,"0"0"-795"0"0,0 0-111 0 0,0 0 97 0 0,0 0-157 0 0,0 0-305 0 0,0 0-286 0 0,0 0-174 0 0,0 0-23 0 0,0 0-2 0 0,0 0-12 0 0,0 0-52 0 0,0 0-81 0 0,11-9-57 0 0,90-74 402 0 0,-78 63-757 0 0,0 0-1 0 0,2 2 1 0 0,0 0 0 0 0,0 2-1 0 0,2 1 1 0 0,0 1 0 0 0,1 2-1 0 0,0 0 1 0 0,0 2 0 0 0,4 0-53 0 0,-30 10-23 0 0,-1 1 1 0 0,0-1 0 0 0,0 1 0 0 0,0-1 0 0 0,0 1-1 0 0,0-1 1 0 0,1 1 0 0 0,-1 0 0 0 0,0-1 0 0 0,-1 1-1 0 0,1 0 1 0 0,0 0 0 0 0,0 0 0 0 0,0 0 0 0 0,0 0-1 0 0,-1 0 1 0 0,1 0 0 0 0,0 0 0 0 0,-1 0 0 0 0,1 0-1 0 0,-1 0 1 0 0,1 0 0 0 0,-1 0 0 0 0,0 1-1 0 0,1-1 1 0 0,-1 0 0 0 0,0 0 0 0 0,0 0 0 0 0,0 1-1 0 0,0-1 1 0 0,0 0 0 0 0,0 0 0 0 0,0 1 0 0 0,0-1-1 0 0,0 0 1 0 0,-1 0 0 0 0,1 0 0 0 0,0 1 0 0 0,-1-1-1 0 0,1 0 1 0 0,-1 0 0 0 0,0 1 22 0 0,6 35 28 0 0,-1-35 1 0 0,1 0-1 0 0,1-1 0 0 0,-1 1 0 0 0,0-1 1 0 0,0 0-1 0 0,0-1 0 0 0,1 1 0 0 0,-1-1 1 0 0,0 0-1 0 0,1 0 0 0 0,-1-1 0 0 0,0 1 1 0 0,0-1-1 0 0,1 0 0 0 0,-1-1 0 0 0,0 1 1 0 0,4-3-29 0 0,198-72 737 0 0,-139 68-582 0 0,-66 10-131 0 0,0 0-1 0 0,0 0 1 0 0,-1 0 0 0 0,1 1-1 0 0,-1-1 1 0 0,0 0 0 0 0,1 1-1 0 0,-1-1 1 0 0,0 1 0 0 0,-1 0 0 0 0,1-1-1 0 0,0 1 1 0 0,-1 0 0 0 0,1-1-1 0 0,-1 1 1 0 0,0 0 0 0 0,0-1 0 0 0,0 1-1 0 0,0 0 1 0 0,-1 0 0 0 0,1-1-1 0 0,-1 1 1 0 0,0 0 0 0 0,0 1-24 0 0,0 5 70 0 0,1 0-67 0 0,-1-5-41 0 0,0 0 0 0 0,0 0 1 0 0,0 0-1 0 0,1 0 0 0 0,0 0 0 0 0,-1 0 0 0 0,2 1 1 0 0,-1-1-1 0 0,0 0 0 0 0,1 0 0 0 0,0 0 0 0 0,0 0 0 0 0,0 0 1 0 0,0 0-1 0 0,1 0 0 0 0,-1-1 0 0 0,1 1 0 0 0,0 0 1 0 0,0-1-1 0 0,1 1 0 0 0,-1-1 0 0 0,1 0 0 0 0,0 0 1 0 0,-1 0-1 0 0,1 0 0 0 0,1 0 0 0 0,-1-1 0 0 0,0 1 1 0 0,1-1-1 0 0,1 1 38 0 0,36 2-5422 0 0,-32-5 952 0 0,-2 0-7036 0 0</inkml:trace>
  <inkml:trace contextRef="#ctx0" brushRef="#br0" timeOffset="44302.855">3101 2545 0 0 0,'0'0'826'0'0,"0"0"606"0"0,0 0 248 0 0,0 0 30 0 0,0 0-15 0 0,0 0-64 0 0,0 0-121 0 0,0 0-181 0 0,0 0-209 0 0,0 0-183 0 0,0 0-156 0 0,5 0 3016 0 0,1 1-3548 0 0,1 0-1 0 0,-1 0 1 0 0,1 0 0 0 0,-1 1-1 0 0,1 0 1 0 0,-1 1 0 0 0,0 0-1 0 0,0-1 1 0 0,0 2 0 0 0,0-1-1 0 0,-1 1 1 0 0,1 0 0 0 0,1 2-249 0 0,-1 0 107 0 0,0 1 0 0 0,0-1-1 0 0,1-1 1 0 0,0 1 0 0 0,0-1 0 0 0,0 0 0 0 0,1-1 0 0 0,0 1 0 0 0,0-2 0 0 0,0 1 0 0 0,0-1 0 0 0,0 0 0 0 0,1-1 0 0 0,-1 0 0 0 0,1 0 0 0 0,2 0-107 0 0,4-2-399 0 0,44-2-2124 0 0,-21-4-8993 0 0,-25 3 2562 0 0</inkml:trace>
  <inkml:trace contextRef="#ctx0" brushRef="#br0" timeOffset="47769.652">5263 2283 19132 0 0,'0'0'448'0'0,"0"0"-48"0"0,0 0-168 0 0,0 0 0 0 0,0 0 16 0 0,0 0 32 0 0,0 0-7 0 0,0 0-129 0 0,0 0-144 0 0,0 0-320 0 0,0 0-337 0 0,0 0-255 0 0,-61 22-408 0 0,75-7-769 0 0,9-4-1327 0 0,-7-3-4338 0 0,-5-1 2833 0 0</inkml:trace>
  <inkml:trace contextRef="#ctx0" brushRef="#br0" timeOffset="51204.015">5215 2618 12251 0 0,'0'0'4345'0'0,"0"0"-2516"0"0,0 0-806 0 0,0 0 8 0 0,0 0 45 0 0,0 0-50 0 0,0 0-139 0 0,0 0-182 0 0,0 0-149 0 0,0 0-120 0 0,0 0-94 0 0,3 11 1817 0 0,0-18-5417 0 0,-2 3-5092 0 0,-1 1-3795 0 0</inkml:trace>
</inkml:ink>
</file>

<file path=ppt/ink/ink2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34.439"/>
    </inkml:context>
    <inkml:brush xml:id="br0">
      <inkml:brushProperty name="width" value="0.1" units="cm"/>
      <inkml:brushProperty name="height" value="0.1" units="cm"/>
      <inkml:brushProperty name="color" value="#AB008B"/>
    </inkml:brush>
    <inkml:brush xml:id="br1">
      <inkml:brushProperty name="width" value="0.1" units="cm"/>
      <inkml:brushProperty name="height" value="0.1" units="cm"/>
      <inkml:brushProperty name="color" value="#33CCFF"/>
    </inkml:brush>
    <inkml:brush xml:id="br2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490 567 0 0 0,'0'0'713'0'0,"0"0"482"0"0,0 0 298 0 0,0 0 380 0 0,0 0 369 0 0,0 0 199 0 0,0 0-39 0 0,0 0-283 0 0,0 0-394 0 0,0 0-370 0 0,0 0-278 0 0,-3-6-209 0 0,2 2-719 0 0,1 2-122 0 0,0 1 0 0 0,-1 0 0 0 0,1 0 0 0 0,0 0 0 0 0,0 0 0 0 0,-1 0 0 0 0,1 0 0 0 0,0 0 0 0 0,-1 0 0 0 0,0 0 0 0 0,1 0 0 0 0,-1 0 0 0 0,1 0 0 0 0,-1 0 0 0 0,0 0-1 0 0,0 0 1 0 0,1 0 0 0 0,-1 0 0 0 0,0 1 0 0 0,0-1 0 0 0,0 0 0 0 0,0 1 0 0 0,0-1 0 0 0,0 1 0 0 0,0-1 0 0 0,0 1 0 0 0,0-1 0 0 0,0 1 0 0 0,0 0 0 0 0,-1 0 0 0 0,1-1 0 0 0,0 1 0 0 0,0 0 0 0 0,0 0 0 0 0,0 0 0 0 0,0 0 0 0 0,-1 0 0 0 0,1 0 0 0 0,0 1-27 0 0,-21 10 128 0 0,0 1 0 0 0,0 1 0 0 0,2 1 0 0 0,-1 1 0 0 0,2 1 0 0 0,0 0-1 0 0,1 2 1 0 0,-8 10-128 0 0,22-24 10 0 0,-30 31-26 0 0,1 2 0 0 0,2 2 0 0 0,1 0 0 0 0,2 2 0 0 0,2 1 0 0 0,2 2 0 0 0,-15 37 16 0 0,24 5-386 0 0,15-84 370 0 0,0 0 1 0 0,0 1-1 0 0,1-1 0 0 0,-1 0 1 0 0,1 0-1 0 0,0 1 0 0 0,-1-1 0 0 0,1 0 1 0 0,0 0-1 0 0,0 0 0 0 0,1 0 0 0 0,-1 0 1 0 0,0 0-1 0 0,1 0 0 0 0,-1 0 1 0 0,1-1-1 0 0,-1 1 0 0 0,1-1 0 0 0,0 1 1 0 0,0-1-1 0 0,0 1 0 0 0,0-1 0 0 0,0 0 1 0 0,0 0-1 0 0,0 0 0 0 0,0 0 1 0 0,0 0-1 0 0,0-1 0 0 0,1 1 0 0 0,-1-1 1 0 0,0 1-1 0 0,0-1 0 0 0,1 0 0 0 0,1 0 16 0 0,14-2 34 0 0,-1-2-1 0 0,1 0 0 0 0,-1 0 1 0 0,0-2-1 0 0,-1 0 0 0 0,1-1 1 0 0,-1-1-1 0 0,0 0 0 0 0,-1-1 1 0 0,0-1-1 0 0,-1-1 0 0 0,0 0 0 0 0,0 0 1 0 0,-1-1-1 0 0,0-2-33 0 0,-11 12 3 0 0,51-46 33 0 0,-2-3-1 0 0,-3-1 0 0 0,-2-3 1 0 0,14-24-36 0 0,-2 9-92 0 0,-58 70 71 0 0,1 0 1 0 0,0 0 0 0 0,0 0-1 0 0,0 0 1 0 0,0 0 0 0 0,0 0-1 0 0,0 0 1 0 0,0 0 0 0 0,0 1 0 0 0,-1-1-1 0 0,1 0 1 0 0,0 1 0 0 0,0-1-1 0 0,0 0 1 0 0,0 1 0 0 0,-1-1-1 0 0,1 1 1 0 0,0-1 0 0 0,0 1 0 0 0,-1 0-1 0 0,1-1 1 0 0,-1 1 0 0 0,1 0-1 0 0,0-1 1 0 0,-1 1 0 0 0,1 0-1 0 0,-1 0 1 0 0,0 0 0 0 0,1-1 0 0 0,-1 1-1 0 0,0 0 1 0 0,1 0 0 0 0,-1 0-1 0 0,0 0 1 0 0,0 0 0 0 0,0 0-1 0 0,1 0 1 0 0,-1-1 0 0 0,0 1 0 0 0,-1 0-1 0 0,1 0 1 0 0,0 0 0 0 0,0 0-1 0 0,0 0 1 0 0,0 0 0 0 0,-1 0-1 0 0,1-1 1 0 0,0 1 0 0 0,-1 0 0 0 0,1 1 20 0 0,1 5-4 0 0,2 11 20 0 0,-3-9-12 0 0,1 1 1 0 0,1 0-1 0 0,-1 0 0 0 0,1-1 0 0 0,1 1 1 0 0,0-1-1 0 0,0 0 0 0 0,1 0 1 0 0,0 0-1 0 0,1 0 0 0 0,0-1 1 0 0,0 1-1 0 0,0-1 0 0 0,1-1 1 0 0,1 1-1 0 0,-1-1 0 0 0,1 0 0 0 0,1 0 1 0 0,-1-1-1 0 0,1 0 0 0 0,4 2-4 0 0,7 3 25 0 0,1-2-1 0 0,0 0 1 0 0,1-1-1 0 0,-1-1 0 0 0,2-1 1 0 0,-1-1-1 0 0,1 0 0 0 0,-1-2 1 0 0,1-1-1 0 0,0 0 1 0 0,0-2-1 0 0,0 0 0 0 0,0-2 1 0 0,4-1-25 0 0,-7-5 105 0 0,0-2 1 0 0,-1 0 0 0 0,0-1-1 0 0,0 0 1 0 0,-1-2-1 0 0,-1 0 1 0 0,0-1 0 0 0,-1 0-1 0 0,0-1 1 0 0,-1-1 0 0 0,-1 0-1 0 0,-1-1 1 0 0,0-1-1 0 0,-1 0 1 0 0,0-2-106 0 0,22-32 57 0 0,-3-1 0 0 0,-2-1 0 0 0,-3-2-1 0 0,-2 0 1 0 0,-2-2 0 0 0,-3 0 0 0 0,-3-1 0 0 0,-2-1-1 0 0,-3 0 1 0 0,-2-1-57 0 0,-6-80 158 0 0,-2 141-172 0 0,-1 0 0 0 0,0 0 0 0 0,0-1 0 0 0,0 1 0 0 0,0 0 0 0 0,0 0 0 0 0,0 0 0 0 0,0 0 0 0 0,0 0 0 0 0,0 0 0 0 0,0 1 1 0 0,0-1-1 0 0,0 0 0 0 0,0 0 0 0 0,0 1 0 0 0,0-1 0 0 0,0 0 0 0 0,0 1 0 0 0,0-1 0 0 0,1 1 0 0 0,-1-1 0 0 0,0 1 0 0 0,0 0 0 0 0,1-1 1 0 0,-1 1-1 0 0,0 0 0 0 0,1-1 0 0 0,-1 1 0 0 0,0 0 0 0 0,1 0 0 0 0,-1 0 0 0 0,1-1 0 0 0,-1 1 0 0 0,1 0 0 0 0,0 0 0 0 0,-1 0 0 0 0,1 0 1 0 0,0 0-1 0 0,0 0 0 0 0,0 0 0 0 0,-1 0 14 0 0,-17 46-17 0 0,1 0 1 0 0,3 1 0 0 0,1 0-1 0 0,3 1 1 0 0,2 0-1 0 0,2 1 1 0 0,2 0 0 0 0,2 0-1 0 0,3 0 1 0 0,3 22 16 0 0,0-27-73 0 0,1 1 1 0 0,2-1-1 0 0,2 0 1 0 0,2-1-1 0 0,12 30 73 0 0,39 61-1508 0 0,-54-132-1795 0 0,-14-24 407 0 0,-11-14-5298 0 0,12 23 2197 0 0</inkml:trace>
  <inkml:trace contextRef="#ctx0" brushRef="#br0" timeOffset="166.692">998 527 14243 0 0,'0'0'594'0'0,"0"0"-374"0"0,0 0 93 0 0,0 0 242 0 0,0 0 109 0 0,34-1-29 0 0,111-5-107 0 0,165-23 675 0 0,-42 0-1746 0 0,-198 23-1072 0 0,-21 3-2838 0 0,-10-1-6091 0 0</inkml:trace>
  <inkml:trace contextRef="#ctx0" brushRef="#br0" timeOffset="856.242">2850 681 0 0 0,'0'0'1276'0'0,"0"0"493"0"0,0 0 371 0 0,0 0 150 0 0,0 0-46 0 0,0 0-231 0 0,0 0-317 0 0,0 0-318 0 0,0 0-281 0 0,-31-1-252 0 0,-97-1-197 0 0,123 2-603 0 0,0 0 0 0 0,0 0 1 0 0,1 1-1 0 0,-1-1 0 0 0,0 1 1 0 0,0 0-1 0 0,0 1 0 0 0,1-1 0 0 0,-1 1 1 0 0,1 0-1 0 0,-1 0 0 0 0,1 0 1 0 0,0 0-1 0 0,-1 1 0 0 0,1 0 1 0 0,-3 2-46 0 0,-5 5 122 0 0,-3-1-92 0 0,1 0 0 0 0,0 1 0 0 0,1 1 1 0 0,0 0-1 0 0,1 1 0 0 0,0 0 1 0 0,1 1-1 0 0,0 0 0 0 0,1 1 0 0 0,1 0 1 0 0,0 1-1 0 0,1 0 0 0 0,0 0 1 0 0,2 0-1 0 0,-1 1 0 0 0,2 0 0 0 0,0 1 1 0 0,1-1-1 0 0,1 1 0 0 0,0 0 1 0 0,1 0-1 0 0,1-1 0 0 0,1 1 0 0 0,1 12-30 0 0,2-23 26 0 0,-1-1 0 0 0,1 0 0 0 0,1-1 0 0 0,-1 1 0 0 0,1 0 0 0 0,0-1 0 0 0,0 0 0 0 0,0 0 0 0 0,1 0 0 0 0,-1-1-1 0 0,1 1 1 0 0,0-1 0 0 0,0 0 0 0 0,0-1 0 0 0,0 1 0 0 0,1-1 0 0 0,-1 0 0 0 0,1 0 0 0 0,-1 0 0 0 0,1-1 0 0 0,0 0 0 0 0,-1 0-1 0 0,1-1 1 0 0,0 0 0 0 0,0 1 0 0 0,-1-2 0 0 0,1 1 0 0 0,0-1 0 0 0,0 0 0 0 0,-1 0 0 0 0,1-1 0 0 0,0 1 0 0 0,-1-1 0 0 0,0 0-1 0 0,1-1 1 0 0,-1 1 0 0 0,1-2-26 0 0,23-14 223 0 0,-1-2 0 0 0,-1-1 0 0 0,0-2 0 0 0,-2 0-1 0 0,-1-2 1 0 0,0 0 0 0 0,-2-2 0 0 0,-1 0 0 0 0,-2-1-1 0 0,0-2 1 0 0,-2 0 0 0 0,-1 0 0 0 0,11-32-223 0 0,-3 7 245 0 0,-24 54-287 0 0,0 1-101 0 0,0 13-915 0 0,0 22 414 0 0,10 106-1585 0 0,33-57-5803 0 0,-29-68 3462 0 0,-4-6-1782 0 0</inkml:trace>
  <inkml:trace contextRef="#ctx0" brushRef="#br0" timeOffset="1198.508">3198 1101 13291 0 0,'0'0'1465'0'0,"0"0"-187"0"0,0 0-55 0 0,0 0-45 0 0,0 0-172 0 0,0 0-193 0 0,0 0-148 0 0,0 0-118 0 0,0 0-78 0 0,0 0-79 0 0,16-32-90 0 0,50-100-73 0 0,-9 53 74 0 0,-36 55-207 0 0,-12 12-83 0 0,1 0-1 0 0,0 1 1 0 0,1 0-1 0 0,1 1 0 0 0,-1 0 1 0 0,2 0-1 0 0,-1 2 0 0 0,8-5-10 0 0,-18 13-39 0 0,1 0-1 0 0,-1 1 1 0 0,0-1-1 0 0,0 0 1 0 0,0 1 0 0 0,0-1-1 0 0,0 1 1 0 0,0 0-1 0 0,0-1 1 0 0,0 1-1 0 0,0 0 1 0 0,0 0-1 0 0,-1 1 1 0 0,1-1-1 0 0,0 0 1 0 0,-1 0 0 0 0,1 1-1 0 0,-1-1 1 0 0,1 1-1 0 0,-1 0 1 0 0,0-1-1 0 0,1 1 1 0 0,-1 0-1 0 0,0 0 1 0 0,0 0-1 0 0,0-1 1 0 0,-1 1 0 0 0,1 0-1 0 0,0 0 1 0 0,-1 0-1 0 0,1 1 1 0 0,-1-1-1 0 0,0 0 1 0 0,0 0-1 0 0,1 0 1 0 0,-1 0-1 0 0,-1 0 1 0 0,1 0-1 0 0,0 0 1 0 0,0 0 0 0 0,-1 0-1 0 0,0 2 40 0 0,3 13-38 0 0,-1-10 38 0 0,0-1-1 0 0,0 1 0 0 0,1 0 0 0 0,0 0 0 0 0,0-1 1 0 0,0 1-1 0 0,1-1 0 0 0,0 0 0 0 0,0 0 1 0 0,1 0-1 0 0,-1 0 0 0 0,1 0 0 0 0,1-1 1 0 0,-1 1-1 0 0,1-1 0 0 0,0 0 0 0 0,0-1 1 0 0,0 1-1 0 0,1-1 0 0 0,-1 0 0 0 0,1-1 1 0 0,0 1-1 0 0,0-1 0 0 0,1 0 0 0 0,-1-1 0 0 0,1 1 1 0 0,-1-1-1 0 0,3 0 1 0 0,0-1 116 0 0,-1 0 1 0 0,1 0-1 0 0,-1-1 0 0 0,1-1 0 0 0,0 1 1 0 0,-1-2-1 0 0,0 1 0 0 0,1-1 1 0 0,-1 0-1 0 0,0 0 0 0 0,0-1 1 0 0,0-1-1 0 0,0 1 0 0 0,-1-1 0 0 0,1 0 1 0 0,-1-1-1 0 0,0 0 0 0 0,0 0 1 0 0,-1 0-1 0 0,1-1 0 0 0,-1 0 1 0 0,0 0-1 0 0,-1-1 0 0 0,4-4-116 0 0,6-11 71 0 0,0 1 0 0 0,-1-2 1 0 0,-2 0-1 0 0,0 0 0 0 0,-1-1 0 0 0,5-20-71 0 0,3-3-3711 0 0,1 4-4354 0 0,-16 33-3543 0 0</inkml:trace>
  <inkml:trace contextRef="#ctx0" brushRef="#br0" timeOffset="7790.646">3008 928 0 0 0,'0'0'472'0'0,"0"0"87"0"0,0 0-16 0 0,0 0-30 0 0,0 0-45 0 0,0 0-37 0 0,0 0-38 0 0,0 0-29 0 0,0 0-11 0 0,0 0-1 0 0,0 0 26 0 0,0 0 12 0 0,0 0-9 0 0,0 0-25 0 0,-1 11 5161 0 0,-1 11-4224 0 0,-7 67 383 0 0,52 2-428 0 0,-39-87-445 0 0,-4-4-4609 0 0,0 0-4066 0 0,0 0 7836 0 0,0 0-4740 0 0</inkml:trace>
  <inkml:trace contextRef="#ctx0" brushRef="#br0" timeOffset="24509.798">7612 468 12995 0 0,'0'0'720'0'0,"0"0"-416"0"0,0 0-392 0 0,0 0-512 0 0,0 0-968 0 0,0 0-289 0 0,0 0 65 0 0,0 0 239 0 0,0 0 361 0 0,0 0-1448 0 0,0 0-89 0 0</inkml:trace>
  <inkml:trace contextRef="#ctx0" brushRef="#br0" timeOffset="24271.631">7703 910 16211 0 0,'0'0'939'0'0,"0"0"-253"0"0,0 0 67 0 0,0 0 206 0 0,0 0 75 0 0,0 0-154 0 0,0 0-255 0 0,0 0-222 0 0,-13 32-164 0 0,-39 102-118 0 0,21-21-532 0 0,31-91-1487 0 0,0-15-1286 0 0,0-6-758 0 0,0-1-2027 0 0,0 0-1477 0 0</inkml:trace>
  <inkml:trace contextRef="#ctx0" brushRef="#br0" timeOffset="24973.776">8032 1075 2585 0 0,'0'0'1440'0'0,"0"0"248"0"0,0 0 159 0 0,0 0 28 0 0,0 0-109 0 0,0 0-146 0 0,0 0-146 0 0,0 0-207 0 0,0 0-235 0 0,0 0-200 0 0,0 0-145 0 0,33-6-73 0 0,103-24-38 0 0,-73 3 265 0 0,-56 20-663 0 0,0 1-65 0 0,0 0 1 0 0,0 0-1 0 0,0-1 1 0 0,-1 0 0 0 0,0 0-1 0 0,0 0 1 0 0,-1-1-1 0 0,0 1 1 0 0,-1-1 0 0 0,1-1-1 0 0,-2 1 1 0 0,1-1-1 0 0,-1 1 1 0 0,0-1 0 0 0,-1 0-1 0 0,0 0 1 0 0,1-8-114 0 0,-5 14-86 0 0,1 0 0 0 0,-1 0 0 0 0,0 1 0 0 0,1-1-1 0 0,-1 1 1 0 0,0-1 0 0 0,-1 1 0 0 0,1 0 0 0 0,0 0 0 0 0,-1 0 0 0 0,1 0 0 0 0,-1 0 0 0 0,1 1 0 0 0,-1-1 0 0 0,0 1 0 0 0,0 0 0 0 0,0 0 0 0 0,0 0 0 0 0,0 0 0 0 0,0 0 0 0 0,0 0 0 0 0,0 1 0 0 0,0 0 0 0 0,0-1-1 0 0,0 1 1 0 0,-1 0 0 0 0,1 1 0 0 0,0-1 0 0 0,0 0 0 0 0,0 1 0 0 0,0 0 0 0 0,0 0 0 0 0,0 0 0 0 0,0 0 0 0 0,0 0 0 0 0,0 1 0 0 0,1-1 0 0 0,-1 1 0 0 0,0-1 0 0 0,0 2 86 0 0,-16 7-883 0 0,0 1 0 0 0,2 1 0 0 0,-1 1 0 0 0,1 0 0 0 0,1 1 1 0 0,1 0-1 0 0,0 2 0 0 0,0 0 0 0 0,2 0 0 0 0,0 1 0 0 0,1 1 0 0 0,1 0 1 0 0,0 1-1 0 0,1 0 0 0 0,2 0 0 0 0,-5 16 883 0 0,11-31-68 0 0,0 1 1 0 0,1-1-1 0 0,-1 1 0 0 0,1-1 0 0 0,1 1 1 0 0,-1 0-1 0 0,1 0 0 0 0,-1-1 1 0 0,1 1-1 0 0,1 0 0 0 0,-1 0 1 0 0,1 0-1 0 0,0-1 0 0 0,0 1 0 0 0,0 0 1 0 0,0-1-1 0 0,1 1 0 0 0,0-1 1 0 0,0 1-1 0 0,0-1 0 0 0,1 0 1 0 0,-1 0-1 0 0,1 0 0 0 0,0 0 0 0 0,0-1 1 0 0,0 1-1 0 0,1-1 0 0 0,-1 0 1 0 0,1 1-1 0 0,0-2 0 0 0,0 1 1 0 0,0 0-1 0 0,0-1 0 0 0,2 1 68 0 0,12 4 546 0 0,1-2 1 0 0,0 0-1 0 0,0-1 0 0 0,1-1 1 0 0,-1-1-1 0 0,1 0 0 0 0,-1-2 0 0 0,1 0 1 0 0,-1-1-1 0 0,1-1 0 0 0,-1-1 0 0 0,1-1 1 0 0,-1 0-1 0 0,-1-2 0 0 0,1 0 0 0 0,-1-1 1 0 0,0-1-1 0 0,16-9-546 0 0,17-7 1121 0 0,-2-2 0 0 0,-1-2-1 0 0,-1-2 1 0 0,-2-3 0 0 0,-1-1 0 0 0,-1-2 0 0 0,20-24-1121 0 0,-44 43 64 0 0,0 0 0 0 0,-1-2 0 0 0,-1-1 0 0 0,-1 0 0 0 0,-1-1 0 0 0,-1 0 0 0 0,0-1 0 0 0,-2-1 0 0 0,0 0 0 0 0,-2-1 0 0 0,2-7-64 0 0,-11 30-2 0 0,0-1 0 0 0,0 0 1 0 0,0 1-1 0 0,0-1 1 0 0,-1 0-1 0 0,1 0 0 0 0,0 0 1 0 0,-1 0-1 0 0,1 1 0 0 0,-1-1 1 0 0,0 0-1 0 0,0 0 0 0 0,0 0 1 0 0,0 0-1 0 0,0 0 1 0 0,0 0-1 0 0,0 0 0 0 0,0 0 1 0 0,-1 0-1 0 0,1 1 0 0 0,-1-1 1 0 0,0 0-1 0 0,1 0 0 0 0,-1 0 1 0 0,0 1-1 0 0,0-1 0 0 0,0 0 1 0 0,0 1-1 0 0,0-1 1 0 0,-1 1-1 0 0,1-1 0 0 0,0 1 1 0 0,-1 0-1 0 0,1-1 0 0 0,-1 1 1 0 0,1 0-1 0 0,-1 0 0 0 0,0 0 1 0 0,1 0-1 0 0,-1 0 1 0 0,0 1-1 0 0,0-1 0 0 0,0 0 1 0 0,1 1-1 0 0,-1 0 0 0 0,0-1 1 0 0,0 1-1 0 0,0 0 0 0 0,0 0 1 0 0,0 0-1 0 0,0 0 0 0 0,-1 0 2 0 0,-9 2-88 0 0,0 1 0 0 0,0 0-1 0 0,0 0 1 0 0,0 1 0 0 0,1 1 0 0 0,0 0-1 0 0,0 0 1 0 0,0 1 0 0 0,1 1-1 0 0,0 0 1 0 0,0 0 0 0 0,0 1-1 0 0,1 0 1 0 0,0 1 0 0 0,1 0-1 0 0,0 0 1 0 0,0 1 0 0 0,-2 4 88 0 0,6-8-24 0 0,1-1 0 0 0,0 1 0 0 0,0 0 0 0 0,0 1 0 0 0,0-1 0 0 0,1 0 0 0 0,0 1 0 0 0,1-1 0 0 0,-1 1 0 0 0,1 0 0 0 0,0-1 0 0 0,1 1 0 0 0,0 0 0 0 0,0 4 24 0 0,2-5-5 0 0,1-1 1 0 0,0 1 0 0 0,0-1 0 0 0,0 0 0 0 0,1 0-1 0 0,-1 0 1 0 0,1-1 0 0 0,0 1 0 0 0,1-1 0 0 0,-1 0-1 0 0,1 0 1 0 0,0 0 0 0 0,-1-1 0 0 0,2 1 0 0 0,-1-1-1 0 0,0 0 1 0 0,1-1 0 0 0,-1 0 0 0 0,1 1 0 0 0,5 0 4 0 0,8 6 14 0 0,-7-2 36 0 0,0 0-1 0 0,0 1 1 0 0,-1 0 0 0 0,0 0-1 0 0,0 2 1 0 0,-1-1-1 0 0,-1 1 1 0 0,1 1 0 0 0,-1-1-1 0 0,-1 2 1 0 0,0-1-1 0 0,-1 1 1 0 0,0 0-1 0 0,-1 1 1 0 0,0 0 0 0 0,-1 0-1 0 0,0 0 1 0 0,-1 0-1 0 0,-1 1 1 0 0,0 0-1 0 0,-1-1 1 0 0,0 1 0 0 0,-1 6-50 0 0,-2 19 26 0 0,3 46-3057 0 0,6-70-4613 0 0,-6-10-1533 0 0</inkml:trace>
  <inkml:trace contextRef="#ctx0" brushRef="#br0" timeOffset="15053.973">5129 935 688 0 0,'0'0'888'0'0,"0"0"-338"0"0,0 0-145 0 0,0 0 49 0 0,0 0 120 0 0,0 0 111 0 0,0 0 144 0 0,0 0 137 0 0,0 0 77 0 0,0 0-3 0 0,0 0-69 0 0,9 8-34 0 0,28 26 23 0 0,-29-28-507 0 0,-1-1 0 0 0,1 0 0 0 0,-1-1 0 0 0,1 0 0 0 0,1 0 0 0 0,-1 0-1 0 0,0-1 1 0 0,1-1 0 0 0,0 1 0 0 0,0-1 0 0 0,0-1 0 0 0,0 0 0 0 0,0 0 0 0 0,0 0-1 0 0,0-1 1 0 0,0-1 0 0 0,7-1-453 0 0,8 2 642 0 0,-14-1-497 0 0,0-1 0 0 0,1 0 0 0 0,-1-1 0 0 0,0 0 0 0 0,0 0-1 0 0,0-1 1 0 0,-1-1 0 0 0,1 0 0 0 0,-1 0 0 0 0,0 0 0 0 0,0-1 0 0 0,-1-1 0 0 0,0 1 0 0 0,0-1 0 0 0,-1-1 0 0 0,1 0 0 0 0,-2 0 0 0 0,1 0 0 0 0,-1-1 0 0 0,0 1 0 0 0,-1-2 0 0 0,4-6-146 0 0,-7 12-49 0 0,-1 1 0 0 0,1-1-1 0 0,-1 0 1 0 0,1 0 0 0 0,-1 0-1 0 0,0 0 1 0 0,0 0 0 0 0,-1 0-1 0 0,1 0 1 0 0,-1 0 0 0 0,0 0-1 0 0,0 0 1 0 0,0-1 0 0 0,-1 1-1 0 0,0 0 1 0 0,1 0-1 0 0,-1 0 1 0 0,-1 0 0 0 0,1 1-1 0 0,0-1 1 0 0,-1 0 0 0 0,0 0-1 0 0,0 1 1 0 0,0-1 0 0 0,0 1-1 0 0,-1-1 1 0 0,1 1 0 0 0,-1 0-1 0 0,0 0 1 0 0,0 0 0 0 0,0 1-1 0 0,0-1 1 0 0,-1 1 0 0 0,1 0-1 0 0,-1-1 1 0 0,1 1-1 0 0,-1 1 1 0 0,0-1 0 0 0,1 1-1 0 0,-1-1 1 0 0,0 1 0 0 0,0 0-1 0 0,0 0 1 0 0,0 1 0 0 0,-2-1 50 0 0,-8 0-203 0 0,1 0 0 0 0,-1 1 0 0 0,0 1 1 0 0,1 0-1 0 0,-1 0 0 0 0,1 1 0 0 0,0 1 1 0 0,-1 1-1 0 0,1 0 0 0 0,1 0 0 0 0,-1 1 1 0 0,1 1-1 0 0,-1 0 0 0 0,2 1 0 0 0,-1 0 1 0 0,1 0-1 0 0,0 2 0 0 0,0-1 0 0 0,-5 7 203 0 0,1-1 59 0 0,1 1 0 0 0,1-1-1 0 0,1 2 1 0 0,0 0 0 0 0,0 0-1 0 0,2 1 1 0 0,0 1-1 0 0,1 0 1 0 0,1 0 0 0 0,1 1-1 0 0,0-1 1 0 0,2 2 0 0 0,-2 5-59 0 0,5-17 87 0 0,0 1 0 0 0,1-1 0 0 0,0 0 0 0 0,1 0 0 0 0,-1 1 0 0 0,1-1 0 0 0,1 0 1 0 0,0 1-1 0 0,0-1 0 0 0,1 0 0 0 0,-1 0 0 0 0,2 0 0 0 0,-1 0 0 0 0,1 0 0 0 0,1 0 1 0 0,-1-1-1 0 0,1 1 0 0 0,1-1 0 0 0,-1 0 0 0 0,1-1 0 0 0,0 1 0 0 0,1-1 0 0 0,-1 0 0 0 0,1 0 1 0 0,1 0-1 0 0,-1-1 0 0 0,1 0 0 0 0,0 0 0 0 0,0-1 0 0 0,0 0 0 0 0,8 3-87 0 0,9 1 114 0 0,1-2 0 0 0,0 0 0 0 0,0-2 0 0 0,0-1 0 0 0,1-1 0 0 0,-1-1 0 0 0,1-1 0 0 0,-1-1 0 0 0,0-1 0 0 0,25-6-114 0 0,82-32-3622 0 0,-81 21-3825 0 0,-33 12-2488 0 0</inkml:trace>
  <inkml:trace contextRef="#ctx0" brushRef="#br0" timeOffset="23609.937">6276 895 0 0 0,'0'0'307'0'0,"0"0"384"0"0,0 0 227 0 0,0 0 271 0 0,0 0 239 0 0,0 0 152 0 0,0 0 14 0 0,0 0-68 0 0,0 0-77 0 0,0 0-124 0 0,0 0-124 0 0,4-15-111 0 0,14-47-113 0 0,-18 60-903 0 0,0 1-1 0 0,0 0 1 0 0,0 0-1 0 0,0 0 0 0 0,0 0 1 0 0,0 0-1 0 0,0-1 1 0 0,-1 1-1 0 0,1 0 0 0 0,0 0 1 0 0,-1 0-1 0 0,1 0 1 0 0,-1 0-1 0 0,1 0 0 0 0,-1 0 1 0 0,1 0-1 0 0,-1 0 1 0 0,0 0-1 0 0,1 0 1 0 0,-1 0-1 0 0,0 0 0 0 0,0 1 1 0 0,0-1-1 0 0,0 0 1 0 0,0 1-1 0 0,0-1 0 0 0,0 0 1 0 0,0 1-1 0 0,0-1 1 0 0,0 1-1 0 0,0-1 0 0 0,0 1 1 0 0,0 0-1 0 0,0 0 1 0 0,0-1-1 0 0,0 1 1 0 0,-1 0-1 0 0,1 0 0 0 0,0 0 1 0 0,0 0-1 0 0,0 0 1 0 0,0 0-1 0 0,0 0 0 0 0,-1 1 1 0 0,1-1-74 0 0,0 0 128 0 0,-7 0-52 0 0,-1 0 0 0 0,1 1 0 0 0,0 0 0 0 0,0 0 1 0 0,0 1-1 0 0,0 0 0 0 0,0 0 0 0 0,0 1 0 0 0,1 0 0 0 0,-1 0 1 0 0,1 1-1 0 0,0 0 0 0 0,0 0 0 0 0,0 1 0 0 0,0 0 0 0 0,1 0 1 0 0,-2 2-77 0 0,-7 5-56 0 0,1 0 0 0 0,0 0 1 0 0,1 1-1 0 0,1 1 1 0 0,0 0-1 0 0,0 1 1 0 0,2 0-1 0 0,0 1 1 0 0,0 0-1 0 0,2 0 0 0 0,0 1 1 0 0,1 0-1 0 0,0 0 1 0 0,2 1-1 0 0,0 0 1 0 0,1 0-1 0 0,1 0 0 0 0,0 6 56 0 0,2-20-41 0 0,0 0 0 0 0,1 0 0 0 0,0 0 0 0 0,-1 1 0 0 0,2-1 0 0 0,-1 0 0 0 0,0 0-1 0 0,1 0 1 0 0,0 0 0 0 0,0 1 0 0 0,0-1 0 0 0,0 0 0 0 0,1-1 0 0 0,0 1 0 0 0,0 0 0 0 0,0 0-1 0 0,0-1 1 0 0,0 1 0 0 0,1-1 0 0 0,-1 1 0 0 0,1-1 0 0 0,0 0 0 0 0,0 0 0 0 0,0-1 0 0 0,0 1-1 0 0,1 0 1 0 0,-1-1 0 0 0,1 0 0 0 0,0 0 41 0 0,3 1 60 0 0,0-1-1 0 0,1 1 0 0 0,-1-2 1 0 0,0 1-1 0 0,1-1 0 0 0,-1 0 1 0 0,1-1-1 0 0,-1 0 1 0 0,1 0-1 0 0,-1 0 0 0 0,1-1 1 0 0,-1 0-1 0 0,0-1 0 0 0,1 0 1 0 0,-1 0-1 0 0,0 0 1 0 0,0-1-1 0 0,0 0 0 0 0,0 0 1 0 0,-1-1-1 0 0,3-2-59 0 0,22-16 295 0 0,-1-1-1 0 0,-1-2 1 0 0,-1-1 0 0 0,-2-2 0 0 0,0 0-1 0 0,-2-1 1 0 0,-1-2 0 0 0,-2 0-1 0 0,11-22-294 0 0,-13 24 71 0 0,-4 18-710 0 0,-14 36-663 0 0,-2-10 1499 0 0,0-6-294 0 0,1-1 1 0 0,0 1-1 0 0,1-1 1 0 0,-1 1-1 0 0,2-1 0 0 0,-1 0 1 0 0,1 1-1 0 0,0-1 1 0 0,1 0-1 0 0,0 0 1 0 0,0 0-1 0 0,1 0 0 0 0,0-1 1 0 0,0 1-1 0 0,1-1 1 0 0,0 0-1 0 0,0-1 0 0 0,0 1 1 0 0,1-1-1 0 0,0 0 1 0 0,1 0-1 0 0,-1-1 0 0 0,1 0 1 0 0,0 0-1 0 0,0 0 1 0 0,5 2 96 0 0,42 9-3286 0 0,-17-9-1748 0 0,-26-5 2577 0 0,6 2-4290 0 0</inkml:trace>
  <inkml:trace contextRef="#ctx0" brushRef="#br0" timeOffset="24017.076">7279 681 8914 0 0,'0'0'1183'0'0,"0"0"-64"0"0,0 0 9 0 0,0 0-1 0 0,0 0-136 0 0,-34 21-184 0 0,-104 64-218 0 0,66-21 70 0 0,68-60-698 0 0,0 0 1 0 0,0 1 0 0 0,0-1-1 0 0,1 1 1 0 0,0 0-1 0 0,0 0 1 0 0,0 0-1 0 0,0 1 1 0 0,1-1-1 0 0,0 1 1 0 0,0-1 0 0 0,0 1-1 0 0,1 0 1 0 0,0 0-1 0 0,0-1 1 0 0,1 1-1 0 0,-1 1 39 0 0,4-3-34 0 0,-1 0 0 0 0,1-1 0 0 0,0 0 0 0 0,0 0 0 0 0,1 0-1 0 0,-1 0 1 0 0,0 0 0 0 0,1 0 0 0 0,0-1 0 0 0,-1 0-1 0 0,1 0 1 0 0,0 0 0 0 0,0 0 0 0 0,0-1 0 0 0,1 1 0 0 0,-1-1-1 0 0,0 0 1 0 0,1 0 0 0 0,1 0 34 0 0,3 1-4 0 0,38 11-12 0 0,-35-10 10 0 0,1 0 1 0 0,0 0-1 0 0,-1 2 1 0 0,0-1-1 0 0,0 2 1 0 0,0-1-1 0 0,-1 2 1 0 0,7 4 5 0 0,-16-9 75 0 0,0 0-1 0 0,0 0 1 0 0,-1 0 0 0 0,1 0 0 0 0,-1 1 0 0 0,1-1-1 0 0,-1 1 1 0 0,0-1 0 0 0,0 1 0 0 0,0-1-1 0 0,-1 1 1 0 0,1-1 0 0 0,0 1 0 0 0,-1 0 0 0 0,0-1-1 0 0,0 1 1 0 0,1 0 0 0 0,-2-1 0 0 0,1 1 0 0 0,0 0-1 0 0,0-1 1 0 0,-1 1 0 0 0,0 0 0 0 0,1-1-1 0 0,-1 1 1 0 0,0-1 0 0 0,0 1 0 0 0,0-1 0 0 0,-1 1-1 0 0,1-1 1 0 0,-1 0 0 0 0,1 0 0 0 0,-1 1-1 0 0,0-1 1 0 0,0 0 0 0 0,0-1 0 0 0,0 1 0 0 0,0 0-1 0 0,0 0 1 0 0,0-1 0 0 0,-3 2-75 0 0,-11 8 105 0 0,-1 0 0 0 0,0-1 1 0 0,-1-1-1 0 0,0-1 0 0 0,-1 0 0 0 0,1-1 0 0 0,-2-1 1 0 0,1-1-1 0 0,0-1 0 0 0,-12 1-105 0 0,-27-1-2892 0 0,51-4 1453 0 0,0-4-6958 0 0,7 1 1857 0 0</inkml:trace>
  <inkml:trace contextRef="#ctx0" brushRef="#br0" timeOffset="42752.722">2765 2412 0 0 0,'-6'-16'0'0'0,"-10"2"5512"0"0,-32-12 1648 0 0,-7 7-4953 0 0,-93-6-568 0 0,99 24-1210 0 0,-74 10 157 0 0,-115 73-106 0 0,-9 47 53 0 0,205-105-448 0 0,-273 182 756 0 0,271-168-709 0 0,1 1 0 0 0,2 3-1 0 0,2 1 1 0 0,2 2 0 0 0,1 1-1 0 0,3 2 1 0 0,2 2 0 0 0,-2 8-132 0 0,-121 204 788 0 0,118-193-550 0 0,3 1 1 0 0,3 1-1 0 0,3 2 1 0 0,3 1-1 0 0,-1 20-238 0 0,8-23 219 0 0,4 1 0 0 0,3 0 0 0 0,3 0 0 0 0,3 51-219 0 0,12 176 550 0 0,6-223-381 0 0,18 43-23 0 0,-18-74-36 0 0,2-1 0 0 0,1-1 0 0 0,3-1 0 0 0,1 0 0 0 0,2-2 0 0 0,22 29-110 0 0,-1 3 126 0 0,92 117 246 0 0,-98-153-246 0 0,1-1-1 0 0,2-1 0 0 0,1-3 0 0 0,1-1 0 0 0,2-3 0 0 0,23 10-125 0 0,60 22 294 0 0,94 12 176 0 0,-111-42-174 0 0,2-6 0 0 0,43 2-296 0 0,28 5 207 0 0,233 25 251 0 0,-363-48-425 0 0,13 2 21 0 0,0-2-1 0 0,1-3 1 0 0,-1-4 0 0 0,14-3-54 0 0,-16-7 127 0 0,-1-3 0 0 0,0-3 0 0 0,41-18-127 0 0,-9 5 126 0 0,51-30 86 0 0,27-36-56 0 0,-127 67-105 0 0,-2-2 1 0 0,-1-2 0 0 0,-1-2 0 0 0,33-35-52 0 0,14-10 91 0 0,147-147 92 0 0,-209 189-133 0 0,-1-2 0 0 0,-3-1 1 0 0,-1-1-1 0 0,-2-1 0 0 0,-1-1 0 0 0,7-28-50 0 0,-6 20 63 0 0,-6 13-30 0 0,-2-2-1 0 0,-1 1 1 0 0,-2-2 0 0 0,2-25-33 0 0,21-192 176 0 0,-26 44-21 0 0,-44 44-10 0 0,13 83-77 0 0,8 29-46 0 0,-3 0 1 0 0,-2 2-1 0 0,-3 0 0 0 0,-12-18-22 0 0,14 36 10 0 0,-1 0-1 0 0,-2 2 0 0 0,-2 0 1 0 0,-1 2-1 0 0,-6-3-9 0 0,-143-212-8 0 0,50 112 25 0 0,27 42 18 0 0,-85-93 82 0 0,37 97-201 0 0,75 54 86 0 0,-57-22-58 0 0,87 43 35 0 0,-2 1 1 0 0,0 3-1 0 0,0 2 0 0 0,-1 2 1 0 0,-32-2 20 0 0,-36-8 5 0 0,-26 0-142 0 0,-118 26-891 0 0,254-7 871 0 0,-171 40-1978 0 0,124-13-2317 0 0,8 11-5126 0 0,35-27-2120 0 0</inkml:trace>
  <inkml:trace contextRef="#ctx0" brushRef="#br0" timeOffset="47675.098">2745 4002 0 0 0,'-2'-6'0'0'0,"-1"4"0"0"0,3-1 0 0 0,0-14 839 0 0,0 16-446 0 0,0 1-43 0 0,0 0-54 0 0,-6-15 7604 0 0,-23 24-2589 0 0,-26 49-4627 0 0,52-55-482 0 0,0 3-164 0 0,1 0 0 0 0,-1 0-1 0 0,1 0 1 0 0,0 0-1 0 0,0 1 1 0 0,0-1-1 0 0,1 0 1 0 0,0 1-1 0 0,1-1 1 0 0,-1 1-1 0 0,1-1 1 0 0,1 1 0 0 0,-1 0-38 0 0,2-5 98 0 0,0 1 1 0 0,0-1 0 0 0,0 0-1 0 0,0 1 1 0 0,1-1 0 0 0,-1 0-1 0 0,1 0 1 0 0,-1 0 0 0 0,1-1-1 0 0,0 1 1 0 0,0-1 0 0 0,0 1-1 0 0,0-1 1 0 0,0 0 0 0 0,0 0 0 0 0,0 0-1 0 0,0-1 1 0 0,0 1 0 0 0,0-1-1 0 0,1 1 1 0 0,-1-1 0 0 0,0 0-1 0 0,0 0 1 0 0,0-1 0 0 0,1 1-1 0 0,-1-1 1 0 0,0 0 0 0 0,0 1-1 0 0,0-1 1 0 0,3-2-99 0 0,-1 1 107 0 0,1-1 0 0 0,-1 0 0 0 0,0-1 0 0 0,0 1 1 0 0,0-1-1 0 0,-1 0 0 0 0,1 0 0 0 0,-1-1 0 0 0,0 1 0 0 0,0-1 0 0 0,-1 0 0 0 0,1 0 0 0 0,-1 0 0 0 0,0 0 0 0 0,0-1 0 0 0,-1 1 0 0 0,0-1 0 0 0,0 0 0 0 0,0 0 1 0 0,0 0-1 0 0,-1 1 0 0 0,0-2 0 0 0,0 1 0 0 0,-1 0 0 0 0,0 0 0 0 0,0 0 0 0 0,0 0 0 0 0,-1-3-107 0 0,-2 7-66 0 0,1-1-1 0 0,0 1 1 0 0,-1 0-1 0 0,0-1 1 0 0,0 1-1 0 0,1 1 1 0 0,-1-1-1 0 0,0 0 1 0 0,0 1 0 0 0,-1-1-1 0 0,1 1 1 0 0,0 0-1 0 0,0 0 1 0 0,-1 1-1 0 0,1-1 1 0 0,0 0-1 0 0,-1 1 1 0 0,1 0-1 0 0,-1 0 1 0 0,1 0-1 0 0,0 0 1 0 0,-1 1 0 0 0,1-1-1 0 0,0 1 1 0 0,-1 0-1 0 0,1 0 1 0 0,0 0-1 0 0,0 0 1 0 0,0 1-1 0 0,-2 0 67 0 0,0 0-24 0 0,-1 0 0 0 0,1 1-1 0 0,-1-1 1 0 0,1 1 0 0 0,0 0 0 0 0,0 1-1 0 0,0 0 1 0 0,0-1 0 0 0,1 1-1 0 0,-1 1 1 0 0,1-1 0 0 0,0 1-1 0 0,0-1 1 0 0,1 1 0 0 0,0 0-1 0 0,-1 1 1 0 0,2-1 0 0 0,-1 0 0 0 0,1 1-1 0 0,-1 0 1 0 0,2-1 0 0 0,-1 1-1 0 0,0 0 1 0 0,1 0 0 0 0,0 0-1 0 0,1 0 1 0 0,0 0 0 0 0,-1 0-1 0 0,2 0 1 0 0,-1 0 0 0 0,1 1 24 0 0,2-1 74 0 0,1-1 0 0 0,0 0 0 0 0,0 0 0 0 0,0 0 0 0 0,1 0 0 0 0,0-1 0 0 0,0 0 0 0 0,0 0 0 0 0,0 0 0 0 0,0 0 0 0 0,1-1 0 0 0,0 0 0 0 0,0 0 0 0 0,0-1 0 0 0,0 0 0 0 0,0 1 0 0 0,0-2 0 0 0,2 1-74 0 0,-5-1 58 0 0,1-1 0 0 0,-1 1 0 0 0,1-1 0 0 0,-1 0-1 0 0,1 0 1 0 0,0 0 0 0 0,-1 0 0 0 0,1-1 0 0 0,-1 1 0 0 0,1-1-1 0 0,-1 0 1 0 0,1 0 0 0 0,-1 0 0 0 0,0-1 0 0 0,1 1 0 0 0,-1-1-1 0 0,0 0 1 0 0,0 0 0 0 0,0 0 0 0 0,0 0 0 0 0,-1 0 0 0 0,1-1-1 0 0,0 1 1 0 0,-1-1 0 0 0,0 1 0 0 0,1-1 0 0 0,-1 0 0 0 0,0 0-1 0 0,-1 0 1 0 0,1-1 0 0 0,-1 1 0 0 0,1 0 0 0 0,-1 0 0 0 0,0-1-1 0 0,0 1 1 0 0,0-1 0 0 0,-1 1 0 0 0,1-1 0 0 0,-1 0 0 0 0,0 1-1 0 0,0-1 1 0 0,0 1 0 0 0,0-1 0 0 0,-1 1 0 0 0,1-1 0 0 0,-1 1-1 0 0,0-1 1 0 0,0 1 0 0 0,-1-4-58 0 0,0 4-52 0 0,1 0-1 0 0,-1 1 1 0 0,1-1-1 0 0,-1 0 1 0 0,0 1 0 0 0,0-1-1 0 0,0 1 1 0 0,0 0-1 0 0,0 0 1 0 0,0 0-1 0 0,-1 0 1 0 0,1 0 0 0 0,-1 0-1 0 0,0 0 1 0 0,1 1-1 0 0,-1 0 1 0 0,0-1-1 0 0,0 1 1 0 0,0 0 0 0 0,0 0-1 0 0,0 1 1 0 0,0-1-1 0 0,0 0 1 0 0,0 1-1 0 0,0 0 1 0 0,0 0 0 0 0,0 0-1 0 0,-1 0 1 0 0,1 0-1 0 0,0 1 1 0 0,0-1-1 0 0,0 1 1 0 0,0 0 0 0 0,0 0-1 0 0,0 0 1 0 0,0 0-1 0 0,1 1 1 0 0,-1-1-1 0 0,0 1 1 0 0,1 0 0 0 0,-1-1-1 0 0,1 1 1 0 0,-1 0-1 0 0,1 1 1 0 0,0-1-1 0 0,0 0 1 0 0,0 1 0 0 0,0-1-1 0 0,0 1 1 0 0,1-1-1 0 0,-1 1 1 0 0,1 0 0 0 0,0 0-1 0 0,-1 0 1 0 0,1 0-1 0 0,1-1 1 0 0,-1 2-1 0 0,0-1 1 0 0,1 0 0 0 0,-1 0-1 0 0,1 1 53 0 0,0-2-53 0 0,0 0 0 0 0,0-1 0 0 0,0 1-1 0 0,1 0 1 0 0,-1-1 0 0 0,0 1 0 0 0,1 0 0 0 0,-1-1-1 0 0,1 1 1 0 0,0 0 0 0 0,-1-1 0 0 0,1 1 0 0 0,0-1-1 0 0,0 1 1 0 0,0-1 0 0 0,0 0 0 0 0,0 1 0 0 0,0-1-1 0 0,1 0 1 0 0,-1 0 0 0 0,0 0 0 0 0,1 0 0 0 0,-1 0-1 0 0,1 0 1 0 0,-1 0 0 0 0,1 0 0 0 0,-1-1 0 0 0,1 1 0 0 0,-1-1-1 0 0,1 1 1 0 0,0-1 0 0 0,-1 1 0 0 0,1-1 0 0 0,0 0-1 0 0,1 0 54 0 0,24 4-3682 0 0,-9-4-3801 0 0,-8 0-133 0 0</inkml:trace>
  <inkml:trace contextRef="#ctx0" brushRef="#br0" timeOffset="48548.725">1751 3634 416 0 0,'0'0'2770'0'0,"0"0"-1184"0"0,0 0-310 0 0,0 0 52 0 0,0 0 151 0 0,0 0 123 0 0,0 0 33 0 0,0 0-105 0 0,0 0-278 0 0,0 0-296 0 0,-31 6-269 0 0,-98 18-212 0 0,71-2 65 0 0,49-14-434 0 0,-5 5-38 0 0,0 0 0 0 0,0 1 0 0 0,1 1-1 0 0,1 0 1 0 0,1 1 0 0 0,0 0 0 0 0,1 1-1 0 0,1 0 1 0 0,0 0 0 0 0,1 1 0 0 0,1 0-1 0 0,1 1 1 0 0,1 0 0 0 0,0 0-1 0 0,1 0 1 0 0,1 0 0 0 0,1 0 0 0 0,1 1-1 0 0,1 16-67 0 0,-1-17 15 0 0,0-1 0 0 0,2 1-1 0 0,0-1 1 0 0,1 0-1 0 0,1 0 1 0 0,0 1-1 0 0,1-2 1 0 0,2 1 0 0 0,-1 0-1 0 0,2-1 1 0 0,0 0-1 0 0,1-1 1 0 0,1 0 0 0 0,1 0-1 0 0,6 8-14 0 0,-8-14 57 0 0,0-1 0 0 0,1 0 0 0 0,0 0 0 0 0,1 0 0 0 0,0-1-1 0 0,0-1 1 0 0,0 1 0 0 0,1-2 0 0 0,0 0 0 0 0,1 0 0 0 0,0-1 0 0 0,-1 0 0 0 0,2-1 0 0 0,-1 0 0 0 0,0-1 0 0 0,1-1-1 0 0,-1 0 1 0 0,1 0 0 0 0,0-1 0 0 0,0-1 0 0 0,-1 0 0 0 0,1-1 0 0 0,0 0 0 0 0,4-2-57 0 0,-10 0 60 0 0,0 0 1 0 0,0-1 0 0 0,-1 0 0 0 0,1 0-1 0 0,-1 0 1 0 0,0-1 0 0 0,0 0 0 0 0,-1 0-1 0 0,0-1 1 0 0,1 1 0 0 0,-2-1 0 0 0,1 0-1 0 0,-1-1 1 0 0,0 1 0 0 0,0-1 0 0 0,-1 0-1 0 0,0 1 1 0 0,0-2 0 0 0,0 1 0 0 0,-1 0-1 0 0,0 0 1 0 0,-1-1 0 0 0,0 1 0 0 0,0-1-1 0 0,0 1 1 0 0,-1-1 0 0 0,0 0 0 0 0,-1 1-1 0 0,1-1 1 0 0,-1 1 0 0 0,-1-1-1 0 0,0 1 1 0 0,0 0 0 0 0,0 0 0 0 0,-1-1-1 0 0,0 1 1 0 0,0 1 0 0 0,-1-1 0 0 0,0 0-1 0 0,0 1 1 0 0,0 0 0 0 0,-4-4-61 0 0,-3-1-131 0 0,-1 0 0 0 0,0 0 0 0 0,0 2 1 0 0,-1-1-1 0 0,0 2 0 0 0,-1 0 0 0 0,0 0 0 0 0,0 1 0 0 0,-1 1 1 0 0,-11-3 130 0 0,37 8-714 0 0,223-14 2225 0 0,-99-2-1321 0 0,-91 16-2529 0 0,-28 1-6892 0 0,-13 0-1939 0 0</inkml:trace>
  <inkml:trace contextRef="#ctx0" brushRef="#br1" timeOffset="51899.472">2723 4065 0 0 0,'1'2'612'0'0,"1"6"-1112"0"0,1 0 10974 0 0,0-11 349 0 0,-3-9-10703 0 0,-13-529 3839 0 0,-1 225-3393 0 0,-5 69-377 0 0,10 19 7 0 0,13-380 373 0 0,-15 519-442 0 0,1-79 53 0 0,3 97 26 0 0,1 24-180 0 0,-3-4 28 0 0,8 53-2683 0 0,-1 13-12400 0 0,3-11 5086 0 0</inkml:trace>
  <inkml:trace contextRef="#ctx0" brushRef="#br1" timeOffset="53765.98">2747 4105 0 0 0,'0'0'680'0'0,"0"0"459"0"0,0 0 139 0 0,0 0-75 0 0,0 0-127 0 0,0 0-151 0 0,0 0-162 0 0,0 0-145 0 0,-6-6-93 0 0,-20-21-21 0 0,16 20 179 0 0,-1 6 4454 0 0,7 6-394 0 0,9-1-4762 0 0,22 4 675 0 0,1-2 1 0 0,0 0 0 0 0,0-2-1 0 0,0-1 1 0 0,1-1-1 0 0,-1-2 1 0 0,0-1 0 0 0,17-2-657 0 0,-39 3 52 0 0,315-37 1463 0 0,443-36-391 0 0,-310 40-700 0 0,-92 29-236 0 0,24-18 6 0 0,-51 0-2 0 0,-131 11-120 0 0,-58-7 236 0 0,-16 14-212 0 0,-16 0 49 0 0,7 0 173 0 0,-121 4-317 0 0,0 0-44 0 0,0 0 26 0 0,0 0 34 0 0,0 0 9 0 0,0 0 3 0 0,0 0-10 0 0,0 0-25 0 0,0 0 13 0 0,0 0 9 0 0,0 0-19 0 0,0 0-5 0 0,0 0-1 0 0,0 0 4 0 0,0 0 35 0 0,0 0 12 0 0,0 0 2 0 0,0 0-12 0 0,0 0-19 0 0,0 0-24 0 0,0 0 2 0 0,0 0 21 0 0,0 0-8 0 0,0 0 23 0 0,0 0 2 0 0,0 0-25 0 0,0 0 20 0 0,0 0-40 0 0,-10 0-1338 0 0,6 0-2866 0 0,1 0-5216 0 0,-4 0-2915 0 0</inkml:trace>
  <inkml:trace contextRef="#ctx0" brushRef="#br1" timeOffset="56505.15">7511 3568 5849 0 0,'0'0'1357'0'0,"0"0"-240"0"0,0 0-135 0 0,0 0 138 0 0,0 0 103 0 0,0 0 18 0 0,0 0-118 0 0,0 0-269 0 0,0 0-217 0 0,0 0-167 0 0,0 0-132 0 0,-16 18-80 0 0,-53 57-65 0 0,-6 46 273 0 0,30-43-801 0 0,-64 96-257 0 0,65-121-3460 0 0,-6-6-3765 0 0,40-39 3385 0 0</inkml:trace>
  <inkml:trace contextRef="#ctx0" brushRef="#br1" timeOffset="56887.512">7027 3616 3497 0 0,'0'0'1147'0'0,"0"0"-18"0"0,0 0 181 0 0,0 0 257 0 0,0 0 141 0 0,0 0-38 0 0,0 0-251 0 0,0 0-336 0 0,0 0-306 0 0,0 0-267 0 0,0 0-173 0 0,0 0-90 0 0,0 0 29 0 0,17 8 1278 0 0,14 26-577 0 0,2-1 0 0 0,1-2 0 0 0,2-1 0 0 0,0-1 0 0 0,6 0-977 0 0,169 138 610 0 0,-89-50-519 0 0,-111-84-956 0 0,-12-23-2208 0 0,-4-1-4058 0 0,1-5-4009 0 0</inkml:trace>
  <inkml:trace contextRef="#ctx0" brushRef="#br1" timeOffset="58509.678">2992 1576 360 0 0,'0'0'2063'0'0,"0"0"-413"0"0,0 0-60 0 0,0 0 91 0 0,0 0 129 0 0,0 0-23 0 0,0 0-116 0 0,0 0-148 0 0,0 0-201 0 0,0 0-209 0 0,0 0-199 0 0,-2-5-195 0 0,-7-14-186 0 0,7 14-130 0 0,2 5-101 0 0,0 0-67 0 0,0 0-52 0 0,0 17 162 0 0,17 209 401 0 0,-18-222-728 0 0,1 0 0 0 0,0 0 0 0 0,0 0 0 0 0,0 1 0 0 0,0-1 0 0 0,1 0 0 0 0,0 0 0 0 0,0 0 1 0 0,0-1-1 0 0,0 1 0 0 0,1 0 0 0 0,-1 0 0 0 0,1 0 0 0 0,0-1 0 0 0,0 1 0 0 0,0-1 0 0 0,1 0 0 0 0,-1 1 0 0 0,1-1 1 0 0,-1 0-1 0 0,1-1 0 0 0,0 1 0 0 0,1 0 0 0 0,-1-1 0 0 0,0 1 0 0 0,1-1 0 0 0,-1 0 0 0 0,1-1 0 0 0,0 1 0 0 0,-1 0 0 0 0,1-1 1 0 0,0 0-1 0 0,0 0 0 0 0,0 0 0 0 0,0 0 0 0 0,0-1 0 0 0,0 0 0 0 0,0 1 0 0 0,0-1 0 0 0,0-1 0 0 0,2 1-18 0 0,82-66 990 0 0,-33 14-747 0 0,-3-2 0 0 0,-1-1 0 0 0,31-49-243 0 0,-41 43 271 0 0,-30 155-531 0 0,64 200 234 0 0,-9-51 31 0 0,-64-238 11 0 0,0 0 0 0 0,-1 0 1 0 0,0 1-1 0 0,0-1 1 0 0,0 0-1 0 0,-1 0 0 0 0,1 1 1 0 0,-1-1-1 0 0,0 0 0 0 0,-1 1 1 0 0,0-1-1 0 0,0 0 1 0 0,0 1-1 0 0,0-1 0 0 0,-1 0 1 0 0,1 0-1 0 0,-1 0 0 0 0,-1 0 1 0 0,1-1-1 0 0,-1 1 1 0 0,0 0-1 0 0,0-1 0 0 0,0 0 1 0 0,0 0-1 0 0,-2 1-16 0 0,0-1 53 0 0,-1-1-1 0 0,1 1 0 0 0,-1-1 1 0 0,0 0-1 0 0,0-1 1 0 0,0 0-1 0 0,0 0 1 0 0,0 0-1 0 0,-1 0 0 0 0,1-1 1 0 0,0 0-1 0 0,-1-1 1 0 0,1 1-1 0 0,-1-1 1 0 0,1-1-1 0 0,-5 0-52 0 0,8-1 25 0 0,1 0 0 0 0,-1 0 0 0 0,1-1 0 0 0,0 0 0 0 0,0 1 1 0 0,0-1-1 0 0,0 0 0 0 0,1 0 0 0 0,-1 0 0 0 0,1 0 0 0 0,0 0 0 0 0,0 0 0 0 0,0 0 0 0 0,0 0 0 0 0,0-1 0 0 0,1 1 1 0 0,-1 0-1 0 0,1-1 0 0 0,0 1 0 0 0,0 0 0 0 0,0-1 0 0 0,0 1 0 0 0,1 0 0 0 0,0 0 0 0 0,-1-1 0 0 0,1 1 1 0 0,0 0-1 0 0,1 0 0 0 0,-1 0 0 0 0,0 0 0 0 0,1 0 0 0 0,0 0 0 0 0,0-1-25 0 0,12-19-66 0 0,1 1 0 0 0,1 0 0 0 0,1 1 0 0 0,0 1 0 0 0,2 0 0 0 0,0 2 0 0 0,1 0-1 0 0,22-15 67 0 0,-40 32-11 0 0,116-81-1991 0 0,-77 58-1535 0 0,0 2-3975 0 0,-24 14-4045 0 0</inkml:trace>
  <inkml:trace contextRef="#ctx0" brushRef="#br2" timeOffset="73693.072">4153 3159 0 0 0,'0'0'373'0'0,"0"0"376"0"0,0 0 92 0 0,0 0-18 0 0,-1-5 5 0 0,-2-14 22 0 0,2 14 6 0 0,-1 9 7809 0 0,-3 18-8391 0 0,1 202 1018 0 0,34 3-352 0 0,-14-141-734 0 0,-1 53 246 0 0,-15-83-125 0 0,0-56-323 0 0,0 0-15 0 0,0 0 4 0 0,0 0 14 0 0,0 0 12 0 0,0 0 11 0 0,0 0-15 0 0,0 0 4 0 0,1-4-1248 0 0,4-17-10021 0 0,-2 17 6177 0 0</inkml:trace>
  <inkml:trace contextRef="#ctx0" brushRef="#br2" timeOffset="76128.031">4148 3888 0 0 0,'0'0'173'0'0,"0"0"322"0"0,0 0 129 0 0,0 0 40 0 0,0 0 61 0 0,0 0 37 0 0,-5-1-19 0 0,-57-35 5996 0 0,10-30-1525 0 0,44 55-4991 0 0,-1 0-1 0 0,-1 1 0 0 0,0 0 0 0 0,0 1 1 0 0,-1 0-1 0 0,0 0 0 0 0,0 2 0 0 0,-1-1 1 0 0,0 1-1 0 0,-1 1 0 0 0,1 0 0 0 0,-1 1 1 0 0,0 0-1 0 0,-1 1-222 0 0,-5 3 256 0 0,44 1-1695 0 0,112 16 1452 0 0,-79-14 10 0 0,151-15 37 0 0,-153 12-251 0 0,-63 20 107 0 0,-62 80 322 0 0,-31 0-284 0 0,28-14-534 0 0,74-74-2854 0 0,18-12-6445 0 0,-13-2 5691 0 0</inkml:trace>
  <inkml:trace contextRef="#ctx0" brushRef="#br2" timeOffset="76557.955">4698 2743 5513 0 0,'0'0'1662'0'0,"0"0"-455"0"0,0 0-215 0 0,0 0 7 0 0,0 0 89 0 0,0 0 36 0 0,0 0-123 0 0,0 0-197 0 0,0 0-205 0 0,0 0-130 0 0,0 0-30 0 0,0 0-18 0 0,0 0-31 0 0,1 25-41 0 0,4 78-28 0 0,41 302 494 0 0,-46-395-1151 0 0,0 14-3814 0 0,-4-24-5675 0 0,0 0 5943 0 0</inkml:trace>
  <inkml:trace contextRef="#ctx0" brushRef="#br2" timeOffset="76893.981">4647 2740 4625 0 0,'0'0'803'0'0,"0"0"-255"0"0,0 0-63 0 0,0 0 168 0 0,0 0 176 0 0,0 0 83 0 0,0 0-13 0 0,0 0-81 0 0,0 0-84 0 0,31-19-59 0 0,98-56-75 0 0,-35 37 394 0 0,-68 30-657 0 0,1 2 0 0 0,-1 1 1 0 0,1 1-1 0 0,0 1 0 0 0,0 2 0 0 0,0 1 0 0 0,6 1-337 0 0,-31-1 34 0 0,-1 0-1 0 0,1 1 0 0 0,0-1 1 0 0,-1 0-1 0 0,1 1 0 0 0,0 0 0 0 0,-1-1 1 0 0,1 1-1 0 0,-1 0 0 0 0,1 0 1 0 0,-1 0-1 0 0,1 0 0 0 0,-1 0 0 0 0,0 0 1 0 0,1 0-1 0 0,-1 0 0 0 0,0 0 1 0 0,0 1-1 0 0,0-1 0 0 0,0 1 1 0 0,0-1-1 0 0,0 1 0 0 0,0-1 0 0 0,-1 1 1 0 0,1-1-1 0 0,0 1 0 0 0,-1 0 1 0 0,0-1-1 0 0,1 1 0 0 0,-1 0 0 0 0,0-1 1 0 0,0 1-1 0 0,0 0 0 0 0,0-1 1 0 0,0 1-1 0 0,0 0 0 0 0,0 0 0 0 0,0-1 1 0 0,-1 1-1 0 0,1 0 0 0 0,-1-1 1 0 0,0 2-34 0 0,-30 68 1094 0 0,6-36-1018 0 0,-2 0 1 0 0,-2-1-1 0 0,-1-2 0 0 0,-2-1 0 0 0,-24 18-76 0 0,-61 39-2838 0 0,110-83 1800 0 0,-3 3-910 0 0,3-6-2279 0 0,5-2-107 0 0,2 3-90 0 0</inkml:trace>
  <inkml:trace contextRef="#ctx0" brushRef="#br2" timeOffset="77329.383">5109 3005 9938 0 0,'0'0'832'0'0,"0"0"-421"0"0,0 0-212 0 0,0 0 137 0 0,0 0 215 0 0,0 0 130 0 0,0 0 110 0 0,0 0-26 0 0,0 0-90 0 0,0 0-79 0 0,0 0-138 0 0,0 0-117 0 0,0 0-75 0 0,18-4-33 0 0,116-26 512 0 0,-91 27-491 0 0,-46 40 73 0 0,-94 117 19 0 0,93-147-368 0 0,-6 34-286 0 0,56-52 69 0 0,28-42-4219 0 0,-54 36-1608 0 0,-13 10-1586 0 0</inkml:trace>
  <inkml:trace contextRef="#ctx0" brushRef="#br2" timeOffset="77895.101">4637 2375 4833 0 0,'0'0'847'0'0,"0"0"-132"0"0,0 0-19 0 0,0 0 45 0 0,0 0 26 0 0,0 0-36 0 0,0 0-11 0 0,0 0-5 0 0,0 0-20 0 0,0 0-11 0 0,0 0-55 0 0,0 0-68 0 0,0 0-41 0 0,16-6-27 0 0,51-19-9 0 0,45 11 1200 0 0,-83 15-1461 0 0,135-1 628 0 0,-163 0-710 0 0,-1 0 122 0 0,0 0 140 0 0,0 0 174 0 0,0 0 145 0 0,0 0 79 0 0,0 0 46 0 0,-8-8 952 0 0,-143-85-933 0 0,93 59-3164 0 0,2-1-4885 0 0,53 32 1086 0 0,1-1-2333 0 0</inkml:trace>
  <inkml:trace contextRef="#ctx0" brushRef="#br2" timeOffset="79011.964">3237 4117 0 0 0,'0'0'424'0'0,"0"0"610"0"0,0 0 163 0 0,0 0 15 0 0,0 0-55 0 0,0 0-70 0 0,0 0-108 0 0,0 0-134 0 0,0 0-117 0 0,0 0-108 0 0,0 3 1187 0 0,10 212 182 0 0,26 104-1692 0 0,-8-5-229 0 0,-23-165-40 0 0,-5-150-71 0 0,0 1-1 0 0,0 0 0 0 0,0-1 1 0 0,0 1-1 0 0,0 0 0 0 0,0 0 1 0 0,0-1-1 0 0,1 1 0 0 0,-1 0 1 0 0,0-1-1 0 0,0 1 0 0 0,0 0 1 0 0,0 0-1 0 0,1-1 0 0 0,-1 1 1 0 0,0 0-1 0 0,0 0 0 0 0,1-1 1 0 0,-1 1-1 0 0,0 0 0 0 0,1 0 1 0 0,-1 0-1 0 0,0 0 0 0 0,0-1 1 0 0,1 1-1 0 0,-1 0 0 0 0,0 0 1 0 0,1 0-1 0 0,-1 0 0 0 0,0 0 1 0 0,1 0-1 0 0,-1 0 0 0 0,0 0 1 0 0,1 0-1 0 0,-1 0 0 0 0,0 0 1 0 0,1 0-1 0 0,-1 0 0 0 0,0 0 1 0 0,1 0-1 0 0,-1 0 0 0 0,0 1 1 0 0,0-1-1 0 0,1 0 0 0 0,-1 0 1 0 0,0 0-1 0 0,1 0 0 0 0,-1 1 1 0 0,0-1-1 0 0,0 0 0 0 0,1 0 1 0 0,-1 0-1 0 0,0 1 0 0 0,0-1 1 0 0,0 0-1 0 0,1 0 0 0 0,-1 1 1 0 0,0-1-1 0 0,0 0 0 0 0,0 1 1 0 0,0-1-1 0 0,0 0 0 0 0,1 1 1 0 0,-1-1-1 0 0,0 0 0 0 0,0 1 1 0 0,0-1-1 0 0,0 0 0 0 0,0 1 1 0 0,0-1 43 0 0,5-22-6219 0 0,-5 15 2022 0 0</inkml:trace>
  <inkml:trace contextRef="#ctx0" brushRef="#br2" timeOffset="79764.845">3172 4220 0 0 0,'0'0'441'0'0,"0"0"329"0"0,0 0 101 0 0,0 0 41 0 0,0 0 15 0 0,0 0-6 0 0,0 0-43 0 0,0 0-87 0 0,0 0-67 0 0,0 0-36 0 0,-14 12-1 0 0,-86 78 1888 0 0,58-46 7 0 0,42-42-2485 0 0,0 0-61 0 0,2 1-14 0 0,0 0-1 0 0,0 0 1 0 0,0 0-1 0 0,1 0 1 0 0,0 0-1 0 0,-1-1 1 0 0,1 1-1 0 0,0-1 0 0 0,0 0 1 0 0,0 0-1 0 0,1 0 1 0 0,-1 0-1 0 0,0-1 1 0 0,1 1-1 0 0,-1-1 1 0 0,1 0-1 0 0,0 0 1 0 0,-1 0-1 0 0,1 0 1 0 0,0-1-1 0 0,2 1-21 0 0,141 13 1120 0 0,15 1 41 0 0,-165-31 899 0 0,-4 4-1994 0 0,0-1 0 0 0,-1 1 0 0 0,-1 0-1 0 0,0 1 1 0 0,-1 0 0 0 0,0 1 0 0 0,0 0 0 0 0,-1 0 0 0 0,0 1 0 0 0,-1 1-1 0 0,0 0 1 0 0,-1 0 0 0 0,-2 0-66 0 0,5 3-279 0 0,-46-23 699 0 0,17 20-5003 0 0,39 8 1538 0 0,0 0-1706 0 0,0 0-2559 0 0</inkml:trace>
  <inkml:trace contextRef="#ctx0" brushRef="#br2" timeOffset="80795.723">2305 4967 7914 0 0,'0'0'1895'0'0,"0"0"-1031"0"0,0 0-380 0 0,0 0 0 0 0,0 0 124 0 0,0 0 171 0 0,0 0 133 0 0,0 0 14 0 0,0 0-89 0 0,0 0-130 0 0,0 0-180 0 0,0 0-151 0 0,4 30-77 0 0,14 97-46 0 0,65 260 785 0 0,-81-374-2164 0 0,4 21 2230 0 0,-5-25-6070 0 0,1-5-5704 0 0,-4-4 7425 0 0</inkml:trace>
  <inkml:trace contextRef="#ctx0" brushRef="#br2" timeOffset="81123.721">2259 5015 912 0 0,'0'0'2035'0'0,"0"0"-960"0"0,0 0-252 0 0,0 0 131 0 0,0 0 172 0 0,0 0 144 0 0,0 0 28 0 0,0 0-41 0 0,0 0-111 0 0,0 0-150 0 0,0 0-140 0 0,0 0-128 0 0,0 0-95 0 0,22-26-84 0 0,71-82-54 0 0,-34 63 170 0 0,-45 39-485 0 0,0 0-55 0 0,1 1 0 0 0,0 1-1 0 0,0 0 1 0 0,0 0-1 0 0,0 2 1 0 0,0 0 0 0 0,1 1-1 0 0,-1 0 1 0 0,4 1-125 0 0,-15 2 35 0 0,0 0-1 0 0,0 0 1 0 0,-1 0-1 0 0,1 0 1 0 0,-1 0 0 0 0,0 1-1 0 0,1 0 1 0 0,-1 0 0 0 0,0 0-1 0 0,0 0 1 0 0,-1 0-1 0 0,1 0 1 0 0,-1 1 0 0 0,0-1-1 0 0,1 1 1 0 0,-2 0 0 0 0,1-1-1 0 0,0 1 1 0 0,-1 0 0 0 0,0 0-1 0 0,1 0 1 0 0,-2 0-1 0 0,1 0 1 0 0,0 1 0 0 0,-1-1-1 0 0,0 0 1 0 0,0 0 0 0 0,0 0-1 0 0,0 1 1 0 0,-1-1-1 0 0,0 0 1 0 0,0 0 0 0 0,0 0-1 0 0,0 1-34 0 0,1 7 86 0 0,-3 7-15 0 0,-1 0 0 0 0,-1 1 0 0 0,0-1-1 0 0,-2-1 1 0 0,0 1 0 0 0,-1-1 0 0 0,0 0 0 0 0,-2-1 0 0 0,0 0 0 0 0,-1 0 0 0 0,-1-2 0 0 0,0 1 0 0 0,-11 9-71 0 0,19-19 1 0 0,-4 5-177 0 0,0-1 1 0 0,0 0-1 0 0,-1 0 1 0 0,-1-1-1 0 0,1 0 1 0 0,-1-1-1 0 0,-1 0 1 0 0,-7 4 175 0 0,-6-2-3883 0 0,-3-7-3409 0 0,22-3-435 0 0</inkml:trace>
  <inkml:trace contextRef="#ctx0" brushRef="#br2" timeOffset="81413.078">2727 5335 12371 0 0,'0'0'790'0'0,"0"0"-228"0"0,0 0 126 0 0,0 0 318 0 0,0 0 175 0 0,0 0-22 0 0,0 0-175 0 0,0 0-248 0 0,0 0-194 0 0,0 0-150 0 0,0 0-116 0 0,0 0-107 0 0,-4 33-43 0 0,-12 102-41 0 0,12-42-1642 0 0,4-92 260 0 0,0-1-879 0 0,0 0-1272 0 0,0-1-1894 0 0,0-2-1905 0 0</inkml:trace>
  <inkml:trace contextRef="#ctx0" brushRef="#br2" timeOffset="82198.13">2150 4713 1288 0 0,'0'0'2283'0'0,"0"0"-780"0"0,0 0-126 0 0,0 0 178 0 0,0 0 172 0 0,0 0-15 0 0,0 0-154 0 0,0 0-217 0 0,0 0-310 0 0,0 0-263 0 0,0 0-187 0 0,0 0-169 0 0,0 0-92 0 0,1-8 481 0 0,164-57 1372 0 0,39 24-1828 0 0,-205 42-292 0 0,0-1 0 0 0,1 0 0 0 0,-1 0-1 0 0,0 0 1 0 0,1 0 0 0 0,-1 0 0 0 0,1 0 0 0 0,-1 0 0 0 0,0 0-1 0 0,1 0 1 0 0,-1 0 0 0 0,0 0 0 0 0,1 0 0 0 0,-1-1 0 0 0,1 1 0 0 0,-1 0-1 0 0,0 0 1 0 0,1-1 0 0 0,-1 1 0 0 0,1 0 0 0 0,-1-1 0 0 0,1 1-1 0 0,-1 0 1 0 0,1-1 0 0 0,-1 1 0 0 0,1-1 0 0 0,0 1 0 0 0,-1-1-1 0 0,1 1 1 0 0,-1-1 0 0 0,1 1 0 0 0,0-1 0 0 0,0 1 0 0 0,-1-1-1 0 0,1 0 1 0 0,0 1 0 0 0,0-1 0 0 0,0 1 0 0 0,0-1 0 0 0,-1 0-1 0 0,1 1 1 0 0,0-1 0 0 0,0 0 0 0 0,0 1 0 0 0,0-1 0 0 0,1 0 0 0 0,-1 1-1 0 0,0-1 1 0 0,0 1 0 0 0,0-1 0 0 0,0 0 0 0 0,1 1 0 0 0,-1-1-1 0 0,0 1 1 0 0,0-1 0 0 0,1 1 0 0 0,-1-1 0 0 0,1 1 0 0 0,-1-1-1 0 0,0 1 1 0 0,1-1 0 0 0,-1 1 0 0 0,1-1 0 0 0,-1 1 0 0 0,1 0-1 0 0,-1-1 1 0 0,1 1 0 0 0,0 0 0 0 0,-1-1-53 0 0,-14-8 88 0 0,-67-66-2546 0 0,77 55-3817 0 0,4 15 2691 0 0,0 1-6984 0 0</inkml:trace>
  <inkml:trace contextRef="#ctx0" brushRef="#br2" timeOffset="84682.291">4118 3203 0 0 0,'1'-11'10675'0'0,"-1"-5"-6508"0"0,1-33-2501 0 0,9-18 373 0 0,0-80 208 0 0,-10 84-1403 0 0,-7-3-349 0 0,7 60-780 0 0,2 3-10509 0 0,5 1 7098 0 0,-3 2-3662 0 0</inkml:trace>
  <inkml:trace contextRef="#ctx0" brushRef="#br0" timeOffset="96236.302">3400 5479 0 0 0,'1'7'8979'0'0,"-1"5"-4608"0"0,9 65-4067 0 0,15 54 60 0 0,-6 2 0 0 0,-1 73-364 0 0,-8 188 88 0 0,-9-393-183 0 0,0-1-24 0 0,0 0-13 0 0,18-13-969 0 0,-10-5-1499 0 0,0-2-4169 0 0,-5 16 3115 0 0</inkml:trace>
  <inkml:trace contextRef="#ctx0" brushRef="#br0" timeOffset="97961.845">4247 4551 0 0 0,'0'0'229'0'0,"0"0"484"0"0,0 0 181 0 0,0 0 73 0 0,0 0 61 0 0,0 0 41 0 0,0 0 3 0 0,0 0-73 0 0,-12-4 3471 0 0,8 99-2656 0 0,21 24-710 0 0,16 188 155 0 0,-5-65-613 0 0,-10-111-246 0 0,-6 0 0 0 0,-6 8-400 0 0,-14 96 510 0 0,9-24-259 0 0,15-50 225 0 0,-10-113-357 0 0,-6-48-134 0 0,0 0 3 0 0,0 0-16 0 0,0 0-40 0 0,0 0-80 0 0,0 0-185 0 0,10-22-11642 0 0,-8 15 6134 0 0</inkml:trace>
  <inkml:trace contextRef="#ctx0" brushRef="#br0" timeOffset="98669.778">2948 6381 2096 0 0,'0'0'743'0'0,"0"0"-397"0"0,0 0-245 0 0,0 0 23 0 0,0 0 237 0 0,0 0 349 0 0,0 0 246 0 0,0 0 114 0 0,0 0-39 0 0,0 0-153 0 0,0 0-112 0 0,0 0-63 0 0,31-4 4 0 0,104-14 30 0 0,690-120 4933 0 0,-539 84-4964 0 0,295-45-32 0 0,-334 52-1961 0 0,-244 46 1785 0 0,-4 1-11605 0 0,-2 0 4624 0 0</inkml:trace>
  <inkml:trace contextRef="#ctx0" brushRef="#br0" timeOffset="98998.715">4728 5843 6233 0 0,'0'0'783'0'0,"0"0"-205"0"0,0 0-58 0 0,0 0 120 0 0,0 0 184 0 0,0 0 170 0 0,0 0 56 0 0,0 0-73 0 0,0 0-196 0 0,0 0-225 0 0,0 0-198 0 0,-35 30-136 0 0,-111 96-88 0 0,-106 90-73 0 0,83-55-1608 0 0,66-47-4753 0 0,81-88 2710 0 0,7-7 316 0 0</inkml:trace>
  <inkml:trace contextRef="#ctx0" brushRef="#br0" timeOffset="99498.242">3638 6061 2176 0 0,'0'0'1282'0'0,"0"0"-216"0"0,0 0 110 0 0,0 0 194 0 0,0 0 128 0 0,0 0 63 0 0,0 0-89 0 0,0 0-192 0 0,0 0-246 0 0,0 0-279 0 0,0 0-256 0 0,0 0-174 0 0,0 0-125 0 0,-34 33-79 0 0,-103 103-35 0 0,74-58-14 0 0,-43 67-695 0 0,27-56-4473 0 0,64-75 1038 0 0,3-5-2138 0 0</inkml:trace>
  <inkml:trace contextRef="#ctx0" brushRef="#br0" timeOffset="100218.798">3688 6907 4681 0 0,'0'0'1182'0'0,"0"0"-14"0"0,0 0 144 0 0,0 0 207 0 0,0 0 127 0 0,0 0-101 0 0,0 0-220 0 0,0 0-294 0 0,0 0-325 0 0,0 0-244 0 0,0 0-165 0 0,0 0-105 0 0,0 0-64 0 0,-24 2-42 0 0,-72 5 4 0 0,94-7-84 0 0,0 0 0 0 0,0 0 0 0 0,-1 0 0 0 0,1 0 0 0 0,0 1 0 0 0,0-1 0 0 0,0 1 0 0 0,0-1 0 0 0,0 1 0 0 0,0 0 0 0 0,0 0 0 0 0,0 0 0 0 0,0 0 0 0 0,0 0-1 0 0,0 0 1 0 0,0 1 0 0 0,1-1 0 0 0,-1 1 0 0 0,0-1 0 0 0,1 1 0 0 0,0-1 0 0 0,-1 1 0 0 0,1 0 0 0 0,0 0-6 0 0,-4 5 33 0 0,-3 2-40 0 0,0 0 0 0 0,1 0 1 0 0,0 1-1 0 0,1 0 0 0 0,0 0 0 0 0,0 1 0 0 0,1-1 0 0 0,1 1 0 0 0,-1 0 0 0 0,2 1 0 0 0,0-1 0 0 0,0 0 0 0 0,1 1 0 0 0,0 0 0 0 0,1 0 0 0 0,1-1 0 0 0,0 1 0 0 0,1 4 7 0 0,1-12 25 0 0,0-1-1 0 0,1 0 1 0 0,-1 0-1 0 0,1 0 1 0 0,0 0-1 0 0,0 0 0 0 0,0-1 1 0 0,1 1-1 0 0,-1-1 1 0 0,0 0-1 0 0,1 0 1 0 0,0 0-1 0 0,-1-1 1 0 0,1 1-1 0 0,0-1 1 0 0,0 0-1 0 0,0 0 1 0 0,0 0-1 0 0,0-1 1 0 0,0 1-1 0 0,0-1 1 0 0,0 0-1 0 0,0 0 1 0 0,0 0-1 0 0,0-1 1 0 0,0 1-1 0 0,0-1 1 0 0,0 0-1 0 0,0 0 1 0 0,0-1-1 0 0,-1 1 1 0 0,1-1-1 0 0,2-1-24 0 0,13-8 171 0 0,0-1 1 0 0,-1 0-1 0 0,0-2 0 0 0,-1 0 1 0 0,-1-1-1 0 0,0-1 0 0 0,-1 0 0 0 0,-1-1 1 0 0,0-1-1 0 0,-1 0 0 0 0,-1 0 0 0 0,4-11-171 0 0,-3 7-50 0 0,-1-1-1 0 0,-1 0 0 0 0,-1-1 1 0 0,-1 0-1 0 0,-1 0 0 0 0,-1-1 1 0 0,-1 0-1 0 0,-1 0 0 0 0,-2 0 1 0 0,0-1-1 0 0,-2 1 0 0 0,-1-1 1 0 0,-2-21 50 0 0,2 44-89 0 0,-1 0 0 0 0,1-1 1 0 0,0 1-1 0 0,-1-1 1 0 0,0 1-1 0 0,0 0 1 0 0,0-1-1 0 0,0 1 0 0 0,-1 0 1 0 0,1 0-1 0 0,-1 0 1 0 0,0 0-1 0 0,0 0 1 0 0,0 0-1 0 0,0 1 1 0 0,-1-1-1 0 0,1 1 0 0 0,0-1 1 0 0,-1 1-1 0 0,0 0 1 0 0,0 0-1 0 0,1 0 1 0 0,-1 0-1 0 0,-1 1 1 0 0,1-1-1 0 0,0 1 0 0 0,0 0 1 0 0,0-1-1 0 0,-1 2 1 0 0,1-1-1 0 0,0 0 1 0 0,-2 0 88 0 0,1 1-77 0 0,0 0 0 0 0,0 0 0 0 0,0 1 0 0 0,0-1 0 0 0,0 1 0 0 0,0 0 0 0 0,0 0 0 0 0,1 0 0 0 0,-1 0 0 0 0,0 0 0 0 0,1 1 0 0 0,-1 0 0 0 0,1 0 0 0 0,-1 0 0 0 0,1 0 0 0 0,0 0 0 0 0,0 1 0 0 0,0 0 0 0 0,0-1 0 0 0,0 1 0 0 0,1 0 0 0 0,-1 0 0 0 0,1 1 0 0 0,0-1 0 0 0,0 0 0 0 0,0 1 0 0 0,0-1 0 0 0,1 1 77 0 0,-4 6 11 0 0,1 1-1 0 0,0 0 0 0 0,1 0 1 0 0,0 0-1 0 0,1 0 0 0 0,0 0 0 0 0,1 0 1 0 0,0 1-1 0 0,1-1 0 0 0,0 0 1 0 0,1 1-1 0 0,0-1 0 0 0,0 0 0 0 0,2 1 1 0 0,-1-1-1 0 0,1 0 0 0 0,1-1 1 0 0,0 1-1 0 0,1-1 0 0 0,0 1 1 0 0,5 6-11 0 0,7 5 61 0 0,2-2 1 0 0,0-1 0 0 0,1 0-1 0 0,1-1 1 0 0,1-2 0 0 0,0 0-1 0 0,1-1 1 0 0,1-1 0 0 0,0-1-1 0 0,1-2 1 0 0,1 0 0 0 0,0-1-62 0 0,2 3-1015 0 0,-11-3-3905 0 0,-13-8 1986 0 0,1 2-3790 0 0</inkml:trace>
</inkml:ink>
</file>

<file path=ppt/ink/ink2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52:37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550 413 6097 0 0,'0'0'1715'0'0,"0"0"-376"0"0,0 0-206 0 0,0 0 48 0 0,0 0 86 0 0,0 0 32 0 0,0 0-109 0 0,0 0-218 0 0,0 0-237 0 0,0 0-170 0 0,0 0-91 0 0,1 11-32 0 0,3 77-205 0 0,-3 0-1 0 0,-4 0 0 0 0,-4 0 0 0 0,-4-1 0 0 0,-4 0 1 0 0,-3-1-1 0 0,-21 56-236 0 0,21-67-2502 0 0,17-59-2114 0 0,0 0-3912 0 0,1-15 4111 0 0</inkml:trace>
  <inkml:trace contextRef="#ctx0" brushRef="#br0" timeOffset="467.307">832 472 4265 0 0,'0'0'2291'0'0,"0"0"-1720"0"0,0 0-516 0 0,0 0 201 0 0,0 0 321 0 0,0 0 217 0 0,0 0 50 0 0,37-15-64 0 0,117-45-100 0 0,-2 21 776 0 0,-111 32-1121 0 0,-12 0-139 0 0,0 2 0 0 0,1 1 0 0 0,-1 1 0 0 0,1 2 0 0 0,0 1 0 0 0,6 2-196 0 0,-35-2 46 0 0,1 0-1 0 0,-1 0 1 0 0,0 1-1 0 0,0-1 1 0 0,1 1-1 0 0,-1-1 1 0 0,0 1-1 0 0,1-1 1 0 0,-1 1-1 0 0,0 0 1 0 0,0-1-1 0 0,0 1 1 0 0,0 0-1 0 0,0 0 1 0 0,0 0-1 0 0,0 0 1 0 0,0 0-1 0 0,0 0 1 0 0,0 0-1 0 0,-1 0 1 0 0,1 0-1 0 0,0 0 0 0 0,-1 0 1 0 0,1 1-1 0 0,0-1 1 0 0,-1 0-1 0 0,0 1 1 0 0,1-1-1 0 0,-1 0 1 0 0,0 1-1 0 0,0-1 1 0 0,0 0-1 0 0,1 1 1 0 0,-1-1-1 0 0,-1 0 1 0 0,1 1-1 0 0,0-1 1 0 0,0 0-1 0 0,0 1 1 0 0,-1-1-1 0 0,1 0 1 0 0,-1 1-46 0 0,-22 54 1986 0 0,-16 15-1497 0 0,4 2-1 0 0,3 0 0 0 0,3 3 1 0 0,-12 53-489 0 0,-3 48 143 0 0,37-112 593 0 0,7-37-5003 0 0,0-13-1883 0 0,-1-20 1123 0 0,1 3 3802 0 0,0 1-2916 0 0</inkml:trace>
  <inkml:trace contextRef="#ctx0" brushRef="#br0" timeOffset="722.069">887 767 3705 0 0,'0'0'3307'0'0,"0"0"-2249"0"0,0 0-578 0 0,0 0 285 0 0,0 0 354 0 0,0 0 179 0 0,0 0-43 0 0,0 0-103 0 0,37-2-136 0 0,115-6-144 0 0,7-9 791 0 0,18-8-756 0 0,-88 12-3183 0 0,-1 1-7356 0 0,-76 11 2943 0 0</inkml:trace>
  <inkml:trace contextRef="#ctx0" brushRef="#br0" timeOffset="968.07">1690 958 6617 0 0,'0'0'6498'0'0,"0"0"-5786"0"0,0 0 16 0 0,0 0 144 0 0,0 0 137 0 0,0 0-97 0 0,0 0-232 0 0,0 0-208 0 0,0 0-248 0 0,0 0-192 0 0,0 0-160 0 0,0 0-208 0 0,0 0-280 0 0,-17 136-392 0 0,21-132-705 0 0,1 0-975 0 0,1-4-1641 0 0,-3 0-3609 0 0</inkml:trace>
  <inkml:trace contextRef="#ctx0" brushRef="#br0" timeOffset="1317.219">2069 340 11771 0 0,'0'0'829'0'0,"0"0"-214"0"0,0 0-66 0 0,0 0 165 0 0,0 0 214 0 0,0 0 72 0 0,0 0-80 0 0,0 0-202 0 0,0 0-229 0 0,0 0-179 0 0,0 0-110 0 0,0 0-58 0 0,0 0-15 0 0,-4 7 16 0 0,-42 59 338 0 0,40-60-486 0 0,0 0-1 0 0,1 0 0 0 0,-1 1 1 0 0,1 0-1 0 0,0 0 0 0 0,1 0 1 0 0,0 0-1 0 0,0 1 0 0 0,0 0 1 0 0,1-1-1 0 0,0 1 0 0 0,1 0 1 0 0,0 1-1 0 0,0-1 0 0 0,0 0 1 0 0,1 8 5 0 0,3-11-24 0 0,1 0 0 0 0,0 0 0 0 0,0-1 0 0 0,0 1 0 0 0,0-1 0 0 0,1 0-1 0 0,0 1 1 0 0,0-2 0 0 0,0 1 0 0 0,0 0 0 0 0,1-1 0 0 0,-1 0 0 0 0,1 0 0 0 0,0 0 0 0 0,0-1 0 0 0,0 1 0 0 0,0-1 0 0 0,1 0 0 0 0,-1-1 0 0 0,0 1 0 0 0,4-1 24 0 0,-7 0 0 0 0,151 68 2 0 0,-148-65 39 0 0,0-1 1 0 0,0 1-1 0 0,0 0 0 0 0,-1 0 1 0 0,1 1-1 0 0,-1-1 0 0 0,0 1 1 0 0,-1 0-1 0 0,1 0 1 0 0,-1 0-1 0 0,0 1 0 0 0,0-1 1 0 0,-1 1-1 0 0,1-1 0 0 0,-1 1 1 0 0,0 0-1 0 0,-1 0 1 0 0,0 0-1 0 0,0 0 0 0 0,0 0 1 0 0,0 0-1 0 0,-1 0 0 0 0,0 1 1 0 0,-1-1-1 0 0,1 0 1 0 0,-1 0-1 0 0,0 0 0 0 0,0 0 1 0 0,-1 0-1 0 0,0 0 1 0 0,0 0-1 0 0,-1-1 0 0 0,1 1 1 0 0,-1-1-1 0 0,0 1 0 0 0,-1-1 1 0 0,-1 2-42 0 0,-1 2-144 0 0,0 0 1 0 0,-1 0-1 0 0,0 0 1 0 0,0-1-1 0 0,-1 0 1 0 0,0-1-1 0 0,-1 0 1 0 0,1 0 0 0 0,-1 0-1 0 0,-1-1 1 0 0,1-1-1 0 0,-6 3 144 0 0,-15 4-2704 0 0,10-3-4625 0 0,12-8-1790 0 0</inkml:trace>
  <inkml:trace contextRef="#ctx0" brushRef="#br0" timeOffset="1554.25">1958 391 10882 0 0,'0'0'703'0'0,"0"0"-235"0"0,0 0-48 0 0,0 0 144 0 0,0 0 146 0 0,0 0 51 0 0,0 0-30 0 0,0 0-73 0 0,0 0-111 0 0,33-5-133 0 0,101-18-111 0 0,38 1 321 0 0,-49 6-5206 0 0,-90 6-3108 0 0,-25 9 2177 0 0</inkml:trace>
  <inkml:trace contextRef="#ctx0" brushRef="#br0" timeOffset="1836.547">2601 251 9482 0 0,'0'0'875'0'0,"0"0"-275"0"0,0 0-19 0 0,0 0 190 0 0,0 0 140 0 0,0 0-23 0 0,0 0-134 0 0,0 0-207 0 0,0 0-199 0 0,0 0-139 0 0,0 0-84 0 0,-5 32-49 0 0,-13 100-26 0 0,13-13-10 0 0,6-115-55 0 0,-1-1 1 0 0,1 1-1 0 0,-1-1 0 0 0,1 1 1 0 0,0-1-1 0 0,0 1 0 0 0,1-1 1 0 0,-1 0-1 0 0,1 1 1 0 0,0-1-1 0 0,0 0 0 0 0,0 0 1 0 0,0 0-1 0 0,0-1 0 0 0,0 1 1 0 0,1 0-1 0 0,0-1 0 0 0,-1 0 1 0 0,1 1-1 0 0,0-1 1 0 0,0 0-1 0 0,0 0 0 0 0,0-1 1 0 0,1 1-1 0 0,-1-1 0 0 0,0 0 1 0 0,1 1-1 0 0,-1-1 1 0 0,1-1-1 0 0,-1 1 0 0 0,1 0 1 0 0,-1-1-1 0 0,1 0 0 0 0,2 0 15 0 0,4 0-280 0 0,0 0 0 0 0,0-1 0 0 0,0 0 0 0 0,0-1 0 0 0,0 0 0 0 0,-1-1 0 0 0,1 0 0 0 0,0 0 0 0 0,-1-1 0 0 0,0 0 0 0 0,0-1 0 0 0,0 0 0 0 0,-1 0 0 0 0,1-1-1 0 0,1-1 281 0 0,42-44-9638 0 0,-45 43 7718 0 0</inkml:trace>
  <inkml:trace contextRef="#ctx0" brushRef="#br0" timeOffset="2069.392">2932 214 3945 0 0,'0'0'3031'0'0,"0"0"-1056"0"0,0 0-389 0 0,0 0-152 0 0,0 0-157 0 0,0 0-206 0 0,0 0-243 0 0,0 0-196 0 0,0 0-132 0 0,0 0-34 0 0,0 0 13 0 0,0 0-14 0 0,-11 27-21 0 0,-34 84-32 0 0,16 23 663 0 0,26-96-855 0 0,-14 366-434 0 0,13-371-621 0 0,-6 52-2057 0 0,-7-34-7850 0 0,13-46 5585 0 0</inkml:trace>
  <inkml:trace contextRef="#ctx0" brushRef="#br0" timeOffset="3642.811">3260 1 7546 0 0,'0'0'773'0'0,"0"0"-130"0"0,0 0 33 0 0,0 0 172 0 0,0 0 116 0 0,0 0 3 0 0,0 0-89 0 0,0 0-111 0 0,0 0-77 0 0,0 0-31 0 0,0 0-45 0 0,0 0-59 0 0,0 0-53 0 0,6 34-47 0 0,22 107-25 0 0,57 163 1187 0 0,-61-199-1452 0 0,-5 1 0 0 0,-5 0-1 0 0,-4 1 1 0 0,-5 6-165 0 0,-4-90-40 0 0,0-18 74 0 0,0 0-1 0 0,0 0 1 0 0,0 1 0 0 0,0-1-1 0 0,-1 0 1 0 0,0 0 0 0 0,0 1 0 0 0,0-1-1 0 0,-1 0 1 0 0,1 0 0 0 0,-1 0-1 0 0,-1 0 1 0 0,1 0 0 0 0,-1 0-1 0 0,0 0 1 0 0,0 0 0 0 0,0 0-1 0 0,-1 0 1 0 0,1-1 0 0 0,-1 0 0 0 0,0 1-1 0 0,-1-1 1 0 0,1 0 0 0 0,-1 0-1 0 0,1-1 1 0 0,-1 1 0 0 0,0-1-1 0 0,-1 0 1 0 0,1 0 0 0 0,0 0-1 0 0,-1-1 1 0 0,0 1 0 0 0,0-1 0 0 0,-4 1-34 0 0,-40 8-12 0 0,0-3 0 0 0,0-1 1 0 0,0-3-1 0 0,-18-2 12 0 0,-112 7-1319 0 0,1 8 1 0 0,-169 39 1318 0 0,237-37-256 0 0,-547 101-593 0 0,-344 32 1280 0 0,853-130-289 0 0,33-3 728 0 0,-1-6-1 0 0,-66-2-869 0 0,124-7 938 0 0,58-4-866 0 0,0 0-15 0 0,0 0-10 0 0,0 0-15 0 0,0 0-15 0 0,0 0-10 0 0,0 0-9 0 0,0 0 16 0 0,0 0 15 0 0,0 0 29 0 0,0 0 4 0 0,0 0-2 0 0,0 0 11 0 0,0 0 10 0 0,0 0 14 0 0,0 0 9 0 0,0 0 7 0 0,0 0 2 0 0,0 0 7 0 0,0 0 1 0 0,0 0-14 0 0,0 0 14 0 0,0 0-2 0 0,0 0-7 0 0,0 0 19 0 0,0 0 8 0 0,0 0 13 0 0,0 0 13 0 0,11-159 755 0 0,-28-337-617 0 0,5 292-695 0 0,12-132 392 0 0,-1 325-17 0 0,1-1 1 0 0,0 1-1 0 0,1 0 1 0 0,0-1-1 0 0,1 1 1 0 0,1 0-1 0 0,-1-1 0 0 0,2 1 1 0 0,-1 1-1 0 0,2-1 1 0 0,-1 1-1 0 0,1-1 1 0 0,1 1-1 0 0,0 0 1 0 0,2-1 16 0 0,-3 7-76 0 0,0-1 1 0 0,0 1 0 0 0,1 0-1 0 0,0 0 1 0 0,0 0 0 0 0,0 1-1 0 0,0 0 1 0 0,1 0 0 0 0,-1 0-1 0 0,1 1 1 0 0,-1 0 0 0 0,6-1 75 0 0,179-6-347 0 0,-123 11 311 0 0,107-10 19 0 0,-1-8-1 0 0,112-27 18 0 0,-102 14-3 0 0,108-3-39 0 0,2 12-1 0 0,101 13 43 0 0,207 14-83 0 0,-222-7-45 0 0,-130-26 150 0 0,-214 11-410 0 0,-32 9-4133 0 0,-3-1-4573 0 0,-1 6 988 0 0</inkml:trace>
</inkml:ink>
</file>

<file path=ppt/ink/ink2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52:57.0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4382 0 0 0,'0'0'440'0'0,"35"-4"483"0"0,113-11 121 0 0,-22 8 1947 0 0,93-4 1364 0 0,933-41 1193 0 0,180 11-2840 0 0,-377 23-1221 0 0,-563 26-1171 0 0,-306-13-46 0 0,-1-4-1 0 0,0-3 0 0 0,66-20-269 0 0,1 1 98 0 0,248-42-312 0 0,-316 66-2021 0 0,-72 16-1286 0 0,-7 3-4702 0 0,-5-8 1698 0 0</inkml:trace>
  <inkml:trace contextRef="#ctx0" brushRef="#br0" timeOffset="509.892">680 4389 10866 0 0,'0'0'587'0'0,"0"0"-93"0"0,0 0-22 0 0,0 0 161 0 0,0 0 201 0 0,0 0 50 0 0,0 0-33 0 0,0 0-165 0 0,-32 11-220 0 0,-102 36-189 0 0,43 2-99 0 0,46-18-560 0 0,1 2 1 0 0,2 1-1 0 0,-30 33 382 0 0,67-62-409 0 0,0 1 0 0 0,0-1 0 0 0,0 1 0 0 0,1 0-1 0 0,0 0 1 0 0,0 0 0 0 0,1 0 0 0 0,0 1 0 0 0,0-1-1 0 0,0 1 1 0 0,1 0 0 0 0,-2 4 409 0 0,5-10-196 0 0,-1 0 0 0 0,0 0-1 0 0,1 0 1 0 0,-1 0 0 0 0,0 0 0 0 0,1 0 0 0 0,-1 0-1 0 0,1 0 1 0 0,-1-1 0 0 0,1 1 0 0 0,0 0 0 0 0,-1 0-1 0 0,1-1 1 0 0,0 1 0 0 0,-1 0 0 0 0,1-1 0 0 0,0 1-1 0 0,0 0 1 0 0,0-1 0 0 0,0 0 0 0 0,0 1 0 0 0,-1-1 0 0 0,1 1-1 0 0,0-1 1 0 0,0 0 0 0 0,0 0 0 0 0,0 1 0 0 0,0-1-1 0 0,0 0 1 0 0,0 0 0 0 0,0 0 0 0 0,0 0 0 0 0,0 0-1 0 0,0 0 1 0 0,0-1 0 0 0,1 1 196 0 0,5 1-1624 0 0,1-1-862 0 0</inkml:trace>
  <inkml:trace contextRef="#ctx0" brushRef="#br0" timeOffset="765.218">1987 4315 6193 0 0,'0'0'720'0'0,"0"0"-126"0"0,0 0 305 0 0,0 0 484 0 0,0 0 293 0 0,0 0-10 0 0,0 0-310 0 0,0 0-437 0 0,0 0-294 0 0,-36 24-178 0 0,-119 74-123 0 0,-33 5 234 0 0,-85 51-817 0 0,238-121-886 0 0,33-4-2730 0 0,31-21-3598 0 0,-21-8 2865 0 0</inkml:trace>
  <inkml:trace contextRef="#ctx0" brushRef="#br0" timeOffset="1005.576">2821 4334 8210 0 0,'0'0'1357'0'0,"0"0"-456"0"0,0 0-229 0 0,0 0-15 0 0,0 0 61 0 0,0 0 63 0 0,0 0-35 0 0,0 0-73 0 0,-36 21-138 0 0,-118 69-178 0 0,-68 41 105 0 0,185-110-524 0 0,3-3-411 0 0,1 1-1 0 0,1 1 0 0 0,1 2 0 0 0,-19 18 474 0 0,50-40-45 0 0,-20 23-2411 0 0,14-6-5087 0 0,6-16 3475 0 0</inkml:trace>
  <inkml:trace contextRef="#ctx0" brushRef="#br0" timeOffset="1209.756">3778 4275 12451 0 0,'0'0'249'0'0,"0"0"-104"0"0,0 0 73 0 0,0 0 153 0 0,0 0 118 0 0,0 0 18 0 0,-37 28-44 0 0,-120 90-121 0 0,-63 47-138 0 0,187-142-412 0 0,-16 11-518 0 0,22-8-2535 0 0,23-19 266 0 0,3 0-3824 0 0,1-7 5389 0 0</inkml:trace>
  <inkml:trace contextRef="#ctx0" brushRef="#br0" timeOffset="1441.474">4673 4186 6649 0 0,'0'0'1186'0'0,"0"0"-315"0"0,0 0-47 0 0,0 0 172 0 0,0 0 218 0 0,0 0 67 0 0,0 0-79 0 0,0 0-199 0 0,0 0-239 0 0,-36 26-217 0 0,-114 78-164 0 0,0-8 129 0 0,-21 13-1015 0 0,172-109 416 0 0,-1 0 0 0 0,1 0 0 0 0,0 0 0 0 0,0 0 0 0 0,-1 0 0 0 0,1 0 0 0 0,0 0 0 0 0,-1 0 0 0 0,1 0 0 0 0,0 0 0 0 0,-1 1 0 0 0,1-1 0 0 0,0 0 0 0 0,-1 0 0 0 0,1 1 0 0 0,0-1 0 0 0,-1 0 0 0 0,1 1 0 0 0,-1-1 0 0 0,1 0 0 0 0,-1 1 0 0 0,1-1 0 0 0,0 1 0 0 0,-1-1 0 0 0,0 1 0 0 0,1 0 1 0 0,-1-1-1 0 0,1 1 0 0 0,-1-1 0 0 0,0 1 0 0 0,1 0 0 0 0,-1-1 0 0 0,0 1 0 0 0,0-1 0 0 0,1 1 0 0 0,-1 0 0 0 0,0 0 0 0 0,0-1 0 0 0,0 1 0 0 0,0 0 0 0 0,0-1 0 0 0,0 1 0 0 0,0 0 0 0 0,0-1 0 0 0,0 1 0 0 0,0 0 0 0 0,-1-1 0 0 0,1 1 0 0 0,0 0 0 0 0,0-1 0 0 0,-1 1 0 0 0,1 0 0 0 0,0-1 0 0 0,-1 1 0 0 0,1-1 0 0 0,-1 1 0 0 0,1 0 0 0 0,0-1 0 0 0,-1 1 0 0 0,1-1 0 0 0,-1 0 0 0 0,0 1 0 0 0,1-1 0 0 0,-1 1 87 0 0,56-8-6124 0 0,-37 3 886 0 0</inkml:trace>
  <inkml:trace contextRef="#ctx0" brushRef="#br0" timeOffset="1692.81">5428 4087 8354 0 0,'0'0'1448'0'0,"0"0"-384"0"0,0 0-215 0 0,0 0-5 0 0,0 0 144 0 0,0 0 145 0 0,-33 24-34 0 0,-105 78-142 0 0,-148 124 862 0 0,223-176-1916 0 0,-26 21-299 0 0,39-19-4671 0 0,42-39-4527 0 0</inkml:trace>
  <inkml:trace contextRef="#ctx0" brushRef="#br0" timeOffset="-2457.001">2755 1852 0 0 0,'0'0'676'0'0,"0"0"98"0"0,0 0 104 0 0,0 0 99 0 0,0 0 88 0 0,-2-1 13787 0 0,0 2-16109 0 0,-31 43 1608 0 0,33-43-333 0 0,0-1 1 0 0,1 1-1 0 0,-1-1 1 0 0,0 0-1 0 0,0 1 1 0 0,0-1-1 0 0,0 0 1 0 0,1 1-1 0 0,-1-1 1 0 0,0 1-1 0 0,0-1 0 0 0,1 0 1 0 0,-1 1-1 0 0,0-1 1 0 0,1 0-1 0 0,-1 0 1 0 0,0 1-1 0 0,1-1 1 0 0,-1 0-1 0 0,0 0 1 0 0,1 0-1 0 0,-1 1 1 0 0,0-1-1 0 0,1 0 0 0 0,-1 0 1 0 0,1 0-1 0 0,-1 0 1 0 0,1 0-1 0 0,-1 0 1 0 0,0 0-1 0 0,1 0 1 0 0,-1 0-1 0 0,1 0 1 0 0,-1 0-1 0 0,0 0 1 0 0,1 0-1 0 0,-1 0 0 0 0,1 0 1 0 0,-1 0-1 0 0,1 0 1 0 0,-1 0-1 0 0,0-1 1 0 0,1 1-1 0 0,-1 0 1 0 0,0 0-1 0 0,1-1 1 0 0,-1 1-1 0 0,0 0 1 0 0,1 0-1 0 0,-1-1 0 0 0,0 1 1 0 0,1 0-1 0 0,-1-1 1 0 0,0 1-1 0 0,0 0 1 0 0,0-1-1 0 0,1 1 1 0 0,-1-1-1 0 0,0 1 1 0 0,0 0-1 0 0,0-1 1 0 0,0 1-1 0 0,0-1 1 0 0,1 1-20 0 0,9-18 911 0 0,-9 4 488 0 0,-1 13-1186 0 0,-16 1 5 0 0,14 3-877 0 0,2-2-2715 0 0,0-1-3471 0 0,0 0 6466 0 0,0 0-10593 0 0</inkml:trace>
  <inkml:trace contextRef="#ctx0" brushRef="#br0" timeOffset="-1592.369">2099 1499 4465 0 0,'0'0'1207'0'0,"0"0"-15"0"0,0 0 110 0 0,0 0 145 0 0,0 0 45 0 0,0 0-132 0 0,0 0-222 0 0,0 0-201 0 0,0 0-174 0 0,0 0-131 0 0,0 0-115 0 0,0 0-99 0 0,0 0-72 0 0,-20 6-24 0 0,-67 20 25 0 0,80-24-264 0 0,1 0 0 0 0,-1 0 0 0 0,1 1 0 0 0,0 0-1 0 0,0 0 1 0 0,0 0 0 0 0,1 1 0 0 0,-1 0 0 0 0,1 0 0 0 0,0 0-1 0 0,0 1 1 0 0,0 0 0 0 0,-1 2-83 0 0,-10 9 191 0 0,-2 3-138 0 0,0 0 0 0 0,0 1-1 0 0,2 1 1 0 0,1 1-1 0 0,0 0 1 0 0,2 1-1 0 0,1 0 1 0 0,0 1 0 0 0,2 0-1 0 0,1 1 1 0 0,1 0-1 0 0,0 3-52 0 0,5-17 10 0 0,1 0-1 0 0,0 1 1 0 0,1-1 0 0 0,0 0-1 0 0,1 1 1 0 0,0-1 0 0 0,1 0-1 0 0,0 1 1 0 0,0-1-1 0 0,2 0 1 0 0,-1 0 0 0 0,1 0-1 0 0,1 0 1 0 0,0 0-1 0 0,1-1 1 0 0,0 0 0 0 0,0 0-1 0 0,1 0 1 0 0,5 6-10 0 0,-3-6 33 0 0,1-1 0 0 0,0 0 0 0 0,0-1 0 0 0,1 1 0 0 0,0-2 1 0 0,0 0-1 0 0,1 0 0 0 0,-1-1 0 0 0,2 0 0 0 0,-1 0 0 0 0,1-2 0 0 0,0 1 0 0 0,0-2 0 0 0,0 1 1 0 0,0-2-1 0 0,1 0 0 0 0,9 1-33 0 0,-14-1 84 0 0,1 0-1 0 0,-1-1 1 0 0,0 0 0 0 0,1 0 0 0 0,-1-1 0 0 0,1 0 0 0 0,-1 0-1 0 0,0-1 1 0 0,1 0 0 0 0,-1-1 0 0 0,0 0 0 0 0,0 0 0 0 0,0-1-1 0 0,0 0 1 0 0,0 0 0 0 0,-1-1 0 0 0,1 1 0 0 0,-1-2 0 0 0,0 1-1 0 0,0-1 1 0 0,0 0 0 0 0,1-3-84 0 0,-5 1 36 0 0,-1 1 1 0 0,0-1-1 0 0,0 0 0 0 0,-1 0 0 0 0,0 0 0 0 0,0 0 1 0 0,0 0-1 0 0,-1 0 0 0 0,0 0 0 0 0,-1 0 0 0 0,1 0 1 0 0,-1 0-1 0 0,-2-6-36 0 0,0 6-232 0 0,0 1 0 0 0,0-1 0 0 0,0 0 0 0 0,-1 1 0 0 0,0 0 0 0 0,-1 0 0 0 0,1 0 0 0 0,-1 0 0 0 0,0 1 0 0 0,0 0 0 0 0,-1 0 0 0 0,0 0 0 0 0,0 1 0 0 0,0 0 0 0 0,0 0 0 0 0,0 0 0 0 0,-2 0 232 0 0,-1-2-562 0 0,-2-1 136 0 0,12 7 396 0 0,0 0 1 0 0,0 0 0 0 0,0-1 0 0 0,-1 1-1 0 0,1 0 1 0 0,0-1 0 0 0,0 1 0 0 0,0-1-1 0 0,-1 1 1 0 0,1-1 0 0 0,0 1-1 0 0,-1-1 1 0 0,1 0 0 0 0,0 1 0 0 0,-1-1-1 0 0,1 0 1 0 0,-1 1 0 0 0,1-1-1 0 0,-1 0 1 0 0,1 0 0 0 0,-1 0 0 0 0,0 1-1 0 0,1-1 1 0 0,-1 0 0 0 0,0 0 0 0 0,0 0-1 0 0,1 0 1 0 0,-1 0 0 0 0,0 0-1 0 0,0 1 1 0 0,0-1 0 0 0,0 0 0 0 0,0 0-1 0 0,0 0 1 0 0,-1 0 0 0 0,1 0 0 0 0,0 0-1 0 0,0 0 1 0 0,-1 1 0 0 0,1-1-1 0 0,0 0 1 0 0,-1 0 0 0 0,1 0 0 0 0,-1 1-1 0 0,1-1 1 0 0,-1 0 0 0 0,1 0 0 0 0,-1 1-1 0 0,0-1 1 0 0,1 0 0 0 0,-1 1-1 0 0,0-1 1 0 0,1 1 0 0 0,-1-1 0 0 0,0 1-1 0 0,0-1 1 0 0,0 1 0 0 0,1 0 0 0 0,-1-1-1 0 0,0 1 1 0 0,0 0 0 0 0,0 0-1 0 0,0 0 1 0 0,0-1 0 0 0,0 1 0 0 0,0 0-1 0 0,1 0 1 0 0,-2 0 29 0 0,180-54 2352 0 0,-54 41-3808 0 0,-101 17-6636 0 0,-15-4-634 0 0</inkml:trace>
  <inkml:trace contextRef="#ctx0" brushRef="#br0" timeOffset="3313.172">2712 1852 0 0 0,'0'0'524'0'0,"0"0"260"0"0,0 0 23 0 0,0 0-1 0 0,0 0 11 0 0,3 0 54 0 0,7-3 84 0 0,-8 2 58 0 0,-2 1-2 0 0,0 0-75 0 0,0 0-129 0 0,0 0-161 0 0,-8 16 2549 0 0,-2 27-726 0 0,10-43-2305 0 0,24 4 2886 0 0,-22-4-2942 0 0,-1 0 0 0 0,1 1 0 0 0,-1-1 0 0 0,1 0 0 0 0,-1 0 0 0 0,1-1 1 0 0,0 1-1 0 0,-1 0 0 0 0,1 0 0 0 0,-1-1 0 0 0,1 1 0 0 0,-1-1 0 0 0,1 0 0 0 0,-1 1 1 0 0,1-1-1 0 0,-1 0 0 0 0,0 0 0 0 0,1 0 0 0 0,-1 0 0 0 0,0 0 0 0 0,0 0 0 0 0,0 0 1 0 0,0 0-1 0 0,0 0 0 0 0,0 0 0 0 0,0-1 0 0 0,0 1 0 0 0,0 0 0 0 0,0-1 0 0 0,-1 1 1 0 0,1-1-1 0 0,-1 1 0 0 0,1-1 0 0 0,-1 1 0 0 0,1-1 0 0 0,-1 1 0 0 0,0-1 0 0 0,0 0 1 0 0,0-1-109 0 0,-2 2-42 0 0,0 1 0 0 0,-1-1 0 0 0,1 0 0 0 0,-1 1 0 0 0,1 0 1 0 0,0-1-1 0 0,-1 1 0 0 0,1 0 0 0 0,-1 0 0 0 0,1 1 1 0 0,0-1-1 0 0,-1 0 0 0 0,1 1 0 0 0,-1-1 0 0 0,1 1 0 0 0,0 0 1 0 0,-1 0-1 0 0,1 0 0 0 0,0 0 0 0 0,0 0 0 0 0,0 1 0 0 0,-2 0 42 0 0,0 1-965 0 0,-14 9 1586 0 0,13-8-4231 0 0,3-1-4238 0 0,2-3-2501 0 0</inkml:trace>
  <inkml:trace contextRef="#ctx0" brushRef="#br0" timeOffset="181126.539">2974 107 0 0 0,'-16'-18'5844'0'0,"-6"10"-1937"0"0,-95 1 1249 0 0,53 0-3729 0 0,-128-16 1782 0 0,146 15-2725 0 0,-1 2 0 0 0,-1 2-1 0 0,1 1 1 0 0,0 3 0 0 0,-17 4-484 0 0,-160 47 924 0 0,-62 107 43 0 0,106-55-264 0 0,152-86-633 0 0,0 1 0 0 0,2 1 1 0 0,0 1-1 0 0,1 1 0 0 0,-16 19-70 0 0,-25 20 98 0 0,-2 3-48 0 0,22-22 31 0 0,3 2 0 0 0,1 2 0 0 0,3 2 0 0 0,-20 32-81 0 0,-20 22 145 0 0,51-67-96 0 0,2 2 1 0 0,1 0-1 0 0,2 2 0 0 0,1 0 1 0 0,-1 8-50 0 0,-61 191 135 0 0,65-140 1 0 0,3 0 1 0 0,-2 95-137 0 0,11-70 114 0 0,0-30 91 0 0,5 0 0 0 0,7 74-205 0 0,-1-129-8 0 0,-2-8 43 0 0,1-1 0 0 0,1 1 0 0 0,1-1 0 0 0,2 1 1 0 0,1-2-1 0 0,3 9-35 0 0,45 103 102 0 0,-15-57 45 0 0,3-1 0 0 0,37 48-147 0 0,56 54 191 0 0,-14-43 5 0 0,-21-55-47 0 0,53 22 130 0 0,71 11 70 0 0,-193-104-304 0 0,277 115 214 0 0,-127-63-119 0 0,-33-40-8 0 0,52-3 36 0 0,-147-16-108 0 0,0-3 1 0 0,0-2-1 0 0,1-3 0 0 0,-1-2 0 0 0,0-2 1 0 0,3-3-61 0 0,74-11 42 0 0,-53 7 58 0 0,54-16-52 0 0,-36-5 4 0 0,72-51 194 0 0,-27 3-81 0 0,17-38-1 0 0,-34 27-60 0 0,15-22-77 0 0,-16-38 124 0 0,-75 76-66 0 0,38-56-36 0 0,-77 116-12 0 0,-1 0-1 0 0,-1-1 0 0 0,0-1 1 0 0,-1 1-1 0 0,-1-1 0 0 0,-1 0 1 0 0,0-1-1 0 0,0-5-36 0 0,9-24 68 0 0,36-88 0 0 0,-37 63 0 0 0,7-296 99 0 0,-35 200-97 0 0,1 77-40 0 0,-1-19-65 0 0,-1 8 55 0 0,-3 11 43 0 0,-12-15-47 0 0,-17-26-3 0 0,-33-61 44 0 0,52 124-73 0 0,18 39 9 0 0,-2-1-1 0 0,-2 2 1 0 0,0-1 0 0 0,-2 2-1 0 0,-14-16 8 0 0,-62-67 39 0 0,-14 9 3 0 0,42 51-24 0 0,21 16-5 0 0,-43-35-20 0 0,1 2 27 0 0,-14 16-14 0 0,15 13 26 0 0,20 4-18 0 0,-118-15-100 0 0,50 10 91 0 0,47 12 15 0 0,-54 0-32 0 0,35-4-31 0 0,-106 28-1346 0 0,210 5-592 0 0,1-1 4807 0 0,0 0-4301 0 0,0 0-4529 0 0,0 1-6488 0 0,0 3 1298 0 0</inkml:trace>
</inkml:ink>
</file>

<file path=ppt/ink/ink2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0:49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177 376 3041 0 0,'0'0'2587'0'0,"0"0"-1037"0"0,0 0-346 0 0,0 0 16 0 0,0 0 98 0 0,0 0-18 0 0,0 0-172 0 0,0 0-270 0 0,0 0-313 0 0,0 0-297 0 0,0 0-218 0 0,0 0-137 0 0,0 0-61 0 0,-15 9-15 0 0,-45 31 3 0 0,58-39 167 0 0,1-1 1 0 0,-1 1-1 0 0,1 0 1 0 0,0 1-1 0 0,0-1 1 0 0,-1 0-1 0 0,1 0 0 0 0,0 0 1 0 0,0 1-1 0 0,0-1 1 0 0,0 1-1 0 0,1-1 0 0 0,-1 1 1 0 0,0-1-1 0 0,0 1 1 0 0,1-1-1 0 0,-1 1 0 0 0,1-1 1 0 0,0 1-1 0 0,-1 0 1 0 0,1-1-1 0 0,0 1 0 0 0,0 0 1 0 0,0-1-1 0 0,0 1 1 0 0,0 0-1 0 0,0-1 0 0 0,1 1 1 0 0,-1 0-1 0 0,1-1 13 0 0,0 11-133 0 0,-2-5 50 0 0,1 0 1 0 0,0 1-1 0 0,1-1 0 0 0,0 0 0 0 0,0 0 0 0 0,0 1 1 0 0,1-1-1 0 0,0 0 0 0 0,0 0 0 0 0,1 0 0 0 0,0-1 1 0 0,0 1-1 0 0,0-1 0 0 0,1 1 0 0 0,0-1 0 0 0,0 0 1 0 0,1 0-1 0 0,0-1 0 0 0,0 0 0 0 0,0 0 0 0 0,3 3 83 0 0,-5-7 49 0 0,-1 0-1 0 0,1 0 1 0 0,-1 0 0 0 0,1 0-1 0 0,0 0 1 0 0,-1 0-1 0 0,1-1 1 0 0,0 1-1 0 0,0-1 1 0 0,-1 0 0 0 0,1 0-1 0 0,0 0 1 0 0,0 0-1 0 0,-1 0 1 0 0,1 0 0 0 0,0-1-1 0 0,0 1 1 0 0,-1-1-1 0 0,1 0 1 0 0,0 0-1 0 0,-1 0 1 0 0,1 0 0 0 0,-1-1-1 0 0,0 1 1 0 0,1-1-1 0 0,-1 1 1 0 0,0-1 0 0 0,2-1-49 0 0,4-10 452 0 0,-1 0 1 0 0,0 0-1 0 0,-1-1 1 0 0,0 1 0 0 0,-1-2-1 0 0,-1 1 1 0 0,0 0 0 0 0,-1-1-1 0 0,-1 0 1 0 0,0 1-1 0 0,-1-1 1 0 0,0 0 0 0 0,-1 0-1 0 0,-1 0 1 0 0,-2-10-453 0 0,2 19-50 0 0,-1 0 0 0 0,0-1 0 0 0,0 1 0 0 0,-1 0 0 0 0,0 0 0 0 0,0 0 0 0 0,0 0 1 0 0,-1 1-1 0 0,0 0 0 0 0,0-1 0 0 0,0 1 0 0 0,-1 0 0 0 0,0 0 50 0 0,-26-14-9569 0 0,27 18-504 0 0</inkml:trace>
  <inkml:trace contextRef="#ctx0" brushRef="#br0" timeOffset="402.985">501 505 6633 0 0,'0'0'1518'0'0,"0"0"-286"0"0,0 0 3 0 0,0 0 98 0 0,0 0-64 0 0,0 0-201 0 0,0 0-203 0 0,0 0-164 0 0,0 0-122 0 0,9-32-84 0 0,28-102-106 0 0,2 25 365 0 0,-39 108-770 0 0,-1 1 0 0 0,1-1 0 0 0,0 1 1 0 0,0-1-1 0 0,0 1 0 0 0,0-1 1 0 0,0 1-1 0 0,0-1 0 0 0,0 1 1 0 0,0 0-1 0 0,0-1 0 0 0,0 1 1 0 0,0-1-1 0 0,1 1 0 0 0,-1-1 1 0 0,0 1-1 0 0,0-1 0 0 0,0 1 1 0 0,0 0-1 0 0,1-1 0 0 0,-1 1 0 0 0,0-1 1 0 0,1 1-1 0 0,-1 0 0 0 0,0-1 1 0 0,1 1-1 0 0,-1 0 0 0 0,0-1 1 0 0,1 1-1 0 0,-1 0 0 0 0,0 0 1 0 0,1-1-1 0 0,-1 1 0 0 0,1 0 1 0 0,-1 0-1 0 0,1 0 0 0 0,-1 0 1 0 0,0-1-1 0 0,1 1 0 0 0,-1 0 1 0 0,1 0-1 0 0,-1 0 0 0 0,1 0 0 0 0,-1 0 1 0 0,1 0-1 0 0,-1 0 0 0 0,1 0 1 0 0,-1 0-1 0 0,0 1 0 0 0,1-1 1 0 0,-1 0-1 0 0,1 0 0 0 0,-1 0 1 0 0,1 0-1 0 0,-1 1 0 0 0,0-1 1 0 0,1 0-1 0 0,-1 0 0 0 0,1 1 1 0 0,-1-1 15 0 0,13 32-1514 0 0,-7-16 1765 0 0,-5-12-254 0 0,0 1 0 0 0,1-1-1 0 0,-1 0 1 0 0,1 0-1 0 0,0 0 1 0 0,0 0 0 0 0,1 0-1 0 0,-1 0 1 0 0,1 0-1 0 0,0-1 1 0 0,0 1-1 0 0,0-1 1 0 0,0 0 0 0 0,1 0-1 0 0,0 0 1 0 0,-1 0-1 0 0,1-1 1 0 0,0 0 0 0 0,0 1-1 0 0,0-1 1 0 0,0-1-1 0 0,1 1 1 0 0,-1 0 0 0 0,0-1-1 0 0,1 0 1 0 0,-1 0-1 0 0,4 0 4 0 0,-2-2 139 0 0,-1 0 0 0 0,1 0-1 0 0,-1 0 1 0 0,0-1-1 0 0,1 0 1 0 0,-1 0 0 0 0,0 0-1 0 0,0 0 1 0 0,0-1 0 0 0,0 0-1 0 0,-1 0 1 0 0,1 0-1 0 0,-1-1 1 0 0,0 0 0 0 0,0 0-1 0 0,0 0 1 0 0,0 0-1 0 0,-1 0 1 0 0,0-1 0 0 0,0 1-1 0 0,0-1 1 0 0,2-5-139 0 0,39-118 2842 0 0,-35 3-4229 0 0,-14 110-5630 0 0,3 11-3869 0 0</inkml:trace>
  <inkml:trace contextRef="#ctx0" brushRef="#br0" timeOffset="3103.892">0 1525 7362 0 0,'0'0'1844'0'0,"0"0"-246"0"0,0 0-101 0 0,0 0-88 0 0,0 0-174 0 0,0 0-227 0 0,0 0-155 0 0,0 0-63 0 0,0 0-77 0 0,0 0-50 0 0,0 0-55 0 0,0 0-80 0 0,0 0-62 0 0,8-30-80 0 0,25-90-75 0 0,-15 42 245 0 0,-18 78-733 0 0,1 0-1 0 0,-1 0 0 0 0,0 0 0 0 0,0 0 1 0 0,1 0-1 0 0,-1 0 0 0 0,0 0 0 0 0,1 0 1 0 0,-1 0-1 0 0,0 0 0 0 0,1 0 0 0 0,-1 0 1 0 0,0 0-1 0 0,0 0 0 0 0,1-1 0 0 0,-1 1 1 0 0,0 0-1 0 0,1 0 178 0 0,3 18-517 0 0,-4-17 494 0 0,0 2-6 0 0,0 0 1 0 0,0 0-1 0 0,1 0 0 0 0,-1 0 1 0 0,1 0-1 0 0,-1 0 1 0 0,1 0-1 0 0,0 0 0 0 0,0-1 1 0 0,0 1-1 0 0,1 0 1 0 0,-1-1-1 0 0,1 1 0 0 0,-1 0 1 0 0,1-1-1 0 0,0 0 0 0 0,0 0 1 0 0,0 1-1 0 0,0-1 1 0 0,0 0-1 0 0,1 0 0 0 0,-1-1 1 0 0,0 1-1 0 0,1 0 1 0 0,0-1-1 0 0,-1 0 0 0 0,1 0 1 0 0,0 1-1 0 0,0-1 1 0 0,-1-1-1 0 0,1 1 0 0 0,0 0 1 0 0,0-1-1 0 0,0 0 1 0 0,0 1-1 0 0,0-1 0 0 0,0 0 1 0 0,0 0-1 0 0,0-1 1 0 0,0 1-1 0 0,0-1 0 0 0,0 0 29 0 0,4-5 351 0 0,0-1 0 0 0,0-1 0 0 0,-1 1 0 0 0,0-1 0 0 0,0 0-1 0 0,0-1 1 0 0,-2 1 0 0 0,1-1 0 0 0,-1 0 0 0 0,0 0 0 0 0,-1-1 0 0 0,0 1 0 0 0,0-1-1 0 0,-1 1 1 0 0,1-7-351 0 0,5-14 213 0 0,-3 12-484 0 0,11-33 772 0 0,1 25-6101 0 0,-13 25-30 0 0,-3 1 1698 0 0,3 0-3498 0 0</inkml:trace>
  <inkml:trace contextRef="#ctx0" brushRef="#br0" timeOffset="3556.019">497 1039 9594 0 0,'0'0'2050'0'0,"0"0"-306"0"0,0 0-203 0 0,0 0-256 0 0,0 0-341 0 0,0 0-306 0 0,0 0-205 0 0,0 0-143 0 0,0 0-128 0 0,0 0-107 0 0,0 0-70 0 0,0 0-30 0 0,-12 10-35 0 0,-38 32-13 0 0,26 12-307 0 0,23-46 313 0 0,0-4 53 0 0,-1 1 1 0 0,1 0-1 0 0,1-1 1 0 0,-1 1-1 0 0,1-1 1 0 0,-1 1-1 0 0,1 0 1 0 0,1-1-1 0 0,-1 1 1 0 0,1-1-1 0 0,0 1 0 0 0,0-1 1 0 0,0 1-1 0 0,0-1 1 0 0,1 1-1 0 0,0-1 1 0 0,0 0-1 0 0,0 0 1 0 0,0 0-1 0 0,1 0 1 0 0,-1 0-1 0 0,1 0 1 0 0,0-1-1 0 0,0 1 1 0 0,1-1-1 0 0,-1 0 1 0 0,1 0-1 0 0,-1 0 0 0 0,1-1 1 0 0,0 1-1 0 0,0-1 1 0 0,0 0-1 0 0,0 0 1 0 0,1 0-1 0 0,-1 0 1 0 0,0-1-1 0 0,1 0 1 0 0,-1 0-1 0 0,1 0 1 0 0,0-1-1 0 0,-1 1 1 0 0,3-1 33 0 0,0-1 199 0 0,-1 1 1 0 0,0-1 0 0 0,1-1 0 0 0,-1 1 0 0 0,0-1 0 0 0,0 0 0 0 0,0-1-1 0 0,-1 1 1 0 0,1-1 0 0 0,0 0 0 0 0,-1-1 0 0 0,0 1 0 0 0,0-1-1 0 0,0 0 1 0 0,0 0 0 0 0,-1-1 0 0 0,1 1 0 0 0,-1-1 0 0 0,0 0 0 0 0,-1 0-1 0 0,3-5-199 0 0,59-122 2606 0 0,-63 128-2590 0 0,66-199 1037 0 0,-58 179-1120 0 0,-1-1 1 0 0,-2 1-1 0 0,-1-1 1 0 0,0-1-1 0 0,-2 1 1 0 0,-1-1 0 0 0,-1 1-1 0 0,-1-1 1 0 0,-1 0-1 0 0,-2-5 67 0 0,1 27-89 0 0,1 0-1 0 0,-1 0 0 0 0,0-1 1 0 0,-1 1-1 0 0,1 0 0 0 0,-1 0 0 0 0,0 0 1 0 0,0 0-1 0 0,0 1 0 0 0,0-1 0 0 0,0 1 1 0 0,-1-1-1 0 0,0 1 0 0 0,0 0 1 0 0,0 0-1 0 0,0 0 0 0 0,0 0 0 0 0,-1 0 1 0 0,1 1-1 0 0,-1-1 0 0 0,0 1 1 0 0,0 0-1 0 0,1 0 0 0 0,-1 1 0 0 0,0-1 1 0 0,-1 1-1 0 0,1 0 0 0 0,0 0 0 0 0,0 0 1 0 0,0 1-1 0 0,-1-1 0 0 0,1 1 1 0 0,0 0-1 0 0,-1 0 0 0 0,1 1 0 0 0,0-1 1 0 0,-1 1-1 0 0,1 0 0 0 0,0 0 0 0 0,0 0 1 0 0,0 1-1 0 0,0-1 0 0 0,-3 3 90 0 0,-6 8-401 0 0,1 1 0 0 0,1 1 0 0 0,0 0 0 0 0,0 0 0 0 0,2 1 0 0 0,0 0 0 0 0,0 1 0 0 0,2 0 0 0 0,0 1 0 0 0,1-1 0 0 0,0 1-1 0 0,1 0 1 0 0,1 1 0 0 0,1-1 0 0 0,0 4 401 0 0,1-11-59 0 0,0 0 0 0 0,1-1-1 0 0,0 1 1 0 0,0 0 0 0 0,1-1-1 0 0,0 1 1 0 0,1 0 0 0 0,0-1-1 0 0,1 1 1 0 0,0 0 0 0 0,0-1-1 0 0,1 0 1 0 0,0 1-1 0 0,1-1 1 0 0,0 0 0 0 0,0-1-1 0 0,1 1 1 0 0,0-1 0 0 0,0 0-1 0 0,1 0 1 0 0,0 0 0 0 0,5 3 59 0 0,11 3 319 0 0,0-1 1 0 0,1-1-1 0 0,1 0 1 0 0,-1-2-1 0 0,2-2 1 0 0,0 0-1 0 0,0-1 1 0 0,0-1-1 0 0,0-2 1 0 0,1 0-1 0 0,0-2 1 0 0,0-1-1 0 0,0 0 1 0 0,0-3-1 0 0,17-2-319 0 0,-6 4 422 0 0,176-17 681 0 0,-74-5-3514 0 0,-102 17-2169 0 0,-11 1-5917 0 0</inkml:trace>
</inkml:ink>
</file>

<file path=ppt/ink/ink2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0:51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462 1363 2833 0 0,'0'0'1421'0'0,"0"0"-222"0"0,0 0-89 0 0,0 0 171 0 0,0 0 138 0 0,0 0-28 0 0,0 0-104 0 0,0 0-225 0 0,0 0-210 0 0,0 0-217 0 0,0 0-230 0 0,0 0-174 0 0,0 0-128 0 0,-13 7-87 0 0,-42 24-40 0 0,52-29 17 0 0,0 0 1 0 0,0 1 0 0 0,0-1-1 0 0,1 1 1 0 0,-1 0 0 0 0,1 0-1 0 0,-1 0 1 0 0,1 0 0 0 0,0 0 0 0 0,0 1-1 0 0,0-1 1 0 0,1 0 0 0 0,-1 1-1 0 0,1 0 1 0 0,0-1 0 0 0,-1 5 6 0 0,-4 10-54 0 0,-5 14-126 0 0,1 0 0 0 0,2 1 1 0 0,1 1-1 0 0,1-1 0 0 0,2 1 1 0 0,2 0-1 0 0,0 0 0 0 0,3 10 180 0 0,-1-38-75 0 0,1 0-1 0 0,-1 0 1 0 0,1 0-1 0 0,0 0 1 0 0,1 0-1 0 0,-1-1 1 0 0,1 1-1 0 0,0 0 1 0 0,1-1-1 0 0,-1 0 1 0 0,1 1-1 0 0,0-1 1 0 0,0 0-1 0 0,1 0 1 0 0,0-1-1 0 0,3 5 76 0 0,-5-9 30 0 0,0 0 1 0 0,0 0-1 0 0,0-1 0 0 0,-1 1 1 0 0,1 0-1 0 0,0-1 0 0 0,0 1 0 0 0,0-1 1 0 0,-1 1-1 0 0,1-1 0 0 0,0 0 1 0 0,-1 0-1 0 0,1 0 0 0 0,-1 0 1 0 0,1 0-1 0 0,-1 0 0 0 0,1 0 0 0 0,-1 0 1 0 0,0-1-1 0 0,1 1 0 0 0,-1-1 1 0 0,0 1-1 0 0,0-1 0 0 0,0 1 1 0 0,0-1-1 0 0,0 1 0 0 0,-1-1 1 0 0,1 0-1 0 0,0 0 0 0 0,-1 1 0 0 0,1-1 1 0 0,-1 0-1 0 0,0 0 0 0 0,1 0 1 0 0,-1 1-1 0 0,0-1 0 0 0,0 0 1 0 0,0 0-1 0 0,0 0 0 0 0,-1 0 1 0 0,1 1-1 0 0,-1-3-30 0 0,3-4 79 0 0,104-444 1059 0 0,-106 452-1166 0 0,-1 1 0 0 0,1-1-1 0 0,1 0 1 0 0,-1 1 0 0 0,0-1 0 0 0,0 1 0 0 0,0-1 0 0 0,0 0 0 0 0,0 1 0 0 0,0-1 0 0 0,0 1-1 0 0,0-1 1 0 0,1 0 0 0 0,-1 1 0 0 0,0-1 0 0 0,0 0 0 0 0,0 1 0 0 0,1-1 0 0 0,-1 0-1 0 0,0 1 1 0 0,1-1 0 0 0,-1 0 0 0 0,0 0 0 0 0,0 1 0 0 0,1-1 0 0 0,-1 0 0 0 0,1 0-1 0 0,-1 0 1 0 0,0 1 0 0 0,1-1 0 0 0,-1 0 0 0 0,0 0 0 0 0,1 0 0 0 0,-1 0 0 0 0,1 0-1 0 0,-1 0 1 0 0,0 0 0 0 0,1 0 0 0 0,-1 0 0 0 0,1 0 0 0 0,-1 0 0 0 0,0 0 0 0 0,1 0-1 0 0,-1 0 1 0 0,1 0 0 0 0,-1 0 0 0 0,0 0 0 0 0,1-1 0 0 0,-1 1 0 0 0,0 0 0 0 0,1 0-1 0 0,-1 0 1 0 0,0-1 0 0 0,1 1 0 0 0,-1 0 0 0 0,0 0 0 0 0,1-1 0 0 0,-1 1 0 0 0,0 0 0 0 0,0-1-1 0 0,1 1 1 0 0,-1 0 0 0 0,0-1 28 0 0,16 48 471 0 0,-13-37-500 0 0,99 252 199 0 0,-97-248-200 0 0,15 27-561 0 0,-1 1-1 0 0,-3 1 0 0 0,-2 0 1 0 0,-1 1-1 0 0,-3 1 1 0 0,-1 0-1 0 0,-3 0 0 0 0,-1 5 592 0 0,-4-37 8 0 0,-2 1-1 0 0,0 0 1 0 0,0-1-1 0 0,-2 1 0 0 0,1-1 1 0 0,-2 1-1 0 0,0-1 1 0 0,0 0-1 0 0,-1-1 1 0 0,-1 1-1 0 0,0-1 0 0 0,-1 0 1 0 0,0 0-1 0 0,-7 8-7 0 0,-46 28 1529 0 0,58-47-1481 0 0,0 0-1 0 0,0 0 1 0 0,0 0-1 0 0,0-1 1 0 0,0 1-1 0 0,0 0 1 0 0,0-1-1 0 0,0 0 1 0 0,0 1-1 0 0,0-1 1 0 0,0 0-1 0 0,0 0 1 0 0,0 0-1 0 0,0-1 1 0 0,0 1-1 0 0,0 0 1 0 0,0-1-1 0 0,0 1 1 0 0,0-1 0 0 0,0 0-1 0 0,1 1 1 0 0,-1-1-1 0 0,0 0 1 0 0,0 0-1 0 0,0 0 1 0 0,1 0-1 0 0,-1-1 1 0 0,1 1-1 0 0,-1 0 1 0 0,1-1-1 0 0,-1 1 1 0 0,1-1-1 0 0,0 0 1 0 0,0 1-1 0 0,0-1 1 0 0,-1 0-48 0 0,-3-12 247 0 0,1 0 1 0 0,0 0-1 0 0,0 0 1 0 0,2 0 0 0 0,0 0-1 0 0,0 0 1 0 0,2-1 0 0 0,-1 1-1 0 0,2 0 1 0 0,0-1-1 0 0,1 1 1 0 0,2-12-248 0 0,10-30 459 0 0,2 0 0 0 0,2 1 0 0 0,23-46-459 0 0,2-7-370 0 0,-37 92-151 0 0,8-22-2074 0 0,-6 13-5230 0 0,-8 17 2457 0 0</inkml:trace>
  <inkml:trace contextRef="#ctx0" brushRef="#br0" timeOffset="379.828">828 1389 0 0 0,'8'31'164'0'0,"23"96"343"0"0,-17-68 2663 0 0,-14-59-3142 0 0,2 3 9714 0 0,-3-9-5337 0 0,1 2-5597 0 0,-10-66 3087 0 0,8 37-1687 0 0,0 0 1 0 0,3 0 0 0 0,0 1-1 0 0,2-1 1 0 0,2 0-1 0 0,1 1 1 0 0,8-26-209 0 0,-8 40-650 0 0,12-23-1023 0 0,-7 33-2715 0 0,3 5-3727 0 0,-9 3 2762 0 0</inkml:trace>
  <inkml:trace contextRef="#ctx0" brushRef="#br0" timeOffset="700.336">1154 1131 5721 0 0,'0'0'1634'0'0,"0"0"-90"0"0,0 0-31 0 0,0 0-101 0 0,0 0-252 0 0,0 0-369 0 0,0 0-339 0 0,0 0-213 0 0,0 0-145 0 0,0 0-67 0 0,0 0-15 0 0,-7 22-17 0 0,-21 68-6 0 0,26-83 5 0 0,0 1-1 0 0,0 0 1 0 0,0-1-1 0 0,1 1 1 0 0,1 0 0 0 0,-1 0-1 0 0,1-1 1 0 0,1 1-1 0 0,-1 0 1 0 0,1 0-1 0 0,1 0 1 0 0,0 1 6 0 0,-1-3-7 0 0,0-2 11 0 0,-1 0 1 0 0,1 0-1 0 0,1 0 1 0 0,-1 0-1 0 0,0 0 0 0 0,1 0 1 0 0,0 0-1 0 0,0 0 1 0 0,0 0-1 0 0,0-1 0 0 0,1 1 1 0 0,0-1-1 0 0,-1 0 1 0 0,1 0-1 0 0,0 0 0 0 0,1 0 1 0 0,-1 0-1 0 0,0-1 1 0 0,1 1-1 0 0,-1-1 0 0 0,1 0 1 0 0,0 0-1 0 0,0 0 1 0 0,0-1-1 0 0,0 0 0 0 0,0 1 1 0 0,0-1-1 0 0,0 0 1 0 0,0-1-1 0 0,1 1 0 0 0,-1-1 1 0 0,0 0-1 0 0,0 0 0 0 0,4 0-4 0 0,-3-4 263 0 0,0 0-1 0 0,-1 0 0 0 0,1 0 0 0 0,-1-1 1 0 0,1 0-1 0 0,-1 0 0 0 0,-1 0 1 0 0,1 0-1 0 0,-1 0 0 0 0,0-1 0 0 0,0 1 1 0 0,0-1-1 0 0,-1 0 0 0 0,0 0 0 0 0,0 0 1 0 0,0 0-1 0 0,-1 0 0 0 0,0 0 0 0 0,0-1 1 0 0,-1 0-263 0 0,2-5 76 0 0,0 1 0 0 0,-1-1 0 0 0,-1 1 1 0 0,0-1-1 0 0,0 1 0 0 0,-1-1 0 0 0,-1 1 1 0 0,0 0-1 0 0,0-1 0 0 0,-1 1 0 0 0,-1 0 1 0 0,0 0-1 0 0,0 1 0 0 0,-1-1 0 0 0,0 1 1 0 0,-1 0-1 0 0,0 0 0 0 0,-1 1 1 0 0,0 0-1 0 0,0 0 0 0 0,-1 0 0 0 0,0 1-76 0 0,-22-4-2629 0 0,8 13-7715 0 0,15 2 1746 0 0</inkml:trace>
  <inkml:trace contextRef="#ctx0" brushRef="#br0" timeOffset="1018.533">1469 1190 3137 0 0,'0'0'333'0'0,"0"0"-62"0"0,0 0 208 0 0,0 0 301 0 0,0 0 135 0 0,0 0-61 0 0,0 0-140 0 0,0 0-153 0 0,0 0-39 0 0,0 0 79 0 0,0 0 206 0 0,0 0 260 0 0,0 0 260 0 0,15 9 175 0 0,47 23 50 0 0,-61-31-1467 0 0,0-1 0 0 0,1 0 0 0 0,-1 1 0 0 0,0-1 0 0 0,0 0 0 0 0,1 0 0 0 0,-1 1 0 0 0,0-1 0 0 0,0 0 0 0 0,1 0 0 0 0,-1-1 0 0 0,0 1 0 0 0,0 0 0 0 0,1 0 0 0 0,-1-1 0 0 0,0 1 0 0 0,0 0 0 0 0,0-1 0 0 0,1 1 0 0 0,-1-1 0 0 0,0 0 0 0 0,0 1 0 0 0,0-1 0 0 0,0 0 0 0 0,0 0 0 0 0,0 1 0 0 0,0-1 0 0 0,0 0 0 0 0,-1 0 0 0 0,1 0 0 0 0,0 0 0 0 0,0 0 0 0 0,-1 0 0 0 0,1 0 0 0 0,-1-1 0 0 0,1 1 0 0 0,-1 0 0 0 0,1 0 0 0 0,-1 0 0 0 0,0-1 0 0 0,0 1-85 0 0,2-4 340 0 0,8-19 291 0 0,-2-1 0 0 0,-1 0 0 0 0,-1 0 0 0 0,-2 0 0 0 0,0-1 1 0 0,-1 0-1 0 0,-2-25-631 0 0,1 28 53 0 0,-3 7-65 0 0,2-15-2647 0 0,-2 31-982 0 0,0-1 1298 0 0,1 2-3669 0 0,0-1-3039 0 0</inkml:trace>
  <inkml:trace contextRef="#ctx0" brushRef="#br0" timeOffset="9458.226">4 351 1288 0 0,'0'0'610'0'0,"0"0"-182"0"0,0 0-20 0 0,0 0 36 0 0,0 0 44 0 0,0 0-5 0 0,0 0-104 0 0,0 0-129 0 0,0 0-40 0 0,0 0 67 0 0,0 0 174 0 0,1 5 188 0 0,31 145 4336 0 0,3 250-5832 0 0,-33-365 208 0 0,2 19-1105 0 0,6-22-5510 0 0,-10-31 6458 0 0</inkml:trace>
  <inkml:trace contextRef="#ctx0" brushRef="#br0" timeOffset="10021.499">0 384 0 0 0,'0'0'351'0'0,"0"0"69"0"0,0 0 85 0 0,0 0 153 0 0,0 0 155 0 0,0 0 55 0 0,0 0-89 0 0,0 0-179 0 0,0 0-220 0 0,0 0-182 0 0,0 0-55 0 0,0 0 27 0 0,0 0 144 0 0,2 3 154 0 0,134 226 3466 0 0,-134-227-3935 0 0,9 19-43 0 0,1 0-1 0 0,1-1 0 0 0,0 0 1 0 0,2-2-1 0 0,0 1 1 0 0,1-2-1 0 0,1 0 1 0 0,2 0 44 0 0,22-5 853 0 0,-31-50 2700 0 0,-29-142 1277 0 0,-50-319-4750 0 0,66 490-467 0 0,2 4-2895 0 0,2 7-6565 0 0,2 1 3803 0 0</inkml:trace>
  <inkml:trace contextRef="#ctx0" brushRef="#br0" timeOffset="10445.51">560 373 3097 0 0,'0'0'1783'0'0,"0"0"-620"0"0,0 0-322 0 0,0 0-138 0 0,0 0-94 0 0,0 0-88 0 0,0 0-111 0 0,0 0-70 0 0,0 0-54 0 0,0 0-90 0 0,0 0-79 0 0,0 0-54 0 0,0 0-44 0 0,-2 33-1 0 0,-2 102 21 0 0,3-132-31 0 0,0 0 1 0 0,1 0 0 0 0,-1 0-1 0 0,1 0 1 0 0,0 0-1 0 0,0 0 1 0 0,0 0 0 0 0,1 0-1 0 0,-1 0 1 0 0,0 0 0 0 0,1 0-1 0 0,0 0 1 0 0,0 0-1 0 0,0-1 1 0 0,0 1 0 0 0,0 0-1 0 0,1 0 1 0 0,-1-1-1 0 0,1 1 1 0 0,0-1 0 0 0,0 0-1 0 0,2 3-8 0 0,2 1 66 0 0,-4-3 92 0 0,1-1 1 0 0,-1 0-1 0 0,0 0 1 0 0,0 0-1 0 0,1 0 1 0 0,-1-1 0 0 0,1 1-1 0 0,0-1 1 0 0,-1 1-1 0 0,1-1 1 0 0,0 0-1 0 0,0 0 1 0 0,0 0 0 0 0,0-1-1 0 0,0 1 1 0 0,0-1-1 0 0,0 1 1 0 0,0-1-1 0 0,0 0 1 0 0,0 0 0 0 0,0-1-1 0 0,0 1 1 0 0,0 0-1 0 0,0-1 1 0 0,0 0 0 0 0,0 0-1 0 0,0 0 1 0 0,-1 0-1 0 0,1 0 1 0 0,0 0-1 0 0,-1-1 1 0 0,3-1-159 0 0,4-9 343 0 0,-2-1 0 0 0,1-1-1 0 0,-1 1 1 0 0,-1-1 0 0 0,-1 0 0 0 0,0 0 0 0 0,-1-1 0 0 0,0 0-1 0 0,-1 1 1 0 0,-1-1 0 0 0,0 0 0 0 0,-1-1 0 0 0,0 1 0 0 0,-2 0-1 0 0,0 0 1 0 0,-1-6-343 0 0,1 18-46 0 0,0-1 0 0 0,0 0 0 0 0,0 1 0 0 0,0-1 0 0 0,-1 0 0 0 0,0 1 0 0 0,1 0 0 0 0,-1-1 0 0 0,0 1 0 0 0,-1 0 0 0 0,1 0 0 0 0,-1 0 0 0 0,1 0 0 0 0,-1 1 0 0 0,0-1 0 0 0,0 1 1 0 0,0-1-1 0 0,0 1 0 0 0,0 0 0 0 0,-1 0 0 0 0,1 1 0 0 0,-1-1 0 0 0,1 1 0 0 0,-2-1 46 0 0,2 1-298 0 0,0 0 1 0 0,1 1 0 0 0,-1-1-1 0 0,0 1 1 0 0,0 0-1 0 0,0 0 1 0 0,0 0 0 0 0,1 0-1 0 0,-1 0 1 0 0,0 1 0 0 0,0-1-1 0 0,0 1 1 0 0,1-1 0 0 0,-1 1-1 0 0,0 0 1 0 0,1 0-1 0 0,-1 1 1 0 0,1-1 0 0 0,-1 0-1 0 0,-1 2 298 0 0,-9 6-5019 0 0,5 2-3930 0 0</inkml:trace>
  <inkml:trace contextRef="#ctx0" brushRef="#br0" timeOffset="10843.398">854 1 2312 0 0,'0'0'1522'0'0,"0"0"-100"0"0,0 0-85 0 0,0 0-152 0 0,0 0-249 0 0,0 0-187 0 0,0 0-85 0 0,0 0-45 0 0,0 0 15 0 0,0 0-34 0 0,0 0-65 0 0,0 0-21 0 0,0 0-19 0 0,1 15 1 0 0,0 49 4 0 0,23-2 993 0 0,-12-45-1184 0 0,87 167 177 0 0,-69-70-1597 0 0,-23-91-1041 0 0,-4-19-1798 0 0,0-9-3871 0 0,-2 2 6047 0 0</inkml:trace>
  <inkml:trace contextRef="#ctx0" brushRef="#br0" timeOffset="11137.346">742 295 2481 0 0,'0'0'2165'0'0,"0"0"-784"0"0,0 0-338 0 0,0 0-26 0 0,0 0-31 0 0,0 0-145 0 0,0 0-215 0 0,0 0-152 0 0,0 0 44 0 0,0 0 139 0 0,0 0 150 0 0,0 0 75 0 0,0 0-98 0 0,14-5-164 0 0,48-19-151 0 0,36-39 341 0 0,-66 41-964 0 0,30-18-4022 0 0,-51 32-84 0 0,-1 1-3711 0 0</inkml:trace>
</inkml:ink>
</file>

<file path=ppt/ink/ink2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1:41.04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0 11434 0 0,'0'0'1377'0'0,"0"0"-509"0"0,0 0-183 0 0,0 0 217 0 0,0 0 244 0 0,0 0 66 0 0,0 0-96 0 0,0 0-285 0 0,0 0-279 0 0,0 0-176 0 0,0 0-137 0 0,0 0-81 0 0,0 0-66 0 0,6 32-49 0 0,19 99-34 0 0,-15-83-121 0 0,-1 5-786 0 0,-5-18-3037 0 0,-2-24-881 0 0,-1-5-535 0 0,-1-1-577 0 0</inkml:trace>
</inkml:ink>
</file>

<file path=ppt/ink/ink2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00.99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82 131 7306 0 0,'0'0'1016'0'0,"0"0"-231"0"0,0 0-54 0 0,0 0 108 0 0,0 0 34 0 0,0 0-30 0 0,0 0-95 0 0,0 0-107 0 0,0 0-51 0 0,0 0-35 0 0,0 0-24 0 0,0 0-14 0 0,0 0-27 0 0,8 32-55 0 0,29 100-55 0 0,-1-15 285 0 0,14 88-1514 0 0,-47-161-2503 0 0,-5-15-6851 0 0,1-25 6662 0 0</inkml:trace>
  <inkml:trace contextRef="#ctx0" brushRef="#br0" timeOffset="282.367">1 182 1528 0 0,'0'0'2033'0'0,"0"0"-786"0"0,0 0-242 0 0,0 0 86 0 0,0 0 103 0 0,0 0-33 0 0,0 0-126 0 0,0 0-164 0 0,0 0-157 0 0,0 0-93 0 0,0 0-85 0 0,0 0-88 0 0,0 0-90 0 0,25-30-93 0 0,80-90-58 0 0,-105 118-200 0 0,1 0 0 0 0,0 1 0 0 0,-1-1 0 0 0,1 0 1 0 0,0 1-1 0 0,0-1 0 0 0,0 1 0 0 0,0-1 0 0 0,0 1 0 0 0,0-1 1 0 0,1 1-1 0 0,-1 0 0 0 0,0-1 0 0 0,1 1 0 0 0,-1 0 0 0 0,1 0 1 0 0,-1 0-1 0 0,1 0 0 0 0,0 0 0 0 0,-1 1 0 0 0,1-1 0 0 0,0 0 1 0 0,-1 1-1 0 0,1-1 0 0 0,0 1 0 0 0,0 0 0 0 0,0-1 0 0 0,0 1 1 0 0,-1 0-1 0 0,1 0 0 0 0,0 0 0 0 0,0 1 0 0 0,0-1 0 0 0,1 1-7 0 0,2 1 37 0 0,0 0-6 0 0,-1 1 0 0 0,1-1 0 0 0,0 1 0 0 0,0 1 0 0 0,-1-1 0 0 0,0 1 1 0 0,0-1-1 0 0,0 1 0 0 0,0 0 0 0 0,0 1 0 0 0,-1-1 0 0 0,0 1 0 0 0,0-1 0 0 0,0 1 0 0 0,-1 0 1 0 0,1 0-1 0 0,-1 0 0 0 0,0 0 0 0 0,-1 1 0 0 0,1-1 0 0 0,-1 1 0 0 0,0 1-31 0 0,5 123 645 0 0,-7-123-640 0 0,-1-1 0 0 0,-1 0 0 0 0,1 0 0 0 0,-1 0 0 0 0,0 0 0 0 0,0 0 0 0 0,-1 0 0 0 0,1-1 0 0 0,-1 1 0 0 0,-1-1 0 0 0,1 0 0 0 0,-1-1 0 0 0,0 1 0 0 0,0-1 0 0 0,0 0 0 0 0,0 0 0 0 0,-1 0 0 0 0,-1 0-5 0 0,-40 16-3044 0 0,37-17 888 0 0,-6 1-5672 0 0,12-4 4843 0 0</inkml:trace>
  <inkml:trace contextRef="#ctx0" brushRef="#br0" timeOffset="716.111">481 348 11058 0 0,'0'0'1494'0'0,"0"0"-419"0"0,0 0-182 0 0,0 0 26 0 0,0 0-32 0 0,0 0-145 0 0,0 0-152 0 0,0 0-145 0 0,0 0-124 0 0,0 0-77 0 0,0 0-57 0 0,0 0-66 0 0,14-9-33 0 0,40-25-29 0 0,-15 25-65 0 0,-37 36-122 0 0,-39 55 60 0 0,16-46 23 0 0,20-34 39 0 0,-4 5-5 0 0,1 0 1 0 0,1 0-1 0 0,-1 1 1 0 0,1-1-1 0 0,1 1 1 0 0,-1 0-1 0 0,1-1 1 0 0,0 1-1 0 0,1 0 1 0 0,0 0-1 0 0,0 1 1 0 0,1-1-1 0 0,0 0 1 0 0,1 3 10 0 0,2-9 4 0 0,0 0 1 0 0,1 0-1 0 0,-1 0 1 0 0,1-1-1 0 0,-1 1 1 0 0,1-1 0 0 0,0 0-1 0 0,-1 0 1 0 0,1 0-1 0 0,0 0 1 0 0,0-1-1 0 0,0 1 1 0 0,0-1 0 0 0,0 0-1 0 0,0-1 1 0 0,0 1-1 0 0,-1 0 1 0 0,1-1-1 0 0,0 0 1 0 0,0 0 0 0 0,0 0-1 0 0,-1-1 1 0 0,1 1-1 0 0,-1-1 1 0 0,1 0-1 0 0,0 0-4 0 0,48-32-923 0 0,-24 6-6806 0 0,-21 20-2460 0 0</inkml:trace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4:13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1 236 4185 0 0,'0'0'912'0'0,"0"0"-37"0"0,0 0 132 0 0,0 0 218 0 0,0 0 133 0 0,0 0-64 0 0,0 0-143 0 0,38-3-133 0 0,121-7-151 0 0,324 4 2582 0 0,-303 17-2603 0 0,-229-11 2604 0 0,-1-8-3280 0 0,0-2 1 0 0,1-2 0 0 0,1-2-1 0 0,-32-15-170 0 0,68 24 42 0 0,0 1-1 0 0,0-2 0 0 0,0 0 1 0 0,1 0-1 0 0,0-1 0 0 0,1 0 1 0 0,-1-1-1 0 0,1 0 1 0 0,1-1-1 0 0,0 0 0 0 0,0 0 1 0 0,-4-7-42 0 0,12 15-80 0 0,1 0 1 0 0,0 0 0 0 0,-1 0 0 0 0,1 0 0 0 0,-1 0 0 0 0,1 0 0 0 0,0 0 0 0 0,0 0 0 0 0,0-1 0 0 0,0 1 0 0 0,0 0 0 0 0,0 0 0 0 0,0 0 0 0 0,0 0 0 0 0,0 0 0 0 0,0 0 0 0 0,1-1 0 0 0,-1 1 0 0 0,0 0 0 0 0,1 0-1 0 0,-1 0 1 0 0,1 0 0 0 0,-1 0 0 0 0,1 0 0 0 0,0 0 0 0 0,-1 0 0 0 0,1 0 0 0 0,0 1 0 0 0,0-1 0 0 0,-1 0 0 0 0,1 0 0 0 0,0 1 0 0 0,0-1 0 0 0,0 0 0 0 0,0 1 0 0 0,0-1 0 0 0,0 1 0 0 0,0-1 0 0 0,0 1 0 0 0,0-1-1 0 0,0 1 1 0 0,0 0 0 0 0,1 0 79 0 0,49-16-10250 0 0,-51 16 10045 0 0,17-1-8756 0 0</inkml:trace>
</inkml:ink>
</file>

<file path=ppt/ink/ink2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1:15.603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595 2107 0 0 0,'0'0'429'0'0,"0"0"561"0"0,0 0 108 0 0,0 0-72 0 0,0 0-93 0 0,0 0-85 0 0,0 0-77 0 0,0 0-57 0 0,-5-1 3385 0 0,10 28-1048 0 0,-5-27-2595 0 0,13-26 2303 0 0,-13 25-2745 0 0,0 1 0 0 0,0 0 0 0 0,0-1 1 0 0,0 1-1 0 0,1-1 0 0 0,-1 1 0 0 0,-1-1 0 0 0,1 1 0 0 0,0 0 0 0 0,0-1 0 0 0,0 1 0 0 0,0-1 0 0 0,0 1 0 0 0,0-1 0 0 0,0 1 0 0 0,0 0 0 0 0,-1-1 0 0 0,1 1 0 0 0,0 0 0 0 0,0-1 0 0 0,-1 1 0 0 0,1-1 0 0 0,0 1 0 0 0,-1 0 0 0 0,1 0 0 0 0,0-1 0 0 0,-1 1 1 0 0,1 0-1 0 0,0 0 0 0 0,-1-1 0 0 0,1 1 0 0 0,0 0 0 0 0,-1 0 0 0 0,1 0 0 0 0,-1-1 0 0 0,1 1 0 0 0,0 0 0 0 0,-1 0 0 0 0,1 0 0 0 0,-1 0 0 0 0,1 0 0 0 0,-1 0 0 0 0,1 0 0 0 0,0 0 0 0 0,-1 0 0 0 0,1 0 0 0 0,-1 0 0 0 0,1 0 0 0 0,-1 1 0 0 0,1-1 1 0 0,0 0-1 0 0,-1 0 0 0 0,1 0 0 0 0,-1 0 0 0 0,1 1 0 0 0,0-1 0 0 0,-1 0 0 0 0,1 1 0 0 0,0-1 0 0 0,-1 0 0 0 0,1 0 0 0 0,0 1 0 0 0,0-1 0 0 0,-1 0 0 0 0,1 1 0 0 0,0-1-14 0 0,-21 41-2840 0 0,27-41-2237 0 0,-4 0 314 0 0,0 0-658 0 0</inkml:trace>
  <inkml:trace contextRef="#ctx0" brushRef="#br0" timeOffset="4215.016">1 1536 0 0 0,'78'82'4202'0'0,"-57"-57"-3711"0"0,-1 1 0 0 0,-1 0 0 0 0,-2 2 0 0 0,0 0 0 0 0,1 7-491 0 0,73 142 1325 0 0,44 58-1049 0 0,-35-108 47 0 0,-3-10 114 0 0,-28-37-156 0 0,-16-24-105 0 0,-13 7 166 0 0,19 10-10 0 0,-28-35-200 0 0,-2-14-105 0 0,-4 9 251 0 0,-23-29-799 0 0,4-3 5675 0 0,-6-1-5171 0 0,24-24-251 0 0,36-30 243 0 0,-9 11-133 0 0,-39 28-67 0 0,0-8 66 0 0,30-20-101 0 0,-41 41 314 0 0,0 0-1 0 0,-1 0 1 0 0,1 0-1 0 0,-1 0 1 0 0,0 0-1 0 0,1 0 1 0 0,-1 0-1 0 0,0 0 1 0 0,0 0 0 0 0,-1 0-1 0 0,1 0 1 0 0,0 0-1 0 0,-1 0 1 0 0,1 0-1 0 0,-1 0 1 0 0,1 0 0 0 0,-1 0-1 0 0,0 0 1 0 0,0 1-1 0 0,0-1 1 0 0,0 0-1 0 0,0 1 1 0 0,0-1-1 0 0,-1 0-53 0 0,-5-10 291 0 0,-29-24 109 0 0,-8-31-137 0 0,-2 5 109 0 0,10-1-2 0 0,-15-14-184 0 0,3 7 82 0 0,-8-7 217 0 0,17 32-177 0 0,3 5-128 0 0,3 7-144 0 0,-9-26 81 0 0,9 26-50 0 0,5-5-67 0 0,-9-16 105 0 0,-28-31 347 0 0,25 44-275 0 0,-20-22-12 0 0,22 16-75 0 0,9 18-31 0 0,-17-12-43 0 0,28 23 5 0 0,18 18-13 0 0,0 0-2 0 0,0 0-8 0 0,0 0 13 0 0,0 0-2 0 0,-2 0-3 0 0,2 0-13 0 0,-6-11-9 0 0,-25-23 80 0 0,29 34-91 0 0,0 1-1 0 0,0-1 1 0 0,0 1 0 0 0,0 0 0 0 0,1 0 0 0 0,-1 0-1 0 0,0 0 1 0 0,0 0 0 0 0,0 0 0 0 0,1 1-1 0 0,-1-1 1 0 0,1 0 0 0 0,-1 1 0 0 0,1-1-1 0 0,-1 1 1 0 0,1 0 0 0 0,0-1 0 0 0,0 1-1 0 0,0 0 1 0 0,0 0 0 0 0,0 0 0 0 0,0 0 0 0 0,0 0-1 0 0,1 0 1 0 0,-1 1 27 0 0,-10 15-3 0 0,-49 47-581 0 0,16-19-6271 0 0,38-32 195 0 0,4-10 1544 0 0</inkml:trace>
  <inkml:trace contextRef="#ctx0" brushRef="#br0" timeOffset="11731.1">150 1584 0 0 0,'0'0'548'0'0,"0"0"82"0"0,0 0 22 0 0,0 0-17 0 0,-10 1 3605 0 0,-8 2-3494 0 0,-25 15 106 0 0,2 7 606 0 0,55 31 1776 0 0,5-1-2593 0 0,-6-29-19 0 0,9 18 443 0 0,19 19-457 0 0,-2-19-185 0 0,22 37 21 0 0,-1-18 39 0 0,-13 3-296 0 0,-16-29-123 0 0,-6-11-67 0 0,11 10 31 0 0,28 23-33 0 0,-30-29-21 0 0,-16-16-2386 0 0,-18-14 1132 0 0,2-6-8433 0 0,0 5 5592 0 0</inkml:trace>
  <inkml:trace contextRef="#ctx0" brushRef="#br1" timeOffset="24369.887">275 1422 0 0 0,'0'0'113'0'0,"0"0"182"0"0,0 0 131 0 0,0 0 140 0 0,0 0 137 0 0,0 0 80 0 0,0 0-7 0 0,0 0-56 0 0,4 1 5604 0 0,14-11-1963 0 0,177-161-248 0 0,-51 56-2939 0 0,64-61-126 0 0,-24 40-692 0 0,-144 110-280 0 0,-38 26-71 0 0,-2 0 9 0 0,0 0 0 0 0,0 0-4 0 0,0 0-1 0 0,0 0 7 0 0,0 0 4 0 0,0 0-9 0 0,0 0-2 0 0,0 0 2 0 0,0 0-13 0 0,0 0 9 0 0,0 0 9 0 0,0 0 5 0 0,0 0-2 0 0,0 0 2 0 0,0 0-2 0 0,0 0 5 0 0,0 0 5 0 0,0 0-3 0 0,0 0-2 0 0,0 0-3 0 0,0 0-6 0 0,0 0 10 0 0,0 0-6 0 0,0 0-2 0 0,0 0 4 0 0,0 0-3 0 0,0 0-2 0 0,0 0-2 0 0,0 0-3 0 0,0 0 2 0 0,0 0-6 0 0,0 0-10 0 0,0 0 5 0 0,0 0-13 0 0,0 0 6 0 0,0 0 15 0 0,0 0 0 0 0,0 0 2 0 0,0 0 17 0 0,0 0 14 0 0,0 0 22 0 0,0 0 32 0 0,0 0 32 0 0,-18-3 277 0 0,-99-31-624 0 0,13 5 310 0 0,77 25 28 0 0,26 4-119 0 0,1 0-34 0 0,0 0-25 0 0,0 0-55 0 0,0 0-64 0 0,0 0-44 0 0,0 0-43 0 0,0 18-434 0 0,40 115 494 0 0,114 186-4357 0 0,-117-281 4885 0 0,-27-64 1309 0 0,24-188 532 0 0,-27 90-1318 0 0,-7 70-5628 0 0,0 30-653 0 0,0 20-5260 0 0</inkml:trace>
  <inkml:trace contextRef="#ctx0" brushRef="#br1" timeOffset="24755.416">1291 306 9442 0 0,'0'0'1060'0'0,"0"0"-553"0"0,0 0-328 0 0,0 0 98 0 0,0 0 282 0 0,0 0 222 0 0,0 0 96 0 0,0 0-75 0 0,0 0-129 0 0,0 0-141 0 0,0 0-148 0 0,0 0-119 0 0,14 34-99 0 0,43 105-74 0 0,-3-32-124 0 0,-44-86-419 0 0,31 74-1201 0 0,-31-23-7341 0 0,-10-62 6059 0 0,0-5 400 0 0</inkml:trace>
  <inkml:trace contextRef="#ctx0" brushRef="#br1" timeOffset="25074.099">1146 410 160 0 0,'0'0'1355'0'0,"0"0"-432"0"0,0 0-70 0 0,0 0 93 0 0,0 0 59 0 0,2-34-36 0 0,11-102-117 0 0,8 55 476 0 0,-16 70-1181 0 0,2-1-1 0 0,-1 1 1 0 0,2 0 0 0 0,-1 1-1 0 0,1 0 1 0 0,1 0-1 0 0,0 1 1 0 0,0 0 0 0 0,1 1-1 0 0,0 0 1 0 0,1 0-1 0 0,0 1 1 0 0,0 0 0 0 0,0 1-1 0 0,7-2-146 0 0,-14 6 53 0 0,0-1 0 0 0,1 2 0 0 0,-1-1 0 0 0,1 1 0 0 0,-1-1 0 0 0,1 1-1 0 0,0 0 1 0 0,-1 1 0 0 0,1-1 0 0 0,0 1 0 0 0,0 0 0 0 0,0 0 0 0 0,-1 1 0 0 0,1-1-1 0 0,0 1 1 0 0,-1 0 0 0 0,1 0 0 0 0,0 1 0 0 0,-1 0 0 0 0,1-1 0 0 0,-1 1 0 0 0,0 1-1 0 0,0-1 1 0 0,0 1 0 0 0,0-1 0 0 0,0 1 0 0 0,0 0 0 0 0,-1 1 0 0 0,1-1 0 0 0,-1 0-1 0 0,0 1 1 0 0,0 0 0 0 0,0 0 0 0 0,-1 0 0 0 0,1 0 0 0 0,-1 0 0 0 0,0 1 0 0 0,0-1 0 0 0,-1 1-1 0 0,1-1-52 0 0,2 12 82 0 0,0-1 0 0 0,-2 1 0 0 0,1-1 0 0 0,-2 1 0 0 0,0 0 0 0 0,-1 0 0 0 0,-1 0 0 0 0,0 0-1 0 0,-1-1 1 0 0,-1 1 0 0 0,0-1 0 0 0,-1 1 0 0 0,-1-1 0 0 0,0 0 0 0 0,-1 0 0 0 0,-1-1 0 0 0,0 0 0 0 0,-1 0-1 0 0,0-1 1 0 0,-1 0 0 0 0,-1 0 0 0 0,-6 5-82 0 0,-39 22-1738 0 0,9-31-6578 0 0,41-9 3863 0 0</inkml:trace>
  <inkml:trace contextRef="#ctx0" brushRef="#br1" timeOffset="44918.895">925 2913 0 0 0,'-47'-7'0'0'0,"37"3"0"0"0,10 0 0 0 0,-1 1 0 0 0,-2-26 8511 0 0,3 25-6432 0 0,0 4-1213 0 0,0 0-61 0 0,0 0-33 0 0,0 0-7 0 0,0 0-4 0 0,0 0-62 0 0,0 0-102 0 0,0 0-118 0 0,-25 33 1186 0 0,-94 129-831 0 0,91-127-599 0 0,-3-1-1 0 0,-1-2 0 0 0,-1-1 0 0 0,-1-2 0 0 0,-14 8-234 0 0,9 0 288 0 0,6 0-146 0 0,2 10 517 0 0,-13 9-481 0 0,9-8 62 0 0,8-44 3054 0 0,26-4-3288 0 0,-19-8 798 0 0,-15-32-193 0 0,-43-74-258 0 0,48 88-266 0 0,30 19-1910 0 0,179 50 1549 0 0,22 25-88 0 0,-197-66 328 0 0,7 3-64 0 0,-1 0 1 0 0,0 1-1 0 0,-1 0 0 0 0,1 1 0 0 0,-1 0 0 0 0,-1 0 0 0 0,1 1 0 0 0,-1 0 0 0 0,3 4 98 0 0,-10-11 0 0 0,-1 0 0 0 0,1 0 0 0 0,-1 0 0 0 0,0 0 0 0 0,1 0 1 0 0,-1 0-1 0 0,0 0 0 0 0,0 0 0 0 0,0 0 0 0 0,0 0 0 0 0,0 0 1 0 0,0 0-1 0 0,0 0 0 0 0,0 0 0 0 0,0 0 0 0 0,0 0 0 0 0,0 0 1 0 0,-1 0-1 0 0,1 0 0 0 0,0-1 0 0 0,-1 1 0 0 0,1 0 0 0 0,-1 0 0 0 0,1 0 1 0 0,-1 0-1 0 0,1 0 0 0 0,-1-1 0 0 0,0 1 0 0 0,1 0 0 0 0,-1 0 1 0 0,0-1-1 0 0,0 1 0 0 0,1-1 0 0 0,-1 1 0 0 0,0-1 0 0 0,0 1 1 0 0,0-1-1 0 0,0 1 0 0 0,0-1 0 0 0,0 0 0 0 0,1 1 0 0 0,-1-1 1 0 0,0 0-1 0 0,0 0 0 0 0,-51 16 159 0 0,46-15-173 0 0,-22 5-134 0 0,0-2 1 0 0,0-2 0 0 0,-1 0 0 0 0,1-2-1 0 0,-1-1 1 0 0,1-1 0 0 0,0-1-1 0 0,0-2 1 0 0,-5-2 147 0 0,32 7-972 0 0,-7-3 872 0 0,6 3-4267 0 0,1 0-4872 0 0,1 0 1799 0 0</inkml:trace>
</inkml:ink>
</file>

<file path=ppt/ink/ink2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1 196 2072 0 0,'0'0'958'0'0,"0"0"41"0"0,0 0 245 0 0,0 0 212 0 0,0 0 21 0 0,0 0-105 0 0,0 0-126 0 0,0 0-83 0 0,0 0-101 0 0,0 0-131 0 0,0 0-109 0 0,0 0-129 0 0,0 0-86 0 0,34-4-80 0 0,106-11-84 0 0,87 8 1145 0 0,-227 7-1311 0 0,0 0 174 0 0,0 0 175 0 0,-10-12 1886 0 0,-58-35-1729 0 0,57 42-754 0 0,1 0 0 0 0,1-1 0 0 0,-1 0 0 0 0,1-1 0 0 0,0 0 0 0 0,0 0 0 0 0,1-1 0 0 0,0 0 0 0 0,1-1 0 0 0,0 1 0 0 0,0-2 0 0 0,0 0-29 0 0,3-1-441 0 0,37 8-9716 0 0,-6 10 2516 0 0,-17-3 2223 0 0</inkml:trace>
</inkml:ink>
</file>

<file path=ppt/ink/ink2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 6705 0 0,'0'0'4505'0'0,"0"0"-3151"0"0,0 0-969 0 0,0 0-47 0 0,0 0 85 0 0,0 0 59 0 0,0 0-15 0 0,0 0-84 0 0,0 0-95 0 0,0 0-67 0 0,0 0-61 0 0,0 0-32 0 0,0 0-26 0 0,20-2-32 0 0,66-2-6 0 0,102 17 391 0 0,-138-11-64 0 0,-24-1-1318 0 0,-1 0-3959 0 0,-25-1 1718 0 0,0 0-836 0 0,0 0 68 0 0</inkml:trace>
</inkml:ink>
</file>

<file path=ppt/ink/ink2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1760 0 0,'0'0'1734'0'0,"0"0"-996"0"0,0 0-21 0 0,0 0 422 0 0,0 0 275 0 0,0 0 49 0 0,0 0-80 0 0,0 0-166 0 0,0 0-169 0 0,0 0-159 0 0,0 0-236 0 0,0 0-202 0 0,34 5-178 0 0,107 14-150 0 0,-52-21-235 0 0,-19-8-2046 0 0,-24 2-4603 0 0,-28 4 790 0 0</inkml:trace>
</inkml:ink>
</file>

<file path=ppt/ink/ink2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7.0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12747 0 0,'0'0'1133'0'0,"0"0"-457"0"0,0 0-219 0 0,0 0 11 0 0,0 0 9 0 0,0 0-104 0 0,0 0-138 0 0,0 0-117 0 0,0 0-56 0 0,0 0-12 0 0,0 0-4 0 0,0 0-7 0 0,17 0-11 0 0,112 0-31 0 0,-62 0-1340 0 0,-23 0-5704 0 0,-30 0-1469 0 0</inkml:trace>
</inkml:ink>
</file>

<file path=ppt/ink/ink2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8.5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1 244 6465 0 0,'0'0'1922'0'0,"0"0"-934"0"0,0 0-382 0 0,0 0 15 0 0,0 0 90 0 0,0 0 91 0 0,0 0 76 0 0,0 0 12 0 0,0 0-10 0 0,0 0-56 0 0,0 0-130 0 0,0 0-138 0 0,0 0-60 0 0,27-1-37 0 0,86-1-12 0 0,203-28 1705 0 0,-275 26-1101 0 0,-50-11 1804 0 0,-53-38-2469 0 0,-14-15-1418 0 0,39 10-6277 0 0,35 50 1479 0 0,2 4-4682 0 0</inkml:trace>
</inkml:ink>
</file>

<file path=ppt/ink/ink2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7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 92 9722 0 0,'0'0'-375'0'0,"0"0"-805"0"0,0 0 1 0 0,0 0 687 0 0,0 0 847 0 0,0 0 274 0 0,0 0 2 0 0,0 0-100 0 0,0 0-135 0 0,9 33-117 0 0,26 107-83 0 0,-4 56-76 0 0,-25 138-2565 0 0,-6-333 2544 0 0,0 1 0 0 0,1-1 0 0 0,-1 1-1 0 0,0-1 1 0 0,0 1 0 0 0,0-1 0 0 0,0 0 0 0 0,0 1 0 0 0,-1-1-1 0 0,1 1 1 0 0,0-1 0 0 0,-1 0 0 0 0,1 1 0 0 0,-1-1-1 0 0,1 1 1 0 0,-1-1 0 0 0,0 0 0 0 0,1 0 0 0 0,-1 0-1 0 0,0 1 1 0 0,0-1 0 0 0,0 0 0 0 0,0 0 0 0 0,0 0 0 0 0,0 0-1 0 0,0 0 1 0 0,0 0 0 0 0,-1-1 0 0 0,1 1 0 0 0,0 0-1 0 0,-1-1 1 0 0,1 1 0 0 0,0-1 0 0 0,-1 1 0 0 0,1-1 0 0 0,0 1-1 0 0,-1-1 1 0 0,1 0 0 0 0,-1 0 0 0 0,1 0 0 0 0,-1 0-1 0 0,1 0 1 0 0,0 0 0 0 0,-1 0 0 0 0,1 0 0 0 0,-1 0-1 0 0,1-1 1 0 0,0 1 0 0 0,-1-1 0 0 0,1 1 0 0 0,-1-1 0 0 0,1 0-1 0 0,0 1 1 0 0,0-1 0 0 0,0 0 0 0 0,-1 0 0 0 0,1 0-1 0 0,0 0 1 0 0,0 0 0 0 0,0 0 0 0 0,0 0 0 0 0,0 0 0 0 0,0-1-99 0 0,-6-10 224 0 0,1-2 1 0 0,1 1-1 0 0,0-1 1 0 0,0 1-1 0 0,2-1 1 0 0,-1 0-1 0 0,2-1 1 0 0,0 1 0 0 0,1 0-1 0 0,0-1 1 0 0,1 1-1 0 0,1-1 1 0 0,0 1-1 0 0,1-1 1 0 0,0 1 0 0 0,1 0-1 0 0,1 0 1 0 0,4-10-225 0 0,3-14-8 0 0,2 0 1 0 0,1 1-1 0 0,1 1 1 0 0,2 0-1 0 0,2 2 1 0 0,1 0-1 0 0,2 1 1 0 0,1 1-1 0 0,2 1 1 0 0,1 1-1 0 0,5-3 8 0 0,-19 21-71 0 0,-4 2-15 0 0,1 0-1 0 0,0 0 1 0 0,1 1-1 0 0,-1 0 1 0 0,2 1-1 0 0,-1 0 1 0 0,1 0-1 0 0,1 1 1 0 0,-1 1 0 0 0,1 0-1 0 0,0 1 1 0 0,1 0-1 0 0,-1 0 1 0 0,1 2-1 0 0,0-1 1 0 0,0 2-1 0 0,0-1 1 0 0,0 2-1 0 0,2 0 87 0 0,-12 3-22 0 0,0 0 0 0 0,1 0 0 0 0,-1 0 0 0 0,0 1 0 0 0,0-1 0 0 0,-1 1 0 0 0,1-1 0 0 0,-1 1 0 0 0,1 0 0 0 0,-1 0 0 0 0,0 1 0 0 0,0-1 0 0 0,0 0 0 0 0,0 1 0 0 0,-1-1 0 0 0,1 1-1 0 0,-1-1 1 0 0,0 1 0 0 0,0 0 0 0 0,0-1 0 0 0,-1 1 0 0 0,1 0 0 0 0,-1 0 0 0 0,0 0 0 0 0,0-1 0 0 0,0 1 0 0 0,-1 0 0 0 0,0 3 22 0 0,0 10 19 0 0,0 1 0 0 0,-2-1 0 0 0,0 1 0 0 0,0-1-1 0 0,-2 0 1 0 0,0 0 0 0 0,-1-1 0 0 0,-1 0 0 0 0,0 0 0 0 0,-2 0 0 0 0,1-1 0 0 0,-2 0 0 0 0,0-1 0 0 0,-1 0 0 0 0,0 0 0 0 0,-1-1 0 0 0,0-1-1 0 0,-1 0 1 0 0,-13 9-19 0 0,15-13-855 0 0,-1 0 0 0 0,0-2 1 0 0,0 1-1 0 0,0-1 0 0 0,-1-1 0 0 0,0 0 0 0 0,0-1 0 0 0,0 0 0 0 0,-1-1 0 0 0,-5 0 855 0 0,8-2-3787 0 0,1-1 722 0 0</inkml:trace>
  <inkml:trace contextRef="#ctx0" brushRef="#br0" timeOffset="426.541">482 619 10554 0 0,'0'0'1341'0'0,"0"0"-489"0"0,0 0-53 0 0,0 0 167 0 0,0 0 37 0 0,0 0-125 0 0,0 0-190 0 0,0 0-159 0 0,0 0-112 0 0,0 0-100 0 0,0 0-78 0 0,0 0-75 0 0,0 0-52 0 0,21-5-22 0 0,63-15-26 0 0,-48 18-6 0 0,-34 16-211 0 0,-3-5 92 0 0,-41 57-161 0 0,-44 31-161 0 0,85-96 373 0 0,1 0 1 0 0,-1-1-1 0 0,1 1 1 0 0,0 0-1 0 0,-1 0 1 0 0,1 0-1 0 0,0 0 1 0 0,0 0-1 0 0,-1 0 1 0 0,1 0-1 0 0,0 0 1 0 0,0 0-1 0 0,0 0 1 0 0,0 0-1 0 0,0 0 1 0 0,0 0-1 0 0,1 0 1 0 0,-1 0-1 0 0,0 0 1 0 0,0 0-1 0 0,1 0 0 0 0,-1 0 1 0 0,0 0-1 0 0,1 0 1 0 0,-1 0-1 0 0,1 0 1 0 0,0 0-1 0 0,-1-1 1 0 0,1 1-1 0 0,0 0 1 0 0,-1 0-1 0 0,1-1 1 0 0,0 1-1 0 0,0 0 1 0 0,-1-1-1 0 0,1 1 1 0 0,0-1-1 0 0,0 1 1 0 0,0-1-1 0 0,0 1 1 0 0,0-1-1 0 0,0 0 1 0 0,0 1-1 0 0,0-1 1 0 0,0 0-1 0 0,0 0 0 0 0,0 0 1 0 0,0 0-1 0 0,0 0 1 0 0,0 0-1 0 0,1 0 10 0 0,101-15-198 0 0,-58-5-2644 0 0,-19 3-5321 0 0,-18 10 1600 0 0</inkml:trace>
</inkml:ink>
</file>

<file path=ppt/ink/ink2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5.0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0 4809 0 0,'0'0'1388'0'0,"0"0"-419"0"0,0 0-169 0 0,0 0 63 0 0,0 0 169 0 0,0 0 101 0 0,0 0-52 0 0,0 0-217 0 0,0 0-279 0 0,0 0-265 0 0,0 0-178 0 0,-1 5-74 0 0,-3 22 179 0 0,1 1-1 0 0,2-1 1 0 0,0 0 0 0 0,2 1 0 0 0,3 23-247 0 0,1 28 410 0 0,-5 300-1956 0 0,-4-340-2413 0 0,-2-15-2811 0 0,4-16 3347 0 0</inkml:trace>
  <inkml:trace contextRef="#ctx0" brushRef="#br0" timeOffset="350.311">1 59 3225 0 0,'0'0'308'0'0,"0"0"-162"0"0,0 0 48 0 0,0 0 174 0 0,0 0 167 0 0,0 0 45 0 0,0 0-41 0 0,0 0 7 0 0,32-7 2 0 0,104-20-11 0 0,-125 25-392 0 0,1-1 0 0 0,-1 2 0 0 0,1 0 0 0 0,0 0 0 0 0,-1 1 0 0 0,1 0 0 0 0,0 1 0 0 0,-1 1 0 0 0,1-1 0 0 0,-1 2 0 0 0,1 0 0 0 0,-1 0 0 0 0,4 3-145 0 0,9 2 240 0 0,-18-7-162 0 0,-1 0-1 0 0,0 0 1 0 0,-1 1-1 0 0,1 0 1 0 0,0 0 0 0 0,0 0-1 0 0,-1 1 1 0 0,1-1-1 0 0,-1 1 1 0 0,0 0-1 0 0,0 0 1 0 0,0 1-1 0 0,0-1 1 0 0,0 1-1 0 0,-1 0 1 0 0,0 0-1 0 0,0 0 1 0 0,0 0-1 0 0,0 1 1 0 0,-1-1-1 0 0,1 1 1 0 0,-1-1-1 0 0,0 1 1 0 0,0 0-1 0 0,-1 0 1 0 0,0 0-1 0 0,0 0 1 0 0,0 0 0 0 0,0 0-1 0 0,-1 1 1 0 0,0 2-78 0 0,0-1 131 0 0,-1 0 1 0 0,-1 1 0 0 0,1-1-1 0 0,-1 0 1 0 0,0 0-1 0 0,-1 0 1 0 0,0-1 0 0 0,0 1-1 0 0,0 0 1 0 0,-1-1 0 0 0,0 0-1 0 0,0 0 1 0 0,-1 0 0 0 0,1 0-1 0 0,-1-1 1 0 0,-1 0 0 0 0,1 0-1 0 0,-1 0 1 0 0,1-1 0 0 0,-6 3-132 0 0,-132 71 894 0 0,-20-26-3973 0 0,157-50 1499 0 0,-4-1-5550 0 0,8-1 3337 0 0</inkml:trace>
  <inkml:trace contextRef="#ctx0" brushRef="#br0" timeOffset="700.141">490 604 3185 0 0,'0'0'1655'0'0,"0"0"-754"0"0,0 0-198 0 0,0 0 163 0 0,0 0 202 0 0,0 0 121 0 0,0 0-51 0 0,0 0-162 0 0,0 0-114 0 0,0 0-70 0 0,0 0-25 0 0,0 0 4 0 0,0 0-22 0 0,1 13-61 0 0,6 111 1443 0 0,-10-42-404 0 0,1-41-3410 0 0,1 0-9182 0 0,1-40 3245 0 0</inkml:trace>
</inkml:ink>
</file>

<file path=ppt/ink/ink2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26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244 112 6153 0 0,'0'0'1307'0'0,"0"0"-345"0"0,0 0-206 0 0,0 0 49 0 0,0 0 112 0 0,0 0 35 0 0,0 0-115 0 0,0 0-187 0 0,0 0-174 0 0,0 0-68 0 0,0 0 37 0 0,0 0 16 0 0,0 0-17 0 0,0 26-48 0 0,0 85-88 0 0,1-4 54 0 0,1 105 6 0 0,-2-74-3116 0 0,-5-95-1712 0 0,-5-18-3744 0 0,7-21 6609 0 0</inkml:trace>
  <inkml:trace contextRef="#ctx0" brushRef="#br0" timeOffset="320.399">1 108 4681 0 0,'0'0'640'0'0,"0"0"-134"0"0,0 0-42 0 0,0 0 65 0 0,0 0 22 0 0,0 0-26 0 0,31-17-11 0 0,101-52 5 0 0,-52 47 361 0 0,-64 23-643 0 0,0-1-89 0 0,-1 0 1 0 0,1 0-1 0 0,-1 2 0 0 0,1 0 0 0 0,-1 0 0 0 0,0 2 0 0 0,0 0 1 0 0,0 0-1 0 0,0 1 0 0 0,-1 1 0 0 0,0 1 0 0 0,0 0 1 0 0,0 1-1 0 0,-1 0 0 0 0,0 1 0 0 0,-1 1 0 0 0,9 8-148 0 0,-16-14 78 0 0,-1 1 1 0 0,0-1-1 0 0,0 1 0 0 0,0 0 0 0 0,-1 0 0 0 0,1 0 0 0 0,-1 1 0 0 0,-1-1 0 0 0,1 1 1 0 0,-1 0-1 0 0,0-1 0 0 0,0 1 0 0 0,0 0 0 0 0,-1 0 0 0 0,0 0 0 0 0,0 1 0 0 0,-1-1 0 0 0,0 0 1 0 0,0 0-1 0 0,0 0 0 0 0,-1 0 0 0 0,0 0 0 0 0,0 0 0 0 0,0 0 0 0 0,-1 0 0 0 0,0 0 1 0 0,0 0-1 0 0,-1 0 0 0 0,1-1 0 0 0,-1 1 0 0 0,0-1 0 0 0,-1 0 0 0 0,0 1-78 0 0,-6 4 106 0 0,-1-1-1 0 0,1 0 0 0 0,-2-1 1 0 0,1 0-1 0 0,-1-1 0 0 0,0 0 1 0 0,0-1-1 0 0,-1 0 0 0 0,0-1 1 0 0,-8 2-106 0 0,-87 3-2679 0 0,63-27-6703 0 0,38 12 5246 0 0</inkml:trace>
</inkml:ink>
</file>

<file path=ppt/ink/ink2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25.4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180 384 1160 0 0,'0'0'195'0'0,"0"0"121"0"0,0 0 256 0 0,0 0 286 0 0,0 0 215 0 0,0 0 115 0 0,0 0-19 0 0,34 8-77 0 0,107 22-74 0 0,-8-20 1482 0 0,-118-9-2301 0 0,0-1 0 0 0,0-1 0 0 0,-1 0 0 0 0,1-1-1 0 0,0 0 1 0 0,-1-1 0 0 0,1-1 0 0 0,-1 0 0 0 0,0-1 0 0 0,0-1 0 0 0,-1 0-1 0 0,1-1 1 0 0,-1 0 0 0 0,-1-1 0 0 0,0-1 0 0 0,0 0 0 0 0,7-6-199 0 0,-10 6 6 0 0,-1 0 1 0 0,1-1-1 0 0,-2 1 0 0 0,1-2 1 0 0,-1 1-1 0 0,-1-1 1 0 0,0 0-1 0 0,0 0 0 0 0,-1-1 1 0 0,-1 1-1 0 0,0-1 1 0 0,-1 0-1 0 0,0 0 0 0 0,0-1 1 0 0,-1 1-1 0 0,-1-1 1 0 0,0 1-1 0 0,-1-1 0 0 0,-1 1 1 0 0,-1-10-7 0 0,1 17-148 0 0,0 0 1 0 0,0 0-1 0 0,-1 0 0 0 0,0 1 1 0 0,0-1-1 0 0,0 0 1 0 0,-1 1-1 0 0,1-1 1 0 0,-1 1-1 0 0,0 0 0 0 0,0 0 1 0 0,-1 0-1 0 0,1 1 1 0 0,-1-1-1 0 0,0 1 1 0 0,0 0-1 0 0,0 0 0 0 0,0 0 1 0 0,-1 0-1 0 0,1 1 1 0 0,-1-1-1 0 0,1 1 1 0 0,-1 1-1 0 0,0-1 0 0 0,0 1 1 0 0,0-1-1 0 0,0 1 1 0 0,0 1-1 0 0,0-1 1 0 0,0 1-1 0 0,0 0 0 0 0,0 0 1 0 0,0 0-1 0 0,0 1 1 0 0,0-1-1 0 0,0 1 1 0 0,0 1-1 0 0,-2 0 148 0 0,0 3-274 0 0,0 1 1 0 0,0 0-1 0 0,1 1 1 0 0,0-1-1 0 0,0 1 1 0 0,1 0-1 0 0,0 1 1 0 0,0-1-1 0 0,1 1 1 0 0,0 0-1 0 0,0 0 1 0 0,-1 4 273 0 0,-13 37-208 0 0,2 1-1 0 0,1 0 1 0 0,3 1 0 0 0,3 0 0 0 0,-2 34 208 0 0,4-39 70 0 0,3-9 115 0 0,-2 1 1 0 0,-1-1-1 0 0,-2 0 1 0 0,-2-1-1 0 0,-1 0 0 0 0,-2-1 1 0 0,-1 0-1 0 0,-2-1 0 0 0,-1-1 1 0 0,-1-1-1 0 0,-5 4-185 0 0,7-15 340 0 0,0 0 1 0 0,-1-1-1 0 0,-1-1 1 0 0,0-1-1 0 0,-2-1 0 0 0,0-1 1 0 0,-1 0-1 0 0,-1-2 0 0 0,0 0 1 0 0,0-2-1 0 0,-2-1 0 0 0,1 0 1 0 0,-1-2-1 0 0,-4 0-340 0 0,-4-10 1818 0 0,33 1-1802 0 0,-1-1 0 0 0,1 1 0 0 0,-1 0 1 0 0,1-1-1 0 0,0 1 0 0 0,-1 0 0 0 0,1-1 1 0 0,0 1-1 0 0,-1 0 0 0 0,1-1 0 0 0,0 1 1 0 0,0-1-1 0 0,0 1 0 0 0,-1-1 0 0 0,1 1 1 0 0,0-1-1 0 0,0 1 0 0 0,0-1 0 0 0,0 1 0 0 0,0 0 1 0 0,0-1-1 0 0,0 1 0 0 0,0-1 0 0 0,0 1 1 0 0,0-1-1 0 0,0 1 0 0 0,0-1 0 0 0,0 1 1 0 0,0-1-1 0 0,0 1 0 0 0,0-1 0 0 0,1 1 1 0 0,-1-1-1 0 0,0 1 0 0 0,0-1 0 0 0,1 1 1 0 0,-1 0-1 0 0,0-1 0 0 0,0 1 0 0 0,1 0 1 0 0,-1-1-1 0 0,0 1 0 0 0,1 0 0 0 0,-1-1 1 0 0,1 1-1 0 0,-1 0 0 0 0,0-1 0 0 0,1 1 1 0 0,-1 0-1 0 0,1 0 0 0 0,-1 0 0 0 0,1 0 1 0 0,-1-1-1 0 0,1 1 0 0 0,-1 0 0 0 0,1 0 1 0 0,-1 0-1 0 0,1 0 0 0 0,-1 0 0 0 0,1 0 1 0 0,-1 0-1 0 0,1 0-16 0 0,31-18-20 0 0,1 2 1 0 0,1 1-1 0 0,1 2 0 0 0,0 1 1 0 0,0 1-1 0 0,1 3 1 0 0,1 0-1 0 0,-1 3 0 0 0,1 1 1 0 0,0 1-1 0 0,0 2 1 0 0,0 2-1 0 0,14 3 20 0 0,185 29 1031 0 0,-124-44 301 0 0,-111 10-1326 0 0,17-6-67 0 0,-1-1 0 0 0,0-1 0 0 0,0 0 0 0 0,-1-1 0 0 0,0-1 0 0 0,13-12 61 0 0,-3-2-3213 0 0,-10 7-5516 0 0,-12 13 4505 0 0</inkml:trace>
  <inkml:trace contextRef="#ctx0" brushRef="#br0" timeOffset="631.829">885 863 0 0 0,'0'0'811'0'0,"0"0"338"0"0,0 0 93 0 0,0 0-91 0 0,0 0-56 0 0,0 0-11 0 0,28 17 39 0 0,85 52 131 0 0,-51-51 816 0 0,-50-19-1492 0 0,-1 1-98 0 0,-1-1-1 0 0,0 0 1 0 0,1 0-1 0 0,-1-1 0 0 0,0-1 1 0 0,0 0-1 0 0,0 0 1 0 0,0-1-1 0 0,-1 0 1 0 0,0 0-1 0 0,1-1 1 0 0,-2-1-1 0 0,6-3-479 0 0,-8 4 146 0 0,0 1 1 0 0,0-2-1 0 0,-1 1 0 0 0,1-1 1 0 0,-2 0-1 0 0,1 0 0 0 0,0 0 0 0 0,-1 0 1 0 0,0-1-1 0 0,-1 0 0 0 0,1 0 0 0 0,-1 0 1 0 0,-1 0-1 0 0,1 0 0 0 0,-1-1 0 0 0,-1 1 1 0 0,1-1-1 0 0,-1-4-146 0 0,0 10-15 0 0,0-1-1 0 0,0 0 1 0 0,0 0-1 0 0,0 0 1 0 0,0 0-1 0 0,-1 0 1 0 0,0 0-1 0 0,1-1 1 0 0,-1 1 0 0 0,-1 0-1 0 0,1 0 1 0 0,0 0-1 0 0,-1 0 1 0 0,1 0-1 0 0,-1 0 1 0 0,0 0-1 0 0,0 0 1 0 0,0 0-1 0 0,0 0 1 0 0,-1 0 0 0 0,1 1-1 0 0,-1-1 1 0 0,0 1-1 0 0,0-1 1 0 0,1 1-1 0 0,-2-1 1 0 0,1 1-1 0 0,0 0 1 0 0,0 0 0 0 0,-1 0-1 0 0,1 0 1 0 0,-1 0-1 0 0,0 1 1 0 0,1-1-1 0 0,-1 1 1 0 0,0 0-1 0 0,0 0 1 0 0,0 0-1 0 0,0 0 1 0 0,0 0 0 0 0,-1 0 15 0 0,0 1-172 0 0,-1 0 1 0 0,0 1-1 0 0,1-1 1 0 0,-1 1 0 0 0,1 0-1 0 0,-1 0 1 0 0,1 0-1 0 0,-1 0 1 0 0,1 1 0 0 0,0 0-1 0 0,0 0 1 0 0,0 0-1 0 0,0 0 1 0 0,0 1 0 0 0,0-1-1 0 0,0 1 1 0 0,1 0-1 0 0,0 0 1 0 0,-1 1 0 0 0,1-1-1 0 0,0 1 1 0 0,1-1-1 0 0,-2 3 172 0 0,-5 6-506 0 0,0 0-1 0 0,0 1 1 0 0,2 1-1 0 0,-1-1 1 0 0,2 1-1 0 0,0 1 1 0 0,1-1-1 0 0,0 1 1 0 0,1 0-1 0 0,1 0 1 0 0,0 0 0 0 0,1 0-1 0 0,0 0 1 0 0,2 10 506 0 0,0-20-71 0 0,1-1 1 0 0,0 0 0 0 0,0 1-1 0 0,0-1 1 0 0,1 0 0 0 0,-1 0 0 0 0,1 0-1 0 0,0 0 1 0 0,0 0 0 0 0,0 0-1 0 0,1 0 1 0 0,0-1 0 0 0,-1 1-1 0 0,1-1 1 0 0,1 0 0 0 0,-1 0 0 0 0,0 0-1 0 0,1 0 1 0 0,-1-1 0 0 0,1 1-1 0 0,0-1 1 0 0,0 0 0 0 0,0 0 0 0 0,0 0-1 0 0,0-1 1 0 0,0 1 0 0 0,0-1-1 0 0,2 0 71 0 0,126 12 1909 0 0,-112-15-1423 0 0,0-1 0 0 0,-1-1 0 0 0,1 0 1 0 0,-1-2-1 0 0,0 0 0 0 0,-1-2 0 0 0,1 0 1 0 0,-1-1-1 0 0,-1 0 0 0 0,0-2 0 0 0,0 0 1 0 0,3-4-487 0 0,20-17 942 0 0,0-2 1 0 0,-2-1 0 0 0,-2-3 0 0 0,4-6-943 0 0,-8 8 159 0 0,-1-1 1 0 0,-2-1-1 0 0,-1-1 0 0 0,-2-2 1 0 0,-2 0-1 0 0,-2-2 1 0 0,14-38-160 0 0,-26 54-84 0 0,-2 0 1 0 0,0 0-1 0 0,-2 0 1 0 0,-1-1 0 0 0,-1 0-1 0 0,-2 0 1 0 0,0-23 83 0 0,-3 49-38 0 0,1 0 0 0 0,0 0 1 0 0,-1 0-1 0 0,1 0 1 0 0,-1 0-1 0 0,0 0 0 0 0,0 0 1 0 0,0 1-1 0 0,0-1 0 0 0,0 0 1 0 0,0 0-1 0 0,0 1 0 0 0,0-1 1 0 0,-1 0-1 0 0,1 1 1 0 0,-1 0-1 0 0,1-1 0 0 0,-1 1 1 0 0,0 0-1 0 0,1 0 0 0 0,-1 0 1 0 0,0 0-1 0 0,0 0 1 0 0,0 0-1 0 0,0 0 0 0 0,0 0 1 0 0,0 1-1 0 0,0-1 0 0 0,0 1 1 0 0,0 0-1 0 0,0 0 0 0 0,0-1 1 0 0,0 1-1 0 0,0 0 1 0 0,0 1-1 0 0,0-1 0 0 0,0 0 1 0 0,0 1-1 0 0,0-1 0 0 0,0 1 1 0 0,0-1-1 0 0,0 1 1 0 0,0 0-1 0 0,0 0 0 0 0,0 0 1 0 0,1 0-1 0 0,-1 0 0 0 0,0 1 1 0 0,1-1-1 0 0,-1 0 0 0 0,1 1 1 0 0,-1-1-1 0 0,1 1 1 0 0,0-1-1 0 0,-1 1 38 0 0,-13 15-109 0 0,1 0-1 0 0,0 1 1 0 0,1 1 0 0 0,1 0-1 0 0,1 1 1 0 0,1 0 0 0 0,0 0 0 0 0,2 1-1 0 0,0 0 1 0 0,2 1 0 0 0,0 0-1 0 0,1 0 1 0 0,1 0 0 0 0,2 0 0 0 0,0 1-1 0 0,1-1 1 0 0,1 1 0 0 0,1-1-1 0 0,2 8 110 0 0,2 8-49 0 0,1 0-1 0 0,2 0 0 0 0,1 0 1 0 0,11 24 49 0 0,-2-4-6 0 0,31 107-302 0 0,-49-165 196 0 0,0 0 0 0 0,-1 0 0 0 0,1 0 0 0 0,-1 0 0 0 0,1 0 0 0 0,-1-1-1 0 0,1 1 1 0 0,-1 0 0 0 0,1 0 0 0 0,0 0 0 0 0,-1 0 0 0 0,1 0 0 0 0,-1 1 0 0 0,1-1-1 0 0,-1 0 1 0 0,1 0 0 0 0,-1 0 0 0 0,1 0 0 0 0,0 0 0 0 0,-1 1 0 0 0,1-1-1 0 0,-1 0 1 0 0,1 0 0 0 0,0 1 0 0 0,-1-1 0 0 0,1 0 0 0 0,0 1 0 0 0,-1-1 0 0 0,1 0-1 0 0,0 1 1 0 0,-1-1 0 0 0,1 0 0 0 0,0 1 0 0 0,0-1 0 0 0,0 1 0 0 0,-1-1 0 0 0,1 0-1 0 0,0 1 1 0 0,0-1 0 0 0,0 1 0 0 0,0-1 0 0 0,0 1 0 0 0,0-1 0 0 0,0 1-1 0 0,0-1 1 0 0,0 0 0 0 0,0 1 0 0 0,0-1 0 0 0,0 1 0 0 0,0 0 112 0 0,-36-27-7535 0 0,28 18 6500 0 0</inkml:trace>
  <inkml:trace contextRef="#ctx0" brushRef="#br0" timeOffset="883.766">1441 543 7202 0 0,'0'0'2986'0'0,"0"0"-1848"0"0,0 0-656 0 0,0 0 93 0 0,0 0 181 0 0,0 0 51 0 0,0 0-93 0 0,0 0-161 0 0,38-4-141 0 0,123-12-103 0 0,145-20 685 0 0,-90 0-1965 0 0,-144 23-2108 0 0,-2 0-3396 0 0,-36 5 72 0 0</inkml:trace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4:17.7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7362 0 0,'0'0'3386'0'0,"0"0"-2098"0"0,0 0-543 0 0,0 0 298 0 0,0 0 298 0 0,0 0 104 0 0,0 0-95 0 0,0 0-219 0 0,0 0-166 0 0,0 0-130 0 0,0 0-140 0 0,0 0-118 0 0,0 0-99 0 0,27 1-81 0 0,84 4-75 0 0,169-3-200 0 0,-165-3-9926 0 0,-95 1-1489 0 0</inkml:trace>
</inkml:ink>
</file>

<file path=ppt/ink/ink2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29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38 832 0 0,'0'0'316'0'0,"0"0"-226"0"0,0 0 44 0 0,0 0 261 0 0,0 0 221 0 0,0 0 95 0 0,0 0 2 0 0,0 0-14 0 0,0 0-36 0 0,0 0-35 0 0,0 0 4 0 0,0 0-5 0 0,0 0 28 0 0,28-1 32 0 0,135-6 724 0 0,-102 8 96 0 0,-29 1-1247 0 0,1-2 1 0 0,-1-1-1 0 0,1-1 0 0 0,-1-2 0 0 0,0-1 0 0 0,7-4-260 0 0,-31 7-757 0 0,15-5-316 0 0,-8 5-8322 0 0,-14 2 7743 0 0</inkml:trace>
</inkml:ink>
</file>

<file path=ppt/ink/ink2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0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0 0 0,'0'0'1067'0'0,"0"0"76"0"0,0 0 13 0 0,0 0-53 0 0,0 0-64 0 0,0 0-39 0 0,0 0-32 0 0,0 0-32 0 0,32-2-27 0 0,98-6-22 0 0,40-9 3559 0 0,-78 5-2863 0 0,-15 2-2552 0 0,-26 7-7045 0 0,-49 3 760 0 0</inkml:trace>
</inkml:ink>
</file>

<file path=ppt/ink/ink2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0.7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0,'0'0'771'0'0,"0"0"148"0"0,0 0 217 0 0,0 0 148 0 0,0 0 40 0 0,0 0-37 0 0,0 0-86 0 0,0 0-105 0 0,0 0-140 0 0,30 1-164 0 0,99 1-172 0 0,85-25 113 0 0,-159 14-1986 0 0,5-2-4827 0 0,-42 11 1294 0 0</inkml:trace>
</inkml:ink>
</file>

<file path=ppt/ink/ink2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1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6265 0 0,'0'0'2009'0'0,"0"0"-956"0"0,0 0-466 0 0,0 0-85 0 0,0 0 24 0 0,0 0 54 0 0,0 0 9 0 0,0 0-21 0 0,0 0-30 0 0,0 0-49 0 0,0 0-67 0 0,0 0-92 0 0,0 0-64 0 0,0 23-35 0 0,2 72-3 0 0,21 162 1395 0 0,-18-137-1483 0 0,0 29-1105 0 0,-7-50-3376 0 0,-3-47-6313 0 0,4-48 9668 0 0</inkml:trace>
</inkml:ink>
</file>

<file path=ppt/ink/ink2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8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0 0 0,'0'0'581'0'0,"0"0"580"0"0,0 0 203 0 0,0 0 47 0 0,0 0-17 0 0,0 0-66 0 0,0 0-103 0 0,0 0-115 0 0,0 0-159 0 0,0 0-164 0 0,0 0-126 0 0,0 0-118 0 0,0 0-95 0 0,0-3-90 0 0,0-6-108 0 0,0 6-120 0 0,2 22 164 0 0,19 126 106 0 0,-7 0 0 0 0,-6 1 0 0 0,-8 81-400 0 0,0-161-91 0 0,-2 9 258 0 0,0-37-1511 0 0,2-1-5069 0 0,0-36 2956 0 0,0-1-601 0 0</inkml:trace>
</inkml:ink>
</file>

<file path=ppt/ink/ink2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6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70 479 4417 0 0,'0'0'1598'0'0,"0"0"-402"0"0,0 0-75 0 0,0 0 234 0 0,0 0 210 0 0,0 0 48 0 0,0 0-130 0 0,0 0-218 0 0,0 0-230 0 0,0 0-215 0 0,0 0-192 0 0,3-5-159 0 0,10-18-103 0 0,-10 18-90 0 0,-3 331 1531 0 0,18-184-1683 0 0,-1 8-3866 0 0,-20-127 70 0 0,-7-8-4005 0 0,5-8 4329 0 0,3-4 649 0 0</inkml:trace>
  <inkml:trace contextRef="#ctx0" brushRef="#br0" timeOffset="361.818">0 501 4313 0 0,'0'0'616'0'0,"0"0"-143"0"0,0 0 57 0 0,0 0 135 0 0,0 0 77 0 0,0 0 15 0 0,0 0 0 0 0,0 0 8 0 0,31-23-2 0 0,99-72-43 0 0,-56 61 160 0 0,-58 32-664 0 0,-4-2-140 0 0,0 2 0 0 0,0-1 1 0 0,1 2-1 0 0,-1 0 0 0 0,1 0 0 0 0,-1 1 0 0 0,1 0 0 0 0,-1 1 0 0 0,0 1 0 0 0,1 0 0 0 0,-1 1 0 0 0,0 0 1 0 0,0 1-1 0 0,0 0 0 0 0,-1 1 0 0 0,0 0 0 0 0,6 4-76 0 0,-14-7 3 0 0,0 1 0 0 0,0-1 0 0 0,-1 1 0 0 0,1-1 0 0 0,-1 1 1 0 0,0 0-1 0 0,0 0 0 0 0,0 0 0 0 0,0 0 0 0 0,0 1 0 0 0,-1-1 0 0 0,1 0 0 0 0,-1 1 1 0 0,0-1-1 0 0,0 1 0 0 0,-1-1 0 0 0,1 1 0 0 0,-1 0 0 0 0,1-1 0 0 0,-1 1 0 0 0,0-1 1 0 0,0 1-1 0 0,-1 0 0 0 0,1-1 0 0 0,-1 1 0 0 0,0-1 0 0 0,0 1 0 0 0,0-1 0 0 0,0 1 1 0 0,-1-1-1 0 0,1 0 0 0 0,-1 1 0 0 0,0-1 0 0 0,0 0 0 0 0,-2 3-3 0 0,-92 94 512 0 0,71-80-718 0 0,-2-1-1 0 0,0-2 0 0 0,-1 0 0 0 0,-1-2 1 0 0,-23 9 206 0 0,8-8-3841 0 0,0-4-3371 0 0,36-12 5186 0 0</inkml:trace>
  <inkml:trace contextRef="#ctx0" brushRef="#br0" timeOffset="666.796">483 884 10938 0 0,'0'0'1762'0'0,"0"0"-516"0"0,0 0-277 0 0,0 0-1 0 0,0 0 37 0 0,0 0-29 0 0,0 0-108 0 0,0 0-137 0 0,0 0-139 0 0,0 0-165 0 0,0 0-153 0 0,0 0-103 0 0,-6 34-75 0 0,-20 105-38 0 0,15-78-171 0 0,2-3 98 0 0,7-19-3665 0 0,2-39 1429 0 0,0 0-1127 0 0,0 0-1667 0 0,0 0-1554 0 0</inkml:trace>
  <inkml:trace contextRef="#ctx0" brushRef="#br0" timeOffset="1298.779">21 221 0 0 0,'0'0'364'0'0,"0"0"411"0"0,0 0 286 0 0,0 0 134 0 0,0 0 23 0 0,0 0 72 0 0,0 0 7 0 0,0 0 6 0 0,0 0 32 0 0,0 0-71 0 0,0 0-37 0 0,0 0-21 0 0,-2-5-61 0 0,-5-14-79 0 0,5 14-140 0 0,2 5-165 0 0,0 0-157 0 0,0 0-134 0 0,0 0-106 0 0,0 0-82 0 0,0 0-68 0 0,0 0-70 0 0,15-3 115 0 0,302-28 173 0 0,-243 24-128 0 0,-73 7-74 0 0,-1 0 88 0 0,0 0 87 0 0,0 0 42 0 0,-10-17 1029 0 0,-135-104-2028 0 0,139 115 746 0 0,11-1-18133 0 0,0 7 12854 0 0</inkml:trace>
</inkml:ink>
</file>

<file path=ppt/ink/ink2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55.0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1 407 2264 0 0,'0'0'305'0'0,"0"0"-147"0"0,0 0 88 0 0,0 0 340 0 0,0 0 328 0 0,0 0 232 0 0,0 0 96 0 0,0 0-44 0 0,0 0-91 0 0,0 0-117 0 0,32-11-124 0 0,101-36-81 0 0,-30-9 1152 0 0,-46 16-1353 0 0,-2-2 1 0 0,-2-3-1 0 0,-2-2 0 0 0,-1-2 0 0 0,2-8-584 0 0,-34 45-159 0 0,-21 44-242 0 0,-22 97 639 0 0,-34 179-226 0 0,-5 166-12 0 0,19 133-241 0 0,18-434 142 0 0,26-171 137 0 0,0 0-1 0 0,0 0 1 0 0,0 0 0 0 0,0 0-1 0 0,0 0 1 0 0,0 0-1 0 0,-1 0 1 0 0,1 0-1 0 0,-1 0 1 0 0,1 0-1 0 0,-1-1 1 0 0,0 1-1 0 0,1-1 1 0 0,-1 1-1 0 0,0-1 1 0 0,0 0-1 0 0,0 1 1 0 0,0-1-1 0 0,0 0 1 0 0,-1-1 0 0 0,1 1-1 0 0,0 0 1 0 0,0 0-1 0 0,-1-1 1 0 0,1 0-1 0 0,0 1 1 0 0,0-1-1 0 0,-1 0 1 0 0,1 0-1 0 0,0 0 1 0 0,-1 0-1 0 0,1-1 1 0 0,0 1-1 0 0,-1-1 1 0 0,1 1-1 0 0,0-1 1 0 0,0 0-1 0 0,0 0 1 0 0,-1 0 0 0 0,1 0-1 0 0,0 0 1 0 0,0 0-1 0 0,0 0 1 0 0,1-1-1 0 0,-1 1 1 0 0,0-1-1 0 0,0 0 1 0 0,1 1-1 0 0,-1-1 1 0 0,1 0-38 0 0,-13-11 103 0 0,0 0 1 0 0,1-1-1 0 0,1-1 1 0 0,0 0-1 0 0,1 0 1 0 0,0-1-1 0 0,-6-15-103 0 0,-10-10 173 0 0,20 29-705 0 0,14 9-5708 0 0,1 7-1036 0 0,-6-4 2535 0 0</inkml:trace>
  <inkml:trace contextRef="#ctx0" brushRef="#br0" timeOffset="637.97">69 1158 2200 0 0,'0'0'1430'0'0,"0"0"-655"0"0,0 0-170 0 0,0 0 70 0 0,0 0 191 0 0,0 0 207 0 0,0 0 128 0 0,0 0-1 0 0,0 0-99 0 0,0 0-152 0 0,0 0-155 0 0,0 0-156 0 0,0 0-106 0 0,28-30-73 0 0,88-94-51 0 0,-34 57 319 0 0,-57 50-463 0 0,1 2 0 0 0,1 0 0 0 0,0 2 1 0 0,0 1-1 0 0,1 1 0 0 0,1 2 0 0 0,23-5-264 0 0,-50 14 8 0 0,0 0-1 0 0,1 0 1 0 0,-1 0-1 0 0,1 1 1 0 0,-1-1-1 0 0,0 1 1 0 0,1-1-1 0 0,-1 1 1 0 0,0 0-1 0 0,1 0 1 0 0,-1 0-1 0 0,0 0 0 0 0,0 0 1 0 0,0 1-1 0 0,0-1 1 0 0,0 0-1 0 0,0 1 1 0 0,0 0-1 0 0,-1-1 1 0 0,1 1-1 0 0,0 0 1 0 0,-1 0-1 0 0,0 0 1 0 0,1 0-1 0 0,-1 0 1 0 0,0 1-1 0 0,0-1 1 0 0,0 0-1 0 0,0 0 0 0 0,-1 1 1 0 0,1-1-1 0 0,0 0 1 0 0,-1 1-1 0 0,0-1 1 0 0,0 1-1 0 0,0-1 1 0 0,0 0-1 0 0,0 1 1 0 0,0-1-1 0 0,0 2-7 0 0,3 223 1228 0 0,-5-192-342 0 0,1-13-3406 0 0,1-8-5692 0 0,0-11-143 0 0</inkml:trace>
  <inkml:trace contextRef="#ctx0" brushRef="#br0" timeOffset="973.396">899 1243 6089 0 0,'0'0'1413'0'0,"0"0"-875"0"0,0 0-164 0 0,0 0 138 0 0,0 0 127 0 0,0 0 89 0 0,0 0-21 0 0,0 0-106 0 0,-2 32-145 0 0,-8 102-145 0 0,3 12 585 0 0,7-143-787 0 0,0-2-1 0 0,0 0 0 0 0,0 0 0 0 0,0 1 0 0 0,0-1 1 0 0,0 0-1 0 0,0 0 0 0 0,-1 0 0 0 0,1 1 0 0 0,0-1 1 0 0,-1 0-1 0 0,1 0 0 0 0,-1 0 0 0 0,1 0 1 0 0,-1 0-1 0 0,0 0 0 0 0,1 0 0 0 0,-1 0 0 0 0,0 0 1 0 0,0 0-1 0 0,1 0 0 0 0,-1 0 0 0 0,0 0 0 0 0,0 0 1 0 0,0-1-1 0 0,0 1 0 0 0,0 0 0 0 0,-1-1 1 0 0,1 1-1 0 0,0-1 0 0 0,0 1 0 0 0,0-1 0 0 0,0 0 1 0 0,-1 1-109 0 0,-14-32 2011 0 0,12 14-1826 0 0,1-1 0 0 0,1 0 0 0 0,1 1 1 0 0,0-1-1 0 0,2 0 0 0 0,0 0 0 0 0,0 0 1 0 0,2 1-1 0 0,0-1 0 0 0,3-6-185 0 0,2 0 3 0 0,1 0-1 0 0,1 0 1 0 0,1 1-1 0 0,0 1 1 0 0,2 0-1 0 0,1 1 1 0 0,1 0 0 0 0,0 1-1 0 0,1 0 1 0 0,2 2-1 0 0,0 0 1 0 0,11-8-3 0 0,-2 12-2153 0 0,-17 19-3275 0 0,-3 10-4016 0 0,-7-11 5631 0 0</inkml:trace>
  <inkml:trace contextRef="#ctx0" brushRef="#br0" timeOffset="1339.962">1306 1342 3377 0 0,'0'0'801'0'0,"0"0"-3"0"0,0 0 422 0 0,0 0 546 0 0,0 0 361 0 0,0 0 52 0 0,0 0-203 0 0,0 0-326 0 0,0 0-382 0 0,0 0-299 0 0,0 0-220 0 0,0 0-194 0 0,0 0-116 0 0,29-15-75 0 0,89-47-67 0 0,-71 21 120 0 0,-42 30-283 0 0,-1 6-61 0 0,-1-1 1 0 0,0 0-1 0 0,0 0 1 0 0,-1 0 0 0 0,1 0-1 0 0,-1 0 1 0 0,-1 0-1 0 0,1 0 1 0 0,-1-1-1 0 0,0 1 1 0 0,-1-1-1 0 0,1 1 1 0 0,-1-1-1 0 0,-1-5-73 0 0,-1 10-36 0 0,1 0-1 0 0,-1 0 0 0 0,0 0 0 0 0,0 0 0 0 0,0 0 0 0 0,-1 0 0 0 0,1 1 0 0 0,0-1 1 0 0,-1 1-1 0 0,1 0 0 0 0,-1 0 0 0 0,1-1 0 0 0,-1 2 0 0 0,1-1 0 0 0,-1 0 0 0 0,0 0 1 0 0,0 1-1 0 0,1 0 0 0 0,-1-1 0 0 0,0 1 0 0 0,0 0 0 0 0,1 0 0 0 0,-1 1 1 0 0,0-1-1 0 0,0 1 0 0 0,1-1 0 0 0,-1 1 0 0 0,0 0 0 0 0,1 0 0 0 0,-1 0 0 0 0,1 0 1 0 0,-1 0-1 0 0,1 1 0 0 0,-1 0 37 0 0,-10 5-114 0 0,1 1 1 0 0,0 0-1 0 0,0 1 0 0 0,1 0 1 0 0,0 1-1 0 0,1 0 0 0 0,0 0 1 0 0,0 1-1 0 0,1 1 1 0 0,1 0-1 0 0,0 0 0 0 0,1 0 1 0 0,0 1-1 0 0,1 0 1 0 0,0 1-1 0 0,1-1 0 0 0,0 1 1 0 0,1 0-1 0 0,1 0 1 0 0,0 1-1 0 0,1-1 0 0 0,1 0 1 0 0,0 1-1 0 0,1-1 0 0 0,1 1 1 0 0,1 13 113 0 0,0-24-79 0 0,-1 1 0 0 0,1-1-1 0 0,0 0 1 0 0,0 0 0 0 0,0 0 0 0 0,1 0 0 0 0,-1 0 0 0 0,1 0-1 0 0,0-1 1 0 0,0 1 0 0 0,0-1 0 0 0,1 0 0 0 0,-1 0 0 0 0,1 0-1 0 0,0 0 1 0 0,-1-1 0 0 0,1 1 0 0 0,0-1 0 0 0,1 0 0 0 0,-1 0 0 0 0,0 0-1 0 0,1-1 1 0 0,-1 0 0 0 0,1 0 79 0 0,112 13-2348 0 0,-92-16 719 0 0,0-1 1 0 0,-1-1-1 0 0,1-1 0 0 0,-1-2 0 0 0,0 0 0 0 0,-1-1 0 0 0,8-5 1629 0 0,-8 5-1841 0 0,0 2 1424 0 0</inkml:trace>
  <inkml:trace contextRef="#ctx0" brushRef="#br0" timeOffset="1693.008">1700 1342 0 0 0,'0'0'237'0'0,"0"0"293"0"0,0 0 163 0 0,0 0 197 0 0,0 0 209 0 0,0 0 154 0 0,0 0 110 0 0,0 0 23 0 0,0 0 0 0 0,0 0-21 0 0,0 0-10 0 0,0 0-28 0 0,21 7-41 0 0,67 22-66 0 0,-86-29-1157 0 0,-1 1 1 0 0,1 0-1 0 0,0 0 1 0 0,0-1-1 0 0,-1 1 1 0 0,1-1-1 0 0,0 0 1 0 0,0 0-1 0 0,0 1 0 0 0,0-1 1 0 0,0 0-1 0 0,-1-1 1 0 0,1 1-1 0 0,0 0 1 0 0,0 0-1 0 0,0-1 1 0 0,0 1-1 0 0,-1-1 1 0 0,1 0-1 0 0,0 1 0 0 0,0-1 1 0 0,-1 0-1 0 0,1 0 1 0 0,-1 0-1 0 0,1 0 1 0 0,-1 0-1 0 0,1-1-63 0 0,6-4 382 0 0,2 2-181 0 0,-1 0 0 0 0,0-1 0 0 0,0 0 0 0 0,0 0 0 0 0,0-1 0 0 0,-1 0 0 0 0,0-1 0 0 0,0 0 0 0 0,-1 0 0 0 0,0 0 0 0 0,0-1 0 0 0,-1 0 0 0 0,0 0 0 0 0,0-1 0 0 0,-1 0 0 0 0,0 0 0 0 0,-1 0 0 0 0,0-1 0 0 0,0 1 0 0 0,-1-1 0 0 0,0 0 0 0 0,0-1-201 0 0,-3 9 5 0 0,-1 0 0 0 0,1 0 0 0 0,-1 0 0 0 0,1 0 1 0 0,-1 0-1 0 0,1 0 0 0 0,-1 1 0 0 0,0-1 0 0 0,0 0 0 0 0,0 1 0 0 0,0-1 0 0 0,0 0 0 0 0,0 1 0 0 0,-1-1 0 0 0,1 1 0 0 0,0 0 0 0 0,-1-1 0 0 0,1 1 0 0 0,-1 0 0 0 0,1 0 0 0 0,-1 0 0 0 0,0 0 0 0 0,1 0 0 0 0,-1 0 0 0 0,0 0 0 0 0,0 1 0 0 0,0-1 0 0 0,0 1 0 0 0,1-1 0 0 0,-1 1 0 0 0,0 0 0 0 0,0 0 0 0 0,0 0 0 0 0,-2 0-5 0 0,-65 8-511 0 0,60-4 453 0 0,0 0 0 0 0,1 1 0 0 0,-1 0 0 0 0,1 0 0 0 0,1 1-1 0 0,-1 0 1 0 0,1 1 0 0 0,0-1 0 0 0,0 1 0 0 0,1 1 0 0 0,0-1 0 0 0,0 1-1 0 0,0 0 1 0 0,1 0 0 0 0,1 1 0 0 0,-1 0 0 0 0,1 0 0 0 0,1 0-1 0 0,0 0 1 0 0,0 0 0 0 0,1 1 0 0 0,0-1 0 0 0,0 1 0 0 0,1-1 0 0 0,1 4 58 0 0,-1-8-20 0 0,1-1 0 0 0,1 1 1 0 0,-1 0-1 0 0,1-1 1 0 0,-1 1-1 0 0,1 0 0 0 0,1-1 1 0 0,-1 1-1 0 0,1-1 0 0 0,-1 0 1 0 0,1 1-1 0 0,1-1 1 0 0,-1 0-1 0 0,0 0 0 0 0,1 0 1 0 0,0 0-1 0 0,0-1 1 0 0,0 1-1 0 0,0-1 0 0 0,1 0 1 0 0,0 0-1 0 0,-1 0 0 0 0,1 0 1 0 0,3 1 19 0 0,9 4-164 0 0,0-1 1 0 0,1-1 0 0 0,0 0-1 0 0,0-1 1 0 0,0-1-1 0 0,0-1 1 0 0,1 0-1 0 0,0-1 1 0 0,-1-1-1 0 0,15-1 164 0 0,106-12-5468 0 0,-63-5-2474 0 0,-53 9 3344 0 0</inkml:trace>
</inkml:ink>
</file>

<file path=ppt/ink/ink2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04.4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62 288 0 0,'0'0'1024'0'0,"0"0"181"0"0,0 0 278 0 0,0 0 241 0 0,0 0 167 0 0,0 0-32 0 0,0 0-135 0 0,0 0-185 0 0,0 0-256 0 0,0 0-208 0 0,0 0-207 0 0,0 0-185 0 0,0 0-132 0 0,-18-12-91 0 0,-57-32-60 0 0,73 43-378 0 0,0 0 0 0 0,-1 0 0 0 0,1 1 0 0 0,0-1 0 0 0,0 1 0 0 0,0-1 0 0 0,-1 1 0 0 0,1 0 0 0 0,0 0 0 0 0,0 0 0 0 0,-1 0 0 0 0,1 0 0 0 0,0 1 0 0 0,0-1 0 0 0,0 1 0 0 0,0-1 0 0 0,-1 1 0 0 0,1 0 0 0 0,0 0 0 0 0,0 0 0 0 0,0 0 0 0 0,0 0 0 0 0,1 0 0 0 0,-1 1 0 0 0,0-1 0 0 0,0 1 0 0 0,0 0-22 0 0,-9 6 132 0 0,-11 5-48 0 0,0 1-1 0 0,1 2 1 0 0,0 0 0 0 0,2 1 0 0 0,0 1 0 0 0,0 0 0 0 0,2 2 0 0 0,0 0 0 0 0,2 1-1 0 0,0 0 1 0 0,1 1 0 0 0,2 1 0 0 0,0 0 0 0 0,1 1 0 0 0,1 0 0 0 0,2 1 0 0 0,0 0-1 0 0,2 0 1 0 0,-1 9-84 0 0,3-5 7 0 0,1 1 0 0 0,2 0 0 0 0,1 0-1 0 0,1 0 1 0 0,2 0 0 0 0,1-1 0 0 0,2 7-7 0 0,-3-23 17 0 0,1 1 0 0 0,0-1 1 0 0,1 0-1 0 0,0-1 0 0 0,1 1 1 0 0,1-1-1 0 0,0 0 0 0 0,0-1 0 0 0,1 1 1 0 0,1-2-1 0 0,0 1 0 0 0,0-1 1 0 0,1 0-1 0 0,0-1 0 0 0,1 0 0 0 0,7 4-17 0 0,-3-3 57 0 0,0-1 0 0 0,0 0-1 0 0,1-1 1 0 0,0-1-1 0 0,0-1 1 0 0,1 0-1 0 0,0-1 1 0 0,0-1 0 0 0,0 0-1 0 0,0-1 1 0 0,1-1-1 0 0,7-1-56 0 0,-9 1 105 0 0,0-1-1 0 0,0-1 1 0 0,0-1 0 0 0,0 0-1 0 0,0-1 1 0 0,0 0 0 0 0,0-2-1 0 0,-1 0 1 0 0,1 0-1 0 0,-1-2 1 0 0,0 0 0 0 0,0 0-1 0 0,-1-1 1 0 0,0-1-1 0 0,0-1 1 0 0,-1 0 0 0 0,0-1-1 0 0,6-6-104 0 0,-12 9 28 0 0,-1-1 0 0 0,0 0 0 0 0,0 0 0 0 0,-1 0 0 0 0,0-1 0 0 0,0 0 0 0 0,-1 0 0 0 0,-1 0 0 0 0,1-1 0 0 0,-1 1 0 0 0,-1-1 0 0 0,0 1 0 0 0,0-1 0 0 0,-1 0 0 0 0,0 0 0 0 0,-1 0 0 0 0,0 0 0 0 0,-1 0 0 0 0,0 0 0 0 0,0 1 0 0 0,-1-1 0 0 0,0 0 0 0 0,-1 1 0 0 0,0-1 0 0 0,0 1 0 0 0,-1 0 0 0 0,0 0 0 0 0,-1 0 0 0 0,0 0 0 0 0,-1 1 0 0 0,1 0 0 0 0,-2-1-28 0 0,-1 0-78 0 0,-1 0 0 0 0,0 1 0 0 0,0 0 0 0 0,0 1 0 0 0,-1 0 0 0 0,0 0 0 0 0,0 1 0 0 0,-1 1 0 0 0,0-1 0 0 0,0 2 0 0 0,0-1-1 0 0,-1 2 1 0 0,1-1 0 0 0,-1 2 0 0 0,0-1 0 0 0,0 2 0 0 0,0 0 0 0 0,0 0 0 0 0,0 1 0 0 0,-9 1 78 0 0,-21 13-500 0 0,42-14 486 0 0,-1 1-1 0 0,0-1 0 0 0,0 0 1 0 0,1 1-1 0 0,-1-1 0 0 0,0 1 1 0 0,1-1-1 0 0,-1 1 0 0 0,0-1 1 0 0,1 1-1 0 0,-1-1 0 0 0,1 1 1 0 0,-1-1-1 0 0,1 1 0 0 0,-1 0 1 0 0,1-1-1 0 0,-1 1 0 0 0,1 0 1 0 0,0 0-1 0 0,-1-1 1 0 0,1 1-1 0 0,0 0 0 0 0,-1 0 1 0 0,1 0-1 0 0,0-1 0 0 0,0 1 1 0 0,0 0-1 0 0,0 0 0 0 0,0 0 1 0 0,0-1-1 0 0,0 1 0 0 0,0 0 1 0 0,0 0-1 0 0,1 0 0 0 0,-1 0 1 0 0,0-1-1 0 0,0 1 0 0 0,1 0 1 0 0,-1 0-1 0 0,0-1 0 0 0,1 1 1 0 0,-1 0-1 0 0,1-1 1 0 0,-1 1-1 0 0,1 0 0 0 0,-1-1 1 0 0,1 1-1 0 0,-1-1 0 0 0,1 1 1 0 0,0 0 14 0 0,9 4 53 0 0,1 0 1 0 0,0 0-1 0 0,-1-1 1 0 0,1 0-1 0 0,1-1 1 0 0,-1 0-1 0 0,0-1 1 0 0,1-1-1 0 0,0 1 1 0 0,-1-2-1 0 0,1 0 1 0 0,-1 0-1 0 0,10-2-53 0 0,-6 2 67 0 0,51-1 100 0 0,0-3 0 0 0,0-2 0 0 0,-1-4 0 0 0,0-2 0 0 0,7-6-167 0 0,34-6 270 0 0,-21 5-2094 0 0,-29 3-4885 0 0,-41 12-4605 0 0</inkml:trace>
</inkml:ink>
</file>

<file path=ppt/ink/ink2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01.9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320 679 1712 0 0,'0'0'3229'0'0,"0"0"-1527"0"0,0 0-382 0 0,0 0 87 0 0,0 0-16 0 0,0 0-67 0 0,0 0-138 0 0,0 0-222 0 0,-32 11-172 0 0,-101 36-180 0 0,128-45-572 0 0,0-1 0 0 0,0 1 0 0 0,1 1 0 0 0,-1-1 0 0 0,1 1-1 0 0,-1-1 1 0 0,1 1 0 0 0,0 0 0 0 0,0 1 0 0 0,0-1 0 0 0,1 1-1 0 0,-1 0 1 0 0,1-1 0 0 0,0 2 0 0 0,0-1 0 0 0,-2 4-40 0 0,-3 5 112 0 0,-2 2-61 0 0,0 0 1 0 0,1 0-1 0 0,1 1 0 0 0,1 0 1 0 0,0 1-1 0 0,2-1 1 0 0,-1 1-1 0 0,2 0 0 0 0,0 1 1 0 0,1-1-1 0 0,1 1 1 0 0,1-1-1 0 0,0 18-51 0 0,1-31 16 0 0,0 1-1 0 0,1-1 1 0 0,0 1 0 0 0,-1-1-1 0 0,1 0 1 0 0,0 0 0 0 0,1 1-1 0 0,-1-1 1 0 0,1 0 0 0 0,0 0-1 0 0,0 0 1 0 0,0-1 0 0 0,1 1-1 0 0,-1 0 1 0 0,1-1 0 0 0,0 1-1 0 0,0-1 1 0 0,0 0 0 0 0,0 0-1 0 0,1 0 1 0 0,-1-1 0 0 0,1 1-1 0 0,0-1 1 0 0,-1 0 0 0 0,1 0-1 0 0,0 0 1 0 0,0 0 0 0 0,1-1-1 0 0,-1 1 1 0 0,0-1 0 0 0,0 0-1 0 0,1-1 1 0 0,-1 1 0 0 0,1-1-1 0 0,-1 0 1 0 0,0 0 0 0 0,1 0-1 0 0,-1 0 1 0 0,1-1 0 0 0,-1 0-1 0 0,0 0 1 0 0,0 0 0 0 0,1 0-1 0 0,-1-1 1 0 0,0 0 0 0 0,0 0-1 0 0,0 0 1 0 0,0 0-16 0 0,16-15 171 0 0,0-1 0 0 0,0-1 0 0 0,-2-1 0 0 0,-1 0 0 0 0,0-2 0 0 0,-1 0 0 0 0,10-20-171 0 0,0 3 19 0 0,116-159-912 0 0,-142 198 857 0 0,0 1 0 0 0,0 0 0 0 0,0-1 1 0 0,1 1-1 0 0,-1-1 0 0 0,0 1 0 0 0,0-1 0 0 0,1 1 0 0 0,-1-1 1 0 0,0 1-1 0 0,1-1 0 0 0,-1 1 0 0 0,0-1 0 0 0,1 1 1 0 0,-1-1-1 0 0,1 1 0 0 0,-1-1 0 0 0,1 0 0 0 0,-1 1 0 0 0,1-1 1 0 0,-1 0-1 0 0,1 1 0 0 0,-1-1 0 0 0,1 0 0 0 0,-1 0 0 0 0,1 0 1 0 0,0 1-1 0 0,-1-1 0 0 0,1 0 0 0 0,-1 0 0 0 0,1 0 0 0 0,-1 0 1 0 0,1 0-1 0 0,0 0 0 0 0,-1 0 0 0 0,1 0 0 0 0,-1 0 1 0 0,1-1-1 0 0,0 1 0 0 0,-1 0 0 0 0,1 0 0 0 0,-1 0 0 0 0,1-1 1 0 0,-1 1-1 0 0,1 0 0 0 0,-1-1 0 0 0,1 1 0 0 0,-1 0 0 0 0,1-1 1 0 0,-1 1-1 0 0,1 0 0 0 0,-1-1 0 0 0,0 1 0 0 0,1-1 0 0 0,-1 1 1 0 0,0-1-1 0 0,1 1 0 0 0,-1-1 0 0 0,0 1 0 0 0,0-1 1 0 0,1 0-1 0 0,-1 1 0 0 0,0-1 0 0 0,0 1 0 0 0,0-1 0 0 0,0 0 36 0 0,-17 243 376 0 0,17-236-370 0 0,1 0 0 0 0,0 0 0 0 0,0-1 0 0 0,0 1 0 0 0,1 0 0 0 0,0 0 0 0 0,0-1 0 0 0,1 0 0 0 0,0 1 0 0 0,-1-1 0 0 0,2 0 0 0 0,-1 0 0 0 0,1 0 0 0 0,-1-1 0 0 0,1 1 0 0 0,0-1 0 0 0,1 0 0 0 0,-1 0 0 0 0,1-1 0 0 0,0 1 0 0 0,0-1 0 0 0,0 0 0 0 0,0 0 0 0 0,1-1 0 0 0,-1 1 0 0 0,1-1 0 0 0,-1 0 0 0 0,1-1 0 0 0,0 1 0 0 0,0-1 0 0 0,1 0-6 0 0,5 0 85 0 0,-1 1 1 0 0,0-1-1 0 0,1-1 0 0 0,-1 0 0 0 0,1-1 1 0 0,-1 0-1 0 0,1-1 0 0 0,-1 0 0 0 0,0-1 1 0 0,0 0-1 0 0,0-1 0 0 0,0 0 0 0 0,-1 0 1 0 0,1-1-1 0 0,8-7-85 0 0,17-16 418 0 0,-2-3 1 0 0,-1-1 0 0 0,-1-1-1 0 0,-2-1 1 0 0,14-23-419 0 0,-43 56 9 0 0,41-52 178 0 0,-3-2 0 0 0,-2-2 1 0 0,-3-1-1 0 0,-2-2 1 0 0,-3-1-1 0 0,-3-1 1 0 0,14-50-188 0 0,-27 70-28 0 0,-2-1-1 0 0,-2 0 1 0 0,-2 0 0 0 0,-1-1-1 0 0,-1-34 29 0 0,-6 76-18 0 0,1 1 0 0 0,0 0-1 0 0,0-1 1 0 0,0 1-1 0 0,-1 0 1 0 0,1 0-1 0 0,-1-1 1 0 0,1 1 0 0 0,-1 0-1 0 0,1 0 1 0 0,-1 0-1 0 0,0 0 1 0 0,1 0-1 0 0,-1 0 1 0 0,0 0 0 0 0,0 0-1 0 0,0 0 1 0 0,0 0-1 0 0,0 0 1 0 0,0 0-1 0 0,0 0 1 0 0,0 1 0 0 0,0-1-1 0 0,0 1 1 0 0,-1-1-1 0 0,1 0 1 0 0,0 1-1 0 0,0 0 1 0 0,-1-1 0 0 0,1 1-1 0 0,0 0 1 0 0,0 0-1 0 0,-1 0 1 0 0,1 0-1 0 0,0 0 1 0 0,-1 0 0 0 0,1 0-1 0 0,0 0 1 0 0,-1 0-1 0 0,1 0 1 0 0,0 1-1 0 0,0-1 1 0 0,-1 1-1 0 0,1-1 1 0 0,0 1 0 0 0,0-1-1 0 0,0 1 1 0 0,0 0-1 0 0,0 0 1 0 0,0-1-1 0 0,0 1 1 0 0,0 0 0 0 0,0 0-1 0 0,0 0 1 0 0,0 0-1 0 0,0 0 1 0 0,1 0-1 0 0,-1 0 1 0 0,0 0 0 0 0,1 0-1 0 0,-1 1 19 0 0,-25 25-107 0 0,2 2 0 0 0,0 0 0 0 0,2 2-1 0 0,2 0 1 0 0,0 1 0 0 0,2 1 0 0 0,2 1 0 0 0,-1 5 107 0 0,2-1-39 0 0,2 1 0 0 0,1 0 0 0 0,2 1 0 0 0,2 0 1 0 0,1 0-1 0 0,3 1 0 0 0,1-1 0 0 0,2 1 0 0 0,3 30 39 0 0,-1-56 5 0 0,0 0-1 0 0,1-1 0 0 0,0 0 1 0 0,1 1-1 0 0,1-1 0 0 0,0 0 1 0 0,1-1-1 0 0,1 1 0 0 0,0-1 1 0 0,1 0-1 0 0,0 0 0 0 0,1-1 1 0 0,0 0-1 0 0,1-1 0 0 0,0 1 1 0 0,1-2-1 0 0,0 1 1 0 0,1-1-1 0 0,0-1 0 0 0,0 0 1 0 0,1-1-1 0 0,1 0 0 0 0,-1 0 1 0 0,1-2-1 0 0,0 1 0 0 0,1-2 1 0 0,-1 0-1 0 0,1 0 0 0 0,0-1 1 0 0,1-1-1 0 0,8 1-4 0 0,-14-3 98 0 0,1 0 1 0 0,-1 0-1 0 0,0-1 0 0 0,0 0 1 0 0,1-1-1 0 0,-1 0 1 0 0,0 0-1 0 0,0-1 0 0 0,0 0 1 0 0,0-1-1 0 0,0 0 0 0 0,-1 0 1 0 0,1-1-1 0 0,-1 0 1 0 0,0 0-1 0 0,0-1 0 0 0,0 0 1 0 0,-1 0-1 0 0,0-1 0 0 0,0 0 1 0 0,2-2-99 0 0,3-6 92 0 0,0 1 1 0 0,-1-1-1 0 0,0-1 1 0 0,-2 0-1 0 0,1-1 1 0 0,-2 0-1 0 0,0 0 0 0 0,-1 0 1 0 0,-1-1-1 0 0,0 0 1 0 0,-1-1-1 0 0,-1 1 1 0 0,-1-1-1 0 0,-1 0 1 0 0,0 0-1 0 0,-1 0 1 0 0,-1 0-1 0 0,0 0 1 0 0,-2 0-1 0 0,0 0 1 0 0,-3-9-93 0 0,3 19-93 0 0,-1-1 0 0 0,0 1 1 0 0,-1 0-1 0 0,0 0 1 0 0,0 0-1 0 0,0 0 1 0 0,-1 1-1 0 0,-1 0 1 0 0,1 0-1 0 0,-1 0 1 0 0,0 1-1 0 0,-1 0 1 0 0,1 0-1 0 0,-1 0 1 0 0,0 1-1 0 0,-1 0 1 0 0,1 0-1 0 0,-1 1 1 0 0,0 0-1 0 0,0 1 1 0 0,0-1-1 0 0,-1 1 0 0 0,1 1 1 0 0,-1 0-1 0 0,0 0 1 0 0,1 1-1 0 0,-1 0 1 0 0,0 0-1 0 0,0 1 1 0 0,0 0-1 0 0,0 1 1 0 0,1 0-1 0 0,-1 0 1 0 0,0 1-1 0 0,0 0 1 0 0,1 0-1 0 0,-4 2 93 0 0,-122 75-3961 0 0,59-10-4000 0 0,54-46 615 0 0</inkml:trace>
  <inkml:trace contextRef="#ctx0" brushRef="#br0" timeOffset="392.384">1914 764 11731 0 0,'0'0'1864'0'0,"0"0"-588"0"0,0 0-194 0 0,0 0-58 0 0,0 0-195 0 0,0 0-279 0 0,0 0-205 0 0,0 0-131 0 0,0 0-62 0 0,0 0-30 0 0,0 0-59 0 0,0 0-22 0 0,-27 25-29 0 0,-83 78-20 0 0,107-101 6 0 0,-1 1 0 0 0,1 0-1 0 0,0 0 1 0 0,0 0-1 0 0,0 0 1 0 0,0 1-1 0 0,0-1 1 0 0,1 1 0 0 0,-1 0-1 0 0,1 0 1 0 0,0 0-1 0 0,0 0 1 0 0,1 0 0 0 0,-1 0-1 0 0,1 0 1 0 0,0 0-1 0 0,-1 3 3 0 0,0 7-16 0 0,0-10 3 0 0,0 1 0 0 0,1 0 0 0 0,-1 0 0 0 0,1 0 0 0 0,0 0 0 0 0,0 0 0 0 0,0 0 0 0 0,1 0 0 0 0,0 0 0 0 0,0 1-1 0 0,0-1 1 0 0,1 0 0 0 0,0 0 0 0 0,0 0 0 0 0,0 0 0 0 0,0 0 0 0 0,1 0 0 0 0,0-1 0 0 0,0 1 0 0 0,0 0 0 0 0,0-1 0 0 0,1 1 0 0 0,0-1 0 0 0,0 0 0 0 0,0 0 0 0 0,1 0 0 0 0,-1 0 0 0 0,1-1-1 0 0,0 1 1 0 0,0-1 0 0 0,0 0 0 0 0,0 0 0 0 0,0 0 0 0 0,1-1 0 0 0,-1 0 0 0 0,1 0 0 0 0,0 0 0 0 0,1 0 13 0 0,1-1 90 0 0,0 0-1 0 0,1-1 1 0 0,-1 0-1 0 0,0 0 1 0 0,0 0-1 0 0,1-1 1 0 0,-1 0-1 0 0,0-1 1 0 0,0 0-1 0 0,0 0 1 0 0,0 0-1 0 0,-1-1 1 0 0,1 0-1 0 0,0 0 1 0 0,-1-1-1 0 0,5-3-89 0 0,1-1 124 0 0,-1 0 0 0 0,0-1 0 0 0,0 0 0 0 0,-1 0 0 0 0,-1-1 0 0 0,0-1-1 0 0,0 0 1 0 0,0 0 0 0 0,-2 0 0 0 0,1-1 0 0 0,-2 0 0 0 0,1 0 0 0 0,-2-1 0 0 0,0 0-1 0 0,0 0 1 0 0,-1 0 0 0 0,-1-1 0 0 0,0 1 0 0 0,-1-1 0 0 0,0 0 0 0 0,-1 0 0 0 0,-1 0 0 0 0,0 0-1 0 0,-1 1 1 0 0,0-1 0 0 0,-1 0 0 0 0,-1-2-124 0 0,1 10-57 0 0,0 0 0 0 0,-1 0 0 0 0,0 0 0 0 0,0 0 0 0 0,0 0 0 0 0,-1 1 0 0 0,1-1 0 0 0,-1 1 0 0 0,-1 0 0 0 0,1 0 0 0 0,-1 1 0 0 0,1-1 0 0 0,-2 1 0 0 0,1 0 0 0 0,0 0 0 0 0,-1 1 0 0 0,1-1 0 0 0,-1 1 0 0 0,-6-2 57 0 0,9 4-223 0 0,0 0-1 0 0,-1 1 1 0 0,1-1-1 0 0,-1 1 1 0 0,1-1 0 0 0,-1 1-1 0 0,1 0 1 0 0,-1 1 0 0 0,1-1-1 0 0,-1 0 1 0 0,1 1-1 0 0,0 0 1 0 0,-1 0 0 0 0,1 0-1 0 0,0 0 1 0 0,-1 0 0 0 0,1 1-1 0 0,0 0 1 0 0,0-1-1 0 0,0 1 1 0 0,0 0 0 0 0,0 0-1 0 0,1 1 1 0 0,-3 1 223 0 0,-47 75-14022 0 0,47-66 10967 0 0</inkml:trace>
  <inkml:trace contextRef="#ctx0" brushRef="#br0" timeOffset="885.699">2307 716 6649 0 0,'0'0'2158'0'0,"0"0"-309"0"0,0 0-125 0 0,0 0-80 0 0,0 0-242 0 0,0 0-354 0 0,0 0-304 0 0,0 0-244 0 0,0 0-170 0 0,0 0-89 0 0,0 0-58 0 0,0 0-32 0 0,0 0-29 0 0,-4 17-19 0 0,-20 121 72 0 0,23-132-165 0 0,0 1-1 0 0,1-1 1 0 0,-1 1 0 0 0,1-1 0 0 0,1 1 0 0 0,-1-1 0 0 0,1 1 0 0 0,0-1-1 0 0,0 0 1 0 0,1 1 0 0 0,0-1 0 0 0,0 0 0 0 0,1 0 0 0 0,-1 0 0 0 0,1 0 0 0 0,1-1-1 0 0,-1 1 1 0 0,1-1 0 0 0,0 0 0 0 0,0 0 0 0 0,0 0 0 0 0,1 0 0 0 0,0-1-1 0 0,0 0 1 0 0,0 0 0 0 0,0 0 0 0 0,0-1 0 0 0,1 1 0 0 0,0-1 0 0 0,0-1-1 0 0,0 1 1 0 0,0-1 0 0 0,3 1-10 0 0,-2-3 112 0 0,0-1 0 0 0,0 1 0 0 0,0-1-1 0 0,0-1 1 0 0,0 0 0 0 0,0 0 0 0 0,0 0 0 0 0,0 0-1 0 0,-1-1 1 0 0,1 0 0 0 0,-1-1 0 0 0,0 1 0 0 0,0-1 0 0 0,0-1-1 0 0,-1 1 1 0 0,1-1 0 0 0,-1 0 0 0 0,0 0 0 0 0,1-2-112 0 0,16-18-3 0 0,-1-2 1 0 0,-1 0 0 0 0,-1-2 0 0 0,-1 0 0 0 0,3-9 2 0 0,0-6-2515 0 0,-11 15-5723 0 0,-8 20-2471 0 0</inkml:trace>
  <inkml:trace contextRef="#ctx0" brushRef="#br0" timeOffset="1298.679">3098 116 5017 0 0,'0'0'1914'0'0,"0"0"-34"0"0,0 0-62 0 0,0 0-175 0 0,0 0-279 0 0,0 0-278 0 0,0 0-251 0 0,0 0-206 0 0,0 0-73 0 0,0 0 11 0 0,0 0 55 0 0,0 0 70 0 0,0 0 18 0 0,2 22-35 0 0,7 167 980 0 0,-24 535-965 0 0,9-640-3113 0 0,-10-79-3340 0 0,13-5 563 0 0,-1 0-3767 0 0</inkml:trace>
  <inkml:trace contextRef="#ctx0" brushRef="#br0" timeOffset="1552.507">2802 646 9698 0 0,'0'0'2645'0'0,"0"0"-1284"0"0,0 0-519 0 0,0 0-87 0 0,0 0-7 0 0,0 0-25 0 0,0 0-82 0 0,0 0-83 0 0,0 0-64 0 0,0 0-66 0 0,35-2-80 0 0,115-8-69 0 0,6 4 163 0 0,48 5-1308 0 0,-115 2-6363 0 0,-62-1-3662 0 0</inkml:trace>
</inkml:ink>
</file>

<file path=ppt/ink/ink2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59.1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39 474 0 0 0,'0'0'619'0'0,"0"0"268"0"0,0 0 78 0 0,0 0 54 0 0,0 0 127 0 0,0 0 98 0 0,0 0-5 0 0,0 0-107 0 0,0 0-174 0 0,0 0-212 0 0,0 0-245 0 0,0 0-163 0 0,-3 3-58 0 0,-1 3-161 0 0,1 1 1 0 0,-1 0-1 0 0,1 0 0 0 0,0 0 0 0 0,1 0 0 0 0,0 0 0 0 0,0 1 0 0 0,1-1 0 0 0,0 1 0 0 0,0-1 0 0 0,0 1 0 0 0,1-1 1 0 0,0 1-1 0 0,1-1 0 0 0,1 6-119 0 0,-2 15 188 0 0,-1 488 830 0 0,-10-411 896 0 0,11-105-1055 0 0,0 0 118 0 0,0-11 850 0 0,5-51-1671 0 0,2-1-1 0 0,2 1 1 0 0,4 0 0 0 0,2 1-1 0 0,3 0 1 0 0,2 2-1 0 0,3 0 1 0 0,3 1 0 0 0,24-38-157 0 0,-42 77-15 0 0,2 1-1 0 0,0 0 1 0 0,1 0-1 0 0,1 2 0 0 0,0-1 1 0 0,1 1-1 0 0,1 1 1 0 0,0 0-1 0 0,2 1 0 0 0,-1 1 1 0 0,10-6 16 0 0,-23 18-49 0 0,0 0 0 0 0,0-1-1 0 0,0 1 1 0 0,0 0 0 0 0,0 1 0 0 0,0-1 0 0 0,0 0 0 0 0,0 1 0 0 0,0-1 0 0 0,0 1-1 0 0,0-1 1 0 0,0 1 0 0 0,0 0 0 0 0,1 0 0 0 0,-1 0 0 0 0,0 0 0 0 0,0 0 0 0 0,0 1 0 0 0,0-1-1 0 0,0 1 1 0 0,1-1 0 0 0,-1 1 0 0 0,0 0 0 0 0,0-1 0 0 0,0 1 0 0 0,-1 0 0 0 0,1 1-1 0 0,0-1 1 0 0,0 0 0 0 0,0 0 0 0 0,-1 1 0 0 0,1-1 0 0 0,-1 1 0 0 0,1 0 0 0 0,-1-1 0 0 0,0 1-1 0 0,1 0 1 0 0,-1 0 0 0 0,0 0 0 0 0,0 0 0 0 0,0 0 0 0 0,-1 0 49 0 0,26 92-3980 0 0,-26-91 3816 0 0,4 27-2078 0 0,5 23-5215 0 0,-5-37 2501 0 0</inkml:trace>
  <inkml:trace contextRef="#ctx0" brushRef="#br0" timeOffset="280.525">902 585 8402 0 0,'0'0'1451'0'0,"0"0"-648"0"0,0 0-87 0 0,0 0 133 0 0,0 0 103 0 0,0 0 22 0 0,0 0-47 0 0,0 0-91 0 0,-30 36-90 0 0,-90 114-124 0 0,116-147-586 0 0,0 1-1 0 0,1-1 1 0 0,0 1-1 0 0,0-1 0 0 0,0 1 1 0 0,0 0-1 0 0,0 0 1 0 0,1 0-1 0 0,0 1 0 0 0,0-1 1 0 0,0 0-1 0 0,0 1 1 0 0,1 0-1 0 0,0-1 0 0 0,0 1 1 0 0,0 0-1 0 0,0-1 1 0 0,1 1-1 0 0,0 0-35 0 0,0 8 105 0 0,-1-6-78 0 0,0 0-1 0 0,0 0 1 0 0,1 0 0 0 0,0 0-1 0 0,0 0 1 0 0,1 0 0 0 0,0 0 0 0 0,0 0-1 0 0,1-1 1 0 0,0 1 0 0 0,0 0 0 0 0,0-1-1 0 0,1 1 1 0 0,0-1 0 0 0,0 0-1 0 0,0 0 1 0 0,1 0 0 0 0,0 0 0 0 0,0 0-1 0 0,1-1 1 0 0,0 0 0 0 0,0 0 0 0 0,0 0-1 0 0,0-1 1 0 0,1 0 0 0 0,2 2-27 0 0,-2-2 74 0 0,1 0 1 0 0,0 0-1 0 0,0-1 1 0 0,1 0 0 0 0,-1 0-1 0 0,1-1 1 0 0,-1 0-1 0 0,1 0 1 0 0,0 0 0 0 0,0-1-1 0 0,0-1 1 0 0,-1 1-1 0 0,1-1 1 0 0,0-1 0 0 0,0 1-1 0 0,7-3-74 0 0,-10 0 137 0 0,0-2 0 0 0,0 1 0 0 0,0 0-1 0 0,0-1 1 0 0,-1 0 0 0 0,0 0 0 0 0,0-1 0 0 0,0 1-1 0 0,0-1 1 0 0,-1 0 0 0 0,0 0 0 0 0,0 0 0 0 0,-1 0-1 0 0,0 0 1 0 0,0-1 0 0 0,0 1 0 0 0,-1-1 0 0 0,0 1-1 0 0,0-6-136 0 0,1 0-53 0 0,-1 0-1 0 0,-1 0 1 0 0,0 0-1 0 0,-1 0 1 0 0,0 0-1 0 0,-1 0 1 0 0,0 1-1 0 0,0-1 0 0 0,-2 0 1 0 0,1 1-1 0 0,-2 0 1 0 0,1 0-1 0 0,-2 0 1 0 0,1 0-1 0 0,-1 1 1 0 0,-1 0-1 0 0,-2-3 54 0 0,-40-42-4035 0 0,-8 9-4790 0 0,43 38 52 0 0</inkml:trace>
  <inkml:trace contextRef="#ctx0" brushRef="#br0" timeOffset="569.544">1541 172 16123 0 0,'0'0'1690'0'0,"0"0"-866"0"0,0 0-364 0 0,0 0-53 0 0,0 0-25 0 0,0 0-42 0 0,0 0-66 0 0,0 0-87 0 0,0 0-74 0 0,0 0-26 0 0,0 0 13 0 0,0 0 38 0 0,0 0 35 0 0,3 28-10 0 0,9 90-41 0 0,7-2-24 0 0,4 0-1 0 0,5-2 1 0 0,14 23-98 0 0,-3-3-22 0 0,20 71-1250 0 0,-56-157-2925 0 0,-12-47-5199 0 0,4-1 2407 0 0</inkml:trace>
  <inkml:trace contextRef="#ctx0" brushRef="#br0" timeOffset="1352.051">1311 761 7642 0 0,'0'0'-236'0'0,"0"0"-345"0"0,0 0 216 0 0,0 0 441 0 0,0 0 180 0 0,0 0 7 0 0,0 0-43 0 0,36-2-5 0 0,113-8-9 0 0,125 5-140 0 0,-49-10-6574 0 0,180-37 6508 0 0,-332 43 187 0 0,-64 8 4074 0 0,-6 0 4303 0 0,-85 38-4556 0 0,57-22-3489 0 0,1-2-380 0 0,1 1-1 0 0,1 1 0 0 0,0 2 1 0 0,1 0-1 0 0,1 1 1 0 0,0 1-1 0 0,2 0 0 0 0,0 2 1 0 0,1 0-1 0 0,1 1 0 0 0,1 0 1 0 0,-5 13-139 0 0,17-32-23 0 0,1 1 0 0 0,0-1 1 0 0,0 0-1 0 0,0 1 1 0 0,0-1-1 0 0,1 1 0 0 0,-1 0 1 0 0,1 0-1 0 0,0-1 0 0 0,0 1 1 0 0,0 0-1 0 0,1 0 0 0 0,0 0 1 0 0,-1 0-1 0 0,1 0 1 0 0,0 0-1 0 0,1 0 0 0 0,-1 0 1 0 0,1 0-1 0 0,0 0 0 0 0,0-1 1 0 0,0 1-1 0 0,0 0 1 0 0,1 0-1 0 0,-1-1 0 0 0,1 1 1 0 0,0-1-1 0 0,0 1 0 0 0,0-1 1 0 0,1 0-1 0 0,-1 0 0 0 0,1 0 1 0 0,2 2 22 0 0,7-4 15 0 0,1-1 0 0 0,0 0 0 0 0,-1-1 0 0 0,1 0 0 0 0,0-1 1 0 0,-1 0-1 0 0,0-1 0 0 0,1 0 0 0 0,-1-1 0 0 0,0 0 0 0 0,-1-1 0 0 0,1-1 0 0 0,-1 0 0 0 0,0 0 1 0 0,-1-1-1 0 0,1-1 0 0 0,-1 1 0 0 0,7-9-15 0 0,162-135-83 0 0,-178 150 63 0 0,0 0 1 0 0,-1 0-1 0 0,1 1 0 0 0,0-1 0 0 0,0 0 1 0 0,0 0-1 0 0,0 1 0 0 0,0-1 0 0 0,0 0 0 0 0,0 1 1 0 0,0-1-1 0 0,0 1 0 0 0,0-1 0 0 0,0 1 0 0 0,0 0 1 0 0,0-1-1 0 0,0 1 0 0 0,0 0 0 0 0,0 0 1 0 0,0 0-1 0 0,1 0 0 0 0,-1 0 0 0 0,0 0 0 0 0,0 0 1 0 0,0 0-1 0 0,0 0 0 0 0,0 1 0 0 0,0-1 0 0 0,1 0 1 0 0,-1 1-1 0 0,0-1 0 0 0,0 1 0 0 0,0-1 1 0 0,0 1-1 0 0,0-1 0 0 0,0 1 0 0 0,-1 0 0 0 0,1-1 1 0 0,0 1-1 0 0,0 0 0 0 0,0 0 0 0 0,-1 0 0 0 0,1 0 1 0 0,0 0-1 0 0,-1 0 0 0 0,1 0 0 0 0,-1 0 0 0 0,1 0 1 0 0,-1 0-1 0 0,1 0 0 0 0,-1 0 0 0 0,0 0 1 0 0,1 0-1 0 0,-1 0 0 0 0,0 0 0 0 0,0 0 0 0 0,0 1 1 0 0,0-1-1 0 0,0 0 0 0 0,0 0 0 0 0,0 0 0 0 0,-1 0 1 0 0,1 1 19 0 0,7 16 113 0 0,-4-10-111 0 0,0-1 0 0 0,0 0 0 0 0,1 0 0 0 0,0 0 0 0 0,0 0 0 0 0,1-1 0 0 0,0 1 0 0 0,0-1 0 0 0,1 0 0 0 0,0-1 0 0 0,0 1 0 0 0,0-1 0 0 0,0 0 0 0 0,1-1 0 0 0,0 0 0 0 0,0 0 0 0 0,0 0 0 0 0,0-1 0 0 0,1 0 0 0 0,-1 0 0 0 0,1-1 0 0 0,0 0 0 0 0,-1 0 0 0 0,3 0-2 0 0,5 1 50 0 0,-1-1 1 0 0,1 0 0 0 0,0-1 0 0 0,0 0-1 0 0,-1-1 1 0 0,1-1 0 0 0,0 0 0 0 0,-1-1 0 0 0,1-1-1 0 0,-1 0 1 0 0,1-1 0 0 0,-1 0 0 0 0,-1-1-1 0 0,1-1 1 0 0,-1 0 0 0 0,3-2-51 0 0,20-19 214 0 0,-1-2 1 0 0,-1-2-1 0 0,-2 0 1 0 0,0-2-1 0 0,-3-2 1 0 0,-1-1-1 0 0,-1 0 0 0 0,-2-2 1 0 0,-2-1-1 0 0,16-38-214 0 0,-26 45-43 0 0,-1-1 0 0 0,-1-1 0 0 0,-2 0 0 0 0,-1 0 0 0 0,-2-1 0 0 0,-2 0 0 0 0,-1 0 0 0 0,-1 0 0 0 0,-2 0 0 0 0,-3-21 43 0 0,3 45-16 0 0,-1-1 1 0 0,0 1 0 0 0,0-1-1 0 0,-2 1 1 0 0,1 0 0 0 0,-1 0-1 0 0,-1 0 1 0 0,0 0 0 0 0,0 0-1 0 0,-1 1 1 0 0,-1 0 0 0 0,1 0-1 0 0,-2 0 1 0 0,-2-3 15 0 0,8 12-20 0 0,-1-1 0 0 0,1 1-1 0 0,-1-1 1 0 0,0 1 0 0 0,1 0 0 0 0,-1 0 0 0 0,0-1 0 0 0,0 1-1 0 0,0 0 1 0 0,0 1 0 0 0,0-1 0 0 0,0 0 0 0 0,0 1 0 0 0,0-1-1 0 0,0 1 1 0 0,0-1 0 0 0,0 1 0 0 0,0 0 0 0 0,0 0 0 0 0,-1 0-1 0 0,1 0 1 0 0,0 0 0 0 0,0 1 0 0 0,0-1 0 0 0,0 1 0 0 0,0-1-1 0 0,0 1 1 0 0,0 0 0 0 0,0 0 0 0 0,0 0 0 0 0,0 0 0 0 0,0 0 0 0 0,1 0-1 0 0,-1 0 1 0 0,0 0 0 0 0,1 1 0 0 0,-1-1 0 0 0,1 1 0 0 0,-1-1-1 0 0,1 1 1 0 0,0 0 0 0 0,0 0 0 0 0,-1-1 0 0 0,1 2 20 0 0,-46 87-387 0 0,37-50 423 0 0,1 0 1 0 0,2 0-1 0 0,2 0 0 0 0,2 1 0 0 0,1 0 0 0 0,2-1 1 0 0,5 34-37 0 0,1-33-11 0 0,2-1 1 0 0,1-1 0 0 0,2 0-1 0 0,2 0 1 0 0,2-1-1 0 0,1 0 1 0 0,2-2 0 0 0,1 0-1 0 0,17 22 11 0 0,32 49-434 0 0,-30-66-2288 0 0,-38-40 1667 0 0,-13-8-8926 0 0,8 6 4165 0 0</inkml:trace>
  <inkml:trace contextRef="#ctx0" brushRef="#br0" timeOffset="1705.953">2984 607 136 0 0,'0'0'1678'0'0,"0"0"-1114"0"0,0 0 65 0 0,0 0 251 0 0,0 0 119 0 0,0 0 127 0 0,0 0 172 0 0,0 0 231 0 0,0 0 148 0 0,35 16-40 0 0,111 52-87 0 0,-44-31 950 0 0,-26-20-1473 0 0,1-3-1 0 0,1-4 0 0 0,-1-3 0 0 0,1-3 0 0 0,3-4-1026 0 0,-63 0 132 0 0,0-1 0 0 0,0-1-1 0 0,0-1 1 0 0,-1 0 0 0 0,1-1 0 0 0,-1-1 0 0 0,0 0-1 0 0,0-2 1 0 0,0 0 0 0 0,-1 0 0 0 0,0-2 0 0 0,-1 0 0 0 0,9-6-132 0 0,-20 11 54 0 0,0 0 0 0 0,1-1 0 0 0,-1 1 0 0 0,-1-1 0 0 0,1 1 1 0 0,-1-1-1 0 0,0 0 0 0 0,0-1 0 0 0,0 1 0 0 0,0 0 0 0 0,-1-1 0 0 0,0 1 1 0 0,-1-1-1 0 0,1 0 0 0 0,-1 0 0 0 0,0 0 0 0 0,0 1 0 0 0,-1-1 1 0 0,0 0-1 0 0,0 0 0 0 0,0 0 0 0 0,-1 0 0 0 0,0-4-54 0 0,-2 5-54 0 0,0 0 1 0 0,0 0-1 0 0,-1 0 0 0 0,0 1 0 0 0,1 0 1 0 0,-2 0-1 0 0,1 0 0 0 0,0 0 0 0 0,-1 0 0 0 0,1 1 1 0 0,-1 0-1 0 0,0 0 0 0 0,0 0 0 0 0,-1 1 1 0 0,1 0-1 0 0,0 0 0 0 0,-1 0 0 0 0,1 0 0 0 0,-1 1 1 0 0,0 0-1 0 0,0 0 0 0 0,1 1 0 0 0,-1-1 1 0 0,0 1-1 0 0,0 1 0 0 0,1-1 0 0 0,-1 1 1 0 0,-3 0 53 0 0,-4 1-86 0 0,1 1 0 0 0,-1 0 0 0 0,1 1 1 0 0,-1 0-1 0 0,1 1 0 0 0,0 1 1 0 0,0-1-1 0 0,1 2 0 0 0,0 0 0 0 0,0 0 1 0 0,1 1-1 0 0,0 0 0 0 0,0 1 1 0 0,1 0-1 0 0,0 0 0 0 0,0 1 1 0 0,1 0-1 0 0,0 1 0 0 0,1 0 0 0 0,0 0 1 0 0,1 1-1 0 0,1-1 0 0 0,-1 1 1 0 0,2 1-1 0 0,0-1 0 0 0,0 1 0 0 0,1-1 1 0 0,1 1-1 0 0,0 0 0 0 0,0 9 86 0 0,2-14-3 0 0,1 1 0 0 0,0-1-1 0 0,1 0 1 0 0,0 0 0 0 0,0 0-1 0 0,1 0 1 0 0,-1 0 0 0 0,2-1-1 0 0,-1 1 1 0 0,1-1 0 0 0,0 0-1 0 0,1 0 1 0 0,0 0 0 0 0,0-1-1 0 0,0 1 1 0 0,1-1-1 0 0,0-1 1 0 0,0 1 0 0 0,0-1-1 0 0,1 0 1 0 0,0 0 0 0 0,0-1-1 0 0,7 4 4 0 0,6 2 25 0 0,0 0 0 0 0,1-2-1 0 0,0 0 1 0 0,0-2-1 0 0,1 0 1 0 0,0-1 0 0 0,0-1-1 0 0,8-1-24 0 0,196 5-569 0 0,-152-12-2477 0 0,-1-6-4174 0 0,-45 6-2281 0 0</inkml:trace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4:10.4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0 538 1608 0 0,'0'0'777'0'0,"0"0"-292"0"0,0 0-42 0 0,0 0 188 0 0,0 0 186 0 0,0 0 137 0 0,0 0 54 0 0,0 0-20 0 0,0 0-22 0 0,0 0-34 0 0,0 0-52 0 0,14 0-48 0 0,101-3 1615 0 0,-9-11 114 0 0,62-8-1350 0 0,-151 20-2308 0 0,35-3 2933 0 0,-38 4-6291 0 0,-6 1-5863 0 0,-10 0 6812 0 0</inkml:trace>
  <inkml:trace contextRef="#ctx0" brushRef="#br0" timeOffset="244.65">194 273 5729 0 0,'0'0'1108'0'0,"0"0"-645"0"0,0 0-188 0 0,0 0 260 0 0,0 0 380 0 0,0 0 297 0 0,0 0 69 0 0,0 0-136 0 0,0 0-205 0 0,0 0-189 0 0,0 0-162 0 0,-4 34-158 0 0,-13 107-127 0 0,4 108 288 0 0,8-128-2246 0 0,10-102-789 0 0,3-9-4194 0 0,-4-9 1101 0 0</inkml:trace>
  <inkml:trace contextRef="#ctx0" brushRef="#br0" timeOffset="877.841">818 196 2673 0 0,'0'0'721'0'0,"0"0"-461"0"0,0 0-140 0 0,0 0 234 0 0,0 0 386 0 0,0 0 320 0 0,0 0 115 0 0,0 0-26 0 0,0 0-144 0 0,0 0-148 0 0,0 0-111 0 0,0 0-121 0 0,0 0-91 0 0,-7 35-90 0 0,-23 110-71 0 0,13-16 458 0 0,10 103 34 0 0,10-214 383 0 0,2-30 2758 0 0,30-251-1878 0 0,49-19-1862 0 0,4 108-173 0 0,-88 173-102 0 0,0 0 0 0 0,0 0 0 0 0,0 0 0 0 0,0 0 0 0 0,0 1-1 0 0,0-1 1 0 0,0 0 0 0 0,0 0 0 0 0,0 0 0 0 0,1 0 0 0 0,-1 1 0 0 0,0-1 0 0 0,1 0 0 0 0,-1 0 0 0 0,1 0 0 0 0,-1 1 0 0 0,0-1 0 0 0,1 0 0 0 0,0 1 0 0 0,-1-1 0 0 0,1 0 0 0 0,-1 1 0 0 0,1-1 0 0 0,0 1 0 0 0,-1-1 0 0 0,1 1 0 0 0,0-1 0 0 0,0 1-1 0 0,-1 0 1 0 0,1-1 0 0 0,0 1 0 0 0,0 0 0 0 0,0-1 0 0 0,-1 1 0 0 0,1 0 0 0 0,0 0 0 0 0,0 0 0 0 0,0 0 0 0 0,0 0 0 0 0,0 0 0 0 0,-1 0 0 0 0,1 0 0 0 0,0 0 0 0 0,0 0 0 0 0,0 1 0 0 0,0-1 0 0 0,-1 0 0 0 0,1 0 0 0 0,0 1 0 0 0,0-1-1 0 0,-1 1 1 0 0,1-1 0 0 0,0 0 0 0 0,0 1 0 0 0,-1 0 0 0 0,1-1 0 0 0,0 1 0 0 0,-1-1 0 0 0,1 1 0 0 0,-1 0 0 0 0,1-1 0 0 0,-1 1 0 0 0,1 0 0 0 0,-1 0 0 0 0,0-1 0 0 0,1 1 0 0 0,-1 0 0 0 0,0 0 0 0 0,1 0 9 0 0,10 124-736 0 0,-11-72-4054 0 0,0-15-3546 0 0,0-33 549 0 0</inkml:trace>
  <inkml:trace contextRef="#ctx0" brushRef="#br0" timeOffset="1536.148">1306 435 2801 0 0,'0'0'1057'0'0,"0"0"-3"0"0,0 0 131 0 0,0 0 233 0 0,0 0 117 0 0,0 0-20 0 0,0 0-191 0 0,0 0-237 0 0,0 0-217 0 0,0 0-220 0 0,0 0-200 0 0,0 0-154 0 0,0 0-105 0 0,-8-1-65 0 0,-24-6-20 0 0,-11 37 183 0 0,31-15-292 0 0,1 0 0 0 0,0 1 1 0 0,1 0-1 0 0,1 0 0 0 0,0 1 0 0 0,1 0 0 0 0,1 1 1 0 0,1-1-1 0 0,0 1 0 0 0,1 2 3 0 0,3-13-11 0 0,0 1 1 0 0,0 1-1 0 0,1-1 1 0 0,0 0-1 0 0,1 0 0 0 0,-1 0 1 0 0,1 1-1 0 0,1-1 1 0 0,0 0-1 0 0,0 0 0 0 0,1 0 1 0 0,0 0-1 0 0,0 0 0 0 0,0 0 1 0 0,1 0-1 0 0,1-1 1 0 0,-1 1-1 0 0,1-1 0 0 0,0 0 1 0 0,1 0-1 0 0,0 0 1 0 0,0-1-1 0 0,0 0 0 0 0,5 4 11 0 0,-5-7 72 0 0,-1 0 0 0 0,1-1 0 0 0,1 1 0 0 0,-1-1-1 0 0,0 0 1 0 0,0-1 0 0 0,1 1 0 0 0,-1-1 0 0 0,1 0-1 0 0,0-1 1 0 0,-1 1 0 0 0,1-1 0 0 0,-1 0 0 0 0,1 0 0 0 0,0-1-1 0 0,-1 0 1 0 0,1 0 0 0 0,-1 0 0 0 0,1-1 0 0 0,-1 1-1 0 0,0-1 1 0 0,0-1 0 0 0,0 1 0 0 0,0-1 0 0 0,0 0-1 0 0,0 0 1 0 0,-1 0 0 0 0,1 0 0 0 0,-1-1 0 0 0,0 0-1 0 0,0 0 1 0 0,0 0 0 0 0,-1 0 0 0 0,1-1 0 0 0,-1 0 0 0 0,0 1-1 0 0,0-1 1 0 0,-1 0 0 0 0,1-1-72 0 0,1-3 5 0 0,0 0-1 0 0,-1 0 1 0 0,0 0 0 0 0,0 0 0 0 0,-1-1-1 0 0,0 1 1 0 0,-1-1 0 0 0,0 1-1 0 0,0-1 1 0 0,-1 1 0 0 0,-1-1 0 0 0,0-7-5 0 0,0 12-191 0 0,-1 1-1 0 0,1-1 1 0 0,-1 1 0 0 0,0-1 0 0 0,0 1 0 0 0,0 0 0 0 0,0 0 0 0 0,-1 0-1 0 0,0 0 1 0 0,0 0 0 0 0,0 1 0 0 0,0-1 0 0 0,0 1 0 0 0,-1 0 0 0 0,0 0-1 0 0,1 0 1 0 0,-3-1 191 0 0,-43-19-3751 0 0,79 29 1518 0 0,102 12 4634 0 0,-18-12-2695 0 0,-64-6-5593 0 0,-40 0 372 0 0</inkml:trace>
  <inkml:trace contextRef="#ctx0" brushRef="#br0" timeOffset="1820.021">2000 391 10074 0 0,'0'0'1272'0'0,"0"0"-125"0"0,0 0-10 0 0,0 0 19 0 0,0 0-132 0 0,0 0-222 0 0,0 0-214 0 0,0 0-224 0 0,0 0-126 0 0,-35 35-104 0 0,-106 107-101 0 0,62-54-63 0 0,-35 66-497 0 0,51-47-4990 0 0,54-89 1962 0 0,0-2-4169 0 0,8-12 7108 0 0</inkml:trace>
  <inkml:trace contextRef="#ctx0" brushRef="#br0" timeOffset="2330.415">1974 671 1760 0 0,'0'0'2038'0'0,"0"0"-934"0"0,0 0-47 0 0,0 0 246 0 0,0 0 136 0 0,0 0-113 0 0,0 0-295 0 0,-20 33-317 0 0,-61 104-231 0 0,9 6 893 0 0,48-93-871 0 0,38-83-148 0 0,2 0 0 0 0,0 1 0 0 0,3 1 0 0 0,0 0 0 0 0,2 2 0 0 0,1 0 0 0 0,2 1 0 0 0,0 2 0 0 0,2 0 0 0 0,10-6-357 0 0,-25 21 23 0 0,0 1-1 0 0,1 0 0 0 0,0 0 0 0 0,0 1 1 0 0,1 1-1 0 0,1 0 0 0 0,-1 1 0 0 0,1 0 1 0 0,0 1-1 0 0,1 1 0 0 0,-1 0 1 0 0,1 1-1 0 0,0 0 0 0 0,1 2 0 0 0,-1-1 1 0 0,5 2-23 0 0,-18 1 11 0 0,0 0 1 0 0,0 1 0 0 0,0-1 0 0 0,0 1 0 0 0,0-1-1 0 0,0 1 1 0 0,0 0 0 0 0,0 0 0 0 0,0 0 0 0 0,0 0-1 0 0,-1 0 1 0 0,1 0 0 0 0,0 1 0 0 0,-1-1 0 0 0,1 1-1 0 0,-1-1 1 0 0,1 1 0 0 0,-1-1 0 0 0,0 1 0 0 0,1 0 0 0 0,-1 0-1 0 0,0-1 1 0 0,0 1 0 0 0,0 0 0 0 0,-1 0 0 0 0,1 0-1 0 0,0 0 1 0 0,-1 0 0 0 0,1 0 0 0 0,-1 1 0 0 0,0-1-1 0 0,1 1-11 0 0,0 70 663 0 0,-4-62-550 0 0,-1-1 0 0 0,0 0 0 0 0,0 0 0 0 0,-1 0 0 0 0,0 0 0 0 0,0-1 0 0 0,-1 0 0 0 0,-1 0 0 0 0,0 0 0 0 0,0-1 0 0 0,0 0 0 0 0,-1 0 0 0 0,-7 5-113 0 0,10-10 10 0 0,-1 0-1 0 0,1 0 0 0 0,-1 0 0 0 0,1 0 0 0 0,-1-1 0 0 0,0 0 0 0 0,0 0 0 0 0,0-1 1 0 0,0 1-1 0 0,0-2 0 0 0,-1 1 0 0 0,1 0 0 0 0,0-1 0 0 0,0 0 0 0 0,-1-1 0 0 0,1 1 1 0 0,0-1-1 0 0,0-1 0 0 0,0 1 0 0 0,0-1 0 0 0,0 0 0 0 0,0 0 0 0 0,0-1 0 0 0,1 1 1 0 0,-1-1-1 0 0,1-1 0 0 0,0 1 0 0 0,0-1 0 0 0,0 0 0 0 0,-2-1-9 0 0,-35-45-4175 0 0,23-11-5820 0 0,18 49 3319 0 0</inkml:trace>
  <inkml:trace contextRef="#ctx0" brushRef="#br0" timeOffset="3769.039">2942 23 7034 0 0,'0'0'1265'0'0,"0"0"-126"0"0,0 0-39 0 0,0 0 40 0 0,0 0 50 0 0,0 0-34 0 0,0 0-99 0 0,0 0-119 0 0,0 0-133 0 0,0 0-124 0 0,0 0-110 0 0,0 0-91 0 0,-19 32-57 0 0,-61 100-53 0 0,13-16 465 0 0,24-55-773 0 0,-3-2 0 0 0,-3-2 0 0 0,-30 26-62 0 0,52-58-703 0 0,-2-1 1 0 0,0-1-1 0 0,-2-2 0 0 0,0 0 1 0 0,-3-2 702 0 0,15-7-1444 0 0,-11 5-2223 0 0,10-12-5125 0 0,16-5 5838 0 0</inkml:trace>
  <inkml:trace contextRef="#ctx0" brushRef="#br0" timeOffset="4038.034">2399 12 8682 0 0,'0'0'1301'0'0,"0"0"-252"0"0,0 0-274 0 0,0 0-115 0 0,0 0 74 0 0,0 0 153 0 0,0 0 84 0 0,0 0 3 0 0,0 0-73 0 0,0 0-143 0 0,0 0-101 0 0,0 0-53 0 0,0 0-49 0 0,21 33-15 0 0,64 105-21 0 0,-16-54 428 0 0,5-18-185 0 0,-8-9-470 0 0,-2 3 1 0 0,54 69-293 0 0,-62-67-1706 0 0,-35-45-1748 0 0,1-5-3665 0 0,-14-11-3463 0 0</inkml:trace>
  <inkml:trace contextRef="#ctx0" brushRef="#br0" timeOffset="6482.438">3183 726 376 0 0,'0'0'1778'0'0,"0"0"-523"0"0,0 0-171 0 0,0 0 84 0 0,0 0 122 0 0,0 0 91 0 0,0 0-42 0 0,0 0-78 0 0,0 0-124 0 0,0 0-125 0 0,0 0-109 0 0,0 0-104 0 0,0 0-72 0 0,10-28-39 0 0,33-89-34 0 0,24-10 1203 0 0,-44 88-1670 0 0,2 1 1 0 0,2 1-1 0 0,1 2 0 0 0,2 0 0 0 0,1 2 0 0 0,12-8-187 0 0,-42 40 59 0 0,-1 1-83 0 0,0 1 0 0 0,0-1 0 0 0,0 1 0 0 0,0-1 0 0 0,0 0 0 0 0,1 1 0 0 0,-1-1 0 0 0,0 0 0 0 0,0 1 0 0 0,0-1 0 0 0,0 0 0 0 0,1 1 0 0 0,-1-1 0 0 0,0 0 0 0 0,0 0 0 0 0,1 1 0 0 0,-1-1 0 0 0,0 0 0 0 0,0 0 0 0 0,1 1-1 0 0,-1-1 1 0 0,0 0 0 0 0,1 0 0 0 0,-1 0 0 0 0,0 0 0 0 0,1 1 0 0 0,-1-1 0 0 0,0 0 0 0 0,1 0 0 0 0,-1 0 0 0 0,0 0 0 0 0,1 0 0 0 0,-1 0 0 0 0,0 0 0 0 0,1 0 0 0 0,-1 0 0 0 0,1 0 0 0 0,-1 0 0 0 0,0 0 0 0 0,1 0 0 0 0,-1 0 0 0 0,0 0 0 0 0,1-1 0 0 0,-1 1-1 0 0,0 0 1 0 0,1 0 0 0 0,-1 0 0 0 0,0 0 0 0 0,1-1 0 0 0,-1 1 0 0 0,0 0 0 0 0,1-1 24 0 0,-1 6 11 0 0,-19 158 330 0 0,-1-22-301 0 0,20-140-27 0 0,-1 1 0 0 0,1-1 0 0 0,0 1 0 0 0,-1-1 0 0 0,1 0 0 0 0,0 1 0 0 0,0-1 0 0 0,0 1 0 0 0,0-1 0 0 0,1 1 0 0 0,-1-1-1 0 0,0 0 1 0 0,1 1 0 0 0,-1-1 0 0 0,0 1 0 0 0,1-1 0 0 0,0 0 0 0 0,-1 0 0 0 0,1 1 0 0 0,0-1 0 0 0,0 0 0 0 0,0 0 0 0 0,-1 0 0 0 0,1 0 0 0 0,0 0-1 0 0,0 0 1 0 0,1 0 0 0 0,-1 0 0 0 0,0 0 0 0 0,0 0 0 0 0,0-1 0 0 0,1 1 0 0 0,-1 0 0 0 0,0-1 0 0 0,1 1 0 0 0,-1-1 0 0 0,0 1 0 0 0,1-1-1 0 0,-1 0 1 0 0,1 0 0 0 0,-1 0 0 0 0,0 0 0 0 0,1 0 0 0 0,-1 0 0 0 0,1 0 0 0 0,-1 0 0 0 0,1 0 0 0 0,-1 0 0 0 0,0-1 0 0 0,1 1 0 0 0,-1-1 0 0 0,1 1-13 0 0,70-74 852 0 0,-60 59-768 0 0,258-320 84 0 0,-192 229-170 0 0,-81 135-688 0 0,-9 10 738 0 0,1 1 0 0 0,1 0 0 0 0,3 0 0 0 0,1 1 0 0 0,2 0 0 0 0,2 0 0 0 0,2 15-48 0 0,0-49-163 0 0,0 0 0 0 0,1 0 1 0 0,0 0-1 0 0,1 0 0 0 0,-1 0 0 0 0,1 0 1 0 0,1-1-1 0 0,-1 1 0 0 0,1-1 1 0 0,0 1-1 0 0,1-1 0 0 0,-1 0 1 0 0,1 0 162 0 0,20 2-4301 0 0,17-10-6671 0 0,-32-1 7906 0 0</inkml:trace>
  <inkml:trace contextRef="#ctx0" brushRef="#br0" timeOffset="6969.056">4669 130 2817 0 0,'0'0'1348'0'0,"0"0"118"0"0,0 0 322 0 0,0 0 202 0 0,0 0-25 0 0,0 0-287 0 0,0 0-399 0 0,0 0-237 0 0,0 0-174 0 0,0 0-123 0 0,0 0-103 0 0,0 0-95 0 0,-24 0-73 0 0,-78 2-23 0 0,34 21 197 0 0,56-15-522 0 0,-14 7-19 0 0,2 1 1 0 0,0 1 0 0 0,0 2 0 0 0,2 0-1 0 0,0 1 1 0 0,-1 4-108 0 0,16-16-28 0 0,0 1 0 0 0,0 1 0 0 0,0-1 0 0 0,1 1-1 0 0,1 0 1 0 0,0 0 0 0 0,0 1 0 0 0,1 0 0 0 0,0 0 0 0 0,1 0 0 0 0,0 0-1 0 0,1 0 1 0 0,0 1 0 0 0,1-1 0 0 0,0 0 0 0 0,1 1 0 0 0,0 0 28 0 0,0-9-1 0 0,1 0 1 0 0,-1-1 0 0 0,0 1 0 0 0,1 0-1 0 0,0-1 1 0 0,0 1 0 0 0,0-1 0 0 0,0 1-1 0 0,0-1 1 0 0,0 1 0 0 0,0-1 0 0 0,1 0 0 0 0,-1 0-1 0 0,1 0 1 0 0,0 0 0 0 0,0 0 0 0 0,0 0-1 0 0,0 0 1 0 0,0 0 0 0 0,0-1 0 0 0,0 1-1 0 0,0-1 1 0 0,1 1 0 0 0,-1-1 0 0 0,0 0-1 0 0,1 0 1 0 0,-1 0 0 0 0,1 0 0 0 0,0-1-1 0 0,-1 1 1 0 0,1-1 0 0 0,0 1 0 0 0,-1-1 0 0 0,1 0-1 0 0,0 0 1 0 0,-1 0 0 0 0,1 0 0 0 0,0-1 0 0 0,103-22 662 0 0,-42-8-520 0 0,-2-3 0 0 0,-1-3 0 0 0,-2-2 0 0 0,2-6-142 0 0,49-32 62 0 0,-60 43-198 0 0,-49 34 1 0 0,-1 0-60 0 0,-1 23-168 0 0,-22 156 453 0 0,24-173-156 0 0,0-1 1 0 0,0 0-1 0 0,1 0 1 0 0,0 0 0 0 0,0 0-1 0 0,0 0 1 0 0,0 0-1 0 0,1 0 1 0 0,-1-1-1 0 0,1 1 1 0 0,1-1 0 0 0,-1 0-1 0 0,0 0 1 0 0,1 0-1 0 0,0 0 1 0 0,0-1-1 0 0,0 1 1 0 0,0-1 0 0 0,1 0-1 0 0,0 0 1 0 0,-1-1-1 0 0,1 1 1 0 0,0-1-1 0 0,0 0 1 0 0,0-1 0 0 0,0 1-1 0 0,0-1 1 0 0,1 0-1 0 0,-1 0 1 0 0,0 0-1 0 0,0-1 1 0 0,6 0 65 0 0,24-19-5027 0 0,-22-5-3272 0 0,-11 16 3133 0 0</inkml:trace>
</inkml:ink>
</file>

<file path=ppt/ink/ink2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57.5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1 4817 0 0,'0'0'1675'0'0,"0"0"-261"0"0,0 0 13 0 0,0 0 93 0 0,0 0 22 0 0,0 0-63 0 0,0 0-191 0 0,0 0-280 0 0,0 0-281 0 0,0 0-216 0 0,0 0-161 0 0,0 0-72 0 0,0 0 35 0 0,0 5 93 0 0,17 291 2386 0 0,3-107-2568 0 0,-9 0-1 0 0,-10 81-223 0 0,-26-196-1411 0 0,-16-44-4401 0 0,11-19-3439 0 0,22-8 3731 0 0</inkml:trace>
  <inkml:trace contextRef="#ctx0" brushRef="#br0" timeOffset="240.32">0 663 5953 0 0,'0'0'1681'0'0,"0"0"-793"0"0,0 0-140 0 0,0 0 132 0 0,0 0 62 0 0,0 0-67 0 0,0 0-109 0 0,0 0-83 0 0,0 0-77 0 0,33-1-108 0 0,105-7-91 0 0,106 8-589 0 0,-129 2-4728 0 0,-82-2 684 0 0,-12 0-1383 0 0</inkml:trace>
  <inkml:trace contextRef="#ctx0" brushRef="#br0" timeOffset="496.974">873 663 10282 0 0,'0'0'1694'0'0,"0"0"-314"0"0,0 0-265 0 0,0 0-123 0 0,0 0-166 0 0,0 0-215 0 0,0 0-131 0 0,-24 35-124 0 0,-75 110-68 0 0,97-144-271 0 0,0 1-1 0 0,0 0 1 0 0,0 0 0 0 0,0 0-1 0 0,0 1 1 0 0,1-1 0 0 0,-1 0-1 0 0,1 1 1 0 0,-1-1 0 0 0,1 1-1 0 0,0-1 1 0 0,0 1 0 0 0,0 0-1 0 0,0-1 1 0 0,0 1 0 0 0,1 0-1 0 0,-1 0 1 0 0,1 0 0 0 0,0 0-1 0 0,0-1 1 0 0,0 1-1 0 0,0 0 1 0 0,0 0 0 0 0,1 0-1 0 0,-1 0 1 0 0,1-1 0 0 0,0 1-17 0 0,2 4 75 0 0,2 0 57 0 0,0 0 0 0 0,1 0 1 0 0,-1-1-1 0 0,1 1 0 0 0,1-1 0 0 0,-1-1 0 0 0,1 1 0 0 0,0-1 0 0 0,0-1 0 0 0,1 1 0 0 0,-1-1 0 0 0,1 0 0 0 0,0-1 0 0 0,0 0 0 0 0,1 0 0 0 0,-1-1 1 0 0,0 0-1 0 0,1 0 0 0 0,-1-1 0 0 0,1 0 0 0 0,0-1 0 0 0,-1 1 0 0 0,1-2 0 0 0,0 1 0 0 0,-1-1 0 0 0,1-1 0 0 0,-1 0 0 0 0,1 0 0 0 0,2-1-132 0 0,6-3 147 0 0,0-1 0 0 0,-1-1-1 0 0,1 0 1 0 0,-2-1 0 0 0,1-1-1 0 0,-1 0 1 0 0,-1-1-1 0 0,0-1 1 0 0,0 0 0 0 0,-1-1-1 0 0,-1-1 1 0 0,0 0 0 0 0,-1 0-1 0 0,0-1 1 0 0,-1 0 0 0 0,-1-1-1 0 0,-1 0 1 0 0,0-1-1 0 0,1-5-146 0 0,-6 15-25 0 0,-1-1 0 0 0,0 1 0 0 0,0-1-1 0 0,-1 0 1 0 0,0 0 0 0 0,0 0-1 0 0,-1 0 1 0 0,0 0 0 0 0,0 0-1 0 0,-1 0 1 0 0,0 1 0 0 0,0-1 0 0 0,-1 0-1 0 0,0 0 1 0 0,-1 1 0 0 0,1-1-1 0 0,-3-2 26 0 0,3 5-179 0 0,-1 1 0 0 0,0-1 0 0 0,0 1 0 0 0,-1 0 0 0 0,1 0 0 0 0,-1 0 0 0 0,0 0 0 0 0,0 1 0 0 0,-1-1 0 0 0,1 1 0 0 0,0 0 0 0 0,-1 1 0 0 0,0-1 0 0 0,0 1-1 0 0,0 0 1 0 0,0 0 0 0 0,0 0 179 0 0,-27-5-2639 0 0,12 6-2362 0 0,2 1-6201 0 0</inkml:trace>
</inkml:ink>
</file>

<file path=ppt/ink/ink2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19.30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2790 1028 13939 0 0,'0'0'972'0'0,"0"0"-233"0"0,0 0 8 0 0,0 0 182 0 0,0 0 62 0 0,0 0-125 0 0,0 0-243 0 0,0 0-234 0 0,0 0-190 0 0,0 0-133 0 0,-10 32-127 0 0,-31 100-104 0 0,39-88-434 0 0,5-42 145 0 0,7 4-1622 0 0,-1-5-5382 0 0,-5-1-2189 0 0</inkml:trace>
  <inkml:trace contextRef="#ctx0" brushRef="#br0" timeOffset="153.811">2770 398 10098 0 0,'0'0'864'0'0,"0"0"-352"0"0,0 0-344 0 0,0 0-304 0 0,0 0-888 0 0,0 0-576 0 0,0 0-513 0 0,0 0-1159 0 0,0 0-225 0 0</inkml:trace>
  <inkml:trace contextRef="#ctx0" brushRef="#br0" timeOffset="419.151">3030 1264 14043 0 0,'0'0'1860'0'0,"0"0"-199"0"0,0 0-176 0 0,0 0-214 0 0,0 0-290 0 0,0 0-265 0 0,0 0-140 0 0,0 0-71 0 0,0 0-22 0 0,0 0-15 0 0,3-35-54 0 0,13-110-48 0 0,12 34 448 0 0,-20 83-717 0 0,1 1 0 0 0,1 0 0 0 0,2 0 0 0 0,0 1 0 0 0,13-19-97 0 0,8 11-27 0 0,-6 23-1389 0 0,-25 12 1151 0 0,-1 1 0 0 0,1-1 0 0 0,-1 1 0 0 0,0-1 0 0 0,0 1 0 0 0,1 0 0 0 0,-1-1 0 0 0,0 1-1 0 0,0 0 1 0 0,0 0 0 0 0,-1 0 0 0 0,1 0 0 0 0,0 0 0 0 0,-1 0 0 0 0,1 0 0 0 0,-1 0 0 0 0,0 0 0 0 0,0 0 0 0 0,1 0-1 0 0,-1 0 1 0 0,-1 0 0 0 0,1 0 0 0 0,0 2 265 0 0,0-2-624 0 0,0 34-9190 0 0,0-21 1664 0 0</inkml:trace>
  <inkml:trace contextRef="#ctx0" brushRef="#br0" timeOffset="839.044">3685 873 4585 0 0,'0'0'2514'0'0,"0"0"-536"0"0,0 0-111 0 0,0 0 29 0 0,0 0-146 0 0,0 0-285 0 0,0 0-267 0 0,0 0-231 0 0,0 0-188 0 0,0 0-142 0 0,0 0-146 0 0,0 0-162 0 0,0 0-127 0 0,-14-14-105 0 0,-42-45-61 0 0,55 58-35 0 0,-1 0-1 0 0,1 0 1 0 0,0 0 0 0 0,0 0 0 0 0,0 0-1 0 0,-1 0 1 0 0,1 0 0 0 0,-1 0-1 0 0,1 1 1 0 0,-1-1 0 0 0,1 0-1 0 0,-1 1 1 0 0,1 0 0 0 0,-1-1 0 0 0,1 1-1 0 0,-1 0 1 0 0,1-1 0 0 0,-1 1-1 0 0,0 0 1 0 0,1 0 0 0 0,-1 0-1 0 0,1 1 1 0 0,-1-1 0 0 0,1 0-1 0 0,-1 1 1 0 0,0-1 0 0 0,1 1 0 0 0,-1-1-1 0 0,1 1 1 0 0,0 0 0 0 0,-1-1-1 0 0,1 1 1 0 0,-1 0 0 0 0,1 0-1 0 0,0 0 1 0 0,0 0 0 0 0,0 0-1 0 0,-6 4 3 0 0,4-4-36 0 0,-1 0 0 0 0,1 0-1 0 0,0 1 1 0 0,-1 0-1 0 0,1 0 1 0 0,0 0-1 0 0,0 0 1 0 0,0 0-1 0 0,1 0 1 0 0,-1 1-1 0 0,1-1 1 0 0,-1 1-1 0 0,1 0 1 0 0,0 0-1 0 0,0 0 1 0 0,0 0 0 0 0,0 0-1 0 0,0 0 1 0 0,1 0-1 0 0,-1 1 1 0 0,1-1-1 0 0,0 1 1 0 0,0-1-1 0 0,0 1 1 0 0,1-1-1 0 0,-1 1 1 0 0,1-1-1 0 0,0 1 1 0 0,0 0-1 0 0,0-1 1 0 0,0 1 0 0 0,1 3 33 0 0,3-1-45 0 0,0 0 1 0 0,0-1 0 0 0,0 0-1 0 0,0 1 1 0 0,1-1 0 0 0,0-1-1 0 0,0 1 1 0 0,0-1 0 0 0,1 0-1 0 0,0 0 1 0 0,-1 0 0 0 0,1-1 0 0 0,0 0-1 0 0,3 1 45 0 0,14 9-12 0 0,-14-7 39 0 0,-6-5 20 0 0,1 0 0 0 0,0 0 0 0 0,-1 1 0 0 0,1 0 0 0 0,-1 0 0 0 0,0 0 0 0 0,0 0 0 0 0,0 0 0 0 0,0 1 0 0 0,0-1 0 0 0,0 1 1 0 0,0 0-1 0 0,-1 0 0 0 0,1 0 0 0 0,-1 0 0 0 0,0 0 0 0 0,0 0 0 0 0,0 1 0 0 0,-1-1 0 0 0,1 1 0 0 0,-1-1 0 0 0,1 1 0 0 0,-1 0 0 0 0,-1-1 1 0 0,1 1-1 0 0,0 0 0 0 0,-1 0 0 0 0,0 0 0 0 0,0 0 0 0 0,0 0 0 0 0,0 2-47 0 0,-58 36 1207 0 0,44-35-1095 0 0,-147 56-1451 0 0,138-60-1003 0 0,18-3-1638 0 0,0 0-3444 0 0,4 0 587 0 0</inkml:trace>
  <inkml:trace contextRef="#ctx0" brushRef="#br0" timeOffset="-512.81">1794 325 2609 0 0,'0'0'1756'0'0,"0"0"-1323"0"0,0 0-230 0 0,0 0 403 0 0,0 0 440 0 0,0 0 308 0 0,0 0 122 0 0,0 0-77 0 0,0 0-202 0 0,34-11-184 0 0,106-37-182 0 0,15-22 821 0 0,103-85 553 0 0,-205 115-1205 0 0,-108 145-33 0 0,20-32-965 0 0,3 2 0 0 0,4 1 1 0 0,2 1-1 0 0,4 1 0 0 0,4 1 1 0 0,3 1-1 0 0,2 17-2 0 0,-2 294-128 0 0,10-226 197 0 0,-3-139 848 0 0,3-41 1067 0 0,5-9-4500 0 0,0 15-1361 0 0,0 1-4087 0 0,0 5-284 0 0</inkml:trace>
  <inkml:trace contextRef="#ctx0" brushRef="#br0" timeOffset="-200.163">1783 910 5761 0 0,'0'0'1363'0'0,"0"0"-728"0"0,0 0-147 0 0,0 0 227 0 0,0 0 261 0 0,0 0 135 0 0,0 0-33 0 0,32-16-116 0 0,100-54-141 0 0,208-86 1998 0 0,-190 97-2170 0 0,-149 60-631 0 0,0-1 0 0 0,-1 1 0 0 0,1 0 0 0 0,0 0 0 0 0,-1 0 0 0 0,1 0-1 0 0,-1 0 1 0 0,1 0 0 0 0,-1 1 0 0 0,1-1 0 0 0,-1 0 0 0 0,0 0 0 0 0,1 0-1 0 0,-1 0 1 0 0,0 0 0 0 0,0 1 0 0 0,0-1 0 0 0,0 0 0 0 0,0 0 0 0 0,0 0 0 0 0,0 0-1 0 0,-1 1 1 0 0,1-1 0 0 0,0 0 0 0 0,-1 0 0 0 0,1 0 0 0 0,0 0 0 0 0,-1 0-1 0 0,1 0 1 0 0,-1 0 0 0 0,0 0 0 0 0,1 0 0 0 0,-1 0 0 0 0,0 0 0 0 0,0 0-1 0 0,0 0 1 0 0,1-1 0 0 0,-1 1-18 0 0,-28 52 553 0 0,20-38-485 0 0,1 0 0 0 0,0 0 0 0 0,1 0 0 0 0,0 1 0 0 0,1 0 0 0 0,1 0 1 0 0,1 0-1 0 0,0 1 0 0 0,1 0 0 0 0,1 0 0 0 0,0 5-68 0 0,7 20-352 0 0,10-18-2656 0 0,-5-10-4282 0 0,-7-9-1419 0 0</inkml:trace>
  <inkml:trace contextRef="#ctx0" brushRef="#br0" timeOffset="1082.936">4353 487 17500 0 0,'0'0'959'0'0,"0"0"-418"0"0,0 0-180 0 0,0 0 114 0 0,0 0 139 0 0,0 0 73 0 0,0 0-18 0 0,0 0-84 0 0,-16 31-114 0 0,-52 100-96 0 0,7 20 137 0 0,49-108-586 0 0,3 0-1 0 0,1 1 1 0 0,2 0 0 0 0,1 18 74 0 0,2 44-6899 0 0,0-99-736 0 0,1-7-35 0 0</inkml:trace>
  <inkml:trace contextRef="#ctx0" brushRef="#br0" timeOffset="1320.867">3948 796 10538 0 0,'0'0'2434'0'0,"0"0"-800"0"0,0 0-354 0 0,0 0-128 0 0,0 0-201 0 0,0 0-229 0 0,34-12-209 0 0,108-38-133 0 0,-43 31 104 0 0,133 16-722 0 0,-172 14-2124 0 0,-21-1-5076 0 0,-21-6-2612 0 0</inkml:trace>
  <inkml:trace contextRef="#ctx0" brushRef="#br0" timeOffset="6936.215">4696 1109 8074 0 0,'0'0'1060'0'0,"0"0"-363"0"0,0 0-164 0 0,0 0 103 0 0,0 0 156 0 0,0 0 85 0 0,0 0 18 0 0,0 0-31 0 0,0 0-47 0 0,0 0-92 0 0,0 0-143 0 0,-12 28-162 0 0,-35 88-140 0 0,-32 20 134 0 0,39-79-445 0 0,18-27-513 0 0,1 0-1 0 0,1 2 1 0 0,2 0 0 0 0,1 1 0 0 0,1 2 544 0 0,12-13-3232 0 0,3-7-4282 0 0,1-10 3346 0 0</inkml:trace>
  <inkml:trace contextRef="#ctx0" brushRef="#br0" timeOffset="12495.048">4900 1514 3977 0 0,'0'0'1037'0'0,"0"0"-216"0"0,0 0 96 0 0,0 0 422 0 0,0 0 315 0 0,33-28 18 0 0,105-91-201 0 0,77-88 1998 0 0,-162 155-3142 0 0,-3-3-1 0 0,-2-1 1 0 0,-3-3 0 0 0,-3-2 0 0 0,-2-1-1 0 0,-3-2 1 0 0,18-46-327 0 0,-47 95 39 0 0,-1 0 0 0 0,-1-1 0 0 0,-1 0 0 0 0,0 0-1 0 0,-1 0 1 0 0,0 0 0 0 0,-2-1 0 0 0,0 0 0 0 0,-1 1 0 0 0,0-1 0 0 0,-1 0 0 0 0,-2-2-39 0 0,2 18-5 0 0,-1-1 0 0 0,0 1 0 0 0,0-1 0 0 0,0 1 0 0 0,0-1 0 0 0,0 1 0 0 0,0-1 0 0 0,-1 1 0 0 0,1 0 0 0 0,0 0 0 0 0,-1 0 1 0 0,1 0-1 0 0,-1 0 0 0 0,1 0 0 0 0,-1 0 0 0 0,1 0 0 0 0,-1 0 0 0 0,0 1 0 0 0,1-1 0 0 0,-1 1 0 0 0,0-1 0 0 0,1 1 0 0 0,-1 0 0 0 0,0-1 0 0 0,0 1 0 0 0,0 0 1 0 0,1 0-1 0 0,-1 0 0 0 0,0 1 0 0 0,0-1 0 0 0,1 0 0 0 0,-1 1 0 0 0,0-1 0 0 0,0 1 0 0 0,1-1 0 0 0,-1 1 0 0 0,0 0 0 0 0,1 0 0 0 0,-1 0 0 0 0,1 0 0 0 0,-1 0 1 0 0,1 0-1 0 0,0 0 0 0 0,-1 0 0 0 0,1 1 0 0 0,0-1 0 0 0,0 0 0 0 0,0 1 0 0 0,0-1 0 0 0,-1 2 5 0 0,-24 31-64 0 0,1 1 0 0 0,2 1 0 0 0,1 1 0 0 0,2 1 0 0 0,2 1 0 0 0,1 0 0 0 0,-5 22 64 0 0,4-9 49 0 0,2 0-1 0 0,3 2 1 0 0,1-1 0 0 0,-3 55-49 0 0,14 8 294 0 0,3-107-281 0 0,1 0 1 0 0,0 0-1 0 0,0 0 0 0 0,1-1 0 0 0,0 1 0 0 0,0-1 0 0 0,1 0 0 0 0,0 0 0 0 0,1-1 0 0 0,-1 1 0 0 0,2-1 0 0 0,-1-1 0 0 0,3 3-13 0 0,10 12-84 0 0,-18-19-86 0 0,1 0 0 0 0,-1-1 0 0 0,1 0 0 0 0,0 1 0 0 0,0-1 0 0 0,0 0 0 0 0,-1 0 0 0 0,1 0 0 0 0,0 0 0 0 0,1 0 0 0 0,-1-1 0 0 0,0 1 1 0 0,0-1-1 0 0,0 1 0 0 0,0-1 0 0 0,0 0 0 0 0,0 1 0 0 0,1-1 0 0 0,-1 0 0 0 0,0-1 0 0 0,0 1 0 0 0,0 0 0 0 0,1-1 0 0 0,-1 1 0 0 0,1-1 170 0 0,49-23-11871 0 0,-44 17 9000 0 0</inkml:trace>
  <inkml:trace contextRef="#ctx0" brushRef="#br0" timeOffset="12773.341">5881 840 5137 0 0,'0'0'1997'0'0,"0"0"-853"0"0,0 0-199 0 0,0 0 117 0 0,0 0 22 0 0,0 0-105 0 0,0 0-216 0 0,-25 36-240 0 0,-80 112-169 0 0,56-48-23 0 0,33 11-352 0 0,16-108 44 0 0,0 1 0 0 0,0-1 1 0 0,1 0-1 0 0,-1 0 1 0 0,1 0-1 0 0,0 1 1 0 0,0-1-1 0 0,0 0 1 0 0,0 0-1 0 0,1 0 1 0 0,-1 0-1 0 0,1-1 1 0 0,0 1-1 0 0,0 0 1 0 0,0-1-1 0 0,0 1 1 0 0,0-1-1 0 0,0 0 0 0 0,1 1 1 0 0,-1-1-1 0 0,1 0 1 0 0,-1-1-1 0 0,1 1 1 0 0,0 0-1 0 0,0-1 1 0 0,0 1-1 0 0,0-1 1 0 0,0 0-1 0 0,0 0 1 0 0,0 0-1 0 0,0-1 1 0 0,2 1-24 0 0,7-1 324 0 0,0 0 1 0 0,0-1 0 0 0,0 0 0 0 0,0-1 0 0 0,0-1 0 0 0,0 0 0 0 0,-1 0-1 0 0,1-1 1 0 0,-1 0 0 0 0,0-1 0 0 0,0-1 0 0 0,-1 0 0 0 0,0 0 0 0 0,0-1-1 0 0,0 0 1 0 0,0 0 0 0 0,-1-2 0 0 0,-1 1 0 0 0,1-1 0 0 0,-2 0 0 0 0,1 0-1 0 0,5-9-324 0 0,-8 9 115 0 0,0 1 0 0 0,-1 0-1 0 0,1-1 1 0 0,-2 0-1 0 0,1 0 1 0 0,-1 0-1 0 0,0 0 1 0 0,-1-1-1 0 0,0 1 1 0 0,-1-1 0 0 0,0 1-1 0 0,0-1 1 0 0,-1-8-115 0 0,0 14-110 0 0,0-1 1 0 0,-1 0 0 0 0,1 0 0 0 0,-1 1-1 0 0,0-1 1 0 0,0 1 0 0 0,0-1-1 0 0,-1 1 1 0 0,1-1 0 0 0,-1 1-1 0 0,0-1 1 0 0,-1 1 0 0 0,1 0 0 0 0,-1 0-1 0 0,1 0 1 0 0,-1 1 0 0 0,0-1-1 0 0,-1 1 1 0 0,1-1 0 0 0,-1 1-1 0 0,1 0 1 0 0,-1 0 0 0 0,0 1 0 0 0,0-1-1 0 0,0 1 1 0 0,0 0 0 0 0,-1 0-1 0 0,-1 0 110 0 0,-35-5-3579 0 0,12 6-3268 0 0,12 1-3351 0 0</inkml:trace>
  <inkml:trace contextRef="#ctx0" brushRef="#br0" timeOffset="13149.844">6255 991 7898 0 0,'0'0'3934'0'0,"0"0"-2054"0"0,0 0-749 0 0,0 0-147 0 0,0 0-159 0 0,0 0-261 0 0,0 0-242 0 0,0 0-124 0 0,0 0-66 0 0,0 0-20 0 0,0 0-52 0 0,-29 30-96 0 0,-87 92-55 0 0,67-52-95 0 0,45-57 125 0 0,1-10 44 0 0,2 0-1 0 0,-1-1 1 0 0,0 1 0 0 0,0 0-1 0 0,1 0 1 0 0,0 0-1 0 0,-1 1 1 0 0,1-1-1 0 0,0 0 1 0 0,1 0-1 0 0,-1 1 1 0 0,1-1-1 0 0,-1 0 1 0 0,1 1-1 0 0,0-1 1 0 0,0 1-1 0 0,0-1 1 0 0,1 0-1 0 0,-1 1 1 0 0,1-1-1 0 0,0 0 1 0 0,0 0-1 0 0,0 1 1 0 0,0-1-1 0 0,1 0 1 0 0,-1 0-1 0 0,1 0 1 0 0,0 0-1 0 0,0-1 1 0 0,0 1 0 0 0,0 0-1 0 0,0-1 1 0 0,1 1-1 0 0,-1-1 1 0 0,1 0-1 0 0,-1 0 1 0 0,1 0-1 0 0,0 0 1 0 0,0 0-1 0 0,0-1 1 0 0,0 1-1 0 0,0-1 1 0 0,0 0-1 0 0,0 0 1 0 0,1 0-1 0 0,0 0 18 0 0,6-1 173 0 0,0 0 0 0 0,0-1 0 0 0,0 0 0 0 0,0 0 0 0 0,0-1 0 0 0,0-1 0 0 0,0 0 0 0 0,-1 0 0 0 0,1-1 0 0 0,-1 0 0 0 0,0 0 0 0 0,0-1 0 0 0,-1-1 0 0 0,1 1-1 0 0,-1-1 1 0 0,2-3-173 0 0,112-117 2514 0 0,-113 115-2464 0 0,-1-1-1 0 0,0 1 0 0 0,0-2 0 0 0,-1 1 0 0 0,0-1 0 0 0,-1 0 1 0 0,-1 0-1 0 0,0-1 0 0 0,-1 1 0 0 0,0-1 0 0 0,-2 0 1 0 0,1 0-1 0 0,-1-1 0 0 0,-1 1 0 0 0,-1 0 0 0 0,0-11-49 0 0,-1 22-97 0 0,0-1 0 0 0,1 0 0 0 0,-1 0 0 0 0,-1 0 0 0 0,1 1 0 0 0,-1-1 0 0 0,1 1 0 0 0,-1-1-1 0 0,0 1 1 0 0,0 0 0 0 0,0-1 0 0 0,-1 1 0 0 0,1 0 0 0 0,-1 0 0 0 0,0 1 0 0 0,0-1 0 0 0,0 1 0 0 0,0-1 0 0 0,0 1 0 0 0,-3-1 97 0 0,-19-9-3045 0 0,-2 6-3317 0 0,13 5-4532 0 0</inkml:trace>
  <inkml:trace contextRef="#ctx0" brushRef="#br0" timeOffset="13423.281">6763 501 14219 0 0,'0'0'1531'0'0,"0"0"-233"0"0,0 0-159 0 0,0 0-174 0 0,0 0-275 0 0,0 0-256 0 0,0 0-176 0 0,0 0-52 0 0,0 0 21 0 0,0 0-19 0 0,0 0-30 0 0,-12 32-28 0 0,-34 102-30 0 0,16 19 105 0 0,28-118-218 0 0,6 275-745 0 0,1-238-429 0 0,-5-36-3909 0 0,-4-34-4979 0 0,4-2 6548 0 0,0 0 2195 0 0</inkml:trace>
  <inkml:trace contextRef="#ctx0" brushRef="#br0" timeOffset="13705.868">7022 726 10714 0 0,'0'0'1298'0'0,"0"0"-234"0"0,0 0 23 0 0,0 0 63 0 0,0 0-92 0 0,-37 30-175 0 0,-121 95-165 0 0,50-41 441 0 0,85-68-815 0 0,14-11-169 0 0,0 1-1 0 0,0 0 1 0 0,1 1-1 0 0,-1 0 1 0 0,2 1-1 0 0,-1-1 1 0 0,1 1-1 0 0,0 1 1 0 0,-5 8-175 0 0,11-16 9 0 0,0 0 1 0 0,1 1-1 0 0,0-1 1 0 0,-1 0 0 0 0,1 1-1 0 0,0-1 1 0 0,-1 0-1 0 0,1 1 1 0 0,0-1-1 0 0,0 0 1 0 0,0 1-1 0 0,0-1 1 0 0,0 0 0 0 0,0 1-1 0 0,1-1 1 0 0,-1 0-1 0 0,0 1 1 0 0,1-1-1 0 0,-1 0 1 0 0,1 0-1 0 0,-1 1 1 0 0,1-1-1 0 0,0 0 1 0 0,-1 0 0 0 0,1 0-1 0 0,0 0 1 0 0,0 0-1 0 0,0 0 1 0 0,0 0-1 0 0,0 0 1 0 0,0 0-1 0 0,0 0 1 0 0,0 0 0 0 0,0-1-1 0 0,0 1 1 0 0,1 0-1 0 0,-1-1 1 0 0,0 1-1 0 0,0-1 1 0 0,2 1-10 0 0,62 17 461 0 0,-51-15-323 0 0,29 6-3 0 0,0 1-1 0 0,-1 3 1 0 0,0 1-1 0 0,-1 2 1 0 0,-1 2-1 0 0,13 8-134 0 0,47 52-3427 0 0,-89-69 1090 0 0,1 0-5108 0 0,-5-5-2180 0 0</inkml:trace>
  <inkml:trace contextRef="#ctx0" brushRef="#br0" timeOffset="41065.866">55 2398 0 0 0,'0'0'2026'0'0,"0"0"-1342"0"0,0 0-347 0 0,0 0 15 0 0,1 30 116 0 0,3 100 154 0 0,0 153 2981 0 0,-14-214-1748 0 0,-17-37 3627 0 0,9-44-2226 0 0,9-32-2678 0 0,11 16-530 0 0,1 1 1 0 0,1-1-1 0 0,1 1 1 0 0,2 0-1 0 0,1 0 1 0 0,1 1-1 0 0,1 0 1 0 0,1 1-1 0 0,1 0 1 0 0,1 0-1 0 0,9-10-48 0 0,9-24 11 0 0,1 1 0 0 0,4 2 0 0 0,1 1 0 0 0,3 3 0 0 0,2 1 0 0 0,37-33-11 0 0,-70 75-10 0 0,0 1 0 0 0,1 0 0 0 0,0 0 0 0 0,0 1 0 0 0,1 1 0 0 0,0 0 0 0 0,0 0 0 0 0,0 1 0 0 0,1 0 0 0 0,0 1 0 0 0,0 1 0 0 0,0 0 0 0 0,11-2 10 0 0,-20 7 5 0 0,1 0-1 0 0,0 0 1 0 0,-1 1-1 0 0,0-1 1 0 0,1 1-1 0 0,-1-1 0 0 0,0 1 1 0 0,0 0-1 0 0,-1 0 1 0 0,1 0-1 0 0,-1 1 1 0 0,1-1-1 0 0,-1 1 1 0 0,0-1-1 0 0,0 1 1 0 0,-1 0-1 0 0,1 0 0 0 0,-1 0 1 0 0,0-1-1 0 0,0 1 1 0 0,0 0-1 0 0,0 1 1 0 0,-1-1-1 0 0,1 0 1 0 0,-1 0-1 0 0,0 0 1 0 0,-1 0-1 0 0,1 0 0 0 0,-1 0 1 0 0,0 0-1 0 0,1 0 1 0 0,-2 1-5 0 0,2 2 8 0 0,1 16-86 0 0,-2 1 1 0 0,0-1-1 0 0,-2 1 1 0 0,0-1-1 0 0,-2 0 0 0 0,-1 0 1 0 0,0-1-1 0 0,-2 0 1 0 0,0 0-1 0 0,-1 0 1 0 0,-2-1-1 0 0,0-1 0 0 0,-1 0 1 0 0,-1 0-1 0 0,-1-1 1 0 0,-1-1-1 0 0,0 0 1 0 0,-1-1-1 0 0,-1-1 0 0 0,-1-1 1 0 0,0 0-1 0 0,-1-1 1 0 0,-1-1-1 0 0,-1 0 78 0 0,-64 20-5477 0 0,26-18-3256 0 0,43-12 4922 0 0</inkml:trace>
  <inkml:trace contextRef="#ctx0" brushRef="#br0" timeOffset="41553.88">605 2545 776 0 0,'0'0'2727'0'0,"0"0"-333"0"0,0 0-117 0 0,0 0-82 0 0,0 0-296 0 0,36-10-372 0 0,114-32-369 0 0,-48-2 390 0 0,-77 31-1253 0 0,0-2 1 0 0,-1-1-1 0 0,-1 0 1 0 0,0-2-1 0 0,-1-1 1 0 0,-1 0-1 0 0,-1-2 1 0 0,-1 0-1 0 0,0-1 0 0 0,-2-1 1 0 0,14-24-296 0 0,-29 42-44 0 0,1 1 0 0 0,-1-1 0 0 0,0 1 0 0 0,-1-1 0 0 0,1 0 0 0 0,-1 1 0 0 0,0-1 0 0 0,0 0 0 0 0,0 0 0 0 0,-1 0 0 0 0,0 0 0 0 0,0 0 0 0 0,0 0 0 0 0,0 0 0 0 0,-1 0 0 0 0,0 0 0 0 0,0 1 0 0 0,0-1 0 0 0,-1 0 0 0 0,1 0 0 0 0,-1 1 0 0 0,0-1 0 0 0,-1 1 0 0 0,1 0 0 0 0,-1-1 0 0 0,0 1 0 0 0,0 0 0 0 0,0 1 0 0 0,0-1 1 0 0,-1 0-1 0 0,1 1 0 0 0,-1 0 0 0 0,0 0 0 0 0,0 0 0 0 0,0 0 0 0 0,-1 1 0 0 0,1-1 0 0 0,-1 1 0 0 0,1 0 0 0 0,-1 1 0 0 0,0-1 0 0 0,1 1 0 0 0,-1 0 0 0 0,0 0 0 0 0,-1 0 44 0 0,-2 1-103 0 0,0 0-1 0 0,-1 1 1 0 0,1 0 0 0 0,0 1-1 0 0,0-1 1 0 0,0 1 0 0 0,0 1 0 0 0,0-1-1 0 0,1 2 1 0 0,-1-1 0 0 0,1 1 0 0 0,0 0-1 0 0,0 0 1 0 0,0 1 0 0 0,0 0 0 0 0,1 0-1 0 0,0 1 1 0 0,0-1 0 0 0,0 1 0 0 0,1 1-1 0 0,0-1 104 0 0,-46 76-332 0 0,50-80 342 0 0,0 1-1 0 0,0 0 1 0 0,0-1 0 0 0,1 1-1 0 0,-1 0 1 0 0,1-1-1 0 0,0 1 1 0 0,0 0-1 0 0,0 0 1 0 0,0 0 0 0 0,0-1-1 0 0,0 1 1 0 0,1 0-1 0 0,0 0 1 0 0,-1-1 0 0 0,1 1-1 0 0,0 0 1 0 0,0-1-1 0 0,0 1 1 0 0,1-1 0 0 0,-1 1-1 0 0,1-1 1 0 0,-1 0-1 0 0,1 0 1 0 0,0 0-1 0 0,0 1 1 0 0,0-2 0 0 0,0 1-1 0 0,0 0 1 0 0,0 0-1 0 0,0-1 1 0 0,3 2-10 0 0,9 3 104 0 0,0 0 1 0 0,1-1-1 0 0,0-1 1 0 0,0 0-1 0 0,1-1 0 0 0,-1-1 1 0 0,1 0-1 0 0,-1-1 1 0 0,1-1-1 0 0,-1 0 0 0 0,14-3-104 0 0,12 2 147 0 0,188 1 980 0 0,-227 0-1100 0 0,0 0-1 0 0,0 0 1 0 0,0 0 0 0 0,-1 0 0 0 0,1 0-1 0 0,0 0 1 0 0,0 1 0 0 0,-1-1-1 0 0,1 0 1 0 0,0 1 0 0 0,0-1 0 0 0,-1 1-1 0 0,1 0 1 0 0,0 0 0 0 0,-1-1 0 0 0,1 1-1 0 0,-1 0 1 0 0,1 0 0 0 0,-1 1 0 0 0,0-1-1 0 0,1 0 1 0 0,-1 0 0 0 0,0 1 0 0 0,0-1-1 0 0,0 1 1 0 0,0-1 0 0 0,0 1-1 0 0,0-1 1 0 0,0 1 0 0 0,-1-1 0 0 0,1 1-1 0 0,0 0 1 0 0,-1 0 0 0 0,1-1 0 0 0,-1 1-1 0 0,0 0 1 0 0,0 0 0 0 0,0-1 0 0 0,0 1-1 0 0,0 0 1 0 0,0 0 0 0 0,0 0-1 0 0,0 0-26 0 0,-31 75 945 0 0,-30-7-861 0 0,-22 33-4269 0 0,77-86 1171 0 0,5-5-4420 0 0,1-8 1889 0 0</inkml:trace>
  <inkml:trace contextRef="#ctx0" brushRef="#br0" timeOffset="41865.808">1647 2501 0 0 0,'0'0'652'0'0,"0"0"608"0"0,0 0 65 0 0,0 0-157 0 0,0 0-148 0 0,0 0-56 0 0,0 0 17 0 0,0 0 52 0 0,0 0 115 0 0,0 0 186 0 0,0 0 128 0 0,0 0 79 0 0,26 25-22 0 0,82 74-137 0 0,-107-98-1339 0 0,-1 0-1 0 0,1 0 1 0 0,0 1 0 0 0,0-1-1 0 0,0 0 1 0 0,0 0 0 0 0,0 0-1 0 0,0 0 1 0 0,0 0 0 0 0,0 0-1 0 0,0 0 1 0 0,0 0 0 0 0,1 0-1 0 0,-1-1 1 0 0,0 1 0 0 0,0 0-1 0 0,1-1 1 0 0,-1 1 0 0 0,1-1-1 0 0,-1 1 1 0 0,0-1 0 0 0,1 0-1 0 0,-1 0 1 0 0,1 0-1 0 0,-1 0 1 0 0,1 0 0 0 0,-1 0-1 0 0,1 0 1 0 0,-1 0 0 0 0,1 0-1 0 0,-1-1 1 0 0,0 1 0 0 0,1 0-1 0 0,-1-1 1 0 0,1 0 0 0 0,-1 1-1 0 0,0-1 1 0 0,0 0 0 0 0,1 1-1 0 0,-1-1 1 0 0,0 0 0 0 0,0 0-1 0 0,0 0 1 0 0,0 0 0 0 0,0 0-1 0 0,1-1-42 0 0,3-4 325 0 0,4-4-89 0 0,1-1-1 0 0,-2 0 0 0 0,1 0 1 0 0,-2-1-1 0 0,1 0 1 0 0,-2 0-1 0 0,1-1 1 0 0,-2 0-1 0 0,0 0 1 0 0,0 0-1 0 0,-1-1 1 0 0,-1 0-1 0 0,0 0 1 0 0,-1 1-1 0 0,-1-1 1 0 0,0-13-236 0 0,-2 20-84 0 0,0 1 0 0 0,0 0 0 0 0,-1 0 0 0 0,0 0 0 0 0,0 0 0 0 0,0 0 1 0 0,-1 0-1 0 0,0 1 0 0 0,0-1 0 0 0,0 1 0 0 0,-1 0 0 0 0,0 0 1 0 0,0 0-1 0 0,0 0 0 0 0,-1 1 0 0 0,1 0 0 0 0,-1 0 0 0 0,0 0 1 0 0,0 0-1 0 0,-1 1 0 0 0,1 0 0 0 0,-1 0 0 0 0,1 0 0 0 0,-1 1 0 0 0,0-1 1 0 0,0 2-1 0 0,0-1 0 0 0,-2 0 84 0 0,0 0-408 0 0,1 1 0 0 0,-1 0 0 0 0,1 0 0 0 0,-1 1 0 0 0,1 0 0 0 0,-1 0 0 0 0,1 0-1 0 0,-1 1 1 0 0,1 1 0 0 0,-1-1 0 0 0,1 1 0 0 0,0 0 0 0 0,-1 1 0 0 0,1-1 0 0 0,-2 3 408 0 0,-44 27-8030 0 0,37-20 1685 0 0</inkml:trace>
  <inkml:trace contextRef="#ctx0" brushRef="#br0" timeOffset="42381.186">2258 1702 7402 0 0,'0'0'3690'0'0,"0"0"-2021"0"0,0 0-803 0 0,0 0-177 0 0,0 0-47 0 0,0 0 18 0 0,0 0 67 0 0,0 0 40 0 0,0 0 17 0 0,0 0-31 0 0,0 0-95 0 0,0 0-101 0 0,0 0-71 0 0,0 36-52 0 0,1 115-65 0 0,-22 97 428 0 0,-41 49-832 0 0,59-257-185 0 0,17-44 123 0 0,91-76 437 0 0,-83 65-389 0 0,0 0 0 0 0,0 2 0 0 0,1 1-1 0 0,1 1 1 0 0,0 1 0 0 0,0 1 0 0 0,1 1 0 0 0,0 1 0 0 0,1 2-1 0 0,0 0 1 0 0,-1 2 0 0 0,1 0 0 0 0,1 2 0 0 0,-1 1 49 0 0,-24 0-16 0 0,1 0 1 0 0,-1 1-1 0 0,1-1 1 0 0,-1 1-1 0 0,1 0 1 0 0,-1-1-1 0 0,0 1 0 0 0,1 0 1 0 0,-1 0-1 0 0,0 1 1 0 0,0-1-1 0 0,0 0 1 0 0,0 1-1 0 0,0-1 1 0 0,0 1-1 0 0,0 0 1 0 0,0-1-1 0 0,-1 1 0 0 0,1 0 1 0 0,-1 0-1 0 0,1 0 1 0 0,-1 1-1 0 0,0-1 1 0 0,0 0-1 0 0,0 0 1 0 0,0 1-1 0 0,0-1 1 0 0,0 0-1 0 0,-1 1 0 0 0,1-1 1 0 0,-1 1-1 0 0,0-1 1 0 0,0 1-1 0 0,0 1 16 0 0,1 3 16 0 0,-2-1 0 0 0,1 0 0 0 0,-1 0 0 0 0,0 1 0 0 0,0-1 0 0 0,-1 0 0 0 0,1 0 0 0 0,-2 0 0 0 0,1 0 0 0 0,0-1 0 0 0,-1 1 0 0 0,0 0-1 0 0,-3 2-15 0 0,-6 8 64 0 0,-1-1 0 0 0,-1 0-1 0 0,0-1 1 0 0,-1-1-1 0 0,-1 0 1 0 0,0-1-1 0 0,-1-1 1 0 0,0 0-1 0 0,0-2 1 0 0,-1 0-1 0 0,-5 2-63 0 0,4-4-19 0 0,1 2-95 0 0,0-2 0 0 0,0 0 1 0 0,-1-1-1 0 0,0-1 0 0 0,0 0 0 0 0,0-2 1 0 0,-1 0-1 0 0,-8-1 114 0 0,22-2-169 0 0,-47-8-4088 0 0,35-23-7891 0 0,17 26 8024 0 0</inkml:trace>
  <inkml:trace contextRef="#ctx0" brushRef="#br0" timeOffset="42664.626">3035 1727 15187 0 0,'0'0'1241'0'0,"0"0"-509"0"0,0 0 65 0 0,0 0 281 0 0,0 0 102 0 0,0 0-77 0 0,-7 32-203 0 0,-24 100-197 0 0,-33 113 1043 0 0,35-123-1950 0 0,5 2 0 0 0,4 13 204 0 0,20-115-389 0 0,-2 11-3531 0 0,20-40-5963 0 0,0-8 1972 0 0,-10 8 5755 0 0</inkml:trace>
  <inkml:trace contextRef="#ctx0" brushRef="#br0" timeOffset="42938.028">3092 2479 0 0 0,'0'0'1775'0'0,"0"0"148"0"0,0 0 128 0 0,0 0-18 0 0,0 0-128 0 0,0 0-79 0 0,0 0-56 0 0,0 0-70 0 0,0 0-151 0 0,33 8-183 0 0,105 25-159 0 0,-63-34 487 0 0,-65-4-1331 0 0,6 0-79 0 0,0-1 1 0 0,0 0-1 0 0,-1-1 1 0 0,0-1-1 0 0,0 0 1 0 0,-1-1-1 0 0,0-1 1 0 0,0 0-1 0 0,-1-1 1 0 0,-1 0-1 0 0,0-1 1 0 0,0-1-1 0 0,-2 0 1 0 0,1 0-1 0 0,-1-1 1 0 0,-1 0-1 0 0,-1-1 1 0 0,0 0-1 0 0,0-1-284 0 0,-7 13-20 0 0,-1 0-1 0 0,1 0 1 0 0,0-1-1 0 0,-1 1 1 0 0,0 0-1 0 0,0 0 1 0 0,0 0 0 0 0,0-1-1 0 0,0 1 1 0 0,-1 0-1 0 0,1 0 1 0 0,-1-1-1 0 0,0 1 1 0 0,0 0 0 0 0,0 0-1 0 0,0 0 1 0 0,-1 0-1 0 0,1 0 1 0 0,-1 1-1 0 0,0-1 1 0 0,1 0 0 0 0,-1 1-1 0 0,-1-1 1 0 0,1 1-1 0 0,0 0 1 0 0,0-1-1 0 0,-1 1 1 0 0,0 0 0 0 0,1 0-1 0 0,-1 1 1 0 0,0-1-1 0 0,0 1 1 0 0,0-1-1 0 0,0 1 1 0 0,0 0 0 0 0,0 0-1 0 0,0 0 1 0 0,0 1-1 0 0,0-1 1 0 0,-1 1-1 0 0,1-1 1 0 0,0 1 0 0 0,0 0-1 0 0,-1 0 1 0 0,1 1-1 0 0,0-1 1 0 0,-3 1 20 0 0,-11 1-225 0 0,0 0 1 0 0,1 1 0 0 0,-1 0 0 0 0,1 2-1 0 0,-1 0 1 0 0,1 0 0 0 0,1 2-1 0 0,-1 0 1 0 0,1 0 0 0 0,0 2-1 0 0,1 0 1 0 0,0 0 0 0 0,0 2-1 0 0,1 0 1 0 0,1 0 0 0 0,0 1-1 0 0,-1 1 225 0 0,-63 92-4809 0 0,61-60-69 0 0,12-13-3546 0 0,3-17 4742 0 0</inkml:trace>
  <inkml:trace contextRef="#ctx0" brushRef="#br0" timeOffset="43462.752">3768 2541 9634 0 0,'0'0'2366'0'0,"0"0"-795"0"0,0 0-111 0 0,0 0 97 0 0,0 0-157 0 0,0 0-305 0 0,0 0-286 0 0,0 0-174 0 0,0 0-23 0 0,0 0-2 0 0,0 0-12 0 0,0 0-52 0 0,0 0-81 0 0,11-9-57 0 0,90-74 402 0 0,-78 63-757 0 0,0 0-1 0 0,2 2 1 0 0,0 0 0 0 0,0 2-1 0 0,2 1 1 0 0,0 1 0 0 0,1 2-1 0 0,0 0 1 0 0,0 2 0 0 0,4 0-53 0 0,-30 10-23 0 0,-1 1 1 0 0,0-1 0 0 0,0 1 0 0 0,0-1 0 0 0,0 1-1 0 0,0-1 1 0 0,1 1 0 0 0,-1 0 0 0 0,0-1 0 0 0,-1 1-1 0 0,1 0 1 0 0,0 0 0 0 0,0 0 0 0 0,0 0 0 0 0,0 0-1 0 0,-1 0 1 0 0,1 0 0 0 0,0 0 0 0 0,-1 0 0 0 0,1 0-1 0 0,-1 0 1 0 0,1 0 0 0 0,-1 0 0 0 0,0 1-1 0 0,1-1 1 0 0,-1 0 0 0 0,0 0 0 0 0,0 0 0 0 0,0 1-1 0 0,0-1 1 0 0,0 0 0 0 0,0 0 0 0 0,0 1 0 0 0,0-1-1 0 0,0 0 1 0 0,-1 0 0 0 0,1 0 0 0 0,0 1 0 0 0,-1-1-1 0 0,1 0 1 0 0,-1 0 0 0 0,0 1 22 0 0,6 35 28 0 0,-1-35 1 0 0,1 0-1 0 0,1-1 0 0 0,-1 1 0 0 0,0-1 1 0 0,0 0-1 0 0,0-1 0 0 0,1 1 0 0 0,-1-1 1 0 0,0 0-1 0 0,1 0 0 0 0,-1-1 0 0 0,0 1 1 0 0,0-1-1 0 0,1 0 0 0 0,-1-1 0 0 0,0 1 1 0 0,4-3-29 0 0,198-72 737 0 0,-139 68-582 0 0,-66 10-131 0 0,0 0-1 0 0,0 0 1 0 0,-1 0 0 0 0,1 1-1 0 0,-1-1 1 0 0,0 0 0 0 0,1 1-1 0 0,-1-1 1 0 0,0 1 0 0 0,-1 0 0 0 0,1-1-1 0 0,0 1 1 0 0,-1 0 0 0 0,1-1-1 0 0,-1 1 1 0 0,0 0 0 0 0,0-1 0 0 0,0 1-1 0 0,0 0 1 0 0,-1 0 0 0 0,1-1-1 0 0,-1 1 1 0 0,0 0 0 0 0,0 1-24 0 0,0 5 70 0 0,1 0-67 0 0,-1-5-41 0 0,0 0 0 0 0,0 0 1 0 0,0 0-1 0 0,1 0 0 0 0,0 0 0 0 0,-1 0 0 0 0,2 1 1 0 0,-1-1-1 0 0,0 0 0 0 0,1 0 0 0 0,0 0 0 0 0,0 0 0 0 0,0 0 1 0 0,0 0-1 0 0,1 0 0 0 0,-1-1 0 0 0,1 1 0 0 0,0 0 1 0 0,0-1-1 0 0,1 1 0 0 0,-1-1 0 0 0,1 0 0 0 0,0 0 1 0 0,-1 0-1 0 0,1 0 0 0 0,1 0 0 0 0,-1-1 0 0 0,0 1 1 0 0,1-1-1 0 0,1 1 38 0 0,36 2-5422 0 0,-32-5 952 0 0,-2 0-7036 0 0</inkml:trace>
  <inkml:trace contextRef="#ctx0" brushRef="#br0" timeOffset="44302.855">3101 2545 0 0 0,'0'0'826'0'0,"0"0"606"0"0,0 0 248 0 0,0 0 30 0 0,0 0-15 0 0,0 0-64 0 0,0 0-121 0 0,0 0-181 0 0,0 0-209 0 0,0 0-183 0 0,0 0-156 0 0,5 0 3016 0 0,1 1-3548 0 0,1 0-1 0 0,-1 0 1 0 0,1 0 0 0 0,-1 1-1 0 0,1 0 1 0 0,-1 1 0 0 0,0 0-1 0 0,0-1 1 0 0,0 2 0 0 0,0-1-1 0 0,-1 1 1 0 0,1 0 0 0 0,1 2-249 0 0,-1 0 107 0 0,0 1 0 0 0,0-1-1 0 0,1-1 1 0 0,0 1 0 0 0,0-1 0 0 0,0 0 0 0 0,1-1 0 0 0,0 1 0 0 0,0-2 0 0 0,0 1 0 0 0,0-1 0 0 0,0 0 0 0 0,1-1 0 0 0,-1 0 0 0 0,1 0 0 0 0,2 0-107 0 0,4-2-399 0 0,44-2-2124 0 0,-21-4-8993 0 0,-25 3 2562 0 0</inkml:trace>
  <inkml:trace contextRef="#ctx0" brushRef="#br0" timeOffset="47769.652">5263 2283 19132 0 0,'0'0'448'0'0,"0"0"-48"0"0,0 0-168 0 0,0 0 0 0 0,0 0 16 0 0,0 0 32 0 0,0 0-7 0 0,0 0-129 0 0,0 0-144 0 0,0 0-320 0 0,0 0-337 0 0,0 0-255 0 0,-61 22-408 0 0,75-7-769 0 0,9-4-1327 0 0,-7-3-4338 0 0,-5-1 2833 0 0</inkml:trace>
  <inkml:trace contextRef="#ctx0" brushRef="#br0" timeOffset="51204.015">5215 2618 12251 0 0,'0'0'4345'0'0,"0"0"-2516"0"0,0 0-806 0 0,0 0 8 0 0,0 0 45 0 0,0 0-50 0 0,0 0-139 0 0,0 0-182 0 0,0 0-149 0 0,0 0-120 0 0,0 0-94 0 0,3 11 1817 0 0,0-18-5417 0 0,-2 3-5092 0 0,-1 1-3795 0 0</inkml:trace>
</inkml:ink>
</file>

<file path=ppt/ink/ink2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34.439"/>
    </inkml:context>
    <inkml:brush xml:id="br0">
      <inkml:brushProperty name="width" value="0.1" units="cm"/>
      <inkml:brushProperty name="height" value="0.1" units="cm"/>
      <inkml:brushProperty name="color" value="#AB008B"/>
    </inkml:brush>
    <inkml:brush xml:id="br1">
      <inkml:brushProperty name="width" value="0.1" units="cm"/>
      <inkml:brushProperty name="height" value="0.1" units="cm"/>
      <inkml:brushProperty name="color" value="#33CCFF"/>
    </inkml:brush>
    <inkml:brush xml:id="br2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490 567 0 0 0,'0'0'713'0'0,"0"0"482"0"0,0 0 298 0 0,0 0 380 0 0,0 0 369 0 0,0 0 199 0 0,0 0-39 0 0,0 0-283 0 0,0 0-394 0 0,0 0-370 0 0,0 0-278 0 0,-3-6-209 0 0,2 2-719 0 0,1 2-122 0 0,0 1 0 0 0,-1 0 0 0 0,1 0 0 0 0,0 0 0 0 0,0 0 0 0 0,-1 0 0 0 0,1 0 0 0 0,0 0 0 0 0,-1 0 0 0 0,0 0 0 0 0,1 0 0 0 0,-1 0 0 0 0,1 0 0 0 0,-1 0 0 0 0,0 0-1 0 0,0 0 1 0 0,1 0 0 0 0,-1 0 0 0 0,0 1 0 0 0,0-1 0 0 0,0 0 0 0 0,0 1 0 0 0,0-1 0 0 0,0 1 0 0 0,0-1 0 0 0,0 1 0 0 0,0-1 0 0 0,0 1 0 0 0,0 0 0 0 0,-1 0 0 0 0,1-1 0 0 0,0 1 0 0 0,0 0 0 0 0,0 0 0 0 0,0 0 0 0 0,0 0 0 0 0,-1 0 0 0 0,1 0 0 0 0,0 1-27 0 0,-21 10 128 0 0,0 1 0 0 0,0 1 0 0 0,2 1 0 0 0,-1 1 0 0 0,2 1 0 0 0,0 0-1 0 0,1 2 1 0 0,-8 10-128 0 0,22-24 10 0 0,-30 31-26 0 0,1 2 0 0 0,2 2 0 0 0,1 0 0 0 0,2 2 0 0 0,2 1 0 0 0,2 2 0 0 0,-15 37 16 0 0,24 5-386 0 0,15-84 370 0 0,0 0 1 0 0,0 1-1 0 0,1-1 0 0 0,-1 0 1 0 0,1 0-1 0 0,0 1 0 0 0,-1-1 0 0 0,1 0 1 0 0,0 0-1 0 0,0 0 0 0 0,1 0 0 0 0,-1 0 1 0 0,0 0-1 0 0,1 0 0 0 0,-1 0 1 0 0,1-1-1 0 0,-1 1 0 0 0,1-1 0 0 0,0 1 1 0 0,0-1-1 0 0,0 1 0 0 0,0-1 0 0 0,0 0 1 0 0,0 0-1 0 0,0 0 0 0 0,0 0 1 0 0,0 0-1 0 0,0-1 0 0 0,1 1 0 0 0,-1-1 1 0 0,0 1-1 0 0,0-1 0 0 0,1 0 0 0 0,1 0 16 0 0,14-2 34 0 0,-1-2-1 0 0,1 0 0 0 0,-1 0 1 0 0,0-2-1 0 0,-1 0 0 0 0,1-1 1 0 0,-1-1-1 0 0,0 0 0 0 0,-1-1 1 0 0,0-1-1 0 0,-1-1 0 0 0,0 0 0 0 0,0 0 1 0 0,-1-1-1 0 0,0-2-33 0 0,-11 12 3 0 0,51-46 33 0 0,-2-3-1 0 0,-3-1 0 0 0,-2-3 1 0 0,14-24-36 0 0,-2 9-92 0 0,-58 70 71 0 0,1 0 1 0 0,0 0 0 0 0,0 0-1 0 0,0 0 1 0 0,0 0 0 0 0,0 0-1 0 0,0 0 1 0 0,0 0 0 0 0,0 1 0 0 0,-1-1-1 0 0,1 0 1 0 0,0 1 0 0 0,0-1-1 0 0,0 0 1 0 0,0 1 0 0 0,-1-1-1 0 0,1 1 1 0 0,0-1 0 0 0,0 1 0 0 0,-1 0-1 0 0,1-1 1 0 0,-1 1 0 0 0,1 0-1 0 0,0-1 1 0 0,-1 1 0 0 0,1 0-1 0 0,-1 0 1 0 0,0 0 0 0 0,1-1 0 0 0,-1 1-1 0 0,0 0 1 0 0,1 0 0 0 0,-1 0-1 0 0,0 0 1 0 0,0 0 0 0 0,0 0-1 0 0,1 0 1 0 0,-1-1 0 0 0,0 1 0 0 0,-1 0-1 0 0,1 0 1 0 0,0 0 0 0 0,0 0-1 0 0,0 0 1 0 0,0 0 0 0 0,-1 0-1 0 0,1-1 1 0 0,0 1 0 0 0,-1 0 0 0 0,1 1 20 0 0,1 5-4 0 0,2 11 20 0 0,-3-9-12 0 0,1 1 1 0 0,1 0-1 0 0,-1 0 0 0 0,1-1 0 0 0,1 1 1 0 0,0-1-1 0 0,0 0 0 0 0,1 0 1 0 0,0 0-1 0 0,1 0 0 0 0,0-1 1 0 0,0 1-1 0 0,0-1 0 0 0,1-1 1 0 0,1 1-1 0 0,-1-1 0 0 0,1 0 0 0 0,1 0 1 0 0,-1-1-1 0 0,1 0 0 0 0,4 2-4 0 0,7 3 25 0 0,1-2-1 0 0,0 0 1 0 0,1-1-1 0 0,-1-1 0 0 0,2-1 1 0 0,-1-1-1 0 0,1 0 0 0 0,-1-2 1 0 0,1-1-1 0 0,0 0 1 0 0,0-2-1 0 0,0 0 0 0 0,0-2 1 0 0,4-1-25 0 0,-7-5 105 0 0,0-2 1 0 0,-1 0 0 0 0,0-1-1 0 0,0 0 1 0 0,-1-2-1 0 0,-1 0 1 0 0,0-1 0 0 0,-1 0-1 0 0,0-1 1 0 0,-1-1 0 0 0,-1 0-1 0 0,-1-1 1 0 0,0-1-1 0 0,-1 0 1 0 0,0-2-106 0 0,22-32 57 0 0,-3-1 0 0 0,-2-1 0 0 0,-3-2-1 0 0,-2 0 1 0 0,-2-2 0 0 0,-3 0 0 0 0,-3-1 0 0 0,-2-1-1 0 0,-3 0 1 0 0,-2-1-57 0 0,-6-80 158 0 0,-2 141-172 0 0,-1 0 0 0 0,0 0 0 0 0,0-1 0 0 0,0 1 0 0 0,0 0 0 0 0,0 0 0 0 0,0 0 0 0 0,0 0 0 0 0,0 0 0 0 0,0 0 0 0 0,0 1 1 0 0,0-1-1 0 0,0 0 0 0 0,0 0 0 0 0,0 1 0 0 0,0-1 0 0 0,0 0 0 0 0,0 1 0 0 0,0-1 0 0 0,1 1 0 0 0,-1-1 0 0 0,0 1 0 0 0,0 0 0 0 0,1-1 1 0 0,-1 1-1 0 0,0 0 0 0 0,1-1 0 0 0,-1 1 0 0 0,0 0 0 0 0,1 0 0 0 0,-1 0 0 0 0,1-1 0 0 0,-1 1 0 0 0,1 0 0 0 0,0 0 0 0 0,-1 0 0 0 0,1 0 1 0 0,0 0-1 0 0,0 0 0 0 0,0 0 0 0 0,-1 0 14 0 0,-17 46-17 0 0,1 0 1 0 0,3 1 0 0 0,1 0-1 0 0,3 1 1 0 0,2 0-1 0 0,2 1 1 0 0,2 0 0 0 0,2 0-1 0 0,3 0 1 0 0,3 22 16 0 0,0-27-73 0 0,1 1 1 0 0,2-1-1 0 0,2 0 1 0 0,2-1-1 0 0,12 30 73 0 0,39 61-1508 0 0,-54-132-1795 0 0,-14-24 407 0 0,-11-14-5298 0 0,12 23 2197 0 0</inkml:trace>
  <inkml:trace contextRef="#ctx0" brushRef="#br0" timeOffset="166.692">998 527 14243 0 0,'0'0'594'0'0,"0"0"-374"0"0,0 0 93 0 0,0 0 242 0 0,0 0 109 0 0,34-1-29 0 0,111-5-107 0 0,165-23 675 0 0,-42 0-1746 0 0,-198 23-1072 0 0,-21 3-2838 0 0,-10-1-6091 0 0</inkml:trace>
  <inkml:trace contextRef="#ctx0" brushRef="#br0" timeOffset="856.242">2850 681 0 0 0,'0'0'1276'0'0,"0"0"493"0"0,0 0 371 0 0,0 0 150 0 0,0 0-46 0 0,0 0-231 0 0,0 0-317 0 0,0 0-318 0 0,0 0-281 0 0,-31-1-252 0 0,-97-1-197 0 0,123 2-603 0 0,0 0 0 0 0,0 0 1 0 0,1 1-1 0 0,-1-1 0 0 0,0 1 1 0 0,0 0-1 0 0,0 1 0 0 0,1-1 0 0 0,-1 1 1 0 0,1 0-1 0 0,-1 0 0 0 0,1 0 1 0 0,0 0-1 0 0,-1 1 0 0 0,1 0 1 0 0,-3 2-46 0 0,-5 5 122 0 0,-3-1-92 0 0,1 0 0 0 0,0 1 0 0 0,1 1 1 0 0,0 0-1 0 0,1 1 0 0 0,0 0 1 0 0,1 1-1 0 0,0 0 0 0 0,1 1 0 0 0,1 0 1 0 0,0 1-1 0 0,1 0 0 0 0,0 0 1 0 0,2 0-1 0 0,-1 1 0 0 0,2 0 0 0 0,0 1 1 0 0,1-1-1 0 0,1 1 0 0 0,0 0 1 0 0,1 0-1 0 0,1-1 0 0 0,1 1 0 0 0,1 12-30 0 0,2-23 26 0 0,-1-1 0 0 0,1 0 0 0 0,1-1 0 0 0,-1 1 0 0 0,1 0 0 0 0,0-1 0 0 0,0 0 0 0 0,0 0 0 0 0,1 0 0 0 0,-1-1-1 0 0,1 1 1 0 0,0-1 0 0 0,0 0 0 0 0,0-1 0 0 0,0 1 0 0 0,1-1 0 0 0,-1 0 0 0 0,1 0 0 0 0,-1 0 0 0 0,1-1 0 0 0,0 0 0 0 0,-1 0-1 0 0,1-1 1 0 0,0 0 0 0 0,0 1 0 0 0,-1-2 0 0 0,1 1 0 0 0,0-1 0 0 0,0 0 0 0 0,-1 0 0 0 0,1-1 0 0 0,0 1 0 0 0,-1-1 0 0 0,0 0-1 0 0,1-1 1 0 0,-1 1 0 0 0,1-2-26 0 0,23-14 223 0 0,-1-2 0 0 0,-1-1 0 0 0,0-2 0 0 0,-2 0-1 0 0,-1-2 1 0 0,0 0 0 0 0,-2-2 0 0 0,-1 0 0 0 0,-2-1-1 0 0,0-2 1 0 0,-2 0 0 0 0,-1 0 0 0 0,11-32-223 0 0,-3 7 245 0 0,-24 54-287 0 0,0 1-101 0 0,0 13-915 0 0,0 22 414 0 0,10 106-1585 0 0,33-57-5803 0 0,-29-68 3462 0 0,-4-6-1782 0 0</inkml:trace>
  <inkml:trace contextRef="#ctx0" brushRef="#br0" timeOffset="1198.508">3198 1101 13291 0 0,'0'0'1465'0'0,"0"0"-187"0"0,0 0-55 0 0,0 0-45 0 0,0 0-172 0 0,0 0-193 0 0,0 0-148 0 0,0 0-118 0 0,0 0-78 0 0,0 0-79 0 0,16-32-90 0 0,50-100-73 0 0,-9 53 74 0 0,-36 55-207 0 0,-12 12-83 0 0,1 0-1 0 0,0 1 1 0 0,1 0-1 0 0,1 1 0 0 0,-1 0 1 0 0,2 0-1 0 0,-1 2 0 0 0,8-5-10 0 0,-18 13-39 0 0,1 0-1 0 0,-1 1 1 0 0,0-1-1 0 0,0 0 1 0 0,0 1 0 0 0,0-1-1 0 0,0 1 1 0 0,0 0-1 0 0,0-1 1 0 0,0 1-1 0 0,0 0 1 0 0,0 0-1 0 0,-1 1 1 0 0,1-1-1 0 0,0 0 1 0 0,-1 0 0 0 0,1 1-1 0 0,-1-1 1 0 0,1 1-1 0 0,-1 0 1 0 0,0-1-1 0 0,1 1 1 0 0,-1 0-1 0 0,0 0 1 0 0,0 0-1 0 0,0-1 1 0 0,-1 1 0 0 0,1 0-1 0 0,0 0 1 0 0,-1 0-1 0 0,1 1 1 0 0,-1-1-1 0 0,0 0 1 0 0,0 0-1 0 0,1 0 1 0 0,-1 0-1 0 0,-1 0 1 0 0,1 0-1 0 0,0 0 1 0 0,0 0 0 0 0,-1 0-1 0 0,0 2 40 0 0,3 13-38 0 0,-1-10 38 0 0,0-1-1 0 0,0 1 0 0 0,1 0 0 0 0,0 0 0 0 0,0-1 1 0 0,0 1-1 0 0,1-1 0 0 0,0 0 0 0 0,0 0 1 0 0,1 0-1 0 0,-1 0 0 0 0,1 0 0 0 0,1-1 1 0 0,-1 1-1 0 0,1-1 0 0 0,0 0 0 0 0,0-1 1 0 0,0 1-1 0 0,1-1 0 0 0,-1 0 0 0 0,1-1 1 0 0,0 1-1 0 0,0-1 0 0 0,1 0 0 0 0,-1-1 0 0 0,1 1 1 0 0,-1-1-1 0 0,3 0 1 0 0,0-1 116 0 0,-1 0 1 0 0,1 0-1 0 0,-1-1 0 0 0,1-1 0 0 0,0 1 1 0 0,-1-2-1 0 0,0 1 0 0 0,1-1 1 0 0,-1 0-1 0 0,0 0 0 0 0,0-1 1 0 0,0-1-1 0 0,0 1 0 0 0,-1-1 0 0 0,1 0 1 0 0,-1-1-1 0 0,0 0 0 0 0,0 0 1 0 0,-1 0-1 0 0,1-1 0 0 0,-1 0 1 0 0,0 0-1 0 0,-1-1 0 0 0,4-4-116 0 0,6-11 71 0 0,0 1 0 0 0,-1-2 1 0 0,-2 0-1 0 0,0 0 0 0 0,-1-1 0 0 0,5-20-71 0 0,3-3-3711 0 0,1 4-4354 0 0,-16 33-3543 0 0</inkml:trace>
  <inkml:trace contextRef="#ctx0" brushRef="#br0" timeOffset="7790.646">3008 928 0 0 0,'0'0'472'0'0,"0"0"87"0"0,0 0-16 0 0,0 0-30 0 0,0 0-45 0 0,0 0-37 0 0,0 0-38 0 0,0 0-29 0 0,0 0-11 0 0,0 0-1 0 0,0 0 26 0 0,0 0 12 0 0,0 0-9 0 0,0 0-25 0 0,-1 11 5161 0 0,-1 11-4224 0 0,-7 67 383 0 0,52 2-428 0 0,-39-87-445 0 0,-4-4-4609 0 0,0 0-4066 0 0,0 0 7836 0 0,0 0-4740 0 0</inkml:trace>
  <inkml:trace contextRef="#ctx0" brushRef="#br0" timeOffset="24509.798">7612 468 12995 0 0,'0'0'720'0'0,"0"0"-416"0"0,0 0-392 0 0,0 0-512 0 0,0 0-968 0 0,0 0-289 0 0,0 0 65 0 0,0 0 239 0 0,0 0 361 0 0,0 0-1448 0 0,0 0-89 0 0</inkml:trace>
  <inkml:trace contextRef="#ctx0" brushRef="#br0" timeOffset="24271.631">7703 910 16211 0 0,'0'0'939'0'0,"0"0"-253"0"0,0 0 67 0 0,0 0 206 0 0,0 0 75 0 0,0 0-154 0 0,0 0-255 0 0,0 0-222 0 0,-13 32-164 0 0,-39 102-118 0 0,21-21-532 0 0,31-91-1487 0 0,0-15-1286 0 0,0-6-758 0 0,0-1-2027 0 0,0 0-1477 0 0</inkml:trace>
  <inkml:trace contextRef="#ctx0" brushRef="#br0" timeOffset="24973.776">8032 1075 2585 0 0,'0'0'1440'0'0,"0"0"248"0"0,0 0 159 0 0,0 0 28 0 0,0 0-109 0 0,0 0-146 0 0,0 0-146 0 0,0 0-207 0 0,0 0-235 0 0,0 0-200 0 0,0 0-145 0 0,33-6-73 0 0,103-24-38 0 0,-73 3 265 0 0,-56 20-663 0 0,0 1-65 0 0,0 0 1 0 0,0 0-1 0 0,0-1 1 0 0,-1 0 0 0 0,0 0-1 0 0,0 0 1 0 0,-1-1-1 0 0,0 1 1 0 0,-1-1 0 0 0,1-1-1 0 0,-2 1 1 0 0,1-1-1 0 0,-1 1 1 0 0,0-1 0 0 0,-1 0-1 0 0,0 0 1 0 0,1-8-114 0 0,-5 14-86 0 0,1 0 0 0 0,-1 0 0 0 0,0 1 0 0 0,1-1-1 0 0,-1 1 1 0 0,0-1 0 0 0,-1 1 0 0 0,1 0 0 0 0,0 0 0 0 0,-1 0 0 0 0,1 0 0 0 0,-1 0 0 0 0,1 1 0 0 0,-1-1 0 0 0,0 1 0 0 0,0 0 0 0 0,0 0 0 0 0,0 0 0 0 0,0 0 0 0 0,0 0 0 0 0,0 0 0 0 0,0 1 0 0 0,0 0 0 0 0,0-1-1 0 0,0 1 1 0 0,-1 0 0 0 0,1 1 0 0 0,0-1 0 0 0,0 0 0 0 0,0 1 0 0 0,0 0 0 0 0,0 0 0 0 0,0 0 0 0 0,0 0 0 0 0,0 0 0 0 0,0 1 0 0 0,1-1 0 0 0,-1 1 0 0 0,0-1 0 0 0,0 2 86 0 0,-16 7-883 0 0,0 1 0 0 0,2 1 0 0 0,-1 1 0 0 0,1 0 0 0 0,1 1 1 0 0,1 0-1 0 0,0 2 0 0 0,0 0 0 0 0,2 0 0 0 0,0 1 0 0 0,1 1 0 0 0,1 0 1 0 0,0 1-1 0 0,1 0 0 0 0,2 0 0 0 0,-5 16 883 0 0,11-31-68 0 0,0 1 1 0 0,1-1-1 0 0,-1 1 0 0 0,1-1 0 0 0,1 1 1 0 0,-1 0-1 0 0,1 0 0 0 0,-1-1 1 0 0,1 1-1 0 0,1 0 0 0 0,-1 0 1 0 0,1 0-1 0 0,0-1 0 0 0,0 1 0 0 0,0 0 1 0 0,0-1-1 0 0,1 1 0 0 0,0-1 1 0 0,0 1-1 0 0,0-1 0 0 0,1 0 1 0 0,-1 0-1 0 0,1 0 0 0 0,0 0 0 0 0,0-1 1 0 0,0 1-1 0 0,1-1 0 0 0,-1 0 1 0 0,1 1-1 0 0,0-2 0 0 0,0 1 1 0 0,0 0-1 0 0,0-1 0 0 0,2 1 68 0 0,12 4 546 0 0,1-2 1 0 0,0 0-1 0 0,0-1 0 0 0,1-1 1 0 0,-1-1-1 0 0,1 0 0 0 0,-1-2 0 0 0,1 0 1 0 0,-1-1-1 0 0,1-1 0 0 0,-1-1 0 0 0,1-1 1 0 0,-1 0-1 0 0,-1-2 0 0 0,1 0 0 0 0,-1-1 1 0 0,0-1-1 0 0,16-9-546 0 0,17-7 1121 0 0,-2-2 0 0 0,-1-2-1 0 0,-1-2 1 0 0,-2-3 0 0 0,-1-1 0 0 0,-1-2 0 0 0,20-24-1121 0 0,-44 43 64 0 0,0 0 0 0 0,-1-2 0 0 0,-1-1 0 0 0,-1 0 0 0 0,-1-1 0 0 0,-1 0 0 0 0,0-1 0 0 0,-2-1 0 0 0,0 0 0 0 0,-2-1 0 0 0,2-7-64 0 0,-11 30-2 0 0,0-1 0 0 0,0 0 1 0 0,0 1-1 0 0,0-1 1 0 0,-1 0-1 0 0,1 0 0 0 0,0 0 1 0 0,-1 0-1 0 0,1 1 0 0 0,-1-1 1 0 0,0 0-1 0 0,0 0 0 0 0,0 0 1 0 0,0 0-1 0 0,0 0 1 0 0,0 0-1 0 0,0 0 0 0 0,0 0 1 0 0,-1 0-1 0 0,1 1 0 0 0,-1-1 1 0 0,0 0-1 0 0,1 0 0 0 0,-1 0 1 0 0,0 1-1 0 0,0-1 0 0 0,0 0 1 0 0,0 1-1 0 0,0-1 1 0 0,-1 1-1 0 0,1-1 0 0 0,0 1 1 0 0,-1 0-1 0 0,1-1 0 0 0,-1 1 1 0 0,1 0-1 0 0,-1 0 0 0 0,0 0 1 0 0,1 0-1 0 0,-1 0 1 0 0,0 1-1 0 0,0-1 0 0 0,0 0 1 0 0,1 1-1 0 0,-1 0 0 0 0,0-1 1 0 0,0 1-1 0 0,0 0 0 0 0,0 0 1 0 0,0 0-1 0 0,0 0 0 0 0,-1 0 2 0 0,-9 2-88 0 0,0 1 0 0 0,0 0-1 0 0,0 0 1 0 0,0 1 0 0 0,1 1 0 0 0,0 0-1 0 0,0 0 1 0 0,0 1 0 0 0,1 1-1 0 0,0 0 1 0 0,0 0 0 0 0,0 1-1 0 0,1 0 1 0 0,0 1 0 0 0,1 0-1 0 0,0 0 1 0 0,0 1 0 0 0,-2 4 88 0 0,6-8-24 0 0,1-1 0 0 0,0 1 0 0 0,0 0 0 0 0,0 1 0 0 0,0-1 0 0 0,1 0 0 0 0,0 1 0 0 0,1-1 0 0 0,-1 1 0 0 0,1 0 0 0 0,0-1 0 0 0,1 1 0 0 0,0 0 0 0 0,0 4 24 0 0,2-5-5 0 0,1-1 1 0 0,0 1 0 0 0,0-1 0 0 0,0 0 0 0 0,1 0-1 0 0,-1 0 1 0 0,1-1 0 0 0,0 1 0 0 0,1-1 0 0 0,-1 0-1 0 0,1 0 1 0 0,0 0 0 0 0,-1-1 0 0 0,2 1 0 0 0,-1-1-1 0 0,0 0 1 0 0,1-1 0 0 0,-1 0 0 0 0,1 1 0 0 0,5 0 4 0 0,8 6 14 0 0,-7-2 36 0 0,0 0-1 0 0,0 1 1 0 0,-1 0 0 0 0,0 0-1 0 0,0 2 1 0 0,-1-1-1 0 0,-1 1 1 0 0,1 1 0 0 0,-1-1-1 0 0,-1 2 1 0 0,0-1-1 0 0,-1 1 1 0 0,0 0-1 0 0,-1 1 1 0 0,0 0 0 0 0,-1 0-1 0 0,0 0 1 0 0,-1 0-1 0 0,-1 1 1 0 0,0 0-1 0 0,-1-1 1 0 0,0 1 0 0 0,-1 6-50 0 0,-2 19 26 0 0,3 46-3057 0 0,6-70-4613 0 0,-6-10-1533 0 0</inkml:trace>
  <inkml:trace contextRef="#ctx0" brushRef="#br0" timeOffset="15053.973">5129 935 688 0 0,'0'0'888'0'0,"0"0"-338"0"0,0 0-145 0 0,0 0 49 0 0,0 0 120 0 0,0 0 111 0 0,0 0 144 0 0,0 0 137 0 0,0 0 77 0 0,0 0-3 0 0,0 0-69 0 0,9 8-34 0 0,28 26 23 0 0,-29-28-507 0 0,-1-1 0 0 0,1 0 0 0 0,-1-1 0 0 0,1 0 0 0 0,1 0 0 0 0,-1 0-1 0 0,0-1 1 0 0,1-1 0 0 0,0 1 0 0 0,0-1 0 0 0,0-1 0 0 0,0 0 0 0 0,0 0 0 0 0,0 0-1 0 0,0-1 1 0 0,0-1 0 0 0,7-1-453 0 0,8 2 642 0 0,-14-1-497 0 0,0-1 0 0 0,1 0 0 0 0,-1-1 0 0 0,0 0 0 0 0,0 0-1 0 0,0-1 1 0 0,-1-1 0 0 0,1 0 0 0 0,-1 0 0 0 0,0 0 0 0 0,0-1 0 0 0,-1-1 0 0 0,0 1 0 0 0,0-1 0 0 0,-1-1 0 0 0,1 0 0 0 0,-2 0 0 0 0,1 0 0 0 0,-1-1 0 0 0,0 1 0 0 0,-1-2 0 0 0,4-6-146 0 0,-7 12-49 0 0,-1 1 0 0 0,1-1-1 0 0,-1 0 1 0 0,1 0 0 0 0,-1 0-1 0 0,0 0 1 0 0,0 0 0 0 0,-1 0-1 0 0,1 0 1 0 0,-1 0 0 0 0,0 0-1 0 0,0 0 1 0 0,0-1 0 0 0,-1 1-1 0 0,0 0 1 0 0,1 0-1 0 0,-1 0 1 0 0,-1 0 0 0 0,1 1-1 0 0,0-1 1 0 0,-1 0 0 0 0,0 0-1 0 0,0 1 1 0 0,0-1 0 0 0,0 1-1 0 0,-1-1 1 0 0,1 1 0 0 0,-1 0-1 0 0,0 0 1 0 0,0 0 0 0 0,0 1-1 0 0,0-1 1 0 0,-1 1 0 0 0,1 0-1 0 0,-1-1 1 0 0,1 1-1 0 0,-1 1 1 0 0,0-1 0 0 0,1 1-1 0 0,-1-1 1 0 0,0 1 0 0 0,0 0-1 0 0,0 0 1 0 0,0 1 0 0 0,-2-1 50 0 0,-8 0-203 0 0,1 0 0 0 0,-1 1 0 0 0,0 1 1 0 0,1 0-1 0 0,-1 0 0 0 0,1 1 0 0 0,0 1 1 0 0,-1 1-1 0 0,1 0 0 0 0,1 0 0 0 0,-1 1 1 0 0,1 1-1 0 0,-1 0 0 0 0,2 1 0 0 0,-1 0 1 0 0,1 0-1 0 0,0 2 0 0 0,0-1 0 0 0,-5 7 203 0 0,1-1 59 0 0,1 1 0 0 0,1-1-1 0 0,1 2 1 0 0,0 0 0 0 0,0 0-1 0 0,2 1 1 0 0,0 1-1 0 0,1 0 1 0 0,1 0 0 0 0,1 1-1 0 0,0-1 1 0 0,2 2 0 0 0,-2 5-59 0 0,5-17 87 0 0,0 1 0 0 0,1-1 0 0 0,0 0 0 0 0,1 0 0 0 0,-1 1 0 0 0,1-1 0 0 0,1 0 1 0 0,0 1-1 0 0,0-1 0 0 0,1 0 0 0 0,-1 0 0 0 0,2 0 0 0 0,-1 0 0 0 0,1 0 0 0 0,1 0 1 0 0,-1-1-1 0 0,1 1 0 0 0,1-1 0 0 0,-1 0 0 0 0,1-1 0 0 0,0 1 0 0 0,1-1 0 0 0,-1 0 0 0 0,1 0 1 0 0,1 0-1 0 0,-1-1 0 0 0,1 0 0 0 0,0 0 0 0 0,0-1 0 0 0,0 0 0 0 0,8 3-87 0 0,9 1 114 0 0,1-2 0 0 0,0 0 0 0 0,0-2 0 0 0,0-1 0 0 0,1-1 0 0 0,-1-1 0 0 0,1-1 0 0 0,-1-1 0 0 0,0-1 0 0 0,25-6-114 0 0,82-32-3622 0 0,-81 21-3825 0 0,-33 12-2488 0 0</inkml:trace>
  <inkml:trace contextRef="#ctx0" brushRef="#br0" timeOffset="23609.937">6276 895 0 0 0,'0'0'307'0'0,"0"0"384"0"0,0 0 227 0 0,0 0 271 0 0,0 0 239 0 0,0 0 152 0 0,0 0 14 0 0,0 0-68 0 0,0 0-77 0 0,0 0-124 0 0,0 0-124 0 0,4-15-111 0 0,14-47-113 0 0,-18 60-903 0 0,0 1-1 0 0,0 0 1 0 0,0 0-1 0 0,0 0 0 0 0,0 0 1 0 0,0 0-1 0 0,0-1 1 0 0,-1 1-1 0 0,1 0 0 0 0,0 0 1 0 0,-1 0-1 0 0,1 0 1 0 0,-1 0-1 0 0,1 0 0 0 0,-1 0 1 0 0,1 0-1 0 0,-1 0 1 0 0,0 0-1 0 0,1 0 1 0 0,-1 0-1 0 0,0 0 0 0 0,0 1 1 0 0,0-1-1 0 0,0 0 1 0 0,0 1-1 0 0,0-1 0 0 0,0 0 1 0 0,0 1-1 0 0,0-1 1 0 0,0 1-1 0 0,0-1 0 0 0,0 1 1 0 0,0 0-1 0 0,0 0 1 0 0,0-1-1 0 0,0 1 1 0 0,-1 0-1 0 0,1 0 0 0 0,0 0 1 0 0,0 0-1 0 0,0 0 1 0 0,0 0-1 0 0,0 0 0 0 0,-1 1 1 0 0,1-1-74 0 0,0 0 128 0 0,-7 0-52 0 0,-1 0 0 0 0,1 1 0 0 0,0 0 0 0 0,0 0 1 0 0,0 1-1 0 0,0 0 0 0 0,0 0 0 0 0,0 1 0 0 0,1 0 0 0 0,-1 0 1 0 0,1 1-1 0 0,0 0 0 0 0,0 0 0 0 0,0 1 0 0 0,0 0 0 0 0,1 0 1 0 0,-2 2-77 0 0,-7 5-56 0 0,1 0 0 0 0,0 0 1 0 0,1 1-1 0 0,1 1 1 0 0,0 0-1 0 0,0 1 1 0 0,2 0-1 0 0,0 1 1 0 0,0 0-1 0 0,2 0 0 0 0,0 1 1 0 0,1 0-1 0 0,0 0 1 0 0,2 1-1 0 0,0 0 1 0 0,1 0-1 0 0,1 0 0 0 0,0 6 56 0 0,2-20-41 0 0,0 0 0 0 0,1 0 0 0 0,0 0 0 0 0,-1 1 0 0 0,2-1 0 0 0,-1 0 0 0 0,0 0-1 0 0,1 0 1 0 0,0 0 0 0 0,0 1 0 0 0,0-1 0 0 0,0 0 0 0 0,1-1 0 0 0,0 1 0 0 0,0 0 0 0 0,0 0-1 0 0,0-1 1 0 0,0 1 0 0 0,1-1 0 0 0,-1 1 0 0 0,1-1 0 0 0,0 0 0 0 0,0 0 0 0 0,0-1 0 0 0,0 1-1 0 0,1 0 1 0 0,-1-1 0 0 0,1 0 0 0 0,0 0 41 0 0,3 1 60 0 0,0-1-1 0 0,1 1 0 0 0,-1-2 1 0 0,0 1-1 0 0,1-1 0 0 0,-1 0 1 0 0,1-1-1 0 0,-1 0 1 0 0,1 0-1 0 0,-1 0 0 0 0,1-1 1 0 0,-1 0-1 0 0,0-1 0 0 0,1 0 1 0 0,-1 0-1 0 0,0 0 1 0 0,0-1-1 0 0,0 0 0 0 0,0 0 1 0 0,-1-1-1 0 0,3-2-59 0 0,22-16 295 0 0,-1-1-1 0 0,-1-2 1 0 0,-1-1 0 0 0,-2-2 0 0 0,0 0-1 0 0,-2-1 1 0 0,-1-2 0 0 0,-2 0-1 0 0,11-22-294 0 0,-13 24 71 0 0,-4 18-710 0 0,-14 36-663 0 0,-2-10 1499 0 0,0-6-294 0 0,1-1 1 0 0,0 1-1 0 0,1-1 1 0 0,-1 1-1 0 0,2-1 0 0 0,-1 0 1 0 0,1 1-1 0 0,0-1 1 0 0,1 0-1 0 0,0 0 1 0 0,0 0-1 0 0,1 0 0 0 0,0-1 1 0 0,0 1-1 0 0,1-1 1 0 0,0 0-1 0 0,0-1 0 0 0,0 1 1 0 0,1-1-1 0 0,0 0 1 0 0,1 0-1 0 0,-1-1 0 0 0,1 0 1 0 0,0 0-1 0 0,0 0 1 0 0,5 2 96 0 0,42 9-3286 0 0,-17-9-1748 0 0,-26-5 2577 0 0,6 2-4290 0 0</inkml:trace>
  <inkml:trace contextRef="#ctx0" brushRef="#br0" timeOffset="24017.076">7279 681 8914 0 0,'0'0'1183'0'0,"0"0"-64"0"0,0 0 9 0 0,0 0-1 0 0,0 0-136 0 0,-34 21-184 0 0,-104 64-218 0 0,66-21 70 0 0,68-60-698 0 0,0 0 1 0 0,0 1 0 0 0,0-1-1 0 0,1 1 1 0 0,0 0-1 0 0,0 0 1 0 0,0 0-1 0 0,0 1 1 0 0,1-1-1 0 0,0 1 1 0 0,0-1 0 0 0,0 1-1 0 0,1 0 1 0 0,0 0-1 0 0,0-1 1 0 0,1 1-1 0 0,-1 1 39 0 0,4-3-34 0 0,-1 0 0 0 0,1-1 0 0 0,0 0 0 0 0,0 0 0 0 0,1 0-1 0 0,-1 0 1 0 0,0 0 0 0 0,1 0 0 0 0,0-1 0 0 0,-1 0-1 0 0,1 0 1 0 0,0 0 0 0 0,0 0 0 0 0,0-1 0 0 0,1 1 0 0 0,-1-1-1 0 0,0 0 1 0 0,1 0 0 0 0,1 0 34 0 0,3 1-4 0 0,38 11-12 0 0,-35-10 10 0 0,1 0 1 0 0,0 0-1 0 0,-1 2 1 0 0,0-1-1 0 0,0 2 1 0 0,0-1-1 0 0,-1 2 1 0 0,7 4 5 0 0,-16-9 75 0 0,0 0-1 0 0,0 0 1 0 0,-1 0 0 0 0,1 0 0 0 0,-1 1 0 0 0,1-1-1 0 0,-1 1 1 0 0,0-1 0 0 0,0 1 0 0 0,0-1-1 0 0,-1 1 1 0 0,1-1 0 0 0,0 1 0 0 0,-1 0 0 0 0,0-1-1 0 0,0 1 1 0 0,1 0 0 0 0,-2-1 0 0 0,1 1 0 0 0,0 0-1 0 0,0-1 1 0 0,-1 1 0 0 0,0 0 0 0 0,1-1-1 0 0,-1 1 1 0 0,0-1 0 0 0,0 1 0 0 0,0-1 0 0 0,-1 1-1 0 0,1-1 1 0 0,-1 0 0 0 0,1 0 0 0 0,-1 1-1 0 0,0-1 1 0 0,0 0 0 0 0,0-1 0 0 0,0 1 0 0 0,0 0-1 0 0,0 0 1 0 0,0-1 0 0 0,-3 2-75 0 0,-11 8 105 0 0,-1 0 0 0 0,0-1 1 0 0,-1-1-1 0 0,0-1 0 0 0,-1 0 0 0 0,1-1 0 0 0,-2-1 1 0 0,1-1-1 0 0,0-1 0 0 0,-12 1-105 0 0,-27-1-2892 0 0,51-4 1453 0 0,0-4-6958 0 0,7 1 1857 0 0</inkml:trace>
  <inkml:trace contextRef="#ctx0" brushRef="#br0" timeOffset="42752.722">2765 2412 0 0 0,'-6'-16'0'0'0,"-10"2"5512"0"0,-32-12 1648 0 0,-7 7-4953 0 0,-93-6-568 0 0,99 24-1210 0 0,-74 10 157 0 0,-115 73-106 0 0,-9 47 53 0 0,205-105-448 0 0,-273 182 756 0 0,271-168-709 0 0,1 1 0 0 0,2 3-1 0 0,2 1 1 0 0,2 2 0 0 0,1 1-1 0 0,3 2 1 0 0,2 2 0 0 0,-2 8-132 0 0,-121 204 788 0 0,118-193-550 0 0,3 1 1 0 0,3 1-1 0 0,3 2 1 0 0,3 1-1 0 0,-1 20-238 0 0,8-23 219 0 0,4 1 0 0 0,3 0 0 0 0,3 0 0 0 0,3 51-219 0 0,12 176 550 0 0,6-223-381 0 0,18 43-23 0 0,-18-74-36 0 0,2-1 0 0 0,1-1 0 0 0,3-1 0 0 0,1 0 0 0 0,2-2 0 0 0,22 29-110 0 0,-1 3 126 0 0,92 117 246 0 0,-98-153-246 0 0,1-1-1 0 0,2-1 0 0 0,1-3 0 0 0,1-1 0 0 0,2-3 0 0 0,23 10-125 0 0,60 22 294 0 0,94 12 176 0 0,-111-42-174 0 0,2-6 0 0 0,43 2-296 0 0,28 5 207 0 0,233 25 251 0 0,-363-48-425 0 0,13 2 21 0 0,0-2-1 0 0,1-3 1 0 0,-1-4 0 0 0,14-3-54 0 0,-16-7 127 0 0,-1-3 0 0 0,0-3 0 0 0,41-18-127 0 0,-9 5 126 0 0,51-30 86 0 0,27-36-56 0 0,-127 67-105 0 0,-2-2 1 0 0,-1-2 0 0 0,-1-2 0 0 0,33-35-52 0 0,14-10 91 0 0,147-147 92 0 0,-209 189-133 0 0,-1-2 0 0 0,-3-1 1 0 0,-1-1-1 0 0,-2-1 0 0 0,-1-1 0 0 0,7-28-50 0 0,-6 20 63 0 0,-6 13-30 0 0,-2-2-1 0 0,-1 1 1 0 0,-2-2 0 0 0,2-25-33 0 0,21-192 176 0 0,-26 44-21 0 0,-44 44-10 0 0,13 83-77 0 0,8 29-46 0 0,-3 0 1 0 0,-2 2-1 0 0,-3 0 0 0 0,-12-18-22 0 0,14 36 10 0 0,-1 0-1 0 0,-2 2 0 0 0,-2 0 1 0 0,-1 2-1 0 0,-6-3-9 0 0,-143-212-8 0 0,50 112 25 0 0,27 42 18 0 0,-85-93 82 0 0,37 97-201 0 0,75 54 86 0 0,-57-22-58 0 0,87 43 35 0 0,-2 1 1 0 0,0 3-1 0 0,0 2 0 0 0,-1 2 1 0 0,-32-2 20 0 0,-36-8 5 0 0,-26 0-142 0 0,-118 26-891 0 0,254-7 871 0 0,-171 40-1978 0 0,124-13-2317 0 0,8 11-5126 0 0,35-27-2120 0 0</inkml:trace>
  <inkml:trace contextRef="#ctx0" brushRef="#br0" timeOffset="47675.098">2745 4002 0 0 0,'-2'-6'0'0'0,"-1"4"0"0"0,3-1 0 0 0,0-14 839 0 0,0 16-446 0 0,0 1-43 0 0,0 0-54 0 0,-6-15 7604 0 0,-23 24-2589 0 0,-26 49-4627 0 0,52-55-482 0 0,0 3-164 0 0,1 0 0 0 0,-1 0-1 0 0,1 0 1 0 0,0 0-1 0 0,0 1 1 0 0,0-1-1 0 0,1 0 1 0 0,0 1-1 0 0,1-1 1 0 0,-1 1-1 0 0,1-1 1 0 0,1 1 0 0 0,-1 0-38 0 0,2-5 98 0 0,0 1 1 0 0,0-1 0 0 0,0 0-1 0 0,0 1 1 0 0,1-1 0 0 0,-1 0-1 0 0,1 0 1 0 0,-1 0 0 0 0,1-1-1 0 0,0 1 1 0 0,0-1 0 0 0,0 1-1 0 0,0-1 1 0 0,0 0 0 0 0,0 0 0 0 0,0 0-1 0 0,0-1 1 0 0,0 1 0 0 0,0-1-1 0 0,1 1 1 0 0,-1-1 0 0 0,0 0-1 0 0,0 0 1 0 0,0-1 0 0 0,1 1-1 0 0,-1-1 1 0 0,0 0 0 0 0,0 1-1 0 0,0-1 1 0 0,3-2-99 0 0,-1 1 107 0 0,1-1 0 0 0,-1 0 0 0 0,0-1 0 0 0,0 1 1 0 0,0-1-1 0 0,-1 0 0 0 0,1 0 0 0 0,-1-1 0 0 0,0 1 0 0 0,0-1 0 0 0,-1 0 0 0 0,1 0 0 0 0,-1 0 0 0 0,0 0 0 0 0,0-1 0 0 0,-1 1 0 0 0,0-1 0 0 0,0 0 0 0 0,0 0 1 0 0,0 0-1 0 0,-1 1 0 0 0,0-2 0 0 0,0 1 0 0 0,-1 0 0 0 0,0 0 0 0 0,0 0 0 0 0,0 0 0 0 0,-1-3-107 0 0,-2 7-66 0 0,1-1-1 0 0,0 1 1 0 0,-1 0-1 0 0,0-1 1 0 0,0 1-1 0 0,1 1 1 0 0,-1-1-1 0 0,0 0 1 0 0,0 1 0 0 0,-1-1-1 0 0,1 1 1 0 0,0 0-1 0 0,0 0 1 0 0,-1 1-1 0 0,1-1 1 0 0,0 0-1 0 0,-1 1 1 0 0,1 0-1 0 0,-1 0 1 0 0,1 0-1 0 0,0 0 1 0 0,-1 1 0 0 0,1-1-1 0 0,0 1 1 0 0,-1 0-1 0 0,1 0 1 0 0,0 0-1 0 0,0 0 1 0 0,0 1-1 0 0,-2 0 67 0 0,0 0-24 0 0,-1 0 0 0 0,1 1-1 0 0,-1-1 1 0 0,1 1 0 0 0,0 0 0 0 0,0 1-1 0 0,0 0 1 0 0,0-1 0 0 0,1 1-1 0 0,-1 1 1 0 0,1-1 0 0 0,0 1-1 0 0,0-1 1 0 0,1 1 0 0 0,0 0-1 0 0,-1 1 1 0 0,2-1 0 0 0,-1 0 0 0 0,1 1-1 0 0,-1 0 1 0 0,2-1 0 0 0,-1 1-1 0 0,0 0 1 0 0,1 0 0 0 0,0 0-1 0 0,1 0 1 0 0,0 0 0 0 0,-1 0-1 0 0,2 0 1 0 0,-1 0 0 0 0,1 1 24 0 0,2-1 74 0 0,1-1 0 0 0,0 0 0 0 0,0 0 0 0 0,0 0 0 0 0,1 0 0 0 0,0-1 0 0 0,0 0 0 0 0,0 0 0 0 0,0 0 0 0 0,0 0 0 0 0,1-1 0 0 0,0 0 0 0 0,0 0 0 0 0,0-1 0 0 0,0 0 0 0 0,0 1 0 0 0,0-2 0 0 0,2 1-74 0 0,-5-1 58 0 0,1-1 0 0 0,-1 1 0 0 0,1-1 0 0 0,-1 0-1 0 0,1 0 1 0 0,0 0 0 0 0,-1 0 0 0 0,1-1 0 0 0,-1 1 0 0 0,1-1-1 0 0,-1 0 1 0 0,1 0 0 0 0,-1 0 0 0 0,0-1 0 0 0,1 1 0 0 0,-1-1-1 0 0,0 0 1 0 0,0 0 0 0 0,0 0 0 0 0,0 0 0 0 0,-1 0 0 0 0,1-1-1 0 0,0 1 1 0 0,-1-1 0 0 0,0 1 0 0 0,1-1 0 0 0,-1 0 0 0 0,0 0-1 0 0,-1 0 1 0 0,1-1 0 0 0,-1 1 0 0 0,1 0 0 0 0,-1 0 0 0 0,0-1-1 0 0,0 1 1 0 0,0-1 0 0 0,-1 1 0 0 0,1-1 0 0 0,-1 0 0 0 0,0 1-1 0 0,0-1 1 0 0,0 1 0 0 0,0-1 0 0 0,-1 1 0 0 0,1-1 0 0 0,-1 1-1 0 0,0-1 1 0 0,0 1 0 0 0,-1-4-58 0 0,0 4-52 0 0,1 0-1 0 0,-1 1 1 0 0,1-1-1 0 0,-1 0 1 0 0,0 1 0 0 0,0-1-1 0 0,0 1 1 0 0,0 0-1 0 0,0 0 1 0 0,0 0-1 0 0,-1 0 1 0 0,1 0 0 0 0,-1 0-1 0 0,0 0 1 0 0,1 1-1 0 0,-1 0 1 0 0,0-1-1 0 0,0 1 1 0 0,0 0 0 0 0,0 0-1 0 0,0 1 1 0 0,0-1-1 0 0,0 0 1 0 0,0 1-1 0 0,0 0 1 0 0,0 0 0 0 0,0 0-1 0 0,-1 0 1 0 0,1 0-1 0 0,0 1 1 0 0,0-1-1 0 0,0 1 1 0 0,0 0 0 0 0,0 0-1 0 0,0 0 1 0 0,0 0-1 0 0,1 1 1 0 0,-1-1-1 0 0,0 1 1 0 0,1 0 0 0 0,-1-1-1 0 0,1 1 1 0 0,-1 0-1 0 0,1 1 1 0 0,0-1-1 0 0,0 0 1 0 0,0 1 0 0 0,0-1-1 0 0,0 1 1 0 0,1-1-1 0 0,-1 1 1 0 0,1 0 0 0 0,0 0-1 0 0,-1 0 1 0 0,1 0-1 0 0,1-1 1 0 0,-1 2-1 0 0,0-1 1 0 0,1 0 0 0 0,-1 0-1 0 0,1 1 53 0 0,0-2-53 0 0,0 0 0 0 0,0-1 0 0 0,0 1-1 0 0,1 0 1 0 0,-1-1 0 0 0,0 1 0 0 0,1 0 0 0 0,-1-1-1 0 0,1 1 1 0 0,0 0 0 0 0,-1-1 0 0 0,1 1 0 0 0,0-1-1 0 0,0 1 1 0 0,0-1 0 0 0,0 0 0 0 0,0 1 0 0 0,0-1-1 0 0,1 0 1 0 0,-1 0 0 0 0,0 0 0 0 0,1 0 0 0 0,-1 0-1 0 0,1 0 1 0 0,-1 0 0 0 0,1 0 0 0 0,-1-1 0 0 0,1 1 0 0 0,-1-1-1 0 0,1 1 1 0 0,0-1 0 0 0,-1 1 0 0 0,1-1 0 0 0,0 0-1 0 0,1 0 54 0 0,24 4-3682 0 0,-9-4-3801 0 0,-8 0-133 0 0</inkml:trace>
  <inkml:trace contextRef="#ctx0" brushRef="#br0" timeOffset="48548.725">1751 3634 416 0 0,'0'0'2770'0'0,"0"0"-1184"0"0,0 0-310 0 0,0 0 52 0 0,0 0 151 0 0,0 0 123 0 0,0 0 33 0 0,0 0-105 0 0,0 0-278 0 0,0 0-296 0 0,-31 6-269 0 0,-98 18-212 0 0,71-2 65 0 0,49-14-434 0 0,-5 5-38 0 0,0 0 0 0 0,0 1 0 0 0,1 1-1 0 0,1 0 1 0 0,1 1 0 0 0,0 0 0 0 0,1 1-1 0 0,1 0 1 0 0,0 0 0 0 0,1 1 0 0 0,1 0-1 0 0,1 1 1 0 0,1 0 0 0 0,0 0-1 0 0,1 0 1 0 0,1 0 0 0 0,1 0 0 0 0,1 1-1 0 0,1 16-67 0 0,-1-17 15 0 0,0-1 0 0 0,2 1-1 0 0,0-1 1 0 0,1 0-1 0 0,1 0 1 0 0,0 1-1 0 0,1-2 1 0 0,2 1 0 0 0,-1 0-1 0 0,2-1 1 0 0,0 0-1 0 0,1-1 1 0 0,1 0 0 0 0,1 0-1 0 0,6 8-14 0 0,-8-14 57 0 0,0-1 0 0 0,1 0 0 0 0,0 0 0 0 0,1 0 0 0 0,0-1-1 0 0,0-1 1 0 0,0 1 0 0 0,1-2 0 0 0,0 0 0 0 0,1 0 0 0 0,0-1 0 0 0,-1 0 0 0 0,2-1 0 0 0,-1 0 0 0 0,0-1 0 0 0,1-1-1 0 0,-1 0 1 0 0,1 0 0 0 0,0-1 0 0 0,0-1 0 0 0,-1 0 0 0 0,1-1 0 0 0,0 0 0 0 0,4-2-57 0 0,-10 0 60 0 0,0 0 1 0 0,0-1 0 0 0,-1 0 0 0 0,1 0-1 0 0,-1 0 1 0 0,0-1 0 0 0,0 0 0 0 0,-1 0-1 0 0,0-1 1 0 0,1 1 0 0 0,-2-1 0 0 0,1 0-1 0 0,-1-1 1 0 0,0 1 0 0 0,0-1 0 0 0,-1 0-1 0 0,0 1 1 0 0,0-2 0 0 0,0 1 0 0 0,-1 0-1 0 0,0 0 1 0 0,-1-1 0 0 0,0 1 0 0 0,0-1-1 0 0,0 1 1 0 0,-1-1 0 0 0,0 0 0 0 0,-1 1-1 0 0,1-1 1 0 0,-1 1 0 0 0,-1-1-1 0 0,0 1 1 0 0,0 0 0 0 0,0 0 0 0 0,-1-1-1 0 0,0 1 1 0 0,0 1 0 0 0,-1-1 0 0 0,0 0-1 0 0,0 1 1 0 0,0 0 0 0 0,-4-4-61 0 0,-3-1-131 0 0,-1 0 0 0 0,0 0 0 0 0,0 2 1 0 0,-1-1-1 0 0,0 2 0 0 0,-1 0 0 0 0,0 0 0 0 0,0 1 0 0 0,-1 1 1 0 0,-11-3 130 0 0,37 8-714 0 0,223-14 2225 0 0,-99-2-1321 0 0,-91 16-2529 0 0,-28 1-6892 0 0,-13 0-1939 0 0</inkml:trace>
  <inkml:trace contextRef="#ctx0" brushRef="#br1" timeOffset="51899.472">2723 4065 0 0 0,'1'2'612'0'0,"1"6"-1112"0"0,1 0 10974 0 0,0-11 349 0 0,-3-9-10703 0 0,-13-529 3839 0 0,-1 225-3393 0 0,-5 69-377 0 0,10 19 7 0 0,13-380 373 0 0,-15 519-442 0 0,1-79 53 0 0,3 97 26 0 0,1 24-180 0 0,-3-4 28 0 0,8 53-2683 0 0,-1 13-12400 0 0,3-11 5086 0 0</inkml:trace>
  <inkml:trace contextRef="#ctx0" brushRef="#br1" timeOffset="53765.98">2747 4105 0 0 0,'0'0'680'0'0,"0"0"459"0"0,0 0 139 0 0,0 0-75 0 0,0 0-127 0 0,0 0-151 0 0,0 0-162 0 0,0 0-145 0 0,-6-6-93 0 0,-20-21-21 0 0,16 20 179 0 0,-1 6 4454 0 0,7 6-394 0 0,9-1-4762 0 0,22 4 675 0 0,1-2 1 0 0,0 0 0 0 0,0-2-1 0 0,0-1 1 0 0,1-1-1 0 0,-1-2 1 0 0,0-1 0 0 0,17-2-657 0 0,-39 3 52 0 0,315-37 1463 0 0,443-36-391 0 0,-310 40-700 0 0,-92 29-236 0 0,24-18 6 0 0,-51 0-2 0 0,-131 11-120 0 0,-58-7 236 0 0,-16 14-212 0 0,-16 0 49 0 0,7 0 173 0 0,-121 4-317 0 0,0 0-44 0 0,0 0 26 0 0,0 0 34 0 0,0 0 9 0 0,0 0 3 0 0,0 0-10 0 0,0 0-25 0 0,0 0 13 0 0,0 0 9 0 0,0 0-19 0 0,0 0-5 0 0,0 0-1 0 0,0 0 4 0 0,0 0 35 0 0,0 0 12 0 0,0 0 2 0 0,0 0-12 0 0,0 0-19 0 0,0 0-24 0 0,0 0 2 0 0,0 0 21 0 0,0 0-8 0 0,0 0 23 0 0,0 0 2 0 0,0 0-25 0 0,0 0 20 0 0,0 0-40 0 0,-10 0-1338 0 0,6 0-2866 0 0,1 0-5216 0 0,-4 0-2915 0 0</inkml:trace>
  <inkml:trace contextRef="#ctx0" brushRef="#br1" timeOffset="56505.15">7511 3568 5849 0 0,'0'0'1357'0'0,"0"0"-240"0"0,0 0-135 0 0,0 0 138 0 0,0 0 103 0 0,0 0 18 0 0,0 0-118 0 0,0 0-269 0 0,0 0-217 0 0,0 0-167 0 0,0 0-132 0 0,-16 18-80 0 0,-53 57-65 0 0,-6 46 273 0 0,30-43-801 0 0,-64 96-257 0 0,65-121-3460 0 0,-6-6-3765 0 0,40-39 3385 0 0</inkml:trace>
  <inkml:trace contextRef="#ctx0" brushRef="#br1" timeOffset="56887.512">7027 3616 3497 0 0,'0'0'1147'0'0,"0"0"-18"0"0,0 0 181 0 0,0 0 257 0 0,0 0 141 0 0,0 0-38 0 0,0 0-251 0 0,0 0-336 0 0,0 0-306 0 0,0 0-267 0 0,0 0-173 0 0,0 0-90 0 0,0 0 29 0 0,17 8 1278 0 0,14 26-577 0 0,2-1 0 0 0,1-2 0 0 0,2-1 0 0 0,0-1 0 0 0,6 0-977 0 0,169 138 610 0 0,-89-50-519 0 0,-111-84-956 0 0,-12-23-2208 0 0,-4-1-4058 0 0,1-5-4009 0 0</inkml:trace>
  <inkml:trace contextRef="#ctx0" brushRef="#br1" timeOffset="58509.678">2992 1576 360 0 0,'0'0'2063'0'0,"0"0"-413"0"0,0 0-60 0 0,0 0 91 0 0,0 0 129 0 0,0 0-23 0 0,0 0-116 0 0,0 0-148 0 0,0 0-201 0 0,0 0-209 0 0,0 0-199 0 0,-2-5-195 0 0,-7-14-186 0 0,7 14-130 0 0,2 5-101 0 0,0 0-67 0 0,0 0-52 0 0,0 17 162 0 0,17 209 401 0 0,-18-222-728 0 0,1 0 0 0 0,0 0 0 0 0,0 0 0 0 0,0 1 0 0 0,0-1 0 0 0,1 0 0 0 0,0 0 0 0 0,0 0 1 0 0,0-1-1 0 0,0 1 0 0 0,1 0 0 0 0,-1 0 0 0 0,1 0 0 0 0,0-1 0 0 0,0 1 0 0 0,0-1 0 0 0,1 0 0 0 0,-1 1 0 0 0,1-1 1 0 0,-1 0-1 0 0,1-1 0 0 0,0 1 0 0 0,1 0 0 0 0,-1-1 0 0 0,0 1 0 0 0,1-1 0 0 0,-1 0 0 0 0,1-1 0 0 0,0 1 0 0 0,-1 0 0 0 0,1-1 1 0 0,0 0-1 0 0,0 0 0 0 0,0 0 0 0 0,0 0 0 0 0,0-1 0 0 0,0 0 0 0 0,0 1 0 0 0,0-1 0 0 0,0-1 0 0 0,2 1-18 0 0,82-66 990 0 0,-33 14-747 0 0,-3-2 0 0 0,-1-1 0 0 0,31-49-243 0 0,-41 43 271 0 0,-30 155-531 0 0,64 200 234 0 0,-9-51 31 0 0,-64-238 11 0 0,0 0 0 0 0,-1 0 1 0 0,0 1-1 0 0,0-1 1 0 0,0 0-1 0 0,-1 0 0 0 0,1 1 1 0 0,-1-1-1 0 0,0 0 0 0 0,-1 1 1 0 0,0-1-1 0 0,0 0 1 0 0,0 1-1 0 0,0-1 0 0 0,-1 0 1 0 0,1 0-1 0 0,-1 0 0 0 0,-1 0 1 0 0,1-1-1 0 0,-1 1 1 0 0,0 0-1 0 0,0-1 0 0 0,0 0 1 0 0,0 0-1 0 0,-2 1-16 0 0,0-1 53 0 0,-1-1-1 0 0,1 1 0 0 0,-1-1 1 0 0,0 0-1 0 0,0-1 1 0 0,0 0-1 0 0,0 0 1 0 0,0 0-1 0 0,-1 0 0 0 0,1-1 1 0 0,0 0-1 0 0,-1-1 1 0 0,1 1-1 0 0,-1-1 1 0 0,1-1-1 0 0,-5 0-52 0 0,8-1 25 0 0,1 0 0 0 0,-1 0 0 0 0,1-1 0 0 0,0 0 0 0 0,0 1 1 0 0,0-1-1 0 0,0 0 0 0 0,1 0 0 0 0,-1 0 0 0 0,1 0 0 0 0,0 0 0 0 0,0 0 0 0 0,0 0 0 0 0,0 0 0 0 0,0-1 0 0 0,1 1 1 0 0,-1 0-1 0 0,1-1 0 0 0,0 1 0 0 0,0 0 0 0 0,0-1 0 0 0,0 1 0 0 0,1 0 0 0 0,0 0 0 0 0,-1-1 0 0 0,1 1 1 0 0,0 0-1 0 0,1 0 0 0 0,-1 0 0 0 0,0 0 0 0 0,1 0 0 0 0,0 0 0 0 0,0-1-25 0 0,12-19-66 0 0,1 1 0 0 0,1 0 0 0 0,1 1 0 0 0,0 1 0 0 0,2 0 0 0 0,0 2 0 0 0,1 0-1 0 0,22-15 67 0 0,-40 32-11 0 0,116-81-1991 0 0,-77 58-1535 0 0,0 2-3975 0 0,-24 14-4045 0 0</inkml:trace>
  <inkml:trace contextRef="#ctx0" brushRef="#br2" timeOffset="73693.072">4153 3159 0 0 0,'0'0'373'0'0,"0"0"376"0"0,0 0 92 0 0,0 0-18 0 0,-1-5 5 0 0,-2-14 22 0 0,2 14 6 0 0,-1 9 7809 0 0,-3 18-8391 0 0,1 202 1018 0 0,34 3-352 0 0,-14-141-734 0 0,-1 53 246 0 0,-15-83-125 0 0,0-56-323 0 0,0 0-15 0 0,0 0 4 0 0,0 0 14 0 0,0 0 12 0 0,0 0 11 0 0,0 0-15 0 0,0 0 4 0 0,1-4-1248 0 0,4-17-10021 0 0,-2 17 6177 0 0</inkml:trace>
  <inkml:trace contextRef="#ctx0" brushRef="#br2" timeOffset="76128.031">4148 3888 0 0 0,'0'0'173'0'0,"0"0"322"0"0,0 0 129 0 0,0 0 40 0 0,0 0 61 0 0,0 0 37 0 0,-5-1-19 0 0,-57-35 5996 0 0,10-30-1525 0 0,44 55-4991 0 0,-1 0-1 0 0,-1 1 0 0 0,0 0 0 0 0,0 1 1 0 0,-1 0-1 0 0,0 0 0 0 0,0 2 0 0 0,-1-1 1 0 0,0 1-1 0 0,-1 1 0 0 0,1 0 0 0 0,-1 1 1 0 0,0 0-1 0 0,-1 1-222 0 0,-5 3 256 0 0,44 1-1695 0 0,112 16 1452 0 0,-79-14 10 0 0,151-15 37 0 0,-153 12-251 0 0,-63 20 107 0 0,-62 80 322 0 0,-31 0-284 0 0,28-14-534 0 0,74-74-2854 0 0,18-12-6445 0 0,-13-2 5691 0 0</inkml:trace>
  <inkml:trace contextRef="#ctx0" brushRef="#br2" timeOffset="76557.955">4698 2743 5513 0 0,'0'0'1662'0'0,"0"0"-455"0"0,0 0-215 0 0,0 0 7 0 0,0 0 89 0 0,0 0 36 0 0,0 0-123 0 0,0 0-197 0 0,0 0-205 0 0,0 0-130 0 0,0 0-30 0 0,0 0-18 0 0,0 0-31 0 0,1 25-41 0 0,4 78-28 0 0,41 302 494 0 0,-46-395-1151 0 0,0 14-3814 0 0,-4-24-5675 0 0,0 0 5943 0 0</inkml:trace>
  <inkml:trace contextRef="#ctx0" brushRef="#br2" timeOffset="76893.981">4647 2740 4625 0 0,'0'0'803'0'0,"0"0"-255"0"0,0 0-63 0 0,0 0 168 0 0,0 0 176 0 0,0 0 83 0 0,0 0-13 0 0,0 0-81 0 0,0 0-84 0 0,31-19-59 0 0,98-56-75 0 0,-35 37 394 0 0,-68 30-657 0 0,1 2 0 0 0,-1 1 1 0 0,1 1-1 0 0,0 1 0 0 0,0 2 0 0 0,0 1 0 0 0,6 1-337 0 0,-31-1 34 0 0,-1 0-1 0 0,1 1 0 0 0,0-1 1 0 0,-1 0-1 0 0,1 1 0 0 0,0 0 0 0 0,-1-1 1 0 0,1 1-1 0 0,-1 0 0 0 0,1 0 1 0 0,-1 0-1 0 0,1 0 0 0 0,-1 0 0 0 0,0 0 1 0 0,1 0-1 0 0,-1 0 0 0 0,0 0 1 0 0,0 1-1 0 0,0-1 0 0 0,0 1 1 0 0,0-1-1 0 0,0 1 0 0 0,0-1 0 0 0,-1 1 1 0 0,1-1-1 0 0,0 1 0 0 0,-1 0 1 0 0,0-1-1 0 0,1 1 0 0 0,-1 0 0 0 0,0-1 1 0 0,0 1-1 0 0,0 0 0 0 0,0-1 1 0 0,0 1-1 0 0,0 0 0 0 0,0 0 0 0 0,0-1 1 0 0,-1 1-1 0 0,1 0 0 0 0,-1-1 1 0 0,0 2-34 0 0,-30 68 1094 0 0,6-36-1018 0 0,-2 0 1 0 0,-2-1-1 0 0,-1-2 0 0 0,-2-1 0 0 0,-24 18-76 0 0,-61 39-2838 0 0,110-83 1800 0 0,-3 3-910 0 0,3-6-2279 0 0,5-2-107 0 0,2 3-90 0 0</inkml:trace>
  <inkml:trace contextRef="#ctx0" brushRef="#br2" timeOffset="77329.383">5109 3005 9938 0 0,'0'0'832'0'0,"0"0"-421"0"0,0 0-212 0 0,0 0 137 0 0,0 0 215 0 0,0 0 130 0 0,0 0 110 0 0,0 0-26 0 0,0 0-90 0 0,0 0-79 0 0,0 0-138 0 0,0 0-117 0 0,0 0-75 0 0,18-4-33 0 0,116-26 512 0 0,-91 27-491 0 0,-46 40 73 0 0,-94 117 19 0 0,93-147-368 0 0,-6 34-286 0 0,56-52 69 0 0,28-42-4219 0 0,-54 36-1608 0 0,-13 10-1586 0 0</inkml:trace>
  <inkml:trace contextRef="#ctx0" brushRef="#br2" timeOffset="77895.101">4637 2375 4833 0 0,'0'0'847'0'0,"0"0"-132"0"0,0 0-19 0 0,0 0 45 0 0,0 0 26 0 0,0 0-36 0 0,0 0-11 0 0,0 0-5 0 0,0 0-20 0 0,0 0-11 0 0,0 0-55 0 0,0 0-68 0 0,0 0-41 0 0,16-6-27 0 0,51-19-9 0 0,45 11 1200 0 0,-83 15-1461 0 0,135-1 628 0 0,-163 0-710 0 0,-1 0 122 0 0,0 0 140 0 0,0 0 174 0 0,0 0 145 0 0,0 0 79 0 0,0 0 46 0 0,-8-8 952 0 0,-143-85-933 0 0,93 59-3164 0 0,2-1-4885 0 0,53 32 1086 0 0,1-1-2333 0 0</inkml:trace>
  <inkml:trace contextRef="#ctx0" brushRef="#br2" timeOffset="79011.964">3237 4117 0 0 0,'0'0'424'0'0,"0"0"610"0"0,0 0 163 0 0,0 0 15 0 0,0 0-55 0 0,0 0-70 0 0,0 0-108 0 0,0 0-134 0 0,0 0-117 0 0,0 0-108 0 0,0 3 1187 0 0,10 212 182 0 0,26 104-1692 0 0,-8-5-229 0 0,-23-165-40 0 0,-5-150-71 0 0,0 1-1 0 0,0 0 0 0 0,0-1 1 0 0,0 1-1 0 0,0 0 0 0 0,0 0 1 0 0,0-1-1 0 0,1 1 0 0 0,-1 0 1 0 0,0-1-1 0 0,0 1 0 0 0,0 0 1 0 0,0 0-1 0 0,1-1 0 0 0,-1 1 1 0 0,0 0-1 0 0,0 0 0 0 0,1-1 1 0 0,-1 1-1 0 0,0 0 0 0 0,1 0 1 0 0,-1 0-1 0 0,0 0 0 0 0,0-1 1 0 0,1 1-1 0 0,-1 0 0 0 0,0 0 1 0 0,1 0-1 0 0,-1 0 0 0 0,0 0 1 0 0,1 0-1 0 0,-1 0 0 0 0,0 0 1 0 0,1 0-1 0 0,-1 0 0 0 0,0 0 1 0 0,1 0-1 0 0,-1 0 0 0 0,0 0 1 0 0,1 0-1 0 0,-1 0 0 0 0,0 1 1 0 0,0-1-1 0 0,1 0 0 0 0,-1 0 1 0 0,0 0-1 0 0,1 0 0 0 0,-1 1 1 0 0,0-1-1 0 0,0 0 0 0 0,1 0 1 0 0,-1 0-1 0 0,0 1 0 0 0,0-1 1 0 0,0 0-1 0 0,1 0 0 0 0,-1 1 1 0 0,0-1-1 0 0,0 0 0 0 0,0 1 1 0 0,0-1-1 0 0,0 0 0 0 0,1 1 1 0 0,-1-1-1 0 0,0 0 0 0 0,0 1 1 0 0,0-1-1 0 0,0 0 0 0 0,0 1 1 0 0,0-1 43 0 0,5-22-6219 0 0,-5 15 2022 0 0</inkml:trace>
  <inkml:trace contextRef="#ctx0" brushRef="#br2" timeOffset="79764.845">3172 4220 0 0 0,'0'0'441'0'0,"0"0"329"0"0,0 0 101 0 0,0 0 41 0 0,0 0 15 0 0,0 0-6 0 0,0 0-43 0 0,0 0-87 0 0,0 0-67 0 0,0 0-36 0 0,-14 12-1 0 0,-86 78 1888 0 0,58-46 7 0 0,42-42-2485 0 0,0 0-61 0 0,2 1-14 0 0,0 0-1 0 0,0 0 1 0 0,0 0-1 0 0,1 0 1 0 0,0 0-1 0 0,-1-1 1 0 0,1 1-1 0 0,0-1 0 0 0,0 0 1 0 0,0 0-1 0 0,1 0 1 0 0,-1 0-1 0 0,0-1 1 0 0,1 1-1 0 0,-1-1 1 0 0,1 0-1 0 0,0 0 1 0 0,-1 0-1 0 0,1 0 1 0 0,0-1-1 0 0,2 1-21 0 0,141 13 1120 0 0,15 1 41 0 0,-165-31 899 0 0,-4 4-1994 0 0,0-1 0 0 0,-1 1 0 0 0,-1 0-1 0 0,0 1 1 0 0,-1 0 0 0 0,0 1 0 0 0,0 0 0 0 0,-1 0 0 0 0,0 1 0 0 0,-1 1-1 0 0,0 0 1 0 0,-1 0 0 0 0,-2 0-66 0 0,5 3-279 0 0,-46-23 699 0 0,17 20-5003 0 0,39 8 1538 0 0,0 0-1706 0 0,0 0-2559 0 0</inkml:trace>
  <inkml:trace contextRef="#ctx0" brushRef="#br2" timeOffset="80795.723">2305 4967 7914 0 0,'0'0'1895'0'0,"0"0"-1031"0"0,0 0-380 0 0,0 0 0 0 0,0 0 124 0 0,0 0 171 0 0,0 0 133 0 0,0 0 14 0 0,0 0-89 0 0,0 0-130 0 0,0 0-180 0 0,0 0-151 0 0,4 30-77 0 0,14 97-46 0 0,65 260 785 0 0,-81-374-2164 0 0,4 21 2230 0 0,-5-25-6070 0 0,1-5-5704 0 0,-4-4 7425 0 0</inkml:trace>
  <inkml:trace contextRef="#ctx0" brushRef="#br2" timeOffset="81123.721">2259 5015 912 0 0,'0'0'2035'0'0,"0"0"-960"0"0,0 0-252 0 0,0 0 131 0 0,0 0 172 0 0,0 0 144 0 0,0 0 28 0 0,0 0-41 0 0,0 0-111 0 0,0 0-150 0 0,0 0-140 0 0,0 0-128 0 0,0 0-95 0 0,22-26-84 0 0,71-82-54 0 0,-34 63 170 0 0,-45 39-485 0 0,0 0-55 0 0,1 1 0 0 0,0 1-1 0 0,0 0 1 0 0,0 0-1 0 0,0 2 1 0 0,0 0 0 0 0,1 1-1 0 0,-1 0 1 0 0,4 1-125 0 0,-15 2 35 0 0,0 0-1 0 0,0 0 1 0 0,-1 0-1 0 0,1 0 1 0 0,-1 0 0 0 0,0 1-1 0 0,1 0 1 0 0,-1 0 0 0 0,0 0-1 0 0,0 0 1 0 0,-1 0-1 0 0,1 0 1 0 0,-1 1 0 0 0,0-1-1 0 0,1 1 1 0 0,-2 0 0 0 0,1-1-1 0 0,0 1 1 0 0,-1 0 0 0 0,0 0-1 0 0,1 0 1 0 0,-2 0-1 0 0,1 0 1 0 0,0 1 0 0 0,-1-1-1 0 0,0 0 1 0 0,0 0 0 0 0,0 0-1 0 0,0 1 1 0 0,-1-1-1 0 0,0 0 1 0 0,0 0 0 0 0,0 0-1 0 0,0 1-34 0 0,1 7 86 0 0,-3 7-15 0 0,-1 0 0 0 0,-1 1 0 0 0,0-1-1 0 0,-2-1 1 0 0,0 1 0 0 0,-1-1 0 0 0,0 0 0 0 0,-2-1 0 0 0,0 0 0 0 0,-1 0 0 0 0,-1-2 0 0 0,0 1 0 0 0,-11 9-71 0 0,19-19 1 0 0,-4 5-177 0 0,0-1 1 0 0,0 0-1 0 0,-1 0 1 0 0,-1-1-1 0 0,1 0 1 0 0,-1-1-1 0 0,-1 0 1 0 0,-7 4 175 0 0,-6-2-3883 0 0,-3-7-3409 0 0,22-3-435 0 0</inkml:trace>
  <inkml:trace contextRef="#ctx0" brushRef="#br2" timeOffset="81413.078">2727 5335 12371 0 0,'0'0'790'0'0,"0"0"-228"0"0,0 0 126 0 0,0 0 318 0 0,0 0 175 0 0,0 0-22 0 0,0 0-175 0 0,0 0-248 0 0,0 0-194 0 0,0 0-150 0 0,0 0-116 0 0,0 0-107 0 0,-4 33-43 0 0,-12 102-41 0 0,12-42-1642 0 0,4-92 260 0 0,0-1-879 0 0,0 0-1272 0 0,0-1-1894 0 0,0-2-1905 0 0</inkml:trace>
  <inkml:trace contextRef="#ctx0" brushRef="#br2" timeOffset="82198.13">2150 4713 1288 0 0,'0'0'2283'0'0,"0"0"-780"0"0,0 0-126 0 0,0 0 178 0 0,0 0 172 0 0,0 0-15 0 0,0 0-154 0 0,0 0-217 0 0,0 0-310 0 0,0 0-263 0 0,0 0-187 0 0,0 0-169 0 0,0 0-92 0 0,1-8 481 0 0,164-57 1372 0 0,39 24-1828 0 0,-205 42-292 0 0,0-1 0 0 0,1 0 0 0 0,-1 0-1 0 0,0 0 1 0 0,1 0 0 0 0,-1 0 0 0 0,1 0 0 0 0,-1 0 0 0 0,0 0-1 0 0,1 0 1 0 0,-1 0 0 0 0,0 0 0 0 0,1 0 0 0 0,-1-1 0 0 0,1 1 0 0 0,-1 0-1 0 0,0 0 1 0 0,1-1 0 0 0,-1 1 0 0 0,1 0 0 0 0,-1-1 0 0 0,1 1-1 0 0,-1 0 1 0 0,1-1 0 0 0,-1 1 0 0 0,1-1 0 0 0,0 1 0 0 0,-1-1-1 0 0,1 1 1 0 0,-1-1 0 0 0,1 1 0 0 0,0-1 0 0 0,0 1 0 0 0,-1-1-1 0 0,1 0 1 0 0,0 1 0 0 0,0-1 0 0 0,0 1 0 0 0,0-1 0 0 0,-1 0-1 0 0,1 1 1 0 0,0-1 0 0 0,0 0 0 0 0,0 1 0 0 0,0-1 0 0 0,1 0 0 0 0,-1 1-1 0 0,0-1 1 0 0,0 1 0 0 0,0-1 0 0 0,0 0 0 0 0,1 1 0 0 0,-1-1-1 0 0,0 1 1 0 0,0-1 0 0 0,1 1 0 0 0,-1-1 0 0 0,1 1 0 0 0,-1-1-1 0 0,0 1 1 0 0,1-1 0 0 0,-1 1 0 0 0,1-1 0 0 0,-1 1 0 0 0,1 0-1 0 0,-1-1 1 0 0,1 1 0 0 0,0 0 0 0 0,-1-1-53 0 0,-14-8 88 0 0,-67-66-2546 0 0,77 55-3817 0 0,4 15 2691 0 0,0 1-6984 0 0</inkml:trace>
  <inkml:trace contextRef="#ctx0" brushRef="#br2" timeOffset="84682.291">4118 3203 0 0 0,'1'-11'10675'0'0,"-1"-5"-6508"0"0,1-33-2501 0 0,9-18 373 0 0,0-80 208 0 0,-10 84-1403 0 0,-7-3-349 0 0,7 60-780 0 0,2 3-10509 0 0,5 1 7098 0 0,-3 2-3662 0 0</inkml:trace>
  <inkml:trace contextRef="#ctx0" brushRef="#br0" timeOffset="96236.302">3400 5479 0 0 0,'1'7'8979'0'0,"-1"5"-4608"0"0,9 65-4067 0 0,15 54 60 0 0,-6 2 0 0 0,-1 73-364 0 0,-8 188 88 0 0,-9-393-183 0 0,0-1-24 0 0,0 0-13 0 0,18-13-969 0 0,-10-5-1499 0 0,0-2-4169 0 0,-5 16 3115 0 0</inkml:trace>
  <inkml:trace contextRef="#ctx0" brushRef="#br0" timeOffset="97961.845">4247 4551 0 0 0,'0'0'229'0'0,"0"0"484"0"0,0 0 181 0 0,0 0 73 0 0,0 0 61 0 0,0 0 41 0 0,0 0 3 0 0,0 0-73 0 0,-12-4 3471 0 0,8 99-2656 0 0,21 24-710 0 0,16 188 155 0 0,-5-65-613 0 0,-10-111-246 0 0,-6 0 0 0 0,-6 8-400 0 0,-14 96 510 0 0,9-24-259 0 0,15-50 225 0 0,-10-113-357 0 0,-6-48-134 0 0,0 0 3 0 0,0 0-16 0 0,0 0-40 0 0,0 0-80 0 0,0 0-185 0 0,10-22-11642 0 0,-8 15 6134 0 0</inkml:trace>
  <inkml:trace contextRef="#ctx0" brushRef="#br0" timeOffset="98669.778">2948 6381 2096 0 0,'0'0'743'0'0,"0"0"-397"0"0,0 0-245 0 0,0 0 23 0 0,0 0 237 0 0,0 0 349 0 0,0 0 246 0 0,0 0 114 0 0,0 0-39 0 0,0 0-153 0 0,0 0-112 0 0,0 0-63 0 0,31-4 4 0 0,104-14 30 0 0,690-120 4933 0 0,-539 84-4964 0 0,295-45-32 0 0,-334 52-1961 0 0,-244 46 1785 0 0,-4 1-11605 0 0,-2 0 4624 0 0</inkml:trace>
  <inkml:trace contextRef="#ctx0" brushRef="#br0" timeOffset="98998.715">4728 5843 6233 0 0,'0'0'783'0'0,"0"0"-205"0"0,0 0-58 0 0,0 0 120 0 0,0 0 184 0 0,0 0 170 0 0,0 0 56 0 0,0 0-73 0 0,0 0-196 0 0,0 0-225 0 0,0 0-198 0 0,-35 30-136 0 0,-111 96-88 0 0,-106 90-73 0 0,83-55-1608 0 0,66-47-4753 0 0,81-88 2710 0 0,7-7 316 0 0</inkml:trace>
  <inkml:trace contextRef="#ctx0" brushRef="#br0" timeOffset="99498.242">3638 6061 2176 0 0,'0'0'1282'0'0,"0"0"-216"0"0,0 0 110 0 0,0 0 194 0 0,0 0 128 0 0,0 0 63 0 0,0 0-89 0 0,0 0-192 0 0,0 0-246 0 0,0 0-279 0 0,0 0-256 0 0,0 0-174 0 0,0 0-125 0 0,-34 33-79 0 0,-103 103-35 0 0,74-58-14 0 0,-43 67-695 0 0,27-56-4473 0 0,64-75 1038 0 0,3-5-2138 0 0</inkml:trace>
  <inkml:trace contextRef="#ctx0" brushRef="#br0" timeOffset="100218.798">3688 6907 4681 0 0,'0'0'1182'0'0,"0"0"-14"0"0,0 0 144 0 0,0 0 207 0 0,0 0 127 0 0,0 0-101 0 0,0 0-220 0 0,0 0-294 0 0,0 0-325 0 0,0 0-244 0 0,0 0-165 0 0,0 0-105 0 0,0 0-64 0 0,-24 2-42 0 0,-72 5 4 0 0,94-7-84 0 0,0 0 0 0 0,0 0 0 0 0,-1 0 0 0 0,1 0 0 0 0,0 1 0 0 0,0-1 0 0 0,0 1 0 0 0,0-1 0 0 0,0 1 0 0 0,0 0 0 0 0,0 0 0 0 0,0 0 0 0 0,0 0 0 0 0,0 0-1 0 0,0 0 1 0 0,0 1 0 0 0,1-1 0 0 0,-1 1 0 0 0,0-1 0 0 0,1 1 0 0 0,0-1 0 0 0,-1 1 0 0 0,1 0 0 0 0,0 0-6 0 0,-4 5 33 0 0,-3 2-40 0 0,0 0 0 0 0,1 0 1 0 0,0 1-1 0 0,1 0 0 0 0,0 0 0 0 0,0 1 0 0 0,1-1 0 0 0,1 1 0 0 0,-1 0 0 0 0,2 1 0 0 0,0-1 0 0 0,0 0 0 0 0,1 1 0 0 0,0 0 0 0 0,1 0 0 0 0,1-1 0 0 0,0 1 0 0 0,1 4 7 0 0,1-12 25 0 0,0-1-1 0 0,1 0 1 0 0,-1 0-1 0 0,1 0 1 0 0,0 0-1 0 0,0 0 0 0 0,0-1 1 0 0,1 1-1 0 0,-1-1 1 0 0,0 0-1 0 0,1 0 1 0 0,0 0-1 0 0,-1-1 1 0 0,1 1-1 0 0,0-1 1 0 0,0 0-1 0 0,0 0 1 0 0,0 0-1 0 0,0-1 1 0 0,0 1-1 0 0,0-1 1 0 0,0 0-1 0 0,0 0 1 0 0,0 0-1 0 0,0-1 1 0 0,0 1-1 0 0,0-1 1 0 0,0 0-1 0 0,0 0 1 0 0,0-1-1 0 0,-1 1 1 0 0,1-1-1 0 0,2-1-24 0 0,13-8 171 0 0,0-1 1 0 0,-1 0-1 0 0,0-2 0 0 0,-1 0 1 0 0,-1-1-1 0 0,0-1 0 0 0,-1 0 0 0 0,-1-1 1 0 0,0-1-1 0 0,-1 0 0 0 0,-1 0 0 0 0,4-11-171 0 0,-3 7-50 0 0,-1-1-1 0 0,-1 0 0 0 0,-1-1 1 0 0,-1 0-1 0 0,-1 0 0 0 0,-1-1 1 0 0,-1 0-1 0 0,-1 0 0 0 0,-2 0 1 0 0,0-1-1 0 0,-2 1 0 0 0,-1-1 1 0 0,-2-21 50 0 0,2 44-89 0 0,-1 0 0 0 0,1-1 1 0 0,0 1-1 0 0,-1-1 1 0 0,0 1-1 0 0,0 0 1 0 0,0-1-1 0 0,0 1 0 0 0,-1 0 1 0 0,1 0-1 0 0,-1 0 1 0 0,0 0-1 0 0,0 0 1 0 0,0 0-1 0 0,0 1 1 0 0,-1-1-1 0 0,1 1 0 0 0,0-1 1 0 0,-1 1-1 0 0,0 0 1 0 0,0 0-1 0 0,1 0 1 0 0,-1 0-1 0 0,-1 1 1 0 0,1-1-1 0 0,0 1 0 0 0,0 0 1 0 0,0-1-1 0 0,-1 2 1 0 0,1-1-1 0 0,0 0 1 0 0,-2 0 88 0 0,1 1-77 0 0,0 0 0 0 0,0 0 0 0 0,0 1 0 0 0,0-1 0 0 0,0 1 0 0 0,0 0 0 0 0,0 0 0 0 0,1 0 0 0 0,-1 0 0 0 0,0 0 0 0 0,1 1 0 0 0,-1 0 0 0 0,1 0 0 0 0,-1 0 0 0 0,1 0 0 0 0,0 0 0 0 0,0 1 0 0 0,0 0 0 0 0,0-1 0 0 0,0 1 0 0 0,1 0 0 0 0,-1 0 0 0 0,1 1 0 0 0,0-1 0 0 0,0 0 0 0 0,0 1 0 0 0,0-1 0 0 0,1 1 77 0 0,-4 6 11 0 0,1 1-1 0 0,0 0 0 0 0,1 0 1 0 0,0 0-1 0 0,1 0 0 0 0,0 0 0 0 0,1 0 1 0 0,0 1-1 0 0,1-1 0 0 0,0 0 1 0 0,1 1-1 0 0,0-1 0 0 0,0 0 0 0 0,2 1 1 0 0,-1-1-1 0 0,1 0 0 0 0,1-1 1 0 0,0 1-1 0 0,1-1 0 0 0,0 1 1 0 0,5 6-11 0 0,7 5 61 0 0,2-2 1 0 0,0-1 0 0 0,1 0-1 0 0,1-1 1 0 0,1-2 0 0 0,0 0-1 0 0,1-1 1 0 0,1-1 0 0 0,0-1-1 0 0,1-2 1 0 0,1 0 0 0 0,0-1-62 0 0,2 3-1015 0 0,-11-3-3905 0 0,-13-8 1986 0 0,1 2-3790 0 0</inkml:trace>
</inkml:ink>
</file>

<file path=ppt/ink/ink2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31.3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858 306 2729 0 0,'0'0'1295'0'0,"0"0"-239"0"0,0 0-91 0 0,0 0 29 0 0,0 0 105 0 0,0 0 76 0 0,0 0-35 0 0,0 0-85 0 0,0 0-138 0 0,0 0-183 0 0,0 0-166 0 0,-13-3-117 0 0,-38-8-66 0 0,-20 23 711 0 0,-440 156 1697 0 0,400-120-2400 0 0,110-48-413 0 0,1 1 0 0 0,-1-1-1 0 0,1 0 1 0 0,-1 1 0 0 0,1-1 0 0 0,0 0-1 0 0,-1 1 1 0 0,1-1 0 0 0,0 1-1 0 0,-1-1 1 0 0,1 1 0 0 0,0-1-1 0 0,-1 1 1 0 0,1-1 0 0 0,0 1-1 0 0,0-1 1 0 0,-1 1 0 0 0,1-1 0 0 0,0 1-1 0 0,0 0 1 0 0,0-1 0 0 0,0 1-1 0 0,0-1 1 0 0,0 1 0 0 0,0-1-1 0 0,0 1 1 0 0,0 0 0 0 0,0-1 0 0 0,0 1-1 0 0,0-1 1 0 0,1 1 0 0 0,-1-1-1 0 0,0 1 1 0 0,0-1 0 0 0,0 1-1 0 0,1-1 1 0 0,-1 1 0 0 0,0-1 0 0 0,1 1-1 0 0,-1-1 1 0 0,1 1 0 0 0,-1-1-1 0 0,0 1 1 0 0,1-1 0 0 0,-1 0-1 0 0,1 1 1 0 0,-1-1 0 0 0,1 0-1 0 0,-1 0 1 0 0,1 1 0 0 0,-1-1 0 0 0,1 0-1 0 0,-1 0 1 0 0,1 0 0 0 0,-1 1-1 0 0,1-1 21 0 0,34 18-26 0 0,-33-17-2 0 0,18 5 51 0 0,-1-1 0 0 0,1-1 0 0 0,0 0 0 0 0,1-2 0 0 0,-1 0-1 0 0,0-1 1 0 0,1-2 0 0 0,-1 0-23 0 0,0 1 3 0 0,185 7 79 0 0,-206-7-83 0 0,1 0-1 0 0,-1 1 1 0 0,1-1-1 0 0,0 0 0 0 0,-1 0 1 0 0,1 1-1 0 0,0-1 0 0 0,-1 0 1 0 0,1 1-1 0 0,0-1 0 0 0,0 0 1 0 0,-1 1-1 0 0,1-1 0 0 0,0 1 1 0 0,0-1-1 0 0,0 0 0 0 0,0 1 1 0 0,-1-1-1 0 0,1 1 0 0 0,0-1 1 0 0,0 1-1 0 0,0-1 1 0 0,0 0-1 0 0,0 1 0 0 0,0-1 1 0 0,0 1-1 0 0,0-1 0 0 0,0 1 1 0 0,0-1-1 0 0,0 1 0 0 0,1-1 1 0 0,-1 0-1 0 0,0 1 0 0 0,0-1 1 0 0,0 1-1 0 0,0-1 0 0 0,1 0 1 0 0,-1 1-1 0 0,0-1 0 0 0,0 0 1 0 0,1 1-1 0 0,-1-1 1 0 0,0 0-1 0 0,1 1 0 0 0,-1-1 1 0 0,0 0-1 0 0,1 0 0 0 0,-1 1 1 0 0,1-1-1 0 0,-1 0 0 0 0,0 0 1 0 0,1 0-1 0 0,-1 1 0 0 0,1-1 1 0 0,-1 0-1 0 0,0 0 0 0 0,1 0 1 0 0,-1 0-1 0 0,1 0 0 0 0,-1 0 1 0 0,1 0-1 0 0,-1 0 1 0 0,1 0 0 0 0,-31 22-14 0 0,0 0 0 0 0,-1-3 0 0 0,-1 0 0 0 0,0-2 0 0 0,-11 2 15 0 0,-30 18-118 0 0,-149 95-105 0 0,218-130 194 0 0,0 1-1 0 0,0 0 1 0 0,0 0-1 0 0,0 0 0 0 0,0 0 1 0 0,1 0-1 0 0,-1 1 1 0 0,1-1-1 0 0,0 1 0 0 0,0 0 1 0 0,1 0-1 0 0,-1 0 1 0 0,1 0-1 0 0,0 1 0 0 0,0-1 1 0 0,0 1-1 0 0,0-1 0 0 0,1 1 1 0 0,0 0-1 0 0,0 0 1 0 0,0-1-1 0 0,0 1 0 0 0,1 0 1 0 0,0 0-1 0 0,0 2 30 0 0,4-4 42 0 0,0 1-1 0 0,1-1 0 0 0,-1 1 1 0 0,1-1-1 0 0,0-1 1 0 0,-1 1-1 0 0,1-1 1 0 0,0 1-1 0 0,1-2 0 0 0,-1 1 1 0 0,0 0-1 0 0,1-1 1 0 0,-1 0-1 0 0,0 0 0 0 0,1-1 1 0 0,-1 0-1 0 0,1 1 1 0 0,-1-2-1 0 0,1 1 0 0 0,0-1-41 0 0,30-2 251 0 0,-1-1 0 0 0,0-2 0 0 0,-1-2 0 0 0,0-1 0 0 0,0-1 0 0 0,19-10-251 0 0,-2 3 155 0 0,113-35-1556 0 0,-139 38-1950 0 0,-5 2-5021 0 0,-14 9 2345 0 0</inkml:trace>
  <inkml:trace contextRef="#ctx0" brushRef="#br0" timeOffset="686.058">854 866 0 0 0,'-15'31'588'0'0,"-44"96"632"0"0,29-68 2771 0 0,25-52 5695 0 0,7-11-5165 0 0,1-2-5860 0 0,125-204 3733 0 0,-99 163-2317 0 0,2 2 1 0 0,2 1-1 0 0,2 1 1 0 0,1 2-1 0 0,3 1 1 0 0,26-20-78 0 0,-1 8-123 0 0,-61 86-862 0 0,-51 174 989 0 0,41-115-35 0 0,9-92 50 0 0,-1 1 0 0 0,0-1 0 0 0,0 1 0 0 0,1-1 0 0 0,-1 0 0 0 0,0 0 0 0 0,1 1 0 0 0,-1-1 0 0 0,1 0 0 0 0,0 0 0 0 0,-1-1 0 0 0,1 1 0 0 0,0 0 0 0 0,-1-1 0 0 0,1 1 0 0 0,0-1 0 0 0,0 1 1 0 0,0-1-1 0 0,0 0 0 0 0,-1 1 0 0 0,1-1 0 0 0,0 0 0 0 0,0-1 0 0 0,0 1 0 0 0,0 0 0 0 0,0 0 0 0 0,-1-1 0 0 0,1 1 0 0 0,0-1 0 0 0,0 1 0 0 0,-1-1 0 0 0,1 0 0 0 0,0 0 0 0 0,-1 0 0 0 0,1 0 0 0 0,-1 0 0 0 0,1 0 0 0 0,-1 0 0 0 0,1-1 0 0 0,-1 1 0 0 0,0 0 0 0 0,0-1 0 0 0,1 1 0 0 0,-1-1 0 0 0,0-1-19 0 0,212-239 379 0 0,-96 128-472 0 0,-115 147-654 0 0,-33 120 891 0 0,11-79-87 0 0,14-45-82 0 0,1-1 0 0 0,1 0 0 0 0,1 1 1 0 0,2 0-1 0 0,1 0 0 0 0,2 17 25 0 0,19-5-1742 0 0,-8-34-2352 0 0,2-4-4280 0 0,-11-3 1746 0 0</inkml:trace>
  <inkml:trace contextRef="#ctx0" brushRef="#br0" timeOffset="1247.877">1885 785 5433 0 0,'0'0'1186'0'0,"0"0"-79"0"0,0 0 198 0 0,0 0 269 0 0,0 0 74 0 0,0 0-122 0 0,0 0-260 0 0,0 0-270 0 0,0 0-220 0 0,0 0-211 0 0,0 0-205 0 0,0 0-134 0 0,0 0-82 0 0,-20 29-57 0 0,-63 92-5 0 0,41-40 62 0 0,40-76-151 0 0,0 0 0 0 0,0 0 0 0 0,0 0 0 0 0,0 1 1 0 0,1-1-1 0 0,0 0 0 0 0,0 1 0 0 0,1-1 0 0 0,-1 1 0 0 0,1-1 0 0 0,1 0 0 0 0,-1 1 0 0 0,1-1 0 0 0,-1 1 0 0 0,1-1 0 0 0,1 0 0 0 0,-1 0 0 0 0,1 1 0 0 0,0-1 0 0 0,0 0 0 0 0,1 0 0 0 0,-1-1 0 0 0,1 1 0 0 0,0-1 0 0 0,0 1 0 0 0,1-1 1 0 0,0 0-1 0 0,2 2 7 0 0,3-1 79 0 0,1-1 1 0 0,0 0-1 0 0,0 0 1 0 0,1-1-1 0 0,-1-1 1 0 0,1 0-1 0 0,-1 0 1 0 0,1-1-1 0 0,0-1 1 0 0,0 1-1 0 0,-1-2 1 0 0,1 1-1 0 0,0-2-79 0 0,-7 2 77 0 0,1-1 1 0 0,-1 0-1 0 0,0 0 0 0 0,1-1 0 0 0,-1 1 0 0 0,0-1 1 0 0,0 0-1 0 0,0 0 0 0 0,0 0 0 0 0,-1-1 0 0 0,1 1 1 0 0,0-1-1 0 0,-1 0 0 0 0,0 0 0 0 0,0 0 0 0 0,0 0 1 0 0,0-1-1 0 0,0 1 0 0 0,-1-1 0 0 0,1 0 0 0 0,-1 0 1 0 0,0 0-1 0 0,0 0 0 0 0,-1 0 0 0 0,1 0 0 0 0,-1 0 1 0 0,0-1-1 0 0,0 1 0 0 0,0 0 0 0 0,0-1 0 0 0,-1 1 1 0 0,0-1-1 0 0,0 1 0 0 0,0-1 0 0 0,-1 1 0 0 0,0-3-77 0 0,-2 3-175 0 0,-1 0-1 0 0,1 1 1 0 0,-1-1-1 0 0,0 1 1 0 0,0 0-1 0 0,-1 0 1 0 0,1 0-1 0 0,-1 0 1 0 0,1 1-1 0 0,-1 0 1 0 0,0 0-1 0 0,0 0 1 0 0,0 1 0 0 0,0-1-1 0 0,0 1 1 0 0,0 0-1 0 0,0 1 1 0 0,-1-1-1 0 0,1 1 1 0 0,0 0-1 0 0,0 0 1 0 0,0 1-1 0 0,-1 0 1 0 0,0 0 175 0 0,-4-1-524 0 0,10 0 376 0 0,0 0-3 0 0,32-3 166 0 0,239-52 21 0 0,-253 54-4481 0 0,-13 1 1163 0 0,2 0-6051 0 0</inkml:trace>
  <inkml:trace contextRef="#ctx0" brushRef="#br0" timeOffset="3686.996">1068 211 392 0 0,'0'0'660'0'0,"0"0"-120"0"0,0 0 118 0 0,0 0 294 0 0,0 0 243 0 0,0 0 105 0 0,0 0-70 0 0,0 0-146 0 0,0 0-141 0 0,0 0-135 0 0,32-7-104 0 0,100-21-89 0 0,25 18 1117 0 0,48 7-281 0 0,-205 3-1244 0 0,0 0 155 0 0,0 0 176 0 0,0 0 169 0 0,-19-8 1515 0 0,0 1-2058 0 0,0 0 0 0 0,0-2 0 0 0,1 0 0 0 0,0-2 0 0 0,1 0 0 0 0,-15-12-164 0 0,6-24-1094 0 0,28 30-3082 0 0,9 5-4749 0 0,-4 11 3836 0 0</inkml:trace>
  <inkml:trace contextRef="#ctx0" brushRef="#br0" timeOffset="4149.993">2220 476 248 0 0,'0'0'1879'0'0,"0"0"-499"0"0,0 0-151 0 0,0 0 115 0 0,0 0 178 0 0,0 0 13 0 0,0 0-146 0 0,0 0-245 0 0,0 0-250 0 0,0 0-179 0 0,0 0-78 0 0,0 0-9 0 0,0 0-7 0 0,9 0-4 0 0,154-4 2538 0 0,71-28-2546 0 0,-205 29-790 0 0,-17 2-2269 0 0,-5 1-2148 0 0,1-1-3383 0 0,-8 1 3645 0 0</inkml:trace>
  <inkml:trace contextRef="#ctx0" brushRef="#br0" timeOffset="4399.85">2321 686 5713 0 0,'0'0'884'0'0,"0"0"-141"0"0,0 0 293 0 0,0 0 419 0 0,0 0 236 0 0,0 0 27 0 0,0 0-224 0 0,0 0-337 0 0,0 0-294 0 0,0 0-249 0 0,0 0-210 0 0,33 3-151 0 0,105 8-117 0 0,-44-22-294 0 0,-18-5-2244 0 0,-26 7-6117 0 0,-32 5 1437 0 0</inkml:trace>
</inkml:ink>
</file>

<file path=ppt/ink/ink2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38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46 148 336 0 0,'0'0'910'0'0,"0"0"-993"0"0,0 0-272 0 0,0 0 264 0 0,0 0 329 0 0,0 0 174 0 0,0 0 55 0 0,0 0-1 0 0,0 0-67 0 0,0 0-113 0 0,0 35-102 0 0,1 110-83 0 0,-17 76 206 0 0,-11-85-50 0 0,25-130-1514 0 0,0 2 4500 0 0,4-15 3321 0 0,33-191-1404 0 0,11-55-4268 0 0,27 54-320 0 0,-38 158-841 0 0,-21 71-816 0 0,0 64-770 0 0,-7-31-4131 0 0,-4-45 1490 0 0,-2-6-821 0 0</inkml:trace>
  <inkml:trace contextRef="#ctx0" brushRef="#br0" timeOffset="270.429">364 531 11050 0 0,'0'0'3092'0'0,"0"0"-1960"0"0,0 0-779 0 0,0 0 22 0 0,0 0 196 0 0,0 0 137 0 0,0 0-6 0 0,0 0-124 0 0,0 0-186 0 0,0 0-150 0 0,0 0-78 0 0,0 0-72 0 0,0 0-49 0 0,-3 29-11 0 0,-11 91-34 0 0,10-54-2520 0 0,5-50-9400 0 0,-1-15 6842 0 0</inkml:trace>
  <inkml:trace contextRef="#ctx0" brushRef="#br0" timeOffset="948.458">677 122 7314 0 0,'0'0'1653'0'0,"0"0"-444"0"0,0 0-303 0 0,0 0-56 0 0,0 0-51 0 0,0 0-122 0 0,0 0-118 0 0,0 0-95 0 0,0 0 3 0 0,0 0 34 0 0,0 0 15 0 0,0 0-41 0 0,0 0-63 0 0,0 28-29 0 0,2 88-47 0 0,5 277-384 0 0,-13-362-2464 0 0,0-20-1667 0 0,0-1-3296 0 0,6-6 4168 0 0</inkml:trace>
  <inkml:trace contextRef="#ctx0" brushRef="#br0" timeOffset="1256.193">554 130 5449 0 0,'0'0'1268'0'0,"0"0"-191"0"0,0 0-84 0 0,0 0 89 0 0,0 0 19 0 0,0 0-90 0 0,0 0-175 0 0,0 0-206 0 0,0 0-106 0 0,0 0-92 0 0,0 0-85 0 0,32-18-55 0 0,103-50-80 0 0,-66 49 54 0 0,-58 21-189 0 0,-4-2-26 0 0,0 1 1 0 0,0 0-1 0 0,0 0 1 0 0,0 1-1 0 0,0 0 1 0 0,-1 0-1 0 0,1 1 1 0 0,-1-1-1 0 0,1 1 1 0 0,-1 1-1 0 0,0-1 1 0 0,0 1-1 0 0,0 0 1 0 0,-1 0-1 0 0,0 1 1 0 0,0 0 0 0 0,0 0-1 0 0,0 0 1 0 0,0 0-1 0 0,-1 1 1 0 0,0 0-1 0 0,-1 0 1 0 0,1 0-1 0 0,-1 0 1 0 0,0 1-1 0 0,0-1 1 0 0,-1 1-1 0 0,0-1 1 0 0,0 1-1 0 0,0 5-51 0 0,-3-4 43 0 0,0 0-1 0 0,0 1 1 0 0,-1-1-1 0 0,0 0 1 0 0,-1 0-1 0 0,0 0 0 0 0,0 0 1 0 0,-1 0-1 0 0,0-1 1 0 0,0 0-1 0 0,-1 1 1 0 0,1-1-1 0 0,-2-1 0 0 0,1 1 1 0 0,-1-1-1 0 0,0 0 1 0 0,0 0-1 0 0,-1-1 1 0 0,-3 3-43 0 0,-10 7-608 0 0,-1-1 0 0 0,0-1-1 0 0,-1-1 1 0 0,-1-1 0 0 0,0 0 0 0 0,-2-1 608 0 0,-5-1-3856 0 0,10-4-2725 0 0,10-5 2718 0 0</inkml:trace>
</inkml:ink>
</file>

<file path=ppt/ink/ink2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50.3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0 382 4185 0 0,'0'0'1319'0'0,"0"0"-18"0"0,0 0 105 0 0,0 0 177 0 0,0 0 105 0 0,0 0-122 0 0,0 0-276 0 0,0 0-295 0 0,0 0-263 0 0,0 0-171 0 0,0 0-105 0 0,23-32-62 0 0,71-99-41 0 0,-12 36 562 0 0,-39 47-407 0 0,27-17 24 0 0,-69 64-541 0 0,-1 0-1 0 0,1 1 1 0 0,0-1-1 0 0,-1 0 1 0 0,1 0-1 0 0,0 1 1 0 0,-1-1-1 0 0,1 1 1 0 0,0-1-1 0 0,-1 1 1 0 0,1-1-1 0 0,0 1 1 0 0,0-1 0 0 0,0 1-1 0 0,0-1 1 0 0,0 1-1 0 0,-1 0 1 0 0,1 0-1 0 0,0 0 1 0 0,0-1-1 0 0,0 1 1 0 0,0 0-1 0 0,0 0 1 0 0,0 0-1 0 0,0 0 1 0 0,0 0-1 0 0,0 1 1 0 0,0-1-1 0 0,-1 0 1 0 0,1 0-1 0 0,0 1 1 0 0,0-1-1 0 0,0 0 1 0 0,0 1-1 0 0,0-1 1 0 0,-1 1-1 0 0,1-1 1 0 0,0 1 0 0 0,0-1-1 0 0,-1 1 1 0 0,1 0-1 0 0,0-1 1 0 0,-1 1-1 0 0,1 0 1 0 0,-1-1-1 0 0,1 1 1 0 0,-1 0-1 0 0,1 0 1 0 0,-1 0-1 0 0,1-1 1 0 0,-1 1-1 0 0,0 0 1 0 0,1 0-1 0 0,-1 0 1 0 0,0 0 9 0 0,60 146 120 0 0,10-73-986 0 0,-32-54-6251 0 0,-31-18-3219 0 0</inkml:trace>
</inkml:ink>
</file>

<file path=ppt/ink/ink2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49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 0 0 0,'0'0'248'0'0,"0"0"462"0"0,0 0 50 0 0,0 0 27 0 0,0 0 107 0 0,0 0 41 0 0,0 0-60 0 0,0 0-131 0 0,0 0-126 0 0,0 0-47 0 0,0 0 22 0 0,4-1 66 0 0,193-25 6353 0 0,41-6-4817 0 0,-175 32-1991 0 0,-62 1-202 0 0,0 1-1 0 0,-1-1 1 0 0,1 0 0 0 0,0 0-1 0 0,-1 1 1 0 0,1-1 0 0 0,-1 0-1 0 0,1 1 1 0 0,-1-1 0 0 0,0 0-1 0 0,1 1 1 0 0,-1-1 0 0 0,0 1-1 0 0,0-1 1 0 0,0 0 0 0 0,0 1-1 0 0,0-1 1 0 0,-1 1 0 0 0,1-1-1 0 0,0 0 1 0 0,-1 1 0 0 0,1-1-1 0 0,0 0 1 0 0,-1 1 0 0 0,0-1-1 0 0,1 0 1 0 0,-1 1 0 0 0,0-1-1 0 0,0 1-1 0 0,-146 166 7 0 0,96-112-88 0 0,31-37 49 0 0,0 1 0 0 0,2 1 0 0 0,1 0 0 0 0,0 2 0 0 0,2 0-1 0 0,1 1 1 0 0,-1 1 32 0 0,14-22-4 0 0,0-1 0 0 0,0 0 0 0 0,0 1 0 0 0,0-1 0 0 0,0 1 0 0 0,1-1-1 0 0,-1 1 1 0 0,1 0 0 0 0,-1-1 0 0 0,1 1 0 0 0,0-1 0 0 0,0 1-1 0 0,0 0 1 0 0,1-1 0 0 0,-1 1 0 0 0,0-1 0 0 0,1 1 0 0 0,0 0 0 0 0,-1-1-1 0 0,1 1 1 0 0,0-1 0 0 0,1 0 0 0 0,-1 1 0 0 0,0-1 0 0 0,1 0 0 0 0,-1 0-1 0 0,2 1 5 0 0,12 3 112 0 0,1-2 0 0 0,1 0 0 0 0,-1-1-1 0 0,0-1 1 0 0,1 0 0 0 0,0-1 0 0 0,-1-1-1 0 0,1-1 1 0 0,-1 0 0 0 0,1-1 0 0 0,-1 0-1 0 0,1-2 1 0 0,-1 0 0 0 0,10-4-112 0 0,-12-1-1118 0 0,-13 5-2687 0 0,0-1-3370 0 0,-1 1 266 0 0</inkml:trace>
  <inkml:trace contextRef="#ctx0" brushRef="#br0" timeOffset="242.127">72 272 3249 0 0,'0'0'1639'0'0,"0"0"-140"0"0,0 0-43 0 0,0 0 48 0 0,32 0-62 0 0,102-1-132 0 0,136-24 2186 0 0,-172 9-4502 0 0,-59 3-6714 0 0,-36 13 851 0 0</inkml:trace>
</inkml:ink>
</file>

<file path=ppt/ink/ink2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51.8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4625 0 0,'0'0'935'0'0,"0"0"-348"0"0,0 0-127 0 0,0 0 217 0 0,0 0 326 0 0,0 0 243 0 0,0 0 31 0 0,0 0-127 0 0,0 0-190 0 0,0 0-150 0 0,0 0-84 0 0,0 0-87 0 0,0 0-45 0 0,32-4-53 0 0,97-14-43 0 0,41-7 1041 0 0,-90 21-1505 0 0,-63 3-3422 0 0,0 1-3486 0 0,-13 0-1165 0 0</inkml:trace>
</inkml:ink>
</file>

<file path=ppt/ink/ink2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52.7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45 544 0 0 0,'0'0'381'0'0,"0"0"169"0"0,0 0 113 0 0,0 0 21 0 0,0 0-21 0 0,0 0-77 0 0,0 0-132 0 0,-1 33-126 0 0,0 105-115 0 0,-8 55 115 0 0,9-168-26 0 0,0 13-366 0 0,-1-35 9067 0 0,-21-72-7779 0 0,19 51-1148 0 0,0-1 1 0 0,1 1-1 0 0,0 0 0 0 0,2 0 0 0 0,0-1 0 0 0,1 1 0 0 0,1 0 0 0 0,1 0 0 0 0,0 0 0 0 0,1 0 1 0 0,1 0-1 0 0,1 1 0 0 0,0 0 0 0 0,6-10-76 0 0,5-6 44 0 0,2 0-1 0 0,1 0 1 0 0,1 2 0 0 0,2 1 0 0 0,1 0 0 0 0,15-13-44 0 0,-32 37 22 0 0,-5 2-18 0 0,0 0 1 0 0,1 1-1 0 0,0 0 0 0 0,0-1 0 0 0,0 1 1 0 0,0 0-1 0 0,0 0 0 0 0,1 1 0 0 0,0-1 1 0 0,-1 1-1 0 0,1 0 0 0 0,0 0 0 0 0,0 0 1 0 0,0 0-1 0 0,0 1 0 0 0,0-1 0 0 0,0 1 1 0 0,1 0-1 0 0,-1 0 0 0 0,0 1 0 0 0,1-1 1 0 0,3 1-5 0 0,20 62-489 0 0,-12-11-1472 0 0,-6-18-4437 0 0,-7-25 2478 0 0,-2-4-72 0 0</inkml:trace>
  <inkml:trace contextRef="#ctx0" brushRef="#br0" timeOffset="517.381">323 838 5769 0 0,'0'0'799'0'0,"0"0"-264"0"0,0 0-36 0 0,0 0 169 0 0,0 0 87 0 0,0 0-13 0 0,0 0-109 0 0,0 0-163 0 0,0 0-63 0 0,0 0-70 0 0,0 0-67 0 0,0 0-46 0 0,8-1-29 0 0,116-9 1801 0 0,-110 10-1735 0 0,-12-1-242 0 0,-1 1-1 0 0,0-1 0 0 0,1 1 0 0 0,-1-1 0 0 0,1 1 0 0 0,-1 0 0 0 0,1-1 1 0 0,-1 1-1 0 0,0 0 0 0 0,1 0 0 0 0,-1 0 0 0 0,1 0 0 0 0,-1 1 0 0 0,1-1 1 0 0,-1 0-1 0 0,1 0 0 0 0,-1 1 0 0 0,0-1 0 0 0,1 1 0 0 0,-1 0 1 0 0,0-1-1 0 0,1 1 0 0 0,-1 0 0 0 0,0-1 0 0 0,0 1 0 0 0,0 0 0 0 0,1 0 1 0 0,-1 0-1 0 0,0 0 0 0 0,0 0 0 0 0,0 1 0 0 0,-1-1 0 0 0,1 0 0 0 0,0 0 1 0 0,0 1-1 0 0,-1-1 0 0 0,1 0 0 0 0,-1 1 0 0 0,1-1 0 0 0,-1 0 1 0 0,1 1-1 0 0,-1-1 0 0 0,0 1 0 0 0,0-1 0 0 0,0 1 0 0 0,0-1 0 0 0,0 1 1 0 0,0-1-1 0 0,0 1 0 0 0,0-1 0 0 0,-1 1-18 0 0,-1 4 44 0 0,-1 1 0 0 0,-1-1-1 0 0,1 1 1 0 0,-1-1 0 0 0,0 0 0 0 0,0 0 0 0 0,-1-1 0 0 0,0 1-1 0 0,0-1 1 0 0,0 0 0 0 0,0-1 0 0 0,-1 1 0 0 0,0-1-44 0 0,3-1 17 0 0,-72 67 271 0 0,75-69-288 0 0,-1-1 1 0 0,1 0-1 0 0,-1 1 0 0 0,1-1 1 0 0,-1 1-1 0 0,1-1 1 0 0,0 1-1 0 0,-1-1 0 0 0,1 1 1 0 0,0-1-1 0 0,-1 1 0 0 0,1 0 1 0 0,0-1-1 0 0,0 1 1 0 0,0-1-1 0 0,0 1 0 0 0,-1 0 1 0 0,1-1-1 0 0,0 1 0 0 0,0 0 1 0 0,0-1-1 0 0,0 1 1 0 0,0-1-1 0 0,0 1 0 0 0,1 0 1 0 0,-1-1-1 0 0,0 1 1 0 0,0 0-1 0 0,0-1 0 0 0,1 1 1 0 0,-1-1-1 0 0,0 1 0 0 0,0-1 1 0 0,1 1-1 0 0,-1-1 1 0 0,1 1-1 0 0,-1-1 0 0 0,0 1 1 0 0,1-1-1 0 0,-1 1 1 0 0,1-1-1 0 0,-1 0 0 0 0,1 1 1 0 0,-1-1-1 0 0,1 0 0 0 0,-1 1 1 0 0,1-1-1 0 0,0 0 1 0 0,-1 0-1 0 0,1 1 0 0 0,-1-1 1 0 0,1 0-1 0 0,0 0 0 0 0,-1 0 1 0 0,1 0-1 0 0,-1 0 1 0 0,2 0-1 0 0,42 3 394 0 0,-37-4-335 0 0,59-7-1032 0 0,-42 0-1227 0 0,1-1-5791 0 0,-15 5 2319 0 0</inkml:trace>
  <inkml:trace contextRef="#ctx0" brushRef="#br0" timeOffset="1318.983">842 363 1424 0 0,'0'0'1170'0'0,"0"0"-366"0"0,0 0-136 0 0,0 0 106 0 0,0 0 126 0 0,0 0 53 0 0,0 0-76 0 0,0 0-204 0 0,0 0-186 0 0,0 0-127 0 0,0 0 1 0 0,0 0 134 0 0,0 0 172 0 0,2 8 112 0 0,16 120 2763 0 0,-16-28-2591 0 0,1-56-854 0 0,-2-1 0 0 0,-2 1 0 0 0,-2-1 0 0 0,-2 0 0 0 0,-5 16-97 0 0,-8 19-908 0 0,11-37-1494 0 0,7-26-1203 0 0,-1-3-3420 0 0,1-11 4595 0 0</inkml:trace>
  <inkml:trace contextRef="#ctx0" brushRef="#br0" timeOffset="1664.702">746 319 0 0 0,'0'0'211'0'0,"0"0"401"0"0,0 0 143 0 0,0 0 81 0 0,0 0 39 0 0,0 0 1 0 0,0 0-20 0 0,0 0-20 0 0,33-10-2 0 0,103-32-7 0 0,-52 32 613 0 0,-78 10-1358 0 0,-1 1 1 0 0,0 0-1 0 0,0 1 1 0 0,0-1-1 0 0,0 1 1 0 0,-1 0-1 0 0,1 0 0 0 0,0 1 1 0 0,-1-1-1 0 0,1 1 1 0 0,-1 0-1 0 0,0 0 1 0 0,0 0-1 0 0,0 1 1 0 0,0 0-1 0 0,-1-1 0 0 0,0 1 1 0 0,1 1-1 0 0,-1-1 1 0 0,-1 0-1 0 0,1 1 1 0 0,-1-1-1 0 0,1 1 1 0 0,-1 0-1 0 0,-1 0 0 0 0,1 0 1 0 0,-1 0-1 0 0,0 0 1 0 0,0 0-1 0 0,0 0 1 0 0,-1 0-1 0 0,1 0 0 0 0,-1 1 1 0 0,-1-1-1 0 0,1 0 1 0 0,-1 0-1 0 0,0 0 1 0 0,0 0-1 0 0,0 0 1 0 0,-1 0-1 0 0,1 0 0 0 0,-1 0 1 0 0,-1 0-1 0 0,-2 4-82 0 0,0 4 50 0 0,-1-1 0 0 0,0 0 0 0 0,-1 0 0 0 0,-1-1-1 0 0,1 0 1 0 0,-2 0 0 0 0,0 0 0 0 0,0-1 0 0 0,-1-1 0 0 0,0 0-1 0 0,0 0 1 0 0,-1-1 0 0 0,0 0 0 0 0,-3 1-50 0 0,1-2-122 0 0,-62 31-987 0 0,22-28-4590 0 0,43-10 2529 0 0,2 3-13 0 0</inkml:trace>
  <inkml:trace contextRef="#ctx0" brushRef="#br0" timeOffset="3448.985">1344 573 976 0 0,'0'0'2503'0'0,"0"0"-1616"0"0,0 0-525 0 0,0 0 179 0 0,0 0 353 0 0,0 0 245 0 0,0 0 65 0 0,0 0-109 0 0,0 0-152 0 0,0 0-158 0 0,0 0-142 0 0,33 0-108 0 0,101-3-123 0 0,-35 2 385 0 0,-5 19-251 0 0,-98 17 345 0 0,-132 86-535 0 0,38-10-554 0 0,59-24-107 0 0,38-85 300 0 0,1 0 0 0 0,-1 1 0 0 0,0-1 0 0 0,0 0 0 0 0,1 0 0 0 0,-1 0 0 0 0,1 1 0 0 0,0-1 0 0 0,0 0 0 0 0,0 1 0 0 0,0-1 0 0 0,0 0 0 0 0,0 0 0 0 0,1 1 0 0 0,-1-1 0 0 0,1 0 0 0 0,-1 0 0 0 0,1 0 0 0 0,0 0 0 0 0,0 0 0 0 0,0 1 0 0 0,0-2 0 0 0,0 1 0 0 0,1 0 0 0 0,-1 0 0 0 0,0 0 0 0 0,1 0 0 0 0,0-1 0 0 0,-1 1 0 0 0,1-1 0 0 0,0 1 0 0 0,0-1 0 0 0,0 0 0 0 0,-1 0 0 0 0,2 0 0 0 0,-1 0 0 0 0,0 0 1 0 0,1 0 3 0 0,58 15 939 0 0,13-9-187 0 0,104-30 52 0 0,-143 1-2074 0 0,-32 10-2160 0 0,-8-3-3750 0 0,4 13 1756 0 0</inkml:trace>
  <inkml:trace contextRef="#ctx0" brushRef="#br0" timeOffset="3697.954">1295 868 3353 0 0,'0'0'1339'0'0,"0"0"-64"0"0,0 0 74 0 0,0 0 65 0 0,0 0 6 0 0,0 0-52 0 0,0 0-174 0 0,0 0-174 0 0,0 0-185 0 0,0 0-195 0 0,34 0-138 0 0,109 0-129 0 0,69-12-1306 0 0,-189 5-3209 0 0,-13 3-1565 0 0,-5 1 407 0 0</inkml:trace>
  <inkml:trace contextRef="#ctx0" brushRef="#br0" timeOffset="4180.367">1309 268 1296 0 0,'0'0'1271'0'0,"0"0"-589"0"0,0 0-140 0 0,0 0 196 0 0,0 0 285 0 0,0 0 285 0 0,0 0 128 0 0,0 0-9 0 0,0 0-121 0 0,0 0-150 0 0,0 0-101 0 0,0 0-160 0 0,0 0-91 0 0,24-21-65 0 0,107-94 517 0 0,-31 5 1376 0 0,-99 108-2639 0 0,0 0 1 0 0,0 1 0 0 0,0-1 0 0 0,1 1 0 0 0,-1 0 0 0 0,1-1 0 0 0,-1 1 0 0 0,1 0 0 0 0,-1 0 0 0 0,1 0 0 0 0,0 0 0 0 0,-1 0 0 0 0,1 0 0 0 0,0 1 0 0 0,0-1 0 0 0,0 0 0 0 0,0 1 0 0 0,-1 0 0 0 0,1-1 0 0 0,0 1 0 0 0,0 0 0 0 0,0 0 0 0 0,0 0-1 0 0,0 0 1 0 0,0 0 0 0 0,0 1 0 0 0,0-1 0 0 0,0 0 0 0 0,0 1 0 0 0,-1 0 0 0 0,1-1 0 0 0,0 1 0 0 0,0 0 0 0 0,-1 0 0 0 0,1 0 0 0 0,0 0 0 0 0,-1 0 0 0 0,1 0 0 0 0,-1 1 0 0 0,1-1 0 0 0,-1 0 0 0 0,0 1 0 0 0,0-1 0 0 0,1 1 0 0 0,-1 0 0 0 0,0-1 0 0 0,0 1-1 0 0,-1 0 1 0 0,1 0 6 0 0,54 100 343 0 0,-50-87-709 0 0,1-1-1 0 0,0-1 0 0 0,1 1 0 0 0,1-1 1 0 0,0 0-1 0 0,1 0 0 0 0,0-1 0 0 0,8 7 367 0 0,-16-18-244 0 0,9 8-2154 0 0,-3-1-2717 0 0,0-1-3806 0 0</inkml:trace>
</inkml:ink>
</file>

<file path=ppt/ink/ink2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52:37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550 413 6097 0 0,'0'0'1715'0'0,"0"0"-376"0"0,0 0-206 0 0,0 0 48 0 0,0 0 86 0 0,0 0 32 0 0,0 0-109 0 0,0 0-218 0 0,0 0-237 0 0,0 0-170 0 0,0 0-91 0 0,1 11-32 0 0,3 77-205 0 0,-3 0-1 0 0,-4 0 0 0 0,-4 0 0 0 0,-4-1 0 0 0,-4 0 1 0 0,-3-1-1 0 0,-21 56-236 0 0,21-67-2502 0 0,17-59-2114 0 0,0 0-3912 0 0,1-15 4111 0 0</inkml:trace>
  <inkml:trace contextRef="#ctx0" brushRef="#br0" timeOffset="467.307">832 472 4265 0 0,'0'0'2291'0'0,"0"0"-1720"0"0,0 0-516 0 0,0 0 201 0 0,0 0 321 0 0,0 0 217 0 0,0 0 50 0 0,37-15-64 0 0,117-45-100 0 0,-2 21 776 0 0,-111 32-1121 0 0,-12 0-139 0 0,0 2 0 0 0,1 1 0 0 0,-1 1 0 0 0,1 2 0 0 0,0 1 0 0 0,6 2-196 0 0,-35-2 46 0 0,1 0-1 0 0,-1 0 1 0 0,0 1-1 0 0,0-1 1 0 0,1 1-1 0 0,-1-1 1 0 0,0 1-1 0 0,1-1 1 0 0,-1 1-1 0 0,0 0 1 0 0,0-1-1 0 0,0 1 1 0 0,0 0-1 0 0,0 0 1 0 0,0 0-1 0 0,0 0 1 0 0,0 0-1 0 0,0 0 1 0 0,0 0-1 0 0,-1 0 1 0 0,1 0-1 0 0,0 0 0 0 0,-1 0 1 0 0,1 1-1 0 0,0-1 1 0 0,-1 0-1 0 0,0 1 1 0 0,1-1-1 0 0,-1 0 1 0 0,0 1-1 0 0,0-1 1 0 0,0 0-1 0 0,1 1 1 0 0,-1-1-1 0 0,-1 0 1 0 0,1 1-1 0 0,0-1 1 0 0,0 0-1 0 0,0 1 1 0 0,-1-1-1 0 0,1 0 1 0 0,-1 1-46 0 0,-22 54 1986 0 0,-16 15-1497 0 0,4 2-1 0 0,3 0 0 0 0,3 3 1 0 0,-12 53-489 0 0,-3 48 143 0 0,37-112 593 0 0,7-37-5003 0 0,0-13-1883 0 0,-1-20 1123 0 0,1 3 3802 0 0,0 1-2916 0 0</inkml:trace>
  <inkml:trace contextRef="#ctx0" brushRef="#br0" timeOffset="722.069">887 767 3705 0 0,'0'0'3307'0'0,"0"0"-2249"0"0,0 0-578 0 0,0 0 285 0 0,0 0 354 0 0,0 0 179 0 0,0 0-43 0 0,0 0-103 0 0,37-2-136 0 0,115-6-144 0 0,7-9 791 0 0,18-8-756 0 0,-88 12-3183 0 0,-1 1-7356 0 0,-76 11 2943 0 0</inkml:trace>
  <inkml:trace contextRef="#ctx0" brushRef="#br0" timeOffset="968.07">1690 958 6617 0 0,'0'0'6498'0'0,"0"0"-5786"0"0,0 0 16 0 0,0 0 144 0 0,0 0 137 0 0,0 0-97 0 0,0 0-232 0 0,0 0-208 0 0,0 0-248 0 0,0 0-192 0 0,0 0-160 0 0,0 0-208 0 0,0 0-280 0 0,-17 136-392 0 0,21-132-705 0 0,1 0-975 0 0,1-4-1641 0 0,-3 0-3609 0 0</inkml:trace>
  <inkml:trace contextRef="#ctx0" brushRef="#br0" timeOffset="1317.219">2069 340 11771 0 0,'0'0'829'0'0,"0"0"-214"0"0,0 0-66 0 0,0 0 165 0 0,0 0 214 0 0,0 0 72 0 0,0 0-80 0 0,0 0-202 0 0,0 0-229 0 0,0 0-179 0 0,0 0-110 0 0,0 0-58 0 0,0 0-15 0 0,-4 7 16 0 0,-42 59 338 0 0,40-60-486 0 0,0 0-1 0 0,1 0 0 0 0,-1 1 1 0 0,1 0-1 0 0,0 0 0 0 0,1 0 1 0 0,0 0-1 0 0,0 1 0 0 0,0 0 1 0 0,1-1-1 0 0,0 1 0 0 0,1 0 1 0 0,0 1-1 0 0,0-1 0 0 0,0 0 1 0 0,1 8 5 0 0,3-11-24 0 0,1 0 0 0 0,0 0 0 0 0,0-1 0 0 0,0 1 0 0 0,0-1 0 0 0,1 0-1 0 0,0 1 1 0 0,0-2 0 0 0,0 1 0 0 0,0 0 0 0 0,1-1 0 0 0,-1 0 0 0 0,1 0 0 0 0,0 0 0 0 0,0-1 0 0 0,0 1 0 0 0,0-1 0 0 0,1 0 0 0 0,-1-1 0 0 0,0 1 0 0 0,4-1 24 0 0,-7 0 0 0 0,151 68 2 0 0,-148-65 39 0 0,0-1 1 0 0,0 1-1 0 0,0 0 0 0 0,-1 0 1 0 0,1 1-1 0 0,-1-1 0 0 0,0 1 1 0 0,-1 0-1 0 0,1 0 1 0 0,-1 0-1 0 0,0 1 0 0 0,0-1 1 0 0,-1 1-1 0 0,1-1 0 0 0,-1 1 1 0 0,0 0-1 0 0,-1 0 1 0 0,0 0-1 0 0,0 0 0 0 0,0 0 1 0 0,0 0-1 0 0,-1 0 0 0 0,0 1 1 0 0,-1-1-1 0 0,1 0 1 0 0,-1 0-1 0 0,0 0 0 0 0,0 0 1 0 0,-1 0-1 0 0,0 0 1 0 0,0 0-1 0 0,-1-1 0 0 0,1 1 1 0 0,-1-1-1 0 0,0 1 0 0 0,-1-1 1 0 0,-1 2-42 0 0,-1 2-144 0 0,0 0 1 0 0,-1 0-1 0 0,0 0 1 0 0,0-1-1 0 0,-1 0 1 0 0,0-1-1 0 0,-1 0 1 0 0,1 0 0 0 0,-1 0-1 0 0,-1-1 1 0 0,1-1-1 0 0,-6 3 144 0 0,-15 4-2704 0 0,10-3-4625 0 0,12-8-1790 0 0</inkml:trace>
  <inkml:trace contextRef="#ctx0" brushRef="#br0" timeOffset="1554.25">1958 391 10882 0 0,'0'0'703'0'0,"0"0"-235"0"0,0 0-48 0 0,0 0 144 0 0,0 0 146 0 0,0 0 51 0 0,0 0-30 0 0,0 0-73 0 0,0 0-111 0 0,33-5-133 0 0,101-18-111 0 0,38 1 321 0 0,-49 6-5206 0 0,-90 6-3108 0 0,-25 9 2177 0 0</inkml:trace>
  <inkml:trace contextRef="#ctx0" brushRef="#br0" timeOffset="1836.547">2601 251 9482 0 0,'0'0'875'0'0,"0"0"-275"0"0,0 0-19 0 0,0 0 190 0 0,0 0 140 0 0,0 0-23 0 0,0 0-134 0 0,0 0-207 0 0,0 0-199 0 0,0 0-139 0 0,0 0-84 0 0,-5 32-49 0 0,-13 100-26 0 0,13-13-10 0 0,6-115-55 0 0,-1-1 1 0 0,1 1-1 0 0,-1-1 0 0 0,1 1 1 0 0,0-1-1 0 0,0 1 0 0 0,1-1 1 0 0,-1 0-1 0 0,1 1 1 0 0,0-1-1 0 0,0 0 0 0 0,0 0 1 0 0,0 0-1 0 0,0-1 0 0 0,0 1 1 0 0,1 0-1 0 0,0-1 0 0 0,-1 0 1 0 0,1 1-1 0 0,0-1 1 0 0,0 0-1 0 0,0 0 0 0 0,0-1 1 0 0,1 1-1 0 0,-1-1 0 0 0,0 0 1 0 0,1 1-1 0 0,-1-1 1 0 0,1-1-1 0 0,-1 1 0 0 0,1 0 1 0 0,-1-1-1 0 0,1 0 0 0 0,2 0 15 0 0,4 0-280 0 0,0 0 0 0 0,0-1 0 0 0,0 0 0 0 0,0-1 0 0 0,0 0 0 0 0,-1-1 0 0 0,1 0 0 0 0,0 0 0 0 0,-1-1 0 0 0,0 0 0 0 0,0-1 0 0 0,0 0 0 0 0,-1 0 0 0 0,1-1-1 0 0,1-1 281 0 0,42-44-9638 0 0,-45 43 7718 0 0</inkml:trace>
  <inkml:trace contextRef="#ctx0" brushRef="#br0" timeOffset="2069.392">2932 214 3945 0 0,'0'0'3031'0'0,"0"0"-1056"0"0,0 0-389 0 0,0 0-152 0 0,0 0-157 0 0,0 0-206 0 0,0 0-243 0 0,0 0-196 0 0,0 0-132 0 0,0 0-34 0 0,0 0 13 0 0,0 0-14 0 0,-11 27-21 0 0,-34 84-32 0 0,16 23 663 0 0,26-96-855 0 0,-14 366-434 0 0,13-371-621 0 0,-6 52-2057 0 0,-7-34-7850 0 0,13-46 5585 0 0</inkml:trace>
  <inkml:trace contextRef="#ctx0" brushRef="#br0" timeOffset="3642.811">3260 1 7546 0 0,'0'0'773'0'0,"0"0"-130"0"0,0 0 33 0 0,0 0 172 0 0,0 0 116 0 0,0 0 3 0 0,0 0-89 0 0,0 0-111 0 0,0 0-77 0 0,0 0-31 0 0,0 0-45 0 0,0 0-59 0 0,0 0-53 0 0,6 34-47 0 0,22 107-25 0 0,57 163 1187 0 0,-61-199-1452 0 0,-5 1 0 0 0,-5 0-1 0 0,-4 1 1 0 0,-5 6-165 0 0,-4-90-40 0 0,0-18 74 0 0,0 0-1 0 0,0 0 1 0 0,0 1 0 0 0,0-1-1 0 0,-1 0 1 0 0,0 0 0 0 0,0 1 0 0 0,0-1-1 0 0,-1 0 1 0 0,1 0 0 0 0,-1 0-1 0 0,-1 0 1 0 0,1 0 0 0 0,-1 0-1 0 0,0 0 1 0 0,0 0 0 0 0,0 0-1 0 0,-1 0 1 0 0,1-1 0 0 0,-1 0 0 0 0,0 1-1 0 0,-1-1 1 0 0,1 0 0 0 0,-1 0-1 0 0,1-1 1 0 0,-1 1 0 0 0,0-1-1 0 0,-1 0 1 0 0,1 0 0 0 0,0 0-1 0 0,-1-1 1 0 0,0 1 0 0 0,0-1 0 0 0,-4 1-34 0 0,-40 8-12 0 0,0-3 0 0 0,0-1 1 0 0,0-3-1 0 0,-18-2 12 0 0,-112 7-1319 0 0,1 8 1 0 0,-169 39 1318 0 0,237-37-256 0 0,-547 101-593 0 0,-344 32 1280 0 0,853-130-289 0 0,33-3 728 0 0,-1-6-1 0 0,-66-2-869 0 0,124-7 938 0 0,58-4-866 0 0,0 0-15 0 0,0 0-10 0 0,0 0-15 0 0,0 0-15 0 0,0 0-10 0 0,0 0-9 0 0,0 0 16 0 0,0 0 15 0 0,0 0 29 0 0,0 0 4 0 0,0 0-2 0 0,0 0 11 0 0,0 0 10 0 0,0 0 14 0 0,0 0 9 0 0,0 0 7 0 0,0 0 2 0 0,0 0 7 0 0,0 0 1 0 0,0 0-14 0 0,0 0 14 0 0,0 0-2 0 0,0 0-7 0 0,0 0 19 0 0,0 0 8 0 0,0 0 13 0 0,0 0 13 0 0,11-159 755 0 0,-28-337-617 0 0,5 292-695 0 0,12-132 392 0 0,-1 325-17 0 0,1-1 1 0 0,0 1-1 0 0,1 0 1 0 0,0-1-1 0 0,1 1 1 0 0,1 0-1 0 0,-1-1 0 0 0,2 1 1 0 0,-1 1-1 0 0,2-1 1 0 0,-1 1-1 0 0,1-1 1 0 0,1 1-1 0 0,0 0 1 0 0,2-1 16 0 0,-3 7-76 0 0,0-1 1 0 0,0 1 0 0 0,1 0-1 0 0,0 0 1 0 0,0 0 0 0 0,0 1-1 0 0,0 0 1 0 0,1 0 0 0 0,-1 0-1 0 0,1 1 1 0 0,-1 0 0 0 0,6-1 75 0 0,179-6-347 0 0,-123 11 311 0 0,107-10 19 0 0,-1-8-1 0 0,112-27 18 0 0,-102 14-3 0 0,108-3-39 0 0,2 12-1 0 0,101 13 43 0 0,207 14-83 0 0,-222-7-45 0 0,-130-26 150 0 0,-214 11-410 0 0,-32 9-4133 0 0,-3-1-4573 0 0,-1 6 988 0 0</inkml:trace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4:23.368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1" units="cm"/>
      <inkml:brushProperty name="height" value="0.1" units="cm"/>
    </inkml:brush>
  </inkml:definitions>
  <inkml:trace contextRef="#ctx0" brushRef="#br0">659 71 0 0 0,'0'0'167'0'0,"0"0"294"0"0,0 0 125 0 0,0 0 32 0 0,0-3-1 0 0,0-51 3855 0 0,0 40 496 0 0,0 14 4776 0 0,0 1-9588 0 0,0 22 364 0 0,11 127-165 0 0,12-25 102 0 0,15 136 519 0 0,-14 30-564 0 0,-15-202-310 0 0,-5 65 139 0 0,2 12-96 0 0,1-93-102 0 0,-12 31 48 0 0,-17-189 1333 0 0,18 74-1436 0 0,-1 0 0 0 0,-1 1-1 0 0,0 0 1 0 0,-1 0 0 0 0,0 0 0 0 0,0 1 0 0 0,-1 0-1 0 0,0 1 1 0 0,-1 0 0 0 0,0 0 0 0 0,0 0 0 0 0,0 1 0 0 0,-1 1-1 0 0,0-1 1 0 0,-1 2 0 0 0,1 0 0 0 0,-1 0 0 0 0,0 0-1 0 0,0 2 1 0 0,-1-1 0 0 0,-2 1 12 0 0,13 3-6 0 0,-1 1 0 0 0,0-1 0 0 0,1 0 0 0 0,-1 0 1 0 0,0 0-1 0 0,1 0 0 0 0,-1 0 0 0 0,0-1 0 0 0,1 1 0 0 0,-1 0 0 0 0,0-1 0 0 0,1 1 1 0 0,-1-1-1 0 0,1 1 0 0 0,-1-1 0 0 0,1 0 0 0 0,-1 0 0 0 0,1 0 0 0 0,-1 0 0 0 0,1 0 0 0 0,0 0 1 0 0,0 0-1 0 0,-1 0 0 0 0,1 0 0 0 0,0 0 0 0 0,0-1 0 0 0,0 1 0 0 0,0-1 0 0 0,0 1 1 0 0,1-1-1 0 0,-1 1 0 0 0,0-1 0 0 0,1 1 0 0 0,-1-1 0 0 0,1 1 0 0 0,-1-1 0 0 0,1 0 1 0 0,0 1-1 0 0,0-1 0 0 0,0 0 0 0 0,0 1 0 0 0,0-1 0 0 0,0 0 0 0 0,0 1 0 0 0,1-1 1 0 0,-1 0-1 0 0,0 1 0 0 0,1-1 0 0 0,-1 1 0 0 0,1-1 0 0 0,0 0 0 0 0,0 1 0 0 0,-1 0 1 0 0,2-2 5 0 0,17-13-6 0 0,1 0 0 0 0,1 1 0 0 0,1 1 0 0 0,0 0 0 0 0,0 2 0 0 0,2 1 0 0 0,-1 1 0 0 0,1 1 0 0 0,1 1 0 0 0,20-4 6 0 0,-39 10-3 0 0,205-34-5 0 0,-72 14 9 0 0,-111 21-10 0 0,-28 1 4 0 0,0 0 17 0 0,0 0 5 0 0,0 0 4 0 0,0 0-1 0 0,0 0 7 0 0,0 0-7 0 0,0 0 1 0 0,0 0-1 0 0,-17 15 26 0 0,-58 73 20 0 0,29-29-72 0 0,-85 81 67 0 0,22-34-36 0 0,108-105-92 0 0,1-1 0 0 0,-1 0 0 0 0,1 1 0 0 0,-1-1 0 0 0,1 0-1 0 0,-1 1 1 0 0,1-1 0 0 0,0 1 0 0 0,-1-1 0 0 0,1 1 0 0 0,-1-1 0 0 0,1 1 0 0 0,0-1-1 0 0,0 1 1 0 0,-1 0 0 0 0,1-1 0 0 0,0 1 0 0 0,0-1 0 0 0,0 1 0 0 0,0 0-1 0 0,-1-1 1 0 0,1 1 0 0 0,0 0 0 0 0,0-1 0 0 0,0 1 0 0 0,0-1 0 0 0,1 1 0 0 0,-1 0-1 0 0,0-1 1 0 0,0 1 0 0 0,0-1 0 0 0,0 1 0 0 0,1 0 0 0 0,-1-1 0 0 0,0 1-1 0 0,0-1 1 0 0,1 1 0 0 0,-1-1 0 0 0,1 1 0 0 0,-1-1 0 0 0,0 1 0 0 0,1-1 0 0 0,-1 1-1 0 0,1-1 1 0 0,-1 0 0 0 0,1 1 0 0 0,-1-1 0 0 0,1 0 0 0 0,-1 1 0 0 0,1-1 0 0 0,0 0-1 0 0,-1 0 1 0 0,1 1 67 0 0,10 1-4668 0 0,-1-1-4009 0 0,-7-1-668 0 0</inkml:trace>
  <inkml:trace contextRef="#ctx0" brushRef="#br1" timeOffset="18502.532">369 1963 3257 0 0,'0'0'1360'0'0,"0"0"-66"0"0,0 0 1 0 0,0 0 134 0 0,0 0 122 0 0,0 0-28 0 0,0 0-131 0 0,0 0-209 0 0,0 0-222 0 0,0 0-175 0 0,0 0-89 0 0,-23-3-72 0 0,-66-9-65 0 0,83 10-413 0 0,0 1 0 0 0,1 0 0 0 0,-1 0 0 0 0,1 1 0 0 0,-1-1 0 0 0,0 1 0 0 0,0 1 0 0 0,1-1 0 0 0,-1 1 0 0 0,0 0 0 0 0,1 0 0 0 0,-1 0 0 0 0,1 1 0 0 0,0 0 0 0 0,-1 0 0 0 0,1 1 0 0 0,0-1 0 0 0,-1 2-147 0 0,2-2 41 0 0,-5 6 2 0 0,0 0-1 0 0,0 1 1 0 0,0 1-1 0 0,1-1 1 0 0,1 1-1 0 0,0 1 1 0 0,0-1-1 0 0,1 1 1 0 0,0 0-1 0 0,1 1 1 0 0,0 0-1 0 0,1-1 1 0 0,0 1-1 0 0,0 5-42 0 0,-7 17 60 0 0,1 1 0 0 0,2 1 0 0 0,2-1 0 0 0,1 1 0 0 0,1 0 0 0 0,2 25-60 0 0,1-52 22 0 0,1 0-1 0 0,0 0 1 0 0,0-1-1 0 0,1 1 1 0 0,0 0-1 0 0,1 0 1 0 0,-1-1-1 0 0,2 1 1 0 0,-1-1-1 0 0,1 1 1 0 0,1-1 0 0 0,-1 0-1 0 0,1 0 1 0 0,1 0-1 0 0,0-1 1 0 0,0 0-1 0 0,0 0 1 0 0,1 0-1 0 0,0 0 1 0 0,0-1-1 0 0,0 0 1 0 0,1 0-1 0 0,0-1 1 0 0,0 0-1 0 0,1 0 1 0 0,-1 0-1 0 0,1-1 1 0 0,0-1-1 0 0,2 1-21 0 0,7 0 164 0 0,0-1 0 0 0,0-1 0 0 0,0 0-1 0 0,0-2 1 0 0,0 0 0 0 0,0 0-1 0 0,1-2 1 0 0,10-2-164 0 0,-20 1 81 0 0,-1 0 0 0 0,0 0 0 0 0,0-1 0 0 0,0 0 0 0 0,0 0 0 0 0,-1 0-1 0 0,0-1 1 0 0,0 0 0 0 0,0 0 0 0 0,0-1 0 0 0,-1 0 0 0 0,0 0 0 0 0,0 0 0 0 0,-1 0 0 0 0,1-1 0 0 0,-1 0 0 0 0,-1 1 0 0 0,1-2-1 0 0,-1 1 1 0 0,-1 0 0 0 0,1-1 0 0 0,-1 1 0 0 0,0-1 0 0 0,-1 1 0 0 0,0-1 0 0 0,0 0 0 0 0,-1 0 0 0 0,0 0 0 0 0,0 0 0 0 0,-1 1 0 0 0,0-1-1 0 0,0 0 1 0 0,-1 0 0 0 0,-1-4-81 0 0,2 8-35 0 0,0 0 1 0 0,0 0-1 0 0,0 0 0 0 0,0 0 0 0 0,-1 0 0 0 0,1 0 0 0 0,-1 1 1 0 0,0-1-1 0 0,0 1 0 0 0,0 0 0 0 0,-1-1 0 0 0,1 1 0 0 0,-1 0 1 0 0,0 0-1 0 0,0 0 0 0 0,0 1 0 0 0,0-1 0 0 0,0 1 0 0 0,0 0 1 0 0,-1-1-1 0 0,1 1 0 0 0,-1 1 0 0 0,0-1 0 0 0,1 1 0 0 0,-1-1 1 0 0,0 1-1 0 0,0 0 0 0 0,0 0 0 0 0,0 1 0 0 0,0-1 0 0 0,0 1 1 0 0,0 0-1 0 0,-2 0 35 0 0,-22 0-458 0 0,27 0 406 0 0,1 0 2 0 0,0 0-14 0 0,0 0-12 0 0,0 0-7 0 0,0 0-33 0 0,19 0-51 0 0,32-2 576 0 0,1-3 0 0 0,-2-2-1 0 0,1-3 1 0 0,5-3-409 0 0,-14 9 486 0 0,-12 2-3167 0 0,-12-2-5667 0 0,-13 3-3104 0 0</inkml:trace>
  <inkml:trace contextRef="#ctx0" brushRef="#br0" timeOffset="20924.149">1226 1694 40 0 0,'0'0'1422'0'0,"0"0"-753"0"0,0 0-309 0 0,0 0 84 0 0,0 0 260 0 0,0 0 289 0 0,0 0 150 0 0,0 0 30 0 0,0 0-78 0 0,0 0-160 0 0,0 0-146 0 0,1 13-116 0 0,19 96 1190 0 0,-8-66-1606 0 0,-2 1 0 0 0,-2 0 0 0 0,-1 0 0 0 0,-3 1 0 0 0,-1 24-257 0 0,-1-20 124 0 0,-2-49 30 0 0,0 0 164 0 0,0 0 177 0 0,0 0 157 0 0,0 0 74 0 0,-1-15 750 0 0,-16-39-650 0 0,15 45-712 0 0,-9-38 286 0 0,2-1 0 0 0,2 0 0 0 0,2-1 1 0 0,1-8-401 0 0,3 42 24 0 0,1 0-1 0 0,0-1 1 0 0,1 1 0 0 0,0 0 0 0 0,1 0 0 0 0,1 0 0 0 0,0 0 0 0 0,2 1 0 0 0,-1-1 0 0 0,2 1 0 0 0,0 0 0 0 0,0 1-1 0 0,1-1 1 0 0,5-6-24 0 0,-10 17-11 0 0,1-1-1 0 0,-1 1 1 0 0,0 0-1 0 0,1 0 1 0 0,0 0-1 0 0,0 0 1 0 0,0 0 0 0 0,0 1-1 0 0,0-1 1 0 0,0 1-1 0 0,1 0 1 0 0,-1 0-1 0 0,1 0 1 0 0,-1 0-1 0 0,1 1 1 0 0,0-1-1 0 0,0 1 1 0 0,0 0-1 0 0,0 0 1 0 0,0 0-1 0 0,0 1 1 0 0,0 0-1 0 0,2-1 12 0 0,-2 4 7 0 0,1 0-1 0 0,0 0 0 0 0,-1 0 0 0 0,0 0 1 0 0,0 0-1 0 0,0 1 0 0 0,0 0 0 0 0,0 0 1 0 0,-1 0-1 0 0,0 0 0 0 0,0 1 0 0 0,0-1 1 0 0,0 1-1 0 0,-1 0 0 0 0,1 0 0 0 0,0 3-6 0 0,33 73 248 0 0,-36-81-289 0 0,0 0-32 0 0,0 0-101 0 0,0 0-155 0 0,0 0-257 0 0,0 0-423 0 0,0-10-9409 0 0,0 9 2556 0 0</inkml:trace>
  <inkml:trace contextRef="#ctx0" brushRef="#br0" timeOffset="21818.243">1635 1970 0 0 0,'0'0'1104'0'0,"0"0"108"0"0,0 0 97 0 0,0 0 107 0 0,0 0 20 0 0,0 0-23 0 0,0 0-68 0 0,0 0-154 0 0,0 0-156 0 0,0 0-169 0 0,0 0-158 0 0,0 0-108 0 0,-5-2-75 0 0,3 1-574 0 0,0 0 175 0 0,0 0-1 0 0,0 0 0 0 0,0 0 0 0 0,-1 0 0 0 0,1 0 0 0 0,0 0 0 0 0,-1 0 0 0 0,1 1 0 0 0,0-1 1 0 0,-1 1-1 0 0,1 0 0 0 0,-1 0 0 0 0,1 0 0 0 0,-1 0 0 0 0,1 0 0 0 0,0 0 0 0 0,-1 1 0 0 0,1-1 0 0 0,-1 1 1 0 0,1 0-1 0 0,0-1 0 0 0,0 1 0 0 0,-1 0 0 0 0,1 0 0 0 0,0 1 0 0 0,0-1 0 0 0,0 0 0 0 0,-1 1-125 0 0,-8 10 38 0 0,0-1-1 0 0,0 2 1 0 0,1-1-1 0 0,1 1 0 0 0,0 1 1 0 0,1 0-1 0 0,0 0 1 0 0,1 0-1 0 0,1 1 1 0 0,0 0-1 0 0,1 0 0 0 0,0 1 1 0 0,2 0-1 0 0,0-1 1 0 0,0 1-1 0 0,2 0 0 0 0,0 0 1 0 0,1 1-1 0 0,0-1 1 0 0,2 7-38 0 0,-1-18-10 0 0,0 0 1 0 0,0-1-1 0 0,0 1 0 0 0,0-1 1 0 0,1 0-1 0 0,0 1 1 0 0,0-1-1 0 0,0 0 1 0 0,0 0-1 0 0,1 0 1 0 0,0 0-1 0 0,0-1 1 0 0,0 1-1 0 0,0-1 1 0 0,0 0-1 0 0,1 1 1 0 0,-1-1-1 0 0,1-1 1 0 0,0 1-1 0 0,0-1 1 0 0,0 1-1 0 0,0-1 1 0 0,0 0-1 0 0,1-1 0 0 0,-1 1 1 0 0,0-1-1 0 0,1 1 1 0 0,3-1 9 0 0,-3 0 50 0 0,0-1 0 0 0,0 1 0 0 0,0-1 0 0 0,0 0 0 0 0,1 0 0 0 0,-1-1 0 0 0,0 0 0 0 0,0 0 0 0 0,0 0 0 0 0,0 0 0 0 0,0-1 0 0 0,0 0 0 0 0,-1 0 0 0 0,1 0 0 0 0,-1-1 0 0 0,1 1 0 0 0,-1-1 0 0 0,0 0 0 0 0,0 0 0 0 0,0-1 0 0 0,0 1 0 0 0,0-1 0 0 0,-1 0-1 0 0,0 0 1 0 0,1 0-50 0 0,-1 0 101 0 0,0 0 0 0 0,-1-1 0 0 0,1 1 0 0 0,-1 0 0 0 0,0-1 0 0 0,0 1 0 0 0,0-1 0 0 0,-1 1 0 0 0,1-1 0 0 0,-1 0-1 0 0,0 0 1 0 0,-1 0 0 0 0,1 0 0 0 0,-1 0 0 0 0,0 1 0 0 0,0-1 0 0 0,-1 0 0 0 0,0-5-101 0 0,-1 6-99 0 0,-1 0 1 0 0,1 0-1 0 0,-1 0 0 0 0,0 0 1 0 0,0 0-1 0 0,-1 0 0 0 0,1 1 1 0 0,-1 0-1 0 0,0-1 1 0 0,0 1-1 0 0,0 1 0 0 0,0-1 1 0 0,0 0-1 0 0,-1 1 0 0 0,1 0 1 0 0,-1 0-1 0 0,1 1 1 0 0,-1-1-1 0 0,0 1 0 0 0,0 0 1 0 0,-2 0 98 0 0,-8-2-1423 0 0,40 1 1659 0 0,86-37 1520 0 0,-55 19-1241 0 0,-44 17-4795 0 0,-3 3-4668 0 0,-9 0 2001 0 0</inkml:trace>
  <inkml:trace contextRef="#ctx0" brushRef="#br0" timeOffset="22159.22">1994 2007 7522 0 0,'0'0'2992'0'0,"0"0"-806"0"0,0 0-370 0 0,0 0-189 0 0,0 0-334 0 0,0 0-398 0 0,0 0-305 0 0,0 0-214 0 0,0 0-149 0 0,0 0-63 0 0,0 0-25 0 0,0 0-8 0 0,-3 13-3 0 0,-19 88 117 0 0,-54 115 100 0 0,36-127-2844 0 0,5-11-4108 0 0,29-56-683 0 0,4-14 3010 0 0</inkml:trace>
  <inkml:trace contextRef="#ctx0" brushRef="#br0" timeOffset="22693.752">2093 2320 0 0 0,'0'0'208'0'0,"0"0"551"0"0,0 0 330 0 0,0 0 254 0 0,0 0 127 0 0,0 0-72 0 0,0 0-253 0 0,0 0-283 0 0,0 0-157 0 0,0 0-54 0 0,0 0-28 0 0,0 0-38 0 0,-3 32-62 0 0,-14 135 367 0 0,17-167-659 0 0,-1 0 1 0 0,1 0 0 0 0,-1 0 0 0 0,1 0-1 0 0,0 0 1 0 0,-1 0 0 0 0,1 0-1 0 0,-1 0 1 0 0,1 0 0 0 0,0 0 0 0 0,-1 0-1 0 0,1 0 1 0 0,0 0 0 0 0,-1 0-1 0 0,1 1 1 0 0,0-1 0 0 0,-1 0 0 0 0,1 0-1 0 0,0 0 1 0 0,-1 1 0 0 0,1-1-1 0 0,0 0 1 0 0,-1 0 0 0 0,1 1 0 0 0,0-1-1 0 0,0 0 1 0 0,-1 1-232 0 0,-4-46 1168 0 0,6 33-1046 0 0,-1 0 0 0 0,1 0 1 0 0,1 0-1 0 0,0 0 0 0 0,1 1 0 0 0,0-1 1 0 0,1 1-1 0 0,0-1 0 0 0,1 1 0 0 0,0 1 1 0 0,0-1-1 0 0,3-1-122 0 0,8-16 41 0 0,1 2 0 0 0,1 1 0 0 0,1 0 0 0 0,2 1 0 0 0,0 1 0 0 0,1 1 0 0 0,2 1 0 0 0,0 1 0 0 0,25-16-41 0 0,-47 35-4 0 0,0 0-1 0 0,-1-1 1 0 0,1 1-1 0 0,0 0 1 0 0,-1 0-1 0 0,1 0 1 0 0,0 0-1 0 0,0 0 1 0 0,0 0-1 0 0,0 0 1 0 0,0 1-1 0 0,0-1 1 0 0,0 1-1 0 0,0-1 1 0 0,0 1-1 0 0,0 0 1 0 0,0 0-1 0 0,1 0 1 0 0,-1 0-1 0 0,0 0 1 0 0,0 0-1 0 0,0 1 1 0 0,0-1-1 0 0,0 1 1 0 0,0 0-1 0 0,0-1 1 0 0,0 1-1 0 0,0 0 1 0 0,0 0-1 0 0,0 0 1 0 0,-1 0-1 0 0,2 1 5 0 0,-1 7 32 0 0,0-1 0 0 0,-1 1 0 0 0,0 0 0 0 0,0-1 0 0 0,0 1 0 0 0,-2 0 0 0 0,1 0 0 0 0,-1 0 0 0 0,0-1 0 0 0,-1 1 0 0 0,0 0 0 0 0,0-1 0 0 0,-1 0 0 0 0,0 1 0 0 0,0-1 0 0 0,-4 5-32 0 0,0-1 19 0 0,5-5-16 0 0,0-1 0 0 0,-1 1 0 0 0,0-1 1 0 0,0 0-1 0 0,0 0 0 0 0,-1 0 0 0 0,0 0 0 0 0,0-1 0 0 0,-1 1 0 0 0,1-1 1 0 0,-1 0-1 0 0,0-1 0 0 0,-1 1 0 0 0,1-1 0 0 0,-1 0 0 0 0,0 0 0 0 0,0-1 1 0 0,0 1-1 0 0,0-2 0 0 0,0 1 0 0 0,-1 0 0 0 0,1-1 0 0 0,-1-1 0 0 0,0 1 1 0 0,0-1-1 0 0,0 0 0 0 0,0 0 0 0 0,-6-1-3 0 0,11-1-214 0 0,-1-1 0 0 0,0 1 0 0 0,0-1 0 0 0,1 0 0 0 0,-1 1 0 0 0,1-1 0 0 0,0-1 0 0 0,0 1 0 0 0,0 0 0 0 0,0 0 0 0 0,0-1 0 0 0,0 1-1 0 0,0-1 1 0 0,1 0 0 0 0,-1 1 0 0 0,1-1 0 0 0,0 0 0 0 0,0 0 0 0 0,0 0 0 0 0,0 0 0 0 0,0-1 214 0 0,-7-40-9435 0 0,8 31 1379 0 0</inkml:trace>
  <inkml:trace contextRef="#ctx0" brushRef="#br0" timeOffset="24558.54">1171 1437 0 0 0,'0'0'493'0'0,"0"0"561"0"0,0 0 238 0 0,0 0-15 0 0,0 0-183 0 0,0 0-179 0 0,0 0-127 0 0,0 0-73 0 0,0 0 36 0 0,0 0 61 0 0,-5-12 6921 0 0,-37 14 747 0 0,-50 22-8809 0 0,75-17 349 0 0,17-6-34 0 0,0-1 10 0 0,0 0-33 0 0,0 0-31 0 0,0 0-15 0 0,63-15-147 0 0,164-40 707 0 0,36-59 287 0 0,-242 108-984 0 0,-16 4 2901 0 0,-70-50-2187 0 0,-30-50-1487 0 0,89 95 8 0 0,1 1 1795 0 0,1 3-3084 0 0,0 1-3129 0 0,-1 1-4489 0 0,5 1-226 0 0</inkml:trace>
</inkml:ink>
</file>

<file path=ppt/ink/ink2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52:57.0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4382 0 0 0,'0'0'440'0'0,"35"-4"483"0"0,113-11 121 0 0,-22 8 1947 0 0,93-4 1364 0 0,933-41 1193 0 0,180 11-2840 0 0,-377 23-1221 0 0,-563 26-1171 0 0,-306-13-46 0 0,-1-4-1 0 0,0-3 0 0 0,66-20-269 0 0,1 1 98 0 0,248-42-312 0 0,-316 66-2021 0 0,-72 16-1286 0 0,-7 3-4702 0 0,-5-8 1698 0 0</inkml:trace>
  <inkml:trace contextRef="#ctx0" brushRef="#br0" timeOffset="509.892">680 4389 10866 0 0,'0'0'587'0'0,"0"0"-93"0"0,0 0-22 0 0,0 0 161 0 0,0 0 201 0 0,0 0 50 0 0,0 0-33 0 0,0 0-165 0 0,-32 11-220 0 0,-102 36-189 0 0,43 2-99 0 0,46-18-560 0 0,1 2 1 0 0,2 1-1 0 0,-30 33 382 0 0,67-62-409 0 0,0 1 0 0 0,0-1 0 0 0,0 1 0 0 0,1 0-1 0 0,0 0 1 0 0,0 0 0 0 0,1 0 0 0 0,0 1 0 0 0,0-1-1 0 0,0 1 1 0 0,1 0 0 0 0,-2 4 409 0 0,5-10-196 0 0,-1 0 0 0 0,0 0-1 0 0,1 0 1 0 0,-1 0 0 0 0,0 0 0 0 0,1 0 0 0 0,-1 0-1 0 0,1 0 1 0 0,-1-1 0 0 0,1 1 0 0 0,0 0 0 0 0,-1 0-1 0 0,1-1 1 0 0,0 1 0 0 0,-1 0 0 0 0,1-1 0 0 0,0 1-1 0 0,0 0 1 0 0,0-1 0 0 0,0 0 0 0 0,0 1 0 0 0,-1-1 0 0 0,1 1-1 0 0,0-1 1 0 0,0 0 0 0 0,0 0 0 0 0,0 1 0 0 0,0-1-1 0 0,0 0 1 0 0,0 0 0 0 0,0 0 0 0 0,0 0 0 0 0,0 0-1 0 0,0 0 1 0 0,0-1 0 0 0,1 1 196 0 0,5 1-1624 0 0,1-1-862 0 0</inkml:trace>
  <inkml:trace contextRef="#ctx0" brushRef="#br0" timeOffset="765.218">1987 4315 6193 0 0,'0'0'720'0'0,"0"0"-126"0"0,0 0 305 0 0,0 0 484 0 0,0 0 293 0 0,0 0-10 0 0,0 0-310 0 0,0 0-437 0 0,0 0-294 0 0,-36 24-178 0 0,-119 74-123 0 0,-33 5 234 0 0,-85 51-817 0 0,238-121-886 0 0,33-4-2730 0 0,31-21-3598 0 0,-21-8 2865 0 0</inkml:trace>
  <inkml:trace contextRef="#ctx0" brushRef="#br0" timeOffset="1005.576">2821 4334 8210 0 0,'0'0'1357'0'0,"0"0"-456"0"0,0 0-229 0 0,0 0-15 0 0,0 0 61 0 0,0 0 63 0 0,0 0-35 0 0,0 0-73 0 0,-36 21-138 0 0,-118 69-178 0 0,-68 41 105 0 0,185-110-524 0 0,3-3-411 0 0,1 1-1 0 0,1 1 0 0 0,1 2 0 0 0,-19 18 474 0 0,50-40-45 0 0,-20 23-2411 0 0,14-6-5087 0 0,6-16 3475 0 0</inkml:trace>
  <inkml:trace contextRef="#ctx0" brushRef="#br0" timeOffset="1209.756">3778 4275 12451 0 0,'0'0'249'0'0,"0"0"-104"0"0,0 0 73 0 0,0 0 153 0 0,0 0 118 0 0,0 0 18 0 0,-37 28-44 0 0,-120 90-121 0 0,-63 47-138 0 0,187-142-412 0 0,-16 11-518 0 0,22-8-2535 0 0,23-19 266 0 0,3 0-3824 0 0,1-7 5389 0 0</inkml:trace>
  <inkml:trace contextRef="#ctx0" brushRef="#br0" timeOffset="1441.474">4673 4186 6649 0 0,'0'0'1186'0'0,"0"0"-315"0"0,0 0-47 0 0,0 0 172 0 0,0 0 218 0 0,0 0 67 0 0,0 0-79 0 0,0 0-199 0 0,0 0-239 0 0,-36 26-217 0 0,-114 78-164 0 0,0-8 129 0 0,-21 13-1015 0 0,172-109 416 0 0,-1 0 0 0 0,1 0 0 0 0,0 0 0 0 0,0 0 0 0 0,-1 0 0 0 0,1 0 0 0 0,0 0 0 0 0,-1 0 0 0 0,1 0 0 0 0,0 0 0 0 0,-1 1 0 0 0,1-1 0 0 0,0 0 0 0 0,-1 0 0 0 0,1 1 0 0 0,0-1 0 0 0,-1 0 0 0 0,1 1 0 0 0,-1-1 0 0 0,1 0 0 0 0,-1 1 0 0 0,1-1 0 0 0,0 1 0 0 0,-1-1 0 0 0,0 1 0 0 0,1 0 1 0 0,-1-1-1 0 0,1 1 0 0 0,-1-1 0 0 0,0 1 0 0 0,1 0 0 0 0,-1-1 0 0 0,0 1 0 0 0,0-1 0 0 0,1 1 0 0 0,-1 0 0 0 0,0 0 0 0 0,0-1 0 0 0,0 1 0 0 0,0 0 0 0 0,0-1 0 0 0,0 1 0 0 0,0 0 0 0 0,0-1 0 0 0,0 1 0 0 0,0 0 0 0 0,-1-1 0 0 0,1 1 0 0 0,0 0 0 0 0,0-1 0 0 0,-1 1 0 0 0,1 0 0 0 0,0-1 0 0 0,-1 1 0 0 0,1-1 0 0 0,-1 1 0 0 0,1 0 0 0 0,0-1 0 0 0,-1 1 0 0 0,1-1 0 0 0,-1 0 0 0 0,0 1 0 0 0,1-1 0 0 0,-1 1 87 0 0,56-8-6124 0 0,-37 3 886 0 0</inkml:trace>
  <inkml:trace contextRef="#ctx0" brushRef="#br0" timeOffset="1692.81">5428 4087 8354 0 0,'0'0'1448'0'0,"0"0"-384"0"0,0 0-215 0 0,0 0-5 0 0,0 0 144 0 0,0 0 145 0 0,-33 24-34 0 0,-105 78-142 0 0,-148 124 862 0 0,223-176-1916 0 0,-26 21-299 0 0,39-19-4671 0 0,42-39-4527 0 0</inkml:trace>
  <inkml:trace contextRef="#ctx0" brushRef="#br0" timeOffset="-2457.001">2755 1852 0 0 0,'0'0'676'0'0,"0"0"98"0"0,0 0 104 0 0,0 0 99 0 0,0 0 88 0 0,-2-1 13787 0 0,0 2-16109 0 0,-31 43 1608 0 0,33-43-333 0 0,0-1 1 0 0,1 1-1 0 0,-1-1 1 0 0,0 0-1 0 0,0 1 1 0 0,0-1-1 0 0,0 0 1 0 0,1 1-1 0 0,-1-1 1 0 0,0 1-1 0 0,0-1 0 0 0,1 0 1 0 0,-1 1-1 0 0,0-1 1 0 0,1 0-1 0 0,-1 0 1 0 0,0 1-1 0 0,1-1 1 0 0,-1 0-1 0 0,0 0 1 0 0,1 0-1 0 0,-1 1 1 0 0,0-1-1 0 0,1 0 0 0 0,-1 0 1 0 0,1 0-1 0 0,-1 0 1 0 0,1 0-1 0 0,-1 0 1 0 0,0 0-1 0 0,1 0 1 0 0,-1 0-1 0 0,1 0 1 0 0,-1 0-1 0 0,0 0 1 0 0,1 0-1 0 0,-1 0 0 0 0,1 0 1 0 0,-1 0-1 0 0,1 0 1 0 0,-1 0-1 0 0,0-1 1 0 0,1 1-1 0 0,-1 0 1 0 0,0 0-1 0 0,1-1 1 0 0,-1 1-1 0 0,0 0 1 0 0,1 0-1 0 0,-1-1 0 0 0,0 1 1 0 0,1 0-1 0 0,-1-1 1 0 0,0 1-1 0 0,0 0 1 0 0,0-1-1 0 0,1 1 1 0 0,-1-1-1 0 0,0 1 1 0 0,0 0-1 0 0,0-1 1 0 0,0 1-1 0 0,0-1 1 0 0,1 1-20 0 0,9-18 911 0 0,-9 4 488 0 0,-1 13-1186 0 0,-16 1 5 0 0,14 3-877 0 0,2-2-2715 0 0,0-1-3471 0 0,0 0 6466 0 0,0 0-10593 0 0</inkml:trace>
  <inkml:trace contextRef="#ctx0" brushRef="#br0" timeOffset="-1592.369">2099 1499 4465 0 0,'0'0'1207'0'0,"0"0"-15"0"0,0 0 110 0 0,0 0 145 0 0,0 0 45 0 0,0 0-132 0 0,0 0-222 0 0,0 0-201 0 0,0 0-174 0 0,0 0-131 0 0,0 0-115 0 0,0 0-99 0 0,0 0-72 0 0,-20 6-24 0 0,-67 20 25 0 0,80-24-264 0 0,1 0 0 0 0,-1 0 0 0 0,1 1 0 0 0,0 0-1 0 0,0 0 1 0 0,0 0 0 0 0,1 1 0 0 0,-1 0 0 0 0,1 0 0 0 0,0 0-1 0 0,0 1 1 0 0,0 0 0 0 0,-1 2-83 0 0,-10 9 191 0 0,-2 3-138 0 0,0 0 0 0 0,0 1-1 0 0,2 1 1 0 0,1 1-1 0 0,0 0 1 0 0,2 1-1 0 0,1 0 1 0 0,0 1 0 0 0,2 0-1 0 0,1 1 1 0 0,1 0-1 0 0,0 3-52 0 0,5-17 10 0 0,1 0-1 0 0,0 1 1 0 0,1-1 0 0 0,0 0-1 0 0,1 1 1 0 0,0-1 0 0 0,1 0-1 0 0,0 1 1 0 0,0-1-1 0 0,2 0 1 0 0,-1 0 0 0 0,1 0-1 0 0,1 0 1 0 0,0 0-1 0 0,1-1 1 0 0,0 0 0 0 0,0 0-1 0 0,1 0 1 0 0,5 6-10 0 0,-3-6 33 0 0,1-1 0 0 0,0 0 0 0 0,0-1 0 0 0,1 1 0 0 0,0-2 1 0 0,0 0-1 0 0,1 0 0 0 0,-1-1 0 0 0,2 0 0 0 0,-1 0 0 0 0,1-2 0 0 0,0 1 0 0 0,0-2 0 0 0,0 1 1 0 0,0-2-1 0 0,1 0 0 0 0,9 1-33 0 0,-14-1 84 0 0,1 0-1 0 0,-1-1 1 0 0,0 0 0 0 0,1 0 0 0 0,-1-1 0 0 0,1 0 0 0 0,-1 0-1 0 0,0-1 1 0 0,1 0 0 0 0,-1-1 0 0 0,0 0 0 0 0,0 0 0 0 0,0-1-1 0 0,0 0 1 0 0,0 0 0 0 0,-1-1 0 0 0,1 1 0 0 0,-1-2 0 0 0,0 1-1 0 0,0-1 1 0 0,0 0 0 0 0,1-3-84 0 0,-5 1 36 0 0,-1 1 1 0 0,0-1-1 0 0,0 0 0 0 0,-1 0 0 0 0,0 0 0 0 0,0 0 1 0 0,0 0-1 0 0,-1 0 0 0 0,0 0 0 0 0,-1 0 0 0 0,1 0 1 0 0,-1 0-1 0 0,-2-6-36 0 0,0 6-232 0 0,0 1 0 0 0,0-1 0 0 0,0 0 0 0 0,-1 1 0 0 0,0 0 0 0 0,-1 0 0 0 0,1 0 0 0 0,-1 0 0 0 0,0 1 0 0 0,0 0 0 0 0,-1 0 0 0 0,0 0 0 0 0,0 1 0 0 0,0 0 0 0 0,0 0 0 0 0,0 0 0 0 0,-2 0 232 0 0,-1-2-562 0 0,-2-1 136 0 0,12 7 396 0 0,0 0 1 0 0,0 0 0 0 0,0-1 0 0 0,-1 1-1 0 0,1 0 1 0 0,0-1 0 0 0,0 1 0 0 0,0-1-1 0 0,-1 1 1 0 0,1-1 0 0 0,0 1-1 0 0,-1-1 1 0 0,1 0 0 0 0,0 1 0 0 0,-1-1-1 0 0,1 0 1 0 0,-1 1 0 0 0,1-1-1 0 0,-1 0 1 0 0,1 0 0 0 0,-1 0 0 0 0,0 1-1 0 0,1-1 1 0 0,-1 0 0 0 0,0 0 0 0 0,0 0-1 0 0,1 0 1 0 0,-1 0 0 0 0,0 0-1 0 0,0 1 1 0 0,0-1 0 0 0,0 0 0 0 0,0 0-1 0 0,0 0 1 0 0,-1 0 0 0 0,1 0 0 0 0,0 0-1 0 0,0 0 1 0 0,-1 1 0 0 0,1-1-1 0 0,0 0 1 0 0,-1 0 0 0 0,1 0 0 0 0,-1 1-1 0 0,1-1 1 0 0,-1 0 0 0 0,1 0 0 0 0,-1 1-1 0 0,0-1 1 0 0,1 0 0 0 0,-1 1-1 0 0,0-1 1 0 0,1 1 0 0 0,-1-1 0 0 0,0 1-1 0 0,0-1 1 0 0,0 1 0 0 0,1 0 0 0 0,-1-1-1 0 0,0 1 1 0 0,0 0 0 0 0,0 0-1 0 0,0 0 1 0 0,0-1 0 0 0,0 1 0 0 0,0 0-1 0 0,1 0 1 0 0,-2 0 29 0 0,180-54 2352 0 0,-54 41-3808 0 0,-101 17-6636 0 0,-15-4-634 0 0</inkml:trace>
  <inkml:trace contextRef="#ctx0" brushRef="#br0" timeOffset="3313.172">2712 1852 0 0 0,'0'0'524'0'0,"0"0"260"0"0,0 0 23 0 0,0 0-1 0 0,0 0 11 0 0,3 0 54 0 0,7-3 84 0 0,-8 2 58 0 0,-2 1-2 0 0,0 0-75 0 0,0 0-129 0 0,0 0-161 0 0,-8 16 2549 0 0,-2 27-726 0 0,10-43-2305 0 0,24 4 2886 0 0,-22-4-2942 0 0,-1 0 0 0 0,1 1 0 0 0,-1-1 0 0 0,1 0 0 0 0,-1 0 0 0 0,1-1 1 0 0,0 1-1 0 0,-1 0 0 0 0,1 0 0 0 0,-1-1 0 0 0,1 1 0 0 0,-1-1 0 0 0,1 0 0 0 0,-1 1 1 0 0,1-1-1 0 0,-1 0 0 0 0,0 0 0 0 0,1 0 0 0 0,-1 0 0 0 0,0 0 0 0 0,0 0 0 0 0,0 0 1 0 0,0 0-1 0 0,0 0 0 0 0,0 0 0 0 0,0-1 0 0 0,0 1 0 0 0,0 0 0 0 0,0-1 0 0 0,-1 1 1 0 0,1-1-1 0 0,-1 1 0 0 0,1-1 0 0 0,-1 1 0 0 0,1-1 0 0 0,-1 1 0 0 0,0-1 0 0 0,0 0 1 0 0,0-1-109 0 0,-2 2-42 0 0,0 1 0 0 0,-1-1 0 0 0,1 0 0 0 0,-1 1 0 0 0,1 0 1 0 0,0-1-1 0 0,-1 1 0 0 0,1 0 0 0 0,-1 0 0 0 0,1 1 1 0 0,0-1-1 0 0,-1 0 0 0 0,1 1 0 0 0,-1-1 0 0 0,1 1 0 0 0,0 0 1 0 0,-1 0-1 0 0,1 0 0 0 0,0 0 0 0 0,0 0 0 0 0,0 1 0 0 0,-2 0 42 0 0,0 1-965 0 0,-14 9 1586 0 0,13-8-4231 0 0,3-1-4238 0 0,2-3-2501 0 0</inkml:trace>
  <inkml:trace contextRef="#ctx0" brushRef="#br0" timeOffset="181126.539">2974 107 0 0 0,'-16'-18'5844'0'0,"-6"10"-1937"0"0,-95 1 1249 0 0,53 0-3729 0 0,-128-16 1782 0 0,146 15-2725 0 0,-1 2 0 0 0,-1 2-1 0 0,1 1 1 0 0,0 3 0 0 0,-17 4-484 0 0,-160 47 924 0 0,-62 107 43 0 0,106-55-264 0 0,152-86-633 0 0,0 1 0 0 0,2 1 1 0 0,0 1-1 0 0,1 1 0 0 0,-16 19-70 0 0,-25 20 98 0 0,-2 3-48 0 0,22-22 31 0 0,3 2 0 0 0,1 2 0 0 0,3 2 0 0 0,-20 32-81 0 0,-20 22 145 0 0,51-67-96 0 0,2 2 1 0 0,1 0-1 0 0,2 2 0 0 0,1 0 1 0 0,-1 8-50 0 0,-61 191 135 0 0,65-140 1 0 0,3 0 1 0 0,-2 95-137 0 0,11-70 114 0 0,0-30 91 0 0,5 0 0 0 0,7 74-205 0 0,-1-129-8 0 0,-2-8 43 0 0,1-1 0 0 0,1 1 0 0 0,1-1 0 0 0,2 1 1 0 0,1-2-1 0 0,3 9-35 0 0,45 103 102 0 0,-15-57 45 0 0,3-1 0 0 0,37 48-147 0 0,56 54 191 0 0,-14-43 5 0 0,-21-55-47 0 0,53 22 130 0 0,71 11 70 0 0,-193-104-304 0 0,277 115 214 0 0,-127-63-119 0 0,-33-40-8 0 0,52-3 36 0 0,-147-16-108 0 0,0-3 1 0 0,0-2-1 0 0,1-3 0 0 0,-1-2 0 0 0,0-2 1 0 0,3-3-61 0 0,74-11 42 0 0,-53 7 58 0 0,54-16-52 0 0,-36-5 4 0 0,72-51 194 0 0,-27 3-81 0 0,17-38-1 0 0,-34 27-60 0 0,15-22-77 0 0,-16-38 124 0 0,-75 76-66 0 0,38-56-36 0 0,-77 116-12 0 0,-1 0-1 0 0,-1-1 0 0 0,0-1 1 0 0,-1 1-1 0 0,-1-1 0 0 0,-1 0 1 0 0,0-1-1 0 0,0-5-36 0 0,9-24 68 0 0,36-88 0 0 0,-37 63 0 0 0,7-296 99 0 0,-35 200-97 0 0,1 77-40 0 0,-1-19-65 0 0,-1 8 55 0 0,-3 11 43 0 0,-12-15-47 0 0,-17-26-3 0 0,-33-61 44 0 0,52 124-73 0 0,18 39 9 0 0,-2-1-1 0 0,-2 2 1 0 0,0-1 0 0 0,-2 2-1 0 0,-14-16 8 0 0,-62-67 39 0 0,-14 9 3 0 0,42 51-24 0 0,21 16-5 0 0,-43-35-20 0 0,1 2 27 0 0,-14 16-14 0 0,15 13 26 0 0,20 4-18 0 0,-118-15-100 0 0,50 10 91 0 0,47 12 15 0 0,-54 0-32 0 0,35-4-31 0 0,-106 28-1346 0 0,210 5-592 0 0,1-1 4807 0 0,0 0-4301 0 0,0 0-4529 0 0,0 1-6488 0 0,0 3 1298 0 0</inkml:trace>
</inkml:ink>
</file>

<file path=ppt/ink/ink2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0:49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177 376 3041 0 0,'0'0'2587'0'0,"0"0"-1037"0"0,0 0-346 0 0,0 0 16 0 0,0 0 98 0 0,0 0-18 0 0,0 0-172 0 0,0 0-270 0 0,0 0-313 0 0,0 0-297 0 0,0 0-218 0 0,0 0-137 0 0,0 0-61 0 0,-15 9-15 0 0,-45 31 3 0 0,58-39 167 0 0,1-1 1 0 0,-1 1-1 0 0,1 0 1 0 0,0 1-1 0 0,0-1 1 0 0,-1 0-1 0 0,1 0 0 0 0,0 0 1 0 0,0 1-1 0 0,0-1 1 0 0,0 1-1 0 0,1-1 0 0 0,-1 1 1 0 0,0-1-1 0 0,0 1 1 0 0,1-1-1 0 0,-1 1 0 0 0,1-1 1 0 0,0 1-1 0 0,-1 0 1 0 0,1-1-1 0 0,0 1 0 0 0,0 0 1 0 0,0-1-1 0 0,0 1 1 0 0,0 0-1 0 0,0-1 0 0 0,1 1 1 0 0,-1 0-1 0 0,1-1 13 0 0,0 11-133 0 0,-2-5 50 0 0,1 0 1 0 0,0 1-1 0 0,1-1 0 0 0,0 0 0 0 0,0 0 0 0 0,0 1 1 0 0,1-1-1 0 0,0 0 0 0 0,0 0 0 0 0,1 0 0 0 0,0-1 1 0 0,0 1-1 0 0,0-1 0 0 0,1 1 0 0 0,0-1 0 0 0,0 0 1 0 0,1 0-1 0 0,0-1 0 0 0,0 0 0 0 0,0 0 0 0 0,3 3 83 0 0,-5-7 49 0 0,-1 0-1 0 0,1 0 1 0 0,-1 0 0 0 0,1 0-1 0 0,0 0 1 0 0,-1 0-1 0 0,1-1 1 0 0,0 1-1 0 0,0-1 1 0 0,-1 0 0 0 0,1 0-1 0 0,0 0 1 0 0,0 0-1 0 0,-1 0 1 0 0,1 0 0 0 0,0-1-1 0 0,0 1 1 0 0,-1-1-1 0 0,1 0 1 0 0,0 0-1 0 0,-1 0 1 0 0,1 0 0 0 0,-1-1-1 0 0,0 1 1 0 0,1-1-1 0 0,-1 1 1 0 0,0-1 0 0 0,2-1-49 0 0,4-10 452 0 0,-1 0 1 0 0,0 0-1 0 0,-1-1 1 0 0,0 1 0 0 0,-1-2-1 0 0,-1 1 1 0 0,0 0 0 0 0,-1-1-1 0 0,-1 0 1 0 0,0 1-1 0 0,-1-1 1 0 0,0 0 0 0 0,-1 0-1 0 0,-1 0 1 0 0,-2-10-453 0 0,2 19-50 0 0,-1 0 0 0 0,0-1 0 0 0,0 1 0 0 0,-1 0 0 0 0,0 0 0 0 0,0 0 0 0 0,0 0 1 0 0,-1 1-1 0 0,0 0 0 0 0,0-1 0 0 0,0 1 0 0 0,-1 0 0 0 0,0 0 50 0 0,-26-14-9569 0 0,27 18-504 0 0</inkml:trace>
  <inkml:trace contextRef="#ctx0" brushRef="#br0" timeOffset="402.985">501 505 6633 0 0,'0'0'1518'0'0,"0"0"-286"0"0,0 0 3 0 0,0 0 98 0 0,0 0-64 0 0,0 0-201 0 0,0 0-203 0 0,0 0-164 0 0,0 0-122 0 0,9-32-84 0 0,28-102-106 0 0,2 25 365 0 0,-39 108-770 0 0,-1 1 0 0 0,1-1 0 0 0,0 1 1 0 0,0-1-1 0 0,0 1 0 0 0,0-1 1 0 0,0 1-1 0 0,0-1 0 0 0,0 1 1 0 0,0 0-1 0 0,0-1 0 0 0,0 1 1 0 0,0-1-1 0 0,1 1 0 0 0,-1-1 1 0 0,0 1-1 0 0,0-1 0 0 0,0 1 1 0 0,0 0-1 0 0,1-1 0 0 0,-1 1 0 0 0,0-1 1 0 0,1 1-1 0 0,-1 0 0 0 0,0-1 1 0 0,1 1-1 0 0,-1 0 0 0 0,0-1 1 0 0,1 1-1 0 0,-1 0 0 0 0,0 0 1 0 0,1-1-1 0 0,-1 1 0 0 0,1 0 1 0 0,-1 0-1 0 0,1 0 0 0 0,-1 0 1 0 0,0-1-1 0 0,1 1 0 0 0,-1 0 1 0 0,1 0-1 0 0,-1 0 0 0 0,1 0 0 0 0,-1 0 1 0 0,1 0-1 0 0,-1 0 0 0 0,1 0 1 0 0,-1 0-1 0 0,0 1 0 0 0,1-1 1 0 0,-1 0-1 0 0,1 0 0 0 0,-1 0 1 0 0,1 0-1 0 0,-1 1 0 0 0,0-1 1 0 0,1 0-1 0 0,-1 0 0 0 0,1 1 1 0 0,-1-1 15 0 0,13 32-1514 0 0,-7-16 1765 0 0,-5-12-254 0 0,0 1 0 0 0,1-1-1 0 0,-1 0 1 0 0,1 0-1 0 0,0 0 1 0 0,0 0 0 0 0,1 0-1 0 0,-1 0 1 0 0,1 0-1 0 0,0-1 1 0 0,0 1-1 0 0,0-1 1 0 0,0 0 0 0 0,1 0-1 0 0,0 0 1 0 0,-1 0-1 0 0,1-1 1 0 0,0 0 0 0 0,0 1-1 0 0,0-1 1 0 0,0-1-1 0 0,1 1 1 0 0,-1 0 0 0 0,0-1-1 0 0,1 0 1 0 0,-1 0-1 0 0,4 0 4 0 0,-2-2 139 0 0,-1 0 0 0 0,1 0-1 0 0,-1 0 1 0 0,0-1-1 0 0,1 0 1 0 0,-1 0 0 0 0,0 0-1 0 0,0 0 1 0 0,0-1 0 0 0,0 0-1 0 0,-1 0 1 0 0,1 0-1 0 0,-1-1 1 0 0,0 0 0 0 0,0 0-1 0 0,0 0 1 0 0,0 0-1 0 0,-1 0 1 0 0,0-1 0 0 0,0 1-1 0 0,0-1 1 0 0,2-5-139 0 0,39-118 2842 0 0,-35 3-4229 0 0,-14 110-5630 0 0,3 11-3869 0 0</inkml:trace>
  <inkml:trace contextRef="#ctx0" brushRef="#br0" timeOffset="3103.892">0 1525 7362 0 0,'0'0'1844'0'0,"0"0"-246"0"0,0 0-101 0 0,0 0-88 0 0,0 0-174 0 0,0 0-227 0 0,0 0-155 0 0,0 0-63 0 0,0 0-77 0 0,0 0-50 0 0,0 0-55 0 0,0 0-80 0 0,0 0-62 0 0,8-30-80 0 0,25-90-75 0 0,-15 42 245 0 0,-18 78-733 0 0,1 0-1 0 0,-1 0 0 0 0,0 0 0 0 0,0 0 1 0 0,1 0-1 0 0,-1 0 0 0 0,0 0 0 0 0,1 0 1 0 0,-1 0-1 0 0,0 0 0 0 0,1 0 0 0 0,-1 0 1 0 0,0 0-1 0 0,0 0 0 0 0,1-1 0 0 0,-1 1 1 0 0,0 0-1 0 0,1 0 178 0 0,3 18-517 0 0,-4-17 494 0 0,0 2-6 0 0,0 0 1 0 0,0 0-1 0 0,1 0 0 0 0,-1 0 1 0 0,1 0-1 0 0,-1 0 1 0 0,1 0-1 0 0,0 0 0 0 0,0-1 1 0 0,0 1-1 0 0,1 0 1 0 0,-1-1-1 0 0,1 1 0 0 0,-1 0 1 0 0,1-1-1 0 0,0 0 0 0 0,0 0 1 0 0,0 1-1 0 0,0-1 1 0 0,0 0-1 0 0,1 0 0 0 0,-1-1 1 0 0,0 1-1 0 0,1 0 1 0 0,0-1-1 0 0,-1 0 0 0 0,1 0 1 0 0,0 1-1 0 0,0-1 1 0 0,-1-1-1 0 0,1 1 0 0 0,0 0 1 0 0,0-1-1 0 0,0 0 1 0 0,0 1-1 0 0,0-1 0 0 0,0 0 1 0 0,0 0-1 0 0,0-1 1 0 0,0 1-1 0 0,0-1 0 0 0,0 0 29 0 0,4-5 351 0 0,0-1 0 0 0,0-1 0 0 0,-1 1 0 0 0,0-1 0 0 0,0 0-1 0 0,0-1 1 0 0,-2 1 0 0 0,1-1 0 0 0,-1 0 0 0 0,0 0 0 0 0,-1-1 0 0 0,0 1 0 0 0,0-1-1 0 0,-1 1 1 0 0,1-7-351 0 0,5-14 213 0 0,-3 12-484 0 0,11-33 772 0 0,1 25-6101 0 0,-13 25-30 0 0,-3 1 1698 0 0,3 0-3498 0 0</inkml:trace>
  <inkml:trace contextRef="#ctx0" brushRef="#br0" timeOffset="3556.019">497 1039 9594 0 0,'0'0'2050'0'0,"0"0"-306"0"0,0 0-203 0 0,0 0-256 0 0,0 0-341 0 0,0 0-306 0 0,0 0-205 0 0,0 0-143 0 0,0 0-128 0 0,0 0-107 0 0,0 0-70 0 0,0 0-30 0 0,-12 10-35 0 0,-38 32-13 0 0,26 12-307 0 0,23-46 313 0 0,0-4 53 0 0,-1 1 1 0 0,1 0-1 0 0,1-1 1 0 0,-1 1-1 0 0,1-1 1 0 0,-1 1-1 0 0,1 0 1 0 0,1-1-1 0 0,-1 1 1 0 0,1-1-1 0 0,0 1 0 0 0,0-1 1 0 0,0 1-1 0 0,0-1 1 0 0,1 1-1 0 0,0-1 1 0 0,0 0-1 0 0,0 0 1 0 0,0 0-1 0 0,1 0 1 0 0,-1 0-1 0 0,1 0 1 0 0,0-1-1 0 0,0 1 1 0 0,1-1-1 0 0,-1 0 1 0 0,1 0-1 0 0,-1 0 0 0 0,1-1 1 0 0,0 1-1 0 0,0-1 1 0 0,0 0-1 0 0,0 0 1 0 0,1 0-1 0 0,-1 0 1 0 0,0-1-1 0 0,1 0 1 0 0,-1 0-1 0 0,1 0 1 0 0,0-1-1 0 0,-1 1 1 0 0,3-1 33 0 0,0-1 199 0 0,-1 1 1 0 0,0-1 0 0 0,1-1 0 0 0,-1 1 0 0 0,0-1 0 0 0,0 0 0 0 0,0-1-1 0 0,-1 1 1 0 0,1-1 0 0 0,0 0 0 0 0,-1-1 0 0 0,0 1 0 0 0,0-1-1 0 0,0 0 1 0 0,0 0 0 0 0,-1-1 0 0 0,1 1 0 0 0,-1-1 0 0 0,0 0 0 0 0,-1 0-1 0 0,3-5-199 0 0,59-122 2606 0 0,-63 128-2590 0 0,66-199 1037 0 0,-58 179-1120 0 0,-1-1 1 0 0,-2 1-1 0 0,-1-1 1 0 0,0-1-1 0 0,-2 1 1 0 0,-1-1 0 0 0,-1 1-1 0 0,-1-1 1 0 0,-1 0-1 0 0,-2-5 67 0 0,1 27-89 0 0,1 0-1 0 0,-1 0 0 0 0,0-1 1 0 0,-1 1-1 0 0,1 0 0 0 0,-1 0 0 0 0,0 0 1 0 0,0 0-1 0 0,0 1 0 0 0,0-1 0 0 0,0 1 1 0 0,-1-1-1 0 0,0 1 0 0 0,0 0 1 0 0,0 0-1 0 0,0 0 0 0 0,0 0 0 0 0,-1 0 1 0 0,1 1-1 0 0,-1-1 0 0 0,0 1 1 0 0,0 0-1 0 0,1 0 0 0 0,-1 1 0 0 0,0-1 1 0 0,-1 1-1 0 0,1 0 0 0 0,0 0 0 0 0,0 0 1 0 0,0 1-1 0 0,-1-1 0 0 0,1 1 1 0 0,0 0-1 0 0,-1 0 0 0 0,1 1 0 0 0,0-1 1 0 0,-1 1-1 0 0,1 0 0 0 0,0 0 0 0 0,0 0 1 0 0,0 1-1 0 0,0-1 0 0 0,-3 3 90 0 0,-6 8-401 0 0,1 1 0 0 0,1 1 0 0 0,0 0 0 0 0,0 0 0 0 0,2 1 0 0 0,0 0 0 0 0,0 1 0 0 0,2 0 0 0 0,0 1 0 0 0,1-1 0 0 0,0 1-1 0 0,1 0 1 0 0,1 1 0 0 0,1-1 0 0 0,0 4 401 0 0,1-11-59 0 0,0 0 0 0 0,1-1-1 0 0,0 1 1 0 0,0 0 0 0 0,1-1-1 0 0,0 1 1 0 0,1 0 0 0 0,0-1-1 0 0,1 1 1 0 0,0 0 0 0 0,0-1-1 0 0,1 0 1 0 0,0 1-1 0 0,1-1 1 0 0,0 0 0 0 0,0-1-1 0 0,1 1 1 0 0,0-1 0 0 0,0 0-1 0 0,1 0 1 0 0,0 0 0 0 0,5 3 59 0 0,11 3 319 0 0,0-1 1 0 0,1-1-1 0 0,1 0 1 0 0,-1-2-1 0 0,2-2 1 0 0,0 0-1 0 0,0-1 1 0 0,0-1-1 0 0,0-2 1 0 0,1 0-1 0 0,0-2 1 0 0,0-1-1 0 0,0 0 1 0 0,0-3-1 0 0,17-2-319 0 0,-6 4 422 0 0,176-17 681 0 0,-74-5-3514 0 0,-102 17-2169 0 0,-11 1-5917 0 0</inkml:trace>
</inkml:ink>
</file>

<file path=ppt/ink/ink2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0:51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462 1363 2833 0 0,'0'0'1421'0'0,"0"0"-222"0"0,0 0-89 0 0,0 0 171 0 0,0 0 138 0 0,0 0-28 0 0,0 0-104 0 0,0 0-225 0 0,0 0-210 0 0,0 0-217 0 0,0 0-230 0 0,0 0-174 0 0,0 0-128 0 0,-13 7-87 0 0,-42 24-40 0 0,52-29 17 0 0,0 0 1 0 0,0 1 0 0 0,0-1-1 0 0,1 1 1 0 0,-1 0 0 0 0,1 0-1 0 0,-1 0 1 0 0,1 0 0 0 0,0 0 0 0 0,0 1-1 0 0,0-1 1 0 0,1 0 0 0 0,-1 1-1 0 0,1 0 1 0 0,0-1 0 0 0,-1 5 6 0 0,-4 10-54 0 0,-5 14-126 0 0,1 0 0 0 0,2 1 1 0 0,1 1-1 0 0,1-1 0 0 0,2 1 1 0 0,2 0-1 0 0,0 0 0 0 0,3 10 180 0 0,-1-38-75 0 0,1 0-1 0 0,-1 0 1 0 0,1 0-1 0 0,0 0 1 0 0,1 0-1 0 0,-1-1 1 0 0,1 1-1 0 0,0 0 1 0 0,1-1-1 0 0,-1 0 1 0 0,1 1-1 0 0,0-1 1 0 0,0 0-1 0 0,1 0 1 0 0,0-1-1 0 0,3 5 76 0 0,-5-9 30 0 0,0 0 1 0 0,0 0-1 0 0,0-1 0 0 0,-1 1 1 0 0,1 0-1 0 0,0-1 0 0 0,0 1 0 0 0,0-1 1 0 0,-1 1-1 0 0,1-1 0 0 0,0 0 1 0 0,-1 0-1 0 0,1 0 0 0 0,-1 0 1 0 0,1 0-1 0 0,-1 0 0 0 0,1 0 0 0 0,-1 0 1 0 0,0-1-1 0 0,1 1 0 0 0,-1-1 1 0 0,0 1-1 0 0,0-1 0 0 0,0 1 1 0 0,0-1-1 0 0,0 1 0 0 0,-1-1 1 0 0,1 0-1 0 0,0 0 0 0 0,-1 1 0 0 0,1-1 1 0 0,-1 0-1 0 0,0 0 0 0 0,1 0 1 0 0,-1 1-1 0 0,0-1 0 0 0,0 0 1 0 0,0 0-1 0 0,0 0 0 0 0,-1 0 1 0 0,1 1-1 0 0,-1-3-30 0 0,3-4 79 0 0,104-444 1059 0 0,-106 452-1166 0 0,-1 1 0 0 0,1-1-1 0 0,1 0 1 0 0,-1 1 0 0 0,0-1 0 0 0,0 1 0 0 0,0-1 0 0 0,0 0 0 0 0,0 1 0 0 0,0-1 0 0 0,0 1-1 0 0,0-1 1 0 0,1 0 0 0 0,-1 1 0 0 0,0-1 0 0 0,0 0 0 0 0,0 1 0 0 0,1-1 0 0 0,-1 0-1 0 0,0 1 1 0 0,1-1 0 0 0,-1 0 0 0 0,0 0 0 0 0,0 1 0 0 0,1-1 0 0 0,-1 0 0 0 0,1 0-1 0 0,-1 0 1 0 0,0 1 0 0 0,1-1 0 0 0,-1 0 0 0 0,0 0 0 0 0,1 0 0 0 0,-1 0 0 0 0,1 0-1 0 0,-1 0 1 0 0,0 0 0 0 0,1 0 0 0 0,-1 0 0 0 0,1 0 0 0 0,-1 0 0 0 0,0 0 0 0 0,1 0-1 0 0,-1 0 1 0 0,1 0 0 0 0,-1 0 0 0 0,0 0 0 0 0,1-1 0 0 0,-1 1 0 0 0,0 0 0 0 0,1 0-1 0 0,-1 0 1 0 0,0-1 0 0 0,1 1 0 0 0,-1 0 0 0 0,0 0 0 0 0,1-1 0 0 0,-1 1 0 0 0,0 0 0 0 0,0-1-1 0 0,1 1 1 0 0,-1 0 0 0 0,0-1 28 0 0,16 48 471 0 0,-13-37-500 0 0,99 252 199 0 0,-97-248-200 0 0,15 27-561 0 0,-1 1-1 0 0,-3 1 0 0 0,-2 0 1 0 0,-1 1-1 0 0,-3 1 1 0 0,-1 0-1 0 0,-3 0 0 0 0,-1 5 592 0 0,-4-37 8 0 0,-2 1-1 0 0,0 0 1 0 0,0-1-1 0 0,-2 1 0 0 0,1-1 1 0 0,-2 1-1 0 0,0-1 1 0 0,0 0-1 0 0,-1-1 1 0 0,-1 1-1 0 0,0-1 0 0 0,-1 0 1 0 0,0 0-1 0 0,-7 8-7 0 0,-46 28 1529 0 0,58-47-1481 0 0,0 0-1 0 0,0 0 1 0 0,0 0-1 0 0,0-1 1 0 0,0 1-1 0 0,0 0 1 0 0,0-1-1 0 0,0 0 1 0 0,0 1-1 0 0,0-1 1 0 0,0 0-1 0 0,0 0 1 0 0,0 0-1 0 0,0-1 1 0 0,0 1-1 0 0,0 0 1 0 0,0-1-1 0 0,0 1 1 0 0,0-1 0 0 0,0 0-1 0 0,1 1 1 0 0,-1-1-1 0 0,0 0 1 0 0,0 0-1 0 0,0 0 1 0 0,1 0-1 0 0,-1-1 1 0 0,1 1-1 0 0,-1 0 1 0 0,1-1-1 0 0,-1 1 1 0 0,1-1-1 0 0,0 0 1 0 0,0 1-1 0 0,0-1 1 0 0,-1 0-48 0 0,-3-12 247 0 0,1 0 1 0 0,0 0-1 0 0,0 0 1 0 0,2 0 0 0 0,0 0-1 0 0,0 0 1 0 0,2-1 0 0 0,-1 1-1 0 0,2 0 1 0 0,0-1-1 0 0,1 1 1 0 0,2-12-248 0 0,10-30 459 0 0,2 0 0 0 0,2 1 0 0 0,23-46-459 0 0,2-7-370 0 0,-37 92-151 0 0,8-22-2074 0 0,-6 13-5230 0 0,-8 17 2457 0 0</inkml:trace>
  <inkml:trace contextRef="#ctx0" brushRef="#br0" timeOffset="379.828">828 1389 0 0 0,'8'31'164'0'0,"23"96"343"0"0,-17-68 2663 0 0,-14-59-3142 0 0,2 3 9714 0 0,-3-9-5337 0 0,1 2-5597 0 0,-10-66 3087 0 0,8 37-1687 0 0,0 0 1 0 0,3 0 0 0 0,0 1-1 0 0,2-1 1 0 0,2 0-1 0 0,1 1 1 0 0,8-26-209 0 0,-8 40-650 0 0,12-23-1023 0 0,-7 33-2715 0 0,3 5-3727 0 0,-9 3 2762 0 0</inkml:trace>
  <inkml:trace contextRef="#ctx0" brushRef="#br0" timeOffset="700.336">1154 1131 5721 0 0,'0'0'1634'0'0,"0"0"-90"0"0,0 0-31 0 0,0 0-101 0 0,0 0-252 0 0,0 0-369 0 0,0 0-339 0 0,0 0-213 0 0,0 0-145 0 0,0 0-67 0 0,0 0-15 0 0,-7 22-17 0 0,-21 68-6 0 0,26-83 5 0 0,0 1-1 0 0,0 0 1 0 0,0-1-1 0 0,1 1 1 0 0,1 0 0 0 0,-1 0-1 0 0,1-1 1 0 0,1 1-1 0 0,-1 0 1 0 0,1 0-1 0 0,1 0 1 0 0,0 1 6 0 0,-1-3-7 0 0,0-2 11 0 0,-1 0 1 0 0,1 0-1 0 0,1 0 1 0 0,-1 0-1 0 0,0 0 0 0 0,1 0 1 0 0,0 0-1 0 0,0 0 1 0 0,0 0-1 0 0,0-1 0 0 0,1 1 1 0 0,0-1-1 0 0,-1 0 1 0 0,1 0-1 0 0,0 0 0 0 0,1 0 1 0 0,-1 0-1 0 0,0-1 1 0 0,1 1-1 0 0,-1-1 0 0 0,1 0 1 0 0,0 0-1 0 0,0 0 1 0 0,0-1-1 0 0,0 0 0 0 0,0 1 1 0 0,0-1-1 0 0,0 0 1 0 0,0-1-1 0 0,1 1 0 0 0,-1-1 1 0 0,0 0-1 0 0,0 0 0 0 0,4 0-4 0 0,-3-4 263 0 0,0 0-1 0 0,-1 0 0 0 0,1 0 0 0 0,-1-1 1 0 0,1 0-1 0 0,-1 0 0 0 0,-1 0 1 0 0,1 0-1 0 0,-1 0 0 0 0,0-1 0 0 0,0 1 1 0 0,0-1-1 0 0,-1 0 0 0 0,0 0 0 0 0,0 0 1 0 0,0 0-1 0 0,-1 0 0 0 0,0 0 0 0 0,0-1 1 0 0,-1 0-263 0 0,2-5 76 0 0,0 1 0 0 0,-1-1 0 0 0,-1 1 1 0 0,0-1-1 0 0,0 1 0 0 0,-1-1 0 0 0,-1 1 1 0 0,0 0-1 0 0,0-1 0 0 0,-1 1 0 0 0,-1 0 1 0 0,0 0-1 0 0,0 1 0 0 0,-1-1 0 0 0,0 1 1 0 0,-1 0-1 0 0,0 0 0 0 0,-1 1 1 0 0,0 0-1 0 0,0 0 0 0 0,-1 0 0 0 0,0 1-76 0 0,-22-4-2629 0 0,8 13-7715 0 0,15 2 1746 0 0</inkml:trace>
  <inkml:trace contextRef="#ctx0" brushRef="#br0" timeOffset="1018.533">1469 1190 3137 0 0,'0'0'333'0'0,"0"0"-62"0"0,0 0 208 0 0,0 0 301 0 0,0 0 135 0 0,0 0-61 0 0,0 0-140 0 0,0 0-153 0 0,0 0-39 0 0,0 0 79 0 0,0 0 206 0 0,0 0 260 0 0,0 0 260 0 0,15 9 175 0 0,47 23 50 0 0,-61-31-1467 0 0,0-1 0 0 0,1 0 0 0 0,-1 1 0 0 0,0-1 0 0 0,0 0 0 0 0,1 0 0 0 0,-1 1 0 0 0,0-1 0 0 0,0 0 0 0 0,1 0 0 0 0,-1-1 0 0 0,0 1 0 0 0,0 0 0 0 0,1 0 0 0 0,-1-1 0 0 0,0 1 0 0 0,0 0 0 0 0,0-1 0 0 0,1 1 0 0 0,-1-1 0 0 0,0 0 0 0 0,0 1 0 0 0,0-1 0 0 0,0 0 0 0 0,0 0 0 0 0,0 1 0 0 0,0-1 0 0 0,0 0 0 0 0,-1 0 0 0 0,1 0 0 0 0,0 0 0 0 0,0 0 0 0 0,-1 0 0 0 0,1 0 0 0 0,-1-1 0 0 0,1 1 0 0 0,-1 0 0 0 0,1 0 0 0 0,-1 0 0 0 0,0-1 0 0 0,0 1-85 0 0,2-4 340 0 0,8-19 291 0 0,-2-1 0 0 0,-1 0 0 0 0,-1 0 0 0 0,-2 0 0 0 0,0-1 1 0 0,-1 0-1 0 0,-2-25-631 0 0,1 28 53 0 0,-3 7-65 0 0,2-15-2647 0 0,-2 31-982 0 0,0-1 1298 0 0,1 2-3669 0 0,0-1-3039 0 0</inkml:trace>
  <inkml:trace contextRef="#ctx0" brushRef="#br0" timeOffset="9458.226">4 351 1288 0 0,'0'0'610'0'0,"0"0"-182"0"0,0 0-20 0 0,0 0 36 0 0,0 0 44 0 0,0 0-5 0 0,0 0-104 0 0,0 0-129 0 0,0 0-40 0 0,0 0 67 0 0,0 0 174 0 0,1 5 188 0 0,31 145 4336 0 0,3 250-5832 0 0,-33-365 208 0 0,2 19-1105 0 0,6-22-5510 0 0,-10-31 6458 0 0</inkml:trace>
  <inkml:trace contextRef="#ctx0" brushRef="#br0" timeOffset="10021.499">0 384 0 0 0,'0'0'351'0'0,"0"0"69"0"0,0 0 85 0 0,0 0 153 0 0,0 0 155 0 0,0 0 55 0 0,0 0-89 0 0,0 0-179 0 0,0 0-220 0 0,0 0-182 0 0,0 0-55 0 0,0 0 27 0 0,0 0 144 0 0,2 3 154 0 0,134 226 3466 0 0,-134-227-3935 0 0,9 19-43 0 0,1 0-1 0 0,1-1 0 0 0,0 0 1 0 0,2-2-1 0 0,0 1 1 0 0,1-2-1 0 0,1 0 1 0 0,2 0 44 0 0,22-5 853 0 0,-31-50 2700 0 0,-29-142 1277 0 0,-50-319-4750 0 0,66 490-467 0 0,2 4-2895 0 0,2 7-6565 0 0,2 1 3803 0 0</inkml:trace>
  <inkml:trace contextRef="#ctx0" brushRef="#br0" timeOffset="10445.51">560 373 3097 0 0,'0'0'1783'0'0,"0"0"-620"0"0,0 0-322 0 0,0 0-138 0 0,0 0-94 0 0,0 0-88 0 0,0 0-111 0 0,0 0-70 0 0,0 0-54 0 0,0 0-90 0 0,0 0-79 0 0,0 0-54 0 0,0 0-44 0 0,-2 33-1 0 0,-2 102 21 0 0,3-132-31 0 0,0 0 1 0 0,1 0 0 0 0,-1 0-1 0 0,1 0 1 0 0,0 0-1 0 0,0 0 1 0 0,0 0 0 0 0,1 0-1 0 0,-1 0 1 0 0,0 0 0 0 0,1 0-1 0 0,0 0 1 0 0,0 0-1 0 0,0-1 1 0 0,0 1 0 0 0,0 0-1 0 0,1 0 1 0 0,-1-1-1 0 0,1 1 1 0 0,0-1 0 0 0,0 0-1 0 0,2 3-8 0 0,2 1 66 0 0,-4-3 92 0 0,1-1 1 0 0,-1 0-1 0 0,0 0 1 0 0,0 0-1 0 0,1 0 1 0 0,-1-1 0 0 0,1 1-1 0 0,0-1 1 0 0,-1 1-1 0 0,1-1 1 0 0,0 0-1 0 0,0 0 1 0 0,0 0 0 0 0,0-1-1 0 0,0 1 1 0 0,0-1-1 0 0,0 1 1 0 0,0-1-1 0 0,0 0 1 0 0,0 0 0 0 0,0-1-1 0 0,0 1 1 0 0,0 0-1 0 0,0-1 1 0 0,0 0 0 0 0,0 0-1 0 0,0 0 1 0 0,-1 0-1 0 0,1 0 1 0 0,0 0-1 0 0,-1-1 1 0 0,3-1-159 0 0,4-9 343 0 0,-2-1 0 0 0,1-1-1 0 0,-1 1 1 0 0,-1-1 0 0 0,-1 0 0 0 0,0 0 0 0 0,-1-1 0 0 0,0 0-1 0 0,-1 1 1 0 0,-1-1 0 0 0,0 0 0 0 0,-1-1 0 0 0,0 1 0 0 0,-2 0-1 0 0,0 0 1 0 0,-1-6-343 0 0,1 18-46 0 0,0-1 0 0 0,0 0 0 0 0,0 1 0 0 0,0-1 0 0 0,-1 0 0 0 0,0 1 0 0 0,1 0 0 0 0,-1-1 0 0 0,0 1 0 0 0,-1 0 0 0 0,1 0 0 0 0,-1 0 0 0 0,1 0 0 0 0,-1 1 0 0 0,0-1 0 0 0,0 1 1 0 0,0-1-1 0 0,0 1 0 0 0,0 0 0 0 0,-1 0 0 0 0,1 1 0 0 0,-1-1 0 0 0,1 1 0 0 0,-2-1 46 0 0,2 1-298 0 0,0 0 1 0 0,1 1 0 0 0,-1-1-1 0 0,0 1 1 0 0,0 0-1 0 0,0 0 1 0 0,0 0 0 0 0,1 0-1 0 0,-1 0 1 0 0,0 1 0 0 0,0-1-1 0 0,0 1 1 0 0,1-1 0 0 0,-1 1-1 0 0,0 0 1 0 0,1 0-1 0 0,-1 1 1 0 0,1-1 0 0 0,-1 0-1 0 0,-1 2 298 0 0,-9 6-5019 0 0,5 2-3930 0 0</inkml:trace>
  <inkml:trace contextRef="#ctx0" brushRef="#br0" timeOffset="10843.398">854 1 2312 0 0,'0'0'1522'0'0,"0"0"-100"0"0,0 0-85 0 0,0 0-152 0 0,0 0-249 0 0,0 0-187 0 0,0 0-85 0 0,0 0-45 0 0,0 0 15 0 0,0 0-34 0 0,0 0-65 0 0,0 0-21 0 0,0 0-19 0 0,1 15 1 0 0,0 49 4 0 0,23-2 993 0 0,-12-45-1184 0 0,87 167 177 0 0,-69-70-1597 0 0,-23-91-1041 0 0,-4-19-1798 0 0,0-9-3871 0 0,-2 2 6047 0 0</inkml:trace>
  <inkml:trace contextRef="#ctx0" brushRef="#br0" timeOffset="11137.346">742 295 2481 0 0,'0'0'2165'0'0,"0"0"-784"0"0,0 0-338 0 0,0 0-26 0 0,0 0-31 0 0,0 0-145 0 0,0 0-215 0 0,0 0-152 0 0,0 0 44 0 0,0 0 139 0 0,0 0 150 0 0,0 0 75 0 0,0 0-98 0 0,14-5-164 0 0,48-19-151 0 0,36-39 341 0 0,-66 41-964 0 0,30-18-4022 0 0,-51 32-84 0 0,-1 1-3711 0 0</inkml:trace>
</inkml:ink>
</file>

<file path=ppt/ink/ink2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1:41.04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0 11434 0 0,'0'0'1377'0'0,"0"0"-509"0"0,0 0-183 0 0,0 0 217 0 0,0 0 244 0 0,0 0 66 0 0,0 0-96 0 0,0 0-285 0 0,0 0-279 0 0,0 0-176 0 0,0 0-137 0 0,0 0-81 0 0,0 0-66 0 0,6 32-49 0 0,19 99-34 0 0,-15-83-121 0 0,-1 5-786 0 0,-5-18-3037 0 0,-2-24-881 0 0,-1-5-535 0 0,-1-1-577 0 0</inkml:trace>
</inkml:ink>
</file>

<file path=ppt/ink/ink2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00.99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82 131 7306 0 0,'0'0'1016'0'0,"0"0"-231"0"0,0 0-54 0 0,0 0 108 0 0,0 0 34 0 0,0 0-30 0 0,0 0-95 0 0,0 0-107 0 0,0 0-51 0 0,0 0-35 0 0,0 0-24 0 0,0 0-14 0 0,0 0-27 0 0,8 32-55 0 0,29 100-55 0 0,-1-15 285 0 0,14 88-1514 0 0,-47-161-2503 0 0,-5-15-6851 0 0,1-25 6662 0 0</inkml:trace>
  <inkml:trace contextRef="#ctx0" brushRef="#br0" timeOffset="282.367">1 182 1528 0 0,'0'0'2033'0'0,"0"0"-786"0"0,0 0-242 0 0,0 0 86 0 0,0 0 103 0 0,0 0-33 0 0,0 0-126 0 0,0 0-164 0 0,0 0-157 0 0,0 0-93 0 0,0 0-85 0 0,0 0-88 0 0,0 0-90 0 0,25-30-93 0 0,80-90-58 0 0,-105 118-200 0 0,1 0 0 0 0,0 1 0 0 0,-1-1 0 0 0,1 0 1 0 0,0 1-1 0 0,0-1 0 0 0,0 1 0 0 0,0-1 0 0 0,0 1 0 0 0,0-1 1 0 0,1 1-1 0 0,-1 0 0 0 0,0-1 0 0 0,1 1 0 0 0,-1 0 0 0 0,1 0 1 0 0,-1 0-1 0 0,1 0 0 0 0,0 0 0 0 0,-1 1 0 0 0,1-1 0 0 0,0 0 1 0 0,-1 1-1 0 0,1-1 0 0 0,0 1 0 0 0,0 0 0 0 0,0-1 0 0 0,0 1 1 0 0,-1 0-1 0 0,1 0 0 0 0,0 0 0 0 0,0 1 0 0 0,0-1 0 0 0,1 1-7 0 0,2 1 37 0 0,0 0-6 0 0,-1 1 0 0 0,1-1 0 0 0,0 1 0 0 0,0 1 0 0 0,-1-1 0 0 0,0 1 1 0 0,0-1-1 0 0,0 1 0 0 0,0 0 0 0 0,0 1 0 0 0,-1-1 0 0 0,0 1 0 0 0,0-1 0 0 0,0 1 0 0 0,-1 0 1 0 0,1 0-1 0 0,-1 0 0 0 0,0 0 0 0 0,-1 1 0 0 0,1-1 0 0 0,-1 1 0 0 0,0 1-31 0 0,5 123 645 0 0,-7-123-640 0 0,-1-1 0 0 0,-1 0 0 0 0,1 0 0 0 0,-1 0 0 0 0,0 0 0 0 0,0 0 0 0 0,-1 0 0 0 0,1-1 0 0 0,-1 1 0 0 0,-1-1 0 0 0,1 0 0 0 0,-1-1 0 0 0,0 1 0 0 0,0-1 0 0 0,0 0 0 0 0,0 0 0 0 0,-1 0 0 0 0,-1 0-5 0 0,-40 16-3044 0 0,37-17 888 0 0,-6 1-5672 0 0,12-4 4843 0 0</inkml:trace>
  <inkml:trace contextRef="#ctx0" brushRef="#br0" timeOffset="716.111">481 348 11058 0 0,'0'0'1494'0'0,"0"0"-419"0"0,0 0-182 0 0,0 0 26 0 0,0 0-32 0 0,0 0-145 0 0,0 0-152 0 0,0 0-145 0 0,0 0-124 0 0,0 0-77 0 0,0 0-57 0 0,0 0-66 0 0,14-9-33 0 0,40-25-29 0 0,-15 25-65 0 0,-37 36-122 0 0,-39 55 60 0 0,16-46 23 0 0,20-34 39 0 0,-4 5-5 0 0,1 0 1 0 0,1 0-1 0 0,-1 1 1 0 0,1-1-1 0 0,1 1 1 0 0,-1 0-1 0 0,1-1 1 0 0,0 1-1 0 0,1 0 1 0 0,0 0-1 0 0,0 1 1 0 0,1-1-1 0 0,0 0 1 0 0,1 3 10 0 0,2-9 4 0 0,0 0 1 0 0,1 0-1 0 0,-1 0 1 0 0,1-1-1 0 0,-1 1 1 0 0,1-1 0 0 0,0 0-1 0 0,-1 0 1 0 0,1 0-1 0 0,0 0 1 0 0,0-1-1 0 0,0 1 1 0 0,0-1 0 0 0,0 0-1 0 0,0-1 1 0 0,0 1-1 0 0,-1 0 1 0 0,1-1-1 0 0,0 0 1 0 0,0 0 0 0 0,0 0-1 0 0,-1-1 1 0 0,1 1-1 0 0,-1-1 1 0 0,1 0-1 0 0,0 0-4 0 0,48-32-923 0 0,-24 6-6806 0 0,-21 20-2460 0 0</inkml:trace>
</inkml:ink>
</file>

<file path=ppt/ink/ink2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1:15.603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595 2107 0 0 0,'0'0'429'0'0,"0"0"561"0"0,0 0 108 0 0,0 0-72 0 0,0 0-93 0 0,0 0-85 0 0,0 0-77 0 0,0 0-57 0 0,-5-1 3385 0 0,10 28-1048 0 0,-5-27-2595 0 0,13-26 2303 0 0,-13 25-2745 0 0,0 1 0 0 0,0 0 0 0 0,0-1 1 0 0,0 1-1 0 0,1-1 0 0 0,-1 1 0 0 0,-1-1 0 0 0,1 1 0 0 0,0 0 0 0 0,0-1 0 0 0,0 1 0 0 0,0-1 0 0 0,0 1 0 0 0,0-1 0 0 0,0 1 0 0 0,0 0 0 0 0,-1-1 0 0 0,1 1 0 0 0,0 0 0 0 0,0-1 0 0 0,-1 1 0 0 0,1-1 0 0 0,0 1 0 0 0,-1 0 0 0 0,1 0 0 0 0,0-1 0 0 0,-1 1 1 0 0,1 0-1 0 0,0 0 0 0 0,-1-1 0 0 0,1 1 0 0 0,0 0 0 0 0,-1 0 0 0 0,1 0 0 0 0,-1-1 0 0 0,1 1 0 0 0,0 0 0 0 0,-1 0 0 0 0,1 0 0 0 0,-1 0 0 0 0,1 0 0 0 0,-1 0 0 0 0,1 0 0 0 0,0 0 0 0 0,-1 0 0 0 0,1 0 0 0 0,-1 0 0 0 0,1 0 0 0 0,-1 1 0 0 0,1-1 1 0 0,0 0-1 0 0,-1 0 0 0 0,1 0 0 0 0,-1 0 0 0 0,1 1 0 0 0,0-1 0 0 0,-1 0 0 0 0,1 1 0 0 0,0-1 0 0 0,-1 0 0 0 0,1 0 0 0 0,0 1 0 0 0,0-1 0 0 0,-1 0 0 0 0,1 1 0 0 0,0-1-14 0 0,-21 41-2840 0 0,27-41-2237 0 0,-4 0 314 0 0,0 0-658 0 0</inkml:trace>
  <inkml:trace contextRef="#ctx0" brushRef="#br0" timeOffset="4215.016">1 1536 0 0 0,'78'82'4202'0'0,"-57"-57"-3711"0"0,-1 1 0 0 0,-1 0 0 0 0,-2 2 0 0 0,0 0 0 0 0,1 7-491 0 0,73 142 1325 0 0,44 58-1049 0 0,-35-108 47 0 0,-3-10 114 0 0,-28-37-156 0 0,-16-24-105 0 0,-13 7 166 0 0,19 10-10 0 0,-28-35-200 0 0,-2-14-105 0 0,-4 9 251 0 0,-23-29-799 0 0,4-3 5675 0 0,-6-1-5171 0 0,24-24-251 0 0,36-30 243 0 0,-9 11-133 0 0,-39 28-67 0 0,0-8 66 0 0,30-20-101 0 0,-41 41 314 0 0,0 0-1 0 0,-1 0 1 0 0,1 0-1 0 0,-1 0 1 0 0,0 0-1 0 0,1 0 1 0 0,-1 0-1 0 0,0 0 1 0 0,0 0 0 0 0,-1 0-1 0 0,1 0 1 0 0,0 0-1 0 0,-1 0 1 0 0,1 0-1 0 0,-1 0 1 0 0,1 0 0 0 0,-1 0-1 0 0,0 0 1 0 0,0 1-1 0 0,0-1 1 0 0,0 0-1 0 0,0 1 1 0 0,0-1-1 0 0,-1 0-53 0 0,-5-10 291 0 0,-29-24 109 0 0,-8-31-137 0 0,-2 5 109 0 0,10-1-2 0 0,-15-14-184 0 0,3 7 82 0 0,-8-7 217 0 0,17 32-177 0 0,3 5-128 0 0,3 7-144 0 0,-9-26 81 0 0,9 26-50 0 0,5-5-67 0 0,-9-16 105 0 0,-28-31 347 0 0,25 44-275 0 0,-20-22-12 0 0,22 16-75 0 0,9 18-31 0 0,-17-12-43 0 0,28 23 5 0 0,18 18-13 0 0,0 0-2 0 0,0 0-8 0 0,0 0 13 0 0,0 0-2 0 0,-2 0-3 0 0,2 0-13 0 0,-6-11-9 0 0,-25-23 80 0 0,29 34-91 0 0,0 1-1 0 0,0-1 1 0 0,0 1 0 0 0,0 0 0 0 0,1 0 0 0 0,-1 0-1 0 0,0 0 1 0 0,0 0 0 0 0,0 0 0 0 0,1 1-1 0 0,-1-1 1 0 0,1 0 0 0 0,-1 1 0 0 0,1-1-1 0 0,-1 1 1 0 0,1 0 0 0 0,0-1 0 0 0,0 1-1 0 0,0 0 1 0 0,0 0 0 0 0,0 0 0 0 0,0 0 0 0 0,0 0-1 0 0,1 0 1 0 0,-1 1 27 0 0,-10 15-3 0 0,-49 47-581 0 0,16-19-6271 0 0,38-32 195 0 0,4-10 1544 0 0</inkml:trace>
  <inkml:trace contextRef="#ctx0" brushRef="#br0" timeOffset="11731.1">150 1584 0 0 0,'0'0'548'0'0,"0"0"82"0"0,0 0 22 0 0,0 0-17 0 0,-10 1 3605 0 0,-8 2-3494 0 0,-25 15 106 0 0,2 7 606 0 0,55 31 1776 0 0,5-1-2593 0 0,-6-29-19 0 0,9 18 443 0 0,19 19-457 0 0,-2-19-185 0 0,22 37 21 0 0,-1-18 39 0 0,-13 3-296 0 0,-16-29-123 0 0,-6-11-67 0 0,11 10 31 0 0,28 23-33 0 0,-30-29-21 0 0,-16-16-2386 0 0,-18-14 1132 0 0,2-6-8433 0 0,0 5 5592 0 0</inkml:trace>
  <inkml:trace contextRef="#ctx0" brushRef="#br1" timeOffset="24369.887">275 1422 0 0 0,'0'0'113'0'0,"0"0"182"0"0,0 0 131 0 0,0 0 140 0 0,0 0 137 0 0,0 0 80 0 0,0 0-7 0 0,0 0-56 0 0,4 1 5604 0 0,14-11-1963 0 0,177-161-248 0 0,-51 56-2939 0 0,64-61-126 0 0,-24 40-692 0 0,-144 110-280 0 0,-38 26-71 0 0,-2 0 9 0 0,0 0 0 0 0,0 0-4 0 0,0 0-1 0 0,0 0 7 0 0,0 0 4 0 0,0 0-9 0 0,0 0-2 0 0,0 0 2 0 0,0 0-13 0 0,0 0 9 0 0,0 0 9 0 0,0 0 5 0 0,0 0-2 0 0,0 0 2 0 0,0 0-2 0 0,0 0 5 0 0,0 0 5 0 0,0 0-3 0 0,0 0-2 0 0,0 0-3 0 0,0 0-6 0 0,0 0 10 0 0,0 0-6 0 0,0 0-2 0 0,0 0 4 0 0,0 0-3 0 0,0 0-2 0 0,0 0-2 0 0,0 0-3 0 0,0 0 2 0 0,0 0-6 0 0,0 0-10 0 0,0 0 5 0 0,0 0-13 0 0,0 0 6 0 0,0 0 15 0 0,0 0 0 0 0,0 0 2 0 0,0 0 17 0 0,0 0 14 0 0,0 0 22 0 0,0 0 32 0 0,0 0 32 0 0,-18-3 277 0 0,-99-31-624 0 0,13 5 310 0 0,77 25 28 0 0,26 4-119 0 0,1 0-34 0 0,0 0-25 0 0,0 0-55 0 0,0 0-64 0 0,0 0-44 0 0,0 0-43 0 0,0 18-434 0 0,40 115 494 0 0,114 186-4357 0 0,-117-281 4885 0 0,-27-64 1309 0 0,24-188 532 0 0,-27 90-1318 0 0,-7 70-5628 0 0,0 30-653 0 0,0 20-5260 0 0</inkml:trace>
  <inkml:trace contextRef="#ctx0" brushRef="#br1" timeOffset="24755.416">1291 306 9442 0 0,'0'0'1060'0'0,"0"0"-553"0"0,0 0-328 0 0,0 0 98 0 0,0 0 282 0 0,0 0 222 0 0,0 0 96 0 0,0 0-75 0 0,0 0-129 0 0,0 0-141 0 0,0 0-148 0 0,0 0-119 0 0,14 34-99 0 0,43 105-74 0 0,-3-32-124 0 0,-44-86-419 0 0,31 74-1201 0 0,-31-23-7341 0 0,-10-62 6059 0 0,0-5 400 0 0</inkml:trace>
  <inkml:trace contextRef="#ctx0" brushRef="#br1" timeOffset="25074.099">1146 410 160 0 0,'0'0'1355'0'0,"0"0"-432"0"0,0 0-70 0 0,0 0 93 0 0,0 0 59 0 0,2-34-36 0 0,11-102-117 0 0,8 55 476 0 0,-16 70-1181 0 0,2-1-1 0 0,-1 1 1 0 0,2 0 0 0 0,-1 1-1 0 0,1 0 1 0 0,1 0-1 0 0,0 1 1 0 0,0 0 0 0 0,1 1-1 0 0,0 0 1 0 0,1 0-1 0 0,0 1 1 0 0,0 0 0 0 0,0 1-1 0 0,7-2-146 0 0,-14 6 53 0 0,0-1 0 0 0,1 2 0 0 0,-1-1 0 0 0,1 1 0 0 0,-1-1 0 0 0,1 1-1 0 0,0 0 1 0 0,-1 1 0 0 0,1-1 0 0 0,0 1 0 0 0,0 0 0 0 0,0 0 0 0 0,-1 1 0 0 0,1-1-1 0 0,0 1 1 0 0,-1 0 0 0 0,1 0 0 0 0,0 1 0 0 0,-1 0 0 0 0,1-1 0 0 0,-1 1 0 0 0,0 1-1 0 0,0-1 1 0 0,0 1 0 0 0,0-1 0 0 0,0 1 0 0 0,0 0 0 0 0,-1 1 0 0 0,1-1 0 0 0,-1 0-1 0 0,0 1 1 0 0,0 0 0 0 0,0 0 0 0 0,-1 0 0 0 0,1 0 0 0 0,-1 0 0 0 0,0 1 0 0 0,0-1 0 0 0,-1 1-1 0 0,1-1-52 0 0,2 12 82 0 0,0-1 0 0 0,-2 1 0 0 0,1-1 0 0 0,-2 1 0 0 0,0 0 0 0 0,-1 0 0 0 0,-1 0 0 0 0,0 0-1 0 0,-1-1 1 0 0,-1 1 0 0 0,0-1 0 0 0,-1 1 0 0 0,-1-1 0 0 0,0 0 0 0 0,-1 0 0 0 0,-1-1 0 0 0,0 0 0 0 0,-1 0-1 0 0,0-1 1 0 0,-1 0 0 0 0,-1 0 0 0 0,-6 5-82 0 0,-39 22-1738 0 0,9-31-6578 0 0,41-9 3863 0 0</inkml:trace>
  <inkml:trace contextRef="#ctx0" brushRef="#br1" timeOffset="44918.895">925 2913 0 0 0,'-47'-7'0'0'0,"37"3"0"0"0,10 0 0 0 0,-1 1 0 0 0,-2-26 8511 0 0,3 25-6432 0 0,0 4-1213 0 0,0 0-61 0 0,0 0-33 0 0,0 0-7 0 0,0 0-4 0 0,0 0-62 0 0,0 0-102 0 0,0 0-118 0 0,-25 33 1186 0 0,-94 129-831 0 0,91-127-599 0 0,-3-1-1 0 0,-1-2 0 0 0,-1-1 0 0 0,-1-2 0 0 0,-14 8-234 0 0,9 0 288 0 0,6 0-146 0 0,2 10 517 0 0,-13 9-481 0 0,9-8 62 0 0,8-44 3054 0 0,26-4-3288 0 0,-19-8 798 0 0,-15-32-193 0 0,-43-74-258 0 0,48 88-266 0 0,30 19-1910 0 0,179 50 1549 0 0,22 25-88 0 0,-197-66 328 0 0,7 3-64 0 0,-1 0 1 0 0,0 1-1 0 0,-1 0 0 0 0,1 1 0 0 0,-1 0 0 0 0,-1 0 0 0 0,1 1 0 0 0,-1 0 0 0 0,3 4 98 0 0,-10-11 0 0 0,-1 0 0 0 0,1 0 0 0 0,-1 0 0 0 0,0 0 0 0 0,1 0 1 0 0,-1 0-1 0 0,0 0 0 0 0,0 0 0 0 0,0 0 0 0 0,0 0 0 0 0,0 0 1 0 0,0 0-1 0 0,0 0 0 0 0,0 0 0 0 0,0 0 0 0 0,0 0 0 0 0,0 0 1 0 0,-1 0-1 0 0,1 0 0 0 0,0-1 0 0 0,-1 1 0 0 0,1 0 0 0 0,-1 0 0 0 0,1 0 1 0 0,-1 0-1 0 0,1 0 0 0 0,-1-1 0 0 0,0 1 0 0 0,1 0 0 0 0,-1 0 1 0 0,0-1-1 0 0,0 1 0 0 0,1-1 0 0 0,-1 1 0 0 0,0-1 0 0 0,0 1 1 0 0,0-1-1 0 0,0 1 0 0 0,0-1 0 0 0,0 0 0 0 0,1 1 0 0 0,-1-1 1 0 0,0 0-1 0 0,0 0 0 0 0,-51 16 159 0 0,46-15-173 0 0,-22 5-134 0 0,0-2 1 0 0,0-2 0 0 0,-1 0 0 0 0,1-2-1 0 0,-1-1 1 0 0,1-1 0 0 0,0-1-1 0 0,0-2 1 0 0,-5-2 147 0 0,32 7-972 0 0,-7-3 872 0 0,6 3-4267 0 0,1 0-4872 0 0,1 0 1799 0 0</inkml:trace>
</inkml:ink>
</file>

<file path=ppt/ink/ink2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1 196 2072 0 0,'0'0'958'0'0,"0"0"41"0"0,0 0 245 0 0,0 0 212 0 0,0 0 21 0 0,0 0-105 0 0,0 0-126 0 0,0 0-83 0 0,0 0-101 0 0,0 0-131 0 0,0 0-109 0 0,0 0-129 0 0,0 0-86 0 0,34-4-80 0 0,106-11-84 0 0,87 8 1145 0 0,-227 7-1311 0 0,0 0 174 0 0,0 0 175 0 0,-10-12 1886 0 0,-58-35-1729 0 0,57 42-754 0 0,1 0 0 0 0,1-1 0 0 0,-1 0 0 0 0,1-1 0 0 0,0 0 0 0 0,0 0 0 0 0,1-1 0 0 0,0 0 0 0 0,1-1 0 0 0,0 1 0 0 0,0-2 0 0 0,0 0-29 0 0,3-1-441 0 0,37 8-9716 0 0,-6 10 2516 0 0,-17-3 2223 0 0</inkml:trace>
</inkml:ink>
</file>

<file path=ppt/ink/ink2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 6705 0 0,'0'0'4505'0'0,"0"0"-3151"0"0,0 0-969 0 0,0 0-47 0 0,0 0 85 0 0,0 0 59 0 0,0 0-15 0 0,0 0-84 0 0,0 0-95 0 0,0 0-67 0 0,0 0-61 0 0,0 0-32 0 0,0 0-26 0 0,20-2-32 0 0,66-2-6 0 0,102 17 391 0 0,-138-11-64 0 0,-24-1-1318 0 0,-1 0-3959 0 0,-25-1 1718 0 0,0 0-836 0 0,0 0 68 0 0</inkml:trace>
</inkml:ink>
</file>

<file path=ppt/ink/ink2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1760 0 0,'0'0'1734'0'0,"0"0"-996"0"0,0 0-21 0 0,0 0 422 0 0,0 0 275 0 0,0 0 49 0 0,0 0-80 0 0,0 0-166 0 0,0 0-169 0 0,0 0-159 0 0,0 0-236 0 0,0 0-202 0 0,34 5-178 0 0,107 14-150 0 0,-52-21-235 0 0,-19-8-2046 0 0,-24 2-4603 0 0,-28 4 790 0 0</inkml:trace>
</inkml:ink>
</file>

<file path=ppt/ink/ink2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7.0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12747 0 0,'0'0'1133'0'0,"0"0"-457"0"0,0 0-219 0 0,0 0 11 0 0,0 0 9 0 0,0 0-104 0 0,0 0-138 0 0,0 0-117 0 0,0 0-56 0 0,0 0-12 0 0,0 0-4 0 0,0 0-7 0 0,17 0-11 0 0,112 0-31 0 0,-62 0-1340 0 0,-23 0-5704 0 0,-30 0-1469 0 0</inkml:trace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03.7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402 346 0 0 0,'0'0'391'0'0,"0"0"504"0"0,0 0 258 0 0,0 0 125 0 0,0 0 30 0 0,0 0-54 0 0,0 0-151 0 0,5-1-197 0 0,13-7-153 0 0,-13 6-99 0 0,-13-9 3082 0 0,-36 4-2170 0 0,21 9-1401 0 0,1 1 1 0 0,0 1 0 0 0,1 1 0 0 0,-1 1 0 0 0,1 1 0 0 0,0 1 0 0 0,1 1 0 0 0,-3 2-166 0 0,-23 8 426 0 0,6 4-115 0 0,27 2-438 0 0,16-18 139 0 0,0-1 0 0 0,0 1 1 0 0,1-1-1 0 0,0 0 0 0 0,0 0 0 0 0,1-1 0 0 0,-1 1 0 0 0,1-1 0 0 0,1 0 0 0 0,-1 0 0 0 0,1-1 0 0 0,-1 1 0 0 0,1-1 0 0 0,1-1 1 0 0,-1 1-1 0 0,0-1 0 0 0,1 0 0 0 0,0 0 0 0 0,0-1 0 0 0,6 2-12 0 0,-4 0 12 0 0,100 29 348 0 0,-109-33-353 0 0,1 0 0 0 0,-1 0 0 0 0,1 0 1 0 0,0 0-1 0 0,-1 0 0 0 0,1 0 0 0 0,-1 0 1 0 0,1 1-1 0 0,-1-1 0 0 0,1 0 0 0 0,-1 0 1 0 0,1 0-1 0 0,-1 1 0 0 0,1-1 0 0 0,-1 0 1 0 0,1 0-1 0 0,-1 1 0 0 0,1-1 0 0 0,-1 0 1 0 0,1 1-1 0 0,-1-1 0 0 0,1 1 0 0 0,-1-1 1 0 0,0 1-1 0 0,1-1 0 0 0,-1 0 0 0 0,0 1 0 0 0,0-1 1 0 0,1 1-1 0 0,-1 0 0 0 0,0-1 0 0 0,0 1 1 0 0,0-1-1 0 0,0 1 0 0 0,1-1 0 0 0,-1 1 1 0 0,0-1-1 0 0,0 1 0 0 0,0 0 0 0 0,0-1 1 0 0,0 1-1 0 0,0-1 0 0 0,-1 1 0 0 0,1-1 1 0 0,0 1-1 0 0,0-1 0 0 0,0 1 0 0 0,0-1 1 0 0,-1 1-1 0 0,1-1 0 0 0,0 1 0 0 0,-1-1 0 0 0,1 1 1 0 0,0-1-1 0 0,-1 1 0 0 0,1-1 0 0 0,0 1 1 0 0,-1-1-1 0 0,1 0 0 0 0,-1 1 0 0 0,1-1 1 0 0,-1 0-1 0 0,1 1 0 0 0,-1-1 0 0 0,1 0 1 0 0,-1 0-1 0 0,1 1-7 0 0,-40 26 492 0 0,37-25-512 0 0,-176 93 472 0 0,160-84-417 0 0,12-8-32 0 0,1 0 0 0 0,0 0 0 0 0,1 1 1 0 0,-1 0-1 0 0,0 0 0 0 0,1 0 0 0 0,0 0 0 0 0,0 1 0 0 0,0 0 0 0 0,1 0 1 0 0,-1 0-1 0 0,1 1 0 0 0,1-1 0 0 0,-3 5-3 0 0,5-8 0 0 0,0 1 1 0 0,0-1-1 0 0,1 1 0 0 0,-1 0 0 0 0,1-1 1 0 0,0 1-1 0 0,-1-1 0 0 0,1 1 1 0 0,1 0-1 0 0,-1-1 0 0 0,0 1 0 0 0,0-1 1 0 0,1 1-1 0 0,0-1 0 0 0,-1 1 0 0 0,1-1 1 0 0,0 1-1 0 0,0-1 0 0 0,0 1 1 0 0,1-1-1 0 0,-1 0 0 0 0,1 0 0 0 0,-1 0 1 0 0,1 0-1 0 0,0 0 0 0 0,-1 0 0 0 0,1 0 1 0 0,0 0-1 0 0,0-1 0 0 0,0 1 1 0 0,1-1-1 0 0,-1 1 0 0 0,0-1 0 0 0,0 0 1 0 0,1 0-1 0 0,-1 0 0 0 0,1 0 0 0 0,-1-1 1 0 0,1 1-1 0 0,1 0 0 0 0,112 10 270 0 0,-105-11-276 0 0,-2 0-309 0 0,72-10-1249 0 0,-58-3-2953 0 0,-4-9-4675 0 0,-16 15 5469 0 0</inkml:trace>
  <inkml:trace contextRef="#ctx0" brushRef="#br0" timeOffset="354.404">203 0 4913 0 0,'0'0'272'0'0,"0"0"-111"0"0,0 0 89 0 0,0 0 271 0 0,0 0 298 0 0,0 0 228 0 0,0 0 117 0 0,0 0-21 0 0,0 0-97 0 0,0 0-151 0 0,0 0-153 0 0,0 0-87 0 0,-11 34-33 0 0,-32 105 26 0 0,35-65 435 0 0,12-59-785 0 0,8 61 151 0 0,-2 1-1 0 0,-4 0 0 0 0,-4 0 1 0 0,-3 1-1 0 0,-3-1 0 0 0,-6 21-448 0 0,-72 246-22 0 0,76-241-725 0 0,19-62-5385 0 0,-2-30-2879 0 0,-9-10 5954 0 0</inkml:trace>
</inkml:ink>
</file>

<file path=ppt/ink/ink2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8.5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1 244 6465 0 0,'0'0'1922'0'0,"0"0"-934"0"0,0 0-382 0 0,0 0 15 0 0,0 0 90 0 0,0 0 91 0 0,0 0 76 0 0,0 0 12 0 0,0 0-10 0 0,0 0-56 0 0,0 0-130 0 0,0 0-138 0 0,0 0-60 0 0,27-1-37 0 0,86-1-12 0 0,203-28 1705 0 0,-275 26-1101 0 0,-50-11 1804 0 0,-53-38-2469 0 0,-14-15-1418 0 0,39 10-6277 0 0,35 50 1479 0 0,2 4-4682 0 0</inkml:trace>
</inkml:ink>
</file>

<file path=ppt/ink/ink2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7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 92 9722 0 0,'0'0'-375'0'0,"0"0"-805"0"0,0 0 1 0 0,0 0 687 0 0,0 0 847 0 0,0 0 274 0 0,0 0 2 0 0,0 0-100 0 0,0 0-135 0 0,9 33-117 0 0,26 107-83 0 0,-4 56-76 0 0,-25 138-2565 0 0,-6-333 2544 0 0,0 1 0 0 0,1-1 0 0 0,-1 1-1 0 0,0-1 1 0 0,0 1 0 0 0,0-1 0 0 0,0 0 0 0 0,0 1 0 0 0,-1-1-1 0 0,1 1 1 0 0,0-1 0 0 0,-1 0 0 0 0,1 1 0 0 0,-1-1-1 0 0,1 1 1 0 0,-1-1 0 0 0,0 0 0 0 0,1 0 0 0 0,-1 0-1 0 0,0 1 1 0 0,0-1 0 0 0,0 0 0 0 0,0 0 0 0 0,0 0 0 0 0,0 0-1 0 0,0 0 1 0 0,0 0 0 0 0,-1-1 0 0 0,1 1 0 0 0,0 0-1 0 0,-1-1 1 0 0,1 1 0 0 0,0-1 0 0 0,-1 1 0 0 0,1-1 0 0 0,0 1-1 0 0,-1-1 1 0 0,1 0 0 0 0,-1 0 0 0 0,1 0 0 0 0,-1 0-1 0 0,1 0 1 0 0,0 0 0 0 0,-1 0 0 0 0,1 0 0 0 0,-1 0-1 0 0,1-1 1 0 0,0 1 0 0 0,-1-1 0 0 0,1 1 0 0 0,-1-1 0 0 0,1 0-1 0 0,0 1 1 0 0,0-1 0 0 0,0 0 0 0 0,-1 0 0 0 0,1 0-1 0 0,0 0 1 0 0,0 0 0 0 0,0 0 0 0 0,0 0 0 0 0,0 0 0 0 0,0-1-99 0 0,-6-10 224 0 0,1-2 1 0 0,1 1-1 0 0,0-1 1 0 0,0 1-1 0 0,2-1 1 0 0,-1 0-1 0 0,2-1 1 0 0,0 1 0 0 0,1 0-1 0 0,0-1 1 0 0,1 1-1 0 0,1-1 1 0 0,0 1-1 0 0,1-1 1 0 0,0 1 0 0 0,1 0-1 0 0,1 0 1 0 0,4-10-225 0 0,3-14-8 0 0,2 0 1 0 0,1 1-1 0 0,1 1 1 0 0,2 0-1 0 0,2 2 1 0 0,1 0-1 0 0,2 1 1 0 0,1 1-1 0 0,2 1 1 0 0,1 1-1 0 0,5-3 8 0 0,-19 21-71 0 0,-4 2-15 0 0,1 0-1 0 0,0 0 1 0 0,1 1-1 0 0,-1 0 1 0 0,2 1-1 0 0,-1 0 1 0 0,1 0-1 0 0,1 1 1 0 0,-1 1 0 0 0,1 0-1 0 0,0 1 1 0 0,1 0-1 0 0,-1 0 1 0 0,1 2-1 0 0,0-1 1 0 0,0 2-1 0 0,0-1 1 0 0,0 2-1 0 0,2 0 87 0 0,-12 3-22 0 0,0 0 0 0 0,1 0 0 0 0,-1 0 0 0 0,0 1 0 0 0,0-1 0 0 0,-1 1 0 0 0,1-1 0 0 0,-1 1 0 0 0,1 0 0 0 0,-1 0 0 0 0,0 1 0 0 0,0-1 0 0 0,0 0 0 0 0,0 1 0 0 0,-1-1 0 0 0,1 1-1 0 0,-1-1 1 0 0,0 1 0 0 0,0 0 0 0 0,0-1 0 0 0,-1 1 0 0 0,1 0 0 0 0,-1 0 0 0 0,0 0 0 0 0,0-1 0 0 0,0 1 0 0 0,-1 0 0 0 0,0 3 22 0 0,0 10 19 0 0,0 1 0 0 0,-2-1 0 0 0,0 1 0 0 0,0-1-1 0 0,-2 0 1 0 0,0 0 0 0 0,-1-1 0 0 0,-1 0 0 0 0,0 0 0 0 0,-2 0 0 0 0,1-1 0 0 0,-2 0 0 0 0,0-1 0 0 0,-1 0 0 0 0,0 0 0 0 0,-1-1 0 0 0,0-1-1 0 0,-1 0 1 0 0,-13 9-19 0 0,15-13-855 0 0,-1 0 0 0 0,0-2 1 0 0,0 1-1 0 0,0-1 0 0 0,-1-1 0 0 0,0 0 0 0 0,0-1 0 0 0,0 0 0 0 0,-1-1 0 0 0,-5 0 855 0 0,8-2-3787 0 0,1-1 722 0 0</inkml:trace>
  <inkml:trace contextRef="#ctx0" brushRef="#br0" timeOffset="426.541">482 619 10554 0 0,'0'0'1341'0'0,"0"0"-489"0"0,0 0-53 0 0,0 0 167 0 0,0 0 37 0 0,0 0-125 0 0,0 0-190 0 0,0 0-159 0 0,0 0-112 0 0,0 0-100 0 0,0 0-78 0 0,0 0-75 0 0,0 0-52 0 0,21-5-22 0 0,63-15-26 0 0,-48 18-6 0 0,-34 16-211 0 0,-3-5 92 0 0,-41 57-161 0 0,-44 31-161 0 0,85-96 373 0 0,1 0 1 0 0,-1-1-1 0 0,1 1 1 0 0,0 0-1 0 0,-1 0 1 0 0,1 0-1 0 0,0 0 1 0 0,0 0-1 0 0,-1 0 1 0 0,1 0-1 0 0,0 0 1 0 0,0 0-1 0 0,0 0 1 0 0,0 0-1 0 0,0 0 1 0 0,0 0-1 0 0,1 0 1 0 0,-1 0-1 0 0,0 0 1 0 0,0 0-1 0 0,1 0 0 0 0,-1 0 1 0 0,0 0-1 0 0,1 0 1 0 0,-1 0-1 0 0,1 0 1 0 0,0 0-1 0 0,-1-1 1 0 0,1 1-1 0 0,0 0 1 0 0,-1 0-1 0 0,1-1 1 0 0,0 1-1 0 0,0 0 1 0 0,-1-1-1 0 0,1 1 1 0 0,0-1-1 0 0,0 1 1 0 0,0-1-1 0 0,0 1 1 0 0,0-1-1 0 0,0 0 1 0 0,0 1-1 0 0,0-1 1 0 0,0 0-1 0 0,0 0 0 0 0,0 0 1 0 0,0 0-1 0 0,0 0 1 0 0,0 0-1 0 0,1 0 10 0 0,101-15-198 0 0,-58-5-2644 0 0,-19 3-5321 0 0,-18 10 1600 0 0</inkml:trace>
</inkml:ink>
</file>

<file path=ppt/ink/ink2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5.0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0 4809 0 0,'0'0'1388'0'0,"0"0"-419"0"0,0 0-169 0 0,0 0 63 0 0,0 0 169 0 0,0 0 101 0 0,0 0-52 0 0,0 0-217 0 0,0 0-279 0 0,0 0-265 0 0,0 0-178 0 0,-1 5-74 0 0,-3 22 179 0 0,1 1-1 0 0,2-1 1 0 0,0 0 0 0 0,2 1 0 0 0,3 23-247 0 0,1 28 410 0 0,-5 300-1956 0 0,-4-340-2413 0 0,-2-15-2811 0 0,4-16 3347 0 0</inkml:trace>
  <inkml:trace contextRef="#ctx0" brushRef="#br0" timeOffset="350.311">1 59 3225 0 0,'0'0'308'0'0,"0"0"-162"0"0,0 0 48 0 0,0 0 174 0 0,0 0 167 0 0,0 0 45 0 0,0 0-41 0 0,0 0 7 0 0,32-7 2 0 0,104-20-11 0 0,-125 25-392 0 0,1-1 0 0 0,-1 2 0 0 0,1 0 0 0 0,0 0 0 0 0,-1 1 0 0 0,1 0 0 0 0,0 1 0 0 0,-1 1 0 0 0,1-1 0 0 0,-1 2 0 0 0,1 0 0 0 0,-1 0 0 0 0,4 3-145 0 0,9 2 240 0 0,-18-7-162 0 0,-1 0-1 0 0,0 0 1 0 0,-1 1-1 0 0,1 0 1 0 0,0 0 0 0 0,0 0-1 0 0,-1 1 1 0 0,1-1-1 0 0,-1 1 1 0 0,0 0-1 0 0,0 0 1 0 0,0 1-1 0 0,0-1 1 0 0,0 1-1 0 0,-1 0 1 0 0,0 0-1 0 0,0 0 1 0 0,0 0-1 0 0,0 1 1 0 0,-1-1-1 0 0,1 1 1 0 0,-1-1-1 0 0,0 1 1 0 0,0 0-1 0 0,-1 0 1 0 0,0 0-1 0 0,0 0 1 0 0,0 0 0 0 0,0 0-1 0 0,-1 1 1 0 0,0 2-78 0 0,0-1 131 0 0,-1 0 1 0 0,-1 1 0 0 0,1-1-1 0 0,-1 0 1 0 0,0 0-1 0 0,-1 0 1 0 0,0-1 0 0 0,0 1-1 0 0,0 0 1 0 0,-1-1 0 0 0,0 0-1 0 0,0 0 1 0 0,-1 0 0 0 0,1 0-1 0 0,-1-1 1 0 0,-1 0 0 0 0,1 0-1 0 0,-1 0 1 0 0,1-1 0 0 0,-6 3-132 0 0,-132 71 894 0 0,-20-26-3973 0 0,157-50 1499 0 0,-4-1-5550 0 0,8-1 3337 0 0</inkml:trace>
  <inkml:trace contextRef="#ctx0" brushRef="#br0" timeOffset="700.141">490 604 3185 0 0,'0'0'1655'0'0,"0"0"-754"0"0,0 0-198 0 0,0 0 163 0 0,0 0 202 0 0,0 0 121 0 0,0 0-51 0 0,0 0-162 0 0,0 0-114 0 0,0 0-70 0 0,0 0-25 0 0,0 0 4 0 0,0 0-22 0 0,1 13-61 0 0,6 111 1443 0 0,-10-42-404 0 0,1-41-3410 0 0,1 0-9182 0 0,1-40 3245 0 0</inkml:trace>
</inkml:ink>
</file>

<file path=ppt/ink/ink2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26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244 112 6153 0 0,'0'0'1307'0'0,"0"0"-345"0"0,0 0-206 0 0,0 0 49 0 0,0 0 112 0 0,0 0 35 0 0,0 0-115 0 0,0 0-187 0 0,0 0-174 0 0,0 0-68 0 0,0 0 37 0 0,0 0 16 0 0,0 0-17 0 0,0 26-48 0 0,0 85-88 0 0,1-4 54 0 0,1 105 6 0 0,-2-74-3116 0 0,-5-95-1712 0 0,-5-18-3744 0 0,7-21 6609 0 0</inkml:trace>
  <inkml:trace contextRef="#ctx0" brushRef="#br0" timeOffset="320.399">1 108 4681 0 0,'0'0'640'0'0,"0"0"-134"0"0,0 0-42 0 0,0 0 65 0 0,0 0 22 0 0,0 0-26 0 0,31-17-11 0 0,101-52 5 0 0,-52 47 361 0 0,-64 23-643 0 0,0-1-89 0 0,-1 0 1 0 0,1 0-1 0 0,-1 2 0 0 0,1 0 0 0 0,-1 0 0 0 0,0 2 0 0 0,0 0 1 0 0,0 0-1 0 0,0 1 0 0 0,-1 1 0 0 0,0 1 0 0 0,0 0 1 0 0,0 1-1 0 0,-1 0 0 0 0,0 1 0 0 0,-1 1 0 0 0,9 8-148 0 0,-16-14 78 0 0,-1 1 1 0 0,0-1-1 0 0,0 1 0 0 0,0 0 0 0 0,-1 0 0 0 0,1 0 0 0 0,-1 1 0 0 0,-1-1 0 0 0,1 1 1 0 0,-1 0-1 0 0,0-1 0 0 0,0 1 0 0 0,0 0 0 0 0,-1 0 0 0 0,0 0 0 0 0,0 1 0 0 0,-1-1 0 0 0,0 0 1 0 0,0 0-1 0 0,0 0 0 0 0,-1 0 0 0 0,0 0 0 0 0,0 0 0 0 0,0 0 0 0 0,-1 0 0 0 0,0 0 1 0 0,0 0-1 0 0,-1 0 0 0 0,1-1 0 0 0,-1 1 0 0 0,0-1 0 0 0,-1 0 0 0 0,0 1-78 0 0,-6 4 106 0 0,-1-1-1 0 0,1 0 0 0 0,-2-1 1 0 0,1 0-1 0 0,-1-1 0 0 0,0 0 1 0 0,0-1-1 0 0,-1 0 0 0 0,0-1 1 0 0,-8 2-106 0 0,-87 3-2679 0 0,63-27-6703 0 0,38 12 5246 0 0</inkml:trace>
</inkml:ink>
</file>

<file path=ppt/ink/ink2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25.4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180 384 1160 0 0,'0'0'195'0'0,"0"0"121"0"0,0 0 256 0 0,0 0 286 0 0,0 0 215 0 0,0 0 115 0 0,0 0-19 0 0,34 8-77 0 0,107 22-74 0 0,-8-20 1482 0 0,-118-9-2301 0 0,0-1 0 0 0,0-1 0 0 0,-1 0 0 0 0,1-1-1 0 0,0 0 1 0 0,-1-1 0 0 0,1-1 0 0 0,-1 0 0 0 0,0-1 0 0 0,0-1 0 0 0,-1 0-1 0 0,1-1 1 0 0,-1 0 0 0 0,-1-1 0 0 0,0-1 0 0 0,0 0 0 0 0,7-6-199 0 0,-10 6 6 0 0,-1 0 1 0 0,1-1-1 0 0,-2 1 0 0 0,1-2 1 0 0,-1 1-1 0 0,-1-1 1 0 0,0 0-1 0 0,0 0 0 0 0,-1-1 1 0 0,-1 1-1 0 0,0-1 1 0 0,-1 0-1 0 0,0 0 0 0 0,0-1 1 0 0,-1 1-1 0 0,-1-1 1 0 0,0 1-1 0 0,-1-1 0 0 0,-1 1 1 0 0,-1-10-7 0 0,1 17-148 0 0,0 0 1 0 0,0 0-1 0 0,-1 0 0 0 0,0 1 1 0 0,0-1-1 0 0,0 0 1 0 0,-1 1-1 0 0,1-1 1 0 0,-1 1-1 0 0,0 0 0 0 0,0 0 1 0 0,-1 0-1 0 0,1 1 1 0 0,-1-1-1 0 0,0 1 1 0 0,0 0-1 0 0,0 0 0 0 0,0 0 1 0 0,-1 0-1 0 0,1 1 1 0 0,-1-1-1 0 0,1 1 1 0 0,-1 1-1 0 0,0-1 0 0 0,0 1 1 0 0,0-1-1 0 0,0 1 1 0 0,0 1-1 0 0,0-1 1 0 0,0 1-1 0 0,0 0 0 0 0,0 0 1 0 0,0 0-1 0 0,0 1 1 0 0,0-1-1 0 0,0 1 1 0 0,0 1-1 0 0,-2 0 148 0 0,0 3-274 0 0,0 1 1 0 0,0 0-1 0 0,1 1 1 0 0,0-1-1 0 0,0 1 1 0 0,1 0-1 0 0,0 1 1 0 0,0-1-1 0 0,1 1 1 0 0,0 0-1 0 0,0 0 1 0 0,-1 4 273 0 0,-13 37-208 0 0,2 1-1 0 0,1 0 1 0 0,3 1 0 0 0,3 0 0 0 0,-2 34 208 0 0,4-39 70 0 0,3-9 115 0 0,-2 1 1 0 0,-1-1-1 0 0,-2 0 1 0 0,-2-1-1 0 0,-1 0 0 0 0,-2-1 1 0 0,-1 0-1 0 0,-2-1 0 0 0,-1-1 1 0 0,-1-1-1 0 0,-5 4-185 0 0,7-15 340 0 0,0 0 1 0 0,-1-1-1 0 0,-1-1 1 0 0,0-1-1 0 0,-2-1 0 0 0,0-1 1 0 0,-1 0-1 0 0,-1-2 0 0 0,0 0 1 0 0,0-2-1 0 0,-2-1 0 0 0,1 0 1 0 0,-1-2-1 0 0,-4 0-340 0 0,-4-10 1818 0 0,33 1-1802 0 0,-1-1 0 0 0,1 1 0 0 0,-1 0 1 0 0,1-1-1 0 0,0 1 0 0 0,-1 0 0 0 0,1-1 1 0 0,0 1-1 0 0,-1 0 0 0 0,1-1 0 0 0,0 1 1 0 0,0-1-1 0 0,0 1 0 0 0,-1-1 0 0 0,1 1 1 0 0,0-1-1 0 0,0 1 0 0 0,0-1 0 0 0,0 1 0 0 0,0 0 1 0 0,0-1-1 0 0,0 1 0 0 0,0-1 0 0 0,0 1 1 0 0,0-1-1 0 0,0 1 0 0 0,0-1 0 0 0,0 1 1 0 0,0-1-1 0 0,0 1 0 0 0,0-1 0 0 0,1 1 1 0 0,-1-1-1 0 0,0 1 0 0 0,0-1 0 0 0,1 1 1 0 0,-1 0-1 0 0,0-1 0 0 0,0 1 0 0 0,1 0 1 0 0,-1-1-1 0 0,0 1 0 0 0,1 0 0 0 0,-1-1 1 0 0,1 1-1 0 0,-1 0 0 0 0,0-1 0 0 0,1 1 1 0 0,-1 0-1 0 0,1 0 0 0 0,-1 0 0 0 0,1 0 1 0 0,-1-1-1 0 0,1 1 0 0 0,-1 0 0 0 0,1 0 1 0 0,-1 0-1 0 0,1 0 0 0 0,-1 0 0 0 0,1 0 1 0 0,-1 0-1 0 0,1 0-16 0 0,31-18-20 0 0,1 2 1 0 0,1 1-1 0 0,1 2 0 0 0,0 1 1 0 0,0 1-1 0 0,1 3 1 0 0,1 0-1 0 0,-1 3 0 0 0,1 1 1 0 0,0 1-1 0 0,0 2 1 0 0,0 2-1 0 0,14 3 20 0 0,185 29 1031 0 0,-124-44 301 0 0,-111 10-1326 0 0,17-6-67 0 0,-1-1 0 0 0,0-1 0 0 0,0 0 0 0 0,-1-1 0 0 0,0-1 0 0 0,13-12 61 0 0,-3-2-3213 0 0,-10 7-5516 0 0,-12 13 4505 0 0</inkml:trace>
  <inkml:trace contextRef="#ctx0" brushRef="#br0" timeOffset="631.829">885 863 0 0 0,'0'0'811'0'0,"0"0"338"0"0,0 0 93 0 0,0 0-91 0 0,0 0-56 0 0,0 0-11 0 0,28 17 39 0 0,85 52 131 0 0,-51-51 816 0 0,-50-19-1492 0 0,-1 1-98 0 0,-1-1-1 0 0,0 0 1 0 0,1 0-1 0 0,-1-1 0 0 0,0-1 1 0 0,0 0-1 0 0,0 0 1 0 0,0-1-1 0 0,-1 0 1 0 0,0 0-1 0 0,1-1 1 0 0,-2-1-1 0 0,6-3-479 0 0,-8 4 146 0 0,0 1 1 0 0,0-2-1 0 0,-1 1 0 0 0,1-1 1 0 0,-2 0-1 0 0,1 0 0 0 0,0 0 0 0 0,-1 0 1 0 0,0-1-1 0 0,-1 0 0 0 0,1 0 0 0 0,-1 0 1 0 0,-1 0-1 0 0,1 0 0 0 0,-1-1 0 0 0,-1 1 1 0 0,1-1-1 0 0,-1-4-146 0 0,0 10-15 0 0,0-1-1 0 0,0 0 1 0 0,0 0-1 0 0,0 0 1 0 0,0 0-1 0 0,-1 0 1 0 0,0 0-1 0 0,1-1 1 0 0,-1 1 0 0 0,-1 0-1 0 0,1 0 1 0 0,0 0-1 0 0,-1 0 1 0 0,1 0-1 0 0,-1 0 1 0 0,0 0-1 0 0,0 0 1 0 0,0 0-1 0 0,0 0 1 0 0,-1 0 0 0 0,1 1-1 0 0,-1-1 1 0 0,0 1-1 0 0,0-1 1 0 0,1 1-1 0 0,-2-1 1 0 0,1 1-1 0 0,0 0 1 0 0,0 0 0 0 0,-1 0-1 0 0,1 0 1 0 0,-1 0-1 0 0,0 1 1 0 0,1-1-1 0 0,-1 1 1 0 0,0 0-1 0 0,0 0 1 0 0,0 0-1 0 0,0 0 1 0 0,0 0 0 0 0,-1 0 15 0 0,0 1-172 0 0,-1 0 1 0 0,0 1-1 0 0,1-1 1 0 0,-1 1 0 0 0,1 0-1 0 0,-1 0 1 0 0,1 0-1 0 0,-1 0 1 0 0,1 1 0 0 0,0 0-1 0 0,0 0 1 0 0,0 0-1 0 0,0 0 1 0 0,0 1 0 0 0,0-1-1 0 0,0 1 1 0 0,1 0-1 0 0,0 0 1 0 0,-1 1 0 0 0,1-1-1 0 0,0 1 1 0 0,1-1-1 0 0,-2 3 172 0 0,-5 6-506 0 0,0 0-1 0 0,0 1 1 0 0,2 1-1 0 0,-1-1 1 0 0,2 1-1 0 0,0 1 1 0 0,1-1-1 0 0,0 1 1 0 0,1 0-1 0 0,1 0 1 0 0,0 0 0 0 0,1 0-1 0 0,0 0 1 0 0,2 10 506 0 0,0-20-71 0 0,1-1 1 0 0,0 0 0 0 0,0 1-1 0 0,0-1 1 0 0,1 0 0 0 0,-1 0 0 0 0,1 0-1 0 0,0 0 1 0 0,0 0 0 0 0,0 0-1 0 0,1 0 1 0 0,0-1 0 0 0,-1 1-1 0 0,1-1 1 0 0,1 0 0 0 0,-1 0 0 0 0,0 0-1 0 0,1 0 1 0 0,-1-1 0 0 0,1 1-1 0 0,0-1 1 0 0,0 0 0 0 0,0 0 0 0 0,0 0-1 0 0,0-1 1 0 0,0 1 0 0 0,0-1-1 0 0,2 0 71 0 0,126 12 1909 0 0,-112-15-1423 0 0,0-1 0 0 0,-1-1 0 0 0,1 0 1 0 0,-1-2-1 0 0,0 0 0 0 0,-1-2 0 0 0,1 0 1 0 0,-1-1-1 0 0,-1 0 0 0 0,0-2 0 0 0,0 0 1 0 0,3-4-487 0 0,20-17 942 0 0,0-2 1 0 0,-2-1 0 0 0,-2-3 0 0 0,4-6-943 0 0,-8 8 159 0 0,-1-1 1 0 0,-2-1-1 0 0,-1-1 0 0 0,-2-2 1 0 0,-2 0-1 0 0,-2-2 1 0 0,14-38-160 0 0,-26 54-84 0 0,-2 0 1 0 0,0 0-1 0 0,-2 0 1 0 0,-1-1 0 0 0,-1 0-1 0 0,-2 0 1 0 0,0-23 83 0 0,-3 49-38 0 0,1 0 0 0 0,0 0 1 0 0,-1 0-1 0 0,1 0 1 0 0,-1 0-1 0 0,0 0 0 0 0,0 0 1 0 0,0 1-1 0 0,0-1 0 0 0,0 0 1 0 0,0 0-1 0 0,0 1 0 0 0,0-1 1 0 0,-1 0-1 0 0,1 1 1 0 0,-1 0-1 0 0,1-1 0 0 0,-1 1 1 0 0,0 0-1 0 0,1 0 0 0 0,-1 0 1 0 0,0 0-1 0 0,0 0 1 0 0,0 0-1 0 0,0 0 0 0 0,0 0 1 0 0,0 1-1 0 0,0-1 0 0 0,0 1 1 0 0,0 0-1 0 0,0 0 0 0 0,0-1 1 0 0,0 1-1 0 0,0 0 1 0 0,0 1-1 0 0,0-1 0 0 0,0 0 1 0 0,0 1-1 0 0,0-1 0 0 0,0 1 1 0 0,0-1-1 0 0,0 1 1 0 0,0 0-1 0 0,0 0 0 0 0,0 0 1 0 0,1 0-1 0 0,-1 0 0 0 0,0 1 1 0 0,1-1-1 0 0,-1 0 0 0 0,1 1 1 0 0,-1-1-1 0 0,1 1 1 0 0,0-1-1 0 0,-1 1 38 0 0,-13 15-109 0 0,1 0-1 0 0,0 1 1 0 0,1 1 0 0 0,1 0-1 0 0,1 1 1 0 0,1 0 0 0 0,0 0 0 0 0,2 1-1 0 0,0 0 1 0 0,2 1 0 0 0,0 0-1 0 0,1 0 1 0 0,1 0 0 0 0,2 0 0 0 0,0 1-1 0 0,1-1 1 0 0,1 1 0 0 0,1-1-1 0 0,2 8 110 0 0,2 8-49 0 0,1 0-1 0 0,2 0 0 0 0,1 0 1 0 0,11 24 49 0 0,-2-4-6 0 0,31 107-302 0 0,-49-165 196 0 0,0 0 0 0 0,-1 0 0 0 0,1 0 0 0 0,-1 0 0 0 0,1 0 0 0 0,-1-1-1 0 0,1 1 1 0 0,-1 0 0 0 0,1 0 0 0 0,0 0 0 0 0,-1 0 0 0 0,1 0 0 0 0,-1 1 0 0 0,1-1-1 0 0,-1 0 1 0 0,1 0 0 0 0,-1 0 0 0 0,1 0 0 0 0,0 0 0 0 0,-1 1 0 0 0,1-1-1 0 0,-1 0 1 0 0,1 0 0 0 0,0 1 0 0 0,-1-1 0 0 0,1 0 0 0 0,0 1 0 0 0,-1-1 0 0 0,1 0-1 0 0,0 1 1 0 0,-1-1 0 0 0,1 0 0 0 0,0 1 0 0 0,0-1 0 0 0,0 1 0 0 0,-1-1 0 0 0,1 0-1 0 0,0 1 1 0 0,0-1 0 0 0,0 1 0 0 0,0-1 0 0 0,0 1 0 0 0,0-1 0 0 0,0 1-1 0 0,0-1 1 0 0,0 0 0 0 0,0 1 0 0 0,0-1 0 0 0,0 1 0 0 0,0 0 112 0 0,-36-27-7535 0 0,28 18 6500 0 0</inkml:trace>
  <inkml:trace contextRef="#ctx0" brushRef="#br0" timeOffset="883.766">1441 543 7202 0 0,'0'0'2986'0'0,"0"0"-1848"0"0,0 0-656 0 0,0 0 93 0 0,0 0 181 0 0,0 0 51 0 0,0 0-93 0 0,0 0-161 0 0,38-4-141 0 0,123-12-103 0 0,145-20 685 0 0,-90 0-1965 0 0,-144 23-2108 0 0,-2 0-3396 0 0,-36 5 72 0 0</inkml:trace>
</inkml:ink>
</file>

<file path=ppt/ink/ink2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29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38 832 0 0,'0'0'316'0'0,"0"0"-226"0"0,0 0 44 0 0,0 0 261 0 0,0 0 221 0 0,0 0 95 0 0,0 0 2 0 0,0 0-14 0 0,0 0-36 0 0,0 0-35 0 0,0 0 4 0 0,0 0-5 0 0,0 0 28 0 0,28-1 32 0 0,135-6 724 0 0,-102 8 96 0 0,-29 1-1247 0 0,1-2 1 0 0,-1-1-1 0 0,1-1 0 0 0,-1-2 0 0 0,0-1 0 0 0,7-4-260 0 0,-31 7-757 0 0,15-5-316 0 0,-8 5-8322 0 0,-14 2 7743 0 0</inkml:trace>
</inkml:ink>
</file>

<file path=ppt/ink/ink2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0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0 0 0,'0'0'1067'0'0,"0"0"76"0"0,0 0 13 0 0,0 0-53 0 0,0 0-64 0 0,0 0-39 0 0,0 0-32 0 0,0 0-32 0 0,32-2-27 0 0,98-6-22 0 0,40-9 3559 0 0,-78 5-2863 0 0,-15 2-2552 0 0,-26 7-7045 0 0,-49 3 760 0 0</inkml:trace>
</inkml:ink>
</file>

<file path=ppt/ink/ink2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0.7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0,'0'0'771'0'0,"0"0"148"0"0,0 0 217 0 0,0 0 148 0 0,0 0 40 0 0,0 0-37 0 0,0 0-86 0 0,0 0-105 0 0,0 0-140 0 0,30 1-164 0 0,99 1-172 0 0,85-25 113 0 0,-159 14-1986 0 0,5-2-4827 0 0,-42 11 1294 0 0</inkml:trace>
</inkml:ink>
</file>

<file path=ppt/ink/ink2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1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6265 0 0,'0'0'2009'0'0,"0"0"-956"0"0,0 0-466 0 0,0 0-85 0 0,0 0 24 0 0,0 0 54 0 0,0 0 9 0 0,0 0-21 0 0,0 0-30 0 0,0 0-49 0 0,0 0-67 0 0,0 0-92 0 0,0 0-64 0 0,0 23-35 0 0,2 72-3 0 0,21 162 1395 0 0,-18-137-1483 0 0,0 29-1105 0 0,-7-50-3376 0 0,-3-47-6313 0 0,4-48 9668 0 0</inkml:trace>
</inkml:ink>
</file>

<file path=ppt/ink/ink2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8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0 0 0,'0'0'581'0'0,"0"0"580"0"0,0 0 203 0 0,0 0 47 0 0,0 0-17 0 0,0 0-66 0 0,0 0-103 0 0,0 0-115 0 0,0 0-159 0 0,0 0-164 0 0,0 0-126 0 0,0 0-118 0 0,0 0-95 0 0,0-3-90 0 0,0-6-108 0 0,0 6-120 0 0,2 22 164 0 0,19 126 106 0 0,-7 0 0 0 0,-6 1 0 0 0,-8 81-400 0 0,0-161-91 0 0,-2 9 258 0 0,0-37-1511 0 0,2-1-5069 0 0,0-36 2956 0 0,0-1-601 0 0</inkml:trace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10.0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 7658 0 0,'0'0'2123'0'0,"0"0"-1134"0"0,0 0-349 0 0,0 0 115 0 0,0 0 229 0 0,0 0 177 0 0,0 0-10 0 0,0 0-127 0 0,0 0-181 0 0,0 0-190 0 0,0 0-110 0 0,0 0-95 0 0,34-2-89 0 0,108-7-74 0 0,-44 20 37 0 0,-10 13-326 0 0,31 9-2326 0 0,-40-17-6960 0 0,-59-15 976 0 0</inkml:trace>
</inkml:ink>
</file>

<file path=ppt/ink/ink2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6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70 479 4417 0 0,'0'0'1598'0'0,"0"0"-402"0"0,0 0-75 0 0,0 0 234 0 0,0 0 210 0 0,0 0 48 0 0,0 0-130 0 0,0 0-218 0 0,0 0-230 0 0,0 0-215 0 0,0 0-192 0 0,3-5-159 0 0,10-18-103 0 0,-10 18-90 0 0,-3 331 1531 0 0,18-184-1683 0 0,-1 8-3866 0 0,-20-127 70 0 0,-7-8-4005 0 0,5-8 4329 0 0,3-4 649 0 0</inkml:trace>
  <inkml:trace contextRef="#ctx0" brushRef="#br0" timeOffset="361.818">0 501 4313 0 0,'0'0'616'0'0,"0"0"-143"0"0,0 0 57 0 0,0 0 135 0 0,0 0 77 0 0,0 0 15 0 0,0 0 0 0 0,0 0 8 0 0,31-23-2 0 0,99-72-43 0 0,-56 61 160 0 0,-58 32-664 0 0,-4-2-140 0 0,0 2 0 0 0,0-1 1 0 0,1 2-1 0 0,-1 0 0 0 0,1 0 0 0 0,-1 1 0 0 0,1 0 0 0 0,-1 1 0 0 0,0 1 0 0 0,1 0 0 0 0,-1 1 0 0 0,0 0 1 0 0,0 1-1 0 0,0 0 0 0 0,-1 1 0 0 0,0 0 0 0 0,6 4-76 0 0,-14-7 3 0 0,0 1 0 0 0,0-1 0 0 0,-1 1 0 0 0,1-1 0 0 0,-1 1 1 0 0,0 0-1 0 0,0 0 0 0 0,0 0 0 0 0,0 0 0 0 0,0 1 0 0 0,-1-1 0 0 0,1 0 0 0 0,-1 1 1 0 0,0-1-1 0 0,0 1 0 0 0,-1-1 0 0 0,1 1 0 0 0,-1 0 0 0 0,1-1 0 0 0,-1 1 0 0 0,0-1 1 0 0,0 1-1 0 0,-1 0 0 0 0,1-1 0 0 0,-1 1 0 0 0,0-1 0 0 0,0 1 0 0 0,0-1 0 0 0,0 1 1 0 0,-1-1-1 0 0,1 0 0 0 0,-1 1 0 0 0,0-1 0 0 0,0 0 0 0 0,-2 3-3 0 0,-92 94 512 0 0,71-80-718 0 0,-2-1-1 0 0,0-2 0 0 0,-1 0 0 0 0,-1-2 1 0 0,-23 9 206 0 0,8-8-3841 0 0,0-4-3371 0 0,36-12 5186 0 0</inkml:trace>
  <inkml:trace contextRef="#ctx0" brushRef="#br0" timeOffset="666.796">483 884 10938 0 0,'0'0'1762'0'0,"0"0"-516"0"0,0 0-277 0 0,0 0-1 0 0,0 0 37 0 0,0 0-29 0 0,0 0-108 0 0,0 0-137 0 0,0 0-139 0 0,0 0-165 0 0,0 0-153 0 0,0 0-103 0 0,-6 34-75 0 0,-20 105-38 0 0,15-78-171 0 0,2-3 98 0 0,7-19-3665 0 0,2-39 1429 0 0,0 0-1127 0 0,0 0-1667 0 0,0 0-1554 0 0</inkml:trace>
  <inkml:trace contextRef="#ctx0" brushRef="#br0" timeOffset="1298.779">21 221 0 0 0,'0'0'364'0'0,"0"0"411"0"0,0 0 286 0 0,0 0 134 0 0,0 0 23 0 0,0 0 72 0 0,0 0 7 0 0,0 0 6 0 0,0 0 32 0 0,0 0-71 0 0,0 0-37 0 0,0 0-21 0 0,-2-5-61 0 0,-5-14-79 0 0,5 14-140 0 0,2 5-165 0 0,0 0-157 0 0,0 0-134 0 0,0 0-106 0 0,0 0-82 0 0,0 0-68 0 0,0 0-70 0 0,15-3 115 0 0,302-28 173 0 0,-243 24-128 0 0,-73 7-74 0 0,-1 0 88 0 0,0 0 87 0 0,0 0 42 0 0,-10-17 1029 0 0,-135-104-2028 0 0,139 115 746 0 0,11-1-18133 0 0,0 7 12854 0 0</inkml:trace>
</inkml:ink>
</file>

<file path=ppt/ink/ink2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55.0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1 407 2264 0 0,'0'0'305'0'0,"0"0"-147"0"0,0 0 88 0 0,0 0 340 0 0,0 0 328 0 0,0 0 232 0 0,0 0 96 0 0,0 0-44 0 0,0 0-91 0 0,0 0-117 0 0,32-11-124 0 0,101-36-81 0 0,-30-9 1152 0 0,-46 16-1353 0 0,-2-2 1 0 0,-2-3-1 0 0,-2-2 0 0 0,-1-2 0 0 0,2-8-584 0 0,-34 45-159 0 0,-21 44-242 0 0,-22 97 639 0 0,-34 179-226 0 0,-5 166-12 0 0,19 133-241 0 0,18-434 142 0 0,26-171 137 0 0,0 0-1 0 0,0 0 1 0 0,0 0 0 0 0,0 0-1 0 0,0 0 1 0 0,0 0-1 0 0,-1 0 1 0 0,1 0-1 0 0,-1 0 1 0 0,1 0-1 0 0,-1-1 1 0 0,0 1-1 0 0,1-1 1 0 0,-1 1-1 0 0,0-1 1 0 0,0 0-1 0 0,0 1 1 0 0,0-1-1 0 0,0 0 1 0 0,-1-1 0 0 0,1 1-1 0 0,0 0 1 0 0,0 0-1 0 0,-1-1 1 0 0,1 0-1 0 0,0 1 1 0 0,0-1-1 0 0,-1 0 1 0 0,1 0-1 0 0,0 0 1 0 0,-1 0-1 0 0,1-1 1 0 0,0 1-1 0 0,-1-1 1 0 0,1 1-1 0 0,0-1 1 0 0,0 0-1 0 0,0 0 1 0 0,-1 0 0 0 0,1 0-1 0 0,0 0 1 0 0,0 0-1 0 0,0 0 1 0 0,1-1-1 0 0,-1 1 1 0 0,0-1-1 0 0,0 0 1 0 0,1 1-1 0 0,-1-1 1 0 0,1 0-38 0 0,-13-11 103 0 0,0 0 1 0 0,1-1-1 0 0,1-1 1 0 0,0 0-1 0 0,1 0 1 0 0,0-1-1 0 0,-6-15-103 0 0,-10-10 173 0 0,20 29-705 0 0,14 9-5708 0 0,1 7-1036 0 0,-6-4 2535 0 0</inkml:trace>
  <inkml:trace contextRef="#ctx0" brushRef="#br0" timeOffset="637.97">69 1158 2200 0 0,'0'0'1430'0'0,"0"0"-655"0"0,0 0-170 0 0,0 0 70 0 0,0 0 191 0 0,0 0 207 0 0,0 0 128 0 0,0 0-1 0 0,0 0-99 0 0,0 0-152 0 0,0 0-155 0 0,0 0-156 0 0,0 0-106 0 0,28-30-73 0 0,88-94-51 0 0,-34 57 319 0 0,-57 50-463 0 0,1 2 0 0 0,1 0 0 0 0,0 2 1 0 0,0 1-1 0 0,1 1 0 0 0,1 2 0 0 0,23-5-264 0 0,-50 14 8 0 0,0 0-1 0 0,1 0 1 0 0,-1 0-1 0 0,1 1 1 0 0,-1-1-1 0 0,0 1 1 0 0,1-1-1 0 0,-1 1 1 0 0,0 0-1 0 0,1 0 1 0 0,-1 0-1 0 0,0 0 0 0 0,0 0 1 0 0,0 1-1 0 0,0-1 1 0 0,0 0-1 0 0,0 1 1 0 0,0 0-1 0 0,-1-1 1 0 0,1 1-1 0 0,0 0 1 0 0,-1 0-1 0 0,0 0 1 0 0,1 0-1 0 0,-1 0 1 0 0,0 1-1 0 0,0-1 1 0 0,0 0-1 0 0,0 0 0 0 0,-1 1 1 0 0,1-1-1 0 0,0 0 1 0 0,-1 1-1 0 0,0-1 1 0 0,0 1-1 0 0,0-1 1 0 0,0 0-1 0 0,0 1 1 0 0,0-1-1 0 0,0 2-7 0 0,3 223 1228 0 0,-5-192-342 0 0,1-13-3406 0 0,1-8-5692 0 0,0-11-143 0 0</inkml:trace>
  <inkml:trace contextRef="#ctx0" brushRef="#br0" timeOffset="973.396">899 1243 6089 0 0,'0'0'1413'0'0,"0"0"-875"0"0,0 0-164 0 0,0 0 138 0 0,0 0 127 0 0,0 0 89 0 0,0 0-21 0 0,0 0-106 0 0,-2 32-145 0 0,-8 102-145 0 0,3 12 585 0 0,7-143-787 0 0,0-2-1 0 0,0 0 0 0 0,0 0 0 0 0,0 1 0 0 0,0-1 1 0 0,0 0-1 0 0,0 0 0 0 0,-1 0 0 0 0,1 1 0 0 0,0-1 1 0 0,-1 0-1 0 0,1 0 0 0 0,-1 0 0 0 0,1 0 1 0 0,-1 0-1 0 0,0 0 0 0 0,1 0 0 0 0,-1 0 0 0 0,0 0 1 0 0,0 0-1 0 0,1 0 0 0 0,-1 0 0 0 0,0 0 0 0 0,0 0 1 0 0,0-1-1 0 0,0 1 0 0 0,0 0 0 0 0,-1-1 1 0 0,1 1-1 0 0,0-1 0 0 0,0 1 0 0 0,0-1 0 0 0,0 0 1 0 0,-1 1-109 0 0,-14-32 2011 0 0,12 14-1826 0 0,1-1 0 0 0,1 0 0 0 0,1 1 1 0 0,0-1-1 0 0,2 0 0 0 0,0 0 0 0 0,0 0 1 0 0,2 1-1 0 0,0-1 0 0 0,3-6-185 0 0,2 0 3 0 0,1 0-1 0 0,1 0 1 0 0,1 1-1 0 0,0 1 1 0 0,2 0-1 0 0,1 1 1 0 0,1 0 0 0 0,0 1-1 0 0,1 0 1 0 0,2 2-1 0 0,0 0 1 0 0,11-8-3 0 0,-2 12-2153 0 0,-17 19-3275 0 0,-3 10-4016 0 0,-7-11 5631 0 0</inkml:trace>
  <inkml:trace contextRef="#ctx0" brushRef="#br0" timeOffset="1339.962">1306 1342 3377 0 0,'0'0'801'0'0,"0"0"-3"0"0,0 0 422 0 0,0 0 546 0 0,0 0 361 0 0,0 0 52 0 0,0 0-203 0 0,0 0-326 0 0,0 0-382 0 0,0 0-299 0 0,0 0-220 0 0,0 0-194 0 0,0 0-116 0 0,29-15-75 0 0,89-47-67 0 0,-71 21 120 0 0,-42 30-283 0 0,-1 6-61 0 0,-1-1 1 0 0,0 0-1 0 0,0 0 1 0 0,-1 0 0 0 0,1 0-1 0 0,-1 0 1 0 0,-1 0-1 0 0,1 0 1 0 0,-1-1-1 0 0,0 1 1 0 0,-1-1-1 0 0,1 1 1 0 0,-1-1-1 0 0,-1-5-73 0 0,-1 10-36 0 0,1 0-1 0 0,-1 0 0 0 0,0 0 0 0 0,0 0 0 0 0,0 0 0 0 0,-1 0 0 0 0,1 1 0 0 0,0-1 1 0 0,-1 1-1 0 0,1 0 0 0 0,-1 0 0 0 0,1-1 0 0 0,-1 2 0 0 0,1-1 0 0 0,-1 0 0 0 0,0 0 1 0 0,0 1-1 0 0,1 0 0 0 0,-1-1 0 0 0,0 1 0 0 0,0 0 0 0 0,1 0 0 0 0,-1 1 1 0 0,0-1-1 0 0,0 1 0 0 0,1-1 0 0 0,-1 1 0 0 0,0 0 0 0 0,1 0 0 0 0,-1 0 0 0 0,1 0 1 0 0,-1 0-1 0 0,1 1 0 0 0,-1 0 37 0 0,-10 5-114 0 0,1 1 1 0 0,0 0-1 0 0,0 1 0 0 0,1 0 1 0 0,0 1-1 0 0,1 0 0 0 0,0 0 1 0 0,0 1-1 0 0,1 1 1 0 0,1 0-1 0 0,0 0 0 0 0,1 0 1 0 0,0 1-1 0 0,1 0 1 0 0,0 1-1 0 0,1-1 0 0 0,0 1 1 0 0,1 0-1 0 0,1 0 1 0 0,0 1-1 0 0,1-1 0 0 0,1 0 1 0 0,0 1-1 0 0,1-1 0 0 0,1 1 1 0 0,1 13 113 0 0,0-24-79 0 0,-1 1 0 0 0,1-1-1 0 0,0 0 1 0 0,0 0 0 0 0,0 0 0 0 0,1 0 0 0 0,-1 0 0 0 0,1 0-1 0 0,0-1 1 0 0,0 1 0 0 0,0-1 0 0 0,1 0 0 0 0,-1 0 0 0 0,1 0-1 0 0,0 0 1 0 0,-1-1 0 0 0,1 1 0 0 0,0-1 0 0 0,1 0 0 0 0,-1 0 0 0 0,0 0-1 0 0,1-1 1 0 0,-1 0 0 0 0,1 0 79 0 0,112 13-2348 0 0,-92-16 719 0 0,0-1 1 0 0,-1-1-1 0 0,1-1 0 0 0,-1-2 0 0 0,0 0 0 0 0,-1-1 0 0 0,8-5 1629 0 0,-8 5-1841 0 0,0 2 1424 0 0</inkml:trace>
  <inkml:trace contextRef="#ctx0" brushRef="#br0" timeOffset="1693.008">1700 1342 0 0 0,'0'0'237'0'0,"0"0"293"0"0,0 0 163 0 0,0 0 197 0 0,0 0 209 0 0,0 0 154 0 0,0 0 110 0 0,0 0 23 0 0,0 0 0 0 0,0 0-21 0 0,0 0-10 0 0,0 0-28 0 0,21 7-41 0 0,67 22-66 0 0,-86-29-1157 0 0,-1 1 1 0 0,1 0-1 0 0,0 0 1 0 0,0-1-1 0 0,-1 1 1 0 0,1-1-1 0 0,0 0 1 0 0,0 0-1 0 0,0 1 0 0 0,0-1 1 0 0,0 0-1 0 0,-1-1 1 0 0,1 1-1 0 0,0 0 1 0 0,0 0-1 0 0,0-1 1 0 0,0 1-1 0 0,-1-1 1 0 0,1 0-1 0 0,0 1 0 0 0,0-1 1 0 0,-1 0-1 0 0,1 0 1 0 0,-1 0-1 0 0,1 0 1 0 0,-1 0-1 0 0,1-1-63 0 0,6-4 382 0 0,2 2-181 0 0,-1 0 0 0 0,0-1 0 0 0,0 0 0 0 0,0 0 0 0 0,0-1 0 0 0,-1 0 0 0 0,0-1 0 0 0,0 0 0 0 0,-1 0 0 0 0,0 0 0 0 0,0-1 0 0 0,-1 0 0 0 0,0 0 0 0 0,0-1 0 0 0,-1 0 0 0 0,0 0 0 0 0,-1 0 0 0 0,0-1 0 0 0,0 1 0 0 0,-1-1 0 0 0,0 0 0 0 0,0-1-201 0 0,-3 9 5 0 0,-1 0 0 0 0,1 0 0 0 0,-1 0 0 0 0,1 0 1 0 0,-1 0-1 0 0,1 0 0 0 0,-1 1 0 0 0,0-1 0 0 0,0 0 0 0 0,0 1 0 0 0,0-1 0 0 0,0 0 0 0 0,0 1 0 0 0,-1-1 0 0 0,1 1 0 0 0,0 0 0 0 0,-1-1 0 0 0,1 1 0 0 0,-1 0 0 0 0,1 0 0 0 0,-1 0 0 0 0,0 0 0 0 0,1 0 0 0 0,-1 0 0 0 0,0 0 0 0 0,0 1 0 0 0,0-1 0 0 0,0 1 0 0 0,1-1 0 0 0,-1 1 0 0 0,0 0 0 0 0,0 0 0 0 0,0 0 0 0 0,-2 0-5 0 0,-65 8-511 0 0,60-4 453 0 0,0 0 0 0 0,1 1 0 0 0,-1 0 0 0 0,1 0 0 0 0,1 1-1 0 0,-1 0 1 0 0,1 1 0 0 0,0-1 0 0 0,0 1 0 0 0,1 1 0 0 0,0-1 0 0 0,0 1-1 0 0,0 0 1 0 0,1 0 0 0 0,1 1 0 0 0,-1 0 0 0 0,1 0 0 0 0,1 0-1 0 0,0 0 1 0 0,0 0 0 0 0,1 1 0 0 0,0-1 0 0 0,0 1 0 0 0,1-1 0 0 0,1 4 58 0 0,-1-8-20 0 0,1-1 0 0 0,1 1 1 0 0,-1 0-1 0 0,1-1 1 0 0,-1 1-1 0 0,1 0 0 0 0,1-1 1 0 0,-1 1-1 0 0,1-1 0 0 0,-1 0 1 0 0,1 1-1 0 0,1-1 1 0 0,-1 0-1 0 0,0 0 0 0 0,1 0 1 0 0,0 0-1 0 0,0-1 1 0 0,0 1-1 0 0,0-1 0 0 0,1 0 1 0 0,0 0-1 0 0,-1 0 0 0 0,1 0 1 0 0,3 1 19 0 0,9 4-164 0 0,0-1 1 0 0,1-1 0 0 0,0 0-1 0 0,0-1 1 0 0,0-1-1 0 0,0-1 1 0 0,1 0-1 0 0,0-1 1 0 0,-1-1-1 0 0,15-1 164 0 0,106-12-5468 0 0,-63-5-2474 0 0,-53 9 3344 0 0</inkml:trace>
</inkml:ink>
</file>

<file path=ppt/ink/ink2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04.4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62 288 0 0,'0'0'1024'0'0,"0"0"181"0"0,0 0 278 0 0,0 0 241 0 0,0 0 167 0 0,0 0-32 0 0,0 0-135 0 0,0 0-185 0 0,0 0-256 0 0,0 0-208 0 0,0 0-207 0 0,0 0-185 0 0,0 0-132 0 0,-18-12-91 0 0,-57-32-60 0 0,73 43-378 0 0,0 0 0 0 0,-1 0 0 0 0,1 1 0 0 0,0-1 0 0 0,0 1 0 0 0,0-1 0 0 0,-1 1 0 0 0,1 0 0 0 0,0 0 0 0 0,0 0 0 0 0,-1 0 0 0 0,1 0 0 0 0,0 1 0 0 0,0-1 0 0 0,0 1 0 0 0,0-1 0 0 0,-1 1 0 0 0,1 0 0 0 0,0 0 0 0 0,0 0 0 0 0,0 0 0 0 0,0 0 0 0 0,1 0 0 0 0,-1 1 0 0 0,0-1 0 0 0,0 1 0 0 0,0 0-22 0 0,-9 6 132 0 0,-11 5-48 0 0,0 1-1 0 0,1 2 1 0 0,0 0 0 0 0,2 1 0 0 0,0 1 0 0 0,0 0 0 0 0,2 2 0 0 0,0 0 0 0 0,2 1-1 0 0,0 0 1 0 0,1 1 0 0 0,2 1 0 0 0,0 0 0 0 0,1 1 0 0 0,1 0 0 0 0,2 1 0 0 0,0 0-1 0 0,2 0 1 0 0,-1 9-84 0 0,3-5 7 0 0,1 1 0 0 0,2 0 0 0 0,1 0-1 0 0,1 0 1 0 0,2 0 0 0 0,1-1 0 0 0,2 7-7 0 0,-3-23 17 0 0,1 1 0 0 0,0-1 1 0 0,1 0-1 0 0,0-1 0 0 0,1 1 1 0 0,1-1-1 0 0,0 0 0 0 0,0-1 0 0 0,1 1 1 0 0,1-2-1 0 0,0 1 0 0 0,0-1 1 0 0,1 0-1 0 0,0-1 0 0 0,1 0 0 0 0,7 4-17 0 0,-3-3 57 0 0,0-1 0 0 0,0 0-1 0 0,1-1 1 0 0,0-1-1 0 0,0-1 1 0 0,1 0-1 0 0,0-1 1 0 0,0-1 0 0 0,0 0-1 0 0,0-1 1 0 0,1-1-1 0 0,7-1-56 0 0,-9 1 105 0 0,0-1-1 0 0,0-1 1 0 0,0-1 0 0 0,0 0-1 0 0,0-1 1 0 0,0 0 0 0 0,0-2-1 0 0,-1 0 1 0 0,1 0-1 0 0,-1-2 1 0 0,0 0 0 0 0,0 0-1 0 0,-1-1 1 0 0,0-1-1 0 0,0-1 1 0 0,-1 0 0 0 0,0-1-1 0 0,6-6-104 0 0,-12 9 28 0 0,-1-1 0 0 0,0 0 0 0 0,0 0 0 0 0,-1 0 0 0 0,0-1 0 0 0,0 0 0 0 0,-1 0 0 0 0,-1 0 0 0 0,1-1 0 0 0,-1 1 0 0 0,-1-1 0 0 0,0 1 0 0 0,0-1 0 0 0,-1 0 0 0 0,0 0 0 0 0,-1 0 0 0 0,0 0 0 0 0,-1 0 0 0 0,0 0 0 0 0,0 1 0 0 0,-1-1 0 0 0,0 0 0 0 0,-1 1 0 0 0,0-1 0 0 0,0 1 0 0 0,-1 0 0 0 0,0 0 0 0 0,-1 0 0 0 0,0 0 0 0 0,-1 1 0 0 0,1 0 0 0 0,-2-1-28 0 0,-1 0-78 0 0,-1 0 0 0 0,0 1 0 0 0,0 0 0 0 0,0 1 0 0 0,-1 0 0 0 0,0 0 0 0 0,0 1 0 0 0,-1 1 0 0 0,0-1 0 0 0,0 2 0 0 0,0-1-1 0 0,-1 2 1 0 0,1-1 0 0 0,-1 2 0 0 0,0-1 0 0 0,0 2 0 0 0,0 0 0 0 0,0 0 0 0 0,0 1 0 0 0,-9 1 78 0 0,-21 13-500 0 0,42-14 486 0 0,-1 1-1 0 0,0-1 0 0 0,0 0 1 0 0,1 1-1 0 0,-1-1 0 0 0,0 1 1 0 0,1-1-1 0 0,-1 1 0 0 0,0-1 1 0 0,1 1-1 0 0,-1-1 0 0 0,1 1 1 0 0,-1-1-1 0 0,1 1 0 0 0,-1 0 1 0 0,1-1-1 0 0,-1 1 0 0 0,1 0 1 0 0,0 0-1 0 0,-1-1 1 0 0,1 1-1 0 0,0 0 0 0 0,-1 0 1 0 0,1 0-1 0 0,0-1 0 0 0,0 1 1 0 0,0 0-1 0 0,0 0 0 0 0,0 0 1 0 0,0-1-1 0 0,0 1 0 0 0,0 0 1 0 0,0 0-1 0 0,1 0 0 0 0,-1 0 1 0 0,0-1-1 0 0,0 1 0 0 0,1 0 1 0 0,-1 0-1 0 0,0-1 0 0 0,1 1 1 0 0,-1 0-1 0 0,1-1 1 0 0,-1 1-1 0 0,1 0 0 0 0,-1-1 1 0 0,1 1-1 0 0,-1-1 0 0 0,1 1 1 0 0,0 0 14 0 0,9 4 53 0 0,1 0 1 0 0,0 0-1 0 0,-1-1 1 0 0,1 0-1 0 0,1-1 1 0 0,-1 0-1 0 0,0-1 1 0 0,1-1-1 0 0,0 1 1 0 0,-1-2-1 0 0,1 0 1 0 0,-1 0-1 0 0,10-2-53 0 0,-6 2 67 0 0,51-1 100 0 0,0-3 0 0 0,0-2 0 0 0,-1-4 0 0 0,0-2 0 0 0,7-6-167 0 0,34-6 270 0 0,-21 5-2094 0 0,-29 3-4885 0 0,-41 12-4605 0 0</inkml:trace>
</inkml:ink>
</file>

<file path=ppt/ink/ink2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01.9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320 679 1712 0 0,'0'0'3229'0'0,"0"0"-1527"0"0,0 0-382 0 0,0 0 87 0 0,0 0-16 0 0,0 0-67 0 0,0 0-138 0 0,0 0-222 0 0,-32 11-172 0 0,-101 36-180 0 0,128-45-572 0 0,0-1 0 0 0,0 1 0 0 0,1 1 0 0 0,-1-1 0 0 0,1 1-1 0 0,-1-1 1 0 0,1 1 0 0 0,0 0 0 0 0,0 1 0 0 0,0-1 0 0 0,1 1-1 0 0,-1 0 1 0 0,1-1 0 0 0,0 2 0 0 0,0-1 0 0 0,-2 4-40 0 0,-3 5 112 0 0,-2 2-61 0 0,0 0 1 0 0,1 0-1 0 0,1 1 0 0 0,1 0 1 0 0,0 1-1 0 0,2-1 1 0 0,-1 1-1 0 0,2 0 0 0 0,0 1 1 0 0,1-1-1 0 0,1 1 1 0 0,1-1-1 0 0,0 18-51 0 0,1-31 16 0 0,0 1-1 0 0,1-1 1 0 0,0 1 0 0 0,-1-1-1 0 0,1 0 1 0 0,0 0 0 0 0,1 1-1 0 0,-1-1 1 0 0,1 0 0 0 0,0 0-1 0 0,0 0 1 0 0,0-1 0 0 0,1 1-1 0 0,-1 0 1 0 0,1-1 0 0 0,0 1-1 0 0,0-1 1 0 0,0 0 0 0 0,0 0-1 0 0,1 0 1 0 0,-1-1 0 0 0,1 1-1 0 0,0-1 1 0 0,-1 0 0 0 0,1 0-1 0 0,0 0 1 0 0,0 0 0 0 0,1-1-1 0 0,-1 1 1 0 0,0-1 0 0 0,0 0-1 0 0,1-1 1 0 0,-1 1 0 0 0,1-1-1 0 0,-1 0 1 0 0,0 0 0 0 0,1 0-1 0 0,-1 0 1 0 0,1-1 0 0 0,-1 0-1 0 0,0 0 1 0 0,0 0 0 0 0,1 0-1 0 0,-1-1 1 0 0,0 0 0 0 0,0 0-1 0 0,0 0 1 0 0,0 0-16 0 0,16-15 171 0 0,0-1 0 0 0,0-1 0 0 0,-2-1 0 0 0,-1 0 0 0 0,0-2 0 0 0,-1 0 0 0 0,10-20-171 0 0,0 3 19 0 0,116-159-912 0 0,-142 198 857 0 0,0 1 0 0 0,0 0 0 0 0,0-1 1 0 0,1 1-1 0 0,-1-1 0 0 0,0 1 0 0 0,0-1 0 0 0,1 1 0 0 0,-1-1 1 0 0,0 1-1 0 0,1-1 0 0 0,-1 1 0 0 0,0-1 0 0 0,1 1 1 0 0,-1-1-1 0 0,1 1 0 0 0,-1-1 0 0 0,1 0 0 0 0,-1 1 0 0 0,1-1 1 0 0,-1 0-1 0 0,1 1 0 0 0,-1-1 0 0 0,1 0 0 0 0,-1 0 0 0 0,1 0 1 0 0,0 1-1 0 0,-1-1 0 0 0,1 0 0 0 0,-1 0 0 0 0,1 0 0 0 0,-1 0 1 0 0,1 0-1 0 0,0 0 0 0 0,-1 0 0 0 0,1 0 0 0 0,-1 0 1 0 0,1-1-1 0 0,0 1 0 0 0,-1 0 0 0 0,1 0 0 0 0,-1 0 0 0 0,1-1 1 0 0,-1 1-1 0 0,1 0 0 0 0,-1-1 0 0 0,1 1 0 0 0,-1 0 0 0 0,1-1 1 0 0,-1 1-1 0 0,1 0 0 0 0,-1-1 0 0 0,0 1 0 0 0,1-1 0 0 0,-1 1 1 0 0,0-1-1 0 0,1 1 0 0 0,-1-1 0 0 0,0 1 0 0 0,0-1 1 0 0,1 0-1 0 0,-1 1 0 0 0,0-1 0 0 0,0 1 0 0 0,0-1 0 0 0,0 0 36 0 0,-17 243 376 0 0,17-236-370 0 0,1 0 0 0 0,0 0 0 0 0,0-1 0 0 0,0 1 0 0 0,1 0 0 0 0,0 0 0 0 0,0-1 0 0 0,1 0 0 0 0,0 1 0 0 0,-1-1 0 0 0,2 0 0 0 0,-1 0 0 0 0,1 0 0 0 0,-1-1 0 0 0,1 1 0 0 0,0-1 0 0 0,1 0 0 0 0,-1 0 0 0 0,1-1 0 0 0,0 1 0 0 0,0-1 0 0 0,0 0 0 0 0,0 0 0 0 0,1-1 0 0 0,-1 1 0 0 0,1-1 0 0 0,-1 0 0 0 0,1-1 0 0 0,0 1 0 0 0,0-1 0 0 0,1 0-6 0 0,5 0 85 0 0,-1 1 1 0 0,0-1-1 0 0,1-1 0 0 0,-1 0 0 0 0,1-1 1 0 0,-1 0-1 0 0,1-1 0 0 0,-1 0 0 0 0,0-1 1 0 0,0 0-1 0 0,0-1 0 0 0,0 0 0 0 0,-1 0 1 0 0,1-1-1 0 0,8-7-85 0 0,17-16 418 0 0,-2-3 1 0 0,-1-1 0 0 0,-1-1-1 0 0,-2-1 1 0 0,14-23-419 0 0,-43 56 9 0 0,41-52 178 0 0,-3-2 0 0 0,-2-2 1 0 0,-3-1-1 0 0,-2-2 1 0 0,-3-1-1 0 0,-3-1 1 0 0,14-50-188 0 0,-27 70-28 0 0,-2-1-1 0 0,-2 0 1 0 0,-2 0 0 0 0,-1-1-1 0 0,-1-34 29 0 0,-6 76-18 0 0,1 1 0 0 0,0 0-1 0 0,0-1 1 0 0,0 1-1 0 0,-1 0 1 0 0,1 0-1 0 0,-1-1 1 0 0,1 1 0 0 0,-1 0-1 0 0,1 0 1 0 0,-1 0-1 0 0,0 0 1 0 0,1 0-1 0 0,-1 0 1 0 0,0 0 0 0 0,0 0-1 0 0,0 0 1 0 0,0 0-1 0 0,0 0 1 0 0,0 0-1 0 0,0 0 1 0 0,0 1 0 0 0,0-1-1 0 0,0 1 1 0 0,-1-1-1 0 0,1 0 1 0 0,0 1-1 0 0,0 0 1 0 0,-1-1 0 0 0,1 1-1 0 0,0 0 1 0 0,0 0-1 0 0,-1 0 1 0 0,1 0-1 0 0,0 0 1 0 0,-1 0 0 0 0,1 0-1 0 0,0 0 1 0 0,-1 0-1 0 0,1 0 1 0 0,0 1-1 0 0,0-1 1 0 0,-1 1-1 0 0,1-1 1 0 0,0 1 0 0 0,0-1-1 0 0,0 1 1 0 0,0 0-1 0 0,0 0 1 0 0,0-1-1 0 0,0 1 1 0 0,0 0 0 0 0,0 0-1 0 0,0 0 1 0 0,0 0-1 0 0,0 0 1 0 0,1 0-1 0 0,-1 0 1 0 0,0 0 0 0 0,1 0-1 0 0,-1 1 19 0 0,-25 25-107 0 0,2 2 0 0 0,0 0 0 0 0,2 2-1 0 0,2 0 1 0 0,0 1 0 0 0,2 1 0 0 0,2 1 0 0 0,-1 5 107 0 0,2-1-39 0 0,2 1 0 0 0,1 0 0 0 0,2 1 0 0 0,2 0 1 0 0,1 0-1 0 0,3 1 0 0 0,1-1 0 0 0,2 1 0 0 0,3 30 39 0 0,-1-56 5 0 0,0 0-1 0 0,1-1 0 0 0,0 0 1 0 0,1 1-1 0 0,1-1 0 0 0,0 0 1 0 0,1-1-1 0 0,1 1 0 0 0,0-1 1 0 0,1 0-1 0 0,0 0 0 0 0,1-1 1 0 0,0 0-1 0 0,1-1 0 0 0,0 1 1 0 0,1-2-1 0 0,0 1 1 0 0,1-1-1 0 0,0-1 0 0 0,0 0 1 0 0,1-1-1 0 0,1 0 0 0 0,-1 0 1 0 0,1-2-1 0 0,0 1 0 0 0,1-2 1 0 0,-1 0-1 0 0,1 0 0 0 0,0-1 1 0 0,1-1-1 0 0,8 1-4 0 0,-14-3 98 0 0,1 0 1 0 0,-1 0-1 0 0,0-1 0 0 0,0 0 1 0 0,1-1-1 0 0,-1 0 1 0 0,0 0-1 0 0,0-1 0 0 0,0 0 1 0 0,0-1-1 0 0,0 0 0 0 0,-1 0 1 0 0,1-1-1 0 0,-1 0 1 0 0,0 0-1 0 0,0-1 0 0 0,0 0 1 0 0,-1 0-1 0 0,0-1 0 0 0,0 0 1 0 0,2-2-99 0 0,3-6 92 0 0,0 1 1 0 0,-1-1-1 0 0,0-1 1 0 0,-2 0-1 0 0,1-1 1 0 0,-2 0-1 0 0,0 0 0 0 0,-1 0 1 0 0,-1-1-1 0 0,0 0 1 0 0,-1-1-1 0 0,-1 1 1 0 0,-1-1-1 0 0,-1 0 1 0 0,0 0-1 0 0,-1 0 1 0 0,-1 0-1 0 0,0 0 1 0 0,-2 0-1 0 0,0 0 1 0 0,-3-9-93 0 0,3 19-93 0 0,-1-1 0 0 0,0 1 1 0 0,-1 0-1 0 0,0 0 1 0 0,0 0-1 0 0,0 0 1 0 0,-1 1-1 0 0,-1 0 1 0 0,1 0-1 0 0,-1 0 1 0 0,0 1-1 0 0,-1 0 1 0 0,1 0-1 0 0,-1 0 1 0 0,0 1-1 0 0,-1 0 1 0 0,1 0-1 0 0,-1 1 1 0 0,0 0-1 0 0,0 1 1 0 0,0-1-1 0 0,-1 1 0 0 0,1 1 1 0 0,-1 0-1 0 0,0 0 1 0 0,1 1-1 0 0,-1 0 1 0 0,0 0-1 0 0,0 1 1 0 0,0 0-1 0 0,0 1 1 0 0,1 0-1 0 0,-1 0 1 0 0,0 1-1 0 0,0 0 1 0 0,1 0-1 0 0,-4 2 93 0 0,-122 75-3961 0 0,59-10-4000 0 0,54-46 615 0 0</inkml:trace>
  <inkml:trace contextRef="#ctx0" brushRef="#br0" timeOffset="392.384">1914 764 11731 0 0,'0'0'1864'0'0,"0"0"-588"0"0,0 0-194 0 0,0 0-58 0 0,0 0-195 0 0,0 0-279 0 0,0 0-205 0 0,0 0-131 0 0,0 0-62 0 0,0 0-30 0 0,0 0-59 0 0,0 0-22 0 0,-27 25-29 0 0,-83 78-20 0 0,107-101 6 0 0,-1 1 0 0 0,1 0-1 0 0,0 0 1 0 0,0 0-1 0 0,0 0 1 0 0,0 1-1 0 0,0-1 1 0 0,1 1 0 0 0,-1 0-1 0 0,1 0 1 0 0,0 0-1 0 0,0 0 1 0 0,1 0 0 0 0,-1 0-1 0 0,1 0 1 0 0,0 0-1 0 0,-1 3 3 0 0,0 7-16 0 0,0-10 3 0 0,0 1 0 0 0,1 0 0 0 0,-1 0 0 0 0,1 0 0 0 0,0 0 0 0 0,0 0 0 0 0,0 0 0 0 0,1 0 0 0 0,0 0 0 0 0,0 1-1 0 0,0-1 1 0 0,1 0 0 0 0,0 0 0 0 0,0 0 0 0 0,0 0 0 0 0,0 0 0 0 0,1 0 0 0 0,0-1 0 0 0,0 1 0 0 0,0 0 0 0 0,0-1 0 0 0,1 1 0 0 0,0-1 0 0 0,0 0 0 0 0,0 0 0 0 0,1 0 0 0 0,-1 0 0 0 0,1-1-1 0 0,0 1 1 0 0,0-1 0 0 0,0 0 0 0 0,0 0 0 0 0,0 0 0 0 0,1-1 0 0 0,-1 0 0 0 0,1 0 0 0 0,0 0 0 0 0,1 0 13 0 0,1-1 90 0 0,0 0-1 0 0,1-1 1 0 0,-1 0-1 0 0,0 0 1 0 0,0 0-1 0 0,1-1 1 0 0,-1 0-1 0 0,0-1 1 0 0,0 0-1 0 0,0 0 1 0 0,0 0-1 0 0,-1-1 1 0 0,1 0-1 0 0,0 0 1 0 0,-1-1-1 0 0,5-3-89 0 0,1-1 124 0 0,-1 0 0 0 0,0-1 0 0 0,0 0 0 0 0,-1 0 0 0 0,-1-1 0 0 0,0-1-1 0 0,0 0 1 0 0,0 0 0 0 0,-2 0 0 0 0,1-1 0 0 0,-2 0 0 0 0,1 0 0 0 0,-2-1 0 0 0,0 0-1 0 0,0 0 1 0 0,-1 0 0 0 0,-1-1 0 0 0,0 1 0 0 0,-1-1 0 0 0,0 0 0 0 0,-1 0 0 0 0,-1 0 0 0 0,0 0-1 0 0,-1 1 1 0 0,0-1 0 0 0,-1 0 0 0 0,-1-2-124 0 0,1 10-57 0 0,0 0 0 0 0,-1 0 0 0 0,0 0 0 0 0,0 0 0 0 0,0 0 0 0 0,-1 1 0 0 0,1-1 0 0 0,-1 1 0 0 0,-1 0 0 0 0,1 0 0 0 0,-1 1 0 0 0,1-1 0 0 0,-2 1 0 0 0,1 0 0 0 0,0 0 0 0 0,-1 1 0 0 0,1-1 0 0 0,-1 1 0 0 0,-6-2 57 0 0,9 4-223 0 0,0 0-1 0 0,-1 1 1 0 0,1-1-1 0 0,-1 1 1 0 0,1-1 0 0 0,-1 1-1 0 0,1 0 1 0 0,-1 1 0 0 0,1-1-1 0 0,-1 0 1 0 0,1 1-1 0 0,0 0 1 0 0,-1 0 0 0 0,1 0-1 0 0,0 0 1 0 0,-1 0 0 0 0,1 1-1 0 0,0 0 1 0 0,0-1-1 0 0,0 1 1 0 0,0 0 0 0 0,0 0-1 0 0,1 1 1 0 0,-3 1 223 0 0,-47 75-14022 0 0,47-66 10967 0 0</inkml:trace>
  <inkml:trace contextRef="#ctx0" brushRef="#br0" timeOffset="885.699">2307 716 6649 0 0,'0'0'2158'0'0,"0"0"-309"0"0,0 0-125 0 0,0 0-80 0 0,0 0-242 0 0,0 0-354 0 0,0 0-304 0 0,0 0-244 0 0,0 0-170 0 0,0 0-89 0 0,0 0-58 0 0,0 0-32 0 0,0 0-29 0 0,-4 17-19 0 0,-20 121 72 0 0,23-132-165 0 0,0 1-1 0 0,1-1 1 0 0,-1 1 0 0 0,1-1 0 0 0,1 1 0 0 0,-1-1 0 0 0,1 1 0 0 0,0-1-1 0 0,0 0 1 0 0,1 1 0 0 0,0-1 0 0 0,0 0 0 0 0,1 0 0 0 0,-1 0 0 0 0,1 0 0 0 0,1-1-1 0 0,-1 1 1 0 0,1-1 0 0 0,0 0 0 0 0,0 0 0 0 0,0 0 0 0 0,1 0 0 0 0,0-1-1 0 0,0 0 1 0 0,0 0 0 0 0,0 0 0 0 0,0-1 0 0 0,1 1 0 0 0,0-1 0 0 0,0-1-1 0 0,0 1 1 0 0,0-1 0 0 0,3 1-10 0 0,-2-3 112 0 0,0-1 0 0 0,0 1 0 0 0,0-1-1 0 0,0-1 1 0 0,0 0 0 0 0,0 0 0 0 0,0 0 0 0 0,0 0-1 0 0,-1-1 1 0 0,1 0 0 0 0,-1-1 0 0 0,0 1 0 0 0,0-1 0 0 0,0-1-1 0 0,-1 1 1 0 0,1-1 0 0 0,-1 0 0 0 0,0 0 0 0 0,1-2-112 0 0,16-18-3 0 0,-1-2 1 0 0,-1 0 0 0 0,-1-2 0 0 0,-1 0 0 0 0,3-9 2 0 0,0-6-2515 0 0,-11 15-5723 0 0,-8 20-2471 0 0</inkml:trace>
  <inkml:trace contextRef="#ctx0" brushRef="#br0" timeOffset="1298.679">3098 116 5017 0 0,'0'0'1914'0'0,"0"0"-34"0"0,0 0-62 0 0,0 0-175 0 0,0 0-279 0 0,0 0-278 0 0,0 0-251 0 0,0 0-206 0 0,0 0-73 0 0,0 0 11 0 0,0 0 55 0 0,0 0 70 0 0,0 0 18 0 0,2 22-35 0 0,7 167 980 0 0,-24 535-965 0 0,9-640-3113 0 0,-10-79-3340 0 0,13-5 563 0 0,-1 0-3767 0 0</inkml:trace>
  <inkml:trace contextRef="#ctx0" brushRef="#br0" timeOffset="1552.507">2802 646 9698 0 0,'0'0'2645'0'0,"0"0"-1284"0"0,0 0-519 0 0,0 0-87 0 0,0 0-7 0 0,0 0-25 0 0,0 0-82 0 0,0 0-83 0 0,0 0-64 0 0,0 0-66 0 0,35-2-80 0 0,115-8-69 0 0,6 4 163 0 0,48 5-1308 0 0,-115 2-6363 0 0,-62-1-3662 0 0</inkml:trace>
</inkml:ink>
</file>

<file path=ppt/ink/ink2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59.1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39 474 0 0 0,'0'0'619'0'0,"0"0"268"0"0,0 0 78 0 0,0 0 54 0 0,0 0 127 0 0,0 0 98 0 0,0 0-5 0 0,0 0-107 0 0,0 0-174 0 0,0 0-212 0 0,0 0-245 0 0,0 0-163 0 0,-3 3-58 0 0,-1 3-161 0 0,1 1 1 0 0,-1 0-1 0 0,1 0 0 0 0,0 0 0 0 0,1 0 0 0 0,0 0 0 0 0,0 1 0 0 0,1-1 0 0 0,0 1 0 0 0,0-1 0 0 0,0 1 0 0 0,1-1 1 0 0,0 1-1 0 0,1-1 0 0 0,1 6-119 0 0,-2 15 188 0 0,-1 488 830 0 0,-10-411 896 0 0,11-105-1055 0 0,0 0 118 0 0,0-11 850 0 0,5-51-1671 0 0,2-1-1 0 0,2 1 1 0 0,4 0 0 0 0,2 1-1 0 0,3 0 1 0 0,2 2-1 0 0,3 0 1 0 0,3 1 0 0 0,24-38-157 0 0,-42 77-15 0 0,2 1-1 0 0,0 0 1 0 0,1 0-1 0 0,1 2 0 0 0,0-1 1 0 0,1 1-1 0 0,1 1 1 0 0,0 0-1 0 0,2 1 0 0 0,-1 1 1 0 0,10-6 16 0 0,-23 18-49 0 0,0 0 0 0 0,0-1-1 0 0,0 1 1 0 0,0 0 0 0 0,0 1 0 0 0,0-1 0 0 0,0 0 0 0 0,0 1 0 0 0,0-1 0 0 0,0 1-1 0 0,0-1 1 0 0,0 1 0 0 0,0 0 0 0 0,1 0 0 0 0,-1 0 0 0 0,0 0 0 0 0,0 0 0 0 0,0 1 0 0 0,0-1-1 0 0,0 1 1 0 0,1-1 0 0 0,-1 1 0 0 0,0 0 0 0 0,0-1 0 0 0,0 1 0 0 0,-1 0 0 0 0,1 1-1 0 0,0-1 1 0 0,0 0 0 0 0,0 0 0 0 0,-1 1 0 0 0,1-1 0 0 0,-1 1 0 0 0,1 0 0 0 0,-1-1 0 0 0,0 1-1 0 0,1 0 1 0 0,-1 0 0 0 0,0 0 0 0 0,0 0 0 0 0,0 0 0 0 0,-1 0 49 0 0,26 92-3980 0 0,-26-91 3816 0 0,4 27-2078 0 0,5 23-5215 0 0,-5-37 2501 0 0</inkml:trace>
  <inkml:trace contextRef="#ctx0" brushRef="#br0" timeOffset="280.525">902 585 8402 0 0,'0'0'1451'0'0,"0"0"-648"0"0,0 0-87 0 0,0 0 133 0 0,0 0 103 0 0,0 0 22 0 0,0 0-47 0 0,0 0-91 0 0,-30 36-90 0 0,-90 114-124 0 0,116-147-586 0 0,0 1-1 0 0,1-1 1 0 0,0 1-1 0 0,0-1 0 0 0,0 1 1 0 0,0 0-1 0 0,0 0 1 0 0,1 0-1 0 0,0 1 0 0 0,0-1 1 0 0,0 0-1 0 0,0 1 1 0 0,1 0-1 0 0,0-1 0 0 0,0 1 1 0 0,0 0-1 0 0,0-1 1 0 0,1 1-1 0 0,0 0-35 0 0,0 8 105 0 0,-1-6-78 0 0,0 0-1 0 0,0 0 1 0 0,1 0 0 0 0,0 0-1 0 0,0 0 1 0 0,1 0 0 0 0,0 0 0 0 0,0 0-1 0 0,1-1 1 0 0,0 1 0 0 0,0 0 0 0 0,0-1-1 0 0,1 1 1 0 0,0-1 0 0 0,0 0-1 0 0,0 0 1 0 0,1 0 0 0 0,0 0 0 0 0,0 0-1 0 0,1-1 1 0 0,0 0 0 0 0,0 0 0 0 0,0 0-1 0 0,0-1 1 0 0,1 0 0 0 0,2 2-27 0 0,-2-2 74 0 0,1 0 1 0 0,0 0-1 0 0,0-1 1 0 0,1 0 0 0 0,-1 0-1 0 0,1-1 1 0 0,-1 0-1 0 0,1 0 1 0 0,0 0 0 0 0,0-1-1 0 0,0-1 1 0 0,-1 1-1 0 0,1-1 1 0 0,0-1 0 0 0,0 1-1 0 0,7-3-74 0 0,-10 0 137 0 0,0-2 0 0 0,0 1 0 0 0,0 0-1 0 0,0-1 1 0 0,-1 0 0 0 0,0 0 0 0 0,0-1 0 0 0,0 1-1 0 0,0-1 1 0 0,-1 0 0 0 0,0 0 0 0 0,0 0 0 0 0,-1 0-1 0 0,0 0 1 0 0,0-1 0 0 0,0 1 0 0 0,-1-1 0 0 0,0 1-1 0 0,0-6-136 0 0,1 0-53 0 0,-1 0-1 0 0,-1 0 1 0 0,0 0-1 0 0,-1 0 1 0 0,0 0-1 0 0,-1 0 1 0 0,0 1-1 0 0,0-1 0 0 0,-2 0 1 0 0,1 1-1 0 0,-2 0 1 0 0,1 0-1 0 0,-2 0 1 0 0,1 0-1 0 0,-1 1 1 0 0,-1 0-1 0 0,-2-3 54 0 0,-40-42-4035 0 0,-8 9-4790 0 0,43 38 52 0 0</inkml:trace>
  <inkml:trace contextRef="#ctx0" brushRef="#br0" timeOffset="569.544">1541 172 16123 0 0,'0'0'1690'0'0,"0"0"-866"0"0,0 0-364 0 0,0 0-53 0 0,0 0-25 0 0,0 0-42 0 0,0 0-66 0 0,0 0-87 0 0,0 0-74 0 0,0 0-26 0 0,0 0 13 0 0,0 0 38 0 0,0 0 35 0 0,3 28-10 0 0,9 90-41 0 0,7-2-24 0 0,4 0-1 0 0,5-2 1 0 0,14 23-98 0 0,-3-3-22 0 0,20 71-1250 0 0,-56-157-2925 0 0,-12-47-5199 0 0,4-1 2407 0 0</inkml:trace>
  <inkml:trace contextRef="#ctx0" brushRef="#br0" timeOffset="1352.051">1311 761 7642 0 0,'0'0'-236'0'0,"0"0"-345"0"0,0 0 216 0 0,0 0 441 0 0,0 0 180 0 0,0 0 7 0 0,0 0-43 0 0,36-2-5 0 0,113-8-9 0 0,125 5-140 0 0,-49-10-6574 0 0,180-37 6508 0 0,-332 43 187 0 0,-64 8 4074 0 0,-6 0 4303 0 0,-85 38-4556 0 0,57-22-3489 0 0,1-2-380 0 0,1 1-1 0 0,1 1 0 0 0,0 2 1 0 0,1 0-1 0 0,1 1 1 0 0,0 1-1 0 0,2 0 0 0 0,0 2 1 0 0,1 0-1 0 0,1 1 0 0 0,1 0 1 0 0,-5 13-139 0 0,17-32-23 0 0,1 1 0 0 0,0-1 1 0 0,0 0-1 0 0,0 1 1 0 0,0-1-1 0 0,1 1 0 0 0,-1 0 1 0 0,1 0-1 0 0,0-1 0 0 0,0 1 1 0 0,0 0-1 0 0,1 0 0 0 0,0 0 1 0 0,-1 0-1 0 0,1 0 1 0 0,0 0-1 0 0,1 0 0 0 0,-1 0 1 0 0,1 0-1 0 0,0 0 0 0 0,0-1 1 0 0,0 1-1 0 0,0 0 1 0 0,1 0-1 0 0,-1-1 0 0 0,1 1 1 0 0,0-1-1 0 0,0 1 0 0 0,0-1 1 0 0,1 0-1 0 0,-1 0 0 0 0,1 0 1 0 0,2 2 22 0 0,7-4 15 0 0,1-1 0 0 0,0 0 0 0 0,-1-1 0 0 0,1 0 0 0 0,0-1 1 0 0,-1 0-1 0 0,0-1 0 0 0,1 0 0 0 0,-1-1 0 0 0,0 0 0 0 0,-1-1 0 0 0,1-1 0 0 0,-1 0 0 0 0,0 0 1 0 0,-1-1-1 0 0,1-1 0 0 0,-1 1 0 0 0,7-9-15 0 0,162-135-83 0 0,-178 150 63 0 0,0 0 1 0 0,-1 0-1 0 0,1 1 0 0 0,0-1 0 0 0,0 0 1 0 0,0 0-1 0 0,0 1 0 0 0,0-1 0 0 0,0 0 0 0 0,0 1 1 0 0,0-1-1 0 0,0 1 0 0 0,0-1 0 0 0,0 1 0 0 0,0 0 1 0 0,0-1-1 0 0,0 1 0 0 0,0 0 0 0 0,0 0 1 0 0,0 0-1 0 0,1 0 0 0 0,-1 0 0 0 0,0 0 0 0 0,0 0 1 0 0,0 0-1 0 0,0 0 0 0 0,0 1 0 0 0,0-1 0 0 0,1 0 1 0 0,-1 1-1 0 0,0-1 0 0 0,0 1 0 0 0,0-1 1 0 0,0 1-1 0 0,0-1 0 0 0,0 1 0 0 0,-1 0 0 0 0,1-1 1 0 0,0 1-1 0 0,0 0 0 0 0,0 0 0 0 0,-1 0 0 0 0,1 0 1 0 0,0 0-1 0 0,-1 0 0 0 0,1 0 0 0 0,-1 0 0 0 0,1 0 1 0 0,-1 0-1 0 0,1 0 0 0 0,-1 0 0 0 0,0 0 1 0 0,1 0-1 0 0,-1 0 0 0 0,0 0 0 0 0,0 0 0 0 0,0 1 1 0 0,0-1-1 0 0,0 0 0 0 0,0 0 0 0 0,0 0 0 0 0,-1 0 1 0 0,1 1 19 0 0,7 16 113 0 0,-4-10-111 0 0,0-1 0 0 0,0 0 0 0 0,1 0 0 0 0,0 0 0 0 0,0 0 0 0 0,1-1 0 0 0,0 1 0 0 0,0-1 0 0 0,1 0 0 0 0,0-1 0 0 0,0 1 0 0 0,0-1 0 0 0,0 0 0 0 0,1-1 0 0 0,0 0 0 0 0,0 0 0 0 0,0 0 0 0 0,0-1 0 0 0,1 0 0 0 0,-1 0 0 0 0,1-1 0 0 0,0 0 0 0 0,-1 0 0 0 0,3 0-2 0 0,5 1 50 0 0,-1-1 1 0 0,1 0 0 0 0,0-1 0 0 0,0 0-1 0 0,-1-1 1 0 0,1-1 0 0 0,0 0 0 0 0,-1-1 0 0 0,1-1-1 0 0,-1 0 1 0 0,1-1 0 0 0,-1 0 0 0 0,-1-1-1 0 0,1-1 1 0 0,-1 0 0 0 0,3-2-51 0 0,20-19 214 0 0,-1-2 1 0 0,-1-2-1 0 0,-2 0 1 0 0,0-2-1 0 0,-3-2 1 0 0,-1-1-1 0 0,-1 0 0 0 0,-2-2 1 0 0,-2-1-1 0 0,16-38-214 0 0,-26 45-43 0 0,-1-1 0 0 0,-1-1 0 0 0,-2 0 0 0 0,-1 0 0 0 0,-2-1 0 0 0,-2 0 0 0 0,-1 0 0 0 0,-1 0 0 0 0,-2 0 0 0 0,-3-21 43 0 0,3 45-16 0 0,-1-1 1 0 0,0 1 0 0 0,0-1-1 0 0,-2 1 1 0 0,1 0 0 0 0,-1 0-1 0 0,-1 0 1 0 0,0 0 0 0 0,0 0-1 0 0,-1 1 1 0 0,-1 0 0 0 0,1 0-1 0 0,-2 0 1 0 0,-2-3 15 0 0,8 12-20 0 0,-1-1 0 0 0,1 1-1 0 0,-1-1 1 0 0,0 1 0 0 0,1 0 0 0 0,-1 0 0 0 0,0-1 0 0 0,0 1-1 0 0,0 0 1 0 0,0 1 0 0 0,0-1 0 0 0,0 0 0 0 0,0 1 0 0 0,0-1-1 0 0,0 1 1 0 0,0-1 0 0 0,0 1 0 0 0,0 0 0 0 0,0 0 0 0 0,-1 0-1 0 0,1 0 1 0 0,0 0 0 0 0,0 1 0 0 0,0-1 0 0 0,0 1 0 0 0,0-1-1 0 0,0 1 1 0 0,0 0 0 0 0,0 0 0 0 0,0 0 0 0 0,0 0 0 0 0,0 0 0 0 0,1 0-1 0 0,-1 0 1 0 0,0 0 0 0 0,1 1 0 0 0,-1-1 0 0 0,1 1 0 0 0,-1-1-1 0 0,1 1 1 0 0,0 0 0 0 0,0 0 0 0 0,-1-1 0 0 0,1 2 20 0 0,-46 87-387 0 0,37-50 423 0 0,1 0 1 0 0,2 0-1 0 0,2 0 0 0 0,2 1 0 0 0,1 0 0 0 0,2-1 1 0 0,5 34-37 0 0,1-33-11 0 0,2-1 1 0 0,1-1 0 0 0,2 0-1 0 0,2 0 1 0 0,2-1-1 0 0,1 0 1 0 0,2-2 0 0 0,1 0-1 0 0,17 22 11 0 0,32 49-434 0 0,-30-66-2288 0 0,-38-40 1667 0 0,-13-8-8926 0 0,8 6 4165 0 0</inkml:trace>
  <inkml:trace contextRef="#ctx0" brushRef="#br0" timeOffset="1705.953">2984 607 136 0 0,'0'0'1678'0'0,"0"0"-1114"0"0,0 0 65 0 0,0 0 251 0 0,0 0 119 0 0,0 0 127 0 0,0 0 172 0 0,0 0 231 0 0,0 0 148 0 0,35 16-40 0 0,111 52-87 0 0,-44-31 950 0 0,-26-20-1473 0 0,1-3-1 0 0,1-4 0 0 0,-1-3 0 0 0,1-3 0 0 0,3-4-1026 0 0,-63 0 132 0 0,0-1 0 0 0,0-1-1 0 0,0-1 1 0 0,-1 0 0 0 0,1-1 0 0 0,-1-1 0 0 0,0 0-1 0 0,0-2 1 0 0,0 0 0 0 0,-1 0 0 0 0,0-2 0 0 0,-1 0 0 0 0,9-6-132 0 0,-20 11 54 0 0,0 0 0 0 0,1-1 0 0 0,-1 1 0 0 0,-1-1 0 0 0,1 1 1 0 0,-1-1-1 0 0,0 0 0 0 0,0-1 0 0 0,0 1 0 0 0,0 0 0 0 0,-1-1 0 0 0,0 1 1 0 0,-1-1-1 0 0,1 0 0 0 0,-1 0 0 0 0,0 0 0 0 0,0 1 0 0 0,-1-1 1 0 0,0 0-1 0 0,0 0 0 0 0,0 0 0 0 0,-1 0 0 0 0,0-4-54 0 0,-2 5-54 0 0,0 0 1 0 0,0 0-1 0 0,-1 0 0 0 0,0 1 0 0 0,1 0 1 0 0,-2 0-1 0 0,1 0 0 0 0,0 0 0 0 0,-1 0 0 0 0,1 1 1 0 0,-1 0-1 0 0,0 0 0 0 0,0 0 0 0 0,-1 1 1 0 0,1 0-1 0 0,0 0 0 0 0,-1 0 0 0 0,1 0 0 0 0,-1 1 1 0 0,0 0-1 0 0,0 0 0 0 0,1 1 0 0 0,-1-1 1 0 0,0 1-1 0 0,0 1 0 0 0,1-1 0 0 0,-1 1 1 0 0,-3 0 53 0 0,-4 1-86 0 0,1 1 0 0 0,-1 0 0 0 0,1 1 1 0 0,-1 0-1 0 0,1 1 0 0 0,0 1 1 0 0,0-1-1 0 0,1 2 0 0 0,0 0 0 0 0,0 0 1 0 0,1 1-1 0 0,0 0 0 0 0,0 1 1 0 0,1 0-1 0 0,0 0 0 0 0,0 1 1 0 0,1 0-1 0 0,0 1 0 0 0,1 0 0 0 0,0 0 1 0 0,1 1-1 0 0,1-1 0 0 0,-1 1 1 0 0,2 1-1 0 0,0-1 0 0 0,0 1 0 0 0,1-1 1 0 0,1 1-1 0 0,0 0 0 0 0,0 9 86 0 0,2-14-3 0 0,1 1 0 0 0,0-1-1 0 0,1 0 1 0 0,0 0 0 0 0,0 0-1 0 0,1 0 1 0 0,-1 0 0 0 0,2-1-1 0 0,-1 1 1 0 0,1-1 0 0 0,0 0-1 0 0,1 0 1 0 0,0 0 0 0 0,0-1-1 0 0,0 1 1 0 0,1-1-1 0 0,0-1 1 0 0,0 1 0 0 0,0-1-1 0 0,1 0 1 0 0,0 0 0 0 0,0-1-1 0 0,7 4 4 0 0,6 2 25 0 0,0 0 0 0 0,1-2-1 0 0,0 0 1 0 0,0-2-1 0 0,1 0 1 0 0,0-1 0 0 0,0-1-1 0 0,8-1-24 0 0,196 5-569 0 0,-152-12-2477 0 0,-1-6-4174 0 0,-45 6-2281 0 0</inkml:trace>
</inkml:ink>
</file>

<file path=ppt/ink/ink2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57.5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1 4817 0 0,'0'0'1675'0'0,"0"0"-261"0"0,0 0 13 0 0,0 0 93 0 0,0 0 22 0 0,0 0-63 0 0,0 0-191 0 0,0 0-280 0 0,0 0-281 0 0,0 0-216 0 0,0 0-161 0 0,0 0-72 0 0,0 0 35 0 0,0 5 93 0 0,17 291 2386 0 0,3-107-2568 0 0,-9 0-1 0 0,-10 81-223 0 0,-26-196-1411 0 0,-16-44-4401 0 0,11-19-3439 0 0,22-8 3731 0 0</inkml:trace>
  <inkml:trace contextRef="#ctx0" brushRef="#br0" timeOffset="240.32">0 663 5953 0 0,'0'0'1681'0'0,"0"0"-793"0"0,0 0-140 0 0,0 0 132 0 0,0 0 62 0 0,0 0-67 0 0,0 0-109 0 0,0 0-83 0 0,0 0-77 0 0,33-1-108 0 0,105-7-91 0 0,106 8-589 0 0,-129 2-4728 0 0,-82-2 684 0 0,-12 0-1383 0 0</inkml:trace>
  <inkml:trace contextRef="#ctx0" brushRef="#br0" timeOffset="496.974">873 663 10282 0 0,'0'0'1694'0'0,"0"0"-314"0"0,0 0-265 0 0,0 0-123 0 0,0 0-166 0 0,0 0-215 0 0,0 0-131 0 0,-24 35-124 0 0,-75 110-68 0 0,97-144-271 0 0,0 1-1 0 0,0 0 1 0 0,0 0 0 0 0,0 0-1 0 0,0 1 1 0 0,1-1 0 0 0,-1 0-1 0 0,1 1 1 0 0,-1-1 0 0 0,1 1-1 0 0,0-1 1 0 0,0 1 0 0 0,0 0-1 0 0,0-1 1 0 0,0 1 0 0 0,1 0-1 0 0,-1 0 1 0 0,1 0 0 0 0,0 0-1 0 0,0-1 1 0 0,0 1-1 0 0,0 0 1 0 0,0 0 0 0 0,1 0-1 0 0,-1 0 1 0 0,1-1 0 0 0,0 1-17 0 0,2 4 75 0 0,2 0 57 0 0,0 0 0 0 0,1 0 1 0 0,-1-1-1 0 0,1 1 0 0 0,1-1 0 0 0,-1-1 0 0 0,1 1 0 0 0,0-1 0 0 0,0-1 0 0 0,1 1 0 0 0,-1-1 0 0 0,1 0 0 0 0,0-1 0 0 0,0 0 0 0 0,1 0 0 0 0,-1-1 1 0 0,0 0-1 0 0,1 0 0 0 0,-1-1 0 0 0,1 0 0 0 0,0-1 0 0 0,-1 1 0 0 0,1-2 0 0 0,0 1 0 0 0,-1-1 0 0 0,1-1 0 0 0,-1 0 0 0 0,1 0 0 0 0,2-1-132 0 0,6-3 147 0 0,0-1 0 0 0,-1-1-1 0 0,1 0 1 0 0,-2-1 0 0 0,1-1-1 0 0,-1 0 1 0 0,-1-1-1 0 0,0-1 1 0 0,0 0 0 0 0,-1-1-1 0 0,-1-1 1 0 0,0 0 0 0 0,-1 0-1 0 0,0-1 1 0 0,-1 0 0 0 0,-1-1-1 0 0,-1 0 1 0 0,0-1-1 0 0,1-5-146 0 0,-6 15-25 0 0,-1-1 0 0 0,0 1 0 0 0,0-1-1 0 0,-1 0 1 0 0,0 0 0 0 0,0 0-1 0 0,-1 0 1 0 0,0 0 0 0 0,0 0-1 0 0,-1 0 1 0 0,0 1 0 0 0,0-1 0 0 0,-1 0-1 0 0,0 0 1 0 0,-1 1 0 0 0,1-1-1 0 0,-3-2 26 0 0,3 5-179 0 0,-1 1 0 0 0,0-1 0 0 0,0 1 0 0 0,-1 0 0 0 0,1 0 0 0 0,-1 0 0 0 0,0 0 0 0 0,0 1 0 0 0,-1-1 0 0 0,1 1 0 0 0,0 0 0 0 0,-1 1 0 0 0,0-1 0 0 0,0 1-1 0 0,0 0 1 0 0,0 0 0 0 0,0 0 179 0 0,-27-5-2639 0 0,12 6-2362 0 0,2 1-6201 0 0</inkml:trace>
</inkml:ink>
</file>

<file path=ppt/ink/ink2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19.30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2790 1028 13939 0 0,'0'0'972'0'0,"0"0"-233"0"0,0 0 8 0 0,0 0 182 0 0,0 0 62 0 0,0 0-125 0 0,0 0-243 0 0,0 0-234 0 0,0 0-190 0 0,0 0-133 0 0,-10 32-127 0 0,-31 100-104 0 0,39-88-434 0 0,5-42 145 0 0,7 4-1622 0 0,-1-5-5382 0 0,-5-1-2189 0 0</inkml:trace>
  <inkml:trace contextRef="#ctx0" brushRef="#br0" timeOffset="153.811">2770 398 10098 0 0,'0'0'864'0'0,"0"0"-352"0"0,0 0-344 0 0,0 0-304 0 0,0 0-888 0 0,0 0-576 0 0,0 0-513 0 0,0 0-1159 0 0,0 0-225 0 0</inkml:trace>
  <inkml:trace contextRef="#ctx0" brushRef="#br0" timeOffset="419.151">3030 1264 14043 0 0,'0'0'1860'0'0,"0"0"-199"0"0,0 0-176 0 0,0 0-214 0 0,0 0-290 0 0,0 0-265 0 0,0 0-140 0 0,0 0-71 0 0,0 0-22 0 0,0 0-15 0 0,3-35-54 0 0,13-110-48 0 0,12 34 448 0 0,-20 83-717 0 0,1 1 0 0 0,1 0 0 0 0,2 0 0 0 0,0 1 0 0 0,13-19-97 0 0,8 11-27 0 0,-6 23-1389 0 0,-25 12 1151 0 0,-1 1 0 0 0,1-1 0 0 0,-1 1 0 0 0,0-1 0 0 0,0 1 0 0 0,1 0 0 0 0,-1-1 0 0 0,0 1-1 0 0,0 0 1 0 0,0 0 0 0 0,-1 0 0 0 0,1 0 0 0 0,0 0 0 0 0,-1 0 0 0 0,1 0 0 0 0,-1 0 0 0 0,0 0 0 0 0,0 0 0 0 0,1 0-1 0 0,-1 0 1 0 0,-1 0 0 0 0,1 0 0 0 0,0 2 265 0 0,0-2-624 0 0,0 34-9190 0 0,0-21 1664 0 0</inkml:trace>
  <inkml:trace contextRef="#ctx0" brushRef="#br0" timeOffset="839.044">3685 873 4585 0 0,'0'0'2514'0'0,"0"0"-536"0"0,0 0-111 0 0,0 0 29 0 0,0 0-146 0 0,0 0-285 0 0,0 0-267 0 0,0 0-231 0 0,0 0-188 0 0,0 0-142 0 0,0 0-146 0 0,0 0-162 0 0,0 0-127 0 0,-14-14-105 0 0,-42-45-61 0 0,55 58-35 0 0,-1 0-1 0 0,1 0 1 0 0,0 0 0 0 0,0 0 0 0 0,0 0-1 0 0,-1 0 1 0 0,1 0 0 0 0,-1 0-1 0 0,1 1 1 0 0,-1-1 0 0 0,1 0-1 0 0,-1 1 1 0 0,1 0 0 0 0,-1-1 0 0 0,1 1-1 0 0,-1 0 1 0 0,1-1 0 0 0,-1 1-1 0 0,0 0 1 0 0,1 0 0 0 0,-1 0-1 0 0,1 1 1 0 0,-1-1 0 0 0,1 0-1 0 0,-1 1 1 0 0,0-1 0 0 0,1 1 0 0 0,-1-1-1 0 0,1 1 1 0 0,0 0 0 0 0,-1-1-1 0 0,1 1 1 0 0,-1 0 0 0 0,1 0-1 0 0,0 0 1 0 0,0 0 0 0 0,0 0-1 0 0,-6 4 3 0 0,4-4-36 0 0,-1 0 0 0 0,1 0-1 0 0,0 1 1 0 0,-1 0-1 0 0,1 0 1 0 0,0 0-1 0 0,0 0 1 0 0,0 0-1 0 0,1 0 1 0 0,-1 1-1 0 0,1-1 1 0 0,-1 1-1 0 0,1 0 1 0 0,0 0-1 0 0,0 0 1 0 0,0 0 0 0 0,0 0-1 0 0,0 0 1 0 0,1 0-1 0 0,-1 1 1 0 0,1-1-1 0 0,0 1 1 0 0,0-1-1 0 0,0 1 1 0 0,1-1-1 0 0,-1 1 1 0 0,1-1-1 0 0,0 1 1 0 0,0 0-1 0 0,0-1 1 0 0,0 1 0 0 0,1 3 33 0 0,3-1-45 0 0,0 0 1 0 0,0-1 0 0 0,0 0-1 0 0,0 1 1 0 0,1-1 0 0 0,0-1-1 0 0,0 1 1 0 0,0-1 0 0 0,1 0-1 0 0,0 0 1 0 0,-1 0 0 0 0,1-1 0 0 0,0 0-1 0 0,3 1 45 0 0,14 9-12 0 0,-14-7 39 0 0,-6-5 20 0 0,1 0 0 0 0,0 0 0 0 0,-1 1 0 0 0,1 0 0 0 0,-1 0 0 0 0,0 0 0 0 0,0 0 0 0 0,0 0 0 0 0,0 1 0 0 0,0-1 0 0 0,0 1 1 0 0,0 0-1 0 0,-1 0 0 0 0,1 0 0 0 0,-1 0 0 0 0,0 0 0 0 0,0 0 0 0 0,0 1 0 0 0,-1-1 0 0 0,1 1 0 0 0,-1-1 0 0 0,1 1 0 0 0,-1 0 0 0 0,-1-1 1 0 0,1 1-1 0 0,0 0 0 0 0,-1 0 0 0 0,0 0 0 0 0,0 0 0 0 0,0 0 0 0 0,0 2-47 0 0,-58 36 1207 0 0,44-35-1095 0 0,-147 56-1451 0 0,138-60-1003 0 0,18-3-1638 0 0,0 0-3444 0 0,4 0 587 0 0</inkml:trace>
  <inkml:trace contextRef="#ctx0" brushRef="#br0" timeOffset="-512.81">1794 325 2609 0 0,'0'0'1756'0'0,"0"0"-1323"0"0,0 0-230 0 0,0 0 403 0 0,0 0 440 0 0,0 0 308 0 0,0 0 122 0 0,0 0-77 0 0,0 0-202 0 0,34-11-184 0 0,106-37-182 0 0,15-22 821 0 0,103-85 553 0 0,-205 115-1205 0 0,-108 145-33 0 0,20-32-965 0 0,3 2 0 0 0,4 1 1 0 0,2 1-1 0 0,4 1 0 0 0,4 1 1 0 0,3 1-1 0 0,2 17-2 0 0,-2 294-128 0 0,10-226 197 0 0,-3-139 848 0 0,3-41 1067 0 0,5-9-4500 0 0,0 15-1361 0 0,0 1-4087 0 0,0 5-284 0 0</inkml:trace>
  <inkml:trace contextRef="#ctx0" brushRef="#br0" timeOffset="-200.163">1783 910 5761 0 0,'0'0'1363'0'0,"0"0"-728"0"0,0 0-147 0 0,0 0 227 0 0,0 0 261 0 0,0 0 135 0 0,0 0-33 0 0,32-16-116 0 0,100-54-141 0 0,208-86 1998 0 0,-190 97-2170 0 0,-149 60-631 0 0,0-1 0 0 0,-1 1 0 0 0,1 0 0 0 0,0 0 0 0 0,-1 0 0 0 0,1 0-1 0 0,-1 0 1 0 0,1 0 0 0 0,-1 1 0 0 0,1-1 0 0 0,-1 0 0 0 0,0 0 0 0 0,1 0-1 0 0,-1 0 1 0 0,0 0 0 0 0,0 1 0 0 0,0-1 0 0 0,0 0 0 0 0,0 0 0 0 0,0 0 0 0 0,0 0-1 0 0,-1 1 1 0 0,1-1 0 0 0,0 0 0 0 0,-1 0 0 0 0,1 0 0 0 0,0 0 0 0 0,-1 0-1 0 0,1 0 1 0 0,-1 0 0 0 0,0 0 0 0 0,1 0 0 0 0,-1 0 0 0 0,0 0 0 0 0,0 0-1 0 0,0 0 1 0 0,1-1 0 0 0,-1 1-18 0 0,-28 52 553 0 0,20-38-485 0 0,1 0 0 0 0,0 0 0 0 0,1 0 0 0 0,0 1 0 0 0,1 0 0 0 0,1 0 1 0 0,1 0-1 0 0,0 1 0 0 0,1 0 0 0 0,1 0 0 0 0,0 5-68 0 0,7 20-352 0 0,10-18-2656 0 0,-5-10-4282 0 0,-7-9-1419 0 0</inkml:trace>
  <inkml:trace contextRef="#ctx0" brushRef="#br0" timeOffset="1082.936">4353 487 17500 0 0,'0'0'959'0'0,"0"0"-418"0"0,0 0-180 0 0,0 0 114 0 0,0 0 139 0 0,0 0 73 0 0,0 0-18 0 0,0 0-84 0 0,-16 31-114 0 0,-52 100-96 0 0,7 20 137 0 0,49-108-586 0 0,3 0-1 0 0,1 1 1 0 0,2 0 0 0 0,1 18 74 0 0,2 44-6899 0 0,0-99-736 0 0,1-7-35 0 0</inkml:trace>
  <inkml:trace contextRef="#ctx0" brushRef="#br0" timeOffset="1320.867">3948 796 10538 0 0,'0'0'2434'0'0,"0"0"-800"0"0,0 0-354 0 0,0 0-128 0 0,0 0-201 0 0,0 0-229 0 0,34-12-209 0 0,108-38-133 0 0,-43 31 104 0 0,133 16-722 0 0,-172 14-2124 0 0,-21-1-5076 0 0,-21-6-2612 0 0</inkml:trace>
  <inkml:trace contextRef="#ctx0" brushRef="#br0" timeOffset="6936.215">4696 1109 8074 0 0,'0'0'1060'0'0,"0"0"-363"0"0,0 0-164 0 0,0 0 103 0 0,0 0 156 0 0,0 0 85 0 0,0 0 18 0 0,0 0-31 0 0,0 0-47 0 0,0 0-92 0 0,0 0-143 0 0,-12 28-162 0 0,-35 88-140 0 0,-32 20 134 0 0,39-79-445 0 0,18-27-513 0 0,1 0-1 0 0,1 2 1 0 0,2 0 0 0 0,1 1 0 0 0,1 2 544 0 0,12-13-3232 0 0,3-7-4282 0 0,1-10 3346 0 0</inkml:trace>
  <inkml:trace contextRef="#ctx0" brushRef="#br0" timeOffset="12495.048">4900 1514 3977 0 0,'0'0'1037'0'0,"0"0"-216"0"0,0 0 96 0 0,0 0 422 0 0,0 0 315 0 0,33-28 18 0 0,105-91-201 0 0,77-88 1998 0 0,-162 155-3142 0 0,-3-3-1 0 0,-2-1 1 0 0,-3-3 0 0 0,-3-2 0 0 0,-2-1-1 0 0,-3-2 1 0 0,18-46-327 0 0,-47 95 39 0 0,-1 0 0 0 0,-1-1 0 0 0,-1 0 0 0 0,0 0-1 0 0,-1 0 1 0 0,0 0 0 0 0,-2-1 0 0 0,0 0 0 0 0,-1 1 0 0 0,0-1 0 0 0,-1 0 0 0 0,-2-2-39 0 0,2 18-5 0 0,-1-1 0 0 0,0 1 0 0 0,0-1 0 0 0,0 1 0 0 0,0-1 0 0 0,0 1 0 0 0,0-1 0 0 0,-1 1 0 0 0,1 0 0 0 0,0 0 0 0 0,-1 0 1 0 0,1 0-1 0 0,-1 0 0 0 0,1 0 0 0 0,-1 0 0 0 0,1 0 0 0 0,-1 0 0 0 0,0 1 0 0 0,1-1 0 0 0,-1 1 0 0 0,0-1 0 0 0,1 1 0 0 0,-1 0 0 0 0,0-1 0 0 0,0 1 0 0 0,0 0 1 0 0,1 0-1 0 0,-1 0 0 0 0,0 1 0 0 0,0-1 0 0 0,1 0 0 0 0,-1 1 0 0 0,0-1 0 0 0,0 1 0 0 0,1-1 0 0 0,-1 1 0 0 0,0 0 0 0 0,1 0 0 0 0,-1 0 0 0 0,1 0 0 0 0,-1 0 1 0 0,1 0-1 0 0,0 0 0 0 0,-1 0 0 0 0,1 1 0 0 0,0-1 0 0 0,0 0 0 0 0,0 1 0 0 0,0-1 0 0 0,-1 2 5 0 0,-24 31-64 0 0,1 1 0 0 0,2 1 0 0 0,1 1 0 0 0,2 1 0 0 0,2 1 0 0 0,1 0 0 0 0,-5 22 64 0 0,4-9 49 0 0,2 0-1 0 0,3 2 1 0 0,1-1 0 0 0,-3 55-49 0 0,14 8 294 0 0,3-107-281 0 0,1 0 1 0 0,0 0-1 0 0,0 0 0 0 0,1-1 0 0 0,0 1 0 0 0,0-1 0 0 0,1 0 0 0 0,0 0 0 0 0,1-1 0 0 0,-1 1 0 0 0,2-1 0 0 0,-1-1 0 0 0,3 3-13 0 0,10 12-84 0 0,-18-19-86 0 0,1 0 0 0 0,-1-1 0 0 0,1 0 0 0 0,0 1 0 0 0,0-1 0 0 0,0 0 0 0 0,-1 0 0 0 0,1 0 0 0 0,0 0 0 0 0,1 0 0 0 0,-1-1 0 0 0,0 1 1 0 0,0-1-1 0 0,0 1 0 0 0,0-1 0 0 0,0 0 0 0 0,0 1 0 0 0,1-1 0 0 0,-1 0 0 0 0,0-1 0 0 0,0 1 0 0 0,0 0 0 0 0,1-1 0 0 0,-1 1 0 0 0,1-1 170 0 0,49-23-11871 0 0,-44 17 9000 0 0</inkml:trace>
  <inkml:trace contextRef="#ctx0" brushRef="#br0" timeOffset="12773.341">5881 840 5137 0 0,'0'0'1997'0'0,"0"0"-853"0"0,0 0-199 0 0,0 0 117 0 0,0 0 22 0 0,0 0-105 0 0,0 0-216 0 0,-25 36-240 0 0,-80 112-169 0 0,56-48-23 0 0,33 11-352 0 0,16-108 44 0 0,0 1 0 0 0,0-1 1 0 0,1 0-1 0 0,-1 0 1 0 0,1 0-1 0 0,0 1 1 0 0,0-1-1 0 0,0 0 1 0 0,0 0-1 0 0,1 0 1 0 0,-1 0-1 0 0,1-1 1 0 0,0 1-1 0 0,0 0 1 0 0,0-1-1 0 0,0 1 1 0 0,0-1-1 0 0,0 0 0 0 0,1 1 1 0 0,-1-1-1 0 0,1 0 1 0 0,-1-1-1 0 0,1 1 1 0 0,0 0-1 0 0,0-1 1 0 0,0 1-1 0 0,0-1 1 0 0,0 0-1 0 0,0 0 1 0 0,0 0-1 0 0,0-1 1 0 0,2 1-24 0 0,7-1 324 0 0,0 0 1 0 0,0-1 0 0 0,0 0 0 0 0,0-1 0 0 0,0-1 0 0 0,0 0 0 0 0,-1 0-1 0 0,1-1 1 0 0,-1 0 0 0 0,0-1 0 0 0,0-1 0 0 0,-1 0 0 0 0,0 0 0 0 0,0-1-1 0 0,0 0 1 0 0,0 0 0 0 0,-1-2 0 0 0,-1 1 0 0 0,1-1 0 0 0,-2 0 0 0 0,1 0-1 0 0,5-9-324 0 0,-8 9 115 0 0,0 1 0 0 0,-1 0-1 0 0,1-1 1 0 0,-2 0-1 0 0,1 0 1 0 0,-1 0-1 0 0,0 0 1 0 0,-1-1-1 0 0,0 1 1 0 0,-1-1 0 0 0,0 1-1 0 0,0-1 1 0 0,-1-8-115 0 0,0 14-110 0 0,0-1 1 0 0,-1 0 0 0 0,1 0 0 0 0,-1 1-1 0 0,0-1 1 0 0,0 1 0 0 0,0-1-1 0 0,-1 1 1 0 0,1-1 0 0 0,-1 1-1 0 0,0-1 1 0 0,-1 1 0 0 0,1 0 0 0 0,-1 0-1 0 0,1 0 1 0 0,-1 1 0 0 0,0-1-1 0 0,-1 1 1 0 0,1-1 0 0 0,-1 1-1 0 0,1 0 1 0 0,-1 0 0 0 0,0 1 0 0 0,0-1-1 0 0,0 1 1 0 0,0 0 0 0 0,-1 0-1 0 0,-1 0 110 0 0,-35-5-3579 0 0,12 6-3268 0 0,12 1-3351 0 0</inkml:trace>
  <inkml:trace contextRef="#ctx0" brushRef="#br0" timeOffset="13149.844">6255 991 7898 0 0,'0'0'3934'0'0,"0"0"-2054"0"0,0 0-749 0 0,0 0-147 0 0,0 0-159 0 0,0 0-261 0 0,0 0-242 0 0,0 0-124 0 0,0 0-66 0 0,0 0-20 0 0,0 0-52 0 0,-29 30-96 0 0,-87 92-55 0 0,67-52-95 0 0,45-57 125 0 0,1-10 44 0 0,2 0-1 0 0,-1-1 1 0 0,0 1 0 0 0,0 0-1 0 0,1 0 1 0 0,0 0-1 0 0,-1 1 1 0 0,1-1-1 0 0,0 0 1 0 0,1 0-1 0 0,-1 1 1 0 0,1-1-1 0 0,-1 0 1 0 0,1 1-1 0 0,0-1 1 0 0,0 1-1 0 0,0-1 1 0 0,1 0-1 0 0,-1 1 1 0 0,1-1-1 0 0,0 0 1 0 0,0 0-1 0 0,0 1 1 0 0,0-1-1 0 0,1 0 1 0 0,-1 0-1 0 0,1 0 1 0 0,0 0-1 0 0,0-1 1 0 0,0 1 0 0 0,0 0-1 0 0,0-1 1 0 0,1 1-1 0 0,-1-1 1 0 0,1 0-1 0 0,-1 0 1 0 0,1 0-1 0 0,0 0 1 0 0,0 0-1 0 0,0-1 1 0 0,0 1-1 0 0,0-1 1 0 0,0 0-1 0 0,0 0 1 0 0,1 0-1 0 0,0 0 18 0 0,6-1 173 0 0,0 0 0 0 0,0-1 0 0 0,0 0 0 0 0,0 0 0 0 0,0-1 0 0 0,0-1 0 0 0,0 0 0 0 0,-1 0 0 0 0,1-1 0 0 0,-1 0 0 0 0,0 0 0 0 0,0-1 0 0 0,-1-1 0 0 0,1 1-1 0 0,-1-1 1 0 0,2-3-173 0 0,112-117 2514 0 0,-113 115-2464 0 0,-1-1-1 0 0,0 1 0 0 0,0-2 0 0 0,-1 1 0 0 0,0-1 0 0 0,-1 0 1 0 0,-1 0-1 0 0,0-1 0 0 0,-1 1 0 0 0,0-1 0 0 0,-2 0 1 0 0,1 0-1 0 0,-1-1 0 0 0,-1 1 0 0 0,-1 0 0 0 0,0-11-49 0 0,-1 22-97 0 0,0-1 0 0 0,1 0 0 0 0,-1 0 0 0 0,-1 0 0 0 0,1 1 0 0 0,-1-1 0 0 0,1 1 0 0 0,-1-1-1 0 0,0 1 1 0 0,0 0 0 0 0,0-1 0 0 0,-1 1 0 0 0,1 0 0 0 0,-1 0 0 0 0,0 1 0 0 0,0-1 0 0 0,0 1 0 0 0,0-1 0 0 0,0 1 0 0 0,-3-1 97 0 0,-19-9-3045 0 0,-2 6-3317 0 0,13 5-4532 0 0</inkml:trace>
  <inkml:trace contextRef="#ctx0" brushRef="#br0" timeOffset="13423.281">6763 501 14219 0 0,'0'0'1531'0'0,"0"0"-233"0"0,0 0-159 0 0,0 0-174 0 0,0 0-275 0 0,0 0-256 0 0,0 0-176 0 0,0 0-52 0 0,0 0 21 0 0,0 0-19 0 0,0 0-30 0 0,-12 32-28 0 0,-34 102-30 0 0,16 19 105 0 0,28-118-218 0 0,6 275-745 0 0,1-238-429 0 0,-5-36-3909 0 0,-4-34-4979 0 0,4-2 6548 0 0,0 0 2195 0 0</inkml:trace>
  <inkml:trace contextRef="#ctx0" brushRef="#br0" timeOffset="13705.868">7022 726 10714 0 0,'0'0'1298'0'0,"0"0"-234"0"0,0 0 23 0 0,0 0 63 0 0,0 0-92 0 0,-37 30-175 0 0,-121 95-165 0 0,50-41 441 0 0,85-68-815 0 0,14-11-169 0 0,0 1-1 0 0,0 0 1 0 0,1 1-1 0 0,-1 0 1 0 0,2 1-1 0 0,-1-1 1 0 0,1 1-1 0 0,0 1 1 0 0,-5 8-175 0 0,11-16 9 0 0,0 0 1 0 0,1 1-1 0 0,0-1 1 0 0,-1 0 0 0 0,1 1-1 0 0,0-1 1 0 0,-1 0-1 0 0,1 1 1 0 0,0-1-1 0 0,0 0 1 0 0,0 1-1 0 0,0-1 1 0 0,0 0 0 0 0,0 1-1 0 0,1-1 1 0 0,-1 0-1 0 0,0 1 1 0 0,1-1-1 0 0,-1 0 1 0 0,1 0-1 0 0,-1 1 1 0 0,1-1-1 0 0,0 0 1 0 0,-1 0 0 0 0,1 0-1 0 0,0 0 1 0 0,0 0-1 0 0,0 0 1 0 0,0 0-1 0 0,0 0 1 0 0,0 0-1 0 0,0 0 1 0 0,0 0 0 0 0,0-1-1 0 0,0 1 1 0 0,1 0-1 0 0,-1-1 1 0 0,0 1-1 0 0,0-1 1 0 0,2 1-10 0 0,62 17 461 0 0,-51-15-323 0 0,29 6-3 0 0,0 1-1 0 0,-1 3 1 0 0,0 1-1 0 0,-1 2 1 0 0,-1 2-1 0 0,13 8-134 0 0,47 52-3427 0 0,-89-69 1090 0 0,1 0-5108 0 0,-5-5-2180 0 0</inkml:trace>
  <inkml:trace contextRef="#ctx0" brushRef="#br0" timeOffset="41065.866">55 2398 0 0 0,'0'0'2026'0'0,"0"0"-1342"0"0,0 0-347 0 0,0 0 15 0 0,1 30 116 0 0,3 100 154 0 0,0 153 2981 0 0,-14-214-1748 0 0,-17-37 3627 0 0,9-44-2226 0 0,9-32-2678 0 0,11 16-530 0 0,1 1 1 0 0,1-1-1 0 0,1 1 1 0 0,2 0-1 0 0,1 0 1 0 0,1 1-1 0 0,1 0 1 0 0,1 1-1 0 0,1 0 1 0 0,1 0-1 0 0,9-10-48 0 0,9-24 11 0 0,1 1 0 0 0,4 2 0 0 0,1 1 0 0 0,3 3 0 0 0,2 1 0 0 0,37-33-11 0 0,-70 75-10 0 0,0 1 0 0 0,1 0 0 0 0,0 0 0 0 0,0 1 0 0 0,1 1 0 0 0,0 0 0 0 0,0 0 0 0 0,0 1 0 0 0,1 0 0 0 0,0 1 0 0 0,0 1 0 0 0,0 0 0 0 0,11-2 10 0 0,-20 7 5 0 0,1 0-1 0 0,0 0 1 0 0,-1 1-1 0 0,0-1 1 0 0,1 1-1 0 0,-1-1 0 0 0,0 1 1 0 0,0 0-1 0 0,-1 0 1 0 0,1 0-1 0 0,-1 1 1 0 0,1-1-1 0 0,-1 1 1 0 0,0-1-1 0 0,0 1 1 0 0,-1 0-1 0 0,1 0 0 0 0,-1 0 1 0 0,0-1-1 0 0,0 1 1 0 0,0 0-1 0 0,0 1 1 0 0,-1-1-1 0 0,1 0 1 0 0,-1 0-1 0 0,0 0 1 0 0,-1 0-1 0 0,1 0 0 0 0,-1 0 1 0 0,0 0-1 0 0,1 0 1 0 0,-2 1-5 0 0,2 2 8 0 0,1 16-86 0 0,-2 1 1 0 0,0-1-1 0 0,-2 1 1 0 0,0-1-1 0 0,-2 0 0 0 0,-1 0 1 0 0,0-1-1 0 0,-2 0 1 0 0,0 0-1 0 0,-1 0 1 0 0,-2-1-1 0 0,0-1 0 0 0,-1 0 1 0 0,-1 0-1 0 0,-1-1 1 0 0,-1-1-1 0 0,0 0 1 0 0,-1-1-1 0 0,-1-1 0 0 0,-1-1 1 0 0,0 0-1 0 0,-1-1 1 0 0,-1-1-1 0 0,-1 0 78 0 0,-64 20-5477 0 0,26-18-3256 0 0,43-12 4922 0 0</inkml:trace>
  <inkml:trace contextRef="#ctx0" brushRef="#br0" timeOffset="41553.88">605 2545 776 0 0,'0'0'2727'0'0,"0"0"-333"0"0,0 0-117 0 0,0 0-82 0 0,0 0-296 0 0,36-10-372 0 0,114-32-369 0 0,-48-2 390 0 0,-77 31-1253 0 0,0-2 1 0 0,-1-1-1 0 0,-1 0 1 0 0,0-2-1 0 0,-1-1 1 0 0,-1 0-1 0 0,-1-2 1 0 0,-1 0-1 0 0,0-1 0 0 0,-2-1 1 0 0,14-24-296 0 0,-29 42-44 0 0,1 1 0 0 0,-1-1 0 0 0,0 1 0 0 0,-1-1 0 0 0,1 0 0 0 0,-1 1 0 0 0,0-1 0 0 0,0 0 0 0 0,0 0 0 0 0,-1 0 0 0 0,0 0 0 0 0,0 0 0 0 0,0 0 0 0 0,0 0 0 0 0,-1 0 0 0 0,0 0 0 0 0,0 1 0 0 0,0-1 0 0 0,-1 0 0 0 0,1 0 0 0 0,-1 1 0 0 0,0-1 0 0 0,-1 1 0 0 0,1 0 0 0 0,-1-1 0 0 0,0 1 0 0 0,0 0 0 0 0,0 1 0 0 0,0-1 1 0 0,-1 0-1 0 0,1 1 0 0 0,-1 0 0 0 0,0 0 0 0 0,0 0 0 0 0,0 0 0 0 0,-1 1 0 0 0,1-1 0 0 0,-1 1 0 0 0,1 0 0 0 0,-1 1 0 0 0,0-1 0 0 0,1 1 0 0 0,-1 0 0 0 0,0 0 0 0 0,-1 0 44 0 0,-2 1-103 0 0,0 0-1 0 0,-1 1 1 0 0,1 0 0 0 0,0 1-1 0 0,0-1 1 0 0,0 1 0 0 0,0 1 0 0 0,0-1-1 0 0,1 2 1 0 0,-1-1 0 0 0,1 1 0 0 0,0 0-1 0 0,0 0 1 0 0,0 1 0 0 0,0 0 0 0 0,1 0-1 0 0,0 1 1 0 0,0-1 0 0 0,0 1 0 0 0,1 1-1 0 0,0-1 104 0 0,-46 76-332 0 0,50-80 342 0 0,0 1-1 0 0,0 0 1 0 0,0-1 0 0 0,1 1-1 0 0,-1 0 1 0 0,1-1-1 0 0,0 1 1 0 0,0 0-1 0 0,0 0 1 0 0,0 0 0 0 0,0-1-1 0 0,0 1 1 0 0,1 0-1 0 0,0 0 1 0 0,-1-1 0 0 0,1 1-1 0 0,0 0 1 0 0,0-1-1 0 0,0 1 1 0 0,1-1 0 0 0,-1 1-1 0 0,1-1 1 0 0,-1 0-1 0 0,1 0 1 0 0,0 0-1 0 0,0 1 1 0 0,0-2 0 0 0,0 1-1 0 0,0 0 1 0 0,0 0-1 0 0,0-1 1 0 0,3 2-10 0 0,9 3 104 0 0,0 0 1 0 0,1-1-1 0 0,0-1 1 0 0,0 0-1 0 0,1-1 0 0 0,-1-1 1 0 0,1 0-1 0 0,-1-1 1 0 0,1-1-1 0 0,-1 0 0 0 0,14-3-104 0 0,12 2 147 0 0,188 1 980 0 0,-227 0-1100 0 0,0 0-1 0 0,0 0 1 0 0,0 0 0 0 0,-1 0 0 0 0,1 0-1 0 0,0 0 1 0 0,0 1 0 0 0,-1-1-1 0 0,1 0 1 0 0,0 1 0 0 0,0-1 0 0 0,-1 1-1 0 0,1 0 1 0 0,0 0 0 0 0,-1-1 0 0 0,1 1-1 0 0,-1 0 1 0 0,1 0 0 0 0,-1 1 0 0 0,0-1-1 0 0,1 0 1 0 0,-1 0 0 0 0,0 1 0 0 0,0-1-1 0 0,0 1 1 0 0,0-1 0 0 0,0 1-1 0 0,0-1 1 0 0,0 1 0 0 0,-1-1 0 0 0,1 1-1 0 0,0 0 1 0 0,-1 0 0 0 0,1-1 0 0 0,-1 1-1 0 0,0 0 1 0 0,0 0 0 0 0,0-1 0 0 0,0 1-1 0 0,0 0 1 0 0,0 0 0 0 0,0 0-1 0 0,0 0-26 0 0,-31 75 945 0 0,-30-7-861 0 0,-22 33-4269 0 0,77-86 1171 0 0,5-5-4420 0 0,1-8 1889 0 0</inkml:trace>
  <inkml:trace contextRef="#ctx0" brushRef="#br0" timeOffset="41865.808">1647 2501 0 0 0,'0'0'652'0'0,"0"0"608"0"0,0 0 65 0 0,0 0-157 0 0,0 0-148 0 0,0 0-56 0 0,0 0 17 0 0,0 0 52 0 0,0 0 115 0 0,0 0 186 0 0,0 0 128 0 0,0 0 79 0 0,26 25-22 0 0,82 74-137 0 0,-107-98-1339 0 0,-1 0-1 0 0,1 0 1 0 0,0 1 0 0 0,0-1-1 0 0,0 0 1 0 0,0 0 0 0 0,0 0-1 0 0,0 0 1 0 0,0 0 0 0 0,0 0-1 0 0,0 0 1 0 0,0 0 0 0 0,1 0-1 0 0,-1-1 1 0 0,0 1 0 0 0,0 0-1 0 0,1-1 1 0 0,-1 1 0 0 0,1-1-1 0 0,-1 1 1 0 0,0-1 0 0 0,1 0-1 0 0,-1 0 1 0 0,1 0-1 0 0,-1 0 1 0 0,1 0 0 0 0,-1 0-1 0 0,1 0 1 0 0,-1 0 0 0 0,1 0-1 0 0,-1-1 1 0 0,0 1 0 0 0,1 0-1 0 0,-1-1 1 0 0,1 0 0 0 0,-1 1-1 0 0,0-1 1 0 0,0 0 0 0 0,1 1-1 0 0,-1-1 1 0 0,0 0 0 0 0,0 0-1 0 0,0 0 1 0 0,0 0 0 0 0,0 0-1 0 0,1-1-42 0 0,3-4 325 0 0,4-4-89 0 0,1-1-1 0 0,-2 0 0 0 0,1 0 1 0 0,-2-1-1 0 0,1 0 1 0 0,-2 0-1 0 0,1-1 1 0 0,-2 0-1 0 0,0 0 1 0 0,0 0-1 0 0,-1-1 1 0 0,-1 0-1 0 0,0 0 1 0 0,-1 1-1 0 0,-1-1 1 0 0,0-13-236 0 0,-2 20-84 0 0,0 1 0 0 0,0 0 0 0 0,-1 0 0 0 0,0 0 0 0 0,0 0 0 0 0,0 0 1 0 0,-1 0-1 0 0,0 1 0 0 0,0-1 0 0 0,0 1 0 0 0,-1 0 0 0 0,0 0 1 0 0,0 0-1 0 0,0 0 0 0 0,-1 1 0 0 0,1 0 0 0 0,-1 0 0 0 0,0 0 1 0 0,0 0-1 0 0,-1 1 0 0 0,1 0 0 0 0,-1 0 0 0 0,1 0 0 0 0,-1 1 0 0 0,0-1 1 0 0,0 2-1 0 0,0-1 0 0 0,-2 0 84 0 0,0 0-408 0 0,1 1 0 0 0,-1 0 0 0 0,1 0 0 0 0,-1 1 0 0 0,1 0 0 0 0,-1 0 0 0 0,1 0-1 0 0,-1 1 1 0 0,1 1 0 0 0,-1-1 0 0 0,1 1 0 0 0,0 0 0 0 0,-1 1 0 0 0,1-1 0 0 0,-2 3 408 0 0,-44 27-8030 0 0,37-20 1685 0 0</inkml:trace>
  <inkml:trace contextRef="#ctx0" brushRef="#br0" timeOffset="42381.186">2258 1702 7402 0 0,'0'0'3690'0'0,"0"0"-2021"0"0,0 0-803 0 0,0 0-177 0 0,0 0-47 0 0,0 0 18 0 0,0 0 67 0 0,0 0 40 0 0,0 0 17 0 0,0 0-31 0 0,0 0-95 0 0,0 0-101 0 0,0 0-71 0 0,0 36-52 0 0,1 115-65 0 0,-22 97 428 0 0,-41 49-832 0 0,59-257-185 0 0,17-44 123 0 0,91-76 437 0 0,-83 65-389 0 0,0 0 0 0 0,0 2 0 0 0,1 1-1 0 0,1 1 1 0 0,0 1 0 0 0,0 1 0 0 0,1 1 0 0 0,0 1 0 0 0,1 2-1 0 0,0 0 1 0 0,-1 2 0 0 0,1 0 0 0 0,1 2 0 0 0,-1 1 49 0 0,-24 0-16 0 0,1 0 1 0 0,-1 1-1 0 0,1-1 1 0 0,-1 1-1 0 0,1 0 1 0 0,-1-1-1 0 0,0 1 0 0 0,1 0 1 0 0,-1 0-1 0 0,0 1 1 0 0,0-1-1 0 0,0 0 1 0 0,0 1-1 0 0,0-1 1 0 0,0 1-1 0 0,0 0 1 0 0,0-1-1 0 0,-1 1 0 0 0,1 0 1 0 0,-1 0-1 0 0,1 0 1 0 0,-1 1-1 0 0,0-1 1 0 0,0 0-1 0 0,0 0 1 0 0,0 1-1 0 0,0-1 1 0 0,0 0-1 0 0,-1 1 0 0 0,1-1 1 0 0,-1 1-1 0 0,0-1 1 0 0,0 1-1 0 0,0 1 16 0 0,1 3 16 0 0,-2-1 0 0 0,1 0 0 0 0,-1 0 0 0 0,0 1 0 0 0,0-1 0 0 0,-1 0 0 0 0,1 0 0 0 0,-2 0 0 0 0,1 0 0 0 0,0-1 0 0 0,-1 1 0 0 0,0 0-1 0 0,-3 2-15 0 0,-6 8 64 0 0,-1-1 0 0 0,-1 0-1 0 0,0-1 1 0 0,-1-1-1 0 0,-1 0 1 0 0,0-1-1 0 0,-1-1 1 0 0,0 0-1 0 0,0-2 1 0 0,-1 0-1 0 0,-5 2-63 0 0,4-4-19 0 0,1 2-95 0 0,0-2 0 0 0,0 0 1 0 0,-1-1-1 0 0,0-1 0 0 0,0 0 0 0 0,0-2 1 0 0,-1 0-1 0 0,-8-1 114 0 0,22-2-169 0 0,-47-8-4088 0 0,35-23-7891 0 0,17 26 8024 0 0</inkml:trace>
  <inkml:trace contextRef="#ctx0" brushRef="#br0" timeOffset="42664.626">3035 1727 15187 0 0,'0'0'1241'0'0,"0"0"-509"0"0,0 0 65 0 0,0 0 281 0 0,0 0 102 0 0,0 0-77 0 0,-7 32-203 0 0,-24 100-197 0 0,-33 113 1043 0 0,35-123-1950 0 0,5 2 0 0 0,4 13 204 0 0,20-115-389 0 0,-2 11-3531 0 0,20-40-5963 0 0,0-8 1972 0 0,-10 8 5755 0 0</inkml:trace>
  <inkml:trace contextRef="#ctx0" brushRef="#br0" timeOffset="42938.028">3092 2479 0 0 0,'0'0'1775'0'0,"0"0"148"0"0,0 0 128 0 0,0 0-18 0 0,0 0-128 0 0,0 0-79 0 0,0 0-56 0 0,0 0-70 0 0,0 0-151 0 0,33 8-183 0 0,105 25-159 0 0,-63-34 487 0 0,-65-4-1331 0 0,6 0-79 0 0,0-1 1 0 0,0 0-1 0 0,-1-1 1 0 0,0-1-1 0 0,0 0 1 0 0,-1-1-1 0 0,0-1 1 0 0,0 0-1 0 0,-1-1 1 0 0,-1 0-1 0 0,0-1 1 0 0,0-1-1 0 0,-2 0 1 0 0,1 0-1 0 0,-1-1 1 0 0,-1 0-1 0 0,-1-1 1 0 0,0 0-1 0 0,0-1-284 0 0,-7 13-20 0 0,-1 0-1 0 0,1 0 1 0 0,0-1-1 0 0,-1 1 1 0 0,0 0-1 0 0,0 0 1 0 0,0 0 0 0 0,0-1-1 0 0,0 1 1 0 0,-1 0-1 0 0,1 0 1 0 0,-1-1-1 0 0,0 1 1 0 0,0 0 0 0 0,0 0-1 0 0,0 0 1 0 0,-1 0-1 0 0,1 0 1 0 0,-1 1-1 0 0,0-1 1 0 0,1 0 0 0 0,-1 1-1 0 0,-1-1 1 0 0,1 1-1 0 0,0 0 1 0 0,0-1-1 0 0,-1 1 1 0 0,0 0 0 0 0,1 0-1 0 0,-1 1 1 0 0,0-1-1 0 0,0 1 1 0 0,0-1-1 0 0,0 1 1 0 0,0 0 0 0 0,0 0-1 0 0,0 0 1 0 0,0 1-1 0 0,0-1 1 0 0,-1 1-1 0 0,1-1 1 0 0,0 1 0 0 0,0 0-1 0 0,-1 0 1 0 0,1 1-1 0 0,0-1 1 0 0,-3 1 20 0 0,-11 1-225 0 0,0 0 1 0 0,1 1 0 0 0,-1 0 0 0 0,1 2-1 0 0,-1 0 1 0 0,1 0 0 0 0,1 2-1 0 0,-1 0 1 0 0,1 0 0 0 0,0 2-1 0 0,1 0 1 0 0,0 0 0 0 0,0 2-1 0 0,1 0 1 0 0,1 0 0 0 0,0 1-1 0 0,-1 1 225 0 0,-63 92-4809 0 0,61-60-69 0 0,12-13-3546 0 0,3-17 4742 0 0</inkml:trace>
  <inkml:trace contextRef="#ctx0" brushRef="#br0" timeOffset="43462.752">3768 2541 9634 0 0,'0'0'2366'0'0,"0"0"-795"0"0,0 0-111 0 0,0 0 97 0 0,0 0-157 0 0,0 0-305 0 0,0 0-286 0 0,0 0-174 0 0,0 0-23 0 0,0 0-2 0 0,0 0-12 0 0,0 0-52 0 0,0 0-81 0 0,11-9-57 0 0,90-74 402 0 0,-78 63-757 0 0,0 0-1 0 0,2 2 1 0 0,0 0 0 0 0,0 2-1 0 0,2 1 1 0 0,0 1 0 0 0,1 2-1 0 0,0 0 1 0 0,0 2 0 0 0,4 0-53 0 0,-30 10-23 0 0,-1 1 1 0 0,0-1 0 0 0,0 1 0 0 0,0-1 0 0 0,0 1-1 0 0,0-1 1 0 0,1 1 0 0 0,-1 0 0 0 0,0-1 0 0 0,-1 1-1 0 0,1 0 1 0 0,0 0 0 0 0,0 0 0 0 0,0 0 0 0 0,0 0-1 0 0,-1 0 1 0 0,1 0 0 0 0,0 0 0 0 0,-1 0 0 0 0,1 0-1 0 0,-1 0 1 0 0,1 0 0 0 0,-1 0 0 0 0,0 1-1 0 0,1-1 1 0 0,-1 0 0 0 0,0 0 0 0 0,0 0 0 0 0,0 1-1 0 0,0-1 1 0 0,0 0 0 0 0,0 0 0 0 0,0 1 0 0 0,0-1-1 0 0,0 0 1 0 0,-1 0 0 0 0,1 0 0 0 0,0 1 0 0 0,-1-1-1 0 0,1 0 1 0 0,-1 0 0 0 0,0 1 22 0 0,6 35 28 0 0,-1-35 1 0 0,1 0-1 0 0,1-1 0 0 0,-1 1 0 0 0,0-1 1 0 0,0 0-1 0 0,0-1 0 0 0,1 1 0 0 0,-1-1 1 0 0,0 0-1 0 0,1 0 0 0 0,-1-1 0 0 0,0 1 1 0 0,0-1-1 0 0,1 0 0 0 0,-1-1 0 0 0,0 1 1 0 0,4-3-29 0 0,198-72 737 0 0,-139 68-582 0 0,-66 10-131 0 0,0 0-1 0 0,0 0 1 0 0,-1 0 0 0 0,1 1-1 0 0,-1-1 1 0 0,0 0 0 0 0,1 1-1 0 0,-1-1 1 0 0,0 1 0 0 0,-1 0 0 0 0,1-1-1 0 0,0 1 1 0 0,-1 0 0 0 0,1-1-1 0 0,-1 1 1 0 0,0 0 0 0 0,0-1 0 0 0,0 1-1 0 0,0 0 1 0 0,-1 0 0 0 0,1-1-1 0 0,-1 1 1 0 0,0 0 0 0 0,0 1-24 0 0,0 5 70 0 0,1 0-67 0 0,-1-5-41 0 0,0 0 0 0 0,0 0 1 0 0,0 0-1 0 0,1 0 0 0 0,0 0 0 0 0,-1 0 0 0 0,2 1 1 0 0,-1-1-1 0 0,0 0 0 0 0,1 0 0 0 0,0 0 0 0 0,0 0 0 0 0,0 0 1 0 0,0 0-1 0 0,1 0 0 0 0,-1-1 0 0 0,1 1 0 0 0,0 0 1 0 0,0-1-1 0 0,1 1 0 0 0,-1-1 0 0 0,1 0 0 0 0,0 0 1 0 0,-1 0-1 0 0,1 0 0 0 0,1 0 0 0 0,-1-1 0 0 0,0 1 1 0 0,1-1-1 0 0,1 1 38 0 0,36 2-5422 0 0,-32-5 952 0 0,-2 0-7036 0 0</inkml:trace>
  <inkml:trace contextRef="#ctx0" brushRef="#br0" timeOffset="44302.855">3101 2545 0 0 0,'0'0'826'0'0,"0"0"606"0"0,0 0 248 0 0,0 0 30 0 0,0 0-15 0 0,0 0-64 0 0,0 0-121 0 0,0 0-181 0 0,0 0-209 0 0,0 0-183 0 0,0 0-156 0 0,5 0 3016 0 0,1 1-3548 0 0,1 0-1 0 0,-1 0 1 0 0,1 0 0 0 0,-1 1-1 0 0,1 0 1 0 0,-1 1 0 0 0,0 0-1 0 0,0-1 1 0 0,0 2 0 0 0,0-1-1 0 0,-1 1 1 0 0,1 0 0 0 0,1 2-249 0 0,-1 0 107 0 0,0 1 0 0 0,0-1-1 0 0,1-1 1 0 0,0 1 0 0 0,0-1 0 0 0,0 0 0 0 0,1-1 0 0 0,0 1 0 0 0,0-2 0 0 0,0 1 0 0 0,0-1 0 0 0,0 0 0 0 0,1-1 0 0 0,-1 0 0 0 0,1 0 0 0 0,2 0-107 0 0,4-2-399 0 0,44-2-2124 0 0,-21-4-8993 0 0,-25 3 2562 0 0</inkml:trace>
  <inkml:trace contextRef="#ctx0" brushRef="#br0" timeOffset="47769.652">5263 2283 19132 0 0,'0'0'448'0'0,"0"0"-48"0"0,0 0-168 0 0,0 0 0 0 0,0 0 16 0 0,0 0 32 0 0,0 0-7 0 0,0 0-129 0 0,0 0-144 0 0,0 0-320 0 0,0 0-337 0 0,0 0-255 0 0,-61 22-408 0 0,75-7-769 0 0,9-4-1327 0 0,-7-3-4338 0 0,-5-1 2833 0 0</inkml:trace>
  <inkml:trace contextRef="#ctx0" brushRef="#br0" timeOffset="51204.015">5215 2618 12251 0 0,'0'0'4345'0'0,"0"0"-2516"0"0,0 0-806 0 0,0 0 8 0 0,0 0 45 0 0,0 0-50 0 0,0 0-139 0 0,0 0-182 0 0,0 0-149 0 0,0 0-120 0 0,0 0-94 0 0,3 11 1817 0 0,0-18-5417 0 0,-2 3-5092 0 0,-1 1-3795 0 0</inkml:trace>
</inkml:ink>
</file>

<file path=ppt/ink/ink2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34.439"/>
    </inkml:context>
    <inkml:brush xml:id="br0">
      <inkml:brushProperty name="width" value="0.1" units="cm"/>
      <inkml:brushProperty name="height" value="0.1" units="cm"/>
      <inkml:brushProperty name="color" value="#AB008B"/>
    </inkml:brush>
    <inkml:brush xml:id="br1">
      <inkml:brushProperty name="width" value="0.1" units="cm"/>
      <inkml:brushProperty name="height" value="0.1" units="cm"/>
      <inkml:brushProperty name="color" value="#33CCFF"/>
    </inkml:brush>
    <inkml:brush xml:id="br2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490 567 0 0 0,'0'0'713'0'0,"0"0"482"0"0,0 0 298 0 0,0 0 380 0 0,0 0 369 0 0,0 0 199 0 0,0 0-39 0 0,0 0-283 0 0,0 0-394 0 0,0 0-370 0 0,0 0-278 0 0,-3-6-209 0 0,2 2-719 0 0,1 2-122 0 0,0 1 0 0 0,-1 0 0 0 0,1 0 0 0 0,0 0 0 0 0,0 0 0 0 0,-1 0 0 0 0,1 0 0 0 0,0 0 0 0 0,-1 0 0 0 0,0 0 0 0 0,1 0 0 0 0,-1 0 0 0 0,1 0 0 0 0,-1 0 0 0 0,0 0-1 0 0,0 0 1 0 0,1 0 0 0 0,-1 0 0 0 0,0 1 0 0 0,0-1 0 0 0,0 0 0 0 0,0 1 0 0 0,0-1 0 0 0,0 1 0 0 0,0-1 0 0 0,0 1 0 0 0,0-1 0 0 0,0 1 0 0 0,0 0 0 0 0,-1 0 0 0 0,1-1 0 0 0,0 1 0 0 0,0 0 0 0 0,0 0 0 0 0,0 0 0 0 0,0 0 0 0 0,-1 0 0 0 0,1 0 0 0 0,0 1-27 0 0,-21 10 128 0 0,0 1 0 0 0,0 1 0 0 0,2 1 0 0 0,-1 1 0 0 0,2 1 0 0 0,0 0-1 0 0,1 2 1 0 0,-8 10-128 0 0,22-24 10 0 0,-30 31-26 0 0,1 2 0 0 0,2 2 0 0 0,1 0 0 0 0,2 2 0 0 0,2 1 0 0 0,2 2 0 0 0,-15 37 16 0 0,24 5-386 0 0,15-84 370 0 0,0 0 1 0 0,0 1-1 0 0,1-1 0 0 0,-1 0 1 0 0,1 0-1 0 0,0 1 0 0 0,-1-1 0 0 0,1 0 1 0 0,0 0-1 0 0,0 0 0 0 0,1 0 0 0 0,-1 0 1 0 0,0 0-1 0 0,1 0 0 0 0,-1 0 1 0 0,1-1-1 0 0,-1 1 0 0 0,1-1 0 0 0,0 1 1 0 0,0-1-1 0 0,0 1 0 0 0,0-1 0 0 0,0 0 1 0 0,0 0-1 0 0,0 0 0 0 0,0 0 1 0 0,0 0-1 0 0,0-1 0 0 0,1 1 0 0 0,-1-1 1 0 0,0 1-1 0 0,0-1 0 0 0,1 0 0 0 0,1 0 16 0 0,14-2 34 0 0,-1-2-1 0 0,1 0 0 0 0,-1 0 1 0 0,0-2-1 0 0,-1 0 0 0 0,1-1 1 0 0,-1-1-1 0 0,0 0 0 0 0,-1-1 1 0 0,0-1-1 0 0,-1-1 0 0 0,0 0 0 0 0,0 0 1 0 0,-1-1-1 0 0,0-2-33 0 0,-11 12 3 0 0,51-46 33 0 0,-2-3-1 0 0,-3-1 0 0 0,-2-3 1 0 0,14-24-36 0 0,-2 9-92 0 0,-58 70 71 0 0,1 0 1 0 0,0 0 0 0 0,0 0-1 0 0,0 0 1 0 0,0 0 0 0 0,0 0-1 0 0,0 0 1 0 0,0 0 0 0 0,0 1 0 0 0,-1-1-1 0 0,1 0 1 0 0,0 1 0 0 0,0-1-1 0 0,0 0 1 0 0,0 1 0 0 0,-1-1-1 0 0,1 1 1 0 0,0-1 0 0 0,0 1 0 0 0,-1 0-1 0 0,1-1 1 0 0,-1 1 0 0 0,1 0-1 0 0,0-1 1 0 0,-1 1 0 0 0,1 0-1 0 0,-1 0 1 0 0,0 0 0 0 0,1-1 0 0 0,-1 1-1 0 0,0 0 1 0 0,1 0 0 0 0,-1 0-1 0 0,0 0 1 0 0,0 0 0 0 0,0 0-1 0 0,1 0 1 0 0,-1-1 0 0 0,0 1 0 0 0,-1 0-1 0 0,1 0 1 0 0,0 0 0 0 0,0 0-1 0 0,0 0 1 0 0,0 0 0 0 0,-1 0-1 0 0,1-1 1 0 0,0 1 0 0 0,-1 0 0 0 0,1 1 20 0 0,1 5-4 0 0,2 11 20 0 0,-3-9-12 0 0,1 1 1 0 0,1 0-1 0 0,-1 0 0 0 0,1-1 0 0 0,1 1 1 0 0,0-1-1 0 0,0 0 0 0 0,1 0 1 0 0,0 0-1 0 0,1 0 0 0 0,0-1 1 0 0,0 1-1 0 0,0-1 0 0 0,1-1 1 0 0,1 1-1 0 0,-1-1 0 0 0,1 0 0 0 0,1 0 1 0 0,-1-1-1 0 0,1 0 0 0 0,4 2-4 0 0,7 3 25 0 0,1-2-1 0 0,0 0 1 0 0,1-1-1 0 0,-1-1 0 0 0,2-1 1 0 0,-1-1-1 0 0,1 0 0 0 0,-1-2 1 0 0,1-1-1 0 0,0 0 1 0 0,0-2-1 0 0,0 0 0 0 0,0-2 1 0 0,4-1-25 0 0,-7-5 105 0 0,0-2 1 0 0,-1 0 0 0 0,0-1-1 0 0,0 0 1 0 0,-1-2-1 0 0,-1 0 1 0 0,0-1 0 0 0,-1 0-1 0 0,0-1 1 0 0,-1-1 0 0 0,-1 0-1 0 0,-1-1 1 0 0,0-1-1 0 0,-1 0 1 0 0,0-2-106 0 0,22-32 57 0 0,-3-1 0 0 0,-2-1 0 0 0,-3-2-1 0 0,-2 0 1 0 0,-2-2 0 0 0,-3 0 0 0 0,-3-1 0 0 0,-2-1-1 0 0,-3 0 1 0 0,-2-1-57 0 0,-6-80 158 0 0,-2 141-172 0 0,-1 0 0 0 0,0 0 0 0 0,0-1 0 0 0,0 1 0 0 0,0 0 0 0 0,0 0 0 0 0,0 0 0 0 0,0 0 0 0 0,0 0 0 0 0,0 0 0 0 0,0 1 1 0 0,0-1-1 0 0,0 0 0 0 0,0 0 0 0 0,0 1 0 0 0,0-1 0 0 0,0 0 0 0 0,0 1 0 0 0,0-1 0 0 0,1 1 0 0 0,-1-1 0 0 0,0 1 0 0 0,0 0 0 0 0,1-1 1 0 0,-1 1-1 0 0,0 0 0 0 0,1-1 0 0 0,-1 1 0 0 0,0 0 0 0 0,1 0 0 0 0,-1 0 0 0 0,1-1 0 0 0,-1 1 0 0 0,1 0 0 0 0,0 0 0 0 0,-1 0 0 0 0,1 0 1 0 0,0 0-1 0 0,0 0 0 0 0,0 0 0 0 0,-1 0 14 0 0,-17 46-17 0 0,1 0 1 0 0,3 1 0 0 0,1 0-1 0 0,3 1 1 0 0,2 0-1 0 0,2 1 1 0 0,2 0 0 0 0,2 0-1 0 0,3 0 1 0 0,3 22 16 0 0,0-27-73 0 0,1 1 1 0 0,2-1-1 0 0,2 0 1 0 0,2-1-1 0 0,12 30 73 0 0,39 61-1508 0 0,-54-132-1795 0 0,-14-24 407 0 0,-11-14-5298 0 0,12 23 2197 0 0</inkml:trace>
  <inkml:trace contextRef="#ctx0" brushRef="#br0" timeOffset="166.692">998 527 14243 0 0,'0'0'594'0'0,"0"0"-374"0"0,0 0 93 0 0,0 0 242 0 0,0 0 109 0 0,34-1-29 0 0,111-5-107 0 0,165-23 675 0 0,-42 0-1746 0 0,-198 23-1072 0 0,-21 3-2838 0 0,-10-1-6091 0 0</inkml:trace>
  <inkml:trace contextRef="#ctx0" brushRef="#br0" timeOffset="856.242">2850 681 0 0 0,'0'0'1276'0'0,"0"0"493"0"0,0 0 371 0 0,0 0 150 0 0,0 0-46 0 0,0 0-231 0 0,0 0-317 0 0,0 0-318 0 0,0 0-281 0 0,-31-1-252 0 0,-97-1-197 0 0,123 2-603 0 0,0 0 0 0 0,0 0 1 0 0,1 1-1 0 0,-1-1 0 0 0,0 1 1 0 0,0 0-1 0 0,0 1 0 0 0,1-1 0 0 0,-1 1 1 0 0,1 0-1 0 0,-1 0 0 0 0,1 0 1 0 0,0 0-1 0 0,-1 1 0 0 0,1 0 1 0 0,-3 2-46 0 0,-5 5 122 0 0,-3-1-92 0 0,1 0 0 0 0,0 1 0 0 0,1 1 1 0 0,0 0-1 0 0,1 1 0 0 0,0 0 1 0 0,1 1-1 0 0,0 0 0 0 0,1 1 0 0 0,1 0 1 0 0,0 1-1 0 0,1 0 0 0 0,0 0 1 0 0,2 0-1 0 0,-1 1 0 0 0,2 0 0 0 0,0 1 1 0 0,1-1-1 0 0,1 1 0 0 0,0 0 1 0 0,1 0-1 0 0,1-1 0 0 0,1 1 0 0 0,1 12-30 0 0,2-23 26 0 0,-1-1 0 0 0,1 0 0 0 0,1-1 0 0 0,-1 1 0 0 0,1 0 0 0 0,0-1 0 0 0,0 0 0 0 0,0 0 0 0 0,1 0 0 0 0,-1-1-1 0 0,1 1 1 0 0,0-1 0 0 0,0 0 0 0 0,0-1 0 0 0,0 1 0 0 0,1-1 0 0 0,-1 0 0 0 0,1 0 0 0 0,-1 0 0 0 0,1-1 0 0 0,0 0 0 0 0,-1 0-1 0 0,1-1 1 0 0,0 0 0 0 0,0 1 0 0 0,-1-2 0 0 0,1 1 0 0 0,0-1 0 0 0,0 0 0 0 0,-1 0 0 0 0,1-1 0 0 0,0 1 0 0 0,-1-1 0 0 0,0 0-1 0 0,1-1 1 0 0,-1 1 0 0 0,1-2-26 0 0,23-14 223 0 0,-1-2 0 0 0,-1-1 0 0 0,0-2 0 0 0,-2 0-1 0 0,-1-2 1 0 0,0 0 0 0 0,-2-2 0 0 0,-1 0 0 0 0,-2-1-1 0 0,0-2 1 0 0,-2 0 0 0 0,-1 0 0 0 0,11-32-223 0 0,-3 7 245 0 0,-24 54-287 0 0,0 1-101 0 0,0 13-915 0 0,0 22 414 0 0,10 106-1585 0 0,33-57-5803 0 0,-29-68 3462 0 0,-4-6-1782 0 0</inkml:trace>
  <inkml:trace contextRef="#ctx0" brushRef="#br0" timeOffset="1198.508">3198 1101 13291 0 0,'0'0'1465'0'0,"0"0"-187"0"0,0 0-55 0 0,0 0-45 0 0,0 0-172 0 0,0 0-193 0 0,0 0-148 0 0,0 0-118 0 0,0 0-78 0 0,0 0-79 0 0,16-32-90 0 0,50-100-73 0 0,-9 53 74 0 0,-36 55-207 0 0,-12 12-83 0 0,1 0-1 0 0,0 1 1 0 0,1 0-1 0 0,1 1 0 0 0,-1 0 1 0 0,2 0-1 0 0,-1 2 0 0 0,8-5-10 0 0,-18 13-39 0 0,1 0-1 0 0,-1 1 1 0 0,0-1-1 0 0,0 0 1 0 0,0 1 0 0 0,0-1-1 0 0,0 1 1 0 0,0 0-1 0 0,0-1 1 0 0,0 1-1 0 0,0 0 1 0 0,0 0-1 0 0,-1 1 1 0 0,1-1-1 0 0,0 0 1 0 0,-1 0 0 0 0,1 1-1 0 0,-1-1 1 0 0,1 1-1 0 0,-1 0 1 0 0,0-1-1 0 0,1 1 1 0 0,-1 0-1 0 0,0 0 1 0 0,0 0-1 0 0,0-1 1 0 0,-1 1 0 0 0,1 0-1 0 0,0 0 1 0 0,-1 0-1 0 0,1 1 1 0 0,-1-1-1 0 0,0 0 1 0 0,0 0-1 0 0,1 0 1 0 0,-1 0-1 0 0,-1 0 1 0 0,1 0-1 0 0,0 0 1 0 0,0 0 0 0 0,-1 0-1 0 0,0 2 40 0 0,3 13-38 0 0,-1-10 38 0 0,0-1-1 0 0,0 1 0 0 0,1 0 0 0 0,0 0 0 0 0,0-1 1 0 0,0 1-1 0 0,1-1 0 0 0,0 0 0 0 0,0 0 1 0 0,1 0-1 0 0,-1 0 0 0 0,1 0 0 0 0,1-1 1 0 0,-1 1-1 0 0,1-1 0 0 0,0 0 0 0 0,0-1 1 0 0,0 1-1 0 0,1-1 0 0 0,-1 0 0 0 0,1-1 1 0 0,0 1-1 0 0,0-1 0 0 0,1 0 0 0 0,-1-1 0 0 0,1 1 1 0 0,-1-1-1 0 0,3 0 1 0 0,0-1 116 0 0,-1 0 1 0 0,1 0-1 0 0,-1-1 0 0 0,1-1 0 0 0,0 1 1 0 0,-1-2-1 0 0,0 1 0 0 0,1-1 1 0 0,-1 0-1 0 0,0 0 0 0 0,0-1 1 0 0,0-1-1 0 0,0 1 0 0 0,-1-1 0 0 0,1 0 1 0 0,-1-1-1 0 0,0 0 0 0 0,0 0 1 0 0,-1 0-1 0 0,1-1 0 0 0,-1 0 1 0 0,0 0-1 0 0,-1-1 0 0 0,4-4-116 0 0,6-11 71 0 0,0 1 0 0 0,-1-2 1 0 0,-2 0-1 0 0,0 0 0 0 0,-1-1 0 0 0,5-20-71 0 0,3-3-3711 0 0,1 4-4354 0 0,-16 33-3543 0 0</inkml:trace>
  <inkml:trace contextRef="#ctx0" brushRef="#br0" timeOffset="7790.646">3008 928 0 0 0,'0'0'472'0'0,"0"0"87"0"0,0 0-16 0 0,0 0-30 0 0,0 0-45 0 0,0 0-37 0 0,0 0-38 0 0,0 0-29 0 0,0 0-11 0 0,0 0-1 0 0,0 0 26 0 0,0 0 12 0 0,0 0-9 0 0,0 0-25 0 0,-1 11 5161 0 0,-1 11-4224 0 0,-7 67 383 0 0,52 2-428 0 0,-39-87-445 0 0,-4-4-4609 0 0,0 0-4066 0 0,0 0 7836 0 0,0 0-4740 0 0</inkml:trace>
  <inkml:trace contextRef="#ctx0" brushRef="#br0" timeOffset="24509.798">7612 468 12995 0 0,'0'0'720'0'0,"0"0"-416"0"0,0 0-392 0 0,0 0-512 0 0,0 0-968 0 0,0 0-289 0 0,0 0 65 0 0,0 0 239 0 0,0 0 361 0 0,0 0-1448 0 0,0 0-89 0 0</inkml:trace>
  <inkml:trace contextRef="#ctx0" brushRef="#br0" timeOffset="24271.631">7703 910 16211 0 0,'0'0'939'0'0,"0"0"-253"0"0,0 0 67 0 0,0 0 206 0 0,0 0 75 0 0,0 0-154 0 0,0 0-255 0 0,0 0-222 0 0,-13 32-164 0 0,-39 102-118 0 0,21-21-532 0 0,31-91-1487 0 0,0-15-1286 0 0,0-6-758 0 0,0-1-2027 0 0,0 0-1477 0 0</inkml:trace>
  <inkml:trace contextRef="#ctx0" brushRef="#br0" timeOffset="24973.776">8032 1075 2585 0 0,'0'0'1440'0'0,"0"0"248"0"0,0 0 159 0 0,0 0 28 0 0,0 0-109 0 0,0 0-146 0 0,0 0-146 0 0,0 0-207 0 0,0 0-235 0 0,0 0-200 0 0,0 0-145 0 0,33-6-73 0 0,103-24-38 0 0,-73 3 265 0 0,-56 20-663 0 0,0 1-65 0 0,0 0 1 0 0,0 0-1 0 0,0-1 1 0 0,-1 0 0 0 0,0 0-1 0 0,0 0 1 0 0,-1-1-1 0 0,0 1 1 0 0,-1-1 0 0 0,1-1-1 0 0,-2 1 1 0 0,1-1-1 0 0,-1 1 1 0 0,0-1 0 0 0,-1 0-1 0 0,0 0 1 0 0,1-8-114 0 0,-5 14-86 0 0,1 0 0 0 0,-1 0 0 0 0,0 1 0 0 0,1-1-1 0 0,-1 1 1 0 0,0-1 0 0 0,-1 1 0 0 0,1 0 0 0 0,0 0 0 0 0,-1 0 0 0 0,1 0 0 0 0,-1 0 0 0 0,1 1 0 0 0,-1-1 0 0 0,0 1 0 0 0,0 0 0 0 0,0 0 0 0 0,0 0 0 0 0,0 0 0 0 0,0 0 0 0 0,0 0 0 0 0,0 1 0 0 0,0 0 0 0 0,0-1-1 0 0,0 1 1 0 0,-1 0 0 0 0,1 1 0 0 0,0-1 0 0 0,0 0 0 0 0,0 1 0 0 0,0 0 0 0 0,0 0 0 0 0,0 0 0 0 0,0 0 0 0 0,0 0 0 0 0,0 1 0 0 0,1-1 0 0 0,-1 1 0 0 0,0-1 0 0 0,0 2 86 0 0,-16 7-883 0 0,0 1 0 0 0,2 1 0 0 0,-1 1 0 0 0,1 0 0 0 0,1 1 1 0 0,1 0-1 0 0,0 2 0 0 0,0 0 0 0 0,2 0 0 0 0,0 1 0 0 0,1 1 0 0 0,1 0 1 0 0,0 1-1 0 0,1 0 0 0 0,2 0 0 0 0,-5 16 883 0 0,11-31-68 0 0,0 1 1 0 0,1-1-1 0 0,-1 1 0 0 0,1-1 0 0 0,1 1 1 0 0,-1 0-1 0 0,1 0 0 0 0,-1-1 1 0 0,1 1-1 0 0,1 0 0 0 0,-1 0 1 0 0,1 0-1 0 0,0-1 0 0 0,0 1 0 0 0,0 0 1 0 0,0-1-1 0 0,1 1 0 0 0,0-1 1 0 0,0 1-1 0 0,0-1 0 0 0,1 0 1 0 0,-1 0-1 0 0,1 0 0 0 0,0 0 0 0 0,0-1 1 0 0,0 1-1 0 0,1-1 0 0 0,-1 0 1 0 0,1 1-1 0 0,0-2 0 0 0,0 1 1 0 0,0 0-1 0 0,0-1 0 0 0,2 1 68 0 0,12 4 546 0 0,1-2 1 0 0,0 0-1 0 0,0-1 0 0 0,1-1 1 0 0,-1-1-1 0 0,1 0 0 0 0,-1-2 0 0 0,1 0 1 0 0,-1-1-1 0 0,1-1 0 0 0,-1-1 0 0 0,1-1 1 0 0,-1 0-1 0 0,-1-2 0 0 0,1 0 0 0 0,-1-1 1 0 0,0-1-1 0 0,16-9-546 0 0,17-7 1121 0 0,-2-2 0 0 0,-1-2-1 0 0,-1-2 1 0 0,-2-3 0 0 0,-1-1 0 0 0,-1-2 0 0 0,20-24-1121 0 0,-44 43 64 0 0,0 0 0 0 0,-1-2 0 0 0,-1-1 0 0 0,-1 0 0 0 0,-1-1 0 0 0,-1 0 0 0 0,0-1 0 0 0,-2-1 0 0 0,0 0 0 0 0,-2-1 0 0 0,2-7-64 0 0,-11 30-2 0 0,0-1 0 0 0,0 0 1 0 0,0 1-1 0 0,0-1 1 0 0,-1 0-1 0 0,1 0 0 0 0,0 0 1 0 0,-1 0-1 0 0,1 1 0 0 0,-1-1 1 0 0,0 0-1 0 0,0 0 0 0 0,0 0 1 0 0,0 0-1 0 0,0 0 1 0 0,0 0-1 0 0,0 0 0 0 0,0 0 1 0 0,-1 0-1 0 0,1 1 0 0 0,-1-1 1 0 0,0 0-1 0 0,1 0 0 0 0,-1 0 1 0 0,0 1-1 0 0,0-1 0 0 0,0 0 1 0 0,0 1-1 0 0,0-1 1 0 0,-1 1-1 0 0,1-1 0 0 0,0 1 1 0 0,-1 0-1 0 0,1-1 0 0 0,-1 1 1 0 0,1 0-1 0 0,-1 0 0 0 0,0 0 1 0 0,1 0-1 0 0,-1 0 1 0 0,0 1-1 0 0,0-1 0 0 0,0 0 1 0 0,1 1-1 0 0,-1 0 0 0 0,0-1 1 0 0,0 1-1 0 0,0 0 0 0 0,0 0 1 0 0,0 0-1 0 0,0 0 0 0 0,-1 0 2 0 0,-9 2-88 0 0,0 1 0 0 0,0 0-1 0 0,0 0 1 0 0,0 1 0 0 0,1 1 0 0 0,0 0-1 0 0,0 0 1 0 0,0 1 0 0 0,1 1-1 0 0,0 0 1 0 0,0 0 0 0 0,0 1-1 0 0,1 0 1 0 0,0 1 0 0 0,1 0-1 0 0,0 0 1 0 0,0 1 0 0 0,-2 4 88 0 0,6-8-24 0 0,1-1 0 0 0,0 1 0 0 0,0 0 0 0 0,0 1 0 0 0,0-1 0 0 0,1 0 0 0 0,0 1 0 0 0,1-1 0 0 0,-1 1 0 0 0,1 0 0 0 0,0-1 0 0 0,1 1 0 0 0,0 0 0 0 0,0 4 24 0 0,2-5-5 0 0,1-1 1 0 0,0 1 0 0 0,0-1 0 0 0,0 0 0 0 0,1 0-1 0 0,-1 0 1 0 0,1-1 0 0 0,0 1 0 0 0,1-1 0 0 0,-1 0-1 0 0,1 0 1 0 0,0 0 0 0 0,-1-1 0 0 0,2 1 0 0 0,-1-1-1 0 0,0 0 1 0 0,1-1 0 0 0,-1 0 0 0 0,1 1 0 0 0,5 0 4 0 0,8 6 14 0 0,-7-2 36 0 0,0 0-1 0 0,0 1 1 0 0,-1 0 0 0 0,0 0-1 0 0,0 2 1 0 0,-1-1-1 0 0,-1 1 1 0 0,1 1 0 0 0,-1-1-1 0 0,-1 2 1 0 0,0-1-1 0 0,-1 1 1 0 0,0 0-1 0 0,-1 1 1 0 0,0 0 0 0 0,-1 0-1 0 0,0 0 1 0 0,-1 0-1 0 0,-1 1 1 0 0,0 0-1 0 0,-1-1 1 0 0,0 1 0 0 0,-1 6-50 0 0,-2 19 26 0 0,3 46-3057 0 0,6-70-4613 0 0,-6-10-1533 0 0</inkml:trace>
  <inkml:trace contextRef="#ctx0" brushRef="#br0" timeOffset="15053.973">5129 935 688 0 0,'0'0'888'0'0,"0"0"-338"0"0,0 0-145 0 0,0 0 49 0 0,0 0 120 0 0,0 0 111 0 0,0 0 144 0 0,0 0 137 0 0,0 0 77 0 0,0 0-3 0 0,0 0-69 0 0,9 8-34 0 0,28 26 23 0 0,-29-28-507 0 0,-1-1 0 0 0,1 0 0 0 0,-1-1 0 0 0,1 0 0 0 0,1 0 0 0 0,-1 0-1 0 0,0-1 1 0 0,1-1 0 0 0,0 1 0 0 0,0-1 0 0 0,0-1 0 0 0,0 0 0 0 0,0 0 0 0 0,0 0-1 0 0,0-1 1 0 0,0-1 0 0 0,7-1-453 0 0,8 2 642 0 0,-14-1-497 0 0,0-1 0 0 0,1 0 0 0 0,-1-1 0 0 0,0 0 0 0 0,0 0-1 0 0,0-1 1 0 0,-1-1 0 0 0,1 0 0 0 0,-1 0 0 0 0,0 0 0 0 0,0-1 0 0 0,-1-1 0 0 0,0 1 0 0 0,0-1 0 0 0,-1-1 0 0 0,1 0 0 0 0,-2 0 0 0 0,1 0 0 0 0,-1-1 0 0 0,0 1 0 0 0,-1-2 0 0 0,4-6-146 0 0,-7 12-49 0 0,-1 1 0 0 0,1-1-1 0 0,-1 0 1 0 0,1 0 0 0 0,-1 0-1 0 0,0 0 1 0 0,0 0 0 0 0,-1 0-1 0 0,1 0 1 0 0,-1 0 0 0 0,0 0-1 0 0,0 0 1 0 0,0-1 0 0 0,-1 1-1 0 0,0 0 1 0 0,1 0-1 0 0,-1 0 1 0 0,-1 0 0 0 0,1 1-1 0 0,0-1 1 0 0,-1 0 0 0 0,0 0-1 0 0,0 1 1 0 0,0-1 0 0 0,0 1-1 0 0,-1-1 1 0 0,1 1 0 0 0,-1 0-1 0 0,0 0 1 0 0,0 0 0 0 0,0 1-1 0 0,0-1 1 0 0,-1 1 0 0 0,1 0-1 0 0,-1-1 1 0 0,1 1-1 0 0,-1 1 1 0 0,0-1 0 0 0,1 1-1 0 0,-1-1 1 0 0,0 1 0 0 0,0 0-1 0 0,0 0 1 0 0,0 1 0 0 0,-2-1 50 0 0,-8 0-203 0 0,1 0 0 0 0,-1 1 0 0 0,0 1 1 0 0,1 0-1 0 0,-1 0 0 0 0,1 1 0 0 0,0 1 1 0 0,-1 1-1 0 0,1 0 0 0 0,1 0 0 0 0,-1 1 1 0 0,1 1-1 0 0,-1 0 0 0 0,2 1 0 0 0,-1 0 1 0 0,1 0-1 0 0,0 2 0 0 0,0-1 0 0 0,-5 7 203 0 0,1-1 59 0 0,1 1 0 0 0,1-1-1 0 0,1 2 1 0 0,0 0 0 0 0,0 0-1 0 0,2 1 1 0 0,0 1-1 0 0,1 0 1 0 0,1 0 0 0 0,1 1-1 0 0,0-1 1 0 0,2 2 0 0 0,-2 5-59 0 0,5-17 87 0 0,0 1 0 0 0,1-1 0 0 0,0 0 0 0 0,1 0 0 0 0,-1 1 0 0 0,1-1 0 0 0,1 0 1 0 0,0 1-1 0 0,0-1 0 0 0,1 0 0 0 0,-1 0 0 0 0,2 0 0 0 0,-1 0 0 0 0,1 0 0 0 0,1 0 1 0 0,-1-1-1 0 0,1 1 0 0 0,1-1 0 0 0,-1 0 0 0 0,1-1 0 0 0,0 1 0 0 0,1-1 0 0 0,-1 0 0 0 0,1 0 1 0 0,1 0-1 0 0,-1-1 0 0 0,1 0 0 0 0,0 0 0 0 0,0-1 0 0 0,0 0 0 0 0,8 3-87 0 0,9 1 114 0 0,1-2 0 0 0,0 0 0 0 0,0-2 0 0 0,0-1 0 0 0,1-1 0 0 0,-1-1 0 0 0,1-1 0 0 0,-1-1 0 0 0,0-1 0 0 0,25-6-114 0 0,82-32-3622 0 0,-81 21-3825 0 0,-33 12-2488 0 0</inkml:trace>
  <inkml:trace contextRef="#ctx0" brushRef="#br0" timeOffset="23609.937">6276 895 0 0 0,'0'0'307'0'0,"0"0"384"0"0,0 0 227 0 0,0 0 271 0 0,0 0 239 0 0,0 0 152 0 0,0 0 14 0 0,0 0-68 0 0,0 0-77 0 0,0 0-124 0 0,0 0-124 0 0,4-15-111 0 0,14-47-113 0 0,-18 60-903 0 0,0 1-1 0 0,0 0 1 0 0,0 0-1 0 0,0 0 0 0 0,0 0 1 0 0,0 0-1 0 0,0-1 1 0 0,-1 1-1 0 0,1 0 0 0 0,0 0 1 0 0,-1 0-1 0 0,1 0 1 0 0,-1 0-1 0 0,1 0 0 0 0,-1 0 1 0 0,1 0-1 0 0,-1 0 1 0 0,0 0-1 0 0,1 0 1 0 0,-1 0-1 0 0,0 0 0 0 0,0 1 1 0 0,0-1-1 0 0,0 0 1 0 0,0 1-1 0 0,0-1 0 0 0,0 0 1 0 0,0 1-1 0 0,0-1 1 0 0,0 1-1 0 0,0-1 0 0 0,0 1 1 0 0,0 0-1 0 0,0 0 1 0 0,0-1-1 0 0,0 1 1 0 0,-1 0-1 0 0,1 0 0 0 0,0 0 1 0 0,0 0-1 0 0,0 0 1 0 0,0 0-1 0 0,0 0 0 0 0,-1 1 1 0 0,1-1-74 0 0,0 0 128 0 0,-7 0-52 0 0,-1 0 0 0 0,1 1 0 0 0,0 0 0 0 0,0 0 1 0 0,0 1-1 0 0,0 0 0 0 0,0 0 0 0 0,0 1 0 0 0,1 0 0 0 0,-1 0 1 0 0,1 1-1 0 0,0 0 0 0 0,0 0 0 0 0,0 1 0 0 0,0 0 0 0 0,1 0 1 0 0,-2 2-77 0 0,-7 5-56 0 0,1 0 0 0 0,0 0 1 0 0,1 1-1 0 0,1 1 1 0 0,0 0-1 0 0,0 1 1 0 0,2 0-1 0 0,0 1 1 0 0,0 0-1 0 0,2 0 0 0 0,0 1 1 0 0,1 0-1 0 0,0 0 1 0 0,2 1-1 0 0,0 0 1 0 0,1 0-1 0 0,1 0 0 0 0,0 6 56 0 0,2-20-41 0 0,0 0 0 0 0,1 0 0 0 0,0 0 0 0 0,-1 1 0 0 0,2-1 0 0 0,-1 0 0 0 0,0 0-1 0 0,1 0 1 0 0,0 0 0 0 0,0 1 0 0 0,0-1 0 0 0,0 0 0 0 0,1-1 0 0 0,0 1 0 0 0,0 0 0 0 0,0 0-1 0 0,0-1 1 0 0,0 1 0 0 0,1-1 0 0 0,-1 1 0 0 0,1-1 0 0 0,0 0 0 0 0,0 0 0 0 0,0-1 0 0 0,0 1-1 0 0,1 0 1 0 0,-1-1 0 0 0,1 0 0 0 0,0 0 41 0 0,3 1 60 0 0,0-1-1 0 0,1 1 0 0 0,-1-2 1 0 0,0 1-1 0 0,1-1 0 0 0,-1 0 1 0 0,1-1-1 0 0,-1 0 1 0 0,1 0-1 0 0,-1 0 0 0 0,1-1 1 0 0,-1 0-1 0 0,0-1 0 0 0,1 0 1 0 0,-1 0-1 0 0,0 0 1 0 0,0-1-1 0 0,0 0 0 0 0,0 0 1 0 0,-1-1-1 0 0,3-2-59 0 0,22-16 295 0 0,-1-1-1 0 0,-1-2 1 0 0,-1-1 0 0 0,-2-2 0 0 0,0 0-1 0 0,-2-1 1 0 0,-1-2 0 0 0,-2 0-1 0 0,11-22-294 0 0,-13 24 71 0 0,-4 18-710 0 0,-14 36-663 0 0,-2-10 1499 0 0,0-6-294 0 0,1-1 1 0 0,0 1-1 0 0,1-1 1 0 0,-1 1-1 0 0,2-1 0 0 0,-1 0 1 0 0,1 1-1 0 0,0-1 1 0 0,1 0-1 0 0,0 0 1 0 0,0 0-1 0 0,1 0 0 0 0,0-1 1 0 0,0 1-1 0 0,1-1 1 0 0,0 0-1 0 0,0-1 0 0 0,0 1 1 0 0,1-1-1 0 0,0 0 1 0 0,1 0-1 0 0,-1-1 0 0 0,1 0 1 0 0,0 0-1 0 0,0 0 1 0 0,5 2 96 0 0,42 9-3286 0 0,-17-9-1748 0 0,-26-5 2577 0 0,6 2-4290 0 0</inkml:trace>
  <inkml:trace contextRef="#ctx0" brushRef="#br0" timeOffset="24017.076">7279 681 8914 0 0,'0'0'1183'0'0,"0"0"-64"0"0,0 0 9 0 0,0 0-1 0 0,0 0-136 0 0,-34 21-184 0 0,-104 64-218 0 0,66-21 70 0 0,68-60-698 0 0,0 0 1 0 0,0 1 0 0 0,0-1-1 0 0,1 1 1 0 0,0 0-1 0 0,0 0 1 0 0,0 0-1 0 0,0 1 1 0 0,1-1-1 0 0,0 1 1 0 0,0-1 0 0 0,0 1-1 0 0,1 0 1 0 0,0 0-1 0 0,0-1 1 0 0,1 1-1 0 0,-1 1 39 0 0,4-3-34 0 0,-1 0 0 0 0,1-1 0 0 0,0 0 0 0 0,0 0 0 0 0,1 0-1 0 0,-1 0 1 0 0,0 0 0 0 0,1 0 0 0 0,0-1 0 0 0,-1 0-1 0 0,1 0 1 0 0,0 0 0 0 0,0 0 0 0 0,0-1 0 0 0,1 1 0 0 0,-1-1-1 0 0,0 0 1 0 0,1 0 0 0 0,1 0 34 0 0,3 1-4 0 0,38 11-12 0 0,-35-10 10 0 0,1 0 1 0 0,0 0-1 0 0,-1 2 1 0 0,0-1-1 0 0,0 2 1 0 0,0-1-1 0 0,-1 2 1 0 0,7 4 5 0 0,-16-9 75 0 0,0 0-1 0 0,0 0 1 0 0,-1 0 0 0 0,1 0 0 0 0,-1 1 0 0 0,1-1-1 0 0,-1 1 1 0 0,0-1 0 0 0,0 1 0 0 0,0-1-1 0 0,-1 1 1 0 0,1-1 0 0 0,0 1 0 0 0,-1 0 0 0 0,0-1-1 0 0,0 1 1 0 0,1 0 0 0 0,-2-1 0 0 0,1 1 0 0 0,0 0-1 0 0,0-1 1 0 0,-1 1 0 0 0,0 0 0 0 0,1-1-1 0 0,-1 1 1 0 0,0-1 0 0 0,0 1 0 0 0,0-1 0 0 0,-1 1-1 0 0,1-1 1 0 0,-1 0 0 0 0,1 0 0 0 0,-1 1-1 0 0,0-1 1 0 0,0 0 0 0 0,0-1 0 0 0,0 1 0 0 0,0 0-1 0 0,0 0 1 0 0,0-1 0 0 0,-3 2-75 0 0,-11 8 105 0 0,-1 0 0 0 0,0-1 1 0 0,-1-1-1 0 0,0-1 0 0 0,-1 0 0 0 0,1-1 0 0 0,-2-1 1 0 0,1-1-1 0 0,0-1 0 0 0,-12 1-105 0 0,-27-1-2892 0 0,51-4 1453 0 0,0-4-6958 0 0,7 1 1857 0 0</inkml:trace>
  <inkml:trace contextRef="#ctx0" brushRef="#br0" timeOffset="42752.722">2765 2412 0 0 0,'-6'-16'0'0'0,"-10"2"5512"0"0,-32-12 1648 0 0,-7 7-4953 0 0,-93-6-568 0 0,99 24-1210 0 0,-74 10 157 0 0,-115 73-106 0 0,-9 47 53 0 0,205-105-448 0 0,-273 182 756 0 0,271-168-709 0 0,1 1 0 0 0,2 3-1 0 0,2 1 1 0 0,2 2 0 0 0,1 1-1 0 0,3 2 1 0 0,2 2 0 0 0,-2 8-132 0 0,-121 204 788 0 0,118-193-550 0 0,3 1 1 0 0,3 1-1 0 0,3 2 1 0 0,3 1-1 0 0,-1 20-238 0 0,8-23 219 0 0,4 1 0 0 0,3 0 0 0 0,3 0 0 0 0,3 51-219 0 0,12 176 550 0 0,6-223-381 0 0,18 43-23 0 0,-18-74-36 0 0,2-1 0 0 0,1-1 0 0 0,3-1 0 0 0,1 0 0 0 0,2-2 0 0 0,22 29-110 0 0,-1 3 126 0 0,92 117 246 0 0,-98-153-246 0 0,1-1-1 0 0,2-1 0 0 0,1-3 0 0 0,1-1 0 0 0,2-3 0 0 0,23 10-125 0 0,60 22 294 0 0,94 12 176 0 0,-111-42-174 0 0,2-6 0 0 0,43 2-296 0 0,28 5 207 0 0,233 25 251 0 0,-363-48-425 0 0,13 2 21 0 0,0-2-1 0 0,1-3 1 0 0,-1-4 0 0 0,14-3-54 0 0,-16-7 127 0 0,-1-3 0 0 0,0-3 0 0 0,41-18-127 0 0,-9 5 126 0 0,51-30 86 0 0,27-36-56 0 0,-127 67-105 0 0,-2-2 1 0 0,-1-2 0 0 0,-1-2 0 0 0,33-35-52 0 0,14-10 91 0 0,147-147 92 0 0,-209 189-133 0 0,-1-2 0 0 0,-3-1 1 0 0,-1-1-1 0 0,-2-1 0 0 0,-1-1 0 0 0,7-28-50 0 0,-6 20 63 0 0,-6 13-30 0 0,-2-2-1 0 0,-1 1 1 0 0,-2-2 0 0 0,2-25-33 0 0,21-192 176 0 0,-26 44-21 0 0,-44 44-10 0 0,13 83-77 0 0,8 29-46 0 0,-3 0 1 0 0,-2 2-1 0 0,-3 0 0 0 0,-12-18-22 0 0,14 36 10 0 0,-1 0-1 0 0,-2 2 0 0 0,-2 0 1 0 0,-1 2-1 0 0,-6-3-9 0 0,-143-212-8 0 0,50 112 25 0 0,27 42 18 0 0,-85-93 82 0 0,37 97-201 0 0,75 54 86 0 0,-57-22-58 0 0,87 43 35 0 0,-2 1 1 0 0,0 3-1 0 0,0 2 0 0 0,-1 2 1 0 0,-32-2 20 0 0,-36-8 5 0 0,-26 0-142 0 0,-118 26-891 0 0,254-7 871 0 0,-171 40-1978 0 0,124-13-2317 0 0,8 11-5126 0 0,35-27-2120 0 0</inkml:trace>
  <inkml:trace contextRef="#ctx0" brushRef="#br0" timeOffset="47675.098">2745 4002 0 0 0,'-2'-6'0'0'0,"-1"4"0"0"0,3-1 0 0 0,0-14 839 0 0,0 16-446 0 0,0 1-43 0 0,0 0-54 0 0,-6-15 7604 0 0,-23 24-2589 0 0,-26 49-4627 0 0,52-55-482 0 0,0 3-164 0 0,1 0 0 0 0,-1 0-1 0 0,1 0 1 0 0,0 0-1 0 0,0 1 1 0 0,0-1-1 0 0,1 0 1 0 0,0 1-1 0 0,1-1 1 0 0,-1 1-1 0 0,1-1 1 0 0,1 1 0 0 0,-1 0-38 0 0,2-5 98 0 0,0 1 1 0 0,0-1 0 0 0,0 0-1 0 0,0 1 1 0 0,1-1 0 0 0,-1 0-1 0 0,1 0 1 0 0,-1 0 0 0 0,1-1-1 0 0,0 1 1 0 0,0-1 0 0 0,0 1-1 0 0,0-1 1 0 0,0 0 0 0 0,0 0 0 0 0,0 0-1 0 0,0-1 1 0 0,0 1 0 0 0,0-1-1 0 0,1 1 1 0 0,-1-1 0 0 0,0 0-1 0 0,0 0 1 0 0,0-1 0 0 0,1 1-1 0 0,-1-1 1 0 0,0 0 0 0 0,0 1-1 0 0,0-1 1 0 0,3-2-99 0 0,-1 1 107 0 0,1-1 0 0 0,-1 0 0 0 0,0-1 0 0 0,0 1 1 0 0,0-1-1 0 0,-1 0 0 0 0,1 0 0 0 0,-1-1 0 0 0,0 1 0 0 0,0-1 0 0 0,-1 0 0 0 0,1 0 0 0 0,-1 0 0 0 0,0 0 0 0 0,0-1 0 0 0,-1 1 0 0 0,0-1 0 0 0,0 0 0 0 0,0 0 1 0 0,0 0-1 0 0,-1 1 0 0 0,0-2 0 0 0,0 1 0 0 0,-1 0 0 0 0,0 0 0 0 0,0 0 0 0 0,0 0 0 0 0,-1-3-107 0 0,-2 7-66 0 0,1-1-1 0 0,0 1 1 0 0,-1 0-1 0 0,0-1 1 0 0,0 1-1 0 0,1 1 1 0 0,-1-1-1 0 0,0 0 1 0 0,0 1 0 0 0,-1-1-1 0 0,1 1 1 0 0,0 0-1 0 0,0 0 1 0 0,-1 1-1 0 0,1-1 1 0 0,0 0-1 0 0,-1 1 1 0 0,1 0-1 0 0,-1 0 1 0 0,1 0-1 0 0,0 0 1 0 0,-1 1 0 0 0,1-1-1 0 0,0 1 1 0 0,-1 0-1 0 0,1 0 1 0 0,0 0-1 0 0,0 0 1 0 0,0 1-1 0 0,-2 0 67 0 0,0 0-24 0 0,-1 0 0 0 0,1 1-1 0 0,-1-1 1 0 0,1 1 0 0 0,0 0 0 0 0,0 1-1 0 0,0 0 1 0 0,0-1 0 0 0,1 1-1 0 0,-1 1 1 0 0,1-1 0 0 0,0 1-1 0 0,0-1 1 0 0,1 1 0 0 0,0 0-1 0 0,-1 1 1 0 0,2-1 0 0 0,-1 0 0 0 0,1 1-1 0 0,-1 0 1 0 0,2-1 0 0 0,-1 1-1 0 0,0 0 1 0 0,1 0 0 0 0,0 0-1 0 0,1 0 1 0 0,0 0 0 0 0,-1 0-1 0 0,2 0 1 0 0,-1 0 0 0 0,1 1 24 0 0,2-1 74 0 0,1-1 0 0 0,0 0 0 0 0,0 0 0 0 0,0 0 0 0 0,1 0 0 0 0,0-1 0 0 0,0 0 0 0 0,0 0 0 0 0,0 0 0 0 0,0 0 0 0 0,1-1 0 0 0,0 0 0 0 0,0 0 0 0 0,0-1 0 0 0,0 0 0 0 0,0 1 0 0 0,0-2 0 0 0,2 1-74 0 0,-5-1 58 0 0,1-1 0 0 0,-1 1 0 0 0,1-1 0 0 0,-1 0-1 0 0,1 0 1 0 0,0 0 0 0 0,-1 0 0 0 0,1-1 0 0 0,-1 1 0 0 0,1-1-1 0 0,-1 0 1 0 0,1 0 0 0 0,-1 0 0 0 0,0-1 0 0 0,1 1 0 0 0,-1-1-1 0 0,0 0 1 0 0,0 0 0 0 0,0 0 0 0 0,0 0 0 0 0,-1 0 0 0 0,1-1-1 0 0,0 1 1 0 0,-1-1 0 0 0,0 1 0 0 0,1-1 0 0 0,-1 0 0 0 0,0 0-1 0 0,-1 0 1 0 0,1-1 0 0 0,-1 1 0 0 0,1 0 0 0 0,-1 0 0 0 0,0-1-1 0 0,0 1 1 0 0,0-1 0 0 0,-1 1 0 0 0,1-1 0 0 0,-1 0 0 0 0,0 1-1 0 0,0-1 1 0 0,0 1 0 0 0,0-1 0 0 0,-1 1 0 0 0,1-1 0 0 0,-1 1-1 0 0,0-1 1 0 0,0 1 0 0 0,-1-4-58 0 0,0 4-52 0 0,1 0-1 0 0,-1 1 1 0 0,1-1-1 0 0,-1 0 1 0 0,0 1 0 0 0,0-1-1 0 0,0 1 1 0 0,0 0-1 0 0,0 0 1 0 0,0 0-1 0 0,-1 0 1 0 0,1 0 0 0 0,-1 0-1 0 0,0 0 1 0 0,1 1-1 0 0,-1 0 1 0 0,0-1-1 0 0,0 1 1 0 0,0 0 0 0 0,0 0-1 0 0,0 1 1 0 0,0-1-1 0 0,0 0 1 0 0,0 1-1 0 0,0 0 1 0 0,0 0 0 0 0,0 0-1 0 0,-1 0 1 0 0,1 0-1 0 0,0 1 1 0 0,0-1-1 0 0,0 1 1 0 0,0 0 0 0 0,0 0-1 0 0,0 0 1 0 0,0 0-1 0 0,1 1 1 0 0,-1-1-1 0 0,0 1 1 0 0,1 0 0 0 0,-1-1-1 0 0,1 1 1 0 0,-1 0-1 0 0,1 1 1 0 0,0-1-1 0 0,0 0 1 0 0,0 1 0 0 0,0-1-1 0 0,0 1 1 0 0,1-1-1 0 0,-1 1 1 0 0,1 0 0 0 0,0 0-1 0 0,-1 0 1 0 0,1 0-1 0 0,1-1 1 0 0,-1 2-1 0 0,0-1 1 0 0,1 0 0 0 0,-1 0-1 0 0,1 1 53 0 0,0-2-53 0 0,0 0 0 0 0,0-1 0 0 0,0 1-1 0 0,1 0 1 0 0,-1-1 0 0 0,0 1 0 0 0,1 0 0 0 0,-1-1-1 0 0,1 1 1 0 0,0 0 0 0 0,-1-1 0 0 0,1 1 0 0 0,0-1-1 0 0,0 1 1 0 0,0-1 0 0 0,0 0 0 0 0,0 1 0 0 0,0-1-1 0 0,1 0 1 0 0,-1 0 0 0 0,0 0 0 0 0,1 0 0 0 0,-1 0-1 0 0,1 0 1 0 0,-1 0 0 0 0,1 0 0 0 0,-1-1 0 0 0,1 1 0 0 0,-1-1-1 0 0,1 1 1 0 0,0-1 0 0 0,-1 1 0 0 0,1-1 0 0 0,0 0-1 0 0,1 0 54 0 0,24 4-3682 0 0,-9-4-3801 0 0,-8 0-133 0 0</inkml:trace>
  <inkml:trace contextRef="#ctx0" brushRef="#br0" timeOffset="48548.725">1751 3634 416 0 0,'0'0'2770'0'0,"0"0"-1184"0"0,0 0-310 0 0,0 0 52 0 0,0 0 151 0 0,0 0 123 0 0,0 0 33 0 0,0 0-105 0 0,0 0-278 0 0,0 0-296 0 0,-31 6-269 0 0,-98 18-212 0 0,71-2 65 0 0,49-14-434 0 0,-5 5-38 0 0,0 0 0 0 0,0 1 0 0 0,1 1-1 0 0,1 0 1 0 0,1 1 0 0 0,0 0 0 0 0,1 1-1 0 0,1 0 1 0 0,0 0 0 0 0,1 1 0 0 0,1 0-1 0 0,1 1 1 0 0,1 0 0 0 0,0 0-1 0 0,1 0 1 0 0,1 0 0 0 0,1 0 0 0 0,1 1-1 0 0,1 16-67 0 0,-1-17 15 0 0,0-1 0 0 0,2 1-1 0 0,0-1 1 0 0,1 0-1 0 0,1 0 1 0 0,0 1-1 0 0,1-2 1 0 0,2 1 0 0 0,-1 0-1 0 0,2-1 1 0 0,0 0-1 0 0,1-1 1 0 0,1 0 0 0 0,1 0-1 0 0,6 8-14 0 0,-8-14 57 0 0,0-1 0 0 0,1 0 0 0 0,0 0 0 0 0,1 0 0 0 0,0-1-1 0 0,0-1 1 0 0,0 1 0 0 0,1-2 0 0 0,0 0 0 0 0,1 0 0 0 0,0-1 0 0 0,-1 0 0 0 0,2-1 0 0 0,-1 0 0 0 0,0-1 0 0 0,1-1-1 0 0,-1 0 1 0 0,1 0 0 0 0,0-1 0 0 0,0-1 0 0 0,-1 0 0 0 0,1-1 0 0 0,0 0 0 0 0,4-2-57 0 0,-10 0 60 0 0,0 0 1 0 0,0-1 0 0 0,-1 0 0 0 0,1 0-1 0 0,-1 0 1 0 0,0-1 0 0 0,0 0 0 0 0,-1 0-1 0 0,0-1 1 0 0,1 1 0 0 0,-2-1 0 0 0,1 0-1 0 0,-1-1 1 0 0,0 1 0 0 0,0-1 0 0 0,-1 0-1 0 0,0 1 1 0 0,0-2 0 0 0,0 1 0 0 0,-1 0-1 0 0,0 0 1 0 0,-1-1 0 0 0,0 1 0 0 0,0-1-1 0 0,0 1 1 0 0,-1-1 0 0 0,0 0 0 0 0,-1 1-1 0 0,1-1 1 0 0,-1 1 0 0 0,-1-1-1 0 0,0 1 1 0 0,0 0 0 0 0,0 0 0 0 0,-1-1-1 0 0,0 1 1 0 0,0 1 0 0 0,-1-1 0 0 0,0 0-1 0 0,0 1 1 0 0,0 0 0 0 0,-4-4-61 0 0,-3-1-131 0 0,-1 0 0 0 0,0 0 0 0 0,0 2 1 0 0,-1-1-1 0 0,0 2 0 0 0,-1 0 0 0 0,0 0 0 0 0,0 1 0 0 0,-1 1 1 0 0,-11-3 130 0 0,37 8-714 0 0,223-14 2225 0 0,-99-2-1321 0 0,-91 16-2529 0 0,-28 1-6892 0 0,-13 0-1939 0 0</inkml:trace>
  <inkml:trace contextRef="#ctx0" brushRef="#br1" timeOffset="51899.472">2723 4065 0 0 0,'1'2'612'0'0,"1"6"-1112"0"0,1 0 10974 0 0,0-11 349 0 0,-3-9-10703 0 0,-13-529 3839 0 0,-1 225-3393 0 0,-5 69-377 0 0,10 19 7 0 0,13-380 373 0 0,-15 519-442 0 0,1-79 53 0 0,3 97 26 0 0,1 24-180 0 0,-3-4 28 0 0,8 53-2683 0 0,-1 13-12400 0 0,3-11 5086 0 0</inkml:trace>
  <inkml:trace contextRef="#ctx0" brushRef="#br1" timeOffset="53765.98">2747 4105 0 0 0,'0'0'680'0'0,"0"0"459"0"0,0 0 139 0 0,0 0-75 0 0,0 0-127 0 0,0 0-151 0 0,0 0-162 0 0,0 0-145 0 0,-6-6-93 0 0,-20-21-21 0 0,16 20 179 0 0,-1 6 4454 0 0,7 6-394 0 0,9-1-4762 0 0,22 4 675 0 0,1-2 1 0 0,0 0 0 0 0,0-2-1 0 0,0-1 1 0 0,1-1-1 0 0,-1-2 1 0 0,0-1 0 0 0,17-2-657 0 0,-39 3 52 0 0,315-37 1463 0 0,443-36-391 0 0,-310 40-700 0 0,-92 29-236 0 0,24-18 6 0 0,-51 0-2 0 0,-131 11-120 0 0,-58-7 236 0 0,-16 14-212 0 0,-16 0 49 0 0,7 0 173 0 0,-121 4-317 0 0,0 0-44 0 0,0 0 26 0 0,0 0 34 0 0,0 0 9 0 0,0 0 3 0 0,0 0-10 0 0,0 0-25 0 0,0 0 13 0 0,0 0 9 0 0,0 0-19 0 0,0 0-5 0 0,0 0-1 0 0,0 0 4 0 0,0 0 35 0 0,0 0 12 0 0,0 0 2 0 0,0 0-12 0 0,0 0-19 0 0,0 0-24 0 0,0 0 2 0 0,0 0 21 0 0,0 0-8 0 0,0 0 23 0 0,0 0 2 0 0,0 0-25 0 0,0 0 20 0 0,0 0-40 0 0,-10 0-1338 0 0,6 0-2866 0 0,1 0-5216 0 0,-4 0-2915 0 0</inkml:trace>
  <inkml:trace contextRef="#ctx0" brushRef="#br1" timeOffset="56505.15">7511 3568 5849 0 0,'0'0'1357'0'0,"0"0"-240"0"0,0 0-135 0 0,0 0 138 0 0,0 0 103 0 0,0 0 18 0 0,0 0-118 0 0,0 0-269 0 0,0 0-217 0 0,0 0-167 0 0,0 0-132 0 0,-16 18-80 0 0,-53 57-65 0 0,-6 46 273 0 0,30-43-801 0 0,-64 96-257 0 0,65-121-3460 0 0,-6-6-3765 0 0,40-39 3385 0 0</inkml:trace>
  <inkml:trace contextRef="#ctx0" brushRef="#br1" timeOffset="56887.512">7027 3616 3497 0 0,'0'0'1147'0'0,"0"0"-18"0"0,0 0 181 0 0,0 0 257 0 0,0 0 141 0 0,0 0-38 0 0,0 0-251 0 0,0 0-336 0 0,0 0-306 0 0,0 0-267 0 0,0 0-173 0 0,0 0-90 0 0,0 0 29 0 0,17 8 1278 0 0,14 26-577 0 0,2-1 0 0 0,1-2 0 0 0,2-1 0 0 0,0-1 0 0 0,6 0-977 0 0,169 138 610 0 0,-89-50-519 0 0,-111-84-956 0 0,-12-23-2208 0 0,-4-1-4058 0 0,1-5-4009 0 0</inkml:trace>
  <inkml:trace contextRef="#ctx0" brushRef="#br1" timeOffset="58509.678">2992 1576 360 0 0,'0'0'2063'0'0,"0"0"-413"0"0,0 0-60 0 0,0 0 91 0 0,0 0 129 0 0,0 0-23 0 0,0 0-116 0 0,0 0-148 0 0,0 0-201 0 0,0 0-209 0 0,0 0-199 0 0,-2-5-195 0 0,-7-14-186 0 0,7 14-130 0 0,2 5-101 0 0,0 0-67 0 0,0 0-52 0 0,0 17 162 0 0,17 209 401 0 0,-18-222-728 0 0,1 0 0 0 0,0 0 0 0 0,0 0 0 0 0,0 1 0 0 0,0-1 0 0 0,1 0 0 0 0,0 0 0 0 0,0 0 1 0 0,0-1-1 0 0,0 1 0 0 0,1 0 0 0 0,-1 0 0 0 0,1 0 0 0 0,0-1 0 0 0,0 1 0 0 0,0-1 0 0 0,1 0 0 0 0,-1 1 0 0 0,1-1 1 0 0,-1 0-1 0 0,1-1 0 0 0,0 1 0 0 0,1 0 0 0 0,-1-1 0 0 0,0 1 0 0 0,1-1 0 0 0,-1 0 0 0 0,1-1 0 0 0,0 1 0 0 0,-1 0 0 0 0,1-1 1 0 0,0 0-1 0 0,0 0 0 0 0,0 0 0 0 0,0 0 0 0 0,0-1 0 0 0,0 0 0 0 0,0 1 0 0 0,0-1 0 0 0,0-1 0 0 0,2 1-18 0 0,82-66 990 0 0,-33 14-747 0 0,-3-2 0 0 0,-1-1 0 0 0,31-49-243 0 0,-41 43 271 0 0,-30 155-531 0 0,64 200 234 0 0,-9-51 31 0 0,-64-238 11 0 0,0 0 0 0 0,-1 0 1 0 0,0 1-1 0 0,0-1 1 0 0,0 0-1 0 0,-1 0 0 0 0,1 1 1 0 0,-1-1-1 0 0,0 0 0 0 0,-1 1 1 0 0,0-1-1 0 0,0 0 1 0 0,0 1-1 0 0,0-1 0 0 0,-1 0 1 0 0,1 0-1 0 0,-1 0 0 0 0,-1 0 1 0 0,1-1-1 0 0,-1 1 1 0 0,0 0-1 0 0,0-1 0 0 0,0 0 1 0 0,0 0-1 0 0,-2 1-16 0 0,0-1 53 0 0,-1-1-1 0 0,1 1 0 0 0,-1-1 1 0 0,0 0-1 0 0,0-1 1 0 0,0 0-1 0 0,0 0 1 0 0,0 0-1 0 0,-1 0 0 0 0,1-1 1 0 0,0 0-1 0 0,-1-1 1 0 0,1 1-1 0 0,-1-1 1 0 0,1-1-1 0 0,-5 0-52 0 0,8-1 25 0 0,1 0 0 0 0,-1 0 0 0 0,1-1 0 0 0,0 0 0 0 0,0 1 1 0 0,0-1-1 0 0,0 0 0 0 0,1 0 0 0 0,-1 0 0 0 0,1 0 0 0 0,0 0 0 0 0,0 0 0 0 0,0 0 0 0 0,0 0 0 0 0,0-1 0 0 0,1 1 1 0 0,-1 0-1 0 0,1-1 0 0 0,0 1 0 0 0,0 0 0 0 0,0-1 0 0 0,0 1 0 0 0,1 0 0 0 0,0 0 0 0 0,-1-1 0 0 0,1 1 1 0 0,0 0-1 0 0,1 0 0 0 0,-1 0 0 0 0,0 0 0 0 0,1 0 0 0 0,0 0 0 0 0,0-1-25 0 0,12-19-66 0 0,1 1 0 0 0,1 0 0 0 0,1 1 0 0 0,0 1 0 0 0,2 0 0 0 0,0 2 0 0 0,1 0-1 0 0,22-15 67 0 0,-40 32-11 0 0,116-81-1991 0 0,-77 58-1535 0 0,0 2-3975 0 0,-24 14-4045 0 0</inkml:trace>
  <inkml:trace contextRef="#ctx0" brushRef="#br2" timeOffset="73693.072">4153 3159 0 0 0,'0'0'373'0'0,"0"0"376"0"0,0 0 92 0 0,0 0-18 0 0,-1-5 5 0 0,-2-14 22 0 0,2 14 6 0 0,-1 9 7809 0 0,-3 18-8391 0 0,1 202 1018 0 0,34 3-352 0 0,-14-141-734 0 0,-1 53 246 0 0,-15-83-125 0 0,0-56-323 0 0,0 0-15 0 0,0 0 4 0 0,0 0 14 0 0,0 0 12 0 0,0 0 11 0 0,0 0-15 0 0,0 0 4 0 0,1-4-1248 0 0,4-17-10021 0 0,-2 17 6177 0 0</inkml:trace>
  <inkml:trace contextRef="#ctx0" brushRef="#br2" timeOffset="76128.031">4148 3888 0 0 0,'0'0'173'0'0,"0"0"322"0"0,0 0 129 0 0,0 0 40 0 0,0 0 61 0 0,0 0 37 0 0,-5-1-19 0 0,-57-35 5996 0 0,10-30-1525 0 0,44 55-4991 0 0,-1 0-1 0 0,-1 1 0 0 0,0 0 0 0 0,0 1 1 0 0,-1 0-1 0 0,0 0 0 0 0,0 2 0 0 0,-1-1 1 0 0,0 1-1 0 0,-1 1 0 0 0,1 0 0 0 0,-1 1 1 0 0,0 0-1 0 0,-1 1-222 0 0,-5 3 256 0 0,44 1-1695 0 0,112 16 1452 0 0,-79-14 10 0 0,151-15 37 0 0,-153 12-251 0 0,-63 20 107 0 0,-62 80 322 0 0,-31 0-284 0 0,28-14-534 0 0,74-74-2854 0 0,18-12-6445 0 0,-13-2 5691 0 0</inkml:trace>
  <inkml:trace contextRef="#ctx0" brushRef="#br2" timeOffset="76557.955">4698 2743 5513 0 0,'0'0'1662'0'0,"0"0"-455"0"0,0 0-215 0 0,0 0 7 0 0,0 0 89 0 0,0 0 36 0 0,0 0-123 0 0,0 0-197 0 0,0 0-205 0 0,0 0-130 0 0,0 0-30 0 0,0 0-18 0 0,0 0-31 0 0,1 25-41 0 0,4 78-28 0 0,41 302 494 0 0,-46-395-1151 0 0,0 14-3814 0 0,-4-24-5675 0 0,0 0 5943 0 0</inkml:trace>
  <inkml:trace contextRef="#ctx0" brushRef="#br2" timeOffset="76893.981">4647 2740 4625 0 0,'0'0'803'0'0,"0"0"-255"0"0,0 0-63 0 0,0 0 168 0 0,0 0 176 0 0,0 0 83 0 0,0 0-13 0 0,0 0-81 0 0,0 0-84 0 0,31-19-59 0 0,98-56-75 0 0,-35 37 394 0 0,-68 30-657 0 0,1 2 0 0 0,-1 1 1 0 0,1 1-1 0 0,0 1 0 0 0,0 2 0 0 0,0 1 0 0 0,6 1-337 0 0,-31-1 34 0 0,-1 0-1 0 0,1 1 0 0 0,0-1 1 0 0,-1 0-1 0 0,1 1 0 0 0,0 0 0 0 0,-1-1 1 0 0,1 1-1 0 0,-1 0 0 0 0,1 0 1 0 0,-1 0-1 0 0,1 0 0 0 0,-1 0 0 0 0,0 0 1 0 0,1 0-1 0 0,-1 0 0 0 0,0 0 1 0 0,0 1-1 0 0,0-1 0 0 0,0 1 1 0 0,0-1-1 0 0,0 1 0 0 0,0-1 0 0 0,-1 1 1 0 0,1-1-1 0 0,0 1 0 0 0,-1 0 1 0 0,0-1-1 0 0,1 1 0 0 0,-1 0 0 0 0,0-1 1 0 0,0 1-1 0 0,0 0 0 0 0,0-1 1 0 0,0 1-1 0 0,0 0 0 0 0,0 0 0 0 0,0-1 1 0 0,-1 1-1 0 0,1 0 0 0 0,-1-1 1 0 0,0 2-34 0 0,-30 68 1094 0 0,6-36-1018 0 0,-2 0 1 0 0,-2-1-1 0 0,-1-2 0 0 0,-2-1 0 0 0,-24 18-76 0 0,-61 39-2838 0 0,110-83 1800 0 0,-3 3-910 0 0,3-6-2279 0 0,5-2-107 0 0,2 3-90 0 0</inkml:trace>
  <inkml:trace contextRef="#ctx0" brushRef="#br2" timeOffset="77329.383">5109 3005 9938 0 0,'0'0'832'0'0,"0"0"-421"0"0,0 0-212 0 0,0 0 137 0 0,0 0 215 0 0,0 0 130 0 0,0 0 110 0 0,0 0-26 0 0,0 0-90 0 0,0 0-79 0 0,0 0-138 0 0,0 0-117 0 0,0 0-75 0 0,18-4-33 0 0,116-26 512 0 0,-91 27-491 0 0,-46 40 73 0 0,-94 117 19 0 0,93-147-368 0 0,-6 34-286 0 0,56-52 69 0 0,28-42-4219 0 0,-54 36-1608 0 0,-13 10-1586 0 0</inkml:trace>
  <inkml:trace contextRef="#ctx0" brushRef="#br2" timeOffset="77895.101">4637 2375 4833 0 0,'0'0'847'0'0,"0"0"-132"0"0,0 0-19 0 0,0 0 45 0 0,0 0 26 0 0,0 0-36 0 0,0 0-11 0 0,0 0-5 0 0,0 0-20 0 0,0 0-11 0 0,0 0-55 0 0,0 0-68 0 0,0 0-41 0 0,16-6-27 0 0,51-19-9 0 0,45 11 1200 0 0,-83 15-1461 0 0,135-1 628 0 0,-163 0-710 0 0,-1 0 122 0 0,0 0 140 0 0,0 0 174 0 0,0 0 145 0 0,0 0 79 0 0,0 0 46 0 0,-8-8 952 0 0,-143-85-933 0 0,93 59-3164 0 0,2-1-4885 0 0,53 32 1086 0 0,1-1-2333 0 0</inkml:trace>
  <inkml:trace contextRef="#ctx0" brushRef="#br2" timeOffset="79011.964">3237 4117 0 0 0,'0'0'424'0'0,"0"0"610"0"0,0 0 163 0 0,0 0 15 0 0,0 0-55 0 0,0 0-70 0 0,0 0-108 0 0,0 0-134 0 0,0 0-117 0 0,0 0-108 0 0,0 3 1187 0 0,10 212 182 0 0,26 104-1692 0 0,-8-5-229 0 0,-23-165-40 0 0,-5-150-71 0 0,0 1-1 0 0,0 0 0 0 0,0-1 1 0 0,0 1-1 0 0,0 0 0 0 0,0 0 1 0 0,0-1-1 0 0,1 1 0 0 0,-1 0 1 0 0,0-1-1 0 0,0 1 0 0 0,0 0 1 0 0,0 0-1 0 0,1-1 0 0 0,-1 1 1 0 0,0 0-1 0 0,0 0 0 0 0,1-1 1 0 0,-1 1-1 0 0,0 0 0 0 0,1 0 1 0 0,-1 0-1 0 0,0 0 0 0 0,0-1 1 0 0,1 1-1 0 0,-1 0 0 0 0,0 0 1 0 0,1 0-1 0 0,-1 0 0 0 0,0 0 1 0 0,1 0-1 0 0,-1 0 0 0 0,0 0 1 0 0,1 0-1 0 0,-1 0 0 0 0,0 0 1 0 0,1 0-1 0 0,-1 0 0 0 0,0 0 1 0 0,1 0-1 0 0,-1 0 0 0 0,0 1 1 0 0,0-1-1 0 0,1 0 0 0 0,-1 0 1 0 0,0 0-1 0 0,1 0 0 0 0,-1 1 1 0 0,0-1-1 0 0,0 0 0 0 0,1 0 1 0 0,-1 0-1 0 0,0 1 0 0 0,0-1 1 0 0,0 0-1 0 0,1 0 0 0 0,-1 1 1 0 0,0-1-1 0 0,0 0 0 0 0,0 1 1 0 0,0-1-1 0 0,0 0 0 0 0,1 1 1 0 0,-1-1-1 0 0,0 0 0 0 0,0 1 1 0 0,0-1-1 0 0,0 0 0 0 0,0 1 1 0 0,0-1 43 0 0,5-22-6219 0 0,-5 15 2022 0 0</inkml:trace>
  <inkml:trace contextRef="#ctx0" brushRef="#br2" timeOffset="79764.845">3172 4220 0 0 0,'0'0'441'0'0,"0"0"329"0"0,0 0 101 0 0,0 0 41 0 0,0 0 15 0 0,0 0-6 0 0,0 0-43 0 0,0 0-87 0 0,0 0-67 0 0,0 0-36 0 0,-14 12-1 0 0,-86 78 1888 0 0,58-46 7 0 0,42-42-2485 0 0,0 0-61 0 0,2 1-14 0 0,0 0-1 0 0,0 0 1 0 0,0 0-1 0 0,1 0 1 0 0,0 0-1 0 0,-1-1 1 0 0,1 1-1 0 0,0-1 0 0 0,0 0 1 0 0,0 0-1 0 0,1 0 1 0 0,-1 0-1 0 0,0-1 1 0 0,1 1-1 0 0,-1-1 1 0 0,1 0-1 0 0,0 0 1 0 0,-1 0-1 0 0,1 0 1 0 0,0-1-1 0 0,2 1-21 0 0,141 13 1120 0 0,15 1 41 0 0,-165-31 899 0 0,-4 4-1994 0 0,0-1 0 0 0,-1 1 0 0 0,-1 0-1 0 0,0 1 1 0 0,-1 0 0 0 0,0 1 0 0 0,0 0 0 0 0,-1 0 0 0 0,0 1 0 0 0,-1 1-1 0 0,0 0 1 0 0,-1 0 0 0 0,-2 0-66 0 0,5 3-279 0 0,-46-23 699 0 0,17 20-5003 0 0,39 8 1538 0 0,0 0-1706 0 0,0 0-2559 0 0</inkml:trace>
  <inkml:trace contextRef="#ctx0" brushRef="#br2" timeOffset="80795.723">2305 4967 7914 0 0,'0'0'1895'0'0,"0"0"-1031"0"0,0 0-380 0 0,0 0 0 0 0,0 0 124 0 0,0 0 171 0 0,0 0 133 0 0,0 0 14 0 0,0 0-89 0 0,0 0-130 0 0,0 0-180 0 0,0 0-151 0 0,4 30-77 0 0,14 97-46 0 0,65 260 785 0 0,-81-374-2164 0 0,4 21 2230 0 0,-5-25-6070 0 0,1-5-5704 0 0,-4-4 7425 0 0</inkml:trace>
  <inkml:trace contextRef="#ctx0" brushRef="#br2" timeOffset="81123.721">2259 5015 912 0 0,'0'0'2035'0'0,"0"0"-960"0"0,0 0-252 0 0,0 0 131 0 0,0 0 172 0 0,0 0 144 0 0,0 0 28 0 0,0 0-41 0 0,0 0-111 0 0,0 0-150 0 0,0 0-140 0 0,0 0-128 0 0,0 0-95 0 0,22-26-84 0 0,71-82-54 0 0,-34 63 170 0 0,-45 39-485 0 0,0 0-55 0 0,1 1 0 0 0,0 1-1 0 0,0 0 1 0 0,0 0-1 0 0,0 2 1 0 0,0 0 0 0 0,1 1-1 0 0,-1 0 1 0 0,4 1-125 0 0,-15 2 35 0 0,0 0-1 0 0,0 0 1 0 0,-1 0-1 0 0,1 0 1 0 0,-1 0 0 0 0,0 1-1 0 0,1 0 1 0 0,-1 0 0 0 0,0 0-1 0 0,0 0 1 0 0,-1 0-1 0 0,1 0 1 0 0,-1 1 0 0 0,0-1-1 0 0,1 1 1 0 0,-2 0 0 0 0,1-1-1 0 0,0 1 1 0 0,-1 0 0 0 0,0 0-1 0 0,1 0 1 0 0,-2 0-1 0 0,1 0 1 0 0,0 1 0 0 0,-1-1-1 0 0,0 0 1 0 0,0 0 0 0 0,0 0-1 0 0,0 1 1 0 0,-1-1-1 0 0,0 0 1 0 0,0 0 0 0 0,0 0-1 0 0,0 1-34 0 0,1 7 86 0 0,-3 7-15 0 0,-1 0 0 0 0,-1 1 0 0 0,0-1-1 0 0,-2-1 1 0 0,0 1 0 0 0,-1-1 0 0 0,0 0 0 0 0,-2-1 0 0 0,0 0 0 0 0,-1 0 0 0 0,-1-2 0 0 0,0 1 0 0 0,-11 9-71 0 0,19-19 1 0 0,-4 5-177 0 0,0-1 1 0 0,0 0-1 0 0,-1 0 1 0 0,-1-1-1 0 0,1 0 1 0 0,-1-1-1 0 0,-1 0 1 0 0,-7 4 175 0 0,-6-2-3883 0 0,-3-7-3409 0 0,22-3-435 0 0</inkml:trace>
  <inkml:trace contextRef="#ctx0" brushRef="#br2" timeOffset="81413.078">2727 5335 12371 0 0,'0'0'790'0'0,"0"0"-228"0"0,0 0 126 0 0,0 0 318 0 0,0 0 175 0 0,0 0-22 0 0,0 0-175 0 0,0 0-248 0 0,0 0-194 0 0,0 0-150 0 0,0 0-116 0 0,0 0-107 0 0,-4 33-43 0 0,-12 102-41 0 0,12-42-1642 0 0,4-92 260 0 0,0-1-879 0 0,0 0-1272 0 0,0-1-1894 0 0,0-2-1905 0 0</inkml:trace>
  <inkml:trace contextRef="#ctx0" brushRef="#br2" timeOffset="82198.13">2150 4713 1288 0 0,'0'0'2283'0'0,"0"0"-780"0"0,0 0-126 0 0,0 0 178 0 0,0 0 172 0 0,0 0-15 0 0,0 0-154 0 0,0 0-217 0 0,0 0-310 0 0,0 0-263 0 0,0 0-187 0 0,0 0-169 0 0,0 0-92 0 0,1-8 481 0 0,164-57 1372 0 0,39 24-1828 0 0,-205 42-292 0 0,0-1 0 0 0,1 0 0 0 0,-1 0-1 0 0,0 0 1 0 0,1 0 0 0 0,-1 0 0 0 0,1 0 0 0 0,-1 0 0 0 0,0 0-1 0 0,1 0 1 0 0,-1 0 0 0 0,0 0 0 0 0,1 0 0 0 0,-1-1 0 0 0,1 1 0 0 0,-1 0-1 0 0,0 0 1 0 0,1-1 0 0 0,-1 1 0 0 0,1 0 0 0 0,-1-1 0 0 0,1 1-1 0 0,-1 0 1 0 0,1-1 0 0 0,-1 1 0 0 0,1-1 0 0 0,0 1 0 0 0,-1-1-1 0 0,1 1 1 0 0,-1-1 0 0 0,1 1 0 0 0,0-1 0 0 0,0 1 0 0 0,-1-1-1 0 0,1 0 1 0 0,0 1 0 0 0,0-1 0 0 0,0 1 0 0 0,0-1 0 0 0,-1 0-1 0 0,1 1 1 0 0,0-1 0 0 0,0 0 0 0 0,0 1 0 0 0,0-1 0 0 0,1 0 0 0 0,-1 1-1 0 0,0-1 1 0 0,0 1 0 0 0,0-1 0 0 0,0 0 0 0 0,1 1 0 0 0,-1-1-1 0 0,0 1 1 0 0,0-1 0 0 0,1 1 0 0 0,-1-1 0 0 0,1 1 0 0 0,-1-1-1 0 0,0 1 1 0 0,1-1 0 0 0,-1 1 0 0 0,1-1 0 0 0,-1 1 0 0 0,1 0-1 0 0,-1-1 1 0 0,1 1 0 0 0,0 0 0 0 0,-1-1-53 0 0,-14-8 88 0 0,-67-66-2546 0 0,77 55-3817 0 0,4 15 2691 0 0,0 1-6984 0 0</inkml:trace>
  <inkml:trace contextRef="#ctx0" brushRef="#br2" timeOffset="84682.291">4118 3203 0 0 0,'1'-11'10675'0'0,"-1"-5"-6508"0"0,1-33-2501 0 0,9-18 373 0 0,0-80 208 0 0,-10 84-1403 0 0,-7-3-349 0 0,7 60-780 0 0,2 3-10509 0 0,5 1 7098 0 0,-3 2-3662 0 0</inkml:trace>
  <inkml:trace contextRef="#ctx0" brushRef="#br0" timeOffset="96236.302">3400 5479 0 0 0,'1'7'8979'0'0,"-1"5"-4608"0"0,9 65-4067 0 0,15 54 60 0 0,-6 2 0 0 0,-1 73-364 0 0,-8 188 88 0 0,-9-393-183 0 0,0-1-24 0 0,0 0-13 0 0,18-13-969 0 0,-10-5-1499 0 0,0-2-4169 0 0,-5 16 3115 0 0</inkml:trace>
  <inkml:trace contextRef="#ctx0" brushRef="#br0" timeOffset="97961.845">4247 4551 0 0 0,'0'0'229'0'0,"0"0"484"0"0,0 0 181 0 0,0 0 73 0 0,0 0 61 0 0,0 0 41 0 0,0 0 3 0 0,0 0-73 0 0,-12-4 3471 0 0,8 99-2656 0 0,21 24-710 0 0,16 188 155 0 0,-5-65-613 0 0,-10-111-246 0 0,-6 0 0 0 0,-6 8-400 0 0,-14 96 510 0 0,9-24-259 0 0,15-50 225 0 0,-10-113-357 0 0,-6-48-134 0 0,0 0 3 0 0,0 0-16 0 0,0 0-40 0 0,0 0-80 0 0,0 0-185 0 0,10-22-11642 0 0,-8 15 6134 0 0</inkml:trace>
  <inkml:trace contextRef="#ctx0" brushRef="#br0" timeOffset="98669.778">2948 6381 2096 0 0,'0'0'743'0'0,"0"0"-397"0"0,0 0-245 0 0,0 0 23 0 0,0 0 237 0 0,0 0 349 0 0,0 0 246 0 0,0 0 114 0 0,0 0-39 0 0,0 0-153 0 0,0 0-112 0 0,0 0-63 0 0,31-4 4 0 0,104-14 30 0 0,690-120 4933 0 0,-539 84-4964 0 0,295-45-32 0 0,-334 52-1961 0 0,-244 46 1785 0 0,-4 1-11605 0 0,-2 0 4624 0 0</inkml:trace>
  <inkml:trace contextRef="#ctx0" brushRef="#br0" timeOffset="98998.715">4728 5843 6233 0 0,'0'0'783'0'0,"0"0"-205"0"0,0 0-58 0 0,0 0 120 0 0,0 0 184 0 0,0 0 170 0 0,0 0 56 0 0,0 0-73 0 0,0 0-196 0 0,0 0-225 0 0,0 0-198 0 0,-35 30-136 0 0,-111 96-88 0 0,-106 90-73 0 0,83-55-1608 0 0,66-47-4753 0 0,81-88 2710 0 0,7-7 316 0 0</inkml:trace>
  <inkml:trace contextRef="#ctx0" brushRef="#br0" timeOffset="99498.242">3638 6061 2176 0 0,'0'0'1282'0'0,"0"0"-216"0"0,0 0 110 0 0,0 0 194 0 0,0 0 128 0 0,0 0 63 0 0,0 0-89 0 0,0 0-192 0 0,0 0-246 0 0,0 0-279 0 0,0 0-256 0 0,0 0-174 0 0,0 0-125 0 0,-34 33-79 0 0,-103 103-35 0 0,74-58-14 0 0,-43 67-695 0 0,27-56-4473 0 0,64-75 1038 0 0,3-5-2138 0 0</inkml:trace>
  <inkml:trace contextRef="#ctx0" brushRef="#br0" timeOffset="100218.798">3688 6907 4681 0 0,'0'0'1182'0'0,"0"0"-14"0"0,0 0 144 0 0,0 0 207 0 0,0 0 127 0 0,0 0-101 0 0,0 0-220 0 0,0 0-294 0 0,0 0-325 0 0,0 0-244 0 0,0 0-165 0 0,0 0-105 0 0,0 0-64 0 0,-24 2-42 0 0,-72 5 4 0 0,94-7-84 0 0,0 0 0 0 0,0 0 0 0 0,-1 0 0 0 0,1 0 0 0 0,0 1 0 0 0,0-1 0 0 0,0 1 0 0 0,0-1 0 0 0,0 1 0 0 0,0 0 0 0 0,0 0 0 0 0,0 0 0 0 0,0 0 0 0 0,0 0-1 0 0,0 0 1 0 0,0 1 0 0 0,1-1 0 0 0,-1 1 0 0 0,0-1 0 0 0,1 1 0 0 0,0-1 0 0 0,-1 1 0 0 0,1 0 0 0 0,0 0-6 0 0,-4 5 33 0 0,-3 2-40 0 0,0 0 0 0 0,1 0 1 0 0,0 1-1 0 0,1 0 0 0 0,0 0 0 0 0,0 1 0 0 0,1-1 0 0 0,1 1 0 0 0,-1 0 0 0 0,2 1 0 0 0,0-1 0 0 0,0 0 0 0 0,1 1 0 0 0,0 0 0 0 0,1 0 0 0 0,1-1 0 0 0,0 1 0 0 0,1 4 7 0 0,1-12 25 0 0,0-1-1 0 0,1 0 1 0 0,-1 0-1 0 0,1 0 1 0 0,0 0-1 0 0,0 0 0 0 0,0-1 1 0 0,1 1-1 0 0,-1-1 1 0 0,0 0-1 0 0,1 0 1 0 0,0 0-1 0 0,-1-1 1 0 0,1 1-1 0 0,0-1 1 0 0,0 0-1 0 0,0 0 1 0 0,0 0-1 0 0,0-1 1 0 0,0 1-1 0 0,0-1 1 0 0,0 0-1 0 0,0 0 1 0 0,0 0-1 0 0,0-1 1 0 0,0 1-1 0 0,0-1 1 0 0,0 0-1 0 0,0 0 1 0 0,0-1-1 0 0,-1 1 1 0 0,1-1-1 0 0,2-1-24 0 0,13-8 171 0 0,0-1 1 0 0,-1 0-1 0 0,0-2 0 0 0,-1 0 1 0 0,-1-1-1 0 0,0-1 0 0 0,-1 0 0 0 0,-1-1 1 0 0,0-1-1 0 0,-1 0 0 0 0,-1 0 0 0 0,4-11-171 0 0,-3 7-50 0 0,-1-1-1 0 0,-1 0 0 0 0,-1-1 1 0 0,-1 0-1 0 0,-1 0 0 0 0,-1-1 1 0 0,-1 0-1 0 0,-1 0 0 0 0,-2 0 1 0 0,0-1-1 0 0,-2 1 0 0 0,-1-1 1 0 0,-2-21 50 0 0,2 44-89 0 0,-1 0 0 0 0,1-1 1 0 0,0 1-1 0 0,-1-1 1 0 0,0 1-1 0 0,0 0 1 0 0,0-1-1 0 0,0 1 0 0 0,-1 0 1 0 0,1 0-1 0 0,-1 0 1 0 0,0 0-1 0 0,0 0 1 0 0,0 0-1 0 0,0 1 1 0 0,-1-1-1 0 0,1 1 0 0 0,0-1 1 0 0,-1 1-1 0 0,0 0 1 0 0,0 0-1 0 0,1 0 1 0 0,-1 0-1 0 0,-1 1 1 0 0,1-1-1 0 0,0 1 0 0 0,0 0 1 0 0,0-1-1 0 0,-1 2 1 0 0,1-1-1 0 0,0 0 1 0 0,-2 0 88 0 0,1 1-77 0 0,0 0 0 0 0,0 0 0 0 0,0 1 0 0 0,0-1 0 0 0,0 1 0 0 0,0 0 0 0 0,0 0 0 0 0,1 0 0 0 0,-1 0 0 0 0,0 0 0 0 0,1 1 0 0 0,-1 0 0 0 0,1 0 0 0 0,-1 0 0 0 0,1 0 0 0 0,0 0 0 0 0,0 1 0 0 0,0 0 0 0 0,0-1 0 0 0,0 1 0 0 0,1 0 0 0 0,-1 0 0 0 0,1 1 0 0 0,0-1 0 0 0,0 0 0 0 0,0 1 0 0 0,0-1 0 0 0,1 1 77 0 0,-4 6 11 0 0,1 1-1 0 0,0 0 0 0 0,1 0 1 0 0,0 0-1 0 0,1 0 0 0 0,0 0 0 0 0,1 0 1 0 0,0 1-1 0 0,1-1 0 0 0,0 0 1 0 0,1 1-1 0 0,0-1 0 0 0,0 0 0 0 0,2 1 1 0 0,-1-1-1 0 0,1 0 0 0 0,1-1 1 0 0,0 1-1 0 0,1-1 0 0 0,0 1 1 0 0,5 6-11 0 0,7 5 61 0 0,2-2 1 0 0,0-1 0 0 0,1 0-1 0 0,1-1 1 0 0,1-2 0 0 0,0 0-1 0 0,1-1 1 0 0,1-1 0 0 0,0-1-1 0 0,1-2 1 0 0,1 0 0 0 0,0-1-62 0 0,2 3-1015 0 0,-11-3-3905 0 0,-13-8 1986 0 0,1 2-3790 0 0</inkml:trace>
</inkml:ink>
</file>

<file path=ppt/ink/ink2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31.3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858 306 2729 0 0,'0'0'1295'0'0,"0"0"-239"0"0,0 0-91 0 0,0 0 29 0 0,0 0 105 0 0,0 0 76 0 0,0 0-35 0 0,0 0-85 0 0,0 0-138 0 0,0 0-183 0 0,0 0-166 0 0,-13-3-117 0 0,-38-8-66 0 0,-20 23 711 0 0,-440 156 1697 0 0,400-120-2400 0 0,110-48-413 0 0,1 1 0 0 0,-1-1-1 0 0,1 0 1 0 0,-1 1 0 0 0,1-1 0 0 0,0 0-1 0 0,-1 1 1 0 0,1-1 0 0 0,0 1-1 0 0,-1-1 1 0 0,1 1 0 0 0,0-1-1 0 0,-1 1 1 0 0,1-1 0 0 0,0 1-1 0 0,0-1 1 0 0,-1 1 0 0 0,1-1 0 0 0,0 1-1 0 0,0 0 1 0 0,0-1 0 0 0,0 1-1 0 0,0-1 1 0 0,0 1 0 0 0,0-1-1 0 0,0 1 1 0 0,0 0 0 0 0,0-1 0 0 0,0 1-1 0 0,0-1 1 0 0,1 1 0 0 0,-1-1-1 0 0,0 1 1 0 0,0-1 0 0 0,0 1-1 0 0,1-1 1 0 0,-1 1 0 0 0,0-1 0 0 0,1 1-1 0 0,-1-1 1 0 0,1 1 0 0 0,-1-1-1 0 0,0 1 1 0 0,1-1 0 0 0,-1 0-1 0 0,1 1 1 0 0,-1-1 0 0 0,1 0-1 0 0,-1 0 1 0 0,1 1 0 0 0,-1-1 0 0 0,1 0-1 0 0,-1 0 1 0 0,1 0 0 0 0,-1 1-1 0 0,1-1 21 0 0,34 18-26 0 0,-33-17-2 0 0,18 5 51 0 0,-1-1 0 0 0,1-1 0 0 0,0 0 0 0 0,1-2 0 0 0,-1 0-1 0 0,0-1 1 0 0,1-2 0 0 0,-1 0-23 0 0,0 1 3 0 0,185 7 79 0 0,-206-7-83 0 0,1 0-1 0 0,-1 1 1 0 0,1-1-1 0 0,0 0 0 0 0,-1 0 1 0 0,1 1-1 0 0,0-1 0 0 0,-1 0 1 0 0,1 1-1 0 0,0-1 0 0 0,0 0 1 0 0,-1 1-1 0 0,1-1 0 0 0,0 1 1 0 0,0-1-1 0 0,0 0 0 0 0,0 1 1 0 0,-1-1-1 0 0,1 1 0 0 0,0-1 1 0 0,0 1-1 0 0,0-1 1 0 0,0 0-1 0 0,0 1 0 0 0,0-1 1 0 0,0 1-1 0 0,0-1 0 0 0,0 1 1 0 0,0-1-1 0 0,0 1 0 0 0,1-1 1 0 0,-1 0-1 0 0,0 1 0 0 0,0-1 1 0 0,0 1-1 0 0,0-1 0 0 0,1 0 1 0 0,-1 1-1 0 0,0-1 0 0 0,0 0 1 0 0,1 1-1 0 0,-1-1 1 0 0,0 0-1 0 0,1 1 0 0 0,-1-1 1 0 0,0 0-1 0 0,1 0 0 0 0,-1 1 1 0 0,1-1-1 0 0,-1 0 0 0 0,0 0 1 0 0,1 0-1 0 0,-1 1 0 0 0,1-1 1 0 0,-1 0-1 0 0,0 0 0 0 0,1 0 1 0 0,-1 0-1 0 0,1 0 0 0 0,-1 0 1 0 0,1 0-1 0 0,-1 0 1 0 0,1 0 0 0 0,-31 22-14 0 0,0 0 0 0 0,-1-3 0 0 0,-1 0 0 0 0,0-2 0 0 0,-11 2 15 0 0,-30 18-118 0 0,-149 95-105 0 0,218-130 194 0 0,0 1-1 0 0,0 0 1 0 0,0 0-1 0 0,0 0 0 0 0,0 0 1 0 0,1 0-1 0 0,-1 1 1 0 0,1-1-1 0 0,0 1 0 0 0,0 0 1 0 0,1 0-1 0 0,-1 0 1 0 0,1 0-1 0 0,0 1 0 0 0,0-1 1 0 0,0 1-1 0 0,0-1 0 0 0,1 1 1 0 0,0 0-1 0 0,0 0 1 0 0,0-1-1 0 0,0 1 0 0 0,1 0 1 0 0,0 0-1 0 0,0 2 30 0 0,4-4 42 0 0,0 1-1 0 0,1-1 0 0 0,-1 1 1 0 0,1-1-1 0 0,0-1 1 0 0,-1 1-1 0 0,1-1 1 0 0,0 1-1 0 0,1-2 0 0 0,-1 1 1 0 0,0 0-1 0 0,1-1 1 0 0,-1 0-1 0 0,0 0 0 0 0,1-1 1 0 0,-1 0-1 0 0,1 1 1 0 0,-1-2-1 0 0,1 1 0 0 0,0-1-41 0 0,30-2 251 0 0,-1-1 0 0 0,0-2 0 0 0,-1-2 0 0 0,0-1 0 0 0,0-1 0 0 0,19-10-251 0 0,-2 3 155 0 0,113-35-1556 0 0,-139 38-1950 0 0,-5 2-5021 0 0,-14 9 2345 0 0</inkml:trace>
  <inkml:trace contextRef="#ctx0" brushRef="#br0" timeOffset="686.058">854 866 0 0 0,'-15'31'588'0'0,"-44"96"632"0"0,29-68 2771 0 0,25-52 5695 0 0,7-11-5165 0 0,1-2-5860 0 0,125-204 3733 0 0,-99 163-2317 0 0,2 2 1 0 0,2 1-1 0 0,2 1 1 0 0,1 2-1 0 0,3 1 1 0 0,26-20-78 0 0,-1 8-123 0 0,-61 86-862 0 0,-51 174 989 0 0,41-115-35 0 0,9-92 50 0 0,-1 1 0 0 0,0-1 0 0 0,0 1 0 0 0,1-1 0 0 0,-1 0 0 0 0,0 0 0 0 0,1 1 0 0 0,-1-1 0 0 0,1 0 0 0 0,0 0 0 0 0,-1-1 0 0 0,1 1 0 0 0,0 0 0 0 0,-1-1 0 0 0,1 1 0 0 0,0-1 0 0 0,0 1 1 0 0,0-1-1 0 0,0 0 0 0 0,-1 1 0 0 0,1-1 0 0 0,0 0 0 0 0,0-1 0 0 0,0 1 0 0 0,0 0 0 0 0,0 0 0 0 0,-1-1 0 0 0,1 1 0 0 0,0-1 0 0 0,0 1 0 0 0,-1-1 0 0 0,1 0 0 0 0,0 0 0 0 0,-1 0 0 0 0,1 0 0 0 0,-1 0 0 0 0,1 0 0 0 0,-1 0 0 0 0,1-1 0 0 0,-1 1 0 0 0,0 0 0 0 0,0-1 0 0 0,1 1 0 0 0,-1-1 0 0 0,0-1-19 0 0,212-239 379 0 0,-96 128-472 0 0,-115 147-654 0 0,-33 120 891 0 0,11-79-87 0 0,14-45-82 0 0,1-1 0 0 0,1 0 0 0 0,1 1 1 0 0,2 0-1 0 0,1 0 0 0 0,2 17 25 0 0,19-5-1742 0 0,-8-34-2352 0 0,2-4-4280 0 0,-11-3 1746 0 0</inkml:trace>
  <inkml:trace contextRef="#ctx0" brushRef="#br0" timeOffset="1247.877">1885 785 5433 0 0,'0'0'1186'0'0,"0"0"-79"0"0,0 0 198 0 0,0 0 269 0 0,0 0 74 0 0,0 0-122 0 0,0 0-260 0 0,0 0-270 0 0,0 0-220 0 0,0 0-211 0 0,0 0-205 0 0,0 0-134 0 0,0 0-82 0 0,-20 29-57 0 0,-63 92-5 0 0,41-40 62 0 0,40-76-151 0 0,0 0 0 0 0,0 0 0 0 0,0 0 0 0 0,0 1 1 0 0,1-1-1 0 0,0 0 0 0 0,0 1 0 0 0,1-1 0 0 0,-1 1 0 0 0,1-1 0 0 0,1 0 0 0 0,-1 1 0 0 0,1-1 0 0 0,-1 1 0 0 0,1-1 0 0 0,1 0 0 0 0,-1 0 0 0 0,1 1 0 0 0,0-1 0 0 0,0 0 0 0 0,1 0 0 0 0,-1-1 0 0 0,1 1 0 0 0,0-1 0 0 0,0 1 0 0 0,1-1 1 0 0,0 0-1 0 0,2 2 7 0 0,3-1 79 0 0,1-1 1 0 0,0 0-1 0 0,0 0 1 0 0,1-1-1 0 0,-1-1 1 0 0,1 0-1 0 0,-1 0 1 0 0,1-1-1 0 0,0-1 1 0 0,0 1-1 0 0,-1-2 1 0 0,1 1-1 0 0,0-2-79 0 0,-7 2 77 0 0,1-1 1 0 0,-1 0-1 0 0,0 0 0 0 0,1-1 0 0 0,-1 1 0 0 0,0-1 1 0 0,0 0-1 0 0,0 0 0 0 0,0 0 0 0 0,-1-1 0 0 0,1 1 1 0 0,0-1-1 0 0,-1 0 0 0 0,0 0 0 0 0,0 0 0 0 0,0 0 1 0 0,0-1-1 0 0,0 1 0 0 0,-1-1 0 0 0,1 0 0 0 0,-1 0 1 0 0,0 0-1 0 0,0 0 0 0 0,-1 0 0 0 0,1 0 0 0 0,-1 0 1 0 0,0-1-1 0 0,0 1 0 0 0,0 0 0 0 0,0-1 0 0 0,-1 1 1 0 0,0-1-1 0 0,0 1 0 0 0,0-1 0 0 0,-1 1 0 0 0,0-3-77 0 0,-2 3-175 0 0,-1 0-1 0 0,1 1 1 0 0,-1-1-1 0 0,0 1 1 0 0,0 0-1 0 0,-1 0 1 0 0,1 0-1 0 0,-1 0 1 0 0,1 1-1 0 0,-1 0 1 0 0,0 0-1 0 0,0 0 1 0 0,0 1 0 0 0,0-1-1 0 0,0 1 1 0 0,0 0-1 0 0,0 1 1 0 0,-1-1-1 0 0,1 1 1 0 0,0 0-1 0 0,0 0 1 0 0,0 1-1 0 0,-1 0 1 0 0,0 0 175 0 0,-4-1-524 0 0,10 0 376 0 0,0 0-3 0 0,32-3 166 0 0,239-52 21 0 0,-253 54-4481 0 0,-13 1 1163 0 0,2 0-6051 0 0</inkml:trace>
  <inkml:trace contextRef="#ctx0" brushRef="#br0" timeOffset="3686.996">1068 211 392 0 0,'0'0'660'0'0,"0"0"-120"0"0,0 0 118 0 0,0 0 294 0 0,0 0 243 0 0,0 0 105 0 0,0 0-70 0 0,0 0-146 0 0,0 0-141 0 0,0 0-135 0 0,32-7-104 0 0,100-21-89 0 0,25 18 1117 0 0,48 7-281 0 0,-205 3-1244 0 0,0 0 155 0 0,0 0 176 0 0,0 0 169 0 0,-19-8 1515 0 0,0 1-2058 0 0,0 0 0 0 0,0-2 0 0 0,1 0 0 0 0,0-2 0 0 0,1 0 0 0 0,-15-12-164 0 0,6-24-1094 0 0,28 30-3082 0 0,9 5-4749 0 0,-4 11 3836 0 0</inkml:trace>
  <inkml:trace contextRef="#ctx0" brushRef="#br0" timeOffset="4149.993">2220 476 248 0 0,'0'0'1879'0'0,"0"0"-499"0"0,0 0-151 0 0,0 0 115 0 0,0 0 178 0 0,0 0 13 0 0,0 0-146 0 0,0 0-245 0 0,0 0-250 0 0,0 0-179 0 0,0 0-78 0 0,0 0-9 0 0,0 0-7 0 0,9 0-4 0 0,154-4 2538 0 0,71-28-2546 0 0,-205 29-790 0 0,-17 2-2269 0 0,-5 1-2148 0 0,1-1-3383 0 0,-8 1 3645 0 0</inkml:trace>
  <inkml:trace contextRef="#ctx0" brushRef="#br0" timeOffset="4399.85">2321 686 5713 0 0,'0'0'884'0'0,"0"0"-141"0"0,0 0 293 0 0,0 0 419 0 0,0 0 236 0 0,0 0 27 0 0,0 0-224 0 0,0 0-337 0 0,0 0-294 0 0,0 0-249 0 0,0 0-210 0 0,33 3-151 0 0,105 8-117 0 0,-44-22-294 0 0,-18-5-2244 0 0,-26 7-6117 0 0,-32 5 1437 0 0</inkml:trace>
</inkml:ink>
</file>

<file path=ppt/ink/ink2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38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46 148 336 0 0,'0'0'910'0'0,"0"0"-993"0"0,0 0-272 0 0,0 0 264 0 0,0 0 329 0 0,0 0 174 0 0,0 0 55 0 0,0 0-1 0 0,0 0-67 0 0,0 0-113 0 0,0 35-102 0 0,1 110-83 0 0,-17 76 206 0 0,-11-85-50 0 0,25-130-1514 0 0,0 2 4500 0 0,4-15 3321 0 0,33-191-1404 0 0,11-55-4268 0 0,27 54-320 0 0,-38 158-841 0 0,-21 71-816 0 0,0 64-770 0 0,-7-31-4131 0 0,-4-45 1490 0 0,-2-6-821 0 0</inkml:trace>
  <inkml:trace contextRef="#ctx0" brushRef="#br0" timeOffset="270.429">364 531 11050 0 0,'0'0'3092'0'0,"0"0"-1960"0"0,0 0-779 0 0,0 0 22 0 0,0 0 196 0 0,0 0 137 0 0,0 0-6 0 0,0 0-124 0 0,0 0-186 0 0,0 0-150 0 0,0 0-78 0 0,0 0-72 0 0,0 0-49 0 0,-3 29-11 0 0,-11 91-34 0 0,10-54-2520 0 0,5-50-9400 0 0,-1-15 6842 0 0</inkml:trace>
  <inkml:trace contextRef="#ctx0" brushRef="#br0" timeOffset="948.458">677 122 7314 0 0,'0'0'1653'0'0,"0"0"-444"0"0,0 0-303 0 0,0 0-56 0 0,0 0-51 0 0,0 0-122 0 0,0 0-118 0 0,0 0-95 0 0,0 0 3 0 0,0 0 34 0 0,0 0 15 0 0,0 0-41 0 0,0 0-63 0 0,0 28-29 0 0,2 88-47 0 0,5 277-384 0 0,-13-362-2464 0 0,0-20-1667 0 0,0-1-3296 0 0,6-6 4168 0 0</inkml:trace>
  <inkml:trace contextRef="#ctx0" brushRef="#br0" timeOffset="1256.193">554 130 5449 0 0,'0'0'1268'0'0,"0"0"-191"0"0,0 0-84 0 0,0 0 89 0 0,0 0 19 0 0,0 0-90 0 0,0 0-175 0 0,0 0-206 0 0,0 0-106 0 0,0 0-92 0 0,0 0-85 0 0,32-18-55 0 0,103-50-80 0 0,-66 49 54 0 0,-58 21-189 0 0,-4-2-26 0 0,0 1 1 0 0,0 0-1 0 0,0 0 1 0 0,0 1-1 0 0,0 0 1 0 0,-1 0-1 0 0,1 1 1 0 0,-1-1-1 0 0,1 1 1 0 0,-1 1-1 0 0,0-1 1 0 0,0 1-1 0 0,0 0 1 0 0,-1 0-1 0 0,0 1 1 0 0,0 0 0 0 0,0 0-1 0 0,0 0 1 0 0,0 0-1 0 0,-1 1 1 0 0,0 0-1 0 0,-1 0 1 0 0,1 0-1 0 0,-1 0 1 0 0,0 1-1 0 0,0-1 1 0 0,-1 1-1 0 0,0-1 1 0 0,0 1-1 0 0,0 5-51 0 0,-3-4 43 0 0,0 0-1 0 0,0 1 1 0 0,-1-1-1 0 0,0 0 1 0 0,-1 0-1 0 0,0 0 0 0 0,0 0 1 0 0,-1 0-1 0 0,0-1 1 0 0,0 0-1 0 0,-1 1 1 0 0,1-1-1 0 0,-2-1 0 0 0,1 1 1 0 0,-1-1-1 0 0,0 0 1 0 0,0 0-1 0 0,-1-1 1 0 0,-3 3-43 0 0,-10 7-608 0 0,-1-1 0 0 0,0-1-1 0 0,-1-1 1 0 0,-1-1 0 0 0,0 0 0 0 0,-2-1 608 0 0,-5-1-3856 0 0,10-4-2725 0 0,10-5 2718 0 0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5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300 282 1000 0 0,'0'0'1361'0'0,"0"0"-841"0"0,0 0-39 0 0,0 0 410 0 0,0 0 347 0 0,0 0 166 0 0,0 0 27 0 0,0 0-95 0 0,0 0-116 0 0,0 0-111 0 0,31-8-157 0 0,99-29-171 0 0,-44-2 444 0 0,-71 27-1016 0 0,155-148 1729 0 0,-153 135-1293 0 0,-18 27-842 0 0,-3 6-169 0 0,-78 224-24 0 0,-156 612-1413 0 0,233-828 1808 0 0,-2 14 96 0 0,0-1 0 0 0,-2 0-1 0 0,-2 0 1 0 0,0-1-1 0 0,-2 0 1 0 0,-1-1 0 0 0,-1-1-1 0 0,-1 0 1 0 0,-1-1-1 0 0,-2-1 1 0 0,0-1 0 0 0,-2 0-1 0 0,-11 9-100 0 0,28-30 77 0 0,0 0 1 0 0,0 0-1 0 0,0 0 0 0 0,0 0 1 0 0,0 0-1 0 0,-1-1 0 0 0,1 0 1 0 0,-1 0-1 0 0,1 0 0 0 0,-1-1 1 0 0,1 1-1 0 0,-1-1 0 0 0,1 0 1 0 0,-1 0-1 0 0,1-1 0 0 0,-1 0 1 0 0,1 1-1 0 0,-1-1 0 0 0,1-1 1 0 0,0 1-1 0 0,0-1 0 0 0,-1 1 1 0 0,1-1-1 0 0,0 0 0 0 0,0-1 0 0 0,1 1 1 0 0,-1-1-1 0 0,0 0 0 0 0,1 0 1 0 0,-1 0-1 0 0,1 0 0 0 0,-2-3-77 0 0,-2-1 44 0 0,0 0 0 0 0,1-1 0 0 0,0 0 0 0 0,0 0-1 0 0,0 0 1 0 0,1-1 0 0 0,1 0 0 0 0,0 0 0 0 0,0 0-1 0 0,0-1 1 0 0,1 1 0 0 0,1-1 0 0 0,-1 0-1 0 0,1-6-43 0 0,2 2 27 0 0,0 1-1 0 0,1 0 0 0 0,1-1 1 0 0,0 1-1 0 0,1 0 0 0 0,0 0 1 0 0,1 1-1 0 0,1-1 0 0 0,0 1 1 0 0,0-1-1 0 0,2 1 0 0 0,-1 1 1 0 0,1 0-1 0 0,1 0 0 0 0,0 0 1 0 0,1 1-1 0 0,0 0 0 0 0,0 0 1 0 0,3-1-27 0 0,9-7 3 0 0,0 0 1 0 0,1 2-1 0 0,1 1 0 0 0,0 0 1 0 0,1 2-1 0 0,1 1 0 0 0,0 0 1 0 0,0 2-1 0 0,3 1-3 0 0,76-21-158 0 0,45-6-2905 0 0,-98 22-1454 0 0,1 2-3563 0 0,-37 8 3982 0 0</inkml:trace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09.7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447 233 0 0 0,'0'0'587'0'0,"0"0"721"0"0,0 0 440 0 0,0 0 27 0 0,0 0-111 0 0,0 0-136 0 0,0 0-224 0 0,0 0-114 0 0,-3-18-35 0 0,-11-56-43 0 0,14 71-917 0 0,-1 0-1 0 0,0-1 1 0 0,0 1 0 0 0,0 0 0 0 0,-1 0 0 0 0,1 0-1 0 0,-1 0 1 0 0,1 0 0 0 0,-1 0 0 0 0,0 0 0 0 0,0 0-1 0 0,-1 1 1 0 0,1-1 0 0 0,0 1 0 0 0,-1 0 0 0 0,1-1-1 0 0,-1 1 1 0 0,0 0 0 0 0,0 1 0 0 0,0-1 0 0 0,0 0-1 0 0,0 1 1 0 0,-3-1-195 0 0,-4-4 413 0 0,0 4-352 0 0,-1 0 0 0 0,1 1 0 0 0,0 0 0 0 0,0 0 0 0 0,-1 1 0 0 0,1 0 0 0 0,-1 1 1 0 0,1 0-1 0 0,0 1 0 0 0,0 0 0 0 0,0 1 0 0 0,0 0 0 0 0,0 0 0 0 0,0 1 0 0 0,1 0 0 0 0,0 1 0 0 0,0 0 0 0 0,0 0 0 0 0,0 1 1 0 0,1 0-1 0 0,0 1 0 0 0,0 0 0 0 0,1 0 0 0 0,0 1 0 0 0,-5 6-61 0 0,1-4-17 0 0,0 0 1 0 0,1 1-1 0 0,0 1 1 0 0,1-1-1 0 0,0 2 1 0 0,1-1-1 0 0,0 1 0 0 0,1 0 1 0 0,1 1-1 0 0,0 0 1 0 0,1 0-1 0 0,0 0 1 0 0,1 0-1 0 0,1 1 0 0 0,0 0 1 0 0,1 0-1 0 0,1 0 1 0 0,0-1-1 0 0,1 7 17 0 0,0-17-1 0 0,1-1 0 0 0,0 1 1 0 0,0-1-1 0 0,0 0 0 0 0,0 1 0 0 0,1-1 0 0 0,-1 0 0 0 0,1 0 1 0 0,0 0-1 0 0,0 0 0 0 0,0 0 0 0 0,0 0 0 0 0,1-1 0 0 0,-1 1 0 0 0,1-1 1 0 0,-1 0-1 0 0,1 1 0 0 0,0-1 0 0 0,0 0 0 0 0,0-1 0 0 0,0 1 0 0 0,0 0 1 0 0,0-1-1 0 0,1 0 0 0 0,-1 0 0 0 0,0 0 0 0 0,1 0 0 0 0,-1 0 0 0 0,4 0 1 0 0,101-9 515 0 0,-70-7-320 0 0,-2-2 1 0 0,0-2 0 0 0,-1-1 0 0 0,-2-1 0 0 0,0-2 0 0 0,-1-2 0 0 0,-1-1 0 0 0,-1-1 0 0 0,20-24-196 0 0,-30 31 162 0 0,-1 0 1 0 0,0-1 0 0 0,-1 0-1 0 0,-2-2 1 0 0,0 0 0 0 0,11-23-163 0 0,-19 11 559 0 0,-8 34-321 0 0,0 1 1 0 0,0 0-52 0 0,-7 16-187 0 0,1-6-9 0 0,0 0 0 0 0,1 1 0 0 0,1 0 1 0 0,0 0-1 0 0,1 1 0 0 0,0-1 0 0 0,0 1 1 0 0,1-1-1 0 0,1 1 0 0 0,0 0 0 0 0,1 0 1 0 0,0-1-1 0 0,0 1 0 0 0,1 0 0 0 0,1 0 1 0 0,0-1-1 0 0,1 1 0 0 0,0-1 0 0 0,1 0 1 0 0,0 0-1 0 0,2 3 9 0 0,0-5-35 0 0,0 0-1 0 0,1 0 1 0 0,0-1 0 0 0,0 0 0 0 0,1-1 0 0 0,0 0 0 0 0,0 0-1 0 0,1 0 1 0 0,0-1 0 0 0,0-1 0 0 0,0 1 0 0 0,1-2 0 0 0,0 1 35 0 0,55 1-4010 0 0,-41-17-992 0 0,-13-9-4743 0 0,-10 15 5215 0 0</inkml:trace>
  <inkml:trace contextRef="#ctx0" brushRef="#br0" timeOffset="899.545">1169 27 2841 0 0,'0'0'1965'0'0,"0"0"-715"0"0,0 0-140 0 0,0 0 211 0 0,0 0 191 0 0,0 0-1 0 0,0 0-160 0 0,0 0-250 0 0,0 0-217 0 0,0 0-63 0 0,0 0 1 0 0,0 0 18 0 0,10 0-25 0 0,190-19 2400 0 0,15 11-3357 0 0,-159 9-2506 0 0,-40 2-2548 0 0,-12 1-2500 0 0,-3-4 2019 0 0</inkml:trace>
  <inkml:trace contextRef="#ctx0" brushRef="#br0" timeOffset="1135.646">1195 314 7170 0 0,'0'0'1705'0'0,"0"0"-829"0"0,0 0-6 0 0,0 0 432 0 0,0 0 246 0 0,0 0-21 0 0,0 0-231 0 0,0 0-261 0 0,0 0-221 0 0,32 3-209 0 0,103 9-160 0 0,-6-20 76 0 0,-10-12-2363 0 0,-46 7-8248 0 0,-53 9 2308 0 0</inkml:trace>
</inkml:ink>
</file>

<file path=ppt/ink/ink2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50.3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0 382 4185 0 0,'0'0'1319'0'0,"0"0"-18"0"0,0 0 105 0 0,0 0 177 0 0,0 0 105 0 0,0 0-122 0 0,0 0-276 0 0,0 0-295 0 0,0 0-263 0 0,0 0-171 0 0,0 0-105 0 0,23-32-62 0 0,71-99-41 0 0,-12 36 562 0 0,-39 47-407 0 0,27-17 24 0 0,-69 64-541 0 0,-1 0-1 0 0,1 1 1 0 0,0-1-1 0 0,-1 0 1 0 0,1 0-1 0 0,0 1 1 0 0,-1-1-1 0 0,1 1 1 0 0,0-1-1 0 0,-1 1 1 0 0,1-1-1 0 0,0 1 1 0 0,0-1 0 0 0,0 1-1 0 0,0-1 1 0 0,0 1-1 0 0,-1 0 1 0 0,1 0-1 0 0,0 0 1 0 0,0-1-1 0 0,0 1 1 0 0,0 0-1 0 0,0 0 1 0 0,0 0-1 0 0,0 0 1 0 0,0 0-1 0 0,0 1 1 0 0,0-1-1 0 0,-1 0 1 0 0,1 0-1 0 0,0 1 1 0 0,0-1-1 0 0,0 0 1 0 0,0 1-1 0 0,0-1 1 0 0,-1 1-1 0 0,1-1 1 0 0,0 1 0 0 0,0-1-1 0 0,-1 1 1 0 0,1 0-1 0 0,0-1 1 0 0,-1 1-1 0 0,1 0 1 0 0,-1-1-1 0 0,1 1 1 0 0,-1 0-1 0 0,1 0 1 0 0,-1 0-1 0 0,1-1 1 0 0,-1 1-1 0 0,0 0 1 0 0,1 0-1 0 0,-1 0 1 0 0,0 0 9 0 0,60 146 120 0 0,10-73-986 0 0,-32-54-6251 0 0,-31-18-3219 0 0</inkml:trace>
</inkml:ink>
</file>

<file path=ppt/ink/ink2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49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 0 0 0,'0'0'248'0'0,"0"0"462"0"0,0 0 50 0 0,0 0 27 0 0,0 0 107 0 0,0 0 41 0 0,0 0-60 0 0,0 0-131 0 0,0 0-126 0 0,0 0-47 0 0,0 0 22 0 0,4-1 66 0 0,193-25 6353 0 0,41-6-4817 0 0,-175 32-1991 0 0,-62 1-202 0 0,0 1-1 0 0,-1-1 1 0 0,1 0 0 0 0,0 0-1 0 0,-1 1 1 0 0,1-1 0 0 0,-1 0-1 0 0,1 1 1 0 0,-1-1 0 0 0,0 0-1 0 0,1 1 1 0 0,-1-1 0 0 0,0 1-1 0 0,0-1 1 0 0,0 0 0 0 0,0 1-1 0 0,0-1 1 0 0,-1 1 0 0 0,1-1-1 0 0,0 0 1 0 0,-1 1 0 0 0,1-1-1 0 0,0 0 1 0 0,-1 1 0 0 0,0-1-1 0 0,1 0 1 0 0,-1 1 0 0 0,0-1-1 0 0,0 1-1 0 0,-146 166 7 0 0,96-112-88 0 0,31-37 49 0 0,0 1 0 0 0,2 1 0 0 0,1 0 0 0 0,0 2 0 0 0,2 0-1 0 0,1 1 1 0 0,-1 1 32 0 0,14-22-4 0 0,0-1 0 0 0,0 0 0 0 0,0 1 0 0 0,0-1 0 0 0,0 1 0 0 0,1-1-1 0 0,-1 1 1 0 0,1 0 0 0 0,-1-1 0 0 0,1 1 0 0 0,0-1 0 0 0,0 1-1 0 0,0 0 1 0 0,1-1 0 0 0,-1 1 0 0 0,0-1 0 0 0,1 1 0 0 0,0 0 0 0 0,-1-1-1 0 0,1 1 1 0 0,0-1 0 0 0,1 0 0 0 0,-1 1 0 0 0,0-1 0 0 0,1 0 0 0 0,-1 0-1 0 0,2 1 5 0 0,12 3 112 0 0,1-2 0 0 0,1 0 0 0 0,-1-1-1 0 0,0-1 1 0 0,1 0 0 0 0,0-1 0 0 0,-1-1-1 0 0,1-1 1 0 0,-1 0 0 0 0,1-1 0 0 0,-1 0-1 0 0,1-2 1 0 0,-1 0 0 0 0,10-4-112 0 0,-12-1-1118 0 0,-13 5-2687 0 0,0-1-3370 0 0,-1 1 266 0 0</inkml:trace>
  <inkml:trace contextRef="#ctx0" brushRef="#br0" timeOffset="242.127">72 272 3249 0 0,'0'0'1639'0'0,"0"0"-140"0"0,0 0-43 0 0,0 0 48 0 0,32 0-62 0 0,102-1-132 0 0,136-24 2186 0 0,-172 9-4502 0 0,-59 3-6714 0 0,-36 13 851 0 0</inkml:trace>
</inkml:ink>
</file>

<file path=ppt/ink/ink2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51.8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4625 0 0,'0'0'935'0'0,"0"0"-348"0"0,0 0-127 0 0,0 0 217 0 0,0 0 326 0 0,0 0 243 0 0,0 0 31 0 0,0 0-127 0 0,0 0-190 0 0,0 0-150 0 0,0 0-84 0 0,0 0-87 0 0,0 0-45 0 0,32-4-53 0 0,97-14-43 0 0,41-7 1041 0 0,-90 21-1505 0 0,-63 3-3422 0 0,0 1-3486 0 0,-13 0-1165 0 0</inkml:trace>
</inkml:ink>
</file>

<file path=ppt/ink/ink2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52.7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45 544 0 0 0,'0'0'381'0'0,"0"0"169"0"0,0 0 113 0 0,0 0 21 0 0,0 0-21 0 0,0 0-77 0 0,0 0-132 0 0,-1 33-126 0 0,0 105-115 0 0,-8 55 115 0 0,9-168-26 0 0,0 13-366 0 0,-1-35 9067 0 0,-21-72-7779 0 0,19 51-1148 0 0,0-1 1 0 0,1 1-1 0 0,0 0 0 0 0,2 0 0 0 0,0-1 0 0 0,1 1 0 0 0,1 0 0 0 0,1 0 0 0 0,0 0 0 0 0,1 0 1 0 0,1 0-1 0 0,1 1 0 0 0,0 0 0 0 0,6-10-76 0 0,5-6 44 0 0,2 0-1 0 0,1 0 1 0 0,1 2 0 0 0,2 1 0 0 0,1 0 0 0 0,15-13-44 0 0,-32 37 22 0 0,-5 2-18 0 0,0 0 1 0 0,1 1-1 0 0,0 0 0 0 0,0-1 0 0 0,0 1 1 0 0,0 0-1 0 0,0 0 0 0 0,1 1 0 0 0,0-1 1 0 0,-1 1-1 0 0,1 0 0 0 0,0 0 0 0 0,0 0 1 0 0,0 0-1 0 0,0 1 0 0 0,0-1 0 0 0,0 1 1 0 0,1 0-1 0 0,-1 0 0 0 0,0 1 0 0 0,1-1 1 0 0,3 1-5 0 0,20 62-489 0 0,-12-11-1472 0 0,-6-18-4437 0 0,-7-25 2478 0 0,-2-4-72 0 0</inkml:trace>
  <inkml:trace contextRef="#ctx0" brushRef="#br0" timeOffset="517.381">323 838 5769 0 0,'0'0'799'0'0,"0"0"-264"0"0,0 0-36 0 0,0 0 169 0 0,0 0 87 0 0,0 0-13 0 0,0 0-109 0 0,0 0-163 0 0,0 0-63 0 0,0 0-70 0 0,0 0-67 0 0,0 0-46 0 0,8-1-29 0 0,116-9 1801 0 0,-110 10-1735 0 0,-12-1-242 0 0,-1 1-1 0 0,0-1 0 0 0,1 1 0 0 0,-1-1 0 0 0,1 1 0 0 0,-1 0 0 0 0,1-1 1 0 0,-1 1-1 0 0,0 0 0 0 0,1 0 0 0 0,-1 0 0 0 0,1 0 0 0 0,-1 1 0 0 0,1-1 1 0 0,-1 0-1 0 0,1 0 0 0 0,-1 1 0 0 0,0-1 0 0 0,1 1 0 0 0,-1 0 1 0 0,0-1-1 0 0,1 1 0 0 0,-1 0 0 0 0,0-1 0 0 0,0 1 0 0 0,0 0 0 0 0,1 0 1 0 0,-1 0-1 0 0,0 0 0 0 0,0 0 0 0 0,0 1 0 0 0,-1-1 0 0 0,1 0 0 0 0,0 0 1 0 0,0 1-1 0 0,-1-1 0 0 0,1 0 0 0 0,-1 1 0 0 0,1-1 0 0 0,-1 0 1 0 0,1 1-1 0 0,-1-1 0 0 0,0 1 0 0 0,0-1 0 0 0,0 1 0 0 0,0-1 0 0 0,0 1 1 0 0,0-1-1 0 0,0 1 0 0 0,0-1 0 0 0,-1 1-18 0 0,-1 4 44 0 0,-1 1 0 0 0,-1-1-1 0 0,1 1 1 0 0,-1-1 0 0 0,0 0 0 0 0,0 0 0 0 0,-1-1 0 0 0,0 1-1 0 0,0-1 1 0 0,0 0 0 0 0,0-1 0 0 0,-1 1 0 0 0,0-1-44 0 0,3-1 17 0 0,-72 67 271 0 0,75-69-288 0 0,-1-1 1 0 0,1 0-1 0 0,-1 1 0 0 0,1-1 1 0 0,-1 1-1 0 0,1-1 1 0 0,0 1-1 0 0,-1-1 0 0 0,1 1 1 0 0,0-1-1 0 0,-1 1 0 0 0,1 0 1 0 0,0-1-1 0 0,0 1 1 0 0,0-1-1 0 0,0 1 0 0 0,-1 0 1 0 0,1-1-1 0 0,0 1 0 0 0,0 0 1 0 0,0-1-1 0 0,0 1 1 0 0,0-1-1 0 0,0 1 0 0 0,1 0 1 0 0,-1-1-1 0 0,0 1 1 0 0,0 0-1 0 0,0-1 0 0 0,1 1 1 0 0,-1-1-1 0 0,0 1 0 0 0,0-1 1 0 0,1 1-1 0 0,-1-1 1 0 0,1 1-1 0 0,-1-1 0 0 0,0 1 1 0 0,1-1-1 0 0,-1 1 1 0 0,1-1-1 0 0,-1 0 0 0 0,1 1 1 0 0,-1-1-1 0 0,1 0 0 0 0,-1 1 1 0 0,1-1-1 0 0,0 0 1 0 0,-1 0-1 0 0,1 1 0 0 0,-1-1 1 0 0,1 0-1 0 0,0 0 0 0 0,-1 0 1 0 0,1 0-1 0 0,-1 0 1 0 0,2 0-1 0 0,42 3 394 0 0,-37-4-335 0 0,59-7-1032 0 0,-42 0-1227 0 0,1-1-5791 0 0,-15 5 2319 0 0</inkml:trace>
  <inkml:trace contextRef="#ctx0" brushRef="#br0" timeOffset="1318.983">842 363 1424 0 0,'0'0'1170'0'0,"0"0"-366"0"0,0 0-136 0 0,0 0 106 0 0,0 0 126 0 0,0 0 53 0 0,0 0-76 0 0,0 0-204 0 0,0 0-186 0 0,0 0-127 0 0,0 0 1 0 0,0 0 134 0 0,0 0 172 0 0,2 8 112 0 0,16 120 2763 0 0,-16-28-2591 0 0,1-56-854 0 0,-2-1 0 0 0,-2 1 0 0 0,-2-1 0 0 0,-2 0 0 0 0,-5 16-97 0 0,-8 19-908 0 0,11-37-1494 0 0,7-26-1203 0 0,-1-3-3420 0 0,1-11 4595 0 0</inkml:trace>
  <inkml:trace contextRef="#ctx0" brushRef="#br0" timeOffset="1664.702">746 319 0 0 0,'0'0'211'0'0,"0"0"401"0"0,0 0 143 0 0,0 0 81 0 0,0 0 39 0 0,0 0 1 0 0,0 0-20 0 0,0 0-20 0 0,33-10-2 0 0,103-32-7 0 0,-52 32 613 0 0,-78 10-1358 0 0,-1 1 1 0 0,0 0-1 0 0,0 1 1 0 0,0-1-1 0 0,0 1 1 0 0,-1 0-1 0 0,1 0 0 0 0,0 1 1 0 0,-1-1-1 0 0,1 1 1 0 0,-1 0-1 0 0,0 0 1 0 0,0 0-1 0 0,0 1 1 0 0,0 0-1 0 0,-1-1 0 0 0,0 1 1 0 0,1 1-1 0 0,-1-1 1 0 0,-1 0-1 0 0,1 1 1 0 0,-1-1-1 0 0,1 1 1 0 0,-1 0-1 0 0,-1 0 0 0 0,1 0 1 0 0,-1 0-1 0 0,0 0 1 0 0,0 0-1 0 0,0 0 1 0 0,-1 0-1 0 0,1 0 0 0 0,-1 1 1 0 0,-1-1-1 0 0,1 0 1 0 0,-1 0-1 0 0,0 0 1 0 0,0 0-1 0 0,0 0 1 0 0,-1 0-1 0 0,1 0 0 0 0,-1 0 1 0 0,-1 0-1 0 0,-2 4-82 0 0,0 4 50 0 0,-1-1 0 0 0,0 0 0 0 0,-1 0 0 0 0,-1-1-1 0 0,1 0 1 0 0,-2 0 0 0 0,0 0 0 0 0,0-1 0 0 0,-1-1 0 0 0,0 0-1 0 0,0 0 1 0 0,-1-1 0 0 0,0 0 0 0 0,-3 1-50 0 0,1-2-122 0 0,-62 31-987 0 0,22-28-4590 0 0,43-10 2529 0 0,2 3-13 0 0</inkml:trace>
  <inkml:trace contextRef="#ctx0" brushRef="#br0" timeOffset="3448.985">1344 573 976 0 0,'0'0'2503'0'0,"0"0"-1616"0"0,0 0-525 0 0,0 0 179 0 0,0 0 353 0 0,0 0 245 0 0,0 0 65 0 0,0 0-109 0 0,0 0-152 0 0,0 0-158 0 0,0 0-142 0 0,33 0-108 0 0,101-3-123 0 0,-35 2 385 0 0,-5 19-251 0 0,-98 17 345 0 0,-132 86-535 0 0,38-10-554 0 0,59-24-107 0 0,38-85 300 0 0,1 0 0 0 0,-1 1 0 0 0,0-1 0 0 0,0 0 0 0 0,1 0 0 0 0,-1 0 0 0 0,1 1 0 0 0,0-1 0 0 0,0 0 0 0 0,0 1 0 0 0,0-1 0 0 0,0 0 0 0 0,0 0 0 0 0,1 1 0 0 0,-1-1 0 0 0,1 0 0 0 0,-1 0 0 0 0,1 0 0 0 0,0 0 0 0 0,0 0 0 0 0,0 1 0 0 0,0-2 0 0 0,0 1 0 0 0,1 0 0 0 0,-1 0 0 0 0,0 0 0 0 0,1 0 0 0 0,0-1 0 0 0,-1 1 0 0 0,1-1 0 0 0,0 1 0 0 0,0-1 0 0 0,0 0 0 0 0,-1 0 0 0 0,2 0 0 0 0,-1 0 0 0 0,0 0 1 0 0,1 0 3 0 0,58 15 939 0 0,13-9-187 0 0,104-30 52 0 0,-143 1-2074 0 0,-32 10-2160 0 0,-8-3-3750 0 0,4 13 1756 0 0</inkml:trace>
  <inkml:trace contextRef="#ctx0" brushRef="#br0" timeOffset="3697.954">1295 868 3353 0 0,'0'0'1339'0'0,"0"0"-64"0"0,0 0 74 0 0,0 0 65 0 0,0 0 6 0 0,0 0-52 0 0,0 0-174 0 0,0 0-174 0 0,0 0-185 0 0,0 0-195 0 0,34 0-138 0 0,109 0-129 0 0,69-12-1306 0 0,-189 5-3209 0 0,-13 3-1565 0 0,-5 1 407 0 0</inkml:trace>
  <inkml:trace contextRef="#ctx0" brushRef="#br0" timeOffset="4180.367">1309 268 1296 0 0,'0'0'1271'0'0,"0"0"-589"0"0,0 0-140 0 0,0 0 196 0 0,0 0 285 0 0,0 0 285 0 0,0 0 128 0 0,0 0-9 0 0,0 0-121 0 0,0 0-150 0 0,0 0-101 0 0,0 0-160 0 0,0 0-91 0 0,24-21-65 0 0,107-94 517 0 0,-31 5 1376 0 0,-99 108-2639 0 0,0 0 1 0 0,0 1 0 0 0,0-1 0 0 0,1 1 0 0 0,-1 0 0 0 0,1-1 0 0 0,-1 1 0 0 0,1 0 0 0 0,-1 0 0 0 0,1 0 0 0 0,0 0 0 0 0,-1 0 0 0 0,1 0 0 0 0,0 1 0 0 0,0-1 0 0 0,0 0 0 0 0,0 1 0 0 0,-1 0 0 0 0,1-1 0 0 0,0 1 0 0 0,0 0 0 0 0,0 0 0 0 0,0 0-1 0 0,0 0 1 0 0,0 0 0 0 0,0 1 0 0 0,0-1 0 0 0,0 0 0 0 0,0 1 0 0 0,-1 0 0 0 0,1-1 0 0 0,0 1 0 0 0,0 0 0 0 0,-1 0 0 0 0,1 0 0 0 0,0 0 0 0 0,-1 0 0 0 0,1 0 0 0 0,-1 1 0 0 0,1-1 0 0 0,-1 0 0 0 0,0 1 0 0 0,0-1 0 0 0,1 1 0 0 0,-1 0 0 0 0,0-1 0 0 0,0 1-1 0 0,-1 0 1 0 0,1 0 6 0 0,54 100 343 0 0,-50-87-709 0 0,1-1-1 0 0,0-1 0 0 0,1 1 0 0 0,1-1 1 0 0,0 0-1 0 0,1 0 0 0 0,0-1 0 0 0,8 7 367 0 0,-16-18-244 0 0,9 8-2154 0 0,-3-1-2717 0 0,0-1-3806 0 0</inkml:trace>
</inkml:ink>
</file>

<file path=ppt/ink/ink2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6:23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 1208 0 0,'0'0'1342'0'0,"0"0"-270"0"0,0 0-57 0 0,0 0 87 0 0,0 0 48 0 0,0 0-31 0 0,0 0-65 0 0,0 0-102 0 0,0 0-80 0 0,0 0-70 0 0,0 0-65 0 0,7 1-47 0 0,253 5 5869 0 0,-167-17-6185 0 0,-85 9-978 0 0,-1 7-15738 0 0,-10-4 13240 0 0</inkml:trace>
</inkml:ink>
</file>

<file path=ppt/ink/ink2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6:23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1224 0 0,'0'0'2705'0'0,"0"0"-1091"0"0,0 0-513 0 0,0 0 22 0 0,0 0 228 0 0,0 0 204 0 0,0 0 69 0 0,0 0-113 0 0,0 0-170 0 0,0 0-217 0 0,0 0-191 0 0,0 0-106 0 0,0 0-112 0 0,28 7-128 0 0,89 22-100 0 0,-8-22 234 0 0,-45-15-646 0 0,-37 3-2765 0 0,-1 0-4925 0 0,-16 2-2698 0 0</inkml:trace>
</inkml:ink>
</file>

<file path=ppt/ink/ink2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6:24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133 387 6249 0 0,'0'0'1645'0'0,"0"0"-584"0"0,0 0-335 0 0,0 0 18 0 0,0 0 72 0 0,0 0-6 0 0,0 0-85 0 0,0 0-110 0 0,0 0-100 0 0,0 0-23 0 0,0 0-16 0 0,1 18-108 0 0,2 137 315 0 0,-15 170-64 0 0,8-280-865 0 0,-3 16-1125 0 0,-5-24-7772 0 0,10-34 6080 0 0,0-2 342 0 0</inkml:trace>
  <inkml:trace contextRef="#ctx0" brushRef="#br0" timeOffset="327.38">1 446 2000 0 0,'0'0'2069'0'0,"0"0"-882"0"0,0 0-198 0 0,0 0 129 0 0,0 0 108 0 0,0 0 43 0 0,0 0-83 0 0,0 0-163 0 0,0 0-151 0 0,30-32-147 0 0,95-100-150 0 0,-70 90-123 0 0,-40 37-299 0 0,1 0-1 0 0,0 1 1 0 0,0 0-1 0 0,0 2 1 0 0,1 0 0 0 0,-1 0-1 0 0,1 2 1 0 0,-1 0-1 0 0,0 1 1 0 0,11 2-153 0 0,-21-2 23 0 0,0 1 1 0 0,0 0-1 0 0,0 0 1 0 0,-1 1-1 0 0,1 0 1 0 0,0 0-1 0 0,-1 0 1 0 0,0 0-1 0 0,0 1 1 0 0,0 0-1 0 0,0 0 1 0 0,0 0 0 0 0,-1 1-1 0 0,0 0 1 0 0,0-1-1 0 0,0 1 1 0 0,-1 1-1 0 0,1-1 1 0 0,-1 1-1 0 0,0-1 1 0 0,-1 1-1 0 0,1 0 1 0 0,-1 0-1 0 0,-1 0 1 0 0,1 0-1 0 0,-1 0 1 0 0,0 0-1 0 0,0 1 1 0 0,-1-1-1 0 0,0 2-23 0 0,0 3 46 0 0,-1 1-1 0 0,-1-1 0 0 0,0 0 0 0 0,-1-1 1 0 0,0 1-1 0 0,0 0 0 0 0,-1-1 1 0 0,-1 0-1 0 0,0 1 0 0 0,0-2 1 0 0,-1 1-1 0 0,0-1 0 0 0,-1 0 1 0 0,0 0-1 0 0,0-1 0 0 0,-1 1 0 0 0,0-2 1 0 0,-4 4-46 0 0,-6 4-154 0 0,-1 0 0 0 0,-1-1 0 0 0,-1-2 1 0 0,1 0-1 0 0,-2-1 0 0 0,0 0 0 0 0,0-2 1 0 0,-5 0 153 0 0,-43 8-1883 0 0,26-22-5039 0 0,38 1 3090 0 0,3-3-39 0 0</inkml:trace>
  <inkml:trace contextRef="#ctx0" brushRef="#br0" timeOffset="8238.545">1385 774 10450 0 0,'0'0'1527'0'0,"0"0"-443"0"0,0 0-15 0 0,0 0 234 0 0,0 0 38 0 0,0 0-202 0 0,0 0-316 0 0,0 0-259 0 0,0 0-158 0 0,0 0-118 0 0,0 0-104 0 0,32-1-72 0 0,100-5-71 0 0,-31-8-2598 0 0,-84 8-4608 0 0,-11 4 2283 0 0,-1 2-845 0 0</inkml:trace>
  <inkml:trace contextRef="#ctx0" brushRef="#br0" timeOffset="8714.975">1748 571 3945 0 0,'0'0'1339'0'0,"0"0"-475"0"0,0 0-81 0 0,0 0 246 0 0,0 0 137 0 0,0 0-66 0 0,0 0-212 0 0,0 0-229 0 0,0 0-193 0 0,-3 34-185 0 0,-9 104-94 0 0,1 256 1321 0 0,5-522 3573 0 0,9 94-4833 0 0,1 1-1 0 0,1 0 1 0 0,2 0-1 0 0,1 0 1 0 0,2 1-1 0 0,1 0 0 0 0,5-7-247 0 0,-1 5 12 0 0,1 0-1 0 0,1 1 0 0 0,2 0 0 0 0,1 2 0 0 0,2 0 1 0 0,1 2-1 0 0,2 0 0 0 0,4-3-11 0 0,-28 31-14 0 0,-1 1 1 0 0,1-1-1 0 0,-1 0 1 0 0,1 0-1 0 0,0 1 1 0 0,-1-1-1 0 0,1 0 1 0 0,0 1-1 0 0,0-1 1 0 0,0 1-1 0 0,-1-1 1 0 0,1 1-1 0 0,0-1 1 0 0,0 1-1 0 0,0 0 1 0 0,0-1-1 0 0,0 1 1 0 0,0 0-1 0 0,0 0 1 0 0,0-1-1 0 0,0 1 0 0 0,0 0 1 0 0,0 0-1 0 0,-1 0 1 0 0,1 0-1 0 0,0 0 1 0 0,0 1-1 0 0,0-1 1 0 0,0 0-1 0 0,0 0 1 0 0,0 1-1 0 0,0-1 1 0 0,0 0-1 0 0,0 1 1 0 0,0-1-1 0 0,-1 1 1 0 0,1-1-1 0 0,0 1 1 0 0,0 0-1 0 0,0-1 1 0 0,-1 1-1 0 0,1 0 1 0 0,0-1-1 0 0,-1 1 1 0 0,1 0-1 0 0,-1 0 1 0 0,1-1-1 0 0,-1 1 1 0 0,1 0-1 0 0,-1 0 0 0 0,0 0 1 0 0,1 0-1 0 0,-1 0 1 0 0,0 0-1 0 0,0 0 1 0 0,1 0-1 0 0,-1 0 1 0 0,0 0-1 0 0,0 1 14 0 0,10 61-641 0 0,-10-63 630 0 0,4 41-3396 0 0,-1-15-7572 0 0,-2-22 5697 0 0</inkml:trace>
  <inkml:trace contextRef="#ctx0" brushRef="#br0" timeOffset="7737.561">783 623 0 0 0,'0'0'1295'0'0,"0"0"-205"0"0,0 0-202 0 0,0 0 5 0 0,0 0 215 0 0,0 0 205 0 0,0 0 126 0 0,0 0-26 0 0,0 0-112 0 0,0 0-169 0 0,0 0-161 0 0,-4-6 2416 0 0,-27 428-1960 0 0,31-400-1376 0 0,0-22 10 0 0,0 0 70 0 0,0 0 60 0 0,0 0 75 0 0,0 0 58 0 0,0-15 553 0 0,0-23-599 0 0,1 1 0 0 0,3-1 0 0 0,0 1 1 0 0,3 0-1 0 0,1 0 0 0 0,5-11-278 0 0,3-3 150 0 0,3 1-1 0 0,1 0 0 0 0,3 2 1 0 0,2 0-1 0 0,2 2 0 0 0,25-32-149 0 0,-17 34 211 0 0,-29 80-607 0 0,-6 155-107 0 0,19-142-2194 0 0,2-21-7238 0 0,-17-24 1132 0 0</inkml:trace>
  <inkml:trace contextRef="#ctx0" brushRef="#br0" timeOffset="7984.267">1177 829 9634 0 0,'0'0'3756'0'0,"0"0"-1975"0"0,0 0-846 0 0,0 0-55 0 0,0 0 59 0 0,0 0-33 0 0,0 0-134 0 0,0 0-216 0 0,0 0-176 0 0,0 0-119 0 0,0 0-102 0 0,0 0-49 0 0,-5 33-48 0 0,-16 99-46 0 0,16-77-52 0 0,10-35-650 0 0,0-17-9147 0 0,-4-3 1249 0 0</inkml:trace>
  <inkml:trace contextRef="#ctx0" brushRef="#br0" timeOffset="9244.242">2074 910 4449 0 0,'0'0'2866'0'0,"0"0"-1248"0"0,0 0-433 0 0,0 0 53 0 0,0 0 30 0 0,0 0-134 0 0,0 0-224 0 0,0 0-265 0 0,0 0-240 0 0,0 0-146 0 0,0 0-103 0 0,0 0-44 0 0,2-2 0 0 0,6-3 4 0 0,1 1 1 0 0,-1 0 0 0 0,1 1-1 0 0,-1 0 1 0 0,1 1 0 0 0,0-1-1 0 0,0 1 1 0 0,0 1 0 0 0,0 0-1 0 0,1 0 1 0 0,-1 1 0 0 0,0 0-1 0 0,8 2-116 0 0,-14-2 50 0 0,-2 1-7 0 0,0 1 0 0 0,1 0 0 0 0,-1-1 0 0 0,0 1 1 0 0,-1 0-1 0 0,1 0 0 0 0,0 0 0 0 0,0 0 1 0 0,-1-1-1 0 0,1 1 0 0 0,-1 0 0 0 0,0 0 1 0 0,1 0-1 0 0,-1 0 0 0 0,0 0 0 0 0,0 0 1 0 0,0 0-1 0 0,-1 0 0 0 0,1 0 0 0 0,0 0 1 0 0,-1 0-1 0 0,1 0 0 0 0,-1 0 0 0 0,0 0 1 0 0,0 0-1 0 0,1 0 0 0 0,-1-1 0 0 0,-1 1-43 0 0,-34 51 458 0 0,31-48-461 0 0,0 0 1 0 0,0 1-1 0 0,1 0 1 0 0,0-1-1 0 0,0 1 1 0 0,1 0-1 0 0,-1 1 0 0 0,1-1 1 0 0,1 1-1 0 0,-1-1 1 0 0,1 1-1 0 0,1 0 0 0 0,-1 0 1 0 0,1 0-1 0 0,0 2 3 0 0,3-7 12 0 0,0 0 0 0 0,0 0 0 0 0,1 0 0 0 0,-1-1 0 0 0,1 1 1 0 0,-1-1-1 0 0,1 0 0 0 0,0 1 0 0 0,0-1 0 0 0,-1 0 0 0 0,1-1 0 0 0,0 1 0 0 0,0 0 0 0 0,0-1 0 0 0,0 0 0 0 0,0 1 0 0 0,0-1 0 0 0,0 0 0 0 0,0-1 0 0 0,-1 1 0 0 0,1 0 0 0 0,0-1 0 0 0,0 0 0 0 0,0 0 1 0 0,0 0-1 0 0,0 0-12 0 0,66-33-6808 0 0,-34 14 1380 0 0,-29 16-2202 0 0</inkml:trace>
  <inkml:trace contextRef="#ctx0" brushRef="#br0" timeOffset="10423.478">2416 288 0 0 0,'0'0'543'0'0,"0"0"604"0"0,0 0 296 0 0,0 0 92 0 0,0 0-98 0 0,0 0-195 0 0,0 0-259 0 0,0 0-243 0 0,0 0-213 0 0,0 0-163 0 0,-4-7 953 0 0,104 107 3994 0 0,-80-79-5158 0 0,-2 0 0 0 0,0 2 0 0 0,-1 0 1 0 0,-2 0-1 0 0,0 2 0 0 0,-1 0 0 0 0,-2 0 0 0 0,0 1 0 0 0,-2 1 1 0 0,-1 0-1 0 0,-1 0 0 0 0,-2 1 0 0 0,0 0 0 0 0,-1 9-153 0 0,-4-20-31 0 0,-1-1 0 0 0,-1 0 0 0 0,-1 0 0 0 0,0 1 0 0 0,-1-1 0 0 0,0 0 0 0 0,-2-1 0 0 0,0 1 0 0 0,0-1-1 0 0,-2 0 1 0 0,0 0 0 0 0,0 0 0 0 0,-1-1 0 0 0,-1-1 0 0 0,-1 1 0 0 0,-8 8 31 0 0,-8 8-713 0 0,0-2 0 0 0,-3-1 0 0 0,0-2 0 0 0,-29 20 713 0 0,-69 34-10124 0 0,99-66 4864 0 0</inkml:trace>
  <inkml:trace contextRef="#ctx0" brushRef="#br0" timeOffset="11039.564">641 218 0 0 0,'0'0'942'0'0,"0"0"67"0"0,0 0 78 0 0,-17 34 29 0 0,-56 108-37 0 0,44-52 358 0 0,27-68-1088 0 0,-4 9-82 0 0,2 1 1 0 0,1 0 0 0 0,2-1-1 0 0,1 1 1 0 0,1 0 0 0 0,2 0-1 0 0,1 0 1 0 0,1-1-1 0 0,2 0 1 0 0,1 0 0 0 0,2-1-1 0 0,7 16-267 0 0,-4-20-27 0 0,0-2 0 0 0,1 1-1 0 0,2-2 1 0 0,0 0 0 0 0,2-1-1 0 0,0 0 1 0 0,2-2 0 0 0,0 0 0 0 0,1-1-1 0 0,1-1 1 0 0,0-2 0 0 0,2 0-1 0 0,0-1 1 0 0,0-1 0 0 0,16 5 27 0 0,94 29-5911 0 0,-108-43 2001 0 0</inkml:trace>
  <inkml:trace contextRef="#ctx0" brushRef="#br0" timeOffset="11871.351">3106 549 2841 0 0,'0'0'1811'0'0,"0"0"-672"0"0,0 0-313 0 0,0 0 44 0 0,0 0 123 0 0,0 0 117 0 0,0 0 4 0 0,0 0-149 0 0,0 0-113 0 0,0 0-133 0 0,0 0-111 0 0,0 0-77 0 0,0 0-77 0 0,25-4-28 0 0,121-19 406 0 0,-18 17 409 0 0,-127 6-1229 0 0,0 0 0 0 0,0 0 0 0 0,0 0 0 0 0,0 0-1 0 0,0 0 1 0 0,0 0 0 0 0,0 0 0 0 0,0 0 0 0 0,0 1 0 0 0,0-1 0 0 0,0 0 0 0 0,0 1 0 0 0,0-1 0 0 0,0 1 0 0 0,0-1 0 0 0,0 1 0 0 0,0-1 0 0 0,0 1 0 0 0,0 0 0 0 0,0-1 0 0 0,0 1 0 0 0,-1 0 0 0 0,1 0 0 0 0,0 0-1 0 0,-1 0 1 0 0,1 0 0 0 0,0-1 0 0 0,-1 1 0 0 0,1 0 0 0 0,-1 0 0 0 0,0 0 0 0 0,1 0 0 0 0,-1 0 0 0 0,0 1 0 0 0,0-1 0 0 0,1 0 0 0 0,-1 0 0 0 0,0 0 0 0 0,0 0 0 0 0,0 0 0 0 0,0 0 0 0 0,0 0 0 0 0,-1 0 0 0 0,1 0-1 0 0,0 0 1 0 0,0 0 0 0 0,-1 1 0 0 0,1-1 0 0 0,-1 0-12 0 0,-26 51 564 0 0,-36 14-349 0 0,50-55-216 0 0,0 0-1 0 0,2 1 1 0 0,-1 1-1 0 0,2-1 1 0 0,-1 2-1 0 0,2 0 1 0 0,0 0-1 0 0,0 0 1 0 0,2 1-1 0 0,-6 14 2 0 0,10-19-19 0 0,-1 1 1 0 0,2-1-1 0 0,0 0 0 0 0,0 1 0 0 0,1-1 0 0 0,0 1 1 0 0,0 0-1 0 0,2-1 0 0 0,0 10 19 0 0,1-15 34 0 0,1-1-1 0 0,-1 1 1 0 0,1-1 0 0 0,0 0 0 0 0,0 0-1 0 0,0 0 1 0 0,1 0 0 0 0,-1-1 0 0 0,1 0 0 0 0,0 1-1 0 0,0-1 1 0 0,0-1 0 0 0,0 1 0 0 0,1 0-1 0 0,-1-1 1 0 0,1 0 0 0 0,0 0 0 0 0,-1 0-1 0 0,1-1 1 0 0,0 0 0 0 0,0 0 0 0 0,0 0-1 0 0,0 0 1 0 0,0-1 0 0 0,0 0 0 0 0,0 0-1 0 0,0 0 1 0 0,0-1 0 0 0,1 1-34 0 0,7 0 31 0 0,1 0 1 0 0,-1 0-1 0 0,1-1 1 0 0,-1-1-1 0 0,1 0 1 0 0,-1-1-1 0 0,0 0 1 0 0,0-1-1 0 0,-1-1 1 0 0,2-1-32 0 0,-14 6-5 0 0,46-31-2193 0 0,-36-4-6740 0 0,-10 28 4723 0 0,0 3-235 0 0</inkml:trace>
  <inkml:trace contextRef="#ctx0" brushRef="#br0" timeOffset="12084.531">2887 844 1328 0 0,'0'0'1567'0'0,"0"0"3"0"0,0 0-96 0 0,0 0-71 0 0,0 0-114 0 0,0 0-155 0 0,37 3-166 0 0,116 9-133 0 0,-39-16 462 0 0,145-59-1343 0 0,-212 47-2054 0 0,-18 3-2488 0 0,-16 6-1543 0 0</inkml:trace>
  <inkml:trace contextRef="#ctx0" brushRef="#br0" timeOffset="12574.551">2869 317 8 0 0,'0'0'1100'0'0,"0"0"-516"0"0,0 0-16 0 0,0 0 345 0 0,0 0 336 0 0,0 0 193 0 0,0 0 77 0 0,0 0-41 0 0,0 0-77 0 0,0 0-90 0 0,0 0-156 0 0,0 0-160 0 0,32-25-139 0 0,98-78-100 0 0,-69 47 563 0 0,41-76 1463 0 0,-100 132-2788 0 0,0 0 1 0 0,0 0-1 0 0,0 1 0 0 0,0-1 0 0 0,0 1 0 0 0,0 0 1 0 0,0-1-1 0 0,0 1 0 0 0,-1 0 0 0 0,1 0 0 0 0,0 0 1 0 0,-1 0-1 0 0,1 0 0 0 0,0 1 0 0 0,-1-1 0 0 0,0 0 1 0 0,1 1-1 0 0,-1-1 0 0 0,0 1 0 0 0,1-1 0 0 0,-1 1 0 0 0,0 0 1 0 0,0-1-1 0 0,-1 1 0 0 0,1 0 0 0 0,0 0 0 0 0,0 0 1 0 0,-1 0-1 0 0,1 0 0 0 0,-1 0 0 0 0,0 0 0 0 0,1 0 6 0 0,8 15 18 0 0,101 99-637 0 0,-91-100-777 0 0,3 3-6782 0 0,-17-12-897 0 0</inkml:trace>
</inkml:ink>
</file>

<file path=ppt/ink/ink2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52:37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550 413 6097 0 0,'0'0'1715'0'0,"0"0"-376"0"0,0 0-206 0 0,0 0 48 0 0,0 0 86 0 0,0 0 32 0 0,0 0-109 0 0,0 0-218 0 0,0 0-237 0 0,0 0-170 0 0,0 0-91 0 0,1 11-32 0 0,3 77-205 0 0,-3 0-1 0 0,-4 0 0 0 0,-4 0 0 0 0,-4-1 0 0 0,-4 0 1 0 0,-3-1-1 0 0,-21 56-236 0 0,21-67-2502 0 0,17-59-2114 0 0,0 0-3912 0 0,1-15 4111 0 0</inkml:trace>
  <inkml:trace contextRef="#ctx0" brushRef="#br0" timeOffset="467.307">832 472 4265 0 0,'0'0'2291'0'0,"0"0"-1720"0"0,0 0-516 0 0,0 0 201 0 0,0 0 321 0 0,0 0 217 0 0,0 0 50 0 0,37-15-64 0 0,117-45-100 0 0,-2 21 776 0 0,-111 32-1121 0 0,-12 0-139 0 0,0 2 0 0 0,1 1 0 0 0,-1 1 0 0 0,1 2 0 0 0,0 1 0 0 0,6 2-196 0 0,-35-2 46 0 0,1 0-1 0 0,-1 0 1 0 0,0 1-1 0 0,0-1 1 0 0,1 1-1 0 0,-1-1 1 0 0,0 1-1 0 0,1-1 1 0 0,-1 1-1 0 0,0 0 1 0 0,0-1-1 0 0,0 1 1 0 0,0 0-1 0 0,0 0 1 0 0,0 0-1 0 0,0 0 1 0 0,0 0-1 0 0,0 0 1 0 0,0 0-1 0 0,-1 0 1 0 0,1 0-1 0 0,0 0 0 0 0,-1 0 1 0 0,1 1-1 0 0,0-1 1 0 0,-1 0-1 0 0,0 1 1 0 0,1-1-1 0 0,-1 0 1 0 0,0 1-1 0 0,0-1 1 0 0,0 0-1 0 0,1 1 1 0 0,-1-1-1 0 0,-1 0 1 0 0,1 1-1 0 0,0-1 1 0 0,0 0-1 0 0,0 1 1 0 0,-1-1-1 0 0,1 0 1 0 0,-1 1-46 0 0,-22 54 1986 0 0,-16 15-1497 0 0,4 2-1 0 0,3 0 0 0 0,3 3 1 0 0,-12 53-489 0 0,-3 48 143 0 0,37-112 593 0 0,7-37-5003 0 0,0-13-1883 0 0,-1-20 1123 0 0,1 3 3802 0 0,0 1-2916 0 0</inkml:trace>
  <inkml:trace contextRef="#ctx0" brushRef="#br0" timeOffset="722.069">887 767 3705 0 0,'0'0'3307'0'0,"0"0"-2249"0"0,0 0-578 0 0,0 0 285 0 0,0 0 354 0 0,0 0 179 0 0,0 0-43 0 0,0 0-103 0 0,37-2-136 0 0,115-6-144 0 0,7-9 791 0 0,18-8-756 0 0,-88 12-3183 0 0,-1 1-7356 0 0,-76 11 2943 0 0</inkml:trace>
  <inkml:trace contextRef="#ctx0" brushRef="#br0" timeOffset="968.07">1690 958 6617 0 0,'0'0'6498'0'0,"0"0"-5786"0"0,0 0 16 0 0,0 0 144 0 0,0 0 137 0 0,0 0-97 0 0,0 0-232 0 0,0 0-208 0 0,0 0-248 0 0,0 0-192 0 0,0 0-160 0 0,0 0-208 0 0,0 0-280 0 0,-17 136-392 0 0,21-132-705 0 0,1 0-975 0 0,1-4-1641 0 0,-3 0-3609 0 0</inkml:trace>
  <inkml:trace contextRef="#ctx0" brushRef="#br0" timeOffset="1317.219">2069 340 11771 0 0,'0'0'829'0'0,"0"0"-214"0"0,0 0-66 0 0,0 0 165 0 0,0 0 214 0 0,0 0 72 0 0,0 0-80 0 0,0 0-202 0 0,0 0-229 0 0,0 0-179 0 0,0 0-110 0 0,0 0-58 0 0,0 0-15 0 0,-4 7 16 0 0,-42 59 338 0 0,40-60-486 0 0,0 0-1 0 0,1 0 0 0 0,-1 1 1 0 0,1 0-1 0 0,0 0 0 0 0,1 0 1 0 0,0 0-1 0 0,0 1 0 0 0,0 0 1 0 0,1-1-1 0 0,0 1 0 0 0,1 0 1 0 0,0 1-1 0 0,0-1 0 0 0,0 0 1 0 0,1 8 5 0 0,3-11-24 0 0,1 0 0 0 0,0 0 0 0 0,0-1 0 0 0,0 1 0 0 0,0-1 0 0 0,1 0-1 0 0,0 1 1 0 0,0-2 0 0 0,0 1 0 0 0,0 0 0 0 0,1-1 0 0 0,-1 0 0 0 0,1 0 0 0 0,0 0 0 0 0,0-1 0 0 0,0 1 0 0 0,0-1 0 0 0,1 0 0 0 0,-1-1 0 0 0,0 1 0 0 0,4-1 24 0 0,-7 0 0 0 0,151 68 2 0 0,-148-65 39 0 0,0-1 1 0 0,0 1-1 0 0,0 0 0 0 0,-1 0 1 0 0,1 1-1 0 0,-1-1 0 0 0,0 1 1 0 0,-1 0-1 0 0,1 0 1 0 0,-1 0-1 0 0,0 1 0 0 0,0-1 1 0 0,-1 1-1 0 0,1-1 0 0 0,-1 1 1 0 0,0 0-1 0 0,-1 0 1 0 0,0 0-1 0 0,0 0 0 0 0,0 0 1 0 0,0 0-1 0 0,-1 0 0 0 0,0 1 1 0 0,-1-1-1 0 0,1 0 1 0 0,-1 0-1 0 0,0 0 0 0 0,0 0 1 0 0,-1 0-1 0 0,0 0 1 0 0,0 0-1 0 0,-1-1 0 0 0,1 1 1 0 0,-1-1-1 0 0,0 1 0 0 0,-1-1 1 0 0,-1 2-42 0 0,-1 2-144 0 0,0 0 1 0 0,-1 0-1 0 0,0 0 1 0 0,0-1-1 0 0,-1 0 1 0 0,0-1-1 0 0,-1 0 1 0 0,1 0 0 0 0,-1 0-1 0 0,-1-1 1 0 0,1-1-1 0 0,-6 3 144 0 0,-15 4-2704 0 0,10-3-4625 0 0,12-8-1790 0 0</inkml:trace>
  <inkml:trace contextRef="#ctx0" brushRef="#br0" timeOffset="1554.25">1958 391 10882 0 0,'0'0'703'0'0,"0"0"-235"0"0,0 0-48 0 0,0 0 144 0 0,0 0 146 0 0,0 0 51 0 0,0 0-30 0 0,0 0-73 0 0,0 0-111 0 0,33-5-133 0 0,101-18-111 0 0,38 1 321 0 0,-49 6-5206 0 0,-90 6-3108 0 0,-25 9 2177 0 0</inkml:trace>
  <inkml:trace contextRef="#ctx0" brushRef="#br0" timeOffset="1836.547">2601 251 9482 0 0,'0'0'875'0'0,"0"0"-275"0"0,0 0-19 0 0,0 0 190 0 0,0 0 140 0 0,0 0-23 0 0,0 0-134 0 0,0 0-207 0 0,0 0-199 0 0,0 0-139 0 0,0 0-84 0 0,-5 32-49 0 0,-13 100-26 0 0,13-13-10 0 0,6-115-55 0 0,-1-1 1 0 0,1 1-1 0 0,-1-1 0 0 0,1 1 1 0 0,0-1-1 0 0,0 1 0 0 0,1-1 1 0 0,-1 0-1 0 0,1 1 1 0 0,0-1-1 0 0,0 0 0 0 0,0 0 1 0 0,0 0-1 0 0,0-1 0 0 0,0 1 1 0 0,1 0-1 0 0,0-1 0 0 0,-1 0 1 0 0,1 1-1 0 0,0-1 1 0 0,0 0-1 0 0,0 0 0 0 0,0-1 1 0 0,1 1-1 0 0,-1-1 0 0 0,0 0 1 0 0,1 1-1 0 0,-1-1 1 0 0,1-1-1 0 0,-1 1 0 0 0,1 0 1 0 0,-1-1-1 0 0,1 0 0 0 0,2 0 15 0 0,4 0-280 0 0,0 0 0 0 0,0-1 0 0 0,0 0 0 0 0,0-1 0 0 0,0 0 0 0 0,-1-1 0 0 0,1 0 0 0 0,0 0 0 0 0,-1-1 0 0 0,0 0 0 0 0,0-1 0 0 0,0 0 0 0 0,-1 0 0 0 0,1-1-1 0 0,1-1 281 0 0,42-44-9638 0 0,-45 43 7718 0 0</inkml:trace>
  <inkml:trace contextRef="#ctx0" brushRef="#br0" timeOffset="2069.392">2932 214 3945 0 0,'0'0'3031'0'0,"0"0"-1056"0"0,0 0-389 0 0,0 0-152 0 0,0 0-157 0 0,0 0-206 0 0,0 0-243 0 0,0 0-196 0 0,0 0-132 0 0,0 0-34 0 0,0 0 13 0 0,0 0-14 0 0,-11 27-21 0 0,-34 84-32 0 0,16 23 663 0 0,26-96-855 0 0,-14 366-434 0 0,13-371-621 0 0,-6 52-2057 0 0,-7-34-7850 0 0,13-46 5585 0 0</inkml:trace>
  <inkml:trace contextRef="#ctx0" brushRef="#br0" timeOffset="3642.811">3260 1 7546 0 0,'0'0'773'0'0,"0"0"-130"0"0,0 0 33 0 0,0 0 172 0 0,0 0 116 0 0,0 0 3 0 0,0 0-89 0 0,0 0-111 0 0,0 0-77 0 0,0 0-31 0 0,0 0-45 0 0,0 0-59 0 0,0 0-53 0 0,6 34-47 0 0,22 107-25 0 0,57 163 1187 0 0,-61-199-1452 0 0,-5 1 0 0 0,-5 0-1 0 0,-4 1 1 0 0,-5 6-165 0 0,-4-90-40 0 0,0-18 74 0 0,0 0-1 0 0,0 0 1 0 0,0 1 0 0 0,0-1-1 0 0,-1 0 1 0 0,0 0 0 0 0,0 1 0 0 0,0-1-1 0 0,-1 0 1 0 0,1 0 0 0 0,-1 0-1 0 0,-1 0 1 0 0,1 0 0 0 0,-1 0-1 0 0,0 0 1 0 0,0 0 0 0 0,0 0-1 0 0,-1 0 1 0 0,1-1 0 0 0,-1 0 0 0 0,0 1-1 0 0,-1-1 1 0 0,1 0 0 0 0,-1 0-1 0 0,1-1 1 0 0,-1 1 0 0 0,0-1-1 0 0,-1 0 1 0 0,1 0 0 0 0,0 0-1 0 0,-1-1 1 0 0,0 1 0 0 0,0-1 0 0 0,-4 1-34 0 0,-40 8-12 0 0,0-3 0 0 0,0-1 1 0 0,0-3-1 0 0,-18-2 12 0 0,-112 7-1319 0 0,1 8 1 0 0,-169 39 1318 0 0,237-37-256 0 0,-547 101-593 0 0,-344 32 1280 0 0,853-130-289 0 0,33-3 728 0 0,-1-6-1 0 0,-66-2-869 0 0,124-7 938 0 0,58-4-866 0 0,0 0-15 0 0,0 0-10 0 0,0 0-15 0 0,0 0-15 0 0,0 0-10 0 0,0 0-9 0 0,0 0 16 0 0,0 0 15 0 0,0 0 29 0 0,0 0 4 0 0,0 0-2 0 0,0 0 11 0 0,0 0 10 0 0,0 0 14 0 0,0 0 9 0 0,0 0 7 0 0,0 0 2 0 0,0 0 7 0 0,0 0 1 0 0,0 0-14 0 0,0 0 14 0 0,0 0-2 0 0,0 0-7 0 0,0 0 19 0 0,0 0 8 0 0,0 0 13 0 0,0 0 13 0 0,11-159 755 0 0,-28-337-617 0 0,5 292-695 0 0,12-132 392 0 0,-1 325-17 0 0,1-1 1 0 0,0 1-1 0 0,1 0 1 0 0,0-1-1 0 0,1 1 1 0 0,1 0-1 0 0,-1-1 0 0 0,2 1 1 0 0,-1 1-1 0 0,2-1 1 0 0,-1 1-1 0 0,1-1 1 0 0,1 1-1 0 0,0 0 1 0 0,2-1 16 0 0,-3 7-76 0 0,0-1 1 0 0,0 1 0 0 0,1 0-1 0 0,0 0 1 0 0,0 0 0 0 0,0 1-1 0 0,0 0 1 0 0,1 0 0 0 0,-1 0-1 0 0,1 1 1 0 0,-1 0 0 0 0,6-1 75 0 0,179-6-347 0 0,-123 11 311 0 0,107-10 19 0 0,-1-8-1 0 0,112-27 18 0 0,-102 14-3 0 0,108-3-39 0 0,2 12-1 0 0,101 13 43 0 0,207 14-83 0 0,-222-7-45 0 0,-130-26 150 0 0,-214 11-410 0 0,-32 9-4133 0 0,-3-1-4573 0 0,-1 6 988 0 0</inkml:trace>
</inkml:ink>
</file>

<file path=ppt/ink/ink2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52:57.0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4382 0 0 0,'0'0'440'0'0,"35"-4"483"0"0,113-11 121 0 0,-22 8 1947 0 0,93-4 1364 0 0,933-41 1193 0 0,180 11-2840 0 0,-377 23-1221 0 0,-563 26-1171 0 0,-306-13-46 0 0,-1-4-1 0 0,0-3 0 0 0,66-20-269 0 0,1 1 98 0 0,248-42-312 0 0,-316 66-2021 0 0,-72 16-1286 0 0,-7 3-4702 0 0,-5-8 1698 0 0</inkml:trace>
  <inkml:trace contextRef="#ctx0" brushRef="#br0" timeOffset="509.892">680 4389 10866 0 0,'0'0'587'0'0,"0"0"-93"0"0,0 0-22 0 0,0 0 161 0 0,0 0 201 0 0,0 0 50 0 0,0 0-33 0 0,0 0-165 0 0,-32 11-220 0 0,-102 36-189 0 0,43 2-99 0 0,46-18-560 0 0,1 2 1 0 0,2 1-1 0 0,-30 33 382 0 0,67-62-409 0 0,0 1 0 0 0,0-1 0 0 0,0 1 0 0 0,1 0-1 0 0,0 0 1 0 0,0 0 0 0 0,1 0 0 0 0,0 1 0 0 0,0-1-1 0 0,0 1 1 0 0,1 0 0 0 0,-2 4 409 0 0,5-10-196 0 0,-1 0 0 0 0,0 0-1 0 0,1 0 1 0 0,-1 0 0 0 0,0 0 0 0 0,1 0 0 0 0,-1 0-1 0 0,1 0 1 0 0,-1-1 0 0 0,1 1 0 0 0,0 0 0 0 0,-1 0-1 0 0,1-1 1 0 0,0 1 0 0 0,-1 0 0 0 0,1-1 0 0 0,0 1-1 0 0,0 0 1 0 0,0-1 0 0 0,0 0 0 0 0,0 1 0 0 0,-1-1 0 0 0,1 1-1 0 0,0-1 1 0 0,0 0 0 0 0,0 0 0 0 0,0 1 0 0 0,0-1-1 0 0,0 0 1 0 0,0 0 0 0 0,0 0 0 0 0,0 0 0 0 0,0 0-1 0 0,0 0 1 0 0,0-1 0 0 0,1 1 196 0 0,5 1-1624 0 0,1-1-862 0 0</inkml:trace>
  <inkml:trace contextRef="#ctx0" brushRef="#br0" timeOffset="765.218">1987 4315 6193 0 0,'0'0'720'0'0,"0"0"-126"0"0,0 0 305 0 0,0 0 484 0 0,0 0 293 0 0,0 0-10 0 0,0 0-310 0 0,0 0-437 0 0,0 0-294 0 0,-36 24-178 0 0,-119 74-123 0 0,-33 5 234 0 0,-85 51-817 0 0,238-121-886 0 0,33-4-2730 0 0,31-21-3598 0 0,-21-8 2865 0 0</inkml:trace>
  <inkml:trace contextRef="#ctx0" brushRef="#br0" timeOffset="1005.576">2821 4334 8210 0 0,'0'0'1357'0'0,"0"0"-456"0"0,0 0-229 0 0,0 0-15 0 0,0 0 61 0 0,0 0 63 0 0,0 0-35 0 0,0 0-73 0 0,-36 21-138 0 0,-118 69-178 0 0,-68 41 105 0 0,185-110-524 0 0,3-3-411 0 0,1 1-1 0 0,1 1 0 0 0,1 2 0 0 0,-19 18 474 0 0,50-40-45 0 0,-20 23-2411 0 0,14-6-5087 0 0,6-16 3475 0 0</inkml:trace>
  <inkml:trace contextRef="#ctx0" brushRef="#br0" timeOffset="1209.756">3778 4275 12451 0 0,'0'0'249'0'0,"0"0"-104"0"0,0 0 73 0 0,0 0 153 0 0,0 0 118 0 0,0 0 18 0 0,-37 28-44 0 0,-120 90-121 0 0,-63 47-138 0 0,187-142-412 0 0,-16 11-518 0 0,22-8-2535 0 0,23-19 266 0 0,3 0-3824 0 0,1-7 5389 0 0</inkml:trace>
  <inkml:trace contextRef="#ctx0" brushRef="#br0" timeOffset="1441.474">4673 4186 6649 0 0,'0'0'1186'0'0,"0"0"-315"0"0,0 0-47 0 0,0 0 172 0 0,0 0 218 0 0,0 0 67 0 0,0 0-79 0 0,0 0-199 0 0,0 0-239 0 0,-36 26-217 0 0,-114 78-164 0 0,0-8 129 0 0,-21 13-1015 0 0,172-109 416 0 0,-1 0 0 0 0,1 0 0 0 0,0 0 0 0 0,0 0 0 0 0,-1 0 0 0 0,1 0 0 0 0,0 0 0 0 0,-1 0 0 0 0,1 0 0 0 0,0 0 0 0 0,-1 1 0 0 0,1-1 0 0 0,0 0 0 0 0,-1 0 0 0 0,1 1 0 0 0,0-1 0 0 0,-1 0 0 0 0,1 1 0 0 0,-1-1 0 0 0,1 0 0 0 0,-1 1 0 0 0,1-1 0 0 0,0 1 0 0 0,-1-1 0 0 0,0 1 0 0 0,1 0 1 0 0,-1-1-1 0 0,1 1 0 0 0,-1-1 0 0 0,0 1 0 0 0,1 0 0 0 0,-1-1 0 0 0,0 1 0 0 0,0-1 0 0 0,1 1 0 0 0,-1 0 0 0 0,0 0 0 0 0,0-1 0 0 0,0 1 0 0 0,0 0 0 0 0,0-1 0 0 0,0 1 0 0 0,0 0 0 0 0,0-1 0 0 0,0 1 0 0 0,0 0 0 0 0,-1-1 0 0 0,1 1 0 0 0,0 0 0 0 0,0-1 0 0 0,-1 1 0 0 0,1 0 0 0 0,0-1 0 0 0,-1 1 0 0 0,1-1 0 0 0,-1 1 0 0 0,1 0 0 0 0,0-1 0 0 0,-1 1 0 0 0,1-1 0 0 0,-1 0 0 0 0,0 1 0 0 0,1-1 0 0 0,-1 1 87 0 0,56-8-6124 0 0,-37 3 886 0 0</inkml:trace>
  <inkml:trace contextRef="#ctx0" brushRef="#br0" timeOffset="1692.81">5428 4087 8354 0 0,'0'0'1448'0'0,"0"0"-384"0"0,0 0-215 0 0,0 0-5 0 0,0 0 144 0 0,0 0 145 0 0,-33 24-34 0 0,-105 78-142 0 0,-148 124 862 0 0,223-176-1916 0 0,-26 21-299 0 0,39-19-4671 0 0,42-39-4527 0 0</inkml:trace>
  <inkml:trace contextRef="#ctx0" brushRef="#br0" timeOffset="-2457.001">2755 1852 0 0 0,'0'0'676'0'0,"0"0"98"0"0,0 0 104 0 0,0 0 99 0 0,0 0 88 0 0,-2-1 13787 0 0,0 2-16109 0 0,-31 43 1608 0 0,33-43-333 0 0,0-1 1 0 0,1 1-1 0 0,-1-1 1 0 0,0 0-1 0 0,0 1 1 0 0,0-1-1 0 0,0 0 1 0 0,1 1-1 0 0,-1-1 1 0 0,0 1-1 0 0,0-1 0 0 0,1 0 1 0 0,-1 1-1 0 0,0-1 1 0 0,1 0-1 0 0,-1 0 1 0 0,0 1-1 0 0,1-1 1 0 0,-1 0-1 0 0,0 0 1 0 0,1 0-1 0 0,-1 1 1 0 0,0-1-1 0 0,1 0 0 0 0,-1 0 1 0 0,1 0-1 0 0,-1 0 1 0 0,1 0-1 0 0,-1 0 1 0 0,0 0-1 0 0,1 0 1 0 0,-1 0-1 0 0,1 0 1 0 0,-1 0-1 0 0,0 0 1 0 0,1 0-1 0 0,-1 0 0 0 0,1 0 1 0 0,-1 0-1 0 0,1 0 1 0 0,-1 0-1 0 0,0-1 1 0 0,1 1-1 0 0,-1 0 1 0 0,0 0-1 0 0,1-1 1 0 0,-1 1-1 0 0,0 0 1 0 0,1 0-1 0 0,-1-1 0 0 0,0 1 1 0 0,1 0-1 0 0,-1-1 1 0 0,0 1-1 0 0,0 0 1 0 0,0-1-1 0 0,1 1 1 0 0,-1-1-1 0 0,0 1 1 0 0,0 0-1 0 0,0-1 1 0 0,0 1-1 0 0,0-1 1 0 0,1 1-20 0 0,9-18 911 0 0,-9 4 488 0 0,-1 13-1186 0 0,-16 1 5 0 0,14 3-877 0 0,2-2-2715 0 0,0-1-3471 0 0,0 0 6466 0 0,0 0-10593 0 0</inkml:trace>
  <inkml:trace contextRef="#ctx0" brushRef="#br0" timeOffset="-1592.369">2099 1499 4465 0 0,'0'0'1207'0'0,"0"0"-15"0"0,0 0 110 0 0,0 0 145 0 0,0 0 45 0 0,0 0-132 0 0,0 0-222 0 0,0 0-201 0 0,0 0-174 0 0,0 0-131 0 0,0 0-115 0 0,0 0-99 0 0,0 0-72 0 0,-20 6-24 0 0,-67 20 25 0 0,80-24-264 0 0,1 0 0 0 0,-1 0 0 0 0,1 1 0 0 0,0 0-1 0 0,0 0 1 0 0,0 0 0 0 0,1 1 0 0 0,-1 0 0 0 0,1 0 0 0 0,0 0-1 0 0,0 1 1 0 0,0 0 0 0 0,-1 2-83 0 0,-10 9 191 0 0,-2 3-138 0 0,0 0 0 0 0,0 1-1 0 0,2 1 1 0 0,1 1-1 0 0,0 0 1 0 0,2 1-1 0 0,1 0 1 0 0,0 1 0 0 0,2 0-1 0 0,1 1 1 0 0,1 0-1 0 0,0 3-52 0 0,5-17 10 0 0,1 0-1 0 0,0 1 1 0 0,1-1 0 0 0,0 0-1 0 0,1 1 1 0 0,0-1 0 0 0,1 0-1 0 0,0 1 1 0 0,0-1-1 0 0,2 0 1 0 0,-1 0 0 0 0,1 0-1 0 0,1 0 1 0 0,0 0-1 0 0,1-1 1 0 0,0 0 0 0 0,0 0-1 0 0,1 0 1 0 0,5 6-10 0 0,-3-6 33 0 0,1-1 0 0 0,0 0 0 0 0,0-1 0 0 0,1 1 0 0 0,0-2 1 0 0,0 0-1 0 0,1 0 0 0 0,-1-1 0 0 0,2 0 0 0 0,-1 0 0 0 0,1-2 0 0 0,0 1 0 0 0,0-2 0 0 0,0 1 1 0 0,0-2-1 0 0,1 0 0 0 0,9 1-33 0 0,-14-1 84 0 0,1 0-1 0 0,-1-1 1 0 0,0 0 0 0 0,1 0 0 0 0,-1-1 0 0 0,1 0 0 0 0,-1 0-1 0 0,0-1 1 0 0,1 0 0 0 0,-1-1 0 0 0,0 0 0 0 0,0 0 0 0 0,0-1-1 0 0,0 0 1 0 0,0 0 0 0 0,-1-1 0 0 0,1 1 0 0 0,-1-2 0 0 0,0 1-1 0 0,0-1 1 0 0,0 0 0 0 0,1-3-84 0 0,-5 1 36 0 0,-1 1 1 0 0,0-1-1 0 0,0 0 0 0 0,-1 0 0 0 0,0 0 0 0 0,0 0 1 0 0,0 0-1 0 0,-1 0 0 0 0,0 0 0 0 0,-1 0 0 0 0,1 0 1 0 0,-1 0-1 0 0,-2-6-36 0 0,0 6-232 0 0,0 1 0 0 0,0-1 0 0 0,0 0 0 0 0,-1 1 0 0 0,0 0 0 0 0,-1 0 0 0 0,1 0 0 0 0,-1 0 0 0 0,0 1 0 0 0,0 0 0 0 0,-1 0 0 0 0,0 0 0 0 0,0 1 0 0 0,0 0 0 0 0,0 0 0 0 0,0 0 0 0 0,-2 0 232 0 0,-1-2-562 0 0,-2-1 136 0 0,12 7 396 0 0,0 0 1 0 0,0 0 0 0 0,0-1 0 0 0,-1 1-1 0 0,1 0 1 0 0,0-1 0 0 0,0 1 0 0 0,0-1-1 0 0,-1 1 1 0 0,1-1 0 0 0,0 1-1 0 0,-1-1 1 0 0,1 0 0 0 0,0 1 0 0 0,-1-1-1 0 0,1 0 1 0 0,-1 1 0 0 0,1-1-1 0 0,-1 0 1 0 0,1 0 0 0 0,-1 0 0 0 0,0 1-1 0 0,1-1 1 0 0,-1 0 0 0 0,0 0 0 0 0,0 0-1 0 0,1 0 1 0 0,-1 0 0 0 0,0 0-1 0 0,0 1 1 0 0,0-1 0 0 0,0 0 0 0 0,0 0-1 0 0,0 0 1 0 0,-1 0 0 0 0,1 0 0 0 0,0 0-1 0 0,0 0 1 0 0,-1 1 0 0 0,1-1-1 0 0,0 0 1 0 0,-1 0 0 0 0,1 0 0 0 0,-1 1-1 0 0,1-1 1 0 0,-1 0 0 0 0,1 0 0 0 0,-1 1-1 0 0,0-1 1 0 0,1 0 0 0 0,-1 1-1 0 0,0-1 1 0 0,1 1 0 0 0,-1-1 0 0 0,0 1-1 0 0,0-1 1 0 0,0 1 0 0 0,1 0 0 0 0,-1-1-1 0 0,0 1 1 0 0,0 0 0 0 0,0 0-1 0 0,0 0 1 0 0,0-1 0 0 0,0 1 0 0 0,0 0-1 0 0,1 0 1 0 0,-2 0 29 0 0,180-54 2352 0 0,-54 41-3808 0 0,-101 17-6636 0 0,-15-4-634 0 0</inkml:trace>
  <inkml:trace contextRef="#ctx0" brushRef="#br0" timeOffset="3313.172">2712 1852 0 0 0,'0'0'524'0'0,"0"0"260"0"0,0 0 23 0 0,0 0-1 0 0,0 0 11 0 0,3 0 54 0 0,7-3 84 0 0,-8 2 58 0 0,-2 1-2 0 0,0 0-75 0 0,0 0-129 0 0,0 0-161 0 0,-8 16 2549 0 0,-2 27-726 0 0,10-43-2305 0 0,24 4 2886 0 0,-22-4-2942 0 0,-1 0 0 0 0,1 1 0 0 0,-1-1 0 0 0,1 0 0 0 0,-1 0 0 0 0,1-1 1 0 0,0 1-1 0 0,-1 0 0 0 0,1 0 0 0 0,-1-1 0 0 0,1 1 0 0 0,-1-1 0 0 0,1 0 0 0 0,-1 1 1 0 0,1-1-1 0 0,-1 0 0 0 0,0 0 0 0 0,1 0 0 0 0,-1 0 0 0 0,0 0 0 0 0,0 0 0 0 0,0 0 1 0 0,0 0-1 0 0,0 0 0 0 0,0 0 0 0 0,0-1 0 0 0,0 1 0 0 0,0 0 0 0 0,0-1 0 0 0,-1 1 1 0 0,1-1-1 0 0,-1 1 0 0 0,1-1 0 0 0,-1 1 0 0 0,1-1 0 0 0,-1 1 0 0 0,0-1 0 0 0,0 0 1 0 0,0-1-109 0 0,-2 2-42 0 0,0 1 0 0 0,-1-1 0 0 0,1 0 0 0 0,-1 1 0 0 0,1 0 1 0 0,0-1-1 0 0,-1 1 0 0 0,1 0 0 0 0,-1 0 0 0 0,1 1 1 0 0,0-1-1 0 0,-1 0 0 0 0,1 1 0 0 0,-1-1 0 0 0,1 1 0 0 0,0 0 1 0 0,-1 0-1 0 0,1 0 0 0 0,0 0 0 0 0,0 0 0 0 0,0 1 0 0 0,-2 0 42 0 0,0 1-965 0 0,-14 9 1586 0 0,13-8-4231 0 0,3-1-4238 0 0,2-3-2501 0 0</inkml:trace>
  <inkml:trace contextRef="#ctx0" brushRef="#br0" timeOffset="181126.539">2974 107 0 0 0,'-16'-18'5844'0'0,"-6"10"-1937"0"0,-95 1 1249 0 0,53 0-3729 0 0,-128-16 1782 0 0,146 15-2725 0 0,-1 2 0 0 0,-1 2-1 0 0,1 1 1 0 0,0 3 0 0 0,-17 4-484 0 0,-160 47 924 0 0,-62 107 43 0 0,106-55-264 0 0,152-86-633 0 0,0 1 0 0 0,2 1 1 0 0,0 1-1 0 0,1 1 0 0 0,-16 19-70 0 0,-25 20 98 0 0,-2 3-48 0 0,22-22 31 0 0,3 2 0 0 0,1 2 0 0 0,3 2 0 0 0,-20 32-81 0 0,-20 22 145 0 0,51-67-96 0 0,2 2 1 0 0,1 0-1 0 0,2 2 0 0 0,1 0 1 0 0,-1 8-50 0 0,-61 191 135 0 0,65-140 1 0 0,3 0 1 0 0,-2 95-137 0 0,11-70 114 0 0,0-30 91 0 0,5 0 0 0 0,7 74-205 0 0,-1-129-8 0 0,-2-8 43 0 0,1-1 0 0 0,1 1 0 0 0,1-1 0 0 0,2 1 1 0 0,1-2-1 0 0,3 9-35 0 0,45 103 102 0 0,-15-57 45 0 0,3-1 0 0 0,37 48-147 0 0,56 54 191 0 0,-14-43 5 0 0,-21-55-47 0 0,53 22 130 0 0,71 11 70 0 0,-193-104-304 0 0,277 115 214 0 0,-127-63-119 0 0,-33-40-8 0 0,52-3 36 0 0,-147-16-108 0 0,0-3 1 0 0,0-2-1 0 0,1-3 0 0 0,-1-2 0 0 0,0-2 1 0 0,3-3-61 0 0,74-11 42 0 0,-53 7 58 0 0,54-16-52 0 0,-36-5 4 0 0,72-51 194 0 0,-27 3-81 0 0,17-38-1 0 0,-34 27-60 0 0,15-22-77 0 0,-16-38 124 0 0,-75 76-66 0 0,38-56-36 0 0,-77 116-12 0 0,-1 0-1 0 0,-1-1 0 0 0,0-1 1 0 0,-1 1-1 0 0,-1-1 0 0 0,-1 0 1 0 0,0-1-1 0 0,0-5-36 0 0,9-24 68 0 0,36-88 0 0 0,-37 63 0 0 0,7-296 99 0 0,-35 200-97 0 0,1 77-40 0 0,-1-19-65 0 0,-1 8 55 0 0,-3 11 43 0 0,-12-15-47 0 0,-17-26-3 0 0,-33-61 44 0 0,52 124-73 0 0,18 39 9 0 0,-2-1-1 0 0,-2 2 1 0 0,0-1 0 0 0,-2 2-1 0 0,-14-16 8 0 0,-62-67 39 0 0,-14 9 3 0 0,42 51-24 0 0,21 16-5 0 0,-43-35-20 0 0,1 2 27 0 0,-14 16-14 0 0,15 13 26 0 0,20 4-18 0 0,-118-15-100 0 0,50 10 91 0 0,47 12 15 0 0,-54 0-32 0 0,35-4-31 0 0,-106 28-1346 0 0,210 5-592 0 0,1-1 4807 0 0,0 0-4301 0 0,0 0-4529 0 0,0 1-6488 0 0,0 3 1298 0 0</inkml:trace>
</inkml:ink>
</file>

<file path=ppt/ink/ink2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0:49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177 376 3041 0 0,'0'0'2587'0'0,"0"0"-1037"0"0,0 0-346 0 0,0 0 16 0 0,0 0 98 0 0,0 0-18 0 0,0 0-172 0 0,0 0-270 0 0,0 0-313 0 0,0 0-297 0 0,0 0-218 0 0,0 0-137 0 0,0 0-61 0 0,-15 9-15 0 0,-45 31 3 0 0,58-39 167 0 0,1-1 1 0 0,-1 1-1 0 0,1 0 1 0 0,0 1-1 0 0,0-1 1 0 0,-1 0-1 0 0,1 0 0 0 0,0 0 1 0 0,0 1-1 0 0,0-1 1 0 0,0 1-1 0 0,1-1 0 0 0,-1 1 1 0 0,0-1-1 0 0,0 1 1 0 0,1-1-1 0 0,-1 1 0 0 0,1-1 1 0 0,0 1-1 0 0,-1 0 1 0 0,1-1-1 0 0,0 1 0 0 0,0 0 1 0 0,0-1-1 0 0,0 1 1 0 0,0 0-1 0 0,0-1 0 0 0,1 1 1 0 0,-1 0-1 0 0,1-1 13 0 0,0 11-133 0 0,-2-5 50 0 0,1 0 1 0 0,0 1-1 0 0,1-1 0 0 0,0 0 0 0 0,0 0 0 0 0,0 1 1 0 0,1-1-1 0 0,0 0 0 0 0,0 0 0 0 0,1 0 0 0 0,0-1 1 0 0,0 1-1 0 0,0-1 0 0 0,1 1 0 0 0,0-1 0 0 0,0 0 1 0 0,1 0-1 0 0,0-1 0 0 0,0 0 0 0 0,0 0 0 0 0,3 3 83 0 0,-5-7 49 0 0,-1 0-1 0 0,1 0 1 0 0,-1 0 0 0 0,1 0-1 0 0,0 0 1 0 0,-1 0-1 0 0,1-1 1 0 0,0 1-1 0 0,0-1 1 0 0,-1 0 0 0 0,1 0-1 0 0,0 0 1 0 0,0 0-1 0 0,-1 0 1 0 0,1 0 0 0 0,0-1-1 0 0,0 1 1 0 0,-1-1-1 0 0,1 0 1 0 0,0 0-1 0 0,-1 0 1 0 0,1 0 0 0 0,-1-1-1 0 0,0 1 1 0 0,1-1-1 0 0,-1 1 1 0 0,0-1 0 0 0,2-1-49 0 0,4-10 452 0 0,-1 0 1 0 0,0 0-1 0 0,-1-1 1 0 0,0 1 0 0 0,-1-2-1 0 0,-1 1 1 0 0,0 0 0 0 0,-1-1-1 0 0,-1 0 1 0 0,0 1-1 0 0,-1-1 1 0 0,0 0 0 0 0,-1 0-1 0 0,-1 0 1 0 0,-2-10-453 0 0,2 19-50 0 0,-1 0 0 0 0,0-1 0 0 0,0 1 0 0 0,-1 0 0 0 0,0 0 0 0 0,0 0 0 0 0,0 0 1 0 0,-1 1-1 0 0,0 0 0 0 0,0-1 0 0 0,0 1 0 0 0,-1 0 0 0 0,0 0 50 0 0,-26-14-9569 0 0,27 18-504 0 0</inkml:trace>
  <inkml:trace contextRef="#ctx0" brushRef="#br0" timeOffset="402.985">501 505 6633 0 0,'0'0'1518'0'0,"0"0"-286"0"0,0 0 3 0 0,0 0 98 0 0,0 0-64 0 0,0 0-201 0 0,0 0-203 0 0,0 0-164 0 0,0 0-122 0 0,9-32-84 0 0,28-102-106 0 0,2 25 365 0 0,-39 108-770 0 0,-1 1 0 0 0,1-1 0 0 0,0 1 1 0 0,0-1-1 0 0,0 1 0 0 0,0-1 1 0 0,0 1-1 0 0,0-1 0 0 0,0 1 1 0 0,0 0-1 0 0,0-1 0 0 0,0 1 1 0 0,0-1-1 0 0,1 1 0 0 0,-1-1 1 0 0,0 1-1 0 0,0-1 0 0 0,0 1 1 0 0,0 0-1 0 0,1-1 0 0 0,-1 1 0 0 0,0-1 1 0 0,1 1-1 0 0,-1 0 0 0 0,0-1 1 0 0,1 1-1 0 0,-1 0 0 0 0,0-1 1 0 0,1 1-1 0 0,-1 0 0 0 0,0 0 1 0 0,1-1-1 0 0,-1 1 0 0 0,1 0 1 0 0,-1 0-1 0 0,1 0 0 0 0,-1 0 1 0 0,0-1-1 0 0,1 1 0 0 0,-1 0 1 0 0,1 0-1 0 0,-1 0 0 0 0,1 0 0 0 0,-1 0 1 0 0,1 0-1 0 0,-1 0 0 0 0,1 0 1 0 0,-1 0-1 0 0,0 1 0 0 0,1-1 1 0 0,-1 0-1 0 0,1 0 0 0 0,-1 0 1 0 0,1 0-1 0 0,-1 1 0 0 0,0-1 1 0 0,1 0-1 0 0,-1 0 0 0 0,1 1 1 0 0,-1-1 15 0 0,13 32-1514 0 0,-7-16 1765 0 0,-5-12-254 0 0,0 1 0 0 0,1-1-1 0 0,-1 0 1 0 0,1 0-1 0 0,0 0 1 0 0,0 0 0 0 0,1 0-1 0 0,-1 0 1 0 0,1 0-1 0 0,0-1 1 0 0,0 1-1 0 0,0-1 1 0 0,0 0 0 0 0,1 0-1 0 0,0 0 1 0 0,-1 0-1 0 0,1-1 1 0 0,0 0 0 0 0,0 1-1 0 0,0-1 1 0 0,0-1-1 0 0,1 1 1 0 0,-1 0 0 0 0,0-1-1 0 0,1 0 1 0 0,-1 0-1 0 0,4 0 4 0 0,-2-2 139 0 0,-1 0 0 0 0,1 0-1 0 0,-1 0 1 0 0,0-1-1 0 0,1 0 1 0 0,-1 0 0 0 0,0 0-1 0 0,0 0 1 0 0,0-1 0 0 0,0 0-1 0 0,-1 0 1 0 0,1 0-1 0 0,-1-1 1 0 0,0 0 0 0 0,0 0-1 0 0,0 0 1 0 0,0 0-1 0 0,-1 0 1 0 0,0-1 0 0 0,0 1-1 0 0,0-1 1 0 0,2-5-139 0 0,39-118 2842 0 0,-35 3-4229 0 0,-14 110-5630 0 0,3 11-3869 0 0</inkml:trace>
  <inkml:trace contextRef="#ctx0" brushRef="#br0" timeOffset="3103.892">0 1525 7362 0 0,'0'0'1844'0'0,"0"0"-246"0"0,0 0-101 0 0,0 0-88 0 0,0 0-174 0 0,0 0-227 0 0,0 0-155 0 0,0 0-63 0 0,0 0-77 0 0,0 0-50 0 0,0 0-55 0 0,0 0-80 0 0,0 0-62 0 0,8-30-80 0 0,25-90-75 0 0,-15 42 245 0 0,-18 78-733 0 0,1 0-1 0 0,-1 0 0 0 0,0 0 0 0 0,0 0 1 0 0,1 0-1 0 0,-1 0 0 0 0,0 0 0 0 0,1 0 1 0 0,-1 0-1 0 0,0 0 0 0 0,1 0 0 0 0,-1 0 1 0 0,0 0-1 0 0,0 0 0 0 0,1-1 0 0 0,-1 1 1 0 0,0 0-1 0 0,1 0 178 0 0,3 18-517 0 0,-4-17 494 0 0,0 2-6 0 0,0 0 1 0 0,0 0-1 0 0,1 0 0 0 0,-1 0 1 0 0,1 0-1 0 0,-1 0 1 0 0,1 0-1 0 0,0 0 0 0 0,0-1 1 0 0,0 1-1 0 0,1 0 1 0 0,-1-1-1 0 0,1 1 0 0 0,-1 0 1 0 0,1-1-1 0 0,0 0 0 0 0,0 0 1 0 0,0 1-1 0 0,0-1 1 0 0,0 0-1 0 0,1 0 0 0 0,-1-1 1 0 0,0 1-1 0 0,1 0 1 0 0,0-1-1 0 0,-1 0 0 0 0,1 0 1 0 0,0 1-1 0 0,0-1 1 0 0,-1-1-1 0 0,1 1 0 0 0,0 0 1 0 0,0-1-1 0 0,0 0 1 0 0,0 1-1 0 0,0-1 0 0 0,0 0 1 0 0,0 0-1 0 0,0-1 1 0 0,0 1-1 0 0,0-1 0 0 0,0 0 29 0 0,4-5 351 0 0,0-1 0 0 0,0-1 0 0 0,-1 1 0 0 0,0-1 0 0 0,0 0-1 0 0,0-1 1 0 0,-2 1 0 0 0,1-1 0 0 0,-1 0 0 0 0,0 0 0 0 0,-1-1 0 0 0,0 1 0 0 0,0-1-1 0 0,-1 1 1 0 0,1-7-351 0 0,5-14 213 0 0,-3 12-484 0 0,11-33 772 0 0,1 25-6101 0 0,-13 25-30 0 0,-3 1 1698 0 0,3 0-3498 0 0</inkml:trace>
  <inkml:trace contextRef="#ctx0" brushRef="#br0" timeOffset="3556.019">497 1039 9594 0 0,'0'0'2050'0'0,"0"0"-306"0"0,0 0-203 0 0,0 0-256 0 0,0 0-341 0 0,0 0-306 0 0,0 0-205 0 0,0 0-143 0 0,0 0-128 0 0,0 0-107 0 0,0 0-70 0 0,0 0-30 0 0,-12 10-35 0 0,-38 32-13 0 0,26 12-307 0 0,23-46 313 0 0,0-4 53 0 0,-1 1 1 0 0,1 0-1 0 0,1-1 1 0 0,-1 1-1 0 0,1-1 1 0 0,-1 1-1 0 0,1 0 1 0 0,1-1-1 0 0,-1 1 1 0 0,1-1-1 0 0,0 1 0 0 0,0-1 1 0 0,0 1-1 0 0,0-1 1 0 0,1 1-1 0 0,0-1 1 0 0,0 0-1 0 0,0 0 1 0 0,0 0-1 0 0,1 0 1 0 0,-1 0-1 0 0,1 0 1 0 0,0-1-1 0 0,0 1 1 0 0,1-1-1 0 0,-1 0 1 0 0,1 0-1 0 0,-1 0 0 0 0,1-1 1 0 0,0 1-1 0 0,0-1 1 0 0,0 0-1 0 0,0 0 1 0 0,1 0-1 0 0,-1 0 1 0 0,0-1-1 0 0,1 0 1 0 0,-1 0-1 0 0,1 0 1 0 0,0-1-1 0 0,-1 1 1 0 0,3-1 33 0 0,0-1 199 0 0,-1 1 1 0 0,0-1 0 0 0,1-1 0 0 0,-1 1 0 0 0,0-1 0 0 0,0 0 0 0 0,0-1-1 0 0,-1 1 1 0 0,1-1 0 0 0,0 0 0 0 0,-1-1 0 0 0,0 1 0 0 0,0-1-1 0 0,0 0 1 0 0,0 0 0 0 0,-1-1 0 0 0,1 1 0 0 0,-1-1 0 0 0,0 0 0 0 0,-1 0-1 0 0,3-5-199 0 0,59-122 2606 0 0,-63 128-2590 0 0,66-199 1037 0 0,-58 179-1120 0 0,-1-1 1 0 0,-2 1-1 0 0,-1-1 1 0 0,0-1-1 0 0,-2 1 1 0 0,-1-1 0 0 0,-1 1-1 0 0,-1-1 1 0 0,-1 0-1 0 0,-2-5 67 0 0,1 27-89 0 0,1 0-1 0 0,-1 0 0 0 0,0-1 1 0 0,-1 1-1 0 0,1 0 0 0 0,-1 0 0 0 0,0 0 1 0 0,0 0-1 0 0,0 1 0 0 0,0-1 0 0 0,0 1 1 0 0,-1-1-1 0 0,0 1 0 0 0,0 0 1 0 0,0 0-1 0 0,0 0 0 0 0,0 0 0 0 0,-1 0 1 0 0,1 1-1 0 0,-1-1 0 0 0,0 1 1 0 0,0 0-1 0 0,1 0 0 0 0,-1 1 0 0 0,0-1 1 0 0,-1 1-1 0 0,1 0 0 0 0,0 0 0 0 0,0 0 1 0 0,0 1-1 0 0,-1-1 0 0 0,1 1 1 0 0,0 0-1 0 0,-1 0 0 0 0,1 1 0 0 0,0-1 1 0 0,-1 1-1 0 0,1 0 0 0 0,0 0 0 0 0,0 0 1 0 0,0 1-1 0 0,0-1 0 0 0,-3 3 90 0 0,-6 8-401 0 0,1 1 0 0 0,1 1 0 0 0,0 0 0 0 0,0 0 0 0 0,2 1 0 0 0,0 0 0 0 0,0 1 0 0 0,2 0 0 0 0,0 1 0 0 0,1-1 0 0 0,0 1-1 0 0,1 0 1 0 0,1 1 0 0 0,1-1 0 0 0,0 4 401 0 0,1-11-59 0 0,0 0 0 0 0,1-1-1 0 0,0 1 1 0 0,0 0 0 0 0,1-1-1 0 0,0 1 1 0 0,1 0 0 0 0,0-1-1 0 0,1 1 1 0 0,0 0 0 0 0,0-1-1 0 0,1 0 1 0 0,0 1-1 0 0,1-1 1 0 0,0 0 0 0 0,0-1-1 0 0,1 1 1 0 0,0-1 0 0 0,0 0-1 0 0,1 0 1 0 0,0 0 0 0 0,5 3 59 0 0,11 3 319 0 0,0-1 1 0 0,1-1-1 0 0,1 0 1 0 0,-1-2-1 0 0,2-2 1 0 0,0 0-1 0 0,0-1 1 0 0,0-1-1 0 0,0-2 1 0 0,1 0-1 0 0,0-2 1 0 0,0-1-1 0 0,0 0 1 0 0,0-3-1 0 0,17-2-319 0 0,-6 4 422 0 0,176-17 681 0 0,-74-5-3514 0 0,-102 17-2169 0 0,-11 1-5917 0 0</inkml:trace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16.4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1 251 2537 0 0,'0'0'997'0'0,"0"0"-95"0"0,0 0 342 0 0,0 0 462 0 0,0 0 243 0 0,0 0-4 0 0,0 0-182 0 0,0 0-224 0 0,0 0-183 0 0,0 0-164 0 0,0 0-174 0 0,0 0-111 0 0,0 0-91 0 0,25-9-104 0 0,79-30-53 0 0,-25-6 792 0 0,-69 37-1333 0 0,0-2 0 0 0,0 1 1 0 0,-1-1-1 0 0,0-1 0 0 0,-1 1 1 0 0,0-1-1 0 0,-1-1 0 0 0,0 1 0 0 0,-1-1 1 0 0,0-1-1 0 0,-1 1 0 0 0,0-1 1 0 0,-1-3-119 0 0,19 100-506 0 0,-5-41 421 0 0,3-1-1 0 0,1-1 1 0 0,2-1 0 0 0,8 9 85 0 0,-11-23-2650 0 0,-13-19-1210 0 0,0 0-3948 0 0,-4-3-1258 0 0</inkml:trace>
</inkml:ink>
</file>

<file path=ppt/ink/ink2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0:51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462 1363 2833 0 0,'0'0'1421'0'0,"0"0"-222"0"0,0 0-89 0 0,0 0 171 0 0,0 0 138 0 0,0 0-28 0 0,0 0-104 0 0,0 0-225 0 0,0 0-210 0 0,0 0-217 0 0,0 0-230 0 0,0 0-174 0 0,0 0-128 0 0,-13 7-87 0 0,-42 24-40 0 0,52-29 17 0 0,0 0 1 0 0,0 1 0 0 0,0-1-1 0 0,1 1 1 0 0,-1 0 0 0 0,1 0-1 0 0,-1 0 1 0 0,1 0 0 0 0,0 0 0 0 0,0 1-1 0 0,0-1 1 0 0,1 0 0 0 0,-1 1-1 0 0,1 0 1 0 0,0-1 0 0 0,-1 5 6 0 0,-4 10-54 0 0,-5 14-126 0 0,1 0 0 0 0,2 1 1 0 0,1 1-1 0 0,1-1 0 0 0,2 1 1 0 0,2 0-1 0 0,0 0 0 0 0,3 10 180 0 0,-1-38-75 0 0,1 0-1 0 0,-1 0 1 0 0,1 0-1 0 0,0 0 1 0 0,1 0-1 0 0,-1-1 1 0 0,1 1-1 0 0,0 0 1 0 0,1-1-1 0 0,-1 0 1 0 0,1 1-1 0 0,0-1 1 0 0,0 0-1 0 0,1 0 1 0 0,0-1-1 0 0,3 5 76 0 0,-5-9 30 0 0,0 0 1 0 0,0 0-1 0 0,0-1 0 0 0,-1 1 1 0 0,1 0-1 0 0,0-1 0 0 0,0 1 0 0 0,0-1 1 0 0,-1 1-1 0 0,1-1 0 0 0,0 0 1 0 0,-1 0-1 0 0,1 0 0 0 0,-1 0 1 0 0,1 0-1 0 0,-1 0 0 0 0,1 0 0 0 0,-1 0 1 0 0,0-1-1 0 0,1 1 0 0 0,-1-1 1 0 0,0 1-1 0 0,0-1 0 0 0,0 1 1 0 0,0-1-1 0 0,0 1 0 0 0,-1-1 1 0 0,1 0-1 0 0,0 0 0 0 0,-1 1 0 0 0,1-1 1 0 0,-1 0-1 0 0,0 0 0 0 0,1 0 1 0 0,-1 1-1 0 0,0-1 0 0 0,0 0 1 0 0,0 0-1 0 0,0 0 0 0 0,-1 0 1 0 0,1 1-1 0 0,-1-3-30 0 0,3-4 79 0 0,104-444 1059 0 0,-106 452-1166 0 0,-1 1 0 0 0,1-1-1 0 0,1 0 1 0 0,-1 1 0 0 0,0-1 0 0 0,0 1 0 0 0,0-1 0 0 0,0 0 0 0 0,0 1 0 0 0,0-1 0 0 0,0 1-1 0 0,0-1 1 0 0,1 0 0 0 0,-1 1 0 0 0,0-1 0 0 0,0 0 0 0 0,0 1 0 0 0,1-1 0 0 0,-1 0-1 0 0,0 1 1 0 0,1-1 0 0 0,-1 0 0 0 0,0 0 0 0 0,0 1 0 0 0,1-1 0 0 0,-1 0 0 0 0,1 0-1 0 0,-1 0 1 0 0,0 1 0 0 0,1-1 0 0 0,-1 0 0 0 0,0 0 0 0 0,1 0 0 0 0,-1 0 0 0 0,1 0-1 0 0,-1 0 1 0 0,0 0 0 0 0,1 0 0 0 0,-1 0 0 0 0,1 0 0 0 0,-1 0 0 0 0,0 0 0 0 0,1 0-1 0 0,-1 0 1 0 0,1 0 0 0 0,-1 0 0 0 0,0 0 0 0 0,1-1 0 0 0,-1 1 0 0 0,0 0 0 0 0,1 0-1 0 0,-1 0 1 0 0,0-1 0 0 0,1 1 0 0 0,-1 0 0 0 0,0 0 0 0 0,1-1 0 0 0,-1 1 0 0 0,0 0 0 0 0,0-1-1 0 0,1 1 1 0 0,-1 0 0 0 0,0-1 28 0 0,16 48 471 0 0,-13-37-500 0 0,99 252 199 0 0,-97-248-200 0 0,15 27-561 0 0,-1 1-1 0 0,-3 1 0 0 0,-2 0 1 0 0,-1 1-1 0 0,-3 1 1 0 0,-1 0-1 0 0,-3 0 0 0 0,-1 5 592 0 0,-4-37 8 0 0,-2 1-1 0 0,0 0 1 0 0,0-1-1 0 0,-2 1 0 0 0,1-1 1 0 0,-2 1-1 0 0,0-1 1 0 0,0 0-1 0 0,-1-1 1 0 0,-1 1-1 0 0,0-1 0 0 0,-1 0 1 0 0,0 0-1 0 0,-7 8-7 0 0,-46 28 1529 0 0,58-47-1481 0 0,0 0-1 0 0,0 0 1 0 0,0 0-1 0 0,0-1 1 0 0,0 1-1 0 0,0 0 1 0 0,0-1-1 0 0,0 0 1 0 0,0 1-1 0 0,0-1 1 0 0,0 0-1 0 0,0 0 1 0 0,0 0-1 0 0,0-1 1 0 0,0 1-1 0 0,0 0 1 0 0,0-1-1 0 0,0 1 1 0 0,0-1 0 0 0,0 0-1 0 0,1 1 1 0 0,-1-1-1 0 0,0 0 1 0 0,0 0-1 0 0,0 0 1 0 0,1 0-1 0 0,-1-1 1 0 0,1 1-1 0 0,-1 0 1 0 0,1-1-1 0 0,-1 1 1 0 0,1-1-1 0 0,0 0 1 0 0,0 1-1 0 0,0-1 1 0 0,-1 0-48 0 0,-3-12 247 0 0,1 0 1 0 0,0 0-1 0 0,0 0 1 0 0,2 0 0 0 0,0 0-1 0 0,0 0 1 0 0,2-1 0 0 0,-1 1-1 0 0,2 0 1 0 0,0-1-1 0 0,1 1 1 0 0,2-12-248 0 0,10-30 459 0 0,2 0 0 0 0,2 1 0 0 0,23-46-459 0 0,2-7-370 0 0,-37 92-151 0 0,8-22-2074 0 0,-6 13-5230 0 0,-8 17 2457 0 0</inkml:trace>
  <inkml:trace contextRef="#ctx0" brushRef="#br0" timeOffset="379.828">828 1389 0 0 0,'8'31'164'0'0,"23"96"343"0"0,-17-68 2663 0 0,-14-59-3142 0 0,2 3 9714 0 0,-3-9-5337 0 0,1 2-5597 0 0,-10-66 3087 0 0,8 37-1687 0 0,0 0 1 0 0,3 0 0 0 0,0 1-1 0 0,2-1 1 0 0,2 0-1 0 0,1 1 1 0 0,8-26-209 0 0,-8 40-650 0 0,12-23-1023 0 0,-7 33-2715 0 0,3 5-3727 0 0,-9 3 2762 0 0</inkml:trace>
  <inkml:trace contextRef="#ctx0" brushRef="#br0" timeOffset="700.336">1154 1131 5721 0 0,'0'0'1634'0'0,"0"0"-90"0"0,0 0-31 0 0,0 0-101 0 0,0 0-252 0 0,0 0-369 0 0,0 0-339 0 0,0 0-213 0 0,0 0-145 0 0,0 0-67 0 0,0 0-15 0 0,-7 22-17 0 0,-21 68-6 0 0,26-83 5 0 0,0 1-1 0 0,0 0 1 0 0,0-1-1 0 0,1 1 1 0 0,1 0 0 0 0,-1 0-1 0 0,1-1 1 0 0,1 1-1 0 0,-1 0 1 0 0,1 0-1 0 0,1 0 1 0 0,0 1 6 0 0,-1-3-7 0 0,0-2 11 0 0,-1 0 1 0 0,1 0-1 0 0,1 0 1 0 0,-1 0-1 0 0,0 0 0 0 0,1 0 1 0 0,0 0-1 0 0,0 0 1 0 0,0 0-1 0 0,0-1 0 0 0,1 1 1 0 0,0-1-1 0 0,-1 0 1 0 0,1 0-1 0 0,0 0 0 0 0,1 0 1 0 0,-1 0-1 0 0,0-1 1 0 0,1 1-1 0 0,-1-1 0 0 0,1 0 1 0 0,0 0-1 0 0,0 0 1 0 0,0-1-1 0 0,0 0 0 0 0,0 1 1 0 0,0-1-1 0 0,0 0 1 0 0,0-1-1 0 0,1 1 0 0 0,-1-1 1 0 0,0 0-1 0 0,0 0 0 0 0,4 0-4 0 0,-3-4 263 0 0,0 0-1 0 0,-1 0 0 0 0,1 0 0 0 0,-1-1 1 0 0,1 0-1 0 0,-1 0 0 0 0,-1 0 1 0 0,1 0-1 0 0,-1 0 0 0 0,0-1 0 0 0,0 1 1 0 0,0-1-1 0 0,-1 0 0 0 0,0 0 0 0 0,0 0 1 0 0,0 0-1 0 0,-1 0 0 0 0,0 0 0 0 0,0-1 1 0 0,-1 0-263 0 0,2-5 76 0 0,0 1 0 0 0,-1-1 0 0 0,-1 1 1 0 0,0-1-1 0 0,0 1 0 0 0,-1-1 0 0 0,-1 1 1 0 0,0 0-1 0 0,0-1 0 0 0,-1 1 0 0 0,-1 0 1 0 0,0 0-1 0 0,0 1 0 0 0,-1-1 0 0 0,0 1 1 0 0,-1 0-1 0 0,0 0 0 0 0,-1 1 1 0 0,0 0-1 0 0,0 0 0 0 0,-1 0 0 0 0,0 1-76 0 0,-22-4-2629 0 0,8 13-7715 0 0,15 2 1746 0 0</inkml:trace>
  <inkml:trace contextRef="#ctx0" brushRef="#br0" timeOffset="1018.533">1469 1190 3137 0 0,'0'0'333'0'0,"0"0"-62"0"0,0 0 208 0 0,0 0 301 0 0,0 0 135 0 0,0 0-61 0 0,0 0-140 0 0,0 0-153 0 0,0 0-39 0 0,0 0 79 0 0,0 0 206 0 0,0 0 260 0 0,0 0 260 0 0,15 9 175 0 0,47 23 50 0 0,-61-31-1467 0 0,0-1 0 0 0,1 0 0 0 0,-1 1 0 0 0,0-1 0 0 0,0 0 0 0 0,1 0 0 0 0,-1 1 0 0 0,0-1 0 0 0,0 0 0 0 0,1 0 0 0 0,-1-1 0 0 0,0 1 0 0 0,0 0 0 0 0,1 0 0 0 0,-1-1 0 0 0,0 1 0 0 0,0 0 0 0 0,0-1 0 0 0,1 1 0 0 0,-1-1 0 0 0,0 0 0 0 0,0 1 0 0 0,0-1 0 0 0,0 0 0 0 0,0 0 0 0 0,0 1 0 0 0,0-1 0 0 0,0 0 0 0 0,-1 0 0 0 0,1 0 0 0 0,0 0 0 0 0,0 0 0 0 0,-1 0 0 0 0,1 0 0 0 0,-1-1 0 0 0,1 1 0 0 0,-1 0 0 0 0,1 0 0 0 0,-1 0 0 0 0,0-1 0 0 0,0 1-85 0 0,2-4 340 0 0,8-19 291 0 0,-2-1 0 0 0,-1 0 0 0 0,-1 0 0 0 0,-2 0 0 0 0,0-1 1 0 0,-1 0-1 0 0,-2-25-631 0 0,1 28 53 0 0,-3 7-65 0 0,2-15-2647 0 0,-2 31-982 0 0,0-1 1298 0 0,1 2-3669 0 0,0-1-3039 0 0</inkml:trace>
  <inkml:trace contextRef="#ctx0" brushRef="#br0" timeOffset="9458.226">4 351 1288 0 0,'0'0'610'0'0,"0"0"-182"0"0,0 0-20 0 0,0 0 36 0 0,0 0 44 0 0,0 0-5 0 0,0 0-104 0 0,0 0-129 0 0,0 0-40 0 0,0 0 67 0 0,0 0 174 0 0,1 5 188 0 0,31 145 4336 0 0,3 250-5832 0 0,-33-365 208 0 0,2 19-1105 0 0,6-22-5510 0 0,-10-31 6458 0 0</inkml:trace>
  <inkml:trace contextRef="#ctx0" brushRef="#br0" timeOffset="10021.499">0 384 0 0 0,'0'0'351'0'0,"0"0"69"0"0,0 0 85 0 0,0 0 153 0 0,0 0 155 0 0,0 0 55 0 0,0 0-89 0 0,0 0-179 0 0,0 0-220 0 0,0 0-182 0 0,0 0-55 0 0,0 0 27 0 0,0 0 144 0 0,2 3 154 0 0,134 226 3466 0 0,-134-227-3935 0 0,9 19-43 0 0,1 0-1 0 0,1-1 0 0 0,0 0 1 0 0,2-2-1 0 0,0 1 1 0 0,1-2-1 0 0,1 0 1 0 0,2 0 44 0 0,22-5 853 0 0,-31-50 2700 0 0,-29-142 1277 0 0,-50-319-4750 0 0,66 490-467 0 0,2 4-2895 0 0,2 7-6565 0 0,2 1 3803 0 0</inkml:trace>
  <inkml:trace contextRef="#ctx0" brushRef="#br0" timeOffset="10445.51">560 373 3097 0 0,'0'0'1783'0'0,"0"0"-620"0"0,0 0-322 0 0,0 0-138 0 0,0 0-94 0 0,0 0-88 0 0,0 0-111 0 0,0 0-70 0 0,0 0-54 0 0,0 0-90 0 0,0 0-79 0 0,0 0-54 0 0,0 0-44 0 0,-2 33-1 0 0,-2 102 21 0 0,3-132-31 0 0,0 0 1 0 0,1 0 0 0 0,-1 0-1 0 0,1 0 1 0 0,0 0-1 0 0,0 0 1 0 0,0 0 0 0 0,1 0-1 0 0,-1 0 1 0 0,0 0 0 0 0,1 0-1 0 0,0 0 1 0 0,0 0-1 0 0,0-1 1 0 0,0 1 0 0 0,0 0-1 0 0,1 0 1 0 0,-1-1-1 0 0,1 1 1 0 0,0-1 0 0 0,0 0-1 0 0,2 3-8 0 0,2 1 66 0 0,-4-3 92 0 0,1-1 1 0 0,-1 0-1 0 0,0 0 1 0 0,0 0-1 0 0,1 0 1 0 0,-1-1 0 0 0,1 1-1 0 0,0-1 1 0 0,-1 1-1 0 0,1-1 1 0 0,0 0-1 0 0,0 0 1 0 0,0 0 0 0 0,0-1-1 0 0,0 1 1 0 0,0-1-1 0 0,0 1 1 0 0,0-1-1 0 0,0 0 1 0 0,0 0 0 0 0,0-1-1 0 0,0 1 1 0 0,0 0-1 0 0,0-1 1 0 0,0 0 0 0 0,0 0-1 0 0,0 0 1 0 0,-1 0-1 0 0,1 0 1 0 0,0 0-1 0 0,-1-1 1 0 0,3-1-159 0 0,4-9 343 0 0,-2-1 0 0 0,1-1-1 0 0,-1 1 1 0 0,-1-1 0 0 0,-1 0 0 0 0,0 0 0 0 0,-1-1 0 0 0,0 0-1 0 0,-1 1 1 0 0,-1-1 0 0 0,0 0 0 0 0,-1-1 0 0 0,0 1 0 0 0,-2 0-1 0 0,0 0 1 0 0,-1-6-343 0 0,1 18-46 0 0,0-1 0 0 0,0 0 0 0 0,0 1 0 0 0,0-1 0 0 0,-1 0 0 0 0,0 1 0 0 0,1 0 0 0 0,-1-1 0 0 0,0 1 0 0 0,-1 0 0 0 0,1 0 0 0 0,-1 0 0 0 0,1 0 0 0 0,-1 1 0 0 0,0-1 0 0 0,0 1 1 0 0,0-1-1 0 0,0 1 0 0 0,0 0 0 0 0,-1 0 0 0 0,1 1 0 0 0,-1-1 0 0 0,1 1 0 0 0,-2-1 46 0 0,2 1-298 0 0,0 0 1 0 0,1 1 0 0 0,-1-1-1 0 0,0 1 1 0 0,0 0-1 0 0,0 0 1 0 0,0 0 0 0 0,1 0-1 0 0,-1 0 1 0 0,0 1 0 0 0,0-1-1 0 0,0 1 1 0 0,1-1 0 0 0,-1 1-1 0 0,0 0 1 0 0,1 0-1 0 0,-1 1 1 0 0,1-1 0 0 0,-1 0-1 0 0,-1 2 298 0 0,-9 6-5019 0 0,5 2-3930 0 0</inkml:trace>
  <inkml:trace contextRef="#ctx0" brushRef="#br0" timeOffset="10843.398">854 1 2312 0 0,'0'0'1522'0'0,"0"0"-100"0"0,0 0-85 0 0,0 0-152 0 0,0 0-249 0 0,0 0-187 0 0,0 0-85 0 0,0 0-45 0 0,0 0 15 0 0,0 0-34 0 0,0 0-65 0 0,0 0-21 0 0,0 0-19 0 0,1 15 1 0 0,0 49 4 0 0,23-2 993 0 0,-12-45-1184 0 0,87 167 177 0 0,-69-70-1597 0 0,-23-91-1041 0 0,-4-19-1798 0 0,0-9-3871 0 0,-2 2 6047 0 0</inkml:trace>
  <inkml:trace contextRef="#ctx0" brushRef="#br0" timeOffset="11137.346">742 295 2481 0 0,'0'0'2165'0'0,"0"0"-784"0"0,0 0-338 0 0,0 0-26 0 0,0 0-31 0 0,0 0-145 0 0,0 0-215 0 0,0 0-152 0 0,0 0 44 0 0,0 0 139 0 0,0 0 150 0 0,0 0 75 0 0,0 0-98 0 0,14-5-164 0 0,48-19-151 0 0,36-39 341 0 0,-66 41-964 0 0,30-18-4022 0 0,-51 32-84 0 0,-1 1-3711 0 0</inkml:trace>
</inkml:ink>
</file>

<file path=ppt/ink/ink2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1:41.04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0 11434 0 0,'0'0'1377'0'0,"0"0"-509"0"0,0 0-183 0 0,0 0 217 0 0,0 0 244 0 0,0 0 66 0 0,0 0-96 0 0,0 0-285 0 0,0 0-279 0 0,0 0-176 0 0,0 0-137 0 0,0 0-81 0 0,0 0-66 0 0,6 32-49 0 0,19 99-34 0 0,-15-83-121 0 0,-1 5-786 0 0,-5-18-3037 0 0,-2-24-881 0 0,-1-5-535 0 0,-1-1-577 0 0</inkml:trace>
</inkml:ink>
</file>

<file path=ppt/ink/ink2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00.99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82 131 7306 0 0,'0'0'1016'0'0,"0"0"-231"0"0,0 0-54 0 0,0 0 108 0 0,0 0 34 0 0,0 0-30 0 0,0 0-95 0 0,0 0-107 0 0,0 0-51 0 0,0 0-35 0 0,0 0-24 0 0,0 0-14 0 0,0 0-27 0 0,8 32-55 0 0,29 100-55 0 0,-1-15 285 0 0,14 88-1514 0 0,-47-161-2503 0 0,-5-15-6851 0 0,1-25 6662 0 0</inkml:trace>
  <inkml:trace contextRef="#ctx0" brushRef="#br0" timeOffset="282.367">1 182 1528 0 0,'0'0'2033'0'0,"0"0"-786"0"0,0 0-242 0 0,0 0 86 0 0,0 0 103 0 0,0 0-33 0 0,0 0-126 0 0,0 0-164 0 0,0 0-157 0 0,0 0-93 0 0,0 0-85 0 0,0 0-88 0 0,0 0-90 0 0,25-30-93 0 0,80-90-58 0 0,-105 118-200 0 0,1 0 0 0 0,0 1 0 0 0,-1-1 0 0 0,1 0 1 0 0,0 1-1 0 0,0-1 0 0 0,0 1 0 0 0,0-1 0 0 0,0 1 0 0 0,0-1 1 0 0,1 1-1 0 0,-1 0 0 0 0,0-1 0 0 0,1 1 0 0 0,-1 0 0 0 0,1 0 1 0 0,-1 0-1 0 0,1 0 0 0 0,0 0 0 0 0,-1 1 0 0 0,1-1 0 0 0,0 0 1 0 0,-1 1-1 0 0,1-1 0 0 0,0 1 0 0 0,0 0 0 0 0,0-1 0 0 0,0 1 1 0 0,-1 0-1 0 0,1 0 0 0 0,0 0 0 0 0,0 1 0 0 0,0-1 0 0 0,1 1-7 0 0,2 1 37 0 0,0 0-6 0 0,-1 1 0 0 0,1-1 0 0 0,0 1 0 0 0,0 1 0 0 0,-1-1 0 0 0,0 1 1 0 0,0-1-1 0 0,0 1 0 0 0,0 0 0 0 0,0 1 0 0 0,-1-1 0 0 0,0 1 0 0 0,0-1 0 0 0,0 1 0 0 0,-1 0 1 0 0,1 0-1 0 0,-1 0 0 0 0,0 0 0 0 0,-1 1 0 0 0,1-1 0 0 0,-1 1 0 0 0,0 1-31 0 0,5 123 645 0 0,-7-123-640 0 0,-1-1 0 0 0,-1 0 0 0 0,1 0 0 0 0,-1 0 0 0 0,0 0 0 0 0,0 0 0 0 0,-1 0 0 0 0,1-1 0 0 0,-1 1 0 0 0,-1-1 0 0 0,1 0 0 0 0,-1-1 0 0 0,0 1 0 0 0,0-1 0 0 0,0 0 0 0 0,0 0 0 0 0,-1 0 0 0 0,-1 0-5 0 0,-40 16-3044 0 0,37-17 888 0 0,-6 1-5672 0 0,12-4 4843 0 0</inkml:trace>
  <inkml:trace contextRef="#ctx0" brushRef="#br0" timeOffset="716.111">481 348 11058 0 0,'0'0'1494'0'0,"0"0"-419"0"0,0 0-182 0 0,0 0 26 0 0,0 0-32 0 0,0 0-145 0 0,0 0-152 0 0,0 0-145 0 0,0 0-124 0 0,0 0-77 0 0,0 0-57 0 0,0 0-66 0 0,14-9-33 0 0,40-25-29 0 0,-15 25-65 0 0,-37 36-122 0 0,-39 55 60 0 0,16-46 23 0 0,20-34 39 0 0,-4 5-5 0 0,1 0 1 0 0,1 0-1 0 0,-1 1 1 0 0,1-1-1 0 0,1 1 1 0 0,-1 0-1 0 0,1-1 1 0 0,0 1-1 0 0,1 0 1 0 0,0 0-1 0 0,0 1 1 0 0,1-1-1 0 0,0 0 1 0 0,1 3 10 0 0,2-9 4 0 0,0 0 1 0 0,1 0-1 0 0,-1 0 1 0 0,1-1-1 0 0,-1 1 1 0 0,1-1 0 0 0,0 0-1 0 0,-1 0 1 0 0,1 0-1 0 0,0 0 1 0 0,0-1-1 0 0,0 1 1 0 0,0-1 0 0 0,0 0-1 0 0,0-1 1 0 0,0 1-1 0 0,-1 0 1 0 0,1-1-1 0 0,0 0 1 0 0,0 0 0 0 0,0 0-1 0 0,-1-1 1 0 0,1 1-1 0 0,-1-1 1 0 0,1 0-1 0 0,0 0-4 0 0,48-32-923 0 0,-24 6-6806 0 0,-21 20-2460 0 0</inkml:trace>
</inkml:ink>
</file>

<file path=ppt/ink/ink2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1:15.603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595 2107 0 0 0,'0'0'429'0'0,"0"0"561"0"0,0 0 108 0 0,0 0-72 0 0,0 0-93 0 0,0 0-85 0 0,0 0-77 0 0,0 0-57 0 0,-5-1 3385 0 0,10 28-1048 0 0,-5-27-2595 0 0,13-26 2303 0 0,-13 25-2745 0 0,0 1 0 0 0,0 0 0 0 0,0-1 1 0 0,0 1-1 0 0,1-1 0 0 0,-1 1 0 0 0,-1-1 0 0 0,1 1 0 0 0,0 0 0 0 0,0-1 0 0 0,0 1 0 0 0,0-1 0 0 0,0 1 0 0 0,0-1 0 0 0,0 1 0 0 0,0 0 0 0 0,-1-1 0 0 0,1 1 0 0 0,0 0 0 0 0,0-1 0 0 0,-1 1 0 0 0,1-1 0 0 0,0 1 0 0 0,-1 0 0 0 0,1 0 0 0 0,0-1 0 0 0,-1 1 1 0 0,1 0-1 0 0,0 0 0 0 0,-1-1 0 0 0,1 1 0 0 0,0 0 0 0 0,-1 0 0 0 0,1 0 0 0 0,-1-1 0 0 0,1 1 0 0 0,0 0 0 0 0,-1 0 0 0 0,1 0 0 0 0,-1 0 0 0 0,1 0 0 0 0,-1 0 0 0 0,1 0 0 0 0,0 0 0 0 0,-1 0 0 0 0,1 0 0 0 0,-1 0 0 0 0,1 0 0 0 0,-1 1 0 0 0,1-1 1 0 0,0 0-1 0 0,-1 0 0 0 0,1 0 0 0 0,-1 0 0 0 0,1 1 0 0 0,0-1 0 0 0,-1 0 0 0 0,1 1 0 0 0,0-1 0 0 0,-1 0 0 0 0,1 0 0 0 0,0 1 0 0 0,0-1 0 0 0,-1 0 0 0 0,1 1 0 0 0,0-1-14 0 0,-21 41-2840 0 0,27-41-2237 0 0,-4 0 314 0 0,0 0-658 0 0</inkml:trace>
  <inkml:trace contextRef="#ctx0" brushRef="#br0" timeOffset="4215.016">1 1536 0 0 0,'78'82'4202'0'0,"-57"-57"-3711"0"0,-1 1 0 0 0,-1 0 0 0 0,-2 2 0 0 0,0 0 0 0 0,1 7-491 0 0,73 142 1325 0 0,44 58-1049 0 0,-35-108 47 0 0,-3-10 114 0 0,-28-37-156 0 0,-16-24-105 0 0,-13 7 166 0 0,19 10-10 0 0,-28-35-200 0 0,-2-14-105 0 0,-4 9 251 0 0,-23-29-799 0 0,4-3 5675 0 0,-6-1-5171 0 0,24-24-251 0 0,36-30 243 0 0,-9 11-133 0 0,-39 28-67 0 0,0-8 66 0 0,30-20-101 0 0,-41 41 314 0 0,0 0-1 0 0,-1 0 1 0 0,1 0-1 0 0,-1 0 1 0 0,0 0-1 0 0,1 0 1 0 0,-1 0-1 0 0,0 0 1 0 0,0 0 0 0 0,-1 0-1 0 0,1 0 1 0 0,0 0-1 0 0,-1 0 1 0 0,1 0-1 0 0,-1 0 1 0 0,1 0 0 0 0,-1 0-1 0 0,0 0 1 0 0,0 1-1 0 0,0-1 1 0 0,0 0-1 0 0,0 1 1 0 0,0-1-1 0 0,-1 0-53 0 0,-5-10 291 0 0,-29-24 109 0 0,-8-31-137 0 0,-2 5 109 0 0,10-1-2 0 0,-15-14-184 0 0,3 7 82 0 0,-8-7 217 0 0,17 32-177 0 0,3 5-128 0 0,3 7-144 0 0,-9-26 81 0 0,9 26-50 0 0,5-5-67 0 0,-9-16 105 0 0,-28-31 347 0 0,25 44-275 0 0,-20-22-12 0 0,22 16-75 0 0,9 18-31 0 0,-17-12-43 0 0,28 23 5 0 0,18 18-13 0 0,0 0-2 0 0,0 0-8 0 0,0 0 13 0 0,0 0-2 0 0,-2 0-3 0 0,2 0-13 0 0,-6-11-9 0 0,-25-23 80 0 0,29 34-91 0 0,0 1-1 0 0,0-1 1 0 0,0 1 0 0 0,0 0 0 0 0,1 0 0 0 0,-1 0-1 0 0,0 0 1 0 0,0 0 0 0 0,0 0 0 0 0,1 1-1 0 0,-1-1 1 0 0,1 0 0 0 0,-1 1 0 0 0,1-1-1 0 0,-1 1 1 0 0,1 0 0 0 0,0-1 0 0 0,0 1-1 0 0,0 0 1 0 0,0 0 0 0 0,0 0 0 0 0,0 0 0 0 0,0 0-1 0 0,1 0 1 0 0,-1 1 27 0 0,-10 15-3 0 0,-49 47-581 0 0,16-19-6271 0 0,38-32 195 0 0,4-10 1544 0 0</inkml:trace>
  <inkml:trace contextRef="#ctx0" brushRef="#br0" timeOffset="11731.1">150 1584 0 0 0,'0'0'548'0'0,"0"0"82"0"0,0 0 22 0 0,0 0-17 0 0,-10 1 3605 0 0,-8 2-3494 0 0,-25 15 106 0 0,2 7 606 0 0,55 31 1776 0 0,5-1-2593 0 0,-6-29-19 0 0,9 18 443 0 0,19 19-457 0 0,-2-19-185 0 0,22 37 21 0 0,-1-18 39 0 0,-13 3-296 0 0,-16-29-123 0 0,-6-11-67 0 0,11 10 31 0 0,28 23-33 0 0,-30-29-21 0 0,-16-16-2386 0 0,-18-14 1132 0 0,2-6-8433 0 0,0 5 5592 0 0</inkml:trace>
  <inkml:trace contextRef="#ctx0" brushRef="#br1" timeOffset="24369.887">275 1422 0 0 0,'0'0'113'0'0,"0"0"182"0"0,0 0 131 0 0,0 0 140 0 0,0 0 137 0 0,0 0 80 0 0,0 0-7 0 0,0 0-56 0 0,4 1 5604 0 0,14-11-1963 0 0,177-161-248 0 0,-51 56-2939 0 0,64-61-126 0 0,-24 40-692 0 0,-144 110-280 0 0,-38 26-71 0 0,-2 0 9 0 0,0 0 0 0 0,0 0-4 0 0,0 0-1 0 0,0 0 7 0 0,0 0 4 0 0,0 0-9 0 0,0 0-2 0 0,0 0 2 0 0,0 0-13 0 0,0 0 9 0 0,0 0 9 0 0,0 0 5 0 0,0 0-2 0 0,0 0 2 0 0,0 0-2 0 0,0 0 5 0 0,0 0 5 0 0,0 0-3 0 0,0 0-2 0 0,0 0-3 0 0,0 0-6 0 0,0 0 10 0 0,0 0-6 0 0,0 0-2 0 0,0 0 4 0 0,0 0-3 0 0,0 0-2 0 0,0 0-2 0 0,0 0-3 0 0,0 0 2 0 0,0 0-6 0 0,0 0-10 0 0,0 0 5 0 0,0 0-13 0 0,0 0 6 0 0,0 0 15 0 0,0 0 0 0 0,0 0 2 0 0,0 0 17 0 0,0 0 14 0 0,0 0 22 0 0,0 0 32 0 0,0 0 32 0 0,-18-3 277 0 0,-99-31-624 0 0,13 5 310 0 0,77 25 28 0 0,26 4-119 0 0,1 0-34 0 0,0 0-25 0 0,0 0-55 0 0,0 0-64 0 0,0 0-44 0 0,0 0-43 0 0,0 18-434 0 0,40 115 494 0 0,114 186-4357 0 0,-117-281 4885 0 0,-27-64 1309 0 0,24-188 532 0 0,-27 90-1318 0 0,-7 70-5628 0 0,0 30-653 0 0,0 20-5260 0 0</inkml:trace>
  <inkml:trace contextRef="#ctx0" brushRef="#br1" timeOffset="24755.416">1291 306 9442 0 0,'0'0'1060'0'0,"0"0"-553"0"0,0 0-328 0 0,0 0 98 0 0,0 0 282 0 0,0 0 222 0 0,0 0 96 0 0,0 0-75 0 0,0 0-129 0 0,0 0-141 0 0,0 0-148 0 0,0 0-119 0 0,14 34-99 0 0,43 105-74 0 0,-3-32-124 0 0,-44-86-419 0 0,31 74-1201 0 0,-31-23-7341 0 0,-10-62 6059 0 0,0-5 400 0 0</inkml:trace>
  <inkml:trace contextRef="#ctx0" brushRef="#br1" timeOffset="25074.099">1146 410 160 0 0,'0'0'1355'0'0,"0"0"-432"0"0,0 0-70 0 0,0 0 93 0 0,0 0 59 0 0,2-34-36 0 0,11-102-117 0 0,8 55 476 0 0,-16 70-1181 0 0,2-1-1 0 0,-1 1 1 0 0,2 0 0 0 0,-1 1-1 0 0,1 0 1 0 0,1 0-1 0 0,0 1 1 0 0,0 0 0 0 0,1 1-1 0 0,0 0 1 0 0,1 0-1 0 0,0 1 1 0 0,0 0 0 0 0,0 1-1 0 0,7-2-146 0 0,-14 6 53 0 0,0-1 0 0 0,1 2 0 0 0,-1-1 0 0 0,1 1 0 0 0,-1-1 0 0 0,1 1-1 0 0,0 0 1 0 0,-1 1 0 0 0,1-1 0 0 0,0 1 0 0 0,0 0 0 0 0,0 0 0 0 0,-1 1 0 0 0,1-1-1 0 0,0 1 1 0 0,-1 0 0 0 0,1 0 0 0 0,0 1 0 0 0,-1 0 0 0 0,1-1 0 0 0,-1 1 0 0 0,0 1-1 0 0,0-1 1 0 0,0 1 0 0 0,0-1 0 0 0,0 1 0 0 0,0 0 0 0 0,-1 1 0 0 0,1-1 0 0 0,-1 0-1 0 0,0 1 1 0 0,0 0 0 0 0,0 0 0 0 0,-1 0 0 0 0,1 0 0 0 0,-1 0 0 0 0,0 1 0 0 0,0-1 0 0 0,-1 1-1 0 0,1-1-52 0 0,2 12 82 0 0,0-1 0 0 0,-2 1 0 0 0,1-1 0 0 0,-2 1 0 0 0,0 0 0 0 0,-1 0 0 0 0,-1 0 0 0 0,0 0-1 0 0,-1-1 1 0 0,-1 1 0 0 0,0-1 0 0 0,-1 1 0 0 0,-1-1 0 0 0,0 0 0 0 0,-1 0 0 0 0,-1-1 0 0 0,0 0 0 0 0,-1 0-1 0 0,0-1 1 0 0,-1 0 0 0 0,-1 0 0 0 0,-6 5-82 0 0,-39 22-1738 0 0,9-31-6578 0 0,41-9 3863 0 0</inkml:trace>
  <inkml:trace contextRef="#ctx0" brushRef="#br1" timeOffset="44918.895">925 2913 0 0 0,'-47'-7'0'0'0,"37"3"0"0"0,10 0 0 0 0,-1 1 0 0 0,-2-26 8511 0 0,3 25-6432 0 0,0 4-1213 0 0,0 0-61 0 0,0 0-33 0 0,0 0-7 0 0,0 0-4 0 0,0 0-62 0 0,0 0-102 0 0,0 0-118 0 0,-25 33 1186 0 0,-94 129-831 0 0,91-127-599 0 0,-3-1-1 0 0,-1-2 0 0 0,-1-1 0 0 0,-1-2 0 0 0,-14 8-234 0 0,9 0 288 0 0,6 0-146 0 0,2 10 517 0 0,-13 9-481 0 0,9-8 62 0 0,8-44 3054 0 0,26-4-3288 0 0,-19-8 798 0 0,-15-32-193 0 0,-43-74-258 0 0,48 88-266 0 0,30 19-1910 0 0,179 50 1549 0 0,22 25-88 0 0,-197-66 328 0 0,7 3-64 0 0,-1 0 1 0 0,0 1-1 0 0,-1 0 0 0 0,1 1 0 0 0,-1 0 0 0 0,-1 0 0 0 0,1 1 0 0 0,-1 0 0 0 0,3 4 98 0 0,-10-11 0 0 0,-1 0 0 0 0,1 0 0 0 0,-1 0 0 0 0,0 0 0 0 0,1 0 1 0 0,-1 0-1 0 0,0 0 0 0 0,0 0 0 0 0,0 0 0 0 0,0 0 0 0 0,0 0 1 0 0,0 0-1 0 0,0 0 0 0 0,0 0 0 0 0,0 0 0 0 0,0 0 0 0 0,0 0 1 0 0,-1 0-1 0 0,1 0 0 0 0,0-1 0 0 0,-1 1 0 0 0,1 0 0 0 0,-1 0 0 0 0,1 0 1 0 0,-1 0-1 0 0,1 0 0 0 0,-1-1 0 0 0,0 1 0 0 0,1 0 0 0 0,-1 0 1 0 0,0-1-1 0 0,0 1 0 0 0,1-1 0 0 0,-1 1 0 0 0,0-1 0 0 0,0 1 1 0 0,0-1-1 0 0,0 1 0 0 0,0-1 0 0 0,0 0 0 0 0,1 1 0 0 0,-1-1 1 0 0,0 0-1 0 0,0 0 0 0 0,-51 16 159 0 0,46-15-173 0 0,-22 5-134 0 0,0-2 1 0 0,0-2 0 0 0,-1 0 0 0 0,1-2-1 0 0,-1-1 1 0 0,1-1 0 0 0,0-1-1 0 0,0-2 1 0 0,-5-2 147 0 0,32 7-972 0 0,-7-3 872 0 0,6 3-4267 0 0,1 0-4872 0 0,1 0 1799 0 0</inkml:trace>
</inkml:ink>
</file>

<file path=ppt/ink/ink2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1 196 2072 0 0,'0'0'958'0'0,"0"0"41"0"0,0 0 245 0 0,0 0 212 0 0,0 0 21 0 0,0 0-105 0 0,0 0-126 0 0,0 0-83 0 0,0 0-101 0 0,0 0-131 0 0,0 0-109 0 0,0 0-129 0 0,0 0-86 0 0,34-4-80 0 0,106-11-84 0 0,87 8 1145 0 0,-227 7-1311 0 0,0 0 174 0 0,0 0 175 0 0,-10-12 1886 0 0,-58-35-1729 0 0,57 42-754 0 0,1 0 0 0 0,1-1 0 0 0,-1 0 0 0 0,1-1 0 0 0,0 0 0 0 0,0 0 0 0 0,1-1 0 0 0,0 0 0 0 0,1-1 0 0 0,0 1 0 0 0,0-2 0 0 0,0 0-29 0 0,3-1-441 0 0,37 8-9716 0 0,-6 10 2516 0 0,-17-3 2223 0 0</inkml:trace>
</inkml:ink>
</file>

<file path=ppt/ink/ink2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 6705 0 0,'0'0'4505'0'0,"0"0"-3151"0"0,0 0-969 0 0,0 0-47 0 0,0 0 85 0 0,0 0 59 0 0,0 0-15 0 0,0 0-84 0 0,0 0-95 0 0,0 0-67 0 0,0 0-61 0 0,0 0-32 0 0,0 0-26 0 0,20-2-32 0 0,66-2-6 0 0,102 17 391 0 0,-138-11-64 0 0,-24-1-1318 0 0,-1 0-3959 0 0,-25-1 1718 0 0,0 0-836 0 0,0 0 68 0 0</inkml:trace>
</inkml:ink>
</file>

<file path=ppt/ink/ink2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1760 0 0,'0'0'1734'0'0,"0"0"-996"0"0,0 0-21 0 0,0 0 422 0 0,0 0 275 0 0,0 0 49 0 0,0 0-80 0 0,0 0-166 0 0,0 0-169 0 0,0 0-159 0 0,0 0-236 0 0,0 0-202 0 0,34 5-178 0 0,107 14-150 0 0,-52-21-235 0 0,-19-8-2046 0 0,-24 2-4603 0 0,-28 4 790 0 0</inkml:trace>
</inkml:ink>
</file>

<file path=ppt/ink/ink2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7.0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12747 0 0,'0'0'1133'0'0,"0"0"-457"0"0,0 0-219 0 0,0 0 11 0 0,0 0 9 0 0,0 0-104 0 0,0 0-138 0 0,0 0-117 0 0,0 0-56 0 0,0 0-12 0 0,0 0-4 0 0,0 0-7 0 0,17 0-11 0 0,112 0-31 0 0,-62 0-1340 0 0,-23 0-5704 0 0,-30 0-1469 0 0</inkml:trace>
</inkml:ink>
</file>

<file path=ppt/ink/ink2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8.5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1 244 6465 0 0,'0'0'1922'0'0,"0"0"-934"0"0,0 0-382 0 0,0 0 15 0 0,0 0 90 0 0,0 0 91 0 0,0 0 76 0 0,0 0 12 0 0,0 0-10 0 0,0 0-56 0 0,0 0-130 0 0,0 0-138 0 0,0 0-60 0 0,27-1-37 0 0,86-1-12 0 0,203-28 1705 0 0,-275 26-1101 0 0,-50-11 1804 0 0,-53-38-2469 0 0,-14-15-1418 0 0,39 10-6277 0 0,35 50 1479 0 0,2 4-4682 0 0</inkml:trace>
</inkml:ink>
</file>

<file path=ppt/ink/ink2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7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 92 9722 0 0,'0'0'-375'0'0,"0"0"-805"0"0,0 0 1 0 0,0 0 687 0 0,0 0 847 0 0,0 0 274 0 0,0 0 2 0 0,0 0-100 0 0,0 0-135 0 0,9 33-117 0 0,26 107-83 0 0,-4 56-76 0 0,-25 138-2565 0 0,-6-333 2544 0 0,0 1 0 0 0,1-1 0 0 0,-1 1-1 0 0,0-1 1 0 0,0 1 0 0 0,0-1 0 0 0,0 0 0 0 0,0 1 0 0 0,-1-1-1 0 0,1 1 1 0 0,0-1 0 0 0,-1 0 0 0 0,1 1 0 0 0,-1-1-1 0 0,1 1 1 0 0,-1-1 0 0 0,0 0 0 0 0,1 0 0 0 0,-1 0-1 0 0,0 1 1 0 0,0-1 0 0 0,0 0 0 0 0,0 0 0 0 0,0 0 0 0 0,0 0-1 0 0,0 0 1 0 0,0 0 0 0 0,-1-1 0 0 0,1 1 0 0 0,0 0-1 0 0,-1-1 1 0 0,1 1 0 0 0,0-1 0 0 0,-1 1 0 0 0,1-1 0 0 0,0 1-1 0 0,-1-1 1 0 0,1 0 0 0 0,-1 0 0 0 0,1 0 0 0 0,-1 0-1 0 0,1 0 1 0 0,0 0 0 0 0,-1 0 0 0 0,1 0 0 0 0,-1 0-1 0 0,1-1 1 0 0,0 1 0 0 0,-1-1 0 0 0,1 1 0 0 0,-1-1 0 0 0,1 0-1 0 0,0 1 1 0 0,0-1 0 0 0,0 0 0 0 0,-1 0 0 0 0,1 0-1 0 0,0 0 1 0 0,0 0 0 0 0,0 0 0 0 0,0 0 0 0 0,0 0 0 0 0,0-1-99 0 0,-6-10 224 0 0,1-2 1 0 0,1 1-1 0 0,0-1 1 0 0,0 1-1 0 0,2-1 1 0 0,-1 0-1 0 0,2-1 1 0 0,0 1 0 0 0,1 0-1 0 0,0-1 1 0 0,1 1-1 0 0,1-1 1 0 0,0 1-1 0 0,1-1 1 0 0,0 1 0 0 0,1 0-1 0 0,1 0 1 0 0,4-10-225 0 0,3-14-8 0 0,2 0 1 0 0,1 1-1 0 0,1 1 1 0 0,2 0-1 0 0,2 2 1 0 0,1 0-1 0 0,2 1 1 0 0,1 1-1 0 0,2 1 1 0 0,1 1-1 0 0,5-3 8 0 0,-19 21-71 0 0,-4 2-15 0 0,1 0-1 0 0,0 0 1 0 0,1 1-1 0 0,-1 0 1 0 0,2 1-1 0 0,-1 0 1 0 0,1 0-1 0 0,1 1 1 0 0,-1 1 0 0 0,1 0-1 0 0,0 1 1 0 0,1 0-1 0 0,-1 0 1 0 0,1 2-1 0 0,0-1 1 0 0,0 2-1 0 0,0-1 1 0 0,0 2-1 0 0,2 0 87 0 0,-12 3-22 0 0,0 0 0 0 0,1 0 0 0 0,-1 0 0 0 0,0 1 0 0 0,0-1 0 0 0,-1 1 0 0 0,1-1 0 0 0,-1 1 0 0 0,1 0 0 0 0,-1 0 0 0 0,0 1 0 0 0,0-1 0 0 0,0 0 0 0 0,0 1 0 0 0,-1-1 0 0 0,1 1-1 0 0,-1-1 1 0 0,0 1 0 0 0,0 0 0 0 0,0-1 0 0 0,-1 1 0 0 0,1 0 0 0 0,-1 0 0 0 0,0 0 0 0 0,0-1 0 0 0,0 1 0 0 0,-1 0 0 0 0,0 3 22 0 0,0 10 19 0 0,0 1 0 0 0,-2-1 0 0 0,0 1 0 0 0,0-1-1 0 0,-2 0 1 0 0,0 0 0 0 0,-1-1 0 0 0,-1 0 0 0 0,0 0 0 0 0,-2 0 0 0 0,1-1 0 0 0,-2 0 0 0 0,0-1 0 0 0,-1 0 0 0 0,0 0 0 0 0,-1-1 0 0 0,0-1-1 0 0,-1 0 1 0 0,-13 9-19 0 0,15-13-855 0 0,-1 0 0 0 0,0-2 1 0 0,0 1-1 0 0,0-1 0 0 0,-1-1 0 0 0,0 0 0 0 0,0-1 0 0 0,0 0 0 0 0,-1-1 0 0 0,-5 0 855 0 0,8-2-3787 0 0,1-1 722 0 0</inkml:trace>
  <inkml:trace contextRef="#ctx0" brushRef="#br0" timeOffset="426.541">482 619 10554 0 0,'0'0'1341'0'0,"0"0"-489"0"0,0 0-53 0 0,0 0 167 0 0,0 0 37 0 0,0 0-125 0 0,0 0-190 0 0,0 0-159 0 0,0 0-112 0 0,0 0-100 0 0,0 0-78 0 0,0 0-75 0 0,0 0-52 0 0,21-5-22 0 0,63-15-26 0 0,-48 18-6 0 0,-34 16-211 0 0,-3-5 92 0 0,-41 57-161 0 0,-44 31-161 0 0,85-96 373 0 0,1 0 1 0 0,-1-1-1 0 0,1 1 1 0 0,0 0-1 0 0,-1 0 1 0 0,1 0-1 0 0,0 0 1 0 0,0 0-1 0 0,-1 0 1 0 0,1 0-1 0 0,0 0 1 0 0,0 0-1 0 0,0 0 1 0 0,0 0-1 0 0,0 0 1 0 0,0 0-1 0 0,1 0 1 0 0,-1 0-1 0 0,0 0 1 0 0,0 0-1 0 0,1 0 0 0 0,-1 0 1 0 0,0 0-1 0 0,1 0 1 0 0,-1 0-1 0 0,1 0 1 0 0,0 0-1 0 0,-1-1 1 0 0,1 1-1 0 0,0 0 1 0 0,-1 0-1 0 0,1-1 1 0 0,0 1-1 0 0,0 0 1 0 0,-1-1-1 0 0,1 1 1 0 0,0-1-1 0 0,0 1 1 0 0,0-1-1 0 0,0 1 1 0 0,0-1-1 0 0,0 0 1 0 0,0 1-1 0 0,0-1 1 0 0,0 0-1 0 0,0 0 0 0 0,0 0 1 0 0,0 0-1 0 0,0 0 1 0 0,0 0-1 0 0,1 0 10 0 0,101-15-198 0 0,-58-5-2644 0 0,-19 3-5321 0 0,-18 10 1600 0 0</inkml:trace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14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71 2937 0 0,'0'0'1141'0'0,"0"0"-275"0"0,0 0-90 0 0,0 0 73 0 0,0 0 128 0 0,0 0 60 0 0,0 0-89 0 0,0 0-34 0 0,0 0-65 0 0,0 0-62 0 0,0 0-53 0 0,-17-9-182 0 0,-51-25-201 0 0,66 32-325 0 0,-1 1 0 0 0,0 0 0 0 0,0 0 0 0 0,0 0 0 0 0,0 0-1 0 0,0 0 1 0 0,0 0 0 0 0,0 1 0 0 0,0 0 0 0 0,0-1 0 0 0,0 1 0 0 0,0 0 0 0 0,0 0 0 0 0,0 1 0 0 0,0-1 0 0 0,0 1 0 0 0,0 0 0 0 0,0-1 0 0 0,0 1 0 0 0,0 1 0 0 0,0-1 0 0 0,1 0 0 0 0,-1 1 0 0 0,0-1 0 0 0,-1 2-26 0 0,-8 4 121 0 0,-11 6-81 0 0,2 1-1 0 0,-1 1 1 0 0,2 0-1 0 0,0 2 1 0 0,1 0-1 0 0,0 2 1 0 0,2 0-1 0 0,0 1 1 0 0,1 0-1 0 0,-1 5-39 0 0,10-15 0 0 0,1-1-1 0 0,1 1 1 0 0,0 1-1 0 0,0-1 1 0 0,1 0-1 0 0,0 1 0 0 0,1 0 1 0 0,0 0-1 0 0,1 0 1 0 0,0 0-1 0 0,1 1 1 0 0,0-1-1 0 0,1 0 1 0 0,0 1-1 0 0,1 3 1 0 0,1-11 68 0 0,0 1 1 0 0,1-1-1 0 0,0 0 0 0 0,0 0 0 0 0,0 0 1 0 0,0 0-1 0 0,1 0 0 0 0,-1-1 0 0 0,1 0 0 0 0,0 1 1 0 0,0-1-1 0 0,0-1 0 0 0,0 1 0 0 0,1-1 1 0 0,-1 1-1 0 0,1-1 0 0 0,-1-1 0 0 0,1 1 1 0 0,0 0-1 0 0,0-1 0 0 0,0 0 0 0 0,0 0 0 0 0,0-1 1 0 0,0 0-1 0 0,0 1 0 0 0,0-1 0 0 0,0-1 1 0 0,0 1-1 0 0,0-1 0 0 0,-1 0 0 0 0,1 0 1 0 0,0-1-1 0 0,0 1 0 0 0,0-1 0 0 0,-1 0 0 0 0,1 0 1 0 0,-1-1-69 0 0,30-15 280 0 0,-2-2 0 0 0,0-2 1 0 0,-1-1-1 0 0,-1-1 0 0 0,-2-2 0 0 0,0 0 1 0 0,-2-2-1 0 0,-1-1 0 0 0,-1-2 1 0 0,-2 0-1 0 0,-1-1 0 0 0,6-14-280 0 0,21-57 954 0 0,-77 200-1175 0 0,17-63 150 0 0,1 1 0 0 0,2 0 1 0 0,2 1-1 0 0,1 0 0 0 0,0 18 71 0 0,20 77-2621 0 0,-2-105-1991 0 0,4-2-3700 0 0,-11-17 2715 0 0</inkml:trace>
  <inkml:trace contextRef="#ctx0" brushRef="#br0" timeOffset="489.006">818 457 3809 0 0,'0'0'1139'0'0,"0"0"-143"0"0,0 0 12 0 0,0 0 102 0 0,0 0 25 0 0,0 0-66 0 0,0 0-103 0 0,-31 25-142 0 0,-97 75-128 0 0,49-30 975 0 0,134-135 2239 0 0,14-17-3186 0 0,47-32 373 0 0,-89 96-1155 0 0,-26 18-67 0 0,-1 19 25 0 0,-2 17 286 0 0,1-31-178 0 0,0 1-1 0 0,0 0 1 0 0,0 0-1 0 0,1 1 1 0 0,0-1-1 0 0,0 0 1 0 0,1 0-1 0 0,-1 0 1 0 0,1 0-1 0 0,0 0 1 0 0,1-1-1 0 0,0 1 0 0 0,0 0 1 0 0,0 0-1 0 0,0-1 1 0 0,1 1-1 0 0,0-1 1 0 0,0 0-1 0 0,1 0 1 0 0,-1 0-1 0 0,1 0 1 0 0,3 2-8 0 0,-3-4 74 0 0,0-1 0 0 0,0 0 0 0 0,0 0 0 0 0,0 0 0 0 0,0 0 1 0 0,0-1-1 0 0,0 0 0 0 0,0 0 0 0 0,1 0 0 0 0,-1 0 0 0 0,0 0 0 0 0,1-1 0 0 0,-1 0 1 0 0,1 0-1 0 0,-1 0 0 0 0,0-1 0 0 0,1 1 0 0 0,-1-1 0 0 0,0 0 0 0 0,1 0 1 0 0,-1-1-1 0 0,0 1 0 0 0,0-1 0 0 0,0 0 0 0 0,0 0 0 0 0,0 0 0 0 0,-1-1 1 0 0,1 1-1 0 0,-1-1 0 0 0,1 0 0 0 0,-1 0 0 0 0,0 0 0 0 0,1-2-74 0 0,7-7 210 0 0,0 0 1 0 0,0-1-1 0 0,-1 0 0 0 0,-1-1 0 0 0,0 0 0 0 0,-1-1 0 0 0,0 0 0 0 0,1-5-210 0 0,2-66 252 0 0,-35 70-3474 0 0,3 19-7999 0 0,15 3 1063 0 0</inkml:trace>
  <inkml:trace contextRef="#ctx0" brushRef="#br0" timeOffset="934.677">1345 369 11658 0 0,'0'0'997'0'0,"0"0"-469"0"0,0 0-89 0 0,0 0 194 0 0,0 0 173 0 0,0 0 79 0 0,0 0-67 0 0,0 0-89 0 0,0 0-57 0 0,0 0-62 0 0,0 0-14 0 0,0 0-39 0 0,0 0-29 0 0,31 2-26 0 0,99 4-35 0 0,-64-16 212 0 0,-58 4-545 0 0,5-1-29 0 0,0 0 0 0 0,0-1 0 0 0,-1-1 0 0 0,0 1 0 0 0,-1-2 0 0 0,0 0 0 0 0,-1 0 0 0 0,1-1 0 0 0,-2-1 0 0 0,0 1 0 0 0,0-1 0 0 0,-1-1 0 0 0,-1 0 0 0 0,0 0 0 0 0,-1 0 0 0 0,0-1 0 0 0,-1 0 0 0 0,1-5-105 0 0,-5 17-19 0 0,-1-1 0 0 0,1 0 0 0 0,-1 0 0 0 0,0 1 0 0 0,0-1 0 0 0,0 0 0 0 0,0 0 0 0 0,-1 1 0 0 0,1-1 0 0 0,-1 0 0 0 0,0 1 0 0 0,1-1 0 0 0,-1 0 0 0 0,0 1 0 0 0,-1-1 0 0 0,1 1 0 0 0,0-1 1 0 0,-1 1-1 0 0,1 0 0 0 0,-1 0 0 0 0,0-1 0 0 0,0 1 0 0 0,0 0 0 0 0,0 1 0 0 0,0-1 0 0 0,0 0 0 0 0,0 1 0 0 0,-1-1 0 0 0,1 1 0 0 0,0-1 0 0 0,-1 1 0 0 0,0 0 0 0 0,1 0 0 0 0,-1 0 0 0 0,1 1 0 0 0,-1-1 0 0 0,0 1 0 0 0,0-1 0 0 0,1 1 0 0 0,-1 0 0 0 0,0 0 0 0 0,0 0 1 0 0,1 0-1 0 0,-1 0 0 0 0,0 1 0 0 0,0 0 19 0 0,-15 2-140 0 0,1 1 0 0 0,0 1 1 0 0,0 1-1 0 0,1 0 1 0 0,0 2-1 0 0,0-1 0 0 0,0 2 1 0 0,1 0-1 0 0,1 1 1 0 0,-1 0-1 0 0,1 2 0 0 0,1-1 1 0 0,0 1-1 0 0,1 1 0 0 0,0 1 1 0 0,-6 9 139 0 0,5-9-37 0 0,0 1 1 0 0,1 1 0 0 0,0 0-1 0 0,1 0 1 0 0,1 1-1 0 0,1 1 1 0 0,0 0 0 0 0,2 0-1 0 0,0 0 1 0 0,0 1 0 0 0,2 0-1 0 0,1 1 1 0 0,0-1-1 0 0,0 10 37 0 0,4-25 9 0 0,1-1 0 0 0,-1 1 0 0 0,1 0 0 0 0,0-1-1 0 0,0 1 1 0 0,0-1 0 0 0,0 1 0 0 0,1-1 0 0 0,0 0 0 0 0,-1 0-1 0 0,1 1 1 0 0,0-1 0 0 0,0 0 0 0 0,1-1 0 0 0,-1 1-1 0 0,1 0 1 0 0,-1-1 0 0 0,1 1 0 0 0,0-1 0 0 0,0 0-1 0 0,0 0 1 0 0,0 0 0 0 0,0 0 0 0 0,1-1 0 0 0,-1 1 0 0 0,0-1-1 0 0,2 1-8 0 0,100 17 433 0 0,-69-20-337 0 0,-1-1-1 0 0,0-2 1 0 0,-1-1-1 0 0,1-2 1 0 0,16-6-96 0 0,92-43-3240 0 0,-112 41-711 0 0,-15 7-1548 0 0,-2 1-3472 0 0</inkml:trace>
  <inkml:trace contextRef="#ctx0" brushRef="#br0" timeOffset="1534.683">2052 424 6601 0 0,'0'0'2042'0'0,"0"0"-395"0"0,0 0-165 0 0,0 0-86 0 0,0 0-226 0 0,0 0-283 0 0,0 0-253 0 0,0 0-194 0 0,0 0-142 0 0,0 0-99 0 0,0 0-86 0 0,0 0-46 0 0,-22 12-31 0 0,-69 41-39 0 0,43-1-54 0 0,-18 73-331 0 0,59-91 139 0 0,20-36 847 0 0,108-125 2239 0 0,-17 9-2275 0 0,-75 82-480 0 0,-19 28-427 0 0,-15 23-85 0 0,-1-1 374 0 0,1-1 0 0 0,0 1 0 0 0,1 0 0 0 0,1 0 1 0 0,0 1-1 0 0,1-1 0 0 0,0 1 0 0 0,1 0 0 0 0,1 8 56 0 0,2-20 63 0 0,0 0-1 0 0,-1 0 0 0 0,1 1 1 0 0,0-1-1 0 0,0 0 1 0 0,1-1-1 0 0,-1 1 0 0 0,1 0 1 0 0,-1-1-1 0 0,1 1 1 0 0,0-1-1 0 0,0 0 0 0 0,0 0 1 0 0,0 0-1 0 0,0 0 1 0 0,1-1-1 0 0,-1 1 1 0 0,1-1-1 0 0,-1 0 0 0 0,1 0 1 0 0,-1 0-1 0 0,1 0 1 0 0,-1-1-1 0 0,1 1 0 0 0,0-1 1 0 0,-1 0-1 0 0,1 0 1 0 0,0 0-1 0 0,-1-1 1 0 0,1 1-1 0 0,0-1 0 0 0,-1 0 1 0 0,1 0-1 0 0,-1 0 1 0 0,3-1-63 0 0,4-5 173 0 0,-1 0 0 0 0,1 0 0 0 0,-1-1 0 0 0,0 0 1 0 0,-1-1-1 0 0,0 0 0 0 0,0 0 0 0 0,-1-1 1 0 0,-1 0-1 0 0,1 0 0 0 0,-1-1 0 0 0,-1 1 0 0 0,0-1 1 0 0,-1 0-1 0 0,0-1 0 0 0,0 1 0 0 0,-1-1 1 0 0,0-3-174 0 0,2-53-1218 0 0,-10 48-3188 0 0,-6 1-5594 0 0,9 15 1205 0 0</inkml:trace>
</inkml:ink>
</file>

<file path=ppt/ink/ink2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5.0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0 4809 0 0,'0'0'1388'0'0,"0"0"-419"0"0,0 0-169 0 0,0 0 63 0 0,0 0 169 0 0,0 0 101 0 0,0 0-52 0 0,0 0-217 0 0,0 0-279 0 0,0 0-265 0 0,0 0-178 0 0,-1 5-74 0 0,-3 22 179 0 0,1 1-1 0 0,2-1 1 0 0,0 0 0 0 0,2 1 0 0 0,3 23-247 0 0,1 28 410 0 0,-5 300-1956 0 0,-4-340-2413 0 0,-2-15-2811 0 0,4-16 3347 0 0</inkml:trace>
  <inkml:trace contextRef="#ctx0" brushRef="#br0" timeOffset="350.311">1 59 3225 0 0,'0'0'308'0'0,"0"0"-162"0"0,0 0 48 0 0,0 0 174 0 0,0 0 167 0 0,0 0 45 0 0,0 0-41 0 0,0 0 7 0 0,32-7 2 0 0,104-20-11 0 0,-125 25-392 0 0,1-1 0 0 0,-1 2 0 0 0,1 0 0 0 0,0 0 0 0 0,-1 1 0 0 0,1 0 0 0 0,0 1 0 0 0,-1 1 0 0 0,1-1 0 0 0,-1 2 0 0 0,1 0 0 0 0,-1 0 0 0 0,4 3-145 0 0,9 2 240 0 0,-18-7-162 0 0,-1 0-1 0 0,0 0 1 0 0,-1 1-1 0 0,1 0 1 0 0,0 0 0 0 0,0 0-1 0 0,-1 1 1 0 0,1-1-1 0 0,-1 1 1 0 0,0 0-1 0 0,0 0 1 0 0,0 1-1 0 0,0-1 1 0 0,0 1-1 0 0,-1 0 1 0 0,0 0-1 0 0,0 0 1 0 0,0 0-1 0 0,0 1 1 0 0,-1-1-1 0 0,1 1 1 0 0,-1-1-1 0 0,0 1 1 0 0,0 0-1 0 0,-1 0 1 0 0,0 0-1 0 0,0 0 1 0 0,0 0 0 0 0,0 0-1 0 0,-1 1 1 0 0,0 2-78 0 0,0-1 131 0 0,-1 0 1 0 0,-1 1 0 0 0,1-1-1 0 0,-1 0 1 0 0,0 0-1 0 0,-1 0 1 0 0,0-1 0 0 0,0 1-1 0 0,0 0 1 0 0,-1-1 0 0 0,0 0-1 0 0,0 0 1 0 0,-1 0 0 0 0,1 0-1 0 0,-1-1 1 0 0,-1 0 0 0 0,1 0-1 0 0,-1 0 1 0 0,1-1 0 0 0,-6 3-132 0 0,-132 71 894 0 0,-20-26-3973 0 0,157-50 1499 0 0,-4-1-5550 0 0,8-1 3337 0 0</inkml:trace>
  <inkml:trace contextRef="#ctx0" brushRef="#br0" timeOffset="700.141">490 604 3185 0 0,'0'0'1655'0'0,"0"0"-754"0"0,0 0-198 0 0,0 0 163 0 0,0 0 202 0 0,0 0 121 0 0,0 0-51 0 0,0 0-162 0 0,0 0-114 0 0,0 0-70 0 0,0 0-25 0 0,0 0 4 0 0,0 0-22 0 0,1 13-61 0 0,6 111 1443 0 0,-10-42-404 0 0,1-41-3410 0 0,1 0-9182 0 0,1-40 3245 0 0</inkml:trace>
</inkml:ink>
</file>

<file path=ppt/ink/ink2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26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244 112 6153 0 0,'0'0'1307'0'0,"0"0"-345"0"0,0 0-206 0 0,0 0 49 0 0,0 0 112 0 0,0 0 35 0 0,0 0-115 0 0,0 0-187 0 0,0 0-174 0 0,0 0-68 0 0,0 0 37 0 0,0 0 16 0 0,0 0-17 0 0,0 26-48 0 0,0 85-88 0 0,1-4 54 0 0,1 105 6 0 0,-2-74-3116 0 0,-5-95-1712 0 0,-5-18-3744 0 0,7-21 6609 0 0</inkml:trace>
  <inkml:trace contextRef="#ctx0" brushRef="#br0" timeOffset="320.399">1 108 4681 0 0,'0'0'640'0'0,"0"0"-134"0"0,0 0-42 0 0,0 0 65 0 0,0 0 22 0 0,0 0-26 0 0,31-17-11 0 0,101-52 5 0 0,-52 47 361 0 0,-64 23-643 0 0,0-1-89 0 0,-1 0 1 0 0,1 0-1 0 0,-1 2 0 0 0,1 0 0 0 0,-1 0 0 0 0,0 2 0 0 0,0 0 1 0 0,0 0-1 0 0,0 1 0 0 0,-1 1 0 0 0,0 1 0 0 0,0 0 1 0 0,0 1-1 0 0,-1 0 0 0 0,0 1 0 0 0,-1 1 0 0 0,9 8-148 0 0,-16-14 78 0 0,-1 1 1 0 0,0-1-1 0 0,0 1 0 0 0,0 0 0 0 0,-1 0 0 0 0,1 0 0 0 0,-1 1 0 0 0,-1-1 0 0 0,1 1 1 0 0,-1 0-1 0 0,0-1 0 0 0,0 1 0 0 0,0 0 0 0 0,-1 0 0 0 0,0 0 0 0 0,0 1 0 0 0,-1-1 0 0 0,0 0 1 0 0,0 0-1 0 0,0 0 0 0 0,-1 0 0 0 0,0 0 0 0 0,0 0 0 0 0,0 0 0 0 0,-1 0 0 0 0,0 0 1 0 0,0 0-1 0 0,-1 0 0 0 0,1-1 0 0 0,-1 1 0 0 0,0-1 0 0 0,-1 0 0 0 0,0 1-78 0 0,-6 4 106 0 0,-1-1-1 0 0,1 0 0 0 0,-2-1 1 0 0,1 0-1 0 0,-1-1 0 0 0,0 0 1 0 0,0-1-1 0 0,-1 0 0 0 0,0-1 1 0 0,-8 2-106 0 0,-87 3-2679 0 0,63-27-6703 0 0,38 12 5246 0 0</inkml:trace>
</inkml:ink>
</file>

<file path=ppt/ink/ink2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25.4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180 384 1160 0 0,'0'0'195'0'0,"0"0"121"0"0,0 0 256 0 0,0 0 286 0 0,0 0 215 0 0,0 0 115 0 0,0 0-19 0 0,34 8-77 0 0,107 22-74 0 0,-8-20 1482 0 0,-118-9-2301 0 0,0-1 0 0 0,0-1 0 0 0,-1 0 0 0 0,1-1-1 0 0,0 0 1 0 0,-1-1 0 0 0,1-1 0 0 0,-1 0 0 0 0,0-1 0 0 0,0-1 0 0 0,-1 0-1 0 0,1-1 1 0 0,-1 0 0 0 0,-1-1 0 0 0,0-1 0 0 0,0 0 0 0 0,7-6-199 0 0,-10 6 6 0 0,-1 0 1 0 0,1-1-1 0 0,-2 1 0 0 0,1-2 1 0 0,-1 1-1 0 0,-1-1 1 0 0,0 0-1 0 0,0 0 0 0 0,-1-1 1 0 0,-1 1-1 0 0,0-1 1 0 0,-1 0-1 0 0,0 0 0 0 0,0-1 1 0 0,-1 1-1 0 0,-1-1 1 0 0,0 1-1 0 0,-1-1 0 0 0,-1 1 1 0 0,-1-10-7 0 0,1 17-148 0 0,0 0 1 0 0,0 0-1 0 0,-1 0 0 0 0,0 1 1 0 0,0-1-1 0 0,0 0 1 0 0,-1 1-1 0 0,1-1 1 0 0,-1 1-1 0 0,0 0 0 0 0,0 0 1 0 0,-1 0-1 0 0,1 1 1 0 0,-1-1-1 0 0,0 1 1 0 0,0 0-1 0 0,0 0 0 0 0,0 0 1 0 0,-1 0-1 0 0,1 1 1 0 0,-1-1-1 0 0,1 1 1 0 0,-1 1-1 0 0,0-1 0 0 0,0 1 1 0 0,0-1-1 0 0,0 1 1 0 0,0 1-1 0 0,0-1 1 0 0,0 1-1 0 0,0 0 0 0 0,0 0 1 0 0,0 0-1 0 0,0 1 1 0 0,0-1-1 0 0,0 1 1 0 0,0 1-1 0 0,-2 0 148 0 0,0 3-274 0 0,0 1 1 0 0,0 0-1 0 0,1 1 1 0 0,0-1-1 0 0,0 1 1 0 0,1 0-1 0 0,0 1 1 0 0,0-1-1 0 0,1 1 1 0 0,0 0-1 0 0,0 0 1 0 0,-1 4 273 0 0,-13 37-208 0 0,2 1-1 0 0,1 0 1 0 0,3 1 0 0 0,3 0 0 0 0,-2 34 208 0 0,4-39 70 0 0,3-9 115 0 0,-2 1 1 0 0,-1-1-1 0 0,-2 0 1 0 0,-2-1-1 0 0,-1 0 0 0 0,-2-1 1 0 0,-1 0-1 0 0,-2-1 0 0 0,-1-1 1 0 0,-1-1-1 0 0,-5 4-185 0 0,7-15 340 0 0,0 0 1 0 0,-1-1-1 0 0,-1-1 1 0 0,0-1-1 0 0,-2-1 0 0 0,0-1 1 0 0,-1 0-1 0 0,-1-2 0 0 0,0 0 1 0 0,0-2-1 0 0,-2-1 0 0 0,1 0 1 0 0,-1-2-1 0 0,-4 0-340 0 0,-4-10 1818 0 0,33 1-1802 0 0,-1-1 0 0 0,1 1 0 0 0,-1 0 1 0 0,1-1-1 0 0,0 1 0 0 0,-1 0 0 0 0,1-1 1 0 0,0 1-1 0 0,-1 0 0 0 0,1-1 0 0 0,0 1 1 0 0,0-1-1 0 0,0 1 0 0 0,-1-1 0 0 0,1 1 1 0 0,0-1-1 0 0,0 1 0 0 0,0-1 0 0 0,0 1 0 0 0,0 0 1 0 0,0-1-1 0 0,0 1 0 0 0,0-1 0 0 0,0 1 1 0 0,0-1-1 0 0,0 1 0 0 0,0-1 0 0 0,0 1 1 0 0,0-1-1 0 0,0 1 0 0 0,0-1 0 0 0,1 1 1 0 0,-1-1-1 0 0,0 1 0 0 0,0-1 0 0 0,1 1 1 0 0,-1 0-1 0 0,0-1 0 0 0,0 1 0 0 0,1 0 1 0 0,-1-1-1 0 0,0 1 0 0 0,1 0 0 0 0,-1-1 1 0 0,1 1-1 0 0,-1 0 0 0 0,0-1 0 0 0,1 1 1 0 0,-1 0-1 0 0,1 0 0 0 0,-1 0 0 0 0,1 0 1 0 0,-1-1-1 0 0,1 1 0 0 0,-1 0 0 0 0,1 0 1 0 0,-1 0-1 0 0,1 0 0 0 0,-1 0 0 0 0,1 0 1 0 0,-1 0-1 0 0,1 0-16 0 0,31-18-20 0 0,1 2 1 0 0,1 1-1 0 0,1 2 0 0 0,0 1 1 0 0,0 1-1 0 0,1 3 1 0 0,1 0-1 0 0,-1 3 0 0 0,1 1 1 0 0,0 1-1 0 0,0 2 1 0 0,0 2-1 0 0,14 3 20 0 0,185 29 1031 0 0,-124-44 301 0 0,-111 10-1326 0 0,17-6-67 0 0,-1-1 0 0 0,0-1 0 0 0,0 0 0 0 0,-1-1 0 0 0,0-1 0 0 0,13-12 61 0 0,-3-2-3213 0 0,-10 7-5516 0 0,-12 13 4505 0 0</inkml:trace>
  <inkml:trace contextRef="#ctx0" brushRef="#br0" timeOffset="631.829">885 863 0 0 0,'0'0'811'0'0,"0"0"338"0"0,0 0 93 0 0,0 0-91 0 0,0 0-56 0 0,0 0-11 0 0,28 17 39 0 0,85 52 131 0 0,-51-51 816 0 0,-50-19-1492 0 0,-1 1-98 0 0,-1-1-1 0 0,0 0 1 0 0,1 0-1 0 0,-1-1 0 0 0,0-1 1 0 0,0 0-1 0 0,0 0 1 0 0,0-1-1 0 0,-1 0 1 0 0,0 0-1 0 0,1-1 1 0 0,-2-1-1 0 0,6-3-479 0 0,-8 4 146 0 0,0 1 1 0 0,0-2-1 0 0,-1 1 0 0 0,1-1 1 0 0,-2 0-1 0 0,1 0 0 0 0,0 0 0 0 0,-1 0 1 0 0,0-1-1 0 0,-1 0 0 0 0,1 0 0 0 0,-1 0 1 0 0,-1 0-1 0 0,1 0 0 0 0,-1-1 0 0 0,-1 1 1 0 0,1-1-1 0 0,-1-4-146 0 0,0 10-15 0 0,0-1-1 0 0,0 0 1 0 0,0 0-1 0 0,0 0 1 0 0,0 0-1 0 0,-1 0 1 0 0,0 0-1 0 0,1-1 1 0 0,-1 1 0 0 0,-1 0-1 0 0,1 0 1 0 0,0 0-1 0 0,-1 0 1 0 0,1 0-1 0 0,-1 0 1 0 0,0 0-1 0 0,0 0 1 0 0,0 0-1 0 0,0 0 1 0 0,-1 0 0 0 0,1 1-1 0 0,-1-1 1 0 0,0 1-1 0 0,0-1 1 0 0,1 1-1 0 0,-2-1 1 0 0,1 1-1 0 0,0 0 1 0 0,0 0 0 0 0,-1 0-1 0 0,1 0 1 0 0,-1 0-1 0 0,0 1 1 0 0,1-1-1 0 0,-1 1 1 0 0,0 0-1 0 0,0 0 1 0 0,0 0-1 0 0,0 0 1 0 0,0 0 0 0 0,-1 0 15 0 0,0 1-172 0 0,-1 0 1 0 0,0 1-1 0 0,1-1 1 0 0,-1 1 0 0 0,1 0-1 0 0,-1 0 1 0 0,1 0-1 0 0,-1 0 1 0 0,1 1 0 0 0,0 0-1 0 0,0 0 1 0 0,0 0-1 0 0,0 0 1 0 0,0 1 0 0 0,0-1-1 0 0,0 1 1 0 0,1 0-1 0 0,0 0 1 0 0,-1 1 0 0 0,1-1-1 0 0,0 1 1 0 0,1-1-1 0 0,-2 3 172 0 0,-5 6-506 0 0,0 0-1 0 0,0 1 1 0 0,2 1-1 0 0,-1-1 1 0 0,2 1-1 0 0,0 1 1 0 0,1-1-1 0 0,0 1 1 0 0,1 0-1 0 0,1 0 1 0 0,0 0 0 0 0,1 0-1 0 0,0 0 1 0 0,2 10 506 0 0,0-20-71 0 0,1-1 1 0 0,0 0 0 0 0,0 1-1 0 0,0-1 1 0 0,1 0 0 0 0,-1 0 0 0 0,1 0-1 0 0,0 0 1 0 0,0 0 0 0 0,0 0-1 0 0,1 0 1 0 0,0-1 0 0 0,-1 1-1 0 0,1-1 1 0 0,1 0 0 0 0,-1 0 0 0 0,0 0-1 0 0,1 0 1 0 0,-1-1 0 0 0,1 1-1 0 0,0-1 1 0 0,0 0 0 0 0,0 0 0 0 0,0 0-1 0 0,0-1 1 0 0,0 1 0 0 0,0-1-1 0 0,2 0 71 0 0,126 12 1909 0 0,-112-15-1423 0 0,0-1 0 0 0,-1-1 0 0 0,1 0 1 0 0,-1-2-1 0 0,0 0 0 0 0,-1-2 0 0 0,1 0 1 0 0,-1-1-1 0 0,-1 0 0 0 0,0-2 0 0 0,0 0 1 0 0,3-4-487 0 0,20-17 942 0 0,0-2 1 0 0,-2-1 0 0 0,-2-3 0 0 0,4-6-943 0 0,-8 8 159 0 0,-1-1 1 0 0,-2-1-1 0 0,-1-1 0 0 0,-2-2 1 0 0,-2 0-1 0 0,-2-2 1 0 0,14-38-160 0 0,-26 54-84 0 0,-2 0 1 0 0,0 0-1 0 0,-2 0 1 0 0,-1-1 0 0 0,-1 0-1 0 0,-2 0 1 0 0,0-23 83 0 0,-3 49-38 0 0,1 0 0 0 0,0 0 1 0 0,-1 0-1 0 0,1 0 1 0 0,-1 0-1 0 0,0 0 0 0 0,0 0 1 0 0,0 1-1 0 0,0-1 0 0 0,0 0 1 0 0,0 0-1 0 0,0 1 0 0 0,0-1 1 0 0,-1 0-1 0 0,1 1 1 0 0,-1 0-1 0 0,1-1 0 0 0,-1 1 1 0 0,0 0-1 0 0,1 0 0 0 0,-1 0 1 0 0,0 0-1 0 0,0 0 1 0 0,0 0-1 0 0,0 0 0 0 0,0 0 1 0 0,0 1-1 0 0,0-1 0 0 0,0 1 1 0 0,0 0-1 0 0,0 0 0 0 0,0-1 1 0 0,0 1-1 0 0,0 0 1 0 0,0 1-1 0 0,0-1 0 0 0,0 0 1 0 0,0 1-1 0 0,0-1 0 0 0,0 1 1 0 0,0-1-1 0 0,0 1 1 0 0,0 0-1 0 0,0 0 0 0 0,0 0 1 0 0,1 0-1 0 0,-1 0 0 0 0,0 1 1 0 0,1-1-1 0 0,-1 0 0 0 0,1 1 1 0 0,-1-1-1 0 0,1 1 1 0 0,0-1-1 0 0,-1 1 38 0 0,-13 15-109 0 0,1 0-1 0 0,0 1 1 0 0,1 1 0 0 0,1 0-1 0 0,1 1 1 0 0,1 0 0 0 0,0 0 0 0 0,2 1-1 0 0,0 0 1 0 0,2 1 0 0 0,0 0-1 0 0,1 0 1 0 0,1 0 0 0 0,2 0 0 0 0,0 1-1 0 0,1-1 1 0 0,1 1 0 0 0,1-1-1 0 0,2 8 110 0 0,2 8-49 0 0,1 0-1 0 0,2 0 0 0 0,1 0 1 0 0,11 24 49 0 0,-2-4-6 0 0,31 107-302 0 0,-49-165 196 0 0,0 0 0 0 0,-1 0 0 0 0,1 0 0 0 0,-1 0 0 0 0,1 0 0 0 0,-1-1-1 0 0,1 1 1 0 0,-1 0 0 0 0,1 0 0 0 0,0 0 0 0 0,-1 0 0 0 0,1 0 0 0 0,-1 1 0 0 0,1-1-1 0 0,-1 0 1 0 0,1 0 0 0 0,-1 0 0 0 0,1 0 0 0 0,0 0 0 0 0,-1 1 0 0 0,1-1-1 0 0,-1 0 1 0 0,1 0 0 0 0,0 1 0 0 0,-1-1 0 0 0,1 0 0 0 0,0 1 0 0 0,-1-1 0 0 0,1 0-1 0 0,0 1 1 0 0,-1-1 0 0 0,1 0 0 0 0,0 1 0 0 0,0-1 0 0 0,0 1 0 0 0,-1-1 0 0 0,1 0-1 0 0,0 1 1 0 0,0-1 0 0 0,0 1 0 0 0,0-1 0 0 0,0 1 0 0 0,0-1 0 0 0,0 1-1 0 0,0-1 1 0 0,0 0 0 0 0,0 1 0 0 0,0-1 0 0 0,0 1 0 0 0,0 0 112 0 0,-36-27-7535 0 0,28 18 6500 0 0</inkml:trace>
  <inkml:trace contextRef="#ctx0" brushRef="#br0" timeOffset="883.766">1441 543 7202 0 0,'0'0'2986'0'0,"0"0"-1848"0"0,0 0-656 0 0,0 0 93 0 0,0 0 181 0 0,0 0 51 0 0,0 0-93 0 0,0 0-161 0 0,38-4-141 0 0,123-12-103 0 0,145-20 685 0 0,-90 0-1965 0 0,-144 23-2108 0 0,-2 0-3396 0 0,-36 5 72 0 0</inkml:trace>
</inkml:ink>
</file>

<file path=ppt/ink/ink2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29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38 832 0 0,'0'0'316'0'0,"0"0"-226"0"0,0 0 44 0 0,0 0 261 0 0,0 0 221 0 0,0 0 95 0 0,0 0 2 0 0,0 0-14 0 0,0 0-36 0 0,0 0-35 0 0,0 0 4 0 0,0 0-5 0 0,0 0 28 0 0,28-1 32 0 0,135-6 724 0 0,-102 8 96 0 0,-29 1-1247 0 0,1-2 1 0 0,-1-1-1 0 0,1-1 0 0 0,-1-2 0 0 0,0-1 0 0 0,7-4-260 0 0,-31 7-757 0 0,15-5-316 0 0,-8 5-8322 0 0,-14 2 7743 0 0</inkml:trace>
</inkml:ink>
</file>

<file path=ppt/ink/ink2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0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0 0 0,'0'0'1067'0'0,"0"0"76"0"0,0 0 13 0 0,0 0-53 0 0,0 0-64 0 0,0 0-39 0 0,0 0-32 0 0,0 0-32 0 0,32-2-27 0 0,98-6-22 0 0,40-9 3559 0 0,-78 5-2863 0 0,-15 2-2552 0 0,-26 7-7045 0 0,-49 3 760 0 0</inkml:trace>
</inkml:ink>
</file>

<file path=ppt/ink/ink2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0.7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0,'0'0'771'0'0,"0"0"148"0"0,0 0 217 0 0,0 0 148 0 0,0 0 40 0 0,0 0-37 0 0,0 0-86 0 0,0 0-105 0 0,0 0-140 0 0,30 1-164 0 0,99 1-172 0 0,85-25 113 0 0,-159 14-1986 0 0,5-2-4827 0 0,-42 11 1294 0 0</inkml:trace>
</inkml:ink>
</file>

<file path=ppt/ink/ink2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1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6265 0 0,'0'0'2009'0'0,"0"0"-956"0"0,0 0-466 0 0,0 0-85 0 0,0 0 24 0 0,0 0 54 0 0,0 0 9 0 0,0 0-21 0 0,0 0-30 0 0,0 0-49 0 0,0 0-67 0 0,0 0-92 0 0,0 0-64 0 0,0 23-35 0 0,2 72-3 0 0,21 162 1395 0 0,-18-137-1483 0 0,0 29-1105 0 0,-7-50-3376 0 0,-3-47-6313 0 0,4-48 9668 0 0</inkml:trace>
</inkml:ink>
</file>

<file path=ppt/ink/ink2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8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0 0 0,'0'0'581'0'0,"0"0"580"0"0,0 0 203 0 0,0 0 47 0 0,0 0-17 0 0,0 0-66 0 0,0 0-103 0 0,0 0-115 0 0,0 0-159 0 0,0 0-164 0 0,0 0-126 0 0,0 0-118 0 0,0 0-95 0 0,0-3-90 0 0,0-6-108 0 0,0 6-120 0 0,2 22 164 0 0,19 126 106 0 0,-7 0 0 0 0,-6 1 0 0 0,-8 81-400 0 0,0-161-91 0 0,-2 9 258 0 0,0-37-1511 0 0,2-1-5069 0 0,0-36 2956 0 0,0-1-601 0 0</inkml:trace>
</inkml:ink>
</file>

<file path=ppt/ink/ink2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6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70 479 4417 0 0,'0'0'1598'0'0,"0"0"-402"0"0,0 0-75 0 0,0 0 234 0 0,0 0 210 0 0,0 0 48 0 0,0 0-130 0 0,0 0-218 0 0,0 0-230 0 0,0 0-215 0 0,0 0-192 0 0,3-5-159 0 0,10-18-103 0 0,-10 18-90 0 0,-3 331 1531 0 0,18-184-1683 0 0,-1 8-3866 0 0,-20-127 70 0 0,-7-8-4005 0 0,5-8 4329 0 0,3-4 649 0 0</inkml:trace>
  <inkml:trace contextRef="#ctx0" brushRef="#br0" timeOffset="361.818">0 501 4313 0 0,'0'0'616'0'0,"0"0"-143"0"0,0 0 57 0 0,0 0 135 0 0,0 0 77 0 0,0 0 15 0 0,0 0 0 0 0,0 0 8 0 0,31-23-2 0 0,99-72-43 0 0,-56 61 160 0 0,-58 32-664 0 0,-4-2-140 0 0,0 2 0 0 0,0-1 1 0 0,1 2-1 0 0,-1 0 0 0 0,1 0 0 0 0,-1 1 0 0 0,1 0 0 0 0,-1 1 0 0 0,0 1 0 0 0,1 0 0 0 0,-1 1 0 0 0,0 0 1 0 0,0 1-1 0 0,0 0 0 0 0,-1 1 0 0 0,0 0 0 0 0,6 4-76 0 0,-14-7 3 0 0,0 1 0 0 0,0-1 0 0 0,-1 1 0 0 0,1-1 0 0 0,-1 1 1 0 0,0 0-1 0 0,0 0 0 0 0,0 0 0 0 0,0 0 0 0 0,0 1 0 0 0,-1-1 0 0 0,1 0 0 0 0,-1 1 1 0 0,0-1-1 0 0,0 1 0 0 0,-1-1 0 0 0,1 1 0 0 0,-1 0 0 0 0,1-1 0 0 0,-1 1 0 0 0,0-1 1 0 0,0 1-1 0 0,-1 0 0 0 0,1-1 0 0 0,-1 1 0 0 0,0-1 0 0 0,0 1 0 0 0,0-1 0 0 0,0 1 1 0 0,-1-1-1 0 0,1 0 0 0 0,-1 1 0 0 0,0-1 0 0 0,0 0 0 0 0,-2 3-3 0 0,-92 94 512 0 0,71-80-718 0 0,-2-1-1 0 0,0-2 0 0 0,-1 0 0 0 0,-1-2 1 0 0,-23 9 206 0 0,8-8-3841 0 0,0-4-3371 0 0,36-12 5186 0 0</inkml:trace>
  <inkml:trace contextRef="#ctx0" brushRef="#br0" timeOffset="666.796">483 884 10938 0 0,'0'0'1762'0'0,"0"0"-516"0"0,0 0-277 0 0,0 0-1 0 0,0 0 37 0 0,0 0-29 0 0,0 0-108 0 0,0 0-137 0 0,0 0-139 0 0,0 0-165 0 0,0 0-153 0 0,0 0-103 0 0,-6 34-75 0 0,-20 105-38 0 0,15-78-171 0 0,2-3 98 0 0,7-19-3665 0 0,2-39 1429 0 0,0 0-1127 0 0,0 0-1667 0 0,0 0-1554 0 0</inkml:trace>
  <inkml:trace contextRef="#ctx0" brushRef="#br0" timeOffset="1298.779">21 221 0 0 0,'0'0'364'0'0,"0"0"411"0"0,0 0 286 0 0,0 0 134 0 0,0 0 23 0 0,0 0 72 0 0,0 0 7 0 0,0 0 6 0 0,0 0 32 0 0,0 0-71 0 0,0 0-37 0 0,0 0-21 0 0,-2-5-61 0 0,-5-14-79 0 0,5 14-140 0 0,2 5-165 0 0,0 0-157 0 0,0 0-134 0 0,0 0-106 0 0,0 0-82 0 0,0 0-68 0 0,0 0-70 0 0,15-3 115 0 0,302-28 173 0 0,-243 24-128 0 0,-73 7-74 0 0,-1 0 88 0 0,0 0 87 0 0,0 0 42 0 0,-10-17 1029 0 0,-135-104-2028 0 0,139 115 746 0 0,11-1-18133 0 0,0 7 12854 0 0</inkml:trace>
</inkml:ink>
</file>

<file path=ppt/ink/ink2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55.0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1 407 2264 0 0,'0'0'305'0'0,"0"0"-147"0"0,0 0 88 0 0,0 0 340 0 0,0 0 328 0 0,0 0 232 0 0,0 0 96 0 0,0 0-44 0 0,0 0-91 0 0,0 0-117 0 0,32-11-124 0 0,101-36-81 0 0,-30-9 1152 0 0,-46 16-1353 0 0,-2-2 1 0 0,-2-3-1 0 0,-2-2 0 0 0,-1-2 0 0 0,2-8-584 0 0,-34 45-159 0 0,-21 44-242 0 0,-22 97 639 0 0,-34 179-226 0 0,-5 166-12 0 0,19 133-241 0 0,18-434 142 0 0,26-171 137 0 0,0 0-1 0 0,0 0 1 0 0,0 0 0 0 0,0 0-1 0 0,0 0 1 0 0,0 0-1 0 0,-1 0 1 0 0,1 0-1 0 0,-1 0 1 0 0,1 0-1 0 0,-1-1 1 0 0,0 1-1 0 0,1-1 1 0 0,-1 1-1 0 0,0-1 1 0 0,0 0-1 0 0,0 1 1 0 0,0-1-1 0 0,0 0 1 0 0,-1-1 0 0 0,1 1-1 0 0,0 0 1 0 0,0 0-1 0 0,-1-1 1 0 0,1 0-1 0 0,0 1 1 0 0,0-1-1 0 0,-1 0 1 0 0,1 0-1 0 0,0 0 1 0 0,-1 0-1 0 0,1-1 1 0 0,0 1-1 0 0,-1-1 1 0 0,1 1-1 0 0,0-1 1 0 0,0 0-1 0 0,0 0 1 0 0,-1 0 0 0 0,1 0-1 0 0,0 0 1 0 0,0 0-1 0 0,0 0 1 0 0,1-1-1 0 0,-1 1 1 0 0,0-1-1 0 0,0 0 1 0 0,1 1-1 0 0,-1-1 1 0 0,1 0-38 0 0,-13-11 103 0 0,0 0 1 0 0,1-1-1 0 0,1-1 1 0 0,0 0-1 0 0,1 0 1 0 0,0-1-1 0 0,-6-15-103 0 0,-10-10 173 0 0,20 29-705 0 0,14 9-5708 0 0,1 7-1036 0 0,-6-4 2535 0 0</inkml:trace>
  <inkml:trace contextRef="#ctx0" brushRef="#br0" timeOffset="637.97">69 1158 2200 0 0,'0'0'1430'0'0,"0"0"-655"0"0,0 0-170 0 0,0 0 70 0 0,0 0 191 0 0,0 0 207 0 0,0 0 128 0 0,0 0-1 0 0,0 0-99 0 0,0 0-152 0 0,0 0-155 0 0,0 0-156 0 0,0 0-106 0 0,28-30-73 0 0,88-94-51 0 0,-34 57 319 0 0,-57 50-463 0 0,1 2 0 0 0,1 0 0 0 0,0 2 1 0 0,0 1-1 0 0,1 1 0 0 0,1 2 0 0 0,23-5-264 0 0,-50 14 8 0 0,0 0-1 0 0,1 0 1 0 0,-1 0-1 0 0,1 1 1 0 0,-1-1-1 0 0,0 1 1 0 0,1-1-1 0 0,-1 1 1 0 0,0 0-1 0 0,1 0 1 0 0,-1 0-1 0 0,0 0 0 0 0,0 0 1 0 0,0 1-1 0 0,0-1 1 0 0,0 0-1 0 0,0 1 1 0 0,0 0-1 0 0,-1-1 1 0 0,1 1-1 0 0,0 0 1 0 0,-1 0-1 0 0,0 0 1 0 0,1 0-1 0 0,-1 0 1 0 0,0 1-1 0 0,0-1 1 0 0,0 0-1 0 0,0 0 0 0 0,-1 1 1 0 0,1-1-1 0 0,0 0 1 0 0,-1 1-1 0 0,0-1 1 0 0,0 1-1 0 0,0-1 1 0 0,0 0-1 0 0,0 1 1 0 0,0-1-1 0 0,0 2-7 0 0,3 223 1228 0 0,-5-192-342 0 0,1-13-3406 0 0,1-8-5692 0 0,0-11-143 0 0</inkml:trace>
  <inkml:trace contextRef="#ctx0" brushRef="#br0" timeOffset="973.396">899 1243 6089 0 0,'0'0'1413'0'0,"0"0"-875"0"0,0 0-164 0 0,0 0 138 0 0,0 0 127 0 0,0 0 89 0 0,0 0-21 0 0,0 0-106 0 0,-2 32-145 0 0,-8 102-145 0 0,3 12 585 0 0,7-143-787 0 0,0-2-1 0 0,0 0 0 0 0,0 0 0 0 0,0 1 0 0 0,0-1 1 0 0,0 0-1 0 0,0 0 0 0 0,-1 0 0 0 0,1 1 0 0 0,0-1 1 0 0,-1 0-1 0 0,1 0 0 0 0,-1 0 0 0 0,1 0 1 0 0,-1 0-1 0 0,0 0 0 0 0,1 0 0 0 0,-1 0 0 0 0,0 0 1 0 0,0 0-1 0 0,1 0 0 0 0,-1 0 0 0 0,0 0 0 0 0,0 0 1 0 0,0-1-1 0 0,0 1 0 0 0,0 0 0 0 0,-1-1 1 0 0,1 1-1 0 0,0-1 0 0 0,0 1 0 0 0,0-1 0 0 0,0 0 1 0 0,-1 1-109 0 0,-14-32 2011 0 0,12 14-1826 0 0,1-1 0 0 0,1 0 0 0 0,1 1 1 0 0,0-1-1 0 0,2 0 0 0 0,0 0 0 0 0,0 0 1 0 0,2 1-1 0 0,0-1 0 0 0,3-6-185 0 0,2 0 3 0 0,1 0-1 0 0,1 0 1 0 0,1 1-1 0 0,0 1 1 0 0,2 0-1 0 0,1 1 1 0 0,1 0 0 0 0,0 1-1 0 0,1 0 1 0 0,2 2-1 0 0,0 0 1 0 0,11-8-3 0 0,-2 12-2153 0 0,-17 19-3275 0 0,-3 10-4016 0 0,-7-11 5631 0 0</inkml:trace>
  <inkml:trace contextRef="#ctx0" brushRef="#br0" timeOffset="1339.962">1306 1342 3377 0 0,'0'0'801'0'0,"0"0"-3"0"0,0 0 422 0 0,0 0 546 0 0,0 0 361 0 0,0 0 52 0 0,0 0-203 0 0,0 0-326 0 0,0 0-382 0 0,0 0-299 0 0,0 0-220 0 0,0 0-194 0 0,0 0-116 0 0,29-15-75 0 0,89-47-67 0 0,-71 21 120 0 0,-42 30-283 0 0,-1 6-61 0 0,-1-1 1 0 0,0 0-1 0 0,0 0 1 0 0,-1 0 0 0 0,1 0-1 0 0,-1 0 1 0 0,-1 0-1 0 0,1 0 1 0 0,-1-1-1 0 0,0 1 1 0 0,-1-1-1 0 0,1 1 1 0 0,-1-1-1 0 0,-1-5-73 0 0,-1 10-36 0 0,1 0-1 0 0,-1 0 0 0 0,0 0 0 0 0,0 0 0 0 0,0 0 0 0 0,-1 0 0 0 0,1 1 0 0 0,0-1 1 0 0,-1 1-1 0 0,1 0 0 0 0,-1 0 0 0 0,1-1 0 0 0,-1 2 0 0 0,1-1 0 0 0,-1 0 0 0 0,0 0 1 0 0,0 1-1 0 0,1 0 0 0 0,-1-1 0 0 0,0 1 0 0 0,0 0 0 0 0,1 0 0 0 0,-1 1 1 0 0,0-1-1 0 0,0 1 0 0 0,1-1 0 0 0,-1 1 0 0 0,0 0 0 0 0,1 0 0 0 0,-1 0 0 0 0,1 0 1 0 0,-1 0-1 0 0,1 1 0 0 0,-1 0 37 0 0,-10 5-114 0 0,1 1 1 0 0,0 0-1 0 0,0 1 0 0 0,1 0 1 0 0,0 1-1 0 0,1 0 0 0 0,0 0 1 0 0,0 1-1 0 0,1 1 1 0 0,1 0-1 0 0,0 0 0 0 0,1 0 1 0 0,0 1-1 0 0,1 0 1 0 0,0 1-1 0 0,1-1 0 0 0,0 1 1 0 0,1 0-1 0 0,1 0 1 0 0,0 1-1 0 0,1-1 0 0 0,1 0 1 0 0,0 1-1 0 0,1-1 0 0 0,1 1 1 0 0,1 13 113 0 0,0-24-79 0 0,-1 1 0 0 0,1-1-1 0 0,0 0 1 0 0,0 0 0 0 0,0 0 0 0 0,1 0 0 0 0,-1 0 0 0 0,1 0-1 0 0,0-1 1 0 0,0 1 0 0 0,0-1 0 0 0,1 0 0 0 0,-1 0 0 0 0,1 0-1 0 0,0 0 1 0 0,-1-1 0 0 0,1 1 0 0 0,0-1 0 0 0,1 0 0 0 0,-1 0 0 0 0,0 0-1 0 0,1-1 1 0 0,-1 0 0 0 0,1 0 79 0 0,112 13-2348 0 0,-92-16 719 0 0,0-1 1 0 0,-1-1-1 0 0,1-1 0 0 0,-1-2 0 0 0,0 0 0 0 0,-1-1 0 0 0,8-5 1629 0 0,-8 5-1841 0 0,0 2 1424 0 0</inkml:trace>
  <inkml:trace contextRef="#ctx0" brushRef="#br0" timeOffset="1693.008">1700 1342 0 0 0,'0'0'237'0'0,"0"0"293"0"0,0 0 163 0 0,0 0 197 0 0,0 0 209 0 0,0 0 154 0 0,0 0 110 0 0,0 0 23 0 0,0 0 0 0 0,0 0-21 0 0,0 0-10 0 0,0 0-28 0 0,21 7-41 0 0,67 22-66 0 0,-86-29-1157 0 0,-1 1 1 0 0,1 0-1 0 0,0 0 1 0 0,0-1-1 0 0,-1 1 1 0 0,1-1-1 0 0,0 0 1 0 0,0 0-1 0 0,0 1 0 0 0,0-1 1 0 0,0 0-1 0 0,-1-1 1 0 0,1 1-1 0 0,0 0 1 0 0,0 0-1 0 0,0-1 1 0 0,0 1-1 0 0,-1-1 1 0 0,1 0-1 0 0,0 1 0 0 0,0-1 1 0 0,-1 0-1 0 0,1 0 1 0 0,-1 0-1 0 0,1 0 1 0 0,-1 0-1 0 0,1-1-63 0 0,6-4 382 0 0,2 2-181 0 0,-1 0 0 0 0,0-1 0 0 0,0 0 0 0 0,0 0 0 0 0,0-1 0 0 0,-1 0 0 0 0,0-1 0 0 0,0 0 0 0 0,-1 0 0 0 0,0 0 0 0 0,0-1 0 0 0,-1 0 0 0 0,0 0 0 0 0,0-1 0 0 0,-1 0 0 0 0,0 0 0 0 0,-1 0 0 0 0,0-1 0 0 0,0 1 0 0 0,-1-1 0 0 0,0 0 0 0 0,0-1-201 0 0,-3 9 5 0 0,-1 0 0 0 0,1 0 0 0 0,-1 0 0 0 0,1 0 1 0 0,-1 0-1 0 0,1 0 0 0 0,-1 1 0 0 0,0-1 0 0 0,0 0 0 0 0,0 1 0 0 0,0-1 0 0 0,0 0 0 0 0,0 1 0 0 0,-1-1 0 0 0,1 1 0 0 0,0 0 0 0 0,-1-1 0 0 0,1 1 0 0 0,-1 0 0 0 0,1 0 0 0 0,-1 0 0 0 0,0 0 0 0 0,1 0 0 0 0,-1 0 0 0 0,0 0 0 0 0,0 1 0 0 0,0-1 0 0 0,0 1 0 0 0,1-1 0 0 0,-1 1 0 0 0,0 0 0 0 0,0 0 0 0 0,0 0 0 0 0,-2 0-5 0 0,-65 8-511 0 0,60-4 453 0 0,0 0 0 0 0,1 1 0 0 0,-1 0 0 0 0,1 0 0 0 0,1 1-1 0 0,-1 0 1 0 0,1 1 0 0 0,0-1 0 0 0,0 1 0 0 0,1 1 0 0 0,0-1 0 0 0,0 1-1 0 0,0 0 1 0 0,1 0 0 0 0,1 1 0 0 0,-1 0 0 0 0,1 0 0 0 0,1 0-1 0 0,0 0 1 0 0,0 0 0 0 0,1 1 0 0 0,0-1 0 0 0,0 1 0 0 0,1-1 0 0 0,1 4 58 0 0,-1-8-20 0 0,1-1 0 0 0,1 1 1 0 0,-1 0-1 0 0,1-1 1 0 0,-1 1-1 0 0,1 0 0 0 0,1-1 1 0 0,-1 1-1 0 0,1-1 0 0 0,-1 0 1 0 0,1 1-1 0 0,1-1 1 0 0,-1 0-1 0 0,0 0 0 0 0,1 0 1 0 0,0 0-1 0 0,0-1 1 0 0,0 1-1 0 0,0-1 0 0 0,1 0 1 0 0,0 0-1 0 0,-1 0 0 0 0,1 0 1 0 0,3 1 19 0 0,9 4-164 0 0,0-1 1 0 0,1-1 0 0 0,0 0-1 0 0,0-1 1 0 0,0-1-1 0 0,0-1 1 0 0,1 0-1 0 0,0-1 1 0 0,-1-1-1 0 0,15-1 164 0 0,106-12-5468 0 0,-63-5-2474 0 0,-53 9 3344 0 0</inkml:trace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17.0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1 759 2705 0 0,'0'0'1499'0'0,"0"0"-450"0"0,0 0 43 0 0,0 0 395 0 0,0 0 312 0 0,0 0 78 0 0,0 0-154 0 0,0 0-244 0 0,0 0-223 0 0,0 0-185 0 0,0 0-179 0 0,0 0-158 0 0,0 0-129 0 0,31-2-98 0 0,98-3-75 0 0,53-7 831 0 0,-35-13-3598 0 0,-147 25 2238 0 0,2-3-6853 0 0,-2 1 2137 0 0,0-1-2462 0 0</inkml:trace>
  <inkml:trace contextRef="#ctx0" brushRef="#br0" timeOffset="237.902">196 508 6913 0 0,'0'0'2674'0'0,"0"0"-1409"0"0,0 0-200 0 0,0 0 290 0 0,0 0 147 0 0,0 0-134 0 0,0 0-253 0 0,0 36-261 0 0,0 112-252 0 0,-4 168 388 0 0,20-247-1889 0 0,8-31-6968 0 0,-21-34 2957 0 0,2-4-1117 0 0</inkml:trace>
  <inkml:trace contextRef="#ctx0" brushRef="#br0" timeOffset="1451.982">1192 567 0 0 0,'0'0'1096'0'0,"0"0"170"0"0,0 0 70 0 0,0 0-16 0 0,0 0-3 0 0,0 0-16 0 0,0 0-35 0 0,0 0-62 0 0,-3-10-50 0 0,-6-30-49 0 0,8 38-917 0 0,0 0 0 0 0,0 0 0 0 0,0 0 0 0 0,-1 0-1 0 0,1 0 1 0 0,-1 1 0 0 0,1-1 0 0 0,-1 0 0 0 0,0 1-1 0 0,0-1 1 0 0,1 1 0 0 0,-1-1 0 0 0,0 1 0 0 0,0 0-1 0 0,0 0 1 0 0,-1 0 0 0 0,1 0 0 0 0,0 0 0 0 0,0 1-1 0 0,-1-1 1 0 0,1 0 0 0 0,0 1 0 0 0,0 0 0 0 0,-1 0-1 0 0,1 0 1 0 0,-1 0 0 0 0,1 0 0 0 0,-2 0-188 0 0,-6 0 104 0 0,0 0 1 0 0,0 1-1 0 0,0 0 0 0 0,0 1 1 0 0,0 0-1 0 0,0 1 1 0 0,1 0-1 0 0,-1 0 0 0 0,1 1 1 0 0,0 0-1 0 0,0 1 1 0 0,0 0-1 0 0,0 0 0 0 0,0 2-104 0 0,-9 4 7 0 0,0 1 0 0 0,1 1-1 0 0,1 1 1 0 0,0 0-1 0 0,0 1 1 0 0,2 1-1 0 0,0 0 1 0 0,1 1 0 0 0,0 1-1 0 0,2 0 1 0 0,0 0-1 0 0,1 1 1 0 0,1 1-1 0 0,-6 16-6 0 0,13-32 4 0 0,1 0-1 0 0,0 1 1 0 0,-1-1-1 0 0,2 0 0 0 0,-1 1 1 0 0,0-1-1 0 0,1 1 0 0 0,0-1 1 0 0,0 1-1 0 0,0-1 0 0 0,0 1 1 0 0,1-1-1 0 0,0 0 1 0 0,0 1-1 0 0,0-1 0 0 0,0 0 1 0 0,1 1-1 0 0,0-1 0 0 0,0 0 1 0 0,0 0-1 0 0,0-1 0 0 0,0 1 1 0 0,1 0-1 0 0,0-1 1 0 0,0 1-1 0 0,0-1 0 0 0,0 0 1 0 0,0 0-1 0 0,1 0 0 0 0,-1 0 1 0 0,1-1-1 0 0,0 1 0 0 0,0-1 1 0 0,0 0-1 0 0,0 0 1 0 0,0 0-1 0 0,0-1 0 0 0,0 0 1 0 0,1 0-1 0 0,-1 0 0 0 0,0 0 1 0 0,4 0-4 0 0,7-1 135 0 0,0-1 0 0 0,0 0 1 0 0,0-1-1 0 0,0-1 0 0 0,-1 0 1 0 0,1-1-1 0 0,-1-1 0 0 0,0 0 0 0 0,0-1 1 0 0,0 0-1 0 0,-1-1 0 0 0,0-1 1 0 0,0 0-1 0 0,-1 0 0 0 0,7-7-135 0 0,9-9 309 0 0,-1-1-1 0 0,-1-1 0 0 0,-1-1 1 0 0,-1-1-1 0 0,18-28-308 0 0,-28 37 122 0 0,-6 8-6 0 0,1 0 0 0 0,-2-1 0 0 0,1 0 0 0 0,-2 0 1 0 0,0 0-1 0 0,0-1 0 0 0,-1 0 0 0 0,3-11-116 0 0,-15 60-18 0 0,2 1 0 0 0,1 0 1 0 0,2 0-1 0 0,1 0 0 0 0,4 25 18 0 0,-2-55-25 0 0,1 0 0 0 0,0 1 0 0 0,0-1 1 0 0,0 0-1 0 0,1 0 0 0 0,0 0 0 0 0,0-1 1 0 0,1 1-1 0 0,0-1 0 0 0,0 1 0 0 0,1-1 0 0 0,-1-1 1 0 0,1 1-1 0 0,1-1 0 0 0,-1 1 0 0 0,1-1 1 0 0,0-1-1 0 0,0 1 0 0 0,2 0 25 0 0,54 11-2670 0 0,-36-18-2872 0 0,-11-6-2751 0 0,-8 4 1417 0 0</inkml:trace>
  <inkml:trace contextRef="#ctx0" brushRef="#br0" timeOffset="1920.943">1781 685 5041 0 0,'0'0'1902'0'0,"0"0"-122"0"0,0 0 58 0 0,0 0 76 0 0,0 0-159 0 0,0 0-306 0 0,0 0-347 0 0,0 0-319 0 0,0 0-242 0 0,0 0-167 0 0,0 0-128 0 0,0 0-88 0 0,0 0-57 0 0,-2 5-26 0 0,-80 247 261 0 0,68-145-388 0 0,15-104 79 0 0,0-1 0 0 0,0 0 0 0 0,1 0 0 0 0,-1 0 0 0 0,0 0 1 0 0,1 0-1 0 0,0 0 0 0 0,-1 0 0 0 0,1-1 0 0 0,0 1 0 0 0,0 0 0 0 0,0-1 0 0 0,0 0 0 0 0,0 1 1 0 0,0-1-1 0 0,0 0 0 0 0,1 0 0 0 0,-1 0 0 0 0,0 0 0 0 0,1-1 0 0 0,-1 1 0 0 0,0-1 1 0 0,1 1-1 0 0,-1-1 0 0 0,1 0 0 0 0,-1 0 0 0 0,1 0 0 0 0,-1 0 0 0 0,1 0 0 0 0,-1-1 1 0 0,0 1-1 0 0,1-1 0 0 0,-1 1 0 0 0,1-1 0 0 0,0-1-27 0 0,12 2 171 0 0,52-30-123 0 0,-43 8-3512 0 0,-21 11-1892 0 0,-6 1-3938 0 0,-1 6 6897 0 0</inkml:trace>
  <inkml:trace contextRef="#ctx0" brushRef="#br0" timeOffset="2164.179">1565 795 5609 0 0,'0'0'1593'0'0,"0"0"23"0"0,0 0 168 0 0,0 0-31 0 0,0 0-369 0 0,0 0-288 0 0,0 0-344 0 0,0 0-272 0 0,0 0-168 0 0,212-3-159 0 0,-183-1-81 0 0,-5 0-136 0 0,4 1-225 0 0,-2-1-415 0 0,-2 0-664 0 0,-4 1-1169 0 0,-5-1-2176 0 0,-2 4-2216 0 0</inkml:trace>
  <inkml:trace contextRef="#ctx0" brushRef="#br0" timeOffset="5082.352">2180 707 0 0 0,'0'0'878'0'0,"0"0"262"0"0,0 0 115 0 0,0 0-87 0 0,0 0-201 0 0,0 0-150 0 0,0 0-55 0 0,0 0 6 0 0,0 0 29 0 0,0 0-40 0 0,0 0-72 0 0,10 3-37 0 0,125 23 3727 0 0,-112-27-3924 0 0,1-1 0 0 0,-1-2 0 0 0,0 0 0 0 0,0-1 0 0 0,0-2 0 0 0,-1 0 0 0 0,0-2 0 0 0,0 0 0 0 0,-1-1 0 0 0,18-13-451 0 0,-31 20 71 0 0,-1-1 0 0 0,-1 0 1 0 0,1 0-1 0 0,-1-1 0 0 0,1 0 1 0 0,-1 0-1 0 0,0 0 0 0 0,-1-1 0 0 0,0 0 1 0 0,0 0-1 0 0,0 0 0 0 0,0-1 1 0 0,-1 0-1 0 0,0 1 0 0 0,-1-2 1 0 0,1 1-1 0 0,-1 0 0 0 0,-1-1 0 0 0,1 1 1 0 0,-1-1-1 0 0,-1 0 0 0 0,1 0 1 0 0,-1 1-1 0 0,-1-8-71 0 0,-1 11-19 0 0,-1 0 1 0 0,0 0-1 0 0,0 0 1 0 0,0 0-1 0 0,0 0 0 0 0,-1 1 1 0 0,0-1-1 0 0,0 1 1 0 0,0 0-1 0 0,0-1 1 0 0,0 1-1 0 0,-1 0 0 0 0,1 1 1 0 0,-1-1-1 0 0,0 1 1 0 0,1 0-1 0 0,-1 0 1 0 0,-1 0-1 0 0,1 0 1 0 0,0 0-1 0 0,0 1 0 0 0,0 0 1 0 0,-1 0-1 0 0,1 0 1 0 0,-1 1-1 0 0,-1-1 19 0 0,-9-2-83 0 0,0 0-1 0 0,0 1 1 0 0,0 0 0 0 0,-1 1-1 0 0,1 1 1 0 0,0 1 0 0 0,0 0-1 0 0,-1 1 1 0 0,1 0 0 0 0,0 2-1 0 0,0-1 1 0 0,1 2 0 0 0,-1 0-1 0 0,-8 5 84 0 0,5-2-13 0 0,-1 1 0 0 0,2 1 0 0 0,-1 1 0 0 0,1 0 0 0 0,1 1 0 0 0,0 1 0 0 0,1 1-1 0 0,0 0 1 0 0,-5 8 13 0 0,15-16 13 0 0,-1 1 0 0 0,2-1 0 0 0,-1 1-1 0 0,1 1 1 0 0,0-1 0 0 0,0 1 0 0 0,1-1-1 0 0,0 1 1 0 0,0 0 0 0 0,1 0 0 0 0,0 0-1 0 0,0 1 1 0 0,1-1 0 0 0,0 0 0 0 0,1 1-1 0 0,0-1 1 0 0,0 0 0 0 0,1 1-1 0 0,0-1 1 0 0,0 0 0 0 0,1 0 0 0 0,0 1-1 0 0,0-1 1 0 0,1 0-13 0 0,2 4 89 0 0,-1-1 0 0 0,2 1 0 0 0,0-1 0 0 0,0 0 0 0 0,1 0 0 0 0,0-1 0 0 0,1 0 0 0 0,0 0 0 0 0,0-1 0 0 0,1 0 0 0 0,0-1 0 0 0,1 0 0 0 0,0 0 0 0 0,0-1 0 0 0,1 0 0 0 0,0-1 0 0 0,0 0 0 0 0,1 0 0 0 0,-1-2 0 0 0,1 1 0 0 0,0-1 0 0 0,0-1 0 0 0,1 0 0 0 0,-1-1 0 0 0,1-1 0 0 0,3 1-89 0 0,3-1 117 0 0,1 0-1 0 0,0-1 1 0 0,0-1 0 0 0,0-1-1 0 0,-1 0 1 0 0,1-2-1 0 0,-1 0 1 0 0,0-2 0 0 0,10-3-117 0 0,65-48-452 0 0,-73 28-3299 0 0,-11-6-5373 0 0,-9 30-689 0 0</inkml:trace>
  <inkml:trace contextRef="#ctx0" brushRef="#br0" timeOffset="5722.968">2243 225 920 0 0,'0'0'1135'0'0,"0"0"-92"0"0,0 0 180 0 0,0 0 272 0 0,0 0 192 0 0,0 0-29 0 0,0 0-138 0 0,0 0-154 0 0,0 0-158 0 0,0 0-133 0 0,0 0-148 0 0,0 0-146 0 0,0 0-89 0 0,15-8-58 0 0,47-26-53 0 0,-5-23 1010 0 0,43-68-913 0 0,-97 125-703 0 0,0 0 0 0 0,0 0 0 0 0,1 0 0 0 0,-1 1 0 0 0,0-1 0 0 0,0 1 0 0 0,1 0 1 0 0,-1 0-1 0 0,0 0 0 0 0,0 1 0 0 0,0-1 0 0 0,0 1 0 0 0,-1 0 0 0 0,1-1 0 0 0,0 1 0 0 0,-1 0 0 0 0,1 1 1 0 0,-1-1-1 0 0,0 0 0 0 0,1 1 0 0 0,-1-1 0 0 0,0 1 0 0 0,-1 0 0 0 0,1 0 0 0 0,0 0 0 0 0,-1 0 1 0 0,1 1 24 0 0,76 157 554 0 0,-31-94-1790 0 0,-28-49-2330 0 0,4-1-4088 0 0,-17-12 14 0 0</inkml:trace>
  <inkml:trace contextRef="#ctx0" brushRef="#br0" timeOffset="6602.11">3025 670 96 0 0,'0'0'2418'0'0,"0"0"-767"0"0,0 0-157 0 0,0 0 225 0 0,0 0 176 0 0,0 0-10 0 0,0 0-203 0 0,0 0-332 0 0,0 0-351 0 0,0 0-282 0 0,0 0-207 0 0,0 0-164 0 0,0 0-106 0 0,-1 16 335 0 0,-44 126 548 0 0,5 53-1124 0 0,39-193 8 0 0,1 0 0 0 0,-1 1 1 0 0,1-1-1 0 0,0 0 0 0 0,0 1 1 0 0,0-1-1 0 0,1 0 0 0 0,-1 0 1 0 0,0 1-1 0 0,1-1 0 0 0,-1 0 1 0 0,1 0-1 0 0,0 0 0 0 0,0 0 0 0 0,0 0 1 0 0,0 0-1 0 0,0 0 0 0 0,0 0 1 0 0,1 0-1 0 0,-1 0 0 0 0,1-1 1 0 0,-1 1-1 0 0,1 0 0 0 0,-1-1 1 0 0,1 1-1 0 0,0-1 0 0 0,0 0 1 0 0,0 1-1 0 0,0-1 0 0 0,0 0 1 0 0,0 0-1 0 0,0-1 0 0 0,0 1 1 0 0,0 0-1 0 0,0-1 0 0 0,1 1 1 0 0,-1-1-1 0 0,0 1 0 0 0,0-1 0 0 0,1 0 1 0 0,-1 0-1 0 0,0 0 0 0 0,2-1-7 0 0,79-12 519 0 0,-78 11-716 0 0,31-18-1681 0 0,-33 9-3696 0 0,-10-2-5118 0 0,3 10 9501 0 0</inkml:trace>
  <inkml:trace contextRef="#ctx0" brushRef="#br0" timeOffset="6818.363">2756 803 1448 0 0,'0'0'3880'0'0,"0"0"-2064"0"0,0 0-628 0 0,0 0 163 0 0,0 0 147 0 0,0 0-131 0 0,0 0-263 0 0,0 0-264 0 0,0 0-195 0 0,0 0-153 0 0,0 0-107 0 0,35 3-117 0 0,109 9-102 0 0,-24-8-431 0 0,-66-11-2646 0 0,-44 6 2007 0 0,11-4-3841 0 0,-5-1-2878 0 0</inkml:trace>
</inkml:ink>
</file>

<file path=ppt/ink/ink2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04.4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62 288 0 0,'0'0'1024'0'0,"0"0"181"0"0,0 0 278 0 0,0 0 241 0 0,0 0 167 0 0,0 0-32 0 0,0 0-135 0 0,0 0-185 0 0,0 0-256 0 0,0 0-208 0 0,0 0-207 0 0,0 0-185 0 0,0 0-132 0 0,-18-12-91 0 0,-57-32-60 0 0,73 43-378 0 0,0 0 0 0 0,-1 0 0 0 0,1 1 0 0 0,0-1 0 0 0,0 1 0 0 0,0-1 0 0 0,-1 1 0 0 0,1 0 0 0 0,0 0 0 0 0,0 0 0 0 0,-1 0 0 0 0,1 0 0 0 0,0 1 0 0 0,0-1 0 0 0,0 1 0 0 0,0-1 0 0 0,-1 1 0 0 0,1 0 0 0 0,0 0 0 0 0,0 0 0 0 0,0 0 0 0 0,0 0 0 0 0,1 0 0 0 0,-1 1 0 0 0,0-1 0 0 0,0 1 0 0 0,0 0-22 0 0,-9 6 132 0 0,-11 5-48 0 0,0 1-1 0 0,1 2 1 0 0,0 0 0 0 0,2 1 0 0 0,0 1 0 0 0,0 0 0 0 0,2 2 0 0 0,0 0 0 0 0,2 1-1 0 0,0 0 1 0 0,1 1 0 0 0,2 1 0 0 0,0 0 0 0 0,1 1 0 0 0,1 0 0 0 0,2 1 0 0 0,0 0-1 0 0,2 0 1 0 0,-1 9-84 0 0,3-5 7 0 0,1 1 0 0 0,2 0 0 0 0,1 0-1 0 0,1 0 1 0 0,2 0 0 0 0,1-1 0 0 0,2 7-7 0 0,-3-23 17 0 0,1 1 0 0 0,0-1 1 0 0,1 0-1 0 0,0-1 0 0 0,1 1 1 0 0,1-1-1 0 0,0 0 0 0 0,0-1 0 0 0,1 1 1 0 0,1-2-1 0 0,0 1 0 0 0,0-1 1 0 0,1 0-1 0 0,0-1 0 0 0,1 0 0 0 0,7 4-17 0 0,-3-3 57 0 0,0-1 0 0 0,0 0-1 0 0,1-1 1 0 0,0-1-1 0 0,0-1 1 0 0,1 0-1 0 0,0-1 1 0 0,0-1 0 0 0,0 0-1 0 0,0-1 1 0 0,1-1-1 0 0,7-1-56 0 0,-9 1 105 0 0,0-1-1 0 0,0-1 1 0 0,0-1 0 0 0,0 0-1 0 0,0-1 1 0 0,0 0 0 0 0,0-2-1 0 0,-1 0 1 0 0,1 0-1 0 0,-1-2 1 0 0,0 0 0 0 0,0 0-1 0 0,-1-1 1 0 0,0-1-1 0 0,0-1 1 0 0,-1 0 0 0 0,0-1-1 0 0,6-6-104 0 0,-12 9 28 0 0,-1-1 0 0 0,0 0 0 0 0,0 0 0 0 0,-1 0 0 0 0,0-1 0 0 0,0 0 0 0 0,-1 0 0 0 0,-1 0 0 0 0,1-1 0 0 0,-1 1 0 0 0,-1-1 0 0 0,0 1 0 0 0,0-1 0 0 0,-1 0 0 0 0,0 0 0 0 0,-1 0 0 0 0,0 0 0 0 0,-1 0 0 0 0,0 0 0 0 0,0 1 0 0 0,-1-1 0 0 0,0 0 0 0 0,-1 1 0 0 0,0-1 0 0 0,0 1 0 0 0,-1 0 0 0 0,0 0 0 0 0,-1 0 0 0 0,0 0 0 0 0,-1 1 0 0 0,1 0 0 0 0,-2-1-28 0 0,-1 0-78 0 0,-1 0 0 0 0,0 1 0 0 0,0 0 0 0 0,0 1 0 0 0,-1 0 0 0 0,0 0 0 0 0,0 1 0 0 0,-1 1 0 0 0,0-1 0 0 0,0 2 0 0 0,0-1-1 0 0,-1 2 1 0 0,1-1 0 0 0,-1 2 0 0 0,0-1 0 0 0,0 2 0 0 0,0 0 0 0 0,0 0 0 0 0,0 1 0 0 0,-9 1 78 0 0,-21 13-500 0 0,42-14 486 0 0,-1 1-1 0 0,0-1 0 0 0,0 0 1 0 0,1 1-1 0 0,-1-1 0 0 0,0 1 1 0 0,1-1-1 0 0,-1 1 0 0 0,0-1 1 0 0,1 1-1 0 0,-1-1 0 0 0,1 1 1 0 0,-1-1-1 0 0,1 1 0 0 0,-1 0 1 0 0,1-1-1 0 0,-1 1 0 0 0,1 0 1 0 0,0 0-1 0 0,-1-1 1 0 0,1 1-1 0 0,0 0 0 0 0,-1 0 1 0 0,1 0-1 0 0,0-1 0 0 0,0 1 1 0 0,0 0-1 0 0,0 0 0 0 0,0 0 1 0 0,0-1-1 0 0,0 1 0 0 0,0 0 1 0 0,0 0-1 0 0,1 0 0 0 0,-1 0 1 0 0,0-1-1 0 0,0 1 0 0 0,1 0 1 0 0,-1 0-1 0 0,0-1 0 0 0,1 1 1 0 0,-1 0-1 0 0,1-1 1 0 0,-1 1-1 0 0,1 0 0 0 0,-1-1 1 0 0,1 1-1 0 0,-1-1 0 0 0,1 1 1 0 0,0 0 14 0 0,9 4 53 0 0,1 0 1 0 0,0 0-1 0 0,-1-1 1 0 0,1 0-1 0 0,1-1 1 0 0,-1 0-1 0 0,0-1 1 0 0,1-1-1 0 0,0 1 1 0 0,-1-2-1 0 0,1 0 1 0 0,-1 0-1 0 0,10-2-53 0 0,-6 2 67 0 0,51-1 100 0 0,0-3 0 0 0,0-2 0 0 0,-1-4 0 0 0,0-2 0 0 0,7-6-167 0 0,34-6 270 0 0,-21 5-2094 0 0,-29 3-4885 0 0,-41 12-4605 0 0</inkml:trace>
</inkml:ink>
</file>

<file path=ppt/ink/ink2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01.9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320 679 1712 0 0,'0'0'3229'0'0,"0"0"-1527"0"0,0 0-382 0 0,0 0 87 0 0,0 0-16 0 0,0 0-67 0 0,0 0-138 0 0,0 0-222 0 0,-32 11-172 0 0,-101 36-180 0 0,128-45-572 0 0,0-1 0 0 0,0 1 0 0 0,1 1 0 0 0,-1-1 0 0 0,1 1-1 0 0,-1-1 1 0 0,1 1 0 0 0,0 0 0 0 0,0 1 0 0 0,0-1 0 0 0,1 1-1 0 0,-1 0 1 0 0,1-1 0 0 0,0 2 0 0 0,0-1 0 0 0,-2 4-40 0 0,-3 5 112 0 0,-2 2-61 0 0,0 0 1 0 0,1 0-1 0 0,1 1 0 0 0,1 0 1 0 0,0 1-1 0 0,2-1 1 0 0,-1 1-1 0 0,2 0 0 0 0,0 1 1 0 0,1-1-1 0 0,1 1 1 0 0,1-1-1 0 0,0 18-51 0 0,1-31 16 0 0,0 1-1 0 0,1-1 1 0 0,0 1 0 0 0,-1-1-1 0 0,1 0 1 0 0,0 0 0 0 0,1 1-1 0 0,-1-1 1 0 0,1 0 0 0 0,0 0-1 0 0,0 0 1 0 0,0-1 0 0 0,1 1-1 0 0,-1 0 1 0 0,1-1 0 0 0,0 1-1 0 0,0-1 1 0 0,0 0 0 0 0,0 0-1 0 0,1 0 1 0 0,-1-1 0 0 0,1 1-1 0 0,0-1 1 0 0,-1 0 0 0 0,1 0-1 0 0,0 0 1 0 0,0 0 0 0 0,1-1-1 0 0,-1 1 1 0 0,0-1 0 0 0,0 0-1 0 0,1-1 1 0 0,-1 1 0 0 0,1-1-1 0 0,-1 0 1 0 0,0 0 0 0 0,1 0-1 0 0,-1 0 1 0 0,1-1 0 0 0,-1 0-1 0 0,0 0 1 0 0,0 0 0 0 0,1 0-1 0 0,-1-1 1 0 0,0 0 0 0 0,0 0-1 0 0,0 0 1 0 0,0 0-16 0 0,16-15 171 0 0,0-1 0 0 0,0-1 0 0 0,-2-1 0 0 0,-1 0 0 0 0,0-2 0 0 0,-1 0 0 0 0,10-20-171 0 0,0 3 19 0 0,116-159-912 0 0,-142 198 857 0 0,0 1 0 0 0,0 0 0 0 0,0-1 1 0 0,1 1-1 0 0,-1-1 0 0 0,0 1 0 0 0,0-1 0 0 0,1 1 0 0 0,-1-1 1 0 0,0 1-1 0 0,1-1 0 0 0,-1 1 0 0 0,0-1 0 0 0,1 1 1 0 0,-1-1-1 0 0,1 1 0 0 0,-1-1 0 0 0,1 0 0 0 0,-1 1 0 0 0,1-1 1 0 0,-1 0-1 0 0,1 1 0 0 0,-1-1 0 0 0,1 0 0 0 0,-1 0 0 0 0,1 0 1 0 0,0 1-1 0 0,-1-1 0 0 0,1 0 0 0 0,-1 0 0 0 0,1 0 0 0 0,-1 0 1 0 0,1 0-1 0 0,0 0 0 0 0,-1 0 0 0 0,1 0 0 0 0,-1 0 1 0 0,1-1-1 0 0,0 1 0 0 0,-1 0 0 0 0,1 0 0 0 0,-1 0 0 0 0,1-1 1 0 0,-1 1-1 0 0,1 0 0 0 0,-1-1 0 0 0,1 1 0 0 0,-1 0 0 0 0,1-1 1 0 0,-1 1-1 0 0,1 0 0 0 0,-1-1 0 0 0,0 1 0 0 0,1-1 0 0 0,-1 1 1 0 0,0-1-1 0 0,1 1 0 0 0,-1-1 0 0 0,0 1 0 0 0,0-1 1 0 0,1 0-1 0 0,-1 1 0 0 0,0-1 0 0 0,0 1 0 0 0,0-1 0 0 0,0 0 36 0 0,-17 243 376 0 0,17-236-370 0 0,1 0 0 0 0,0 0 0 0 0,0-1 0 0 0,0 1 0 0 0,1 0 0 0 0,0 0 0 0 0,0-1 0 0 0,1 0 0 0 0,0 1 0 0 0,-1-1 0 0 0,2 0 0 0 0,-1 0 0 0 0,1 0 0 0 0,-1-1 0 0 0,1 1 0 0 0,0-1 0 0 0,1 0 0 0 0,-1 0 0 0 0,1-1 0 0 0,0 1 0 0 0,0-1 0 0 0,0 0 0 0 0,0 0 0 0 0,1-1 0 0 0,-1 1 0 0 0,1-1 0 0 0,-1 0 0 0 0,1-1 0 0 0,0 1 0 0 0,0-1 0 0 0,1 0-6 0 0,5 0 85 0 0,-1 1 1 0 0,0-1-1 0 0,1-1 0 0 0,-1 0 0 0 0,1-1 1 0 0,-1 0-1 0 0,1-1 0 0 0,-1 0 0 0 0,0-1 1 0 0,0 0-1 0 0,0-1 0 0 0,0 0 0 0 0,-1 0 1 0 0,1-1-1 0 0,8-7-85 0 0,17-16 418 0 0,-2-3 1 0 0,-1-1 0 0 0,-1-1-1 0 0,-2-1 1 0 0,14-23-419 0 0,-43 56 9 0 0,41-52 178 0 0,-3-2 0 0 0,-2-2 1 0 0,-3-1-1 0 0,-2-2 1 0 0,-3-1-1 0 0,-3-1 1 0 0,14-50-188 0 0,-27 70-28 0 0,-2-1-1 0 0,-2 0 1 0 0,-2 0 0 0 0,-1-1-1 0 0,-1-34 29 0 0,-6 76-18 0 0,1 1 0 0 0,0 0-1 0 0,0-1 1 0 0,0 1-1 0 0,-1 0 1 0 0,1 0-1 0 0,-1-1 1 0 0,1 1 0 0 0,-1 0-1 0 0,1 0 1 0 0,-1 0-1 0 0,0 0 1 0 0,1 0-1 0 0,-1 0 1 0 0,0 0 0 0 0,0 0-1 0 0,0 0 1 0 0,0 0-1 0 0,0 0 1 0 0,0 0-1 0 0,0 0 1 0 0,0 1 0 0 0,0-1-1 0 0,0 1 1 0 0,-1-1-1 0 0,1 0 1 0 0,0 1-1 0 0,0 0 1 0 0,-1-1 0 0 0,1 1-1 0 0,0 0 1 0 0,0 0-1 0 0,-1 0 1 0 0,1 0-1 0 0,0 0 1 0 0,-1 0 0 0 0,1 0-1 0 0,0 0 1 0 0,-1 0-1 0 0,1 0 1 0 0,0 1-1 0 0,0-1 1 0 0,-1 1-1 0 0,1-1 1 0 0,0 1 0 0 0,0-1-1 0 0,0 1 1 0 0,0 0-1 0 0,0 0 1 0 0,0-1-1 0 0,0 1 1 0 0,0 0 0 0 0,0 0-1 0 0,0 0 1 0 0,0 0-1 0 0,0 0 1 0 0,1 0-1 0 0,-1 0 1 0 0,0 0 0 0 0,1 0-1 0 0,-1 1 19 0 0,-25 25-107 0 0,2 2 0 0 0,0 0 0 0 0,2 2-1 0 0,2 0 1 0 0,0 1 0 0 0,2 1 0 0 0,2 1 0 0 0,-1 5 107 0 0,2-1-39 0 0,2 1 0 0 0,1 0 0 0 0,2 1 0 0 0,2 0 1 0 0,1 0-1 0 0,3 1 0 0 0,1-1 0 0 0,2 1 0 0 0,3 30 39 0 0,-1-56 5 0 0,0 0-1 0 0,1-1 0 0 0,0 0 1 0 0,1 1-1 0 0,1-1 0 0 0,0 0 1 0 0,1-1-1 0 0,1 1 0 0 0,0-1 1 0 0,1 0-1 0 0,0 0 0 0 0,1-1 1 0 0,0 0-1 0 0,1-1 0 0 0,0 1 1 0 0,1-2-1 0 0,0 1 1 0 0,1-1-1 0 0,0-1 0 0 0,0 0 1 0 0,1-1-1 0 0,1 0 0 0 0,-1 0 1 0 0,1-2-1 0 0,0 1 0 0 0,1-2 1 0 0,-1 0-1 0 0,1 0 0 0 0,0-1 1 0 0,1-1-1 0 0,8 1-4 0 0,-14-3 98 0 0,1 0 1 0 0,-1 0-1 0 0,0-1 0 0 0,0 0 1 0 0,1-1-1 0 0,-1 0 1 0 0,0 0-1 0 0,0-1 0 0 0,0 0 1 0 0,0-1-1 0 0,0 0 0 0 0,-1 0 1 0 0,1-1-1 0 0,-1 0 1 0 0,0 0-1 0 0,0-1 0 0 0,0 0 1 0 0,-1 0-1 0 0,0-1 0 0 0,0 0 1 0 0,2-2-99 0 0,3-6 92 0 0,0 1 1 0 0,-1-1-1 0 0,0-1 1 0 0,-2 0-1 0 0,1-1 1 0 0,-2 0-1 0 0,0 0 0 0 0,-1 0 1 0 0,-1-1-1 0 0,0 0 1 0 0,-1-1-1 0 0,-1 1 1 0 0,-1-1-1 0 0,-1 0 1 0 0,0 0-1 0 0,-1 0 1 0 0,-1 0-1 0 0,0 0 1 0 0,-2 0-1 0 0,0 0 1 0 0,-3-9-93 0 0,3 19-93 0 0,-1-1 0 0 0,0 1 1 0 0,-1 0-1 0 0,0 0 1 0 0,0 0-1 0 0,0 0 1 0 0,-1 1-1 0 0,-1 0 1 0 0,1 0-1 0 0,-1 0 1 0 0,0 1-1 0 0,-1 0 1 0 0,1 0-1 0 0,-1 0 1 0 0,0 1-1 0 0,-1 0 1 0 0,1 0-1 0 0,-1 1 1 0 0,0 0-1 0 0,0 1 1 0 0,0-1-1 0 0,-1 1 0 0 0,1 1 1 0 0,-1 0-1 0 0,0 0 1 0 0,1 1-1 0 0,-1 0 1 0 0,0 0-1 0 0,0 1 1 0 0,0 0-1 0 0,0 1 1 0 0,1 0-1 0 0,-1 0 1 0 0,0 1-1 0 0,0 0 1 0 0,1 0-1 0 0,-4 2 93 0 0,-122 75-3961 0 0,59-10-4000 0 0,54-46 615 0 0</inkml:trace>
  <inkml:trace contextRef="#ctx0" brushRef="#br0" timeOffset="392.384">1914 764 11731 0 0,'0'0'1864'0'0,"0"0"-588"0"0,0 0-194 0 0,0 0-58 0 0,0 0-195 0 0,0 0-279 0 0,0 0-205 0 0,0 0-131 0 0,0 0-62 0 0,0 0-30 0 0,0 0-59 0 0,0 0-22 0 0,-27 25-29 0 0,-83 78-20 0 0,107-101 6 0 0,-1 1 0 0 0,1 0-1 0 0,0 0 1 0 0,0 0-1 0 0,0 0 1 0 0,0 1-1 0 0,0-1 1 0 0,1 1 0 0 0,-1 0-1 0 0,1 0 1 0 0,0 0-1 0 0,0 0 1 0 0,1 0 0 0 0,-1 0-1 0 0,1 0 1 0 0,0 0-1 0 0,-1 3 3 0 0,0 7-16 0 0,0-10 3 0 0,0 1 0 0 0,1 0 0 0 0,-1 0 0 0 0,1 0 0 0 0,0 0 0 0 0,0 0 0 0 0,0 0 0 0 0,1 0 0 0 0,0 0 0 0 0,0 1-1 0 0,0-1 1 0 0,1 0 0 0 0,0 0 0 0 0,0 0 0 0 0,0 0 0 0 0,0 0 0 0 0,1 0 0 0 0,0-1 0 0 0,0 1 0 0 0,0 0 0 0 0,0-1 0 0 0,1 1 0 0 0,0-1 0 0 0,0 0 0 0 0,0 0 0 0 0,1 0 0 0 0,-1 0 0 0 0,1-1-1 0 0,0 1 1 0 0,0-1 0 0 0,0 0 0 0 0,0 0 0 0 0,0 0 0 0 0,1-1 0 0 0,-1 0 0 0 0,1 0 0 0 0,0 0 0 0 0,1 0 13 0 0,1-1 90 0 0,0 0-1 0 0,1-1 1 0 0,-1 0-1 0 0,0 0 1 0 0,0 0-1 0 0,1-1 1 0 0,-1 0-1 0 0,0-1 1 0 0,0 0-1 0 0,0 0 1 0 0,0 0-1 0 0,-1-1 1 0 0,1 0-1 0 0,0 0 1 0 0,-1-1-1 0 0,5-3-89 0 0,1-1 124 0 0,-1 0 0 0 0,0-1 0 0 0,0 0 0 0 0,-1 0 0 0 0,-1-1 0 0 0,0-1-1 0 0,0 0 1 0 0,0 0 0 0 0,-2 0 0 0 0,1-1 0 0 0,-2 0 0 0 0,1 0 0 0 0,-2-1 0 0 0,0 0-1 0 0,0 0 1 0 0,-1 0 0 0 0,-1-1 0 0 0,0 1 0 0 0,-1-1 0 0 0,0 0 0 0 0,-1 0 0 0 0,-1 0 0 0 0,0 0-1 0 0,-1 1 1 0 0,0-1 0 0 0,-1 0 0 0 0,-1-2-124 0 0,1 10-57 0 0,0 0 0 0 0,-1 0 0 0 0,0 0 0 0 0,0 0 0 0 0,0 0 0 0 0,-1 1 0 0 0,1-1 0 0 0,-1 1 0 0 0,-1 0 0 0 0,1 0 0 0 0,-1 1 0 0 0,1-1 0 0 0,-2 1 0 0 0,1 0 0 0 0,0 0 0 0 0,-1 1 0 0 0,1-1 0 0 0,-1 1 0 0 0,-6-2 57 0 0,9 4-223 0 0,0 0-1 0 0,-1 1 1 0 0,1-1-1 0 0,-1 1 1 0 0,1-1 0 0 0,-1 1-1 0 0,1 0 1 0 0,-1 1 0 0 0,1-1-1 0 0,-1 0 1 0 0,1 1-1 0 0,0 0 1 0 0,-1 0 0 0 0,1 0-1 0 0,0 0 1 0 0,-1 0 0 0 0,1 1-1 0 0,0 0 1 0 0,0-1-1 0 0,0 1 1 0 0,0 0 0 0 0,0 0-1 0 0,1 1 1 0 0,-3 1 223 0 0,-47 75-14022 0 0,47-66 10967 0 0</inkml:trace>
  <inkml:trace contextRef="#ctx0" brushRef="#br0" timeOffset="885.699">2307 716 6649 0 0,'0'0'2158'0'0,"0"0"-309"0"0,0 0-125 0 0,0 0-80 0 0,0 0-242 0 0,0 0-354 0 0,0 0-304 0 0,0 0-244 0 0,0 0-170 0 0,0 0-89 0 0,0 0-58 0 0,0 0-32 0 0,0 0-29 0 0,-4 17-19 0 0,-20 121 72 0 0,23-132-165 0 0,0 1-1 0 0,1-1 1 0 0,-1 1 0 0 0,1-1 0 0 0,1 1 0 0 0,-1-1 0 0 0,1 1 0 0 0,0-1-1 0 0,0 0 1 0 0,1 1 0 0 0,0-1 0 0 0,0 0 0 0 0,1 0 0 0 0,-1 0 0 0 0,1 0 0 0 0,1-1-1 0 0,-1 1 1 0 0,1-1 0 0 0,0 0 0 0 0,0 0 0 0 0,0 0 0 0 0,1 0 0 0 0,0-1-1 0 0,0 0 1 0 0,0 0 0 0 0,0 0 0 0 0,0-1 0 0 0,1 1 0 0 0,0-1 0 0 0,0-1-1 0 0,0 1 1 0 0,0-1 0 0 0,3 1-10 0 0,-2-3 112 0 0,0-1 0 0 0,0 1 0 0 0,0-1-1 0 0,0-1 1 0 0,0 0 0 0 0,0 0 0 0 0,0 0 0 0 0,0 0-1 0 0,-1-1 1 0 0,1 0 0 0 0,-1-1 0 0 0,0 1 0 0 0,0-1 0 0 0,0-1-1 0 0,-1 1 1 0 0,1-1 0 0 0,-1 0 0 0 0,0 0 0 0 0,1-2-112 0 0,16-18-3 0 0,-1-2 1 0 0,-1 0 0 0 0,-1-2 0 0 0,-1 0 0 0 0,3-9 2 0 0,0-6-2515 0 0,-11 15-5723 0 0,-8 20-2471 0 0</inkml:trace>
  <inkml:trace contextRef="#ctx0" brushRef="#br0" timeOffset="1298.679">3098 116 5017 0 0,'0'0'1914'0'0,"0"0"-34"0"0,0 0-62 0 0,0 0-175 0 0,0 0-279 0 0,0 0-278 0 0,0 0-251 0 0,0 0-206 0 0,0 0-73 0 0,0 0 11 0 0,0 0 55 0 0,0 0 70 0 0,0 0 18 0 0,2 22-35 0 0,7 167 980 0 0,-24 535-965 0 0,9-640-3113 0 0,-10-79-3340 0 0,13-5 563 0 0,-1 0-3767 0 0</inkml:trace>
  <inkml:trace contextRef="#ctx0" brushRef="#br0" timeOffset="1552.507">2802 646 9698 0 0,'0'0'2645'0'0,"0"0"-1284"0"0,0 0-519 0 0,0 0-87 0 0,0 0-7 0 0,0 0-25 0 0,0 0-82 0 0,0 0-83 0 0,0 0-64 0 0,0 0-66 0 0,35-2-80 0 0,115-8-69 0 0,6 4 163 0 0,48 5-1308 0 0,-115 2-6363 0 0,-62-1-3662 0 0</inkml:trace>
</inkml:ink>
</file>

<file path=ppt/ink/ink2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59.1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39 474 0 0 0,'0'0'619'0'0,"0"0"268"0"0,0 0 78 0 0,0 0 54 0 0,0 0 127 0 0,0 0 98 0 0,0 0-5 0 0,0 0-107 0 0,0 0-174 0 0,0 0-212 0 0,0 0-245 0 0,0 0-163 0 0,-3 3-58 0 0,-1 3-161 0 0,1 1 1 0 0,-1 0-1 0 0,1 0 0 0 0,0 0 0 0 0,1 0 0 0 0,0 0 0 0 0,0 1 0 0 0,1-1 0 0 0,0 1 0 0 0,0-1 0 0 0,0 1 0 0 0,1-1 1 0 0,0 1-1 0 0,1-1 0 0 0,1 6-119 0 0,-2 15 188 0 0,-1 488 830 0 0,-10-411 896 0 0,11-105-1055 0 0,0 0 118 0 0,0-11 850 0 0,5-51-1671 0 0,2-1-1 0 0,2 1 1 0 0,4 0 0 0 0,2 1-1 0 0,3 0 1 0 0,2 2-1 0 0,3 0 1 0 0,3 1 0 0 0,24-38-157 0 0,-42 77-15 0 0,2 1-1 0 0,0 0 1 0 0,1 0-1 0 0,1 2 0 0 0,0-1 1 0 0,1 1-1 0 0,1 1 1 0 0,0 0-1 0 0,2 1 0 0 0,-1 1 1 0 0,10-6 16 0 0,-23 18-49 0 0,0 0 0 0 0,0-1-1 0 0,0 1 1 0 0,0 0 0 0 0,0 1 0 0 0,0-1 0 0 0,0 0 0 0 0,0 1 0 0 0,0-1 0 0 0,0 1-1 0 0,0-1 1 0 0,0 1 0 0 0,0 0 0 0 0,1 0 0 0 0,-1 0 0 0 0,0 0 0 0 0,0 0 0 0 0,0 1 0 0 0,0-1-1 0 0,0 1 1 0 0,1-1 0 0 0,-1 1 0 0 0,0 0 0 0 0,0-1 0 0 0,0 1 0 0 0,-1 0 0 0 0,1 1-1 0 0,0-1 1 0 0,0 0 0 0 0,0 0 0 0 0,-1 1 0 0 0,1-1 0 0 0,-1 1 0 0 0,1 0 0 0 0,-1-1 0 0 0,0 1-1 0 0,1 0 1 0 0,-1 0 0 0 0,0 0 0 0 0,0 0 0 0 0,0 0 0 0 0,-1 0 49 0 0,26 92-3980 0 0,-26-91 3816 0 0,4 27-2078 0 0,5 23-5215 0 0,-5-37 2501 0 0</inkml:trace>
  <inkml:trace contextRef="#ctx0" brushRef="#br0" timeOffset="280.525">902 585 8402 0 0,'0'0'1451'0'0,"0"0"-648"0"0,0 0-87 0 0,0 0 133 0 0,0 0 103 0 0,0 0 22 0 0,0 0-47 0 0,0 0-91 0 0,-30 36-90 0 0,-90 114-124 0 0,116-147-586 0 0,0 1-1 0 0,1-1 1 0 0,0 1-1 0 0,0-1 0 0 0,0 1 1 0 0,0 0-1 0 0,0 0 1 0 0,1 0-1 0 0,0 1 0 0 0,0-1 1 0 0,0 0-1 0 0,0 1 1 0 0,1 0-1 0 0,0-1 0 0 0,0 1 1 0 0,0 0-1 0 0,0-1 1 0 0,1 1-1 0 0,0 0-35 0 0,0 8 105 0 0,-1-6-78 0 0,0 0-1 0 0,0 0 1 0 0,1 0 0 0 0,0 0-1 0 0,0 0 1 0 0,1 0 0 0 0,0 0 0 0 0,0 0-1 0 0,1-1 1 0 0,0 1 0 0 0,0 0 0 0 0,0-1-1 0 0,1 1 1 0 0,0-1 0 0 0,0 0-1 0 0,0 0 1 0 0,1 0 0 0 0,0 0 0 0 0,0 0-1 0 0,1-1 1 0 0,0 0 0 0 0,0 0 0 0 0,0 0-1 0 0,0-1 1 0 0,1 0 0 0 0,2 2-27 0 0,-2-2 74 0 0,1 0 1 0 0,0 0-1 0 0,0-1 1 0 0,1 0 0 0 0,-1 0-1 0 0,1-1 1 0 0,-1 0-1 0 0,1 0 1 0 0,0 0 0 0 0,0-1-1 0 0,0-1 1 0 0,-1 1-1 0 0,1-1 1 0 0,0-1 0 0 0,0 1-1 0 0,7-3-74 0 0,-10 0 137 0 0,0-2 0 0 0,0 1 0 0 0,0 0-1 0 0,0-1 1 0 0,-1 0 0 0 0,0 0 0 0 0,0-1 0 0 0,0 1-1 0 0,0-1 1 0 0,-1 0 0 0 0,0 0 0 0 0,0 0 0 0 0,-1 0-1 0 0,0 0 1 0 0,0-1 0 0 0,0 1 0 0 0,-1-1 0 0 0,0 1-1 0 0,0-6-136 0 0,1 0-53 0 0,-1 0-1 0 0,-1 0 1 0 0,0 0-1 0 0,-1 0 1 0 0,0 0-1 0 0,-1 0 1 0 0,0 1-1 0 0,0-1 0 0 0,-2 0 1 0 0,1 1-1 0 0,-2 0 1 0 0,1 0-1 0 0,-2 0 1 0 0,1 0-1 0 0,-1 1 1 0 0,-1 0-1 0 0,-2-3 54 0 0,-40-42-4035 0 0,-8 9-4790 0 0,43 38 52 0 0</inkml:trace>
  <inkml:trace contextRef="#ctx0" brushRef="#br0" timeOffset="569.544">1541 172 16123 0 0,'0'0'1690'0'0,"0"0"-866"0"0,0 0-364 0 0,0 0-53 0 0,0 0-25 0 0,0 0-42 0 0,0 0-66 0 0,0 0-87 0 0,0 0-74 0 0,0 0-26 0 0,0 0 13 0 0,0 0 38 0 0,0 0 35 0 0,3 28-10 0 0,9 90-41 0 0,7-2-24 0 0,4 0-1 0 0,5-2 1 0 0,14 23-98 0 0,-3-3-22 0 0,20 71-1250 0 0,-56-157-2925 0 0,-12-47-5199 0 0,4-1 2407 0 0</inkml:trace>
  <inkml:trace contextRef="#ctx0" brushRef="#br0" timeOffset="1352.051">1311 761 7642 0 0,'0'0'-236'0'0,"0"0"-345"0"0,0 0 216 0 0,0 0 441 0 0,0 0 180 0 0,0 0 7 0 0,0 0-43 0 0,36-2-5 0 0,113-8-9 0 0,125 5-140 0 0,-49-10-6574 0 0,180-37 6508 0 0,-332 43 187 0 0,-64 8 4074 0 0,-6 0 4303 0 0,-85 38-4556 0 0,57-22-3489 0 0,1-2-380 0 0,1 1-1 0 0,1 1 0 0 0,0 2 1 0 0,1 0-1 0 0,1 1 1 0 0,0 1-1 0 0,2 0 0 0 0,0 2 1 0 0,1 0-1 0 0,1 1 0 0 0,1 0 1 0 0,-5 13-139 0 0,17-32-23 0 0,1 1 0 0 0,0-1 1 0 0,0 0-1 0 0,0 1 1 0 0,0-1-1 0 0,1 1 0 0 0,-1 0 1 0 0,1 0-1 0 0,0-1 0 0 0,0 1 1 0 0,0 0-1 0 0,1 0 0 0 0,0 0 1 0 0,-1 0-1 0 0,1 0 1 0 0,0 0-1 0 0,1 0 0 0 0,-1 0 1 0 0,1 0-1 0 0,0 0 0 0 0,0-1 1 0 0,0 1-1 0 0,0 0 1 0 0,1 0-1 0 0,-1-1 0 0 0,1 1 1 0 0,0-1-1 0 0,0 1 0 0 0,0-1 1 0 0,1 0-1 0 0,-1 0 0 0 0,1 0 1 0 0,2 2 22 0 0,7-4 15 0 0,1-1 0 0 0,0 0 0 0 0,-1-1 0 0 0,1 0 0 0 0,0-1 1 0 0,-1 0-1 0 0,0-1 0 0 0,1 0 0 0 0,-1-1 0 0 0,0 0 0 0 0,-1-1 0 0 0,1-1 0 0 0,-1 0 0 0 0,0 0 1 0 0,-1-1-1 0 0,1-1 0 0 0,-1 1 0 0 0,7-9-15 0 0,162-135-83 0 0,-178 150 63 0 0,0 0 1 0 0,-1 0-1 0 0,1 1 0 0 0,0-1 0 0 0,0 0 1 0 0,0 0-1 0 0,0 1 0 0 0,0-1 0 0 0,0 0 0 0 0,0 1 1 0 0,0-1-1 0 0,0 1 0 0 0,0-1 0 0 0,0 1 0 0 0,0 0 1 0 0,0-1-1 0 0,0 1 0 0 0,0 0 0 0 0,0 0 1 0 0,0 0-1 0 0,1 0 0 0 0,-1 0 0 0 0,0 0 0 0 0,0 0 1 0 0,0 0-1 0 0,0 0 0 0 0,0 1 0 0 0,0-1 0 0 0,1 0 1 0 0,-1 1-1 0 0,0-1 0 0 0,0 1 0 0 0,0-1 1 0 0,0 1-1 0 0,0-1 0 0 0,0 1 0 0 0,-1 0 0 0 0,1-1 1 0 0,0 1-1 0 0,0 0 0 0 0,0 0 0 0 0,-1 0 0 0 0,1 0 1 0 0,0 0-1 0 0,-1 0 0 0 0,1 0 0 0 0,-1 0 0 0 0,1 0 1 0 0,-1 0-1 0 0,1 0 0 0 0,-1 0 0 0 0,0 0 1 0 0,1 0-1 0 0,-1 0 0 0 0,0 0 0 0 0,0 0 0 0 0,0 1 1 0 0,0-1-1 0 0,0 0 0 0 0,0 0 0 0 0,0 0 0 0 0,-1 0 1 0 0,1 1 19 0 0,7 16 113 0 0,-4-10-111 0 0,0-1 0 0 0,0 0 0 0 0,1 0 0 0 0,0 0 0 0 0,0 0 0 0 0,1-1 0 0 0,0 1 0 0 0,0-1 0 0 0,1 0 0 0 0,0-1 0 0 0,0 1 0 0 0,0-1 0 0 0,0 0 0 0 0,1-1 0 0 0,0 0 0 0 0,0 0 0 0 0,0 0 0 0 0,0-1 0 0 0,1 0 0 0 0,-1 0 0 0 0,1-1 0 0 0,0 0 0 0 0,-1 0 0 0 0,3 0-2 0 0,5 1 50 0 0,-1-1 1 0 0,1 0 0 0 0,0-1 0 0 0,0 0-1 0 0,-1-1 1 0 0,1-1 0 0 0,0 0 0 0 0,-1-1 0 0 0,1-1-1 0 0,-1 0 1 0 0,1-1 0 0 0,-1 0 0 0 0,-1-1-1 0 0,1-1 1 0 0,-1 0 0 0 0,3-2-51 0 0,20-19 214 0 0,-1-2 1 0 0,-1-2-1 0 0,-2 0 1 0 0,0-2-1 0 0,-3-2 1 0 0,-1-1-1 0 0,-1 0 0 0 0,-2-2 1 0 0,-2-1-1 0 0,16-38-214 0 0,-26 45-43 0 0,-1-1 0 0 0,-1-1 0 0 0,-2 0 0 0 0,-1 0 0 0 0,-2-1 0 0 0,-2 0 0 0 0,-1 0 0 0 0,-1 0 0 0 0,-2 0 0 0 0,-3-21 43 0 0,3 45-16 0 0,-1-1 1 0 0,0 1 0 0 0,0-1-1 0 0,-2 1 1 0 0,1 0 0 0 0,-1 0-1 0 0,-1 0 1 0 0,0 0 0 0 0,0 0-1 0 0,-1 1 1 0 0,-1 0 0 0 0,1 0-1 0 0,-2 0 1 0 0,-2-3 15 0 0,8 12-20 0 0,-1-1 0 0 0,1 1-1 0 0,-1-1 1 0 0,0 1 0 0 0,1 0 0 0 0,-1 0 0 0 0,0-1 0 0 0,0 1-1 0 0,0 0 1 0 0,0 1 0 0 0,0-1 0 0 0,0 0 0 0 0,0 1 0 0 0,0-1-1 0 0,0 1 1 0 0,0-1 0 0 0,0 1 0 0 0,0 0 0 0 0,0 0 0 0 0,-1 0-1 0 0,1 0 1 0 0,0 0 0 0 0,0 1 0 0 0,0-1 0 0 0,0 1 0 0 0,0-1-1 0 0,0 1 1 0 0,0 0 0 0 0,0 0 0 0 0,0 0 0 0 0,0 0 0 0 0,0 0 0 0 0,1 0-1 0 0,-1 0 1 0 0,0 0 0 0 0,1 1 0 0 0,-1-1 0 0 0,1 1 0 0 0,-1-1-1 0 0,1 1 1 0 0,0 0 0 0 0,0 0 0 0 0,-1-1 0 0 0,1 2 20 0 0,-46 87-387 0 0,37-50 423 0 0,1 0 1 0 0,2 0-1 0 0,2 0 0 0 0,2 1 0 0 0,1 0 0 0 0,2-1 1 0 0,5 34-37 0 0,1-33-11 0 0,2-1 1 0 0,1-1 0 0 0,2 0-1 0 0,2 0 1 0 0,2-1-1 0 0,1 0 1 0 0,2-2 0 0 0,1 0-1 0 0,17 22 11 0 0,32 49-434 0 0,-30-66-2288 0 0,-38-40 1667 0 0,-13-8-8926 0 0,8 6 4165 0 0</inkml:trace>
  <inkml:trace contextRef="#ctx0" brushRef="#br0" timeOffset="1705.953">2984 607 136 0 0,'0'0'1678'0'0,"0"0"-1114"0"0,0 0 65 0 0,0 0 251 0 0,0 0 119 0 0,0 0 127 0 0,0 0 172 0 0,0 0 231 0 0,0 0 148 0 0,35 16-40 0 0,111 52-87 0 0,-44-31 950 0 0,-26-20-1473 0 0,1-3-1 0 0,1-4 0 0 0,-1-3 0 0 0,1-3 0 0 0,3-4-1026 0 0,-63 0 132 0 0,0-1 0 0 0,0-1-1 0 0,0-1 1 0 0,-1 0 0 0 0,1-1 0 0 0,-1-1 0 0 0,0 0-1 0 0,0-2 1 0 0,0 0 0 0 0,-1 0 0 0 0,0-2 0 0 0,-1 0 0 0 0,9-6-132 0 0,-20 11 54 0 0,0 0 0 0 0,1-1 0 0 0,-1 1 0 0 0,-1-1 0 0 0,1 1 1 0 0,-1-1-1 0 0,0 0 0 0 0,0-1 0 0 0,0 1 0 0 0,0 0 0 0 0,-1-1 0 0 0,0 1 1 0 0,-1-1-1 0 0,1 0 0 0 0,-1 0 0 0 0,0 0 0 0 0,0 1 0 0 0,-1-1 1 0 0,0 0-1 0 0,0 0 0 0 0,0 0 0 0 0,-1 0 0 0 0,0-4-54 0 0,-2 5-54 0 0,0 0 1 0 0,0 0-1 0 0,-1 0 0 0 0,0 1 0 0 0,1 0 1 0 0,-2 0-1 0 0,1 0 0 0 0,0 0 0 0 0,-1 0 0 0 0,1 1 1 0 0,-1 0-1 0 0,0 0 0 0 0,0 0 0 0 0,-1 1 1 0 0,1 0-1 0 0,0 0 0 0 0,-1 0 0 0 0,1 0 0 0 0,-1 1 1 0 0,0 0-1 0 0,0 0 0 0 0,1 1 0 0 0,-1-1 1 0 0,0 1-1 0 0,0 1 0 0 0,1-1 0 0 0,-1 1 1 0 0,-3 0 53 0 0,-4 1-86 0 0,1 1 0 0 0,-1 0 0 0 0,1 1 1 0 0,-1 0-1 0 0,1 1 0 0 0,0 1 1 0 0,0-1-1 0 0,1 2 0 0 0,0 0 0 0 0,0 0 1 0 0,1 1-1 0 0,0 0 0 0 0,0 1 1 0 0,1 0-1 0 0,0 0 0 0 0,0 1 1 0 0,1 0-1 0 0,0 1 0 0 0,1 0 0 0 0,0 0 1 0 0,1 1-1 0 0,1-1 0 0 0,-1 1 1 0 0,2 1-1 0 0,0-1 0 0 0,0 1 0 0 0,1-1 1 0 0,1 1-1 0 0,0 0 0 0 0,0 9 86 0 0,2-14-3 0 0,1 1 0 0 0,0-1-1 0 0,1 0 1 0 0,0 0 0 0 0,0 0-1 0 0,1 0 1 0 0,-1 0 0 0 0,2-1-1 0 0,-1 1 1 0 0,1-1 0 0 0,0 0-1 0 0,1 0 1 0 0,0 0 0 0 0,0-1-1 0 0,0 1 1 0 0,1-1-1 0 0,0-1 1 0 0,0 1 0 0 0,0-1-1 0 0,1 0 1 0 0,0 0 0 0 0,0-1-1 0 0,7 4 4 0 0,6 2 25 0 0,0 0 0 0 0,1-2-1 0 0,0 0 1 0 0,0-2-1 0 0,1 0 1 0 0,0-1 0 0 0,0-1-1 0 0,8-1-24 0 0,196 5-569 0 0,-152-12-2477 0 0,-1-6-4174 0 0,-45 6-2281 0 0</inkml:trace>
</inkml:ink>
</file>

<file path=ppt/ink/ink2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57.5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1 4817 0 0,'0'0'1675'0'0,"0"0"-261"0"0,0 0 13 0 0,0 0 93 0 0,0 0 22 0 0,0 0-63 0 0,0 0-191 0 0,0 0-280 0 0,0 0-281 0 0,0 0-216 0 0,0 0-161 0 0,0 0-72 0 0,0 0 35 0 0,0 5 93 0 0,17 291 2386 0 0,3-107-2568 0 0,-9 0-1 0 0,-10 81-223 0 0,-26-196-1411 0 0,-16-44-4401 0 0,11-19-3439 0 0,22-8 3731 0 0</inkml:trace>
  <inkml:trace contextRef="#ctx0" brushRef="#br0" timeOffset="240.32">0 663 5953 0 0,'0'0'1681'0'0,"0"0"-793"0"0,0 0-140 0 0,0 0 132 0 0,0 0 62 0 0,0 0-67 0 0,0 0-109 0 0,0 0-83 0 0,0 0-77 0 0,33-1-108 0 0,105-7-91 0 0,106 8-589 0 0,-129 2-4728 0 0,-82-2 684 0 0,-12 0-1383 0 0</inkml:trace>
  <inkml:trace contextRef="#ctx0" brushRef="#br0" timeOffset="496.974">873 663 10282 0 0,'0'0'1694'0'0,"0"0"-314"0"0,0 0-265 0 0,0 0-123 0 0,0 0-166 0 0,0 0-215 0 0,0 0-131 0 0,-24 35-124 0 0,-75 110-68 0 0,97-144-271 0 0,0 1-1 0 0,0 0 1 0 0,0 0 0 0 0,0 0-1 0 0,0 1 1 0 0,1-1 0 0 0,-1 0-1 0 0,1 1 1 0 0,-1-1 0 0 0,1 1-1 0 0,0-1 1 0 0,0 1 0 0 0,0 0-1 0 0,0-1 1 0 0,0 1 0 0 0,1 0-1 0 0,-1 0 1 0 0,1 0 0 0 0,0 0-1 0 0,0-1 1 0 0,0 1-1 0 0,0 0 1 0 0,0 0 0 0 0,1 0-1 0 0,-1 0 1 0 0,1-1 0 0 0,0 1-17 0 0,2 4 75 0 0,2 0 57 0 0,0 0 0 0 0,1 0 1 0 0,-1-1-1 0 0,1 1 0 0 0,1-1 0 0 0,-1-1 0 0 0,1 1 0 0 0,0-1 0 0 0,0-1 0 0 0,1 1 0 0 0,-1-1 0 0 0,1 0 0 0 0,0-1 0 0 0,0 0 0 0 0,1 0 0 0 0,-1-1 1 0 0,0 0-1 0 0,1 0 0 0 0,-1-1 0 0 0,1 0 0 0 0,0-1 0 0 0,-1 1 0 0 0,1-2 0 0 0,0 1 0 0 0,-1-1 0 0 0,1-1 0 0 0,-1 0 0 0 0,1 0 0 0 0,2-1-132 0 0,6-3 147 0 0,0-1 0 0 0,-1-1-1 0 0,1 0 1 0 0,-2-1 0 0 0,1-1-1 0 0,-1 0 1 0 0,-1-1-1 0 0,0-1 1 0 0,0 0 0 0 0,-1-1-1 0 0,-1-1 1 0 0,0 0 0 0 0,-1 0-1 0 0,0-1 1 0 0,-1 0 0 0 0,-1-1-1 0 0,-1 0 1 0 0,0-1-1 0 0,1-5-146 0 0,-6 15-25 0 0,-1-1 0 0 0,0 1 0 0 0,0-1-1 0 0,-1 0 1 0 0,0 0 0 0 0,0 0-1 0 0,-1 0 1 0 0,0 0 0 0 0,0 0-1 0 0,-1 0 1 0 0,0 1 0 0 0,0-1 0 0 0,-1 0-1 0 0,0 0 1 0 0,-1 1 0 0 0,1-1-1 0 0,-3-2 26 0 0,3 5-179 0 0,-1 1 0 0 0,0-1 0 0 0,0 1 0 0 0,-1 0 0 0 0,1 0 0 0 0,-1 0 0 0 0,0 0 0 0 0,0 1 0 0 0,-1-1 0 0 0,1 1 0 0 0,0 0 0 0 0,-1 1 0 0 0,0-1 0 0 0,0 1-1 0 0,0 0 1 0 0,0 0 0 0 0,0 0 179 0 0,-27-5-2639 0 0,12 6-2362 0 0,2 1-6201 0 0</inkml:trace>
</inkml:ink>
</file>

<file path=ppt/ink/ink2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19.30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2790 1028 13939 0 0,'0'0'972'0'0,"0"0"-233"0"0,0 0 8 0 0,0 0 182 0 0,0 0 62 0 0,0 0-125 0 0,0 0-243 0 0,0 0-234 0 0,0 0-190 0 0,0 0-133 0 0,-10 32-127 0 0,-31 100-104 0 0,39-88-434 0 0,5-42 145 0 0,7 4-1622 0 0,-1-5-5382 0 0,-5-1-2189 0 0</inkml:trace>
  <inkml:trace contextRef="#ctx0" brushRef="#br0" timeOffset="153.811">2770 398 10098 0 0,'0'0'864'0'0,"0"0"-352"0"0,0 0-344 0 0,0 0-304 0 0,0 0-888 0 0,0 0-576 0 0,0 0-513 0 0,0 0-1159 0 0,0 0-225 0 0</inkml:trace>
  <inkml:trace contextRef="#ctx0" brushRef="#br0" timeOffset="419.151">3030 1264 14043 0 0,'0'0'1860'0'0,"0"0"-199"0"0,0 0-176 0 0,0 0-214 0 0,0 0-290 0 0,0 0-265 0 0,0 0-140 0 0,0 0-71 0 0,0 0-22 0 0,0 0-15 0 0,3-35-54 0 0,13-110-48 0 0,12 34 448 0 0,-20 83-717 0 0,1 1 0 0 0,1 0 0 0 0,2 0 0 0 0,0 1 0 0 0,13-19-97 0 0,8 11-27 0 0,-6 23-1389 0 0,-25 12 1151 0 0,-1 1 0 0 0,1-1 0 0 0,-1 1 0 0 0,0-1 0 0 0,0 1 0 0 0,1 0 0 0 0,-1-1 0 0 0,0 1-1 0 0,0 0 1 0 0,0 0 0 0 0,-1 0 0 0 0,1 0 0 0 0,0 0 0 0 0,-1 0 0 0 0,1 0 0 0 0,-1 0 0 0 0,0 0 0 0 0,0 0 0 0 0,1 0-1 0 0,-1 0 1 0 0,-1 0 0 0 0,1 0 0 0 0,0 2 265 0 0,0-2-624 0 0,0 34-9190 0 0,0-21 1664 0 0</inkml:trace>
  <inkml:trace contextRef="#ctx0" brushRef="#br0" timeOffset="839.044">3685 873 4585 0 0,'0'0'2514'0'0,"0"0"-536"0"0,0 0-111 0 0,0 0 29 0 0,0 0-146 0 0,0 0-285 0 0,0 0-267 0 0,0 0-231 0 0,0 0-188 0 0,0 0-142 0 0,0 0-146 0 0,0 0-162 0 0,0 0-127 0 0,-14-14-105 0 0,-42-45-61 0 0,55 58-35 0 0,-1 0-1 0 0,1 0 1 0 0,0 0 0 0 0,0 0 0 0 0,0 0-1 0 0,-1 0 1 0 0,1 0 0 0 0,-1 0-1 0 0,1 1 1 0 0,-1-1 0 0 0,1 0-1 0 0,-1 1 1 0 0,1 0 0 0 0,-1-1 0 0 0,1 1-1 0 0,-1 0 1 0 0,1-1 0 0 0,-1 1-1 0 0,0 0 1 0 0,1 0 0 0 0,-1 0-1 0 0,1 1 1 0 0,-1-1 0 0 0,1 0-1 0 0,-1 1 1 0 0,0-1 0 0 0,1 1 0 0 0,-1-1-1 0 0,1 1 1 0 0,0 0 0 0 0,-1-1-1 0 0,1 1 1 0 0,-1 0 0 0 0,1 0-1 0 0,0 0 1 0 0,0 0 0 0 0,0 0-1 0 0,-6 4 3 0 0,4-4-36 0 0,-1 0 0 0 0,1 0-1 0 0,0 1 1 0 0,-1 0-1 0 0,1 0 1 0 0,0 0-1 0 0,0 0 1 0 0,0 0-1 0 0,1 0 1 0 0,-1 1-1 0 0,1-1 1 0 0,-1 1-1 0 0,1 0 1 0 0,0 0-1 0 0,0 0 1 0 0,0 0 0 0 0,0 0-1 0 0,0 0 1 0 0,1 0-1 0 0,-1 1 1 0 0,1-1-1 0 0,0 1 1 0 0,0-1-1 0 0,0 1 1 0 0,1-1-1 0 0,-1 1 1 0 0,1-1-1 0 0,0 1 1 0 0,0 0-1 0 0,0-1 1 0 0,0 1 0 0 0,1 3 33 0 0,3-1-45 0 0,0 0 1 0 0,0-1 0 0 0,0 0-1 0 0,0 1 1 0 0,1-1 0 0 0,0-1-1 0 0,0 1 1 0 0,0-1 0 0 0,1 0-1 0 0,0 0 1 0 0,-1 0 0 0 0,1-1 0 0 0,0 0-1 0 0,3 1 45 0 0,14 9-12 0 0,-14-7 39 0 0,-6-5 20 0 0,1 0 0 0 0,0 0 0 0 0,-1 1 0 0 0,1 0 0 0 0,-1 0 0 0 0,0 0 0 0 0,0 0 0 0 0,0 0 0 0 0,0 1 0 0 0,0-1 0 0 0,0 1 1 0 0,0 0-1 0 0,-1 0 0 0 0,1 0 0 0 0,-1 0 0 0 0,0 0 0 0 0,0 0 0 0 0,0 1 0 0 0,-1-1 0 0 0,1 1 0 0 0,-1-1 0 0 0,1 1 0 0 0,-1 0 0 0 0,-1-1 1 0 0,1 1-1 0 0,0 0 0 0 0,-1 0 0 0 0,0 0 0 0 0,0 0 0 0 0,0 0 0 0 0,0 2-47 0 0,-58 36 1207 0 0,44-35-1095 0 0,-147 56-1451 0 0,138-60-1003 0 0,18-3-1638 0 0,0 0-3444 0 0,4 0 587 0 0</inkml:trace>
  <inkml:trace contextRef="#ctx0" brushRef="#br0" timeOffset="-512.81">1794 325 2609 0 0,'0'0'1756'0'0,"0"0"-1323"0"0,0 0-230 0 0,0 0 403 0 0,0 0 440 0 0,0 0 308 0 0,0 0 122 0 0,0 0-77 0 0,0 0-202 0 0,34-11-184 0 0,106-37-182 0 0,15-22 821 0 0,103-85 553 0 0,-205 115-1205 0 0,-108 145-33 0 0,20-32-965 0 0,3 2 0 0 0,4 1 1 0 0,2 1-1 0 0,4 1 0 0 0,4 1 1 0 0,3 1-1 0 0,2 17-2 0 0,-2 294-128 0 0,10-226 197 0 0,-3-139 848 0 0,3-41 1067 0 0,5-9-4500 0 0,0 15-1361 0 0,0 1-4087 0 0,0 5-284 0 0</inkml:trace>
  <inkml:trace contextRef="#ctx0" brushRef="#br0" timeOffset="-200.163">1783 910 5761 0 0,'0'0'1363'0'0,"0"0"-728"0"0,0 0-147 0 0,0 0 227 0 0,0 0 261 0 0,0 0 135 0 0,0 0-33 0 0,32-16-116 0 0,100-54-141 0 0,208-86 1998 0 0,-190 97-2170 0 0,-149 60-631 0 0,0-1 0 0 0,-1 1 0 0 0,1 0 0 0 0,0 0 0 0 0,-1 0 0 0 0,1 0-1 0 0,-1 0 1 0 0,1 0 0 0 0,-1 1 0 0 0,1-1 0 0 0,-1 0 0 0 0,0 0 0 0 0,1 0-1 0 0,-1 0 1 0 0,0 0 0 0 0,0 1 0 0 0,0-1 0 0 0,0 0 0 0 0,0 0 0 0 0,0 0 0 0 0,0 0-1 0 0,-1 1 1 0 0,1-1 0 0 0,0 0 0 0 0,-1 0 0 0 0,1 0 0 0 0,0 0 0 0 0,-1 0-1 0 0,1 0 1 0 0,-1 0 0 0 0,0 0 0 0 0,1 0 0 0 0,-1 0 0 0 0,0 0 0 0 0,0 0-1 0 0,0 0 1 0 0,1-1 0 0 0,-1 1-18 0 0,-28 52 553 0 0,20-38-485 0 0,1 0 0 0 0,0 0 0 0 0,1 0 0 0 0,0 1 0 0 0,1 0 0 0 0,1 0 1 0 0,1 0-1 0 0,0 1 0 0 0,1 0 0 0 0,1 0 0 0 0,0 5-68 0 0,7 20-352 0 0,10-18-2656 0 0,-5-10-4282 0 0,-7-9-1419 0 0</inkml:trace>
  <inkml:trace contextRef="#ctx0" brushRef="#br0" timeOffset="1082.936">4353 487 17500 0 0,'0'0'959'0'0,"0"0"-418"0"0,0 0-180 0 0,0 0 114 0 0,0 0 139 0 0,0 0 73 0 0,0 0-18 0 0,0 0-84 0 0,-16 31-114 0 0,-52 100-96 0 0,7 20 137 0 0,49-108-586 0 0,3 0-1 0 0,1 1 1 0 0,2 0 0 0 0,1 18 74 0 0,2 44-6899 0 0,0-99-736 0 0,1-7-35 0 0</inkml:trace>
  <inkml:trace contextRef="#ctx0" brushRef="#br0" timeOffset="1320.867">3948 796 10538 0 0,'0'0'2434'0'0,"0"0"-800"0"0,0 0-354 0 0,0 0-128 0 0,0 0-201 0 0,0 0-229 0 0,34-12-209 0 0,108-38-133 0 0,-43 31 104 0 0,133 16-722 0 0,-172 14-2124 0 0,-21-1-5076 0 0,-21-6-2612 0 0</inkml:trace>
  <inkml:trace contextRef="#ctx0" brushRef="#br0" timeOffset="6936.215">4696 1109 8074 0 0,'0'0'1060'0'0,"0"0"-363"0"0,0 0-164 0 0,0 0 103 0 0,0 0 156 0 0,0 0 85 0 0,0 0 18 0 0,0 0-31 0 0,0 0-47 0 0,0 0-92 0 0,0 0-143 0 0,-12 28-162 0 0,-35 88-140 0 0,-32 20 134 0 0,39-79-445 0 0,18-27-513 0 0,1 0-1 0 0,1 2 1 0 0,2 0 0 0 0,1 1 0 0 0,1 2 544 0 0,12-13-3232 0 0,3-7-4282 0 0,1-10 3346 0 0</inkml:trace>
  <inkml:trace contextRef="#ctx0" brushRef="#br0" timeOffset="12495.048">4900 1514 3977 0 0,'0'0'1037'0'0,"0"0"-216"0"0,0 0 96 0 0,0 0 422 0 0,0 0 315 0 0,33-28 18 0 0,105-91-201 0 0,77-88 1998 0 0,-162 155-3142 0 0,-3-3-1 0 0,-2-1 1 0 0,-3-3 0 0 0,-3-2 0 0 0,-2-1-1 0 0,-3-2 1 0 0,18-46-327 0 0,-47 95 39 0 0,-1 0 0 0 0,-1-1 0 0 0,-1 0 0 0 0,0 0-1 0 0,-1 0 1 0 0,0 0 0 0 0,-2-1 0 0 0,0 0 0 0 0,-1 1 0 0 0,0-1 0 0 0,-1 0 0 0 0,-2-2-39 0 0,2 18-5 0 0,-1-1 0 0 0,0 1 0 0 0,0-1 0 0 0,0 1 0 0 0,0-1 0 0 0,0 1 0 0 0,0-1 0 0 0,-1 1 0 0 0,1 0 0 0 0,0 0 0 0 0,-1 0 1 0 0,1 0-1 0 0,-1 0 0 0 0,1 0 0 0 0,-1 0 0 0 0,1 0 0 0 0,-1 0 0 0 0,0 1 0 0 0,1-1 0 0 0,-1 1 0 0 0,0-1 0 0 0,1 1 0 0 0,-1 0 0 0 0,0-1 0 0 0,0 1 0 0 0,0 0 1 0 0,1 0-1 0 0,-1 0 0 0 0,0 1 0 0 0,0-1 0 0 0,1 0 0 0 0,-1 1 0 0 0,0-1 0 0 0,0 1 0 0 0,1-1 0 0 0,-1 1 0 0 0,0 0 0 0 0,1 0 0 0 0,-1 0 0 0 0,1 0 0 0 0,-1 0 1 0 0,1 0-1 0 0,0 0 0 0 0,-1 0 0 0 0,1 1 0 0 0,0-1 0 0 0,0 0 0 0 0,0 1 0 0 0,0-1 0 0 0,-1 2 5 0 0,-24 31-64 0 0,1 1 0 0 0,2 1 0 0 0,1 1 0 0 0,2 1 0 0 0,2 1 0 0 0,1 0 0 0 0,-5 22 64 0 0,4-9 49 0 0,2 0-1 0 0,3 2 1 0 0,1-1 0 0 0,-3 55-49 0 0,14 8 294 0 0,3-107-281 0 0,1 0 1 0 0,0 0-1 0 0,0 0 0 0 0,1-1 0 0 0,0 1 0 0 0,0-1 0 0 0,1 0 0 0 0,0 0 0 0 0,1-1 0 0 0,-1 1 0 0 0,2-1 0 0 0,-1-1 0 0 0,3 3-13 0 0,10 12-84 0 0,-18-19-86 0 0,1 0 0 0 0,-1-1 0 0 0,1 0 0 0 0,0 1 0 0 0,0-1 0 0 0,0 0 0 0 0,-1 0 0 0 0,1 0 0 0 0,0 0 0 0 0,1 0 0 0 0,-1-1 0 0 0,0 1 1 0 0,0-1-1 0 0,0 1 0 0 0,0-1 0 0 0,0 0 0 0 0,0 1 0 0 0,1-1 0 0 0,-1 0 0 0 0,0-1 0 0 0,0 1 0 0 0,0 0 0 0 0,1-1 0 0 0,-1 1 0 0 0,1-1 170 0 0,49-23-11871 0 0,-44 17 9000 0 0</inkml:trace>
  <inkml:trace contextRef="#ctx0" brushRef="#br0" timeOffset="12773.341">5881 840 5137 0 0,'0'0'1997'0'0,"0"0"-853"0"0,0 0-199 0 0,0 0 117 0 0,0 0 22 0 0,0 0-105 0 0,0 0-216 0 0,-25 36-240 0 0,-80 112-169 0 0,56-48-23 0 0,33 11-352 0 0,16-108 44 0 0,0 1 0 0 0,0-1 1 0 0,1 0-1 0 0,-1 0 1 0 0,1 0-1 0 0,0 1 1 0 0,0-1-1 0 0,0 0 1 0 0,0 0-1 0 0,1 0 1 0 0,-1 0-1 0 0,1-1 1 0 0,0 1-1 0 0,0 0 1 0 0,0-1-1 0 0,0 1 1 0 0,0-1-1 0 0,0 0 0 0 0,1 1 1 0 0,-1-1-1 0 0,1 0 1 0 0,-1-1-1 0 0,1 1 1 0 0,0 0-1 0 0,0-1 1 0 0,0 1-1 0 0,0-1 1 0 0,0 0-1 0 0,0 0 1 0 0,0 0-1 0 0,0-1 1 0 0,2 1-24 0 0,7-1 324 0 0,0 0 1 0 0,0-1 0 0 0,0 0 0 0 0,0-1 0 0 0,0-1 0 0 0,0 0 0 0 0,-1 0-1 0 0,1-1 1 0 0,-1 0 0 0 0,0-1 0 0 0,0-1 0 0 0,-1 0 0 0 0,0 0 0 0 0,0-1-1 0 0,0 0 1 0 0,0 0 0 0 0,-1-2 0 0 0,-1 1 0 0 0,1-1 0 0 0,-2 0 0 0 0,1 0-1 0 0,5-9-324 0 0,-8 9 115 0 0,0 1 0 0 0,-1 0-1 0 0,1-1 1 0 0,-2 0-1 0 0,1 0 1 0 0,-1 0-1 0 0,0 0 1 0 0,-1-1-1 0 0,0 1 1 0 0,-1-1 0 0 0,0 1-1 0 0,0-1 1 0 0,-1-8-115 0 0,0 14-110 0 0,0-1 1 0 0,-1 0 0 0 0,1 0 0 0 0,-1 1-1 0 0,0-1 1 0 0,0 1 0 0 0,0-1-1 0 0,-1 1 1 0 0,1-1 0 0 0,-1 1-1 0 0,0-1 1 0 0,-1 1 0 0 0,1 0 0 0 0,-1 0-1 0 0,1 0 1 0 0,-1 1 0 0 0,0-1-1 0 0,-1 1 1 0 0,1-1 0 0 0,-1 1-1 0 0,1 0 1 0 0,-1 0 0 0 0,0 1 0 0 0,0-1-1 0 0,0 1 1 0 0,0 0 0 0 0,-1 0-1 0 0,-1 0 110 0 0,-35-5-3579 0 0,12 6-3268 0 0,12 1-3351 0 0</inkml:trace>
  <inkml:trace contextRef="#ctx0" brushRef="#br0" timeOffset="13149.844">6255 991 7898 0 0,'0'0'3934'0'0,"0"0"-2054"0"0,0 0-749 0 0,0 0-147 0 0,0 0-159 0 0,0 0-261 0 0,0 0-242 0 0,0 0-124 0 0,0 0-66 0 0,0 0-20 0 0,0 0-52 0 0,-29 30-96 0 0,-87 92-55 0 0,67-52-95 0 0,45-57 125 0 0,1-10 44 0 0,2 0-1 0 0,-1-1 1 0 0,0 1 0 0 0,0 0-1 0 0,1 0 1 0 0,0 0-1 0 0,-1 1 1 0 0,1-1-1 0 0,0 0 1 0 0,1 0-1 0 0,-1 1 1 0 0,1-1-1 0 0,-1 0 1 0 0,1 1-1 0 0,0-1 1 0 0,0 1-1 0 0,0-1 1 0 0,1 0-1 0 0,-1 1 1 0 0,1-1-1 0 0,0 0 1 0 0,0 0-1 0 0,0 1 1 0 0,0-1-1 0 0,1 0 1 0 0,-1 0-1 0 0,1 0 1 0 0,0 0-1 0 0,0-1 1 0 0,0 1 0 0 0,0 0-1 0 0,0-1 1 0 0,1 1-1 0 0,-1-1 1 0 0,1 0-1 0 0,-1 0 1 0 0,1 0-1 0 0,0 0 1 0 0,0 0-1 0 0,0-1 1 0 0,0 1-1 0 0,0-1 1 0 0,0 0-1 0 0,0 0 1 0 0,1 0-1 0 0,0 0 18 0 0,6-1 173 0 0,0 0 0 0 0,0-1 0 0 0,0 0 0 0 0,0 0 0 0 0,0-1 0 0 0,0-1 0 0 0,0 0 0 0 0,-1 0 0 0 0,1-1 0 0 0,-1 0 0 0 0,0 0 0 0 0,0-1 0 0 0,-1-1 0 0 0,1 1-1 0 0,-1-1 1 0 0,2-3-173 0 0,112-117 2514 0 0,-113 115-2464 0 0,-1-1-1 0 0,0 1 0 0 0,0-2 0 0 0,-1 1 0 0 0,0-1 0 0 0,-1 0 1 0 0,-1 0-1 0 0,0-1 0 0 0,-1 1 0 0 0,0-1 0 0 0,-2 0 1 0 0,1 0-1 0 0,-1-1 0 0 0,-1 1 0 0 0,-1 0 0 0 0,0-11-49 0 0,-1 22-97 0 0,0-1 0 0 0,1 0 0 0 0,-1 0 0 0 0,-1 0 0 0 0,1 1 0 0 0,-1-1 0 0 0,1 1 0 0 0,-1-1-1 0 0,0 1 1 0 0,0 0 0 0 0,0-1 0 0 0,-1 1 0 0 0,1 0 0 0 0,-1 0 0 0 0,0 1 0 0 0,0-1 0 0 0,0 1 0 0 0,0-1 0 0 0,0 1 0 0 0,-3-1 97 0 0,-19-9-3045 0 0,-2 6-3317 0 0,13 5-4532 0 0</inkml:trace>
  <inkml:trace contextRef="#ctx0" brushRef="#br0" timeOffset="13423.281">6763 501 14219 0 0,'0'0'1531'0'0,"0"0"-233"0"0,0 0-159 0 0,0 0-174 0 0,0 0-275 0 0,0 0-256 0 0,0 0-176 0 0,0 0-52 0 0,0 0 21 0 0,0 0-19 0 0,0 0-30 0 0,-12 32-28 0 0,-34 102-30 0 0,16 19 105 0 0,28-118-218 0 0,6 275-745 0 0,1-238-429 0 0,-5-36-3909 0 0,-4-34-4979 0 0,4-2 6548 0 0,0 0 2195 0 0</inkml:trace>
  <inkml:trace contextRef="#ctx0" brushRef="#br0" timeOffset="13705.868">7022 726 10714 0 0,'0'0'1298'0'0,"0"0"-234"0"0,0 0 23 0 0,0 0 63 0 0,0 0-92 0 0,-37 30-175 0 0,-121 95-165 0 0,50-41 441 0 0,85-68-815 0 0,14-11-169 0 0,0 1-1 0 0,0 0 1 0 0,1 1-1 0 0,-1 0 1 0 0,2 1-1 0 0,-1-1 1 0 0,1 1-1 0 0,0 1 1 0 0,-5 8-175 0 0,11-16 9 0 0,0 0 1 0 0,1 1-1 0 0,0-1 1 0 0,-1 0 0 0 0,1 1-1 0 0,0-1 1 0 0,-1 0-1 0 0,1 1 1 0 0,0-1-1 0 0,0 0 1 0 0,0 1-1 0 0,0-1 1 0 0,0 0 0 0 0,0 1-1 0 0,1-1 1 0 0,-1 0-1 0 0,0 1 1 0 0,1-1-1 0 0,-1 0 1 0 0,1 0-1 0 0,-1 1 1 0 0,1-1-1 0 0,0 0 1 0 0,-1 0 0 0 0,1 0-1 0 0,0 0 1 0 0,0 0-1 0 0,0 0 1 0 0,0 0-1 0 0,0 0 1 0 0,0 0-1 0 0,0 0 1 0 0,0 0 0 0 0,0-1-1 0 0,0 1 1 0 0,1 0-1 0 0,-1-1 1 0 0,0 1-1 0 0,0-1 1 0 0,2 1-10 0 0,62 17 461 0 0,-51-15-323 0 0,29 6-3 0 0,0 1-1 0 0,-1 3 1 0 0,0 1-1 0 0,-1 2 1 0 0,-1 2-1 0 0,13 8-134 0 0,47 52-3427 0 0,-89-69 1090 0 0,1 0-5108 0 0,-5-5-2180 0 0</inkml:trace>
  <inkml:trace contextRef="#ctx0" brushRef="#br0" timeOffset="41065.866">55 2398 0 0 0,'0'0'2026'0'0,"0"0"-1342"0"0,0 0-347 0 0,0 0 15 0 0,1 30 116 0 0,3 100 154 0 0,0 153 2981 0 0,-14-214-1748 0 0,-17-37 3627 0 0,9-44-2226 0 0,9-32-2678 0 0,11 16-530 0 0,1 1 1 0 0,1-1-1 0 0,1 1 1 0 0,2 0-1 0 0,1 0 1 0 0,1 1-1 0 0,1 0 1 0 0,1 1-1 0 0,1 0 1 0 0,1 0-1 0 0,9-10-48 0 0,9-24 11 0 0,1 1 0 0 0,4 2 0 0 0,1 1 0 0 0,3 3 0 0 0,2 1 0 0 0,37-33-11 0 0,-70 75-10 0 0,0 1 0 0 0,1 0 0 0 0,0 0 0 0 0,0 1 0 0 0,1 1 0 0 0,0 0 0 0 0,0 0 0 0 0,0 1 0 0 0,1 0 0 0 0,0 1 0 0 0,0 1 0 0 0,0 0 0 0 0,11-2 10 0 0,-20 7 5 0 0,1 0-1 0 0,0 0 1 0 0,-1 1-1 0 0,0-1 1 0 0,1 1-1 0 0,-1-1 0 0 0,0 1 1 0 0,0 0-1 0 0,-1 0 1 0 0,1 0-1 0 0,-1 1 1 0 0,1-1-1 0 0,-1 1 1 0 0,0-1-1 0 0,0 1 1 0 0,-1 0-1 0 0,1 0 0 0 0,-1 0 1 0 0,0-1-1 0 0,0 1 1 0 0,0 0-1 0 0,0 1 1 0 0,-1-1-1 0 0,1 0 1 0 0,-1 0-1 0 0,0 0 1 0 0,-1 0-1 0 0,1 0 0 0 0,-1 0 1 0 0,0 0-1 0 0,1 0 1 0 0,-2 1-5 0 0,2 2 8 0 0,1 16-86 0 0,-2 1 1 0 0,0-1-1 0 0,-2 1 1 0 0,0-1-1 0 0,-2 0 0 0 0,-1 0 1 0 0,0-1-1 0 0,-2 0 1 0 0,0 0-1 0 0,-1 0 1 0 0,-2-1-1 0 0,0-1 0 0 0,-1 0 1 0 0,-1 0-1 0 0,-1-1 1 0 0,-1-1-1 0 0,0 0 1 0 0,-1-1-1 0 0,-1-1 0 0 0,-1-1 1 0 0,0 0-1 0 0,-1-1 1 0 0,-1-1-1 0 0,-1 0 78 0 0,-64 20-5477 0 0,26-18-3256 0 0,43-12 4922 0 0</inkml:trace>
  <inkml:trace contextRef="#ctx0" brushRef="#br0" timeOffset="41553.88">605 2545 776 0 0,'0'0'2727'0'0,"0"0"-333"0"0,0 0-117 0 0,0 0-82 0 0,0 0-296 0 0,36-10-372 0 0,114-32-369 0 0,-48-2 390 0 0,-77 31-1253 0 0,0-2 1 0 0,-1-1-1 0 0,-1 0 1 0 0,0-2-1 0 0,-1-1 1 0 0,-1 0-1 0 0,-1-2 1 0 0,-1 0-1 0 0,0-1 0 0 0,-2-1 1 0 0,14-24-296 0 0,-29 42-44 0 0,1 1 0 0 0,-1-1 0 0 0,0 1 0 0 0,-1-1 0 0 0,1 0 0 0 0,-1 1 0 0 0,0-1 0 0 0,0 0 0 0 0,0 0 0 0 0,-1 0 0 0 0,0 0 0 0 0,0 0 0 0 0,0 0 0 0 0,0 0 0 0 0,-1 0 0 0 0,0 0 0 0 0,0 1 0 0 0,0-1 0 0 0,-1 0 0 0 0,1 0 0 0 0,-1 1 0 0 0,0-1 0 0 0,-1 1 0 0 0,1 0 0 0 0,-1-1 0 0 0,0 1 0 0 0,0 0 0 0 0,0 1 0 0 0,0-1 1 0 0,-1 0-1 0 0,1 1 0 0 0,-1 0 0 0 0,0 0 0 0 0,0 0 0 0 0,0 0 0 0 0,-1 1 0 0 0,1-1 0 0 0,-1 1 0 0 0,1 0 0 0 0,-1 1 0 0 0,0-1 0 0 0,1 1 0 0 0,-1 0 0 0 0,0 0 0 0 0,-1 0 44 0 0,-2 1-103 0 0,0 0-1 0 0,-1 1 1 0 0,1 0 0 0 0,0 1-1 0 0,0-1 1 0 0,0 1 0 0 0,0 1 0 0 0,0-1-1 0 0,1 2 1 0 0,-1-1 0 0 0,1 1 0 0 0,0 0-1 0 0,0 0 1 0 0,0 1 0 0 0,0 0 0 0 0,1 0-1 0 0,0 1 1 0 0,0-1 0 0 0,0 1 0 0 0,1 1-1 0 0,0-1 104 0 0,-46 76-332 0 0,50-80 342 0 0,0 1-1 0 0,0 0 1 0 0,0-1 0 0 0,1 1-1 0 0,-1 0 1 0 0,1-1-1 0 0,0 1 1 0 0,0 0-1 0 0,0 0 1 0 0,0 0 0 0 0,0-1-1 0 0,0 1 1 0 0,1 0-1 0 0,0 0 1 0 0,-1-1 0 0 0,1 1-1 0 0,0 0 1 0 0,0-1-1 0 0,0 1 1 0 0,1-1 0 0 0,-1 1-1 0 0,1-1 1 0 0,-1 0-1 0 0,1 0 1 0 0,0 0-1 0 0,0 1 1 0 0,0-2 0 0 0,0 1-1 0 0,0 0 1 0 0,0 0-1 0 0,0-1 1 0 0,3 2-10 0 0,9 3 104 0 0,0 0 1 0 0,1-1-1 0 0,0-1 1 0 0,0 0-1 0 0,1-1 0 0 0,-1-1 1 0 0,1 0-1 0 0,-1-1 1 0 0,1-1-1 0 0,-1 0 0 0 0,14-3-104 0 0,12 2 147 0 0,188 1 980 0 0,-227 0-1100 0 0,0 0-1 0 0,0 0 1 0 0,0 0 0 0 0,-1 0 0 0 0,1 0-1 0 0,0 0 1 0 0,0 1 0 0 0,-1-1-1 0 0,1 0 1 0 0,0 1 0 0 0,0-1 0 0 0,-1 1-1 0 0,1 0 1 0 0,0 0 0 0 0,-1-1 0 0 0,1 1-1 0 0,-1 0 1 0 0,1 0 0 0 0,-1 1 0 0 0,0-1-1 0 0,1 0 1 0 0,-1 0 0 0 0,0 1 0 0 0,0-1-1 0 0,0 1 1 0 0,0-1 0 0 0,0 1-1 0 0,0-1 1 0 0,0 1 0 0 0,-1-1 0 0 0,1 1-1 0 0,0 0 1 0 0,-1 0 0 0 0,1-1 0 0 0,-1 1-1 0 0,0 0 1 0 0,0 0 0 0 0,0-1 0 0 0,0 1-1 0 0,0 0 1 0 0,0 0 0 0 0,0 0-1 0 0,0 0-26 0 0,-31 75 945 0 0,-30-7-861 0 0,-22 33-4269 0 0,77-86 1171 0 0,5-5-4420 0 0,1-8 1889 0 0</inkml:trace>
  <inkml:trace contextRef="#ctx0" brushRef="#br0" timeOffset="41865.808">1647 2501 0 0 0,'0'0'652'0'0,"0"0"608"0"0,0 0 65 0 0,0 0-157 0 0,0 0-148 0 0,0 0-56 0 0,0 0 17 0 0,0 0 52 0 0,0 0 115 0 0,0 0 186 0 0,0 0 128 0 0,0 0 79 0 0,26 25-22 0 0,82 74-137 0 0,-107-98-1339 0 0,-1 0-1 0 0,1 0 1 0 0,0 1 0 0 0,0-1-1 0 0,0 0 1 0 0,0 0 0 0 0,0 0-1 0 0,0 0 1 0 0,0 0 0 0 0,0 0-1 0 0,0 0 1 0 0,0 0 0 0 0,1 0-1 0 0,-1-1 1 0 0,0 1 0 0 0,0 0-1 0 0,1-1 1 0 0,-1 1 0 0 0,1-1-1 0 0,-1 1 1 0 0,0-1 0 0 0,1 0-1 0 0,-1 0 1 0 0,1 0-1 0 0,-1 0 1 0 0,1 0 0 0 0,-1 0-1 0 0,1 0 1 0 0,-1 0 0 0 0,1 0-1 0 0,-1-1 1 0 0,0 1 0 0 0,1 0-1 0 0,-1-1 1 0 0,1 0 0 0 0,-1 1-1 0 0,0-1 1 0 0,0 0 0 0 0,1 1-1 0 0,-1-1 1 0 0,0 0 0 0 0,0 0-1 0 0,0 0 1 0 0,0 0 0 0 0,0 0-1 0 0,1-1-42 0 0,3-4 325 0 0,4-4-89 0 0,1-1-1 0 0,-2 0 0 0 0,1 0 1 0 0,-2-1-1 0 0,1 0 1 0 0,-2 0-1 0 0,1-1 1 0 0,-2 0-1 0 0,0 0 1 0 0,0 0-1 0 0,-1-1 1 0 0,-1 0-1 0 0,0 0 1 0 0,-1 1-1 0 0,-1-1 1 0 0,0-13-236 0 0,-2 20-84 0 0,0 1 0 0 0,0 0 0 0 0,-1 0 0 0 0,0 0 0 0 0,0 0 0 0 0,0 0 1 0 0,-1 0-1 0 0,0 1 0 0 0,0-1 0 0 0,0 1 0 0 0,-1 0 0 0 0,0 0 1 0 0,0 0-1 0 0,0 0 0 0 0,-1 1 0 0 0,1 0 0 0 0,-1 0 0 0 0,0 0 1 0 0,0 0-1 0 0,-1 1 0 0 0,1 0 0 0 0,-1 0 0 0 0,1 0 0 0 0,-1 1 0 0 0,0-1 1 0 0,0 2-1 0 0,0-1 0 0 0,-2 0 84 0 0,0 0-408 0 0,1 1 0 0 0,-1 0 0 0 0,1 0 0 0 0,-1 1 0 0 0,1 0 0 0 0,-1 0 0 0 0,1 0-1 0 0,-1 1 1 0 0,1 1 0 0 0,-1-1 0 0 0,1 1 0 0 0,0 0 0 0 0,-1 1 0 0 0,1-1 0 0 0,-2 3 408 0 0,-44 27-8030 0 0,37-20 1685 0 0</inkml:trace>
  <inkml:trace contextRef="#ctx0" brushRef="#br0" timeOffset="42381.186">2258 1702 7402 0 0,'0'0'3690'0'0,"0"0"-2021"0"0,0 0-803 0 0,0 0-177 0 0,0 0-47 0 0,0 0 18 0 0,0 0 67 0 0,0 0 40 0 0,0 0 17 0 0,0 0-31 0 0,0 0-95 0 0,0 0-101 0 0,0 0-71 0 0,0 36-52 0 0,1 115-65 0 0,-22 97 428 0 0,-41 49-832 0 0,59-257-185 0 0,17-44 123 0 0,91-76 437 0 0,-83 65-389 0 0,0 0 0 0 0,0 2 0 0 0,1 1-1 0 0,1 1 1 0 0,0 1 0 0 0,0 1 0 0 0,1 1 0 0 0,0 1 0 0 0,1 2-1 0 0,0 0 1 0 0,-1 2 0 0 0,1 0 0 0 0,1 2 0 0 0,-1 1 49 0 0,-24 0-16 0 0,1 0 1 0 0,-1 1-1 0 0,1-1 1 0 0,-1 1-1 0 0,1 0 1 0 0,-1-1-1 0 0,0 1 0 0 0,1 0 1 0 0,-1 0-1 0 0,0 1 1 0 0,0-1-1 0 0,0 0 1 0 0,0 1-1 0 0,0-1 1 0 0,0 1-1 0 0,0 0 1 0 0,0-1-1 0 0,-1 1 0 0 0,1 0 1 0 0,-1 0-1 0 0,1 0 1 0 0,-1 1-1 0 0,0-1 1 0 0,0 0-1 0 0,0 0 1 0 0,0 1-1 0 0,0-1 1 0 0,0 0-1 0 0,-1 1 0 0 0,1-1 1 0 0,-1 1-1 0 0,0-1 1 0 0,0 1-1 0 0,0 1 16 0 0,1 3 16 0 0,-2-1 0 0 0,1 0 0 0 0,-1 0 0 0 0,0 1 0 0 0,0-1 0 0 0,-1 0 0 0 0,1 0 0 0 0,-2 0 0 0 0,1 0 0 0 0,0-1 0 0 0,-1 1 0 0 0,0 0-1 0 0,-3 2-15 0 0,-6 8 64 0 0,-1-1 0 0 0,-1 0-1 0 0,0-1 1 0 0,-1-1-1 0 0,-1 0 1 0 0,0-1-1 0 0,-1-1 1 0 0,0 0-1 0 0,0-2 1 0 0,-1 0-1 0 0,-5 2-63 0 0,4-4-19 0 0,1 2-95 0 0,0-2 0 0 0,0 0 1 0 0,-1-1-1 0 0,0-1 0 0 0,0 0 0 0 0,0-2 1 0 0,-1 0-1 0 0,-8-1 114 0 0,22-2-169 0 0,-47-8-4088 0 0,35-23-7891 0 0,17 26 8024 0 0</inkml:trace>
  <inkml:trace contextRef="#ctx0" brushRef="#br0" timeOffset="42664.626">3035 1727 15187 0 0,'0'0'1241'0'0,"0"0"-509"0"0,0 0 65 0 0,0 0 281 0 0,0 0 102 0 0,0 0-77 0 0,-7 32-203 0 0,-24 100-197 0 0,-33 113 1043 0 0,35-123-1950 0 0,5 2 0 0 0,4 13 204 0 0,20-115-389 0 0,-2 11-3531 0 0,20-40-5963 0 0,0-8 1972 0 0,-10 8 5755 0 0</inkml:trace>
  <inkml:trace contextRef="#ctx0" brushRef="#br0" timeOffset="42938.028">3092 2479 0 0 0,'0'0'1775'0'0,"0"0"148"0"0,0 0 128 0 0,0 0-18 0 0,0 0-128 0 0,0 0-79 0 0,0 0-56 0 0,0 0-70 0 0,0 0-151 0 0,33 8-183 0 0,105 25-159 0 0,-63-34 487 0 0,-65-4-1331 0 0,6 0-79 0 0,0-1 1 0 0,0 0-1 0 0,-1-1 1 0 0,0-1-1 0 0,0 0 1 0 0,-1-1-1 0 0,0-1 1 0 0,0 0-1 0 0,-1-1 1 0 0,-1 0-1 0 0,0-1 1 0 0,0-1-1 0 0,-2 0 1 0 0,1 0-1 0 0,-1-1 1 0 0,-1 0-1 0 0,-1-1 1 0 0,0 0-1 0 0,0-1-284 0 0,-7 13-20 0 0,-1 0-1 0 0,1 0 1 0 0,0-1-1 0 0,-1 1 1 0 0,0 0-1 0 0,0 0 1 0 0,0 0 0 0 0,0-1-1 0 0,0 1 1 0 0,-1 0-1 0 0,1 0 1 0 0,-1-1-1 0 0,0 1 1 0 0,0 0 0 0 0,0 0-1 0 0,0 0 1 0 0,-1 0-1 0 0,1 0 1 0 0,-1 1-1 0 0,0-1 1 0 0,1 0 0 0 0,-1 1-1 0 0,-1-1 1 0 0,1 1-1 0 0,0 0 1 0 0,0-1-1 0 0,-1 1 1 0 0,0 0 0 0 0,1 0-1 0 0,-1 1 1 0 0,0-1-1 0 0,0 1 1 0 0,0-1-1 0 0,0 1 1 0 0,0 0 0 0 0,0 0-1 0 0,0 0 1 0 0,0 1-1 0 0,0-1 1 0 0,-1 1-1 0 0,1-1 1 0 0,0 1 0 0 0,0 0-1 0 0,-1 0 1 0 0,1 1-1 0 0,0-1 1 0 0,-3 1 20 0 0,-11 1-225 0 0,0 0 1 0 0,1 1 0 0 0,-1 0 0 0 0,1 2-1 0 0,-1 0 1 0 0,1 0 0 0 0,1 2-1 0 0,-1 0 1 0 0,1 0 0 0 0,0 2-1 0 0,1 0 1 0 0,0 0 0 0 0,0 2-1 0 0,1 0 1 0 0,1 0 0 0 0,0 1-1 0 0,-1 1 225 0 0,-63 92-4809 0 0,61-60-69 0 0,12-13-3546 0 0,3-17 4742 0 0</inkml:trace>
  <inkml:trace contextRef="#ctx0" brushRef="#br0" timeOffset="43462.752">3768 2541 9634 0 0,'0'0'2366'0'0,"0"0"-795"0"0,0 0-111 0 0,0 0 97 0 0,0 0-157 0 0,0 0-305 0 0,0 0-286 0 0,0 0-174 0 0,0 0-23 0 0,0 0-2 0 0,0 0-12 0 0,0 0-52 0 0,0 0-81 0 0,11-9-57 0 0,90-74 402 0 0,-78 63-757 0 0,0 0-1 0 0,2 2 1 0 0,0 0 0 0 0,0 2-1 0 0,2 1 1 0 0,0 1 0 0 0,1 2-1 0 0,0 0 1 0 0,0 2 0 0 0,4 0-53 0 0,-30 10-23 0 0,-1 1 1 0 0,0-1 0 0 0,0 1 0 0 0,0-1 0 0 0,0 1-1 0 0,0-1 1 0 0,1 1 0 0 0,-1 0 0 0 0,0-1 0 0 0,-1 1-1 0 0,1 0 1 0 0,0 0 0 0 0,0 0 0 0 0,0 0 0 0 0,0 0-1 0 0,-1 0 1 0 0,1 0 0 0 0,0 0 0 0 0,-1 0 0 0 0,1 0-1 0 0,-1 0 1 0 0,1 0 0 0 0,-1 0 0 0 0,0 1-1 0 0,1-1 1 0 0,-1 0 0 0 0,0 0 0 0 0,0 0 0 0 0,0 1-1 0 0,0-1 1 0 0,0 0 0 0 0,0 0 0 0 0,0 1 0 0 0,0-1-1 0 0,0 0 1 0 0,-1 0 0 0 0,1 0 0 0 0,0 1 0 0 0,-1-1-1 0 0,1 0 1 0 0,-1 0 0 0 0,0 1 22 0 0,6 35 28 0 0,-1-35 1 0 0,1 0-1 0 0,1-1 0 0 0,-1 1 0 0 0,0-1 1 0 0,0 0-1 0 0,0-1 0 0 0,1 1 0 0 0,-1-1 1 0 0,0 0-1 0 0,1 0 0 0 0,-1-1 0 0 0,0 1 1 0 0,0-1-1 0 0,1 0 0 0 0,-1-1 0 0 0,0 1 1 0 0,4-3-29 0 0,198-72 737 0 0,-139 68-582 0 0,-66 10-131 0 0,0 0-1 0 0,0 0 1 0 0,-1 0 0 0 0,1 1-1 0 0,-1-1 1 0 0,0 0 0 0 0,1 1-1 0 0,-1-1 1 0 0,0 1 0 0 0,-1 0 0 0 0,1-1-1 0 0,0 1 1 0 0,-1 0 0 0 0,1-1-1 0 0,-1 1 1 0 0,0 0 0 0 0,0-1 0 0 0,0 1-1 0 0,0 0 1 0 0,-1 0 0 0 0,1-1-1 0 0,-1 1 1 0 0,0 0 0 0 0,0 1-24 0 0,0 5 70 0 0,1 0-67 0 0,-1-5-41 0 0,0 0 0 0 0,0 0 1 0 0,0 0-1 0 0,1 0 0 0 0,0 0 0 0 0,-1 0 0 0 0,2 1 1 0 0,-1-1-1 0 0,0 0 0 0 0,1 0 0 0 0,0 0 0 0 0,0 0 0 0 0,0 0 1 0 0,0 0-1 0 0,1 0 0 0 0,-1-1 0 0 0,1 1 0 0 0,0 0 1 0 0,0-1-1 0 0,1 1 0 0 0,-1-1 0 0 0,1 0 0 0 0,0 0 1 0 0,-1 0-1 0 0,1 0 0 0 0,1 0 0 0 0,-1-1 0 0 0,0 1 1 0 0,1-1-1 0 0,1 1 38 0 0,36 2-5422 0 0,-32-5 952 0 0,-2 0-7036 0 0</inkml:trace>
  <inkml:trace contextRef="#ctx0" brushRef="#br0" timeOffset="44302.855">3101 2545 0 0 0,'0'0'826'0'0,"0"0"606"0"0,0 0 248 0 0,0 0 30 0 0,0 0-15 0 0,0 0-64 0 0,0 0-121 0 0,0 0-181 0 0,0 0-209 0 0,0 0-183 0 0,0 0-156 0 0,5 0 3016 0 0,1 1-3548 0 0,1 0-1 0 0,-1 0 1 0 0,1 0 0 0 0,-1 1-1 0 0,1 0 1 0 0,-1 1 0 0 0,0 0-1 0 0,0-1 1 0 0,0 2 0 0 0,0-1-1 0 0,-1 1 1 0 0,1 0 0 0 0,1 2-249 0 0,-1 0 107 0 0,0 1 0 0 0,0-1-1 0 0,1-1 1 0 0,0 1 0 0 0,0-1 0 0 0,0 0 0 0 0,1-1 0 0 0,0 1 0 0 0,0-2 0 0 0,0 1 0 0 0,0-1 0 0 0,0 0 0 0 0,1-1 0 0 0,-1 0 0 0 0,1 0 0 0 0,2 0-107 0 0,4-2-399 0 0,44-2-2124 0 0,-21-4-8993 0 0,-25 3 2562 0 0</inkml:trace>
  <inkml:trace contextRef="#ctx0" brushRef="#br0" timeOffset="47769.652">5263 2283 19132 0 0,'0'0'448'0'0,"0"0"-48"0"0,0 0-168 0 0,0 0 0 0 0,0 0 16 0 0,0 0 32 0 0,0 0-7 0 0,0 0-129 0 0,0 0-144 0 0,0 0-320 0 0,0 0-337 0 0,0 0-255 0 0,-61 22-408 0 0,75-7-769 0 0,9-4-1327 0 0,-7-3-4338 0 0,-5-1 2833 0 0</inkml:trace>
  <inkml:trace contextRef="#ctx0" brushRef="#br0" timeOffset="51204.015">5215 2618 12251 0 0,'0'0'4345'0'0,"0"0"-2516"0"0,0 0-806 0 0,0 0 8 0 0,0 0 45 0 0,0 0-50 0 0,0 0-139 0 0,0 0-182 0 0,0 0-149 0 0,0 0-120 0 0,0 0-94 0 0,3 11 1817 0 0,0-18-5417 0 0,-2 3-5092 0 0,-1 1-3795 0 0</inkml:trace>
</inkml:ink>
</file>

<file path=ppt/ink/ink2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34.439"/>
    </inkml:context>
    <inkml:brush xml:id="br0">
      <inkml:brushProperty name="width" value="0.1" units="cm"/>
      <inkml:brushProperty name="height" value="0.1" units="cm"/>
      <inkml:brushProperty name="color" value="#AB008B"/>
    </inkml:brush>
    <inkml:brush xml:id="br1">
      <inkml:brushProperty name="width" value="0.1" units="cm"/>
      <inkml:brushProperty name="height" value="0.1" units="cm"/>
      <inkml:brushProperty name="color" value="#33CCFF"/>
    </inkml:brush>
    <inkml:brush xml:id="br2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490 567 0 0 0,'0'0'713'0'0,"0"0"482"0"0,0 0 298 0 0,0 0 380 0 0,0 0 369 0 0,0 0 199 0 0,0 0-39 0 0,0 0-283 0 0,0 0-394 0 0,0 0-370 0 0,0 0-278 0 0,-3-6-209 0 0,2 2-719 0 0,1 2-122 0 0,0 1 0 0 0,-1 0 0 0 0,1 0 0 0 0,0 0 0 0 0,0 0 0 0 0,-1 0 0 0 0,1 0 0 0 0,0 0 0 0 0,-1 0 0 0 0,0 0 0 0 0,1 0 0 0 0,-1 0 0 0 0,1 0 0 0 0,-1 0 0 0 0,0 0-1 0 0,0 0 1 0 0,1 0 0 0 0,-1 0 0 0 0,0 1 0 0 0,0-1 0 0 0,0 0 0 0 0,0 1 0 0 0,0-1 0 0 0,0 1 0 0 0,0-1 0 0 0,0 1 0 0 0,0-1 0 0 0,0 1 0 0 0,0 0 0 0 0,-1 0 0 0 0,1-1 0 0 0,0 1 0 0 0,0 0 0 0 0,0 0 0 0 0,0 0 0 0 0,0 0 0 0 0,-1 0 0 0 0,1 0 0 0 0,0 1-27 0 0,-21 10 128 0 0,0 1 0 0 0,0 1 0 0 0,2 1 0 0 0,-1 1 0 0 0,2 1 0 0 0,0 0-1 0 0,1 2 1 0 0,-8 10-128 0 0,22-24 10 0 0,-30 31-26 0 0,1 2 0 0 0,2 2 0 0 0,1 0 0 0 0,2 2 0 0 0,2 1 0 0 0,2 2 0 0 0,-15 37 16 0 0,24 5-386 0 0,15-84 370 0 0,0 0 1 0 0,0 1-1 0 0,1-1 0 0 0,-1 0 1 0 0,1 0-1 0 0,0 1 0 0 0,-1-1 0 0 0,1 0 1 0 0,0 0-1 0 0,0 0 0 0 0,1 0 0 0 0,-1 0 1 0 0,0 0-1 0 0,1 0 0 0 0,-1 0 1 0 0,1-1-1 0 0,-1 1 0 0 0,1-1 0 0 0,0 1 1 0 0,0-1-1 0 0,0 1 0 0 0,0-1 0 0 0,0 0 1 0 0,0 0-1 0 0,0 0 0 0 0,0 0 1 0 0,0 0-1 0 0,0-1 0 0 0,1 1 0 0 0,-1-1 1 0 0,0 1-1 0 0,0-1 0 0 0,1 0 0 0 0,1 0 16 0 0,14-2 34 0 0,-1-2-1 0 0,1 0 0 0 0,-1 0 1 0 0,0-2-1 0 0,-1 0 0 0 0,1-1 1 0 0,-1-1-1 0 0,0 0 0 0 0,-1-1 1 0 0,0-1-1 0 0,-1-1 0 0 0,0 0 0 0 0,0 0 1 0 0,-1-1-1 0 0,0-2-33 0 0,-11 12 3 0 0,51-46 33 0 0,-2-3-1 0 0,-3-1 0 0 0,-2-3 1 0 0,14-24-36 0 0,-2 9-92 0 0,-58 70 71 0 0,1 0 1 0 0,0 0 0 0 0,0 0-1 0 0,0 0 1 0 0,0 0 0 0 0,0 0-1 0 0,0 0 1 0 0,0 0 0 0 0,0 1 0 0 0,-1-1-1 0 0,1 0 1 0 0,0 1 0 0 0,0-1-1 0 0,0 0 1 0 0,0 1 0 0 0,-1-1-1 0 0,1 1 1 0 0,0-1 0 0 0,0 1 0 0 0,-1 0-1 0 0,1-1 1 0 0,-1 1 0 0 0,1 0-1 0 0,0-1 1 0 0,-1 1 0 0 0,1 0-1 0 0,-1 0 1 0 0,0 0 0 0 0,1-1 0 0 0,-1 1-1 0 0,0 0 1 0 0,1 0 0 0 0,-1 0-1 0 0,0 0 1 0 0,0 0 0 0 0,0 0-1 0 0,1 0 1 0 0,-1-1 0 0 0,0 1 0 0 0,-1 0-1 0 0,1 0 1 0 0,0 0 0 0 0,0 0-1 0 0,0 0 1 0 0,0 0 0 0 0,-1 0-1 0 0,1-1 1 0 0,0 1 0 0 0,-1 0 0 0 0,1 1 20 0 0,1 5-4 0 0,2 11 20 0 0,-3-9-12 0 0,1 1 1 0 0,1 0-1 0 0,-1 0 0 0 0,1-1 0 0 0,1 1 1 0 0,0-1-1 0 0,0 0 0 0 0,1 0 1 0 0,0 0-1 0 0,1 0 0 0 0,0-1 1 0 0,0 1-1 0 0,0-1 0 0 0,1-1 1 0 0,1 1-1 0 0,-1-1 0 0 0,1 0 0 0 0,1 0 1 0 0,-1-1-1 0 0,1 0 0 0 0,4 2-4 0 0,7 3 25 0 0,1-2-1 0 0,0 0 1 0 0,1-1-1 0 0,-1-1 0 0 0,2-1 1 0 0,-1-1-1 0 0,1 0 0 0 0,-1-2 1 0 0,1-1-1 0 0,0 0 1 0 0,0-2-1 0 0,0 0 0 0 0,0-2 1 0 0,4-1-25 0 0,-7-5 105 0 0,0-2 1 0 0,-1 0 0 0 0,0-1-1 0 0,0 0 1 0 0,-1-2-1 0 0,-1 0 1 0 0,0-1 0 0 0,-1 0-1 0 0,0-1 1 0 0,-1-1 0 0 0,-1 0-1 0 0,-1-1 1 0 0,0-1-1 0 0,-1 0 1 0 0,0-2-106 0 0,22-32 57 0 0,-3-1 0 0 0,-2-1 0 0 0,-3-2-1 0 0,-2 0 1 0 0,-2-2 0 0 0,-3 0 0 0 0,-3-1 0 0 0,-2-1-1 0 0,-3 0 1 0 0,-2-1-57 0 0,-6-80 158 0 0,-2 141-172 0 0,-1 0 0 0 0,0 0 0 0 0,0-1 0 0 0,0 1 0 0 0,0 0 0 0 0,0 0 0 0 0,0 0 0 0 0,0 0 0 0 0,0 0 0 0 0,0 0 0 0 0,0 1 1 0 0,0-1-1 0 0,0 0 0 0 0,0 0 0 0 0,0 1 0 0 0,0-1 0 0 0,0 0 0 0 0,0 1 0 0 0,0-1 0 0 0,1 1 0 0 0,-1-1 0 0 0,0 1 0 0 0,0 0 0 0 0,1-1 1 0 0,-1 1-1 0 0,0 0 0 0 0,1-1 0 0 0,-1 1 0 0 0,0 0 0 0 0,1 0 0 0 0,-1 0 0 0 0,1-1 0 0 0,-1 1 0 0 0,1 0 0 0 0,0 0 0 0 0,-1 0 0 0 0,1 0 1 0 0,0 0-1 0 0,0 0 0 0 0,0 0 0 0 0,-1 0 14 0 0,-17 46-17 0 0,1 0 1 0 0,3 1 0 0 0,1 0-1 0 0,3 1 1 0 0,2 0-1 0 0,2 1 1 0 0,2 0 0 0 0,2 0-1 0 0,3 0 1 0 0,3 22 16 0 0,0-27-73 0 0,1 1 1 0 0,2-1-1 0 0,2 0 1 0 0,2-1-1 0 0,12 30 73 0 0,39 61-1508 0 0,-54-132-1795 0 0,-14-24 407 0 0,-11-14-5298 0 0,12 23 2197 0 0</inkml:trace>
  <inkml:trace contextRef="#ctx0" brushRef="#br0" timeOffset="166.692">998 527 14243 0 0,'0'0'594'0'0,"0"0"-374"0"0,0 0 93 0 0,0 0 242 0 0,0 0 109 0 0,34-1-29 0 0,111-5-107 0 0,165-23 675 0 0,-42 0-1746 0 0,-198 23-1072 0 0,-21 3-2838 0 0,-10-1-6091 0 0</inkml:trace>
  <inkml:trace contextRef="#ctx0" brushRef="#br0" timeOffset="856.242">2850 681 0 0 0,'0'0'1276'0'0,"0"0"493"0"0,0 0 371 0 0,0 0 150 0 0,0 0-46 0 0,0 0-231 0 0,0 0-317 0 0,0 0-318 0 0,0 0-281 0 0,-31-1-252 0 0,-97-1-197 0 0,123 2-603 0 0,0 0 0 0 0,0 0 1 0 0,1 1-1 0 0,-1-1 0 0 0,0 1 1 0 0,0 0-1 0 0,0 1 0 0 0,1-1 0 0 0,-1 1 1 0 0,1 0-1 0 0,-1 0 0 0 0,1 0 1 0 0,0 0-1 0 0,-1 1 0 0 0,1 0 1 0 0,-3 2-46 0 0,-5 5 122 0 0,-3-1-92 0 0,1 0 0 0 0,0 1 0 0 0,1 1 1 0 0,0 0-1 0 0,1 1 0 0 0,0 0 1 0 0,1 1-1 0 0,0 0 0 0 0,1 1 0 0 0,1 0 1 0 0,0 1-1 0 0,1 0 0 0 0,0 0 1 0 0,2 0-1 0 0,-1 1 0 0 0,2 0 0 0 0,0 1 1 0 0,1-1-1 0 0,1 1 0 0 0,0 0 1 0 0,1 0-1 0 0,1-1 0 0 0,1 1 0 0 0,1 12-30 0 0,2-23 26 0 0,-1-1 0 0 0,1 0 0 0 0,1-1 0 0 0,-1 1 0 0 0,1 0 0 0 0,0-1 0 0 0,0 0 0 0 0,0 0 0 0 0,1 0 0 0 0,-1-1-1 0 0,1 1 1 0 0,0-1 0 0 0,0 0 0 0 0,0-1 0 0 0,0 1 0 0 0,1-1 0 0 0,-1 0 0 0 0,1 0 0 0 0,-1 0 0 0 0,1-1 0 0 0,0 0 0 0 0,-1 0-1 0 0,1-1 1 0 0,0 0 0 0 0,0 1 0 0 0,-1-2 0 0 0,1 1 0 0 0,0-1 0 0 0,0 0 0 0 0,-1 0 0 0 0,1-1 0 0 0,0 1 0 0 0,-1-1 0 0 0,0 0-1 0 0,1-1 1 0 0,-1 1 0 0 0,1-2-26 0 0,23-14 223 0 0,-1-2 0 0 0,-1-1 0 0 0,0-2 0 0 0,-2 0-1 0 0,-1-2 1 0 0,0 0 0 0 0,-2-2 0 0 0,-1 0 0 0 0,-2-1-1 0 0,0-2 1 0 0,-2 0 0 0 0,-1 0 0 0 0,11-32-223 0 0,-3 7 245 0 0,-24 54-287 0 0,0 1-101 0 0,0 13-915 0 0,0 22 414 0 0,10 106-1585 0 0,33-57-5803 0 0,-29-68 3462 0 0,-4-6-1782 0 0</inkml:trace>
  <inkml:trace contextRef="#ctx0" brushRef="#br0" timeOffset="1198.508">3198 1101 13291 0 0,'0'0'1465'0'0,"0"0"-187"0"0,0 0-55 0 0,0 0-45 0 0,0 0-172 0 0,0 0-193 0 0,0 0-148 0 0,0 0-118 0 0,0 0-78 0 0,0 0-79 0 0,16-32-90 0 0,50-100-73 0 0,-9 53 74 0 0,-36 55-207 0 0,-12 12-83 0 0,1 0-1 0 0,0 1 1 0 0,1 0-1 0 0,1 1 0 0 0,-1 0 1 0 0,2 0-1 0 0,-1 2 0 0 0,8-5-10 0 0,-18 13-39 0 0,1 0-1 0 0,-1 1 1 0 0,0-1-1 0 0,0 0 1 0 0,0 1 0 0 0,0-1-1 0 0,0 1 1 0 0,0 0-1 0 0,0-1 1 0 0,0 1-1 0 0,0 0 1 0 0,0 0-1 0 0,-1 1 1 0 0,1-1-1 0 0,0 0 1 0 0,-1 0 0 0 0,1 1-1 0 0,-1-1 1 0 0,1 1-1 0 0,-1 0 1 0 0,0-1-1 0 0,1 1 1 0 0,-1 0-1 0 0,0 0 1 0 0,0 0-1 0 0,0-1 1 0 0,-1 1 0 0 0,1 0-1 0 0,0 0 1 0 0,-1 0-1 0 0,1 1 1 0 0,-1-1-1 0 0,0 0 1 0 0,0 0-1 0 0,1 0 1 0 0,-1 0-1 0 0,-1 0 1 0 0,1 0-1 0 0,0 0 1 0 0,0 0 0 0 0,-1 0-1 0 0,0 2 40 0 0,3 13-38 0 0,-1-10 38 0 0,0-1-1 0 0,0 1 0 0 0,1 0 0 0 0,0 0 0 0 0,0-1 1 0 0,0 1-1 0 0,1-1 0 0 0,0 0 0 0 0,0 0 1 0 0,1 0-1 0 0,-1 0 0 0 0,1 0 0 0 0,1-1 1 0 0,-1 1-1 0 0,1-1 0 0 0,0 0 0 0 0,0-1 1 0 0,0 1-1 0 0,1-1 0 0 0,-1 0 0 0 0,1-1 1 0 0,0 1-1 0 0,0-1 0 0 0,1 0 0 0 0,-1-1 0 0 0,1 1 1 0 0,-1-1-1 0 0,3 0 1 0 0,0-1 116 0 0,-1 0 1 0 0,1 0-1 0 0,-1-1 0 0 0,1-1 0 0 0,0 1 1 0 0,-1-2-1 0 0,0 1 0 0 0,1-1 1 0 0,-1 0-1 0 0,0 0 0 0 0,0-1 1 0 0,0-1-1 0 0,0 1 0 0 0,-1-1 0 0 0,1 0 1 0 0,-1-1-1 0 0,0 0 0 0 0,0 0 1 0 0,-1 0-1 0 0,1-1 0 0 0,-1 0 1 0 0,0 0-1 0 0,-1-1 0 0 0,4-4-116 0 0,6-11 71 0 0,0 1 0 0 0,-1-2 1 0 0,-2 0-1 0 0,0 0 0 0 0,-1-1 0 0 0,5-20-71 0 0,3-3-3711 0 0,1 4-4354 0 0,-16 33-3543 0 0</inkml:trace>
  <inkml:trace contextRef="#ctx0" brushRef="#br0" timeOffset="7790.646">3008 928 0 0 0,'0'0'472'0'0,"0"0"87"0"0,0 0-16 0 0,0 0-30 0 0,0 0-45 0 0,0 0-37 0 0,0 0-38 0 0,0 0-29 0 0,0 0-11 0 0,0 0-1 0 0,0 0 26 0 0,0 0 12 0 0,0 0-9 0 0,0 0-25 0 0,-1 11 5161 0 0,-1 11-4224 0 0,-7 67 383 0 0,52 2-428 0 0,-39-87-445 0 0,-4-4-4609 0 0,0 0-4066 0 0,0 0 7836 0 0,0 0-4740 0 0</inkml:trace>
  <inkml:trace contextRef="#ctx0" brushRef="#br0" timeOffset="24509.798">7612 468 12995 0 0,'0'0'720'0'0,"0"0"-416"0"0,0 0-392 0 0,0 0-512 0 0,0 0-968 0 0,0 0-289 0 0,0 0 65 0 0,0 0 239 0 0,0 0 361 0 0,0 0-1448 0 0,0 0-89 0 0</inkml:trace>
  <inkml:trace contextRef="#ctx0" brushRef="#br0" timeOffset="24271.631">7703 910 16211 0 0,'0'0'939'0'0,"0"0"-253"0"0,0 0 67 0 0,0 0 206 0 0,0 0 75 0 0,0 0-154 0 0,0 0-255 0 0,0 0-222 0 0,-13 32-164 0 0,-39 102-118 0 0,21-21-532 0 0,31-91-1487 0 0,0-15-1286 0 0,0-6-758 0 0,0-1-2027 0 0,0 0-1477 0 0</inkml:trace>
  <inkml:trace contextRef="#ctx0" brushRef="#br0" timeOffset="24973.776">8032 1075 2585 0 0,'0'0'1440'0'0,"0"0"248"0"0,0 0 159 0 0,0 0 28 0 0,0 0-109 0 0,0 0-146 0 0,0 0-146 0 0,0 0-207 0 0,0 0-235 0 0,0 0-200 0 0,0 0-145 0 0,33-6-73 0 0,103-24-38 0 0,-73 3 265 0 0,-56 20-663 0 0,0 1-65 0 0,0 0 1 0 0,0 0-1 0 0,0-1 1 0 0,-1 0 0 0 0,0 0-1 0 0,0 0 1 0 0,-1-1-1 0 0,0 1 1 0 0,-1-1 0 0 0,1-1-1 0 0,-2 1 1 0 0,1-1-1 0 0,-1 1 1 0 0,0-1 0 0 0,-1 0-1 0 0,0 0 1 0 0,1-8-114 0 0,-5 14-86 0 0,1 0 0 0 0,-1 0 0 0 0,0 1 0 0 0,1-1-1 0 0,-1 1 1 0 0,0-1 0 0 0,-1 1 0 0 0,1 0 0 0 0,0 0 0 0 0,-1 0 0 0 0,1 0 0 0 0,-1 0 0 0 0,1 1 0 0 0,-1-1 0 0 0,0 1 0 0 0,0 0 0 0 0,0 0 0 0 0,0 0 0 0 0,0 0 0 0 0,0 0 0 0 0,0 0 0 0 0,0 1 0 0 0,0 0 0 0 0,0-1-1 0 0,0 1 1 0 0,-1 0 0 0 0,1 1 0 0 0,0-1 0 0 0,0 0 0 0 0,0 1 0 0 0,0 0 0 0 0,0 0 0 0 0,0 0 0 0 0,0 0 0 0 0,0 0 0 0 0,0 1 0 0 0,1-1 0 0 0,-1 1 0 0 0,0-1 0 0 0,0 2 86 0 0,-16 7-883 0 0,0 1 0 0 0,2 1 0 0 0,-1 1 0 0 0,1 0 0 0 0,1 1 1 0 0,1 0-1 0 0,0 2 0 0 0,0 0 0 0 0,2 0 0 0 0,0 1 0 0 0,1 1 0 0 0,1 0 1 0 0,0 1-1 0 0,1 0 0 0 0,2 0 0 0 0,-5 16 883 0 0,11-31-68 0 0,0 1 1 0 0,1-1-1 0 0,-1 1 0 0 0,1-1 0 0 0,1 1 1 0 0,-1 0-1 0 0,1 0 0 0 0,-1-1 1 0 0,1 1-1 0 0,1 0 0 0 0,-1 0 1 0 0,1 0-1 0 0,0-1 0 0 0,0 1 0 0 0,0 0 1 0 0,0-1-1 0 0,1 1 0 0 0,0-1 1 0 0,0 1-1 0 0,0-1 0 0 0,1 0 1 0 0,-1 0-1 0 0,1 0 0 0 0,0 0 0 0 0,0-1 1 0 0,0 1-1 0 0,1-1 0 0 0,-1 0 1 0 0,1 1-1 0 0,0-2 0 0 0,0 1 1 0 0,0 0-1 0 0,0-1 0 0 0,2 1 68 0 0,12 4 546 0 0,1-2 1 0 0,0 0-1 0 0,0-1 0 0 0,1-1 1 0 0,-1-1-1 0 0,1 0 0 0 0,-1-2 0 0 0,1 0 1 0 0,-1-1-1 0 0,1-1 0 0 0,-1-1 0 0 0,1-1 1 0 0,-1 0-1 0 0,-1-2 0 0 0,1 0 0 0 0,-1-1 1 0 0,0-1-1 0 0,16-9-546 0 0,17-7 1121 0 0,-2-2 0 0 0,-1-2-1 0 0,-1-2 1 0 0,-2-3 0 0 0,-1-1 0 0 0,-1-2 0 0 0,20-24-1121 0 0,-44 43 64 0 0,0 0 0 0 0,-1-2 0 0 0,-1-1 0 0 0,-1 0 0 0 0,-1-1 0 0 0,-1 0 0 0 0,0-1 0 0 0,-2-1 0 0 0,0 0 0 0 0,-2-1 0 0 0,2-7-64 0 0,-11 30-2 0 0,0-1 0 0 0,0 0 1 0 0,0 1-1 0 0,0-1 1 0 0,-1 0-1 0 0,1 0 0 0 0,0 0 1 0 0,-1 0-1 0 0,1 1 0 0 0,-1-1 1 0 0,0 0-1 0 0,0 0 0 0 0,0 0 1 0 0,0 0-1 0 0,0 0 1 0 0,0 0-1 0 0,0 0 0 0 0,0 0 1 0 0,-1 0-1 0 0,1 1 0 0 0,-1-1 1 0 0,0 0-1 0 0,1 0 0 0 0,-1 0 1 0 0,0 1-1 0 0,0-1 0 0 0,0 0 1 0 0,0 1-1 0 0,0-1 1 0 0,-1 1-1 0 0,1-1 0 0 0,0 1 1 0 0,-1 0-1 0 0,1-1 0 0 0,-1 1 1 0 0,1 0-1 0 0,-1 0 0 0 0,0 0 1 0 0,1 0-1 0 0,-1 0 1 0 0,0 1-1 0 0,0-1 0 0 0,0 0 1 0 0,1 1-1 0 0,-1 0 0 0 0,0-1 1 0 0,0 1-1 0 0,0 0 0 0 0,0 0 1 0 0,0 0-1 0 0,0 0 0 0 0,-1 0 2 0 0,-9 2-88 0 0,0 1 0 0 0,0 0-1 0 0,0 0 1 0 0,0 1 0 0 0,1 1 0 0 0,0 0-1 0 0,0 0 1 0 0,0 1 0 0 0,1 1-1 0 0,0 0 1 0 0,0 0 0 0 0,0 1-1 0 0,1 0 1 0 0,0 1 0 0 0,1 0-1 0 0,0 0 1 0 0,0 1 0 0 0,-2 4 88 0 0,6-8-24 0 0,1-1 0 0 0,0 1 0 0 0,0 0 0 0 0,0 1 0 0 0,0-1 0 0 0,1 0 0 0 0,0 1 0 0 0,1-1 0 0 0,-1 1 0 0 0,1 0 0 0 0,0-1 0 0 0,1 1 0 0 0,0 0 0 0 0,0 4 24 0 0,2-5-5 0 0,1-1 1 0 0,0 1 0 0 0,0-1 0 0 0,0 0 0 0 0,1 0-1 0 0,-1 0 1 0 0,1-1 0 0 0,0 1 0 0 0,1-1 0 0 0,-1 0-1 0 0,1 0 1 0 0,0 0 0 0 0,-1-1 0 0 0,2 1 0 0 0,-1-1-1 0 0,0 0 1 0 0,1-1 0 0 0,-1 0 0 0 0,1 1 0 0 0,5 0 4 0 0,8 6 14 0 0,-7-2 36 0 0,0 0-1 0 0,0 1 1 0 0,-1 0 0 0 0,0 0-1 0 0,0 2 1 0 0,-1-1-1 0 0,-1 1 1 0 0,1 1 0 0 0,-1-1-1 0 0,-1 2 1 0 0,0-1-1 0 0,-1 1 1 0 0,0 0-1 0 0,-1 1 1 0 0,0 0 0 0 0,-1 0-1 0 0,0 0 1 0 0,-1 0-1 0 0,-1 1 1 0 0,0 0-1 0 0,-1-1 1 0 0,0 1 0 0 0,-1 6-50 0 0,-2 19 26 0 0,3 46-3057 0 0,6-70-4613 0 0,-6-10-1533 0 0</inkml:trace>
  <inkml:trace contextRef="#ctx0" brushRef="#br0" timeOffset="15053.973">5129 935 688 0 0,'0'0'888'0'0,"0"0"-338"0"0,0 0-145 0 0,0 0 49 0 0,0 0 120 0 0,0 0 111 0 0,0 0 144 0 0,0 0 137 0 0,0 0 77 0 0,0 0-3 0 0,0 0-69 0 0,9 8-34 0 0,28 26 23 0 0,-29-28-507 0 0,-1-1 0 0 0,1 0 0 0 0,-1-1 0 0 0,1 0 0 0 0,1 0 0 0 0,-1 0-1 0 0,0-1 1 0 0,1-1 0 0 0,0 1 0 0 0,0-1 0 0 0,0-1 0 0 0,0 0 0 0 0,0 0 0 0 0,0 0-1 0 0,0-1 1 0 0,0-1 0 0 0,7-1-453 0 0,8 2 642 0 0,-14-1-497 0 0,0-1 0 0 0,1 0 0 0 0,-1-1 0 0 0,0 0 0 0 0,0 0-1 0 0,0-1 1 0 0,-1-1 0 0 0,1 0 0 0 0,-1 0 0 0 0,0 0 0 0 0,0-1 0 0 0,-1-1 0 0 0,0 1 0 0 0,0-1 0 0 0,-1-1 0 0 0,1 0 0 0 0,-2 0 0 0 0,1 0 0 0 0,-1-1 0 0 0,0 1 0 0 0,-1-2 0 0 0,4-6-146 0 0,-7 12-49 0 0,-1 1 0 0 0,1-1-1 0 0,-1 0 1 0 0,1 0 0 0 0,-1 0-1 0 0,0 0 1 0 0,0 0 0 0 0,-1 0-1 0 0,1 0 1 0 0,-1 0 0 0 0,0 0-1 0 0,0 0 1 0 0,0-1 0 0 0,-1 1-1 0 0,0 0 1 0 0,1 0-1 0 0,-1 0 1 0 0,-1 0 0 0 0,1 1-1 0 0,0-1 1 0 0,-1 0 0 0 0,0 0-1 0 0,0 1 1 0 0,0-1 0 0 0,0 1-1 0 0,-1-1 1 0 0,1 1 0 0 0,-1 0-1 0 0,0 0 1 0 0,0 0 0 0 0,0 1-1 0 0,0-1 1 0 0,-1 1 0 0 0,1 0-1 0 0,-1-1 1 0 0,1 1-1 0 0,-1 1 1 0 0,0-1 0 0 0,1 1-1 0 0,-1-1 1 0 0,0 1 0 0 0,0 0-1 0 0,0 0 1 0 0,0 1 0 0 0,-2-1 50 0 0,-8 0-203 0 0,1 0 0 0 0,-1 1 0 0 0,0 1 1 0 0,1 0-1 0 0,-1 0 0 0 0,1 1 0 0 0,0 1 1 0 0,-1 1-1 0 0,1 0 0 0 0,1 0 0 0 0,-1 1 1 0 0,1 1-1 0 0,-1 0 0 0 0,2 1 0 0 0,-1 0 1 0 0,1 0-1 0 0,0 2 0 0 0,0-1 0 0 0,-5 7 203 0 0,1-1 59 0 0,1 1 0 0 0,1-1-1 0 0,1 2 1 0 0,0 0 0 0 0,0 0-1 0 0,2 1 1 0 0,0 1-1 0 0,1 0 1 0 0,1 0 0 0 0,1 1-1 0 0,0-1 1 0 0,2 2 0 0 0,-2 5-59 0 0,5-17 87 0 0,0 1 0 0 0,1-1 0 0 0,0 0 0 0 0,1 0 0 0 0,-1 1 0 0 0,1-1 0 0 0,1 0 1 0 0,0 1-1 0 0,0-1 0 0 0,1 0 0 0 0,-1 0 0 0 0,2 0 0 0 0,-1 0 0 0 0,1 0 0 0 0,1 0 1 0 0,-1-1-1 0 0,1 1 0 0 0,1-1 0 0 0,-1 0 0 0 0,1-1 0 0 0,0 1 0 0 0,1-1 0 0 0,-1 0 0 0 0,1 0 1 0 0,1 0-1 0 0,-1-1 0 0 0,1 0 0 0 0,0 0 0 0 0,0-1 0 0 0,0 0 0 0 0,8 3-87 0 0,9 1 114 0 0,1-2 0 0 0,0 0 0 0 0,0-2 0 0 0,0-1 0 0 0,1-1 0 0 0,-1-1 0 0 0,1-1 0 0 0,-1-1 0 0 0,0-1 0 0 0,25-6-114 0 0,82-32-3622 0 0,-81 21-3825 0 0,-33 12-2488 0 0</inkml:trace>
  <inkml:trace contextRef="#ctx0" brushRef="#br0" timeOffset="23609.937">6276 895 0 0 0,'0'0'307'0'0,"0"0"384"0"0,0 0 227 0 0,0 0 271 0 0,0 0 239 0 0,0 0 152 0 0,0 0 14 0 0,0 0-68 0 0,0 0-77 0 0,0 0-124 0 0,0 0-124 0 0,4-15-111 0 0,14-47-113 0 0,-18 60-903 0 0,0 1-1 0 0,0 0 1 0 0,0 0-1 0 0,0 0 0 0 0,0 0 1 0 0,0 0-1 0 0,0-1 1 0 0,-1 1-1 0 0,1 0 0 0 0,0 0 1 0 0,-1 0-1 0 0,1 0 1 0 0,-1 0-1 0 0,1 0 0 0 0,-1 0 1 0 0,1 0-1 0 0,-1 0 1 0 0,0 0-1 0 0,1 0 1 0 0,-1 0-1 0 0,0 0 0 0 0,0 1 1 0 0,0-1-1 0 0,0 0 1 0 0,0 1-1 0 0,0-1 0 0 0,0 0 1 0 0,0 1-1 0 0,0-1 1 0 0,0 1-1 0 0,0-1 0 0 0,0 1 1 0 0,0 0-1 0 0,0 0 1 0 0,0-1-1 0 0,0 1 1 0 0,-1 0-1 0 0,1 0 0 0 0,0 0 1 0 0,0 0-1 0 0,0 0 1 0 0,0 0-1 0 0,0 0 0 0 0,-1 1 1 0 0,1-1-74 0 0,0 0 128 0 0,-7 0-52 0 0,-1 0 0 0 0,1 1 0 0 0,0 0 0 0 0,0 0 1 0 0,0 1-1 0 0,0 0 0 0 0,0 0 0 0 0,0 1 0 0 0,1 0 0 0 0,-1 0 1 0 0,1 1-1 0 0,0 0 0 0 0,0 0 0 0 0,0 1 0 0 0,0 0 0 0 0,1 0 1 0 0,-2 2-77 0 0,-7 5-56 0 0,1 0 0 0 0,0 0 1 0 0,1 1-1 0 0,1 1 1 0 0,0 0-1 0 0,0 1 1 0 0,2 0-1 0 0,0 1 1 0 0,0 0-1 0 0,2 0 0 0 0,0 1 1 0 0,1 0-1 0 0,0 0 1 0 0,2 1-1 0 0,0 0 1 0 0,1 0-1 0 0,1 0 0 0 0,0 6 56 0 0,2-20-41 0 0,0 0 0 0 0,1 0 0 0 0,0 0 0 0 0,-1 1 0 0 0,2-1 0 0 0,-1 0 0 0 0,0 0-1 0 0,1 0 1 0 0,0 0 0 0 0,0 1 0 0 0,0-1 0 0 0,0 0 0 0 0,1-1 0 0 0,0 1 0 0 0,0 0 0 0 0,0 0-1 0 0,0-1 1 0 0,0 1 0 0 0,1-1 0 0 0,-1 1 0 0 0,1-1 0 0 0,0 0 0 0 0,0 0 0 0 0,0-1 0 0 0,0 1-1 0 0,1 0 1 0 0,-1-1 0 0 0,1 0 0 0 0,0 0 41 0 0,3 1 60 0 0,0-1-1 0 0,1 1 0 0 0,-1-2 1 0 0,0 1-1 0 0,1-1 0 0 0,-1 0 1 0 0,1-1-1 0 0,-1 0 1 0 0,1 0-1 0 0,-1 0 0 0 0,1-1 1 0 0,-1 0-1 0 0,0-1 0 0 0,1 0 1 0 0,-1 0-1 0 0,0 0 1 0 0,0-1-1 0 0,0 0 0 0 0,0 0 1 0 0,-1-1-1 0 0,3-2-59 0 0,22-16 295 0 0,-1-1-1 0 0,-1-2 1 0 0,-1-1 0 0 0,-2-2 0 0 0,0 0-1 0 0,-2-1 1 0 0,-1-2 0 0 0,-2 0-1 0 0,11-22-294 0 0,-13 24 71 0 0,-4 18-710 0 0,-14 36-663 0 0,-2-10 1499 0 0,0-6-294 0 0,1-1 1 0 0,0 1-1 0 0,1-1 1 0 0,-1 1-1 0 0,2-1 0 0 0,-1 0 1 0 0,1 1-1 0 0,0-1 1 0 0,1 0-1 0 0,0 0 1 0 0,0 0-1 0 0,1 0 0 0 0,0-1 1 0 0,0 1-1 0 0,1-1 1 0 0,0 0-1 0 0,0-1 0 0 0,0 1 1 0 0,1-1-1 0 0,0 0 1 0 0,1 0-1 0 0,-1-1 0 0 0,1 0 1 0 0,0 0-1 0 0,0 0 1 0 0,5 2 96 0 0,42 9-3286 0 0,-17-9-1748 0 0,-26-5 2577 0 0,6 2-4290 0 0</inkml:trace>
  <inkml:trace contextRef="#ctx0" brushRef="#br0" timeOffset="24017.076">7279 681 8914 0 0,'0'0'1183'0'0,"0"0"-64"0"0,0 0 9 0 0,0 0-1 0 0,0 0-136 0 0,-34 21-184 0 0,-104 64-218 0 0,66-21 70 0 0,68-60-698 0 0,0 0 1 0 0,0 1 0 0 0,0-1-1 0 0,1 1 1 0 0,0 0-1 0 0,0 0 1 0 0,0 0-1 0 0,0 1 1 0 0,1-1-1 0 0,0 1 1 0 0,0-1 0 0 0,0 1-1 0 0,1 0 1 0 0,0 0-1 0 0,0-1 1 0 0,1 1-1 0 0,-1 1 39 0 0,4-3-34 0 0,-1 0 0 0 0,1-1 0 0 0,0 0 0 0 0,0 0 0 0 0,1 0-1 0 0,-1 0 1 0 0,0 0 0 0 0,1 0 0 0 0,0-1 0 0 0,-1 0-1 0 0,1 0 1 0 0,0 0 0 0 0,0 0 0 0 0,0-1 0 0 0,1 1 0 0 0,-1-1-1 0 0,0 0 1 0 0,1 0 0 0 0,1 0 34 0 0,3 1-4 0 0,38 11-12 0 0,-35-10 10 0 0,1 0 1 0 0,0 0-1 0 0,-1 2 1 0 0,0-1-1 0 0,0 2 1 0 0,0-1-1 0 0,-1 2 1 0 0,7 4 5 0 0,-16-9 75 0 0,0 0-1 0 0,0 0 1 0 0,-1 0 0 0 0,1 0 0 0 0,-1 1 0 0 0,1-1-1 0 0,-1 1 1 0 0,0-1 0 0 0,0 1 0 0 0,0-1-1 0 0,-1 1 1 0 0,1-1 0 0 0,0 1 0 0 0,-1 0 0 0 0,0-1-1 0 0,0 1 1 0 0,1 0 0 0 0,-2-1 0 0 0,1 1 0 0 0,0 0-1 0 0,0-1 1 0 0,-1 1 0 0 0,0 0 0 0 0,1-1-1 0 0,-1 1 1 0 0,0-1 0 0 0,0 1 0 0 0,0-1 0 0 0,-1 1-1 0 0,1-1 1 0 0,-1 0 0 0 0,1 0 0 0 0,-1 1-1 0 0,0-1 1 0 0,0 0 0 0 0,0-1 0 0 0,0 1 0 0 0,0 0-1 0 0,0 0 1 0 0,0-1 0 0 0,-3 2-75 0 0,-11 8 105 0 0,-1 0 0 0 0,0-1 1 0 0,-1-1-1 0 0,0-1 0 0 0,-1 0 0 0 0,1-1 0 0 0,-2-1 1 0 0,1-1-1 0 0,0-1 0 0 0,-12 1-105 0 0,-27-1-2892 0 0,51-4 1453 0 0,0-4-6958 0 0,7 1 1857 0 0</inkml:trace>
  <inkml:trace contextRef="#ctx0" brushRef="#br0" timeOffset="42752.722">2765 2412 0 0 0,'-6'-16'0'0'0,"-10"2"5512"0"0,-32-12 1648 0 0,-7 7-4953 0 0,-93-6-568 0 0,99 24-1210 0 0,-74 10 157 0 0,-115 73-106 0 0,-9 47 53 0 0,205-105-448 0 0,-273 182 756 0 0,271-168-709 0 0,1 1 0 0 0,2 3-1 0 0,2 1 1 0 0,2 2 0 0 0,1 1-1 0 0,3 2 1 0 0,2 2 0 0 0,-2 8-132 0 0,-121 204 788 0 0,118-193-550 0 0,3 1 1 0 0,3 1-1 0 0,3 2 1 0 0,3 1-1 0 0,-1 20-238 0 0,8-23 219 0 0,4 1 0 0 0,3 0 0 0 0,3 0 0 0 0,3 51-219 0 0,12 176 550 0 0,6-223-381 0 0,18 43-23 0 0,-18-74-36 0 0,2-1 0 0 0,1-1 0 0 0,3-1 0 0 0,1 0 0 0 0,2-2 0 0 0,22 29-110 0 0,-1 3 126 0 0,92 117 246 0 0,-98-153-246 0 0,1-1-1 0 0,2-1 0 0 0,1-3 0 0 0,1-1 0 0 0,2-3 0 0 0,23 10-125 0 0,60 22 294 0 0,94 12 176 0 0,-111-42-174 0 0,2-6 0 0 0,43 2-296 0 0,28 5 207 0 0,233 25 251 0 0,-363-48-425 0 0,13 2 21 0 0,0-2-1 0 0,1-3 1 0 0,-1-4 0 0 0,14-3-54 0 0,-16-7 127 0 0,-1-3 0 0 0,0-3 0 0 0,41-18-127 0 0,-9 5 126 0 0,51-30 86 0 0,27-36-56 0 0,-127 67-105 0 0,-2-2 1 0 0,-1-2 0 0 0,-1-2 0 0 0,33-35-52 0 0,14-10 91 0 0,147-147 92 0 0,-209 189-133 0 0,-1-2 0 0 0,-3-1 1 0 0,-1-1-1 0 0,-2-1 0 0 0,-1-1 0 0 0,7-28-50 0 0,-6 20 63 0 0,-6 13-30 0 0,-2-2-1 0 0,-1 1 1 0 0,-2-2 0 0 0,2-25-33 0 0,21-192 176 0 0,-26 44-21 0 0,-44 44-10 0 0,13 83-77 0 0,8 29-46 0 0,-3 0 1 0 0,-2 2-1 0 0,-3 0 0 0 0,-12-18-22 0 0,14 36 10 0 0,-1 0-1 0 0,-2 2 0 0 0,-2 0 1 0 0,-1 2-1 0 0,-6-3-9 0 0,-143-212-8 0 0,50 112 25 0 0,27 42 18 0 0,-85-93 82 0 0,37 97-201 0 0,75 54 86 0 0,-57-22-58 0 0,87 43 35 0 0,-2 1 1 0 0,0 3-1 0 0,0 2 0 0 0,-1 2 1 0 0,-32-2 20 0 0,-36-8 5 0 0,-26 0-142 0 0,-118 26-891 0 0,254-7 871 0 0,-171 40-1978 0 0,124-13-2317 0 0,8 11-5126 0 0,35-27-2120 0 0</inkml:trace>
  <inkml:trace contextRef="#ctx0" brushRef="#br0" timeOffset="47675.098">2745 4002 0 0 0,'-2'-6'0'0'0,"-1"4"0"0"0,3-1 0 0 0,0-14 839 0 0,0 16-446 0 0,0 1-43 0 0,0 0-54 0 0,-6-15 7604 0 0,-23 24-2589 0 0,-26 49-4627 0 0,52-55-482 0 0,0 3-164 0 0,1 0 0 0 0,-1 0-1 0 0,1 0 1 0 0,0 0-1 0 0,0 1 1 0 0,0-1-1 0 0,1 0 1 0 0,0 1-1 0 0,1-1 1 0 0,-1 1-1 0 0,1-1 1 0 0,1 1 0 0 0,-1 0-38 0 0,2-5 98 0 0,0 1 1 0 0,0-1 0 0 0,0 0-1 0 0,0 1 1 0 0,1-1 0 0 0,-1 0-1 0 0,1 0 1 0 0,-1 0 0 0 0,1-1-1 0 0,0 1 1 0 0,0-1 0 0 0,0 1-1 0 0,0-1 1 0 0,0 0 0 0 0,0 0 0 0 0,0 0-1 0 0,0-1 1 0 0,0 1 0 0 0,0-1-1 0 0,1 1 1 0 0,-1-1 0 0 0,0 0-1 0 0,0 0 1 0 0,0-1 0 0 0,1 1-1 0 0,-1-1 1 0 0,0 0 0 0 0,0 1-1 0 0,0-1 1 0 0,3-2-99 0 0,-1 1 107 0 0,1-1 0 0 0,-1 0 0 0 0,0-1 0 0 0,0 1 1 0 0,0-1-1 0 0,-1 0 0 0 0,1 0 0 0 0,-1-1 0 0 0,0 1 0 0 0,0-1 0 0 0,-1 0 0 0 0,1 0 0 0 0,-1 0 0 0 0,0 0 0 0 0,0-1 0 0 0,-1 1 0 0 0,0-1 0 0 0,0 0 0 0 0,0 0 1 0 0,0 0-1 0 0,-1 1 0 0 0,0-2 0 0 0,0 1 0 0 0,-1 0 0 0 0,0 0 0 0 0,0 0 0 0 0,0 0 0 0 0,-1-3-107 0 0,-2 7-66 0 0,1-1-1 0 0,0 1 1 0 0,-1 0-1 0 0,0-1 1 0 0,0 1-1 0 0,1 1 1 0 0,-1-1-1 0 0,0 0 1 0 0,0 1 0 0 0,-1-1-1 0 0,1 1 1 0 0,0 0-1 0 0,0 0 1 0 0,-1 1-1 0 0,1-1 1 0 0,0 0-1 0 0,-1 1 1 0 0,1 0-1 0 0,-1 0 1 0 0,1 0-1 0 0,0 0 1 0 0,-1 1 0 0 0,1-1-1 0 0,0 1 1 0 0,-1 0-1 0 0,1 0 1 0 0,0 0-1 0 0,0 0 1 0 0,0 1-1 0 0,-2 0 67 0 0,0 0-24 0 0,-1 0 0 0 0,1 1-1 0 0,-1-1 1 0 0,1 1 0 0 0,0 0 0 0 0,0 1-1 0 0,0 0 1 0 0,0-1 0 0 0,1 1-1 0 0,-1 1 1 0 0,1-1 0 0 0,0 1-1 0 0,0-1 1 0 0,1 1 0 0 0,0 0-1 0 0,-1 1 1 0 0,2-1 0 0 0,-1 0 0 0 0,1 1-1 0 0,-1 0 1 0 0,2-1 0 0 0,-1 1-1 0 0,0 0 1 0 0,1 0 0 0 0,0 0-1 0 0,1 0 1 0 0,0 0 0 0 0,-1 0-1 0 0,2 0 1 0 0,-1 0 0 0 0,1 1 24 0 0,2-1 74 0 0,1-1 0 0 0,0 0 0 0 0,0 0 0 0 0,0 0 0 0 0,1 0 0 0 0,0-1 0 0 0,0 0 0 0 0,0 0 0 0 0,0 0 0 0 0,0 0 0 0 0,1-1 0 0 0,0 0 0 0 0,0 0 0 0 0,0-1 0 0 0,0 0 0 0 0,0 1 0 0 0,0-2 0 0 0,2 1-74 0 0,-5-1 58 0 0,1-1 0 0 0,-1 1 0 0 0,1-1 0 0 0,-1 0-1 0 0,1 0 1 0 0,0 0 0 0 0,-1 0 0 0 0,1-1 0 0 0,-1 1 0 0 0,1-1-1 0 0,-1 0 1 0 0,1 0 0 0 0,-1 0 0 0 0,0-1 0 0 0,1 1 0 0 0,-1-1-1 0 0,0 0 1 0 0,0 0 0 0 0,0 0 0 0 0,0 0 0 0 0,-1 0 0 0 0,1-1-1 0 0,0 1 1 0 0,-1-1 0 0 0,0 1 0 0 0,1-1 0 0 0,-1 0 0 0 0,0 0-1 0 0,-1 0 1 0 0,1-1 0 0 0,-1 1 0 0 0,1 0 0 0 0,-1 0 0 0 0,0-1-1 0 0,0 1 1 0 0,0-1 0 0 0,-1 1 0 0 0,1-1 0 0 0,-1 0 0 0 0,0 1-1 0 0,0-1 1 0 0,0 1 0 0 0,0-1 0 0 0,-1 1 0 0 0,1-1 0 0 0,-1 1-1 0 0,0-1 1 0 0,0 1 0 0 0,-1-4-58 0 0,0 4-52 0 0,1 0-1 0 0,-1 1 1 0 0,1-1-1 0 0,-1 0 1 0 0,0 1 0 0 0,0-1-1 0 0,0 1 1 0 0,0 0-1 0 0,0 0 1 0 0,0 0-1 0 0,-1 0 1 0 0,1 0 0 0 0,-1 0-1 0 0,0 0 1 0 0,1 1-1 0 0,-1 0 1 0 0,0-1-1 0 0,0 1 1 0 0,0 0 0 0 0,0 0-1 0 0,0 1 1 0 0,0-1-1 0 0,0 0 1 0 0,0 1-1 0 0,0 0 1 0 0,0 0 0 0 0,0 0-1 0 0,-1 0 1 0 0,1 0-1 0 0,0 1 1 0 0,0-1-1 0 0,0 1 1 0 0,0 0 0 0 0,0 0-1 0 0,0 0 1 0 0,0 0-1 0 0,1 1 1 0 0,-1-1-1 0 0,0 1 1 0 0,1 0 0 0 0,-1-1-1 0 0,1 1 1 0 0,-1 0-1 0 0,1 1 1 0 0,0-1-1 0 0,0 0 1 0 0,0 1 0 0 0,0-1-1 0 0,0 1 1 0 0,1-1-1 0 0,-1 1 1 0 0,1 0 0 0 0,0 0-1 0 0,-1 0 1 0 0,1 0-1 0 0,1-1 1 0 0,-1 2-1 0 0,0-1 1 0 0,1 0 0 0 0,-1 0-1 0 0,1 1 53 0 0,0-2-53 0 0,0 0 0 0 0,0-1 0 0 0,0 1-1 0 0,1 0 1 0 0,-1-1 0 0 0,0 1 0 0 0,1 0 0 0 0,-1-1-1 0 0,1 1 1 0 0,0 0 0 0 0,-1-1 0 0 0,1 1 0 0 0,0-1-1 0 0,0 1 1 0 0,0-1 0 0 0,0 0 0 0 0,0 1 0 0 0,0-1-1 0 0,1 0 1 0 0,-1 0 0 0 0,0 0 0 0 0,1 0 0 0 0,-1 0-1 0 0,1 0 1 0 0,-1 0 0 0 0,1 0 0 0 0,-1-1 0 0 0,1 1 0 0 0,-1-1-1 0 0,1 1 1 0 0,0-1 0 0 0,-1 1 0 0 0,1-1 0 0 0,0 0-1 0 0,1 0 54 0 0,24 4-3682 0 0,-9-4-3801 0 0,-8 0-133 0 0</inkml:trace>
  <inkml:trace contextRef="#ctx0" brushRef="#br0" timeOffset="48548.725">1751 3634 416 0 0,'0'0'2770'0'0,"0"0"-1184"0"0,0 0-310 0 0,0 0 52 0 0,0 0 151 0 0,0 0 123 0 0,0 0 33 0 0,0 0-105 0 0,0 0-278 0 0,0 0-296 0 0,-31 6-269 0 0,-98 18-212 0 0,71-2 65 0 0,49-14-434 0 0,-5 5-38 0 0,0 0 0 0 0,0 1 0 0 0,1 1-1 0 0,1 0 1 0 0,1 1 0 0 0,0 0 0 0 0,1 1-1 0 0,1 0 1 0 0,0 0 0 0 0,1 1 0 0 0,1 0-1 0 0,1 1 1 0 0,1 0 0 0 0,0 0-1 0 0,1 0 1 0 0,1 0 0 0 0,1 0 0 0 0,1 1-1 0 0,1 16-67 0 0,-1-17 15 0 0,0-1 0 0 0,2 1-1 0 0,0-1 1 0 0,1 0-1 0 0,1 0 1 0 0,0 1-1 0 0,1-2 1 0 0,2 1 0 0 0,-1 0-1 0 0,2-1 1 0 0,0 0-1 0 0,1-1 1 0 0,1 0 0 0 0,1 0-1 0 0,6 8-14 0 0,-8-14 57 0 0,0-1 0 0 0,1 0 0 0 0,0 0 0 0 0,1 0 0 0 0,0-1-1 0 0,0-1 1 0 0,0 1 0 0 0,1-2 0 0 0,0 0 0 0 0,1 0 0 0 0,0-1 0 0 0,-1 0 0 0 0,2-1 0 0 0,-1 0 0 0 0,0-1 0 0 0,1-1-1 0 0,-1 0 1 0 0,1 0 0 0 0,0-1 0 0 0,0-1 0 0 0,-1 0 0 0 0,1-1 0 0 0,0 0 0 0 0,4-2-57 0 0,-10 0 60 0 0,0 0 1 0 0,0-1 0 0 0,-1 0 0 0 0,1 0-1 0 0,-1 0 1 0 0,0-1 0 0 0,0 0 0 0 0,-1 0-1 0 0,0-1 1 0 0,1 1 0 0 0,-2-1 0 0 0,1 0-1 0 0,-1-1 1 0 0,0 1 0 0 0,0-1 0 0 0,-1 0-1 0 0,0 1 1 0 0,0-2 0 0 0,0 1 0 0 0,-1 0-1 0 0,0 0 1 0 0,-1-1 0 0 0,0 1 0 0 0,0-1-1 0 0,0 1 1 0 0,-1-1 0 0 0,0 0 0 0 0,-1 1-1 0 0,1-1 1 0 0,-1 1 0 0 0,-1-1-1 0 0,0 1 1 0 0,0 0 0 0 0,0 0 0 0 0,-1-1-1 0 0,0 1 1 0 0,0 1 0 0 0,-1-1 0 0 0,0 0-1 0 0,0 1 1 0 0,0 0 0 0 0,-4-4-61 0 0,-3-1-131 0 0,-1 0 0 0 0,0 0 0 0 0,0 2 1 0 0,-1-1-1 0 0,0 2 0 0 0,-1 0 0 0 0,0 0 0 0 0,0 1 0 0 0,-1 1 1 0 0,-11-3 130 0 0,37 8-714 0 0,223-14 2225 0 0,-99-2-1321 0 0,-91 16-2529 0 0,-28 1-6892 0 0,-13 0-1939 0 0</inkml:trace>
  <inkml:trace contextRef="#ctx0" brushRef="#br1" timeOffset="51899.472">2723 4065 0 0 0,'1'2'612'0'0,"1"6"-1112"0"0,1 0 10974 0 0,0-11 349 0 0,-3-9-10703 0 0,-13-529 3839 0 0,-1 225-3393 0 0,-5 69-377 0 0,10 19 7 0 0,13-380 373 0 0,-15 519-442 0 0,1-79 53 0 0,3 97 26 0 0,1 24-180 0 0,-3-4 28 0 0,8 53-2683 0 0,-1 13-12400 0 0,3-11 5086 0 0</inkml:trace>
  <inkml:trace contextRef="#ctx0" brushRef="#br1" timeOffset="53765.98">2747 4105 0 0 0,'0'0'680'0'0,"0"0"459"0"0,0 0 139 0 0,0 0-75 0 0,0 0-127 0 0,0 0-151 0 0,0 0-162 0 0,0 0-145 0 0,-6-6-93 0 0,-20-21-21 0 0,16 20 179 0 0,-1 6 4454 0 0,7 6-394 0 0,9-1-4762 0 0,22 4 675 0 0,1-2 1 0 0,0 0 0 0 0,0-2-1 0 0,0-1 1 0 0,1-1-1 0 0,-1-2 1 0 0,0-1 0 0 0,17-2-657 0 0,-39 3 52 0 0,315-37 1463 0 0,443-36-391 0 0,-310 40-700 0 0,-92 29-236 0 0,24-18 6 0 0,-51 0-2 0 0,-131 11-120 0 0,-58-7 236 0 0,-16 14-212 0 0,-16 0 49 0 0,7 0 173 0 0,-121 4-317 0 0,0 0-44 0 0,0 0 26 0 0,0 0 34 0 0,0 0 9 0 0,0 0 3 0 0,0 0-10 0 0,0 0-25 0 0,0 0 13 0 0,0 0 9 0 0,0 0-19 0 0,0 0-5 0 0,0 0-1 0 0,0 0 4 0 0,0 0 35 0 0,0 0 12 0 0,0 0 2 0 0,0 0-12 0 0,0 0-19 0 0,0 0-24 0 0,0 0 2 0 0,0 0 21 0 0,0 0-8 0 0,0 0 23 0 0,0 0 2 0 0,0 0-25 0 0,0 0 20 0 0,0 0-40 0 0,-10 0-1338 0 0,6 0-2866 0 0,1 0-5216 0 0,-4 0-2915 0 0</inkml:trace>
  <inkml:trace contextRef="#ctx0" brushRef="#br1" timeOffset="56505.15">7511 3568 5849 0 0,'0'0'1357'0'0,"0"0"-240"0"0,0 0-135 0 0,0 0 138 0 0,0 0 103 0 0,0 0 18 0 0,0 0-118 0 0,0 0-269 0 0,0 0-217 0 0,0 0-167 0 0,0 0-132 0 0,-16 18-80 0 0,-53 57-65 0 0,-6 46 273 0 0,30-43-801 0 0,-64 96-257 0 0,65-121-3460 0 0,-6-6-3765 0 0,40-39 3385 0 0</inkml:trace>
  <inkml:trace contextRef="#ctx0" brushRef="#br1" timeOffset="56887.512">7027 3616 3497 0 0,'0'0'1147'0'0,"0"0"-18"0"0,0 0 181 0 0,0 0 257 0 0,0 0 141 0 0,0 0-38 0 0,0 0-251 0 0,0 0-336 0 0,0 0-306 0 0,0 0-267 0 0,0 0-173 0 0,0 0-90 0 0,0 0 29 0 0,17 8 1278 0 0,14 26-577 0 0,2-1 0 0 0,1-2 0 0 0,2-1 0 0 0,0-1 0 0 0,6 0-977 0 0,169 138 610 0 0,-89-50-519 0 0,-111-84-956 0 0,-12-23-2208 0 0,-4-1-4058 0 0,1-5-4009 0 0</inkml:trace>
  <inkml:trace contextRef="#ctx0" brushRef="#br1" timeOffset="58509.678">2992 1576 360 0 0,'0'0'2063'0'0,"0"0"-413"0"0,0 0-60 0 0,0 0 91 0 0,0 0 129 0 0,0 0-23 0 0,0 0-116 0 0,0 0-148 0 0,0 0-201 0 0,0 0-209 0 0,0 0-199 0 0,-2-5-195 0 0,-7-14-186 0 0,7 14-130 0 0,2 5-101 0 0,0 0-67 0 0,0 0-52 0 0,0 17 162 0 0,17 209 401 0 0,-18-222-728 0 0,1 0 0 0 0,0 0 0 0 0,0 0 0 0 0,0 1 0 0 0,0-1 0 0 0,1 0 0 0 0,0 0 0 0 0,0 0 1 0 0,0-1-1 0 0,0 1 0 0 0,1 0 0 0 0,-1 0 0 0 0,1 0 0 0 0,0-1 0 0 0,0 1 0 0 0,0-1 0 0 0,1 0 0 0 0,-1 1 0 0 0,1-1 1 0 0,-1 0-1 0 0,1-1 0 0 0,0 1 0 0 0,1 0 0 0 0,-1-1 0 0 0,0 1 0 0 0,1-1 0 0 0,-1 0 0 0 0,1-1 0 0 0,0 1 0 0 0,-1 0 0 0 0,1-1 1 0 0,0 0-1 0 0,0 0 0 0 0,0 0 0 0 0,0 0 0 0 0,0-1 0 0 0,0 0 0 0 0,0 1 0 0 0,0-1 0 0 0,0-1 0 0 0,2 1-18 0 0,82-66 990 0 0,-33 14-747 0 0,-3-2 0 0 0,-1-1 0 0 0,31-49-243 0 0,-41 43 271 0 0,-30 155-531 0 0,64 200 234 0 0,-9-51 31 0 0,-64-238 11 0 0,0 0 0 0 0,-1 0 1 0 0,0 1-1 0 0,0-1 1 0 0,0 0-1 0 0,-1 0 0 0 0,1 1 1 0 0,-1-1-1 0 0,0 0 0 0 0,-1 1 1 0 0,0-1-1 0 0,0 0 1 0 0,0 1-1 0 0,0-1 0 0 0,-1 0 1 0 0,1 0-1 0 0,-1 0 0 0 0,-1 0 1 0 0,1-1-1 0 0,-1 1 1 0 0,0 0-1 0 0,0-1 0 0 0,0 0 1 0 0,0 0-1 0 0,-2 1-16 0 0,0-1 53 0 0,-1-1-1 0 0,1 1 0 0 0,-1-1 1 0 0,0 0-1 0 0,0-1 1 0 0,0 0-1 0 0,0 0 1 0 0,0 0-1 0 0,-1 0 0 0 0,1-1 1 0 0,0 0-1 0 0,-1-1 1 0 0,1 1-1 0 0,-1-1 1 0 0,1-1-1 0 0,-5 0-52 0 0,8-1 25 0 0,1 0 0 0 0,-1 0 0 0 0,1-1 0 0 0,0 0 0 0 0,0 1 1 0 0,0-1-1 0 0,0 0 0 0 0,1 0 0 0 0,-1 0 0 0 0,1 0 0 0 0,0 0 0 0 0,0 0 0 0 0,0 0 0 0 0,0 0 0 0 0,0-1 0 0 0,1 1 1 0 0,-1 0-1 0 0,1-1 0 0 0,0 1 0 0 0,0 0 0 0 0,0-1 0 0 0,0 1 0 0 0,1 0 0 0 0,0 0 0 0 0,-1-1 0 0 0,1 1 1 0 0,0 0-1 0 0,1 0 0 0 0,-1 0 0 0 0,0 0 0 0 0,1 0 0 0 0,0 0 0 0 0,0-1-25 0 0,12-19-66 0 0,1 1 0 0 0,1 0 0 0 0,1 1 0 0 0,0 1 0 0 0,2 0 0 0 0,0 2 0 0 0,1 0-1 0 0,22-15 67 0 0,-40 32-11 0 0,116-81-1991 0 0,-77 58-1535 0 0,0 2-3975 0 0,-24 14-4045 0 0</inkml:trace>
  <inkml:trace contextRef="#ctx0" brushRef="#br2" timeOffset="73693.072">4153 3159 0 0 0,'0'0'373'0'0,"0"0"376"0"0,0 0 92 0 0,0 0-18 0 0,-1-5 5 0 0,-2-14 22 0 0,2 14 6 0 0,-1 9 7809 0 0,-3 18-8391 0 0,1 202 1018 0 0,34 3-352 0 0,-14-141-734 0 0,-1 53 246 0 0,-15-83-125 0 0,0-56-323 0 0,0 0-15 0 0,0 0 4 0 0,0 0 14 0 0,0 0 12 0 0,0 0 11 0 0,0 0-15 0 0,0 0 4 0 0,1-4-1248 0 0,4-17-10021 0 0,-2 17 6177 0 0</inkml:trace>
  <inkml:trace contextRef="#ctx0" brushRef="#br2" timeOffset="76128.031">4148 3888 0 0 0,'0'0'173'0'0,"0"0"322"0"0,0 0 129 0 0,0 0 40 0 0,0 0 61 0 0,0 0 37 0 0,-5-1-19 0 0,-57-35 5996 0 0,10-30-1525 0 0,44 55-4991 0 0,-1 0-1 0 0,-1 1 0 0 0,0 0 0 0 0,0 1 1 0 0,-1 0-1 0 0,0 0 0 0 0,0 2 0 0 0,-1-1 1 0 0,0 1-1 0 0,-1 1 0 0 0,1 0 0 0 0,-1 1 1 0 0,0 0-1 0 0,-1 1-222 0 0,-5 3 256 0 0,44 1-1695 0 0,112 16 1452 0 0,-79-14 10 0 0,151-15 37 0 0,-153 12-251 0 0,-63 20 107 0 0,-62 80 322 0 0,-31 0-284 0 0,28-14-534 0 0,74-74-2854 0 0,18-12-6445 0 0,-13-2 5691 0 0</inkml:trace>
  <inkml:trace contextRef="#ctx0" brushRef="#br2" timeOffset="76557.955">4698 2743 5513 0 0,'0'0'1662'0'0,"0"0"-455"0"0,0 0-215 0 0,0 0 7 0 0,0 0 89 0 0,0 0 36 0 0,0 0-123 0 0,0 0-197 0 0,0 0-205 0 0,0 0-130 0 0,0 0-30 0 0,0 0-18 0 0,0 0-31 0 0,1 25-41 0 0,4 78-28 0 0,41 302 494 0 0,-46-395-1151 0 0,0 14-3814 0 0,-4-24-5675 0 0,0 0 5943 0 0</inkml:trace>
  <inkml:trace contextRef="#ctx0" brushRef="#br2" timeOffset="76893.981">4647 2740 4625 0 0,'0'0'803'0'0,"0"0"-255"0"0,0 0-63 0 0,0 0 168 0 0,0 0 176 0 0,0 0 83 0 0,0 0-13 0 0,0 0-81 0 0,0 0-84 0 0,31-19-59 0 0,98-56-75 0 0,-35 37 394 0 0,-68 30-657 0 0,1 2 0 0 0,-1 1 1 0 0,1 1-1 0 0,0 1 0 0 0,0 2 0 0 0,0 1 0 0 0,6 1-337 0 0,-31-1 34 0 0,-1 0-1 0 0,1 1 0 0 0,0-1 1 0 0,-1 0-1 0 0,1 1 0 0 0,0 0 0 0 0,-1-1 1 0 0,1 1-1 0 0,-1 0 0 0 0,1 0 1 0 0,-1 0-1 0 0,1 0 0 0 0,-1 0 0 0 0,0 0 1 0 0,1 0-1 0 0,-1 0 0 0 0,0 0 1 0 0,0 1-1 0 0,0-1 0 0 0,0 1 1 0 0,0-1-1 0 0,0 1 0 0 0,0-1 0 0 0,-1 1 1 0 0,1-1-1 0 0,0 1 0 0 0,-1 0 1 0 0,0-1-1 0 0,1 1 0 0 0,-1 0 0 0 0,0-1 1 0 0,0 1-1 0 0,0 0 0 0 0,0-1 1 0 0,0 1-1 0 0,0 0 0 0 0,0 0 0 0 0,0-1 1 0 0,-1 1-1 0 0,1 0 0 0 0,-1-1 1 0 0,0 2-34 0 0,-30 68 1094 0 0,6-36-1018 0 0,-2 0 1 0 0,-2-1-1 0 0,-1-2 0 0 0,-2-1 0 0 0,-24 18-76 0 0,-61 39-2838 0 0,110-83 1800 0 0,-3 3-910 0 0,3-6-2279 0 0,5-2-107 0 0,2 3-90 0 0</inkml:trace>
  <inkml:trace contextRef="#ctx0" brushRef="#br2" timeOffset="77329.383">5109 3005 9938 0 0,'0'0'832'0'0,"0"0"-421"0"0,0 0-212 0 0,0 0 137 0 0,0 0 215 0 0,0 0 130 0 0,0 0 110 0 0,0 0-26 0 0,0 0-90 0 0,0 0-79 0 0,0 0-138 0 0,0 0-117 0 0,0 0-75 0 0,18-4-33 0 0,116-26 512 0 0,-91 27-491 0 0,-46 40 73 0 0,-94 117 19 0 0,93-147-368 0 0,-6 34-286 0 0,56-52 69 0 0,28-42-4219 0 0,-54 36-1608 0 0,-13 10-1586 0 0</inkml:trace>
  <inkml:trace contextRef="#ctx0" brushRef="#br2" timeOffset="77895.101">4637 2375 4833 0 0,'0'0'847'0'0,"0"0"-132"0"0,0 0-19 0 0,0 0 45 0 0,0 0 26 0 0,0 0-36 0 0,0 0-11 0 0,0 0-5 0 0,0 0-20 0 0,0 0-11 0 0,0 0-55 0 0,0 0-68 0 0,0 0-41 0 0,16-6-27 0 0,51-19-9 0 0,45 11 1200 0 0,-83 15-1461 0 0,135-1 628 0 0,-163 0-710 0 0,-1 0 122 0 0,0 0 140 0 0,0 0 174 0 0,0 0 145 0 0,0 0 79 0 0,0 0 46 0 0,-8-8 952 0 0,-143-85-933 0 0,93 59-3164 0 0,2-1-4885 0 0,53 32 1086 0 0,1-1-2333 0 0</inkml:trace>
  <inkml:trace contextRef="#ctx0" brushRef="#br2" timeOffset="79011.964">3237 4117 0 0 0,'0'0'424'0'0,"0"0"610"0"0,0 0 163 0 0,0 0 15 0 0,0 0-55 0 0,0 0-70 0 0,0 0-108 0 0,0 0-134 0 0,0 0-117 0 0,0 0-108 0 0,0 3 1187 0 0,10 212 182 0 0,26 104-1692 0 0,-8-5-229 0 0,-23-165-40 0 0,-5-150-71 0 0,0 1-1 0 0,0 0 0 0 0,0-1 1 0 0,0 1-1 0 0,0 0 0 0 0,0 0 1 0 0,0-1-1 0 0,1 1 0 0 0,-1 0 1 0 0,0-1-1 0 0,0 1 0 0 0,0 0 1 0 0,0 0-1 0 0,1-1 0 0 0,-1 1 1 0 0,0 0-1 0 0,0 0 0 0 0,1-1 1 0 0,-1 1-1 0 0,0 0 0 0 0,1 0 1 0 0,-1 0-1 0 0,0 0 0 0 0,0-1 1 0 0,1 1-1 0 0,-1 0 0 0 0,0 0 1 0 0,1 0-1 0 0,-1 0 0 0 0,0 0 1 0 0,1 0-1 0 0,-1 0 0 0 0,0 0 1 0 0,1 0-1 0 0,-1 0 0 0 0,0 0 1 0 0,1 0-1 0 0,-1 0 0 0 0,0 0 1 0 0,1 0-1 0 0,-1 0 0 0 0,0 1 1 0 0,0-1-1 0 0,1 0 0 0 0,-1 0 1 0 0,0 0-1 0 0,1 0 0 0 0,-1 1 1 0 0,0-1-1 0 0,0 0 0 0 0,1 0 1 0 0,-1 0-1 0 0,0 1 0 0 0,0-1 1 0 0,0 0-1 0 0,1 0 0 0 0,-1 1 1 0 0,0-1-1 0 0,0 0 0 0 0,0 1 1 0 0,0-1-1 0 0,0 0 0 0 0,1 1 1 0 0,-1-1-1 0 0,0 0 0 0 0,0 1 1 0 0,0-1-1 0 0,0 0 0 0 0,0 1 1 0 0,0-1 43 0 0,5-22-6219 0 0,-5 15 2022 0 0</inkml:trace>
  <inkml:trace contextRef="#ctx0" brushRef="#br2" timeOffset="79764.845">3172 4220 0 0 0,'0'0'441'0'0,"0"0"329"0"0,0 0 101 0 0,0 0 41 0 0,0 0 15 0 0,0 0-6 0 0,0 0-43 0 0,0 0-87 0 0,0 0-67 0 0,0 0-36 0 0,-14 12-1 0 0,-86 78 1888 0 0,58-46 7 0 0,42-42-2485 0 0,0 0-61 0 0,2 1-14 0 0,0 0-1 0 0,0 0 1 0 0,0 0-1 0 0,1 0 1 0 0,0 0-1 0 0,-1-1 1 0 0,1 1-1 0 0,0-1 0 0 0,0 0 1 0 0,0 0-1 0 0,1 0 1 0 0,-1 0-1 0 0,0-1 1 0 0,1 1-1 0 0,-1-1 1 0 0,1 0-1 0 0,0 0 1 0 0,-1 0-1 0 0,1 0 1 0 0,0-1-1 0 0,2 1-21 0 0,141 13 1120 0 0,15 1 41 0 0,-165-31 899 0 0,-4 4-1994 0 0,0-1 0 0 0,-1 1 0 0 0,-1 0-1 0 0,0 1 1 0 0,-1 0 0 0 0,0 1 0 0 0,0 0 0 0 0,-1 0 0 0 0,0 1 0 0 0,-1 1-1 0 0,0 0 1 0 0,-1 0 0 0 0,-2 0-66 0 0,5 3-279 0 0,-46-23 699 0 0,17 20-5003 0 0,39 8 1538 0 0,0 0-1706 0 0,0 0-2559 0 0</inkml:trace>
  <inkml:trace contextRef="#ctx0" brushRef="#br2" timeOffset="80795.723">2305 4967 7914 0 0,'0'0'1895'0'0,"0"0"-1031"0"0,0 0-380 0 0,0 0 0 0 0,0 0 124 0 0,0 0 171 0 0,0 0 133 0 0,0 0 14 0 0,0 0-89 0 0,0 0-130 0 0,0 0-180 0 0,0 0-151 0 0,4 30-77 0 0,14 97-46 0 0,65 260 785 0 0,-81-374-2164 0 0,4 21 2230 0 0,-5-25-6070 0 0,1-5-5704 0 0,-4-4 7425 0 0</inkml:trace>
  <inkml:trace contextRef="#ctx0" brushRef="#br2" timeOffset="81123.721">2259 5015 912 0 0,'0'0'2035'0'0,"0"0"-960"0"0,0 0-252 0 0,0 0 131 0 0,0 0 172 0 0,0 0 144 0 0,0 0 28 0 0,0 0-41 0 0,0 0-111 0 0,0 0-150 0 0,0 0-140 0 0,0 0-128 0 0,0 0-95 0 0,22-26-84 0 0,71-82-54 0 0,-34 63 170 0 0,-45 39-485 0 0,0 0-55 0 0,1 1 0 0 0,0 1-1 0 0,0 0 1 0 0,0 0-1 0 0,0 2 1 0 0,0 0 0 0 0,1 1-1 0 0,-1 0 1 0 0,4 1-125 0 0,-15 2 35 0 0,0 0-1 0 0,0 0 1 0 0,-1 0-1 0 0,1 0 1 0 0,-1 0 0 0 0,0 1-1 0 0,1 0 1 0 0,-1 0 0 0 0,0 0-1 0 0,0 0 1 0 0,-1 0-1 0 0,1 0 1 0 0,-1 1 0 0 0,0-1-1 0 0,1 1 1 0 0,-2 0 0 0 0,1-1-1 0 0,0 1 1 0 0,-1 0 0 0 0,0 0-1 0 0,1 0 1 0 0,-2 0-1 0 0,1 0 1 0 0,0 1 0 0 0,-1-1-1 0 0,0 0 1 0 0,0 0 0 0 0,0 0-1 0 0,0 1 1 0 0,-1-1-1 0 0,0 0 1 0 0,0 0 0 0 0,0 0-1 0 0,0 1-34 0 0,1 7 86 0 0,-3 7-15 0 0,-1 0 0 0 0,-1 1 0 0 0,0-1-1 0 0,-2-1 1 0 0,0 1 0 0 0,-1-1 0 0 0,0 0 0 0 0,-2-1 0 0 0,0 0 0 0 0,-1 0 0 0 0,-1-2 0 0 0,0 1 0 0 0,-11 9-71 0 0,19-19 1 0 0,-4 5-177 0 0,0-1 1 0 0,0 0-1 0 0,-1 0 1 0 0,-1-1-1 0 0,1 0 1 0 0,-1-1-1 0 0,-1 0 1 0 0,-7 4 175 0 0,-6-2-3883 0 0,-3-7-3409 0 0,22-3-435 0 0</inkml:trace>
  <inkml:trace contextRef="#ctx0" brushRef="#br2" timeOffset="81413.078">2727 5335 12371 0 0,'0'0'790'0'0,"0"0"-228"0"0,0 0 126 0 0,0 0 318 0 0,0 0 175 0 0,0 0-22 0 0,0 0-175 0 0,0 0-248 0 0,0 0-194 0 0,0 0-150 0 0,0 0-116 0 0,0 0-107 0 0,-4 33-43 0 0,-12 102-41 0 0,12-42-1642 0 0,4-92 260 0 0,0-1-879 0 0,0 0-1272 0 0,0-1-1894 0 0,0-2-1905 0 0</inkml:trace>
  <inkml:trace contextRef="#ctx0" brushRef="#br2" timeOffset="82198.13">2150 4713 1288 0 0,'0'0'2283'0'0,"0"0"-780"0"0,0 0-126 0 0,0 0 178 0 0,0 0 172 0 0,0 0-15 0 0,0 0-154 0 0,0 0-217 0 0,0 0-310 0 0,0 0-263 0 0,0 0-187 0 0,0 0-169 0 0,0 0-92 0 0,1-8 481 0 0,164-57 1372 0 0,39 24-1828 0 0,-205 42-292 0 0,0-1 0 0 0,1 0 0 0 0,-1 0-1 0 0,0 0 1 0 0,1 0 0 0 0,-1 0 0 0 0,1 0 0 0 0,-1 0 0 0 0,0 0-1 0 0,1 0 1 0 0,-1 0 0 0 0,0 0 0 0 0,1 0 0 0 0,-1-1 0 0 0,1 1 0 0 0,-1 0-1 0 0,0 0 1 0 0,1-1 0 0 0,-1 1 0 0 0,1 0 0 0 0,-1-1 0 0 0,1 1-1 0 0,-1 0 1 0 0,1-1 0 0 0,-1 1 0 0 0,1-1 0 0 0,0 1 0 0 0,-1-1-1 0 0,1 1 1 0 0,-1-1 0 0 0,1 1 0 0 0,0-1 0 0 0,0 1 0 0 0,-1-1-1 0 0,1 0 1 0 0,0 1 0 0 0,0-1 0 0 0,0 1 0 0 0,0-1 0 0 0,-1 0-1 0 0,1 1 1 0 0,0-1 0 0 0,0 0 0 0 0,0 1 0 0 0,0-1 0 0 0,1 0 0 0 0,-1 1-1 0 0,0-1 1 0 0,0 1 0 0 0,0-1 0 0 0,0 0 0 0 0,1 1 0 0 0,-1-1-1 0 0,0 1 1 0 0,0-1 0 0 0,1 1 0 0 0,-1-1 0 0 0,1 1 0 0 0,-1-1-1 0 0,0 1 1 0 0,1-1 0 0 0,-1 1 0 0 0,1-1 0 0 0,-1 1 0 0 0,1 0-1 0 0,-1-1 1 0 0,1 1 0 0 0,0 0 0 0 0,-1-1-53 0 0,-14-8 88 0 0,-67-66-2546 0 0,77 55-3817 0 0,4 15 2691 0 0,0 1-6984 0 0</inkml:trace>
  <inkml:trace contextRef="#ctx0" brushRef="#br2" timeOffset="84682.291">4118 3203 0 0 0,'1'-11'10675'0'0,"-1"-5"-6508"0"0,1-33-2501 0 0,9-18 373 0 0,0-80 208 0 0,-10 84-1403 0 0,-7-3-349 0 0,7 60-780 0 0,2 3-10509 0 0,5 1 7098 0 0,-3 2-3662 0 0</inkml:trace>
  <inkml:trace contextRef="#ctx0" brushRef="#br0" timeOffset="96236.302">3400 5479 0 0 0,'1'7'8979'0'0,"-1"5"-4608"0"0,9 65-4067 0 0,15 54 60 0 0,-6 2 0 0 0,-1 73-364 0 0,-8 188 88 0 0,-9-393-183 0 0,0-1-24 0 0,0 0-13 0 0,18-13-969 0 0,-10-5-1499 0 0,0-2-4169 0 0,-5 16 3115 0 0</inkml:trace>
  <inkml:trace contextRef="#ctx0" brushRef="#br0" timeOffset="97961.845">4247 4551 0 0 0,'0'0'229'0'0,"0"0"484"0"0,0 0 181 0 0,0 0 73 0 0,0 0 61 0 0,0 0 41 0 0,0 0 3 0 0,0 0-73 0 0,-12-4 3471 0 0,8 99-2656 0 0,21 24-710 0 0,16 188 155 0 0,-5-65-613 0 0,-10-111-246 0 0,-6 0 0 0 0,-6 8-400 0 0,-14 96 510 0 0,9-24-259 0 0,15-50 225 0 0,-10-113-357 0 0,-6-48-134 0 0,0 0 3 0 0,0 0-16 0 0,0 0-40 0 0,0 0-80 0 0,0 0-185 0 0,10-22-11642 0 0,-8 15 6134 0 0</inkml:trace>
  <inkml:trace contextRef="#ctx0" brushRef="#br0" timeOffset="98669.778">2948 6381 2096 0 0,'0'0'743'0'0,"0"0"-397"0"0,0 0-245 0 0,0 0 23 0 0,0 0 237 0 0,0 0 349 0 0,0 0 246 0 0,0 0 114 0 0,0 0-39 0 0,0 0-153 0 0,0 0-112 0 0,0 0-63 0 0,31-4 4 0 0,104-14 30 0 0,690-120 4933 0 0,-539 84-4964 0 0,295-45-32 0 0,-334 52-1961 0 0,-244 46 1785 0 0,-4 1-11605 0 0,-2 0 4624 0 0</inkml:trace>
  <inkml:trace contextRef="#ctx0" brushRef="#br0" timeOffset="98998.715">4728 5843 6233 0 0,'0'0'783'0'0,"0"0"-205"0"0,0 0-58 0 0,0 0 120 0 0,0 0 184 0 0,0 0 170 0 0,0 0 56 0 0,0 0-73 0 0,0 0-196 0 0,0 0-225 0 0,0 0-198 0 0,-35 30-136 0 0,-111 96-88 0 0,-106 90-73 0 0,83-55-1608 0 0,66-47-4753 0 0,81-88 2710 0 0,7-7 316 0 0</inkml:trace>
  <inkml:trace contextRef="#ctx0" brushRef="#br0" timeOffset="99498.242">3638 6061 2176 0 0,'0'0'1282'0'0,"0"0"-216"0"0,0 0 110 0 0,0 0 194 0 0,0 0 128 0 0,0 0 63 0 0,0 0-89 0 0,0 0-192 0 0,0 0-246 0 0,0 0-279 0 0,0 0-256 0 0,0 0-174 0 0,0 0-125 0 0,-34 33-79 0 0,-103 103-35 0 0,74-58-14 0 0,-43 67-695 0 0,27-56-4473 0 0,64-75 1038 0 0,3-5-2138 0 0</inkml:trace>
  <inkml:trace contextRef="#ctx0" brushRef="#br0" timeOffset="100218.798">3688 6907 4681 0 0,'0'0'1182'0'0,"0"0"-14"0"0,0 0 144 0 0,0 0 207 0 0,0 0 127 0 0,0 0-101 0 0,0 0-220 0 0,0 0-294 0 0,0 0-325 0 0,0 0-244 0 0,0 0-165 0 0,0 0-105 0 0,0 0-64 0 0,-24 2-42 0 0,-72 5 4 0 0,94-7-84 0 0,0 0 0 0 0,0 0 0 0 0,-1 0 0 0 0,1 0 0 0 0,0 1 0 0 0,0-1 0 0 0,0 1 0 0 0,0-1 0 0 0,0 1 0 0 0,0 0 0 0 0,0 0 0 0 0,0 0 0 0 0,0 0 0 0 0,0 0-1 0 0,0 0 1 0 0,0 1 0 0 0,1-1 0 0 0,-1 1 0 0 0,0-1 0 0 0,1 1 0 0 0,0-1 0 0 0,-1 1 0 0 0,1 0 0 0 0,0 0-6 0 0,-4 5 33 0 0,-3 2-40 0 0,0 0 0 0 0,1 0 1 0 0,0 1-1 0 0,1 0 0 0 0,0 0 0 0 0,0 1 0 0 0,1-1 0 0 0,1 1 0 0 0,-1 0 0 0 0,2 1 0 0 0,0-1 0 0 0,0 0 0 0 0,1 1 0 0 0,0 0 0 0 0,1 0 0 0 0,1-1 0 0 0,0 1 0 0 0,1 4 7 0 0,1-12 25 0 0,0-1-1 0 0,1 0 1 0 0,-1 0-1 0 0,1 0 1 0 0,0 0-1 0 0,0 0 0 0 0,0-1 1 0 0,1 1-1 0 0,-1-1 1 0 0,0 0-1 0 0,1 0 1 0 0,0 0-1 0 0,-1-1 1 0 0,1 1-1 0 0,0-1 1 0 0,0 0-1 0 0,0 0 1 0 0,0 0-1 0 0,0-1 1 0 0,0 1-1 0 0,0-1 1 0 0,0 0-1 0 0,0 0 1 0 0,0 0-1 0 0,0-1 1 0 0,0 1-1 0 0,0-1 1 0 0,0 0-1 0 0,0 0 1 0 0,0-1-1 0 0,-1 1 1 0 0,1-1-1 0 0,2-1-24 0 0,13-8 171 0 0,0-1 1 0 0,-1 0-1 0 0,0-2 0 0 0,-1 0 1 0 0,-1-1-1 0 0,0-1 0 0 0,-1 0 0 0 0,-1-1 1 0 0,0-1-1 0 0,-1 0 0 0 0,-1 0 0 0 0,4-11-171 0 0,-3 7-50 0 0,-1-1-1 0 0,-1 0 0 0 0,-1-1 1 0 0,-1 0-1 0 0,-1 0 0 0 0,-1-1 1 0 0,-1 0-1 0 0,-1 0 0 0 0,-2 0 1 0 0,0-1-1 0 0,-2 1 0 0 0,-1-1 1 0 0,-2-21 50 0 0,2 44-89 0 0,-1 0 0 0 0,1-1 1 0 0,0 1-1 0 0,-1-1 1 0 0,0 1-1 0 0,0 0 1 0 0,0-1-1 0 0,0 1 0 0 0,-1 0 1 0 0,1 0-1 0 0,-1 0 1 0 0,0 0-1 0 0,0 0 1 0 0,0 0-1 0 0,0 1 1 0 0,-1-1-1 0 0,1 1 0 0 0,0-1 1 0 0,-1 1-1 0 0,0 0 1 0 0,0 0-1 0 0,1 0 1 0 0,-1 0-1 0 0,-1 1 1 0 0,1-1-1 0 0,0 1 0 0 0,0 0 1 0 0,0-1-1 0 0,-1 2 1 0 0,1-1-1 0 0,0 0 1 0 0,-2 0 88 0 0,1 1-77 0 0,0 0 0 0 0,0 0 0 0 0,0 1 0 0 0,0-1 0 0 0,0 1 0 0 0,0 0 0 0 0,0 0 0 0 0,1 0 0 0 0,-1 0 0 0 0,0 0 0 0 0,1 1 0 0 0,-1 0 0 0 0,1 0 0 0 0,-1 0 0 0 0,1 0 0 0 0,0 0 0 0 0,0 1 0 0 0,0 0 0 0 0,0-1 0 0 0,0 1 0 0 0,1 0 0 0 0,-1 0 0 0 0,1 1 0 0 0,0-1 0 0 0,0 0 0 0 0,0 1 0 0 0,0-1 0 0 0,1 1 77 0 0,-4 6 11 0 0,1 1-1 0 0,0 0 0 0 0,1 0 1 0 0,0 0-1 0 0,1 0 0 0 0,0 0 0 0 0,1 0 1 0 0,0 1-1 0 0,1-1 0 0 0,0 0 1 0 0,1 1-1 0 0,0-1 0 0 0,0 0 0 0 0,2 1 1 0 0,-1-1-1 0 0,1 0 0 0 0,1-1 1 0 0,0 1-1 0 0,1-1 0 0 0,0 1 1 0 0,5 6-11 0 0,7 5 61 0 0,2-2 1 0 0,0-1 0 0 0,1 0-1 0 0,1-1 1 0 0,1-2 0 0 0,0 0-1 0 0,1-1 1 0 0,1-1 0 0 0,0-1-1 0 0,1-2 1 0 0,1 0 0 0 0,0-1-62 0 0,2 3-1015 0 0,-11-3-3905 0 0,-13-8 1986 0 0,1 2-3790 0 0</inkml:trace>
</inkml:ink>
</file>

<file path=ppt/ink/ink2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31.3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858 306 2729 0 0,'0'0'1295'0'0,"0"0"-239"0"0,0 0-91 0 0,0 0 29 0 0,0 0 105 0 0,0 0 76 0 0,0 0-35 0 0,0 0-85 0 0,0 0-138 0 0,0 0-183 0 0,0 0-166 0 0,-13-3-117 0 0,-38-8-66 0 0,-20 23 711 0 0,-440 156 1697 0 0,400-120-2400 0 0,110-48-413 0 0,1 1 0 0 0,-1-1-1 0 0,1 0 1 0 0,-1 1 0 0 0,1-1 0 0 0,0 0-1 0 0,-1 1 1 0 0,1-1 0 0 0,0 1-1 0 0,-1-1 1 0 0,1 1 0 0 0,0-1-1 0 0,-1 1 1 0 0,1-1 0 0 0,0 1-1 0 0,0-1 1 0 0,-1 1 0 0 0,1-1 0 0 0,0 1-1 0 0,0 0 1 0 0,0-1 0 0 0,0 1-1 0 0,0-1 1 0 0,0 1 0 0 0,0-1-1 0 0,0 1 1 0 0,0 0 0 0 0,0-1 0 0 0,0 1-1 0 0,0-1 1 0 0,1 1 0 0 0,-1-1-1 0 0,0 1 1 0 0,0-1 0 0 0,0 1-1 0 0,1-1 1 0 0,-1 1 0 0 0,0-1 0 0 0,1 1-1 0 0,-1-1 1 0 0,1 1 0 0 0,-1-1-1 0 0,0 1 1 0 0,1-1 0 0 0,-1 0-1 0 0,1 1 1 0 0,-1-1 0 0 0,1 0-1 0 0,-1 0 1 0 0,1 1 0 0 0,-1-1 0 0 0,1 0-1 0 0,-1 0 1 0 0,1 0 0 0 0,-1 1-1 0 0,1-1 21 0 0,34 18-26 0 0,-33-17-2 0 0,18 5 51 0 0,-1-1 0 0 0,1-1 0 0 0,0 0 0 0 0,1-2 0 0 0,-1 0-1 0 0,0-1 1 0 0,1-2 0 0 0,-1 0-23 0 0,0 1 3 0 0,185 7 79 0 0,-206-7-83 0 0,1 0-1 0 0,-1 1 1 0 0,1-1-1 0 0,0 0 0 0 0,-1 0 1 0 0,1 1-1 0 0,0-1 0 0 0,-1 0 1 0 0,1 1-1 0 0,0-1 0 0 0,0 0 1 0 0,-1 1-1 0 0,1-1 0 0 0,0 1 1 0 0,0-1-1 0 0,0 0 0 0 0,0 1 1 0 0,-1-1-1 0 0,1 1 0 0 0,0-1 1 0 0,0 1-1 0 0,0-1 1 0 0,0 0-1 0 0,0 1 0 0 0,0-1 1 0 0,0 1-1 0 0,0-1 0 0 0,0 1 1 0 0,0-1-1 0 0,0 1 0 0 0,1-1 1 0 0,-1 0-1 0 0,0 1 0 0 0,0-1 1 0 0,0 1-1 0 0,0-1 0 0 0,1 0 1 0 0,-1 1-1 0 0,0-1 0 0 0,0 0 1 0 0,1 1-1 0 0,-1-1 1 0 0,0 0-1 0 0,1 1 0 0 0,-1-1 1 0 0,0 0-1 0 0,1 0 0 0 0,-1 1 1 0 0,1-1-1 0 0,-1 0 0 0 0,0 0 1 0 0,1 0-1 0 0,-1 1 0 0 0,1-1 1 0 0,-1 0-1 0 0,0 0 0 0 0,1 0 1 0 0,-1 0-1 0 0,1 0 0 0 0,-1 0 1 0 0,1 0-1 0 0,-1 0 1 0 0,1 0 0 0 0,-31 22-14 0 0,0 0 0 0 0,-1-3 0 0 0,-1 0 0 0 0,0-2 0 0 0,-11 2 15 0 0,-30 18-118 0 0,-149 95-105 0 0,218-130 194 0 0,0 1-1 0 0,0 0 1 0 0,0 0-1 0 0,0 0 0 0 0,0 0 1 0 0,1 0-1 0 0,-1 1 1 0 0,1-1-1 0 0,0 1 0 0 0,0 0 1 0 0,1 0-1 0 0,-1 0 1 0 0,1 0-1 0 0,0 1 0 0 0,0-1 1 0 0,0 1-1 0 0,0-1 0 0 0,1 1 1 0 0,0 0-1 0 0,0 0 1 0 0,0-1-1 0 0,0 1 0 0 0,1 0 1 0 0,0 0-1 0 0,0 2 30 0 0,4-4 42 0 0,0 1-1 0 0,1-1 0 0 0,-1 1 1 0 0,1-1-1 0 0,0-1 1 0 0,-1 1-1 0 0,1-1 1 0 0,0 1-1 0 0,1-2 0 0 0,-1 1 1 0 0,0 0-1 0 0,1-1 1 0 0,-1 0-1 0 0,0 0 0 0 0,1-1 1 0 0,-1 0-1 0 0,1 1 1 0 0,-1-2-1 0 0,1 1 0 0 0,0-1-41 0 0,30-2 251 0 0,-1-1 0 0 0,0-2 0 0 0,-1-2 0 0 0,0-1 0 0 0,0-1 0 0 0,19-10-251 0 0,-2 3 155 0 0,113-35-1556 0 0,-139 38-1950 0 0,-5 2-5021 0 0,-14 9 2345 0 0</inkml:trace>
  <inkml:trace contextRef="#ctx0" brushRef="#br0" timeOffset="686.058">854 866 0 0 0,'-15'31'588'0'0,"-44"96"632"0"0,29-68 2771 0 0,25-52 5695 0 0,7-11-5165 0 0,1-2-5860 0 0,125-204 3733 0 0,-99 163-2317 0 0,2 2 1 0 0,2 1-1 0 0,2 1 1 0 0,1 2-1 0 0,3 1 1 0 0,26-20-78 0 0,-1 8-123 0 0,-61 86-862 0 0,-51 174 989 0 0,41-115-35 0 0,9-92 50 0 0,-1 1 0 0 0,0-1 0 0 0,0 1 0 0 0,1-1 0 0 0,-1 0 0 0 0,0 0 0 0 0,1 1 0 0 0,-1-1 0 0 0,1 0 0 0 0,0 0 0 0 0,-1-1 0 0 0,1 1 0 0 0,0 0 0 0 0,-1-1 0 0 0,1 1 0 0 0,0-1 0 0 0,0 1 1 0 0,0-1-1 0 0,0 0 0 0 0,-1 1 0 0 0,1-1 0 0 0,0 0 0 0 0,0-1 0 0 0,0 1 0 0 0,0 0 0 0 0,0 0 0 0 0,-1-1 0 0 0,1 1 0 0 0,0-1 0 0 0,0 1 0 0 0,-1-1 0 0 0,1 0 0 0 0,0 0 0 0 0,-1 0 0 0 0,1 0 0 0 0,-1 0 0 0 0,1 0 0 0 0,-1 0 0 0 0,1-1 0 0 0,-1 1 0 0 0,0 0 0 0 0,0-1 0 0 0,1 1 0 0 0,-1-1 0 0 0,0-1-19 0 0,212-239 379 0 0,-96 128-472 0 0,-115 147-654 0 0,-33 120 891 0 0,11-79-87 0 0,14-45-82 0 0,1-1 0 0 0,1 0 0 0 0,1 1 1 0 0,2 0-1 0 0,1 0 0 0 0,2 17 25 0 0,19-5-1742 0 0,-8-34-2352 0 0,2-4-4280 0 0,-11-3 1746 0 0</inkml:trace>
  <inkml:trace contextRef="#ctx0" brushRef="#br0" timeOffset="1247.877">1885 785 5433 0 0,'0'0'1186'0'0,"0"0"-79"0"0,0 0 198 0 0,0 0 269 0 0,0 0 74 0 0,0 0-122 0 0,0 0-260 0 0,0 0-270 0 0,0 0-220 0 0,0 0-211 0 0,0 0-205 0 0,0 0-134 0 0,0 0-82 0 0,-20 29-57 0 0,-63 92-5 0 0,41-40 62 0 0,40-76-151 0 0,0 0 0 0 0,0 0 0 0 0,0 0 0 0 0,0 1 1 0 0,1-1-1 0 0,0 0 0 0 0,0 1 0 0 0,1-1 0 0 0,-1 1 0 0 0,1-1 0 0 0,1 0 0 0 0,-1 1 0 0 0,1-1 0 0 0,-1 1 0 0 0,1-1 0 0 0,1 0 0 0 0,-1 0 0 0 0,1 1 0 0 0,0-1 0 0 0,0 0 0 0 0,1 0 0 0 0,-1-1 0 0 0,1 1 0 0 0,0-1 0 0 0,0 1 0 0 0,1-1 1 0 0,0 0-1 0 0,2 2 7 0 0,3-1 79 0 0,1-1 1 0 0,0 0-1 0 0,0 0 1 0 0,1-1-1 0 0,-1-1 1 0 0,1 0-1 0 0,-1 0 1 0 0,1-1-1 0 0,0-1 1 0 0,0 1-1 0 0,-1-2 1 0 0,1 1-1 0 0,0-2-79 0 0,-7 2 77 0 0,1-1 1 0 0,-1 0-1 0 0,0 0 0 0 0,1-1 0 0 0,-1 1 0 0 0,0-1 1 0 0,0 0-1 0 0,0 0 0 0 0,0 0 0 0 0,-1-1 0 0 0,1 1 1 0 0,0-1-1 0 0,-1 0 0 0 0,0 0 0 0 0,0 0 0 0 0,0 0 1 0 0,0-1-1 0 0,0 1 0 0 0,-1-1 0 0 0,1 0 0 0 0,-1 0 1 0 0,0 0-1 0 0,0 0 0 0 0,-1 0 0 0 0,1 0 0 0 0,-1 0 1 0 0,0-1-1 0 0,0 1 0 0 0,0 0 0 0 0,0-1 0 0 0,-1 1 1 0 0,0-1-1 0 0,0 1 0 0 0,0-1 0 0 0,-1 1 0 0 0,0-3-77 0 0,-2 3-175 0 0,-1 0-1 0 0,1 1 1 0 0,-1-1-1 0 0,0 1 1 0 0,0 0-1 0 0,-1 0 1 0 0,1 0-1 0 0,-1 0 1 0 0,1 1-1 0 0,-1 0 1 0 0,0 0-1 0 0,0 0 1 0 0,0 1 0 0 0,0-1-1 0 0,0 1 1 0 0,0 0-1 0 0,0 1 1 0 0,-1-1-1 0 0,1 1 1 0 0,0 0-1 0 0,0 0 1 0 0,0 1-1 0 0,-1 0 1 0 0,0 0 175 0 0,-4-1-524 0 0,10 0 376 0 0,0 0-3 0 0,32-3 166 0 0,239-52 21 0 0,-253 54-4481 0 0,-13 1 1163 0 0,2 0-6051 0 0</inkml:trace>
  <inkml:trace contextRef="#ctx0" brushRef="#br0" timeOffset="3686.996">1068 211 392 0 0,'0'0'660'0'0,"0"0"-120"0"0,0 0 118 0 0,0 0 294 0 0,0 0 243 0 0,0 0 105 0 0,0 0-70 0 0,0 0-146 0 0,0 0-141 0 0,0 0-135 0 0,32-7-104 0 0,100-21-89 0 0,25 18 1117 0 0,48 7-281 0 0,-205 3-1244 0 0,0 0 155 0 0,0 0 176 0 0,0 0 169 0 0,-19-8 1515 0 0,0 1-2058 0 0,0 0 0 0 0,0-2 0 0 0,1 0 0 0 0,0-2 0 0 0,1 0 0 0 0,-15-12-164 0 0,6-24-1094 0 0,28 30-3082 0 0,9 5-4749 0 0,-4 11 3836 0 0</inkml:trace>
  <inkml:trace contextRef="#ctx0" brushRef="#br0" timeOffset="4149.993">2220 476 248 0 0,'0'0'1879'0'0,"0"0"-499"0"0,0 0-151 0 0,0 0 115 0 0,0 0 178 0 0,0 0 13 0 0,0 0-146 0 0,0 0-245 0 0,0 0-250 0 0,0 0-179 0 0,0 0-78 0 0,0 0-9 0 0,0 0-7 0 0,9 0-4 0 0,154-4 2538 0 0,71-28-2546 0 0,-205 29-790 0 0,-17 2-2269 0 0,-5 1-2148 0 0,1-1-3383 0 0,-8 1 3645 0 0</inkml:trace>
  <inkml:trace contextRef="#ctx0" brushRef="#br0" timeOffset="4399.85">2321 686 5713 0 0,'0'0'884'0'0,"0"0"-141"0"0,0 0 293 0 0,0 0 419 0 0,0 0 236 0 0,0 0 27 0 0,0 0-224 0 0,0 0-337 0 0,0 0-294 0 0,0 0-249 0 0,0 0-210 0 0,33 3-151 0 0,105 8-117 0 0,-44-22-294 0 0,-18-5-2244 0 0,-26 7-6117 0 0,-32 5 1437 0 0</inkml:trace>
</inkml:ink>
</file>

<file path=ppt/ink/ink2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38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46 148 336 0 0,'0'0'910'0'0,"0"0"-993"0"0,0 0-272 0 0,0 0 264 0 0,0 0 329 0 0,0 0 174 0 0,0 0 55 0 0,0 0-1 0 0,0 0-67 0 0,0 0-113 0 0,0 35-102 0 0,1 110-83 0 0,-17 76 206 0 0,-11-85-50 0 0,25-130-1514 0 0,0 2 4500 0 0,4-15 3321 0 0,33-191-1404 0 0,11-55-4268 0 0,27 54-320 0 0,-38 158-841 0 0,-21 71-816 0 0,0 64-770 0 0,-7-31-4131 0 0,-4-45 1490 0 0,-2-6-821 0 0</inkml:trace>
  <inkml:trace contextRef="#ctx0" brushRef="#br0" timeOffset="270.429">364 531 11050 0 0,'0'0'3092'0'0,"0"0"-1960"0"0,0 0-779 0 0,0 0 22 0 0,0 0 196 0 0,0 0 137 0 0,0 0-6 0 0,0 0-124 0 0,0 0-186 0 0,0 0-150 0 0,0 0-78 0 0,0 0-72 0 0,0 0-49 0 0,-3 29-11 0 0,-11 91-34 0 0,10-54-2520 0 0,5-50-9400 0 0,-1-15 6842 0 0</inkml:trace>
  <inkml:trace contextRef="#ctx0" brushRef="#br0" timeOffset="948.458">677 122 7314 0 0,'0'0'1653'0'0,"0"0"-444"0"0,0 0-303 0 0,0 0-56 0 0,0 0-51 0 0,0 0-122 0 0,0 0-118 0 0,0 0-95 0 0,0 0 3 0 0,0 0 34 0 0,0 0 15 0 0,0 0-41 0 0,0 0-63 0 0,0 28-29 0 0,2 88-47 0 0,5 277-384 0 0,-13-362-2464 0 0,0-20-1667 0 0,0-1-3296 0 0,6-6 4168 0 0</inkml:trace>
  <inkml:trace contextRef="#ctx0" brushRef="#br0" timeOffset="1256.193">554 130 5449 0 0,'0'0'1268'0'0,"0"0"-191"0"0,0 0-84 0 0,0 0 89 0 0,0 0 19 0 0,0 0-90 0 0,0 0-175 0 0,0 0-206 0 0,0 0-106 0 0,0 0-92 0 0,0 0-85 0 0,32-18-55 0 0,103-50-80 0 0,-66 49 54 0 0,-58 21-189 0 0,-4-2-26 0 0,0 1 1 0 0,0 0-1 0 0,0 0 1 0 0,0 1-1 0 0,0 0 1 0 0,-1 0-1 0 0,1 1 1 0 0,-1-1-1 0 0,1 1 1 0 0,-1 1-1 0 0,0-1 1 0 0,0 1-1 0 0,0 0 1 0 0,-1 0-1 0 0,0 1 1 0 0,0 0 0 0 0,0 0-1 0 0,0 0 1 0 0,0 0-1 0 0,-1 1 1 0 0,0 0-1 0 0,-1 0 1 0 0,1 0-1 0 0,-1 0 1 0 0,0 1-1 0 0,0-1 1 0 0,-1 1-1 0 0,0-1 1 0 0,0 1-1 0 0,0 5-51 0 0,-3-4 43 0 0,0 0-1 0 0,0 1 1 0 0,-1-1-1 0 0,0 0 1 0 0,-1 0-1 0 0,0 0 0 0 0,0 0 1 0 0,-1 0-1 0 0,0-1 1 0 0,0 0-1 0 0,-1 1 1 0 0,1-1-1 0 0,-2-1 0 0 0,1 1 1 0 0,-1-1-1 0 0,0 0 1 0 0,0 0-1 0 0,-1-1 1 0 0,-3 3-43 0 0,-10 7-608 0 0,-1-1 0 0 0,0-1-1 0 0,-1-1 1 0 0,-1-1 0 0 0,0 0 0 0 0,-2-1 608 0 0,-5-1-3856 0 0,10-4-2725 0 0,10-5 2718 0 0</inkml:trace>
</inkml:ink>
</file>

<file path=ppt/ink/ink2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50.3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0 382 4185 0 0,'0'0'1319'0'0,"0"0"-18"0"0,0 0 105 0 0,0 0 177 0 0,0 0 105 0 0,0 0-122 0 0,0 0-276 0 0,0 0-295 0 0,0 0-263 0 0,0 0-171 0 0,0 0-105 0 0,23-32-62 0 0,71-99-41 0 0,-12 36 562 0 0,-39 47-407 0 0,27-17 24 0 0,-69 64-541 0 0,-1 0-1 0 0,1 1 1 0 0,0-1-1 0 0,-1 0 1 0 0,1 0-1 0 0,0 1 1 0 0,-1-1-1 0 0,1 1 1 0 0,0-1-1 0 0,-1 1 1 0 0,1-1-1 0 0,0 1 1 0 0,0-1 0 0 0,0 1-1 0 0,0-1 1 0 0,0 1-1 0 0,-1 0 1 0 0,1 0-1 0 0,0 0 1 0 0,0-1-1 0 0,0 1 1 0 0,0 0-1 0 0,0 0 1 0 0,0 0-1 0 0,0 0 1 0 0,0 0-1 0 0,0 1 1 0 0,0-1-1 0 0,-1 0 1 0 0,1 0-1 0 0,0 1 1 0 0,0-1-1 0 0,0 0 1 0 0,0 1-1 0 0,0-1 1 0 0,-1 1-1 0 0,1-1 1 0 0,0 1 0 0 0,0-1-1 0 0,-1 1 1 0 0,1 0-1 0 0,0-1 1 0 0,-1 1-1 0 0,1 0 1 0 0,-1-1-1 0 0,1 1 1 0 0,-1 0-1 0 0,1 0 1 0 0,-1 0-1 0 0,1-1 1 0 0,-1 1-1 0 0,0 0 1 0 0,1 0-1 0 0,-1 0 1 0 0,0 0 9 0 0,60 146 120 0 0,10-73-986 0 0,-32-54-6251 0 0,-31-18-3219 0 0</inkml:trace>
</inkml:ink>
</file>

<file path=ppt/ink/ink2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49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 0 0 0,'0'0'248'0'0,"0"0"462"0"0,0 0 50 0 0,0 0 27 0 0,0 0 107 0 0,0 0 41 0 0,0 0-60 0 0,0 0-131 0 0,0 0-126 0 0,0 0-47 0 0,0 0 22 0 0,4-1 66 0 0,193-25 6353 0 0,41-6-4817 0 0,-175 32-1991 0 0,-62 1-202 0 0,0 1-1 0 0,-1-1 1 0 0,1 0 0 0 0,0 0-1 0 0,-1 1 1 0 0,1-1 0 0 0,-1 0-1 0 0,1 1 1 0 0,-1-1 0 0 0,0 0-1 0 0,1 1 1 0 0,-1-1 0 0 0,0 1-1 0 0,0-1 1 0 0,0 0 0 0 0,0 1-1 0 0,0-1 1 0 0,-1 1 0 0 0,1-1-1 0 0,0 0 1 0 0,-1 1 0 0 0,1-1-1 0 0,0 0 1 0 0,-1 1 0 0 0,0-1-1 0 0,1 0 1 0 0,-1 1 0 0 0,0-1-1 0 0,0 1-1 0 0,-146 166 7 0 0,96-112-88 0 0,31-37 49 0 0,0 1 0 0 0,2 1 0 0 0,1 0 0 0 0,0 2 0 0 0,2 0-1 0 0,1 1 1 0 0,-1 1 32 0 0,14-22-4 0 0,0-1 0 0 0,0 0 0 0 0,0 1 0 0 0,0-1 0 0 0,0 1 0 0 0,1-1-1 0 0,-1 1 1 0 0,1 0 0 0 0,-1-1 0 0 0,1 1 0 0 0,0-1 0 0 0,0 1-1 0 0,0 0 1 0 0,1-1 0 0 0,-1 1 0 0 0,0-1 0 0 0,1 1 0 0 0,0 0 0 0 0,-1-1-1 0 0,1 1 1 0 0,0-1 0 0 0,1 0 0 0 0,-1 1 0 0 0,0-1 0 0 0,1 0 0 0 0,-1 0-1 0 0,2 1 5 0 0,12 3 112 0 0,1-2 0 0 0,1 0 0 0 0,-1-1-1 0 0,0-1 1 0 0,1 0 0 0 0,0-1 0 0 0,-1-1-1 0 0,1-1 1 0 0,-1 0 0 0 0,1-1 0 0 0,-1 0-1 0 0,1-2 1 0 0,-1 0 0 0 0,10-4-112 0 0,-12-1-1118 0 0,-13 5-2687 0 0,0-1-3370 0 0,-1 1 266 0 0</inkml:trace>
  <inkml:trace contextRef="#ctx0" brushRef="#br0" timeOffset="242.127">72 272 3249 0 0,'0'0'1639'0'0,"0"0"-140"0"0,0 0-43 0 0,0 0 48 0 0,32 0-62 0 0,102-1-132 0 0,136-24 2186 0 0,-172 9-4502 0 0,-59 3-6714 0 0,-36 13 851 0 0</inkml:trace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9:47.4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71 101 3313 0 0,'0'0'1265'0'0,"0"0"-322"0"0,0 0 53 0 0,0 0 230 0 0,0 0 165 0 0,0 0 28 0 0,0 0-101 0 0,0 0-209 0 0,0 0-259 0 0,0 0-229 0 0,0 0-185 0 0,0 16 642 0 0,-4 208 1376 0 0,11-181-2429 0 0,-5 49-1657 0 0,-9-83 145 0 0,2-4-1760 0 0,3 0-8074 0 0,2-5 10564 0 0</inkml:trace>
  <inkml:trace contextRef="#ctx0" brushRef="#br0" timeOffset="1">30 116 0 0 0,'0'0'1050'0'0,"0"0"203"0"0,0 0 50 0 0,0 0-152 0 0,0 0-263 0 0,0 0-176 0 0,0 0-78 0 0,0 0-5 0 0,0 0 78 0 0,0 0 47 0 0,3-9 34 0 0,11-26 15 0 0,29 9 1585 0 0,-30 22-1888 0 0,-5 1-281 0 0,9-4 72 0 0,0 0-1 0 0,1 1 0 0 0,-1 1 0 0 0,1 1 1 0 0,0 1-1 0 0,0 0 0 0 0,13 0-290 0 0,-27 3 22 0 0,0 0-1 0 0,0 0 1 0 0,0 0-1 0 0,0 0 0 0 0,0 1 1 0 0,0 0-1 0 0,0-1 0 0 0,0 2 1 0 0,-1-1-1 0 0,1 0 1 0 0,0 1-1 0 0,-1-1 0 0 0,1 1 1 0 0,-1 0-1 0 0,1 0 1 0 0,-1 0-1 0 0,0 1 0 0 0,0-1 1 0 0,0 1-1 0 0,0 0 1 0 0,-1 0-1 0 0,1 0 0 0 0,-1 0 1 0 0,1 0-1 0 0,-1 0 0 0 0,0 1 1 0 0,0 1-22 0 0,-2 0 46 0 0,0 0 1 0 0,-1-1-1 0 0,0 1 0 0 0,0 0 1 0 0,0-1-1 0 0,-1 1 1 0 0,0 0-1 0 0,0-1 0 0 0,0 0 1 0 0,0 1-1 0 0,-1-1 1 0 0,1 0-1 0 0,-1 0 0 0 0,0-1 1 0 0,0 1-1 0 0,-1 0 1 0 0,1-1-1 0 0,-1 0 0 0 0,1 0 1 0 0,-1 0-1 0 0,0 0 1 0 0,0-1-1 0 0,-1 1 0 0 0,1-1 1 0 0,0 0-1 0 0,-1-1 1 0 0,1 1-1 0 0,-3 0-46 0 0,-7 5 8 0 0,-115 60-696 0 0,57-36-726 0 0,21-15-5478 0 0,45-15 5214 0 0,5-1-2305 0 0,1 0 942 0 0</inkml:trace>
</inkml:ink>
</file>

<file path=ppt/ink/ink2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51.8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4625 0 0,'0'0'935'0'0,"0"0"-348"0"0,0 0-127 0 0,0 0 217 0 0,0 0 326 0 0,0 0 243 0 0,0 0 31 0 0,0 0-127 0 0,0 0-190 0 0,0 0-150 0 0,0 0-84 0 0,0 0-87 0 0,0 0-45 0 0,32-4-53 0 0,97-14-43 0 0,41-7 1041 0 0,-90 21-1505 0 0,-63 3-3422 0 0,0 1-3486 0 0,-13 0-1165 0 0</inkml:trace>
</inkml:ink>
</file>

<file path=ppt/ink/ink2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52.7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45 544 0 0 0,'0'0'381'0'0,"0"0"169"0"0,0 0 113 0 0,0 0 21 0 0,0 0-21 0 0,0 0-77 0 0,0 0-132 0 0,-1 33-126 0 0,0 105-115 0 0,-8 55 115 0 0,9-168-26 0 0,0 13-366 0 0,-1-35 9067 0 0,-21-72-7779 0 0,19 51-1148 0 0,0-1 1 0 0,1 1-1 0 0,0 0 0 0 0,2 0 0 0 0,0-1 0 0 0,1 1 0 0 0,1 0 0 0 0,1 0 0 0 0,0 0 0 0 0,1 0 1 0 0,1 0-1 0 0,1 1 0 0 0,0 0 0 0 0,6-10-76 0 0,5-6 44 0 0,2 0-1 0 0,1 0 1 0 0,1 2 0 0 0,2 1 0 0 0,1 0 0 0 0,15-13-44 0 0,-32 37 22 0 0,-5 2-18 0 0,0 0 1 0 0,1 1-1 0 0,0 0 0 0 0,0-1 0 0 0,0 1 1 0 0,0 0-1 0 0,0 0 0 0 0,1 1 0 0 0,0-1 1 0 0,-1 1-1 0 0,1 0 0 0 0,0 0 0 0 0,0 0 1 0 0,0 0-1 0 0,0 1 0 0 0,0-1 0 0 0,0 1 1 0 0,1 0-1 0 0,-1 0 0 0 0,0 1 0 0 0,1-1 1 0 0,3 1-5 0 0,20 62-489 0 0,-12-11-1472 0 0,-6-18-4437 0 0,-7-25 2478 0 0,-2-4-72 0 0</inkml:trace>
  <inkml:trace contextRef="#ctx0" brushRef="#br0" timeOffset="517.381">323 838 5769 0 0,'0'0'799'0'0,"0"0"-264"0"0,0 0-36 0 0,0 0 169 0 0,0 0 87 0 0,0 0-13 0 0,0 0-109 0 0,0 0-163 0 0,0 0-63 0 0,0 0-70 0 0,0 0-67 0 0,0 0-46 0 0,8-1-29 0 0,116-9 1801 0 0,-110 10-1735 0 0,-12-1-242 0 0,-1 1-1 0 0,0-1 0 0 0,1 1 0 0 0,-1-1 0 0 0,1 1 0 0 0,-1 0 0 0 0,1-1 1 0 0,-1 1-1 0 0,0 0 0 0 0,1 0 0 0 0,-1 0 0 0 0,1 0 0 0 0,-1 1 0 0 0,1-1 1 0 0,-1 0-1 0 0,1 0 0 0 0,-1 1 0 0 0,0-1 0 0 0,1 1 0 0 0,-1 0 1 0 0,0-1-1 0 0,1 1 0 0 0,-1 0 0 0 0,0-1 0 0 0,0 1 0 0 0,0 0 0 0 0,1 0 1 0 0,-1 0-1 0 0,0 0 0 0 0,0 0 0 0 0,0 1 0 0 0,-1-1 0 0 0,1 0 0 0 0,0 0 1 0 0,0 1-1 0 0,-1-1 0 0 0,1 0 0 0 0,-1 1 0 0 0,1-1 0 0 0,-1 0 1 0 0,1 1-1 0 0,-1-1 0 0 0,0 1 0 0 0,0-1 0 0 0,0 1 0 0 0,0-1 0 0 0,0 1 1 0 0,0-1-1 0 0,0 1 0 0 0,0-1 0 0 0,-1 1-18 0 0,-1 4 44 0 0,-1 1 0 0 0,-1-1-1 0 0,1 1 1 0 0,-1-1 0 0 0,0 0 0 0 0,0 0 0 0 0,-1-1 0 0 0,0 1-1 0 0,0-1 1 0 0,0 0 0 0 0,0-1 0 0 0,-1 1 0 0 0,0-1-44 0 0,3-1 17 0 0,-72 67 271 0 0,75-69-288 0 0,-1-1 1 0 0,1 0-1 0 0,-1 1 0 0 0,1-1 1 0 0,-1 1-1 0 0,1-1 1 0 0,0 1-1 0 0,-1-1 0 0 0,1 1 1 0 0,0-1-1 0 0,-1 1 0 0 0,1 0 1 0 0,0-1-1 0 0,0 1 1 0 0,0-1-1 0 0,0 1 0 0 0,-1 0 1 0 0,1-1-1 0 0,0 1 0 0 0,0 0 1 0 0,0-1-1 0 0,0 1 1 0 0,0-1-1 0 0,0 1 0 0 0,1 0 1 0 0,-1-1-1 0 0,0 1 1 0 0,0 0-1 0 0,0-1 0 0 0,1 1 1 0 0,-1-1-1 0 0,0 1 0 0 0,0-1 1 0 0,1 1-1 0 0,-1-1 1 0 0,1 1-1 0 0,-1-1 0 0 0,0 1 1 0 0,1-1-1 0 0,-1 1 1 0 0,1-1-1 0 0,-1 0 0 0 0,1 1 1 0 0,-1-1-1 0 0,1 0 0 0 0,-1 1 1 0 0,1-1-1 0 0,0 0 1 0 0,-1 0-1 0 0,1 1 0 0 0,-1-1 1 0 0,1 0-1 0 0,0 0 0 0 0,-1 0 1 0 0,1 0-1 0 0,-1 0 1 0 0,2 0-1 0 0,42 3 394 0 0,-37-4-335 0 0,59-7-1032 0 0,-42 0-1227 0 0,1-1-5791 0 0,-15 5 2319 0 0</inkml:trace>
  <inkml:trace contextRef="#ctx0" brushRef="#br0" timeOffset="1318.983">842 363 1424 0 0,'0'0'1170'0'0,"0"0"-366"0"0,0 0-136 0 0,0 0 106 0 0,0 0 126 0 0,0 0 53 0 0,0 0-76 0 0,0 0-204 0 0,0 0-186 0 0,0 0-127 0 0,0 0 1 0 0,0 0 134 0 0,0 0 172 0 0,2 8 112 0 0,16 120 2763 0 0,-16-28-2591 0 0,1-56-854 0 0,-2-1 0 0 0,-2 1 0 0 0,-2-1 0 0 0,-2 0 0 0 0,-5 16-97 0 0,-8 19-908 0 0,11-37-1494 0 0,7-26-1203 0 0,-1-3-3420 0 0,1-11 4595 0 0</inkml:trace>
  <inkml:trace contextRef="#ctx0" brushRef="#br0" timeOffset="1664.702">746 319 0 0 0,'0'0'211'0'0,"0"0"401"0"0,0 0 143 0 0,0 0 81 0 0,0 0 39 0 0,0 0 1 0 0,0 0-20 0 0,0 0-20 0 0,33-10-2 0 0,103-32-7 0 0,-52 32 613 0 0,-78 10-1358 0 0,-1 1 1 0 0,0 0-1 0 0,0 1 1 0 0,0-1-1 0 0,0 1 1 0 0,-1 0-1 0 0,1 0 0 0 0,0 1 1 0 0,-1-1-1 0 0,1 1 1 0 0,-1 0-1 0 0,0 0 1 0 0,0 0-1 0 0,0 1 1 0 0,0 0-1 0 0,-1-1 0 0 0,0 1 1 0 0,1 1-1 0 0,-1-1 1 0 0,-1 0-1 0 0,1 1 1 0 0,-1-1-1 0 0,1 1 1 0 0,-1 0-1 0 0,-1 0 0 0 0,1 0 1 0 0,-1 0-1 0 0,0 0 1 0 0,0 0-1 0 0,0 0 1 0 0,-1 0-1 0 0,1 0 0 0 0,-1 1 1 0 0,-1-1-1 0 0,1 0 1 0 0,-1 0-1 0 0,0 0 1 0 0,0 0-1 0 0,0 0 1 0 0,-1 0-1 0 0,1 0 0 0 0,-1 0 1 0 0,-1 0-1 0 0,-2 4-82 0 0,0 4 50 0 0,-1-1 0 0 0,0 0 0 0 0,-1 0 0 0 0,-1-1-1 0 0,1 0 1 0 0,-2 0 0 0 0,0 0 0 0 0,0-1 0 0 0,-1-1 0 0 0,0 0-1 0 0,0 0 1 0 0,-1-1 0 0 0,0 0 0 0 0,-3 1-50 0 0,1-2-122 0 0,-62 31-987 0 0,22-28-4590 0 0,43-10 2529 0 0,2 3-13 0 0</inkml:trace>
  <inkml:trace contextRef="#ctx0" brushRef="#br0" timeOffset="3448.985">1344 573 976 0 0,'0'0'2503'0'0,"0"0"-1616"0"0,0 0-525 0 0,0 0 179 0 0,0 0 353 0 0,0 0 245 0 0,0 0 65 0 0,0 0-109 0 0,0 0-152 0 0,0 0-158 0 0,0 0-142 0 0,33 0-108 0 0,101-3-123 0 0,-35 2 385 0 0,-5 19-251 0 0,-98 17 345 0 0,-132 86-535 0 0,38-10-554 0 0,59-24-107 0 0,38-85 300 0 0,1 0 0 0 0,-1 1 0 0 0,0-1 0 0 0,0 0 0 0 0,1 0 0 0 0,-1 0 0 0 0,1 1 0 0 0,0-1 0 0 0,0 0 0 0 0,0 1 0 0 0,0-1 0 0 0,0 0 0 0 0,0 0 0 0 0,1 1 0 0 0,-1-1 0 0 0,1 0 0 0 0,-1 0 0 0 0,1 0 0 0 0,0 0 0 0 0,0 0 0 0 0,0 1 0 0 0,0-2 0 0 0,0 1 0 0 0,1 0 0 0 0,-1 0 0 0 0,0 0 0 0 0,1 0 0 0 0,0-1 0 0 0,-1 1 0 0 0,1-1 0 0 0,0 1 0 0 0,0-1 0 0 0,0 0 0 0 0,-1 0 0 0 0,2 0 0 0 0,-1 0 0 0 0,0 0 1 0 0,1 0 3 0 0,58 15 939 0 0,13-9-187 0 0,104-30 52 0 0,-143 1-2074 0 0,-32 10-2160 0 0,-8-3-3750 0 0,4 13 1756 0 0</inkml:trace>
  <inkml:trace contextRef="#ctx0" brushRef="#br0" timeOffset="3697.954">1295 868 3353 0 0,'0'0'1339'0'0,"0"0"-64"0"0,0 0 74 0 0,0 0 65 0 0,0 0 6 0 0,0 0-52 0 0,0 0-174 0 0,0 0-174 0 0,0 0-185 0 0,0 0-195 0 0,34 0-138 0 0,109 0-129 0 0,69-12-1306 0 0,-189 5-3209 0 0,-13 3-1565 0 0,-5 1 407 0 0</inkml:trace>
  <inkml:trace contextRef="#ctx0" brushRef="#br0" timeOffset="4180.367">1309 268 1296 0 0,'0'0'1271'0'0,"0"0"-589"0"0,0 0-140 0 0,0 0 196 0 0,0 0 285 0 0,0 0 285 0 0,0 0 128 0 0,0 0-9 0 0,0 0-121 0 0,0 0-150 0 0,0 0-101 0 0,0 0-160 0 0,0 0-91 0 0,24-21-65 0 0,107-94 517 0 0,-31 5 1376 0 0,-99 108-2639 0 0,0 0 1 0 0,0 1 0 0 0,0-1 0 0 0,1 1 0 0 0,-1 0 0 0 0,1-1 0 0 0,-1 1 0 0 0,1 0 0 0 0,-1 0 0 0 0,1 0 0 0 0,0 0 0 0 0,-1 0 0 0 0,1 0 0 0 0,0 1 0 0 0,0-1 0 0 0,0 0 0 0 0,0 1 0 0 0,-1 0 0 0 0,1-1 0 0 0,0 1 0 0 0,0 0 0 0 0,0 0 0 0 0,0 0-1 0 0,0 0 1 0 0,0 0 0 0 0,0 1 0 0 0,0-1 0 0 0,0 0 0 0 0,0 1 0 0 0,-1 0 0 0 0,1-1 0 0 0,0 1 0 0 0,0 0 0 0 0,-1 0 0 0 0,1 0 0 0 0,0 0 0 0 0,-1 0 0 0 0,1 0 0 0 0,-1 1 0 0 0,1-1 0 0 0,-1 0 0 0 0,0 1 0 0 0,0-1 0 0 0,1 1 0 0 0,-1 0 0 0 0,0-1 0 0 0,0 1-1 0 0,-1 0 1 0 0,1 0 6 0 0,54 100 343 0 0,-50-87-709 0 0,1-1-1 0 0,0-1 0 0 0,1 1 0 0 0,1-1 1 0 0,0 0-1 0 0,1 0 0 0 0,0-1 0 0 0,8 7 367 0 0,-16-18-244 0 0,9 8-2154 0 0,-3-1-2717 0 0,0-1-3806 0 0</inkml:trace>
</inkml:ink>
</file>

<file path=ppt/ink/ink2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6:23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 1208 0 0,'0'0'1342'0'0,"0"0"-270"0"0,0 0-57 0 0,0 0 87 0 0,0 0 48 0 0,0 0-31 0 0,0 0-65 0 0,0 0-102 0 0,0 0-80 0 0,0 0-70 0 0,0 0-65 0 0,7 1-47 0 0,253 5 5869 0 0,-167-17-6185 0 0,-85 9-978 0 0,-1 7-15738 0 0,-10-4 13240 0 0</inkml:trace>
</inkml:ink>
</file>

<file path=ppt/ink/ink2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6:23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1224 0 0,'0'0'2705'0'0,"0"0"-1091"0"0,0 0-513 0 0,0 0 22 0 0,0 0 228 0 0,0 0 204 0 0,0 0 69 0 0,0 0-113 0 0,0 0-170 0 0,0 0-217 0 0,0 0-191 0 0,0 0-106 0 0,0 0-112 0 0,28 7-128 0 0,89 22-100 0 0,-8-22 234 0 0,-45-15-646 0 0,-37 3-2765 0 0,-1 0-4925 0 0,-16 2-2698 0 0</inkml:trace>
</inkml:ink>
</file>

<file path=ppt/ink/ink2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6:24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133 387 6249 0 0,'0'0'1645'0'0,"0"0"-584"0"0,0 0-335 0 0,0 0 18 0 0,0 0 72 0 0,0 0-6 0 0,0 0-85 0 0,0 0-110 0 0,0 0-100 0 0,0 0-23 0 0,0 0-16 0 0,1 18-108 0 0,2 137 315 0 0,-15 170-64 0 0,8-280-865 0 0,-3 16-1125 0 0,-5-24-7772 0 0,10-34 6080 0 0,0-2 342 0 0</inkml:trace>
  <inkml:trace contextRef="#ctx0" brushRef="#br0" timeOffset="327.38">1 446 2000 0 0,'0'0'2069'0'0,"0"0"-882"0"0,0 0-198 0 0,0 0 129 0 0,0 0 108 0 0,0 0 43 0 0,0 0-83 0 0,0 0-163 0 0,0 0-151 0 0,30-32-147 0 0,95-100-150 0 0,-70 90-123 0 0,-40 37-299 0 0,1 0-1 0 0,0 1 1 0 0,0 0-1 0 0,0 2 1 0 0,1 0 0 0 0,-1 0-1 0 0,1 2 1 0 0,-1 0-1 0 0,0 1 1 0 0,11 2-153 0 0,-21-2 23 0 0,0 1 1 0 0,0 0-1 0 0,0 0 1 0 0,-1 1-1 0 0,1 0 1 0 0,0 0-1 0 0,-1 0 1 0 0,0 0-1 0 0,0 1 1 0 0,0 0-1 0 0,0 0 1 0 0,0 0 0 0 0,-1 1-1 0 0,0 0 1 0 0,0-1-1 0 0,0 1 1 0 0,-1 1-1 0 0,1-1 1 0 0,-1 1-1 0 0,0-1 1 0 0,-1 1-1 0 0,1 0 1 0 0,-1 0-1 0 0,-1 0 1 0 0,1 0-1 0 0,-1 0 1 0 0,0 0-1 0 0,0 1 1 0 0,-1-1-1 0 0,0 2-23 0 0,0 3 46 0 0,-1 1-1 0 0,-1-1 0 0 0,0 0 0 0 0,-1-1 1 0 0,0 1-1 0 0,0 0 0 0 0,-1-1 1 0 0,-1 0-1 0 0,0 1 0 0 0,0-2 1 0 0,-1 1-1 0 0,0-1 0 0 0,-1 0 1 0 0,0 0-1 0 0,0-1 0 0 0,-1 1 0 0 0,0-2 1 0 0,-4 4-46 0 0,-6 4-154 0 0,-1 0 0 0 0,-1-1 0 0 0,-1-2 1 0 0,1 0-1 0 0,-2-1 0 0 0,0 0 0 0 0,0-2 1 0 0,-5 0 153 0 0,-43 8-1883 0 0,26-22-5039 0 0,38 1 3090 0 0,3-3-39 0 0</inkml:trace>
  <inkml:trace contextRef="#ctx0" brushRef="#br0" timeOffset="8238.545">1385 774 10450 0 0,'0'0'1527'0'0,"0"0"-443"0"0,0 0-15 0 0,0 0 234 0 0,0 0 38 0 0,0 0-202 0 0,0 0-316 0 0,0 0-259 0 0,0 0-158 0 0,0 0-118 0 0,0 0-104 0 0,32-1-72 0 0,100-5-71 0 0,-31-8-2598 0 0,-84 8-4608 0 0,-11 4 2283 0 0,-1 2-845 0 0</inkml:trace>
  <inkml:trace contextRef="#ctx0" brushRef="#br0" timeOffset="8714.975">1748 571 3945 0 0,'0'0'1339'0'0,"0"0"-475"0"0,0 0-81 0 0,0 0 246 0 0,0 0 137 0 0,0 0-66 0 0,0 0-212 0 0,0 0-229 0 0,0 0-193 0 0,-3 34-185 0 0,-9 104-94 0 0,1 256 1321 0 0,5-522 3573 0 0,9 94-4833 0 0,1 1-1 0 0,1 0 1 0 0,2 0-1 0 0,1 0 1 0 0,2 1-1 0 0,1 0 0 0 0,5-7-247 0 0,-1 5 12 0 0,1 0-1 0 0,1 1 0 0 0,2 0 0 0 0,1 2 0 0 0,2 0 1 0 0,1 2-1 0 0,2 0 0 0 0,4-3-11 0 0,-28 31-14 0 0,-1 1 1 0 0,1-1-1 0 0,-1 0 1 0 0,1 0-1 0 0,0 1 1 0 0,-1-1-1 0 0,1 0 1 0 0,0 1-1 0 0,0-1 1 0 0,0 1-1 0 0,-1-1 1 0 0,1 1-1 0 0,0-1 1 0 0,0 1-1 0 0,0 0 1 0 0,0-1-1 0 0,0 1 1 0 0,0 0-1 0 0,0 0 1 0 0,0-1-1 0 0,0 1 0 0 0,0 0 1 0 0,0 0-1 0 0,-1 0 1 0 0,1 0-1 0 0,0 0 1 0 0,0 1-1 0 0,0-1 1 0 0,0 0-1 0 0,0 0 1 0 0,0 1-1 0 0,0-1 1 0 0,0 0-1 0 0,0 1 1 0 0,0-1-1 0 0,-1 1 1 0 0,1-1-1 0 0,0 1 1 0 0,0 0-1 0 0,0-1 1 0 0,-1 1-1 0 0,1 0 1 0 0,0-1-1 0 0,-1 1 1 0 0,1 0-1 0 0,-1 0 1 0 0,1-1-1 0 0,-1 1 1 0 0,1 0-1 0 0,-1 0 0 0 0,0 0 1 0 0,1 0-1 0 0,-1 0 1 0 0,0 0-1 0 0,0 0 1 0 0,1 0-1 0 0,-1 0 1 0 0,0 0-1 0 0,0 1 14 0 0,10 61-641 0 0,-10-63 630 0 0,4 41-3396 0 0,-1-15-7572 0 0,-2-22 5697 0 0</inkml:trace>
  <inkml:trace contextRef="#ctx0" brushRef="#br0" timeOffset="7737.561">783 623 0 0 0,'0'0'1295'0'0,"0"0"-205"0"0,0 0-202 0 0,0 0 5 0 0,0 0 215 0 0,0 0 205 0 0,0 0 126 0 0,0 0-26 0 0,0 0-112 0 0,0 0-169 0 0,0 0-161 0 0,-4-6 2416 0 0,-27 428-1960 0 0,31-400-1376 0 0,0-22 10 0 0,0 0 70 0 0,0 0 60 0 0,0 0 75 0 0,0 0 58 0 0,0-15 553 0 0,0-23-599 0 0,1 1 0 0 0,3-1 0 0 0,0 1 1 0 0,3 0-1 0 0,1 0 0 0 0,5-11-278 0 0,3-3 150 0 0,3 1-1 0 0,1 0 0 0 0,3 2 1 0 0,2 0-1 0 0,2 2 0 0 0,25-32-149 0 0,-17 34 211 0 0,-29 80-607 0 0,-6 155-107 0 0,19-142-2194 0 0,2-21-7238 0 0,-17-24 1132 0 0</inkml:trace>
  <inkml:trace contextRef="#ctx0" brushRef="#br0" timeOffset="7984.267">1177 829 9634 0 0,'0'0'3756'0'0,"0"0"-1975"0"0,0 0-846 0 0,0 0-55 0 0,0 0 59 0 0,0 0-33 0 0,0 0-134 0 0,0 0-216 0 0,0 0-176 0 0,0 0-119 0 0,0 0-102 0 0,0 0-49 0 0,-5 33-48 0 0,-16 99-46 0 0,16-77-52 0 0,10-35-650 0 0,0-17-9147 0 0,-4-3 1249 0 0</inkml:trace>
  <inkml:trace contextRef="#ctx0" brushRef="#br0" timeOffset="9244.242">2074 910 4449 0 0,'0'0'2866'0'0,"0"0"-1248"0"0,0 0-433 0 0,0 0 53 0 0,0 0 30 0 0,0 0-134 0 0,0 0-224 0 0,0 0-265 0 0,0 0-240 0 0,0 0-146 0 0,0 0-103 0 0,0 0-44 0 0,2-2 0 0 0,6-3 4 0 0,1 1 1 0 0,-1 0 0 0 0,1 1-1 0 0,-1 0 1 0 0,1 1 0 0 0,0-1-1 0 0,0 1 1 0 0,0 1 0 0 0,0 0-1 0 0,1 0 1 0 0,-1 1 0 0 0,0 0-1 0 0,8 2-116 0 0,-14-2 50 0 0,-2 1-7 0 0,0 1 0 0 0,1 0 0 0 0,-1-1 0 0 0,0 1 1 0 0,-1 0-1 0 0,1 0 0 0 0,0 0 0 0 0,0 0 1 0 0,-1-1-1 0 0,1 1 0 0 0,-1 0 0 0 0,0 0 1 0 0,1 0-1 0 0,-1 0 0 0 0,0 0 0 0 0,0 0 1 0 0,0 0-1 0 0,-1 0 0 0 0,1 0 0 0 0,0 0 1 0 0,-1 0-1 0 0,1 0 0 0 0,-1 0 0 0 0,0 0 1 0 0,0 0-1 0 0,1 0 0 0 0,-1-1 0 0 0,-1 1-43 0 0,-34 51 458 0 0,31-48-461 0 0,0 0 1 0 0,0 1-1 0 0,1 0 1 0 0,0-1-1 0 0,0 1 1 0 0,1 0-1 0 0,-1 1 0 0 0,1-1 1 0 0,1 1-1 0 0,-1-1 1 0 0,1 1-1 0 0,1 0 0 0 0,-1 0 1 0 0,1 0-1 0 0,0 2 3 0 0,3-7 12 0 0,0 0 0 0 0,0 0 0 0 0,1 0 0 0 0,-1-1 0 0 0,1 1 1 0 0,-1-1-1 0 0,1 0 0 0 0,0 1 0 0 0,0-1 0 0 0,-1 0 0 0 0,1-1 0 0 0,0 1 0 0 0,0 0 0 0 0,0-1 0 0 0,0 0 0 0 0,0 1 0 0 0,0-1 0 0 0,0 0 0 0 0,0-1 0 0 0,-1 1 0 0 0,1 0 0 0 0,0-1 0 0 0,0 0 0 0 0,0 0 1 0 0,0 0-1 0 0,0 0-12 0 0,66-33-6808 0 0,-34 14 1380 0 0,-29 16-2202 0 0</inkml:trace>
  <inkml:trace contextRef="#ctx0" brushRef="#br0" timeOffset="10423.478">2416 288 0 0 0,'0'0'543'0'0,"0"0"604"0"0,0 0 296 0 0,0 0 92 0 0,0 0-98 0 0,0 0-195 0 0,0 0-259 0 0,0 0-243 0 0,0 0-213 0 0,0 0-163 0 0,-4-7 953 0 0,104 107 3994 0 0,-80-79-5158 0 0,-2 0 0 0 0,0 2 0 0 0,-1 0 1 0 0,-2 0-1 0 0,0 2 0 0 0,-1 0 0 0 0,-2 0 0 0 0,0 1 0 0 0,-2 1 1 0 0,-1 0-1 0 0,-1 0 0 0 0,-2 1 0 0 0,0 0 0 0 0,-1 9-153 0 0,-4-20-31 0 0,-1-1 0 0 0,-1 0 0 0 0,-1 0 0 0 0,0 1 0 0 0,-1-1 0 0 0,0 0 0 0 0,-2-1 0 0 0,0 1 0 0 0,0-1-1 0 0,-2 0 1 0 0,0 0 0 0 0,0 0 0 0 0,-1-1 0 0 0,-1-1 0 0 0,-1 1 0 0 0,-8 8 31 0 0,-8 8-713 0 0,0-2 0 0 0,-3-1 0 0 0,0-2 0 0 0,-29 20 713 0 0,-69 34-10124 0 0,99-66 4864 0 0</inkml:trace>
  <inkml:trace contextRef="#ctx0" brushRef="#br0" timeOffset="11039.564">641 218 0 0 0,'0'0'942'0'0,"0"0"67"0"0,0 0 78 0 0,-17 34 29 0 0,-56 108-37 0 0,44-52 358 0 0,27-68-1088 0 0,-4 9-82 0 0,2 1 1 0 0,1 0 0 0 0,2-1-1 0 0,1 1 1 0 0,1 0 0 0 0,2 0-1 0 0,1 0 1 0 0,1-1-1 0 0,2 0 1 0 0,1 0 0 0 0,2-1-1 0 0,7 16-267 0 0,-4-20-27 0 0,0-2 0 0 0,1 1-1 0 0,2-2 1 0 0,0 0 0 0 0,2-1-1 0 0,0 0 1 0 0,2-2 0 0 0,0 0 0 0 0,1-1-1 0 0,1-1 1 0 0,0-2 0 0 0,2 0-1 0 0,0-1 1 0 0,0-1 0 0 0,16 5 27 0 0,94 29-5911 0 0,-108-43 2001 0 0</inkml:trace>
  <inkml:trace contextRef="#ctx0" brushRef="#br0" timeOffset="11871.351">3106 549 2841 0 0,'0'0'1811'0'0,"0"0"-672"0"0,0 0-313 0 0,0 0 44 0 0,0 0 123 0 0,0 0 117 0 0,0 0 4 0 0,0 0-149 0 0,0 0-113 0 0,0 0-133 0 0,0 0-111 0 0,0 0-77 0 0,0 0-77 0 0,25-4-28 0 0,121-19 406 0 0,-18 17 409 0 0,-127 6-1229 0 0,0 0 0 0 0,0 0 0 0 0,0 0 0 0 0,0 0-1 0 0,0 0 1 0 0,0 0 0 0 0,0 0 0 0 0,0 0 0 0 0,0 1 0 0 0,0-1 0 0 0,0 0 0 0 0,0 1 0 0 0,0-1 0 0 0,0 1 0 0 0,0-1 0 0 0,0 1 0 0 0,0-1 0 0 0,0 1 0 0 0,0 0 0 0 0,0-1 0 0 0,0 1 0 0 0,-1 0 0 0 0,1 0 0 0 0,0 0-1 0 0,-1 0 1 0 0,1 0 0 0 0,0-1 0 0 0,-1 1 0 0 0,1 0 0 0 0,-1 0 0 0 0,0 0 0 0 0,1 0 0 0 0,-1 0 0 0 0,0 1 0 0 0,0-1 0 0 0,1 0 0 0 0,-1 0 0 0 0,0 0 0 0 0,0 0 0 0 0,0 0 0 0 0,0 0 0 0 0,0 0 0 0 0,-1 0 0 0 0,1 0-1 0 0,0 0 1 0 0,0 0 0 0 0,-1 1 0 0 0,1-1 0 0 0,-1 0-12 0 0,-26 51 564 0 0,-36 14-349 0 0,50-55-216 0 0,0 0-1 0 0,2 1 1 0 0,-1 1-1 0 0,2-1 1 0 0,-1 2-1 0 0,2 0 1 0 0,0 0-1 0 0,0 0 1 0 0,2 1-1 0 0,-6 14 2 0 0,10-19-19 0 0,-1 1 1 0 0,2-1-1 0 0,0 0 0 0 0,0 1 0 0 0,1-1 0 0 0,0 1 1 0 0,0 0-1 0 0,2-1 0 0 0,0 10 19 0 0,1-15 34 0 0,1-1-1 0 0,-1 1 1 0 0,1-1 0 0 0,0 0 0 0 0,0 0-1 0 0,0 0 1 0 0,1 0 0 0 0,-1-1 0 0 0,1 0 0 0 0,0 1-1 0 0,0-1 1 0 0,0-1 0 0 0,0 1 0 0 0,1 0-1 0 0,-1-1 1 0 0,1 0 0 0 0,0 0 0 0 0,-1 0-1 0 0,1-1 1 0 0,0 0 0 0 0,0 0 0 0 0,0 0-1 0 0,0 0 1 0 0,0-1 0 0 0,0 0 0 0 0,0 0-1 0 0,0 0 1 0 0,0-1 0 0 0,1 1-34 0 0,7 0 31 0 0,1 0 1 0 0,-1 0-1 0 0,1-1 1 0 0,-1-1-1 0 0,1 0 1 0 0,-1-1-1 0 0,0 0 1 0 0,0-1-1 0 0,-1-1 1 0 0,2-1-32 0 0,-14 6-5 0 0,46-31-2193 0 0,-36-4-6740 0 0,-10 28 4723 0 0,0 3-235 0 0</inkml:trace>
  <inkml:trace contextRef="#ctx0" brushRef="#br0" timeOffset="12084.531">2887 844 1328 0 0,'0'0'1567'0'0,"0"0"3"0"0,0 0-96 0 0,0 0-71 0 0,0 0-114 0 0,0 0-155 0 0,37 3-166 0 0,116 9-133 0 0,-39-16 462 0 0,145-59-1343 0 0,-212 47-2054 0 0,-18 3-2488 0 0,-16 6-1543 0 0</inkml:trace>
  <inkml:trace contextRef="#ctx0" brushRef="#br0" timeOffset="12574.551">2869 317 8 0 0,'0'0'1100'0'0,"0"0"-516"0"0,0 0-16 0 0,0 0 345 0 0,0 0 336 0 0,0 0 193 0 0,0 0 77 0 0,0 0-41 0 0,0 0-77 0 0,0 0-90 0 0,0 0-156 0 0,0 0-160 0 0,32-25-139 0 0,98-78-100 0 0,-69 47 563 0 0,41-76 1463 0 0,-100 132-2788 0 0,0 0 1 0 0,0 0-1 0 0,0 1 0 0 0,0-1 0 0 0,0 1 0 0 0,0 0 1 0 0,0-1-1 0 0,0 1 0 0 0,-1 0 0 0 0,1 0 0 0 0,0 0 1 0 0,-1 0-1 0 0,1 0 0 0 0,0 1 0 0 0,-1-1 0 0 0,0 0 1 0 0,1 1-1 0 0,-1-1 0 0 0,0 1 0 0 0,1-1 0 0 0,-1 1 0 0 0,0 0 1 0 0,0-1-1 0 0,-1 1 0 0 0,1 0 0 0 0,0 0 0 0 0,0 0 1 0 0,-1 0-1 0 0,1 0 0 0 0,-1 0 0 0 0,0 0 0 0 0,1 0 6 0 0,8 15 18 0 0,101 99-637 0 0,-91-100-777 0 0,3 3-6782 0 0,-17-12-897 0 0</inkml:trace>
</inkml:ink>
</file>

<file path=ppt/ink/ink2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19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 0 0 0,'0'0'1814'0'0,"0"0"-614"0"0,0 0-77 0 0,0 0 277 0 0,0 0 261 0 0,0 0 64 0 0,0 0-159 0 0,0 0-280 0 0,0 0-290 0 0,0 0-212 0 0,0 0-187 0 0,21 0 1697 0 0,188-7 2769 0 0,-106-2-4158 0 0,-75 5-895 0 0,10-1 197 0 0,-12 4-5960 0 0,-25 1 4010 0 0,-1 0-1213 0 0,0 3 2044 0 0,0-2-7408 0 0,0 2 5373 0 0</inkml:trace>
</inkml:ink>
</file>

<file path=ppt/ink/ink2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20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3793 0 0,'0'0'2968'0'0,"0"0"-1447"0"0,0 0-594 0 0,0 0 156 0 0,0 0 382 0 0,0 0 284 0 0,0 0 28 0 0,0 0-236 0 0,0 0-305 0 0,0 0-277 0 0,0 0-203 0 0,0 0-149 0 0,35 0-154 0 0,116 0-86 0 0,-8-15 197 0 0,-47-3-449 0 0,-49 9-2995 0 0,-2 1-7371 0 0,-36 7 1501 0 0</inkml:trace>
</inkml:ink>
</file>

<file path=ppt/ink/ink2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21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8 637 0 0 0,'0'0'369'0'0,"0"0"484"0"0,0 0 260 0 0,0 0 197 0 0,0 0 238 0 0,0 0 182 0 0,0 0 60 0 0,0 0-66 0 0,0 0-208 0 0,0 0-282 0 0,0 0-270 0 0,0 0-176 0 0,0 0-108 0 0,-8-7 1665 0 0,182-14 1643 0 0,-51 2-3905 0 0,-49 12-1853 0 0,-50 3-1609 0 0,0 1-3461 0 0,-15 2-3206 0 0</inkml:trace>
  <inkml:trace contextRef="#ctx0" brushRef="#br0" timeOffset="285.323">636 450 9770 0 0,'0'0'576'0'0,"0"0"-492"0"0,0 0-121 0 0,0 0 241 0 0,0 0 363 0 0,0 0 269 0 0,0 0 63 0 0,0 0-55 0 0,0 0-163 0 0,0 0-212 0 0,0 0-123 0 0,0 0-108 0 0,1 35-77 0 0,5 110-17 0 0,8 123-269 0 0,-11-253-604 0 0,1 14-458 0 0,-3-10-9053 0 0,-1-19 6739 0 0</inkml:trace>
  <inkml:trace contextRef="#ctx0" brushRef="#br0" timeOffset="618.541">488 461 2505 0 0,'0'0'1182'0'0,"0"0"-181"0"0,0 0-73 0 0,0 0 141 0 0,0 0 50 0 0,0 0-41 0 0,0 0-139 0 0,0 0-191 0 0,0 0-127 0 0,0 0-111 0 0,0 0-90 0 0,0 0-63 0 0,31-20-29 0 0,97-61 4 0 0,-67 59 177 0 0,-50 23-352 0 0,2-1-9 0 0,-1 1 0 0 0,1 0 0 0 0,-1 1 0 0 0,1 1-1 0 0,-1-1 1 0 0,0 2 0 0 0,0 0 0 0 0,0 0 0 0 0,1 2-148 0 0,-9-5 45 0 0,0 1 1 0 0,-1 0-1 0 0,1 0 1 0 0,0 1-1 0 0,-1-1 0 0 0,1 1 1 0 0,-1 0-1 0 0,0 0 0 0 0,1 0 1 0 0,-1 0-1 0 0,-1 1 1 0 0,1-1-1 0 0,-1 1 0 0 0,1-1 1 0 0,-1 1-1 0 0,0 0 1 0 0,0 0-1 0 0,-1 0 0 0 0,1 0 1 0 0,-1 0-1 0 0,0 1 1 0 0,0-1-1 0 0,0 0 0 0 0,0 1 1 0 0,-1-1-1 0 0,0 0 0 0 0,0 3-45 0 0,-3 2 83 0 0,-1 0-1 0 0,0 0 1 0 0,0 0-1 0 0,-1-1 1 0 0,0 0-1 0 0,-1 0 1 0 0,0-1-1 0 0,0 1 0 0 0,0-1 1 0 0,-1 0-1 0 0,0-1 1 0 0,0 0-1 0 0,-1 0 1 0 0,0 0-1 0 0,0-1 0 0 0,-7 3-82 0 0,5 0-238 0 0,-1 0-1 0 0,-1-1 0 0 0,0-1 1 0 0,0 0-1 0 0,0 0 0 0 0,0-1 0 0 0,-1-1 1 0 0,0 0-1 0 0,-10 1 239 0 0,8-2-1533 0 0,4 0-1065 0 0,0-2-3752 0 0,7-1 1301 0 0</inkml:trace>
  <inkml:trace contextRef="#ctx0" brushRef="#br0" timeOffset="1770.211">1192 615 896 0 0,'0'0'1481'0'0,"0"0"-220"0"0,0 0-162 0 0,0 0-71 0 0,0 0-74 0 0,0 0-113 0 0,0 0-137 0 0,0 0-105 0 0,0 0-73 0 0,0 0-74 0 0,0 0-55 0 0,0 0-35 0 0,0 0-50 0 0,-15 3-26 0 0,-47 11-30 0 0,58-13-226 0 0,0 0 0 0 0,0 0 0 0 0,0 1 0 0 0,1-1-1 0 0,-1 1 1 0 0,1 0 0 0 0,-1 0 0 0 0,1 0 0 0 0,0 0-1 0 0,0 1 1 0 0,0-1 0 0 0,0 1 0 0 0,0 0-1 0 0,1 0 1 0 0,-1 0 0 0 0,1 0 0 0 0,0 1 0 0 0,-2 2-30 0 0,-10 12 65 0 0,11-14-98 0 0,-1 0 0 0 0,1-1 0 0 0,0 1 1 0 0,0 0-1 0 0,0 1 0 0 0,1-1 0 0 0,0 0 0 0 0,-1 1 0 0 0,2-1 1 0 0,-1 1-1 0 0,0 0 0 0 0,1 0 0 0 0,0 0 0 0 0,0-1 0 0 0,0 1 1 0 0,1 0-1 0 0,0 0 0 0 0,0 0 0 0 0,0 0 0 0 0,0 0 0 0 0,1 3 33 0 0,2-4 90 0 0,-1 0 0 0 0,1-1-1 0 0,0 1 1 0 0,0-1-1 0 0,0 0 1 0 0,1 0-1 0 0,-1 0 1 0 0,1-1 0 0 0,-1 1-1 0 0,1-1 1 0 0,0 0-1 0 0,0 0 1 0 0,0 0-1 0 0,0 0 1 0 0,0-1 0 0 0,1 0-1 0 0,-1 0 1 0 0,0 0-1 0 0,1 0 1 0 0,-1 0-1 0 0,1-1 1 0 0,-1 0 0 0 0,1 0-1 0 0,-1 0 1 0 0,0-1-1 0 0,1 1 1 0 0,-1-1 0 0 0,0 0-1 0 0,1-1 1 0 0,3-1-90 0 0,12-8 314 0 0,-1-2 0 0 0,-1 0-1 0 0,0-1 1 0 0,-1-1 0 0 0,0-1 0 0 0,-1 0 0 0 0,-1-1 0 0 0,-1-1 0 0 0,0 0 0 0 0,-1-1 0 0 0,-1 0 0 0 0,-1-1 0 0 0,-1 0 0 0 0,-1-1 0 0 0,3-8-314 0 0,-5 11-136 0 0,-1 0 0 0 0,-1 0 0 0 0,0 0 0 0 0,-1 0 0 0 0,-1-1 0 0 0,-1 1 0 0 0,-1-1 0 0 0,0 0 1 0 0,-1 1-1 0 0,-1-1 0 0 0,-1 0 136 0 0,2 13-163 0 0,-1 1 0 0 0,0 0 0 0 0,0-1 0 0 0,0 1 0 0 0,0 0 0 0 0,-1 0 0 0 0,0 0 0 0 0,0 0 1 0 0,0 0-1 0 0,0 0 0 0 0,-1 1 0 0 0,0-1 0 0 0,0 1 0 0 0,0-1 0 0 0,-1 1 0 0 0,1 0 0 0 0,-1 1 1 0 0,0-1-1 0 0,0 1 0 0 0,-1-1 0 0 0,1 1 0 0 0,-1 0 0 0 0,1 1 0 0 0,-1-1 0 0 0,0 1 0 0 0,0 0 0 0 0,-2 0 163 0 0,1 0-54 0 0,0 1-1 0 0,-1 0 1 0 0,1 1-1 0 0,-1 0 0 0 0,1 0 1 0 0,-1 0-1 0 0,1 1 0 0 0,-1 0 1 0 0,1 0-1 0 0,0 1 0 0 0,0-1 1 0 0,-1 1-1 0 0,1 1 1 0 0,1-1-1 0 0,-1 1 0 0 0,0 0 1 0 0,0 0-1 0 0,1 1 0 0 0,0 0 1 0 0,0 0-1 0 0,0 0 1 0 0,0 0-1 0 0,1 1 0 0 0,-1 0 1 0 0,1 0-1 0 0,0 0 0 0 0,1 0 1 0 0,-1 1-1 0 0,0 2 55 0 0,0 3 140 0 0,1-1 0 0 0,0 1-1 0 0,0-1 1 0 0,1 1 0 0 0,0 0 0 0 0,1 0 0 0 0,1 0-1 0 0,-1 0 1 0 0,2 0 0 0 0,0 0 0 0 0,0 0 0 0 0,1-1-1 0 0,0 1 1 0 0,1 0 0 0 0,0-1 0 0 0,0 1 0 0 0,1-1-1 0 0,1 0 1 0 0,0 0 0 0 0,0-1-140 0 0,13 22 432 0 0,1 0 0 0 0,2-2 0 0 0,1 0 0 0 0,1-2 0 0 0,14 13-432 0 0,54 41 857 0 0,-72-59-677 0 0,-17-21 769 0 0,-3-1-13313 0 0,0-1 6501 0 0</inkml:trace>
  <inkml:trace contextRef="#ctx0" brushRef="#br0" timeOffset="2716.013">1659 479 0 0 0,'0'0'1716'0'0,"0"0"-215"0"0,0 0-81 0 0,0 0 15 0 0,0 0 27 0 0,0 0-35 0 0,0 0-147 0 0,0 0-229 0 0,0 0-219 0 0,0 0-159 0 0,0 0-155 0 0,0 0-101 0 0,0 0-59 0 0,3 8 665 0 0,270-34 3013 0 0,-273 26-4026 0 0,0 0-24 0 0,0 0-16 0 0,0 0-9 0 0,-4 27 131 0 0,-5-10-101 0 0,-1-1-1 0 0,0 0 0 0 0,-2 0 1 0 0,0-1-1 0 0,0 0 1 0 0,-2-1-1 0 0,1-1 1 0 0,-3 1 9 0 0,-34 36-45 0 0,43-42 39 0 0,1-2-16 0 0,-1 0 0 0 0,1 0-1 0 0,1 1 1 0 0,-1 0-1 0 0,1 0 1 0 0,0 1-1 0 0,0-1 1 0 0,1 1 0 0 0,0 0-1 0 0,1 0 1 0 0,0 0-1 0 0,0 1 1 0 0,0-1 0 0 0,1 1-1 0 0,1 0 1 0 0,-1 2 22 0 0,4-8 28 0 0,-1 0 1 0 0,1 0 0 0 0,0 0-1 0 0,1-1 1 0 0,-1 1 0 0 0,0-1 0 0 0,1 1-1 0 0,-1-1 1 0 0,1 0 0 0 0,0 0-1 0 0,0 0 1 0 0,0-1 0 0 0,0 1-1 0 0,0 0 1 0 0,0-1 0 0 0,0 0 0 0 0,0 0-1 0 0,1 0 1 0 0,-1 0 0 0 0,0-1-1 0 0,1 1 1 0 0,-1-1 0 0 0,1 0-1 0 0,-1 0 1 0 0,0 0 0 0 0,1 0-1 0 0,-1 0 1 0 0,1-1 0 0 0,-1 0 0 0 0,0 1-1 0 0,1-2-28 0 0,7 2 134 0 0,106-26 940 0 0,-112 25-1120 0 0,-1 0 0 0 0,1 0 0 0 0,-1-1 0 0 0,0 0 0 0 0,0 0 0 0 0,0 0 0 0 0,0 0-1 0 0,0 0 1 0 0,0-1 0 0 0,0 0 0 0 0,-1 0 0 0 0,1 0 0 0 0,-1 0 0 0 0,0-1-1 0 0,0 1 1 0 0,0-1 46 0 0,2-10-4769 0 0,-6-3-4451 0 0,-1 16 3167 0 0</inkml:trace>
  <inkml:trace contextRef="#ctx0" brushRef="#br0" timeOffset="2964.132">1493 678 3905 0 0,'0'0'805'0'0,"0"0"-67"0"0,0 0 330 0 0,0 0 435 0 0,0 0 184 0 0,0 0-147 0 0,0 0-275 0 0,0 0-225 0 0,0 0-173 0 0,34-3-152 0 0,106-11-146 0 0,5-14 323 0 0,-14-15-947 0 0,-50 2-6655 0 0,-71 34 2237 0 0,-2-1-883 0 0</inkml:trace>
  <inkml:trace contextRef="#ctx0" brushRef="#br0" timeOffset="3355.482">1528 244 1816 0 0,'0'0'1185'0'0,"0"0"-244"0"0,0 0 45 0 0,0 0 251 0 0,0 0 140 0 0,0 0 19 0 0,0 0-70 0 0,0 0-60 0 0,0 0-23 0 0,33-21-69 0 0,99-66-96 0 0,-23 10 1974 0 0,-57 19-635 0 0,-52 58-2272 0 0,0 0-34 0 0,0 0-38 0 0,0 0-38 0 0,0 0-53 0 0,0 0-34 0 0,0 0-54 0 0,0 0-92 0 0,0 0-52 0 0,17 18-393 0 0,97 78-2530 0 0,-93-79 883 0 0,5 6-5293 0 0,-16-15 1038 0 0</inkml:trace>
</inkml:ink>
</file>

<file path=ppt/ink/ink2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52:37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550 413 6097 0 0,'0'0'1715'0'0,"0"0"-376"0"0,0 0-206 0 0,0 0 48 0 0,0 0 86 0 0,0 0 32 0 0,0 0-109 0 0,0 0-218 0 0,0 0-237 0 0,0 0-170 0 0,0 0-91 0 0,1 11-32 0 0,3 77-205 0 0,-3 0-1 0 0,-4 0 0 0 0,-4 0 0 0 0,-4-1 0 0 0,-4 0 1 0 0,-3-1-1 0 0,-21 56-236 0 0,21-67-2502 0 0,17-59-2114 0 0,0 0-3912 0 0,1-15 4111 0 0</inkml:trace>
  <inkml:trace contextRef="#ctx0" brushRef="#br0" timeOffset="467.307">832 472 4265 0 0,'0'0'2291'0'0,"0"0"-1720"0"0,0 0-516 0 0,0 0 201 0 0,0 0 321 0 0,0 0 217 0 0,0 0 50 0 0,37-15-64 0 0,117-45-100 0 0,-2 21 776 0 0,-111 32-1121 0 0,-12 0-139 0 0,0 2 0 0 0,1 1 0 0 0,-1 1 0 0 0,1 2 0 0 0,0 1 0 0 0,6 2-196 0 0,-35-2 46 0 0,1 0-1 0 0,-1 0 1 0 0,0 1-1 0 0,0-1 1 0 0,1 1-1 0 0,-1-1 1 0 0,0 1-1 0 0,1-1 1 0 0,-1 1-1 0 0,0 0 1 0 0,0-1-1 0 0,0 1 1 0 0,0 0-1 0 0,0 0 1 0 0,0 0-1 0 0,0 0 1 0 0,0 0-1 0 0,0 0 1 0 0,0 0-1 0 0,-1 0 1 0 0,1 0-1 0 0,0 0 0 0 0,-1 0 1 0 0,1 1-1 0 0,0-1 1 0 0,-1 0-1 0 0,0 1 1 0 0,1-1-1 0 0,-1 0 1 0 0,0 1-1 0 0,0-1 1 0 0,0 0-1 0 0,1 1 1 0 0,-1-1-1 0 0,-1 0 1 0 0,1 1-1 0 0,0-1 1 0 0,0 0-1 0 0,0 1 1 0 0,-1-1-1 0 0,1 0 1 0 0,-1 1-46 0 0,-22 54 1986 0 0,-16 15-1497 0 0,4 2-1 0 0,3 0 0 0 0,3 3 1 0 0,-12 53-489 0 0,-3 48 143 0 0,37-112 593 0 0,7-37-5003 0 0,0-13-1883 0 0,-1-20 1123 0 0,1 3 3802 0 0,0 1-2916 0 0</inkml:trace>
  <inkml:trace contextRef="#ctx0" brushRef="#br0" timeOffset="722.069">887 767 3705 0 0,'0'0'3307'0'0,"0"0"-2249"0"0,0 0-578 0 0,0 0 285 0 0,0 0 354 0 0,0 0 179 0 0,0 0-43 0 0,0 0-103 0 0,37-2-136 0 0,115-6-144 0 0,7-9 791 0 0,18-8-756 0 0,-88 12-3183 0 0,-1 1-7356 0 0,-76 11 2943 0 0</inkml:trace>
  <inkml:trace contextRef="#ctx0" brushRef="#br0" timeOffset="968.07">1690 958 6617 0 0,'0'0'6498'0'0,"0"0"-5786"0"0,0 0 16 0 0,0 0 144 0 0,0 0 137 0 0,0 0-97 0 0,0 0-232 0 0,0 0-208 0 0,0 0-248 0 0,0 0-192 0 0,0 0-160 0 0,0 0-208 0 0,0 0-280 0 0,-17 136-392 0 0,21-132-705 0 0,1 0-975 0 0,1-4-1641 0 0,-3 0-3609 0 0</inkml:trace>
  <inkml:trace contextRef="#ctx0" brushRef="#br0" timeOffset="1317.219">2069 340 11771 0 0,'0'0'829'0'0,"0"0"-214"0"0,0 0-66 0 0,0 0 165 0 0,0 0 214 0 0,0 0 72 0 0,0 0-80 0 0,0 0-202 0 0,0 0-229 0 0,0 0-179 0 0,0 0-110 0 0,0 0-58 0 0,0 0-15 0 0,-4 7 16 0 0,-42 59 338 0 0,40-60-486 0 0,0 0-1 0 0,1 0 0 0 0,-1 1 1 0 0,1 0-1 0 0,0 0 0 0 0,1 0 1 0 0,0 0-1 0 0,0 1 0 0 0,0 0 1 0 0,1-1-1 0 0,0 1 0 0 0,1 0 1 0 0,0 1-1 0 0,0-1 0 0 0,0 0 1 0 0,1 8 5 0 0,3-11-24 0 0,1 0 0 0 0,0 0 0 0 0,0-1 0 0 0,0 1 0 0 0,0-1 0 0 0,1 0-1 0 0,0 1 1 0 0,0-2 0 0 0,0 1 0 0 0,0 0 0 0 0,1-1 0 0 0,-1 0 0 0 0,1 0 0 0 0,0 0 0 0 0,0-1 0 0 0,0 1 0 0 0,0-1 0 0 0,1 0 0 0 0,-1-1 0 0 0,0 1 0 0 0,4-1 24 0 0,-7 0 0 0 0,151 68 2 0 0,-148-65 39 0 0,0-1 1 0 0,0 1-1 0 0,0 0 0 0 0,-1 0 1 0 0,1 1-1 0 0,-1-1 0 0 0,0 1 1 0 0,-1 0-1 0 0,1 0 1 0 0,-1 0-1 0 0,0 1 0 0 0,0-1 1 0 0,-1 1-1 0 0,1-1 0 0 0,-1 1 1 0 0,0 0-1 0 0,-1 0 1 0 0,0 0-1 0 0,0 0 0 0 0,0 0 1 0 0,0 0-1 0 0,-1 0 0 0 0,0 1 1 0 0,-1-1-1 0 0,1 0 1 0 0,-1 0-1 0 0,0 0 0 0 0,0 0 1 0 0,-1 0-1 0 0,0 0 1 0 0,0 0-1 0 0,-1-1 0 0 0,1 1 1 0 0,-1-1-1 0 0,0 1 0 0 0,-1-1 1 0 0,-1 2-42 0 0,-1 2-144 0 0,0 0 1 0 0,-1 0-1 0 0,0 0 1 0 0,0-1-1 0 0,-1 0 1 0 0,0-1-1 0 0,-1 0 1 0 0,1 0 0 0 0,-1 0-1 0 0,-1-1 1 0 0,1-1-1 0 0,-6 3 144 0 0,-15 4-2704 0 0,10-3-4625 0 0,12-8-1790 0 0</inkml:trace>
  <inkml:trace contextRef="#ctx0" brushRef="#br0" timeOffset="1554.25">1958 391 10882 0 0,'0'0'703'0'0,"0"0"-235"0"0,0 0-48 0 0,0 0 144 0 0,0 0 146 0 0,0 0 51 0 0,0 0-30 0 0,0 0-73 0 0,0 0-111 0 0,33-5-133 0 0,101-18-111 0 0,38 1 321 0 0,-49 6-5206 0 0,-90 6-3108 0 0,-25 9 2177 0 0</inkml:trace>
  <inkml:trace contextRef="#ctx0" brushRef="#br0" timeOffset="1836.547">2601 251 9482 0 0,'0'0'875'0'0,"0"0"-275"0"0,0 0-19 0 0,0 0 190 0 0,0 0 140 0 0,0 0-23 0 0,0 0-134 0 0,0 0-207 0 0,0 0-199 0 0,0 0-139 0 0,0 0-84 0 0,-5 32-49 0 0,-13 100-26 0 0,13-13-10 0 0,6-115-55 0 0,-1-1 1 0 0,1 1-1 0 0,-1-1 0 0 0,1 1 1 0 0,0-1-1 0 0,0 1 0 0 0,1-1 1 0 0,-1 0-1 0 0,1 1 1 0 0,0-1-1 0 0,0 0 0 0 0,0 0 1 0 0,0 0-1 0 0,0-1 0 0 0,0 1 1 0 0,1 0-1 0 0,0-1 0 0 0,-1 0 1 0 0,1 1-1 0 0,0-1 1 0 0,0 0-1 0 0,0 0 0 0 0,0-1 1 0 0,1 1-1 0 0,-1-1 0 0 0,0 0 1 0 0,1 1-1 0 0,-1-1 1 0 0,1-1-1 0 0,-1 1 0 0 0,1 0 1 0 0,-1-1-1 0 0,1 0 0 0 0,2 0 15 0 0,4 0-280 0 0,0 0 0 0 0,0-1 0 0 0,0 0 0 0 0,0-1 0 0 0,0 0 0 0 0,-1-1 0 0 0,1 0 0 0 0,0 0 0 0 0,-1-1 0 0 0,0 0 0 0 0,0-1 0 0 0,0 0 0 0 0,-1 0 0 0 0,1-1-1 0 0,1-1 281 0 0,42-44-9638 0 0,-45 43 7718 0 0</inkml:trace>
  <inkml:trace contextRef="#ctx0" brushRef="#br0" timeOffset="2069.392">2932 214 3945 0 0,'0'0'3031'0'0,"0"0"-1056"0"0,0 0-389 0 0,0 0-152 0 0,0 0-157 0 0,0 0-206 0 0,0 0-243 0 0,0 0-196 0 0,0 0-132 0 0,0 0-34 0 0,0 0 13 0 0,0 0-14 0 0,-11 27-21 0 0,-34 84-32 0 0,16 23 663 0 0,26-96-855 0 0,-14 366-434 0 0,13-371-621 0 0,-6 52-2057 0 0,-7-34-7850 0 0,13-46 5585 0 0</inkml:trace>
  <inkml:trace contextRef="#ctx0" brushRef="#br0" timeOffset="3642.811">3260 1 7546 0 0,'0'0'773'0'0,"0"0"-130"0"0,0 0 33 0 0,0 0 172 0 0,0 0 116 0 0,0 0 3 0 0,0 0-89 0 0,0 0-111 0 0,0 0-77 0 0,0 0-31 0 0,0 0-45 0 0,0 0-59 0 0,0 0-53 0 0,6 34-47 0 0,22 107-25 0 0,57 163 1187 0 0,-61-199-1452 0 0,-5 1 0 0 0,-5 0-1 0 0,-4 1 1 0 0,-5 6-165 0 0,-4-90-40 0 0,0-18 74 0 0,0 0-1 0 0,0 0 1 0 0,0 1 0 0 0,0-1-1 0 0,-1 0 1 0 0,0 0 0 0 0,0 1 0 0 0,0-1-1 0 0,-1 0 1 0 0,1 0 0 0 0,-1 0-1 0 0,-1 0 1 0 0,1 0 0 0 0,-1 0-1 0 0,0 0 1 0 0,0 0 0 0 0,0 0-1 0 0,-1 0 1 0 0,1-1 0 0 0,-1 0 0 0 0,0 1-1 0 0,-1-1 1 0 0,1 0 0 0 0,-1 0-1 0 0,1-1 1 0 0,-1 1 0 0 0,0-1-1 0 0,-1 0 1 0 0,1 0 0 0 0,0 0-1 0 0,-1-1 1 0 0,0 1 0 0 0,0-1 0 0 0,-4 1-34 0 0,-40 8-12 0 0,0-3 0 0 0,0-1 1 0 0,0-3-1 0 0,-18-2 12 0 0,-112 7-1319 0 0,1 8 1 0 0,-169 39 1318 0 0,237-37-256 0 0,-547 101-593 0 0,-344 32 1280 0 0,853-130-289 0 0,33-3 728 0 0,-1-6-1 0 0,-66-2-869 0 0,124-7 938 0 0,58-4-866 0 0,0 0-15 0 0,0 0-10 0 0,0 0-15 0 0,0 0-15 0 0,0 0-10 0 0,0 0-9 0 0,0 0 16 0 0,0 0 15 0 0,0 0 29 0 0,0 0 4 0 0,0 0-2 0 0,0 0 11 0 0,0 0 10 0 0,0 0 14 0 0,0 0 9 0 0,0 0 7 0 0,0 0 2 0 0,0 0 7 0 0,0 0 1 0 0,0 0-14 0 0,0 0 14 0 0,0 0-2 0 0,0 0-7 0 0,0 0 19 0 0,0 0 8 0 0,0 0 13 0 0,0 0 13 0 0,11-159 755 0 0,-28-337-617 0 0,5 292-695 0 0,12-132 392 0 0,-1 325-17 0 0,1-1 1 0 0,0 1-1 0 0,1 0 1 0 0,0-1-1 0 0,1 1 1 0 0,1 0-1 0 0,-1-1 0 0 0,2 1 1 0 0,-1 1-1 0 0,2-1 1 0 0,-1 1-1 0 0,1-1 1 0 0,1 1-1 0 0,0 0 1 0 0,2-1 16 0 0,-3 7-76 0 0,0-1 1 0 0,0 1 0 0 0,1 0-1 0 0,0 0 1 0 0,0 0 0 0 0,0 1-1 0 0,0 0 1 0 0,1 0 0 0 0,-1 0-1 0 0,1 1 1 0 0,-1 0 0 0 0,6-1 75 0 0,179-6-347 0 0,-123 11 311 0 0,107-10 19 0 0,-1-8-1 0 0,112-27 18 0 0,-102 14-3 0 0,108-3-39 0 0,2 12-1 0 0,101 13 43 0 0,207 14-83 0 0,-222-7-45 0 0,-130-26 150 0 0,-214 11-410 0 0,-32 9-4133 0 0,-3-1-4573 0 0,-1 6 988 0 0</inkml:trace>
</inkml:ink>
</file>

<file path=ppt/ink/ink2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52:57.0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4382 0 0 0,'0'0'440'0'0,"35"-4"483"0"0,113-11 121 0 0,-22 8 1947 0 0,93-4 1364 0 0,933-41 1193 0 0,180 11-2840 0 0,-377 23-1221 0 0,-563 26-1171 0 0,-306-13-46 0 0,-1-4-1 0 0,0-3 0 0 0,66-20-269 0 0,1 1 98 0 0,248-42-312 0 0,-316 66-2021 0 0,-72 16-1286 0 0,-7 3-4702 0 0,-5-8 1698 0 0</inkml:trace>
  <inkml:trace contextRef="#ctx0" brushRef="#br0" timeOffset="509.892">680 4389 10866 0 0,'0'0'587'0'0,"0"0"-93"0"0,0 0-22 0 0,0 0 161 0 0,0 0 201 0 0,0 0 50 0 0,0 0-33 0 0,0 0-165 0 0,-32 11-220 0 0,-102 36-189 0 0,43 2-99 0 0,46-18-560 0 0,1 2 1 0 0,2 1-1 0 0,-30 33 382 0 0,67-62-409 0 0,0 1 0 0 0,0-1 0 0 0,0 1 0 0 0,1 0-1 0 0,0 0 1 0 0,0 0 0 0 0,1 0 0 0 0,0 1 0 0 0,0-1-1 0 0,0 1 1 0 0,1 0 0 0 0,-2 4 409 0 0,5-10-196 0 0,-1 0 0 0 0,0 0-1 0 0,1 0 1 0 0,-1 0 0 0 0,0 0 0 0 0,1 0 0 0 0,-1 0-1 0 0,1 0 1 0 0,-1-1 0 0 0,1 1 0 0 0,0 0 0 0 0,-1 0-1 0 0,1-1 1 0 0,0 1 0 0 0,-1 0 0 0 0,1-1 0 0 0,0 1-1 0 0,0 0 1 0 0,0-1 0 0 0,0 0 0 0 0,0 1 0 0 0,-1-1 0 0 0,1 1-1 0 0,0-1 1 0 0,0 0 0 0 0,0 0 0 0 0,0 1 0 0 0,0-1-1 0 0,0 0 1 0 0,0 0 0 0 0,0 0 0 0 0,0 0 0 0 0,0 0-1 0 0,0 0 1 0 0,0-1 0 0 0,1 1 196 0 0,5 1-1624 0 0,1-1-862 0 0</inkml:trace>
  <inkml:trace contextRef="#ctx0" brushRef="#br0" timeOffset="765.218">1987 4315 6193 0 0,'0'0'720'0'0,"0"0"-126"0"0,0 0 305 0 0,0 0 484 0 0,0 0 293 0 0,0 0-10 0 0,0 0-310 0 0,0 0-437 0 0,0 0-294 0 0,-36 24-178 0 0,-119 74-123 0 0,-33 5 234 0 0,-85 51-817 0 0,238-121-886 0 0,33-4-2730 0 0,31-21-3598 0 0,-21-8 2865 0 0</inkml:trace>
  <inkml:trace contextRef="#ctx0" brushRef="#br0" timeOffset="1005.576">2821 4334 8210 0 0,'0'0'1357'0'0,"0"0"-456"0"0,0 0-229 0 0,0 0-15 0 0,0 0 61 0 0,0 0 63 0 0,0 0-35 0 0,0 0-73 0 0,-36 21-138 0 0,-118 69-178 0 0,-68 41 105 0 0,185-110-524 0 0,3-3-411 0 0,1 1-1 0 0,1 1 0 0 0,1 2 0 0 0,-19 18 474 0 0,50-40-45 0 0,-20 23-2411 0 0,14-6-5087 0 0,6-16 3475 0 0</inkml:trace>
  <inkml:trace contextRef="#ctx0" brushRef="#br0" timeOffset="1209.756">3778 4275 12451 0 0,'0'0'249'0'0,"0"0"-104"0"0,0 0 73 0 0,0 0 153 0 0,0 0 118 0 0,0 0 18 0 0,-37 28-44 0 0,-120 90-121 0 0,-63 47-138 0 0,187-142-412 0 0,-16 11-518 0 0,22-8-2535 0 0,23-19 266 0 0,3 0-3824 0 0,1-7 5389 0 0</inkml:trace>
  <inkml:trace contextRef="#ctx0" brushRef="#br0" timeOffset="1441.474">4673 4186 6649 0 0,'0'0'1186'0'0,"0"0"-315"0"0,0 0-47 0 0,0 0 172 0 0,0 0 218 0 0,0 0 67 0 0,0 0-79 0 0,0 0-199 0 0,0 0-239 0 0,-36 26-217 0 0,-114 78-164 0 0,0-8 129 0 0,-21 13-1015 0 0,172-109 416 0 0,-1 0 0 0 0,1 0 0 0 0,0 0 0 0 0,0 0 0 0 0,-1 0 0 0 0,1 0 0 0 0,0 0 0 0 0,-1 0 0 0 0,1 0 0 0 0,0 0 0 0 0,-1 1 0 0 0,1-1 0 0 0,0 0 0 0 0,-1 0 0 0 0,1 1 0 0 0,0-1 0 0 0,-1 0 0 0 0,1 1 0 0 0,-1-1 0 0 0,1 0 0 0 0,-1 1 0 0 0,1-1 0 0 0,0 1 0 0 0,-1-1 0 0 0,0 1 0 0 0,1 0 1 0 0,-1-1-1 0 0,1 1 0 0 0,-1-1 0 0 0,0 1 0 0 0,1 0 0 0 0,-1-1 0 0 0,0 1 0 0 0,0-1 0 0 0,1 1 0 0 0,-1 0 0 0 0,0 0 0 0 0,0-1 0 0 0,0 1 0 0 0,0 0 0 0 0,0-1 0 0 0,0 1 0 0 0,0 0 0 0 0,0-1 0 0 0,0 1 0 0 0,0 0 0 0 0,-1-1 0 0 0,1 1 0 0 0,0 0 0 0 0,0-1 0 0 0,-1 1 0 0 0,1 0 0 0 0,0-1 0 0 0,-1 1 0 0 0,1-1 0 0 0,-1 1 0 0 0,1 0 0 0 0,0-1 0 0 0,-1 1 0 0 0,1-1 0 0 0,-1 0 0 0 0,0 1 0 0 0,1-1 0 0 0,-1 1 87 0 0,56-8-6124 0 0,-37 3 886 0 0</inkml:trace>
  <inkml:trace contextRef="#ctx0" brushRef="#br0" timeOffset="1692.81">5428 4087 8354 0 0,'0'0'1448'0'0,"0"0"-384"0"0,0 0-215 0 0,0 0-5 0 0,0 0 144 0 0,0 0 145 0 0,-33 24-34 0 0,-105 78-142 0 0,-148 124 862 0 0,223-176-1916 0 0,-26 21-299 0 0,39-19-4671 0 0,42-39-4527 0 0</inkml:trace>
  <inkml:trace contextRef="#ctx0" brushRef="#br0" timeOffset="-2457.001">2755 1852 0 0 0,'0'0'676'0'0,"0"0"98"0"0,0 0 104 0 0,0 0 99 0 0,0 0 88 0 0,-2-1 13787 0 0,0 2-16109 0 0,-31 43 1608 0 0,33-43-333 0 0,0-1 1 0 0,1 1-1 0 0,-1-1 1 0 0,0 0-1 0 0,0 1 1 0 0,0-1-1 0 0,0 0 1 0 0,1 1-1 0 0,-1-1 1 0 0,0 1-1 0 0,0-1 0 0 0,1 0 1 0 0,-1 1-1 0 0,0-1 1 0 0,1 0-1 0 0,-1 0 1 0 0,0 1-1 0 0,1-1 1 0 0,-1 0-1 0 0,0 0 1 0 0,1 0-1 0 0,-1 1 1 0 0,0-1-1 0 0,1 0 0 0 0,-1 0 1 0 0,1 0-1 0 0,-1 0 1 0 0,1 0-1 0 0,-1 0 1 0 0,0 0-1 0 0,1 0 1 0 0,-1 0-1 0 0,1 0 1 0 0,-1 0-1 0 0,0 0 1 0 0,1 0-1 0 0,-1 0 0 0 0,1 0 1 0 0,-1 0-1 0 0,1 0 1 0 0,-1 0-1 0 0,0-1 1 0 0,1 1-1 0 0,-1 0 1 0 0,0 0-1 0 0,1-1 1 0 0,-1 1-1 0 0,0 0 1 0 0,1 0-1 0 0,-1-1 0 0 0,0 1 1 0 0,1 0-1 0 0,-1-1 1 0 0,0 1-1 0 0,0 0 1 0 0,0-1-1 0 0,1 1 1 0 0,-1-1-1 0 0,0 1 1 0 0,0 0-1 0 0,0-1 1 0 0,0 1-1 0 0,0-1 1 0 0,1 1-20 0 0,9-18 911 0 0,-9 4 488 0 0,-1 13-1186 0 0,-16 1 5 0 0,14 3-877 0 0,2-2-2715 0 0,0-1-3471 0 0,0 0 6466 0 0,0 0-10593 0 0</inkml:trace>
  <inkml:trace contextRef="#ctx0" brushRef="#br0" timeOffset="-1592.369">2099 1499 4465 0 0,'0'0'1207'0'0,"0"0"-15"0"0,0 0 110 0 0,0 0 145 0 0,0 0 45 0 0,0 0-132 0 0,0 0-222 0 0,0 0-201 0 0,0 0-174 0 0,0 0-131 0 0,0 0-115 0 0,0 0-99 0 0,0 0-72 0 0,-20 6-24 0 0,-67 20 25 0 0,80-24-264 0 0,1 0 0 0 0,-1 0 0 0 0,1 1 0 0 0,0 0-1 0 0,0 0 1 0 0,0 0 0 0 0,1 1 0 0 0,-1 0 0 0 0,1 0 0 0 0,0 0-1 0 0,0 1 1 0 0,0 0 0 0 0,-1 2-83 0 0,-10 9 191 0 0,-2 3-138 0 0,0 0 0 0 0,0 1-1 0 0,2 1 1 0 0,1 1-1 0 0,0 0 1 0 0,2 1-1 0 0,1 0 1 0 0,0 1 0 0 0,2 0-1 0 0,1 1 1 0 0,1 0-1 0 0,0 3-52 0 0,5-17 10 0 0,1 0-1 0 0,0 1 1 0 0,1-1 0 0 0,0 0-1 0 0,1 1 1 0 0,0-1 0 0 0,1 0-1 0 0,0 1 1 0 0,0-1-1 0 0,2 0 1 0 0,-1 0 0 0 0,1 0-1 0 0,1 0 1 0 0,0 0-1 0 0,1-1 1 0 0,0 0 0 0 0,0 0-1 0 0,1 0 1 0 0,5 6-10 0 0,-3-6 33 0 0,1-1 0 0 0,0 0 0 0 0,0-1 0 0 0,1 1 0 0 0,0-2 1 0 0,0 0-1 0 0,1 0 0 0 0,-1-1 0 0 0,2 0 0 0 0,-1 0 0 0 0,1-2 0 0 0,0 1 0 0 0,0-2 0 0 0,0 1 1 0 0,0-2-1 0 0,1 0 0 0 0,9 1-33 0 0,-14-1 84 0 0,1 0-1 0 0,-1-1 1 0 0,0 0 0 0 0,1 0 0 0 0,-1-1 0 0 0,1 0 0 0 0,-1 0-1 0 0,0-1 1 0 0,1 0 0 0 0,-1-1 0 0 0,0 0 0 0 0,0 0 0 0 0,0-1-1 0 0,0 0 1 0 0,0 0 0 0 0,-1-1 0 0 0,1 1 0 0 0,-1-2 0 0 0,0 1-1 0 0,0-1 1 0 0,0 0 0 0 0,1-3-84 0 0,-5 1 36 0 0,-1 1 1 0 0,0-1-1 0 0,0 0 0 0 0,-1 0 0 0 0,0 0 0 0 0,0 0 1 0 0,0 0-1 0 0,-1 0 0 0 0,0 0 0 0 0,-1 0 0 0 0,1 0 1 0 0,-1 0-1 0 0,-2-6-36 0 0,0 6-232 0 0,0 1 0 0 0,0-1 0 0 0,0 0 0 0 0,-1 1 0 0 0,0 0 0 0 0,-1 0 0 0 0,1 0 0 0 0,-1 0 0 0 0,0 1 0 0 0,0 0 0 0 0,-1 0 0 0 0,0 0 0 0 0,0 1 0 0 0,0 0 0 0 0,0 0 0 0 0,0 0 0 0 0,-2 0 232 0 0,-1-2-562 0 0,-2-1 136 0 0,12 7 396 0 0,0 0 1 0 0,0 0 0 0 0,0-1 0 0 0,-1 1-1 0 0,1 0 1 0 0,0-1 0 0 0,0 1 0 0 0,0-1-1 0 0,-1 1 1 0 0,1-1 0 0 0,0 1-1 0 0,-1-1 1 0 0,1 0 0 0 0,0 1 0 0 0,-1-1-1 0 0,1 0 1 0 0,-1 1 0 0 0,1-1-1 0 0,-1 0 1 0 0,1 0 0 0 0,-1 0 0 0 0,0 1-1 0 0,1-1 1 0 0,-1 0 0 0 0,0 0 0 0 0,0 0-1 0 0,1 0 1 0 0,-1 0 0 0 0,0 0-1 0 0,0 1 1 0 0,0-1 0 0 0,0 0 0 0 0,0 0-1 0 0,0 0 1 0 0,-1 0 0 0 0,1 0 0 0 0,0 0-1 0 0,0 0 1 0 0,-1 1 0 0 0,1-1-1 0 0,0 0 1 0 0,-1 0 0 0 0,1 0 0 0 0,-1 1-1 0 0,1-1 1 0 0,-1 0 0 0 0,1 0 0 0 0,-1 1-1 0 0,0-1 1 0 0,1 0 0 0 0,-1 1-1 0 0,0-1 1 0 0,1 1 0 0 0,-1-1 0 0 0,0 1-1 0 0,0-1 1 0 0,0 1 0 0 0,1 0 0 0 0,-1-1-1 0 0,0 1 1 0 0,0 0 0 0 0,0 0-1 0 0,0 0 1 0 0,0-1 0 0 0,0 1 0 0 0,0 0-1 0 0,1 0 1 0 0,-2 0 29 0 0,180-54 2352 0 0,-54 41-3808 0 0,-101 17-6636 0 0,-15-4-634 0 0</inkml:trace>
  <inkml:trace contextRef="#ctx0" brushRef="#br0" timeOffset="3313.172">2712 1852 0 0 0,'0'0'524'0'0,"0"0"260"0"0,0 0 23 0 0,0 0-1 0 0,0 0 11 0 0,3 0 54 0 0,7-3 84 0 0,-8 2 58 0 0,-2 1-2 0 0,0 0-75 0 0,0 0-129 0 0,0 0-161 0 0,-8 16 2549 0 0,-2 27-726 0 0,10-43-2305 0 0,24 4 2886 0 0,-22-4-2942 0 0,-1 0 0 0 0,1 1 0 0 0,-1-1 0 0 0,1 0 0 0 0,-1 0 0 0 0,1-1 1 0 0,0 1-1 0 0,-1 0 0 0 0,1 0 0 0 0,-1-1 0 0 0,1 1 0 0 0,-1-1 0 0 0,1 0 0 0 0,-1 1 1 0 0,1-1-1 0 0,-1 0 0 0 0,0 0 0 0 0,1 0 0 0 0,-1 0 0 0 0,0 0 0 0 0,0 0 0 0 0,0 0 1 0 0,0 0-1 0 0,0 0 0 0 0,0 0 0 0 0,0-1 0 0 0,0 1 0 0 0,0 0 0 0 0,0-1 0 0 0,-1 1 1 0 0,1-1-1 0 0,-1 1 0 0 0,1-1 0 0 0,-1 1 0 0 0,1-1 0 0 0,-1 1 0 0 0,0-1 0 0 0,0 0 1 0 0,0-1-109 0 0,-2 2-42 0 0,0 1 0 0 0,-1-1 0 0 0,1 0 0 0 0,-1 1 0 0 0,1 0 1 0 0,0-1-1 0 0,-1 1 0 0 0,1 0 0 0 0,-1 0 0 0 0,1 1 1 0 0,0-1-1 0 0,-1 0 0 0 0,1 1 0 0 0,-1-1 0 0 0,1 1 0 0 0,0 0 1 0 0,-1 0-1 0 0,1 0 0 0 0,0 0 0 0 0,0 0 0 0 0,0 1 0 0 0,-2 0 42 0 0,0 1-965 0 0,-14 9 1586 0 0,13-8-4231 0 0,3-1-4238 0 0,2-3-2501 0 0</inkml:trace>
  <inkml:trace contextRef="#ctx0" brushRef="#br0" timeOffset="181126.539">2974 107 0 0 0,'-16'-18'5844'0'0,"-6"10"-1937"0"0,-95 1 1249 0 0,53 0-3729 0 0,-128-16 1782 0 0,146 15-2725 0 0,-1 2 0 0 0,-1 2-1 0 0,1 1 1 0 0,0 3 0 0 0,-17 4-484 0 0,-160 47 924 0 0,-62 107 43 0 0,106-55-264 0 0,152-86-633 0 0,0 1 0 0 0,2 1 1 0 0,0 1-1 0 0,1 1 0 0 0,-16 19-70 0 0,-25 20 98 0 0,-2 3-48 0 0,22-22 31 0 0,3 2 0 0 0,1 2 0 0 0,3 2 0 0 0,-20 32-81 0 0,-20 22 145 0 0,51-67-96 0 0,2 2 1 0 0,1 0-1 0 0,2 2 0 0 0,1 0 1 0 0,-1 8-50 0 0,-61 191 135 0 0,65-140 1 0 0,3 0 1 0 0,-2 95-137 0 0,11-70 114 0 0,0-30 91 0 0,5 0 0 0 0,7 74-205 0 0,-1-129-8 0 0,-2-8 43 0 0,1-1 0 0 0,1 1 0 0 0,1-1 0 0 0,2 1 1 0 0,1-2-1 0 0,3 9-35 0 0,45 103 102 0 0,-15-57 45 0 0,3-1 0 0 0,37 48-147 0 0,56 54 191 0 0,-14-43 5 0 0,-21-55-47 0 0,53 22 130 0 0,71 11 70 0 0,-193-104-304 0 0,277 115 214 0 0,-127-63-119 0 0,-33-40-8 0 0,52-3 36 0 0,-147-16-108 0 0,0-3 1 0 0,0-2-1 0 0,1-3 0 0 0,-1-2 0 0 0,0-2 1 0 0,3-3-61 0 0,74-11 42 0 0,-53 7 58 0 0,54-16-52 0 0,-36-5 4 0 0,72-51 194 0 0,-27 3-81 0 0,17-38-1 0 0,-34 27-60 0 0,15-22-77 0 0,-16-38 124 0 0,-75 76-66 0 0,38-56-36 0 0,-77 116-12 0 0,-1 0-1 0 0,-1-1 0 0 0,0-1 1 0 0,-1 1-1 0 0,-1-1 0 0 0,-1 0 1 0 0,0-1-1 0 0,0-5-36 0 0,9-24 68 0 0,36-88 0 0 0,-37 63 0 0 0,7-296 99 0 0,-35 200-97 0 0,1 77-40 0 0,-1-19-65 0 0,-1 8 55 0 0,-3 11 43 0 0,-12-15-47 0 0,-17-26-3 0 0,-33-61 44 0 0,52 124-73 0 0,18 39 9 0 0,-2-1-1 0 0,-2 2 1 0 0,0-1 0 0 0,-2 2-1 0 0,-14-16 8 0 0,-62-67 39 0 0,-14 9 3 0 0,42 51-24 0 0,21 16-5 0 0,-43-35-20 0 0,1 2 27 0 0,-14 16-14 0 0,15 13 26 0 0,20 4-18 0 0,-118-15-100 0 0,50 10 91 0 0,47 12 15 0 0,-54 0-32 0 0,35-4-31 0 0,-106 28-1346 0 0,210 5-592 0 0,1-1 4807 0 0,0 0-4301 0 0,0 0-4529 0 0,0 1-6488 0 0,0 3 1298 0 0</inkml:trace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0:11.4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26 0 0 0,'0'0'515'0'0,"0"0"334"0"0,0 0 136 0 0,0 0 152 0 0,0 0 37 0 0,0 0-121 0 0,0 0-229 0 0,0 0-262 0 0,0 0-178 0 0,0 0-49 0 0,0 0 37 0 0,0 0 61 0 0,0 0 26 0 0,2 13-32 0 0,7 110 998 0 0,-9 50-1115 0 0,2-167-1131 0 0,5-5-7652 0 0,-7-1 6523 0 0</inkml:trace>
  <inkml:trace contextRef="#ctx0" brushRef="#br0" timeOffset="1">15 48 0 0 0,'0'0'1155'0'0,"0"0"-128"0"0,0 0-48 0 0,0 0 102 0 0,0 0 91 0 0,0 0-9 0 0,0 0-90 0 0,0 0-134 0 0,0 0-127 0 0,0 0-108 0 0,0 0-104 0 0,0 0-93 0 0,16-8-54 0 0,51-21-41 0 0,-64 27-327 0 0,1 1-1 0 0,-1-1 0 0 0,0 1 1 0 0,1 0-1 0 0,-1 0 0 0 0,1 0 1 0 0,-1 0-1 0 0,1 1 0 0 0,0-1 1 0 0,-1 1-1 0 0,1 0 0 0 0,-1 0 1 0 0,1 0-1 0 0,0 1 0 0 0,-1-1 1 0 0,1 1-1 0 0,-1 0 1 0 0,1 0-1 0 0,-1 0 0 0 0,1 1 1 0 0,-1-1-1 0 0,0 1 0 0 0,0 0 1 0 0,0-1-1 0 0,0 1 0 0 0,0 1 1 0 0,0-1-1 0 0,0 0 0 0 0,-1 1 1 0 0,1-1-1 0 0,-1 1 0 0 0,0 0 1 0 0,1 0-1 0 0,-2 0 0 0 0,1 0 1 0 0,0 0-1 0 0,0 1 1 0 0,0 1-85 0 0,0 0 105 0 0,0 1 0 0 0,0-1 0 0 0,-1 1 0 0 0,1-1 0 0 0,-1 1 0 0 0,-1 0 0 0 0,1-1 0 0 0,-1 1 0 0 0,0 0 0 0 0,0-1 0 0 0,0 1 0 0 0,-1 0 0 0 0,0-1 0 0 0,0 1 0 0 0,-1-1 0 0 0,1 1 0 0 0,-1-1 0 0 0,-1 1 0 0 0,1-1 0 0 0,-1 0 0 0 0,-1 2-105 0 0,-1-1 47 0 0,0 0-1 0 0,0 0 1 0 0,-1-1 0 0 0,0 0 0 0 0,0 0-1 0 0,0 0 1 0 0,0-1 0 0 0,-1 0 0 0 0,0 0 0 0 0,0-1-1 0 0,0 0 1 0 0,0 0 0 0 0,0-1 0 0 0,-5 2-47 0 0,-72 4-2604 0 0,68-15-1199 0 0,8-4-3520 0 0,7 7 2910 0 0</inkml:trace>
</inkml:ink>
</file>

<file path=ppt/ink/ink2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0:49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177 376 3041 0 0,'0'0'2587'0'0,"0"0"-1037"0"0,0 0-346 0 0,0 0 16 0 0,0 0 98 0 0,0 0-18 0 0,0 0-172 0 0,0 0-270 0 0,0 0-313 0 0,0 0-297 0 0,0 0-218 0 0,0 0-137 0 0,0 0-61 0 0,-15 9-15 0 0,-45 31 3 0 0,58-39 167 0 0,1-1 1 0 0,-1 1-1 0 0,1 0 1 0 0,0 1-1 0 0,0-1 1 0 0,-1 0-1 0 0,1 0 0 0 0,0 0 1 0 0,0 1-1 0 0,0-1 1 0 0,0 1-1 0 0,1-1 0 0 0,-1 1 1 0 0,0-1-1 0 0,0 1 1 0 0,1-1-1 0 0,-1 1 0 0 0,1-1 1 0 0,0 1-1 0 0,-1 0 1 0 0,1-1-1 0 0,0 1 0 0 0,0 0 1 0 0,0-1-1 0 0,0 1 1 0 0,0 0-1 0 0,0-1 0 0 0,1 1 1 0 0,-1 0-1 0 0,1-1 13 0 0,0 11-133 0 0,-2-5 50 0 0,1 0 1 0 0,0 1-1 0 0,1-1 0 0 0,0 0 0 0 0,0 0 0 0 0,0 1 1 0 0,1-1-1 0 0,0 0 0 0 0,0 0 0 0 0,1 0 0 0 0,0-1 1 0 0,0 1-1 0 0,0-1 0 0 0,1 1 0 0 0,0-1 0 0 0,0 0 1 0 0,1 0-1 0 0,0-1 0 0 0,0 0 0 0 0,0 0 0 0 0,3 3 83 0 0,-5-7 49 0 0,-1 0-1 0 0,1 0 1 0 0,-1 0 0 0 0,1 0-1 0 0,0 0 1 0 0,-1 0-1 0 0,1-1 1 0 0,0 1-1 0 0,0-1 1 0 0,-1 0 0 0 0,1 0-1 0 0,0 0 1 0 0,0 0-1 0 0,-1 0 1 0 0,1 0 0 0 0,0-1-1 0 0,0 1 1 0 0,-1-1-1 0 0,1 0 1 0 0,0 0-1 0 0,-1 0 1 0 0,1 0 0 0 0,-1-1-1 0 0,0 1 1 0 0,1-1-1 0 0,-1 1 1 0 0,0-1 0 0 0,2-1-49 0 0,4-10 452 0 0,-1 0 1 0 0,0 0-1 0 0,-1-1 1 0 0,0 1 0 0 0,-1-2-1 0 0,-1 1 1 0 0,0 0 0 0 0,-1-1-1 0 0,-1 0 1 0 0,0 1-1 0 0,-1-1 1 0 0,0 0 0 0 0,-1 0-1 0 0,-1 0 1 0 0,-2-10-453 0 0,2 19-50 0 0,-1 0 0 0 0,0-1 0 0 0,0 1 0 0 0,-1 0 0 0 0,0 0 0 0 0,0 0 0 0 0,0 0 1 0 0,-1 1-1 0 0,0 0 0 0 0,0-1 0 0 0,0 1 0 0 0,-1 0 0 0 0,0 0 50 0 0,-26-14-9569 0 0,27 18-504 0 0</inkml:trace>
  <inkml:trace contextRef="#ctx0" brushRef="#br0" timeOffset="402.985">501 505 6633 0 0,'0'0'1518'0'0,"0"0"-286"0"0,0 0 3 0 0,0 0 98 0 0,0 0-64 0 0,0 0-201 0 0,0 0-203 0 0,0 0-164 0 0,0 0-122 0 0,9-32-84 0 0,28-102-106 0 0,2 25 365 0 0,-39 108-770 0 0,-1 1 0 0 0,1-1 0 0 0,0 1 1 0 0,0-1-1 0 0,0 1 0 0 0,0-1 1 0 0,0 1-1 0 0,0-1 0 0 0,0 1 1 0 0,0 0-1 0 0,0-1 0 0 0,0 1 1 0 0,0-1-1 0 0,1 1 0 0 0,-1-1 1 0 0,0 1-1 0 0,0-1 0 0 0,0 1 1 0 0,0 0-1 0 0,1-1 0 0 0,-1 1 0 0 0,0-1 1 0 0,1 1-1 0 0,-1 0 0 0 0,0-1 1 0 0,1 1-1 0 0,-1 0 0 0 0,0-1 1 0 0,1 1-1 0 0,-1 0 0 0 0,0 0 1 0 0,1-1-1 0 0,-1 1 0 0 0,1 0 1 0 0,-1 0-1 0 0,1 0 0 0 0,-1 0 1 0 0,0-1-1 0 0,1 1 0 0 0,-1 0 1 0 0,1 0-1 0 0,-1 0 0 0 0,1 0 0 0 0,-1 0 1 0 0,1 0-1 0 0,-1 0 0 0 0,1 0 1 0 0,-1 0-1 0 0,0 1 0 0 0,1-1 1 0 0,-1 0-1 0 0,1 0 0 0 0,-1 0 1 0 0,1 0-1 0 0,-1 1 0 0 0,0-1 1 0 0,1 0-1 0 0,-1 0 0 0 0,1 1 1 0 0,-1-1 15 0 0,13 32-1514 0 0,-7-16 1765 0 0,-5-12-254 0 0,0 1 0 0 0,1-1-1 0 0,-1 0 1 0 0,1 0-1 0 0,0 0 1 0 0,0 0 0 0 0,1 0-1 0 0,-1 0 1 0 0,1 0-1 0 0,0-1 1 0 0,0 1-1 0 0,0-1 1 0 0,0 0 0 0 0,1 0-1 0 0,0 0 1 0 0,-1 0-1 0 0,1-1 1 0 0,0 0 0 0 0,0 1-1 0 0,0-1 1 0 0,0-1-1 0 0,1 1 1 0 0,-1 0 0 0 0,0-1-1 0 0,1 0 1 0 0,-1 0-1 0 0,4 0 4 0 0,-2-2 139 0 0,-1 0 0 0 0,1 0-1 0 0,-1 0 1 0 0,0-1-1 0 0,1 0 1 0 0,-1 0 0 0 0,0 0-1 0 0,0 0 1 0 0,0-1 0 0 0,0 0-1 0 0,-1 0 1 0 0,1 0-1 0 0,-1-1 1 0 0,0 0 0 0 0,0 0-1 0 0,0 0 1 0 0,0 0-1 0 0,-1 0 1 0 0,0-1 0 0 0,0 1-1 0 0,0-1 1 0 0,2-5-139 0 0,39-118 2842 0 0,-35 3-4229 0 0,-14 110-5630 0 0,3 11-3869 0 0</inkml:trace>
  <inkml:trace contextRef="#ctx0" brushRef="#br0" timeOffset="3103.892">0 1525 7362 0 0,'0'0'1844'0'0,"0"0"-246"0"0,0 0-101 0 0,0 0-88 0 0,0 0-174 0 0,0 0-227 0 0,0 0-155 0 0,0 0-63 0 0,0 0-77 0 0,0 0-50 0 0,0 0-55 0 0,0 0-80 0 0,0 0-62 0 0,8-30-80 0 0,25-90-75 0 0,-15 42 245 0 0,-18 78-733 0 0,1 0-1 0 0,-1 0 0 0 0,0 0 0 0 0,0 0 1 0 0,1 0-1 0 0,-1 0 0 0 0,0 0 0 0 0,1 0 1 0 0,-1 0-1 0 0,0 0 0 0 0,1 0 0 0 0,-1 0 1 0 0,0 0-1 0 0,0 0 0 0 0,1-1 0 0 0,-1 1 1 0 0,0 0-1 0 0,1 0 178 0 0,3 18-517 0 0,-4-17 494 0 0,0 2-6 0 0,0 0 1 0 0,0 0-1 0 0,1 0 0 0 0,-1 0 1 0 0,1 0-1 0 0,-1 0 1 0 0,1 0-1 0 0,0 0 0 0 0,0-1 1 0 0,0 1-1 0 0,1 0 1 0 0,-1-1-1 0 0,1 1 0 0 0,-1 0 1 0 0,1-1-1 0 0,0 0 0 0 0,0 0 1 0 0,0 1-1 0 0,0-1 1 0 0,0 0-1 0 0,1 0 0 0 0,-1-1 1 0 0,0 1-1 0 0,1 0 1 0 0,0-1-1 0 0,-1 0 0 0 0,1 0 1 0 0,0 1-1 0 0,0-1 1 0 0,-1-1-1 0 0,1 1 0 0 0,0 0 1 0 0,0-1-1 0 0,0 0 1 0 0,0 1-1 0 0,0-1 0 0 0,0 0 1 0 0,0 0-1 0 0,0-1 1 0 0,0 1-1 0 0,0-1 0 0 0,0 0 29 0 0,4-5 351 0 0,0-1 0 0 0,0-1 0 0 0,-1 1 0 0 0,0-1 0 0 0,0 0-1 0 0,0-1 1 0 0,-2 1 0 0 0,1-1 0 0 0,-1 0 0 0 0,0 0 0 0 0,-1-1 0 0 0,0 1 0 0 0,0-1-1 0 0,-1 1 1 0 0,1-7-351 0 0,5-14 213 0 0,-3 12-484 0 0,11-33 772 0 0,1 25-6101 0 0,-13 25-30 0 0,-3 1 1698 0 0,3 0-3498 0 0</inkml:trace>
  <inkml:trace contextRef="#ctx0" brushRef="#br0" timeOffset="3556.019">497 1039 9594 0 0,'0'0'2050'0'0,"0"0"-306"0"0,0 0-203 0 0,0 0-256 0 0,0 0-341 0 0,0 0-306 0 0,0 0-205 0 0,0 0-143 0 0,0 0-128 0 0,0 0-107 0 0,0 0-70 0 0,0 0-30 0 0,-12 10-35 0 0,-38 32-13 0 0,26 12-307 0 0,23-46 313 0 0,0-4 53 0 0,-1 1 1 0 0,1 0-1 0 0,1-1 1 0 0,-1 1-1 0 0,1-1 1 0 0,-1 1-1 0 0,1 0 1 0 0,1-1-1 0 0,-1 1 1 0 0,1-1-1 0 0,0 1 0 0 0,0-1 1 0 0,0 1-1 0 0,0-1 1 0 0,1 1-1 0 0,0-1 1 0 0,0 0-1 0 0,0 0 1 0 0,0 0-1 0 0,1 0 1 0 0,-1 0-1 0 0,1 0 1 0 0,0-1-1 0 0,0 1 1 0 0,1-1-1 0 0,-1 0 1 0 0,1 0-1 0 0,-1 0 0 0 0,1-1 1 0 0,0 1-1 0 0,0-1 1 0 0,0 0-1 0 0,0 0 1 0 0,1 0-1 0 0,-1 0 1 0 0,0-1-1 0 0,1 0 1 0 0,-1 0-1 0 0,1 0 1 0 0,0-1-1 0 0,-1 1 1 0 0,3-1 33 0 0,0-1 199 0 0,-1 1 1 0 0,0-1 0 0 0,1-1 0 0 0,-1 1 0 0 0,0-1 0 0 0,0 0 0 0 0,0-1-1 0 0,-1 1 1 0 0,1-1 0 0 0,0 0 0 0 0,-1-1 0 0 0,0 1 0 0 0,0-1-1 0 0,0 0 1 0 0,0 0 0 0 0,-1-1 0 0 0,1 1 0 0 0,-1-1 0 0 0,0 0 0 0 0,-1 0-1 0 0,3-5-199 0 0,59-122 2606 0 0,-63 128-2590 0 0,66-199 1037 0 0,-58 179-1120 0 0,-1-1 1 0 0,-2 1-1 0 0,-1-1 1 0 0,0-1-1 0 0,-2 1 1 0 0,-1-1 0 0 0,-1 1-1 0 0,-1-1 1 0 0,-1 0-1 0 0,-2-5 67 0 0,1 27-89 0 0,1 0-1 0 0,-1 0 0 0 0,0-1 1 0 0,-1 1-1 0 0,1 0 0 0 0,-1 0 0 0 0,0 0 1 0 0,0 0-1 0 0,0 1 0 0 0,0-1 0 0 0,0 1 1 0 0,-1-1-1 0 0,0 1 0 0 0,0 0 1 0 0,0 0-1 0 0,0 0 0 0 0,0 0 0 0 0,-1 0 1 0 0,1 1-1 0 0,-1-1 0 0 0,0 1 1 0 0,0 0-1 0 0,1 0 0 0 0,-1 1 0 0 0,0-1 1 0 0,-1 1-1 0 0,1 0 0 0 0,0 0 0 0 0,0 0 1 0 0,0 1-1 0 0,-1-1 0 0 0,1 1 1 0 0,0 0-1 0 0,-1 0 0 0 0,1 1 0 0 0,0-1 1 0 0,-1 1-1 0 0,1 0 0 0 0,0 0 0 0 0,0 0 1 0 0,0 1-1 0 0,0-1 0 0 0,-3 3 90 0 0,-6 8-401 0 0,1 1 0 0 0,1 1 0 0 0,0 0 0 0 0,0 0 0 0 0,2 1 0 0 0,0 0 0 0 0,0 1 0 0 0,2 0 0 0 0,0 1 0 0 0,1-1 0 0 0,0 1-1 0 0,1 0 1 0 0,1 1 0 0 0,1-1 0 0 0,0 4 401 0 0,1-11-59 0 0,0 0 0 0 0,1-1-1 0 0,0 1 1 0 0,0 0 0 0 0,1-1-1 0 0,0 1 1 0 0,1 0 0 0 0,0-1-1 0 0,1 1 1 0 0,0 0 0 0 0,0-1-1 0 0,1 0 1 0 0,0 1-1 0 0,1-1 1 0 0,0 0 0 0 0,0-1-1 0 0,1 1 1 0 0,0-1 0 0 0,0 0-1 0 0,1 0 1 0 0,0 0 0 0 0,5 3 59 0 0,11 3 319 0 0,0-1 1 0 0,1-1-1 0 0,1 0 1 0 0,-1-2-1 0 0,2-2 1 0 0,0 0-1 0 0,0-1 1 0 0,0-1-1 0 0,0-2 1 0 0,1 0-1 0 0,0-2 1 0 0,0-1-1 0 0,0 0 1 0 0,0-3-1 0 0,17-2-319 0 0,-6 4 422 0 0,176-17 681 0 0,-74-5-3514 0 0,-102 17-2169 0 0,-11 1-5917 0 0</inkml:trace>
</inkml:ink>
</file>

<file path=ppt/ink/ink2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0:51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462 1363 2833 0 0,'0'0'1421'0'0,"0"0"-222"0"0,0 0-89 0 0,0 0 171 0 0,0 0 138 0 0,0 0-28 0 0,0 0-104 0 0,0 0-225 0 0,0 0-210 0 0,0 0-217 0 0,0 0-230 0 0,0 0-174 0 0,0 0-128 0 0,-13 7-87 0 0,-42 24-40 0 0,52-29 17 0 0,0 0 1 0 0,0 1 0 0 0,0-1-1 0 0,1 1 1 0 0,-1 0 0 0 0,1 0-1 0 0,-1 0 1 0 0,1 0 0 0 0,0 0 0 0 0,0 1-1 0 0,0-1 1 0 0,1 0 0 0 0,-1 1-1 0 0,1 0 1 0 0,0-1 0 0 0,-1 5 6 0 0,-4 10-54 0 0,-5 14-126 0 0,1 0 0 0 0,2 1 1 0 0,1 1-1 0 0,1-1 0 0 0,2 1 1 0 0,2 0-1 0 0,0 0 0 0 0,3 10 180 0 0,-1-38-75 0 0,1 0-1 0 0,-1 0 1 0 0,1 0-1 0 0,0 0 1 0 0,1 0-1 0 0,-1-1 1 0 0,1 1-1 0 0,0 0 1 0 0,1-1-1 0 0,-1 0 1 0 0,1 1-1 0 0,0-1 1 0 0,0 0-1 0 0,1 0 1 0 0,0-1-1 0 0,3 5 76 0 0,-5-9 30 0 0,0 0 1 0 0,0 0-1 0 0,0-1 0 0 0,-1 1 1 0 0,1 0-1 0 0,0-1 0 0 0,0 1 0 0 0,0-1 1 0 0,-1 1-1 0 0,1-1 0 0 0,0 0 1 0 0,-1 0-1 0 0,1 0 0 0 0,-1 0 1 0 0,1 0-1 0 0,-1 0 0 0 0,1 0 0 0 0,-1 0 1 0 0,0-1-1 0 0,1 1 0 0 0,-1-1 1 0 0,0 1-1 0 0,0-1 0 0 0,0 1 1 0 0,0-1-1 0 0,0 1 0 0 0,-1-1 1 0 0,1 0-1 0 0,0 0 0 0 0,-1 1 0 0 0,1-1 1 0 0,-1 0-1 0 0,0 0 0 0 0,1 0 1 0 0,-1 1-1 0 0,0-1 0 0 0,0 0 1 0 0,0 0-1 0 0,0 0 0 0 0,-1 0 1 0 0,1 1-1 0 0,-1-3-30 0 0,3-4 79 0 0,104-444 1059 0 0,-106 452-1166 0 0,-1 1 0 0 0,1-1-1 0 0,1 0 1 0 0,-1 1 0 0 0,0-1 0 0 0,0 1 0 0 0,0-1 0 0 0,0 0 0 0 0,0 1 0 0 0,0-1 0 0 0,0 1-1 0 0,0-1 1 0 0,1 0 0 0 0,-1 1 0 0 0,0-1 0 0 0,0 0 0 0 0,0 1 0 0 0,1-1 0 0 0,-1 0-1 0 0,0 1 1 0 0,1-1 0 0 0,-1 0 0 0 0,0 0 0 0 0,0 1 0 0 0,1-1 0 0 0,-1 0 0 0 0,1 0-1 0 0,-1 0 1 0 0,0 1 0 0 0,1-1 0 0 0,-1 0 0 0 0,0 0 0 0 0,1 0 0 0 0,-1 0 0 0 0,1 0-1 0 0,-1 0 1 0 0,0 0 0 0 0,1 0 0 0 0,-1 0 0 0 0,1 0 0 0 0,-1 0 0 0 0,0 0 0 0 0,1 0-1 0 0,-1 0 1 0 0,1 0 0 0 0,-1 0 0 0 0,0 0 0 0 0,1-1 0 0 0,-1 1 0 0 0,0 0 0 0 0,1 0-1 0 0,-1 0 1 0 0,0-1 0 0 0,1 1 0 0 0,-1 0 0 0 0,0 0 0 0 0,1-1 0 0 0,-1 1 0 0 0,0 0 0 0 0,0-1-1 0 0,1 1 1 0 0,-1 0 0 0 0,0-1 28 0 0,16 48 471 0 0,-13-37-500 0 0,99 252 199 0 0,-97-248-200 0 0,15 27-561 0 0,-1 1-1 0 0,-3 1 0 0 0,-2 0 1 0 0,-1 1-1 0 0,-3 1 1 0 0,-1 0-1 0 0,-3 0 0 0 0,-1 5 592 0 0,-4-37 8 0 0,-2 1-1 0 0,0 0 1 0 0,0-1-1 0 0,-2 1 0 0 0,1-1 1 0 0,-2 1-1 0 0,0-1 1 0 0,0 0-1 0 0,-1-1 1 0 0,-1 1-1 0 0,0-1 0 0 0,-1 0 1 0 0,0 0-1 0 0,-7 8-7 0 0,-46 28 1529 0 0,58-47-1481 0 0,0 0-1 0 0,0 0 1 0 0,0 0-1 0 0,0-1 1 0 0,0 1-1 0 0,0 0 1 0 0,0-1-1 0 0,0 0 1 0 0,0 1-1 0 0,0-1 1 0 0,0 0-1 0 0,0 0 1 0 0,0 0-1 0 0,0-1 1 0 0,0 1-1 0 0,0 0 1 0 0,0-1-1 0 0,0 1 1 0 0,0-1 0 0 0,0 0-1 0 0,1 1 1 0 0,-1-1-1 0 0,0 0 1 0 0,0 0-1 0 0,0 0 1 0 0,1 0-1 0 0,-1-1 1 0 0,1 1-1 0 0,-1 0 1 0 0,1-1-1 0 0,-1 1 1 0 0,1-1-1 0 0,0 0 1 0 0,0 1-1 0 0,0-1 1 0 0,-1 0-48 0 0,-3-12 247 0 0,1 0 1 0 0,0 0-1 0 0,0 0 1 0 0,2 0 0 0 0,0 0-1 0 0,0 0 1 0 0,2-1 0 0 0,-1 1-1 0 0,2 0 1 0 0,0-1-1 0 0,1 1 1 0 0,2-12-248 0 0,10-30 459 0 0,2 0 0 0 0,2 1 0 0 0,23-46-459 0 0,2-7-370 0 0,-37 92-151 0 0,8-22-2074 0 0,-6 13-5230 0 0,-8 17 2457 0 0</inkml:trace>
  <inkml:trace contextRef="#ctx0" brushRef="#br0" timeOffset="379.828">828 1389 0 0 0,'8'31'164'0'0,"23"96"343"0"0,-17-68 2663 0 0,-14-59-3142 0 0,2 3 9714 0 0,-3-9-5337 0 0,1 2-5597 0 0,-10-66 3087 0 0,8 37-1687 0 0,0 0 1 0 0,3 0 0 0 0,0 1-1 0 0,2-1 1 0 0,2 0-1 0 0,1 1 1 0 0,8-26-209 0 0,-8 40-650 0 0,12-23-1023 0 0,-7 33-2715 0 0,3 5-3727 0 0,-9 3 2762 0 0</inkml:trace>
  <inkml:trace contextRef="#ctx0" brushRef="#br0" timeOffset="700.336">1154 1131 5721 0 0,'0'0'1634'0'0,"0"0"-90"0"0,0 0-31 0 0,0 0-101 0 0,0 0-252 0 0,0 0-369 0 0,0 0-339 0 0,0 0-213 0 0,0 0-145 0 0,0 0-67 0 0,0 0-15 0 0,-7 22-17 0 0,-21 68-6 0 0,26-83 5 0 0,0 1-1 0 0,0 0 1 0 0,0-1-1 0 0,1 1 1 0 0,1 0 0 0 0,-1 0-1 0 0,1-1 1 0 0,1 1-1 0 0,-1 0 1 0 0,1 0-1 0 0,1 0 1 0 0,0 1 6 0 0,-1-3-7 0 0,0-2 11 0 0,-1 0 1 0 0,1 0-1 0 0,1 0 1 0 0,-1 0-1 0 0,0 0 0 0 0,1 0 1 0 0,0 0-1 0 0,0 0 1 0 0,0 0-1 0 0,0-1 0 0 0,1 1 1 0 0,0-1-1 0 0,-1 0 1 0 0,1 0-1 0 0,0 0 0 0 0,1 0 1 0 0,-1 0-1 0 0,0-1 1 0 0,1 1-1 0 0,-1-1 0 0 0,1 0 1 0 0,0 0-1 0 0,0 0 1 0 0,0-1-1 0 0,0 0 0 0 0,0 1 1 0 0,0-1-1 0 0,0 0 1 0 0,0-1-1 0 0,1 1 0 0 0,-1-1 1 0 0,0 0-1 0 0,0 0 0 0 0,4 0-4 0 0,-3-4 263 0 0,0 0-1 0 0,-1 0 0 0 0,1 0 0 0 0,-1-1 1 0 0,1 0-1 0 0,-1 0 0 0 0,-1 0 1 0 0,1 0-1 0 0,-1 0 0 0 0,0-1 0 0 0,0 1 1 0 0,0-1-1 0 0,-1 0 0 0 0,0 0 0 0 0,0 0 1 0 0,0 0-1 0 0,-1 0 0 0 0,0 0 0 0 0,0-1 1 0 0,-1 0-263 0 0,2-5 76 0 0,0 1 0 0 0,-1-1 0 0 0,-1 1 1 0 0,0-1-1 0 0,0 1 0 0 0,-1-1 0 0 0,-1 1 1 0 0,0 0-1 0 0,0-1 0 0 0,-1 1 0 0 0,-1 0 1 0 0,0 0-1 0 0,0 1 0 0 0,-1-1 0 0 0,0 1 1 0 0,-1 0-1 0 0,0 0 0 0 0,-1 1 1 0 0,0 0-1 0 0,0 0 0 0 0,-1 0 0 0 0,0 1-76 0 0,-22-4-2629 0 0,8 13-7715 0 0,15 2 1746 0 0</inkml:trace>
  <inkml:trace contextRef="#ctx0" brushRef="#br0" timeOffset="1018.533">1469 1190 3137 0 0,'0'0'333'0'0,"0"0"-62"0"0,0 0 208 0 0,0 0 301 0 0,0 0 135 0 0,0 0-61 0 0,0 0-140 0 0,0 0-153 0 0,0 0-39 0 0,0 0 79 0 0,0 0 206 0 0,0 0 260 0 0,0 0 260 0 0,15 9 175 0 0,47 23 50 0 0,-61-31-1467 0 0,0-1 0 0 0,1 0 0 0 0,-1 1 0 0 0,0-1 0 0 0,0 0 0 0 0,1 0 0 0 0,-1 1 0 0 0,0-1 0 0 0,0 0 0 0 0,1 0 0 0 0,-1-1 0 0 0,0 1 0 0 0,0 0 0 0 0,1 0 0 0 0,-1-1 0 0 0,0 1 0 0 0,0 0 0 0 0,0-1 0 0 0,1 1 0 0 0,-1-1 0 0 0,0 0 0 0 0,0 1 0 0 0,0-1 0 0 0,0 0 0 0 0,0 0 0 0 0,0 1 0 0 0,0-1 0 0 0,0 0 0 0 0,-1 0 0 0 0,1 0 0 0 0,0 0 0 0 0,0 0 0 0 0,-1 0 0 0 0,1 0 0 0 0,-1-1 0 0 0,1 1 0 0 0,-1 0 0 0 0,1 0 0 0 0,-1 0 0 0 0,0-1 0 0 0,0 1-85 0 0,2-4 340 0 0,8-19 291 0 0,-2-1 0 0 0,-1 0 0 0 0,-1 0 0 0 0,-2 0 0 0 0,0-1 1 0 0,-1 0-1 0 0,-2-25-631 0 0,1 28 53 0 0,-3 7-65 0 0,2-15-2647 0 0,-2 31-982 0 0,0-1 1298 0 0,1 2-3669 0 0,0-1-3039 0 0</inkml:trace>
  <inkml:trace contextRef="#ctx0" brushRef="#br0" timeOffset="9458.226">4 351 1288 0 0,'0'0'610'0'0,"0"0"-182"0"0,0 0-20 0 0,0 0 36 0 0,0 0 44 0 0,0 0-5 0 0,0 0-104 0 0,0 0-129 0 0,0 0-40 0 0,0 0 67 0 0,0 0 174 0 0,1 5 188 0 0,31 145 4336 0 0,3 250-5832 0 0,-33-365 208 0 0,2 19-1105 0 0,6-22-5510 0 0,-10-31 6458 0 0</inkml:trace>
  <inkml:trace contextRef="#ctx0" brushRef="#br0" timeOffset="10021.499">0 384 0 0 0,'0'0'351'0'0,"0"0"69"0"0,0 0 85 0 0,0 0 153 0 0,0 0 155 0 0,0 0 55 0 0,0 0-89 0 0,0 0-179 0 0,0 0-220 0 0,0 0-182 0 0,0 0-55 0 0,0 0 27 0 0,0 0 144 0 0,2 3 154 0 0,134 226 3466 0 0,-134-227-3935 0 0,9 19-43 0 0,1 0-1 0 0,1-1 0 0 0,0 0 1 0 0,2-2-1 0 0,0 1 1 0 0,1-2-1 0 0,1 0 1 0 0,2 0 44 0 0,22-5 853 0 0,-31-50 2700 0 0,-29-142 1277 0 0,-50-319-4750 0 0,66 490-467 0 0,2 4-2895 0 0,2 7-6565 0 0,2 1 3803 0 0</inkml:trace>
  <inkml:trace contextRef="#ctx0" brushRef="#br0" timeOffset="10445.51">560 373 3097 0 0,'0'0'1783'0'0,"0"0"-620"0"0,0 0-322 0 0,0 0-138 0 0,0 0-94 0 0,0 0-88 0 0,0 0-111 0 0,0 0-70 0 0,0 0-54 0 0,0 0-90 0 0,0 0-79 0 0,0 0-54 0 0,0 0-44 0 0,-2 33-1 0 0,-2 102 21 0 0,3-132-31 0 0,0 0 1 0 0,1 0 0 0 0,-1 0-1 0 0,1 0 1 0 0,0 0-1 0 0,0 0 1 0 0,0 0 0 0 0,1 0-1 0 0,-1 0 1 0 0,0 0 0 0 0,1 0-1 0 0,0 0 1 0 0,0 0-1 0 0,0-1 1 0 0,0 1 0 0 0,0 0-1 0 0,1 0 1 0 0,-1-1-1 0 0,1 1 1 0 0,0-1 0 0 0,0 0-1 0 0,2 3-8 0 0,2 1 66 0 0,-4-3 92 0 0,1-1 1 0 0,-1 0-1 0 0,0 0 1 0 0,0 0-1 0 0,1 0 1 0 0,-1-1 0 0 0,1 1-1 0 0,0-1 1 0 0,-1 1-1 0 0,1-1 1 0 0,0 0-1 0 0,0 0 1 0 0,0 0 0 0 0,0-1-1 0 0,0 1 1 0 0,0-1-1 0 0,0 1 1 0 0,0-1-1 0 0,0 0 1 0 0,0 0 0 0 0,0-1-1 0 0,0 1 1 0 0,0 0-1 0 0,0-1 1 0 0,0 0 0 0 0,0 0-1 0 0,0 0 1 0 0,-1 0-1 0 0,1 0 1 0 0,0 0-1 0 0,-1-1 1 0 0,3-1-159 0 0,4-9 343 0 0,-2-1 0 0 0,1-1-1 0 0,-1 1 1 0 0,-1-1 0 0 0,-1 0 0 0 0,0 0 0 0 0,-1-1 0 0 0,0 0-1 0 0,-1 1 1 0 0,-1-1 0 0 0,0 0 0 0 0,-1-1 0 0 0,0 1 0 0 0,-2 0-1 0 0,0 0 1 0 0,-1-6-343 0 0,1 18-46 0 0,0-1 0 0 0,0 0 0 0 0,0 1 0 0 0,0-1 0 0 0,-1 0 0 0 0,0 1 0 0 0,1 0 0 0 0,-1-1 0 0 0,0 1 0 0 0,-1 0 0 0 0,1 0 0 0 0,-1 0 0 0 0,1 0 0 0 0,-1 1 0 0 0,0-1 0 0 0,0 1 1 0 0,0-1-1 0 0,0 1 0 0 0,0 0 0 0 0,-1 0 0 0 0,1 1 0 0 0,-1-1 0 0 0,1 1 0 0 0,-2-1 46 0 0,2 1-298 0 0,0 0 1 0 0,1 1 0 0 0,-1-1-1 0 0,0 1 1 0 0,0 0-1 0 0,0 0 1 0 0,0 0 0 0 0,1 0-1 0 0,-1 0 1 0 0,0 1 0 0 0,0-1-1 0 0,0 1 1 0 0,1-1 0 0 0,-1 1-1 0 0,0 0 1 0 0,1 0-1 0 0,-1 1 1 0 0,1-1 0 0 0,-1 0-1 0 0,-1 2 298 0 0,-9 6-5019 0 0,5 2-3930 0 0</inkml:trace>
  <inkml:trace contextRef="#ctx0" brushRef="#br0" timeOffset="10843.398">854 1 2312 0 0,'0'0'1522'0'0,"0"0"-100"0"0,0 0-85 0 0,0 0-152 0 0,0 0-249 0 0,0 0-187 0 0,0 0-85 0 0,0 0-45 0 0,0 0 15 0 0,0 0-34 0 0,0 0-65 0 0,0 0-21 0 0,0 0-19 0 0,1 15 1 0 0,0 49 4 0 0,23-2 993 0 0,-12-45-1184 0 0,87 167 177 0 0,-69-70-1597 0 0,-23-91-1041 0 0,-4-19-1798 0 0,0-9-3871 0 0,-2 2 6047 0 0</inkml:trace>
  <inkml:trace contextRef="#ctx0" brushRef="#br0" timeOffset="11137.346">742 295 2481 0 0,'0'0'2165'0'0,"0"0"-784"0"0,0 0-338 0 0,0 0-26 0 0,0 0-31 0 0,0 0-145 0 0,0 0-215 0 0,0 0-152 0 0,0 0 44 0 0,0 0 139 0 0,0 0 150 0 0,0 0 75 0 0,0 0-98 0 0,14-5-164 0 0,48-19-151 0 0,36-39 341 0 0,-66 41-964 0 0,30-18-4022 0 0,-51 32-84 0 0,-1 1-3711 0 0</inkml:trace>
</inkml:ink>
</file>

<file path=ppt/ink/ink2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1:41.04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0 11434 0 0,'0'0'1377'0'0,"0"0"-509"0"0,0 0-183 0 0,0 0 217 0 0,0 0 244 0 0,0 0 66 0 0,0 0-96 0 0,0 0-285 0 0,0 0-279 0 0,0 0-176 0 0,0 0-137 0 0,0 0-81 0 0,0 0-66 0 0,6 32-49 0 0,19 99-34 0 0,-15-83-121 0 0,-1 5-786 0 0,-5-18-3037 0 0,-2-24-881 0 0,-1-5-535 0 0,-1-1-577 0 0</inkml:trace>
</inkml:ink>
</file>

<file path=ppt/ink/ink2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00.99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82 131 7306 0 0,'0'0'1016'0'0,"0"0"-231"0"0,0 0-54 0 0,0 0 108 0 0,0 0 34 0 0,0 0-30 0 0,0 0-95 0 0,0 0-107 0 0,0 0-51 0 0,0 0-35 0 0,0 0-24 0 0,0 0-14 0 0,0 0-27 0 0,8 32-55 0 0,29 100-55 0 0,-1-15 285 0 0,14 88-1514 0 0,-47-161-2503 0 0,-5-15-6851 0 0,1-25 6662 0 0</inkml:trace>
  <inkml:trace contextRef="#ctx0" brushRef="#br0" timeOffset="282.367">1 182 1528 0 0,'0'0'2033'0'0,"0"0"-786"0"0,0 0-242 0 0,0 0 86 0 0,0 0 103 0 0,0 0-33 0 0,0 0-126 0 0,0 0-164 0 0,0 0-157 0 0,0 0-93 0 0,0 0-85 0 0,0 0-88 0 0,0 0-90 0 0,25-30-93 0 0,80-90-58 0 0,-105 118-200 0 0,1 0 0 0 0,0 1 0 0 0,-1-1 0 0 0,1 0 1 0 0,0 1-1 0 0,0-1 0 0 0,0 1 0 0 0,0-1 0 0 0,0 1 0 0 0,0-1 1 0 0,1 1-1 0 0,-1 0 0 0 0,0-1 0 0 0,1 1 0 0 0,-1 0 0 0 0,1 0 1 0 0,-1 0-1 0 0,1 0 0 0 0,0 0 0 0 0,-1 1 0 0 0,1-1 0 0 0,0 0 1 0 0,-1 1-1 0 0,1-1 0 0 0,0 1 0 0 0,0 0 0 0 0,0-1 0 0 0,0 1 1 0 0,-1 0-1 0 0,1 0 0 0 0,0 0 0 0 0,0 1 0 0 0,0-1 0 0 0,1 1-7 0 0,2 1 37 0 0,0 0-6 0 0,-1 1 0 0 0,1-1 0 0 0,0 1 0 0 0,0 1 0 0 0,-1-1 0 0 0,0 1 1 0 0,0-1-1 0 0,0 1 0 0 0,0 0 0 0 0,0 1 0 0 0,-1-1 0 0 0,0 1 0 0 0,0-1 0 0 0,0 1 0 0 0,-1 0 1 0 0,1 0-1 0 0,-1 0 0 0 0,0 0 0 0 0,-1 1 0 0 0,1-1 0 0 0,-1 1 0 0 0,0 1-31 0 0,5 123 645 0 0,-7-123-640 0 0,-1-1 0 0 0,-1 0 0 0 0,1 0 0 0 0,-1 0 0 0 0,0 0 0 0 0,0 0 0 0 0,-1 0 0 0 0,1-1 0 0 0,-1 1 0 0 0,-1-1 0 0 0,1 0 0 0 0,-1-1 0 0 0,0 1 0 0 0,0-1 0 0 0,0 0 0 0 0,0 0 0 0 0,-1 0 0 0 0,-1 0-5 0 0,-40 16-3044 0 0,37-17 888 0 0,-6 1-5672 0 0,12-4 4843 0 0</inkml:trace>
  <inkml:trace contextRef="#ctx0" brushRef="#br0" timeOffset="716.111">481 348 11058 0 0,'0'0'1494'0'0,"0"0"-419"0"0,0 0-182 0 0,0 0 26 0 0,0 0-32 0 0,0 0-145 0 0,0 0-152 0 0,0 0-145 0 0,0 0-124 0 0,0 0-77 0 0,0 0-57 0 0,0 0-66 0 0,14-9-33 0 0,40-25-29 0 0,-15 25-65 0 0,-37 36-122 0 0,-39 55 60 0 0,16-46 23 0 0,20-34 39 0 0,-4 5-5 0 0,1 0 1 0 0,1 0-1 0 0,-1 1 1 0 0,1-1-1 0 0,1 1 1 0 0,-1 0-1 0 0,1-1 1 0 0,0 1-1 0 0,1 0 1 0 0,0 0-1 0 0,0 1 1 0 0,1-1-1 0 0,0 0 1 0 0,1 3 10 0 0,2-9 4 0 0,0 0 1 0 0,1 0-1 0 0,-1 0 1 0 0,1-1-1 0 0,-1 1 1 0 0,1-1 0 0 0,0 0-1 0 0,-1 0 1 0 0,1 0-1 0 0,0 0 1 0 0,0-1-1 0 0,0 1 1 0 0,0-1 0 0 0,0 0-1 0 0,0-1 1 0 0,0 1-1 0 0,-1 0 1 0 0,1-1-1 0 0,0 0 1 0 0,0 0 0 0 0,0 0-1 0 0,-1-1 1 0 0,1 1-1 0 0,-1-1 1 0 0,1 0-1 0 0,0 0-4 0 0,48-32-923 0 0,-24 6-6806 0 0,-21 20-2460 0 0</inkml:trace>
</inkml:ink>
</file>

<file path=ppt/ink/ink2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1:15.603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595 2107 0 0 0,'0'0'429'0'0,"0"0"561"0"0,0 0 108 0 0,0 0-72 0 0,0 0-93 0 0,0 0-85 0 0,0 0-77 0 0,0 0-57 0 0,-5-1 3385 0 0,10 28-1048 0 0,-5-27-2595 0 0,13-26 2303 0 0,-13 25-2745 0 0,0 1 0 0 0,0 0 0 0 0,0-1 1 0 0,0 1-1 0 0,1-1 0 0 0,-1 1 0 0 0,-1-1 0 0 0,1 1 0 0 0,0 0 0 0 0,0-1 0 0 0,0 1 0 0 0,0-1 0 0 0,0 1 0 0 0,0-1 0 0 0,0 1 0 0 0,0 0 0 0 0,-1-1 0 0 0,1 1 0 0 0,0 0 0 0 0,0-1 0 0 0,-1 1 0 0 0,1-1 0 0 0,0 1 0 0 0,-1 0 0 0 0,1 0 0 0 0,0-1 0 0 0,-1 1 1 0 0,1 0-1 0 0,0 0 0 0 0,-1-1 0 0 0,1 1 0 0 0,0 0 0 0 0,-1 0 0 0 0,1 0 0 0 0,-1-1 0 0 0,1 1 0 0 0,0 0 0 0 0,-1 0 0 0 0,1 0 0 0 0,-1 0 0 0 0,1 0 0 0 0,-1 0 0 0 0,1 0 0 0 0,0 0 0 0 0,-1 0 0 0 0,1 0 0 0 0,-1 0 0 0 0,1 0 0 0 0,-1 1 0 0 0,1-1 1 0 0,0 0-1 0 0,-1 0 0 0 0,1 0 0 0 0,-1 0 0 0 0,1 1 0 0 0,0-1 0 0 0,-1 0 0 0 0,1 1 0 0 0,0-1 0 0 0,-1 0 0 0 0,1 0 0 0 0,0 1 0 0 0,0-1 0 0 0,-1 0 0 0 0,1 1 0 0 0,0-1-14 0 0,-21 41-2840 0 0,27-41-2237 0 0,-4 0 314 0 0,0 0-658 0 0</inkml:trace>
  <inkml:trace contextRef="#ctx0" brushRef="#br0" timeOffset="4215.016">1 1536 0 0 0,'78'82'4202'0'0,"-57"-57"-3711"0"0,-1 1 0 0 0,-1 0 0 0 0,-2 2 0 0 0,0 0 0 0 0,1 7-491 0 0,73 142 1325 0 0,44 58-1049 0 0,-35-108 47 0 0,-3-10 114 0 0,-28-37-156 0 0,-16-24-105 0 0,-13 7 166 0 0,19 10-10 0 0,-28-35-200 0 0,-2-14-105 0 0,-4 9 251 0 0,-23-29-799 0 0,4-3 5675 0 0,-6-1-5171 0 0,24-24-251 0 0,36-30 243 0 0,-9 11-133 0 0,-39 28-67 0 0,0-8 66 0 0,30-20-101 0 0,-41 41 314 0 0,0 0-1 0 0,-1 0 1 0 0,1 0-1 0 0,-1 0 1 0 0,0 0-1 0 0,1 0 1 0 0,-1 0-1 0 0,0 0 1 0 0,0 0 0 0 0,-1 0-1 0 0,1 0 1 0 0,0 0-1 0 0,-1 0 1 0 0,1 0-1 0 0,-1 0 1 0 0,1 0 0 0 0,-1 0-1 0 0,0 0 1 0 0,0 1-1 0 0,0-1 1 0 0,0 0-1 0 0,0 1 1 0 0,0-1-1 0 0,-1 0-53 0 0,-5-10 291 0 0,-29-24 109 0 0,-8-31-137 0 0,-2 5 109 0 0,10-1-2 0 0,-15-14-184 0 0,3 7 82 0 0,-8-7 217 0 0,17 32-177 0 0,3 5-128 0 0,3 7-144 0 0,-9-26 81 0 0,9 26-50 0 0,5-5-67 0 0,-9-16 105 0 0,-28-31 347 0 0,25 44-275 0 0,-20-22-12 0 0,22 16-75 0 0,9 18-31 0 0,-17-12-43 0 0,28 23 5 0 0,18 18-13 0 0,0 0-2 0 0,0 0-8 0 0,0 0 13 0 0,0 0-2 0 0,-2 0-3 0 0,2 0-13 0 0,-6-11-9 0 0,-25-23 80 0 0,29 34-91 0 0,0 1-1 0 0,0-1 1 0 0,0 1 0 0 0,0 0 0 0 0,1 0 0 0 0,-1 0-1 0 0,0 0 1 0 0,0 0 0 0 0,0 0 0 0 0,1 1-1 0 0,-1-1 1 0 0,1 0 0 0 0,-1 1 0 0 0,1-1-1 0 0,-1 1 1 0 0,1 0 0 0 0,0-1 0 0 0,0 1-1 0 0,0 0 1 0 0,0 0 0 0 0,0 0 0 0 0,0 0 0 0 0,0 0-1 0 0,1 0 1 0 0,-1 1 27 0 0,-10 15-3 0 0,-49 47-581 0 0,16-19-6271 0 0,38-32 195 0 0,4-10 1544 0 0</inkml:trace>
  <inkml:trace contextRef="#ctx0" brushRef="#br0" timeOffset="11731.1">150 1584 0 0 0,'0'0'548'0'0,"0"0"82"0"0,0 0 22 0 0,0 0-17 0 0,-10 1 3605 0 0,-8 2-3494 0 0,-25 15 106 0 0,2 7 606 0 0,55 31 1776 0 0,5-1-2593 0 0,-6-29-19 0 0,9 18 443 0 0,19 19-457 0 0,-2-19-185 0 0,22 37 21 0 0,-1-18 39 0 0,-13 3-296 0 0,-16-29-123 0 0,-6-11-67 0 0,11 10 31 0 0,28 23-33 0 0,-30-29-21 0 0,-16-16-2386 0 0,-18-14 1132 0 0,2-6-8433 0 0,0 5 5592 0 0</inkml:trace>
  <inkml:trace contextRef="#ctx0" brushRef="#br1" timeOffset="24369.887">275 1422 0 0 0,'0'0'113'0'0,"0"0"182"0"0,0 0 131 0 0,0 0 140 0 0,0 0 137 0 0,0 0 80 0 0,0 0-7 0 0,0 0-56 0 0,4 1 5604 0 0,14-11-1963 0 0,177-161-248 0 0,-51 56-2939 0 0,64-61-126 0 0,-24 40-692 0 0,-144 110-280 0 0,-38 26-71 0 0,-2 0 9 0 0,0 0 0 0 0,0 0-4 0 0,0 0-1 0 0,0 0 7 0 0,0 0 4 0 0,0 0-9 0 0,0 0-2 0 0,0 0 2 0 0,0 0-13 0 0,0 0 9 0 0,0 0 9 0 0,0 0 5 0 0,0 0-2 0 0,0 0 2 0 0,0 0-2 0 0,0 0 5 0 0,0 0 5 0 0,0 0-3 0 0,0 0-2 0 0,0 0-3 0 0,0 0-6 0 0,0 0 10 0 0,0 0-6 0 0,0 0-2 0 0,0 0 4 0 0,0 0-3 0 0,0 0-2 0 0,0 0-2 0 0,0 0-3 0 0,0 0 2 0 0,0 0-6 0 0,0 0-10 0 0,0 0 5 0 0,0 0-13 0 0,0 0 6 0 0,0 0 15 0 0,0 0 0 0 0,0 0 2 0 0,0 0 17 0 0,0 0 14 0 0,0 0 22 0 0,0 0 32 0 0,0 0 32 0 0,-18-3 277 0 0,-99-31-624 0 0,13 5 310 0 0,77 25 28 0 0,26 4-119 0 0,1 0-34 0 0,0 0-25 0 0,0 0-55 0 0,0 0-64 0 0,0 0-44 0 0,0 0-43 0 0,0 18-434 0 0,40 115 494 0 0,114 186-4357 0 0,-117-281 4885 0 0,-27-64 1309 0 0,24-188 532 0 0,-27 90-1318 0 0,-7 70-5628 0 0,0 30-653 0 0,0 20-5260 0 0</inkml:trace>
  <inkml:trace contextRef="#ctx0" brushRef="#br1" timeOffset="24755.416">1291 306 9442 0 0,'0'0'1060'0'0,"0"0"-553"0"0,0 0-328 0 0,0 0 98 0 0,0 0 282 0 0,0 0 222 0 0,0 0 96 0 0,0 0-75 0 0,0 0-129 0 0,0 0-141 0 0,0 0-148 0 0,0 0-119 0 0,14 34-99 0 0,43 105-74 0 0,-3-32-124 0 0,-44-86-419 0 0,31 74-1201 0 0,-31-23-7341 0 0,-10-62 6059 0 0,0-5 400 0 0</inkml:trace>
  <inkml:trace contextRef="#ctx0" brushRef="#br1" timeOffset="25074.099">1146 410 160 0 0,'0'0'1355'0'0,"0"0"-432"0"0,0 0-70 0 0,0 0 93 0 0,0 0 59 0 0,2-34-36 0 0,11-102-117 0 0,8 55 476 0 0,-16 70-1181 0 0,2-1-1 0 0,-1 1 1 0 0,2 0 0 0 0,-1 1-1 0 0,1 0 1 0 0,1 0-1 0 0,0 1 1 0 0,0 0 0 0 0,1 1-1 0 0,0 0 1 0 0,1 0-1 0 0,0 1 1 0 0,0 0 0 0 0,0 1-1 0 0,7-2-146 0 0,-14 6 53 0 0,0-1 0 0 0,1 2 0 0 0,-1-1 0 0 0,1 1 0 0 0,-1-1 0 0 0,1 1-1 0 0,0 0 1 0 0,-1 1 0 0 0,1-1 0 0 0,0 1 0 0 0,0 0 0 0 0,0 0 0 0 0,-1 1 0 0 0,1-1-1 0 0,0 1 1 0 0,-1 0 0 0 0,1 0 0 0 0,0 1 0 0 0,-1 0 0 0 0,1-1 0 0 0,-1 1 0 0 0,0 1-1 0 0,0-1 1 0 0,0 1 0 0 0,0-1 0 0 0,0 1 0 0 0,0 0 0 0 0,-1 1 0 0 0,1-1 0 0 0,-1 0-1 0 0,0 1 1 0 0,0 0 0 0 0,0 0 0 0 0,-1 0 0 0 0,1 0 0 0 0,-1 0 0 0 0,0 1 0 0 0,0-1 0 0 0,-1 1-1 0 0,1-1-52 0 0,2 12 82 0 0,0-1 0 0 0,-2 1 0 0 0,1-1 0 0 0,-2 1 0 0 0,0 0 0 0 0,-1 0 0 0 0,-1 0 0 0 0,0 0-1 0 0,-1-1 1 0 0,-1 1 0 0 0,0-1 0 0 0,-1 1 0 0 0,-1-1 0 0 0,0 0 0 0 0,-1 0 0 0 0,-1-1 0 0 0,0 0 0 0 0,-1 0-1 0 0,0-1 1 0 0,-1 0 0 0 0,-1 0 0 0 0,-6 5-82 0 0,-39 22-1738 0 0,9-31-6578 0 0,41-9 3863 0 0</inkml:trace>
  <inkml:trace contextRef="#ctx0" brushRef="#br1" timeOffset="44918.895">925 2913 0 0 0,'-47'-7'0'0'0,"37"3"0"0"0,10 0 0 0 0,-1 1 0 0 0,-2-26 8511 0 0,3 25-6432 0 0,0 4-1213 0 0,0 0-61 0 0,0 0-33 0 0,0 0-7 0 0,0 0-4 0 0,0 0-62 0 0,0 0-102 0 0,0 0-118 0 0,-25 33 1186 0 0,-94 129-831 0 0,91-127-599 0 0,-3-1-1 0 0,-1-2 0 0 0,-1-1 0 0 0,-1-2 0 0 0,-14 8-234 0 0,9 0 288 0 0,6 0-146 0 0,2 10 517 0 0,-13 9-481 0 0,9-8 62 0 0,8-44 3054 0 0,26-4-3288 0 0,-19-8 798 0 0,-15-32-193 0 0,-43-74-258 0 0,48 88-266 0 0,30 19-1910 0 0,179 50 1549 0 0,22 25-88 0 0,-197-66 328 0 0,7 3-64 0 0,-1 0 1 0 0,0 1-1 0 0,-1 0 0 0 0,1 1 0 0 0,-1 0 0 0 0,-1 0 0 0 0,1 1 0 0 0,-1 0 0 0 0,3 4 98 0 0,-10-11 0 0 0,-1 0 0 0 0,1 0 0 0 0,-1 0 0 0 0,0 0 0 0 0,1 0 1 0 0,-1 0-1 0 0,0 0 0 0 0,0 0 0 0 0,0 0 0 0 0,0 0 0 0 0,0 0 1 0 0,0 0-1 0 0,0 0 0 0 0,0 0 0 0 0,0 0 0 0 0,0 0 0 0 0,0 0 1 0 0,-1 0-1 0 0,1 0 0 0 0,0-1 0 0 0,-1 1 0 0 0,1 0 0 0 0,-1 0 0 0 0,1 0 1 0 0,-1 0-1 0 0,1 0 0 0 0,-1-1 0 0 0,0 1 0 0 0,1 0 0 0 0,-1 0 1 0 0,0-1-1 0 0,0 1 0 0 0,1-1 0 0 0,-1 1 0 0 0,0-1 0 0 0,0 1 1 0 0,0-1-1 0 0,0 1 0 0 0,0-1 0 0 0,0 0 0 0 0,1 1 0 0 0,-1-1 1 0 0,0 0-1 0 0,0 0 0 0 0,-51 16 159 0 0,46-15-173 0 0,-22 5-134 0 0,0-2 1 0 0,0-2 0 0 0,-1 0 0 0 0,1-2-1 0 0,-1-1 1 0 0,1-1 0 0 0,0-1-1 0 0,0-2 1 0 0,-5-2 147 0 0,32 7-972 0 0,-7-3 872 0 0,6 3-4267 0 0,1 0-4872 0 0,1 0 1799 0 0</inkml:trace>
</inkml:ink>
</file>

<file path=ppt/ink/ink2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1 196 2072 0 0,'0'0'958'0'0,"0"0"41"0"0,0 0 245 0 0,0 0 212 0 0,0 0 21 0 0,0 0-105 0 0,0 0-126 0 0,0 0-83 0 0,0 0-101 0 0,0 0-131 0 0,0 0-109 0 0,0 0-129 0 0,0 0-86 0 0,34-4-80 0 0,106-11-84 0 0,87 8 1145 0 0,-227 7-1311 0 0,0 0 174 0 0,0 0 175 0 0,-10-12 1886 0 0,-58-35-1729 0 0,57 42-754 0 0,1 0 0 0 0,1-1 0 0 0,-1 0 0 0 0,1-1 0 0 0,0 0 0 0 0,0 0 0 0 0,1-1 0 0 0,0 0 0 0 0,1-1 0 0 0,0 1 0 0 0,0-2 0 0 0,0 0-29 0 0,3-1-441 0 0,37 8-9716 0 0,-6 10 2516 0 0,-17-3 2223 0 0</inkml:trace>
</inkml:ink>
</file>

<file path=ppt/ink/ink2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 6705 0 0,'0'0'4505'0'0,"0"0"-3151"0"0,0 0-969 0 0,0 0-47 0 0,0 0 85 0 0,0 0 59 0 0,0 0-15 0 0,0 0-84 0 0,0 0-95 0 0,0 0-67 0 0,0 0-61 0 0,0 0-32 0 0,0 0-26 0 0,20-2-32 0 0,66-2-6 0 0,102 17 391 0 0,-138-11-64 0 0,-24-1-1318 0 0,-1 0-3959 0 0,-25-1 1718 0 0,0 0-836 0 0,0 0 68 0 0</inkml:trace>
</inkml:ink>
</file>

<file path=ppt/ink/ink2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1760 0 0,'0'0'1734'0'0,"0"0"-996"0"0,0 0-21 0 0,0 0 422 0 0,0 0 275 0 0,0 0 49 0 0,0 0-80 0 0,0 0-166 0 0,0 0-169 0 0,0 0-159 0 0,0 0-236 0 0,0 0-202 0 0,34 5-178 0 0,107 14-150 0 0,-52-21-235 0 0,-19-8-2046 0 0,-24 2-4603 0 0,-28 4 790 0 0</inkml:trace>
</inkml:ink>
</file>

<file path=ppt/ink/ink2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7.0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12747 0 0,'0'0'1133'0'0,"0"0"-457"0"0,0 0-219 0 0,0 0 11 0 0,0 0 9 0 0,0 0-104 0 0,0 0-138 0 0,0 0-117 0 0,0 0-56 0 0,0 0-12 0 0,0 0-4 0 0,0 0-7 0 0,17 0-11 0 0,112 0-31 0 0,-62 0-1340 0 0,-23 0-5704 0 0,-30 0-1469 0 0</inkml:trace>
</inkml:ink>
</file>

<file path=ppt/ink/ink2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8.5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1 244 6465 0 0,'0'0'1922'0'0,"0"0"-934"0"0,0 0-382 0 0,0 0 15 0 0,0 0 90 0 0,0 0 91 0 0,0 0 76 0 0,0 0 12 0 0,0 0-10 0 0,0 0-56 0 0,0 0-130 0 0,0 0-138 0 0,0 0-60 0 0,27-1-37 0 0,86-1-12 0 0,203-28 1705 0 0,-275 26-1101 0 0,-50-11 1804 0 0,-53-38-2469 0 0,-14-15-1418 0 0,39 10-6277 0 0,35 50 1479 0 0,2 4-4682 0 0</inkml:trace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9:23.5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86 11522 0 0,'0'0'1150'0'0,"0"0"-207"0"0,0 0-68 0 0,0 0 10 0 0,0 0 78 0 0,0 0-9 0 0,0 0-126 0 0,0 0-172 0 0,0 0-203 0 0,0 0-183 0 0,0 0-147 0 0,-3 1-98 0 0,0 3-20 0 0,1-1 1 0 0,0 1-1 0 0,0-1 0 0 0,1 1 1 0 0,-1 0-1 0 0,1 0 0 0 0,-1-1 1 0 0,1 1-1 0 0,0 0 1 0 0,1 0-1 0 0,-1 1 0 0 0,1-1 1 0 0,0 0-1 0 0,0 0 0 0 0,0 0 1 0 0,0 0-1 0 0,1 0 1 0 0,-1 0-1 0 0,2 3-5 0 0,-1 15 118 0 0,-1-14-80 0 0,-2 12 9 0 0,1-1 0 0 0,1 0 1 0 0,0 0-1 0 0,1 0 1 0 0,2 0-1 0 0,0 0 1 0 0,0 0-1 0 0,2 0 1 0 0,1-1-1 0 0,0 0 1 0 0,1 0-1 0 0,1 0 0 0 0,0-1 1 0 0,2 0-1 0 0,3 4-47 0 0,-9-18 31 0 0,-1 1 0 0 0,1-1 0 0 0,-1 0 0 0 0,1-1 0 0 0,0 1-1 0 0,0-1 1 0 0,0 0 0 0 0,1 0 0 0 0,-1 0 0 0 0,0 0 0 0 0,1-1-1 0 0,-1 1 1 0 0,1-1 0 0 0,0-1 0 0 0,-1 1 0 0 0,1-1 0 0 0,0 1-1 0 0,-1-1 1 0 0,1 0 0 0 0,0-1 0 0 0,-1 1 0 0 0,1-1 0 0 0,0 0-1 0 0,-1 0 1 0 0,1-1 0 0 0,-1 1 0 0 0,0-1 0 0 0,2-1-31 0 0,6-2 117 0 0,0-2 1 0 0,0 1-1 0 0,0-2 1 0 0,-1 1-1 0 0,0-2 0 0 0,-1 1 1 0 0,0-1-1 0 0,0-1 1 0 0,1-2-118 0 0,45-52 217 0 0,-4-3 1 0 0,-2-2-1 0 0,10-24-217 0 0,-60 94-70 0 0,0-1 1 0 0,0 0 0 0 0,0 0-1 0 0,0 1 1 0 0,1-1-1 0 0,-1 0 1 0 0,0 0-1 0 0,0 0 1 0 0,0 1-1 0 0,0-1 1 0 0,1 0-1 0 0,-1 0 1 0 0,0 0-1 0 0,0 0 1 0 0,0 0-1 0 0,1 1 1 0 0,-1-1-1 0 0,0 0 1 0 0,0 0-1 0 0,1 0 1 0 0,-1 0 0 0 0,0 0-1 0 0,0 0 1 0 0,1 0-1 0 0,-1 0 1 0 0,0 0-1 0 0,0 0 1 0 0,0 0-1 0 0,1 0 1 0 0,-1 0-1 0 0,0 0 1 0 0,1 0 69 0 0,-2 11-23 0 0,0 18-135 0 0,0-21 155 0 0,0 1 0 0 0,1-1 0 0 0,0 1 0 0 0,0-1 0 0 0,1 1 0 0 0,0-1 0 0 0,0 1 0 0 0,1-1 0 0 0,0 0 0 0 0,0 1 0 0 0,1-1 0 0 0,0 0 0 0 0,0-1 0 0 0,1 1 0 0 0,0-1 0 0 0,1 1 0 0 0,0 0 3 0 0,1-3 55 0 0,0 1 0 0 0,0-1 0 0 0,0 0 0 0 0,0-1 0 0 0,1 1 1 0 0,-1-1-1 0 0,1 0 0 0 0,0-1 0 0 0,1 0 0 0 0,-1 0 0 0 0,1-1 0 0 0,-1 1 0 0 0,1-2 0 0 0,0 1 1 0 0,-1-1-1 0 0,1 0 0 0 0,0-1 0 0 0,0 0 0 0 0,0 0 0 0 0,0 0 0 0 0,-1-1 0 0 0,1-1 1 0 0,0 1-1 0 0,0-1 0 0 0,-1 0 0 0 0,1-1 0 0 0,6-3-55 0 0,3-2 87 0 0,-1-1 0 0 0,0 0 0 0 0,0-1-1 0 0,-1-1 1 0 0,0-1 0 0 0,-1 0 0 0 0,0-1 0 0 0,-1 0 0 0 0,0-1 0 0 0,-1-1-1 0 0,-1 0 1 0 0,-1 0 0 0 0,0-1 0 0 0,0 0 0 0 0,-2-1 0 0 0,6-16-87 0 0,-12 17-1736 0 0,-2 13-7431 0 0,0 3-2062 0 0</inkml:trace>
  <inkml:trace contextRef="#ctx0" brushRef="#br0" timeOffset="363.177">1238 443 7618 0 0,'0'0'1487'0'0,"0"0"178"0"0,0 0 137 0 0,0 0-11 0 0,0 0-219 0 0,0 0-319 0 0,0 0-254 0 0,0 0-205 0 0,0 0-169 0 0,0 0-111 0 0,34-24-107 0 0,104-79-79 0 0,-71 34 226 0 0,-61 62-522 0 0,0 0 1 0 0,0 0 0 0 0,-1-1 0 0 0,0 0-1 0 0,-1 0 1 0 0,0 0 0 0 0,0 0 0 0 0,-1 0 0 0 0,0-1-1 0 0,0 0 1 0 0,-1 1 0 0 0,0-1 0 0 0,-1 0 0 0 0,0 0-1 0 0,0 0 1 0 0,-1-1 0 0 0,0 1 0 0 0,0 0-1 0 0,-1 0 1 0 0,0 0 0 0 0,-1 0 0 0 0,0 0 0 0 0,-1 1-1 0 0,0-3-32 0 0,-2 7-72 0 0,0 0 0 0 0,0 1 0 0 0,-1 0 0 0 0,1 0 0 0 0,0 0 0 0 0,-1 1 0 0 0,0 0 0 0 0,0 0 0 0 0,0 0 0 0 0,1 1 0 0 0,-1 0 0 0 0,-1 0 0 0 0,1 0 0 0 0,0 1 0 0 0,0 0 0 0 0,0 0 0 0 0,0 0 0 0 0,0 1 0 0 0,0 0 0 0 0,0 0 0 0 0,0 1 0 0 0,0 0 0 0 0,0 0 0 0 0,1 0 0 0 0,-1 0 0 0 0,1 1 0 0 0,-1 0 0 0 0,1 0 0 0 0,0 1 0 0 0,-2 1 72 0 0,-8 4-17 0 0,0 0 1 0 0,0 2 0 0 0,1-1-1 0 0,0 2 1 0 0,1 0-1 0 0,0 0 1 0 0,1 1-1 0 0,0 1 1 0 0,1 0-1 0 0,1 1 1 0 0,0 0-1 0 0,1 0 1 0 0,1 1-1 0 0,0 0 1 0 0,1 1 0 0 0,1-1-1 0 0,1 1 1 0 0,0 1-1 0 0,1-1 1 0 0,1 1-1 0 0,0-1 1 0 0,2 1-1 0 0,0 0 1 0 0,1 0-1 0 0,1 0 1 0 0,2 14 16 0 0,0-21 22 0 0,1-1 1 0 0,0 0-1 0 0,1 0 1 0 0,0-1-1 0 0,0 1 1 0 0,1-1 0 0 0,0 0-1 0 0,1 0 1 0 0,0-1-1 0 0,1 0 1 0 0,-1 0-1 0 0,1-1 1 0 0,1 0-1 0 0,-1-1 1 0 0,1 1-1 0 0,1-2 1 0 0,-1 1-1 0 0,10 3-22 0 0,-4-2 62 0 0,-1-2 1 0 0,1 1-1 0 0,0-2 0 0 0,0 0 0 0 0,1-1 0 0 0,-1-1 1 0 0,1 0-1 0 0,2-1-62 0 0,156-13 89 0 0,-64-22-3254 0 0,-75 20-2064 0 0,-11 5-5648 0 0</inkml:trace>
</inkml:ink>
</file>

<file path=ppt/ink/ink2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7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 92 9722 0 0,'0'0'-375'0'0,"0"0"-805"0"0,0 0 1 0 0,0 0 687 0 0,0 0 847 0 0,0 0 274 0 0,0 0 2 0 0,0 0-100 0 0,0 0-135 0 0,9 33-117 0 0,26 107-83 0 0,-4 56-76 0 0,-25 138-2565 0 0,-6-333 2544 0 0,0 1 0 0 0,1-1 0 0 0,-1 1-1 0 0,0-1 1 0 0,0 1 0 0 0,0-1 0 0 0,0 0 0 0 0,0 1 0 0 0,-1-1-1 0 0,1 1 1 0 0,0-1 0 0 0,-1 0 0 0 0,1 1 0 0 0,-1-1-1 0 0,1 1 1 0 0,-1-1 0 0 0,0 0 0 0 0,1 0 0 0 0,-1 0-1 0 0,0 1 1 0 0,0-1 0 0 0,0 0 0 0 0,0 0 0 0 0,0 0 0 0 0,0 0-1 0 0,0 0 1 0 0,0 0 0 0 0,-1-1 0 0 0,1 1 0 0 0,0 0-1 0 0,-1-1 1 0 0,1 1 0 0 0,0-1 0 0 0,-1 1 0 0 0,1-1 0 0 0,0 1-1 0 0,-1-1 1 0 0,1 0 0 0 0,-1 0 0 0 0,1 0 0 0 0,-1 0-1 0 0,1 0 1 0 0,0 0 0 0 0,-1 0 0 0 0,1 0 0 0 0,-1 0-1 0 0,1-1 1 0 0,0 1 0 0 0,-1-1 0 0 0,1 1 0 0 0,-1-1 0 0 0,1 0-1 0 0,0 1 1 0 0,0-1 0 0 0,0 0 0 0 0,-1 0 0 0 0,1 0-1 0 0,0 0 1 0 0,0 0 0 0 0,0 0 0 0 0,0 0 0 0 0,0 0 0 0 0,0-1-99 0 0,-6-10 224 0 0,1-2 1 0 0,1 1-1 0 0,0-1 1 0 0,0 1-1 0 0,2-1 1 0 0,-1 0-1 0 0,2-1 1 0 0,0 1 0 0 0,1 0-1 0 0,0-1 1 0 0,1 1-1 0 0,1-1 1 0 0,0 1-1 0 0,1-1 1 0 0,0 1 0 0 0,1 0-1 0 0,1 0 1 0 0,4-10-225 0 0,3-14-8 0 0,2 0 1 0 0,1 1-1 0 0,1 1 1 0 0,2 0-1 0 0,2 2 1 0 0,1 0-1 0 0,2 1 1 0 0,1 1-1 0 0,2 1 1 0 0,1 1-1 0 0,5-3 8 0 0,-19 21-71 0 0,-4 2-15 0 0,1 0-1 0 0,0 0 1 0 0,1 1-1 0 0,-1 0 1 0 0,2 1-1 0 0,-1 0 1 0 0,1 0-1 0 0,1 1 1 0 0,-1 1 0 0 0,1 0-1 0 0,0 1 1 0 0,1 0-1 0 0,-1 0 1 0 0,1 2-1 0 0,0-1 1 0 0,0 2-1 0 0,0-1 1 0 0,0 2-1 0 0,2 0 87 0 0,-12 3-22 0 0,0 0 0 0 0,1 0 0 0 0,-1 0 0 0 0,0 1 0 0 0,0-1 0 0 0,-1 1 0 0 0,1-1 0 0 0,-1 1 0 0 0,1 0 0 0 0,-1 0 0 0 0,0 1 0 0 0,0-1 0 0 0,0 0 0 0 0,0 1 0 0 0,-1-1 0 0 0,1 1-1 0 0,-1-1 1 0 0,0 1 0 0 0,0 0 0 0 0,0-1 0 0 0,-1 1 0 0 0,1 0 0 0 0,-1 0 0 0 0,0 0 0 0 0,0-1 0 0 0,0 1 0 0 0,-1 0 0 0 0,0 3 22 0 0,0 10 19 0 0,0 1 0 0 0,-2-1 0 0 0,0 1 0 0 0,0-1-1 0 0,-2 0 1 0 0,0 0 0 0 0,-1-1 0 0 0,-1 0 0 0 0,0 0 0 0 0,-2 0 0 0 0,1-1 0 0 0,-2 0 0 0 0,0-1 0 0 0,-1 0 0 0 0,0 0 0 0 0,-1-1 0 0 0,0-1-1 0 0,-1 0 1 0 0,-13 9-19 0 0,15-13-855 0 0,-1 0 0 0 0,0-2 1 0 0,0 1-1 0 0,0-1 0 0 0,-1-1 0 0 0,0 0 0 0 0,0-1 0 0 0,0 0 0 0 0,-1-1 0 0 0,-5 0 855 0 0,8-2-3787 0 0,1-1 722 0 0</inkml:trace>
  <inkml:trace contextRef="#ctx0" brushRef="#br0" timeOffset="426.541">482 619 10554 0 0,'0'0'1341'0'0,"0"0"-489"0"0,0 0-53 0 0,0 0 167 0 0,0 0 37 0 0,0 0-125 0 0,0 0-190 0 0,0 0-159 0 0,0 0-112 0 0,0 0-100 0 0,0 0-78 0 0,0 0-75 0 0,0 0-52 0 0,21-5-22 0 0,63-15-26 0 0,-48 18-6 0 0,-34 16-211 0 0,-3-5 92 0 0,-41 57-161 0 0,-44 31-161 0 0,85-96 373 0 0,1 0 1 0 0,-1-1-1 0 0,1 1 1 0 0,0 0-1 0 0,-1 0 1 0 0,1 0-1 0 0,0 0 1 0 0,0 0-1 0 0,-1 0 1 0 0,1 0-1 0 0,0 0 1 0 0,0 0-1 0 0,0 0 1 0 0,0 0-1 0 0,0 0 1 0 0,0 0-1 0 0,1 0 1 0 0,-1 0-1 0 0,0 0 1 0 0,0 0-1 0 0,1 0 0 0 0,-1 0 1 0 0,0 0-1 0 0,1 0 1 0 0,-1 0-1 0 0,1 0 1 0 0,0 0-1 0 0,-1-1 1 0 0,1 1-1 0 0,0 0 1 0 0,-1 0-1 0 0,1-1 1 0 0,0 1-1 0 0,0 0 1 0 0,-1-1-1 0 0,1 1 1 0 0,0-1-1 0 0,0 1 1 0 0,0-1-1 0 0,0 1 1 0 0,0-1-1 0 0,0 0 1 0 0,0 1-1 0 0,0-1 1 0 0,0 0-1 0 0,0 0 0 0 0,0 0 1 0 0,0 0-1 0 0,0 0 1 0 0,0 0-1 0 0,1 0 10 0 0,101-15-198 0 0,-58-5-2644 0 0,-19 3-5321 0 0,-18 10 1600 0 0</inkml:trace>
</inkml:ink>
</file>

<file path=ppt/ink/ink2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5.0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0 4809 0 0,'0'0'1388'0'0,"0"0"-419"0"0,0 0-169 0 0,0 0 63 0 0,0 0 169 0 0,0 0 101 0 0,0 0-52 0 0,0 0-217 0 0,0 0-279 0 0,0 0-265 0 0,0 0-178 0 0,-1 5-74 0 0,-3 22 179 0 0,1 1-1 0 0,2-1 1 0 0,0 0 0 0 0,2 1 0 0 0,3 23-247 0 0,1 28 410 0 0,-5 300-1956 0 0,-4-340-2413 0 0,-2-15-2811 0 0,4-16 3347 0 0</inkml:trace>
  <inkml:trace contextRef="#ctx0" brushRef="#br0" timeOffset="350.311">1 59 3225 0 0,'0'0'308'0'0,"0"0"-162"0"0,0 0 48 0 0,0 0 174 0 0,0 0 167 0 0,0 0 45 0 0,0 0-41 0 0,0 0 7 0 0,32-7 2 0 0,104-20-11 0 0,-125 25-392 0 0,1-1 0 0 0,-1 2 0 0 0,1 0 0 0 0,0 0 0 0 0,-1 1 0 0 0,1 0 0 0 0,0 1 0 0 0,-1 1 0 0 0,1-1 0 0 0,-1 2 0 0 0,1 0 0 0 0,-1 0 0 0 0,4 3-145 0 0,9 2 240 0 0,-18-7-162 0 0,-1 0-1 0 0,0 0 1 0 0,-1 1-1 0 0,1 0 1 0 0,0 0 0 0 0,0 0-1 0 0,-1 1 1 0 0,1-1-1 0 0,-1 1 1 0 0,0 0-1 0 0,0 0 1 0 0,0 1-1 0 0,0-1 1 0 0,0 1-1 0 0,-1 0 1 0 0,0 0-1 0 0,0 0 1 0 0,0 0-1 0 0,0 1 1 0 0,-1-1-1 0 0,1 1 1 0 0,-1-1-1 0 0,0 1 1 0 0,0 0-1 0 0,-1 0 1 0 0,0 0-1 0 0,0 0 1 0 0,0 0 0 0 0,0 0-1 0 0,-1 1 1 0 0,0 2-78 0 0,0-1 131 0 0,-1 0 1 0 0,-1 1 0 0 0,1-1-1 0 0,-1 0 1 0 0,0 0-1 0 0,-1 0 1 0 0,0-1 0 0 0,0 1-1 0 0,0 0 1 0 0,-1-1 0 0 0,0 0-1 0 0,0 0 1 0 0,-1 0 0 0 0,1 0-1 0 0,-1-1 1 0 0,-1 0 0 0 0,1 0-1 0 0,-1 0 1 0 0,1-1 0 0 0,-6 3-132 0 0,-132 71 894 0 0,-20-26-3973 0 0,157-50 1499 0 0,-4-1-5550 0 0,8-1 3337 0 0</inkml:trace>
  <inkml:trace contextRef="#ctx0" brushRef="#br0" timeOffset="700.141">490 604 3185 0 0,'0'0'1655'0'0,"0"0"-754"0"0,0 0-198 0 0,0 0 163 0 0,0 0 202 0 0,0 0 121 0 0,0 0-51 0 0,0 0-162 0 0,0 0-114 0 0,0 0-70 0 0,0 0-25 0 0,0 0 4 0 0,0 0-22 0 0,1 13-61 0 0,6 111 1443 0 0,-10-42-404 0 0,1-41-3410 0 0,1 0-9182 0 0,1-40 3245 0 0</inkml:trace>
</inkml:ink>
</file>

<file path=ppt/ink/ink2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26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244 112 6153 0 0,'0'0'1307'0'0,"0"0"-345"0"0,0 0-206 0 0,0 0 49 0 0,0 0 112 0 0,0 0 35 0 0,0 0-115 0 0,0 0-187 0 0,0 0-174 0 0,0 0-68 0 0,0 0 37 0 0,0 0 16 0 0,0 0-17 0 0,0 26-48 0 0,0 85-88 0 0,1-4 54 0 0,1 105 6 0 0,-2-74-3116 0 0,-5-95-1712 0 0,-5-18-3744 0 0,7-21 6609 0 0</inkml:trace>
  <inkml:trace contextRef="#ctx0" brushRef="#br0" timeOffset="320.399">1 108 4681 0 0,'0'0'640'0'0,"0"0"-134"0"0,0 0-42 0 0,0 0 65 0 0,0 0 22 0 0,0 0-26 0 0,31-17-11 0 0,101-52 5 0 0,-52 47 361 0 0,-64 23-643 0 0,0-1-89 0 0,-1 0 1 0 0,1 0-1 0 0,-1 2 0 0 0,1 0 0 0 0,-1 0 0 0 0,0 2 0 0 0,0 0 1 0 0,0 0-1 0 0,0 1 0 0 0,-1 1 0 0 0,0 1 0 0 0,0 0 1 0 0,0 1-1 0 0,-1 0 0 0 0,0 1 0 0 0,-1 1 0 0 0,9 8-148 0 0,-16-14 78 0 0,-1 1 1 0 0,0-1-1 0 0,0 1 0 0 0,0 0 0 0 0,-1 0 0 0 0,1 0 0 0 0,-1 1 0 0 0,-1-1 0 0 0,1 1 1 0 0,-1 0-1 0 0,0-1 0 0 0,0 1 0 0 0,0 0 0 0 0,-1 0 0 0 0,0 0 0 0 0,0 1 0 0 0,-1-1 0 0 0,0 0 1 0 0,0 0-1 0 0,0 0 0 0 0,-1 0 0 0 0,0 0 0 0 0,0 0 0 0 0,0 0 0 0 0,-1 0 0 0 0,0 0 1 0 0,0 0-1 0 0,-1 0 0 0 0,1-1 0 0 0,-1 1 0 0 0,0-1 0 0 0,-1 0 0 0 0,0 1-78 0 0,-6 4 106 0 0,-1-1-1 0 0,1 0 0 0 0,-2-1 1 0 0,1 0-1 0 0,-1-1 0 0 0,0 0 1 0 0,0-1-1 0 0,-1 0 0 0 0,0-1 1 0 0,-8 2-106 0 0,-87 3-2679 0 0,63-27-6703 0 0,38 12 5246 0 0</inkml:trace>
</inkml:ink>
</file>

<file path=ppt/ink/ink2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25.4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180 384 1160 0 0,'0'0'195'0'0,"0"0"121"0"0,0 0 256 0 0,0 0 286 0 0,0 0 215 0 0,0 0 115 0 0,0 0-19 0 0,34 8-77 0 0,107 22-74 0 0,-8-20 1482 0 0,-118-9-2301 0 0,0-1 0 0 0,0-1 0 0 0,-1 0 0 0 0,1-1-1 0 0,0 0 1 0 0,-1-1 0 0 0,1-1 0 0 0,-1 0 0 0 0,0-1 0 0 0,0-1 0 0 0,-1 0-1 0 0,1-1 1 0 0,-1 0 0 0 0,-1-1 0 0 0,0-1 0 0 0,0 0 0 0 0,7-6-199 0 0,-10 6 6 0 0,-1 0 1 0 0,1-1-1 0 0,-2 1 0 0 0,1-2 1 0 0,-1 1-1 0 0,-1-1 1 0 0,0 0-1 0 0,0 0 0 0 0,-1-1 1 0 0,-1 1-1 0 0,0-1 1 0 0,-1 0-1 0 0,0 0 0 0 0,0-1 1 0 0,-1 1-1 0 0,-1-1 1 0 0,0 1-1 0 0,-1-1 0 0 0,-1 1 1 0 0,-1-10-7 0 0,1 17-148 0 0,0 0 1 0 0,0 0-1 0 0,-1 0 0 0 0,0 1 1 0 0,0-1-1 0 0,0 0 1 0 0,-1 1-1 0 0,1-1 1 0 0,-1 1-1 0 0,0 0 0 0 0,0 0 1 0 0,-1 0-1 0 0,1 1 1 0 0,-1-1-1 0 0,0 1 1 0 0,0 0-1 0 0,0 0 0 0 0,0 0 1 0 0,-1 0-1 0 0,1 1 1 0 0,-1-1-1 0 0,1 1 1 0 0,-1 1-1 0 0,0-1 0 0 0,0 1 1 0 0,0-1-1 0 0,0 1 1 0 0,0 1-1 0 0,0-1 1 0 0,0 1-1 0 0,0 0 0 0 0,0 0 1 0 0,0 0-1 0 0,0 1 1 0 0,0-1-1 0 0,0 1 1 0 0,0 1-1 0 0,-2 0 148 0 0,0 3-274 0 0,0 1 1 0 0,0 0-1 0 0,1 1 1 0 0,0-1-1 0 0,0 1 1 0 0,1 0-1 0 0,0 1 1 0 0,0-1-1 0 0,1 1 1 0 0,0 0-1 0 0,0 0 1 0 0,-1 4 273 0 0,-13 37-208 0 0,2 1-1 0 0,1 0 1 0 0,3 1 0 0 0,3 0 0 0 0,-2 34 208 0 0,4-39 70 0 0,3-9 115 0 0,-2 1 1 0 0,-1-1-1 0 0,-2 0 1 0 0,-2-1-1 0 0,-1 0 0 0 0,-2-1 1 0 0,-1 0-1 0 0,-2-1 0 0 0,-1-1 1 0 0,-1-1-1 0 0,-5 4-185 0 0,7-15 340 0 0,0 0 1 0 0,-1-1-1 0 0,-1-1 1 0 0,0-1-1 0 0,-2-1 0 0 0,0-1 1 0 0,-1 0-1 0 0,-1-2 0 0 0,0 0 1 0 0,0-2-1 0 0,-2-1 0 0 0,1 0 1 0 0,-1-2-1 0 0,-4 0-340 0 0,-4-10 1818 0 0,33 1-1802 0 0,-1-1 0 0 0,1 1 0 0 0,-1 0 1 0 0,1-1-1 0 0,0 1 0 0 0,-1 0 0 0 0,1-1 1 0 0,0 1-1 0 0,-1 0 0 0 0,1-1 0 0 0,0 1 1 0 0,0-1-1 0 0,0 1 0 0 0,-1-1 0 0 0,1 1 1 0 0,0-1-1 0 0,0 1 0 0 0,0-1 0 0 0,0 1 0 0 0,0 0 1 0 0,0-1-1 0 0,0 1 0 0 0,0-1 0 0 0,0 1 1 0 0,0-1-1 0 0,0 1 0 0 0,0-1 0 0 0,0 1 1 0 0,0-1-1 0 0,0 1 0 0 0,0-1 0 0 0,1 1 1 0 0,-1-1-1 0 0,0 1 0 0 0,0-1 0 0 0,1 1 1 0 0,-1 0-1 0 0,0-1 0 0 0,0 1 0 0 0,1 0 1 0 0,-1-1-1 0 0,0 1 0 0 0,1 0 0 0 0,-1-1 1 0 0,1 1-1 0 0,-1 0 0 0 0,0-1 0 0 0,1 1 1 0 0,-1 0-1 0 0,1 0 0 0 0,-1 0 0 0 0,1 0 1 0 0,-1-1-1 0 0,1 1 0 0 0,-1 0 0 0 0,1 0 1 0 0,-1 0-1 0 0,1 0 0 0 0,-1 0 0 0 0,1 0 1 0 0,-1 0-1 0 0,1 0-16 0 0,31-18-20 0 0,1 2 1 0 0,1 1-1 0 0,1 2 0 0 0,0 1 1 0 0,0 1-1 0 0,1 3 1 0 0,1 0-1 0 0,-1 3 0 0 0,1 1 1 0 0,0 1-1 0 0,0 2 1 0 0,0 2-1 0 0,14 3 20 0 0,185 29 1031 0 0,-124-44 301 0 0,-111 10-1326 0 0,17-6-67 0 0,-1-1 0 0 0,0-1 0 0 0,0 0 0 0 0,-1-1 0 0 0,0-1 0 0 0,13-12 61 0 0,-3-2-3213 0 0,-10 7-5516 0 0,-12 13 4505 0 0</inkml:trace>
  <inkml:trace contextRef="#ctx0" brushRef="#br0" timeOffset="631.829">885 863 0 0 0,'0'0'811'0'0,"0"0"338"0"0,0 0 93 0 0,0 0-91 0 0,0 0-56 0 0,0 0-11 0 0,28 17 39 0 0,85 52 131 0 0,-51-51 816 0 0,-50-19-1492 0 0,-1 1-98 0 0,-1-1-1 0 0,0 0 1 0 0,1 0-1 0 0,-1-1 0 0 0,0-1 1 0 0,0 0-1 0 0,0 0 1 0 0,0-1-1 0 0,-1 0 1 0 0,0 0-1 0 0,1-1 1 0 0,-2-1-1 0 0,6-3-479 0 0,-8 4 146 0 0,0 1 1 0 0,0-2-1 0 0,-1 1 0 0 0,1-1 1 0 0,-2 0-1 0 0,1 0 0 0 0,0 0 0 0 0,-1 0 1 0 0,0-1-1 0 0,-1 0 0 0 0,1 0 0 0 0,-1 0 1 0 0,-1 0-1 0 0,1 0 0 0 0,-1-1 0 0 0,-1 1 1 0 0,1-1-1 0 0,-1-4-146 0 0,0 10-15 0 0,0-1-1 0 0,0 0 1 0 0,0 0-1 0 0,0 0 1 0 0,0 0-1 0 0,-1 0 1 0 0,0 0-1 0 0,1-1 1 0 0,-1 1 0 0 0,-1 0-1 0 0,1 0 1 0 0,0 0-1 0 0,-1 0 1 0 0,1 0-1 0 0,-1 0 1 0 0,0 0-1 0 0,0 0 1 0 0,0 0-1 0 0,0 0 1 0 0,-1 0 0 0 0,1 1-1 0 0,-1-1 1 0 0,0 1-1 0 0,0-1 1 0 0,1 1-1 0 0,-2-1 1 0 0,1 1-1 0 0,0 0 1 0 0,0 0 0 0 0,-1 0-1 0 0,1 0 1 0 0,-1 0-1 0 0,0 1 1 0 0,1-1-1 0 0,-1 1 1 0 0,0 0-1 0 0,0 0 1 0 0,0 0-1 0 0,0 0 1 0 0,0 0 0 0 0,-1 0 15 0 0,0 1-172 0 0,-1 0 1 0 0,0 1-1 0 0,1-1 1 0 0,-1 1 0 0 0,1 0-1 0 0,-1 0 1 0 0,1 0-1 0 0,-1 0 1 0 0,1 1 0 0 0,0 0-1 0 0,0 0 1 0 0,0 0-1 0 0,0 0 1 0 0,0 1 0 0 0,0-1-1 0 0,0 1 1 0 0,1 0-1 0 0,0 0 1 0 0,-1 1 0 0 0,1-1-1 0 0,0 1 1 0 0,1-1-1 0 0,-2 3 172 0 0,-5 6-506 0 0,0 0-1 0 0,0 1 1 0 0,2 1-1 0 0,-1-1 1 0 0,2 1-1 0 0,0 1 1 0 0,1-1-1 0 0,0 1 1 0 0,1 0-1 0 0,1 0 1 0 0,0 0 0 0 0,1 0-1 0 0,0 0 1 0 0,2 10 506 0 0,0-20-71 0 0,1-1 1 0 0,0 0 0 0 0,0 1-1 0 0,0-1 1 0 0,1 0 0 0 0,-1 0 0 0 0,1 0-1 0 0,0 0 1 0 0,0 0 0 0 0,0 0-1 0 0,1 0 1 0 0,0-1 0 0 0,-1 1-1 0 0,1-1 1 0 0,1 0 0 0 0,-1 0 0 0 0,0 0-1 0 0,1 0 1 0 0,-1-1 0 0 0,1 1-1 0 0,0-1 1 0 0,0 0 0 0 0,0 0 0 0 0,0 0-1 0 0,0-1 1 0 0,0 1 0 0 0,0-1-1 0 0,2 0 71 0 0,126 12 1909 0 0,-112-15-1423 0 0,0-1 0 0 0,-1-1 0 0 0,1 0 1 0 0,-1-2-1 0 0,0 0 0 0 0,-1-2 0 0 0,1 0 1 0 0,-1-1-1 0 0,-1 0 0 0 0,0-2 0 0 0,0 0 1 0 0,3-4-487 0 0,20-17 942 0 0,0-2 1 0 0,-2-1 0 0 0,-2-3 0 0 0,4-6-943 0 0,-8 8 159 0 0,-1-1 1 0 0,-2-1-1 0 0,-1-1 0 0 0,-2-2 1 0 0,-2 0-1 0 0,-2-2 1 0 0,14-38-160 0 0,-26 54-84 0 0,-2 0 1 0 0,0 0-1 0 0,-2 0 1 0 0,-1-1 0 0 0,-1 0-1 0 0,-2 0 1 0 0,0-23 83 0 0,-3 49-38 0 0,1 0 0 0 0,0 0 1 0 0,-1 0-1 0 0,1 0 1 0 0,-1 0-1 0 0,0 0 0 0 0,0 0 1 0 0,0 1-1 0 0,0-1 0 0 0,0 0 1 0 0,0 0-1 0 0,0 1 0 0 0,0-1 1 0 0,-1 0-1 0 0,1 1 1 0 0,-1 0-1 0 0,1-1 0 0 0,-1 1 1 0 0,0 0-1 0 0,1 0 0 0 0,-1 0 1 0 0,0 0-1 0 0,0 0 1 0 0,0 0-1 0 0,0 0 0 0 0,0 0 1 0 0,0 1-1 0 0,0-1 0 0 0,0 1 1 0 0,0 0-1 0 0,0 0 0 0 0,0-1 1 0 0,0 1-1 0 0,0 0 1 0 0,0 1-1 0 0,0-1 0 0 0,0 0 1 0 0,0 1-1 0 0,0-1 0 0 0,0 1 1 0 0,0-1-1 0 0,0 1 1 0 0,0 0-1 0 0,0 0 0 0 0,0 0 1 0 0,1 0-1 0 0,-1 0 0 0 0,0 1 1 0 0,1-1-1 0 0,-1 0 0 0 0,1 1 1 0 0,-1-1-1 0 0,1 1 1 0 0,0-1-1 0 0,-1 1 38 0 0,-13 15-109 0 0,1 0-1 0 0,0 1 1 0 0,1 1 0 0 0,1 0-1 0 0,1 1 1 0 0,1 0 0 0 0,0 0 0 0 0,2 1-1 0 0,0 0 1 0 0,2 1 0 0 0,0 0-1 0 0,1 0 1 0 0,1 0 0 0 0,2 0 0 0 0,0 1-1 0 0,1-1 1 0 0,1 1 0 0 0,1-1-1 0 0,2 8 110 0 0,2 8-49 0 0,1 0-1 0 0,2 0 0 0 0,1 0 1 0 0,11 24 49 0 0,-2-4-6 0 0,31 107-302 0 0,-49-165 196 0 0,0 0 0 0 0,-1 0 0 0 0,1 0 0 0 0,-1 0 0 0 0,1 0 0 0 0,-1-1-1 0 0,1 1 1 0 0,-1 0 0 0 0,1 0 0 0 0,0 0 0 0 0,-1 0 0 0 0,1 0 0 0 0,-1 1 0 0 0,1-1-1 0 0,-1 0 1 0 0,1 0 0 0 0,-1 0 0 0 0,1 0 0 0 0,0 0 0 0 0,-1 1 0 0 0,1-1-1 0 0,-1 0 1 0 0,1 0 0 0 0,0 1 0 0 0,-1-1 0 0 0,1 0 0 0 0,0 1 0 0 0,-1-1 0 0 0,1 0-1 0 0,0 1 1 0 0,-1-1 0 0 0,1 0 0 0 0,0 1 0 0 0,0-1 0 0 0,0 1 0 0 0,-1-1 0 0 0,1 0-1 0 0,0 1 1 0 0,0-1 0 0 0,0 1 0 0 0,0-1 0 0 0,0 1 0 0 0,0-1 0 0 0,0 1-1 0 0,0-1 1 0 0,0 0 0 0 0,0 1 0 0 0,0-1 0 0 0,0 1 0 0 0,0 0 112 0 0,-36-27-7535 0 0,28 18 6500 0 0</inkml:trace>
  <inkml:trace contextRef="#ctx0" brushRef="#br0" timeOffset="883.766">1441 543 7202 0 0,'0'0'2986'0'0,"0"0"-1848"0"0,0 0-656 0 0,0 0 93 0 0,0 0 181 0 0,0 0 51 0 0,0 0-93 0 0,0 0-161 0 0,38-4-141 0 0,123-12-103 0 0,145-20 685 0 0,-90 0-1965 0 0,-144 23-2108 0 0,-2 0-3396 0 0,-36 5 72 0 0</inkml:trace>
</inkml:ink>
</file>

<file path=ppt/ink/ink2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29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38 832 0 0,'0'0'316'0'0,"0"0"-226"0"0,0 0 44 0 0,0 0 261 0 0,0 0 221 0 0,0 0 95 0 0,0 0 2 0 0,0 0-14 0 0,0 0-36 0 0,0 0-35 0 0,0 0 4 0 0,0 0-5 0 0,0 0 28 0 0,28-1 32 0 0,135-6 724 0 0,-102 8 96 0 0,-29 1-1247 0 0,1-2 1 0 0,-1-1-1 0 0,1-1 0 0 0,-1-2 0 0 0,0-1 0 0 0,7-4-260 0 0,-31 7-757 0 0,15-5-316 0 0,-8 5-8322 0 0,-14 2 7743 0 0</inkml:trace>
</inkml:ink>
</file>

<file path=ppt/ink/ink2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0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0 0 0,'0'0'1067'0'0,"0"0"76"0"0,0 0 13 0 0,0 0-53 0 0,0 0-64 0 0,0 0-39 0 0,0 0-32 0 0,0 0-32 0 0,32-2-27 0 0,98-6-22 0 0,40-9 3559 0 0,-78 5-2863 0 0,-15 2-2552 0 0,-26 7-7045 0 0,-49 3 760 0 0</inkml:trace>
</inkml:ink>
</file>

<file path=ppt/ink/ink2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0.7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0,'0'0'771'0'0,"0"0"148"0"0,0 0 217 0 0,0 0 148 0 0,0 0 40 0 0,0 0-37 0 0,0 0-86 0 0,0 0-105 0 0,0 0-140 0 0,30 1-164 0 0,99 1-172 0 0,85-25 113 0 0,-159 14-1986 0 0,5-2-4827 0 0,-42 11 1294 0 0</inkml:trace>
</inkml:ink>
</file>

<file path=ppt/ink/ink2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1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6265 0 0,'0'0'2009'0'0,"0"0"-956"0"0,0 0-466 0 0,0 0-85 0 0,0 0 24 0 0,0 0 54 0 0,0 0 9 0 0,0 0-21 0 0,0 0-30 0 0,0 0-49 0 0,0 0-67 0 0,0 0-92 0 0,0 0-64 0 0,0 23-35 0 0,2 72-3 0 0,21 162 1395 0 0,-18-137-1483 0 0,0 29-1105 0 0,-7-50-3376 0 0,-3-47-6313 0 0,4-48 9668 0 0</inkml:trace>
</inkml:ink>
</file>

<file path=ppt/ink/ink2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8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0 0 0,'0'0'581'0'0,"0"0"580"0"0,0 0 203 0 0,0 0 47 0 0,0 0-17 0 0,0 0-66 0 0,0 0-103 0 0,0 0-115 0 0,0 0-159 0 0,0 0-164 0 0,0 0-126 0 0,0 0-118 0 0,0 0-95 0 0,0-3-90 0 0,0-6-108 0 0,0 6-120 0 0,2 22 164 0 0,19 126 106 0 0,-7 0 0 0 0,-6 1 0 0 0,-8 81-400 0 0,0-161-91 0 0,-2 9 258 0 0,0-37-1511 0 0,2-1-5069 0 0,0-36 2956 0 0,0-1-601 0 0</inkml:trace>
</inkml:ink>
</file>

<file path=ppt/ink/ink2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6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70 479 4417 0 0,'0'0'1598'0'0,"0"0"-402"0"0,0 0-75 0 0,0 0 234 0 0,0 0 210 0 0,0 0 48 0 0,0 0-130 0 0,0 0-218 0 0,0 0-230 0 0,0 0-215 0 0,0 0-192 0 0,3-5-159 0 0,10-18-103 0 0,-10 18-90 0 0,-3 331 1531 0 0,18-184-1683 0 0,-1 8-3866 0 0,-20-127 70 0 0,-7-8-4005 0 0,5-8 4329 0 0,3-4 649 0 0</inkml:trace>
  <inkml:trace contextRef="#ctx0" brushRef="#br0" timeOffset="361.818">0 501 4313 0 0,'0'0'616'0'0,"0"0"-143"0"0,0 0 57 0 0,0 0 135 0 0,0 0 77 0 0,0 0 15 0 0,0 0 0 0 0,0 0 8 0 0,31-23-2 0 0,99-72-43 0 0,-56 61 160 0 0,-58 32-664 0 0,-4-2-140 0 0,0 2 0 0 0,0-1 1 0 0,1 2-1 0 0,-1 0 0 0 0,1 0 0 0 0,-1 1 0 0 0,1 0 0 0 0,-1 1 0 0 0,0 1 0 0 0,1 0 0 0 0,-1 1 0 0 0,0 0 1 0 0,0 1-1 0 0,0 0 0 0 0,-1 1 0 0 0,0 0 0 0 0,6 4-76 0 0,-14-7 3 0 0,0 1 0 0 0,0-1 0 0 0,-1 1 0 0 0,1-1 0 0 0,-1 1 1 0 0,0 0-1 0 0,0 0 0 0 0,0 0 0 0 0,0 0 0 0 0,0 1 0 0 0,-1-1 0 0 0,1 0 0 0 0,-1 1 1 0 0,0-1-1 0 0,0 1 0 0 0,-1-1 0 0 0,1 1 0 0 0,-1 0 0 0 0,1-1 0 0 0,-1 1 0 0 0,0-1 1 0 0,0 1-1 0 0,-1 0 0 0 0,1-1 0 0 0,-1 1 0 0 0,0-1 0 0 0,0 1 0 0 0,0-1 0 0 0,0 1 1 0 0,-1-1-1 0 0,1 0 0 0 0,-1 1 0 0 0,0-1 0 0 0,0 0 0 0 0,-2 3-3 0 0,-92 94 512 0 0,71-80-718 0 0,-2-1-1 0 0,0-2 0 0 0,-1 0 0 0 0,-1-2 1 0 0,-23 9 206 0 0,8-8-3841 0 0,0-4-3371 0 0,36-12 5186 0 0</inkml:trace>
  <inkml:trace contextRef="#ctx0" brushRef="#br0" timeOffset="666.796">483 884 10938 0 0,'0'0'1762'0'0,"0"0"-516"0"0,0 0-277 0 0,0 0-1 0 0,0 0 37 0 0,0 0-29 0 0,0 0-108 0 0,0 0-137 0 0,0 0-139 0 0,0 0-165 0 0,0 0-153 0 0,0 0-103 0 0,-6 34-75 0 0,-20 105-38 0 0,15-78-171 0 0,2-3 98 0 0,7-19-3665 0 0,2-39 1429 0 0,0 0-1127 0 0,0 0-1667 0 0,0 0-1554 0 0</inkml:trace>
  <inkml:trace contextRef="#ctx0" brushRef="#br0" timeOffset="1298.779">21 221 0 0 0,'0'0'364'0'0,"0"0"411"0"0,0 0 286 0 0,0 0 134 0 0,0 0 23 0 0,0 0 72 0 0,0 0 7 0 0,0 0 6 0 0,0 0 32 0 0,0 0-71 0 0,0 0-37 0 0,0 0-21 0 0,-2-5-61 0 0,-5-14-79 0 0,5 14-140 0 0,2 5-165 0 0,0 0-157 0 0,0 0-134 0 0,0 0-106 0 0,0 0-82 0 0,0 0-68 0 0,0 0-70 0 0,15-3 115 0 0,302-28 173 0 0,-243 24-128 0 0,-73 7-74 0 0,-1 0 88 0 0,0 0 87 0 0,0 0 42 0 0,-10-17 1029 0 0,-135-104-2028 0 0,139 115 746 0 0,11-1-18133 0 0,0 7 12854 0 0</inkml:trace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9:26.8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461 73 6209 0 0,'0'0'2129'0'0,"0"0"-864"0"0,0 0-190 0 0,0 0 99 0 0,0 0 69 0 0,0 0-100 0 0,0 0-219 0 0,0 0-271 0 0,0 0-223 0 0,0 0-157 0 0,0 0-7 0 0,0 0 64 0 0,1 5 102 0 0,7 215 3673 0 0,-2-65-3709 0 0,-4 285-48 0 0,-4-414-608 0 0,-1 0-1 0 0,0 0 0 0 0,-2-1 0 0 0,-1 1 0 0 0,-2-1 0 0 0,-4 9 261 0 0,4-18-3215 0 0,3-14-1252 0 0,2-5-3437 0 0,2 0 2660 0 0</inkml:trace>
  <inkml:trace contextRef="#ctx0" brushRef="#br0" timeOffset="246.357">1 600 9514 0 0,'0'0'3470'0'0,"0"0"-2447"0"0,0 0-699 0 0,0 0 206 0 0,0 0 279 0 0,0 0 182 0 0,0 0-20 0 0,0 0-142 0 0,0 0-134 0 0,0 0-97 0 0,36-3-76 0 0,114-8-90 0 0,23-24 365 0 0,-129 21-683 0 0,5 0-323 0 0,-1-3 0 0 0,0-2 0 0 0,-2-2 0 0 0,18-12 209 0 0,37-42-5293 0 0,-40 19-5665 0 0,-49 41 6426 0 0</inkml:trace>
  <inkml:trace contextRef="#ctx0" brushRef="#br0" timeOffset="562.702">871 114 7898 0 0,'0'0'1847'0'0,"0"0"-576"0"0,0 0-356 0 0,0 0-3 0 0,0 0 123 0 0,0 0 90 0 0,0 0-39 0 0,0 0-133 0 0,0 32-111 0 0,0 106-102 0 0,1 366 2031 0 0,-2-494-2750 0 0,1 1 0 0 0,0-1-1 0 0,0 1 1 0 0,1 0 0 0 0,0-1-1 0 0,1 1 1 0 0,0-1 0 0 0,1 0 0 0 0,0 0-1 0 0,1 0 1 0 0,0 0 0 0 0,0 0-1 0 0,1-1 1 0 0,1 1 0 0 0,-1-1 0 0 0,1-1-1 0 0,1 1 1 0 0,0-1 0 0 0,6 6-21 0 0,-7-13 61 0 0,0 0 0 0 0,0 0 0 0 0,0-1 0 0 0,0 0 0 0 0,1 0 0 0 0,-1 0 0 0 0,0-1 0 0 0,0 0 0 0 0,0 0 0 0 0,0 0 0 0 0,0-1 0 0 0,0 0 0 0 0,0 0 0 0 0,0-1 0 0 0,-1 1 0 0 0,1-1 0 0 0,-1 0 0 0 0,0-1 0 0 0,0 1 0 0 0,0-1 0 0 0,0 0 0 0 0,0-1 0 0 0,2-2-61 0 0,-5 5 5 0 0,191-148 443 0 0,-134 123-505 0 0,-48 70-105 0 0,-11-37 174 0 0,-14 100-37 0 0,1-7-3306 0 0,26-82-1999 0 0,3-15-2695 0 0,-7-2 1298 0 0</inkml:trace>
  <inkml:trace contextRef="#ctx0" brushRef="#br0" timeOffset="1182.787">1866 629 6929 0 0,'0'0'3088'0'0,"0"0"-1330"0"0,0 0-373 0 0,0 0-13 0 0,0 0-119 0 0,0 0-209 0 0,-34 16-245 0 0,-105 52-156 0 0,48-8 341 0 0,80-52-931 0 0,1 1 1 0 0,0 0 0 0 0,0 1-1 0 0,1 0 1 0 0,0 0-1 0 0,1 1 1 0 0,0 0-1 0 0,1 1 1 0 0,0 0 0 0 0,1 0-1 0 0,-2 6-53 0 0,7-17-13 0 0,1 0 1 0 0,-1 1-1 0 0,1-1 0 0 0,-1 1 0 0 0,1-1 0 0 0,0 1 1 0 0,0-1-1 0 0,0 0 0 0 0,0 1 0 0 0,0-1 0 0 0,0 1 0 0 0,0-1 1 0 0,0 1-1 0 0,1-1 0 0 0,-1 1 0 0 0,1-1 0 0 0,-1 0 1 0 0,1 1-1 0 0,-1-1 0 0 0,1 0 0 0 0,0 1 0 0 0,-1-1 1 0 0,1 0-1 0 0,0 0 0 0 0,0 0 0 0 0,0 0 0 0 0,0 0 1 0 0,0 0-1 0 0,0 0 0 0 0,0 0 0 0 0,1 0 0 0 0,-1 0 0 0 0,0-1 1 0 0,0 1-1 0 0,1 0 0 0 0,-1-1 0 0 0,0 1 0 0 0,1-1 1 0 0,-1 1-1 0 0,1-1 0 0 0,-1 0 0 0 0,1 0 0 0 0,-1 1 1 0 0,0-1-1 0 0,1 0 0 0 0,-1 0 0 0 0,2-1 13 0 0,72-12 385 0 0,82-67 395 0 0,-38-11-305 0 0,-68 75-581 0 0,-39 64-167 0 0,-11-16 247 0 0,-3-27 8 0 0,1 1-1 0 0,1-1 1 0 0,-1 1-1 0 0,1 0 1 0 0,0-1-1 0 0,1 1 0 0 0,-1-1 1 0 0,1 1-1 0 0,0 0 1 0 0,0-1-1 0 0,1 1 1 0 0,-1-1-1 0 0,1 0 0 0 0,1 0 1 0 0,-1 0-1 0 0,1 0 1 0 0,0 0-1 0 0,0 0 1 0 0,0 0-1 0 0,1-1 1 0 0,-1 0-1 0 0,1 0 0 0 0,0 0 1 0 0,0 0-1 0 0,1 0 1 0 0,-1-1-1 0 0,1 0 1 0 0,0 1 18 0 0,2-1 32 0 0,-1-1-1 0 0,1 1 1 0 0,-1-1 0 0 0,1-1 0 0 0,0 1 0 0 0,0-1 0 0 0,0 0 0 0 0,0-1 0 0 0,0 1 0 0 0,0-1 0 0 0,0-1 0 0 0,0 1 0 0 0,0-1 0 0 0,0-1 0 0 0,0 1 0 0 0,-1-1-1 0 0,1 0 1 0 0,2-2-32 0 0,19-11 285 0 0,-2-1 1 0 0,0-1-1 0 0,0-2 0 0 0,-2 0 0 0 0,0-2 0 0 0,-2 0 0 0 0,0-2 0 0 0,13-18-285 0 0,-17 19 123 0 0,14-14-29 0 0,-2-2 1 0 0,-2-1 0 0 0,-2-1-1 0 0,-1-1 1 0 0,-2-2 0 0 0,0-4-95 0 0,-9 15-153 0 0,-1-1 0 0 0,-2 0-1 0 0,-1-1 1 0 0,-2 0 0 0 0,-1 0 0 0 0,-2-1 0 0 0,-1 0 0 0 0,-2 0 0 0 0,-1 0 0 0 0,-4-32 153 0 0,3 64 2 0 0,0 1-1 0 0,0-1 1 0 0,0 0 0 0 0,0 0 0 0 0,-1 1 0 0 0,1-1 0 0 0,-1 0 0 0 0,0 0 0 0 0,0 1 0 0 0,1-1 0 0 0,-2 1-1 0 0,1-1 1 0 0,0 1 0 0 0,-1-1 0 0 0,1 1 0 0 0,-1 0 0 0 0,1 0 0 0 0,-1-1 0 0 0,0 1 0 0 0,0 1 0 0 0,0-1 0 0 0,0 0-1 0 0,-1 0 1 0 0,1 1 0 0 0,0-1 0 0 0,-1 1 0 0 0,1 0 0 0 0,-1 0 0 0 0,1 0 0 0 0,-1 0 0 0 0,0 0 0 0 0,1 0-1 0 0,-1 1 1 0 0,0-1 0 0 0,0 1 0 0 0,1 0 0 0 0,-1 0 0 0 0,0 0 0 0 0,0 0 0 0 0,-2 0-2 0 0,-5 6-29 0 0,0-1 1 0 0,0 2 0 0 0,1-1 0 0 0,-1 1-1 0 0,2 0 1 0 0,-1 1 0 0 0,1 0-1 0 0,0 1 1 0 0,0 0 0 0 0,1 0-1 0 0,1 0 1 0 0,-1 1 0 0 0,1 0-1 0 0,1 0 1 0 0,0 1 0 0 0,1-1 0 0 0,0 1-1 0 0,0 1 29 0 0,-8 27 12 0 0,3 0 0 0 0,1 0 0 0 0,2 1 0 0 0,2-1-1 0 0,1 1 1 0 0,2 0 0 0 0,2 1 0 0 0,5 32-12 0 0,-2-38-33 0 0,0-1 0 0 0,2 0-1 0 0,2 0 1 0 0,1 0 0 0 0,2-1 0 0 0,1 0 0 0 0,1-1-1 0 0,2 0 1 0 0,1-2 0 0 0,17 26 33 0 0,1-23-2543 0 0,-33-33 1610 0 0,-1-5-1466 0 0,-22-39-9183 0 0,12 38 7737 0 0</inkml:trace>
  <inkml:trace contextRef="#ctx0" brushRef="#br0" timeOffset="1428.283">1932 383 14459 0 0,'0'0'488'0'0,"0"0"8"0"0,0 0 264 0 0,0 0 73 0 0,0 0-137 0 0,237-56-216 0 0,-170 49-200 0 0,3 0-88 0 0,5-1-72 0 0,-1-3-24 0 0,5 4 0 0 0,-4-4-56 0 0,-3 3 24 0 0,2 1-48 0 0,-3 0-224 0 0,1 3-704 0 0,-18 0-2289 0 0,-19 1-8705 0 0</inkml:trace>
</inkml:ink>
</file>

<file path=ppt/ink/ink2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55.0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1 407 2264 0 0,'0'0'305'0'0,"0"0"-147"0"0,0 0 88 0 0,0 0 340 0 0,0 0 328 0 0,0 0 232 0 0,0 0 96 0 0,0 0-44 0 0,0 0-91 0 0,0 0-117 0 0,32-11-124 0 0,101-36-81 0 0,-30-9 1152 0 0,-46 16-1353 0 0,-2-2 1 0 0,-2-3-1 0 0,-2-2 0 0 0,-1-2 0 0 0,2-8-584 0 0,-34 45-159 0 0,-21 44-242 0 0,-22 97 639 0 0,-34 179-226 0 0,-5 166-12 0 0,19 133-241 0 0,18-434 142 0 0,26-171 137 0 0,0 0-1 0 0,0 0 1 0 0,0 0 0 0 0,0 0-1 0 0,0 0 1 0 0,0 0-1 0 0,-1 0 1 0 0,1 0-1 0 0,-1 0 1 0 0,1 0-1 0 0,-1-1 1 0 0,0 1-1 0 0,1-1 1 0 0,-1 1-1 0 0,0-1 1 0 0,0 0-1 0 0,0 1 1 0 0,0-1-1 0 0,0 0 1 0 0,-1-1 0 0 0,1 1-1 0 0,0 0 1 0 0,0 0-1 0 0,-1-1 1 0 0,1 0-1 0 0,0 1 1 0 0,0-1-1 0 0,-1 0 1 0 0,1 0-1 0 0,0 0 1 0 0,-1 0-1 0 0,1-1 1 0 0,0 1-1 0 0,-1-1 1 0 0,1 1-1 0 0,0-1 1 0 0,0 0-1 0 0,0 0 1 0 0,-1 0 0 0 0,1 0-1 0 0,0 0 1 0 0,0 0-1 0 0,0 0 1 0 0,1-1-1 0 0,-1 1 1 0 0,0-1-1 0 0,0 0 1 0 0,1 1-1 0 0,-1-1 1 0 0,1 0-38 0 0,-13-11 103 0 0,0 0 1 0 0,1-1-1 0 0,1-1 1 0 0,0 0-1 0 0,1 0 1 0 0,0-1-1 0 0,-6-15-103 0 0,-10-10 173 0 0,20 29-705 0 0,14 9-5708 0 0,1 7-1036 0 0,-6-4 2535 0 0</inkml:trace>
  <inkml:trace contextRef="#ctx0" brushRef="#br0" timeOffset="637.97">69 1158 2200 0 0,'0'0'1430'0'0,"0"0"-655"0"0,0 0-170 0 0,0 0 70 0 0,0 0 191 0 0,0 0 207 0 0,0 0 128 0 0,0 0-1 0 0,0 0-99 0 0,0 0-152 0 0,0 0-155 0 0,0 0-156 0 0,0 0-106 0 0,28-30-73 0 0,88-94-51 0 0,-34 57 319 0 0,-57 50-463 0 0,1 2 0 0 0,1 0 0 0 0,0 2 1 0 0,0 1-1 0 0,1 1 0 0 0,1 2 0 0 0,23-5-264 0 0,-50 14 8 0 0,0 0-1 0 0,1 0 1 0 0,-1 0-1 0 0,1 1 1 0 0,-1-1-1 0 0,0 1 1 0 0,1-1-1 0 0,-1 1 1 0 0,0 0-1 0 0,1 0 1 0 0,-1 0-1 0 0,0 0 0 0 0,0 0 1 0 0,0 1-1 0 0,0-1 1 0 0,0 0-1 0 0,0 1 1 0 0,0 0-1 0 0,-1-1 1 0 0,1 1-1 0 0,0 0 1 0 0,-1 0-1 0 0,0 0 1 0 0,1 0-1 0 0,-1 0 1 0 0,0 1-1 0 0,0-1 1 0 0,0 0-1 0 0,0 0 0 0 0,-1 1 1 0 0,1-1-1 0 0,0 0 1 0 0,-1 1-1 0 0,0-1 1 0 0,0 1-1 0 0,0-1 1 0 0,0 0-1 0 0,0 1 1 0 0,0-1-1 0 0,0 2-7 0 0,3 223 1228 0 0,-5-192-342 0 0,1-13-3406 0 0,1-8-5692 0 0,0-11-143 0 0</inkml:trace>
  <inkml:trace contextRef="#ctx0" brushRef="#br0" timeOffset="973.396">899 1243 6089 0 0,'0'0'1413'0'0,"0"0"-875"0"0,0 0-164 0 0,0 0 138 0 0,0 0 127 0 0,0 0 89 0 0,0 0-21 0 0,0 0-106 0 0,-2 32-145 0 0,-8 102-145 0 0,3 12 585 0 0,7-143-787 0 0,0-2-1 0 0,0 0 0 0 0,0 0 0 0 0,0 1 0 0 0,0-1 1 0 0,0 0-1 0 0,0 0 0 0 0,-1 0 0 0 0,1 1 0 0 0,0-1 1 0 0,-1 0-1 0 0,1 0 0 0 0,-1 0 0 0 0,1 0 1 0 0,-1 0-1 0 0,0 0 0 0 0,1 0 0 0 0,-1 0 0 0 0,0 0 1 0 0,0 0-1 0 0,1 0 0 0 0,-1 0 0 0 0,0 0 0 0 0,0 0 1 0 0,0-1-1 0 0,0 1 0 0 0,0 0 0 0 0,-1-1 1 0 0,1 1-1 0 0,0-1 0 0 0,0 1 0 0 0,0-1 0 0 0,0 0 1 0 0,-1 1-109 0 0,-14-32 2011 0 0,12 14-1826 0 0,1-1 0 0 0,1 0 0 0 0,1 1 1 0 0,0-1-1 0 0,2 0 0 0 0,0 0 0 0 0,0 0 1 0 0,2 1-1 0 0,0-1 0 0 0,3-6-185 0 0,2 0 3 0 0,1 0-1 0 0,1 0 1 0 0,1 1-1 0 0,0 1 1 0 0,2 0-1 0 0,1 1 1 0 0,1 0 0 0 0,0 1-1 0 0,1 0 1 0 0,2 2-1 0 0,0 0 1 0 0,11-8-3 0 0,-2 12-2153 0 0,-17 19-3275 0 0,-3 10-4016 0 0,-7-11 5631 0 0</inkml:trace>
  <inkml:trace contextRef="#ctx0" brushRef="#br0" timeOffset="1339.962">1306 1342 3377 0 0,'0'0'801'0'0,"0"0"-3"0"0,0 0 422 0 0,0 0 546 0 0,0 0 361 0 0,0 0 52 0 0,0 0-203 0 0,0 0-326 0 0,0 0-382 0 0,0 0-299 0 0,0 0-220 0 0,0 0-194 0 0,0 0-116 0 0,29-15-75 0 0,89-47-67 0 0,-71 21 120 0 0,-42 30-283 0 0,-1 6-61 0 0,-1-1 1 0 0,0 0-1 0 0,0 0 1 0 0,-1 0 0 0 0,1 0-1 0 0,-1 0 1 0 0,-1 0-1 0 0,1 0 1 0 0,-1-1-1 0 0,0 1 1 0 0,-1-1-1 0 0,1 1 1 0 0,-1-1-1 0 0,-1-5-73 0 0,-1 10-36 0 0,1 0-1 0 0,-1 0 0 0 0,0 0 0 0 0,0 0 0 0 0,0 0 0 0 0,-1 0 0 0 0,1 1 0 0 0,0-1 1 0 0,-1 1-1 0 0,1 0 0 0 0,-1 0 0 0 0,1-1 0 0 0,-1 2 0 0 0,1-1 0 0 0,-1 0 0 0 0,0 0 1 0 0,0 1-1 0 0,1 0 0 0 0,-1-1 0 0 0,0 1 0 0 0,0 0 0 0 0,1 0 0 0 0,-1 1 1 0 0,0-1-1 0 0,0 1 0 0 0,1-1 0 0 0,-1 1 0 0 0,0 0 0 0 0,1 0 0 0 0,-1 0 0 0 0,1 0 1 0 0,-1 0-1 0 0,1 1 0 0 0,-1 0 37 0 0,-10 5-114 0 0,1 1 1 0 0,0 0-1 0 0,0 1 0 0 0,1 0 1 0 0,0 1-1 0 0,1 0 0 0 0,0 0 1 0 0,0 1-1 0 0,1 1 1 0 0,1 0-1 0 0,0 0 0 0 0,1 0 1 0 0,0 1-1 0 0,1 0 1 0 0,0 1-1 0 0,1-1 0 0 0,0 1 1 0 0,1 0-1 0 0,1 0 1 0 0,0 1-1 0 0,1-1 0 0 0,1 0 1 0 0,0 1-1 0 0,1-1 0 0 0,1 1 1 0 0,1 13 113 0 0,0-24-79 0 0,-1 1 0 0 0,1-1-1 0 0,0 0 1 0 0,0 0 0 0 0,0 0 0 0 0,1 0 0 0 0,-1 0 0 0 0,1 0-1 0 0,0-1 1 0 0,0 1 0 0 0,0-1 0 0 0,1 0 0 0 0,-1 0 0 0 0,1 0-1 0 0,0 0 1 0 0,-1-1 0 0 0,1 1 0 0 0,0-1 0 0 0,1 0 0 0 0,-1 0 0 0 0,0 0-1 0 0,1-1 1 0 0,-1 0 0 0 0,1 0 79 0 0,112 13-2348 0 0,-92-16 719 0 0,0-1 1 0 0,-1-1-1 0 0,1-1 0 0 0,-1-2 0 0 0,0 0 0 0 0,-1-1 0 0 0,8-5 1629 0 0,-8 5-1841 0 0,0 2 1424 0 0</inkml:trace>
  <inkml:trace contextRef="#ctx0" brushRef="#br0" timeOffset="1693.008">1700 1342 0 0 0,'0'0'237'0'0,"0"0"293"0"0,0 0 163 0 0,0 0 197 0 0,0 0 209 0 0,0 0 154 0 0,0 0 110 0 0,0 0 23 0 0,0 0 0 0 0,0 0-21 0 0,0 0-10 0 0,0 0-28 0 0,21 7-41 0 0,67 22-66 0 0,-86-29-1157 0 0,-1 1 1 0 0,1 0-1 0 0,0 0 1 0 0,0-1-1 0 0,-1 1 1 0 0,1-1-1 0 0,0 0 1 0 0,0 0-1 0 0,0 1 0 0 0,0-1 1 0 0,0 0-1 0 0,-1-1 1 0 0,1 1-1 0 0,0 0 1 0 0,0 0-1 0 0,0-1 1 0 0,0 1-1 0 0,-1-1 1 0 0,1 0-1 0 0,0 1 0 0 0,0-1 1 0 0,-1 0-1 0 0,1 0 1 0 0,-1 0-1 0 0,1 0 1 0 0,-1 0-1 0 0,1-1-63 0 0,6-4 382 0 0,2 2-181 0 0,-1 0 0 0 0,0-1 0 0 0,0 0 0 0 0,0 0 0 0 0,0-1 0 0 0,-1 0 0 0 0,0-1 0 0 0,0 0 0 0 0,-1 0 0 0 0,0 0 0 0 0,0-1 0 0 0,-1 0 0 0 0,0 0 0 0 0,0-1 0 0 0,-1 0 0 0 0,0 0 0 0 0,-1 0 0 0 0,0-1 0 0 0,0 1 0 0 0,-1-1 0 0 0,0 0 0 0 0,0-1-201 0 0,-3 9 5 0 0,-1 0 0 0 0,1 0 0 0 0,-1 0 0 0 0,1 0 1 0 0,-1 0-1 0 0,1 0 0 0 0,-1 1 0 0 0,0-1 0 0 0,0 0 0 0 0,0 1 0 0 0,0-1 0 0 0,0 0 0 0 0,0 1 0 0 0,-1-1 0 0 0,1 1 0 0 0,0 0 0 0 0,-1-1 0 0 0,1 1 0 0 0,-1 0 0 0 0,1 0 0 0 0,-1 0 0 0 0,0 0 0 0 0,1 0 0 0 0,-1 0 0 0 0,0 0 0 0 0,0 1 0 0 0,0-1 0 0 0,0 1 0 0 0,1-1 0 0 0,-1 1 0 0 0,0 0 0 0 0,0 0 0 0 0,0 0 0 0 0,-2 0-5 0 0,-65 8-511 0 0,60-4 453 0 0,0 0 0 0 0,1 1 0 0 0,-1 0 0 0 0,1 0 0 0 0,1 1-1 0 0,-1 0 1 0 0,1 1 0 0 0,0-1 0 0 0,0 1 0 0 0,1 1 0 0 0,0-1 0 0 0,0 1-1 0 0,0 0 1 0 0,1 0 0 0 0,1 1 0 0 0,-1 0 0 0 0,1 0 0 0 0,1 0-1 0 0,0 0 1 0 0,0 0 0 0 0,1 1 0 0 0,0-1 0 0 0,0 1 0 0 0,1-1 0 0 0,1 4 58 0 0,-1-8-20 0 0,1-1 0 0 0,1 1 1 0 0,-1 0-1 0 0,1-1 1 0 0,-1 1-1 0 0,1 0 0 0 0,1-1 1 0 0,-1 1-1 0 0,1-1 0 0 0,-1 0 1 0 0,1 1-1 0 0,1-1 1 0 0,-1 0-1 0 0,0 0 0 0 0,1 0 1 0 0,0 0-1 0 0,0-1 1 0 0,0 1-1 0 0,0-1 0 0 0,1 0 1 0 0,0 0-1 0 0,-1 0 0 0 0,1 0 1 0 0,3 1 19 0 0,9 4-164 0 0,0-1 1 0 0,1-1 0 0 0,0 0-1 0 0,0-1 1 0 0,0-1-1 0 0,0-1 1 0 0,1 0-1 0 0,0-1 1 0 0,-1-1-1 0 0,15-1 164 0 0,106-12-5468 0 0,-63-5-2474 0 0,-53 9 3344 0 0</inkml:trace>
</inkml:ink>
</file>

<file path=ppt/ink/ink2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04.4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62 288 0 0,'0'0'1024'0'0,"0"0"181"0"0,0 0 278 0 0,0 0 241 0 0,0 0 167 0 0,0 0-32 0 0,0 0-135 0 0,0 0-185 0 0,0 0-256 0 0,0 0-208 0 0,0 0-207 0 0,0 0-185 0 0,0 0-132 0 0,-18-12-91 0 0,-57-32-60 0 0,73 43-378 0 0,0 0 0 0 0,-1 0 0 0 0,1 1 0 0 0,0-1 0 0 0,0 1 0 0 0,0-1 0 0 0,-1 1 0 0 0,1 0 0 0 0,0 0 0 0 0,0 0 0 0 0,-1 0 0 0 0,1 0 0 0 0,0 1 0 0 0,0-1 0 0 0,0 1 0 0 0,0-1 0 0 0,-1 1 0 0 0,1 0 0 0 0,0 0 0 0 0,0 0 0 0 0,0 0 0 0 0,0 0 0 0 0,1 0 0 0 0,-1 1 0 0 0,0-1 0 0 0,0 1 0 0 0,0 0-22 0 0,-9 6 132 0 0,-11 5-48 0 0,0 1-1 0 0,1 2 1 0 0,0 0 0 0 0,2 1 0 0 0,0 1 0 0 0,0 0 0 0 0,2 2 0 0 0,0 0 0 0 0,2 1-1 0 0,0 0 1 0 0,1 1 0 0 0,2 1 0 0 0,0 0 0 0 0,1 1 0 0 0,1 0 0 0 0,2 1 0 0 0,0 0-1 0 0,2 0 1 0 0,-1 9-84 0 0,3-5 7 0 0,1 1 0 0 0,2 0 0 0 0,1 0-1 0 0,1 0 1 0 0,2 0 0 0 0,1-1 0 0 0,2 7-7 0 0,-3-23 17 0 0,1 1 0 0 0,0-1 1 0 0,1 0-1 0 0,0-1 0 0 0,1 1 1 0 0,1-1-1 0 0,0 0 0 0 0,0-1 0 0 0,1 1 1 0 0,1-2-1 0 0,0 1 0 0 0,0-1 1 0 0,1 0-1 0 0,0-1 0 0 0,1 0 0 0 0,7 4-17 0 0,-3-3 57 0 0,0-1 0 0 0,0 0-1 0 0,1-1 1 0 0,0-1-1 0 0,0-1 1 0 0,1 0-1 0 0,0-1 1 0 0,0-1 0 0 0,0 0-1 0 0,0-1 1 0 0,1-1-1 0 0,7-1-56 0 0,-9 1 105 0 0,0-1-1 0 0,0-1 1 0 0,0-1 0 0 0,0 0-1 0 0,0-1 1 0 0,0 0 0 0 0,0-2-1 0 0,-1 0 1 0 0,1 0-1 0 0,-1-2 1 0 0,0 0 0 0 0,0 0-1 0 0,-1-1 1 0 0,0-1-1 0 0,0-1 1 0 0,-1 0 0 0 0,0-1-1 0 0,6-6-104 0 0,-12 9 28 0 0,-1-1 0 0 0,0 0 0 0 0,0 0 0 0 0,-1 0 0 0 0,0-1 0 0 0,0 0 0 0 0,-1 0 0 0 0,-1 0 0 0 0,1-1 0 0 0,-1 1 0 0 0,-1-1 0 0 0,0 1 0 0 0,0-1 0 0 0,-1 0 0 0 0,0 0 0 0 0,-1 0 0 0 0,0 0 0 0 0,-1 0 0 0 0,0 0 0 0 0,0 1 0 0 0,-1-1 0 0 0,0 0 0 0 0,-1 1 0 0 0,0-1 0 0 0,0 1 0 0 0,-1 0 0 0 0,0 0 0 0 0,-1 0 0 0 0,0 0 0 0 0,-1 1 0 0 0,1 0 0 0 0,-2-1-28 0 0,-1 0-78 0 0,-1 0 0 0 0,0 1 0 0 0,0 0 0 0 0,0 1 0 0 0,-1 0 0 0 0,0 0 0 0 0,0 1 0 0 0,-1 1 0 0 0,0-1 0 0 0,0 2 0 0 0,0-1-1 0 0,-1 2 1 0 0,1-1 0 0 0,-1 2 0 0 0,0-1 0 0 0,0 2 0 0 0,0 0 0 0 0,0 0 0 0 0,0 1 0 0 0,-9 1 78 0 0,-21 13-500 0 0,42-14 486 0 0,-1 1-1 0 0,0-1 0 0 0,0 0 1 0 0,1 1-1 0 0,-1-1 0 0 0,0 1 1 0 0,1-1-1 0 0,-1 1 0 0 0,0-1 1 0 0,1 1-1 0 0,-1-1 0 0 0,1 1 1 0 0,-1-1-1 0 0,1 1 0 0 0,-1 0 1 0 0,1-1-1 0 0,-1 1 0 0 0,1 0 1 0 0,0 0-1 0 0,-1-1 1 0 0,1 1-1 0 0,0 0 0 0 0,-1 0 1 0 0,1 0-1 0 0,0-1 0 0 0,0 1 1 0 0,0 0-1 0 0,0 0 0 0 0,0 0 1 0 0,0-1-1 0 0,0 1 0 0 0,0 0 1 0 0,0 0-1 0 0,1 0 0 0 0,-1 0 1 0 0,0-1-1 0 0,0 1 0 0 0,1 0 1 0 0,-1 0-1 0 0,0-1 0 0 0,1 1 1 0 0,-1 0-1 0 0,1-1 1 0 0,-1 1-1 0 0,1 0 0 0 0,-1-1 1 0 0,1 1-1 0 0,-1-1 0 0 0,1 1 1 0 0,0 0 14 0 0,9 4 53 0 0,1 0 1 0 0,0 0-1 0 0,-1-1 1 0 0,1 0-1 0 0,1-1 1 0 0,-1 0-1 0 0,0-1 1 0 0,1-1-1 0 0,0 1 1 0 0,-1-2-1 0 0,1 0 1 0 0,-1 0-1 0 0,10-2-53 0 0,-6 2 67 0 0,51-1 100 0 0,0-3 0 0 0,0-2 0 0 0,-1-4 0 0 0,0-2 0 0 0,7-6-167 0 0,34-6 270 0 0,-21 5-2094 0 0,-29 3-4885 0 0,-41 12-4605 0 0</inkml:trace>
</inkml:ink>
</file>

<file path=ppt/ink/ink2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01.9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320 679 1712 0 0,'0'0'3229'0'0,"0"0"-1527"0"0,0 0-382 0 0,0 0 87 0 0,0 0-16 0 0,0 0-67 0 0,0 0-138 0 0,0 0-222 0 0,-32 11-172 0 0,-101 36-180 0 0,128-45-572 0 0,0-1 0 0 0,0 1 0 0 0,1 1 0 0 0,-1-1 0 0 0,1 1-1 0 0,-1-1 1 0 0,1 1 0 0 0,0 0 0 0 0,0 1 0 0 0,0-1 0 0 0,1 1-1 0 0,-1 0 1 0 0,1-1 0 0 0,0 2 0 0 0,0-1 0 0 0,-2 4-40 0 0,-3 5 112 0 0,-2 2-61 0 0,0 0 1 0 0,1 0-1 0 0,1 1 0 0 0,1 0 1 0 0,0 1-1 0 0,2-1 1 0 0,-1 1-1 0 0,2 0 0 0 0,0 1 1 0 0,1-1-1 0 0,1 1 1 0 0,1-1-1 0 0,0 18-51 0 0,1-31 16 0 0,0 1-1 0 0,1-1 1 0 0,0 1 0 0 0,-1-1-1 0 0,1 0 1 0 0,0 0 0 0 0,1 1-1 0 0,-1-1 1 0 0,1 0 0 0 0,0 0-1 0 0,0 0 1 0 0,0-1 0 0 0,1 1-1 0 0,-1 0 1 0 0,1-1 0 0 0,0 1-1 0 0,0-1 1 0 0,0 0 0 0 0,0 0-1 0 0,1 0 1 0 0,-1-1 0 0 0,1 1-1 0 0,0-1 1 0 0,-1 0 0 0 0,1 0-1 0 0,0 0 1 0 0,0 0 0 0 0,1-1-1 0 0,-1 1 1 0 0,0-1 0 0 0,0 0-1 0 0,1-1 1 0 0,-1 1 0 0 0,1-1-1 0 0,-1 0 1 0 0,0 0 0 0 0,1 0-1 0 0,-1 0 1 0 0,1-1 0 0 0,-1 0-1 0 0,0 0 1 0 0,0 0 0 0 0,1 0-1 0 0,-1-1 1 0 0,0 0 0 0 0,0 0-1 0 0,0 0 1 0 0,0 0-16 0 0,16-15 171 0 0,0-1 0 0 0,0-1 0 0 0,-2-1 0 0 0,-1 0 0 0 0,0-2 0 0 0,-1 0 0 0 0,10-20-171 0 0,0 3 19 0 0,116-159-912 0 0,-142 198 857 0 0,0 1 0 0 0,0 0 0 0 0,0-1 1 0 0,1 1-1 0 0,-1-1 0 0 0,0 1 0 0 0,0-1 0 0 0,1 1 0 0 0,-1-1 1 0 0,0 1-1 0 0,1-1 0 0 0,-1 1 0 0 0,0-1 0 0 0,1 1 1 0 0,-1-1-1 0 0,1 1 0 0 0,-1-1 0 0 0,1 0 0 0 0,-1 1 0 0 0,1-1 1 0 0,-1 0-1 0 0,1 1 0 0 0,-1-1 0 0 0,1 0 0 0 0,-1 0 0 0 0,1 0 1 0 0,0 1-1 0 0,-1-1 0 0 0,1 0 0 0 0,-1 0 0 0 0,1 0 0 0 0,-1 0 1 0 0,1 0-1 0 0,0 0 0 0 0,-1 0 0 0 0,1 0 0 0 0,-1 0 1 0 0,1-1-1 0 0,0 1 0 0 0,-1 0 0 0 0,1 0 0 0 0,-1 0 0 0 0,1-1 1 0 0,-1 1-1 0 0,1 0 0 0 0,-1-1 0 0 0,1 1 0 0 0,-1 0 0 0 0,1-1 1 0 0,-1 1-1 0 0,1 0 0 0 0,-1-1 0 0 0,0 1 0 0 0,1-1 0 0 0,-1 1 1 0 0,0-1-1 0 0,1 1 0 0 0,-1-1 0 0 0,0 1 0 0 0,0-1 1 0 0,1 0-1 0 0,-1 1 0 0 0,0-1 0 0 0,0 1 0 0 0,0-1 0 0 0,0 0 36 0 0,-17 243 376 0 0,17-236-370 0 0,1 0 0 0 0,0 0 0 0 0,0-1 0 0 0,0 1 0 0 0,1 0 0 0 0,0 0 0 0 0,0-1 0 0 0,1 0 0 0 0,0 1 0 0 0,-1-1 0 0 0,2 0 0 0 0,-1 0 0 0 0,1 0 0 0 0,-1-1 0 0 0,1 1 0 0 0,0-1 0 0 0,1 0 0 0 0,-1 0 0 0 0,1-1 0 0 0,0 1 0 0 0,0-1 0 0 0,0 0 0 0 0,0 0 0 0 0,1-1 0 0 0,-1 1 0 0 0,1-1 0 0 0,-1 0 0 0 0,1-1 0 0 0,0 1 0 0 0,0-1 0 0 0,1 0-6 0 0,5 0 85 0 0,-1 1 1 0 0,0-1-1 0 0,1-1 0 0 0,-1 0 0 0 0,1-1 1 0 0,-1 0-1 0 0,1-1 0 0 0,-1 0 0 0 0,0-1 1 0 0,0 0-1 0 0,0-1 0 0 0,0 0 0 0 0,-1 0 1 0 0,1-1-1 0 0,8-7-85 0 0,17-16 418 0 0,-2-3 1 0 0,-1-1 0 0 0,-1-1-1 0 0,-2-1 1 0 0,14-23-419 0 0,-43 56 9 0 0,41-52 178 0 0,-3-2 0 0 0,-2-2 1 0 0,-3-1-1 0 0,-2-2 1 0 0,-3-1-1 0 0,-3-1 1 0 0,14-50-188 0 0,-27 70-28 0 0,-2-1-1 0 0,-2 0 1 0 0,-2 0 0 0 0,-1-1-1 0 0,-1-34 29 0 0,-6 76-18 0 0,1 1 0 0 0,0 0-1 0 0,0-1 1 0 0,0 1-1 0 0,-1 0 1 0 0,1 0-1 0 0,-1-1 1 0 0,1 1 0 0 0,-1 0-1 0 0,1 0 1 0 0,-1 0-1 0 0,0 0 1 0 0,1 0-1 0 0,-1 0 1 0 0,0 0 0 0 0,0 0-1 0 0,0 0 1 0 0,0 0-1 0 0,0 0 1 0 0,0 0-1 0 0,0 0 1 0 0,0 1 0 0 0,0-1-1 0 0,0 1 1 0 0,-1-1-1 0 0,1 0 1 0 0,0 1-1 0 0,0 0 1 0 0,-1-1 0 0 0,1 1-1 0 0,0 0 1 0 0,0 0-1 0 0,-1 0 1 0 0,1 0-1 0 0,0 0 1 0 0,-1 0 0 0 0,1 0-1 0 0,0 0 1 0 0,-1 0-1 0 0,1 0 1 0 0,0 1-1 0 0,0-1 1 0 0,-1 1-1 0 0,1-1 1 0 0,0 1 0 0 0,0-1-1 0 0,0 1 1 0 0,0 0-1 0 0,0 0 1 0 0,0-1-1 0 0,0 1 1 0 0,0 0 0 0 0,0 0-1 0 0,0 0 1 0 0,0 0-1 0 0,0 0 1 0 0,1 0-1 0 0,-1 0 1 0 0,0 0 0 0 0,1 0-1 0 0,-1 1 19 0 0,-25 25-107 0 0,2 2 0 0 0,0 0 0 0 0,2 2-1 0 0,2 0 1 0 0,0 1 0 0 0,2 1 0 0 0,2 1 0 0 0,-1 5 107 0 0,2-1-39 0 0,2 1 0 0 0,1 0 0 0 0,2 1 0 0 0,2 0 1 0 0,1 0-1 0 0,3 1 0 0 0,1-1 0 0 0,2 1 0 0 0,3 30 39 0 0,-1-56 5 0 0,0 0-1 0 0,1-1 0 0 0,0 0 1 0 0,1 1-1 0 0,1-1 0 0 0,0 0 1 0 0,1-1-1 0 0,1 1 0 0 0,0-1 1 0 0,1 0-1 0 0,0 0 0 0 0,1-1 1 0 0,0 0-1 0 0,1-1 0 0 0,0 1 1 0 0,1-2-1 0 0,0 1 1 0 0,1-1-1 0 0,0-1 0 0 0,0 0 1 0 0,1-1-1 0 0,1 0 0 0 0,-1 0 1 0 0,1-2-1 0 0,0 1 0 0 0,1-2 1 0 0,-1 0-1 0 0,1 0 0 0 0,0-1 1 0 0,1-1-1 0 0,8 1-4 0 0,-14-3 98 0 0,1 0 1 0 0,-1 0-1 0 0,0-1 0 0 0,0 0 1 0 0,1-1-1 0 0,-1 0 1 0 0,0 0-1 0 0,0-1 0 0 0,0 0 1 0 0,0-1-1 0 0,0 0 0 0 0,-1 0 1 0 0,1-1-1 0 0,-1 0 1 0 0,0 0-1 0 0,0-1 0 0 0,0 0 1 0 0,-1 0-1 0 0,0-1 0 0 0,0 0 1 0 0,2-2-99 0 0,3-6 92 0 0,0 1 1 0 0,-1-1-1 0 0,0-1 1 0 0,-2 0-1 0 0,1-1 1 0 0,-2 0-1 0 0,0 0 0 0 0,-1 0 1 0 0,-1-1-1 0 0,0 0 1 0 0,-1-1-1 0 0,-1 1 1 0 0,-1-1-1 0 0,-1 0 1 0 0,0 0-1 0 0,-1 0 1 0 0,-1 0-1 0 0,0 0 1 0 0,-2 0-1 0 0,0 0 1 0 0,-3-9-93 0 0,3 19-93 0 0,-1-1 0 0 0,0 1 1 0 0,-1 0-1 0 0,0 0 1 0 0,0 0-1 0 0,0 0 1 0 0,-1 1-1 0 0,-1 0 1 0 0,1 0-1 0 0,-1 0 1 0 0,0 1-1 0 0,-1 0 1 0 0,1 0-1 0 0,-1 0 1 0 0,0 1-1 0 0,-1 0 1 0 0,1 0-1 0 0,-1 1 1 0 0,0 0-1 0 0,0 1 1 0 0,0-1-1 0 0,-1 1 0 0 0,1 1 1 0 0,-1 0-1 0 0,0 0 1 0 0,1 1-1 0 0,-1 0 1 0 0,0 0-1 0 0,0 1 1 0 0,0 0-1 0 0,0 1 1 0 0,1 0-1 0 0,-1 0 1 0 0,0 1-1 0 0,0 0 1 0 0,1 0-1 0 0,-4 2 93 0 0,-122 75-3961 0 0,59-10-4000 0 0,54-46 615 0 0</inkml:trace>
  <inkml:trace contextRef="#ctx0" brushRef="#br0" timeOffset="392.384">1914 764 11731 0 0,'0'0'1864'0'0,"0"0"-588"0"0,0 0-194 0 0,0 0-58 0 0,0 0-195 0 0,0 0-279 0 0,0 0-205 0 0,0 0-131 0 0,0 0-62 0 0,0 0-30 0 0,0 0-59 0 0,0 0-22 0 0,-27 25-29 0 0,-83 78-20 0 0,107-101 6 0 0,-1 1 0 0 0,1 0-1 0 0,0 0 1 0 0,0 0-1 0 0,0 0 1 0 0,0 1-1 0 0,0-1 1 0 0,1 1 0 0 0,-1 0-1 0 0,1 0 1 0 0,0 0-1 0 0,0 0 1 0 0,1 0 0 0 0,-1 0-1 0 0,1 0 1 0 0,0 0-1 0 0,-1 3 3 0 0,0 7-16 0 0,0-10 3 0 0,0 1 0 0 0,1 0 0 0 0,-1 0 0 0 0,1 0 0 0 0,0 0 0 0 0,0 0 0 0 0,0 0 0 0 0,1 0 0 0 0,0 0 0 0 0,0 1-1 0 0,0-1 1 0 0,1 0 0 0 0,0 0 0 0 0,0 0 0 0 0,0 0 0 0 0,0 0 0 0 0,1 0 0 0 0,0-1 0 0 0,0 1 0 0 0,0 0 0 0 0,0-1 0 0 0,1 1 0 0 0,0-1 0 0 0,0 0 0 0 0,0 0 0 0 0,1 0 0 0 0,-1 0 0 0 0,1-1-1 0 0,0 1 1 0 0,0-1 0 0 0,0 0 0 0 0,0 0 0 0 0,0 0 0 0 0,1-1 0 0 0,-1 0 0 0 0,1 0 0 0 0,0 0 0 0 0,1 0 13 0 0,1-1 90 0 0,0 0-1 0 0,1-1 1 0 0,-1 0-1 0 0,0 0 1 0 0,0 0-1 0 0,1-1 1 0 0,-1 0-1 0 0,0-1 1 0 0,0 0-1 0 0,0 0 1 0 0,0 0-1 0 0,-1-1 1 0 0,1 0-1 0 0,0 0 1 0 0,-1-1-1 0 0,5-3-89 0 0,1-1 124 0 0,-1 0 0 0 0,0-1 0 0 0,0 0 0 0 0,-1 0 0 0 0,-1-1 0 0 0,0-1-1 0 0,0 0 1 0 0,0 0 0 0 0,-2 0 0 0 0,1-1 0 0 0,-2 0 0 0 0,1 0 0 0 0,-2-1 0 0 0,0 0-1 0 0,0 0 1 0 0,-1 0 0 0 0,-1-1 0 0 0,0 1 0 0 0,-1-1 0 0 0,0 0 0 0 0,-1 0 0 0 0,-1 0 0 0 0,0 0-1 0 0,-1 1 1 0 0,0-1 0 0 0,-1 0 0 0 0,-1-2-124 0 0,1 10-57 0 0,0 0 0 0 0,-1 0 0 0 0,0 0 0 0 0,0 0 0 0 0,0 0 0 0 0,-1 1 0 0 0,1-1 0 0 0,-1 1 0 0 0,-1 0 0 0 0,1 0 0 0 0,-1 1 0 0 0,1-1 0 0 0,-2 1 0 0 0,1 0 0 0 0,0 0 0 0 0,-1 1 0 0 0,1-1 0 0 0,-1 1 0 0 0,-6-2 57 0 0,9 4-223 0 0,0 0-1 0 0,-1 1 1 0 0,1-1-1 0 0,-1 1 1 0 0,1-1 0 0 0,-1 1-1 0 0,1 0 1 0 0,-1 1 0 0 0,1-1-1 0 0,-1 0 1 0 0,1 1-1 0 0,0 0 1 0 0,-1 0 0 0 0,1 0-1 0 0,0 0 1 0 0,-1 0 0 0 0,1 1-1 0 0,0 0 1 0 0,0-1-1 0 0,0 1 1 0 0,0 0 0 0 0,0 0-1 0 0,1 1 1 0 0,-3 1 223 0 0,-47 75-14022 0 0,47-66 10967 0 0</inkml:trace>
  <inkml:trace contextRef="#ctx0" brushRef="#br0" timeOffset="885.699">2307 716 6649 0 0,'0'0'2158'0'0,"0"0"-309"0"0,0 0-125 0 0,0 0-80 0 0,0 0-242 0 0,0 0-354 0 0,0 0-304 0 0,0 0-244 0 0,0 0-170 0 0,0 0-89 0 0,0 0-58 0 0,0 0-32 0 0,0 0-29 0 0,-4 17-19 0 0,-20 121 72 0 0,23-132-165 0 0,0 1-1 0 0,1-1 1 0 0,-1 1 0 0 0,1-1 0 0 0,1 1 0 0 0,-1-1 0 0 0,1 1 0 0 0,0-1-1 0 0,0 0 1 0 0,1 1 0 0 0,0-1 0 0 0,0 0 0 0 0,1 0 0 0 0,-1 0 0 0 0,1 0 0 0 0,1-1-1 0 0,-1 1 1 0 0,1-1 0 0 0,0 0 0 0 0,0 0 0 0 0,0 0 0 0 0,1 0 0 0 0,0-1-1 0 0,0 0 1 0 0,0 0 0 0 0,0 0 0 0 0,0-1 0 0 0,1 1 0 0 0,0-1 0 0 0,0-1-1 0 0,0 1 1 0 0,0-1 0 0 0,3 1-10 0 0,-2-3 112 0 0,0-1 0 0 0,0 1 0 0 0,0-1-1 0 0,0-1 1 0 0,0 0 0 0 0,0 0 0 0 0,0 0 0 0 0,0 0-1 0 0,-1-1 1 0 0,1 0 0 0 0,-1-1 0 0 0,0 1 0 0 0,0-1 0 0 0,0-1-1 0 0,-1 1 1 0 0,1-1 0 0 0,-1 0 0 0 0,0 0 0 0 0,1-2-112 0 0,16-18-3 0 0,-1-2 1 0 0,-1 0 0 0 0,-1-2 0 0 0,-1 0 0 0 0,3-9 2 0 0,0-6-2515 0 0,-11 15-5723 0 0,-8 20-2471 0 0</inkml:trace>
  <inkml:trace contextRef="#ctx0" brushRef="#br0" timeOffset="1298.679">3098 116 5017 0 0,'0'0'1914'0'0,"0"0"-34"0"0,0 0-62 0 0,0 0-175 0 0,0 0-279 0 0,0 0-278 0 0,0 0-251 0 0,0 0-206 0 0,0 0-73 0 0,0 0 11 0 0,0 0 55 0 0,0 0 70 0 0,0 0 18 0 0,2 22-35 0 0,7 167 980 0 0,-24 535-965 0 0,9-640-3113 0 0,-10-79-3340 0 0,13-5 563 0 0,-1 0-3767 0 0</inkml:trace>
  <inkml:trace contextRef="#ctx0" brushRef="#br0" timeOffset="1552.507">2802 646 9698 0 0,'0'0'2645'0'0,"0"0"-1284"0"0,0 0-519 0 0,0 0-87 0 0,0 0-7 0 0,0 0-25 0 0,0 0-82 0 0,0 0-83 0 0,0 0-64 0 0,0 0-66 0 0,35-2-80 0 0,115-8-69 0 0,6 4 163 0 0,48 5-1308 0 0,-115 2-6363 0 0,-62-1-3662 0 0</inkml:trace>
</inkml:ink>
</file>

<file path=ppt/ink/ink2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59.1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39 474 0 0 0,'0'0'619'0'0,"0"0"268"0"0,0 0 78 0 0,0 0 54 0 0,0 0 127 0 0,0 0 98 0 0,0 0-5 0 0,0 0-107 0 0,0 0-174 0 0,0 0-212 0 0,0 0-245 0 0,0 0-163 0 0,-3 3-58 0 0,-1 3-161 0 0,1 1 1 0 0,-1 0-1 0 0,1 0 0 0 0,0 0 0 0 0,1 0 0 0 0,0 0 0 0 0,0 1 0 0 0,1-1 0 0 0,0 1 0 0 0,0-1 0 0 0,0 1 0 0 0,1-1 1 0 0,0 1-1 0 0,1-1 0 0 0,1 6-119 0 0,-2 15 188 0 0,-1 488 830 0 0,-10-411 896 0 0,11-105-1055 0 0,0 0 118 0 0,0-11 850 0 0,5-51-1671 0 0,2-1-1 0 0,2 1 1 0 0,4 0 0 0 0,2 1-1 0 0,3 0 1 0 0,2 2-1 0 0,3 0 1 0 0,3 1 0 0 0,24-38-157 0 0,-42 77-15 0 0,2 1-1 0 0,0 0 1 0 0,1 0-1 0 0,1 2 0 0 0,0-1 1 0 0,1 1-1 0 0,1 1 1 0 0,0 0-1 0 0,2 1 0 0 0,-1 1 1 0 0,10-6 16 0 0,-23 18-49 0 0,0 0 0 0 0,0-1-1 0 0,0 1 1 0 0,0 0 0 0 0,0 1 0 0 0,0-1 0 0 0,0 0 0 0 0,0 1 0 0 0,0-1 0 0 0,0 1-1 0 0,0-1 1 0 0,0 1 0 0 0,0 0 0 0 0,1 0 0 0 0,-1 0 0 0 0,0 0 0 0 0,0 0 0 0 0,0 1 0 0 0,0-1-1 0 0,0 1 1 0 0,1-1 0 0 0,-1 1 0 0 0,0 0 0 0 0,0-1 0 0 0,0 1 0 0 0,-1 0 0 0 0,1 1-1 0 0,0-1 1 0 0,0 0 0 0 0,0 0 0 0 0,-1 1 0 0 0,1-1 0 0 0,-1 1 0 0 0,1 0 0 0 0,-1-1 0 0 0,0 1-1 0 0,1 0 1 0 0,-1 0 0 0 0,0 0 0 0 0,0 0 0 0 0,0 0 0 0 0,-1 0 49 0 0,26 92-3980 0 0,-26-91 3816 0 0,4 27-2078 0 0,5 23-5215 0 0,-5-37 2501 0 0</inkml:trace>
  <inkml:trace contextRef="#ctx0" brushRef="#br0" timeOffset="280.525">902 585 8402 0 0,'0'0'1451'0'0,"0"0"-648"0"0,0 0-87 0 0,0 0 133 0 0,0 0 103 0 0,0 0 22 0 0,0 0-47 0 0,0 0-91 0 0,-30 36-90 0 0,-90 114-124 0 0,116-147-586 0 0,0 1-1 0 0,1-1 1 0 0,0 1-1 0 0,0-1 0 0 0,0 1 1 0 0,0 0-1 0 0,0 0 1 0 0,1 0-1 0 0,0 1 0 0 0,0-1 1 0 0,0 0-1 0 0,0 1 1 0 0,1 0-1 0 0,0-1 0 0 0,0 1 1 0 0,0 0-1 0 0,0-1 1 0 0,1 1-1 0 0,0 0-35 0 0,0 8 105 0 0,-1-6-78 0 0,0 0-1 0 0,0 0 1 0 0,1 0 0 0 0,0 0-1 0 0,0 0 1 0 0,1 0 0 0 0,0 0 0 0 0,0 0-1 0 0,1-1 1 0 0,0 1 0 0 0,0 0 0 0 0,0-1-1 0 0,1 1 1 0 0,0-1 0 0 0,0 0-1 0 0,0 0 1 0 0,1 0 0 0 0,0 0 0 0 0,0 0-1 0 0,1-1 1 0 0,0 0 0 0 0,0 0 0 0 0,0 0-1 0 0,0-1 1 0 0,1 0 0 0 0,2 2-27 0 0,-2-2 74 0 0,1 0 1 0 0,0 0-1 0 0,0-1 1 0 0,1 0 0 0 0,-1 0-1 0 0,1-1 1 0 0,-1 0-1 0 0,1 0 1 0 0,0 0 0 0 0,0-1-1 0 0,0-1 1 0 0,-1 1-1 0 0,1-1 1 0 0,0-1 0 0 0,0 1-1 0 0,7-3-74 0 0,-10 0 137 0 0,0-2 0 0 0,0 1 0 0 0,0 0-1 0 0,0-1 1 0 0,-1 0 0 0 0,0 0 0 0 0,0-1 0 0 0,0 1-1 0 0,0-1 1 0 0,-1 0 0 0 0,0 0 0 0 0,0 0 0 0 0,-1 0-1 0 0,0 0 1 0 0,0-1 0 0 0,0 1 0 0 0,-1-1 0 0 0,0 1-1 0 0,0-6-136 0 0,1 0-53 0 0,-1 0-1 0 0,-1 0 1 0 0,0 0-1 0 0,-1 0 1 0 0,0 0-1 0 0,-1 0 1 0 0,0 1-1 0 0,0-1 0 0 0,-2 0 1 0 0,1 1-1 0 0,-2 0 1 0 0,1 0-1 0 0,-2 0 1 0 0,1 0-1 0 0,-1 1 1 0 0,-1 0-1 0 0,-2-3 54 0 0,-40-42-4035 0 0,-8 9-4790 0 0,43 38 52 0 0</inkml:trace>
  <inkml:trace contextRef="#ctx0" brushRef="#br0" timeOffset="569.544">1541 172 16123 0 0,'0'0'1690'0'0,"0"0"-866"0"0,0 0-364 0 0,0 0-53 0 0,0 0-25 0 0,0 0-42 0 0,0 0-66 0 0,0 0-87 0 0,0 0-74 0 0,0 0-26 0 0,0 0 13 0 0,0 0 38 0 0,0 0 35 0 0,3 28-10 0 0,9 90-41 0 0,7-2-24 0 0,4 0-1 0 0,5-2 1 0 0,14 23-98 0 0,-3-3-22 0 0,20 71-1250 0 0,-56-157-2925 0 0,-12-47-5199 0 0,4-1 2407 0 0</inkml:trace>
  <inkml:trace contextRef="#ctx0" brushRef="#br0" timeOffset="1352.051">1311 761 7642 0 0,'0'0'-236'0'0,"0"0"-345"0"0,0 0 216 0 0,0 0 441 0 0,0 0 180 0 0,0 0 7 0 0,0 0-43 0 0,36-2-5 0 0,113-8-9 0 0,125 5-140 0 0,-49-10-6574 0 0,180-37 6508 0 0,-332 43 187 0 0,-64 8 4074 0 0,-6 0 4303 0 0,-85 38-4556 0 0,57-22-3489 0 0,1-2-380 0 0,1 1-1 0 0,1 1 0 0 0,0 2 1 0 0,1 0-1 0 0,1 1 1 0 0,0 1-1 0 0,2 0 0 0 0,0 2 1 0 0,1 0-1 0 0,1 1 0 0 0,1 0 1 0 0,-5 13-139 0 0,17-32-23 0 0,1 1 0 0 0,0-1 1 0 0,0 0-1 0 0,0 1 1 0 0,0-1-1 0 0,1 1 0 0 0,-1 0 1 0 0,1 0-1 0 0,0-1 0 0 0,0 1 1 0 0,0 0-1 0 0,1 0 0 0 0,0 0 1 0 0,-1 0-1 0 0,1 0 1 0 0,0 0-1 0 0,1 0 0 0 0,-1 0 1 0 0,1 0-1 0 0,0 0 0 0 0,0-1 1 0 0,0 1-1 0 0,0 0 1 0 0,1 0-1 0 0,-1-1 0 0 0,1 1 1 0 0,0-1-1 0 0,0 1 0 0 0,0-1 1 0 0,1 0-1 0 0,-1 0 0 0 0,1 0 1 0 0,2 2 22 0 0,7-4 15 0 0,1-1 0 0 0,0 0 0 0 0,-1-1 0 0 0,1 0 0 0 0,0-1 1 0 0,-1 0-1 0 0,0-1 0 0 0,1 0 0 0 0,-1-1 0 0 0,0 0 0 0 0,-1-1 0 0 0,1-1 0 0 0,-1 0 0 0 0,0 0 1 0 0,-1-1-1 0 0,1-1 0 0 0,-1 1 0 0 0,7-9-15 0 0,162-135-83 0 0,-178 150 63 0 0,0 0 1 0 0,-1 0-1 0 0,1 1 0 0 0,0-1 0 0 0,0 0 1 0 0,0 0-1 0 0,0 1 0 0 0,0-1 0 0 0,0 0 0 0 0,0 1 1 0 0,0-1-1 0 0,0 1 0 0 0,0-1 0 0 0,0 1 0 0 0,0 0 1 0 0,0-1-1 0 0,0 1 0 0 0,0 0 0 0 0,0 0 1 0 0,0 0-1 0 0,1 0 0 0 0,-1 0 0 0 0,0 0 0 0 0,0 0 1 0 0,0 0-1 0 0,0 0 0 0 0,0 1 0 0 0,0-1 0 0 0,1 0 1 0 0,-1 1-1 0 0,0-1 0 0 0,0 1 0 0 0,0-1 1 0 0,0 1-1 0 0,0-1 0 0 0,0 1 0 0 0,-1 0 0 0 0,1-1 1 0 0,0 1-1 0 0,0 0 0 0 0,0 0 0 0 0,-1 0 0 0 0,1 0 1 0 0,0 0-1 0 0,-1 0 0 0 0,1 0 0 0 0,-1 0 0 0 0,1 0 1 0 0,-1 0-1 0 0,1 0 0 0 0,-1 0 0 0 0,0 0 1 0 0,1 0-1 0 0,-1 0 0 0 0,0 0 0 0 0,0 0 0 0 0,0 1 1 0 0,0-1-1 0 0,0 0 0 0 0,0 0 0 0 0,0 0 0 0 0,-1 0 1 0 0,1 1 19 0 0,7 16 113 0 0,-4-10-111 0 0,0-1 0 0 0,0 0 0 0 0,1 0 0 0 0,0 0 0 0 0,0 0 0 0 0,1-1 0 0 0,0 1 0 0 0,0-1 0 0 0,1 0 0 0 0,0-1 0 0 0,0 1 0 0 0,0-1 0 0 0,0 0 0 0 0,1-1 0 0 0,0 0 0 0 0,0 0 0 0 0,0 0 0 0 0,0-1 0 0 0,1 0 0 0 0,-1 0 0 0 0,1-1 0 0 0,0 0 0 0 0,-1 0 0 0 0,3 0-2 0 0,5 1 50 0 0,-1-1 1 0 0,1 0 0 0 0,0-1 0 0 0,0 0-1 0 0,-1-1 1 0 0,1-1 0 0 0,0 0 0 0 0,-1-1 0 0 0,1-1-1 0 0,-1 0 1 0 0,1-1 0 0 0,-1 0 0 0 0,-1-1-1 0 0,1-1 1 0 0,-1 0 0 0 0,3-2-51 0 0,20-19 214 0 0,-1-2 1 0 0,-1-2-1 0 0,-2 0 1 0 0,0-2-1 0 0,-3-2 1 0 0,-1-1-1 0 0,-1 0 0 0 0,-2-2 1 0 0,-2-1-1 0 0,16-38-214 0 0,-26 45-43 0 0,-1-1 0 0 0,-1-1 0 0 0,-2 0 0 0 0,-1 0 0 0 0,-2-1 0 0 0,-2 0 0 0 0,-1 0 0 0 0,-1 0 0 0 0,-2 0 0 0 0,-3-21 43 0 0,3 45-16 0 0,-1-1 1 0 0,0 1 0 0 0,0-1-1 0 0,-2 1 1 0 0,1 0 0 0 0,-1 0-1 0 0,-1 0 1 0 0,0 0 0 0 0,0 0-1 0 0,-1 1 1 0 0,-1 0 0 0 0,1 0-1 0 0,-2 0 1 0 0,-2-3 15 0 0,8 12-20 0 0,-1-1 0 0 0,1 1-1 0 0,-1-1 1 0 0,0 1 0 0 0,1 0 0 0 0,-1 0 0 0 0,0-1 0 0 0,0 1-1 0 0,0 0 1 0 0,0 1 0 0 0,0-1 0 0 0,0 0 0 0 0,0 1 0 0 0,0-1-1 0 0,0 1 1 0 0,0-1 0 0 0,0 1 0 0 0,0 0 0 0 0,0 0 0 0 0,-1 0-1 0 0,1 0 1 0 0,0 0 0 0 0,0 1 0 0 0,0-1 0 0 0,0 1 0 0 0,0-1-1 0 0,0 1 1 0 0,0 0 0 0 0,0 0 0 0 0,0 0 0 0 0,0 0 0 0 0,0 0 0 0 0,1 0-1 0 0,-1 0 1 0 0,0 0 0 0 0,1 1 0 0 0,-1-1 0 0 0,1 1 0 0 0,-1-1-1 0 0,1 1 1 0 0,0 0 0 0 0,0 0 0 0 0,-1-1 0 0 0,1 2 20 0 0,-46 87-387 0 0,37-50 423 0 0,1 0 1 0 0,2 0-1 0 0,2 0 0 0 0,2 1 0 0 0,1 0 0 0 0,2-1 1 0 0,5 34-37 0 0,1-33-11 0 0,2-1 1 0 0,1-1 0 0 0,2 0-1 0 0,2 0 1 0 0,2-1-1 0 0,1 0 1 0 0,2-2 0 0 0,1 0-1 0 0,17 22 11 0 0,32 49-434 0 0,-30-66-2288 0 0,-38-40 1667 0 0,-13-8-8926 0 0,8 6 4165 0 0</inkml:trace>
  <inkml:trace contextRef="#ctx0" brushRef="#br0" timeOffset="1705.953">2984 607 136 0 0,'0'0'1678'0'0,"0"0"-1114"0"0,0 0 65 0 0,0 0 251 0 0,0 0 119 0 0,0 0 127 0 0,0 0 172 0 0,0 0 231 0 0,0 0 148 0 0,35 16-40 0 0,111 52-87 0 0,-44-31 950 0 0,-26-20-1473 0 0,1-3-1 0 0,1-4 0 0 0,-1-3 0 0 0,1-3 0 0 0,3-4-1026 0 0,-63 0 132 0 0,0-1 0 0 0,0-1-1 0 0,0-1 1 0 0,-1 0 0 0 0,1-1 0 0 0,-1-1 0 0 0,0 0-1 0 0,0-2 1 0 0,0 0 0 0 0,-1 0 0 0 0,0-2 0 0 0,-1 0 0 0 0,9-6-132 0 0,-20 11 54 0 0,0 0 0 0 0,1-1 0 0 0,-1 1 0 0 0,-1-1 0 0 0,1 1 1 0 0,-1-1-1 0 0,0 0 0 0 0,0-1 0 0 0,0 1 0 0 0,0 0 0 0 0,-1-1 0 0 0,0 1 1 0 0,-1-1-1 0 0,1 0 0 0 0,-1 0 0 0 0,0 0 0 0 0,0 1 0 0 0,-1-1 1 0 0,0 0-1 0 0,0 0 0 0 0,0 0 0 0 0,-1 0 0 0 0,0-4-54 0 0,-2 5-54 0 0,0 0 1 0 0,0 0-1 0 0,-1 0 0 0 0,0 1 0 0 0,1 0 1 0 0,-2 0-1 0 0,1 0 0 0 0,0 0 0 0 0,-1 0 0 0 0,1 1 1 0 0,-1 0-1 0 0,0 0 0 0 0,0 0 0 0 0,-1 1 1 0 0,1 0-1 0 0,0 0 0 0 0,-1 0 0 0 0,1 0 0 0 0,-1 1 1 0 0,0 0-1 0 0,0 0 0 0 0,1 1 0 0 0,-1-1 1 0 0,0 1-1 0 0,0 1 0 0 0,1-1 0 0 0,-1 1 1 0 0,-3 0 53 0 0,-4 1-86 0 0,1 1 0 0 0,-1 0 0 0 0,1 1 1 0 0,-1 0-1 0 0,1 1 0 0 0,0 1 1 0 0,0-1-1 0 0,1 2 0 0 0,0 0 0 0 0,0 0 1 0 0,1 1-1 0 0,0 0 0 0 0,0 1 1 0 0,1 0-1 0 0,0 0 0 0 0,0 1 1 0 0,1 0-1 0 0,0 1 0 0 0,1 0 0 0 0,0 0 1 0 0,1 1-1 0 0,1-1 0 0 0,-1 1 1 0 0,2 1-1 0 0,0-1 0 0 0,0 1 0 0 0,1-1 1 0 0,1 1-1 0 0,0 0 0 0 0,0 9 86 0 0,2-14-3 0 0,1 1 0 0 0,0-1-1 0 0,1 0 1 0 0,0 0 0 0 0,0 0-1 0 0,1 0 1 0 0,-1 0 0 0 0,2-1-1 0 0,-1 1 1 0 0,1-1 0 0 0,0 0-1 0 0,1 0 1 0 0,0 0 0 0 0,0-1-1 0 0,0 1 1 0 0,1-1-1 0 0,0-1 1 0 0,0 1 0 0 0,0-1-1 0 0,1 0 1 0 0,0 0 0 0 0,0-1-1 0 0,7 4 4 0 0,6 2 25 0 0,0 0 0 0 0,1-2-1 0 0,0 0 1 0 0,0-2-1 0 0,1 0 1 0 0,0-1 0 0 0,0-1-1 0 0,8-1-24 0 0,196 5-569 0 0,-152-12-2477 0 0,-1-6-4174 0 0,-45 6-2281 0 0</inkml:trace>
</inkml:ink>
</file>

<file path=ppt/ink/ink2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57.5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1 4817 0 0,'0'0'1675'0'0,"0"0"-261"0"0,0 0 13 0 0,0 0 93 0 0,0 0 22 0 0,0 0-63 0 0,0 0-191 0 0,0 0-280 0 0,0 0-281 0 0,0 0-216 0 0,0 0-161 0 0,0 0-72 0 0,0 0 35 0 0,0 5 93 0 0,17 291 2386 0 0,3-107-2568 0 0,-9 0-1 0 0,-10 81-223 0 0,-26-196-1411 0 0,-16-44-4401 0 0,11-19-3439 0 0,22-8 3731 0 0</inkml:trace>
  <inkml:trace contextRef="#ctx0" brushRef="#br0" timeOffset="240.32">0 663 5953 0 0,'0'0'1681'0'0,"0"0"-793"0"0,0 0-140 0 0,0 0 132 0 0,0 0 62 0 0,0 0-67 0 0,0 0-109 0 0,0 0-83 0 0,0 0-77 0 0,33-1-108 0 0,105-7-91 0 0,106 8-589 0 0,-129 2-4728 0 0,-82-2 684 0 0,-12 0-1383 0 0</inkml:trace>
  <inkml:trace contextRef="#ctx0" brushRef="#br0" timeOffset="496.974">873 663 10282 0 0,'0'0'1694'0'0,"0"0"-314"0"0,0 0-265 0 0,0 0-123 0 0,0 0-166 0 0,0 0-215 0 0,0 0-131 0 0,-24 35-124 0 0,-75 110-68 0 0,97-144-271 0 0,0 1-1 0 0,0 0 1 0 0,0 0 0 0 0,0 0-1 0 0,0 1 1 0 0,1-1 0 0 0,-1 0-1 0 0,1 1 1 0 0,-1-1 0 0 0,1 1-1 0 0,0-1 1 0 0,0 1 0 0 0,0 0-1 0 0,0-1 1 0 0,0 1 0 0 0,1 0-1 0 0,-1 0 1 0 0,1 0 0 0 0,0 0-1 0 0,0-1 1 0 0,0 1-1 0 0,0 0 1 0 0,0 0 0 0 0,1 0-1 0 0,-1 0 1 0 0,1-1 0 0 0,0 1-17 0 0,2 4 75 0 0,2 0 57 0 0,0 0 0 0 0,1 0 1 0 0,-1-1-1 0 0,1 1 0 0 0,1-1 0 0 0,-1-1 0 0 0,1 1 0 0 0,0-1 0 0 0,0-1 0 0 0,1 1 0 0 0,-1-1 0 0 0,1 0 0 0 0,0-1 0 0 0,0 0 0 0 0,1 0 0 0 0,-1-1 1 0 0,0 0-1 0 0,1 0 0 0 0,-1-1 0 0 0,1 0 0 0 0,0-1 0 0 0,-1 1 0 0 0,1-2 0 0 0,0 1 0 0 0,-1-1 0 0 0,1-1 0 0 0,-1 0 0 0 0,1 0 0 0 0,2-1-132 0 0,6-3 147 0 0,0-1 0 0 0,-1-1-1 0 0,1 0 1 0 0,-2-1 0 0 0,1-1-1 0 0,-1 0 1 0 0,-1-1-1 0 0,0-1 1 0 0,0 0 0 0 0,-1-1-1 0 0,-1-1 1 0 0,0 0 0 0 0,-1 0-1 0 0,0-1 1 0 0,-1 0 0 0 0,-1-1-1 0 0,-1 0 1 0 0,0-1-1 0 0,1-5-146 0 0,-6 15-25 0 0,-1-1 0 0 0,0 1 0 0 0,0-1-1 0 0,-1 0 1 0 0,0 0 0 0 0,0 0-1 0 0,-1 0 1 0 0,0 0 0 0 0,0 0-1 0 0,-1 0 1 0 0,0 1 0 0 0,0-1 0 0 0,-1 0-1 0 0,0 0 1 0 0,-1 1 0 0 0,1-1-1 0 0,-3-2 26 0 0,3 5-179 0 0,-1 1 0 0 0,0-1 0 0 0,0 1 0 0 0,-1 0 0 0 0,1 0 0 0 0,-1 0 0 0 0,0 0 0 0 0,0 1 0 0 0,-1-1 0 0 0,1 1 0 0 0,0 0 0 0 0,-1 1 0 0 0,0-1 0 0 0,0 1-1 0 0,0 0 1 0 0,0 0 0 0 0,0 0 179 0 0,-27-5-2639 0 0,12 6-2362 0 0,2 1-6201 0 0</inkml:trace>
</inkml:ink>
</file>

<file path=ppt/ink/ink2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19.30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2790 1028 13939 0 0,'0'0'972'0'0,"0"0"-233"0"0,0 0 8 0 0,0 0 182 0 0,0 0 62 0 0,0 0-125 0 0,0 0-243 0 0,0 0-234 0 0,0 0-190 0 0,0 0-133 0 0,-10 32-127 0 0,-31 100-104 0 0,39-88-434 0 0,5-42 145 0 0,7 4-1622 0 0,-1-5-5382 0 0,-5-1-2189 0 0</inkml:trace>
  <inkml:trace contextRef="#ctx0" brushRef="#br0" timeOffset="153.811">2770 398 10098 0 0,'0'0'864'0'0,"0"0"-352"0"0,0 0-344 0 0,0 0-304 0 0,0 0-888 0 0,0 0-576 0 0,0 0-513 0 0,0 0-1159 0 0,0 0-225 0 0</inkml:trace>
  <inkml:trace contextRef="#ctx0" brushRef="#br0" timeOffset="419.151">3030 1264 14043 0 0,'0'0'1860'0'0,"0"0"-199"0"0,0 0-176 0 0,0 0-214 0 0,0 0-290 0 0,0 0-265 0 0,0 0-140 0 0,0 0-71 0 0,0 0-22 0 0,0 0-15 0 0,3-35-54 0 0,13-110-48 0 0,12 34 448 0 0,-20 83-717 0 0,1 1 0 0 0,1 0 0 0 0,2 0 0 0 0,0 1 0 0 0,13-19-97 0 0,8 11-27 0 0,-6 23-1389 0 0,-25 12 1151 0 0,-1 1 0 0 0,1-1 0 0 0,-1 1 0 0 0,0-1 0 0 0,0 1 0 0 0,1 0 0 0 0,-1-1 0 0 0,0 1-1 0 0,0 0 1 0 0,0 0 0 0 0,-1 0 0 0 0,1 0 0 0 0,0 0 0 0 0,-1 0 0 0 0,1 0 0 0 0,-1 0 0 0 0,0 0 0 0 0,0 0 0 0 0,1 0-1 0 0,-1 0 1 0 0,-1 0 0 0 0,1 0 0 0 0,0 2 265 0 0,0-2-624 0 0,0 34-9190 0 0,0-21 1664 0 0</inkml:trace>
  <inkml:trace contextRef="#ctx0" brushRef="#br0" timeOffset="839.044">3685 873 4585 0 0,'0'0'2514'0'0,"0"0"-536"0"0,0 0-111 0 0,0 0 29 0 0,0 0-146 0 0,0 0-285 0 0,0 0-267 0 0,0 0-231 0 0,0 0-188 0 0,0 0-142 0 0,0 0-146 0 0,0 0-162 0 0,0 0-127 0 0,-14-14-105 0 0,-42-45-61 0 0,55 58-35 0 0,-1 0-1 0 0,1 0 1 0 0,0 0 0 0 0,0 0 0 0 0,0 0-1 0 0,-1 0 1 0 0,1 0 0 0 0,-1 0-1 0 0,1 1 1 0 0,-1-1 0 0 0,1 0-1 0 0,-1 1 1 0 0,1 0 0 0 0,-1-1 0 0 0,1 1-1 0 0,-1 0 1 0 0,1-1 0 0 0,-1 1-1 0 0,0 0 1 0 0,1 0 0 0 0,-1 0-1 0 0,1 1 1 0 0,-1-1 0 0 0,1 0-1 0 0,-1 1 1 0 0,0-1 0 0 0,1 1 0 0 0,-1-1-1 0 0,1 1 1 0 0,0 0 0 0 0,-1-1-1 0 0,1 1 1 0 0,-1 0 0 0 0,1 0-1 0 0,0 0 1 0 0,0 0 0 0 0,0 0-1 0 0,-6 4 3 0 0,4-4-36 0 0,-1 0 0 0 0,1 0-1 0 0,0 1 1 0 0,-1 0-1 0 0,1 0 1 0 0,0 0-1 0 0,0 0 1 0 0,0 0-1 0 0,1 0 1 0 0,-1 1-1 0 0,1-1 1 0 0,-1 1-1 0 0,1 0 1 0 0,0 0-1 0 0,0 0 1 0 0,0 0 0 0 0,0 0-1 0 0,0 0 1 0 0,1 0-1 0 0,-1 1 1 0 0,1-1-1 0 0,0 1 1 0 0,0-1-1 0 0,0 1 1 0 0,1-1-1 0 0,-1 1 1 0 0,1-1-1 0 0,0 1 1 0 0,0 0-1 0 0,0-1 1 0 0,0 1 0 0 0,1 3 33 0 0,3-1-45 0 0,0 0 1 0 0,0-1 0 0 0,0 0-1 0 0,0 1 1 0 0,1-1 0 0 0,0-1-1 0 0,0 1 1 0 0,0-1 0 0 0,1 0-1 0 0,0 0 1 0 0,-1 0 0 0 0,1-1 0 0 0,0 0-1 0 0,3 1 45 0 0,14 9-12 0 0,-14-7 39 0 0,-6-5 20 0 0,1 0 0 0 0,0 0 0 0 0,-1 1 0 0 0,1 0 0 0 0,-1 0 0 0 0,0 0 0 0 0,0 0 0 0 0,0 0 0 0 0,0 1 0 0 0,0-1 0 0 0,0 1 1 0 0,0 0-1 0 0,-1 0 0 0 0,1 0 0 0 0,-1 0 0 0 0,0 0 0 0 0,0 0 0 0 0,0 1 0 0 0,-1-1 0 0 0,1 1 0 0 0,-1-1 0 0 0,1 1 0 0 0,-1 0 0 0 0,-1-1 1 0 0,1 1-1 0 0,0 0 0 0 0,-1 0 0 0 0,0 0 0 0 0,0 0 0 0 0,0 0 0 0 0,0 2-47 0 0,-58 36 1207 0 0,44-35-1095 0 0,-147 56-1451 0 0,138-60-1003 0 0,18-3-1638 0 0,0 0-3444 0 0,4 0 587 0 0</inkml:trace>
  <inkml:trace contextRef="#ctx0" brushRef="#br0" timeOffset="-512.81">1794 325 2609 0 0,'0'0'1756'0'0,"0"0"-1323"0"0,0 0-230 0 0,0 0 403 0 0,0 0 440 0 0,0 0 308 0 0,0 0 122 0 0,0 0-77 0 0,0 0-202 0 0,34-11-184 0 0,106-37-182 0 0,15-22 821 0 0,103-85 553 0 0,-205 115-1205 0 0,-108 145-33 0 0,20-32-965 0 0,3 2 0 0 0,4 1 1 0 0,2 1-1 0 0,4 1 0 0 0,4 1 1 0 0,3 1-1 0 0,2 17-2 0 0,-2 294-128 0 0,10-226 197 0 0,-3-139 848 0 0,3-41 1067 0 0,5-9-4500 0 0,0 15-1361 0 0,0 1-4087 0 0,0 5-284 0 0</inkml:trace>
  <inkml:trace contextRef="#ctx0" brushRef="#br0" timeOffset="-200.163">1783 910 5761 0 0,'0'0'1363'0'0,"0"0"-728"0"0,0 0-147 0 0,0 0 227 0 0,0 0 261 0 0,0 0 135 0 0,0 0-33 0 0,32-16-116 0 0,100-54-141 0 0,208-86 1998 0 0,-190 97-2170 0 0,-149 60-631 0 0,0-1 0 0 0,-1 1 0 0 0,1 0 0 0 0,0 0 0 0 0,-1 0 0 0 0,1 0-1 0 0,-1 0 1 0 0,1 0 0 0 0,-1 1 0 0 0,1-1 0 0 0,-1 0 0 0 0,0 0 0 0 0,1 0-1 0 0,-1 0 1 0 0,0 0 0 0 0,0 1 0 0 0,0-1 0 0 0,0 0 0 0 0,0 0 0 0 0,0 0 0 0 0,0 0-1 0 0,-1 1 1 0 0,1-1 0 0 0,0 0 0 0 0,-1 0 0 0 0,1 0 0 0 0,0 0 0 0 0,-1 0-1 0 0,1 0 1 0 0,-1 0 0 0 0,0 0 0 0 0,1 0 0 0 0,-1 0 0 0 0,0 0 0 0 0,0 0-1 0 0,0 0 1 0 0,1-1 0 0 0,-1 1-18 0 0,-28 52 553 0 0,20-38-485 0 0,1 0 0 0 0,0 0 0 0 0,1 0 0 0 0,0 1 0 0 0,1 0 0 0 0,1 0 1 0 0,1 0-1 0 0,0 1 0 0 0,1 0 0 0 0,1 0 0 0 0,0 5-68 0 0,7 20-352 0 0,10-18-2656 0 0,-5-10-4282 0 0,-7-9-1419 0 0</inkml:trace>
  <inkml:trace contextRef="#ctx0" brushRef="#br0" timeOffset="1082.936">4353 487 17500 0 0,'0'0'959'0'0,"0"0"-418"0"0,0 0-180 0 0,0 0 114 0 0,0 0 139 0 0,0 0 73 0 0,0 0-18 0 0,0 0-84 0 0,-16 31-114 0 0,-52 100-96 0 0,7 20 137 0 0,49-108-586 0 0,3 0-1 0 0,1 1 1 0 0,2 0 0 0 0,1 18 74 0 0,2 44-6899 0 0,0-99-736 0 0,1-7-35 0 0</inkml:trace>
  <inkml:trace contextRef="#ctx0" brushRef="#br0" timeOffset="1320.867">3948 796 10538 0 0,'0'0'2434'0'0,"0"0"-800"0"0,0 0-354 0 0,0 0-128 0 0,0 0-201 0 0,0 0-229 0 0,34-12-209 0 0,108-38-133 0 0,-43 31 104 0 0,133 16-722 0 0,-172 14-2124 0 0,-21-1-5076 0 0,-21-6-2612 0 0</inkml:trace>
  <inkml:trace contextRef="#ctx0" brushRef="#br0" timeOffset="6936.215">4696 1109 8074 0 0,'0'0'1060'0'0,"0"0"-363"0"0,0 0-164 0 0,0 0 103 0 0,0 0 156 0 0,0 0 85 0 0,0 0 18 0 0,0 0-31 0 0,0 0-47 0 0,0 0-92 0 0,0 0-143 0 0,-12 28-162 0 0,-35 88-140 0 0,-32 20 134 0 0,39-79-445 0 0,18-27-513 0 0,1 0-1 0 0,1 2 1 0 0,2 0 0 0 0,1 1 0 0 0,1 2 544 0 0,12-13-3232 0 0,3-7-4282 0 0,1-10 3346 0 0</inkml:trace>
  <inkml:trace contextRef="#ctx0" brushRef="#br0" timeOffset="12495.048">4900 1514 3977 0 0,'0'0'1037'0'0,"0"0"-216"0"0,0 0 96 0 0,0 0 422 0 0,0 0 315 0 0,33-28 18 0 0,105-91-201 0 0,77-88 1998 0 0,-162 155-3142 0 0,-3-3-1 0 0,-2-1 1 0 0,-3-3 0 0 0,-3-2 0 0 0,-2-1-1 0 0,-3-2 1 0 0,18-46-327 0 0,-47 95 39 0 0,-1 0 0 0 0,-1-1 0 0 0,-1 0 0 0 0,0 0-1 0 0,-1 0 1 0 0,0 0 0 0 0,-2-1 0 0 0,0 0 0 0 0,-1 1 0 0 0,0-1 0 0 0,-1 0 0 0 0,-2-2-39 0 0,2 18-5 0 0,-1-1 0 0 0,0 1 0 0 0,0-1 0 0 0,0 1 0 0 0,0-1 0 0 0,0 1 0 0 0,0-1 0 0 0,-1 1 0 0 0,1 0 0 0 0,0 0 0 0 0,-1 0 1 0 0,1 0-1 0 0,-1 0 0 0 0,1 0 0 0 0,-1 0 0 0 0,1 0 0 0 0,-1 0 0 0 0,0 1 0 0 0,1-1 0 0 0,-1 1 0 0 0,0-1 0 0 0,1 1 0 0 0,-1 0 0 0 0,0-1 0 0 0,0 1 0 0 0,0 0 1 0 0,1 0-1 0 0,-1 0 0 0 0,0 1 0 0 0,0-1 0 0 0,1 0 0 0 0,-1 1 0 0 0,0-1 0 0 0,0 1 0 0 0,1-1 0 0 0,-1 1 0 0 0,0 0 0 0 0,1 0 0 0 0,-1 0 0 0 0,1 0 0 0 0,-1 0 1 0 0,1 0-1 0 0,0 0 0 0 0,-1 0 0 0 0,1 1 0 0 0,0-1 0 0 0,0 0 0 0 0,0 1 0 0 0,0-1 0 0 0,-1 2 5 0 0,-24 31-64 0 0,1 1 0 0 0,2 1 0 0 0,1 1 0 0 0,2 1 0 0 0,2 1 0 0 0,1 0 0 0 0,-5 22 64 0 0,4-9 49 0 0,2 0-1 0 0,3 2 1 0 0,1-1 0 0 0,-3 55-49 0 0,14 8 294 0 0,3-107-281 0 0,1 0 1 0 0,0 0-1 0 0,0 0 0 0 0,1-1 0 0 0,0 1 0 0 0,0-1 0 0 0,1 0 0 0 0,0 0 0 0 0,1-1 0 0 0,-1 1 0 0 0,2-1 0 0 0,-1-1 0 0 0,3 3-13 0 0,10 12-84 0 0,-18-19-86 0 0,1 0 0 0 0,-1-1 0 0 0,1 0 0 0 0,0 1 0 0 0,0-1 0 0 0,0 0 0 0 0,-1 0 0 0 0,1 0 0 0 0,0 0 0 0 0,1 0 0 0 0,-1-1 0 0 0,0 1 1 0 0,0-1-1 0 0,0 1 0 0 0,0-1 0 0 0,0 0 0 0 0,0 1 0 0 0,1-1 0 0 0,-1 0 0 0 0,0-1 0 0 0,0 1 0 0 0,0 0 0 0 0,1-1 0 0 0,-1 1 0 0 0,1-1 170 0 0,49-23-11871 0 0,-44 17 9000 0 0</inkml:trace>
  <inkml:trace contextRef="#ctx0" brushRef="#br0" timeOffset="12773.341">5881 840 5137 0 0,'0'0'1997'0'0,"0"0"-853"0"0,0 0-199 0 0,0 0 117 0 0,0 0 22 0 0,0 0-105 0 0,0 0-216 0 0,-25 36-240 0 0,-80 112-169 0 0,56-48-23 0 0,33 11-352 0 0,16-108 44 0 0,0 1 0 0 0,0-1 1 0 0,1 0-1 0 0,-1 0 1 0 0,1 0-1 0 0,0 1 1 0 0,0-1-1 0 0,0 0 1 0 0,0 0-1 0 0,1 0 1 0 0,-1 0-1 0 0,1-1 1 0 0,0 1-1 0 0,0 0 1 0 0,0-1-1 0 0,0 1 1 0 0,0-1-1 0 0,0 0 0 0 0,1 1 1 0 0,-1-1-1 0 0,1 0 1 0 0,-1-1-1 0 0,1 1 1 0 0,0 0-1 0 0,0-1 1 0 0,0 1-1 0 0,0-1 1 0 0,0 0-1 0 0,0 0 1 0 0,0 0-1 0 0,0-1 1 0 0,2 1-24 0 0,7-1 324 0 0,0 0 1 0 0,0-1 0 0 0,0 0 0 0 0,0-1 0 0 0,0-1 0 0 0,0 0 0 0 0,-1 0-1 0 0,1-1 1 0 0,-1 0 0 0 0,0-1 0 0 0,0-1 0 0 0,-1 0 0 0 0,0 0 0 0 0,0-1-1 0 0,0 0 1 0 0,0 0 0 0 0,-1-2 0 0 0,-1 1 0 0 0,1-1 0 0 0,-2 0 0 0 0,1 0-1 0 0,5-9-324 0 0,-8 9 115 0 0,0 1 0 0 0,-1 0-1 0 0,1-1 1 0 0,-2 0-1 0 0,1 0 1 0 0,-1 0-1 0 0,0 0 1 0 0,-1-1-1 0 0,0 1 1 0 0,-1-1 0 0 0,0 1-1 0 0,0-1 1 0 0,-1-8-115 0 0,0 14-110 0 0,0-1 1 0 0,-1 0 0 0 0,1 0 0 0 0,-1 1-1 0 0,0-1 1 0 0,0 1 0 0 0,0-1-1 0 0,-1 1 1 0 0,1-1 0 0 0,-1 1-1 0 0,0-1 1 0 0,-1 1 0 0 0,1 0 0 0 0,-1 0-1 0 0,1 0 1 0 0,-1 1 0 0 0,0-1-1 0 0,-1 1 1 0 0,1-1 0 0 0,-1 1-1 0 0,1 0 1 0 0,-1 0 0 0 0,0 1 0 0 0,0-1-1 0 0,0 1 1 0 0,0 0 0 0 0,-1 0-1 0 0,-1 0 110 0 0,-35-5-3579 0 0,12 6-3268 0 0,12 1-3351 0 0</inkml:trace>
  <inkml:trace contextRef="#ctx0" brushRef="#br0" timeOffset="13149.844">6255 991 7898 0 0,'0'0'3934'0'0,"0"0"-2054"0"0,0 0-749 0 0,0 0-147 0 0,0 0-159 0 0,0 0-261 0 0,0 0-242 0 0,0 0-124 0 0,0 0-66 0 0,0 0-20 0 0,0 0-52 0 0,-29 30-96 0 0,-87 92-55 0 0,67-52-95 0 0,45-57 125 0 0,1-10 44 0 0,2 0-1 0 0,-1-1 1 0 0,0 1 0 0 0,0 0-1 0 0,1 0 1 0 0,0 0-1 0 0,-1 1 1 0 0,1-1-1 0 0,0 0 1 0 0,1 0-1 0 0,-1 1 1 0 0,1-1-1 0 0,-1 0 1 0 0,1 1-1 0 0,0-1 1 0 0,0 1-1 0 0,0-1 1 0 0,1 0-1 0 0,-1 1 1 0 0,1-1-1 0 0,0 0 1 0 0,0 0-1 0 0,0 1 1 0 0,0-1-1 0 0,1 0 1 0 0,-1 0-1 0 0,1 0 1 0 0,0 0-1 0 0,0-1 1 0 0,0 1 0 0 0,0 0-1 0 0,0-1 1 0 0,1 1-1 0 0,-1-1 1 0 0,1 0-1 0 0,-1 0 1 0 0,1 0-1 0 0,0 0 1 0 0,0 0-1 0 0,0-1 1 0 0,0 1-1 0 0,0-1 1 0 0,0 0-1 0 0,0 0 1 0 0,1 0-1 0 0,0 0 18 0 0,6-1 173 0 0,0 0 0 0 0,0-1 0 0 0,0 0 0 0 0,0 0 0 0 0,0-1 0 0 0,0-1 0 0 0,0 0 0 0 0,-1 0 0 0 0,1-1 0 0 0,-1 0 0 0 0,0 0 0 0 0,0-1 0 0 0,-1-1 0 0 0,1 1-1 0 0,-1-1 1 0 0,2-3-173 0 0,112-117 2514 0 0,-113 115-2464 0 0,-1-1-1 0 0,0 1 0 0 0,0-2 0 0 0,-1 1 0 0 0,0-1 0 0 0,-1 0 1 0 0,-1 0-1 0 0,0-1 0 0 0,-1 1 0 0 0,0-1 0 0 0,-2 0 1 0 0,1 0-1 0 0,-1-1 0 0 0,-1 1 0 0 0,-1 0 0 0 0,0-11-49 0 0,-1 22-97 0 0,0-1 0 0 0,1 0 0 0 0,-1 0 0 0 0,-1 0 0 0 0,1 1 0 0 0,-1-1 0 0 0,1 1 0 0 0,-1-1-1 0 0,0 1 1 0 0,0 0 0 0 0,0-1 0 0 0,-1 1 0 0 0,1 0 0 0 0,-1 0 0 0 0,0 1 0 0 0,0-1 0 0 0,0 1 0 0 0,0-1 0 0 0,0 1 0 0 0,-3-1 97 0 0,-19-9-3045 0 0,-2 6-3317 0 0,13 5-4532 0 0</inkml:trace>
  <inkml:trace contextRef="#ctx0" brushRef="#br0" timeOffset="13423.281">6763 501 14219 0 0,'0'0'1531'0'0,"0"0"-233"0"0,0 0-159 0 0,0 0-174 0 0,0 0-275 0 0,0 0-256 0 0,0 0-176 0 0,0 0-52 0 0,0 0 21 0 0,0 0-19 0 0,0 0-30 0 0,-12 32-28 0 0,-34 102-30 0 0,16 19 105 0 0,28-118-218 0 0,6 275-745 0 0,1-238-429 0 0,-5-36-3909 0 0,-4-34-4979 0 0,4-2 6548 0 0,0 0 2195 0 0</inkml:trace>
  <inkml:trace contextRef="#ctx0" brushRef="#br0" timeOffset="13705.868">7022 726 10714 0 0,'0'0'1298'0'0,"0"0"-234"0"0,0 0 23 0 0,0 0 63 0 0,0 0-92 0 0,-37 30-175 0 0,-121 95-165 0 0,50-41 441 0 0,85-68-815 0 0,14-11-169 0 0,0 1-1 0 0,0 0 1 0 0,1 1-1 0 0,-1 0 1 0 0,2 1-1 0 0,-1-1 1 0 0,1 1-1 0 0,0 1 1 0 0,-5 8-175 0 0,11-16 9 0 0,0 0 1 0 0,1 1-1 0 0,0-1 1 0 0,-1 0 0 0 0,1 1-1 0 0,0-1 1 0 0,-1 0-1 0 0,1 1 1 0 0,0-1-1 0 0,0 0 1 0 0,0 1-1 0 0,0-1 1 0 0,0 0 0 0 0,0 1-1 0 0,1-1 1 0 0,-1 0-1 0 0,0 1 1 0 0,1-1-1 0 0,-1 0 1 0 0,1 0-1 0 0,-1 1 1 0 0,1-1-1 0 0,0 0 1 0 0,-1 0 0 0 0,1 0-1 0 0,0 0 1 0 0,0 0-1 0 0,0 0 1 0 0,0 0-1 0 0,0 0 1 0 0,0 0-1 0 0,0 0 1 0 0,0 0 0 0 0,0-1-1 0 0,0 1 1 0 0,1 0-1 0 0,-1-1 1 0 0,0 1-1 0 0,0-1 1 0 0,2 1-10 0 0,62 17 461 0 0,-51-15-323 0 0,29 6-3 0 0,0 1-1 0 0,-1 3 1 0 0,0 1-1 0 0,-1 2 1 0 0,-1 2-1 0 0,13 8-134 0 0,47 52-3427 0 0,-89-69 1090 0 0,1 0-5108 0 0,-5-5-2180 0 0</inkml:trace>
  <inkml:trace contextRef="#ctx0" brushRef="#br0" timeOffset="41065.866">55 2398 0 0 0,'0'0'2026'0'0,"0"0"-1342"0"0,0 0-347 0 0,0 0 15 0 0,1 30 116 0 0,3 100 154 0 0,0 153 2981 0 0,-14-214-1748 0 0,-17-37 3627 0 0,9-44-2226 0 0,9-32-2678 0 0,11 16-530 0 0,1 1 1 0 0,1-1-1 0 0,1 1 1 0 0,2 0-1 0 0,1 0 1 0 0,1 1-1 0 0,1 0 1 0 0,1 1-1 0 0,1 0 1 0 0,1 0-1 0 0,9-10-48 0 0,9-24 11 0 0,1 1 0 0 0,4 2 0 0 0,1 1 0 0 0,3 3 0 0 0,2 1 0 0 0,37-33-11 0 0,-70 75-10 0 0,0 1 0 0 0,1 0 0 0 0,0 0 0 0 0,0 1 0 0 0,1 1 0 0 0,0 0 0 0 0,0 0 0 0 0,0 1 0 0 0,1 0 0 0 0,0 1 0 0 0,0 1 0 0 0,0 0 0 0 0,11-2 10 0 0,-20 7 5 0 0,1 0-1 0 0,0 0 1 0 0,-1 1-1 0 0,0-1 1 0 0,1 1-1 0 0,-1-1 0 0 0,0 1 1 0 0,0 0-1 0 0,-1 0 1 0 0,1 0-1 0 0,-1 1 1 0 0,1-1-1 0 0,-1 1 1 0 0,0-1-1 0 0,0 1 1 0 0,-1 0-1 0 0,1 0 0 0 0,-1 0 1 0 0,0-1-1 0 0,0 1 1 0 0,0 0-1 0 0,0 1 1 0 0,-1-1-1 0 0,1 0 1 0 0,-1 0-1 0 0,0 0 1 0 0,-1 0-1 0 0,1 0 0 0 0,-1 0 1 0 0,0 0-1 0 0,1 0 1 0 0,-2 1-5 0 0,2 2 8 0 0,1 16-86 0 0,-2 1 1 0 0,0-1-1 0 0,-2 1 1 0 0,0-1-1 0 0,-2 0 0 0 0,-1 0 1 0 0,0-1-1 0 0,-2 0 1 0 0,0 0-1 0 0,-1 0 1 0 0,-2-1-1 0 0,0-1 0 0 0,-1 0 1 0 0,-1 0-1 0 0,-1-1 1 0 0,-1-1-1 0 0,0 0 1 0 0,-1-1-1 0 0,-1-1 0 0 0,-1-1 1 0 0,0 0-1 0 0,-1-1 1 0 0,-1-1-1 0 0,-1 0 78 0 0,-64 20-5477 0 0,26-18-3256 0 0,43-12 4922 0 0</inkml:trace>
  <inkml:trace contextRef="#ctx0" brushRef="#br0" timeOffset="41553.88">605 2545 776 0 0,'0'0'2727'0'0,"0"0"-333"0"0,0 0-117 0 0,0 0-82 0 0,0 0-296 0 0,36-10-372 0 0,114-32-369 0 0,-48-2 390 0 0,-77 31-1253 0 0,0-2 1 0 0,-1-1-1 0 0,-1 0 1 0 0,0-2-1 0 0,-1-1 1 0 0,-1 0-1 0 0,-1-2 1 0 0,-1 0-1 0 0,0-1 0 0 0,-2-1 1 0 0,14-24-296 0 0,-29 42-44 0 0,1 1 0 0 0,-1-1 0 0 0,0 1 0 0 0,-1-1 0 0 0,1 0 0 0 0,-1 1 0 0 0,0-1 0 0 0,0 0 0 0 0,0 0 0 0 0,-1 0 0 0 0,0 0 0 0 0,0 0 0 0 0,0 0 0 0 0,0 0 0 0 0,-1 0 0 0 0,0 0 0 0 0,0 1 0 0 0,0-1 0 0 0,-1 0 0 0 0,1 0 0 0 0,-1 1 0 0 0,0-1 0 0 0,-1 1 0 0 0,1 0 0 0 0,-1-1 0 0 0,0 1 0 0 0,0 0 0 0 0,0 1 0 0 0,0-1 1 0 0,-1 0-1 0 0,1 1 0 0 0,-1 0 0 0 0,0 0 0 0 0,0 0 0 0 0,0 0 0 0 0,-1 1 0 0 0,1-1 0 0 0,-1 1 0 0 0,1 0 0 0 0,-1 1 0 0 0,0-1 0 0 0,1 1 0 0 0,-1 0 0 0 0,0 0 0 0 0,-1 0 44 0 0,-2 1-103 0 0,0 0-1 0 0,-1 1 1 0 0,1 0 0 0 0,0 1-1 0 0,0-1 1 0 0,0 1 0 0 0,0 1 0 0 0,0-1-1 0 0,1 2 1 0 0,-1-1 0 0 0,1 1 0 0 0,0 0-1 0 0,0 0 1 0 0,0 1 0 0 0,0 0 0 0 0,1 0-1 0 0,0 1 1 0 0,0-1 0 0 0,0 1 0 0 0,1 1-1 0 0,0-1 104 0 0,-46 76-332 0 0,50-80 342 0 0,0 1-1 0 0,0 0 1 0 0,0-1 0 0 0,1 1-1 0 0,-1 0 1 0 0,1-1-1 0 0,0 1 1 0 0,0 0-1 0 0,0 0 1 0 0,0 0 0 0 0,0-1-1 0 0,0 1 1 0 0,1 0-1 0 0,0 0 1 0 0,-1-1 0 0 0,1 1-1 0 0,0 0 1 0 0,0-1-1 0 0,0 1 1 0 0,1-1 0 0 0,-1 1-1 0 0,1-1 1 0 0,-1 0-1 0 0,1 0 1 0 0,0 0-1 0 0,0 1 1 0 0,0-2 0 0 0,0 1-1 0 0,0 0 1 0 0,0 0-1 0 0,0-1 1 0 0,3 2-10 0 0,9 3 104 0 0,0 0 1 0 0,1-1-1 0 0,0-1 1 0 0,0 0-1 0 0,1-1 0 0 0,-1-1 1 0 0,1 0-1 0 0,-1-1 1 0 0,1-1-1 0 0,-1 0 0 0 0,14-3-104 0 0,12 2 147 0 0,188 1 980 0 0,-227 0-1100 0 0,0 0-1 0 0,0 0 1 0 0,0 0 0 0 0,-1 0 0 0 0,1 0-1 0 0,0 0 1 0 0,0 1 0 0 0,-1-1-1 0 0,1 0 1 0 0,0 1 0 0 0,0-1 0 0 0,-1 1-1 0 0,1 0 1 0 0,0 0 0 0 0,-1-1 0 0 0,1 1-1 0 0,-1 0 1 0 0,1 0 0 0 0,-1 1 0 0 0,0-1-1 0 0,1 0 1 0 0,-1 0 0 0 0,0 1 0 0 0,0-1-1 0 0,0 1 1 0 0,0-1 0 0 0,0 1-1 0 0,0-1 1 0 0,0 1 0 0 0,-1-1 0 0 0,1 1-1 0 0,0 0 1 0 0,-1 0 0 0 0,1-1 0 0 0,-1 1-1 0 0,0 0 1 0 0,0 0 0 0 0,0-1 0 0 0,0 1-1 0 0,0 0 1 0 0,0 0 0 0 0,0 0-1 0 0,0 0-26 0 0,-31 75 945 0 0,-30-7-861 0 0,-22 33-4269 0 0,77-86 1171 0 0,5-5-4420 0 0,1-8 1889 0 0</inkml:trace>
  <inkml:trace contextRef="#ctx0" brushRef="#br0" timeOffset="41865.808">1647 2501 0 0 0,'0'0'652'0'0,"0"0"608"0"0,0 0 65 0 0,0 0-157 0 0,0 0-148 0 0,0 0-56 0 0,0 0 17 0 0,0 0 52 0 0,0 0 115 0 0,0 0 186 0 0,0 0 128 0 0,0 0 79 0 0,26 25-22 0 0,82 74-137 0 0,-107-98-1339 0 0,-1 0-1 0 0,1 0 1 0 0,0 1 0 0 0,0-1-1 0 0,0 0 1 0 0,0 0 0 0 0,0 0-1 0 0,0 0 1 0 0,0 0 0 0 0,0 0-1 0 0,0 0 1 0 0,0 0 0 0 0,1 0-1 0 0,-1-1 1 0 0,0 1 0 0 0,0 0-1 0 0,1-1 1 0 0,-1 1 0 0 0,1-1-1 0 0,-1 1 1 0 0,0-1 0 0 0,1 0-1 0 0,-1 0 1 0 0,1 0-1 0 0,-1 0 1 0 0,1 0 0 0 0,-1 0-1 0 0,1 0 1 0 0,-1 0 0 0 0,1 0-1 0 0,-1-1 1 0 0,0 1 0 0 0,1 0-1 0 0,-1-1 1 0 0,1 0 0 0 0,-1 1-1 0 0,0-1 1 0 0,0 0 0 0 0,1 1-1 0 0,-1-1 1 0 0,0 0 0 0 0,0 0-1 0 0,0 0 1 0 0,0 0 0 0 0,0 0-1 0 0,1-1-42 0 0,3-4 325 0 0,4-4-89 0 0,1-1-1 0 0,-2 0 0 0 0,1 0 1 0 0,-2-1-1 0 0,1 0 1 0 0,-2 0-1 0 0,1-1 1 0 0,-2 0-1 0 0,0 0 1 0 0,0 0-1 0 0,-1-1 1 0 0,-1 0-1 0 0,0 0 1 0 0,-1 1-1 0 0,-1-1 1 0 0,0-13-236 0 0,-2 20-84 0 0,0 1 0 0 0,0 0 0 0 0,-1 0 0 0 0,0 0 0 0 0,0 0 0 0 0,0 0 1 0 0,-1 0-1 0 0,0 1 0 0 0,0-1 0 0 0,0 1 0 0 0,-1 0 0 0 0,0 0 1 0 0,0 0-1 0 0,0 0 0 0 0,-1 1 0 0 0,1 0 0 0 0,-1 0 0 0 0,0 0 1 0 0,0 0-1 0 0,-1 1 0 0 0,1 0 0 0 0,-1 0 0 0 0,1 0 0 0 0,-1 1 0 0 0,0-1 1 0 0,0 2-1 0 0,0-1 0 0 0,-2 0 84 0 0,0 0-408 0 0,1 1 0 0 0,-1 0 0 0 0,1 0 0 0 0,-1 1 0 0 0,1 0 0 0 0,-1 0 0 0 0,1 0-1 0 0,-1 1 1 0 0,1 1 0 0 0,-1-1 0 0 0,1 1 0 0 0,0 0 0 0 0,-1 1 0 0 0,1-1 0 0 0,-2 3 408 0 0,-44 27-8030 0 0,37-20 1685 0 0</inkml:trace>
  <inkml:trace contextRef="#ctx0" brushRef="#br0" timeOffset="42381.186">2258 1702 7402 0 0,'0'0'3690'0'0,"0"0"-2021"0"0,0 0-803 0 0,0 0-177 0 0,0 0-47 0 0,0 0 18 0 0,0 0 67 0 0,0 0 40 0 0,0 0 17 0 0,0 0-31 0 0,0 0-95 0 0,0 0-101 0 0,0 0-71 0 0,0 36-52 0 0,1 115-65 0 0,-22 97 428 0 0,-41 49-832 0 0,59-257-185 0 0,17-44 123 0 0,91-76 437 0 0,-83 65-389 0 0,0 0 0 0 0,0 2 0 0 0,1 1-1 0 0,1 1 1 0 0,0 1 0 0 0,0 1 0 0 0,1 1 0 0 0,0 1 0 0 0,1 2-1 0 0,0 0 1 0 0,-1 2 0 0 0,1 0 0 0 0,1 2 0 0 0,-1 1 49 0 0,-24 0-16 0 0,1 0 1 0 0,-1 1-1 0 0,1-1 1 0 0,-1 1-1 0 0,1 0 1 0 0,-1-1-1 0 0,0 1 0 0 0,1 0 1 0 0,-1 0-1 0 0,0 1 1 0 0,0-1-1 0 0,0 0 1 0 0,0 1-1 0 0,0-1 1 0 0,0 1-1 0 0,0 0 1 0 0,0-1-1 0 0,-1 1 0 0 0,1 0 1 0 0,-1 0-1 0 0,1 0 1 0 0,-1 1-1 0 0,0-1 1 0 0,0 0-1 0 0,0 0 1 0 0,0 1-1 0 0,0-1 1 0 0,0 0-1 0 0,-1 1 0 0 0,1-1 1 0 0,-1 1-1 0 0,0-1 1 0 0,0 1-1 0 0,0 1 16 0 0,1 3 16 0 0,-2-1 0 0 0,1 0 0 0 0,-1 0 0 0 0,0 1 0 0 0,0-1 0 0 0,-1 0 0 0 0,1 0 0 0 0,-2 0 0 0 0,1 0 0 0 0,0-1 0 0 0,-1 1 0 0 0,0 0-1 0 0,-3 2-15 0 0,-6 8 64 0 0,-1-1 0 0 0,-1 0-1 0 0,0-1 1 0 0,-1-1-1 0 0,-1 0 1 0 0,0-1-1 0 0,-1-1 1 0 0,0 0-1 0 0,0-2 1 0 0,-1 0-1 0 0,-5 2-63 0 0,4-4-19 0 0,1 2-95 0 0,0-2 0 0 0,0 0 1 0 0,-1-1-1 0 0,0-1 0 0 0,0 0 0 0 0,0-2 1 0 0,-1 0-1 0 0,-8-1 114 0 0,22-2-169 0 0,-47-8-4088 0 0,35-23-7891 0 0,17 26 8024 0 0</inkml:trace>
  <inkml:trace contextRef="#ctx0" brushRef="#br0" timeOffset="42664.626">3035 1727 15187 0 0,'0'0'1241'0'0,"0"0"-509"0"0,0 0 65 0 0,0 0 281 0 0,0 0 102 0 0,0 0-77 0 0,-7 32-203 0 0,-24 100-197 0 0,-33 113 1043 0 0,35-123-1950 0 0,5 2 0 0 0,4 13 204 0 0,20-115-389 0 0,-2 11-3531 0 0,20-40-5963 0 0,0-8 1972 0 0,-10 8 5755 0 0</inkml:trace>
  <inkml:trace contextRef="#ctx0" brushRef="#br0" timeOffset="42938.028">3092 2479 0 0 0,'0'0'1775'0'0,"0"0"148"0"0,0 0 128 0 0,0 0-18 0 0,0 0-128 0 0,0 0-79 0 0,0 0-56 0 0,0 0-70 0 0,0 0-151 0 0,33 8-183 0 0,105 25-159 0 0,-63-34 487 0 0,-65-4-1331 0 0,6 0-79 0 0,0-1 1 0 0,0 0-1 0 0,-1-1 1 0 0,0-1-1 0 0,0 0 1 0 0,-1-1-1 0 0,0-1 1 0 0,0 0-1 0 0,-1-1 1 0 0,-1 0-1 0 0,0-1 1 0 0,0-1-1 0 0,-2 0 1 0 0,1 0-1 0 0,-1-1 1 0 0,-1 0-1 0 0,-1-1 1 0 0,0 0-1 0 0,0-1-284 0 0,-7 13-20 0 0,-1 0-1 0 0,1 0 1 0 0,0-1-1 0 0,-1 1 1 0 0,0 0-1 0 0,0 0 1 0 0,0 0 0 0 0,0-1-1 0 0,0 1 1 0 0,-1 0-1 0 0,1 0 1 0 0,-1-1-1 0 0,0 1 1 0 0,0 0 0 0 0,0 0-1 0 0,0 0 1 0 0,-1 0-1 0 0,1 0 1 0 0,-1 1-1 0 0,0-1 1 0 0,1 0 0 0 0,-1 1-1 0 0,-1-1 1 0 0,1 1-1 0 0,0 0 1 0 0,0-1-1 0 0,-1 1 1 0 0,0 0 0 0 0,1 0-1 0 0,-1 1 1 0 0,0-1-1 0 0,0 1 1 0 0,0-1-1 0 0,0 1 1 0 0,0 0 0 0 0,0 0-1 0 0,0 0 1 0 0,0 1-1 0 0,0-1 1 0 0,-1 1-1 0 0,1-1 1 0 0,0 1 0 0 0,0 0-1 0 0,-1 0 1 0 0,1 1-1 0 0,0-1 1 0 0,-3 1 20 0 0,-11 1-225 0 0,0 0 1 0 0,1 1 0 0 0,-1 0 0 0 0,1 2-1 0 0,-1 0 1 0 0,1 0 0 0 0,1 2-1 0 0,-1 0 1 0 0,1 0 0 0 0,0 2-1 0 0,1 0 1 0 0,0 0 0 0 0,0 2-1 0 0,1 0 1 0 0,1 0 0 0 0,0 1-1 0 0,-1 1 225 0 0,-63 92-4809 0 0,61-60-69 0 0,12-13-3546 0 0,3-17 4742 0 0</inkml:trace>
  <inkml:trace contextRef="#ctx0" brushRef="#br0" timeOffset="43462.752">3768 2541 9634 0 0,'0'0'2366'0'0,"0"0"-795"0"0,0 0-111 0 0,0 0 97 0 0,0 0-157 0 0,0 0-305 0 0,0 0-286 0 0,0 0-174 0 0,0 0-23 0 0,0 0-2 0 0,0 0-12 0 0,0 0-52 0 0,0 0-81 0 0,11-9-57 0 0,90-74 402 0 0,-78 63-757 0 0,0 0-1 0 0,2 2 1 0 0,0 0 0 0 0,0 2-1 0 0,2 1 1 0 0,0 1 0 0 0,1 2-1 0 0,0 0 1 0 0,0 2 0 0 0,4 0-53 0 0,-30 10-23 0 0,-1 1 1 0 0,0-1 0 0 0,0 1 0 0 0,0-1 0 0 0,0 1-1 0 0,0-1 1 0 0,1 1 0 0 0,-1 0 0 0 0,0-1 0 0 0,-1 1-1 0 0,1 0 1 0 0,0 0 0 0 0,0 0 0 0 0,0 0 0 0 0,0 0-1 0 0,-1 0 1 0 0,1 0 0 0 0,0 0 0 0 0,-1 0 0 0 0,1 0-1 0 0,-1 0 1 0 0,1 0 0 0 0,-1 0 0 0 0,0 1-1 0 0,1-1 1 0 0,-1 0 0 0 0,0 0 0 0 0,0 0 0 0 0,0 1-1 0 0,0-1 1 0 0,0 0 0 0 0,0 0 0 0 0,0 1 0 0 0,0-1-1 0 0,0 0 1 0 0,-1 0 0 0 0,1 0 0 0 0,0 1 0 0 0,-1-1-1 0 0,1 0 1 0 0,-1 0 0 0 0,0 1 22 0 0,6 35 28 0 0,-1-35 1 0 0,1 0-1 0 0,1-1 0 0 0,-1 1 0 0 0,0-1 1 0 0,0 0-1 0 0,0-1 0 0 0,1 1 0 0 0,-1-1 1 0 0,0 0-1 0 0,1 0 0 0 0,-1-1 0 0 0,0 1 1 0 0,0-1-1 0 0,1 0 0 0 0,-1-1 0 0 0,0 1 1 0 0,4-3-29 0 0,198-72 737 0 0,-139 68-582 0 0,-66 10-131 0 0,0 0-1 0 0,0 0 1 0 0,-1 0 0 0 0,1 1-1 0 0,-1-1 1 0 0,0 0 0 0 0,1 1-1 0 0,-1-1 1 0 0,0 1 0 0 0,-1 0 0 0 0,1-1-1 0 0,0 1 1 0 0,-1 0 0 0 0,1-1-1 0 0,-1 1 1 0 0,0 0 0 0 0,0-1 0 0 0,0 1-1 0 0,0 0 1 0 0,-1 0 0 0 0,1-1-1 0 0,-1 1 1 0 0,0 0 0 0 0,0 1-24 0 0,0 5 70 0 0,1 0-67 0 0,-1-5-41 0 0,0 0 0 0 0,0 0 1 0 0,0 0-1 0 0,1 0 0 0 0,0 0 0 0 0,-1 0 0 0 0,2 1 1 0 0,-1-1-1 0 0,0 0 0 0 0,1 0 0 0 0,0 0 0 0 0,0 0 0 0 0,0 0 1 0 0,0 0-1 0 0,1 0 0 0 0,-1-1 0 0 0,1 1 0 0 0,0 0 1 0 0,0-1-1 0 0,1 1 0 0 0,-1-1 0 0 0,1 0 0 0 0,0 0 1 0 0,-1 0-1 0 0,1 0 0 0 0,1 0 0 0 0,-1-1 0 0 0,0 1 1 0 0,1-1-1 0 0,1 1 38 0 0,36 2-5422 0 0,-32-5 952 0 0,-2 0-7036 0 0</inkml:trace>
  <inkml:trace contextRef="#ctx0" brushRef="#br0" timeOffset="44302.855">3101 2545 0 0 0,'0'0'826'0'0,"0"0"606"0"0,0 0 248 0 0,0 0 30 0 0,0 0-15 0 0,0 0-64 0 0,0 0-121 0 0,0 0-181 0 0,0 0-209 0 0,0 0-183 0 0,0 0-156 0 0,5 0 3016 0 0,1 1-3548 0 0,1 0-1 0 0,-1 0 1 0 0,1 0 0 0 0,-1 1-1 0 0,1 0 1 0 0,-1 1 0 0 0,0 0-1 0 0,0-1 1 0 0,0 2 0 0 0,0-1-1 0 0,-1 1 1 0 0,1 0 0 0 0,1 2-249 0 0,-1 0 107 0 0,0 1 0 0 0,0-1-1 0 0,1-1 1 0 0,0 1 0 0 0,0-1 0 0 0,0 0 0 0 0,1-1 0 0 0,0 1 0 0 0,0-2 0 0 0,0 1 0 0 0,0-1 0 0 0,0 0 0 0 0,1-1 0 0 0,-1 0 0 0 0,1 0 0 0 0,2 0-107 0 0,4-2-399 0 0,44-2-2124 0 0,-21-4-8993 0 0,-25 3 2562 0 0</inkml:trace>
  <inkml:trace contextRef="#ctx0" brushRef="#br0" timeOffset="47769.652">5263 2283 19132 0 0,'0'0'448'0'0,"0"0"-48"0"0,0 0-168 0 0,0 0 0 0 0,0 0 16 0 0,0 0 32 0 0,0 0-7 0 0,0 0-129 0 0,0 0-144 0 0,0 0-320 0 0,0 0-337 0 0,0 0-255 0 0,-61 22-408 0 0,75-7-769 0 0,9-4-1327 0 0,-7-3-4338 0 0,-5-1 2833 0 0</inkml:trace>
  <inkml:trace contextRef="#ctx0" brushRef="#br0" timeOffset="51204.015">5215 2618 12251 0 0,'0'0'4345'0'0,"0"0"-2516"0"0,0 0-806 0 0,0 0 8 0 0,0 0 45 0 0,0 0-50 0 0,0 0-139 0 0,0 0-182 0 0,0 0-149 0 0,0 0-120 0 0,0 0-94 0 0,3 11 1817 0 0,0-18-5417 0 0,-2 3-5092 0 0,-1 1-3795 0 0</inkml:trace>
</inkml:ink>
</file>

<file path=ppt/ink/ink2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34.439"/>
    </inkml:context>
    <inkml:brush xml:id="br0">
      <inkml:brushProperty name="width" value="0.1" units="cm"/>
      <inkml:brushProperty name="height" value="0.1" units="cm"/>
      <inkml:brushProperty name="color" value="#AB008B"/>
    </inkml:brush>
    <inkml:brush xml:id="br1">
      <inkml:brushProperty name="width" value="0.1" units="cm"/>
      <inkml:brushProperty name="height" value="0.1" units="cm"/>
      <inkml:brushProperty name="color" value="#33CCFF"/>
    </inkml:brush>
    <inkml:brush xml:id="br2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490 567 0 0 0,'0'0'713'0'0,"0"0"482"0"0,0 0 298 0 0,0 0 380 0 0,0 0 369 0 0,0 0 199 0 0,0 0-39 0 0,0 0-283 0 0,0 0-394 0 0,0 0-370 0 0,0 0-278 0 0,-3-6-209 0 0,2 2-719 0 0,1 2-122 0 0,0 1 0 0 0,-1 0 0 0 0,1 0 0 0 0,0 0 0 0 0,0 0 0 0 0,-1 0 0 0 0,1 0 0 0 0,0 0 0 0 0,-1 0 0 0 0,0 0 0 0 0,1 0 0 0 0,-1 0 0 0 0,1 0 0 0 0,-1 0 0 0 0,0 0-1 0 0,0 0 1 0 0,1 0 0 0 0,-1 0 0 0 0,0 1 0 0 0,0-1 0 0 0,0 0 0 0 0,0 1 0 0 0,0-1 0 0 0,0 1 0 0 0,0-1 0 0 0,0 1 0 0 0,0-1 0 0 0,0 1 0 0 0,0 0 0 0 0,-1 0 0 0 0,1-1 0 0 0,0 1 0 0 0,0 0 0 0 0,0 0 0 0 0,0 0 0 0 0,0 0 0 0 0,-1 0 0 0 0,1 0 0 0 0,0 1-27 0 0,-21 10 128 0 0,0 1 0 0 0,0 1 0 0 0,2 1 0 0 0,-1 1 0 0 0,2 1 0 0 0,0 0-1 0 0,1 2 1 0 0,-8 10-128 0 0,22-24 10 0 0,-30 31-26 0 0,1 2 0 0 0,2 2 0 0 0,1 0 0 0 0,2 2 0 0 0,2 1 0 0 0,2 2 0 0 0,-15 37 16 0 0,24 5-386 0 0,15-84 370 0 0,0 0 1 0 0,0 1-1 0 0,1-1 0 0 0,-1 0 1 0 0,1 0-1 0 0,0 1 0 0 0,-1-1 0 0 0,1 0 1 0 0,0 0-1 0 0,0 0 0 0 0,1 0 0 0 0,-1 0 1 0 0,0 0-1 0 0,1 0 0 0 0,-1 0 1 0 0,1-1-1 0 0,-1 1 0 0 0,1-1 0 0 0,0 1 1 0 0,0-1-1 0 0,0 1 0 0 0,0-1 0 0 0,0 0 1 0 0,0 0-1 0 0,0 0 0 0 0,0 0 1 0 0,0 0-1 0 0,0-1 0 0 0,1 1 0 0 0,-1-1 1 0 0,0 1-1 0 0,0-1 0 0 0,1 0 0 0 0,1 0 16 0 0,14-2 34 0 0,-1-2-1 0 0,1 0 0 0 0,-1 0 1 0 0,0-2-1 0 0,-1 0 0 0 0,1-1 1 0 0,-1-1-1 0 0,0 0 0 0 0,-1-1 1 0 0,0-1-1 0 0,-1-1 0 0 0,0 0 0 0 0,0 0 1 0 0,-1-1-1 0 0,0-2-33 0 0,-11 12 3 0 0,51-46 33 0 0,-2-3-1 0 0,-3-1 0 0 0,-2-3 1 0 0,14-24-36 0 0,-2 9-92 0 0,-58 70 71 0 0,1 0 1 0 0,0 0 0 0 0,0 0-1 0 0,0 0 1 0 0,0 0 0 0 0,0 0-1 0 0,0 0 1 0 0,0 0 0 0 0,0 1 0 0 0,-1-1-1 0 0,1 0 1 0 0,0 1 0 0 0,0-1-1 0 0,0 0 1 0 0,0 1 0 0 0,-1-1-1 0 0,1 1 1 0 0,0-1 0 0 0,0 1 0 0 0,-1 0-1 0 0,1-1 1 0 0,-1 1 0 0 0,1 0-1 0 0,0-1 1 0 0,-1 1 0 0 0,1 0-1 0 0,-1 0 1 0 0,0 0 0 0 0,1-1 0 0 0,-1 1-1 0 0,0 0 1 0 0,1 0 0 0 0,-1 0-1 0 0,0 0 1 0 0,0 0 0 0 0,0 0-1 0 0,1 0 1 0 0,-1-1 0 0 0,0 1 0 0 0,-1 0-1 0 0,1 0 1 0 0,0 0 0 0 0,0 0-1 0 0,0 0 1 0 0,0 0 0 0 0,-1 0-1 0 0,1-1 1 0 0,0 1 0 0 0,-1 0 0 0 0,1 1 20 0 0,1 5-4 0 0,2 11 20 0 0,-3-9-12 0 0,1 1 1 0 0,1 0-1 0 0,-1 0 0 0 0,1-1 0 0 0,1 1 1 0 0,0-1-1 0 0,0 0 0 0 0,1 0 1 0 0,0 0-1 0 0,1 0 0 0 0,0-1 1 0 0,0 1-1 0 0,0-1 0 0 0,1-1 1 0 0,1 1-1 0 0,-1-1 0 0 0,1 0 0 0 0,1 0 1 0 0,-1-1-1 0 0,1 0 0 0 0,4 2-4 0 0,7 3 25 0 0,1-2-1 0 0,0 0 1 0 0,1-1-1 0 0,-1-1 0 0 0,2-1 1 0 0,-1-1-1 0 0,1 0 0 0 0,-1-2 1 0 0,1-1-1 0 0,0 0 1 0 0,0-2-1 0 0,0 0 0 0 0,0-2 1 0 0,4-1-25 0 0,-7-5 105 0 0,0-2 1 0 0,-1 0 0 0 0,0-1-1 0 0,0 0 1 0 0,-1-2-1 0 0,-1 0 1 0 0,0-1 0 0 0,-1 0-1 0 0,0-1 1 0 0,-1-1 0 0 0,-1 0-1 0 0,-1-1 1 0 0,0-1-1 0 0,-1 0 1 0 0,0-2-106 0 0,22-32 57 0 0,-3-1 0 0 0,-2-1 0 0 0,-3-2-1 0 0,-2 0 1 0 0,-2-2 0 0 0,-3 0 0 0 0,-3-1 0 0 0,-2-1-1 0 0,-3 0 1 0 0,-2-1-57 0 0,-6-80 158 0 0,-2 141-172 0 0,-1 0 0 0 0,0 0 0 0 0,0-1 0 0 0,0 1 0 0 0,0 0 0 0 0,0 0 0 0 0,0 0 0 0 0,0 0 0 0 0,0 0 0 0 0,0 0 0 0 0,0 1 1 0 0,0-1-1 0 0,0 0 0 0 0,0 0 0 0 0,0 1 0 0 0,0-1 0 0 0,0 0 0 0 0,0 1 0 0 0,0-1 0 0 0,1 1 0 0 0,-1-1 0 0 0,0 1 0 0 0,0 0 0 0 0,1-1 1 0 0,-1 1-1 0 0,0 0 0 0 0,1-1 0 0 0,-1 1 0 0 0,0 0 0 0 0,1 0 0 0 0,-1 0 0 0 0,1-1 0 0 0,-1 1 0 0 0,1 0 0 0 0,0 0 0 0 0,-1 0 0 0 0,1 0 1 0 0,0 0-1 0 0,0 0 0 0 0,0 0 0 0 0,-1 0 14 0 0,-17 46-17 0 0,1 0 1 0 0,3 1 0 0 0,1 0-1 0 0,3 1 1 0 0,2 0-1 0 0,2 1 1 0 0,2 0 0 0 0,2 0-1 0 0,3 0 1 0 0,3 22 16 0 0,0-27-73 0 0,1 1 1 0 0,2-1-1 0 0,2 0 1 0 0,2-1-1 0 0,12 30 73 0 0,39 61-1508 0 0,-54-132-1795 0 0,-14-24 407 0 0,-11-14-5298 0 0,12 23 2197 0 0</inkml:trace>
  <inkml:trace contextRef="#ctx0" brushRef="#br0" timeOffset="166.692">998 527 14243 0 0,'0'0'594'0'0,"0"0"-374"0"0,0 0 93 0 0,0 0 242 0 0,0 0 109 0 0,34-1-29 0 0,111-5-107 0 0,165-23 675 0 0,-42 0-1746 0 0,-198 23-1072 0 0,-21 3-2838 0 0,-10-1-6091 0 0</inkml:trace>
  <inkml:trace contextRef="#ctx0" brushRef="#br0" timeOffset="856.242">2850 681 0 0 0,'0'0'1276'0'0,"0"0"493"0"0,0 0 371 0 0,0 0 150 0 0,0 0-46 0 0,0 0-231 0 0,0 0-317 0 0,0 0-318 0 0,0 0-281 0 0,-31-1-252 0 0,-97-1-197 0 0,123 2-603 0 0,0 0 0 0 0,0 0 1 0 0,1 1-1 0 0,-1-1 0 0 0,0 1 1 0 0,0 0-1 0 0,0 1 0 0 0,1-1 0 0 0,-1 1 1 0 0,1 0-1 0 0,-1 0 0 0 0,1 0 1 0 0,0 0-1 0 0,-1 1 0 0 0,1 0 1 0 0,-3 2-46 0 0,-5 5 122 0 0,-3-1-92 0 0,1 0 0 0 0,0 1 0 0 0,1 1 1 0 0,0 0-1 0 0,1 1 0 0 0,0 0 1 0 0,1 1-1 0 0,0 0 0 0 0,1 1 0 0 0,1 0 1 0 0,0 1-1 0 0,1 0 0 0 0,0 0 1 0 0,2 0-1 0 0,-1 1 0 0 0,2 0 0 0 0,0 1 1 0 0,1-1-1 0 0,1 1 0 0 0,0 0 1 0 0,1 0-1 0 0,1-1 0 0 0,1 1 0 0 0,1 12-30 0 0,2-23 26 0 0,-1-1 0 0 0,1 0 0 0 0,1-1 0 0 0,-1 1 0 0 0,1 0 0 0 0,0-1 0 0 0,0 0 0 0 0,0 0 0 0 0,1 0 0 0 0,-1-1-1 0 0,1 1 1 0 0,0-1 0 0 0,0 0 0 0 0,0-1 0 0 0,0 1 0 0 0,1-1 0 0 0,-1 0 0 0 0,1 0 0 0 0,-1 0 0 0 0,1-1 0 0 0,0 0 0 0 0,-1 0-1 0 0,1-1 1 0 0,0 0 0 0 0,0 1 0 0 0,-1-2 0 0 0,1 1 0 0 0,0-1 0 0 0,0 0 0 0 0,-1 0 0 0 0,1-1 0 0 0,0 1 0 0 0,-1-1 0 0 0,0 0-1 0 0,1-1 1 0 0,-1 1 0 0 0,1-2-26 0 0,23-14 223 0 0,-1-2 0 0 0,-1-1 0 0 0,0-2 0 0 0,-2 0-1 0 0,-1-2 1 0 0,0 0 0 0 0,-2-2 0 0 0,-1 0 0 0 0,-2-1-1 0 0,0-2 1 0 0,-2 0 0 0 0,-1 0 0 0 0,11-32-223 0 0,-3 7 245 0 0,-24 54-287 0 0,0 1-101 0 0,0 13-915 0 0,0 22 414 0 0,10 106-1585 0 0,33-57-5803 0 0,-29-68 3462 0 0,-4-6-1782 0 0</inkml:trace>
  <inkml:trace contextRef="#ctx0" brushRef="#br0" timeOffset="1198.508">3198 1101 13291 0 0,'0'0'1465'0'0,"0"0"-187"0"0,0 0-55 0 0,0 0-45 0 0,0 0-172 0 0,0 0-193 0 0,0 0-148 0 0,0 0-118 0 0,0 0-78 0 0,0 0-79 0 0,16-32-90 0 0,50-100-73 0 0,-9 53 74 0 0,-36 55-207 0 0,-12 12-83 0 0,1 0-1 0 0,0 1 1 0 0,1 0-1 0 0,1 1 0 0 0,-1 0 1 0 0,2 0-1 0 0,-1 2 0 0 0,8-5-10 0 0,-18 13-39 0 0,1 0-1 0 0,-1 1 1 0 0,0-1-1 0 0,0 0 1 0 0,0 1 0 0 0,0-1-1 0 0,0 1 1 0 0,0 0-1 0 0,0-1 1 0 0,0 1-1 0 0,0 0 1 0 0,0 0-1 0 0,-1 1 1 0 0,1-1-1 0 0,0 0 1 0 0,-1 0 0 0 0,1 1-1 0 0,-1-1 1 0 0,1 1-1 0 0,-1 0 1 0 0,0-1-1 0 0,1 1 1 0 0,-1 0-1 0 0,0 0 1 0 0,0 0-1 0 0,0-1 1 0 0,-1 1 0 0 0,1 0-1 0 0,0 0 1 0 0,-1 0-1 0 0,1 1 1 0 0,-1-1-1 0 0,0 0 1 0 0,0 0-1 0 0,1 0 1 0 0,-1 0-1 0 0,-1 0 1 0 0,1 0-1 0 0,0 0 1 0 0,0 0 0 0 0,-1 0-1 0 0,0 2 40 0 0,3 13-38 0 0,-1-10 38 0 0,0-1-1 0 0,0 1 0 0 0,1 0 0 0 0,0 0 0 0 0,0-1 1 0 0,0 1-1 0 0,1-1 0 0 0,0 0 0 0 0,0 0 1 0 0,1 0-1 0 0,-1 0 0 0 0,1 0 0 0 0,1-1 1 0 0,-1 1-1 0 0,1-1 0 0 0,0 0 0 0 0,0-1 1 0 0,0 1-1 0 0,1-1 0 0 0,-1 0 0 0 0,1-1 1 0 0,0 1-1 0 0,0-1 0 0 0,1 0 0 0 0,-1-1 0 0 0,1 1 1 0 0,-1-1-1 0 0,3 0 1 0 0,0-1 116 0 0,-1 0 1 0 0,1 0-1 0 0,-1-1 0 0 0,1-1 0 0 0,0 1 1 0 0,-1-2-1 0 0,0 1 0 0 0,1-1 1 0 0,-1 0-1 0 0,0 0 0 0 0,0-1 1 0 0,0-1-1 0 0,0 1 0 0 0,-1-1 0 0 0,1 0 1 0 0,-1-1-1 0 0,0 0 0 0 0,0 0 1 0 0,-1 0-1 0 0,1-1 0 0 0,-1 0 1 0 0,0 0-1 0 0,-1-1 0 0 0,4-4-116 0 0,6-11 71 0 0,0 1 0 0 0,-1-2 1 0 0,-2 0-1 0 0,0 0 0 0 0,-1-1 0 0 0,5-20-71 0 0,3-3-3711 0 0,1 4-4354 0 0,-16 33-3543 0 0</inkml:trace>
  <inkml:trace contextRef="#ctx0" brushRef="#br0" timeOffset="7790.646">3008 928 0 0 0,'0'0'472'0'0,"0"0"87"0"0,0 0-16 0 0,0 0-30 0 0,0 0-45 0 0,0 0-37 0 0,0 0-38 0 0,0 0-29 0 0,0 0-11 0 0,0 0-1 0 0,0 0 26 0 0,0 0 12 0 0,0 0-9 0 0,0 0-25 0 0,-1 11 5161 0 0,-1 11-4224 0 0,-7 67 383 0 0,52 2-428 0 0,-39-87-445 0 0,-4-4-4609 0 0,0 0-4066 0 0,0 0 7836 0 0,0 0-4740 0 0</inkml:trace>
  <inkml:trace contextRef="#ctx0" brushRef="#br0" timeOffset="24509.798">7612 468 12995 0 0,'0'0'720'0'0,"0"0"-416"0"0,0 0-392 0 0,0 0-512 0 0,0 0-968 0 0,0 0-289 0 0,0 0 65 0 0,0 0 239 0 0,0 0 361 0 0,0 0-1448 0 0,0 0-89 0 0</inkml:trace>
  <inkml:trace contextRef="#ctx0" brushRef="#br0" timeOffset="24271.631">7703 910 16211 0 0,'0'0'939'0'0,"0"0"-253"0"0,0 0 67 0 0,0 0 206 0 0,0 0 75 0 0,0 0-154 0 0,0 0-255 0 0,0 0-222 0 0,-13 32-164 0 0,-39 102-118 0 0,21-21-532 0 0,31-91-1487 0 0,0-15-1286 0 0,0-6-758 0 0,0-1-2027 0 0,0 0-1477 0 0</inkml:trace>
  <inkml:trace contextRef="#ctx0" brushRef="#br0" timeOffset="24973.776">8032 1075 2585 0 0,'0'0'1440'0'0,"0"0"248"0"0,0 0 159 0 0,0 0 28 0 0,0 0-109 0 0,0 0-146 0 0,0 0-146 0 0,0 0-207 0 0,0 0-235 0 0,0 0-200 0 0,0 0-145 0 0,33-6-73 0 0,103-24-38 0 0,-73 3 265 0 0,-56 20-663 0 0,0 1-65 0 0,0 0 1 0 0,0 0-1 0 0,0-1 1 0 0,-1 0 0 0 0,0 0-1 0 0,0 0 1 0 0,-1-1-1 0 0,0 1 1 0 0,-1-1 0 0 0,1-1-1 0 0,-2 1 1 0 0,1-1-1 0 0,-1 1 1 0 0,0-1 0 0 0,-1 0-1 0 0,0 0 1 0 0,1-8-114 0 0,-5 14-86 0 0,1 0 0 0 0,-1 0 0 0 0,0 1 0 0 0,1-1-1 0 0,-1 1 1 0 0,0-1 0 0 0,-1 1 0 0 0,1 0 0 0 0,0 0 0 0 0,-1 0 0 0 0,1 0 0 0 0,-1 0 0 0 0,1 1 0 0 0,-1-1 0 0 0,0 1 0 0 0,0 0 0 0 0,0 0 0 0 0,0 0 0 0 0,0 0 0 0 0,0 0 0 0 0,0 0 0 0 0,0 1 0 0 0,0 0 0 0 0,0-1-1 0 0,0 1 1 0 0,-1 0 0 0 0,1 1 0 0 0,0-1 0 0 0,0 0 0 0 0,0 1 0 0 0,0 0 0 0 0,0 0 0 0 0,0 0 0 0 0,0 0 0 0 0,0 0 0 0 0,0 1 0 0 0,1-1 0 0 0,-1 1 0 0 0,0-1 0 0 0,0 2 86 0 0,-16 7-883 0 0,0 1 0 0 0,2 1 0 0 0,-1 1 0 0 0,1 0 0 0 0,1 1 1 0 0,1 0-1 0 0,0 2 0 0 0,0 0 0 0 0,2 0 0 0 0,0 1 0 0 0,1 1 0 0 0,1 0 1 0 0,0 1-1 0 0,1 0 0 0 0,2 0 0 0 0,-5 16 883 0 0,11-31-68 0 0,0 1 1 0 0,1-1-1 0 0,-1 1 0 0 0,1-1 0 0 0,1 1 1 0 0,-1 0-1 0 0,1 0 0 0 0,-1-1 1 0 0,1 1-1 0 0,1 0 0 0 0,-1 0 1 0 0,1 0-1 0 0,0-1 0 0 0,0 1 0 0 0,0 0 1 0 0,0-1-1 0 0,1 1 0 0 0,0-1 1 0 0,0 1-1 0 0,0-1 0 0 0,1 0 1 0 0,-1 0-1 0 0,1 0 0 0 0,0 0 0 0 0,0-1 1 0 0,0 1-1 0 0,1-1 0 0 0,-1 0 1 0 0,1 1-1 0 0,0-2 0 0 0,0 1 1 0 0,0 0-1 0 0,0-1 0 0 0,2 1 68 0 0,12 4 546 0 0,1-2 1 0 0,0 0-1 0 0,0-1 0 0 0,1-1 1 0 0,-1-1-1 0 0,1 0 0 0 0,-1-2 0 0 0,1 0 1 0 0,-1-1-1 0 0,1-1 0 0 0,-1-1 0 0 0,1-1 1 0 0,-1 0-1 0 0,-1-2 0 0 0,1 0 0 0 0,-1-1 1 0 0,0-1-1 0 0,16-9-546 0 0,17-7 1121 0 0,-2-2 0 0 0,-1-2-1 0 0,-1-2 1 0 0,-2-3 0 0 0,-1-1 0 0 0,-1-2 0 0 0,20-24-1121 0 0,-44 43 64 0 0,0 0 0 0 0,-1-2 0 0 0,-1-1 0 0 0,-1 0 0 0 0,-1-1 0 0 0,-1 0 0 0 0,0-1 0 0 0,-2-1 0 0 0,0 0 0 0 0,-2-1 0 0 0,2-7-64 0 0,-11 30-2 0 0,0-1 0 0 0,0 0 1 0 0,0 1-1 0 0,0-1 1 0 0,-1 0-1 0 0,1 0 0 0 0,0 0 1 0 0,-1 0-1 0 0,1 1 0 0 0,-1-1 1 0 0,0 0-1 0 0,0 0 0 0 0,0 0 1 0 0,0 0-1 0 0,0 0 1 0 0,0 0-1 0 0,0 0 0 0 0,0 0 1 0 0,-1 0-1 0 0,1 1 0 0 0,-1-1 1 0 0,0 0-1 0 0,1 0 0 0 0,-1 0 1 0 0,0 1-1 0 0,0-1 0 0 0,0 0 1 0 0,0 1-1 0 0,0-1 1 0 0,-1 1-1 0 0,1-1 0 0 0,0 1 1 0 0,-1 0-1 0 0,1-1 0 0 0,-1 1 1 0 0,1 0-1 0 0,-1 0 0 0 0,0 0 1 0 0,1 0-1 0 0,-1 0 1 0 0,0 1-1 0 0,0-1 0 0 0,0 0 1 0 0,1 1-1 0 0,-1 0 0 0 0,0-1 1 0 0,0 1-1 0 0,0 0 0 0 0,0 0 1 0 0,0 0-1 0 0,0 0 0 0 0,-1 0 2 0 0,-9 2-88 0 0,0 1 0 0 0,0 0-1 0 0,0 0 1 0 0,0 1 0 0 0,1 1 0 0 0,0 0-1 0 0,0 0 1 0 0,0 1 0 0 0,1 1-1 0 0,0 0 1 0 0,0 0 0 0 0,0 1-1 0 0,1 0 1 0 0,0 1 0 0 0,1 0-1 0 0,0 0 1 0 0,0 1 0 0 0,-2 4 88 0 0,6-8-24 0 0,1-1 0 0 0,0 1 0 0 0,0 0 0 0 0,0 1 0 0 0,0-1 0 0 0,1 0 0 0 0,0 1 0 0 0,1-1 0 0 0,-1 1 0 0 0,1 0 0 0 0,0-1 0 0 0,1 1 0 0 0,0 0 0 0 0,0 4 24 0 0,2-5-5 0 0,1-1 1 0 0,0 1 0 0 0,0-1 0 0 0,0 0 0 0 0,1 0-1 0 0,-1 0 1 0 0,1-1 0 0 0,0 1 0 0 0,1-1 0 0 0,-1 0-1 0 0,1 0 1 0 0,0 0 0 0 0,-1-1 0 0 0,2 1 0 0 0,-1-1-1 0 0,0 0 1 0 0,1-1 0 0 0,-1 0 0 0 0,1 1 0 0 0,5 0 4 0 0,8 6 14 0 0,-7-2 36 0 0,0 0-1 0 0,0 1 1 0 0,-1 0 0 0 0,0 0-1 0 0,0 2 1 0 0,-1-1-1 0 0,-1 1 1 0 0,1 1 0 0 0,-1-1-1 0 0,-1 2 1 0 0,0-1-1 0 0,-1 1 1 0 0,0 0-1 0 0,-1 1 1 0 0,0 0 0 0 0,-1 0-1 0 0,0 0 1 0 0,-1 0-1 0 0,-1 1 1 0 0,0 0-1 0 0,-1-1 1 0 0,0 1 0 0 0,-1 6-50 0 0,-2 19 26 0 0,3 46-3057 0 0,6-70-4613 0 0,-6-10-1533 0 0</inkml:trace>
  <inkml:trace contextRef="#ctx0" brushRef="#br0" timeOffset="15053.973">5129 935 688 0 0,'0'0'888'0'0,"0"0"-338"0"0,0 0-145 0 0,0 0 49 0 0,0 0 120 0 0,0 0 111 0 0,0 0 144 0 0,0 0 137 0 0,0 0 77 0 0,0 0-3 0 0,0 0-69 0 0,9 8-34 0 0,28 26 23 0 0,-29-28-507 0 0,-1-1 0 0 0,1 0 0 0 0,-1-1 0 0 0,1 0 0 0 0,1 0 0 0 0,-1 0-1 0 0,0-1 1 0 0,1-1 0 0 0,0 1 0 0 0,0-1 0 0 0,0-1 0 0 0,0 0 0 0 0,0 0 0 0 0,0 0-1 0 0,0-1 1 0 0,0-1 0 0 0,7-1-453 0 0,8 2 642 0 0,-14-1-497 0 0,0-1 0 0 0,1 0 0 0 0,-1-1 0 0 0,0 0 0 0 0,0 0-1 0 0,0-1 1 0 0,-1-1 0 0 0,1 0 0 0 0,-1 0 0 0 0,0 0 0 0 0,0-1 0 0 0,-1-1 0 0 0,0 1 0 0 0,0-1 0 0 0,-1-1 0 0 0,1 0 0 0 0,-2 0 0 0 0,1 0 0 0 0,-1-1 0 0 0,0 1 0 0 0,-1-2 0 0 0,4-6-146 0 0,-7 12-49 0 0,-1 1 0 0 0,1-1-1 0 0,-1 0 1 0 0,1 0 0 0 0,-1 0-1 0 0,0 0 1 0 0,0 0 0 0 0,-1 0-1 0 0,1 0 1 0 0,-1 0 0 0 0,0 0-1 0 0,0 0 1 0 0,0-1 0 0 0,-1 1-1 0 0,0 0 1 0 0,1 0-1 0 0,-1 0 1 0 0,-1 0 0 0 0,1 1-1 0 0,0-1 1 0 0,-1 0 0 0 0,0 0-1 0 0,0 1 1 0 0,0-1 0 0 0,0 1-1 0 0,-1-1 1 0 0,1 1 0 0 0,-1 0-1 0 0,0 0 1 0 0,0 0 0 0 0,0 1-1 0 0,0-1 1 0 0,-1 1 0 0 0,1 0-1 0 0,-1-1 1 0 0,1 1-1 0 0,-1 1 1 0 0,0-1 0 0 0,1 1-1 0 0,-1-1 1 0 0,0 1 0 0 0,0 0-1 0 0,0 0 1 0 0,0 1 0 0 0,-2-1 50 0 0,-8 0-203 0 0,1 0 0 0 0,-1 1 0 0 0,0 1 1 0 0,1 0-1 0 0,-1 0 0 0 0,1 1 0 0 0,0 1 1 0 0,-1 1-1 0 0,1 0 0 0 0,1 0 0 0 0,-1 1 1 0 0,1 1-1 0 0,-1 0 0 0 0,2 1 0 0 0,-1 0 1 0 0,1 0-1 0 0,0 2 0 0 0,0-1 0 0 0,-5 7 203 0 0,1-1 59 0 0,1 1 0 0 0,1-1-1 0 0,1 2 1 0 0,0 0 0 0 0,0 0-1 0 0,2 1 1 0 0,0 1-1 0 0,1 0 1 0 0,1 0 0 0 0,1 1-1 0 0,0-1 1 0 0,2 2 0 0 0,-2 5-59 0 0,5-17 87 0 0,0 1 0 0 0,1-1 0 0 0,0 0 0 0 0,1 0 0 0 0,-1 1 0 0 0,1-1 0 0 0,1 0 1 0 0,0 1-1 0 0,0-1 0 0 0,1 0 0 0 0,-1 0 0 0 0,2 0 0 0 0,-1 0 0 0 0,1 0 0 0 0,1 0 1 0 0,-1-1-1 0 0,1 1 0 0 0,1-1 0 0 0,-1 0 0 0 0,1-1 0 0 0,0 1 0 0 0,1-1 0 0 0,-1 0 0 0 0,1 0 1 0 0,1 0-1 0 0,-1-1 0 0 0,1 0 0 0 0,0 0 0 0 0,0-1 0 0 0,0 0 0 0 0,8 3-87 0 0,9 1 114 0 0,1-2 0 0 0,0 0 0 0 0,0-2 0 0 0,0-1 0 0 0,1-1 0 0 0,-1-1 0 0 0,1-1 0 0 0,-1-1 0 0 0,0-1 0 0 0,25-6-114 0 0,82-32-3622 0 0,-81 21-3825 0 0,-33 12-2488 0 0</inkml:trace>
  <inkml:trace contextRef="#ctx0" brushRef="#br0" timeOffset="23609.937">6276 895 0 0 0,'0'0'307'0'0,"0"0"384"0"0,0 0 227 0 0,0 0 271 0 0,0 0 239 0 0,0 0 152 0 0,0 0 14 0 0,0 0-68 0 0,0 0-77 0 0,0 0-124 0 0,0 0-124 0 0,4-15-111 0 0,14-47-113 0 0,-18 60-903 0 0,0 1-1 0 0,0 0 1 0 0,0 0-1 0 0,0 0 0 0 0,0 0 1 0 0,0 0-1 0 0,0-1 1 0 0,-1 1-1 0 0,1 0 0 0 0,0 0 1 0 0,-1 0-1 0 0,1 0 1 0 0,-1 0-1 0 0,1 0 0 0 0,-1 0 1 0 0,1 0-1 0 0,-1 0 1 0 0,0 0-1 0 0,1 0 1 0 0,-1 0-1 0 0,0 0 0 0 0,0 1 1 0 0,0-1-1 0 0,0 0 1 0 0,0 1-1 0 0,0-1 0 0 0,0 0 1 0 0,0 1-1 0 0,0-1 1 0 0,0 1-1 0 0,0-1 0 0 0,0 1 1 0 0,0 0-1 0 0,0 0 1 0 0,0-1-1 0 0,0 1 1 0 0,-1 0-1 0 0,1 0 0 0 0,0 0 1 0 0,0 0-1 0 0,0 0 1 0 0,0 0-1 0 0,0 0 0 0 0,-1 1 1 0 0,1-1-74 0 0,0 0 128 0 0,-7 0-52 0 0,-1 0 0 0 0,1 1 0 0 0,0 0 0 0 0,0 0 1 0 0,0 1-1 0 0,0 0 0 0 0,0 0 0 0 0,0 1 0 0 0,1 0 0 0 0,-1 0 1 0 0,1 1-1 0 0,0 0 0 0 0,0 0 0 0 0,0 1 0 0 0,0 0 0 0 0,1 0 1 0 0,-2 2-77 0 0,-7 5-56 0 0,1 0 0 0 0,0 0 1 0 0,1 1-1 0 0,1 1 1 0 0,0 0-1 0 0,0 1 1 0 0,2 0-1 0 0,0 1 1 0 0,0 0-1 0 0,2 0 0 0 0,0 1 1 0 0,1 0-1 0 0,0 0 1 0 0,2 1-1 0 0,0 0 1 0 0,1 0-1 0 0,1 0 0 0 0,0 6 56 0 0,2-20-41 0 0,0 0 0 0 0,1 0 0 0 0,0 0 0 0 0,-1 1 0 0 0,2-1 0 0 0,-1 0 0 0 0,0 0-1 0 0,1 0 1 0 0,0 0 0 0 0,0 1 0 0 0,0-1 0 0 0,0 0 0 0 0,1-1 0 0 0,0 1 0 0 0,0 0 0 0 0,0 0-1 0 0,0-1 1 0 0,0 1 0 0 0,1-1 0 0 0,-1 1 0 0 0,1-1 0 0 0,0 0 0 0 0,0 0 0 0 0,0-1 0 0 0,0 1-1 0 0,1 0 1 0 0,-1-1 0 0 0,1 0 0 0 0,0 0 41 0 0,3 1 60 0 0,0-1-1 0 0,1 1 0 0 0,-1-2 1 0 0,0 1-1 0 0,1-1 0 0 0,-1 0 1 0 0,1-1-1 0 0,-1 0 1 0 0,1 0-1 0 0,-1 0 0 0 0,1-1 1 0 0,-1 0-1 0 0,0-1 0 0 0,1 0 1 0 0,-1 0-1 0 0,0 0 1 0 0,0-1-1 0 0,0 0 0 0 0,0 0 1 0 0,-1-1-1 0 0,3-2-59 0 0,22-16 295 0 0,-1-1-1 0 0,-1-2 1 0 0,-1-1 0 0 0,-2-2 0 0 0,0 0-1 0 0,-2-1 1 0 0,-1-2 0 0 0,-2 0-1 0 0,11-22-294 0 0,-13 24 71 0 0,-4 18-710 0 0,-14 36-663 0 0,-2-10 1499 0 0,0-6-294 0 0,1-1 1 0 0,0 1-1 0 0,1-1 1 0 0,-1 1-1 0 0,2-1 0 0 0,-1 0 1 0 0,1 1-1 0 0,0-1 1 0 0,1 0-1 0 0,0 0 1 0 0,0 0-1 0 0,1 0 0 0 0,0-1 1 0 0,0 1-1 0 0,1-1 1 0 0,0 0-1 0 0,0-1 0 0 0,0 1 1 0 0,1-1-1 0 0,0 0 1 0 0,1 0-1 0 0,-1-1 0 0 0,1 0 1 0 0,0 0-1 0 0,0 0 1 0 0,5 2 96 0 0,42 9-3286 0 0,-17-9-1748 0 0,-26-5 2577 0 0,6 2-4290 0 0</inkml:trace>
  <inkml:trace contextRef="#ctx0" brushRef="#br0" timeOffset="24017.076">7279 681 8914 0 0,'0'0'1183'0'0,"0"0"-64"0"0,0 0 9 0 0,0 0-1 0 0,0 0-136 0 0,-34 21-184 0 0,-104 64-218 0 0,66-21 70 0 0,68-60-698 0 0,0 0 1 0 0,0 1 0 0 0,0-1-1 0 0,1 1 1 0 0,0 0-1 0 0,0 0 1 0 0,0 0-1 0 0,0 1 1 0 0,1-1-1 0 0,0 1 1 0 0,0-1 0 0 0,0 1-1 0 0,1 0 1 0 0,0 0-1 0 0,0-1 1 0 0,1 1-1 0 0,-1 1 39 0 0,4-3-34 0 0,-1 0 0 0 0,1-1 0 0 0,0 0 0 0 0,0 0 0 0 0,1 0-1 0 0,-1 0 1 0 0,0 0 0 0 0,1 0 0 0 0,0-1 0 0 0,-1 0-1 0 0,1 0 1 0 0,0 0 0 0 0,0 0 0 0 0,0-1 0 0 0,1 1 0 0 0,-1-1-1 0 0,0 0 1 0 0,1 0 0 0 0,1 0 34 0 0,3 1-4 0 0,38 11-12 0 0,-35-10 10 0 0,1 0 1 0 0,0 0-1 0 0,-1 2 1 0 0,0-1-1 0 0,0 2 1 0 0,0-1-1 0 0,-1 2 1 0 0,7 4 5 0 0,-16-9 75 0 0,0 0-1 0 0,0 0 1 0 0,-1 0 0 0 0,1 0 0 0 0,-1 1 0 0 0,1-1-1 0 0,-1 1 1 0 0,0-1 0 0 0,0 1 0 0 0,0-1-1 0 0,-1 1 1 0 0,1-1 0 0 0,0 1 0 0 0,-1 0 0 0 0,0-1-1 0 0,0 1 1 0 0,1 0 0 0 0,-2-1 0 0 0,1 1 0 0 0,0 0-1 0 0,0-1 1 0 0,-1 1 0 0 0,0 0 0 0 0,1-1-1 0 0,-1 1 1 0 0,0-1 0 0 0,0 1 0 0 0,0-1 0 0 0,-1 1-1 0 0,1-1 1 0 0,-1 0 0 0 0,1 0 0 0 0,-1 1-1 0 0,0-1 1 0 0,0 0 0 0 0,0-1 0 0 0,0 1 0 0 0,0 0-1 0 0,0 0 1 0 0,0-1 0 0 0,-3 2-75 0 0,-11 8 105 0 0,-1 0 0 0 0,0-1 1 0 0,-1-1-1 0 0,0-1 0 0 0,-1 0 0 0 0,1-1 0 0 0,-2-1 1 0 0,1-1-1 0 0,0-1 0 0 0,-12 1-105 0 0,-27-1-2892 0 0,51-4 1453 0 0,0-4-6958 0 0,7 1 1857 0 0</inkml:trace>
  <inkml:trace contextRef="#ctx0" brushRef="#br0" timeOffset="42752.722">2765 2412 0 0 0,'-6'-16'0'0'0,"-10"2"5512"0"0,-32-12 1648 0 0,-7 7-4953 0 0,-93-6-568 0 0,99 24-1210 0 0,-74 10 157 0 0,-115 73-106 0 0,-9 47 53 0 0,205-105-448 0 0,-273 182 756 0 0,271-168-709 0 0,1 1 0 0 0,2 3-1 0 0,2 1 1 0 0,2 2 0 0 0,1 1-1 0 0,3 2 1 0 0,2 2 0 0 0,-2 8-132 0 0,-121 204 788 0 0,118-193-550 0 0,3 1 1 0 0,3 1-1 0 0,3 2 1 0 0,3 1-1 0 0,-1 20-238 0 0,8-23 219 0 0,4 1 0 0 0,3 0 0 0 0,3 0 0 0 0,3 51-219 0 0,12 176 550 0 0,6-223-381 0 0,18 43-23 0 0,-18-74-36 0 0,2-1 0 0 0,1-1 0 0 0,3-1 0 0 0,1 0 0 0 0,2-2 0 0 0,22 29-110 0 0,-1 3 126 0 0,92 117 246 0 0,-98-153-246 0 0,1-1-1 0 0,2-1 0 0 0,1-3 0 0 0,1-1 0 0 0,2-3 0 0 0,23 10-125 0 0,60 22 294 0 0,94 12 176 0 0,-111-42-174 0 0,2-6 0 0 0,43 2-296 0 0,28 5 207 0 0,233 25 251 0 0,-363-48-425 0 0,13 2 21 0 0,0-2-1 0 0,1-3 1 0 0,-1-4 0 0 0,14-3-54 0 0,-16-7 127 0 0,-1-3 0 0 0,0-3 0 0 0,41-18-127 0 0,-9 5 126 0 0,51-30 86 0 0,27-36-56 0 0,-127 67-105 0 0,-2-2 1 0 0,-1-2 0 0 0,-1-2 0 0 0,33-35-52 0 0,14-10 91 0 0,147-147 92 0 0,-209 189-133 0 0,-1-2 0 0 0,-3-1 1 0 0,-1-1-1 0 0,-2-1 0 0 0,-1-1 0 0 0,7-28-50 0 0,-6 20 63 0 0,-6 13-30 0 0,-2-2-1 0 0,-1 1 1 0 0,-2-2 0 0 0,2-25-33 0 0,21-192 176 0 0,-26 44-21 0 0,-44 44-10 0 0,13 83-77 0 0,8 29-46 0 0,-3 0 1 0 0,-2 2-1 0 0,-3 0 0 0 0,-12-18-22 0 0,14 36 10 0 0,-1 0-1 0 0,-2 2 0 0 0,-2 0 1 0 0,-1 2-1 0 0,-6-3-9 0 0,-143-212-8 0 0,50 112 25 0 0,27 42 18 0 0,-85-93 82 0 0,37 97-201 0 0,75 54 86 0 0,-57-22-58 0 0,87 43 35 0 0,-2 1 1 0 0,0 3-1 0 0,0 2 0 0 0,-1 2 1 0 0,-32-2 20 0 0,-36-8 5 0 0,-26 0-142 0 0,-118 26-891 0 0,254-7 871 0 0,-171 40-1978 0 0,124-13-2317 0 0,8 11-5126 0 0,35-27-2120 0 0</inkml:trace>
  <inkml:trace contextRef="#ctx0" brushRef="#br0" timeOffset="47675.098">2745 4002 0 0 0,'-2'-6'0'0'0,"-1"4"0"0"0,3-1 0 0 0,0-14 839 0 0,0 16-446 0 0,0 1-43 0 0,0 0-54 0 0,-6-15 7604 0 0,-23 24-2589 0 0,-26 49-4627 0 0,52-55-482 0 0,0 3-164 0 0,1 0 0 0 0,-1 0-1 0 0,1 0 1 0 0,0 0-1 0 0,0 1 1 0 0,0-1-1 0 0,1 0 1 0 0,0 1-1 0 0,1-1 1 0 0,-1 1-1 0 0,1-1 1 0 0,1 1 0 0 0,-1 0-38 0 0,2-5 98 0 0,0 1 1 0 0,0-1 0 0 0,0 0-1 0 0,0 1 1 0 0,1-1 0 0 0,-1 0-1 0 0,1 0 1 0 0,-1 0 0 0 0,1-1-1 0 0,0 1 1 0 0,0-1 0 0 0,0 1-1 0 0,0-1 1 0 0,0 0 0 0 0,0 0 0 0 0,0 0-1 0 0,0-1 1 0 0,0 1 0 0 0,0-1-1 0 0,1 1 1 0 0,-1-1 0 0 0,0 0-1 0 0,0 0 1 0 0,0-1 0 0 0,1 1-1 0 0,-1-1 1 0 0,0 0 0 0 0,0 1-1 0 0,0-1 1 0 0,3-2-99 0 0,-1 1 107 0 0,1-1 0 0 0,-1 0 0 0 0,0-1 0 0 0,0 1 1 0 0,0-1-1 0 0,-1 0 0 0 0,1 0 0 0 0,-1-1 0 0 0,0 1 0 0 0,0-1 0 0 0,-1 0 0 0 0,1 0 0 0 0,-1 0 0 0 0,0 0 0 0 0,0-1 0 0 0,-1 1 0 0 0,0-1 0 0 0,0 0 0 0 0,0 0 1 0 0,0 0-1 0 0,-1 1 0 0 0,0-2 0 0 0,0 1 0 0 0,-1 0 0 0 0,0 0 0 0 0,0 0 0 0 0,0 0 0 0 0,-1-3-107 0 0,-2 7-66 0 0,1-1-1 0 0,0 1 1 0 0,-1 0-1 0 0,0-1 1 0 0,0 1-1 0 0,1 1 1 0 0,-1-1-1 0 0,0 0 1 0 0,0 1 0 0 0,-1-1-1 0 0,1 1 1 0 0,0 0-1 0 0,0 0 1 0 0,-1 1-1 0 0,1-1 1 0 0,0 0-1 0 0,-1 1 1 0 0,1 0-1 0 0,-1 0 1 0 0,1 0-1 0 0,0 0 1 0 0,-1 1 0 0 0,1-1-1 0 0,0 1 1 0 0,-1 0-1 0 0,1 0 1 0 0,0 0-1 0 0,0 0 1 0 0,0 1-1 0 0,-2 0 67 0 0,0 0-24 0 0,-1 0 0 0 0,1 1-1 0 0,-1-1 1 0 0,1 1 0 0 0,0 0 0 0 0,0 1-1 0 0,0 0 1 0 0,0-1 0 0 0,1 1-1 0 0,-1 1 1 0 0,1-1 0 0 0,0 1-1 0 0,0-1 1 0 0,1 1 0 0 0,0 0-1 0 0,-1 1 1 0 0,2-1 0 0 0,-1 0 0 0 0,1 1-1 0 0,-1 0 1 0 0,2-1 0 0 0,-1 1-1 0 0,0 0 1 0 0,1 0 0 0 0,0 0-1 0 0,1 0 1 0 0,0 0 0 0 0,-1 0-1 0 0,2 0 1 0 0,-1 0 0 0 0,1 1 24 0 0,2-1 74 0 0,1-1 0 0 0,0 0 0 0 0,0 0 0 0 0,0 0 0 0 0,1 0 0 0 0,0-1 0 0 0,0 0 0 0 0,0 0 0 0 0,0 0 0 0 0,0 0 0 0 0,1-1 0 0 0,0 0 0 0 0,0 0 0 0 0,0-1 0 0 0,0 0 0 0 0,0 1 0 0 0,0-2 0 0 0,2 1-74 0 0,-5-1 58 0 0,1-1 0 0 0,-1 1 0 0 0,1-1 0 0 0,-1 0-1 0 0,1 0 1 0 0,0 0 0 0 0,-1 0 0 0 0,1-1 0 0 0,-1 1 0 0 0,1-1-1 0 0,-1 0 1 0 0,1 0 0 0 0,-1 0 0 0 0,0-1 0 0 0,1 1 0 0 0,-1-1-1 0 0,0 0 1 0 0,0 0 0 0 0,0 0 0 0 0,0 0 0 0 0,-1 0 0 0 0,1-1-1 0 0,0 1 1 0 0,-1-1 0 0 0,0 1 0 0 0,1-1 0 0 0,-1 0 0 0 0,0 0-1 0 0,-1 0 1 0 0,1-1 0 0 0,-1 1 0 0 0,1 0 0 0 0,-1 0 0 0 0,0-1-1 0 0,0 1 1 0 0,0-1 0 0 0,-1 1 0 0 0,1-1 0 0 0,-1 0 0 0 0,0 1-1 0 0,0-1 1 0 0,0 1 0 0 0,0-1 0 0 0,-1 1 0 0 0,1-1 0 0 0,-1 1-1 0 0,0-1 1 0 0,0 1 0 0 0,-1-4-58 0 0,0 4-52 0 0,1 0-1 0 0,-1 1 1 0 0,1-1-1 0 0,-1 0 1 0 0,0 1 0 0 0,0-1-1 0 0,0 1 1 0 0,0 0-1 0 0,0 0 1 0 0,0 0-1 0 0,-1 0 1 0 0,1 0 0 0 0,-1 0-1 0 0,0 0 1 0 0,1 1-1 0 0,-1 0 1 0 0,0-1-1 0 0,0 1 1 0 0,0 0 0 0 0,0 0-1 0 0,0 1 1 0 0,0-1-1 0 0,0 0 1 0 0,0 1-1 0 0,0 0 1 0 0,0 0 0 0 0,0 0-1 0 0,-1 0 1 0 0,1 0-1 0 0,0 1 1 0 0,0-1-1 0 0,0 1 1 0 0,0 0 0 0 0,0 0-1 0 0,0 0 1 0 0,0 0-1 0 0,1 1 1 0 0,-1-1-1 0 0,0 1 1 0 0,1 0 0 0 0,-1-1-1 0 0,1 1 1 0 0,-1 0-1 0 0,1 1 1 0 0,0-1-1 0 0,0 0 1 0 0,0 1 0 0 0,0-1-1 0 0,0 1 1 0 0,1-1-1 0 0,-1 1 1 0 0,1 0 0 0 0,0 0-1 0 0,-1 0 1 0 0,1 0-1 0 0,1-1 1 0 0,-1 2-1 0 0,0-1 1 0 0,1 0 0 0 0,-1 0-1 0 0,1 1 53 0 0,0-2-53 0 0,0 0 0 0 0,0-1 0 0 0,0 1-1 0 0,1 0 1 0 0,-1-1 0 0 0,0 1 0 0 0,1 0 0 0 0,-1-1-1 0 0,1 1 1 0 0,0 0 0 0 0,-1-1 0 0 0,1 1 0 0 0,0-1-1 0 0,0 1 1 0 0,0-1 0 0 0,0 0 0 0 0,0 1 0 0 0,0-1-1 0 0,1 0 1 0 0,-1 0 0 0 0,0 0 0 0 0,1 0 0 0 0,-1 0-1 0 0,1 0 1 0 0,-1 0 0 0 0,1 0 0 0 0,-1-1 0 0 0,1 1 0 0 0,-1-1-1 0 0,1 1 1 0 0,0-1 0 0 0,-1 1 0 0 0,1-1 0 0 0,0 0-1 0 0,1 0 54 0 0,24 4-3682 0 0,-9-4-3801 0 0,-8 0-133 0 0</inkml:trace>
  <inkml:trace contextRef="#ctx0" brushRef="#br0" timeOffset="48548.725">1751 3634 416 0 0,'0'0'2770'0'0,"0"0"-1184"0"0,0 0-310 0 0,0 0 52 0 0,0 0 151 0 0,0 0 123 0 0,0 0 33 0 0,0 0-105 0 0,0 0-278 0 0,0 0-296 0 0,-31 6-269 0 0,-98 18-212 0 0,71-2 65 0 0,49-14-434 0 0,-5 5-38 0 0,0 0 0 0 0,0 1 0 0 0,1 1-1 0 0,1 0 1 0 0,1 1 0 0 0,0 0 0 0 0,1 1-1 0 0,1 0 1 0 0,0 0 0 0 0,1 1 0 0 0,1 0-1 0 0,1 1 1 0 0,1 0 0 0 0,0 0-1 0 0,1 0 1 0 0,1 0 0 0 0,1 0 0 0 0,1 1-1 0 0,1 16-67 0 0,-1-17 15 0 0,0-1 0 0 0,2 1-1 0 0,0-1 1 0 0,1 0-1 0 0,1 0 1 0 0,0 1-1 0 0,1-2 1 0 0,2 1 0 0 0,-1 0-1 0 0,2-1 1 0 0,0 0-1 0 0,1-1 1 0 0,1 0 0 0 0,1 0-1 0 0,6 8-14 0 0,-8-14 57 0 0,0-1 0 0 0,1 0 0 0 0,0 0 0 0 0,1 0 0 0 0,0-1-1 0 0,0-1 1 0 0,0 1 0 0 0,1-2 0 0 0,0 0 0 0 0,1 0 0 0 0,0-1 0 0 0,-1 0 0 0 0,2-1 0 0 0,-1 0 0 0 0,0-1 0 0 0,1-1-1 0 0,-1 0 1 0 0,1 0 0 0 0,0-1 0 0 0,0-1 0 0 0,-1 0 0 0 0,1-1 0 0 0,0 0 0 0 0,4-2-57 0 0,-10 0 60 0 0,0 0 1 0 0,0-1 0 0 0,-1 0 0 0 0,1 0-1 0 0,-1 0 1 0 0,0-1 0 0 0,0 0 0 0 0,-1 0-1 0 0,0-1 1 0 0,1 1 0 0 0,-2-1 0 0 0,1 0-1 0 0,-1-1 1 0 0,0 1 0 0 0,0-1 0 0 0,-1 0-1 0 0,0 1 1 0 0,0-2 0 0 0,0 1 0 0 0,-1 0-1 0 0,0 0 1 0 0,-1-1 0 0 0,0 1 0 0 0,0-1-1 0 0,0 1 1 0 0,-1-1 0 0 0,0 0 0 0 0,-1 1-1 0 0,1-1 1 0 0,-1 1 0 0 0,-1-1-1 0 0,0 1 1 0 0,0 0 0 0 0,0 0 0 0 0,-1-1-1 0 0,0 1 1 0 0,0 1 0 0 0,-1-1 0 0 0,0 0-1 0 0,0 1 1 0 0,0 0 0 0 0,-4-4-61 0 0,-3-1-131 0 0,-1 0 0 0 0,0 0 0 0 0,0 2 1 0 0,-1-1-1 0 0,0 2 0 0 0,-1 0 0 0 0,0 0 0 0 0,0 1 0 0 0,-1 1 1 0 0,-11-3 130 0 0,37 8-714 0 0,223-14 2225 0 0,-99-2-1321 0 0,-91 16-2529 0 0,-28 1-6892 0 0,-13 0-1939 0 0</inkml:trace>
  <inkml:trace contextRef="#ctx0" brushRef="#br1" timeOffset="51899.472">2723 4065 0 0 0,'1'2'612'0'0,"1"6"-1112"0"0,1 0 10974 0 0,0-11 349 0 0,-3-9-10703 0 0,-13-529 3839 0 0,-1 225-3393 0 0,-5 69-377 0 0,10 19 7 0 0,13-380 373 0 0,-15 519-442 0 0,1-79 53 0 0,3 97 26 0 0,1 24-180 0 0,-3-4 28 0 0,8 53-2683 0 0,-1 13-12400 0 0,3-11 5086 0 0</inkml:trace>
  <inkml:trace contextRef="#ctx0" brushRef="#br1" timeOffset="53765.98">2747 4105 0 0 0,'0'0'680'0'0,"0"0"459"0"0,0 0 139 0 0,0 0-75 0 0,0 0-127 0 0,0 0-151 0 0,0 0-162 0 0,0 0-145 0 0,-6-6-93 0 0,-20-21-21 0 0,16 20 179 0 0,-1 6 4454 0 0,7 6-394 0 0,9-1-4762 0 0,22 4 675 0 0,1-2 1 0 0,0 0 0 0 0,0-2-1 0 0,0-1 1 0 0,1-1-1 0 0,-1-2 1 0 0,0-1 0 0 0,17-2-657 0 0,-39 3 52 0 0,315-37 1463 0 0,443-36-391 0 0,-310 40-700 0 0,-92 29-236 0 0,24-18 6 0 0,-51 0-2 0 0,-131 11-120 0 0,-58-7 236 0 0,-16 14-212 0 0,-16 0 49 0 0,7 0 173 0 0,-121 4-317 0 0,0 0-44 0 0,0 0 26 0 0,0 0 34 0 0,0 0 9 0 0,0 0 3 0 0,0 0-10 0 0,0 0-25 0 0,0 0 13 0 0,0 0 9 0 0,0 0-19 0 0,0 0-5 0 0,0 0-1 0 0,0 0 4 0 0,0 0 35 0 0,0 0 12 0 0,0 0 2 0 0,0 0-12 0 0,0 0-19 0 0,0 0-24 0 0,0 0 2 0 0,0 0 21 0 0,0 0-8 0 0,0 0 23 0 0,0 0 2 0 0,0 0-25 0 0,0 0 20 0 0,0 0-40 0 0,-10 0-1338 0 0,6 0-2866 0 0,1 0-5216 0 0,-4 0-2915 0 0</inkml:trace>
  <inkml:trace contextRef="#ctx0" brushRef="#br1" timeOffset="56505.15">7511 3568 5849 0 0,'0'0'1357'0'0,"0"0"-240"0"0,0 0-135 0 0,0 0 138 0 0,0 0 103 0 0,0 0 18 0 0,0 0-118 0 0,0 0-269 0 0,0 0-217 0 0,0 0-167 0 0,0 0-132 0 0,-16 18-80 0 0,-53 57-65 0 0,-6 46 273 0 0,30-43-801 0 0,-64 96-257 0 0,65-121-3460 0 0,-6-6-3765 0 0,40-39 3385 0 0</inkml:trace>
  <inkml:trace contextRef="#ctx0" brushRef="#br1" timeOffset="56887.512">7027 3616 3497 0 0,'0'0'1147'0'0,"0"0"-18"0"0,0 0 181 0 0,0 0 257 0 0,0 0 141 0 0,0 0-38 0 0,0 0-251 0 0,0 0-336 0 0,0 0-306 0 0,0 0-267 0 0,0 0-173 0 0,0 0-90 0 0,0 0 29 0 0,17 8 1278 0 0,14 26-577 0 0,2-1 0 0 0,1-2 0 0 0,2-1 0 0 0,0-1 0 0 0,6 0-977 0 0,169 138 610 0 0,-89-50-519 0 0,-111-84-956 0 0,-12-23-2208 0 0,-4-1-4058 0 0,1-5-4009 0 0</inkml:trace>
  <inkml:trace contextRef="#ctx0" brushRef="#br1" timeOffset="58509.678">2992 1576 360 0 0,'0'0'2063'0'0,"0"0"-413"0"0,0 0-60 0 0,0 0 91 0 0,0 0 129 0 0,0 0-23 0 0,0 0-116 0 0,0 0-148 0 0,0 0-201 0 0,0 0-209 0 0,0 0-199 0 0,-2-5-195 0 0,-7-14-186 0 0,7 14-130 0 0,2 5-101 0 0,0 0-67 0 0,0 0-52 0 0,0 17 162 0 0,17 209 401 0 0,-18-222-728 0 0,1 0 0 0 0,0 0 0 0 0,0 0 0 0 0,0 1 0 0 0,0-1 0 0 0,1 0 0 0 0,0 0 0 0 0,0 0 1 0 0,0-1-1 0 0,0 1 0 0 0,1 0 0 0 0,-1 0 0 0 0,1 0 0 0 0,0-1 0 0 0,0 1 0 0 0,0-1 0 0 0,1 0 0 0 0,-1 1 0 0 0,1-1 1 0 0,-1 0-1 0 0,1-1 0 0 0,0 1 0 0 0,1 0 0 0 0,-1-1 0 0 0,0 1 0 0 0,1-1 0 0 0,-1 0 0 0 0,1-1 0 0 0,0 1 0 0 0,-1 0 0 0 0,1-1 1 0 0,0 0-1 0 0,0 0 0 0 0,0 0 0 0 0,0 0 0 0 0,0-1 0 0 0,0 0 0 0 0,0 1 0 0 0,0-1 0 0 0,0-1 0 0 0,2 1-18 0 0,82-66 990 0 0,-33 14-747 0 0,-3-2 0 0 0,-1-1 0 0 0,31-49-243 0 0,-41 43 271 0 0,-30 155-531 0 0,64 200 234 0 0,-9-51 31 0 0,-64-238 11 0 0,0 0 0 0 0,-1 0 1 0 0,0 1-1 0 0,0-1 1 0 0,0 0-1 0 0,-1 0 0 0 0,1 1 1 0 0,-1-1-1 0 0,0 0 0 0 0,-1 1 1 0 0,0-1-1 0 0,0 0 1 0 0,0 1-1 0 0,0-1 0 0 0,-1 0 1 0 0,1 0-1 0 0,-1 0 0 0 0,-1 0 1 0 0,1-1-1 0 0,-1 1 1 0 0,0 0-1 0 0,0-1 0 0 0,0 0 1 0 0,0 0-1 0 0,-2 1-16 0 0,0-1 53 0 0,-1-1-1 0 0,1 1 0 0 0,-1-1 1 0 0,0 0-1 0 0,0-1 1 0 0,0 0-1 0 0,0 0 1 0 0,0 0-1 0 0,-1 0 0 0 0,1-1 1 0 0,0 0-1 0 0,-1-1 1 0 0,1 1-1 0 0,-1-1 1 0 0,1-1-1 0 0,-5 0-52 0 0,8-1 25 0 0,1 0 0 0 0,-1 0 0 0 0,1-1 0 0 0,0 0 0 0 0,0 1 1 0 0,0-1-1 0 0,0 0 0 0 0,1 0 0 0 0,-1 0 0 0 0,1 0 0 0 0,0 0 0 0 0,0 0 0 0 0,0 0 0 0 0,0 0 0 0 0,0-1 0 0 0,1 1 1 0 0,-1 0-1 0 0,1-1 0 0 0,0 1 0 0 0,0 0 0 0 0,0-1 0 0 0,0 1 0 0 0,1 0 0 0 0,0 0 0 0 0,-1-1 0 0 0,1 1 1 0 0,0 0-1 0 0,1 0 0 0 0,-1 0 0 0 0,0 0 0 0 0,1 0 0 0 0,0 0 0 0 0,0-1-25 0 0,12-19-66 0 0,1 1 0 0 0,1 0 0 0 0,1 1 0 0 0,0 1 0 0 0,2 0 0 0 0,0 2 0 0 0,1 0-1 0 0,22-15 67 0 0,-40 32-11 0 0,116-81-1991 0 0,-77 58-1535 0 0,0 2-3975 0 0,-24 14-4045 0 0</inkml:trace>
  <inkml:trace contextRef="#ctx0" brushRef="#br2" timeOffset="73693.072">4153 3159 0 0 0,'0'0'373'0'0,"0"0"376"0"0,0 0 92 0 0,0 0-18 0 0,-1-5 5 0 0,-2-14 22 0 0,2 14 6 0 0,-1 9 7809 0 0,-3 18-8391 0 0,1 202 1018 0 0,34 3-352 0 0,-14-141-734 0 0,-1 53 246 0 0,-15-83-125 0 0,0-56-323 0 0,0 0-15 0 0,0 0 4 0 0,0 0 14 0 0,0 0 12 0 0,0 0 11 0 0,0 0-15 0 0,0 0 4 0 0,1-4-1248 0 0,4-17-10021 0 0,-2 17 6177 0 0</inkml:trace>
  <inkml:trace contextRef="#ctx0" brushRef="#br2" timeOffset="76128.031">4148 3888 0 0 0,'0'0'173'0'0,"0"0"322"0"0,0 0 129 0 0,0 0 40 0 0,0 0 61 0 0,0 0 37 0 0,-5-1-19 0 0,-57-35 5996 0 0,10-30-1525 0 0,44 55-4991 0 0,-1 0-1 0 0,-1 1 0 0 0,0 0 0 0 0,0 1 1 0 0,-1 0-1 0 0,0 0 0 0 0,0 2 0 0 0,-1-1 1 0 0,0 1-1 0 0,-1 1 0 0 0,1 0 0 0 0,-1 1 1 0 0,0 0-1 0 0,-1 1-222 0 0,-5 3 256 0 0,44 1-1695 0 0,112 16 1452 0 0,-79-14 10 0 0,151-15 37 0 0,-153 12-251 0 0,-63 20 107 0 0,-62 80 322 0 0,-31 0-284 0 0,28-14-534 0 0,74-74-2854 0 0,18-12-6445 0 0,-13-2 5691 0 0</inkml:trace>
  <inkml:trace contextRef="#ctx0" brushRef="#br2" timeOffset="76557.955">4698 2743 5513 0 0,'0'0'1662'0'0,"0"0"-455"0"0,0 0-215 0 0,0 0 7 0 0,0 0 89 0 0,0 0 36 0 0,0 0-123 0 0,0 0-197 0 0,0 0-205 0 0,0 0-130 0 0,0 0-30 0 0,0 0-18 0 0,0 0-31 0 0,1 25-41 0 0,4 78-28 0 0,41 302 494 0 0,-46-395-1151 0 0,0 14-3814 0 0,-4-24-5675 0 0,0 0 5943 0 0</inkml:trace>
  <inkml:trace contextRef="#ctx0" brushRef="#br2" timeOffset="76893.981">4647 2740 4625 0 0,'0'0'803'0'0,"0"0"-255"0"0,0 0-63 0 0,0 0 168 0 0,0 0 176 0 0,0 0 83 0 0,0 0-13 0 0,0 0-81 0 0,0 0-84 0 0,31-19-59 0 0,98-56-75 0 0,-35 37 394 0 0,-68 30-657 0 0,1 2 0 0 0,-1 1 1 0 0,1 1-1 0 0,0 1 0 0 0,0 2 0 0 0,0 1 0 0 0,6 1-337 0 0,-31-1 34 0 0,-1 0-1 0 0,1 1 0 0 0,0-1 1 0 0,-1 0-1 0 0,1 1 0 0 0,0 0 0 0 0,-1-1 1 0 0,1 1-1 0 0,-1 0 0 0 0,1 0 1 0 0,-1 0-1 0 0,1 0 0 0 0,-1 0 0 0 0,0 0 1 0 0,1 0-1 0 0,-1 0 0 0 0,0 0 1 0 0,0 1-1 0 0,0-1 0 0 0,0 1 1 0 0,0-1-1 0 0,0 1 0 0 0,0-1 0 0 0,-1 1 1 0 0,1-1-1 0 0,0 1 0 0 0,-1 0 1 0 0,0-1-1 0 0,1 1 0 0 0,-1 0 0 0 0,0-1 1 0 0,0 1-1 0 0,0 0 0 0 0,0-1 1 0 0,0 1-1 0 0,0 0 0 0 0,0 0 0 0 0,0-1 1 0 0,-1 1-1 0 0,1 0 0 0 0,-1-1 1 0 0,0 2-34 0 0,-30 68 1094 0 0,6-36-1018 0 0,-2 0 1 0 0,-2-1-1 0 0,-1-2 0 0 0,-2-1 0 0 0,-24 18-76 0 0,-61 39-2838 0 0,110-83 1800 0 0,-3 3-910 0 0,3-6-2279 0 0,5-2-107 0 0,2 3-90 0 0</inkml:trace>
  <inkml:trace contextRef="#ctx0" brushRef="#br2" timeOffset="77329.383">5109 3005 9938 0 0,'0'0'832'0'0,"0"0"-421"0"0,0 0-212 0 0,0 0 137 0 0,0 0 215 0 0,0 0 130 0 0,0 0 110 0 0,0 0-26 0 0,0 0-90 0 0,0 0-79 0 0,0 0-138 0 0,0 0-117 0 0,0 0-75 0 0,18-4-33 0 0,116-26 512 0 0,-91 27-491 0 0,-46 40 73 0 0,-94 117 19 0 0,93-147-368 0 0,-6 34-286 0 0,56-52 69 0 0,28-42-4219 0 0,-54 36-1608 0 0,-13 10-1586 0 0</inkml:trace>
  <inkml:trace contextRef="#ctx0" brushRef="#br2" timeOffset="77895.101">4637 2375 4833 0 0,'0'0'847'0'0,"0"0"-132"0"0,0 0-19 0 0,0 0 45 0 0,0 0 26 0 0,0 0-36 0 0,0 0-11 0 0,0 0-5 0 0,0 0-20 0 0,0 0-11 0 0,0 0-55 0 0,0 0-68 0 0,0 0-41 0 0,16-6-27 0 0,51-19-9 0 0,45 11 1200 0 0,-83 15-1461 0 0,135-1 628 0 0,-163 0-710 0 0,-1 0 122 0 0,0 0 140 0 0,0 0 174 0 0,0 0 145 0 0,0 0 79 0 0,0 0 46 0 0,-8-8 952 0 0,-143-85-933 0 0,93 59-3164 0 0,2-1-4885 0 0,53 32 1086 0 0,1-1-2333 0 0</inkml:trace>
  <inkml:trace contextRef="#ctx0" brushRef="#br2" timeOffset="79011.964">3237 4117 0 0 0,'0'0'424'0'0,"0"0"610"0"0,0 0 163 0 0,0 0 15 0 0,0 0-55 0 0,0 0-70 0 0,0 0-108 0 0,0 0-134 0 0,0 0-117 0 0,0 0-108 0 0,0 3 1187 0 0,10 212 182 0 0,26 104-1692 0 0,-8-5-229 0 0,-23-165-40 0 0,-5-150-71 0 0,0 1-1 0 0,0 0 0 0 0,0-1 1 0 0,0 1-1 0 0,0 0 0 0 0,0 0 1 0 0,0-1-1 0 0,1 1 0 0 0,-1 0 1 0 0,0-1-1 0 0,0 1 0 0 0,0 0 1 0 0,0 0-1 0 0,1-1 0 0 0,-1 1 1 0 0,0 0-1 0 0,0 0 0 0 0,1-1 1 0 0,-1 1-1 0 0,0 0 0 0 0,1 0 1 0 0,-1 0-1 0 0,0 0 0 0 0,0-1 1 0 0,1 1-1 0 0,-1 0 0 0 0,0 0 1 0 0,1 0-1 0 0,-1 0 0 0 0,0 0 1 0 0,1 0-1 0 0,-1 0 0 0 0,0 0 1 0 0,1 0-1 0 0,-1 0 0 0 0,0 0 1 0 0,1 0-1 0 0,-1 0 0 0 0,0 0 1 0 0,1 0-1 0 0,-1 0 0 0 0,0 1 1 0 0,0-1-1 0 0,1 0 0 0 0,-1 0 1 0 0,0 0-1 0 0,1 0 0 0 0,-1 1 1 0 0,0-1-1 0 0,0 0 0 0 0,1 0 1 0 0,-1 0-1 0 0,0 1 0 0 0,0-1 1 0 0,0 0-1 0 0,1 0 0 0 0,-1 1 1 0 0,0-1-1 0 0,0 0 0 0 0,0 1 1 0 0,0-1-1 0 0,0 0 0 0 0,1 1 1 0 0,-1-1-1 0 0,0 0 0 0 0,0 1 1 0 0,0-1-1 0 0,0 0 0 0 0,0 1 1 0 0,0-1 43 0 0,5-22-6219 0 0,-5 15 2022 0 0</inkml:trace>
  <inkml:trace contextRef="#ctx0" brushRef="#br2" timeOffset="79764.845">3172 4220 0 0 0,'0'0'441'0'0,"0"0"329"0"0,0 0 101 0 0,0 0 41 0 0,0 0 15 0 0,0 0-6 0 0,0 0-43 0 0,0 0-87 0 0,0 0-67 0 0,0 0-36 0 0,-14 12-1 0 0,-86 78 1888 0 0,58-46 7 0 0,42-42-2485 0 0,0 0-61 0 0,2 1-14 0 0,0 0-1 0 0,0 0 1 0 0,0 0-1 0 0,1 0 1 0 0,0 0-1 0 0,-1-1 1 0 0,1 1-1 0 0,0-1 0 0 0,0 0 1 0 0,0 0-1 0 0,1 0 1 0 0,-1 0-1 0 0,0-1 1 0 0,1 1-1 0 0,-1-1 1 0 0,1 0-1 0 0,0 0 1 0 0,-1 0-1 0 0,1 0 1 0 0,0-1-1 0 0,2 1-21 0 0,141 13 1120 0 0,15 1 41 0 0,-165-31 899 0 0,-4 4-1994 0 0,0-1 0 0 0,-1 1 0 0 0,-1 0-1 0 0,0 1 1 0 0,-1 0 0 0 0,0 1 0 0 0,0 0 0 0 0,-1 0 0 0 0,0 1 0 0 0,-1 1-1 0 0,0 0 1 0 0,-1 0 0 0 0,-2 0-66 0 0,5 3-279 0 0,-46-23 699 0 0,17 20-5003 0 0,39 8 1538 0 0,0 0-1706 0 0,0 0-2559 0 0</inkml:trace>
  <inkml:trace contextRef="#ctx0" brushRef="#br2" timeOffset="80795.723">2305 4967 7914 0 0,'0'0'1895'0'0,"0"0"-1031"0"0,0 0-380 0 0,0 0 0 0 0,0 0 124 0 0,0 0 171 0 0,0 0 133 0 0,0 0 14 0 0,0 0-89 0 0,0 0-130 0 0,0 0-180 0 0,0 0-151 0 0,4 30-77 0 0,14 97-46 0 0,65 260 785 0 0,-81-374-2164 0 0,4 21 2230 0 0,-5-25-6070 0 0,1-5-5704 0 0,-4-4 7425 0 0</inkml:trace>
  <inkml:trace contextRef="#ctx0" brushRef="#br2" timeOffset="81123.721">2259 5015 912 0 0,'0'0'2035'0'0,"0"0"-960"0"0,0 0-252 0 0,0 0 131 0 0,0 0 172 0 0,0 0 144 0 0,0 0 28 0 0,0 0-41 0 0,0 0-111 0 0,0 0-150 0 0,0 0-140 0 0,0 0-128 0 0,0 0-95 0 0,22-26-84 0 0,71-82-54 0 0,-34 63 170 0 0,-45 39-485 0 0,0 0-55 0 0,1 1 0 0 0,0 1-1 0 0,0 0 1 0 0,0 0-1 0 0,0 2 1 0 0,0 0 0 0 0,1 1-1 0 0,-1 0 1 0 0,4 1-125 0 0,-15 2 35 0 0,0 0-1 0 0,0 0 1 0 0,-1 0-1 0 0,1 0 1 0 0,-1 0 0 0 0,0 1-1 0 0,1 0 1 0 0,-1 0 0 0 0,0 0-1 0 0,0 0 1 0 0,-1 0-1 0 0,1 0 1 0 0,-1 1 0 0 0,0-1-1 0 0,1 1 1 0 0,-2 0 0 0 0,1-1-1 0 0,0 1 1 0 0,-1 0 0 0 0,0 0-1 0 0,1 0 1 0 0,-2 0-1 0 0,1 0 1 0 0,0 1 0 0 0,-1-1-1 0 0,0 0 1 0 0,0 0 0 0 0,0 0-1 0 0,0 1 1 0 0,-1-1-1 0 0,0 0 1 0 0,0 0 0 0 0,0 0-1 0 0,0 1-34 0 0,1 7 86 0 0,-3 7-15 0 0,-1 0 0 0 0,-1 1 0 0 0,0-1-1 0 0,-2-1 1 0 0,0 1 0 0 0,-1-1 0 0 0,0 0 0 0 0,-2-1 0 0 0,0 0 0 0 0,-1 0 0 0 0,-1-2 0 0 0,0 1 0 0 0,-11 9-71 0 0,19-19 1 0 0,-4 5-177 0 0,0-1 1 0 0,0 0-1 0 0,-1 0 1 0 0,-1-1-1 0 0,1 0 1 0 0,-1-1-1 0 0,-1 0 1 0 0,-7 4 175 0 0,-6-2-3883 0 0,-3-7-3409 0 0,22-3-435 0 0</inkml:trace>
  <inkml:trace contextRef="#ctx0" brushRef="#br2" timeOffset="81413.078">2727 5335 12371 0 0,'0'0'790'0'0,"0"0"-228"0"0,0 0 126 0 0,0 0 318 0 0,0 0 175 0 0,0 0-22 0 0,0 0-175 0 0,0 0-248 0 0,0 0-194 0 0,0 0-150 0 0,0 0-116 0 0,0 0-107 0 0,-4 33-43 0 0,-12 102-41 0 0,12-42-1642 0 0,4-92 260 0 0,0-1-879 0 0,0 0-1272 0 0,0-1-1894 0 0,0-2-1905 0 0</inkml:trace>
  <inkml:trace contextRef="#ctx0" brushRef="#br2" timeOffset="82198.13">2150 4713 1288 0 0,'0'0'2283'0'0,"0"0"-780"0"0,0 0-126 0 0,0 0 178 0 0,0 0 172 0 0,0 0-15 0 0,0 0-154 0 0,0 0-217 0 0,0 0-310 0 0,0 0-263 0 0,0 0-187 0 0,0 0-169 0 0,0 0-92 0 0,1-8 481 0 0,164-57 1372 0 0,39 24-1828 0 0,-205 42-292 0 0,0-1 0 0 0,1 0 0 0 0,-1 0-1 0 0,0 0 1 0 0,1 0 0 0 0,-1 0 0 0 0,1 0 0 0 0,-1 0 0 0 0,0 0-1 0 0,1 0 1 0 0,-1 0 0 0 0,0 0 0 0 0,1 0 0 0 0,-1-1 0 0 0,1 1 0 0 0,-1 0-1 0 0,0 0 1 0 0,1-1 0 0 0,-1 1 0 0 0,1 0 0 0 0,-1-1 0 0 0,1 1-1 0 0,-1 0 1 0 0,1-1 0 0 0,-1 1 0 0 0,1-1 0 0 0,0 1 0 0 0,-1-1-1 0 0,1 1 1 0 0,-1-1 0 0 0,1 1 0 0 0,0-1 0 0 0,0 1 0 0 0,-1-1-1 0 0,1 0 1 0 0,0 1 0 0 0,0-1 0 0 0,0 1 0 0 0,0-1 0 0 0,-1 0-1 0 0,1 1 1 0 0,0-1 0 0 0,0 0 0 0 0,0 1 0 0 0,0-1 0 0 0,1 0 0 0 0,-1 1-1 0 0,0-1 1 0 0,0 1 0 0 0,0-1 0 0 0,0 0 0 0 0,1 1 0 0 0,-1-1-1 0 0,0 1 1 0 0,0-1 0 0 0,1 1 0 0 0,-1-1 0 0 0,1 1 0 0 0,-1-1-1 0 0,0 1 1 0 0,1-1 0 0 0,-1 1 0 0 0,1-1 0 0 0,-1 1 0 0 0,1 0-1 0 0,-1-1 1 0 0,1 1 0 0 0,0 0 0 0 0,-1-1-53 0 0,-14-8 88 0 0,-67-66-2546 0 0,77 55-3817 0 0,4 15 2691 0 0,0 1-6984 0 0</inkml:trace>
  <inkml:trace contextRef="#ctx0" brushRef="#br2" timeOffset="84682.291">4118 3203 0 0 0,'1'-11'10675'0'0,"-1"-5"-6508"0"0,1-33-2501 0 0,9-18 373 0 0,0-80 208 0 0,-10 84-1403 0 0,-7-3-349 0 0,7 60-780 0 0,2 3-10509 0 0,5 1 7098 0 0,-3 2-3662 0 0</inkml:trace>
  <inkml:trace contextRef="#ctx0" brushRef="#br0" timeOffset="96236.302">3400 5479 0 0 0,'1'7'8979'0'0,"-1"5"-4608"0"0,9 65-4067 0 0,15 54 60 0 0,-6 2 0 0 0,-1 73-364 0 0,-8 188 88 0 0,-9-393-183 0 0,0-1-24 0 0,0 0-13 0 0,18-13-969 0 0,-10-5-1499 0 0,0-2-4169 0 0,-5 16 3115 0 0</inkml:trace>
  <inkml:trace contextRef="#ctx0" brushRef="#br0" timeOffset="97961.845">4247 4551 0 0 0,'0'0'229'0'0,"0"0"484"0"0,0 0 181 0 0,0 0 73 0 0,0 0 61 0 0,0 0 41 0 0,0 0 3 0 0,0 0-73 0 0,-12-4 3471 0 0,8 99-2656 0 0,21 24-710 0 0,16 188 155 0 0,-5-65-613 0 0,-10-111-246 0 0,-6 0 0 0 0,-6 8-400 0 0,-14 96 510 0 0,9-24-259 0 0,15-50 225 0 0,-10-113-357 0 0,-6-48-134 0 0,0 0 3 0 0,0 0-16 0 0,0 0-40 0 0,0 0-80 0 0,0 0-185 0 0,10-22-11642 0 0,-8 15 6134 0 0</inkml:trace>
  <inkml:trace contextRef="#ctx0" brushRef="#br0" timeOffset="98669.778">2948 6381 2096 0 0,'0'0'743'0'0,"0"0"-397"0"0,0 0-245 0 0,0 0 23 0 0,0 0 237 0 0,0 0 349 0 0,0 0 246 0 0,0 0 114 0 0,0 0-39 0 0,0 0-153 0 0,0 0-112 0 0,0 0-63 0 0,31-4 4 0 0,104-14 30 0 0,690-120 4933 0 0,-539 84-4964 0 0,295-45-32 0 0,-334 52-1961 0 0,-244 46 1785 0 0,-4 1-11605 0 0,-2 0 4624 0 0</inkml:trace>
  <inkml:trace contextRef="#ctx0" brushRef="#br0" timeOffset="98998.715">4728 5843 6233 0 0,'0'0'783'0'0,"0"0"-205"0"0,0 0-58 0 0,0 0 120 0 0,0 0 184 0 0,0 0 170 0 0,0 0 56 0 0,0 0-73 0 0,0 0-196 0 0,0 0-225 0 0,0 0-198 0 0,-35 30-136 0 0,-111 96-88 0 0,-106 90-73 0 0,83-55-1608 0 0,66-47-4753 0 0,81-88 2710 0 0,7-7 316 0 0</inkml:trace>
  <inkml:trace contextRef="#ctx0" brushRef="#br0" timeOffset="99498.242">3638 6061 2176 0 0,'0'0'1282'0'0,"0"0"-216"0"0,0 0 110 0 0,0 0 194 0 0,0 0 128 0 0,0 0 63 0 0,0 0-89 0 0,0 0-192 0 0,0 0-246 0 0,0 0-279 0 0,0 0-256 0 0,0 0-174 0 0,0 0-125 0 0,-34 33-79 0 0,-103 103-35 0 0,74-58-14 0 0,-43 67-695 0 0,27-56-4473 0 0,64-75 1038 0 0,3-5-2138 0 0</inkml:trace>
  <inkml:trace contextRef="#ctx0" brushRef="#br0" timeOffset="100218.798">3688 6907 4681 0 0,'0'0'1182'0'0,"0"0"-14"0"0,0 0 144 0 0,0 0 207 0 0,0 0 127 0 0,0 0-101 0 0,0 0-220 0 0,0 0-294 0 0,0 0-325 0 0,0 0-244 0 0,0 0-165 0 0,0 0-105 0 0,0 0-64 0 0,-24 2-42 0 0,-72 5 4 0 0,94-7-84 0 0,0 0 0 0 0,0 0 0 0 0,-1 0 0 0 0,1 0 0 0 0,0 1 0 0 0,0-1 0 0 0,0 1 0 0 0,0-1 0 0 0,0 1 0 0 0,0 0 0 0 0,0 0 0 0 0,0 0 0 0 0,0 0 0 0 0,0 0-1 0 0,0 0 1 0 0,0 1 0 0 0,1-1 0 0 0,-1 1 0 0 0,0-1 0 0 0,1 1 0 0 0,0-1 0 0 0,-1 1 0 0 0,1 0 0 0 0,0 0-6 0 0,-4 5 33 0 0,-3 2-40 0 0,0 0 0 0 0,1 0 1 0 0,0 1-1 0 0,1 0 0 0 0,0 0 0 0 0,0 1 0 0 0,1-1 0 0 0,1 1 0 0 0,-1 0 0 0 0,2 1 0 0 0,0-1 0 0 0,0 0 0 0 0,1 1 0 0 0,0 0 0 0 0,1 0 0 0 0,1-1 0 0 0,0 1 0 0 0,1 4 7 0 0,1-12 25 0 0,0-1-1 0 0,1 0 1 0 0,-1 0-1 0 0,1 0 1 0 0,0 0-1 0 0,0 0 0 0 0,0-1 1 0 0,1 1-1 0 0,-1-1 1 0 0,0 0-1 0 0,1 0 1 0 0,0 0-1 0 0,-1-1 1 0 0,1 1-1 0 0,0-1 1 0 0,0 0-1 0 0,0 0 1 0 0,0 0-1 0 0,0-1 1 0 0,0 1-1 0 0,0-1 1 0 0,0 0-1 0 0,0 0 1 0 0,0 0-1 0 0,0-1 1 0 0,0 1-1 0 0,0-1 1 0 0,0 0-1 0 0,0 0 1 0 0,0-1-1 0 0,-1 1 1 0 0,1-1-1 0 0,2-1-24 0 0,13-8 171 0 0,0-1 1 0 0,-1 0-1 0 0,0-2 0 0 0,-1 0 1 0 0,-1-1-1 0 0,0-1 0 0 0,-1 0 0 0 0,-1-1 1 0 0,0-1-1 0 0,-1 0 0 0 0,-1 0 0 0 0,4-11-171 0 0,-3 7-50 0 0,-1-1-1 0 0,-1 0 0 0 0,-1-1 1 0 0,-1 0-1 0 0,-1 0 0 0 0,-1-1 1 0 0,-1 0-1 0 0,-1 0 0 0 0,-2 0 1 0 0,0-1-1 0 0,-2 1 0 0 0,-1-1 1 0 0,-2-21 50 0 0,2 44-89 0 0,-1 0 0 0 0,1-1 1 0 0,0 1-1 0 0,-1-1 1 0 0,0 1-1 0 0,0 0 1 0 0,0-1-1 0 0,0 1 0 0 0,-1 0 1 0 0,1 0-1 0 0,-1 0 1 0 0,0 0-1 0 0,0 0 1 0 0,0 0-1 0 0,0 1 1 0 0,-1-1-1 0 0,1 1 0 0 0,0-1 1 0 0,-1 1-1 0 0,0 0 1 0 0,0 0-1 0 0,1 0 1 0 0,-1 0-1 0 0,-1 1 1 0 0,1-1-1 0 0,0 1 0 0 0,0 0 1 0 0,0-1-1 0 0,-1 2 1 0 0,1-1-1 0 0,0 0 1 0 0,-2 0 88 0 0,1 1-77 0 0,0 0 0 0 0,0 0 0 0 0,0 1 0 0 0,0-1 0 0 0,0 1 0 0 0,0 0 0 0 0,0 0 0 0 0,1 0 0 0 0,-1 0 0 0 0,0 0 0 0 0,1 1 0 0 0,-1 0 0 0 0,1 0 0 0 0,-1 0 0 0 0,1 0 0 0 0,0 0 0 0 0,0 1 0 0 0,0 0 0 0 0,0-1 0 0 0,0 1 0 0 0,1 0 0 0 0,-1 0 0 0 0,1 1 0 0 0,0-1 0 0 0,0 0 0 0 0,0 1 0 0 0,0-1 0 0 0,1 1 77 0 0,-4 6 11 0 0,1 1-1 0 0,0 0 0 0 0,1 0 1 0 0,0 0-1 0 0,1 0 0 0 0,0 0 0 0 0,1 0 1 0 0,0 1-1 0 0,1-1 0 0 0,0 0 1 0 0,1 1-1 0 0,0-1 0 0 0,0 0 0 0 0,2 1 1 0 0,-1-1-1 0 0,1 0 0 0 0,1-1 1 0 0,0 1-1 0 0,1-1 0 0 0,0 1 1 0 0,5 6-11 0 0,7 5 61 0 0,2-2 1 0 0,0-1 0 0 0,1 0-1 0 0,1-1 1 0 0,1-2 0 0 0,0 0-1 0 0,1-1 1 0 0,1-1 0 0 0,0-1-1 0 0,1-2 1 0 0,1 0 0 0 0,0-1-62 0 0,2 3-1015 0 0,-11-3-3905 0 0,-13-8 1986 0 0,1 2-3790 0 0</inkml:trace>
</inkml:ink>
</file>

<file path=ppt/ink/ink2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31.3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858 306 2729 0 0,'0'0'1295'0'0,"0"0"-239"0"0,0 0-91 0 0,0 0 29 0 0,0 0 105 0 0,0 0 76 0 0,0 0-35 0 0,0 0-85 0 0,0 0-138 0 0,0 0-183 0 0,0 0-166 0 0,-13-3-117 0 0,-38-8-66 0 0,-20 23 711 0 0,-440 156 1697 0 0,400-120-2400 0 0,110-48-413 0 0,1 1 0 0 0,-1-1-1 0 0,1 0 1 0 0,-1 1 0 0 0,1-1 0 0 0,0 0-1 0 0,-1 1 1 0 0,1-1 0 0 0,0 1-1 0 0,-1-1 1 0 0,1 1 0 0 0,0-1-1 0 0,-1 1 1 0 0,1-1 0 0 0,0 1-1 0 0,0-1 1 0 0,-1 1 0 0 0,1-1 0 0 0,0 1-1 0 0,0 0 1 0 0,0-1 0 0 0,0 1-1 0 0,0-1 1 0 0,0 1 0 0 0,0-1-1 0 0,0 1 1 0 0,0 0 0 0 0,0-1 0 0 0,0 1-1 0 0,0-1 1 0 0,1 1 0 0 0,-1-1-1 0 0,0 1 1 0 0,0-1 0 0 0,0 1-1 0 0,1-1 1 0 0,-1 1 0 0 0,0-1 0 0 0,1 1-1 0 0,-1-1 1 0 0,1 1 0 0 0,-1-1-1 0 0,0 1 1 0 0,1-1 0 0 0,-1 0-1 0 0,1 1 1 0 0,-1-1 0 0 0,1 0-1 0 0,-1 0 1 0 0,1 1 0 0 0,-1-1 0 0 0,1 0-1 0 0,-1 0 1 0 0,1 0 0 0 0,-1 1-1 0 0,1-1 21 0 0,34 18-26 0 0,-33-17-2 0 0,18 5 51 0 0,-1-1 0 0 0,1-1 0 0 0,0 0 0 0 0,1-2 0 0 0,-1 0-1 0 0,0-1 1 0 0,1-2 0 0 0,-1 0-23 0 0,0 1 3 0 0,185 7 79 0 0,-206-7-83 0 0,1 0-1 0 0,-1 1 1 0 0,1-1-1 0 0,0 0 0 0 0,-1 0 1 0 0,1 1-1 0 0,0-1 0 0 0,-1 0 1 0 0,1 1-1 0 0,0-1 0 0 0,0 0 1 0 0,-1 1-1 0 0,1-1 0 0 0,0 1 1 0 0,0-1-1 0 0,0 0 0 0 0,0 1 1 0 0,-1-1-1 0 0,1 1 0 0 0,0-1 1 0 0,0 1-1 0 0,0-1 1 0 0,0 0-1 0 0,0 1 0 0 0,0-1 1 0 0,0 1-1 0 0,0-1 0 0 0,0 1 1 0 0,0-1-1 0 0,0 1 0 0 0,1-1 1 0 0,-1 0-1 0 0,0 1 0 0 0,0-1 1 0 0,0 1-1 0 0,0-1 0 0 0,1 0 1 0 0,-1 1-1 0 0,0-1 0 0 0,0 0 1 0 0,1 1-1 0 0,-1-1 1 0 0,0 0-1 0 0,1 1 0 0 0,-1-1 1 0 0,0 0-1 0 0,1 0 0 0 0,-1 1 1 0 0,1-1-1 0 0,-1 0 0 0 0,0 0 1 0 0,1 0-1 0 0,-1 1 0 0 0,1-1 1 0 0,-1 0-1 0 0,0 0 0 0 0,1 0 1 0 0,-1 0-1 0 0,1 0 0 0 0,-1 0 1 0 0,1 0-1 0 0,-1 0 1 0 0,1 0 0 0 0,-31 22-14 0 0,0 0 0 0 0,-1-3 0 0 0,-1 0 0 0 0,0-2 0 0 0,-11 2 15 0 0,-30 18-118 0 0,-149 95-105 0 0,218-130 194 0 0,0 1-1 0 0,0 0 1 0 0,0 0-1 0 0,0 0 0 0 0,0 0 1 0 0,1 0-1 0 0,-1 1 1 0 0,1-1-1 0 0,0 1 0 0 0,0 0 1 0 0,1 0-1 0 0,-1 0 1 0 0,1 0-1 0 0,0 1 0 0 0,0-1 1 0 0,0 1-1 0 0,0-1 0 0 0,1 1 1 0 0,0 0-1 0 0,0 0 1 0 0,0-1-1 0 0,0 1 0 0 0,1 0 1 0 0,0 0-1 0 0,0 2 30 0 0,4-4 42 0 0,0 1-1 0 0,1-1 0 0 0,-1 1 1 0 0,1-1-1 0 0,0-1 1 0 0,-1 1-1 0 0,1-1 1 0 0,0 1-1 0 0,1-2 0 0 0,-1 1 1 0 0,0 0-1 0 0,1-1 1 0 0,-1 0-1 0 0,0 0 0 0 0,1-1 1 0 0,-1 0-1 0 0,1 1 1 0 0,-1-2-1 0 0,1 1 0 0 0,0-1-41 0 0,30-2 251 0 0,-1-1 0 0 0,0-2 0 0 0,-1-2 0 0 0,0-1 0 0 0,0-1 0 0 0,19-10-251 0 0,-2 3 155 0 0,113-35-1556 0 0,-139 38-1950 0 0,-5 2-5021 0 0,-14 9 2345 0 0</inkml:trace>
  <inkml:trace contextRef="#ctx0" brushRef="#br0" timeOffset="686.058">854 866 0 0 0,'-15'31'588'0'0,"-44"96"632"0"0,29-68 2771 0 0,25-52 5695 0 0,7-11-5165 0 0,1-2-5860 0 0,125-204 3733 0 0,-99 163-2317 0 0,2 2 1 0 0,2 1-1 0 0,2 1 1 0 0,1 2-1 0 0,3 1 1 0 0,26-20-78 0 0,-1 8-123 0 0,-61 86-862 0 0,-51 174 989 0 0,41-115-35 0 0,9-92 50 0 0,-1 1 0 0 0,0-1 0 0 0,0 1 0 0 0,1-1 0 0 0,-1 0 0 0 0,0 0 0 0 0,1 1 0 0 0,-1-1 0 0 0,1 0 0 0 0,0 0 0 0 0,-1-1 0 0 0,1 1 0 0 0,0 0 0 0 0,-1-1 0 0 0,1 1 0 0 0,0-1 0 0 0,0 1 1 0 0,0-1-1 0 0,0 0 0 0 0,-1 1 0 0 0,1-1 0 0 0,0 0 0 0 0,0-1 0 0 0,0 1 0 0 0,0 0 0 0 0,0 0 0 0 0,-1-1 0 0 0,1 1 0 0 0,0-1 0 0 0,0 1 0 0 0,-1-1 0 0 0,1 0 0 0 0,0 0 0 0 0,-1 0 0 0 0,1 0 0 0 0,-1 0 0 0 0,1 0 0 0 0,-1 0 0 0 0,1-1 0 0 0,-1 1 0 0 0,0 0 0 0 0,0-1 0 0 0,1 1 0 0 0,-1-1 0 0 0,0-1-19 0 0,212-239 379 0 0,-96 128-472 0 0,-115 147-654 0 0,-33 120 891 0 0,11-79-87 0 0,14-45-82 0 0,1-1 0 0 0,1 0 0 0 0,1 1 1 0 0,2 0-1 0 0,1 0 0 0 0,2 17 25 0 0,19-5-1742 0 0,-8-34-2352 0 0,2-4-4280 0 0,-11-3 1746 0 0</inkml:trace>
  <inkml:trace contextRef="#ctx0" brushRef="#br0" timeOffset="1247.877">1885 785 5433 0 0,'0'0'1186'0'0,"0"0"-79"0"0,0 0 198 0 0,0 0 269 0 0,0 0 74 0 0,0 0-122 0 0,0 0-260 0 0,0 0-270 0 0,0 0-220 0 0,0 0-211 0 0,0 0-205 0 0,0 0-134 0 0,0 0-82 0 0,-20 29-57 0 0,-63 92-5 0 0,41-40 62 0 0,40-76-151 0 0,0 0 0 0 0,0 0 0 0 0,0 0 0 0 0,0 1 1 0 0,1-1-1 0 0,0 0 0 0 0,0 1 0 0 0,1-1 0 0 0,-1 1 0 0 0,1-1 0 0 0,1 0 0 0 0,-1 1 0 0 0,1-1 0 0 0,-1 1 0 0 0,1-1 0 0 0,1 0 0 0 0,-1 0 0 0 0,1 1 0 0 0,0-1 0 0 0,0 0 0 0 0,1 0 0 0 0,-1-1 0 0 0,1 1 0 0 0,0-1 0 0 0,0 1 0 0 0,1-1 1 0 0,0 0-1 0 0,2 2 7 0 0,3-1 79 0 0,1-1 1 0 0,0 0-1 0 0,0 0 1 0 0,1-1-1 0 0,-1-1 1 0 0,1 0-1 0 0,-1 0 1 0 0,1-1-1 0 0,0-1 1 0 0,0 1-1 0 0,-1-2 1 0 0,1 1-1 0 0,0-2-79 0 0,-7 2 77 0 0,1-1 1 0 0,-1 0-1 0 0,0 0 0 0 0,1-1 0 0 0,-1 1 0 0 0,0-1 1 0 0,0 0-1 0 0,0 0 0 0 0,0 0 0 0 0,-1-1 0 0 0,1 1 1 0 0,0-1-1 0 0,-1 0 0 0 0,0 0 0 0 0,0 0 0 0 0,0 0 1 0 0,0-1-1 0 0,0 1 0 0 0,-1-1 0 0 0,1 0 0 0 0,-1 0 1 0 0,0 0-1 0 0,0 0 0 0 0,-1 0 0 0 0,1 0 0 0 0,-1 0 1 0 0,0-1-1 0 0,0 1 0 0 0,0 0 0 0 0,0-1 0 0 0,-1 1 1 0 0,0-1-1 0 0,0 1 0 0 0,0-1 0 0 0,-1 1 0 0 0,0-3-77 0 0,-2 3-175 0 0,-1 0-1 0 0,1 1 1 0 0,-1-1-1 0 0,0 1 1 0 0,0 0-1 0 0,-1 0 1 0 0,1 0-1 0 0,-1 0 1 0 0,1 1-1 0 0,-1 0 1 0 0,0 0-1 0 0,0 0 1 0 0,0 1 0 0 0,0-1-1 0 0,0 1 1 0 0,0 0-1 0 0,0 1 1 0 0,-1-1-1 0 0,1 1 1 0 0,0 0-1 0 0,0 0 1 0 0,0 1-1 0 0,-1 0 1 0 0,0 0 175 0 0,-4-1-524 0 0,10 0 376 0 0,0 0-3 0 0,32-3 166 0 0,239-52 21 0 0,-253 54-4481 0 0,-13 1 1163 0 0,2 0-6051 0 0</inkml:trace>
  <inkml:trace contextRef="#ctx0" brushRef="#br0" timeOffset="3686.996">1068 211 392 0 0,'0'0'660'0'0,"0"0"-120"0"0,0 0 118 0 0,0 0 294 0 0,0 0 243 0 0,0 0 105 0 0,0 0-70 0 0,0 0-146 0 0,0 0-141 0 0,0 0-135 0 0,32-7-104 0 0,100-21-89 0 0,25 18 1117 0 0,48 7-281 0 0,-205 3-1244 0 0,0 0 155 0 0,0 0 176 0 0,0 0 169 0 0,-19-8 1515 0 0,0 1-2058 0 0,0 0 0 0 0,0-2 0 0 0,1 0 0 0 0,0-2 0 0 0,1 0 0 0 0,-15-12-164 0 0,6-24-1094 0 0,28 30-3082 0 0,9 5-4749 0 0,-4 11 3836 0 0</inkml:trace>
  <inkml:trace contextRef="#ctx0" brushRef="#br0" timeOffset="4149.993">2220 476 248 0 0,'0'0'1879'0'0,"0"0"-499"0"0,0 0-151 0 0,0 0 115 0 0,0 0 178 0 0,0 0 13 0 0,0 0-146 0 0,0 0-245 0 0,0 0-250 0 0,0 0-179 0 0,0 0-78 0 0,0 0-9 0 0,0 0-7 0 0,9 0-4 0 0,154-4 2538 0 0,71-28-2546 0 0,-205 29-790 0 0,-17 2-2269 0 0,-5 1-2148 0 0,1-1-3383 0 0,-8 1 3645 0 0</inkml:trace>
  <inkml:trace contextRef="#ctx0" brushRef="#br0" timeOffset="4399.85">2321 686 5713 0 0,'0'0'884'0'0,"0"0"-141"0"0,0 0 293 0 0,0 0 419 0 0,0 0 236 0 0,0 0 27 0 0,0 0-224 0 0,0 0-337 0 0,0 0-294 0 0,0 0-249 0 0,0 0-210 0 0,33 3-151 0 0,105 8-117 0 0,-44-22-294 0 0,-18-5-2244 0 0,-26 7-6117 0 0,-32 5 1437 0 0</inkml:trace>
</inkml:ink>
</file>

<file path=ppt/ink/ink2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38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46 148 336 0 0,'0'0'910'0'0,"0"0"-993"0"0,0 0-272 0 0,0 0 264 0 0,0 0 329 0 0,0 0 174 0 0,0 0 55 0 0,0 0-1 0 0,0 0-67 0 0,0 0-113 0 0,0 35-102 0 0,1 110-83 0 0,-17 76 206 0 0,-11-85-50 0 0,25-130-1514 0 0,0 2 4500 0 0,4-15 3321 0 0,33-191-1404 0 0,11-55-4268 0 0,27 54-320 0 0,-38 158-841 0 0,-21 71-816 0 0,0 64-770 0 0,-7-31-4131 0 0,-4-45 1490 0 0,-2-6-821 0 0</inkml:trace>
  <inkml:trace contextRef="#ctx0" brushRef="#br0" timeOffset="270.429">364 531 11050 0 0,'0'0'3092'0'0,"0"0"-1960"0"0,0 0-779 0 0,0 0 22 0 0,0 0 196 0 0,0 0 137 0 0,0 0-6 0 0,0 0-124 0 0,0 0-186 0 0,0 0-150 0 0,0 0-78 0 0,0 0-72 0 0,0 0-49 0 0,-3 29-11 0 0,-11 91-34 0 0,10-54-2520 0 0,5-50-9400 0 0,-1-15 6842 0 0</inkml:trace>
  <inkml:trace contextRef="#ctx0" brushRef="#br0" timeOffset="948.458">677 122 7314 0 0,'0'0'1653'0'0,"0"0"-444"0"0,0 0-303 0 0,0 0-56 0 0,0 0-51 0 0,0 0-122 0 0,0 0-118 0 0,0 0-95 0 0,0 0 3 0 0,0 0 34 0 0,0 0 15 0 0,0 0-41 0 0,0 0-63 0 0,0 28-29 0 0,2 88-47 0 0,5 277-384 0 0,-13-362-2464 0 0,0-20-1667 0 0,0-1-3296 0 0,6-6 4168 0 0</inkml:trace>
  <inkml:trace contextRef="#ctx0" brushRef="#br0" timeOffset="1256.193">554 130 5449 0 0,'0'0'1268'0'0,"0"0"-191"0"0,0 0-84 0 0,0 0 89 0 0,0 0 19 0 0,0 0-90 0 0,0 0-175 0 0,0 0-206 0 0,0 0-106 0 0,0 0-92 0 0,0 0-85 0 0,32-18-55 0 0,103-50-80 0 0,-66 49 54 0 0,-58 21-189 0 0,-4-2-26 0 0,0 1 1 0 0,0 0-1 0 0,0 0 1 0 0,0 1-1 0 0,0 0 1 0 0,-1 0-1 0 0,1 1 1 0 0,-1-1-1 0 0,1 1 1 0 0,-1 1-1 0 0,0-1 1 0 0,0 1-1 0 0,0 0 1 0 0,-1 0-1 0 0,0 1 1 0 0,0 0 0 0 0,0 0-1 0 0,0 0 1 0 0,0 0-1 0 0,-1 1 1 0 0,0 0-1 0 0,-1 0 1 0 0,1 0-1 0 0,-1 0 1 0 0,0 1-1 0 0,0-1 1 0 0,-1 1-1 0 0,0-1 1 0 0,0 1-1 0 0,0 5-51 0 0,-3-4 43 0 0,0 0-1 0 0,0 1 1 0 0,-1-1-1 0 0,0 0 1 0 0,-1 0-1 0 0,0 0 0 0 0,0 0 1 0 0,-1 0-1 0 0,0-1 1 0 0,0 0-1 0 0,-1 1 1 0 0,1-1-1 0 0,-2-1 0 0 0,1 1 1 0 0,-1-1-1 0 0,0 0 1 0 0,0 0-1 0 0,-1-1 1 0 0,-3 3-43 0 0,-10 7-608 0 0,-1-1 0 0 0,0-1-1 0 0,-1-1 1 0 0,-1-1 0 0 0,0 0 0 0 0,-2-1 608 0 0,-5-1-3856 0 0,10-4-2725 0 0,10-5 2718 0 0</inkml:trace>
</inkml:ink>
</file>

<file path=ppt/ink/ink2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50.3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0 382 4185 0 0,'0'0'1319'0'0,"0"0"-18"0"0,0 0 105 0 0,0 0 177 0 0,0 0 105 0 0,0 0-122 0 0,0 0-276 0 0,0 0-295 0 0,0 0-263 0 0,0 0-171 0 0,0 0-105 0 0,23-32-62 0 0,71-99-41 0 0,-12 36 562 0 0,-39 47-407 0 0,27-17 24 0 0,-69 64-541 0 0,-1 0-1 0 0,1 1 1 0 0,0-1-1 0 0,-1 0 1 0 0,1 0-1 0 0,0 1 1 0 0,-1-1-1 0 0,1 1 1 0 0,0-1-1 0 0,-1 1 1 0 0,1-1-1 0 0,0 1 1 0 0,0-1 0 0 0,0 1-1 0 0,0-1 1 0 0,0 1-1 0 0,-1 0 1 0 0,1 0-1 0 0,0 0 1 0 0,0-1-1 0 0,0 1 1 0 0,0 0-1 0 0,0 0 1 0 0,0 0-1 0 0,0 0 1 0 0,0 0-1 0 0,0 1 1 0 0,0-1-1 0 0,-1 0 1 0 0,1 0-1 0 0,0 1 1 0 0,0-1-1 0 0,0 0 1 0 0,0 1-1 0 0,0-1 1 0 0,-1 1-1 0 0,1-1 1 0 0,0 1 0 0 0,0-1-1 0 0,-1 1 1 0 0,1 0-1 0 0,0-1 1 0 0,-1 1-1 0 0,1 0 1 0 0,-1-1-1 0 0,1 1 1 0 0,-1 0-1 0 0,1 0 1 0 0,-1 0-1 0 0,1-1 1 0 0,-1 1-1 0 0,0 0 1 0 0,1 0-1 0 0,-1 0 1 0 0,0 0 9 0 0,60 146 120 0 0,10-73-986 0 0,-32-54-6251 0 0,-31-18-3219 0 0</inkml:trace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9:25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0 604 0 0 0,'0'0'1138'0'0,"0"0"263"0"0,0 0 64 0 0,0 0-72 0 0,0 0-106 0 0,0 0-76 0 0,0 0-31 0 0,0 0-21 0 0,0 0 25 0 0,0 0 7 0 0,18 8-10 0 0,57 21-36 0 0,-74-29-1095 0 0,0 1 0 0 0,0 0 0 0 0,0-1-1 0 0,0 1 1 0 0,0-1 0 0 0,0 1 0 0 0,0-1 0 0 0,0 1-1 0 0,0-1 1 0 0,0 0 0 0 0,1 1 0 0 0,-1-1 0 0 0,0 0-1 0 0,0 0 1 0 0,0 0 0 0 0,0 0 0 0 0,1 0 0 0 0,-1 0-1 0 0,0 0 1 0 0,0 0 0 0 0,0-1 0 0 0,0 1 0 0 0,1 0-1 0 0,-1-1 1 0 0,0 1 0 0 0,0-1 0 0 0,0 1 0 0 0,0-1-1 0 0,0 0 1 0 0,0 1 0 0 0,0-1 0 0 0,0 0 0 0 0,0 0-1 0 0,0 0-49 0 0,3-4 288 0 0,218-235 2866 0 0,-67 64-2889 0 0,58-21-284 0 0,-210 195-25 0 0,0 0 0 0 0,0 0 1 0 0,1 0-1 0 0,-1 0 0 0 0,0 0 0 0 0,1 1 0 0 0,-1-1 0 0 0,1 1 0 0 0,0 0 0 0 0,0 0 0 0 0,-1 1 0 0 0,1-1 0 0 0,0 1 0 0 0,0 0 0 0 0,0 0 0 0 0,-1 0 1 0 0,1 0 43 0 0,8 55-355 0 0,-15-13 451 0 0,-2 1 0 0 0,-1-1 1 0 0,-2 0-1 0 0,-3-1 0 0 0,-6 16-96 0 0,-7 33 104 0 0,-42 115-81 0 0,57-189-21 0 0,0-1 1 0 0,-1-1-1 0 0,0 0 1 0 0,-1 0-1 0 0,-1-1 1 0 0,0 0-1 0 0,-1-1 0 0 0,0-1 1 0 0,-1 0-1 0 0,0 0 1 0 0,-1-2-1 0 0,0 0-2 0 0,2-1-168 0 0,0-1-1 0 0,-1 0 0 0 0,0-1 0 0 0,0-1 1 0 0,0 0-1 0 0,-1-1 0 0 0,0-1 1 0 0,0 0-1 0 0,0-1 0 0 0,0-1 1 0 0,0 0-1 0 0,-7-1 169 0 0,19-1-215 0 0,0 0 1 0 0,0 1-1 0 0,1-2 0 0 0,-1 1 1 0 0,0 0-1 0 0,1 0 1 0 0,-1-1-1 0 0,1 0 0 0 0,0 1 1 0 0,0-1-1 0 0,-1 0 0 0 0,1 0 1 0 0,0 0-1 0 0,0 0 1 0 0,1-1-1 0 0,-1 1 0 0 0,0 0 1 0 0,1-1-1 0 0,-1 1 1 0 0,1-1-1 0 0,0 0 0 0 0,-1-2 215 0 0,-14-62-9197 0 0,16 54 5288 0 0</inkml:trace>
  <inkml:trace contextRef="#ctx0" brushRef="#br0" timeOffset="977.28">1335 199 1792 0 0,'0'0'3024'0'0,"0"0"-1043"0"0,0 0-276 0 0,0 0 93 0 0,0 0-47 0 0,0 0-250 0 0,0 0-281 0 0,0 0-199 0 0,0 0-144 0 0,0 0-57 0 0,0 0-61 0 0,0 0-101 0 0,0 0-112 0 0,-31-6-121 0 0,-98-20-91 0 0,125 25-310 0 0,1-1 0 0 0,-1 2 0 0 0,0-1 0 0 0,0 0-1 0 0,0 1 1 0 0,0 0 0 0 0,0 0 0 0 0,0 0 0 0 0,0 0 0 0 0,0 0-1 0 0,0 1 1 0 0,0 0 0 0 0,0 0 0 0 0,0 0 0 0 0,0 0 0 0 0,1 1-1 0 0,-1 0 1 0 0,-1 0-24 0 0,-5 3 67 0 0,-9 4-71 0 0,1 1-1 0 0,0 1 1 0 0,1 0-1 0 0,0 1 0 0 0,1 1 1 0 0,0 0-1 0 0,1 1 0 0 0,1 1 1 0 0,0 0-1 0 0,1 1 0 0 0,1 1 1 0 0,0 0-1 0 0,1 0 1 0 0,1 1-1 0 0,1 1 0 0 0,0-1 1 0 0,1 2-1 0 0,2-1 0 0 0,-3 9 5 0 0,7-22-31 0 0,0 0 0 0 0,1-1-1 0 0,-1 1 1 0 0,1 0-1 0 0,0 0 1 0 0,0 0-1 0 0,1 0 1 0 0,0 0 0 0 0,0 0-1 0 0,0 0 1 0 0,1 0-1 0 0,0 0 1 0 0,0 0-1 0 0,1 0 1 0 0,-1 0 0 0 0,1-1-1 0 0,1 1 1 0 0,-1 0-1 0 0,1-1 1 0 0,0 0-1 0 0,0 0 1 0 0,0 0 0 0 0,1 0-1 0 0,-1 0 1 0 0,1-1-1 0 0,1 1 1 0 0,-1-1-1 0 0,1 0 1 0 0,-1 0 0 0 0,6 3 31 0 0,-1-5 32 0 0,1 1 0 0 0,-1-1 1 0 0,1-1-1 0 0,-1 0 0 0 0,1 0 1 0 0,-1-1-1 0 0,1 0 1 0 0,0-1-1 0 0,-1 0 0 0 0,1 0 1 0 0,-1-1-1 0 0,1 0 1 0 0,-1-1-1 0 0,0 0 0 0 0,0 0 1 0 0,0-1-1 0 0,0-1 1 0 0,-1 1-1 0 0,3-3-32 0 0,144-118 576 0 0,-154 124-575 0 0,160-194 418 0 0,-70 75-286 0 0,-77 113-316 0 0,-23 33-224 0 0,5-17 450 0 0,-7 19-107 0 0,2 1-1 0 0,1 0 1 0 0,1 0-1 0 0,1 0 1 0 0,2 1-1 0 0,0-1 1 0 0,3 1-1 0 0,1 28 65 0 0,1-51-1 0 0,1 0 0 0 0,0-1 0 0 0,1 1 0 0 0,0-1 0 0 0,0 0 1 0 0,0 0-1 0 0,1 0 0 0 0,-1 0 0 0 0,1 0 0 0 0,1-1 0 0 0,-1 0 0 0 0,1 0 0 0 0,0 0 0 0 0,0 0 0 0 0,0-1 0 0 0,1 0 1 0 0,0 0-1 0 0,0 0 0 0 0,0-1 0 0 0,0 0 0 0 0,0 0 0 0 0,1 0 0 0 0,-1-1 0 0 0,1 0 0 0 0,-1 0 0 0 0,1-1 0 0 0,0 0 1 0 0,0 0-1 0 0,0-1 0 0 0,0 0 0 0 0,0 0 0 0 0,0 0 0 0 0,-1-1 0 0 0,1 0 0 0 0,0 0 0 0 0,0-1 0 0 0,-1 0 0 0 0,1 0 1 0 0,-1 0-1 0 0,1-1 0 0 0,-1 0 0 0 0,0 0 0 0 0,0-1 0 0 0,3-2 1 0 0,12-9 120 0 0,0-2 0 0 0,0 0-1 0 0,-2-2 1 0 0,0 0 0 0 0,-1-1 0 0 0,-1-1-1 0 0,-1 0 1 0 0,-1-2 0 0 0,-1 1 0 0 0,1-6-120 0 0,79-146 213 0 0,-94 173-266 0 0,0 3-146 0 0,-39 71-707 0 0,30-56 762 0 0,0 1 0 0 0,1 1 0 0 0,1-1 0 0 0,1 1 0 0 0,0 1 0 0 0,1-1 0 0 0,2 1 0 0 0,0 0 0 0 0,1 0 0 0 0,0 20 144 0 0,2-38-16 0 0,0 1-1 0 0,1-1 1 0 0,-1 0 0 0 0,1 1 0 0 0,-1-1-1 0 0,1 0 1 0 0,0 0 0 0 0,0 1-1 0 0,0-1 1 0 0,0 0 0 0 0,0 0 0 0 0,0 0-1 0 0,1 0 1 0 0,-1 0 0 0 0,1 0-1 0 0,-1-1 1 0 0,1 1 0 0 0,0 0-1 0 0,-1-1 1 0 0,1 1 0 0 0,0-1 0 0 0,0 0-1 0 0,0 1 1 0 0,0-1 0 0 0,1 0-1 0 0,-1 0 1 0 0,0 0 0 0 0,0-1-1 0 0,1 1 1 0 0,-1-1 0 0 0,0 1 0 0 0,1-1-1 0 0,-1 0 1 0 0,0 1 0 0 0,1-1-1 0 0,-1-1 1 0 0,1 1 0 0 0,-1 0 16 0 0,88-26 498 0 0,-63 6-305 0 0,-1-1 0 0 0,0-2 0 0 0,-2 0 0 0 0,-1-2 0 0 0,14-18-193 0 0,89-89 175 0 0,-106 130-790 0 0,-22 32 171 0 0,2-25 532 0 0,-15 65-137 0 0,11-58-20 0 0,0 0-1 0 0,1 0 1 0 0,1 1-1 0 0,0-1 0 0 0,1 1 1 0 0,0-1-1 0 0,1 1 1 0 0,1 0-1 0 0,0 6 70 0 0,2-13-1 0 0,1 0 0 0 0,0-1 1 0 0,-1 1-1 0 0,2-1 0 0 0,-1 0 0 0 0,0 0 0 0 0,1 0 0 0 0,0-1 0 0 0,0 0 0 0 0,1 0 0 0 0,-1 0 0 0 0,1 0 1 0 0,0-1-1 0 0,0 0 0 0 0,0 0 0 0 0,0-1 0 0 0,0 0 0 0 0,1 0 0 0 0,-1 0 0 0 0,1-1 0 0 0,-1 1 0 0 0,1-2 1 0 0,0 1-1 0 0,-1-1 0 0 0,1 0 0 0 0,0 0 0 0 0,-1-1 0 0 0,1 0 0 0 0,0 0 0 0 0,-1-1 0 0 0,3 0 1 0 0,6-3 317 0 0,0 0 0 0 0,-1 0 1 0 0,0-2-1 0 0,0 1 0 0 0,-1-2 0 0 0,1 0 0 0 0,-2 0 0 0 0,1-2 0 0 0,4-4-317 0 0,3-6 421 0 0,0-2 0 0 0,-1 0 0 0 0,-1-1 0 0 0,-2-1 0 0 0,0-1 0 0 0,-2 0 0 0 0,0-1 0 0 0,-2 0 0 0 0,6-20-421 0 0,8-11 97 0 0,-23 51-151 0 0,0 0 0 0 0,-1-1 0 0 0,0 1 0 0 0,0-1-1 0 0,0 1 1 0 0,-1-1 0 0 0,0 0 0 0 0,0 0 0 0 0,-1 1-1 0 0,0-1 1 0 0,0 0 0 0 0,-1 0 0 0 0,1 0 0 0 0,-1 1-1 0 0,-1-2 55 0 0,-9-11-4077 0 0,-7 5-3829 0 0,12 10-3899 0 0</inkml:trace>
</inkml:ink>
</file>

<file path=ppt/ink/ink2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49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 0 0 0,'0'0'248'0'0,"0"0"462"0"0,0 0 50 0 0,0 0 27 0 0,0 0 107 0 0,0 0 41 0 0,0 0-60 0 0,0 0-131 0 0,0 0-126 0 0,0 0-47 0 0,0 0 22 0 0,4-1 66 0 0,193-25 6353 0 0,41-6-4817 0 0,-175 32-1991 0 0,-62 1-202 0 0,0 1-1 0 0,-1-1 1 0 0,1 0 0 0 0,0 0-1 0 0,-1 1 1 0 0,1-1 0 0 0,-1 0-1 0 0,1 1 1 0 0,-1-1 0 0 0,0 0-1 0 0,1 1 1 0 0,-1-1 0 0 0,0 1-1 0 0,0-1 1 0 0,0 0 0 0 0,0 1-1 0 0,0-1 1 0 0,-1 1 0 0 0,1-1-1 0 0,0 0 1 0 0,-1 1 0 0 0,1-1-1 0 0,0 0 1 0 0,-1 1 0 0 0,0-1-1 0 0,1 0 1 0 0,-1 1 0 0 0,0-1-1 0 0,0 1-1 0 0,-146 166 7 0 0,96-112-88 0 0,31-37 49 0 0,0 1 0 0 0,2 1 0 0 0,1 0 0 0 0,0 2 0 0 0,2 0-1 0 0,1 1 1 0 0,-1 1 32 0 0,14-22-4 0 0,0-1 0 0 0,0 0 0 0 0,0 1 0 0 0,0-1 0 0 0,0 1 0 0 0,1-1-1 0 0,-1 1 1 0 0,1 0 0 0 0,-1-1 0 0 0,1 1 0 0 0,0-1 0 0 0,0 1-1 0 0,0 0 1 0 0,1-1 0 0 0,-1 1 0 0 0,0-1 0 0 0,1 1 0 0 0,0 0 0 0 0,-1-1-1 0 0,1 1 1 0 0,0-1 0 0 0,1 0 0 0 0,-1 1 0 0 0,0-1 0 0 0,1 0 0 0 0,-1 0-1 0 0,2 1 5 0 0,12 3 112 0 0,1-2 0 0 0,1 0 0 0 0,-1-1-1 0 0,0-1 1 0 0,1 0 0 0 0,0-1 0 0 0,-1-1-1 0 0,1-1 1 0 0,-1 0 0 0 0,1-1 0 0 0,-1 0-1 0 0,1-2 1 0 0,-1 0 0 0 0,10-4-112 0 0,-12-1-1118 0 0,-13 5-2687 0 0,0-1-3370 0 0,-1 1 266 0 0</inkml:trace>
  <inkml:trace contextRef="#ctx0" brushRef="#br0" timeOffset="242.127">72 272 3249 0 0,'0'0'1639'0'0,"0"0"-140"0"0,0 0-43 0 0,0 0 48 0 0,32 0-62 0 0,102-1-132 0 0,136-24 2186 0 0,-172 9-4502 0 0,-59 3-6714 0 0,-36 13 851 0 0</inkml:trace>
</inkml:ink>
</file>

<file path=ppt/ink/ink2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51.8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4625 0 0,'0'0'935'0'0,"0"0"-348"0"0,0 0-127 0 0,0 0 217 0 0,0 0 326 0 0,0 0 243 0 0,0 0 31 0 0,0 0-127 0 0,0 0-190 0 0,0 0-150 0 0,0 0-84 0 0,0 0-87 0 0,0 0-45 0 0,32-4-53 0 0,97-14-43 0 0,41-7 1041 0 0,-90 21-1505 0 0,-63 3-3422 0 0,0 1-3486 0 0,-13 0-1165 0 0</inkml:trace>
</inkml:ink>
</file>

<file path=ppt/ink/ink2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52.7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45 544 0 0 0,'0'0'381'0'0,"0"0"169"0"0,0 0 113 0 0,0 0 21 0 0,0 0-21 0 0,0 0-77 0 0,0 0-132 0 0,-1 33-126 0 0,0 105-115 0 0,-8 55 115 0 0,9-168-26 0 0,0 13-366 0 0,-1-35 9067 0 0,-21-72-7779 0 0,19 51-1148 0 0,0-1 1 0 0,1 1-1 0 0,0 0 0 0 0,2 0 0 0 0,0-1 0 0 0,1 1 0 0 0,1 0 0 0 0,1 0 0 0 0,0 0 0 0 0,1 0 1 0 0,1 0-1 0 0,1 1 0 0 0,0 0 0 0 0,6-10-76 0 0,5-6 44 0 0,2 0-1 0 0,1 0 1 0 0,1 2 0 0 0,2 1 0 0 0,1 0 0 0 0,15-13-44 0 0,-32 37 22 0 0,-5 2-18 0 0,0 0 1 0 0,1 1-1 0 0,0 0 0 0 0,0-1 0 0 0,0 1 1 0 0,0 0-1 0 0,0 0 0 0 0,1 1 0 0 0,0-1 1 0 0,-1 1-1 0 0,1 0 0 0 0,0 0 0 0 0,0 0 1 0 0,0 0-1 0 0,0 1 0 0 0,0-1 0 0 0,0 1 1 0 0,1 0-1 0 0,-1 0 0 0 0,0 1 0 0 0,1-1 1 0 0,3 1-5 0 0,20 62-489 0 0,-12-11-1472 0 0,-6-18-4437 0 0,-7-25 2478 0 0,-2-4-72 0 0</inkml:trace>
  <inkml:trace contextRef="#ctx0" brushRef="#br0" timeOffset="517.381">323 838 5769 0 0,'0'0'799'0'0,"0"0"-264"0"0,0 0-36 0 0,0 0 169 0 0,0 0 87 0 0,0 0-13 0 0,0 0-109 0 0,0 0-163 0 0,0 0-63 0 0,0 0-70 0 0,0 0-67 0 0,0 0-46 0 0,8-1-29 0 0,116-9 1801 0 0,-110 10-1735 0 0,-12-1-242 0 0,-1 1-1 0 0,0-1 0 0 0,1 1 0 0 0,-1-1 0 0 0,1 1 0 0 0,-1 0 0 0 0,1-1 1 0 0,-1 1-1 0 0,0 0 0 0 0,1 0 0 0 0,-1 0 0 0 0,1 0 0 0 0,-1 1 0 0 0,1-1 1 0 0,-1 0-1 0 0,1 0 0 0 0,-1 1 0 0 0,0-1 0 0 0,1 1 0 0 0,-1 0 1 0 0,0-1-1 0 0,1 1 0 0 0,-1 0 0 0 0,0-1 0 0 0,0 1 0 0 0,0 0 0 0 0,1 0 1 0 0,-1 0-1 0 0,0 0 0 0 0,0 0 0 0 0,0 1 0 0 0,-1-1 0 0 0,1 0 0 0 0,0 0 1 0 0,0 1-1 0 0,-1-1 0 0 0,1 0 0 0 0,-1 1 0 0 0,1-1 0 0 0,-1 0 1 0 0,1 1-1 0 0,-1-1 0 0 0,0 1 0 0 0,0-1 0 0 0,0 1 0 0 0,0-1 0 0 0,0 1 1 0 0,0-1-1 0 0,0 1 0 0 0,0-1 0 0 0,-1 1-18 0 0,-1 4 44 0 0,-1 1 0 0 0,-1-1-1 0 0,1 1 1 0 0,-1-1 0 0 0,0 0 0 0 0,0 0 0 0 0,-1-1 0 0 0,0 1-1 0 0,0-1 1 0 0,0 0 0 0 0,0-1 0 0 0,-1 1 0 0 0,0-1-44 0 0,3-1 17 0 0,-72 67 271 0 0,75-69-288 0 0,-1-1 1 0 0,1 0-1 0 0,-1 1 0 0 0,1-1 1 0 0,-1 1-1 0 0,1-1 1 0 0,0 1-1 0 0,-1-1 0 0 0,1 1 1 0 0,0-1-1 0 0,-1 1 0 0 0,1 0 1 0 0,0-1-1 0 0,0 1 1 0 0,0-1-1 0 0,0 1 0 0 0,-1 0 1 0 0,1-1-1 0 0,0 1 0 0 0,0 0 1 0 0,0-1-1 0 0,0 1 1 0 0,0-1-1 0 0,0 1 0 0 0,1 0 1 0 0,-1-1-1 0 0,0 1 1 0 0,0 0-1 0 0,0-1 0 0 0,1 1 1 0 0,-1-1-1 0 0,0 1 0 0 0,0-1 1 0 0,1 1-1 0 0,-1-1 1 0 0,1 1-1 0 0,-1-1 0 0 0,0 1 1 0 0,1-1-1 0 0,-1 1 1 0 0,1-1-1 0 0,-1 0 0 0 0,1 1 1 0 0,-1-1-1 0 0,1 0 0 0 0,-1 1 1 0 0,1-1-1 0 0,0 0 1 0 0,-1 0-1 0 0,1 1 0 0 0,-1-1 1 0 0,1 0-1 0 0,0 0 0 0 0,-1 0 1 0 0,1 0-1 0 0,-1 0 1 0 0,2 0-1 0 0,42 3 394 0 0,-37-4-335 0 0,59-7-1032 0 0,-42 0-1227 0 0,1-1-5791 0 0,-15 5 2319 0 0</inkml:trace>
  <inkml:trace contextRef="#ctx0" brushRef="#br0" timeOffset="1318.983">842 363 1424 0 0,'0'0'1170'0'0,"0"0"-366"0"0,0 0-136 0 0,0 0 106 0 0,0 0 126 0 0,0 0 53 0 0,0 0-76 0 0,0 0-204 0 0,0 0-186 0 0,0 0-127 0 0,0 0 1 0 0,0 0 134 0 0,0 0 172 0 0,2 8 112 0 0,16 120 2763 0 0,-16-28-2591 0 0,1-56-854 0 0,-2-1 0 0 0,-2 1 0 0 0,-2-1 0 0 0,-2 0 0 0 0,-5 16-97 0 0,-8 19-908 0 0,11-37-1494 0 0,7-26-1203 0 0,-1-3-3420 0 0,1-11 4595 0 0</inkml:trace>
  <inkml:trace contextRef="#ctx0" brushRef="#br0" timeOffset="1664.702">746 319 0 0 0,'0'0'211'0'0,"0"0"401"0"0,0 0 143 0 0,0 0 81 0 0,0 0 39 0 0,0 0 1 0 0,0 0-20 0 0,0 0-20 0 0,33-10-2 0 0,103-32-7 0 0,-52 32 613 0 0,-78 10-1358 0 0,-1 1 1 0 0,0 0-1 0 0,0 1 1 0 0,0-1-1 0 0,0 1 1 0 0,-1 0-1 0 0,1 0 0 0 0,0 1 1 0 0,-1-1-1 0 0,1 1 1 0 0,-1 0-1 0 0,0 0 1 0 0,0 0-1 0 0,0 1 1 0 0,0 0-1 0 0,-1-1 0 0 0,0 1 1 0 0,1 1-1 0 0,-1-1 1 0 0,-1 0-1 0 0,1 1 1 0 0,-1-1-1 0 0,1 1 1 0 0,-1 0-1 0 0,-1 0 0 0 0,1 0 1 0 0,-1 0-1 0 0,0 0 1 0 0,0 0-1 0 0,0 0 1 0 0,-1 0-1 0 0,1 0 0 0 0,-1 1 1 0 0,-1-1-1 0 0,1 0 1 0 0,-1 0-1 0 0,0 0 1 0 0,0 0-1 0 0,0 0 1 0 0,-1 0-1 0 0,1 0 0 0 0,-1 0 1 0 0,-1 0-1 0 0,-2 4-82 0 0,0 4 50 0 0,-1-1 0 0 0,0 0 0 0 0,-1 0 0 0 0,-1-1-1 0 0,1 0 1 0 0,-2 0 0 0 0,0 0 0 0 0,0-1 0 0 0,-1-1 0 0 0,0 0-1 0 0,0 0 1 0 0,-1-1 0 0 0,0 0 0 0 0,-3 1-50 0 0,1-2-122 0 0,-62 31-987 0 0,22-28-4590 0 0,43-10 2529 0 0,2 3-13 0 0</inkml:trace>
  <inkml:trace contextRef="#ctx0" brushRef="#br0" timeOffset="3448.985">1344 573 976 0 0,'0'0'2503'0'0,"0"0"-1616"0"0,0 0-525 0 0,0 0 179 0 0,0 0 353 0 0,0 0 245 0 0,0 0 65 0 0,0 0-109 0 0,0 0-152 0 0,0 0-158 0 0,0 0-142 0 0,33 0-108 0 0,101-3-123 0 0,-35 2 385 0 0,-5 19-251 0 0,-98 17 345 0 0,-132 86-535 0 0,38-10-554 0 0,59-24-107 0 0,38-85 300 0 0,1 0 0 0 0,-1 1 0 0 0,0-1 0 0 0,0 0 0 0 0,1 0 0 0 0,-1 0 0 0 0,1 1 0 0 0,0-1 0 0 0,0 0 0 0 0,0 1 0 0 0,0-1 0 0 0,0 0 0 0 0,0 0 0 0 0,1 1 0 0 0,-1-1 0 0 0,1 0 0 0 0,-1 0 0 0 0,1 0 0 0 0,0 0 0 0 0,0 0 0 0 0,0 1 0 0 0,0-2 0 0 0,0 1 0 0 0,1 0 0 0 0,-1 0 0 0 0,0 0 0 0 0,1 0 0 0 0,0-1 0 0 0,-1 1 0 0 0,1-1 0 0 0,0 1 0 0 0,0-1 0 0 0,0 0 0 0 0,-1 0 0 0 0,2 0 0 0 0,-1 0 0 0 0,0 0 1 0 0,1 0 3 0 0,58 15 939 0 0,13-9-187 0 0,104-30 52 0 0,-143 1-2074 0 0,-32 10-2160 0 0,-8-3-3750 0 0,4 13 1756 0 0</inkml:trace>
  <inkml:trace contextRef="#ctx0" brushRef="#br0" timeOffset="3697.954">1295 868 3353 0 0,'0'0'1339'0'0,"0"0"-64"0"0,0 0 74 0 0,0 0 65 0 0,0 0 6 0 0,0 0-52 0 0,0 0-174 0 0,0 0-174 0 0,0 0-185 0 0,0 0-195 0 0,34 0-138 0 0,109 0-129 0 0,69-12-1306 0 0,-189 5-3209 0 0,-13 3-1565 0 0,-5 1 407 0 0</inkml:trace>
  <inkml:trace contextRef="#ctx0" brushRef="#br0" timeOffset="4180.367">1309 268 1296 0 0,'0'0'1271'0'0,"0"0"-589"0"0,0 0-140 0 0,0 0 196 0 0,0 0 285 0 0,0 0 285 0 0,0 0 128 0 0,0 0-9 0 0,0 0-121 0 0,0 0-150 0 0,0 0-101 0 0,0 0-160 0 0,0 0-91 0 0,24-21-65 0 0,107-94 517 0 0,-31 5 1376 0 0,-99 108-2639 0 0,0 0 1 0 0,0 1 0 0 0,0-1 0 0 0,1 1 0 0 0,-1 0 0 0 0,1-1 0 0 0,-1 1 0 0 0,1 0 0 0 0,-1 0 0 0 0,1 0 0 0 0,0 0 0 0 0,-1 0 0 0 0,1 0 0 0 0,0 1 0 0 0,0-1 0 0 0,0 0 0 0 0,0 1 0 0 0,-1 0 0 0 0,1-1 0 0 0,0 1 0 0 0,0 0 0 0 0,0 0 0 0 0,0 0-1 0 0,0 0 1 0 0,0 0 0 0 0,0 1 0 0 0,0-1 0 0 0,0 0 0 0 0,0 1 0 0 0,-1 0 0 0 0,1-1 0 0 0,0 1 0 0 0,0 0 0 0 0,-1 0 0 0 0,1 0 0 0 0,0 0 0 0 0,-1 0 0 0 0,1 0 0 0 0,-1 1 0 0 0,1-1 0 0 0,-1 0 0 0 0,0 1 0 0 0,0-1 0 0 0,1 1 0 0 0,-1 0 0 0 0,0-1 0 0 0,0 1-1 0 0,-1 0 1 0 0,1 0 6 0 0,54 100 343 0 0,-50-87-709 0 0,1-1-1 0 0,0-1 0 0 0,1 1 0 0 0,1-1 1 0 0,0 0-1 0 0,1 0 0 0 0,0-1 0 0 0,8 7 367 0 0,-16-18-244 0 0,9 8-2154 0 0,-3-1-2717 0 0,0-1-3806 0 0</inkml:trace>
</inkml:ink>
</file>

<file path=ppt/ink/ink2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6:23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 1208 0 0,'0'0'1342'0'0,"0"0"-270"0"0,0 0-57 0 0,0 0 87 0 0,0 0 48 0 0,0 0-31 0 0,0 0-65 0 0,0 0-102 0 0,0 0-80 0 0,0 0-70 0 0,0 0-65 0 0,7 1-47 0 0,253 5 5869 0 0,-167-17-6185 0 0,-85 9-978 0 0,-1 7-15738 0 0,-10-4 13240 0 0</inkml:trace>
</inkml:ink>
</file>

<file path=ppt/ink/ink2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6:23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1224 0 0,'0'0'2705'0'0,"0"0"-1091"0"0,0 0-513 0 0,0 0 22 0 0,0 0 228 0 0,0 0 204 0 0,0 0 69 0 0,0 0-113 0 0,0 0-170 0 0,0 0-217 0 0,0 0-191 0 0,0 0-106 0 0,0 0-112 0 0,28 7-128 0 0,89 22-100 0 0,-8-22 234 0 0,-45-15-646 0 0,-37 3-2765 0 0,-1 0-4925 0 0,-16 2-2698 0 0</inkml:trace>
</inkml:ink>
</file>

<file path=ppt/ink/ink2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6:24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133 387 6249 0 0,'0'0'1645'0'0,"0"0"-584"0"0,0 0-335 0 0,0 0 18 0 0,0 0 72 0 0,0 0-6 0 0,0 0-85 0 0,0 0-110 0 0,0 0-100 0 0,0 0-23 0 0,0 0-16 0 0,1 18-108 0 0,2 137 315 0 0,-15 170-64 0 0,8-280-865 0 0,-3 16-1125 0 0,-5-24-7772 0 0,10-34 6080 0 0,0-2 342 0 0</inkml:trace>
  <inkml:trace contextRef="#ctx0" brushRef="#br0" timeOffset="327.38">1 446 2000 0 0,'0'0'2069'0'0,"0"0"-882"0"0,0 0-198 0 0,0 0 129 0 0,0 0 108 0 0,0 0 43 0 0,0 0-83 0 0,0 0-163 0 0,0 0-151 0 0,30-32-147 0 0,95-100-150 0 0,-70 90-123 0 0,-40 37-299 0 0,1 0-1 0 0,0 1 1 0 0,0 0-1 0 0,0 2 1 0 0,1 0 0 0 0,-1 0-1 0 0,1 2 1 0 0,-1 0-1 0 0,0 1 1 0 0,11 2-153 0 0,-21-2 23 0 0,0 1 1 0 0,0 0-1 0 0,0 0 1 0 0,-1 1-1 0 0,1 0 1 0 0,0 0-1 0 0,-1 0 1 0 0,0 0-1 0 0,0 1 1 0 0,0 0-1 0 0,0 0 1 0 0,0 0 0 0 0,-1 1-1 0 0,0 0 1 0 0,0-1-1 0 0,0 1 1 0 0,-1 1-1 0 0,1-1 1 0 0,-1 1-1 0 0,0-1 1 0 0,-1 1-1 0 0,1 0 1 0 0,-1 0-1 0 0,-1 0 1 0 0,1 0-1 0 0,-1 0 1 0 0,0 0-1 0 0,0 1 1 0 0,-1-1-1 0 0,0 2-23 0 0,0 3 46 0 0,-1 1-1 0 0,-1-1 0 0 0,0 0 0 0 0,-1-1 1 0 0,0 1-1 0 0,0 0 0 0 0,-1-1 1 0 0,-1 0-1 0 0,0 1 0 0 0,0-2 1 0 0,-1 1-1 0 0,0-1 0 0 0,-1 0 1 0 0,0 0-1 0 0,0-1 0 0 0,-1 1 0 0 0,0-2 1 0 0,-4 4-46 0 0,-6 4-154 0 0,-1 0 0 0 0,-1-1 0 0 0,-1-2 1 0 0,1 0-1 0 0,-2-1 0 0 0,0 0 0 0 0,0-2 1 0 0,-5 0 153 0 0,-43 8-1883 0 0,26-22-5039 0 0,38 1 3090 0 0,3-3-39 0 0</inkml:trace>
  <inkml:trace contextRef="#ctx0" brushRef="#br0" timeOffset="8238.545">1385 774 10450 0 0,'0'0'1527'0'0,"0"0"-443"0"0,0 0-15 0 0,0 0 234 0 0,0 0 38 0 0,0 0-202 0 0,0 0-316 0 0,0 0-259 0 0,0 0-158 0 0,0 0-118 0 0,0 0-104 0 0,32-1-72 0 0,100-5-71 0 0,-31-8-2598 0 0,-84 8-4608 0 0,-11 4 2283 0 0,-1 2-845 0 0</inkml:trace>
  <inkml:trace contextRef="#ctx0" brushRef="#br0" timeOffset="8714.975">1748 571 3945 0 0,'0'0'1339'0'0,"0"0"-475"0"0,0 0-81 0 0,0 0 246 0 0,0 0 137 0 0,0 0-66 0 0,0 0-212 0 0,0 0-229 0 0,0 0-193 0 0,-3 34-185 0 0,-9 104-94 0 0,1 256 1321 0 0,5-522 3573 0 0,9 94-4833 0 0,1 1-1 0 0,1 0 1 0 0,2 0-1 0 0,1 0 1 0 0,2 1-1 0 0,1 0 0 0 0,5-7-247 0 0,-1 5 12 0 0,1 0-1 0 0,1 1 0 0 0,2 0 0 0 0,1 2 0 0 0,2 0 1 0 0,1 2-1 0 0,2 0 0 0 0,4-3-11 0 0,-28 31-14 0 0,-1 1 1 0 0,1-1-1 0 0,-1 0 1 0 0,1 0-1 0 0,0 1 1 0 0,-1-1-1 0 0,1 0 1 0 0,0 1-1 0 0,0-1 1 0 0,0 1-1 0 0,-1-1 1 0 0,1 1-1 0 0,0-1 1 0 0,0 1-1 0 0,0 0 1 0 0,0-1-1 0 0,0 1 1 0 0,0 0-1 0 0,0 0 1 0 0,0-1-1 0 0,0 1 0 0 0,0 0 1 0 0,0 0-1 0 0,-1 0 1 0 0,1 0-1 0 0,0 0 1 0 0,0 1-1 0 0,0-1 1 0 0,0 0-1 0 0,0 0 1 0 0,0 1-1 0 0,0-1 1 0 0,0 0-1 0 0,0 1 1 0 0,0-1-1 0 0,-1 1 1 0 0,1-1-1 0 0,0 1 1 0 0,0 0-1 0 0,0-1 1 0 0,-1 1-1 0 0,1 0 1 0 0,0-1-1 0 0,-1 1 1 0 0,1 0-1 0 0,-1 0 1 0 0,1-1-1 0 0,-1 1 1 0 0,1 0-1 0 0,-1 0 0 0 0,0 0 1 0 0,1 0-1 0 0,-1 0 1 0 0,0 0-1 0 0,0 0 1 0 0,1 0-1 0 0,-1 0 1 0 0,0 0-1 0 0,0 1 14 0 0,10 61-641 0 0,-10-63 630 0 0,4 41-3396 0 0,-1-15-7572 0 0,-2-22 5697 0 0</inkml:trace>
  <inkml:trace contextRef="#ctx0" brushRef="#br0" timeOffset="7737.561">783 623 0 0 0,'0'0'1295'0'0,"0"0"-205"0"0,0 0-202 0 0,0 0 5 0 0,0 0 215 0 0,0 0 205 0 0,0 0 126 0 0,0 0-26 0 0,0 0-112 0 0,0 0-169 0 0,0 0-161 0 0,-4-6 2416 0 0,-27 428-1960 0 0,31-400-1376 0 0,0-22 10 0 0,0 0 70 0 0,0 0 60 0 0,0 0 75 0 0,0 0 58 0 0,0-15 553 0 0,0-23-599 0 0,1 1 0 0 0,3-1 0 0 0,0 1 1 0 0,3 0-1 0 0,1 0 0 0 0,5-11-278 0 0,3-3 150 0 0,3 1-1 0 0,1 0 0 0 0,3 2 1 0 0,2 0-1 0 0,2 2 0 0 0,25-32-149 0 0,-17 34 211 0 0,-29 80-607 0 0,-6 155-107 0 0,19-142-2194 0 0,2-21-7238 0 0,-17-24 1132 0 0</inkml:trace>
  <inkml:trace contextRef="#ctx0" brushRef="#br0" timeOffset="7984.267">1177 829 9634 0 0,'0'0'3756'0'0,"0"0"-1975"0"0,0 0-846 0 0,0 0-55 0 0,0 0 59 0 0,0 0-33 0 0,0 0-134 0 0,0 0-216 0 0,0 0-176 0 0,0 0-119 0 0,0 0-102 0 0,0 0-49 0 0,-5 33-48 0 0,-16 99-46 0 0,16-77-52 0 0,10-35-650 0 0,0-17-9147 0 0,-4-3 1249 0 0</inkml:trace>
  <inkml:trace contextRef="#ctx0" brushRef="#br0" timeOffset="9244.242">2074 910 4449 0 0,'0'0'2866'0'0,"0"0"-1248"0"0,0 0-433 0 0,0 0 53 0 0,0 0 30 0 0,0 0-134 0 0,0 0-224 0 0,0 0-265 0 0,0 0-240 0 0,0 0-146 0 0,0 0-103 0 0,0 0-44 0 0,2-2 0 0 0,6-3 4 0 0,1 1 1 0 0,-1 0 0 0 0,1 1-1 0 0,-1 0 1 0 0,1 1 0 0 0,0-1-1 0 0,0 1 1 0 0,0 1 0 0 0,0 0-1 0 0,1 0 1 0 0,-1 1 0 0 0,0 0-1 0 0,8 2-116 0 0,-14-2 50 0 0,-2 1-7 0 0,0 1 0 0 0,1 0 0 0 0,-1-1 0 0 0,0 1 1 0 0,-1 0-1 0 0,1 0 0 0 0,0 0 0 0 0,0 0 1 0 0,-1-1-1 0 0,1 1 0 0 0,-1 0 0 0 0,0 0 1 0 0,1 0-1 0 0,-1 0 0 0 0,0 0 0 0 0,0 0 1 0 0,0 0-1 0 0,-1 0 0 0 0,1 0 0 0 0,0 0 1 0 0,-1 0-1 0 0,1 0 0 0 0,-1 0 0 0 0,0 0 1 0 0,0 0-1 0 0,1 0 0 0 0,-1-1 0 0 0,-1 1-43 0 0,-34 51 458 0 0,31-48-461 0 0,0 0 1 0 0,0 1-1 0 0,1 0 1 0 0,0-1-1 0 0,0 1 1 0 0,1 0-1 0 0,-1 1 0 0 0,1-1 1 0 0,1 1-1 0 0,-1-1 1 0 0,1 1-1 0 0,1 0 0 0 0,-1 0 1 0 0,1 0-1 0 0,0 2 3 0 0,3-7 12 0 0,0 0 0 0 0,0 0 0 0 0,1 0 0 0 0,-1-1 0 0 0,1 1 1 0 0,-1-1-1 0 0,1 0 0 0 0,0 1 0 0 0,0-1 0 0 0,-1 0 0 0 0,1-1 0 0 0,0 1 0 0 0,0 0 0 0 0,0-1 0 0 0,0 0 0 0 0,0 1 0 0 0,0-1 0 0 0,0 0 0 0 0,0-1 0 0 0,-1 1 0 0 0,1 0 0 0 0,0-1 0 0 0,0 0 0 0 0,0 0 1 0 0,0 0-1 0 0,0 0-12 0 0,66-33-6808 0 0,-34 14 1380 0 0,-29 16-2202 0 0</inkml:trace>
  <inkml:trace contextRef="#ctx0" brushRef="#br0" timeOffset="10423.478">2416 288 0 0 0,'0'0'543'0'0,"0"0"604"0"0,0 0 296 0 0,0 0 92 0 0,0 0-98 0 0,0 0-195 0 0,0 0-259 0 0,0 0-243 0 0,0 0-213 0 0,0 0-163 0 0,-4-7 953 0 0,104 107 3994 0 0,-80-79-5158 0 0,-2 0 0 0 0,0 2 0 0 0,-1 0 1 0 0,-2 0-1 0 0,0 2 0 0 0,-1 0 0 0 0,-2 0 0 0 0,0 1 0 0 0,-2 1 1 0 0,-1 0-1 0 0,-1 0 0 0 0,-2 1 0 0 0,0 0 0 0 0,-1 9-153 0 0,-4-20-31 0 0,-1-1 0 0 0,-1 0 0 0 0,-1 0 0 0 0,0 1 0 0 0,-1-1 0 0 0,0 0 0 0 0,-2-1 0 0 0,0 1 0 0 0,0-1-1 0 0,-2 0 1 0 0,0 0 0 0 0,0 0 0 0 0,-1-1 0 0 0,-1-1 0 0 0,-1 1 0 0 0,-8 8 31 0 0,-8 8-713 0 0,0-2 0 0 0,-3-1 0 0 0,0-2 0 0 0,-29 20 713 0 0,-69 34-10124 0 0,99-66 4864 0 0</inkml:trace>
  <inkml:trace contextRef="#ctx0" brushRef="#br0" timeOffset="11039.564">641 218 0 0 0,'0'0'942'0'0,"0"0"67"0"0,0 0 78 0 0,-17 34 29 0 0,-56 108-37 0 0,44-52 358 0 0,27-68-1088 0 0,-4 9-82 0 0,2 1 1 0 0,1 0 0 0 0,2-1-1 0 0,1 1 1 0 0,1 0 0 0 0,2 0-1 0 0,1 0 1 0 0,1-1-1 0 0,2 0 1 0 0,1 0 0 0 0,2-1-1 0 0,7 16-267 0 0,-4-20-27 0 0,0-2 0 0 0,1 1-1 0 0,2-2 1 0 0,0 0 0 0 0,2-1-1 0 0,0 0 1 0 0,2-2 0 0 0,0 0 0 0 0,1-1-1 0 0,1-1 1 0 0,0-2 0 0 0,2 0-1 0 0,0-1 1 0 0,0-1 0 0 0,16 5 27 0 0,94 29-5911 0 0,-108-43 2001 0 0</inkml:trace>
  <inkml:trace contextRef="#ctx0" brushRef="#br0" timeOffset="11871.351">3106 549 2841 0 0,'0'0'1811'0'0,"0"0"-672"0"0,0 0-313 0 0,0 0 44 0 0,0 0 123 0 0,0 0 117 0 0,0 0 4 0 0,0 0-149 0 0,0 0-113 0 0,0 0-133 0 0,0 0-111 0 0,0 0-77 0 0,0 0-77 0 0,25-4-28 0 0,121-19 406 0 0,-18 17 409 0 0,-127 6-1229 0 0,0 0 0 0 0,0 0 0 0 0,0 0 0 0 0,0 0-1 0 0,0 0 1 0 0,0 0 0 0 0,0 0 0 0 0,0 0 0 0 0,0 1 0 0 0,0-1 0 0 0,0 0 0 0 0,0 1 0 0 0,0-1 0 0 0,0 1 0 0 0,0-1 0 0 0,0 1 0 0 0,0-1 0 0 0,0 1 0 0 0,0 0 0 0 0,0-1 0 0 0,0 1 0 0 0,-1 0 0 0 0,1 0 0 0 0,0 0-1 0 0,-1 0 1 0 0,1 0 0 0 0,0-1 0 0 0,-1 1 0 0 0,1 0 0 0 0,-1 0 0 0 0,0 0 0 0 0,1 0 0 0 0,-1 0 0 0 0,0 1 0 0 0,0-1 0 0 0,1 0 0 0 0,-1 0 0 0 0,0 0 0 0 0,0 0 0 0 0,0 0 0 0 0,0 0 0 0 0,0 0 0 0 0,-1 0 0 0 0,1 0-1 0 0,0 0 1 0 0,0 0 0 0 0,-1 1 0 0 0,1-1 0 0 0,-1 0-12 0 0,-26 51 564 0 0,-36 14-349 0 0,50-55-216 0 0,0 0-1 0 0,2 1 1 0 0,-1 1-1 0 0,2-1 1 0 0,-1 2-1 0 0,2 0 1 0 0,0 0-1 0 0,0 0 1 0 0,2 1-1 0 0,-6 14 2 0 0,10-19-19 0 0,-1 1 1 0 0,2-1-1 0 0,0 0 0 0 0,0 1 0 0 0,1-1 0 0 0,0 1 1 0 0,0 0-1 0 0,2-1 0 0 0,0 10 19 0 0,1-15 34 0 0,1-1-1 0 0,-1 1 1 0 0,1-1 0 0 0,0 0 0 0 0,0 0-1 0 0,0 0 1 0 0,1 0 0 0 0,-1-1 0 0 0,1 0 0 0 0,0 1-1 0 0,0-1 1 0 0,0-1 0 0 0,0 1 0 0 0,1 0-1 0 0,-1-1 1 0 0,1 0 0 0 0,0 0 0 0 0,-1 0-1 0 0,1-1 1 0 0,0 0 0 0 0,0 0 0 0 0,0 0-1 0 0,0 0 1 0 0,0-1 0 0 0,0 0 0 0 0,0 0-1 0 0,0 0 1 0 0,0-1 0 0 0,1 1-34 0 0,7 0 31 0 0,1 0 1 0 0,-1 0-1 0 0,1-1 1 0 0,-1-1-1 0 0,1 0 1 0 0,-1-1-1 0 0,0 0 1 0 0,0-1-1 0 0,-1-1 1 0 0,2-1-32 0 0,-14 6-5 0 0,46-31-2193 0 0,-36-4-6740 0 0,-10 28 4723 0 0,0 3-235 0 0</inkml:trace>
  <inkml:trace contextRef="#ctx0" brushRef="#br0" timeOffset="12084.531">2887 844 1328 0 0,'0'0'1567'0'0,"0"0"3"0"0,0 0-96 0 0,0 0-71 0 0,0 0-114 0 0,0 0-155 0 0,37 3-166 0 0,116 9-133 0 0,-39-16 462 0 0,145-59-1343 0 0,-212 47-2054 0 0,-18 3-2488 0 0,-16 6-1543 0 0</inkml:trace>
  <inkml:trace contextRef="#ctx0" brushRef="#br0" timeOffset="12574.551">2869 317 8 0 0,'0'0'1100'0'0,"0"0"-516"0"0,0 0-16 0 0,0 0 345 0 0,0 0 336 0 0,0 0 193 0 0,0 0 77 0 0,0 0-41 0 0,0 0-77 0 0,0 0-90 0 0,0 0-156 0 0,0 0-160 0 0,32-25-139 0 0,98-78-100 0 0,-69 47 563 0 0,41-76 1463 0 0,-100 132-2788 0 0,0 0 1 0 0,0 0-1 0 0,0 1 0 0 0,0-1 0 0 0,0 1 0 0 0,0 0 1 0 0,0-1-1 0 0,0 1 0 0 0,-1 0 0 0 0,1 0 0 0 0,0 0 1 0 0,-1 0-1 0 0,1 0 0 0 0,0 1 0 0 0,-1-1 0 0 0,0 0 1 0 0,1 1-1 0 0,-1-1 0 0 0,0 1 0 0 0,1-1 0 0 0,-1 1 0 0 0,0 0 1 0 0,0-1-1 0 0,-1 1 0 0 0,1 0 0 0 0,0 0 0 0 0,0 0 1 0 0,-1 0-1 0 0,1 0 0 0 0,-1 0 0 0 0,0 0 0 0 0,1 0 6 0 0,8 15 18 0 0,101 99-637 0 0,-91-100-777 0 0,3 3-6782 0 0,-17-12-897 0 0</inkml:trace>
</inkml:ink>
</file>

<file path=ppt/ink/ink2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19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 0 0 0,'0'0'1814'0'0,"0"0"-614"0"0,0 0-77 0 0,0 0 277 0 0,0 0 261 0 0,0 0 64 0 0,0 0-159 0 0,0 0-280 0 0,0 0-290 0 0,0 0-212 0 0,0 0-187 0 0,21 0 1697 0 0,188-7 2769 0 0,-106-2-4158 0 0,-75 5-895 0 0,10-1 197 0 0,-12 4-5960 0 0,-25 1 4010 0 0,-1 0-1213 0 0,0 3 2044 0 0,0-2-7408 0 0,0 2 5373 0 0</inkml:trace>
</inkml:ink>
</file>

<file path=ppt/ink/ink2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20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3793 0 0,'0'0'2968'0'0,"0"0"-1447"0"0,0 0-594 0 0,0 0 156 0 0,0 0 382 0 0,0 0 284 0 0,0 0 28 0 0,0 0-236 0 0,0 0-305 0 0,0 0-277 0 0,0 0-203 0 0,0 0-149 0 0,35 0-154 0 0,116 0-86 0 0,-8-15 197 0 0,-47-3-449 0 0,-49 9-2995 0 0,-2 1-7371 0 0,-36 7 1501 0 0</inkml:trace>
</inkml:ink>
</file>

<file path=ppt/ink/ink2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21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8 637 0 0 0,'0'0'369'0'0,"0"0"484"0"0,0 0 260 0 0,0 0 197 0 0,0 0 238 0 0,0 0 182 0 0,0 0 60 0 0,0 0-66 0 0,0 0-208 0 0,0 0-282 0 0,0 0-270 0 0,0 0-176 0 0,0 0-108 0 0,-8-7 1665 0 0,182-14 1643 0 0,-51 2-3905 0 0,-49 12-1853 0 0,-50 3-1609 0 0,0 1-3461 0 0,-15 2-3206 0 0</inkml:trace>
  <inkml:trace contextRef="#ctx0" brushRef="#br0" timeOffset="285.323">636 450 9770 0 0,'0'0'576'0'0,"0"0"-492"0"0,0 0-121 0 0,0 0 241 0 0,0 0 363 0 0,0 0 269 0 0,0 0 63 0 0,0 0-55 0 0,0 0-163 0 0,0 0-212 0 0,0 0-123 0 0,0 0-108 0 0,1 35-77 0 0,5 110-17 0 0,8 123-269 0 0,-11-253-604 0 0,1 14-458 0 0,-3-10-9053 0 0,-1-19 6739 0 0</inkml:trace>
  <inkml:trace contextRef="#ctx0" brushRef="#br0" timeOffset="618.541">488 461 2505 0 0,'0'0'1182'0'0,"0"0"-181"0"0,0 0-73 0 0,0 0 141 0 0,0 0 50 0 0,0 0-41 0 0,0 0-139 0 0,0 0-191 0 0,0 0-127 0 0,0 0-111 0 0,0 0-90 0 0,0 0-63 0 0,31-20-29 0 0,97-61 4 0 0,-67 59 177 0 0,-50 23-352 0 0,2-1-9 0 0,-1 1 0 0 0,1 0 0 0 0,-1 1 0 0 0,1 1-1 0 0,-1-1 1 0 0,0 2 0 0 0,0 0 0 0 0,0 0 0 0 0,1 2-148 0 0,-9-5 45 0 0,0 1 1 0 0,-1 0-1 0 0,1 0 1 0 0,0 1-1 0 0,-1-1 0 0 0,1 1 1 0 0,-1 0-1 0 0,0 0 0 0 0,1 0 1 0 0,-1 0-1 0 0,-1 1 1 0 0,1-1-1 0 0,-1 1 0 0 0,1-1 1 0 0,-1 1-1 0 0,0 0 1 0 0,0 0-1 0 0,-1 0 0 0 0,1 0 1 0 0,-1 0-1 0 0,0 1 1 0 0,0-1-1 0 0,0 0 0 0 0,0 1 1 0 0,-1-1-1 0 0,0 0 0 0 0,0 3-45 0 0,-3 2 83 0 0,-1 0-1 0 0,0 0 1 0 0,0 0-1 0 0,-1-1 1 0 0,0 0-1 0 0,-1 0 1 0 0,0-1-1 0 0,0 1 0 0 0,0-1 1 0 0,-1 0-1 0 0,0-1 1 0 0,0 0-1 0 0,-1 0 1 0 0,0 0-1 0 0,0-1 0 0 0,-7 3-82 0 0,5 0-238 0 0,-1 0-1 0 0,-1-1 0 0 0,0-1 1 0 0,0 0-1 0 0,0 0 0 0 0,0-1 0 0 0,-1-1 1 0 0,0 0-1 0 0,-10 1 239 0 0,8-2-1533 0 0,4 0-1065 0 0,0-2-3752 0 0,7-1 1301 0 0</inkml:trace>
  <inkml:trace contextRef="#ctx0" brushRef="#br0" timeOffset="1770.211">1192 615 896 0 0,'0'0'1481'0'0,"0"0"-220"0"0,0 0-162 0 0,0 0-71 0 0,0 0-74 0 0,0 0-113 0 0,0 0-137 0 0,0 0-105 0 0,0 0-73 0 0,0 0-74 0 0,0 0-55 0 0,0 0-35 0 0,0 0-50 0 0,-15 3-26 0 0,-47 11-30 0 0,58-13-226 0 0,0 0 0 0 0,0 0 0 0 0,0 1 0 0 0,1-1-1 0 0,-1 1 1 0 0,1 0 0 0 0,-1 0 0 0 0,1 0 0 0 0,0 0-1 0 0,0 1 1 0 0,0-1 0 0 0,0 1 0 0 0,0 0-1 0 0,1 0 1 0 0,-1 0 0 0 0,1 0 0 0 0,0 1 0 0 0,-2 2-30 0 0,-10 12 65 0 0,11-14-98 0 0,-1 0 0 0 0,1-1 0 0 0,0 1 1 0 0,0 0-1 0 0,0 1 0 0 0,1-1 0 0 0,0 0 0 0 0,-1 1 0 0 0,2-1 1 0 0,-1 1-1 0 0,0 0 0 0 0,1 0 0 0 0,0 0 0 0 0,0-1 0 0 0,0 1 1 0 0,1 0-1 0 0,0 0 0 0 0,0 0 0 0 0,0 0 0 0 0,0 0 0 0 0,1 3 33 0 0,2-4 90 0 0,-1 0 0 0 0,1-1-1 0 0,0 1 1 0 0,0-1-1 0 0,0 0 1 0 0,1 0-1 0 0,-1 0 1 0 0,1-1 0 0 0,-1 1-1 0 0,1-1 1 0 0,0 0-1 0 0,0 0 1 0 0,0 0-1 0 0,0 0 1 0 0,0-1 0 0 0,1 0-1 0 0,-1 0 1 0 0,0 0-1 0 0,1 0 1 0 0,-1 0-1 0 0,1-1 1 0 0,-1 0 0 0 0,1 0-1 0 0,-1 0 1 0 0,0-1-1 0 0,1 1 1 0 0,-1-1 0 0 0,0 0-1 0 0,1-1 1 0 0,3-1-90 0 0,12-8 314 0 0,-1-2 0 0 0,-1 0-1 0 0,0-1 1 0 0,-1-1 0 0 0,0-1 0 0 0,-1 0 0 0 0,-1-1 0 0 0,-1-1 0 0 0,0 0 0 0 0,-1-1 0 0 0,-1 0 0 0 0,-1-1 0 0 0,-1 0 0 0 0,-1-1 0 0 0,3-8-314 0 0,-5 11-136 0 0,-1 0 0 0 0,-1 0 0 0 0,0 0 0 0 0,-1 0 0 0 0,-1-1 0 0 0,-1 1 0 0 0,-1-1 0 0 0,0 0 1 0 0,-1 1-1 0 0,-1-1 0 0 0,-1 0 136 0 0,2 13-163 0 0,-1 1 0 0 0,0 0 0 0 0,0-1 0 0 0,0 1 0 0 0,0 0 0 0 0,-1 0 0 0 0,0 0 0 0 0,0 0 1 0 0,0 0-1 0 0,0 0 0 0 0,-1 1 0 0 0,0-1 0 0 0,0 1 0 0 0,0-1 0 0 0,-1 1 0 0 0,1 0 0 0 0,-1 1 1 0 0,0-1-1 0 0,0 1 0 0 0,-1-1 0 0 0,1 1 0 0 0,-1 0 0 0 0,1 1 0 0 0,-1-1 0 0 0,0 1 0 0 0,0 0 0 0 0,-2 0 163 0 0,1 0-54 0 0,0 1-1 0 0,-1 0 1 0 0,1 1-1 0 0,-1 0 0 0 0,1 0 1 0 0,-1 0-1 0 0,1 1 0 0 0,-1 0 1 0 0,1 0-1 0 0,0 1 0 0 0,0-1 1 0 0,-1 1-1 0 0,1 1 1 0 0,1-1-1 0 0,-1 1 0 0 0,0 0 1 0 0,0 0-1 0 0,1 1 0 0 0,0 0 1 0 0,0 0-1 0 0,0 0 1 0 0,0 0-1 0 0,1 1 0 0 0,-1 0 1 0 0,1 0-1 0 0,0 0 0 0 0,1 0 1 0 0,-1 1-1 0 0,0 2 55 0 0,0 3 140 0 0,1-1 0 0 0,0 1-1 0 0,0-1 1 0 0,1 1 0 0 0,0 0 0 0 0,1 0 0 0 0,1 0-1 0 0,-1 0 1 0 0,2 0 0 0 0,0 0 0 0 0,0 0 0 0 0,1-1-1 0 0,0 1 1 0 0,1 0 0 0 0,0-1 0 0 0,0 1 0 0 0,1-1-1 0 0,1 0 1 0 0,0 0 0 0 0,0-1-140 0 0,13 22 432 0 0,1 0 0 0 0,2-2 0 0 0,1 0 0 0 0,1-2 0 0 0,14 13-432 0 0,54 41 857 0 0,-72-59-677 0 0,-17-21 769 0 0,-3-1-13313 0 0,0-1 6501 0 0</inkml:trace>
  <inkml:trace contextRef="#ctx0" brushRef="#br0" timeOffset="2716.013">1659 479 0 0 0,'0'0'1716'0'0,"0"0"-215"0"0,0 0-81 0 0,0 0 15 0 0,0 0 27 0 0,0 0-35 0 0,0 0-147 0 0,0 0-229 0 0,0 0-219 0 0,0 0-159 0 0,0 0-155 0 0,0 0-101 0 0,0 0-59 0 0,3 8 665 0 0,270-34 3013 0 0,-273 26-4026 0 0,0 0-24 0 0,0 0-16 0 0,0 0-9 0 0,-4 27 131 0 0,-5-10-101 0 0,-1-1-1 0 0,0 0 0 0 0,-2 0 1 0 0,0-1-1 0 0,0 0 1 0 0,-2-1-1 0 0,1-1 1 0 0,-3 1 9 0 0,-34 36-45 0 0,43-42 39 0 0,1-2-16 0 0,-1 0 0 0 0,1 0-1 0 0,1 1 1 0 0,-1 0-1 0 0,1 0 1 0 0,0 1-1 0 0,0-1 1 0 0,1 1 0 0 0,0 0-1 0 0,1 0 1 0 0,0 0-1 0 0,0 1 1 0 0,0-1 0 0 0,1 1-1 0 0,1 0 1 0 0,-1 2 22 0 0,4-8 28 0 0,-1 0 1 0 0,1 0 0 0 0,0 0-1 0 0,1-1 1 0 0,-1 1 0 0 0,0-1 0 0 0,1 1-1 0 0,-1-1 1 0 0,1 0 0 0 0,0 0-1 0 0,0 0 1 0 0,0-1 0 0 0,0 1-1 0 0,0 0 1 0 0,0-1 0 0 0,0 0 0 0 0,0 0-1 0 0,1 0 1 0 0,-1 0 0 0 0,0-1-1 0 0,1 1 1 0 0,-1-1 0 0 0,1 0-1 0 0,-1 0 1 0 0,0 0 0 0 0,1 0-1 0 0,-1 0 1 0 0,1-1 0 0 0,-1 0 0 0 0,0 1-1 0 0,1-2-28 0 0,7 2 134 0 0,106-26 940 0 0,-112 25-1120 0 0,-1 0 0 0 0,1 0 0 0 0,-1-1 0 0 0,0 0 0 0 0,0 0 0 0 0,0 0 0 0 0,0 0-1 0 0,0 0 1 0 0,0-1 0 0 0,0 0 0 0 0,-1 0 0 0 0,1 0 0 0 0,-1 0 0 0 0,0-1-1 0 0,0 1 1 0 0,0-1 46 0 0,2-10-4769 0 0,-6-3-4451 0 0,-1 16 3167 0 0</inkml:trace>
  <inkml:trace contextRef="#ctx0" brushRef="#br0" timeOffset="2964.132">1493 678 3905 0 0,'0'0'805'0'0,"0"0"-67"0"0,0 0 330 0 0,0 0 435 0 0,0 0 184 0 0,0 0-147 0 0,0 0-275 0 0,0 0-225 0 0,0 0-173 0 0,34-3-152 0 0,106-11-146 0 0,5-14 323 0 0,-14-15-947 0 0,-50 2-6655 0 0,-71 34 2237 0 0,-2-1-883 0 0</inkml:trace>
  <inkml:trace contextRef="#ctx0" brushRef="#br0" timeOffset="3355.482">1528 244 1816 0 0,'0'0'1185'0'0,"0"0"-244"0"0,0 0 45 0 0,0 0 251 0 0,0 0 140 0 0,0 0 19 0 0,0 0-70 0 0,0 0-60 0 0,0 0-23 0 0,33-21-69 0 0,99-66-96 0 0,-23 10 1974 0 0,-57 19-635 0 0,-52 58-2272 0 0,0 0-34 0 0,0 0-38 0 0,0 0-38 0 0,0 0-53 0 0,0 0-34 0 0,0 0-54 0 0,0 0-92 0 0,0 0-52 0 0,17 18-393 0 0,97 78-2530 0 0,-93-79 883 0 0,5 6-5293 0 0,-16-15 1038 0 0</inkml:trace>
</inkml:ink>
</file>

<file path=ppt/ink/ink2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51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332 0 13739 0 0,'0'0'139'0'0,"0"0"-263"0"0,0 0-99 0 0,0 0 172 0 0,0 0 323 0 0,0 0 255 0 0,0 0 81 0 0,0 0-68 0 0,-10 38-161 0 0,-33 121-135 0 0,-101 406-529 0 0,126-507 77 0 0,3-6-785 0 0,-2-1 0 0 0,-3 0 0 0 0,-2-1 0 0 0,-3 1 993 0 0,9-32-2291 0 0,15-53 1156 0 0,3 1 1258 0 0,2 1-1 0 0,1 0 1 0 0,2-1-1 0 0,1 2 1 0 0,2-1 0 0 0,9-22-123 0 0,3-9 259 0 0,210-556 3031 0 0,-199 526-1320 0 0,-29 149-1362 0 0,-6 51-314 0 0,12 190-55 0 0,-7-275-243 0 0,1 1 1 0 0,1-1 0 0 0,1-1-1 0 0,1 1 1 0 0,1-1 0 0 0,1 0-1 0 0,1-1 1 0 0,0 0 0 0 0,2 0-1 0 0,0-2 1 0 0,15 18 3 0 0,-22-29 76 0 0,1 0 0 0 0,0-1 0 0 0,1 0 1 0 0,-1 0-1 0 0,1 0 0 0 0,0-1 0 0 0,1 0 0 0 0,-1-1 0 0 0,1 0 1 0 0,0 0-1 0 0,0 0 0 0 0,0-1 0 0 0,1 0 0 0 0,-1-1 0 0 0,1 0 1 0 0,0 0-1 0 0,-1-1 0 0 0,1 0 0 0 0,0 0 0 0 0,0-1 0 0 0,0 0 0 0 0,-1-1 1 0 0,1 0-1 0 0,0 0 0 0 0,0-1 0 0 0,-1 0 0 0 0,1-1 0 0 0,5-2-76 0 0,4-10 422 0 0,0 0 0 0 0,-2-2 0 0 0,0 0 0 0 0,-1 0-1 0 0,-1-1 1 0 0,0-1 0 0 0,-1-1 0 0 0,-2 0 0 0 0,0 0-1 0 0,-1-1 1 0 0,-1-1 0 0 0,-1 1 0 0 0,0-2 0 0 0,-1-2-422 0 0,4-13 122 0 0,-2 0 0 0 0,-1 0-1 0 0,-2-1 1 0 0,-1 0 0 0 0,-3 0 0 0 0,-1 0 0 0 0,-4-37-122 0 0,3 70-107 0 0,0-1 1 0 0,-1 0-1 0 0,0 0 0 0 0,-1 1 0 0 0,1-1 1 0 0,-1 1-1 0 0,-1-1 0 0 0,1 1 0 0 0,-1 0 0 0 0,0 0 1 0 0,0 0-1 0 0,-1 0 0 0 0,0 0 0 0 0,-1 0 107 0 0,-20-2-4399 0 0,1 40-7465 0 0,20-20 5213 0 0</inkml:trace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9:11.8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4321 558 1384 0 0,'0'0'63'0'0,"0"0"257"0"0,0 0 359 0 0,0 0 221 0 0,0 0 178 0 0,0 0 97 0 0,34 11 33 0 0,113 31-12 0 0,-28-33 1133 0 0,-92-12-1962 0 0,0-2 1 0 0,-1-1-1 0 0,1-1 1 0 0,-1-1 0 0 0,-1-2-1 0 0,0 0 1 0 0,0-2-1 0 0,-1-1 1 0 0,0 0-1 0 0,-1-2 1 0 0,8-8-368 0 0,-6 5 130 0 0,-1-2 1 0 0,-1-1-1 0 0,-1 0 0 0 0,-1-2 1 0 0,-1 0-1 0 0,-2-2 0 0 0,0 0 1 0 0,-1-1-1 0 0,-1 0 0 0 0,-2-2 1 0 0,8-21-131 0 0,-15 30 104 0 0,0 0 0 0 0,-2-1 1 0 0,0 1-1 0 0,-2-1 0 0 0,0 0 1 0 0,-1 0-1 0 0,-1-1 1 0 0,-1-7-105 0 0,0 29 8 0 0,0-1 0 0 0,-1 1 1 0 0,1 0-1 0 0,0 0 0 0 0,-1 0 1 0 0,1-1-1 0 0,-1 1 0 0 0,1 0 1 0 0,-1 0-1 0 0,1-1 0 0 0,-1 1 1 0 0,0 0-1 0 0,1-1 0 0 0,-1 1 1 0 0,0-1-1 0 0,1 1 0 0 0,-1-1 1 0 0,0 1-1 0 0,0-1 0 0 0,1 0 1 0 0,-1 1-1 0 0,0-1 0 0 0,0 0 1 0 0,0 1-1 0 0,0-1 0 0 0,0 0 1 0 0,0 0-1 0 0,1 0 0 0 0,-1 0 1 0 0,0 0-1 0 0,0 0 0 0 0,0 0 1 0 0,0 0-1 0 0,0 0 0 0 0,0 0 1 0 0,1-1-1 0 0,-1 1 0 0 0,0 0 1 0 0,0-1-1 0 0,0 1 0 0 0,0 0 1 0 0,1-1-1 0 0,-1 1 1 0 0,0-1-1 0 0,0 1 0 0 0,1-1 1 0 0,-1 0-1 0 0,1 1 0 0 0,-1-1 1 0 0,0 0-1 0 0,1 1 0 0 0,-1-1 1 0 0,1 0-1 0 0,-1 0 0 0 0,1 1 1 0 0,0-1-1 0 0,-1 0 0 0 0,1 0 1 0 0,0 0-1 0 0,-1 0 0 0 0,1 1 1 0 0,0-1-1 0 0,0 0-8 0 0,-26 64 10 0 0,3 1-1 0 0,2 1 1 0 0,4 1 0 0 0,0 10-10 0 0,-46 222 170 0 0,13-56-96 0 0,-30 70-74 0 0,58-247 46 0 0,-2-1 1 0 0,-3-1 0 0 0,-2-2 0 0 0,-6 3-47 0 0,15-27 11 0 0,-3-1 1 0 0,-1-2 0 0 0,-1 0 0 0 0,-2-1 0 0 0,-1-2 0 0 0,-2-1 0 0 0,0-1 0 0 0,-3-2-1 0 0,0-1 1 0 0,-1-2 0 0 0,-13 6-12 0 0,46-29-3 0 0,-5 3-9 0 0,0 0 0 0 0,-1 0-1 0 0,0-1 1 0 0,1 0-1 0 0,-1 0 1 0 0,0 0 0 0 0,-1-1-1 0 0,1 0 1 0 0,0-1 0 0 0,0 1-1 0 0,-1-1 1 0 0,1-1-1 0 0,-1 0 1 0 0,-1 0 12 0 0,6-2-21 0 0,1 0 0 0 0,-1 0 1 0 0,1-1-1 0 0,0 1 0 0 0,0-1 0 0 0,0 1 0 0 0,0-1 0 0 0,0 0 0 0 0,1 0 1 0 0,-1 0-1 0 0,1 0 0 0 0,0 0 0 0 0,0 0 0 0 0,0 0 0 0 0,0 0 0 0 0,0 0 1 0 0,1-1-1 0 0,0 1 0 0 0,-1 0 0 0 0,1-1 0 0 0,0 1 0 0 0,1 0 0 0 0,-1 0 0 0 0,0-1 1 0 0,1 1 20 0 0,4-16-26 0 0,1 0 0 0 0,0 1 0 0 0,1 0 0 0 0,1 1 0 0 0,1 0 1 0 0,0 0-1 0 0,1 0 0 0 0,1 1 0 0 0,1 1 0 0 0,0 0 0 0 0,1 1 0 0 0,0 0 1 0 0,2 1-1 0 0,-1 0 0 0 0,1 1 0 0 0,1 1 0 0 0,0 0 0 0 0,2 1 26 0 0,1-6 90 0 0,1 2 0 0 0,1 0 0 0 0,0 1 0 0 0,1 1 0 0 0,0 2 0 0 0,1 0-1 0 0,0 1 1 0 0,1 1 0 0 0,0 1 0 0 0,0 1 0 0 0,0 2 0 0 0,1 0 0 0 0,-1 1 0 0 0,1 2 0 0 0,0 1-1 0 0,0 0 1 0 0,-1 2 0 0 0,1 1 0 0 0,0 1 0 0 0,-1 1 0 0 0,0 1 0 0 0,0 1 0 0 0,-1 1-1 0 0,0 1 1 0 0,5 3-90 0 0,-4 3-95 0 0,92 44 418 0 0,-29-44-2955 0 0,-32-15-6082 0 0,-37 0 979 0 0</inkml:trace>
  <inkml:trace contextRef="#ctx0" brushRef="#br0" timeOffset="1274.178">5966 1225 8482 0 0,'0'0'1512'0'0,"0"0"-8"0"0,0 0-29 0 0,0 0-24 0 0,0 0-153 0 0,0 0-263 0 0,0 0-242 0 0,-32 7-208 0 0,-101 23-145 0 0,60 6 5 0 0,62-25-374 0 0,0-3-69 0 0,0 1 0 0 0,1 0 0 0 0,0 1 0 0 0,0 0 1 0 0,1 1-1 0 0,1-1 0 0 0,0 2 0 0 0,0-1 0 0 0,1 1 1 0 0,1 0-1 0 0,0 1 0 0 0,1 0 0 0 0,0-1 0 0 0,1 2 0 0 0,0-1 1 0 0,1 0-1 0 0,0 1 0 0 0,1 0 0 0 0,0 13-2 0 0,3-24-6 0 0,-1 1 1 0 0,1-1-1 0 0,0 0 1 0 0,0 0-1 0 0,0 0 1 0 0,0 0-1 0 0,0 0 0 0 0,1 0 1 0 0,-1 0-1 0 0,1-1 1 0 0,0 1-1 0 0,0 0 0 0 0,0-1 1 0 0,0 0-1 0 0,0 1 1 0 0,1-1-1 0 0,-1 0 0 0 0,1 0 1 0 0,-1 0-1 0 0,1 0 1 0 0,0-1-1 0 0,0 1 1 0 0,-1-1-1 0 0,1 1 0 0 0,0-1 1 0 0,1 0-1 0 0,-1 0 1 0 0,0-1-1 0 0,0 1 0 0 0,0-1 1 0 0,0 1-1 0 0,4-1 6 0 0,2 1 90 0 0,0 0 0 0 0,0 0-1 0 0,1-1 1 0 0,-1-1 0 0 0,0 1 0 0 0,0-1-1 0 0,0-1 1 0 0,0 0 0 0 0,0 0 0 0 0,0 0-1 0 0,4-3-89 0 0,16-12 174 0 0,-2-2 0 0 0,0-1 0 0 0,-1 0-1 0 0,-1-2 1 0 0,-1-1 0 0 0,-1-2 0 0 0,6-8-174 0 0,6-4 96 0 0,5-4-75 0 0,-34 59-1252 0 0,-15 202 954 0 0,9-215 287 0 0,0 0 1 0 0,1-1-1 0 0,0 1 1 0 0,-1 0 0 0 0,2-1-1 0 0,-1 1 1 0 0,0-1-1 0 0,1 0 1 0 0,0 1 0 0 0,0-1-1 0 0,0 0 1 0 0,1 0 0 0 0,-1 0-1 0 0,1 0 1 0 0,0-1-1 0 0,0 1 1 0 0,0-1 0 0 0,0 0-1 0 0,1 1 1 0 0,0-2-1 0 0,-1 1 1 0 0,1 0 0 0 0,0-1-1 0 0,0 1 1 0 0,0-1 0 0 0,1 0-1 0 0,-1-1 1 0 0,0 1-1 0 0,1-1 1 0 0,-1 0 0 0 0,1 0-1 0 0,0 0 1 0 0,-1-1-1 0 0,1 1 1 0 0,0-1 0 0 0,-1 0-1 0 0,1 0 1 0 0,0-1 0 0 0,-1 0-1 0 0,1 0 1 0 0,-1 0-1 0 0,1 0 1 0 0,-1 0 0 0 0,1-1-1 0 0,-1 0 1 0 0,0 0-1 0 0,0 0 1 0 0,0-1 0 0 0,0 1-1 0 0,0-1-10 0 0,28-22 254 0 0,-2-2-1 0 0,-1 0 1 0 0,-1-2-1 0 0,-1-1 1 0 0,-1-3-254 0 0,84-87 179 0 0,-87 98-188 0 0,-15 12-27 0 0,0 1 1 0 0,0 0-1 0 0,1 1 0 0 0,0 0 1 0 0,1 1-1 0 0,0 0 0 0 0,0 0 1 0 0,1 1-1 0 0,-1 0 0 0 0,1 1 1 0 0,1 0-1 0 0,-1 1 1 0 0,1 0-1 0 0,0 0 0 0 0,10 0 36 0 0,-19 5-32 0 0,0 1 0 0 0,0 0 0 0 0,0 1 0 0 0,0-1 0 0 0,-1 0 0 0 0,1 1 0 0 0,-1-1 0 0 0,0 1 0 0 0,0 0 0 0 0,0 0 0 0 0,0 0 0 0 0,0 0 0 0 0,0 0 0 0 0,-1 0 0 0 0,0 1 0 0 0,1-1 0 0 0,-1 0 0 0 0,-1 1 0 0 0,1-1 0 0 0,0 1 0 0 0,-1-1 0 0 0,0 1 0 0 0,1-1 0 0 0,-1 1 0 0 0,-1-1 0 0 0,1 1 0 0 0,-1-1 0 0 0,1 1 0 0 0,-2 2 32 0 0,2-1-25 0 0,0 11 11 0 0,-2-1 0 0 0,0 0-1 0 0,-1 0 1 0 0,0-1 0 0 0,-1 1 0 0 0,0 0 0 0 0,-2-1 0 0 0,1 0 0 0 0,-2-1 0 0 0,0 1 0 0 0,-3 3 14 0 0,8-14-97 0 0,0 0 0 0 0,0 0 0 0 0,0 0 0 0 0,-1 0 0 0 0,0 0 0 0 0,1 0 0 0 0,-1-1 0 0 0,0 1 0 0 0,0-1 0 0 0,-1 0 0 0 0,1 1 0 0 0,0-2 0 0 0,-1 1 0 0 0,1 0 0 0 0,-1-1 0 0 0,0 1 0 0 0,1-1 0 0 0,-1 0 0 0 0,0-1 0 0 0,0 1 0 0 0,0 0 0 0 0,1-1 0 0 0,-4 0 97 0 0,7 0-127 0 0,0 0-10 0 0,10-4-2601 0 0,20 4 2729 0 0,-24 0 11 0 0,127 26 1102 0 0,-115-22-827 0 0,1-2 0 0 0,-1 0-1 0 0,0-1 1 0 0,1 0 0 0 0,-1-2-1 0 0,0 0 1 0 0,1-1 0 0 0,-1-1 0 0 0,0 0-1 0 0,0-2 1 0 0,-1 0 0 0 0,1-1-1 0 0,-1-1 1 0 0,0 0 0 0 0,4-3-277 0 0,10-14 355 0 0,-2 0 1 0 0,0-2 0 0 0,-1-1-1 0 0,-2-2 1 0 0,-1 0 0 0 0,-1-2-1 0 0,-2 0 1 0 0,-1-2 0 0 0,-1 0-1 0 0,12-31-355 0 0,-9 17-136 0 0,-2 0-1 0 0,-2-1 1 0 0,-2-1-1 0 0,-2 0 0 0 0,-3-1 1 0 0,-2-1-1 0 0,2-30 137 0 0,-10-22-68 0 0,-3 103 34 0 0,0-1 0 0 0,0 0 0 0 0,0 0 0 0 0,0 0 0 0 0,0 1 0 0 0,0-1 0 0 0,0 1 0 0 0,0-1 0 0 0,0 1 0 0 0,0-1 0 0 0,-1 1 0 0 0,1-1 0 0 0,0 1 0 0 0,0 0 0 0 0,0 0 0 0 0,-1 0 0 0 0,1 0 0 0 0,0 0 0 0 0,0 0 0 0 0,-1 0 0 0 0,1 0 0 0 0,0 0 0 0 0,0 0 0 0 0,-1 1 0 0 0,1-1 0 0 0,0 0 0 0 0,0 1-1 0 0,0-1 1 0 0,0 1 0 0 0,0 0 0 0 0,0-1 0 0 0,0 1 0 0 0,0 0 0 0 0,0-1 0 0 0,0 1 0 0 0,0 0 0 0 0,0 0 0 0 0,0 0 0 0 0,0 1 34 0 0,-12 14-30 0 0,0 0 1 0 0,2 1-1 0 0,0 1 0 0 0,0 0 1 0 0,2 0-1 0 0,0 1 0 0 0,2 0 0 0 0,0 1 1 0 0,1 0-1 0 0,0 0 0 0 0,2 0 0 0 0,1 0 1 0 0,0 1-1 0 0,1-1 0 0 0,2 1 1 0 0,0 0-1 0 0,1 7 30 0 0,4 25-56 0 0,2 1 0 0 0,3-1 0 0 0,2-1 0 0 0,2 0 0 0 0,2-1 0 0 0,2 0 0 0 0,3-1 0 0 0,3 1 56 0 0,-13-25 5 0 0,26 40-1164 0 0,-37-65 744 0 0,0-1 75 0 0,-22-23-4703 0 0,-15-13-6821 0 0,30 25 10322 0 0</inkml:trace>
  <inkml:trace contextRef="#ctx0" brushRef="#br0" timeOffset="1518">6874 1066 12843 0 0,'0'0'2171'0'0,"0"0"-1287"0"0,0 0-604 0 0,0 0 58 0 0,0 0 242 0 0,0 0 157 0 0,0 0-10 0 0,0 0-140 0 0,38-2-148 0 0,125-8-107 0 0,121-14 974 0 0,26 1-2700 0 0,-264 19-1133 0 0,-15 2-2557 0 0,-7 1-5727 0 0</inkml:trace>
  <inkml:trace contextRef="#ctx0" brushRef="#br0" timeOffset="9014.984">9055 639 5137 0 0,'0'0'870'0'0,"0"0"-125"0"0,0 0 70 0 0,0 0 236 0 0,0 0 221 0 0,0 0 83 0 0,0 0-107 0 0,0 0-210 0 0,0 0-235 0 0,0 0-215 0 0,0 0-160 0 0,-7 8 758 0 0,-15 128-389 0 0,-2-9-668 0 0,7 1 0 0 0,5 1 0 0 0,4 120-129 0 0,8-234-17 0 0,0-1 1 0 0,0 1-1 0 0,2 0 0 0 0,0 0 1 0 0,1 0-1 0 0,0-1 0 0 0,1 1 1 0 0,1-1-1 0 0,0 0 0 0 0,1-1 1 0 0,0 1-1 0 0,1-1 1 0 0,0 0-1 0 0,2-1 0 0 0,-1 1 1 0 0,1-2-1 0 0,7 8 17 0 0,-9-15 29 0 0,0 0-1 0 0,0 0 1 0 0,0 0 0 0 0,0-1 0 0 0,0 0-1 0 0,0-1 1 0 0,1 1 0 0 0,0-1-1 0 0,-1-1 1 0 0,1 1 0 0 0,0-1-1 0 0,0-1 1 0 0,0 0 0 0 0,-1 0-1 0 0,1 0 1 0 0,0-1 0 0 0,0 0 0 0 0,0 0-1 0 0,-1-1 1 0 0,1 0 0 0 0,-1-1-1 0 0,1 0 1 0 0,-1 0 0 0 0,0 0-1 0 0,0-1 1 0 0,0 0 0 0 0,-1 0 0 0 0,1-1-1 0 0,-1 1 1 0 0,0-2 0 0 0,0 1-29 0 0,8-11 147 0 0,0 0 0 0 0,-1-1-1 0 0,0 0 1 0 0,-2-1 0 0 0,0-1 0 0 0,-1 0 0 0 0,-1 0 0 0 0,-1-1 0 0 0,0 0 0 0 0,1-11-147 0 0,6-6 211 0 0,18-93 1240 0 0,-52 223-2702 0 0,16-69 1242 0 0,1 1-1 0 0,1-1 1 0 0,1 1-1 0 0,1-1 1 0 0,1 1-1 0 0,2-1 1 0 0,0 0-1 0 0,2 0 1 0 0,0 0-1 0 0,9 18 10 0 0,-11-32-15 0 0,-1-1-21 0 0,0 0 0 0 0,1 1 0 0 0,1-1 0 0 0,-1-1 0 0 0,1 1 0 0 0,1-1 0 0 0,0 0 0 0 0,0 0 0 0 0,0 0 0 0 0,1-1 0 0 0,0 0-1 0 0,1 0 1 0 0,-1-1 0 0 0,1 0 0 0 0,1-1 0 0 0,1 2 36 0 0,-5-7 55 0 0,0 0-1 0 0,0 0 0 0 0,1-1 1 0 0,-1 0-1 0 0,0 0 1 0 0,0 0-1 0 0,0 0 0 0 0,0-1 1 0 0,0 0-1 0 0,-1 0 1 0 0,1 0-1 0 0,0-1 1 0 0,-1 1-1 0 0,1-1 0 0 0,-1 0 1 0 0,0 0-1 0 0,0-1 1 0 0,0 1-1 0 0,-1-1 0 0 0,1 0 1 0 0,-1 0-1 0 0,0 0 1 0 0,0 0-1 0 0,0-1 0 0 0,-1 1 1 0 0,1-1-1 0 0,-1 0 1 0 0,0 0-1 0 0,-1 1 1 0 0,1-1-1 0 0,-1 0 0 0 0,0-1 1 0 0,0 0-55 0 0,4-4 26 0 0,32-75 216 0 0,76-135-301 0 0,-44 137-395 0 0,-68 83 421 0 0,0 0 0 0 0,0 0 0 0 0,0 0 0 0 0,0 0 0 0 0,0 0 0 0 0,-1 0 0 0 0,1 0 0 0 0,0 0 0 0 0,0 0 0 0 0,0 0 0 0 0,0 1 0 0 0,-1-1 0 0 0,1 0 0 0 0,0 0 0 0 0,0 1 0 0 0,0-1 0 0 0,-1 1 0 0 0,1-1 0 0 0,0 1 0 0 0,-1-1 0 0 0,1 1 0 0 0,0-1 0 0 0,-1 1 0 0 0,1-1 0 0 0,0 1 0 0 0,-1 0 0 0 0,1-1 0 0 0,-1 1 0 0 0,1 0 0 0 0,-1 0 0 0 0,0-1 0 0 0,1 1 0 0 0,-1 0 0 0 0,0 0 0 0 0,0 0 0 0 0,1 0 0 0 0,-1-1 0 0 0,0 1 0 0 0,0 0 0 0 0,0 0 0 0 0,0 0 0 0 0,0 0 0 0 0,0 0 0 0 0,0-1 0 0 0,0 1 33 0 0,6 47 101 0 0,1 210 258 0 0,-7-256-360 0 0,0 6-2 0 0,0 0-1 0 0,1 0 1 0 0,0 0 0 0 0,1 0 0 0 0,0 0 0 0 0,0 0 0 0 0,1 0 0 0 0,0 0 0 0 0,0-1 0 0 0,1 1 0 0 0,1 2 3 0 0,-3-10 21 0 0,0 1 0 0 0,0 0 1 0 0,-1-1-1 0 0,1 1 0 0 0,0-1 0 0 0,0 1 1 0 0,0-1-1 0 0,0 0 0 0 0,0 0 1 0 0,0 0-1 0 0,0 0 0 0 0,-1 0 0 0 0,1 0 1 0 0,0-1-1 0 0,0 1 0 0 0,0-1 0 0 0,0 1 1 0 0,0-1-1 0 0,-1 0 0 0 0,1 0 0 0 0,0 1 1 0 0,-1-1-1 0 0,1 0 0 0 0,0-1 0 0 0,-1 1 1 0 0,1 0-1 0 0,-1 0 0 0 0,0-1 0 0 0,1 1 1 0 0,-1 0-1 0 0,0-1 0 0 0,0 0 0 0 0,1-1-21 0 0,118-157 701 0 0,-90 116-854 0 0,1 1 0 0 0,3 1 0 0 0,33-32 153 0 0,-37 51-1011 0 0,-29 53 67 0 0,-31 175 1212 0 0,30-203-270 0 0,0-1 0 0 0,0 1 0 0 0,0-1 0 0 0,0 1 0 0 0,0-1 0 0 0,0 1 0 0 0,0-1 0 0 0,1 1 1 0 0,-1-1-1 0 0,1 1 0 0 0,-1-1 0 0 0,1 1 0 0 0,-1-1 0 0 0,1 1 0 0 0,0-1 0 0 0,0 0 0 0 0,0 1 0 0 0,-1-1 0 0 0,1 0 0 0 0,0 0 0 0 0,1 0 1 0 0,-1 0-1 0 0,0 0 0 0 0,0 0 0 0 0,0 0 0 0 0,1 0 0 0 0,-1 0 0 0 0,0-1 0 0 0,1 1 0 0 0,-1 0 0 0 0,1-1 0 0 0,-1 1 0 0 0,1-1 1 0 0,-1 0-1 0 0,1 1 0 0 0,-1-1 0 0 0,1 0 0 0 0,-1 0 0 0 0,1 0 0 0 0,-1 0 0 0 0,1 0 0 0 0,-1 0 0 0 0,1-1 0 0 0,-1 1 0 0 0,1 0 0 0 0,-1-1 1 0 0,1 1-1 0 0,-1-1 0 0 0,1 0 0 0 0,0 0 2 0 0,8-4 53 0 0,1-1 1 0 0,0 0-1 0 0,-1-1 1 0 0,0 0-1 0 0,-1-1 1 0 0,0 0-1 0 0,0 0 1 0 0,-1-1 0 0 0,8-10-54 0 0,9-7 6 0 0,-7 6-97 0 0,2 1-1 0 0,0 0 1 0 0,0 2 0 0 0,2 0 0 0 0,0 2 0 0 0,1 1 0 0 0,0 0-1 0 0,14-4 92 0 0,-36 18-14 0 0,1 0-1 0 0,-1 0 1 0 0,1 0-1 0 0,-1 0 1 0 0,0 0 0 0 0,1 0-1 0 0,-1 1 1 0 0,1-1-1 0 0,-1 1 1 0 0,0-1-1 0 0,1 1 1 0 0,-1-1-1 0 0,0 1 1 0 0,1 0-1 0 0,-1 0 1 0 0,0-1-1 0 0,0 1 1 0 0,0 0-1 0 0,0 0 1 0 0,0 0-1 0 0,0 0 1 0 0,0 0-1 0 0,0 1 1 0 0,0-1 0 0 0,0 0-1 0 0,-1 0 1 0 0,1 1-1 0 0,0-1 1 0 0,-1 0-1 0 0,1 1 1 0 0,-1-1-1 0 0,0 1 1 0 0,1-1-1 0 0,-1 0 1 0 0,0 1-1 0 0,0-1 1 0 0,0 1-1 0 0,0-1 1 0 0,0 1-1 0 0,0-1 1 0 0,0 1-1 0 0,-1-1 1 0 0,1 0 0 0 0,0 1-1 0 0,-1-1 1 0 0,1 1-1 0 0,-1-1 1 0 0,1 0-1 0 0,-1 0 1 0 0,0 1-1 0 0,0-1 1 0 0,0 0 14 0 0,0 14 92 0 0,-21 203 778 0 0,22-216-903 0 0,0 1-1 0 0,1 0 1 0 0,-1-1 0 0 0,1 1 0 0 0,-1-1 0 0 0,1 1 0 0 0,0-1 0 0 0,0 1-1 0 0,0-1 1 0 0,0 0 0 0 0,1 1 0 0 0,-1-1 0 0 0,0 0 0 0 0,1 0-1 0 0,0 0 1 0 0,-1 0 0 0 0,1 0 0 0 0,0 0 0 0 0,0-1 0 0 0,0 1-1 0 0,0 0 1 0 0,1-1 33 0 0,16 4-4091 0 0,1-12-5505 0 0,-14 3 4874 0 0</inkml:trace>
  <inkml:trace contextRef="#ctx0" brushRef="#br0" timeOffset="9394.03">11064 1545 4081 0 0,'0'0'2280'0'0,"0"0"-47"0"0,0 0 45 0 0,0 0-51 0 0,0 0-297 0 0,0 0-395 0 0,0 0-333 0 0,32-6-236 0 0,99-22-186 0 0,-56-8 382 0 0,-63 29-1029 0 0,-2 0 0 0 0,1 0 1 0 0,-1-1-1 0 0,0-1 0 0 0,-1 1 1 0 0,0-2-1 0 0,0 1 0 0 0,-1-1 0 0 0,0 0 1 0 0,-1-1-1 0 0,0 0 0 0 0,-1 0 1 0 0,0 0-1 0 0,-1-1 0 0 0,0 0 1 0 0,-1 0-1 0 0,0 0 0 0 0,-1-1 0 0 0,0 0 1 0 0,-1 1-1 0 0,0-9-133 0 0,-3 17-71 0 0,-1-1 1 0 0,1 1-1 0 0,-1 0 0 0 0,-1 0 1 0 0,1 0-1 0 0,0 1 1 0 0,-1-1-1 0 0,0 0 0 0 0,0 1 1 0 0,0 0-1 0 0,0-1 0 0 0,0 1 1 0 0,-1 0-1 0 0,1 1 0 0 0,-1-1 1 0 0,0 1-1 0 0,0 0 0 0 0,0 0 1 0 0,0 0-1 0 0,0 0 0 0 0,0 0 1 0 0,0 1-1 0 0,-1 0 1 0 0,1 0-1 0 0,-1 0 0 0 0,1 1 1 0 0,-1-1-1 0 0,1 1 0 0 0,-1 0 1 0 0,1 0-1 0 0,-1 1 0 0 0,1-1 1 0 0,0 1-1 0 0,-1 0 0 0 0,1 0 1 0 0,-2 1 70 0 0,-8 3-55 0 0,0 1 0 0 0,0 0 0 0 0,1 1 0 0 0,0 0 0 0 0,0 1 0 0 0,0 0 0 0 0,1 1 0 0 0,1 0 0 0 0,0 1 0 0 0,0 1 0 0 0,1-1 0 0 0,0 2 0 0 0,0-1 55 0 0,0 1-29 0 0,0-1 0 0 0,0 1-1 0 0,1 0 1 0 0,1 1 0 0 0,0 0 0 0 0,1 1 0 0 0,0 0-1 0 0,1 0 1 0 0,0 0 0 0 0,2 0 0 0 0,-1 1 0 0 0,2 0-1 0 0,0 0 1 0 0,1 0 0 0 0,0 0 0 0 0,1 1 0 0 0,1-1-1 0 0,0 0 1 0 0,1 1 29 0 0,1-10 10 0 0,0 1-1 0 0,1-1 1 0 0,-1 0-1 0 0,1 1 0 0 0,1-1 1 0 0,-1 0-1 0 0,1-1 1 0 0,0 1-1 0 0,0-1 1 0 0,1 0-1 0 0,-1 0 1 0 0,1 0-1 0 0,0 0 1 0 0,1-1-1 0 0,-1 0 0 0 0,1 0 1 0 0,0 0-1 0 0,0-1 1 0 0,0 0-1 0 0,6 2-9 0 0,135 32 429 0 0,-129-34-432 0 0,0-1 0 0 0,1-2 1 0 0,-1 0-1 0 0,1 0 0 0 0,-1-2 1 0 0,0 0-1 0 0,0-1 0 0 0,0-1 1 0 0,0-1-1 0 0,0 0 0 0 0,-1-2 1 0 0,0 0-1 0 0,0 0 0 0 0,1-3 3 0 0,30-26-2124 0 0,-29 19-1804 0 0,-9 8 2 0 0,-2 1-6336 0 0</inkml:trace>
  <inkml:trace contextRef="#ctx0" brushRef="#br0" timeOffset="9779.304">9746 739 11538 0 0,'0'0'969'0'0,"0"0"-129"0"0,0 0 112 0 0,0 0 16 0 0,0 0-192 0 0,0 0-319 0 0,0 0-289 0 0,0 0-168 0 0,0 0-48 0 0,0 0 0 0 0,0 0-16 0 0,0 0-121 0 0,0 0-223 0 0,27 40-448 0 0,-25-36-768 0 0,2 0-1289 0 0,-4-1-1728 0 0,0-3-1240 0 0</inkml:trace>
  <inkml:trace contextRef="#ctx0" brushRef="#br0" timeOffset="10116.721">8440 1055 0 0 0,'0'0'1278'0'0,"0"0"685"0"0,0 0 391 0 0,0 0 53 0 0,0 0-208 0 0,0 0-296 0 0,0 0-199 0 0,0 0-203 0 0,0 0-229 0 0,34 5-231 0 0,106 12-212 0 0,22-13 776 0 0,-14-7-1677 0 0,0-6-1 0 0,-1-7 1 0 0,4-7 72 0 0,-50 8-4431 0 0,-73 11 89 0 0,-6 1-6116 0 0</inkml:trace>
  <inkml:trace contextRef="#ctx0" brushRef="#br0" timeOffset="34756.412">6491 2988 3545 0 0,'0'0'1583'0'0,"0"0"-803"0"0,0 0-283 0 0,0 0 126 0 0,0 0 221 0 0,0 0 130 0 0,0 0-21 0 0,0 0-134 0 0,0 0-139 0 0,0 0-91 0 0,0 0-36 0 0,0 0-33 0 0,0 0-89 0 0,-3 27-76 0 0,-10 87-54 0 0,1 37 560 0 0,8-91-751 0 0,-2 0 0 0 0,-3-1 0 0 0,-11 37-110 0 0,-19 33-1480 0 0,36-116-152 0 0,2-9-1657 0 0,1-2-4106 0 0,0-2 5953 0 0</inkml:trace>
  <inkml:trace contextRef="#ctx0" brushRef="#br0" timeOffset="35092.388">6097 2985 0 0 0,'0'0'409'0'0,"0"0"274"0"0,0 0 299 0 0,0 0 354 0 0,0 0 260 0 0,0 0 31 0 0,0 0-41 0 0,0 0-44 0 0,0 0-66 0 0,0 0-117 0 0,0 0-136 0 0,34-7-149 0 0,108-21-164 0 0,76-1 2060 0 0,-181 24-2867 0 0,0 1 0 0 0,0 1-1 0 0,0 2 1 0 0,0 2 0 0 0,1 1-1 0 0,24 6-102 0 0,10 26-1367 0 0,-57-14-2594 0 0,-10 6-4847 0 0,-5-18 3555 0 0</inkml:trace>
  <inkml:trace contextRef="#ctx0" brushRef="#br0" timeOffset="35405.386">6040 3776 3553 0 0,'0'0'2398'0'0,"0"0"-1517"0"0,0 0-449 0 0,0 0 288 0 0,0 0 525 0 0,0 0 346 0 0,0 0 65 0 0,0 0-160 0 0,0 0-255 0 0,0 0-237 0 0,0 0-193 0 0,0 0-115 0 0,0 0-91 0 0,25 0-50 0 0,79-4 9 0 0,-9-14 827 0 0,199-35-583 0 0,-189 36-3230 0 0,-78 10-11 0 0,3 0-5689 0 0,-20 7-548 0 0</inkml:trace>
  <inkml:trace contextRef="#ctx0" brushRef="#br0" timeOffset="35834.467">6077 2650 4057 0 0,'0'0'767'0'0,"0"0"-337"0"0,0 0 104 0 0,0 0 558 0 0,0 0 602 0 0,0 0 321 0 0,0 0 11 0 0,0 0-265 0 0,0 0-336 0 0,0 0-306 0 0,33 0-257 0 0,108-1-181 0 0,171-12 1399 0 0,-56 8-2511 0 0,-147 5-8559 0 0,-105 0 8441 0 0,13 0-10024 0 0</inkml:trace>
  <inkml:trace contextRef="#ctx0" brushRef="#br0" timeOffset="36925.632">6846 3688 416 0 0,'0'0'2901'0'0,"0"0"-1729"0"0,0 0-605 0 0,0 0 26 0 0,0 0 229 0 0,0 0 178 0 0,0 0 75 0 0,0 0-50 0 0,0 0-156 0 0,0 0-160 0 0,0 0-126 0 0,0 0-90 0 0,24-11-61 0 0,73-36-48 0 0,-75 37-136 0 0,-1-2 0 0 0,0-1 0 0 0,0 0 0 0 0,-2-2 0 0 0,0 0 0 0 0,0-1 0 0 0,10-12-248 0 0,-14 13 94 0 0,2 1-51 0 0,-2-1 0 0 0,0-1-1 0 0,-1 0 1 0 0,0-1 0 0 0,-1 0-1 0 0,-1-1 1 0 0,-1 0 0 0 0,0-1-1 0 0,-2-1 1 0 0,5-13-43 0 0,-13 33-41 0 0,-1-1 0 0 0,1 1-1 0 0,-1-1 1 0 0,0 0 0 0 0,1 1 0 0 0,-1-1 0 0 0,0 0-1 0 0,1 1 1 0 0,-1-1 0 0 0,0 0 0 0 0,0 1 0 0 0,1-1-1 0 0,-1 0 1 0 0,0 0 0 0 0,0 1 0 0 0,0-1 0 0 0,0 0 0 0 0,0 1-1 0 0,0-1 1 0 0,0 0 0 0 0,0 0 0 0 0,-1 1 0 0 0,1-1-1 0 0,0 0 1 0 0,0 1 0 0 0,-1-1 0 0 0,1 0 0 0 0,0 1-1 0 0,-1-1 1 0 0,1 0 0 0 0,0 1 0 0 0,-1-1 0 0 0,1 1-1 0 0,-1-1 1 0 0,1 1 0 0 0,-1-1 0 0 0,1 1 0 0 0,-1-1 0 0 0,0 1-1 0 0,1-1 1 0 0,-1 1 0 0 0,0 0 0 0 0,1-1 0 0 0,-1 1-1 0 0,0 0 1 0 0,1 0 0 0 0,-1-1 0 0 0,0 1 0 0 0,1 0-1 0 0,-1 0 1 0 0,0 0 0 0 0,0 0 0 0 0,1 0 0 0 0,-1 0-1 0 0,0 0 1 0 0,0 0 0 0 0,1 0 0 0 0,-1 0 0 0 0,0 1 0 0 0,1-1-1 0 0,-1 0 1 0 0,0 0 0 0 0,1 1 0 0 0,-1-1 0 0 0,0 0-1 0 0,1 1 1 0 0,-1-1 41 0 0,-44 29-2613 0 0,34-18 2527 0 0,0 1 1 0 0,1 0 0 0 0,1 0-1 0 0,0 1 1 0 0,1 0 0 0 0,0 0-1 0 0,1 1 1 0 0,1 0 0 0 0,0 1-1 0 0,0 0 1 0 0,2-1 0 0 0,0 1-1 0 0,1 1 1 0 0,0-1 0 0 0,1 0-1 0 0,0 9 86 0 0,3-20 76 0 0,-1 0 0 0 0,0 0 0 0 0,1 0 0 0 0,0 0 0 0 0,0 0 0 0 0,0 0 0 0 0,0 0 0 0 0,1 0 0 0 0,0 0 0 0 0,-1-1-1 0 0,1 1 1 0 0,1 0 0 0 0,-1-1 0 0 0,0 0 0 0 0,1 0 0 0 0,0 1 0 0 0,0-2 0 0 0,-1 1 0 0 0,2 0 0 0 0,-1 0 0 0 0,0-1 0 0 0,1 0 0 0 0,-1 0 0 0 0,1 0 0 0 0,-1 0 0 0 0,1 0-1 0 0,0-1 1 0 0,0 0 0 0 0,0 1 0 0 0,3-1-76 0 0,4 2 388 0 0,0-1 0 0 0,0 0-1 0 0,1-1 1 0 0,-1-1 0 0 0,0 1-1 0 0,0-2 1 0 0,1 1 0 0 0,-1-2 0 0 0,0 0-1 0 0,0 0 1 0 0,0-1-388 0 0,18-6 396 0 0,-1-2 0 0 0,0-2 0 0 0,-1 0 0 0 0,-1-2 0 0 0,0 0 0 0 0,-1-2 0 0 0,0-1 0 0 0,-2-1 0 0 0,0-1 0 0 0,-1-1 0 0 0,-2-1 0 0 0,1-1-396 0 0,-17 18-19 0 0,1 0 1 0 0,-1-1 0 0 0,0 0 0 0 0,0 1 0 0 0,-1-1-1 0 0,0 0 1 0 0,0 0 0 0 0,0-1 0 0 0,-1 1 0 0 0,0-1-1 0 0,0 1 1 0 0,-1-1 0 0 0,0 0 0 0 0,0 0 0 0 0,0 1-1 0 0,-1-1 1 0 0,0-1 18 0 0,-37 0-2428 0 0,28 11 2183 0 0,0 1 1 0 0,0 0-1 0 0,1 0 0 0 0,-1 1 1 0 0,1 0-1 0 0,0 0 1 0 0,0 1-1 0 0,1 0 1 0 0,-1 0-1 0 0,2 1 1 0 0,-1 0-1 0 0,1 0 0 0 0,0 1 1 0 0,0-1-1 0 0,1 2 1 0 0,-4 5 244 0 0,6-10 1 0 0,-1 1-1 0 0,1 0 1 0 0,0 0 0 0 0,0 0 0 0 0,1 0-1 0 0,-1 0 1 0 0,1 1 0 0 0,0-1 0 0 0,1 1-1 0 0,-1 0 1 0 0,1-1 0 0 0,0 1 0 0 0,1 0-1 0 0,-1 0 1 0 0,1 0 0 0 0,0-1 0 0 0,1 1-1 0 0,-1 0 1 0 0,1 0 0 0 0,0-1 0 0 0,1 1-1 0 0,-1 0 1 0 0,1-1 0 0 0,0 1 0 0 0,1-1-1 0 0,-1 0 1 0 0,1 0 0 0 0,0 0 0 0 0,0 0-1 0 0,1 0 1 0 0,0-1 0 0 0,-1 1 0 0 0,1-1-1 0 0,1 0 1 0 0,-1 0 0 0 0,1-1-1 0 0,-1 1 1 0 0,1-1 0 0 0,0 0 0 0 0,0 0-1 0 0,4 1 0 0 0,7 1 339 0 0,1 0-1 0 0,-1-2 0 0 0,0 0 0 0 0,1 0 0 0 0,0-2 0 0 0,0 0 1 0 0,-1-1-1 0 0,1-1 0 0 0,1 0-338 0 0,-2-2 299 0 0,0-1 0 0 0,0 0-1 0 0,-1-2 1 0 0,0 1 0 0 0,0-2 0 0 0,-1 0 0 0 0,1 0 0 0 0,-1-2 0 0 0,-1 0-1 0 0,8-6-298 0 0,-20 14 10 0 0,18-13 103 0 0,-1 0 0 0 0,-1-1 1 0 0,-1-1-1 0 0,0-1 0 0 0,-1 0 0 0 0,0-1 1 0 0,-2 0-1 0 0,0-1 0 0 0,-1-1 0 0 0,-1 0 0 0 0,-1-1 1 0 0,6-15-114 0 0,-15 34-27 0 0,0-1 0 0 0,1 1 1 0 0,-1 0-1 0 0,0 0 0 0 0,-1 0 1 0 0,1-1-1 0 0,0 1 0 0 0,0 0 1 0 0,-1-1-1 0 0,0 1 0 0 0,1-1 1 0 0,-1 1-1 0 0,0 0 0 0 0,0-1 1 0 0,0 1-1 0 0,-1-1 0 0 0,1 1 1 0 0,0-1-1 0 0,-1 1 0 0 0,0 0 1 0 0,1-1-1 0 0,-1 1 0 0 0,0 0 1 0 0,0 0-1 0 0,-1 0 0 0 0,1 0 1 0 0,0 0-1 0 0,-1 0 0 0 0,1 0 1 0 0,-1 0-1 0 0,1 0 0 0 0,-1 0 1 0 0,0 1-1 0 0,0-1 0 0 0,-1 0 27 0 0,-6 5-147 0 0,0 0 1 0 0,0 0-1 0 0,0 1 0 0 0,0 0 0 0 0,1 0 1 0 0,-1 1-1 0 0,1 0 0 0 0,0 1 0 0 0,1 0 0 0 0,0 0 1 0 0,-1 1-1 0 0,2 0 0 0 0,-1 0 0 0 0,1 0 1 0 0,0 1-1 0 0,1 0 0 0 0,0 0 0 0 0,-1 1 147 0 0,0 2-2 0 0,1 1-1 0 0,0-1 1 0 0,0 1-1 0 0,1-1 1 0 0,0 1-1 0 0,1 0 1 0 0,1 1-1 0 0,0-1 1 0 0,0 0-1 0 0,1 1 1 0 0,1-1-1 0 0,0 1 1 0 0,1-1-1 0 0,0 1 1 0 0,1-1-1 0 0,0 0 1 0 0,1 0-1 0 0,1 0 1 0 0,0 0-1 0 0,0 0 1 0 0,1-1-1 0 0,0 1 1 0 0,1-1-1 0 0,1-1 1 0 0,0 1-1 0 0,0-1 1 0 0,1 0-1 0 0,0-1 1 0 0,0 0-1 0 0,1 0 1 0 0,2 0 2 0 0,46 35-2383 0 0,-14-24-6267 0 0,-33-17 2702 0 0</inkml:trace>
  <inkml:trace contextRef="#ctx0" brushRef="#br0" timeOffset="37222.817">8356 3519 12267 0 0,'0'0'2381'0'0,"0"0"-1010"0"0,0 0-400 0 0,0 0-37 0 0,0 0-50 0 0,0 0-120 0 0,0 0-184 0 0,0 0-197 0 0,0 0-142 0 0,0 0-106 0 0,0 0-51 0 0,-16 31-47 0 0,-46 98-22 0 0,27-35-19 0 0,-12 45-2111 0 0,42-132 1310 0 0,2-3-2823 0 0,1 0-8162 0 0,2-4 9085 0 0</inkml:trace>
  <inkml:trace contextRef="#ctx0" brushRef="#br0" timeOffset="37526.024">8207 3496 5353 0 0,'0'0'1580'0'0,"0"0"-985"0"0,0 0-351 0 0,0 0 235 0 0,0 0 393 0 0,0 0 290 0 0,0 0 111 0 0,0 0-54 0 0,0 0-142 0 0,0 0-173 0 0,0 0-173 0 0,0 0-163 0 0,0 0-151 0 0,32 3-107 0 0,103 7-78 0 0,-17-11 189 0 0,-84-1-206 0 0,-17 0-1249 0 0,0 2-3736 0 0,-17 0 1441 0 0,0 0-876 0 0,0 0-109 0 0</inkml:trace>
  <inkml:trace contextRef="#ctx0" brushRef="#br0" timeOffset="37773.772">8210 3776 5481 0 0,'0'0'3497'0'0,"0"0"-2737"0"0,0 0 32 0 0,0 0 256 0 0,0 0 89 0 0,0 0-113 0 0,0 0-176 0 0,0 0-160 0 0,0 0-176 0 0,0 0-216 0 0,192-25-136 0 0,-168 21-160 0 0,-4 0-256 0 0,-2 4-368 0 0,1-4-592 0 0,-3 1-896 0 0,-5 3-1801 0 0,0-4-4209 0 0</inkml:trace>
  <inkml:trace contextRef="#ctx0" brushRef="#br0" timeOffset="38638.723">7341 2977 4065 0 0,'0'0'628'0'0,"0"0"-141"0"0,0 0 156 0 0,0 0 315 0 0,0 0 208 0 0,0 0 24 0 0,0 0-85 0 0,0 0-95 0 0,0 0-89 0 0,0 0-82 0 0,32-2-92 0 0,101-9-119 0 0,131-9 1130 0 0,38 9-1469 0 0,-302 11-221 0 0,0 0 110 0 0,0 0 160 0 0,0 0 180 0 0,0 0 134 0 0,-12-7 852 0 0,-171-104 665 0 0,136 55-3083 0 0,45 49-685 0 0,1 0-5057 0 0,1 4-4124 0 0</inkml:trace>
  <inkml:trace contextRef="#ctx0" brushRef="#br0" timeOffset="40441.24">8868 3430 3569 0 0,'0'0'887'0'0,"0"0"-386"0"0,0 0-1 0 0,0 0 408 0 0,0 0 451 0 0,0 0 215 0 0,0 0-32 0 0,0 0-179 0 0,0 0-194 0 0,0 0-181 0 0,0 0-161 0 0,0 0-139 0 0,32-3-99 0 0,102-13-71 0 0,132-2 1145 0 0,-248 24-3522 0 0,-9 1-2160 0 0,-1-2-2468 0 0,-6-4 207 0 0</inkml:trace>
  <inkml:trace contextRef="#ctx0" brushRef="#br0" timeOffset="40853.481">9957 3003 3873 0 0,'0'0'3102'0'0,"0"0"-1662"0"0,0 0-446 0 0,0 0 187 0 0,0 0 260 0 0,0 0 71 0 0,0 0-146 0 0,0 0-268 0 0,0 0-291 0 0,0 0-227 0 0,0 0-165 0 0,0 0-143 0 0,0 0-80 0 0,0 19 278 0 0,-20 87 405 0 0,3 7-554 0 0,-6 0 0 0 0,-13 33-321 0 0,-18 78-520 0 0,48-214-666 0 0,2-15-5661 0 0,2-19-2853 0 0,2 23 9696 0 0,0-4-1999 0 0</inkml:trace>
  <inkml:trace contextRef="#ctx0" brushRef="#br0" timeOffset="41140.077">9420 3029 944 0 0,'0'0'846'0'0,"0"0"321"0"0,0 0 517 0 0,0 0 228 0 0,0 0-33 0 0,0 0-185 0 0,0 0-254 0 0,32 2-251 0 0,106 8-196 0 0,349-15 2720 0 0,-331 9-3825 0 0,-130 15-1658 0 0,-34 10-6287 0 0,3-22 535 0 0</inkml:trace>
  <inkml:trace contextRef="#ctx0" brushRef="#br0" timeOffset="41386.717">9501 3743 6057 0 0,'0'0'1614'0'0,"0"0"-702"0"0,0 0 70 0 0,0 0 375 0 0,0 0 194 0 0,0 0-36 0 0,0 0-172 0 0,0 0-222 0 0,0 0-193 0 0,0 0-148 0 0,0 0-113 0 0,35 6-74 0 0,115 18-89 0 0,-56-26 100 0 0,-75-3-470 0 0,50-10-373 0 0,102-21 914 0 0,-114 23-3689 0 0,-1-1-3366 0 0,-43 10-4068 0 0</inkml:trace>
  <inkml:trace contextRef="#ctx0" brushRef="#br0" timeOffset="42725.587">9473 2775 1296 0 0,'0'0'1947'0'0,"0"0"-1152"0"0,0 0-300 0 0,0 0 152 0 0,0 0 253 0 0,0 0 143 0 0,0 0 33 0 0,0 0 20 0 0,0 0-14 0 0,0 0-57 0 0,0 0-96 0 0,34-2-135 0 0,107-5-129 0 0,192-21 1994 0 0,-320 25-2924 0 0,1 2 1 0 0,0-1-1 0 0,0 1 0 0 0,0 1 1 0 0,0 1-1 0 0,-1 0 1 0 0,1 1-1 0 0,0 0 1 0 0,-1 1-1 0 0,9 2 265 0 0,6 6-5808 0 0,-18-7-2187 0 0</inkml:trace>
  <inkml:trace contextRef="#ctx0" brushRef="#br0" timeOffset="43724.901">10388 3592 1816 0 0,'0'0'1894'0'0,"0"0"-810"0"0,0 0-161 0 0,0 0 176 0 0,0 0 163 0 0,0 0 18 0 0,0 0-134 0 0,0 0-145 0 0,0 0-81 0 0,0 0-86 0 0,0 0-73 0 0,0 0-117 0 0,0 0-106 0 0,28-23-63 0 0,87-70-37 0 0,69-70 1236 0 0,-176 158-1723 0 0,-1-1-1 0 0,-1 0 1 0 0,1-1 0 0 0,-1 1-1 0 0,0-1 1 0 0,0 0 0 0 0,-1-1-1 0 0,0 1 1 0 0,0-1 0 0 0,-1 0-1 0 0,0 0 1 0 0,0-1 0 0 0,-1 1-1 0 0,0-1 1 0 0,-1 0 0 0 0,0 1-1 0 0,0-1 1 0 0,-1 0 0 0 0,0-2 49 0 0,-3 9-215 0 0,0 0 1 0 0,0 1-1 0 0,0-1 1 0 0,0 1 0 0 0,0-1-1 0 0,-1 1 1 0 0,1 0-1 0 0,0 0 1 0 0,-1 0 0 0 0,1 0-1 0 0,-1 1 1 0 0,0-1-1 0 0,1 1 1 0 0,-1-1 0 0 0,1 1-1 0 0,-1 0 1 0 0,0 0-1 0 0,1 0 1 0 0,-1 0 0 0 0,1 1-1 0 0,-1-1 1 0 0,0 1-1 0 0,1 0 1 0 0,-1-1 0 0 0,1 1-1 0 0,-1 0 1 0 0,1 0-1 0 0,0 1 1 0 0,0-1 0 0 0,-1 1 214 0 0,-9 5-335 0 0,0 0 1 0 0,1 1-1 0 0,0 1 1 0 0,1 0-1 0 0,0 0 1 0 0,0 1-1 0 0,1 1 1 0 0,0-1 0 0 0,-3 7 334 0 0,4-5-12 0 0,1 0 0 0 0,0 0 0 0 0,0 1 0 0 0,1 0 0 0 0,1 0 0 0 0,0 0 0 0 0,1 1 0 0 0,0 0 0 0 0,1 0 0 0 0,1 0 1 0 0,0 0-1 0 0,1 0 0 0 0,1 0 0 0 0,0 7 12 0 0,2-15 235 0 0,0 1 0 0 0,1-1 0 0 0,-1 0 0 0 0,1 0 0 0 0,1-1 0 0 0,-1 1 0 0 0,1-1 0 0 0,0 1 0 0 0,0-1 0 0 0,0 0 0 0 0,1-1 0 0 0,0 1 0 0 0,0-1 0 0 0,0 0 0 0 0,0 0 0 0 0,1 0 0 0 0,0-1 0 0 0,-1 0 0 0 0,1 0 0 0 0,0 0 0 0 0,1-1 0 0 0,-1 0 0 0 0,0 0 0 0 0,1-1 0 0 0,-1 0 0 0 0,1 0 0 0 0,-1 0 0 0 0,3-1-235 0 0,13 2 367 0 0,0-2 1 0 0,0-1-1 0 0,0-1 1 0 0,0 0-1 0 0,-1-2 1 0 0,1-1-1 0 0,-1 0 1 0 0,0-1-1 0 0,0-2 1 0 0,-1 0-1 0 0,0-1 1 0 0,-1-1-1 0 0,1-1 1 0 0,-2 0-1 0 0,0-2 1 0 0,0 0-1 0 0,-1-1 1 0 0,1-2-368 0 0,0 0 104 0 0,-1 0-1 0 0,-1-1 1 0 0,0-1 0 0 0,-1 0 0 0 0,-1-1 0 0 0,-1-1 0 0 0,-1 0 0 0 0,5-13-104 0 0,-4-36-325 0 0,-14 67 262 0 0,0 1-1 0 0,0-1 0 0 0,-1 1 1 0 0,1-1-1 0 0,-1 1 0 0 0,1 0 0 0 0,-1-1 1 0 0,0 1-1 0 0,0 0 0 0 0,1 0 0 0 0,-1 0 1 0 0,0 0-1 0 0,0 0 0 0 0,0 1 0 0 0,0-1 1 0 0,0 1-1 0 0,0-1 0 0 0,0 1 0 0 0,0 0 1 0 0,0-1-1 0 0,0 1 0 0 0,0 0 1 0 0,0 0-1 0 0,0 1 0 0 0,0-1 0 0 0,0 0 1 0 0,0 1-1 0 0,0-1 0 0 0,0 1 0 0 0,0 0 1 0 0,0-1-1 0 0,0 1 0 0 0,0 0 0 0 0,0 1 64 0 0,-7 2-83 0 0,1 1-1 0 0,0 1 1 0 0,1-1-1 0 0,-1 1 1 0 0,1 1-1 0 0,0-1 1 0 0,0 1-1 0 0,1 0 0 0 0,0 1 1 0 0,0 0-1 0 0,1 0 1 0 0,0 0-1 0 0,0 0 1 0 0,1 1-1 0 0,0 0 1 0 0,1 0-1 0 0,0 0 1 0 0,0 0-1 0 0,1 0 1 0 0,0 1-1 0 0,0-1 0 0 0,1 1 1 0 0,1-1-1 0 0,0 1 1 0 0,0-1-1 0 0,0 1 1 0 0,1-1-1 0 0,2 9 84 0 0,1-12 47 0 0,0 1 0 0 0,0-1 0 0 0,1 0 1 0 0,0 0-1 0 0,0 0 0 0 0,0-1 0 0 0,1 0 0 0 0,0 0 0 0 0,0 0 0 0 0,0 0 0 0 0,0-1 0 0 0,1 0 1 0 0,-1-1-1 0 0,1 0 0 0 0,0 0 0 0 0,1 0 0 0 0,-1-1 0 0 0,0 0 0 0 0,0 0 0 0 0,1 0 0 0 0,0-1 1 0 0,-1-1-1 0 0,1 1 0 0 0,-1-1 0 0 0,1 0 0 0 0,0-1 0 0 0,-1 0 0 0 0,7-1-47 0 0,0-2 107 0 0,1-1 0 0 0,-1 0 1 0 0,-1-1-1 0 0,1 0 0 0 0,-1-1 0 0 0,0-1 0 0 0,-1 0 0 0 0,1-1 0 0 0,-2 0 0 0 0,1 0 1 0 0,-1-2-1 0 0,-1 1 0 0 0,0-1 0 0 0,0-1 0 0 0,3-5-107 0 0,-1 3 24 0 0,-3 5-227 0 0,-1 0-1 0 0,0-1 1 0 0,0 1 0 0 0,-1-1-1 0 0,0-1 1 0 0,-1 1 0 0 0,0-1-1 0 0,-1 0 1 0 0,0-1-1 0 0,-1 1 1 0 0,0-1 0 0 0,-1 0-1 0 0,0 0 1 0 0,-1 0 0 0 0,0 0-1 0 0,-1-9 204 0 0,-2 20-124 0 0,0-1-1 0 0,-1 1 1 0 0,1-1-1 0 0,-1 1 0 0 0,1 0 1 0 0,-1 0-1 0 0,0-1 1 0 0,0 1-1 0 0,1 0 1 0 0,-1 1-1 0 0,0-1 1 0 0,0 0-1 0 0,0 0 1 0 0,0 1-1 0 0,0-1 1 0 0,0 1-1 0 0,0 0 1 0 0,0 0-1 0 0,0-1 1 0 0,0 1-1 0 0,0 0 1 0 0,0 1-1 0 0,0-1 0 0 0,0 0 1 0 0,0 1-1 0 0,0-1 1 0 0,0 1-1 0 0,0-1 1 0 0,0 1-1 0 0,0 0 1 0 0,0 0-1 0 0,-1 1 125 0 0,-9 5-207 0 0,1 1 0 0 0,0 1 0 0 0,1 0 0 0 0,0 0 0 0 0,0 1 0 0 0,1 0 0 0 0,0 1 0 0 0,1 0 0 0 0,0 0 0 0 0,1 1-1 0 0,-4 8 208 0 0,6-11-81 0 0,1 0 0 0 0,0 0-1 0 0,1 1 1 0 0,0 0 0 0 0,0-1-1 0 0,1 1 1 0 0,0 0 0 0 0,1 0-1 0 0,0 0 1 0 0,1 1 0 0 0,0-1-1 0 0,0 0 1 0 0,1 0 0 0 0,0 0-1 0 0,1 0 1 0 0,1 2 81 0 0,1-5 26 0 0,0 1-1 0 0,1-1 1 0 0,0 0 0 0 0,1 0 0 0 0,-1-1-1 0 0,1 1 1 0 0,0-1 0 0 0,1-1 0 0 0,0 1-1 0 0,0-1 1 0 0,0 0 0 0 0,0-1 0 0 0,1 0-1 0 0,-1 0 1 0 0,1 0 0 0 0,0-1 0 0 0,1 0 0 0 0,-1-1-1 0 0,4 1-25 0 0,35 7-1366 0 0,-14-9-3605 0 0,-22-1 2249 0 0</inkml:trace>
  <inkml:trace contextRef="#ctx0" brushRef="#br0" timeOffset="44187.383">11887 3482 4649 0 0,'0'0'2139'0'0,"0"0"-411"0"0,0 0-96 0 0,0 0 79 0 0,0 0-80 0 0,0 0-244 0 0,0 0-349 0 0,0 0-325 0 0,0 0-229 0 0,0 0-102 0 0,0 0-74 0 0,0 0-54 0 0,0 0-41 0 0,-4 13-73 0 0,-33 100 43 0 0,13 11-579 0 0,25-123 291 0 0,0 0 0 0 0,-1-1 0 0 0,1 1 0 0 0,0-1 1 0 0,0 1-1 0 0,0-1 0 0 0,-1 1 0 0 0,1-1 0 0 0,0 1 0 0 0,0-1 0 0 0,0 1 0 0 0,0-1 1 0 0,0 0-1 0 0,0 0 0 0 0,0 0 0 0 0,0 0 0 0 0,0 1 0 0 0,0-1 0 0 0,0 0 1 0 0,0 0-1 0 0,0-1 0 0 0,0 1 0 0 0,0 0 0 0 0,0 0 0 0 0,0 0 0 0 0,0-1 0 0 0,0 1 1 0 0,0-1-1 0 0,0 1 0 0 0,-1 0 0 0 0,1-1 0 0 0,0 1 0 0 0,0-1 0 0 0,0 0 1 0 0,-1 1-1 0 0,1-1 0 0 0,0 0 0 0 0,0 0 0 0 0,-1 1 0 0 0,1-1 0 0 0,0-1 105 0 0,9-19-9172 0 0,-9 17 4448 0 0</inkml:trace>
  <inkml:trace contextRef="#ctx0" brushRef="#br0" timeOffset="44444.473">11749 3471 3465 0 0,'0'0'992'0'0,"0"0"79"0"0,0 0 206 0 0,0 0 73 0 0,0 0-102 0 0,0 0-147 0 0,0 0-189 0 0,0 0-169 0 0,0 0-159 0 0,0 0-124 0 0,31-2-97 0 0,100-6-81 0 0,-14 6 105 0 0,-78 3-9496 0 0,-39-1 3983 0 0</inkml:trace>
  <inkml:trace contextRef="#ctx0" brushRef="#br0" timeOffset="44691.638">11642 3780 6617 0 0,'0'0'3364'0'0,"0"0"-2003"0"0,0 0-846 0 0,0 0-75 0 0,0 0 122 0 0,0 0 175 0 0,0 0 135 0 0,0 0 14 0 0,0 0-82 0 0,0 0-97 0 0,0 0-147 0 0,0 0-151 0 0,24 6-114 0 0,79 16-105 0 0,-12-23-92 0 0,-61-4-268 0 0,56-9-2717 0 0,-45 6-3763 0 0,-24 4-2060 0 0</inkml:trace>
  <inkml:trace contextRef="#ctx0" brushRef="#br0" timeOffset="22854.461">1843 2690 0 0 0,'0'0'287'0'0,"0"0"646"0"0,0 0 349 0 0,0 0 132 0 0,0 0 8 0 0,0 0-104 0 0,0 0-111 0 0,0 0-108 0 0,0 0-114 0 0,-8 1-168 0 0,-178 13 3085 0 0,-121 77-3141 0 0,212-57-270 0 0,43-1-488 0 0,52-33-147 0 0,9 15-890 0 0,14-6 1127 0 0,1-1 0 0 0,1 0 0 0 0,-1-2 0 0 0,1-1 0 0 0,0-1 1 0 0,0-1-1 0 0,10-1-93 0 0,72 11 242 0 0,-102-12-228 0 0,9 1 7 0 0,0 0 1 0 0,0 1-1 0 0,0 0 1 0 0,0 1-1 0 0,0 0 1 0 0,-1 2-1 0 0,0-1 1 0 0,0 2-1 0 0,0-1 1 0 0,-1 2-1 0 0,0 0 1 0 0,0 0-1 0 0,2 4-21 0 0,-12-9 45 0 0,0 0-1 0 0,-1 0 1 0 0,1 1-1 0 0,-1-1 1 0 0,0 0-1 0 0,0 1 1 0 0,0-1-1 0 0,0 1 1 0 0,-1-1-1 0 0,1 1 1 0 0,-1 0-1 0 0,0-1 1 0 0,0 1 0 0 0,0-1-1 0 0,-1 1 1 0 0,1 0-1 0 0,-1-1 1 0 0,0 1-1 0 0,0-1 1 0 0,0 0-1 0 0,0 1 1 0 0,-1-1-1 0 0,1 0 1 0 0,-1 1-1 0 0,0-1 1 0 0,0 0-1 0 0,0 0 1 0 0,-1 1-45 0 0,-25 20 150 0 0,-1-1 1 0 0,-2-1-1 0 0,0-1 0 0 0,0-2 1 0 0,-2-1-1 0 0,-1-2 0 0 0,-27 10-150 0 0,-472 170 55 0 0,477-174-35 0 0,1 3-1 0 0,1 2 1 0 0,1 2 0 0 0,-44 33-20 0 0,27 9-271 0 0,68-69 260 0 0,1 0 0 0 0,0 0 0 0 0,0 0 0 0 0,0 0 1 0 0,0 0-1 0 0,0 0 0 0 0,1 0 0 0 0,-1 0 0 0 0,1 1 0 0 0,-1-1 0 0 0,1 0 0 0 0,0 0 0 0 0,0 1 0 0 0,0-1 1 0 0,0 0-1 0 0,0 0 0 0 0,0 1 0 0 0,1-1 0 0 0,-1 0 0 0 0,1 0 0 0 0,-1 0 0 0 0,1 1 0 0 0,0-1 0 0 0,0 0 1 0 0,0 0-1 0 0,0 0 0 0 0,0 0 0 0 0,1-1 0 0 0,-1 1 0 0 0,1 0 0 0 0,-1 0 0 0 0,1-1 0 0 0,-1 1 0 0 0,1-1 1 0 0,0 1-1 0 0,0-1 0 0 0,0 0 0 0 0,0 0 0 0 0,0 0 0 0 0,0 0 0 0 0,2 1 11 0 0,20 7 102 0 0,0 0 0 0 0,1-2 0 0 0,0-1-1 0 0,0-1 1 0 0,1-1 0 0 0,0-1 0 0 0,-1-1 0 0 0,1-1-1 0 0,0-2 1 0 0,0 0 0 0 0,0-2 0 0 0,9-3-102 0 0,311-67 753 0 0,-1 1-353 0 0,-371 78-7335 0 0,13-2 2061 0 0,3 0-3337 0 0</inkml:trace>
  <inkml:trace contextRef="#ctx0" brushRef="#br0" timeOffset="23554.985">1762 3703 7226 0 0,'0'0'1685'0'0,"0"0"-1079"0"0,0 0-272 0 0,0 0 251 0 0,0 0 347 0 0,0 0 216 0 0,0 0 18 0 0,0 0-141 0 0,22-35-217 0 0,71-111-189 0 0,-17 39 203 0 0,218-238 902 0 0,-205 246-1360 0 0,-88 99-369 0 0,-1 0 0 0 0,0 0 0 0 0,1-1-1 0 0,-1 1 1 0 0,1 0 0 0 0,-1 0 0 0 0,1 0 0 0 0,-1 0 0 0 0,1 0 0 0 0,-1 0-1 0 0,1 0 1 0 0,-1 0 0 0 0,1 0 0 0 0,-1 0 0 0 0,1 0 0 0 0,-1 0-1 0 0,1 0 1 0 0,-1 0 0 0 0,1 0 0 0 0,-1 1 0 0 0,1-1 0 0 0,-1 0 0 0 0,1 0-1 0 0,-1 1 1 0 0,1-1 0 0 0,-1 0 0 0 0,0 0 0 0 0,1 1 0 0 0,-1-1 0 0 0,1 1-1 0 0,-1-1 1 0 0,0 0 0 0 0,0 1 0 0 0,1-1 0 0 0,-1 1 0 0 0,0-1-1 0 0,0 1 1 0 0,1-1 0 0 0,-1 0 0 0 0,0 1 0 0 0,0-1 0 0 0,0 1 0 0 0,0-1-1 0 0,0 1 1 0 0,0-1 0 0 0,1 1 0 0 0,-1-1 0 0 0,0 1 0 0 0,-1-1-1 0 0,1 1 1 0 0,0-1 0 0 0,0 1 0 0 0,0-1 0 0 0,0 1 0 0 0,0-1 0 0 0,0 1-1 0 0,-1-1 1 0 0,1 1 0 0 0,0-1 0 0 0,0 1 0 0 0,-1-1 0 0 0,1 1-1 0 0,0-1 1 0 0,-1 0 0 0 0,1 1 0 0 0,0-1 0 0 0,-1 0 0 0 0,1 1 0 0 0,-1-1 5 0 0,-9 52 259 0 0,9-47-223 0 0,-17 67 193 0 0,3 0 1 0 0,3 1-1 0 0,4 0 1 0 0,1 27-230 0 0,7-76 18 0 0,-1-16-10 0 0,0 1 0 0 0,0-1-1 0 0,1 1 1 0 0,1-1 0 0 0,-1 1-1 0 0,1-1 1 0 0,1 0 0 0 0,0 1 0 0 0,0-1-1 0 0,0 0 1 0 0,1 0 0 0 0,0 0-1 0 0,1 0 1 0 0,0 0 0 0 0,0-1 0 0 0,0 0-1 0 0,1 0 1 0 0,0 0-8 0 0,-2-5 42 0 0,0-1 0 0 0,0 0 1 0 0,0-1-1 0 0,0 1 0 0 0,0 0 0 0 0,0-1 0 0 0,0 1 1 0 0,0-1-1 0 0,0 0 0 0 0,0 0 0 0 0,0 0 1 0 0,0-1-1 0 0,0 1 0 0 0,0-1 0 0 0,0 0 0 0 0,0 1 1 0 0,0-1-1 0 0,0 0 0 0 0,0-1 0 0 0,0 1 1 0 0,-1-1-1 0 0,1 1 0 0 0,-1-1 0 0 0,1 0 0 0 0,-1 0 1 0 0,1 0-1 0 0,-1 0 0 0 0,0 0 0 0 0,0 0 0 0 0,0-1 1 0 0,0 1-1 0 0,0-2-42 0 0,30-28 132 0 0,-2-2-1 0 0,-1-1 1 0 0,-2-2 0 0 0,6-11-132 0 0,64-108-322 0 0,-8-4 1 0 0,0-17 321 0 0,-119 232-315 0 0,10-13 465 0 0,2 1-1 0 0,3 0 0 0 0,1 1 1 0 0,2 0-1 0 0,2 1 0 0 0,-1 24-149 0 0,0 260-652 0 0,15-301-2065 0 0,0-19-1571 0 0,3-6-4367 0 0,-3-3 3092 0 0</inkml:trace>
  <inkml:trace contextRef="#ctx0" brushRef="#br0" timeOffset="24257.429">3194 3452 2633 0 0,'0'0'2539'0'0,"0"0"-927"0"0,0 0-394 0 0,0 0-69 0 0,0 0-4 0 0,0 0-73 0 0,0 0-32 0 0,0 0-37 0 0,0 0-132 0 0,0 0-184 0 0,0 0-165 0 0,0 0-144 0 0,-20 6-128 0 0,-63 18-79 0 0,32 8 35 0 0,43-21-174 0 0,-4 1-9 0 0,1 0 0 0 0,0 1 1 0 0,1 0-1 0 0,1 1 1 0 0,0 0-1 0 0,1 0 0 0 0,0 1 1 0 0,1 0-1 0 0,1 0 1 0 0,1 1-1 0 0,0-1 0 0 0,0 1 1 0 0,2 0-1 0 0,0 1 1 0 0,1-1-1 0 0,1 1 1 0 0,0-1-1 0 0,1 5-23 0 0,2-14 39 0 0,-1 0 1 0 0,1-1 0 0 0,0 1-1 0 0,0-1 1 0 0,1 0-1 0 0,0 0 1 0 0,0 0-1 0 0,1 0 1 0 0,-1 0-1 0 0,1-1 1 0 0,0 1-1 0 0,1-1 1 0 0,-1 0-1 0 0,1 0 1 0 0,0-1-1 0 0,1 0 1 0 0,-1 0-1 0 0,1 0 1 0 0,-1 0-1 0 0,1-1 1 0 0,0 0-1 0 0,0 0 1 0 0,1 0 0 0 0,-1-1-1 0 0,1 0 1 0 0,-1-1-1 0 0,1 1 1 0 0,-1-1-1 0 0,1 0 1 0 0,0-1-1 0 0,0 0 1 0 0,-1 0-1 0 0,2 0-39 0 0,0 1 119 0 0,0-1 0 0 0,0 0 0 0 0,0 0 0 0 0,0-1 0 0 0,0 0 0 0 0,0 0-1 0 0,0-1 1 0 0,0 0 0 0 0,-1 0 0 0 0,1-1 0 0 0,-1 0 0 0 0,0 0 0 0 0,1-1 0 0 0,-1 0 0 0 0,-1 0-1 0 0,1-1 1 0 0,-1 0 0 0 0,1 0 0 0 0,-2 0 0 0 0,1-1 0 0 0,0 0 0 0 0,-1 0 0 0 0,0 0 0 0 0,-1-1-1 0 0,1 0 1 0 0,-1 0 0 0 0,2-6-119 0 0,-5 9-31 0 0,0-1-1 0 0,-1 1 0 0 0,1-1 1 0 0,-1 1-1 0 0,0 0 1 0 0,-1-1-1 0 0,1 1 0 0 0,-1-1 1 0 0,0 1-1 0 0,0 0 0 0 0,0-1 1 0 0,-1 1-1 0 0,1 0 1 0 0,-1 0-1 0 0,0 0 0 0 0,0 0 1 0 0,0 0-1 0 0,-1 0 0 0 0,0 1 1 0 0,1-1-1 0 0,-1 1 1 0 0,0 0-1 0 0,-1 0 0 0 0,1 0 1 0 0,-1 0-1 0 0,1 0 0 0 0,-1 1 1 0 0,0-1-1 0 0,0 1 1 0 0,0 0-1 0 0,0 1 0 0 0,0-1 1 0 0,0 0-1 0 0,0 1 0 0 0,-1 0 1 0 0,1 0-1 0 0,-1 1 1 0 0,1-1-1 0 0,-1 1 0 0 0,1 0 1 0 0,0 0-1 0 0,-1 0 1 0 0,1 1-1 0 0,-1-1 0 0 0,-1 2 32 0 0,3-2-149 0 0,1-1 50 0 0,0 1 0 0 0,-1-1-1 0 0,1 1 1 0 0,0 0-1 0 0,0 0 1 0 0,0 0 0 0 0,0 0-1 0 0,0 0 1 0 0,-1 1 0 0 0,1-1-1 0 0,0 1 1 0 0,0-1-1 0 0,0 1 1 0 0,0 0 0 0 0,0 0-1 0 0,0 0 1 0 0,0 0 0 0 0,0 0-1 0 0,1 0 1 0 0,-1 0 0 0 0,0 1-1 0 0,1-1 1 0 0,-1 0-1 0 0,0 2 100 0 0,48 4 489 0 0,113-9 1582 0 0,-78 1-3080 0 0,-1 0-7024 0 0,-74 1-2423 0 0</inkml:trace>
  <inkml:trace contextRef="#ctx0" brushRef="#br0" timeOffset="27789.391">2237 2617 2240 0 0,'0'0'658'0'0,"0"0"-518"0"0,0 0-144 0 0,0 0 145 0 0,0 0 282 0 0,0 0 217 0 0,0 0 87 0 0,0 0-4 0 0,0 0-12 0 0,0 0-15 0 0,0 0-23 0 0,0 0-50 0 0,15-3-60 0 0,112-9 1480 0 0,14 45 93 0 0,-25-21-987 0 0,-66-13 3810 0 0,-61-14-3224 0 0,-22-14-1676 0 0,-2 2 0 0 0,-1 1 0 0 0,-1 1 0 0 0,0 2-1 0 0,-3 2-58 0 0,-15-11-516 0 0,-55-25-2109 0 0,36 26-4284 0 0,47 22-3271 0 0</inkml:trace>
  <inkml:trace contextRef="#ctx0" brushRef="#br0" timeOffset="28520.738">526 2591 0 0 0,'0'0'1114'0'0,"0"0"63"0"0,0 0 177 0 0,0 0 286 0 0,0 0 142 0 0,0 0 17 0 0,0 0-71 0 0,0 0-187 0 0,0 0-154 0 0,0 0-195 0 0,0 0-221 0 0,0 0-156 0 0,0 0-129 0 0,-14-14-64 0 0,-46-43-26 0 0,58 54-510 0 0,-1 1 1 0 0,1 0-1 0 0,-1 0 0 0 0,1 0 0 0 0,-1 0 1 0 0,0 0-1 0 0,0 1 0 0 0,0-1 1 0 0,0 1-1 0 0,0 0 0 0 0,0 0 0 0 0,0 0 1 0 0,0 0-1 0 0,-1 1 0 0 0,1-1 1 0 0,0 1-1 0 0,0 0 0 0 0,-1 0 0 0 0,1 0 1 0 0,0 0-1 0 0,-1 1 0 0 0,0-1-86 0 0,-11 2 237 0 0,9-3-245 0 0,0 0-1 0 0,1 0 1 0 0,-1 0 0 0 0,0 1-1 0 0,0 0 1 0 0,1 1-1 0 0,-1-1 1 0 0,0 1 0 0 0,1 0-1 0 0,-1 0 1 0 0,1 1 0 0 0,-1 0-1 0 0,1 0 1 0 0,-1 0 0 0 0,1 1-1 0 0,0-1 1 0 0,0 1-1 0 0,0 0 1 0 0,1 1 0 0 0,-1-1-1 0 0,1 1 1 0 0,0 0 0 0 0,0 0-1 0 0,0 0 1 0 0,0 1-1 0 0,1-1 1 0 0,-1 1 0 0 0,1 0-1 0 0,-1 4 9 0 0,-5 21-24 0 0,2 0 0 0 0,1 1 0 0 0,2 0 0 0 0,1 0 0 0 0,1 0 0 0 0,2 1 0 0 0,1-1 0 0 0,1 0 0 0 0,2 0 0 0 0,1 0-1 0 0,1 0 1 0 0,2-1 0 0 0,5 13 24 0 0,10 62-3 0 0,52 480-42 0 0,-61-207 104 0 0,-13-362-18 0 0,-1 0 1 0 0,-1 1 0 0 0,0-1 0 0 0,-1 1 0 0 0,-1-1 0 0 0,-1 0 0 0 0,0 0 0 0 0,-1-1-1 0 0,0 1 1 0 0,-1-1 0 0 0,-1 0 0 0 0,-1 0 0 0 0,0-1 0 0 0,0 0 0 0 0,-2-1 0 0 0,0 0-1 0 0,0 0 1 0 0,-1-1 0 0 0,-1 0 0 0 0,-2 1-42 0 0,10-9-51 0 0,-1 0-1 0 0,1 0 0 0 0,-1 0 1 0 0,0-1-1 0 0,0 0 1 0 0,0 0-1 0 0,0 0 0 0 0,0 0 1 0 0,-1-1-1 0 0,1 0 1 0 0,-1 0-1 0 0,0-1 0 0 0,1 0 1 0 0,-1 0-1 0 0,0 0 1 0 0,0 0-1 0 0,0-1 0 0 0,0 0 1 0 0,0 0-1 0 0,0-1 1 0 0,1 1-1 0 0,-1-2 0 0 0,0 1 1 0 0,0 0-1 0 0,1-1 1 0 0,-1 0-1 0 0,1 0 1 0 0,-1-1-1 0 0,1 0 0 0 0,0 1 1 0 0,0-2-1 0 0,0 1 1 0 0,0-1-1 0 0,1 1 0 0 0,-2-3 52 0 0,-6-25-3082 0 0,8 8-2305 0 0,2 8-2512 0 0</inkml:trace>
  <inkml:trace contextRef="#ctx0" brushRef="#br0" timeOffset="29356.421">3873 3316 10234 0 0,'0'0'1447'0'0,"0"0"-868"0"0,0 0-459 0 0,0 0-80 0 0,0 0 41 0 0,0 0 70 0 0,0 0 72 0 0,0 0-19 0 0,-33 20-35 0 0,-102 66-63 0 0,83-32-70 0 0,48-45-36 0 0,1-4 6 0 0,1-1-1 0 0,-1 1 1 0 0,1 0 0 0 0,0 0 0 0 0,0 0 0 0 0,1 0 0 0 0,-1 0 0 0 0,1 0 0 0 0,0 0 0 0 0,1 0 0 0 0,-1 0 0 0 0,1 1 0 0 0,0-1 0 0 0,0 0 0 0 0,1 0 0 0 0,-1 1 0 0 0,1-1 0 0 0,0 0 0 0 0,1 0 0 0 0,-1 0 0 0 0,1 0 0 0 0,0 0 0 0 0,0-1 0 0 0,1 1 0 0 0,-1 0 0 0 0,1-1 0 0 0,0 0 0 0 0,0 0 0 0 0,1 1 0 0 0,-1-2 0 0 0,1 1 0 0 0,0 0 0 0 0,0-1-1 0 0,0 0 1 0 0,0 0 0 0 0,1 0 0 0 0,-1 0 0 0 0,1-1 0 0 0,0 0 0 0 0,-1 0 0 0 0,1 0 0 0 0,2 0-6 0 0,7 0 254 0 0,-1-1 0 0 0,0-1 0 0 0,0-1 0 0 0,1 1 0 0 0,-1-2 0 0 0,0 0 0 0 0,0-1 0 0 0,0 0 0 0 0,0-1 0 0 0,-1 0 0 0 0,1-1 0 0 0,-1 0-1 0 0,0-1 1 0 0,-1 0 0 0 0,1-1 0 0 0,-1-1 0 0 0,0 0 0 0 0,5-5-254 0 0,17-16 535 0 0,-3-1-1 0 0,0-1 0 0 0,-2-2 1 0 0,-1-1-1 0 0,2-6-534 0 0,-13 19 23 0 0,-1 0-1 0 0,-1-1 1 0 0,0 0 0 0 0,-2-1-1 0 0,-1-1 1 0 0,-1 0 0 0 0,-1-1 0 0 0,-1 1-1 0 0,-1-2 1 0 0,-1 1 0 0 0,-1-1-1 0 0,-2 0 1 0 0,0 0-23 0 0,-2 10-219 0 0,-1-1 0 0 0,-1 1 0 0 0,0-1 0 0 0,-1 1 0 0 0,-1-1 0 0 0,0 1 0 0 0,-1 0 0 0 0,-1 1 0 0 0,-1-1 0 0 0,0 1 0 0 0,-1 0 0 0 0,0 0 0 0 0,-1 1 0 0 0,-1 0 0 0 0,0 0 0 0 0,-8-8 219 0 0,12 18-43 0 0,1-1-1 0 0,-1 1 0 0 0,0-1 1 0 0,0 2-1 0 0,-1-1 0 0 0,1 0 0 0 0,-1 1 1 0 0,0 0-1 0 0,0 0 0 0 0,0 1 1 0 0,0 0-1 0 0,0 0 0 0 0,-1 0 0 0 0,1 1 1 0 0,-1 0-1 0 0,1 0 0 0 0,-1 1 1 0 0,1-1-1 0 0,-1 1 0 0 0,1 1 0 0 0,-1-1 1 0 0,1 1-1 0 0,-1 0 0 0 0,1 1 1 0 0,-1 0-1 0 0,1 0 0 0 0,0 0 0 0 0,0 1 1 0 0,0-1-1 0 0,0 2 0 0 0,1-1 1 0 0,-1 0-1 0 0,1 1 0 0 0,0 0 0 0 0,0 1 1 0 0,-2 1 43 0 0,-4 8 118 0 0,1-1 0 0 0,1 1 1 0 0,0 0-1 0 0,2 1 1 0 0,-1 0-1 0 0,2 1 0 0 0,0-1 1 0 0,0 1-1 0 0,2 0 0 0 0,0 0 1 0 0,1 1-1 0 0,0-1 0 0 0,1 1 1 0 0,1 0-1 0 0,1-1 0 0 0,1 9-117 0 0,18 170 957 0 0,103 173 532 0 0,-66-272-1549 0 0,-26-96-2696 0 0,-8-25-4024 0 0,-14 14 1594 0 0,-2 0-480 0 0</inkml:trace>
  <inkml:trace contextRef="#ctx0" brushRef="#br0" timeOffset="29722.223">4591 2992 10698 0 0,'0'0'2910'0'0,"0"0"-1904"0"0,0 0-726 0 0,0 0 27 0 0,0 0 274 0 0,0 0 285 0 0,0 0 154 0 0,0 0-36 0 0,0 0-168 0 0,0 0-184 0 0,0 0-150 0 0,-10 31-133 0 0,-30 100-109 0 0,6-30-7 0 0,25-77-210 0 0,1 0 0 0 0,1 1 0 0 0,0 0 0 0 0,2 0 0 0 0,1 0 0 0 0,2 1 0 0 0,-1 16-23 0 0,3-35-8 0 0,0 0 0 0 0,1 0 0 0 0,0 0 0 0 0,0 0 0 0 0,0 0 0 0 0,1 0 0 0 0,0 0 0 0 0,0 0 0 0 0,1-1 0 0 0,-1 1 0 0 0,2-1 0 0 0,-1 1 0 0 0,1-1 1 0 0,0 0-1 0 0,0 0 0 0 0,0-1 0 0 0,1 0 0 0 0,0 1 0 0 0,0-1 0 0 0,5 3 8 0 0,-2-3 71 0 0,0 1 0 0 0,0-2 0 0 0,1 1 1 0 0,0-1-1 0 0,0 0 0 0 0,0-1 0 0 0,0 0 0 0 0,0-1 1 0 0,1 0-1 0 0,-1 0 0 0 0,1-1 0 0 0,-1 0 0 0 0,1-1 1 0 0,0 0-1 0 0,-1 0 0 0 0,5-2-71 0 0,-11 2 37 0 0,-1 0-55 0 0,0 0-1 0 0,0 0 1 0 0,0 0-1 0 0,0-1 1 0 0,0 1-1 0 0,1-1 1 0 0,-1 0-1 0 0,0 0 1 0 0,0 0-1 0 0,0 0 1 0 0,-1 0-1 0 0,1 0 1 0 0,0 0-1 0 0,0 0 1 0 0,-1-1-1 0 0,1 1 1 0 0,0-1-1 0 0,-1 1 1 0 0,1-1-1 0 0,-1 0 1 0 0,0 0-1 0 0,0 1 1 0 0,0-1-1 0 0,0 0 1 0 0,0 0 18 0 0,10-35-8500 0 0,-9 23 152 0 0,-2 10 3076 0 0</inkml:trace>
  <inkml:trace contextRef="#ctx0" brushRef="#br0" timeOffset="29968.326">4251 3298 12459 0 0,'0'0'1393'0'0,"0"0"-402"0"0,0 0-157 0 0,0 0 121 0 0,0 0 53 0 0,0 0-115 0 0,0 0-105 0 0,0 0-114 0 0,0 0-135 0 0,32-8-101 0 0,103-22-97 0 0,6 15 137 0 0,-105 16-744 0 0,14 7-1935 0 0,-18 3-6195 0 0,-22-8-1036 0 0</inkml:trace>
  <inkml:trace contextRef="#ctx0" brushRef="#br0" timeOffset="30258.334">5134 3195 9714 0 0,'0'0'1259'0'0,"0"0"-247"0"0,0 0 106 0 0,0 0 257 0 0,0 0 96 0 0,0 0-156 0 0,0 0-280 0 0,0 0-241 0 0,0 0-147 0 0,0 0-99 0 0,0 0-80 0 0,0 0-90 0 0,0 0-89 0 0,34 0-81 0 0,106-2-69 0 0,-58-4 29 0 0,115-15-2426 0 0,-191 20 2733 0 0,-4 1-3840 0 0,1 0-8257 0 0,-5 0 6454 0 0</inkml:trace>
  <inkml:trace contextRef="#ctx0" brushRef="#br0" timeOffset="30437.131">5151 3471 6409 0 0,'0'0'2612'0'0,"0"0"-1411"0"0,0 0-75 0 0,0 0 405 0 0,0 0 165 0 0,0 0-130 0 0,0 0-270 0 0,0 0-305 0 0,0 0-247 0 0,0 0-188 0 0,35 2-134 0 0,110 4-126 0 0,-24-18 89 0 0,-89 8-614 0 0,38-5-847 0 0,-25 7-5815 0 0,-31 2-3776 0 0</inkml:trace>
  <inkml:trace contextRef="#ctx0" brushRef="#br0" timeOffset="46006.46">650 4340 5985 0 0,'0'0'1557'0'0,"0"0"-186"0"0,0 0-58 0 0,0 0 85 0 0,0 0-23 0 0,0 0-187 0 0,0 0-248 0 0,0 0-289 0 0,0 0-242 0 0,0 0-151 0 0,0 0-90 0 0,-4 7-44 0 0,-57 137 389 0 0,35-72-431 0 0,-41 157-12 0 0,65-219-64 0 0,5 65-140 0 0,1-73 204 0 0,1 1 0 0 0,-1 0-1 0 0,1-1 1 0 0,0 0-1 0 0,0 0 1 0 0,0 0 0 0 0,0-1-1 0 0,0 1 1 0 0,0-1-1 0 0,0-1 1 0 0,0 1-1 0 0,1-1 1 0 0,-1 0 0 0 0,0 0-1 0 0,0 0 1 0 0,0-1-1 0 0,4 0-69 0 0,9 1 128 0 0,3 0-5 0 0,-15 1-142 0 0,1 0-1 0 0,-1-1 1 0 0,1 0-1 0 0,-1 0 1 0 0,1-1 0 0 0,-1 0-1 0 0,0 0 1 0 0,1 0-1 0 0,-1-1 1 0 0,0 0 0 0 0,0 0-1 0 0,0 0 1 0 0,5-3 19 0 0,-5-8-3301 0 0,-8 4-4562 0 0,0 5 571 0 0</inkml:trace>
  <inkml:trace contextRef="#ctx0" brushRef="#br0" timeOffset="46256.334">199 4627 7314 0 0,'0'0'993'0'0,"0"0"-294"0"0,0 0 66 0 0,0 0 306 0 0,0 0 159 0 0,0 0-11 0 0,0 0-119 0 0,0 0-130 0 0,0 0-157 0 0,0 0-166 0 0,32 5-148 0 0,101 15-149 0 0,41-4 808 0 0,-115-16-4486 0 0,-10-1-4106 0 0,-36 1-632 0 0</inkml:trace>
  <inkml:trace contextRef="#ctx0" brushRef="#br0" timeOffset="46642.485">994 4829 6113 0 0,'0'0'1633'0'0,"0"0"-460"0"0,0 0-126 0 0,0 0 112 0 0,0 0 32 0 0,0 0-195 0 0,0 0-292 0 0,0 0-288 0 0,0 0-200 0 0,0 0-76 0 0,0 0-6 0 0,0 0-14 0 0,0 0-39 0 0,0 15-14 0 0,0 106 68 0 0,0-30 34 0 0,0-72-5030 0 0,0 0-5209 0 0,0-22 9507 0 0</inkml:trace>
  <inkml:trace contextRef="#ctx0" brushRef="#br0" timeOffset="46941.234">819 4781 4065 0 0,'0'0'688'0'0,"0"0"-345"0"0,0 0-7 0 0,0 0 273 0 0,0 0 262 0 0,0 0 109 0 0,0 0 7 0 0,0 0-89 0 0,0 0-97 0 0,0 0-66 0 0,0 0-97 0 0,0 0-125 0 0,0 0-142 0 0,25 4-107 0 0,114 18 41 0 0,-22 0-2108 0 0,-94-22-1617 0 0,-14 0-548 0 0,-1 0-245 0 0</inkml:trace>
  <inkml:trace contextRef="#ctx0" brushRef="#br0" timeOffset="47207.758">806 5153 2633 0 0,'0'0'668'0'0,"0"0"183"0"0,0 0 346 0 0,0 0 221 0 0,0 0 39 0 0,0 0-88 0 0,0 0-146 0 0,0 0-170 0 0,0 0-215 0 0,0 0-229 0 0,0 0-189 0 0,35 0-160 0 0,106 0-137 0 0,-54-11-1217 0 0,-57 5-3290 0 0,-16 4 29 0 0,-6-1 69 0 0</inkml:trace>
  <inkml:trace contextRef="#ctx0" brushRef="#br0" timeOffset="48543.528">729 1913 3305 0 0,'0'0'737'0'0,"0"0"-451"0"0,0 0-121 0 0,0 0 151 0 0,0 0 248 0 0,0 0 166 0 0,0 0 35 0 0,0 0-63 0 0,0 0-101 0 0,0 0-119 0 0,0 0-84 0 0,-1 16-48 0 0,-9 101 518 0 0,-31 96 1054 0 0,27-91-646 0 0,15-119-1227 0 0,-1-1 0 0 0,2 1 0 0 0,-1-1 0 0 0,0 1-1 0 0,0-1 1 0 0,1 0 0 0 0,-1 1 0 0 0,1-1 0 0 0,0 0 0 0 0,0 0 0 0 0,0 0 0 0 0,0 0 0 0 0,0 0 0 0 0,0 0-1 0 0,0-1 1 0 0,1 1 0 0 0,-1-1 0 0 0,0 0 0 0 0,1 1 0 0 0,0-1 0 0 0,-1 0 0 0 0,1-1 0 0 0,-1 1 0 0 0,2 0-49 0 0,22 13 457 0 0,-20-11-371 0 0,0-1-1 0 0,0 1 1 0 0,1-1 0 0 0,-1 0-1 0 0,1-1 1 0 0,-1 1 0 0 0,1-1-1 0 0,-1-1 1 0 0,1 1 0 0 0,0-1-1 0 0,-1 0 1 0 0,1-1 0 0 0,3 0-86 0 0,10 1 79 0 0,17-13-630 0 0,-30 3-2742 0 0,-5-4-4517 0 0,-2 10 3173 0 0</inkml:trace>
  <inkml:trace contextRef="#ctx0" brushRef="#br0" timeOffset="48827.575">501 2116 0 0 0,'0'0'3027'0'0,"0"0"-1684"0"0,0 0-273 0 0,0 0 134 0 0,0 0 55 0 0,0 0-68 0 0,0 0-190 0 0,0 0-210 0 0,0 0-212 0 0,31 5-192 0 0,98 17-140 0 0,-24-16-201 0 0,-65-7-1550 0 0,-15-2-3636 0 0,-18 0-361 0 0</inkml:trace>
  <inkml:trace contextRef="#ctx0" brushRef="#br0" timeOffset="49161.547">989 2359 4361 0 0,'0'0'700'0'0,"0"0"31"0"0,0 0 214 0 0,0 0 154 0 0,0 0-77 0 0,0 0-157 0 0,0 0-215 0 0,0 0-209 0 0,0 0-131 0 0,0 0-90 0 0,0 0-60 0 0,0 0-24 0 0,-2 30-16 0 0,-5 132 95 0 0,6-152-780 0 0,-2 14 1562 0 0,3-15-3813 0 0,0-1-3406 0 0,0-8 2853 0 0</inkml:trace>
  <inkml:trace contextRef="#ctx0" brushRef="#br0" timeOffset="49448.144">994 2351 968 0 0,'0'0'1677'0'0,"0"0"-651"0"0,0 0 60 0 0,0 0 384 0 0,0 0 226 0 0,0 0-57 0 0,0 0-211 0 0,0 0-214 0 0,0 0-189 0 0,0 0-179 0 0,0 0-190 0 0,0 0-186 0 0,26-1-158 0 0,119-5-12 0 0,-131 6-730 0 0,40 4-284 0 0,-39 4-3211 0 0,-4 6-3877 0 0,-9-10 4860 0 0</inkml:trace>
  <inkml:trace contextRef="#ctx0" brushRef="#br0" timeOffset="49711.393">937 2499 4089 0 0,'0'0'591'0'0,"0"0"-149"0"0,0 0 216 0 0,0 0 350 0 0,0 0 196 0 0,0 0-42 0 0,0 0-209 0 0,0 0-227 0 0,0 0-205 0 0,0 0-178 0 0,0 0-120 0 0,0 0-106 0 0,0 0-91 0 0,27 6-138 0 0,82 18-287 0 0,-50-16-2871 0 0,-44-9-366 0 0,-2 1-1010 0 0</inkml:trace>
</inkml:ink>
</file>

<file path=ppt/ink/ink2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51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46 182 12835 0 0,'0'0'595'0'0,"0"0"-247"0"0,0 0-36 0 0,0 0 144 0 0,0 0 120 0 0,0 0 1 0 0,0 0-91 0 0,-7 32-145 0 0,-21 99-119 0 0,26-129-208 0 0,1 0 1 0 0,0 1-1 0 0,0-1 1 0 0,0 0-1 0 0,0 1 1 0 0,0 0 0 0 0,0-1-1 0 0,1 1 1 0 0,-1-1-1 0 0,1 1 1 0 0,0 0-1 0 0,0-1 1 0 0,0 1 0 0 0,0 0-1 0 0,0 0 1 0 0,0-1-1 0 0,1 1 1 0 0,0-1 0 0 0,-1 1-1 0 0,1 0 1 0 0,0-1-1 0 0,0 1 1 0 0,0-1-1 0 0,1 0 1 0 0,-1 1 0 0 0,0-1-1 0 0,1 0 1 0 0,0 1-15 0 0,5 4 89 0 0,-3-3 63 0 0,0-1 0 0 0,0 1 0 0 0,0-1 0 0 0,0 0 0 0 0,0 0 0 0 0,1-1 0 0 0,0 1 0 0 0,-1-1 0 0 0,1 0 0 0 0,0 0 0 0 0,0-1 0 0 0,0 1 0 0 0,0-1 0 0 0,0 0 1 0 0,1 0-1 0 0,-1-1 0 0 0,0 0 0 0 0,0 0 0 0 0,1 0 0 0 0,-1 0 0 0 0,0-1 0 0 0,0 0 0 0 0,0 0 0 0 0,0 0 0 0 0,0-1 0 0 0,0 0 0 0 0,0 0 0 0 0,0 0 0 0 0,0 0 0 0 0,-1-1 0 0 0,1 1 0 0 0,-1-1 0 0 0,0-1 0 0 0,0 1 0 0 0,0-1 0 0 0,0 1 0 0 0,0-2-152 0 0,7-8 154 0 0,-1 0 0 0 0,-1 0 0 0 0,0-1 0 0 0,0 0 0 0 0,-2 0 0 0 0,0-1-1 0 0,0 0 1 0 0,-2-1 0 0 0,0 1 0 0 0,0-1 0 0 0,-2 0 0 0 0,0 0 0 0 0,0 0 0 0 0,-2-1-1 0 0,0 1 1 0 0,-1 0 0 0 0,-1-1 0 0 0,-2-15-154 0 0,1 26-75 0 0,1 0-1 0 0,-2 0 1 0 0,1 0 0 0 0,-1 0-1 0 0,0 0 1 0 0,0 0-1 0 0,-1 1 1 0 0,0-1 0 0 0,0 1-1 0 0,0 0 1 0 0,0 0-1 0 0,-1 1 1 0 0,0-1 0 0 0,0 1-1 0 0,0 0 1 0 0,0 0 0 0 0,-1 1-1 0 0,0-1 1 0 0,0 1-1 0 0,1 1 1 0 0,-2-1 0 0 0,1 1-1 0 0,0 0 1 0 0,0 0-1 0 0,-1 1 1 0 0,0 0 75 0 0,-1-1-393 0 0,1 1-1 0 0,0 0 0 0 0,-1 1 1 0 0,1 0-1 0 0,0 0 1 0 0,-1 1-1 0 0,1-1 1 0 0,-1 2-1 0 0,1-1 1 0 0,0 1-1 0 0,0 0 1 0 0,0 1-1 0 0,0-1 1 0 0,-4 3 393 0 0,-15 10-5224 0 0,7-3-5515 0 0</inkml:trace>
</inkml:ink>
</file>

<file path=ppt/ink/ink2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51.6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11226 0 0,'0'0'4704'0'0,"0"0"-3002"0"0,0 0-1074 0 0,0 0-103 0 0,0 0 61 0 0,0 0 77 0 0,0 0 21 0 0,0 0-77 0 0,0 0-146 0 0,1 33-180 0 0,1 108-110 0 0,-3-33-31 0 0,-1-78-184 0 0,1 1 0 0 0,2-1-1 0 0,1 1 1 0 0,1-1-1 0 0,1 0 1 0 0,2 0 0 0 0,2 0-1 0 0,6 17 45 0 0,42 96-4785 0 0,-49-114 410 0 0,-6-11-2905 0 0,-1-13 1697 0 0</inkml:trace>
</inkml:ink>
</file>

<file path=ppt/ink/ink2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52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1 334 4401 0 0,'0'0'1671'0'0,"0"0"-385"0"0,0 0-81 0 0,0 0-27 0 0,0 0-187 0 0,0 0-217 0 0,0 0-149 0 0,0 0-112 0 0,33-4-122 0 0,104-16-100 0 0,-15 22 210 0 0,222 20 260 0 0,-326-23-448 0 0,-1-1-1 0 0,0 0 0 0 0,0-1 1 0 0,0-2-1 0 0,0 1 0 0 0,-1-2 1 0 0,0 0-1 0 0,0-1 0 0 0,0-1 1 0 0,-1 0-1 0 0,0-1 0 0 0,-1-1 1 0 0,0 0-1 0 0,0-1 0 0 0,-1 0 1 0 0,-1-1-1 0 0,0-1 0 0 0,0 0 1 0 0,-1 0-1 0 0,5-10-312 0 0,-12 16 101 0 0,0 0 1 0 0,0 0-1 0 0,-1 0 0 0 0,0 0 0 0 0,0-1 1 0 0,-1 1-1 0 0,0-1 0 0 0,0 0 0 0 0,-1 0 1 0 0,0 1-1 0 0,-1-1 0 0 0,1 0 1 0 0,-1 0-1 0 0,-1-3-101 0 0,-2 7-8 0 0,1 1 1 0 0,-1 0 0 0 0,0 0-1 0 0,0 0 1 0 0,0 0 0 0 0,0 1-1 0 0,-1-1 1 0 0,1 1 0 0 0,-1 0-1 0 0,0 0 1 0 0,1 0 0 0 0,-1 1-1 0 0,0-1 1 0 0,0 1 0 0 0,0 0-1 0 0,0 0 1 0 0,0 0 0 0 0,0 0-1 0 0,0 1 1 0 0,-1 0 0 0 0,1 0-1 0 0,0 0 1 0 0,0 0 0 0 0,0 1-1 0 0,0-1 1 0 0,0 1 0 0 0,0 0-1 0 0,0 0 1 0 0,0 1 0 0 0,0-1-1 0 0,0 1 1 0 0,0 0 7 0 0,-13 7-56 0 0,1 1 0 0 0,0 0-1 0 0,1 1 1 0 0,1 0 0 0 0,-1 1 0 0 0,2 1-1 0 0,0 0 1 0 0,0 1 0 0 0,1 1 0 0 0,1-1 0 0 0,1 2-1 0 0,0 0 1 0 0,1 0 0 0 0,0 1 0 0 0,1 0-1 0 0,2 0 1 0 0,-1 0 0 0 0,2 1 0 0 0,-3 16 56 0 0,6-28-88 0 0,1 0 0 0 0,0 1-1 0 0,0-1 1 0 0,0 1 0 0 0,1 0 0 0 0,0-1 0 0 0,1 1 0 0 0,-1-1 0 0 0,1 1 0 0 0,0-1 0 0 0,1 0 0 0 0,0 1-1 0 0,0-1 1 0 0,0 0 0 0 0,0 0 0 0 0,1 0 0 0 0,0 0 0 0 0,1-1 0 0 0,-1 1 0 0 0,1-1 0 0 0,0 0 0 0 0,0 0-1 0 0,1 0 1 0 0,-1 0 0 0 0,1-1 0 0 0,0 0 0 0 0,1 0 0 0 0,-1 0 0 0 0,1 0 0 0 0,-1-1 0 0 0,3 0 88 0 0,9 4-453 0 0,0-1 0 0 0,0 0 0 0 0,1-2 0 0 0,0 0 1 0 0,0-1-1 0 0,0-1 0 0 0,0-1 0 0 0,1 0 1 0 0,-1-1-1 0 0,1-2 453 0 0,111-13-11068 0 0,-113 14 8445 0 0</inkml:trace>
</inkml:ink>
</file>

<file path=ppt/ink/ink2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52.3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1 843 13059 0 0,'0'0'661'0'0,"49"-13"77"0"0,340-92 1256 0 0,714-214 4324 0 0,-470 162-5708 0 0,386-37-610 0 0,-759 159-2166 0 0,-173 25-1087 0 0,-2 1-3490 0 0,-51 8-4171 0 0</inkml:trace>
</inkml:ink>
</file>

<file path=ppt/ink/ink2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52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26 13459 0 0,'0'0'1967'0'0,"0"0"-404"0"0,0 0-159 0 0,0 0-51 0 0,0 0-143 0 0,0 0-205 0 0,0 0-288 0 0,0 0-271 0 0,0 0-201 0 0,0 0-129 0 0,0 0-96 0 0,0 0-64 0 0,0 0-21 0 0,-4 3-35 0 0,-14 13-120 0 0,23-22-504 0 0,12-13 1243 0 0,-12 0-3985 0 0,-5 18-33 0 0,0 1-2714 0 0,0 0-3480 0 0</inkml:trace>
</inkml:ink>
</file>

<file path=ppt/ink/ink2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54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0 922 248 0 0,'0'0'832'0'0,"0"0"-284"0"0,0 0 226 0 0,0 0 275 0 0,0 0 241 0 0,0 0 166 0 0,0 0 78 0 0,0 0-4 0 0,0 0-102 0 0,0 0-116 0 0,0 0-142 0 0,29 4-142 0 0,90 14-122 0 0,-117-17-856 0 0,1 0 0 0 0,-1-1 1 0 0,0 1-1 0 0,1-1 1 0 0,-1 1-1 0 0,1-1 0 0 0,-1 0 1 0 0,0 0-1 0 0,1 0 1 0 0,-1-1-1 0 0,1 1 0 0 0,-1 0 1 0 0,1-1-1 0 0,-1 0 1 0 0,0 1-1 0 0,1-1 0 0 0,-1 0 1 0 0,0 0-1 0 0,0-1 1 0 0,0 1-1 0 0,0 0 0 0 0,0-1 1 0 0,0 1-1 0 0,0-1 1 0 0,0 0-51 0 0,5-4 260 0 0,13-15 78 0 0,-1-1 0 0 0,-1 0 0 0 0,-2-2 0 0 0,0 0 0 0 0,-1 0 0 0 0,-1-2 0 0 0,2-6-338 0 0,1-1 104 0 0,278-486 319 0 0,-153 343-568 0 0,-141 175 133 0 0,-1 1 0 0 0,1 0 0 0 0,0 0 0 0 0,-1 0 0 0 0,1 0 0 0 0,-1 0 0 0 0,1 0 0 0 0,0 0 0 0 0,-1 0 0 0 0,1 0 0 0 0,0 0 0 0 0,-1 0 0 0 0,1 0 0 0 0,-1 1 0 0 0,1-1 0 0 0,0 0 0 0 0,-1 0 0 0 0,1 1 0 0 0,-1-1 0 0 0,1 0 0 0 0,-1 1 0 0 0,1-1 0 0 0,-1 0 0 0 0,1 1 0 0 0,-1-1 0 0 0,1 1-1 0 0,-1-1 1 0 0,1 1 0 0 0,-1-1 0 0 0,0 1 0 0 0,1-1 0 0 0,-1 1 0 0 0,0-1 0 0 0,0 1 0 0 0,1 0 0 0 0,-1-1 0 0 0,0 1 0 0 0,0-1 0 0 0,0 1 0 0 0,0 0 0 0 0,0-1 0 0 0,0 1 0 0 0,0 0 0 0 0,0-1 0 0 0,0 1 0 0 0,0-1 0 0 0,0 1 0 0 0,0 0 0 0 0,0-1 0 0 0,0 1 0 0 0,0-1 0 0 0,-1 1 0 0 0,1 0-1 0 0,0-1 1 0 0,-1 1 0 0 0,1-1 0 0 0,0 1 0 0 0,-1-1 0 0 0,1 1 0 0 0,0-1 0 0 0,-1 1 12 0 0,1 5 41 0 0,1 90 383 0 0,-4-1-1 0 0,-5 0 1 0 0,-4-1-1 0 0,-21 82-423 0 0,20-104 182 0 0,-51 193 146 0 0,62-255-345 0 0,0 0 0 0 0,0 0 0 0 0,-1 0 0 0 0,-1 0 0 0 0,1 0 0 0 0,-2 0 0 0 0,1-1 0 0 0,-1 0 0 0 0,-1 0 0 0 0,1 0 0 0 0,-2 0 0 0 0,1-1 0 0 0,-1 0-1 0 0,0-1 1 0 0,-1 0 0 0 0,0 0 0 0 0,0 0 0 0 0,0-1 0 0 0,-1 0 0 0 0,0 0 0 0 0,0-1 0 0 0,0-1 0 0 0,-1 0 0 0 0,0 0 0 0 0,-2 0 17 0 0,-1-3-464 0 0,-1-1 1 0 0,0-1-1 0 0,1 0 1 0 0,0-1-1 0 0,-1-1 1 0 0,1 0-1 0 0,0 0 1 0 0,0-2-1 0 0,1 1 0 0 0,-1-2 1 0 0,1 0-1 0 0,0 0 1 0 0,0-1-1 0 0,-8-7 464 0 0,8 5-1667 0 0,1 0-1 0 0,0-1 0 0 0,0 0 1 0 0,1-1-1 0 0,0 0 0 0 0,1-1 0 0 0,0 0 1 0 0,-3-7 1667 0 0,8 10-627 0 0</inkml:trace>
  <inkml:trace contextRef="#ctx0" brushRef="#br0" timeOffset="385.069">1545 686 7714 0 0,'0'0'1047'0'0,"0"0"-477"0"0,0 0-40 0 0,0 0 209 0 0,0 0 182 0 0,-36 9 129 0 0,-113 31 43 0 0,123-33-581 0 0,0 2 0 0 0,0 0 0 0 0,0 2 0 0 0,2 1 0 0 0,-1 1-1 0 0,1 1 1 0 0,-3 4-512 0 0,-10 5 431 0 0,24-16-316 0 0,0 1-1 0 0,1 0 0 0 0,0 1 0 0 0,0 0 1 0 0,1 1-1 0 0,0 1 0 0 0,1-1 0 0 0,0 2 1 0 0,1-1-1 0 0,0 1 0 0 0,1 1 0 0 0,-7 11-114 0 0,14-22-4 0 0,0 1 0 0 0,0-1-1 0 0,0 1 1 0 0,0-1 0 0 0,1 0-1 0 0,-1 1 1 0 0,1-1 0 0 0,-1 1-1 0 0,1 0 1 0 0,0-1 0 0 0,0 1-1 0 0,0-1 1 0 0,0 1 0 0 0,0-1-1 0 0,1 1 1 0 0,-1 0 0 0 0,1-1-1 0 0,-1 1 1 0 0,1-1 0 0 0,0 0-1 0 0,0 1 1 0 0,0-1 0 0 0,1 0-1 0 0,-1 0 1 0 0,1 1 0 0 0,-1-1-1 0 0,1 0 1 0 0,-1 0 0 0 0,1-1-1 0 0,0 1 1 0 0,0 0 0 0 0,0 0-1 0 0,0-1 1 0 0,0 1 0 0 0,0-1-1 0 0,1 0 1 0 0,-1 0-1 0 0,0 0 1 0 0,2 0 4 0 0,101 12 540 0 0,-76-19-358 0 0,-1-1 0 0 0,-1-2-1 0 0,1-1 1 0 0,-2-1 0 0 0,1-1 0 0 0,-2-2 0 0 0,0 0-1 0 0,0-2 1 0 0,-1-1 0 0 0,6-7-182 0 0,164-136 621 0 0,-194 159-625 0 0,1 0 0 0 0,0 0 0 0 0,-1 0 0 0 0,1 0 0 0 0,0 0 0 0 0,-1 0-1 0 0,1 0 1 0 0,0 1 0 0 0,0-1 0 0 0,0 0 0 0 0,0 0 0 0 0,0 1 0 0 0,0-1 0 0 0,0 1-1 0 0,0-1 1 0 0,0 1 0 0 0,0-1 0 0 0,0 1 0 0 0,0 0 0 0 0,0 0 0 0 0,1-1 0 0 0,-1 1-1 0 0,0 0 1 0 0,0 0 0 0 0,0 0 0 0 0,0 0 0 0 0,0 0 0 0 0,1 0 0 0 0,-1 1-1 0 0,0-1 1 0 0,0 0 0 0 0,0 1 0 0 0,0-1 0 0 0,0 0 0 0 0,0 1 0 0 0,0-1 0 0 0,0 1-1 0 0,0 0 1 0 0,0-1 0 0 0,0 1 0 0 0,0 0 0 0 0,0 0 0 0 0,0-1 0 0 0,-1 1 0 0 0,1 0-1 0 0,0 0 1 0 0,-1 0 0 0 0,1 0 0 0 0,0 0 0 0 0,-1 0 0 0 0,1 0 0 0 0,-1 0 0 0 0,0 0-1 0 0,1 0 1 0 0,-1 0 0 0 0,0 1 0 0 0,1-1 0 0 0,-1 0 0 0 0,0 0 0 0 0,0 0-1 0 0,0 0 1 0 0,0 0 0 0 0,-1 2 4 0 0,5 55-534 0 0,7 45-1970 0 0,-2-70-2039 0 0,6-2-3288 0 0,-9-22 1644 0 0</inkml:trace>
  <inkml:trace contextRef="#ctx0" brushRef="#br0" timeOffset="3615.182">1931 804 0 0 0,'0'0'240'0'0,"0"0"836"0"0,0 0 226 0 0,0 0 4 0 0,0 0-44 0 0,0 0-113 0 0,0 0-113 0 0,0 0-83 0 0,2 2-50 0 0,0 4-725 0 0,-1 0 0 0 0,0 0-1 0 0,0-1 1 0 0,-1 1-1 0 0,0 0 1 0 0,0 0 0 0 0,0 0-1 0 0,-1 0 1 0 0,0 0 0 0 0,0 0-1 0 0,0-1 1 0 0,-1 1-1 0 0,0 0 1 0 0,0-1 0 0 0,0 1-1 0 0,-1 0-177 0 0,-4 14 227 0 0,-55 168 1525 0 0,85-227 1626 0 0,37-49-2520 0 0,-40 59-521 0 0,10-16-91 0 0,2 2-1 0 0,2 1 0 0 0,2 1 1 0 0,34-30-246 0 0,-70 72-2 0 0,0 0 0 0 0,0 0 1 0 0,-1 0-1 0 0,2 0 0 0 0,-1 0 0 0 0,0 0 1 0 0,0 0-1 0 0,0 0 0 0 0,0 0 0 0 0,1-1 1 0 0,-1 1-1 0 0,0 0 0 0 0,1 0 0 0 0,-1 0 0 0 0,0 0 1 0 0,1-1-1 0 0,-1 1 0 0 0,1 0 0 0 0,0 0 1 0 0,-1-1-1 0 0,1 1 0 0 0,-1 0 0 0 0,1-1 1 0 0,0 1-1 0 0,0-1 0 0 0,-1 1 0 0 0,1-1 1 0 0,0 1-1 0 0,0-1 0 0 0,0 1 0 0 0,0-1 1 0 0,-1 0-1 0 0,1 0 0 0 0,0 1 0 0 0,0-1 1 0 0,0 0-1 0 0,0 0 0 0 0,0 0 0 0 0,0 0 0 0 0,0 0 1 0 0,0 0-1 0 0,0 0 0 0 0,-1 0 0 0 0,1 0 1 0 0,0-1-1 0 0,0 1 0 0 0,0 0 0 0 0,0-1 1 0 0,0 1-1 0 0,0 0 0 0 0,-1-1 0 0 0,1 1 1 0 0,0-1-1 0 0,0 1 0 0 0,-1-1 0 0 0,1 0 1 0 0,0 1-1 0 0,-1-1 0 0 0,1 0 0 0 0,0 1 1 0 0,-1-1-1 0 0,1 0 0 0 0,-1 0 0 0 0,0 1 0 0 0,1-1 1 0 0,-1 0-1 0 0,1 0 0 0 0,-1 0 0 0 0,0 0 2 0 0,-3 173 821 0 0,2-167-797 0 0,0-3-20 0 0,0 0 0 0 0,0 1-1 0 0,0-1 1 0 0,1 0 0 0 0,-1 1 0 0 0,1-1-1 0 0,-1 1 1 0 0,1-1 0 0 0,0 1-1 0 0,0-1 1 0 0,0 1 0 0 0,0-1 0 0 0,1 1-1 0 0,-1-1 1 0 0,1 1 0 0 0,-1-1 0 0 0,1 0-1 0 0,0 1 1 0 0,0-1 0 0 0,0 0-1 0 0,0 0 1 0 0,0 1 0 0 0,0-1 0 0 0,1 0-1 0 0,-1 0 1 0 0,1 0 0 0 0,0-1 0 0 0,-1 1-1 0 0,1 0 1 0 0,0-1 0 0 0,2 2-4 0 0,5-4 49 0 0,0-1 1 0 0,0 0-1 0 0,0-1 1 0 0,0 0-1 0 0,0 0 1 0 0,0-1-1 0 0,-1 0 1 0 0,0-1-1 0 0,1 0 1 0 0,-2 0-1 0 0,1-1 1 0 0,-1 0-1 0 0,0 0 1 0 0,0 0-1 0 0,5-7-49 0 0,25-19 59 0 0,151-115 53 0 0,-150 136-358 0 0,-45 190-863 0 0,7-177 793 0 0,1-1-1 0 0,0 0 1 0 0,-1 0 0 0 0,1 0-1 0 0,0 0 1 0 0,0 0-1 0 0,-1 0 1 0 0,1 0 0 0 0,0 0-1 0 0,0-1 1 0 0,0 1 0 0 0,0 0-1 0 0,0 0 1 0 0,0-1-1 0 0,1 1 1 0 0,-1-1 0 0 0,0 1-1 0 0,0-1 1 0 0,0 1-1 0 0,1-1 1 0 0,-1 0 0 0 0,0 0-1 0 0,0 1 1 0 0,1-1-1 0 0,-1 0 1 0 0,0 0 0 0 0,0 0-1 0 0,1 0 1 0 0,-1-1-1 0 0,0 1 1 0 0,0 0 0 0 0,1 0-1 0 0,-1-1 1 0 0,1 0 316 0 0,5 1-3591 0 0,-1 0-2061 0 0</inkml:trace>
  <inkml:trace contextRef="#ctx0" brushRef="#br0" timeOffset="3935.695">2859 1021 1728 0 0,'0'0'3013'0'0,"0"0"-12"0"0,0 0-161 0 0,0 0-315 0 0,0 0-451 0 0,0 0-459 0 0,0 0-384 0 0,34-29-301 0 0,107-91-235 0 0,-65 41 239 0 0,-69 70-800 0 0,-1 2-28 0 0,0-1 1 0 0,-1 1-1 0 0,0-1 1 0 0,0 0-1 0 0,0 0 1 0 0,-1-1-1 0 0,0 1 0 0 0,-1-1 1 0 0,0 0-1 0 0,-1 0 1 0 0,1 0-1 0 0,-2-1 1 0 0,1 1-1 0 0,-1-1-106 0 0,-3 8-16 0 0,0-1 0 0 0,-1 1 0 0 0,1 0-1 0 0,0 0 1 0 0,-1 0 0 0 0,1 0 0 0 0,-1 0 0 0 0,0 0 0 0 0,1 1-1 0 0,-1-1 1 0 0,0 1 0 0 0,0 0 0 0 0,0 0 0 0 0,0 0 0 0 0,0 0-1 0 0,0 0 1 0 0,-1 1 0 0 0,1-1 0 0 0,0 1 0 0 0,0 0 0 0 0,0 0-1 0 0,0 0 1 0 0,-1 0 0 0 0,1 1 0 0 0,0-1 0 0 0,0 1 0 0 0,0 0-1 0 0,0 0 1 0 0,0 0 0 0 0,0 0 0 0 0,0 1 0 0 0,-1 0 16 0 0,-16 7-90 0 0,1 2 0 0 0,0 0 1 0 0,1 1-1 0 0,0 0 0 0 0,1 2 1 0 0,0 0-1 0 0,1 1 0 0 0,1 1 1 0 0,0 1 89 0 0,5-8-28 0 0,0 2 0 0 0,0 0 0 0 0,1 0 0 0 0,1 0 0 0 0,0 1 0 0 0,1 1 0 0 0,0-1 0 0 0,0 1 0 0 0,2 0 1 0 0,-1 0-1 0 0,2 1 0 0 0,0 0 0 0 0,0 0 0 0 0,1 0 0 0 0,1 0 0 0 0,1 0 0 0 0,-1 14 28 0 0,3-25-11 0 0,0 1-1 0 0,0 0 1 0 0,0-1-1 0 0,0 1 1 0 0,1-1-1 0 0,-1 1 1 0 0,1-1-1 0 0,0 1 1 0 0,0-1 0 0 0,0 0-1 0 0,0 0 1 0 0,1 0-1 0 0,-1 0 1 0 0,1-1-1 0 0,0 1 1 0 0,0-1-1 0 0,0 1 1 0 0,0-1-1 0 0,0 0 1 0 0,0 0 0 0 0,1-1-1 0 0,-1 1 1 0 0,1 0-1 0 0,-1-1 1 0 0,1 0-1 0 0,1 0 12 0 0,100 14 37 0 0,37-26-838 0 0,-130 8 532 0 0,66-15-2339 0 0,-29 3-4283 0 0,-22 6-2690 0 0</inkml:trace>
</inkml:ink>
</file>

<file path=ppt/ink/ink2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8:02.3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388 83 568 0 0,'0'0'2082'0'0,"0"0"-841"0"0,0 0-79 0 0,0 0 316 0 0,0 0 325 0 0,0 0 197 0 0,0 0-23 0 0,0 0-237 0 0,0 0-317 0 0,0 0-308 0 0,0 0-300 0 0,0 0-211 0 0,0 0-165 0 0,-21-16-122 0 0,-70-43-64 0 0,89 58-242 0 0,0 0 0 0 0,-1 0 0 0 0,1 0 0 0 0,0 0 0 0 0,-1 0-1 0 0,1 1 1 0 0,0-1 0 0 0,-1 1 0 0 0,1-1 0 0 0,-1 1 0 0 0,1 0 0 0 0,-1 0-1 0 0,1 0 1 0 0,-1 0 0 0 0,1 1 0 0 0,-1-1 0 0 0,1 1 0 0 0,-1-1 0 0 0,1 1-1 0 0,0 0 1 0 0,-1 0 0 0 0,1 0 0 0 0,0 0 0 0 0,0 1 0 0 0,0-1-1 0 0,-1 0 1 0 0,2 1 0 0 0,-2 0-11 0 0,-6 4 43 0 0,-6 4-37 0 0,0 1-1 0 0,1 0 1 0 0,0 1 0 0 0,0 0-1 0 0,2 1 1 0 0,-1 1-1 0 0,2 0 1 0 0,0 0 0 0 0,1 1-1 0 0,0 1 1 0 0,1 0-1 0 0,1 0 1 0 0,0 0 0 0 0,1 1-1 0 0,1 0 1 0 0,1 1-1 0 0,0 0 1 0 0,2-1 0 0 0,0 1-1 0 0,-1 14-5 0 0,3-23-9 0 0,1-1-1 0 0,-1 1 0 0 0,1-1 1 0 0,1 1-1 0 0,0 0 0 0 0,0-1 1 0 0,1 0-1 0 0,0 1 0 0 0,0-1 1 0 0,1 0-1 0 0,0 0 0 0 0,0 0 1 0 0,1 0-1 0 0,0-1 1 0 0,0 1-1 0 0,1-1 0 0 0,0 0 1 0 0,0-1-1 0 0,1 1 0 0 0,0-1 1 0 0,0 0-1 0 0,0 0 0 0 0,1-1 1 0 0,0 0-1 0 0,0 0 0 0 0,2 1 10 0 0,-1-3 42 0 0,0-1 1 0 0,0 0-1 0 0,0 0 0 0 0,0 0 0 0 0,0-1 0 0 0,1-1 0 0 0,-1 1 0 0 0,0-1 0 0 0,0-1 0 0 0,1 1 0 0 0,-1-1 0 0 0,0-1 0 0 0,0 1 0 0 0,0-2 0 0 0,0 1 0 0 0,-1-1 0 0 0,1 0 0 0 0,0 0 0 0 0,-1-1 0 0 0,0 0 0 0 0,0-1 0 0 0,0 0 0 0 0,-1 0 0 0 0,1 0 0 0 0,-1 0 0 0 0,0-1 0 0 0,0-1-42 0 0,19-21 99 0 0,-1 0 0 0 0,-2-2 0 0 0,-1-1 0 0 0,-1 0 0 0 0,-2-1 0 0 0,-1-1 0 0 0,-2-1 0 0 0,-1-1 0 0 0,-2 0 0 0 0,-1 0 0 0 0,0-5-99 0 0,7-12 110 0 0,-18 51-126 0 0,0 1-76 0 0,0 0-96 0 0,3 6-285 0 0,24 60 455 0 0,-3 1 1 0 0,-3 1-1 0 0,-3 1 1 0 0,-3 0-1 0 0,-2 12 18 0 0,-5-41-27 0 0,5 42-134 0 0,-3 2-1 0 0,-4 0 1 0 0,-4-1 0 0 0,-4 28 161 0 0,2-91-29 0 0,0 0 1 0 0,-2 1 0 0 0,0-1 0 0 0,-1 0 0 0 0,-1-1 0 0 0,-1 1 0 0 0,-1 0-1 0 0,0-1 1 0 0,-2 0 0 0 0,0-1 0 0 0,-1 0 0 0 0,-1 0 0 0 0,0-1 0 0 0,-2 0-1 0 0,0-1 1 0 0,-1 0 0 0 0,0-1 0 0 0,-1 0 0 0 0,-16 12 28 0 0,27-25-11 0 0,0 0 0 0 0,0 0 0 0 0,-1 0 0 0 0,1-1 0 0 0,-1 1 1 0 0,1-1-1 0 0,-1 0 0 0 0,1 0 0 0 0,-1 0 0 0 0,0-1 0 0 0,1 1 0 0 0,-1-1 0 0 0,0 0 1 0 0,0 0-1 0 0,1 0 0 0 0,-1 0 0 0 0,0-1 0 0 0,1 1 0 0 0,-1-1 0 0 0,0 0 0 0 0,1 0 0 0 0,-1 0 1 0 0,1-1-1 0 0,-1 1 0 0 0,1-1 0 0 0,0 0 0 0 0,0 0 0 0 0,-1 0 0 0 0,1-1 0 0 0,1 1 1 0 0,-1 0-1 0 0,0-1 0 0 0,1 0 0 0 0,-1 0 0 0 0,1 0 0 0 0,0 0 0 0 0,0 0 0 0 0,0 0 0 0 0,0-1 1 0 0,1 1-1 0 0,-1 0 0 0 0,1-1 0 0 0,0 0 0 0 0,-1-2 11 0 0,-4-21 16 0 0,2-1 0 0 0,0 1 0 0 0,2-1 1 0 0,1 0-1 0 0,1 0 0 0 0,1 0 0 0 0,2 0 0 0 0,0 1 0 0 0,2-1 0 0 0,2 1 0 0 0,0 0 0 0 0,8-17-16 0 0,93-218-1566 0 0,-63 179-2441 0 0,2 3-4288 0 0,-35 60 2954 0 0</inkml:trace>
</inkml:ink>
</file>

<file path=ppt/ink/ink2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8:05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10 247 10722 0 0,'0'0'2938'0'0,"0"0"-1611"0"0,0 0-580 0 0,0 0-28 0 0,0 0 45 0 0,0 0 30 0 0,0 0-22 0 0,0 0-112 0 0,0 0-143 0 0,0 0-121 0 0,-3 32-94 0 0,-2 103-66 0 0,4-132-225 0 0,1-1 0 0 0,0 1 1 0 0,-1 0-1 0 0,1-1 0 0 0,0 1 1 0 0,1 0-1 0 0,-1 0 0 0 0,0-1 0 0 0,1 1 1 0 0,0 0-1 0 0,-1-1 0 0 0,1 1 1 0 0,0 0-1 0 0,0-1 0 0 0,0 1 0 0 0,1-1 1 0 0,-1 0-1 0 0,1 1 0 0 0,-1-1 1 0 0,1 0-1 0 0,0 0 0 0 0,0 0 1 0 0,0 0-1 0 0,0 0 0 0 0,0-1 0 0 0,1 2-11 0 0,6 3 58 0 0,-1 0 20 0 0,0 0 0 0 0,0-1 1 0 0,1 0-1 0 0,-1-1 0 0 0,1 1 1 0 0,0-2-1 0 0,0 1 1 0 0,0-1-1 0 0,1-1 0 0 0,-1 0 1 0 0,1 0-1 0 0,0-1 1 0 0,-1 0-1 0 0,1 0 0 0 0,0-1 1 0 0,0-1-1 0 0,-1 0 0 0 0,1 0 1 0 0,0-1-1 0 0,-1 0 1 0 0,1 0-1 0 0,-1-1 0 0 0,0 0 1 0 0,0-1-1 0 0,0 0 0 0 0,0-1 1 0 0,-1 0-1 0 0,0 0 1 0 0,0 0-1 0 0,0-1 0 0 0,1-2-78 0 0,109-123 382 0 0,-116 130-394 0 0,0 0 0 0 0,0 0-1 0 0,0 1 1 0 0,0 0 0 0 0,0-1 0 0 0,0 1 0 0 0,0 0 0 0 0,1 0 0 0 0,-1 0 0 0 0,0 0-1 0 0,0 0 1 0 0,0 0 0 0 0,0 1 0 0 0,0-1 0 0 0,0 1 0 0 0,0 0 0 0 0,0-1 0 0 0,0 1-1 0 0,0 0 1 0 0,0 0 0 0 0,0 0 0 0 0,0 1 0 0 0,0-1 0 0 0,-1 0 0 0 0,1 1 0 0 0,-1-1-1 0 0,1 1 1 0 0,-1-1 0 0 0,1 1 0 0 0,-1 0 0 0 0,0-1 0 0 0,0 1 0 0 0,0 0 0 0 0,0 0-1 0 0,0 0 1 0 0,0 0 0 0 0,0 0 0 0 0,-1 0 0 0 0,1 0 0 0 0,-1 0 0 0 0,1 0 0 0 0,-1 1-1 0 0,0-1 1 0 0,0 2 12 0 0,13 22 19 0 0,-11-22-4 0 0,0 0 1 0 0,0 0-1 0 0,0 0 0 0 0,1 0 1 0 0,-1 0-1 0 0,1 0 0 0 0,0 0 1 0 0,0-1-1 0 0,1 1 0 0 0,-1-1 1 0 0,1 0-1 0 0,-1 0 0 0 0,1-1 1 0 0,0 1-1 0 0,0-1 0 0 0,1 0 1 0 0,-1 0-1 0 0,0 0 0 0 0,1 0 1 0 0,-1-1-1 0 0,1 1 0 0 0,-1-1 1 0 0,1 0-1 0 0,-1-1 0 0 0,1 1 1 0 0,0-1-1 0 0,0 0 0 0 0,-1 0 1 0 0,1-1-1 0 0,0 1-15 0 0,6-5 140 0 0,0 1 0 0 0,0-2 0 0 0,0 1 0 0 0,0-1-1 0 0,-1-1 1 0 0,0 0 0 0 0,0-1 0 0 0,-1 0 0 0 0,0 0 0 0 0,0-1 0 0 0,-1 0 0 0 0,0 0-1 0 0,-1-1 1 0 0,3-3-140 0 0,-8 10 31 0 0,11-15 92 0 0,-1 0 1 0 0,0-1 0 0 0,-1 0 0 0 0,-1-1 0 0 0,-1-1 0 0 0,-1 1 0 0 0,0-1 0 0 0,-2-1-1 0 0,2-12-123 0 0,-7 31 377 0 0,4-16-2484 0 0,2 28-10563 0 0,-5-1 1494 0 0</inkml:trace>
  <inkml:trace contextRef="#ctx0" brushRef="#br0" timeOffset="419.498">1456 181 9098 0 0,'0'0'3217'0'0,"0"0"-1106"0"0,0 0-474 0 0,0 0-156 0 0,0 0-314 0 0,0 0-347 0 0,0 0-248 0 0,0 0-139 0 0,0 0-73 0 0,0 0-35 0 0,-33 4-55 0 0,-106 17-78 0 0,63 12 29 0 0,61-21-174 0 0,7-9-52 0 0,0 2 1 0 0,0-1-1 0 0,1 1 0 0 0,-1 0 0 0 0,1 1 0 0 0,1 0 0 0 0,-1 0 0 0 0,1 0 0 0 0,0 1 0 0 0,0 0 1 0 0,1 0-1 0 0,0 1 0 0 0,0-1 0 0 0,1 1 0 0 0,0 0 0 0 0,0 0 0 0 0,1 1 0 0 0,0-1 0 0 0,0 1 1 0 0,1-1-1 0 0,0 1 0 0 0,1 0 0 0 0,0 0 0 0 0,0 7 5 0 0,2-13-10 0 0,0 1 0 0 0,0-1 0 0 0,0 0 0 0 0,1 0-1 0 0,0 0 1 0 0,-1 0 0 0 0,1 0 0 0 0,0-1 0 0 0,1 1 0 0 0,-1 0 0 0 0,0-1 0 0 0,1 0 0 0 0,-1 1-1 0 0,1-1 1 0 0,0 0 0 0 0,0 0 0 0 0,0-1 0 0 0,0 1 0 0 0,0-1 0 0 0,0 1 0 0 0,0-1 0 0 0,0 0-1 0 0,0 0 1 0 0,1 0 0 0 0,-1-1 0 0 0,3 1 10 0 0,90 0 183 0 0,-68-7-72 0 0,-1-1 0 0 0,0-1 1 0 0,0-2-1 0 0,-1-1 0 0 0,-1 0 1 0 0,11-8-112 0 0,50-22 403 0 0,-74 36-406 0 0,1-1 0 0 0,-1 2 0 0 0,1-1 0 0 0,0 2 0 0 0,0 0 0 0 0,0 0 1 0 0,1 1-1 0 0,-1 1 0 0 0,0 0 0 0 0,1 1 0 0 0,5 1 3 0 0,32 25-592 0 0,-6-1-4235 0 0,-38-21 2708 0 0,-1-1-421 0 0,0-3-2407 0 0,1 0-2821 0 0</inkml:trace>
  <inkml:trace contextRef="#ctx0" brushRef="#br0" timeOffset="767.289">2423 0 8970 0 0,'0'0'4752'0'0,"0"0"-1913"0"0,0 0-945 0 0,0 0-318 0 0,0 0-313 0 0,0 0-356 0 0,0 0-299 0 0,0 0-184 0 0,0 0-119 0 0,0 0-63 0 0,0 0-29 0 0,-32 5-57 0 0,-98 14-46 0 0,126-19-103 0 0,0 0 1 0 0,0 1 0 0 0,0-1-1 0 0,1 1 1 0 0,-1 0 0 0 0,0 0-1 0 0,0 0 1 0 0,1 1 0 0 0,-1-1-1 0 0,1 1 1 0 0,-1 0 0 0 0,1 0-1 0 0,0 0 1 0 0,-1 0 0 0 0,1 1 0 0 0,0-1-1 0 0,1 1 1 0 0,-2 0-8 0 0,-4 6 27 0 0,4-6-37 0 0,0-1 0 0 0,1 1-1 0 0,-1 0 1 0 0,1 0 0 0 0,-1 0 0 0 0,1 0 0 0 0,0 1 0 0 0,0-1-1 0 0,0 1 1 0 0,1 0 0 0 0,-1 0 0 0 0,1 0 0 0 0,0 0 0 0 0,0 0-1 0 0,1 1 1 0 0,-1-1 0 0 0,1 0 0 0 0,0 1 0 0 0,0-1 0 0 0,0 1-1 0 0,1 0 1 0 0,-1-1 0 0 0,1 1 0 0 0,0-1 0 0 0,1 1 0 0 0,-1 0-1 0 0,1-1 1 0 0,0 1 0 0 0,0-1 0 0 0,0 1 0 0 0,1-1 0 0 0,-1 0-1 0 0,1 0 1 0 0,0 1 0 0 0,1-1 0 0 0,-1 0 0 0 0,0-1 0 0 0,1 1-1 0 0,0 0 1 0 0,3 2 10 0 0,155 83-215 0 0,-156-86 214 0 0,82 69-19 0 0,-85-70 33 0 0,1 1-1 0 0,-1 0 1 0 0,0 0 0 0 0,0 0-1 0 0,0 0 1 0 0,0 0 0 0 0,-1 0-1 0 0,1 1 1 0 0,-1-1 0 0 0,0 0-1 0 0,0 1 1 0 0,0-1 0 0 0,-1 1-1 0 0,1 0 1 0 0,-1-1-1 0 0,0 1 1 0 0,1-1 0 0 0,-2 1-1 0 0,1 0 1 0 0,0-1 0 0 0,-1 1-1 0 0,0-1 1 0 0,1 1 0 0 0,-2-1-1 0 0,1 1 1 0 0,0-1 0 0 0,-1 0-1 0 0,1 1 1 0 0,-2 1-13 0 0,-7 6 22 0 0,-1 1 1 0 0,0-1-1 0 0,0-1 1 0 0,-1 0-1 0 0,0 0 1 0 0,-1-1 0 0 0,0-1-1 0 0,0 0 1 0 0,-1-1-1 0 0,0 0 1 0 0,0-1-1 0 0,-1-1 1 0 0,-1 0-23 0 0,11-3-6 0 0,-127 32-1541 0 0,103-33-2365 0 0,2-3-3380 0 0,18-1-4160 0 0</inkml:trace>
</inkml:ink>
</file>

<file path=ppt/ink/ink2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8:02.6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33 483 288 0 0,'0'0'2061'0'0,"0"0"-30"0"0,0 0 57 0 0,0 0-20 0 0,0 0-107 0 0,0 0-178 0 0,0 0-160 0 0,0 0-139 0 0,0 0-177 0 0,0 0-169 0 0,0 0-129 0 0,0 0-106 0 0,32-2-81 0 0,98-3-87 0 0,-35-10 936 0 0,-76 7-1361 0 0,39-36 728 0 0,-57 42-1017 0 0,0 1 0 0 0,0 0 0 0 0,0-1 1 0 0,0 1-1 0 0,0-1 0 0 0,0 1 0 0 0,0-1 1 0 0,0 0-1 0 0,-1 1 0 0 0,1-1 0 0 0,-1 0 1 0 0,1 1-1 0 0,-1-1 0 0 0,0 0 0 0 0,0 0 1 0 0,1 1-1 0 0,-1-1 0 0 0,0 0 0 0 0,-1 0 1 0 0,1 1-1 0 0,0-1 0 0 0,0 0 0 0 0,-1 0 0 0 0,1 1 1 0 0,-1-1-1 0 0,0 0 0 0 0,1 1 0 0 0,-1-1 1 0 0,0 1-1 0 0,0-1 0 0 0,0 1 0 0 0,0-1 1 0 0,0 1-1 0 0,0 0 0 0 0,-1-1 0 0 0,1 1 1 0 0,0 0-1 0 0,-1 0 0 0 0,0-1-21 0 0,-6-1-76 0 0,0-1-1 0 0,-1 1 1 0 0,1 0 0 0 0,-1 1-1 0 0,0 0 1 0 0,0 0 0 0 0,0 1 0 0 0,0 0-1 0 0,0 1 1 0 0,0 0 0 0 0,0 0-1 0 0,0 1 1 0 0,0 0 0 0 0,0 1-1 0 0,0-1 1 0 0,0 2 0 0 0,1-1-1 0 0,-1 2 1 0 0,1-1 0 0 0,0 1-1 0 0,0 0 1 0 0,0 0 0 0 0,0 1 0 0 0,1 0-1 0 0,0 1 1 0 0,0 0 0 0 0,-6 5 76 0 0,2 0-84 0 0,0 0 1 0 0,1 0-1 0 0,0 1 1 0 0,1 0-1 0 0,0 1 1 0 0,1 0-1 0 0,0 0 1 0 0,1 1-1 0 0,0 0 1 0 0,2 0 0 0 0,-1 0-1 0 0,2 1 1 0 0,0 0-1 0 0,1 0 1 0 0,0 0-1 0 0,1 0 1 0 0,1 1-1 0 0,0-1 1 0 0,1 10 83 0 0,1-19-31 0 0,0 0 0 0 0,-1 0 1 0 0,2 0-1 0 0,-1 0 0 0 0,1 0 1 0 0,0 0-1 0 0,0 0 0 0 0,1 0 0 0 0,-1-1 1 0 0,1 0-1 0 0,1 1 0 0 0,-1-1 1 0 0,1 0-1 0 0,0 0 0 0 0,0-1 0 0 0,0 1 1 0 0,1-1-1 0 0,-1 0 0 0 0,1 0 0 0 0,0 0 1 0 0,0-1-1 0 0,1 0 0 0 0,-1 0 1 0 0,1 0-1 0 0,-1-1 0 0 0,1 1 0 0 0,0-1 1 0 0,3 0 30 0 0,11 4-317 0 0,0-1 1 0 0,1-1 0 0 0,-1-1 0 0 0,1-1 0 0 0,-1-1-1 0 0,1-1 1 0 0,-1 0 0 0 0,2-2 316 0 0,149-41-6718 0 0,-65-4-3177 0 0,-86 39 8396 0 0</inkml:trace>
  <inkml:trace contextRef="#ctx0" brushRef="#br0" timeOffset="283.735">832 449 1728 0 0,'0'0'2410'0'0,"0"0"-659"0"0,0 0-241 0 0,0 0 26 0 0,0 0-14 0 0,0 0-95 0 0,-32 14-151 0 0,-102 44-240 0 0,67-13 106 0 0,60-36-986 0 0,2-4-136 0 0,1-1 0 0 0,0 1 0 0 0,-1 0 0 0 0,2 1 0 0 0,-1-1 0 0 0,1 1 0 0 0,0-1 0 0 0,0 1 0 0 0,0 0 0 0 0,1 0 0 0 0,0 0 0 0 0,0 1 1 0 0,0-1-1 0 0,1 0 0 0 0,0 1 0 0 0,0-1 0 0 0,1 1 0 0 0,0-1 0 0 0,0 1 0 0 0,1-1 0 0 0,-1 1 0 0 0,1-1 0 0 0,1 0 0 0 0,-1 1 0 0 0,1-1 0 0 0,0 0 0 0 0,0 0 0 0 0,1 0 0 0 0,0 0 0 0 0,0 0 0 0 0,0-1 0 0 0,1 0 0 0 0,0 1 0 0 0,0-1 0 0 0,0 0 0 0 0,3 1-20 0 0,1-2 148 0 0,0 0-1 0 0,0-1 0 0 0,0 0 0 0 0,0 0 0 0 0,0-1 0 0 0,1 0 1 0 0,-1-1-1 0 0,1 0 0 0 0,-1 0 0 0 0,1-1 0 0 0,0 0 0 0 0,-1 0 1 0 0,1-1-1 0 0,-1 0 0 0 0,1-1 0 0 0,-1 0 0 0 0,1 0 0 0 0,-1 0 0 0 0,0-1 1 0 0,0-1-1 0 0,0 1 0 0 0,-1-1 0 0 0,6-4-147 0 0,6-3 333 0 0,-2-1-1 0 0,0 0 1 0 0,0-1-1 0 0,-1-1 1 0 0,-1-1-1 0 0,0 0 1 0 0,-1-1-1 0 0,-1 0 1 0 0,4-7-333 0 0,-1-4 153 0 0,0 0 1 0 0,-2-1 0 0 0,-1 0-1 0 0,-2-1 1 0 0,5-19-154 0 0,-10-21-465 0 0,-6 67 395 0 0,0 1-1 0 0,0-1 1 0 0,0 1 0 0 0,-1 0 0 0 0,1-1 0 0 0,0 1 0 0 0,-1 0 0 0 0,1-1 0 0 0,-1 1 0 0 0,0 0 0 0 0,0 0 0 0 0,1-1 0 0 0,-1 1 0 0 0,0 0 0 0 0,0 0 0 0 0,0 0 0 0 0,0 0 0 0 0,0 0 0 0 0,0 0 0 0 0,0 0 0 0 0,0 1-1 0 0,-1-1 1 0 0,1 0 0 0 0,0 1 0 0 0,0-1 0 0 0,-1 0 0 0 0,1 1 0 0 0,0 0 0 0 0,-1-1 0 0 0,1 1 0 0 0,-1 0 0 0 0,1 0 0 0 0,0-1 0 0 0,-1 1 0 0 0,1 0 0 0 0,-1 0 0 0 0,1 1 0 0 0,0-1 0 0 0,-1 0 0 0 0,1 0 0 0 0,-1 1 70 0 0,-31 8-4367 0 0,8 4-4354 0 0,12 1 1785 0 0</inkml:trace>
  <inkml:trace contextRef="#ctx0" brushRef="#br0" timeOffset="700.294">1125 729 13235 0 0,'0'0'1858'0'0,"0"0"-414"0"0,0 0-140 0 0,0 0-152 0 0,0 0-225 0 0,0 0-177 0 0,25-33-146 0 0,81-104-149 0 0,-9 18 370 0 0,-18 63-658 0 0,-78 56-179 0 0,0 1-1 0 0,0 0 1 0 0,0 0 0 0 0,0-1 0 0 0,0 1 0 0 0,-1 0-1 0 0,1 0 1 0 0,0 0 0 0 0,0 0 0 0 0,0 0-1 0 0,-1 0 1 0 0,1 0 0 0 0,-1 0 0 0 0,1 0-1 0 0,-1 1 1 0 0,1-1 0 0 0,-1 0 0 0 0,0 0 0 0 0,1 0-1 0 0,-1 1 1 0 0,0-1 0 0 0,0 0 0 0 0,0 0-1 0 0,0 1 1 0 0,0-1 0 0 0,0 0 0 0 0,0 0 0 0 0,-1 1-1 0 0,1-1 1 0 0,0 0 0 0 0,-1 0 0 0 0,0 1 12 0 0,1 1-3 0 0,-11 122 73 0 0,12-124-62 0 0,1 1-1 0 0,-1-1 1 0 0,0 0 0 0 0,1 1 0 0 0,-1-1-1 0 0,1 0 1 0 0,-1 0 0 0 0,1 0 0 0 0,-1 0-1 0 0,1 0 1 0 0,0 0 0 0 0,0-1 0 0 0,-1 1-1 0 0,1 0 1 0 0,0-1 0 0 0,0 1 0 0 0,0-1-1 0 0,0 0 1 0 0,0 0 0 0 0,-1 0 0 0 0,1 0-1 0 0,0 0 1 0 0,0 0 0 0 0,0 0 0 0 0,0 0-1 0 0,0-1 1 0 0,0 1 0 0 0,-1-1 0 0 0,1 0-1 0 0,0 1 1 0 0,0-1 0 0 0,1-1-8 0 0,114-69 316 0 0,-105 60-317 0 0,1 1 0 0 0,1 1 0 0 0,0 0-1 0 0,0 1 1 0 0,0 0 0 0 0,1 1 0 0 0,0 1 0 0 0,14-4 1 0 0,-27 11 1 0 0,0 0 0 0 0,0 0 1 0 0,0 1-1 0 0,0-1 0 0 0,0 1 1 0 0,-1-1-1 0 0,1 1 0 0 0,0 0 1 0 0,-1-1-1 0 0,0 1 0 0 0,1 0 1 0 0,-1 0-1 0 0,0 0 0 0 0,0 0 1 0 0,0 0-1 0 0,0 1 0 0 0,-1-1 1 0 0,1 0-1 0 0,0 0 0 0 0,-1 0 1 0 0,0 1-1 0 0,1-1 0 0 0,-1 0 1 0 0,0 1-1 0 0,0-1 0 0 0,0 0 1 0 0,-1 1-1 0 0,1 1-1 0 0,0 3 15 0 0,1 0-99 0 0,0-1 1 0 0,0 0-1 0 0,1 1 1 0 0,0-1-1 0 0,0 0 1 0 0,0 0-1 0 0,1 0 1 0 0,-1-1-1 0 0,1 1 0 0 0,1 0 1 0 0,-1-1-1 0 0,1 0 1 0 0,0 0-1 0 0,0 0 1 0 0,1 0-1 0 0,4 3 84 0 0,11 2-4176 0 0,4-6-3608 0 0,-19-4-1923 0 0</inkml:trace>
  <inkml:trace contextRef="#ctx0" brushRef="#br0" timeOffset="1302.012">2117 530 2641 0 0,'0'0'2795'0'0,"0"0"-948"0"0,0 0-228 0 0,0 0 5 0 0,0 0-78 0 0,0 0-202 0 0,0 0-272 0 0,0 0-218 0 0,0 0-169 0 0,0 0-104 0 0,0 0-71 0 0,0 0-30 0 0,2 13 17 0 0,6 40 51 0 0,-8-52-503 0 0,0 1 0 0 0,1-1 0 0 0,-1 0 0 0 0,1 0 0 0 0,-1 1 0 0 0,1-1 1 0 0,-1 0-1 0 0,1 0 0 0 0,0 0 0 0 0,0 0 0 0 0,0 0 0 0 0,-1 0 0 0 0,1 0 1 0 0,0 0-1 0 0,0 0 0 0 0,0 0 0 0 0,0 0 0 0 0,1-1 0 0 0,-1 1 0 0 0,0 0 1 0 0,0-1-1 0 0,0 1 0 0 0,1-1 0 0 0,-1 1 0 0 0,0-1 0 0 0,0 0 0 0 0,1 0 1 0 0,-1 1-1 0 0,0-1 0 0 0,1 0 0 0 0,-1 0 0 0 0,0 0 0 0 0,1 0 0 0 0,-1-1 1 0 0,0 1-1 0 0,1 0 0 0 0,0-1-45 0 0,5 1 247 0 0,2 0-62 0 0,0-1 0 0 0,-1 0-1 0 0,1 0 1 0 0,0 0-1 0 0,0-1 1 0 0,0-1 0 0 0,-1 0-1 0 0,0 0 1 0 0,1 0-1 0 0,-1-1 1 0 0,0 0 0 0 0,-1-1-1 0 0,1 0 1 0 0,1-1-185 0 0,2 0 58 0 0,0-1 0 0 0,-1 0 0 0 0,0 0 0 0 0,0-1 0 0 0,-1-1-1 0 0,1 0 1 0 0,-2 0 0 0 0,1-1 0 0 0,-2 0 0 0 0,1 0 0 0 0,-1 0 0 0 0,-1-1 0 0 0,0 0 0 0 0,0-1 0 0 0,-1 0 0 0 0,-1 1 0 0 0,0-1-1 0 0,0-1 1 0 0,-1 1 0 0 0,-1 0 0 0 0,0-4-58 0 0,-3 12-61 0 0,0 0 0 0 0,-1-1 0 0 0,0 1 1 0 0,0 0-1 0 0,0 0 0 0 0,0 0 0 0 0,-1 1 0 0 0,1-1 0 0 0,-1 0 0 0 0,0 1 0 0 0,0 0 0 0 0,0-1 0 0 0,-1 1 0 0 0,1 1 1 0 0,-1-1-1 0 0,1 0 0 0 0,-1 1 0 0 0,0 0 0 0 0,0 0 0 0 0,0 0 0 0 0,0 0 0 0 0,-1 1 0 0 0,1-1 0 0 0,0 1 0 0 0,-1 0 0 0 0,1 1 1 0 0,-1-1-1 0 0,1 1 0 0 0,-1 0 0 0 0,1 0 0 0 0,-1 0 0 0 0,1 0 0 0 0,-1 1 0 0 0,1 0 0 0 0,0 0 0 0 0,-1 0 0 0 0,1 1 1 0 0,0-1-1 0 0,0 1 0 0 0,0 0 0 0 0,0 0 0 0 0,0 0 0 0 0,-2 2 61 0 0,-3 2-86 0 0,1 0 0 0 0,0 1 0 0 0,0-1 0 0 0,0 1 0 0 0,1 1 0 0 0,0-1 0 0 0,1 1 0 0 0,0 1 0 0 0,0-1 0 0 0,0 1 0 0 0,1 0 0 0 0,1 0 0 0 0,0 1 0 0 0,0-1 0 0 0,0 1 0 0 0,1 0 0 0 0,1 0 0 0 0,0 0 0 0 0,0 0 0 0 0,1 2 86 0 0,0-7-25 0 0,1 0 0 0 0,0 0 0 0 0,0 0 0 0 0,0 0 0 0 0,1 0 0 0 0,-1-1 0 0 0,1 1 0 0 0,0 0 0 0 0,1 0 0 0 0,-1-1 1 0 0,1 1-1 0 0,0-1 0 0 0,0 1 0 0 0,0-1 0 0 0,1 0 0 0 0,-1 0 0 0 0,1 0 0 0 0,0 0 0 0 0,0 0 0 0 0,1 0 0 0 0,-1-1 1 0 0,1 0-1 0 0,0 0 0 0 0,0 0 0 0 0,1 1 25 0 0,9 3-139 0 0,0 0 0 0 0,1-1 1 0 0,0 0-1 0 0,0-1 0 0 0,1-1 1 0 0,0 0-1 0 0,-1-2 0 0 0,1 1 1 0 0,0-2-1 0 0,0 0 0 0 0,0-1 0 0 0,0 0 1 0 0,9-3 138 0 0,-7 0-595 0 0,1-1 1 0 0,-1-1-1 0 0,0 0 0 0 0,0-2 1 0 0,0 0-1 0 0,-1-1 1 0 0,0 0-1 0 0,10-9 595 0 0,-21 14-300 0 0,85-57-9170 0 0,-75 48 6401 0 0</inkml:trace>
  <inkml:trace contextRef="#ctx0" brushRef="#br0" timeOffset="1573.153">3043 0 5001 0 0,'0'0'2874'0'0,"0"0"-1854"0"0,0 0-525 0 0,0 0 308 0 0,0 0 361 0 0,0 0 98 0 0,0 0-69 0 0,0 0-94 0 0,0 0-116 0 0,0 36-132 0 0,0 115-159 0 0,1 19 602 0 0,3-128-1287 0 0,2-1 0 0 0,2 0 0 0 0,2-1 0 0 0,1 0 1 0 0,3 2-8 0 0,-2-16-410 0 0,0 1-1224 0 0,-9-10-4431 0 0,-3-16 3019 0 0,0-1-856 0 0,0 0 192 0 0</inkml:trace>
  <inkml:trace contextRef="#ctx0" brushRef="#br0" timeOffset="1828.035">2758 346 9914 0 0,'0'0'1628'0'0,"0"0"-667"0"0,0 0-308 0 0,0 0 70 0 0,0 0 62 0 0,0 0-46 0 0,0 0-96 0 0,0 0-123 0 0,0 0-122 0 0,0 0-109 0 0,33-9-121 0 0,103-31-88 0 0,-9 19-201 0 0,-15 15-2021 0 0,-75 5-1656 0 0,-1 1-3831 0 0,-20 0 3818 0 0</inkml:trace>
  <inkml:trace contextRef="#ctx0" brushRef="#br0" timeOffset="2064.063">3345 622 4921 0 0,'0'0'1270'0'0,"0"0"-351"0"0,0 0-6 0 0,0 0 179 0 0,0 0 129 0 0,0 0 138 0 0,0 0 198 0 0,0 0 196 0 0,0 0 128 0 0,0 0-60 0 0,0 0-333 0 0,0 0-381 0 0,0 0-327 0 0,2-4-233 0 0,49-182 1261 0 0,-43 165-1830 0 0,2-1 1 0 0,0 1-1 0 0,1 1 0 0 0,1 0 1 0 0,1 0-1 0 0,0 2 0 0 0,4-3 22 0 0,45-29-3559 0 0,-38 42-4200 0 0,-18 7-3296 0 0</inkml:trace>
  <inkml:trace contextRef="#ctx0" brushRef="#br0" timeOffset="2461.016">3726 350 9650 0 0,'0'0'2787'0'0,"0"0"-808"0"0,0 0-406 0 0,0 0-192 0 0,0 0-403 0 0,0 0-365 0 0,0 0-195 0 0,0 0-141 0 0,0 0-81 0 0,0 0-52 0 0,0 0-49 0 0,0 0-48 0 0,0 0-23 0 0,-11 20-18 0 0,-32 64-15 0 0,33-34-27 0 0,9-47 46 0 0,1 0 0 0 0,1 0 0 0 0,-1 0 0 0 0,0 0 0 0 0,1 0 0 0 0,-1 0 0 0 0,1 0 0 0 0,0 0 0 0 0,0 0 1 0 0,0-1-1 0 0,0 1 0 0 0,1 0 0 0 0,-1-1 0 0 0,1 1 0 0 0,-1-1 0 0 0,1 1 0 0 0,0-1 0 0 0,0 0 0 0 0,0 1 0 0 0,0-1 0 0 0,1 0 0 0 0,-1-1 0 0 0,0 1 0 0 0,1 0 0 0 0,-1-1 0 0 0,1 1 0 0 0,0-1 0 0 0,0 0 1 0 0,-1 0-1 0 0,1 0 0 0 0,0 0 0 0 0,0 0 0 0 0,0-1 0 0 0,0 1 0 0 0,0-1 0 0 0,0 0 0 0 0,0 0 0 0 0,0 0 0 0 0,0 0 0 0 0,0 0 0 0 0,0-1 0 0 0,0 0 0 0 0,0 1 0 0 0,0-1 0 0 0,-1 0 0 0 0,1 0 1 0 0,0 0-1 0 0,0-1 0 0 0,-1 1 0 0 0,1-1 0 0 0,-1 0 0 0 0,2-1-10 0 0,12-11 228 0 0,-1 0 0 0 0,-1-1 0 0 0,0-1 1 0 0,-1-1-1 0 0,-1 0 0 0 0,0 0 0 0 0,0-5-228 0 0,21-33 448 0 0,-22 34-291 0 0,2 1 0 0 0,0 0 0 0 0,0 0-1 0 0,2 1 1 0 0,1 1 0 0 0,6-6-157 0 0,-20 24-10 0 0,1-1 1 0 0,-1 1-1 0 0,0-1 1 0 0,0 1-1 0 0,0 0 1 0 0,0 0-1 0 0,0 0 1 0 0,0 0-1 0 0,0 0 1 0 0,1 0-1 0 0,-1 0 1 0 0,0 1-1 0 0,0-1 1 0 0,0 1-1 0 0,0 0 1 0 0,0-1-1 0 0,0 1 1 0 0,0 0-1 0 0,0 0 1 0 0,-1 0-1 0 0,1 1 1 0 0,0-1-1 0 0,-1 0 1 0 0,1 1-1 0 0,0-1 1 0 0,-1 1-1 0 0,0-1 1 0 0,1 1-1 0 0,-1 0 1 0 0,0-1-1 0 0,0 1 1 0 0,0 0-1 0 0,0 0 1 0 0,0 0-1 0 0,0 0 1 0 0,0 0-1 0 0,-1 0 1 0 0,1 0-1 0 0,-1 0 1 0 0,0 0-1 0 0,1 0 1 0 0,-1 1-1 0 0,0-1 10 0 0,0-2 1 0 0,86 293-523 0 0,-79-265 488 0 0,8 41-105 0 0,-3 0 0 0 0,-3 1 0 0 0,-3 0 0 0 0,-3 1 0 0 0,-4 17 139 0 0,0-70 29 0 0,-1 1 0 0 0,0-1 0 0 0,-1 0 0 0 0,-1 0 0 0 0,-1 0 0 0 0,0 0 0 0 0,-2-1 0 0 0,0 0 0 0 0,0 0 0 0 0,-2-1 0 0 0,0 0-1 0 0,-1 0 1 0 0,0-1 0 0 0,-2 0 0 0 0,0 0-29 0 0,9-11 28 0 0,0-1-1 0 0,0 1 0 0 0,0-1 0 0 0,-1 0 0 0 0,1 0 0 0 0,-1 0 0 0 0,0 0 0 0 0,0 0 0 0 0,0-1 0 0 0,0 0 0 0 0,0 0 0 0 0,0 0 0 0 0,-1 0 0 0 0,1-1 0 0 0,-1 0 1 0 0,1 0-1 0 0,-1 0 0 0 0,1 0 0 0 0,-1-1 0 0 0,0 1 0 0 0,1-1 0 0 0,-1 0 0 0 0,0-1 0 0 0,1 1 0 0 0,-1-1 0 0 0,1 0 0 0 0,-1 0 0 0 0,1-1 0 0 0,-1 1 0 0 0,1-1 0 0 0,0 0 1 0 0,0 0-1 0 0,0 0 0 0 0,0-1 0 0 0,0 1 0 0 0,0-1 0 0 0,0 0 0 0 0,1 0 0 0 0,0 0 0 0 0,-1-1 0 0 0,1 1 0 0 0,1-1 0 0 0,-1 0 0 0 0,0 0-27 0 0,-2-10-23 0 0,0 0 0 0 0,1-1 0 0 0,1 1 1 0 0,0-1-1 0 0,1 0 0 0 0,1 0 0 0 0,0 0 0 0 0,1 0 0 0 0,0 0 0 0 0,2 0 0 0 0,-1 1 0 0 0,2-1 0 0 0,0 0 0 0 0,1 1 0 0 0,0-1 0 0 0,1 1 0 0 0,1 0 0 0 0,3-6 23 0 0,91-151-2234 0 0,-60 120-1154 0 0,3 3-3462 0 0,-18 24-3863 0 0</inkml:trace>
</inkml:ink>
</file>

<file path=ppt/ink/ink2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59.3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197 810 6929 0 0,'0'0'1523'0'0,"0"0"-96"0"0,0 0 75 0 0,0 0 90 0 0,0 0-35 0 0,0 0-186 0 0,0 0-268 0 0,0 0-283 0 0,0 0-260 0 0,0 0-207 0 0,0 0-122 0 0,0 0-76 0 0,0 0-49 0 0,-25 7-6 0 0,-76 22-10 0 0,62-2 37 0 0,36-20-91 0 0,-3 7-20 0 0,1 0 1 0 0,0 1 0 0 0,1-1 0 0 0,1 1 0 0 0,1 0 0 0 0,0 0 0 0 0,1 0 0 0 0,0 0 0 0 0,1 0 0 0 0,1 8-17 0 0,0-5-36 0 0,-2-14 45 0 0,1 0-1 0 0,0 0 1 0 0,0 0 0 0 0,1 0 0 0 0,-1 0 0 0 0,1 0-1 0 0,0 0 1 0 0,0 0 0 0 0,0-1 0 0 0,1 1 0 0 0,-1 0-1 0 0,1-1 1 0 0,0 1 0 0 0,0-1 0 0 0,0 1 0 0 0,1-1-1 0 0,-1 0 1 0 0,1 0 0 0 0,-1 0 0 0 0,1 0 0 0 0,0 0-1 0 0,0-1 1 0 0,0 0 0 0 0,1 1 0 0 0,-1-1 0 0 0,1 0-1 0 0,-1 0 1 0 0,1-1 0 0 0,0 1 0 0 0,-1-1 0 0 0,1 0-1 0 0,0 0 1 0 0,0 0 0 0 0,0 0 0 0 0,0-1 0 0 0,0 0-1 0 0,0 0 1 0 0,0 0 0 0 0,0 0 0 0 0,0 0 0 0 0,0-1-1 0 0,0 0 1 0 0,0 1 0 0 0,-1-2 0 0 0,1 1 0 0 0,0 0-1 0 0,2-2-8 0 0,17-14 153 0 0,0-2-1 0 0,-1 0 0 0 0,-1-1 1 0 0,-2-1-1 0 0,0-1 0 0 0,0-1 1 0 0,-2-1-1 0 0,9-18-152 0 0,47-58-88 0 0,-31 58-448 0 0,-36 84-499 0 0,-5-29 1044 0 0,18 121-31 0 0,-18-130 29 0 0,1 0-1 0 0,-1 0 1 0 0,1 0 0 0 0,0 0-1 0 0,0 0 1 0 0,1 0 0 0 0,-1-1 0 0 0,1 1-1 0 0,0-1 1 0 0,0 0 0 0 0,0 0-1 0 0,0 0 1 0 0,0 0 0 0 0,1 0 0 0 0,-1-1-1 0 0,1 1 1 0 0,0-1 0 0 0,0 0-1 0 0,0 0 1 0 0,0-1 0 0 0,0 1 0 0 0,0-1-1 0 0,0 0 1 0 0,0 0 0 0 0,1 0-1 0 0,-1 0 1 0 0,0-1 0 0 0,1 0 0 0 0,1 0-7 0 0,9-3 102 0 0,0 0 0 0 0,-1-1 1 0 0,1-1-1 0 0,-1 0 0 0 0,0-1 1 0 0,-1-1-1 0 0,1 0 0 0 0,-1-1 1 0 0,-1 0-1 0 0,1-1 1 0 0,-1 0-1 0 0,-1-1 0 0 0,0 0 1 0 0,0-1-1 0 0,1-4-102 0 0,27-19 102 0 0,-20 17-51 0 0,-2 0-34 0 0,2 1 0 0 0,0 1-1 0 0,0 0 1 0 0,1 2 0 0 0,1 0-1 0 0,0 1 1 0 0,1 1 0 0 0,1 1 0 0 0,3-1-17 0 0,-23 10-6 0 0,0 0 0 0 0,0 0 0 0 0,0 0 0 0 0,0 0 0 0 0,0 1 0 0 0,0-1 0 0 0,0 1 0 0 0,0 0 0 0 0,0-1 0 0 0,0 1 0 0 0,0 1 0 0 0,0-1 0 0 0,0 0 0 0 0,0 1 0 0 0,0 0 0 0 0,0-1 0 0 0,-1 1 0 0 0,1 0 0 0 0,0 0 0 0 0,0 1 0 0 0,-1-1 0 0 0,1 1 0 0 0,0-1 0 0 0,-1 1 0 0 0,1 0 0 0 0,-1 0 0 0 0,0 0 0 0 0,0 0 0 0 0,0 0 0 0 0,0 1 0 0 0,0-1 0 0 0,0 1 0 0 0,-1-1 0 0 0,1 1 0 0 0,-1-1 0 0 0,1 1 0 0 0,-1 1 6 0 0,1 8-5 0 0,0 1 0 0 0,-1-1 0 0 0,0 0 1 0 0,-1 1-1 0 0,0-1 0 0 0,-1 0 0 0 0,0 1 0 0 0,-1-1 0 0 0,-1 0 0 0 0,0 0 0 0 0,0 0 0 0 0,-1 0 0 0 0,-1-1 0 0 0,0 0 0 0 0,0 0 0 0 0,-2 0 1 0 0,1 0-1 0 0,-1-1 0 0 0,0 0 0 0 0,-1 0 0 0 0,0-1 0 0 0,-1 0 0 0 0,0-1 0 0 0,0 0 0 0 0,-1 0 0 0 0,-7 4 5 0 0,11-8-98 0 0,0 0 1 0 0,0-1-1 0 0,0 0 0 0 0,-1 0 0 0 0,0 0 0 0 0,1-1 1 0 0,-1 0-1 0 0,0 0 0 0 0,0 0 0 0 0,0-1 0 0 0,0 0 1 0 0,0-1-1 0 0,-1 0 0 0 0,1 0 0 0 0,-7-1 98 0 0,13 0-33 0 0,0 0 1 0 0,-1 0-1 0 0,1 0 0 0 0,0 0 0 0 0,0 0 0 0 0,0 0 0 0 0,0-1 0 0 0,0 1 0 0 0,1 0 1 0 0,-1 0-1 0 0,0-1 0 0 0,0 1 0 0 0,1-1 0 0 0,-1 1 0 0 0,1-1 0 0 0,0 1 1 0 0,-1-1-1 0 0,1 1 0 0 0,0-1 0 0 0,0 1 0 0 0,0-1 0 0 0,0 0 0 0 0,0 1 0 0 0,0-1 1 0 0,0 1-1 0 0,0-1 0 0 0,1 1 0 0 0,-1-1 0 0 0,1 1 0 0 0,-1-1 0 0 0,1 1 1 0 0,0 0-1 0 0,-1-1 0 0 0,1 1 0 0 0,0 0 0 0 0,0-1 0 0 0,0 1 0 0 0,0 0 0 0 0,0 0 1 0 0,0 0-1 0 0,0 0 0 0 0,0 0 0 0 0,1 0 0 0 0,-1 0 0 0 0,1-1 33 0 0,10-5-4 0 0,-1-1 0 0 0,1 1 0 0 0,0 1 0 0 0,0 0 0 0 0,1 1 0 0 0,0 0 0 0 0,0 1 0 0 0,0 0-1 0 0,0 1 1 0 0,1 1 0 0 0,-1 0 0 0 0,1 1 0 0 0,0 0 4 0 0,68 3-6900 0 0,-66 1 1653 0 0,-2 1-966 0 0</inkml:trace>
  <inkml:trace contextRef="#ctx0" brushRef="#br0" timeOffset="814.944">1934 813 4689 0 0,'0'0'1780'0'0,"0"0"-235"0"0,0 0-41 0 0,0 0-10 0 0,0 0-150 0 0,0 0-188 0 0,0 0-201 0 0,0 0-179 0 0,0 0-116 0 0,0 0-110 0 0,0 0-97 0 0,0 0-97 0 0,0 0-86 0 0,-7 30-86 0 0,-22 90-52 0 0,28-118-127 0 0,0 0 1 0 0,0-1-1 0 0,0 1 1 0 0,1 0-1 0 0,-1 0 1 0 0,1 0-1 0 0,-1-1 0 0 0,1 1 1 0 0,0 0-1 0 0,0 0 1 0 0,0 0-1 0 0,0 0 1 0 0,0 0-1 0 0,0 0 1 0 0,0 0-1 0 0,0-1 0 0 0,1 1 1 0 0,-1 0-1 0 0,1 0 1 0 0,0 0-1 0 0,-1 0 1 0 0,1-1-1 0 0,0 1 1 0 0,0 0-1 0 0,0-1 1 0 0,0 1-1 0 0,2 1-5 0 0,1 2 28 0 0,0-2 38 0 0,-1 1 0 0 0,0 0 0 0 0,1-1 0 0 0,0 0 0 0 0,-1 0 0 0 0,1 0 0 0 0,0-1 1 0 0,1 1-1 0 0,-1-1 0 0 0,0 0 0 0 0,1 0 0 0 0,-1 0 0 0 0,1-1 0 0 0,0 1 0 0 0,-1-1 0 0 0,1 0 1 0 0,0-1-1 0 0,0 1 0 0 0,0-1 0 0 0,0 0 0 0 0,0 0 0 0 0,-1-1 0 0 0,1 1 0 0 0,0-1 1 0 0,0 0-1 0 0,0 0 0 0 0,-1-1 0 0 0,1 1 0 0 0,4-3-66 0 0,9-4 342 0 0,0 0 0 0 0,-1-1 0 0 0,0-1 0 0 0,0 0-1 0 0,-1-1 1 0 0,13-13-342 0 0,19-19 349 0 0,-3-2-1 0 0,-1-2 0 0 0,-3-2 1 0 0,-1-2-1 0 0,-3-2 0 0 0,-2-2-348 0 0,-15 23 12 0 0,-2-2 0 0 0,-1 0 0 0 0,-1 0 0 0 0,-2-2 0 0 0,-2 0 0 0 0,-1 0 0 0 0,-2-1 0 0 0,-1 0 0 0 0,-3-1 0 0 0,0 0 0 0 0,-3 0 0 0 0,-1-15-12 0 0,-1 45-30 0 0,0-1 0 0 0,-1 1 0 0 0,0 0 0 0 0,0 0 0 0 0,-1 0 0 0 0,0 1 0 0 0,0-1 0 0 0,-1 0 0 0 0,0 1 0 0 0,-1-1 0 0 0,1 1 0 0 0,-1 0 0 0 0,-1 0 0 0 0,1 1-1 0 0,-1-1 1 0 0,0 1 0 0 0,-4-4 30 0 0,7 9-33 0 0,1 0 0 0 0,0 1 0 0 0,-1-1 0 0 0,1 0 0 0 0,-1 0 0 0 0,1 1 0 0 0,-1-1 0 0 0,1 1 0 0 0,-1-1 0 0 0,1 1 0 0 0,-1 0 0 0 0,1-1 0 0 0,-1 1 0 0 0,0 0 0 0 0,1 0-1 0 0,-1 0 1 0 0,0 0 0 0 0,1 0 0 0 0,-1 1 0 0 0,1-1 0 0 0,-1 1 0 0 0,1-1 0 0 0,-1 1 0 0 0,1-1 0 0 0,-1 1 0 0 0,1 0 0 0 0,-1-1 0 0 0,1 1 0 0 0,-1 0 0 0 0,1 0 0 0 0,0 0-1 0 0,0 0 1 0 0,0 0 0 0 0,0 1 0 0 0,-1-1 0 0 0,1 0 0 0 0,1 0 0 0 0,-2 1 33 0 0,-30 54-560 0 0,15-4 526 0 0,2 1 0 0 0,3 0-1 0 0,2 1 1 0 0,3 0 0 0 0,2 0 0 0 0,2 1 0 0 0,3-1 0 0 0,4 39 34 0 0,3-28-27 0 0,1-1-1 0 0,4-1 1 0 0,2 0 0 0 0,12 26 27 0 0,-2 2 7 0 0,-12-41 35 0 0,-2 0 0 0 0,-2 0 0 0 0,-3 1 0 0 0,-2 0 0 0 0,-2 0 0 0 0,-5 43-42 0 0,3-81 34 0 0,0 1-1 0 0,-1 0 1 0 0,-1-1-1 0 0,0 1 1 0 0,0-1-1 0 0,-2 0 1 0 0,0 0 0 0 0,0 0-1 0 0,-1-1 1 0 0,0 0-1 0 0,-1 0 1 0 0,-1 0-1 0 0,0-1 1 0 0,0 0-1 0 0,-1-1 1 0 0,-1 0-1 0 0,0 0 1 0 0,0-1-1 0 0,0 0 1 0 0,-1-1-1 0 0,-1 0 1 0 0,-1 0-34 0 0,8-5-136 0 0,0-1 0 0 0,0 1 0 0 0,-1-1 0 0 0,1 0 0 0 0,-1 0 0 0 0,0-1 0 0 0,1 0 0 0 0,-1 0 0 0 0,0 0 0 0 0,0 0 1 0 0,0-1-1 0 0,1 0 0 0 0,-1 0 0 0 0,-3-1 136 0 0,-13-21-7436 0 0,17 12 1661 0 0,-1 5-1624 0 0</inkml:trace>
  <inkml:trace contextRef="#ctx0" brushRef="#br0" timeOffset="1068.129">1612 118 19628 0 0,'0'0'1104'0'0,"0"0"-663"0"0,0 0-161 0 0,0 0-80 0 0,0 0-40 0 0,0 0-48 0 0,0 0-56 0 0,0 0-48 0 0,0 0-56 0 0,0 0-56 0 0,0 0-168 0 0,0 0-433 0 0,0 0-967 0 0,0 0-1465 0 0,192-48-3440 0 0,-177 55-2897 0 0</inkml:trace>
  <inkml:trace contextRef="#ctx0" brushRef="#br0" timeOffset="2080.984">2297 1778 0 0 0,'0'0'279'0'0,"-6"0"85"0"0,-18-3 12 0 0,-12-20 5573 0 0,31 18-5342 0 0,3 3-119 0 0,-1 0 0 0 0,1 0 0 0 0,0 0 0 0 0,-1-1-1 0 0,1 1 1 0 0,0 0 0 0 0,0-1 0 0 0,1 0-1 0 0,-1 0 1 0 0,1 1 0 0 0,-1-1 0 0 0,1 0 0 0 0,0 0-1 0 0,0 0 1 0 0,0 0 0 0 0,0 0 0 0 0,1 0-1 0 0,-1-1 1 0 0,1 1 0 0 0,0 0 0 0 0,0 0 0 0 0,0-1-488 0 0,2-8 273 0 0,1 0 0 0 0,0 0 0 0 0,1 0 1 0 0,0 1-1 0 0,1 0 0 0 0,0 0 1 0 0,1 0-1 0 0,0 0 0 0 0,1 1 0 0 0,0 0 1 0 0,0 0-1 0 0,3-1-273 0 0,34-45-204 0 0,2 3 0 0 0,3 1 0 0 0,37-30 204 0 0,-60 63-3708 0 0,-8 9-3955 0 0,-10 6-1940 0 0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6.1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314 1 7314 0 0,'0'0'2265'0'0,"0"0"-844"0"0,0 0-265 0 0,0 0 50 0 0,0 0-13 0 0,0 0-131 0 0,0 0-194 0 0,-34 21-185 0 0,-103 66-165 0 0,54-19 104 0 0,29 28-452 0 0,53-93-175 0 0,0 1 0 0 0,0-1 1 0 0,0 0-1 0 0,1 1 0 0 0,-1-1 0 0 0,1 1 0 0 0,0-1 1 0 0,0 1-1 0 0,0-1 0 0 0,0 0 0 0 0,1 1 1 0 0,-1-1-1 0 0,1 1 0 0 0,0-1 0 0 0,0 0 0 0 0,0 1 1 0 0,0-1-1 0 0,1 0 0 0 0,-1 0 0 0 0,1 0 1 0 0,0 0-1 0 0,0 0 0 0 0,0-1 0 0 0,0 1 0 0 0,1 0 1 0 0,-1-1-1 0 0,1 0 0 0 0,-1 1 0 0 0,1-1 1 0 0,1 0 4 0 0,9 4 53 0 0,0 0 0 0 0,1-2 0 0 0,-1 0 0 0 0,1 0 0 0 0,0-1 0 0 0,0-1 0 0 0,0 0 0 0 0,1-1 0 0 0,-1-1 0 0 0,0 0 0 0 0,1-1 0 0 0,-1 0 0 0 0,0-1 0 0 0,0-1 0 0 0,0 0 0 0 0,0-1 0 0 0,-1 0 0 0 0,1-1 0 0 0,-1-1 0 0 0,0 0 0 0 0,0-2-53 0 0,-2 4 128 0 0,-1 0 0 0 0,0-1-1 0 0,0 0 1 0 0,-1-1 0 0 0,1 0-1 0 0,-1-1 1 0 0,0 1 0 0 0,-1-2-1 0 0,0 1 1 0 0,0-1 0 0 0,-1-1-1 0 0,1 1 1 0 0,-2-1 0 0 0,1-1-1 0 0,-2 1 1 0 0,1-1 0 0 0,-1 0-1 0 0,-1 0 1 0 0,1 0 0 0 0,-2-1-1 0 0,0 0 1 0 0,0 0 0 0 0,0 0-128 0 0,-2 6-39 0 0,0 0 1 0 0,-1-1-1 0 0,1 1 0 0 0,-1-1 1 0 0,0 1-1 0 0,0-1 1 0 0,-1 1-1 0 0,1 0 0 0 0,-1-1 1 0 0,0 1-1 0 0,-1 0 1 0 0,1-1-1 0 0,-1 1 0 0 0,0 0 1 0 0,-1 0-1 0 0,1 0 1 0 0,-1 1-1 0 0,0-1 0 0 0,0 1 1 0 0,0-1-1 0 0,-1 1 1 0 0,1 0-1 0 0,-1 0 0 0 0,0 1 1 0 0,0-1-1 0 0,-1 1 1 0 0,1 0-1 0 0,-1 0 0 0 0,1 0 1 0 0,-1 0-1 0 0,0 1 1 0 0,0 0-1 0 0,0 0 0 0 0,-1 0 1 0 0,1 1-1 0 0,-5-1 39 0 0,-63 15-3833 0 0,33 20-4428 0 0,27-17-640 0 0</inkml:trace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25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732 413 4081 0 0,'0'0'996'0'0,"0"0"-196"0"0,0 0 36 0 0,0 0 213 0 0,0 0 212 0 0,0 0 85 0 0,0 0-38 0 0,0 0-89 0 0,0 0-144 0 0,0 0-149 0 0,0 0-162 0 0,-8-16-174 0 0,-26-46-135 0 0,33 59-401 0 0,0 1-1 0 0,-1 0 1 0 0,1-1-1 0 0,-1 1 1 0 0,0 0-1 0 0,0 0 1 0 0,0 0 0 0 0,0 0-1 0 0,0 1 1 0 0,0-1-1 0 0,0 0 1 0 0,0 1-1 0 0,-1 0 1 0 0,1-1-1 0 0,-1 1 1 0 0,1 0-1 0 0,-1 0 1 0 0,1 0-1 0 0,-1 1 1 0 0,0-1 0 0 0,1 1-1 0 0,-1-1 1 0 0,-1 1-54 0 0,-6-1 218 0 0,-13-3-144 0 0,1 2 0 0 0,-1 1 1 0 0,0 1-1 0 0,0 1 0 0 0,1 0 0 0 0,-1 2 1 0 0,0 1-1 0 0,1 1 0 0 0,0 0 0 0 0,0 2 1 0 0,1 1-1 0 0,0 0 0 0 0,0 2 0 0 0,0 0 0 0 0,2 1 1 0 0,-1 1-1 0 0,1 1 0 0 0,-14 13-74 0 0,26-20-39 0 0,1-1-1 0 0,0 1 0 0 0,0 0 1 0 0,0 0-1 0 0,1 1 0 0 0,0 0 1 0 0,0 0-1 0 0,1 0 1 0 0,-1 1-1 0 0,2-1 0 0 0,-1 1 1 0 0,1 0-1 0 0,0 0 0 0 0,1 0 1 0 0,0 0-1 0 0,0 1 0 0 0,1-1 1 0 0,0 0-1 0 0,0 1 1 0 0,1-1-1 0 0,0 8 40 0 0,2-10-25 0 0,0 1 1 0 0,1-1-1 0 0,0 0 1 0 0,0 0-1 0 0,0 0 1 0 0,1-1-1 0 0,0 1 1 0 0,0-1-1 0 0,0 1 1 0 0,1-1-1 0 0,0-1 1 0 0,0 1-1 0 0,0-1 0 0 0,0 0 1 0 0,4 2 24 0 0,8 4 66 0 0,0-2 0 0 0,0 0 0 0 0,1-1 1 0 0,0-1-1 0 0,0-1 0 0 0,1 0 0 0 0,0-1 0 0 0,-1-2 1 0 0,1 1-1 0 0,0-2 0 0 0,0-1 0 0 0,1 0 0 0 0,11-3-66 0 0,-8 3 317 0 0,-22 0-14 0 0,-1 0 88 0 0,0 0 44 0 0,0 0 2 0 0,-24 4 805 0 0,3-1-1316 0 0,-1 0 0 0 0,1 1 0 0 0,0 2 1 0 0,1 0-1 0 0,-1 1 0 0 0,1 1 0 0 0,0 1 0 0 0,1 1 1 0 0,-1 1 73 0 0,-5 3-65 0 0,1 0 1 0 0,0 2 0 0 0,1 1-1 0 0,1 1 1 0 0,0 1 0 0 0,2 0-1 0 0,0 2 1 0 0,1 0 0 0 0,-8 14 64 0 0,24-32-8 0 0,0 1 1 0 0,0 0-1 0 0,0 0 1 0 0,1 0-1 0 0,-1 0 1 0 0,1 1-1 0 0,0-1 1 0 0,0 1 0 0 0,1-1-1 0 0,-1 1 1 0 0,1-1-1 0 0,0 1 1 0 0,0 0-1 0 0,0 0 1 0 0,1 0-1 0 0,0 0 1 0 0,0-1-1 0 0,0 1 1 0 0,0 0-1 0 0,1 0 1 0 0,0 0-1 0 0,0-1 1 0 0,0 1-1 0 0,1 0 1 0 0,-1-1-1 0 0,1 1 1 0 0,0-1-1 0 0,1 1 1 0 0,-1-1-1 0 0,1 0 1 0 0,0 0-1 0 0,0 0 1 0 0,0-1-1 0 0,0 1 1 0 0,0-1 0 0 0,1 1-1 0 0,0-1 1 0 0,0 0-1 0 0,0 0 1 0 0,0-1-1 0 0,0 1 1 0 0,0-1-1 0 0,1 0 1 0 0,-1 0-1 0 0,1-1 1 0 0,0 1 7 0 0,13 1-21 0 0,0 0 0 0 0,0-1 0 0 0,1-1 0 0 0,-1 0-1 0 0,0-1 1 0 0,1-2 0 0 0,-1 0 0 0 0,0 0 0 0 0,0-2 0 0 0,0 0 0 0 0,0-2 0 0 0,-1 1 0 0 0,0-2 0 0 0,0-1 0 0 0,0 0 0 0 0,-1-1 0 0 0,0 0 0 0 0,-1-1 0 0 0,9-9 21 0 0,14-22-3951 0 0,-18 10-4350 0 0,-15 19 263 0 0</inkml:trace>
  <inkml:trace contextRef="#ctx0" brushRef="#br0" timeOffset="412.784">353 0 5953 0 0,'0'0'584'0'0,"0"0"-166"0"0,0 0-47 0 0,0 0 91 0 0,0 0 104 0 0,0 0 37 0 0,0 0-37 0 0,0 0 47 0 0,0 0 108 0 0,0 0 88 0 0,0 0 30 0 0,0 0-95 0 0,-1 23-170 0 0,-5 158 526 0 0,3-60-572 0 0,-5 1-1 0 0,-19 87-527 0 0,-74 339 17 0 0,82-409-54 0 0,-9 131-16 0 0,26-212-346 0 0,2-57 82 0 0,0-1-192 0 0,0 0-245 0 0,0-12-4564 0 0,0 8-316 0 0,0-2 2660 0 0</inkml:trace>
</inkml:ink>
</file>

<file path=ppt/ink/ink2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8:22.124"/>
    </inkml:context>
    <inkml:brush xml:id="br0">
      <inkml:brushProperty name="width" value="0.1" units="cm"/>
      <inkml:brushProperty name="height" value="0.1" units="cm"/>
      <inkml:brushProperty name="color" value="#AB008B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2765 2412 0 0 0,'-6'-16'0'0'0,"-10"2"5512"0"0,-32-12 1648 0 0,-7 7-4953 0 0,-93-6-568 0 0,99 24-1210 0 0,-74 10 157 0 0,-115 73-106 0 0,-9 47 53 0 0,205-105-448 0 0,-273 182 756 0 0,271-168-709 0 0,1 1 0 0 0,2 3-1 0 0,2 1 1 0 0,2 2 0 0 0,1 1-1 0 0,3 2 1 0 0,2 2 0 0 0,-2 8-132 0 0,-121 204 788 0 0,118-193-550 0 0,3 1 1 0 0,3 1-1 0 0,3 2 1 0 0,3 1-1 0 0,-1 20-238 0 0,8-23 219 0 0,4 1 0 0 0,3 0 0 0 0,3 0 0 0 0,3 51-219 0 0,12 176 550 0 0,6-223-381 0 0,18 43-23 0 0,-18-74-36 0 0,2-1 0 0 0,1-1 0 0 0,3-1 0 0 0,1 0 0 0 0,2-2 0 0 0,22 29-110 0 0,-1 3 126 0 0,92 117 246 0 0,-98-153-246 0 0,1-1-1 0 0,2-1 0 0 0,1-3 0 0 0,1-1 0 0 0,2-3 0 0 0,23 10-125 0 0,60 22 294 0 0,94 12 176 0 0,-111-42-174 0 0,2-6 0 0 0,43 2-296 0 0,28 5 207 0 0,233 25 251 0 0,-363-48-425 0 0,13 2 21 0 0,0-2-1 0 0,1-3 1 0 0,-1-4 0 0 0,14-3-54 0 0,-16-7 127 0 0,-1-3 0 0 0,0-3 0 0 0,41-18-127 0 0,-9 5 126 0 0,51-30 86 0 0,27-36-56 0 0,-127 67-105 0 0,-2-2 1 0 0,-1-2 0 0 0,-1-2 0 0 0,33-35-52 0 0,14-10 91 0 0,147-147 92 0 0,-209 189-133 0 0,-1-2 0 0 0,-3-1 1 0 0,-1-1-1 0 0,-2-1 0 0 0,-1-1 0 0 0,7-28-50 0 0,-6 20 63 0 0,-6 13-30 0 0,-2-2-1 0 0,-1 1 1 0 0,-2-2 0 0 0,2-25-33 0 0,21-192 176 0 0,-26 44-21 0 0,-44 44-10 0 0,13 83-77 0 0,8 29-46 0 0,-3 0 1 0 0,-2 2-1 0 0,-3 0 0 0 0,-12-18-22 0 0,14 36 10 0 0,-1 0-1 0 0,-2 2 0 0 0,-2 0 1 0 0,-1 2-1 0 0,-6-3-9 0 0,-143-212-8 0 0,50 112 25 0 0,27 42 18 0 0,-85-93 82 0 0,37 97-201 0 0,75 54 86 0 0,-57-22-58 0 0,87 43 35 0 0,-2 1 1 0 0,0 3-1 0 0,0 2 0 0 0,-1 2 1 0 0,-32-2 20 0 0,-36-8 5 0 0,-26 0-142 0 0,-118 26-891 0 0,254-7 871 0 0,-171 40-1978 0 0,124-13-2317 0 0,8 11-5126 0 0,35-27-2120 0 0</inkml:trace>
  <inkml:trace contextRef="#ctx0" brushRef="#br0" timeOffset="1">2745 4002 0 0 0,'-2'-6'0'0'0,"-1"4"0"0"0,3-1 0 0 0,0-14 839 0 0,0 16-446 0 0,0 1-43 0 0,0 0-54 0 0,-6-15 7604 0 0,-23 24-2589 0 0,-26 49-4627 0 0,52-55-482 0 0,0 3-164 0 0,1 0 0 0 0,-1 0-1 0 0,1 0 1 0 0,0 0-1 0 0,0 1 1 0 0,0-1-1 0 0,1 0 1 0 0,0 1-1 0 0,1-1 1 0 0,-1 1-1 0 0,1-1 1 0 0,1 1 0 0 0,-1 0-38 0 0,2-5 98 0 0,0 1 1 0 0,0-1 0 0 0,0 0-1 0 0,0 1 1 0 0,1-1 0 0 0,-1 0-1 0 0,1 0 1 0 0,-1 0 0 0 0,1-1-1 0 0,0 1 1 0 0,0-1 0 0 0,0 1-1 0 0,0-1 1 0 0,0 0 0 0 0,0 0 0 0 0,0 0-1 0 0,0-1 1 0 0,0 1 0 0 0,0-1-1 0 0,1 1 1 0 0,-1-1 0 0 0,0 0-1 0 0,0 0 1 0 0,0-1 0 0 0,1 1-1 0 0,-1-1 1 0 0,0 0 0 0 0,0 1-1 0 0,0-1 1 0 0,3-2-99 0 0,-1 1 107 0 0,1-1 0 0 0,-1 0 0 0 0,0-1 0 0 0,0 1 1 0 0,0-1-1 0 0,-1 0 0 0 0,1 0 0 0 0,-1-1 0 0 0,0 1 0 0 0,0-1 0 0 0,-1 0 0 0 0,1 0 0 0 0,-1 0 0 0 0,0 0 0 0 0,0-1 0 0 0,-1 1 0 0 0,0-1 0 0 0,0 0 0 0 0,0 0 1 0 0,0 0-1 0 0,-1 1 0 0 0,0-2 0 0 0,0 1 0 0 0,-1 0 0 0 0,0 0 0 0 0,0 0 0 0 0,0 0 0 0 0,-1-3-107 0 0,-2 7-66 0 0,1-1-1 0 0,0 1 1 0 0,-1 0-1 0 0,0-1 1 0 0,0 1-1 0 0,1 1 1 0 0,-1-1-1 0 0,0 0 1 0 0,0 1 0 0 0,-1-1-1 0 0,1 1 1 0 0,0 0-1 0 0,0 0 1 0 0,-1 1-1 0 0,1-1 1 0 0,0 0-1 0 0,-1 1 1 0 0,1 0-1 0 0,-1 0 1 0 0,1 0-1 0 0,0 0 1 0 0,-1 1 0 0 0,1-1-1 0 0,0 1 1 0 0,-1 0-1 0 0,1 0 1 0 0,0 0-1 0 0,0 0 1 0 0,0 1-1 0 0,-2 0 67 0 0,0 0-24 0 0,-1 0 0 0 0,1 1-1 0 0,-1-1 1 0 0,1 1 0 0 0,0 0 0 0 0,0 1-1 0 0,0 0 1 0 0,0-1 0 0 0,1 1-1 0 0,-1 1 1 0 0,1-1 0 0 0,0 1-1 0 0,0-1 1 0 0,1 1 0 0 0,0 0-1 0 0,-1 1 1 0 0,2-1 0 0 0,-1 0 0 0 0,1 1-1 0 0,-1 0 1 0 0,2-1 0 0 0,-1 1-1 0 0,0 0 1 0 0,1 0 0 0 0,0 0-1 0 0,1 0 1 0 0,0 0 0 0 0,-1 0-1 0 0,2 0 1 0 0,-1 0 0 0 0,1 1 24 0 0,2-1 74 0 0,1-1 0 0 0,0 0 0 0 0,0 0 0 0 0,0 0 0 0 0,1 0 0 0 0,0-1 0 0 0,0 0 0 0 0,0 0 0 0 0,0 0 0 0 0,0 0 0 0 0,1-1 0 0 0,0 0 0 0 0,0 0 0 0 0,0-1 0 0 0,0 0 0 0 0,0 1 0 0 0,0-2 0 0 0,2 1-74 0 0,-5-1 58 0 0,1-1 0 0 0,-1 1 0 0 0,1-1 0 0 0,-1 0-1 0 0,1 0 1 0 0,0 0 0 0 0,-1 0 0 0 0,1-1 0 0 0,-1 1 0 0 0,1-1-1 0 0,-1 0 1 0 0,1 0 0 0 0,-1 0 0 0 0,0-1 0 0 0,1 1 0 0 0,-1-1-1 0 0,0 0 1 0 0,0 0 0 0 0,0 0 0 0 0,0 0 0 0 0,-1 0 0 0 0,1-1-1 0 0,0 1 1 0 0,-1-1 0 0 0,0 1 0 0 0,1-1 0 0 0,-1 0 0 0 0,0 0-1 0 0,-1 0 1 0 0,1-1 0 0 0,-1 1 0 0 0,1 0 0 0 0,-1 0 0 0 0,0-1-1 0 0,0 1 1 0 0,0-1 0 0 0,-1 1 0 0 0,1-1 0 0 0,-1 0 0 0 0,0 1-1 0 0,0-1 1 0 0,0 1 0 0 0,0-1 0 0 0,-1 1 0 0 0,1-1 0 0 0,-1 1-1 0 0,0-1 1 0 0,0 1 0 0 0,-1-4-58 0 0,0 4-52 0 0,1 0-1 0 0,-1 1 1 0 0,1-1-1 0 0,-1 0 1 0 0,0 1 0 0 0,0-1-1 0 0,0 1 1 0 0,0 0-1 0 0,0 0 1 0 0,0 0-1 0 0,-1 0 1 0 0,1 0 0 0 0,-1 0-1 0 0,0 0 1 0 0,1 1-1 0 0,-1 0 1 0 0,0-1-1 0 0,0 1 1 0 0,0 0 0 0 0,0 0-1 0 0,0 1 1 0 0,0-1-1 0 0,0 0 1 0 0,0 1-1 0 0,0 0 1 0 0,0 0 0 0 0,0 0-1 0 0,-1 0 1 0 0,1 0-1 0 0,0 1 1 0 0,0-1-1 0 0,0 1 1 0 0,0 0 0 0 0,0 0-1 0 0,0 0 1 0 0,0 0-1 0 0,1 1 1 0 0,-1-1-1 0 0,0 1 1 0 0,1 0 0 0 0,-1-1-1 0 0,1 1 1 0 0,-1 0-1 0 0,1 1 1 0 0,0-1-1 0 0,0 0 1 0 0,0 1 0 0 0,0-1-1 0 0,0 1 1 0 0,1-1-1 0 0,-1 1 1 0 0,1 0 0 0 0,0 0-1 0 0,-1 0 1 0 0,1 0-1 0 0,1-1 1 0 0,-1 2-1 0 0,0-1 1 0 0,1 0 0 0 0,-1 0-1 0 0,1 1 53 0 0,0-2-53 0 0,0 0 0 0 0,0-1 0 0 0,0 1-1 0 0,1 0 1 0 0,-1-1 0 0 0,0 1 0 0 0,1 0 0 0 0,-1-1-1 0 0,1 1 1 0 0,0 0 0 0 0,-1-1 0 0 0,1 1 0 0 0,0-1-1 0 0,0 1 1 0 0,0-1 0 0 0,0 0 0 0 0,0 1 0 0 0,0-1-1 0 0,1 0 1 0 0,-1 0 0 0 0,0 0 0 0 0,1 0 0 0 0,-1 0-1 0 0,1 0 1 0 0,-1 0 0 0 0,1 0 0 0 0,-1-1 0 0 0,1 1 0 0 0,-1-1-1 0 0,1 1 1 0 0,0-1 0 0 0,-1 1 0 0 0,1-1 0 0 0,0 0-1 0 0,1 0 54 0 0,24 4-3682 0 0,-9-4-3801 0 0,-8 0-133 0 0</inkml:trace>
  <inkml:trace contextRef="#ctx0" brushRef="#br1" timeOffset="3">2723 4065 0 0 0,'1'2'612'0'0,"1"6"-1112"0"0,1 0 10974 0 0,0-11 349 0 0,-3-9-10703 0 0,-13-529 3839 0 0,-1 225-3393 0 0,-5 69-377 0 0,10 19 7 0 0,13-380 373 0 0,-15 519-442 0 0,1-79 53 0 0,3 97 26 0 0,1 24-180 0 0,-3-4 28 0 0,8 53-2683 0 0,-1 13-12400 0 0,3-11 5086 0 0</inkml:trace>
  <inkml:trace contextRef="#ctx0" brushRef="#br1" timeOffset="4">2747 4105 0 0 0,'0'0'680'0'0,"0"0"459"0"0,0 0 139 0 0,0 0-75 0 0,0 0-127 0 0,0 0-151 0 0,0 0-162 0 0,0 0-145 0 0,-6-6-93 0 0,-20-21-21 0 0,16 20 179 0 0,-1 6 4454 0 0,7 6-394 0 0,9-1-4762 0 0,22 4 675 0 0,1-2 1 0 0,0 0 0 0 0,0-2-1 0 0,0-1 1 0 0,1-1-1 0 0,-1-2 1 0 0,0-1 0 0 0,17-2-657 0 0,-39 3 52 0 0,315-37 1463 0 0,443-36-391 0 0,-310 40-700 0 0,-92 29-236 0 0,24-18 6 0 0,-51 0-2 0 0,-131 11-120 0 0,-58-7 236 0 0,-16 14-212 0 0,-16 0 49 0 0,7 0 173 0 0,-121 4-317 0 0,0 0-44 0 0,0 0 26 0 0,0 0 34 0 0,0 0 9 0 0,0 0 3 0 0,0 0-10 0 0,0 0-25 0 0,0 0 13 0 0,0 0 9 0 0,0 0-19 0 0,0 0-5 0 0,0 0-1 0 0,0 0 4 0 0,0 0 35 0 0,0 0 12 0 0,0 0 2 0 0,0 0-12 0 0,0 0-19 0 0,0 0-24 0 0,0 0 2 0 0,0 0 21 0 0,0 0-8 0 0,0 0 23 0 0,0 0 2 0 0,0 0-25 0 0,0 0 20 0 0,0 0-40 0 0,-10 0-1338 0 0,6 0-2866 0 0,1 0-5216 0 0,-4 0-2915 0 0</inkml:trace>
  <inkml:trace contextRef="#ctx0" brushRef="#br1" timeOffset="5">7511 3568 5849 0 0,'0'0'1357'0'0,"0"0"-240"0"0,0 0-135 0 0,0 0 138 0 0,0 0 103 0 0,0 0 18 0 0,0 0-118 0 0,0 0-269 0 0,0 0-217 0 0,0 0-167 0 0,0 0-132 0 0,-16 18-80 0 0,-53 57-65 0 0,-6 46 273 0 0,30-43-801 0 0,-64 96-257 0 0,65-121-3460 0 0,-6-6-3765 0 0,40-39 3385 0 0</inkml:trace>
  <inkml:trace contextRef="#ctx0" brushRef="#br1" timeOffset="6">7027 3616 3497 0 0,'0'0'1147'0'0,"0"0"-18"0"0,0 0 181 0 0,0 0 257 0 0,0 0 141 0 0,0 0-38 0 0,0 0-251 0 0,0 0-336 0 0,0 0-306 0 0,0 0-267 0 0,0 0-173 0 0,0 0-90 0 0,0 0 29 0 0,17 8 1278 0 0,14 26-577 0 0,2-1 0 0 0,1-2 0 0 0,2-1 0 0 0,0-1 0 0 0,6 0-977 0 0,169 138 610 0 0,-89-50-519 0 0,-111-84-956 0 0,-12-23-2208 0 0,-4-1-4058 0 0,1-5-4009 0 0</inkml:trace>
  <inkml:trace contextRef="#ctx0" brushRef="#br1" timeOffset="7">2992 1576 360 0 0,'0'0'2063'0'0,"0"0"-413"0"0,0 0-60 0 0,0 0 91 0 0,0 0 129 0 0,0 0-23 0 0,0 0-116 0 0,0 0-148 0 0,0 0-201 0 0,0 0-209 0 0,0 0-199 0 0,-2-5-195 0 0,-7-14-186 0 0,7 14-130 0 0,2 5-101 0 0,0 0-67 0 0,0 0-52 0 0,0 17 162 0 0,17 209 401 0 0,-18-222-728 0 0,1 0 0 0 0,0 0 0 0 0,0 0 0 0 0,0 1 0 0 0,0-1 0 0 0,1 0 0 0 0,0 0 0 0 0,0 0 1 0 0,0-1-1 0 0,0 1 0 0 0,1 0 0 0 0,-1 0 0 0 0,1 0 0 0 0,0-1 0 0 0,0 1 0 0 0,0-1 0 0 0,1 0 0 0 0,-1 1 0 0 0,1-1 1 0 0,-1 0-1 0 0,1-1 0 0 0,0 1 0 0 0,1 0 0 0 0,-1-1 0 0 0,0 1 0 0 0,1-1 0 0 0,-1 0 0 0 0,1-1 0 0 0,0 1 0 0 0,-1 0 0 0 0,1-1 1 0 0,0 0-1 0 0,0 0 0 0 0,0 0 0 0 0,0 0 0 0 0,0-1 0 0 0,0 0 0 0 0,0 1 0 0 0,0-1 0 0 0,0-1 0 0 0,2 1-18 0 0,82-66 990 0 0,-33 14-747 0 0,-3-2 0 0 0,-1-1 0 0 0,31-49-243 0 0,-41 43 271 0 0,-30 155-531 0 0,64 200 234 0 0,-9-51 31 0 0,-64-238 11 0 0,0 0 0 0 0,-1 0 1 0 0,0 1-1 0 0,0-1 1 0 0,0 0-1 0 0,-1 0 0 0 0,1 1 1 0 0,-1-1-1 0 0,0 0 0 0 0,-1 1 1 0 0,0-1-1 0 0,0 0 1 0 0,0 1-1 0 0,0-1 0 0 0,-1 0 1 0 0,1 0-1 0 0,-1 0 0 0 0,-1 0 1 0 0,1-1-1 0 0,-1 1 1 0 0,0 0-1 0 0,0-1 0 0 0,0 0 1 0 0,0 0-1 0 0,-2 1-16 0 0,0-1 53 0 0,-1-1-1 0 0,1 1 0 0 0,-1-1 1 0 0,0 0-1 0 0,0-1 1 0 0,0 0-1 0 0,0 0 1 0 0,0 0-1 0 0,-1 0 0 0 0,1-1 1 0 0,0 0-1 0 0,-1-1 1 0 0,1 1-1 0 0,-1-1 1 0 0,1-1-1 0 0,-5 0-52 0 0,8-1 25 0 0,1 0 0 0 0,-1 0 0 0 0,1-1 0 0 0,0 0 0 0 0,0 1 1 0 0,0-1-1 0 0,0 0 0 0 0,1 0 0 0 0,-1 0 0 0 0,1 0 0 0 0,0 0 0 0 0,0 0 0 0 0,0 0 0 0 0,0 0 0 0 0,0-1 0 0 0,1 1 1 0 0,-1 0-1 0 0,1-1 0 0 0,0 1 0 0 0,0 0 0 0 0,0-1 0 0 0,0 1 0 0 0,1 0 0 0 0,0 0 0 0 0,-1-1 0 0 0,1 1 1 0 0,0 0-1 0 0,1 0 0 0 0,-1 0 0 0 0,0 0 0 0 0,1 0 0 0 0,0 0 0 0 0,0-1-25 0 0,12-19-66 0 0,1 1 0 0 0,1 0 0 0 0,1 1 0 0 0,0 1 0 0 0,2 0 0 0 0,0 2 0 0 0,1 0-1 0 0,22-15 67 0 0,-40 32-11 0 0,116-81-1991 0 0,-77 58-1535 0 0,0 2-3975 0 0,-24 14-4045 0 0</inkml:trace>
</inkml:ink>
</file>

<file path=ppt/ink/ink2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9:16.867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2049 634 0 0 0,'0'0'736'0'0,"0"0"448"0"0,0-5 249 0 0,0-17 178 0 0,0 9 5109 0 0,-1 31 481 0 0,-5 15-6238 0 0,-1 4-1165 0 0,7 117 488 0 0,29 284 482 0 0,-12-360-660 0 0,-10-38 202 0 0,-7-40-297 0 0,0 0-3 0 0,0 0-1 0 0,0 0 0 0 0,0 0-19 0 0,0 0-5 0 0,0 0 8 0 0,0 0 14 0 0,0 0 6 0 0,0 0-1 0 0,0 0 8 0 0,0 0-4 0 0,0 0-5 0 0,0 0 2 0 0,0 0-2 0 0,0 0 5 0 0,0 0 8 0 0,0 0 5 0 0,0 0-2 0 0,0 0 4 0 0,0 0 2 0 0,0 0 7 0 0,0 0 7 0 0,0 0-1 0 0,0 0-6 0 0,0 0-6 0 0,0 0 2 0 0,0 0 14 0 0,0 0 6 0 0,0 0 23 0 0,0 0-4 0 0,0 0-3 0 0,0 0-4 0 0,0 0-14 0 0,0 0 2 0 0,-10-22-278 0 0,-47-23-1149 0 0,25 24 827 0 0,0 1-1 0 0,-2 1 1 0 0,0 2 0 0 0,-25-8 544 0 0,26 14-24 0 0,90-3-174 0 0,149-21 667 0 0,-77 14-386 0 0,-24 13-51 0 0,-98 15 286 0 0,-7-6-170 0 0,-11 21 505 0 0,-79 66-77 0 0,33-25-478 0 0,-51 40-404 0 0,106-101-744 0 0,-11 10 2476 0 0,12-10-5761 0 0,3-3-6574 0 0,2 1 5555 0 0</inkml:trace>
  <inkml:trace contextRef="#ctx0" brushRef="#br0" timeOffset="2448.23">2324 413 4489 0 0,'0'0'1108'0'0,"0"0"15"0"0,0 0 7 0 0,0 0 43 0 0,0 0 57 0 0,0 0-23 0 0,0 0-119 0 0,0 0-282 0 0,0 0-305 0 0,0 0-282 0 0,0 0-146 0 0,-1 2 24 0 0,27 89 1459 0 0,-9-51-1230 0 0,51 176-422 0 0,-68-213-190 0 0,5 39-2013 0 0,-6-28-1552 0 0,-3-2-3609 0 0,2-9 5326 0 0</inkml:trace>
  <inkml:trace contextRef="#ctx0" brushRef="#br0" timeOffset="2853.879">2230 490 2008 0 0,'0'0'1405'0'0,"0"0"-560"0"0,0 0-94 0 0,0 0 215 0 0,0 0 285 0 0,0 0 170 0 0,0 0-47 0 0,0 0-201 0 0,0 0-227 0 0,0 0-179 0 0,0 0-111 0 0,0 0-92 0 0,19-31-75 0 0,61-97-62 0 0,-26 72 127 0 0,-42 50-413 0 0,-1 0-97 0 0,1 1 0 0 0,0 0 0 0 0,0 0 0 0 0,0 1-1 0 0,1 1 1 0 0,-1 0 0 0 0,1 1 0 0 0,0 0 0 0 0,0 1 0 0 0,-1 0 0 0 0,10 1-44 0 0,-21 1-4 0 0,1-1 0 0 0,0 0 1 0 0,-1 1-1 0 0,1-1 0 0 0,0 1 1 0 0,-1 0-1 0 0,1 0 0 0 0,-1-1 0 0 0,1 1 1 0 0,-1 0-1 0 0,1 0 0 0 0,-1 0 1 0 0,0 0-1 0 0,1 1 0 0 0,-1-1 1 0 0,0 0-1 0 0,0 1 0 0 0,0-1 0 0 0,0 0 1 0 0,0 1-1 0 0,0-1 0 0 0,0 1 1 0 0,-1 0-1 0 0,1-1 0 0 0,-1 1 1 0 0,1 0-1 0 0,-1-1 0 0 0,1 1 0 0 0,-1 0 1 0 0,0-1-1 0 0,0 1 0 0 0,0 0 1 0 0,0 1 3 0 0,0 62 151 0 0,-3-47-129 0 0,-1-1-1 0 0,-1 1 1 0 0,-1-1-1 0 0,-1 0 1 0 0,0 0-1 0 0,-1 0 1 0 0,-8 12-22 0 0,-1 4-31 0 0,-51 51-2972 0 0,35-59-2019 0 0,10-12-1571 0 0,16-10 4841 0 0</inkml:trace>
  <inkml:trace contextRef="#ctx0" brushRef="#br0" timeOffset="3423.227">2625 718 632 0 0,'0'0'1602'0'0,"0"0"-835"0"0,0 0-366 0 0,0 0-45 0 0,0 0 96 0 0,0 0 95 0 0,0 0 12 0 0,0 0-116 0 0,0 0-170 0 0,0 0-65 0 0,0 0 43 0 0,0 0 142 0 0,0 0 173 0 0,4 1 72 0 0,157-8 5505 0 0,-160 6-6128 0 0,-1 1 0 0 0,0-1 0 0 0,1 1 0 0 0,-1 0 0 0 0,1 0 0 0 0,-1-1 0 0 0,1 1 0 0 0,-1 0 0 0 0,1 0 0 0 0,-1-1 0 0 0,1 1 0 0 0,-1 0-1 0 0,1 0 1 0 0,0 0 0 0 0,-1 0 0 0 0,1 0 0 0 0,-1 0 0 0 0,1 0 0 0 0,-1 0 0 0 0,1 0 0 0 0,-1 0 0 0 0,1 0 0 0 0,0 0 0 0 0,-1 0 0 0 0,1 1 0 0 0,-1-1 0 0 0,1 0 0 0 0,-1 0 0 0 0,1 0 0 0 0,-1 1 0 0 0,1-1 0 0 0,-1 0 0 0 0,1 1 0 0 0,-1-1 0 0 0,0 0-1 0 0,1 1 1 0 0,-1-1 0 0 0,0 1 0 0 0,1-1 0 0 0,-1 1 0 0 0,0-1 0 0 0,1 1 0 0 0,-1-1 0 0 0,0 1 0 0 0,0-1 0 0 0,1 1 0 0 0,-1-1 0 0 0,0 1 0 0 0,0-1 0 0 0,0 1 0 0 0,0-1 0 0 0,0 1 0 0 0,0-1 0 0 0,0 1 0 0 0,0 0 0 0 0,0-1 0 0 0,0 1 0 0 0,0-1-1 0 0,0 1 1 0 0,0-1 0 0 0,-1 1 0 0 0,1-1 0 0 0,0 1 0 0 0,0-1 0 0 0,0 1 0 0 0,-1 0-15 0 0,-25 37 576 0 0,20-30-529 0 0,-1 1-16 0 0,-24 58-153 0 0,63-59-90 0 0,7-22-900 0 0,-16-3-2780 0 0,-15 11 941 0 0,0-1-4632 0 0</inkml:trace>
  <inkml:trace contextRef="#ctx0" brushRef="#br0" timeOffset="4216.185">1917 185 0 0 0,'0'0'1232'0'0,"0"0"-3"0"0,0 0-181 0 0,0 0-240 0 0,0 0-168 0 0,0 0-74 0 0,0 0 3 0 0,0 0 40 0 0,3-4-8 0 0,51-26 1552 0 0,45 12 38 0 0,15 11-833 0 0,-114 7-964 0 0,0 0 202 0 0,0 0 170 0 0,0 0 73 0 0,-15-8 1058 0 0,-135-64-2025 0 0,88 37-4101 0 0,51 29-219 0 0,6 1-4243 0 0</inkml:trace>
  <inkml:trace contextRef="#ctx0" brushRef="#br0" timeOffset="5866.532">588 1620 0 0 0,'53'-27'0'0'0,"-50"22"-50"0"0,-14 6-193 0 0,7 0 5812 0 0,5 0 6036 0 0,-1-1-11413 0 0,2 26 89 0 0,47 327 378 0 0,-19-55-731 0 0,-25-187-143 0 0,-3-105 286 0 0,-5-8-4001 0 0,-10-35-8030 0 0,11 33 10053 0 0</inkml:trace>
  <inkml:trace contextRef="#ctx0" brushRef="#br0" timeOffset="6621.017">518 1679 0 0 0,'0'0'1372'0'0,"0"0"-82"0"0,0 0-181 0 0,0 0-159 0 0,0 0-58 0 0,0 0 11 0 0,0 0 15 0 0,1-3-10 0 0,2-9-63 0 0,-2 9-101 0 0,-20 22 710 0 0,-59 43 693 0 0,28-15-345 0 0,100-42 780 0 0,226 9-1646 0 0,-244-12-832 0 0,6 0 21 0 0,-37-6 2707 0 0,-142-99-2536 0 0,88 47-2304 0 0,40 27-7895 0 0,11 22-395 0 0</inkml:trace>
  <inkml:trace contextRef="#ctx0" brushRef="#br0" timeOffset="13004.855">126 836 4473 0 0,'0'0'919'0'0,"0"0"-191"0"0,0 0-120 0 0,0 0 98 0 0,0 0 168 0 0,0 0 87 0 0,0 0-121 0 0,0 0-281 0 0,0 0-258 0 0,0 0-105 0 0,0 0 41 0 0,2 5 89 0 0,39 68 1306 0 0,-16-28-1250 0 0,-3 0-1 0 0,-2 2 0 0 0,-2 0 1 0 0,-2 1-1 0 0,1 13-381 0 0,-16-59-134 0 0,10 51-133 0 0,-15-23-7013 0 0,2-29 3779 0 0,0-1-584 0 0</inkml:trace>
  <inkml:trace contextRef="#ctx0" brushRef="#br0" timeOffset="13339.911">87 759 3361 0 0,'0'0'1047'0'0,"0"0"-89"0"0,0 0 61 0 0,0 0 178 0 0,0 0 190 0 0,0 0 68 0 0,0 0-131 0 0,0 0-221 0 0,0 0-232 0 0,0 0-195 0 0,0 0-136 0 0,0 0-104 0 0,0 0-85 0 0,36-23-71 0 0,113-71-12 0 0,-68 62 95 0 0,-64 31-261 0 0,-15 0-86 0 0,100-6 429 0 0,-100 7-438 0 0,1 0 1 0 0,-1 1-1 0 0,1-1 0 0 0,0 0 1 0 0,-1 1-1 0 0,1 0 0 0 0,-1 0 1 0 0,1-1-1 0 0,-1 1 1 0 0,0 1-1 0 0,1-1 0 0 0,-1 0 1 0 0,0 1-1 0 0,0-1 0 0 0,0 1 1 0 0,0-1-1 0 0,0 1 0 0 0,0 0 1 0 0,0 0-1 0 0,-1 0 0 0 0,1 0 1 0 0,-1 0-1 0 0,1 0 0 0 0,-1 1 1 0 0,0-1-1 0 0,0 0 1 0 0,0 1-1 0 0,0-1 0 0 0,0 1 1 0 0,0-1-1 0 0,-1 1 0 0 0,1 0 1 0 0,-1-1-1 0 0,0 1 0 0 0,0-1 1 0 0,0 2-8 0 0,-3 7 24 0 0,-1-1 1 0 0,0 1-1 0 0,0 0 1 0 0,-1-1 0 0 0,-1 0-1 0 0,0-1 1 0 0,0 1-1 0 0,-1-1 1 0 0,0 0-1 0 0,0 0 1 0 0,-1-1-1 0 0,0 0 1 0 0,-1-1-1 0 0,0 0 1 0 0,0 0 0 0 0,0-1-1 0 0,-10 6-24 0 0,-162 80-1079 0 0,178-91 1394 0 0,2-1-3735 0 0,0 0-4274 0 0,2 0 1691 0 0</inkml:trace>
  <inkml:trace contextRef="#ctx0" brushRef="#br0" timeOffset="13621.726">613 958 9410 0 0,'0'0'2619'0'0,"0"0"-1608"0"0,0 0-696 0 0,0 0 22 0 0,0 0 201 0 0,0 0 129 0 0,0 0 53 0 0,0 0-94 0 0,0 0-169 0 0,0 0-157 0 0,0 0-142 0 0,0 0-52 0 0,0 0-26 0 0,6 26-22 0 0,18 82-22 0 0,-16-31-1886 0 0,-9-58-2649 0 0,1-13-485 0 0,-2 1-1121 0 0</inkml:trace>
  <inkml:trace contextRef="#ctx0" brushRef="#br0" timeOffset="14557.349">46 468 80 0 0,'0'0'1034'0'0,"0"0"63"0"0,0 0 170 0 0,0 0 280 0 0,0 0 211 0 0,0 0 6 0 0,0 0-150 0 0,0 0-303 0 0,0 0-292 0 0,0 0-199 0 0,0 0-124 0 0,0 0-77 0 0,0 0-67 0 0,50-18 2377 0 0,113-8-2019 0 0,-120 20-814 0 0,-30 6-34 0 0,0-2 0 0 0,-1 1 0 0 0,1-2 0 0 0,-1 0 0 0 0,1 0 0 0 0,-1-1 0 0 0,0 0 0 0 0,0-1 0 0 0,6-5-62 0 0,-17 10 57 0 0,0 0 0 0 0,-1 0 0 0 0,1-1 0 0 0,-1 1 0 0 0,1 0 0 0 0,-1-1-1 0 0,1 1 1 0 0,-1-1 0 0 0,1 1 0 0 0,-1-1 0 0 0,1 1 0 0 0,-1-1 0 0 0,1 1 0 0 0,-1-1 0 0 0,0 1 0 0 0,1-1 0 0 0,-1 1 0 0 0,0-1 0 0 0,0 0 0 0 0,1 1 0 0 0,-1-1 0 0 0,0 1 0 0 0,0-1 0 0 0,0 0-1 0 0,0 1 1 0 0,0-1 0 0 0,0 0 0 0 0,0 1 0 0 0,0-1 0 0 0,0 0 0 0 0,0 1 0 0 0,0-1 0 0 0,0 0 0 0 0,0 1 0 0 0,0-1 0 0 0,-1 0 0 0 0,1 1 0 0 0,0-1 0 0 0,-1 1 0 0 0,1-1 0 0 0,0 1 0 0 0,-1-1-1 0 0,1 1 1 0 0,0-1 0 0 0,-1 1 0 0 0,1-1 0 0 0,-1 1 0 0 0,1-1 0 0 0,-1 1 0 0 0,1-1 0 0 0,-1 1 0 0 0,0 0 0 0 0,1-1 0 0 0,-1 1-57 0 0,-41-22 135 0 0,24 14 17 0 0,-8-20-2028 0 0,21 17-2453 0 0,4-2-4640 0 0,1 9 1110 0 0</inkml:trace>
  <inkml:trace contextRef="#ctx0" brushRef="#br1" timeOffset="22412.578">650 2799 0 0 0,'0'0'591'0'0,"0"0"178"0"0,0 0 22 0 0,0 0 16 0 0,0 0 6 0 0,0 0 40 0 0,0 0-8 0 0,0 0-57 0 0,0 0-58 0 0,0 0-75 0 0,7 19 2159 0 0,12 113-1640 0 0,21 191-1059 0 0,-32-6-324 0 0,40-82 285 0 0,-70-223 2155 0 0,22-12-2276 0 0,3-26-9176 0 0,-1 19 4644 0 0</inkml:trace>
  <inkml:trace contextRef="#ctx0" brushRef="#br1" timeOffset="37496.852">2112 1724 0 0 0,'0'0'863'0'0,"0"0"204"0"0,0 0-23 0 0,0 0-106 0 0,0 0-98 0 0,0 0-59 0 0,0 0-31 0 0,0 0-38 0 0,0 0-41 0 0,0 0-46 0 0,0 0-46 0 0,0 0-59 0 0,0 0-39 0 0,0 0-52 0 0,0 0-37 0 0,0 0-8 0 0,0 0-20 0 0,0 0 11 0 0,0 0-15 0 0,0 0-26 0 0,0 22 872 0 0,11 269 32 0 0,13-20-181 0 0,-8-104-685 0 0,-5-2 803 0 0,-26-106-907 0 0,-1 96 1466 0 0,16 330 742 0 0,0-57-1834 0 0,4-281-502 0 0,-4-147-123 0 0,-2 29 11 0 0,2-28-26 0 0,0-1-18 0 0,0 0 2 0 0,0 0-10 0 0,0 0-17 0 0,0 0-27 0 0,0 0-43 0 0,0-29-4556 0 0,0 9-5100 0 0,0 13 1611 0 0</inkml:trace>
  <inkml:trace contextRef="#ctx0" brushRef="#br1" timeOffset="35792.202">1460 1922 0 0 0,'-25'-9'0'0'0,"19"4"0"0"0,-6-6 1843 0 0,11 11-1289 0 0,1 0 142 0 0,0 0 81 0 0,0 0 26 0 0,0 0-35 0 0,0 0-48 0 0,0 0-58 0 0,0 0-83 0 0,0 0-30 0 0,0 0-57 0 0,0 0-82 0 0,0 0-90 0 0,0 0-104 0 0,0 0-38 0 0,0 0 18 0 0,0 0 8 0 0,0 0-15 0 0,0 0-40 0 0,0 16 188 0 0,9 108 866 0 0,-7-86-1161 0 0,2 0-1 0 0,2-1 1 0 0,2 0-1 0 0,0 0 1 0 0,3 0 0 0 0,10 23-42 0 0,2 27 16 0 0,-7-9 12 0 0,-10-46 112 0 0,-2 1 0 0 0,-1-1 0 0 0,-2 1 0 0 0,-1 0 0 0 0,-3 6-140 0 0,2 32 134 0 0,8 50 157 0 0,-14 151 2150 0 0,25-109-885 0 0,-27-39-1008 0 0,9 120 1374 0 0,-1-202-1641 0 0,0-3-740 0 0,1-10-3323 0 0,1-30-1736 0 0,0-1 267 0 0,-1 1 249 0 0</inkml:trace>
  <inkml:trace contextRef="#ctx0" brushRef="#br1" timeOffset="38229.89">1554 3645 0 0 0,'-1'19'8230'0'0,"0"-11"-7419"0"0,1 108 1508 0 0,2-98-3043 0 0,0-20-8185 0 0,-2-2 7182 0 0</inkml:trace>
  <inkml:trace contextRef="#ctx0" brushRef="#br1" timeOffset="39609.886">0 3796 3825 0 0,'0'0'-167'0'0,"0"0"-350"0"0,0 0-42 0 0,0 0 347 0 0,0 0 512 0 0,0 0 233 0 0,0 0 77 0 0,0 0 26 0 0,0 0-4 0 0,0 0-30 0 0,0 0-6 0 0,25-4-10 0 0,77-14 3 0 0,154-10 4248 0 0,23 1-2333 0 0,9 2-1145 0 0,193 18-119 0 0,-72-17-362 0 0,-175-2-218 0 0,630-69 483 0 0,-619 88-2694 0 0,-227 10-1822 0 0,-6 2-6606 0 0,-9-2 4807 0 0</inkml:trace>
  <inkml:trace contextRef="#ctx0" brushRef="#br1" timeOffset="40310.551">757 3491 0 0 0,'0'0'798'0'0,"0"0"123"0"0,0 0-78 0 0,0 0-95 0 0,3-2-57 0 0,-1 1-687 0 0,-2 1 150 0 0,0 0-1 0 0,0 1 0 0 0,0-1 0 0 0,1 0 1 0 0,-1 0-1 0 0,0 1 0 0 0,0-1 0 0 0,0 0 1 0 0,0 0-1 0 0,0 0 0 0 0,1 1 0 0 0,-1-1 1 0 0,0 0-1 0 0,0 0 0 0 0,0 0 0 0 0,1 0-153 0 0,-64 81 3022 0 0,-118 158-1692 0 0,130-174-3008 0 0,64-56-5176 0 0,-7-9 5493 0 0,2 0 445 0 0</inkml:trace>
  <inkml:trace contextRef="#ctx0" brushRef="#br1" timeOffset="40865.295">1642 3517 0 0 0,'0'0'191'0'0,"0"0"549"0"0,0 0 177 0 0,0 0 12 0 0,0 0-17 0 0,0-9-71 0 0,-1-26-38 0 0,1 34-678 0 0,0 1-1 0 0,0-1 1 0 0,0 1-1 0 0,0-1 0 0 0,0 1 1 0 0,0-1-1 0 0,0 1 1 0 0,0-1-1 0 0,0 1 1 0 0,0-1-1 0 0,0 0 1 0 0,0 1-1 0 0,0-1 1 0 0,0 1-1 0 0,0-1 0 0 0,0 1 1 0 0,-1-1-1 0 0,1 1 1 0 0,0-1-1 0 0,0 1 1 0 0,-1-1-1 0 0,1 1 1 0 0,0 0-1 0 0,-1-1 1 0 0,1 1-1 0 0,-1-1 0 0 0,1 1 1 0 0,0 0-1 0 0,-1-1 1 0 0,1 1-1 0 0,-1 0 1 0 0,1-1-1 0 0,-1 1 1 0 0,1 0-1 0 0,-1 0 1 0 0,1 0-1 0 0,-1-1 0 0 0,1 1 1 0 0,-1 0-1 0 0,1 0 1 0 0,-1 0-1 0 0,1 0 1 0 0,-1 0-1 0 0,0 0 1 0 0,1 0-1 0 0,-1 0 1 0 0,1 0-1 0 0,-1 0 1 0 0,1 0-1 0 0,-1 0 0 0 0,1 1 1 0 0,-1-1-1 0 0,1 0 1 0 0,-1 0-1 0 0,1 1 1 0 0,-1-1-1 0 0,1 0 1 0 0,-1 0-1 0 0,1 1 1 0 0,-1-1-1 0 0,1 0 0 0 0,0 1 1 0 0,-1 0-125 0 0,-23 21 1261 0 0,24-21-1410 0 0,-216 259 894 0 0,6-57-2580 0 0,211-203 1754 0 0,-1 0-1 0 0,0 0 0 0 0,1 0 1 0 0,-1 0-1 0 0,0 0 1 0 0,1 1-1 0 0,-1-1 0 0 0,0 0 1 0 0,0 0-1 0 0,1 0 1 0 0,-1 0-1 0 0,0 1 0 0 0,1-1 1 0 0,-1 0-1 0 0,0 0 1 0 0,0 1-1 0 0,0-1 1 0 0,1 0-1 0 0,-1 1 0 0 0,0-1 1 0 0,0 0-1 0 0,0 1 1 0 0,0-1-1 0 0,0 0 0 0 0,1 1 1 0 0,-1-1-1 0 0,0 0 1 0 0,0 1-1 0 0,0-1 0 0 0,0 0 1 0 0,0 1-1 0 0,0-1 1 0 0,0 0-1 0 0,0 1 1 0 0,0-1-1 0 0,0 0 0 0 0,0 1 1 0 0,-1-1-1 0 0,1 0 1 0 0,0 1-1 0 0,0-1 0 0 0,0 0 1 0 0,0 1-1 0 0,0-1 1 0 0,-1 0-1 0 0,1 0 0 0 0,0 1 1 0 0,0-1-1 0 0,-1 0 1 0 0,1 0-1 0 0,0 1 1 0 0,0-1-1 0 0,-1 0 0 0 0,1 0 1 0 0,0 0-1 0 0,-1 1 1 0 0,1-1-1 0 0,0 0 0 0 0,-1 0 82 0 0,31-3-4762 0 0,-28 2 4707 0 0,16-3-2599 0 0,-2-3 1743 0 0</inkml:trace>
  <inkml:trace contextRef="#ctx0" brushRef="#br1" timeOffset="41281.19">2250 3428 0 0 0,'0'0'709'0'0,"0"0"314"0"0,-12 0 199 0 0,-3-2-736 0 0,-7 1-5 0 0,-3 1 4164 0 0,25 18-3153 0 0,-2-7-1265 0 0,0 1 1 0 0,-1-1-1 0 0,0 0 0 0 0,-1 0 0 0 0,0 0 0 0 0,-1-1 0 0 0,0 1 1 0 0,-1-1-1 0 0,0 0 0 0 0,-1-1 0 0 0,0 0 0 0 0,0 0 1 0 0,-1 0-1 0 0,-6 5-227 0 0,-129 116-1250 0 0,66-64-2297 0 0,34-24-2309 0 0,30-29 3270 0 0</inkml:trace>
  <inkml:trace contextRef="#ctx0" brushRef="#br1" timeOffset="42847.039">696 4069 0 0 0,'0'0'547'0'0,"0"0"241"0"0,0 0 89 0 0,0 0 14 0 0,0 0-45 0 0,0 0-85 0 0,0 0-134 0 0,0 0-119 0 0,0 0-153 0 0,0 0-138 0 0,-14 6-63 0 0,-44 20-36 0 0,53-24-96 0 0,1 0 0 0 0,-1 0-1 0 0,1 1 1 0 0,0-1 0 0 0,-1 1-1 0 0,1 0 1 0 0,1 1 0 0 0,-1-1-1 0 0,0 1 1 0 0,1-1 0 0 0,0 1-1 0 0,0 0 1 0 0,0 0 0 0 0,0 1-1 0 0,-1 2-21 0 0,-1 2-1 0 0,3-7 2 0 0,1 0 0 0 0,0 0 0 0 0,0 0 0 0 0,0 0-1 0 0,0 0 1 0 0,0 0 0 0 0,0 1 0 0 0,1-1 0 0 0,-1 0-1 0 0,1 1 1 0 0,-1-1 0 0 0,1 1 0 0 0,0-1 0 0 0,0 0-1 0 0,0 1 1 0 0,0-1 0 0 0,1 0 0 0 0,-1 1 0 0 0,1-1-1 0 0,-1 1 1 0 0,1-1 0 0 0,0 0 0 0 0,0 0 0 0 0,0 1-1 0 0,0-1 1 0 0,0 0 0 0 0,0 0 0 0 0,1 0 0 0 0,-1 0-1 0 0,1 0 1 0 0,-1-1 0 0 0,1 1 0 0 0,0 0 0 0 0,0-1-1 0 0,-1 1 1 0 0,1-1 0 0 0,0 0 0 0 0,0 1-1 0 0,1-1 1 0 0,-1 0 0 0 0,0 0 0 0 0,0-1 0 0 0,1 1-1 0 0,-1 0 1 0 0,0-1 0 0 0,1 1 0 0 0,1-1-1 0 0,2 1 344 0 0,-1-1 1 0 0,0 0 0 0 0,0 0-1 0 0,0-1 1 0 0,0 0-1 0 0,0 0 1 0 0,0 0 0 0 0,0 0-1 0 0,0-1 1 0 0,0 0-1 0 0,0 0 1 0 0,0 0-1 0 0,-1 0 1 0 0,1-1 0 0 0,-1 0-1 0 0,0 0 1 0 0,0 0-1 0 0,0 0 1 0 0,0-1 0 0 0,0 1-1 0 0,-1-1 1 0 0,3-4-345 0 0,62-98 3815 0 0,-64 97-3748 0 0,-1-1 1 0 0,0 0 0 0 0,0 0 0 0 0,-1 0-1 0 0,0 0 1 0 0,-1 0 0 0 0,0 0 0 0 0,-1-1-1 0 0,0 1 1 0 0,0 0 0 0 0,-1 0 0 0 0,-1-1-1 0 0,0 1 1 0 0,0 0 0 0 0,-1 0-68 0 0,1 6-114 0 0,0 0 0 0 0,-1 0-1 0 0,1 0 1 0 0,-1 1 0 0 0,0-1 0 0 0,0 1 0 0 0,0-1 0 0 0,-1 1 0 0 0,1 0 0 0 0,-1 0-1 0 0,0 1 1 0 0,0-1 0 0 0,0 1 0 0 0,0 0 0 0 0,0 0 0 0 0,0 0 0 0 0,0 1-1 0 0,-1-1 1 0 0,1 1 0 0 0,-1 0 0 0 0,1 0 0 0 0,-1 1 0 0 0,1-1 0 0 0,-1 1 0 0 0,1 0-1 0 0,-1 0 1 0 0,0 0 0 0 0,1 1 0 0 0,-1 0 0 0 0,1 0 0 0 0,-2 0 114 0 0,1 2-49 0 0,0-1 1 0 0,1 1 0 0 0,-1 0 0 0 0,0 0-1 0 0,1 1 1 0 0,0-1 0 0 0,0 1 0 0 0,0 0-1 0 0,0 0 1 0 0,1 0 0 0 0,-1 1-1 0 0,1-1 1 0 0,0 1 0 0 0,0 0 0 0 0,1 0-1 0 0,0 0 1 0 0,0 0 0 0 0,0 0-1 0 0,0 0 1 0 0,1 1 0 0 0,0-1 0 0 0,0 0-1 0 0,0 1 1 0 0,1-1 0 0 0,-1 1 0 0 0,1-1-1 0 0,1 1 1 0 0,-1 0 0 0 0,1-1-1 0 0,0 0 1 0 0,0 1 0 0 0,1-1 0 0 0,-1 0-1 0 0,1 1 1 0 0,1 0 48 0 0,4 4 20 0 0,0-1-1 0 0,0 0 1 0 0,1 0 0 0 0,0-1 0 0 0,1 0-1 0 0,0-1 1 0 0,0 0 0 0 0,0 0-1 0 0,1 0 1 0 0,0-2 0 0 0,1 1-20 0 0,43 30-314 0 0,-23-13-1183 0 0,-21-16-1822 0 0,0-1-4152 0 0,-9-5 5620 0 0</inkml:trace>
  <inkml:trace contextRef="#ctx0" brushRef="#br1" timeOffset="43128.41">952 4017 2128 0 0,'0'0'2580'0'0,"0"0"-573"0"0,0 0-140 0 0,0 0 103 0 0,0 0-41 0 0,0 0-300 0 0,0 0-409 0 0,0 0-417 0 0,0 0-318 0 0,0 0-161 0 0,0 0-37 0 0,0 0 41 0 0,0 0 55 0 0,-6 13 34 0 0,-47 96 837 0 0,-10 42-1134 0 0,56-134-597 0 0,-8 17-1090 0 0,1-15-3891 0 0,8-9-2966 0 0,4-6 4619 0 0</inkml:trace>
  <inkml:trace contextRef="#ctx0" brushRef="#br1" timeOffset="43678.33">985 4235 4121 0 0,'0'0'2651'0'0,"0"0"-548"0"0,0 0-197 0 0,0 0-56 0 0,0 0-146 0 0,0 0-324 0 0,0 0-353 0 0,0 0-247 0 0,0 0-175 0 0,0 0-64 0 0,0 0-45 0 0,0 0-45 0 0,13-5-43 0 0,75-31 425 0 0,-31 25-263 0 0,-56 11-585 0 0,-1 0-34 0 0,-23 48 233 0 0,1-12-179 0 0,21-34-4 0 0,0-1 0 0 0,1 1-1 0 0,-1-1 1 0 0,0 1 0 0 0,1-1-1 0 0,-1 1 1 0 0,1 0 0 0 0,-1 0-1 0 0,1-1 1 0 0,-1 1-1 0 0,1 0 1 0 0,0 0 0 0 0,0-1-1 0 0,0 1 1 0 0,0 0 0 0 0,1 0-1 0 0,-1-1 1 0 0,0 1 0 0 0,1 0-1 0 0,-1-1 1 0 0,1 1 0 0 0,-1 0-1 0 0,1-1 1 0 0,0 1 0 0 0,0-1-1 0 0,0 1 1 0 0,0-1 0 0 0,0 1-1 0 0,0-1 1 0 0,0 1 0 0 0,0-1-1 0 0,0 0 1 0 0,1 0 0 0 0,-1 0-1 0 0,1 0 1 0 0,-1 0-1 0 0,1 0 1 0 0,-1 0 0 0 0,1 0-1 0 0,-1 0 1 0 0,1-1 0 0 0,0 1-1 0 0,-1-1 1 0 0,1 1 0 0 0,0-1-1 0 0,0 0 1 0 0,-1 0 0 0 0,1 0-1 0 0,0 1 1 0 0,0-2 0 0 0,0 1-1 0 0,88-19 20 0 0,-71 11-4161 0 0,0-1-4178 0 0,-15 8-826 0 0</inkml:trace>
  <inkml:trace contextRef="#ctx0" brushRef="#br1" timeOffset="50097.928">1788 4054 0 0 0,'0'0'313'0'0,"0"0"570"0"0,0 0-63 0 0,0 0-227 0 0,0 0-152 0 0,0 0-69 0 0,5 0 319 0 0,-5 0 8251 0 0,-5 0-8841 0 0,0 0 1 0 0,0 0-1 0 0,0 0 0 0 0,0 1 1 0 0,0 0-1 0 0,0 0 0 0 0,0 0 1 0 0,0 0-1 0 0,0 1 0 0 0,0 0 1 0 0,1 0-1 0 0,-1 0 0 0 0,1 0 1 0 0,0 1-1 0 0,-1 0 0 0 0,1 0 1 0 0,-2 3-102 0 0,-55 49-379 0 0,61-53 372 0 0,1 0-1 0 0,-1 0 1 0 0,1 1 0 0 0,-1-1-1 0 0,1 0 1 0 0,0 0 0 0 0,0 0-1 0 0,0 0 1 0 0,0 0 0 0 0,1 0-1 0 0,-1 0 1 0 0,0 0 0 0 0,1-1-1 0 0,-1 1 1 0 0,1-1 0 0 0,0 1-1 0 0,-1-1 1 0 0,1 1 0 0 0,0-1-1 0 0,0 0 1 0 0,0 0 0 0 0,0 0-1 0 0,0 0 1 0 0,0 0 0 0 0,0 0-1 0 0,0 0 1 0 0,1-1 0 0 0,-1 1-1 0 0,0-1 1 0 0,0 0 0 0 0,0 1-1 0 0,1-1 1 0 0,-1 0 0 0 0,0-1-1 0 0,1 1 1 0 0,-1 0 0 0 0,0 0-1 0 0,0-1 8 0 0,3 1 115 0 0,0 0-1 0 0,-1 0 1 0 0,1 0-1 0 0,-1-1 1 0 0,1 1-1 0 0,0-1 1 0 0,-1-1-1 0 0,0 1 0 0 0,1 0 1 0 0,-1-1-1 0 0,0 0 1 0 0,1 0-1 0 0,-1 0 1 0 0,0-1-1 0 0,-1 1 1 0 0,1-1-1 0 0,0 0 1 0 0,-1 0-1 0 0,0 0 1 0 0,1-1-1 0 0,-1 1 0 0 0,0-1 1 0 0,1-3-115 0 0,1-2-60 0 0,-1-1 0 0 0,0-1 0 0 0,-1 1 0 0 0,0 0 0 0 0,0-1 0 0 0,-1 0 0 0 0,-1 1 0 0 0,0-1 0 0 0,0 0 0 0 0,-1 0 0 0 0,-1 0 0 0 0,1 0 0 0 0,-3-9 60 0 0,2 12-241 0 0,-1-1 0 0 0,1 1 0 0 0,-1 0 0 0 0,-1 0 0 0 0,1 1 0 0 0,-1-1 0 0 0,-1 0 0 0 0,0 1 0 0 0,0 0 0 0 0,0 0 0 0 0,0 0 0 0 0,-1 0 1 0 0,-1 1-1 0 0,1 0 0 0 0,-1 0 0 0 0,0 0 0 0 0,0 1 0 0 0,-1 0 0 0 0,1 0 0 0 0,-1 0 0 0 0,0 1 0 0 0,-1 0 0 0 0,1 0 0 0 0,-1 1 241 0 0,7 3-17 0 0,0 0 0 0 0,-1 0 0 0 0,1 0 1 0 0,0 0-1 0 0,0 0 0 0 0,-1 1 0 0 0,1-1 0 0 0,0 0 0 0 0,-1 1 0 0 0,1-1 0 0 0,0 1 0 0 0,0-1 0 0 0,0 1 0 0 0,0-1 0 0 0,-1 1 0 0 0,1 0 1 0 0,0 0-1 0 0,0-1 0 0 0,0 1 0 0 0,0 0 0 0 0,1 0 0 0 0,-1 0 0 0 0,0 0 0 0 0,0 0 0 0 0,1 1 0 0 0,-1-1 0 0 0,0 0 0 0 0,1 0 1 0 0,-1 0-1 0 0,1 0 0 0 0,-1 1 0 0 0,1-1 0 0 0,0 0 0 0 0,0 1 0 0 0,-1-1 0 0 0,1 0 0 0 0,0 0 0 0 0,0 1 0 0 0,0-1 0 0 0,0 0 1 0 0,1 1-1 0 0,-1-1 0 0 0,0 0 0 0 0,1 1 17 0 0,7 61 681 0 0,-1-44-516 0 0,1-1 0 0 0,0 0 0 0 0,2 0-1 0 0,0 0 1 0 0,1-2 0 0 0,1 1 0 0 0,0-1-1 0 0,1-1 1 0 0,1 0 0 0 0,1-1 0 0 0,0-1-1 0 0,0 0 1 0 0,1-1 0 0 0,1-1 0 0 0,6 3-165 0 0,40 6-738 0 0,-41-19-2108 0 0,-1-4-3760 0 0,-15 0 4197 0 0</inkml:trace>
  <inkml:trace contextRef="#ctx0" brushRef="#br1" timeOffset="50369.27">2233 3922 4881 0 0,'0'0'1824'0'0,"0"0"-511"0"0,0 0-121 0 0,0 0 30 0 0,0 0-40 0 0,0 0-188 0 0,0 0-250 0 0,0 0-253 0 0,0 0-216 0 0,0 0-114 0 0,0 0-97 0 0,0 0-37 0 0,-23 33-18 0 0,-73 105-41 0 0,37-44-739 0 0,26-38-2598 0 0,9-21-2753 0 0,17-24 3028 0 0,1-7 2103 0 0</inkml:trace>
  <inkml:trace contextRef="#ctx0" brushRef="#br1" timeOffset="50779.349">2217 4227 6793 0 0,'0'0'1830'0'0,"0"0"-475"0"0,0 0-156 0 0,0 0 55 0 0,0 0-85 0 0,0 0-166 0 0,0 0-224 0 0,0 0-196 0 0,0 0-80 0 0,0 0-81 0 0,0 0-52 0 0,0 0-21 0 0,0 0-54 0 0,20-9-67 0 0,65-28-53 0 0,-23 24 75 0 0,-66 61-600 0 0,-20-17 367 0 0,-41 70 90 0 0,64-100-100 0 0,0 0 1 0 0,0 0-1 0 0,0 0 1 0 0,1 1-1 0 0,-1-1 1 0 0,1 0-1 0 0,-1 0 1 0 0,1 1-1 0 0,-1-1 1 0 0,1 0-1 0 0,0 1 1 0 0,-1-1-1 0 0,1 0 1 0 0,0 1-1 0 0,0-1 1 0 0,0 1-1 0 0,0-1 1 0 0,0 0-1 0 0,0 1 1 0 0,1-1-1 0 0,-1 0 1 0 0,0 1-1 0 0,1-1 1 0 0,-1 0-1 0 0,1 1 1 0 0,-1-1-1 0 0,1 0 1 0 0,0 0-1 0 0,-1 0 1 0 0,1 0-1 0 0,0 1 1 0 0,0-1-1 0 0,0 0 1 0 0,0 0-1 0 0,0 0 1 0 0,0-1-1 0 0,0 1 0 0 0,0 0 1 0 0,0 0-1 0 0,0-1 1 0 0,1 1-1 0 0,-1 0 1 0 0,0-1-1 0 0,0 1 1 0 0,1-1-1 0 0,-1 0 1 0 0,0 1-1 0 0,1-1 1 0 0,-1 0-1 0 0,0 0 1 0 0,1 0-1 0 0,-1 0 1 0 0,2 0-8 0 0,14-2-87 0 0,0-1 0 0 0,-1 0-1 0 0,1-1 1 0 0,-1-1 0 0 0,0-1 0 0 0,0 0-1 0 0,0-2 1 0 0,-1 1 0 0 0,1-2 87 0 0,24-11-3889 0 0,-22 12-2025 0 0,-6 1-2226 0 0</inkml:trace>
</inkml:ink>
</file>

<file path=ppt/ink/ink2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52:37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550 413 6097 0 0,'0'0'1715'0'0,"0"0"-376"0"0,0 0-206 0 0,0 0 48 0 0,0 0 86 0 0,0 0 32 0 0,0 0-109 0 0,0 0-218 0 0,0 0-237 0 0,0 0-170 0 0,0 0-91 0 0,1 11-32 0 0,3 77-205 0 0,-3 0-1 0 0,-4 0 0 0 0,-4 0 0 0 0,-4-1 0 0 0,-4 0 1 0 0,-3-1-1 0 0,-21 56-236 0 0,21-67-2502 0 0,17-59-2114 0 0,0 0-3912 0 0,1-15 4111 0 0</inkml:trace>
  <inkml:trace contextRef="#ctx0" brushRef="#br0" timeOffset="467.307">832 472 4265 0 0,'0'0'2291'0'0,"0"0"-1720"0"0,0 0-516 0 0,0 0 201 0 0,0 0 321 0 0,0 0 217 0 0,0 0 50 0 0,37-15-64 0 0,117-45-100 0 0,-2 21 776 0 0,-111 32-1121 0 0,-12 0-139 0 0,0 2 0 0 0,1 1 0 0 0,-1 1 0 0 0,1 2 0 0 0,0 1 0 0 0,6 2-196 0 0,-35-2 46 0 0,1 0-1 0 0,-1 0 1 0 0,0 1-1 0 0,0-1 1 0 0,1 1-1 0 0,-1-1 1 0 0,0 1-1 0 0,1-1 1 0 0,-1 1-1 0 0,0 0 1 0 0,0-1-1 0 0,0 1 1 0 0,0 0-1 0 0,0 0 1 0 0,0 0-1 0 0,0 0 1 0 0,0 0-1 0 0,0 0 1 0 0,0 0-1 0 0,-1 0 1 0 0,1 0-1 0 0,0 0 0 0 0,-1 0 1 0 0,1 1-1 0 0,0-1 1 0 0,-1 0-1 0 0,0 1 1 0 0,1-1-1 0 0,-1 0 1 0 0,0 1-1 0 0,0-1 1 0 0,0 0-1 0 0,1 1 1 0 0,-1-1-1 0 0,-1 0 1 0 0,1 1-1 0 0,0-1 1 0 0,0 0-1 0 0,0 1 1 0 0,-1-1-1 0 0,1 0 1 0 0,-1 1-46 0 0,-22 54 1986 0 0,-16 15-1497 0 0,4 2-1 0 0,3 0 0 0 0,3 3 1 0 0,-12 53-489 0 0,-3 48 143 0 0,37-112 593 0 0,7-37-5003 0 0,0-13-1883 0 0,-1-20 1123 0 0,1 3 3802 0 0,0 1-2916 0 0</inkml:trace>
  <inkml:trace contextRef="#ctx0" brushRef="#br0" timeOffset="722.069">887 767 3705 0 0,'0'0'3307'0'0,"0"0"-2249"0"0,0 0-578 0 0,0 0 285 0 0,0 0 354 0 0,0 0 179 0 0,0 0-43 0 0,0 0-103 0 0,37-2-136 0 0,115-6-144 0 0,7-9 791 0 0,18-8-756 0 0,-88 12-3183 0 0,-1 1-7356 0 0,-76 11 2943 0 0</inkml:trace>
  <inkml:trace contextRef="#ctx0" brushRef="#br0" timeOffset="968.07">1690 958 6617 0 0,'0'0'6498'0'0,"0"0"-5786"0"0,0 0 16 0 0,0 0 144 0 0,0 0 137 0 0,0 0-97 0 0,0 0-232 0 0,0 0-208 0 0,0 0-248 0 0,0 0-192 0 0,0 0-160 0 0,0 0-208 0 0,0 0-280 0 0,-17 136-392 0 0,21-132-705 0 0,1 0-975 0 0,1-4-1641 0 0,-3 0-3609 0 0</inkml:trace>
  <inkml:trace contextRef="#ctx0" brushRef="#br0" timeOffset="1317.219">2069 340 11771 0 0,'0'0'829'0'0,"0"0"-214"0"0,0 0-66 0 0,0 0 165 0 0,0 0 214 0 0,0 0 72 0 0,0 0-80 0 0,0 0-202 0 0,0 0-229 0 0,0 0-179 0 0,0 0-110 0 0,0 0-58 0 0,0 0-15 0 0,-4 7 16 0 0,-42 59 338 0 0,40-60-486 0 0,0 0-1 0 0,1 0 0 0 0,-1 1 1 0 0,1 0-1 0 0,0 0 0 0 0,1 0 1 0 0,0 0-1 0 0,0 1 0 0 0,0 0 1 0 0,1-1-1 0 0,0 1 0 0 0,1 0 1 0 0,0 1-1 0 0,0-1 0 0 0,0 0 1 0 0,1 8 5 0 0,3-11-24 0 0,1 0 0 0 0,0 0 0 0 0,0-1 0 0 0,0 1 0 0 0,0-1 0 0 0,1 0-1 0 0,0 1 1 0 0,0-2 0 0 0,0 1 0 0 0,0 0 0 0 0,1-1 0 0 0,-1 0 0 0 0,1 0 0 0 0,0 0 0 0 0,0-1 0 0 0,0 1 0 0 0,0-1 0 0 0,1 0 0 0 0,-1-1 0 0 0,0 1 0 0 0,4-1 24 0 0,-7 0 0 0 0,151 68 2 0 0,-148-65 39 0 0,0-1 1 0 0,0 1-1 0 0,0 0 0 0 0,-1 0 1 0 0,1 1-1 0 0,-1-1 0 0 0,0 1 1 0 0,-1 0-1 0 0,1 0 1 0 0,-1 0-1 0 0,0 1 0 0 0,0-1 1 0 0,-1 1-1 0 0,1-1 0 0 0,-1 1 1 0 0,0 0-1 0 0,-1 0 1 0 0,0 0-1 0 0,0 0 0 0 0,0 0 1 0 0,0 0-1 0 0,-1 0 0 0 0,0 1 1 0 0,-1-1-1 0 0,1 0 1 0 0,-1 0-1 0 0,0 0 0 0 0,0 0 1 0 0,-1 0-1 0 0,0 0 1 0 0,0 0-1 0 0,-1-1 0 0 0,1 1 1 0 0,-1-1-1 0 0,0 1 0 0 0,-1-1 1 0 0,-1 2-42 0 0,-1 2-144 0 0,0 0 1 0 0,-1 0-1 0 0,0 0 1 0 0,0-1-1 0 0,-1 0 1 0 0,0-1-1 0 0,-1 0 1 0 0,1 0 0 0 0,-1 0-1 0 0,-1-1 1 0 0,1-1-1 0 0,-6 3 144 0 0,-15 4-2704 0 0,10-3-4625 0 0,12-8-1790 0 0</inkml:trace>
  <inkml:trace contextRef="#ctx0" brushRef="#br0" timeOffset="1554.25">1958 391 10882 0 0,'0'0'703'0'0,"0"0"-235"0"0,0 0-48 0 0,0 0 144 0 0,0 0 146 0 0,0 0 51 0 0,0 0-30 0 0,0 0-73 0 0,0 0-111 0 0,33-5-133 0 0,101-18-111 0 0,38 1 321 0 0,-49 6-5206 0 0,-90 6-3108 0 0,-25 9 2177 0 0</inkml:trace>
  <inkml:trace contextRef="#ctx0" brushRef="#br0" timeOffset="1836.547">2601 251 9482 0 0,'0'0'875'0'0,"0"0"-275"0"0,0 0-19 0 0,0 0 190 0 0,0 0 140 0 0,0 0-23 0 0,0 0-134 0 0,0 0-207 0 0,0 0-199 0 0,0 0-139 0 0,0 0-84 0 0,-5 32-49 0 0,-13 100-26 0 0,13-13-10 0 0,6-115-55 0 0,-1-1 1 0 0,1 1-1 0 0,-1-1 0 0 0,1 1 1 0 0,0-1-1 0 0,0 1 0 0 0,1-1 1 0 0,-1 0-1 0 0,1 1 1 0 0,0-1-1 0 0,0 0 0 0 0,0 0 1 0 0,0 0-1 0 0,0-1 0 0 0,0 1 1 0 0,1 0-1 0 0,0-1 0 0 0,-1 0 1 0 0,1 1-1 0 0,0-1 1 0 0,0 0-1 0 0,0 0 0 0 0,0-1 1 0 0,1 1-1 0 0,-1-1 0 0 0,0 0 1 0 0,1 1-1 0 0,-1-1 1 0 0,1-1-1 0 0,-1 1 0 0 0,1 0 1 0 0,-1-1-1 0 0,1 0 0 0 0,2 0 15 0 0,4 0-280 0 0,0 0 0 0 0,0-1 0 0 0,0 0 0 0 0,0-1 0 0 0,0 0 0 0 0,-1-1 0 0 0,1 0 0 0 0,0 0 0 0 0,-1-1 0 0 0,0 0 0 0 0,0-1 0 0 0,0 0 0 0 0,-1 0 0 0 0,1-1-1 0 0,1-1 281 0 0,42-44-9638 0 0,-45 43 7718 0 0</inkml:trace>
  <inkml:trace contextRef="#ctx0" brushRef="#br0" timeOffset="2069.392">2932 214 3945 0 0,'0'0'3031'0'0,"0"0"-1056"0"0,0 0-389 0 0,0 0-152 0 0,0 0-157 0 0,0 0-206 0 0,0 0-243 0 0,0 0-196 0 0,0 0-132 0 0,0 0-34 0 0,0 0 13 0 0,0 0-14 0 0,-11 27-21 0 0,-34 84-32 0 0,16 23 663 0 0,26-96-855 0 0,-14 366-434 0 0,13-371-621 0 0,-6 52-2057 0 0,-7-34-7850 0 0,13-46 5585 0 0</inkml:trace>
  <inkml:trace contextRef="#ctx0" brushRef="#br0" timeOffset="3642.811">3260 1 7546 0 0,'0'0'773'0'0,"0"0"-130"0"0,0 0 33 0 0,0 0 172 0 0,0 0 116 0 0,0 0 3 0 0,0 0-89 0 0,0 0-111 0 0,0 0-77 0 0,0 0-31 0 0,0 0-45 0 0,0 0-59 0 0,0 0-53 0 0,6 34-47 0 0,22 107-25 0 0,57 163 1187 0 0,-61-199-1452 0 0,-5 1 0 0 0,-5 0-1 0 0,-4 1 1 0 0,-5 6-165 0 0,-4-90-40 0 0,0-18 74 0 0,0 0-1 0 0,0 0 1 0 0,0 1 0 0 0,0-1-1 0 0,-1 0 1 0 0,0 0 0 0 0,0 1 0 0 0,0-1-1 0 0,-1 0 1 0 0,1 0 0 0 0,-1 0-1 0 0,-1 0 1 0 0,1 0 0 0 0,-1 0-1 0 0,0 0 1 0 0,0 0 0 0 0,0 0-1 0 0,-1 0 1 0 0,1-1 0 0 0,-1 0 0 0 0,0 1-1 0 0,-1-1 1 0 0,1 0 0 0 0,-1 0-1 0 0,1-1 1 0 0,-1 1 0 0 0,0-1-1 0 0,-1 0 1 0 0,1 0 0 0 0,0 0-1 0 0,-1-1 1 0 0,0 1 0 0 0,0-1 0 0 0,-4 1-34 0 0,-40 8-12 0 0,0-3 0 0 0,0-1 1 0 0,0-3-1 0 0,-18-2 12 0 0,-112 7-1319 0 0,1 8 1 0 0,-169 39 1318 0 0,237-37-256 0 0,-547 101-593 0 0,-344 32 1280 0 0,853-130-289 0 0,33-3 728 0 0,-1-6-1 0 0,-66-2-869 0 0,124-7 938 0 0,58-4-866 0 0,0 0-15 0 0,0 0-10 0 0,0 0-15 0 0,0 0-15 0 0,0 0-10 0 0,0 0-9 0 0,0 0 16 0 0,0 0 15 0 0,0 0 29 0 0,0 0 4 0 0,0 0-2 0 0,0 0 11 0 0,0 0 10 0 0,0 0 14 0 0,0 0 9 0 0,0 0 7 0 0,0 0 2 0 0,0 0 7 0 0,0 0 1 0 0,0 0-14 0 0,0 0 14 0 0,0 0-2 0 0,0 0-7 0 0,0 0 19 0 0,0 0 8 0 0,0 0 13 0 0,0 0 13 0 0,11-159 755 0 0,-28-337-617 0 0,5 292-695 0 0,12-132 392 0 0,-1 325-17 0 0,1-1 1 0 0,0 1-1 0 0,1 0 1 0 0,0-1-1 0 0,1 1 1 0 0,1 0-1 0 0,-1-1 0 0 0,2 1 1 0 0,-1 1-1 0 0,2-1 1 0 0,-1 1-1 0 0,1-1 1 0 0,1 1-1 0 0,0 0 1 0 0,2-1 16 0 0,-3 7-76 0 0,0-1 1 0 0,0 1 0 0 0,1 0-1 0 0,0 0 1 0 0,0 0 0 0 0,0 1-1 0 0,0 0 1 0 0,1 0 0 0 0,-1 0-1 0 0,1 1 1 0 0,-1 0 0 0 0,6-1 75 0 0,179-6-347 0 0,-123 11 311 0 0,107-10 19 0 0,-1-8-1 0 0,112-27 18 0 0,-102 14-3 0 0,108-3-39 0 0,2 12-1 0 0,101 13 43 0 0,207 14-83 0 0,-222-7-45 0 0,-130-26 150 0 0,-214 11-410 0 0,-32 9-4133 0 0,-3-1-4573 0 0,-1 6 988 0 0</inkml:trace>
</inkml:ink>
</file>

<file path=ppt/ink/ink2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52:57.0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4382 0 0 0,'0'0'440'0'0,"35"-4"483"0"0,113-11 121 0 0,-22 8 1947 0 0,93-4 1364 0 0,933-41 1193 0 0,180 11-2840 0 0,-377 23-1221 0 0,-563 26-1171 0 0,-306-13-46 0 0,-1-4-1 0 0,0-3 0 0 0,66-20-269 0 0,1 1 98 0 0,248-42-312 0 0,-316 66-2021 0 0,-72 16-1286 0 0,-7 3-4702 0 0,-5-8 1698 0 0</inkml:trace>
  <inkml:trace contextRef="#ctx0" brushRef="#br0" timeOffset="509.892">680 4389 10866 0 0,'0'0'587'0'0,"0"0"-93"0"0,0 0-22 0 0,0 0 161 0 0,0 0 201 0 0,0 0 50 0 0,0 0-33 0 0,0 0-165 0 0,-32 11-220 0 0,-102 36-189 0 0,43 2-99 0 0,46-18-560 0 0,1 2 1 0 0,2 1-1 0 0,-30 33 382 0 0,67-62-409 0 0,0 1 0 0 0,0-1 0 0 0,0 1 0 0 0,1 0-1 0 0,0 0 1 0 0,0 0 0 0 0,1 0 0 0 0,0 1 0 0 0,0-1-1 0 0,0 1 1 0 0,1 0 0 0 0,-2 4 409 0 0,5-10-196 0 0,-1 0 0 0 0,0 0-1 0 0,1 0 1 0 0,-1 0 0 0 0,0 0 0 0 0,1 0 0 0 0,-1 0-1 0 0,1 0 1 0 0,-1-1 0 0 0,1 1 0 0 0,0 0 0 0 0,-1 0-1 0 0,1-1 1 0 0,0 1 0 0 0,-1 0 0 0 0,1-1 0 0 0,0 1-1 0 0,0 0 1 0 0,0-1 0 0 0,0 0 0 0 0,0 1 0 0 0,-1-1 0 0 0,1 1-1 0 0,0-1 1 0 0,0 0 0 0 0,0 0 0 0 0,0 1 0 0 0,0-1-1 0 0,0 0 1 0 0,0 0 0 0 0,0 0 0 0 0,0 0 0 0 0,0 0-1 0 0,0 0 1 0 0,0-1 0 0 0,1 1 196 0 0,5 1-1624 0 0,1-1-862 0 0</inkml:trace>
  <inkml:trace contextRef="#ctx0" brushRef="#br0" timeOffset="765.218">1987 4315 6193 0 0,'0'0'720'0'0,"0"0"-126"0"0,0 0 305 0 0,0 0 484 0 0,0 0 293 0 0,0 0-10 0 0,0 0-310 0 0,0 0-437 0 0,0 0-294 0 0,-36 24-178 0 0,-119 74-123 0 0,-33 5 234 0 0,-85 51-817 0 0,238-121-886 0 0,33-4-2730 0 0,31-21-3598 0 0,-21-8 2865 0 0</inkml:trace>
  <inkml:trace contextRef="#ctx0" brushRef="#br0" timeOffset="1005.576">2821 4334 8210 0 0,'0'0'1357'0'0,"0"0"-456"0"0,0 0-229 0 0,0 0-15 0 0,0 0 61 0 0,0 0 63 0 0,0 0-35 0 0,0 0-73 0 0,-36 21-138 0 0,-118 69-178 0 0,-68 41 105 0 0,185-110-524 0 0,3-3-411 0 0,1 1-1 0 0,1 1 0 0 0,1 2 0 0 0,-19 18 474 0 0,50-40-45 0 0,-20 23-2411 0 0,14-6-5087 0 0,6-16 3475 0 0</inkml:trace>
  <inkml:trace contextRef="#ctx0" brushRef="#br0" timeOffset="1209.756">3778 4275 12451 0 0,'0'0'249'0'0,"0"0"-104"0"0,0 0 73 0 0,0 0 153 0 0,0 0 118 0 0,0 0 18 0 0,-37 28-44 0 0,-120 90-121 0 0,-63 47-138 0 0,187-142-412 0 0,-16 11-518 0 0,22-8-2535 0 0,23-19 266 0 0,3 0-3824 0 0,1-7 5389 0 0</inkml:trace>
  <inkml:trace contextRef="#ctx0" brushRef="#br0" timeOffset="1441.474">4673 4186 6649 0 0,'0'0'1186'0'0,"0"0"-315"0"0,0 0-47 0 0,0 0 172 0 0,0 0 218 0 0,0 0 67 0 0,0 0-79 0 0,0 0-199 0 0,0 0-239 0 0,-36 26-217 0 0,-114 78-164 0 0,0-8 129 0 0,-21 13-1015 0 0,172-109 416 0 0,-1 0 0 0 0,1 0 0 0 0,0 0 0 0 0,0 0 0 0 0,-1 0 0 0 0,1 0 0 0 0,0 0 0 0 0,-1 0 0 0 0,1 0 0 0 0,0 0 0 0 0,-1 1 0 0 0,1-1 0 0 0,0 0 0 0 0,-1 0 0 0 0,1 1 0 0 0,0-1 0 0 0,-1 0 0 0 0,1 1 0 0 0,-1-1 0 0 0,1 0 0 0 0,-1 1 0 0 0,1-1 0 0 0,0 1 0 0 0,-1-1 0 0 0,0 1 0 0 0,1 0 1 0 0,-1-1-1 0 0,1 1 0 0 0,-1-1 0 0 0,0 1 0 0 0,1 0 0 0 0,-1-1 0 0 0,0 1 0 0 0,0-1 0 0 0,1 1 0 0 0,-1 0 0 0 0,0 0 0 0 0,0-1 0 0 0,0 1 0 0 0,0 0 0 0 0,0-1 0 0 0,0 1 0 0 0,0 0 0 0 0,0-1 0 0 0,0 1 0 0 0,0 0 0 0 0,-1-1 0 0 0,1 1 0 0 0,0 0 0 0 0,0-1 0 0 0,-1 1 0 0 0,1 0 0 0 0,0-1 0 0 0,-1 1 0 0 0,1-1 0 0 0,-1 1 0 0 0,1 0 0 0 0,0-1 0 0 0,-1 1 0 0 0,1-1 0 0 0,-1 0 0 0 0,0 1 0 0 0,1-1 0 0 0,-1 1 87 0 0,56-8-6124 0 0,-37 3 886 0 0</inkml:trace>
  <inkml:trace contextRef="#ctx0" brushRef="#br0" timeOffset="1692.81">5428 4087 8354 0 0,'0'0'1448'0'0,"0"0"-384"0"0,0 0-215 0 0,0 0-5 0 0,0 0 144 0 0,0 0 145 0 0,-33 24-34 0 0,-105 78-142 0 0,-148 124 862 0 0,223-176-1916 0 0,-26 21-299 0 0,39-19-4671 0 0,42-39-4527 0 0</inkml:trace>
  <inkml:trace contextRef="#ctx0" brushRef="#br0" timeOffset="-2457.001">2755 1852 0 0 0,'0'0'676'0'0,"0"0"98"0"0,0 0 104 0 0,0 0 99 0 0,0 0 88 0 0,-2-1 13787 0 0,0 2-16109 0 0,-31 43 1608 0 0,33-43-333 0 0,0-1 1 0 0,1 1-1 0 0,-1-1 1 0 0,0 0-1 0 0,0 1 1 0 0,0-1-1 0 0,0 0 1 0 0,1 1-1 0 0,-1-1 1 0 0,0 1-1 0 0,0-1 0 0 0,1 0 1 0 0,-1 1-1 0 0,0-1 1 0 0,1 0-1 0 0,-1 0 1 0 0,0 1-1 0 0,1-1 1 0 0,-1 0-1 0 0,0 0 1 0 0,1 0-1 0 0,-1 1 1 0 0,0-1-1 0 0,1 0 0 0 0,-1 0 1 0 0,1 0-1 0 0,-1 0 1 0 0,1 0-1 0 0,-1 0 1 0 0,0 0-1 0 0,1 0 1 0 0,-1 0-1 0 0,1 0 1 0 0,-1 0-1 0 0,0 0 1 0 0,1 0-1 0 0,-1 0 0 0 0,1 0 1 0 0,-1 0-1 0 0,1 0 1 0 0,-1 0-1 0 0,0-1 1 0 0,1 1-1 0 0,-1 0 1 0 0,0 0-1 0 0,1-1 1 0 0,-1 1-1 0 0,0 0 1 0 0,1 0-1 0 0,-1-1 0 0 0,0 1 1 0 0,1 0-1 0 0,-1-1 1 0 0,0 1-1 0 0,0 0 1 0 0,0-1-1 0 0,1 1 1 0 0,-1-1-1 0 0,0 1 1 0 0,0 0-1 0 0,0-1 1 0 0,0 1-1 0 0,0-1 1 0 0,1 1-20 0 0,9-18 911 0 0,-9 4 488 0 0,-1 13-1186 0 0,-16 1 5 0 0,14 3-877 0 0,2-2-2715 0 0,0-1-3471 0 0,0 0 6466 0 0,0 0-10593 0 0</inkml:trace>
  <inkml:trace contextRef="#ctx0" brushRef="#br0" timeOffset="-1592.369">2099 1499 4465 0 0,'0'0'1207'0'0,"0"0"-15"0"0,0 0 110 0 0,0 0 145 0 0,0 0 45 0 0,0 0-132 0 0,0 0-222 0 0,0 0-201 0 0,0 0-174 0 0,0 0-131 0 0,0 0-115 0 0,0 0-99 0 0,0 0-72 0 0,-20 6-24 0 0,-67 20 25 0 0,80-24-264 0 0,1 0 0 0 0,-1 0 0 0 0,1 1 0 0 0,0 0-1 0 0,0 0 1 0 0,0 0 0 0 0,1 1 0 0 0,-1 0 0 0 0,1 0 0 0 0,0 0-1 0 0,0 1 1 0 0,0 0 0 0 0,-1 2-83 0 0,-10 9 191 0 0,-2 3-138 0 0,0 0 0 0 0,0 1-1 0 0,2 1 1 0 0,1 1-1 0 0,0 0 1 0 0,2 1-1 0 0,1 0 1 0 0,0 1 0 0 0,2 0-1 0 0,1 1 1 0 0,1 0-1 0 0,0 3-52 0 0,5-17 10 0 0,1 0-1 0 0,0 1 1 0 0,1-1 0 0 0,0 0-1 0 0,1 1 1 0 0,0-1 0 0 0,1 0-1 0 0,0 1 1 0 0,0-1-1 0 0,2 0 1 0 0,-1 0 0 0 0,1 0-1 0 0,1 0 1 0 0,0 0-1 0 0,1-1 1 0 0,0 0 0 0 0,0 0-1 0 0,1 0 1 0 0,5 6-10 0 0,-3-6 33 0 0,1-1 0 0 0,0 0 0 0 0,0-1 0 0 0,1 1 0 0 0,0-2 1 0 0,0 0-1 0 0,1 0 0 0 0,-1-1 0 0 0,2 0 0 0 0,-1 0 0 0 0,1-2 0 0 0,0 1 0 0 0,0-2 0 0 0,0 1 1 0 0,0-2-1 0 0,1 0 0 0 0,9 1-33 0 0,-14-1 84 0 0,1 0-1 0 0,-1-1 1 0 0,0 0 0 0 0,1 0 0 0 0,-1-1 0 0 0,1 0 0 0 0,-1 0-1 0 0,0-1 1 0 0,1 0 0 0 0,-1-1 0 0 0,0 0 0 0 0,0 0 0 0 0,0-1-1 0 0,0 0 1 0 0,0 0 0 0 0,-1-1 0 0 0,1 1 0 0 0,-1-2 0 0 0,0 1-1 0 0,0-1 1 0 0,0 0 0 0 0,1-3-84 0 0,-5 1 36 0 0,-1 1 1 0 0,0-1-1 0 0,0 0 0 0 0,-1 0 0 0 0,0 0 0 0 0,0 0 1 0 0,0 0-1 0 0,-1 0 0 0 0,0 0 0 0 0,-1 0 0 0 0,1 0 1 0 0,-1 0-1 0 0,-2-6-36 0 0,0 6-232 0 0,0 1 0 0 0,0-1 0 0 0,0 0 0 0 0,-1 1 0 0 0,0 0 0 0 0,-1 0 0 0 0,1 0 0 0 0,-1 0 0 0 0,0 1 0 0 0,0 0 0 0 0,-1 0 0 0 0,0 0 0 0 0,0 1 0 0 0,0 0 0 0 0,0 0 0 0 0,0 0 0 0 0,-2 0 232 0 0,-1-2-562 0 0,-2-1 136 0 0,12 7 396 0 0,0 0 1 0 0,0 0 0 0 0,0-1 0 0 0,-1 1-1 0 0,1 0 1 0 0,0-1 0 0 0,0 1 0 0 0,0-1-1 0 0,-1 1 1 0 0,1-1 0 0 0,0 1-1 0 0,-1-1 1 0 0,1 0 0 0 0,0 1 0 0 0,-1-1-1 0 0,1 0 1 0 0,-1 1 0 0 0,1-1-1 0 0,-1 0 1 0 0,1 0 0 0 0,-1 0 0 0 0,0 1-1 0 0,1-1 1 0 0,-1 0 0 0 0,0 0 0 0 0,0 0-1 0 0,1 0 1 0 0,-1 0 0 0 0,0 0-1 0 0,0 1 1 0 0,0-1 0 0 0,0 0 0 0 0,0 0-1 0 0,0 0 1 0 0,-1 0 0 0 0,1 0 0 0 0,0 0-1 0 0,0 0 1 0 0,-1 1 0 0 0,1-1-1 0 0,0 0 1 0 0,-1 0 0 0 0,1 0 0 0 0,-1 1-1 0 0,1-1 1 0 0,-1 0 0 0 0,1 0 0 0 0,-1 1-1 0 0,0-1 1 0 0,1 0 0 0 0,-1 1-1 0 0,0-1 1 0 0,1 1 0 0 0,-1-1 0 0 0,0 1-1 0 0,0-1 1 0 0,0 1 0 0 0,1 0 0 0 0,-1-1-1 0 0,0 1 1 0 0,0 0 0 0 0,0 0-1 0 0,0 0 1 0 0,0-1 0 0 0,0 1 0 0 0,0 0-1 0 0,1 0 1 0 0,-2 0 29 0 0,180-54 2352 0 0,-54 41-3808 0 0,-101 17-6636 0 0,-15-4-634 0 0</inkml:trace>
  <inkml:trace contextRef="#ctx0" brushRef="#br0" timeOffset="3313.172">2712 1852 0 0 0,'0'0'524'0'0,"0"0"260"0"0,0 0 23 0 0,0 0-1 0 0,0 0 11 0 0,3 0 54 0 0,7-3 84 0 0,-8 2 58 0 0,-2 1-2 0 0,0 0-75 0 0,0 0-129 0 0,0 0-161 0 0,-8 16 2549 0 0,-2 27-726 0 0,10-43-2305 0 0,24 4 2886 0 0,-22-4-2942 0 0,-1 0 0 0 0,1 1 0 0 0,-1-1 0 0 0,1 0 0 0 0,-1 0 0 0 0,1-1 1 0 0,0 1-1 0 0,-1 0 0 0 0,1 0 0 0 0,-1-1 0 0 0,1 1 0 0 0,-1-1 0 0 0,1 0 0 0 0,-1 1 1 0 0,1-1-1 0 0,-1 0 0 0 0,0 0 0 0 0,1 0 0 0 0,-1 0 0 0 0,0 0 0 0 0,0 0 0 0 0,0 0 1 0 0,0 0-1 0 0,0 0 0 0 0,0 0 0 0 0,0-1 0 0 0,0 1 0 0 0,0 0 0 0 0,0-1 0 0 0,-1 1 1 0 0,1-1-1 0 0,-1 1 0 0 0,1-1 0 0 0,-1 1 0 0 0,1-1 0 0 0,-1 1 0 0 0,0-1 0 0 0,0 0 1 0 0,0-1-109 0 0,-2 2-42 0 0,0 1 0 0 0,-1-1 0 0 0,1 0 0 0 0,-1 1 0 0 0,1 0 1 0 0,0-1-1 0 0,-1 1 0 0 0,1 0 0 0 0,-1 0 0 0 0,1 1 1 0 0,0-1-1 0 0,-1 0 0 0 0,1 1 0 0 0,-1-1 0 0 0,1 1 0 0 0,0 0 1 0 0,-1 0-1 0 0,1 0 0 0 0,0 0 0 0 0,0 0 0 0 0,0 1 0 0 0,-2 0 42 0 0,0 1-965 0 0,-14 9 1586 0 0,13-8-4231 0 0,3-1-4238 0 0,2-3-2501 0 0</inkml:trace>
  <inkml:trace contextRef="#ctx0" brushRef="#br0" timeOffset="181126.539">2974 107 0 0 0,'-16'-18'5844'0'0,"-6"10"-1937"0"0,-95 1 1249 0 0,53 0-3729 0 0,-128-16 1782 0 0,146 15-2725 0 0,-1 2 0 0 0,-1 2-1 0 0,1 1 1 0 0,0 3 0 0 0,-17 4-484 0 0,-160 47 924 0 0,-62 107 43 0 0,106-55-264 0 0,152-86-633 0 0,0 1 0 0 0,2 1 1 0 0,0 1-1 0 0,1 1 0 0 0,-16 19-70 0 0,-25 20 98 0 0,-2 3-48 0 0,22-22 31 0 0,3 2 0 0 0,1 2 0 0 0,3 2 0 0 0,-20 32-81 0 0,-20 22 145 0 0,51-67-96 0 0,2 2 1 0 0,1 0-1 0 0,2 2 0 0 0,1 0 1 0 0,-1 8-50 0 0,-61 191 135 0 0,65-140 1 0 0,3 0 1 0 0,-2 95-137 0 0,11-70 114 0 0,0-30 91 0 0,5 0 0 0 0,7 74-205 0 0,-1-129-8 0 0,-2-8 43 0 0,1-1 0 0 0,1 1 0 0 0,1-1 0 0 0,2 1 1 0 0,1-2-1 0 0,3 9-35 0 0,45 103 102 0 0,-15-57 45 0 0,3-1 0 0 0,37 48-147 0 0,56 54 191 0 0,-14-43 5 0 0,-21-55-47 0 0,53 22 130 0 0,71 11 70 0 0,-193-104-304 0 0,277 115 214 0 0,-127-63-119 0 0,-33-40-8 0 0,52-3 36 0 0,-147-16-108 0 0,0-3 1 0 0,0-2-1 0 0,1-3 0 0 0,-1-2 0 0 0,0-2 1 0 0,3-3-61 0 0,74-11 42 0 0,-53 7 58 0 0,54-16-52 0 0,-36-5 4 0 0,72-51 194 0 0,-27 3-81 0 0,17-38-1 0 0,-34 27-60 0 0,15-22-77 0 0,-16-38 124 0 0,-75 76-66 0 0,38-56-36 0 0,-77 116-12 0 0,-1 0-1 0 0,-1-1 0 0 0,0-1 1 0 0,-1 1-1 0 0,-1-1 0 0 0,-1 0 1 0 0,0-1-1 0 0,0-5-36 0 0,9-24 68 0 0,36-88 0 0 0,-37 63 0 0 0,7-296 99 0 0,-35 200-97 0 0,1 77-40 0 0,-1-19-65 0 0,-1 8 55 0 0,-3 11 43 0 0,-12-15-47 0 0,-17-26-3 0 0,-33-61 44 0 0,52 124-73 0 0,18 39 9 0 0,-2-1-1 0 0,-2 2 1 0 0,0-1 0 0 0,-2 2-1 0 0,-14-16 8 0 0,-62-67 39 0 0,-14 9 3 0 0,42 51-24 0 0,21 16-5 0 0,-43-35-20 0 0,1 2 27 0 0,-14 16-14 0 0,15 13 26 0 0,20 4-18 0 0,-118-15-100 0 0,50 10 91 0 0,47 12 15 0 0,-54 0-32 0 0,35-4-31 0 0,-106 28-1346 0 0,210 5-592 0 0,1-1 4807 0 0,0 0-4301 0 0,0 0-4529 0 0,0 1-6488 0 0,0 3 1298 0 0</inkml:trace>
</inkml:ink>
</file>

<file path=ppt/ink/ink2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0:49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177 376 3041 0 0,'0'0'2587'0'0,"0"0"-1037"0"0,0 0-346 0 0,0 0 16 0 0,0 0 98 0 0,0 0-18 0 0,0 0-172 0 0,0 0-270 0 0,0 0-313 0 0,0 0-297 0 0,0 0-218 0 0,0 0-137 0 0,0 0-61 0 0,-15 9-15 0 0,-45 31 3 0 0,58-39 167 0 0,1-1 1 0 0,-1 1-1 0 0,1 0 1 0 0,0 1-1 0 0,0-1 1 0 0,-1 0-1 0 0,1 0 0 0 0,0 0 1 0 0,0 1-1 0 0,0-1 1 0 0,0 1-1 0 0,1-1 0 0 0,-1 1 1 0 0,0-1-1 0 0,0 1 1 0 0,1-1-1 0 0,-1 1 0 0 0,1-1 1 0 0,0 1-1 0 0,-1 0 1 0 0,1-1-1 0 0,0 1 0 0 0,0 0 1 0 0,0-1-1 0 0,0 1 1 0 0,0 0-1 0 0,0-1 0 0 0,1 1 1 0 0,-1 0-1 0 0,1-1 13 0 0,0 11-133 0 0,-2-5 50 0 0,1 0 1 0 0,0 1-1 0 0,1-1 0 0 0,0 0 0 0 0,0 0 0 0 0,0 1 1 0 0,1-1-1 0 0,0 0 0 0 0,0 0 0 0 0,1 0 0 0 0,0-1 1 0 0,0 1-1 0 0,0-1 0 0 0,1 1 0 0 0,0-1 0 0 0,0 0 1 0 0,1 0-1 0 0,0-1 0 0 0,0 0 0 0 0,0 0 0 0 0,3 3 83 0 0,-5-7 49 0 0,-1 0-1 0 0,1 0 1 0 0,-1 0 0 0 0,1 0-1 0 0,0 0 1 0 0,-1 0-1 0 0,1-1 1 0 0,0 1-1 0 0,0-1 1 0 0,-1 0 0 0 0,1 0-1 0 0,0 0 1 0 0,0 0-1 0 0,-1 0 1 0 0,1 0 0 0 0,0-1-1 0 0,0 1 1 0 0,-1-1-1 0 0,1 0 1 0 0,0 0-1 0 0,-1 0 1 0 0,1 0 0 0 0,-1-1-1 0 0,0 1 1 0 0,1-1-1 0 0,-1 1 1 0 0,0-1 0 0 0,2-1-49 0 0,4-10 452 0 0,-1 0 1 0 0,0 0-1 0 0,-1-1 1 0 0,0 1 0 0 0,-1-2-1 0 0,-1 1 1 0 0,0 0 0 0 0,-1-1-1 0 0,-1 0 1 0 0,0 1-1 0 0,-1-1 1 0 0,0 0 0 0 0,-1 0-1 0 0,-1 0 1 0 0,-2-10-453 0 0,2 19-50 0 0,-1 0 0 0 0,0-1 0 0 0,0 1 0 0 0,-1 0 0 0 0,0 0 0 0 0,0 0 0 0 0,0 0 1 0 0,-1 1-1 0 0,0 0 0 0 0,0-1 0 0 0,0 1 0 0 0,-1 0 0 0 0,0 0 50 0 0,-26-14-9569 0 0,27 18-504 0 0</inkml:trace>
  <inkml:trace contextRef="#ctx0" brushRef="#br0" timeOffset="402.985">501 505 6633 0 0,'0'0'1518'0'0,"0"0"-286"0"0,0 0 3 0 0,0 0 98 0 0,0 0-64 0 0,0 0-201 0 0,0 0-203 0 0,0 0-164 0 0,0 0-122 0 0,9-32-84 0 0,28-102-106 0 0,2 25 365 0 0,-39 108-770 0 0,-1 1 0 0 0,1-1 0 0 0,0 1 1 0 0,0-1-1 0 0,0 1 0 0 0,0-1 1 0 0,0 1-1 0 0,0-1 0 0 0,0 1 1 0 0,0 0-1 0 0,0-1 0 0 0,0 1 1 0 0,0-1-1 0 0,1 1 0 0 0,-1-1 1 0 0,0 1-1 0 0,0-1 0 0 0,0 1 1 0 0,0 0-1 0 0,1-1 0 0 0,-1 1 0 0 0,0-1 1 0 0,1 1-1 0 0,-1 0 0 0 0,0-1 1 0 0,1 1-1 0 0,-1 0 0 0 0,0-1 1 0 0,1 1-1 0 0,-1 0 0 0 0,0 0 1 0 0,1-1-1 0 0,-1 1 0 0 0,1 0 1 0 0,-1 0-1 0 0,1 0 0 0 0,-1 0 1 0 0,0-1-1 0 0,1 1 0 0 0,-1 0 1 0 0,1 0-1 0 0,-1 0 0 0 0,1 0 0 0 0,-1 0 1 0 0,1 0-1 0 0,-1 0 0 0 0,1 0 1 0 0,-1 0-1 0 0,0 1 0 0 0,1-1 1 0 0,-1 0-1 0 0,1 0 0 0 0,-1 0 1 0 0,1 0-1 0 0,-1 1 0 0 0,0-1 1 0 0,1 0-1 0 0,-1 0 0 0 0,1 1 1 0 0,-1-1 15 0 0,13 32-1514 0 0,-7-16 1765 0 0,-5-12-254 0 0,0 1 0 0 0,1-1-1 0 0,-1 0 1 0 0,1 0-1 0 0,0 0 1 0 0,0 0 0 0 0,1 0-1 0 0,-1 0 1 0 0,1 0-1 0 0,0-1 1 0 0,0 1-1 0 0,0-1 1 0 0,0 0 0 0 0,1 0-1 0 0,0 0 1 0 0,-1 0-1 0 0,1-1 1 0 0,0 0 0 0 0,0 1-1 0 0,0-1 1 0 0,0-1-1 0 0,1 1 1 0 0,-1 0 0 0 0,0-1-1 0 0,1 0 1 0 0,-1 0-1 0 0,4 0 4 0 0,-2-2 139 0 0,-1 0 0 0 0,1 0-1 0 0,-1 0 1 0 0,0-1-1 0 0,1 0 1 0 0,-1 0 0 0 0,0 0-1 0 0,0 0 1 0 0,0-1 0 0 0,0 0-1 0 0,-1 0 1 0 0,1 0-1 0 0,-1-1 1 0 0,0 0 0 0 0,0 0-1 0 0,0 0 1 0 0,0 0-1 0 0,-1 0 1 0 0,0-1 0 0 0,0 1-1 0 0,0-1 1 0 0,2-5-139 0 0,39-118 2842 0 0,-35 3-4229 0 0,-14 110-5630 0 0,3 11-3869 0 0</inkml:trace>
  <inkml:trace contextRef="#ctx0" brushRef="#br0" timeOffset="3103.892">0 1525 7362 0 0,'0'0'1844'0'0,"0"0"-246"0"0,0 0-101 0 0,0 0-88 0 0,0 0-174 0 0,0 0-227 0 0,0 0-155 0 0,0 0-63 0 0,0 0-77 0 0,0 0-50 0 0,0 0-55 0 0,0 0-80 0 0,0 0-62 0 0,8-30-80 0 0,25-90-75 0 0,-15 42 245 0 0,-18 78-733 0 0,1 0-1 0 0,-1 0 0 0 0,0 0 0 0 0,0 0 1 0 0,1 0-1 0 0,-1 0 0 0 0,0 0 0 0 0,1 0 1 0 0,-1 0-1 0 0,0 0 0 0 0,1 0 0 0 0,-1 0 1 0 0,0 0-1 0 0,0 0 0 0 0,1-1 0 0 0,-1 1 1 0 0,0 0-1 0 0,1 0 178 0 0,3 18-517 0 0,-4-17 494 0 0,0 2-6 0 0,0 0 1 0 0,0 0-1 0 0,1 0 0 0 0,-1 0 1 0 0,1 0-1 0 0,-1 0 1 0 0,1 0-1 0 0,0 0 0 0 0,0-1 1 0 0,0 1-1 0 0,1 0 1 0 0,-1-1-1 0 0,1 1 0 0 0,-1 0 1 0 0,1-1-1 0 0,0 0 0 0 0,0 0 1 0 0,0 1-1 0 0,0-1 1 0 0,0 0-1 0 0,1 0 0 0 0,-1-1 1 0 0,0 1-1 0 0,1 0 1 0 0,0-1-1 0 0,-1 0 0 0 0,1 0 1 0 0,0 1-1 0 0,0-1 1 0 0,-1-1-1 0 0,1 1 0 0 0,0 0 1 0 0,0-1-1 0 0,0 0 1 0 0,0 1-1 0 0,0-1 0 0 0,0 0 1 0 0,0 0-1 0 0,0-1 1 0 0,0 1-1 0 0,0-1 0 0 0,0 0 29 0 0,4-5 351 0 0,0-1 0 0 0,0-1 0 0 0,-1 1 0 0 0,0-1 0 0 0,0 0-1 0 0,0-1 1 0 0,-2 1 0 0 0,1-1 0 0 0,-1 0 0 0 0,0 0 0 0 0,-1-1 0 0 0,0 1 0 0 0,0-1-1 0 0,-1 1 1 0 0,1-7-351 0 0,5-14 213 0 0,-3 12-484 0 0,11-33 772 0 0,1 25-6101 0 0,-13 25-30 0 0,-3 1 1698 0 0,3 0-3498 0 0</inkml:trace>
  <inkml:trace contextRef="#ctx0" brushRef="#br0" timeOffset="3556.019">497 1039 9594 0 0,'0'0'2050'0'0,"0"0"-306"0"0,0 0-203 0 0,0 0-256 0 0,0 0-341 0 0,0 0-306 0 0,0 0-205 0 0,0 0-143 0 0,0 0-128 0 0,0 0-107 0 0,0 0-70 0 0,0 0-30 0 0,-12 10-35 0 0,-38 32-13 0 0,26 12-307 0 0,23-46 313 0 0,0-4 53 0 0,-1 1 1 0 0,1 0-1 0 0,1-1 1 0 0,-1 1-1 0 0,1-1 1 0 0,-1 1-1 0 0,1 0 1 0 0,1-1-1 0 0,-1 1 1 0 0,1-1-1 0 0,0 1 0 0 0,0-1 1 0 0,0 1-1 0 0,0-1 1 0 0,1 1-1 0 0,0-1 1 0 0,0 0-1 0 0,0 0 1 0 0,0 0-1 0 0,1 0 1 0 0,-1 0-1 0 0,1 0 1 0 0,0-1-1 0 0,0 1 1 0 0,1-1-1 0 0,-1 0 1 0 0,1 0-1 0 0,-1 0 0 0 0,1-1 1 0 0,0 1-1 0 0,0-1 1 0 0,0 0-1 0 0,0 0 1 0 0,1 0-1 0 0,-1 0 1 0 0,0-1-1 0 0,1 0 1 0 0,-1 0-1 0 0,1 0 1 0 0,0-1-1 0 0,-1 1 1 0 0,3-1 33 0 0,0-1 199 0 0,-1 1 1 0 0,0-1 0 0 0,1-1 0 0 0,-1 1 0 0 0,0-1 0 0 0,0 0 0 0 0,0-1-1 0 0,-1 1 1 0 0,1-1 0 0 0,0 0 0 0 0,-1-1 0 0 0,0 1 0 0 0,0-1-1 0 0,0 0 1 0 0,0 0 0 0 0,-1-1 0 0 0,1 1 0 0 0,-1-1 0 0 0,0 0 0 0 0,-1 0-1 0 0,3-5-199 0 0,59-122 2606 0 0,-63 128-2590 0 0,66-199 1037 0 0,-58 179-1120 0 0,-1-1 1 0 0,-2 1-1 0 0,-1-1 1 0 0,0-1-1 0 0,-2 1 1 0 0,-1-1 0 0 0,-1 1-1 0 0,-1-1 1 0 0,-1 0-1 0 0,-2-5 67 0 0,1 27-89 0 0,1 0-1 0 0,-1 0 0 0 0,0-1 1 0 0,-1 1-1 0 0,1 0 0 0 0,-1 0 0 0 0,0 0 1 0 0,0 0-1 0 0,0 1 0 0 0,0-1 0 0 0,0 1 1 0 0,-1-1-1 0 0,0 1 0 0 0,0 0 1 0 0,0 0-1 0 0,0 0 0 0 0,0 0 0 0 0,-1 0 1 0 0,1 1-1 0 0,-1-1 0 0 0,0 1 1 0 0,0 0-1 0 0,1 0 0 0 0,-1 1 0 0 0,0-1 1 0 0,-1 1-1 0 0,1 0 0 0 0,0 0 0 0 0,0 0 1 0 0,0 1-1 0 0,-1-1 0 0 0,1 1 1 0 0,0 0-1 0 0,-1 0 0 0 0,1 1 0 0 0,0-1 1 0 0,-1 1-1 0 0,1 0 0 0 0,0 0 0 0 0,0 0 1 0 0,0 1-1 0 0,0-1 0 0 0,-3 3 90 0 0,-6 8-401 0 0,1 1 0 0 0,1 1 0 0 0,0 0 0 0 0,0 0 0 0 0,2 1 0 0 0,0 0 0 0 0,0 1 0 0 0,2 0 0 0 0,0 1 0 0 0,1-1 0 0 0,0 1-1 0 0,1 0 1 0 0,1 1 0 0 0,1-1 0 0 0,0 4 401 0 0,1-11-59 0 0,0 0 0 0 0,1-1-1 0 0,0 1 1 0 0,0 0 0 0 0,1-1-1 0 0,0 1 1 0 0,1 0 0 0 0,0-1-1 0 0,1 1 1 0 0,0 0 0 0 0,0-1-1 0 0,1 0 1 0 0,0 1-1 0 0,1-1 1 0 0,0 0 0 0 0,0-1-1 0 0,1 1 1 0 0,0-1 0 0 0,0 0-1 0 0,1 0 1 0 0,0 0 0 0 0,5 3 59 0 0,11 3 319 0 0,0-1 1 0 0,1-1-1 0 0,1 0 1 0 0,-1-2-1 0 0,2-2 1 0 0,0 0-1 0 0,0-1 1 0 0,0-1-1 0 0,0-2 1 0 0,1 0-1 0 0,0-2 1 0 0,0-1-1 0 0,0 0 1 0 0,0-3-1 0 0,17-2-319 0 0,-6 4 422 0 0,176-17 681 0 0,-74-5-3514 0 0,-102 17-2169 0 0,-11 1-5917 0 0</inkml:trace>
</inkml:ink>
</file>

<file path=ppt/ink/ink2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0:51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462 1363 2833 0 0,'0'0'1421'0'0,"0"0"-222"0"0,0 0-89 0 0,0 0 171 0 0,0 0 138 0 0,0 0-28 0 0,0 0-104 0 0,0 0-225 0 0,0 0-210 0 0,0 0-217 0 0,0 0-230 0 0,0 0-174 0 0,0 0-128 0 0,-13 7-87 0 0,-42 24-40 0 0,52-29 17 0 0,0 0 1 0 0,0 1 0 0 0,0-1-1 0 0,1 1 1 0 0,-1 0 0 0 0,1 0-1 0 0,-1 0 1 0 0,1 0 0 0 0,0 0 0 0 0,0 1-1 0 0,0-1 1 0 0,1 0 0 0 0,-1 1-1 0 0,1 0 1 0 0,0-1 0 0 0,-1 5 6 0 0,-4 10-54 0 0,-5 14-126 0 0,1 0 0 0 0,2 1 1 0 0,1 1-1 0 0,1-1 0 0 0,2 1 1 0 0,2 0-1 0 0,0 0 0 0 0,3 10 180 0 0,-1-38-75 0 0,1 0-1 0 0,-1 0 1 0 0,1 0-1 0 0,0 0 1 0 0,1 0-1 0 0,-1-1 1 0 0,1 1-1 0 0,0 0 1 0 0,1-1-1 0 0,-1 0 1 0 0,1 1-1 0 0,0-1 1 0 0,0 0-1 0 0,1 0 1 0 0,0-1-1 0 0,3 5 76 0 0,-5-9 30 0 0,0 0 1 0 0,0 0-1 0 0,0-1 0 0 0,-1 1 1 0 0,1 0-1 0 0,0-1 0 0 0,0 1 0 0 0,0-1 1 0 0,-1 1-1 0 0,1-1 0 0 0,0 0 1 0 0,-1 0-1 0 0,1 0 0 0 0,-1 0 1 0 0,1 0-1 0 0,-1 0 0 0 0,1 0 0 0 0,-1 0 1 0 0,0-1-1 0 0,1 1 0 0 0,-1-1 1 0 0,0 1-1 0 0,0-1 0 0 0,0 1 1 0 0,0-1-1 0 0,0 1 0 0 0,-1-1 1 0 0,1 0-1 0 0,0 0 0 0 0,-1 1 0 0 0,1-1 1 0 0,-1 0-1 0 0,0 0 0 0 0,1 0 1 0 0,-1 1-1 0 0,0-1 0 0 0,0 0 1 0 0,0 0-1 0 0,0 0 0 0 0,-1 0 1 0 0,1 1-1 0 0,-1-3-30 0 0,3-4 79 0 0,104-444 1059 0 0,-106 452-1166 0 0,-1 1 0 0 0,1-1-1 0 0,1 0 1 0 0,-1 1 0 0 0,0-1 0 0 0,0 1 0 0 0,0-1 0 0 0,0 0 0 0 0,0 1 0 0 0,0-1 0 0 0,0 1-1 0 0,0-1 1 0 0,1 0 0 0 0,-1 1 0 0 0,0-1 0 0 0,0 0 0 0 0,0 1 0 0 0,1-1 0 0 0,-1 0-1 0 0,0 1 1 0 0,1-1 0 0 0,-1 0 0 0 0,0 0 0 0 0,0 1 0 0 0,1-1 0 0 0,-1 0 0 0 0,1 0-1 0 0,-1 0 1 0 0,0 1 0 0 0,1-1 0 0 0,-1 0 0 0 0,0 0 0 0 0,1 0 0 0 0,-1 0 0 0 0,1 0-1 0 0,-1 0 1 0 0,0 0 0 0 0,1 0 0 0 0,-1 0 0 0 0,1 0 0 0 0,-1 0 0 0 0,0 0 0 0 0,1 0-1 0 0,-1 0 1 0 0,1 0 0 0 0,-1 0 0 0 0,0 0 0 0 0,1-1 0 0 0,-1 1 0 0 0,0 0 0 0 0,1 0-1 0 0,-1 0 1 0 0,0-1 0 0 0,1 1 0 0 0,-1 0 0 0 0,0 0 0 0 0,1-1 0 0 0,-1 1 0 0 0,0 0 0 0 0,0-1-1 0 0,1 1 1 0 0,-1 0 0 0 0,0-1 28 0 0,16 48 471 0 0,-13-37-500 0 0,99 252 199 0 0,-97-248-200 0 0,15 27-561 0 0,-1 1-1 0 0,-3 1 0 0 0,-2 0 1 0 0,-1 1-1 0 0,-3 1 1 0 0,-1 0-1 0 0,-3 0 0 0 0,-1 5 592 0 0,-4-37 8 0 0,-2 1-1 0 0,0 0 1 0 0,0-1-1 0 0,-2 1 0 0 0,1-1 1 0 0,-2 1-1 0 0,0-1 1 0 0,0 0-1 0 0,-1-1 1 0 0,-1 1-1 0 0,0-1 0 0 0,-1 0 1 0 0,0 0-1 0 0,-7 8-7 0 0,-46 28 1529 0 0,58-47-1481 0 0,0 0-1 0 0,0 0 1 0 0,0 0-1 0 0,0-1 1 0 0,0 1-1 0 0,0 0 1 0 0,0-1-1 0 0,0 0 1 0 0,0 1-1 0 0,0-1 1 0 0,0 0-1 0 0,0 0 1 0 0,0 0-1 0 0,0-1 1 0 0,0 1-1 0 0,0 0 1 0 0,0-1-1 0 0,0 1 1 0 0,0-1 0 0 0,0 0-1 0 0,1 1 1 0 0,-1-1-1 0 0,0 0 1 0 0,0 0-1 0 0,0 0 1 0 0,1 0-1 0 0,-1-1 1 0 0,1 1-1 0 0,-1 0 1 0 0,1-1-1 0 0,-1 1 1 0 0,1-1-1 0 0,0 0 1 0 0,0 1-1 0 0,0-1 1 0 0,-1 0-48 0 0,-3-12 247 0 0,1 0 1 0 0,0 0-1 0 0,0 0 1 0 0,2 0 0 0 0,0 0-1 0 0,0 0 1 0 0,2-1 0 0 0,-1 1-1 0 0,2 0 1 0 0,0-1-1 0 0,1 1 1 0 0,2-12-248 0 0,10-30 459 0 0,2 0 0 0 0,2 1 0 0 0,23-46-459 0 0,2-7-370 0 0,-37 92-151 0 0,8-22-2074 0 0,-6 13-5230 0 0,-8 17 2457 0 0</inkml:trace>
  <inkml:trace contextRef="#ctx0" brushRef="#br0" timeOffset="379.828">828 1389 0 0 0,'8'31'164'0'0,"23"96"343"0"0,-17-68 2663 0 0,-14-59-3142 0 0,2 3 9714 0 0,-3-9-5337 0 0,1 2-5597 0 0,-10-66 3087 0 0,8 37-1687 0 0,0 0 1 0 0,3 0 0 0 0,0 1-1 0 0,2-1 1 0 0,2 0-1 0 0,1 1 1 0 0,8-26-209 0 0,-8 40-650 0 0,12-23-1023 0 0,-7 33-2715 0 0,3 5-3727 0 0,-9 3 2762 0 0</inkml:trace>
  <inkml:trace contextRef="#ctx0" brushRef="#br0" timeOffset="700.336">1154 1131 5721 0 0,'0'0'1634'0'0,"0"0"-90"0"0,0 0-31 0 0,0 0-101 0 0,0 0-252 0 0,0 0-369 0 0,0 0-339 0 0,0 0-213 0 0,0 0-145 0 0,0 0-67 0 0,0 0-15 0 0,-7 22-17 0 0,-21 68-6 0 0,26-83 5 0 0,0 1-1 0 0,0 0 1 0 0,0-1-1 0 0,1 1 1 0 0,1 0 0 0 0,-1 0-1 0 0,1-1 1 0 0,1 1-1 0 0,-1 0 1 0 0,1 0-1 0 0,1 0 1 0 0,0 1 6 0 0,-1-3-7 0 0,0-2 11 0 0,-1 0 1 0 0,1 0-1 0 0,1 0 1 0 0,-1 0-1 0 0,0 0 0 0 0,1 0 1 0 0,0 0-1 0 0,0 0 1 0 0,0 0-1 0 0,0-1 0 0 0,1 1 1 0 0,0-1-1 0 0,-1 0 1 0 0,1 0-1 0 0,0 0 0 0 0,1 0 1 0 0,-1 0-1 0 0,0-1 1 0 0,1 1-1 0 0,-1-1 0 0 0,1 0 1 0 0,0 0-1 0 0,0 0 1 0 0,0-1-1 0 0,0 0 0 0 0,0 1 1 0 0,0-1-1 0 0,0 0 1 0 0,0-1-1 0 0,1 1 0 0 0,-1-1 1 0 0,0 0-1 0 0,0 0 0 0 0,4 0-4 0 0,-3-4 263 0 0,0 0-1 0 0,-1 0 0 0 0,1 0 0 0 0,-1-1 1 0 0,1 0-1 0 0,-1 0 0 0 0,-1 0 1 0 0,1 0-1 0 0,-1 0 0 0 0,0-1 0 0 0,0 1 1 0 0,0-1-1 0 0,-1 0 0 0 0,0 0 0 0 0,0 0 1 0 0,0 0-1 0 0,-1 0 0 0 0,0 0 0 0 0,0-1 1 0 0,-1 0-263 0 0,2-5 76 0 0,0 1 0 0 0,-1-1 0 0 0,-1 1 1 0 0,0-1-1 0 0,0 1 0 0 0,-1-1 0 0 0,-1 1 1 0 0,0 0-1 0 0,0-1 0 0 0,-1 1 0 0 0,-1 0 1 0 0,0 0-1 0 0,0 1 0 0 0,-1-1 0 0 0,0 1 1 0 0,-1 0-1 0 0,0 0 0 0 0,-1 1 1 0 0,0 0-1 0 0,0 0 0 0 0,-1 0 0 0 0,0 1-76 0 0,-22-4-2629 0 0,8 13-7715 0 0,15 2 1746 0 0</inkml:trace>
  <inkml:trace contextRef="#ctx0" brushRef="#br0" timeOffset="1018.533">1469 1190 3137 0 0,'0'0'333'0'0,"0"0"-62"0"0,0 0 208 0 0,0 0 301 0 0,0 0 135 0 0,0 0-61 0 0,0 0-140 0 0,0 0-153 0 0,0 0-39 0 0,0 0 79 0 0,0 0 206 0 0,0 0 260 0 0,0 0 260 0 0,15 9 175 0 0,47 23 50 0 0,-61-31-1467 0 0,0-1 0 0 0,1 0 0 0 0,-1 1 0 0 0,0-1 0 0 0,0 0 0 0 0,1 0 0 0 0,-1 1 0 0 0,0-1 0 0 0,0 0 0 0 0,1 0 0 0 0,-1-1 0 0 0,0 1 0 0 0,0 0 0 0 0,1 0 0 0 0,-1-1 0 0 0,0 1 0 0 0,0 0 0 0 0,0-1 0 0 0,1 1 0 0 0,-1-1 0 0 0,0 0 0 0 0,0 1 0 0 0,0-1 0 0 0,0 0 0 0 0,0 0 0 0 0,0 1 0 0 0,0-1 0 0 0,0 0 0 0 0,-1 0 0 0 0,1 0 0 0 0,0 0 0 0 0,0 0 0 0 0,-1 0 0 0 0,1 0 0 0 0,-1-1 0 0 0,1 1 0 0 0,-1 0 0 0 0,1 0 0 0 0,-1 0 0 0 0,0-1 0 0 0,0 1-85 0 0,2-4 340 0 0,8-19 291 0 0,-2-1 0 0 0,-1 0 0 0 0,-1 0 0 0 0,-2 0 0 0 0,0-1 1 0 0,-1 0-1 0 0,-2-25-631 0 0,1 28 53 0 0,-3 7-65 0 0,2-15-2647 0 0,-2 31-982 0 0,0-1 1298 0 0,1 2-3669 0 0,0-1-3039 0 0</inkml:trace>
  <inkml:trace contextRef="#ctx0" brushRef="#br0" timeOffset="9458.226">4 351 1288 0 0,'0'0'610'0'0,"0"0"-182"0"0,0 0-20 0 0,0 0 36 0 0,0 0 44 0 0,0 0-5 0 0,0 0-104 0 0,0 0-129 0 0,0 0-40 0 0,0 0 67 0 0,0 0 174 0 0,1 5 188 0 0,31 145 4336 0 0,3 250-5832 0 0,-33-365 208 0 0,2 19-1105 0 0,6-22-5510 0 0,-10-31 6458 0 0</inkml:trace>
  <inkml:trace contextRef="#ctx0" brushRef="#br0" timeOffset="10021.499">0 384 0 0 0,'0'0'351'0'0,"0"0"69"0"0,0 0 85 0 0,0 0 153 0 0,0 0 155 0 0,0 0 55 0 0,0 0-89 0 0,0 0-179 0 0,0 0-220 0 0,0 0-182 0 0,0 0-55 0 0,0 0 27 0 0,0 0 144 0 0,2 3 154 0 0,134 226 3466 0 0,-134-227-3935 0 0,9 19-43 0 0,1 0-1 0 0,1-1 0 0 0,0 0 1 0 0,2-2-1 0 0,0 1 1 0 0,1-2-1 0 0,1 0 1 0 0,2 0 44 0 0,22-5 853 0 0,-31-50 2700 0 0,-29-142 1277 0 0,-50-319-4750 0 0,66 490-467 0 0,2 4-2895 0 0,2 7-6565 0 0,2 1 3803 0 0</inkml:trace>
  <inkml:trace contextRef="#ctx0" brushRef="#br0" timeOffset="10445.51">560 373 3097 0 0,'0'0'1783'0'0,"0"0"-620"0"0,0 0-322 0 0,0 0-138 0 0,0 0-94 0 0,0 0-88 0 0,0 0-111 0 0,0 0-70 0 0,0 0-54 0 0,0 0-90 0 0,0 0-79 0 0,0 0-54 0 0,0 0-44 0 0,-2 33-1 0 0,-2 102 21 0 0,3-132-31 0 0,0 0 1 0 0,1 0 0 0 0,-1 0-1 0 0,1 0 1 0 0,0 0-1 0 0,0 0 1 0 0,0 0 0 0 0,1 0-1 0 0,-1 0 1 0 0,0 0 0 0 0,1 0-1 0 0,0 0 1 0 0,0 0-1 0 0,0-1 1 0 0,0 1 0 0 0,0 0-1 0 0,1 0 1 0 0,-1-1-1 0 0,1 1 1 0 0,0-1 0 0 0,0 0-1 0 0,2 3-8 0 0,2 1 66 0 0,-4-3 92 0 0,1-1 1 0 0,-1 0-1 0 0,0 0 1 0 0,0 0-1 0 0,1 0 1 0 0,-1-1 0 0 0,1 1-1 0 0,0-1 1 0 0,-1 1-1 0 0,1-1 1 0 0,0 0-1 0 0,0 0 1 0 0,0 0 0 0 0,0-1-1 0 0,0 1 1 0 0,0-1-1 0 0,0 1 1 0 0,0-1-1 0 0,0 0 1 0 0,0 0 0 0 0,0-1-1 0 0,0 1 1 0 0,0 0-1 0 0,0-1 1 0 0,0 0 0 0 0,0 0-1 0 0,0 0 1 0 0,-1 0-1 0 0,1 0 1 0 0,0 0-1 0 0,-1-1 1 0 0,3-1-159 0 0,4-9 343 0 0,-2-1 0 0 0,1-1-1 0 0,-1 1 1 0 0,-1-1 0 0 0,-1 0 0 0 0,0 0 0 0 0,-1-1 0 0 0,0 0-1 0 0,-1 1 1 0 0,-1-1 0 0 0,0 0 0 0 0,-1-1 0 0 0,0 1 0 0 0,-2 0-1 0 0,0 0 1 0 0,-1-6-343 0 0,1 18-46 0 0,0-1 0 0 0,0 0 0 0 0,0 1 0 0 0,0-1 0 0 0,-1 0 0 0 0,0 1 0 0 0,1 0 0 0 0,-1-1 0 0 0,0 1 0 0 0,-1 0 0 0 0,1 0 0 0 0,-1 0 0 0 0,1 0 0 0 0,-1 1 0 0 0,0-1 0 0 0,0 1 1 0 0,0-1-1 0 0,0 1 0 0 0,0 0 0 0 0,-1 0 0 0 0,1 1 0 0 0,-1-1 0 0 0,1 1 0 0 0,-2-1 46 0 0,2 1-298 0 0,0 0 1 0 0,1 1 0 0 0,-1-1-1 0 0,0 1 1 0 0,0 0-1 0 0,0 0 1 0 0,0 0 0 0 0,1 0-1 0 0,-1 0 1 0 0,0 1 0 0 0,0-1-1 0 0,0 1 1 0 0,1-1 0 0 0,-1 1-1 0 0,0 0 1 0 0,1 0-1 0 0,-1 1 1 0 0,1-1 0 0 0,-1 0-1 0 0,-1 2 298 0 0,-9 6-5019 0 0,5 2-3930 0 0</inkml:trace>
  <inkml:trace contextRef="#ctx0" brushRef="#br0" timeOffset="10843.398">854 1 2312 0 0,'0'0'1522'0'0,"0"0"-100"0"0,0 0-85 0 0,0 0-152 0 0,0 0-249 0 0,0 0-187 0 0,0 0-85 0 0,0 0-45 0 0,0 0 15 0 0,0 0-34 0 0,0 0-65 0 0,0 0-21 0 0,0 0-19 0 0,1 15 1 0 0,0 49 4 0 0,23-2 993 0 0,-12-45-1184 0 0,87 167 177 0 0,-69-70-1597 0 0,-23-91-1041 0 0,-4-19-1798 0 0,0-9-3871 0 0,-2 2 6047 0 0</inkml:trace>
  <inkml:trace contextRef="#ctx0" brushRef="#br0" timeOffset="11137.346">742 295 2481 0 0,'0'0'2165'0'0,"0"0"-784"0"0,0 0-338 0 0,0 0-26 0 0,0 0-31 0 0,0 0-145 0 0,0 0-215 0 0,0 0-152 0 0,0 0 44 0 0,0 0 139 0 0,0 0 150 0 0,0 0 75 0 0,0 0-98 0 0,14-5-164 0 0,48-19-151 0 0,36-39 341 0 0,-66 41-964 0 0,30-18-4022 0 0,-51 32-84 0 0,-1 1-3711 0 0</inkml:trace>
</inkml:ink>
</file>

<file path=ppt/ink/ink2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1:41.04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0 11434 0 0,'0'0'1377'0'0,"0"0"-509"0"0,0 0-183 0 0,0 0 217 0 0,0 0 244 0 0,0 0 66 0 0,0 0-96 0 0,0 0-285 0 0,0 0-279 0 0,0 0-176 0 0,0 0-137 0 0,0 0-81 0 0,0 0-66 0 0,6 32-49 0 0,19 99-34 0 0,-15-83-121 0 0,-1 5-786 0 0,-5-18-3037 0 0,-2-24-881 0 0,-1-5-535 0 0,-1-1-577 0 0</inkml:trace>
</inkml:ink>
</file>

<file path=ppt/ink/ink2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00.99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82 131 7306 0 0,'0'0'1016'0'0,"0"0"-231"0"0,0 0-54 0 0,0 0 108 0 0,0 0 34 0 0,0 0-30 0 0,0 0-95 0 0,0 0-107 0 0,0 0-51 0 0,0 0-35 0 0,0 0-24 0 0,0 0-14 0 0,0 0-27 0 0,8 32-55 0 0,29 100-55 0 0,-1-15 285 0 0,14 88-1514 0 0,-47-161-2503 0 0,-5-15-6851 0 0,1-25 6662 0 0</inkml:trace>
  <inkml:trace contextRef="#ctx0" brushRef="#br0" timeOffset="282.367">1 182 1528 0 0,'0'0'2033'0'0,"0"0"-786"0"0,0 0-242 0 0,0 0 86 0 0,0 0 103 0 0,0 0-33 0 0,0 0-126 0 0,0 0-164 0 0,0 0-157 0 0,0 0-93 0 0,0 0-85 0 0,0 0-88 0 0,0 0-90 0 0,25-30-93 0 0,80-90-58 0 0,-105 118-200 0 0,1 0 0 0 0,0 1 0 0 0,-1-1 0 0 0,1 0 1 0 0,0 1-1 0 0,0-1 0 0 0,0 1 0 0 0,0-1 0 0 0,0 1 0 0 0,0-1 1 0 0,1 1-1 0 0,-1 0 0 0 0,0-1 0 0 0,1 1 0 0 0,-1 0 0 0 0,1 0 1 0 0,-1 0-1 0 0,1 0 0 0 0,0 0 0 0 0,-1 1 0 0 0,1-1 0 0 0,0 0 1 0 0,-1 1-1 0 0,1-1 0 0 0,0 1 0 0 0,0 0 0 0 0,0-1 0 0 0,0 1 1 0 0,-1 0-1 0 0,1 0 0 0 0,0 0 0 0 0,0 1 0 0 0,0-1 0 0 0,1 1-7 0 0,2 1 37 0 0,0 0-6 0 0,-1 1 0 0 0,1-1 0 0 0,0 1 0 0 0,0 1 0 0 0,-1-1 0 0 0,0 1 1 0 0,0-1-1 0 0,0 1 0 0 0,0 0 0 0 0,0 1 0 0 0,-1-1 0 0 0,0 1 0 0 0,0-1 0 0 0,0 1 0 0 0,-1 0 1 0 0,1 0-1 0 0,-1 0 0 0 0,0 0 0 0 0,-1 1 0 0 0,1-1 0 0 0,-1 1 0 0 0,0 1-31 0 0,5 123 645 0 0,-7-123-640 0 0,-1-1 0 0 0,-1 0 0 0 0,1 0 0 0 0,-1 0 0 0 0,0 0 0 0 0,0 0 0 0 0,-1 0 0 0 0,1-1 0 0 0,-1 1 0 0 0,-1-1 0 0 0,1 0 0 0 0,-1-1 0 0 0,0 1 0 0 0,0-1 0 0 0,0 0 0 0 0,0 0 0 0 0,-1 0 0 0 0,-1 0-5 0 0,-40 16-3044 0 0,37-17 888 0 0,-6 1-5672 0 0,12-4 4843 0 0</inkml:trace>
  <inkml:trace contextRef="#ctx0" brushRef="#br0" timeOffset="716.111">481 348 11058 0 0,'0'0'1494'0'0,"0"0"-419"0"0,0 0-182 0 0,0 0 26 0 0,0 0-32 0 0,0 0-145 0 0,0 0-152 0 0,0 0-145 0 0,0 0-124 0 0,0 0-77 0 0,0 0-57 0 0,0 0-66 0 0,14-9-33 0 0,40-25-29 0 0,-15 25-65 0 0,-37 36-122 0 0,-39 55 60 0 0,16-46 23 0 0,20-34 39 0 0,-4 5-5 0 0,1 0 1 0 0,1 0-1 0 0,-1 1 1 0 0,1-1-1 0 0,1 1 1 0 0,-1 0-1 0 0,1-1 1 0 0,0 1-1 0 0,1 0 1 0 0,0 0-1 0 0,0 1 1 0 0,1-1-1 0 0,0 0 1 0 0,1 3 10 0 0,2-9 4 0 0,0 0 1 0 0,1 0-1 0 0,-1 0 1 0 0,1-1-1 0 0,-1 1 1 0 0,1-1 0 0 0,0 0-1 0 0,-1 0 1 0 0,1 0-1 0 0,0 0 1 0 0,0-1-1 0 0,0 1 1 0 0,0-1 0 0 0,0 0-1 0 0,0-1 1 0 0,0 1-1 0 0,-1 0 1 0 0,1-1-1 0 0,0 0 1 0 0,0 0 0 0 0,0 0-1 0 0,-1-1 1 0 0,1 1-1 0 0,-1-1 1 0 0,1 0-1 0 0,0 0-4 0 0,48-32-923 0 0,-24 6-6806 0 0,-21 20-2460 0 0</inkml:trace>
</inkml:ink>
</file>

<file path=ppt/ink/ink2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1:15.603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595 2107 0 0 0,'0'0'429'0'0,"0"0"561"0"0,0 0 108 0 0,0 0-72 0 0,0 0-93 0 0,0 0-85 0 0,0 0-77 0 0,0 0-57 0 0,-5-1 3385 0 0,10 28-1048 0 0,-5-27-2595 0 0,13-26 2303 0 0,-13 25-2745 0 0,0 1 0 0 0,0 0 0 0 0,0-1 1 0 0,0 1-1 0 0,1-1 0 0 0,-1 1 0 0 0,-1-1 0 0 0,1 1 0 0 0,0 0 0 0 0,0-1 0 0 0,0 1 0 0 0,0-1 0 0 0,0 1 0 0 0,0-1 0 0 0,0 1 0 0 0,0 0 0 0 0,-1-1 0 0 0,1 1 0 0 0,0 0 0 0 0,0-1 0 0 0,-1 1 0 0 0,1-1 0 0 0,0 1 0 0 0,-1 0 0 0 0,1 0 0 0 0,0-1 0 0 0,-1 1 1 0 0,1 0-1 0 0,0 0 0 0 0,-1-1 0 0 0,1 1 0 0 0,0 0 0 0 0,-1 0 0 0 0,1 0 0 0 0,-1-1 0 0 0,1 1 0 0 0,0 0 0 0 0,-1 0 0 0 0,1 0 0 0 0,-1 0 0 0 0,1 0 0 0 0,-1 0 0 0 0,1 0 0 0 0,0 0 0 0 0,-1 0 0 0 0,1 0 0 0 0,-1 0 0 0 0,1 0 0 0 0,-1 1 0 0 0,1-1 1 0 0,0 0-1 0 0,-1 0 0 0 0,1 0 0 0 0,-1 0 0 0 0,1 1 0 0 0,0-1 0 0 0,-1 0 0 0 0,1 1 0 0 0,0-1 0 0 0,-1 0 0 0 0,1 0 0 0 0,0 1 0 0 0,0-1 0 0 0,-1 0 0 0 0,1 1 0 0 0,0-1-14 0 0,-21 41-2840 0 0,27-41-2237 0 0,-4 0 314 0 0,0 0-658 0 0</inkml:trace>
  <inkml:trace contextRef="#ctx0" brushRef="#br0" timeOffset="4215.016">1 1536 0 0 0,'78'82'4202'0'0,"-57"-57"-3711"0"0,-1 1 0 0 0,-1 0 0 0 0,-2 2 0 0 0,0 0 0 0 0,1 7-491 0 0,73 142 1325 0 0,44 58-1049 0 0,-35-108 47 0 0,-3-10 114 0 0,-28-37-156 0 0,-16-24-105 0 0,-13 7 166 0 0,19 10-10 0 0,-28-35-200 0 0,-2-14-105 0 0,-4 9 251 0 0,-23-29-799 0 0,4-3 5675 0 0,-6-1-5171 0 0,24-24-251 0 0,36-30 243 0 0,-9 11-133 0 0,-39 28-67 0 0,0-8 66 0 0,30-20-101 0 0,-41 41 314 0 0,0 0-1 0 0,-1 0 1 0 0,1 0-1 0 0,-1 0 1 0 0,0 0-1 0 0,1 0 1 0 0,-1 0-1 0 0,0 0 1 0 0,0 0 0 0 0,-1 0-1 0 0,1 0 1 0 0,0 0-1 0 0,-1 0 1 0 0,1 0-1 0 0,-1 0 1 0 0,1 0 0 0 0,-1 0-1 0 0,0 0 1 0 0,0 1-1 0 0,0-1 1 0 0,0 0-1 0 0,0 1 1 0 0,0-1-1 0 0,-1 0-53 0 0,-5-10 291 0 0,-29-24 109 0 0,-8-31-137 0 0,-2 5 109 0 0,10-1-2 0 0,-15-14-184 0 0,3 7 82 0 0,-8-7 217 0 0,17 32-177 0 0,3 5-128 0 0,3 7-144 0 0,-9-26 81 0 0,9 26-50 0 0,5-5-67 0 0,-9-16 105 0 0,-28-31 347 0 0,25 44-275 0 0,-20-22-12 0 0,22 16-75 0 0,9 18-31 0 0,-17-12-43 0 0,28 23 5 0 0,18 18-13 0 0,0 0-2 0 0,0 0-8 0 0,0 0 13 0 0,0 0-2 0 0,-2 0-3 0 0,2 0-13 0 0,-6-11-9 0 0,-25-23 80 0 0,29 34-91 0 0,0 1-1 0 0,0-1 1 0 0,0 1 0 0 0,0 0 0 0 0,1 0 0 0 0,-1 0-1 0 0,0 0 1 0 0,0 0 0 0 0,0 0 0 0 0,1 1-1 0 0,-1-1 1 0 0,1 0 0 0 0,-1 1 0 0 0,1-1-1 0 0,-1 1 1 0 0,1 0 0 0 0,0-1 0 0 0,0 1-1 0 0,0 0 1 0 0,0 0 0 0 0,0 0 0 0 0,0 0 0 0 0,0 0-1 0 0,1 0 1 0 0,-1 1 27 0 0,-10 15-3 0 0,-49 47-581 0 0,16-19-6271 0 0,38-32 195 0 0,4-10 1544 0 0</inkml:trace>
  <inkml:trace contextRef="#ctx0" brushRef="#br0" timeOffset="11731.1">150 1584 0 0 0,'0'0'548'0'0,"0"0"82"0"0,0 0 22 0 0,0 0-17 0 0,-10 1 3605 0 0,-8 2-3494 0 0,-25 15 106 0 0,2 7 606 0 0,55 31 1776 0 0,5-1-2593 0 0,-6-29-19 0 0,9 18 443 0 0,19 19-457 0 0,-2-19-185 0 0,22 37 21 0 0,-1-18 39 0 0,-13 3-296 0 0,-16-29-123 0 0,-6-11-67 0 0,11 10 31 0 0,28 23-33 0 0,-30-29-21 0 0,-16-16-2386 0 0,-18-14 1132 0 0,2-6-8433 0 0,0 5 5592 0 0</inkml:trace>
  <inkml:trace contextRef="#ctx0" brushRef="#br1" timeOffset="24369.887">275 1422 0 0 0,'0'0'113'0'0,"0"0"182"0"0,0 0 131 0 0,0 0 140 0 0,0 0 137 0 0,0 0 80 0 0,0 0-7 0 0,0 0-56 0 0,4 1 5604 0 0,14-11-1963 0 0,177-161-248 0 0,-51 56-2939 0 0,64-61-126 0 0,-24 40-692 0 0,-144 110-280 0 0,-38 26-71 0 0,-2 0 9 0 0,0 0 0 0 0,0 0-4 0 0,0 0-1 0 0,0 0 7 0 0,0 0 4 0 0,0 0-9 0 0,0 0-2 0 0,0 0 2 0 0,0 0-13 0 0,0 0 9 0 0,0 0 9 0 0,0 0 5 0 0,0 0-2 0 0,0 0 2 0 0,0 0-2 0 0,0 0 5 0 0,0 0 5 0 0,0 0-3 0 0,0 0-2 0 0,0 0-3 0 0,0 0-6 0 0,0 0 10 0 0,0 0-6 0 0,0 0-2 0 0,0 0 4 0 0,0 0-3 0 0,0 0-2 0 0,0 0-2 0 0,0 0-3 0 0,0 0 2 0 0,0 0-6 0 0,0 0-10 0 0,0 0 5 0 0,0 0-13 0 0,0 0 6 0 0,0 0 15 0 0,0 0 0 0 0,0 0 2 0 0,0 0 17 0 0,0 0 14 0 0,0 0 22 0 0,0 0 32 0 0,0 0 32 0 0,-18-3 277 0 0,-99-31-624 0 0,13 5 310 0 0,77 25 28 0 0,26 4-119 0 0,1 0-34 0 0,0 0-25 0 0,0 0-55 0 0,0 0-64 0 0,0 0-44 0 0,0 0-43 0 0,0 18-434 0 0,40 115 494 0 0,114 186-4357 0 0,-117-281 4885 0 0,-27-64 1309 0 0,24-188 532 0 0,-27 90-1318 0 0,-7 70-5628 0 0,0 30-653 0 0,0 20-5260 0 0</inkml:trace>
  <inkml:trace contextRef="#ctx0" brushRef="#br1" timeOffset="24755.416">1291 306 9442 0 0,'0'0'1060'0'0,"0"0"-553"0"0,0 0-328 0 0,0 0 98 0 0,0 0 282 0 0,0 0 222 0 0,0 0 96 0 0,0 0-75 0 0,0 0-129 0 0,0 0-141 0 0,0 0-148 0 0,0 0-119 0 0,14 34-99 0 0,43 105-74 0 0,-3-32-124 0 0,-44-86-419 0 0,31 74-1201 0 0,-31-23-7341 0 0,-10-62 6059 0 0,0-5 400 0 0</inkml:trace>
  <inkml:trace contextRef="#ctx0" brushRef="#br1" timeOffset="25074.099">1146 410 160 0 0,'0'0'1355'0'0,"0"0"-432"0"0,0 0-70 0 0,0 0 93 0 0,0 0 59 0 0,2-34-36 0 0,11-102-117 0 0,8 55 476 0 0,-16 70-1181 0 0,2-1-1 0 0,-1 1 1 0 0,2 0 0 0 0,-1 1-1 0 0,1 0 1 0 0,1 0-1 0 0,0 1 1 0 0,0 0 0 0 0,1 1-1 0 0,0 0 1 0 0,1 0-1 0 0,0 1 1 0 0,0 0 0 0 0,0 1-1 0 0,7-2-146 0 0,-14 6 53 0 0,0-1 0 0 0,1 2 0 0 0,-1-1 0 0 0,1 1 0 0 0,-1-1 0 0 0,1 1-1 0 0,0 0 1 0 0,-1 1 0 0 0,1-1 0 0 0,0 1 0 0 0,0 0 0 0 0,0 0 0 0 0,-1 1 0 0 0,1-1-1 0 0,0 1 1 0 0,-1 0 0 0 0,1 0 0 0 0,0 1 0 0 0,-1 0 0 0 0,1-1 0 0 0,-1 1 0 0 0,0 1-1 0 0,0-1 1 0 0,0 1 0 0 0,0-1 0 0 0,0 1 0 0 0,0 0 0 0 0,-1 1 0 0 0,1-1 0 0 0,-1 0-1 0 0,0 1 1 0 0,0 0 0 0 0,0 0 0 0 0,-1 0 0 0 0,1 0 0 0 0,-1 0 0 0 0,0 1 0 0 0,0-1 0 0 0,-1 1-1 0 0,1-1-52 0 0,2 12 82 0 0,0-1 0 0 0,-2 1 0 0 0,1-1 0 0 0,-2 1 0 0 0,0 0 0 0 0,-1 0 0 0 0,-1 0 0 0 0,0 0-1 0 0,-1-1 1 0 0,-1 1 0 0 0,0-1 0 0 0,-1 1 0 0 0,-1-1 0 0 0,0 0 0 0 0,-1 0 0 0 0,-1-1 0 0 0,0 0 0 0 0,-1 0-1 0 0,0-1 1 0 0,-1 0 0 0 0,-1 0 0 0 0,-6 5-82 0 0,-39 22-1738 0 0,9-31-6578 0 0,41-9 3863 0 0</inkml:trace>
  <inkml:trace contextRef="#ctx0" brushRef="#br1" timeOffset="44918.895">925 2913 0 0 0,'-47'-7'0'0'0,"37"3"0"0"0,10 0 0 0 0,-1 1 0 0 0,-2-26 8511 0 0,3 25-6432 0 0,0 4-1213 0 0,0 0-61 0 0,0 0-33 0 0,0 0-7 0 0,0 0-4 0 0,0 0-62 0 0,0 0-102 0 0,0 0-118 0 0,-25 33 1186 0 0,-94 129-831 0 0,91-127-599 0 0,-3-1-1 0 0,-1-2 0 0 0,-1-1 0 0 0,-1-2 0 0 0,-14 8-234 0 0,9 0 288 0 0,6 0-146 0 0,2 10 517 0 0,-13 9-481 0 0,9-8 62 0 0,8-44 3054 0 0,26-4-3288 0 0,-19-8 798 0 0,-15-32-193 0 0,-43-74-258 0 0,48 88-266 0 0,30 19-1910 0 0,179 50 1549 0 0,22 25-88 0 0,-197-66 328 0 0,7 3-64 0 0,-1 0 1 0 0,0 1-1 0 0,-1 0 0 0 0,1 1 0 0 0,-1 0 0 0 0,-1 0 0 0 0,1 1 0 0 0,-1 0 0 0 0,3 4 98 0 0,-10-11 0 0 0,-1 0 0 0 0,1 0 0 0 0,-1 0 0 0 0,0 0 0 0 0,1 0 1 0 0,-1 0-1 0 0,0 0 0 0 0,0 0 0 0 0,0 0 0 0 0,0 0 0 0 0,0 0 1 0 0,0 0-1 0 0,0 0 0 0 0,0 0 0 0 0,0 0 0 0 0,0 0 0 0 0,0 0 1 0 0,-1 0-1 0 0,1 0 0 0 0,0-1 0 0 0,-1 1 0 0 0,1 0 0 0 0,-1 0 0 0 0,1 0 1 0 0,-1 0-1 0 0,1 0 0 0 0,-1-1 0 0 0,0 1 0 0 0,1 0 0 0 0,-1 0 1 0 0,0-1-1 0 0,0 1 0 0 0,1-1 0 0 0,-1 1 0 0 0,0-1 0 0 0,0 1 1 0 0,0-1-1 0 0,0 1 0 0 0,0-1 0 0 0,0 0 0 0 0,1 1 0 0 0,-1-1 1 0 0,0 0-1 0 0,0 0 0 0 0,-51 16 159 0 0,46-15-173 0 0,-22 5-134 0 0,0-2 1 0 0,0-2 0 0 0,-1 0 0 0 0,1-2-1 0 0,-1-1 1 0 0,1-1 0 0 0,0-1-1 0 0,0-2 1 0 0,-5-2 147 0 0,32 7-972 0 0,-7-3 872 0 0,6 3-4267 0 0,1 0-4872 0 0,1 0 1799 0 0</inkml:trace>
</inkml:ink>
</file>

<file path=ppt/ink/ink2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1 196 2072 0 0,'0'0'958'0'0,"0"0"41"0"0,0 0 245 0 0,0 0 212 0 0,0 0 21 0 0,0 0-105 0 0,0 0-126 0 0,0 0-83 0 0,0 0-101 0 0,0 0-131 0 0,0 0-109 0 0,0 0-129 0 0,0 0-86 0 0,34-4-80 0 0,106-11-84 0 0,87 8 1145 0 0,-227 7-1311 0 0,0 0 174 0 0,0 0 175 0 0,-10-12 1886 0 0,-58-35-1729 0 0,57 42-754 0 0,1 0 0 0 0,1-1 0 0 0,-1 0 0 0 0,1-1 0 0 0,0 0 0 0 0,0 0 0 0 0,1-1 0 0 0,0 0 0 0 0,1-1 0 0 0,0 1 0 0 0,0-2 0 0 0,0 0-29 0 0,3-1-441 0 0,37 8-9716 0 0,-6 10 2516 0 0,-17-3 2223 0 0</inkml:trace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5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300 282 1000 0 0,'0'0'1361'0'0,"0"0"-841"0"0,0 0-39 0 0,0 0 410 0 0,0 0 347 0 0,0 0 166 0 0,0 0 27 0 0,0 0-95 0 0,0 0-116 0 0,0 0-111 0 0,31-8-157 0 0,99-29-171 0 0,-44-2 444 0 0,-71 27-1016 0 0,155-148 1729 0 0,-153 135-1293 0 0,-18 27-842 0 0,-3 6-169 0 0,-78 224-24 0 0,-156 612-1413 0 0,233-828 1808 0 0,-2 14 96 0 0,0-1 0 0 0,-2 0-1 0 0,-2 0 1 0 0,0-1-1 0 0,-2 0 1 0 0,-1-1 0 0 0,-1-1-1 0 0,-1 0 1 0 0,-1-1-1 0 0,-2-1 1 0 0,0-1 0 0 0,-2 0-1 0 0,-11 9-100 0 0,28-30 77 0 0,0 0 1 0 0,0 0-1 0 0,0 0 0 0 0,0 0 1 0 0,0 0-1 0 0,-1-1 0 0 0,1 0 1 0 0,-1 0-1 0 0,1 0 0 0 0,-1-1 1 0 0,1 1-1 0 0,-1-1 0 0 0,1 0 1 0 0,-1 0-1 0 0,1-1 0 0 0,-1 0 1 0 0,1 1-1 0 0,-1-1 0 0 0,1-1 1 0 0,0 1-1 0 0,0-1 0 0 0,-1 1 1 0 0,1-1-1 0 0,0 0 0 0 0,0-1 0 0 0,1 1 1 0 0,-1-1-1 0 0,0 0 0 0 0,1 0 1 0 0,-1 0-1 0 0,1 0 0 0 0,-2-3-77 0 0,-2-1 44 0 0,0 0 0 0 0,1-1 0 0 0,0 0 0 0 0,0 0-1 0 0,0 0 1 0 0,1-1 0 0 0,1 0 0 0 0,0 0 0 0 0,0 0-1 0 0,0-1 1 0 0,1 1 0 0 0,1-1 0 0 0,-1 0-1 0 0,1-6-43 0 0,2 2 27 0 0,0 1-1 0 0,1 0 0 0 0,1-1 1 0 0,0 1-1 0 0,1 0 0 0 0,0 0 1 0 0,1 1-1 0 0,1-1 0 0 0,0 1 1 0 0,0-1-1 0 0,2 1 0 0 0,-1 1 1 0 0,1 0-1 0 0,1 0 0 0 0,0 0 1 0 0,1 1-1 0 0,0 0 0 0 0,0 0 1 0 0,3-1-27 0 0,9-7 3 0 0,0 0 1 0 0,1 2-1 0 0,1 1 0 0 0,0 0 1 0 0,1 2-1 0 0,1 1 0 0 0,0 0 1 0 0,0 2-1 0 0,3 1-3 0 0,76-21-158 0 0,45-6-2905 0 0,-98 22-1454 0 0,1 2-3563 0 0,-37 8 3982 0 0</inkml:trace>
</inkml:ink>
</file>

<file path=ppt/ink/ink2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 6705 0 0,'0'0'4505'0'0,"0"0"-3151"0"0,0 0-969 0 0,0 0-47 0 0,0 0 85 0 0,0 0 59 0 0,0 0-15 0 0,0 0-84 0 0,0 0-95 0 0,0 0-67 0 0,0 0-61 0 0,0 0-32 0 0,0 0-26 0 0,20-2-32 0 0,66-2-6 0 0,102 17 391 0 0,-138-11-64 0 0,-24-1-1318 0 0,-1 0-3959 0 0,-25-1 1718 0 0,0 0-836 0 0,0 0 68 0 0</inkml:trace>
</inkml:ink>
</file>

<file path=ppt/ink/ink2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1760 0 0,'0'0'1734'0'0,"0"0"-996"0"0,0 0-21 0 0,0 0 422 0 0,0 0 275 0 0,0 0 49 0 0,0 0-80 0 0,0 0-166 0 0,0 0-169 0 0,0 0-159 0 0,0 0-236 0 0,0 0-202 0 0,34 5-178 0 0,107 14-150 0 0,-52-21-235 0 0,-19-8-2046 0 0,-24 2-4603 0 0,-28 4 790 0 0</inkml:trace>
</inkml:ink>
</file>

<file path=ppt/ink/ink2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7.0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12747 0 0,'0'0'1133'0'0,"0"0"-457"0"0,0 0-219 0 0,0 0 11 0 0,0 0 9 0 0,0 0-104 0 0,0 0-138 0 0,0 0-117 0 0,0 0-56 0 0,0 0-12 0 0,0 0-4 0 0,0 0-7 0 0,17 0-11 0 0,112 0-31 0 0,-62 0-1340 0 0,-23 0-5704 0 0,-30 0-1469 0 0</inkml:trace>
</inkml:ink>
</file>

<file path=ppt/ink/ink2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8.5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1 244 6465 0 0,'0'0'1922'0'0,"0"0"-934"0"0,0 0-382 0 0,0 0 15 0 0,0 0 90 0 0,0 0 91 0 0,0 0 76 0 0,0 0 12 0 0,0 0-10 0 0,0 0-56 0 0,0 0-130 0 0,0 0-138 0 0,0 0-60 0 0,27-1-37 0 0,86-1-12 0 0,203-28 1705 0 0,-275 26-1101 0 0,-50-11 1804 0 0,-53-38-2469 0 0,-14-15-1418 0 0,39 10-6277 0 0,35 50 1479 0 0,2 4-4682 0 0</inkml:trace>
</inkml:ink>
</file>

<file path=ppt/ink/ink2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7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 92 9722 0 0,'0'0'-375'0'0,"0"0"-805"0"0,0 0 1 0 0,0 0 687 0 0,0 0 847 0 0,0 0 274 0 0,0 0 2 0 0,0 0-100 0 0,0 0-135 0 0,9 33-117 0 0,26 107-83 0 0,-4 56-76 0 0,-25 138-2565 0 0,-6-333 2544 0 0,0 1 0 0 0,1-1 0 0 0,-1 1-1 0 0,0-1 1 0 0,0 1 0 0 0,0-1 0 0 0,0 0 0 0 0,0 1 0 0 0,-1-1-1 0 0,1 1 1 0 0,0-1 0 0 0,-1 0 0 0 0,1 1 0 0 0,-1-1-1 0 0,1 1 1 0 0,-1-1 0 0 0,0 0 0 0 0,1 0 0 0 0,-1 0-1 0 0,0 1 1 0 0,0-1 0 0 0,0 0 0 0 0,0 0 0 0 0,0 0 0 0 0,0 0-1 0 0,0 0 1 0 0,0 0 0 0 0,-1-1 0 0 0,1 1 0 0 0,0 0-1 0 0,-1-1 1 0 0,1 1 0 0 0,0-1 0 0 0,-1 1 0 0 0,1-1 0 0 0,0 1-1 0 0,-1-1 1 0 0,1 0 0 0 0,-1 0 0 0 0,1 0 0 0 0,-1 0-1 0 0,1 0 1 0 0,0 0 0 0 0,-1 0 0 0 0,1 0 0 0 0,-1 0-1 0 0,1-1 1 0 0,0 1 0 0 0,-1-1 0 0 0,1 1 0 0 0,-1-1 0 0 0,1 0-1 0 0,0 1 1 0 0,0-1 0 0 0,0 0 0 0 0,-1 0 0 0 0,1 0-1 0 0,0 0 1 0 0,0 0 0 0 0,0 0 0 0 0,0 0 0 0 0,0 0 0 0 0,0-1-99 0 0,-6-10 224 0 0,1-2 1 0 0,1 1-1 0 0,0-1 1 0 0,0 1-1 0 0,2-1 1 0 0,-1 0-1 0 0,2-1 1 0 0,0 1 0 0 0,1 0-1 0 0,0-1 1 0 0,1 1-1 0 0,1-1 1 0 0,0 1-1 0 0,1-1 1 0 0,0 1 0 0 0,1 0-1 0 0,1 0 1 0 0,4-10-225 0 0,3-14-8 0 0,2 0 1 0 0,1 1-1 0 0,1 1 1 0 0,2 0-1 0 0,2 2 1 0 0,1 0-1 0 0,2 1 1 0 0,1 1-1 0 0,2 1 1 0 0,1 1-1 0 0,5-3 8 0 0,-19 21-71 0 0,-4 2-15 0 0,1 0-1 0 0,0 0 1 0 0,1 1-1 0 0,-1 0 1 0 0,2 1-1 0 0,-1 0 1 0 0,1 0-1 0 0,1 1 1 0 0,-1 1 0 0 0,1 0-1 0 0,0 1 1 0 0,1 0-1 0 0,-1 0 1 0 0,1 2-1 0 0,0-1 1 0 0,0 2-1 0 0,0-1 1 0 0,0 2-1 0 0,2 0 87 0 0,-12 3-22 0 0,0 0 0 0 0,1 0 0 0 0,-1 0 0 0 0,0 1 0 0 0,0-1 0 0 0,-1 1 0 0 0,1-1 0 0 0,-1 1 0 0 0,1 0 0 0 0,-1 0 0 0 0,0 1 0 0 0,0-1 0 0 0,0 0 0 0 0,0 1 0 0 0,-1-1 0 0 0,1 1-1 0 0,-1-1 1 0 0,0 1 0 0 0,0 0 0 0 0,0-1 0 0 0,-1 1 0 0 0,1 0 0 0 0,-1 0 0 0 0,0 0 0 0 0,0-1 0 0 0,0 1 0 0 0,-1 0 0 0 0,0 3 22 0 0,0 10 19 0 0,0 1 0 0 0,-2-1 0 0 0,0 1 0 0 0,0-1-1 0 0,-2 0 1 0 0,0 0 0 0 0,-1-1 0 0 0,-1 0 0 0 0,0 0 0 0 0,-2 0 0 0 0,1-1 0 0 0,-2 0 0 0 0,0-1 0 0 0,-1 0 0 0 0,0 0 0 0 0,-1-1 0 0 0,0-1-1 0 0,-1 0 1 0 0,-13 9-19 0 0,15-13-855 0 0,-1 0 0 0 0,0-2 1 0 0,0 1-1 0 0,0-1 0 0 0,-1-1 0 0 0,0 0 0 0 0,0-1 0 0 0,0 0 0 0 0,-1-1 0 0 0,-5 0 855 0 0,8-2-3787 0 0,1-1 722 0 0</inkml:trace>
  <inkml:trace contextRef="#ctx0" brushRef="#br0" timeOffset="426.541">482 619 10554 0 0,'0'0'1341'0'0,"0"0"-489"0"0,0 0-53 0 0,0 0 167 0 0,0 0 37 0 0,0 0-125 0 0,0 0-190 0 0,0 0-159 0 0,0 0-112 0 0,0 0-100 0 0,0 0-78 0 0,0 0-75 0 0,0 0-52 0 0,21-5-22 0 0,63-15-26 0 0,-48 18-6 0 0,-34 16-211 0 0,-3-5 92 0 0,-41 57-161 0 0,-44 31-161 0 0,85-96 373 0 0,1 0 1 0 0,-1-1-1 0 0,1 1 1 0 0,0 0-1 0 0,-1 0 1 0 0,1 0-1 0 0,0 0 1 0 0,0 0-1 0 0,-1 0 1 0 0,1 0-1 0 0,0 0 1 0 0,0 0-1 0 0,0 0 1 0 0,0 0-1 0 0,0 0 1 0 0,0 0-1 0 0,1 0 1 0 0,-1 0-1 0 0,0 0 1 0 0,0 0-1 0 0,1 0 0 0 0,-1 0 1 0 0,0 0-1 0 0,1 0 1 0 0,-1 0-1 0 0,1 0 1 0 0,0 0-1 0 0,-1-1 1 0 0,1 1-1 0 0,0 0 1 0 0,-1 0-1 0 0,1-1 1 0 0,0 1-1 0 0,0 0 1 0 0,-1-1-1 0 0,1 1 1 0 0,0-1-1 0 0,0 1 1 0 0,0-1-1 0 0,0 1 1 0 0,0-1-1 0 0,0 0 1 0 0,0 1-1 0 0,0-1 1 0 0,0 0-1 0 0,0 0 0 0 0,0 0 1 0 0,0 0-1 0 0,0 0 1 0 0,0 0-1 0 0,1 0 10 0 0,101-15-198 0 0,-58-5-2644 0 0,-19 3-5321 0 0,-18 10 1600 0 0</inkml:trace>
</inkml:ink>
</file>

<file path=ppt/ink/ink2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5.0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0 4809 0 0,'0'0'1388'0'0,"0"0"-419"0"0,0 0-169 0 0,0 0 63 0 0,0 0 169 0 0,0 0 101 0 0,0 0-52 0 0,0 0-217 0 0,0 0-279 0 0,0 0-265 0 0,0 0-178 0 0,-1 5-74 0 0,-3 22 179 0 0,1 1-1 0 0,2-1 1 0 0,0 0 0 0 0,2 1 0 0 0,3 23-247 0 0,1 28 410 0 0,-5 300-1956 0 0,-4-340-2413 0 0,-2-15-2811 0 0,4-16 3347 0 0</inkml:trace>
  <inkml:trace contextRef="#ctx0" brushRef="#br0" timeOffset="350.311">1 59 3225 0 0,'0'0'308'0'0,"0"0"-162"0"0,0 0 48 0 0,0 0 174 0 0,0 0 167 0 0,0 0 45 0 0,0 0-41 0 0,0 0 7 0 0,32-7 2 0 0,104-20-11 0 0,-125 25-392 0 0,1-1 0 0 0,-1 2 0 0 0,1 0 0 0 0,0 0 0 0 0,-1 1 0 0 0,1 0 0 0 0,0 1 0 0 0,-1 1 0 0 0,1-1 0 0 0,-1 2 0 0 0,1 0 0 0 0,-1 0 0 0 0,4 3-145 0 0,9 2 240 0 0,-18-7-162 0 0,-1 0-1 0 0,0 0 1 0 0,-1 1-1 0 0,1 0 1 0 0,0 0 0 0 0,0 0-1 0 0,-1 1 1 0 0,1-1-1 0 0,-1 1 1 0 0,0 0-1 0 0,0 0 1 0 0,0 1-1 0 0,0-1 1 0 0,0 1-1 0 0,-1 0 1 0 0,0 0-1 0 0,0 0 1 0 0,0 0-1 0 0,0 1 1 0 0,-1-1-1 0 0,1 1 1 0 0,-1-1-1 0 0,0 1 1 0 0,0 0-1 0 0,-1 0 1 0 0,0 0-1 0 0,0 0 1 0 0,0 0 0 0 0,0 0-1 0 0,-1 1 1 0 0,0 2-78 0 0,0-1 131 0 0,-1 0 1 0 0,-1 1 0 0 0,1-1-1 0 0,-1 0 1 0 0,0 0-1 0 0,-1 0 1 0 0,0-1 0 0 0,0 1-1 0 0,0 0 1 0 0,-1-1 0 0 0,0 0-1 0 0,0 0 1 0 0,-1 0 0 0 0,1 0-1 0 0,-1-1 1 0 0,-1 0 0 0 0,1 0-1 0 0,-1 0 1 0 0,1-1 0 0 0,-6 3-132 0 0,-132 71 894 0 0,-20-26-3973 0 0,157-50 1499 0 0,-4-1-5550 0 0,8-1 3337 0 0</inkml:trace>
  <inkml:trace contextRef="#ctx0" brushRef="#br0" timeOffset="700.141">490 604 3185 0 0,'0'0'1655'0'0,"0"0"-754"0"0,0 0-198 0 0,0 0 163 0 0,0 0 202 0 0,0 0 121 0 0,0 0-51 0 0,0 0-162 0 0,0 0-114 0 0,0 0-70 0 0,0 0-25 0 0,0 0 4 0 0,0 0-22 0 0,1 13-61 0 0,6 111 1443 0 0,-10-42-404 0 0,1-41-3410 0 0,1 0-9182 0 0,1-40 3245 0 0</inkml:trace>
</inkml:ink>
</file>

<file path=ppt/ink/ink2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26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244 112 6153 0 0,'0'0'1307'0'0,"0"0"-345"0"0,0 0-206 0 0,0 0 49 0 0,0 0 112 0 0,0 0 35 0 0,0 0-115 0 0,0 0-187 0 0,0 0-174 0 0,0 0-68 0 0,0 0 37 0 0,0 0 16 0 0,0 0-17 0 0,0 26-48 0 0,0 85-88 0 0,1-4 54 0 0,1 105 6 0 0,-2-74-3116 0 0,-5-95-1712 0 0,-5-18-3744 0 0,7-21 6609 0 0</inkml:trace>
  <inkml:trace contextRef="#ctx0" brushRef="#br0" timeOffset="320.399">1 108 4681 0 0,'0'0'640'0'0,"0"0"-134"0"0,0 0-42 0 0,0 0 65 0 0,0 0 22 0 0,0 0-26 0 0,31-17-11 0 0,101-52 5 0 0,-52 47 361 0 0,-64 23-643 0 0,0-1-89 0 0,-1 0 1 0 0,1 0-1 0 0,-1 2 0 0 0,1 0 0 0 0,-1 0 0 0 0,0 2 0 0 0,0 0 1 0 0,0 0-1 0 0,0 1 0 0 0,-1 1 0 0 0,0 1 0 0 0,0 0 1 0 0,0 1-1 0 0,-1 0 0 0 0,0 1 0 0 0,-1 1 0 0 0,9 8-148 0 0,-16-14 78 0 0,-1 1 1 0 0,0-1-1 0 0,0 1 0 0 0,0 0 0 0 0,-1 0 0 0 0,1 0 0 0 0,-1 1 0 0 0,-1-1 0 0 0,1 1 1 0 0,-1 0-1 0 0,0-1 0 0 0,0 1 0 0 0,0 0 0 0 0,-1 0 0 0 0,0 0 0 0 0,0 1 0 0 0,-1-1 0 0 0,0 0 1 0 0,0 0-1 0 0,0 0 0 0 0,-1 0 0 0 0,0 0 0 0 0,0 0 0 0 0,0 0 0 0 0,-1 0 0 0 0,0 0 1 0 0,0 0-1 0 0,-1 0 0 0 0,1-1 0 0 0,-1 1 0 0 0,0-1 0 0 0,-1 0 0 0 0,0 1-78 0 0,-6 4 106 0 0,-1-1-1 0 0,1 0 0 0 0,-2-1 1 0 0,1 0-1 0 0,-1-1 0 0 0,0 0 1 0 0,0-1-1 0 0,-1 0 0 0 0,0-1 1 0 0,-8 2-106 0 0,-87 3-2679 0 0,63-27-6703 0 0,38 12 5246 0 0</inkml:trace>
</inkml:ink>
</file>

<file path=ppt/ink/ink2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25.4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180 384 1160 0 0,'0'0'195'0'0,"0"0"121"0"0,0 0 256 0 0,0 0 286 0 0,0 0 215 0 0,0 0 115 0 0,0 0-19 0 0,34 8-77 0 0,107 22-74 0 0,-8-20 1482 0 0,-118-9-2301 0 0,0-1 0 0 0,0-1 0 0 0,-1 0 0 0 0,1-1-1 0 0,0 0 1 0 0,-1-1 0 0 0,1-1 0 0 0,-1 0 0 0 0,0-1 0 0 0,0-1 0 0 0,-1 0-1 0 0,1-1 1 0 0,-1 0 0 0 0,-1-1 0 0 0,0-1 0 0 0,0 0 0 0 0,7-6-199 0 0,-10 6 6 0 0,-1 0 1 0 0,1-1-1 0 0,-2 1 0 0 0,1-2 1 0 0,-1 1-1 0 0,-1-1 1 0 0,0 0-1 0 0,0 0 0 0 0,-1-1 1 0 0,-1 1-1 0 0,0-1 1 0 0,-1 0-1 0 0,0 0 0 0 0,0-1 1 0 0,-1 1-1 0 0,-1-1 1 0 0,0 1-1 0 0,-1-1 0 0 0,-1 1 1 0 0,-1-10-7 0 0,1 17-148 0 0,0 0 1 0 0,0 0-1 0 0,-1 0 0 0 0,0 1 1 0 0,0-1-1 0 0,0 0 1 0 0,-1 1-1 0 0,1-1 1 0 0,-1 1-1 0 0,0 0 0 0 0,0 0 1 0 0,-1 0-1 0 0,1 1 1 0 0,-1-1-1 0 0,0 1 1 0 0,0 0-1 0 0,0 0 0 0 0,0 0 1 0 0,-1 0-1 0 0,1 1 1 0 0,-1-1-1 0 0,1 1 1 0 0,-1 1-1 0 0,0-1 0 0 0,0 1 1 0 0,0-1-1 0 0,0 1 1 0 0,0 1-1 0 0,0-1 1 0 0,0 1-1 0 0,0 0 0 0 0,0 0 1 0 0,0 0-1 0 0,0 1 1 0 0,0-1-1 0 0,0 1 1 0 0,0 1-1 0 0,-2 0 148 0 0,0 3-274 0 0,0 1 1 0 0,0 0-1 0 0,1 1 1 0 0,0-1-1 0 0,0 1 1 0 0,1 0-1 0 0,0 1 1 0 0,0-1-1 0 0,1 1 1 0 0,0 0-1 0 0,0 0 1 0 0,-1 4 273 0 0,-13 37-208 0 0,2 1-1 0 0,1 0 1 0 0,3 1 0 0 0,3 0 0 0 0,-2 34 208 0 0,4-39 70 0 0,3-9 115 0 0,-2 1 1 0 0,-1-1-1 0 0,-2 0 1 0 0,-2-1-1 0 0,-1 0 0 0 0,-2-1 1 0 0,-1 0-1 0 0,-2-1 0 0 0,-1-1 1 0 0,-1-1-1 0 0,-5 4-185 0 0,7-15 340 0 0,0 0 1 0 0,-1-1-1 0 0,-1-1 1 0 0,0-1-1 0 0,-2-1 0 0 0,0-1 1 0 0,-1 0-1 0 0,-1-2 0 0 0,0 0 1 0 0,0-2-1 0 0,-2-1 0 0 0,1 0 1 0 0,-1-2-1 0 0,-4 0-340 0 0,-4-10 1818 0 0,33 1-1802 0 0,-1-1 0 0 0,1 1 0 0 0,-1 0 1 0 0,1-1-1 0 0,0 1 0 0 0,-1 0 0 0 0,1-1 1 0 0,0 1-1 0 0,-1 0 0 0 0,1-1 0 0 0,0 1 1 0 0,0-1-1 0 0,0 1 0 0 0,-1-1 0 0 0,1 1 1 0 0,0-1-1 0 0,0 1 0 0 0,0-1 0 0 0,0 1 0 0 0,0 0 1 0 0,0-1-1 0 0,0 1 0 0 0,0-1 0 0 0,0 1 1 0 0,0-1-1 0 0,0 1 0 0 0,0-1 0 0 0,0 1 1 0 0,0-1-1 0 0,0 1 0 0 0,0-1 0 0 0,1 1 1 0 0,-1-1-1 0 0,0 1 0 0 0,0-1 0 0 0,1 1 1 0 0,-1 0-1 0 0,0-1 0 0 0,0 1 0 0 0,1 0 1 0 0,-1-1-1 0 0,0 1 0 0 0,1 0 0 0 0,-1-1 1 0 0,1 1-1 0 0,-1 0 0 0 0,0-1 0 0 0,1 1 1 0 0,-1 0-1 0 0,1 0 0 0 0,-1 0 0 0 0,1 0 1 0 0,-1-1-1 0 0,1 1 0 0 0,-1 0 0 0 0,1 0 1 0 0,-1 0-1 0 0,1 0 0 0 0,-1 0 0 0 0,1 0 1 0 0,-1 0-1 0 0,1 0-16 0 0,31-18-20 0 0,1 2 1 0 0,1 1-1 0 0,1 2 0 0 0,0 1 1 0 0,0 1-1 0 0,1 3 1 0 0,1 0-1 0 0,-1 3 0 0 0,1 1 1 0 0,0 1-1 0 0,0 2 1 0 0,0 2-1 0 0,14 3 20 0 0,185 29 1031 0 0,-124-44 301 0 0,-111 10-1326 0 0,17-6-67 0 0,-1-1 0 0 0,0-1 0 0 0,0 0 0 0 0,-1-1 0 0 0,0-1 0 0 0,13-12 61 0 0,-3-2-3213 0 0,-10 7-5516 0 0,-12 13 4505 0 0</inkml:trace>
  <inkml:trace contextRef="#ctx0" brushRef="#br0" timeOffset="631.829">885 863 0 0 0,'0'0'811'0'0,"0"0"338"0"0,0 0 93 0 0,0 0-91 0 0,0 0-56 0 0,0 0-11 0 0,28 17 39 0 0,85 52 131 0 0,-51-51 816 0 0,-50-19-1492 0 0,-1 1-98 0 0,-1-1-1 0 0,0 0 1 0 0,1 0-1 0 0,-1-1 0 0 0,0-1 1 0 0,0 0-1 0 0,0 0 1 0 0,0-1-1 0 0,-1 0 1 0 0,0 0-1 0 0,1-1 1 0 0,-2-1-1 0 0,6-3-479 0 0,-8 4 146 0 0,0 1 1 0 0,0-2-1 0 0,-1 1 0 0 0,1-1 1 0 0,-2 0-1 0 0,1 0 0 0 0,0 0 0 0 0,-1 0 1 0 0,0-1-1 0 0,-1 0 0 0 0,1 0 0 0 0,-1 0 1 0 0,-1 0-1 0 0,1 0 0 0 0,-1-1 0 0 0,-1 1 1 0 0,1-1-1 0 0,-1-4-146 0 0,0 10-15 0 0,0-1-1 0 0,0 0 1 0 0,0 0-1 0 0,0 0 1 0 0,0 0-1 0 0,-1 0 1 0 0,0 0-1 0 0,1-1 1 0 0,-1 1 0 0 0,-1 0-1 0 0,1 0 1 0 0,0 0-1 0 0,-1 0 1 0 0,1 0-1 0 0,-1 0 1 0 0,0 0-1 0 0,0 0 1 0 0,0 0-1 0 0,0 0 1 0 0,-1 0 0 0 0,1 1-1 0 0,-1-1 1 0 0,0 1-1 0 0,0-1 1 0 0,1 1-1 0 0,-2-1 1 0 0,1 1-1 0 0,0 0 1 0 0,0 0 0 0 0,-1 0-1 0 0,1 0 1 0 0,-1 0-1 0 0,0 1 1 0 0,1-1-1 0 0,-1 1 1 0 0,0 0-1 0 0,0 0 1 0 0,0 0-1 0 0,0 0 1 0 0,0 0 0 0 0,-1 0 15 0 0,0 1-172 0 0,-1 0 1 0 0,0 1-1 0 0,1-1 1 0 0,-1 1 0 0 0,1 0-1 0 0,-1 0 1 0 0,1 0-1 0 0,-1 0 1 0 0,1 1 0 0 0,0 0-1 0 0,0 0 1 0 0,0 0-1 0 0,0 0 1 0 0,0 1 0 0 0,0-1-1 0 0,0 1 1 0 0,1 0-1 0 0,0 0 1 0 0,-1 1 0 0 0,1-1-1 0 0,0 1 1 0 0,1-1-1 0 0,-2 3 172 0 0,-5 6-506 0 0,0 0-1 0 0,0 1 1 0 0,2 1-1 0 0,-1-1 1 0 0,2 1-1 0 0,0 1 1 0 0,1-1-1 0 0,0 1 1 0 0,1 0-1 0 0,1 0 1 0 0,0 0 0 0 0,1 0-1 0 0,0 0 1 0 0,2 10 506 0 0,0-20-71 0 0,1-1 1 0 0,0 0 0 0 0,0 1-1 0 0,0-1 1 0 0,1 0 0 0 0,-1 0 0 0 0,1 0-1 0 0,0 0 1 0 0,0 0 0 0 0,0 0-1 0 0,1 0 1 0 0,0-1 0 0 0,-1 1-1 0 0,1-1 1 0 0,1 0 0 0 0,-1 0 0 0 0,0 0-1 0 0,1 0 1 0 0,-1-1 0 0 0,1 1-1 0 0,0-1 1 0 0,0 0 0 0 0,0 0 0 0 0,0 0-1 0 0,0-1 1 0 0,0 1 0 0 0,0-1-1 0 0,2 0 71 0 0,126 12 1909 0 0,-112-15-1423 0 0,0-1 0 0 0,-1-1 0 0 0,1 0 1 0 0,-1-2-1 0 0,0 0 0 0 0,-1-2 0 0 0,1 0 1 0 0,-1-1-1 0 0,-1 0 0 0 0,0-2 0 0 0,0 0 1 0 0,3-4-487 0 0,20-17 942 0 0,0-2 1 0 0,-2-1 0 0 0,-2-3 0 0 0,4-6-943 0 0,-8 8 159 0 0,-1-1 1 0 0,-2-1-1 0 0,-1-1 0 0 0,-2-2 1 0 0,-2 0-1 0 0,-2-2 1 0 0,14-38-160 0 0,-26 54-84 0 0,-2 0 1 0 0,0 0-1 0 0,-2 0 1 0 0,-1-1 0 0 0,-1 0-1 0 0,-2 0 1 0 0,0-23 83 0 0,-3 49-38 0 0,1 0 0 0 0,0 0 1 0 0,-1 0-1 0 0,1 0 1 0 0,-1 0-1 0 0,0 0 0 0 0,0 0 1 0 0,0 1-1 0 0,0-1 0 0 0,0 0 1 0 0,0 0-1 0 0,0 1 0 0 0,0-1 1 0 0,-1 0-1 0 0,1 1 1 0 0,-1 0-1 0 0,1-1 0 0 0,-1 1 1 0 0,0 0-1 0 0,1 0 0 0 0,-1 0 1 0 0,0 0-1 0 0,0 0 1 0 0,0 0-1 0 0,0 0 0 0 0,0 0 1 0 0,0 1-1 0 0,0-1 0 0 0,0 1 1 0 0,0 0-1 0 0,0 0 0 0 0,0-1 1 0 0,0 1-1 0 0,0 0 1 0 0,0 1-1 0 0,0-1 0 0 0,0 0 1 0 0,0 1-1 0 0,0-1 0 0 0,0 1 1 0 0,0-1-1 0 0,0 1 1 0 0,0 0-1 0 0,0 0 0 0 0,0 0 1 0 0,1 0-1 0 0,-1 0 0 0 0,0 1 1 0 0,1-1-1 0 0,-1 0 0 0 0,1 1 1 0 0,-1-1-1 0 0,1 1 1 0 0,0-1-1 0 0,-1 1 38 0 0,-13 15-109 0 0,1 0-1 0 0,0 1 1 0 0,1 1 0 0 0,1 0-1 0 0,1 1 1 0 0,1 0 0 0 0,0 0 0 0 0,2 1-1 0 0,0 0 1 0 0,2 1 0 0 0,0 0-1 0 0,1 0 1 0 0,1 0 0 0 0,2 0 0 0 0,0 1-1 0 0,1-1 1 0 0,1 1 0 0 0,1-1-1 0 0,2 8 110 0 0,2 8-49 0 0,1 0-1 0 0,2 0 0 0 0,1 0 1 0 0,11 24 49 0 0,-2-4-6 0 0,31 107-302 0 0,-49-165 196 0 0,0 0 0 0 0,-1 0 0 0 0,1 0 0 0 0,-1 0 0 0 0,1 0 0 0 0,-1-1-1 0 0,1 1 1 0 0,-1 0 0 0 0,1 0 0 0 0,0 0 0 0 0,-1 0 0 0 0,1 0 0 0 0,-1 1 0 0 0,1-1-1 0 0,-1 0 1 0 0,1 0 0 0 0,-1 0 0 0 0,1 0 0 0 0,0 0 0 0 0,-1 1 0 0 0,1-1-1 0 0,-1 0 1 0 0,1 0 0 0 0,0 1 0 0 0,-1-1 0 0 0,1 0 0 0 0,0 1 0 0 0,-1-1 0 0 0,1 0-1 0 0,0 1 1 0 0,-1-1 0 0 0,1 0 0 0 0,0 1 0 0 0,0-1 0 0 0,0 1 0 0 0,-1-1 0 0 0,1 0-1 0 0,0 1 1 0 0,0-1 0 0 0,0 1 0 0 0,0-1 0 0 0,0 1 0 0 0,0-1 0 0 0,0 1-1 0 0,0-1 1 0 0,0 0 0 0 0,0 1 0 0 0,0-1 0 0 0,0 1 0 0 0,0 0 112 0 0,-36-27-7535 0 0,28 18 6500 0 0</inkml:trace>
  <inkml:trace contextRef="#ctx0" brushRef="#br0" timeOffset="883.766">1441 543 7202 0 0,'0'0'2986'0'0,"0"0"-1848"0"0,0 0-656 0 0,0 0 93 0 0,0 0 181 0 0,0 0 51 0 0,0 0-93 0 0,0 0-161 0 0,38-4-141 0 0,123-12-103 0 0,145-20 685 0 0,-90 0-1965 0 0,-144 23-2108 0 0,-2 0-3396 0 0,-36 5 72 0 0</inkml:trace>
</inkml:ink>
</file>

<file path=ppt/ink/ink2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29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38 832 0 0,'0'0'316'0'0,"0"0"-226"0"0,0 0 44 0 0,0 0 261 0 0,0 0 221 0 0,0 0 95 0 0,0 0 2 0 0,0 0-14 0 0,0 0-36 0 0,0 0-35 0 0,0 0 4 0 0,0 0-5 0 0,0 0 28 0 0,28-1 32 0 0,135-6 724 0 0,-102 8 96 0 0,-29 1-1247 0 0,1-2 1 0 0,-1-1-1 0 0,1-1 0 0 0,-1-2 0 0 0,0-1 0 0 0,7-4-260 0 0,-31 7-757 0 0,15-5-316 0 0,-8 5-8322 0 0,-14 2 7743 0 0</inkml:trace>
</inkml:ink>
</file>

<file path=ppt/ink/ink2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0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0 0 0,'0'0'1067'0'0,"0"0"76"0"0,0 0 13 0 0,0 0-53 0 0,0 0-64 0 0,0 0-39 0 0,0 0-32 0 0,0 0-32 0 0,32-2-27 0 0,98-6-22 0 0,40-9 3559 0 0,-78 5-2863 0 0,-15 2-2552 0 0,-26 7-7045 0 0,-49 3 760 0 0</inkml:trace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6.1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314 1 7314 0 0,'0'0'2265'0'0,"0"0"-844"0"0,0 0-265 0 0,0 0 50 0 0,0 0-13 0 0,0 0-131 0 0,0 0-194 0 0,-34 21-185 0 0,-103 66-165 0 0,54-19 104 0 0,29 28-452 0 0,53-93-175 0 0,0 1 0 0 0,0-1 1 0 0,0 0-1 0 0,1 1 0 0 0,-1-1 0 0 0,1 1 0 0 0,0-1 1 0 0,0 1-1 0 0,0-1 0 0 0,0 0 0 0 0,1 1 1 0 0,-1-1-1 0 0,1 1 0 0 0,0-1 0 0 0,0 0 0 0 0,0 1 1 0 0,0-1-1 0 0,1 0 0 0 0,-1 0 0 0 0,1 0 1 0 0,0 0-1 0 0,0 0 0 0 0,0-1 0 0 0,0 1 0 0 0,1 0 1 0 0,-1-1-1 0 0,1 0 0 0 0,-1 1 0 0 0,1-1 1 0 0,1 0 4 0 0,9 4 53 0 0,0 0 0 0 0,1-2 0 0 0,-1 0 0 0 0,1 0 0 0 0,0-1 0 0 0,0-1 0 0 0,0 0 0 0 0,1-1 0 0 0,-1-1 0 0 0,0 0 0 0 0,1-1 0 0 0,-1 0 0 0 0,0-1 0 0 0,0-1 0 0 0,0 0 0 0 0,0-1 0 0 0,-1 0 0 0 0,1-1 0 0 0,-1-1 0 0 0,0 0 0 0 0,0-2-53 0 0,-2 4 128 0 0,-1 0 0 0 0,0-1-1 0 0,0 0 1 0 0,-1-1 0 0 0,1 0-1 0 0,-1-1 1 0 0,0 1 0 0 0,-1-2-1 0 0,0 1 1 0 0,0-1 0 0 0,-1-1-1 0 0,1 1 1 0 0,-2-1 0 0 0,1-1-1 0 0,-2 1 1 0 0,1-1 0 0 0,-1 0-1 0 0,-1 0 1 0 0,1 0 0 0 0,-2-1-1 0 0,0 0 1 0 0,0 0 0 0 0,0 0-128 0 0,-2 6-39 0 0,0 0 1 0 0,-1-1-1 0 0,1 1 0 0 0,-1-1 1 0 0,0 1-1 0 0,0-1 1 0 0,-1 1-1 0 0,1 0 0 0 0,-1-1 1 0 0,0 1-1 0 0,-1 0 1 0 0,1-1-1 0 0,-1 1 0 0 0,0 0 1 0 0,-1 0-1 0 0,1 0 1 0 0,-1 1-1 0 0,0-1 0 0 0,0 1 1 0 0,0-1-1 0 0,-1 1 1 0 0,1 0-1 0 0,-1 0 0 0 0,0 1 1 0 0,0-1-1 0 0,-1 1 1 0 0,1 0-1 0 0,-1 0 0 0 0,1 0 1 0 0,-1 0-1 0 0,0 1 1 0 0,0 0-1 0 0,0 0 0 0 0,-1 0 1 0 0,1 1-1 0 0,-5-1 39 0 0,-63 15-3833 0 0,33 20-4428 0 0,27-17-640 0 0</inkml:trace>
</inkml:ink>
</file>

<file path=ppt/ink/ink2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0.7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0,'0'0'771'0'0,"0"0"148"0"0,0 0 217 0 0,0 0 148 0 0,0 0 40 0 0,0 0-37 0 0,0 0-86 0 0,0 0-105 0 0,0 0-140 0 0,30 1-164 0 0,99 1-172 0 0,85-25 113 0 0,-159 14-1986 0 0,5-2-4827 0 0,-42 11 1294 0 0</inkml:trace>
</inkml:ink>
</file>

<file path=ppt/ink/ink2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1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6265 0 0,'0'0'2009'0'0,"0"0"-956"0"0,0 0-466 0 0,0 0-85 0 0,0 0 24 0 0,0 0 54 0 0,0 0 9 0 0,0 0-21 0 0,0 0-30 0 0,0 0-49 0 0,0 0-67 0 0,0 0-92 0 0,0 0-64 0 0,0 23-35 0 0,2 72-3 0 0,21 162 1395 0 0,-18-137-1483 0 0,0 29-1105 0 0,-7-50-3376 0 0,-3-47-6313 0 0,4-48 9668 0 0</inkml:trace>
</inkml:ink>
</file>

<file path=ppt/ink/ink2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8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0 0 0,'0'0'581'0'0,"0"0"580"0"0,0 0 203 0 0,0 0 47 0 0,0 0-17 0 0,0 0-66 0 0,0 0-103 0 0,0 0-115 0 0,0 0-159 0 0,0 0-164 0 0,0 0-126 0 0,0 0-118 0 0,0 0-95 0 0,0-3-90 0 0,0-6-108 0 0,0 6-120 0 0,2 22 164 0 0,19 126 106 0 0,-7 0 0 0 0,-6 1 0 0 0,-8 81-400 0 0,0-161-91 0 0,-2 9 258 0 0,0-37-1511 0 0,2-1-5069 0 0,0-36 2956 0 0,0-1-601 0 0</inkml:trace>
</inkml:ink>
</file>

<file path=ppt/ink/ink2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6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70 479 4417 0 0,'0'0'1598'0'0,"0"0"-402"0"0,0 0-75 0 0,0 0 234 0 0,0 0 210 0 0,0 0 48 0 0,0 0-130 0 0,0 0-218 0 0,0 0-230 0 0,0 0-215 0 0,0 0-192 0 0,3-5-159 0 0,10-18-103 0 0,-10 18-90 0 0,-3 331 1531 0 0,18-184-1683 0 0,-1 8-3866 0 0,-20-127 70 0 0,-7-8-4005 0 0,5-8 4329 0 0,3-4 649 0 0</inkml:trace>
  <inkml:trace contextRef="#ctx0" brushRef="#br0" timeOffset="361.818">0 501 4313 0 0,'0'0'616'0'0,"0"0"-143"0"0,0 0 57 0 0,0 0 135 0 0,0 0 77 0 0,0 0 15 0 0,0 0 0 0 0,0 0 8 0 0,31-23-2 0 0,99-72-43 0 0,-56 61 160 0 0,-58 32-664 0 0,-4-2-140 0 0,0 2 0 0 0,0-1 1 0 0,1 2-1 0 0,-1 0 0 0 0,1 0 0 0 0,-1 1 0 0 0,1 0 0 0 0,-1 1 0 0 0,0 1 0 0 0,1 0 0 0 0,-1 1 0 0 0,0 0 1 0 0,0 1-1 0 0,0 0 0 0 0,-1 1 0 0 0,0 0 0 0 0,6 4-76 0 0,-14-7 3 0 0,0 1 0 0 0,0-1 0 0 0,-1 1 0 0 0,1-1 0 0 0,-1 1 1 0 0,0 0-1 0 0,0 0 0 0 0,0 0 0 0 0,0 0 0 0 0,0 1 0 0 0,-1-1 0 0 0,1 0 0 0 0,-1 1 1 0 0,0-1-1 0 0,0 1 0 0 0,-1-1 0 0 0,1 1 0 0 0,-1 0 0 0 0,1-1 0 0 0,-1 1 0 0 0,0-1 1 0 0,0 1-1 0 0,-1 0 0 0 0,1-1 0 0 0,-1 1 0 0 0,0-1 0 0 0,0 1 0 0 0,0-1 0 0 0,0 1 1 0 0,-1-1-1 0 0,1 0 0 0 0,-1 1 0 0 0,0-1 0 0 0,0 0 0 0 0,-2 3-3 0 0,-92 94 512 0 0,71-80-718 0 0,-2-1-1 0 0,0-2 0 0 0,-1 0 0 0 0,-1-2 1 0 0,-23 9 206 0 0,8-8-3841 0 0,0-4-3371 0 0,36-12 5186 0 0</inkml:trace>
  <inkml:trace contextRef="#ctx0" brushRef="#br0" timeOffset="666.796">483 884 10938 0 0,'0'0'1762'0'0,"0"0"-516"0"0,0 0-277 0 0,0 0-1 0 0,0 0 37 0 0,0 0-29 0 0,0 0-108 0 0,0 0-137 0 0,0 0-139 0 0,0 0-165 0 0,0 0-153 0 0,0 0-103 0 0,-6 34-75 0 0,-20 105-38 0 0,15-78-171 0 0,2-3 98 0 0,7-19-3665 0 0,2-39 1429 0 0,0 0-1127 0 0,0 0-1667 0 0,0 0-1554 0 0</inkml:trace>
  <inkml:trace contextRef="#ctx0" brushRef="#br0" timeOffset="1298.779">21 221 0 0 0,'0'0'364'0'0,"0"0"411"0"0,0 0 286 0 0,0 0 134 0 0,0 0 23 0 0,0 0 72 0 0,0 0 7 0 0,0 0 6 0 0,0 0 32 0 0,0 0-71 0 0,0 0-37 0 0,0 0-21 0 0,-2-5-61 0 0,-5-14-79 0 0,5 14-140 0 0,2 5-165 0 0,0 0-157 0 0,0 0-134 0 0,0 0-106 0 0,0 0-82 0 0,0 0-68 0 0,0 0-70 0 0,15-3 115 0 0,302-28 173 0 0,-243 24-128 0 0,-73 7-74 0 0,-1 0 88 0 0,0 0 87 0 0,0 0 42 0 0,-10-17 1029 0 0,-135-104-2028 0 0,139 115 746 0 0,11-1-18133 0 0,0 7 12854 0 0</inkml:trace>
</inkml:ink>
</file>

<file path=ppt/ink/ink2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55.0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1 407 2264 0 0,'0'0'305'0'0,"0"0"-147"0"0,0 0 88 0 0,0 0 340 0 0,0 0 328 0 0,0 0 232 0 0,0 0 96 0 0,0 0-44 0 0,0 0-91 0 0,0 0-117 0 0,32-11-124 0 0,101-36-81 0 0,-30-9 1152 0 0,-46 16-1353 0 0,-2-2 1 0 0,-2-3-1 0 0,-2-2 0 0 0,-1-2 0 0 0,2-8-584 0 0,-34 45-159 0 0,-21 44-242 0 0,-22 97 639 0 0,-34 179-226 0 0,-5 166-12 0 0,19 133-241 0 0,18-434 142 0 0,26-171 137 0 0,0 0-1 0 0,0 0 1 0 0,0 0 0 0 0,0 0-1 0 0,0 0 1 0 0,0 0-1 0 0,-1 0 1 0 0,1 0-1 0 0,-1 0 1 0 0,1 0-1 0 0,-1-1 1 0 0,0 1-1 0 0,1-1 1 0 0,-1 1-1 0 0,0-1 1 0 0,0 0-1 0 0,0 1 1 0 0,0-1-1 0 0,0 0 1 0 0,-1-1 0 0 0,1 1-1 0 0,0 0 1 0 0,0 0-1 0 0,-1-1 1 0 0,1 0-1 0 0,0 1 1 0 0,0-1-1 0 0,-1 0 1 0 0,1 0-1 0 0,0 0 1 0 0,-1 0-1 0 0,1-1 1 0 0,0 1-1 0 0,-1-1 1 0 0,1 1-1 0 0,0-1 1 0 0,0 0-1 0 0,0 0 1 0 0,-1 0 0 0 0,1 0-1 0 0,0 0 1 0 0,0 0-1 0 0,0 0 1 0 0,1-1-1 0 0,-1 1 1 0 0,0-1-1 0 0,0 0 1 0 0,1 1-1 0 0,-1-1 1 0 0,1 0-38 0 0,-13-11 103 0 0,0 0 1 0 0,1-1-1 0 0,1-1 1 0 0,0 0-1 0 0,1 0 1 0 0,0-1-1 0 0,-6-15-103 0 0,-10-10 173 0 0,20 29-705 0 0,14 9-5708 0 0,1 7-1036 0 0,-6-4 2535 0 0</inkml:trace>
  <inkml:trace contextRef="#ctx0" brushRef="#br0" timeOffset="637.97">69 1158 2200 0 0,'0'0'1430'0'0,"0"0"-655"0"0,0 0-170 0 0,0 0 70 0 0,0 0 191 0 0,0 0 207 0 0,0 0 128 0 0,0 0-1 0 0,0 0-99 0 0,0 0-152 0 0,0 0-155 0 0,0 0-156 0 0,0 0-106 0 0,28-30-73 0 0,88-94-51 0 0,-34 57 319 0 0,-57 50-463 0 0,1 2 0 0 0,1 0 0 0 0,0 2 1 0 0,0 1-1 0 0,1 1 0 0 0,1 2 0 0 0,23-5-264 0 0,-50 14 8 0 0,0 0-1 0 0,1 0 1 0 0,-1 0-1 0 0,1 1 1 0 0,-1-1-1 0 0,0 1 1 0 0,1-1-1 0 0,-1 1 1 0 0,0 0-1 0 0,1 0 1 0 0,-1 0-1 0 0,0 0 0 0 0,0 0 1 0 0,0 1-1 0 0,0-1 1 0 0,0 0-1 0 0,0 1 1 0 0,0 0-1 0 0,-1-1 1 0 0,1 1-1 0 0,0 0 1 0 0,-1 0-1 0 0,0 0 1 0 0,1 0-1 0 0,-1 0 1 0 0,0 1-1 0 0,0-1 1 0 0,0 0-1 0 0,0 0 0 0 0,-1 1 1 0 0,1-1-1 0 0,0 0 1 0 0,-1 1-1 0 0,0-1 1 0 0,0 1-1 0 0,0-1 1 0 0,0 0-1 0 0,0 1 1 0 0,0-1-1 0 0,0 2-7 0 0,3 223 1228 0 0,-5-192-342 0 0,1-13-3406 0 0,1-8-5692 0 0,0-11-143 0 0</inkml:trace>
  <inkml:trace contextRef="#ctx0" brushRef="#br0" timeOffset="973.396">899 1243 6089 0 0,'0'0'1413'0'0,"0"0"-875"0"0,0 0-164 0 0,0 0 138 0 0,0 0 127 0 0,0 0 89 0 0,0 0-21 0 0,0 0-106 0 0,-2 32-145 0 0,-8 102-145 0 0,3 12 585 0 0,7-143-787 0 0,0-2-1 0 0,0 0 0 0 0,0 0 0 0 0,0 1 0 0 0,0-1 1 0 0,0 0-1 0 0,0 0 0 0 0,-1 0 0 0 0,1 1 0 0 0,0-1 1 0 0,-1 0-1 0 0,1 0 0 0 0,-1 0 0 0 0,1 0 1 0 0,-1 0-1 0 0,0 0 0 0 0,1 0 0 0 0,-1 0 0 0 0,0 0 1 0 0,0 0-1 0 0,1 0 0 0 0,-1 0 0 0 0,0 0 0 0 0,0 0 1 0 0,0-1-1 0 0,0 1 0 0 0,0 0 0 0 0,-1-1 1 0 0,1 1-1 0 0,0-1 0 0 0,0 1 0 0 0,0-1 0 0 0,0 0 1 0 0,-1 1-109 0 0,-14-32 2011 0 0,12 14-1826 0 0,1-1 0 0 0,1 0 0 0 0,1 1 1 0 0,0-1-1 0 0,2 0 0 0 0,0 0 0 0 0,0 0 1 0 0,2 1-1 0 0,0-1 0 0 0,3-6-185 0 0,2 0 3 0 0,1 0-1 0 0,1 0 1 0 0,1 1-1 0 0,0 1 1 0 0,2 0-1 0 0,1 1 1 0 0,1 0 0 0 0,0 1-1 0 0,1 0 1 0 0,2 2-1 0 0,0 0 1 0 0,11-8-3 0 0,-2 12-2153 0 0,-17 19-3275 0 0,-3 10-4016 0 0,-7-11 5631 0 0</inkml:trace>
  <inkml:trace contextRef="#ctx0" brushRef="#br0" timeOffset="1339.962">1306 1342 3377 0 0,'0'0'801'0'0,"0"0"-3"0"0,0 0 422 0 0,0 0 546 0 0,0 0 361 0 0,0 0 52 0 0,0 0-203 0 0,0 0-326 0 0,0 0-382 0 0,0 0-299 0 0,0 0-220 0 0,0 0-194 0 0,0 0-116 0 0,29-15-75 0 0,89-47-67 0 0,-71 21 120 0 0,-42 30-283 0 0,-1 6-61 0 0,-1-1 1 0 0,0 0-1 0 0,0 0 1 0 0,-1 0 0 0 0,1 0-1 0 0,-1 0 1 0 0,-1 0-1 0 0,1 0 1 0 0,-1-1-1 0 0,0 1 1 0 0,-1-1-1 0 0,1 1 1 0 0,-1-1-1 0 0,-1-5-73 0 0,-1 10-36 0 0,1 0-1 0 0,-1 0 0 0 0,0 0 0 0 0,0 0 0 0 0,0 0 0 0 0,-1 0 0 0 0,1 1 0 0 0,0-1 1 0 0,-1 1-1 0 0,1 0 0 0 0,-1 0 0 0 0,1-1 0 0 0,-1 2 0 0 0,1-1 0 0 0,-1 0 0 0 0,0 0 1 0 0,0 1-1 0 0,1 0 0 0 0,-1-1 0 0 0,0 1 0 0 0,0 0 0 0 0,1 0 0 0 0,-1 1 1 0 0,0-1-1 0 0,0 1 0 0 0,1-1 0 0 0,-1 1 0 0 0,0 0 0 0 0,1 0 0 0 0,-1 0 0 0 0,1 0 1 0 0,-1 0-1 0 0,1 1 0 0 0,-1 0 37 0 0,-10 5-114 0 0,1 1 1 0 0,0 0-1 0 0,0 1 0 0 0,1 0 1 0 0,0 1-1 0 0,1 0 0 0 0,0 0 1 0 0,0 1-1 0 0,1 1 1 0 0,1 0-1 0 0,0 0 0 0 0,1 0 1 0 0,0 1-1 0 0,1 0 1 0 0,0 1-1 0 0,1-1 0 0 0,0 1 1 0 0,1 0-1 0 0,1 0 1 0 0,0 1-1 0 0,1-1 0 0 0,1 0 1 0 0,0 1-1 0 0,1-1 0 0 0,1 1 1 0 0,1 13 113 0 0,0-24-79 0 0,-1 1 0 0 0,1-1-1 0 0,0 0 1 0 0,0 0 0 0 0,0 0 0 0 0,1 0 0 0 0,-1 0 0 0 0,1 0-1 0 0,0-1 1 0 0,0 1 0 0 0,0-1 0 0 0,1 0 0 0 0,-1 0 0 0 0,1 0-1 0 0,0 0 1 0 0,-1-1 0 0 0,1 1 0 0 0,0-1 0 0 0,1 0 0 0 0,-1 0 0 0 0,0 0-1 0 0,1-1 1 0 0,-1 0 0 0 0,1 0 79 0 0,112 13-2348 0 0,-92-16 719 0 0,0-1 1 0 0,-1-1-1 0 0,1-1 0 0 0,-1-2 0 0 0,0 0 0 0 0,-1-1 0 0 0,8-5 1629 0 0,-8 5-1841 0 0,0 2 1424 0 0</inkml:trace>
  <inkml:trace contextRef="#ctx0" brushRef="#br0" timeOffset="1693.008">1700 1342 0 0 0,'0'0'237'0'0,"0"0"293"0"0,0 0 163 0 0,0 0 197 0 0,0 0 209 0 0,0 0 154 0 0,0 0 110 0 0,0 0 23 0 0,0 0 0 0 0,0 0-21 0 0,0 0-10 0 0,0 0-28 0 0,21 7-41 0 0,67 22-66 0 0,-86-29-1157 0 0,-1 1 1 0 0,1 0-1 0 0,0 0 1 0 0,0-1-1 0 0,-1 1 1 0 0,1-1-1 0 0,0 0 1 0 0,0 0-1 0 0,0 1 0 0 0,0-1 1 0 0,0 0-1 0 0,-1-1 1 0 0,1 1-1 0 0,0 0 1 0 0,0 0-1 0 0,0-1 1 0 0,0 1-1 0 0,-1-1 1 0 0,1 0-1 0 0,0 1 0 0 0,0-1 1 0 0,-1 0-1 0 0,1 0 1 0 0,-1 0-1 0 0,1 0 1 0 0,-1 0-1 0 0,1-1-63 0 0,6-4 382 0 0,2 2-181 0 0,-1 0 0 0 0,0-1 0 0 0,0 0 0 0 0,0 0 0 0 0,0-1 0 0 0,-1 0 0 0 0,0-1 0 0 0,0 0 0 0 0,-1 0 0 0 0,0 0 0 0 0,0-1 0 0 0,-1 0 0 0 0,0 0 0 0 0,0-1 0 0 0,-1 0 0 0 0,0 0 0 0 0,-1 0 0 0 0,0-1 0 0 0,0 1 0 0 0,-1-1 0 0 0,0 0 0 0 0,0-1-201 0 0,-3 9 5 0 0,-1 0 0 0 0,1 0 0 0 0,-1 0 0 0 0,1 0 1 0 0,-1 0-1 0 0,1 0 0 0 0,-1 1 0 0 0,0-1 0 0 0,0 0 0 0 0,0 1 0 0 0,0-1 0 0 0,0 0 0 0 0,0 1 0 0 0,-1-1 0 0 0,1 1 0 0 0,0 0 0 0 0,-1-1 0 0 0,1 1 0 0 0,-1 0 0 0 0,1 0 0 0 0,-1 0 0 0 0,0 0 0 0 0,1 0 0 0 0,-1 0 0 0 0,0 0 0 0 0,0 1 0 0 0,0-1 0 0 0,0 1 0 0 0,1-1 0 0 0,-1 1 0 0 0,0 0 0 0 0,0 0 0 0 0,0 0 0 0 0,-2 0-5 0 0,-65 8-511 0 0,60-4 453 0 0,0 0 0 0 0,1 1 0 0 0,-1 0 0 0 0,1 0 0 0 0,1 1-1 0 0,-1 0 1 0 0,1 1 0 0 0,0-1 0 0 0,0 1 0 0 0,1 1 0 0 0,0-1 0 0 0,0 1-1 0 0,0 0 1 0 0,1 0 0 0 0,1 1 0 0 0,-1 0 0 0 0,1 0 0 0 0,1 0-1 0 0,0 0 1 0 0,0 0 0 0 0,1 1 0 0 0,0-1 0 0 0,0 1 0 0 0,1-1 0 0 0,1 4 58 0 0,-1-8-20 0 0,1-1 0 0 0,1 1 1 0 0,-1 0-1 0 0,1-1 1 0 0,-1 1-1 0 0,1 0 0 0 0,1-1 1 0 0,-1 1-1 0 0,1-1 0 0 0,-1 0 1 0 0,1 1-1 0 0,1-1 1 0 0,-1 0-1 0 0,0 0 0 0 0,1 0 1 0 0,0 0-1 0 0,0-1 1 0 0,0 1-1 0 0,0-1 0 0 0,1 0 1 0 0,0 0-1 0 0,-1 0 0 0 0,1 0 1 0 0,3 1 19 0 0,9 4-164 0 0,0-1 1 0 0,1-1 0 0 0,0 0-1 0 0,0-1 1 0 0,0-1-1 0 0,0-1 1 0 0,1 0-1 0 0,0-1 1 0 0,-1-1-1 0 0,15-1 164 0 0,106-12-5468 0 0,-63-5-2474 0 0,-53 9 3344 0 0</inkml:trace>
</inkml:ink>
</file>

<file path=ppt/ink/ink2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04.4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62 288 0 0,'0'0'1024'0'0,"0"0"181"0"0,0 0 278 0 0,0 0 241 0 0,0 0 167 0 0,0 0-32 0 0,0 0-135 0 0,0 0-185 0 0,0 0-256 0 0,0 0-208 0 0,0 0-207 0 0,0 0-185 0 0,0 0-132 0 0,-18-12-91 0 0,-57-32-60 0 0,73 43-378 0 0,0 0 0 0 0,-1 0 0 0 0,1 1 0 0 0,0-1 0 0 0,0 1 0 0 0,0-1 0 0 0,-1 1 0 0 0,1 0 0 0 0,0 0 0 0 0,0 0 0 0 0,-1 0 0 0 0,1 0 0 0 0,0 1 0 0 0,0-1 0 0 0,0 1 0 0 0,0-1 0 0 0,-1 1 0 0 0,1 0 0 0 0,0 0 0 0 0,0 0 0 0 0,0 0 0 0 0,0 0 0 0 0,1 0 0 0 0,-1 1 0 0 0,0-1 0 0 0,0 1 0 0 0,0 0-22 0 0,-9 6 132 0 0,-11 5-48 0 0,0 1-1 0 0,1 2 1 0 0,0 0 0 0 0,2 1 0 0 0,0 1 0 0 0,0 0 0 0 0,2 2 0 0 0,0 0 0 0 0,2 1-1 0 0,0 0 1 0 0,1 1 0 0 0,2 1 0 0 0,0 0 0 0 0,1 1 0 0 0,1 0 0 0 0,2 1 0 0 0,0 0-1 0 0,2 0 1 0 0,-1 9-84 0 0,3-5 7 0 0,1 1 0 0 0,2 0 0 0 0,1 0-1 0 0,1 0 1 0 0,2 0 0 0 0,1-1 0 0 0,2 7-7 0 0,-3-23 17 0 0,1 1 0 0 0,0-1 1 0 0,1 0-1 0 0,0-1 0 0 0,1 1 1 0 0,1-1-1 0 0,0 0 0 0 0,0-1 0 0 0,1 1 1 0 0,1-2-1 0 0,0 1 0 0 0,0-1 1 0 0,1 0-1 0 0,0-1 0 0 0,1 0 0 0 0,7 4-17 0 0,-3-3 57 0 0,0-1 0 0 0,0 0-1 0 0,1-1 1 0 0,0-1-1 0 0,0-1 1 0 0,1 0-1 0 0,0-1 1 0 0,0-1 0 0 0,0 0-1 0 0,0-1 1 0 0,1-1-1 0 0,7-1-56 0 0,-9 1 105 0 0,0-1-1 0 0,0-1 1 0 0,0-1 0 0 0,0 0-1 0 0,0-1 1 0 0,0 0 0 0 0,0-2-1 0 0,-1 0 1 0 0,1 0-1 0 0,-1-2 1 0 0,0 0 0 0 0,0 0-1 0 0,-1-1 1 0 0,0-1-1 0 0,0-1 1 0 0,-1 0 0 0 0,0-1-1 0 0,6-6-104 0 0,-12 9 28 0 0,-1-1 0 0 0,0 0 0 0 0,0 0 0 0 0,-1 0 0 0 0,0-1 0 0 0,0 0 0 0 0,-1 0 0 0 0,-1 0 0 0 0,1-1 0 0 0,-1 1 0 0 0,-1-1 0 0 0,0 1 0 0 0,0-1 0 0 0,-1 0 0 0 0,0 0 0 0 0,-1 0 0 0 0,0 0 0 0 0,-1 0 0 0 0,0 0 0 0 0,0 1 0 0 0,-1-1 0 0 0,0 0 0 0 0,-1 1 0 0 0,0-1 0 0 0,0 1 0 0 0,-1 0 0 0 0,0 0 0 0 0,-1 0 0 0 0,0 0 0 0 0,-1 1 0 0 0,1 0 0 0 0,-2-1-28 0 0,-1 0-78 0 0,-1 0 0 0 0,0 1 0 0 0,0 0 0 0 0,0 1 0 0 0,-1 0 0 0 0,0 0 0 0 0,0 1 0 0 0,-1 1 0 0 0,0-1 0 0 0,0 2 0 0 0,0-1-1 0 0,-1 2 1 0 0,1-1 0 0 0,-1 2 0 0 0,0-1 0 0 0,0 2 0 0 0,0 0 0 0 0,0 0 0 0 0,0 1 0 0 0,-9 1 78 0 0,-21 13-500 0 0,42-14 486 0 0,-1 1-1 0 0,0-1 0 0 0,0 0 1 0 0,1 1-1 0 0,-1-1 0 0 0,0 1 1 0 0,1-1-1 0 0,-1 1 0 0 0,0-1 1 0 0,1 1-1 0 0,-1-1 0 0 0,1 1 1 0 0,-1-1-1 0 0,1 1 0 0 0,-1 0 1 0 0,1-1-1 0 0,-1 1 0 0 0,1 0 1 0 0,0 0-1 0 0,-1-1 1 0 0,1 1-1 0 0,0 0 0 0 0,-1 0 1 0 0,1 0-1 0 0,0-1 0 0 0,0 1 1 0 0,0 0-1 0 0,0 0 0 0 0,0 0 1 0 0,0-1-1 0 0,0 1 0 0 0,0 0 1 0 0,0 0-1 0 0,1 0 0 0 0,-1 0 1 0 0,0-1-1 0 0,0 1 0 0 0,1 0 1 0 0,-1 0-1 0 0,0-1 0 0 0,1 1 1 0 0,-1 0-1 0 0,1-1 1 0 0,-1 1-1 0 0,1 0 0 0 0,-1-1 1 0 0,1 1-1 0 0,-1-1 0 0 0,1 1 1 0 0,0 0 14 0 0,9 4 53 0 0,1 0 1 0 0,0 0-1 0 0,-1-1 1 0 0,1 0-1 0 0,1-1 1 0 0,-1 0-1 0 0,0-1 1 0 0,1-1-1 0 0,0 1 1 0 0,-1-2-1 0 0,1 0 1 0 0,-1 0-1 0 0,10-2-53 0 0,-6 2 67 0 0,51-1 100 0 0,0-3 0 0 0,0-2 0 0 0,-1-4 0 0 0,0-2 0 0 0,7-6-167 0 0,34-6 270 0 0,-21 5-2094 0 0,-29 3-4885 0 0,-41 12-4605 0 0</inkml:trace>
</inkml:ink>
</file>

<file path=ppt/ink/ink2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01.9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320 679 1712 0 0,'0'0'3229'0'0,"0"0"-1527"0"0,0 0-382 0 0,0 0 87 0 0,0 0-16 0 0,0 0-67 0 0,0 0-138 0 0,0 0-222 0 0,-32 11-172 0 0,-101 36-180 0 0,128-45-572 0 0,0-1 0 0 0,0 1 0 0 0,1 1 0 0 0,-1-1 0 0 0,1 1-1 0 0,-1-1 1 0 0,1 1 0 0 0,0 0 0 0 0,0 1 0 0 0,0-1 0 0 0,1 1-1 0 0,-1 0 1 0 0,1-1 0 0 0,0 2 0 0 0,0-1 0 0 0,-2 4-40 0 0,-3 5 112 0 0,-2 2-61 0 0,0 0 1 0 0,1 0-1 0 0,1 1 0 0 0,1 0 1 0 0,0 1-1 0 0,2-1 1 0 0,-1 1-1 0 0,2 0 0 0 0,0 1 1 0 0,1-1-1 0 0,1 1 1 0 0,1-1-1 0 0,0 18-51 0 0,1-31 16 0 0,0 1-1 0 0,1-1 1 0 0,0 1 0 0 0,-1-1-1 0 0,1 0 1 0 0,0 0 0 0 0,1 1-1 0 0,-1-1 1 0 0,1 0 0 0 0,0 0-1 0 0,0 0 1 0 0,0-1 0 0 0,1 1-1 0 0,-1 0 1 0 0,1-1 0 0 0,0 1-1 0 0,0-1 1 0 0,0 0 0 0 0,0 0-1 0 0,1 0 1 0 0,-1-1 0 0 0,1 1-1 0 0,0-1 1 0 0,-1 0 0 0 0,1 0-1 0 0,0 0 1 0 0,0 0 0 0 0,1-1-1 0 0,-1 1 1 0 0,0-1 0 0 0,0 0-1 0 0,1-1 1 0 0,-1 1 0 0 0,1-1-1 0 0,-1 0 1 0 0,0 0 0 0 0,1 0-1 0 0,-1 0 1 0 0,1-1 0 0 0,-1 0-1 0 0,0 0 1 0 0,0 0 0 0 0,1 0-1 0 0,-1-1 1 0 0,0 0 0 0 0,0 0-1 0 0,0 0 1 0 0,0 0-16 0 0,16-15 171 0 0,0-1 0 0 0,0-1 0 0 0,-2-1 0 0 0,-1 0 0 0 0,0-2 0 0 0,-1 0 0 0 0,10-20-171 0 0,0 3 19 0 0,116-159-912 0 0,-142 198 857 0 0,0 1 0 0 0,0 0 0 0 0,0-1 1 0 0,1 1-1 0 0,-1-1 0 0 0,0 1 0 0 0,0-1 0 0 0,1 1 0 0 0,-1-1 1 0 0,0 1-1 0 0,1-1 0 0 0,-1 1 0 0 0,0-1 0 0 0,1 1 1 0 0,-1-1-1 0 0,1 1 0 0 0,-1-1 0 0 0,1 0 0 0 0,-1 1 0 0 0,1-1 1 0 0,-1 0-1 0 0,1 1 0 0 0,-1-1 0 0 0,1 0 0 0 0,-1 0 0 0 0,1 0 1 0 0,0 1-1 0 0,-1-1 0 0 0,1 0 0 0 0,-1 0 0 0 0,1 0 0 0 0,-1 0 1 0 0,1 0-1 0 0,0 0 0 0 0,-1 0 0 0 0,1 0 0 0 0,-1 0 1 0 0,1-1-1 0 0,0 1 0 0 0,-1 0 0 0 0,1 0 0 0 0,-1 0 0 0 0,1-1 1 0 0,-1 1-1 0 0,1 0 0 0 0,-1-1 0 0 0,1 1 0 0 0,-1 0 0 0 0,1-1 1 0 0,-1 1-1 0 0,1 0 0 0 0,-1-1 0 0 0,0 1 0 0 0,1-1 0 0 0,-1 1 1 0 0,0-1-1 0 0,1 1 0 0 0,-1-1 0 0 0,0 1 0 0 0,0-1 1 0 0,1 0-1 0 0,-1 1 0 0 0,0-1 0 0 0,0 1 0 0 0,0-1 0 0 0,0 0 36 0 0,-17 243 376 0 0,17-236-370 0 0,1 0 0 0 0,0 0 0 0 0,0-1 0 0 0,0 1 0 0 0,1 0 0 0 0,0 0 0 0 0,0-1 0 0 0,1 0 0 0 0,0 1 0 0 0,-1-1 0 0 0,2 0 0 0 0,-1 0 0 0 0,1 0 0 0 0,-1-1 0 0 0,1 1 0 0 0,0-1 0 0 0,1 0 0 0 0,-1 0 0 0 0,1-1 0 0 0,0 1 0 0 0,0-1 0 0 0,0 0 0 0 0,0 0 0 0 0,1-1 0 0 0,-1 1 0 0 0,1-1 0 0 0,-1 0 0 0 0,1-1 0 0 0,0 1 0 0 0,0-1 0 0 0,1 0-6 0 0,5 0 85 0 0,-1 1 1 0 0,0-1-1 0 0,1-1 0 0 0,-1 0 0 0 0,1-1 1 0 0,-1 0-1 0 0,1-1 0 0 0,-1 0 0 0 0,0-1 1 0 0,0 0-1 0 0,0-1 0 0 0,0 0 0 0 0,-1 0 1 0 0,1-1-1 0 0,8-7-85 0 0,17-16 418 0 0,-2-3 1 0 0,-1-1 0 0 0,-1-1-1 0 0,-2-1 1 0 0,14-23-419 0 0,-43 56 9 0 0,41-52 178 0 0,-3-2 0 0 0,-2-2 1 0 0,-3-1-1 0 0,-2-2 1 0 0,-3-1-1 0 0,-3-1 1 0 0,14-50-188 0 0,-27 70-28 0 0,-2-1-1 0 0,-2 0 1 0 0,-2 0 0 0 0,-1-1-1 0 0,-1-34 29 0 0,-6 76-18 0 0,1 1 0 0 0,0 0-1 0 0,0-1 1 0 0,0 1-1 0 0,-1 0 1 0 0,1 0-1 0 0,-1-1 1 0 0,1 1 0 0 0,-1 0-1 0 0,1 0 1 0 0,-1 0-1 0 0,0 0 1 0 0,1 0-1 0 0,-1 0 1 0 0,0 0 0 0 0,0 0-1 0 0,0 0 1 0 0,0 0-1 0 0,0 0 1 0 0,0 0-1 0 0,0 0 1 0 0,0 1 0 0 0,0-1-1 0 0,0 1 1 0 0,-1-1-1 0 0,1 0 1 0 0,0 1-1 0 0,0 0 1 0 0,-1-1 0 0 0,1 1-1 0 0,0 0 1 0 0,0 0-1 0 0,-1 0 1 0 0,1 0-1 0 0,0 0 1 0 0,-1 0 0 0 0,1 0-1 0 0,0 0 1 0 0,-1 0-1 0 0,1 0 1 0 0,0 1-1 0 0,0-1 1 0 0,-1 1-1 0 0,1-1 1 0 0,0 1 0 0 0,0-1-1 0 0,0 1 1 0 0,0 0-1 0 0,0 0 1 0 0,0-1-1 0 0,0 1 1 0 0,0 0 0 0 0,0 0-1 0 0,0 0 1 0 0,0 0-1 0 0,0 0 1 0 0,1 0-1 0 0,-1 0 1 0 0,0 0 0 0 0,1 0-1 0 0,-1 1 19 0 0,-25 25-107 0 0,2 2 0 0 0,0 0 0 0 0,2 2-1 0 0,2 0 1 0 0,0 1 0 0 0,2 1 0 0 0,2 1 0 0 0,-1 5 107 0 0,2-1-39 0 0,2 1 0 0 0,1 0 0 0 0,2 1 0 0 0,2 0 1 0 0,1 0-1 0 0,3 1 0 0 0,1-1 0 0 0,2 1 0 0 0,3 30 39 0 0,-1-56 5 0 0,0 0-1 0 0,1-1 0 0 0,0 0 1 0 0,1 1-1 0 0,1-1 0 0 0,0 0 1 0 0,1-1-1 0 0,1 1 0 0 0,0-1 1 0 0,1 0-1 0 0,0 0 0 0 0,1-1 1 0 0,0 0-1 0 0,1-1 0 0 0,0 1 1 0 0,1-2-1 0 0,0 1 1 0 0,1-1-1 0 0,0-1 0 0 0,0 0 1 0 0,1-1-1 0 0,1 0 0 0 0,-1 0 1 0 0,1-2-1 0 0,0 1 0 0 0,1-2 1 0 0,-1 0-1 0 0,1 0 0 0 0,0-1 1 0 0,1-1-1 0 0,8 1-4 0 0,-14-3 98 0 0,1 0 1 0 0,-1 0-1 0 0,0-1 0 0 0,0 0 1 0 0,1-1-1 0 0,-1 0 1 0 0,0 0-1 0 0,0-1 0 0 0,0 0 1 0 0,0-1-1 0 0,0 0 0 0 0,-1 0 1 0 0,1-1-1 0 0,-1 0 1 0 0,0 0-1 0 0,0-1 0 0 0,0 0 1 0 0,-1 0-1 0 0,0-1 0 0 0,0 0 1 0 0,2-2-99 0 0,3-6 92 0 0,0 1 1 0 0,-1-1-1 0 0,0-1 1 0 0,-2 0-1 0 0,1-1 1 0 0,-2 0-1 0 0,0 0 0 0 0,-1 0 1 0 0,-1-1-1 0 0,0 0 1 0 0,-1-1-1 0 0,-1 1 1 0 0,-1-1-1 0 0,-1 0 1 0 0,0 0-1 0 0,-1 0 1 0 0,-1 0-1 0 0,0 0 1 0 0,-2 0-1 0 0,0 0 1 0 0,-3-9-93 0 0,3 19-93 0 0,-1-1 0 0 0,0 1 1 0 0,-1 0-1 0 0,0 0 1 0 0,0 0-1 0 0,0 0 1 0 0,-1 1-1 0 0,-1 0 1 0 0,1 0-1 0 0,-1 0 1 0 0,0 1-1 0 0,-1 0 1 0 0,1 0-1 0 0,-1 0 1 0 0,0 1-1 0 0,-1 0 1 0 0,1 0-1 0 0,-1 1 1 0 0,0 0-1 0 0,0 1 1 0 0,0-1-1 0 0,-1 1 0 0 0,1 1 1 0 0,-1 0-1 0 0,0 0 1 0 0,1 1-1 0 0,-1 0 1 0 0,0 0-1 0 0,0 1 1 0 0,0 0-1 0 0,0 1 1 0 0,1 0-1 0 0,-1 0 1 0 0,0 1-1 0 0,0 0 1 0 0,1 0-1 0 0,-4 2 93 0 0,-122 75-3961 0 0,59-10-4000 0 0,54-46 615 0 0</inkml:trace>
  <inkml:trace contextRef="#ctx0" brushRef="#br0" timeOffset="392.384">1914 764 11731 0 0,'0'0'1864'0'0,"0"0"-588"0"0,0 0-194 0 0,0 0-58 0 0,0 0-195 0 0,0 0-279 0 0,0 0-205 0 0,0 0-131 0 0,0 0-62 0 0,0 0-30 0 0,0 0-59 0 0,0 0-22 0 0,-27 25-29 0 0,-83 78-20 0 0,107-101 6 0 0,-1 1 0 0 0,1 0-1 0 0,0 0 1 0 0,0 0-1 0 0,0 0 1 0 0,0 1-1 0 0,0-1 1 0 0,1 1 0 0 0,-1 0-1 0 0,1 0 1 0 0,0 0-1 0 0,0 0 1 0 0,1 0 0 0 0,-1 0-1 0 0,1 0 1 0 0,0 0-1 0 0,-1 3 3 0 0,0 7-16 0 0,0-10 3 0 0,0 1 0 0 0,1 0 0 0 0,-1 0 0 0 0,1 0 0 0 0,0 0 0 0 0,0 0 0 0 0,0 0 0 0 0,1 0 0 0 0,0 0 0 0 0,0 1-1 0 0,0-1 1 0 0,1 0 0 0 0,0 0 0 0 0,0 0 0 0 0,0 0 0 0 0,0 0 0 0 0,1 0 0 0 0,0-1 0 0 0,0 1 0 0 0,0 0 0 0 0,0-1 0 0 0,1 1 0 0 0,0-1 0 0 0,0 0 0 0 0,0 0 0 0 0,1 0 0 0 0,-1 0 0 0 0,1-1-1 0 0,0 1 1 0 0,0-1 0 0 0,0 0 0 0 0,0 0 0 0 0,0 0 0 0 0,1-1 0 0 0,-1 0 0 0 0,1 0 0 0 0,0 0 0 0 0,1 0 13 0 0,1-1 90 0 0,0 0-1 0 0,1-1 1 0 0,-1 0-1 0 0,0 0 1 0 0,0 0-1 0 0,1-1 1 0 0,-1 0-1 0 0,0-1 1 0 0,0 0-1 0 0,0 0 1 0 0,0 0-1 0 0,-1-1 1 0 0,1 0-1 0 0,0 0 1 0 0,-1-1-1 0 0,5-3-89 0 0,1-1 124 0 0,-1 0 0 0 0,0-1 0 0 0,0 0 0 0 0,-1 0 0 0 0,-1-1 0 0 0,0-1-1 0 0,0 0 1 0 0,0 0 0 0 0,-2 0 0 0 0,1-1 0 0 0,-2 0 0 0 0,1 0 0 0 0,-2-1 0 0 0,0 0-1 0 0,0 0 1 0 0,-1 0 0 0 0,-1-1 0 0 0,0 1 0 0 0,-1-1 0 0 0,0 0 0 0 0,-1 0 0 0 0,-1 0 0 0 0,0 0-1 0 0,-1 1 1 0 0,0-1 0 0 0,-1 0 0 0 0,-1-2-124 0 0,1 10-57 0 0,0 0 0 0 0,-1 0 0 0 0,0 0 0 0 0,0 0 0 0 0,0 0 0 0 0,-1 1 0 0 0,1-1 0 0 0,-1 1 0 0 0,-1 0 0 0 0,1 0 0 0 0,-1 1 0 0 0,1-1 0 0 0,-2 1 0 0 0,1 0 0 0 0,0 0 0 0 0,-1 1 0 0 0,1-1 0 0 0,-1 1 0 0 0,-6-2 57 0 0,9 4-223 0 0,0 0-1 0 0,-1 1 1 0 0,1-1-1 0 0,-1 1 1 0 0,1-1 0 0 0,-1 1-1 0 0,1 0 1 0 0,-1 1 0 0 0,1-1-1 0 0,-1 0 1 0 0,1 1-1 0 0,0 0 1 0 0,-1 0 0 0 0,1 0-1 0 0,0 0 1 0 0,-1 0 0 0 0,1 1-1 0 0,0 0 1 0 0,0-1-1 0 0,0 1 1 0 0,0 0 0 0 0,0 0-1 0 0,1 1 1 0 0,-3 1 223 0 0,-47 75-14022 0 0,47-66 10967 0 0</inkml:trace>
  <inkml:trace contextRef="#ctx0" brushRef="#br0" timeOffset="885.699">2307 716 6649 0 0,'0'0'2158'0'0,"0"0"-309"0"0,0 0-125 0 0,0 0-80 0 0,0 0-242 0 0,0 0-354 0 0,0 0-304 0 0,0 0-244 0 0,0 0-170 0 0,0 0-89 0 0,0 0-58 0 0,0 0-32 0 0,0 0-29 0 0,-4 17-19 0 0,-20 121 72 0 0,23-132-165 0 0,0 1-1 0 0,1-1 1 0 0,-1 1 0 0 0,1-1 0 0 0,1 1 0 0 0,-1-1 0 0 0,1 1 0 0 0,0-1-1 0 0,0 0 1 0 0,1 1 0 0 0,0-1 0 0 0,0 0 0 0 0,1 0 0 0 0,-1 0 0 0 0,1 0 0 0 0,1-1-1 0 0,-1 1 1 0 0,1-1 0 0 0,0 0 0 0 0,0 0 0 0 0,0 0 0 0 0,1 0 0 0 0,0-1-1 0 0,0 0 1 0 0,0 0 0 0 0,0 0 0 0 0,0-1 0 0 0,1 1 0 0 0,0-1 0 0 0,0-1-1 0 0,0 1 1 0 0,0-1 0 0 0,3 1-10 0 0,-2-3 112 0 0,0-1 0 0 0,0 1 0 0 0,0-1-1 0 0,0-1 1 0 0,0 0 0 0 0,0 0 0 0 0,0 0 0 0 0,0 0-1 0 0,-1-1 1 0 0,1 0 0 0 0,-1-1 0 0 0,0 1 0 0 0,0-1 0 0 0,0-1-1 0 0,-1 1 1 0 0,1-1 0 0 0,-1 0 0 0 0,0 0 0 0 0,1-2-112 0 0,16-18-3 0 0,-1-2 1 0 0,-1 0 0 0 0,-1-2 0 0 0,-1 0 0 0 0,3-9 2 0 0,0-6-2515 0 0,-11 15-5723 0 0,-8 20-2471 0 0</inkml:trace>
  <inkml:trace contextRef="#ctx0" brushRef="#br0" timeOffset="1298.679">3098 116 5017 0 0,'0'0'1914'0'0,"0"0"-34"0"0,0 0-62 0 0,0 0-175 0 0,0 0-279 0 0,0 0-278 0 0,0 0-251 0 0,0 0-206 0 0,0 0-73 0 0,0 0 11 0 0,0 0 55 0 0,0 0 70 0 0,0 0 18 0 0,2 22-35 0 0,7 167 980 0 0,-24 535-965 0 0,9-640-3113 0 0,-10-79-3340 0 0,13-5 563 0 0,-1 0-3767 0 0</inkml:trace>
  <inkml:trace contextRef="#ctx0" brushRef="#br0" timeOffset="1552.507">2802 646 9698 0 0,'0'0'2645'0'0,"0"0"-1284"0"0,0 0-519 0 0,0 0-87 0 0,0 0-7 0 0,0 0-25 0 0,0 0-82 0 0,0 0-83 0 0,0 0-64 0 0,0 0-66 0 0,35-2-80 0 0,115-8-69 0 0,6 4 163 0 0,48 5-1308 0 0,-115 2-6363 0 0,-62-1-3662 0 0</inkml:trace>
</inkml:ink>
</file>

<file path=ppt/ink/ink2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59.1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39 474 0 0 0,'0'0'619'0'0,"0"0"268"0"0,0 0 78 0 0,0 0 54 0 0,0 0 127 0 0,0 0 98 0 0,0 0-5 0 0,0 0-107 0 0,0 0-174 0 0,0 0-212 0 0,0 0-245 0 0,0 0-163 0 0,-3 3-58 0 0,-1 3-161 0 0,1 1 1 0 0,-1 0-1 0 0,1 0 0 0 0,0 0 0 0 0,1 0 0 0 0,0 0 0 0 0,0 1 0 0 0,1-1 0 0 0,0 1 0 0 0,0-1 0 0 0,0 1 0 0 0,1-1 1 0 0,0 1-1 0 0,1-1 0 0 0,1 6-119 0 0,-2 15 188 0 0,-1 488 830 0 0,-10-411 896 0 0,11-105-1055 0 0,0 0 118 0 0,0-11 850 0 0,5-51-1671 0 0,2-1-1 0 0,2 1 1 0 0,4 0 0 0 0,2 1-1 0 0,3 0 1 0 0,2 2-1 0 0,3 0 1 0 0,3 1 0 0 0,24-38-157 0 0,-42 77-15 0 0,2 1-1 0 0,0 0 1 0 0,1 0-1 0 0,1 2 0 0 0,0-1 1 0 0,1 1-1 0 0,1 1 1 0 0,0 0-1 0 0,2 1 0 0 0,-1 1 1 0 0,10-6 16 0 0,-23 18-49 0 0,0 0 0 0 0,0-1-1 0 0,0 1 1 0 0,0 0 0 0 0,0 1 0 0 0,0-1 0 0 0,0 0 0 0 0,0 1 0 0 0,0-1 0 0 0,0 1-1 0 0,0-1 1 0 0,0 1 0 0 0,0 0 0 0 0,1 0 0 0 0,-1 0 0 0 0,0 0 0 0 0,0 0 0 0 0,0 1 0 0 0,0-1-1 0 0,0 1 1 0 0,1-1 0 0 0,-1 1 0 0 0,0 0 0 0 0,0-1 0 0 0,0 1 0 0 0,-1 0 0 0 0,1 1-1 0 0,0-1 1 0 0,0 0 0 0 0,0 0 0 0 0,-1 1 0 0 0,1-1 0 0 0,-1 1 0 0 0,1 0 0 0 0,-1-1 0 0 0,0 1-1 0 0,1 0 1 0 0,-1 0 0 0 0,0 0 0 0 0,0 0 0 0 0,0 0 0 0 0,-1 0 49 0 0,26 92-3980 0 0,-26-91 3816 0 0,4 27-2078 0 0,5 23-5215 0 0,-5-37 2501 0 0</inkml:trace>
  <inkml:trace contextRef="#ctx0" brushRef="#br0" timeOffset="280.525">902 585 8402 0 0,'0'0'1451'0'0,"0"0"-648"0"0,0 0-87 0 0,0 0 133 0 0,0 0 103 0 0,0 0 22 0 0,0 0-47 0 0,0 0-91 0 0,-30 36-90 0 0,-90 114-124 0 0,116-147-586 0 0,0 1-1 0 0,1-1 1 0 0,0 1-1 0 0,0-1 0 0 0,0 1 1 0 0,0 0-1 0 0,0 0 1 0 0,1 0-1 0 0,0 1 0 0 0,0-1 1 0 0,0 0-1 0 0,0 1 1 0 0,1 0-1 0 0,0-1 0 0 0,0 1 1 0 0,0 0-1 0 0,0-1 1 0 0,1 1-1 0 0,0 0-35 0 0,0 8 105 0 0,-1-6-78 0 0,0 0-1 0 0,0 0 1 0 0,1 0 0 0 0,0 0-1 0 0,0 0 1 0 0,1 0 0 0 0,0 0 0 0 0,0 0-1 0 0,1-1 1 0 0,0 1 0 0 0,0 0 0 0 0,0-1-1 0 0,1 1 1 0 0,0-1 0 0 0,0 0-1 0 0,0 0 1 0 0,1 0 0 0 0,0 0 0 0 0,0 0-1 0 0,1-1 1 0 0,0 0 0 0 0,0 0 0 0 0,0 0-1 0 0,0-1 1 0 0,1 0 0 0 0,2 2-27 0 0,-2-2 74 0 0,1 0 1 0 0,0 0-1 0 0,0-1 1 0 0,1 0 0 0 0,-1 0-1 0 0,1-1 1 0 0,-1 0-1 0 0,1 0 1 0 0,0 0 0 0 0,0-1-1 0 0,0-1 1 0 0,-1 1-1 0 0,1-1 1 0 0,0-1 0 0 0,0 1-1 0 0,7-3-74 0 0,-10 0 137 0 0,0-2 0 0 0,0 1 0 0 0,0 0-1 0 0,0-1 1 0 0,-1 0 0 0 0,0 0 0 0 0,0-1 0 0 0,0 1-1 0 0,0-1 1 0 0,-1 0 0 0 0,0 0 0 0 0,0 0 0 0 0,-1 0-1 0 0,0 0 1 0 0,0-1 0 0 0,0 1 0 0 0,-1-1 0 0 0,0 1-1 0 0,0-6-136 0 0,1 0-53 0 0,-1 0-1 0 0,-1 0 1 0 0,0 0-1 0 0,-1 0 1 0 0,0 0-1 0 0,-1 0 1 0 0,0 1-1 0 0,0-1 0 0 0,-2 0 1 0 0,1 1-1 0 0,-2 0 1 0 0,1 0-1 0 0,-2 0 1 0 0,1 0-1 0 0,-1 1 1 0 0,-1 0-1 0 0,-2-3 54 0 0,-40-42-4035 0 0,-8 9-4790 0 0,43 38 52 0 0</inkml:trace>
  <inkml:trace contextRef="#ctx0" brushRef="#br0" timeOffset="569.544">1541 172 16123 0 0,'0'0'1690'0'0,"0"0"-866"0"0,0 0-364 0 0,0 0-53 0 0,0 0-25 0 0,0 0-42 0 0,0 0-66 0 0,0 0-87 0 0,0 0-74 0 0,0 0-26 0 0,0 0 13 0 0,0 0 38 0 0,0 0 35 0 0,3 28-10 0 0,9 90-41 0 0,7-2-24 0 0,4 0-1 0 0,5-2 1 0 0,14 23-98 0 0,-3-3-22 0 0,20 71-1250 0 0,-56-157-2925 0 0,-12-47-5199 0 0,4-1 2407 0 0</inkml:trace>
  <inkml:trace contextRef="#ctx0" brushRef="#br0" timeOffset="1352.051">1311 761 7642 0 0,'0'0'-236'0'0,"0"0"-345"0"0,0 0 216 0 0,0 0 441 0 0,0 0 180 0 0,0 0 7 0 0,0 0-43 0 0,36-2-5 0 0,113-8-9 0 0,125 5-140 0 0,-49-10-6574 0 0,180-37 6508 0 0,-332 43 187 0 0,-64 8 4074 0 0,-6 0 4303 0 0,-85 38-4556 0 0,57-22-3489 0 0,1-2-380 0 0,1 1-1 0 0,1 1 0 0 0,0 2 1 0 0,1 0-1 0 0,1 1 1 0 0,0 1-1 0 0,2 0 0 0 0,0 2 1 0 0,1 0-1 0 0,1 1 0 0 0,1 0 1 0 0,-5 13-139 0 0,17-32-23 0 0,1 1 0 0 0,0-1 1 0 0,0 0-1 0 0,0 1 1 0 0,0-1-1 0 0,1 1 0 0 0,-1 0 1 0 0,1 0-1 0 0,0-1 0 0 0,0 1 1 0 0,0 0-1 0 0,1 0 0 0 0,0 0 1 0 0,-1 0-1 0 0,1 0 1 0 0,0 0-1 0 0,1 0 0 0 0,-1 0 1 0 0,1 0-1 0 0,0 0 0 0 0,0-1 1 0 0,0 1-1 0 0,0 0 1 0 0,1 0-1 0 0,-1-1 0 0 0,1 1 1 0 0,0-1-1 0 0,0 1 0 0 0,0-1 1 0 0,1 0-1 0 0,-1 0 0 0 0,1 0 1 0 0,2 2 22 0 0,7-4 15 0 0,1-1 0 0 0,0 0 0 0 0,-1-1 0 0 0,1 0 0 0 0,0-1 1 0 0,-1 0-1 0 0,0-1 0 0 0,1 0 0 0 0,-1-1 0 0 0,0 0 0 0 0,-1-1 0 0 0,1-1 0 0 0,-1 0 0 0 0,0 0 1 0 0,-1-1-1 0 0,1-1 0 0 0,-1 1 0 0 0,7-9-15 0 0,162-135-83 0 0,-178 150 63 0 0,0 0 1 0 0,-1 0-1 0 0,1 1 0 0 0,0-1 0 0 0,0 0 1 0 0,0 0-1 0 0,0 1 0 0 0,0-1 0 0 0,0 0 0 0 0,0 1 1 0 0,0-1-1 0 0,0 1 0 0 0,0-1 0 0 0,0 1 0 0 0,0 0 1 0 0,0-1-1 0 0,0 1 0 0 0,0 0 0 0 0,0 0 1 0 0,0 0-1 0 0,1 0 0 0 0,-1 0 0 0 0,0 0 0 0 0,0 0 1 0 0,0 0-1 0 0,0 0 0 0 0,0 1 0 0 0,0-1 0 0 0,1 0 1 0 0,-1 1-1 0 0,0-1 0 0 0,0 1 0 0 0,0-1 1 0 0,0 1-1 0 0,0-1 0 0 0,0 1 0 0 0,-1 0 0 0 0,1-1 1 0 0,0 1-1 0 0,0 0 0 0 0,0 0 0 0 0,-1 0 0 0 0,1 0 1 0 0,0 0-1 0 0,-1 0 0 0 0,1 0 0 0 0,-1 0 0 0 0,1 0 1 0 0,-1 0-1 0 0,1 0 0 0 0,-1 0 0 0 0,0 0 1 0 0,1 0-1 0 0,-1 0 0 0 0,0 0 0 0 0,0 0 0 0 0,0 1 1 0 0,0-1-1 0 0,0 0 0 0 0,0 0 0 0 0,0 0 0 0 0,-1 0 1 0 0,1 1 19 0 0,7 16 113 0 0,-4-10-111 0 0,0-1 0 0 0,0 0 0 0 0,1 0 0 0 0,0 0 0 0 0,0 0 0 0 0,1-1 0 0 0,0 1 0 0 0,0-1 0 0 0,1 0 0 0 0,0-1 0 0 0,0 1 0 0 0,0-1 0 0 0,0 0 0 0 0,1-1 0 0 0,0 0 0 0 0,0 0 0 0 0,0 0 0 0 0,0-1 0 0 0,1 0 0 0 0,-1 0 0 0 0,1-1 0 0 0,0 0 0 0 0,-1 0 0 0 0,3 0-2 0 0,5 1 50 0 0,-1-1 1 0 0,1 0 0 0 0,0-1 0 0 0,0 0-1 0 0,-1-1 1 0 0,1-1 0 0 0,0 0 0 0 0,-1-1 0 0 0,1-1-1 0 0,-1 0 1 0 0,1-1 0 0 0,-1 0 0 0 0,-1-1-1 0 0,1-1 1 0 0,-1 0 0 0 0,3-2-51 0 0,20-19 214 0 0,-1-2 1 0 0,-1-2-1 0 0,-2 0 1 0 0,0-2-1 0 0,-3-2 1 0 0,-1-1-1 0 0,-1 0 0 0 0,-2-2 1 0 0,-2-1-1 0 0,16-38-214 0 0,-26 45-43 0 0,-1-1 0 0 0,-1-1 0 0 0,-2 0 0 0 0,-1 0 0 0 0,-2-1 0 0 0,-2 0 0 0 0,-1 0 0 0 0,-1 0 0 0 0,-2 0 0 0 0,-3-21 43 0 0,3 45-16 0 0,-1-1 1 0 0,0 1 0 0 0,0-1-1 0 0,-2 1 1 0 0,1 0 0 0 0,-1 0-1 0 0,-1 0 1 0 0,0 0 0 0 0,0 0-1 0 0,-1 1 1 0 0,-1 0 0 0 0,1 0-1 0 0,-2 0 1 0 0,-2-3 15 0 0,8 12-20 0 0,-1-1 0 0 0,1 1-1 0 0,-1-1 1 0 0,0 1 0 0 0,1 0 0 0 0,-1 0 0 0 0,0-1 0 0 0,0 1-1 0 0,0 0 1 0 0,0 1 0 0 0,0-1 0 0 0,0 0 0 0 0,0 1 0 0 0,0-1-1 0 0,0 1 1 0 0,0-1 0 0 0,0 1 0 0 0,0 0 0 0 0,0 0 0 0 0,-1 0-1 0 0,1 0 1 0 0,0 0 0 0 0,0 1 0 0 0,0-1 0 0 0,0 1 0 0 0,0-1-1 0 0,0 1 1 0 0,0 0 0 0 0,0 0 0 0 0,0 0 0 0 0,0 0 0 0 0,0 0 0 0 0,1 0-1 0 0,-1 0 1 0 0,0 0 0 0 0,1 1 0 0 0,-1-1 0 0 0,1 1 0 0 0,-1-1-1 0 0,1 1 1 0 0,0 0 0 0 0,0 0 0 0 0,-1-1 0 0 0,1 2 20 0 0,-46 87-387 0 0,37-50 423 0 0,1 0 1 0 0,2 0-1 0 0,2 0 0 0 0,2 1 0 0 0,1 0 0 0 0,2-1 1 0 0,5 34-37 0 0,1-33-11 0 0,2-1 1 0 0,1-1 0 0 0,2 0-1 0 0,2 0 1 0 0,2-1-1 0 0,1 0 1 0 0,2-2 0 0 0,1 0-1 0 0,17 22 11 0 0,32 49-434 0 0,-30-66-2288 0 0,-38-40 1667 0 0,-13-8-8926 0 0,8 6 4165 0 0</inkml:trace>
  <inkml:trace contextRef="#ctx0" brushRef="#br0" timeOffset="1705.953">2984 607 136 0 0,'0'0'1678'0'0,"0"0"-1114"0"0,0 0 65 0 0,0 0 251 0 0,0 0 119 0 0,0 0 127 0 0,0 0 172 0 0,0 0 231 0 0,0 0 148 0 0,35 16-40 0 0,111 52-87 0 0,-44-31 950 0 0,-26-20-1473 0 0,1-3-1 0 0,1-4 0 0 0,-1-3 0 0 0,1-3 0 0 0,3-4-1026 0 0,-63 0 132 0 0,0-1 0 0 0,0-1-1 0 0,0-1 1 0 0,-1 0 0 0 0,1-1 0 0 0,-1-1 0 0 0,0 0-1 0 0,0-2 1 0 0,0 0 0 0 0,-1 0 0 0 0,0-2 0 0 0,-1 0 0 0 0,9-6-132 0 0,-20 11 54 0 0,0 0 0 0 0,1-1 0 0 0,-1 1 0 0 0,-1-1 0 0 0,1 1 1 0 0,-1-1-1 0 0,0 0 0 0 0,0-1 0 0 0,0 1 0 0 0,0 0 0 0 0,-1-1 0 0 0,0 1 1 0 0,-1-1-1 0 0,1 0 0 0 0,-1 0 0 0 0,0 0 0 0 0,0 1 0 0 0,-1-1 1 0 0,0 0-1 0 0,0 0 0 0 0,0 0 0 0 0,-1 0 0 0 0,0-4-54 0 0,-2 5-54 0 0,0 0 1 0 0,0 0-1 0 0,-1 0 0 0 0,0 1 0 0 0,1 0 1 0 0,-2 0-1 0 0,1 0 0 0 0,0 0 0 0 0,-1 0 0 0 0,1 1 1 0 0,-1 0-1 0 0,0 0 0 0 0,0 0 0 0 0,-1 1 1 0 0,1 0-1 0 0,0 0 0 0 0,-1 0 0 0 0,1 0 0 0 0,-1 1 1 0 0,0 0-1 0 0,0 0 0 0 0,1 1 0 0 0,-1-1 1 0 0,0 1-1 0 0,0 1 0 0 0,1-1 0 0 0,-1 1 1 0 0,-3 0 53 0 0,-4 1-86 0 0,1 1 0 0 0,-1 0 0 0 0,1 1 1 0 0,-1 0-1 0 0,1 1 0 0 0,0 1 1 0 0,0-1-1 0 0,1 2 0 0 0,0 0 0 0 0,0 0 1 0 0,1 1-1 0 0,0 0 0 0 0,0 1 1 0 0,1 0-1 0 0,0 0 0 0 0,0 1 1 0 0,1 0-1 0 0,0 1 0 0 0,1 0 0 0 0,0 0 1 0 0,1 1-1 0 0,1-1 0 0 0,-1 1 1 0 0,2 1-1 0 0,0-1 0 0 0,0 1 0 0 0,1-1 1 0 0,1 1-1 0 0,0 0 0 0 0,0 9 86 0 0,2-14-3 0 0,1 1 0 0 0,0-1-1 0 0,1 0 1 0 0,0 0 0 0 0,0 0-1 0 0,1 0 1 0 0,-1 0 0 0 0,2-1-1 0 0,-1 1 1 0 0,1-1 0 0 0,0 0-1 0 0,1 0 1 0 0,0 0 0 0 0,0-1-1 0 0,0 1 1 0 0,1-1-1 0 0,0-1 1 0 0,0 1 0 0 0,0-1-1 0 0,1 0 1 0 0,0 0 0 0 0,0-1-1 0 0,7 4 4 0 0,6 2 25 0 0,0 0 0 0 0,1-2-1 0 0,0 0 1 0 0,0-2-1 0 0,1 0 1 0 0,0-1 0 0 0,0-1-1 0 0,8-1-24 0 0,196 5-569 0 0,-152-12-2477 0 0,-1-6-4174 0 0,-45 6-2281 0 0</inkml:trace>
</inkml:ink>
</file>

<file path=ppt/ink/ink2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57.5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1 4817 0 0,'0'0'1675'0'0,"0"0"-261"0"0,0 0 13 0 0,0 0 93 0 0,0 0 22 0 0,0 0-63 0 0,0 0-191 0 0,0 0-280 0 0,0 0-281 0 0,0 0-216 0 0,0 0-161 0 0,0 0-72 0 0,0 0 35 0 0,0 5 93 0 0,17 291 2386 0 0,3-107-2568 0 0,-9 0-1 0 0,-10 81-223 0 0,-26-196-1411 0 0,-16-44-4401 0 0,11-19-3439 0 0,22-8 3731 0 0</inkml:trace>
  <inkml:trace contextRef="#ctx0" brushRef="#br0" timeOffset="240.32">0 663 5953 0 0,'0'0'1681'0'0,"0"0"-793"0"0,0 0-140 0 0,0 0 132 0 0,0 0 62 0 0,0 0-67 0 0,0 0-109 0 0,0 0-83 0 0,0 0-77 0 0,33-1-108 0 0,105-7-91 0 0,106 8-589 0 0,-129 2-4728 0 0,-82-2 684 0 0,-12 0-1383 0 0</inkml:trace>
  <inkml:trace contextRef="#ctx0" brushRef="#br0" timeOffset="496.974">873 663 10282 0 0,'0'0'1694'0'0,"0"0"-314"0"0,0 0-265 0 0,0 0-123 0 0,0 0-166 0 0,0 0-215 0 0,0 0-131 0 0,-24 35-124 0 0,-75 110-68 0 0,97-144-271 0 0,0 1-1 0 0,0 0 1 0 0,0 0 0 0 0,0 0-1 0 0,0 1 1 0 0,1-1 0 0 0,-1 0-1 0 0,1 1 1 0 0,-1-1 0 0 0,1 1-1 0 0,0-1 1 0 0,0 1 0 0 0,0 0-1 0 0,0-1 1 0 0,0 1 0 0 0,1 0-1 0 0,-1 0 1 0 0,1 0 0 0 0,0 0-1 0 0,0-1 1 0 0,0 1-1 0 0,0 0 1 0 0,0 0 0 0 0,1 0-1 0 0,-1 0 1 0 0,1-1 0 0 0,0 1-17 0 0,2 4 75 0 0,2 0 57 0 0,0 0 0 0 0,1 0 1 0 0,-1-1-1 0 0,1 1 0 0 0,1-1 0 0 0,-1-1 0 0 0,1 1 0 0 0,0-1 0 0 0,0-1 0 0 0,1 1 0 0 0,-1-1 0 0 0,1 0 0 0 0,0-1 0 0 0,0 0 0 0 0,1 0 0 0 0,-1-1 1 0 0,0 0-1 0 0,1 0 0 0 0,-1-1 0 0 0,1 0 0 0 0,0-1 0 0 0,-1 1 0 0 0,1-2 0 0 0,0 1 0 0 0,-1-1 0 0 0,1-1 0 0 0,-1 0 0 0 0,1 0 0 0 0,2-1-132 0 0,6-3 147 0 0,0-1 0 0 0,-1-1-1 0 0,1 0 1 0 0,-2-1 0 0 0,1-1-1 0 0,-1 0 1 0 0,-1-1-1 0 0,0-1 1 0 0,0 0 0 0 0,-1-1-1 0 0,-1-1 1 0 0,0 0 0 0 0,-1 0-1 0 0,0-1 1 0 0,-1 0 0 0 0,-1-1-1 0 0,-1 0 1 0 0,0-1-1 0 0,1-5-146 0 0,-6 15-25 0 0,-1-1 0 0 0,0 1 0 0 0,0-1-1 0 0,-1 0 1 0 0,0 0 0 0 0,0 0-1 0 0,-1 0 1 0 0,0 0 0 0 0,0 0-1 0 0,-1 0 1 0 0,0 1 0 0 0,0-1 0 0 0,-1 0-1 0 0,0 0 1 0 0,-1 1 0 0 0,1-1-1 0 0,-3-2 26 0 0,3 5-179 0 0,-1 1 0 0 0,0-1 0 0 0,0 1 0 0 0,-1 0 0 0 0,1 0 0 0 0,-1 0 0 0 0,0 0 0 0 0,0 1 0 0 0,-1-1 0 0 0,1 1 0 0 0,0 0 0 0 0,-1 1 0 0 0,0-1 0 0 0,0 1-1 0 0,0 0 1 0 0,0 0 0 0 0,0 0 179 0 0,-27-5-2639 0 0,12 6-2362 0 0,2 1-6201 0 0</inkml:trace>
</inkml:ink>
</file>

<file path=ppt/ink/ink2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19.30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2790 1028 13939 0 0,'0'0'972'0'0,"0"0"-233"0"0,0 0 8 0 0,0 0 182 0 0,0 0 62 0 0,0 0-125 0 0,0 0-243 0 0,0 0-234 0 0,0 0-190 0 0,0 0-133 0 0,-10 32-127 0 0,-31 100-104 0 0,39-88-434 0 0,5-42 145 0 0,7 4-1622 0 0,-1-5-5382 0 0,-5-1-2189 0 0</inkml:trace>
  <inkml:trace contextRef="#ctx0" brushRef="#br0" timeOffset="153.811">2770 398 10098 0 0,'0'0'864'0'0,"0"0"-352"0"0,0 0-344 0 0,0 0-304 0 0,0 0-888 0 0,0 0-576 0 0,0 0-513 0 0,0 0-1159 0 0,0 0-225 0 0</inkml:trace>
  <inkml:trace contextRef="#ctx0" brushRef="#br0" timeOffset="419.151">3030 1264 14043 0 0,'0'0'1860'0'0,"0"0"-199"0"0,0 0-176 0 0,0 0-214 0 0,0 0-290 0 0,0 0-265 0 0,0 0-140 0 0,0 0-71 0 0,0 0-22 0 0,0 0-15 0 0,3-35-54 0 0,13-110-48 0 0,12 34 448 0 0,-20 83-717 0 0,1 1 0 0 0,1 0 0 0 0,2 0 0 0 0,0 1 0 0 0,13-19-97 0 0,8 11-27 0 0,-6 23-1389 0 0,-25 12 1151 0 0,-1 1 0 0 0,1-1 0 0 0,-1 1 0 0 0,0-1 0 0 0,0 1 0 0 0,1 0 0 0 0,-1-1 0 0 0,0 1-1 0 0,0 0 1 0 0,0 0 0 0 0,-1 0 0 0 0,1 0 0 0 0,0 0 0 0 0,-1 0 0 0 0,1 0 0 0 0,-1 0 0 0 0,0 0 0 0 0,0 0 0 0 0,1 0-1 0 0,-1 0 1 0 0,-1 0 0 0 0,1 0 0 0 0,0 2 265 0 0,0-2-624 0 0,0 34-9190 0 0,0-21 1664 0 0</inkml:trace>
  <inkml:trace contextRef="#ctx0" brushRef="#br0" timeOffset="839.044">3685 873 4585 0 0,'0'0'2514'0'0,"0"0"-536"0"0,0 0-111 0 0,0 0 29 0 0,0 0-146 0 0,0 0-285 0 0,0 0-267 0 0,0 0-231 0 0,0 0-188 0 0,0 0-142 0 0,0 0-146 0 0,0 0-162 0 0,0 0-127 0 0,-14-14-105 0 0,-42-45-61 0 0,55 58-35 0 0,-1 0-1 0 0,1 0 1 0 0,0 0 0 0 0,0 0 0 0 0,0 0-1 0 0,-1 0 1 0 0,1 0 0 0 0,-1 0-1 0 0,1 1 1 0 0,-1-1 0 0 0,1 0-1 0 0,-1 1 1 0 0,1 0 0 0 0,-1-1 0 0 0,1 1-1 0 0,-1 0 1 0 0,1-1 0 0 0,-1 1-1 0 0,0 0 1 0 0,1 0 0 0 0,-1 0-1 0 0,1 1 1 0 0,-1-1 0 0 0,1 0-1 0 0,-1 1 1 0 0,0-1 0 0 0,1 1 0 0 0,-1-1-1 0 0,1 1 1 0 0,0 0 0 0 0,-1-1-1 0 0,1 1 1 0 0,-1 0 0 0 0,1 0-1 0 0,0 0 1 0 0,0 0 0 0 0,0 0-1 0 0,-6 4 3 0 0,4-4-36 0 0,-1 0 0 0 0,1 0-1 0 0,0 1 1 0 0,-1 0-1 0 0,1 0 1 0 0,0 0-1 0 0,0 0 1 0 0,0 0-1 0 0,1 0 1 0 0,-1 1-1 0 0,1-1 1 0 0,-1 1-1 0 0,1 0 1 0 0,0 0-1 0 0,0 0 1 0 0,0 0 0 0 0,0 0-1 0 0,0 0 1 0 0,1 0-1 0 0,-1 1 1 0 0,1-1-1 0 0,0 1 1 0 0,0-1-1 0 0,0 1 1 0 0,1-1-1 0 0,-1 1 1 0 0,1-1-1 0 0,0 1 1 0 0,0 0-1 0 0,0-1 1 0 0,0 1 0 0 0,1 3 33 0 0,3-1-45 0 0,0 0 1 0 0,0-1 0 0 0,0 0-1 0 0,0 1 1 0 0,1-1 0 0 0,0-1-1 0 0,0 1 1 0 0,0-1 0 0 0,1 0-1 0 0,0 0 1 0 0,-1 0 0 0 0,1-1 0 0 0,0 0-1 0 0,3 1 45 0 0,14 9-12 0 0,-14-7 39 0 0,-6-5 20 0 0,1 0 0 0 0,0 0 0 0 0,-1 1 0 0 0,1 0 0 0 0,-1 0 0 0 0,0 0 0 0 0,0 0 0 0 0,0 0 0 0 0,0 1 0 0 0,0-1 0 0 0,0 1 1 0 0,0 0-1 0 0,-1 0 0 0 0,1 0 0 0 0,-1 0 0 0 0,0 0 0 0 0,0 0 0 0 0,0 1 0 0 0,-1-1 0 0 0,1 1 0 0 0,-1-1 0 0 0,1 1 0 0 0,-1 0 0 0 0,-1-1 1 0 0,1 1-1 0 0,0 0 0 0 0,-1 0 0 0 0,0 0 0 0 0,0 0 0 0 0,0 0 0 0 0,0 2-47 0 0,-58 36 1207 0 0,44-35-1095 0 0,-147 56-1451 0 0,138-60-1003 0 0,18-3-1638 0 0,0 0-3444 0 0,4 0 587 0 0</inkml:trace>
  <inkml:trace contextRef="#ctx0" brushRef="#br0" timeOffset="-512.81">1794 325 2609 0 0,'0'0'1756'0'0,"0"0"-1323"0"0,0 0-230 0 0,0 0 403 0 0,0 0 440 0 0,0 0 308 0 0,0 0 122 0 0,0 0-77 0 0,0 0-202 0 0,34-11-184 0 0,106-37-182 0 0,15-22 821 0 0,103-85 553 0 0,-205 115-1205 0 0,-108 145-33 0 0,20-32-965 0 0,3 2 0 0 0,4 1 1 0 0,2 1-1 0 0,4 1 0 0 0,4 1 1 0 0,3 1-1 0 0,2 17-2 0 0,-2 294-128 0 0,10-226 197 0 0,-3-139 848 0 0,3-41 1067 0 0,5-9-4500 0 0,0 15-1361 0 0,0 1-4087 0 0,0 5-284 0 0</inkml:trace>
  <inkml:trace contextRef="#ctx0" brushRef="#br0" timeOffset="-200.163">1783 910 5761 0 0,'0'0'1363'0'0,"0"0"-728"0"0,0 0-147 0 0,0 0 227 0 0,0 0 261 0 0,0 0 135 0 0,0 0-33 0 0,32-16-116 0 0,100-54-141 0 0,208-86 1998 0 0,-190 97-2170 0 0,-149 60-631 0 0,0-1 0 0 0,-1 1 0 0 0,1 0 0 0 0,0 0 0 0 0,-1 0 0 0 0,1 0-1 0 0,-1 0 1 0 0,1 0 0 0 0,-1 1 0 0 0,1-1 0 0 0,-1 0 0 0 0,0 0 0 0 0,1 0-1 0 0,-1 0 1 0 0,0 0 0 0 0,0 1 0 0 0,0-1 0 0 0,0 0 0 0 0,0 0 0 0 0,0 0 0 0 0,0 0-1 0 0,-1 1 1 0 0,1-1 0 0 0,0 0 0 0 0,-1 0 0 0 0,1 0 0 0 0,0 0 0 0 0,-1 0-1 0 0,1 0 1 0 0,-1 0 0 0 0,0 0 0 0 0,1 0 0 0 0,-1 0 0 0 0,0 0 0 0 0,0 0-1 0 0,0 0 1 0 0,1-1 0 0 0,-1 1-18 0 0,-28 52 553 0 0,20-38-485 0 0,1 0 0 0 0,0 0 0 0 0,1 0 0 0 0,0 1 0 0 0,1 0 0 0 0,1 0 1 0 0,1 0-1 0 0,0 1 0 0 0,1 0 0 0 0,1 0 0 0 0,0 5-68 0 0,7 20-352 0 0,10-18-2656 0 0,-5-10-4282 0 0,-7-9-1419 0 0</inkml:trace>
  <inkml:trace contextRef="#ctx0" brushRef="#br0" timeOffset="1082.936">4353 487 17500 0 0,'0'0'959'0'0,"0"0"-418"0"0,0 0-180 0 0,0 0 114 0 0,0 0 139 0 0,0 0 73 0 0,0 0-18 0 0,0 0-84 0 0,-16 31-114 0 0,-52 100-96 0 0,7 20 137 0 0,49-108-586 0 0,3 0-1 0 0,1 1 1 0 0,2 0 0 0 0,1 18 74 0 0,2 44-6899 0 0,0-99-736 0 0,1-7-35 0 0</inkml:trace>
  <inkml:trace contextRef="#ctx0" brushRef="#br0" timeOffset="1320.867">3948 796 10538 0 0,'0'0'2434'0'0,"0"0"-800"0"0,0 0-354 0 0,0 0-128 0 0,0 0-201 0 0,0 0-229 0 0,34-12-209 0 0,108-38-133 0 0,-43 31 104 0 0,133 16-722 0 0,-172 14-2124 0 0,-21-1-5076 0 0,-21-6-2612 0 0</inkml:trace>
  <inkml:trace contextRef="#ctx0" brushRef="#br0" timeOffset="6936.215">4696 1109 8074 0 0,'0'0'1060'0'0,"0"0"-363"0"0,0 0-164 0 0,0 0 103 0 0,0 0 156 0 0,0 0 85 0 0,0 0 18 0 0,0 0-31 0 0,0 0-47 0 0,0 0-92 0 0,0 0-143 0 0,-12 28-162 0 0,-35 88-140 0 0,-32 20 134 0 0,39-79-445 0 0,18-27-513 0 0,1 0-1 0 0,1 2 1 0 0,2 0 0 0 0,1 1 0 0 0,1 2 544 0 0,12-13-3232 0 0,3-7-4282 0 0,1-10 3346 0 0</inkml:trace>
  <inkml:trace contextRef="#ctx0" brushRef="#br0" timeOffset="12495.048">4900 1514 3977 0 0,'0'0'1037'0'0,"0"0"-216"0"0,0 0 96 0 0,0 0 422 0 0,0 0 315 0 0,33-28 18 0 0,105-91-201 0 0,77-88 1998 0 0,-162 155-3142 0 0,-3-3-1 0 0,-2-1 1 0 0,-3-3 0 0 0,-3-2 0 0 0,-2-1-1 0 0,-3-2 1 0 0,18-46-327 0 0,-47 95 39 0 0,-1 0 0 0 0,-1-1 0 0 0,-1 0 0 0 0,0 0-1 0 0,-1 0 1 0 0,0 0 0 0 0,-2-1 0 0 0,0 0 0 0 0,-1 1 0 0 0,0-1 0 0 0,-1 0 0 0 0,-2-2-39 0 0,2 18-5 0 0,-1-1 0 0 0,0 1 0 0 0,0-1 0 0 0,0 1 0 0 0,0-1 0 0 0,0 1 0 0 0,0-1 0 0 0,-1 1 0 0 0,1 0 0 0 0,0 0 0 0 0,-1 0 1 0 0,1 0-1 0 0,-1 0 0 0 0,1 0 0 0 0,-1 0 0 0 0,1 0 0 0 0,-1 0 0 0 0,0 1 0 0 0,1-1 0 0 0,-1 1 0 0 0,0-1 0 0 0,1 1 0 0 0,-1 0 0 0 0,0-1 0 0 0,0 1 0 0 0,0 0 1 0 0,1 0-1 0 0,-1 0 0 0 0,0 1 0 0 0,0-1 0 0 0,1 0 0 0 0,-1 1 0 0 0,0-1 0 0 0,0 1 0 0 0,1-1 0 0 0,-1 1 0 0 0,0 0 0 0 0,1 0 0 0 0,-1 0 0 0 0,1 0 0 0 0,-1 0 1 0 0,1 0-1 0 0,0 0 0 0 0,-1 0 0 0 0,1 1 0 0 0,0-1 0 0 0,0 0 0 0 0,0 1 0 0 0,0-1 0 0 0,-1 2 5 0 0,-24 31-64 0 0,1 1 0 0 0,2 1 0 0 0,1 1 0 0 0,2 1 0 0 0,2 1 0 0 0,1 0 0 0 0,-5 22 64 0 0,4-9 49 0 0,2 0-1 0 0,3 2 1 0 0,1-1 0 0 0,-3 55-49 0 0,14 8 294 0 0,3-107-281 0 0,1 0 1 0 0,0 0-1 0 0,0 0 0 0 0,1-1 0 0 0,0 1 0 0 0,0-1 0 0 0,1 0 0 0 0,0 0 0 0 0,1-1 0 0 0,-1 1 0 0 0,2-1 0 0 0,-1-1 0 0 0,3 3-13 0 0,10 12-84 0 0,-18-19-86 0 0,1 0 0 0 0,-1-1 0 0 0,1 0 0 0 0,0 1 0 0 0,0-1 0 0 0,0 0 0 0 0,-1 0 0 0 0,1 0 0 0 0,0 0 0 0 0,1 0 0 0 0,-1-1 0 0 0,0 1 1 0 0,0-1-1 0 0,0 1 0 0 0,0-1 0 0 0,0 0 0 0 0,0 1 0 0 0,1-1 0 0 0,-1 0 0 0 0,0-1 0 0 0,0 1 0 0 0,0 0 0 0 0,1-1 0 0 0,-1 1 0 0 0,1-1 170 0 0,49-23-11871 0 0,-44 17 9000 0 0</inkml:trace>
  <inkml:trace contextRef="#ctx0" brushRef="#br0" timeOffset="12773.341">5881 840 5137 0 0,'0'0'1997'0'0,"0"0"-853"0"0,0 0-199 0 0,0 0 117 0 0,0 0 22 0 0,0 0-105 0 0,0 0-216 0 0,-25 36-240 0 0,-80 112-169 0 0,56-48-23 0 0,33 11-352 0 0,16-108 44 0 0,0 1 0 0 0,0-1 1 0 0,1 0-1 0 0,-1 0 1 0 0,1 0-1 0 0,0 1 1 0 0,0-1-1 0 0,0 0 1 0 0,0 0-1 0 0,1 0 1 0 0,-1 0-1 0 0,1-1 1 0 0,0 1-1 0 0,0 0 1 0 0,0-1-1 0 0,0 1 1 0 0,0-1-1 0 0,0 0 0 0 0,1 1 1 0 0,-1-1-1 0 0,1 0 1 0 0,-1-1-1 0 0,1 1 1 0 0,0 0-1 0 0,0-1 1 0 0,0 1-1 0 0,0-1 1 0 0,0 0-1 0 0,0 0 1 0 0,0 0-1 0 0,0-1 1 0 0,2 1-24 0 0,7-1 324 0 0,0 0 1 0 0,0-1 0 0 0,0 0 0 0 0,0-1 0 0 0,0-1 0 0 0,0 0 0 0 0,-1 0-1 0 0,1-1 1 0 0,-1 0 0 0 0,0-1 0 0 0,0-1 0 0 0,-1 0 0 0 0,0 0 0 0 0,0-1-1 0 0,0 0 1 0 0,0 0 0 0 0,-1-2 0 0 0,-1 1 0 0 0,1-1 0 0 0,-2 0 0 0 0,1 0-1 0 0,5-9-324 0 0,-8 9 115 0 0,0 1 0 0 0,-1 0-1 0 0,1-1 1 0 0,-2 0-1 0 0,1 0 1 0 0,-1 0-1 0 0,0 0 1 0 0,-1-1-1 0 0,0 1 1 0 0,-1-1 0 0 0,0 1-1 0 0,0-1 1 0 0,-1-8-115 0 0,0 14-110 0 0,0-1 1 0 0,-1 0 0 0 0,1 0 0 0 0,-1 1-1 0 0,0-1 1 0 0,0 1 0 0 0,0-1-1 0 0,-1 1 1 0 0,1-1 0 0 0,-1 1-1 0 0,0-1 1 0 0,-1 1 0 0 0,1 0 0 0 0,-1 0-1 0 0,1 0 1 0 0,-1 1 0 0 0,0-1-1 0 0,-1 1 1 0 0,1-1 0 0 0,-1 1-1 0 0,1 0 1 0 0,-1 0 0 0 0,0 1 0 0 0,0-1-1 0 0,0 1 1 0 0,0 0 0 0 0,-1 0-1 0 0,-1 0 110 0 0,-35-5-3579 0 0,12 6-3268 0 0,12 1-3351 0 0</inkml:trace>
  <inkml:trace contextRef="#ctx0" brushRef="#br0" timeOffset="13149.844">6255 991 7898 0 0,'0'0'3934'0'0,"0"0"-2054"0"0,0 0-749 0 0,0 0-147 0 0,0 0-159 0 0,0 0-261 0 0,0 0-242 0 0,0 0-124 0 0,0 0-66 0 0,0 0-20 0 0,0 0-52 0 0,-29 30-96 0 0,-87 92-55 0 0,67-52-95 0 0,45-57 125 0 0,1-10 44 0 0,2 0-1 0 0,-1-1 1 0 0,0 1 0 0 0,0 0-1 0 0,1 0 1 0 0,0 0-1 0 0,-1 1 1 0 0,1-1-1 0 0,0 0 1 0 0,1 0-1 0 0,-1 1 1 0 0,1-1-1 0 0,-1 0 1 0 0,1 1-1 0 0,0-1 1 0 0,0 1-1 0 0,0-1 1 0 0,1 0-1 0 0,-1 1 1 0 0,1-1-1 0 0,0 0 1 0 0,0 0-1 0 0,0 1 1 0 0,0-1-1 0 0,1 0 1 0 0,-1 0-1 0 0,1 0 1 0 0,0 0-1 0 0,0-1 1 0 0,0 1 0 0 0,0 0-1 0 0,0-1 1 0 0,1 1-1 0 0,-1-1 1 0 0,1 0-1 0 0,-1 0 1 0 0,1 0-1 0 0,0 0 1 0 0,0 0-1 0 0,0-1 1 0 0,0 1-1 0 0,0-1 1 0 0,0 0-1 0 0,0 0 1 0 0,1 0-1 0 0,0 0 18 0 0,6-1 173 0 0,0 0 0 0 0,0-1 0 0 0,0 0 0 0 0,0 0 0 0 0,0-1 0 0 0,0-1 0 0 0,0 0 0 0 0,-1 0 0 0 0,1-1 0 0 0,-1 0 0 0 0,0 0 0 0 0,0-1 0 0 0,-1-1 0 0 0,1 1-1 0 0,-1-1 1 0 0,2-3-173 0 0,112-117 2514 0 0,-113 115-2464 0 0,-1-1-1 0 0,0 1 0 0 0,0-2 0 0 0,-1 1 0 0 0,0-1 0 0 0,-1 0 1 0 0,-1 0-1 0 0,0-1 0 0 0,-1 1 0 0 0,0-1 0 0 0,-2 0 1 0 0,1 0-1 0 0,-1-1 0 0 0,-1 1 0 0 0,-1 0 0 0 0,0-11-49 0 0,-1 22-97 0 0,0-1 0 0 0,1 0 0 0 0,-1 0 0 0 0,-1 0 0 0 0,1 1 0 0 0,-1-1 0 0 0,1 1 0 0 0,-1-1-1 0 0,0 1 1 0 0,0 0 0 0 0,0-1 0 0 0,-1 1 0 0 0,1 0 0 0 0,-1 0 0 0 0,0 1 0 0 0,0-1 0 0 0,0 1 0 0 0,0-1 0 0 0,0 1 0 0 0,-3-1 97 0 0,-19-9-3045 0 0,-2 6-3317 0 0,13 5-4532 0 0</inkml:trace>
  <inkml:trace contextRef="#ctx0" brushRef="#br0" timeOffset="13423.281">6763 501 14219 0 0,'0'0'1531'0'0,"0"0"-233"0"0,0 0-159 0 0,0 0-174 0 0,0 0-275 0 0,0 0-256 0 0,0 0-176 0 0,0 0-52 0 0,0 0 21 0 0,0 0-19 0 0,0 0-30 0 0,-12 32-28 0 0,-34 102-30 0 0,16 19 105 0 0,28-118-218 0 0,6 275-745 0 0,1-238-429 0 0,-5-36-3909 0 0,-4-34-4979 0 0,4-2 6548 0 0,0 0 2195 0 0</inkml:trace>
  <inkml:trace contextRef="#ctx0" brushRef="#br0" timeOffset="13705.868">7022 726 10714 0 0,'0'0'1298'0'0,"0"0"-234"0"0,0 0 23 0 0,0 0 63 0 0,0 0-92 0 0,-37 30-175 0 0,-121 95-165 0 0,50-41 441 0 0,85-68-815 0 0,14-11-169 0 0,0 1-1 0 0,0 0 1 0 0,1 1-1 0 0,-1 0 1 0 0,2 1-1 0 0,-1-1 1 0 0,1 1-1 0 0,0 1 1 0 0,-5 8-175 0 0,11-16 9 0 0,0 0 1 0 0,1 1-1 0 0,0-1 1 0 0,-1 0 0 0 0,1 1-1 0 0,0-1 1 0 0,-1 0-1 0 0,1 1 1 0 0,0-1-1 0 0,0 0 1 0 0,0 1-1 0 0,0-1 1 0 0,0 0 0 0 0,0 1-1 0 0,1-1 1 0 0,-1 0-1 0 0,0 1 1 0 0,1-1-1 0 0,-1 0 1 0 0,1 0-1 0 0,-1 1 1 0 0,1-1-1 0 0,0 0 1 0 0,-1 0 0 0 0,1 0-1 0 0,0 0 1 0 0,0 0-1 0 0,0 0 1 0 0,0 0-1 0 0,0 0 1 0 0,0 0-1 0 0,0 0 1 0 0,0 0 0 0 0,0-1-1 0 0,0 1 1 0 0,1 0-1 0 0,-1-1 1 0 0,0 1-1 0 0,0-1 1 0 0,2 1-10 0 0,62 17 461 0 0,-51-15-323 0 0,29 6-3 0 0,0 1-1 0 0,-1 3 1 0 0,0 1-1 0 0,-1 2 1 0 0,-1 2-1 0 0,13 8-134 0 0,47 52-3427 0 0,-89-69 1090 0 0,1 0-5108 0 0,-5-5-2180 0 0</inkml:trace>
  <inkml:trace contextRef="#ctx0" brushRef="#br0" timeOffset="41065.866">55 2398 0 0 0,'0'0'2026'0'0,"0"0"-1342"0"0,0 0-347 0 0,0 0 15 0 0,1 30 116 0 0,3 100 154 0 0,0 153 2981 0 0,-14-214-1748 0 0,-17-37 3627 0 0,9-44-2226 0 0,9-32-2678 0 0,11 16-530 0 0,1 1 1 0 0,1-1-1 0 0,1 1 1 0 0,2 0-1 0 0,1 0 1 0 0,1 1-1 0 0,1 0 1 0 0,1 1-1 0 0,1 0 1 0 0,1 0-1 0 0,9-10-48 0 0,9-24 11 0 0,1 1 0 0 0,4 2 0 0 0,1 1 0 0 0,3 3 0 0 0,2 1 0 0 0,37-33-11 0 0,-70 75-10 0 0,0 1 0 0 0,1 0 0 0 0,0 0 0 0 0,0 1 0 0 0,1 1 0 0 0,0 0 0 0 0,0 0 0 0 0,0 1 0 0 0,1 0 0 0 0,0 1 0 0 0,0 1 0 0 0,0 0 0 0 0,11-2 10 0 0,-20 7 5 0 0,1 0-1 0 0,0 0 1 0 0,-1 1-1 0 0,0-1 1 0 0,1 1-1 0 0,-1-1 0 0 0,0 1 1 0 0,0 0-1 0 0,-1 0 1 0 0,1 0-1 0 0,-1 1 1 0 0,1-1-1 0 0,-1 1 1 0 0,0-1-1 0 0,0 1 1 0 0,-1 0-1 0 0,1 0 0 0 0,-1 0 1 0 0,0-1-1 0 0,0 1 1 0 0,0 0-1 0 0,0 1 1 0 0,-1-1-1 0 0,1 0 1 0 0,-1 0-1 0 0,0 0 1 0 0,-1 0-1 0 0,1 0 0 0 0,-1 0 1 0 0,0 0-1 0 0,1 0 1 0 0,-2 1-5 0 0,2 2 8 0 0,1 16-86 0 0,-2 1 1 0 0,0-1-1 0 0,-2 1 1 0 0,0-1-1 0 0,-2 0 0 0 0,-1 0 1 0 0,0-1-1 0 0,-2 0 1 0 0,0 0-1 0 0,-1 0 1 0 0,-2-1-1 0 0,0-1 0 0 0,-1 0 1 0 0,-1 0-1 0 0,-1-1 1 0 0,-1-1-1 0 0,0 0 1 0 0,-1-1-1 0 0,-1-1 0 0 0,-1-1 1 0 0,0 0-1 0 0,-1-1 1 0 0,-1-1-1 0 0,-1 0 78 0 0,-64 20-5477 0 0,26-18-3256 0 0,43-12 4922 0 0</inkml:trace>
  <inkml:trace contextRef="#ctx0" brushRef="#br0" timeOffset="41553.88">605 2545 776 0 0,'0'0'2727'0'0,"0"0"-333"0"0,0 0-117 0 0,0 0-82 0 0,0 0-296 0 0,36-10-372 0 0,114-32-369 0 0,-48-2 390 0 0,-77 31-1253 0 0,0-2 1 0 0,-1-1-1 0 0,-1 0 1 0 0,0-2-1 0 0,-1-1 1 0 0,-1 0-1 0 0,-1-2 1 0 0,-1 0-1 0 0,0-1 0 0 0,-2-1 1 0 0,14-24-296 0 0,-29 42-44 0 0,1 1 0 0 0,-1-1 0 0 0,0 1 0 0 0,-1-1 0 0 0,1 0 0 0 0,-1 1 0 0 0,0-1 0 0 0,0 0 0 0 0,0 0 0 0 0,-1 0 0 0 0,0 0 0 0 0,0 0 0 0 0,0 0 0 0 0,0 0 0 0 0,-1 0 0 0 0,0 0 0 0 0,0 1 0 0 0,0-1 0 0 0,-1 0 0 0 0,1 0 0 0 0,-1 1 0 0 0,0-1 0 0 0,-1 1 0 0 0,1 0 0 0 0,-1-1 0 0 0,0 1 0 0 0,0 0 0 0 0,0 1 0 0 0,0-1 1 0 0,-1 0-1 0 0,1 1 0 0 0,-1 0 0 0 0,0 0 0 0 0,0 0 0 0 0,0 0 0 0 0,-1 1 0 0 0,1-1 0 0 0,-1 1 0 0 0,1 0 0 0 0,-1 1 0 0 0,0-1 0 0 0,1 1 0 0 0,-1 0 0 0 0,0 0 0 0 0,-1 0 44 0 0,-2 1-103 0 0,0 0-1 0 0,-1 1 1 0 0,1 0 0 0 0,0 1-1 0 0,0-1 1 0 0,0 1 0 0 0,0 1 0 0 0,0-1-1 0 0,1 2 1 0 0,-1-1 0 0 0,1 1 0 0 0,0 0-1 0 0,0 0 1 0 0,0 1 0 0 0,0 0 0 0 0,1 0-1 0 0,0 1 1 0 0,0-1 0 0 0,0 1 0 0 0,1 1-1 0 0,0-1 104 0 0,-46 76-332 0 0,50-80 342 0 0,0 1-1 0 0,0 0 1 0 0,0-1 0 0 0,1 1-1 0 0,-1 0 1 0 0,1-1-1 0 0,0 1 1 0 0,0 0-1 0 0,0 0 1 0 0,0 0 0 0 0,0-1-1 0 0,0 1 1 0 0,1 0-1 0 0,0 0 1 0 0,-1-1 0 0 0,1 1-1 0 0,0 0 1 0 0,0-1-1 0 0,0 1 1 0 0,1-1 0 0 0,-1 1-1 0 0,1-1 1 0 0,-1 0-1 0 0,1 0 1 0 0,0 0-1 0 0,0 1 1 0 0,0-2 0 0 0,0 1-1 0 0,0 0 1 0 0,0 0-1 0 0,0-1 1 0 0,3 2-10 0 0,9 3 104 0 0,0 0 1 0 0,1-1-1 0 0,0-1 1 0 0,0 0-1 0 0,1-1 0 0 0,-1-1 1 0 0,1 0-1 0 0,-1-1 1 0 0,1-1-1 0 0,-1 0 0 0 0,14-3-104 0 0,12 2 147 0 0,188 1 980 0 0,-227 0-1100 0 0,0 0-1 0 0,0 0 1 0 0,0 0 0 0 0,-1 0 0 0 0,1 0-1 0 0,0 0 1 0 0,0 1 0 0 0,-1-1-1 0 0,1 0 1 0 0,0 1 0 0 0,0-1 0 0 0,-1 1-1 0 0,1 0 1 0 0,0 0 0 0 0,-1-1 0 0 0,1 1-1 0 0,-1 0 1 0 0,1 0 0 0 0,-1 1 0 0 0,0-1-1 0 0,1 0 1 0 0,-1 0 0 0 0,0 1 0 0 0,0-1-1 0 0,0 1 1 0 0,0-1 0 0 0,0 1-1 0 0,0-1 1 0 0,0 1 0 0 0,-1-1 0 0 0,1 1-1 0 0,0 0 1 0 0,-1 0 0 0 0,1-1 0 0 0,-1 1-1 0 0,0 0 1 0 0,0 0 0 0 0,0-1 0 0 0,0 1-1 0 0,0 0 1 0 0,0 0 0 0 0,0 0-1 0 0,0 0-26 0 0,-31 75 945 0 0,-30-7-861 0 0,-22 33-4269 0 0,77-86 1171 0 0,5-5-4420 0 0,1-8 1889 0 0</inkml:trace>
  <inkml:trace contextRef="#ctx0" brushRef="#br0" timeOffset="41865.808">1647 2501 0 0 0,'0'0'652'0'0,"0"0"608"0"0,0 0 65 0 0,0 0-157 0 0,0 0-148 0 0,0 0-56 0 0,0 0 17 0 0,0 0 52 0 0,0 0 115 0 0,0 0 186 0 0,0 0 128 0 0,0 0 79 0 0,26 25-22 0 0,82 74-137 0 0,-107-98-1339 0 0,-1 0-1 0 0,1 0 1 0 0,0 1 0 0 0,0-1-1 0 0,0 0 1 0 0,0 0 0 0 0,0 0-1 0 0,0 0 1 0 0,0 0 0 0 0,0 0-1 0 0,0 0 1 0 0,0 0 0 0 0,1 0-1 0 0,-1-1 1 0 0,0 1 0 0 0,0 0-1 0 0,1-1 1 0 0,-1 1 0 0 0,1-1-1 0 0,-1 1 1 0 0,0-1 0 0 0,1 0-1 0 0,-1 0 1 0 0,1 0-1 0 0,-1 0 1 0 0,1 0 0 0 0,-1 0-1 0 0,1 0 1 0 0,-1 0 0 0 0,1 0-1 0 0,-1-1 1 0 0,0 1 0 0 0,1 0-1 0 0,-1-1 1 0 0,1 0 0 0 0,-1 1-1 0 0,0-1 1 0 0,0 0 0 0 0,1 1-1 0 0,-1-1 1 0 0,0 0 0 0 0,0 0-1 0 0,0 0 1 0 0,0 0 0 0 0,0 0-1 0 0,1-1-42 0 0,3-4 325 0 0,4-4-89 0 0,1-1-1 0 0,-2 0 0 0 0,1 0 1 0 0,-2-1-1 0 0,1 0 1 0 0,-2 0-1 0 0,1-1 1 0 0,-2 0-1 0 0,0 0 1 0 0,0 0-1 0 0,-1-1 1 0 0,-1 0-1 0 0,0 0 1 0 0,-1 1-1 0 0,-1-1 1 0 0,0-13-236 0 0,-2 20-84 0 0,0 1 0 0 0,0 0 0 0 0,-1 0 0 0 0,0 0 0 0 0,0 0 0 0 0,0 0 1 0 0,-1 0-1 0 0,0 1 0 0 0,0-1 0 0 0,0 1 0 0 0,-1 0 0 0 0,0 0 1 0 0,0 0-1 0 0,0 0 0 0 0,-1 1 0 0 0,1 0 0 0 0,-1 0 0 0 0,0 0 1 0 0,0 0-1 0 0,-1 1 0 0 0,1 0 0 0 0,-1 0 0 0 0,1 0 0 0 0,-1 1 0 0 0,0-1 1 0 0,0 2-1 0 0,0-1 0 0 0,-2 0 84 0 0,0 0-408 0 0,1 1 0 0 0,-1 0 0 0 0,1 0 0 0 0,-1 1 0 0 0,1 0 0 0 0,-1 0 0 0 0,1 0-1 0 0,-1 1 1 0 0,1 1 0 0 0,-1-1 0 0 0,1 1 0 0 0,0 0 0 0 0,-1 1 0 0 0,1-1 0 0 0,-2 3 408 0 0,-44 27-8030 0 0,37-20 1685 0 0</inkml:trace>
  <inkml:trace contextRef="#ctx0" brushRef="#br0" timeOffset="42381.186">2258 1702 7402 0 0,'0'0'3690'0'0,"0"0"-2021"0"0,0 0-803 0 0,0 0-177 0 0,0 0-47 0 0,0 0 18 0 0,0 0 67 0 0,0 0 40 0 0,0 0 17 0 0,0 0-31 0 0,0 0-95 0 0,0 0-101 0 0,0 0-71 0 0,0 36-52 0 0,1 115-65 0 0,-22 97 428 0 0,-41 49-832 0 0,59-257-185 0 0,17-44 123 0 0,91-76 437 0 0,-83 65-389 0 0,0 0 0 0 0,0 2 0 0 0,1 1-1 0 0,1 1 1 0 0,0 1 0 0 0,0 1 0 0 0,1 1 0 0 0,0 1 0 0 0,1 2-1 0 0,0 0 1 0 0,-1 2 0 0 0,1 0 0 0 0,1 2 0 0 0,-1 1 49 0 0,-24 0-16 0 0,1 0 1 0 0,-1 1-1 0 0,1-1 1 0 0,-1 1-1 0 0,1 0 1 0 0,-1-1-1 0 0,0 1 0 0 0,1 0 1 0 0,-1 0-1 0 0,0 1 1 0 0,0-1-1 0 0,0 0 1 0 0,0 1-1 0 0,0-1 1 0 0,0 1-1 0 0,0 0 1 0 0,0-1-1 0 0,-1 1 0 0 0,1 0 1 0 0,-1 0-1 0 0,1 0 1 0 0,-1 1-1 0 0,0-1 1 0 0,0 0-1 0 0,0 0 1 0 0,0 1-1 0 0,0-1 1 0 0,0 0-1 0 0,-1 1 0 0 0,1-1 1 0 0,-1 1-1 0 0,0-1 1 0 0,0 1-1 0 0,0 1 16 0 0,1 3 16 0 0,-2-1 0 0 0,1 0 0 0 0,-1 0 0 0 0,0 1 0 0 0,0-1 0 0 0,-1 0 0 0 0,1 0 0 0 0,-2 0 0 0 0,1 0 0 0 0,0-1 0 0 0,-1 1 0 0 0,0 0-1 0 0,-3 2-15 0 0,-6 8 64 0 0,-1-1 0 0 0,-1 0-1 0 0,0-1 1 0 0,-1-1-1 0 0,-1 0 1 0 0,0-1-1 0 0,-1-1 1 0 0,0 0-1 0 0,0-2 1 0 0,-1 0-1 0 0,-5 2-63 0 0,4-4-19 0 0,1 2-95 0 0,0-2 0 0 0,0 0 1 0 0,-1-1-1 0 0,0-1 0 0 0,0 0 0 0 0,0-2 1 0 0,-1 0-1 0 0,-8-1 114 0 0,22-2-169 0 0,-47-8-4088 0 0,35-23-7891 0 0,17 26 8024 0 0</inkml:trace>
  <inkml:trace contextRef="#ctx0" brushRef="#br0" timeOffset="42664.626">3035 1727 15187 0 0,'0'0'1241'0'0,"0"0"-509"0"0,0 0 65 0 0,0 0 281 0 0,0 0 102 0 0,0 0-77 0 0,-7 32-203 0 0,-24 100-197 0 0,-33 113 1043 0 0,35-123-1950 0 0,5 2 0 0 0,4 13 204 0 0,20-115-389 0 0,-2 11-3531 0 0,20-40-5963 0 0,0-8 1972 0 0,-10 8 5755 0 0</inkml:trace>
  <inkml:trace contextRef="#ctx0" brushRef="#br0" timeOffset="42938.028">3092 2479 0 0 0,'0'0'1775'0'0,"0"0"148"0"0,0 0 128 0 0,0 0-18 0 0,0 0-128 0 0,0 0-79 0 0,0 0-56 0 0,0 0-70 0 0,0 0-151 0 0,33 8-183 0 0,105 25-159 0 0,-63-34 487 0 0,-65-4-1331 0 0,6 0-79 0 0,0-1 1 0 0,0 0-1 0 0,-1-1 1 0 0,0-1-1 0 0,0 0 1 0 0,-1-1-1 0 0,0-1 1 0 0,0 0-1 0 0,-1-1 1 0 0,-1 0-1 0 0,0-1 1 0 0,0-1-1 0 0,-2 0 1 0 0,1 0-1 0 0,-1-1 1 0 0,-1 0-1 0 0,-1-1 1 0 0,0 0-1 0 0,0-1-284 0 0,-7 13-20 0 0,-1 0-1 0 0,1 0 1 0 0,0-1-1 0 0,-1 1 1 0 0,0 0-1 0 0,0 0 1 0 0,0 0 0 0 0,0-1-1 0 0,0 1 1 0 0,-1 0-1 0 0,1 0 1 0 0,-1-1-1 0 0,0 1 1 0 0,0 0 0 0 0,0 0-1 0 0,0 0 1 0 0,-1 0-1 0 0,1 0 1 0 0,-1 1-1 0 0,0-1 1 0 0,1 0 0 0 0,-1 1-1 0 0,-1-1 1 0 0,1 1-1 0 0,0 0 1 0 0,0-1-1 0 0,-1 1 1 0 0,0 0 0 0 0,1 0-1 0 0,-1 1 1 0 0,0-1-1 0 0,0 1 1 0 0,0-1-1 0 0,0 1 1 0 0,0 0 0 0 0,0 0-1 0 0,0 0 1 0 0,0 1-1 0 0,0-1 1 0 0,-1 1-1 0 0,1-1 1 0 0,0 1 0 0 0,0 0-1 0 0,-1 0 1 0 0,1 1-1 0 0,0-1 1 0 0,-3 1 20 0 0,-11 1-225 0 0,0 0 1 0 0,1 1 0 0 0,-1 0 0 0 0,1 2-1 0 0,-1 0 1 0 0,1 0 0 0 0,1 2-1 0 0,-1 0 1 0 0,1 0 0 0 0,0 2-1 0 0,1 0 1 0 0,0 0 0 0 0,0 2-1 0 0,1 0 1 0 0,1 0 0 0 0,0 1-1 0 0,-1 1 225 0 0,-63 92-4809 0 0,61-60-69 0 0,12-13-3546 0 0,3-17 4742 0 0</inkml:trace>
  <inkml:trace contextRef="#ctx0" brushRef="#br0" timeOffset="43462.752">3768 2541 9634 0 0,'0'0'2366'0'0,"0"0"-795"0"0,0 0-111 0 0,0 0 97 0 0,0 0-157 0 0,0 0-305 0 0,0 0-286 0 0,0 0-174 0 0,0 0-23 0 0,0 0-2 0 0,0 0-12 0 0,0 0-52 0 0,0 0-81 0 0,11-9-57 0 0,90-74 402 0 0,-78 63-757 0 0,0 0-1 0 0,2 2 1 0 0,0 0 0 0 0,0 2-1 0 0,2 1 1 0 0,0 1 0 0 0,1 2-1 0 0,0 0 1 0 0,0 2 0 0 0,4 0-53 0 0,-30 10-23 0 0,-1 1 1 0 0,0-1 0 0 0,0 1 0 0 0,0-1 0 0 0,0 1-1 0 0,0-1 1 0 0,1 1 0 0 0,-1 0 0 0 0,0-1 0 0 0,-1 1-1 0 0,1 0 1 0 0,0 0 0 0 0,0 0 0 0 0,0 0 0 0 0,0 0-1 0 0,-1 0 1 0 0,1 0 0 0 0,0 0 0 0 0,-1 0 0 0 0,1 0-1 0 0,-1 0 1 0 0,1 0 0 0 0,-1 0 0 0 0,0 1-1 0 0,1-1 1 0 0,-1 0 0 0 0,0 0 0 0 0,0 0 0 0 0,0 1-1 0 0,0-1 1 0 0,0 0 0 0 0,0 0 0 0 0,0 1 0 0 0,0-1-1 0 0,0 0 1 0 0,-1 0 0 0 0,1 0 0 0 0,0 1 0 0 0,-1-1-1 0 0,1 0 1 0 0,-1 0 0 0 0,0 1 22 0 0,6 35 28 0 0,-1-35 1 0 0,1 0-1 0 0,1-1 0 0 0,-1 1 0 0 0,0-1 1 0 0,0 0-1 0 0,0-1 0 0 0,1 1 0 0 0,-1-1 1 0 0,0 0-1 0 0,1 0 0 0 0,-1-1 0 0 0,0 1 1 0 0,0-1-1 0 0,1 0 0 0 0,-1-1 0 0 0,0 1 1 0 0,4-3-29 0 0,198-72 737 0 0,-139 68-582 0 0,-66 10-131 0 0,0 0-1 0 0,0 0 1 0 0,-1 0 0 0 0,1 1-1 0 0,-1-1 1 0 0,0 0 0 0 0,1 1-1 0 0,-1-1 1 0 0,0 1 0 0 0,-1 0 0 0 0,1-1-1 0 0,0 1 1 0 0,-1 0 0 0 0,1-1-1 0 0,-1 1 1 0 0,0 0 0 0 0,0-1 0 0 0,0 1-1 0 0,0 0 1 0 0,-1 0 0 0 0,1-1-1 0 0,-1 1 1 0 0,0 0 0 0 0,0 1-24 0 0,0 5 70 0 0,1 0-67 0 0,-1-5-41 0 0,0 0 0 0 0,0 0 1 0 0,0 0-1 0 0,1 0 0 0 0,0 0 0 0 0,-1 0 0 0 0,2 1 1 0 0,-1-1-1 0 0,0 0 0 0 0,1 0 0 0 0,0 0 0 0 0,0 0 0 0 0,0 0 1 0 0,0 0-1 0 0,1 0 0 0 0,-1-1 0 0 0,1 1 0 0 0,0 0 1 0 0,0-1-1 0 0,1 1 0 0 0,-1-1 0 0 0,1 0 0 0 0,0 0 1 0 0,-1 0-1 0 0,1 0 0 0 0,1 0 0 0 0,-1-1 0 0 0,0 1 1 0 0,1-1-1 0 0,1 1 38 0 0,36 2-5422 0 0,-32-5 952 0 0,-2 0-7036 0 0</inkml:trace>
  <inkml:trace contextRef="#ctx0" brushRef="#br0" timeOffset="44302.855">3101 2545 0 0 0,'0'0'826'0'0,"0"0"606"0"0,0 0 248 0 0,0 0 30 0 0,0 0-15 0 0,0 0-64 0 0,0 0-121 0 0,0 0-181 0 0,0 0-209 0 0,0 0-183 0 0,0 0-156 0 0,5 0 3016 0 0,1 1-3548 0 0,1 0-1 0 0,-1 0 1 0 0,1 0 0 0 0,-1 1-1 0 0,1 0 1 0 0,-1 1 0 0 0,0 0-1 0 0,0-1 1 0 0,0 2 0 0 0,0-1-1 0 0,-1 1 1 0 0,1 0 0 0 0,1 2-249 0 0,-1 0 107 0 0,0 1 0 0 0,0-1-1 0 0,1-1 1 0 0,0 1 0 0 0,0-1 0 0 0,0 0 0 0 0,1-1 0 0 0,0 1 0 0 0,0-2 0 0 0,0 1 0 0 0,0-1 0 0 0,0 0 0 0 0,1-1 0 0 0,-1 0 0 0 0,1 0 0 0 0,2 0-107 0 0,4-2-399 0 0,44-2-2124 0 0,-21-4-8993 0 0,-25 3 2562 0 0</inkml:trace>
  <inkml:trace contextRef="#ctx0" brushRef="#br0" timeOffset="47769.652">5263 2283 19132 0 0,'0'0'448'0'0,"0"0"-48"0"0,0 0-168 0 0,0 0 0 0 0,0 0 16 0 0,0 0 32 0 0,0 0-7 0 0,0 0-129 0 0,0 0-144 0 0,0 0-320 0 0,0 0-337 0 0,0 0-255 0 0,-61 22-408 0 0,75-7-769 0 0,9-4-1327 0 0,-7-3-4338 0 0,-5-1 2833 0 0</inkml:trace>
  <inkml:trace contextRef="#ctx0" brushRef="#br0" timeOffset="51204.015">5215 2618 12251 0 0,'0'0'4345'0'0,"0"0"-2516"0"0,0 0-806 0 0,0 0 8 0 0,0 0 45 0 0,0 0-50 0 0,0 0-139 0 0,0 0-182 0 0,0 0-149 0 0,0 0-120 0 0,0 0-94 0 0,3 11 1817 0 0,0-18-5417 0 0,-2 3-5092 0 0,-1 1-3795 0 0</inkml:trace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6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36 456 4417 0 0,'0'0'4170'0'0,"0"0"-2025"0"0,0 0-654 0 0,0 0 78 0 0,0 0 62 0 0,0 0-92 0 0,0 0-156 0 0,0 0-186 0 0,0 0-145 0 0,0 0-119 0 0,0 0-127 0 0,0 0-143 0 0,0 0-141 0 0,-6-5-92 0 0,2 2-350 0 0,2 2-56 0 0,0 0 1 0 0,0 0-1 0 0,1 0 0 0 0,-1 0 0 0 0,1 0 1 0 0,-1-1-1 0 0,1 1 0 0 0,0 0 1 0 0,-1-1-1 0 0,1 1 0 0 0,0-1 1 0 0,0 1-1 0 0,0-1 0 0 0,0 0 0 0 0,0 1 1 0 0,0-1-1 0 0,1 0 0 0 0,-1 0 1 0 0,1 1-1 0 0,-1-1 0 0 0,1 0 0 0 0,-1 0 1 0 0,1 0-1 0 0,0 0 0 0 0,0 0 1 0 0,0 0-1 0 0,0 0-24 0 0,62-121 1256 0 0,-49 103-1148 0 0,155-220 236 0 0,-164 236-94 0 0,-4 4-340 0 0,0-1-1 0 0,0 0 0 0 0,0 0 0 0 0,0 1 0 0 0,0-1 1 0 0,1 0-1 0 0,-1 1 0 0 0,0-1 0 0 0,1 0 1 0 0,-1 1-1 0 0,0-1 0 0 0,1 0 0 0 0,-1 1 1 0 0,1-1-1 0 0,-1 1 0 0 0,1-1 0 0 0,-1 0 1 0 0,1 1-1 0 0,0-1 0 0 0,-1 1 0 0 0,1 0 1 0 0,-1-1-1 0 0,1 1 0 0 0,0 0 0 0 0,-1-1 1 0 0,1 1-1 0 0,0 0 0 0 0,0 0 0 0 0,-1-1 1 0 0,1 1-1 0 0,0 0 0 0 0,0 0 0 0 0,-1 0 0 0 0,1 0 1 0 0,0 0-1 0 0,0 0 0 0 0,-1 0 0 0 0,1 0 1 0 0,0 0-1 0 0,0 1 0 0 0,-1-1 0 0 0,1 0 1 0 0,0 0-1 0 0,0 1 0 0 0,-1-1 0 0 0,1 0 1 0 0,0 1-1 0 0,-1-1 0 0 0,1 1 0 0 0,-1-1 1 0 0,1 1-1 0 0,-1-1 0 0 0,1 1 0 0 0,-1-1 1 0 0,1 1-1 0 0,-1 0 0 0 0,1-1 0 0 0,-1 1 1 0 0,1-1-1 0 0,-1 1 0 0 0,0 0 0 0 0,0 0 0 0 0,1-1 1 0 0,-1 1 90 0 0,3 13-2785 0 0,0-2-2728 0 0,0-1-5479 0 0</inkml:trace>
</inkml:ink>
</file>

<file path=ppt/ink/ink2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34.439"/>
    </inkml:context>
    <inkml:brush xml:id="br0">
      <inkml:brushProperty name="width" value="0.1" units="cm"/>
      <inkml:brushProperty name="height" value="0.1" units="cm"/>
      <inkml:brushProperty name="color" value="#AB008B"/>
    </inkml:brush>
    <inkml:brush xml:id="br1">
      <inkml:brushProperty name="width" value="0.1" units="cm"/>
      <inkml:brushProperty name="height" value="0.1" units="cm"/>
      <inkml:brushProperty name="color" value="#33CCFF"/>
    </inkml:brush>
    <inkml:brush xml:id="br2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490 567 0 0 0,'0'0'713'0'0,"0"0"482"0"0,0 0 298 0 0,0 0 380 0 0,0 0 369 0 0,0 0 199 0 0,0 0-39 0 0,0 0-283 0 0,0 0-394 0 0,0 0-370 0 0,0 0-278 0 0,-3-6-209 0 0,2 2-719 0 0,1 2-122 0 0,0 1 0 0 0,-1 0 0 0 0,1 0 0 0 0,0 0 0 0 0,0 0 0 0 0,-1 0 0 0 0,1 0 0 0 0,0 0 0 0 0,-1 0 0 0 0,0 0 0 0 0,1 0 0 0 0,-1 0 0 0 0,1 0 0 0 0,-1 0 0 0 0,0 0-1 0 0,0 0 1 0 0,1 0 0 0 0,-1 0 0 0 0,0 1 0 0 0,0-1 0 0 0,0 0 0 0 0,0 1 0 0 0,0-1 0 0 0,0 1 0 0 0,0-1 0 0 0,0 1 0 0 0,0-1 0 0 0,0 1 0 0 0,0 0 0 0 0,-1 0 0 0 0,1-1 0 0 0,0 1 0 0 0,0 0 0 0 0,0 0 0 0 0,0 0 0 0 0,0 0 0 0 0,-1 0 0 0 0,1 0 0 0 0,0 1-27 0 0,-21 10 128 0 0,0 1 0 0 0,0 1 0 0 0,2 1 0 0 0,-1 1 0 0 0,2 1 0 0 0,0 0-1 0 0,1 2 1 0 0,-8 10-128 0 0,22-24 10 0 0,-30 31-26 0 0,1 2 0 0 0,2 2 0 0 0,1 0 0 0 0,2 2 0 0 0,2 1 0 0 0,2 2 0 0 0,-15 37 16 0 0,24 5-386 0 0,15-84 370 0 0,0 0 1 0 0,0 1-1 0 0,1-1 0 0 0,-1 0 1 0 0,1 0-1 0 0,0 1 0 0 0,-1-1 0 0 0,1 0 1 0 0,0 0-1 0 0,0 0 0 0 0,1 0 0 0 0,-1 0 1 0 0,0 0-1 0 0,1 0 0 0 0,-1 0 1 0 0,1-1-1 0 0,-1 1 0 0 0,1-1 0 0 0,0 1 1 0 0,0-1-1 0 0,0 1 0 0 0,0-1 0 0 0,0 0 1 0 0,0 0-1 0 0,0 0 0 0 0,0 0 1 0 0,0 0-1 0 0,0-1 0 0 0,1 1 0 0 0,-1-1 1 0 0,0 1-1 0 0,0-1 0 0 0,1 0 0 0 0,1 0 16 0 0,14-2 34 0 0,-1-2-1 0 0,1 0 0 0 0,-1 0 1 0 0,0-2-1 0 0,-1 0 0 0 0,1-1 1 0 0,-1-1-1 0 0,0 0 0 0 0,-1-1 1 0 0,0-1-1 0 0,-1-1 0 0 0,0 0 0 0 0,0 0 1 0 0,-1-1-1 0 0,0-2-33 0 0,-11 12 3 0 0,51-46 33 0 0,-2-3-1 0 0,-3-1 0 0 0,-2-3 1 0 0,14-24-36 0 0,-2 9-92 0 0,-58 70 71 0 0,1 0 1 0 0,0 0 0 0 0,0 0-1 0 0,0 0 1 0 0,0 0 0 0 0,0 0-1 0 0,0 0 1 0 0,0 0 0 0 0,0 1 0 0 0,-1-1-1 0 0,1 0 1 0 0,0 1 0 0 0,0-1-1 0 0,0 0 1 0 0,0 1 0 0 0,-1-1-1 0 0,1 1 1 0 0,0-1 0 0 0,0 1 0 0 0,-1 0-1 0 0,1-1 1 0 0,-1 1 0 0 0,1 0-1 0 0,0-1 1 0 0,-1 1 0 0 0,1 0-1 0 0,-1 0 1 0 0,0 0 0 0 0,1-1 0 0 0,-1 1-1 0 0,0 0 1 0 0,1 0 0 0 0,-1 0-1 0 0,0 0 1 0 0,0 0 0 0 0,0 0-1 0 0,1 0 1 0 0,-1-1 0 0 0,0 1 0 0 0,-1 0-1 0 0,1 0 1 0 0,0 0 0 0 0,0 0-1 0 0,0 0 1 0 0,0 0 0 0 0,-1 0-1 0 0,1-1 1 0 0,0 1 0 0 0,-1 0 0 0 0,1 1 20 0 0,1 5-4 0 0,2 11 20 0 0,-3-9-12 0 0,1 1 1 0 0,1 0-1 0 0,-1 0 0 0 0,1-1 0 0 0,1 1 1 0 0,0-1-1 0 0,0 0 0 0 0,1 0 1 0 0,0 0-1 0 0,1 0 0 0 0,0-1 1 0 0,0 1-1 0 0,0-1 0 0 0,1-1 1 0 0,1 1-1 0 0,-1-1 0 0 0,1 0 0 0 0,1 0 1 0 0,-1-1-1 0 0,1 0 0 0 0,4 2-4 0 0,7 3 25 0 0,1-2-1 0 0,0 0 1 0 0,1-1-1 0 0,-1-1 0 0 0,2-1 1 0 0,-1-1-1 0 0,1 0 0 0 0,-1-2 1 0 0,1-1-1 0 0,0 0 1 0 0,0-2-1 0 0,0 0 0 0 0,0-2 1 0 0,4-1-25 0 0,-7-5 105 0 0,0-2 1 0 0,-1 0 0 0 0,0-1-1 0 0,0 0 1 0 0,-1-2-1 0 0,-1 0 1 0 0,0-1 0 0 0,-1 0-1 0 0,0-1 1 0 0,-1-1 0 0 0,-1 0-1 0 0,-1-1 1 0 0,0-1-1 0 0,-1 0 1 0 0,0-2-106 0 0,22-32 57 0 0,-3-1 0 0 0,-2-1 0 0 0,-3-2-1 0 0,-2 0 1 0 0,-2-2 0 0 0,-3 0 0 0 0,-3-1 0 0 0,-2-1-1 0 0,-3 0 1 0 0,-2-1-57 0 0,-6-80 158 0 0,-2 141-172 0 0,-1 0 0 0 0,0 0 0 0 0,0-1 0 0 0,0 1 0 0 0,0 0 0 0 0,0 0 0 0 0,0 0 0 0 0,0 0 0 0 0,0 0 0 0 0,0 0 0 0 0,0 1 1 0 0,0-1-1 0 0,0 0 0 0 0,0 0 0 0 0,0 1 0 0 0,0-1 0 0 0,0 0 0 0 0,0 1 0 0 0,0-1 0 0 0,1 1 0 0 0,-1-1 0 0 0,0 1 0 0 0,0 0 0 0 0,1-1 1 0 0,-1 1-1 0 0,0 0 0 0 0,1-1 0 0 0,-1 1 0 0 0,0 0 0 0 0,1 0 0 0 0,-1 0 0 0 0,1-1 0 0 0,-1 1 0 0 0,1 0 0 0 0,0 0 0 0 0,-1 0 0 0 0,1 0 1 0 0,0 0-1 0 0,0 0 0 0 0,0 0 0 0 0,-1 0 14 0 0,-17 46-17 0 0,1 0 1 0 0,3 1 0 0 0,1 0-1 0 0,3 1 1 0 0,2 0-1 0 0,2 1 1 0 0,2 0 0 0 0,2 0-1 0 0,3 0 1 0 0,3 22 16 0 0,0-27-73 0 0,1 1 1 0 0,2-1-1 0 0,2 0 1 0 0,2-1-1 0 0,12 30 73 0 0,39 61-1508 0 0,-54-132-1795 0 0,-14-24 407 0 0,-11-14-5298 0 0,12 23 2197 0 0</inkml:trace>
  <inkml:trace contextRef="#ctx0" brushRef="#br0" timeOffset="166.692">998 527 14243 0 0,'0'0'594'0'0,"0"0"-374"0"0,0 0 93 0 0,0 0 242 0 0,0 0 109 0 0,34-1-29 0 0,111-5-107 0 0,165-23 675 0 0,-42 0-1746 0 0,-198 23-1072 0 0,-21 3-2838 0 0,-10-1-6091 0 0</inkml:trace>
  <inkml:trace contextRef="#ctx0" brushRef="#br0" timeOffset="856.242">2850 681 0 0 0,'0'0'1276'0'0,"0"0"493"0"0,0 0 371 0 0,0 0 150 0 0,0 0-46 0 0,0 0-231 0 0,0 0-317 0 0,0 0-318 0 0,0 0-281 0 0,-31-1-252 0 0,-97-1-197 0 0,123 2-603 0 0,0 0 0 0 0,0 0 1 0 0,1 1-1 0 0,-1-1 0 0 0,0 1 1 0 0,0 0-1 0 0,0 1 0 0 0,1-1 0 0 0,-1 1 1 0 0,1 0-1 0 0,-1 0 0 0 0,1 0 1 0 0,0 0-1 0 0,-1 1 0 0 0,1 0 1 0 0,-3 2-46 0 0,-5 5 122 0 0,-3-1-92 0 0,1 0 0 0 0,0 1 0 0 0,1 1 1 0 0,0 0-1 0 0,1 1 0 0 0,0 0 1 0 0,1 1-1 0 0,0 0 0 0 0,1 1 0 0 0,1 0 1 0 0,0 1-1 0 0,1 0 0 0 0,0 0 1 0 0,2 0-1 0 0,-1 1 0 0 0,2 0 0 0 0,0 1 1 0 0,1-1-1 0 0,1 1 0 0 0,0 0 1 0 0,1 0-1 0 0,1-1 0 0 0,1 1 0 0 0,1 12-30 0 0,2-23 26 0 0,-1-1 0 0 0,1 0 0 0 0,1-1 0 0 0,-1 1 0 0 0,1 0 0 0 0,0-1 0 0 0,0 0 0 0 0,0 0 0 0 0,1 0 0 0 0,-1-1-1 0 0,1 1 1 0 0,0-1 0 0 0,0 0 0 0 0,0-1 0 0 0,0 1 0 0 0,1-1 0 0 0,-1 0 0 0 0,1 0 0 0 0,-1 0 0 0 0,1-1 0 0 0,0 0 0 0 0,-1 0-1 0 0,1-1 1 0 0,0 0 0 0 0,0 1 0 0 0,-1-2 0 0 0,1 1 0 0 0,0-1 0 0 0,0 0 0 0 0,-1 0 0 0 0,1-1 0 0 0,0 1 0 0 0,-1-1 0 0 0,0 0-1 0 0,1-1 1 0 0,-1 1 0 0 0,1-2-26 0 0,23-14 223 0 0,-1-2 0 0 0,-1-1 0 0 0,0-2 0 0 0,-2 0-1 0 0,-1-2 1 0 0,0 0 0 0 0,-2-2 0 0 0,-1 0 0 0 0,-2-1-1 0 0,0-2 1 0 0,-2 0 0 0 0,-1 0 0 0 0,11-32-223 0 0,-3 7 245 0 0,-24 54-287 0 0,0 1-101 0 0,0 13-915 0 0,0 22 414 0 0,10 106-1585 0 0,33-57-5803 0 0,-29-68 3462 0 0,-4-6-1782 0 0</inkml:trace>
  <inkml:trace contextRef="#ctx0" brushRef="#br0" timeOffset="1198.508">3198 1101 13291 0 0,'0'0'1465'0'0,"0"0"-187"0"0,0 0-55 0 0,0 0-45 0 0,0 0-172 0 0,0 0-193 0 0,0 0-148 0 0,0 0-118 0 0,0 0-78 0 0,0 0-79 0 0,16-32-90 0 0,50-100-73 0 0,-9 53 74 0 0,-36 55-207 0 0,-12 12-83 0 0,1 0-1 0 0,0 1 1 0 0,1 0-1 0 0,1 1 0 0 0,-1 0 1 0 0,2 0-1 0 0,-1 2 0 0 0,8-5-10 0 0,-18 13-39 0 0,1 0-1 0 0,-1 1 1 0 0,0-1-1 0 0,0 0 1 0 0,0 1 0 0 0,0-1-1 0 0,0 1 1 0 0,0 0-1 0 0,0-1 1 0 0,0 1-1 0 0,0 0 1 0 0,0 0-1 0 0,-1 1 1 0 0,1-1-1 0 0,0 0 1 0 0,-1 0 0 0 0,1 1-1 0 0,-1-1 1 0 0,1 1-1 0 0,-1 0 1 0 0,0-1-1 0 0,1 1 1 0 0,-1 0-1 0 0,0 0 1 0 0,0 0-1 0 0,0-1 1 0 0,-1 1 0 0 0,1 0-1 0 0,0 0 1 0 0,-1 0-1 0 0,1 1 1 0 0,-1-1-1 0 0,0 0 1 0 0,0 0-1 0 0,1 0 1 0 0,-1 0-1 0 0,-1 0 1 0 0,1 0-1 0 0,0 0 1 0 0,0 0 0 0 0,-1 0-1 0 0,0 2 40 0 0,3 13-38 0 0,-1-10 38 0 0,0-1-1 0 0,0 1 0 0 0,1 0 0 0 0,0 0 0 0 0,0-1 1 0 0,0 1-1 0 0,1-1 0 0 0,0 0 0 0 0,0 0 1 0 0,1 0-1 0 0,-1 0 0 0 0,1 0 0 0 0,1-1 1 0 0,-1 1-1 0 0,1-1 0 0 0,0 0 0 0 0,0-1 1 0 0,0 1-1 0 0,1-1 0 0 0,-1 0 0 0 0,1-1 1 0 0,0 1-1 0 0,0-1 0 0 0,1 0 0 0 0,-1-1 0 0 0,1 1 1 0 0,-1-1-1 0 0,3 0 1 0 0,0-1 116 0 0,-1 0 1 0 0,1 0-1 0 0,-1-1 0 0 0,1-1 0 0 0,0 1 1 0 0,-1-2-1 0 0,0 1 0 0 0,1-1 1 0 0,-1 0-1 0 0,0 0 0 0 0,0-1 1 0 0,0-1-1 0 0,0 1 0 0 0,-1-1 0 0 0,1 0 1 0 0,-1-1-1 0 0,0 0 0 0 0,0 0 1 0 0,-1 0-1 0 0,1-1 0 0 0,-1 0 1 0 0,0 0-1 0 0,-1-1 0 0 0,4-4-116 0 0,6-11 71 0 0,0 1 0 0 0,-1-2 1 0 0,-2 0-1 0 0,0 0 0 0 0,-1-1 0 0 0,5-20-71 0 0,3-3-3711 0 0,1 4-4354 0 0,-16 33-3543 0 0</inkml:trace>
  <inkml:trace contextRef="#ctx0" brushRef="#br0" timeOffset="7790.646">3008 928 0 0 0,'0'0'472'0'0,"0"0"87"0"0,0 0-16 0 0,0 0-30 0 0,0 0-45 0 0,0 0-37 0 0,0 0-38 0 0,0 0-29 0 0,0 0-11 0 0,0 0-1 0 0,0 0 26 0 0,0 0 12 0 0,0 0-9 0 0,0 0-25 0 0,-1 11 5161 0 0,-1 11-4224 0 0,-7 67 383 0 0,52 2-428 0 0,-39-87-445 0 0,-4-4-4609 0 0,0 0-4066 0 0,0 0 7836 0 0,0 0-4740 0 0</inkml:trace>
  <inkml:trace contextRef="#ctx0" brushRef="#br0" timeOffset="24509.798">7612 468 12995 0 0,'0'0'720'0'0,"0"0"-416"0"0,0 0-392 0 0,0 0-512 0 0,0 0-968 0 0,0 0-289 0 0,0 0 65 0 0,0 0 239 0 0,0 0 361 0 0,0 0-1448 0 0,0 0-89 0 0</inkml:trace>
  <inkml:trace contextRef="#ctx0" brushRef="#br0" timeOffset="24271.631">7703 910 16211 0 0,'0'0'939'0'0,"0"0"-253"0"0,0 0 67 0 0,0 0 206 0 0,0 0 75 0 0,0 0-154 0 0,0 0-255 0 0,0 0-222 0 0,-13 32-164 0 0,-39 102-118 0 0,21-21-532 0 0,31-91-1487 0 0,0-15-1286 0 0,0-6-758 0 0,0-1-2027 0 0,0 0-1477 0 0</inkml:trace>
  <inkml:trace contextRef="#ctx0" brushRef="#br0" timeOffset="24973.776">8032 1075 2585 0 0,'0'0'1440'0'0,"0"0"248"0"0,0 0 159 0 0,0 0 28 0 0,0 0-109 0 0,0 0-146 0 0,0 0-146 0 0,0 0-207 0 0,0 0-235 0 0,0 0-200 0 0,0 0-145 0 0,33-6-73 0 0,103-24-38 0 0,-73 3 265 0 0,-56 20-663 0 0,0 1-65 0 0,0 0 1 0 0,0 0-1 0 0,0-1 1 0 0,-1 0 0 0 0,0 0-1 0 0,0 0 1 0 0,-1-1-1 0 0,0 1 1 0 0,-1-1 0 0 0,1-1-1 0 0,-2 1 1 0 0,1-1-1 0 0,-1 1 1 0 0,0-1 0 0 0,-1 0-1 0 0,0 0 1 0 0,1-8-114 0 0,-5 14-86 0 0,1 0 0 0 0,-1 0 0 0 0,0 1 0 0 0,1-1-1 0 0,-1 1 1 0 0,0-1 0 0 0,-1 1 0 0 0,1 0 0 0 0,0 0 0 0 0,-1 0 0 0 0,1 0 0 0 0,-1 0 0 0 0,1 1 0 0 0,-1-1 0 0 0,0 1 0 0 0,0 0 0 0 0,0 0 0 0 0,0 0 0 0 0,0 0 0 0 0,0 0 0 0 0,0 0 0 0 0,0 1 0 0 0,0 0 0 0 0,0-1-1 0 0,0 1 1 0 0,-1 0 0 0 0,1 1 0 0 0,0-1 0 0 0,0 0 0 0 0,0 1 0 0 0,0 0 0 0 0,0 0 0 0 0,0 0 0 0 0,0 0 0 0 0,0 0 0 0 0,0 1 0 0 0,1-1 0 0 0,-1 1 0 0 0,0-1 0 0 0,0 2 86 0 0,-16 7-883 0 0,0 1 0 0 0,2 1 0 0 0,-1 1 0 0 0,1 0 0 0 0,1 1 1 0 0,1 0-1 0 0,0 2 0 0 0,0 0 0 0 0,2 0 0 0 0,0 1 0 0 0,1 1 0 0 0,1 0 1 0 0,0 1-1 0 0,1 0 0 0 0,2 0 0 0 0,-5 16 883 0 0,11-31-68 0 0,0 1 1 0 0,1-1-1 0 0,-1 1 0 0 0,1-1 0 0 0,1 1 1 0 0,-1 0-1 0 0,1 0 0 0 0,-1-1 1 0 0,1 1-1 0 0,1 0 0 0 0,-1 0 1 0 0,1 0-1 0 0,0-1 0 0 0,0 1 0 0 0,0 0 1 0 0,0-1-1 0 0,1 1 0 0 0,0-1 1 0 0,0 1-1 0 0,0-1 0 0 0,1 0 1 0 0,-1 0-1 0 0,1 0 0 0 0,0 0 0 0 0,0-1 1 0 0,0 1-1 0 0,1-1 0 0 0,-1 0 1 0 0,1 1-1 0 0,0-2 0 0 0,0 1 1 0 0,0 0-1 0 0,0-1 0 0 0,2 1 68 0 0,12 4 546 0 0,1-2 1 0 0,0 0-1 0 0,0-1 0 0 0,1-1 1 0 0,-1-1-1 0 0,1 0 0 0 0,-1-2 0 0 0,1 0 1 0 0,-1-1-1 0 0,1-1 0 0 0,-1-1 0 0 0,1-1 1 0 0,-1 0-1 0 0,-1-2 0 0 0,1 0 0 0 0,-1-1 1 0 0,0-1-1 0 0,16-9-546 0 0,17-7 1121 0 0,-2-2 0 0 0,-1-2-1 0 0,-1-2 1 0 0,-2-3 0 0 0,-1-1 0 0 0,-1-2 0 0 0,20-24-1121 0 0,-44 43 64 0 0,0 0 0 0 0,-1-2 0 0 0,-1-1 0 0 0,-1 0 0 0 0,-1-1 0 0 0,-1 0 0 0 0,0-1 0 0 0,-2-1 0 0 0,0 0 0 0 0,-2-1 0 0 0,2-7-64 0 0,-11 30-2 0 0,0-1 0 0 0,0 0 1 0 0,0 1-1 0 0,0-1 1 0 0,-1 0-1 0 0,1 0 0 0 0,0 0 1 0 0,-1 0-1 0 0,1 1 0 0 0,-1-1 1 0 0,0 0-1 0 0,0 0 0 0 0,0 0 1 0 0,0 0-1 0 0,0 0 1 0 0,0 0-1 0 0,0 0 0 0 0,0 0 1 0 0,-1 0-1 0 0,1 1 0 0 0,-1-1 1 0 0,0 0-1 0 0,1 0 0 0 0,-1 0 1 0 0,0 1-1 0 0,0-1 0 0 0,0 0 1 0 0,0 1-1 0 0,0-1 1 0 0,-1 1-1 0 0,1-1 0 0 0,0 1 1 0 0,-1 0-1 0 0,1-1 0 0 0,-1 1 1 0 0,1 0-1 0 0,-1 0 0 0 0,0 0 1 0 0,1 0-1 0 0,-1 0 1 0 0,0 1-1 0 0,0-1 0 0 0,0 0 1 0 0,1 1-1 0 0,-1 0 0 0 0,0-1 1 0 0,0 1-1 0 0,0 0 0 0 0,0 0 1 0 0,0 0-1 0 0,0 0 0 0 0,-1 0 2 0 0,-9 2-88 0 0,0 1 0 0 0,0 0-1 0 0,0 0 1 0 0,0 1 0 0 0,1 1 0 0 0,0 0-1 0 0,0 0 1 0 0,0 1 0 0 0,1 1-1 0 0,0 0 1 0 0,0 0 0 0 0,0 1-1 0 0,1 0 1 0 0,0 1 0 0 0,1 0-1 0 0,0 0 1 0 0,0 1 0 0 0,-2 4 88 0 0,6-8-24 0 0,1-1 0 0 0,0 1 0 0 0,0 0 0 0 0,0 1 0 0 0,0-1 0 0 0,1 0 0 0 0,0 1 0 0 0,1-1 0 0 0,-1 1 0 0 0,1 0 0 0 0,0-1 0 0 0,1 1 0 0 0,0 0 0 0 0,0 4 24 0 0,2-5-5 0 0,1-1 1 0 0,0 1 0 0 0,0-1 0 0 0,0 0 0 0 0,1 0-1 0 0,-1 0 1 0 0,1-1 0 0 0,0 1 0 0 0,1-1 0 0 0,-1 0-1 0 0,1 0 1 0 0,0 0 0 0 0,-1-1 0 0 0,2 1 0 0 0,-1-1-1 0 0,0 0 1 0 0,1-1 0 0 0,-1 0 0 0 0,1 1 0 0 0,5 0 4 0 0,8 6 14 0 0,-7-2 36 0 0,0 0-1 0 0,0 1 1 0 0,-1 0 0 0 0,0 0-1 0 0,0 2 1 0 0,-1-1-1 0 0,-1 1 1 0 0,1 1 0 0 0,-1-1-1 0 0,-1 2 1 0 0,0-1-1 0 0,-1 1 1 0 0,0 0-1 0 0,-1 1 1 0 0,0 0 0 0 0,-1 0-1 0 0,0 0 1 0 0,-1 0-1 0 0,-1 1 1 0 0,0 0-1 0 0,-1-1 1 0 0,0 1 0 0 0,-1 6-50 0 0,-2 19 26 0 0,3 46-3057 0 0,6-70-4613 0 0,-6-10-1533 0 0</inkml:trace>
  <inkml:trace contextRef="#ctx0" brushRef="#br0" timeOffset="15053.973">5129 935 688 0 0,'0'0'888'0'0,"0"0"-338"0"0,0 0-145 0 0,0 0 49 0 0,0 0 120 0 0,0 0 111 0 0,0 0 144 0 0,0 0 137 0 0,0 0 77 0 0,0 0-3 0 0,0 0-69 0 0,9 8-34 0 0,28 26 23 0 0,-29-28-507 0 0,-1-1 0 0 0,1 0 0 0 0,-1-1 0 0 0,1 0 0 0 0,1 0 0 0 0,-1 0-1 0 0,0-1 1 0 0,1-1 0 0 0,0 1 0 0 0,0-1 0 0 0,0-1 0 0 0,0 0 0 0 0,0 0 0 0 0,0 0-1 0 0,0-1 1 0 0,0-1 0 0 0,7-1-453 0 0,8 2 642 0 0,-14-1-497 0 0,0-1 0 0 0,1 0 0 0 0,-1-1 0 0 0,0 0 0 0 0,0 0-1 0 0,0-1 1 0 0,-1-1 0 0 0,1 0 0 0 0,-1 0 0 0 0,0 0 0 0 0,0-1 0 0 0,-1-1 0 0 0,0 1 0 0 0,0-1 0 0 0,-1-1 0 0 0,1 0 0 0 0,-2 0 0 0 0,1 0 0 0 0,-1-1 0 0 0,0 1 0 0 0,-1-2 0 0 0,4-6-146 0 0,-7 12-49 0 0,-1 1 0 0 0,1-1-1 0 0,-1 0 1 0 0,1 0 0 0 0,-1 0-1 0 0,0 0 1 0 0,0 0 0 0 0,-1 0-1 0 0,1 0 1 0 0,-1 0 0 0 0,0 0-1 0 0,0 0 1 0 0,0-1 0 0 0,-1 1-1 0 0,0 0 1 0 0,1 0-1 0 0,-1 0 1 0 0,-1 0 0 0 0,1 1-1 0 0,0-1 1 0 0,-1 0 0 0 0,0 0-1 0 0,0 1 1 0 0,0-1 0 0 0,0 1-1 0 0,-1-1 1 0 0,1 1 0 0 0,-1 0-1 0 0,0 0 1 0 0,0 0 0 0 0,0 1-1 0 0,0-1 1 0 0,-1 1 0 0 0,1 0-1 0 0,-1-1 1 0 0,1 1-1 0 0,-1 1 1 0 0,0-1 0 0 0,1 1-1 0 0,-1-1 1 0 0,0 1 0 0 0,0 0-1 0 0,0 0 1 0 0,0 1 0 0 0,-2-1 50 0 0,-8 0-203 0 0,1 0 0 0 0,-1 1 0 0 0,0 1 1 0 0,1 0-1 0 0,-1 0 0 0 0,1 1 0 0 0,0 1 1 0 0,-1 1-1 0 0,1 0 0 0 0,1 0 0 0 0,-1 1 1 0 0,1 1-1 0 0,-1 0 0 0 0,2 1 0 0 0,-1 0 1 0 0,1 0-1 0 0,0 2 0 0 0,0-1 0 0 0,-5 7 203 0 0,1-1 59 0 0,1 1 0 0 0,1-1-1 0 0,1 2 1 0 0,0 0 0 0 0,0 0-1 0 0,2 1 1 0 0,0 1-1 0 0,1 0 1 0 0,1 0 0 0 0,1 1-1 0 0,0-1 1 0 0,2 2 0 0 0,-2 5-59 0 0,5-17 87 0 0,0 1 0 0 0,1-1 0 0 0,0 0 0 0 0,1 0 0 0 0,-1 1 0 0 0,1-1 0 0 0,1 0 1 0 0,0 1-1 0 0,0-1 0 0 0,1 0 0 0 0,-1 0 0 0 0,2 0 0 0 0,-1 0 0 0 0,1 0 0 0 0,1 0 1 0 0,-1-1-1 0 0,1 1 0 0 0,1-1 0 0 0,-1 0 0 0 0,1-1 0 0 0,0 1 0 0 0,1-1 0 0 0,-1 0 0 0 0,1 0 1 0 0,1 0-1 0 0,-1-1 0 0 0,1 0 0 0 0,0 0 0 0 0,0-1 0 0 0,0 0 0 0 0,8 3-87 0 0,9 1 114 0 0,1-2 0 0 0,0 0 0 0 0,0-2 0 0 0,0-1 0 0 0,1-1 0 0 0,-1-1 0 0 0,1-1 0 0 0,-1-1 0 0 0,0-1 0 0 0,25-6-114 0 0,82-32-3622 0 0,-81 21-3825 0 0,-33 12-2488 0 0</inkml:trace>
  <inkml:trace contextRef="#ctx0" brushRef="#br0" timeOffset="23609.937">6276 895 0 0 0,'0'0'307'0'0,"0"0"384"0"0,0 0 227 0 0,0 0 271 0 0,0 0 239 0 0,0 0 152 0 0,0 0 14 0 0,0 0-68 0 0,0 0-77 0 0,0 0-124 0 0,0 0-124 0 0,4-15-111 0 0,14-47-113 0 0,-18 60-903 0 0,0 1-1 0 0,0 0 1 0 0,0 0-1 0 0,0 0 0 0 0,0 0 1 0 0,0 0-1 0 0,0-1 1 0 0,-1 1-1 0 0,1 0 0 0 0,0 0 1 0 0,-1 0-1 0 0,1 0 1 0 0,-1 0-1 0 0,1 0 0 0 0,-1 0 1 0 0,1 0-1 0 0,-1 0 1 0 0,0 0-1 0 0,1 0 1 0 0,-1 0-1 0 0,0 0 0 0 0,0 1 1 0 0,0-1-1 0 0,0 0 1 0 0,0 1-1 0 0,0-1 0 0 0,0 0 1 0 0,0 1-1 0 0,0-1 1 0 0,0 1-1 0 0,0-1 0 0 0,0 1 1 0 0,0 0-1 0 0,0 0 1 0 0,0-1-1 0 0,0 1 1 0 0,-1 0-1 0 0,1 0 0 0 0,0 0 1 0 0,0 0-1 0 0,0 0 1 0 0,0 0-1 0 0,0 0 0 0 0,-1 1 1 0 0,1-1-74 0 0,0 0 128 0 0,-7 0-52 0 0,-1 0 0 0 0,1 1 0 0 0,0 0 0 0 0,0 0 1 0 0,0 1-1 0 0,0 0 0 0 0,0 0 0 0 0,0 1 0 0 0,1 0 0 0 0,-1 0 1 0 0,1 1-1 0 0,0 0 0 0 0,0 0 0 0 0,0 1 0 0 0,0 0 0 0 0,1 0 1 0 0,-2 2-77 0 0,-7 5-56 0 0,1 0 0 0 0,0 0 1 0 0,1 1-1 0 0,1 1 1 0 0,0 0-1 0 0,0 1 1 0 0,2 0-1 0 0,0 1 1 0 0,0 0-1 0 0,2 0 0 0 0,0 1 1 0 0,1 0-1 0 0,0 0 1 0 0,2 1-1 0 0,0 0 1 0 0,1 0-1 0 0,1 0 0 0 0,0 6 56 0 0,2-20-41 0 0,0 0 0 0 0,1 0 0 0 0,0 0 0 0 0,-1 1 0 0 0,2-1 0 0 0,-1 0 0 0 0,0 0-1 0 0,1 0 1 0 0,0 0 0 0 0,0 1 0 0 0,0-1 0 0 0,0 0 0 0 0,1-1 0 0 0,0 1 0 0 0,0 0 0 0 0,0 0-1 0 0,0-1 1 0 0,0 1 0 0 0,1-1 0 0 0,-1 1 0 0 0,1-1 0 0 0,0 0 0 0 0,0 0 0 0 0,0-1 0 0 0,0 1-1 0 0,1 0 1 0 0,-1-1 0 0 0,1 0 0 0 0,0 0 41 0 0,3 1 60 0 0,0-1-1 0 0,1 1 0 0 0,-1-2 1 0 0,0 1-1 0 0,1-1 0 0 0,-1 0 1 0 0,1-1-1 0 0,-1 0 1 0 0,1 0-1 0 0,-1 0 0 0 0,1-1 1 0 0,-1 0-1 0 0,0-1 0 0 0,1 0 1 0 0,-1 0-1 0 0,0 0 1 0 0,0-1-1 0 0,0 0 0 0 0,0 0 1 0 0,-1-1-1 0 0,3-2-59 0 0,22-16 295 0 0,-1-1-1 0 0,-1-2 1 0 0,-1-1 0 0 0,-2-2 0 0 0,0 0-1 0 0,-2-1 1 0 0,-1-2 0 0 0,-2 0-1 0 0,11-22-294 0 0,-13 24 71 0 0,-4 18-710 0 0,-14 36-663 0 0,-2-10 1499 0 0,0-6-294 0 0,1-1 1 0 0,0 1-1 0 0,1-1 1 0 0,-1 1-1 0 0,2-1 0 0 0,-1 0 1 0 0,1 1-1 0 0,0-1 1 0 0,1 0-1 0 0,0 0 1 0 0,0 0-1 0 0,1 0 0 0 0,0-1 1 0 0,0 1-1 0 0,1-1 1 0 0,0 0-1 0 0,0-1 0 0 0,0 1 1 0 0,1-1-1 0 0,0 0 1 0 0,1 0-1 0 0,-1-1 0 0 0,1 0 1 0 0,0 0-1 0 0,0 0 1 0 0,5 2 96 0 0,42 9-3286 0 0,-17-9-1748 0 0,-26-5 2577 0 0,6 2-4290 0 0</inkml:trace>
  <inkml:trace contextRef="#ctx0" brushRef="#br0" timeOffset="24017.076">7279 681 8914 0 0,'0'0'1183'0'0,"0"0"-64"0"0,0 0 9 0 0,0 0-1 0 0,0 0-136 0 0,-34 21-184 0 0,-104 64-218 0 0,66-21 70 0 0,68-60-698 0 0,0 0 1 0 0,0 1 0 0 0,0-1-1 0 0,1 1 1 0 0,0 0-1 0 0,0 0 1 0 0,0 0-1 0 0,0 1 1 0 0,1-1-1 0 0,0 1 1 0 0,0-1 0 0 0,0 1-1 0 0,1 0 1 0 0,0 0-1 0 0,0-1 1 0 0,1 1-1 0 0,-1 1 39 0 0,4-3-34 0 0,-1 0 0 0 0,1-1 0 0 0,0 0 0 0 0,0 0 0 0 0,1 0-1 0 0,-1 0 1 0 0,0 0 0 0 0,1 0 0 0 0,0-1 0 0 0,-1 0-1 0 0,1 0 1 0 0,0 0 0 0 0,0 0 0 0 0,0-1 0 0 0,1 1 0 0 0,-1-1-1 0 0,0 0 1 0 0,1 0 0 0 0,1 0 34 0 0,3 1-4 0 0,38 11-12 0 0,-35-10 10 0 0,1 0 1 0 0,0 0-1 0 0,-1 2 1 0 0,0-1-1 0 0,0 2 1 0 0,0-1-1 0 0,-1 2 1 0 0,7 4 5 0 0,-16-9 75 0 0,0 0-1 0 0,0 0 1 0 0,-1 0 0 0 0,1 0 0 0 0,-1 1 0 0 0,1-1-1 0 0,-1 1 1 0 0,0-1 0 0 0,0 1 0 0 0,0-1-1 0 0,-1 1 1 0 0,1-1 0 0 0,0 1 0 0 0,-1 0 0 0 0,0-1-1 0 0,0 1 1 0 0,1 0 0 0 0,-2-1 0 0 0,1 1 0 0 0,0 0-1 0 0,0-1 1 0 0,-1 1 0 0 0,0 0 0 0 0,1-1-1 0 0,-1 1 1 0 0,0-1 0 0 0,0 1 0 0 0,0-1 0 0 0,-1 1-1 0 0,1-1 1 0 0,-1 0 0 0 0,1 0 0 0 0,-1 1-1 0 0,0-1 1 0 0,0 0 0 0 0,0-1 0 0 0,0 1 0 0 0,0 0-1 0 0,0 0 1 0 0,0-1 0 0 0,-3 2-75 0 0,-11 8 105 0 0,-1 0 0 0 0,0-1 1 0 0,-1-1-1 0 0,0-1 0 0 0,-1 0 0 0 0,1-1 0 0 0,-2-1 1 0 0,1-1-1 0 0,0-1 0 0 0,-12 1-105 0 0,-27-1-2892 0 0,51-4 1453 0 0,0-4-6958 0 0,7 1 1857 0 0</inkml:trace>
  <inkml:trace contextRef="#ctx0" brushRef="#br0" timeOffset="42752.722">2765 2412 0 0 0,'-6'-16'0'0'0,"-10"2"5512"0"0,-32-12 1648 0 0,-7 7-4953 0 0,-93-6-568 0 0,99 24-1210 0 0,-74 10 157 0 0,-115 73-106 0 0,-9 47 53 0 0,205-105-448 0 0,-273 182 756 0 0,271-168-709 0 0,1 1 0 0 0,2 3-1 0 0,2 1 1 0 0,2 2 0 0 0,1 1-1 0 0,3 2 1 0 0,2 2 0 0 0,-2 8-132 0 0,-121 204 788 0 0,118-193-550 0 0,3 1 1 0 0,3 1-1 0 0,3 2 1 0 0,3 1-1 0 0,-1 20-238 0 0,8-23 219 0 0,4 1 0 0 0,3 0 0 0 0,3 0 0 0 0,3 51-219 0 0,12 176 550 0 0,6-223-381 0 0,18 43-23 0 0,-18-74-36 0 0,2-1 0 0 0,1-1 0 0 0,3-1 0 0 0,1 0 0 0 0,2-2 0 0 0,22 29-110 0 0,-1 3 126 0 0,92 117 246 0 0,-98-153-246 0 0,1-1-1 0 0,2-1 0 0 0,1-3 0 0 0,1-1 0 0 0,2-3 0 0 0,23 10-125 0 0,60 22 294 0 0,94 12 176 0 0,-111-42-174 0 0,2-6 0 0 0,43 2-296 0 0,28 5 207 0 0,233 25 251 0 0,-363-48-425 0 0,13 2 21 0 0,0-2-1 0 0,1-3 1 0 0,-1-4 0 0 0,14-3-54 0 0,-16-7 127 0 0,-1-3 0 0 0,0-3 0 0 0,41-18-127 0 0,-9 5 126 0 0,51-30 86 0 0,27-36-56 0 0,-127 67-105 0 0,-2-2 1 0 0,-1-2 0 0 0,-1-2 0 0 0,33-35-52 0 0,14-10 91 0 0,147-147 92 0 0,-209 189-133 0 0,-1-2 0 0 0,-3-1 1 0 0,-1-1-1 0 0,-2-1 0 0 0,-1-1 0 0 0,7-28-50 0 0,-6 20 63 0 0,-6 13-30 0 0,-2-2-1 0 0,-1 1 1 0 0,-2-2 0 0 0,2-25-33 0 0,21-192 176 0 0,-26 44-21 0 0,-44 44-10 0 0,13 83-77 0 0,8 29-46 0 0,-3 0 1 0 0,-2 2-1 0 0,-3 0 0 0 0,-12-18-22 0 0,14 36 10 0 0,-1 0-1 0 0,-2 2 0 0 0,-2 0 1 0 0,-1 2-1 0 0,-6-3-9 0 0,-143-212-8 0 0,50 112 25 0 0,27 42 18 0 0,-85-93 82 0 0,37 97-201 0 0,75 54 86 0 0,-57-22-58 0 0,87 43 35 0 0,-2 1 1 0 0,0 3-1 0 0,0 2 0 0 0,-1 2 1 0 0,-32-2 20 0 0,-36-8 5 0 0,-26 0-142 0 0,-118 26-891 0 0,254-7 871 0 0,-171 40-1978 0 0,124-13-2317 0 0,8 11-5126 0 0,35-27-2120 0 0</inkml:trace>
  <inkml:trace contextRef="#ctx0" brushRef="#br0" timeOffset="47675.098">2745 4002 0 0 0,'-2'-6'0'0'0,"-1"4"0"0"0,3-1 0 0 0,0-14 839 0 0,0 16-446 0 0,0 1-43 0 0,0 0-54 0 0,-6-15 7604 0 0,-23 24-2589 0 0,-26 49-4627 0 0,52-55-482 0 0,0 3-164 0 0,1 0 0 0 0,-1 0-1 0 0,1 0 1 0 0,0 0-1 0 0,0 1 1 0 0,0-1-1 0 0,1 0 1 0 0,0 1-1 0 0,1-1 1 0 0,-1 1-1 0 0,1-1 1 0 0,1 1 0 0 0,-1 0-38 0 0,2-5 98 0 0,0 1 1 0 0,0-1 0 0 0,0 0-1 0 0,0 1 1 0 0,1-1 0 0 0,-1 0-1 0 0,1 0 1 0 0,-1 0 0 0 0,1-1-1 0 0,0 1 1 0 0,0-1 0 0 0,0 1-1 0 0,0-1 1 0 0,0 0 0 0 0,0 0 0 0 0,0 0-1 0 0,0-1 1 0 0,0 1 0 0 0,0-1-1 0 0,1 1 1 0 0,-1-1 0 0 0,0 0-1 0 0,0 0 1 0 0,0-1 0 0 0,1 1-1 0 0,-1-1 1 0 0,0 0 0 0 0,0 1-1 0 0,0-1 1 0 0,3-2-99 0 0,-1 1 107 0 0,1-1 0 0 0,-1 0 0 0 0,0-1 0 0 0,0 1 1 0 0,0-1-1 0 0,-1 0 0 0 0,1 0 0 0 0,-1-1 0 0 0,0 1 0 0 0,0-1 0 0 0,-1 0 0 0 0,1 0 0 0 0,-1 0 0 0 0,0 0 0 0 0,0-1 0 0 0,-1 1 0 0 0,0-1 0 0 0,0 0 0 0 0,0 0 1 0 0,0 0-1 0 0,-1 1 0 0 0,0-2 0 0 0,0 1 0 0 0,-1 0 0 0 0,0 0 0 0 0,0 0 0 0 0,0 0 0 0 0,-1-3-107 0 0,-2 7-66 0 0,1-1-1 0 0,0 1 1 0 0,-1 0-1 0 0,0-1 1 0 0,0 1-1 0 0,1 1 1 0 0,-1-1-1 0 0,0 0 1 0 0,0 1 0 0 0,-1-1-1 0 0,1 1 1 0 0,0 0-1 0 0,0 0 1 0 0,-1 1-1 0 0,1-1 1 0 0,0 0-1 0 0,-1 1 1 0 0,1 0-1 0 0,-1 0 1 0 0,1 0-1 0 0,0 0 1 0 0,-1 1 0 0 0,1-1-1 0 0,0 1 1 0 0,-1 0-1 0 0,1 0 1 0 0,0 0-1 0 0,0 0 1 0 0,0 1-1 0 0,-2 0 67 0 0,0 0-24 0 0,-1 0 0 0 0,1 1-1 0 0,-1-1 1 0 0,1 1 0 0 0,0 0 0 0 0,0 1-1 0 0,0 0 1 0 0,0-1 0 0 0,1 1-1 0 0,-1 1 1 0 0,1-1 0 0 0,0 1-1 0 0,0-1 1 0 0,1 1 0 0 0,0 0-1 0 0,-1 1 1 0 0,2-1 0 0 0,-1 0 0 0 0,1 1-1 0 0,-1 0 1 0 0,2-1 0 0 0,-1 1-1 0 0,0 0 1 0 0,1 0 0 0 0,0 0-1 0 0,1 0 1 0 0,0 0 0 0 0,-1 0-1 0 0,2 0 1 0 0,-1 0 0 0 0,1 1 24 0 0,2-1 74 0 0,1-1 0 0 0,0 0 0 0 0,0 0 0 0 0,0 0 0 0 0,1 0 0 0 0,0-1 0 0 0,0 0 0 0 0,0 0 0 0 0,0 0 0 0 0,0 0 0 0 0,1-1 0 0 0,0 0 0 0 0,0 0 0 0 0,0-1 0 0 0,0 0 0 0 0,0 1 0 0 0,0-2 0 0 0,2 1-74 0 0,-5-1 58 0 0,1-1 0 0 0,-1 1 0 0 0,1-1 0 0 0,-1 0-1 0 0,1 0 1 0 0,0 0 0 0 0,-1 0 0 0 0,1-1 0 0 0,-1 1 0 0 0,1-1-1 0 0,-1 0 1 0 0,1 0 0 0 0,-1 0 0 0 0,0-1 0 0 0,1 1 0 0 0,-1-1-1 0 0,0 0 1 0 0,0 0 0 0 0,0 0 0 0 0,0 0 0 0 0,-1 0 0 0 0,1-1-1 0 0,0 1 1 0 0,-1-1 0 0 0,0 1 0 0 0,1-1 0 0 0,-1 0 0 0 0,0 0-1 0 0,-1 0 1 0 0,1-1 0 0 0,-1 1 0 0 0,1 0 0 0 0,-1 0 0 0 0,0-1-1 0 0,0 1 1 0 0,0-1 0 0 0,-1 1 0 0 0,1-1 0 0 0,-1 0 0 0 0,0 1-1 0 0,0-1 1 0 0,0 1 0 0 0,0-1 0 0 0,-1 1 0 0 0,1-1 0 0 0,-1 1-1 0 0,0-1 1 0 0,0 1 0 0 0,-1-4-58 0 0,0 4-52 0 0,1 0-1 0 0,-1 1 1 0 0,1-1-1 0 0,-1 0 1 0 0,0 1 0 0 0,0-1-1 0 0,0 1 1 0 0,0 0-1 0 0,0 0 1 0 0,0 0-1 0 0,-1 0 1 0 0,1 0 0 0 0,-1 0-1 0 0,0 0 1 0 0,1 1-1 0 0,-1 0 1 0 0,0-1-1 0 0,0 1 1 0 0,0 0 0 0 0,0 0-1 0 0,0 1 1 0 0,0-1-1 0 0,0 0 1 0 0,0 1-1 0 0,0 0 1 0 0,0 0 0 0 0,0 0-1 0 0,-1 0 1 0 0,1 0-1 0 0,0 1 1 0 0,0-1-1 0 0,0 1 1 0 0,0 0 0 0 0,0 0-1 0 0,0 0 1 0 0,0 0-1 0 0,1 1 1 0 0,-1-1-1 0 0,0 1 1 0 0,1 0 0 0 0,-1-1-1 0 0,1 1 1 0 0,-1 0-1 0 0,1 1 1 0 0,0-1-1 0 0,0 0 1 0 0,0 1 0 0 0,0-1-1 0 0,0 1 1 0 0,1-1-1 0 0,-1 1 1 0 0,1 0 0 0 0,0 0-1 0 0,-1 0 1 0 0,1 0-1 0 0,1-1 1 0 0,-1 2-1 0 0,0-1 1 0 0,1 0 0 0 0,-1 0-1 0 0,1 1 53 0 0,0-2-53 0 0,0 0 0 0 0,0-1 0 0 0,0 1-1 0 0,1 0 1 0 0,-1-1 0 0 0,0 1 0 0 0,1 0 0 0 0,-1-1-1 0 0,1 1 1 0 0,0 0 0 0 0,-1-1 0 0 0,1 1 0 0 0,0-1-1 0 0,0 1 1 0 0,0-1 0 0 0,0 0 0 0 0,0 1 0 0 0,0-1-1 0 0,1 0 1 0 0,-1 0 0 0 0,0 0 0 0 0,1 0 0 0 0,-1 0-1 0 0,1 0 1 0 0,-1 0 0 0 0,1 0 0 0 0,-1-1 0 0 0,1 1 0 0 0,-1-1-1 0 0,1 1 1 0 0,0-1 0 0 0,-1 1 0 0 0,1-1 0 0 0,0 0-1 0 0,1 0 54 0 0,24 4-3682 0 0,-9-4-3801 0 0,-8 0-133 0 0</inkml:trace>
  <inkml:trace contextRef="#ctx0" brushRef="#br0" timeOffset="48548.725">1751 3634 416 0 0,'0'0'2770'0'0,"0"0"-1184"0"0,0 0-310 0 0,0 0 52 0 0,0 0 151 0 0,0 0 123 0 0,0 0 33 0 0,0 0-105 0 0,0 0-278 0 0,0 0-296 0 0,-31 6-269 0 0,-98 18-212 0 0,71-2 65 0 0,49-14-434 0 0,-5 5-38 0 0,0 0 0 0 0,0 1 0 0 0,1 1-1 0 0,1 0 1 0 0,1 1 0 0 0,0 0 0 0 0,1 1-1 0 0,1 0 1 0 0,0 0 0 0 0,1 1 0 0 0,1 0-1 0 0,1 1 1 0 0,1 0 0 0 0,0 0-1 0 0,1 0 1 0 0,1 0 0 0 0,1 0 0 0 0,1 1-1 0 0,1 16-67 0 0,-1-17 15 0 0,0-1 0 0 0,2 1-1 0 0,0-1 1 0 0,1 0-1 0 0,1 0 1 0 0,0 1-1 0 0,1-2 1 0 0,2 1 0 0 0,-1 0-1 0 0,2-1 1 0 0,0 0-1 0 0,1-1 1 0 0,1 0 0 0 0,1 0-1 0 0,6 8-14 0 0,-8-14 57 0 0,0-1 0 0 0,1 0 0 0 0,0 0 0 0 0,1 0 0 0 0,0-1-1 0 0,0-1 1 0 0,0 1 0 0 0,1-2 0 0 0,0 0 0 0 0,1 0 0 0 0,0-1 0 0 0,-1 0 0 0 0,2-1 0 0 0,-1 0 0 0 0,0-1 0 0 0,1-1-1 0 0,-1 0 1 0 0,1 0 0 0 0,0-1 0 0 0,0-1 0 0 0,-1 0 0 0 0,1-1 0 0 0,0 0 0 0 0,4-2-57 0 0,-10 0 60 0 0,0 0 1 0 0,0-1 0 0 0,-1 0 0 0 0,1 0-1 0 0,-1 0 1 0 0,0-1 0 0 0,0 0 0 0 0,-1 0-1 0 0,0-1 1 0 0,1 1 0 0 0,-2-1 0 0 0,1 0-1 0 0,-1-1 1 0 0,0 1 0 0 0,0-1 0 0 0,-1 0-1 0 0,0 1 1 0 0,0-2 0 0 0,0 1 0 0 0,-1 0-1 0 0,0 0 1 0 0,-1-1 0 0 0,0 1 0 0 0,0-1-1 0 0,0 1 1 0 0,-1-1 0 0 0,0 0 0 0 0,-1 1-1 0 0,1-1 1 0 0,-1 1 0 0 0,-1-1-1 0 0,0 1 1 0 0,0 0 0 0 0,0 0 0 0 0,-1-1-1 0 0,0 1 1 0 0,0 1 0 0 0,-1-1 0 0 0,0 0-1 0 0,0 1 1 0 0,0 0 0 0 0,-4-4-61 0 0,-3-1-131 0 0,-1 0 0 0 0,0 0 0 0 0,0 2 1 0 0,-1-1-1 0 0,0 2 0 0 0,-1 0 0 0 0,0 0 0 0 0,0 1 0 0 0,-1 1 1 0 0,-11-3 130 0 0,37 8-714 0 0,223-14 2225 0 0,-99-2-1321 0 0,-91 16-2529 0 0,-28 1-6892 0 0,-13 0-1939 0 0</inkml:trace>
  <inkml:trace contextRef="#ctx0" brushRef="#br1" timeOffset="51899.472">2723 4065 0 0 0,'1'2'612'0'0,"1"6"-1112"0"0,1 0 10974 0 0,0-11 349 0 0,-3-9-10703 0 0,-13-529 3839 0 0,-1 225-3393 0 0,-5 69-377 0 0,10 19 7 0 0,13-380 373 0 0,-15 519-442 0 0,1-79 53 0 0,3 97 26 0 0,1 24-180 0 0,-3-4 28 0 0,8 53-2683 0 0,-1 13-12400 0 0,3-11 5086 0 0</inkml:trace>
  <inkml:trace contextRef="#ctx0" brushRef="#br1" timeOffset="53765.98">2747 4105 0 0 0,'0'0'680'0'0,"0"0"459"0"0,0 0 139 0 0,0 0-75 0 0,0 0-127 0 0,0 0-151 0 0,0 0-162 0 0,0 0-145 0 0,-6-6-93 0 0,-20-21-21 0 0,16 20 179 0 0,-1 6 4454 0 0,7 6-394 0 0,9-1-4762 0 0,22 4 675 0 0,1-2 1 0 0,0 0 0 0 0,0-2-1 0 0,0-1 1 0 0,1-1-1 0 0,-1-2 1 0 0,0-1 0 0 0,17-2-657 0 0,-39 3 52 0 0,315-37 1463 0 0,443-36-391 0 0,-310 40-700 0 0,-92 29-236 0 0,24-18 6 0 0,-51 0-2 0 0,-131 11-120 0 0,-58-7 236 0 0,-16 14-212 0 0,-16 0 49 0 0,7 0 173 0 0,-121 4-317 0 0,0 0-44 0 0,0 0 26 0 0,0 0 34 0 0,0 0 9 0 0,0 0 3 0 0,0 0-10 0 0,0 0-25 0 0,0 0 13 0 0,0 0 9 0 0,0 0-19 0 0,0 0-5 0 0,0 0-1 0 0,0 0 4 0 0,0 0 35 0 0,0 0 12 0 0,0 0 2 0 0,0 0-12 0 0,0 0-19 0 0,0 0-24 0 0,0 0 2 0 0,0 0 21 0 0,0 0-8 0 0,0 0 23 0 0,0 0 2 0 0,0 0-25 0 0,0 0 20 0 0,0 0-40 0 0,-10 0-1338 0 0,6 0-2866 0 0,1 0-5216 0 0,-4 0-2915 0 0</inkml:trace>
  <inkml:trace contextRef="#ctx0" brushRef="#br1" timeOffset="56505.15">7511 3568 5849 0 0,'0'0'1357'0'0,"0"0"-240"0"0,0 0-135 0 0,0 0 138 0 0,0 0 103 0 0,0 0 18 0 0,0 0-118 0 0,0 0-269 0 0,0 0-217 0 0,0 0-167 0 0,0 0-132 0 0,-16 18-80 0 0,-53 57-65 0 0,-6 46 273 0 0,30-43-801 0 0,-64 96-257 0 0,65-121-3460 0 0,-6-6-3765 0 0,40-39 3385 0 0</inkml:trace>
  <inkml:trace contextRef="#ctx0" brushRef="#br1" timeOffset="56887.512">7027 3616 3497 0 0,'0'0'1147'0'0,"0"0"-18"0"0,0 0 181 0 0,0 0 257 0 0,0 0 141 0 0,0 0-38 0 0,0 0-251 0 0,0 0-336 0 0,0 0-306 0 0,0 0-267 0 0,0 0-173 0 0,0 0-90 0 0,0 0 29 0 0,17 8 1278 0 0,14 26-577 0 0,2-1 0 0 0,1-2 0 0 0,2-1 0 0 0,0-1 0 0 0,6 0-977 0 0,169 138 610 0 0,-89-50-519 0 0,-111-84-956 0 0,-12-23-2208 0 0,-4-1-4058 0 0,1-5-4009 0 0</inkml:trace>
  <inkml:trace contextRef="#ctx0" brushRef="#br1" timeOffset="58509.678">2992 1576 360 0 0,'0'0'2063'0'0,"0"0"-413"0"0,0 0-60 0 0,0 0 91 0 0,0 0 129 0 0,0 0-23 0 0,0 0-116 0 0,0 0-148 0 0,0 0-201 0 0,0 0-209 0 0,0 0-199 0 0,-2-5-195 0 0,-7-14-186 0 0,7 14-130 0 0,2 5-101 0 0,0 0-67 0 0,0 0-52 0 0,0 17 162 0 0,17 209 401 0 0,-18-222-728 0 0,1 0 0 0 0,0 0 0 0 0,0 0 0 0 0,0 1 0 0 0,0-1 0 0 0,1 0 0 0 0,0 0 0 0 0,0 0 1 0 0,0-1-1 0 0,0 1 0 0 0,1 0 0 0 0,-1 0 0 0 0,1 0 0 0 0,0-1 0 0 0,0 1 0 0 0,0-1 0 0 0,1 0 0 0 0,-1 1 0 0 0,1-1 1 0 0,-1 0-1 0 0,1-1 0 0 0,0 1 0 0 0,1 0 0 0 0,-1-1 0 0 0,0 1 0 0 0,1-1 0 0 0,-1 0 0 0 0,1-1 0 0 0,0 1 0 0 0,-1 0 0 0 0,1-1 1 0 0,0 0-1 0 0,0 0 0 0 0,0 0 0 0 0,0 0 0 0 0,0-1 0 0 0,0 0 0 0 0,0 1 0 0 0,0-1 0 0 0,0-1 0 0 0,2 1-18 0 0,82-66 990 0 0,-33 14-747 0 0,-3-2 0 0 0,-1-1 0 0 0,31-49-243 0 0,-41 43 271 0 0,-30 155-531 0 0,64 200 234 0 0,-9-51 31 0 0,-64-238 11 0 0,0 0 0 0 0,-1 0 1 0 0,0 1-1 0 0,0-1 1 0 0,0 0-1 0 0,-1 0 0 0 0,1 1 1 0 0,-1-1-1 0 0,0 0 0 0 0,-1 1 1 0 0,0-1-1 0 0,0 0 1 0 0,0 1-1 0 0,0-1 0 0 0,-1 0 1 0 0,1 0-1 0 0,-1 0 0 0 0,-1 0 1 0 0,1-1-1 0 0,-1 1 1 0 0,0 0-1 0 0,0-1 0 0 0,0 0 1 0 0,0 0-1 0 0,-2 1-16 0 0,0-1 53 0 0,-1-1-1 0 0,1 1 0 0 0,-1-1 1 0 0,0 0-1 0 0,0-1 1 0 0,0 0-1 0 0,0 0 1 0 0,0 0-1 0 0,-1 0 0 0 0,1-1 1 0 0,0 0-1 0 0,-1-1 1 0 0,1 1-1 0 0,-1-1 1 0 0,1-1-1 0 0,-5 0-52 0 0,8-1 25 0 0,1 0 0 0 0,-1 0 0 0 0,1-1 0 0 0,0 0 0 0 0,0 1 1 0 0,0-1-1 0 0,0 0 0 0 0,1 0 0 0 0,-1 0 0 0 0,1 0 0 0 0,0 0 0 0 0,0 0 0 0 0,0 0 0 0 0,0 0 0 0 0,0-1 0 0 0,1 1 1 0 0,-1 0-1 0 0,1-1 0 0 0,0 1 0 0 0,0 0 0 0 0,0-1 0 0 0,0 1 0 0 0,1 0 0 0 0,0 0 0 0 0,-1-1 0 0 0,1 1 1 0 0,0 0-1 0 0,1 0 0 0 0,-1 0 0 0 0,0 0 0 0 0,1 0 0 0 0,0 0 0 0 0,0-1-25 0 0,12-19-66 0 0,1 1 0 0 0,1 0 0 0 0,1 1 0 0 0,0 1 0 0 0,2 0 0 0 0,0 2 0 0 0,1 0-1 0 0,22-15 67 0 0,-40 32-11 0 0,116-81-1991 0 0,-77 58-1535 0 0,0 2-3975 0 0,-24 14-4045 0 0</inkml:trace>
  <inkml:trace contextRef="#ctx0" brushRef="#br2" timeOffset="73693.072">4153 3159 0 0 0,'0'0'373'0'0,"0"0"376"0"0,0 0 92 0 0,0 0-18 0 0,-1-5 5 0 0,-2-14 22 0 0,2 14 6 0 0,-1 9 7809 0 0,-3 18-8391 0 0,1 202 1018 0 0,34 3-352 0 0,-14-141-734 0 0,-1 53 246 0 0,-15-83-125 0 0,0-56-323 0 0,0 0-15 0 0,0 0 4 0 0,0 0 14 0 0,0 0 12 0 0,0 0 11 0 0,0 0-15 0 0,0 0 4 0 0,1-4-1248 0 0,4-17-10021 0 0,-2 17 6177 0 0</inkml:trace>
  <inkml:trace contextRef="#ctx0" brushRef="#br2" timeOffset="76128.031">4148 3888 0 0 0,'0'0'173'0'0,"0"0"322"0"0,0 0 129 0 0,0 0 40 0 0,0 0 61 0 0,0 0 37 0 0,-5-1-19 0 0,-57-35 5996 0 0,10-30-1525 0 0,44 55-4991 0 0,-1 0-1 0 0,-1 1 0 0 0,0 0 0 0 0,0 1 1 0 0,-1 0-1 0 0,0 0 0 0 0,0 2 0 0 0,-1-1 1 0 0,0 1-1 0 0,-1 1 0 0 0,1 0 0 0 0,-1 1 1 0 0,0 0-1 0 0,-1 1-222 0 0,-5 3 256 0 0,44 1-1695 0 0,112 16 1452 0 0,-79-14 10 0 0,151-15 37 0 0,-153 12-251 0 0,-63 20 107 0 0,-62 80 322 0 0,-31 0-284 0 0,28-14-534 0 0,74-74-2854 0 0,18-12-6445 0 0,-13-2 5691 0 0</inkml:trace>
  <inkml:trace contextRef="#ctx0" brushRef="#br2" timeOffset="76557.955">4698 2743 5513 0 0,'0'0'1662'0'0,"0"0"-455"0"0,0 0-215 0 0,0 0 7 0 0,0 0 89 0 0,0 0 36 0 0,0 0-123 0 0,0 0-197 0 0,0 0-205 0 0,0 0-130 0 0,0 0-30 0 0,0 0-18 0 0,0 0-31 0 0,1 25-41 0 0,4 78-28 0 0,41 302 494 0 0,-46-395-1151 0 0,0 14-3814 0 0,-4-24-5675 0 0,0 0 5943 0 0</inkml:trace>
  <inkml:trace contextRef="#ctx0" brushRef="#br2" timeOffset="76893.981">4647 2740 4625 0 0,'0'0'803'0'0,"0"0"-255"0"0,0 0-63 0 0,0 0 168 0 0,0 0 176 0 0,0 0 83 0 0,0 0-13 0 0,0 0-81 0 0,0 0-84 0 0,31-19-59 0 0,98-56-75 0 0,-35 37 394 0 0,-68 30-657 0 0,1 2 0 0 0,-1 1 1 0 0,1 1-1 0 0,0 1 0 0 0,0 2 0 0 0,0 1 0 0 0,6 1-337 0 0,-31-1 34 0 0,-1 0-1 0 0,1 1 0 0 0,0-1 1 0 0,-1 0-1 0 0,1 1 0 0 0,0 0 0 0 0,-1-1 1 0 0,1 1-1 0 0,-1 0 0 0 0,1 0 1 0 0,-1 0-1 0 0,1 0 0 0 0,-1 0 0 0 0,0 0 1 0 0,1 0-1 0 0,-1 0 0 0 0,0 0 1 0 0,0 1-1 0 0,0-1 0 0 0,0 1 1 0 0,0-1-1 0 0,0 1 0 0 0,0-1 0 0 0,-1 1 1 0 0,1-1-1 0 0,0 1 0 0 0,-1 0 1 0 0,0-1-1 0 0,1 1 0 0 0,-1 0 0 0 0,0-1 1 0 0,0 1-1 0 0,0 0 0 0 0,0-1 1 0 0,0 1-1 0 0,0 0 0 0 0,0 0 0 0 0,0-1 1 0 0,-1 1-1 0 0,1 0 0 0 0,-1-1 1 0 0,0 2-34 0 0,-30 68 1094 0 0,6-36-1018 0 0,-2 0 1 0 0,-2-1-1 0 0,-1-2 0 0 0,-2-1 0 0 0,-24 18-76 0 0,-61 39-2838 0 0,110-83 1800 0 0,-3 3-910 0 0,3-6-2279 0 0,5-2-107 0 0,2 3-90 0 0</inkml:trace>
  <inkml:trace contextRef="#ctx0" brushRef="#br2" timeOffset="77329.383">5109 3005 9938 0 0,'0'0'832'0'0,"0"0"-421"0"0,0 0-212 0 0,0 0 137 0 0,0 0 215 0 0,0 0 130 0 0,0 0 110 0 0,0 0-26 0 0,0 0-90 0 0,0 0-79 0 0,0 0-138 0 0,0 0-117 0 0,0 0-75 0 0,18-4-33 0 0,116-26 512 0 0,-91 27-491 0 0,-46 40 73 0 0,-94 117 19 0 0,93-147-368 0 0,-6 34-286 0 0,56-52 69 0 0,28-42-4219 0 0,-54 36-1608 0 0,-13 10-1586 0 0</inkml:trace>
  <inkml:trace contextRef="#ctx0" brushRef="#br2" timeOffset="77895.101">4637 2375 4833 0 0,'0'0'847'0'0,"0"0"-132"0"0,0 0-19 0 0,0 0 45 0 0,0 0 26 0 0,0 0-36 0 0,0 0-11 0 0,0 0-5 0 0,0 0-20 0 0,0 0-11 0 0,0 0-55 0 0,0 0-68 0 0,0 0-41 0 0,16-6-27 0 0,51-19-9 0 0,45 11 1200 0 0,-83 15-1461 0 0,135-1 628 0 0,-163 0-710 0 0,-1 0 122 0 0,0 0 140 0 0,0 0 174 0 0,0 0 145 0 0,0 0 79 0 0,0 0 46 0 0,-8-8 952 0 0,-143-85-933 0 0,93 59-3164 0 0,2-1-4885 0 0,53 32 1086 0 0,1-1-2333 0 0</inkml:trace>
  <inkml:trace contextRef="#ctx0" brushRef="#br2" timeOffset="79011.964">3237 4117 0 0 0,'0'0'424'0'0,"0"0"610"0"0,0 0 163 0 0,0 0 15 0 0,0 0-55 0 0,0 0-70 0 0,0 0-108 0 0,0 0-134 0 0,0 0-117 0 0,0 0-108 0 0,0 3 1187 0 0,10 212 182 0 0,26 104-1692 0 0,-8-5-229 0 0,-23-165-40 0 0,-5-150-71 0 0,0 1-1 0 0,0 0 0 0 0,0-1 1 0 0,0 1-1 0 0,0 0 0 0 0,0 0 1 0 0,0-1-1 0 0,1 1 0 0 0,-1 0 1 0 0,0-1-1 0 0,0 1 0 0 0,0 0 1 0 0,0 0-1 0 0,1-1 0 0 0,-1 1 1 0 0,0 0-1 0 0,0 0 0 0 0,1-1 1 0 0,-1 1-1 0 0,0 0 0 0 0,1 0 1 0 0,-1 0-1 0 0,0 0 0 0 0,0-1 1 0 0,1 1-1 0 0,-1 0 0 0 0,0 0 1 0 0,1 0-1 0 0,-1 0 0 0 0,0 0 1 0 0,1 0-1 0 0,-1 0 0 0 0,0 0 1 0 0,1 0-1 0 0,-1 0 0 0 0,0 0 1 0 0,1 0-1 0 0,-1 0 0 0 0,0 0 1 0 0,1 0-1 0 0,-1 0 0 0 0,0 1 1 0 0,0-1-1 0 0,1 0 0 0 0,-1 0 1 0 0,0 0-1 0 0,1 0 0 0 0,-1 1 1 0 0,0-1-1 0 0,0 0 0 0 0,1 0 1 0 0,-1 0-1 0 0,0 1 0 0 0,0-1 1 0 0,0 0-1 0 0,1 0 0 0 0,-1 1 1 0 0,0-1-1 0 0,0 0 0 0 0,0 1 1 0 0,0-1-1 0 0,0 0 0 0 0,1 1 1 0 0,-1-1-1 0 0,0 0 0 0 0,0 1 1 0 0,0-1-1 0 0,0 0 0 0 0,0 1 1 0 0,0-1 43 0 0,5-22-6219 0 0,-5 15 2022 0 0</inkml:trace>
  <inkml:trace contextRef="#ctx0" brushRef="#br2" timeOffset="79764.845">3172 4220 0 0 0,'0'0'441'0'0,"0"0"329"0"0,0 0 101 0 0,0 0 41 0 0,0 0 15 0 0,0 0-6 0 0,0 0-43 0 0,0 0-87 0 0,0 0-67 0 0,0 0-36 0 0,-14 12-1 0 0,-86 78 1888 0 0,58-46 7 0 0,42-42-2485 0 0,0 0-61 0 0,2 1-14 0 0,0 0-1 0 0,0 0 1 0 0,0 0-1 0 0,1 0 1 0 0,0 0-1 0 0,-1-1 1 0 0,1 1-1 0 0,0-1 0 0 0,0 0 1 0 0,0 0-1 0 0,1 0 1 0 0,-1 0-1 0 0,0-1 1 0 0,1 1-1 0 0,-1-1 1 0 0,1 0-1 0 0,0 0 1 0 0,-1 0-1 0 0,1 0 1 0 0,0-1-1 0 0,2 1-21 0 0,141 13 1120 0 0,15 1 41 0 0,-165-31 899 0 0,-4 4-1994 0 0,0-1 0 0 0,-1 1 0 0 0,-1 0-1 0 0,0 1 1 0 0,-1 0 0 0 0,0 1 0 0 0,0 0 0 0 0,-1 0 0 0 0,0 1 0 0 0,-1 1-1 0 0,0 0 1 0 0,-1 0 0 0 0,-2 0-66 0 0,5 3-279 0 0,-46-23 699 0 0,17 20-5003 0 0,39 8 1538 0 0,0 0-1706 0 0,0 0-2559 0 0</inkml:trace>
  <inkml:trace contextRef="#ctx0" brushRef="#br2" timeOffset="80795.723">2305 4967 7914 0 0,'0'0'1895'0'0,"0"0"-1031"0"0,0 0-380 0 0,0 0 0 0 0,0 0 124 0 0,0 0 171 0 0,0 0 133 0 0,0 0 14 0 0,0 0-89 0 0,0 0-130 0 0,0 0-180 0 0,0 0-151 0 0,4 30-77 0 0,14 97-46 0 0,65 260 785 0 0,-81-374-2164 0 0,4 21 2230 0 0,-5-25-6070 0 0,1-5-5704 0 0,-4-4 7425 0 0</inkml:trace>
  <inkml:trace contextRef="#ctx0" brushRef="#br2" timeOffset="81123.721">2259 5015 912 0 0,'0'0'2035'0'0,"0"0"-960"0"0,0 0-252 0 0,0 0 131 0 0,0 0 172 0 0,0 0 144 0 0,0 0 28 0 0,0 0-41 0 0,0 0-111 0 0,0 0-150 0 0,0 0-140 0 0,0 0-128 0 0,0 0-95 0 0,22-26-84 0 0,71-82-54 0 0,-34 63 170 0 0,-45 39-485 0 0,0 0-55 0 0,1 1 0 0 0,0 1-1 0 0,0 0 1 0 0,0 0-1 0 0,0 2 1 0 0,0 0 0 0 0,1 1-1 0 0,-1 0 1 0 0,4 1-125 0 0,-15 2 35 0 0,0 0-1 0 0,0 0 1 0 0,-1 0-1 0 0,1 0 1 0 0,-1 0 0 0 0,0 1-1 0 0,1 0 1 0 0,-1 0 0 0 0,0 0-1 0 0,0 0 1 0 0,-1 0-1 0 0,1 0 1 0 0,-1 1 0 0 0,0-1-1 0 0,1 1 1 0 0,-2 0 0 0 0,1-1-1 0 0,0 1 1 0 0,-1 0 0 0 0,0 0-1 0 0,1 0 1 0 0,-2 0-1 0 0,1 0 1 0 0,0 1 0 0 0,-1-1-1 0 0,0 0 1 0 0,0 0 0 0 0,0 0-1 0 0,0 1 1 0 0,-1-1-1 0 0,0 0 1 0 0,0 0 0 0 0,0 0-1 0 0,0 1-34 0 0,1 7 86 0 0,-3 7-15 0 0,-1 0 0 0 0,-1 1 0 0 0,0-1-1 0 0,-2-1 1 0 0,0 1 0 0 0,-1-1 0 0 0,0 0 0 0 0,-2-1 0 0 0,0 0 0 0 0,-1 0 0 0 0,-1-2 0 0 0,0 1 0 0 0,-11 9-71 0 0,19-19 1 0 0,-4 5-177 0 0,0-1 1 0 0,0 0-1 0 0,-1 0 1 0 0,-1-1-1 0 0,1 0 1 0 0,-1-1-1 0 0,-1 0 1 0 0,-7 4 175 0 0,-6-2-3883 0 0,-3-7-3409 0 0,22-3-435 0 0</inkml:trace>
  <inkml:trace contextRef="#ctx0" brushRef="#br2" timeOffset="81413.078">2727 5335 12371 0 0,'0'0'790'0'0,"0"0"-228"0"0,0 0 126 0 0,0 0 318 0 0,0 0 175 0 0,0 0-22 0 0,0 0-175 0 0,0 0-248 0 0,0 0-194 0 0,0 0-150 0 0,0 0-116 0 0,0 0-107 0 0,-4 33-43 0 0,-12 102-41 0 0,12-42-1642 0 0,4-92 260 0 0,0-1-879 0 0,0 0-1272 0 0,0-1-1894 0 0,0-2-1905 0 0</inkml:trace>
  <inkml:trace contextRef="#ctx0" brushRef="#br2" timeOffset="82198.13">2150 4713 1288 0 0,'0'0'2283'0'0,"0"0"-780"0"0,0 0-126 0 0,0 0 178 0 0,0 0 172 0 0,0 0-15 0 0,0 0-154 0 0,0 0-217 0 0,0 0-310 0 0,0 0-263 0 0,0 0-187 0 0,0 0-169 0 0,0 0-92 0 0,1-8 481 0 0,164-57 1372 0 0,39 24-1828 0 0,-205 42-292 0 0,0-1 0 0 0,1 0 0 0 0,-1 0-1 0 0,0 0 1 0 0,1 0 0 0 0,-1 0 0 0 0,1 0 0 0 0,-1 0 0 0 0,0 0-1 0 0,1 0 1 0 0,-1 0 0 0 0,0 0 0 0 0,1 0 0 0 0,-1-1 0 0 0,1 1 0 0 0,-1 0-1 0 0,0 0 1 0 0,1-1 0 0 0,-1 1 0 0 0,1 0 0 0 0,-1-1 0 0 0,1 1-1 0 0,-1 0 1 0 0,1-1 0 0 0,-1 1 0 0 0,1-1 0 0 0,0 1 0 0 0,-1-1-1 0 0,1 1 1 0 0,-1-1 0 0 0,1 1 0 0 0,0-1 0 0 0,0 1 0 0 0,-1-1-1 0 0,1 0 1 0 0,0 1 0 0 0,0-1 0 0 0,0 1 0 0 0,0-1 0 0 0,-1 0-1 0 0,1 1 1 0 0,0-1 0 0 0,0 0 0 0 0,0 1 0 0 0,0-1 0 0 0,1 0 0 0 0,-1 1-1 0 0,0-1 1 0 0,0 1 0 0 0,0-1 0 0 0,0 0 0 0 0,1 1 0 0 0,-1-1-1 0 0,0 1 1 0 0,0-1 0 0 0,1 1 0 0 0,-1-1 0 0 0,1 1 0 0 0,-1-1-1 0 0,0 1 1 0 0,1-1 0 0 0,-1 1 0 0 0,1-1 0 0 0,-1 1 0 0 0,1 0-1 0 0,-1-1 1 0 0,1 1 0 0 0,0 0 0 0 0,-1-1-53 0 0,-14-8 88 0 0,-67-66-2546 0 0,77 55-3817 0 0,4 15 2691 0 0,0 1-6984 0 0</inkml:trace>
  <inkml:trace contextRef="#ctx0" brushRef="#br2" timeOffset="84682.291">4118 3203 0 0 0,'1'-11'10675'0'0,"-1"-5"-6508"0"0,1-33-2501 0 0,9-18 373 0 0,0-80 208 0 0,-10 84-1403 0 0,-7-3-349 0 0,7 60-780 0 0,2 3-10509 0 0,5 1 7098 0 0,-3 2-3662 0 0</inkml:trace>
  <inkml:trace contextRef="#ctx0" brushRef="#br0" timeOffset="96236.302">3400 5479 0 0 0,'1'7'8979'0'0,"-1"5"-4608"0"0,9 65-4067 0 0,15 54 60 0 0,-6 2 0 0 0,-1 73-364 0 0,-8 188 88 0 0,-9-393-183 0 0,0-1-24 0 0,0 0-13 0 0,18-13-969 0 0,-10-5-1499 0 0,0-2-4169 0 0,-5 16 3115 0 0</inkml:trace>
  <inkml:trace contextRef="#ctx0" brushRef="#br0" timeOffset="97961.845">4247 4551 0 0 0,'0'0'229'0'0,"0"0"484"0"0,0 0 181 0 0,0 0 73 0 0,0 0 61 0 0,0 0 41 0 0,0 0 3 0 0,0 0-73 0 0,-12-4 3471 0 0,8 99-2656 0 0,21 24-710 0 0,16 188 155 0 0,-5-65-613 0 0,-10-111-246 0 0,-6 0 0 0 0,-6 8-400 0 0,-14 96 510 0 0,9-24-259 0 0,15-50 225 0 0,-10-113-357 0 0,-6-48-134 0 0,0 0 3 0 0,0 0-16 0 0,0 0-40 0 0,0 0-80 0 0,0 0-185 0 0,10-22-11642 0 0,-8 15 6134 0 0</inkml:trace>
  <inkml:trace contextRef="#ctx0" brushRef="#br0" timeOffset="98669.778">2948 6381 2096 0 0,'0'0'743'0'0,"0"0"-397"0"0,0 0-245 0 0,0 0 23 0 0,0 0 237 0 0,0 0 349 0 0,0 0 246 0 0,0 0 114 0 0,0 0-39 0 0,0 0-153 0 0,0 0-112 0 0,0 0-63 0 0,31-4 4 0 0,104-14 30 0 0,690-120 4933 0 0,-539 84-4964 0 0,295-45-32 0 0,-334 52-1961 0 0,-244 46 1785 0 0,-4 1-11605 0 0,-2 0 4624 0 0</inkml:trace>
  <inkml:trace contextRef="#ctx0" brushRef="#br0" timeOffset="98998.715">4728 5843 6233 0 0,'0'0'783'0'0,"0"0"-205"0"0,0 0-58 0 0,0 0 120 0 0,0 0 184 0 0,0 0 170 0 0,0 0 56 0 0,0 0-73 0 0,0 0-196 0 0,0 0-225 0 0,0 0-198 0 0,-35 30-136 0 0,-111 96-88 0 0,-106 90-73 0 0,83-55-1608 0 0,66-47-4753 0 0,81-88 2710 0 0,7-7 316 0 0</inkml:trace>
  <inkml:trace contextRef="#ctx0" brushRef="#br0" timeOffset="99498.242">3638 6061 2176 0 0,'0'0'1282'0'0,"0"0"-216"0"0,0 0 110 0 0,0 0 194 0 0,0 0 128 0 0,0 0 63 0 0,0 0-89 0 0,0 0-192 0 0,0 0-246 0 0,0 0-279 0 0,0 0-256 0 0,0 0-174 0 0,0 0-125 0 0,-34 33-79 0 0,-103 103-35 0 0,74-58-14 0 0,-43 67-695 0 0,27-56-4473 0 0,64-75 1038 0 0,3-5-2138 0 0</inkml:trace>
  <inkml:trace contextRef="#ctx0" brushRef="#br0" timeOffset="100218.798">3688 6907 4681 0 0,'0'0'1182'0'0,"0"0"-14"0"0,0 0 144 0 0,0 0 207 0 0,0 0 127 0 0,0 0-101 0 0,0 0-220 0 0,0 0-294 0 0,0 0-325 0 0,0 0-244 0 0,0 0-165 0 0,0 0-105 0 0,0 0-64 0 0,-24 2-42 0 0,-72 5 4 0 0,94-7-84 0 0,0 0 0 0 0,0 0 0 0 0,-1 0 0 0 0,1 0 0 0 0,0 1 0 0 0,0-1 0 0 0,0 1 0 0 0,0-1 0 0 0,0 1 0 0 0,0 0 0 0 0,0 0 0 0 0,0 0 0 0 0,0 0 0 0 0,0 0-1 0 0,0 0 1 0 0,0 1 0 0 0,1-1 0 0 0,-1 1 0 0 0,0-1 0 0 0,1 1 0 0 0,0-1 0 0 0,-1 1 0 0 0,1 0 0 0 0,0 0-6 0 0,-4 5 33 0 0,-3 2-40 0 0,0 0 0 0 0,1 0 1 0 0,0 1-1 0 0,1 0 0 0 0,0 0 0 0 0,0 1 0 0 0,1-1 0 0 0,1 1 0 0 0,-1 0 0 0 0,2 1 0 0 0,0-1 0 0 0,0 0 0 0 0,1 1 0 0 0,0 0 0 0 0,1 0 0 0 0,1-1 0 0 0,0 1 0 0 0,1 4 7 0 0,1-12 25 0 0,0-1-1 0 0,1 0 1 0 0,-1 0-1 0 0,1 0 1 0 0,0 0-1 0 0,0 0 0 0 0,0-1 1 0 0,1 1-1 0 0,-1-1 1 0 0,0 0-1 0 0,1 0 1 0 0,0 0-1 0 0,-1-1 1 0 0,1 1-1 0 0,0-1 1 0 0,0 0-1 0 0,0 0 1 0 0,0 0-1 0 0,0-1 1 0 0,0 1-1 0 0,0-1 1 0 0,0 0-1 0 0,0 0 1 0 0,0 0-1 0 0,0-1 1 0 0,0 1-1 0 0,0-1 1 0 0,0 0-1 0 0,0 0 1 0 0,0-1-1 0 0,-1 1 1 0 0,1-1-1 0 0,2-1-24 0 0,13-8 171 0 0,0-1 1 0 0,-1 0-1 0 0,0-2 0 0 0,-1 0 1 0 0,-1-1-1 0 0,0-1 0 0 0,-1 0 0 0 0,-1-1 1 0 0,0-1-1 0 0,-1 0 0 0 0,-1 0 0 0 0,4-11-171 0 0,-3 7-50 0 0,-1-1-1 0 0,-1 0 0 0 0,-1-1 1 0 0,-1 0-1 0 0,-1 0 0 0 0,-1-1 1 0 0,-1 0-1 0 0,-1 0 0 0 0,-2 0 1 0 0,0-1-1 0 0,-2 1 0 0 0,-1-1 1 0 0,-2-21 50 0 0,2 44-89 0 0,-1 0 0 0 0,1-1 1 0 0,0 1-1 0 0,-1-1 1 0 0,0 1-1 0 0,0 0 1 0 0,0-1-1 0 0,0 1 0 0 0,-1 0 1 0 0,1 0-1 0 0,-1 0 1 0 0,0 0-1 0 0,0 0 1 0 0,0 0-1 0 0,0 1 1 0 0,-1-1-1 0 0,1 1 0 0 0,0-1 1 0 0,-1 1-1 0 0,0 0 1 0 0,0 0-1 0 0,1 0 1 0 0,-1 0-1 0 0,-1 1 1 0 0,1-1-1 0 0,0 1 0 0 0,0 0 1 0 0,0-1-1 0 0,-1 2 1 0 0,1-1-1 0 0,0 0 1 0 0,-2 0 88 0 0,1 1-77 0 0,0 0 0 0 0,0 0 0 0 0,0 1 0 0 0,0-1 0 0 0,0 1 0 0 0,0 0 0 0 0,0 0 0 0 0,1 0 0 0 0,-1 0 0 0 0,0 0 0 0 0,1 1 0 0 0,-1 0 0 0 0,1 0 0 0 0,-1 0 0 0 0,1 0 0 0 0,0 0 0 0 0,0 1 0 0 0,0 0 0 0 0,0-1 0 0 0,0 1 0 0 0,1 0 0 0 0,-1 0 0 0 0,1 1 0 0 0,0-1 0 0 0,0 0 0 0 0,0 1 0 0 0,0-1 0 0 0,1 1 77 0 0,-4 6 11 0 0,1 1-1 0 0,0 0 0 0 0,1 0 1 0 0,0 0-1 0 0,1 0 0 0 0,0 0 0 0 0,1 0 1 0 0,0 1-1 0 0,1-1 0 0 0,0 0 1 0 0,1 1-1 0 0,0-1 0 0 0,0 0 0 0 0,2 1 1 0 0,-1-1-1 0 0,1 0 0 0 0,1-1 1 0 0,0 1-1 0 0,1-1 0 0 0,0 1 1 0 0,5 6-11 0 0,7 5 61 0 0,2-2 1 0 0,0-1 0 0 0,1 0-1 0 0,1-1 1 0 0,1-2 0 0 0,0 0-1 0 0,1-1 1 0 0,1-1 0 0 0,0-1-1 0 0,1-2 1 0 0,1 0 0 0 0,0-1-62 0 0,2 3-1015 0 0,-11-3-3905 0 0,-13-8 1986 0 0,1 2-3790 0 0</inkml:trace>
</inkml:ink>
</file>

<file path=ppt/ink/ink2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31.3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858 306 2729 0 0,'0'0'1295'0'0,"0"0"-239"0"0,0 0-91 0 0,0 0 29 0 0,0 0 105 0 0,0 0 76 0 0,0 0-35 0 0,0 0-85 0 0,0 0-138 0 0,0 0-183 0 0,0 0-166 0 0,-13-3-117 0 0,-38-8-66 0 0,-20 23 711 0 0,-440 156 1697 0 0,400-120-2400 0 0,110-48-413 0 0,1 1 0 0 0,-1-1-1 0 0,1 0 1 0 0,-1 1 0 0 0,1-1 0 0 0,0 0-1 0 0,-1 1 1 0 0,1-1 0 0 0,0 1-1 0 0,-1-1 1 0 0,1 1 0 0 0,0-1-1 0 0,-1 1 1 0 0,1-1 0 0 0,0 1-1 0 0,0-1 1 0 0,-1 1 0 0 0,1-1 0 0 0,0 1-1 0 0,0 0 1 0 0,0-1 0 0 0,0 1-1 0 0,0-1 1 0 0,0 1 0 0 0,0-1-1 0 0,0 1 1 0 0,0 0 0 0 0,0-1 0 0 0,0 1-1 0 0,0-1 1 0 0,1 1 0 0 0,-1-1-1 0 0,0 1 1 0 0,0-1 0 0 0,0 1-1 0 0,1-1 1 0 0,-1 1 0 0 0,0-1 0 0 0,1 1-1 0 0,-1-1 1 0 0,1 1 0 0 0,-1-1-1 0 0,0 1 1 0 0,1-1 0 0 0,-1 0-1 0 0,1 1 1 0 0,-1-1 0 0 0,1 0-1 0 0,-1 0 1 0 0,1 1 0 0 0,-1-1 0 0 0,1 0-1 0 0,-1 0 1 0 0,1 0 0 0 0,-1 1-1 0 0,1-1 21 0 0,34 18-26 0 0,-33-17-2 0 0,18 5 51 0 0,-1-1 0 0 0,1-1 0 0 0,0 0 0 0 0,1-2 0 0 0,-1 0-1 0 0,0-1 1 0 0,1-2 0 0 0,-1 0-23 0 0,0 1 3 0 0,185 7 79 0 0,-206-7-83 0 0,1 0-1 0 0,-1 1 1 0 0,1-1-1 0 0,0 0 0 0 0,-1 0 1 0 0,1 1-1 0 0,0-1 0 0 0,-1 0 1 0 0,1 1-1 0 0,0-1 0 0 0,0 0 1 0 0,-1 1-1 0 0,1-1 0 0 0,0 1 1 0 0,0-1-1 0 0,0 0 0 0 0,0 1 1 0 0,-1-1-1 0 0,1 1 0 0 0,0-1 1 0 0,0 1-1 0 0,0-1 1 0 0,0 0-1 0 0,0 1 0 0 0,0-1 1 0 0,0 1-1 0 0,0-1 0 0 0,0 1 1 0 0,0-1-1 0 0,0 1 0 0 0,1-1 1 0 0,-1 0-1 0 0,0 1 0 0 0,0-1 1 0 0,0 1-1 0 0,0-1 0 0 0,1 0 1 0 0,-1 1-1 0 0,0-1 0 0 0,0 0 1 0 0,1 1-1 0 0,-1-1 1 0 0,0 0-1 0 0,1 1 0 0 0,-1-1 1 0 0,0 0-1 0 0,1 0 0 0 0,-1 1 1 0 0,1-1-1 0 0,-1 0 0 0 0,0 0 1 0 0,1 0-1 0 0,-1 1 0 0 0,1-1 1 0 0,-1 0-1 0 0,0 0 0 0 0,1 0 1 0 0,-1 0-1 0 0,1 0 0 0 0,-1 0 1 0 0,1 0-1 0 0,-1 0 1 0 0,1 0 0 0 0,-31 22-14 0 0,0 0 0 0 0,-1-3 0 0 0,-1 0 0 0 0,0-2 0 0 0,-11 2 15 0 0,-30 18-118 0 0,-149 95-105 0 0,218-130 194 0 0,0 1-1 0 0,0 0 1 0 0,0 0-1 0 0,0 0 0 0 0,0 0 1 0 0,1 0-1 0 0,-1 1 1 0 0,1-1-1 0 0,0 1 0 0 0,0 0 1 0 0,1 0-1 0 0,-1 0 1 0 0,1 0-1 0 0,0 1 0 0 0,0-1 1 0 0,0 1-1 0 0,0-1 0 0 0,1 1 1 0 0,0 0-1 0 0,0 0 1 0 0,0-1-1 0 0,0 1 0 0 0,1 0 1 0 0,0 0-1 0 0,0 2 30 0 0,4-4 42 0 0,0 1-1 0 0,1-1 0 0 0,-1 1 1 0 0,1-1-1 0 0,0-1 1 0 0,-1 1-1 0 0,1-1 1 0 0,0 1-1 0 0,1-2 0 0 0,-1 1 1 0 0,0 0-1 0 0,1-1 1 0 0,-1 0-1 0 0,0 0 0 0 0,1-1 1 0 0,-1 0-1 0 0,1 1 1 0 0,-1-2-1 0 0,1 1 0 0 0,0-1-41 0 0,30-2 251 0 0,-1-1 0 0 0,0-2 0 0 0,-1-2 0 0 0,0-1 0 0 0,0-1 0 0 0,19-10-251 0 0,-2 3 155 0 0,113-35-1556 0 0,-139 38-1950 0 0,-5 2-5021 0 0,-14 9 2345 0 0</inkml:trace>
  <inkml:trace contextRef="#ctx0" brushRef="#br0" timeOffset="686.058">854 866 0 0 0,'-15'31'588'0'0,"-44"96"632"0"0,29-68 2771 0 0,25-52 5695 0 0,7-11-5165 0 0,1-2-5860 0 0,125-204 3733 0 0,-99 163-2317 0 0,2 2 1 0 0,2 1-1 0 0,2 1 1 0 0,1 2-1 0 0,3 1 1 0 0,26-20-78 0 0,-1 8-123 0 0,-61 86-862 0 0,-51 174 989 0 0,41-115-35 0 0,9-92 50 0 0,-1 1 0 0 0,0-1 0 0 0,0 1 0 0 0,1-1 0 0 0,-1 0 0 0 0,0 0 0 0 0,1 1 0 0 0,-1-1 0 0 0,1 0 0 0 0,0 0 0 0 0,-1-1 0 0 0,1 1 0 0 0,0 0 0 0 0,-1-1 0 0 0,1 1 0 0 0,0-1 0 0 0,0 1 1 0 0,0-1-1 0 0,0 0 0 0 0,-1 1 0 0 0,1-1 0 0 0,0 0 0 0 0,0-1 0 0 0,0 1 0 0 0,0 0 0 0 0,0 0 0 0 0,-1-1 0 0 0,1 1 0 0 0,0-1 0 0 0,0 1 0 0 0,-1-1 0 0 0,1 0 0 0 0,0 0 0 0 0,-1 0 0 0 0,1 0 0 0 0,-1 0 0 0 0,1 0 0 0 0,-1 0 0 0 0,1-1 0 0 0,-1 1 0 0 0,0 0 0 0 0,0-1 0 0 0,1 1 0 0 0,-1-1 0 0 0,0-1-19 0 0,212-239 379 0 0,-96 128-472 0 0,-115 147-654 0 0,-33 120 891 0 0,11-79-87 0 0,14-45-82 0 0,1-1 0 0 0,1 0 0 0 0,1 1 1 0 0,2 0-1 0 0,1 0 0 0 0,2 17 25 0 0,19-5-1742 0 0,-8-34-2352 0 0,2-4-4280 0 0,-11-3 1746 0 0</inkml:trace>
  <inkml:trace contextRef="#ctx0" brushRef="#br0" timeOffset="1247.877">1885 785 5433 0 0,'0'0'1186'0'0,"0"0"-79"0"0,0 0 198 0 0,0 0 269 0 0,0 0 74 0 0,0 0-122 0 0,0 0-260 0 0,0 0-270 0 0,0 0-220 0 0,0 0-211 0 0,0 0-205 0 0,0 0-134 0 0,0 0-82 0 0,-20 29-57 0 0,-63 92-5 0 0,41-40 62 0 0,40-76-151 0 0,0 0 0 0 0,0 0 0 0 0,0 0 0 0 0,0 1 1 0 0,1-1-1 0 0,0 0 0 0 0,0 1 0 0 0,1-1 0 0 0,-1 1 0 0 0,1-1 0 0 0,1 0 0 0 0,-1 1 0 0 0,1-1 0 0 0,-1 1 0 0 0,1-1 0 0 0,1 0 0 0 0,-1 0 0 0 0,1 1 0 0 0,0-1 0 0 0,0 0 0 0 0,1 0 0 0 0,-1-1 0 0 0,1 1 0 0 0,0-1 0 0 0,0 1 0 0 0,1-1 1 0 0,0 0-1 0 0,2 2 7 0 0,3-1 79 0 0,1-1 1 0 0,0 0-1 0 0,0 0 1 0 0,1-1-1 0 0,-1-1 1 0 0,1 0-1 0 0,-1 0 1 0 0,1-1-1 0 0,0-1 1 0 0,0 1-1 0 0,-1-2 1 0 0,1 1-1 0 0,0-2-79 0 0,-7 2 77 0 0,1-1 1 0 0,-1 0-1 0 0,0 0 0 0 0,1-1 0 0 0,-1 1 0 0 0,0-1 1 0 0,0 0-1 0 0,0 0 0 0 0,0 0 0 0 0,-1-1 0 0 0,1 1 1 0 0,0-1-1 0 0,-1 0 0 0 0,0 0 0 0 0,0 0 0 0 0,0 0 1 0 0,0-1-1 0 0,0 1 0 0 0,-1-1 0 0 0,1 0 0 0 0,-1 0 1 0 0,0 0-1 0 0,0 0 0 0 0,-1 0 0 0 0,1 0 0 0 0,-1 0 1 0 0,0-1-1 0 0,0 1 0 0 0,0 0 0 0 0,0-1 0 0 0,-1 1 1 0 0,0-1-1 0 0,0 1 0 0 0,0-1 0 0 0,-1 1 0 0 0,0-3-77 0 0,-2 3-175 0 0,-1 0-1 0 0,1 1 1 0 0,-1-1-1 0 0,0 1 1 0 0,0 0-1 0 0,-1 0 1 0 0,1 0-1 0 0,-1 0 1 0 0,1 1-1 0 0,-1 0 1 0 0,0 0-1 0 0,0 0 1 0 0,0 1 0 0 0,0-1-1 0 0,0 1 1 0 0,0 0-1 0 0,0 1 1 0 0,-1-1-1 0 0,1 1 1 0 0,0 0-1 0 0,0 0 1 0 0,0 1-1 0 0,-1 0 1 0 0,0 0 175 0 0,-4-1-524 0 0,10 0 376 0 0,0 0-3 0 0,32-3 166 0 0,239-52 21 0 0,-253 54-4481 0 0,-13 1 1163 0 0,2 0-6051 0 0</inkml:trace>
  <inkml:trace contextRef="#ctx0" brushRef="#br0" timeOffset="3686.996">1068 211 392 0 0,'0'0'660'0'0,"0"0"-120"0"0,0 0 118 0 0,0 0 294 0 0,0 0 243 0 0,0 0 105 0 0,0 0-70 0 0,0 0-146 0 0,0 0-141 0 0,0 0-135 0 0,32-7-104 0 0,100-21-89 0 0,25 18 1117 0 0,48 7-281 0 0,-205 3-1244 0 0,0 0 155 0 0,0 0 176 0 0,0 0 169 0 0,-19-8 1515 0 0,0 1-2058 0 0,0 0 0 0 0,0-2 0 0 0,1 0 0 0 0,0-2 0 0 0,1 0 0 0 0,-15-12-164 0 0,6-24-1094 0 0,28 30-3082 0 0,9 5-4749 0 0,-4 11 3836 0 0</inkml:trace>
  <inkml:trace contextRef="#ctx0" brushRef="#br0" timeOffset="4149.993">2220 476 248 0 0,'0'0'1879'0'0,"0"0"-499"0"0,0 0-151 0 0,0 0 115 0 0,0 0 178 0 0,0 0 13 0 0,0 0-146 0 0,0 0-245 0 0,0 0-250 0 0,0 0-179 0 0,0 0-78 0 0,0 0-9 0 0,0 0-7 0 0,9 0-4 0 0,154-4 2538 0 0,71-28-2546 0 0,-205 29-790 0 0,-17 2-2269 0 0,-5 1-2148 0 0,1-1-3383 0 0,-8 1 3645 0 0</inkml:trace>
  <inkml:trace contextRef="#ctx0" brushRef="#br0" timeOffset="4399.85">2321 686 5713 0 0,'0'0'884'0'0,"0"0"-141"0"0,0 0 293 0 0,0 0 419 0 0,0 0 236 0 0,0 0 27 0 0,0 0-224 0 0,0 0-337 0 0,0 0-294 0 0,0 0-249 0 0,0 0-210 0 0,33 3-151 0 0,105 8-117 0 0,-44-22-294 0 0,-18-5-2244 0 0,-26 7-6117 0 0,-32 5 1437 0 0</inkml:trace>
</inkml:ink>
</file>

<file path=ppt/ink/ink2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38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46 148 336 0 0,'0'0'910'0'0,"0"0"-993"0"0,0 0-272 0 0,0 0 264 0 0,0 0 329 0 0,0 0 174 0 0,0 0 55 0 0,0 0-1 0 0,0 0-67 0 0,0 0-113 0 0,0 35-102 0 0,1 110-83 0 0,-17 76 206 0 0,-11-85-50 0 0,25-130-1514 0 0,0 2 4500 0 0,4-15 3321 0 0,33-191-1404 0 0,11-55-4268 0 0,27 54-320 0 0,-38 158-841 0 0,-21 71-816 0 0,0 64-770 0 0,-7-31-4131 0 0,-4-45 1490 0 0,-2-6-821 0 0</inkml:trace>
  <inkml:trace contextRef="#ctx0" brushRef="#br0" timeOffset="270.429">364 531 11050 0 0,'0'0'3092'0'0,"0"0"-1960"0"0,0 0-779 0 0,0 0 22 0 0,0 0 196 0 0,0 0 137 0 0,0 0-6 0 0,0 0-124 0 0,0 0-186 0 0,0 0-150 0 0,0 0-78 0 0,0 0-72 0 0,0 0-49 0 0,-3 29-11 0 0,-11 91-34 0 0,10-54-2520 0 0,5-50-9400 0 0,-1-15 6842 0 0</inkml:trace>
  <inkml:trace contextRef="#ctx0" brushRef="#br0" timeOffset="948.458">677 122 7314 0 0,'0'0'1653'0'0,"0"0"-444"0"0,0 0-303 0 0,0 0-56 0 0,0 0-51 0 0,0 0-122 0 0,0 0-118 0 0,0 0-95 0 0,0 0 3 0 0,0 0 34 0 0,0 0 15 0 0,0 0-41 0 0,0 0-63 0 0,0 28-29 0 0,2 88-47 0 0,5 277-384 0 0,-13-362-2464 0 0,0-20-1667 0 0,0-1-3296 0 0,6-6 4168 0 0</inkml:trace>
  <inkml:trace contextRef="#ctx0" brushRef="#br0" timeOffset="1256.193">554 130 5449 0 0,'0'0'1268'0'0,"0"0"-191"0"0,0 0-84 0 0,0 0 89 0 0,0 0 19 0 0,0 0-90 0 0,0 0-175 0 0,0 0-206 0 0,0 0-106 0 0,0 0-92 0 0,0 0-85 0 0,32-18-55 0 0,103-50-80 0 0,-66 49 54 0 0,-58 21-189 0 0,-4-2-26 0 0,0 1 1 0 0,0 0-1 0 0,0 0 1 0 0,0 1-1 0 0,0 0 1 0 0,-1 0-1 0 0,1 1 1 0 0,-1-1-1 0 0,1 1 1 0 0,-1 1-1 0 0,0-1 1 0 0,0 1-1 0 0,0 0 1 0 0,-1 0-1 0 0,0 1 1 0 0,0 0 0 0 0,0 0-1 0 0,0 0 1 0 0,0 0-1 0 0,-1 1 1 0 0,0 0-1 0 0,-1 0 1 0 0,1 0-1 0 0,-1 0 1 0 0,0 1-1 0 0,0-1 1 0 0,-1 1-1 0 0,0-1 1 0 0,0 1-1 0 0,0 5-51 0 0,-3-4 43 0 0,0 0-1 0 0,0 1 1 0 0,-1-1-1 0 0,0 0 1 0 0,-1 0-1 0 0,0 0 0 0 0,0 0 1 0 0,-1 0-1 0 0,0-1 1 0 0,0 0-1 0 0,-1 1 1 0 0,1-1-1 0 0,-2-1 0 0 0,1 1 1 0 0,-1-1-1 0 0,0 0 1 0 0,0 0-1 0 0,-1-1 1 0 0,-3 3-43 0 0,-10 7-608 0 0,-1-1 0 0 0,0-1-1 0 0,-1-1 1 0 0,-1-1 0 0 0,0 0 0 0 0,-2-1 608 0 0,-5-1-3856 0 0,10-4-2725 0 0,10-5 2718 0 0</inkml:trace>
</inkml:ink>
</file>

<file path=ppt/ink/ink2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50.3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0 382 4185 0 0,'0'0'1319'0'0,"0"0"-18"0"0,0 0 105 0 0,0 0 177 0 0,0 0 105 0 0,0 0-122 0 0,0 0-276 0 0,0 0-295 0 0,0 0-263 0 0,0 0-171 0 0,0 0-105 0 0,23-32-62 0 0,71-99-41 0 0,-12 36 562 0 0,-39 47-407 0 0,27-17 24 0 0,-69 64-541 0 0,-1 0-1 0 0,1 1 1 0 0,0-1-1 0 0,-1 0 1 0 0,1 0-1 0 0,0 1 1 0 0,-1-1-1 0 0,1 1 1 0 0,0-1-1 0 0,-1 1 1 0 0,1-1-1 0 0,0 1 1 0 0,0-1 0 0 0,0 1-1 0 0,0-1 1 0 0,0 1-1 0 0,-1 0 1 0 0,1 0-1 0 0,0 0 1 0 0,0-1-1 0 0,0 1 1 0 0,0 0-1 0 0,0 0 1 0 0,0 0-1 0 0,0 0 1 0 0,0 0-1 0 0,0 1 1 0 0,0-1-1 0 0,-1 0 1 0 0,1 0-1 0 0,0 1 1 0 0,0-1-1 0 0,0 0 1 0 0,0 1-1 0 0,0-1 1 0 0,-1 1-1 0 0,1-1 1 0 0,0 1 0 0 0,0-1-1 0 0,-1 1 1 0 0,1 0-1 0 0,0-1 1 0 0,-1 1-1 0 0,1 0 1 0 0,-1-1-1 0 0,1 1 1 0 0,-1 0-1 0 0,1 0 1 0 0,-1 0-1 0 0,1-1 1 0 0,-1 1-1 0 0,0 0 1 0 0,1 0-1 0 0,-1 0 1 0 0,0 0 9 0 0,60 146 120 0 0,10-73-986 0 0,-32-54-6251 0 0,-31-18-3219 0 0</inkml:trace>
</inkml:ink>
</file>

<file path=ppt/ink/ink2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49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 0 0 0,'0'0'248'0'0,"0"0"462"0"0,0 0 50 0 0,0 0 27 0 0,0 0 107 0 0,0 0 41 0 0,0 0-60 0 0,0 0-131 0 0,0 0-126 0 0,0 0-47 0 0,0 0 22 0 0,4-1 66 0 0,193-25 6353 0 0,41-6-4817 0 0,-175 32-1991 0 0,-62 1-202 0 0,0 1-1 0 0,-1-1 1 0 0,1 0 0 0 0,0 0-1 0 0,-1 1 1 0 0,1-1 0 0 0,-1 0-1 0 0,1 1 1 0 0,-1-1 0 0 0,0 0-1 0 0,1 1 1 0 0,-1-1 0 0 0,0 1-1 0 0,0-1 1 0 0,0 0 0 0 0,0 1-1 0 0,0-1 1 0 0,-1 1 0 0 0,1-1-1 0 0,0 0 1 0 0,-1 1 0 0 0,1-1-1 0 0,0 0 1 0 0,-1 1 0 0 0,0-1-1 0 0,1 0 1 0 0,-1 1 0 0 0,0-1-1 0 0,0 1-1 0 0,-146 166 7 0 0,96-112-88 0 0,31-37 49 0 0,0 1 0 0 0,2 1 0 0 0,1 0 0 0 0,0 2 0 0 0,2 0-1 0 0,1 1 1 0 0,-1 1 32 0 0,14-22-4 0 0,0-1 0 0 0,0 0 0 0 0,0 1 0 0 0,0-1 0 0 0,0 1 0 0 0,1-1-1 0 0,-1 1 1 0 0,1 0 0 0 0,-1-1 0 0 0,1 1 0 0 0,0-1 0 0 0,0 1-1 0 0,0 0 1 0 0,1-1 0 0 0,-1 1 0 0 0,0-1 0 0 0,1 1 0 0 0,0 0 0 0 0,-1-1-1 0 0,1 1 1 0 0,0-1 0 0 0,1 0 0 0 0,-1 1 0 0 0,0-1 0 0 0,1 0 0 0 0,-1 0-1 0 0,2 1 5 0 0,12 3 112 0 0,1-2 0 0 0,1 0 0 0 0,-1-1-1 0 0,0-1 1 0 0,1 0 0 0 0,0-1 0 0 0,-1-1-1 0 0,1-1 1 0 0,-1 0 0 0 0,1-1 0 0 0,-1 0-1 0 0,1-2 1 0 0,-1 0 0 0 0,10-4-112 0 0,-12-1-1118 0 0,-13 5-2687 0 0,0-1-3370 0 0,-1 1 266 0 0</inkml:trace>
  <inkml:trace contextRef="#ctx0" brushRef="#br0" timeOffset="242.127">72 272 3249 0 0,'0'0'1639'0'0,"0"0"-140"0"0,0 0-43 0 0,0 0 48 0 0,32 0-62 0 0,102-1-132 0 0,136-24 2186 0 0,-172 9-4502 0 0,-59 3-6714 0 0,-36 13 851 0 0</inkml:trace>
</inkml:ink>
</file>

<file path=ppt/ink/ink2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51.8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4625 0 0,'0'0'935'0'0,"0"0"-348"0"0,0 0-127 0 0,0 0 217 0 0,0 0 326 0 0,0 0 243 0 0,0 0 31 0 0,0 0-127 0 0,0 0-190 0 0,0 0-150 0 0,0 0-84 0 0,0 0-87 0 0,0 0-45 0 0,32-4-53 0 0,97-14-43 0 0,41-7 1041 0 0,-90 21-1505 0 0,-63 3-3422 0 0,0 1-3486 0 0,-13 0-1165 0 0</inkml:trace>
</inkml:ink>
</file>

<file path=ppt/ink/ink2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52.7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45 544 0 0 0,'0'0'381'0'0,"0"0"169"0"0,0 0 113 0 0,0 0 21 0 0,0 0-21 0 0,0 0-77 0 0,0 0-132 0 0,-1 33-126 0 0,0 105-115 0 0,-8 55 115 0 0,9-168-26 0 0,0 13-366 0 0,-1-35 9067 0 0,-21-72-7779 0 0,19 51-1148 0 0,0-1 1 0 0,1 1-1 0 0,0 0 0 0 0,2 0 0 0 0,0-1 0 0 0,1 1 0 0 0,1 0 0 0 0,1 0 0 0 0,0 0 0 0 0,1 0 1 0 0,1 0-1 0 0,1 1 0 0 0,0 0 0 0 0,6-10-76 0 0,5-6 44 0 0,2 0-1 0 0,1 0 1 0 0,1 2 0 0 0,2 1 0 0 0,1 0 0 0 0,15-13-44 0 0,-32 37 22 0 0,-5 2-18 0 0,0 0 1 0 0,1 1-1 0 0,0 0 0 0 0,0-1 0 0 0,0 1 1 0 0,0 0-1 0 0,0 0 0 0 0,1 1 0 0 0,0-1 1 0 0,-1 1-1 0 0,1 0 0 0 0,0 0 0 0 0,0 0 1 0 0,0 0-1 0 0,0 1 0 0 0,0-1 0 0 0,0 1 1 0 0,1 0-1 0 0,-1 0 0 0 0,0 1 0 0 0,1-1 1 0 0,3 1-5 0 0,20 62-489 0 0,-12-11-1472 0 0,-6-18-4437 0 0,-7-25 2478 0 0,-2-4-72 0 0</inkml:trace>
  <inkml:trace contextRef="#ctx0" brushRef="#br0" timeOffset="517.381">323 838 5769 0 0,'0'0'799'0'0,"0"0"-264"0"0,0 0-36 0 0,0 0 169 0 0,0 0 87 0 0,0 0-13 0 0,0 0-109 0 0,0 0-163 0 0,0 0-63 0 0,0 0-70 0 0,0 0-67 0 0,0 0-46 0 0,8-1-29 0 0,116-9 1801 0 0,-110 10-1735 0 0,-12-1-242 0 0,-1 1-1 0 0,0-1 0 0 0,1 1 0 0 0,-1-1 0 0 0,1 1 0 0 0,-1 0 0 0 0,1-1 1 0 0,-1 1-1 0 0,0 0 0 0 0,1 0 0 0 0,-1 0 0 0 0,1 0 0 0 0,-1 1 0 0 0,1-1 1 0 0,-1 0-1 0 0,1 0 0 0 0,-1 1 0 0 0,0-1 0 0 0,1 1 0 0 0,-1 0 1 0 0,0-1-1 0 0,1 1 0 0 0,-1 0 0 0 0,0-1 0 0 0,0 1 0 0 0,0 0 0 0 0,1 0 1 0 0,-1 0-1 0 0,0 0 0 0 0,0 0 0 0 0,0 1 0 0 0,-1-1 0 0 0,1 0 0 0 0,0 0 1 0 0,0 1-1 0 0,-1-1 0 0 0,1 0 0 0 0,-1 1 0 0 0,1-1 0 0 0,-1 0 1 0 0,1 1-1 0 0,-1-1 0 0 0,0 1 0 0 0,0-1 0 0 0,0 1 0 0 0,0-1 0 0 0,0 1 1 0 0,0-1-1 0 0,0 1 0 0 0,0-1 0 0 0,-1 1-18 0 0,-1 4 44 0 0,-1 1 0 0 0,-1-1-1 0 0,1 1 1 0 0,-1-1 0 0 0,0 0 0 0 0,0 0 0 0 0,-1-1 0 0 0,0 1-1 0 0,0-1 1 0 0,0 0 0 0 0,0-1 0 0 0,-1 1 0 0 0,0-1-44 0 0,3-1 17 0 0,-72 67 271 0 0,75-69-288 0 0,-1-1 1 0 0,1 0-1 0 0,-1 1 0 0 0,1-1 1 0 0,-1 1-1 0 0,1-1 1 0 0,0 1-1 0 0,-1-1 0 0 0,1 1 1 0 0,0-1-1 0 0,-1 1 0 0 0,1 0 1 0 0,0-1-1 0 0,0 1 1 0 0,0-1-1 0 0,0 1 0 0 0,-1 0 1 0 0,1-1-1 0 0,0 1 0 0 0,0 0 1 0 0,0-1-1 0 0,0 1 1 0 0,0-1-1 0 0,0 1 0 0 0,1 0 1 0 0,-1-1-1 0 0,0 1 1 0 0,0 0-1 0 0,0-1 0 0 0,1 1 1 0 0,-1-1-1 0 0,0 1 0 0 0,0-1 1 0 0,1 1-1 0 0,-1-1 1 0 0,1 1-1 0 0,-1-1 0 0 0,0 1 1 0 0,1-1-1 0 0,-1 1 1 0 0,1-1-1 0 0,-1 0 0 0 0,1 1 1 0 0,-1-1-1 0 0,1 0 0 0 0,-1 1 1 0 0,1-1-1 0 0,0 0 1 0 0,-1 0-1 0 0,1 1 0 0 0,-1-1 1 0 0,1 0-1 0 0,0 0 0 0 0,-1 0 1 0 0,1 0-1 0 0,-1 0 1 0 0,2 0-1 0 0,42 3 394 0 0,-37-4-335 0 0,59-7-1032 0 0,-42 0-1227 0 0,1-1-5791 0 0,-15 5 2319 0 0</inkml:trace>
  <inkml:trace contextRef="#ctx0" brushRef="#br0" timeOffset="1318.983">842 363 1424 0 0,'0'0'1170'0'0,"0"0"-366"0"0,0 0-136 0 0,0 0 106 0 0,0 0 126 0 0,0 0 53 0 0,0 0-76 0 0,0 0-204 0 0,0 0-186 0 0,0 0-127 0 0,0 0 1 0 0,0 0 134 0 0,0 0 172 0 0,2 8 112 0 0,16 120 2763 0 0,-16-28-2591 0 0,1-56-854 0 0,-2-1 0 0 0,-2 1 0 0 0,-2-1 0 0 0,-2 0 0 0 0,-5 16-97 0 0,-8 19-908 0 0,11-37-1494 0 0,7-26-1203 0 0,-1-3-3420 0 0,1-11 4595 0 0</inkml:trace>
  <inkml:trace contextRef="#ctx0" brushRef="#br0" timeOffset="1664.702">746 319 0 0 0,'0'0'211'0'0,"0"0"401"0"0,0 0 143 0 0,0 0 81 0 0,0 0 39 0 0,0 0 1 0 0,0 0-20 0 0,0 0-20 0 0,33-10-2 0 0,103-32-7 0 0,-52 32 613 0 0,-78 10-1358 0 0,-1 1 1 0 0,0 0-1 0 0,0 1 1 0 0,0-1-1 0 0,0 1 1 0 0,-1 0-1 0 0,1 0 0 0 0,0 1 1 0 0,-1-1-1 0 0,1 1 1 0 0,-1 0-1 0 0,0 0 1 0 0,0 0-1 0 0,0 1 1 0 0,0 0-1 0 0,-1-1 0 0 0,0 1 1 0 0,1 1-1 0 0,-1-1 1 0 0,-1 0-1 0 0,1 1 1 0 0,-1-1-1 0 0,1 1 1 0 0,-1 0-1 0 0,-1 0 0 0 0,1 0 1 0 0,-1 0-1 0 0,0 0 1 0 0,0 0-1 0 0,0 0 1 0 0,-1 0-1 0 0,1 0 0 0 0,-1 1 1 0 0,-1-1-1 0 0,1 0 1 0 0,-1 0-1 0 0,0 0 1 0 0,0 0-1 0 0,0 0 1 0 0,-1 0-1 0 0,1 0 0 0 0,-1 0 1 0 0,-1 0-1 0 0,-2 4-82 0 0,0 4 50 0 0,-1-1 0 0 0,0 0 0 0 0,-1 0 0 0 0,-1-1-1 0 0,1 0 1 0 0,-2 0 0 0 0,0 0 0 0 0,0-1 0 0 0,-1-1 0 0 0,0 0-1 0 0,0 0 1 0 0,-1-1 0 0 0,0 0 0 0 0,-3 1-50 0 0,1-2-122 0 0,-62 31-987 0 0,22-28-4590 0 0,43-10 2529 0 0,2 3-13 0 0</inkml:trace>
  <inkml:trace contextRef="#ctx0" brushRef="#br0" timeOffset="3448.985">1344 573 976 0 0,'0'0'2503'0'0,"0"0"-1616"0"0,0 0-525 0 0,0 0 179 0 0,0 0 353 0 0,0 0 245 0 0,0 0 65 0 0,0 0-109 0 0,0 0-152 0 0,0 0-158 0 0,0 0-142 0 0,33 0-108 0 0,101-3-123 0 0,-35 2 385 0 0,-5 19-251 0 0,-98 17 345 0 0,-132 86-535 0 0,38-10-554 0 0,59-24-107 0 0,38-85 300 0 0,1 0 0 0 0,-1 1 0 0 0,0-1 0 0 0,0 0 0 0 0,1 0 0 0 0,-1 0 0 0 0,1 1 0 0 0,0-1 0 0 0,0 0 0 0 0,0 1 0 0 0,0-1 0 0 0,0 0 0 0 0,0 0 0 0 0,1 1 0 0 0,-1-1 0 0 0,1 0 0 0 0,-1 0 0 0 0,1 0 0 0 0,0 0 0 0 0,0 0 0 0 0,0 1 0 0 0,0-2 0 0 0,0 1 0 0 0,1 0 0 0 0,-1 0 0 0 0,0 0 0 0 0,1 0 0 0 0,0-1 0 0 0,-1 1 0 0 0,1-1 0 0 0,0 1 0 0 0,0-1 0 0 0,0 0 0 0 0,-1 0 0 0 0,2 0 0 0 0,-1 0 0 0 0,0 0 1 0 0,1 0 3 0 0,58 15 939 0 0,13-9-187 0 0,104-30 52 0 0,-143 1-2074 0 0,-32 10-2160 0 0,-8-3-3750 0 0,4 13 1756 0 0</inkml:trace>
  <inkml:trace contextRef="#ctx0" brushRef="#br0" timeOffset="3697.954">1295 868 3353 0 0,'0'0'1339'0'0,"0"0"-64"0"0,0 0 74 0 0,0 0 65 0 0,0 0 6 0 0,0 0-52 0 0,0 0-174 0 0,0 0-174 0 0,0 0-185 0 0,0 0-195 0 0,34 0-138 0 0,109 0-129 0 0,69-12-1306 0 0,-189 5-3209 0 0,-13 3-1565 0 0,-5 1 407 0 0</inkml:trace>
  <inkml:trace contextRef="#ctx0" brushRef="#br0" timeOffset="4180.367">1309 268 1296 0 0,'0'0'1271'0'0,"0"0"-589"0"0,0 0-140 0 0,0 0 196 0 0,0 0 285 0 0,0 0 285 0 0,0 0 128 0 0,0 0-9 0 0,0 0-121 0 0,0 0-150 0 0,0 0-101 0 0,0 0-160 0 0,0 0-91 0 0,24-21-65 0 0,107-94 517 0 0,-31 5 1376 0 0,-99 108-2639 0 0,0 0 1 0 0,0 1 0 0 0,0-1 0 0 0,1 1 0 0 0,-1 0 0 0 0,1-1 0 0 0,-1 1 0 0 0,1 0 0 0 0,-1 0 0 0 0,1 0 0 0 0,0 0 0 0 0,-1 0 0 0 0,1 0 0 0 0,0 1 0 0 0,0-1 0 0 0,0 0 0 0 0,0 1 0 0 0,-1 0 0 0 0,1-1 0 0 0,0 1 0 0 0,0 0 0 0 0,0 0 0 0 0,0 0-1 0 0,0 0 1 0 0,0 0 0 0 0,0 1 0 0 0,0-1 0 0 0,0 0 0 0 0,0 1 0 0 0,-1 0 0 0 0,1-1 0 0 0,0 1 0 0 0,0 0 0 0 0,-1 0 0 0 0,1 0 0 0 0,0 0 0 0 0,-1 0 0 0 0,1 0 0 0 0,-1 1 0 0 0,1-1 0 0 0,-1 0 0 0 0,0 1 0 0 0,0-1 0 0 0,1 1 0 0 0,-1 0 0 0 0,0-1 0 0 0,0 1-1 0 0,-1 0 1 0 0,1 0 6 0 0,54 100 343 0 0,-50-87-709 0 0,1-1-1 0 0,0-1 0 0 0,1 1 0 0 0,1-1 1 0 0,0 0-1 0 0,1 0 0 0 0,0-1 0 0 0,8 7 367 0 0,-16-18-244 0 0,9 8-2154 0 0,-3-1-2717 0 0,0-1-3806 0 0</inkml:trace>
</inkml:ink>
</file>

<file path=ppt/ink/ink2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6:23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 1208 0 0,'0'0'1342'0'0,"0"0"-270"0"0,0 0-57 0 0,0 0 87 0 0,0 0 48 0 0,0 0-31 0 0,0 0-65 0 0,0 0-102 0 0,0 0-80 0 0,0 0-70 0 0,0 0-65 0 0,7 1-47 0 0,253 5 5869 0 0,-167-17-6185 0 0,-85 9-978 0 0,-1 7-15738 0 0,-10-4 13240 0 0</inkml:trace>
</inkml:ink>
</file>

<file path=ppt/ink/ink2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6:23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1224 0 0,'0'0'2705'0'0,"0"0"-1091"0"0,0 0-513 0 0,0 0 22 0 0,0 0 228 0 0,0 0 204 0 0,0 0 69 0 0,0 0-113 0 0,0 0-170 0 0,0 0-217 0 0,0 0-191 0 0,0 0-106 0 0,0 0-112 0 0,28 7-128 0 0,89 22-100 0 0,-8-22 234 0 0,-45-15-646 0 0,-37 3-2765 0 0,-1 0-4925 0 0,-16 2-2698 0 0</inkml:trace>
</inkml:ink>
</file>

<file path=ppt/ink/ink2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6:24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133 387 6249 0 0,'0'0'1645'0'0,"0"0"-584"0"0,0 0-335 0 0,0 0 18 0 0,0 0 72 0 0,0 0-6 0 0,0 0-85 0 0,0 0-110 0 0,0 0-100 0 0,0 0-23 0 0,0 0-16 0 0,1 18-108 0 0,2 137 315 0 0,-15 170-64 0 0,8-280-865 0 0,-3 16-1125 0 0,-5-24-7772 0 0,10-34 6080 0 0,0-2 342 0 0</inkml:trace>
  <inkml:trace contextRef="#ctx0" brushRef="#br0" timeOffset="327.38">1 446 2000 0 0,'0'0'2069'0'0,"0"0"-882"0"0,0 0-198 0 0,0 0 129 0 0,0 0 108 0 0,0 0 43 0 0,0 0-83 0 0,0 0-163 0 0,0 0-151 0 0,30-32-147 0 0,95-100-150 0 0,-70 90-123 0 0,-40 37-299 0 0,1 0-1 0 0,0 1 1 0 0,0 0-1 0 0,0 2 1 0 0,1 0 0 0 0,-1 0-1 0 0,1 2 1 0 0,-1 0-1 0 0,0 1 1 0 0,11 2-153 0 0,-21-2 23 0 0,0 1 1 0 0,0 0-1 0 0,0 0 1 0 0,-1 1-1 0 0,1 0 1 0 0,0 0-1 0 0,-1 0 1 0 0,0 0-1 0 0,0 1 1 0 0,0 0-1 0 0,0 0 1 0 0,0 0 0 0 0,-1 1-1 0 0,0 0 1 0 0,0-1-1 0 0,0 1 1 0 0,-1 1-1 0 0,1-1 1 0 0,-1 1-1 0 0,0-1 1 0 0,-1 1-1 0 0,1 0 1 0 0,-1 0-1 0 0,-1 0 1 0 0,1 0-1 0 0,-1 0 1 0 0,0 0-1 0 0,0 1 1 0 0,-1-1-1 0 0,0 2-23 0 0,0 3 46 0 0,-1 1-1 0 0,-1-1 0 0 0,0 0 0 0 0,-1-1 1 0 0,0 1-1 0 0,0 0 0 0 0,-1-1 1 0 0,-1 0-1 0 0,0 1 0 0 0,0-2 1 0 0,-1 1-1 0 0,0-1 0 0 0,-1 0 1 0 0,0 0-1 0 0,0-1 0 0 0,-1 1 0 0 0,0-2 1 0 0,-4 4-46 0 0,-6 4-154 0 0,-1 0 0 0 0,-1-1 0 0 0,-1-2 1 0 0,1 0-1 0 0,-2-1 0 0 0,0 0 0 0 0,0-2 1 0 0,-5 0 153 0 0,-43 8-1883 0 0,26-22-5039 0 0,38 1 3090 0 0,3-3-39 0 0</inkml:trace>
  <inkml:trace contextRef="#ctx0" brushRef="#br0" timeOffset="8238.545">1385 774 10450 0 0,'0'0'1527'0'0,"0"0"-443"0"0,0 0-15 0 0,0 0 234 0 0,0 0 38 0 0,0 0-202 0 0,0 0-316 0 0,0 0-259 0 0,0 0-158 0 0,0 0-118 0 0,0 0-104 0 0,32-1-72 0 0,100-5-71 0 0,-31-8-2598 0 0,-84 8-4608 0 0,-11 4 2283 0 0,-1 2-845 0 0</inkml:trace>
  <inkml:trace contextRef="#ctx0" brushRef="#br0" timeOffset="8714.975">1748 571 3945 0 0,'0'0'1339'0'0,"0"0"-475"0"0,0 0-81 0 0,0 0 246 0 0,0 0 137 0 0,0 0-66 0 0,0 0-212 0 0,0 0-229 0 0,0 0-193 0 0,-3 34-185 0 0,-9 104-94 0 0,1 256 1321 0 0,5-522 3573 0 0,9 94-4833 0 0,1 1-1 0 0,1 0 1 0 0,2 0-1 0 0,1 0 1 0 0,2 1-1 0 0,1 0 0 0 0,5-7-247 0 0,-1 5 12 0 0,1 0-1 0 0,1 1 0 0 0,2 0 0 0 0,1 2 0 0 0,2 0 1 0 0,1 2-1 0 0,2 0 0 0 0,4-3-11 0 0,-28 31-14 0 0,-1 1 1 0 0,1-1-1 0 0,-1 0 1 0 0,1 0-1 0 0,0 1 1 0 0,-1-1-1 0 0,1 0 1 0 0,0 1-1 0 0,0-1 1 0 0,0 1-1 0 0,-1-1 1 0 0,1 1-1 0 0,0-1 1 0 0,0 1-1 0 0,0 0 1 0 0,0-1-1 0 0,0 1 1 0 0,0 0-1 0 0,0 0 1 0 0,0-1-1 0 0,0 1 0 0 0,0 0 1 0 0,0 0-1 0 0,-1 0 1 0 0,1 0-1 0 0,0 0 1 0 0,0 1-1 0 0,0-1 1 0 0,0 0-1 0 0,0 0 1 0 0,0 1-1 0 0,0-1 1 0 0,0 0-1 0 0,0 1 1 0 0,0-1-1 0 0,-1 1 1 0 0,1-1-1 0 0,0 1 1 0 0,0 0-1 0 0,0-1 1 0 0,-1 1-1 0 0,1 0 1 0 0,0-1-1 0 0,-1 1 1 0 0,1 0-1 0 0,-1 0 1 0 0,1-1-1 0 0,-1 1 1 0 0,1 0-1 0 0,-1 0 0 0 0,0 0 1 0 0,1 0-1 0 0,-1 0 1 0 0,0 0-1 0 0,0 0 1 0 0,1 0-1 0 0,-1 0 1 0 0,0 0-1 0 0,0 1 14 0 0,10 61-641 0 0,-10-63 630 0 0,4 41-3396 0 0,-1-15-7572 0 0,-2-22 5697 0 0</inkml:trace>
  <inkml:trace contextRef="#ctx0" brushRef="#br0" timeOffset="7737.561">783 623 0 0 0,'0'0'1295'0'0,"0"0"-205"0"0,0 0-202 0 0,0 0 5 0 0,0 0 215 0 0,0 0 205 0 0,0 0 126 0 0,0 0-26 0 0,0 0-112 0 0,0 0-169 0 0,0 0-161 0 0,-4-6 2416 0 0,-27 428-1960 0 0,31-400-1376 0 0,0-22 10 0 0,0 0 70 0 0,0 0 60 0 0,0 0 75 0 0,0 0 58 0 0,0-15 553 0 0,0-23-599 0 0,1 1 0 0 0,3-1 0 0 0,0 1 1 0 0,3 0-1 0 0,1 0 0 0 0,5-11-278 0 0,3-3 150 0 0,3 1-1 0 0,1 0 0 0 0,3 2 1 0 0,2 0-1 0 0,2 2 0 0 0,25-32-149 0 0,-17 34 211 0 0,-29 80-607 0 0,-6 155-107 0 0,19-142-2194 0 0,2-21-7238 0 0,-17-24 1132 0 0</inkml:trace>
  <inkml:trace contextRef="#ctx0" brushRef="#br0" timeOffset="7984.267">1177 829 9634 0 0,'0'0'3756'0'0,"0"0"-1975"0"0,0 0-846 0 0,0 0-55 0 0,0 0 59 0 0,0 0-33 0 0,0 0-134 0 0,0 0-216 0 0,0 0-176 0 0,0 0-119 0 0,0 0-102 0 0,0 0-49 0 0,-5 33-48 0 0,-16 99-46 0 0,16-77-52 0 0,10-35-650 0 0,0-17-9147 0 0,-4-3 1249 0 0</inkml:trace>
  <inkml:trace contextRef="#ctx0" brushRef="#br0" timeOffset="9244.242">2074 910 4449 0 0,'0'0'2866'0'0,"0"0"-1248"0"0,0 0-433 0 0,0 0 53 0 0,0 0 30 0 0,0 0-134 0 0,0 0-224 0 0,0 0-265 0 0,0 0-240 0 0,0 0-146 0 0,0 0-103 0 0,0 0-44 0 0,2-2 0 0 0,6-3 4 0 0,1 1 1 0 0,-1 0 0 0 0,1 1-1 0 0,-1 0 1 0 0,1 1 0 0 0,0-1-1 0 0,0 1 1 0 0,0 1 0 0 0,0 0-1 0 0,1 0 1 0 0,-1 1 0 0 0,0 0-1 0 0,8 2-116 0 0,-14-2 50 0 0,-2 1-7 0 0,0 1 0 0 0,1 0 0 0 0,-1-1 0 0 0,0 1 1 0 0,-1 0-1 0 0,1 0 0 0 0,0 0 0 0 0,0 0 1 0 0,-1-1-1 0 0,1 1 0 0 0,-1 0 0 0 0,0 0 1 0 0,1 0-1 0 0,-1 0 0 0 0,0 0 0 0 0,0 0 1 0 0,0 0-1 0 0,-1 0 0 0 0,1 0 0 0 0,0 0 1 0 0,-1 0-1 0 0,1 0 0 0 0,-1 0 0 0 0,0 0 1 0 0,0 0-1 0 0,1 0 0 0 0,-1-1 0 0 0,-1 1-43 0 0,-34 51 458 0 0,31-48-461 0 0,0 0 1 0 0,0 1-1 0 0,1 0 1 0 0,0-1-1 0 0,0 1 1 0 0,1 0-1 0 0,-1 1 0 0 0,1-1 1 0 0,1 1-1 0 0,-1-1 1 0 0,1 1-1 0 0,1 0 0 0 0,-1 0 1 0 0,1 0-1 0 0,0 2 3 0 0,3-7 12 0 0,0 0 0 0 0,0 0 0 0 0,1 0 0 0 0,-1-1 0 0 0,1 1 1 0 0,-1-1-1 0 0,1 0 0 0 0,0 1 0 0 0,0-1 0 0 0,-1 0 0 0 0,1-1 0 0 0,0 1 0 0 0,0 0 0 0 0,0-1 0 0 0,0 0 0 0 0,0 1 0 0 0,0-1 0 0 0,0 0 0 0 0,0-1 0 0 0,-1 1 0 0 0,1 0 0 0 0,0-1 0 0 0,0 0 0 0 0,0 0 1 0 0,0 0-1 0 0,0 0-12 0 0,66-33-6808 0 0,-34 14 1380 0 0,-29 16-2202 0 0</inkml:trace>
  <inkml:trace contextRef="#ctx0" brushRef="#br0" timeOffset="10423.478">2416 288 0 0 0,'0'0'543'0'0,"0"0"604"0"0,0 0 296 0 0,0 0 92 0 0,0 0-98 0 0,0 0-195 0 0,0 0-259 0 0,0 0-243 0 0,0 0-213 0 0,0 0-163 0 0,-4-7 953 0 0,104 107 3994 0 0,-80-79-5158 0 0,-2 0 0 0 0,0 2 0 0 0,-1 0 1 0 0,-2 0-1 0 0,0 2 0 0 0,-1 0 0 0 0,-2 0 0 0 0,0 1 0 0 0,-2 1 1 0 0,-1 0-1 0 0,-1 0 0 0 0,-2 1 0 0 0,0 0 0 0 0,-1 9-153 0 0,-4-20-31 0 0,-1-1 0 0 0,-1 0 0 0 0,-1 0 0 0 0,0 1 0 0 0,-1-1 0 0 0,0 0 0 0 0,-2-1 0 0 0,0 1 0 0 0,0-1-1 0 0,-2 0 1 0 0,0 0 0 0 0,0 0 0 0 0,-1-1 0 0 0,-1-1 0 0 0,-1 1 0 0 0,-8 8 31 0 0,-8 8-713 0 0,0-2 0 0 0,-3-1 0 0 0,0-2 0 0 0,-29 20 713 0 0,-69 34-10124 0 0,99-66 4864 0 0</inkml:trace>
  <inkml:trace contextRef="#ctx0" brushRef="#br0" timeOffset="11039.564">641 218 0 0 0,'0'0'942'0'0,"0"0"67"0"0,0 0 78 0 0,-17 34 29 0 0,-56 108-37 0 0,44-52 358 0 0,27-68-1088 0 0,-4 9-82 0 0,2 1 1 0 0,1 0 0 0 0,2-1-1 0 0,1 1 1 0 0,1 0 0 0 0,2 0-1 0 0,1 0 1 0 0,1-1-1 0 0,2 0 1 0 0,1 0 0 0 0,2-1-1 0 0,7 16-267 0 0,-4-20-27 0 0,0-2 0 0 0,1 1-1 0 0,2-2 1 0 0,0 0 0 0 0,2-1-1 0 0,0 0 1 0 0,2-2 0 0 0,0 0 0 0 0,1-1-1 0 0,1-1 1 0 0,0-2 0 0 0,2 0-1 0 0,0-1 1 0 0,0-1 0 0 0,16 5 27 0 0,94 29-5911 0 0,-108-43 2001 0 0</inkml:trace>
  <inkml:trace contextRef="#ctx0" brushRef="#br0" timeOffset="11871.351">3106 549 2841 0 0,'0'0'1811'0'0,"0"0"-672"0"0,0 0-313 0 0,0 0 44 0 0,0 0 123 0 0,0 0 117 0 0,0 0 4 0 0,0 0-149 0 0,0 0-113 0 0,0 0-133 0 0,0 0-111 0 0,0 0-77 0 0,0 0-77 0 0,25-4-28 0 0,121-19 406 0 0,-18 17 409 0 0,-127 6-1229 0 0,0 0 0 0 0,0 0 0 0 0,0 0 0 0 0,0 0-1 0 0,0 0 1 0 0,0 0 0 0 0,0 0 0 0 0,0 0 0 0 0,0 1 0 0 0,0-1 0 0 0,0 0 0 0 0,0 1 0 0 0,0-1 0 0 0,0 1 0 0 0,0-1 0 0 0,0 1 0 0 0,0-1 0 0 0,0 1 0 0 0,0 0 0 0 0,0-1 0 0 0,0 1 0 0 0,-1 0 0 0 0,1 0 0 0 0,0 0-1 0 0,-1 0 1 0 0,1 0 0 0 0,0-1 0 0 0,-1 1 0 0 0,1 0 0 0 0,-1 0 0 0 0,0 0 0 0 0,1 0 0 0 0,-1 0 0 0 0,0 1 0 0 0,0-1 0 0 0,1 0 0 0 0,-1 0 0 0 0,0 0 0 0 0,0 0 0 0 0,0 0 0 0 0,0 0 0 0 0,0 0 0 0 0,-1 0 0 0 0,1 0-1 0 0,0 0 1 0 0,0 0 0 0 0,-1 1 0 0 0,1-1 0 0 0,-1 0-12 0 0,-26 51 564 0 0,-36 14-349 0 0,50-55-216 0 0,0 0-1 0 0,2 1 1 0 0,-1 1-1 0 0,2-1 1 0 0,-1 2-1 0 0,2 0 1 0 0,0 0-1 0 0,0 0 1 0 0,2 1-1 0 0,-6 14 2 0 0,10-19-19 0 0,-1 1 1 0 0,2-1-1 0 0,0 0 0 0 0,0 1 0 0 0,1-1 0 0 0,0 1 1 0 0,0 0-1 0 0,2-1 0 0 0,0 10 19 0 0,1-15 34 0 0,1-1-1 0 0,-1 1 1 0 0,1-1 0 0 0,0 0 0 0 0,0 0-1 0 0,0 0 1 0 0,1 0 0 0 0,-1-1 0 0 0,1 0 0 0 0,0 1-1 0 0,0-1 1 0 0,0-1 0 0 0,0 1 0 0 0,1 0-1 0 0,-1-1 1 0 0,1 0 0 0 0,0 0 0 0 0,-1 0-1 0 0,1-1 1 0 0,0 0 0 0 0,0 0 0 0 0,0 0-1 0 0,0 0 1 0 0,0-1 0 0 0,0 0 0 0 0,0 0-1 0 0,0 0 1 0 0,0-1 0 0 0,1 1-34 0 0,7 0 31 0 0,1 0 1 0 0,-1 0-1 0 0,1-1 1 0 0,-1-1-1 0 0,1 0 1 0 0,-1-1-1 0 0,0 0 1 0 0,0-1-1 0 0,-1-1 1 0 0,2-1-32 0 0,-14 6-5 0 0,46-31-2193 0 0,-36-4-6740 0 0,-10 28 4723 0 0,0 3-235 0 0</inkml:trace>
  <inkml:trace contextRef="#ctx0" brushRef="#br0" timeOffset="12084.531">2887 844 1328 0 0,'0'0'1567'0'0,"0"0"3"0"0,0 0-96 0 0,0 0-71 0 0,0 0-114 0 0,0 0-155 0 0,37 3-166 0 0,116 9-133 0 0,-39-16 462 0 0,145-59-1343 0 0,-212 47-2054 0 0,-18 3-2488 0 0,-16 6-1543 0 0</inkml:trace>
  <inkml:trace contextRef="#ctx0" brushRef="#br0" timeOffset="12574.551">2869 317 8 0 0,'0'0'1100'0'0,"0"0"-516"0"0,0 0-16 0 0,0 0 345 0 0,0 0 336 0 0,0 0 193 0 0,0 0 77 0 0,0 0-41 0 0,0 0-77 0 0,0 0-90 0 0,0 0-156 0 0,0 0-160 0 0,32-25-139 0 0,98-78-100 0 0,-69 47 563 0 0,41-76 1463 0 0,-100 132-2788 0 0,0 0 1 0 0,0 0-1 0 0,0 1 0 0 0,0-1 0 0 0,0 1 0 0 0,0 0 1 0 0,0-1-1 0 0,0 1 0 0 0,-1 0 0 0 0,1 0 0 0 0,0 0 1 0 0,-1 0-1 0 0,1 0 0 0 0,0 1 0 0 0,-1-1 0 0 0,0 0 1 0 0,1 1-1 0 0,-1-1 0 0 0,0 1 0 0 0,1-1 0 0 0,-1 1 0 0 0,0 0 1 0 0,0-1-1 0 0,-1 1 0 0 0,1 0 0 0 0,0 0 0 0 0,0 0 1 0 0,-1 0-1 0 0,1 0 0 0 0,-1 0 0 0 0,0 0 0 0 0,1 0 6 0 0,8 15 18 0 0,101 99-637 0 0,-91-100-777 0 0,3 3-6782 0 0,-17-12-897 0 0</inkml:trace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7.1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358 41 1456 0 0,'0'0'1583'0'0,"0"0"-428"0"0,0 0 48 0 0,0 0 304 0 0,0 0 239 0 0,0 0 109 0 0,0 0-111 0 0,0 0-189 0 0,0 0-192 0 0,0 0-204 0 0,0 0-191 0 0,0 0-197 0 0,0 0-125 0 0,-10-7-86 0 0,-34-22-77 0 0,42 28-450 0 0,0 0 0 0 0,0 0 0 0 0,0 1 0 0 0,0-1 0 0 0,0 1 0 0 0,0 0 0 0 0,0 0 0 0 0,0-1 0 0 0,-1 1 0 0 0,1 1 0 0 0,0-1 0 0 0,0 0 0 0 0,0 0 0 0 0,0 1 0 0 0,0-1 0 0 0,0 1 0 0 0,0 0 0 0 0,0-1 0 0 0,0 1 0 0 0,0 0 0 0 0,0 0 0 0 0,0 1 0 0 0,0-1 0 0 0,1 0 0 0 0,-1 0 0 0 0,1 1 0 0 0,-1-1 0 0 0,1 1 0 0 0,-1 0-33 0 0,-6 5 99 0 0,-13 6-38 0 0,1 1 0 0 0,1 1 0 0 0,0 1 1 0 0,1 1-1 0 0,1 0 0 0 0,0 1 0 0 0,2 1 1 0 0,0 1-1 0 0,1 0 0 0 0,1 1 0 0 0,-8 17-61 0 0,16-28-12 0 0,1 0-1 0 0,0 0 1 0 0,0 1-1 0 0,1-1 1 0 0,0 1 0 0 0,1-1-1 0 0,1 1 1 0 0,-1 0-1 0 0,2 0 1 0 0,-1 0-1 0 0,2-1 1 0 0,0 7 12 0 0,2-13 28 0 0,0 0 0 0 0,0-1 0 0 0,0 1-1 0 0,0-1 1 0 0,1 1 0 0 0,0-1 0 0 0,-1 0 0 0 0,1 0 0 0 0,0-1 0 0 0,1 1 0 0 0,-1-1 0 0 0,0 0-1 0 0,1 0 1 0 0,-1 0 0 0 0,1-1 0 0 0,0 1 0 0 0,-1-1 0 0 0,1 0 0 0 0,0-1 0 0 0,0 1-1 0 0,0-1 1 0 0,0 0 0 0 0,-1 0 0 0 0,1-1 0 0 0,0 1 0 0 0,0-1 0 0 0,0 0 0 0 0,-1 0 0 0 0,1-1-1 0 0,0 1 1 0 0,-1-1 0 0 0,1 0 0 0 0,-1 0-28 0 0,28-13 219 0 0,-1-1 1 0 0,-1-1-1 0 0,0-1 0 0 0,-1-2 0 0 0,-2-1 0 0 0,0-1 1 0 0,19-20-220 0 0,-12 12 125 0 0,128-113 364 0 0,-161 142-495 0 0,0 1 0 0 0,-1 0 0 0 0,1-1 0 0 0,0 1 0 0 0,-1-1 0 0 0,1 1 0 0 0,0 0 0 0 0,0 0 0 0 0,-1-1 1 0 0,1 1-1 0 0,0 0 0 0 0,0 0 0 0 0,0 0 0 0 0,-1 0 0 0 0,1 0 0 0 0,0 0 0 0 0,0 0 0 0 0,0 0 0 0 0,-1 0 1 0 0,1 0-1 0 0,0 1 0 0 0,0-1 0 0 0,0 0 0 0 0,-1 1 0 0 0,1-1 0 0 0,0 0 0 0 0,-1 1 0 0 0,1-1 0 0 0,0 1 1 0 0,-1-1-1 0 0,1 1 0 0 0,0-1 0 0 0,-1 1 0 0 0,1-1 0 0 0,-1 1 0 0 0,1 0 0 0 0,-1-1 0 0 0,1 1 1 0 0,-1 0-1 0 0,0-1 0 0 0,1 1 0 0 0,-1 0 0 0 0,0 0 0 0 0,1-1 0 0 0,-1 1 0 0 0,0 0 0 0 0,0 0 0 0 0,0 0 1 0 0,0-1-1 0 0,0 1 0 0 0,0 0 0 0 0,0 0 0 0 0,0 0 0 0 0,0-1 0 0 0,0 1 0 0 0,0 0 0 0 0,0 0 0 0 0,-1 0 1 0 0,1-1-1 0 0,0 1 0 0 0,-1 0 0 0 0,1 0 0 0 0,0-1 0 0 0,-1 1 0 0 0,0 0 6 0 0,2 13 63 0 0,5 27-95 0 0,-7-31-88 0 0,1 0 0 0 0,0 0 0 0 0,1 0-1 0 0,0 0 1 0 0,1-1 0 0 0,0 1 0 0 0,0 0 0 0 0,1 0 0 0 0,0-1-1 0 0,0 0 1 0 0,1 0 0 0 0,1 0 0 0 0,0 0 0 0 0,0 0 0 0 0,0-1-1 0 0,1 0 1 0 0,0 0 0 0 0,1-1 0 0 0,0 1 0 0 0,0-2 0 0 0,0 1-1 0 0,1-1 1 0 0,0 0 0 0 0,0 0 0 0 0,1-1 0 0 0,8 4 120 0 0,49 4-3366 0 0,-23-11-4475 0 0,-30-2-1878 0 0</inkml:trace>
</inkml:ink>
</file>

<file path=ppt/ink/ink2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19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 0 0 0,'0'0'1814'0'0,"0"0"-614"0"0,0 0-77 0 0,0 0 277 0 0,0 0 261 0 0,0 0 64 0 0,0 0-159 0 0,0 0-280 0 0,0 0-290 0 0,0 0-212 0 0,0 0-187 0 0,21 0 1697 0 0,188-7 2769 0 0,-106-2-4158 0 0,-75 5-895 0 0,10-1 197 0 0,-12 4-5960 0 0,-25 1 4010 0 0,-1 0-1213 0 0,0 3 2044 0 0,0-2-7408 0 0,0 2 5373 0 0</inkml:trace>
</inkml:ink>
</file>

<file path=ppt/ink/ink2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20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3793 0 0,'0'0'2968'0'0,"0"0"-1447"0"0,0 0-594 0 0,0 0 156 0 0,0 0 382 0 0,0 0 284 0 0,0 0 28 0 0,0 0-236 0 0,0 0-305 0 0,0 0-277 0 0,0 0-203 0 0,0 0-149 0 0,35 0-154 0 0,116 0-86 0 0,-8-15 197 0 0,-47-3-449 0 0,-49 9-2995 0 0,-2 1-7371 0 0,-36 7 1501 0 0</inkml:trace>
</inkml:ink>
</file>

<file path=ppt/ink/ink2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21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8 637 0 0 0,'0'0'369'0'0,"0"0"484"0"0,0 0 260 0 0,0 0 197 0 0,0 0 238 0 0,0 0 182 0 0,0 0 60 0 0,0 0-66 0 0,0 0-208 0 0,0 0-282 0 0,0 0-270 0 0,0 0-176 0 0,0 0-108 0 0,-8-7 1665 0 0,182-14 1643 0 0,-51 2-3905 0 0,-49 12-1853 0 0,-50 3-1609 0 0,0 1-3461 0 0,-15 2-3206 0 0</inkml:trace>
  <inkml:trace contextRef="#ctx0" brushRef="#br0" timeOffset="285.323">636 450 9770 0 0,'0'0'576'0'0,"0"0"-492"0"0,0 0-121 0 0,0 0 241 0 0,0 0 363 0 0,0 0 269 0 0,0 0 63 0 0,0 0-55 0 0,0 0-163 0 0,0 0-212 0 0,0 0-123 0 0,0 0-108 0 0,1 35-77 0 0,5 110-17 0 0,8 123-269 0 0,-11-253-604 0 0,1 14-458 0 0,-3-10-9053 0 0,-1-19 6739 0 0</inkml:trace>
  <inkml:trace contextRef="#ctx0" brushRef="#br0" timeOffset="618.541">488 461 2505 0 0,'0'0'1182'0'0,"0"0"-181"0"0,0 0-73 0 0,0 0 141 0 0,0 0 50 0 0,0 0-41 0 0,0 0-139 0 0,0 0-191 0 0,0 0-127 0 0,0 0-111 0 0,0 0-90 0 0,0 0-63 0 0,31-20-29 0 0,97-61 4 0 0,-67 59 177 0 0,-50 23-352 0 0,2-1-9 0 0,-1 1 0 0 0,1 0 0 0 0,-1 1 0 0 0,1 1-1 0 0,-1-1 1 0 0,0 2 0 0 0,0 0 0 0 0,0 0 0 0 0,1 2-148 0 0,-9-5 45 0 0,0 1 1 0 0,-1 0-1 0 0,1 0 1 0 0,0 1-1 0 0,-1-1 0 0 0,1 1 1 0 0,-1 0-1 0 0,0 0 0 0 0,1 0 1 0 0,-1 0-1 0 0,-1 1 1 0 0,1-1-1 0 0,-1 1 0 0 0,1-1 1 0 0,-1 1-1 0 0,0 0 1 0 0,0 0-1 0 0,-1 0 0 0 0,1 0 1 0 0,-1 0-1 0 0,0 1 1 0 0,0-1-1 0 0,0 0 0 0 0,0 1 1 0 0,-1-1-1 0 0,0 0 0 0 0,0 3-45 0 0,-3 2 83 0 0,-1 0-1 0 0,0 0 1 0 0,0 0-1 0 0,-1-1 1 0 0,0 0-1 0 0,-1 0 1 0 0,0-1-1 0 0,0 1 0 0 0,0-1 1 0 0,-1 0-1 0 0,0-1 1 0 0,0 0-1 0 0,-1 0 1 0 0,0 0-1 0 0,0-1 0 0 0,-7 3-82 0 0,5 0-238 0 0,-1 0-1 0 0,-1-1 0 0 0,0-1 1 0 0,0 0-1 0 0,0 0 0 0 0,0-1 0 0 0,-1-1 1 0 0,0 0-1 0 0,-10 1 239 0 0,8-2-1533 0 0,4 0-1065 0 0,0-2-3752 0 0,7-1 1301 0 0</inkml:trace>
  <inkml:trace contextRef="#ctx0" brushRef="#br0" timeOffset="1770.211">1192 615 896 0 0,'0'0'1481'0'0,"0"0"-220"0"0,0 0-162 0 0,0 0-71 0 0,0 0-74 0 0,0 0-113 0 0,0 0-137 0 0,0 0-105 0 0,0 0-73 0 0,0 0-74 0 0,0 0-55 0 0,0 0-35 0 0,0 0-50 0 0,-15 3-26 0 0,-47 11-30 0 0,58-13-226 0 0,0 0 0 0 0,0 0 0 0 0,0 1 0 0 0,1-1-1 0 0,-1 1 1 0 0,1 0 0 0 0,-1 0 0 0 0,1 0 0 0 0,0 0-1 0 0,0 1 1 0 0,0-1 0 0 0,0 1 0 0 0,0 0-1 0 0,1 0 1 0 0,-1 0 0 0 0,1 0 0 0 0,0 1 0 0 0,-2 2-30 0 0,-10 12 65 0 0,11-14-98 0 0,-1 0 0 0 0,1-1 0 0 0,0 1 1 0 0,0 0-1 0 0,0 1 0 0 0,1-1 0 0 0,0 0 0 0 0,-1 1 0 0 0,2-1 1 0 0,-1 1-1 0 0,0 0 0 0 0,1 0 0 0 0,0 0 0 0 0,0-1 0 0 0,0 1 1 0 0,1 0-1 0 0,0 0 0 0 0,0 0 0 0 0,0 0 0 0 0,0 0 0 0 0,1 3 33 0 0,2-4 90 0 0,-1 0 0 0 0,1-1-1 0 0,0 1 1 0 0,0-1-1 0 0,0 0 1 0 0,1 0-1 0 0,-1 0 1 0 0,1-1 0 0 0,-1 1-1 0 0,1-1 1 0 0,0 0-1 0 0,0 0 1 0 0,0 0-1 0 0,0 0 1 0 0,0-1 0 0 0,1 0-1 0 0,-1 0 1 0 0,0 0-1 0 0,1 0 1 0 0,-1 0-1 0 0,1-1 1 0 0,-1 0 0 0 0,1 0-1 0 0,-1 0 1 0 0,0-1-1 0 0,1 1 1 0 0,-1-1 0 0 0,0 0-1 0 0,1-1 1 0 0,3-1-90 0 0,12-8 314 0 0,-1-2 0 0 0,-1 0-1 0 0,0-1 1 0 0,-1-1 0 0 0,0-1 0 0 0,-1 0 0 0 0,-1-1 0 0 0,-1-1 0 0 0,0 0 0 0 0,-1-1 0 0 0,-1 0 0 0 0,-1-1 0 0 0,-1 0 0 0 0,-1-1 0 0 0,3-8-314 0 0,-5 11-136 0 0,-1 0 0 0 0,-1 0 0 0 0,0 0 0 0 0,-1 0 0 0 0,-1-1 0 0 0,-1 1 0 0 0,-1-1 0 0 0,0 0 1 0 0,-1 1-1 0 0,-1-1 0 0 0,-1 0 136 0 0,2 13-163 0 0,-1 1 0 0 0,0 0 0 0 0,0-1 0 0 0,0 1 0 0 0,0 0 0 0 0,-1 0 0 0 0,0 0 0 0 0,0 0 1 0 0,0 0-1 0 0,0 0 0 0 0,-1 1 0 0 0,0-1 0 0 0,0 1 0 0 0,0-1 0 0 0,-1 1 0 0 0,1 0 0 0 0,-1 1 1 0 0,0-1-1 0 0,0 1 0 0 0,-1-1 0 0 0,1 1 0 0 0,-1 0 0 0 0,1 1 0 0 0,-1-1 0 0 0,0 1 0 0 0,0 0 0 0 0,-2 0 163 0 0,1 0-54 0 0,0 1-1 0 0,-1 0 1 0 0,1 1-1 0 0,-1 0 0 0 0,1 0 1 0 0,-1 0-1 0 0,1 1 0 0 0,-1 0 1 0 0,1 0-1 0 0,0 1 0 0 0,0-1 1 0 0,-1 1-1 0 0,1 1 1 0 0,1-1-1 0 0,-1 1 0 0 0,0 0 1 0 0,0 0-1 0 0,1 1 0 0 0,0 0 1 0 0,0 0-1 0 0,0 0 1 0 0,0 0-1 0 0,1 1 0 0 0,-1 0 1 0 0,1 0-1 0 0,0 0 0 0 0,1 0 1 0 0,-1 1-1 0 0,0 2 55 0 0,0 3 140 0 0,1-1 0 0 0,0 1-1 0 0,0-1 1 0 0,1 1 0 0 0,0 0 0 0 0,1 0 0 0 0,1 0-1 0 0,-1 0 1 0 0,2 0 0 0 0,0 0 0 0 0,0 0 0 0 0,1-1-1 0 0,0 1 1 0 0,1 0 0 0 0,0-1 0 0 0,0 1 0 0 0,1-1-1 0 0,1 0 1 0 0,0 0 0 0 0,0-1-140 0 0,13 22 432 0 0,1 0 0 0 0,2-2 0 0 0,1 0 0 0 0,1-2 0 0 0,14 13-432 0 0,54 41 857 0 0,-72-59-677 0 0,-17-21 769 0 0,-3-1-13313 0 0,0-1 6501 0 0</inkml:trace>
  <inkml:trace contextRef="#ctx0" brushRef="#br0" timeOffset="2716.013">1659 479 0 0 0,'0'0'1716'0'0,"0"0"-215"0"0,0 0-81 0 0,0 0 15 0 0,0 0 27 0 0,0 0-35 0 0,0 0-147 0 0,0 0-229 0 0,0 0-219 0 0,0 0-159 0 0,0 0-155 0 0,0 0-101 0 0,0 0-59 0 0,3 8 665 0 0,270-34 3013 0 0,-273 26-4026 0 0,0 0-24 0 0,0 0-16 0 0,0 0-9 0 0,-4 27 131 0 0,-5-10-101 0 0,-1-1-1 0 0,0 0 0 0 0,-2 0 1 0 0,0-1-1 0 0,0 0 1 0 0,-2-1-1 0 0,1-1 1 0 0,-3 1 9 0 0,-34 36-45 0 0,43-42 39 0 0,1-2-16 0 0,-1 0 0 0 0,1 0-1 0 0,1 1 1 0 0,-1 0-1 0 0,1 0 1 0 0,0 1-1 0 0,0-1 1 0 0,1 1 0 0 0,0 0-1 0 0,1 0 1 0 0,0 0-1 0 0,0 1 1 0 0,0-1 0 0 0,1 1-1 0 0,1 0 1 0 0,-1 2 22 0 0,4-8 28 0 0,-1 0 1 0 0,1 0 0 0 0,0 0-1 0 0,1-1 1 0 0,-1 1 0 0 0,0-1 0 0 0,1 1-1 0 0,-1-1 1 0 0,1 0 0 0 0,0 0-1 0 0,0 0 1 0 0,0-1 0 0 0,0 1-1 0 0,0 0 1 0 0,0-1 0 0 0,0 0 0 0 0,0 0-1 0 0,1 0 1 0 0,-1 0 0 0 0,0-1-1 0 0,1 1 1 0 0,-1-1 0 0 0,1 0-1 0 0,-1 0 1 0 0,0 0 0 0 0,1 0-1 0 0,-1 0 1 0 0,1-1 0 0 0,-1 0 0 0 0,0 1-1 0 0,1-2-28 0 0,7 2 134 0 0,106-26 940 0 0,-112 25-1120 0 0,-1 0 0 0 0,1 0 0 0 0,-1-1 0 0 0,0 0 0 0 0,0 0 0 0 0,0 0 0 0 0,0 0-1 0 0,0 0 1 0 0,0-1 0 0 0,0 0 0 0 0,-1 0 0 0 0,1 0 0 0 0,-1 0 0 0 0,0-1-1 0 0,0 1 1 0 0,0-1 46 0 0,2-10-4769 0 0,-6-3-4451 0 0,-1 16 3167 0 0</inkml:trace>
  <inkml:trace contextRef="#ctx0" brushRef="#br0" timeOffset="2964.132">1493 678 3905 0 0,'0'0'805'0'0,"0"0"-67"0"0,0 0 330 0 0,0 0 435 0 0,0 0 184 0 0,0 0-147 0 0,0 0-275 0 0,0 0-225 0 0,0 0-173 0 0,34-3-152 0 0,106-11-146 0 0,5-14 323 0 0,-14-15-947 0 0,-50 2-6655 0 0,-71 34 2237 0 0,-2-1-883 0 0</inkml:trace>
  <inkml:trace contextRef="#ctx0" brushRef="#br0" timeOffset="3355.482">1528 244 1816 0 0,'0'0'1185'0'0,"0"0"-244"0"0,0 0 45 0 0,0 0 251 0 0,0 0 140 0 0,0 0 19 0 0,0 0-70 0 0,0 0-60 0 0,0 0-23 0 0,33-21-69 0 0,99-66-96 0 0,-23 10 1974 0 0,-57 19-635 0 0,-52 58-2272 0 0,0 0-34 0 0,0 0-38 0 0,0 0-38 0 0,0 0-53 0 0,0 0-34 0 0,0 0-54 0 0,0 0-92 0 0,0 0-52 0 0,17 18-393 0 0,97 78-2530 0 0,-93-79 883 0 0,5 6-5293 0 0,-16-15 1038 0 0</inkml:trace>
</inkml:ink>
</file>

<file path=ppt/ink/ink2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51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332 0 13739 0 0,'0'0'139'0'0,"0"0"-263"0"0,0 0-99 0 0,0 0 172 0 0,0 0 323 0 0,0 0 255 0 0,0 0 81 0 0,0 0-68 0 0,-10 38-161 0 0,-33 121-135 0 0,-101 406-529 0 0,126-507 77 0 0,3-6-785 0 0,-2-1 0 0 0,-3 0 0 0 0,-2-1 0 0 0,-3 1 993 0 0,9-32-2291 0 0,15-53 1156 0 0,3 1 1258 0 0,2 1-1 0 0,1 0 1 0 0,2-1-1 0 0,1 2 1 0 0,2-1 0 0 0,9-22-123 0 0,3-9 259 0 0,210-556 3031 0 0,-199 526-1320 0 0,-29 149-1362 0 0,-6 51-314 0 0,12 190-55 0 0,-7-275-243 0 0,1 1 1 0 0,1-1 0 0 0,1-1-1 0 0,1 1 1 0 0,1-1 0 0 0,1 0-1 0 0,1-1 1 0 0,0 0 0 0 0,2 0-1 0 0,0-2 1 0 0,15 18 3 0 0,-22-29 76 0 0,1 0 0 0 0,0-1 0 0 0,1 0 1 0 0,-1 0-1 0 0,1 0 0 0 0,0-1 0 0 0,1 0 0 0 0,-1-1 0 0 0,1 0 1 0 0,0 0-1 0 0,0 0 0 0 0,0-1 0 0 0,1 0 0 0 0,-1-1 0 0 0,1 0 1 0 0,0 0-1 0 0,-1-1 0 0 0,1 0 0 0 0,0 0 0 0 0,0-1 0 0 0,0 0 0 0 0,-1-1 1 0 0,1 0-1 0 0,0 0 0 0 0,0-1 0 0 0,-1 0 0 0 0,1-1 0 0 0,5-2-76 0 0,4-10 422 0 0,0 0 0 0 0,-2-2 0 0 0,0 0 0 0 0,-1 0-1 0 0,-1-1 1 0 0,0-1 0 0 0,-1-1 0 0 0,-2 0 0 0 0,0 0-1 0 0,-1-1 1 0 0,-1-1 0 0 0,-1 1 0 0 0,0-2 0 0 0,-1-2-422 0 0,4-13 122 0 0,-2 0 0 0 0,-1 0-1 0 0,-2-1 1 0 0,-1 0 0 0 0,-3 0 0 0 0,-1 0 0 0 0,-4-37-122 0 0,3 70-107 0 0,0-1 1 0 0,-1 0-1 0 0,0 0 0 0 0,-1 1 0 0 0,1-1 1 0 0,-1 1-1 0 0,-1-1 0 0 0,1 1 0 0 0,-1 0 0 0 0,0 0 1 0 0,0 0-1 0 0,-1 0 0 0 0,0 0 0 0 0,-1 0 107 0 0,-20-2-4399 0 0,1 40-7465 0 0,20-20 5213 0 0</inkml:trace>
</inkml:ink>
</file>

<file path=ppt/ink/ink2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51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46 182 12835 0 0,'0'0'595'0'0,"0"0"-247"0"0,0 0-36 0 0,0 0 144 0 0,0 0 120 0 0,0 0 1 0 0,0 0-91 0 0,-7 32-145 0 0,-21 99-119 0 0,26-129-208 0 0,1 0 1 0 0,0 1-1 0 0,0-1 1 0 0,0 0-1 0 0,0 1 1 0 0,0 0 0 0 0,0-1-1 0 0,1 1 1 0 0,-1-1-1 0 0,1 1 1 0 0,0 0-1 0 0,0-1 1 0 0,0 1 0 0 0,0 0-1 0 0,0 0 1 0 0,0-1-1 0 0,1 1 1 0 0,0-1 0 0 0,-1 1-1 0 0,1 0 1 0 0,0-1-1 0 0,0 1 1 0 0,0-1-1 0 0,1 0 1 0 0,-1 1 0 0 0,0-1-1 0 0,1 0 1 0 0,0 1-15 0 0,5 4 89 0 0,-3-3 63 0 0,0-1 0 0 0,0 1 0 0 0,0-1 0 0 0,0 0 0 0 0,0 0 0 0 0,1-1 0 0 0,0 1 0 0 0,-1-1 0 0 0,1 0 0 0 0,0 0 0 0 0,0-1 0 0 0,0 1 0 0 0,0-1 0 0 0,0 0 1 0 0,1 0-1 0 0,-1-1 0 0 0,0 0 0 0 0,0 0 0 0 0,1 0 0 0 0,-1 0 0 0 0,0-1 0 0 0,0 0 0 0 0,0 0 0 0 0,0 0 0 0 0,0-1 0 0 0,0 0 0 0 0,0 0 0 0 0,0 0 0 0 0,0 0 0 0 0,-1-1 0 0 0,1 1 0 0 0,-1-1 0 0 0,0-1 0 0 0,0 1 0 0 0,0-1 0 0 0,0 1 0 0 0,0-2-152 0 0,7-8 154 0 0,-1 0 0 0 0,-1 0 0 0 0,0-1 0 0 0,0 0 0 0 0,-2 0 0 0 0,0-1-1 0 0,0 0 1 0 0,-2-1 0 0 0,0 1 0 0 0,0-1 0 0 0,-2 0 0 0 0,0 0 0 0 0,0 0 0 0 0,-2-1-1 0 0,0 1 1 0 0,-1 0 0 0 0,-1-1 0 0 0,-2-15-154 0 0,1 26-75 0 0,1 0-1 0 0,-2 0 1 0 0,1 0 0 0 0,-1 0-1 0 0,0 0 1 0 0,0 0-1 0 0,-1 1 1 0 0,0-1 0 0 0,0 1-1 0 0,0 0 1 0 0,0 0-1 0 0,-1 1 1 0 0,0-1 0 0 0,0 1-1 0 0,0 0 1 0 0,0 0 0 0 0,-1 1-1 0 0,0-1 1 0 0,0 1-1 0 0,1 1 1 0 0,-2-1 0 0 0,1 1-1 0 0,0 0 1 0 0,0 0-1 0 0,-1 1 1 0 0,0 0 75 0 0,-1-1-393 0 0,1 1-1 0 0,0 0 0 0 0,-1 1 1 0 0,1 0-1 0 0,0 0 1 0 0,-1 1-1 0 0,1-1 1 0 0,-1 2-1 0 0,1-1 1 0 0,0 1-1 0 0,0 0 1 0 0,0 1-1 0 0,0-1 1 0 0,-4 3 393 0 0,-15 10-5224 0 0,7-3-5515 0 0</inkml:trace>
</inkml:ink>
</file>

<file path=ppt/ink/ink2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51.6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11226 0 0,'0'0'4704'0'0,"0"0"-3002"0"0,0 0-1074 0 0,0 0-103 0 0,0 0 61 0 0,0 0 77 0 0,0 0 21 0 0,0 0-77 0 0,0 0-146 0 0,1 33-180 0 0,1 108-110 0 0,-3-33-31 0 0,-1-78-184 0 0,1 1 0 0 0,2-1-1 0 0,1 1 1 0 0,1-1-1 0 0,1 0 1 0 0,2 0 0 0 0,2 0-1 0 0,6 17 45 0 0,42 96-4785 0 0,-49-114 410 0 0,-6-11-2905 0 0,-1-13 1697 0 0</inkml:trace>
</inkml:ink>
</file>

<file path=ppt/ink/ink2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52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1 334 4401 0 0,'0'0'1671'0'0,"0"0"-385"0"0,0 0-81 0 0,0 0-27 0 0,0 0-187 0 0,0 0-217 0 0,0 0-149 0 0,0 0-112 0 0,33-4-122 0 0,104-16-100 0 0,-15 22 210 0 0,222 20 260 0 0,-326-23-448 0 0,-1-1-1 0 0,0 0 0 0 0,0-1 1 0 0,0-2-1 0 0,0 1 0 0 0,-1-2 1 0 0,0 0-1 0 0,0-1 0 0 0,0-1 1 0 0,-1 0-1 0 0,0-1 0 0 0,-1-1 1 0 0,0 0-1 0 0,0-1 0 0 0,-1 0 1 0 0,-1-1-1 0 0,0-1 0 0 0,0 0 1 0 0,-1 0-1 0 0,5-10-312 0 0,-12 16 101 0 0,0 0 1 0 0,0 0-1 0 0,-1 0 0 0 0,0 0 0 0 0,0-1 1 0 0,-1 1-1 0 0,0-1 0 0 0,0 0 0 0 0,-1 0 1 0 0,0 1-1 0 0,-1-1 0 0 0,1 0 1 0 0,-1 0-1 0 0,-1-3-101 0 0,-2 7-8 0 0,1 1 1 0 0,-1 0 0 0 0,0 0-1 0 0,0 0 1 0 0,0 0 0 0 0,0 1-1 0 0,-1-1 1 0 0,1 1 0 0 0,-1 0-1 0 0,0 0 1 0 0,1 0 0 0 0,-1 1-1 0 0,0-1 1 0 0,0 1 0 0 0,0 0-1 0 0,0 0 1 0 0,0 0 0 0 0,0 0-1 0 0,0 1 1 0 0,-1 0 0 0 0,1 0-1 0 0,0 0 1 0 0,0 0 0 0 0,0 1-1 0 0,0-1 1 0 0,0 1 0 0 0,0 0-1 0 0,0 0 1 0 0,0 1 0 0 0,0-1-1 0 0,0 1 1 0 0,0 0 7 0 0,-13 7-56 0 0,1 1 0 0 0,0 0-1 0 0,1 1 1 0 0,1 0 0 0 0,-1 1 0 0 0,2 1-1 0 0,0 0 1 0 0,0 1 0 0 0,1 1 0 0 0,1-1 0 0 0,1 2-1 0 0,0 0 1 0 0,1 0 0 0 0,0 1 0 0 0,1 0-1 0 0,2 0 1 0 0,-1 0 0 0 0,2 1 0 0 0,-3 16 56 0 0,6-28-88 0 0,1 0 0 0 0,0 1-1 0 0,0-1 1 0 0,0 1 0 0 0,1 0 0 0 0,0-1 0 0 0,1 1 0 0 0,-1-1 0 0 0,1 1 0 0 0,0-1 0 0 0,1 0 0 0 0,0 1-1 0 0,0-1 1 0 0,0 0 0 0 0,0 0 0 0 0,1 0 0 0 0,0 0 0 0 0,1-1 0 0 0,-1 1 0 0 0,1-1 0 0 0,0 0 0 0 0,0 0-1 0 0,1 0 1 0 0,-1 0 0 0 0,1-1 0 0 0,0 0 0 0 0,1 0 0 0 0,-1 0 0 0 0,1 0 0 0 0,-1-1 0 0 0,3 0 88 0 0,9 4-453 0 0,0-1 0 0 0,0 0 0 0 0,1-2 0 0 0,0 0 1 0 0,0-1-1 0 0,0-1 0 0 0,0-1 0 0 0,1 0 1 0 0,-1-1-1 0 0,1-2 453 0 0,111-13-11068 0 0,-113 14 8445 0 0</inkml:trace>
</inkml:ink>
</file>

<file path=ppt/ink/ink2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52.3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1 843 13059 0 0,'0'0'661'0'0,"49"-13"77"0"0,340-92 1256 0 0,714-214 4324 0 0,-470 162-5708 0 0,386-37-610 0 0,-759 159-2166 0 0,-173 25-1087 0 0,-2 1-3490 0 0,-51 8-4171 0 0</inkml:trace>
</inkml:ink>
</file>

<file path=ppt/ink/ink2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52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26 13459 0 0,'0'0'1967'0'0,"0"0"-404"0"0,0 0-159 0 0,0 0-51 0 0,0 0-143 0 0,0 0-205 0 0,0 0-288 0 0,0 0-271 0 0,0 0-201 0 0,0 0-129 0 0,0 0-96 0 0,0 0-64 0 0,0 0-21 0 0,-4 3-35 0 0,-14 13-120 0 0,23-22-504 0 0,12-13 1243 0 0,-12 0-3985 0 0,-5 18-33 0 0,0 1-2714 0 0,0 0-3480 0 0</inkml:trace>
</inkml:ink>
</file>

<file path=ppt/ink/ink2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54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0 922 248 0 0,'0'0'832'0'0,"0"0"-284"0"0,0 0 226 0 0,0 0 275 0 0,0 0 241 0 0,0 0 166 0 0,0 0 78 0 0,0 0-4 0 0,0 0-102 0 0,0 0-116 0 0,0 0-142 0 0,29 4-142 0 0,90 14-122 0 0,-117-17-856 0 0,1 0 0 0 0,-1-1 1 0 0,0 1-1 0 0,1-1 1 0 0,-1 1-1 0 0,1-1 0 0 0,-1 0 1 0 0,0 0-1 0 0,1 0 1 0 0,-1-1-1 0 0,1 1 0 0 0,-1 0 1 0 0,1-1-1 0 0,-1 0 1 0 0,0 1-1 0 0,1-1 0 0 0,-1 0 1 0 0,0 0-1 0 0,0-1 1 0 0,0 1-1 0 0,0 0 0 0 0,0-1 1 0 0,0 1-1 0 0,0-1 1 0 0,0 0-51 0 0,5-4 260 0 0,13-15 78 0 0,-1-1 0 0 0,-1 0 0 0 0,-2-2 0 0 0,0 0 0 0 0,-1 0 0 0 0,-1-2 0 0 0,2-6-338 0 0,1-1 104 0 0,278-486 319 0 0,-153 343-568 0 0,-141 175 133 0 0,-1 1 0 0 0,1 0 0 0 0,0 0 0 0 0,-1 0 0 0 0,1 0 0 0 0,-1 0 0 0 0,1 0 0 0 0,0 0 0 0 0,-1 0 0 0 0,1 0 0 0 0,0 0 0 0 0,-1 0 0 0 0,1 0 0 0 0,-1 1 0 0 0,1-1 0 0 0,0 0 0 0 0,-1 0 0 0 0,1 1 0 0 0,-1-1 0 0 0,1 0 0 0 0,-1 1 0 0 0,1-1 0 0 0,-1 0 0 0 0,1 1 0 0 0,-1-1 0 0 0,1 1-1 0 0,-1-1 1 0 0,1 1 0 0 0,-1-1 0 0 0,0 1 0 0 0,1-1 0 0 0,-1 1 0 0 0,0-1 0 0 0,0 1 0 0 0,1 0 0 0 0,-1-1 0 0 0,0 1 0 0 0,0-1 0 0 0,0 1 0 0 0,0 0 0 0 0,0-1 0 0 0,0 1 0 0 0,0 0 0 0 0,0-1 0 0 0,0 1 0 0 0,0-1 0 0 0,0 1 0 0 0,0 0 0 0 0,0-1 0 0 0,0 1 0 0 0,0-1 0 0 0,-1 1 0 0 0,1 0-1 0 0,0-1 1 0 0,-1 1 0 0 0,1-1 0 0 0,0 1 0 0 0,-1-1 0 0 0,1 1 0 0 0,0-1 0 0 0,-1 1 12 0 0,1 5 41 0 0,1 90 383 0 0,-4-1-1 0 0,-5 0 1 0 0,-4-1-1 0 0,-21 82-423 0 0,20-104 182 0 0,-51 193 146 0 0,62-255-345 0 0,0 0 0 0 0,0 0 0 0 0,-1 0 0 0 0,-1 0 0 0 0,1 0 0 0 0,-2 0 0 0 0,1-1 0 0 0,-1 0 0 0 0,-1 0 0 0 0,1 0 0 0 0,-2 0 0 0 0,1-1 0 0 0,-1 0-1 0 0,0-1 1 0 0,-1 0 0 0 0,0 0 0 0 0,0 0 0 0 0,0-1 0 0 0,-1 0 0 0 0,0 0 0 0 0,0-1 0 0 0,0-1 0 0 0,-1 0 0 0 0,0 0 0 0 0,-2 0 17 0 0,-1-3-464 0 0,-1-1 1 0 0,0-1-1 0 0,1 0 1 0 0,0-1-1 0 0,-1-1 1 0 0,1 0-1 0 0,0 0 1 0 0,0-2-1 0 0,1 1 0 0 0,-1-2 1 0 0,1 0-1 0 0,0 0 1 0 0,0-1-1 0 0,-8-7 464 0 0,8 5-1667 0 0,1 0-1 0 0,0-1 0 0 0,0 0 1 0 0,1-1-1 0 0,0 0 0 0 0,1-1 0 0 0,0 0 1 0 0,-3-7 1667 0 0,8 10-627 0 0</inkml:trace>
  <inkml:trace contextRef="#ctx0" brushRef="#br0" timeOffset="385.069">1545 686 7714 0 0,'0'0'1047'0'0,"0"0"-477"0"0,0 0-40 0 0,0 0 209 0 0,0 0 182 0 0,-36 9 129 0 0,-113 31 43 0 0,123-33-581 0 0,0 2 0 0 0,0 0 0 0 0,0 2 0 0 0,2 1 0 0 0,-1 1-1 0 0,1 1 1 0 0,-3 4-512 0 0,-10 5 431 0 0,24-16-316 0 0,0 1-1 0 0,1 0 0 0 0,0 1 0 0 0,0 0 1 0 0,1 1-1 0 0,0 1 0 0 0,1-1 0 0 0,0 2 1 0 0,1-1-1 0 0,0 1 0 0 0,1 1 0 0 0,-7 11-114 0 0,14-22-4 0 0,0 1 0 0 0,0-1-1 0 0,0 1 1 0 0,0-1 0 0 0,1 0-1 0 0,-1 1 1 0 0,1-1 0 0 0,-1 1-1 0 0,1 0 1 0 0,0-1 0 0 0,0 1-1 0 0,0-1 1 0 0,0 1 0 0 0,0-1-1 0 0,1 1 1 0 0,-1 0 0 0 0,1-1-1 0 0,-1 1 1 0 0,1-1 0 0 0,0 0-1 0 0,0 1 1 0 0,0-1 0 0 0,1 0-1 0 0,-1 0 1 0 0,1 1 0 0 0,-1-1-1 0 0,1 0 1 0 0,-1 0 0 0 0,1-1-1 0 0,0 1 1 0 0,0 0 0 0 0,0 0-1 0 0,0-1 1 0 0,0 1 0 0 0,0-1-1 0 0,1 0 1 0 0,-1 0-1 0 0,0 0 1 0 0,2 0 4 0 0,101 12 540 0 0,-76-19-358 0 0,-1-1 0 0 0,-1-2-1 0 0,1-1 1 0 0,-2-1 0 0 0,1-1 0 0 0,-2-2 0 0 0,0 0-1 0 0,0-2 1 0 0,-1-1 0 0 0,6-7-182 0 0,164-136 621 0 0,-194 159-625 0 0,1 0 0 0 0,0 0 0 0 0,-1 0 0 0 0,1 0 0 0 0,0 0 0 0 0,-1 0-1 0 0,1 0 1 0 0,0 1 0 0 0,0-1 0 0 0,0 0 0 0 0,0 0 0 0 0,0 1 0 0 0,0-1 0 0 0,0 1-1 0 0,0-1 1 0 0,0 1 0 0 0,0-1 0 0 0,0 1 0 0 0,0 0 0 0 0,0 0 0 0 0,1-1 0 0 0,-1 1-1 0 0,0 0 1 0 0,0 0 0 0 0,0 0 0 0 0,0 0 0 0 0,0 0 0 0 0,1 0 0 0 0,-1 1-1 0 0,0-1 1 0 0,0 0 0 0 0,0 1 0 0 0,0-1 0 0 0,0 0 0 0 0,0 1 0 0 0,0-1 0 0 0,0 1-1 0 0,0 0 1 0 0,0-1 0 0 0,0 1 0 0 0,0 0 0 0 0,0 0 0 0 0,0-1 0 0 0,-1 1 0 0 0,1 0-1 0 0,0 0 1 0 0,-1 0 0 0 0,1 0 0 0 0,0 0 0 0 0,-1 0 0 0 0,1 0 0 0 0,-1 0 0 0 0,0 0-1 0 0,1 0 1 0 0,-1 0 0 0 0,0 1 0 0 0,1-1 0 0 0,-1 0 0 0 0,0 0 0 0 0,0 0-1 0 0,0 0 1 0 0,0 0 0 0 0,-1 2 4 0 0,5 55-534 0 0,7 45-1970 0 0,-2-70-2039 0 0,6-2-3288 0 0,-9-22 1644 0 0</inkml:trace>
  <inkml:trace contextRef="#ctx0" brushRef="#br0" timeOffset="3615.182">1931 804 0 0 0,'0'0'240'0'0,"0"0"836"0"0,0 0 226 0 0,0 0 4 0 0,0 0-44 0 0,0 0-113 0 0,0 0-113 0 0,0 0-83 0 0,2 2-50 0 0,0 4-725 0 0,-1 0 0 0 0,0 0-1 0 0,0-1 1 0 0,-1 1-1 0 0,0 0 1 0 0,0 0 0 0 0,0 0-1 0 0,-1 0 1 0 0,0 0 0 0 0,0 0-1 0 0,0-1 1 0 0,-1 1-1 0 0,0 0 1 0 0,0-1 0 0 0,0 1-1 0 0,-1 0-177 0 0,-4 14 227 0 0,-55 168 1525 0 0,85-227 1626 0 0,37-49-2520 0 0,-40 59-521 0 0,10-16-91 0 0,2 2-1 0 0,2 1 0 0 0,2 1 1 0 0,34-30-246 0 0,-70 72-2 0 0,0 0 0 0 0,0 0 1 0 0,-1 0-1 0 0,2 0 0 0 0,-1 0 0 0 0,0 0 1 0 0,0 0-1 0 0,0 0 0 0 0,0 0 0 0 0,1-1 1 0 0,-1 1-1 0 0,0 0 0 0 0,1 0 0 0 0,-1 0 0 0 0,0 0 1 0 0,1-1-1 0 0,-1 1 0 0 0,1 0 0 0 0,0 0 1 0 0,-1-1-1 0 0,1 1 0 0 0,-1 0 0 0 0,1-1 1 0 0,0 1-1 0 0,0-1 0 0 0,-1 1 0 0 0,1-1 1 0 0,0 1-1 0 0,0-1 0 0 0,0 1 0 0 0,0-1 1 0 0,-1 0-1 0 0,1 0 0 0 0,0 1 0 0 0,0-1 1 0 0,0 0-1 0 0,0 0 0 0 0,0 0 0 0 0,0 0 0 0 0,0 0 1 0 0,0 0-1 0 0,0 0 0 0 0,-1 0 0 0 0,1 0 1 0 0,0-1-1 0 0,0 1 0 0 0,0 0 0 0 0,0-1 1 0 0,0 1-1 0 0,0 0 0 0 0,-1-1 0 0 0,1 1 1 0 0,0-1-1 0 0,0 1 0 0 0,-1-1 0 0 0,1 0 1 0 0,0 1-1 0 0,-1-1 0 0 0,1 0 0 0 0,0 1 1 0 0,-1-1-1 0 0,1 0 0 0 0,-1 0 0 0 0,0 1 0 0 0,1-1 1 0 0,-1 0-1 0 0,1 0 0 0 0,-1 0 0 0 0,0 0 2 0 0,-3 173 821 0 0,2-167-797 0 0,0-3-20 0 0,0 0 0 0 0,0 1-1 0 0,0-1 1 0 0,1 0 0 0 0,-1 1 0 0 0,1-1-1 0 0,-1 1 1 0 0,1-1 0 0 0,0 1-1 0 0,0-1 1 0 0,0 1 0 0 0,0-1 0 0 0,1 1-1 0 0,-1-1 1 0 0,1 1 0 0 0,-1-1 0 0 0,1 0-1 0 0,0 1 1 0 0,0-1 0 0 0,0 0-1 0 0,0 0 1 0 0,0 1 0 0 0,0-1 0 0 0,1 0-1 0 0,-1 0 1 0 0,1 0 0 0 0,0-1 0 0 0,-1 1-1 0 0,1 0 1 0 0,0-1 0 0 0,2 2-4 0 0,5-4 49 0 0,0-1 1 0 0,0 0-1 0 0,0-1 1 0 0,0 0-1 0 0,0 0 1 0 0,0-1-1 0 0,-1 0 1 0 0,0-1-1 0 0,1 0 1 0 0,-2 0-1 0 0,1-1 1 0 0,-1 0-1 0 0,0 0 1 0 0,0 0-1 0 0,5-7-49 0 0,25-19 59 0 0,151-115 53 0 0,-150 136-358 0 0,-45 190-863 0 0,7-177 793 0 0,1-1-1 0 0,0 0 1 0 0,-1 0 0 0 0,1 0-1 0 0,0 0 1 0 0,0 0-1 0 0,-1 0 1 0 0,1 0 0 0 0,0 0-1 0 0,0-1 1 0 0,0 1 0 0 0,0 0-1 0 0,0 0 1 0 0,0-1-1 0 0,1 1 1 0 0,-1-1 0 0 0,0 1-1 0 0,0-1 1 0 0,0 1-1 0 0,1-1 1 0 0,-1 0 0 0 0,0 0-1 0 0,0 1 1 0 0,1-1-1 0 0,-1 0 1 0 0,0 0 0 0 0,0 0-1 0 0,1 0 1 0 0,-1-1-1 0 0,0 1 1 0 0,0 0 0 0 0,1 0-1 0 0,-1-1 1 0 0,1 0 316 0 0,5 1-3591 0 0,-1 0-2061 0 0</inkml:trace>
  <inkml:trace contextRef="#ctx0" brushRef="#br0" timeOffset="3935.695">2859 1021 1728 0 0,'0'0'3013'0'0,"0"0"-12"0"0,0 0-161 0 0,0 0-315 0 0,0 0-451 0 0,0 0-459 0 0,0 0-384 0 0,34-29-301 0 0,107-91-235 0 0,-65 41 239 0 0,-69 70-800 0 0,-1 2-28 0 0,0-1 1 0 0,-1 1-1 0 0,0-1 1 0 0,0 0-1 0 0,0 0 1 0 0,-1-1-1 0 0,0 1 0 0 0,-1-1 1 0 0,0 0-1 0 0,-1 0 1 0 0,1 0-1 0 0,-2-1 1 0 0,1 1-1 0 0,-1-1-106 0 0,-3 8-16 0 0,0-1 0 0 0,-1 1 0 0 0,1 0-1 0 0,0 0 1 0 0,-1 0 0 0 0,1 0 0 0 0,-1 0 0 0 0,0 0 0 0 0,1 1-1 0 0,-1-1 1 0 0,0 1 0 0 0,0 0 0 0 0,0 0 0 0 0,0 0 0 0 0,0 0-1 0 0,0 0 1 0 0,-1 1 0 0 0,1-1 0 0 0,0 1 0 0 0,0 0 0 0 0,0 0-1 0 0,0 0 1 0 0,-1 0 0 0 0,1 1 0 0 0,0-1 0 0 0,0 1 0 0 0,0 0-1 0 0,0 0 1 0 0,0 0 0 0 0,0 0 0 0 0,0 1 0 0 0,-1 0 16 0 0,-16 7-90 0 0,1 2 0 0 0,0 0 1 0 0,1 1-1 0 0,0 0 0 0 0,1 2 1 0 0,0 0-1 0 0,1 1 0 0 0,1 1 1 0 0,0 1 89 0 0,5-8-28 0 0,0 2 0 0 0,0 0 0 0 0,1 0 0 0 0,1 0 0 0 0,0 1 0 0 0,1 1 0 0 0,0-1 0 0 0,0 1 0 0 0,2 0 1 0 0,-1 0-1 0 0,2 1 0 0 0,0 0 0 0 0,0 0 0 0 0,1 0 0 0 0,1 0 0 0 0,1 0 0 0 0,-1 14 28 0 0,3-25-11 0 0,0 1-1 0 0,0 0 1 0 0,0-1-1 0 0,0 1 1 0 0,1-1-1 0 0,-1 1 1 0 0,1-1-1 0 0,0 1 1 0 0,0-1 0 0 0,0 0-1 0 0,0 0 1 0 0,1 0-1 0 0,-1 0 1 0 0,1-1-1 0 0,0 1 1 0 0,0-1-1 0 0,0 1 1 0 0,0-1-1 0 0,0 0 1 0 0,0 0 0 0 0,1-1-1 0 0,-1 1 1 0 0,1 0-1 0 0,-1-1 1 0 0,1 0-1 0 0,1 0 12 0 0,100 14 37 0 0,37-26-838 0 0,-130 8 532 0 0,66-15-2339 0 0,-29 3-4283 0 0,-22 6-2690 0 0</inkml:trace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8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0 685 4681 0 0,'0'0'2925'0'0,"0"0"-1497"0"0,0 0-515 0 0,0 0 30 0 0,0 0 146 0 0,0 0 48 0 0,0 0-65 0 0,0 0-89 0 0,0 0-84 0 0,0 0-49 0 0,0 0-73 0 0,0 0-102 0 0,0 0-102 0 0,27-32-95 0 0,85-104-50 0 0,-45 40 255 0 0,-52 76-600 0 0,-1-1 0 0 0,-1 0 0 0 0,-1 0 0 0 0,-1-1 1 0 0,0-1-1 0 0,-2 0 0 0 0,-1 0 0 0 0,-1-1 0 0 0,-1 1 0 0 0,0-2 1 0 0,-2 1-1 0 0,-1-1 0 0 0,-1 1 0 0 0,-2-23-83 0 0,0 45-34 0 0,-1-1-1 0 0,0 0 1 0 0,0 0-1 0 0,0 0 1 0 0,0 1-1 0 0,-1-1 1 0 0,1 0 0 0 0,-1 1-1 0 0,0-1 1 0 0,1 1-1 0 0,-1 0 1 0 0,0 0-1 0 0,0 0 1 0 0,0 0-1 0 0,-1 0 1 0 0,1 0 0 0 0,0 0-1 0 0,-1 0 1 0 0,0 1-1 0 0,1 0 1 0 0,-1-1-1 0 0,0 1 1 0 0,1 0 0 0 0,-1 0-1 0 0,0 1 1 0 0,0-1-1 0 0,0 0 1 0 0,0 1-1 0 0,0 0 1 0 0,0 0 0 0 0,0 0-1 0 0,0 0 1 0 0,0 0-1 0 0,0 0 1 0 0,1 1-1 0 0,-1-1 1 0 0,0 1 0 0 0,0 0-1 0 0,0 0 1 0 0,0 0-1 0 0,1 0 1 0 0,-1 1-1 0 0,1-1 1 0 0,-1 1 34 0 0,-4 2-50 0 0,0 1 1 0 0,1 0-1 0 0,0 0 1 0 0,0 0-1 0 0,0 1 0 0 0,1 0 1 0 0,-1 0-1 0 0,1 1 1 0 0,1-1-1 0 0,-1 1 0 0 0,1 0 1 0 0,1 0-1 0 0,-1 1 1 0 0,1-1-1 0 0,0 1 0 0 0,1 0 1 0 0,0-1-1 0 0,0 1 1 0 0,0 0-1 0 0,1 0 0 0 0,0 7 50 0 0,3-10 9 0 0,0-1-1 0 0,0 0 1 0 0,1 0-1 0 0,-1 0 1 0 0,1 0-1 0 0,0-1 1 0 0,0 1-1 0 0,0-1 1 0 0,0 1-1 0 0,0-1 1 0 0,1 0-1 0 0,0-1 1 0 0,0 1-1 0 0,-1 0 1 0 0,1-1-1 0 0,1 0 1 0 0,-1 0-1 0 0,0 0 1 0 0,0-1-1 0 0,1 1 1 0 0,-1-1-1 0 0,1 0 1 0 0,0 0-1 0 0,-1-1 1 0 0,1 1-1 0 0,-1-1 1 0 0,1 0-1 0 0,2 0-8 0 0,-6 0 6 0 0,27 2 155 0 0,1 0-1 0 0,0-2 1 0 0,-1-1-1 0 0,1-1 1 0 0,25-6-161 0 0,81-4 399 0 0,-134 12-380 0 0,0 0 0 0 0,0 0 0 0 0,0 0-1 0 0,1 1 1 0 0,-1-1 0 0 0,0 0 0 0 0,0 1 0 0 0,0-1 0 0 0,0 1-1 0 0,1 0 1 0 0,-1-1 0 0 0,0 1 0 0 0,0 0 0 0 0,0-1 0 0 0,0 1-1 0 0,-1 0 1 0 0,1 0 0 0 0,0 0 0 0 0,0 0 0 0 0,0 0 0 0 0,-1 0-1 0 0,1 0 1 0 0,0 0 0 0 0,-1 0 0 0 0,1 0 0 0 0,-1 0 0 0 0,0 1-1 0 0,1-1 1 0 0,-1 0 0 0 0,0 0 0 0 0,1 0 0 0 0,-1 1 0 0 0,0-1-1 0 0,0 0 1 0 0,0 0 0 0 0,0 1 0 0 0,0-1 0 0 0,-1 0 0 0 0,1 0-1 0 0,0 1 1 0 0,-1-1 0 0 0,1 0 0 0 0,0 0 0 0 0,-1 1-19 0 0,-18 56 739 0 0,-32 35-291 0 0,-15 45-581 0 0,66-137 64 0 0,-1 0 1 0 0,1 0-1 0 0,0 0 0 0 0,-1 0 1 0 0,1 0-1 0 0,0 0 0 0 0,-1 0 1 0 0,1 0-1 0 0,0 0 0 0 0,0 0 0 0 0,0 0 1 0 0,0 0-1 0 0,0 0 0 0 0,0 0 1 0 0,0 0-1 0 0,1 0 0 0 0,-1 0 1 0 0,0 0-1 0 0,0 0 0 0 0,1 0 0 0 0,-1 0 1 0 0,1 0-1 0 0,-1 0 0 0 0,1 0 1 0 0,-1 0-1 0 0,1 0 0 0 0,-1-1 1 0 0,1 1-1 0 0,0 0 0 0 0,0 0 1 0 0,-1-1-1 0 0,1 1 0 0 0,0 0 0 0 0,0-1 1 0 0,0 1-1 0 0,0-1 0 0 0,0 1 1 0 0,0-1-1 0 0,-1 1 0 0 0,1-1 1 0 0,0 0-1 0 0,0 1 0 0 0,1-1 0 0 0,-1 0 1 0 0,0 0-1 0 0,0 0 0 0 0,0 0 1 0 0,0 0-1 0 0,0 0 0 0 0,0 0 1 0 0,0 0-1 0 0,0 0 0 0 0,0 0 0 0 0,0-1 1 0 0,0 1-1 0 0,0 0 0 0 0,0-1 1 0 0,1 0 68 0 0,57-24-13320 0 0,-50 18 8154 0 0</inkml:trace>
</inkml:ink>
</file>

<file path=ppt/ink/ink2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8:02.3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388 83 568 0 0,'0'0'2082'0'0,"0"0"-841"0"0,0 0-79 0 0,0 0 316 0 0,0 0 325 0 0,0 0 197 0 0,0 0-23 0 0,0 0-237 0 0,0 0-317 0 0,0 0-308 0 0,0 0-300 0 0,0 0-211 0 0,0 0-165 0 0,-21-16-122 0 0,-70-43-64 0 0,89 58-242 0 0,0 0 0 0 0,-1 0 0 0 0,1 0 0 0 0,0 0 0 0 0,-1 0-1 0 0,1 1 1 0 0,0-1 0 0 0,-1 1 0 0 0,1-1 0 0 0,-1 1 0 0 0,1 0 0 0 0,-1 0-1 0 0,1 0 1 0 0,-1 0 0 0 0,1 1 0 0 0,-1-1 0 0 0,1 1 0 0 0,-1-1 0 0 0,1 1-1 0 0,0 0 1 0 0,-1 0 0 0 0,1 0 0 0 0,0 0 0 0 0,0 1 0 0 0,0-1-1 0 0,-1 0 1 0 0,2 1 0 0 0,-2 0-11 0 0,-6 4 43 0 0,-6 4-37 0 0,0 1-1 0 0,1 0 1 0 0,0 1 0 0 0,0 0-1 0 0,2 1 1 0 0,-1 1-1 0 0,2 0 1 0 0,0 0 0 0 0,1 1-1 0 0,0 1 1 0 0,1 0-1 0 0,1 0 1 0 0,0 0 0 0 0,1 1-1 0 0,1 0 1 0 0,1 1-1 0 0,0 0 1 0 0,2-1 0 0 0,0 1-1 0 0,-1 14-5 0 0,3-23-9 0 0,1-1-1 0 0,-1 1 0 0 0,1-1 1 0 0,1 1-1 0 0,0 0 0 0 0,0-1 1 0 0,1 0-1 0 0,0 1 0 0 0,0-1 1 0 0,1 0-1 0 0,0 0 0 0 0,0 0 1 0 0,1 0-1 0 0,0-1 1 0 0,0 1-1 0 0,1-1 0 0 0,0 0 1 0 0,0-1-1 0 0,1 1 0 0 0,0-1 1 0 0,0 0-1 0 0,0 0 0 0 0,1-1 1 0 0,0 0-1 0 0,0 0 0 0 0,2 1 10 0 0,-1-3 42 0 0,0-1 1 0 0,0 0-1 0 0,0 0 0 0 0,0 0 0 0 0,0-1 0 0 0,1-1 0 0 0,-1 1 0 0 0,0-1 0 0 0,0-1 0 0 0,1 1 0 0 0,-1-1 0 0 0,0-1 0 0 0,0 1 0 0 0,0-2 0 0 0,0 1 0 0 0,-1-1 0 0 0,1 0 0 0 0,0 0 0 0 0,-1-1 0 0 0,0 0 0 0 0,0-1 0 0 0,0 0 0 0 0,-1 0 0 0 0,1 0 0 0 0,-1 0 0 0 0,0-1 0 0 0,0-1-42 0 0,19-21 99 0 0,-1 0 0 0 0,-2-2 0 0 0,-1-1 0 0 0,-1 0 0 0 0,-2-1 0 0 0,-1-1 0 0 0,-2-1 0 0 0,-1-1 0 0 0,-2 0 0 0 0,-1 0 0 0 0,0-5-99 0 0,7-12 110 0 0,-18 51-126 0 0,0 1-76 0 0,0 0-96 0 0,3 6-285 0 0,24 60 455 0 0,-3 1 1 0 0,-3 1-1 0 0,-3 1 1 0 0,-3 0-1 0 0,-2 12 18 0 0,-5-41-27 0 0,5 42-134 0 0,-3 2-1 0 0,-4 0 1 0 0,-4-1 0 0 0,-4 28 161 0 0,2-91-29 0 0,0 0 1 0 0,-2 1 0 0 0,0-1 0 0 0,-1 0 0 0 0,-1-1 0 0 0,-1 1 0 0 0,-1 0-1 0 0,0-1 1 0 0,-2 0 0 0 0,0-1 0 0 0,-1 0 0 0 0,-1 0 0 0 0,0-1 0 0 0,-2 0-1 0 0,0-1 1 0 0,-1 0 0 0 0,0-1 0 0 0,-1 0 0 0 0,-16 12 28 0 0,27-25-11 0 0,0 0 0 0 0,0 0 0 0 0,-1 0 0 0 0,1-1 0 0 0,-1 1 1 0 0,1-1-1 0 0,-1 0 0 0 0,1 0 0 0 0,-1 0 0 0 0,0-1 0 0 0,1 1 0 0 0,-1-1 0 0 0,0 0 1 0 0,0 0-1 0 0,1 0 0 0 0,-1 0 0 0 0,0-1 0 0 0,1 1 0 0 0,-1-1 0 0 0,0 0 0 0 0,1 0 0 0 0,-1 0 1 0 0,1-1-1 0 0,-1 1 0 0 0,1-1 0 0 0,0 0 0 0 0,0 0 0 0 0,-1 0 0 0 0,1-1 0 0 0,1 1 1 0 0,-1 0-1 0 0,0-1 0 0 0,1 0 0 0 0,-1 0 0 0 0,1 0 0 0 0,0 0 0 0 0,0 0 0 0 0,0 0 0 0 0,0-1 1 0 0,1 1-1 0 0,-1 0 0 0 0,1-1 0 0 0,0 0 0 0 0,-1-2 11 0 0,-4-21 16 0 0,2-1 0 0 0,0 1 0 0 0,2-1 1 0 0,1 0-1 0 0,1 0 0 0 0,1 0 0 0 0,2 0 0 0 0,0 1 0 0 0,2-1 0 0 0,2 1 0 0 0,0 0 0 0 0,8-17-16 0 0,93-218-1566 0 0,-63 179-2441 0 0,2 3-4288 0 0,-35 60 2954 0 0</inkml:trace>
</inkml:ink>
</file>

<file path=ppt/ink/ink2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8:05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10 247 10722 0 0,'0'0'2938'0'0,"0"0"-1611"0"0,0 0-580 0 0,0 0-28 0 0,0 0 45 0 0,0 0 30 0 0,0 0-22 0 0,0 0-112 0 0,0 0-143 0 0,0 0-121 0 0,-3 32-94 0 0,-2 103-66 0 0,4-132-225 0 0,1-1 0 0 0,0 1 1 0 0,-1 0-1 0 0,1-1 0 0 0,0 1 1 0 0,1 0-1 0 0,-1 0 0 0 0,0-1 0 0 0,1 1 1 0 0,0 0-1 0 0,-1-1 0 0 0,1 1 1 0 0,0 0-1 0 0,0-1 0 0 0,0 1 0 0 0,1-1 1 0 0,-1 0-1 0 0,1 1 0 0 0,-1-1 1 0 0,1 0-1 0 0,0 0 0 0 0,0 0 1 0 0,0 0-1 0 0,0 0 0 0 0,0-1 0 0 0,1 2-11 0 0,6 3 58 0 0,-1 0 20 0 0,0 0 0 0 0,0-1 1 0 0,1 0-1 0 0,-1-1 0 0 0,1 1 1 0 0,0-2-1 0 0,0 1 1 0 0,0-1-1 0 0,1-1 0 0 0,-1 0 1 0 0,1 0-1 0 0,0-1 1 0 0,-1 0-1 0 0,1 0 0 0 0,0-1 1 0 0,0-1-1 0 0,-1 0 0 0 0,1 0 1 0 0,0-1-1 0 0,-1 0 1 0 0,1 0-1 0 0,-1-1 0 0 0,0 0 1 0 0,0-1-1 0 0,0 0 0 0 0,0-1 1 0 0,-1 0-1 0 0,0 0 1 0 0,0 0-1 0 0,0-1 0 0 0,1-2-78 0 0,109-123 382 0 0,-116 130-394 0 0,0 0 0 0 0,0 0-1 0 0,0 1 1 0 0,0 0 0 0 0,0-1 0 0 0,0 1 0 0 0,0 0 0 0 0,1 0 0 0 0,-1 0 0 0 0,0 0-1 0 0,0 0 1 0 0,0 0 0 0 0,0 1 0 0 0,0-1 0 0 0,0 1 0 0 0,0 0 0 0 0,0-1 0 0 0,0 1-1 0 0,0 0 1 0 0,0 0 0 0 0,0 0 0 0 0,0 1 0 0 0,0-1 0 0 0,-1 0 0 0 0,1 1 0 0 0,-1-1-1 0 0,1 1 1 0 0,-1-1 0 0 0,1 1 0 0 0,-1 0 0 0 0,0-1 0 0 0,0 1 0 0 0,0 0 0 0 0,0 0-1 0 0,0 0 1 0 0,0 0 0 0 0,0 0 0 0 0,-1 0 0 0 0,1 0 0 0 0,-1 0 0 0 0,1 0 0 0 0,-1 1-1 0 0,0-1 1 0 0,0 2 12 0 0,13 22 19 0 0,-11-22-4 0 0,0 0 1 0 0,0 0-1 0 0,0 0 0 0 0,1 0 1 0 0,-1 0-1 0 0,1 0 0 0 0,0 0 1 0 0,0-1-1 0 0,1 1 0 0 0,-1-1 1 0 0,1 0-1 0 0,-1 0 0 0 0,1-1 1 0 0,0 1-1 0 0,0-1 0 0 0,1 0 1 0 0,-1 0-1 0 0,0 0 0 0 0,1 0 1 0 0,-1-1-1 0 0,1 1 0 0 0,-1-1 1 0 0,1 0-1 0 0,-1-1 0 0 0,1 1 1 0 0,0-1-1 0 0,0 0 0 0 0,-1 0 1 0 0,1-1-1 0 0,0 1-15 0 0,6-5 140 0 0,0 1 0 0 0,0-2 0 0 0,0 1 0 0 0,0-1-1 0 0,-1-1 1 0 0,0 0 0 0 0,0-1 0 0 0,-1 0 0 0 0,0 0 0 0 0,0-1 0 0 0,-1 0 0 0 0,0 0-1 0 0,-1-1 1 0 0,3-3-140 0 0,-8 10 31 0 0,11-15 92 0 0,-1 0 1 0 0,0-1 0 0 0,-1 0 0 0 0,-1-1 0 0 0,-1-1 0 0 0,-1 1 0 0 0,0-1 0 0 0,-2-1-1 0 0,2-12-123 0 0,-7 31 377 0 0,4-16-2484 0 0,2 28-10563 0 0,-5-1 1494 0 0</inkml:trace>
  <inkml:trace contextRef="#ctx0" brushRef="#br0" timeOffset="419.498">1456 181 9098 0 0,'0'0'3217'0'0,"0"0"-1106"0"0,0 0-474 0 0,0 0-156 0 0,0 0-314 0 0,0 0-347 0 0,0 0-248 0 0,0 0-139 0 0,0 0-73 0 0,0 0-35 0 0,-33 4-55 0 0,-106 17-78 0 0,63 12 29 0 0,61-21-174 0 0,7-9-52 0 0,0 2 1 0 0,0-1-1 0 0,1 1 0 0 0,-1 0 0 0 0,1 1 0 0 0,1 0 0 0 0,-1 0 0 0 0,1 0 0 0 0,0 1 0 0 0,0 0 1 0 0,1 0-1 0 0,0 1 0 0 0,0-1 0 0 0,1 1 0 0 0,0 0 0 0 0,0 0 0 0 0,1 1 0 0 0,0-1 0 0 0,0 1 1 0 0,1-1-1 0 0,0 1 0 0 0,1 0 0 0 0,0 0 0 0 0,0 7 5 0 0,2-13-10 0 0,0 1 0 0 0,0-1 0 0 0,0 0 0 0 0,1 0-1 0 0,0 0 1 0 0,-1 0 0 0 0,1 0 0 0 0,0-1 0 0 0,1 1 0 0 0,-1 0 0 0 0,0-1 0 0 0,1 0 0 0 0,-1 1-1 0 0,1-1 1 0 0,0 0 0 0 0,0 0 0 0 0,0-1 0 0 0,0 1 0 0 0,0-1 0 0 0,0 1 0 0 0,0-1 0 0 0,0 0-1 0 0,0 0 1 0 0,1 0 0 0 0,-1-1 0 0 0,3 1 10 0 0,90 0 183 0 0,-68-7-72 0 0,-1-1 0 0 0,0-1 1 0 0,0-2-1 0 0,-1-1 0 0 0,-1 0 1 0 0,11-8-112 0 0,50-22 403 0 0,-74 36-406 0 0,1-1 0 0 0,-1 2 0 0 0,1-1 0 0 0,0 2 0 0 0,0 0 0 0 0,0 0 1 0 0,1 1-1 0 0,-1 1 0 0 0,0 0 0 0 0,1 1 0 0 0,5 1 3 0 0,32 25-592 0 0,-6-1-4235 0 0,-38-21 2708 0 0,-1-1-421 0 0,0-3-2407 0 0,1 0-2821 0 0</inkml:trace>
  <inkml:trace contextRef="#ctx0" brushRef="#br0" timeOffset="767.289">2423 0 8970 0 0,'0'0'4752'0'0,"0"0"-1913"0"0,0 0-945 0 0,0 0-318 0 0,0 0-313 0 0,0 0-356 0 0,0 0-299 0 0,0 0-184 0 0,0 0-119 0 0,0 0-63 0 0,0 0-29 0 0,-32 5-57 0 0,-98 14-46 0 0,126-19-103 0 0,0 0 1 0 0,0 1 0 0 0,0-1-1 0 0,1 1 1 0 0,-1 0 0 0 0,0 0-1 0 0,0 0 1 0 0,1 1 0 0 0,-1-1-1 0 0,1 1 1 0 0,-1 0 0 0 0,1 0-1 0 0,0 0 1 0 0,-1 0 0 0 0,1 1 0 0 0,0-1-1 0 0,1 1 1 0 0,-2 0-8 0 0,-4 6 27 0 0,4-6-37 0 0,0-1 0 0 0,1 1-1 0 0,-1 0 1 0 0,1 0 0 0 0,-1 0 0 0 0,1 0 0 0 0,0 1 0 0 0,0-1-1 0 0,0 1 1 0 0,1 0 0 0 0,-1 0 0 0 0,1 0 0 0 0,0 0 0 0 0,0 0-1 0 0,1 1 1 0 0,-1-1 0 0 0,1 0 0 0 0,0 1 0 0 0,0-1 0 0 0,0 1-1 0 0,1 0 1 0 0,-1-1 0 0 0,1 1 0 0 0,0-1 0 0 0,1 1 0 0 0,-1 0-1 0 0,1-1 1 0 0,0 1 0 0 0,0-1 0 0 0,0 1 0 0 0,1-1 0 0 0,-1 0-1 0 0,1 0 1 0 0,0 1 0 0 0,1-1 0 0 0,-1 0 0 0 0,0-1 0 0 0,1 1-1 0 0,0 0 1 0 0,3 2 10 0 0,155 83-215 0 0,-156-86 214 0 0,82 69-19 0 0,-85-70 33 0 0,1 1-1 0 0,-1 0 1 0 0,0 0 0 0 0,0 0-1 0 0,0 0 1 0 0,0 0 0 0 0,-1 0-1 0 0,1 1 1 0 0,-1-1 0 0 0,0 0-1 0 0,0 1 1 0 0,0-1 0 0 0,-1 1-1 0 0,1 0 1 0 0,-1-1-1 0 0,0 1 1 0 0,1-1 0 0 0,-2 1-1 0 0,1 0 1 0 0,0-1 0 0 0,-1 1-1 0 0,0-1 1 0 0,1 1 0 0 0,-2-1-1 0 0,1 1 1 0 0,0-1 0 0 0,-1 0-1 0 0,1 1 1 0 0,-2 1-13 0 0,-7 6 22 0 0,-1 1 1 0 0,0-1-1 0 0,0-1 1 0 0,-1 0-1 0 0,0 0 1 0 0,-1-1 0 0 0,0-1-1 0 0,0 0 1 0 0,-1-1-1 0 0,0 0 1 0 0,0-1-1 0 0,-1-1 1 0 0,-1 0-23 0 0,11-3-6 0 0,-127 32-1541 0 0,103-33-2365 0 0,2-3-3380 0 0,18-1-4160 0 0</inkml:trace>
</inkml:ink>
</file>

<file path=ppt/ink/ink2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8:02.6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33 483 288 0 0,'0'0'2061'0'0,"0"0"-30"0"0,0 0 57 0 0,0 0-20 0 0,0 0-107 0 0,0 0-178 0 0,0 0-160 0 0,0 0-139 0 0,0 0-177 0 0,0 0-169 0 0,0 0-129 0 0,0 0-106 0 0,32-2-81 0 0,98-3-87 0 0,-35-10 936 0 0,-76 7-1361 0 0,39-36 728 0 0,-57 42-1017 0 0,0 1 0 0 0,0 0 0 0 0,0-1 1 0 0,0 1-1 0 0,0-1 0 0 0,0 1 0 0 0,0-1 1 0 0,0 0-1 0 0,-1 1 0 0 0,1-1 0 0 0,-1 0 1 0 0,1 1-1 0 0,-1-1 0 0 0,0 0 0 0 0,0 0 1 0 0,1 1-1 0 0,-1-1 0 0 0,0 0 0 0 0,-1 0 1 0 0,1 1-1 0 0,0-1 0 0 0,0 0 0 0 0,-1 0 0 0 0,1 1 1 0 0,-1-1-1 0 0,0 0 0 0 0,1 1 0 0 0,-1-1 1 0 0,0 1-1 0 0,0-1 0 0 0,0 1 0 0 0,0-1 1 0 0,0 1-1 0 0,0 0 0 0 0,-1-1 0 0 0,1 1 1 0 0,0 0-1 0 0,-1 0 0 0 0,0-1-21 0 0,-6-1-76 0 0,0-1-1 0 0,-1 1 1 0 0,1 0 0 0 0,-1 1-1 0 0,0 0 1 0 0,0 0 0 0 0,0 1 0 0 0,0 0-1 0 0,0 1 1 0 0,0 0 0 0 0,0 0-1 0 0,0 1 1 0 0,0 0 0 0 0,0 1-1 0 0,0-1 1 0 0,0 2 0 0 0,1-1-1 0 0,-1 2 1 0 0,1-1 0 0 0,0 1-1 0 0,0 0 1 0 0,0 0 0 0 0,0 1 0 0 0,1 0-1 0 0,0 1 1 0 0,0 0 0 0 0,-6 5 76 0 0,2 0-84 0 0,0 0 1 0 0,1 0-1 0 0,0 1 1 0 0,1 0-1 0 0,0 1 1 0 0,1 0-1 0 0,0 0 1 0 0,1 1-1 0 0,0 0 1 0 0,2 0 0 0 0,-1 0-1 0 0,2 1 1 0 0,0 0-1 0 0,1 0 1 0 0,0 0-1 0 0,1 0 1 0 0,1 1-1 0 0,0-1 1 0 0,1 10 83 0 0,1-19-31 0 0,0 0 0 0 0,-1 0 1 0 0,2 0-1 0 0,-1 0 0 0 0,1 0 1 0 0,0 0-1 0 0,0 0 0 0 0,1 0 0 0 0,-1-1 1 0 0,1 0-1 0 0,1 1 0 0 0,-1-1 1 0 0,1 0-1 0 0,0 0 0 0 0,0-1 0 0 0,0 1 1 0 0,1-1-1 0 0,-1 0 0 0 0,1 0 0 0 0,0 0 1 0 0,0-1-1 0 0,1 0 0 0 0,-1 0 1 0 0,1 0-1 0 0,-1-1 0 0 0,1 1 0 0 0,0-1 1 0 0,3 0 30 0 0,11 4-317 0 0,0-1 1 0 0,1-1 0 0 0,-1-1 0 0 0,1-1 0 0 0,-1-1-1 0 0,1-1 1 0 0,-1 0 0 0 0,2-2 316 0 0,149-41-6718 0 0,-65-4-3177 0 0,-86 39 8396 0 0</inkml:trace>
  <inkml:trace contextRef="#ctx0" brushRef="#br0" timeOffset="283.735">832 449 1728 0 0,'0'0'2410'0'0,"0"0"-659"0"0,0 0-241 0 0,0 0 26 0 0,0 0-14 0 0,0 0-95 0 0,-32 14-151 0 0,-102 44-240 0 0,67-13 106 0 0,60-36-986 0 0,2-4-136 0 0,1-1 0 0 0,0 1 0 0 0,-1 0 0 0 0,2 1 0 0 0,-1-1 0 0 0,1 1 0 0 0,0-1 0 0 0,0 1 0 0 0,0 0 0 0 0,1 0 0 0 0,0 0 0 0 0,0 1 1 0 0,0-1-1 0 0,1 0 0 0 0,0 1 0 0 0,0-1 0 0 0,1 1 0 0 0,0-1 0 0 0,0 1 0 0 0,1-1 0 0 0,-1 1 0 0 0,1-1 0 0 0,1 0 0 0 0,-1 1 0 0 0,1-1 0 0 0,0 0 0 0 0,0 0 0 0 0,1 0 0 0 0,0 0 0 0 0,0 0 0 0 0,0-1 0 0 0,1 0 0 0 0,0 1 0 0 0,0-1 0 0 0,0 0 0 0 0,3 1-20 0 0,1-2 148 0 0,0 0-1 0 0,0-1 0 0 0,0 0 0 0 0,0 0 0 0 0,0-1 0 0 0,1 0 1 0 0,-1-1-1 0 0,1 0 0 0 0,-1 0 0 0 0,1-1 0 0 0,0 0 0 0 0,-1 0 1 0 0,1-1-1 0 0,-1 0 0 0 0,1-1 0 0 0,-1 0 0 0 0,1 0 0 0 0,-1 0 0 0 0,0-1 1 0 0,0-1-1 0 0,0 1 0 0 0,-1-1 0 0 0,6-4-147 0 0,6-3 333 0 0,-2-1-1 0 0,0 0 1 0 0,0-1-1 0 0,-1-1 1 0 0,-1-1-1 0 0,0 0 1 0 0,-1-1-1 0 0,-1 0 1 0 0,4-7-333 0 0,-1-4 153 0 0,0 0 1 0 0,-2-1 0 0 0,-1 0-1 0 0,-2-1 1 0 0,5-19-154 0 0,-10-21-465 0 0,-6 67 395 0 0,0 1-1 0 0,0-1 1 0 0,0 1 0 0 0,-1 0 0 0 0,1-1 0 0 0,0 1 0 0 0,-1 0 0 0 0,1-1 0 0 0,-1 1 0 0 0,0 0 0 0 0,0 0 0 0 0,1-1 0 0 0,-1 1 0 0 0,0 0 0 0 0,0 0 0 0 0,0 0 0 0 0,0 0 0 0 0,0 0 0 0 0,0 0 0 0 0,0 0 0 0 0,0 1-1 0 0,-1-1 1 0 0,1 0 0 0 0,0 1 0 0 0,0-1 0 0 0,-1 0 0 0 0,1 1 0 0 0,0 0 0 0 0,-1-1 0 0 0,1 1 0 0 0,-1 0 0 0 0,1 0 0 0 0,0-1 0 0 0,-1 1 0 0 0,1 0 0 0 0,-1 0 0 0 0,1 1 0 0 0,0-1 0 0 0,-1 0 0 0 0,1 0 0 0 0,-1 1 70 0 0,-31 8-4367 0 0,8 4-4354 0 0,12 1 1785 0 0</inkml:trace>
  <inkml:trace contextRef="#ctx0" brushRef="#br0" timeOffset="700.294">1125 729 13235 0 0,'0'0'1858'0'0,"0"0"-414"0"0,0 0-140 0 0,0 0-152 0 0,0 0-225 0 0,0 0-177 0 0,25-33-146 0 0,81-104-149 0 0,-9 18 370 0 0,-18 63-658 0 0,-78 56-179 0 0,0 1-1 0 0,0 0 1 0 0,0 0 0 0 0,0-1 0 0 0,0 1 0 0 0,-1 0-1 0 0,1 0 1 0 0,0 0 0 0 0,0 0 0 0 0,0 0-1 0 0,-1 0 1 0 0,1 0 0 0 0,-1 0 0 0 0,1 0-1 0 0,-1 1 1 0 0,1-1 0 0 0,-1 0 0 0 0,0 0 0 0 0,1 0-1 0 0,-1 1 1 0 0,0-1 0 0 0,0 0 0 0 0,0 0-1 0 0,0 1 1 0 0,0-1 0 0 0,0 0 0 0 0,0 0 0 0 0,-1 1-1 0 0,1-1 1 0 0,0 0 0 0 0,-1 0 0 0 0,0 1 12 0 0,1 1-3 0 0,-11 122 73 0 0,12-124-62 0 0,1 1-1 0 0,-1-1 1 0 0,0 0 0 0 0,1 1 0 0 0,-1-1-1 0 0,1 0 1 0 0,-1 0 0 0 0,1 0 0 0 0,-1 0-1 0 0,1 0 1 0 0,0 0 0 0 0,0-1 0 0 0,-1 1-1 0 0,1 0 1 0 0,0-1 0 0 0,0 1 0 0 0,0-1-1 0 0,0 0 1 0 0,0 0 0 0 0,-1 0 0 0 0,1 0-1 0 0,0 0 1 0 0,0 0 0 0 0,0 0 0 0 0,0 0-1 0 0,0-1 1 0 0,0 1 0 0 0,-1-1 0 0 0,1 0-1 0 0,0 1 1 0 0,0-1 0 0 0,1-1-8 0 0,114-69 316 0 0,-105 60-317 0 0,1 1 0 0 0,1 1 0 0 0,0 0-1 0 0,0 1 1 0 0,0 0 0 0 0,1 1 0 0 0,0 1 0 0 0,14-4 1 0 0,-27 11 1 0 0,0 0 0 0 0,0 0 1 0 0,0 1-1 0 0,0-1 0 0 0,0 1 1 0 0,-1-1-1 0 0,1 1 0 0 0,0 0 1 0 0,-1-1-1 0 0,0 1 0 0 0,1 0 1 0 0,-1 0-1 0 0,0 0 0 0 0,0 0 1 0 0,0 0-1 0 0,0 1 0 0 0,-1-1 1 0 0,1 0-1 0 0,0 0 0 0 0,-1 0 1 0 0,0 1-1 0 0,1-1 0 0 0,-1 0 1 0 0,0 1-1 0 0,0-1 0 0 0,0 0 1 0 0,-1 1-1 0 0,1 1-1 0 0,0 3 15 0 0,1 0-99 0 0,0-1 1 0 0,0 0-1 0 0,1 1 1 0 0,0-1-1 0 0,0 0 1 0 0,0 0-1 0 0,1 0 1 0 0,-1-1-1 0 0,1 1 0 0 0,1 0 1 0 0,-1-1-1 0 0,1 0 1 0 0,0 0-1 0 0,0 0 1 0 0,1 0-1 0 0,4 3 84 0 0,11 2-4176 0 0,4-6-3608 0 0,-19-4-1923 0 0</inkml:trace>
  <inkml:trace contextRef="#ctx0" brushRef="#br0" timeOffset="1302.012">2117 530 2641 0 0,'0'0'2795'0'0,"0"0"-948"0"0,0 0-228 0 0,0 0 5 0 0,0 0-78 0 0,0 0-202 0 0,0 0-272 0 0,0 0-218 0 0,0 0-169 0 0,0 0-104 0 0,0 0-71 0 0,0 0-30 0 0,2 13 17 0 0,6 40 51 0 0,-8-52-503 0 0,0 1 0 0 0,1-1 0 0 0,-1 0 0 0 0,1 0 0 0 0,-1 1 0 0 0,1-1 1 0 0,-1 0-1 0 0,1 0 0 0 0,0 0 0 0 0,0 0 0 0 0,0 0 0 0 0,-1 0 0 0 0,1 0 1 0 0,0 0-1 0 0,0 0 0 0 0,0 0 0 0 0,0 0 0 0 0,1-1 0 0 0,-1 1 0 0 0,0 0 1 0 0,0-1-1 0 0,0 1 0 0 0,1-1 0 0 0,-1 1 0 0 0,0-1 0 0 0,0 0 0 0 0,1 0 1 0 0,-1 1-1 0 0,0-1 0 0 0,1 0 0 0 0,-1 0 0 0 0,0 0 0 0 0,1 0 0 0 0,-1-1 1 0 0,0 1-1 0 0,1 0 0 0 0,0-1-45 0 0,5 1 247 0 0,2 0-62 0 0,0-1 0 0 0,-1 0-1 0 0,1 0 1 0 0,0 0-1 0 0,0-1 1 0 0,0-1 0 0 0,-1 0-1 0 0,0 0 1 0 0,1 0-1 0 0,-1-1 1 0 0,0 0 0 0 0,-1-1-1 0 0,1 0 1 0 0,1-1-185 0 0,2 0 58 0 0,0-1 0 0 0,-1 0 0 0 0,0 0 0 0 0,0-1 0 0 0,-1-1-1 0 0,1 0 1 0 0,-2 0 0 0 0,1-1 0 0 0,-2 0 0 0 0,1 0 0 0 0,-1 0 0 0 0,-1-1 0 0 0,0 0 0 0 0,0-1 0 0 0,-1 0 0 0 0,-1 1 0 0 0,0-1-1 0 0,0-1 1 0 0,-1 1 0 0 0,-1 0 0 0 0,0-4-58 0 0,-3 12-61 0 0,0 0 0 0 0,-1-1 0 0 0,0 1 1 0 0,0 0-1 0 0,0 0 0 0 0,0 0 0 0 0,-1 1 0 0 0,1-1 0 0 0,-1 0 0 0 0,0 1 0 0 0,0 0 0 0 0,0-1 0 0 0,-1 1 0 0 0,1 1 1 0 0,-1-1-1 0 0,1 0 0 0 0,-1 1 0 0 0,0 0 0 0 0,0 0 0 0 0,0 0 0 0 0,0 0 0 0 0,-1 1 0 0 0,1-1 0 0 0,0 1 0 0 0,-1 0 0 0 0,1 1 1 0 0,-1-1-1 0 0,1 1 0 0 0,-1 0 0 0 0,1 0 0 0 0,-1 0 0 0 0,1 0 0 0 0,-1 1 0 0 0,1 0 0 0 0,0 0 0 0 0,-1 0 0 0 0,1 1 1 0 0,0-1-1 0 0,0 1 0 0 0,0 0 0 0 0,0 0 0 0 0,0 0 0 0 0,-2 2 61 0 0,-3 2-86 0 0,1 0 0 0 0,0 1 0 0 0,0-1 0 0 0,0 1 0 0 0,1 1 0 0 0,0-1 0 0 0,1 1 0 0 0,0 1 0 0 0,0-1 0 0 0,0 1 0 0 0,1 0 0 0 0,1 0 0 0 0,0 1 0 0 0,0-1 0 0 0,0 1 0 0 0,1 0 0 0 0,1 0 0 0 0,0 0 0 0 0,0 0 0 0 0,1 2 86 0 0,0-7-25 0 0,1 0 0 0 0,0 0 0 0 0,0 0 0 0 0,0 0 0 0 0,1 0 0 0 0,-1-1 0 0 0,1 1 0 0 0,0 0 0 0 0,1 0 0 0 0,-1-1 1 0 0,1 1-1 0 0,0-1 0 0 0,0 1 0 0 0,0-1 0 0 0,1 0 0 0 0,-1 0 0 0 0,1 0 0 0 0,0 0 0 0 0,0 0 0 0 0,1 0 0 0 0,-1-1 1 0 0,1 0-1 0 0,0 0 0 0 0,0 0 0 0 0,1 1 25 0 0,9 3-139 0 0,0 0 0 0 0,1-1 1 0 0,0 0-1 0 0,0-1 0 0 0,1-1 1 0 0,0 0-1 0 0,-1-2 0 0 0,1 1 1 0 0,0-2-1 0 0,0 0 0 0 0,0-1 0 0 0,0 0 1 0 0,9-3 138 0 0,-7 0-595 0 0,1-1 1 0 0,-1-1-1 0 0,0 0 0 0 0,0-2 1 0 0,0 0-1 0 0,-1-1 1 0 0,0 0-1 0 0,10-9 595 0 0,-21 14-300 0 0,85-57-9170 0 0,-75 48 6401 0 0</inkml:trace>
  <inkml:trace contextRef="#ctx0" brushRef="#br0" timeOffset="1573.153">3043 0 5001 0 0,'0'0'2874'0'0,"0"0"-1854"0"0,0 0-525 0 0,0 0 308 0 0,0 0 361 0 0,0 0 98 0 0,0 0-69 0 0,0 0-94 0 0,0 0-116 0 0,0 36-132 0 0,0 115-159 0 0,1 19 602 0 0,3-128-1287 0 0,2-1 0 0 0,2 0 0 0 0,2-1 0 0 0,1 0 1 0 0,3 2-8 0 0,-2-16-410 0 0,0 1-1224 0 0,-9-10-4431 0 0,-3-16 3019 0 0,0-1-856 0 0,0 0 192 0 0</inkml:trace>
  <inkml:trace contextRef="#ctx0" brushRef="#br0" timeOffset="1828.035">2758 346 9914 0 0,'0'0'1628'0'0,"0"0"-667"0"0,0 0-308 0 0,0 0 70 0 0,0 0 62 0 0,0 0-46 0 0,0 0-96 0 0,0 0-123 0 0,0 0-122 0 0,0 0-109 0 0,33-9-121 0 0,103-31-88 0 0,-9 19-201 0 0,-15 15-2021 0 0,-75 5-1656 0 0,-1 1-3831 0 0,-20 0 3818 0 0</inkml:trace>
  <inkml:trace contextRef="#ctx0" brushRef="#br0" timeOffset="2064.063">3345 622 4921 0 0,'0'0'1270'0'0,"0"0"-351"0"0,0 0-6 0 0,0 0 179 0 0,0 0 129 0 0,0 0 138 0 0,0 0 198 0 0,0 0 196 0 0,0 0 128 0 0,0 0-60 0 0,0 0-333 0 0,0 0-381 0 0,0 0-327 0 0,2-4-233 0 0,49-182 1261 0 0,-43 165-1830 0 0,2-1 1 0 0,0 1-1 0 0,1 1 0 0 0,1 0 1 0 0,1 0-1 0 0,0 2 0 0 0,4-3 22 0 0,45-29-3559 0 0,-38 42-4200 0 0,-18 7-3296 0 0</inkml:trace>
  <inkml:trace contextRef="#ctx0" brushRef="#br0" timeOffset="2461.016">3726 350 9650 0 0,'0'0'2787'0'0,"0"0"-808"0"0,0 0-406 0 0,0 0-192 0 0,0 0-403 0 0,0 0-365 0 0,0 0-195 0 0,0 0-141 0 0,0 0-81 0 0,0 0-52 0 0,0 0-49 0 0,0 0-48 0 0,0 0-23 0 0,-11 20-18 0 0,-32 64-15 0 0,33-34-27 0 0,9-47 46 0 0,1 0 0 0 0,1 0 0 0 0,-1 0 0 0 0,0 0 0 0 0,1 0 0 0 0,-1 0 0 0 0,1 0 0 0 0,0 0 0 0 0,0 0 1 0 0,0-1-1 0 0,0 1 0 0 0,1 0 0 0 0,-1-1 0 0 0,1 1 0 0 0,-1-1 0 0 0,1 1 0 0 0,0-1 0 0 0,0 0 0 0 0,0 1 0 0 0,0-1 0 0 0,1 0 0 0 0,-1-1 0 0 0,0 1 0 0 0,1 0 0 0 0,-1-1 0 0 0,1 1 0 0 0,0-1 0 0 0,0 0 1 0 0,-1 0-1 0 0,1 0 0 0 0,0 0 0 0 0,0 0 0 0 0,0-1 0 0 0,0 1 0 0 0,0-1 0 0 0,0 0 0 0 0,0 0 0 0 0,0 0 0 0 0,0 0 0 0 0,0 0 0 0 0,0-1 0 0 0,0 0 0 0 0,0 1 0 0 0,0-1 0 0 0,-1 0 0 0 0,1 0 1 0 0,0 0-1 0 0,0-1 0 0 0,-1 1 0 0 0,1-1 0 0 0,-1 0 0 0 0,2-1-10 0 0,12-11 228 0 0,-1 0 0 0 0,-1-1 0 0 0,0-1 1 0 0,-1-1-1 0 0,-1 0 0 0 0,0 0 0 0 0,0-5-228 0 0,21-33 448 0 0,-22 34-291 0 0,2 1 0 0 0,0 0 0 0 0,0 0-1 0 0,2 1 1 0 0,1 1 0 0 0,6-6-157 0 0,-20 24-10 0 0,1-1 1 0 0,-1 1-1 0 0,0-1 1 0 0,0 1-1 0 0,0 0 1 0 0,0 0-1 0 0,0 0 1 0 0,0 0-1 0 0,0 0 1 0 0,1 0-1 0 0,-1 0 1 0 0,0 1-1 0 0,0-1 1 0 0,0 1-1 0 0,0 0 1 0 0,0-1-1 0 0,0 1 1 0 0,0 0-1 0 0,0 0 1 0 0,-1 0-1 0 0,1 1 1 0 0,0-1-1 0 0,-1 0 1 0 0,1 1-1 0 0,0-1 1 0 0,-1 1-1 0 0,0-1 1 0 0,1 1-1 0 0,-1 0 1 0 0,0-1-1 0 0,0 1 1 0 0,0 0-1 0 0,0 0 1 0 0,0 0-1 0 0,0 0 1 0 0,0 0-1 0 0,-1 0 1 0 0,1 0-1 0 0,-1 0 1 0 0,0 0-1 0 0,1 0 1 0 0,-1 1-1 0 0,0-1 10 0 0,0-2 1 0 0,86 293-523 0 0,-79-265 488 0 0,8 41-105 0 0,-3 0 0 0 0,-3 1 0 0 0,-3 0 0 0 0,-3 1 0 0 0,-4 17 139 0 0,0-70 29 0 0,-1 1 0 0 0,0-1 0 0 0,-1 0 0 0 0,-1 0 0 0 0,-1 0 0 0 0,0 0 0 0 0,-2-1 0 0 0,0 0 0 0 0,0 0 0 0 0,-2-1 0 0 0,0 0-1 0 0,-1 0 1 0 0,0-1 0 0 0,-2 0 0 0 0,0 0-29 0 0,9-11 28 0 0,0-1-1 0 0,0 1 0 0 0,0-1 0 0 0,-1 0 0 0 0,1 0 0 0 0,-1 0 0 0 0,0 0 0 0 0,0 0 0 0 0,0-1 0 0 0,0 0 0 0 0,0 0 0 0 0,0 0 0 0 0,-1 0 0 0 0,1-1 0 0 0,-1 0 1 0 0,1 0-1 0 0,-1 0 0 0 0,1 0 0 0 0,-1-1 0 0 0,0 1 0 0 0,1-1 0 0 0,-1 0 0 0 0,0-1 0 0 0,1 1 0 0 0,-1-1 0 0 0,1 0 0 0 0,-1 0 0 0 0,1-1 0 0 0,-1 1 0 0 0,1-1 0 0 0,0 0 1 0 0,0 0-1 0 0,0 0 0 0 0,0-1 0 0 0,0 1 0 0 0,0-1 0 0 0,0 0 0 0 0,1 0 0 0 0,0 0 0 0 0,-1-1 0 0 0,1 1 0 0 0,1-1 0 0 0,-1 0 0 0 0,0 0-27 0 0,-2-10-23 0 0,0 0 0 0 0,1-1 0 0 0,1 1 1 0 0,0-1-1 0 0,1 0 0 0 0,1 0 0 0 0,0 0 0 0 0,1 0 0 0 0,0 0 0 0 0,2 0 0 0 0,-1 1 0 0 0,2-1 0 0 0,0 0 0 0 0,1 1 0 0 0,0-1 0 0 0,1 1 0 0 0,1 0 0 0 0,3-6 23 0 0,91-151-2234 0 0,-60 120-1154 0 0,3 3-3462 0 0,-18 24-3863 0 0</inkml:trace>
</inkml:ink>
</file>

<file path=ppt/ink/ink2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59.3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197 810 6929 0 0,'0'0'1523'0'0,"0"0"-96"0"0,0 0 75 0 0,0 0 90 0 0,0 0-35 0 0,0 0-186 0 0,0 0-268 0 0,0 0-283 0 0,0 0-260 0 0,0 0-207 0 0,0 0-122 0 0,0 0-76 0 0,0 0-49 0 0,-25 7-6 0 0,-76 22-10 0 0,62-2 37 0 0,36-20-91 0 0,-3 7-20 0 0,1 0 1 0 0,0 1 0 0 0,1-1 0 0 0,1 1 0 0 0,1 0 0 0 0,0 0 0 0 0,1 0 0 0 0,0 0 0 0 0,1 0 0 0 0,1 8-17 0 0,0-5-36 0 0,-2-14 45 0 0,1 0-1 0 0,0 0 1 0 0,0 0 0 0 0,1 0 0 0 0,-1 0 0 0 0,1 0-1 0 0,0 0 1 0 0,0 0 0 0 0,0-1 0 0 0,1 1 0 0 0,-1 0-1 0 0,1-1 1 0 0,0 1 0 0 0,0-1 0 0 0,0 1 0 0 0,1-1-1 0 0,-1 0 1 0 0,1 0 0 0 0,-1 0 0 0 0,1 0 0 0 0,0 0-1 0 0,0-1 1 0 0,0 0 0 0 0,1 1 0 0 0,-1-1 0 0 0,1 0-1 0 0,-1 0 1 0 0,1-1 0 0 0,0 1 0 0 0,-1-1 0 0 0,1 0-1 0 0,0 0 1 0 0,0 0 0 0 0,0 0 0 0 0,0-1 0 0 0,0 0-1 0 0,0 0 1 0 0,0 0 0 0 0,0 0 0 0 0,0 0 0 0 0,0-1-1 0 0,0 0 1 0 0,0 1 0 0 0,-1-2 0 0 0,1 1 0 0 0,0 0-1 0 0,2-2-8 0 0,17-14 153 0 0,0-2-1 0 0,-1 0 0 0 0,-1-1 1 0 0,-2-1-1 0 0,0-1 0 0 0,0-1 1 0 0,-2-1-1 0 0,9-18-152 0 0,47-58-88 0 0,-31 58-448 0 0,-36 84-499 0 0,-5-29 1044 0 0,18 121-31 0 0,-18-130 29 0 0,1 0-1 0 0,-1 0 1 0 0,1 0 0 0 0,0 0-1 0 0,0 0 1 0 0,1 0 0 0 0,-1-1 0 0 0,1 1-1 0 0,0-1 1 0 0,0 0 0 0 0,0 0-1 0 0,0 0 1 0 0,0 0 0 0 0,1 0 0 0 0,-1-1-1 0 0,1 1 1 0 0,0-1 0 0 0,0 0-1 0 0,0 0 1 0 0,0-1 0 0 0,0 1 0 0 0,0-1-1 0 0,0 0 1 0 0,0 0 0 0 0,1 0-1 0 0,-1 0 1 0 0,0-1 0 0 0,1 0 0 0 0,1 0-7 0 0,9-3 102 0 0,0 0 0 0 0,-1-1 1 0 0,1-1-1 0 0,-1 0 0 0 0,0-1 1 0 0,-1-1-1 0 0,1 0 0 0 0,-1-1 1 0 0,-1 0-1 0 0,1-1 1 0 0,-1 0-1 0 0,-1-1 0 0 0,0 0 1 0 0,0-1-1 0 0,1-4-102 0 0,27-19 102 0 0,-20 17-51 0 0,-2 0-34 0 0,2 1 0 0 0,0 1-1 0 0,0 0 1 0 0,1 2 0 0 0,1 0-1 0 0,0 1 1 0 0,1 1 0 0 0,1 1 0 0 0,3-1-17 0 0,-23 10-6 0 0,0 0 0 0 0,0 0 0 0 0,0 0 0 0 0,0 0 0 0 0,0 1 0 0 0,0-1 0 0 0,0 1 0 0 0,0 0 0 0 0,0-1 0 0 0,0 1 0 0 0,0 1 0 0 0,0-1 0 0 0,0 0 0 0 0,0 1 0 0 0,0 0 0 0 0,0-1 0 0 0,-1 1 0 0 0,1 0 0 0 0,0 0 0 0 0,0 1 0 0 0,-1-1 0 0 0,1 1 0 0 0,0-1 0 0 0,-1 1 0 0 0,1 0 0 0 0,-1 0 0 0 0,0 0 0 0 0,0 0 0 0 0,0 0 0 0 0,0 1 0 0 0,0-1 0 0 0,0 1 0 0 0,-1-1 0 0 0,1 1 0 0 0,-1-1 0 0 0,1 1 0 0 0,-1 1 6 0 0,1 8-5 0 0,0 1 0 0 0,-1-1 0 0 0,0 0 1 0 0,-1 1-1 0 0,0-1 0 0 0,-1 0 0 0 0,0 1 0 0 0,-1-1 0 0 0,-1 0 0 0 0,0 0 0 0 0,0 0 0 0 0,-1 0 0 0 0,-1-1 0 0 0,0 0 0 0 0,0 0 0 0 0,-2 0 1 0 0,1 0-1 0 0,-1-1 0 0 0,0 0 0 0 0,-1 0 0 0 0,0-1 0 0 0,-1 0 0 0 0,0-1 0 0 0,0 0 0 0 0,-1 0 0 0 0,-7 4 5 0 0,11-8-98 0 0,0 0 1 0 0,0-1-1 0 0,0 0 0 0 0,-1 0 0 0 0,0 0 0 0 0,1-1 1 0 0,-1 0-1 0 0,0 0 0 0 0,0 0 0 0 0,0-1 0 0 0,0 0 1 0 0,0-1-1 0 0,-1 0 0 0 0,1 0 0 0 0,-7-1 98 0 0,13 0-33 0 0,0 0 1 0 0,-1 0-1 0 0,1 0 0 0 0,0 0 0 0 0,0 0 0 0 0,0 0 0 0 0,0-1 0 0 0,0 1 0 0 0,1 0 1 0 0,-1 0-1 0 0,0-1 0 0 0,0 1 0 0 0,1-1 0 0 0,-1 1 0 0 0,1-1 0 0 0,0 1 1 0 0,-1-1-1 0 0,1 1 0 0 0,0-1 0 0 0,0 1 0 0 0,0-1 0 0 0,0 0 0 0 0,0 1 0 0 0,0-1 1 0 0,0 1-1 0 0,0-1 0 0 0,1 1 0 0 0,-1-1 0 0 0,1 1 0 0 0,-1-1 0 0 0,1 1 1 0 0,0 0-1 0 0,-1-1 0 0 0,1 1 0 0 0,0 0 0 0 0,0-1 0 0 0,0 1 0 0 0,0 0 0 0 0,0 0 1 0 0,0 0-1 0 0,0 0 0 0 0,0 0 0 0 0,1 0 0 0 0,-1 0 0 0 0,1-1 33 0 0,10-5-4 0 0,-1-1 0 0 0,1 1 0 0 0,0 1 0 0 0,0 0 0 0 0,1 1 0 0 0,0 0 0 0 0,0 1 0 0 0,0 0-1 0 0,0 1 1 0 0,1 1 0 0 0,-1 0 0 0 0,1 1 0 0 0,0 0 4 0 0,68 3-6900 0 0,-66 1 1653 0 0,-2 1-966 0 0</inkml:trace>
  <inkml:trace contextRef="#ctx0" brushRef="#br0" timeOffset="814.944">1934 813 4689 0 0,'0'0'1780'0'0,"0"0"-235"0"0,0 0-41 0 0,0 0-10 0 0,0 0-150 0 0,0 0-188 0 0,0 0-201 0 0,0 0-179 0 0,0 0-116 0 0,0 0-110 0 0,0 0-97 0 0,0 0-97 0 0,0 0-86 0 0,-7 30-86 0 0,-22 90-52 0 0,28-118-127 0 0,0 0 1 0 0,0-1-1 0 0,0 1 1 0 0,1 0-1 0 0,-1 0 1 0 0,1 0-1 0 0,-1-1 0 0 0,1 1 1 0 0,0 0-1 0 0,0 0 1 0 0,0 0-1 0 0,0 0 1 0 0,0 0-1 0 0,0 0 1 0 0,0 0-1 0 0,0-1 0 0 0,1 1 1 0 0,-1 0-1 0 0,1 0 1 0 0,0 0-1 0 0,-1 0 1 0 0,1-1-1 0 0,0 1 1 0 0,0 0-1 0 0,0-1 1 0 0,0 1-1 0 0,2 1-5 0 0,1 2 28 0 0,0-2 38 0 0,-1 1 0 0 0,0 0 0 0 0,1-1 0 0 0,0 0 0 0 0,-1 0 0 0 0,1 0 0 0 0,0-1 1 0 0,1 1-1 0 0,-1-1 0 0 0,0 0 0 0 0,1 0 0 0 0,-1 0 0 0 0,1-1 0 0 0,0 1 0 0 0,-1-1 0 0 0,1 0 1 0 0,0-1-1 0 0,0 1 0 0 0,0-1 0 0 0,0 0 0 0 0,0 0 0 0 0,-1-1 0 0 0,1 1 0 0 0,0-1 1 0 0,0 0-1 0 0,0 0 0 0 0,-1-1 0 0 0,1 1 0 0 0,4-3-66 0 0,9-4 342 0 0,0 0 0 0 0,-1-1 0 0 0,0-1 0 0 0,0 0-1 0 0,-1-1 1 0 0,13-13-342 0 0,19-19 349 0 0,-3-2-1 0 0,-1-2 0 0 0,-3-2 1 0 0,-1-2-1 0 0,-3-2 0 0 0,-2-2-348 0 0,-15 23 12 0 0,-2-2 0 0 0,-1 0 0 0 0,-1 0 0 0 0,-2-2 0 0 0,-2 0 0 0 0,-1 0 0 0 0,-2-1 0 0 0,-1 0 0 0 0,-3-1 0 0 0,0 0 0 0 0,-3 0 0 0 0,-1-15-12 0 0,-1 45-30 0 0,0-1 0 0 0,-1 1 0 0 0,0 0 0 0 0,0 0 0 0 0,-1 0 0 0 0,0 1 0 0 0,0-1 0 0 0,-1 0 0 0 0,0 1 0 0 0,-1-1 0 0 0,1 1 0 0 0,-1 0 0 0 0,-1 0 0 0 0,1 1-1 0 0,-1-1 1 0 0,0 1 0 0 0,-4-4 30 0 0,7 9-33 0 0,1 0 0 0 0,0 1 0 0 0,-1-1 0 0 0,1 0 0 0 0,-1 0 0 0 0,1 1 0 0 0,-1-1 0 0 0,1 1 0 0 0,-1-1 0 0 0,1 1 0 0 0,-1 0 0 0 0,1-1 0 0 0,-1 1 0 0 0,0 0 0 0 0,1 0-1 0 0,-1 0 1 0 0,0 0 0 0 0,1 0 0 0 0,-1 1 0 0 0,1-1 0 0 0,-1 1 0 0 0,1-1 0 0 0,-1 1 0 0 0,1-1 0 0 0,-1 1 0 0 0,1 0 0 0 0,-1-1 0 0 0,1 1 0 0 0,-1 0 0 0 0,1 0 0 0 0,0 0-1 0 0,0 0 1 0 0,0 0 0 0 0,0 1 0 0 0,-1-1 0 0 0,1 0 0 0 0,1 0 0 0 0,-2 1 33 0 0,-30 54-560 0 0,15-4 526 0 0,2 1 0 0 0,3 0-1 0 0,2 1 1 0 0,3 0 0 0 0,2 0 0 0 0,2 1 0 0 0,3-1 0 0 0,4 39 34 0 0,3-28-27 0 0,1-1-1 0 0,4-1 1 0 0,2 0 0 0 0,12 26 27 0 0,-2 2 7 0 0,-12-41 35 0 0,-2 0 0 0 0,-2 0 0 0 0,-3 1 0 0 0,-2 0 0 0 0,-2 0 0 0 0,-5 43-42 0 0,3-81 34 0 0,0 1-1 0 0,-1 0 1 0 0,-1-1-1 0 0,0 1 1 0 0,0-1-1 0 0,-2 0 1 0 0,0 0 0 0 0,0 0-1 0 0,-1-1 1 0 0,0 0-1 0 0,-1 0 1 0 0,-1 0-1 0 0,0-1 1 0 0,0 0-1 0 0,-1-1 1 0 0,-1 0-1 0 0,0 0 1 0 0,0-1-1 0 0,0 0 1 0 0,-1-1-1 0 0,-1 0 1 0 0,-1 0-34 0 0,8-5-136 0 0,0-1 0 0 0,0 1 0 0 0,-1-1 0 0 0,1 0 0 0 0,-1 0 0 0 0,0-1 0 0 0,1 0 0 0 0,-1 0 0 0 0,0 0 0 0 0,0 0 1 0 0,0-1-1 0 0,1 0 0 0 0,-1 0 0 0 0,-3-1 136 0 0,-13-21-7436 0 0,17 12 1661 0 0,-1 5-1624 0 0</inkml:trace>
  <inkml:trace contextRef="#ctx0" brushRef="#br0" timeOffset="1068.129">1612 118 19628 0 0,'0'0'1104'0'0,"0"0"-663"0"0,0 0-161 0 0,0 0-80 0 0,0 0-40 0 0,0 0-48 0 0,0 0-56 0 0,0 0-48 0 0,0 0-56 0 0,0 0-56 0 0,0 0-168 0 0,0 0-433 0 0,0 0-967 0 0,0 0-1465 0 0,192-48-3440 0 0,-177 55-2897 0 0</inkml:trace>
  <inkml:trace contextRef="#ctx0" brushRef="#br0" timeOffset="2080.984">2297 1778 0 0 0,'0'0'279'0'0,"-6"0"85"0"0,-18-3 12 0 0,-12-20 5573 0 0,31 18-5342 0 0,3 3-119 0 0,-1 0 0 0 0,1 0 0 0 0,0 0 0 0 0,-1-1-1 0 0,1 1 1 0 0,0 0 0 0 0,0-1 0 0 0,1 0-1 0 0,-1 0 1 0 0,1 1 0 0 0,-1-1 0 0 0,1 0 0 0 0,0 0-1 0 0,0 0 1 0 0,0 0 0 0 0,0 0 0 0 0,1 0-1 0 0,-1-1 1 0 0,1 1 0 0 0,0 0 0 0 0,0 0 0 0 0,0-1-488 0 0,2-8 273 0 0,1 0 0 0 0,0 0 0 0 0,1 0 1 0 0,0 1-1 0 0,1 0 0 0 0,0 0 1 0 0,1 0-1 0 0,0 0 0 0 0,1 1 0 0 0,0 0 1 0 0,0 0-1 0 0,3-1-273 0 0,34-45-204 0 0,2 3 0 0 0,3 1 0 0 0,37-30 204 0 0,-60 63-3708 0 0,-8 9-3955 0 0,-10 6-1940 0 0</inkml:trace>
</inkml:ink>
</file>

<file path=ppt/ink/ink2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8:22.124"/>
    </inkml:context>
    <inkml:brush xml:id="br0">
      <inkml:brushProperty name="width" value="0.1" units="cm"/>
      <inkml:brushProperty name="height" value="0.1" units="cm"/>
      <inkml:brushProperty name="color" value="#AB008B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2765 2412 0 0 0,'-6'-16'0'0'0,"-10"2"5512"0"0,-32-12 1648 0 0,-7 7-4953 0 0,-93-6-568 0 0,99 24-1210 0 0,-74 10 157 0 0,-115 73-106 0 0,-9 47 53 0 0,205-105-448 0 0,-273 182 756 0 0,271-168-709 0 0,1 1 0 0 0,2 3-1 0 0,2 1 1 0 0,2 2 0 0 0,1 1-1 0 0,3 2 1 0 0,2 2 0 0 0,-2 8-132 0 0,-121 204 788 0 0,118-193-550 0 0,3 1 1 0 0,3 1-1 0 0,3 2 1 0 0,3 1-1 0 0,-1 20-238 0 0,8-23 219 0 0,4 1 0 0 0,3 0 0 0 0,3 0 0 0 0,3 51-219 0 0,12 176 550 0 0,6-223-381 0 0,18 43-23 0 0,-18-74-36 0 0,2-1 0 0 0,1-1 0 0 0,3-1 0 0 0,1 0 0 0 0,2-2 0 0 0,22 29-110 0 0,-1 3 126 0 0,92 117 246 0 0,-98-153-246 0 0,1-1-1 0 0,2-1 0 0 0,1-3 0 0 0,1-1 0 0 0,2-3 0 0 0,23 10-125 0 0,60 22 294 0 0,94 12 176 0 0,-111-42-174 0 0,2-6 0 0 0,43 2-296 0 0,28 5 207 0 0,233 25 251 0 0,-363-48-425 0 0,13 2 21 0 0,0-2-1 0 0,1-3 1 0 0,-1-4 0 0 0,14-3-54 0 0,-16-7 127 0 0,-1-3 0 0 0,0-3 0 0 0,41-18-127 0 0,-9 5 126 0 0,51-30 86 0 0,27-36-56 0 0,-127 67-105 0 0,-2-2 1 0 0,-1-2 0 0 0,-1-2 0 0 0,33-35-52 0 0,14-10 91 0 0,147-147 92 0 0,-209 189-133 0 0,-1-2 0 0 0,-3-1 1 0 0,-1-1-1 0 0,-2-1 0 0 0,-1-1 0 0 0,7-28-50 0 0,-6 20 63 0 0,-6 13-30 0 0,-2-2-1 0 0,-1 1 1 0 0,-2-2 0 0 0,2-25-33 0 0,21-192 176 0 0,-26 44-21 0 0,-44 44-10 0 0,13 83-77 0 0,8 29-46 0 0,-3 0 1 0 0,-2 2-1 0 0,-3 0 0 0 0,-12-18-22 0 0,14 36 10 0 0,-1 0-1 0 0,-2 2 0 0 0,-2 0 1 0 0,-1 2-1 0 0,-6-3-9 0 0,-143-212-8 0 0,50 112 25 0 0,27 42 18 0 0,-85-93 82 0 0,37 97-201 0 0,75 54 86 0 0,-57-22-58 0 0,87 43 35 0 0,-2 1 1 0 0,0 3-1 0 0,0 2 0 0 0,-1 2 1 0 0,-32-2 20 0 0,-36-8 5 0 0,-26 0-142 0 0,-118 26-891 0 0,254-7 871 0 0,-171 40-1978 0 0,124-13-2317 0 0,8 11-5126 0 0,35-27-2120 0 0</inkml:trace>
  <inkml:trace contextRef="#ctx0" brushRef="#br0" timeOffset="1">2745 4002 0 0 0,'-2'-6'0'0'0,"-1"4"0"0"0,3-1 0 0 0,0-14 839 0 0,0 16-446 0 0,0 1-43 0 0,0 0-54 0 0,-6-15 7604 0 0,-23 24-2589 0 0,-26 49-4627 0 0,52-55-482 0 0,0 3-164 0 0,1 0 0 0 0,-1 0-1 0 0,1 0 1 0 0,0 0-1 0 0,0 1 1 0 0,0-1-1 0 0,1 0 1 0 0,0 1-1 0 0,1-1 1 0 0,-1 1-1 0 0,1-1 1 0 0,1 1 0 0 0,-1 0-38 0 0,2-5 98 0 0,0 1 1 0 0,0-1 0 0 0,0 0-1 0 0,0 1 1 0 0,1-1 0 0 0,-1 0-1 0 0,1 0 1 0 0,-1 0 0 0 0,1-1-1 0 0,0 1 1 0 0,0-1 0 0 0,0 1-1 0 0,0-1 1 0 0,0 0 0 0 0,0 0 0 0 0,0 0-1 0 0,0-1 1 0 0,0 1 0 0 0,0-1-1 0 0,1 1 1 0 0,-1-1 0 0 0,0 0-1 0 0,0 0 1 0 0,0-1 0 0 0,1 1-1 0 0,-1-1 1 0 0,0 0 0 0 0,0 1-1 0 0,0-1 1 0 0,3-2-99 0 0,-1 1 107 0 0,1-1 0 0 0,-1 0 0 0 0,0-1 0 0 0,0 1 1 0 0,0-1-1 0 0,-1 0 0 0 0,1 0 0 0 0,-1-1 0 0 0,0 1 0 0 0,0-1 0 0 0,-1 0 0 0 0,1 0 0 0 0,-1 0 0 0 0,0 0 0 0 0,0-1 0 0 0,-1 1 0 0 0,0-1 0 0 0,0 0 0 0 0,0 0 1 0 0,0 0-1 0 0,-1 1 0 0 0,0-2 0 0 0,0 1 0 0 0,-1 0 0 0 0,0 0 0 0 0,0 0 0 0 0,0 0 0 0 0,-1-3-107 0 0,-2 7-66 0 0,1-1-1 0 0,0 1 1 0 0,-1 0-1 0 0,0-1 1 0 0,0 1-1 0 0,1 1 1 0 0,-1-1-1 0 0,0 0 1 0 0,0 1 0 0 0,-1-1-1 0 0,1 1 1 0 0,0 0-1 0 0,0 0 1 0 0,-1 1-1 0 0,1-1 1 0 0,0 0-1 0 0,-1 1 1 0 0,1 0-1 0 0,-1 0 1 0 0,1 0-1 0 0,0 0 1 0 0,-1 1 0 0 0,1-1-1 0 0,0 1 1 0 0,-1 0-1 0 0,1 0 1 0 0,0 0-1 0 0,0 0 1 0 0,0 1-1 0 0,-2 0 67 0 0,0 0-24 0 0,-1 0 0 0 0,1 1-1 0 0,-1-1 1 0 0,1 1 0 0 0,0 0 0 0 0,0 1-1 0 0,0 0 1 0 0,0-1 0 0 0,1 1-1 0 0,-1 1 1 0 0,1-1 0 0 0,0 1-1 0 0,0-1 1 0 0,1 1 0 0 0,0 0-1 0 0,-1 1 1 0 0,2-1 0 0 0,-1 0 0 0 0,1 1-1 0 0,-1 0 1 0 0,2-1 0 0 0,-1 1-1 0 0,0 0 1 0 0,1 0 0 0 0,0 0-1 0 0,1 0 1 0 0,0 0 0 0 0,-1 0-1 0 0,2 0 1 0 0,-1 0 0 0 0,1 1 24 0 0,2-1 74 0 0,1-1 0 0 0,0 0 0 0 0,0 0 0 0 0,0 0 0 0 0,1 0 0 0 0,0-1 0 0 0,0 0 0 0 0,0 0 0 0 0,0 0 0 0 0,0 0 0 0 0,1-1 0 0 0,0 0 0 0 0,0 0 0 0 0,0-1 0 0 0,0 0 0 0 0,0 1 0 0 0,0-2 0 0 0,2 1-74 0 0,-5-1 58 0 0,1-1 0 0 0,-1 1 0 0 0,1-1 0 0 0,-1 0-1 0 0,1 0 1 0 0,0 0 0 0 0,-1 0 0 0 0,1-1 0 0 0,-1 1 0 0 0,1-1-1 0 0,-1 0 1 0 0,1 0 0 0 0,-1 0 0 0 0,0-1 0 0 0,1 1 0 0 0,-1-1-1 0 0,0 0 1 0 0,0 0 0 0 0,0 0 0 0 0,0 0 0 0 0,-1 0 0 0 0,1-1-1 0 0,0 1 1 0 0,-1-1 0 0 0,0 1 0 0 0,1-1 0 0 0,-1 0 0 0 0,0 0-1 0 0,-1 0 1 0 0,1-1 0 0 0,-1 1 0 0 0,1 0 0 0 0,-1 0 0 0 0,0-1-1 0 0,0 1 1 0 0,0-1 0 0 0,-1 1 0 0 0,1-1 0 0 0,-1 0 0 0 0,0 1-1 0 0,0-1 1 0 0,0 1 0 0 0,0-1 0 0 0,-1 1 0 0 0,1-1 0 0 0,-1 1-1 0 0,0-1 1 0 0,0 1 0 0 0,-1-4-58 0 0,0 4-52 0 0,1 0-1 0 0,-1 1 1 0 0,1-1-1 0 0,-1 0 1 0 0,0 1 0 0 0,0-1-1 0 0,0 1 1 0 0,0 0-1 0 0,0 0 1 0 0,0 0-1 0 0,-1 0 1 0 0,1 0 0 0 0,-1 0-1 0 0,0 0 1 0 0,1 1-1 0 0,-1 0 1 0 0,0-1-1 0 0,0 1 1 0 0,0 0 0 0 0,0 0-1 0 0,0 1 1 0 0,0-1-1 0 0,0 0 1 0 0,0 1-1 0 0,0 0 1 0 0,0 0 0 0 0,0 0-1 0 0,-1 0 1 0 0,1 0-1 0 0,0 1 1 0 0,0-1-1 0 0,0 1 1 0 0,0 0 0 0 0,0 0-1 0 0,0 0 1 0 0,0 0-1 0 0,1 1 1 0 0,-1-1-1 0 0,0 1 1 0 0,1 0 0 0 0,-1-1-1 0 0,1 1 1 0 0,-1 0-1 0 0,1 1 1 0 0,0-1-1 0 0,0 0 1 0 0,0 1 0 0 0,0-1-1 0 0,0 1 1 0 0,1-1-1 0 0,-1 1 1 0 0,1 0 0 0 0,0 0-1 0 0,-1 0 1 0 0,1 0-1 0 0,1-1 1 0 0,-1 2-1 0 0,0-1 1 0 0,1 0 0 0 0,-1 0-1 0 0,1 1 53 0 0,0-2-53 0 0,0 0 0 0 0,0-1 0 0 0,0 1-1 0 0,1 0 1 0 0,-1-1 0 0 0,0 1 0 0 0,1 0 0 0 0,-1-1-1 0 0,1 1 1 0 0,0 0 0 0 0,-1-1 0 0 0,1 1 0 0 0,0-1-1 0 0,0 1 1 0 0,0-1 0 0 0,0 0 0 0 0,0 1 0 0 0,0-1-1 0 0,1 0 1 0 0,-1 0 0 0 0,0 0 0 0 0,1 0 0 0 0,-1 0-1 0 0,1 0 1 0 0,-1 0 0 0 0,1 0 0 0 0,-1-1 0 0 0,1 1 0 0 0,-1-1-1 0 0,1 1 1 0 0,0-1 0 0 0,-1 1 0 0 0,1-1 0 0 0,0 0-1 0 0,1 0 54 0 0,24 4-3682 0 0,-9-4-3801 0 0,-8 0-133 0 0</inkml:trace>
  <inkml:trace contextRef="#ctx0" brushRef="#br1" timeOffset="3">2723 4065 0 0 0,'1'2'612'0'0,"1"6"-1112"0"0,1 0 10974 0 0,0-11 349 0 0,-3-9-10703 0 0,-13-529 3839 0 0,-1 225-3393 0 0,-5 69-377 0 0,10 19 7 0 0,13-380 373 0 0,-15 519-442 0 0,1-79 53 0 0,3 97 26 0 0,1 24-180 0 0,-3-4 28 0 0,8 53-2683 0 0,-1 13-12400 0 0,3-11 5086 0 0</inkml:trace>
  <inkml:trace contextRef="#ctx0" brushRef="#br1" timeOffset="4">2747 4105 0 0 0,'0'0'680'0'0,"0"0"459"0"0,0 0 139 0 0,0 0-75 0 0,0 0-127 0 0,0 0-151 0 0,0 0-162 0 0,0 0-145 0 0,-6-6-93 0 0,-20-21-21 0 0,16 20 179 0 0,-1 6 4454 0 0,7 6-394 0 0,9-1-4762 0 0,22 4 675 0 0,1-2 1 0 0,0 0 0 0 0,0-2-1 0 0,0-1 1 0 0,1-1-1 0 0,-1-2 1 0 0,0-1 0 0 0,17-2-657 0 0,-39 3 52 0 0,315-37 1463 0 0,443-36-391 0 0,-310 40-700 0 0,-92 29-236 0 0,24-18 6 0 0,-51 0-2 0 0,-131 11-120 0 0,-58-7 236 0 0,-16 14-212 0 0,-16 0 49 0 0,7 0 173 0 0,-121 4-317 0 0,0 0-44 0 0,0 0 26 0 0,0 0 34 0 0,0 0 9 0 0,0 0 3 0 0,0 0-10 0 0,0 0-25 0 0,0 0 13 0 0,0 0 9 0 0,0 0-19 0 0,0 0-5 0 0,0 0-1 0 0,0 0 4 0 0,0 0 35 0 0,0 0 12 0 0,0 0 2 0 0,0 0-12 0 0,0 0-19 0 0,0 0-24 0 0,0 0 2 0 0,0 0 21 0 0,0 0-8 0 0,0 0 23 0 0,0 0 2 0 0,0 0-25 0 0,0 0 20 0 0,0 0-40 0 0,-10 0-1338 0 0,6 0-2866 0 0,1 0-5216 0 0,-4 0-2915 0 0</inkml:trace>
  <inkml:trace contextRef="#ctx0" brushRef="#br1" timeOffset="5">7511 3568 5849 0 0,'0'0'1357'0'0,"0"0"-240"0"0,0 0-135 0 0,0 0 138 0 0,0 0 103 0 0,0 0 18 0 0,0 0-118 0 0,0 0-269 0 0,0 0-217 0 0,0 0-167 0 0,0 0-132 0 0,-16 18-80 0 0,-53 57-65 0 0,-6 46 273 0 0,30-43-801 0 0,-64 96-257 0 0,65-121-3460 0 0,-6-6-3765 0 0,40-39 3385 0 0</inkml:trace>
  <inkml:trace contextRef="#ctx0" brushRef="#br1" timeOffset="6">7027 3616 3497 0 0,'0'0'1147'0'0,"0"0"-18"0"0,0 0 181 0 0,0 0 257 0 0,0 0 141 0 0,0 0-38 0 0,0 0-251 0 0,0 0-336 0 0,0 0-306 0 0,0 0-267 0 0,0 0-173 0 0,0 0-90 0 0,0 0 29 0 0,17 8 1278 0 0,14 26-577 0 0,2-1 0 0 0,1-2 0 0 0,2-1 0 0 0,0-1 0 0 0,6 0-977 0 0,169 138 610 0 0,-89-50-519 0 0,-111-84-956 0 0,-12-23-2208 0 0,-4-1-4058 0 0,1-5-4009 0 0</inkml:trace>
  <inkml:trace contextRef="#ctx0" brushRef="#br1" timeOffset="7">2992 1576 360 0 0,'0'0'2063'0'0,"0"0"-413"0"0,0 0-60 0 0,0 0 91 0 0,0 0 129 0 0,0 0-23 0 0,0 0-116 0 0,0 0-148 0 0,0 0-201 0 0,0 0-209 0 0,0 0-199 0 0,-2-5-195 0 0,-7-14-186 0 0,7 14-130 0 0,2 5-101 0 0,0 0-67 0 0,0 0-52 0 0,0 17 162 0 0,17 209 401 0 0,-18-222-728 0 0,1 0 0 0 0,0 0 0 0 0,0 0 0 0 0,0 1 0 0 0,0-1 0 0 0,1 0 0 0 0,0 0 0 0 0,0 0 1 0 0,0-1-1 0 0,0 1 0 0 0,1 0 0 0 0,-1 0 0 0 0,1 0 0 0 0,0-1 0 0 0,0 1 0 0 0,0-1 0 0 0,1 0 0 0 0,-1 1 0 0 0,1-1 1 0 0,-1 0-1 0 0,1-1 0 0 0,0 1 0 0 0,1 0 0 0 0,-1-1 0 0 0,0 1 0 0 0,1-1 0 0 0,-1 0 0 0 0,1-1 0 0 0,0 1 0 0 0,-1 0 0 0 0,1-1 1 0 0,0 0-1 0 0,0 0 0 0 0,0 0 0 0 0,0 0 0 0 0,0-1 0 0 0,0 0 0 0 0,0 1 0 0 0,0-1 0 0 0,0-1 0 0 0,2 1-18 0 0,82-66 990 0 0,-33 14-747 0 0,-3-2 0 0 0,-1-1 0 0 0,31-49-243 0 0,-41 43 271 0 0,-30 155-531 0 0,64 200 234 0 0,-9-51 31 0 0,-64-238 11 0 0,0 0 0 0 0,-1 0 1 0 0,0 1-1 0 0,0-1 1 0 0,0 0-1 0 0,-1 0 0 0 0,1 1 1 0 0,-1-1-1 0 0,0 0 0 0 0,-1 1 1 0 0,0-1-1 0 0,0 0 1 0 0,0 1-1 0 0,0-1 0 0 0,-1 0 1 0 0,1 0-1 0 0,-1 0 0 0 0,-1 0 1 0 0,1-1-1 0 0,-1 1 1 0 0,0 0-1 0 0,0-1 0 0 0,0 0 1 0 0,0 0-1 0 0,-2 1-16 0 0,0-1 53 0 0,-1-1-1 0 0,1 1 0 0 0,-1-1 1 0 0,0 0-1 0 0,0-1 1 0 0,0 0-1 0 0,0 0 1 0 0,0 0-1 0 0,-1 0 0 0 0,1-1 1 0 0,0 0-1 0 0,-1-1 1 0 0,1 1-1 0 0,-1-1 1 0 0,1-1-1 0 0,-5 0-52 0 0,8-1 25 0 0,1 0 0 0 0,-1 0 0 0 0,1-1 0 0 0,0 0 0 0 0,0 1 1 0 0,0-1-1 0 0,0 0 0 0 0,1 0 0 0 0,-1 0 0 0 0,1 0 0 0 0,0 0 0 0 0,0 0 0 0 0,0 0 0 0 0,0 0 0 0 0,0-1 0 0 0,1 1 1 0 0,-1 0-1 0 0,1-1 0 0 0,0 1 0 0 0,0 0 0 0 0,0-1 0 0 0,0 1 0 0 0,1 0 0 0 0,0 0 0 0 0,-1-1 0 0 0,1 1 1 0 0,0 0-1 0 0,1 0 0 0 0,-1 0 0 0 0,0 0 0 0 0,1 0 0 0 0,0 0 0 0 0,0-1-25 0 0,12-19-66 0 0,1 1 0 0 0,1 0 0 0 0,1 1 0 0 0,0 1 0 0 0,2 0 0 0 0,0 2 0 0 0,1 0-1 0 0,22-15 67 0 0,-40 32-11 0 0,116-81-1991 0 0,-77 58-1535 0 0,0 2-3975 0 0,-24 14-4045 0 0</inkml:trace>
</inkml:ink>
</file>

<file path=ppt/ink/ink2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9:16.867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2049 634 0 0 0,'0'0'736'0'0,"0"0"448"0"0,0-5 249 0 0,0-17 178 0 0,0 9 5109 0 0,-1 31 481 0 0,-5 15-6238 0 0,-1 4-1165 0 0,7 117 488 0 0,29 284 482 0 0,-12-360-660 0 0,-10-38 202 0 0,-7-40-297 0 0,0 0-3 0 0,0 0-1 0 0,0 0 0 0 0,0 0-19 0 0,0 0-5 0 0,0 0 8 0 0,0 0 14 0 0,0 0 6 0 0,0 0-1 0 0,0 0 8 0 0,0 0-4 0 0,0 0-5 0 0,0 0 2 0 0,0 0-2 0 0,0 0 5 0 0,0 0 8 0 0,0 0 5 0 0,0 0-2 0 0,0 0 4 0 0,0 0 2 0 0,0 0 7 0 0,0 0 7 0 0,0 0-1 0 0,0 0-6 0 0,0 0-6 0 0,0 0 2 0 0,0 0 14 0 0,0 0 6 0 0,0 0 23 0 0,0 0-4 0 0,0 0-3 0 0,0 0-4 0 0,0 0-14 0 0,0 0 2 0 0,-10-22-278 0 0,-47-23-1149 0 0,25 24 827 0 0,0 1-1 0 0,-2 1 1 0 0,0 2 0 0 0,-25-8 544 0 0,26 14-24 0 0,90-3-174 0 0,149-21 667 0 0,-77 14-386 0 0,-24 13-51 0 0,-98 15 286 0 0,-7-6-170 0 0,-11 21 505 0 0,-79 66-77 0 0,33-25-478 0 0,-51 40-404 0 0,106-101-744 0 0,-11 10 2476 0 0,12-10-5761 0 0,3-3-6574 0 0,2 1 5555 0 0</inkml:trace>
  <inkml:trace contextRef="#ctx0" brushRef="#br0" timeOffset="2448.23">2324 413 4489 0 0,'0'0'1108'0'0,"0"0"15"0"0,0 0 7 0 0,0 0 43 0 0,0 0 57 0 0,0 0-23 0 0,0 0-119 0 0,0 0-282 0 0,0 0-305 0 0,0 0-282 0 0,0 0-146 0 0,-1 2 24 0 0,27 89 1459 0 0,-9-51-1230 0 0,51 176-422 0 0,-68-213-190 0 0,5 39-2013 0 0,-6-28-1552 0 0,-3-2-3609 0 0,2-9 5326 0 0</inkml:trace>
  <inkml:trace contextRef="#ctx0" brushRef="#br0" timeOffset="2853.879">2230 490 2008 0 0,'0'0'1405'0'0,"0"0"-560"0"0,0 0-94 0 0,0 0 215 0 0,0 0 285 0 0,0 0 170 0 0,0 0-47 0 0,0 0-201 0 0,0 0-227 0 0,0 0-179 0 0,0 0-111 0 0,0 0-92 0 0,19-31-75 0 0,61-97-62 0 0,-26 72 127 0 0,-42 50-413 0 0,-1 0-97 0 0,1 1 0 0 0,0 0 0 0 0,0 0 0 0 0,0 1-1 0 0,1 1 1 0 0,-1 0 0 0 0,1 1 0 0 0,0 0 0 0 0,0 1 0 0 0,-1 0 0 0 0,10 1-44 0 0,-21 1-4 0 0,1-1 0 0 0,0 0 1 0 0,-1 1-1 0 0,1-1 0 0 0,0 1 1 0 0,-1 0-1 0 0,1 0 0 0 0,-1-1 0 0 0,1 1 1 0 0,-1 0-1 0 0,1 0 0 0 0,-1 0 1 0 0,0 0-1 0 0,1 1 0 0 0,-1-1 1 0 0,0 0-1 0 0,0 1 0 0 0,0-1 0 0 0,0 0 1 0 0,0 1-1 0 0,0-1 0 0 0,0 1 1 0 0,-1 0-1 0 0,1-1 0 0 0,-1 1 1 0 0,1 0-1 0 0,-1-1 0 0 0,1 1 0 0 0,-1 0 1 0 0,0-1-1 0 0,0 1 0 0 0,0 0 1 0 0,0 1 3 0 0,0 62 151 0 0,-3-47-129 0 0,-1-1-1 0 0,-1 1 1 0 0,-1-1-1 0 0,-1 0 1 0 0,0 0-1 0 0,-1 0 1 0 0,-8 12-22 0 0,-1 4-31 0 0,-51 51-2972 0 0,35-59-2019 0 0,10-12-1571 0 0,16-10 4841 0 0</inkml:trace>
  <inkml:trace contextRef="#ctx0" brushRef="#br0" timeOffset="3423.227">2625 718 632 0 0,'0'0'1602'0'0,"0"0"-835"0"0,0 0-366 0 0,0 0-45 0 0,0 0 96 0 0,0 0 95 0 0,0 0 12 0 0,0 0-116 0 0,0 0-170 0 0,0 0-65 0 0,0 0 43 0 0,0 0 142 0 0,0 0 173 0 0,4 1 72 0 0,157-8 5505 0 0,-160 6-6128 0 0,-1 1 0 0 0,0-1 0 0 0,1 1 0 0 0,-1 0 0 0 0,1 0 0 0 0,-1-1 0 0 0,1 1 0 0 0,-1 0 0 0 0,1 0 0 0 0,-1-1 0 0 0,1 1 0 0 0,-1 0-1 0 0,1 0 1 0 0,0 0 0 0 0,-1 0 0 0 0,1 0 0 0 0,-1 0 0 0 0,1 0 0 0 0,-1 0 0 0 0,1 0 0 0 0,-1 0 0 0 0,1 0 0 0 0,0 0 0 0 0,-1 0 0 0 0,1 1 0 0 0,-1-1 0 0 0,1 0 0 0 0,-1 0 0 0 0,1 0 0 0 0,-1 1 0 0 0,1-1 0 0 0,-1 0 0 0 0,1 1 0 0 0,-1-1 0 0 0,0 0-1 0 0,1 1 1 0 0,-1-1 0 0 0,0 1 0 0 0,1-1 0 0 0,-1 1 0 0 0,0-1 0 0 0,1 1 0 0 0,-1-1 0 0 0,0 1 0 0 0,0-1 0 0 0,1 1 0 0 0,-1-1 0 0 0,0 1 0 0 0,0-1 0 0 0,0 1 0 0 0,0-1 0 0 0,0 1 0 0 0,0-1 0 0 0,0 1 0 0 0,0 0 0 0 0,0-1 0 0 0,0 1 0 0 0,0-1-1 0 0,0 1 1 0 0,0-1 0 0 0,-1 1 0 0 0,1-1 0 0 0,0 1 0 0 0,0-1 0 0 0,0 1 0 0 0,-1 0-15 0 0,-25 37 576 0 0,20-30-529 0 0,-1 1-16 0 0,-24 58-153 0 0,63-59-90 0 0,7-22-900 0 0,-16-3-2780 0 0,-15 11 941 0 0,0-1-4632 0 0</inkml:trace>
  <inkml:trace contextRef="#ctx0" brushRef="#br0" timeOffset="4216.185">1917 185 0 0 0,'0'0'1232'0'0,"0"0"-3"0"0,0 0-181 0 0,0 0-240 0 0,0 0-168 0 0,0 0-74 0 0,0 0 3 0 0,0 0 40 0 0,3-4-8 0 0,51-26 1552 0 0,45 12 38 0 0,15 11-833 0 0,-114 7-964 0 0,0 0 202 0 0,0 0 170 0 0,0 0 73 0 0,-15-8 1058 0 0,-135-64-2025 0 0,88 37-4101 0 0,51 29-219 0 0,6 1-4243 0 0</inkml:trace>
  <inkml:trace contextRef="#ctx0" brushRef="#br0" timeOffset="5866.532">588 1620 0 0 0,'53'-27'0'0'0,"-50"22"-50"0"0,-14 6-193 0 0,7 0 5812 0 0,5 0 6036 0 0,-1-1-11413 0 0,2 26 89 0 0,47 327 378 0 0,-19-55-731 0 0,-25-187-143 0 0,-3-105 286 0 0,-5-8-4001 0 0,-10-35-8030 0 0,11 33 10053 0 0</inkml:trace>
  <inkml:trace contextRef="#ctx0" brushRef="#br0" timeOffset="6621.017">518 1679 0 0 0,'0'0'1372'0'0,"0"0"-82"0"0,0 0-181 0 0,0 0-159 0 0,0 0-58 0 0,0 0 11 0 0,0 0 15 0 0,1-3-10 0 0,2-9-63 0 0,-2 9-101 0 0,-20 22 710 0 0,-59 43 693 0 0,28-15-345 0 0,100-42 780 0 0,226 9-1646 0 0,-244-12-832 0 0,6 0 21 0 0,-37-6 2707 0 0,-142-99-2536 0 0,88 47-2304 0 0,40 27-7895 0 0,11 22-395 0 0</inkml:trace>
  <inkml:trace contextRef="#ctx0" brushRef="#br0" timeOffset="13004.855">126 836 4473 0 0,'0'0'919'0'0,"0"0"-191"0"0,0 0-120 0 0,0 0 98 0 0,0 0 168 0 0,0 0 87 0 0,0 0-121 0 0,0 0-281 0 0,0 0-258 0 0,0 0-105 0 0,0 0 41 0 0,2 5 89 0 0,39 68 1306 0 0,-16-28-1250 0 0,-3 0-1 0 0,-2 2 0 0 0,-2 0 1 0 0,-2 1-1 0 0,1 13-381 0 0,-16-59-134 0 0,10 51-133 0 0,-15-23-7013 0 0,2-29 3779 0 0,0-1-584 0 0</inkml:trace>
  <inkml:trace contextRef="#ctx0" brushRef="#br0" timeOffset="13339.911">87 759 3361 0 0,'0'0'1047'0'0,"0"0"-89"0"0,0 0 61 0 0,0 0 178 0 0,0 0 190 0 0,0 0 68 0 0,0 0-131 0 0,0 0-221 0 0,0 0-232 0 0,0 0-195 0 0,0 0-136 0 0,0 0-104 0 0,0 0-85 0 0,36-23-71 0 0,113-71-12 0 0,-68 62 95 0 0,-64 31-261 0 0,-15 0-86 0 0,100-6 429 0 0,-100 7-438 0 0,1 0 1 0 0,-1 1-1 0 0,1-1 0 0 0,0 0 1 0 0,-1 1-1 0 0,1 0 0 0 0,-1 0 1 0 0,1-1-1 0 0,-1 1 1 0 0,0 1-1 0 0,1-1 0 0 0,-1 0 1 0 0,0 1-1 0 0,0-1 0 0 0,0 1 1 0 0,0-1-1 0 0,0 1 0 0 0,0 0 1 0 0,0 0-1 0 0,-1 0 0 0 0,1 0 1 0 0,-1 0-1 0 0,1 0 0 0 0,-1 1 1 0 0,0-1-1 0 0,0 0 1 0 0,0 1-1 0 0,0-1 0 0 0,0 1 1 0 0,0-1-1 0 0,-1 1 0 0 0,1 0 1 0 0,-1-1-1 0 0,0 1 0 0 0,0-1 1 0 0,0 2-8 0 0,-3 7 24 0 0,-1-1 1 0 0,0 1-1 0 0,0 0 1 0 0,-1-1 0 0 0,-1 0-1 0 0,0-1 1 0 0,0 1-1 0 0,-1-1 1 0 0,0 0-1 0 0,0 0 1 0 0,-1-1-1 0 0,0 0 1 0 0,-1-1-1 0 0,0 0 1 0 0,0 0 0 0 0,0-1-1 0 0,-10 6-24 0 0,-162 80-1079 0 0,178-91 1394 0 0,2-1-3735 0 0,0 0-4274 0 0,2 0 1691 0 0</inkml:trace>
  <inkml:trace contextRef="#ctx0" brushRef="#br0" timeOffset="13621.726">613 958 9410 0 0,'0'0'2619'0'0,"0"0"-1608"0"0,0 0-696 0 0,0 0 22 0 0,0 0 201 0 0,0 0 129 0 0,0 0 53 0 0,0 0-94 0 0,0 0-169 0 0,0 0-157 0 0,0 0-142 0 0,0 0-52 0 0,0 0-26 0 0,6 26-22 0 0,18 82-22 0 0,-16-31-1886 0 0,-9-58-2649 0 0,1-13-485 0 0,-2 1-1121 0 0</inkml:trace>
  <inkml:trace contextRef="#ctx0" brushRef="#br0" timeOffset="14557.349">46 468 80 0 0,'0'0'1034'0'0,"0"0"63"0"0,0 0 170 0 0,0 0 280 0 0,0 0 211 0 0,0 0 6 0 0,0 0-150 0 0,0 0-303 0 0,0 0-292 0 0,0 0-199 0 0,0 0-124 0 0,0 0-77 0 0,0 0-67 0 0,50-18 2377 0 0,113-8-2019 0 0,-120 20-814 0 0,-30 6-34 0 0,0-2 0 0 0,-1 1 0 0 0,1-2 0 0 0,-1 0 0 0 0,1 0 0 0 0,-1-1 0 0 0,0 0 0 0 0,0-1 0 0 0,6-5-62 0 0,-17 10 57 0 0,0 0 0 0 0,-1 0 0 0 0,1-1 0 0 0,-1 1 0 0 0,1 0 0 0 0,-1-1-1 0 0,1 1 1 0 0,-1-1 0 0 0,1 1 0 0 0,-1-1 0 0 0,1 1 0 0 0,-1-1 0 0 0,1 1 0 0 0,-1-1 0 0 0,0 1 0 0 0,1-1 0 0 0,-1 1 0 0 0,0-1 0 0 0,0 0 0 0 0,1 1 0 0 0,-1-1 0 0 0,0 1 0 0 0,0-1 0 0 0,0 0-1 0 0,0 1 1 0 0,0-1 0 0 0,0 0 0 0 0,0 1 0 0 0,0-1 0 0 0,0 0 0 0 0,0 1 0 0 0,0-1 0 0 0,0 0 0 0 0,0 1 0 0 0,0-1 0 0 0,-1 0 0 0 0,1 1 0 0 0,0-1 0 0 0,-1 1 0 0 0,1-1 0 0 0,0 1 0 0 0,-1-1-1 0 0,1 1 1 0 0,0-1 0 0 0,-1 1 0 0 0,1-1 0 0 0,-1 1 0 0 0,1-1 0 0 0,-1 1 0 0 0,1-1 0 0 0,-1 1 0 0 0,0 0 0 0 0,1-1 0 0 0,-1 1-57 0 0,-41-22 135 0 0,24 14 17 0 0,-8-20-2028 0 0,21 17-2453 0 0,4-2-4640 0 0,1 9 1110 0 0</inkml:trace>
  <inkml:trace contextRef="#ctx0" brushRef="#br1" timeOffset="22412.578">650 2799 0 0 0,'0'0'591'0'0,"0"0"178"0"0,0 0 22 0 0,0 0 16 0 0,0 0 6 0 0,0 0 40 0 0,0 0-8 0 0,0 0-57 0 0,0 0-58 0 0,0 0-75 0 0,7 19 2159 0 0,12 113-1640 0 0,21 191-1059 0 0,-32-6-324 0 0,40-82 285 0 0,-70-223 2155 0 0,22-12-2276 0 0,3-26-9176 0 0,-1 19 4644 0 0</inkml:trace>
  <inkml:trace contextRef="#ctx0" brushRef="#br1" timeOffset="37496.852">2112 1724 0 0 0,'0'0'863'0'0,"0"0"204"0"0,0 0-23 0 0,0 0-106 0 0,0 0-98 0 0,0 0-59 0 0,0 0-31 0 0,0 0-38 0 0,0 0-41 0 0,0 0-46 0 0,0 0-46 0 0,0 0-59 0 0,0 0-39 0 0,0 0-52 0 0,0 0-37 0 0,0 0-8 0 0,0 0-20 0 0,0 0 11 0 0,0 0-15 0 0,0 0-26 0 0,0 22 872 0 0,11 269 32 0 0,13-20-181 0 0,-8-104-685 0 0,-5-2 803 0 0,-26-106-907 0 0,-1 96 1466 0 0,16 330 742 0 0,0-57-1834 0 0,4-281-502 0 0,-4-147-123 0 0,-2 29 11 0 0,2-28-26 0 0,0-1-18 0 0,0 0 2 0 0,0 0-10 0 0,0 0-17 0 0,0 0-27 0 0,0 0-43 0 0,0-29-4556 0 0,0 9-5100 0 0,0 13 1611 0 0</inkml:trace>
  <inkml:trace contextRef="#ctx0" brushRef="#br1" timeOffset="35792.202">1460 1922 0 0 0,'-25'-9'0'0'0,"19"4"0"0"0,-6-6 1843 0 0,11 11-1289 0 0,1 0 142 0 0,0 0 81 0 0,0 0 26 0 0,0 0-35 0 0,0 0-48 0 0,0 0-58 0 0,0 0-83 0 0,0 0-30 0 0,0 0-57 0 0,0 0-82 0 0,0 0-90 0 0,0 0-104 0 0,0 0-38 0 0,0 0 18 0 0,0 0 8 0 0,0 0-15 0 0,0 0-40 0 0,0 16 188 0 0,9 108 866 0 0,-7-86-1161 0 0,2 0-1 0 0,2-1 1 0 0,2 0-1 0 0,0 0 1 0 0,3 0 0 0 0,10 23-42 0 0,2 27 16 0 0,-7-9 12 0 0,-10-46 112 0 0,-2 1 0 0 0,-1-1 0 0 0,-2 1 0 0 0,-1 0 0 0 0,-3 6-140 0 0,2 32 134 0 0,8 50 157 0 0,-14 151 2150 0 0,25-109-885 0 0,-27-39-1008 0 0,9 120 1374 0 0,-1-202-1641 0 0,0-3-740 0 0,1-10-3323 0 0,1-30-1736 0 0,0-1 267 0 0,-1 1 249 0 0</inkml:trace>
  <inkml:trace contextRef="#ctx0" brushRef="#br1" timeOffset="38229.89">1554 3645 0 0 0,'-1'19'8230'0'0,"0"-11"-7419"0"0,1 108 1508 0 0,2-98-3043 0 0,0-20-8185 0 0,-2-2 7182 0 0</inkml:trace>
  <inkml:trace contextRef="#ctx0" brushRef="#br1" timeOffset="39609.886">0 3796 3825 0 0,'0'0'-167'0'0,"0"0"-350"0"0,0 0-42 0 0,0 0 347 0 0,0 0 512 0 0,0 0 233 0 0,0 0 77 0 0,0 0 26 0 0,0 0-4 0 0,0 0-30 0 0,0 0-6 0 0,25-4-10 0 0,77-14 3 0 0,154-10 4248 0 0,23 1-2333 0 0,9 2-1145 0 0,193 18-119 0 0,-72-17-362 0 0,-175-2-218 0 0,630-69 483 0 0,-619 88-2694 0 0,-227 10-1822 0 0,-6 2-6606 0 0,-9-2 4807 0 0</inkml:trace>
  <inkml:trace contextRef="#ctx0" brushRef="#br1" timeOffset="40310.551">757 3491 0 0 0,'0'0'798'0'0,"0"0"123"0"0,0 0-78 0 0,0 0-95 0 0,3-2-57 0 0,-1 1-687 0 0,-2 1 150 0 0,0 0-1 0 0,0 1 0 0 0,0-1 0 0 0,1 0 1 0 0,-1 0-1 0 0,0 1 0 0 0,0-1 0 0 0,0 0 1 0 0,0 0-1 0 0,0 0 0 0 0,1 1 0 0 0,-1-1 1 0 0,0 0-1 0 0,0 0 0 0 0,0 0 0 0 0,1 0-153 0 0,-64 81 3022 0 0,-118 158-1692 0 0,130-174-3008 0 0,64-56-5176 0 0,-7-9 5493 0 0,2 0 445 0 0</inkml:trace>
  <inkml:trace contextRef="#ctx0" brushRef="#br1" timeOffset="40865.295">1642 3517 0 0 0,'0'0'191'0'0,"0"0"549"0"0,0 0 177 0 0,0 0 12 0 0,0 0-17 0 0,0-9-71 0 0,-1-26-38 0 0,1 34-678 0 0,0 1-1 0 0,0-1 1 0 0,0 1-1 0 0,0-1 0 0 0,0 1 1 0 0,0-1-1 0 0,0 1 1 0 0,0-1-1 0 0,0 1 1 0 0,0-1-1 0 0,0 0 1 0 0,0 1-1 0 0,0-1 1 0 0,0 1-1 0 0,0-1 0 0 0,0 1 1 0 0,-1-1-1 0 0,1 1 1 0 0,0-1-1 0 0,0 1 1 0 0,-1-1-1 0 0,1 1 1 0 0,0 0-1 0 0,-1-1 1 0 0,1 1-1 0 0,-1-1 0 0 0,1 1 1 0 0,0 0-1 0 0,-1-1 1 0 0,1 1-1 0 0,-1 0 1 0 0,1-1-1 0 0,-1 1 1 0 0,1 0-1 0 0,-1 0 1 0 0,1 0-1 0 0,-1-1 0 0 0,1 1 1 0 0,-1 0-1 0 0,1 0 1 0 0,-1 0-1 0 0,1 0 1 0 0,-1 0-1 0 0,0 0 1 0 0,1 0-1 0 0,-1 0 1 0 0,1 0-1 0 0,-1 0 1 0 0,1 0-1 0 0,-1 0 0 0 0,1 1 1 0 0,-1-1-1 0 0,1 0 1 0 0,-1 0-1 0 0,1 1 1 0 0,-1-1-1 0 0,1 0 1 0 0,-1 0-1 0 0,1 1 1 0 0,-1-1-1 0 0,1 0 0 0 0,0 1 1 0 0,-1 0-125 0 0,-23 21 1261 0 0,24-21-1410 0 0,-216 259 894 0 0,6-57-2580 0 0,211-203 1754 0 0,-1 0-1 0 0,0 0 0 0 0,1 0 1 0 0,-1 0-1 0 0,0 0 1 0 0,1 1-1 0 0,-1-1 0 0 0,0 0 1 0 0,0 0-1 0 0,1 0 1 0 0,-1 0-1 0 0,0 1 0 0 0,1-1 1 0 0,-1 0-1 0 0,0 0 1 0 0,0 1-1 0 0,0-1 1 0 0,1 0-1 0 0,-1 1 0 0 0,0-1 1 0 0,0 0-1 0 0,0 1 1 0 0,0-1-1 0 0,0 0 0 0 0,1 1 1 0 0,-1-1-1 0 0,0 0 1 0 0,0 1-1 0 0,0-1 0 0 0,0 0 1 0 0,0 1-1 0 0,0-1 1 0 0,0 0-1 0 0,0 1 1 0 0,0-1-1 0 0,0 0 0 0 0,0 1 1 0 0,-1-1-1 0 0,1 0 1 0 0,0 1-1 0 0,0-1 0 0 0,0 0 1 0 0,0 1-1 0 0,0-1 1 0 0,-1 0-1 0 0,1 0 0 0 0,0 1 1 0 0,0-1-1 0 0,-1 0 1 0 0,1 0-1 0 0,0 1 1 0 0,0-1-1 0 0,-1 0 0 0 0,1 0 1 0 0,0 0-1 0 0,-1 1 1 0 0,1-1-1 0 0,0 0 0 0 0,-1 0 82 0 0,31-3-4762 0 0,-28 2 4707 0 0,16-3-2599 0 0,-2-3 1743 0 0</inkml:trace>
  <inkml:trace contextRef="#ctx0" brushRef="#br1" timeOffset="41281.19">2250 3428 0 0 0,'0'0'709'0'0,"0"0"314"0"0,-12 0 199 0 0,-3-2-736 0 0,-7 1-5 0 0,-3 1 4164 0 0,25 18-3153 0 0,-2-7-1265 0 0,0 1 1 0 0,-1-1-1 0 0,0 0 0 0 0,-1 0 0 0 0,0 0 0 0 0,-1-1 0 0 0,0 1 1 0 0,-1-1-1 0 0,0 0 0 0 0,-1-1 0 0 0,0 0 0 0 0,0 0 1 0 0,-1 0-1 0 0,-6 5-227 0 0,-129 116-1250 0 0,66-64-2297 0 0,34-24-2309 0 0,30-29 3270 0 0</inkml:trace>
  <inkml:trace contextRef="#ctx0" brushRef="#br1" timeOffset="42847.039">696 4069 0 0 0,'0'0'547'0'0,"0"0"241"0"0,0 0 89 0 0,0 0 14 0 0,0 0-45 0 0,0 0-85 0 0,0 0-134 0 0,0 0-119 0 0,0 0-153 0 0,0 0-138 0 0,-14 6-63 0 0,-44 20-36 0 0,53-24-96 0 0,1 0 0 0 0,-1 0-1 0 0,1 1 1 0 0,0-1 0 0 0,-1 1-1 0 0,1 0 1 0 0,1 1 0 0 0,-1-1-1 0 0,0 1 1 0 0,1-1 0 0 0,0 1-1 0 0,0 0 1 0 0,0 0 0 0 0,0 1-1 0 0,-1 2-21 0 0,-1 2-1 0 0,3-7 2 0 0,1 0 0 0 0,0 0 0 0 0,0 0 0 0 0,0 0-1 0 0,0 0 1 0 0,0 0 0 0 0,0 1 0 0 0,1-1 0 0 0,-1 0-1 0 0,1 1 1 0 0,-1-1 0 0 0,1 1 0 0 0,0-1 0 0 0,0 0-1 0 0,0 1 1 0 0,0-1 0 0 0,1 0 0 0 0,-1 1 0 0 0,1-1-1 0 0,-1 1 1 0 0,1-1 0 0 0,0 0 0 0 0,0 0 0 0 0,0 1-1 0 0,0-1 1 0 0,0 0 0 0 0,0 0 0 0 0,1 0 0 0 0,-1 0-1 0 0,1 0 1 0 0,-1-1 0 0 0,1 1 0 0 0,0 0 0 0 0,0-1-1 0 0,-1 1 1 0 0,1-1 0 0 0,0 0 0 0 0,0 1-1 0 0,1-1 1 0 0,-1 0 0 0 0,0 0 0 0 0,0-1 0 0 0,1 1-1 0 0,-1 0 1 0 0,0-1 0 0 0,1 1 0 0 0,1-1-1 0 0,2 1 344 0 0,-1-1 1 0 0,0 0 0 0 0,0 0-1 0 0,0-1 1 0 0,0 0-1 0 0,0 0 1 0 0,0 0 0 0 0,0 0-1 0 0,0-1 1 0 0,0 0-1 0 0,0 0 1 0 0,0 0-1 0 0,-1 0 1 0 0,1-1 0 0 0,-1 0-1 0 0,0 0 1 0 0,0 0-1 0 0,0 0 1 0 0,0-1 0 0 0,0 1-1 0 0,-1-1 1 0 0,3-4-345 0 0,62-98 3815 0 0,-64 97-3748 0 0,-1-1 1 0 0,0 0 0 0 0,0 0 0 0 0,-1 0-1 0 0,0 0 1 0 0,-1 0 0 0 0,0 0 0 0 0,-1-1-1 0 0,0 1 1 0 0,0 0 0 0 0,-1 0 0 0 0,-1-1-1 0 0,0 1 1 0 0,0 0 0 0 0,-1 0-68 0 0,1 6-114 0 0,0 0 0 0 0,-1 0-1 0 0,1 0 1 0 0,-1 1 0 0 0,0-1 0 0 0,0 1 0 0 0,0-1 0 0 0,-1 1 0 0 0,1 0 0 0 0,-1 0-1 0 0,0 1 1 0 0,0-1 0 0 0,0 1 0 0 0,0 0 0 0 0,0 0 0 0 0,0 0 0 0 0,0 1-1 0 0,-1-1 1 0 0,1 1 0 0 0,-1 0 0 0 0,1 0 0 0 0,-1 1 0 0 0,1-1 0 0 0,-1 1 0 0 0,1 0-1 0 0,-1 0 1 0 0,0 0 0 0 0,1 1 0 0 0,-1 0 0 0 0,1 0 0 0 0,-2 0 114 0 0,1 2-49 0 0,0-1 1 0 0,1 1 0 0 0,-1 0 0 0 0,0 0-1 0 0,1 1 1 0 0,0-1 0 0 0,0 1 0 0 0,0 0-1 0 0,0 0 1 0 0,1 0 0 0 0,-1 1-1 0 0,1-1 1 0 0,0 1 0 0 0,0 0 0 0 0,1 0-1 0 0,0 0 1 0 0,0 0 0 0 0,0 0-1 0 0,0 0 1 0 0,1 1 0 0 0,0-1 0 0 0,0 0-1 0 0,0 1 1 0 0,1-1 0 0 0,-1 1 0 0 0,1-1-1 0 0,1 1 1 0 0,-1 0 0 0 0,1-1-1 0 0,0 0 1 0 0,0 1 0 0 0,1-1 0 0 0,-1 0-1 0 0,1 1 1 0 0,1 0 48 0 0,4 4 20 0 0,0-1-1 0 0,0 0 1 0 0,1 0 0 0 0,0-1 0 0 0,1 0-1 0 0,0-1 1 0 0,0 0 0 0 0,0 0-1 0 0,1 0 1 0 0,0-2 0 0 0,1 1-20 0 0,43 30-314 0 0,-23-13-1183 0 0,-21-16-1822 0 0,0-1-4152 0 0,-9-5 5620 0 0</inkml:trace>
  <inkml:trace contextRef="#ctx0" brushRef="#br1" timeOffset="43128.41">952 4017 2128 0 0,'0'0'2580'0'0,"0"0"-573"0"0,0 0-140 0 0,0 0 103 0 0,0 0-41 0 0,0 0-300 0 0,0 0-409 0 0,0 0-417 0 0,0 0-318 0 0,0 0-161 0 0,0 0-37 0 0,0 0 41 0 0,0 0 55 0 0,-6 13 34 0 0,-47 96 837 0 0,-10 42-1134 0 0,56-134-597 0 0,-8 17-1090 0 0,1-15-3891 0 0,8-9-2966 0 0,4-6 4619 0 0</inkml:trace>
  <inkml:trace contextRef="#ctx0" brushRef="#br1" timeOffset="43678.33">985 4235 4121 0 0,'0'0'2651'0'0,"0"0"-548"0"0,0 0-197 0 0,0 0-56 0 0,0 0-146 0 0,0 0-324 0 0,0 0-353 0 0,0 0-247 0 0,0 0-175 0 0,0 0-64 0 0,0 0-45 0 0,0 0-45 0 0,13-5-43 0 0,75-31 425 0 0,-31 25-263 0 0,-56 11-585 0 0,-1 0-34 0 0,-23 48 233 0 0,1-12-179 0 0,21-34-4 0 0,0-1 0 0 0,1 1-1 0 0,-1-1 1 0 0,0 1 0 0 0,1-1-1 0 0,-1 1 1 0 0,1 0 0 0 0,-1 0-1 0 0,1-1 1 0 0,-1 1-1 0 0,1 0 1 0 0,0 0 0 0 0,0-1-1 0 0,0 1 1 0 0,0 0 0 0 0,1 0-1 0 0,-1-1 1 0 0,0 1 0 0 0,1 0-1 0 0,-1-1 1 0 0,1 1 0 0 0,-1 0-1 0 0,1-1 1 0 0,0 1 0 0 0,0-1-1 0 0,0 1 1 0 0,0-1 0 0 0,0 1-1 0 0,0-1 1 0 0,0 1 0 0 0,0-1-1 0 0,0 0 1 0 0,1 0 0 0 0,-1 0-1 0 0,1 0 1 0 0,-1 0-1 0 0,1 0 1 0 0,-1 0 0 0 0,1 0-1 0 0,-1 0 1 0 0,1-1 0 0 0,0 1-1 0 0,-1-1 1 0 0,1 1 0 0 0,0-1-1 0 0,0 0 1 0 0,-1 0 0 0 0,1 0-1 0 0,0 1 1 0 0,0-2 0 0 0,0 1-1 0 0,88-19 20 0 0,-71 11-4161 0 0,0-1-4178 0 0,-15 8-826 0 0</inkml:trace>
  <inkml:trace contextRef="#ctx0" brushRef="#br1" timeOffset="50097.928">1788 4054 0 0 0,'0'0'313'0'0,"0"0"570"0"0,0 0-63 0 0,0 0-227 0 0,0 0-152 0 0,0 0-69 0 0,5 0 319 0 0,-5 0 8251 0 0,-5 0-8841 0 0,0 0 1 0 0,0 0-1 0 0,0 0 0 0 0,0 1 1 0 0,0 0-1 0 0,0 0 0 0 0,0 0 1 0 0,0 0-1 0 0,0 1 0 0 0,0 0 1 0 0,1 0-1 0 0,-1 0 0 0 0,1 0 1 0 0,0 1-1 0 0,-1 0 0 0 0,1 0 1 0 0,-2 3-102 0 0,-55 49-379 0 0,61-53 372 0 0,1 0-1 0 0,-1 0 1 0 0,1 1 0 0 0,-1-1-1 0 0,1 0 1 0 0,0 0 0 0 0,0 0-1 0 0,0 0 1 0 0,0 0 0 0 0,1 0-1 0 0,-1 0 1 0 0,0 0 0 0 0,1-1-1 0 0,-1 1 1 0 0,1-1 0 0 0,0 1-1 0 0,-1-1 1 0 0,1 1 0 0 0,0-1-1 0 0,0 0 1 0 0,0 0 0 0 0,0 0-1 0 0,0 0 1 0 0,0 0 0 0 0,0 0-1 0 0,0 0 1 0 0,1-1 0 0 0,-1 1-1 0 0,0-1 1 0 0,0 0 0 0 0,0 1-1 0 0,1-1 1 0 0,-1 0 0 0 0,0-1-1 0 0,1 1 1 0 0,-1 0 0 0 0,0 0-1 0 0,0-1 8 0 0,3 1 115 0 0,0 0-1 0 0,-1 0 1 0 0,1 0-1 0 0,-1-1 1 0 0,1 1-1 0 0,0-1 1 0 0,-1-1-1 0 0,0 1 0 0 0,1 0 1 0 0,-1-1-1 0 0,0 0 1 0 0,1 0-1 0 0,-1 0 1 0 0,0-1-1 0 0,-1 1 1 0 0,1-1-1 0 0,0 0 1 0 0,-1 0-1 0 0,0 0 1 0 0,1-1-1 0 0,-1 1 0 0 0,0-1 1 0 0,1-3-115 0 0,1-2-60 0 0,-1-1 0 0 0,0-1 0 0 0,-1 1 0 0 0,0 0 0 0 0,0-1 0 0 0,-1 0 0 0 0,-1 1 0 0 0,0-1 0 0 0,0 0 0 0 0,-1 0 0 0 0,-1 0 0 0 0,1 0 0 0 0,-3-9 60 0 0,2 12-241 0 0,-1-1 0 0 0,1 1 0 0 0,-1 0 0 0 0,-1 0 0 0 0,1 1 0 0 0,-1-1 0 0 0,-1 0 0 0 0,0 1 0 0 0,0 0 0 0 0,0 0 0 0 0,0 0 0 0 0,-1 0 1 0 0,-1 1-1 0 0,1 0 0 0 0,-1 0 0 0 0,0 0 0 0 0,0 1 0 0 0,-1 0 0 0 0,1 0 0 0 0,-1 0 0 0 0,0 1 0 0 0,-1 0 0 0 0,1 0 0 0 0,-1 1 241 0 0,7 3-17 0 0,0 0 0 0 0,-1 0 0 0 0,1 0 1 0 0,0 0-1 0 0,0 0 0 0 0,-1 1 0 0 0,1-1 0 0 0,0 0 0 0 0,-1 1 0 0 0,1-1 0 0 0,0 1 0 0 0,0-1 0 0 0,0 1 0 0 0,0-1 0 0 0,-1 1 0 0 0,1 0 1 0 0,0 0-1 0 0,0-1 0 0 0,0 1 0 0 0,0 0 0 0 0,1 0 0 0 0,-1 0 0 0 0,0 0 0 0 0,0 0 0 0 0,1 1 0 0 0,-1-1 0 0 0,0 0 0 0 0,1 0 1 0 0,-1 0-1 0 0,1 0 0 0 0,-1 1 0 0 0,1-1 0 0 0,0 0 0 0 0,0 1 0 0 0,-1-1 0 0 0,1 0 0 0 0,0 0 0 0 0,0 1 0 0 0,0-1 0 0 0,0 0 1 0 0,1 1-1 0 0,-1-1 0 0 0,0 0 0 0 0,1 1 17 0 0,7 61 681 0 0,-1-44-516 0 0,1-1 0 0 0,0 0 0 0 0,2 0-1 0 0,0 0 1 0 0,1-2 0 0 0,1 1 0 0 0,0-1-1 0 0,1-1 1 0 0,1 0 0 0 0,1-1 0 0 0,0-1-1 0 0,0 0 1 0 0,1-1 0 0 0,1-1 0 0 0,6 3-165 0 0,40 6-738 0 0,-41-19-2108 0 0,-1-4-3760 0 0,-15 0 4197 0 0</inkml:trace>
  <inkml:trace contextRef="#ctx0" brushRef="#br1" timeOffset="50369.27">2233 3922 4881 0 0,'0'0'1824'0'0,"0"0"-511"0"0,0 0-121 0 0,0 0 30 0 0,0 0-40 0 0,0 0-188 0 0,0 0-250 0 0,0 0-253 0 0,0 0-216 0 0,0 0-114 0 0,0 0-97 0 0,0 0-37 0 0,-23 33-18 0 0,-73 105-41 0 0,37-44-739 0 0,26-38-2598 0 0,9-21-2753 0 0,17-24 3028 0 0,1-7 2103 0 0</inkml:trace>
  <inkml:trace contextRef="#ctx0" brushRef="#br1" timeOffset="50779.349">2217 4227 6793 0 0,'0'0'1830'0'0,"0"0"-475"0"0,0 0-156 0 0,0 0 55 0 0,0 0-85 0 0,0 0-166 0 0,0 0-224 0 0,0 0-196 0 0,0 0-80 0 0,0 0-81 0 0,0 0-52 0 0,0 0-21 0 0,0 0-54 0 0,20-9-67 0 0,65-28-53 0 0,-23 24 75 0 0,-66 61-600 0 0,-20-17 367 0 0,-41 70 90 0 0,64-100-100 0 0,0 0 1 0 0,0 0-1 0 0,0 0 1 0 0,1 1-1 0 0,-1-1 1 0 0,1 0-1 0 0,-1 0 1 0 0,1 1-1 0 0,-1-1 1 0 0,1 0-1 0 0,0 1 1 0 0,-1-1-1 0 0,1 0 1 0 0,0 1-1 0 0,0-1 1 0 0,0 1-1 0 0,0-1 1 0 0,0 0-1 0 0,0 1 1 0 0,1-1-1 0 0,-1 0 1 0 0,0 1-1 0 0,1-1 1 0 0,-1 0-1 0 0,1 1 1 0 0,-1-1-1 0 0,1 0 1 0 0,0 0-1 0 0,-1 0 1 0 0,1 0-1 0 0,0 1 1 0 0,0-1-1 0 0,0 0 1 0 0,0 0-1 0 0,0 0 1 0 0,0-1-1 0 0,0 1 0 0 0,0 0 1 0 0,0 0-1 0 0,0-1 1 0 0,1 1-1 0 0,-1 0 1 0 0,0-1-1 0 0,0 1 1 0 0,1-1-1 0 0,-1 0 1 0 0,0 1-1 0 0,1-1 1 0 0,-1 0-1 0 0,0 0 1 0 0,1 0-1 0 0,-1 0 1 0 0,2 0-8 0 0,14-2-87 0 0,0-1 0 0 0,-1 0-1 0 0,1-1 1 0 0,-1-1 0 0 0,0-1 0 0 0,0 0-1 0 0,0-2 1 0 0,-1 1 0 0 0,1-2 87 0 0,24-11-3889 0 0,-22 12-2025 0 0,-6 1-2226 0 0</inkml:trace>
</inkml:ink>
</file>

<file path=ppt/ink/ink2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0:22.5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1 247 2008 0 0,'0'0'543'0'0,"0"0"17"0"0,0 0 285 0 0,0 0 391 0 0,0 0 231 0 0,0 0 12 0 0,0 0-170 0 0,0 0-228 0 0,0 0-168 0 0,35-6-110 0 0,109-16-84 0 0,-19 17 1149 0 0,86 5 537 0 0,-211 0-2097 0 0,0 0 217 0 0,0 0 215 0 0,-11-8 1178 0 0,-160-83-1315 0 0,68 17-826 0 0,103 74 135 0 0,-1-1 0 0 0,1 1-1 0 0,-1-1 1 0 0,1 0 0 0 0,0 1 0 0 0,-1-1 0 0 0,1 0-1 0 0,0 1 1 0 0,-1-1 0 0 0,1 0 0 0 0,0 1-1 0 0,0-1 1 0 0,-1 0 0 0 0,1 0 0 0 0,0 1 0 0 0,0-1-1 0 0,0 0 1 0 0,0 1 0 0 0,0-1 0 0 0,0 0-1 0 0,0 0 1 0 0,0 1 0 0 0,1-1 0 0 0,-1 0-1 0 0,0 0 1 0 0,0 1 0 0 0,0-1 0 0 0,1 0 0 0 0,-1 1-1 0 0,1-1 1 0 0,-1 0 0 0 0,0 1 0 0 0,1-1-1 0 0,-1 1 1 0 0,1-1 0 0 0,-1 1 0 0 0,1-1 0 0 0,-1 1-1 0 0,1-1 1 0 0,0 1 0 0 0,-1-1 0 0 0,1 1-1 0 0,-1 0 1 0 0,1-1 0 0 0,0 1 88 0 0,36-11-7586 0 0,-31 10 5353 0 0,11 0-5085 0 0</inkml:trace>
</inkml:ink>
</file>

<file path=ppt/ink/ink2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0:19.8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698 1 0 0 0,'0'0'652'0'0,"0"0"587"0"0,0 0 249 0 0,0 0 14 0 0,0 0-114 0 0,0 0-134 0 0,0 0-171 0 0,0 0-164 0 0,0 0-130 0 0,5 0-82 0 0,16 0 7 0 0,-16 0 60 0 0,-5 0 67 0 0,0 0 47 0 0,0 0-21 0 0,0 0-62 0 0,0 0-73 0 0,-3 8 2146 0 0,-467 162-1906 0 0,360-124-909 0 0,87-31-174 0 0,23-15-13 0 0,11 4-196 0 0,6 1 380 0 0,0-1 1 0 0,1-1-1 0 0,-1 0 0 0 0,1-2 0 0 0,-1 1 0 0 0,1-2 0 0 0,-1-1 0 0 0,6 0-60 0 0,55 0 150 0 0,-33 3-46 0 0,-11-1-34 0 0,0 1 1 0 0,-1 2-1 0 0,0 1 1 0 0,0 1-1 0 0,29 10-70 0 0,-60-14 6 0 0,-1-1 0 0 0,1 1-1 0 0,-1-1 1 0 0,1 1 0 0 0,-1 0 0 0 0,0-1-1 0 0,0 1 1 0 0,0 0 0 0 0,0 0 0 0 0,0 0-1 0 0,0 0 1 0 0,0 0 0 0 0,-1 0-1 0 0,1 0 1 0 0,-1 0 0 0 0,0 0 0 0 0,1 0-1 0 0,-1 0 1 0 0,0 0 0 0 0,0 1 0 0 0,0-1-1 0 0,-1 0 1 0 0,1 0 0 0 0,0 0 0 0 0,-1 0-1 0 0,1 0 1 0 0,-1 0 0 0 0,0 0-1 0 0,0 0 1 0 0,1 0 0 0 0,-1 0 0 0 0,-1-1-1 0 0,1 1 1 0 0,0 0 0 0 0,0 0 0 0 0,-1-1-1 0 0,1 1 1 0 0,-1-1 0 0 0,1 1 0 0 0,-2 0-6 0 0,-54 49-58 0 0,-3-3-1 0 0,-1-3 1 0 0,-62 35 58 0 0,-13 10-166 0 0,-40 27 160 0 0,143-84-264 0 0,58-15 301 0 0,-3-12 78 0 0,0-2 0 0 0,1-1 0 0 0,0 0 0 0 0,0-2 0 0 0,0-1 0 0 0,0 0 0 0 0,0-2 0 0 0,-1-1 0 0 0,1 0 0 0 0,-1-2 0 0 0,19-6-109 0 0,299-84-1307 0 0,-318 88-177 0 0,0 0-1862 0 0,-7 3-1998 0 0,-2 0-5105 0 0</inkml:trace>
  <inkml:trace contextRef="#ctx0" brushRef="#br0" timeOffset="598.805">955 781 7890 0 0,'0'0'3706'0'0,"0"0"-2347"0"0,0 0-622 0 0,0 0 149 0 0,0 0 305 0 0,0 0 168 0 0,0 0-59 0 0,0 0-215 0 0,0 0-242 0 0,36-30-195 0 0,115-99-137 0 0,56-60 986 0 0,-30-6-611 0 0,-177 195-897 0 0,0 0 0 0 0,0 1 0 0 0,0-1-1 0 0,0 0 1 0 0,0 1 0 0 0,-1-1 0 0 0,1 0-1 0 0,0 1 1 0 0,0-1 0 0 0,0 0 0 0 0,0 1-1 0 0,1-1 1 0 0,-1 1 0 0 0,0-1-1 0 0,0 0 1 0 0,0 1 0 0 0,0-1 0 0 0,0 0-1 0 0,0 0 1 0 0,0 1 0 0 0,1-1 0 0 0,-1 0-1 0 0,0 1 1 0 0,0-1 0 0 0,0 0-1 0 0,1 0 1 0 0,-1 1 0 0 0,0-1 0 0 0,0 0-1 0 0,1 0 1 0 0,-1 1 0 0 0,0-1 0 0 0,1 0-1 0 0,-1 0 1 0 0,0 0 0 0 0,1 0 0 0 0,-1 1-1 0 0,0-1 1 0 0,1 0 0 0 0,-1 0-1 0 0,0 0 1 0 0,1 0 0 0 0,-1 0 0 0 0,0 0-1 0 0,1 0 1 0 0,-1 0 0 0 0,0 0 0 0 0,1 0-1 0 0,-1 0 1 0 0,0 0 0 0 0,1 0 0 0 0,-1 0-1 0 0,0-1 1 0 0,1 1 0 0 0,-1 0-1 0 0,0 0 1 0 0,1 0 0 0 0,-1 0 0 0 0,0-1 11 0 0,-8 44-48 0 0,7-36 42 0 0,-20 204-42 0 0,22-205 54 0 0,-1-1 0 0 0,1 1 1 0 0,0-1-1 0 0,1 0 1 0 0,-1 1-1 0 0,1-1 1 0 0,0 0-1 0 0,1 0 1 0 0,-1 0-1 0 0,1 0 0 0 0,0-1 1 0 0,0 1-1 0 0,0-1 1 0 0,1 0-1 0 0,-1 1 1 0 0,1-2-1 0 0,0 1 0 0 0,1 0 1 0 0,-1-1-1 0 0,0 0 1 0 0,1 0-1 0 0,0 0 1 0 0,0 0-1 0 0,0-1 0 0 0,0 0 1 0 0,0 0-1 0 0,0 0 1 0 0,1-1-1 0 0,-1 0 1 0 0,0 0-1 0 0,1 0 0 0 0,-1-1 1 0 0,1 1-1 0 0,0-1-6 0 0,14-4 62 0 0,-1 0 1 0 0,1-1-1 0 0,-1-1 0 0 0,0-1 0 0 0,0-1 0 0 0,-1 0 0 0 0,0-2 0 0 0,0 0 0 0 0,-1-1 0 0 0,-1 0 1 0 0,0-2-1 0 0,0 0 0 0 0,-1 0 0 0 0,7-9-62 0 0,-1 4 24 0 0,81-68 34 0 0,-4-3-1 0 0,-4-5 1 0 0,43-59-58 0 0,-122 134 44 0 0,-14 19-58 0 0,-5 2-149 0 0,-23 52 19 0 0,9-24 161 0 0,2 0-1 0 0,1 1 1 0 0,2 1-1 0 0,1 0 0 0 0,1 1 1 0 0,2 0-1 0 0,2 1 0 0 0,0-1 1 0 0,1 21-17 0 0,4-29-55 0 0,1-18 9 0 0,0 0 0 0 0,0 1 0 0 0,0-1 0 0 0,1 0 0 0 0,0 1-1 0 0,0-1 1 0 0,1 0 0 0 0,0 0 0 0 0,0 1 0 0 0,1-1 0 0 0,0 0 0 0 0,0 0 0 0 0,1 0 0 0 0,-1-1-1 0 0,2 1 1 0 0,-1-1 0 0 0,1 1 0 0 0,0-1 0 0 0,4 4 46 0 0,36 0-6391 0 0,-13-12-3529 0 0,-18-1 2874 0 0</inkml:trace>
  <inkml:trace contextRef="#ctx0" brushRef="#br0" timeOffset="1035.818">2811 395 4689 0 0,'0'0'1754'0'0,"0"0"41"0"0,0 0 161 0 0,0 0 79 0 0,0 0-122 0 0,0 0-296 0 0,0 0-348 0 0,0 0-333 0 0,0 0-289 0 0,0 0-235 0 0,0 0-142 0 0,0 0-84 0 0,-22 30-42 0 0,-65 93-28 0 0,62-68 28 0 0,27-46-113 0 0,-3 0-24 0 0,1-1 0 0 0,1 1 0 0 0,-1-1 0 0 0,2 0 0 0 0,-1 1 0 0 0,1-1 0 0 0,0 0 0 0 0,1 0 1 0 0,0 0-1 0 0,0 0 0 0 0,1 0 0 0 0,0 0 0 0 0,0-1 0 0 0,1 0 0 0 0,0 0 0 0 0,0 0 1 0 0,0-1-1 0 0,1 0 0 0 0,0 0 0 0 0,1 0 0 0 0,1 1-7 0 0,0-1 52 0 0,0-1 0 0 0,0 0 0 0 0,0-1 0 0 0,1 0 0 0 0,-1 0 0 0 0,1-1 0 0 0,0 0 0 0 0,0-1 0 0 0,0 0 0 0 0,0 0 0 0 0,1-1 0 0 0,-1 0 0 0 0,0 0-1 0 0,1-1 1 0 0,-1-1 0 0 0,0 1 0 0 0,1-1 0 0 0,-1-1 0 0 0,0 0 0 0 0,0 0 0 0 0,0-1 0 0 0,0 0 0 0 0,-1-1 0 0 0,1 0 0 0 0,-1 0 0 0 0,0-1 0 0 0,0 0 0 0 0,0 0 0 0 0,0-1 0 0 0,2-2-52 0 0,-7 4 13 0 0,1 0 0 0 0,-1 0 0 0 0,0 0 0 0 0,0 0 0 0 0,0-1 0 0 0,-1 1 0 0 0,1-1 0 0 0,-1 0 0 0 0,0 1 0 0 0,0-1 1 0 0,-1 0-1 0 0,0 0 0 0 0,0-1 0 0 0,0 1 0 0 0,0 0 0 0 0,-1 0 0 0 0,1 0 0 0 0,-2-1 0 0 0,1 1 0 0 0,0 0 0 0 0,-1 0 0 0 0,0 0 0 0 0,0-1 0 0 0,-1 1 0 0 0,1 0 0 0 0,-1 1 0 0 0,0-1 0 0 0,-1 0 0 0 0,1 0 1 0 0,-1 1-1 0 0,0 0 0 0 0,0-1 0 0 0,0 1 0 0 0,0 0 0 0 0,-1 0 0 0 0,0 1 0 0 0,1-1 0 0 0,-2 1 0 0 0,1 0 0 0 0,0 0 0 0 0,0 0 0 0 0,-1 1 0 0 0,0-1 0 0 0,1 1 0 0 0,-1 0 0 0 0,0 0 0 0 0,-3 0-13 0 0,-43-5-1100 0 0,57 17 60 0 0,22-7 1020 0 0,0-2 1 0 0,0 0-1 0 0,1-2 0 0 0,-1-1 0 0 0,0-2 1 0 0,24-6 19 0 0,43-4-10082 0 0,-79 11 187 0 0</inkml:trace>
  <inkml:trace contextRef="#ctx0" brushRef="#br0" timeOffset="3102.978">3393 78 3745 0 0,'0'0'1193'0'0,"0"0"-210"0"0,0 0 166 0 0,0 0 341 0 0,0 0 187 0 0,0 0-41 0 0,0 0-246 0 0,0 0-261 0 0,0 0-212 0 0,0 0-183 0 0,0 0-143 0 0,0 0-103 0 0,0 0-61 0 0,30 0-37 0 0,94-2-17 0 0,116 4 1086 0 0,-186 2-2271 0 0,-21 3-3917 0 0,-31-7 3525 0 0,2 2-965 0 0,-3 1-4280 0 0,-1 0 2041 0 0</inkml:trace>
  <inkml:trace contextRef="#ctx0" brushRef="#br0" timeOffset="3266.241">3459 391 1136 0 0,'0'0'1297'0'0,"0"0"199"0"0,0 0 256 0 0,0 0 177 0 0,0 0-97 0 0,0 0-248 0 0,0 0-303 0 0,0 0-329 0 0,0 0-240 0 0,188 4-272 0 0,-153-12-192 0 0,2 1-160 0 0,3-4-144 0 0,-1 0-352 0 0,-2 4-592 0 0,3-4-1225 0 0,-14 3-2512 0 0,-6 5-1584 0 0</inkml:trace>
</inkml:ink>
</file>

<file path=ppt/ink/ink2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0:28.4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17 592 0 0 0,'0'0'1183'0'0,"0"0"204"0"0,0 0 125 0 0,0 0 62 0 0,0 0 28 0 0,0 0-42 0 0,0 0-113 0 0,0 0-214 0 0,-13 5 2039 0 0,9-3 1985 0 0,63 5-3955 0 0,85-5 618 0 0,-40 0-3535 0 0,-113-2-2030 0 0,0 0-5957 0 0,5 0 1215 0 0</inkml:trace>
  <inkml:trace contextRef="#ctx0" brushRef="#br0" timeOffset="5556.46">724 441 952 0 0,'0'0'1227'0'0,"0"0"-288"0"0,0 0-53 0 0,0 0 280 0 0,0 0 331 0 0,0 0 216 0 0,0 0-10 0 0,0 0-177 0 0,0 0-283 0 0,0 0-303 0 0,0 0-221 0 0,0-6-160 0 0,-1-16-76 0 0,-20 25 1441 0 0,3 11-1948 0 0,1 1 0 0 0,0 1-1 0 0,1 0 1 0 0,1 2 0 0 0,0 0-1 0 0,-3 7 25 0 0,-19 21-169 0 0,30-38 111 0 0,0 0-1 0 0,1 0 0 0 0,0 1 0 0 0,0 0 0 0 0,1 0 1 0 0,0 0-1 0 0,1 1 0 0 0,0 0 0 0 0,0-1 1 0 0,1 1-1 0 0,0 1 0 0 0,1-1 0 0 0,0 0 1 0 0,1 1-1 0 0,0 6 59 0 0,3-15 0 0 0,-1 1-1 0 0,2-1 1 0 0,-1 0 0 0 0,0 0 0 0 0,0 0-1 0 0,0-1 1 0 0,1 1 0 0 0,-1 0 0 0 0,1-1-1 0 0,0 0 1 0 0,-1 0 0 0 0,1 1 0 0 0,0-1 0 0 0,0-1-1 0 0,-1 1 1 0 0,1 0 0 0 0,0-1 0 0 0,0 1-1 0 0,0-1 1 0 0,0 0 0 0 0,0 0 0 0 0,0 0-1 0 0,0-1 1 0 0,0 1 0 0 0,0-1 0 0 0,0 1 0 0 0,-1-1-1 0 0,3-1 1 0 0,-2 2 36 0 0,13-4 86 0 0,-1 0 1 0 0,0-2-1 0 0,0 0 0 0 0,0 0 1 0 0,-1-1-1 0 0,0-1 0 0 0,-1-1 0 0 0,0 0 1 0 0,0 0-1 0 0,0-1 0 0 0,-2-1 0 0 0,1 0 1 0 0,3-5-123 0 0,-1 3 107 0 0,3-4-69 0 0,0-1 0 0 0,-2 0 0 0 0,0-1 0 0 0,-1-1 1 0 0,0 0-1 0 0,-2-1 0 0 0,-1-1 0 0 0,0 0 0 0 0,-2 0 1 0 0,0-1-1 0 0,-2 0 0 0 0,0 0 0 0 0,-2-1 0 0 0,0 0 1 0 0,-2 0-1 0 0,-1 0 0 0 0,-1-1 0 0 0,0 1 0 0 0,-2 0 1 0 0,-4-23-39 0 0,5 40-94 0 0,-1 1 0 0 0,0-1 0 0 0,0 0 0 0 0,-1 1 0 0 0,1-1 0 0 0,-1 1 1 0 0,-1-1-1 0 0,1 1 0 0 0,-1 0 0 0 0,0 0 0 0 0,-1 0 0 0 0,0 0 0 0 0,0 1 0 0 0,0-1 1 0 0,0 1-1 0 0,-1 0 0 0 0,0 1 0 0 0,0-1 0 0 0,0 1 0 0 0,0 0 0 0 0,-1 0 0 0 0,1 0 1 0 0,-1 1-1 0 0,0 0 0 0 0,-1 0 0 0 0,1 0 0 0 0,0 1 0 0 0,-1 0 0 0 0,1 0 1 0 0,-1 1-1 0 0,0 0 0 0 0,1 0 0 0 0,-1 1 0 0 0,0-1 0 0 0,0 1 0 0 0,0 1 94 0 0,0 2-50 0 0,1 1-1 0 0,-1 0 1 0 0,1 0-1 0 0,0 0 1 0 0,1 1-1 0 0,-1 0 0 0 0,1 0 1 0 0,-1 1-1 0 0,2-1 1 0 0,-1 1-1 0 0,1 0 1 0 0,0 0-1 0 0,0 1 1 0 0,0-1-1 0 0,1 1 0 0 0,0 0 1 0 0,0 0-1 0 0,1 0 1 0 0,0 0-1 0 0,0 0 1 0 0,1 2 50 0 0,-1 3 94 0 0,1 0 1 0 0,0 0-1 0 0,1 0 1 0 0,0 1-1 0 0,1-1 1 0 0,0 0-1 0 0,1 0 1 0 0,0 0-1 0 0,1 0 1 0 0,1 0-1 0 0,0-1 1 0 0,0 0-1 0 0,1 1 1 0 0,0-1-1 0 0,1-1 1 0 0,1 1-1 0 0,-1-1 1 0 0,2 0-1 0 0,-1-1 1 0 0,1 0-1 0 0,1 0 0 0 0,0 0 1 0 0,0-1-1 0 0,0-1 1 0 0,1 1-1 0 0,0-2 1 0 0,7 4-95 0 0,4 6 48 0 0,1-1 0 0 0,0-2 1 0 0,1 0-1 0 0,0-1 0 0 0,1-1 0 0 0,1-2 1 0 0,1 0-49 0 0,18 0-3874 0 0,3-5-4049 0 0,-40-4 2501 0 0</inkml:trace>
  <inkml:trace contextRef="#ctx0" brushRef="#br0" timeOffset="5841.511">368 952 3025 0 0,'0'0'1796'0'0,"0"0"22"0"0,0 0 132 0 0,0 0-62 0 0,0 0-232 0 0,0 0-238 0 0,0 0-257 0 0,36 0-251 0 0,115-1-222 0 0,-39-18 137 0 0,-71 7-640 0 0,154-27-1308 0 0,-111 25-9713 0 0,-71 11 5475 0 0</inkml:trace>
  <inkml:trace contextRef="#ctx0" brushRef="#br0" timeOffset="6407.413">481 1103 5905 0 0,'0'0'1275'0'0,"0"0"-440"0"0,0 0-63 0 0,0 0 254 0 0,0 0 157 0 0,0 0-19 0 0,0 0-123 0 0,0 0-204 0 0,0 0-147 0 0,0 0-99 0 0,0 0-37 0 0,0 0-15 0 0,0 0 6 0 0,27-1 26 0 0,85-4-48 0 0,56-3 958 0 0,-166 8-1489 0 0,1 0 0 0 0,-1 1 0 0 0,1-1 0 0 0,-1 1 1 0 0,0-1-1 0 0,1 1 0 0 0,-1 0 0 0 0,0-1 0 0 0,1 1 0 0 0,-1 0 0 0 0,0 1 0 0 0,0-1 0 0 0,0 0 0 0 0,0 1 0 0 0,0-1 0 0 0,0 1 0 0 0,0-1 0 0 0,-1 1 0 0 0,1 0 1 0 0,-1 0-1 0 0,1 0 0 0 0,-1 0 0 0 0,0 0 0 0 0,1 0 0 0 0,-1 0 0 0 0,0 0 0 0 0,0 1 0 0 0,-1-1 0 0 0,1 0 0 0 0,0 1 0 0 0,-1-1 0 0 0,1 0 0 0 0,-1 1 1 0 0,0-1-1 0 0,0 1 0 0 0,0-1 0 0 0,0 1 0 0 0,0-1 0 0 0,-1 0 0 0 0,1 1 0 0 0,-1-1 0 0 0,1 0 0 0 0,-1 1 0 0 0,0-1 0 0 0,0 0 0 0 0,0 0 0 0 0,0 1 0 0 0,0-1 1 0 0,-1 0-1 0 0,1 0 0 0 0,-1 0 0 0 0,1-1 0 0 0,-1 1 0 0 0,0 0 0 0 0,0-1 0 0 0,1 1 0 0 0,-3 1 8 0 0,-137 118 568 0 0,108-91 112 0 0,33-29-663 0 0,0 0 0 0 0,0 0 0 0 0,0-1 0 0 0,0 1 0 0 0,0 0-1 0 0,0 0 1 0 0,0 0 0 0 0,1 0 0 0 0,-1 0 0 0 0,0 0 0 0 0,1 0 0 0 0,-1 0-1 0 0,0-1 1 0 0,1 1 0 0 0,-1 0 0 0 0,1 0 0 0 0,-1 0 0 0 0,1-1 0 0 0,-1 1-1 0 0,1 0 1 0 0,0 0 0 0 0,-1-1 0 0 0,1 1 0 0 0,0-1 0 0 0,0 1 0 0 0,-1-1-1 0 0,1 1 1 0 0,0-1 0 0 0,0 1 0 0 0,0-1 0 0 0,0 0 0 0 0,-1 1 0 0 0,1-1-1 0 0,0 0 1 0 0,0 0 0 0 0,0 0 0 0 0,0 0 0 0 0,0 1 0 0 0,0-1 0 0 0,0-1-1 0 0,0 1 1 0 0,0 0 0 0 0,0 0 0 0 0,0 0 0 0 0,-1 0 0 0 0,1-1 0 0 0,0 1-1 0 0,0 0 1 0 0,0-1 0 0 0,0 1-17 0 0,21-2-49 0 0,1-1-1 0 0,-1-2 1 0 0,-1 0 0 0 0,1-1-1 0 0,-1 0 1 0 0,1-2 0 0 0,10-7 49 0 0,-16 9-487 0 0,-13 5 268 0 0,47-21-3912 0 0,-21 6-4203 0 0,-19 8 679 0 0</inkml:trace>
  <inkml:trace contextRef="#ctx0" brushRef="#br0" timeOffset="7120.471">1401 367 6633 0 0,'0'0'1841'0'0,"0"0"-386"0"0,0 0-202 0 0,0 0 36 0 0,0 0-48 0 0,0 0-114 0 0,0 0-188 0 0,0 0-300 0 0,0 0-254 0 0,0 0-149 0 0,0 0-40 0 0,0 0 31 0 0,0 0 52 0 0,-1 20 34 0 0,-5 141 559 0 0,-4 220 118 0 0,-4-273-2484 0 0,6-95-555 0 0,6-9-1486 0 0,1-2-4173 0 0,1-2 2579 0 0</inkml:trace>
  <inkml:trace contextRef="#ctx0" brushRef="#br0" timeOffset="7433.454">1243 466 4393 0 0,'0'0'928'0'0,"0"0"-32"0"0,0 0 145 0 0,0 0 167 0 0,0 0 61 0 0,0 0-27 0 0,0 0-126 0 0,32-22-129 0 0,104-67-117 0 0,-60 55 239 0 0,-61 33-870 0 0,-9-1-194 0 0,-1 0 0 0 0,1 0 0 0 0,0 0 0 0 0,0 1 0 0 0,0 0 0 0 0,0 1 0 0 0,1-1 1 0 0,-1 1-1 0 0,0 0 0 0 0,0 1 0 0 0,0-1 0 0 0,0 1 0 0 0,0 0 0 0 0,0 1 0 0 0,0 0 0 0 0,0 0 0 0 0,-1 0 0 0 0,1 0 0 0 0,0 1 0 0 0,-1 0 1 0 0,0 0-1 0 0,0 0 0 0 0,0 1 0 0 0,0 0 0 0 0,0 0 0 0 0,-1 0 0 0 0,0 1 0 0 0,0-1 0 0 0,0 1 0 0 0,0 0 0 0 0,-1 0 0 0 0,0 0 0 0 0,0 1 1 0 0,0-1-1 0 0,0 2-45 0 0,-2 2 16 0 0,0 0 0 0 0,0 0 0 0 0,-1 0 0 0 0,-1 0 0 0 0,0 0 1 0 0,0 0-1 0 0,0 0 0 0 0,-1 0 0 0 0,0-1 0 0 0,-1 1 1 0 0,0-1-1 0 0,-1 1 0 0 0,1-1 0 0 0,-2 0 0 0 0,1 0 0 0 0,-1-1 1 0 0,0 1-1 0 0,0-1 0 0 0,-1 0 0 0 0,-5 4-16 0 0,-9 10-32 0 0,0-1 0 0 0,-2 0 0 0 0,-1-2-1 0 0,0-1 1 0 0,-23 13 32 0 0,-69 25-2659 0 0,104-55-549 0 0,6 0-2210 0 0,3 0-335 0 0</inkml:trace>
  <inkml:trace contextRef="#ctx0" brushRef="#br0" timeOffset="8653.51">1828 743 952 0 0,'0'0'1322'0'0,"0"0"-359"0"0,0 0-111 0 0,0 0 104 0 0,0 0 114 0 0,0 0 39 0 0,0 0-89 0 0,0 0-159 0 0,0 0-147 0 0,0 0-89 0 0,0 0-47 0 0,0 0-22 0 0,0 0-5 0 0,19-10-5 0 0,59-31-6 0 0,-74 39-448 0 0,0-1 0 0 0,1 1 0 0 0,-1 0-1 0 0,1 0 1 0 0,0 0 0 0 0,-1 1 0 0 0,1 0 0 0 0,0 0 0 0 0,0 0 0 0 0,0 0 0 0 0,0 1 0 0 0,0 0 0 0 0,0 0 0 0 0,0 0 0 0 0,1 1-92 0 0,15 0 337 0 0,-3-1-44 0 0,-15-1-267 0 0,0 0 0 0 0,0 0 0 0 0,0 0 1 0 0,0 0-1 0 0,0 1 0 0 0,0-1 1 0 0,1 1-1 0 0,-1 0 0 0 0,0 0 1 0 0,0 0-1 0 0,0 1 0 0 0,0-1 1 0 0,0 1-1 0 0,0 0 0 0 0,0-1 1 0 0,0 1-1 0 0,0 1 0 0 0,0-1 1 0 0,0 0-1 0 0,0 1 0 0 0,0-1 0 0 0,-1 1 1 0 0,1 0-1 0 0,-1 0 0 0 0,1 0 1 0 0,-1 0-1 0 0,0 0 0 0 0,0 1 1 0 0,0-1-1 0 0,0 1 0 0 0,0-1 1 0 0,0 1-1 0 0,-1 0 0 0 0,0 0 1 0 0,1-1-1 0 0,-1 1 0 0 0,0 0 0 0 0,0 2-26 0 0,-3 5 63 0 0,-1 1 0 0 0,0-1 0 0 0,0 1 0 0 0,-1-1 0 0 0,-1 0 0 0 0,0 0 0 0 0,0-1 0 0 0,-1 0 0 0 0,0 0 0 0 0,-1 0 0 0 0,0 0 0 0 0,0-1 0 0 0,0 0 0 0 0,-1-1 0 0 0,-1 0 0 0 0,-8 6-63 0 0,-31 35 49 0 0,25-24-7 0 0,19-21-25 0 0,-1 0 1 0 0,1 1-1 0 0,0 0 0 0 0,-1 0 0 0 0,2 0 0 0 0,-1 1 0 0 0,0-1 0 0 0,1 1 1 0 0,0 0-1 0 0,0 0 0 0 0,0 0 0 0 0,1 0 0 0 0,0 1 0 0 0,0-1 0 0 0,0 1 1 0 0,1-1-1 0 0,-1 1 0 0 0,1 0 0 0 0,1-1 0 0 0,-1 6-17 0 0,4-8 84 0 0,1 0-1 0 0,-1 1 0 0 0,1-2 1 0 0,0 1-1 0 0,0 0 1 0 0,0-1-1 0 0,0 0 1 0 0,0 0-1 0 0,0 0 1 0 0,1 0-1 0 0,-1-1 0 0 0,1 1 1 0 0,-1-1-1 0 0,1 0 1 0 0,-1-1-1 0 0,1 1 1 0 0,0-1-1 0 0,-1 0 1 0 0,1 0-1 0 0,0 0 0 0 0,0-1-83 0 0,149-12 1534 0 0,-59-3-2234 0 0,-88 13-1602 0 0,-9-5-12146 0 0,0 8 10947 0 0</inkml:trace>
  <inkml:trace contextRef="#ctx0" brushRef="#br0" timeOffset="8885.499">1801 894 1456 0 0,'0'0'1710'0'0,"0"0"-176"0"0,0 0-49 0 0,0 0 42 0 0,0 0-74 0 0,0 0-122 0 0,0 0-128 0 0,0 0-183 0 0,33 0-209 0 0,104 2-203 0 0,-116-2-490 0 0,0 0 0 0 0,0-2 0 0 0,0 0 1 0 0,0-1-1 0 0,-1-1 0 0 0,19-7-118 0 0,0 0-544 0 0,-8 1-1071 0 0,-1 0-6604 0 0,-23 9 3750 0 0</inkml:trace>
  <inkml:trace contextRef="#ctx0" brushRef="#br0" timeOffset="9470.904">1845 330 0 0 0,'0'0'1194'0'0,"0"0"61"0"0,0 0 2 0 0,0 0 53 0 0,0 0-23 0 0,0 0-28 0 0,0 0-62 0 0,0 0-126 0 0,0 0-79 0 0,0 0-30 0 0,0 0-18 0 0,0 0-13 0 0,0 0-14 0 0,21-16-48 0 0,101-75 738 0 0,15-38 2578 0 0,-136 128-4185 0 0,0 1 0 0 0,-1-1 1 0 0,1 1-1 0 0,0-1 1 0 0,0 1-1 0 0,0-1 1 0 0,-1 1-1 0 0,1-1 1 0 0,0 1-1 0 0,0 0 1 0 0,0 0-1 0 0,0-1 1 0 0,0 1-1 0 0,0 0 1 0 0,0 0-1 0 0,0 0 1 0 0,0 0-1 0 0,0 0 1 0 0,0 0-1 0 0,0 0 0 0 0,0 0 1 0 0,0 1-1 0 0,-1-1 1 0 0,1 0-1 0 0,0 0 1 0 0,0 1-1 0 0,0-1 1 0 0,0 1-1 0 0,0-1 1 0 0,0 1-1 0 0,-1-1 1 0 0,1 1-1 0 0,0-1 1 0 0,0 1-1 0 0,-1 0 1 0 0,1-1-1 0 0,-1 1 0 0 0,1 0 1 0 0,0 0-1 0 0,-1 0 1 0 0,1-1-1 0 0,-1 1 1 0 0,0 0-1 0 0,1 0 1 0 0,-1 0-1 0 0,0 0 1 0 0,1 0-1 0 0,-1 0 1 0 0,0 0-1 0 0,0 0 1 0 0,0 0-1 0 0,0-1 1 0 0,0 1-1 0 0,0 1 0 0 0,9 14 1 0 0,34 72-39 0 0,-30-67-401 0 0,8 14-1102 0 0,-3-15-6631 0 0,-16-19-2157 0 0</inkml:trace>
</inkml:ink>
</file>

<file path=ppt/ink/ink2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0:42.1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1 727 0 0 0,'0'0'361'0'0,"0"0"300"0"0,0 0-1 0 0,0 0 109 0 0,0 0 186 0 0,0 0 124 0 0,0 0 11 0 0,0 0-133 0 0,0 0-163 0 0,0 0-126 0 0,0 0-91 0 0,0 0-34 0 0,0 0 33 0 0,10-2 44 0 0,90-11 2502 0 0,107 28 1733 0 0,-124-15-4578 0 0,-82 0-658 0 0,-1 0-416 0 0,0 0-799 0 0,0 0-1266 0 0,-1 0-2254 0 0,-2 0-2696 0 0</inkml:trace>
  <inkml:trace contextRef="#ctx0" brushRef="#br0" timeOffset="1171.043">906 348 0 0 0,'0'0'419'0'0,"0"0"406"0"0,0 0 282 0 0,0 0 116 0 0,0 0 47 0 0,0 0-121 0 0,0 0-234 0 0,0 0-159 0 0,0 0-144 0 0,0 0-106 0 0,0 0-6 0 0,0 0-7 0 0,-5-4-40 0 0,4 2-457 0 0,0 1 43 0 0,-1-1 0 0 0,1 0 0 0 0,-1 1 0 0 0,0 0 0 0 0,1-1 0 0 0,-1 1 0 0 0,0 0 0 0 0,0 0 0 0 0,0 0 0 0 0,0 0 1 0 0,0 0-1 0 0,0 0 0 0 0,0 1 0 0 0,0-1 0 0 0,0 1 0 0 0,0-1 0 0 0,0 1 0 0 0,0 0 0 0 0,0 0 0 0 0,0 0 0 0 0,-1 0 0 0 0,1 0 1 0 0,0 0-1 0 0,0 1 0 0 0,0-1 0 0 0,0 1 0 0 0,0-1 0 0 0,0 1 0 0 0,-2 1-39 0 0,-8 5-23 0 0,0 1 0 0 0,0 0 0 0 0,1 1 1 0 0,0 0-1 0 0,0 1 0 0 0,1 0 0 0 0,0 0 0 0 0,1 1 0 0 0,0 1 0 0 0,1-1 0 0 0,0 1 0 0 0,-4 12 23 0 0,9-20-7 0 0,2-1 0 0 0,-1 1 0 0 0,0 0 0 0 0,1 0 0 0 0,-1 0 0 0 0,1 0 0 0 0,1 0 0 0 0,-1 0 1 0 0,0 0-1 0 0,1 0 0 0 0,0 0 0 0 0,0 1 0 0 0,0-1 0 0 0,0 0 0 0 0,1 0 0 0 0,0 0 0 0 0,-1 0 0 0 0,2 0 0 0 0,-1 0 0 0 0,0 0 0 0 0,1 0 0 0 0,0 0 0 0 0,0 0 0 0 0,0-1 0 0 0,0 1 0 0 0,0-1 0 0 0,1 0 0 0 0,0 1 0 0 0,-1-1 0 0 0,1 0 0 0 0,0-1 0 0 0,1 1 0 0 0,-1 0 0 0 0,0-1 0 0 0,1 0 0 0 0,-1 0 0 0 0,1 0 0 0 0,0 0 0 0 0,0 0 0 0 0,0-1 0 0 0,0 0 0 0 0,2 1 7 0 0,11-6 290 0 0,0 0 1 0 0,-1-1-1 0 0,0 0 0 0 0,0-2 0 0 0,-1 0 1 0 0,0 0-1 0 0,0-2 0 0 0,0 0 0 0 0,-1 0 1 0 0,-1-1-1 0 0,0-1 0 0 0,0-1 1 0 0,-1 1-1 0 0,0-2 0 0 0,6-8-290 0 0,-16 18 31 0 0,16-15 215 0 0,-1-2 0 0 0,0 0 0 0 0,-2-1 0 0 0,-1 0 1 0 0,0-1-1 0 0,-2-1 0 0 0,0 0 0 0 0,-2 0 0 0 0,8-26-246 0 0,-16 42-76 0 0,0 0 1 0 0,0 0-1 0 0,-1 0 1 0 0,0-1-1 0 0,0 1 1 0 0,-1 0-1 0 0,0-1 0 0 0,0 1 1 0 0,-1-1-1 0 0,0 1 1 0 0,0 0-1 0 0,-1 0 0 0 0,0-1 1 0 0,0 1-1 0 0,0 0 1 0 0,-1 1-1 0 0,0-1 0 0 0,-1 0 1 0 0,1 1-1 0 0,-1 0 1 0 0,-1 0-1 0 0,1 0 1 0 0,-1 0-1 0 0,0 1 0 0 0,0-1 1 0 0,0 1-1 0 0,-1 1 1 0 0,-5-5 75 0 0,5 5-119 0 0,0 0 0 0 0,0 1 1 0 0,-1 0-1 0 0,1 0 0 0 0,-1 0 0 0 0,1 1 1 0 0,-1-1-1 0 0,0 2 0 0 0,0-1 1 0 0,0 1-1 0 0,0 0 0 0 0,0 0 1 0 0,0 1-1 0 0,0 0 0 0 0,0 1 1 0 0,0-1-1 0 0,0 1 0 0 0,0 0 0 0 0,0 1 1 0 0,0 0-1 0 0,1 0 0 0 0,-1 0 1 0 0,0 1-1 0 0,1 0 0 0 0,-1 1 119 0 0,0 1-24 0 0,0 1-1 0 0,0 0 0 0 0,1 0 0 0 0,0 1 0 0 0,0 0 1 0 0,1 0-1 0 0,0 0 0 0 0,0 1 0 0 0,1-1 0 0 0,0 1 1 0 0,0 0-1 0 0,0 1 0 0 0,1-1 0 0 0,1 1 0 0 0,-1-1 1 0 0,1 1-1 0 0,1 0 0 0 0,0 0 0 0 0,0 0 0 0 0,1-1 1 0 0,0 1-1 0 0,0 2 25 0 0,1-3 100 0 0,0 0 0 0 0,0-1-1 0 0,1 1 1 0 0,0 0 0 0 0,1 0 0 0 0,-1-1 0 0 0,1 1 0 0 0,1-1 0 0 0,0 0 0 0 0,0 0 0 0 0,0 0-1 0 0,0-1 1 0 0,1 1 0 0 0,1-1 0 0 0,-1 0 0 0 0,1-1 0 0 0,0 1 0 0 0,6 4-100 0 0,126 74 1889 0 0,-110-72-1625 0 0,0-1 0 0 0,1-1-1 0 0,0-2 1 0 0,0-1 0 0 0,1-1-1 0 0,0-2 1 0 0,0 0 0 0 0,0-2-1 0 0,0-2 1 0 0,18-2-264 0 0,-44 2-42 0 0,0 0 0 0 0,0 0 0 0 0,1-1 1 0 0,-1 0-1 0 0,0 0 0 0 0,0 0 0 0 0,0 0 1 0 0,0-1-1 0 0,0 0 0 0 0,0 1 0 0 0,-1-1 0 0 0,1-1 1 0 0,0 1-1 0 0,-1 0 0 0 0,0-1 0 0 0,1 0 42 0 0,3-10-4313 0 0,-4-3-4020 0 0,-3 12 3564 0 0</inkml:trace>
  <inkml:trace contextRef="#ctx0" brushRef="#br0" timeOffset="1438.4">540 841 7642 0 0,'0'0'1205'0'0,"0"0"-250"0"0,0 0 176 0 0,0 0 281 0 0,0 0 10 0 0,0 0-222 0 0,0 0-260 0 0,33-3-229 0 0,104-10-156 0 0,129-44 792 0 0,-62 5-1544 0 0,-142 36-3265 0 0,-1 0-4612 0 0,-49 15 1287 0 0</inkml:trace>
  <inkml:trace contextRef="#ctx0" brushRef="#br0" timeOffset="1972.221">789 919 5529 0 0,'0'0'1202'0'0,"0"0"-371"0"0,0 0-5 0 0,0 0 277 0 0,0 0 180 0 0,0 0-42 0 0,0 0-155 0 0,0 0-177 0 0,0 0-181 0 0,0 0-119 0 0,0 0-93 0 0,0 0-70 0 0,33-4-51 0 0,106-11-63 0 0,-16 11 663 0 0,-130 27-581 0 0,-86 48 53 0 0,49-43-436 0 0,40-26-23 0 0,0 0-10 0 0,-1 0-1 0 0,1 0 1 0 0,0 1-1 0 0,-1-1 0 0 0,1 1 1 0 0,0 0-1 0 0,0 0 1 0 0,1 0-1 0 0,-1 1 0 0 0,1-1 1 0 0,-1 1-1 0 0,1 0 1 0 0,0 0-1 0 0,1 0 0 0 0,-1 0 1 0 0,1 1-1 0 0,0-1 1 0 0,0 1-1 0 0,0-1 0 0 0,0 1 1 0 0,1 0-1 0 0,0 0 1 0 0,0 0-1 0 0,0-1 0 0 0,1 1 1 0 0,-1 0-1 0 0,1 0 1 0 0,0 0-1 0 0,1 2 3 0 0,1-4 18 0 0,0-1 0 0 0,1 1 0 0 0,0-1 0 0 0,-1 0 1 0 0,1 0-1 0 0,0 0 0 0 0,0-1 0 0 0,0 1 0 0 0,0-1 0 0 0,0 1 0 0 0,0-1 0 0 0,0 0 0 0 0,1 0 1 0 0,-1-1-1 0 0,0 1 0 0 0,0-1 0 0 0,1 1 0 0 0,1-1-18 0 0,11 3 115 0 0,-4-1-128 0 0,0-1 0 0 0,-1 0 0 0 0,1-1-1 0 0,0 0 1 0 0,0 0 0 0 0,0-1 0 0 0,0-1-1 0 0,-1 0 1 0 0,1-1 0 0 0,-1 0-1 0 0,1-1 1 0 0,-1 0 0 0 0,0-1 0 0 0,-1 0-1 0 0,1-1 1 0 0,6-4 13 0 0,22-13-3742 0 0,-3-1-3386 0 0,-26 16-1107 0 0</inkml:trace>
  <inkml:trace contextRef="#ctx0" brushRef="#br0" timeOffset="2323.898">1591 385 6113 0 0,'0'0'1523'0'0,"0"0"-96"0"0,0 0-52 0 0,0 0 19 0 0,0 0-93 0 0,0 0-172 0 0,0 0-218 0 0,0 0-210 0 0,0 0-121 0 0,0 0-84 0 0,0 0-80 0 0,0 0-68 0 0,0 0-22 0 0,-2 27-19 0 0,-6 88-17 0 0,17 21 373 0 0,-2-101-596 0 0,22 192-2184 0 0,-28-219 1449 0 0,-2 17-3370 0 0,-3-16-2958 0 0,0-6 3616 0 0,1 1 1212 0 0</inkml:trace>
  <inkml:trace contextRef="#ctx0" brushRef="#br0" timeOffset="2628.976">1508 392 0 0 0,'0'0'1179'0'0,"0"0"203"0"0,0 0 186 0 0,0 0 86 0 0,0 0-79 0 0,0 0-266 0 0,0 0-265 0 0,0 0-171 0 0,35-20-119 0 0,106-61-99 0 0,-74 60 192 0 0,-59 23-687 0 0,-1 0-61 0 0,-1 1 0 0 0,1 1 0 0 0,-1-1 0 0 0,1 1 0 0 0,-1 0-1 0 0,0 0 1 0 0,-1 1 0 0 0,1 0 0 0 0,-1 0 0 0 0,0 0 0 0 0,0 0 0 0 0,0 1 0 0 0,-1 0 0 0 0,0 0 0 0 0,0 0-1 0 0,-1 1 1 0 0,1-1 0 0 0,-1 1 0 0 0,-1 0 0 0 0,1 0 0 0 0,-1 0 0 0 0,0 0 0 0 0,-1 0 0 0 0,0 0-1 0 0,0 0 1 0 0,-1 1 0 0 0,1-1 0 0 0,-1 0 0 0 0,-1 1 0 0 0,0-1 0 0 0,0 0 0 0 0,0 0 0 0 0,-1 0-1 0 0,0 0 1 0 0,0 0 0 0 0,-1 0 0 0 0,0 0 0 0 0,0-1 0 0 0,-3 5-99 0 0,-1 0 48 0 0,0-1 0 0 0,-1 0 0 0 0,0 0 0 0 0,-1 0 0 0 0,0-1 0 0 0,0-1 0 0 0,-1 0 0 0 0,0 0 0 0 0,-1-1 1 0 0,1 0-1 0 0,-1 0 0 0 0,-8 2-48 0 0,-90 28-4621 0 0,80-33-2251 0 0,19-4 931 0 0</inkml:trace>
  <inkml:trace contextRef="#ctx0" brushRef="#br0" timeOffset="3223.954">2050 631 0 0 0,'0'0'1875'0'0,"0"0"-632"0"0,0 0-415 0 0,0 0-68 0 0,0 0 115 0 0,0 0 108 0 0,0 0 5 0 0,0 0-137 0 0,0 0-193 0 0,0 0-112 0 0,0 0-100 0 0,0 0-75 0 0,15-3-37 0 0,123-12 1027 0 0,-136 15-1299 0 0,-1 0 1 0 0,1 1-1 0 0,0-1 1 0 0,0 0-1 0 0,-1 1 1 0 0,1-1 0 0 0,0 1-1 0 0,-1 0 1 0 0,1-1-1 0 0,-1 1 1 0 0,1 0 0 0 0,-1 0-1 0 0,1 0 1 0 0,-1 0-1 0 0,0 1 1 0 0,1-1-1 0 0,-1 0 1 0 0,0 0 0 0 0,0 1-1 0 0,0-1 1 0 0,0 1-1 0 0,0-1 1 0 0,0 1-1 0 0,-1-1 1 0 0,1 1 0 0 0,0-1-1 0 0,-1 1 1 0 0,1 0-1 0 0,-1-1 1 0 0,1 1-1 0 0,-1 0 1 0 0,0 0 0 0 0,0-1-1 0 0,0 1 1 0 0,0 0-1 0 0,0 0 1 0 0,0-1-1 0 0,-1 2-62 0 0,-15 67 2296 0 0,-81 80-1343 0 0,92-142-942 0 0,2-1 0 0 0,-1 1 0 0 0,1 0 0 0 0,0 0 0 0 0,1 0 0 0 0,0 1 0 0 0,0-1 0 0 0,1 1 0 0 0,0-1 0 0 0,0 1 0 0 0,1-1 0 0 0,0 1 0 0 0,0-1-1 0 0,1 2-10 0 0,1-6 50 0 0,0 0 0 0 0,0 0-1 0 0,0 0 1 0 0,0 0 0 0 0,0 0-1 0 0,1-1 1 0 0,0 1 0 0 0,0-1-1 0 0,0 0 1 0 0,0 0 0 0 0,0 0-1 0 0,0 0 1 0 0,1 0-1 0 0,-1-1 1 0 0,1 0 0 0 0,0 0-1 0 0,0 0 1 0 0,0 0 0 0 0,0 0-1 0 0,0-1 1 0 0,0 1 0 0 0,1-1-1 0 0,-1 0 1 0 0,0-1 0 0 0,1 1-1 0 0,-1-1 1 0 0,4 0-50 0 0,15 1 365 0 0,-15 0-292 0 0,0-1 0 0 0,0 0 0 0 0,0 0 0 0 0,0 0 1 0 0,0-1-1 0 0,0 0 0 0 0,0-1 0 0 0,0 0 0 0 0,-1 0 0 0 0,1-1 1 0 0,-1 1-1 0 0,7-5-73 0 0,7-22-1657 0 0,-21 17-2164 0 0,-3-2-3949 0 0,1 10 536 0 0</inkml:trace>
  <inkml:trace contextRef="#ctx0" brushRef="#br0" timeOffset="3471.051">1969 896 2264 0 0,'0'0'1817'0'0,"0"0"42"0"0,0 0-111 0 0,0 0-237 0 0,0 0-282 0 0,0 0-233 0 0,0 0-165 0 0,0 0-127 0 0,32 5-120 0 0,103 12-120 0 0,-30-13 280 0 0,4-26-1503 0 0,-68-4-8415 0 0,-38 23 4356 0 0</inkml:trace>
  <inkml:trace contextRef="#ctx0" brushRef="#br0" timeOffset="3806.042">1908 307 6129 0 0,'0'0'1851'0'0,"0"0"-662"0"0,0 0 6 0 0,0 0 273 0 0,0 0 68 0 0,0 0-209 0 0,0 0-292 0 0,0 0-248 0 0,0 0-171 0 0,0 0-79 0 0,0 0-96 0 0,0 0-43 0 0,0 0-6 0 0,28-19-18 0 0,85-62 9 0 0,-61 38 222 0 0,-1-12 182 0 0,-49 54-791 0 0,-1 1 0 0 0,0 0-1 0 0,1 0 1 0 0,-1 0 0 0 0,0 0 0 0 0,1 0 0 0 0,-1 0 0 0 0,0 1 0 0 0,1-1 0 0 0,-1 0 0 0 0,0 1-1 0 0,1-1 1 0 0,-1 1 0 0 0,0-1 0 0 0,0 1 0 0 0,0 0 0 0 0,1 0 0 0 0,-1-1 0 0 0,0 1-1 0 0,0 0 1 0 0,0 0 0 0 0,0 0 0 0 0,0 0 0 0 0,-1 0 0 0 0,1 0 0 0 0,0 0 0 0 0,0 0 0 0 0,-1 1-1 0 0,1-1 1 0 0,0 0 0 0 0,-1 0 0 0 0,1 1 0 0 0,-1-1 0 0 0,0 0 0 0 0,1 0 0 0 0,-1 1 0 0 0,0-1-1 0 0,0 1 5 0 0,2 2 11 0 0,73 150-125 0 0,-40-98-1216 0 0,-22-39-1736 0 0,1-2-3714 0 0,-11-11-2834 0 0</inkml:trace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8.2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204 23 7850 0 0,'0'0'1759'0'0,"0"0"-247"0"0,0 0-152 0 0,0 0-155 0 0,0 0-207 0 0,0 0-181 0 0,0 0-135 0 0,0 0-83 0 0,-29 32-80 0 0,-88 101-95 0 0,71-57 17 0 0,44-63-362 0 0,0-9-49 0 0,0 1 0 0 0,1 0 0 0 0,0-1 0 0 0,0 1 1 0 0,0 0-1 0 0,0 0 0 0 0,1-1 0 0 0,0 1 0 0 0,0 0 0 0 0,0 0 0 0 0,0 0 0 0 0,1 0 0 0 0,0-1 0 0 0,0 1 0 0 0,0 0 0 0 0,1 0 0 0 0,-1-1 0 0 0,1 1 0 0 0,0-1 0 0 0,1 0 0 0 0,-1 0 1 0 0,1 1-1 0 0,-1-1 0 0 0,1-1 0 0 0,1 1 0 0 0,-1 0 0 0 0,0-1 0 0 0,1 0 0 0 0,0 0 0 0 0,0 0 0 0 0,0 0 0 0 0,0 0 0 0 0,0-1 0 0 0,0 0 0 0 0,1 0 0 0 0,-1 0 0 0 0,2 0-30 0 0,1 0 154 0 0,0-1 0 0 0,0 0-1 0 0,1 0 1 0 0,-1-1 0 0 0,0 0-1 0 0,1 0 1 0 0,-1-1 0 0 0,0 0-1 0 0,0 0 1 0 0,0-1 0 0 0,1 0-1 0 0,-1 0 1 0 0,-1 0 0 0 0,1-1-1 0 0,0 0 1 0 0,-1-1 0 0 0,1 1-1 0 0,-1-1 1 0 0,0 0 0 0 0,0-1-1 0 0,-1 0 1 0 0,1 0 0 0 0,-1 0-1 0 0,0 0 1 0 0,1-2-154 0 0,2-3 87 0 0,-1-1 0 0 0,1 1 0 0 0,-2-1 0 0 0,1-1 1 0 0,-2 1-1 0 0,1-1 0 0 0,-2 0 0 0 0,1 0 0 0 0,-2-1 0 0 0,0 1 0 0 0,0-1 0 0 0,-1 0 0 0 0,-1 0 1 0 0,0-2-88 0 0,-1 7-97 0 0,0-1 0 0 0,0 0 0 0 0,-1 1 0 0 0,-1-1 1 0 0,1 1-1 0 0,-1-1 0 0 0,-1 1 0 0 0,1 0 0 0 0,-2-1 1 0 0,1 1-1 0 0,-1 1 0 0 0,0-1 0 0 0,-1 1 0 0 0,1-1 1 0 0,-2 1-1 0 0,1 0 0 0 0,-5-4 97 0 0,-34-18-3984 0 0,-10 19-4984 0 0,43 10-853 0 0</inkml:trace>
</inkml:ink>
</file>

<file path=ppt/ink/ink2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52:37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550 413 6097 0 0,'0'0'1715'0'0,"0"0"-376"0"0,0 0-206 0 0,0 0 48 0 0,0 0 86 0 0,0 0 32 0 0,0 0-109 0 0,0 0-218 0 0,0 0-237 0 0,0 0-170 0 0,0 0-91 0 0,1 11-32 0 0,3 77-205 0 0,-3 0-1 0 0,-4 0 0 0 0,-4 0 0 0 0,-4-1 0 0 0,-4 0 1 0 0,-3-1-1 0 0,-21 56-236 0 0,21-67-2502 0 0,17-59-2114 0 0,0 0-3912 0 0,1-15 4111 0 0</inkml:trace>
  <inkml:trace contextRef="#ctx0" brushRef="#br0" timeOffset="467.307">832 472 4265 0 0,'0'0'2291'0'0,"0"0"-1720"0"0,0 0-516 0 0,0 0 201 0 0,0 0 321 0 0,0 0 217 0 0,0 0 50 0 0,37-15-64 0 0,117-45-100 0 0,-2 21 776 0 0,-111 32-1121 0 0,-12 0-139 0 0,0 2 0 0 0,1 1 0 0 0,-1 1 0 0 0,1 2 0 0 0,0 1 0 0 0,6 2-196 0 0,-35-2 46 0 0,1 0-1 0 0,-1 0 1 0 0,0 1-1 0 0,0-1 1 0 0,1 1-1 0 0,-1-1 1 0 0,0 1-1 0 0,1-1 1 0 0,-1 1-1 0 0,0 0 1 0 0,0-1-1 0 0,0 1 1 0 0,0 0-1 0 0,0 0 1 0 0,0 0-1 0 0,0 0 1 0 0,0 0-1 0 0,0 0 1 0 0,0 0-1 0 0,-1 0 1 0 0,1 0-1 0 0,0 0 0 0 0,-1 0 1 0 0,1 1-1 0 0,0-1 1 0 0,-1 0-1 0 0,0 1 1 0 0,1-1-1 0 0,-1 0 1 0 0,0 1-1 0 0,0-1 1 0 0,0 0-1 0 0,1 1 1 0 0,-1-1-1 0 0,-1 0 1 0 0,1 1-1 0 0,0-1 1 0 0,0 0-1 0 0,0 1 1 0 0,-1-1-1 0 0,1 0 1 0 0,-1 1-46 0 0,-22 54 1986 0 0,-16 15-1497 0 0,4 2-1 0 0,3 0 0 0 0,3 3 1 0 0,-12 53-489 0 0,-3 48 143 0 0,37-112 593 0 0,7-37-5003 0 0,0-13-1883 0 0,-1-20 1123 0 0,1 3 3802 0 0,0 1-2916 0 0</inkml:trace>
  <inkml:trace contextRef="#ctx0" brushRef="#br0" timeOffset="722.069">887 767 3705 0 0,'0'0'3307'0'0,"0"0"-2249"0"0,0 0-578 0 0,0 0 285 0 0,0 0 354 0 0,0 0 179 0 0,0 0-43 0 0,0 0-103 0 0,37-2-136 0 0,115-6-144 0 0,7-9 791 0 0,18-8-756 0 0,-88 12-3183 0 0,-1 1-7356 0 0,-76 11 2943 0 0</inkml:trace>
  <inkml:trace contextRef="#ctx0" brushRef="#br0" timeOffset="968.07">1690 958 6617 0 0,'0'0'6498'0'0,"0"0"-5786"0"0,0 0 16 0 0,0 0 144 0 0,0 0 137 0 0,0 0-97 0 0,0 0-232 0 0,0 0-208 0 0,0 0-248 0 0,0 0-192 0 0,0 0-160 0 0,0 0-208 0 0,0 0-280 0 0,-17 136-392 0 0,21-132-705 0 0,1 0-975 0 0,1-4-1641 0 0,-3 0-3609 0 0</inkml:trace>
  <inkml:trace contextRef="#ctx0" brushRef="#br0" timeOffset="1317.219">2069 340 11771 0 0,'0'0'829'0'0,"0"0"-214"0"0,0 0-66 0 0,0 0 165 0 0,0 0 214 0 0,0 0 72 0 0,0 0-80 0 0,0 0-202 0 0,0 0-229 0 0,0 0-179 0 0,0 0-110 0 0,0 0-58 0 0,0 0-15 0 0,-4 7 16 0 0,-42 59 338 0 0,40-60-486 0 0,0 0-1 0 0,1 0 0 0 0,-1 1 1 0 0,1 0-1 0 0,0 0 0 0 0,1 0 1 0 0,0 0-1 0 0,0 1 0 0 0,0 0 1 0 0,1-1-1 0 0,0 1 0 0 0,1 0 1 0 0,0 1-1 0 0,0-1 0 0 0,0 0 1 0 0,1 8 5 0 0,3-11-24 0 0,1 0 0 0 0,0 0 0 0 0,0-1 0 0 0,0 1 0 0 0,0-1 0 0 0,1 0-1 0 0,0 1 1 0 0,0-2 0 0 0,0 1 0 0 0,0 0 0 0 0,1-1 0 0 0,-1 0 0 0 0,1 0 0 0 0,0 0 0 0 0,0-1 0 0 0,0 1 0 0 0,0-1 0 0 0,1 0 0 0 0,-1-1 0 0 0,0 1 0 0 0,4-1 24 0 0,-7 0 0 0 0,151 68 2 0 0,-148-65 39 0 0,0-1 1 0 0,0 1-1 0 0,0 0 0 0 0,-1 0 1 0 0,1 1-1 0 0,-1-1 0 0 0,0 1 1 0 0,-1 0-1 0 0,1 0 1 0 0,-1 0-1 0 0,0 1 0 0 0,0-1 1 0 0,-1 1-1 0 0,1-1 0 0 0,-1 1 1 0 0,0 0-1 0 0,-1 0 1 0 0,0 0-1 0 0,0 0 0 0 0,0 0 1 0 0,0 0-1 0 0,-1 0 0 0 0,0 1 1 0 0,-1-1-1 0 0,1 0 1 0 0,-1 0-1 0 0,0 0 0 0 0,0 0 1 0 0,-1 0-1 0 0,0 0 1 0 0,0 0-1 0 0,-1-1 0 0 0,1 1 1 0 0,-1-1-1 0 0,0 1 0 0 0,-1-1 1 0 0,-1 2-42 0 0,-1 2-144 0 0,0 0 1 0 0,-1 0-1 0 0,0 0 1 0 0,0-1-1 0 0,-1 0 1 0 0,0-1-1 0 0,-1 0 1 0 0,1 0 0 0 0,-1 0-1 0 0,-1-1 1 0 0,1-1-1 0 0,-6 3 144 0 0,-15 4-2704 0 0,10-3-4625 0 0,12-8-1790 0 0</inkml:trace>
  <inkml:trace contextRef="#ctx0" brushRef="#br0" timeOffset="1554.25">1958 391 10882 0 0,'0'0'703'0'0,"0"0"-235"0"0,0 0-48 0 0,0 0 144 0 0,0 0 146 0 0,0 0 51 0 0,0 0-30 0 0,0 0-73 0 0,0 0-111 0 0,33-5-133 0 0,101-18-111 0 0,38 1 321 0 0,-49 6-5206 0 0,-90 6-3108 0 0,-25 9 2177 0 0</inkml:trace>
  <inkml:trace contextRef="#ctx0" brushRef="#br0" timeOffset="1836.547">2601 251 9482 0 0,'0'0'875'0'0,"0"0"-275"0"0,0 0-19 0 0,0 0 190 0 0,0 0 140 0 0,0 0-23 0 0,0 0-134 0 0,0 0-207 0 0,0 0-199 0 0,0 0-139 0 0,0 0-84 0 0,-5 32-49 0 0,-13 100-26 0 0,13-13-10 0 0,6-115-55 0 0,-1-1 1 0 0,1 1-1 0 0,-1-1 0 0 0,1 1 1 0 0,0-1-1 0 0,0 1 0 0 0,1-1 1 0 0,-1 0-1 0 0,1 1 1 0 0,0-1-1 0 0,0 0 0 0 0,0 0 1 0 0,0 0-1 0 0,0-1 0 0 0,0 1 1 0 0,1 0-1 0 0,0-1 0 0 0,-1 0 1 0 0,1 1-1 0 0,0-1 1 0 0,0 0-1 0 0,0 0 0 0 0,0-1 1 0 0,1 1-1 0 0,-1-1 0 0 0,0 0 1 0 0,1 1-1 0 0,-1-1 1 0 0,1-1-1 0 0,-1 1 0 0 0,1 0 1 0 0,-1-1-1 0 0,1 0 0 0 0,2 0 15 0 0,4 0-280 0 0,0 0 0 0 0,0-1 0 0 0,0 0 0 0 0,0-1 0 0 0,0 0 0 0 0,-1-1 0 0 0,1 0 0 0 0,0 0 0 0 0,-1-1 0 0 0,0 0 0 0 0,0-1 0 0 0,0 0 0 0 0,-1 0 0 0 0,1-1-1 0 0,1-1 281 0 0,42-44-9638 0 0,-45 43 7718 0 0</inkml:trace>
  <inkml:trace contextRef="#ctx0" brushRef="#br0" timeOffset="2069.392">2932 214 3945 0 0,'0'0'3031'0'0,"0"0"-1056"0"0,0 0-389 0 0,0 0-152 0 0,0 0-157 0 0,0 0-206 0 0,0 0-243 0 0,0 0-196 0 0,0 0-132 0 0,0 0-34 0 0,0 0 13 0 0,0 0-14 0 0,-11 27-21 0 0,-34 84-32 0 0,16 23 663 0 0,26-96-855 0 0,-14 366-434 0 0,13-371-621 0 0,-6 52-2057 0 0,-7-34-7850 0 0,13-46 5585 0 0</inkml:trace>
  <inkml:trace contextRef="#ctx0" brushRef="#br0" timeOffset="3642.811">3260 1 7546 0 0,'0'0'773'0'0,"0"0"-130"0"0,0 0 33 0 0,0 0 172 0 0,0 0 116 0 0,0 0 3 0 0,0 0-89 0 0,0 0-111 0 0,0 0-77 0 0,0 0-31 0 0,0 0-45 0 0,0 0-59 0 0,0 0-53 0 0,6 34-47 0 0,22 107-25 0 0,57 163 1187 0 0,-61-199-1452 0 0,-5 1 0 0 0,-5 0-1 0 0,-4 1 1 0 0,-5 6-165 0 0,-4-90-40 0 0,0-18 74 0 0,0 0-1 0 0,0 0 1 0 0,0 1 0 0 0,0-1-1 0 0,-1 0 1 0 0,0 0 0 0 0,0 1 0 0 0,0-1-1 0 0,-1 0 1 0 0,1 0 0 0 0,-1 0-1 0 0,-1 0 1 0 0,1 0 0 0 0,-1 0-1 0 0,0 0 1 0 0,0 0 0 0 0,0 0-1 0 0,-1 0 1 0 0,1-1 0 0 0,-1 0 0 0 0,0 1-1 0 0,-1-1 1 0 0,1 0 0 0 0,-1 0-1 0 0,1-1 1 0 0,-1 1 0 0 0,0-1-1 0 0,-1 0 1 0 0,1 0 0 0 0,0 0-1 0 0,-1-1 1 0 0,0 1 0 0 0,0-1 0 0 0,-4 1-34 0 0,-40 8-12 0 0,0-3 0 0 0,0-1 1 0 0,0-3-1 0 0,-18-2 12 0 0,-112 7-1319 0 0,1 8 1 0 0,-169 39 1318 0 0,237-37-256 0 0,-547 101-593 0 0,-344 32 1280 0 0,853-130-289 0 0,33-3 728 0 0,-1-6-1 0 0,-66-2-869 0 0,124-7 938 0 0,58-4-866 0 0,0 0-15 0 0,0 0-10 0 0,0 0-15 0 0,0 0-15 0 0,0 0-10 0 0,0 0-9 0 0,0 0 16 0 0,0 0 15 0 0,0 0 29 0 0,0 0 4 0 0,0 0-2 0 0,0 0 11 0 0,0 0 10 0 0,0 0 14 0 0,0 0 9 0 0,0 0 7 0 0,0 0 2 0 0,0 0 7 0 0,0 0 1 0 0,0 0-14 0 0,0 0 14 0 0,0 0-2 0 0,0 0-7 0 0,0 0 19 0 0,0 0 8 0 0,0 0 13 0 0,0 0 13 0 0,11-159 755 0 0,-28-337-617 0 0,5 292-695 0 0,12-132 392 0 0,-1 325-17 0 0,1-1 1 0 0,0 1-1 0 0,1 0 1 0 0,0-1-1 0 0,1 1 1 0 0,1 0-1 0 0,-1-1 0 0 0,2 1 1 0 0,-1 1-1 0 0,2-1 1 0 0,-1 1-1 0 0,1-1 1 0 0,1 1-1 0 0,0 0 1 0 0,2-1 16 0 0,-3 7-76 0 0,0-1 1 0 0,0 1 0 0 0,1 0-1 0 0,0 0 1 0 0,0 0 0 0 0,0 1-1 0 0,0 0 1 0 0,1 0 0 0 0,-1 0-1 0 0,1 1 1 0 0,-1 0 0 0 0,6-1 75 0 0,179-6-347 0 0,-123 11 311 0 0,107-10 19 0 0,-1-8-1 0 0,112-27 18 0 0,-102 14-3 0 0,108-3-39 0 0,2 12-1 0 0,101 13 43 0 0,207 14-83 0 0,-222-7-45 0 0,-130-26 150 0 0,-214 11-410 0 0,-32 9-4133 0 0,-3-1-4573 0 0,-1 6 988 0 0</inkml:trace>
</inkml:ink>
</file>

<file path=ppt/ink/ink2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52:57.0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4382 0 0 0,'0'0'440'0'0,"35"-4"483"0"0,113-11 121 0 0,-22 8 1947 0 0,93-4 1364 0 0,933-41 1193 0 0,180 11-2840 0 0,-377 23-1221 0 0,-563 26-1171 0 0,-306-13-46 0 0,-1-4-1 0 0,0-3 0 0 0,66-20-269 0 0,1 1 98 0 0,248-42-312 0 0,-316 66-2021 0 0,-72 16-1286 0 0,-7 3-4702 0 0,-5-8 1698 0 0</inkml:trace>
  <inkml:trace contextRef="#ctx0" brushRef="#br0" timeOffset="509.892">680 4389 10866 0 0,'0'0'587'0'0,"0"0"-93"0"0,0 0-22 0 0,0 0 161 0 0,0 0 201 0 0,0 0 50 0 0,0 0-33 0 0,0 0-165 0 0,-32 11-220 0 0,-102 36-189 0 0,43 2-99 0 0,46-18-560 0 0,1 2 1 0 0,2 1-1 0 0,-30 33 382 0 0,67-62-409 0 0,0 1 0 0 0,0-1 0 0 0,0 1 0 0 0,1 0-1 0 0,0 0 1 0 0,0 0 0 0 0,1 0 0 0 0,0 1 0 0 0,0-1-1 0 0,0 1 1 0 0,1 0 0 0 0,-2 4 409 0 0,5-10-196 0 0,-1 0 0 0 0,0 0-1 0 0,1 0 1 0 0,-1 0 0 0 0,0 0 0 0 0,1 0 0 0 0,-1 0-1 0 0,1 0 1 0 0,-1-1 0 0 0,1 1 0 0 0,0 0 0 0 0,-1 0-1 0 0,1-1 1 0 0,0 1 0 0 0,-1 0 0 0 0,1-1 0 0 0,0 1-1 0 0,0 0 1 0 0,0-1 0 0 0,0 0 0 0 0,0 1 0 0 0,-1-1 0 0 0,1 1-1 0 0,0-1 1 0 0,0 0 0 0 0,0 0 0 0 0,0 1 0 0 0,0-1-1 0 0,0 0 1 0 0,0 0 0 0 0,0 0 0 0 0,0 0 0 0 0,0 0-1 0 0,0 0 1 0 0,0-1 0 0 0,1 1 196 0 0,5 1-1624 0 0,1-1-862 0 0</inkml:trace>
  <inkml:trace contextRef="#ctx0" brushRef="#br0" timeOffset="765.218">1987 4315 6193 0 0,'0'0'720'0'0,"0"0"-126"0"0,0 0 305 0 0,0 0 484 0 0,0 0 293 0 0,0 0-10 0 0,0 0-310 0 0,0 0-437 0 0,0 0-294 0 0,-36 24-178 0 0,-119 74-123 0 0,-33 5 234 0 0,-85 51-817 0 0,238-121-886 0 0,33-4-2730 0 0,31-21-3598 0 0,-21-8 2865 0 0</inkml:trace>
  <inkml:trace contextRef="#ctx0" brushRef="#br0" timeOffset="1005.576">2821 4334 8210 0 0,'0'0'1357'0'0,"0"0"-456"0"0,0 0-229 0 0,0 0-15 0 0,0 0 61 0 0,0 0 63 0 0,0 0-35 0 0,0 0-73 0 0,-36 21-138 0 0,-118 69-178 0 0,-68 41 105 0 0,185-110-524 0 0,3-3-411 0 0,1 1-1 0 0,1 1 0 0 0,1 2 0 0 0,-19 18 474 0 0,50-40-45 0 0,-20 23-2411 0 0,14-6-5087 0 0,6-16 3475 0 0</inkml:trace>
  <inkml:trace contextRef="#ctx0" brushRef="#br0" timeOffset="1209.756">3778 4275 12451 0 0,'0'0'249'0'0,"0"0"-104"0"0,0 0 73 0 0,0 0 153 0 0,0 0 118 0 0,0 0 18 0 0,-37 28-44 0 0,-120 90-121 0 0,-63 47-138 0 0,187-142-412 0 0,-16 11-518 0 0,22-8-2535 0 0,23-19 266 0 0,3 0-3824 0 0,1-7 5389 0 0</inkml:trace>
  <inkml:trace contextRef="#ctx0" brushRef="#br0" timeOffset="1441.474">4673 4186 6649 0 0,'0'0'1186'0'0,"0"0"-315"0"0,0 0-47 0 0,0 0 172 0 0,0 0 218 0 0,0 0 67 0 0,0 0-79 0 0,0 0-199 0 0,0 0-239 0 0,-36 26-217 0 0,-114 78-164 0 0,0-8 129 0 0,-21 13-1015 0 0,172-109 416 0 0,-1 0 0 0 0,1 0 0 0 0,0 0 0 0 0,0 0 0 0 0,-1 0 0 0 0,1 0 0 0 0,0 0 0 0 0,-1 0 0 0 0,1 0 0 0 0,0 0 0 0 0,-1 1 0 0 0,1-1 0 0 0,0 0 0 0 0,-1 0 0 0 0,1 1 0 0 0,0-1 0 0 0,-1 0 0 0 0,1 1 0 0 0,-1-1 0 0 0,1 0 0 0 0,-1 1 0 0 0,1-1 0 0 0,0 1 0 0 0,-1-1 0 0 0,0 1 0 0 0,1 0 1 0 0,-1-1-1 0 0,1 1 0 0 0,-1-1 0 0 0,0 1 0 0 0,1 0 0 0 0,-1-1 0 0 0,0 1 0 0 0,0-1 0 0 0,1 1 0 0 0,-1 0 0 0 0,0 0 0 0 0,0-1 0 0 0,0 1 0 0 0,0 0 0 0 0,0-1 0 0 0,0 1 0 0 0,0 0 0 0 0,0-1 0 0 0,0 1 0 0 0,0 0 0 0 0,-1-1 0 0 0,1 1 0 0 0,0 0 0 0 0,0-1 0 0 0,-1 1 0 0 0,1 0 0 0 0,0-1 0 0 0,-1 1 0 0 0,1-1 0 0 0,-1 1 0 0 0,1 0 0 0 0,0-1 0 0 0,-1 1 0 0 0,1-1 0 0 0,-1 0 0 0 0,0 1 0 0 0,1-1 0 0 0,-1 1 87 0 0,56-8-6124 0 0,-37 3 886 0 0</inkml:trace>
  <inkml:trace contextRef="#ctx0" brushRef="#br0" timeOffset="1692.81">5428 4087 8354 0 0,'0'0'1448'0'0,"0"0"-384"0"0,0 0-215 0 0,0 0-5 0 0,0 0 144 0 0,0 0 145 0 0,-33 24-34 0 0,-105 78-142 0 0,-148 124 862 0 0,223-176-1916 0 0,-26 21-299 0 0,39-19-4671 0 0,42-39-4527 0 0</inkml:trace>
  <inkml:trace contextRef="#ctx0" brushRef="#br0" timeOffset="-2457.001">2755 1852 0 0 0,'0'0'676'0'0,"0"0"98"0"0,0 0 104 0 0,0 0 99 0 0,0 0 88 0 0,-2-1 13787 0 0,0 2-16109 0 0,-31 43 1608 0 0,33-43-333 0 0,0-1 1 0 0,1 1-1 0 0,-1-1 1 0 0,0 0-1 0 0,0 1 1 0 0,0-1-1 0 0,0 0 1 0 0,1 1-1 0 0,-1-1 1 0 0,0 1-1 0 0,0-1 0 0 0,1 0 1 0 0,-1 1-1 0 0,0-1 1 0 0,1 0-1 0 0,-1 0 1 0 0,0 1-1 0 0,1-1 1 0 0,-1 0-1 0 0,0 0 1 0 0,1 0-1 0 0,-1 1 1 0 0,0-1-1 0 0,1 0 0 0 0,-1 0 1 0 0,1 0-1 0 0,-1 0 1 0 0,1 0-1 0 0,-1 0 1 0 0,0 0-1 0 0,1 0 1 0 0,-1 0-1 0 0,1 0 1 0 0,-1 0-1 0 0,0 0 1 0 0,1 0-1 0 0,-1 0 0 0 0,1 0 1 0 0,-1 0-1 0 0,1 0 1 0 0,-1 0-1 0 0,0-1 1 0 0,1 1-1 0 0,-1 0 1 0 0,0 0-1 0 0,1-1 1 0 0,-1 1-1 0 0,0 0 1 0 0,1 0-1 0 0,-1-1 0 0 0,0 1 1 0 0,1 0-1 0 0,-1-1 1 0 0,0 1-1 0 0,0 0 1 0 0,0-1-1 0 0,1 1 1 0 0,-1-1-1 0 0,0 1 1 0 0,0 0-1 0 0,0-1 1 0 0,0 1-1 0 0,0-1 1 0 0,1 1-20 0 0,9-18 911 0 0,-9 4 488 0 0,-1 13-1186 0 0,-16 1 5 0 0,14 3-877 0 0,2-2-2715 0 0,0-1-3471 0 0,0 0 6466 0 0,0 0-10593 0 0</inkml:trace>
  <inkml:trace contextRef="#ctx0" brushRef="#br0" timeOffset="-1592.369">2099 1499 4465 0 0,'0'0'1207'0'0,"0"0"-15"0"0,0 0 110 0 0,0 0 145 0 0,0 0 45 0 0,0 0-132 0 0,0 0-222 0 0,0 0-201 0 0,0 0-174 0 0,0 0-131 0 0,0 0-115 0 0,0 0-99 0 0,0 0-72 0 0,-20 6-24 0 0,-67 20 25 0 0,80-24-264 0 0,1 0 0 0 0,-1 0 0 0 0,1 1 0 0 0,0 0-1 0 0,0 0 1 0 0,0 0 0 0 0,1 1 0 0 0,-1 0 0 0 0,1 0 0 0 0,0 0-1 0 0,0 1 1 0 0,0 0 0 0 0,-1 2-83 0 0,-10 9 191 0 0,-2 3-138 0 0,0 0 0 0 0,0 1-1 0 0,2 1 1 0 0,1 1-1 0 0,0 0 1 0 0,2 1-1 0 0,1 0 1 0 0,0 1 0 0 0,2 0-1 0 0,1 1 1 0 0,1 0-1 0 0,0 3-52 0 0,5-17 10 0 0,1 0-1 0 0,0 1 1 0 0,1-1 0 0 0,0 0-1 0 0,1 1 1 0 0,0-1 0 0 0,1 0-1 0 0,0 1 1 0 0,0-1-1 0 0,2 0 1 0 0,-1 0 0 0 0,1 0-1 0 0,1 0 1 0 0,0 0-1 0 0,1-1 1 0 0,0 0 0 0 0,0 0-1 0 0,1 0 1 0 0,5 6-10 0 0,-3-6 33 0 0,1-1 0 0 0,0 0 0 0 0,0-1 0 0 0,1 1 0 0 0,0-2 1 0 0,0 0-1 0 0,1 0 0 0 0,-1-1 0 0 0,2 0 0 0 0,-1 0 0 0 0,1-2 0 0 0,0 1 0 0 0,0-2 0 0 0,0 1 1 0 0,0-2-1 0 0,1 0 0 0 0,9 1-33 0 0,-14-1 84 0 0,1 0-1 0 0,-1-1 1 0 0,0 0 0 0 0,1 0 0 0 0,-1-1 0 0 0,1 0 0 0 0,-1 0-1 0 0,0-1 1 0 0,1 0 0 0 0,-1-1 0 0 0,0 0 0 0 0,0 0 0 0 0,0-1-1 0 0,0 0 1 0 0,0 0 0 0 0,-1-1 0 0 0,1 1 0 0 0,-1-2 0 0 0,0 1-1 0 0,0-1 1 0 0,0 0 0 0 0,1-3-84 0 0,-5 1 36 0 0,-1 1 1 0 0,0-1-1 0 0,0 0 0 0 0,-1 0 0 0 0,0 0 0 0 0,0 0 1 0 0,0 0-1 0 0,-1 0 0 0 0,0 0 0 0 0,-1 0 0 0 0,1 0 1 0 0,-1 0-1 0 0,-2-6-36 0 0,0 6-232 0 0,0 1 0 0 0,0-1 0 0 0,0 0 0 0 0,-1 1 0 0 0,0 0 0 0 0,-1 0 0 0 0,1 0 0 0 0,-1 0 0 0 0,0 1 0 0 0,0 0 0 0 0,-1 0 0 0 0,0 0 0 0 0,0 1 0 0 0,0 0 0 0 0,0 0 0 0 0,0 0 0 0 0,-2 0 232 0 0,-1-2-562 0 0,-2-1 136 0 0,12 7 396 0 0,0 0 1 0 0,0 0 0 0 0,0-1 0 0 0,-1 1-1 0 0,1 0 1 0 0,0-1 0 0 0,0 1 0 0 0,0-1-1 0 0,-1 1 1 0 0,1-1 0 0 0,0 1-1 0 0,-1-1 1 0 0,1 0 0 0 0,0 1 0 0 0,-1-1-1 0 0,1 0 1 0 0,-1 1 0 0 0,1-1-1 0 0,-1 0 1 0 0,1 0 0 0 0,-1 0 0 0 0,0 1-1 0 0,1-1 1 0 0,-1 0 0 0 0,0 0 0 0 0,0 0-1 0 0,1 0 1 0 0,-1 0 0 0 0,0 0-1 0 0,0 1 1 0 0,0-1 0 0 0,0 0 0 0 0,0 0-1 0 0,0 0 1 0 0,-1 0 0 0 0,1 0 0 0 0,0 0-1 0 0,0 0 1 0 0,-1 1 0 0 0,1-1-1 0 0,0 0 1 0 0,-1 0 0 0 0,1 0 0 0 0,-1 1-1 0 0,1-1 1 0 0,-1 0 0 0 0,1 0 0 0 0,-1 1-1 0 0,0-1 1 0 0,1 0 0 0 0,-1 1-1 0 0,0-1 1 0 0,1 1 0 0 0,-1-1 0 0 0,0 1-1 0 0,0-1 1 0 0,0 1 0 0 0,1 0 0 0 0,-1-1-1 0 0,0 1 1 0 0,0 0 0 0 0,0 0-1 0 0,0 0 1 0 0,0-1 0 0 0,0 1 0 0 0,0 0-1 0 0,1 0 1 0 0,-2 0 29 0 0,180-54 2352 0 0,-54 41-3808 0 0,-101 17-6636 0 0,-15-4-634 0 0</inkml:trace>
  <inkml:trace contextRef="#ctx0" brushRef="#br0" timeOffset="3313.172">2712 1852 0 0 0,'0'0'524'0'0,"0"0"260"0"0,0 0 23 0 0,0 0-1 0 0,0 0 11 0 0,3 0 54 0 0,7-3 84 0 0,-8 2 58 0 0,-2 1-2 0 0,0 0-75 0 0,0 0-129 0 0,0 0-161 0 0,-8 16 2549 0 0,-2 27-726 0 0,10-43-2305 0 0,24 4 2886 0 0,-22-4-2942 0 0,-1 0 0 0 0,1 1 0 0 0,-1-1 0 0 0,1 0 0 0 0,-1 0 0 0 0,1-1 1 0 0,0 1-1 0 0,-1 0 0 0 0,1 0 0 0 0,-1-1 0 0 0,1 1 0 0 0,-1-1 0 0 0,1 0 0 0 0,-1 1 1 0 0,1-1-1 0 0,-1 0 0 0 0,0 0 0 0 0,1 0 0 0 0,-1 0 0 0 0,0 0 0 0 0,0 0 0 0 0,0 0 1 0 0,0 0-1 0 0,0 0 0 0 0,0 0 0 0 0,0-1 0 0 0,0 1 0 0 0,0 0 0 0 0,0-1 0 0 0,-1 1 1 0 0,1-1-1 0 0,-1 1 0 0 0,1-1 0 0 0,-1 1 0 0 0,1-1 0 0 0,-1 1 0 0 0,0-1 0 0 0,0 0 1 0 0,0-1-109 0 0,-2 2-42 0 0,0 1 0 0 0,-1-1 0 0 0,1 0 0 0 0,-1 1 0 0 0,1 0 1 0 0,0-1-1 0 0,-1 1 0 0 0,1 0 0 0 0,-1 0 0 0 0,1 1 1 0 0,0-1-1 0 0,-1 0 0 0 0,1 1 0 0 0,-1-1 0 0 0,1 1 0 0 0,0 0 1 0 0,-1 0-1 0 0,1 0 0 0 0,0 0 0 0 0,0 0 0 0 0,0 1 0 0 0,-2 0 42 0 0,0 1-965 0 0,-14 9 1586 0 0,13-8-4231 0 0,3-1-4238 0 0,2-3-2501 0 0</inkml:trace>
  <inkml:trace contextRef="#ctx0" brushRef="#br0" timeOffset="181126.539">2974 107 0 0 0,'-16'-18'5844'0'0,"-6"10"-1937"0"0,-95 1 1249 0 0,53 0-3729 0 0,-128-16 1782 0 0,146 15-2725 0 0,-1 2 0 0 0,-1 2-1 0 0,1 1 1 0 0,0 3 0 0 0,-17 4-484 0 0,-160 47 924 0 0,-62 107 43 0 0,106-55-264 0 0,152-86-633 0 0,0 1 0 0 0,2 1 1 0 0,0 1-1 0 0,1 1 0 0 0,-16 19-70 0 0,-25 20 98 0 0,-2 3-48 0 0,22-22 31 0 0,3 2 0 0 0,1 2 0 0 0,3 2 0 0 0,-20 32-81 0 0,-20 22 145 0 0,51-67-96 0 0,2 2 1 0 0,1 0-1 0 0,2 2 0 0 0,1 0 1 0 0,-1 8-50 0 0,-61 191 135 0 0,65-140 1 0 0,3 0 1 0 0,-2 95-137 0 0,11-70 114 0 0,0-30 91 0 0,5 0 0 0 0,7 74-205 0 0,-1-129-8 0 0,-2-8 43 0 0,1-1 0 0 0,1 1 0 0 0,1-1 0 0 0,2 1 1 0 0,1-2-1 0 0,3 9-35 0 0,45 103 102 0 0,-15-57 45 0 0,3-1 0 0 0,37 48-147 0 0,56 54 191 0 0,-14-43 5 0 0,-21-55-47 0 0,53 22 130 0 0,71 11 70 0 0,-193-104-304 0 0,277 115 214 0 0,-127-63-119 0 0,-33-40-8 0 0,52-3 36 0 0,-147-16-108 0 0,0-3 1 0 0,0-2-1 0 0,1-3 0 0 0,-1-2 0 0 0,0-2 1 0 0,3-3-61 0 0,74-11 42 0 0,-53 7 58 0 0,54-16-52 0 0,-36-5 4 0 0,72-51 194 0 0,-27 3-81 0 0,17-38-1 0 0,-34 27-60 0 0,15-22-77 0 0,-16-38 124 0 0,-75 76-66 0 0,38-56-36 0 0,-77 116-12 0 0,-1 0-1 0 0,-1-1 0 0 0,0-1 1 0 0,-1 1-1 0 0,-1-1 0 0 0,-1 0 1 0 0,0-1-1 0 0,0-5-36 0 0,9-24 68 0 0,36-88 0 0 0,-37 63 0 0 0,7-296 99 0 0,-35 200-97 0 0,1 77-40 0 0,-1-19-65 0 0,-1 8 55 0 0,-3 11 43 0 0,-12-15-47 0 0,-17-26-3 0 0,-33-61 44 0 0,52 124-73 0 0,18 39 9 0 0,-2-1-1 0 0,-2 2 1 0 0,0-1 0 0 0,-2 2-1 0 0,-14-16 8 0 0,-62-67 39 0 0,-14 9 3 0 0,42 51-24 0 0,21 16-5 0 0,-43-35-20 0 0,1 2 27 0 0,-14 16-14 0 0,15 13 26 0 0,20 4-18 0 0,-118-15-100 0 0,50 10 91 0 0,47 12 15 0 0,-54 0-32 0 0,35-4-31 0 0,-106 28-1346 0 0,210 5-592 0 0,1-1 4807 0 0,0 0-4301 0 0,0 0-4529 0 0,0 1-6488 0 0,0 3 1298 0 0</inkml:trace>
</inkml:ink>
</file>

<file path=ppt/ink/ink2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0:49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177 376 3041 0 0,'0'0'2587'0'0,"0"0"-1037"0"0,0 0-346 0 0,0 0 16 0 0,0 0 98 0 0,0 0-18 0 0,0 0-172 0 0,0 0-270 0 0,0 0-313 0 0,0 0-297 0 0,0 0-218 0 0,0 0-137 0 0,0 0-61 0 0,-15 9-15 0 0,-45 31 3 0 0,58-39 167 0 0,1-1 1 0 0,-1 1-1 0 0,1 0 1 0 0,0 1-1 0 0,0-1 1 0 0,-1 0-1 0 0,1 0 0 0 0,0 0 1 0 0,0 1-1 0 0,0-1 1 0 0,0 1-1 0 0,1-1 0 0 0,-1 1 1 0 0,0-1-1 0 0,0 1 1 0 0,1-1-1 0 0,-1 1 0 0 0,1-1 1 0 0,0 1-1 0 0,-1 0 1 0 0,1-1-1 0 0,0 1 0 0 0,0 0 1 0 0,0-1-1 0 0,0 1 1 0 0,0 0-1 0 0,0-1 0 0 0,1 1 1 0 0,-1 0-1 0 0,1-1 13 0 0,0 11-133 0 0,-2-5 50 0 0,1 0 1 0 0,0 1-1 0 0,1-1 0 0 0,0 0 0 0 0,0 0 0 0 0,0 1 1 0 0,1-1-1 0 0,0 0 0 0 0,0 0 0 0 0,1 0 0 0 0,0-1 1 0 0,0 1-1 0 0,0-1 0 0 0,1 1 0 0 0,0-1 0 0 0,0 0 1 0 0,1 0-1 0 0,0-1 0 0 0,0 0 0 0 0,0 0 0 0 0,3 3 83 0 0,-5-7 49 0 0,-1 0-1 0 0,1 0 1 0 0,-1 0 0 0 0,1 0-1 0 0,0 0 1 0 0,-1 0-1 0 0,1-1 1 0 0,0 1-1 0 0,0-1 1 0 0,-1 0 0 0 0,1 0-1 0 0,0 0 1 0 0,0 0-1 0 0,-1 0 1 0 0,1 0 0 0 0,0-1-1 0 0,0 1 1 0 0,-1-1-1 0 0,1 0 1 0 0,0 0-1 0 0,-1 0 1 0 0,1 0 0 0 0,-1-1-1 0 0,0 1 1 0 0,1-1-1 0 0,-1 1 1 0 0,0-1 0 0 0,2-1-49 0 0,4-10 452 0 0,-1 0 1 0 0,0 0-1 0 0,-1-1 1 0 0,0 1 0 0 0,-1-2-1 0 0,-1 1 1 0 0,0 0 0 0 0,-1-1-1 0 0,-1 0 1 0 0,0 1-1 0 0,-1-1 1 0 0,0 0 0 0 0,-1 0-1 0 0,-1 0 1 0 0,-2-10-453 0 0,2 19-50 0 0,-1 0 0 0 0,0-1 0 0 0,0 1 0 0 0,-1 0 0 0 0,0 0 0 0 0,0 0 0 0 0,0 0 1 0 0,-1 1-1 0 0,0 0 0 0 0,0-1 0 0 0,0 1 0 0 0,-1 0 0 0 0,0 0 50 0 0,-26-14-9569 0 0,27 18-504 0 0</inkml:trace>
  <inkml:trace contextRef="#ctx0" brushRef="#br0" timeOffset="402.985">501 505 6633 0 0,'0'0'1518'0'0,"0"0"-286"0"0,0 0 3 0 0,0 0 98 0 0,0 0-64 0 0,0 0-201 0 0,0 0-203 0 0,0 0-164 0 0,0 0-122 0 0,9-32-84 0 0,28-102-106 0 0,2 25 365 0 0,-39 108-770 0 0,-1 1 0 0 0,1-1 0 0 0,0 1 1 0 0,0-1-1 0 0,0 1 0 0 0,0-1 1 0 0,0 1-1 0 0,0-1 0 0 0,0 1 1 0 0,0 0-1 0 0,0-1 0 0 0,0 1 1 0 0,0-1-1 0 0,1 1 0 0 0,-1-1 1 0 0,0 1-1 0 0,0-1 0 0 0,0 1 1 0 0,0 0-1 0 0,1-1 0 0 0,-1 1 0 0 0,0-1 1 0 0,1 1-1 0 0,-1 0 0 0 0,0-1 1 0 0,1 1-1 0 0,-1 0 0 0 0,0-1 1 0 0,1 1-1 0 0,-1 0 0 0 0,0 0 1 0 0,1-1-1 0 0,-1 1 0 0 0,1 0 1 0 0,-1 0-1 0 0,1 0 0 0 0,-1 0 1 0 0,0-1-1 0 0,1 1 0 0 0,-1 0 1 0 0,1 0-1 0 0,-1 0 0 0 0,1 0 0 0 0,-1 0 1 0 0,1 0-1 0 0,-1 0 0 0 0,1 0 1 0 0,-1 0-1 0 0,0 1 0 0 0,1-1 1 0 0,-1 0-1 0 0,1 0 0 0 0,-1 0 1 0 0,1 0-1 0 0,-1 1 0 0 0,0-1 1 0 0,1 0-1 0 0,-1 0 0 0 0,1 1 1 0 0,-1-1 15 0 0,13 32-1514 0 0,-7-16 1765 0 0,-5-12-254 0 0,0 1 0 0 0,1-1-1 0 0,-1 0 1 0 0,1 0-1 0 0,0 0 1 0 0,0 0 0 0 0,1 0-1 0 0,-1 0 1 0 0,1 0-1 0 0,0-1 1 0 0,0 1-1 0 0,0-1 1 0 0,0 0 0 0 0,1 0-1 0 0,0 0 1 0 0,-1 0-1 0 0,1-1 1 0 0,0 0 0 0 0,0 1-1 0 0,0-1 1 0 0,0-1-1 0 0,1 1 1 0 0,-1 0 0 0 0,0-1-1 0 0,1 0 1 0 0,-1 0-1 0 0,4 0 4 0 0,-2-2 139 0 0,-1 0 0 0 0,1 0-1 0 0,-1 0 1 0 0,0-1-1 0 0,1 0 1 0 0,-1 0 0 0 0,0 0-1 0 0,0 0 1 0 0,0-1 0 0 0,0 0-1 0 0,-1 0 1 0 0,1 0-1 0 0,-1-1 1 0 0,0 0 0 0 0,0 0-1 0 0,0 0 1 0 0,0 0-1 0 0,-1 0 1 0 0,0-1 0 0 0,0 1-1 0 0,0-1 1 0 0,2-5-139 0 0,39-118 2842 0 0,-35 3-4229 0 0,-14 110-5630 0 0,3 11-3869 0 0</inkml:trace>
  <inkml:trace contextRef="#ctx0" brushRef="#br0" timeOffset="3103.892">0 1525 7362 0 0,'0'0'1844'0'0,"0"0"-246"0"0,0 0-101 0 0,0 0-88 0 0,0 0-174 0 0,0 0-227 0 0,0 0-155 0 0,0 0-63 0 0,0 0-77 0 0,0 0-50 0 0,0 0-55 0 0,0 0-80 0 0,0 0-62 0 0,8-30-80 0 0,25-90-75 0 0,-15 42 245 0 0,-18 78-733 0 0,1 0-1 0 0,-1 0 0 0 0,0 0 0 0 0,0 0 1 0 0,1 0-1 0 0,-1 0 0 0 0,0 0 0 0 0,1 0 1 0 0,-1 0-1 0 0,0 0 0 0 0,1 0 0 0 0,-1 0 1 0 0,0 0-1 0 0,0 0 0 0 0,1-1 0 0 0,-1 1 1 0 0,0 0-1 0 0,1 0 178 0 0,3 18-517 0 0,-4-17 494 0 0,0 2-6 0 0,0 0 1 0 0,0 0-1 0 0,1 0 0 0 0,-1 0 1 0 0,1 0-1 0 0,-1 0 1 0 0,1 0-1 0 0,0 0 0 0 0,0-1 1 0 0,0 1-1 0 0,1 0 1 0 0,-1-1-1 0 0,1 1 0 0 0,-1 0 1 0 0,1-1-1 0 0,0 0 0 0 0,0 0 1 0 0,0 1-1 0 0,0-1 1 0 0,0 0-1 0 0,1 0 0 0 0,-1-1 1 0 0,0 1-1 0 0,1 0 1 0 0,0-1-1 0 0,-1 0 0 0 0,1 0 1 0 0,0 1-1 0 0,0-1 1 0 0,-1-1-1 0 0,1 1 0 0 0,0 0 1 0 0,0-1-1 0 0,0 0 1 0 0,0 1-1 0 0,0-1 0 0 0,0 0 1 0 0,0 0-1 0 0,0-1 1 0 0,0 1-1 0 0,0-1 0 0 0,0 0 29 0 0,4-5 351 0 0,0-1 0 0 0,0-1 0 0 0,-1 1 0 0 0,0-1 0 0 0,0 0-1 0 0,0-1 1 0 0,-2 1 0 0 0,1-1 0 0 0,-1 0 0 0 0,0 0 0 0 0,-1-1 0 0 0,0 1 0 0 0,0-1-1 0 0,-1 1 1 0 0,1-7-351 0 0,5-14 213 0 0,-3 12-484 0 0,11-33 772 0 0,1 25-6101 0 0,-13 25-30 0 0,-3 1 1698 0 0,3 0-3498 0 0</inkml:trace>
  <inkml:trace contextRef="#ctx0" brushRef="#br0" timeOffset="3556.019">497 1039 9594 0 0,'0'0'2050'0'0,"0"0"-306"0"0,0 0-203 0 0,0 0-256 0 0,0 0-341 0 0,0 0-306 0 0,0 0-205 0 0,0 0-143 0 0,0 0-128 0 0,0 0-107 0 0,0 0-70 0 0,0 0-30 0 0,-12 10-35 0 0,-38 32-13 0 0,26 12-307 0 0,23-46 313 0 0,0-4 53 0 0,-1 1 1 0 0,1 0-1 0 0,1-1 1 0 0,-1 1-1 0 0,1-1 1 0 0,-1 1-1 0 0,1 0 1 0 0,1-1-1 0 0,-1 1 1 0 0,1-1-1 0 0,0 1 0 0 0,0-1 1 0 0,0 1-1 0 0,0-1 1 0 0,1 1-1 0 0,0-1 1 0 0,0 0-1 0 0,0 0 1 0 0,0 0-1 0 0,1 0 1 0 0,-1 0-1 0 0,1 0 1 0 0,0-1-1 0 0,0 1 1 0 0,1-1-1 0 0,-1 0 1 0 0,1 0-1 0 0,-1 0 0 0 0,1-1 1 0 0,0 1-1 0 0,0-1 1 0 0,0 0-1 0 0,0 0 1 0 0,1 0-1 0 0,-1 0 1 0 0,0-1-1 0 0,1 0 1 0 0,-1 0-1 0 0,1 0 1 0 0,0-1-1 0 0,-1 1 1 0 0,3-1 33 0 0,0-1 199 0 0,-1 1 1 0 0,0-1 0 0 0,1-1 0 0 0,-1 1 0 0 0,0-1 0 0 0,0 0 0 0 0,0-1-1 0 0,-1 1 1 0 0,1-1 0 0 0,0 0 0 0 0,-1-1 0 0 0,0 1 0 0 0,0-1-1 0 0,0 0 1 0 0,0 0 0 0 0,-1-1 0 0 0,1 1 0 0 0,-1-1 0 0 0,0 0 0 0 0,-1 0-1 0 0,3-5-199 0 0,59-122 2606 0 0,-63 128-2590 0 0,66-199 1037 0 0,-58 179-1120 0 0,-1-1 1 0 0,-2 1-1 0 0,-1-1 1 0 0,0-1-1 0 0,-2 1 1 0 0,-1-1 0 0 0,-1 1-1 0 0,-1-1 1 0 0,-1 0-1 0 0,-2-5 67 0 0,1 27-89 0 0,1 0-1 0 0,-1 0 0 0 0,0-1 1 0 0,-1 1-1 0 0,1 0 0 0 0,-1 0 0 0 0,0 0 1 0 0,0 0-1 0 0,0 1 0 0 0,0-1 0 0 0,0 1 1 0 0,-1-1-1 0 0,0 1 0 0 0,0 0 1 0 0,0 0-1 0 0,0 0 0 0 0,0 0 0 0 0,-1 0 1 0 0,1 1-1 0 0,-1-1 0 0 0,0 1 1 0 0,0 0-1 0 0,1 0 0 0 0,-1 1 0 0 0,0-1 1 0 0,-1 1-1 0 0,1 0 0 0 0,0 0 0 0 0,0 0 1 0 0,0 1-1 0 0,-1-1 0 0 0,1 1 1 0 0,0 0-1 0 0,-1 0 0 0 0,1 1 0 0 0,0-1 1 0 0,-1 1-1 0 0,1 0 0 0 0,0 0 0 0 0,0 0 1 0 0,0 1-1 0 0,0-1 0 0 0,-3 3 90 0 0,-6 8-401 0 0,1 1 0 0 0,1 1 0 0 0,0 0 0 0 0,0 0 0 0 0,2 1 0 0 0,0 0 0 0 0,0 1 0 0 0,2 0 0 0 0,0 1 0 0 0,1-1 0 0 0,0 1-1 0 0,1 0 1 0 0,1 1 0 0 0,1-1 0 0 0,0 4 401 0 0,1-11-59 0 0,0 0 0 0 0,1-1-1 0 0,0 1 1 0 0,0 0 0 0 0,1-1-1 0 0,0 1 1 0 0,1 0 0 0 0,0-1-1 0 0,1 1 1 0 0,0 0 0 0 0,0-1-1 0 0,1 0 1 0 0,0 1-1 0 0,1-1 1 0 0,0 0 0 0 0,0-1-1 0 0,1 1 1 0 0,0-1 0 0 0,0 0-1 0 0,1 0 1 0 0,0 0 0 0 0,5 3 59 0 0,11 3 319 0 0,0-1 1 0 0,1-1-1 0 0,1 0 1 0 0,-1-2-1 0 0,2-2 1 0 0,0 0-1 0 0,0-1 1 0 0,0-1-1 0 0,0-2 1 0 0,1 0-1 0 0,0-2 1 0 0,0-1-1 0 0,0 0 1 0 0,0-3-1 0 0,17-2-319 0 0,-6 4 422 0 0,176-17 681 0 0,-74-5-3514 0 0,-102 17-2169 0 0,-11 1-5917 0 0</inkml:trace>
</inkml:ink>
</file>

<file path=ppt/ink/ink2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0:51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462 1363 2833 0 0,'0'0'1421'0'0,"0"0"-222"0"0,0 0-89 0 0,0 0 171 0 0,0 0 138 0 0,0 0-28 0 0,0 0-104 0 0,0 0-225 0 0,0 0-210 0 0,0 0-217 0 0,0 0-230 0 0,0 0-174 0 0,0 0-128 0 0,-13 7-87 0 0,-42 24-40 0 0,52-29 17 0 0,0 0 1 0 0,0 1 0 0 0,0-1-1 0 0,1 1 1 0 0,-1 0 0 0 0,1 0-1 0 0,-1 0 1 0 0,1 0 0 0 0,0 0 0 0 0,0 1-1 0 0,0-1 1 0 0,1 0 0 0 0,-1 1-1 0 0,1 0 1 0 0,0-1 0 0 0,-1 5 6 0 0,-4 10-54 0 0,-5 14-126 0 0,1 0 0 0 0,2 1 1 0 0,1 1-1 0 0,1-1 0 0 0,2 1 1 0 0,2 0-1 0 0,0 0 0 0 0,3 10 180 0 0,-1-38-75 0 0,1 0-1 0 0,-1 0 1 0 0,1 0-1 0 0,0 0 1 0 0,1 0-1 0 0,-1-1 1 0 0,1 1-1 0 0,0 0 1 0 0,1-1-1 0 0,-1 0 1 0 0,1 1-1 0 0,0-1 1 0 0,0 0-1 0 0,1 0 1 0 0,0-1-1 0 0,3 5 76 0 0,-5-9 30 0 0,0 0 1 0 0,0 0-1 0 0,0-1 0 0 0,-1 1 1 0 0,1 0-1 0 0,0-1 0 0 0,0 1 0 0 0,0-1 1 0 0,-1 1-1 0 0,1-1 0 0 0,0 0 1 0 0,-1 0-1 0 0,1 0 0 0 0,-1 0 1 0 0,1 0-1 0 0,-1 0 0 0 0,1 0 0 0 0,-1 0 1 0 0,0-1-1 0 0,1 1 0 0 0,-1-1 1 0 0,0 1-1 0 0,0-1 0 0 0,0 1 1 0 0,0-1-1 0 0,0 1 0 0 0,-1-1 1 0 0,1 0-1 0 0,0 0 0 0 0,-1 1 0 0 0,1-1 1 0 0,-1 0-1 0 0,0 0 0 0 0,1 0 1 0 0,-1 1-1 0 0,0-1 0 0 0,0 0 1 0 0,0 0-1 0 0,0 0 0 0 0,-1 0 1 0 0,1 1-1 0 0,-1-3-30 0 0,3-4 79 0 0,104-444 1059 0 0,-106 452-1166 0 0,-1 1 0 0 0,1-1-1 0 0,1 0 1 0 0,-1 1 0 0 0,0-1 0 0 0,0 1 0 0 0,0-1 0 0 0,0 0 0 0 0,0 1 0 0 0,0-1 0 0 0,0 1-1 0 0,0-1 1 0 0,1 0 0 0 0,-1 1 0 0 0,0-1 0 0 0,0 0 0 0 0,0 1 0 0 0,1-1 0 0 0,-1 0-1 0 0,0 1 1 0 0,1-1 0 0 0,-1 0 0 0 0,0 0 0 0 0,0 1 0 0 0,1-1 0 0 0,-1 0 0 0 0,1 0-1 0 0,-1 0 1 0 0,0 1 0 0 0,1-1 0 0 0,-1 0 0 0 0,0 0 0 0 0,1 0 0 0 0,-1 0 0 0 0,1 0-1 0 0,-1 0 1 0 0,0 0 0 0 0,1 0 0 0 0,-1 0 0 0 0,1 0 0 0 0,-1 0 0 0 0,0 0 0 0 0,1 0-1 0 0,-1 0 1 0 0,1 0 0 0 0,-1 0 0 0 0,0 0 0 0 0,1-1 0 0 0,-1 1 0 0 0,0 0 0 0 0,1 0-1 0 0,-1 0 1 0 0,0-1 0 0 0,1 1 0 0 0,-1 0 0 0 0,0 0 0 0 0,1-1 0 0 0,-1 1 0 0 0,0 0 0 0 0,0-1-1 0 0,1 1 1 0 0,-1 0 0 0 0,0-1 28 0 0,16 48 471 0 0,-13-37-500 0 0,99 252 199 0 0,-97-248-200 0 0,15 27-561 0 0,-1 1-1 0 0,-3 1 0 0 0,-2 0 1 0 0,-1 1-1 0 0,-3 1 1 0 0,-1 0-1 0 0,-3 0 0 0 0,-1 5 592 0 0,-4-37 8 0 0,-2 1-1 0 0,0 0 1 0 0,0-1-1 0 0,-2 1 0 0 0,1-1 1 0 0,-2 1-1 0 0,0-1 1 0 0,0 0-1 0 0,-1-1 1 0 0,-1 1-1 0 0,0-1 0 0 0,-1 0 1 0 0,0 0-1 0 0,-7 8-7 0 0,-46 28 1529 0 0,58-47-1481 0 0,0 0-1 0 0,0 0 1 0 0,0 0-1 0 0,0-1 1 0 0,0 1-1 0 0,0 0 1 0 0,0-1-1 0 0,0 0 1 0 0,0 1-1 0 0,0-1 1 0 0,0 0-1 0 0,0 0 1 0 0,0 0-1 0 0,0-1 1 0 0,0 1-1 0 0,0 0 1 0 0,0-1-1 0 0,0 1 1 0 0,0-1 0 0 0,0 0-1 0 0,1 1 1 0 0,-1-1-1 0 0,0 0 1 0 0,0 0-1 0 0,0 0 1 0 0,1 0-1 0 0,-1-1 1 0 0,1 1-1 0 0,-1 0 1 0 0,1-1-1 0 0,-1 1 1 0 0,1-1-1 0 0,0 0 1 0 0,0 1-1 0 0,0-1 1 0 0,-1 0-48 0 0,-3-12 247 0 0,1 0 1 0 0,0 0-1 0 0,0 0 1 0 0,2 0 0 0 0,0 0-1 0 0,0 0 1 0 0,2-1 0 0 0,-1 1-1 0 0,2 0 1 0 0,0-1-1 0 0,1 1 1 0 0,2-12-248 0 0,10-30 459 0 0,2 0 0 0 0,2 1 0 0 0,23-46-459 0 0,2-7-370 0 0,-37 92-151 0 0,8-22-2074 0 0,-6 13-5230 0 0,-8 17 2457 0 0</inkml:trace>
  <inkml:trace contextRef="#ctx0" brushRef="#br0" timeOffset="379.828">828 1389 0 0 0,'8'31'164'0'0,"23"96"343"0"0,-17-68 2663 0 0,-14-59-3142 0 0,2 3 9714 0 0,-3-9-5337 0 0,1 2-5597 0 0,-10-66 3087 0 0,8 37-1687 0 0,0 0 1 0 0,3 0 0 0 0,0 1-1 0 0,2-1 1 0 0,2 0-1 0 0,1 1 1 0 0,8-26-209 0 0,-8 40-650 0 0,12-23-1023 0 0,-7 33-2715 0 0,3 5-3727 0 0,-9 3 2762 0 0</inkml:trace>
  <inkml:trace contextRef="#ctx0" brushRef="#br0" timeOffset="700.336">1154 1131 5721 0 0,'0'0'1634'0'0,"0"0"-90"0"0,0 0-31 0 0,0 0-101 0 0,0 0-252 0 0,0 0-369 0 0,0 0-339 0 0,0 0-213 0 0,0 0-145 0 0,0 0-67 0 0,0 0-15 0 0,-7 22-17 0 0,-21 68-6 0 0,26-83 5 0 0,0 1-1 0 0,0 0 1 0 0,0-1-1 0 0,1 1 1 0 0,1 0 0 0 0,-1 0-1 0 0,1-1 1 0 0,1 1-1 0 0,-1 0 1 0 0,1 0-1 0 0,1 0 1 0 0,0 1 6 0 0,-1-3-7 0 0,0-2 11 0 0,-1 0 1 0 0,1 0-1 0 0,1 0 1 0 0,-1 0-1 0 0,0 0 0 0 0,1 0 1 0 0,0 0-1 0 0,0 0 1 0 0,0 0-1 0 0,0-1 0 0 0,1 1 1 0 0,0-1-1 0 0,-1 0 1 0 0,1 0-1 0 0,0 0 0 0 0,1 0 1 0 0,-1 0-1 0 0,0-1 1 0 0,1 1-1 0 0,-1-1 0 0 0,1 0 1 0 0,0 0-1 0 0,0 0 1 0 0,0-1-1 0 0,0 0 0 0 0,0 1 1 0 0,0-1-1 0 0,0 0 1 0 0,0-1-1 0 0,1 1 0 0 0,-1-1 1 0 0,0 0-1 0 0,0 0 0 0 0,4 0-4 0 0,-3-4 263 0 0,0 0-1 0 0,-1 0 0 0 0,1 0 0 0 0,-1-1 1 0 0,1 0-1 0 0,-1 0 0 0 0,-1 0 1 0 0,1 0-1 0 0,-1 0 0 0 0,0-1 0 0 0,0 1 1 0 0,0-1-1 0 0,-1 0 0 0 0,0 0 0 0 0,0 0 1 0 0,0 0-1 0 0,-1 0 0 0 0,0 0 0 0 0,0-1 1 0 0,-1 0-263 0 0,2-5 76 0 0,0 1 0 0 0,-1-1 0 0 0,-1 1 1 0 0,0-1-1 0 0,0 1 0 0 0,-1-1 0 0 0,-1 1 1 0 0,0 0-1 0 0,0-1 0 0 0,-1 1 0 0 0,-1 0 1 0 0,0 0-1 0 0,0 1 0 0 0,-1-1 0 0 0,0 1 1 0 0,-1 0-1 0 0,0 0 0 0 0,-1 1 1 0 0,0 0-1 0 0,0 0 0 0 0,-1 0 0 0 0,0 1-76 0 0,-22-4-2629 0 0,8 13-7715 0 0,15 2 1746 0 0</inkml:trace>
  <inkml:trace contextRef="#ctx0" brushRef="#br0" timeOffset="1018.533">1469 1190 3137 0 0,'0'0'333'0'0,"0"0"-62"0"0,0 0 208 0 0,0 0 301 0 0,0 0 135 0 0,0 0-61 0 0,0 0-140 0 0,0 0-153 0 0,0 0-39 0 0,0 0 79 0 0,0 0 206 0 0,0 0 260 0 0,0 0 260 0 0,15 9 175 0 0,47 23 50 0 0,-61-31-1467 0 0,0-1 0 0 0,1 0 0 0 0,-1 1 0 0 0,0-1 0 0 0,0 0 0 0 0,1 0 0 0 0,-1 1 0 0 0,0-1 0 0 0,0 0 0 0 0,1 0 0 0 0,-1-1 0 0 0,0 1 0 0 0,0 0 0 0 0,1 0 0 0 0,-1-1 0 0 0,0 1 0 0 0,0 0 0 0 0,0-1 0 0 0,1 1 0 0 0,-1-1 0 0 0,0 0 0 0 0,0 1 0 0 0,0-1 0 0 0,0 0 0 0 0,0 0 0 0 0,0 1 0 0 0,0-1 0 0 0,0 0 0 0 0,-1 0 0 0 0,1 0 0 0 0,0 0 0 0 0,0 0 0 0 0,-1 0 0 0 0,1 0 0 0 0,-1-1 0 0 0,1 1 0 0 0,-1 0 0 0 0,1 0 0 0 0,-1 0 0 0 0,0-1 0 0 0,0 1-85 0 0,2-4 340 0 0,8-19 291 0 0,-2-1 0 0 0,-1 0 0 0 0,-1 0 0 0 0,-2 0 0 0 0,0-1 1 0 0,-1 0-1 0 0,-2-25-631 0 0,1 28 53 0 0,-3 7-65 0 0,2-15-2647 0 0,-2 31-982 0 0,0-1 1298 0 0,1 2-3669 0 0,0-1-3039 0 0</inkml:trace>
  <inkml:trace contextRef="#ctx0" brushRef="#br0" timeOffset="9458.226">4 351 1288 0 0,'0'0'610'0'0,"0"0"-182"0"0,0 0-20 0 0,0 0 36 0 0,0 0 44 0 0,0 0-5 0 0,0 0-104 0 0,0 0-129 0 0,0 0-40 0 0,0 0 67 0 0,0 0 174 0 0,1 5 188 0 0,31 145 4336 0 0,3 250-5832 0 0,-33-365 208 0 0,2 19-1105 0 0,6-22-5510 0 0,-10-31 6458 0 0</inkml:trace>
  <inkml:trace contextRef="#ctx0" brushRef="#br0" timeOffset="10021.499">0 384 0 0 0,'0'0'351'0'0,"0"0"69"0"0,0 0 85 0 0,0 0 153 0 0,0 0 155 0 0,0 0 55 0 0,0 0-89 0 0,0 0-179 0 0,0 0-220 0 0,0 0-182 0 0,0 0-55 0 0,0 0 27 0 0,0 0 144 0 0,2 3 154 0 0,134 226 3466 0 0,-134-227-3935 0 0,9 19-43 0 0,1 0-1 0 0,1-1 0 0 0,0 0 1 0 0,2-2-1 0 0,0 1 1 0 0,1-2-1 0 0,1 0 1 0 0,2 0 44 0 0,22-5 853 0 0,-31-50 2700 0 0,-29-142 1277 0 0,-50-319-4750 0 0,66 490-467 0 0,2 4-2895 0 0,2 7-6565 0 0,2 1 3803 0 0</inkml:trace>
  <inkml:trace contextRef="#ctx0" brushRef="#br0" timeOffset="10445.51">560 373 3097 0 0,'0'0'1783'0'0,"0"0"-620"0"0,0 0-322 0 0,0 0-138 0 0,0 0-94 0 0,0 0-88 0 0,0 0-111 0 0,0 0-70 0 0,0 0-54 0 0,0 0-90 0 0,0 0-79 0 0,0 0-54 0 0,0 0-44 0 0,-2 33-1 0 0,-2 102 21 0 0,3-132-31 0 0,0 0 1 0 0,1 0 0 0 0,-1 0-1 0 0,1 0 1 0 0,0 0-1 0 0,0 0 1 0 0,0 0 0 0 0,1 0-1 0 0,-1 0 1 0 0,0 0 0 0 0,1 0-1 0 0,0 0 1 0 0,0 0-1 0 0,0-1 1 0 0,0 1 0 0 0,0 0-1 0 0,1 0 1 0 0,-1-1-1 0 0,1 1 1 0 0,0-1 0 0 0,0 0-1 0 0,2 3-8 0 0,2 1 66 0 0,-4-3 92 0 0,1-1 1 0 0,-1 0-1 0 0,0 0 1 0 0,0 0-1 0 0,1 0 1 0 0,-1-1 0 0 0,1 1-1 0 0,0-1 1 0 0,-1 1-1 0 0,1-1 1 0 0,0 0-1 0 0,0 0 1 0 0,0 0 0 0 0,0-1-1 0 0,0 1 1 0 0,0-1-1 0 0,0 1 1 0 0,0-1-1 0 0,0 0 1 0 0,0 0 0 0 0,0-1-1 0 0,0 1 1 0 0,0 0-1 0 0,0-1 1 0 0,0 0 0 0 0,0 0-1 0 0,0 0 1 0 0,-1 0-1 0 0,1 0 1 0 0,0 0-1 0 0,-1-1 1 0 0,3-1-159 0 0,4-9 343 0 0,-2-1 0 0 0,1-1-1 0 0,-1 1 1 0 0,-1-1 0 0 0,-1 0 0 0 0,0 0 0 0 0,-1-1 0 0 0,0 0-1 0 0,-1 1 1 0 0,-1-1 0 0 0,0 0 0 0 0,-1-1 0 0 0,0 1 0 0 0,-2 0-1 0 0,0 0 1 0 0,-1-6-343 0 0,1 18-46 0 0,0-1 0 0 0,0 0 0 0 0,0 1 0 0 0,0-1 0 0 0,-1 0 0 0 0,0 1 0 0 0,1 0 0 0 0,-1-1 0 0 0,0 1 0 0 0,-1 0 0 0 0,1 0 0 0 0,-1 0 0 0 0,1 0 0 0 0,-1 1 0 0 0,0-1 0 0 0,0 1 1 0 0,0-1-1 0 0,0 1 0 0 0,0 0 0 0 0,-1 0 0 0 0,1 1 0 0 0,-1-1 0 0 0,1 1 0 0 0,-2-1 46 0 0,2 1-298 0 0,0 0 1 0 0,1 1 0 0 0,-1-1-1 0 0,0 1 1 0 0,0 0-1 0 0,0 0 1 0 0,0 0 0 0 0,1 0-1 0 0,-1 0 1 0 0,0 1 0 0 0,0-1-1 0 0,0 1 1 0 0,1-1 0 0 0,-1 1-1 0 0,0 0 1 0 0,1 0-1 0 0,-1 1 1 0 0,1-1 0 0 0,-1 0-1 0 0,-1 2 298 0 0,-9 6-5019 0 0,5 2-3930 0 0</inkml:trace>
  <inkml:trace contextRef="#ctx0" brushRef="#br0" timeOffset="10843.398">854 1 2312 0 0,'0'0'1522'0'0,"0"0"-100"0"0,0 0-85 0 0,0 0-152 0 0,0 0-249 0 0,0 0-187 0 0,0 0-85 0 0,0 0-45 0 0,0 0 15 0 0,0 0-34 0 0,0 0-65 0 0,0 0-21 0 0,0 0-19 0 0,1 15 1 0 0,0 49 4 0 0,23-2 993 0 0,-12-45-1184 0 0,87 167 177 0 0,-69-70-1597 0 0,-23-91-1041 0 0,-4-19-1798 0 0,0-9-3871 0 0,-2 2 6047 0 0</inkml:trace>
  <inkml:trace contextRef="#ctx0" brushRef="#br0" timeOffset="11137.346">742 295 2481 0 0,'0'0'2165'0'0,"0"0"-784"0"0,0 0-338 0 0,0 0-26 0 0,0 0-31 0 0,0 0-145 0 0,0 0-215 0 0,0 0-152 0 0,0 0 44 0 0,0 0 139 0 0,0 0 150 0 0,0 0 75 0 0,0 0-98 0 0,14-5-164 0 0,48-19-151 0 0,36-39 341 0 0,-66 41-964 0 0,30-18-4022 0 0,-51 32-84 0 0,-1 1-3711 0 0</inkml:trace>
</inkml:ink>
</file>

<file path=ppt/ink/ink2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1:41.04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0 11434 0 0,'0'0'1377'0'0,"0"0"-509"0"0,0 0-183 0 0,0 0 217 0 0,0 0 244 0 0,0 0 66 0 0,0 0-96 0 0,0 0-285 0 0,0 0-279 0 0,0 0-176 0 0,0 0-137 0 0,0 0-81 0 0,0 0-66 0 0,6 32-49 0 0,19 99-34 0 0,-15-83-121 0 0,-1 5-786 0 0,-5-18-3037 0 0,-2-24-881 0 0,-1-5-535 0 0,-1-1-577 0 0</inkml:trace>
</inkml:ink>
</file>

<file path=ppt/ink/ink2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00.99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82 131 7306 0 0,'0'0'1016'0'0,"0"0"-231"0"0,0 0-54 0 0,0 0 108 0 0,0 0 34 0 0,0 0-30 0 0,0 0-95 0 0,0 0-107 0 0,0 0-51 0 0,0 0-35 0 0,0 0-24 0 0,0 0-14 0 0,0 0-27 0 0,8 32-55 0 0,29 100-55 0 0,-1-15 285 0 0,14 88-1514 0 0,-47-161-2503 0 0,-5-15-6851 0 0,1-25 6662 0 0</inkml:trace>
  <inkml:trace contextRef="#ctx0" brushRef="#br0" timeOffset="282.367">1 182 1528 0 0,'0'0'2033'0'0,"0"0"-786"0"0,0 0-242 0 0,0 0 86 0 0,0 0 103 0 0,0 0-33 0 0,0 0-126 0 0,0 0-164 0 0,0 0-157 0 0,0 0-93 0 0,0 0-85 0 0,0 0-88 0 0,0 0-90 0 0,25-30-93 0 0,80-90-58 0 0,-105 118-200 0 0,1 0 0 0 0,0 1 0 0 0,-1-1 0 0 0,1 0 1 0 0,0 1-1 0 0,0-1 0 0 0,0 1 0 0 0,0-1 0 0 0,0 1 0 0 0,0-1 1 0 0,1 1-1 0 0,-1 0 0 0 0,0-1 0 0 0,1 1 0 0 0,-1 0 0 0 0,1 0 1 0 0,-1 0-1 0 0,1 0 0 0 0,0 0 0 0 0,-1 1 0 0 0,1-1 0 0 0,0 0 1 0 0,-1 1-1 0 0,1-1 0 0 0,0 1 0 0 0,0 0 0 0 0,0-1 0 0 0,0 1 1 0 0,-1 0-1 0 0,1 0 0 0 0,0 0 0 0 0,0 1 0 0 0,0-1 0 0 0,1 1-7 0 0,2 1 37 0 0,0 0-6 0 0,-1 1 0 0 0,1-1 0 0 0,0 1 0 0 0,0 1 0 0 0,-1-1 0 0 0,0 1 1 0 0,0-1-1 0 0,0 1 0 0 0,0 0 0 0 0,0 1 0 0 0,-1-1 0 0 0,0 1 0 0 0,0-1 0 0 0,0 1 0 0 0,-1 0 1 0 0,1 0-1 0 0,-1 0 0 0 0,0 0 0 0 0,-1 1 0 0 0,1-1 0 0 0,-1 1 0 0 0,0 1-31 0 0,5 123 645 0 0,-7-123-640 0 0,-1-1 0 0 0,-1 0 0 0 0,1 0 0 0 0,-1 0 0 0 0,0 0 0 0 0,0 0 0 0 0,-1 0 0 0 0,1-1 0 0 0,-1 1 0 0 0,-1-1 0 0 0,1 0 0 0 0,-1-1 0 0 0,0 1 0 0 0,0-1 0 0 0,0 0 0 0 0,0 0 0 0 0,-1 0 0 0 0,-1 0-5 0 0,-40 16-3044 0 0,37-17 888 0 0,-6 1-5672 0 0,12-4 4843 0 0</inkml:trace>
  <inkml:trace contextRef="#ctx0" brushRef="#br0" timeOffset="716.111">481 348 11058 0 0,'0'0'1494'0'0,"0"0"-419"0"0,0 0-182 0 0,0 0 26 0 0,0 0-32 0 0,0 0-145 0 0,0 0-152 0 0,0 0-145 0 0,0 0-124 0 0,0 0-77 0 0,0 0-57 0 0,0 0-66 0 0,14-9-33 0 0,40-25-29 0 0,-15 25-65 0 0,-37 36-122 0 0,-39 55 60 0 0,16-46 23 0 0,20-34 39 0 0,-4 5-5 0 0,1 0 1 0 0,1 0-1 0 0,-1 1 1 0 0,1-1-1 0 0,1 1 1 0 0,-1 0-1 0 0,1-1 1 0 0,0 1-1 0 0,1 0 1 0 0,0 0-1 0 0,0 1 1 0 0,1-1-1 0 0,0 0 1 0 0,1 3 10 0 0,2-9 4 0 0,0 0 1 0 0,1 0-1 0 0,-1 0 1 0 0,1-1-1 0 0,-1 1 1 0 0,1-1 0 0 0,0 0-1 0 0,-1 0 1 0 0,1 0-1 0 0,0 0 1 0 0,0-1-1 0 0,0 1 1 0 0,0-1 0 0 0,0 0-1 0 0,0-1 1 0 0,0 1-1 0 0,-1 0 1 0 0,1-1-1 0 0,0 0 1 0 0,0 0 0 0 0,0 0-1 0 0,-1-1 1 0 0,1 1-1 0 0,-1-1 1 0 0,1 0-1 0 0,0 0-4 0 0,48-32-923 0 0,-24 6-6806 0 0,-21 20-2460 0 0</inkml:trace>
</inkml:ink>
</file>

<file path=ppt/ink/ink2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1:15.603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595 2107 0 0 0,'0'0'429'0'0,"0"0"561"0"0,0 0 108 0 0,0 0-72 0 0,0 0-93 0 0,0 0-85 0 0,0 0-77 0 0,0 0-57 0 0,-5-1 3385 0 0,10 28-1048 0 0,-5-27-2595 0 0,13-26 2303 0 0,-13 25-2745 0 0,0 1 0 0 0,0 0 0 0 0,0-1 1 0 0,0 1-1 0 0,1-1 0 0 0,-1 1 0 0 0,-1-1 0 0 0,1 1 0 0 0,0 0 0 0 0,0-1 0 0 0,0 1 0 0 0,0-1 0 0 0,0 1 0 0 0,0-1 0 0 0,0 1 0 0 0,0 0 0 0 0,-1-1 0 0 0,1 1 0 0 0,0 0 0 0 0,0-1 0 0 0,-1 1 0 0 0,1-1 0 0 0,0 1 0 0 0,-1 0 0 0 0,1 0 0 0 0,0-1 0 0 0,-1 1 1 0 0,1 0-1 0 0,0 0 0 0 0,-1-1 0 0 0,1 1 0 0 0,0 0 0 0 0,-1 0 0 0 0,1 0 0 0 0,-1-1 0 0 0,1 1 0 0 0,0 0 0 0 0,-1 0 0 0 0,1 0 0 0 0,-1 0 0 0 0,1 0 0 0 0,-1 0 0 0 0,1 0 0 0 0,0 0 0 0 0,-1 0 0 0 0,1 0 0 0 0,-1 0 0 0 0,1 0 0 0 0,-1 1 0 0 0,1-1 1 0 0,0 0-1 0 0,-1 0 0 0 0,1 0 0 0 0,-1 0 0 0 0,1 1 0 0 0,0-1 0 0 0,-1 0 0 0 0,1 1 0 0 0,0-1 0 0 0,-1 0 0 0 0,1 0 0 0 0,0 1 0 0 0,0-1 0 0 0,-1 0 0 0 0,1 1 0 0 0,0-1-14 0 0,-21 41-2840 0 0,27-41-2237 0 0,-4 0 314 0 0,0 0-658 0 0</inkml:trace>
  <inkml:trace contextRef="#ctx0" brushRef="#br0" timeOffset="4215.016">1 1536 0 0 0,'78'82'4202'0'0,"-57"-57"-3711"0"0,-1 1 0 0 0,-1 0 0 0 0,-2 2 0 0 0,0 0 0 0 0,1 7-491 0 0,73 142 1325 0 0,44 58-1049 0 0,-35-108 47 0 0,-3-10 114 0 0,-28-37-156 0 0,-16-24-105 0 0,-13 7 166 0 0,19 10-10 0 0,-28-35-200 0 0,-2-14-105 0 0,-4 9 251 0 0,-23-29-799 0 0,4-3 5675 0 0,-6-1-5171 0 0,24-24-251 0 0,36-30 243 0 0,-9 11-133 0 0,-39 28-67 0 0,0-8 66 0 0,30-20-101 0 0,-41 41 314 0 0,0 0-1 0 0,-1 0 1 0 0,1 0-1 0 0,-1 0 1 0 0,0 0-1 0 0,1 0 1 0 0,-1 0-1 0 0,0 0 1 0 0,0 0 0 0 0,-1 0-1 0 0,1 0 1 0 0,0 0-1 0 0,-1 0 1 0 0,1 0-1 0 0,-1 0 1 0 0,1 0 0 0 0,-1 0-1 0 0,0 0 1 0 0,0 1-1 0 0,0-1 1 0 0,0 0-1 0 0,0 1 1 0 0,0-1-1 0 0,-1 0-53 0 0,-5-10 291 0 0,-29-24 109 0 0,-8-31-137 0 0,-2 5 109 0 0,10-1-2 0 0,-15-14-184 0 0,3 7 82 0 0,-8-7 217 0 0,17 32-177 0 0,3 5-128 0 0,3 7-144 0 0,-9-26 81 0 0,9 26-50 0 0,5-5-67 0 0,-9-16 105 0 0,-28-31 347 0 0,25 44-275 0 0,-20-22-12 0 0,22 16-75 0 0,9 18-31 0 0,-17-12-43 0 0,28 23 5 0 0,18 18-13 0 0,0 0-2 0 0,0 0-8 0 0,0 0 13 0 0,0 0-2 0 0,-2 0-3 0 0,2 0-13 0 0,-6-11-9 0 0,-25-23 80 0 0,29 34-91 0 0,0 1-1 0 0,0-1 1 0 0,0 1 0 0 0,0 0 0 0 0,1 0 0 0 0,-1 0-1 0 0,0 0 1 0 0,0 0 0 0 0,0 0 0 0 0,1 1-1 0 0,-1-1 1 0 0,1 0 0 0 0,-1 1 0 0 0,1-1-1 0 0,-1 1 1 0 0,1 0 0 0 0,0-1 0 0 0,0 1-1 0 0,0 0 1 0 0,0 0 0 0 0,0 0 0 0 0,0 0 0 0 0,0 0-1 0 0,1 0 1 0 0,-1 1 27 0 0,-10 15-3 0 0,-49 47-581 0 0,16-19-6271 0 0,38-32 195 0 0,4-10 1544 0 0</inkml:trace>
  <inkml:trace contextRef="#ctx0" brushRef="#br0" timeOffset="11731.1">150 1584 0 0 0,'0'0'548'0'0,"0"0"82"0"0,0 0 22 0 0,0 0-17 0 0,-10 1 3605 0 0,-8 2-3494 0 0,-25 15 106 0 0,2 7 606 0 0,55 31 1776 0 0,5-1-2593 0 0,-6-29-19 0 0,9 18 443 0 0,19 19-457 0 0,-2-19-185 0 0,22 37 21 0 0,-1-18 39 0 0,-13 3-296 0 0,-16-29-123 0 0,-6-11-67 0 0,11 10 31 0 0,28 23-33 0 0,-30-29-21 0 0,-16-16-2386 0 0,-18-14 1132 0 0,2-6-8433 0 0,0 5 5592 0 0</inkml:trace>
  <inkml:trace contextRef="#ctx0" brushRef="#br1" timeOffset="24369.887">275 1422 0 0 0,'0'0'113'0'0,"0"0"182"0"0,0 0 131 0 0,0 0 140 0 0,0 0 137 0 0,0 0 80 0 0,0 0-7 0 0,0 0-56 0 0,4 1 5604 0 0,14-11-1963 0 0,177-161-248 0 0,-51 56-2939 0 0,64-61-126 0 0,-24 40-692 0 0,-144 110-280 0 0,-38 26-71 0 0,-2 0 9 0 0,0 0 0 0 0,0 0-4 0 0,0 0-1 0 0,0 0 7 0 0,0 0 4 0 0,0 0-9 0 0,0 0-2 0 0,0 0 2 0 0,0 0-13 0 0,0 0 9 0 0,0 0 9 0 0,0 0 5 0 0,0 0-2 0 0,0 0 2 0 0,0 0-2 0 0,0 0 5 0 0,0 0 5 0 0,0 0-3 0 0,0 0-2 0 0,0 0-3 0 0,0 0-6 0 0,0 0 10 0 0,0 0-6 0 0,0 0-2 0 0,0 0 4 0 0,0 0-3 0 0,0 0-2 0 0,0 0-2 0 0,0 0-3 0 0,0 0 2 0 0,0 0-6 0 0,0 0-10 0 0,0 0 5 0 0,0 0-13 0 0,0 0 6 0 0,0 0 15 0 0,0 0 0 0 0,0 0 2 0 0,0 0 17 0 0,0 0 14 0 0,0 0 22 0 0,0 0 32 0 0,0 0 32 0 0,-18-3 277 0 0,-99-31-624 0 0,13 5 310 0 0,77 25 28 0 0,26 4-119 0 0,1 0-34 0 0,0 0-25 0 0,0 0-55 0 0,0 0-64 0 0,0 0-44 0 0,0 0-43 0 0,0 18-434 0 0,40 115 494 0 0,114 186-4357 0 0,-117-281 4885 0 0,-27-64 1309 0 0,24-188 532 0 0,-27 90-1318 0 0,-7 70-5628 0 0,0 30-653 0 0,0 20-5260 0 0</inkml:trace>
  <inkml:trace contextRef="#ctx0" brushRef="#br1" timeOffset="24755.416">1291 306 9442 0 0,'0'0'1060'0'0,"0"0"-553"0"0,0 0-328 0 0,0 0 98 0 0,0 0 282 0 0,0 0 222 0 0,0 0 96 0 0,0 0-75 0 0,0 0-129 0 0,0 0-141 0 0,0 0-148 0 0,0 0-119 0 0,14 34-99 0 0,43 105-74 0 0,-3-32-124 0 0,-44-86-419 0 0,31 74-1201 0 0,-31-23-7341 0 0,-10-62 6059 0 0,0-5 400 0 0</inkml:trace>
  <inkml:trace contextRef="#ctx0" brushRef="#br1" timeOffset="25074.099">1146 410 160 0 0,'0'0'1355'0'0,"0"0"-432"0"0,0 0-70 0 0,0 0 93 0 0,0 0 59 0 0,2-34-36 0 0,11-102-117 0 0,8 55 476 0 0,-16 70-1181 0 0,2-1-1 0 0,-1 1 1 0 0,2 0 0 0 0,-1 1-1 0 0,1 0 1 0 0,1 0-1 0 0,0 1 1 0 0,0 0 0 0 0,1 1-1 0 0,0 0 1 0 0,1 0-1 0 0,0 1 1 0 0,0 0 0 0 0,0 1-1 0 0,7-2-146 0 0,-14 6 53 0 0,0-1 0 0 0,1 2 0 0 0,-1-1 0 0 0,1 1 0 0 0,-1-1 0 0 0,1 1-1 0 0,0 0 1 0 0,-1 1 0 0 0,1-1 0 0 0,0 1 0 0 0,0 0 0 0 0,0 0 0 0 0,-1 1 0 0 0,1-1-1 0 0,0 1 1 0 0,-1 0 0 0 0,1 0 0 0 0,0 1 0 0 0,-1 0 0 0 0,1-1 0 0 0,-1 1 0 0 0,0 1-1 0 0,0-1 1 0 0,0 1 0 0 0,0-1 0 0 0,0 1 0 0 0,0 0 0 0 0,-1 1 0 0 0,1-1 0 0 0,-1 0-1 0 0,0 1 1 0 0,0 0 0 0 0,0 0 0 0 0,-1 0 0 0 0,1 0 0 0 0,-1 0 0 0 0,0 1 0 0 0,0-1 0 0 0,-1 1-1 0 0,1-1-52 0 0,2 12 82 0 0,0-1 0 0 0,-2 1 0 0 0,1-1 0 0 0,-2 1 0 0 0,0 0 0 0 0,-1 0 0 0 0,-1 0 0 0 0,0 0-1 0 0,-1-1 1 0 0,-1 1 0 0 0,0-1 0 0 0,-1 1 0 0 0,-1-1 0 0 0,0 0 0 0 0,-1 0 0 0 0,-1-1 0 0 0,0 0 0 0 0,-1 0-1 0 0,0-1 1 0 0,-1 0 0 0 0,-1 0 0 0 0,-6 5-82 0 0,-39 22-1738 0 0,9-31-6578 0 0,41-9 3863 0 0</inkml:trace>
  <inkml:trace contextRef="#ctx0" brushRef="#br1" timeOffset="44918.895">925 2913 0 0 0,'-47'-7'0'0'0,"37"3"0"0"0,10 0 0 0 0,-1 1 0 0 0,-2-26 8511 0 0,3 25-6432 0 0,0 4-1213 0 0,0 0-61 0 0,0 0-33 0 0,0 0-7 0 0,0 0-4 0 0,0 0-62 0 0,0 0-102 0 0,0 0-118 0 0,-25 33 1186 0 0,-94 129-831 0 0,91-127-599 0 0,-3-1-1 0 0,-1-2 0 0 0,-1-1 0 0 0,-1-2 0 0 0,-14 8-234 0 0,9 0 288 0 0,6 0-146 0 0,2 10 517 0 0,-13 9-481 0 0,9-8 62 0 0,8-44 3054 0 0,26-4-3288 0 0,-19-8 798 0 0,-15-32-193 0 0,-43-74-258 0 0,48 88-266 0 0,30 19-1910 0 0,179 50 1549 0 0,22 25-88 0 0,-197-66 328 0 0,7 3-64 0 0,-1 0 1 0 0,0 1-1 0 0,-1 0 0 0 0,1 1 0 0 0,-1 0 0 0 0,-1 0 0 0 0,1 1 0 0 0,-1 0 0 0 0,3 4 98 0 0,-10-11 0 0 0,-1 0 0 0 0,1 0 0 0 0,-1 0 0 0 0,0 0 0 0 0,1 0 1 0 0,-1 0-1 0 0,0 0 0 0 0,0 0 0 0 0,0 0 0 0 0,0 0 0 0 0,0 0 1 0 0,0 0-1 0 0,0 0 0 0 0,0 0 0 0 0,0 0 0 0 0,0 0 0 0 0,0 0 1 0 0,-1 0-1 0 0,1 0 0 0 0,0-1 0 0 0,-1 1 0 0 0,1 0 0 0 0,-1 0 0 0 0,1 0 1 0 0,-1 0-1 0 0,1 0 0 0 0,-1-1 0 0 0,0 1 0 0 0,1 0 0 0 0,-1 0 1 0 0,0-1-1 0 0,0 1 0 0 0,1-1 0 0 0,-1 1 0 0 0,0-1 0 0 0,0 1 1 0 0,0-1-1 0 0,0 1 0 0 0,0-1 0 0 0,0 0 0 0 0,1 1 0 0 0,-1-1 1 0 0,0 0-1 0 0,0 0 0 0 0,-51 16 159 0 0,46-15-173 0 0,-22 5-134 0 0,0-2 1 0 0,0-2 0 0 0,-1 0 0 0 0,1-2-1 0 0,-1-1 1 0 0,1-1 0 0 0,0-1-1 0 0,0-2 1 0 0,-5-2 147 0 0,32 7-972 0 0,-7-3 872 0 0,6 3-4267 0 0,1 0-4872 0 0,1 0 1799 0 0</inkml:trace>
</inkml:ink>
</file>

<file path=ppt/ink/ink2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1 196 2072 0 0,'0'0'958'0'0,"0"0"41"0"0,0 0 245 0 0,0 0 212 0 0,0 0 21 0 0,0 0-105 0 0,0 0-126 0 0,0 0-83 0 0,0 0-101 0 0,0 0-131 0 0,0 0-109 0 0,0 0-129 0 0,0 0-86 0 0,34-4-80 0 0,106-11-84 0 0,87 8 1145 0 0,-227 7-1311 0 0,0 0 174 0 0,0 0 175 0 0,-10-12 1886 0 0,-58-35-1729 0 0,57 42-754 0 0,1 0 0 0 0,1-1 0 0 0,-1 0 0 0 0,1-1 0 0 0,0 0 0 0 0,0 0 0 0 0,1-1 0 0 0,0 0 0 0 0,1-1 0 0 0,0 1 0 0 0,0-2 0 0 0,0 0-29 0 0,3-1-441 0 0,37 8-9716 0 0,-6 10 2516 0 0,-17-3 2223 0 0</inkml:trace>
</inkml:ink>
</file>

<file path=ppt/ink/ink2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 6705 0 0,'0'0'4505'0'0,"0"0"-3151"0"0,0 0-969 0 0,0 0-47 0 0,0 0 85 0 0,0 0 59 0 0,0 0-15 0 0,0 0-84 0 0,0 0-95 0 0,0 0-67 0 0,0 0-61 0 0,0 0-32 0 0,0 0-26 0 0,20-2-32 0 0,66-2-6 0 0,102 17 391 0 0,-138-11-64 0 0,-24-1-1318 0 0,-1 0-3959 0 0,-25-1 1718 0 0,0 0-836 0 0,0 0 68 0 0</inkml:trace>
</inkml:ink>
</file>

<file path=ppt/ink/ink2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1760 0 0,'0'0'1734'0'0,"0"0"-996"0"0,0 0-21 0 0,0 0 422 0 0,0 0 275 0 0,0 0 49 0 0,0 0-80 0 0,0 0-166 0 0,0 0-169 0 0,0 0-159 0 0,0 0-236 0 0,0 0-202 0 0,34 5-178 0 0,107 14-150 0 0,-52-21-235 0 0,-19-8-2046 0 0,-24 2-4603 0 0,-28 4 790 0 0</inkml:trace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8.6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0 5601 0 0,'0'0'5172'0'0,"0"0"-2469"0"0,0 0-981 0 0,0 0-410 0 0,0 0-338 0 0,0 0-305 0 0,0 0-178 0 0,0 0-90 0 0,0 0-3 0 0,0 0 31 0 0,0 0 17 0 0,0 0-37 0 0,0 0-65 0 0,-12 35-38 0 0,-37 110-28 0 0,27-42 254 0 0,22-76-420 0 0,11 439 251 0 0,-11-384-480 0 0,-5-67-1219 0 0,1-26-3992 0 0,4-8-1088 0 0,0 9 1179 0 0,0 2 1009 0 0</inkml:trace>
</inkml:ink>
</file>

<file path=ppt/ink/ink2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7.0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12747 0 0,'0'0'1133'0'0,"0"0"-457"0"0,0 0-219 0 0,0 0 11 0 0,0 0 9 0 0,0 0-104 0 0,0 0-138 0 0,0 0-117 0 0,0 0-56 0 0,0 0-12 0 0,0 0-4 0 0,0 0-7 0 0,17 0-11 0 0,112 0-31 0 0,-62 0-1340 0 0,-23 0-5704 0 0,-30 0-1469 0 0</inkml:trace>
</inkml:ink>
</file>

<file path=ppt/ink/ink2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8.5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1 244 6465 0 0,'0'0'1922'0'0,"0"0"-934"0"0,0 0-382 0 0,0 0 15 0 0,0 0 90 0 0,0 0 91 0 0,0 0 76 0 0,0 0 12 0 0,0 0-10 0 0,0 0-56 0 0,0 0-130 0 0,0 0-138 0 0,0 0-60 0 0,27-1-37 0 0,86-1-12 0 0,203-28 1705 0 0,-275 26-1101 0 0,-50-11 1804 0 0,-53-38-2469 0 0,-14-15-1418 0 0,39 10-6277 0 0,35 50 1479 0 0,2 4-4682 0 0</inkml:trace>
</inkml:ink>
</file>

<file path=ppt/ink/ink2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7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 92 9722 0 0,'0'0'-375'0'0,"0"0"-805"0"0,0 0 1 0 0,0 0 687 0 0,0 0 847 0 0,0 0 274 0 0,0 0 2 0 0,0 0-100 0 0,0 0-135 0 0,9 33-117 0 0,26 107-83 0 0,-4 56-76 0 0,-25 138-2565 0 0,-6-333 2544 0 0,0 1 0 0 0,1-1 0 0 0,-1 1-1 0 0,0-1 1 0 0,0 1 0 0 0,0-1 0 0 0,0 0 0 0 0,0 1 0 0 0,-1-1-1 0 0,1 1 1 0 0,0-1 0 0 0,-1 0 0 0 0,1 1 0 0 0,-1-1-1 0 0,1 1 1 0 0,-1-1 0 0 0,0 0 0 0 0,1 0 0 0 0,-1 0-1 0 0,0 1 1 0 0,0-1 0 0 0,0 0 0 0 0,0 0 0 0 0,0 0 0 0 0,0 0-1 0 0,0 0 1 0 0,0 0 0 0 0,-1-1 0 0 0,1 1 0 0 0,0 0-1 0 0,-1-1 1 0 0,1 1 0 0 0,0-1 0 0 0,-1 1 0 0 0,1-1 0 0 0,0 1-1 0 0,-1-1 1 0 0,1 0 0 0 0,-1 0 0 0 0,1 0 0 0 0,-1 0-1 0 0,1 0 1 0 0,0 0 0 0 0,-1 0 0 0 0,1 0 0 0 0,-1 0-1 0 0,1-1 1 0 0,0 1 0 0 0,-1-1 0 0 0,1 1 0 0 0,-1-1 0 0 0,1 0-1 0 0,0 1 1 0 0,0-1 0 0 0,0 0 0 0 0,-1 0 0 0 0,1 0-1 0 0,0 0 1 0 0,0 0 0 0 0,0 0 0 0 0,0 0 0 0 0,0 0 0 0 0,0-1-99 0 0,-6-10 224 0 0,1-2 1 0 0,1 1-1 0 0,0-1 1 0 0,0 1-1 0 0,2-1 1 0 0,-1 0-1 0 0,2-1 1 0 0,0 1 0 0 0,1 0-1 0 0,0-1 1 0 0,1 1-1 0 0,1-1 1 0 0,0 1-1 0 0,1-1 1 0 0,0 1 0 0 0,1 0-1 0 0,1 0 1 0 0,4-10-225 0 0,3-14-8 0 0,2 0 1 0 0,1 1-1 0 0,1 1 1 0 0,2 0-1 0 0,2 2 1 0 0,1 0-1 0 0,2 1 1 0 0,1 1-1 0 0,2 1 1 0 0,1 1-1 0 0,5-3 8 0 0,-19 21-71 0 0,-4 2-15 0 0,1 0-1 0 0,0 0 1 0 0,1 1-1 0 0,-1 0 1 0 0,2 1-1 0 0,-1 0 1 0 0,1 0-1 0 0,1 1 1 0 0,-1 1 0 0 0,1 0-1 0 0,0 1 1 0 0,1 0-1 0 0,-1 0 1 0 0,1 2-1 0 0,0-1 1 0 0,0 2-1 0 0,0-1 1 0 0,0 2-1 0 0,2 0 87 0 0,-12 3-22 0 0,0 0 0 0 0,1 0 0 0 0,-1 0 0 0 0,0 1 0 0 0,0-1 0 0 0,-1 1 0 0 0,1-1 0 0 0,-1 1 0 0 0,1 0 0 0 0,-1 0 0 0 0,0 1 0 0 0,0-1 0 0 0,0 0 0 0 0,0 1 0 0 0,-1-1 0 0 0,1 1-1 0 0,-1-1 1 0 0,0 1 0 0 0,0 0 0 0 0,0-1 0 0 0,-1 1 0 0 0,1 0 0 0 0,-1 0 0 0 0,0 0 0 0 0,0-1 0 0 0,0 1 0 0 0,-1 0 0 0 0,0 3 22 0 0,0 10 19 0 0,0 1 0 0 0,-2-1 0 0 0,0 1 0 0 0,0-1-1 0 0,-2 0 1 0 0,0 0 0 0 0,-1-1 0 0 0,-1 0 0 0 0,0 0 0 0 0,-2 0 0 0 0,1-1 0 0 0,-2 0 0 0 0,0-1 0 0 0,-1 0 0 0 0,0 0 0 0 0,-1-1 0 0 0,0-1-1 0 0,-1 0 1 0 0,-13 9-19 0 0,15-13-855 0 0,-1 0 0 0 0,0-2 1 0 0,0 1-1 0 0,0-1 0 0 0,-1-1 0 0 0,0 0 0 0 0,0-1 0 0 0,0 0 0 0 0,-1-1 0 0 0,-5 0 855 0 0,8-2-3787 0 0,1-1 722 0 0</inkml:trace>
  <inkml:trace contextRef="#ctx0" brushRef="#br0" timeOffset="426.541">482 619 10554 0 0,'0'0'1341'0'0,"0"0"-489"0"0,0 0-53 0 0,0 0 167 0 0,0 0 37 0 0,0 0-125 0 0,0 0-190 0 0,0 0-159 0 0,0 0-112 0 0,0 0-100 0 0,0 0-78 0 0,0 0-75 0 0,0 0-52 0 0,21-5-22 0 0,63-15-26 0 0,-48 18-6 0 0,-34 16-211 0 0,-3-5 92 0 0,-41 57-161 0 0,-44 31-161 0 0,85-96 373 0 0,1 0 1 0 0,-1-1-1 0 0,1 1 1 0 0,0 0-1 0 0,-1 0 1 0 0,1 0-1 0 0,0 0 1 0 0,0 0-1 0 0,-1 0 1 0 0,1 0-1 0 0,0 0 1 0 0,0 0-1 0 0,0 0 1 0 0,0 0-1 0 0,0 0 1 0 0,0 0-1 0 0,1 0 1 0 0,-1 0-1 0 0,0 0 1 0 0,0 0-1 0 0,1 0 0 0 0,-1 0 1 0 0,0 0-1 0 0,1 0 1 0 0,-1 0-1 0 0,1 0 1 0 0,0 0-1 0 0,-1-1 1 0 0,1 1-1 0 0,0 0 1 0 0,-1 0-1 0 0,1-1 1 0 0,0 1-1 0 0,0 0 1 0 0,-1-1-1 0 0,1 1 1 0 0,0-1-1 0 0,0 1 1 0 0,0-1-1 0 0,0 1 1 0 0,0-1-1 0 0,0 0 1 0 0,0 1-1 0 0,0-1 1 0 0,0 0-1 0 0,0 0 0 0 0,0 0 1 0 0,0 0-1 0 0,0 0 1 0 0,0 0-1 0 0,1 0 10 0 0,101-15-198 0 0,-58-5-2644 0 0,-19 3-5321 0 0,-18 10 1600 0 0</inkml:trace>
</inkml:ink>
</file>

<file path=ppt/ink/ink2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5.0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0 4809 0 0,'0'0'1388'0'0,"0"0"-419"0"0,0 0-169 0 0,0 0 63 0 0,0 0 169 0 0,0 0 101 0 0,0 0-52 0 0,0 0-217 0 0,0 0-279 0 0,0 0-265 0 0,0 0-178 0 0,-1 5-74 0 0,-3 22 179 0 0,1 1-1 0 0,2-1 1 0 0,0 0 0 0 0,2 1 0 0 0,3 23-247 0 0,1 28 410 0 0,-5 300-1956 0 0,-4-340-2413 0 0,-2-15-2811 0 0,4-16 3347 0 0</inkml:trace>
  <inkml:trace contextRef="#ctx0" brushRef="#br0" timeOffset="350.311">1 59 3225 0 0,'0'0'308'0'0,"0"0"-162"0"0,0 0 48 0 0,0 0 174 0 0,0 0 167 0 0,0 0 45 0 0,0 0-41 0 0,0 0 7 0 0,32-7 2 0 0,104-20-11 0 0,-125 25-392 0 0,1-1 0 0 0,-1 2 0 0 0,1 0 0 0 0,0 0 0 0 0,-1 1 0 0 0,1 0 0 0 0,0 1 0 0 0,-1 1 0 0 0,1-1 0 0 0,-1 2 0 0 0,1 0 0 0 0,-1 0 0 0 0,4 3-145 0 0,9 2 240 0 0,-18-7-162 0 0,-1 0-1 0 0,0 0 1 0 0,-1 1-1 0 0,1 0 1 0 0,0 0 0 0 0,0 0-1 0 0,-1 1 1 0 0,1-1-1 0 0,-1 1 1 0 0,0 0-1 0 0,0 0 1 0 0,0 1-1 0 0,0-1 1 0 0,0 1-1 0 0,-1 0 1 0 0,0 0-1 0 0,0 0 1 0 0,0 0-1 0 0,0 1 1 0 0,-1-1-1 0 0,1 1 1 0 0,-1-1-1 0 0,0 1 1 0 0,0 0-1 0 0,-1 0 1 0 0,0 0-1 0 0,0 0 1 0 0,0 0 0 0 0,0 0-1 0 0,-1 1 1 0 0,0 2-78 0 0,0-1 131 0 0,-1 0 1 0 0,-1 1 0 0 0,1-1-1 0 0,-1 0 1 0 0,0 0-1 0 0,-1 0 1 0 0,0-1 0 0 0,0 1-1 0 0,0 0 1 0 0,-1-1 0 0 0,0 0-1 0 0,0 0 1 0 0,-1 0 0 0 0,1 0-1 0 0,-1-1 1 0 0,-1 0 0 0 0,1 0-1 0 0,-1 0 1 0 0,1-1 0 0 0,-6 3-132 0 0,-132 71 894 0 0,-20-26-3973 0 0,157-50 1499 0 0,-4-1-5550 0 0,8-1 3337 0 0</inkml:trace>
  <inkml:trace contextRef="#ctx0" brushRef="#br0" timeOffset="700.141">490 604 3185 0 0,'0'0'1655'0'0,"0"0"-754"0"0,0 0-198 0 0,0 0 163 0 0,0 0 202 0 0,0 0 121 0 0,0 0-51 0 0,0 0-162 0 0,0 0-114 0 0,0 0-70 0 0,0 0-25 0 0,0 0 4 0 0,0 0-22 0 0,1 13-61 0 0,6 111 1443 0 0,-10-42-404 0 0,1-41-3410 0 0,1 0-9182 0 0,1-40 3245 0 0</inkml:trace>
</inkml:ink>
</file>

<file path=ppt/ink/ink2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26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244 112 6153 0 0,'0'0'1307'0'0,"0"0"-345"0"0,0 0-206 0 0,0 0 49 0 0,0 0 112 0 0,0 0 35 0 0,0 0-115 0 0,0 0-187 0 0,0 0-174 0 0,0 0-68 0 0,0 0 37 0 0,0 0 16 0 0,0 0-17 0 0,0 26-48 0 0,0 85-88 0 0,1-4 54 0 0,1 105 6 0 0,-2-74-3116 0 0,-5-95-1712 0 0,-5-18-3744 0 0,7-21 6609 0 0</inkml:trace>
  <inkml:trace contextRef="#ctx0" brushRef="#br0" timeOffset="320.399">1 108 4681 0 0,'0'0'640'0'0,"0"0"-134"0"0,0 0-42 0 0,0 0 65 0 0,0 0 22 0 0,0 0-26 0 0,31-17-11 0 0,101-52 5 0 0,-52 47 361 0 0,-64 23-643 0 0,0-1-89 0 0,-1 0 1 0 0,1 0-1 0 0,-1 2 0 0 0,1 0 0 0 0,-1 0 0 0 0,0 2 0 0 0,0 0 1 0 0,0 0-1 0 0,0 1 0 0 0,-1 1 0 0 0,0 1 0 0 0,0 0 1 0 0,0 1-1 0 0,-1 0 0 0 0,0 1 0 0 0,-1 1 0 0 0,9 8-148 0 0,-16-14 78 0 0,-1 1 1 0 0,0-1-1 0 0,0 1 0 0 0,0 0 0 0 0,-1 0 0 0 0,1 0 0 0 0,-1 1 0 0 0,-1-1 0 0 0,1 1 1 0 0,-1 0-1 0 0,0-1 0 0 0,0 1 0 0 0,0 0 0 0 0,-1 0 0 0 0,0 0 0 0 0,0 1 0 0 0,-1-1 0 0 0,0 0 1 0 0,0 0-1 0 0,0 0 0 0 0,-1 0 0 0 0,0 0 0 0 0,0 0 0 0 0,0 0 0 0 0,-1 0 0 0 0,0 0 1 0 0,0 0-1 0 0,-1 0 0 0 0,1-1 0 0 0,-1 1 0 0 0,0-1 0 0 0,-1 0 0 0 0,0 1-78 0 0,-6 4 106 0 0,-1-1-1 0 0,1 0 0 0 0,-2-1 1 0 0,1 0-1 0 0,-1-1 0 0 0,0 0 1 0 0,0-1-1 0 0,-1 0 0 0 0,0-1 1 0 0,-8 2-106 0 0,-87 3-2679 0 0,63-27-6703 0 0,38 12 5246 0 0</inkml:trace>
</inkml:ink>
</file>

<file path=ppt/ink/ink2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25.4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180 384 1160 0 0,'0'0'195'0'0,"0"0"121"0"0,0 0 256 0 0,0 0 286 0 0,0 0 215 0 0,0 0 115 0 0,0 0-19 0 0,34 8-77 0 0,107 22-74 0 0,-8-20 1482 0 0,-118-9-2301 0 0,0-1 0 0 0,0-1 0 0 0,-1 0 0 0 0,1-1-1 0 0,0 0 1 0 0,-1-1 0 0 0,1-1 0 0 0,-1 0 0 0 0,0-1 0 0 0,0-1 0 0 0,-1 0-1 0 0,1-1 1 0 0,-1 0 0 0 0,-1-1 0 0 0,0-1 0 0 0,0 0 0 0 0,7-6-199 0 0,-10 6 6 0 0,-1 0 1 0 0,1-1-1 0 0,-2 1 0 0 0,1-2 1 0 0,-1 1-1 0 0,-1-1 1 0 0,0 0-1 0 0,0 0 0 0 0,-1-1 1 0 0,-1 1-1 0 0,0-1 1 0 0,-1 0-1 0 0,0 0 0 0 0,0-1 1 0 0,-1 1-1 0 0,-1-1 1 0 0,0 1-1 0 0,-1-1 0 0 0,-1 1 1 0 0,-1-10-7 0 0,1 17-148 0 0,0 0 1 0 0,0 0-1 0 0,-1 0 0 0 0,0 1 1 0 0,0-1-1 0 0,0 0 1 0 0,-1 1-1 0 0,1-1 1 0 0,-1 1-1 0 0,0 0 0 0 0,0 0 1 0 0,-1 0-1 0 0,1 1 1 0 0,-1-1-1 0 0,0 1 1 0 0,0 0-1 0 0,0 0 0 0 0,0 0 1 0 0,-1 0-1 0 0,1 1 1 0 0,-1-1-1 0 0,1 1 1 0 0,-1 1-1 0 0,0-1 0 0 0,0 1 1 0 0,0-1-1 0 0,0 1 1 0 0,0 1-1 0 0,0-1 1 0 0,0 1-1 0 0,0 0 0 0 0,0 0 1 0 0,0 0-1 0 0,0 1 1 0 0,0-1-1 0 0,0 1 1 0 0,0 1-1 0 0,-2 0 148 0 0,0 3-274 0 0,0 1 1 0 0,0 0-1 0 0,1 1 1 0 0,0-1-1 0 0,0 1 1 0 0,1 0-1 0 0,0 1 1 0 0,0-1-1 0 0,1 1 1 0 0,0 0-1 0 0,0 0 1 0 0,-1 4 273 0 0,-13 37-208 0 0,2 1-1 0 0,1 0 1 0 0,3 1 0 0 0,3 0 0 0 0,-2 34 208 0 0,4-39 70 0 0,3-9 115 0 0,-2 1 1 0 0,-1-1-1 0 0,-2 0 1 0 0,-2-1-1 0 0,-1 0 0 0 0,-2-1 1 0 0,-1 0-1 0 0,-2-1 0 0 0,-1-1 1 0 0,-1-1-1 0 0,-5 4-185 0 0,7-15 340 0 0,0 0 1 0 0,-1-1-1 0 0,-1-1 1 0 0,0-1-1 0 0,-2-1 0 0 0,0-1 1 0 0,-1 0-1 0 0,-1-2 0 0 0,0 0 1 0 0,0-2-1 0 0,-2-1 0 0 0,1 0 1 0 0,-1-2-1 0 0,-4 0-340 0 0,-4-10 1818 0 0,33 1-1802 0 0,-1-1 0 0 0,1 1 0 0 0,-1 0 1 0 0,1-1-1 0 0,0 1 0 0 0,-1 0 0 0 0,1-1 1 0 0,0 1-1 0 0,-1 0 0 0 0,1-1 0 0 0,0 1 1 0 0,0-1-1 0 0,0 1 0 0 0,-1-1 0 0 0,1 1 1 0 0,0-1-1 0 0,0 1 0 0 0,0-1 0 0 0,0 1 0 0 0,0 0 1 0 0,0-1-1 0 0,0 1 0 0 0,0-1 0 0 0,0 1 1 0 0,0-1-1 0 0,0 1 0 0 0,0-1 0 0 0,0 1 1 0 0,0-1-1 0 0,0 1 0 0 0,0-1 0 0 0,1 1 1 0 0,-1-1-1 0 0,0 1 0 0 0,0-1 0 0 0,1 1 1 0 0,-1 0-1 0 0,0-1 0 0 0,0 1 0 0 0,1 0 1 0 0,-1-1-1 0 0,0 1 0 0 0,1 0 0 0 0,-1-1 1 0 0,1 1-1 0 0,-1 0 0 0 0,0-1 0 0 0,1 1 1 0 0,-1 0-1 0 0,1 0 0 0 0,-1 0 0 0 0,1 0 1 0 0,-1-1-1 0 0,1 1 0 0 0,-1 0 0 0 0,1 0 1 0 0,-1 0-1 0 0,1 0 0 0 0,-1 0 0 0 0,1 0 1 0 0,-1 0-1 0 0,1 0-16 0 0,31-18-20 0 0,1 2 1 0 0,1 1-1 0 0,1 2 0 0 0,0 1 1 0 0,0 1-1 0 0,1 3 1 0 0,1 0-1 0 0,-1 3 0 0 0,1 1 1 0 0,0 1-1 0 0,0 2 1 0 0,0 2-1 0 0,14 3 20 0 0,185 29 1031 0 0,-124-44 301 0 0,-111 10-1326 0 0,17-6-67 0 0,-1-1 0 0 0,0-1 0 0 0,0 0 0 0 0,-1-1 0 0 0,0-1 0 0 0,13-12 61 0 0,-3-2-3213 0 0,-10 7-5516 0 0,-12 13 4505 0 0</inkml:trace>
  <inkml:trace contextRef="#ctx0" brushRef="#br0" timeOffset="631.829">885 863 0 0 0,'0'0'811'0'0,"0"0"338"0"0,0 0 93 0 0,0 0-91 0 0,0 0-56 0 0,0 0-11 0 0,28 17 39 0 0,85 52 131 0 0,-51-51 816 0 0,-50-19-1492 0 0,-1 1-98 0 0,-1-1-1 0 0,0 0 1 0 0,1 0-1 0 0,-1-1 0 0 0,0-1 1 0 0,0 0-1 0 0,0 0 1 0 0,0-1-1 0 0,-1 0 1 0 0,0 0-1 0 0,1-1 1 0 0,-2-1-1 0 0,6-3-479 0 0,-8 4 146 0 0,0 1 1 0 0,0-2-1 0 0,-1 1 0 0 0,1-1 1 0 0,-2 0-1 0 0,1 0 0 0 0,0 0 0 0 0,-1 0 1 0 0,0-1-1 0 0,-1 0 0 0 0,1 0 0 0 0,-1 0 1 0 0,-1 0-1 0 0,1 0 0 0 0,-1-1 0 0 0,-1 1 1 0 0,1-1-1 0 0,-1-4-146 0 0,0 10-15 0 0,0-1-1 0 0,0 0 1 0 0,0 0-1 0 0,0 0 1 0 0,0 0-1 0 0,-1 0 1 0 0,0 0-1 0 0,1-1 1 0 0,-1 1 0 0 0,-1 0-1 0 0,1 0 1 0 0,0 0-1 0 0,-1 0 1 0 0,1 0-1 0 0,-1 0 1 0 0,0 0-1 0 0,0 0 1 0 0,0 0-1 0 0,0 0 1 0 0,-1 0 0 0 0,1 1-1 0 0,-1-1 1 0 0,0 1-1 0 0,0-1 1 0 0,1 1-1 0 0,-2-1 1 0 0,1 1-1 0 0,0 0 1 0 0,0 0 0 0 0,-1 0-1 0 0,1 0 1 0 0,-1 0-1 0 0,0 1 1 0 0,1-1-1 0 0,-1 1 1 0 0,0 0-1 0 0,0 0 1 0 0,0 0-1 0 0,0 0 1 0 0,0 0 0 0 0,-1 0 15 0 0,0 1-172 0 0,-1 0 1 0 0,0 1-1 0 0,1-1 1 0 0,-1 1 0 0 0,1 0-1 0 0,-1 0 1 0 0,1 0-1 0 0,-1 0 1 0 0,1 1 0 0 0,0 0-1 0 0,0 0 1 0 0,0 0-1 0 0,0 0 1 0 0,0 1 0 0 0,0-1-1 0 0,0 1 1 0 0,1 0-1 0 0,0 0 1 0 0,-1 1 0 0 0,1-1-1 0 0,0 1 1 0 0,1-1-1 0 0,-2 3 172 0 0,-5 6-506 0 0,0 0-1 0 0,0 1 1 0 0,2 1-1 0 0,-1-1 1 0 0,2 1-1 0 0,0 1 1 0 0,1-1-1 0 0,0 1 1 0 0,1 0-1 0 0,1 0 1 0 0,0 0 0 0 0,1 0-1 0 0,0 0 1 0 0,2 10 506 0 0,0-20-71 0 0,1-1 1 0 0,0 0 0 0 0,0 1-1 0 0,0-1 1 0 0,1 0 0 0 0,-1 0 0 0 0,1 0-1 0 0,0 0 1 0 0,0 0 0 0 0,0 0-1 0 0,1 0 1 0 0,0-1 0 0 0,-1 1-1 0 0,1-1 1 0 0,1 0 0 0 0,-1 0 0 0 0,0 0-1 0 0,1 0 1 0 0,-1-1 0 0 0,1 1-1 0 0,0-1 1 0 0,0 0 0 0 0,0 0 0 0 0,0 0-1 0 0,0-1 1 0 0,0 1 0 0 0,0-1-1 0 0,2 0 71 0 0,126 12 1909 0 0,-112-15-1423 0 0,0-1 0 0 0,-1-1 0 0 0,1 0 1 0 0,-1-2-1 0 0,0 0 0 0 0,-1-2 0 0 0,1 0 1 0 0,-1-1-1 0 0,-1 0 0 0 0,0-2 0 0 0,0 0 1 0 0,3-4-487 0 0,20-17 942 0 0,0-2 1 0 0,-2-1 0 0 0,-2-3 0 0 0,4-6-943 0 0,-8 8 159 0 0,-1-1 1 0 0,-2-1-1 0 0,-1-1 0 0 0,-2-2 1 0 0,-2 0-1 0 0,-2-2 1 0 0,14-38-160 0 0,-26 54-84 0 0,-2 0 1 0 0,0 0-1 0 0,-2 0 1 0 0,-1-1 0 0 0,-1 0-1 0 0,-2 0 1 0 0,0-23 83 0 0,-3 49-38 0 0,1 0 0 0 0,0 0 1 0 0,-1 0-1 0 0,1 0 1 0 0,-1 0-1 0 0,0 0 0 0 0,0 0 1 0 0,0 1-1 0 0,0-1 0 0 0,0 0 1 0 0,0 0-1 0 0,0 1 0 0 0,0-1 1 0 0,-1 0-1 0 0,1 1 1 0 0,-1 0-1 0 0,1-1 0 0 0,-1 1 1 0 0,0 0-1 0 0,1 0 0 0 0,-1 0 1 0 0,0 0-1 0 0,0 0 1 0 0,0 0-1 0 0,0 0 0 0 0,0 0 1 0 0,0 1-1 0 0,0-1 0 0 0,0 1 1 0 0,0 0-1 0 0,0 0 0 0 0,0-1 1 0 0,0 1-1 0 0,0 0 1 0 0,0 1-1 0 0,0-1 0 0 0,0 0 1 0 0,0 1-1 0 0,0-1 0 0 0,0 1 1 0 0,0-1-1 0 0,0 1 1 0 0,0 0-1 0 0,0 0 0 0 0,0 0 1 0 0,1 0-1 0 0,-1 0 0 0 0,0 1 1 0 0,1-1-1 0 0,-1 0 0 0 0,1 1 1 0 0,-1-1-1 0 0,1 1 1 0 0,0-1-1 0 0,-1 1 38 0 0,-13 15-109 0 0,1 0-1 0 0,0 1 1 0 0,1 1 0 0 0,1 0-1 0 0,1 1 1 0 0,1 0 0 0 0,0 0 0 0 0,2 1-1 0 0,0 0 1 0 0,2 1 0 0 0,0 0-1 0 0,1 0 1 0 0,1 0 0 0 0,2 0 0 0 0,0 1-1 0 0,1-1 1 0 0,1 1 0 0 0,1-1-1 0 0,2 8 110 0 0,2 8-49 0 0,1 0-1 0 0,2 0 0 0 0,1 0 1 0 0,11 24 49 0 0,-2-4-6 0 0,31 107-302 0 0,-49-165 196 0 0,0 0 0 0 0,-1 0 0 0 0,1 0 0 0 0,-1 0 0 0 0,1 0 0 0 0,-1-1-1 0 0,1 1 1 0 0,-1 0 0 0 0,1 0 0 0 0,0 0 0 0 0,-1 0 0 0 0,1 0 0 0 0,-1 1 0 0 0,1-1-1 0 0,-1 0 1 0 0,1 0 0 0 0,-1 0 0 0 0,1 0 0 0 0,0 0 0 0 0,-1 1 0 0 0,1-1-1 0 0,-1 0 1 0 0,1 0 0 0 0,0 1 0 0 0,-1-1 0 0 0,1 0 0 0 0,0 1 0 0 0,-1-1 0 0 0,1 0-1 0 0,0 1 1 0 0,-1-1 0 0 0,1 0 0 0 0,0 1 0 0 0,0-1 0 0 0,0 1 0 0 0,-1-1 0 0 0,1 0-1 0 0,0 1 1 0 0,0-1 0 0 0,0 1 0 0 0,0-1 0 0 0,0 1 0 0 0,0-1 0 0 0,0 1-1 0 0,0-1 1 0 0,0 0 0 0 0,0 1 0 0 0,0-1 0 0 0,0 1 0 0 0,0 0 112 0 0,-36-27-7535 0 0,28 18 6500 0 0</inkml:trace>
  <inkml:trace contextRef="#ctx0" brushRef="#br0" timeOffset="883.766">1441 543 7202 0 0,'0'0'2986'0'0,"0"0"-1848"0"0,0 0-656 0 0,0 0 93 0 0,0 0 181 0 0,0 0 51 0 0,0 0-93 0 0,0 0-161 0 0,38-4-141 0 0,123-12-103 0 0,145-20 685 0 0,-90 0-1965 0 0,-144 23-2108 0 0,-2 0-3396 0 0,-36 5 72 0 0</inkml:trace>
</inkml:ink>
</file>

<file path=ppt/ink/ink2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29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38 832 0 0,'0'0'316'0'0,"0"0"-226"0"0,0 0 44 0 0,0 0 261 0 0,0 0 221 0 0,0 0 95 0 0,0 0 2 0 0,0 0-14 0 0,0 0-36 0 0,0 0-35 0 0,0 0 4 0 0,0 0-5 0 0,0 0 28 0 0,28-1 32 0 0,135-6 724 0 0,-102 8 96 0 0,-29 1-1247 0 0,1-2 1 0 0,-1-1-1 0 0,1-1 0 0 0,-1-2 0 0 0,0-1 0 0 0,7-4-260 0 0,-31 7-757 0 0,15-5-316 0 0,-8 5-8322 0 0,-14 2 7743 0 0</inkml:trace>
</inkml:ink>
</file>

<file path=ppt/ink/ink2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0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0 0 0,'0'0'1067'0'0,"0"0"76"0"0,0 0 13 0 0,0 0-53 0 0,0 0-64 0 0,0 0-39 0 0,0 0-32 0 0,0 0-32 0 0,32-2-27 0 0,98-6-22 0 0,40-9 3559 0 0,-78 5-2863 0 0,-15 2-2552 0 0,-26 7-7045 0 0,-49 3 760 0 0</inkml:trace>
</inkml:ink>
</file>

<file path=ppt/ink/ink2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0.7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0,'0'0'771'0'0,"0"0"148"0"0,0 0 217 0 0,0 0 148 0 0,0 0 40 0 0,0 0-37 0 0,0 0-86 0 0,0 0-105 0 0,0 0-140 0 0,30 1-164 0 0,99 1-172 0 0,85-25 113 0 0,-159 14-1986 0 0,5-2-4827 0 0,-42 11 1294 0 0</inkml:trace>
</inkml:ink>
</file>

<file path=ppt/ink/ink2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1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6265 0 0,'0'0'2009'0'0,"0"0"-956"0"0,0 0-466 0 0,0 0-85 0 0,0 0 24 0 0,0 0 54 0 0,0 0 9 0 0,0 0-21 0 0,0 0-30 0 0,0 0-49 0 0,0 0-67 0 0,0 0-92 0 0,0 0-64 0 0,0 23-35 0 0,2 72-3 0 0,21 162 1395 0 0,-18-137-1483 0 0,0 29-1105 0 0,-7-50-3376 0 0,-3-47-6313 0 0,4-48 9668 0 0</inkml:trace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8.9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0 103 8018 0 0,'0'0'1357'0'0,"0"0"13"0"0,0 0 204 0 0,0 0-21 0 0,0 0-290 0 0,0 0-297 0 0,35 0-193 0 0,110 0-111 0 0,40-18 787 0 0,79-21-870 0 0,-25 4-6713 0 0,-178 25-4687 0 0,-53 9 8212 0 0</inkml:trace>
</inkml:ink>
</file>

<file path=ppt/ink/ink2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8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0 0 0,'0'0'581'0'0,"0"0"580"0"0,0 0 203 0 0,0 0 47 0 0,0 0-17 0 0,0 0-66 0 0,0 0-103 0 0,0 0-115 0 0,0 0-159 0 0,0 0-164 0 0,0 0-126 0 0,0 0-118 0 0,0 0-95 0 0,0-3-90 0 0,0-6-108 0 0,0 6-120 0 0,2 22 164 0 0,19 126 106 0 0,-7 0 0 0 0,-6 1 0 0 0,-8 81-400 0 0,0-161-91 0 0,-2 9 258 0 0,0-37-1511 0 0,2-1-5069 0 0,0-36 2956 0 0,0-1-601 0 0</inkml:trace>
</inkml:ink>
</file>

<file path=ppt/ink/ink2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6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70 479 4417 0 0,'0'0'1598'0'0,"0"0"-402"0"0,0 0-75 0 0,0 0 234 0 0,0 0 210 0 0,0 0 48 0 0,0 0-130 0 0,0 0-218 0 0,0 0-230 0 0,0 0-215 0 0,0 0-192 0 0,3-5-159 0 0,10-18-103 0 0,-10 18-90 0 0,-3 331 1531 0 0,18-184-1683 0 0,-1 8-3866 0 0,-20-127 70 0 0,-7-8-4005 0 0,5-8 4329 0 0,3-4 649 0 0</inkml:trace>
  <inkml:trace contextRef="#ctx0" brushRef="#br0" timeOffset="361.818">0 501 4313 0 0,'0'0'616'0'0,"0"0"-143"0"0,0 0 57 0 0,0 0 135 0 0,0 0 77 0 0,0 0 15 0 0,0 0 0 0 0,0 0 8 0 0,31-23-2 0 0,99-72-43 0 0,-56 61 160 0 0,-58 32-664 0 0,-4-2-140 0 0,0 2 0 0 0,0-1 1 0 0,1 2-1 0 0,-1 0 0 0 0,1 0 0 0 0,-1 1 0 0 0,1 0 0 0 0,-1 1 0 0 0,0 1 0 0 0,1 0 0 0 0,-1 1 0 0 0,0 0 1 0 0,0 1-1 0 0,0 0 0 0 0,-1 1 0 0 0,0 0 0 0 0,6 4-76 0 0,-14-7 3 0 0,0 1 0 0 0,0-1 0 0 0,-1 1 0 0 0,1-1 0 0 0,-1 1 1 0 0,0 0-1 0 0,0 0 0 0 0,0 0 0 0 0,0 0 0 0 0,0 1 0 0 0,-1-1 0 0 0,1 0 0 0 0,-1 1 1 0 0,0-1-1 0 0,0 1 0 0 0,-1-1 0 0 0,1 1 0 0 0,-1 0 0 0 0,1-1 0 0 0,-1 1 0 0 0,0-1 1 0 0,0 1-1 0 0,-1 0 0 0 0,1-1 0 0 0,-1 1 0 0 0,0-1 0 0 0,0 1 0 0 0,0-1 0 0 0,0 1 1 0 0,-1-1-1 0 0,1 0 0 0 0,-1 1 0 0 0,0-1 0 0 0,0 0 0 0 0,-2 3-3 0 0,-92 94 512 0 0,71-80-718 0 0,-2-1-1 0 0,0-2 0 0 0,-1 0 0 0 0,-1-2 1 0 0,-23 9 206 0 0,8-8-3841 0 0,0-4-3371 0 0,36-12 5186 0 0</inkml:trace>
  <inkml:trace contextRef="#ctx0" brushRef="#br0" timeOffset="666.796">483 884 10938 0 0,'0'0'1762'0'0,"0"0"-516"0"0,0 0-277 0 0,0 0-1 0 0,0 0 37 0 0,0 0-29 0 0,0 0-108 0 0,0 0-137 0 0,0 0-139 0 0,0 0-165 0 0,0 0-153 0 0,0 0-103 0 0,-6 34-75 0 0,-20 105-38 0 0,15-78-171 0 0,2-3 98 0 0,7-19-3665 0 0,2-39 1429 0 0,0 0-1127 0 0,0 0-1667 0 0,0 0-1554 0 0</inkml:trace>
  <inkml:trace contextRef="#ctx0" brushRef="#br0" timeOffset="1298.779">21 221 0 0 0,'0'0'364'0'0,"0"0"411"0"0,0 0 286 0 0,0 0 134 0 0,0 0 23 0 0,0 0 72 0 0,0 0 7 0 0,0 0 6 0 0,0 0 32 0 0,0 0-71 0 0,0 0-37 0 0,0 0-21 0 0,-2-5-61 0 0,-5-14-79 0 0,5 14-140 0 0,2 5-165 0 0,0 0-157 0 0,0 0-134 0 0,0 0-106 0 0,0 0-82 0 0,0 0-68 0 0,0 0-70 0 0,15-3 115 0 0,302-28 173 0 0,-243 24-128 0 0,-73 7-74 0 0,-1 0 88 0 0,0 0 87 0 0,0 0 42 0 0,-10-17 1029 0 0,-135-104-2028 0 0,139 115 746 0 0,11-1-18133 0 0,0 7 12854 0 0</inkml:trace>
</inkml:ink>
</file>

<file path=ppt/ink/ink2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55.0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1 407 2264 0 0,'0'0'305'0'0,"0"0"-147"0"0,0 0 88 0 0,0 0 340 0 0,0 0 328 0 0,0 0 232 0 0,0 0 96 0 0,0 0-44 0 0,0 0-91 0 0,0 0-117 0 0,32-11-124 0 0,101-36-81 0 0,-30-9 1152 0 0,-46 16-1353 0 0,-2-2 1 0 0,-2-3-1 0 0,-2-2 0 0 0,-1-2 0 0 0,2-8-584 0 0,-34 45-159 0 0,-21 44-242 0 0,-22 97 639 0 0,-34 179-226 0 0,-5 166-12 0 0,19 133-241 0 0,18-434 142 0 0,26-171 137 0 0,0 0-1 0 0,0 0 1 0 0,0 0 0 0 0,0 0-1 0 0,0 0 1 0 0,0 0-1 0 0,-1 0 1 0 0,1 0-1 0 0,-1 0 1 0 0,1 0-1 0 0,-1-1 1 0 0,0 1-1 0 0,1-1 1 0 0,-1 1-1 0 0,0-1 1 0 0,0 0-1 0 0,0 1 1 0 0,0-1-1 0 0,0 0 1 0 0,-1-1 0 0 0,1 1-1 0 0,0 0 1 0 0,0 0-1 0 0,-1-1 1 0 0,1 0-1 0 0,0 1 1 0 0,0-1-1 0 0,-1 0 1 0 0,1 0-1 0 0,0 0 1 0 0,-1 0-1 0 0,1-1 1 0 0,0 1-1 0 0,-1-1 1 0 0,1 1-1 0 0,0-1 1 0 0,0 0-1 0 0,0 0 1 0 0,-1 0 0 0 0,1 0-1 0 0,0 0 1 0 0,0 0-1 0 0,0 0 1 0 0,1-1-1 0 0,-1 1 1 0 0,0-1-1 0 0,0 0 1 0 0,1 1-1 0 0,-1-1 1 0 0,1 0-38 0 0,-13-11 103 0 0,0 0 1 0 0,1-1-1 0 0,1-1 1 0 0,0 0-1 0 0,1 0 1 0 0,0-1-1 0 0,-6-15-103 0 0,-10-10 173 0 0,20 29-705 0 0,14 9-5708 0 0,1 7-1036 0 0,-6-4 2535 0 0</inkml:trace>
  <inkml:trace contextRef="#ctx0" brushRef="#br0" timeOffset="637.97">69 1158 2200 0 0,'0'0'1430'0'0,"0"0"-655"0"0,0 0-170 0 0,0 0 70 0 0,0 0 191 0 0,0 0 207 0 0,0 0 128 0 0,0 0-1 0 0,0 0-99 0 0,0 0-152 0 0,0 0-155 0 0,0 0-156 0 0,0 0-106 0 0,28-30-73 0 0,88-94-51 0 0,-34 57 319 0 0,-57 50-463 0 0,1 2 0 0 0,1 0 0 0 0,0 2 1 0 0,0 1-1 0 0,1 1 0 0 0,1 2 0 0 0,23-5-264 0 0,-50 14 8 0 0,0 0-1 0 0,1 0 1 0 0,-1 0-1 0 0,1 1 1 0 0,-1-1-1 0 0,0 1 1 0 0,1-1-1 0 0,-1 1 1 0 0,0 0-1 0 0,1 0 1 0 0,-1 0-1 0 0,0 0 0 0 0,0 0 1 0 0,0 1-1 0 0,0-1 1 0 0,0 0-1 0 0,0 1 1 0 0,0 0-1 0 0,-1-1 1 0 0,1 1-1 0 0,0 0 1 0 0,-1 0-1 0 0,0 0 1 0 0,1 0-1 0 0,-1 0 1 0 0,0 1-1 0 0,0-1 1 0 0,0 0-1 0 0,0 0 0 0 0,-1 1 1 0 0,1-1-1 0 0,0 0 1 0 0,-1 1-1 0 0,0-1 1 0 0,0 1-1 0 0,0-1 1 0 0,0 0-1 0 0,0 1 1 0 0,0-1-1 0 0,0 2-7 0 0,3 223 1228 0 0,-5-192-342 0 0,1-13-3406 0 0,1-8-5692 0 0,0-11-143 0 0</inkml:trace>
  <inkml:trace contextRef="#ctx0" brushRef="#br0" timeOffset="973.396">899 1243 6089 0 0,'0'0'1413'0'0,"0"0"-875"0"0,0 0-164 0 0,0 0 138 0 0,0 0 127 0 0,0 0 89 0 0,0 0-21 0 0,0 0-106 0 0,-2 32-145 0 0,-8 102-145 0 0,3 12 585 0 0,7-143-787 0 0,0-2-1 0 0,0 0 0 0 0,0 0 0 0 0,0 1 0 0 0,0-1 1 0 0,0 0-1 0 0,0 0 0 0 0,-1 0 0 0 0,1 1 0 0 0,0-1 1 0 0,-1 0-1 0 0,1 0 0 0 0,-1 0 0 0 0,1 0 1 0 0,-1 0-1 0 0,0 0 0 0 0,1 0 0 0 0,-1 0 0 0 0,0 0 1 0 0,0 0-1 0 0,1 0 0 0 0,-1 0 0 0 0,0 0 0 0 0,0 0 1 0 0,0-1-1 0 0,0 1 0 0 0,0 0 0 0 0,-1-1 1 0 0,1 1-1 0 0,0-1 0 0 0,0 1 0 0 0,0-1 0 0 0,0 0 1 0 0,-1 1-109 0 0,-14-32 2011 0 0,12 14-1826 0 0,1-1 0 0 0,1 0 0 0 0,1 1 1 0 0,0-1-1 0 0,2 0 0 0 0,0 0 0 0 0,0 0 1 0 0,2 1-1 0 0,0-1 0 0 0,3-6-185 0 0,2 0 3 0 0,1 0-1 0 0,1 0 1 0 0,1 1-1 0 0,0 1 1 0 0,2 0-1 0 0,1 1 1 0 0,1 0 0 0 0,0 1-1 0 0,1 0 1 0 0,2 2-1 0 0,0 0 1 0 0,11-8-3 0 0,-2 12-2153 0 0,-17 19-3275 0 0,-3 10-4016 0 0,-7-11 5631 0 0</inkml:trace>
  <inkml:trace contextRef="#ctx0" brushRef="#br0" timeOffset="1339.962">1306 1342 3377 0 0,'0'0'801'0'0,"0"0"-3"0"0,0 0 422 0 0,0 0 546 0 0,0 0 361 0 0,0 0 52 0 0,0 0-203 0 0,0 0-326 0 0,0 0-382 0 0,0 0-299 0 0,0 0-220 0 0,0 0-194 0 0,0 0-116 0 0,29-15-75 0 0,89-47-67 0 0,-71 21 120 0 0,-42 30-283 0 0,-1 6-61 0 0,-1-1 1 0 0,0 0-1 0 0,0 0 1 0 0,-1 0 0 0 0,1 0-1 0 0,-1 0 1 0 0,-1 0-1 0 0,1 0 1 0 0,-1-1-1 0 0,0 1 1 0 0,-1-1-1 0 0,1 1 1 0 0,-1-1-1 0 0,-1-5-73 0 0,-1 10-36 0 0,1 0-1 0 0,-1 0 0 0 0,0 0 0 0 0,0 0 0 0 0,0 0 0 0 0,-1 0 0 0 0,1 1 0 0 0,0-1 1 0 0,-1 1-1 0 0,1 0 0 0 0,-1 0 0 0 0,1-1 0 0 0,-1 2 0 0 0,1-1 0 0 0,-1 0 0 0 0,0 0 1 0 0,0 1-1 0 0,1 0 0 0 0,-1-1 0 0 0,0 1 0 0 0,0 0 0 0 0,1 0 0 0 0,-1 1 1 0 0,0-1-1 0 0,0 1 0 0 0,1-1 0 0 0,-1 1 0 0 0,0 0 0 0 0,1 0 0 0 0,-1 0 0 0 0,1 0 1 0 0,-1 0-1 0 0,1 1 0 0 0,-1 0 37 0 0,-10 5-114 0 0,1 1 1 0 0,0 0-1 0 0,0 1 0 0 0,1 0 1 0 0,0 1-1 0 0,1 0 0 0 0,0 0 1 0 0,0 1-1 0 0,1 1 1 0 0,1 0-1 0 0,0 0 0 0 0,1 0 1 0 0,0 1-1 0 0,1 0 1 0 0,0 1-1 0 0,1-1 0 0 0,0 1 1 0 0,1 0-1 0 0,1 0 1 0 0,0 1-1 0 0,1-1 0 0 0,1 0 1 0 0,0 1-1 0 0,1-1 0 0 0,1 1 1 0 0,1 13 113 0 0,0-24-79 0 0,-1 1 0 0 0,1-1-1 0 0,0 0 1 0 0,0 0 0 0 0,0 0 0 0 0,1 0 0 0 0,-1 0 0 0 0,1 0-1 0 0,0-1 1 0 0,0 1 0 0 0,0-1 0 0 0,1 0 0 0 0,-1 0 0 0 0,1 0-1 0 0,0 0 1 0 0,-1-1 0 0 0,1 1 0 0 0,0-1 0 0 0,1 0 0 0 0,-1 0 0 0 0,0 0-1 0 0,1-1 1 0 0,-1 0 0 0 0,1 0 79 0 0,112 13-2348 0 0,-92-16 719 0 0,0-1 1 0 0,-1-1-1 0 0,1-1 0 0 0,-1-2 0 0 0,0 0 0 0 0,-1-1 0 0 0,8-5 1629 0 0,-8 5-1841 0 0,0 2 1424 0 0</inkml:trace>
  <inkml:trace contextRef="#ctx0" brushRef="#br0" timeOffset="1693.008">1700 1342 0 0 0,'0'0'237'0'0,"0"0"293"0"0,0 0 163 0 0,0 0 197 0 0,0 0 209 0 0,0 0 154 0 0,0 0 110 0 0,0 0 23 0 0,0 0 0 0 0,0 0-21 0 0,0 0-10 0 0,0 0-28 0 0,21 7-41 0 0,67 22-66 0 0,-86-29-1157 0 0,-1 1 1 0 0,1 0-1 0 0,0 0 1 0 0,0-1-1 0 0,-1 1 1 0 0,1-1-1 0 0,0 0 1 0 0,0 0-1 0 0,0 1 0 0 0,0-1 1 0 0,0 0-1 0 0,-1-1 1 0 0,1 1-1 0 0,0 0 1 0 0,0 0-1 0 0,0-1 1 0 0,0 1-1 0 0,-1-1 1 0 0,1 0-1 0 0,0 1 0 0 0,0-1 1 0 0,-1 0-1 0 0,1 0 1 0 0,-1 0-1 0 0,1 0 1 0 0,-1 0-1 0 0,1-1-63 0 0,6-4 382 0 0,2 2-181 0 0,-1 0 0 0 0,0-1 0 0 0,0 0 0 0 0,0 0 0 0 0,0-1 0 0 0,-1 0 0 0 0,0-1 0 0 0,0 0 0 0 0,-1 0 0 0 0,0 0 0 0 0,0-1 0 0 0,-1 0 0 0 0,0 0 0 0 0,0-1 0 0 0,-1 0 0 0 0,0 0 0 0 0,-1 0 0 0 0,0-1 0 0 0,0 1 0 0 0,-1-1 0 0 0,0 0 0 0 0,0-1-201 0 0,-3 9 5 0 0,-1 0 0 0 0,1 0 0 0 0,-1 0 0 0 0,1 0 1 0 0,-1 0-1 0 0,1 0 0 0 0,-1 1 0 0 0,0-1 0 0 0,0 0 0 0 0,0 1 0 0 0,0-1 0 0 0,0 0 0 0 0,0 1 0 0 0,-1-1 0 0 0,1 1 0 0 0,0 0 0 0 0,-1-1 0 0 0,1 1 0 0 0,-1 0 0 0 0,1 0 0 0 0,-1 0 0 0 0,0 0 0 0 0,1 0 0 0 0,-1 0 0 0 0,0 0 0 0 0,0 1 0 0 0,0-1 0 0 0,0 1 0 0 0,1-1 0 0 0,-1 1 0 0 0,0 0 0 0 0,0 0 0 0 0,0 0 0 0 0,-2 0-5 0 0,-65 8-511 0 0,60-4 453 0 0,0 0 0 0 0,1 1 0 0 0,-1 0 0 0 0,1 0 0 0 0,1 1-1 0 0,-1 0 1 0 0,1 1 0 0 0,0-1 0 0 0,0 1 0 0 0,1 1 0 0 0,0-1 0 0 0,0 1-1 0 0,0 0 1 0 0,1 0 0 0 0,1 1 0 0 0,-1 0 0 0 0,1 0 0 0 0,1 0-1 0 0,0 0 1 0 0,0 0 0 0 0,1 1 0 0 0,0-1 0 0 0,0 1 0 0 0,1-1 0 0 0,1 4 58 0 0,-1-8-20 0 0,1-1 0 0 0,1 1 1 0 0,-1 0-1 0 0,1-1 1 0 0,-1 1-1 0 0,1 0 0 0 0,1-1 1 0 0,-1 1-1 0 0,1-1 0 0 0,-1 0 1 0 0,1 1-1 0 0,1-1 1 0 0,-1 0-1 0 0,0 0 0 0 0,1 0 1 0 0,0 0-1 0 0,0-1 1 0 0,0 1-1 0 0,0-1 0 0 0,1 0 1 0 0,0 0-1 0 0,-1 0 0 0 0,1 0 1 0 0,3 1 19 0 0,9 4-164 0 0,0-1 1 0 0,1-1 0 0 0,0 0-1 0 0,0-1 1 0 0,0-1-1 0 0,0-1 1 0 0,1 0-1 0 0,0-1 1 0 0,-1-1-1 0 0,15-1 164 0 0,106-12-5468 0 0,-63-5-2474 0 0,-53 9 3344 0 0</inkml:trace>
</inkml:ink>
</file>

<file path=ppt/ink/ink2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04.4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62 288 0 0,'0'0'1024'0'0,"0"0"181"0"0,0 0 278 0 0,0 0 241 0 0,0 0 167 0 0,0 0-32 0 0,0 0-135 0 0,0 0-185 0 0,0 0-256 0 0,0 0-208 0 0,0 0-207 0 0,0 0-185 0 0,0 0-132 0 0,-18-12-91 0 0,-57-32-60 0 0,73 43-378 0 0,0 0 0 0 0,-1 0 0 0 0,1 1 0 0 0,0-1 0 0 0,0 1 0 0 0,0-1 0 0 0,-1 1 0 0 0,1 0 0 0 0,0 0 0 0 0,0 0 0 0 0,-1 0 0 0 0,1 0 0 0 0,0 1 0 0 0,0-1 0 0 0,0 1 0 0 0,0-1 0 0 0,-1 1 0 0 0,1 0 0 0 0,0 0 0 0 0,0 0 0 0 0,0 0 0 0 0,0 0 0 0 0,1 0 0 0 0,-1 1 0 0 0,0-1 0 0 0,0 1 0 0 0,0 0-22 0 0,-9 6 132 0 0,-11 5-48 0 0,0 1-1 0 0,1 2 1 0 0,0 0 0 0 0,2 1 0 0 0,0 1 0 0 0,0 0 0 0 0,2 2 0 0 0,0 0 0 0 0,2 1-1 0 0,0 0 1 0 0,1 1 0 0 0,2 1 0 0 0,0 0 0 0 0,1 1 0 0 0,1 0 0 0 0,2 1 0 0 0,0 0-1 0 0,2 0 1 0 0,-1 9-84 0 0,3-5 7 0 0,1 1 0 0 0,2 0 0 0 0,1 0-1 0 0,1 0 1 0 0,2 0 0 0 0,1-1 0 0 0,2 7-7 0 0,-3-23 17 0 0,1 1 0 0 0,0-1 1 0 0,1 0-1 0 0,0-1 0 0 0,1 1 1 0 0,1-1-1 0 0,0 0 0 0 0,0-1 0 0 0,1 1 1 0 0,1-2-1 0 0,0 1 0 0 0,0-1 1 0 0,1 0-1 0 0,0-1 0 0 0,1 0 0 0 0,7 4-17 0 0,-3-3 57 0 0,0-1 0 0 0,0 0-1 0 0,1-1 1 0 0,0-1-1 0 0,0-1 1 0 0,1 0-1 0 0,0-1 1 0 0,0-1 0 0 0,0 0-1 0 0,0-1 1 0 0,1-1-1 0 0,7-1-56 0 0,-9 1 105 0 0,0-1-1 0 0,0-1 1 0 0,0-1 0 0 0,0 0-1 0 0,0-1 1 0 0,0 0 0 0 0,0-2-1 0 0,-1 0 1 0 0,1 0-1 0 0,-1-2 1 0 0,0 0 0 0 0,0 0-1 0 0,-1-1 1 0 0,0-1-1 0 0,0-1 1 0 0,-1 0 0 0 0,0-1-1 0 0,6-6-104 0 0,-12 9 28 0 0,-1-1 0 0 0,0 0 0 0 0,0 0 0 0 0,-1 0 0 0 0,0-1 0 0 0,0 0 0 0 0,-1 0 0 0 0,-1 0 0 0 0,1-1 0 0 0,-1 1 0 0 0,-1-1 0 0 0,0 1 0 0 0,0-1 0 0 0,-1 0 0 0 0,0 0 0 0 0,-1 0 0 0 0,0 0 0 0 0,-1 0 0 0 0,0 0 0 0 0,0 1 0 0 0,-1-1 0 0 0,0 0 0 0 0,-1 1 0 0 0,0-1 0 0 0,0 1 0 0 0,-1 0 0 0 0,0 0 0 0 0,-1 0 0 0 0,0 0 0 0 0,-1 1 0 0 0,1 0 0 0 0,-2-1-28 0 0,-1 0-78 0 0,-1 0 0 0 0,0 1 0 0 0,0 0 0 0 0,0 1 0 0 0,-1 0 0 0 0,0 0 0 0 0,0 1 0 0 0,-1 1 0 0 0,0-1 0 0 0,0 2 0 0 0,0-1-1 0 0,-1 2 1 0 0,1-1 0 0 0,-1 2 0 0 0,0-1 0 0 0,0 2 0 0 0,0 0 0 0 0,0 0 0 0 0,0 1 0 0 0,-9 1 78 0 0,-21 13-500 0 0,42-14 486 0 0,-1 1-1 0 0,0-1 0 0 0,0 0 1 0 0,1 1-1 0 0,-1-1 0 0 0,0 1 1 0 0,1-1-1 0 0,-1 1 0 0 0,0-1 1 0 0,1 1-1 0 0,-1-1 0 0 0,1 1 1 0 0,-1-1-1 0 0,1 1 0 0 0,-1 0 1 0 0,1-1-1 0 0,-1 1 0 0 0,1 0 1 0 0,0 0-1 0 0,-1-1 1 0 0,1 1-1 0 0,0 0 0 0 0,-1 0 1 0 0,1 0-1 0 0,0-1 0 0 0,0 1 1 0 0,0 0-1 0 0,0 0 0 0 0,0 0 1 0 0,0-1-1 0 0,0 1 0 0 0,0 0 1 0 0,0 0-1 0 0,1 0 0 0 0,-1 0 1 0 0,0-1-1 0 0,0 1 0 0 0,1 0 1 0 0,-1 0-1 0 0,0-1 0 0 0,1 1 1 0 0,-1 0-1 0 0,1-1 1 0 0,-1 1-1 0 0,1 0 0 0 0,-1-1 1 0 0,1 1-1 0 0,-1-1 0 0 0,1 1 1 0 0,0 0 14 0 0,9 4 53 0 0,1 0 1 0 0,0 0-1 0 0,-1-1 1 0 0,1 0-1 0 0,1-1 1 0 0,-1 0-1 0 0,0-1 1 0 0,1-1-1 0 0,0 1 1 0 0,-1-2-1 0 0,1 0 1 0 0,-1 0-1 0 0,10-2-53 0 0,-6 2 67 0 0,51-1 100 0 0,0-3 0 0 0,0-2 0 0 0,-1-4 0 0 0,0-2 0 0 0,7-6-167 0 0,34-6 270 0 0,-21 5-2094 0 0,-29 3-4885 0 0,-41 12-4605 0 0</inkml:trace>
</inkml:ink>
</file>

<file path=ppt/ink/ink2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01.9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320 679 1712 0 0,'0'0'3229'0'0,"0"0"-1527"0"0,0 0-382 0 0,0 0 87 0 0,0 0-16 0 0,0 0-67 0 0,0 0-138 0 0,0 0-222 0 0,-32 11-172 0 0,-101 36-180 0 0,128-45-572 0 0,0-1 0 0 0,0 1 0 0 0,1 1 0 0 0,-1-1 0 0 0,1 1-1 0 0,-1-1 1 0 0,1 1 0 0 0,0 0 0 0 0,0 1 0 0 0,0-1 0 0 0,1 1-1 0 0,-1 0 1 0 0,1-1 0 0 0,0 2 0 0 0,0-1 0 0 0,-2 4-40 0 0,-3 5 112 0 0,-2 2-61 0 0,0 0 1 0 0,1 0-1 0 0,1 1 0 0 0,1 0 1 0 0,0 1-1 0 0,2-1 1 0 0,-1 1-1 0 0,2 0 0 0 0,0 1 1 0 0,1-1-1 0 0,1 1 1 0 0,1-1-1 0 0,0 18-51 0 0,1-31 16 0 0,0 1-1 0 0,1-1 1 0 0,0 1 0 0 0,-1-1-1 0 0,1 0 1 0 0,0 0 0 0 0,1 1-1 0 0,-1-1 1 0 0,1 0 0 0 0,0 0-1 0 0,0 0 1 0 0,0-1 0 0 0,1 1-1 0 0,-1 0 1 0 0,1-1 0 0 0,0 1-1 0 0,0-1 1 0 0,0 0 0 0 0,0 0-1 0 0,1 0 1 0 0,-1-1 0 0 0,1 1-1 0 0,0-1 1 0 0,-1 0 0 0 0,1 0-1 0 0,0 0 1 0 0,0 0 0 0 0,1-1-1 0 0,-1 1 1 0 0,0-1 0 0 0,0 0-1 0 0,1-1 1 0 0,-1 1 0 0 0,1-1-1 0 0,-1 0 1 0 0,0 0 0 0 0,1 0-1 0 0,-1 0 1 0 0,1-1 0 0 0,-1 0-1 0 0,0 0 1 0 0,0 0 0 0 0,1 0-1 0 0,-1-1 1 0 0,0 0 0 0 0,0 0-1 0 0,0 0 1 0 0,0 0-16 0 0,16-15 171 0 0,0-1 0 0 0,0-1 0 0 0,-2-1 0 0 0,-1 0 0 0 0,0-2 0 0 0,-1 0 0 0 0,10-20-171 0 0,0 3 19 0 0,116-159-912 0 0,-142 198 857 0 0,0 1 0 0 0,0 0 0 0 0,0-1 1 0 0,1 1-1 0 0,-1-1 0 0 0,0 1 0 0 0,0-1 0 0 0,1 1 0 0 0,-1-1 1 0 0,0 1-1 0 0,1-1 0 0 0,-1 1 0 0 0,0-1 0 0 0,1 1 1 0 0,-1-1-1 0 0,1 1 0 0 0,-1-1 0 0 0,1 0 0 0 0,-1 1 0 0 0,1-1 1 0 0,-1 0-1 0 0,1 1 0 0 0,-1-1 0 0 0,1 0 0 0 0,-1 0 0 0 0,1 0 1 0 0,0 1-1 0 0,-1-1 0 0 0,1 0 0 0 0,-1 0 0 0 0,1 0 0 0 0,-1 0 1 0 0,1 0-1 0 0,0 0 0 0 0,-1 0 0 0 0,1 0 0 0 0,-1 0 1 0 0,1-1-1 0 0,0 1 0 0 0,-1 0 0 0 0,1 0 0 0 0,-1 0 0 0 0,1-1 1 0 0,-1 1-1 0 0,1 0 0 0 0,-1-1 0 0 0,1 1 0 0 0,-1 0 0 0 0,1-1 1 0 0,-1 1-1 0 0,1 0 0 0 0,-1-1 0 0 0,0 1 0 0 0,1-1 0 0 0,-1 1 1 0 0,0-1-1 0 0,1 1 0 0 0,-1-1 0 0 0,0 1 0 0 0,0-1 1 0 0,1 0-1 0 0,-1 1 0 0 0,0-1 0 0 0,0 1 0 0 0,0-1 0 0 0,0 0 36 0 0,-17 243 376 0 0,17-236-370 0 0,1 0 0 0 0,0 0 0 0 0,0-1 0 0 0,0 1 0 0 0,1 0 0 0 0,0 0 0 0 0,0-1 0 0 0,1 0 0 0 0,0 1 0 0 0,-1-1 0 0 0,2 0 0 0 0,-1 0 0 0 0,1 0 0 0 0,-1-1 0 0 0,1 1 0 0 0,0-1 0 0 0,1 0 0 0 0,-1 0 0 0 0,1-1 0 0 0,0 1 0 0 0,0-1 0 0 0,0 0 0 0 0,0 0 0 0 0,1-1 0 0 0,-1 1 0 0 0,1-1 0 0 0,-1 0 0 0 0,1-1 0 0 0,0 1 0 0 0,0-1 0 0 0,1 0-6 0 0,5 0 85 0 0,-1 1 1 0 0,0-1-1 0 0,1-1 0 0 0,-1 0 0 0 0,1-1 1 0 0,-1 0-1 0 0,1-1 0 0 0,-1 0 0 0 0,0-1 1 0 0,0 0-1 0 0,0-1 0 0 0,0 0 0 0 0,-1 0 1 0 0,1-1-1 0 0,8-7-85 0 0,17-16 418 0 0,-2-3 1 0 0,-1-1 0 0 0,-1-1-1 0 0,-2-1 1 0 0,14-23-419 0 0,-43 56 9 0 0,41-52 178 0 0,-3-2 0 0 0,-2-2 1 0 0,-3-1-1 0 0,-2-2 1 0 0,-3-1-1 0 0,-3-1 1 0 0,14-50-188 0 0,-27 70-28 0 0,-2-1-1 0 0,-2 0 1 0 0,-2 0 0 0 0,-1-1-1 0 0,-1-34 29 0 0,-6 76-18 0 0,1 1 0 0 0,0 0-1 0 0,0-1 1 0 0,0 1-1 0 0,-1 0 1 0 0,1 0-1 0 0,-1-1 1 0 0,1 1 0 0 0,-1 0-1 0 0,1 0 1 0 0,-1 0-1 0 0,0 0 1 0 0,1 0-1 0 0,-1 0 1 0 0,0 0 0 0 0,0 0-1 0 0,0 0 1 0 0,0 0-1 0 0,0 0 1 0 0,0 0-1 0 0,0 0 1 0 0,0 1 0 0 0,0-1-1 0 0,0 1 1 0 0,-1-1-1 0 0,1 0 1 0 0,0 1-1 0 0,0 0 1 0 0,-1-1 0 0 0,1 1-1 0 0,0 0 1 0 0,0 0-1 0 0,-1 0 1 0 0,1 0-1 0 0,0 0 1 0 0,-1 0 0 0 0,1 0-1 0 0,0 0 1 0 0,-1 0-1 0 0,1 0 1 0 0,0 1-1 0 0,0-1 1 0 0,-1 1-1 0 0,1-1 1 0 0,0 1 0 0 0,0-1-1 0 0,0 1 1 0 0,0 0-1 0 0,0 0 1 0 0,0-1-1 0 0,0 1 1 0 0,0 0 0 0 0,0 0-1 0 0,0 0 1 0 0,0 0-1 0 0,0 0 1 0 0,1 0-1 0 0,-1 0 1 0 0,0 0 0 0 0,1 0-1 0 0,-1 1 19 0 0,-25 25-107 0 0,2 2 0 0 0,0 0 0 0 0,2 2-1 0 0,2 0 1 0 0,0 1 0 0 0,2 1 0 0 0,2 1 0 0 0,-1 5 107 0 0,2-1-39 0 0,2 1 0 0 0,1 0 0 0 0,2 1 0 0 0,2 0 1 0 0,1 0-1 0 0,3 1 0 0 0,1-1 0 0 0,2 1 0 0 0,3 30 39 0 0,-1-56 5 0 0,0 0-1 0 0,1-1 0 0 0,0 0 1 0 0,1 1-1 0 0,1-1 0 0 0,0 0 1 0 0,1-1-1 0 0,1 1 0 0 0,0-1 1 0 0,1 0-1 0 0,0 0 0 0 0,1-1 1 0 0,0 0-1 0 0,1-1 0 0 0,0 1 1 0 0,1-2-1 0 0,0 1 1 0 0,1-1-1 0 0,0-1 0 0 0,0 0 1 0 0,1-1-1 0 0,1 0 0 0 0,-1 0 1 0 0,1-2-1 0 0,0 1 0 0 0,1-2 1 0 0,-1 0-1 0 0,1 0 0 0 0,0-1 1 0 0,1-1-1 0 0,8 1-4 0 0,-14-3 98 0 0,1 0 1 0 0,-1 0-1 0 0,0-1 0 0 0,0 0 1 0 0,1-1-1 0 0,-1 0 1 0 0,0 0-1 0 0,0-1 0 0 0,0 0 1 0 0,0-1-1 0 0,0 0 0 0 0,-1 0 1 0 0,1-1-1 0 0,-1 0 1 0 0,0 0-1 0 0,0-1 0 0 0,0 0 1 0 0,-1 0-1 0 0,0-1 0 0 0,0 0 1 0 0,2-2-99 0 0,3-6 92 0 0,0 1 1 0 0,-1-1-1 0 0,0-1 1 0 0,-2 0-1 0 0,1-1 1 0 0,-2 0-1 0 0,0 0 0 0 0,-1 0 1 0 0,-1-1-1 0 0,0 0 1 0 0,-1-1-1 0 0,-1 1 1 0 0,-1-1-1 0 0,-1 0 1 0 0,0 0-1 0 0,-1 0 1 0 0,-1 0-1 0 0,0 0 1 0 0,-2 0-1 0 0,0 0 1 0 0,-3-9-93 0 0,3 19-93 0 0,-1-1 0 0 0,0 1 1 0 0,-1 0-1 0 0,0 0 1 0 0,0 0-1 0 0,0 0 1 0 0,-1 1-1 0 0,-1 0 1 0 0,1 0-1 0 0,-1 0 1 0 0,0 1-1 0 0,-1 0 1 0 0,1 0-1 0 0,-1 0 1 0 0,0 1-1 0 0,-1 0 1 0 0,1 0-1 0 0,-1 1 1 0 0,0 0-1 0 0,0 1 1 0 0,0-1-1 0 0,-1 1 0 0 0,1 1 1 0 0,-1 0-1 0 0,0 0 1 0 0,1 1-1 0 0,-1 0 1 0 0,0 0-1 0 0,0 1 1 0 0,0 0-1 0 0,0 1 1 0 0,1 0-1 0 0,-1 0 1 0 0,0 1-1 0 0,0 0 1 0 0,1 0-1 0 0,-4 2 93 0 0,-122 75-3961 0 0,59-10-4000 0 0,54-46 615 0 0</inkml:trace>
  <inkml:trace contextRef="#ctx0" brushRef="#br0" timeOffset="392.384">1914 764 11731 0 0,'0'0'1864'0'0,"0"0"-588"0"0,0 0-194 0 0,0 0-58 0 0,0 0-195 0 0,0 0-279 0 0,0 0-205 0 0,0 0-131 0 0,0 0-62 0 0,0 0-30 0 0,0 0-59 0 0,0 0-22 0 0,-27 25-29 0 0,-83 78-20 0 0,107-101 6 0 0,-1 1 0 0 0,1 0-1 0 0,0 0 1 0 0,0 0-1 0 0,0 0 1 0 0,0 1-1 0 0,0-1 1 0 0,1 1 0 0 0,-1 0-1 0 0,1 0 1 0 0,0 0-1 0 0,0 0 1 0 0,1 0 0 0 0,-1 0-1 0 0,1 0 1 0 0,0 0-1 0 0,-1 3 3 0 0,0 7-16 0 0,0-10 3 0 0,0 1 0 0 0,1 0 0 0 0,-1 0 0 0 0,1 0 0 0 0,0 0 0 0 0,0 0 0 0 0,0 0 0 0 0,1 0 0 0 0,0 0 0 0 0,0 1-1 0 0,0-1 1 0 0,1 0 0 0 0,0 0 0 0 0,0 0 0 0 0,0 0 0 0 0,0 0 0 0 0,1 0 0 0 0,0-1 0 0 0,0 1 0 0 0,0 0 0 0 0,0-1 0 0 0,1 1 0 0 0,0-1 0 0 0,0 0 0 0 0,0 0 0 0 0,1 0 0 0 0,-1 0 0 0 0,1-1-1 0 0,0 1 1 0 0,0-1 0 0 0,0 0 0 0 0,0 0 0 0 0,0 0 0 0 0,1-1 0 0 0,-1 0 0 0 0,1 0 0 0 0,0 0 0 0 0,1 0 13 0 0,1-1 90 0 0,0 0-1 0 0,1-1 1 0 0,-1 0-1 0 0,0 0 1 0 0,0 0-1 0 0,1-1 1 0 0,-1 0-1 0 0,0-1 1 0 0,0 0-1 0 0,0 0 1 0 0,0 0-1 0 0,-1-1 1 0 0,1 0-1 0 0,0 0 1 0 0,-1-1-1 0 0,5-3-89 0 0,1-1 124 0 0,-1 0 0 0 0,0-1 0 0 0,0 0 0 0 0,-1 0 0 0 0,-1-1 0 0 0,0-1-1 0 0,0 0 1 0 0,0 0 0 0 0,-2 0 0 0 0,1-1 0 0 0,-2 0 0 0 0,1 0 0 0 0,-2-1 0 0 0,0 0-1 0 0,0 0 1 0 0,-1 0 0 0 0,-1-1 0 0 0,0 1 0 0 0,-1-1 0 0 0,0 0 0 0 0,-1 0 0 0 0,-1 0 0 0 0,0 0-1 0 0,-1 1 1 0 0,0-1 0 0 0,-1 0 0 0 0,-1-2-124 0 0,1 10-57 0 0,0 0 0 0 0,-1 0 0 0 0,0 0 0 0 0,0 0 0 0 0,0 0 0 0 0,-1 1 0 0 0,1-1 0 0 0,-1 1 0 0 0,-1 0 0 0 0,1 0 0 0 0,-1 1 0 0 0,1-1 0 0 0,-2 1 0 0 0,1 0 0 0 0,0 0 0 0 0,-1 1 0 0 0,1-1 0 0 0,-1 1 0 0 0,-6-2 57 0 0,9 4-223 0 0,0 0-1 0 0,-1 1 1 0 0,1-1-1 0 0,-1 1 1 0 0,1-1 0 0 0,-1 1-1 0 0,1 0 1 0 0,-1 1 0 0 0,1-1-1 0 0,-1 0 1 0 0,1 1-1 0 0,0 0 1 0 0,-1 0 0 0 0,1 0-1 0 0,0 0 1 0 0,-1 0 0 0 0,1 1-1 0 0,0 0 1 0 0,0-1-1 0 0,0 1 1 0 0,0 0 0 0 0,0 0-1 0 0,1 1 1 0 0,-3 1 223 0 0,-47 75-14022 0 0,47-66 10967 0 0</inkml:trace>
  <inkml:trace contextRef="#ctx0" brushRef="#br0" timeOffset="885.699">2307 716 6649 0 0,'0'0'2158'0'0,"0"0"-309"0"0,0 0-125 0 0,0 0-80 0 0,0 0-242 0 0,0 0-354 0 0,0 0-304 0 0,0 0-244 0 0,0 0-170 0 0,0 0-89 0 0,0 0-58 0 0,0 0-32 0 0,0 0-29 0 0,-4 17-19 0 0,-20 121 72 0 0,23-132-165 0 0,0 1-1 0 0,1-1 1 0 0,-1 1 0 0 0,1-1 0 0 0,1 1 0 0 0,-1-1 0 0 0,1 1 0 0 0,0-1-1 0 0,0 0 1 0 0,1 1 0 0 0,0-1 0 0 0,0 0 0 0 0,1 0 0 0 0,-1 0 0 0 0,1 0 0 0 0,1-1-1 0 0,-1 1 1 0 0,1-1 0 0 0,0 0 0 0 0,0 0 0 0 0,0 0 0 0 0,1 0 0 0 0,0-1-1 0 0,0 0 1 0 0,0 0 0 0 0,0 0 0 0 0,0-1 0 0 0,1 1 0 0 0,0-1 0 0 0,0-1-1 0 0,0 1 1 0 0,0-1 0 0 0,3 1-10 0 0,-2-3 112 0 0,0-1 0 0 0,0 1 0 0 0,0-1-1 0 0,0-1 1 0 0,0 0 0 0 0,0 0 0 0 0,0 0 0 0 0,0 0-1 0 0,-1-1 1 0 0,1 0 0 0 0,-1-1 0 0 0,0 1 0 0 0,0-1 0 0 0,0-1-1 0 0,-1 1 1 0 0,1-1 0 0 0,-1 0 0 0 0,0 0 0 0 0,1-2-112 0 0,16-18-3 0 0,-1-2 1 0 0,-1 0 0 0 0,-1-2 0 0 0,-1 0 0 0 0,3-9 2 0 0,0-6-2515 0 0,-11 15-5723 0 0,-8 20-2471 0 0</inkml:trace>
  <inkml:trace contextRef="#ctx0" brushRef="#br0" timeOffset="1298.679">3098 116 5017 0 0,'0'0'1914'0'0,"0"0"-34"0"0,0 0-62 0 0,0 0-175 0 0,0 0-279 0 0,0 0-278 0 0,0 0-251 0 0,0 0-206 0 0,0 0-73 0 0,0 0 11 0 0,0 0 55 0 0,0 0 70 0 0,0 0 18 0 0,2 22-35 0 0,7 167 980 0 0,-24 535-965 0 0,9-640-3113 0 0,-10-79-3340 0 0,13-5 563 0 0,-1 0-3767 0 0</inkml:trace>
  <inkml:trace contextRef="#ctx0" brushRef="#br0" timeOffset="1552.507">2802 646 9698 0 0,'0'0'2645'0'0,"0"0"-1284"0"0,0 0-519 0 0,0 0-87 0 0,0 0-7 0 0,0 0-25 0 0,0 0-82 0 0,0 0-83 0 0,0 0-64 0 0,0 0-66 0 0,35-2-80 0 0,115-8-69 0 0,6 4 163 0 0,48 5-1308 0 0,-115 2-6363 0 0,-62-1-3662 0 0</inkml:trace>
</inkml:ink>
</file>

<file path=ppt/ink/ink2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59.1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39 474 0 0 0,'0'0'619'0'0,"0"0"268"0"0,0 0 78 0 0,0 0 54 0 0,0 0 127 0 0,0 0 98 0 0,0 0-5 0 0,0 0-107 0 0,0 0-174 0 0,0 0-212 0 0,0 0-245 0 0,0 0-163 0 0,-3 3-58 0 0,-1 3-161 0 0,1 1 1 0 0,-1 0-1 0 0,1 0 0 0 0,0 0 0 0 0,1 0 0 0 0,0 0 0 0 0,0 1 0 0 0,1-1 0 0 0,0 1 0 0 0,0-1 0 0 0,0 1 0 0 0,1-1 1 0 0,0 1-1 0 0,1-1 0 0 0,1 6-119 0 0,-2 15 188 0 0,-1 488 830 0 0,-10-411 896 0 0,11-105-1055 0 0,0 0 118 0 0,0-11 850 0 0,5-51-1671 0 0,2-1-1 0 0,2 1 1 0 0,4 0 0 0 0,2 1-1 0 0,3 0 1 0 0,2 2-1 0 0,3 0 1 0 0,3 1 0 0 0,24-38-157 0 0,-42 77-15 0 0,2 1-1 0 0,0 0 1 0 0,1 0-1 0 0,1 2 0 0 0,0-1 1 0 0,1 1-1 0 0,1 1 1 0 0,0 0-1 0 0,2 1 0 0 0,-1 1 1 0 0,10-6 16 0 0,-23 18-49 0 0,0 0 0 0 0,0-1-1 0 0,0 1 1 0 0,0 0 0 0 0,0 1 0 0 0,0-1 0 0 0,0 0 0 0 0,0 1 0 0 0,0-1 0 0 0,0 1-1 0 0,0-1 1 0 0,0 1 0 0 0,0 0 0 0 0,1 0 0 0 0,-1 0 0 0 0,0 0 0 0 0,0 0 0 0 0,0 1 0 0 0,0-1-1 0 0,0 1 1 0 0,1-1 0 0 0,-1 1 0 0 0,0 0 0 0 0,0-1 0 0 0,0 1 0 0 0,-1 0 0 0 0,1 1-1 0 0,0-1 1 0 0,0 0 0 0 0,0 0 0 0 0,-1 1 0 0 0,1-1 0 0 0,-1 1 0 0 0,1 0 0 0 0,-1-1 0 0 0,0 1-1 0 0,1 0 1 0 0,-1 0 0 0 0,0 0 0 0 0,0 0 0 0 0,0 0 0 0 0,-1 0 49 0 0,26 92-3980 0 0,-26-91 3816 0 0,4 27-2078 0 0,5 23-5215 0 0,-5-37 2501 0 0</inkml:trace>
  <inkml:trace contextRef="#ctx0" brushRef="#br0" timeOffset="280.525">902 585 8402 0 0,'0'0'1451'0'0,"0"0"-648"0"0,0 0-87 0 0,0 0 133 0 0,0 0 103 0 0,0 0 22 0 0,0 0-47 0 0,0 0-91 0 0,-30 36-90 0 0,-90 114-124 0 0,116-147-586 0 0,0 1-1 0 0,1-1 1 0 0,0 1-1 0 0,0-1 0 0 0,0 1 1 0 0,0 0-1 0 0,0 0 1 0 0,1 0-1 0 0,0 1 0 0 0,0-1 1 0 0,0 0-1 0 0,0 1 1 0 0,1 0-1 0 0,0-1 0 0 0,0 1 1 0 0,0 0-1 0 0,0-1 1 0 0,1 1-1 0 0,0 0-35 0 0,0 8 105 0 0,-1-6-78 0 0,0 0-1 0 0,0 0 1 0 0,1 0 0 0 0,0 0-1 0 0,0 0 1 0 0,1 0 0 0 0,0 0 0 0 0,0 0-1 0 0,1-1 1 0 0,0 1 0 0 0,0 0 0 0 0,0-1-1 0 0,1 1 1 0 0,0-1 0 0 0,0 0-1 0 0,0 0 1 0 0,1 0 0 0 0,0 0 0 0 0,0 0-1 0 0,1-1 1 0 0,0 0 0 0 0,0 0 0 0 0,0 0-1 0 0,0-1 1 0 0,1 0 0 0 0,2 2-27 0 0,-2-2 74 0 0,1 0 1 0 0,0 0-1 0 0,0-1 1 0 0,1 0 0 0 0,-1 0-1 0 0,1-1 1 0 0,-1 0-1 0 0,1 0 1 0 0,0 0 0 0 0,0-1-1 0 0,0-1 1 0 0,-1 1-1 0 0,1-1 1 0 0,0-1 0 0 0,0 1-1 0 0,7-3-74 0 0,-10 0 137 0 0,0-2 0 0 0,0 1 0 0 0,0 0-1 0 0,0-1 1 0 0,-1 0 0 0 0,0 0 0 0 0,0-1 0 0 0,0 1-1 0 0,0-1 1 0 0,-1 0 0 0 0,0 0 0 0 0,0 0 0 0 0,-1 0-1 0 0,0 0 1 0 0,0-1 0 0 0,0 1 0 0 0,-1-1 0 0 0,0 1-1 0 0,0-6-136 0 0,1 0-53 0 0,-1 0-1 0 0,-1 0 1 0 0,0 0-1 0 0,-1 0 1 0 0,0 0-1 0 0,-1 0 1 0 0,0 1-1 0 0,0-1 0 0 0,-2 0 1 0 0,1 1-1 0 0,-2 0 1 0 0,1 0-1 0 0,-2 0 1 0 0,1 0-1 0 0,-1 1 1 0 0,-1 0-1 0 0,-2-3 54 0 0,-40-42-4035 0 0,-8 9-4790 0 0,43 38 52 0 0</inkml:trace>
  <inkml:trace contextRef="#ctx0" brushRef="#br0" timeOffset="569.544">1541 172 16123 0 0,'0'0'1690'0'0,"0"0"-866"0"0,0 0-364 0 0,0 0-53 0 0,0 0-25 0 0,0 0-42 0 0,0 0-66 0 0,0 0-87 0 0,0 0-74 0 0,0 0-26 0 0,0 0 13 0 0,0 0 38 0 0,0 0 35 0 0,3 28-10 0 0,9 90-41 0 0,7-2-24 0 0,4 0-1 0 0,5-2 1 0 0,14 23-98 0 0,-3-3-22 0 0,20 71-1250 0 0,-56-157-2925 0 0,-12-47-5199 0 0,4-1 2407 0 0</inkml:trace>
  <inkml:trace contextRef="#ctx0" brushRef="#br0" timeOffset="1352.051">1311 761 7642 0 0,'0'0'-236'0'0,"0"0"-345"0"0,0 0 216 0 0,0 0 441 0 0,0 0 180 0 0,0 0 7 0 0,0 0-43 0 0,36-2-5 0 0,113-8-9 0 0,125 5-140 0 0,-49-10-6574 0 0,180-37 6508 0 0,-332 43 187 0 0,-64 8 4074 0 0,-6 0 4303 0 0,-85 38-4556 0 0,57-22-3489 0 0,1-2-380 0 0,1 1-1 0 0,1 1 0 0 0,0 2 1 0 0,1 0-1 0 0,1 1 1 0 0,0 1-1 0 0,2 0 0 0 0,0 2 1 0 0,1 0-1 0 0,1 1 0 0 0,1 0 1 0 0,-5 13-139 0 0,17-32-23 0 0,1 1 0 0 0,0-1 1 0 0,0 0-1 0 0,0 1 1 0 0,0-1-1 0 0,1 1 0 0 0,-1 0 1 0 0,1 0-1 0 0,0-1 0 0 0,0 1 1 0 0,0 0-1 0 0,1 0 0 0 0,0 0 1 0 0,-1 0-1 0 0,1 0 1 0 0,0 0-1 0 0,1 0 0 0 0,-1 0 1 0 0,1 0-1 0 0,0 0 0 0 0,0-1 1 0 0,0 1-1 0 0,0 0 1 0 0,1 0-1 0 0,-1-1 0 0 0,1 1 1 0 0,0-1-1 0 0,0 1 0 0 0,0-1 1 0 0,1 0-1 0 0,-1 0 0 0 0,1 0 1 0 0,2 2 22 0 0,7-4 15 0 0,1-1 0 0 0,0 0 0 0 0,-1-1 0 0 0,1 0 0 0 0,0-1 1 0 0,-1 0-1 0 0,0-1 0 0 0,1 0 0 0 0,-1-1 0 0 0,0 0 0 0 0,-1-1 0 0 0,1-1 0 0 0,-1 0 0 0 0,0 0 1 0 0,-1-1-1 0 0,1-1 0 0 0,-1 1 0 0 0,7-9-15 0 0,162-135-83 0 0,-178 150 63 0 0,0 0 1 0 0,-1 0-1 0 0,1 1 0 0 0,0-1 0 0 0,0 0 1 0 0,0 0-1 0 0,0 1 0 0 0,0-1 0 0 0,0 0 0 0 0,0 1 1 0 0,0-1-1 0 0,0 1 0 0 0,0-1 0 0 0,0 1 0 0 0,0 0 1 0 0,0-1-1 0 0,0 1 0 0 0,0 0 0 0 0,0 0 1 0 0,0 0-1 0 0,1 0 0 0 0,-1 0 0 0 0,0 0 0 0 0,0 0 1 0 0,0 0-1 0 0,0 0 0 0 0,0 1 0 0 0,0-1 0 0 0,1 0 1 0 0,-1 1-1 0 0,0-1 0 0 0,0 1 0 0 0,0-1 1 0 0,0 1-1 0 0,0-1 0 0 0,0 1 0 0 0,-1 0 0 0 0,1-1 1 0 0,0 1-1 0 0,0 0 0 0 0,0 0 0 0 0,-1 0 0 0 0,1 0 1 0 0,0 0-1 0 0,-1 0 0 0 0,1 0 0 0 0,-1 0 0 0 0,1 0 1 0 0,-1 0-1 0 0,1 0 0 0 0,-1 0 0 0 0,0 0 1 0 0,1 0-1 0 0,-1 0 0 0 0,0 0 0 0 0,0 0 0 0 0,0 1 1 0 0,0-1-1 0 0,0 0 0 0 0,0 0 0 0 0,0 0 0 0 0,-1 0 1 0 0,1 1 19 0 0,7 16 113 0 0,-4-10-111 0 0,0-1 0 0 0,0 0 0 0 0,1 0 0 0 0,0 0 0 0 0,0 0 0 0 0,1-1 0 0 0,0 1 0 0 0,0-1 0 0 0,1 0 0 0 0,0-1 0 0 0,0 1 0 0 0,0-1 0 0 0,0 0 0 0 0,1-1 0 0 0,0 0 0 0 0,0 0 0 0 0,0 0 0 0 0,0-1 0 0 0,1 0 0 0 0,-1 0 0 0 0,1-1 0 0 0,0 0 0 0 0,-1 0 0 0 0,3 0-2 0 0,5 1 50 0 0,-1-1 1 0 0,1 0 0 0 0,0-1 0 0 0,0 0-1 0 0,-1-1 1 0 0,1-1 0 0 0,0 0 0 0 0,-1-1 0 0 0,1-1-1 0 0,-1 0 1 0 0,1-1 0 0 0,-1 0 0 0 0,-1-1-1 0 0,1-1 1 0 0,-1 0 0 0 0,3-2-51 0 0,20-19 214 0 0,-1-2 1 0 0,-1-2-1 0 0,-2 0 1 0 0,0-2-1 0 0,-3-2 1 0 0,-1-1-1 0 0,-1 0 0 0 0,-2-2 1 0 0,-2-1-1 0 0,16-38-214 0 0,-26 45-43 0 0,-1-1 0 0 0,-1-1 0 0 0,-2 0 0 0 0,-1 0 0 0 0,-2-1 0 0 0,-2 0 0 0 0,-1 0 0 0 0,-1 0 0 0 0,-2 0 0 0 0,-3-21 43 0 0,3 45-16 0 0,-1-1 1 0 0,0 1 0 0 0,0-1-1 0 0,-2 1 1 0 0,1 0 0 0 0,-1 0-1 0 0,-1 0 1 0 0,0 0 0 0 0,0 0-1 0 0,-1 1 1 0 0,-1 0 0 0 0,1 0-1 0 0,-2 0 1 0 0,-2-3 15 0 0,8 12-20 0 0,-1-1 0 0 0,1 1-1 0 0,-1-1 1 0 0,0 1 0 0 0,1 0 0 0 0,-1 0 0 0 0,0-1 0 0 0,0 1-1 0 0,0 0 1 0 0,0 1 0 0 0,0-1 0 0 0,0 0 0 0 0,0 1 0 0 0,0-1-1 0 0,0 1 1 0 0,0-1 0 0 0,0 1 0 0 0,0 0 0 0 0,0 0 0 0 0,-1 0-1 0 0,1 0 1 0 0,0 0 0 0 0,0 1 0 0 0,0-1 0 0 0,0 1 0 0 0,0-1-1 0 0,0 1 1 0 0,0 0 0 0 0,0 0 0 0 0,0 0 0 0 0,0 0 0 0 0,0 0 0 0 0,1 0-1 0 0,-1 0 1 0 0,0 0 0 0 0,1 1 0 0 0,-1-1 0 0 0,1 1 0 0 0,-1-1-1 0 0,1 1 1 0 0,0 0 0 0 0,0 0 0 0 0,-1-1 0 0 0,1 2 20 0 0,-46 87-387 0 0,37-50 423 0 0,1 0 1 0 0,2 0-1 0 0,2 0 0 0 0,2 1 0 0 0,1 0 0 0 0,2-1 1 0 0,5 34-37 0 0,1-33-11 0 0,2-1 1 0 0,1-1 0 0 0,2 0-1 0 0,2 0 1 0 0,2-1-1 0 0,1 0 1 0 0,2-2 0 0 0,1 0-1 0 0,17 22 11 0 0,32 49-434 0 0,-30-66-2288 0 0,-38-40 1667 0 0,-13-8-8926 0 0,8 6 4165 0 0</inkml:trace>
  <inkml:trace contextRef="#ctx0" brushRef="#br0" timeOffset="1705.953">2984 607 136 0 0,'0'0'1678'0'0,"0"0"-1114"0"0,0 0 65 0 0,0 0 251 0 0,0 0 119 0 0,0 0 127 0 0,0 0 172 0 0,0 0 231 0 0,0 0 148 0 0,35 16-40 0 0,111 52-87 0 0,-44-31 950 0 0,-26-20-1473 0 0,1-3-1 0 0,1-4 0 0 0,-1-3 0 0 0,1-3 0 0 0,3-4-1026 0 0,-63 0 132 0 0,0-1 0 0 0,0-1-1 0 0,0-1 1 0 0,-1 0 0 0 0,1-1 0 0 0,-1-1 0 0 0,0 0-1 0 0,0-2 1 0 0,0 0 0 0 0,-1 0 0 0 0,0-2 0 0 0,-1 0 0 0 0,9-6-132 0 0,-20 11 54 0 0,0 0 0 0 0,1-1 0 0 0,-1 1 0 0 0,-1-1 0 0 0,1 1 1 0 0,-1-1-1 0 0,0 0 0 0 0,0-1 0 0 0,0 1 0 0 0,0 0 0 0 0,-1-1 0 0 0,0 1 1 0 0,-1-1-1 0 0,1 0 0 0 0,-1 0 0 0 0,0 0 0 0 0,0 1 0 0 0,-1-1 1 0 0,0 0-1 0 0,0 0 0 0 0,0 0 0 0 0,-1 0 0 0 0,0-4-54 0 0,-2 5-54 0 0,0 0 1 0 0,0 0-1 0 0,-1 0 0 0 0,0 1 0 0 0,1 0 1 0 0,-2 0-1 0 0,1 0 0 0 0,0 0 0 0 0,-1 0 0 0 0,1 1 1 0 0,-1 0-1 0 0,0 0 0 0 0,0 0 0 0 0,-1 1 1 0 0,1 0-1 0 0,0 0 0 0 0,-1 0 0 0 0,1 0 0 0 0,-1 1 1 0 0,0 0-1 0 0,0 0 0 0 0,1 1 0 0 0,-1-1 1 0 0,0 1-1 0 0,0 1 0 0 0,1-1 0 0 0,-1 1 1 0 0,-3 0 53 0 0,-4 1-86 0 0,1 1 0 0 0,-1 0 0 0 0,1 1 1 0 0,-1 0-1 0 0,1 1 0 0 0,0 1 1 0 0,0-1-1 0 0,1 2 0 0 0,0 0 0 0 0,0 0 1 0 0,1 1-1 0 0,0 0 0 0 0,0 1 1 0 0,1 0-1 0 0,0 0 0 0 0,0 1 1 0 0,1 0-1 0 0,0 1 0 0 0,1 0 0 0 0,0 0 1 0 0,1 1-1 0 0,1-1 0 0 0,-1 1 1 0 0,2 1-1 0 0,0-1 0 0 0,0 1 0 0 0,1-1 1 0 0,1 1-1 0 0,0 0 0 0 0,0 9 86 0 0,2-14-3 0 0,1 1 0 0 0,0-1-1 0 0,1 0 1 0 0,0 0 0 0 0,0 0-1 0 0,1 0 1 0 0,-1 0 0 0 0,2-1-1 0 0,-1 1 1 0 0,1-1 0 0 0,0 0-1 0 0,1 0 1 0 0,0 0 0 0 0,0-1-1 0 0,0 1 1 0 0,1-1-1 0 0,0-1 1 0 0,0 1 0 0 0,0-1-1 0 0,1 0 1 0 0,0 0 0 0 0,0-1-1 0 0,7 4 4 0 0,6 2 25 0 0,0 0 0 0 0,1-2-1 0 0,0 0 1 0 0,0-2-1 0 0,1 0 1 0 0,0-1 0 0 0,0-1-1 0 0,8-1-24 0 0,196 5-569 0 0,-152-12-2477 0 0,-1-6-4174 0 0,-45 6-2281 0 0</inkml:trace>
</inkml:ink>
</file>

<file path=ppt/ink/ink2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57.5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1 4817 0 0,'0'0'1675'0'0,"0"0"-261"0"0,0 0 13 0 0,0 0 93 0 0,0 0 22 0 0,0 0-63 0 0,0 0-191 0 0,0 0-280 0 0,0 0-281 0 0,0 0-216 0 0,0 0-161 0 0,0 0-72 0 0,0 0 35 0 0,0 5 93 0 0,17 291 2386 0 0,3-107-2568 0 0,-9 0-1 0 0,-10 81-223 0 0,-26-196-1411 0 0,-16-44-4401 0 0,11-19-3439 0 0,22-8 3731 0 0</inkml:trace>
  <inkml:trace contextRef="#ctx0" brushRef="#br0" timeOffset="240.32">0 663 5953 0 0,'0'0'1681'0'0,"0"0"-793"0"0,0 0-140 0 0,0 0 132 0 0,0 0 62 0 0,0 0-67 0 0,0 0-109 0 0,0 0-83 0 0,0 0-77 0 0,33-1-108 0 0,105-7-91 0 0,106 8-589 0 0,-129 2-4728 0 0,-82-2 684 0 0,-12 0-1383 0 0</inkml:trace>
  <inkml:trace contextRef="#ctx0" brushRef="#br0" timeOffset="496.974">873 663 10282 0 0,'0'0'1694'0'0,"0"0"-314"0"0,0 0-265 0 0,0 0-123 0 0,0 0-166 0 0,0 0-215 0 0,0 0-131 0 0,-24 35-124 0 0,-75 110-68 0 0,97-144-271 0 0,0 1-1 0 0,0 0 1 0 0,0 0 0 0 0,0 0-1 0 0,0 1 1 0 0,1-1 0 0 0,-1 0-1 0 0,1 1 1 0 0,-1-1 0 0 0,1 1-1 0 0,0-1 1 0 0,0 1 0 0 0,0 0-1 0 0,0-1 1 0 0,0 1 0 0 0,1 0-1 0 0,-1 0 1 0 0,1 0 0 0 0,0 0-1 0 0,0-1 1 0 0,0 1-1 0 0,0 0 1 0 0,0 0 0 0 0,1 0-1 0 0,-1 0 1 0 0,1-1 0 0 0,0 1-17 0 0,2 4 75 0 0,2 0 57 0 0,0 0 0 0 0,1 0 1 0 0,-1-1-1 0 0,1 1 0 0 0,1-1 0 0 0,-1-1 0 0 0,1 1 0 0 0,0-1 0 0 0,0-1 0 0 0,1 1 0 0 0,-1-1 0 0 0,1 0 0 0 0,0-1 0 0 0,0 0 0 0 0,1 0 0 0 0,-1-1 1 0 0,0 0-1 0 0,1 0 0 0 0,-1-1 0 0 0,1 0 0 0 0,0-1 0 0 0,-1 1 0 0 0,1-2 0 0 0,0 1 0 0 0,-1-1 0 0 0,1-1 0 0 0,-1 0 0 0 0,1 0 0 0 0,2-1-132 0 0,6-3 147 0 0,0-1 0 0 0,-1-1-1 0 0,1 0 1 0 0,-2-1 0 0 0,1-1-1 0 0,-1 0 1 0 0,-1-1-1 0 0,0-1 1 0 0,0 0 0 0 0,-1-1-1 0 0,-1-1 1 0 0,0 0 0 0 0,-1 0-1 0 0,0-1 1 0 0,-1 0 0 0 0,-1-1-1 0 0,-1 0 1 0 0,0-1-1 0 0,1-5-146 0 0,-6 15-25 0 0,-1-1 0 0 0,0 1 0 0 0,0-1-1 0 0,-1 0 1 0 0,0 0 0 0 0,0 0-1 0 0,-1 0 1 0 0,0 0 0 0 0,0 0-1 0 0,-1 0 1 0 0,0 1 0 0 0,0-1 0 0 0,-1 0-1 0 0,0 0 1 0 0,-1 1 0 0 0,1-1-1 0 0,-3-2 26 0 0,3 5-179 0 0,-1 1 0 0 0,0-1 0 0 0,0 1 0 0 0,-1 0 0 0 0,1 0 0 0 0,-1 0 0 0 0,0 0 0 0 0,0 1 0 0 0,-1-1 0 0 0,1 1 0 0 0,0 0 0 0 0,-1 1 0 0 0,0-1 0 0 0,0 1-1 0 0,0 0 1 0 0,0 0 0 0 0,0 0 179 0 0,-27-5-2639 0 0,12 6-2362 0 0,2 1-6201 0 0</inkml:trace>
</inkml:ink>
</file>

<file path=ppt/ink/ink2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19.30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2790 1028 13939 0 0,'0'0'972'0'0,"0"0"-233"0"0,0 0 8 0 0,0 0 182 0 0,0 0 62 0 0,0 0-125 0 0,0 0-243 0 0,0 0-234 0 0,0 0-190 0 0,0 0-133 0 0,-10 32-127 0 0,-31 100-104 0 0,39-88-434 0 0,5-42 145 0 0,7 4-1622 0 0,-1-5-5382 0 0,-5-1-2189 0 0</inkml:trace>
  <inkml:trace contextRef="#ctx0" brushRef="#br0" timeOffset="153.811">2770 398 10098 0 0,'0'0'864'0'0,"0"0"-352"0"0,0 0-344 0 0,0 0-304 0 0,0 0-888 0 0,0 0-576 0 0,0 0-513 0 0,0 0-1159 0 0,0 0-225 0 0</inkml:trace>
  <inkml:trace contextRef="#ctx0" brushRef="#br0" timeOffset="419.151">3030 1264 14043 0 0,'0'0'1860'0'0,"0"0"-199"0"0,0 0-176 0 0,0 0-214 0 0,0 0-290 0 0,0 0-265 0 0,0 0-140 0 0,0 0-71 0 0,0 0-22 0 0,0 0-15 0 0,3-35-54 0 0,13-110-48 0 0,12 34 448 0 0,-20 83-717 0 0,1 1 0 0 0,1 0 0 0 0,2 0 0 0 0,0 1 0 0 0,13-19-97 0 0,8 11-27 0 0,-6 23-1389 0 0,-25 12 1151 0 0,-1 1 0 0 0,1-1 0 0 0,-1 1 0 0 0,0-1 0 0 0,0 1 0 0 0,1 0 0 0 0,-1-1 0 0 0,0 1-1 0 0,0 0 1 0 0,0 0 0 0 0,-1 0 0 0 0,1 0 0 0 0,0 0 0 0 0,-1 0 0 0 0,1 0 0 0 0,-1 0 0 0 0,0 0 0 0 0,0 0 0 0 0,1 0-1 0 0,-1 0 1 0 0,-1 0 0 0 0,1 0 0 0 0,0 2 265 0 0,0-2-624 0 0,0 34-9190 0 0,0-21 1664 0 0</inkml:trace>
  <inkml:trace contextRef="#ctx0" brushRef="#br0" timeOffset="839.044">3685 873 4585 0 0,'0'0'2514'0'0,"0"0"-536"0"0,0 0-111 0 0,0 0 29 0 0,0 0-146 0 0,0 0-285 0 0,0 0-267 0 0,0 0-231 0 0,0 0-188 0 0,0 0-142 0 0,0 0-146 0 0,0 0-162 0 0,0 0-127 0 0,-14-14-105 0 0,-42-45-61 0 0,55 58-35 0 0,-1 0-1 0 0,1 0 1 0 0,0 0 0 0 0,0 0 0 0 0,0 0-1 0 0,-1 0 1 0 0,1 0 0 0 0,-1 0-1 0 0,1 1 1 0 0,-1-1 0 0 0,1 0-1 0 0,-1 1 1 0 0,1 0 0 0 0,-1-1 0 0 0,1 1-1 0 0,-1 0 1 0 0,1-1 0 0 0,-1 1-1 0 0,0 0 1 0 0,1 0 0 0 0,-1 0-1 0 0,1 1 1 0 0,-1-1 0 0 0,1 0-1 0 0,-1 1 1 0 0,0-1 0 0 0,1 1 0 0 0,-1-1-1 0 0,1 1 1 0 0,0 0 0 0 0,-1-1-1 0 0,1 1 1 0 0,-1 0 0 0 0,1 0-1 0 0,0 0 1 0 0,0 0 0 0 0,0 0-1 0 0,-6 4 3 0 0,4-4-36 0 0,-1 0 0 0 0,1 0-1 0 0,0 1 1 0 0,-1 0-1 0 0,1 0 1 0 0,0 0-1 0 0,0 0 1 0 0,0 0-1 0 0,1 0 1 0 0,-1 1-1 0 0,1-1 1 0 0,-1 1-1 0 0,1 0 1 0 0,0 0-1 0 0,0 0 1 0 0,0 0 0 0 0,0 0-1 0 0,0 0 1 0 0,1 0-1 0 0,-1 1 1 0 0,1-1-1 0 0,0 1 1 0 0,0-1-1 0 0,0 1 1 0 0,1-1-1 0 0,-1 1 1 0 0,1-1-1 0 0,0 1 1 0 0,0 0-1 0 0,0-1 1 0 0,0 1 0 0 0,1 3 33 0 0,3-1-45 0 0,0 0 1 0 0,0-1 0 0 0,0 0-1 0 0,0 1 1 0 0,1-1 0 0 0,0-1-1 0 0,0 1 1 0 0,0-1 0 0 0,1 0-1 0 0,0 0 1 0 0,-1 0 0 0 0,1-1 0 0 0,0 0-1 0 0,3 1 45 0 0,14 9-12 0 0,-14-7 39 0 0,-6-5 20 0 0,1 0 0 0 0,0 0 0 0 0,-1 1 0 0 0,1 0 0 0 0,-1 0 0 0 0,0 0 0 0 0,0 0 0 0 0,0 0 0 0 0,0 1 0 0 0,0-1 0 0 0,0 1 1 0 0,0 0-1 0 0,-1 0 0 0 0,1 0 0 0 0,-1 0 0 0 0,0 0 0 0 0,0 0 0 0 0,0 1 0 0 0,-1-1 0 0 0,1 1 0 0 0,-1-1 0 0 0,1 1 0 0 0,-1 0 0 0 0,-1-1 1 0 0,1 1-1 0 0,0 0 0 0 0,-1 0 0 0 0,0 0 0 0 0,0 0 0 0 0,0 0 0 0 0,0 2-47 0 0,-58 36 1207 0 0,44-35-1095 0 0,-147 56-1451 0 0,138-60-1003 0 0,18-3-1638 0 0,0 0-3444 0 0,4 0 587 0 0</inkml:trace>
  <inkml:trace contextRef="#ctx0" brushRef="#br0" timeOffset="-512.81">1794 325 2609 0 0,'0'0'1756'0'0,"0"0"-1323"0"0,0 0-230 0 0,0 0 403 0 0,0 0 440 0 0,0 0 308 0 0,0 0 122 0 0,0 0-77 0 0,0 0-202 0 0,34-11-184 0 0,106-37-182 0 0,15-22 821 0 0,103-85 553 0 0,-205 115-1205 0 0,-108 145-33 0 0,20-32-965 0 0,3 2 0 0 0,4 1 1 0 0,2 1-1 0 0,4 1 0 0 0,4 1 1 0 0,3 1-1 0 0,2 17-2 0 0,-2 294-128 0 0,10-226 197 0 0,-3-139 848 0 0,3-41 1067 0 0,5-9-4500 0 0,0 15-1361 0 0,0 1-4087 0 0,0 5-284 0 0</inkml:trace>
  <inkml:trace contextRef="#ctx0" brushRef="#br0" timeOffset="-200.163">1783 910 5761 0 0,'0'0'1363'0'0,"0"0"-728"0"0,0 0-147 0 0,0 0 227 0 0,0 0 261 0 0,0 0 135 0 0,0 0-33 0 0,32-16-116 0 0,100-54-141 0 0,208-86 1998 0 0,-190 97-2170 0 0,-149 60-631 0 0,0-1 0 0 0,-1 1 0 0 0,1 0 0 0 0,0 0 0 0 0,-1 0 0 0 0,1 0-1 0 0,-1 0 1 0 0,1 0 0 0 0,-1 1 0 0 0,1-1 0 0 0,-1 0 0 0 0,0 0 0 0 0,1 0-1 0 0,-1 0 1 0 0,0 0 0 0 0,0 1 0 0 0,0-1 0 0 0,0 0 0 0 0,0 0 0 0 0,0 0 0 0 0,0 0-1 0 0,-1 1 1 0 0,1-1 0 0 0,0 0 0 0 0,-1 0 0 0 0,1 0 0 0 0,0 0 0 0 0,-1 0-1 0 0,1 0 1 0 0,-1 0 0 0 0,0 0 0 0 0,1 0 0 0 0,-1 0 0 0 0,0 0 0 0 0,0 0-1 0 0,0 0 1 0 0,1-1 0 0 0,-1 1-18 0 0,-28 52 553 0 0,20-38-485 0 0,1 0 0 0 0,0 0 0 0 0,1 0 0 0 0,0 1 0 0 0,1 0 0 0 0,1 0 1 0 0,1 0-1 0 0,0 1 0 0 0,1 0 0 0 0,1 0 0 0 0,0 5-68 0 0,7 20-352 0 0,10-18-2656 0 0,-5-10-4282 0 0,-7-9-1419 0 0</inkml:trace>
  <inkml:trace contextRef="#ctx0" brushRef="#br0" timeOffset="1082.936">4353 487 17500 0 0,'0'0'959'0'0,"0"0"-418"0"0,0 0-180 0 0,0 0 114 0 0,0 0 139 0 0,0 0 73 0 0,0 0-18 0 0,0 0-84 0 0,-16 31-114 0 0,-52 100-96 0 0,7 20 137 0 0,49-108-586 0 0,3 0-1 0 0,1 1 1 0 0,2 0 0 0 0,1 18 74 0 0,2 44-6899 0 0,0-99-736 0 0,1-7-35 0 0</inkml:trace>
  <inkml:trace contextRef="#ctx0" brushRef="#br0" timeOffset="1320.867">3948 796 10538 0 0,'0'0'2434'0'0,"0"0"-800"0"0,0 0-354 0 0,0 0-128 0 0,0 0-201 0 0,0 0-229 0 0,34-12-209 0 0,108-38-133 0 0,-43 31 104 0 0,133 16-722 0 0,-172 14-2124 0 0,-21-1-5076 0 0,-21-6-2612 0 0</inkml:trace>
  <inkml:trace contextRef="#ctx0" brushRef="#br0" timeOffset="6936.215">4696 1109 8074 0 0,'0'0'1060'0'0,"0"0"-363"0"0,0 0-164 0 0,0 0 103 0 0,0 0 156 0 0,0 0 85 0 0,0 0 18 0 0,0 0-31 0 0,0 0-47 0 0,0 0-92 0 0,0 0-143 0 0,-12 28-162 0 0,-35 88-140 0 0,-32 20 134 0 0,39-79-445 0 0,18-27-513 0 0,1 0-1 0 0,1 2 1 0 0,2 0 0 0 0,1 1 0 0 0,1 2 544 0 0,12-13-3232 0 0,3-7-4282 0 0,1-10 3346 0 0</inkml:trace>
  <inkml:trace contextRef="#ctx0" brushRef="#br0" timeOffset="12495.048">4900 1514 3977 0 0,'0'0'1037'0'0,"0"0"-216"0"0,0 0 96 0 0,0 0 422 0 0,0 0 315 0 0,33-28 18 0 0,105-91-201 0 0,77-88 1998 0 0,-162 155-3142 0 0,-3-3-1 0 0,-2-1 1 0 0,-3-3 0 0 0,-3-2 0 0 0,-2-1-1 0 0,-3-2 1 0 0,18-46-327 0 0,-47 95 39 0 0,-1 0 0 0 0,-1-1 0 0 0,-1 0 0 0 0,0 0-1 0 0,-1 0 1 0 0,0 0 0 0 0,-2-1 0 0 0,0 0 0 0 0,-1 1 0 0 0,0-1 0 0 0,-1 0 0 0 0,-2-2-39 0 0,2 18-5 0 0,-1-1 0 0 0,0 1 0 0 0,0-1 0 0 0,0 1 0 0 0,0-1 0 0 0,0 1 0 0 0,0-1 0 0 0,-1 1 0 0 0,1 0 0 0 0,0 0 0 0 0,-1 0 1 0 0,1 0-1 0 0,-1 0 0 0 0,1 0 0 0 0,-1 0 0 0 0,1 0 0 0 0,-1 0 0 0 0,0 1 0 0 0,1-1 0 0 0,-1 1 0 0 0,0-1 0 0 0,1 1 0 0 0,-1 0 0 0 0,0-1 0 0 0,0 1 0 0 0,0 0 1 0 0,1 0-1 0 0,-1 0 0 0 0,0 1 0 0 0,0-1 0 0 0,1 0 0 0 0,-1 1 0 0 0,0-1 0 0 0,0 1 0 0 0,1-1 0 0 0,-1 1 0 0 0,0 0 0 0 0,1 0 0 0 0,-1 0 0 0 0,1 0 0 0 0,-1 0 1 0 0,1 0-1 0 0,0 0 0 0 0,-1 0 0 0 0,1 1 0 0 0,0-1 0 0 0,0 0 0 0 0,0 1 0 0 0,0-1 0 0 0,-1 2 5 0 0,-24 31-64 0 0,1 1 0 0 0,2 1 0 0 0,1 1 0 0 0,2 1 0 0 0,2 1 0 0 0,1 0 0 0 0,-5 22 64 0 0,4-9 49 0 0,2 0-1 0 0,3 2 1 0 0,1-1 0 0 0,-3 55-49 0 0,14 8 294 0 0,3-107-281 0 0,1 0 1 0 0,0 0-1 0 0,0 0 0 0 0,1-1 0 0 0,0 1 0 0 0,0-1 0 0 0,1 0 0 0 0,0 0 0 0 0,1-1 0 0 0,-1 1 0 0 0,2-1 0 0 0,-1-1 0 0 0,3 3-13 0 0,10 12-84 0 0,-18-19-86 0 0,1 0 0 0 0,-1-1 0 0 0,1 0 0 0 0,0 1 0 0 0,0-1 0 0 0,0 0 0 0 0,-1 0 0 0 0,1 0 0 0 0,0 0 0 0 0,1 0 0 0 0,-1-1 0 0 0,0 1 1 0 0,0-1-1 0 0,0 1 0 0 0,0-1 0 0 0,0 0 0 0 0,0 1 0 0 0,1-1 0 0 0,-1 0 0 0 0,0-1 0 0 0,0 1 0 0 0,0 0 0 0 0,1-1 0 0 0,-1 1 0 0 0,1-1 170 0 0,49-23-11871 0 0,-44 17 9000 0 0</inkml:trace>
  <inkml:trace contextRef="#ctx0" brushRef="#br0" timeOffset="12773.341">5881 840 5137 0 0,'0'0'1997'0'0,"0"0"-853"0"0,0 0-199 0 0,0 0 117 0 0,0 0 22 0 0,0 0-105 0 0,0 0-216 0 0,-25 36-240 0 0,-80 112-169 0 0,56-48-23 0 0,33 11-352 0 0,16-108 44 0 0,0 1 0 0 0,0-1 1 0 0,1 0-1 0 0,-1 0 1 0 0,1 0-1 0 0,0 1 1 0 0,0-1-1 0 0,0 0 1 0 0,0 0-1 0 0,1 0 1 0 0,-1 0-1 0 0,1-1 1 0 0,0 1-1 0 0,0 0 1 0 0,0-1-1 0 0,0 1 1 0 0,0-1-1 0 0,0 0 0 0 0,1 1 1 0 0,-1-1-1 0 0,1 0 1 0 0,-1-1-1 0 0,1 1 1 0 0,0 0-1 0 0,0-1 1 0 0,0 1-1 0 0,0-1 1 0 0,0 0-1 0 0,0 0 1 0 0,0 0-1 0 0,0-1 1 0 0,2 1-24 0 0,7-1 324 0 0,0 0 1 0 0,0-1 0 0 0,0 0 0 0 0,0-1 0 0 0,0-1 0 0 0,0 0 0 0 0,-1 0-1 0 0,1-1 1 0 0,-1 0 0 0 0,0-1 0 0 0,0-1 0 0 0,-1 0 0 0 0,0 0 0 0 0,0-1-1 0 0,0 0 1 0 0,0 0 0 0 0,-1-2 0 0 0,-1 1 0 0 0,1-1 0 0 0,-2 0 0 0 0,1 0-1 0 0,5-9-324 0 0,-8 9 115 0 0,0 1 0 0 0,-1 0-1 0 0,1-1 1 0 0,-2 0-1 0 0,1 0 1 0 0,-1 0-1 0 0,0 0 1 0 0,-1-1-1 0 0,0 1 1 0 0,-1-1 0 0 0,0 1-1 0 0,0-1 1 0 0,-1-8-115 0 0,0 14-110 0 0,0-1 1 0 0,-1 0 0 0 0,1 0 0 0 0,-1 1-1 0 0,0-1 1 0 0,0 1 0 0 0,0-1-1 0 0,-1 1 1 0 0,1-1 0 0 0,-1 1-1 0 0,0-1 1 0 0,-1 1 0 0 0,1 0 0 0 0,-1 0-1 0 0,1 0 1 0 0,-1 1 0 0 0,0-1-1 0 0,-1 1 1 0 0,1-1 0 0 0,-1 1-1 0 0,1 0 1 0 0,-1 0 0 0 0,0 1 0 0 0,0-1-1 0 0,0 1 1 0 0,0 0 0 0 0,-1 0-1 0 0,-1 0 110 0 0,-35-5-3579 0 0,12 6-3268 0 0,12 1-3351 0 0</inkml:trace>
  <inkml:trace contextRef="#ctx0" brushRef="#br0" timeOffset="13149.844">6255 991 7898 0 0,'0'0'3934'0'0,"0"0"-2054"0"0,0 0-749 0 0,0 0-147 0 0,0 0-159 0 0,0 0-261 0 0,0 0-242 0 0,0 0-124 0 0,0 0-66 0 0,0 0-20 0 0,0 0-52 0 0,-29 30-96 0 0,-87 92-55 0 0,67-52-95 0 0,45-57 125 0 0,1-10 44 0 0,2 0-1 0 0,-1-1 1 0 0,0 1 0 0 0,0 0-1 0 0,1 0 1 0 0,0 0-1 0 0,-1 1 1 0 0,1-1-1 0 0,0 0 1 0 0,1 0-1 0 0,-1 1 1 0 0,1-1-1 0 0,-1 0 1 0 0,1 1-1 0 0,0-1 1 0 0,0 1-1 0 0,0-1 1 0 0,1 0-1 0 0,-1 1 1 0 0,1-1-1 0 0,0 0 1 0 0,0 0-1 0 0,0 1 1 0 0,0-1-1 0 0,1 0 1 0 0,-1 0-1 0 0,1 0 1 0 0,0 0-1 0 0,0-1 1 0 0,0 1 0 0 0,0 0-1 0 0,0-1 1 0 0,1 1-1 0 0,-1-1 1 0 0,1 0-1 0 0,-1 0 1 0 0,1 0-1 0 0,0 0 1 0 0,0 0-1 0 0,0-1 1 0 0,0 1-1 0 0,0-1 1 0 0,0 0-1 0 0,0 0 1 0 0,1 0-1 0 0,0 0 18 0 0,6-1 173 0 0,0 0 0 0 0,0-1 0 0 0,0 0 0 0 0,0 0 0 0 0,0-1 0 0 0,0-1 0 0 0,0 0 0 0 0,-1 0 0 0 0,1-1 0 0 0,-1 0 0 0 0,0 0 0 0 0,0-1 0 0 0,-1-1 0 0 0,1 1-1 0 0,-1-1 1 0 0,2-3-173 0 0,112-117 2514 0 0,-113 115-2464 0 0,-1-1-1 0 0,0 1 0 0 0,0-2 0 0 0,-1 1 0 0 0,0-1 0 0 0,-1 0 1 0 0,-1 0-1 0 0,0-1 0 0 0,-1 1 0 0 0,0-1 0 0 0,-2 0 1 0 0,1 0-1 0 0,-1-1 0 0 0,-1 1 0 0 0,-1 0 0 0 0,0-11-49 0 0,-1 22-97 0 0,0-1 0 0 0,1 0 0 0 0,-1 0 0 0 0,-1 0 0 0 0,1 1 0 0 0,-1-1 0 0 0,1 1 0 0 0,-1-1-1 0 0,0 1 1 0 0,0 0 0 0 0,0-1 0 0 0,-1 1 0 0 0,1 0 0 0 0,-1 0 0 0 0,0 1 0 0 0,0-1 0 0 0,0 1 0 0 0,0-1 0 0 0,0 1 0 0 0,-3-1 97 0 0,-19-9-3045 0 0,-2 6-3317 0 0,13 5-4532 0 0</inkml:trace>
  <inkml:trace contextRef="#ctx0" brushRef="#br0" timeOffset="13423.281">6763 501 14219 0 0,'0'0'1531'0'0,"0"0"-233"0"0,0 0-159 0 0,0 0-174 0 0,0 0-275 0 0,0 0-256 0 0,0 0-176 0 0,0 0-52 0 0,0 0 21 0 0,0 0-19 0 0,0 0-30 0 0,-12 32-28 0 0,-34 102-30 0 0,16 19 105 0 0,28-118-218 0 0,6 275-745 0 0,1-238-429 0 0,-5-36-3909 0 0,-4-34-4979 0 0,4-2 6548 0 0,0 0 2195 0 0</inkml:trace>
  <inkml:trace contextRef="#ctx0" brushRef="#br0" timeOffset="13705.868">7022 726 10714 0 0,'0'0'1298'0'0,"0"0"-234"0"0,0 0 23 0 0,0 0 63 0 0,0 0-92 0 0,-37 30-175 0 0,-121 95-165 0 0,50-41 441 0 0,85-68-815 0 0,14-11-169 0 0,0 1-1 0 0,0 0 1 0 0,1 1-1 0 0,-1 0 1 0 0,2 1-1 0 0,-1-1 1 0 0,1 1-1 0 0,0 1 1 0 0,-5 8-175 0 0,11-16 9 0 0,0 0 1 0 0,1 1-1 0 0,0-1 1 0 0,-1 0 0 0 0,1 1-1 0 0,0-1 1 0 0,-1 0-1 0 0,1 1 1 0 0,0-1-1 0 0,0 0 1 0 0,0 1-1 0 0,0-1 1 0 0,0 0 0 0 0,0 1-1 0 0,1-1 1 0 0,-1 0-1 0 0,0 1 1 0 0,1-1-1 0 0,-1 0 1 0 0,1 0-1 0 0,-1 1 1 0 0,1-1-1 0 0,0 0 1 0 0,-1 0 0 0 0,1 0-1 0 0,0 0 1 0 0,0 0-1 0 0,0 0 1 0 0,0 0-1 0 0,0 0 1 0 0,0 0-1 0 0,0 0 1 0 0,0 0 0 0 0,0-1-1 0 0,0 1 1 0 0,1 0-1 0 0,-1-1 1 0 0,0 1-1 0 0,0-1 1 0 0,2 1-10 0 0,62 17 461 0 0,-51-15-323 0 0,29 6-3 0 0,0 1-1 0 0,-1 3 1 0 0,0 1-1 0 0,-1 2 1 0 0,-1 2-1 0 0,13 8-134 0 0,47 52-3427 0 0,-89-69 1090 0 0,1 0-5108 0 0,-5-5-2180 0 0</inkml:trace>
  <inkml:trace contextRef="#ctx0" brushRef="#br0" timeOffset="41065.866">55 2398 0 0 0,'0'0'2026'0'0,"0"0"-1342"0"0,0 0-347 0 0,0 0 15 0 0,1 30 116 0 0,3 100 154 0 0,0 153 2981 0 0,-14-214-1748 0 0,-17-37 3627 0 0,9-44-2226 0 0,9-32-2678 0 0,11 16-530 0 0,1 1 1 0 0,1-1-1 0 0,1 1 1 0 0,2 0-1 0 0,1 0 1 0 0,1 1-1 0 0,1 0 1 0 0,1 1-1 0 0,1 0 1 0 0,1 0-1 0 0,9-10-48 0 0,9-24 11 0 0,1 1 0 0 0,4 2 0 0 0,1 1 0 0 0,3 3 0 0 0,2 1 0 0 0,37-33-11 0 0,-70 75-10 0 0,0 1 0 0 0,1 0 0 0 0,0 0 0 0 0,0 1 0 0 0,1 1 0 0 0,0 0 0 0 0,0 0 0 0 0,0 1 0 0 0,1 0 0 0 0,0 1 0 0 0,0 1 0 0 0,0 0 0 0 0,11-2 10 0 0,-20 7 5 0 0,1 0-1 0 0,0 0 1 0 0,-1 1-1 0 0,0-1 1 0 0,1 1-1 0 0,-1-1 0 0 0,0 1 1 0 0,0 0-1 0 0,-1 0 1 0 0,1 0-1 0 0,-1 1 1 0 0,1-1-1 0 0,-1 1 1 0 0,0-1-1 0 0,0 1 1 0 0,-1 0-1 0 0,1 0 0 0 0,-1 0 1 0 0,0-1-1 0 0,0 1 1 0 0,0 0-1 0 0,0 1 1 0 0,-1-1-1 0 0,1 0 1 0 0,-1 0-1 0 0,0 0 1 0 0,-1 0-1 0 0,1 0 0 0 0,-1 0 1 0 0,0 0-1 0 0,1 0 1 0 0,-2 1-5 0 0,2 2 8 0 0,1 16-86 0 0,-2 1 1 0 0,0-1-1 0 0,-2 1 1 0 0,0-1-1 0 0,-2 0 0 0 0,-1 0 1 0 0,0-1-1 0 0,-2 0 1 0 0,0 0-1 0 0,-1 0 1 0 0,-2-1-1 0 0,0-1 0 0 0,-1 0 1 0 0,-1 0-1 0 0,-1-1 1 0 0,-1-1-1 0 0,0 0 1 0 0,-1-1-1 0 0,-1-1 0 0 0,-1-1 1 0 0,0 0-1 0 0,-1-1 1 0 0,-1-1-1 0 0,-1 0 78 0 0,-64 20-5477 0 0,26-18-3256 0 0,43-12 4922 0 0</inkml:trace>
  <inkml:trace contextRef="#ctx0" brushRef="#br0" timeOffset="41553.88">605 2545 776 0 0,'0'0'2727'0'0,"0"0"-333"0"0,0 0-117 0 0,0 0-82 0 0,0 0-296 0 0,36-10-372 0 0,114-32-369 0 0,-48-2 390 0 0,-77 31-1253 0 0,0-2 1 0 0,-1-1-1 0 0,-1 0 1 0 0,0-2-1 0 0,-1-1 1 0 0,-1 0-1 0 0,-1-2 1 0 0,-1 0-1 0 0,0-1 0 0 0,-2-1 1 0 0,14-24-296 0 0,-29 42-44 0 0,1 1 0 0 0,-1-1 0 0 0,0 1 0 0 0,-1-1 0 0 0,1 0 0 0 0,-1 1 0 0 0,0-1 0 0 0,0 0 0 0 0,0 0 0 0 0,-1 0 0 0 0,0 0 0 0 0,0 0 0 0 0,0 0 0 0 0,0 0 0 0 0,-1 0 0 0 0,0 0 0 0 0,0 1 0 0 0,0-1 0 0 0,-1 0 0 0 0,1 0 0 0 0,-1 1 0 0 0,0-1 0 0 0,-1 1 0 0 0,1 0 0 0 0,-1-1 0 0 0,0 1 0 0 0,0 0 0 0 0,0 1 0 0 0,0-1 1 0 0,-1 0-1 0 0,1 1 0 0 0,-1 0 0 0 0,0 0 0 0 0,0 0 0 0 0,0 0 0 0 0,-1 1 0 0 0,1-1 0 0 0,-1 1 0 0 0,1 0 0 0 0,-1 1 0 0 0,0-1 0 0 0,1 1 0 0 0,-1 0 0 0 0,0 0 0 0 0,-1 0 44 0 0,-2 1-103 0 0,0 0-1 0 0,-1 1 1 0 0,1 0 0 0 0,0 1-1 0 0,0-1 1 0 0,0 1 0 0 0,0 1 0 0 0,0-1-1 0 0,1 2 1 0 0,-1-1 0 0 0,1 1 0 0 0,0 0-1 0 0,0 0 1 0 0,0 1 0 0 0,0 0 0 0 0,1 0-1 0 0,0 1 1 0 0,0-1 0 0 0,0 1 0 0 0,1 1-1 0 0,0-1 104 0 0,-46 76-332 0 0,50-80 342 0 0,0 1-1 0 0,0 0 1 0 0,0-1 0 0 0,1 1-1 0 0,-1 0 1 0 0,1-1-1 0 0,0 1 1 0 0,0 0-1 0 0,0 0 1 0 0,0 0 0 0 0,0-1-1 0 0,0 1 1 0 0,1 0-1 0 0,0 0 1 0 0,-1-1 0 0 0,1 1-1 0 0,0 0 1 0 0,0-1-1 0 0,0 1 1 0 0,1-1 0 0 0,-1 1-1 0 0,1-1 1 0 0,-1 0-1 0 0,1 0 1 0 0,0 0-1 0 0,0 1 1 0 0,0-2 0 0 0,0 1-1 0 0,0 0 1 0 0,0 0-1 0 0,0-1 1 0 0,3 2-10 0 0,9 3 104 0 0,0 0 1 0 0,1-1-1 0 0,0-1 1 0 0,0 0-1 0 0,1-1 0 0 0,-1-1 1 0 0,1 0-1 0 0,-1-1 1 0 0,1-1-1 0 0,-1 0 0 0 0,14-3-104 0 0,12 2 147 0 0,188 1 980 0 0,-227 0-1100 0 0,0 0-1 0 0,0 0 1 0 0,0 0 0 0 0,-1 0 0 0 0,1 0-1 0 0,0 0 1 0 0,0 1 0 0 0,-1-1-1 0 0,1 0 1 0 0,0 1 0 0 0,0-1 0 0 0,-1 1-1 0 0,1 0 1 0 0,0 0 0 0 0,-1-1 0 0 0,1 1-1 0 0,-1 0 1 0 0,1 0 0 0 0,-1 1 0 0 0,0-1-1 0 0,1 0 1 0 0,-1 0 0 0 0,0 1 0 0 0,0-1-1 0 0,0 1 1 0 0,0-1 0 0 0,0 1-1 0 0,0-1 1 0 0,0 1 0 0 0,-1-1 0 0 0,1 1-1 0 0,0 0 1 0 0,-1 0 0 0 0,1-1 0 0 0,-1 1-1 0 0,0 0 1 0 0,0 0 0 0 0,0-1 0 0 0,0 1-1 0 0,0 0 1 0 0,0 0 0 0 0,0 0-1 0 0,0 0-26 0 0,-31 75 945 0 0,-30-7-861 0 0,-22 33-4269 0 0,77-86 1171 0 0,5-5-4420 0 0,1-8 1889 0 0</inkml:trace>
  <inkml:trace contextRef="#ctx0" brushRef="#br0" timeOffset="41865.808">1647 2501 0 0 0,'0'0'652'0'0,"0"0"608"0"0,0 0 65 0 0,0 0-157 0 0,0 0-148 0 0,0 0-56 0 0,0 0 17 0 0,0 0 52 0 0,0 0 115 0 0,0 0 186 0 0,0 0 128 0 0,0 0 79 0 0,26 25-22 0 0,82 74-137 0 0,-107-98-1339 0 0,-1 0-1 0 0,1 0 1 0 0,0 1 0 0 0,0-1-1 0 0,0 0 1 0 0,0 0 0 0 0,0 0-1 0 0,0 0 1 0 0,0 0 0 0 0,0 0-1 0 0,0 0 1 0 0,0 0 0 0 0,1 0-1 0 0,-1-1 1 0 0,0 1 0 0 0,0 0-1 0 0,1-1 1 0 0,-1 1 0 0 0,1-1-1 0 0,-1 1 1 0 0,0-1 0 0 0,1 0-1 0 0,-1 0 1 0 0,1 0-1 0 0,-1 0 1 0 0,1 0 0 0 0,-1 0-1 0 0,1 0 1 0 0,-1 0 0 0 0,1 0-1 0 0,-1-1 1 0 0,0 1 0 0 0,1 0-1 0 0,-1-1 1 0 0,1 0 0 0 0,-1 1-1 0 0,0-1 1 0 0,0 0 0 0 0,1 1-1 0 0,-1-1 1 0 0,0 0 0 0 0,0 0-1 0 0,0 0 1 0 0,0 0 0 0 0,0 0-1 0 0,1-1-42 0 0,3-4 325 0 0,4-4-89 0 0,1-1-1 0 0,-2 0 0 0 0,1 0 1 0 0,-2-1-1 0 0,1 0 1 0 0,-2 0-1 0 0,1-1 1 0 0,-2 0-1 0 0,0 0 1 0 0,0 0-1 0 0,-1-1 1 0 0,-1 0-1 0 0,0 0 1 0 0,-1 1-1 0 0,-1-1 1 0 0,0-13-236 0 0,-2 20-84 0 0,0 1 0 0 0,0 0 0 0 0,-1 0 0 0 0,0 0 0 0 0,0 0 0 0 0,0 0 1 0 0,-1 0-1 0 0,0 1 0 0 0,0-1 0 0 0,0 1 0 0 0,-1 0 0 0 0,0 0 1 0 0,0 0-1 0 0,0 0 0 0 0,-1 1 0 0 0,1 0 0 0 0,-1 0 0 0 0,0 0 1 0 0,0 0-1 0 0,-1 1 0 0 0,1 0 0 0 0,-1 0 0 0 0,1 0 0 0 0,-1 1 0 0 0,0-1 1 0 0,0 2-1 0 0,0-1 0 0 0,-2 0 84 0 0,0 0-408 0 0,1 1 0 0 0,-1 0 0 0 0,1 0 0 0 0,-1 1 0 0 0,1 0 0 0 0,-1 0 0 0 0,1 0-1 0 0,-1 1 1 0 0,1 1 0 0 0,-1-1 0 0 0,1 1 0 0 0,0 0 0 0 0,-1 1 0 0 0,1-1 0 0 0,-2 3 408 0 0,-44 27-8030 0 0,37-20 1685 0 0</inkml:trace>
  <inkml:trace contextRef="#ctx0" brushRef="#br0" timeOffset="42381.186">2258 1702 7402 0 0,'0'0'3690'0'0,"0"0"-2021"0"0,0 0-803 0 0,0 0-177 0 0,0 0-47 0 0,0 0 18 0 0,0 0 67 0 0,0 0 40 0 0,0 0 17 0 0,0 0-31 0 0,0 0-95 0 0,0 0-101 0 0,0 0-71 0 0,0 36-52 0 0,1 115-65 0 0,-22 97 428 0 0,-41 49-832 0 0,59-257-185 0 0,17-44 123 0 0,91-76 437 0 0,-83 65-389 0 0,0 0 0 0 0,0 2 0 0 0,1 1-1 0 0,1 1 1 0 0,0 1 0 0 0,0 1 0 0 0,1 1 0 0 0,0 1 0 0 0,1 2-1 0 0,0 0 1 0 0,-1 2 0 0 0,1 0 0 0 0,1 2 0 0 0,-1 1 49 0 0,-24 0-16 0 0,1 0 1 0 0,-1 1-1 0 0,1-1 1 0 0,-1 1-1 0 0,1 0 1 0 0,-1-1-1 0 0,0 1 0 0 0,1 0 1 0 0,-1 0-1 0 0,0 1 1 0 0,0-1-1 0 0,0 0 1 0 0,0 1-1 0 0,0-1 1 0 0,0 1-1 0 0,0 0 1 0 0,0-1-1 0 0,-1 1 0 0 0,1 0 1 0 0,-1 0-1 0 0,1 0 1 0 0,-1 1-1 0 0,0-1 1 0 0,0 0-1 0 0,0 0 1 0 0,0 1-1 0 0,0-1 1 0 0,0 0-1 0 0,-1 1 0 0 0,1-1 1 0 0,-1 1-1 0 0,0-1 1 0 0,0 1-1 0 0,0 1 16 0 0,1 3 16 0 0,-2-1 0 0 0,1 0 0 0 0,-1 0 0 0 0,0 1 0 0 0,0-1 0 0 0,-1 0 0 0 0,1 0 0 0 0,-2 0 0 0 0,1 0 0 0 0,0-1 0 0 0,-1 1 0 0 0,0 0-1 0 0,-3 2-15 0 0,-6 8 64 0 0,-1-1 0 0 0,-1 0-1 0 0,0-1 1 0 0,-1-1-1 0 0,-1 0 1 0 0,0-1-1 0 0,-1-1 1 0 0,0 0-1 0 0,0-2 1 0 0,-1 0-1 0 0,-5 2-63 0 0,4-4-19 0 0,1 2-95 0 0,0-2 0 0 0,0 0 1 0 0,-1-1-1 0 0,0-1 0 0 0,0 0 0 0 0,0-2 1 0 0,-1 0-1 0 0,-8-1 114 0 0,22-2-169 0 0,-47-8-4088 0 0,35-23-7891 0 0,17 26 8024 0 0</inkml:trace>
  <inkml:trace contextRef="#ctx0" brushRef="#br0" timeOffset="42664.626">3035 1727 15187 0 0,'0'0'1241'0'0,"0"0"-509"0"0,0 0 65 0 0,0 0 281 0 0,0 0 102 0 0,0 0-77 0 0,-7 32-203 0 0,-24 100-197 0 0,-33 113 1043 0 0,35-123-1950 0 0,5 2 0 0 0,4 13 204 0 0,20-115-389 0 0,-2 11-3531 0 0,20-40-5963 0 0,0-8 1972 0 0,-10 8 5755 0 0</inkml:trace>
  <inkml:trace contextRef="#ctx0" brushRef="#br0" timeOffset="42938.028">3092 2479 0 0 0,'0'0'1775'0'0,"0"0"148"0"0,0 0 128 0 0,0 0-18 0 0,0 0-128 0 0,0 0-79 0 0,0 0-56 0 0,0 0-70 0 0,0 0-151 0 0,33 8-183 0 0,105 25-159 0 0,-63-34 487 0 0,-65-4-1331 0 0,6 0-79 0 0,0-1 1 0 0,0 0-1 0 0,-1-1 1 0 0,0-1-1 0 0,0 0 1 0 0,-1-1-1 0 0,0-1 1 0 0,0 0-1 0 0,-1-1 1 0 0,-1 0-1 0 0,0-1 1 0 0,0-1-1 0 0,-2 0 1 0 0,1 0-1 0 0,-1-1 1 0 0,-1 0-1 0 0,-1-1 1 0 0,0 0-1 0 0,0-1-284 0 0,-7 13-20 0 0,-1 0-1 0 0,1 0 1 0 0,0-1-1 0 0,-1 1 1 0 0,0 0-1 0 0,0 0 1 0 0,0 0 0 0 0,0-1-1 0 0,0 1 1 0 0,-1 0-1 0 0,1 0 1 0 0,-1-1-1 0 0,0 1 1 0 0,0 0 0 0 0,0 0-1 0 0,0 0 1 0 0,-1 0-1 0 0,1 0 1 0 0,-1 1-1 0 0,0-1 1 0 0,1 0 0 0 0,-1 1-1 0 0,-1-1 1 0 0,1 1-1 0 0,0 0 1 0 0,0-1-1 0 0,-1 1 1 0 0,0 0 0 0 0,1 0-1 0 0,-1 1 1 0 0,0-1-1 0 0,0 1 1 0 0,0-1-1 0 0,0 1 1 0 0,0 0 0 0 0,0 0-1 0 0,0 0 1 0 0,0 1-1 0 0,0-1 1 0 0,-1 1-1 0 0,1-1 1 0 0,0 1 0 0 0,0 0-1 0 0,-1 0 1 0 0,1 1-1 0 0,0-1 1 0 0,-3 1 20 0 0,-11 1-225 0 0,0 0 1 0 0,1 1 0 0 0,-1 0 0 0 0,1 2-1 0 0,-1 0 1 0 0,1 0 0 0 0,1 2-1 0 0,-1 0 1 0 0,1 0 0 0 0,0 2-1 0 0,1 0 1 0 0,0 0 0 0 0,0 2-1 0 0,1 0 1 0 0,1 0 0 0 0,0 1-1 0 0,-1 1 225 0 0,-63 92-4809 0 0,61-60-69 0 0,12-13-3546 0 0,3-17 4742 0 0</inkml:trace>
  <inkml:trace contextRef="#ctx0" brushRef="#br0" timeOffset="43462.752">3768 2541 9634 0 0,'0'0'2366'0'0,"0"0"-795"0"0,0 0-111 0 0,0 0 97 0 0,0 0-157 0 0,0 0-305 0 0,0 0-286 0 0,0 0-174 0 0,0 0-23 0 0,0 0-2 0 0,0 0-12 0 0,0 0-52 0 0,0 0-81 0 0,11-9-57 0 0,90-74 402 0 0,-78 63-757 0 0,0 0-1 0 0,2 2 1 0 0,0 0 0 0 0,0 2-1 0 0,2 1 1 0 0,0 1 0 0 0,1 2-1 0 0,0 0 1 0 0,0 2 0 0 0,4 0-53 0 0,-30 10-23 0 0,-1 1 1 0 0,0-1 0 0 0,0 1 0 0 0,0-1 0 0 0,0 1-1 0 0,0-1 1 0 0,1 1 0 0 0,-1 0 0 0 0,0-1 0 0 0,-1 1-1 0 0,1 0 1 0 0,0 0 0 0 0,0 0 0 0 0,0 0 0 0 0,0 0-1 0 0,-1 0 1 0 0,1 0 0 0 0,0 0 0 0 0,-1 0 0 0 0,1 0-1 0 0,-1 0 1 0 0,1 0 0 0 0,-1 0 0 0 0,0 1-1 0 0,1-1 1 0 0,-1 0 0 0 0,0 0 0 0 0,0 0 0 0 0,0 1-1 0 0,0-1 1 0 0,0 0 0 0 0,0 0 0 0 0,0 1 0 0 0,0-1-1 0 0,0 0 1 0 0,-1 0 0 0 0,1 0 0 0 0,0 1 0 0 0,-1-1-1 0 0,1 0 1 0 0,-1 0 0 0 0,0 1 22 0 0,6 35 28 0 0,-1-35 1 0 0,1 0-1 0 0,1-1 0 0 0,-1 1 0 0 0,0-1 1 0 0,0 0-1 0 0,0-1 0 0 0,1 1 0 0 0,-1-1 1 0 0,0 0-1 0 0,1 0 0 0 0,-1-1 0 0 0,0 1 1 0 0,0-1-1 0 0,1 0 0 0 0,-1-1 0 0 0,0 1 1 0 0,4-3-29 0 0,198-72 737 0 0,-139 68-582 0 0,-66 10-131 0 0,0 0-1 0 0,0 0 1 0 0,-1 0 0 0 0,1 1-1 0 0,-1-1 1 0 0,0 0 0 0 0,1 1-1 0 0,-1-1 1 0 0,0 1 0 0 0,-1 0 0 0 0,1-1-1 0 0,0 1 1 0 0,-1 0 0 0 0,1-1-1 0 0,-1 1 1 0 0,0 0 0 0 0,0-1 0 0 0,0 1-1 0 0,0 0 1 0 0,-1 0 0 0 0,1-1-1 0 0,-1 1 1 0 0,0 0 0 0 0,0 1-24 0 0,0 5 70 0 0,1 0-67 0 0,-1-5-41 0 0,0 0 0 0 0,0 0 1 0 0,0 0-1 0 0,1 0 0 0 0,0 0 0 0 0,-1 0 0 0 0,2 1 1 0 0,-1-1-1 0 0,0 0 0 0 0,1 0 0 0 0,0 0 0 0 0,0 0 0 0 0,0 0 1 0 0,0 0-1 0 0,1 0 0 0 0,-1-1 0 0 0,1 1 0 0 0,0 0 1 0 0,0-1-1 0 0,1 1 0 0 0,-1-1 0 0 0,1 0 0 0 0,0 0 1 0 0,-1 0-1 0 0,1 0 0 0 0,1 0 0 0 0,-1-1 0 0 0,0 1 1 0 0,1-1-1 0 0,1 1 38 0 0,36 2-5422 0 0,-32-5 952 0 0,-2 0-7036 0 0</inkml:trace>
  <inkml:trace contextRef="#ctx0" brushRef="#br0" timeOffset="44302.855">3101 2545 0 0 0,'0'0'826'0'0,"0"0"606"0"0,0 0 248 0 0,0 0 30 0 0,0 0-15 0 0,0 0-64 0 0,0 0-121 0 0,0 0-181 0 0,0 0-209 0 0,0 0-183 0 0,0 0-156 0 0,5 0 3016 0 0,1 1-3548 0 0,1 0-1 0 0,-1 0 1 0 0,1 0 0 0 0,-1 1-1 0 0,1 0 1 0 0,-1 1 0 0 0,0 0-1 0 0,0-1 1 0 0,0 2 0 0 0,0-1-1 0 0,-1 1 1 0 0,1 0 0 0 0,1 2-249 0 0,-1 0 107 0 0,0 1 0 0 0,0-1-1 0 0,1-1 1 0 0,0 1 0 0 0,0-1 0 0 0,0 0 0 0 0,1-1 0 0 0,0 1 0 0 0,0-2 0 0 0,0 1 0 0 0,0-1 0 0 0,0 0 0 0 0,1-1 0 0 0,-1 0 0 0 0,1 0 0 0 0,2 0-107 0 0,4-2-399 0 0,44-2-2124 0 0,-21-4-8993 0 0,-25 3 2562 0 0</inkml:trace>
  <inkml:trace contextRef="#ctx0" brushRef="#br0" timeOffset="47769.652">5263 2283 19132 0 0,'0'0'448'0'0,"0"0"-48"0"0,0 0-168 0 0,0 0 0 0 0,0 0 16 0 0,0 0 32 0 0,0 0-7 0 0,0 0-129 0 0,0 0-144 0 0,0 0-320 0 0,0 0-337 0 0,0 0-255 0 0,-61 22-408 0 0,75-7-769 0 0,9-4-1327 0 0,-7-3-4338 0 0,-5-1 2833 0 0</inkml:trace>
  <inkml:trace contextRef="#ctx0" brushRef="#br0" timeOffset="51204.015">5215 2618 12251 0 0,'0'0'4345'0'0,"0"0"-2516"0"0,0 0-806 0 0,0 0 8 0 0,0 0 45 0 0,0 0-50 0 0,0 0-139 0 0,0 0-182 0 0,0 0-149 0 0,0 0-120 0 0,0 0-94 0 0,3 11 1817 0 0,0-18-5417 0 0,-2 3-5092 0 0,-1 1-3795 0 0</inkml:trace>
</inkml:ink>
</file>

<file path=ppt/ink/ink2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34.439"/>
    </inkml:context>
    <inkml:brush xml:id="br0">
      <inkml:brushProperty name="width" value="0.1" units="cm"/>
      <inkml:brushProperty name="height" value="0.1" units="cm"/>
      <inkml:brushProperty name="color" value="#AB008B"/>
    </inkml:brush>
    <inkml:brush xml:id="br1">
      <inkml:brushProperty name="width" value="0.1" units="cm"/>
      <inkml:brushProperty name="height" value="0.1" units="cm"/>
      <inkml:brushProperty name="color" value="#33CCFF"/>
    </inkml:brush>
    <inkml:brush xml:id="br2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490 567 0 0 0,'0'0'713'0'0,"0"0"482"0"0,0 0 298 0 0,0 0 380 0 0,0 0 369 0 0,0 0 199 0 0,0 0-39 0 0,0 0-283 0 0,0 0-394 0 0,0 0-370 0 0,0 0-278 0 0,-3-6-209 0 0,2 2-719 0 0,1 2-122 0 0,0 1 0 0 0,-1 0 0 0 0,1 0 0 0 0,0 0 0 0 0,0 0 0 0 0,-1 0 0 0 0,1 0 0 0 0,0 0 0 0 0,-1 0 0 0 0,0 0 0 0 0,1 0 0 0 0,-1 0 0 0 0,1 0 0 0 0,-1 0 0 0 0,0 0-1 0 0,0 0 1 0 0,1 0 0 0 0,-1 0 0 0 0,0 1 0 0 0,0-1 0 0 0,0 0 0 0 0,0 1 0 0 0,0-1 0 0 0,0 1 0 0 0,0-1 0 0 0,0 1 0 0 0,0-1 0 0 0,0 1 0 0 0,0 0 0 0 0,-1 0 0 0 0,1-1 0 0 0,0 1 0 0 0,0 0 0 0 0,0 0 0 0 0,0 0 0 0 0,0 0 0 0 0,-1 0 0 0 0,1 0 0 0 0,0 1-27 0 0,-21 10 128 0 0,0 1 0 0 0,0 1 0 0 0,2 1 0 0 0,-1 1 0 0 0,2 1 0 0 0,0 0-1 0 0,1 2 1 0 0,-8 10-128 0 0,22-24 10 0 0,-30 31-26 0 0,1 2 0 0 0,2 2 0 0 0,1 0 0 0 0,2 2 0 0 0,2 1 0 0 0,2 2 0 0 0,-15 37 16 0 0,24 5-386 0 0,15-84 370 0 0,0 0 1 0 0,0 1-1 0 0,1-1 0 0 0,-1 0 1 0 0,1 0-1 0 0,0 1 0 0 0,-1-1 0 0 0,1 0 1 0 0,0 0-1 0 0,0 0 0 0 0,1 0 0 0 0,-1 0 1 0 0,0 0-1 0 0,1 0 0 0 0,-1 0 1 0 0,1-1-1 0 0,-1 1 0 0 0,1-1 0 0 0,0 1 1 0 0,0-1-1 0 0,0 1 0 0 0,0-1 0 0 0,0 0 1 0 0,0 0-1 0 0,0 0 0 0 0,0 0 1 0 0,0 0-1 0 0,0-1 0 0 0,1 1 0 0 0,-1-1 1 0 0,0 1-1 0 0,0-1 0 0 0,1 0 0 0 0,1 0 16 0 0,14-2 34 0 0,-1-2-1 0 0,1 0 0 0 0,-1 0 1 0 0,0-2-1 0 0,-1 0 0 0 0,1-1 1 0 0,-1-1-1 0 0,0 0 0 0 0,-1-1 1 0 0,0-1-1 0 0,-1-1 0 0 0,0 0 0 0 0,0 0 1 0 0,-1-1-1 0 0,0-2-33 0 0,-11 12 3 0 0,51-46 33 0 0,-2-3-1 0 0,-3-1 0 0 0,-2-3 1 0 0,14-24-36 0 0,-2 9-92 0 0,-58 70 71 0 0,1 0 1 0 0,0 0 0 0 0,0 0-1 0 0,0 0 1 0 0,0 0 0 0 0,0 0-1 0 0,0 0 1 0 0,0 0 0 0 0,0 1 0 0 0,-1-1-1 0 0,1 0 1 0 0,0 1 0 0 0,0-1-1 0 0,0 0 1 0 0,0 1 0 0 0,-1-1-1 0 0,1 1 1 0 0,0-1 0 0 0,0 1 0 0 0,-1 0-1 0 0,1-1 1 0 0,-1 1 0 0 0,1 0-1 0 0,0-1 1 0 0,-1 1 0 0 0,1 0-1 0 0,-1 0 1 0 0,0 0 0 0 0,1-1 0 0 0,-1 1-1 0 0,0 0 1 0 0,1 0 0 0 0,-1 0-1 0 0,0 0 1 0 0,0 0 0 0 0,0 0-1 0 0,1 0 1 0 0,-1-1 0 0 0,0 1 0 0 0,-1 0-1 0 0,1 0 1 0 0,0 0 0 0 0,0 0-1 0 0,0 0 1 0 0,0 0 0 0 0,-1 0-1 0 0,1-1 1 0 0,0 1 0 0 0,-1 0 0 0 0,1 1 20 0 0,1 5-4 0 0,2 11 20 0 0,-3-9-12 0 0,1 1 1 0 0,1 0-1 0 0,-1 0 0 0 0,1-1 0 0 0,1 1 1 0 0,0-1-1 0 0,0 0 0 0 0,1 0 1 0 0,0 0-1 0 0,1 0 0 0 0,0-1 1 0 0,0 1-1 0 0,0-1 0 0 0,1-1 1 0 0,1 1-1 0 0,-1-1 0 0 0,1 0 0 0 0,1 0 1 0 0,-1-1-1 0 0,1 0 0 0 0,4 2-4 0 0,7 3 25 0 0,1-2-1 0 0,0 0 1 0 0,1-1-1 0 0,-1-1 0 0 0,2-1 1 0 0,-1-1-1 0 0,1 0 0 0 0,-1-2 1 0 0,1-1-1 0 0,0 0 1 0 0,0-2-1 0 0,0 0 0 0 0,0-2 1 0 0,4-1-25 0 0,-7-5 105 0 0,0-2 1 0 0,-1 0 0 0 0,0-1-1 0 0,0 0 1 0 0,-1-2-1 0 0,-1 0 1 0 0,0-1 0 0 0,-1 0-1 0 0,0-1 1 0 0,-1-1 0 0 0,-1 0-1 0 0,-1-1 1 0 0,0-1-1 0 0,-1 0 1 0 0,0-2-106 0 0,22-32 57 0 0,-3-1 0 0 0,-2-1 0 0 0,-3-2-1 0 0,-2 0 1 0 0,-2-2 0 0 0,-3 0 0 0 0,-3-1 0 0 0,-2-1-1 0 0,-3 0 1 0 0,-2-1-57 0 0,-6-80 158 0 0,-2 141-172 0 0,-1 0 0 0 0,0 0 0 0 0,0-1 0 0 0,0 1 0 0 0,0 0 0 0 0,0 0 0 0 0,0 0 0 0 0,0 0 0 0 0,0 0 0 0 0,0 0 0 0 0,0 1 1 0 0,0-1-1 0 0,0 0 0 0 0,0 0 0 0 0,0 1 0 0 0,0-1 0 0 0,0 0 0 0 0,0 1 0 0 0,0-1 0 0 0,1 1 0 0 0,-1-1 0 0 0,0 1 0 0 0,0 0 0 0 0,1-1 1 0 0,-1 1-1 0 0,0 0 0 0 0,1-1 0 0 0,-1 1 0 0 0,0 0 0 0 0,1 0 0 0 0,-1 0 0 0 0,1-1 0 0 0,-1 1 0 0 0,1 0 0 0 0,0 0 0 0 0,-1 0 0 0 0,1 0 1 0 0,0 0-1 0 0,0 0 0 0 0,0 0 0 0 0,-1 0 14 0 0,-17 46-17 0 0,1 0 1 0 0,3 1 0 0 0,1 0-1 0 0,3 1 1 0 0,2 0-1 0 0,2 1 1 0 0,2 0 0 0 0,2 0-1 0 0,3 0 1 0 0,3 22 16 0 0,0-27-73 0 0,1 1 1 0 0,2-1-1 0 0,2 0 1 0 0,2-1-1 0 0,12 30 73 0 0,39 61-1508 0 0,-54-132-1795 0 0,-14-24 407 0 0,-11-14-5298 0 0,12 23 2197 0 0</inkml:trace>
  <inkml:trace contextRef="#ctx0" brushRef="#br0" timeOffset="166.692">998 527 14243 0 0,'0'0'594'0'0,"0"0"-374"0"0,0 0 93 0 0,0 0 242 0 0,0 0 109 0 0,34-1-29 0 0,111-5-107 0 0,165-23 675 0 0,-42 0-1746 0 0,-198 23-1072 0 0,-21 3-2838 0 0,-10-1-6091 0 0</inkml:trace>
  <inkml:trace contextRef="#ctx0" brushRef="#br0" timeOffset="856.242">2850 681 0 0 0,'0'0'1276'0'0,"0"0"493"0"0,0 0 371 0 0,0 0 150 0 0,0 0-46 0 0,0 0-231 0 0,0 0-317 0 0,0 0-318 0 0,0 0-281 0 0,-31-1-252 0 0,-97-1-197 0 0,123 2-603 0 0,0 0 0 0 0,0 0 1 0 0,1 1-1 0 0,-1-1 0 0 0,0 1 1 0 0,0 0-1 0 0,0 1 0 0 0,1-1 0 0 0,-1 1 1 0 0,1 0-1 0 0,-1 0 0 0 0,1 0 1 0 0,0 0-1 0 0,-1 1 0 0 0,1 0 1 0 0,-3 2-46 0 0,-5 5 122 0 0,-3-1-92 0 0,1 0 0 0 0,0 1 0 0 0,1 1 1 0 0,0 0-1 0 0,1 1 0 0 0,0 0 1 0 0,1 1-1 0 0,0 0 0 0 0,1 1 0 0 0,1 0 1 0 0,0 1-1 0 0,1 0 0 0 0,0 0 1 0 0,2 0-1 0 0,-1 1 0 0 0,2 0 0 0 0,0 1 1 0 0,1-1-1 0 0,1 1 0 0 0,0 0 1 0 0,1 0-1 0 0,1-1 0 0 0,1 1 0 0 0,1 12-30 0 0,2-23 26 0 0,-1-1 0 0 0,1 0 0 0 0,1-1 0 0 0,-1 1 0 0 0,1 0 0 0 0,0-1 0 0 0,0 0 0 0 0,0 0 0 0 0,1 0 0 0 0,-1-1-1 0 0,1 1 1 0 0,0-1 0 0 0,0 0 0 0 0,0-1 0 0 0,0 1 0 0 0,1-1 0 0 0,-1 0 0 0 0,1 0 0 0 0,-1 0 0 0 0,1-1 0 0 0,0 0 0 0 0,-1 0-1 0 0,1-1 1 0 0,0 0 0 0 0,0 1 0 0 0,-1-2 0 0 0,1 1 0 0 0,0-1 0 0 0,0 0 0 0 0,-1 0 0 0 0,1-1 0 0 0,0 1 0 0 0,-1-1 0 0 0,0 0-1 0 0,1-1 1 0 0,-1 1 0 0 0,1-2-26 0 0,23-14 223 0 0,-1-2 0 0 0,-1-1 0 0 0,0-2 0 0 0,-2 0-1 0 0,-1-2 1 0 0,0 0 0 0 0,-2-2 0 0 0,-1 0 0 0 0,-2-1-1 0 0,0-2 1 0 0,-2 0 0 0 0,-1 0 0 0 0,11-32-223 0 0,-3 7 245 0 0,-24 54-287 0 0,0 1-101 0 0,0 13-915 0 0,0 22 414 0 0,10 106-1585 0 0,33-57-5803 0 0,-29-68 3462 0 0,-4-6-1782 0 0</inkml:trace>
  <inkml:trace contextRef="#ctx0" brushRef="#br0" timeOffset="1198.508">3198 1101 13291 0 0,'0'0'1465'0'0,"0"0"-187"0"0,0 0-55 0 0,0 0-45 0 0,0 0-172 0 0,0 0-193 0 0,0 0-148 0 0,0 0-118 0 0,0 0-78 0 0,0 0-79 0 0,16-32-90 0 0,50-100-73 0 0,-9 53 74 0 0,-36 55-207 0 0,-12 12-83 0 0,1 0-1 0 0,0 1 1 0 0,1 0-1 0 0,1 1 0 0 0,-1 0 1 0 0,2 0-1 0 0,-1 2 0 0 0,8-5-10 0 0,-18 13-39 0 0,1 0-1 0 0,-1 1 1 0 0,0-1-1 0 0,0 0 1 0 0,0 1 0 0 0,0-1-1 0 0,0 1 1 0 0,0 0-1 0 0,0-1 1 0 0,0 1-1 0 0,0 0 1 0 0,0 0-1 0 0,-1 1 1 0 0,1-1-1 0 0,0 0 1 0 0,-1 0 0 0 0,1 1-1 0 0,-1-1 1 0 0,1 1-1 0 0,-1 0 1 0 0,0-1-1 0 0,1 1 1 0 0,-1 0-1 0 0,0 0 1 0 0,0 0-1 0 0,0-1 1 0 0,-1 1 0 0 0,1 0-1 0 0,0 0 1 0 0,-1 0-1 0 0,1 1 1 0 0,-1-1-1 0 0,0 0 1 0 0,0 0-1 0 0,1 0 1 0 0,-1 0-1 0 0,-1 0 1 0 0,1 0-1 0 0,0 0 1 0 0,0 0 0 0 0,-1 0-1 0 0,0 2 40 0 0,3 13-38 0 0,-1-10 38 0 0,0-1-1 0 0,0 1 0 0 0,1 0 0 0 0,0 0 0 0 0,0-1 1 0 0,0 1-1 0 0,1-1 0 0 0,0 0 0 0 0,0 0 1 0 0,1 0-1 0 0,-1 0 0 0 0,1 0 0 0 0,1-1 1 0 0,-1 1-1 0 0,1-1 0 0 0,0 0 0 0 0,0-1 1 0 0,0 1-1 0 0,1-1 0 0 0,-1 0 0 0 0,1-1 1 0 0,0 1-1 0 0,0-1 0 0 0,1 0 0 0 0,-1-1 0 0 0,1 1 1 0 0,-1-1-1 0 0,3 0 1 0 0,0-1 116 0 0,-1 0 1 0 0,1 0-1 0 0,-1-1 0 0 0,1-1 0 0 0,0 1 1 0 0,-1-2-1 0 0,0 1 0 0 0,1-1 1 0 0,-1 0-1 0 0,0 0 0 0 0,0-1 1 0 0,0-1-1 0 0,0 1 0 0 0,-1-1 0 0 0,1 0 1 0 0,-1-1-1 0 0,0 0 0 0 0,0 0 1 0 0,-1 0-1 0 0,1-1 0 0 0,-1 0 1 0 0,0 0-1 0 0,-1-1 0 0 0,4-4-116 0 0,6-11 71 0 0,0 1 0 0 0,-1-2 1 0 0,-2 0-1 0 0,0 0 0 0 0,-1-1 0 0 0,5-20-71 0 0,3-3-3711 0 0,1 4-4354 0 0,-16 33-3543 0 0</inkml:trace>
  <inkml:trace contextRef="#ctx0" brushRef="#br0" timeOffset="7790.646">3008 928 0 0 0,'0'0'472'0'0,"0"0"87"0"0,0 0-16 0 0,0 0-30 0 0,0 0-45 0 0,0 0-37 0 0,0 0-38 0 0,0 0-29 0 0,0 0-11 0 0,0 0-1 0 0,0 0 26 0 0,0 0 12 0 0,0 0-9 0 0,0 0-25 0 0,-1 11 5161 0 0,-1 11-4224 0 0,-7 67 383 0 0,52 2-428 0 0,-39-87-445 0 0,-4-4-4609 0 0,0 0-4066 0 0,0 0 7836 0 0,0 0-4740 0 0</inkml:trace>
  <inkml:trace contextRef="#ctx0" brushRef="#br0" timeOffset="24509.798">7612 468 12995 0 0,'0'0'720'0'0,"0"0"-416"0"0,0 0-392 0 0,0 0-512 0 0,0 0-968 0 0,0 0-289 0 0,0 0 65 0 0,0 0 239 0 0,0 0 361 0 0,0 0-1448 0 0,0 0-89 0 0</inkml:trace>
  <inkml:trace contextRef="#ctx0" brushRef="#br0" timeOffset="24271.631">7703 910 16211 0 0,'0'0'939'0'0,"0"0"-253"0"0,0 0 67 0 0,0 0 206 0 0,0 0 75 0 0,0 0-154 0 0,0 0-255 0 0,0 0-222 0 0,-13 32-164 0 0,-39 102-118 0 0,21-21-532 0 0,31-91-1487 0 0,0-15-1286 0 0,0-6-758 0 0,0-1-2027 0 0,0 0-1477 0 0</inkml:trace>
  <inkml:trace contextRef="#ctx0" brushRef="#br0" timeOffset="24973.776">8032 1075 2585 0 0,'0'0'1440'0'0,"0"0"248"0"0,0 0 159 0 0,0 0 28 0 0,0 0-109 0 0,0 0-146 0 0,0 0-146 0 0,0 0-207 0 0,0 0-235 0 0,0 0-200 0 0,0 0-145 0 0,33-6-73 0 0,103-24-38 0 0,-73 3 265 0 0,-56 20-663 0 0,0 1-65 0 0,0 0 1 0 0,0 0-1 0 0,0-1 1 0 0,-1 0 0 0 0,0 0-1 0 0,0 0 1 0 0,-1-1-1 0 0,0 1 1 0 0,-1-1 0 0 0,1-1-1 0 0,-2 1 1 0 0,1-1-1 0 0,-1 1 1 0 0,0-1 0 0 0,-1 0-1 0 0,0 0 1 0 0,1-8-114 0 0,-5 14-86 0 0,1 0 0 0 0,-1 0 0 0 0,0 1 0 0 0,1-1-1 0 0,-1 1 1 0 0,0-1 0 0 0,-1 1 0 0 0,1 0 0 0 0,0 0 0 0 0,-1 0 0 0 0,1 0 0 0 0,-1 0 0 0 0,1 1 0 0 0,-1-1 0 0 0,0 1 0 0 0,0 0 0 0 0,0 0 0 0 0,0 0 0 0 0,0 0 0 0 0,0 0 0 0 0,0 0 0 0 0,0 1 0 0 0,0 0 0 0 0,0-1-1 0 0,0 1 1 0 0,-1 0 0 0 0,1 1 0 0 0,0-1 0 0 0,0 0 0 0 0,0 1 0 0 0,0 0 0 0 0,0 0 0 0 0,0 0 0 0 0,0 0 0 0 0,0 0 0 0 0,0 1 0 0 0,1-1 0 0 0,-1 1 0 0 0,0-1 0 0 0,0 2 86 0 0,-16 7-883 0 0,0 1 0 0 0,2 1 0 0 0,-1 1 0 0 0,1 0 0 0 0,1 1 1 0 0,1 0-1 0 0,0 2 0 0 0,0 0 0 0 0,2 0 0 0 0,0 1 0 0 0,1 1 0 0 0,1 0 1 0 0,0 1-1 0 0,1 0 0 0 0,2 0 0 0 0,-5 16 883 0 0,11-31-68 0 0,0 1 1 0 0,1-1-1 0 0,-1 1 0 0 0,1-1 0 0 0,1 1 1 0 0,-1 0-1 0 0,1 0 0 0 0,-1-1 1 0 0,1 1-1 0 0,1 0 0 0 0,-1 0 1 0 0,1 0-1 0 0,0-1 0 0 0,0 1 0 0 0,0 0 1 0 0,0-1-1 0 0,1 1 0 0 0,0-1 1 0 0,0 1-1 0 0,0-1 0 0 0,1 0 1 0 0,-1 0-1 0 0,1 0 0 0 0,0 0 0 0 0,0-1 1 0 0,0 1-1 0 0,1-1 0 0 0,-1 0 1 0 0,1 1-1 0 0,0-2 0 0 0,0 1 1 0 0,0 0-1 0 0,0-1 0 0 0,2 1 68 0 0,12 4 546 0 0,1-2 1 0 0,0 0-1 0 0,0-1 0 0 0,1-1 1 0 0,-1-1-1 0 0,1 0 0 0 0,-1-2 0 0 0,1 0 1 0 0,-1-1-1 0 0,1-1 0 0 0,-1-1 0 0 0,1-1 1 0 0,-1 0-1 0 0,-1-2 0 0 0,1 0 0 0 0,-1-1 1 0 0,0-1-1 0 0,16-9-546 0 0,17-7 1121 0 0,-2-2 0 0 0,-1-2-1 0 0,-1-2 1 0 0,-2-3 0 0 0,-1-1 0 0 0,-1-2 0 0 0,20-24-1121 0 0,-44 43 64 0 0,0 0 0 0 0,-1-2 0 0 0,-1-1 0 0 0,-1 0 0 0 0,-1-1 0 0 0,-1 0 0 0 0,0-1 0 0 0,-2-1 0 0 0,0 0 0 0 0,-2-1 0 0 0,2-7-64 0 0,-11 30-2 0 0,0-1 0 0 0,0 0 1 0 0,0 1-1 0 0,0-1 1 0 0,-1 0-1 0 0,1 0 0 0 0,0 0 1 0 0,-1 0-1 0 0,1 1 0 0 0,-1-1 1 0 0,0 0-1 0 0,0 0 0 0 0,0 0 1 0 0,0 0-1 0 0,0 0 1 0 0,0 0-1 0 0,0 0 0 0 0,0 0 1 0 0,-1 0-1 0 0,1 1 0 0 0,-1-1 1 0 0,0 0-1 0 0,1 0 0 0 0,-1 0 1 0 0,0 1-1 0 0,0-1 0 0 0,0 0 1 0 0,0 1-1 0 0,0-1 1 0 0,-1 1-1 0 0,1-1 0 0 0,0 1 1 0 0,-1 0-1 0 0,1-1 0 0 0,-1 1 1 0 0,1 0-1 0 0,-1 0 0 0 0,0 0 1 0 0,1 0-1 0 0,-1 0 1 0 0,0 1-1 0 0,0-1 0 0 0,0 0 1 0 0,1 1-1 0 0,-1 0 0 0 0,0-1 1 0 0,0 1-1 0 0,0 0 0 0 0,0 0 1 0 0,0 0-1 0 0,0 0 0 0 0,-1 0 2 0 0,-9 2-88 0 0,0 1 0 0 0,0 0-1 0 0,0 0 1 0 0,0 1 0 0 0,1 1 0 0 0,0 0-1 0 0,0 0 1 0 0,0 1 0 0 0,1 1-1 0 0,0 0 1 0 0,0 0 0 0 0,0 1-1 0 0,1 0 1 0 0,0 1 0 0 0,1 0-1 0 0,0 0 1 0 0,0 1 0 0 0,-2 4 88 0 0,6-8-24 0 0,1-1 0 0 0,0 1 0 0 0,0 0 0 0 0,0 1 0 0 0,0-1 0 0 0,1 0 0 0 0,0 1 0 0 0,1-1 0 0 0,-1 1 0 0 0,1 0 0 0 0,0-1 0 0 0,1 1 0 0 0,0 0 0 0 0,0 4 24 0 0,2-5-5 0 0,1-1 1 0 0,0 1 0 0 0,0-1 0 0 0,0 0 0 0 0,1 0-1 0 0,-1 0 1 0 0,1-1 0 0 0,0 1 0 0 0,1-1 0 0 0,-1 0-1 0 0,1 0 1 0 0,0 0 0 0 0,-1-1 0 0 0,2 1 0 0 0,-1-1-1 0 0,0 0 1 0 0,1-1 0 0 0,-1 0 0 0 0,1 1 0 0 0,5 0 4 0 0,8 6 14 0 0,-7-2 36 0 0,0 0-1 0 0,0 1 1 0 0,-1 0 0 0 0,0 0-1 0 0,0 2 1 0 0,-1-1-1 0 0,-1 1 1 0 0,1 1 0 0 0,-1-1-1 0 0,-1 2 1 0 0,0-1-1 0 0,-1 1 1 0 0,0 0-1 0 0,-1 1 1 0 0,0 0 0 0 0,-1 0-1 0 0,0 0 1 0 0,-1 0-1 0 0,-1 1 1 0 0,0 0-1 0 0,-1-1 1 0 0,0 1 0 0 0,-1 6-50 0 0,-2 19 26 0 0,3 46-3057 0 0,6-70-4613 0 0,-6-10-1533 0 0</inkml:trace>
  <inkml:trace contextRef="#ctx0" brushRef="#br0" timeOffset="15053.973">5129 935 688 0 0,'0'0'888'0'0,"0"0"-338"0"0,0 0-145 0 0,0 0 49 0 0,0 0 120 0 0,0 0 111 0 0,0 0 144 0 0,0 0 137 0 0,0 0 77 0 0,0 0-3 0 0,0 0-69 0 0,9 8-34 0 0,28 26 23 0 0,-29-28-507 0 0,-1-1 0 0 0,1 0 0 0 0,-1-1 0 0 0,1 0 0 0 0,1 0 0 0 0,-1 0-1 0 0,0-1 1 0 0,1-1 0 0 0,0 1 0 0 0,0-1 0 0 0,0-1 0 0 0,0 0 0 0 0,0 0 0 0 0,0 0-1 0 0,0-1 1 0 0,0-1 0 0 0,7-1-453 0 0,8 2 642 0 0,-14-1-497 0 0,0-1 0 0 0,1 0 0 0 0,-1-1 0 0 0,0 0 0 0 0,0 0-1 0 0,0-1 1 0 0,-1-1 0 0 0,1 0 0 0 0,-1 0 0 0 0,0 0 0 0 0,0-1 0 0 0,-1-1 0 0 0,0 1 0 0 0,0-1 0 0 0,-1-1 0 0 0,1 0 0 0 0,-2 0 0 0 0,1 0 0 0 0,-1-1 0 0 0,0 1 0 0 0,-1-2 0 0 0,4-6-146 0 0,-7 12-49 0 0,-1 1 0 0 0,1-1-1 0 0,-1 0 1 0 0,1 0 0 0 0,-1 0-1 0 0,0 0 1 0 0,0 0 0 0 0,-1 0-1 0 0,1 0 1 0 0,-1 0 0 0 0,0 0-1 0 0,0 0 1 0 0,0-1 0 0 0,-1 1-1 0 0,0 0 1 0 0,1 0-1 0 0,-1 0 1 0 0,-1 0 0 0 0,1 1-1 0 0,0-1 1 0 0,-1 0 0 0 0,0 0-1 0 0,0 1 1 0 0,0-1 0 0 0,0 1-1 0 0,-1-1 1 0 0,1 1 0 0 0,-1 0-1 0 0,0 0 1 0 0,0 0 0 0 0,0 1-1 0 0,0-1 1 0 0,-1 1 0 0 0,1 0-1 0 0,-1-1 1 0 0,1 1-1 0 0,-1 1 1 0 0,0-1 0 0 0,1 1-1 0 0,-1-1 1 0 0,0 1 0 0 0,0 0-1 0 0,0 0 1 0 0,0 1 0 0 0,-2-1 50 0 0,-8 0-203 0 0,1 0 0 0 0,-1 1 0 0 0,0 1 1 0 0,1 0-1 0 0,-1 0 0 0 0,1 1 0 0 0,0 1 1 0 0,-1 1-1 0 0,1 0 0 0 0,1 0 0 0 0,-1 1 1 0 0,1 1-1 0 0,-1 0 0 0 0,2 1 0 0 0,-1 0 1 0 0,1 0-1 0 0,0 2 0 0 0,0-1 0 0 0,-5 7 203 0 0,1-1 59 0 0,1 1 0 0 0,1-1-1 0 0,1 2 1 0 0,0 0 0 0 0,0 0-1 0 0,2 1 1 0 0,0 1-1 0 0,1 0 1 0 0,1 0 0 0 0,1 1-1 0 0,0-1 1 0 0,2 2 0 0 0,-2 5-59 0 0,5-17 87 0 0,0 1 0 0 0,1-1 0 0 0,0 0 0 0 0,1 0 0 0 0,-1 1 0 0 0,1-1 0 0 0,1 0 1 0 0,0 1-1 0 0,0-1 0 0 0,1 0 0 0 0,-1 0 0 0 0,2 0 0 0 0,-1 0 0 0 0,1 0 0 0 0,1 0 1 0 0,-1-1-1 0 0,1 1 0 0 0,1-1 0 0 0,-1 0 0 0 0,1-1 0 0 0,0 1 0 0 0,1-1 0 0 0,-1 0 0 0 0,1 0 1 0 0,1 0-1 0 0,-1-1 0 0 0,1 0 0 0 0,0 0 0 0 0,0-1 0 0 0,0 0 0 0 0,8 3-87 0 0,9 1 114 0 0,1-2 0 0 0,0 0 0 0 0,0-2 0 0 0,0-1 0 0 0,1-1 0 0 0,-1-1 0 0 0,1-1 0 0 0,-1-1 0 0 0,0-1 0 0 0,25-6-114 0 0,82-32-3622 0 0,-81 21-3825 0 0,-33 12-2488 0 0</inkml:trace>
  <inkml:trace contextRef="#ctx0" brushRef="#br0" timeOffset="23609.937">6276 895 0 0 0,'0'0'307'0'0,"0"0"384"0"0,0 0 227 0 0,0 0 271 0 0,0 0 239 0 0,0 0 152 0 0,0 0 14 0 0,0 0-68 0 0,0 0-77 0 0,0 0-124 0 0,0 0-124 0 0,4-15-111 0 0,14-47-113 0 0,-18 60-903 0 0,0 1-1 0 0,0 0 1 0 0,0 0-1 0 0,0 0 0 0 0,0 0 1 0 0,0 0-1 0 0,0-1 1 0 0,-1 1-1 0 0,1 0 0 0 0,0 0 1 0 0,-1 0-1 0 0,1 0 1 0 0,-1 0-1 0 0,1 0 0 0 0,-1 0 1 0 0,1 0-1 0 0,-1 0 1 0 0,0 0-1 0 0,1 0 1 0 0,-1 0-1 0 0,0 0 0 0 0,0 1 1 0 0,0-1-1 0 0,0 0 1 0 0,0 1-1 0 0,0-1 0 0 0,0 0 1 0 0,0 1-1 0 0,0-1 1 0 0,0 1-1 0 0,0-1 0 0 0,0 1 1 0 0,0 0-1 0 0,0 0 1 0 0,0-1-1 0 0,0 1 1 0 0,-1 0-1 0 0,1 0 0 0 0,0 0 1 0 0,0 0-1 0 0,0 0 1 0 0,0 0-1 0 0,0 0 0 0 0,-1 1 1 0 0,1-1-74 0 0,0 0 128 0 0,-7 0-52 0 0,-1 0 0 0 0,1 1 0 0 0,0 0 0 0 0,0 0 1 0 0,0 1-1 0 0,0 0 0 0 0,0 0 0 0 0,0 1 0 0 0,1 0 0 0 0,-1 0 1 0 0,1 1-1 0 0,0 0 0 0 0,0 0 0 0 0,0 1 0 0 0,0 0 0 0 0,1 0 1 0 0,-2 2-77 0 0,-7 5-56 0 0,1 0 0 0 0,0 0 1 0 0,1 1-1 0 0,1 1 1 0 0,0 0-1 0 0,0 1 1 0 0,2 0-1 0 0,0 1 1 0 0,0 0-1 0 0,2 0 0 0 0,0 1 1 0 0,1 0-1 0 0,0 0 1 0 0,2 1-1 0 0,0 0 1 0 0,1 0-1 0 0,1 0 0 0 0,0 6 56 0 0,2-20-41 0 0,0 0 0 0 0,1 0 0 0 0,0 0 0 0 0,-1 1 0 0 0,2-1 0 0 0,-1 0 0 0 0,0 0-1 0 0,1 0 1 0 0,0 0 0 0 0,0 1 0 0 0,0-1 0 0 0,0 0 0 0 0,1-1 0 0 0,0 1 0 0 0,0 0 0 0 0,0 0-1 0 0,0-1 1 0 0,0 1 0 0 0,1-1 0 0 0,-1 1 0 0 0,1-1 0 0 0,0 0 0 0 0,0 0 0 0 0,0-1 0 0 0,0 1-1 0 0,1 0 1 0 0,-1-1 0 0 0,1 0 0 0 0,0 0 41 0 0,3 1 60 0 0,0-1-1 0 0,1 1 0 0 0,-1-2 1 0 0,0 1-1 0 0,1-1 0 0 0,-1 0 1 0 0,1-1-1 0 0,-1 0 1 0 0,1 0-1 0 0,-1 0 0 0 0,1-1 1 0 0,-1 0-1 0 0,0-1 0 0 0,1 0 1 0 0,-1 0-1 0 0,0 0 1 0 0,0-1-1 0 0,0 0 0 0 0,0 0 1 0 0,-1-1-1 0 0,3-2-59 0 0,22-16 295 0 0,-1-1-1 0 0,-1-2 1 0 0,-1-1 0 0 0,-2-2 0 0 0,0 0-1 0 0,-2-1 1 0 0,-1-2 0 0 0,-2 0-1 0 0,11-22-294 0 0,-13 24 71 0 0,-4 18-710 0 0,-14 36-663 0 0,-2-10 1499 0 0,0-6-294 0 0,1-1 1 0 0,0 1-1 0 0,1-1 1 0 0,-1 1-1 0 0,2-1 0 0 0,-1 0 1 0 0,1 1-1 0 0,0-1 1 0 0,1 0-1 0 0,0 0 1 0 0,0 0-1 0 0,1 0 0 0 0,0-1 1 0 0,0 1-1 0 0,1-1 1 0 0,0 0-1 0 0,0-1 0 0 0,0 1 1 0 0,1-1-1 0 0,0 0 1 0 0,1 0-1 0 0,-1-1 0 0 0,1 0 1 0 0,0 0-1 0 0,0 0 1 0 0,5 2 96 0 0,42 9-3286 0 0,-17-9-1748 0 0,-26-5 2577 0 0,6 2-4290 0 0</inkml:trace>
  <inkml:trace contextRef="#ctx0" brushRef="#br0" timeOffset="24017.076">7279 681 8914 0 0,'0'0'1183'0'0,"0"0"-64"0"0,0 0 9 0 0,0 0-1 0 0,0 0-136 0 0,-34 21-184 0 0,-104 64-218 0 0,66-21 70 0 0,68-60-698 0 0,0 0 1 0 0,0 1 0 0 0,0-1-1 0 0,1 1 1 0 0,0 0-1 0 0,0 0 1 0 0,0 0-1 0 0,0 1 1 0 0,1-1-1 0 0,0 1 1 0 0,0-1 0 0 0,0 1-1 0 0,1 0 1 0 0,0 0-1 0 0,0-1 1 0 0,1 1-1 0 0,-1 1 39 0 0,4-3-34 0 0,-1 0 0 0 0,1-1 0 0 0,0 0 0 0 0,0 0 0 0 0,1 0-1 0 0,-1 0 1 0 0,0 0 0 0 0,1 0 0 0 0,0-1 0 0 0,-1 0-1 0 0,1 0 1 0 0,0 0 0 0 0,0 0 0 0 0,0-1 0 0 0,1 1 0 0 0,-1-1-1 0 0,0 0 1 0 0,1 0 0 0 0,1 0 34 0 0,3 1-4 0 0,38 11-12 0 0,-35-10 10 0 0,1 0 1 0 0,0 0-1 0 0,-1 2 1 0 0,0-1-1 0 0,0 2 1 0 0,0-1-1 0 0,-1 2 1 0 0,7 4 5 0 0,-16-9 75 0 0,0 0-1 0 0,0 0 1 0 0,-1 0 0 0 0,1 0 0 0 0,-1 1 0 0 0,1-1-1 0 0,-1 1 1 0 0,0-1 0 0 0,0 1 0 0 0,0-1-1 0 0,-1 1 1 0 0,1-1 0 0 0,0 1 0 0 0,-1 0 0 0 0,0-1-1 0 0,0 1 1 0 0,1 0 0 0 0,-2-1 0 0 0,1 1 0 0 0,0 0-1 0 0,0-1 1 0 0,-1 1 0 0 0,0 0 0 0 0,1-1-1 0 0,-1 1 1 0 0,0-1 0 0 0,0 1 0 0 0,0-1 0 0 0,-1 1-1 0 0,1-1 1 0 0,-1 0 0 0 0,1 0 0 0 0,-1 1-1 0 0,0-1 1 0 0,0 0 0 0 0,0-1 0 0 0,0 1 0 0 0,0 0-1 0 0,0 0 1 0 0,0-1 0 0 0,-3 2-75 0 0,-11 8 105 0 0,-1 0 0 0 0,0-1 1 0 0,-1-1-1 0 0,0-1 0 0 0,-1 0 0 0 0,1-1 0 0 0,-2-1 1 0 0,1-1-1 0 0,0-1 0 0 0,-12 1-105 0 0,-27-1-2892 0 0,51-4 1453 0 0,0-4-6958 0 0,7 1 1857 0 0</inkml:trace>
  <inkml:trace contextRef="#ctx0" brushRef="#br0" timeOffset="42752.722">2765 2412 0 0 0,'-6'-16'0'0'0,"-10"2"5512"0"0,-32-12 1648 0 0,-7 7-4953 0 0,-93-6-568 0 0,99 24-1210 0 0,-74 10 157 0 0,-115 73-106 0 0,-9 47 53 0 0,205-105-448 0 0,-273 182 756 0 0,271-168-709 0 0,1 1 0 0 0,2 3-1 0 0,2 1 1 0 0,2 2 0 0 0,1 1-1 0 0,3 2 1 0 0,2 2 0 0 0,-2 8-132 0 0,-121 204 788 0 0,118-193-550 0 0,3 1 1 0 0,3 1-1 0 0,3 2 1 0 0,3 1-1 0 0,-1 20-238 0 0,8-23 219 0 0,4 1 0 0 0,3 0 0 0 0,3 0 0 0 0,3 51-219 0 0,12 176 550 0 0,6-223-381 0 0,18 43-23 0 0,-18-74-36 0 0,2-1 0 0 0,1-1 0 0 0,3-1 0 0 0,1 0 0 0 0,2-2 0 0 0,22 29-110 0 0,-1 3 126 0 0,92 117 246 0 0,-98-153-246 0 0,1-1-1 0 0,2-1 0 0 0,1-3 0 0 0,1-1 0 0 0,2-3 0 0 0,23 10-125 0 0,60 22 294 0 0,94 12 176 0 0,-111-42-174 0 0,2-6 0 0 0,43 2-296 0 0,28 5 207 0 0,233 25 251 0 0,-363-48-425 0 0,13 2 21 0 0,0-2-1 0 0,1-3 1 0 0,-1-4 0 0 0,14-3-54 0 0,-16-7 127 0 0,-1-3 0 0 0,0-3 0 0 0,41-18-127 0 0,-9 5 126 0 0,51-30 86 0 0,27-36-56 0 0,-127 67-105 0 0,-2-2 1 0 0,-1-2 0 0 0,-1-2 0 0 0,33-35-52 0 0,14-10 91 0 0,147-147 92 0 0,-209 189-133 0 0,-1-2 0 0 0,-3-1 1 0 0,-1-1-1 0 0,-2-1 0 0 0,-1-1 0 0 0,7-28-50 0 0,-6 20 63 0 0,-6 13-30 0 0,-2-2-1 0 0,-1 1 1 0 0,-2-2 0 0 0,2-25-33 0 0,21-192 176 0 0,-26 44-21 0 0,-44 44-10 0 0,13 83-77 0 0,8 29-46 0 0,-3 0 1 0 0,-2 2-1 0 0,-3 0 0 0 0,-12-18-22 0 0,14 36 10 0 0,-1 0-1 0 0,-2 2 0 0 0,-2 0 1 0 0,-1 2-1 0 0,-6-3-9 0 0,-143-212-8 0 0,50 112 25 0 0,27 42 18 0 0,-85-93 82 0 0,37 97-201 0 0,75 54 86 0 0,-57-22-58 0 0,87 43 35 0 0,-2 1 1 0 0,0 3-1 0 0,0 2 0 0 0,-1 2 1 0 0,-32-2 20 0 0,-36-8 5 0 0,-26 0-142 0 0,-118 26-891 0 0,254-7 871 0 0,-171 40-1978 0 0,124-13-2317 0 0,8 11-5126 0 0,35-27-2120 0 0</inkml:trace>
  <inkml:trace contextRef="#ctx0" brushRef="#br0" timeOffset="47675.098">2745 4002 0 0 0,'-2'-6'0'0'0,"-1"4"0"0"0,3-1 0 0 0,0-14 839 0 0,0 16-446 0 0,0 1-43 0 0,0 0-54 0 0,-6-15 7604 0 0,-23 24-2589 0 0,-26 49-4627 0 0,52-55-482 0 0,0 3-164 0 0,1 0 0 0 0,-1 0-1 0 0,1 0 1 0 0,0 0-1 0 0,0 1 1 0 0,0-1-1 0 0,1 0 1 0 0,0 1-1 0 0,1-1 1 0 0,-1 1-1 0 0,1-1 1 0 0,1 1 0 0 0,-1 0-38 0 0,2-5 98 0 0,0 1 1 0 0,0-1 0 0 0,0 0-1 0 0,0 1 1 0 0,1-1 0 0 0,-1 0-1 0 0,1 0 1 0 0,-1 0 0 0 0,1-1-1 0 0,0 1 1 0 0,0-1 0 0 0,0 1-1 0 0,0-1 1 0 0,0 0 0 0 0,0 0 0 0 0,0 0-1 0 0,0-1 1 0 0,0 1 0 0 0,0-1-1 0 0,1 1 1 0 0,-1-1 0 0 0,0 0-1 0 0,0 0 1 0 0,0-1 0 0 0,1 1-1 0 0,-1-1 1 0 0,0 0 0 0 0,0 1-1 0 0,0-1 1 0 0,3-2-99 0 0,-1 1 107 0 0,1-1 0 0 0,-1 0 0 0 0,0-1 0 0 0,0 1 1 0 0,0-1-1 0 0,-1 0 0 0 0,1 0 0 0 0,-1-1 0 0 0,0 1 0 0 0,0-1 0 0 0,-1 0 0 0 0,1 0 0 0 0,-1 0 0 0 0,0 0 0 0 0,0-1 0 0 0,-1 1 0 0 0,0-1 0 0 0,0 0 0 0 0,0 0 1 0 0,0 0-1 0 0,-1 1 0 0 0,0-2 0 0 0,0 1 0 0 0,-1 0 0 0 0,0 0 0 0 0,0 0 0 0 0,0 0 0 0 0,-1-3-107 0 0,-2 7-66 0 0,1-1-1 0 0,0 1 1 0 0,-1 0-1 0 0,0-1 1 0 0,0 1-1 0 0,1 1 1 0 0,-1-1-1 0 0,0 0 1 0 0,0 1 0 0 0,-1-1-1 0 0,1 1 1 0 0,0 0-1 0 0,0 0 1 0 0,-1 1-1 0 0,1-1 1 0 0,0 0-1 0 0,-1 1 1 0 0,1 0-1 0 0,-1 0 1 0 0,1 0-1 0 0,0 0 1 0 0,-1 1 0 0 0,1-1-1 0 0,0 1 1 0 0,-1 0-1 0 0,1 0 1 0 0,0 0-1 0 0,0 0 1 0 0,0 1-1 0 0,-2 0 67 0 0,0 0-24 0 0,-1 0 0 0 0,1 1-1 0 0,-1-1 1 0 0,1 1 0 0 0,0 0 0 0 0,0 1-1 0 0,0 0 1 0 0,0-1 0 0 0,1 1-1 0 0,-1 1 1 0 0,1-1 0 0 0,0 1-1 0 0,0-1 1 0 0,1 1 0 0 0,0 0-1 0 0,-1 1 1 0 0,2-1 0 0 0,-1 0 0 0 0,1 1-1 0 0,-1 0 1 0 0,2-1 0 0 0,-1 1-1 0 0,0 0 1 0 0,1 0 0 0 0,0 0-1 0 0,1 0 1 0 0,0 0 0 0 0,-1 0-1 0 0,2 0 1 0 0,-1 0 0 0 0,1 1 24 0 0,2-1 74 0 0,1-1 0 0 0,0 0 0 0 0,0 0 0 0 0,0 0 0 0 0,1 0 0 0 0,0-1 0 0 0,0 0 0 0 0,0 0 0 0 0,0 0 0 0 0,0 0 0 0 0,1-1 0 0 0,0 0 0 0 0,0 0 0 0 0,0-1 0 0 0,0 0 0 0 0,0 1 0 0 0,0-2 0 0 0,2 1-74 0 0,-5-1 58 0 0,1-1 0 0 0,-1 1 0 0 0,1-1 0 0 0,-1 0-1 0 0,1 0 1 0 0,0 0 0 0 0,-1 0 0 0 0,1-1 0 0 0,-1 1 0 0 0,1-1-1 0 0,-1 0 1 0 0,1 0 0 0 0,-1 0 0 0 0,0-1 0 0 0,1 1 0 0 0,-1-1-1 0 0,0 0 1 0 0,0 0 0 0 0,0 0 0 0 0,0 0 0 0 0,-1 0 0 0 0,1-1-1 0 0,0 1 1 0 0,-1-1 0 0 0,0 1 0 0 0,1-1 0 0 0,-1 0 0 0 0,0 0-1 0 0,-1 0 1 0 0,1-1 0 0 0,-1 1 0 0 0,1 0 0 0 0,-1 0 0 0 0,0-1-1 0 0,0 1 1 0 0,0-1 0 0 0,-1 1 0 0 0,1-1 0 0 0,-1 0 0 0 0,0 1-1 0 0,0-1 1 0 0,0 1 0 0 0,0-1 0 0 0,-1 1 0 0 0,1-1 0 0 0,-1 1-1 0 0,0-1 1 0 0,0 1 0 0 0,-1-4-58 0 0,0 4-52 0 0,1 0-1 0 0,-1 1 1 0 0,1-1-1 0 0,-1 0 1 0 0,0 1 0 0 0,0-1-1 0 0,0 1 1 0 0,0 0-1 0 0,0 0 1 0 0,0 0-1 0 0,-1 0 1 0 0,1 0 0 0 0,-1 0-1 0 0,0 0 1 0 0,1 1-1 0 0,-1 0 1 0 0,0-1-1 0 0,0 1 1 0 0,0 0 0 0 0,0 0-1 0 0,0 1 1 0 0,0-1-1 0 0,0 0 1 0 0,0 1-1 0 0,0 0 1 0 0,0 0 0 0 0,0 0-1 0 0,-1 0 1 0 0,1 0-1 0 0,0 1 1 0 0,0-1-1 0 0,0 1 1 0 0,0 0 0 0 0,0 0-1 0 0,0 0 1 0 0,0 0-1 0 0,1 1 1 0 0,-1-1-1 0 0,0 1 1 0 0,1 0 0 0 0,-1-1-1 0 0,1 1 1 0 0,-1 0-1 0 0,1 1 1 0 0,0-1-1 0 0,0 0 1 0 0,0 1 0 0 0,0-1-1 0 0,0 1 1 0 0,1-1-1 0 0,-1 1 1 0 0,1 0 0 0 0,0 0-1 0 0,-1 0 1 0 0,1 0-1 0 0,1-1 1 0 0,-1 2-1 0 0,0-1 1 0 0,1 0 0 0 0,-1 0-1 0 0,1 1 53 0 0,0-2-53 0 0,0 0 0 0 0,0-1 0 0 0,0 1-1 0 0,1 0 1 0 0,-1-1 0 0 0,0 1 0 0 0,1 0 0 0 0,-1-1-1 0 0,1 1 1 0 0,0 0 0 0 0,-1-1 0 0 0,1 1 0 0 0,0-1-1 0 0,0 1 1 0 0,0-1 0 0 0,0 0 0 0 0,0 1 0 0 0,0-1-1 0 0,1 0 1 0 0,-1 0 0 0 0,0 0 0 0 0,1 0 0 0 0,-1 0-1 0 0,1 0 1 0 0,-1 0 0 0 0,1 0 0 0 0,-1-1 0 0 0,1 1 0 0 0,-1-1-1 0 0,1 1 1 0 0,0-1 0 0 0,-1 1 0 0 0,1-1 0 0 0,0 0-1 0 0,1 0 54 0 0,24 4-3682 0 0,-9-4-3801 0 0,-8 0-133 0 0</inkml:trace>
  <inkml:trace contextRef="#ctx0" brushRef="#br0" timeOffset="48548.725">1751 3634 416 0 0,'0'0'2770'0'0,"0"0"-1184"0"0,0 0-310 0 0,0 0 52 0 0,0 0 151 0 0,0 0 123 0 0,0 0 33 0 0,0 0-105 0 0,0 0-278 0 0,0 0-296 0 0,-31 6-269 0 0,-98 18-212 0 0,71-2 65 0 0,49-14-434 0 0,-5 5-38 0 0,0 0 0 0 0,0 1 0 0 0,1 1-1 0 0,1 0 1 0 0,1 1 0 0 0,0 0 0 0 0,1 1-1 0 0,1 0 1 0 0,0 0 0 0 0,1 1 0 0 0,1 0-1 0 0,1 1 1 0 0,1 0 0 0 0,0 0-1 0 0,1 0 1 0 0,1 0 0 0 0,1 0 0 0 0,1 1-1 0 0,1 16-67 0 0,-1-17 15 0 0,0-1 0 0 0,2 1-1 0 0,0-1 1 0 0,1 0-1 0 0,1 0 1 0 0,0 1-1 0 0,1-2 1 0 0,2 1 0 0 0,-1 0-1 0 0,2-1 1 0 0,0 0-1 0 0,1-1 1 0 0,1 0 0 0 0,1 0-1 0 0,6 8-14 0 0,-8-14 57 0 0,0-1 0 0 0,1 0 0 0 0,0 0 0 0 0,1 0 0 0 0,0-1-1 0 0,0-1 1 0 0,0 1 0 0 0,1-2 0 0 0,0 0 0 0 0,1 0 0 0 0,0-1 0 0 0,-1 0 0 0 0,2-1 0 0 0,-1 0 0 0 0,0-1 0 0 0,1-1-1 0 0,-1 0 1 0 0,1 0 0 0 0,0-1 0 0 0,0-1 0 0 0,-1 0 0 0 0,1-1 0 0 0,0 0 0 0 0,4-2-57 0 0,-10 0 60 0 0,0 0 1 0 0,0-1 0 0 0,-1 0 0 0 0,1 0-1 0 0,-1 0 1 0 0,0-1 0 0 0,0 0 0 0 0,-1 0-1 0 0,0-1 1 0 0,1 1 0 0 0,-2-1 0 0 0,1 0-1 0 0,-1-1 1 0 0,0 1 0 0 0,0-1 0 0 0,-1 0-1 0 0,0 1 1 0 0,0-2 0 0 0,0 1 0 0 0,-1 0-1 0 0,0 0 1 0 0,-1-1 0 0 0,0 1 0 0 0,0-1-1 0 0,0 1 1 0 0,-1-1 0 0 0,0 0 0 0 0,-1 1-1 0 0,1-1 1 0 0,-1 1 0 0 0,-1-1-1 0 0,0 1 1 0 0,0 0 0 0 0,0 0 0 0 0,-1-1-1 0 0,0 1 1 0 0,0 1 0 0 0,-1-1 0 0 0,0 0-1 0 0,0 1 1 0 0,0 0 0 0 0,-4-4-61 0 0,-3-1-131 0 0,-1 0 0 0 0,0 0 0 0 0,0 2 1 0 0,-1-1-1 0 0,0 2 0 0 0,-1 0 0 0 0,0 0 0 0 0,0 1 0 0 0,-1 1 1 0 0,-11-3 130 0 0,37 8-714 0 0,223-14 2225 0 0,-99-2-1321 0 0,-91 16-2529 0 0,-28 1-6892 0 0,-13 0-1939 0 0</inkml:trace>
  <inkml:trace contextRef="#ctx0" brushRef="#br1" timeOffset="51899.472">2723 4065 0 0 0,'1'2'612'0'0,"1"6"-1112"0"0,1 0 10974 0 0,0-11 349 0 0,-3-9-10703 0 0,-13-529 3839 0 0,-1 225-3393 0 0,-5 69-377 0 0,10 19 7 0 0,13-380 373 0 0,-15 519-442 0 0,1-79 53 0 0,3 97 26 0 0,1 24-180 0 0,-3-4 28 0 0,8 53-2683 0 0,-1 13-12400 0 0,3-11 5086 0 0</inkml:trace>
  <inkml:trace contextRef="#ctx0" brushRef="#br1" timeOffset="53765.98">2747 4105 0 0 0,'0'0'680'0'0,"0"0"459"0"0,0 0 139 0 0,0 0-75 0 0,0 0-127 0 0,0 0-151 0 0,0 0-162 0 0,0 0-145 0 0,-6-6-93 0 0,-20-21-21 0 0,16 20 179 0 0,-1 6 4454 0 0,7 6-394 0 0,9-1-4762 0 0,22 4 675 0 0,1-2 1 0 0,0 0 0 0 0,0-2-1 0 0,0-1 1 0 0,1-1-1 0 0,-1-2 1 0 0,0-1 0 0 0,17-2-657 0 0,-39 3 52 0 0,315-37 1463 0 0,443-36-391 0 0,-310 40-700 0 0,-92 29-236 0 0,24-18 6 0 0,-51 0-2 0 0,-131 11-120 0 0,-58-7 236 0 0,-16 14-212 0 0,-16 0 49 0 0,7 0 173 0 0,-121 4-317 0 0,0 0-44 0 0,0 0 26 0 0,0 0 34 0 0,0 0 9 0 0,0 0 3 0 0,0 0-10 0 0,0 0-25 0 0,0 0 13 0 0,0 0 9 0 0,0 0-19 0 0,0 0-5 0 0,0 0-1 0 0,0 0 4 0 0,0 0 35 0 0,0 0 12 0 0,0 0 2 0 0,0 0-12 0 0,0 0-19 0 0,0 0-24 0 0,0 0 2 0 0,0 0 21 0 0,0 0-8 0 0,0 0 23 0 0,0 0 2 0 0,0 0-25 0 0,0 0 20 0 0,0 0-40 0 0,-10 0-1338 0 0,6 0-2866 0 0,1 0-5216 0 0,-4 0-2915 0 0</inkml:trace>
  <inkml:trace contextRef="#ctx0" brushRef="#br1" timeOffset="56505.15">7511 3568 5849 0 0,'0'0'1357'0'0,"0"0"-240"0"0,0 0-135 0 0,0 0 138 0 0,0 0 103 0 0,0 0 18 0 0,0 0-118 0 0,0 0-269 0 0,0 0-217 0 0,0 0-167 0 0,0 0-132 0 0,-16 18-80 0 0,-53 57-65 0 0,-6 46 273 0 0,30-43-801 0 0,-64 96-257 0 0,65-121-3460 0 0,-6-6-3765 0 0,40-39 3385 0 0</inkml:trace>
  <inkml:trace contextRef="#ctx0" brushRef="#br1" timeOffset="56887.512">7027 3616 3497 0 0,'0'0'1147'0'0,"0"0"-18"0"0,0 0 181 0 0,0 0 257 0 0,0 0 141 0 0,0 0-38 0 0,0 0-251 0 0,0 0-336 0 0,0 0-306 0 0,0 0-267 0 0,0 0-173 0 0,0 0-90 0 0,0 0 29 0 0,17 8 1278 0 0,14 26-577 0 0,2-1 0 0 0,1-2 0 0 0,2-1 0 0 0,0-1 0 0 0,6 0-977 0 0,169 138 610 0 0,-89-50-519 0 0,-111-84-956 0 0,-12-23-2208 0 0,-4-1-4058 0 0,1-5-4009 0 0</inkml:trace>
  <inkml:trace contextRef="#ctx0" brushRef="#br1" timeOffset="58509.678">2992 1576 360 0 0,'0'0'2063'0'0,"0"0"-413"0"0,0 0-60 0 0,0 0 91 0 0,0 0 129 0 0,0 0-23 0 0,0 0-116 0 0,0 0-148 0 0,0 0-201 0 0,0 0-209 0 0,0 0-199 0 0,-2-5-195 0 0,-7-14-186 0 0,7 14-130 0 0,2 5-101 0 0,0 0-67 0 0,0 0-52 0 0,0 17 162 0 0,17 209 401 0 0,-18-222-728 0 0,1 0 0 0 0,0 0 0 0 0,0 0 0 0 0,0 1 0 0 0,0-1 0 0 0,1 0 0 0 0,0 0 0 0 0,0 0 1 0 0,0-1-1 0 0,0 1 0 0 0,1 0 0 0 0,-1 0 0 0 0,1 0 0 0 0,0-1 0 0 0,0 1 0 0 0,0-1 0 0 0,1 0 0 0 0,-1 1 0 0 0,1-1 1 0 0,-1 0-1 0 0,1-1 0 0 0,0 1 0 0 0,1 0 0 0 0,-1-1 0 0 0,0 1 0 0 0,1-1 0 0 0,-1 0 0 0 0,1-1 0 0 0,0 1 0 0 0,-1 0 0 0 0,1-1 1 0 0,0 0-1 0 0,0 0 0 0 0,0 0 0 0 0,0 0 0 0 0,0-1 0 0 0,0 0 0 0 0,0 1 0 0 0,0-1 0 0 0,0-1 0 0 0,2 1-18 0 0,82-66 990 0 0,-33 14-747 0 0,-3-2 0 0 0,-1-1 0 0 0,31-49-243 0 0,-41 43 271 0 0,-30 155-531 0 0,64 200 234 0 0,-9-51 31 0 0,-64-238 11 0 0,0 0 0 0 0,-1 0 1 0 0,0 1-1 0 0,0-1 1 0 0,0 0-1 0 0,-1 0 0 0 0,1 1 1 0 0,-1-1-1 0 0,0 0 0 0 0,-1 1 1 0 0,0-1-1 0 0,0 0 1 0 0,0 1-1 0 0,0-1 0 0 0,-1 0 1 0 0,1 0-1 0 0,-1 0 0 0 0,-1 0 1 0 0,1-1-1 0 0,-1 1 1 0 0,0 0-1 0 0,0-1 0 0 0,0 0 1 0 0,0 0-1 0 0,-2 1-16 0 0,0-1 53 0 0,-1-1-1 0 0,1 1 0 0 0,-1-1 1 0 0,0 0-1 0 0,0-1 1 0 0,0 0-1 0 0,0 0 1 0 0,0 0-1 0 0,-1 0 0 0 0,1-1 1 0 0,0 0-1 0 0,-1-1 1 0 0,1 1-1 0 0,-1-1 1 0 0,1-1-1 0 0,-5 0-52 0 0,8-1 25 0 0,1 0 0 0 0,-1 0 0 0 0,1-1 0 0 0,0 0 0 0 0,0 1 1 0 0,0-1-1 0 0,0 0 0 0 0,1 0 0 0 0,-1 0 0 0 0,1 0 0 0 0,0 0 0 0 0,0 0 0 0 0,0 0 0 0 0,0 0 0 0 0,0-1 0 0 0,1 1 1 0 0,-1 0-1 0 0,1-1 0 0 0,0 1 0 0 0,0 0 0 0 0,0-1 0 0 0,0 1 0 0 0,1 0 0 0 0,0 0 0 0 0,-1-1 0 0 0,1 1 1 0 0,0 0-1 0 0,1 0 0 0 0,-1 0 0 0 0,0 0 0 0 0,1 0 0 0 0,0 0 0 0 0,0-1-25 0 0,12-19-66 0 0,1 1 0 0 0,1 0 0 0 0,1 1 0 0 0,0 1 0 0 0,2 0 0 0 0,0 2 0 0 0,1 0-1 0 0,22-15 67 0 0,-40 32-11 0 0,116-81-1991 0 0,-77 58-1535 0 0,0 2-3975 0 0,-24 14-4045 0 0</inkml:trace>
  <inkml:trace contextRef="#ctx0" brushRef="#br2" timeOffset="73693.072">4153 3159 0 0 0,'0'0'373'0'0,"0"0"376"0"0,0 0 92 0 0,0 0-18 0 0,-1-5 5 0 0,-2-14 22 0 0,2 14 6 0 0,-1 9 7809 0 0,-3 18-8391 0 0,1 202 1018 0 0,34 3-352 0 0,-14-141-734 0 0,-1 53 246 0 0,-15-83-125 0 0,0-56-323 0 0,0 0-15 0 0,0 0 4 0 0,0 0 14 0 0,0 0 12 0 0,0 0 11 0 0,0 0-15 0 0,0 0 4 0 0,1-4-1248 0 0,4-17-10021 0 0,-2 17 6177 0 0</inkml:trace>
  <inkml:trace contextRef="#ctx0" brushRef="#br2" timeOffset="76128.031">4148 3888 0 0 0,'0'0'173'0'0,"0"0"322"0"0,0 0 129 0 0,0 0 40 0 0,0 0 61 0 0,0 0 37 0 0,-5-1-19 0 0,-57-35 5996 0 0,10-30-1525 0 0,44 55-4991 0 0,-1 0-1 0 0,-1 1 0 0 0,0 0 0 0 0,0 1 1 0 0,-1 0-1 0 0,0 0 0 0 0,0 2 0 0 0,-1-1 1 0 0,0 1-1 0 0,-1 1 0 0 0,1 0 0 0 0,-1 1 1 0 0,0 0-1 0 0,-1 1-222 0 0,-5 3 256 0 0,44 1-1695 0 0,112 16 1452 0 0,-79-14 10 0 0,151-15 37 0 0,-153 12-251 0 0,-63 20 107 0 0,-62 80 322 0 0,-31 0-284 0 0,28-14-534 0 0,74-74-2854 0 0,18-12-6445 0 0,-13-2 5691 0 0</inkml:trace>
  <inkml:trace contextRef="#ctx0" brushRef="#br2" timeOffset="76557.955">4698 2743 5513 0 0,'0'0'1662'0'0,"0"0"-455"0"0,0 0-215 0 0,0 0 7 0 0,0 0 89 0 0,0 0 36 0 0,0 0-123 0 0,0 0-197 0 0,0 0-205 0 0,0 0-130 0 0,0 0-30 0 0,0 0-18 0 0,0 0-31 0 0,1 25-41 0 0,4 78-28 0 0,41 302 494 0 0,-46-395-1151 0 0,0 14-3814 0 0,-4-24-5675 0 0,0 0 5943 0 0</inkml:trace>
  <inkml:trace contextRef="#ctx0" brushRef="#br2" timeOffset="76893.981">4647 2740 4625 0 0,'0'0'803'0'0,"0"0"-255"0"0,0 0-63 0 0,0 0 168 0 0,0 0 176 0 0,0 0 83 0 0,0 0-13 0 0,0 0-81 0 0,0 0-84 0 0,31-19-59 0 0,98-56-75 0 0,-35 37 394 0 0,-68 30-657 0 0,1 2 0 0 0,-1 1 1 0 0,1 1-1 0 0,0 1 0 0 0,0 2 0 0 0,0 1 0 0 0,6 1-337 0 0,-31-1 34 0 0,-1 0-1 0 0,1 1 0 0 0,0-1 1 0 0,-1 0-1 0 0,1 1 0 0 0,0 0 0 0 0,-1-1 1 0 0,1 1-1 0 0,-1 0 0 0 0,1 0 1 0 0,-1 0-1 0 0,1 0 0 0 0,-1 0 0 0 0,0 0 1 0 0,1 0-1 0 0,-1 0 0 0 0,0 0 1 0 0,0 1-1 0 0,0-1 0 0 0,0 1 1 0 0,0-1-1 0 0,0 1 0 0 0,0-1 0 0 0,-1 1 1 0 0,1-1-1 0 0,0 1 0 0 0,-1 0 1 0 0,0-1-1 0 0,1 1 0 0 0,-1 0 0 0 0,0-1 1 0 0,0 1-1 0 0,0 0 0 0 0,0-1 1 0 0,0 1-1 0 0,0 0 0 0 0,0 0 0 0 0,0-1 1 0 0,-1 1-1 0 0,1 0 0 0 0,-1-1 1 0 0,0 2-34 0 0,-30 68 1094 0 0,6-36-1018 0 0,-2 0 1 0 0,-2-1-1 0 0,-1-2 0 0 0,-2-1 0 0 0,-24 18-76 0 0,-61 39-2838 0 0,110-83 1800 0 0,-3 3-910 0 0,3-6-2279 0 0,5-2-107 0 0,2 3-90 0 0</inkml:trace>
  <inkml:trace contextRef="#ctx0" brushRef="#br2" timeOffset="77329.383">5109 3005 9938 0 0,'0'0'832'0'0,"0"0"-421"0"0,0 0-212 0 0,0 0 137 0 0,0 0 215 0 0,0 0 130 0 0,0 0 110 0 0,0 0-26 0 0,0 0-90 0 0,0 0-79 0 0,0 0-138 0 0,0 0-117 0 0,0 0-75 0 0,18-4-33 0 0,116-26 512 0 0,-91 27-491 0 0,-46 40 73 0 0,-94 117 19 0 0,93-147-368 0 0,-6 34-286 0 0,56-52 69 0 0,28-42-4219 0 0,-54 36-1608 0 0,-13 10-1586 0 0</inkml:trace>
  <inkml:trace contextRef="#ctx0" brushRef="#br2" timeOffset="77895.101">4637 2375 4833 0 0,'0'0'847'0'0,"0"0"-132"0"0,0 0-19 0 0,0 0 45 0 0,0 0 26 0 0,0 0-36 0 0,0 0-11 0 0,0 0-5 0 0,0 0-20 0 0,0 0-11 0 0,0 0-55 0 0,0 0-68 0 0,0 0-41 0 0,16-6-27 0 0,51-19-9 0 0,45 11 1200 0 0,-83 15-1461 0 0,135-1 628 0 0,-163 0-710 0 0,-1 0 122 0 0,0 0 140 0 0,0 0 174 0 0,0 0 145 0 0,0 0 79 0 0,0 0 46 0 0,-8-8 952 0 0,-143-85-933 0 0,93 59-3164 0 0,2-1-4885 0 0,53 32 1086 0 0,1-1-2333 0 0</inkml:trace>
  <inkml:trace contextRef="#ctx0" brushRef="#br2" timeOffset="79011.964">3237 4117 0 0 0,'0'0'424'0'0,"0"0"610"0"0,0 0 163 0 0,0 0 15 0 0,0 0-55 0 0,0 0-70 0 0,0 0-108 0 0,0 0-134 0 0,0 0-117 0 0,0 0-108 0 0,0 3 1187 0 0,10 212 182 0 0,26 104-1692 0 0,-8-5-229 0 0,-23-165-40 0 0,-5-150-71 0 0,0 1-1 0 0,0 0 0 0 0,0-1 1 0 0,0 1-1 0 0,0 0 0 0 0,0 0 1 0 0,0-1-1 0 0,1 1 0 0 0,-1 0 1 0 0,0-1-1 0 0,0 1 0 0 0,0 0 1 0 0,0 0-1 0 0,1-1 0 0 0,-1 1 1 0 0,0 0-1 0 0,0 0 0 0 0,1-1 1 0 0,-1 1-1 0 0,0 0 0 0 0,1 0 1 0 0,-1 0-1 0 0,0 0 0 0 0,0-1 1 0 0,1 1-1 0 0,-1 0 0 0 0,0 0 1 0 0,1 0-1 0 0,-1 0 0 0 0,0 0 1 0 0,1 0-1 0 0,-1 0 0 0 0,0 0 1 0 0,1 0-1 0 0,-1 0 0 0 0,0 0 1 0 0,1 0-1 0 0,-1 0 0 0 0,0 0 1 0 0,1 0-1 0 0,-1 0 0 0 0,0 1 1 0 0,0-1-1 0 0,1 0 0 0 0,-1 0 1 0 0,0 0-1 0 0,1 0 0 0 0,-1 1 1 0 0,0-1-1 0 0,0 0 0 0 0,1 0 1 0 0,-1 0-1 0 0,0 1 0 0 0,0-1 1 0 0,0 0-1 0 0,1 0 0 0 0,-1 1 1 0 0,0-1-1 0 0,0 0 0 0 0,0 1 1 0 0,0-1-1 0 0,0 0 0 0 0,1 1 1 0 0,-1-1-1 0 0,0 0 0 0 0,0 1 1 0 0,0-1-1 0 0,0 0 0 0 0,0 1 1 0 0,0-1 43 0 0,5-22-6219 0 0,-5 15 2022 0 0</inkml:trace>
  <inkml:trace contextRef="#ctx0" brushRef="#br2" timeOffset="79764.845">3172 4220 0 0 0,'0'0'441'0'0,"0"0"329"0"0,0 0 101 0 0,0 0 41 0 0,0 0 15 0 0,0 0-6 0 0,0 0-43 0 0,0 0-87 0 0,0 0-67 0 0,0 0-36 0 0,-14 12-1 0 0,-86 78 1888 0 0,58-46 7 0 0,42-42-2485 0 0,0 0-61 0 0,2 1-14 0 0,0 0-1 0 0,0 0 1 0 0,0 0-1 0 0,1 0 1 0 0,0 0-1 0 0,-1-1 1 0 0,1 1-1 0 0,0-1 0 0 0,0 0 1 0 0,0 0-1 0 0,1 0 1 0 0,-1 0-1 0 0,0-1 1 0 0,1 1-1 0 0,-1-1 1 0 0,1 0-1 0 0,0 0 1 0 0,-1 0-1 0 0,1 0 1 0 0,0-1-1 0 0,2 1-21 0 0,141 13 1120 0 0,15 1 41 0 0,-165-31 899 0 0,-4 4-1994 0 0,0-1 0 0 0,-1 1 0 0 0,-1 0-1 0 0,0 1 1 0 0,-1 0 0 0 0,0 1 0 0 0,0 0 0 0 0,-1 0 0 0 0,0 1 0 0 0,-1 1-1 0 0,0 0 1 0 0,-1 0 0 0 0,-2 0-66 0 0,5 3-279 0 0,-46-23 699 0 0,17 20-5003 0 0,39 8 1538 0 0,0 0-1706 0 0,0 0-2559 0 0</inkml:trace>
  <inkml:trace contextRef="#ctx0" brushRef="#br2" timeOffset="80795.723">2305 4967 7914 0 0,'0'0'1895'0'0,"0"0"-1031"0"0,0 0-380 0 0,0 0 0 0 0,0 0 124 0 0,0 0 171 0 0,0 0 133 0 0,0 0 14 0 0,0 0-89 0 0,0 0-130 0 0,0 0-180 0 0,0 0-151 0 0,4 30-77 0 0,14 97-46 0 0,65 260 785 0 0,-81-374-2164 0 0,4 21 2230 0 0,-5-25-6070 0 0,1-5-5704 0 0,-4-4 7425 0 0</inkml:trace>
  <inkml:trace contextRef="#ctx0" brushRef="#br2" timeOffset="81123.721">2259 5015 912 0 0,'0'0'2035'0'0,"0"0"-960"0"0,0 0-252 0 0,0 0 131 0 0,0 0 172 0 0,0 0 144 0 0,0 0 28 0 0,0 0-41 0 0,0 0-111 0 0,0 0-150 0 0,0 0-140 0 0,0 0-128 0 0,0 0-95 0 0,22-26-84 0 0,71-82-54 0 0,-34 63 170 0 0,-45 39-485 0 0,0 0-55 0 0,1 1 0 0 0,0 1-1 0 0,0 0 1 0 0,0 0-1 0 0,0 2 1 0 0,0 0 0 0 0,1 1-1 0 0,-1 0 1 0 0,4 1-125 0 0,-15 2 35 0 0,0 0-1 0 0,0 0 1 0 0,-1 0-1 0 0,1 0 1 0 0,-1 0 0 0 0,0 1-1 0 0,1 0 1 0 0,-1 0 0 0 0,0 0-1 0 0,0 0 1 0 0,-1 0-1 0 0,1 0 1 0 0,-1 1 0 0 0,0-1-1 0 0,1 1 1 0 0,-2 0 0 0 0,1-1-1 0 0,0 1 1 0 0,-1 0 0 0 0,0 0-1 0 0,1 0 1 0 0,-2 0-1 0 0,1 0 1 0 0,0 1 0 0 0,-1-1-1 0 0,0 0 1 0 0,0 0 0 0 0,0 0-1 0 0,0 1 1 0 0,-1-1-1 0 0,0 0 1 0 0,0 0 0 0 0,0 0-1 0 0,0 1-34 0 0,1 7 86 0 0,-3 7-15 0 0,-1 0 0 0 0,-1 1 0 0 0,0-1-1 0 0,-2-1 1 0 0,0 1 0 0 0,-1-1 0 0 0,0 0 0 0 0,-2-1 0 0 0,0 0 0 0 0,-1 0 0 0 0,-1-2 0 0 0,0 1 0 0 0,-11 9-71 0 0,19-19 1 0 0,-4 5-177 0 0,0-1 1 0 0,0 0-1 0 0,-1 0 1 0 0,-1-1-1 0 0,1 0 1 0 0,-1-1-1 0 0,-1 0 1 0 0,-7 4 175 0 0,-6-2-3883 0 0,-3-7-3409 0 0,22-3-435 0 0</inkml:trace>
  <inkml:trace contextRef="#ctx0" brushRef="#br2" timeOffset="81413.078">2727 5335 12371 0 0,'0'0'790'0'0,"0"0"-228"0"0,0 0 126 0 0,0 0 318 0 0,0 0 175 0 0,0 0-22 0 0,0 0-175 0 0,0 0-248 0 0,0 0-194 0 0,0 0-150 0 0,0 0-116 0 0,0 0-107 0 0,-4 33-43 0 0,-12 102-41 0 0,12-42-1642 0 0,4-92 260 0 0,0-1-879 0 0,0 0-1272 0 0,0-1-1894 0 0,0-2-1905 0 0</inkml:trace>
  <inkml:trace contextRef="#ctx0" brushRef="#br2" timeOffset="82198.13">2150 4713 1288 0 0,'0'0'2283'0'0,"0"0"-780"0"0,0 0-126 0 0,0 0 178 0 0,0 0 172 0 0,0 0-15 0 0,0 0-154 0 0,0 0-217 0 0,0 0-310 0 0,0 0-263 0 0,0 0-187 0 0,0 0-169 0 0,0 0-92 0 0,1-8 481 0 0,164-57 1372 0 0,39 24-1828 0 0,-205 42-292 0 0,0-1 0 0 0,1 0 0 0 0,-1 0-1 0 0,0 0 1 0 0,1 0 0 0 0,-1 0 0 0 0,1 0 0 0 0,-1 0 0 0 0,0 0-1 0 0,1 0 1 0 0,-1 0 0 0 0,0 0 0 0 0,1 0 0 0 0,-1-1 0 0 0,1 1 0 0 0,-1 0-1 0 0,0 0 1 0 0,1-1 0 0 0,-1 1 0 0 0,1 0 0 0 0,-1-1 0 0 0,1 1-1 0 0,-1 0 1 0 0,1-1 0 0 0,-1 1 0 0 0,1-1 0 0 0,0 1 0 0 0,-1-1-1 0 0,1 1 1 0 0,-1-1 0 0 0,1 1 0 0 0,0-1 0 0 0,0 1 0 0 0,-1-1-1 0 0,1 0 1 0 0,0 1 0 0 0,0-1 0 0 0,0 1 0 0 0,0-1 0 0 0,-1 0-1 0 0,1 1 1 0 0,0-1 0 0 0,0 0 0 0 0,0 1 0 0 0,0-1 0 0 0,1 0 0 0 0,-1 1-1 0 0,0-1 1 0 0,0 1 0 0 0,0-1 0 0 0,0 0 0 0 0,1 1 0 0 0,-1-1-1 0 0,0 1 1 0 0,0-1 0 0 0,1 1 0 0 0,-1-1 0 0 0,1 1 0 0 0,-1-1-1 0 0,0 1 1 0 0,1-1 0 0 0,-1 1 0 0 0,1-1 0 0 0,-1 1 0 0 0,1 0-1 0 0,-1-1 1 0 0,1 1 0 0 0,0 0 0 0 0,-1-1-53 0 0,-14-8 88 0 0,-67-66-2546 0 0,77 55-3817 0 0,4 15 2691 0 0,0 1-6984 0 0</inkml:trace>
  <inkml:trace contextRef="#ctx0" brushRef="#br2" timeOffset="84682.291">4118 3203 0 0 0,'1'-11'10675'0'0,"-1"-5"-6508"0"0,1-33-2501 0 0,9-18 373 0 0,0-80 208 0 0,-10 84-1403 0 0,-7-3-349 0 0,7 60-780 0 0,2 3-10509 0 0,5 1 7098 0 0,-3 2-3662 0 0</inkml:trace>
  <inkml:trace contextRef="#ctx0" brushRef="#br0" timeOffset="96236.302">3400 5479 0 0 0,'1'7'8979'0'0,"-1"5"-4608"0"0,9 65-4067 0 0,15 54 60 0 0,-6 2 0 0 0,-1 73-364 0 0,-8 188 88 0 0,-9-393-183 0 0,0-1-24 0 0,0 0-13 0 0,18-13-969 0 0,-10-5-1499 0 0,0-2-4169 0 0,-5 16 3115 0 0</inkml:trace>
  <inkml:trace contextRef="#ctx0" brushRef="#br0" timeOffset="97961.845">4247 4551 0 0 0,'0'0'229'0'0,"0"0"484"0"0,0 0 181 0 0,0 0 73 0 0,0 0 61 0 0,0 0 41 0 0,0 0 3 0 0,0 0-73 0 0,-12-4 3471 0 0,8 99-2656 0 0,21 24-710 0 0,16 188 155 0 0,-5-65-613 0 0,-10-111-246 0 0,-6 0 0 0 0,-6 8-400 0 0,-14 96 510 0 0,9-24-259 0 0,15-50 225 0 0,-10-113-357 0 0,-6-48-134 0 0,0 0 3 0 0,0 0-16 0 0,0 0-40 0 0,0 0-80 0 0,0 0-185 0 0,10-22-11642 0 0,-8 15 6134 0 0</inkml:trace>
  <inkml:trace contextRef="#ctx0" brushRef="#br0" timeOffset="98669.778">2948 6381 2096 0 0,'0'0'743'0'0,"0"0"-397"0"0,0 0-245 0 0,0 0 23 0 0,0 0 237 0 0,0 0 349 0 0,0 0 246 0 0,0 0 114 0 0,0 0-39 0 0,0 0-153 0 0,0 0-112 0 0,0 0-63 0 0,31-4 4 0 0,104-14 30 0 0,690-120 4933 0 0,-539 84-4964 0 0,295-45-32 0 0,-334 52-1961 0 0,-244 46 1785 0 0,-4 1-11605 0 0,-2 0 4624 0 0</inkml:trace>
  <inkml:trace contextRef="#ctx0" brushRef="#br0" timeOffset="98998.715">4728 5843 6233 0 0,'0'0'783'0'0,"0"0"-205"0"0,0 0-58 0 0,0 0 120 0 0,0 0 184 0 0,0 0 170 0 0,0 0 56 0 0,0 0-73 0 0,0 0-196 0 0,0 0-225 0 0,0 0-198 0 0,-35 30-136 0 0,-111 96-88 0 0,-106 90-73 0 0,83-55-1608 0 0,66-47-4753 0 0,81-88 2710 0 0,7-7 316 0 0</inkml:trace>
  <inkml:trace contextRef="#ctx0" brushRef="#br0" timeOffset="99498.242">3638 6061 2176 0 0,'0'0'1282'0'0,"0"0"-216"0"0,0 0 110 0 0,0 0 194 0 0,0 0 128 0 0,0 0 63 0 0,0 0-89 0 0,0 0-192 0 0,0 0-246 0 0,0 0-279 0 0,0 0-256 0 0,0 0-174 0 0,0 0-125 0 0,-34 33-79 0 0,-103 103-35 0 0,74-58-14 0 0,-43 67-695 0 0,27-56-4473 0 0,64-75 1038 0 0,3-5-2138 0 0</inkml:trace>
  <inkml:trace contextRef="#ctx0" brushRef="#br0" timeOffset="100218.798">3688 6907 4681 0 0,'0'0'1182'0'0,"0"0"-14"0"0,0 0 144 0 0,0 0 207 0 0,0 0 127 0 0,0 0-101 0 0,0 0-220 0 0,0 0-294 0 0,0 0-325 0 0,0 0-244 0 0,0 0-165 0 0,0 0-105 0 0,0 0-64 0 0,-24 2-42 0 0,-72 5 4 0 0,94-7-84 0 0,0 0 0 0 0,0 0 0 0 0,-1 0 0 0 0,1 0 0 0 0,0 1 0 0 0,0-1 0 0 0,0 1 0 0 0,0-1 0 0 0,0 1 0 0 0,0 0 0 0 0,0 0 0 0 0,0 0 0 0 0,0 0 0 0 0,0 0-1 0 0,0 0 1 0 0,0 1 0 0 0,1-1 0 0 0,-1 1 0 0 0,0-1 0 0 0,1 1 0 0 0,0-1 0 0 0,-1 1 0 0 0,1 0 0 0 0,0 0-6 0 0,-4 5 33 0 0,-3 2-40 0 0,0 0 0 0 0,1 0 1 0 0,0 1-1 0 0,1 0 0 0 0,0 0 0 0 0,0 1 0 0 0,1-1 0 0 0,1 1 0 0 0,-1 0 0 0 0,2 1 0 0 0,0-1 0 0 0,0 0 0 0 0,1 1 0 0 0,0 0 0 0 0,1 0 0 0 0,1-1 0 0 0,0 1 0 0 0,1 4 7 0 0,1-12 25 0 0,0-1-1 0 0,1 0 1 0 0,-1 0-1 0 0,1 0 1 0 0,0 0-1 0 0,0 0 0 0 0,0-1 1 0 0,1 1-1 0 0,-1-1 1 0 0,0 0-1 0 0,1 0 1 0 0,0 0-1 0 0,-1-1 1 0 0,1 1-1 0 0,0-1 1 0 0,0 0-1 0 0,0 0 1 0 0,0 0-1 0 0,0-1 1 0 0,0 1-1 0 0,0-1 1 0 0,0 0-1 0 0,0 0 1 0 0,0 0-1 0 0,0-1 1 0 0,0 1-1 0 0,0-1 1 0 0,0 0-1 0 0,0 0 1 0 0,0-1-1 0 0,-1 1 1 0 0,1-1-1 0 0,2-1-24 0 0,13-8 171 0 0,0-1 1 0 0,-1 0-1 0 0,0-2 0 0 0,-1 0 1 0 0,-1-1-1 0 0,0-1 0 0 0,-1 0 0 0 0,-1-1 1 0 0,0-1-1 0 0,-1 0 0 0 0,-1 0 0 0 0,4-11-171 0 0,-3 7-50 0 0,-1-1-1 0 0,-1 0 0 0 0,-1-1 1 0 0,-1 0-1 0 0,-1 0 0 0 0,-1-1 1 0 0,-1 0-1 0 0,-1 0 0 0 0,-2 0 1 0 0,0-1-1 0 0,-2 1 0 0 0,-1-1 1 0 0,-2-21 50 0 0,2 44-89 0 0,-1 0 0 0 0,1-1 1 0 0,0 1-1 0 0,-1-1 1 0 0,0 1-1 0 0,0 0 1 0 0,0-1-1 0 0,0 1 0 0 0,-1 0 1 0 0,1 0-1 0 0,-1 0 1 0 0,0 0-1 0 0,0 0 1 0 0,0 0-1 0 0,0 1 1 0 0,-1-1-1 0 0,1 1 0 0 0,0-1 1 0 0,-1 1-1 0 0,0 0 1 0 0,0 0-1 0 0,1 0 1 0 0,-1 0-1 0 0,-1 1 1 0 0,1-1-1 0 0,0 1 0 0 0,0 0 1 0 0,0-1-1 0 0,-1 2 1 0 0,1-1-1 0 0,0 0 1 0 0,-2 0 88 0 0,1 1-77 0 0,0 0 0 0 0,0 0 0 0 0,0 1 0 0 0,0-1 0 0 0,0 1 0 0 0,0 0 0 0 0,0 0 0 0 0,1 0 0 0 0,-1 0 0 0 0,0 0 0 0 0,1 1 0 0 0,-1 0 0 0 0,1 0 0 0 0,-1 0 0 0 0,1 0 0 0 0,0 0 0 0 0,0 1 0 0 0,0 0 0 0 0,0-1 0 0 0,0 1 0 0 0,1 0 0 0 0,-1 0 0 0 0,1 1 0 0 0,0-1 0 0 0,0 0 0 0 0,0 1 0 0 0,0-1 0 0 0,1 1 77 0 0,-4 6 11 0 0,1 1-1 0 0,0 0 0 0 0,1 0 1 0 0,0 0-1 0 0,1 0 0 0 0,0 0 0 0 0,1 0 1 0 0,0 1-1 0 0,1-1 0 0 0,0 0 1 0 0,1 1-1 0 0,0-1 0 0 0,0 0 0 0 0,2 1 1 0 0,-1-1-1 0 0,1 0 0 0 0,1-1 1 0 0,0 1-1 0 0,1-1 0 0 0,0 1 1 0 0,5 6-11 0 0,7 5 61 0 0,2-2 1 0 0,0-1 0 0 0,1 0-1 0 0,1-1 1 0 0,1-2 0 0 0,0 0-1 0 0,1-1 1 0 0,1-1 0 0 0,0-1-1 0 0,1-2 1 0 0,1 0 0 0 0,0-1-62 0 0,2 3-1015 0 0,-11-3-3905 0 0,-13-8 1986 0 0,1 2-3790 0 0</inkml:trace>
</inkml:ink>
</file>

<file path=ppt/ink/ink2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31.3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858 306 2729 0 0,'0'0'1295'0'0,"0"0"-239"0"0,0 0-91 0 0,0 0 29 0 0,0 0 105 0 0,0 0 76 0 0,0 0-35 0 0,0 0-85 0 0,0 0-138 0 0,0 0-183 0 0,0 0-166 0 0,-13-3-117 0 0,-38-8-66 0 0,-20 23 711 0 0,-440 156 1697 0 0,400-120-2400 0 0,110-48-413 0 0,1 1 0 0 0,-1-1-1 0 0,1 0 1 0 0,-1 1 0 0 0,1-1 0 0 0,0 0-1 0 0,-1 1 1 0 0,1-1 0 0 0,0 1-1 0 0,-1-1 1 0 0,1 1 0 0 0,0-1-1 0 0,-1 1 1 0 0,1-1 0 0 0,0 1-1 0 0,0-1 1 0 0,-1 1 0 0 0,1-1 0 0 0,0 1-1 0 0,0 0 1 0 0,0-1 0 0 0,0 1-1 0 0,0-1 1 0 0,0 1 0 0 0,0-1-1 0 0,0 1 1 0 0,0 0 0 0 0,0-1 0 0 0,0 1-1 0 0,0-1 1 0 0,1 1 0 0 0,-1-1-1 0 0,0 1 1 0 0,0-1 0 0 0,0 1-1 0 0,1-1 1 0 0,-1 1 0 0 0,0-1 0 0 0,1 1-1 0 0,-1-1 1 0 0,1 1 0 0 0,-1-1-1 0 0,0 1 1 0 0,1-1 0 0 0,-1 0-1 0 0,1 1 1 0 0,-1-1 0 0 0,1 0-1 0 0,-1 0 1 0 0,1 1 0 0 0,-1-1 0 0 0,1 0-1 0 0,-1 0 1 0 0,1 0 0 0 0,-1 1-1 0 0,1-1 21 0 0,34 18-26 0 0,-33-17-2 0 0,18 5 51 0 0,-1-1 0 0 0,1-1 0 0 0,0 0 0 0 0,1-2 0 0 0,-1 0-1 0 0,0-1 1 0 0,1-2 0 0 0,-1 0-23 0 0,0 1 3 0 0,185 7 79 0 0,-206-7-83 0 0,1 0-1 0 0,-1 1 1 0 0,1-1-1 0 0,0 0 0 0 0,-1 0 1 0 0,1 1-1 0 0,0-1 0 0 0,-1 0 1 0 0,1 1-1 0 0,0-1 0 0 0,0 0 1 0 0,-1 1-1 0 0,1-1 0 0 0,0 1 1 0 0,0-1-1 0 0,0 0 0 0 0,0 1 1 0 0,-1-1-1 0 0,1 1 0 0 0,0-1 1 0 0,0 1-1 0 0,0-1 1 0 0,0 0-1 0 0,0 1 0 0 0,0-1 1 0 0,0 1-1 0 0,0-1 0 0 0,0 1 1 0 0,0-1-1 0 0,0 1 0 0 0,1-1 1 0 0,-1 0-1 0 0,0 1 0 0 0,0-1 1 0 0,0 1-1 0 0,0-1 0 0 0,1 0 1 0 0,-1 1-1 0 0,0-1 0 0 0,0 0 1 0 0,1 1-1 0 0,-1-1 1 0 0,0 0-1 0 0,1 1 0 0 0,-1-1 1 0 0,0 0-1 0 0,1 0 0 0 0,-1 1 1 0 0,1-1-1 0 0,-1 0 0 0 0,0 0 1 0 0,1 0-1 0 0,-1 1 0 0 0,1-1 1 0 0,-1 0-1 0 0,0 0 0 0 0,1 0 1 0 0,-1 0-1 0 0,1 0 0 0 0,-1 0 1 0 0,1 0-1 0 0,-1 0 1 0 0,1 0 0 0 0,-31 22-14 0 0,0 0 0 0 0,-1-3 0 0 0,-1 0 0 0 0,0-2 0 0 0,-11 2 15 0 0,-30 18-118 0 0,-149 95-105 0 0,218-130 194 0 0,0 1-1 0 0,0 0 1 0 0,0 0-1 0 0,0 0 0 0 0,0 0 1 0 0,1 0-1 0 0,-1 1 1 0 0,1-1-1 0 0,0 1 0 0 0,0 0 1 0 0,1 0-1 0 0,-1 0 1 0 0,1 0-1 0 0,0 1 0 0 0,0-1 1 0 0,0 1-1 0 0,0-1 0 0 0,1 1 1 0 0,0 0-1 0 0,0 0 1 0 0,0-1-1 0 0,0 1 0 0 0,1 0 1 0 0,0 0-1 0 0,0 2 30 0 0,4-4 42 0 0,0 1-1 0 0,1-1 0 0 0,-1 1 1 0 0,1-1-1 0 0,0-1 1 0 0,-1 1-1 0 0,1-1 1 0 0,0 1-1 0 0,1-2 0 0 0,-1 1 1 0 0,0 0-1 0 0,1-1 1 0 0,-1 0-1 0 0,0 0 0 0 0,1-1 1 0 0,-1 0-1 0 0,1 1 1 0 0,-1-2-1 0 0,1 1 0 0 0,0-1-41 0 0,30-2 251 0 0,-1-1 0 0 0,0-2 0 0 0,-1-2 0 0 0,0-1 0 0 0,0-1 0 0 0,19-10-251 0 0,-2 3 155 0 0,113-35-1556 0 0,-139 38-1950 0 0,-5 2-5021 0 0,-14 9 2345 0 0</inkml:trace>
  <inkml:trace contextRef="#ctx0" brushRef="#br0" timeOffset="686.058">854 866 0 0 0,'-15'31'588'0'0,"-44"96"632"0"0,29-68 2771 0 0,25-52 5695 0 0,7-11-5165 0 0,1-2-5860 0 0,125-204 3733 0 0,-99 163-2317 0 0,2 2 1 0 0,2 1-1 0 0,2 1 1 0 0,1 2-1 0 0,3 1 1 0 0,26-20-78 0 0,-1 8-123 0 0,-61 86-862 0 0,-51 174 989 0 0,41-115-35 0 0,9-92 50 0 0,-1 1 0 0 0,0-1 0 0 0,0 1 0 0 0,1-1 0 0 0,-1 0 0 0 0,0 0 0 0 0,1 1 0 0 0,-1-1 0 0 0,1 0 0 0 0,0 0 0 0 0,-1-1 0 0 0,1 1 0 0 0,0 0 0 0 0,-1-1 0 0 0,1 1 0 0 0,0-1 0 0 0,0 1 1 0 0,0-1-1 0 0,0 0 0 0 0,-1 1 0 0 0,1-1 0 0 0,0 0 0 0 0,0-1 0 0 0,0 1 0 0 0,0 0 0 0 0,0 0 0 0 0,-1-1 0 0 0,1 1 0 0 0,0-1 0 0 0,0 1 0 0 0,-1-1 0 0 0,1 0 0 0 0,0 0 0 0 0,-1 0 0 0 0,1 0 0 0 0,-1 0 0 0 0,1 0 0 0 0,-1 0 0 0 0,1-1 0 0 0,-1 1 0 0 0,0 0 0 0 0,0-1 0 0 0,1 1 0 0 0,-1-1 0 0 0,0-1-19 0 0,212-239 379 0 0,-96 128-472 0 0,-115 147-654 0 0,-33 120 891 0 0,11-79-87 0 0,14-45-82 0 0,1-1 0 0 0,1 0 0 0 0,1 1 1 0 0,2 0-1 0 0,1 0 0 0 0,2 17 25 0 0,19-5-1742 0 0,-8-34-2352 0 0,2-4-4280 0 0,-11-3 1746 0 0</inkml:trace>
  <inkml:trace contextRef="#ctx0" brushRef="#br0" timeOffset="1247.877">1885 785 5433 0 0,'0'0'1186'0'0,"0"0"-79"0"0,0 0 198 0 0,0 0 269 0 0,0 0 74 0 0,0 0-122 0 0,0 0-260 0 0,0 0-270 0 0,0 0-220 0 0,0 0-211 0 0,0 0-205 0 0,0 0-134 0 0,0 0-82 0 0,-20 29-57 0 0,-63 92-5 0 0,41-40 62 0 0,40-76-151 0 0,0 0 0 0 0,0 0 0 0 0,0 0 0 0 0,0 1 1 0 0,1-1-1 0 0,0 0 0 0 0,0 1 0 0 0,1-1 0 0 0,-1 1 0 0 0,1-1 0 0 0,1 0 0 0 0,-1 1 0 0 0,1-1 0 0 0,-1 1 0 0 0,1-1 0 0 0,1 0 0 0 0,-1 0 0 0 0,1 1 0 0 0,0-1 0 0 0,0 0 0 0 0,1 0 0 0 0,-1-1 0 0 0,1 1 0 0 0,0-1 0 0 0,0 1 0 0 0,1-1 1 0 0,0 0-1 0 0,2 2 7 0 0,3-1 79 0 0,1-1 1 0 0,0 0-1 0 0,0 0 1 0 0,1-1-1 0 0,-1-1 1 0 0,1 0-1 0 0,-1 0 1 0 0,1-1-1 0 0,0-1 1 0 0,0 1-1 0 0,-1-2 1 0 0,1 1-1 0 0,0-2-79 0 0,-7 2 77 0 0,1-1 1 0 0,-1 0-1 0 0,0 0 0 0 0,1-1 0 0 0,-1 1 0 0 0,0-1 1 0 0,0 0-1 0 0,0 0 0 0 0,0 0 0 0 0,-1-1 0 0 0,1 1 1 0 0,0-1-1 0 0,-1 0 0 0 0,0 0 0 0 0,0 0 0 0 0,0 0 1 0 0,0-1-1 0 0,0 1 0 0 0,-1-1 0 0 0,1 0 0 0 0,-1 0 1 0 0,0 0-1 0 0,0 0 0 0 0,-1 0 0 0 0,1 0 0 0 0,-1 0 1 0 0,0-1-1 0 0,0 1 0 0 0,0 0 0 0 0,0-1 0 0 0,-1 1 1 0 0,0-1-1 0 0,0 1 0 0 0,0-1 0 0 0,-1 1 0 0 0,0-3-77 0 0,-2 3-175 0 0,-1 0-1 0 0,1 1 1 0 0,-1-1-1 0 0,0 1 1 0 0,0 0-1 0 0,-1 0 1 0 0,1 0-1 0 0,-1 0 1 0 0,1 1-1 0 0,-1 0 1 0 0,0 0-1 0 0,0 0 1 0 0,0 1 0 0 0,0-1-1 0 0,0 1 1 0 0,0 0-1 0 0,0 1 1 0 0,-1-1-1 0 0,1 1 1 0 0,0 0-1 0 0,0 0 1 0 0,0 1-1 0 0,-1 0 1 0 0,0 0 175 0 0,-4-1-524 0 0,10 0 376 0 0,0 0-3 0 0,32-3 166 0 0,239-52 21 0 0,-253 54-4481 0 0,-13 1 1163 0 0,2 0-6051 0 0</inkml:trace>
  <inkml:trace contextRef="#ctx0" brushRef="#br0" timeOffset="3686.996">1068 211 392 0 0,'0'0'660'0'0,"0"0"-120"0"0,0 0 118 0 0,0 0 294 0 0,0 0 243 0 0,0 0 105 0 0,0 0-70 0 0,0 0-146 0 0,0 0-141 0 0,0 0-135 0 0,32-7-104 0 0,100-21-89 0 0,25 18 1117 0 0,48 7-281 0 0,-205 3-1244 0 0,0 0 155 0 0,0 0 176 0 0,0 0 169 0 0,-19-8 1515 0 0,0 1-2058 0 0,0 0 0 0 0,0-2 0 0 0,1 0 0 0 0,0-2 0 0 0,1 0 0 0 0,-15-12-164 0 0,6-24-1094 0 0,28 30-3082 0 0,9 5-4749 0 0,-4 11 3836 0 0</inkml:trace>
  <inkml:trace contextRef="#ctx0" brushRef="#br0" timeOffset="4149.993">2220 476 248 0 0,'0'0'1879'0'0,"0"0"-499"0"0,0 0-151 0 0,0 0 115 0 0,0 0 178 0 0,0 0 13 0 0,0 0-146 0 0,0 0-245 0 0,0 0-250 0 0,0 0-179 0 0,0 0-78 0 0,0 0-9 0 0,0 0-7 0 0,9 0-4 0 0,154-4 2538 0 0,71-28-2546 0 0,-205 29-790 0 0,-17 2-2269 0 0,-5 1-2148 0 0,1-1-3383 0 0,-8 1 3645 0 0</inkml:trace>
  <inkml:trace contextRef="#ctx0" brushRef="#br0" timeOffset="4399.85">2321 686 5713 0 0,'0'0'884'0'0,"0"0"-141"0"0,0 0 293 0 0,0 0 419 0 0,0 0 236 0 0,0 0 27 0 0,0 0-224 0 0,0 0-337 0 0,0 0-294 0 0,0 0-249 0 0,0 0-210 0 0,33 3-151 0 0,105 8-117 0 0,-44-22-294 0 0,-18-5-2244 0 0,-26 7-6117 0 0,-32 5 1437 0 0</inkml:trace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9.5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311 593 1216 0 0,'0'0'2413'0'0,"0"0"-69"0"0,0 0-122 0 0,0 0-196 0 0,0 0-291 0 0,0 0-273 0 0,0 0-220 0 0,0 0-228 0 0,0 0-235 0 0,0 0-198 0 0,0 0-187 0 0,-31 24-144 0 0,-99 75-84 0 0,55-34 13 0 0,68-58-197 0 0,0 0 1 0 0,0 0 0 0 0,1 0 0 0 0,0 1 0 0 0,1 0-1 0 0,0 0 1 0 0,0 0 0 0 0,1 1 0 0 0,0-1 0 0 0,0 1-1 0 0,1 0 1 0 0,0 1 0 0 0,0-1 0 0 0,1 0 0 0 0,1 1-1 0 0,0-1 1 0 0,0 1 0 0 0,0-1 0 0 0,2 10 17 0 0,1-17 21 0 0,-1 0 0 0 0,1 0-1 0 0,0 0 1 0 0,0 0 0 0 0,0 0 0 0 0,1 0 0 0 0,-1-1 0 0 0,0 1 0 0 0,1-1 0 0 0,-1 0 0 0 0,1 0 0 0 0,-1 0-1 0 0,1 0 1 0 0,0 0 0 0 0,-1 0 0 0 0,1-1 0 0 0,0 1 0 0 0,0-1 0 0 0,-1 0 0 0 0,1 0 0 0 0,0 0-1 0 0,0 0 1 0 0,0 0 0 0 0,-1-1 0 0 0,1 1 0 0 0,0-1 0 0 0,-1 0 0 0 0,1 0 0 0 0,0 0 0 0 0,-1 0-1 0 0,1 0 1 0 0,-1 0 0 0 0,2-2-21 0 0,34-18 303 0 0,0-2 0 0 0,-2-1 0 0 0,-1-2 0 0 0,29-28-303 0 0,-1 2 146 0 0,-28 32-573 0 0,-33 41-244 0 0,-6 24 13 0 0,2-42 599 0 0,1 0-1 0 0,0 1 1 0 0,0-1-1 0 0,0 1 1 0 0,0 0 0 0 0,1-1-1 0 0,-1 1 1 0 0,1 0 0 0 0,0-1-1 0 0,0 1 1 0 0,0 0 0 0 0,1-1-1 0 0,-1 1 1 0 0,1 0 0 0 0,0-1-1 0 0,0 1 1 0 0,0-1-1 0 0,0 1 1 0 0,1-1 0 0 0,0 1-1 0 0,-1-1 1 0 0,1 0 0 0 0,0 0-1 0 0,1 0 1 0 0,-1 0 0 0 0,0 0-1 0 0,1-1 1 0 0,0 1 0 0 0,-1-1-1 0 0,1 1 1 0 0,0-1-1 0 0,0 0 1 0 0,0 0 0 0 0,1-1-1 0 0,-1 1 1 0 0,1 0 59 0 0,3 0 93 0 0,1 0-1 0 0,0-1 1 0 0,-1 1-1 0 0,1-1 1 0 0,0-1 0 0 0,0 0-1 0 0,0 0 1 0 0,0 0-1 0 0,-1-1 1 0 0,1 0-1 0 0,0-1 1 0 0,-1 0 0 0 0,1 0-1 0 0,-1 0 1 0 0,1-1-1 0 0,-1 0 1 0 0,0-1-1 0 0,0 1 1 0 0,-1-1 0 0 0,3-2-93 0 0,118-110 2900 0 0,-111 99-2706 0 0,7-8-86 0 0,-1-1 0 0 0,-1-1 0 0 0,-1-1 0 0 0,-1 0 0 0 0,-2-2-1 0 0,-1 0 1 0 0,-1-1 0 0 0,-2 0 0 0 0,-1-1 0 0 0,-1-1-1 0 0,-2 0 1 0 0,-2 0 0 0 0,4-30-108 0 0,-5-158-215 0 0,-6 216 220 0 0,1 1 1 0 0,-2 0-1 0 0,1 0 0 0 0,-1-1 0 0 0,1 1 0 0 0,-1 0 0 0 0,0 0 0 0 0,0 0 0 0 0,-1 0 0 0 0,1 0 0 0 0,-1 0 0 0 0,0 0 0 0 0,0 0 0 0 0,-1 1 0 0 0,1-1 0 0 0,-1 1 1 0 0,1 0-1 0 0,-1 0 0 0 0,0-1 0 0 0,0 2 0 0 0,0-1 0 0 0,-1 0 0 0 0,1 1 0 0 0,-1-1 0 0 0,0 1 0 0 0,1 0 0 0 0,-1 0 0 0 0,0 1 0 0 0,0-1 0 0 0,0 1 0 0 0,0 0 1 0 0,0 0-1 0 0,-1 0 0 0 0,1 0 0 0 0,0 1 0 0 0,0 0 0 0 0,-1 0 0 0 0,1 0 0 0 0,0 0 0 0 0,-1 1-5 0 0,-3 4-29 0 0,1-1 0 0 0,0 2 0 0 0,0-1 0 0 0,1 1 0 0 0,-1 0 0 0 0,1 0 0 0 0,1 1 0 0 0,-1 0 0 0 0,1 0 0 0 0,0 0 0 0 0,1 0 0 0 0,0 1 0 0 0,0 0 0 0 0,1 0 0 0 0,-1 0 0 0 0,2 0 0 0 0,-1 3 29 0 0,-5 20-17 0 0,1 0 0 0 0,1 0 1 0 0,2 1-1 0 0,2-1 0 0 0,0 1 1 0 0,2 0-1 0 0,2 0 0 0 0,1-1 1 0 0,1 1-1 0 0,1-1 0 0 0,2 0 1 0 0,11 29 16 0 0,60 187-95 0 0,-70-119-238 0 0,-8-128-39 0 0,0 0 0 0 0,-1 0 0 0 0,1 0 1 0 0,0 0-1 0 0,0 0 0 0 0,0 0 1 0 0,-1 0-1 0 0,1 0 0 0 0,0 0 1 0 0,0 0-1 0 0,0 0 0 0 0,-1 0 1 0 0,1 0-1 0 0,0 0 0 0 0,0 0 0 0 0,0 0 1 0 0,-1 0-1 0 0,1 0 0 0 0,0 0 372 0 0,-3-40-7957 0 0,1 23 2860 0 0,2 9 4149 0 0</inkml:trace>
</inkml:ink>
</file>

<file path=ppt/ink/ink2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38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46 148 336 0 0,'0'0'910'0'0,"0"0"-993"0"0,0 0-272 0 0,0 0 264 0 0,0 0 329 0 0,0 0 174 0 0,0 0 55 0 0,0 0-1 0 0,0 0-67 0 0,0 0-113 0 0,0 35-102 0 0,1 110-83 0 0,-17 76 206 0 0,-11-85-50 0 0,25-130-1514 0 0,0 2 4500 0 0,4-15 3321 0 0,33-191-1404 0 0,11-55-4268 0 0,27 54-320 0 0,-38 158-841 0 0,-21 71-816 0 0,0 64-770 0 0,-7-31-4131 0 0,-4-45 1490 0 0,-2-6-821 0 0</inkml:trace>
  <inkml:trace contextRef="#ctx0" brushRef="#br0" timeOffset="270.429">364 531 11050 0 0,'0'0'3092'0'0,"0"0"-1960"0"0,0 0-779 0 0,0 0 22 0 0,0 0 196 0 0,0 0 137 0 0,0 0-6 0 0,0 0-124 0 0,0 0-186 0 0,0 0-150 0 0,0 0-78 0 0,0 0-72 0 0,0 0-49 0 0,-3 29-11 0 0,-11 91-34 0 0,10-54-2520 0 0,5-50-9400 0 0,-1-15 6842 0 0</inkml:trace>
  <inkml:trace contextRef="#ctx0" brushRef="#br0" timeOffset="948.458">677 122 7314 0 0,'0'0'1653'0'0,"0"0"-444"0"0,0 0-303 0 0,0 0-56 0 0,0 0-51 0 0,0 0-122 0 0,0 0-118 0 0,0 0-95 0 0,0 0 3 0 0,0 0 34 0 0,0 0 15 0 0,0 0-41 0 0,0 0-63 0 0,0 28-29 0 0,2 88-47 0 0,5 277-384 0 0,-13-362-2464 0 0,0-20-1667 0 0,0-1-3296 0 0,6-6 4168 0 0</inkml:trace>
  <inkml:trace contextRef="#ctx0" brushRef="#br0" timeOffset="1256.193">554 130 5449 0 0,'0'0'1268'0'0,"0"0"-191"0"0,0 0-84 0 0,0 0 89 0 0,0 0 19 0 0,0 0-90 0 0,0 0-175 0 0,0 0-206 0 0,0 0-106 0 0,0 0-92 0 0,0 0-85 0 0,32-18-55 0 0,103-50-80 0 0,-66 49 54 0 0,-58 21-189 0 0,-4-2-26 0 0,0 1 1 0 0,0 0-1 0 0,0 0 1 0 0,0 1-1 0 0,0 0 1 0 0,-1 0-1 0 0,1 1 1 0 0,-1-1-1 0 0,1 1 1 0 0,-1 1-1 0 0,0-1 1 0 0,0 1-1 0 0,0 0 1 0 0,-1 0-1 0 0,0 1 1 0 0,0 0 0 0 0,0 0-1 0 0,0 0 1 0 0,0 0-1 0 0,-1 1 1 0 0,0 0-1 0 0,-1 0 1 0 0,1 0-1 0 0,-1 0 1 0 0,0 1-1 0 0,0-1 1 0 0,-1 1-1 0 0,0-1 1 0 0,0 1-1 0 0,0 5-51 0 0,-3-4 43 0 0,0 0-1 0 0,0 1 1 0 0,-1-1-1 0 0,0 0 1 0 0,-1 0-1 0 0,0 0 0 0 0,0 0 1 0 0,-1 0-1 0 0,0-1 1 0 0,0 0-1 0 0,-1 1 1 0 0,1-1-1 0 0,-2-1 0 0 0,1 1 1 0 0,-1-1-1 0 0,0 0 1 0 0,0 0-1 0 0,-1-1 1 0 0,-3 3-43 0 0,-10 7-608 0 0,-1-1 0 0 0,0-1-1 0 0,-1-1 1 0 0,-1-1 0 0 0,0 0 0 0 0,-2-1 608 0 0,-5-1-3856 0 0,10-4-2725 0 0,10-5 2718 0 0</inkml:trace>
</inkml:ink>
</file>

<file path=ppt/ink/ink2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50.3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0 382 4185 0 0,'0'0'1319'0'0,"0"0"-18"0"0,0 0 105 0 0,0 0 177 0 0,0 0 105 0 0,0 0-122 0 0,0 0-276 0 0,0 0-295 0 0,0 0-263 0 0,0 0-171 0 0,0 0-105 0 0,23-32-62 0 0,71-99-41 0 0,-12 36 562 0 0,-39 47-407 0 0,27-17 24 0 0,-69 64-541 0 0,-1 0-1 0 0,1 1 1 0 0,0-1-1 0 0,-1 0 1 0 0,1 0-1 0 0,0 1 1 0 0,-1-1-1 0 0,1 1 1 0 0,0-1-1 0 0,-1 1 1 0 0,1-1-1 0 0,0 1 1 0 0,0-1 0 0 0,0 1-1 0 0,0-1 1 0 0,0 1-1 0 0,-1 0 1 0 0,1 0-1 0 0,0 0 1 0 0,0-1-1 0 0,0 1 1 0 0,0 0-1 0 0,0 0 1 0 0,0 0-1 0 0,0 0 1 0 0,0 0-1 0 0,0 1 1 0 0,0-1-1 0 0,-1 0 1 0 0,1 0-1 0 0,0 1 1 0 0,0-1-1 0 0,0 0 1 0 0,0 1-1 0 0,0-1 1 0 0,-1 1-1 0 0,1-1 1 0 0,0 1 0 0 0,0-1-1 0 0,-1 1 1 0 0,1 0-1 0 0,0-1 1 0 0,-1 1-1 0 0,1 0 1 0 0,-1-1-1 0 0,1 1 1 0 0,-1 0-1 0 0,1 0 1 0 0,-1 0-1 0 0,1-1 1 0 0,-1 1-1 0 0,0 0 1 0 0,1 0-1 0 0,-1 0 1 0 0,0 0 9 0 0,60 146 120 0 0,10-73-986 0 0,-32-54-6251 0 0,-31-18-3219 0 0</inkml:trace>
</inkml:ink>
</file>

<file path=ppt/ink/ink2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49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 0 0 0,'0'0'248'0'0,"0"0"462"0"0,0 0 50 0 0,0 0 27 0 0,0 0 107 0 0,0 0 41 0 0,0 0-60 0 0,0 0-131 0 0,0 0-126 0 0,0 0-47 0 0,0 0 22 0 0,4-1 66 0 0,193-25 6353 0 0,41-6-4817 0 0,-175 32-1991 0 0,-62 1-202 0 0,0 1-1 0 0,-1-1 1 0 0,1 0 0 0 0,0 0-1 0 0,-1 1 1 0 0,1-1 0 0 0,-1 0-1 0 0,1 1 1 0 0,-1-1 0 0 0,0 0-1 0 0,1 1 1 0 0,-1-1 0 0 0,0 1-1 0 0,0-1 1 0 0,0 0 0 0 0,0 1-1 0 0,0-1 1 0 0,-1 1 0 0 0,1-1-1 0 0,0 0 1 0 0,-1 1 0 0 0,1-1-1 0 0,0 0 1 0 0,-1 1 0 0 0,0-1-1 0 0,1 0 1 0 0,-1 1 0 0 0,0-1-1 0 0,0 1-1 0 0,-146 166 7 0 0,96-112-88 0 0,31-37 49 0 0,0 1 0 0 0,2 1 0 0 0,1 0 0 0 0,0 2 0 0 0,2 0-1 0 0,1 1 1 0 0,-1 1 32 0 0,14-22-4 0 0,0-1 0 0 0,0 0 0 0 0,0 1 0 0 0,0-1 0 0 0,0 1 0 0 0,1-1-1 0 0,-1 1 1 0 0,1 0 0 0 0,-1-1 0 0 0,1 1 0 0 0,0-1 0 0 0,0 1-1 0 0,0 0 1 0 0,1-1 0 0 0,-1 1 0 0 0,0-1 0 0 0,1 1 0 0 0,0 0 0 0 0,-1-1-1 0 0,1 1 1 0 0,0-1 0 0 0,1 0 0 0 0,-1 1 0 0 0,0-1 0 0 0,1 0 0 0 0,-1 0-1 0 0,2 1 5 0 0,12 3 112 0 0,1-2 0 0 0,1 0 0 0 0,-1-1-1 0 0,0-1 1 0 0,1 0 0 0 0,0-1 0 0 0,-1-1-1 0 0,1-1 1 0 0,-1 0 0 0 0,1-1 0 0 0,-1 0-1 0 0,1-2 1 0 0,-1 0 0 0 0,10-4-112 0 0,-12-1-1118 0 0,-13 5-2687 0 0,0-1-3370 0 0,-1 1 266 0 0</inkml:trace>
  <inkml:trace contextRef="#ctx0" brushRef="#br0" timeOffset="242.127">72 272 3249 0 0,'0'0'1639'0'0,"0"0"-140"0"0,0 0-43 0 0,0 0 48 0 0,32 0-62 0 0,102-1-132 0 0,136-24 2186 0 0,-172 9-4502 0 0,-59 3-6714 0 0,-36 13 851 0 0</inkml:trace>
</inkml:ink>
</file>

<file path=ppt/ink/ink2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51.8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4625 0 0,'0'0'935'0'0,"0"0"-348"0"0,0 0-127 0 0,0 0 217 0 0,0 0 326 0 0,0 0 243 0 0,0 0 31 0 0,0 0-127 0 0,0 0-190 0 0,0 0-150 0 0,0 0-84 0 0,0 0-87 0 0,0 0-45 0 0,32-4-53 0 0,97-14-43 0 0,41-7 1041 0 0,-90 21-1505 0 0,-63 3-3422 0 0,0 1-3486 0 0,-13 0-1165 0 0</inkml:trace>
</inkml:ink>
</file>

<file path=ppt/ink/ink2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52.7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45 544 0 0 0,'0'0'381'0'0,"0"0"169"0"0,0 0 113 0 0,0 0 21 0 0,0 0-21 0 0,0 0-77 0 0,0 0-132 0 0,-1 33-126 0 0,0 105-115 0 0,-8 55 115 0 0,9-168-26 0 0,0 13-366 0 0,-1-35 9067 0 0,-21-72-7779 0 0,19 51-1148 0 0,0-1 1 0 0,1 1-1 0 0,0 0 0 0 0,2 0 0 0 0,0-1 0 0 0,1 1 0 0 0,1 0 0 0 0,1 0 0 0 0,0 0 0 0 0,1 0 1 0 0,1 0-1 0 0,1 1 0 0 0,0 0 0 0 0,6-10-76 0 0,5-6 44 0 0,2 0-1 0 0,1 0 1 0 0,1 2 0 0 0,2 1 0 0 0,1 0 0 0 0,15-13-44 0 0,-32 37 22 0 0,-5 2-18 0 0,0 0 1 0 0,1 1-1 0 0,0 0 0 0 0,0-1 0 0 0,0 1 1 0 0,0 0-1 0 0,0 0 0 0 0,1 1 0 0 0,0-1 1 0 0,-1 1-1 0 0,1 0 0 0 0,0 0 0 0 0,0 0 1 0 0,0 0-1 0 0,0 1 0 0 0,0-1 0 0 0,0 1 1 0 0,1 0-1 0 0,-1 0 0 0 0,0 1 0 0 0,1-1 1 0 0,3 1-5 0 0,20 62-489 0 0,-12-11-1472 0 0,-6-18-4437 0 0,-7-25 2478 0 0,-2-4-72 0 0</inkml:trace>
  <inkml:trace contextRef="#ctx0" brushRef="#br0" timeOffset="517.381">323 838 5769 0 0,'0'0'799'0'0,"0"0"-264"0"0,0 0-36 0 0,0 0 169 0 0,0 0 87 0 0,0 0-13 0 0,0 0-109 0 0,0 0-163 0 0,0 0-63 0 0,0 0-70 0 0,0 0-67 0 0,0 0-46 0 0,8-1-29 0 0,116-9 1801 0 0,-110 10-1735 0 0,-12-1-242 0 0,-1 1-1 0 0,0-1 0 0 0,1 1 0 0 0,-1-1 0 0 0,1 1 0 0 0,-1 0 0 0 0,1-1 1 0 0,-1 1-1 0 0,0 0 0 0 0,1 0 0 0 0,-1 0 0 0 0,1 0 0 0 0,-1 1 0 0 0,1-1 1 0 0,-1 0-1 0 0,1 0 0 0 0,-1 1 0 0 0,0-1 0 0 0,1 1 0 0 0,-1 0 1 0 0,0-1-1 0 0,1 1 0 0 0,-1 0 0 0 0,0-1 0 0 0,0 1 0 0 0,0 0 0 0 0,1 0 1 0 0,-1 0-1 0 0,0 0 0 0 0,0 0 0 0 0,0 1 0 0 0,-1-1 0 0 0,1 0 0 0 0,0 0 1 0 0,0 1-1 0 0,-1-1 0 0 0,1 0 0 0 0,-1 1 0 0 0,1-1 0 0 0,-1 0 1 0 0,1 1-1 0 0,-1-1 0 0 0,0 1 0 0 0,0-1 0 0 0,0 1 0 0 0,0-1 0 0 0,0 1 1 0 0,0-1-1 0 0,0 1 0 0 0,0-1 0 0 0,-1 1-18 0 0,-1 4 44 0 0,-1 1 0 0 0,-1-1-1 0 0,1 1 1 0 0,-1-1 0 0 0,0 0 0 0 0,0 0 0 0 0,-1-1 0 0 0,0 1-1 0 0,0-1 1 0 0,0 0 0 0 0,0-1 0 0 0,-1 1 0 0 0,0-1-44 0 0,3-1 17 0 0,-72 67 271 0 0,75-69-288 0 0,-1-1 1 0 0,1 0-1 0 0,-1 1 0 0 0,1-1 1 0 0,-1 1-1 0 0,1-1 1 0 0,0 1-1 0 0,-1-1 0 0 0,1 1 1 0 0,0-1-1 0 0,-1 1 0 0 0,1 0 1 0 0,0-1-1 0 0,0 1 1 0 0,0-1-1 0 0,0 1 0 0 0,-1 0 1 0 0,1-1-1 0 0,0 1 0 0 0,0 0 1 0 0,0-1-1 0 0,0 1 1 0 0,0-1-1 0 0,0 1 0 0 0,1 0 1 0 0,-1-1-1 0 0,0 1 1 0 0,0 0-1 0 0,0-1 0 0 0,1 1 1 0 0,-1-1-1 0 0,0 1 0 0 0,0-1 1 0 0,1 1-1 0 0,-1-1 1 0 0,1 1-1 0 0,-1-1 0 0 0,0 1 1 0 0,1-1-1 0 0,-1 1 1 0 0,1-1-1 0 0,-1 0 0 0 0,1 1 1 0 0,-1-1-1 0 0,1 0 0 0 0,-1 1 1 0 0,1-1-1 0 0,0 0 1 0 0,-1 0-1 0 0,1 1 0 0 0,-1-1 1 0 0,1 0-1 0 0,0 0 0 0 0,-1 0 1 0 0,1 0-1 0 0,-1 0 1 0 0,2 0-1 0 0,42 3 394 0 0,-37-4-335 0 0,59-7-1032 0 0,-42 0-1227 0 0,1-1-5791 0 0,-15 5 2319 0 0</inkml:trace>
  <inkml:trace contextRef="#ctx0" brushRef="#br0" timeOffset="1318.983">842 363 1424 0 0,'0'0'1170'0'0,"0"0"-366"0"0,0 0-136 0 0,0 0 106 0 0,0 0 126 0 0,0 0 53 0 0,0 0-76 0 0,0 0-204 0 0,0 0-186 0 0,0 0-127 0 0,0 0 1 0 0,0 0 134 0 0,0 0 172 0 0,2 8 112 0 0,16 120 2763 0 0,-16-28-2591 0 0,1-56-854 0 0,-2-1 0 0 0,-2 1 0 0 0,-2-1 0 0 0,-2 0 0 0 0,-5 16-97 0 0,-8 19-908 0 0,11-37-1494 0 0,7-26-1203 0 0,-1-3-3420 0 0,1-11 4595 0 0</inkml:trace>
  <inkml:trace contextRef="#ctx0" brushRef="#br0" timeOffset="1664.702">746 319 0 0 0,'0'0'211'0'0,"0"0"401"0"0,0 0 143 0 0,0 0 81 0 0,0 0 39 0 0,0 0 1 0 0,0 0-20 0 0,0 0-20 0 0,33-10-2 0 0,103-32-7 0 0,-52 32 613 0 0,-78 10-1358 0 0,-1 1 1 0 0,0 0-1 0 0,0 1 1 0 0,0-1-1 0 0,0 1 1 0 0,-1 0-1 0 0,1 0 0 0 0,0 1 1 0 0,-1-1-1 0 0,1 1 1 0 0,-1 0-1 0 0,0 0 1 0 0,0 0-1 0 0,0 1 1 0 0,0 0-1 0 0,-1-1 0 0 0,0 1 1 0 0,1 1-1 0 0,-1-1 1 0 0,-1 0-1 0 0,1 1 1 0 0,-1-1-1 0 0,1 1 1 0 0,-1 0-1 0 0,-1 0 0 0 0,1 0 1 0 0,-1 0-1 0 0,0 0 1 0 0,0 0-1 0 0,0 0 1 0 0,-1 0-1 0 0,1 0 0 0 0,-1 1 1 0 0,-1-1-1 0 0,1 0 1 0 0,-1 0-1 0 0,0 0 1 0 0,0 0-1 0 0,0 0 1 0 0,-1 0-1 0 0,1 0 0 0 0,-1 0 1 0 0,-1 0-1 0 0,-2 4-82 0 0,0 4 50 0 0,-1-1 0 0 0,0 0 0 0 0,-1 0 0 0 0,-1-1-1 0 0,1 0 1 0 0,-2 0 0 0 0,0 0 0 0 0,0-1 0 0 0,-1-1 0 0 0,0 0-1 0 0,0 0 1 0 0,-1-1 0 0 0,0 0 0 0 0,-3 1-50 0 0,1-2-122 0 0,-62 31-987 0 0,22-28-4590 0 0,43-10 2529 0 0,2 3-13 0 0</inkml:trace>
  <inkml:trace contextRef="#ctx0" brushRef="#br0" timeOffset="3448.985">1344 573 976 0 0,'0'0'2503'0'0,"0"0"-1616"0"0,0 0-525 0 0,0 0 179 0 0,0 0 353 0 0,0 0 245 0 0,0 0 65 0 0,0 0-109 0 0,0 0-152 0 0,0 0-158 0 0,0 0-142 0 0,33 0-108 0 0,101-3-123 0 0,-35 2 385 0 0,-5 19-251 0 0,-98 17 345 0 0,-132 86-535 0 0,38-10-554 0 0,59-24-107 0 0,38-85 300 0 0,1 0 0 0 0,-1 1 0 0 0,0-1 0 0 0,0 0 0 0 0,1 0 0 0 0,-1 0 0 0 0,1 1 0 0 0,0-1 0 0 0,0 0 0 0 0,0 1 0 0 0,0-1 0 0 0,0 0 0 0 0,0 0 0 0 0,1 1 0 0 0,-1-1 0 0 0,1 0 0 0 0,-1 0 0 0 0,1 0 0 0 0,0 0 0 0 0,0 0 0 0 0,0 1 0 0 0,0-2 0 0 0,0 1 0 0 0,1 0 0 0 0,-1 0 0 0 0,0 0 0 0 0,1 0 0 0 0,0-1 0 0 0,-1 1 0 0 0,1-1 0 0 0,0 1 0 0 0,0-1 0 0 0,0 0 0 0 0,-1 0 0 0 0,2 0 0 0 0,-1 0 0 0 0,0 0 1 0 0,1 0 3 0 0,58 15 939 0 0,13-9-187 0 0,104-30 52 0 0,-143 1-2074 0 0,-32 10-2160 0 0,-8-3-3750 0 0,4 13 1756 0 0</inkml:trace>
  <inkml:trace contextRef="#ctx0" brushRef="#br0" timeOffset="3697.954">1295 868 3353 0 0,'0'0'1339'0'0,"0"0"-64"0"0,0 0 74 0 0,0 0 65 0 0,0 0 6 0 0,0 0-52 0 0,0 0-174 0 0,0 0-174 0 0,0 0-185 0 0,0 0-195 0 0,34 0-138 0 0,109 0-129 0 0,69-12-1306 0 0,-189 5-3209 0 0,-13 3-1565 0 0,-5 1 407 0 0</inkml:trace>
  <inkml:trace contextRef="#ctx0" brushRef="#br0" timeOffset="4180.367">1309 268 1296 0 0,'0'0'1271'0'0,"0"0"-589"0"0,0 0-140 0 0,0 0 196 0 0,0 0 285 0 0,0 0 285 0 0,0 0 128 0 0,0 0-9 0 0,0 0-121 0 0,0 0-150 0 0,0 0-101 0 0,0 0-160 0 0,0 0-91 0 0,24-21-65 0 0,107-94 517 0 0,-31 5 1376 0 0,-99 108-2639 0 0,0 0 1 0 0,0 1 0 0 0,0-1 0 0 0,1 1 0 0 0,-1 0 0 0 0,1-1 0 0 0,-1 1 0 0 0,1 0 0 0 0,-1 0 0 0 0,1 0 0 0 0,0 0 0 0 0,-1 0 0 0 0,1 0 0 0 0,0 1 0 0 0,0-1 0 0 0,0 0 0 0 0,0 1 0 0 0,-1 0 0 0 0,1-1 0 0 0,0 1 0 0 0,0 0 0 0 0,0 0 0 0 0,0 0-1 0 0,0 0 1 0 0,0 0 0 0 0,0 1 0 0 0,0-1 0 0 0,0 0 0 0 0,0 1 0 0 0,-1 0 0 0 0,1-1 0 0 0,0 1 0 0 0,0 0 0 0 0,-1 0 0 0 0,1 0 0 0 0,0 0 0 0 0,-1 0 0 0 0,1 0 0 0 0,-1 1 0 0 0,1-1 0 0 0,-1 0 0 0 0,0 1 0 0 0,0-1 0 0 0,1 1 0 0 0,-1 0 0 0 0,0-1 0 0 0,0 1-1 0 0,-1 0 1 0 0,1 0 6 0 0,54 100 343 0 0,-50-87-709 0 0,1-1-1 0 0,0-1 0 0 0,1 1 0 0 0,1-1 1 0 0,0 0-1 0 0,1 0 0 0 0,0-1 0 0 0,8 7 367 0 0,-16-18-244 0 0,9 8-2154 0 0,-3-1-2717 0 0,0-1-3806 0 0</inkml:trace>
</inkml:ink>
</file>

<file path=ppt/ink/ink2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6:23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 1208 0 0,'0'0'1342'0'0,"0"0"-270"0"0,0 0-57 0 0,0 0 87 0 0,0 0 48 0 0,0 0-31 0 0,0 0-65 0 0,0 0-102 0 0,0 0-80 0 0,0 0-70 0 0,0 0-65 0 0,7 1-47 0 0,253 5 5869 0 0,-167-17-6185 0 0,-85 9-978 0 0,-1 7-15738 0 0,-10-4 13240 0 0</inkml:trace>
</inkml:ink>
</file>

<file path=ppt/ink/ink2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6:23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1224 0 0,'0'0'2705'0'0,"0"0"-1091"0"0,0 0-513 0 0,0 0 22 0 0,0 0 228 0 0,0 0 204 0 0,0 0 69 0 0,0 0-113 0 0,0 0-170 0 0,0 0-217 0 0,0 0-191 0 0,0 0-106 0 0,0 0-112 0 0,28 7-128 0 0,89 22-100 0 0,-8-22 234 0 0,-45-15-646 0 0,-37 3-2765 0 0,-1 0-4925 0 0,-16 2-2698 0 0</inkml:trace>
</inkml:ink>
</file>

<file path=ppt/ink/ink2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6:24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133 387 6249 0 0,'0'0'1645'0'0,"0"0"-584"0"0,0 0-335 0 0,0 0 18 0 0,0 0 72 0 0,0 0-6 0 0,0 0-85 0 0,0 0-110 0 0,0 0-100 0 0,0 0-23 0 0,0 0-16 0 0,1 18-108 0 0,2 137 315 0 0,-15 170-64 0 0,8-280-865 0 0,-3 16-1125 0 0,-5-24-7772 0 0,10-34 6080 0 0,0-2 342 0 0</inkml:trace>
  <inkml:trace contextRef="#ctx0" brushRef="#br0" timeOffset="327.38">1 446 2000 0 0,'0'0'2069'0'0,"0"0"-882"0"0,0 0-198 0 0,0 0 129 0 0,0 0 108 0 0,0 0 43 0 0,0 0-83 0 0,0 0-163 0 0,0 0-151 0 0,30-32-147 0 0,95-100-150 0 0,-70 90-123 0 0,-40 37-299 0 0,1 0-1 0 0,0 1 1 0 0,0 0-1 0 0,0 2 1 0 0,1 0 0 0 0,-1 0-1 0 0,1 2 1 0 0,-1 0-1 0 0,0 1 1 0 0,11 2-153 0 0,-21-2 23 0 0,0 1 1 0 0,0 0-1 0 0,0 0 1 0 0,-1 1-1 0 0,1 0 1 0 0,0 0-1 0 0,-1 0 1 0 0,0 0-1 0 0,0 1 1 0 0,0 0-1 0 0,0 0 1 0 0,0 0 0 0 0,-1 1-1 0 0,0 0 1 0 0,0-1-1 0 0,0 1 1 0 0,-1 1-1 0 0,1-1 1 0 0,-1 1-1 0 0,0-1 1 0 0,-1 1-1 0 0,1 0 1 0 0,-1 0-1 0 0,-1 0 1 0 0,1 0-1 0 0,-1 0 1 0 0,0 0-1 0 0,0 1 1 0 0,-1-1-1 0 0,0 2-23 0 0,0 3 46 0 0,-1 1-1 0 0,-1-1 0 0 0,0 0 0 0 0,-1-1 1 0 0,0 1-1 0 0,0 0 0 0 0,-1-1 1 0 0,-1 0-1 0 0,0 1 0 0 0,0-2 1 0 0,-1 1-1 0 0,0-1 0 0 0,-1 0 1 0 0,0 0-1 0 0,0-1 0 0 0,-1 1 0 0 0,0-2 1 0 0,-4 4-46 0 0,-6 4-154 0 0,-1 0 0 0 0,-1-1 0 0 0,-1-2 1 0 0,1 0-1 0 0,-2-1 0 0 0,0 0 0 0 0,0-2 1 0 0,-5 0 153 0 0,-43 8-1883 0 0,26-22-5039 0 0,38 1 3090 0 0,3-3-39 0 0</inkml:trace>
  <inkml:trace contextRef="#ctx0" brushRef="#br0" timeOffset="8238.545">1385 774 10450 0 0,'0'0'1527'0'0,"0"0"-443"0"0,0 0-15 0 0,0 0 234 0 0,0 0 38 0 0,0 0-202 0 0,0 0-316 0 0,0 0-259 0 0,0 0-158 0 0,0 0-118 0 0,0 0-104 0 0,32-1-72 0 0,100-5-71 0 0,-31-8-2598 0 0,-84 8-4608 0 0,-11 4 2283 0 0,-1 2-845 0 0</inkml:trace>
  <inkml:trace contextRef="#ctx0" brushRef="#br0" timeOffset="8714.975">1748 571 3945 0 0,'0'0'1339'0'0,"0"0"-475"0"0,0 0-81 0 0,0 0 246 0 0,0 0 137 0 0,0 0-66 0 0,0 0-212 0 0,0 0-229 0 0,0 0-193 0 0,-3 34-185 0 0,-9 104-94 0 0,1 256 1321 0 0,5-522 3573 0 0,9 94-4833 0 0,1 1-1 0 0,1 0 1 0 0,2 0-1 0 0,1 0 1 0 0,2 1-1 0 0,1 0 0 0 0,5-7-247 0 0,-1 5 12 0 0,1 0-1 0 0,1 1 0 0 0,2 0 0 0 0,1 2 0 0 0,2 0 1 0 0,1 2-1 0 0,2 0 0 0 0,4-3-11 0 0,-28 31-14 0 0,-1 1 1 0 0,1-1-1 0 0,-1 0 1 0 0,1 0-1 0 0,0 1 1 0 0,-1-1-1 0 0,1 0 1 0 0,0 1-1 0 0,0-1 1 0 0,0 1-1 0 0,-1-1 1 0 0,1 1-1 0 0,0-1 1 0 0,0 1-1 0 0,0 0 1 0 0,0-1-1 0 0,0 1 1 0 0,0 0-1 0 0,0 0 1 0 0,0-1-1 0 0,0 1 0 0 0,0 0 1 0 0,0 0-1 0 0,-1 0 1 0 0,1 0-1 0 0,0 0 1 0 0,0 1-1 0 0,0-1 1 0 0,0 0-1 0 0,0 0 1 0 0,0 1-1 0 0,0-1 1 0 0,0 0-1 0 0,0 1 1 0 0,0-1-1 0 0,-1 1 1 0 0,1-1-1 0 0,0 1 1 0 0,0 0-1 0 0,0-1 1 0 0,-1 1-1 0 0,1 0 1 0 0,0-1-1 0 0,-1 1 1 0 0,1 0-1 0 0,-1 0 1 0 0,1-1-1 0 0,-1 1 1 0 0,1 0-1 0 0,-1 0 0 0 0,0 0 1 0 0,1 0-1 0 0,-1 0 1 0 0,0 0-1 0 0,0 0 1 0 0,1 0-1 0 0,-1 0 1 0 0,0 0-1 0 0,0 1 14 0 0,10 61-641 0 0,-10-63 630 0 0,4 41-3396 0 0,-1-15-7572 0 0,-2-22 5697 0 0</inkml:trace>
  <inkml:trace contextRef="#ctx0" brushRef="#br0" timeOffset="7737.561">783 623 0 0 0,'0'0'1295'0'0,"0"0"-205"0"0,0 0-202 0 0,0 0 5 0 0,0 0 215 0 0,0 0 205 0 0,0 0 126 0 0,0 0-26 0 0,0 0-112 0 0,0 0-169 0 0,0 0-161 0 0,-4-6 2416 0 0,-27 428-1960 0 0,31-400-1376 0 0,0-22 10 0 0,0 0 70 0 0,0 0 60 0 0,0 0 75 0 0,0 0 58 0 0,0-15 553 0 0,0-23-599 0 0,1 1 0 0 0,3-1 0 0 0,0 1 1 0 0,3 0-1 0 0,1 0 0 0 0,5-11-278 0 0,3-3 150 0 0,3 1-1 0 0,1 0 0 0 0,3 2 1 0 0,2 0-1 0 0,2 2 0 0 0,25-32-149 0 0,-17 34 211 0 0,-29 80-607 0 0,-6 155-107 0 0,19-142-2194 0 0,2-21-7238 0 0,-17-24 1132 0 0</inkml:trace>
  <inkml:trace contextRef="#ctx0" brushRef="#br0" timeOffset="7984.267">1177 829 9634 0 0,'0'0'3756'0'0,"0"0"-1975"0"0,0 0-846 0 0,0 0-55 0 0,0 0 59 0 0,0 0-33 0 0,0 0-134 0 0,0 0-216 0 0,0 0-176 0 0,0 0-119 0 0,0 0-102 0 0,0 0-49 0 0,-5 33-48 0 0,-16 99-46 0 0,16-77-52 0 0,10-35-650 0 0,0-17-9147 0 0,-4-3 1249 0 0</inkml:trace>
  <inkml:trace contextRef="#ctx0" brushRef="#br0" timeOffset="9244.242">2074 910 4449 0 0,'0'0'2866'0'0,"0"0"-1248"0"0,0 0-433 0 0,0 0 53 0 0,0 0 30 0 0,0 0-134 0 0,0 0-224 0 0,0 0-265 0 0,0 0-240 0 0,0 0-146 0 0,0 0-103 0 0,0 0-44 0 0,2-2 0 0 0,6-3 4 0 0,1 1 1 0 0,-1 0 0 0 0,1 1-1 0 0,-1 0 1 0 0,1 1 0 0 0,0-1-1 0 0,0 1 1 0 0,0 1 0 0 0,0 0-1 0 0,1 0 1 0 0,-1 1 0 0 0,0 0-1 0 0,8 2-116 0 0,-14-2 50 0 0,-2 1-7 0 0,0 1 0 0 0,1 0 0 0 0,-1-1 0 0 0,0 1 1 0 0,-1 0-1 0 0,1 0 0 0 0,0 0 0 0 0,0 0 1 0 0,-1-1-1 0 0,1 1 0 0 0,-1 0 0 0 0,0 0 1 0 0,1 0-1 0 0,-1 0 0 0 0,0 0 0 0 0,0 0 1 0 0,0 0-1 0 0,-1 0 0 0 0,1 0 0 0 0,0 0 1 0 0,-1 0-1 0 0,1 0 0 0 0,-1 0 0 0 0,0 0 1 0 0,0 0-1 0 0,1 0 0 0 0,-1-1 0 0 0,-1 1-43 0 0,-34 51 458 0 0,31-48-461 0 0,0 0 1 0 0,0 1-1 0 0,1 0 1 0 0,0-1-1 0 0,0 1 1 0 0,1 0-1 0 0,-1 1 0 0 0,1-1 1 0 0,1 1-1 0 0,-1-1 1 0 0,1 1-1 0 0,1 0 0 0 0,-1 0 1 0 0,1 0-1 0 0,0 2 3 0 0,3-7 12 0 0,0 0 0 0 0,0 0 0 0 0,1 0 0 0 0,-1-1 0 0 0,1 1 1 0 0,-1-1-1 0 0,1 0 0 0 0,0 1 0 0 0,0-1 0 0 0,-1 0 0 0 0,1-1 0 0 0,0 1 0 0 0,0 0 0 0 0,0-1 0 0 0,0 0 0 0 0,0 1 0 0 0,0-1 0 0 0,0 0 0 0 0,0-1 0 0 0,-1 1 0 0 0,1 0 0 0 0,0-1 0 0 0,0 0 0 0 0,0 0 1 0 0,0 0-1 0 0,0 0-12 0 0,66-33-6808 0 0,-34 14 1380 0 0,-29 16-2202 0 0</inkml:trace>
  <inkml:trace contextRef="#ctx0" brushRef="#br0" timeOffset="10423.478">2416 288 0 0 0,'0'0'543'0'0,"0"0"604"0"0,0 0 296 0 0,0 0 92 0 0,0 0-98 0 0,0 0-195 0 0,0 0-259 0 0,0 0-243 0 0,0 0-213 0 0,0 0-163 0 0,-4-7 953 0 0,104 107 3994 0 0,-80-79-5158 0 0,-2 0 0 0 0,0 2 0 0 0,-1 0 1 0 0,-2 0-1 0 0,0 2 0 0 0,-1 0 0 0 0,-2 0 0 0 0,0 1 0 0 0,-2 1 1 0 0,-1 0-1 0 0,-1 0 0 0 0,-2 1 0 0 0,0 0 0 0 0,-1 9-153 0 0,-4-20-31 0 0,-1-1 0 0 0,-1 0 0 0 0,-1 0 0 0 0,0 1 0 0 0,-1-1 0 0 0,0 0 0 0 0,-2-1 0 0 0,0 1 0 0 0,0-1-1 0 0,-2 0 1 0 0,0 0 0 0 0,0 0 0 0 0,-1-1 0 0 0,-1-1 0 0 0,-1 1 0 0 0,-8 8 31 0 0,-8 8-713 0 0,0-2 0 0 0,-3-1 0 0 0,0-2 0 0 0,-29 20 713 0 0,-69 34-10124 0 0,99-66 4864 0 0</inkml:trace>
  <inkml:trace contextRef="#ctx0" brushRef="#br0" timeOffset="11039.564">641 218 0 0 0,'0'0'942'0'0,"0"0"67"0"0,0 0 78 0 0,-17 34 29 0 0,-56 108-37 0 0,44-52 358 0 0,27-68-1088 0 0,-4 9-82 0 0,2 1 1 0 0,1 0 0 0 0,2-1-1 0 0,1 1 1 0 0,1 0 0 0 0,2 0-1 0 0,1 0 1 0 0,1-1-1 0 0,2 0 1 0 0,1 0 0 0 0,2-1-1 0 0,7 16-267 0 0,-4-20-27 0 0,0-2 0 0 0,1 1-1 0 0,2-2 1 0 0,0 0 0 0 0,2-1-1 0 0,0 0 1 0 0,2-2 0 0 0,0 0 0 0 0,1-1-1 0 0,1-1 1 0 0,0-2 0 0 0,2 0-1 0 0,0-1 1 0 0,0-1 0 0 0,16 5 27 0 0,94 29-5911 0 0,-108-43 2001 0 0</inkml:trace>
  <inkml:trace contextRef="#ctx0" brushRef="#br0" timeOffset="11871.351">3106 549 2841 0 0,'0'0'1811'0'0,"0"0"-672"0"0,0 0-313 0 0,0 0 44 0 0,0 0 123 0 0,0 0 117 0 0,0 0 4 0 0,0 0-149 0 0,0 0-113 0 0,0 0-133 0 0,0 0-111 0 0,0 0-77 0 0,0 0-77 0 0,25-4-28 0 0,121-19 406 0 0,-18 17 409 0 0,-127 6-1229 0 0,0 0 0 0 0,0 0 0 0 0,0 0 0 0 0,0 0-1 0 0,0 0 1 0 0,0 0 0 0 0,0 0 0 0 0,0 0 0 0 0,0 1 0 0 0,0-1 0 0 0,0 0 0 0 0,0 1 0 0 0,0-1 0 0 0,0 1 0 0 0,0-1 0 0 0,0 1 0 0 0,0-1 0 0 0,0 1 0 0 0,0 0 0 0 0,0-1 0 0 0,0 1 0 0 0,-1 0 0 0 0,1 0 0 0 0,0 0-1 0 0,-1 0 1 0 0,1 0 0 0 0,0-1 0 0 0,-1 1 0 0 0,1 0 0 0 0,-1 0 0 0 0,0 0 0 0 0,1 0 0 0 0,-1 0 0 0 0,0 1 0 0 0,0-1 0 0 0,1 0 0 0 0,-1 0 0 0 0,0 0 0 0 0,0 0 0 0 0,0 0 0 0 0,0 0 0 0 0,0 0 0 0 0,-1 0 0 0 0,1 0-1 0 0,0 0 1 0 0,0 0 0 0 0,-1 1 0 0 0,1-1 0 0 0,-1 0-12 0 0,-26 51 564 0 0,-36 14-349 0 0,50-55-216 0 0,0 0-1 0 0,2 1 1 0 0,-1 1-1 0 0,2-1 1 0 0,-1 2-1 0 0,2 0 1 0 0,0 0-1 0 0,0 0 1 0 0,2 1-1 0 0,-6 14 2 0 0,10-19-19 0 0,-1 1 1 0 0,2-1-1 0 0,0 0 0 0 0,0 1 0 0 0,1-1 0 0 0,0 1 1 0 0,0 0-1 0 0,2-1 0 0 0,0 10 19 0 0,1-15 34 0 0,1-1-1 0 0,-1 1 1 0 0,1-1 0 0 0,0 0 0 0 0,0 0-1 0 0,0 0 1 0 0,1 0 0 0 0,-1-1 0 0 0,1 0 0 0 0,0 1-1 0 0,0-1 1 0 0,0-1 0 0 0,0 1 0 0 0,1 0-1 0 0,-1-1 1 0 0,1 0 0 0 0,0 0 0 0 0,-1 0-1 0 0,1-1 1 0 0,0 0 0 0 0,0 0 0 0 0,0 0-1 0 0,0 0 1 0 0,0-1 0 0 0,0 0 0 0 0,0 0-1 0 0,0 0 1 0 0,0-1 0 0 0,1 1-34 0 0,7 0 31 0 0,1 0 1 0 0,-1 0-1 0 0,1-1 1 0 0,-1-1-1 0 0,1 0 1 0 0,-1-1-1 0 0,0 0 1 0 0,0-1-1 0 0,-1-1 1 0 0,2-1-32 0 0,-14 6-5 0 0,46-31-2193 0 0,-36-4-6740 0 0,-10 28 4723 0 0,0 3-235 0 0</inkml:trace>
  <inkml:trace contextRef="#ctx0" brushRef="#br0" timeOffset="12084.531">2887 844 1328 0 0,'0'0'1567'0'0,"0"0"3"0"0,0 0-96 0 0,0 0-71 0 0,0 0-114 0 0,0 0-155 0 0,37 3-166 0 0,116 9-133 0 0,-39-16 462 0 0,145-59-1343 0 0,-212 47-2054 0 0,-18 3-2488 0 0,-16 6-1543 0 0</inkml:trace>
  <inkml:trace contextRef="#ctx0" brushRef="#br0" timeOffset="12574.551">2869 317 8 0 0,'0'0'1100'0'0,"0"0"-516"0"0,0 0-16 0 0,0 0 345 0 0,0 0 336 0 0,0 0 193 0 0,0 0 77 0 0,0 0-41 0 0,0 0-77 0 0,0 0-90 0 0,0 0-156 0 0,0 0-160 0 0,32-25-139 0 0,98-78-100 0 0,-69 47 563 0 0,41-76 1463 0 0,-100 132-2788 0 0,0 0 1 0 0,0 0-1 0 0,0 1 0 0 0,0-1 0 0 0,0 1 0 0 0,0 0 1 0 0,0-1-1 0 0,0 1 0 0 0,-1 0 0 0 0,1 0 0 0 0,0 0 1 0 0,-1 0-1 0 0,1 0 0 0 0,0 1 0 0 0,-1-1 0 0 0,0 0 1 0 0,1 1-1 0 0,-1-1 0 0 0,0 1 0 0 0,1-1 0 0 0,-1 1 0 0 0,0 0 1 0 0,0-1-1 0 0,-1 1 0 0 0,1 0 0 0 0,0 0 0 0 0,0 0 1 0 0,-1 0-1 0 0,1 0 0 0 0,-1 0 0 0 0,0 0 0 0 0,1 0 6 0 0,8 15 18 0 0,101 99-637 0 0,-91-100-777 0 0,3 3-6782 0 0,-17-12-897 0 0</inkml:trace>
</inkml:ink>
</file>

<file path=ppt/ink/ink2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19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 0 0 0,'0'0'1814'0'0,"0"0"-614"0"0,0 0-77 0 0,0 0 277 0 0,0 0 261 0 0,0 0 64 0 0,0 0-159 0 0,0 0-280 0 0,0 0-290 0 0,0 0-212 0 0,0 0-187 0 0,21 0 1697 0 0,188-7 2769 0 0,-106-2-4158 0 0,-75 5-895 0 0,10-1 197 0 0,-12 4-5960 0 0,-25 1 4010 0 0,-1 0-1213 0 0,0 3 2044 0 0,0-2-7408 0 0,0 2 5373 0 0</inkml:trace>
</inkml:ink>
</file>

<file path=ppt/ink/ink2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20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3793 0 0,'0'0'2968'0'0,"0"0"-1447"0"0,0 0-594 0 0,0 0 156 0 0,0 0 382 0 0,0 0 284 0 0,0 0 28 0 0,0 0-236 0 0,0 0-305 0 0,0 0-277 0 0,0 0-203 0 0,0 0-149 0 0,35 0-154 0 0,116 0-86 0 0,-8-15 197 0 0,-47-3-449 0 0,-49 9-2995 0 0,-2 1-7371 0 0,-36 7 1501 0 0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6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36 456 4417 0 0,'0'0'4170'0'0,"0"0"-2025"0"0,0 0-654 0 0,0 0 78 0 0,0 0 62 0 0,0 0-92 0 0,0 0-156 0 0,0 0-186 0 0,0 0-145 0 0,0 0-119 0 0,0 0-127 0 0,0 0-143 0 0,0 0-141 0 0,-6-5-92 0 0,2 2-350 0 0,2 2-56 0 0,0 0 1 0 0,0 0-1 0 0,1 0 0 0 0,-1 0 0 0 0,1 0 1 0 0,-1-1-1 0 0,1 1 0 0 0,0 0 1 0 0,-1-1-1 0 0,1 1 0 0 0,0-1 1 0 0,0 1-1 0 0,0-1 0 0 0,0 0 0 0 0,0 1 1 0 0,0-1-1 0 0,1 0 0 0 0,-1 0 1 0 0,1 1-1 0 0,-1-1 0 0 0,1 0 0 0 0,-1 0 1 0 0,1 0-1 0 0,0 0 0 0 0,0 0 1 0 0,0 0-1 0 0,0 0-24 0 0,62-121 1256 0 0,-49 103-1148 0 0,155-220 236 0 0,-164 236-94 0 0,-4 4-340 0 0,0-1-1 0 0,0 0 0 0 0,0 0 0 0 0,0 1 0 0 0,0-1 1 0 0,1 0-1 0 0,-1 1 0 0 0,0-1 0 0 0,1 0 1 0 0,-1 1-1 0 0,0-1 0 0 0,1 0 0 0 0,-1 1 1 0 0,1-1-1 0 0,-1 1 0 0 0,1-1 0 0 0,-1 0 1 0 0,1 1-1 0 0,0-1 0 0 0,-1 1 0 0 0,1 0 1 0 0,-1-1-1 0 0,1 1 0 0 0,0 0 0 0 0,-1-1 1 0 0,1 1-1 0 0,0 0 0 0 0,0 0 0 0 0,-1-1 1 0 0,1 1-1 0 0,0 0 0 0 0,0 0 0 0 0,-1 0 0 0 0,1 0 1 0 0,0 0-1 0 0,0 0 0 0 0,-1 0 0 0 0,1 0 1 0 0,0 0-1 0 0,0 1 0 0 0,-1-1 0 0 0,1 0 1 0 0,0 0-1 0 0,0 1 0 0 0,-1-1 0 0 0,1 0 1 0 0,0 1-1 0 0,-1-1 0 0 0,1 1 0 0 0,-1-1 1 0 0,1 1-1 0 0,-1-1 0 0 0,1 1 0 0 0,-1-1 1 0 0,1 1-1 0 0,-1 0 0 0 0,1-1 0 0 0,-1 1 1 0 0,1-1-1 0 0,-1 1 0 0 0,0 0 0 0 0,0 0 0 0 0,1-1 1 0 0,-1 1 90 0 0,3 13-2785 0 0,0-2-2728 0 0,0-1-5479 0 0</inkml:trace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9.8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8658 0 0,'0'0'1678'0'0,"0"0"-477"0"0,0 0-14 0 0,0 0 239 0 0,0 0 133 0 0,0 0-99 0 0,0 0-186 0 0,0 0-153 0 0,0 0-99 0 0,0 0-81 0 0,0 0-119 0 0,0 0-133 0 0,0 0-101 0 0,28 8-92 0 0,87 24-33 0 0,-31-24 351 0 0,168-8 530 0 0,-198 0-5679 0 0,0 0-4722 0 0,-54 0-2110 0 0</inkml:trace>
</inkml:ink>
</file>

<file path=ppt/ink/ink2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21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8 637 0 0 0,'0'0'369'0'0,"0"0"484"0"0,0 0 260 0 0,0 0 197 0 0,0 0 238 0 0,0 0 182 0 0,0 0 60 0 0,0 0-66 0 0,0 0-208 0 0,0 0-282 0 0,0 0-270 0 0,0 0-176 0 0,0 0-108 0 0,-8-7 1665 0 0,182-14 1643 0 0,-51 2-3905 0 0,-49 12-1853 0 0,-50 3-1609 0 0,0 1-3461 0 0,-15 2-3206 0 0</inkml:trace>
  <inkml:trace contextRef="#ctx0" brushRef="#br0" timeOffset="285.323">636 450 9770 0 0,'0'0'576'0'0,"0"0"-492"0"0,0 0-121 0 0,0 0 241 0 0,0 0 363 0 0,0 0 269 0 0,0 0 63 0 0,0 0-55 0 0,0 0-163 0 0,0 0-212 0 0,0 0-123 0 0,0 0-108 0 0,1 35-77 0 0,5 110-17 0 0,8 123-269 0 0,-11-253-604 0 0,1 14-458 0 0,-3-10-9053 0 0,-1-19 6739 0 0</inkml:trace>
  <inkml:trace contextRef="#ctx0" brushRef="#br0" timeOffset="618.541">488 461 2505 0 0,'0'0'1182'0'0,"0"0"-181"0"0,0 0-73 0 0,0 0 141 0 0,0 0 50 0 0,0 0-41 0 0,0 0-139 0 0,0 0-191 0 0,0 0-127 0 0,0 0-111 0 0,0 0-90 0 0,0 0-63 0 0,31-20-29 0 0,97-61 4 0 0,-67 59 177 0 0,-50 23-352 0 0,2-1-9 0 0,-1 1 0 0 0,1 0 0 0 0,-1 1 0 0 0,1 1-1 0 0,-1-1 1 0 0,0 2 0 0 0,0 0 0 0 0,0 0 0 0 0,1 2-148 0 0,-9-5 45 0 0,0 1 1 0 0,-1 0-1 0 0,1 0 1 0 0,0 1-1 0 0,-1-1 0 0 0,1 1 1 0 0,-1 0-1 0 0,0 0 0 0 0,1 0 1 0 0,-1 0-1 0 0,-1 1 1 0 0,1-1-1 0 0,-1 1 0 0 0,1-1 1 0 0,-1 1-1 0 0,0 0 1 0 0,0 0-1 0 0,-1 0 0 0 0,1 0 1 0 0,-1 0-1 0 0,0 1 1 0 0,0-1-1 0 0,0 0 0 0 0,0 1 1 0 0,-1-1-1 0 0,0 0 0 0 0,0 3-45 0 0,-3 2 83 0 0,-1 0-1 0 0,0 0 1 0 0,0 0-1 0 0,-1-1 1 0 0,0 0-1 0 0,-1 0 1 0 0,0-1-1 0 0,0 1 0 0 0,0-1 1 0 0,-1 0-1 0 0,0-1 1 0 0,0 0-1 0 0,-1 0 1 0 0,0 0-1 0 0,0-1 0 0 0,-7 3-82 0 0,5 0-238 0 0,-1 0-1 0 0,-1-1 0 0 0,0-1 1 0 0,0 0-1 0 0,0 0 0 0 0,0-1 0 0 0,-1-1 1 0 0,0 0-1 0 0,-10 1 239 0 0,8-2-1533 0 0,4 0-1065 0 0,0-2-3752 0 0,7-1 1301 0 0</inkml:trace>
  <inkml:trace contextRef="#ctx0" brushRef="#br0" timeOffset="1770.211">1192 615 896 0 0,'0'0'1481'0'0,"0"0"-220"0"0,0 0-162 0 0,0 0-71 0 0,0 0-74 0 0,0 0-113 0 0,0 0-137 0 0,0 0-105 0 0,0 0-73 0 0,0 0-74 0 0,0 0-55 0 0,0 0-35 0 0,0 0-50 0 0,-15 3-26 0 0,-47 11-30 0 0,58-13-226 0 0,0 0 0 0 0,0 0 0 0 0,0 1 0 0 0,1-1-1 0 0,-1 1 1 0 0,1 0 0 0 0,-1 0 0 0 0,1 0 0 0 0,0 0-1 0 0,0 1 1 0 0,0-1 0 0 0,0 1 0 0 0,0 0-1 0 0,1 0 1 0 0,-1 0 0 0 0,1 0 0 0 0,0 1 0 0 0,-2 2-30 0 0,-10 12 65 0 0,11-14-98 0 0,-1 0 0 0 0,1-1 0 0 0,0 1 1 0 0,0 0-1 0 0,0 1 0 0 0,1-1 0 0 0,0 0 0 0 0,-1 1 0 0 0,2-1 1 0 0,-1 1-1 0 0,0 0 0 0 0,1 0 0 0 0,0 0 0 0 0,0-1 0 0 0,0 1 1 0 0,1 0-1 0 0,0 0 0 0 0,0 0 0 0 0,0 0 0 0 0,0 0 0 0 0,1 3 33 0 0,2-4 90 0 0,-1 0 0 0 0,1-1-1 0 0,0 1 1 0 0,0-1-1 0 0,0 0 1 0 0,1 0-1 0 0,-1 0 1 0 0,1-1 0 0 0,-1 1-1 0 0,1-1 1 0 0,0 0-1 0 0,0 0 1 0 0,0 0-1 0 0,0 0 1 0 0,0-1 0 0 0,1 0-1 0 0,-1 0 1 0 0,0 0-1 0 0,1 0 1 0 0,-1 0-1 0 0,1-1 1 0 0,-1 0 0 0 0,1 0-1 0 0,-1 0 1 0 0,0-1-1 0 0,1 1 1 0 0,-1-1 0 0 0,0 0-1 0 0,1-1 1 0 0,3-1-90 0 0,12-8 314 0 0,-1-2 0 0 0,-1 0-1 0 0,0-1 1 0 0,-1-1 0 0 0,0-1 0 0 0,-1 0 0 0 0,-1-1 0 0 0,-1-1 0 0 0,0 0 0 0 0,-1-1 0 0 0,-1 0 0 0 0,-1-1 0 0 0,-1 0 0 0 0,-1-1 0 0 0,3-8-314 0 0,-5 11-136 0 0,-1 0 0 0 0,-1 0 0 0 0,0 0 0 0 0,-1 0 0 0 0,-1-1 0 0 0,-1 1 0 0 0,-1-1 0 0 0,0 0 1 0 0,-1 1-1 0 0,-1-1 0 0 0,-1 0 136 0 0,2 13-163 0 0,-1 1 0 0 0,0 0 0 0 0,0-1 0 0 0,0 1 0 0 0,0 0 0 0 0,-1 0 0 0 0,0 0 0 0 0,0 0 1 0 0,0 0-1 0 0,0 0 0 0 0,-1 1 0 0 0,0-1 0 0 0,0 1 0 0 0,0-1 0 0 0,-1 1 0 0 0,1 0 0 0 0,-1 1 1 0 0,0-1-1 0 0,0 1 0 0 0,-1-1 0 0 0,1 1 0 0 0,-1 0 0 0 0,1 1 0 0 0,-1-1 0 0 0,0 1 0 0 0,0 0 0 0 0,-2 0 163 0 0,1 0-54 0 0,0 1-1 0 0,-1 0 1 0 0,1 1-1 0 0,-1 0 0 0 0,1 0 1 0 0,-1 0-1 0 0,1 1 0 0 0,-1 0 1 0 0,1 0-1 0 0,0 1 0 0 0,0-1 1 0 0,-1 1-1 0 0,1 1 1 0 0,1-1-1 0 0,-1 1 0 0 0,0 0 1 0 0,0 0-1 0 0,1 1 0 0 0,0 0 1 0 0,0 0-1 0 0,0 0 1 0 0,0 0-1 0 0,1 1 0 0 0,-1 0 1 0 0,1 0-1 0 0,0 0 0 0 0,1 0 1 0 0,-1 1-1 0 0,0 2 55 0 0,0 3 140 0 0,1-1 0 0 0,0 1-1 0 0,0-1 1 0 0,1 1 0 0 0,0 0 0 0 0,1 0 0 0 0,1 0-1 0 0,-1 0 1 0 0,2 0 0 0 0,0 0 0 0 0,0 0 0 0 0,1-1-1 0 0,0 1 1 0 0,1 0 0 0 0,0-1 0 0 0,0 1 0 0 0,1-1-1 0 0,1 0 1 0 0,0 0 0 0 0,0-1-140 0 0,13 22 432 0 0,1 0 0 0 0,2-2 0 0 0,1 0 0 0 0,1-2 0 0 0,14 13-432 0 0,54 41 857 0 0,-72-59-677 0 0,-17-21 769 0 0,-3-1-13313 0 0,0-1 6501 0 0</inkml:trace>
  <inkml:trace contextRef="#ctx0" brushRef="#br0" timeOffset="2716.013">1659 479 0 0 0,'0'0'1716'0'0,"0"0"-215"0"0,0 0-81 0 0,0 0 15 0 0,0 0 27 0 0,0 0-35 0 0,0 0-147 0 0,0 0-229 0 0,0 0-219 0 0,0 0-159 0 0,0 0-155 0 0,0 0-101 0 0,0 0-59 0 0,3 8 665 0 0,270-34 3013 0 0,-273 26-4026 0 0,0 0-24 0 0,0 0-16 0 0,0 0-9 0 0,-4 27 131 0 0,-5-10-101 0 0,-1-1-1 0 0,0 0 0 0 0,-2 0 1 0 0,0-1-1 0 0,0 0 1 0 0,-2-1-1 0 0,1-1 1 0 0,-3 1 9 0 0,-34 36-45 0 0,43-42 39 0 0,1-2-16 0 0,-1 0 0 0 0,1 0-1 0 0,1 1 1 0 0,-1 0-1 0 0,1 0 1 0 0,0 1-1 0 0,0-1 1 0 0,1 1 0 0 0,0 0-1 0 0,1 0 1 0 0,0 0-1 0 0,0 1 1 0 0,0-1 0 0 0,1 1-1 0 0,1 0 1 0 0,-1 2 22 0 0,4-8 28 0 0,-1 0 1 0 0,1 0 0 0 0,0 0-1 0 0,1-1 1 0 0,-1 1 0 0 0,0-1 0 0 0,1 1-1 0 0,-1-1 1 0 0,1 0 0 0 0,0 0-1 0 0,0 0 1 0 0,0-1 0 0 0,0 1-1 0 0,0 0 1 0 0,0-1 0 0 0,0 0 0 0 0,0 0-1 0 0,1 0 1 0 0,-1 0 0 0 0,0-1-1 0 0,1 1 1 0 0,-1-1 0 0 0,1 0-1 0 0,-1 0 1 0 0,0 0 0 0 0,1 0-1 0 0,-1 0 1 0 0,1-1 0 0 0,-1 0 0 0 0,0 1-1 0 0,1-2-28 0 0,7 2 134 0 0,106-26 940 0 0,-112 25-1120 0 0,-1 0 0 0 0,1 0 0 0 0,-1-1 0 0 0,0 0 0 0 0,0 0 0 0 0,0 0 0 0 0,0 0-1 0 0,0 0 1 0 0,0-1 0 0 0,0 0 0 0 0,-1 0 0 0 0,1 0 0 0 0,-1 0 0 0 0,0-1-1 0 0,0 1 1 0 0,0-1 46 0 0,2-10-4769 0 0,-6-3-4451 0 0,-1 16 3167 0 0</inkml:trace>
  <inkml:trace contextRef="#ctx0" brushRef="#br0" timeOffset="2964.132">1493 678 3905 0 0,'0'0'805'0'0,"0"0"-67"0"0,0 0 330 0 0,0 0 435 0 0,0 0 184 0 0,0 0-147 0 0,0 0-275 0 0,0 0-225 0 0,0 0-173 0 0,34-3-152 0 0,106-11-146 0 0,5-14 323 0 0,-14-15-947 0 0,-50 2-6655 0 0,-71 34 2237 0 0,-2-1-883 0 0</inkml:trace>
  <inkml:trace contextRef="#ctx0" brushRef="#br0" timeOffset="3355.482">1528 244 1816 0 0,'0'0'1185'0'0,"0"0"-244"0"0,0 0 45 0 0,0 0 251 0 0,0 0 140 0 0,0 0 19 0 0,0 0-70 0 0,0 0-60 0 0,0 0-23 0 0,33-21-69 0 0,99-66-96 0 0,-23 10 1974 0 0,-57 19-635 0 0,-52 58-2272 0 0,0 0-34 0 0,0 0-38 0 0,0 0-38 0 0,0 0-53 0 0,0 0-34 0 0,0 0-54 0 0,0 0-92 0 0,0 0-52 0 0,17 18-393 0 0,97 78-2530 0 0,-93-79 883 0 0,5 6-5293 0 0,-16-15 1038 0 0</inkml:trace>
</inkml:ink>
</file>

<file path=ppt/ink/ink2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51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332 0 13739 0 0,'0'0'139'0'0,"0"0"-263"0"0,0 0-99 0 0,0 0 172 0 0,0 0 323 0 0,0 0 255 0 0,0 0 81 0 0,0 0-68 0 0,-10 38-161 0 0,-33 121-135 0 0,-101 406-529 0 0,126-507 77 0 0,3-6-785 0 0,-2-1 0 0 0,-3 0 0 0 0,-2-1 0 0 0,-3 1 993 0 0,9-32-2291 0 0,15-53 1156 0 0,3 1 1258 0 0,2 1-1 0 0,1 0 1 0 0,2-1-1 0 0,1 2 1 0 0,2-1 0 0 0,9-22-123 0 0,3-9 259 0 0,210-556 3031 0 0,-199 526-1320 0 0,-29 149-1362 0 0,-6 51-314 0 0,12 190-55 0 0,-7-275-243 0 0,1 1 1 0 0,1-1 0 0 0,1-1-1 0 0,1 1 1 0 0,1-1 0 0 0,1 0-1 0 0,1-1 1 0 0,0 0 0 0 0,2 0-1 0 0,0-2 1 0 0,15 18 3 0 0,-22-29 76 0 0,1 0 0 0 0,0-1 0 0 0,1 0 1 0 0,-1 0-1 0 0,1 0 0 0 0,0-1 0 0 0,1 0 0 0 0,-1-1 0 0 0,1 0 1 0 0,0 0-1 0 0,0 0 0 0 0,0-1 0 0 0,1 0 0 0 0,-1-1 0 0 0,1 0 1 0 0,0 0-1 0 0,-1-1 0 0 0,1 0 0 0 0,0 0 0 0 0,0-1 0 0 0,0 0 0 0 0,-1-1 1 0 0,1 0-1 0 0,0 0 0 0 0,0-1 0 0 0,-1 0 0 0 0,1-1 0 0 0,5-2-76 0 0,4-10 422 0 0,0 0 0 0 0,-2-2 0 0 0,0 0 0 0 0,-1 0-1 0 0,-1-1 1 0 0,0-1 0 0 0,-1-1 0 0 0,-2 0 0 0 0,0 0-1 0 0,-1-1 1 0 0,-1-1 0 0 0,-1 1 0 0 0,0-2 0 0 0,-1-2-422 0 0,4-13 122 0 0,-2 0 0 0 0,-1 0-1 0 0,-2-1 1 0 0,-1 0 0 0 0,-3 0 0 0 0,-1 0 0 0 0,-4-37-122 0 0,3 70-107 0 0,0-1 1 0 0,-1 0-1 0 0,0 0 0 0 0,-1 1 0 0 0,1-1 1 0 0,-1 1-1 0 0,-1-1 0 0 0,1 1 0 0 0,-1 0 0 0 0,0 0 1 0 0,0 0-1 0 0,-1 0 0 0 0,0 0 0 0 0,-1 0 107 0 0,-20-2-4399 0 0,1 40-7465 0 0,20-20 5213 0 0</inkml:trace>
</inkml:ink>
</file>

<file path=ppt/ink/ink2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51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46 182 12835 0 0,'0'0'595'0'0,"0"0"-247"0"0,0 0-36 0 0,0 0 144 0 0,0 0 120 0 0,0 0 1 0 0,0 0-91 0 0,-7 32-145 0 0,-21 99-119 0 0,26-129-208 0 0,1 0 1 0 0,0 1-1 0 0,0-1 1 0 0,0 0-1 0 0,0 1 1 0 0,0 0 0 0 0,0-1-1 0 0,1 1 1 0 0,-1-1-1 0 0,1 1 1 0 0,0 0-1 0 0,0-1 1 0 0,0 1 0 0 0,0 0-1 0 0,0 0 1 0 0,0-1-1 0 0,1 1 1 0 0,0-1 0 0 0,-1 1-1 0 0,1 0 1 0 0,0-1-1 0 0,0 1 1 0 0,0-1-1 0 0,1 0 1 0 0,-1 1 0 0 0,0-1-1 0 0,1 0 1 0 0,0 1-15 0 0,5 4 89 0 0,-3-3 63 0 0,0-1 0 0 0,0 1 0 0 0,0-1 0 0 0,0 0 0 0 0,0 0 0 0 0,1-1 0 0 0,0 1 0 0 0,-1-1 0 0 0,1 0 0 0 0,0 0 0 0 0,0-1 0 0 0,0 1 0 0 0,0-1 0 0 0,0 0 1 0 0,1 0-1 0 0,-1-1 0 0 0,0 0 0 0 0,0 0 0 0 0,1 0 0 0 0,-1 0 0 0 0,0-1 0 0 0,0 0 0 0 0,0 0 0 0 0,0 0 0 0 0,0-1 0 0 0,0 0 0 0 0,0 0 0 0 0,0 0 0 0 0,0 0 0 0 0,-1-1 0 0 0,1 1 0 0 0,-1-1 0 0 0,0-1 0 0 0,0 1 0 0 0,0-1 0 0 0,0 1 0 0 0,0-2-152 0 0,7-8 154 0 0,-1 0 0 0 0,-1 0 0 0 0,0-1 0 0 0,0 0 0 0 0,-2 0 0 0 0,0-1-1 0 0,0 0 1 0 0,-2-1 0 0 0,0 1 0 0 0,0-1 0 0 0,-2 0 0 0 0,0 0 0 0 0,0 0 0 0 0,-2-1-1 0 0,0 1 1 0 0,-1 0 0 0 0,-1-1 0 0 0,-2-15-154 0 0,1 26-75 0 0,1 0-1 0 0,-2 0 1 0 0,1 0 0 0 0,-1 0-1 0 0,0 0 1 0 0,0 0-1 0 0,-1 1 1 0 0,0-1 0 0 0,0 1-1 0 0,0 0 1 0 0,0 0-1 0 0,-1 1 1 0 0,0-1 0 0 0,0 1-1 0 0,0 0 1 0 0,0 0 0 0 0,-1 1-1 0 0,0-1 1 0 0,0 1-1 0 0,1 1 1 0 0,-2-1 0 0 0,1 1-1 0 0,0 0 1 0 0,0 0-1 0 0,-1 1 1 0 0,0 0 75 0 0,-1-1-393 0 0,1 1-1 0 0,0 0 0 0 0,-1 1 1 0 0,1 0-1 0 0,0 0 1 0 0,-1 1-1 0 0,1-1 1 0 0,-1 2-1 0 0,1-1 1 0 0,0 1-1 0 0,0 0 1 0 0,0 1-1 0 0,0-1 1 0 0,-4 3 393 0 0,-15 10-5224 0 0,7-3-5515 0 0</inkml:trace>
</inkml:ink>
</file>

<file path=ppt/ink/ink2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51.6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11226 0 0,'0'0'4704'0'0,"0"0"-3002"0"0,0 0-1074 0 0,0 0-103 0 0,0 0 61 0 0,0 0 77 0 0,0 0 21 0 0,0 0-77 0 0,0 0-146 0 0,1 33-180 0 0,1 108-110 0 0,-3-33-31 0 0,-1-78-184 0 0,1 1 0 0 0,2-1-1 0 0,1 1 1 0 0,1-1-1 0 0,1 0 1 0 0,2 0 0 0 0,2 0-1 0 0,6 17 45 0 0,42 96-4785 0 0,-49-114 410 0 0,-6-11-2905 0 0,-1-13 1697 0 0</inkml:trace>
</inkml:ink>
</file>

<file path=ppt/ink/ink2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52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1 334 4401 0 0,'0'0'1671'0'0,"0"0"-385"0"0,0 0-81 0 0,0 0-27 0 0,0 0-187 0 0,0 0-217 0 0,0 0-149 0 0,0 0-112 0 0,33-4-122 0 0,104-16-100 0 0,-15 22 210 0 0,222 20 260 0 0,-326-23-448 0 0,-1-1-1 0 0,0 0 0 0 0,0-1 1 0 0,0-2-1 0 0,0 1 0 0 0,-1-2 1 0 0,0 0-1 0 0,0-1 0 0 0,0-1 1 0 0,-1 0-1 0 0,0-1 0 0 0,-1-1 1 0 0,0 0-1 0 0,0-1 0 0 0,-1 0 1 0 0,-1-1-1 0 0,0-1 0 0 0,0 0 1 0 0,-1 0-1 0 0,5-10-312 0 0,-12 16 101 0 0,0 0 1 0 0,0 0-1 0 0,-1 0 0 0 0,0 0 0 0 0,0-1 1 0 0,-1 1-1 0 0,0-1 0 0 0,0 0 0 0 0,-1 0 1 0 0,0 1-1 0 0,-1-1 0 0 0,1 0 1 0 0,-1 0-1 0 0,-1-3-101 0 0,-2 7-8 0 0,1 1 1 0 0,-1 0 0 0 0,0 0-1 0 0,0 0 1 0 0,0 0 0 0 0,0 1-1 0 0,-1-1 1 0 0,1 1 0 0 0,-1 0-1 0 0,0 0 1 0 0,1 0 0 0 0,-1 1-1 0 0,0-1 1 0 0,0 1 0 0 0,0 0-1 0 0,0 0 1 0 0,0 0 0 0 0,0 0-1 0 0,0 1 1 0 0,-1 0 0 0 0,1 0-1 0 0,0 0 1 0 0,0 0 0 0 0,0 1-1 0 0,0-1 1 0 0,0 1 0 0 0,0 0-1 0 0,0 0 1 0 0,0 1 0 0 0,0-1-1 0 0,0 1 1 0 0,0 0 7 0 0,-13 7-56 0 0,1 1 0 0 0,0 0-1 0 0,1 1 1 0 0,1 0 0 0 0,-1 1 0 0 0,2 1-1 0 0,0 0 1 0 0,0 1 0 0 0,1 1 0 0 0,1-1 0 0 0,1 2-1 0 0,0 0 1 0 0,1 0 0 0 0,0 1 0 0 0,1 0-1 0 0,2 0 1 0 0,-1 0 0 0 0,2 1 0 0 0,-3 16 56 0 0,6-28-88 0 0,1 0 0 0 0,0 1-1 0 0,0-1 1 0 0,0 1 0 0 0,1 0 0 0 0,0-1 0 0 0,1 1 0 0 0,-1-1 0 0 0,1 1 0 0 0,0-1 0 0 0,1 0 0 0 0,0 1-1 0 0,0-1 1 0 0,0 0 0 0 0,0 0 0 0 0,1 0 0 0 0,0 0 0 0 0,1-1 0 0 0,-1 1 0 0 0,1-1 0 0 0,0 0 0 0 0,0 0-1 0 0,1 0 1 0 0,-1 0 0 0 0,1-1 0 0 0,0 0 0 0 0,1 0 0 0 0,-1 0 0 0 0,1 0 0 0 0,-1-1 0 0 0,3 0 88 0 0,9 4-453 0 0,0-1 0 0 0,0 0 0 0 0,1-2 0 0 0,0 0 1 0 0,0-1-1 0 0,0-1 0 0 0,0-1 0 0 0,1 0 1 0 0,-1-1-1 0 0,1-2 453 0 0,111-13-11068 0 0,-113 14 8445 0 0</inkml:trace>
</inkml:ink>
</file>

<file path=ppt/ink/ink2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52.3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1 843 13059 0 0,'0'0'661'0'0,"49"-13"77"0"0,340-92 1256 0 0,714-214 4324 0 0,-470 162-5708 0 0,386-37-610 0 0,-759 159-2166 0 0,-173 25-1087 0 0,-2 1-3490 0 0,-51 8-4171 0 0</inkml:trace>
</inkml:ink>
</file>

<file path=ppt/ink/ink2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52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26 13459 0 0,'0'0'1967'0'0,"0"0"-404"0"0,0 0-159 0 0,0 0-51 0 0,0 0-143 0 0,0 0-205 0 0,0 0-288 0 0,0 0-271 0 0,0 0-201 0 0,0 0-129 0 0,0 0-96 0 0,0 0-64 0 0,0 0-21 0 0,-4 3-35 0 0,-14 13-120 0 0,23-22-504 0 0,12-13 1243 0 0,-12 0-3985 0 0,-5 18-33 0 0,0 1-2714 0 0,0 0-3480 0 0</inkml:trace>
</inkml:ink>
</file>

<file path=ppt/ink/ink2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54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0 922 248 0 0,'0'0'832'0'0,"0"0"-284"0"0,0 0 226 0 0,0 0 275 0 0,0 0 241 0 0,0 0 166 0 0,0 0 78 0 0,0 0-4 0 0,0 0-102 0 0,0 0-116 0 0,0 0-142 0 0,29 4-142 0 0,90 14-122 0 0,-117-17-856 0 0,1 0 0 0 0,-1-1 1 0 0,0 1-1 0 0,1-1 1 0 0,-1 1-1 0 0,1-1 0 0 0,-1 0 1 0 0,0 0-1 0 0,1 0 1 0 0,-1-1-1 0 0,1 1 0 0 0,-1 0 1 0 0,1-1-1 0 0,-1 0 1 0 0,0 1-1 0 0,1-1 0 0 0,-1 0 1 0 0,0 0-1 0 0,0-1 1 0 0,0 1-1 0 0,0 0 0 0 0,0-1 1 0 0,0 1-1 0 0,0-1 1 0 0,0 0-51 0 0,5-4 260 0 0,13-15 78 0 0,-1-1 0 0 0,-1 0 0 0 0,-2-2 0 0 0,0 0 0 0 0,-1 0 0 0 0,-1-2 0 0 0,2-6-338 0 0,1-1 104 0 0,278-486 319 0 0,-153 343-568 0 0,-141 175 133 0 0,-1 1 0 0 0,1 0 0 0 0,0 0 0 0 0,-1 0 0 0 0,1 0 0 0 0,-1 0 0 0 0,1 0 0 0 0,0 0 0 0 0,-1 0 0 0 0,1 0 0 0 0,0 0 0 0 0,-1 0 0 0 0,1 0 0 0 0,-1 1 0 0 0,1-1 0 0 0,0 0 0 0 0,-1 0 0 0 0,1 1 0 0 0,-1-1 0 0 0,1 0 0 0 0,-1 1 0 0 0,1-1 0 0 0,-1 0 0 0 0,1 1 0 0 0,-1-1 0 0 0,1 1-1 0 0,-1-1 1 0 0,1 1 0 0 0,-1-1 0 0 0,0 1 0 0 0,1-1 0 0 0,-1 1 0 0 0,0-1 0 0 0,0 1 0 0 0,1 0 0 0 0,-1-1 0 0 0,0 1 0 0 0,0-1 0 0 0,0 1 0 0 0,0 0 0 0 0,0-1 0 0 0,0 1 0 0 0,0 0 0 0 0,0-1 0 0 0,0 1 0 0 0,0-1 0 0 0,0 1 0 0 0,0 0 0 0 0,0-1 0 0 0,0 1 0 0 0,0-1 0 0 0,-1 1 0 0 0,1 0-1 0 0,0-1 1 0 0,-1 1 0 0 0,1-1 0 0 0,0 1 0 0 0,-1-1 0 0 0,1 1 0 0 0,0-1 0 0 0,-1 1 12 0 0,1 5 41 0 0,1 90 383 0 0,-4-1-1 0 0,-5 0 1 0 0,-4-1-1 0 0,-21 82-423 0 0,20-104 182 0 0,-51 193 146 0 0,62-255-345 0 0,0 0 0 0 0,0 0 0 0 0,-1 0 0 0 0,-1 0 0 0 0,1 0 0 0 0,-2 0 0 0 0,1-1 0 0 0,-1 0 0 0 0,-1 0 0 0 0,1 0 0 0 0,-2 0 0 0 0,1-1 0 0 0,-1 0-1 0 0,0-1 1 0 0,-1 0 0 0 0,0 0 0 0 0,0 0 0 0 0,0-1 0 0 0,-1 0 0 0 0,0 0 0 0 0,0-1 0 0 0,0-1 0 0 0,-1 0 0 0 0,0 0 0 0 0,-2 0 17 0 0,-1-3-464 0 0,-1-1 1 0 0,0-1-1 0 0,1 0 1 0 0,0-1-1 0 0,-1-1 1 0 0,1 0-1 0 0,0 0 1 0 0,0-2-1 0 0,1 1 0 0 0,-1-2 1 0 0,1 0-1 0 0,0 0 1 0 0,0-1-1 0 0,-8-7 464 0 0,8 5-1667 0 0,1 0-1 0 0,0-1 0 0 0,0 0 1 0 0,1-1-1 0 0,0 0 0 0 0,1-1 0 0 0,0 0 1 0 0,-3-7 1667 0 0,8 10-627 0 0</inkml:trace>
  <inkml:trace contextRef="#ctx0" brushRef="#br0" timeOffset="385.069">1545 686 7714 0 0,'0'0'1047'0'0,"0"0"-477"0"0,0 0-40 0 0,0 0 209 0 0,0 0 182 0 0,-36 9 129 0 0,-113 31 43 0 0,123-33-581 0 0,0 2 0 0 0,0 0 0 0 0,0 2 0 0 0,2 1 0 0 0,-1 1-1 0 0,1 1 1 0 0,-3 4-512 0 0,-10 5 431 0 0,24-16-316 0 0,0 1-1 0 0,1 0 0 0 0,0 1 0 0 0,0 0 1 0 0,1 1-1 0 0,0 1 0 0 0,1-1 0 0 0,0 2 1 0 0,1-1-1 0 0,0 1 0 0 0,1 1 0 0 0,-7 11-114 0 0,14-22-4 0 0,0 1 0 0 0,0-1-1 0 0,0 1 1 0 0,0-1 0 0 0,1 0-1 0 0,-1 1 1 0 0,1-1 0 0 0,-1 1-1 0 0,1 0 1 0 0,0-1 0 0 0,0 1-1 0 0,0-1 1 0 0,0 1 0 0 0,0-1-1 0 0,1 1 1 0 0,-1 0 0 0 0,1-1-1 0 0,-1 1 1 0 0,1-1 0 0 0,0 0-1 0 0,0 1 1 0 0,0-1 0 0 0,1 0-1 0 0,-1 0 1 0 0,1 1 0 0 0,-1-1-1 0 0,1 0 1 0 0,-1 0 0 0 0,1-1-1 0 0,0 1 1 0 0,0 0 0 0 0,0 0-1 0 0,0-1 1 0 0,0 1 0 0 0,0-1-1 0 0,1 0 1 0 0,-1 0-1 0 0,0 0 1 0 0,2 0 4 0 0,101 12 540 0 0,-76-19-358 0 0,-1-1 0 0 0,-1-2-1 0 0,1-1 1 0 0,-2-1 0 0 0,1-1 0 0 0,-2-2 0 0 0,0 0-1 0 0,0-2 1 0 0,-1-1 0 0 0,6-7-182 0 0,164-136 621 0 0,-194 159-625 0 0,1 0 0 0 0,0 0 0 0 0,-1 0 0 0 0,1 0 0 0 0,0 0 0 0 0,-1 0-1 0 0,1 0 1 0 0,0 1 0 0 0,0-1 0 0 0,0 0 0 0 0,0 0 0 0 0,0 1 0 0 0,0-1 0 0 0,0 1-1 0 0,0-1 1 0 0,0 1 0 0 0,0-1 0 0 0,0 1 0 0 0,0 0 0 0 0,0 0 0 0 0,1-1 0 0 0,-1 1-1 0 0,0 0 1 0 0,0 0 0 0 0,0 0 0 0 0,0 0 0 0 0,0 0 0 0 0,1 0 0 0 0,-1 1-1 0 0,0-1 1 0 0,0 0 0 0 0,0 1 0 0 0,0-1 0 0 0,0 0 0 0 0,0 1 0 0 0,0-1 0 0 0,0 1-1 0 0,0 0 1 0 0,0-1 0 0 0,0 1 0 0 0,0 0 0 0 0,0 0 0 0 0,0-1 0 0 0,-1 1 0 0 0,1 0-1 0 0,0 0 1 0 0,-1 0 0 0 0,1 0 0 0 0,0 0 0 0 0,-1 0 0 0 0,1 0 0 0 0,-1 0 0 0 0,0 0-1 0 0,1 0 1 0 0,-1 0 0 0 0,0 1 0 0 0,1-1 0 0 0,-1 0 0 0 0,0 0 0 0 0,0 0-1 0 0,0 0 1 0 0,0 0 0 0 0,-1 2 4 0 0,5 55-534 0 0,7 45-1970 0 0,-2-70-2039 0 0,6-2-3288 0 0,-9-22 1644 0 0</inkml:trace>
  <inkml:trace contextRef="#ctx0" brushRef="#br0" timeOffset="3615.182">1931 804 0 0 0,'0'0'240'0'0,"0"0"836"0"0,0 0 226 0 0,0 0 4 0 0,0 0-44 0 0,0 0-113 0 0,0 0-113 0 0,0 0-83 0 0,2 2-50 0 0,0 4-725 0 0,-1 0 0 0 0,0 0-1 0 0,0-1 1 0 0,-1 1-1 0 0,0 0 1 0 0,0 0 0 0 0,0 0-1 0 0,-1 0 1 0 0,0 0 0 0 0,0 0-1 0 0,0-1 1 0 0,-1 1-1 0 0,0 0 1 0 0,0-1 0 0 0,0 1-1 0 0,-1 0-177 0 0,-4 14 227 0 0,-55 168 1525 0 0,85-227 1626 0 0,37-49-2520 0 0,-40 59-521 0 0,10-16-91 0 0,2 2-1 0 0,2 1 0 0 0,2 1 1 0 0,34-30-246 0 0,-70 72-2 0 0,0 0 0 0 0,0 0 1 0 0,-1 0-1 0 0,2 0 0 0 0,-1 0 0 0 0,0 0 1 0 0,0 0-1 0 0,0 0 0 0 0,0 0 0 0 0,1-1 1 0 0,-1 1-1 0 0,0 0 0 0 0,1 0 0 0 0,-1 0 0 0 0,0 0 1 0 0,1-1-1 0 0,-1 1 0 0 0,1 0 0 0 0,0 0 1 0 0,-1-1-1 0 0,1 1 0 0 0,-1 0 0 0 0,1-1 1 0 0,0 1-1 0 0,0-1 0 0 0,-1 1 0 0 0,1-1 1 0 0,0 1-1 0 0,0-1 0 0 0,0 1 0 0 0,0-1 1 0 0,-1 0-1 0 0,1 0 0 0 0,0 1 0 0 0,0-1 1 0 0,0 0-1 0 0,0 0 0 0 0,0 0 0 0 0,0 0 0 0 0,0 0 1 0 0,0 0-1 0 0,0 0 0 0 0,-1 0 0 0 0,1 0 1 0 0,0-1-1 0 0,0 1 0 0 0,0 0 0 0 0,0-1 1 0 0,0 1-1 0 0,0 0 0 0 0,-1-1 0 0 0,1 1 1 0 0,0-1-1 0 0,0 1 0 0 0,-1-1 0 0 0,1 0 1 0 0,0 1-1 0 0,-1-1 0 0 0,1 0 0 0 0,0 1 1 0 0,-1-1-1 0 0,1 0 0 0 0,-1 0 0 0 0,0 1 0 0 0,1-1 1 0 0,-1 0-1 0 0,1 0 0 0 0,-1 0 0 0 0,0 0 2 0 0,-3 173 821 0 0,2-167-797 0 0,0-3-20 0 0,0 0 0 0 0,0 1-1 0 0,0-1 1 0 0,1 0 0 0 0,-1 1 0 0 0,1-1-1 0 0,-1 1 1 0 0,1-1 0 0 0,0 1-1 0 0,0-1 1 0 0,0 1 0 0 0,0-1 0 0 0,1 1-1 0 0,-1-1 1 0 0,1 1 0 0 0,-1-1 0 0 0,1 0-1 0 0,0 1 1 0 0,0-1 0 0 0,0 0-1 0 0,0 0 1 0 0,0 1 0 0 0,0-1 0 0 0,1 0-1 0 0,-1 0 1 0 0,1 0 0 0 0,0-1 0 0 0,-1 1-1 0 0,1 0 1 0 0,0-1 0 0 0,2 2-4 0 0,5-4 49 0 0,0-1 1 0 0,0 0-1 0 0,0-1 1 0 0,0 0-1 0 0,0 0 1 0 0,0-1-1 0 0,-1 0 1 0 0,0-1-1 0 0,1 0 1 0 0,-2 0-1 0 0,1-1 1 0 0,-1 0-1 0 0,0 0 1 0 0,0 0-1 0 0,5-7-49 0 0,25-19 59 0 0,151-115 53 0 0,-150 136-358 0 0,-45 190-863 0 0,7-177 793 0 0,1-1-1 0 0,0 0 1 0 0,-1 0 0 0 0,1 0-1 0 0,0 0 1 0 0,0 0-1 0 0,-1 0 1 0 0,1 0 0 0 0,0 0-1 0 0,0-1 1 0 0,0 1 0 0 0,0 0-1 0 0,0 0 1 0 0,0-1-1 0 0,1 1 1 0 0,-1-1 0 0 0,0 1-1 0 0,0-1 1 0 0,0 1-1 0 0,1-1 1 0 0,-1 0 0 0 0,0 0-1 0 0,0 1 1 0 0,1-1-1 0 0,-1 0 1 0 0,0 0 0 0 0,0 0-1 0 0,1 0 1 0 0,-1-1-1 0 0,0 1 1 0 0,0 0 0 0 0,1 0-1 0 0,-1-1 1 0 0,1 0 316 0 0,5 1-3591 0 0,-1 0-2061 0 0</inkml:trace>
  <inkml:trace contextRef="#ctx0" brushRef="#br0" timeOffset="3935.695">2859 1021 1728 0 0,'0'0'3013'0'0,"0"0"-12"0"0,0 0-161 0 0,0 0-315 0 0,0 0-451 0 0,0 0-459 0 0,0 0-384 0 0,34-29-301 0 0,107-91-235 0 0,-65 41 239 0 0,-69 70-800 0 0,-1 2-28 0 0,0-1 1 0 0,-1 1-1 0 0,0-1 1 0 0,0 0-1 0 0,0 0 1 0 0,-1-1-1 0 0,0 1 0 0 0,-1-1 1 0 0,0 0-1 0 0,-1 0 1 0 0,1 0-1 0 0,-2-1 1 0 0,1 1-1 0 0,-1-1-106 0 0,-3 8-16 0 0,0-1 0 0 0,-1 1 0 0 0,1 0-1 0 0,0 0 1 0 0,-1 0 0 0 0,1 0 0 0 0,-1 0 0 0 0,0 0 0 0 0,1 1-1 0 0,-1-1 1 0 0,0 1 0 0 0,0 0 0 0 0,0 0 0 0 0,0 0 0 0 0,0 0-1 0 0,0 0 1 0 0,-1 1 0 0 0,1-1 0 0 0,0 1 0 0 0,0 0 0 0 0,0 0-1 0 0,0 0 1 0 0,-1 0 0 0 0,1 1 0 0 0,0-1 0 0 0,0 1 0 0 0,0 0-1 0 0,0 0 1 0 0,0 0 0 0 0,0 0 0 0 0,0 1 0 0 0,-1 0 16 0 0,-16 7-90 0 0,1 2 0 0 0,0 0 1 0 0,1 1-1 0 0,0 0 0 0 0,1 2 1 0 0,0 0-1 0 0,1 1 0 0 0,1 1 1 0 0,0 1 89 0 0,5-8-28 0 0,0 2 0 0 0,0 0 0 0 0,1 0 0 0 0,1 0 0 0 0,0 1 0 0 0,1 1 0 0 0,0-1 0 0 0,0 1 0 0 0,2 0 1 0 0,-1 0-1 0 0,2 1 0 0 0,0 0 0 0 0,0 0 0 0 0,1 0 0 0 0,1 0 0 0 0,1 0 0 0 0,-1 14 28 0 0,3-25-11 0 0,0 1-1 0 0,0 0 1 0 0,0-1-1 0 0,0 1 1 0 0,1-1-1 0 0,-1 1 1 0 0,1-1-1 0 0,0 1 1 0 0,0-1 0 0 0,0 0-1 0 0,0 0 1 0 0,1 0-1 0 0,-1 0 1 0 0,1-1-1 0 0,0 1 1 0 0,0-1-1 0 0,0 1 1 0 0,0-1-1 0 0,0 0 1 0 0,0 0 0 0 0,1-1-1 0 0,-1 1 1 0 0,1 0-1 0 0,-1-1 1 0 0,1 0-1 0 0,1 0 12 0 0,100 14 37 0 0,37-26-838 0 0,-130 8 532 0 0,66-15-2339 0 0,-29 3-4283 0 0,-22 6-2690 0 0</inkml:trace>
</inkml:ink>
</file>

<file path=ppt/ink/ink2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8:02.3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388 83 568 0 0,'0'0'2082'0'0,"0"0"-841"0"0,0 0-79 0 0,0 0 316 0 0,0 0 325 0 0,0 0 197 0 0,0 0-23 0 0,0 0-237 0 0,0 0-317 0 0,0 0-308 0 0,0 0-300 0 0,0 0-211 0 0,0 0-165 0 0,-21-16-122 0 0,-70-43-64 0 0,89 58-242 0 0,0 0 0 0 0,-1 0 0 0 0,1 0 0 0 0,0 0 0 0 0,-1 0-1 0 0,1 1 1 0 0,0-1 0 0 0,-1 1 0 0 0,1-1 0 0 0,-1 1 0 0 0,1 0 0 0 0,-1 0-1 0 0,1 0 1 0 0,-1 0 0 0 0,1 1 0 0 0,-1-1 0 0 0,1 1 0 0 0,-1-1 0 0 0,1 1-1 0 0,0 0 1 0 0,-1 0 0 0 0,1 0 0 0 0,0 0 0 0 0,0 1 0 0 0,0-1-1 0 0,-1 0 1 0 0,2 1 0 0 0,-2 0-11 0 0,-6 4 43 0 0,-6 4-37 0 0,0 1-1 0 0,1 0 1 0 0,0 1 0 0 0,0 0-1 0 0,2 1 1 0 0,-1 1-1 0 0,2 0 1 0 0,0 0 0 0 0,1 1-1 0 0,0 1 1 0 0,1 0-1 0 0,1 0 1 0 0,0 0 0 0 0,1 1-1 0 0,1 0 1 0 0,1 1-1 0 0,0 0 1 0 0,2-1 0 0 0,0 1-1 0 0,-1 14-5 0 0,3-23-9 0 0,1-1-1 0 0,-1 1 0 0 0,1-1 1 0 0,1 1-1 0 0,0 0 0 0 0,0-1 1 0 0,1 0-1 0 0,0 1 0 0 0,0-1 1 0 0,1 0-1 0 0,0 0 0 0 0,0 0 1 0 0,1 0-1 0 0,0-1 1 0 0,0 1-1 0 0,1-1 0 0 0,0 0 1 0 0,0-1-1 0 0,1 1 0 0 0,0-1 1 0 0,0 0-1 0 0,0 0 0 0 0,1-1 1 0 0,0 0-1 0 0,0 0 0 0 0,2 1 10 0 0,-1-3 42 0 0,0-1 1 0 0,0 0-1 0 0,0 0 0 0 0,0 0 0 0 0,0-1 0 0 0,1-1 0 0 0,-1 1 0 0 0,0-1 0 0 0,0-1 0 0 0,1 1 0 0 0,-1-1 0 0 0,0-1 0 0 0,0 1 0 0 0,0-2 0 0 0,0 1 0 0 0,-1-1 0 0 0,1 0 0 0 0,0 0 0 0 0,-1-1 0 0 0,0 0 0 0 0,0-1 0 0 0,0 0 0 0 0,-1 0 0 0 0,1 0 0 0 0,-1 0 0 0 0,0-1 0 0 0,0-1-42 0 0,19-21 99 0 0,-1 0 0 0 0,-2-2 0 0 0,-1-1 0 0 0,-1 0 0 0 0,-2-1 0 0 0,-1-1 0 0 0,-2-1 0 0 0,-1-1 0 0 0,-2 0 0 0 0,-1 0 0 0 0,0-5-99 0 0,7-12 110 0 0,-18 51-126 0 0,0 1-76 0 0,0 0-96 0 0,3 6-285 0 0,24 60 455 0 0,-3 1 1 0 0,-3 1-1 0 0,-3 1 1 0 0,-3 0-1 0 0,-2 12 18 0 0,-5-41-27 0 0,5 42-134 0 0,-3 2-1 0 0,-4 0 1 0 0,-4-1 0 0 0,-4 28 161 0 0,2-91-29 0 0,0 0 1 0 0,-2 1 0 0 0,0-1 0 0 0,-1 0 0 0 0,-1-1 0 0 0,-1 1 0 0 0,-1 0-1 0 0,0-1 1 0 0,-2 0 0 0 0,0-1 0 0 0,-1 0 0 0 0,-1 0 0 0 0,0-1 0 0 0,-2 0-1 0 0,0-1 1 0 0,-1 0 0 0 0,0-1 0 0 0,-1 0 0 0 0,-16 12 28 0 0,27-25-11 0 0,0 0 0 0 0,0 0 0 0 0,-1 0 0 0 0,1-1 0 0 0,-1 1 1 0 0,1-1-1 0 0,-1 0 0 0 0,1 0 0 0 0,-1 0 0 0 0,0-1 0 0 0,1 1 0 0 0,-1-1 0 0 0,0 0 1 0 0,0 0-1 0 0,1 0 0 0 0,-1 0 0 0 0,0-1 0 0 0,1 1 0 0 0,-1-1 0 0 0,0 0 0 0 0,1 0 0 0 0,-1 0 1 0 0,1-1-1 0 0,-1 1 0 0 0,1-1 0 0 0,0 0 0 0 0,0 0 0 0 0,-1 0 0 0 0,1-1 0 0 0,1 1 1 0 0,-1 0-1 0 0,0-1 0 0 0,1 0 0 0 0,-1 0 0 0 0,1 0 0 0 0,0 0 0 0 0,0 0 0 0 0,0 0 0 0 0,0-1 1 0 0,1 1-1 0 0,-1 0 0 0 0,1-1 0 0 0,0 0 0 0 0,-1-2 11 0 0,-4-21 16 0 0,2-1 0 0 0,0 1 0 0 0,2-1 1 0 0,1 0-1 0 0,1 0 0 0 0,1 0 0 0 0,2 0 0 0 0,0 1 0 0 0,2-1 0 0 0,2 1 0 0 0,0 0 0 0 0,8-17-16 0 0,93-218-1566 0 0,-63 179-2441 0 0,2 3-4288 0 0,-35 60 2954 0 0</inkml:trace>
</inkml:ink>
</file>

<file path=ppt/ink/ink2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8:05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10 247 10722 0 0,'0'0'2938'0'0,"0"0"-1611"0"0,0 0-580 0 0,0 0-28 0 0,0 0 45 0 0,0 0 30 0 0,0 0-22 0 0,0 0-112 0 0,0 0-143 0 0,0 0-121 0 0,-3 32-94 0 0,-2 103-66 0 0,4-132-225 0 0,1-1 0 0 0,0 1 1 0 0,-1 0-1 0 0,1-1 0 0 0,0 1 1 0 0,1 0-1 0 0,-1 0 0 0 0,0-1 0 0 0,1 1 1 0 0,0 0-1 0 0,-1-1 0 0 0,1 1 1 0 0,0 0-1 0 0,0-1 0 0 0,0 1 0 0 0,1-1 1 0 0,-1 0-1 0 0,1 1 0 0 0,-1-1 1 0 0,1 0-1 0 0,0 0 0 0 0,0 0 1 0 0,0 0-1 0 0,0 0 0 0 0,0-1 0 0 0,1 2-11 0 0,6 3 58 0 0,-1 0 20 0 0,0 0 0 0 0,0-1 1 0 0,1 0-1 0 0,-1-1 0 0 0,1 1 1 0 0,0-2-1 0 0,0 1 1 0 0,0-1-1 0 0,1-1 0 0 0,-1 0 1 0 0,1 0-1 0 0,0-1 1 0 0,-1 0-1 0 0,1 0 0 0 0,0-1 1 0 0,0-1-1 0 0,-1 0 0 0 0,1 0 1 0 0,0-1-1 0 0,-1 0 1 0 0,1 0-1 0 0,-1-1 0 0 0,0 0 1 0 0,0-1-1 0 0,0 0 0 0 0,0-1 1 0 0,-1 0-1 0 0,0 0 1 0 0,0 0-1 0 0,0-1 0 0 0,1-2-78 0 0,109-123 382 0 0,-116 130-394 0 0,0 0 0 0 0,0 0-1 0 0,0 1 1 0 0,0 0 0 0 0,0-1 0 0 0,0 1 0 0 0,0 0 0 0 0,1 0 0 0 0,-1 0 0 0 0,0 0-1 0 0,0 0 1 0 0,0 0 0 0 0,0 1 0 0 0,0-1 0 0 0,0 1 0 0 0,0 0 0 0 0,0-1 0 0 0,0 1-1 0 0,0 0 1 0 0,0 0 0 0 0,0 0 0 0 0,0 1 0 0 0,0-1 0 0 0,-1 0 0 0 0,1 1 0 0 0,-1-1-1 0 0,1 1 1 0 0,-1-1 0 0 0,1 1 0 0 0,-1 0 0 0 0,0-1 0 0 0,0 1 0 0 0,0 0 0 0 0,0 0-1 0 0,0 0 1 0 0,0 0 0 0 0,0 0 0 0 0,-1 0 0 0 0,1 0 0 0 0,-1 0 0 0 0,1 0 0 0 0,-1 1-1 0 0,0-1 1 0 0,0 2 12 0 0,13 22 19 0 0,-11-22-4 0 0,0 0 1 0 0,0 0-1 0 0,0 0 0 0 0,1 0 1 0 0,-1 0-1 0 0,1 0 0 0 0,0 0 1 0 0,0-1-1 0 0,1 1 0 0 0,-1-1 1 0 0,1 0-1 0 0,-1 0 0 0 0,1-1 1 0 0,0 1-1 0 0,0-1 0 0 0,1 0 1 0 0,-1 0-1 0 0,0 0 0 0 0,1 0 1 0 0,-1-1-1 0 0,1 1 0 0 0,-1-1 1 0 0,1 0-1 0 0,-1-1 0 0 0,1 1 1 0 0,0-1-1 0 0,0 0 0 0 0,-1 0 1 0 0,1-1-1 0 0,0 1-15 0 0,6-5 140 0 0,0 1 0 0 0,0-2 0 0 0,0 1 0 0 0,0-1-1 0 0,-1-1 1 0 0,0 0 0 0 0,0-1 0 0 0,-1 0 0 0 0,0 0 0 0 0,0-1 0 0 0,-1 0 0 0 0,0 0-1 0 0,-1-1 1 0 0,3-3-140 0 0,-8 10 31 0 0,11-15 92 0 0,-1 0 1 0 0,0-1 0 0 0,-1 0 0 0 0,-1-1 0 0 0,-1-1 0 0 0,-1 1 0 0 0,0-1 0 0 0,-2-1-1 0 0,2-12-123 0 0,-7 31 377 0 0,4-16-2484 0 0,2 28-10563 0 0,-5-1 1494 0 0</inkml:trace>
  <inkml:trace contextRef="#ctx0" brushRef="#br0" timeOffset="419.498">1456 181 9098 0 0,'0'0'3217'0'0,"0"0"-1106"0"0,0 0-474 0 0,0 0-156 0 0,0 0-314 0 0,0 0-347 0 0,0 0-248 0 0,0 0-139 0 0,0 0-73 0 0,0 0-35 0 0,-33 4-55 0 0,-106 17-78 0 0,63 12 29 0 0,61-21-174 0 0,7-9-52 0 0,0 2 1 0 0,0-1-1 0 0,1 1 0 0 0,-1 0 0 0 0,1 1 0 0 0,1 0 0 0 0,-1 0 0 0 0,1 0 0 0 0,0 1 0 0 0,0 0 1 0 0,1 0-1 0 0,0 1 0 0 0,0-1 0 0 0,1 1 0 0 0,0 0 0 0 0,0 0 0 0 0,1 1 0 0 0,0-1 0 0 0,0 1 1 0 0,1-1-1 0 0,0 1 0 0 0,1 0 0 0 0,0 0 0 0 0,0 7 5 0 0,2-13-10 0 0,0 1 0 0 0,0-1 0 0 0,0 0 0 0 0,1 0-1 0 0,0 0 1 0 0,-1 0 0 0 0,1 0 0 0 0,0-1 0 0 0,1 1 0 0 0,-1 0 0 0 0,0-1 0 0 0,1 0 0 0 0,-1 1-1 0 0,1-1 1 0 0,0 0 0 0 0,0 0 0 0 0,0-1 0 0 0,0 1 0 0 0,0-1 0 0 0,0 1 0 0 0,0-1 0 0 0,0 0-1 0 0,0 0 1 0 0,1 0 0 0 0,-1-1 0 0 0,3 1 10 0 0,90 0 183 0 0,-68-7-72 0 0,-1-1 0 0 0,0-1 1 0 0,0-2-1 0 0,-1-1 0 0 0,-1 0 1 0 0,11-8-112 0 0,50-22 403 0 0,-74 36-406 0 0,1-1 0 0 0,-1 2 0 0 0,1-1 0 0 0,0 2 0 0 0,0 0 0 0 0,0 0 1 0 0,1 1-1 0 0,-1 1 0 0 0,0 0 0 0 0,1 1 0 0 0,5 1 3 0 0,32 25-592 0 0,-6-1-4235 0 0,-38-21 2708 0 0,-1-1-421 0 0,0-3-2407 0 0,1 0-2821 0 0</inkml:trace>
  <inkml:trace contextRef="#ctx0" brushRef="#br0" timeOffset="767.289">2423 0 8970 0 0,'0'0'4752'0'0,"0"0"-1913"0"0,0 0-945 0 0,0 0-318 0 0,0 0-313 0 0,0 0-356 0 0,0 0-299 0 0,0 0-184 0 0,0 0-119 0 0,0 0-63 0 0,0 0-29 0 0,-32 5-57 0 0,-98 14-46 0 0,126-19-103 0 0,0 0 1 0 0,0 1 0 0 0,0-1-1 0 0,1 1 1 0 0,-1 0 0 0 0,0 0-1 0 0,0 0 1 0 0,1 1 0 0 0,-1-1-1 0 0,1 1 1 0 0,-1 0 0 0 0,1 0-1 0 0,0 0 1 0 0,-1 0 0 0 0,1 1 0 0 0,0-1-1 0 0,1 1 1 0 0,-2 0-8 0 0,-4 6 27 0 0,4-6-37 0 0,0-1 0 0 0,1 1-1 0 0,-1 0 1 0 0,1 0 0 0 0,-1 0 0 0 0,1 0 0 0 0,0 1 0 0 0,0-1-1 0 0,0 1 1 0 0,1 0 0 0 0,-1 0 0 0 0,1 0 0 0 0,0 0 0 0 0,0 0-1 0 0,1 1 1 0 0,-1-1 0 0 0,1 0 0 0 0,0 1 0 0 0,0-1 0 0 0,0 1-1 0 0,1 0 1 0 0,-1-1 0 0 0,1 1 0 0 0,0-1 0 0 0,1 1 0 0 0,-1 0-1 0 0,1-1 1 0 0,0 1 0 0 0,0-1 0 0 0,0 1 0 0 0,1-1 0 0 0,-1 0-1 0 0,1 0 1 0 0,0 1 0 0 0,1-1 0 0 0,-1 0 0 0 0,0-1 0 0 0,1 1-1 0 0,0 0 1 0 0,3 2 10 0 0,155 83-215 0 0,-156-86 214 0 0,82 69-19 0 0,-85-70 33 0 0,1 1-1 0 0,-1 0 1 0 0,0 0 0 0 0,0 0-1 0 0,0 0 1 0 0,0 0 0 0 0,-1 0-1 0 0,1 1 1 0 0,-1-1 0 0 0,0 0-1 0 0,0 1 1 0 0,0-1 0 0 0,-1 1-1 0 0,1 0 1 0 0,-1-1-1 0 0,0 1 1 0 0,1-1 0 0 0,-2 1-1 0 0,1 0 1 0 0,0-1 0 0 0,-1 1-1 0 0,0-1 1 0 0,1 1 0 0 0,-2-1-1 0 0,1 1 1 0 0,0-1 0 0 0,-1 0-1 0 0,1 1 1 0 0,-2 1-13 0 0,-7 6 22 0 0,-1 1 1 0 0,0-1-1 0 0,0-1 1 0 0,-1 0-1 0 0,0 0 1 0 0,-1-1 0 0 0,0-1-1 0 0,0 0 1 0 0,-1-1-1 0 0,0 0 1 0 0,0-1-1 0 0,-1-1 1 0 0,-1 0-23 0 0,11-3-6 0 0,-127 32-1541 0 0,103-33-2365 0 0,2-3-3380 0 0,18-1-4160 0 0</inkml:trace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0.0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1 8514 0 0,'0'0'4753'0'0,"0"0"-3497"0"0,0 0-320 0 0,0 0 25 0 0,0 0-209 0 0,0 0-264 0 0,0 0-224 0 0,0 0-176 0 0,0 0-128 0 0,0 0-144 0 0,0 0-200 0 0,0 0-336 0 0,0 0-513 0 0,0 0-623 0 0,-26 173-1313 0 0,26-170-1872 0 0,0-3-344 0 0</inkml:trace>
</inkml:ink>
</file>

<file path=ppt/ink/ink2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8:02.6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33 483 288 0 0,'0'0'2061'0'0,"0"0"-30"0"0,0 0 57 0 0,0 0-20 0 0,0 0-107 0 0,0 0-178 0 0,0 0-160 0 0,0 0-139 0 0,0 0-177 0 0,0 0-169 0 0,0 0-129 0 0,0 0-106 0 0,32-2-81 0 0,98-3-87 0 0,-35-10 936 0 0,-76 7-1361 0 0,39-36 728 0 0,-57 42-1017 0 0,0 1 0 0 0,0 0 0 0 0,0-1 1 0 0,0 1-1 0 0,0-1 0 0 0,0 1 0 0 0,0-1 1 0 0,0 0-1 0 0,-1 1 0 0 0,1-1 0 0 0,-1 0 1 0 0,1 1-1 0 0,-1-1 0 0 0,0 0 0 0 0,0 0 1 0 0,1 1-1 0 0,-1-1 0 0 0,0 0 0 0 0,-1 0 1 0 0,1 1-1 0 0,0-1 0 0 0,0 0 0 0 0,-1 0 0 0 0,1 1 1 0 0,-1-1-1 0 0,0 0 0 0 0,1 1 0 0 0,-1-1 1 0 0,0 1-1 0 0,0-1 0 0 0,0 1 0 0 0,0-1 1 0 0,0 1-1 0 0,0 0 0 0 0,-1-1 0 0 0,1 1 1 0 0,0 0-1 0 0,-1 0 0 0 0,0-1-21 0 0,-6-1-76 0 0,0-1-1 0 0,-1 1 1 0 0,1 0 0 0 0,-1 1-1 0 0,0 0 1 0 0,0 0 0 0 0,0 1 0 0 0,0 0-1 0 0,0 1 1 0 0,0 0 0 0 0,0 0-1 0 0,0 1 1 0 0,0 0 0 0 0,0 1-1 0 0,0-1 1 0 0,0 2 0 0 0,1-1-1 0 0,-1 2 1 0 0,1-1 0 0 0,0 1-1 0 0,0 0 1 0 0,0 0 0 0 0,0 1 0 0 0,1 0-1 0 0,0 1 1 0 0,0 0 0 0 0,-6 5 76 0 0,2 0-84 0 0,0 0 1 0 0,1 0-1 0 0,0 1 1 0 0,1 0-1 0 0,0 1 1 0 0,1 0-1 0 0,0 0 1 0 0,1 1-1 0 0,0 0 1 0 0,2 0 0 0 0,-1 0-1 0 0,2 1 1 0 0,0 0-1 0 0,1 0 1 0 0,0 0-1 0 0,1 0 1 0 0,1 1-1 0 0,0-1 1 0 0,1 10 83 0 0,1-19-31 0 0,0 0 0 0 0,-1 0 1 0 0,2 0-1 0 0,-1 0 0 0 0,1 0 1 0 0,0 0-1 0 0,0 0 0 0 0,1 0 0 0 0,-1-1 1 0 0,1 0-1 0 0,1 1 0 0 0,-1-1 1 0 0,1 0-1 0 0,0 0 0 0 0,0-1 0 0 0,0 1 1 0 0,1-1-1 0 0,-1 0 0 0 0,1 0 0 0 0,0 0 1 0 0,0-1-1 0 0,1 0 0 0 0,-1 0 1 0 0,1 0-1 0 0,-1-1 0 0 0,1 1 0 0 0,0-1 1 0 0,3 0 30 0 0,11 4-317 0 0,0-1 1 0 0,1-1 0 0 0,-1-1 0 0 0,1-1 0 0 0,-1-1-1 0 0,1-1 1 0 0,-1 0 0 0 0,2-2 316 0 0,149-41-6718 0 0,-65-4-3177 0 0,-86 39 8396 0 0</inkml:trace>
  <inkml:trace contextRef="#ctx0" brushRef="#br0" timeOffset="283.735">832 449 1728 0 0,'0'0'2410'0'0,"0"0"-659"0"0,0 0-241 0 0,0 0 26 0 0,0 0-14 0 0,0 0-95 0 0,-32 14-151 0 0,-102 44-240 0 0,67-13 106 0 0,60-36-986 0 0,2-4-136 0 0,1-1 0 0 0,0 1 0 0 0,-1 0 0 0 0,2 1 0 0 0,-1-1 0 0 0,1 1 0 0 0,0-1 0 0 0,0 1 0 0 0,0 0 0 0 0,1 0 0 0 0,0 0 0 0 0,0 1 1 0 0,0-1-1 0 0,1 0 0 0 0,0 1 0 0 0,0-1 0 0 0,1 1 0 0 0,0-1 0 0 0,0 1 0 0 0,1-1 0 0 0,-1 1 0 0 0,1-1 0 0 0,1 0 0 0 0,-1 1 0 0 0,1-1 0 0 0,0 0 0 0 0,0 0 0 0 0,1 0 0 0 0,0 0 0 0 0,0 0 0 0 0,0-1 0 0 0,1 0 0 0 0,0 1 0 0 0,0-1 0 0 0,0 0 0 0 0,3 1-20 0 0,1-2 148 0 0,0 0-1 0 0,0-1 0 0 0,0 0 0 0 0,0 0 0 0 0,0-1 0 0 0,1 0 1 0 0,-1-1-1 0 0,1 0 0 0 0,-1 0 0 0 0,1-1 0 0 0,0 0 0 0 0,-1 0 1 0 0,1-1-1 0 0,-1 0 0 0 0,1-1 0 0 0,-1 0 0 0 0,1 0 0 0 0,-1 0 0 0 0,0-1 1 0 0,0-1-1 0 0,0 1 0 0 0,-1-1 0 0 0,6-4-147 0 0,6-3 333 0 0,-2-1-1 0 0,0 0 1 0 0,0-1-1 0 0,-1-1 1 0 0,-1-1-1 0 0,0 0 1 0 0,-1-1-1 0 0,-1 0 1 0 0,4-7-333 0 0,-1-4 153 0 0,0 0 1 0 0,-2-1 0 0 0,-1 0-1 0 0,-2-1 1 0 0,5-19-154 0 0,-10-21-465 0 0,-6 67 395 0 0,0 1-1 0 0,0-1 1 0 0,0 1 0 0 0,-1 0 0 0 0,1-1 0 0 0,0 1 0 0 0,-1 0 0 0 0,1-1 0 0 0,-1 1 0 0 0,0 0 0 0 0,0 0 0 0 0,1-1 0 0 0,-1 1 0 0 0,0 0 0 0 0,0 0 0 0 0,0 0 0 0 0,0 0 0 0 0,0 0 0 0 0,0 0 0 0 0,0 0 0 0 0,0 1-1 0 0,-1-1 1 0 0,1 0 0 0 0,0 1 0 0 0,0-1 0 0 0,-1 0 0 0 0,1 1 0 0 0,0 0 0 0 0,-1-1 0 0 0,1 1 0 0 0,-1 0 0 0 0,1 0 0 0 0,0-1 0 0 0,-1 1 0 0 0,1 0 0 0 0,-1 0 0 0 0,1 1 0 0 0,0-1 0 0 0,-1 0 0 0 0,1 0 0 0 0,-1 1 70 0 0,-31 8-4367 0 0,8 4-4354 0 0,12 1 1785 0 0</inkml:trace>
  <inkml:trace contextRef="#ctx0" brushRef="#br0" timeOffset="700.294">1125 729 13235 0 0,'0'0'1858'0'0,"0"0"-414"0"0,0 0-140 0 0,0 0-152 0 0,0 0-225 0 0,0 0-177 0 0,25-33-146 0 0,81-104-149 0 0,-9 18 370 0 0,-18 63-658 0 0,-78 56-179 0 0,0 1-1 0 0,0 0 1 0 0,0 0 0 0 0,0-1 0 0 0,0 1 0 0 0,-1 0-1 0 0,1 0 1 0 0,0 0 0 0 0,0 0 0 0 0,0 0-1 0 0,-1 0 1 0 0,1 0 0 0 0,-1 0 0 0 0,1 0-1 0 0,-1 1 1 0 0,1-1 0 0 0,-1 0 0 0 0,0 0 0 0 0,1 0-1 0 0,-1 1 1 0 0,0-1 0 0 0,0 0 0 0 0,0 0-1 0 0,0 1 1 0 0,0-1 0 0 0,0 0 0 0 0,0 0 0 0 0,-1 1-1 0 0,1-1 1 0 0,0 0 0 0 0,-1 0 0 0 0,0 1 12 0 0,1 1-3 0 0,-11 122 73 0 0,12-124-62 0 0,1 1-1 0 0,-1-1 1 0 0,0 0 0 0 0,1 1 0 0 0,-1-1-1 0 0,1 0 1 0 0,-1 0 0 0 0,1 0 0 0 0,-1 0-1 0 0,1 0 1 0 0,0 0 0 0 0,0-1 0 0 0,-1 1-1 0 0,1 0 1 0 0,0-1 0 0 0,0 1 0 0 0,0-1-1 0 0,0 0 1 0 0,0 0 0 0 0,-1 0 0 0 0,1 0-1 0 0,0 0 1 0 0,0 0 0 0 0,0 0 0 0 0,0 0-1 0 0,0-1 1 0 0,0 1 0 0 0,-1-1 0 0 0,1 0-1 0 0,0 1 1 0 0,0-1 0 0 0,1-1-8 0 0,114-69 316 0 0,-105 60-317 0 0,1 1 0 0 0,1 1 0 0 0,0 0-1 0 0,0 1 1 0 0,0 0 0 0 0,1 1 0 0 0,0 1 0 0 0,14-4 1 0 0,-27 11 1 0 0,0 0 0 0 0,0 0 1 0 0,0 1-1 0 0,0-1 0 0 0,0 1 1 0 0,-1-1-1 0 0,1 1 0 0 0,0 0 1 0 0,-1-1-1 0 0,0 1 0 0 0,1 0 1 0 0,-1 0-1 0 0,0 0 0 0 0,0 0 1 0 0,0 0-1 0 0,0 1 0 0 0,-1-1 1 0 0,1 0-1 0 0,0 0 0 0 0,-1 0 1 0 0,0 1-1 0 0,1-1 0 0 0,-1 0 1 0 0,0 1-1 0 0,0-1 0 0 0,0 0 1 0 0,-1 1-1 0 0,1 1-1 0 0,0 3 15 0 0,1 0-99 0 0,0-1 1 0 0,0 0-1 0 0,1 1 1 0 0,0-1-1 0 0,0 0 1 0 0,0 0-1 0 0,1 0 1 0 0,-1-1-1 0 0,1 1 0 0 0,1 0 1 0 0,-1-1-1 0 0,1 0 1 0 0,0 0-1 0 0,0 0 1 0 0,1 0-1 0 0,4 3 84 0 0,11 2-4176 0 0,4-6-3608 0 0,-19-4-1923 0 0</inkml:trace>
  <inkml:trace contextRef="#ctx0" brushRef="#br0" timeOffset="1302.012">2117 530 2641 0 0,'0'0'2795'0'0,"0"0"-948"0"0,0 0-228 0 0,0 0 5 0 0,0 0-78 0 0,0 0-202 0 0,0 0-272 0 0,0 0-218 0 0,0 0-169 0 0,0 0-104 0 0,0 0-71 0 0,0 0-30 0 0,2 13 17 0 0,6 40 51 0 0,-8-52-503 0 0,0 1 0 0 0,1-1 0 0 0,-1 0 0 0 0,1 0 0 0 0,-1 1 0 0 0,1-1 1 0 0,-1 0-1 0 0,1 0 0 0 0,0 0 0 0 0,0 0 0 0 0,0 0 0 0 0,-1 0 0 0 0,1 0 1 0 0,0 0-1 0 0,0 0 0 0 0,0 0 0 0 0,0 0 0 0 0,1-1 0 0 0,-1 1 0 0 0,0 0 1 0 0,0-1-1 0 0,0 1 0 0 0,1-1 0 0 0,-1 1 0 0 0,0-1 0 0 0,0 0 0 0 0,1 0 1 0 0,-1 1-1 0 0,0-1 0 0 0,1 0 0 0 0,-1 0 0 0 0,0 0 0 0 0,1 0 0 0 0,-1-1 1 0 0,0 1-1 0 0,1 0 0 0 0,0-1-45 0 0,5 1 247 0 0,2 0-62 0 0,0-1 0 0 0,-1 0-1 0 0,1 0 1 0 0,0 0-1 0 0,0-1 1 0 0,0-1 0 0 0,-1 0-1 0 0,0 0 1 0 0,1 0-1 0 0,-1-1 1 0 0,0 0 0 0 0,-1-1-1 0 0,1 0 1 0 0,1-1-185 0 0,2 0 58 0 0,0-1 0 0 0,-1 0 0 0 0,0 0 0 0 0,0-1 0 0 0,-1-1-1 0 0,1 0 1 0 0,-2 0 0 0 0,1-1 0 0 0,-2 0 0 0 0,1 0 0 0 0,-1 0 0 0 0,-1-1 0 0 0,0 0 0 0 0,0-1 0 0 0,-1 0 0 0 0,-1 1 0 0 0,0-1-1 0 0,0-1 1 0 0,-1 1 0 0 0,-1 0 0 0 0,0-4-58 0 0,-3 12-61 0 0,0 0 0 0 0,-1-1 0 0 0,0 1 1 0 0,0 0-1 0 0,0 0 0 0 0,0 0 0 0 0,-1 1 0 0 0,1-1 0 0 0,-1 0 0 0 0,0 1 0 0 0,0 0 0 0 0,0-1 0 0 0,-1 1 0 0 0,1 1 1 0 0,-1-1-1 0 0,1 0 0 0 0,-1 1 0 0 0,0 0 0 0 0,0 0 0 0 0,0 0 0 0 0,0 0 0 0 0,-1 1 0 0 0,1-1 0 0 0,0 1 0 0 0,-1 0 0 0 0,1 1 1 0 0,-1-1-1 0 0,1 1 0 0 0,-1 0 0 0 0,1 0 0 0 0,-1 0 0 0 0,1 0 0 0 0,-1 1 0 0 0,1 0 0 0 0,0 0 0 0 0,-1 0 0 0 0,1 1 1 0 0,0-1-1 0 0,0 1 0 0 0,0 0 0 0 0,0 0 0 0 0,0 0 0 0 0,-2 2 61 0 0,-3 2-86 0 0,1 0 0 0 0,0 1 0 0 0,0-1 0 0 0,0 1 0 0 0,1 1 0 0 0,0-1 0 0 0,1 1 0 0 0,0 1 0 0 0,0-1 0 0 0,0 1 0 0 0,1 0 0 0 0,1 0 0 0 0,0 1 0 0 0,0-1 0 0 0,0 1 0 0 0,1 0 0 0 0,1 0 0 0 0,0 0 0 0 0,0 0 0 0 0,1 2 86 0 0,0-7-25 0 0,1 0 0 0 0,0 0 0 0 0,0 0 0 0 0,0 0 0 0 0,1 0 0 0 0,-1-1 0 0 0,1 1 0 0 0,0 0 0 0 0,1 0 0 0 0,-1-1 1 0 0,1 1-1 0 0,0-1 0 0 0,0 1 0 0 0,0-1 0 0 0,1 0 0 0 0,-1 0 0 0 0,1 0 0 0 0,0 0 0 0 0,0 0 0 0 0,1 0 0 0 0,-1-1 1 0 0,1 0-1 0 0,0 0 0 0 0,0 0 0 0 0,1 1 25 0 0,9 3-139 0 0,0 0 0 0 0,1-1 1 0 0,0 0-1 0 0,0-1 0 0 0,1-1 1 0 0,0 0-1 0 0,-1-2 0 0 0,1 1 1 0 0,0-2-1 0 0,0 0 0 0 0,0-1 0 0 0,0 0 1 0 0,9-3 138 0 0,-7 0-595 0 0,1-1 1 0 0,-1-1-1 0 0,0 0 0 0 0,0-2 1 0 0,0 0-1 0 0,-1-1 1 0 0,0 0-1 0 0,10-9 595 0 0,-21 14-300 0 0,85-57-9170 0 0,-75 48 6401 0 0</inkml:trace>
  <inkml:trace contextRef="#ctx0" brushRef="#br0" timeOffset="1573.153">3043 0 5001 0 0,'0'0'2874'0'0,"0"0"-1854"0"0,0 0-525 0 0,0 0 308 0 0,0 0 361 0 0,0 0 98 0 0,0 0-69 0 0,0 0-94 0 0,0 0-116 0 0,0 36-132 0 0,0 115-159 0 0,1 19 602 0 0,3-128-1287 0 0,2-1 0 0 0,2 0 0 0 0,2-1 0 0 0,1 0 1 0 0,3 2-8 0 0,-2-16-410 0 0,0 1-1224 0 0,-9-10-4431 0 0,-3-16 3019 0 0,0-1-856 0 0,0 0 192 0 0</inkml:trace>
  <inkml:trace contextRef="#ctx0" brushRef="#br0" timeOffset="1828.035">2758 346 9914 0 0,'0'0'1628'0'0,"0"0"-667"0"0,0 0-308 0 0,0 0 70 0 0,0 0 62 0 0,0 0-46 0 0,0 0-96 0 0,0 0-123 0 0,0 0-122 0 0,0 0-109 0 0,33-9-121 0 0,103-31-88 0 0,-9 19-201 0 0,-15 15-2021 0 0,-75 5-1656 0 0,-1 1-3831 0 0,-20 0 3818 0 0</inkml:trace>
  <inkml:trace contextRef="#ctx0" brushRef="#br0" timeOffset="2064.063">3345 622 4921 0 0,'0'0'1270'0'0,"0"0"-351"0"0,0 0-6 0 0,0 0 179 0 0,0 0 129 0 0,0 0 138 0 0,0 0 198 0 0,0 0 196 0 0,0 0 128 0 0,0 0-60 0 0,0 0-333 0 0,0 0-381 0 0,0 0-327 0 0,2-4-233 0 0,49-182 1261 0 0,-43 165-1830 0 0,2-1 1 0 0,0 1-1 0 0,1 1 0 0 0,1 0 1 0 0,1 0-1 0 0,0 2 0 0 0,4-3 22 0 0,45-29-3559 0 0,-38 42-4200 0 0,-18 7-3296 0 0</inkml:trace>
  <inkml:trace contextRef="#ctx0" brushRef="#br0" timeOffset="2461.016">3726 350 9650 0 0,'0'0'2787'0'0,"0"0"-808"0"0,0 0-406 0 0,0 0-192 0 0,0 0-403 0 0,0 0-365 0 0,0 0-195 0 0,0 0-141 0 0,0 0-81 0 0,0 0-52 0 0,0 0-49 0 0,0 0-48 0 0,0 0-23 0 0,-11 20-18 0 0,-32 64-15 0 0,33-34-27 0 0,9-47 46 0 0,1 0 0 0 0,1 0 0 0 0,-1 0 0 0 0,0 0 0 0 0,1 0 0 0 0,-1 0 0 0 0,1 0 0 0 0,0 0 0 0 0,0 0 1 0 0,0-1-1 0 0,0 1 0 0 0,1 0 0 0 0,-1-1 0 0 0,1 1 0 0 0,-1-1 0 0 0,1 1 0 0 0,0-1 0 0 0,0 0 0 0 0,0 1 0 0 0,0-1 0 0 0,1 0 0 0 0,-1-1 0 0 0,0 1 0 0 0,1 0 0 0 0,-1-1 0 0 0,1 1 0 0 0,0-1 0 0 0,0 0 1 0 0,-1 0-1 0 0,1 0 0 0 0,0 0 0 0 0,0 0 0 0 0,0-1 0 0 0,0 1 0 0 0,0-1 0 0 0,0 0 0 0 0,0 0 0 0 0,0 0 0 0 0,0 0 0 0 0,0 0 0 0 0,0-1 0 0 0,0 0 0 0 0,0 1 0 0 0,0-1 0 0 0,-1 0 0 0 0,1 0 1 0 0,0 0-1 0 0,0-1 0 0 0,-1 1 0 0 0,1-1 0 0 0,-1 0 0 0 0,2-1-10 0 0,12-11 228 0 0,-1 0 0 0 0,-1-1 0 0 0,0-1 1 0 0,-1-1-1 0 0,-1 0 0 0 0,0 0 0 0 0,0-5-228 0 0,21-33 448 0 0,-22 34-291 0 0,2 1 0 0 0,0 0 0 0 0,0 0-1 0 0,2 1 1 0 0,1 1 0 0 0,6-6-157 0 0,-20 24-10 0 0,1-1 1 0 0,-1 1-1 0 0,0-1 1 0 0,0 1-1 0 0,0 0 1 0 0,0 0-1 0 0,0 0 1 0 0,0 0-1 0 0,0 0 1 0 0,1 0-1 0 0,-1 0 1 0 0,0 1-1 0 0,0-1 1 0 0,0 1-1 0 0,0 0 1 0 0,0-1-1 0 0,0 1 1 0 0,0 0-1 0 0,0 0 1 0 0,-1 0-1 0 0,1 1 1 0 0,0-1-1 0 0,-1 0 1 0 0,1 1-1 0 0,0-1 1 0 0,-1 1-1 0 0,0-1 1 0 0,1 1-1 0 0,-1 0 1 0 0,0-1-1 0 0,0 1 1 0 0,0 0-1 0 0,0 0 1 0 0,0 0-1 0 0,0 0 1 0 0,0 0-1 0 0,-1 0 1 0 0,1 0-1 0 0,-1 0 1 0 0,0 0-1 0 0,1 0 1 0 0,-1 1-1 0 0,0-1 10 0 0,0-2 1 0 0,86 293-523 0 0,-79-265 488 0 0,8 41-105 0 0,-3 0 0 0 0,-3 1 0 0 0,-3 0 0 0 0,-3 1 0 0 0,-4 17 139 0 0,0-70 29 0 0,-1 1 0 0 0,0-1 0 0 0,-1 0 0 0 0,-1 0 0 0 0,-1 0 0 0 0,0 0 0 0 0,-2-1 0 0 0,0 0 0 0 0,0 0 0 0 0,-2-1 0 0 0,0 0-1 0 0,-1 0 1 0 0,0-1 0 0 0,-2 0 0 0 0,0 0-29 0 0,9-11 28 0 0,0-1-1 0 0,0 1 0 0 0,0-1 0 0 0,-1 0 0 0 0,1 0 0 0 0,-1 0 0 0 0,0 0 0 0 0,0 0 0 0 0,0-1 0 0 0,0 0 0 0 0,0 0 0 0 0,0 0 0 0 0,-1 0 0 0 0,1-1 0 0 0,-1 0 1 0 0,1 0-1 0 0,-1 0 0 0 0,1 0 0 0 0,-1-1 0 0 0,0 1 0 0 0,1-1 0 0 0,-1 0 0 0 0,0-1 0 0 0,1 1 0 0 0,-1-1 0 0 0,1 0 0 0 0,-1 0 0 0 0,1-1 0 0 0,-1 1 0 0 0,1-1 0 0 0,0 0 1 0 0,0 0-1 0 0,0 0 0 0 0,0-1 0 0 0,0 1 0 0 0,0-1 0 0 0,0 0 0 0 0,1 0 0 0 0,0 0 0 0 0,-1-1 0 0 0,1 1 0 0 0,1-1 0 0 0,-1 0 0 0 0,0 0-27 0 0,-2-10-23 0 0,0 0 0 0 0,1-1 0 0 0,1 1 1 0 0,0-1-1 0 0,1 0 0 0 0,1 0 0 0 0,0 0 0 0 0,1 0 0 0 0,0 0 0 0 0,2 0 0 0 0,-1 1 0 0 0,2-1 0 0 0,0 0 0 0 0,1 1 0 0 0,0-1 0 0 0,1 1 0 0 0,1 0 0 0 0,3-6 23 0 0,91-151-2234 0 0,-60 120-1154 0 0,3 3-3462 0 0,-18 24-3863 0 0</inkml:trace>
</inkml:ink>
</file>

<file path=ppt/ink/ink2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59.3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197 810 6929 0 0,'0'0'1523'0'0,"0"0"-96"0"0,0 0 75 0 0,0 0 90 0 0,0 0-35 0 0,0 0-186 0 0,0 0-268 0 0,0 0-283 0 0,0 0-260 0 0,0 0-207 0 0,0 0-122 0 0,0 0-76 0 0,0 0-49 0 0,-25 7-6 0 0,-76 22-10 0 0,62-2 37 0 0,36-20-91 0 0,-3 7-20 0 0,1 0 1 0 0,0 1 0 0 0,1-1 0 0 0,1 1 0 0 0,1 0 0 0 0,0 0 0 0 0,1 0 0 0 0,0 0 0 0 0,1 0 0 0 0,1 8-17 0 0,0-5-36 0 0,-2-14 45 0 0,1 0-1 0 0,0 0 1 0 0,0 0 0 0 0,1 0 0 0 0,-1 0 0 0 0,1 0-1 0 0,0 0 1 0 0,0 0 0 0 0,0-1 0 0 0,1 1 0 0 0,-1 0-1 0 0,1-1 1 0 0,0 1 0 0 0,0-1 0 0 0,0 1 0 0 0,1-1-1 0 0,-1 0 1 0 0,1 0 0 0 0,-1 0 0 0 0,1 0 0 0 0,0 0-1 0 0,0-1 1 0 0,0 0 0 0 0,1 1 0 0 0,-1-1 0 0 0,1 0-1 0 0,-1 0 1 0 0,1-1 0 0 0,0 1 0 0 0,-1-1 0 0 0,1 0-1 0 0,0 0 1 0 0,0 0 0 0 0,0 0 0 0 0,0-1 0 0 0,0 0-1 0 0,0 0 1 0 0,0 0 0 0 0,0 0 0 0 0,0 0 0 0 0,0-1-1 0 0,0 0 1 0 0,0 1 0 0 0,-1-2 0 0 0,1 1 0 0 0,0 0-1 0 0,2-2-8 0 0,17-14 153 0 0,0-2-1 0 0,-1 0 0 0 0,-1-1 1 0 0,-2-1-1 0 0,0-1 0 0 0,0-1 1 0 0,-2-1-1 0 0,9-18-152 0 0,47-58-88 0 0,-31 58-448 0 0,-36 84-499 0 0,-5-29 1044 0 0,18 121-31 0 0,-18-130 29 0 0,1 0-1 0 0,-1 0 1 0 0,1 0 0 0 0,0 0-1 0 0,0 0 1 0 0,1 0 0 0 0,-1-1 0 0 0,1 1-1 0 0,0-1 1 0 0,0 0 0 0 0,0 0-1 0 0,0 0 1 0 0,0 0 0 0 0,1 0 0 0 0,-1-1-1 0 0,1 1 1 0 0,0-1 0 0 0,0 0-1 0 0,0 0 1 0 0,0-1 0 0 0,0 1 0 0 0,0-1-1 0 0,0 0 1 0 0,0 0 0 0 0,1 0-1 0 0,-1 0 1 0 0,0-1 0 0 0,1 0 0 0 0,1 0-7 0 0,9-3 102 0 0,0 0 0 0 0,-1-1 1 0 0,1-1-1 0 0,-1 0 0 0 0,0-1 1 0 0,-1-1-1 0 0,1 0 0 0 0,-1-1 1 0 0,-1 0-1 0 0,1-1 1 0 0,-1 0-1 0 0,-1-1 0 0 0,0 0 1 0 0,0-1-1 0 0,1-4-102 0 0,27-19 102 0 0,-20 17-51 0 0,-2 0-34 0 0,2 1 0 0 0,0 1-1 0 0,0 0 1 0 0,1 2 0 0 0,1 0-1 0 0,0 1 1 0 0,1 1 0 0 0,1 1 0 0 0,3-1-17 0 0,-23 10-6 0 0,0 0 0 0 0,0 0 0 0 0,0 0 0 0 0,0 0 0 0 0,0 1 0 0 0,0-1 0 0 0,0 1 0 0 0,0 0 0 0 0,0-1 0 0 0,0 1 0 0 0,0 1 0 0 0,0-1 0 0 0,0 0 0 0 0,0 1 0 0 0,0 0 0 0 0,0-1 0 0 0,-1 1 0 0 0,1 0 0 0 0,0 0 0 0 0,0 1 0 0 0,-1-1 0 0 0,1 1 0 0 0,0-1 0 0 0,-1 1 0 0 0,1 0 0 0 0,-1 0 0 0 0,0 0 0 0 0,0 0 0 0 0,0 0 0 0 0,0 1 0 0 0,0-1 0 0 0,0 1 0 0 0,-1-1 0 0 0,1 1 0 0 0,-1-1 0 0 0,1 1 0 0 0,-1 1 6 0 0,1 8-5 0 0,0 1 0 0 0,-1-1 0 0 0,0 0 1 0 0,-1 1-1 0 0,0-1 0 0 0,-1 0 0 0 0,0 1 0 0 0,-1-1 0 0 0,-1 0 0 0 0,0 0 0 0 0,0 0 0 0 0,-1 0 0 0 0,-1-1 0 0 0,0 0 0 0 0,0 0 0 0 0,-2 0 1 0 0,1 0-1 0 0,-1-1 0 0 0,0 0 0 0 0,-1 0 0 0 0,0-1 0 0 0,-1 0 0 0 0,0-1 0 0 0,0 0 0 0 0,-1 0 0 0 0,-7 4 5 0 0,11-8-98 0 0,0 0 1 0 0,0-1-1 0 0,0 0 0 0 0,-1 0 0 0 0,0 0 0 0 0,1-1 1 0 0,-1 0-1 0 0,0 0 0 0 0,0 0 0 0 0,0-1 0 0 0,0 0 1 0 0,0-1-1 0 0,-1 0 0 0 0,1 0 0 0 0,-7-1 98 0 0,13 0-33 0 0,0 0 1 0 0,-1 0-1 0 0,1 0 0 0 0,0 0 0 0 0,0 0 0 0 0,0 0 0 0 0,0-1 0 0 0,0 1 0 0 0,1 0 1 0 0,-1 0-1 0 0,0-1 0 0 0,0 1 0 0 0,1-1 0 0 0,-1 1 0 0 0,1-1 0 0 0,0 1 1 0 0,-1-1-1 0 0,1 1 0 0 0,0-1 0 0 0,0 1 0 0 0,0-1 0 0 0,0 0 0 0 0,0 1 0 0 0,0-1 1 0 0,0 1-1 0 0,0-1 0 0 0,1 1 0 0 0,-1-1 0 0 0,1 1 0 0 0,-1-1 0 0 0,1 1 1 0 0,0 0-1 0 0,-1-1 0 0 0,1 1 0 0 0,0 0 0 0 0,0-1 0 0 0,0 1 0 0 0,0 0 0 0 0,0 0 1 0 0,0 0-1 0 0,0 0 0 0 0,0 0 0 0 0,1 0 0 0 0,-1 0 0 0 0,1-1 33 0 0,10-5-4 0 0,-1-1 0 0 0,1 1 0 0 0,0 1 0 0 0,0 0 0 0 0,1 1 0 0 0,0 0 0 0 0,0 1 0 0 0,0 0-1 0 0,0 1 1 0 0,1 1 0 0 0,-1 0 0 0 0,1 1 0 0 0,0 0 4 0 0,68 3-6900 0 0,-66 1 1653 0 0,-2 1-966 0 0</inkml:trace>
  <inkml:trace contextRef="#ctx0" brushRef="#br0" timeOffset="814.944">1934 813 4689 0 0,'0'0'1780'0'0,"0"0"-235"0"0,0 0-41 0 0,0 0-10 0 0,0 0-150 0 0,0 0-188 0 0,0 0-201 0 0,0 0-179 0 0,0 0-116 0 0,0 0-110 0 0,0 0-97 0 0,0 0-97 0 0,0 0-86 0 0,-7 30-86 0 0,-22 90-52 0 0,28-118-127 0 0,0 0 1 0 0,0-1-1 0 0,0 1 1 0 0,1 0-1 0 0,-1 0 1 0 0,1 0-1 0 0,-1-1 0 0 0,1 1 1 0 0,0 0-1 0 0,0 0 1 0 0,0 0-1 0 0,0 0 1 0 0,0 0-1 0 0,0 0 1 0 0,0 0-1 0 0,0-1 0 0 0,1 1 1 0 0,-1 0-1 0 0,1 0 1 0 0,0 0-1 0 0,-1 0 1 0 0,1-1-1 0 0,0 1 1 0 0,0 0-1 0 0,0-1 1 0 0,0 1-1 0 0,2 1-5 0 0,1 2 28 0 0,0-2 38 0 0,-1 1 0 0 0,0 0 0 0 0,1-1 0 0 0,0 0 0 0 0,-1 0 0 0 0,1 0 0 0 0,0-1 1 0 0,1 1-1 0 0,-1-1 0 0 0,0 0 0 0 0,1 0 0 0 0,-1 0 0 0 0,1-1 0 0 0,0 1 0 0 0,-1-1 0 0 0,1 0 1 0 0,0-1-1 0 0,0 1 0 0 0,0-1 0 0 0,0 0 0 0 0,0 0 0 0 0,-1-1 0 0 0,1 1 0 0 0,0-1 1 0 0,0 0-1 0 0,0 0 0 0 0,-1-1 0 0 0,1 1 0 0 0,4-3-66 0 0,9-4 342 0 0,0 0 0 0 0,-1-1 0 0 0,0-1 0 0 0,0 0-1 0 0,-1-1 1 0 0,13-13-342 0 0,19-19 349 0 0,-3-2-1 0 0,-1-2 0 0 0,-3-2 1 0 0,-1-2-1 0 0,-3-2 0 0 0,-2-2-348 0 0,-15 23 12 0 0,-2-2 0 0 0,-1 0 0 0 0,-1 0 0 0 0,-2-2 0 0 0,-2 0 0 0 0,-1 0 0 0 0,-2-1 0 0 0,-1 0 0 0 0,-3-1 0 0 0,0 0 0 0 0,-3 0 0 0 0,-1-15-12 0 0,-1 45-30 0 0,0-1 0 0 0,-1 1 0 0 0,0 0 0 0 0,0 0 0 0 0,-1 0 0 0 0,0 1 0 0 0,0-1 0 0 0,-1 0 0 0 0,0 1 0 0 0,-1-1 0 0 0,1 1 0 0 0,-1 0 0 0 0,-1 0 0 0 0,1 1-1 0 0,-1-1 1 0 0,0 1 0 0 0,-4-4 30 0 0,7 9-33 0 0,1 0 0 0 0,0 1 0 0 0,-1-1 0 0 0,1 0 0 0 0,-1 0 0 0 0,1 1 0 0 0,-1-1 0 0 0,1 1 0 0 0,-1-1 0 0 0,1 1 0 0 0,-1 0 0 0 0,1-1 0 0 0,-1 1 0 0 0,0 0 0 0 0,1 0-1 0 0,-1 0 1 0 0,0 0 0 0 0,1 0 0 0 0,-1 1 0 0 0,1-1 0 0 0,-1 1 0 0 0,1-1 0 0 0,-1 1 0 0 0,1-1 0 0 0,-1 1 0 0 0,1 0 0 0 0,-1-1 0 0 0,1 1 0 0 0,-1 0 0 0 0,1 0 0 0 0,0 0-1 0 0,0 0 1 0 0,0 0 0 0 0,0 1 0 0 0,-1-1 0 0 0,1 0 0 0 0,1 0 0 0 0,-2 1 33 0 0,-30 54-560 0 0,15-4 526 0 0,2 1 0 0 0,3 0-1 0 0,2 1 1 0 0,3 0 0 0 0,2 0 0 0 0,2 1 0 0 0,3-1 0 0 0,4 39 34 0 0,3-28-27 0 0,1-1-1 0 0,4-1 1 0 0,2 0 0 0 0,12 26 27 0 0,-2 2 7 0 0,-12-41 35 0 0,-2 0 0 0 0,-2 0 0 0 0,-3 1 0 0 0,-2 0 0 0 0,-2 0 0 0 0,-5 43-42 0 0,3-81 34 0 0,0 1-1 0 0,-1 0 1 0 0,-1-1-1 0 0,0 1 1 0 0,0-1-1 0 0,-2 0 1 0 0,0 0 0 0 0,0 0-1 0 0,-1-1 1 0 0,0 0-1 0 0,-1 0 1 0 0,-1 0-1 0 0,0-1 1 0 0,0 0-1 0 0,-1-1 1 0 0,-1 0-1 0 0,0 0 1 0 0,0-1-1 0 0,0 0 1 0 0,-1-1-1 0 0,-1 0 1 0 0,-1 0-34 0 0,8-5-136 0 0,0-1 0 0 0,0 1 0 0 0,-1-1 0 0 0,1 0 0 0 0,-1 0 0 0 0,0-1 0 0 0,1 0 0 0 0,-1 0 0 0 0,0 0 0 0 0,0 0 1 0 0,0-1-1 0 0,1 0 0 0 0,-1 0 0 0 0,-3-1 136 0 0,-13-21-7436 0 0,17 12 1661 0 0,-1 5-1624 0 0</inkml:trace>
  <inkml:trace contextRef="#ctx0" brushRef="#br0" timeOffset="1068.129">1612 118 19628 0 0,'0'0'1104'0'0,"0"0"-663"0"0,0 0-161 0 0,0 0-80 0 0,0 0-40 0 0,0 0-48 0 0,0 0-56 0 0,0 0-48 0 0,0 0-56 0 0,0 0-56 0 0,0 0-168 0 0,0 0-433 0 0,0 0-967 0 0,0 0-1465 0 0,192-48-3440 0 0,-177 55-2897 0 0</inkml:trace>
  <inkml:trace contextRef="#ctx0" brushRef="#br0" timeOffset="2080.984">2297 1778 0 0 0,'0'0'279'0'0,"-6"0"85"0"0,-18-3 12 0 0,-12-20 5573 0 0,31 18-5342 0 0,3 3-119 0 0,-1 0 0 0 0,1 0 0 0 0,0 0 0 0 0,-1-1-1 0 0,1 1 1 0 0,0 0 0 0 0,0-1 0 0 0,1 0-1 0 0,-1 0 1 0 0,1 1 0 0 0,-1-1 0 0 0,1 0 0 0 0,0 0-1 0 0,0 0 1 0 0,0 0 0 0 0,0 0 0 0 0,1 0-1 0 0,-1-1 1 0 0,1 1 0 0 0,0 0 0 0 0,0 0 0 0 0,0-1-488 0 0,2-8 273 0 0,1 0 0 0 0,0 0 0 0 0,1 0 1 0 0,0 1-1 0 0,1 0 0 0 0,0 0 1 0 0,1 0-1 0 0,0 0 0 0 0,1 1 0 0 0,0 0 1 0 0,0 0-1 0 0,3-1-273 0 0,34-45-204 0 0,2 3 0 0 0,3 1 0 0 0,37-30 204 0 0,-60 63-3708 0 0,-8 9-3955 0 0,-10 6-1940 0 0</inkml:trace>
</inkml:ink>
</file>

<file path=ppt/ink/ink2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8:22.124"/>
    </inkml:context>
    <inkml:brush xml:id="br0">
      <inkml:brushProperty name="width" value="0.1" units="cm"/>
      <inkml:brushProperty name="height" value="0.1" units="cm"/>
      <inkml:brushProperty name="color" value="#AB008B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2765 2412 0 0 0,'-6'-16'0'0'0,"-10"2"5512"0"0,-32-12 1648 0 0,-7 7-4953 0 0,-93-6-568 0 0,99 24-1210 0 0,-74 10 157 0 0,-115 73-106 0 0,-9 47 53 0 0,205-105-448 0 0,-273 182 756 0 0,271-168-709 0 0,1 1 0 0 0,2 3-1 0 0,2 1 1 0 0,2 2 0 0 0,1 1-1 0 0,3 2 1 0 0,2 2 0 0 0,-2 8-132 0 0,-121 204 788 0 0,118-193-550 0 0,3 1 1 0 0,3 1-1 0 0,3 2 1 0 0,3 1-1 0 0,-1 20-238 0 0,8-23 219 0 0,4 1 0 0 0,3 0 0 0 0,3 0 0 0 0,3 51-219 0 0,12 176 550 0 0,6-223-381 0 0,18 43-23 0 0,-18-74-36 0 0,2-1 0 0 0,1-1 0 0 0,3-1 0 0 0,1 0 0 0 0,2-2 0 0 0,22 29-110 0 0,-1 3 126 0 0,92 117 246 0 0,-98-153-246 0 0,1-1-1 0 0,2-1 0 0 0,1-3 0 0 0,1-1 0 0 0,2-3 0 0 0,23 10-125 0 0,60 22 294 0 0,94 12 176 0 0,-111-42-174 0 0,2-6 0 0 0,43 2-296 0 0,28 5 207 0 0,233 25 251 0 0,-363-48-425 0 0,13 2 21 0 0,0-2-1 0 0,1-3 1 0 0,-1-4 0 0 0,14-3-54 0 0,-16-7 127 0 0,-1-3 0 0 0,0-3 0 0 0,41-18-127 0 0,-9 5 126 0 0,51-30 86 0 0,27-36-56 0 0,-127 67-105 0 0,-2-2 1 0 0,-1-2 0 0 0,-1-2 0 0 0,33-35-52 0 0,14-10 91 0 0,147-147 92 0 0,-209 189-133 0 0,-1-2 0 0 0,-3-1 1 0 0,-1-1-1 0 0,-2-1 0 0 0,-1-1 0 0 0,7-28-50 0 0,-6 20 63 0 0,-6 13-30 0 0,-2-2-1 0 0,-1 1 1 0 0,-2-2 0 0 0,2-25-33 0 0,21-192 176 0 0,-26 44-21 0 0,-44 44-10 0 0,13 83-77 0 0,8 29-46 0 0,-3 0 1 0 0,-2 2-1 0 0,-3 0 0 0 0,-12-18-22 0 0,14 36 10 0 0,-1 0-1 0 0,-2 2 0 0 0,-2 0 1 0 0,-1 2-1 0 0,-6-3-9 0 0,-143-212-8 0 0,50 112 25 0 0,27 42 18 0 0,-85-93 82 0 0,37 97-201 0 0,75 54 86 0 0,-57-22-58 0 0,87 43 35 0 0,-2 1 1 0 0,0 3-1 0 0,0 2 0 0 0,-1 2 1 0 0,-32-2 20 0 0,-36-8 5 0 0,-26 0-142 0 0,-118 26-891 0 0,254-7 871 0 0,-171 40-1978 0 0,124-13-2317 0 0,8 11-5126 0 0,35-27-2120 0 0</inkml:trace>
  <inkml:trace contextRef="#ctx0" brushRef="#br0" timeOffset="1">2745 4002 0 0 0,'-2'-6'0'0'0,"-1"4"0"0"0,3-1 0 0 0,0-14 839 0 0,0 16-446 0 0,0 1-43 0 0,0 0-54 0 0,-6-15 7604 0 0,-23 24-2589 0 0,-26 49-4627 0 0,52-55-482 0 0,0 3-164 0 0,1 0 0 0 0,-1 0-1 0 0,1 0 1 0 0,0 0-1 0 0,0 1 1 0 0,0-1-1 0 0,1 0 1 0 0,0 1-1 0 0,1-1 1 0 0,-1 1-1 0 0,1-1 1 0 0,1 1 0 0 0,-1 0-38 0 0,2-5 98 0 0,0 1 1 0 0,0-1 0 0 0,0 0-1 0 0,0 1 1 0 0,1-1 0 0 0,-1 0-1 0 0,1 0 1 0 0,-1 0 0 0 0,1-1-1 0 0,0 1 1 0 0,0-1 0 0 0,0 1-1 0 0,0-1 1 0 0,0 0 0 0 0,0 0 0 0 0,0 0-1 0 0,0-1 1 0 0,0 1 0 0 0,0-1-1 0 0,1 1 1 0 0,-1-1 0 0 0,0 0-1 0 0,0 0 1 0 0,0-1 0 0 0,1 1-1 0 0,-1-1 1 0 0,0 0 0 0 0,0 1-1 0 0,0-1 1 0 0,3-2-99 0 0,-1 1 107 0 0,1-1 0 0 0,-1 0 0 0 0,0-1 0 0 0,0 1 1 0 0,0-1-1 0 0,-1 0 0 0 0,1 0 0 0 0,-1-1 0 0 0,0 1 0 0 0,0-1 0 0 0,-1 0 0 0 0,1 0 0 0 0,-1 0 0 0 0,0 0 0 0 0,0-1 0 0 0,-1 1 0 0 0,0-1 0 0 0,0 0 0 0 0,0 0 1 0 0,0 0-1 0 0,-1 1 0 0 0,0-2 0 0 0,0 1 0 0 0,-1 0 0 0 0,0 0 0 0 0,0 0 0 0 0,0 0 0 0 0,-1-3-107 0 0,-2 7-66 0 0,1-1-1 0 0,0 1 1 0 0,-1 0-1 0 0,0-1 1 0 0,0 1-1 0 0,1 1 1 0 0,-1-1-1 0 0,0 0 1 0 0,0 1 0 0 0,-1-1-1 0 0,1 1 1 0 0,0 0-1 0 0,0 0 1 0 0,-1 1-1 0 0,1-1 1 0 0,0 0-1 0 0,-1 1 1 0 0,1 0-1 0 0,-1 0 1 0 0,1 0-1 0 0,0 0 1 0 0,-1 1 0 0 0,1-1-1 0 0,0 1 1 0 0,-1 0-1 0 0,1 0 1 0 0,0 0-1 0 0,0 0 1 0 0,0 1-1 0 0,-2 0 67 0 0,0 0-24 0 0,-1 0 0 0 0,1 1-1 0 0,-1-1 1 0 0,1 1 0 0 0,0 0 0 0 0,0 1-1 0 0,0 0 1 0 0,0-1 0 0 0,1 1-1 0 0,-1 1 1 0 0,1-1 0 0 0,0 1-1 0 0,0-1 1 0 0,1 1 0 0 0,0 0-1 0 0,-1 1 1 0 0,2-1 0 0 0,-1 0 0 0 0,1 1-1 0 0,-1 0 1 0 0,2-1 0 0 0,-1 1-1 0 0,0 0 1 0 0,1 0 0 0 0,0 0-1 0 0,1 0 1 0 0,0 0 0 0 0,-1 0-1 0 0,2 0 1 0 0,-1 0 0 0 0,1 1 24 0 0,2-1 74 0 0,1-1 0 0 0,0 0 0 0 0,0 0 0 0 0,0 0 0 0 0,1 0 0 0 0,0-1 0 0 0,0 0 0 0 0,0 0 0 0 0,0 0 0 0 0,0 0 0 0 0,1-1 0 0 0,0 0 0 0 0,0 0 0 0 0,0-1 0 0 0,0 0 0 0 0,0 1 0 0 0,0-2 0 0 0,2 1-74 0 0,-5-1 58 0 0,1-1 0 0 0,-1 1 0 0 0,1-1 0 0 0,-1 0-1 0 0,1 0 1 0 0,0 0 0 0 0,-1 0 0 0 0,1-1 0 0 0,-1 1 0 0 0,1-1-1 0 0,-1 0 1 0 0,1 0 0 0 0,-1 0 0 0 0,0-1 0 0 0,1 1 0 0 0,-1-1-1 0 0,0 0 1 0 0,0 0 0 0 0,0 0 0 0 0,0 0 0 0 0,-1 0 0 0 0,1-1-1 0 0,0 1 1 0 0,-1-1 0 0 0,0 1 0 0 0,1-1 0 0 0,-1 0 0 0 0,0 0-1 0 0,-1 0 1 0 0,1-1 0 0 0,-1 1 0 0 0,1 0 0 0 0,-1 0 0 0 0,0-1-1 0 0,0 1 1 0 0,0-1 0 0 0,-1 1 0 0 0,1-1 0 0 0,-1 0 0 0 0,0 1-1 0 0,0-1 1 0 0,0 1 0 0 0,0-1 0 0 0,-1 1 0 0 0,1-1 0 0 0,-1 1-1 0 0,0-1 1 0 0,0 1 0 0 0,-1-4-58 0 0,0 4-52 0 0,1 0-1 0 0,-1 1 1 0 0,1-1-1 0 0,-1 0 1 0 0,0 1 0 0 0,0-1-1 0 0,0 1 1 0 0,0 0-1 0 0,0 0 1 0 0,0 0-1 0 0,-1 0 1 0 0,1 0 0 0 0,-1 0-1 0 0,0 0 1 0 0,1 1-1 0 0,-1 0 1 0 0,0-1-1 0 0,0 1 1 0 0,0 0 0 0 0,0 0-1 0 0,0 1 1 0 0,0-1-1 0 0,0 0 1 0 0,0 1-1 0 0,0 0 1 0 0,0 0 0 0 0,0 0-1 0 0,-1 0 1 0 0,1 0-1 0 0,0 1 1 0 0,0-1-1 0 0,0 1 1 0 0,0 0 0 0 0,0 0-1 0 0,0 0 1 0 0,0 0-1 0 0,1 1 1 0 0,-1-1-1 0 0,0 1 1 0 0,1 0 0 0 0,-1-1-1 0 0,1 1 1 0 0,-1 0-1 0 0,1 1 1 0 0,0-1-1 0 0,0 0 1 0 0,0 1 0 0 0,0-1-1 0 0,0 1 1 0 0,1-1-1 0 0,-1 1 1 0 0,1 0 0 0 0,0 0-1 0 0,-1 0 1 0 0,1 0-1 0 0,1-1 1 0 0,-1 2-1 0 0,0-1 1 0 0,1 0 0 0 0,-1 0-1 0 0,1 1 53 0 0,0-2-53 0 0,0 0 0 0 0,0-1 0 0 0,0 1-1 0 0,1 0 1 0 0,-1-1 0 0 0,0 1 0 0 0,1 0 0 0 0,-1-1-1 0 0,1 1 1 0 0,0 0 0 0 0,-1-1 0 0 0,1 1 0 0 0,0-1-1 0 0,0 1 1 0 0,0-1 0 0 0,0 0 0 0 0,0 1 0 0 0,0-1-1 0 0,1 0 1 0 0,-1 0 0 0 0,0 0 0 0 0,1 0 0 0 0,-1 0-1 0 0,1 0 1 0 0,-1 0 0 0 0,1 0 0 0 0,-1-1 0 0 0,1 1 0 0 0,-1-1-1 0 0,1 1 1 0 0,0-1 0 0 0,-1 1 0 0 0,1-1 0 0 0,0 0-1 0 0,1 0 54 0 0,24 4-3682 0 0,-9-4-3801 0 0,-8 0-133 0 0</inkml:trace>
  <inkml:trace contextRef="#ctx0" brushRef="#br1" timeOffset="3">2723 4065 0 0 0,'1'2'612'0'0,"1"6"-1112"0"0,1 0 10974 0 0,0-11 349 0 0,-3-9-10703 0 0,-13-529 3839 0 0,-1 225-3393 0 0,-5 69-377 0 0,10 19 7 0 0,13-380 373 0 0,-15 519-442 0 0,1-79 53 0 0,3 97 26 0 0,1 24-180 0 0,-3-4 28 0 0,8 53-2683 0 0,-1 13-12400 0 0,3-11 5086 0 0</inkml:trace>
  <inkml:trace contextRef="#ctx0" brushRef="#br1" timeOffset="4">2747 4105 0 0 0,'0'0'680'0'0,"0"0"459"0"0,0 0 139 0 0,0 0-75 0 0,0 0-127 0 0,0 0-151 0 0,0 0-162 0 0,0 0-145 0 0,-6-6-93 0 0,-20-21-21 0 0,16 20 179 0 0,-1 6 4454 0 0,7 6-394 0 0,9-1-4762 0 0,22 4 675 0 0,1-2 1 0 0,0 0 0 0 0,0-2-1 0 0,0-1 1 0 0,1-1-1 0 0,-1-2 1 0 0,0-1 0 0 0,17-2-657 0 0,-39 3 52 0 0,315-37 1463 0 0,443-36-391 0 0,-310 40-700 0 0,-92 29-236 0 0,24-18 6 0 0,-51 0-2 0 0,-131 11-120 0 0,-58-7 236 0 0,-16 14-212 0 0,-16 0 49 0 0,7 0 173 0 0,-121 4-317 0 0,0 0-44 0 0,0 0 26 0 0,0 0 34 0 0,0 0 9 0 0,0 0 3 0 0,0 0-10 0 0,0 0-25 0 0,0 0 13 0 0,0 0 9 0 0,0 0-19 0 0,0 0-5 0 0,0 0-1 0 0,0 0 4 0 0,0 0 35 0 0,0 0 12 0 0,0 0 2 0 0,0 0-12 0 0,0 0-19 0 0,0 0-24 0 0,0 0 2 0 0,0 0 21 0 0,0 0-8 0 0,0 0 23 0 0,0 0 2 0 0,0 0-25 0 0,0 0 20 0 0,0 0-40 0 0,-10 0-1338 0 0,6 0-2866 0 0,1 0-5216 0 0,-4 0-2915 0 0</inkml:trace>
  <inkml:trace contextRef="#ctx0" brushRef="#br1" timeOffset="5">7511 3568 5849 0 0,'0'0'1357'0'0,"0"0"-240"0"0,0 0-135 0 0,0 0 138 0 0,0 0 103 0 0,0 0 18 0 0,0 0-118 0 0,0 0-269 0 0,0 0-217 0 0,0 0-167 0 0,0 0-132 0 0,-16 18-80 0 0,-53 57-65 0 0,-6 46 273 0 0,30-43-801 0 0,-64 96-257 0 0,65-121-3460 0 0,-6-6-3765 0 0,40-39 3385 0 0</inkml:trace>
  <inkml:trace contextRef="#ctx0" brushRef="#br1" timeOffset="6">7027 3616 3497 0 0,'0'0'1147'0'0,"0"0"-18"0"0,0 0 181 0 0,0 0 257 0 0,0 0 141 0 0,0 0-38 0 0,0 0-251 0 0,0 0-336 0 0,0 0-306 0 0,0 0-267 0 0,0 0-173 0 0,0 0-90 0 0,0 0 29 0 0,17 8 1278 0 0,14 26-577 0 0,2-1 0 0 0,1-2 0 0 0,2-1 0 0 0,0-1 0 0 0,6 0-977 0 0,169 138 610 0 0,-89-50-519 0 0,-111-84-956 0 0,-12-23-2208 0 0,-4-1-4058 0 0,1-5-4009 0 0</inkml:trace>
  <inkml:trace contextRef="#ctx0" brushRef="#br1" timeOffset="7">2992 1576 360 0 0,'0'0'2063'0'0,"0"0"-413"0"0,0 0-60 0 0,0 0 91 0 0,0 0 129 0 0,0 0-23 0 0,0 0-116 0 0,0 0-148 0 0,0 0-201 0 0,0 0-209 0 0,0 0-199 0 0,-2-5-195 0 0,-7-14-186 0 0,7 14-130 0 0,2 5-101 0 0,0 0-67 0 0,0 0-52 0 0,0 17 162 0 0,17 209 401 0 0,-18-222-728 0 0,1 0 0 0 0,0 0 0 0 0,0 0 0 0 0,0 1 0 0 0,0-1 0 0 0,1 0 0 0 0,0 0 0 0 0,0 0 1 0 0,0-1-1 0 0,0 1 0 0 0,1 0 0 0 0,-1 0 0 0 0,1 0 0 0 0,0-1 0 0 0,0 1 0 0 0,0-1 0 0 0,1 0 0 0 0,-1 1 0 0 0,1-1 1 0 0,-1 0-1 0 0,1-1 0 0 0,0 1 0 0 0,1 0 0 0 0,-1-1 0 0 0,0 1 0 0 0,1-1 0 0 0,-1 0 0 0 0,1-1 0 0 0,0 1 0 0 0,-1 0 0 0 0,1-1 1 0 0,0 0-1 0 0,0 0 0 0 0,0 0 0 0 0,0 0 0 0 0,0-1 0 0 0,0 0 0 0 0,0 1 0 0 0,0-1 0 0 0,0-1 0 0 0,2 1-18 0 0,82-66 990 0 0,-33 14-747 0 0,-3-2 0 0 0,-1-1 0 0 0,31-49-243 0 0,-41 43 271 0 0,-30 155-531 0 0,64 200 234 0 0,-9-51 31 0 0,-64-238 11 0 0,0 0 0 0 0,-1 0 1 0 0,0 1-1 0 0,0-1 1 0 0,0 0-1 0 0,-1 0 0 0 0,1 1 1 0 0,-1-1-1 0 0,0 0 0 0 0,-1 1 1 0 0,0-1-1 0 0,0 0 1 0 0,0 1-1 0 0,0-1 0 0 0,-1 0 1 0 0,1 0-1 0 0,-1 0 0 0 0,-1 0 1 0 0,1-1-1 0 0,-1 1 1 0 0,0 0-1 0 0,0-1 0 0 0,0 0 1 0 0,0 0-1 0 0,-2 1-16 0 0,0-1 53 0 0,-1-1-1 0 0,1 1 0 0 0,-1-1 1 0 0,0 0-1 0 0,0-1 1 0 0,0 0-1 0 0,0 0 1 0 0,0 0-1 0 0,-1 0 0 0 0,1-1 1 0 0,0 0-1 0 0,-1-1 1 0 0,1 1-1 0 0,-1-1 1 0 0,1-1-1 0 0,-5 0-52 0 0,8-1 25 0 0,1 0 0 0 0,-1 0 0 0 0,1-1 0 0 0,0 0 0 0 0,0 1 1 0 0,0-1-1 0 0,0 0 0 0 0,1 0 0 0 0,-1 0 0 0 0,1 0 0 0 0,0 0 0 0 0,0 0 0 0 0,0 0 0 0 0,0 0 0 0 0,0-1 0 0 0,1 1 1 0 0,-1 0-1 0 0,1-1 0 0 0,0 1 0 0 0,0 0 0 0 0,0-1 0 0 0,0 1 0 0 0,1 0 0 0 0,0 0 0 0 0,-1-1 0 0 0,1 1 1 0 0,0 0-1 0 0,1 0 0 0 0,-1 0 0 0 0,0 0 0 0 0,1 0 0 0 0,0 0 0 0 0,0-1-25 0 0,12-19-66 0 0,1 1 0 0 0,1 0 0 0 0,1 1 0 0 0,0 1 0 0 0,2 0 0 0 0,0 2 0 0 0,1 0-1 0 0,22-15 67 0 0,-40 32-11 0 0,116-81-1991 0 0,-77 58-1535 0 0,0 2-3975 0 0,-24 14-4045 0 0</inkml:trace>
</inkml:ink>
</file>

<file path=ppt/ink/ink2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9:16.867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2049 634 0 0 0,'0'0'736'0'0,"0"0"448"0"0,0-5 249 0 0,0-17 178 0 0,0 9 5109 0 0,-1 31 481 0 0,-5 15-6238 0 0,-1 4-1165 0 0,7 117 488 0 0,29 284 482 0 0,-12-360-660 0 0,-10-38 202 0 0,-7-40-297 0 0,0 0-3 0 0,0 0-1 0 0,0 0 0 0 0,0 0-19 0 0,0 0-5 0 0,0 0 8 0 0,0 0 14 0 0,0 0 6 0 0,0 0-1 0 0,0 0 8 0 0,0 0-4 0 0,0 0-5 0 0,0 0 2 0 0,0 0-2 0 0,0 0 5 0 0,0 0 8 0 0,0 0 5 0 0,0 0-2 0 0,0 0 4 0 0,0 0 2 0 0,0 0 7 0 0,0 0 7 0 0,0 0-1 0 0,0 0-6 0 0,0 0-6 0 0,0 0 2 0 0,0 0 14 0 0,0 0 6 0 0,0 0 23 0 0,0 0-4 0 0,0 0-3 0 0,0 0-4 0 0,0 0-14 0 0,0 0 2 0 0,-10-22-278 0 0,-47-23-1149 0 0,25 24 827 0 0,0 1-1 0 0,-2 1 1 0 0,0 2 0 0 0,-25-8 544 0 0,26 14-24 0 0,90-3-174 0 0,149-21 667 0 0,-77 14-386 0 0,-24 13-51 0 0,-98 15 286 0 0,-7-6-170 0 0,-11 21 505 0 0,-79 66-77 0 0,33-25-478 0 0,-51 40-404 0 0,106-101-744 0 0,-11 10 2476 0 0,12-10-5761 0 0,3-3-6574 0 0,2 1 5555 0 0</inkml:trace>
  <inkml:trace contextRef="#ctx0" brushRef="#br0" timeOffset="2448.23">2324 413 4489 0 0,'0'0'1108'0'0,"0"0"15"0"0,0 0 7 0 0,0 0 43 0 0,0 0 57 0 0,0 0-23 0 0,0 0-119 0 0,0 0-282 0 0,0 0-305 0 0,0 0-282 0 0,0 0-146 0 0,-1 2 24 0 0,27 89 1459 0 0,-9-51-1230 0 0,51 176-422 0 0,-68-213-190 0 0,5 39-2013 0 0,-6-28-1552 0 0,-3-2-3609 0 0,2-9 5326 0 0</inkml:trace>
  <inkml:trace contextRef="#ctx0" brushRef="#br0" timeOffset="2853.879">2230 490 2008 0 0,'0'0'1405'0'0,"0"0"-560"0"0,0 0-94 0 0,0 0 215 0 0,0 0 285 0 0,0 0 170 0 0,0 0-47 0 0,0 0-201 0 0,0 0-227 0 0,0 0-179 0 0,0 0-111 0 0,0 0-92 0 0,19-31-75 0 0,61-97-62 0 0,-26 72 127 0 0,-42 50-413 0 0,-1 0-97 0 0,1 1 0 0 0,0 0 0 0 0,0 0 0 0 0,0 1-1 0 0,1 1 1 0 0,-1 0 0 0 0,1 1 0 0 0,0 0 0 0 0,0 1 0 0 0,-1 0 0 0 0,10 1-44 0 0,-21 1-4 0 0,1-1 0 0 0,0 0 1 0 0,-1 1-1 0 0,1-1 0 0 0,0 1 1 0 0,-1 0-1 0 0,1 0 0 0 0,-1-1 0 0 0,1 1 1 0 0,-1 0-1 0 0,1 0 0 0 0,-1 0 1 0 0,0 0-1 0 0,1 1 0 0 0,-1-1 1 0 0,0 0-1 0 0,0 1 0 0 0,0-1 0 0 0,0 0 1 0 0,0 1-1 0 0,0-1 0 0 0,0 1 1 0 0,-1 0-1 0 0,1-1 0 0 0,-1 1 1 0 0,1 0-1 0 0,-1-1 0 0 0,1 1 0 0 0,-1 0 1 0 0,0-1-1 0 0,0 1 0 0 0,0 0 1 0 0,0 1 3 0 0,0 62 151 0 0,-3-47-129 0 0,-1-1-1 0 0,-1 1 1 0 0,-1-1-1 0 0,-1 0 1 0 0,0 0-1 0 0,-1 0 1 0 0,-8 12-22 0 0,-1 4-31 0 0,-51 51-2972 0 0,35-59-2019 0 0,10-12-1571 0 0,16-10 4841 0 0</inkml:trace>
  <inkml:trace contextRef="#ctx0" brushRef="#br0" timeOffset="3423.227">2625 718 632 0 0,'0'0'1602'0'0,"0"0"-835"0"0,0 0-366 0 0,0 0-45 0 0,0 0 96 0 0,0 0 95 0 0,0 0 12 0 0,0 0-116 0 0,0 0-170 0 0,0 0-65 0 0,0 0 43 0 0,0 0 142 0 0,0 0 173 0 0,4 1 72 0 0,157-8 5505 0 0,-160 6-6128 0 0,-1 1 0 0 0,0-1 0 0 0,1 1 0 0 0,-1 0 0 0 0,1 0 0 0 0,-1-1 0 0 0,1 1 0 0 0,-1 0 0 0 0,1 0 0 0 0,-1-1 0 0 0,1 1 0 0 0,-1 0-1 0 0,1 0 1 0 0,0 0 0 0 0,-1 0 0 0 0,1 0 0 0 0,-1 0 0 0 0,1 0 0 0 0,-1 0 0 0 0,1 0 0 0 0,-1 0 0 0 0,1 0 0 0 0,0 0 0 0 0,-1 0 0 0 0,1 1 0 0 0,-1-1 0 0 0,1 0 0 0 0,-1 0 0 0 0,1 0 0 0 0,-1 1 0 0 0,1-1 0 0 0,-1 0 0 0 0,1 1 0 0 0,-1-1 0 0 0,0 0-1 0 0,1 1 1 0 0,-1-1 0 0 0,0 1 0 0 0,1-1 0 0 0,-1 1 0 0 0,0-1 0 0 0,1 1 0 0 0,-1-1 0 0 0,0 1 0 0 0,0-1 0 0 0,1 1 0 0 0,-1-1 0 0 0,0 1 0 0 0,0-1 0 0 0,0 1 0 0 0,0-1 0 0 0,0 1 0 0 0,0-1 0 0 0,0 1 0 0 0,0 0 0 0 0,0-1 0 0 0,0 1 0 0 0,0-1-1 0 0,0 1 1 0 0,0-1 0 0 0,-1 1 0 0 0,1-1 0 0 0,0 1 0 0 0,0-1 0 0 0,0 1 0 0 0,-1 0-15 0 0,-25 37 576 0 0,20-30-529 0 0,-1 1-16 0 0,-24 58-153 0 0,63-59-90 0 0,7-22-900 0 0,-16-3-2780 0 0,-15 11 941 0 0,0-1-4632 0 0</inkml:trace>
  <inkml:trace contextRef="#ctx0" brushRef="#br0" timeOffset="4216.185">1917 185 0 0 0,'0'0'1232'0'0,"0"0"-3"0"0,0 0-181 0 0,0 0-240 0 0,0 0-168 0 0,0 0-74 0 0,0 0 3 0 0,0 0 40 0 0,3-4-8 0 0,51-26 1552 0 0,45 12 38 0 0,15 11-833 0 0,-114 7-964 0 0,0 0 202 0 0,0 0 170 0 0,0 0 73 0 0,-15-8 1058 0 0,-135-64-2025 0 0,88 37-4101 0 0,51 29-219 0 0,6 1-4243 0 0</inkml:trace>
  <inkml:trace contextRef="#ctx0" brushRef="#br0" timeOffset="5866.532">588 1620 0 0 0,'53'-27'0'0'0,"-50"22"-50"0"0,-14 6-193 0 0,7 0 5812 0 0,5 0 6036 0 0,-1-1-11413 0 0,2 26 89 0 0,47 327 378 0 0,-19-55-731 0 0,-25-187-143 0 0,-3-105 286 0 0,-5-8-4001 0 0,-10-35-8030 0 0,11 33 10053 0 0</inkml:trace>
  <inkml:trace contextRef="#ctx0" brushRef="#br0" timeOffset="6621.017">518 1679 0 0 0,'0'0'1372'0'0,"0"0"-82"0"0,0 0-181 0 0,0 0-159 0 0,0 0-58 0 0,0 0 11 0 0,0 0 15 0 0,1-3-10 0 0,2-9-63 0 0,-2 9-101 0 0,-20 22 710 0 0,-59 43 693 0 0,28-15-345 0 0,100-42 780 0 0,226 9-1646 0 0,-244-12-832 0 0,6 0 21 0 0,-37-6 2707 0 0,-142-99-2536 0 0,88 47-2304 0 0,40 27-7895 0 0,11 22-395 0 0</inkml:trace>
  <inkml:trace contextRef="#ctx0" brushRef="#br0" timeOffset="13004.855">126 836 4473 0 0,'0'0'919'0'0,"0"0"-191"0"0,0 0-120 0 0,0 0 98 0 0,0 0 168 0 0,0 0 87 0 0,0 0-121 0 0,0 0-281 0 0,0 0-258 0 0,0 0-105 0 0,0 0 41 0 0,2 5 89 0 0,39 68 1306 0 0,-16-28-1250 0 0,-3 0-1 0 0,-2 2 0 0 0,-2 0 1 0 0,-2 1-1 0 0,1 13-381 0 0,-16-59-134 0 0,10 51-133 0 0,-15-23-7013 0 0,2-29 3779 0 0,0-1-584 0 0</inkml:trace>
  <inkml:trace contextRef="#ctx0" brushRef="#br0" timeOffset="13339.911">87 759 3361 0 0,'0'0'1047'0'0,"0"0"-89"0"0,0 0 61 0 0,0 0 178 0 0,0 0 190 0 0,0 0 68 0 0,0 0-131 0 0,0 0-221 0 0,0 0-232 0 0,0 0-195 0 0,0 0-136 0 0,0 0-104 0 0,0 0-85 0 0,36-23-71 0 0,113-71-12 0 0,-68 62 95 0 0,-64 31-261 0 0,-15 0-86 0 0,100-6 429 0 0,-100 7-438 0 0,1 0 1 0 0,-1 1-1 0 0,1-1 0 0 0,0 0 1 0 0,-1 1-1 0 0,1 0 0 0 0,-1 0 1 0 0,1-1-1 0 0,-1 1 1 0 0,0 1-1 0 0,1-1 0 0 0,-1 0 1 0 0,0 1-1 0 0,0-1 0 0 0,0 1 1 0 0,0-1-1 0 0,0 1 0 0 0,0 0 1 0 0,0 0-1 0 0,-1 0 0 0 0,1 0 1 0 0,-1 0-1 0 0,1 0 0 0 0,-1 1 1 0 0,0-1-1 0 0,0 0 1 0 0,0 1-1 0 0,0-1 0 0 0,0 1 1 0 0,0-1-1 0 0,-1 1 0 0 0,1 0 1 0 0,-1-1-1 0 0,0 1 0 0 0,0-1 1 0 0,0 2-8 0 0,-3 7 24 0 0,-1-1 1 0 0,0 1-1 0 0,0 0 1 0 0,-1-1 0 0 0,-1 0-1 0 0,0-1 1 0 0,0 1-1 0 0,-1-1 1 0 0,0 0-1 0 0,0 0 1 0 0,-1-1-1 0 0,0 0 1 0 0,-1-1-1 0 0,0 0 1 0 0,0 0 0 0 0,0-1-1 0 0,-10 6-24 0 0,-162 80-1079 0 0,178-91 1394 0 0,2-1-3735 0 0,0 0-4274 0 0,2 0 1691 0 0</inkml:trace>
  <inkml:trace contextRef="#ctx0" brushRef="#br0" timeOffset="13621.726">613 958 9410 0 0,'0'0'2619'0'0,"0"0"-1608"0"0,0 0-696 0 0,0 0 22 0 0,0 0 201 0 0,0 0 129 0 0,0 0 53 0 0,0 0-94 0 0,0 0-169 0 0,0 0-157 0 0,0 0-142 0 0,0 0-52 0 0,0 0-26 0 0,6 26-22 0 0,18 82-22 0 0,-16-31-1886 0 0,-9-58-2649 0 0,1-13-485 0 0,-2 1-1121 0 0</inkml:trace>
  <inkml:trace contextRef="#ctx0" brushRef="#br0" timeOffset="14557.349">46 468 80 0 0,'0'0'1034'0'0,"0"0"63"0"0,0 0 170 0 0,0 0 280 0 0,0 0 211 0 0,0 0 6 0 0,0 0-150 0 0,0 0-303 0 0,0 0-292 0 0,0 0-199 0 0,0 0-124 0 0,0 0-77 0 0,0 0-67 0 0,50-18 2377 0 0,113-8-2019 0 0,-120 20-814 0 0,-30 6-34 0 0,0-2 0 0 0,-1 1 0 0 0,1-2 0 0 0,-1 0 0 0 0,1 0 0 0 0,-1-1 0 0 0,0 0 0 0 0,0-1 0 0 0,6-5-62 0 0,-17 10 57 0 0,0 0 0 0 0,-1 0 0 0 0,1-1 0 0 0,-1 1 0 0 0,1 0 0 0 0,-1-1-1 0 0,1 1 1 0 0,-1-1 0 0 0,1 1 0 0 0,-1-1 0 0 0,1 1 0 0 0,-1-1 0 0 0,1 1 0 0 0,-1-1 0 0 0,0 1 0 0 0,1-1 0 0 0,-1 1 0 0 0,0-1 0 0 0,0 0 0 0 0,1 1 0 0 0,-1-1 0 0 0,0 1 0 0 0,0-1 0 0 0,0 0-1 0 0,0 1 1 0 0,0-1 0 0 0,0 0 0 0 0,0 1 0 0 0,0-1 0 0 0,0 0 0 0 0,0 1 0 0 0,0-1 0 0 0,0 0 0 0 0,0 1 0 0 0,0-1 0 0 0,-1 0 0 0 0,1 1 0 0 0,0-1 0 0 0,-1 1 0 0 0,1-1 0 0 0,0 1 0 0 0,-1-1-1 0 0,1 1 1 0 0,0-1 0 0 0,-1 1 0 0 0,1-1 0 0 0,-1 1 0 0 0,1-1 0 0 0,-1 1 0 0 0,1-1 0 0 0,-1 1 0 0 0,0 0 0 0 0,1-1 0 0 0,-1 1-57 0 0,-41-22 135 0 0,24 14 17 0 0,-8-20-2028 0 0,21 17-2453 0 0,4-2-4640 0 0,1 9 1110 0 0</inkml:trace>
  <inkml:trace contextRef="#ctx0" brushRef="#br1" timeOffset="22412.578">650 2799 0 0 0,'0'0'591'0'0,"0"0"178"0"0,0 0 22 0 0,0 0 16 0 0,0 0 6 0 0,0 0 40 0 0,0 0-8 0 0,0 0-57 0 0,0 0-58 0 0,0 0-75 0 0,7 19 2159 0 0,12 113-1640 0 0,21 191-1059 0 0,-32-6-324 0 0,40-82 285 0 0,-70-223 2155 0 0,22-12-2276 0 0,3-26-9176 0 0,-1 19 4644 0 0</inkml:trace>
  <inkml:trace contextRef="#ctx0" brushRef="#br1" timeOffset="37496.852">2112 1724 0 0 0,'0'0'863'0'0,"0"0"204"0"0,0 0-23 0 0,0 0-106 0 0,0 0-98 0 0,0 0-59 0 0,0 0-31 0 0,0 0-38 0 0,0 0-41 0 0,0 0-46 0 0,0 0-46 0 0,0 0-59 0 0,0 0-39 0 0,0 0-52 0 0,0 0-37 0 0,0 0-8 0 0,0 0-20 0 0,0 0 11 0 0,0 0-15 0 0,0 0-26 0 0,0 22 872 0 0,11 269 32 0 0,13-20-181 0 0,-8-104-685 0 0,-5-2 803 0 0,-26-106-907 0 0,-1 96 1466 0 0,16 330 742 0 0,0-57-1834 0 0,4-281-502 0 0,-4-147-123 0 0,-2 29 11 0 0,2-28-26 0 0,0-1-18 0 0,0 0 2 0 0,0 0-10 0 0,0 0-17 0 0,0 0-27 0 0,0 0-43 0 0,0-29-4556 0 0,0 9-5100 0 0,0 13 1611 0 0</inkml:trace>
  <inkml:trace contextRef="#ctx0" brushRef="#br1" timeOffset="35792.202">1460 1922 0 0 0,'-25'-9'0'0'0,"19"4"0"0"0,-6-6 1843 0 0,11 11-1289 0 0,1 0 142 0 0,0 0 81 0 0,0 0 26 0 0,0 0-35 0 0,0 0-48 0 0,0 0-58 0 0,0 0-83 0 0,0 0-30 0 0,0 0-57 0 0,0 0-82 0 0,0 0-90 0 0,0 0-104 0 0,0 0-38 0 0,0 0 18 0 0,0 0 8 0 0,0 0-15 0 0,0 0-40 0 0,0 16 188 0 0,9 108 866 0 0,-7-86-1161 0 0,2 0-1 0 0,2-1 1 0 0,2 0-1 0 0,0 0 1 0 0,3 0 0 0 0,10 23-42 0 0,2 27 16 0 0,-7-9 12 0 0,-10-46 112 0 0,-2 1 0 0 0,-1-1 0 0 0,-2 1 0 0 0,-1 0 0 0 0,-3 6-140 0 0,2 32 134 0 0,8 50 157 0 0,-14 151 2150 0 0,25-109-885 0 0,-27-39-1008 0 0,9 120 1374 0 0,-1-202-1641 0 0,0-3-740 0 0,1-10-3323 0 0,1-30-1736 0 0,0-1 267 0 0,-1 1 249 0 0</inkml:trace>
  <inkml:trace contextRef="#ctx0" brushRef="#br1" timeOffset="38229.89">1554 3645 0 0 0,'-1'19'8230'0'0,"0"-11"-7419"0"0,1 108 1508 0 0,2-98-3043 0 0,0-20-8185 0 0,-2-2 7182 0 0</inkml:trace>
  <inkml:trace contextRef="#ctx0" brushRef="#br1" timeOffset="39609.886">0 3796 3825 0 0,'0'0'-167'0'0,"0"0"-350"0"0,0 0-42 0 0,0 0 347 0 0,0 0 512 0 0,0 0 233 0 0,0 0 77 0 0,0 0 26 0 0,0 0-4 0 0,0 0-30 0 0,0 0-6 0 0,25-4-10 0 0,77-14 3 0 0,154-10 4248 0 0,23 1-2333 0 0,9 2-1145 0 0,193 18-119 0 0,-72-17-362 0 0,-175-2-218 0 0,630-69 483 0 0,-619 88-2694 0 0,-227 10-1822 0 0,-6 2-6606 0 0,-9-2 4807 0 0</inkml:trace>
  <inkml:trace contextRef="#ctx0" brushRef="#br1" timeOffset="40310.551">757 3491 0 0 0,'0'0'798'0'0,"0"0"123"0"0,0 0-78 0 0,0 0-95 0 0,3-2-57 0 0,-1 1-687 0 0,-2 1 150 0 0,0 0-1 0 0,0 1 0 0 0,0-1 0 0 0,1 0 1 0 0,-1 0-1 0 0,0 1 0 0 0,0-1 0 0 0,0 0 1 0 0,0 0-1 0 0,0 0 0 0 0,1 1 0 0 0,-1-1 1 0 0,0 0-1 0 0,0 0 0 0 0,0 0 0 0 0,1 0-153 0 0,-64 81 3022 0 0,-118 158-1692 0 0,130-174-3008 0 0,64-56-5176 0 0,-7-9 5493 0 0,2 0 445 0 0</inkml:trace>
  <inkml:trace contextRef="#ctx0" brushRef="#br1" timeOffset="40865.295">1642 3517 0 0 0,'0'0'191'0'0,"0"0"549"0"0,0 0 177 0 0,0 0 12 0 0,0 0-17 0 0,0-9-71 0 0,-1-26-38 0 0,1 34-678 0 0,0 1-1 0 0,0-1 1 0 0,0 1-1 0 0,0-1 0 0 0,0 1 1 0 0,0-1-1 0 0,0 1 1 0 0,0-1-1 0 0,0 1 1 0 0,0-1-1 0 0,0 0 1 0 0,0 1-1 0 0,0-1 1 0 0,0 1-1 0 0,0-1 0 0 0,0 1 1 0 0,-1-1-1 0 0,1 1 1 0 0,0-1-1 0 0,0 1 1 0 0,-1-1-1 0 0,1 1 1 0 0,0 0-1 0 0,-1-1 1 0 0,1 1-1 0 0,-1-1 0 0 0,1 1 1 0 0,0 0-1 0 0,-1-1 1 0 0,1 1-1 0 0,-1 0 1 0 0,1-1-1 0 0,-1 1 1 0 0,1 0-1 0 0,-1 0 1 0 0,1 0-1 0 0,-1-1 0 0 0,1 1 1 0 0,-1 0-1 0 0,1 0 1 0 0,-1 0-1 0 0,1 0 1 0 0,-1 0-1 0 0,0 0 1 0 0,1 0-1 0 0,-1 0 1 0 0,1 0-1 0 0,-1 0 1 0 0,1 0-1 0 0,-1 0 0 0 0,1 1 1 0 0,-1-1-1 0 0,1 0 1 0 0,-1 0-1 0 0,1 1 1 0 0,-1-1-1 0 0,1 0 1 0 0,-1 0-1 0 0,1 1 1 0 0,-1-1-1 0 0,1 0 0 0 0,0 1 1 0 0,-1 0-125 0 0,-23 21 1261 0 0,24-21-1410 0 0,-216 259 894 0 0,6-57-2580 0 0,211-203 1754 0 0,-1 0-1 0 0,0 0 0 0 0,1 0 1 0 0,-1 0-1 0 0,0 0 1 0 0,1 1-1 0 0,-1-1 0 0 0,0 0 1 0 0,0 0-1 0 0,1 0 1 0 0,-1 0-1 0 0,0 1 0 0 0,1-1 1 0 0,-1 0-1 0 0,0 0 1 0 0,0 1-1 0 0,0-1 1 0 0,1 0-1 0 0,-1 1 0 0 0,0-1 1 0 0,0 0-1 0 0,0 1 1 0 0,0-1-1 0 0,0 0 0 0 0,1 1 1 0 0,-1-1-1 0 0,0 0 1 0 0,0 1-1 0 0,0-1 0 0 0,0 0 1 0 0,0 1-1 0 0,0-1 1 0 0,0 0-1 0 0,0 1 1 0 0,0-1-1 0 0,0 0 0 0 0,0 1 1 0 0,-1-1-1 0 0,1 0 1 0 0,0 1-1 0 0,0-1 0 0 0,0 0 1 0 0,0 1-1 0 0,0-1 1 0 0,-1 0-1 0 0,1 0 0 0 0,0 1 1 0 0,0-1-1 0 0,-1 0 1 0 0,1 0-1 0 0,0 1 1 0 0,0-1-1 0 0,-1 0 0 0 0,1 0 1 0 0,0 0-1 0 0,-1 1 1 0 0,1-1-1 0 0,0 0 0 0 0,-1 0 82 0 0,31-3-4762 0 0,-28 2 4707 0 0,16-3-2599 0 0,-2-3 1743 0 0</inkml:trace>
  <inkml:trace contextRef="#ctx0" brushRef="#br1" timeOffset="41281.19">2250 3428 0 0 0,'0'0'709'0'0,"0"0"314"0"0,-12 0 199 0 0,-3-2-736 0 0,-7 1-5 0 0,-3 1 4164 0 0,25 18-3153 0 0,-2-7-1265 0 0,0 1 1 0 0,-1-1-1 0 0,0 0 0 0 0,-1 0 0 0 0,0 0 0 0 0,-1-1 0 0 0,0 1 1 0 0,-1-1-1 0 0,0 0 0 0 0,-1-1 0 0 0,0 0 0 0 0,0 0 1 0 0,-1 0-1 0 0,-6 5-227 0 0,-129 116-1250 0 0,66-64-2297 0 0,34-24-2309 0 0,30-29 3270 0 0</inkml:trace>
  <inkml:trace contextRef="#ctx0" brushRef="#br1" timeOffset="42847.039">696 4069 0 0 0,'0'0'547'0'0,"0"0"241"0"0,0 0 89 0 0,0 0 14 0 0,0 0-45 0 0,0 0-85 0 0,0 0-134 0 0,0 0-119 0 0,0 0-153 0 0,0 0-138 0 0,-14 6-63 0 0,-44 20-36 0 0,53-24-96 0 0,1 0 0 0 0,-1 0-1 0 0,1 1 1 0 0,0-1 0 0 0,-1 1-1 0 0,1 0 1 0 0,1 1 0 0 0,-1-1-1 0 0,0 1 1 0 0,1-1 0 0 0,0 1-1 0 0,0 0 1 0 0,0 0 0 0 0,0 1-1 0 0,-1 2-21 0 0,-1 2-1 0 0,3-7 2 0 0,1 0 0 0 0,0 0 0 0 0,0 0 0 0 0,0 0-1 0 0,0 0 1 0 0,0 0 0 0 0,0 1 0 0 0,1-1 0 0 0,-1 0-1 0 0,1 1 1 0 0,-1-1 0 0 0,1 1 0 0 0,0-1 0 0 0,0 0-1 0 0,0 1 1 0 0,0-1 0 0 0,1 0 0 0 0,-1 1 0 0 0,1-1-1 0 0,-1 1 1 0 0,1-1 0 0 0,0 0 0 0 0,0 0 0 0 0,0 1-1 0 0,0-1 1 0 0,0 0 0 0 0,0 0 0 0 0,1 0 0 0 0,-1 0-1 0 0,1 0 1 0 0,-1-1 0 0 0,1 1 0 0 0,0 0 0 0 0,0-1-1 0 0,-1 1 1 0 0,1-1 0 0 0,0 0 0 0 0,0 1-1 0 0,1-1 1 0 0,-1 0 0 0 0,0 0 0 0 0,0-1 0 0 0,1 1-1 0 0,-1 0 1 0 0,0-1 0 0 0,1 1 0 0 0,1-1-1 0 0,2 1 344 0 0,-1-1 1 0 0,0 0 0 0 0,0 0-1 0 0,0-1 1 0 0,0 0-1 0 0,0 0 1 0 0,0 0 0 0 0,0 0-1 0 0,0-1 1 0 0,0 0-1 0 0,0 0 1 0 0,0 0-1 0 0,-1 0 1 0 0,1-1 0 0 0,-1 0-1 0 0,0 0 1 0 0,0 0-1 0 0,0 0 1 0 0,0-1 0 0 0,0 1-1 0 0,-1-1 1 0 0,3-4-345 0 0,62-98 3815 0 0,-64 97-3748 0 0,-1-1 1 0 0,0 0 0 0 0,0 0 0 0 0,-1 0-1 0 0,0 0 1 0 0,-1 0 0 0 0,0 0 0 0 0,-1-1-1 0 0,0 1 1 0 0,0 0 0 0 0,-1 0 0 0 0,-1-1-1 0 0,0 1 1 0 0,0 0 0 0 0,-1 0-68 0 0,1 6-114 0 0,0 0 0 0 0,-1 0-1 0 0,1 0 1 0 0,-1 1 0 0 0,0-1 0 0 0,0 1 0 0 0,0-1 0 0 0,-1 1 0 0 0,1 0 0 0 0,-1 0-1 0 0,0 1 1 0 0,0-1 0 0 0,0 1 0 0 0,0 0 0 0 0,0 0 0 0 0,0 0 0 0 0,0 1-1 0 0,-1-1 1 0 0,1 1 0 0 0,-1 0 0 0 0,1 0 0 0 0,-1 1 0 0 0,1-1 0 0 0,-1 1 0 0 0,1 0-1 0 0,-1 0 1 0 0,0 0 0 0 0,1 1 0 0 0,-1 0 0 0 0,1 0 0 0 0,-2 0 114 0 0,1 2-49 0 0,0-1 1 0 0,1 1 0 0 0,-1 0 0 0 0,0 0-1 0 0,1 1 1 0 0,0-1 0 0 0,0 1 0 0 0,0 0-1 0 0,0 0 1 0 0,1 0 0 0 0,-1 1-1 0 0,1-1 1 0 0,0 1 0 0 0,0 0 0 0 0,1 0-1 0 0,0 0 1 0 0,0 0 0 0 0,0 0-1 0 0,0 0 1 0 0,1 1 0 0 0,0-1 0 0 0,0 0-1 0 0,0 1 1 0 0,1-1 0 0 0,-1 1 0 0 0,1-1-1 0 0,1 1 1 0 0,-1 0 0 0 0,1-1-1 0 0,0 0 1 0 0,0 1 0 0 0,1-1 0 0 0,-1 0-1 0 0,1 1 1 0 0,1 0 48 0 0,4 4 20 0 0,0-1-1 0 0,0 0 1 0 0,1 0 0 0 0,0-1 0 0 0,1 0-1 0 0,0-1 1 0 0,0 0 0 0 0,0 0-1 0 0,1 0 1 0 0,0-2 0 0 0,1 1-20 0 0,43 30-314 0 0,-23-13-1183 0 0,-21-16-1822 0 0,0-1-4152 0 0,-9-5 5620 0 0</inkml:trace>
  <inkml:trace contextRef="#ctx0" brushRef="#br1" timeOffset="43128.41">952 4017 2128 0 0,'0'0'2580'0'0,"0"0"-573"0"0,0 0-140 0 0,0 0 103 0 0,0 0-41 0 0,0 0-300 0 0,0 0-409 0 0,0 0-417 0 0,0 0-318 0 0,0 0-161 0 0,0 0-37 0 0,0 0 41 0 0,0 0 55 0 0,-6 13 34 0 0,-47 96 837 0 0,-10 42-1134 0 0,56-134-597 0 0,-8 17-1090 0 0,1-15-3891 0 0,8-9-2966 0 0,4-6 4619 0 0</inkml:trace>
  <inkml:trace contextRef="#ctx0" brushRef="#br1" timeOffset="43678.33">985 4235 4121 0 0,'0'0'2651'0'0,"0"0"-548"0"0,0 0-197 0 0,0 0-56 0 0,0 0-146 0 0,0 0-324 0 0,0 0-353 0 0,0 0-247 0 0,0 0-175 0 0,0 0-64 0 0,0 0-45 0 0,0 0-45 0 0,13-5-43 0 0,75-31 425 0 0,-31 25-263 0 0,-56 11-585 0 0,-1 0-34 0 0,-23 48 233 0 0,1-12-179 0 0,21-34-4 0 0,0-1 0 0 0,1 1-1 0 0,-1-1 1 0 0,0 1 0 0 0,1-1-1 0 0,-1 1 1 0 0,1 0 0 0 0,-1 0-1 0 0,1-1 1 0 0,-1 1-1 0 0,1 0 1 0 0,0 0 0 0 0,0-1-1 0 0,0 1 1 0 0,0 0 0 0 0,1 0-1 0 0,-1-1 1 0 0,0 1 0 0 0,1 0-1 0 0,-1-1 1 0 0,1 1 0 0 0,-1 0-1 0 0,1-1 1 0 0,0 1 0 0 0,0-1-1 0 0,0 1 1 0 0,0-1 0 0 0,0 1-1 0 0,0-1 1 0 0,0 1 0 0 0,0-1-1 0 0,0 0 1 0 0,1 0 0 0 0,-1 0-1 0 0,1 0 1 0 0,-1 0-1 0 0,1 0 1 0 0,-1 0 0 0 0,1 0-1 0 0,-1 0 1 0 0,1-1 0 0 0,0 1-1 0 0,-1-1 1 0 0,1 1 0 0 0,0-1-1 0 0,0 0 1 0 0,-1 0 0 0 0,1 0-1 0 0,0 1 1 0 0,0-2 0 0 0,0 1-1 0 0,88-19 20 0 0,-71 11-4161 0 0,0-1-4178 0 0,-15 8-826 0 0</inkml:trace>
  <inkml:trace contextRef="#ctx0" brushRef="#br1" timeOffset="50097.928">1788 4054 0 0 0,'0'0'313'0'0,"0"0"570"0"0,0 0-63 0 0,0 0-227 0 0,0 0-152 0 0,0 0-69 0 0,5 0 319 0 0,-5 0 8251 0 0,-5 0-8841 0 0,0 0 1 0 0,0 0-1 0 0,0 0 0 0 0,0 1 1 0 0,0 0-1 0 0,0 0 0 0 0,0 0 1 0 0,0 0-1 0 0,0 1 0 0 0,0 0 1 0 0,1 0-1 0 0,-1 0 0 0 0,1 0 1 0 0,0 1-1 0 0,-1 0 0 0 0,1 0 1 0 0,-2 3-102 0 0,-55 49-379 0 0,61-53 372 0 0,1 0-1 0 0,-1 0 1 0 0,1 1 0 0 0,-1-1-1 0 0,1 0 1 0 0,0 0 0 0 0,0 0-1 0 0,0 0 1 0 0,0 0 0 0 0,1 0-1 0 0,-1 0 1 0 0,0 0 0 0 0,1-1-1 0 0,-1 1 1 0 0,1-1 0 0 0,0 1-1 0 0,-1-1 1 0 0,1 1 0 0 0,0-1-1 0 0,0 0 1 0 0,0 0 0 0 0,0 0-1 0 0,0 0 1 0 0,0 0 0 0 0,0 0-1 0 0,0 0 1 0 0,1-1 0 0 0,-1 1-1 0 0,0-1 1 0 0,0 0 0 0 0,0 1-1 0 0,1-1 1 0 0,-1 0 0 0 0,0-1-1 0 0,1 1 1 0 0,-1 0 0 0 0,0 0-1 0 0,0-1 8 0 0,3 1 115 0 0,0 0-1 0 0,-1 0 1 0 0,1 0-1 0 0,-1-1 1 0 0,1 1-1 0 0,0-1 1 0 0,-1-1-1 0 0,0 1 0 0 0,1 0 1 0 0,-1-1-1 0 0,0 0 1 0 0,1 0-1 0 0,-1 0 1 0 0,0-1-1 0 0,-1 1 1 0 0,1-1-1 0 0,0 0 1 0 0,-1 0-1 0 0,0 0 1 0 0,1-1-1 0 0,-1 1 0 0 0,0-1 1 0 0,1-3-115 0 0,1-2-60 0 0,-1-1 0 0 0,0-1 0 0 0,-1 1 0 0 0,0 0 0 0 0,0-1 0 0 0,-1 0 0 0 0,-1 1 0 0 0,0-1 0 0 0,0 0 0 0 0,-1 0 0 0 0,-1 0 0 0 0,1 0 0 0 0,-3-9 60 0 0,2 12-241 0 0,-1-1 0 0 0,1 1 0 0 0,-1 0 0 0 0,-1 0 0 0 0,1 1 0 0 0,-1-1 0 0 0,-1 0 0 0 0,0 1 0 0 0,0 0 0 0 0,0 0 0 0 0,0 0 0 0 0,-1 0 1 0 0,-1 1-1 0 0,1 0 0 0 0,-1 0 0 0 0,0 0 0 0 0,0 1 0 0 0,-1 0 0 0 0,1 0 0 0 0,-1 0 0 0 0,0 1 0 0 0,-1 0 0 0 0,1 0 0 0 0,-1 1 241 0 0,7 3-17 0 0,0 0 0 0 0,-1 0 0 0 0,1 0 1 0 0,0 0-1 0 0,0 0 0 0 0,-1 1 0 0 0,1-1 0 0 0,0 0 0 0 0,-1 1 0 0 0,1-1 0 0 0,0 1 0 0 0,0-1 0 0 0,0 1 0 0 0,0-1 0 0 0,-1 1 0 0 0,1 0 1 0 0,0 0-1 0 0,0-1 0 0 0,0 1 0 0 0,0 0 0 0 0,1 0 0 0 0,-1 0 0 0 0,0 0 0 0 0,0 0 0 0 0,1 1 0 0 0,-1-1 0 0 0,0 0 0 0 0,1 0 1 0 0,-1 0-1 0 0,1 0 0 0 0,-1 1 0 0 0,1-1 0 0 0,0 0 0 0 0,0 1 0 0 0,-1-1 0 0 0,1 0 0 0 0,0 0 0 0 0,0 1 0 0 0,0-1 0 0 0,0 0 1 0 0,1 1-1 0 0,-1-1 0 0 0,0 0 0 0 0,1 1 17 0 0,7 61 681 0 0,-1-44-516 0 0,1-1 0 0 0,0 0 0 0 0,2 0-1 0 0,0 0 1 0 0,1-2 0 0 0,1 1 0 0 0,0-1-1 0 0,1-1 1 0 0,1 0 0 0 0,1-1 0 0 0,0-1-1 0 0,0 0 1 0 0,1-1 0 0 0,1-1 0 0 0,6 3-165 0 0,40 6-738 0 0,-41-19-2108 0 0,-1-4-3760 0 0,-15 0 4197 0 0</inkml:trace>
  <inkml:trace contextRef="#ctx0" brushRef="#br1" timeOffset="50369.27">2233 3922 4881 0 0,'0'0'1824'0'0,"0"0"-511"0"0,0 0-121 0 0,0 0 30 0 0,0 0-40 0 0,0 0-188 0 0,0 0-250 0 0,0 0-253 0 0,0 0-216 0 0,0 0-114 0 0,0 0-97 0 0,0 0-37 0 0,-23 33-18 0 0,-73 105-41 0 0,37-44-739 0 0,26-38-2598 0 0,9-21-2753 0 0,17-24 3028 0 0,1-7 2103 0 0</inkml:trace>
  <inkml:trace contextRef="#ctx0" brushRef="#br1" timeOffset="50779.349">2217 4227 6793 0 0,'0'0'1830'0'0,"0"0"-475"0"0,0 0-156 0 0,0 0 55 0 0,0 0-85 0 0,0 0-166 0 0,0 0-224 0 0,0 0-196 0 0,0 0-80 0 0,0 0-81 0 0,0 0-52 0 0,0 0-21 0 0,0 0-54 0 0,20-9-67 0 0,65-28-53 0 0,-23 24 75 0 0,-66 61-600 0 0,-20-17 367 0 0,-41 70 90 0 0,64-100-100 0 0,0 0 1 0 0,0 0-1 0 0,0 0 1 0 0,1 1-1 0 0,-1-1 1 0 0,1 0-1 0 0,-1 0 1 0 0,1 1-1 0 0,-1-1 1 0 0,1 0-1 0 0,0 1 1 0 0,-1-1-1 0 0,1 0 1 0 0,0 1-1 0 0,0-1 1 0 0,0 1-1 0 0,0-1 1 0 0,0 0-1 0 0,0 1 1 0 0,1-1-1 0 0,-1 0 1 0 0,0 1-1 0 0,1-1 1 0 0,-1 0-1 0 0,1 1 1 0 0,-1-1-1 0 0,1 0 1 0 0,0 0-1 0 0,-1 0 1 0 0,1 0-1 0 0,0 1 1 0 0,0-1-1 0 0,0 0 1 0 0,0 0-1 0 0,0 0 1 0 0,0-1-1 0 0,0 1 0 0 0,0 0 1 0 0,0 0-1 0 0,0-1 1 0 0,1 1-1 0 0,-1 0 1 0 0,0-1-1 0 0,0 1 1 0 0,1-1-1 0 0,-1 0 1 0 0,0 1-1 0 0,1-1 1 0 0,-1 0-1 0 0,0 0 1 0 0,1 0-1 0 0,-1 0 1 0 0,2 0-8 0 0,14-2-87 0 0,0-1 0 0 0,-1 0-1 0 0,1-1 1 0 0,-1-1 0 0 0,0-1 0 0 0,0 0-1 0 0,0-2 1 0 0,-1 1 0 0 0,1-2 87 0 0,24-11-3889 0 0,-22 12-2025 0 0,-6 1-2226 0 0</inkml:trace>
</inkml:ink>
</file>

<file path=ppt/ink/ink2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0:22.5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1 247 2008 0 0,'0'0'543'0'0,"0"0"17"0"0,0 0 285 0 0,0 0 391 0 0,0 0 231 0 0,0 0 12 0 0,0 0-170 0 0,0 0-228 0 0,0 0-168 0 0,35-6-110 0 0,109-16-84 0 0,-19 17 1149 0 0,86 5 537 0 0,-211 0-2097 0 0,0 0 217 0 0,0 0 215 0 0,-11-8 1178 0 0,-160-83-1315 0 0,68 17-826 0 0,103 74 135 0 0,-1-1 0 0 0,1 1-1 0 0,-1-1 1 0 0,1 0 0 0 0,0 1 0 0 0,-1-1 0 0 0,1 0-1 0 0,0 1 1 0 0,-1-1 0 0 0,1 0 0 0 0,0 1-1 0 0,0-1 1 0 0,-1 0 0 0 0,1 0 0 0 0,0 1 0 0 0,0-1-1 0 0,0 0 1 0 0,0 1 0 0 0,0-1 0 0 0,0 0-1 0 0,0 0 1 0 0,0 1 0 0 0,1-1 0 0 0,-1 0-1 0 0,0 0 1 0 0,0 1 0 0 0,0-1 0 0 0,1 0 0 0 0,-1 1-1 0 0,1-1 1 0 0,-1 0 0 0 0,0 1 0 0 0,1-1-1 0 0,-1 1 1 0 0,1-1 0 0 0,-1 1 0 0 0,1-1 0 0 0,-1 1-1 0 0,1-1 1 0 0,0 1 0 0 0,-1-1 0 0 0,1 1-1 0 0,-1 0 1 0 0,1-1 0 0 0,0 1 88 0 0,36-11-7586 0 0,-31 10 5353 0 0,11 0-5085 0 0</inkml:trace>
</inkml:ink>
</file>

<file path=ppt/ink/ink2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0:19.8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698 1 0 0 0,'0'0'652'0'0,"0"0"587"0"0,0 0 249 0 0,0 0 14 0 0,0 0-114 0 0,0 0-134 0 0,0 0-171 0 0,0 0-164 0 0,0 0-130 0 0,5 0-82 0 0,16 0 7 0 0,-16 0 60 0 0,-5 0 67 0 0,0 0 47 0 0,0 0-21 0 0,0 0-62 0 0,0 0-73 0 0,-3 8 2146 0 0,-467 162-1906 0 0,360-124-909 0 0,87-31-174 0 0,23-15-13 0 0,11 4-196 0 0,6 1 380 0 0,0-1 1 0 0,1-1-1 0 0,-1 0 0 0 0,1-2 0 0 0,-1 1 0 0 0,1-2 0 0 0,-1-1 0 0 0,6 0-60 0 0,55 0 150 0 0,-33 3-46 0 0,-11-1-34 0 0,0 1 1 0 0,-1 2-1 0 0,0 1 1 0 0,0 1-1 0 0,29 10-70 0 0,-60-14 6 0 0,-1-1 0 0 0,1 1-1 0 0,-1-1 1 0 0,1 1 0 0 0,-1 0 0 0 0,0-1-1 0 0,0 1 1 0 0,0 0 0 0 0,0 0 0 0 0,0 0-1 0 0,0 0 1 0 0,0 0 0 0 0,-1 0-1 0 0,1 0 1 0 0,-1 0 0 0 0,0 0 0 0 0,1 0-1 0 0,-1 0 1 0 0,0 0 0 0 0,0 1 0 0 0,0-1-1 0 0,-1 0 1 0 0,1 0 0 0 0,0 0 0 0 0,-1 0-1 0 0,1 0 1 0 0,-1 0 0 0 0,0 0-1 0 0,0 0 1 0 0,1 0 0 0 0,-1 0 0 0 0,-1-1-1 0 0,1 1 1 0 0,0 0 0 0 0,0 0 0 0 0,-1-1-1 0 0,1 1 1 0 0,-1-1 0 0 0,1 1 0 0 0,-2 0-6 0 0,-54 49-58 0 0,-3-3-1 0 0,-1-3 1 0 0,-62 35 58 0 0,-13 10-166 0 0,-40 27 160 0 0,143-84-264 0 0,58-15 301 0 0,-3-12 78 0 0,0-2 0 0 0,1-1 0 0 0,0 0 0 0 0,0-2 0 0 0,0-1 0 0 0,0 0 0 0 0,0-2 0 0 0,-1-1 0 0 0,1 0 0 0 0,-1-2 0 0 0,19-6-109 0 0,299-84-1307 0 0,-318 88-177 0 0,0 0-1862 0 0,-7 3-1998 0 0,-2 0-5105 0 0</inkml:trace>
  <inkml:trace contextRef="#ctx0" brushRef="#br0" timeOffset="598.805">955 781 7890 0 0,'0'0'3706'0'0,"0"0"-2347"0"0,0 0-622 0 0,0 0 149 0 0,0 0 305 0 0,0 0 168 0 0,0 0-59 0 0,0 0-215 0 0,0 0-242 0 0,36-30-195 0 0,115-99-137 0 0,56-60 986 0 0,-30-6-611 0 0,-177 195-897 0 0,0 0 0 0 0,0 1 0 0 0,0-1-1 0 0,0 0 1 0 0,0 1 0 0 0,-1-1 0 0 0,1 0-1 0 0,0 1 1 0 0,0-1 0 0 0,0 0 0 0 0,0 1-1 0 0,1-1 1 0 0,-1 1 0 0 0,0-1-1 0 0,0 0 1 0 0,0 1 0 0 0,0-1 0 0 0,0 0-1 0 0,0 0 1 0 0,0 1 0 0 0,1-1 0 0 0,-1 0-1 0 0,0 1 1 0 0,0-1 0 0 0,0 0-1 0 0,1 0 1 0 0,-1 1 0 0 0,0-1 0 0 0,0 0-1 0 0,1 0 1 0 0,-1 1 0 0 0,0-1 0 0 0,1 0-1 0 0,-1 0 1 0 0,0 0 0 0 0,1 0 0 0 0,-1 1-1 0 0,0-1 1 0 0,1 0 0 0 0,-1 0-1 0 0,0 0 1 0 0,1 0 0 0 0,-1 0 0 0 0,0 0-1 0 0,1 0 1 0 0,-1 0 0 0 0,0 0 0 0 0,1 0-1 0 0,-1 0 1 0 0,0 0 0 0 0,1 0 0 0 0,-1 0-1 0 0,0-1 1 0 0,1 1 0 0 0,-1 0-1 0 0,0 0 1 0 0,1 0 0 0 0,-1 0 0 0 0,0-1 11 0 0,-8 44-48 0 0,7-36 42 0 0,-20 204-42 0 0,22-205 54 0 0,-1-1 0 0 0,1 1 1 0 0,0-1-1 0 0,1 0 1 0 0,-1 1-1 0 0,1-1 1 0 0,0 0-1 0 0,1 0 1 0 0,-1 0-1 0 0,1 0 0 0 0,0-1 1 0 0,0 1-1 0 0,0-1 1 0 0,1 0-1 0 0,-1 1 1 0 0,1-2-1 0 0,0 1 0 0 0,1 0 1 0 0,-1-1-1 0 0,0 0 1 0 0,1 0-1 0 0,0 0 1 0 0,0 0-1 0 0,0-1 0 0 0,0 0 1 0 0,0 0-1 0 0,0 0 1 0 0,1-1-1 0 0,-1 0 1 0 0,0 0-1 0 0,1 0 0 0 0,-1-1 1 0 0,1 1-1 0 0,0-1-6 0 0,14-4 62 0 0,-1 0 1 0 0,1-1-1 0 0,-1-1 0 0 0,0-1 0 0 0,0-1 0 0 0,-1 0 0 0 0,0-2 0 0 0,0 0 0 0 0,-1-1 0 0 0,-1 0 1 0 0,0-2-1 0 0,0 0 0 0 0,-1 0 0 0 0,7-9-62 0 0,-1 4 24 0 0,81-68 34 0 0,-4-3-1 0 0,-4-5 1 0 0,43-59-58 0 0,-122 134 44 0 0,-14 19-58 0 0,-5 2-149 0 0,-23 52 19 0 0,9-24 161 0 0,2 0-1 0 0,1 1 1 0 0,2 1-1 0 0,1 0 0 0 0,1 1 1 0 0,2 0-1 0 0,2 1 0 0 0,0-1 1 0 0,1 21-17 0 0,4-29-55 0 0,1-18 9 0 0,0 0 0 0 0,0 1 0 0 0,0-1 0 0 0,1 0 0 0 0,0 1-1 0 0,0-1 1 0 0,1 0 0 0 0,0 0 0 0 0,0 1 0 0 0,1-1 0 0 0,0 0 0 0 0,0 0 0 0 0,1 0 0 0 0,-1-1-1 0 0,2 1 1 0 0,-1-1 0 0 0,1 1 0 0 0,0-1 0 0 0,4 4 46 0 0,36 0-6391 0 0,-13-12-3529 0 0,-18-1 2874 0 0</inkml:trace>
  <inkml:trace contextRef="#ctx0" brushRef="#br0" timeOffset="1035.818">2811 395 4689 0 0,'0'0'1754'0'0,"0"0"41"0"0,0 0 161 0 0,0 0 79 0 0,0 0-122 0 0,0 0-296 0 0,0 0-348 0 0,0 0-333 0 0,0 0-289 0 0,0 0-235 0 0,0 0-142 0 0,0 0-84 0 0,-22 30-42 0 0,-65 93-28 0 0,62-68 28 0 0,27-46-113 0 0,-3 0-24 0 0,1-1 0 0 0,1 1 0 0 0,-1-1 0 0 0,2 0 0 0 0,-1 1 0 0 0,1-1 0 0 0,0 0 0 0 0,1 0 1 0 0,0 0-1 0 0,0 0 0 0 0,1 0 0 0 0,0 0 0 0 0,0-1 0 0 0,1 0 0 0 0,0 0 0 0 0,0 0 1 0 0,0-1-1 0 0,1 0 0 0 0,0 0 0 0 0,1 0 0 0 0,1 1-7 0 0,0-1 52 0 0,0-1 0 0 0,0 0 0 0 0,0-1 0 0 0,1 0 0 0 0,-1 0 0 0 0,1-1 0 0 0,0 0 0 0 0,0-1 0 0 0,0 0 0 0 0,0 0 0 0 0,1-1 0 0 0,-1 0 0 0 0,0 0-1 0 0,1-1 1 0 0,-1-1 0 0 0,0 1 0 0 0,1-1 0 0 0,-1-1 0 0 0,0 0 0 0 0,0 0 0 0 0,0-1 0 0 0,0 0 0 0 0,-1-1 0 0 0,1 0 0 0 0,-1 0 0 0 0,0-1 0 0 0,0 0 0 0 0,0 0 0 0 0,0-1 0 0 0,2-2-52 0 0,-7 4 13 0 0,1 0 0 0 0,-1 0 0 0 0,0 0 0 0 0,0 0 0 0 0,0-1 0 0 0,-1 1 0 0 0,1-1 0 0 0,-1 0 0 0 0,0 1 0 0 0,0-1 1 0 0,-1 0-1 0 0,0 0 0 0 0,0-1 0 0 0,0 1 0 0 0,0 0 0 0 0,-1 0 0 0 0,1 0 0 0 0,-2-1 0 0 0,1 1 0 0 0,0 0 0 0 0,-1 0 0 0 0,0 0 0 0 0,0-1 0 0 0,-1 1 0 0 0,1 0 0 0 0,-1 1 0 0 0,0-1 0 0 0,-1 0 0 0 0,1 0 1 0 0,-1 1-1 0 0,0 0 0 0 0,0-1 0 0 0,0 1 0 0 0,0 0 0 0 0,-1 0 0 0 0,0 1 0 0 0,1-1 0 0 0,-2 1 0 0 0,1 0 0 0 0,0 0 0 0 0,0 0 0 0 0,-1 1 0 0 0,0-1 0 0 0,1 1 0 0 0,-1 0 0 0 0,0 0 0 0 0,-3 0-13 0 0,-43-5-1100 0 0,57 17 60 0 0,22-7 1020 0 0,0-2 1 0 0,0 0-1 0 0,1-2 0 0 0,-1-1 0 0 0,0-2 1 0 0,24-6 19 0 0,43-4-10082 0 0,-79 11 187 0 0</inkml:trace>
  <inkml:trace contextRef="#ctx0" brushRef="#br0" timeOffset="3102.978">3393 78 3745 0 0,'0'0'1193'0'0,"0"0"-210"0"0,0 0 166 0 0,0 0 341 0 0,0 0 187 0 0,0 0-41 0 0,0 0-246 0 0,0 0-261 0 0,0 0-212 0 0,0 0-183 0 0,0 0-143 0 0,0 0-103 0 0,0 0-61 0 0,30 0-37 0 0,94-2-17 0 0,116 4 1086 0 0,-186 2-2271 0 0,-21 3-3917 0 0,-31-7 3525 0 0,2 2-965 0 0,-3 1-4280 0 0,-1 0 2041 0 0</inkml:trace>
  <inkml:trace contextRef="#ctx0" brushRef="#br0" timeOffset="3266.241">3459 391 1136 0 0,'0'0'1297'0'0,"0"0"199"0"0,0 0 256 0 0,0 0 177 0 0,0 0-97 0 0,0 0-248 0 0,0 0-303 0 0,0 0-329 0 0,0 0-240 0 0,188 4-272 0 0,-153-12-192 0 0,2 1-160 0 0,3-4-144 0 0,-1 0-352 0 0,-2 4-592 0 0,3-4-1225 0 0,-14 3-2512 0 0,-6 5-1584 0 0</inkml:trace>
</inkml:ink>
</file>

<file path=ppt/ink/ink2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0:28.4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17 592 0 0 0,'0'0'1183'0'0,"0"0"204"0"0,0 0 125 0 0,0 0 62 0 0,0 0 28 0 0,0 0-42 0 0,0 0-113 0 0,0 0-214 0 0,-13 5 2039 0 0,9-3 1985 0 0,63 5-3955 0 0,85-5 618 0 0,-40 0-3535 0 0,-113-2-2030 0 0,0 0-5957 0 0,5 0 1215 0 0</inkml:trace>
  <inkml:trace contextRef="#ctx0" brushRef="#br0" timeOffset="5556.46">724 441 952 0 0,'0'0'1227'0'0,"0"0"-288"0"0,0 0-53 0 0,0 0 280 0 0,0 0 331 0 0,0 0 216 0 0,0 0-10 0 0,0 0-177 0 0,0 0-283 0 0,0 0-303 0 0,0 0-221 0 0,0-6-160 0 0,-1-16-76 0 0,-20 25 1441 0 0,3 11-1948 0 0,1 1 0 0 0,0 1-1 0 0,1 0 1 0 0,1 2 0 0 0,0 0-1 0 0,-3 7 25 0 0,-19 21-169 0 0,30-38 111 0 0,0 0-1 0 0,1 0 0 0 0,0 1 0 0 0,0 0 0 0 0,1 0 1 0 0,0 0-1 0 0,1 1 0 0 0,0 0 0 0 0,0-1 1 0 0,1 1-1 0 0,0 1 0 0 0,1-1 0 0 0,0 0 1 0 0,1 1-1 0 0,0 6 59 0 0,3-15 0 0 0,-1 1-1 0 0,2-1 1 0 0,-1 0 0 0 0,0 0 0 0 0,0 0-1 0 0,0-1 1 0 0,1 1 0 0 0,-1 0 0 0 0,1-1-1 0 0,0 0 1 0 0,-1 0 0 0 0,1 1 0 0 0,0-1 0 0 0,0-1-1 0 0,-1 1 1 0 0,1 0 0 0 0,0-1 0 0 0,0 1-1 0 0,0-1 1 0 0,0 0 0 0 0,0 0 0 0 0,0 0-1 0 0,0-1 1 0 0,0 1 0 0 0,0-1 0 0 0,0 1 0 0 0,-1-1-1 0 0,3-1 1 0 0,-2 2 36 0 0,13-4 86 0 0,-1 0 1 0 0,0-2-1 0 0,0 0 0 0 0,0 0 1 0 0,-1-1-1 0 0,0-1 0 0 0,-1-1 0 0 0,0 0 1 0 0,0 0-1 0 0,0-1 0 0 0,-2-1 0 0 0,1 0 1 0 0,3-5-123 0 0,-1 3 107 0 0,3-4-69 0 0,0-1 0 0 0,-2 0 0 0 0,0-1 0 0 0,-1-1 1 0 0,0 0-1 0 0,-2-1 0 0 0,-1-1 0 0 0,0 0 0 0 0,-2 0 1 0 0,0-1-1 0 0,-2 0 0 0 0,0 0 0 0 0,-2-1 0 0 0,0 0 1 0 0,-2 0-1 0 0,-1 0 0 0 0,-1-1 0 0 0,0 1 0 0 0,-2 0 1 0 0,-4-23-39 0 0,5 40-94 0 0,-1 1 0 0 0,0-1 0 0 0,0 0 0 0 0,-1 1 0 0 0,1-1 0 0 0,-1 1 1 0 0,-1-1-1 0 0,1 1 0 0 0,-1 0 0 0 0,0 0 0 0 0,-1 0 0 0 0,0 0 0 0 0,0 1 0 0 0,0-1 1 0 0,0 1-1 0 0,-1 0 0 0 0,0 1 0 0 0,0-1 0 0 0,0 1 0 0 0,0 0 0 0 0,-1 0 0 0 0,1 0 1 0 0,-1 1-1 0 0,0 0 0 0 0,-1 0 0 0 0,1 0 0 0 0,0 1 0 0 0,-1 0 0 0 0,1 0 1 0 0,-1 1-1 0 0,0 0 0 0 0,1 0 0 0 0,-1 1 0 0 0,0-1 0 0 0,0 1 0 0 0,0 1 94 0 0,0 2-50 0 0,1 1-1 0 0,-1 0 1 0 0,1 0-1 0 0,0 0 1 0 0,1 1-1 0 0,-1 0 0 0 0,1 0 1 0 0,-1 1-1 0 0,2-1 1 0 0,-1 1-1 0 0,1 0 1 0 0,0 0-1 0 0,0 1 1 0 0,0-1-1 0 0,1 1 0 0 0,0 0 1 0 0,0 0-1 0 0,1 0 1 0 0,0 0-1 0 0,0 0 1 0 0,1 2 50 0 0,-1 3 94 0 0,1 0 1 0 0,0 0-1 0 0,1 0 1 0 0,0 1-1 0 0,1-1 1 0 0,0 0-1 0 0,1 0 1 0 0,0 0-1 0 0,1 0 1 0 0,1 0-1 0 0,0-1 1 0 0,0 0-1 0 0,1 1 1 0 0,0-1-1 0 0,1-1 1 0 0,1 1-1 0 0,-1-1 1 0 0,2 0-1 0 0,-1-1 1 0 0,1 0-1 0 0,1 0 0 0 0,0 0 1 0 0,0-1-1 0 0,0-1 1 0 0,1 1-1 0 0,0-2 1 0 0,7 4-95 0 0,4 6 48 0 0,1-1 0 0 0,0-2 1 0 0,1 0-1 0 0,0-1 0 0 0,1-1 0 0 0,1-2 1 0 0,1 0-49 0 0,18 0-3874 0 0,3-5-4049 0 0,-40-4 2501 0 0</inkml:trace>
  <inkml:trace contextRef="#ctx0" brushRef="#br0" timeOffset="5841.511">368 952 3025 0 0,'0'0'1796'0'0,"0"0"22"0"0,0 0 132 0 0,0 0-62 0 0,0 0-232 0 0,0 0-238 0 0,0 0-257 0 0,36 0-251 0 0,115-1-222 0 0,-39-18 137 0 0,-71 7-640 0 0,154-27-1308 0 0,-111 25-9713 0 0,-71 11 5475 0 0</inkml:trace>
  <inkml:trace contextRef="#ctx0" brushRef="#br0" timeOffset="6407.413">481 1103 5905 0 0,'0'0'1275'0'0,"0"0"-440"0"0,0 0-63 0 0,0 0 254 0 0,0 0 157 0 0,0 0-19 0 0,0 0-123 0 0,0 0-204 0 0,0 0-147 0 0,0 0-99 0 0,0 0-37 0 0,0 0-15 0 0,0 0 6 0 0,27-1 26 0 0,85-4-48 0 0,56-3 958 0 0,-166 8-1489 0 0,1 0 0 0 0,-1 1 0 0 0,1-1 0 0 0,-1 1 1 0 0,0-1-1 0 0,1 1 0 0 0,-1 0 0 0 0,0-1 0 0 0,1 1 0 0 0,-1 0 0 0 0,0 1 0 0 0,0-1 0 0 0,0 0 0 0 0,0 1 0 0 0,0-1 0 0 0,0 1 0 0 0,0-1 0 0 0,-1 1 0 0 0,1 0 1 0 0,-1 0-1 0 0,1 0 0 0 0,-1 0 0 0 0,0 0 0 0 0,1 0 0 0 0,-1 0 0 0 0,0 0 0 0 0,0 1 0 0 0,-1-1 0 0 0,1 0 0 0 0,0 1 0 0 0,-1-1 0 0 0,1 0 0 0 0,-1 1 1 0 0,0-1-1 0 0,0 1 0 0 0,0-1 0 0 0,0 1 0 0 0,0-1 0 0 0,-1 0 0 0 0,1 1 0 0 0,-1-1 0 0 0,1 0 0 0 0,-1 1 0 0 0,0-1 0 0 0,0 0 0 0 0,0 0 0 0 0,0 1 0 0 0,0-1 1 0 0,-1 0-1 0 0,1 0 0 0 0,-1 0 0 0 0,1-1 0 0 0,-1 1 0 0 0,0 0 0 0 0,0-1 0 0 0,1 1 0 0 0,-3 1 8 0 0,-137 118 568 0 0,108-91 112 0 0,33-29-663 0 0,0 0 0 0 0,0 0 0 0 0,0-1 0 0 0,0 1 0 0 0,0 0-1 0 0,0 0 1 0 0,0 0 0 0 0,1 0 0 0 0,-1 0 0 0 0,0 0 0 0 0,1 0 0 0 0,-1 0-1 0 0,0-1 1 0 0,1 1 0 0 0,-1 0 0 0 0,1 0 0 0 0,-1 0 0 0 0,1-1 0 0 0,-1 1-1 0 0,1 0 1 0 0,0 0 0 0 0,-1-1 0 0 0,1 1 0 0 0,0-1 0 0 0,0 1 0 0 0,-1-1-1 0 0,1 1 1 0 0,0-1 0 0 0,0 1 0 0 0,0-1 0 0 0,0 0 0 0 0,-1 1 0 0 0,1-1-1 0 0,0 0 1 0 0,0 0 0 0 0,0 0 0 0 0,0 0 0 0 0,0 1 0 0 0,0-1 0 0 0,0-1-1 0 0,0 1 1 0 0,0 0 0 0 0,0 0 0 0 0,0 0 0 0 0,-1 0 0 0 0,1-1 0 0 0,0 1-1 0 0,0 0 1 0 0,0-1 0 0 0,0 1-17 0 0,21-2-49 0 0,1-1-1 0 0,-1-2 1 0 0,-1 0 0 0 0,1-1-1 0 0,-1 0 1 0 0,1-2 0 0 0,10-7 49 0 0,-16 9-487 0 0,-13 5 268 0 0,47-21-3912 0 0,-21 6-4203 0 0,-19 8 679 0 0</inkml:trace>
  <inkml:trace contextRef="#ctx0" brushRef="#br0" timeOffset="7120.471">1401 367 6633 0 0,'0'0'1841'0'0,"0"0"-386"0"0,0 0-202 0 0,0 0 36 0 0,0 0-48 0 0,0 0-114 0 0,0 0-188 0 0,0 0-300 0 0,0 0-254 0 0,0 0-149 0 0,0 0-40 0 0,0 0 31 0 0,0 0 52 0 0,-1 20 34 0 0,-5 141 559 0 0,-4 220 118 0 0,-4-273-2484 0 0,6-95-555 0 0,6-9-1486 0 0,1-2-4173 0 0,1-2 2579 0 0</inkml:trace>
  <inkml:trace contextRef="#ctx0" brushRef="#br0" timeOffset="7433.454">1243 466 4393 0 0,'0'0'928'0'0,"0"0"-32"0"0,0 0 145 0 0,0 0 167 0 0,0 0 61 0 0,0 0-27 0 0,0 0-126 0 0,32-22-129 0 0,104-67-117 0 0,-60 55 239 0 0,-61 33-870 0 0,-9-1-194 0 0,-1 0 0 0 0,1 0 0 0 0,0 0 0 0 0,0 1 0 0 0,0 0 0 0 0,0 1 0 0 0,1-1 1 0 0,-1 1-1 0 0,0 0 0 0 0,0 1 0 0 0,0-1 0 0 0,0 1 0 0 0,0 0 0 0 0,0 1 0 0 0,0 0 0 0 0,0 0 0 0 0,-1 0 0 0 0,1 0 0 0 0,0 1 0 0 0,-1 0 1 0 0,0 0-1 0 0,0 0 0 0 0,0 1 0 0 0,0 0 0 0 0,0 0 0 0 0,-1 0 0 0 0,0 1 0 0 0,0-1 0 0 0,0 1 0 0 0,0 0 0 0 0,-1 0 0 0 0,0 0 0 0 0,0 1 1 0 0,0-1-1 0 0,0 2-45 0 0,-2 2 16 0 0,0 0 0 0 0,0 0 0 0 0,-1 0 0 0 0,-1 0 0 0 0,0 0 1 0 0,0 0-1 0 0,0 0 0 0 0,-1 0 0 0 0,0-1 0 0 0,-1 1 1 0 0,0-1-1 0 0,-1 1 0 0 0,1-1 0 0 0,-2 0 0 0 0,1 0 0 0 0,-1-1 1 0 0,0 1-1 0 0,0-1 0 0 0,-1 0 0 0 0,-5 4-16 0 0,-9 10-32 0 0,0-1 0 0 0,-2 0 0 0 0,-1-2-1 0 0,0-1 1 0 0,-23 13 32 0 0,-69 25-2659 0 0,104-55-549 0 0,6 0-2210 0 0,3 0-335 0 0</inkml:trace>
  <inkml:trace contextRef="#ctx0" brushRef="#br0" timeOffset="8653.51">1828 743 952 0 0,'0'0'1322'0'0,"0"0"-359"0"0,0 0-111 0 0,0 0 104 0 0,0 0 114 0 0,0 0 39 0 0,0 0-89 0 0,0 0-159 0 0,0 0-147 0 0,0 0-89 0 0,0 0-47 0 0,0 0-22 0 0,0 0-5 0 0,19-10-5 0 0,59-31-6 0 0,-74 39-448 0 0,0-1 0 0 0,1 1 0 0 0,-1 0-1 0 0,1 0 1 0 0,0 0 0 0 0,-1 1 0 0 0,1 0 0 0 0,0 0 0 0 0,0 0 0 0 0,0 0 0 0 0,0 1 0 0 0,0 0 0 0 0,0 0 0 0 0,0 0 0 0 0,1 1-92 0 0,15 0 337 0 0,-3-1-44 0 0,-15-1-267 0 0,0 0 0 0 0,0 0 0 0 0,0 0 1 0 0,0 0-1 0 0,0 1 0 0 0,0-1 1 0 0,1 1-1 0 0,-1 0 0 0 0,0 0 1 0 0,0 0-1 0 0,0 1 0 0 0,0-1 1 0 0,0 1-1 0 0,0 0 0 0 0,0-1 1 0 0,0 1-1 0 0,0 1 0 0 0,0-1 1 0 0,0 0-1 0 0,0 1 0 0 0,0-1 0 0 0,-1 1 1 0 0,1 0-1 0 0,-1 0 0 0 0,1 0 1 0 0,-1 0-1 0 0,0 0 0 0 0,0 1 1 0 0,0-1-1 0 0,0 1 0 0 0,0-1 1 0 0,0 1-1 0 0,-1 0 0 0 0,0 0 1 0 0,1-1-1 0 0,-1 1 0 0 0,0 0 0 0 0,0 2-26 0 0,-3 5 63 0 0,-1 1 0 0 0,0-1 0 0 0,0 1 0 0 0,-1-1 0 0 0,-1 0 0 0 0,0 0 0 0 0,0-1 0 0 0,-1 0 0 0 0,0 0 0 0 0,-1 0 0 0 0,0 0 0 0 0,0-1 0 0 0,0 0 0 0 0,-1-1 0 0 0,-1 0 0 0 0,-8 6-63 0 0,-31 35 49 0 0,25-24-7 0 0,19-21-25 0 0,-1 0 1 0 0,1 1-1 0 0,0 0 0 0 0,-1 0 0 0 0,2 0 0 0 0,-1 1 0 0 0,0-1 0 0 0,1 1 1 0 0,0 0-1 0 0,0 0 0 0 0,0 0 0 0 0,1 0 0 0 0,0 1 0 0 0,0-1 0 0 0,0 1 1 0 0,1-1-1 0 0,-1 1 0 0 0,1 0 0 0 0,1-1 0 0 0,-1 6-17 0 0,4-8 84 0 0,1 0-1 0 0,-1 1 0 0 0,1-2 1 0 0,0 1-1 0 0,0 0 1 0 0,0-1-1 0 0,0 0 1 0 0,0 0-1 0 0,0 0 1 0 0,1 0-1 0 0,-1-1 0 0 0,1 1 1 0 0,-1-1-1 0 0,1 0 1 0 0,-1-1-1 0 0,1 1 1 0 0,0-1-1 0 0,-1 0 1 0 0,1 0-1 0 0,0 0 0 0 0,0-1-83 0 0,149-12 1534 0 0,-59-3-2234 0 0,-88 13-1602 0 0,-9-5-12146 0 0,0 8 10947 0 0</inkml:trace>
  <inkml:trace contextRef="#ctx0" brushRef="#br0" timeOffset="8885.499">1801 894 1456 0 0,'0'0'1710'0'0,"0"0"-176"0"0,0 0-49 0 0,0 0 42 0 0,0 0-74 0 0,0 0-122 0 0,0 0-128 0 0,0 0-183 0 0,33 0-209 0 0,104 2-203 0 0,-116-2-490 0 0,0 0 0 0 0,0-2 0 0 0,0 0 1 0 0,0-1-1 0 0,-1-1 0 0 0,19-7-118 0 0,0 0-544 0 0,-8 1-1071 0 0,-1 0-6604 0 0,-23 9 3750 0 0</inkml:trace>
  <inkml:trace contextRef="#ctx0" brushRef="#br0" timeOffset="9470.904">1845 330 0 0 0,'0'0'1194'0'0,"0"0"61"0"0,0 0 2 0 0,0 0 53 0 0,0 0-23 0 0,0 0-28 0 0,0 0-62 0 0,0 0-126 0 0,0 0-79 0 0,0 0-30 0 0,0 0-18 0 0,0 0-13 0 0,0 0-14 0 0,21-16-48 0 0,101-75 738 0 0,15-38 2578 0 0,-136 128-4185 0 0,0 1 0 0 0,-1-1 1 0 0,1 1-1 0 0,0-1 1 0 0,0 1-1 0 0,0-1 1 0 0,-1 1-1 0 0,1-1 1 0 0,0 1-1 0 0,0 0 1 0 0,0 0-1 0 0,0-1 1 0 0,0 1-1 0 0,0 0 1 0 0,0 0-1 0 0,0 0 1 0 0,0 0-1 0 0,0 0 1 0 0,0 0-1 0 0,0 0 0 0 0,0 0 1 0 0,0 1-1 0 0,-1-1 1 0 0,1 0-1 0 0,0 0 1 0 0,0 1-1 0 0,0-1 1 0 0,0 1-1 0 0,0-1 1 0 0,0 1-1 0 0,-1-1 1 0 0,1 1-1 0 0,0-1 1 0 0,0 1-1 0 0,-1 0 1 0 0,1-1-1 0 0,-1 1 0 0 0,1 0 1 0 0,0 0-1 0 0,-1 0 1 0 0,1-1-1 0 0,-1 1 1 0 0,0 0-1 0 0,1 0 1 0 0,-1 0-1 0 0,0 0 1 0 0,1 0-1 0 0,-1 0 1 0 0,0 0-1 0 0,0 0 1 0 0,0 0-1 0 0,0-1 1 0 0,0 1-1 0 0,0 1 0 0 0,9 14 1 0 0,34 72-39 0 0,-30-67-401 0 0,8 14-1102 0 0,-3-15-6631 0 0,-16-19-2157 0 0</inkml:trace>
</inkml:ink>
</file>

<file path=ppt/ink/ink2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0:42.1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1 727 0 0 0,'0'0'361'0'0,"0"0"300"0"0,0 0-1 0 0,0 0 109 0 0,0 0 186 0 0,0 0 124 0 0,0 0 11 0 0,0 0-133 0 0,0 0-163 0 0,0 0-126 0 0,0 0-91 0 0,0 0-34 0 0,0 0 33 0 0,10-2 44 0 0,90-11 2502 0 0,107 28 1733 0 0,-124-15-4578 0 0,-82 0-658 0 0,-1 0-416 0 0,0 0-799 0 0,0 0-1266 0 0,-1 0-2254 0 0,-2 0-2696 0 0</inkml:trace>
  <inkml:trace contextRef="#ctx0" brushRef="#br0" timeOffset="1171.043">906 348 0 0 0,'0'0'419'0'0,"0"0"406"0"0,0 0 282 0 0,0 0 116 0 0,0 0 47 0 0,0 0-121 0 0,0 0-234 0 0,0 0-159 0 0,0 0-144 0 0,0 0-106 0 0,0 0-6 0 0,0 0-7 0 0,-5-4-40 0 0,4 2-457 0 0,0 1 43 0 0,-1-1 0 0 0,1 0 0 0 0,-1 1 0 0 0,0 0 0 0 0,1-1 0 0 0,-1 1 0 0 0,0 0 0 0 0,0 0 0 0 0,0 0 0 0 0,0 0 1 0 0,0 0-1 0 0,0 0 0 0 0,0 1 0 0 0,0-1 0 0 0,0 1 0 0 0,0-1 0 0 0,0 1 0 0 0,0 0 0 0 0,0 0 0 0 0,0 0 0 0 0,-1 0 0 0 0,1 0 1 0 0,0 0-1 0 0,0 1 0 0 0,0-1 0 0 0,0 1 0 0 0,0-1 0 0 0,0 1 0 0 0,-2 1-39 0 0,-8 5-23 0 0,0 1 0 0 0,0 0 0 0 0,1 1 1 0 0,0 0-1 0 0,0 1 0 0 0,1 0 0 0 0,0 0 0 0 0,1 1 0 0 0,0 1 0 0 0,1-1 0 0 0,0 1 0 0 0,-4 12 23 0 0,9-20-7 0 0,2-1 0 0 0,-1 1 0 0 0,0 0 0 0 0,1 0 0 0 0,-1 0 0 0 0,1 0 0 0 0,1 0 0 0 0,-1 0 1 0 0,0 0-1 0 0,1 0 0 0 0,0 0 0 0 0,0 1 0 0 0,0-1 0 0 0,0 0 0 0 0,1 0 0 0 0,0 0 0 0 0,-1 0 0 0 0,2 0 0 0 0,-1 0 0 0 0,0 0 0 0 0,1 0 0 0 0,0 0 0 0 0,0 0 0 0 0,0-1 0 0 0,0 1 0 0 0,0-1 0 0 0,1 0 0 0 0,0 1 0 0 0,-1-1 0 0 0,1 0 0 0 0,0-1 0 0 0,1 1 0 0 0,-1 0 0 0 0,0-1 0 0 0,1 0 0 0 0,-1 0 0 0 0,1 0 0 0 0,0 0 0 0 0,0 0 0 0 0,0-1 0 0 0,0 0 0 0 0,2 1 7 0 0,11-6 290 0 0,0 0 1 0 0,-1-1-1 0 0,0 0 0 0 0,0-2 0 0 0,-1 0 1 0 0,0 0-1 0 0,0-2 0 0 0,0 0 0 0 0,-1 0 1 0 0,-1-1-1 0 0,0-1 0 0 0,0-1 1 0 0,-1 1-1 0 0,0-2 0 0 0,6-8-290 0 0,-16 18 31 0 0,16-15 215 0 0,-1-2 0 0 0,0 0 0 0 0,-2-1 0 0 0,-1 0 1 0 0,0-1-1 0 0,-2-1 0 0 0,0 0 0 0 0,-2 0 0 0 0,8-26-246 0 0,-16 42-76 0 0,0 0 1 0 0,0 0-1 0 0,-1 0 1 0 0,0-1-1 0 0,0 1 1 0 0,-1 0-1 0 0,0-1 0 0 0,0 1 1 0 0,-1-1-1 0 0,0 1 1 0 0,0 0-1 0 0,-1 0 0 0 0,0-1 1 0 0,0 1-1 0 0,0 0 1 0 0,-1 1-1 0 0,0-1 0 0 0,-1 0 1 0 0,1 1-1 0 0,-1 0 1 0 0,-1 0-1 0 0,1 0 1 0 0,-1 0-1 0 0,0 1 0 0 0,0-1 1 0 0,0 1-1 0 0,-1 1 1 0 0,-5-5 75 0 0,5 5-119 0 0,0 0 0 0 0,0 1 1 0 0,-1 0-1 0 0,1 0 0 0 0,-1 0 0 0 0,1 1 1 0 0,-1-1-1 0 0,0 2 0 0 0,0-1 1 0 0,0 1-1 0 0,0 0 0 0 0,0 0 1 0 0,0 1-1 0 0,0 0 0 0 0,0 1 1 0 0,0-1-1 0 0,0 1 0 0 0,0 0 0 0 0,0 1 1 0 0,0 0-1 0 0,1 0 0 0 0,-1 0 1 0 0,0 1-1 0 0,1 0 0 0 0,-1 1 119 0 0,0 1-24 0 0,0 1-1 0 0,0 0 0 0 0,1 0 0 0 0,0 1 0 0 0,0 0 1 0 0,1 0-1 0 0,0 0 0 0 0,0 1 0 0 0,1-1 0 0 0,0 1 1 0 0,0 0-1 0 0,0 1 0 0 0,1-1 0 0 0,1 1 0 0 0,-1-1 1 0 0,1 1-1 0 0,1 0 0 0 0,0 0 0 0 0,0 0 0 0 0,1-1 1 0 0,0 1-1 0 0,0 2 25 0 0,1-3 100 0 0,0 0 0 0 0,0-1-1 0 0,1 1 1 0 0,0 0 0 0 0,1 0 0 0 0,-1-1 0 0 0,1 1 0 0 0,1-1 0 0 0,0 0 0 0 0,0 0 0 0 0,0 0-1 0 0,0-1 1 0 0,1 1 0 0 0,1-1 0 0 0,-1 0 0 0 0,1-1 0 0 0,0 1 0 0 0,6 4-100 0 0,126 74 1889 0 0,-110-72-1625 0 0,0-1 0 0 0,1-1-1 0 0,0-2 1 0 0,0-1 0 0 0,1-1-1 0 0,0-2 1 0 0,0 0 0 0 0,0-2-1 0 0,0-2 1 0 0,18-2-264 0 0,-44 2-42 0 0,0 0 0 0 0,0 0 0 0 0,1-1 1 0 0,-1 0-1 0 0,0 0 0 0 0,0 0 0 0 0,0 0 1 0 0,0-1-1 0 0,0 0 0 0 0,0 1 0 0 0,-1-1 0 0 0,1-1 1 0 0,0 1-1 0 0,-1 0 0 0 0,0-1 0 0 0,1 0 42 0 0,3-10-4313 0 0,-4-3-4020 0 0,-3 12 3564 0 0</inkml:trace>
  <inkml:trace contextRef="#ctx0" brushRef="#br0" timeOffset="1438.4">540 841 7642 0 0,'0'0'1205'0'0,"0"0"-250"0"0,0 0 176 0 0,0 0 281 0 0,0 0 10 0 0,0 0-222 0 0,0 0-260 0 0,33-3-229 0 0,104-10-156 0 0,129-44 792 0 0,-62 5-1544 0 0,-142 36-3265 0 0,-1 0-4612 0 0,-49 15 1287 0 0</inkml:trace>
  <inkml:trace contextRef="#ctx0" brushRef="#br0" timeOffset="1972.221">789 919 5529 0 0,'0'0'1202'0'0,"0"0"-371"0"0,0 0-5 0 0,0 0 277 0 0,0 0 180 0 0,0 0-42 0 0,0 0-155 0 0,0 0-177 0 0,0 0-181 0 0,0 0-119 0 0,0 0-93 0 0,0 0-70 0 0,33-4-51 0 0,106-11-63 0 0,-16 11 663 0 0,-130 27-581 0 0,-86 48 53 0 0,49-43-436 0 0,40-26-23 0 0,0 0-10 0 0,-1 0-1 0 0,1 0 1 0 0,0 1-1 0 0,-1-1 0 0 0,1 1 1 0 0,0 0-1 0 0,0 0 1 0 0,1 0-1 0 0,-1 1 0 0 0,1-1 1 0 0,-1 1-1 0 0,1 0 1 0 0,0 0-1 0 0,1 0 0 0 0,-1 0 1 0 0,1 1-1 0 0,0-1 1 0 0,0 1-1 0 0,0-1 0 0 0,0 1 1 0 0,1 0-1 0 0,0 0 1 0 0,0 0-1 0 0,0-1 0 0 0,1 1 1 0 0,-1 0-1 0 0,1 0 1 0 0,0 0-1 0 0,1 2 3 0 0,1-4 18 0 0,0-1 0 0 0,1 1 0 0 0,0-1 0 0 0,-1 0 1 0 0,1 0-1 0 0,0 0 0 0 0,0-1 0 0 0,0 1 0 0 0,0-1 0 0 0,0 1 0 0 0,0-1 0 0 0,0 0 0 0 0,1 0 1 0 0,-1-1-1 0 0,0 1 0 0 0,0-1 0 0 0,1 1 0 0 0,1-1-18 0 0,11 3 115 0 0,-4-1-128 0 0,0-1 0 0 0,-1 0 0 0 0,1-1-1 0 0,0 0 1 0 0,0 0 0 0 0,0-1 0 0 0,0-1-1 0 0,-1 0 1 0 0,1-1 0 0 0,-1 0-1 0 0,1-1 1 0 0,-1 0 0 0 0,0-1 0 0 0,-1 0-1 0 0,1-1 1 0 0,6-4 13 0 0,22-13-3742 0 0,-3-1-3386 0 0,-26 16-1107 0 0</inkml:trace>
  <inkml:trace contextRef="#ctx0" brushRef="#br0" timeOffset="2323.898">1591 385 6113 0 0,'0'0'1523'0'0,"0"0"-96"0"0,0 0-52 0 0,0 0 19 0 0,0 0-93 0 0,0 0-172 0 0,0 0-218 0 0,0 0-210 0 0,0 0-121 0 0,0 0-84 0 0,0 0-80 0 0,0 0-68 0 0,0 0-22 0 0,-2 27-19 0 0,-6 88-17 0 0,17 21 373 0 0,-2-101-596 0 0,22 192-2184 0 0,-28-219 1449 0 0,-2 17-3370 0 0,-3-16-2958 0 0,0-6 3616 0 0,1 1 1212 0 0</inkml:trace>
  <inkml:trace contextRef="#ctx0" brushRef="#br0" timeOffset="2628.976">1508 392 0 0 0,'0'0'1179'0'0,"0"0"203"0"0,0 0 186 0 0,0 0 86 0 0,0 0-79 0 0,0 0-266 0 0,0 0-265 0 0,0 0-171 0 0,35-20-119 0 0,106-61-99 0 0,-74 60 192 0 0,-59 23-687 0 0,-1 0-61 0 0,-1 1 0 0 0,1 1 0 0 0,-1-1 0 0 0,1 1 0 0 0,-1 0-1 0 0,0 0 1 0 0,-1 1 0 0 0,1 0 0 0 0,-1 0 0 0 0,0 0 0 0 0,0 0 0 0 0,0 1 0 0 0,-1 0 0 0 0,0 0 0 0 0,0 0-1 0 0,-1 1 1 0 0,1-1 0 0 0,-1 1 0 0 0,-1 0 0 0 0,1 0 0 0 0,-1 0 0 0 0,0 0 0 0 0,-1 0 0 0 0,0 0-1 0 0,0 0 1 0 0,-1 1 0 0 0,1-1 0 0 0,-1 0 0 0 0,-1 1 0 0 0,0-1 0 0 0,0 0 0 0 0,0 0 0 0 0,-1 0-1 0 0,0 0 1 0 0,0 0 0 0 0,-1 0 0 0 0,0 0 0 0 0,0-1 0 0 0,-3 5-99 0 0,-1 0 48 0 0,0-1 0 0 0,-1 0 0 0 0,0 0 0 0 0,-1 0 0 0 0,0-1 0 0 0,0-1 0 0 0,-1 0 0 0 0,0 0 0 0 0,-1-1 1 0 0,1 0-1 0 0,-1 0 0 0 0,-8 2-48 0 0,-90 28-4621 0 0,80-33-2251 0 0,19-4 931 0 0</inkml:trace>
  <inkml:trace contextRef="#ctx0" brushRef="#br0" timeOffset="3223.954">2050 631 0 0 0,'0'0'1875'0'0,"0"0"-632"0"0,0 0-415 0 0,0 0-68 0 0,0 0 115 0 0,0 0 108 0 0,0 0 5 0 0,0 0-137 0 0,0 0-193 0 0,0 0-112 0 0,0 0-100 0 0,0 0-75 0 0,15-3-37 0 0,123-12 1027 0 0,-136 15-1299 0 0,-1 0 1 0 0,1 1-1 0 0,0-1 1 0 0,0 0-1 0 0,-1 1 1 0 0,1-1 0 0 0,0 1-1 0 0,-1 0 1 0 0,1-1-1 0 0,-1 1 1 0 0,1 0 0 0 0,-1 0-1 0 0,1 0 1 0 0,-1 0-1 0 0,0 1 1 0 0,1-1-1 0 0,-1 0 1 0 0,0 0 0 0 0,0 1-1 0 0,0-1 1 0 0,0 1-1 0 0,0-1 1 0 0,0 1-1 0 0,-1-1 1 0 0,1 1 0 0 0,0-1-1 0 0,-1 1 1 0 0,1 0-1 0 0,-1-1 1 0 0,1 1-1 0 0,-1 0 1 0 0,0 0 0 0 0,0-1-1 0 0,0 1 1 0 0,0 0-1 0 0,0 0 1 0 0,0-1-1 0 0,-1 2-62 0 0,-15 67 2296 0 0,-81 80-1343 0 0,92-142-942 0 0,2-1 0 0 0,-1 1 0 0 0,1 0 0 0 0,0 0 0 0 0,1 0 0 0 0,0 1 0 0 0,0-1 0 0 0,1 1 0 0 0,0-1 0 0 0,0 1 0 0 0,1-1 0 0 0,0 1 0 0 0,0-1-1 0 0,1 2-10 0 0,1-6 50 0 0,0 0 0 0 0,0 0-1 0 0,0 0 1 0 0,0 0 0 0 0,0 0-1 0 0,1-1 1 0 0,0 1 0 0 0,0-1-1 0 0,0 0 1 0 0,0 0 0 0 0,0 0-1 0 0,0 0 1 0 0,1 0-1 0 0,-1-1 1 0 0,1 0 0 0 0,0 0-1 0 0,0 0 1 0 0,0 0 0 0 0,0 0-1 0 0,0-1 1 0 0,0 1 0 0 0,1-1-1 0 0,-1 0 1 0 0,0-1 0 0 0,1 1-1 0 0,-1-1 1 0 0,4 0-50 0 0,15 1 365 0 0,-15 0-292 0 0,0-1 0 0 0,0 0 0 0 0,0 0 0 0 0,0 0 1 0 0,0-1-1 0 0,0 0 0 0 0,0-1 0 0 0,0 0 0 0 0,-1 0 0 0 0,1-1 1 0 0,-1 1-1 0 0,7-5-73 0 0,7-22-1657 0 0,-21 17-2164 0 0,-3-2-3949 0 0,1 10 536 0 0</inkml:trace>
  <inkml:trace contextRef="#ctx0" brushRef="#br0" timeOffset="3471.051">1969 896 2264 0 0,'0'0'1817'0'0,"0"0"42"0"0,0 0-111 0 0,0 0-237 0 0,0 0-282 0 0,0 0-233 0 0,0 0-165 0 0,0 0-127 0 0,32 5-120 0 0,103 12-120 0 0,-30-13 280 0 0,4-26-1503 0 0,-68-4-8415 0 0,-38 23 4356 0 0</inkml:trace>
  <inkml:trace contextRef="#ctx0" brushRef="#br0" timeOffset="3806.042">1908 307 6129 0 0,'0'0'1851'0'0,"0"0"-662"0"0,0 0 6 0 0,0 0 273 0 0,0 0 68 0 0,0 0-209 0 0,0 0-292 0 0,0 0-248 0 0,0 0-171 0 0,0 0-79 0 0,0 0-96 0 0,0 0-43 0 0,0 0-6 0 0,28-19-18 0 0,85-62 9 0 0,-61 38 222 0 0,-1-12 182 0 0,-49 54-791 0 0,-1 1 0 0 0,0 0-1 0 0,1 0 1 0 0,-1 0 0 0 0,0 0 0 0 0,1 0 0 0 0,-1 0 0 0 0,0 1 0 0 0,1-1 0 0 0,-1 0 0 0 0,0 1-1 0 0,1-1 1 0 0,-1 1 0 0 0,0-1 0 0 0,0 1 0 0 0,0 0 0 0 0,1 0 0 0 0,-1-1 0 0 0,0 1-1 0 0,0 0 1 0 0,0 0 0 0 0,0 0 0 0 0,0 0 0 0 0,-1 0 0 0 0,1 0 0 0 0,0 0 0 0 0,0 0 0 0 0,-1 1-1 0 0,1-1 1 0 0,0 0 0 0 0,-1 0 0 0 0,1 1 0 0 0,-1-1 0 0 0,0 0 0 0 0,1 0 0 0 0,-1 1 0 0 0,0-1-1 0 0,0 1 5 0 0,2 2 11 0 0,73 150-125 0 0,-40-98-1216 0 0,-22-39-1736 0 0,1-2-3714 0 0,-11-11-2834 0 0</inkml:trace>
</inkml:ink>
</file>

<file path=ppt/ink/ink2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0:50.9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 2689 0 0,'0'0'2229'0'0,"0"0"-434"0"0,0 0-109 0 0,0 0 116 0 0,0 0 29 0 0,0 0-156 0 0,0 0-316 0 0,0 0-348 0 0,0 0-208 0 0,0 0-122 0 0,0 0-63 0 0,9 0-38 0 0,365-12 3482 0 0,-222-5-4074 0 0,-149 14-3543 0 0,-16 2-6770 0 0,7 1 1396 0 0</inkml:trace>
</inkml:ink>
</file>

<file path=ppt/ink/ink2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0:51.1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4689 0 0,'0'0'3105'0'0,"0"0"-1034"0"0,0 0-287 0 0,0 0 9 0 0,0 0-70 0 0,0 0-216 0 0,0 0-294 0 0,0 0-275 0 0,33 5-226 0 0,108 14-179 0 0,-31-22 127 0 0,42-16-861 0 0,-102 13-2800 0 0,-1-1-4143 0 0,-28 3-3238 0 0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0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10522 0 0,'0'0'2769'0'0,"0"0"-913"0"0,0 0-327 0 0,0 0-337 0 0,0 0-424 0 0,0 0-392 0 0,0 0-344 0 0,0 0-424 0 0,0 0-392 0 0,0 0-304 0 0,0 0-585 0 0,0 0-1023 0 0,0 0-2041 0 0,0 0-2937 0 0</inkml:trace>
</inkml:ink>
</file>

<file path=ppt/ink/ink2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0:52.0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0 596 4633 0 0,'0'0'986'0'0,"0"0"-320"0"0,0 0-35 0 0,0 0 312 0 0,0 0 437 0 0,0 0 314 0 0,0 0 113 0 0,0 0-89 0 0,0 0-259 0 0,0 0-279 0 0,0 0-246 0 0,0 0-180 0 0,0 0-112 0 0,23 1-70 0 0,73 1-75 0 0,-20-9 452 0 0,23-13-721 0 0,-63 0-6063 0 0,-28 10-2837 0 0,-7 6 1506 0 0</inkml:trace>
  <inkml:trace contextRef="#ctx0" brushRef="#br0" timeOffset="293.71">398 361 528 0 0,'0'0'2071'0'0,"0"0"-789"0"0,0 0-85 0 0,0 0 277 0 0,0 0 246 0 0,0 0 49 0 0,0 31-152 0 0,0 100-315 0 0,0-90-582 0 0,-1 5-280 0 0,1 0 0 0 0,3 0 0 0 0,2 1-1 0 0,6 18-439 0 0,3 54-1368 0 0,-12-79-2941 0 0,-1-1-5017 0 0,-1-35 8890 0 0</inkml:trace>
  <inkml:trace contextRef="#ctx0" brushRef="#br0" timeOffset="552.164">287 582 0 0 0,'0'0'1400'0'0,"12"-34"231"0"0,39-107 82 0 0,-49 133-1385 0 0,1 0 0 0 0,1-1 0 0 0,0 1 0 0 0,0 0 0 0 0,0 1 0 0 0,1-1 1 0 0,0 1-1 0 0,1 0 0 0 0,-1 0 0 0 0,1 0 0 0 0,7-5-328 0 0,8-8 1098 0 0,-13 11-719 0 0,0 1 1 0 0,0 0-1 0 0,0 1 0 0 0,1 0 0 0 0,1 0 0 0 0,-1 0 0 0 0,1 2 0 0 0,0-1 0 0 0,0 1 0 0 0,0 0 0 0 0,1 1 0 0 0,0 1 0 0 0,0-1 0 0 0,0 2 1 0 0,0-1-1 0 0,8 1-379 0 0,-7 2 162 0 0,-9-1-118 0 0,1 1 0 0 0,-1-1 0 0 0,1 1 0 0 0,-1 0 0 0 0,1 1 0 0 0,-1-1 0 0 0,1 0 1 0 0,-1 1-1 0 0,1 0 0 0 0,-1 0 0 0 0,0 0 0 0 0,1 0 0 0 0,-1 1 0 0 0,0-1 0 0 0,0 1 0 0 0,0 0 1 0 0,0 0-1 0 0,0 0 0 0 0,0 0 0 0 0,0 0-44 0 0,2 5 47 0 0,-1 0 0 0 0,1 0 1 0 0,-1 0-1 0 0,0 0 0 0 0,-1 1 0 0 0,0-1 1 0 0,0 1-1 0 0,0 0 0 0 0,-1 0 0 0 0,0 0 0 0 0,-1 0 1 0 0,0 0-1 0 0,0 1 0 0 0,-1-1 0 0 0,0 0 1 0 0,0 0-1 0 0,-1 1 0 0 0,0-1 0 0 0,0 0 1 0 0,-1 0-1 0 0,0 0 0 0 0,-1 0 0 0 0,1 0 1 0 0,-2-1-1 0 0,1 1 0 0 0,-1-1 0 0 0,-2 4-47 0 0,-7 11 38 0 0,0-1-1 0 0,-2 0 1 0 0,0-1-1 0 0,-1-1 1 0 0,-1-1-1 0 0,-1 0 0 0 0,0-1 1 0 0,-14 9-38 0 0,-44 23-680 0 0,18-38-2858 0 0,41-25-5547 0 0,16 10 4252 0 0</inkml:trace>
  <inkml:trace contextRef="#ctx0" brushRef="#br0" timeOffset="1155.724">807 770 3633 0 0,'0'0'2203'0'0,"0"0"-556"0"0,0 0-195 0 0,0 0 89 0 0,0 0-30 0 0,0 0-186 0 0,0 0-293 0 0,0 0-330 0 0,0 0-275 0 0,0 0-205 0 0,0 0-127 0 0,0 0-79 0 0,-23 2-37 0 0,-70 10-14 0 0,91-12 33 0 0,1 0 0 0 0,-1 0 1 0 0,0 0-1 0 0,1 1 0 0 0,-1-1 0 0 0,0 0 1 0 0,1 1-1 0 0,-1-1 0 0 0,0 1 0 0 0,1 0 0 0 0,-1-1 1 0 0,1 1-1 0 0,-1 0 0 0 0,1 0 0 0 0,-1 0 1 0 0,1 0-1 0 0,0 0 0 0 0,-1 0 0 0 0,1 0 0 0 0,0 1 1 0 0,0-1-1 0 0,0 0 0 0 0,0 1 0 0 0,0-1 0 0 0,0 1 1 0 0,0-1-1 0 0,1 1 0 0 0,-1-1 0 0 0,1 1 1 0 0,-1 0 1 0 0,-2 6-19 0 0,-2 0-49 0 0,1 1 0 0 0,0-1 0 0 0,0 1 0 0 0,1 0 0 0 0,0 0 0 0 0,1 1 0 0 0,0-1 0 0 0,0 0 0 0 0,1 1 0 0 0,0-1 0 0 0,1 1 0 0 0,0-1 0 0 0,1 5 68 0 0,0-10 36 0 0,2 0 1 0 0,-1 0-1 0 0,0-1 1 0 0,1 1 0 0 0,0-1-1 0 0,-1 1 1 0 0,1-1-1 0 0,1 0 1 0 0,-1 0-1 0 0,0 0 1 0 0,1-1-1 0 0,0 1 1 0 0,-1-1 0 0 0,1 0-1 0 0,0 0 1 0 0,0 0-1 0 0,0 0 1 0 0,0-1-1 0 0,1 1 1 0 0,-1-1-1 0 0,0-1 1 0 0,1 1 0 0 0,-1 0-1 0 0,0-1 1 0 0,1 0-1 0 0,-1 0 1 0 0,1 0-1 0 0,-1-1 1 0 0,0 1-1 0 0,1-1 1 0 0,-1 0 0 0 0,0 0-1 0 0,0-1 1 0 0,1 1-1 0 0,-1-1 1 0 0,0 0-1 0 0,0 0 1 0 0,-1 0-1 0 0,3-2-36 0 0,23-13 314 0 0,0-1-1 0 0,-1-2 0 0 0,-2 0 0 0 0,0-2 1 0 0,-1-1-1 0 0,-1-1 0 0 0,-1-1 0 0 0,-1-1 1 0 0,-2 0-1 0 0,-1-2 0 0 0,0-1 0 0 0,-2 0 1 0 0,-2-1-1 0 0,-1-1 0 0 0,-1 0 0 0 0,-1-1 1 0 0,6-30-314 0 0,-10-77-217 0 0,-8 133 183 0 0,-1 0-1 0 0,1 1 1 0 0,-1-1-1 0 0,-1 0 1 0 0,1 1-1 0 0,-1-1 1 0 0,0 1-1 0 0,0 0 1 0 0,0 0-1 0 0,-1-1 1 0 0,0 2-1 0 0,0-1 1 0 0,0 0-1 0 0,-1 0 1 0 0,0 1-1 0 0,1 0 1 0 0,-2 0-1 0 0,1 0 1 0 0,0 0 0 0 0,-1 1-1 0 0,1 0 1 0 0,-1-1-1 0 0,0 2 35 0 0,-3 0-34 0 0,0 2 0 0 0,1-1 0 0 0,-1 1-1 0 0,0 0 1 0 0,1 1 0 0 0,-1 0 0 0 0,1 0 0 0 0,-1 0-1 0 0,1 1 1 0 0,-1 0 0 0 0,1 1 0 0 0,0 0 0 0 0,0 0-1 0 0,0 0 1 0 0,0 1 0 0 0,1 0 0 0 0,0 0 0 0 0,-1 1 0 0 0,2 0-1 0 0,-1 0 1 0 0,0 0 0 0 0,1 1 0 0 0,0-1 0 0 0,0 1-1 0 0,1 1 1 0 0,0-1 0 0 0,0 1 0 0 0,0-1 0 0 0,1 1-1 0 0,-3 6 36 0 0,-3 3-8 0 0,0 1 0 0 0,2 0 1 0 0,0 0-1 0 0,0 1 1 0 0,2 0-1 0 0,0 0 1 0 0,1 0-1 0 0,1 1 1 0 0,0-1-1 0 0,2 1 1 0 0,0 0-1 0 0,1 0 1 0 0,1-1-1 0 0,1 1 1 0 0,0 0-1 0 0,2-1 1 0 0,0 0-1 0 0,1 0 1 0 0,1 0-1 0 0,0 0 1 0 0,1-1-1 0 0,1 0 1 0 0,1 0-1 0 0,9 12 7 0 0,-7-15-110 0 0,1-1 0 0 0,1 0 0 0 0,0-1 0 0 0,0 0 0 0 0,2-1 0 0 0,-1-1 0 0 0,1 0 0 0 0,10 4 110 0 0,8 0-3588 0 0,3-4-3291 0 0,-30-9-1127 0 0</inkml:trace>
  <inkml:trace contextRef="#ctx0" brushRef="#br0" timeOffset="1666.686">1401 674 9394 0 0,'0'0'2399'0'0,"0"0"-596"0"0,0 0-306 0 0,0 0 2 0 0,0 0-108 0 0,0 0-249 0 0,0 0-271 0 0,0 0-231 0 0,0 0-153 0 0,0 0-105 0 0,0 0-77 0 0,0 0-62 0 0,18-11-37 0 0,53-34 8 0 0,-13 26 222 0 0,-45 20-391 0 0,-9 32-185 0 0,-5-24 141 0 0,-1-1-1 0 0,0 1 1 0 0,-1-1-1 0 0,1 1 1 0 0,-2-1-1 0 0,1 0 1 0 0,-1 0-1 0 0,0-1 1 0 0,-1 1-1 0 0,0-1 0 0 0,0 0 1 0 0,0 0-1 0 0,-1-1 1 0 0,-3 4-1 0 0,-19 26 3 0 0,14-17-6 0 0,7-12-1 0 0,0 1-1 0 0,1 0 1 0 0,0 0 0 0 0,1 1-1 0 0,-1 0 1 0 0,1 0 0 0 0,1 0-1 0 0,0 0 1 0 0,0 1 0 0 0,1 0-1 0 0,0 0 1 0 0,1-1 0 0 0,0 2-1 0 0,1-1 1 0 0,0 0 0 0 0,0 0 0 0 0,1 9 4 0 0,4-15 17 0 0,0 1 1 0 0,0-1 0 0 0,0 0 0 0 0,0 0 0 0 0,1-1 0 0 0,-1 1 0 0 0,1-1 0 0 0,0 0 0 0 0,0 0 0 0 0,1-1 0 0 0,-1 1 0 0 0,0-1 0 0 0,1 0 0 0 0,-1-1-1 0 0,1 1 1 0 0,0-1 0 0 0,-1 0 0 0 0,1-1 0 0 0,0 1 0 0 0,0-1 0 0 0,0 0 0 0 0,-1-1 0 0 0,1 1 0 0 0,0-1 0 0 0,0 0 0 0 0,-1-1 0 0 0,4 0-18 0 0,-2 1-27 0 0,0 0 1 0 0,0 0-1 0 0,0-1 1 0 0,0 0-1 0 0,0 0 1 0 0,-1 0-1 0 0,1-1 1 0 0,0 0-1 0 0,-1 0 1 0 0,0-1-1 0 0,0 0 1 0 0,0 0-1 0 0,0 0 1 0 0,-1-1-1 0 0,0 1 1 0 0,3-4 26 0 0,4-15-4220 0 0,-7-4-4094 0 0,-5 23-1960 0 0</inkml:trace>
  <inkml:trace contextRef="#ctx0" brushRef="#br0" timeOffset="1914.658">1175 836 7658 0 0,'0'0'1583'0'0,"0"0"-130"0"0,0 0 106 0 0,0 0 6 0 0,0 0-204 0 0,0 0-235 0 0,32 0-210 0 0,105 2-181 0 0,4-19 610 0 0,56-27-2382 0 0,-195 44 632 0 0,17-12-1971 0 0,-14 5-969 0 0,-3-1-3619 0 0,-2 2 1790 0 0</inkml:trace>
  <inkml:trace contextRef="#ctx0" brushRef="#br0" timeOffset="2340.64">1379 317 3305 0 0,'0'0'1017'0'0,"0"0"89"0"0,0 0 271 0 0,0 0 329 0 0,0 0 161 0 0,0 0-209 0 0,0 0-312 0 0,0 0-282 0 0,0 0-237 0 0,0 0-94 0 0,0 0-46 0 0,0 0-71 0 0,0 0-49 0 0,7-24-50 0 0,25-72-61 0 0,15 22 573 0 0,-32 58-805 0 0,69-90 1329 0 0,-82 106-1519 0 0,0 1 0 0 0,0 0 0 0 0,1 1 0 0 0,-1-1 0 0 0,0 0 0 0 0,0 0 0 0 0,0 1 0 0 0,0 0 0 0 0,-1-1 0 0 0,1 1 0 0 0,0 0-1 0 0,-1 0 1 0 0,1-1 0 0 0,-1 1 0 0 0,0 1 0 0 0,1-1 0 0 0,-1 0 0 0 0,0 0 0 0 0,0 0 0 0 0,0 1 0 0 0,-1-1 0 0 0,1 0 0 0 0,-1 1 0 0 0,1-1 0 0 0,-1 1-34 0 0,4 4 93 0 0,104 202 1631 0 0,-50-131-1362 0 0,-53-71-334 0 0,-4-6-9210 0 0,-1-1-2370 0 0</inkml:trace>
</inkml:ink>
</file>

<file path=ppt/ink/ink2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0:56.69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3114 297 10402 0 0,'0'0'542'0'0,"0"0"22"0"0,-29-36 132 0 0,-94-115 1 0 0,118 143-651 0 0,-1 0-1 0 0,-1 1 1 0 0,1 0-1 0 0,-1 0 1 0 0,0 1-1 0 0,-1 0 1 0 0,0 0-1 0 0,0 0 1 0 0,0 1-1 0 0,0 1 1 0 0,-1-1-1 0 0,0 1 1 0 0,0 1-1 0 0,-7-3-45 0 0,6 3 1 0 0,-28-4-127 0 0,0 1 1 0 0,-1 3 0 0 0,1 1-1 0 0,-1 1 1 0 0,0 2-1 0 0,1 2 1 0 0,-1 2-1 0 0,1 1 1 0 0,0 2-1 0 0,1 2 1 0 0,0 1-1 0 0,1 2 1 0 0,0 1 0 0 0,-16 11 125 0 0,-174 70-262 0 0,4 10 0 0 0,5 9 0 0 0,-55 48 262 0 0,123-69 206 0 0,4 6-1 0 0,4 7 1 0 0,5 6-1 0 0,6 5 1 0 0,4 6 0 0 0,-100 130-206 0 0,184-198 222 0 0,2 2 1 0 0,3 2 0 0 0,2 1-1 0 0,-13 36-222 0 0,39-78 133 0 0,0 0-1 0 0,2 1 0 0 0,0 0 1 0 0,1 0-1 0 0,1 0 0 0 0,0 1 1 0 0,2 0-1 0 0,0 0 0 0 0,2 0 1 0 0,0 0-1 0 0,1 0 0 0 0,1 1 1 0 0,1-1-1 0 0,0 0 0 0 0,2-1 1 0 0,0 1-1 0 0,2 0 0 0 0,0-1 1 0 0,1 0-1 0 0,1-1 0 0 0,0 1 1 0 0,11 15-133 0 0,17 8 405 0 0,2-1 1 0 0,1-3 0 0 0,2-1-1 0 0,2-1 1 0 0,1-3 0 0 0,1-2-1 0 0,2-1 1 0 0,1-3 0 0 0,1-2-1 0 0,1-2 1 0 0,48 15-406 0 0,67 21 170 0 0,3-8-1 0 0,1-6 1 0 0,2-9 0 0 0,2-6 0 0 0,0-8-1 0 0,2-8 1 0 0,0-8 0 0 0,143-13-170 0 0,-240 4-32 0 0,-1-4 0 0 0,0-3 0 0 0,0-3 0 0 0,-2-3 0 0 0,0-4 0 0 0,0-3 0 0 0,-1-4 32 0 0,-41 14 39 0 0,0-2-1 0 0,0-1 1 0 0,-2-2 0 0 0,0-1 0 0 0,-1-1-1 0 0,-1-2 1 0 0,-1-1 0 0 0,-1-1 0 0 0,-1-1-1 0 0,-1-2 1 0 0,-1 0 0 0 0,-2-1 0 0 0,-1-2-1 0 0,-1 0 1 0 0,-1-1 0 0 0,-2-1-39 0 0,-1-11 55 0 0,-1 0 0 0 0,-3-1 0 0 0,-2-1 0 0 0,-1 1 0 0 0,-3-1 0 0 0,-1-1 0 0 0,-2 1 0 0 0,-3-1 0 0 0,-1 1 0 0 0,-2-1 0 0 0,-3 1 0 0 0,-1 0 0 0 0,-2 0 0 0 0,-3 1 0 0 0,-2-2-55 0 0,-20-56-42 0 0,-5 2-1 0 0,-4 2 1 0 0,-4 1-1 0 0,-4 3 1 0 0,-5 2-1 0 0,-3 3 0 0 0,-4 2 1 0 0,-4 3-1 0 0,-4 4 1 0 0,-45-39 42 0 0,46 51-62 0 0,-3 3 1 0 0,-2 3-1 0 0,-4 4 0 0 0,-1 3 1 0 0,-3 3-1 0 0,-3 5 1 0 0,-1 3-1 0 0,-2 4 1 0 0,-2 4-1 0 0,-1 4 0 0 0,-40-7 62 0 0,78 27-435 0 0,0 3-1 0 0,-1 2 0 0 0,0 2 0 0 0,0 3 1 0 0,0 2-1 0 0,1 3 0 0 0,-1 2 1 0 0,0 2-1 0 0,1 3 0 0 0,1 2 0 0 0,-15 7 436 0 0,-87 42-3330 0 0,55-13-1761 0 0,21-6-3666 0 0</inkml:trace>
</inkml:ink>
</file>

<file path=ppt/ink/ink2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0:57.901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5175 761 1728 0 0,'0'0'951'0'0,"0"0"-331"0"0,0 0-212 0 0,0 0-10 0 0,0 0-66 0 0,0 0-81 0 0,0 0-97 0 0,-4-34-80 0 0,-18-110-37 0 0,22 136-34 0 0,-1 1 0 0 0,-1 0 0 0 0,1 0 0 0 0,-1 0 0 0 0,0 0 1 0 0,-1 1-1 0 0,0-1 0 0 0,0 1 0 0 0,0-1 0 0 0,-1 1 0 0 0,0 0 0 0 0,0 0 0 0 0,-2-2-3 0 0,-6-7 0 0 0,-21-22-34 0 0,-1 3 0 0 0,-2 0-1 0 0,-1 2 1 0 0,-2 2 0 0 0,0 2-1 0 0,-2 1 1 0 0,-1 3 0 0 0,-2 1 0 0 0,0 2-1 0 0,-1 2 1 0 0,0 1 0 0 0,-2 3 0 0 0,-1 2 34 0 0,-97-23-70 0 0,-1 7 0 0 0,-1 6 1 0 0,-2 7-1 0 0,1 6 1 0 0,-1 6-1 0 0,-93 12 70 0 0,-86 11 1033 0 0,1 15 0 0 0,2 14 1 0 0,-135 44-1034 0 0,218-32 919 0 0,3 9 1 0 0,4 11 0 0 0,3 10 0 0 0,-138 78-920 0 0,287-125 503 0 0,2 2-1 0 0,3 5 1 0 0,-24 21-503 0 0,75-50 187 0 0,0 1 0 0 0,1 1 1 0 0,2 2-1 0 0,0 0 0 0 0,2 2 0 0 0,0 1 1 0 0,2 0-1 0 0,2 1 0 0 0,0 1 1 0 0,-5 16-188 0 0,12-17 105 0 0,3 0 0 0 0,0 0 0 0 0,2 1 0 0 0,1 0 0 0 0,1 0 1 0 0,1 0-1 0 0,2 0 0 0 0,1 0 0 0 0,2 1 0 0 0,1-1 0 0 0,1 0 0 0 0,1 0 1 0 0,2-1-1 0 0,1 0 0 0 0,2 0 0 0 0,0 0 0 0 0,2-2 0 0 0,1 1 0 0 0,7 9-105 0 0,14 12 153 0 0,2-2 0 0 0,3-1-1 0 0,1-2 1 0 0,2-2-1 0 0,2-1 1 0 0,2-3-1 0 0,1-2 1 0 0,2-1-1 0 0,1-3 1 0 0,2-2-1 0 0,1-3 1 0 0,1-1-1 0 0,1-3 1 0 0,4-2-153 0 0,91 34 55 0 0,3-6 1 0 0,1-7 0 0 0,2-7 0 0 0,1-7 0 0 0,1-6 0 0 0,2-8-1 0 0,91-5-55 0 0,-82-6-131 0 0,0-8-1 0 0,0-7 1 0 0,-1-7-1 0 0,-1-7 0 0 0,-2-8 1 0 0,0-7-1 0 0,-3-7 1 0 0,-2-7-1 0 0,33-23 132 0 0,-125 46 63 0 0,-1-3 1 0 0,-2-3-1 0 0,-2-3 0 0 0,-2-3 1 0 0,-1-2-1 0 0,4-9-63 0 0,-34 27 35 0 0,-1-2 0 0 0,-1-1 0 0 0,-2-1 0 0 0,-1-1 0 0 0,-1-1 0 0 0,-2-1 0 0 0,-2-2 0 0 0,-1 0 0 0 0,-2-1 1 0 0,-1 0-1 0 0,8-34-35 0 0,-12 21 89 0 0,-2-1 1 0 0,-2 0 0 0 0,-3 0 0 0 0,-1-1 0 0 0,-3 1 0 0 0,-3-1-1 0 0,-1 1 1 0 0,-3-1 0 0 0,-2 1 0 0 0,-3 1 0 0 0,-2 0-1 0 0,-1 0 1 0 0,-4 2 0 0 0,-1 0 0 0 0,-2 0 0 0 0,-3 2 0 0 0,-1 1-1 0 0,-2 1 1 0 0,-3 2 0 0 0,-23-27-90 0 0,27 41 27 0 0,-2 1 0 0 0,-1 1 0 0 0,-1 2 0 0 0,-1 1 0 0 0,-1 2 0 0 0,-1 0 0 0 0,0 3 0 0 0,-2 0 0 0 0,-1 3 0 0 0,0 1 0 0 0,0 1 0 0 0,-2 2 0 0 0,0 2 0 0 0,0 1 0 0 0,0 2 0 0 0,-3 2-27 0 0,-46-2-243 0 0,-1 3 0 0 0,1 5-1 0 0,-1 3 1 0 0,1 4 0 0 0,0 4 0 0 0,-47 14 243 0 0,-76 27-1410 0 0,1 8-1 0 0,-11 15 1411 0 0,-301 133-4881 0 0,185-55-1715 0 0,163-68 1730 0 0</inkml:trace>
</inkml:ink>
</file>

<file path=ppt/ink/ink2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52:37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550 413 6097 0 0,'0'0'1715'0'0,"0"0"-376"0"0,0 0-206 0 0,0 0 48 0 0,0 0 86 0 0,0 0 32 0 0,0 0-109 0 0,0 0-218 0 0,0 0-237 0 0,0 0-170 0 0,0 0-91 0 0,1 11-32 0 0,3 77-205 0 0,-3 0-1 0 0,-4 0 0 0 0,-4 0 0 0 0,-4-1 0 0 0,-4 0 1 0 0,-3-1-1 0 0,-21 56-236 0 0,21-67-2502 0 0,17-59-2114 0 0,0 0-3912 0 0,1-15 4111 0 0</inkml:trace>
  <inkml:trace contextRef="#ctx0" brushRef="#br0" timeOffset="467.307">832 472 4265 0 0,'0'0'2291'0'0,"0"0"-1720"0"0,0 0-516 0 0,0 0 201 0 0,0 0 321 0 0,0 0 217 0 0,0 0 50 0 0,37-15-64 0 0,117-45-100 0 0,-2 21 776 0 0,-111 32-1121 0 0,-12 0-139 0 0,0 2 0 0 0,1 1 0 0 0,-1 1 0 0 0,1 2 0 0 0,0 1 0 0 0,6 2-196 0 0,-35-2 46 0 0,1 0-1 0 0,-1 0 1 0 0,0 1-1 0 0,0-1 1 0 0,1 1-1 0 0,-1-1 1 0 0,0 1-1 0 0,1-1 1 0 0,-1 1-1 0 0,0 0 1 0 0,0-1-1 0 0,0 1 1 0 0,0 0-1 0 0,0 0 1 0 0,0 0-1 0 0,0 0 1 0 0,0 0-1 0 0,0 0 1 0 0,0 0-1 0 0,-1 0 1 0 0,1 0-1 0 0,0 0 0 0 0,-1 0 1 0 0,1 1-1 0 0,0-1 1 0 0,-1 0-1 0 0,0 1 1 0 0,1-1-1 0 0,-1 0 1 0 0,0 1-1 0 0,0-1 1 0 0,0 0-1 0 0,1 1 1 0 0,-1-1-1 0 0,-1 0 1 0 0,1 1-1 0 0,0-1 1 0 0,0 0-1 0 0,0 1 1 0 0,-1-1-1 0 0,1 0 1 0 0,-1 1-46 0 0,-22 54 1986 0 0,-16 15-1497 0 0,4 2-1 0 0,3 0 0 0 0,3 3 1 0 0,-12 53-489 0 0,-3 48 143 0 0,37-112 593 0 0,7-37-5003 0 0,0-13-1883 0 0,-1-20 1123 0 0,1 3 3802 0 0,0 1-2916 0 0</inkml:trace>
  <inkml:trace contextRef="#ctx0" brushRef="#br0" timeOffset="722.069">887 767 3705 0 0,'0'0'3307'0'0,"0"0"-2249"0"0,0 0-578 0 0,0 0 285 0 0,0 0 354 0 0,0 0 179 0 0,0 0-43 0 0,0 0-103 0 0,37-2-136 0 0,115-6-144 0 0,7-9 791 0 0,18-8-756 0 0,-88 12-3183 0 0,-1 1-7356 0 0,-76 11 2943 0 0</inkml:trace>
  <inkml:trace contextRef="#ctx0" brushRef="#br0" timeOffset="968.07">1690 958 6617 0 0,'0'0'6498'0'0,"0"0"-5786"0"0,0 0 16 0 0,0 0 144 0 0,0 0 137 0 0,0 0-97 0 0,0 0-232 0 0,0 0-208 0 0,0 0-248 0 0,0 0-192 0 0,0 0-160 0 0,0 0-208 0 0,0 0-280 0 0,-17 136-392 0 0,21-132-705 0 0,1 0-975 0 0,1-4-1641 0 0,-3 0-3609 0 0</inkml:trace>
  <inkml:trace contextRef="#ctx0" brushRef="#br0" timeOffset="1317.219">2069 340 11771 0 0,'0'0'829'0'0,"0"0"-214"0"0,0 0-66 0 0,0 0 165 0 0,0 0 214 0 0,0 0 72 0 0,0 0-80 0 0,0 0-202 0 0,0 0-229 0 0,0 0-179 0 0,0 0-110 0 0,0 0-58 0 0,0 0-15 0 0,-4 7 16 0 0,-42 59 338 0 0,40-60-486 0 0,0 0-1 0 0,1 0 0 0 0,-1 1 1 0 0,1 0-1 0 0,0 0 0 0 0,1 0 1 0 0,0 0-1 0 0,0 1 0 0 0,0 0 1 0 0,1-1-1 0 0,0 1 0 0 0,1 0 1 0 0,0 1-1 0 0,0-1 0 0 0,0 0 1 0 0,1 8 5 0 0,3-11-24 0 0,1 0 0 0 0,0 0 0 0 0,0-1 0 0 0,0 1 0 0 0,0-1 0 0 0,1 0-1 0 0,0 1 1 0 0,0-2 0 0 0,0 1 0 0 0,0 0 0 0 0,1-1 0 0 0,-1 0 0 0 0,1 0 0 0 0,0 0 0 0 0,0-1 0 0 0,0 1 0 0 0,0-1 0 0 0,1 0 0 0 0,-1-1 0 0 0,0 1 0 0 0,4-1 24 0 0,-7 0 0 0 0,151 68 2 0 0,-148-65 39 0 0,0-1 1 0 0,0 1-1 0 0,0 0 0 0 0,-1 0 1 0 0,1 1-1 0 0,-1-1 0 0 0,0 1 1 0 0,-1 0-1 0 0,1 0 1 0 0,-1 0-1 0 0,0 1 0 0 0,0-1 1 0 0,-1 1-1 0 0,1-1 0 0 0,-1 1 1 0 0,0 0-1 0 0,-1 0 1 0 0,0 0-1 0 0,0 0 0 0 0,0 0 1 0 0,0 0-1 0 0,-1 0 0 0 0,0 1 1 0 0,-1-1-1 0 0,1 0 1 0 0,-1 0-1 0 0,0 0 0 0 0,0 0 1 0 0,-1 0-1 0 0,0 0 1 0 0,0 0-1 0 0,-1-1 0 0 0,1 1 1 0 0,-1-1-1 0 0,0 1 0 0 0,-1-1 1 0 0,-1 2-42 0 0,-1 2-144 0 0,0 0 1 0 0,-1 0-1 0 0,0 0 1 0 0,0-1-1 0 0,-1 0 1 0 0,0-1-1 0 0,-1 0 1 0 0,1 0 0 0 0,-1 0-1 0 0,-1-1 1 0 0,1-1-1 0 0,-6 3 144 0 0,-15 4-2704 0 0,10-3-4625 0 0,12-8-1790 0 0</inkml:trace>
  <inkml:trace contextRef="#ctx0" brushRef="#br0" timeOffset="1554.25">1958 391 10882 0 0,'0'0'703'0'0,"0"0"-235"0"0,0 0-48 0 0,0 0 144 0 0,0 0 146 0 0,0 0 51 0 0,0 0-30 0 0,0 0-73 0 0,0 0-111 0 0,33-5-133 0 0,101-18-111 0 0,38 1 321 0 0,-49 6-5206 0 0,-90 6-3108 0 0,-25 9 2177 0 0</inkml:trace>
  <inkml:trace contextRef="#ctx0" brushRef="#br0" timeOffset="1836.547">2601 251 9482 0 0,'0'0'875'0'0,"0"0"-275"0"0,0 0-19 0 0,0 0 190 0 0,0 0 140 0 0,0 0-23 0 0,0 0-134 0 0,0 0-207 0 0,0 0-199 0 0,0 0-139 0 0,0 0-84 0 0,-5 32-49 0 0,-13 100-26 0 0,13-13-10 0 0,6-115-55 0 0,-1-1 1 0 0,1 1-1 0 0,-1-1 0 0 0,1 1 1 0 0,0-1-1 0 0,0 1 0 0 0,1-1 1 0 0,-1 0-1 0 0,1 1 1 0 0,0-1-1 0 0,0 0 0 0 0,0 0 1 0 0,0 0-1 0 0,0-1 0 0 0,0 1 1 0 0,1 0-1 0 0,0-1 0 0 0,-1 0 1 0 0,1 1-1 0 0,0-1 1 0 0,0 0-1 0 0,0 0 0 0 0,0-1 1 0 0,1 1-1 0 0,-1-1 0 0 0,0 0 1 0 0,1 1-1 0 0,-1-1 1 0 0,1-1-1 0 0,-1 1 0 0 0,1 0 1 0 0,-1-1-1 0 0,1 0 0 0 0,2 0 15 0 0,4 0-280 0 0,0 0 0 0 0,0-1 0 0 0,0 0 0 0 0,0-1 0 0 0,0 0 0 0 0,-1-1 0 0 0,1 0 0 0 0,0 0 0 0 0,-1-1 0 0 0,0 0 0 0 0,0-1 0 0 0,0 0 0 0 0,-1 0 0 0 0,1-1-1 0 0,1-1 281 0 0,42-44-9638 0 0,-45 43 7718 0 0</inkml:trace>
  <inkml:trace contextRef="#ctx0" brushRef="#br0" timeOffset="2069.392">2932 214 3945 0 0,'0'0'3031'0'0,"0"0"-1056"0"0,0 0-389 0 0,0 0-152 0 0,0 0-157 0 0,0 0-206 0 0,0 0-243 0 0,0 0-196 0 0,0 0-132 0 0,0 0-34 0 0,0 0 13 0 0,0 0-14 0 0,-11 27-21 0 0,-34 84-32 0 0,16 23 663 0 0,26-96-855 0 0,-14 366-434 0 0,13-371-621 0 0,-6 52-2057 0 0,-7-34-7850 0 0,13-46 5585 0 0</inkml:trace>
  <inkml:trace contextRef="#ctx0" brushRef="#br0" timeOffset="3642.811">3260 1 7546 0 0,'0'0'773'0'0,"0"0"-130"0"0,0 0 33 0 0,0 0 172 0 0,0 0 116 0 0,0 0 3 0 0,0 0-89 0 0,0 0-111 0 0,0 0-77 0 0,0 0-31 0 0,0 0-45 0 0,0 0-59 0 0,0 0-53 0 0,6 34-47 0 0,22 107-25 0 0,57 163 1187 0 0,-61-199-1452 0 0,-5 1 0 0 0,-5 0-1 0 0,-4 1 1 0 0,-5 6-165 0 0,-4-90-40 0 0,0-18 74 0 0,0 0-1 0 0,0 0 1 0 0,0 1 0 0 0,0-1-1 0 0,-1 0 1 0 0,0 0 0 0 0,0 1 0 0 0,0-1-1 0 0,-1 0 1 0 0,1 0 0 0 0,-1 0-1 0 0,-1 0 1 0 0,1 0 0 0 0,-1 0-1 0 0,0 0 1 0 0,0 0 0 0 0,0 0-1 0 0,-1 0 1 0 0,1-1 0 0 0,-1 0 0 0 0,0 1-1 0 0,-1-1 1 0 0,1 0 0 0 0,-1 0-1 0 0,1-1 1 0 0,-1 1 0 0 0,0-1-1 0 0,-1 0 1 0 0,1 0 0 0 0,0 0-1 0 0,-1-1 1 0 0,0 1 0 0 0,0-1 0 0 0,-4 1-34 0 0,-40 8-12 0 0,0-3 0 0 0,0-1 1 0 0,0-3-1 0 0,-18-2 12 0 0,-112 7-1319 0 0,1 8 1 0 0,-169 39 1318 0 0,237-37-256 0 0,-547 101-593 0 0,-344 32 1280 0 0,853-130-289 0 0,33-3 728 0 0,-1-6-1 0 0,-66-2-869 0 0,124-7 938 0 0,58-4-866 0 0,0 0-15 0 0,0 0-10 0 0,0 0-15 0 0,0 0-15 0 0,0 0-10 0 0,0 0-9 0 0,0 0 16 0 0,0 0 15 0 0,0 0 29 0 0,0 0 4 0 0,0 0-2 0 0,0 0 11 0 0,0 0 10 0 0,0 0 14 0 0,0 0 9 0 0,0 0 7 0 0,0 0 2 0 0,0 0 7 0 0,0 0 1 0 0,0 0-14 0 0,0 0 14 0 0,0 0-2 0 0,0 0-7 0 0,0 0 19 0 0,0 0 8 0 0,0 0 13 0 0,0 0 13 0 0,11-159 755 0 0,-28-337-617 0 0,5 292-695 0 0,12-132 392 0 0,-1 325-17 0 0,1-1 1 0 0,0 1-1 0 0,1 0 1 0 0,0-1-1 0 0,1 1 1 0 0,1 0-1 0 0,-1-1 0 0 0,2 1 1 0 0,-1 1-1 0 0,2-1 1 0 0,-1 1-1 0 0,1-1 1 0 0,1 1-1 0 0,0 0 1 0 0,2-1 16 0 0,-3 7-76 0 0,0-1 1 0 0,0 1 0 0 0,1 0-1 0 0,0 0 1 0 0,0 0 0 0 0,0 1-1 0 0,0 0 1 0 0,1 0 0 0 0,-1 0-1 0 0,1 1 1 0 0,-1 0 0 0 0,6-1 75 0 0,179-6-347 0 0,-123 11 311 0 0,107-10 19 0 0,-1-8-1 0 0,112-27 18 0 0,-102 14-3 0 0,108-3-39 0 0,2 12-1 0 0,101 13 43 0 0,207 14-83 0 0,-222-7-45 0 0,-130-26 150 0 0,-214 11-410 0 0,-32 9-4133 0 0,-3-1-4573 0 0,-1 6 988 0 0</inkml:trace>
</inkml:ink>
</file>

<file path=ppt/ink/ink2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52:57.0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4382 0 0 0,'0'0'440'0'0,"35"-4"483"0"0,113-11 121 0 0,-22 8 1947 0 0,93-4 1364 0 0,933-41 1193 0 0,180 11-2840 0 0,-377 23-1221 0 0,-563 26-1171 0 0,-306-13-46 0 0,-1-4-1 0 0,0-3 0 0 0,66-20-269 0 0,1 1 98 0 0,248-42-312 0 0,-316 66-2021 0 0,-72 16-1286 0 0,-7 3-4702 0 0,-5-8 1698 0 0</inkml:trace>
  <inkml:trace contextRef="#ctx0" brushRef="#br0" timeOffset="509.892">680 4389 10866 0 0,'0'0'587'0'0,"0"0"-93"0"0,0 0-22 0 0,0 0 161 0 0,0 0 201 0 0,0 0 50 0 0,0 0-33 0 0,0 0-165 0 0,-32 11-220 0 0,-102 36-189 0 0,43 2-99 0 0,46-18-560 0 0,1 2 1 0 0,2 1-1 0 0,-30 33 382 0 0,67-62-409 0 0,0 1 0 0 0,0-1 0 0 0,0 1 0 0 0,1 0-1 0 0,0 0 1 0 0,0 0 0 0 0,1 0 0 0 0,0 1 0 0 0,0-1-1 0 0,0 1 1 0 0,1 0 0 0 0,-2 4 409 0 0,5-10-196 0 0,-1 0 0 0 0,0 0-1 0 0,1 0 1 0 0,-1 0 0 0 0,0 0 0 0 0,1 0 0 0 0,-1 0-1 0 0,1 0 1 0 0,-1-1 0 0 0,1 1 0 0 0,0 0 0 0 0,-1 0-1 0 0,1-1 1 0 0,0 1 0 0 0,-1 0 0 0 0,1-1 0 0 0,0 1-1 0 0,0 0 1 0 0,0-1 0 0 0,0 0 0 0 0,0 1 0 0 0,-1-1 0 0 0,1 1-1 0 0,0-1 1 0 0,0 0 0 0 0,0 0 0 0 0,0 1 0 0 0,0-1-1 0 0,0 0 1 0 0,0 0 0 0 0,0 0 0 0 0,0 0 0 0 0,0 0-1 0 0,0 0 1 0 0,0-1 0 0 0,1 1 196 0 0,5 1-1624 0 0,1-1-862 0 0</inkml:trace>
  <inkml:trace contextRef="#ctx0" brushRef="#br0" timeOffset="765.218">1987 4315 6193 0 0,'0'0'720'0'0,"0"0"-126"0"0,0 0 305 0 0,0 0 484 0 0,0 0 293 0 0,0 0-10 0 0,0 0-310 0 0,0 0-437 0 0,0 0-294 0 0,-36 24-178 0 0,-119 74-123 0 0,-33 5 234 0 0,-85 51-817 0 0,238-121-886 0 0,33-4-2730 0 0,31-21-3598 0 0,-21-8 2865 0 0</inkml:trace>
  <inkml:trace contextRef="#ctx0" brushRef="#br0" timeOffset="1005.576">2821 4334 8210 0 0,'0'0'1357'0'0,"0"0"-456"0"0,0 0-229 0 0,0 0-15 0 0,0 0 61 0 0,0 0 63 0 0,0 0-35 0 0,0 0-73 0 0,-36 21-138 0 0,-118 69-178 0 0,-68 41 105 0 0,185-110-524 0 0,3-3-411 0 0,1 1-1 0 0,1 1 0 0 0,1 2 0 0 0,-19 18 474 0 0,50-40-45 0 0,-20 23-2411 0 0,14-6-5087 0 0,6-16 3475 0 0</inkml:trace>
  <inkml:trace contextRef="#ctx0" brushRef="#br0" timeOffset="1209.756">3778 4275 12451 0 0,'0'0'249'0'0,"0"0"-104"0"0,0 0 73 0 0,0 0 153 0 0,0 0 118 0 0,0 0 18 0 0,-37 28-44 0 0,-120 90-121 0 0,-63 47-138 0 0,187-142-412 0 0,-16 11-518 0 0,22-8-2535 0 0,23-19 266 0 0,3 0-3824 0 0,1-7 5389 0 0</inkml:trace>
  <inkml:trace contextRef="#ctx0" brushRef="#br0" timeOffset="1441.474">4673 4186 6649 0 0,'0'0'1186'0'0,"0"0"-315"0"0,0 0-47 0 0,0 0 172 0 0,0 0 218 0 0,0 0 67 0 0,0 0-79 0 0,0 0-199 0 0,0 0-239 0 0,-36 26-217 0 0,-114 78-164 0 0,0-8 129 0 0,-21 13-1015 0 0,172-109 416 0 0,-1 0 0 0 0,1 0 0 0 0,0 0 0 0 0,0 0 0 0 0,-1 0 0 0 0,1 0 0 0 0,0 0 0 0 0,-1 0 0 0 0,1 0 0 0 0,0 0 0 0 0,-1 1 0 0 0,1-1 0 0 0,0 0 0 0 0,-1 0 0 0 0,1 1 0 0 0,0-1 0 0 0,-1 0 0 0 0,1 1 0 0 0,-1-1 0 0 0,1 0 0 0 0,-1 1 0 0 0,1-1 0 0 0,0 1 0 0 0,-1-1 0 0 0,0 1 0 0 0,1 0 1 0 0,-1-1-1 0 0,1 1 0 0 0,-1-1 0 0 0,0 1 0 0 0,1 0 0 0 0,-1-1 0 0 0,0 1 0 0 0,0-1 0 0 0,1 1 0 0 0,-1 0 0 0 0,0 0 0 0 0,0-1 0 0 0,0 1 0 0 0,0 0 0 0 0,0-1 0 0 0,0 1 0 0 0,0 0 0 0 0,0-1 0 0 0,0 1 0 0 0,0 0 0 0 0,-1-1 0 0 0,1 1 0 0 0,0 0 0 0 0,0-1 0 0 0,-1 1 0 0 0,1 0 0 0 0,0-1 0 0 0,-1 1 0 0 0,1-1 0 0 0,-1 1 0 0 0,1 0 0 0 0,0-1 0 0 0,-1 1 0 0 0,1-1 0 0 0,-1 0 0 0 0,0 1 0 0 0,1-1 0 0 0,-1 1 87 0 0,56-8-6124 0 0,-37 3 886 0 0</inkml:trace>
  <inkml:trace contextRef="#ctx0" brushRef="#br0" timeOffset="1692.81">5428 4087 8354 0 0,'0'0'1448'0'0,"0"0"-384"0"0,0 0-215 0 0,0 0-5 0 0,0 0 144 0 0,0 0 145 0 0,-33 24-34 0 0,-105 78-142 0 0,-148 124 862 0 0,223-176-1916 0 0,-26 21-299 0 0,39-19-4671 0 0,42-39-4527 0 0</inkml:trace>
  <inkml:trace contextRef="#ctx0" brushRef="#br0" timeOffset="-2457.001">2755 1852 0 0 0,'0'0'676'0'0,"0"0"98"0"0,0 0 104 0 0,0 0 99 0 0,0 0 88 0 0,-2-1 13787 0 0,0 2-16109 0 0,-31 43 1608 0 0,33-43-333 0 0,0-1 1 0 0,1 1-1 0 0,-1-1 1 0 0,0 0-1 0 0,0 1 1 0 0,0-1-1 0 0,0 0 1 0 0,1 1-1 0 0,-1-1 1 0 0,0 1-1 0 0,0-1 0 0 0,1 0 1 0 0,-1 1-1 0 0,0-1 1 0 0,1 0-1 0 0,-1 0 1 0 0,0 1-1 0 0,1-1 1 0 0,-1 0-1 0 0,0 0 1 0 0,1 0-1 0 0,-1 1 1 0 0,0-1-1 0 0,1 0 0 0 0,-1 0 1 0 0,1 0-1 0 0,-1 0 1 0 0,1 0-1 0 0,-1 0 1 0 0,0 0-1 0 0,1 0 1 0 0,-1 0-1 0 0,1 0 1 0 0,-1 0-1 0 0,0 0 1 0 0,1 0-1 0 0,-1 0 0 0 0,1 0 1 0 0,-1 0-1 0 0,1 0 1 0 0,-1 0-1 0 0,0-1 1 0 0,1 1-1 0 0,-1 0 1 0 0,0 0-1 0 0,1-1 1 0 0,-1 1-1 0 0,0 0 1 0 0,1 0-1 0 0,-1-1 0 0 0,0 1 1 0 0,1 0-1 0 0,-1-1 1 0 0,0 1-1 0 0,0 0 1 0 0,0-1-1 0 0,1 1 1 0 0,-1-1-1 0 0,0 1 1 0 0,0 0-1 0 0,0-1 1 0 0,0 1-1 0 0,0-1 1 0 0,1 1-20 0 0,9-18 911 0 0,-9 4 488 0 0,-1 13-1186 0 0,-16 1 5 0 0,14 3-877 0 0,2-2-2715 0 0,0-1-3471 0 0,0 0 6466 0 0,0 0-10593 0 0</inkml:trace>
  <inkml:trace contextRef="#ctx0" brushRef="#br0" timeOffset="-1592.369">2099 1499 4465 0 0,'0'0'1207'0'0,"0"0"-15"0"0,0 0 110 0 0,0 0 145 0 0,0 0 45 0 0,0 0-132 0 0,0 0-222 0 0,0 0-201 0 0,0 0-174 0 0,0 0-131 0 0,0 0-115 0 0,0 0-99 0 0,0 0-72 0 0,-20 6-24 0 0,-67 20 25 0 0,80-24-264 0 0,1 0 0 0 0,-1 0 0 0 0,1 1 0 0 0,0 0-1 0 0,0 0 1 0 0,0 0 0 0 0,1 1 0 0 0,-1 0 0 0 0,1 0 0 0 0,0 0-1 0 0,0 1 1 0 0,0 0 0 0 0,-1 2-83 0 0,-10 9 191 0 0,-2 3-138 0 0,0 0 0 0 0,0 1-1 0 0,2 1 1 0 0,1 1-1 0 0,0 0 1 0 0,2 1-1 0 0,1 0 1 0 0,0 1 0 0 0,2 0-1 0 0,1 1 1 0 0,1 0-1 0 0,0 3-52 0 0,5-17 10 0 0,1 0-1 0 0,0 1 1 0 0,1-1 0 0 0,0 0-1 0 0,1 1 1 0 0,0-1 0 0 0,1 0-1 0 0,0 1 1 0 0,0-1-1 0 0,2 0 1 0 0,-1 0 0 0 0,1 0-1 0 0,1 0 1 0 0,0 0-1 0 0,1-1 1 0 0,0 0 0 0 0,0 0-1 0 0,1 0 1 0 0,5 6-10 0 0,-3-6 33 0 0,1-1 0 0 0,0 0 0 0 0,0-1 0 0 0,1 1 0 0 0,0-2 1 0 0,0 0-1 0 0,1 0 0 0 0,-1-1 0 0 0,2 0 0 0 0,-1 0 0 0 0,1-2 0 0 0,0 1 0 0 0,0-2 0 0 0,0 1 1 0 0,0-2-1 0 0,1 0 0 0 0,9 1-33 0 0,-14-1 84 0 0,1 0-1 0 0,-1-1 1 0 0,0 0 0 0 0,1 0 0 0 0,-1-1 0 0 0,1 0 0 0 0,-1 0-1 0 0,0-1 1 0 0,1 0 0 0 0,-1-1 0 0 0,0 0 0 0 0,0 0 0 0 0,0-1-1 0 0,0 0 1 0 0,0 0 0 0 0,-1-1 0 0 0,1 1 0 0 0,-1-2 0 0 0,0 1-1 0 0,0-1 1 0 0,0 0 0 0 0,1-3-84 0 0,-5 1 36 0 0,-1 1 1 0 0,0-1-1 0 0,0 0 0 0 0,-1 0 0 0 0,0 0 0 0 0,0 0 1 0 0,0 0-1 0 0,-1 0 0 0 0,0 0 0 0 0,-1 0 0 0 0,1 0 1 0 0,-1 0-1 0 0,-2-6-36 0 0,0 6-232 0 0,0 1 0 0 0,0-1 0 0 0,0 0 0 0 0,-1 1 0 0 0,0 0 0 0 0,-1 0 0 0 0,1 0 0 0 0,-1 0 0 0 0,0 1 0 0 0,0 0 0 0 0,-1 0 0 0 0,0 0 0 0 0,0 1 0 0 0,0 0 0 0 0,0 0 0 0 0,0 0 0 0 0,-2 0 232 0 0,-1-2-562 0 0,-2-1 136 0 0,12 7 396 0 0,0 0 1 0 0,0 0 0 0 0,0-1 0 0 0,-1 1-1 0 0,1 0 1 0 0,0-1 0 0 0,0 1 0 0 0,0-1-1 0 0,-1 1 1 0 0,1-1 0 0 0,0 1-1 0 0,-1-1 1 0 0,1 0 0 0 0,0 1 0 0 0,-1-1-1 0 0,1 0 1 0 0,-1 1 0 0 0,1-1-1 0 0,-1 0 1 0 0,1 0 0 0 0,-1 0 0 0 0,0 1-1 0 0,1-1 1 0 0,-1 0 0 0 0,0 0 0 0 0,0 0-1 0 0,1 0 1 0 0,-1 0 0 0 0,0 0-1 0 0,0 1 1 0 0,0-1 0 0 0,0 0 0 0 0,0 0-1 0 0,0 0 1 0 0,-1 0 0 0 0,1 0 0 0 0,0 0-1 0 0,0 0 1 0 0,-1 1 0 0 0,1-1-1 0 0,0 0 1 0 0,-1 0 0 0 0,1 0 0 0 0,-1 1-1 0 0,1-1 1 0 0,-1 0 0 0 0,1 0 0 0 0,-1 1-1 0 0,0-1 1 0 0,1 0 0 0 0,-1 1-1 0 0,0-1 1 0 0,1 1 0 0 0,-1-1 0 0 0,0 1-1 0 0,0-1 1 0 0,0 1 0 0 0,1 0 0 0 0,-1-1-1 0 0,0 1 1 0 0,0 0 0 0 0,0 0-1 0 0,0 0 1 0 0,0-1 0 0 0,0 1 0 0 0,0 0-1 0 0,1 0 1 0 0,-2 0 29 0 0,180-54 2352 0 0,-54 41-3808 0 0,-101 17-6636 0 0,-15-4-634 0 0</inkml:trace>
  <inkml:trace contextRef="#ctx0" brushRef="#br0" timeOffset="3313.172">2712 1852 0 0 0,'0'0'524'0'0,"0"0"260"0"0,0 0 23 0 0,0 0-1 0 0,0 0 11 0 0,3 0 54 0 0,7-3 84 0 0,-8 2 58 0 0,-2 1-2 0 0,0 0-75 0 0,0 0-129 0 0,0 0-161 0 0,-8 16 2549 0 0,-2 27-726 0 0,10-43-2305 0 0,24 4 2886 0 0,-22-4-2942 0 0,-1 0 0 0 0,1 1 0 0 0,-1-1 0 0 0,1 0 0 0 0,-1 0 0 0 0,1-1 1 0 0,0 1-1 0 0,-1 0 0 0 0,1 0 0 0 0,-1-1 0 0 0,1 1 0 0 0,-1-1 0 0 0,1 0 0 0 0,-1 1 1 0 0,1-1-1 0 0,-1 0 0 0 0,0 0 0 0 0,1 0 0 0 0,-1 0 0 0 0,0 0 0 0 0,0 0 0 0 0,0 0 1 0 0,0 0-1 0 0,0 0 0 0 0,0 0 0 0 0,0-1 0 0 0,0 1 0 0 0,0 0 0 0 0,0-1 0 0 0,-1 1 1 0 0,1-1-1 0 0,-1 1 0 0 0,1-1 0 0 0,-1 1 0 0 0,1-1 0 0 0,-1 1 0 0 0,0-1 0 0 0,0 0 1 0 0,0-1-109 0 0,-2 2-42 0 0,0 1 0 0 0,-1-1 0 0 0,1 0 0 0 0,-1 1 0 0 0,1 0 1 0 0,0-1-1 0 0,-1 1 0 0 0,1 0 0 0 0,-1 0 0 0 0,1 1 1 0 0,0-1-1 0 0,-1 0 0 0 0,1 1 0 0 0,-1-1 0 0 0,1 1 0 0 0,0 0 1 0 0,-1 0-1 0 0,1 0 0 0 0,0 0 0 0 0,0 0 0 0 0,0 1 0 0 0,-2 0 42 0 0,0 1-965 0 0,-14 9 1586 0 0,13-8-4231 0 0,3-1-4238 0 0,2-3-2501 0 0</inkml:trace>
  <inkml:trace contextRef="#ctx0" brushRef="#br0" timeOffset="181126.539">2974 107 0 0 0,'-16'-18'5844'0'0,"-6"10"-1937"0"0,-95 1 1249 0 0,53 0-3729 0 0,-128-16 1782 0 0,146 15-2725 0 0,-1 2 0 0 0,-1 2-1 0 0,1 1 1 0 0,0 3 0 0 0,-17 4-484 0 0,-160 47 924 0 0,-62 107 43 0 0,106-55-264 0 0,152-86-633 0 0,0 1 0 0 0,2 1 1 0 0,0 1-1 0 0,1 1 0 0 0,-16 19-70 0 0,-25 20 98 0 0,-2 3-48 0 0,22-22 31 0 0,3 2 0 0 0,1 2 0 0 0,3 2 0 0 0,-20 32-81 0 0,-20 22 145 0 0,51-67-96 0 0,2 2 1 0 0,1 0-1 0 0,2 2 0 0 0,1 0 1 0 0,-1 8-50 0 0,-61 191 135 0 0,65-140 1 0 0,3 0 1 0 0,-2 95-137 0 0,11-70 114 0 0,0-30 91 0 0,5 0 0 0 0,7 74-205 0 0,-1-129-8 0 0,-2-8 43 0 0,1-1 0 0 0,1 1 0 0 0,1-1 0 0 0,2 1 1 0 0,1-2-1 0 0,3 9-35 0 0,45 103 102 0 0,-15-57 45 0 0,3-1 0 0 0,37 48-147 0 0,56 54 191 0 0,-14-43 5 0 0,-21-55-47 0 0,53 22 130 0 0,71 11 70 0 0,-193-104-304 0 0,277 115 214 0 0,-127-63-119 0 0,-33-40-8 0 0,52-3 36 0 0,-147-16-108 0 0,0-3 1 0 0,0-2-1 0 0,1-3 0 0 0,-1-2 0 0 0,0-2 1 0 0,3-3-61 0 0,74-11 42 0 0,-53 7 58 0 0,54-16-52 0 0,-36-5 4 0 0,72-51 194 0 0,-27 3-81 0 0,17-38-1 0 0,-34 27-60 0 0,15-22-77 0 0,-16-38 124 0 0,-75 76-66 0 0,38-56-36 0 0,-77 116-12 0 0,-1 0-1 0 0,-1-1 0 0 0,0-1 1 0 0,-1 1-1 0 0,-1-1 0 0 0,-1 0 1 0 0,0-1-1 0 0,0-5-36 0 0,9-24 68 0 0,36-88 0 0 0,-37 63 0 0 0,7-296 99 0 0,-35 200-97 0 0,1 77-40 0 0,-1-19-65 0 0,-1 8 55 0 0,-3 11 43 0 0,-12-15-47 0 0,-17-26-3 0 0,-33-61 44 0 0,52 124-73 0 0,18 39 9 0 0,-2-1-1 0 0,-2 2 1 0 0,0-1 0 0 0,-2 2-1 0 0,-14-16 8 0 0,-62-67 39 0 0,-14 9 3 0 0,42 51-24 0 0,21 16-5 0 0,-43-35-20 0 0,1 2 27 0 0,-14 16-14 0 0,15 13 26 0 0,20 4-18 0 0,-118-15-100 0 0,50 10 91 0 0,47 12 15 0 0,-54 0-32 0 0,35-4-31 0 0,-106 28-1346 0 0,210 5-592 0 0,1-1 4807 0 0,0 0-4301 0 0,0 0-4529 0 0,0 1-6488 0 0,0 3 1298 0 0</inkml:trace>
</inkml:ink>
</file>

<file path=ppt/ink/ink2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0:49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177 376 3041 0 0,'0'0'2587'0'0,"0"0"-1037"0"0,0 0-346 0 0,0 0 16 0 0,0 0 98 0 0,0 0-18 0 0,0 0-172 0 0,0 0-270 0 0,0 0-313 0 0,0 0-297 0 0,0 0-218 0 0,0 0-137 0 0,0 0-61 0 0,-15 9-15 0 0,-45 31 3 0 0,58-39 167 0 0,1-1 1 0 0,-1 1-1 0 0,1 0 1 0 0,0 1-1 0 0,0-1 1 0 0,-1 0-1 0 0,1 0 0 0 0,0 0 1 0 0,0 1-1 0 0,0-1 1 0 0,0 1-1 0 0,1-1 0 0 0,-1 1 1 0 0,0-1-1 0 0,0 1 1 0 0,1-1-1 0 0,-1 1 0 0 0,1-1 1 0 0,0 1-1 0 0,-1 0 1 0 0,1-1-1 0 0,0 1 0 0 0,0 0 1 0 0,0-1-1 0 0,0 1 1 0 0,0 0-1 0 0,0-1 0 0 0,1 1 1 0 0,-1 0-1 0 0,1-1 13 0 0,0 11-133 0 0,-2-5 50 0 0,1 0 1 0 0,0 1-1 0 0,1-1 0 0 0,0 0 0 0 0,0 0 0 0 0,0 1 1 0 0,1-1-1 0 0,0 0 0 0 0,0 0 0 0 0,1 0 0 0 0,0-1 1 0 0,0 1-1 0 0,0-1 0 0 0,1 1 0 0 0,0-1 0 0 0,0 0 1 0 0,1 0-1 0 0,0-1 0 0 0,0 0 0 0 0,0 0 0 0 0,3 3 83 0 0,-5-7 49 0 0,-1 0-1 0 0,1 0 1 0 0,-1 0 0 0 0,1 0-1 0 0,0 0 1 0 0,-1 0-1 0 0,1-1 1 0 0,0 1-1 0 0,0-1 1 0 0,-1 0 0 0 0,1 0-1 0 0,0 0 1 0 0,0 0-1 0 0,-1 0 1 0 0,1 0 0 0 0,0-1-1 0 0,0 1 1 0 0,-1-1-1 0 0,1 0 1 0 0,0 0-1 0 0,-1 0 1 0 0,1 0 0 0 0,-1-1-1 0 0,0 1 1 0 0,1-1-1 0 0,-1 1 1 0 0,0-1 0 0 0,2-1-49 0 0,4-10 452 0 0,-1 0 1 0 0,0 0-1 0 0,-1-1 1 0 0,0 1 0 0 0,-1-2-1 0 0,-1 1 1 0 0,0 0 0 0 0,-1-1-1 0 0,-1 0 1 0 0,0 1-1 0 0,-1-1 1 0 0,0 0 0 0 0,-1 0-1 0 0,-1 0 1 0 0,-2-10-453 0 0,2 19-50 0 0,-1 0 0 0 0,0-1 0 0 0,0 1 0 0 0,-1 0 0 0 0,0 0 0 0 0,0 0 0 0 0,0 0 1 0 0,-1 1-1 0 0,0 0 0 0 0,0-1 0 0 0,0 1 0 0 0,-1 0 0 0 0,0 0 50 0 0,-26-14-9569 0 0,27 18-504 0 0</inkml:trace>
  <inkml:trace contextRef="#ctx0" brushRef="#br0" timeOffset="402.985">501 505 6633 0 0,'0'0'1518'0'0,"0"0"-286"0"0,0 0 3 0 0,0 0 98 0 0,0 0-64 0 0,0 0-201 0 0,0 0-203 0 0,0 0-164 0 0,0 0-122 0 0,9-32-84 0 0,28-102-106 0 0,2 25 365 0 0,-39 108-770 0 0,-1 1 0 0 0,1-1 0 0 0,0 1 1 0 0,0-1-1 0 0,0 1 0 0 0,0-1 1 0 0,0 1-1 0 0,0-1 0 0 0,0 1 1 0 0,0 0-1 0 0,0-1 0 0 0,0 1 1 0 0,0-1-1 0 0,1 1 0 0 0,-1-1 1 0 0,0 1-1 0 0,0-1 0 0 0,0 1 1 0 0,0 0-1 0 0,1-1 0 0 0,-1 1 0 0 0,0-1 1 0 0,1 1-1 0 0,-1 0 0 0 0,0-1 1 0 0,1 1-1 0 0,-1 0 0 0 0,0-1 1 0 0,1 1-1 0 0,-1 0 0 0 0,0 0 1 0 0,1-1-1 0 0,-1 1 0 0 0,1 0 1 0 0,-1 0-1 0 0,1 0 0 0 0,-1 0 1 0 0,0-1-1 0 0,1 1 0 0 0,-1 0 1 0 0,1 0-1 0 0,-1 0 0 0 0,1 0 0 0 0,-1 0 1 0 0,1 0-1 0 0,-1 0 0 0 0,1 0 1 0 0,-1 0-1 0 0,0 1 0 0 0,1-1 1 0 0,-1 0-1 0 0,1 0 0 0 0,-1 0 1 0 0,1 0-1 0 0,-1 1 0 0 0,0-1 1 0 0,1 0-1 0 0,-1 0 0 0 0,1 1 1 0 0,-1-1 15 0 0,13 32-1514 0 0,-7-16 1765 0 0,-5-12-254 0 0,0 1 0 0 0,1-1-1 0 0,-1 0 1 0 0,1 0-1 0 0,0 0 1 0 0,0 0 0 0 0,1 0-1 0 0,-1 0 1 0 0,1 0-1 0 0,0-1 1 0 0,0 1-1 0 0,0-1 1 0 0,0 0 0 0 0,1 0-1 0 0,0 0 1 0 0,-1 0-1 0 0,1-1 1 0 0,0 0 0 0 0,0 1-1 0 0,0-1 1 0 0,0-1-1 0 0,1 1 1 0 0,-1 0 0 0 0,0-1-1 0 0,1 0 1 0 0,-1 0-1 0 0,4 0 4 0 0,-2-2 139 0 0,-1 0 0 0 0,1 0-1 0 0,-1 0 1 0 0,0-1-1 0 0,1 0 1 0 0,-1 0 0 0 0,0 0-1 0 0,0 0 1 0 0,0-1 0 0 0,0 0-1 0 0,-1 0 1 0 0,1 0-1 0 0,-1-1 1 0 0,0 0 0 0 0,0 0-1 0 0,0 0 1 0 0,0 0-1 0 0,-1 0 1 0 0,0-1 0 0 0,0 1-1 0 0,0-1 1 0 0,2-5-139 0 0,39-118 2842 0 0,-35 3-4229 0 0,-14 110-5630 0 0,3 11-3869 0 0</inkml:trace>
  <inkml:trace contextRef="#ctx0" brushRef="#br0" timeOffset="3103.892">0 1525 7362 0 0,'0'0'1844'0'0,"0"0"-246"0"0,0 0-101 0 0,0 0-88 0 0,0 0-174 0 0,0 0-227 0 0,0 0-155 0 0,0 0-63 0 0,0 0-77 0 0,0 0-50 0 0,0 0-55 0 0,0 0-80 0 0,0 0-62 0 0,8-30-80 0 0,25-90-75 0 0,-15 42 245 0 0,-18 78-733 0 0,1 0-1 0 0,-1 0 0 0 0,0 0 0 0 0,0 0 1 0 0,1 0-1 0 0,-1 0 0 0 0,0 0 0 0 0,1 0 1 0 0,-1 0-1 0 0,0 0 0 0 0,1 0 0 0 0,-1 0 1 0 0,0 0-1 0 0,0 0 0 0 0,1-1 0 0 0,-1 1 1 0 0,0 0-1 0 0,1 0 178 0 0,3 18-517 0 0,-4-17 494 0 0,0 2-6 0 0,0 0 1 0 0,0 0-1 0 0,1 0 0 0 0,-1 0 1 0 0,1 0-1 0 0,-1 0 1 0 0,1 0-1 0 0,0 0 0 0 0,0-1 1 0 0,0 1-1 0 0,1 0 1 0 0,-1-1-1 0 0,1 1 0 0 0,-1 0 1 0 0,1-1-1 0 0,0 0 0 0 0,0 0 1 0 0,0 1-1 0 0,0-1 1 0 0,0 0-1 0 0,1 0 0 0 0,-1-1 1 0 0,0 1-1 0 0,1 0 1 0 0,0-1-1 0 0,-1 0 0 0 0,1 0 1 0 0,0 1-1 0 0,0-1 1 0 0,-1-1-1 0 0,1 1 0 0 0,0 0 1 0 0,0-1-1 0 0,0 0 1 0 0,0 1-1 0 0,0-1 0 0 0,0 0 1 0 0,0 0-1 0 0,0-1 1 0 0,0 1-1 0 0,0-1 0 0 0,0 0 29 0 0,4-5 351 0 0,0-1 0 0 0,0-1 0 0 0,-1 1 0 0 0,0-1 0 0 0,0 0-1 0 0,0-1 1 0 0,-2 1 0 0 0,1-1 0 0 0,-1 0 0 0 0,0 0 0 0 0,-1-1 0 0 0,0 1 0 0 0,0-1-1 0 0,-1 1 1 0 0,1-7-351 0 0,5-14 213 0 0,-3 12-484 0 0,11-33 772 0 0,1 25-6101 0 0,-13 25-30 0 0,-3 1 1698 0 0,3 0-3498 0 0</inkml:trace>
  <inkml:trace contextRef="#ctx0" brushRef="#br0" timeOffset="3556.019">497 1039 9594 0 0,'0'0'2050'0'0,"0"0"-306"0"0,0 0-203 0 0,0 0-256 0 0,0 0-341 0 0,0 0-306 0 0,0 0-205 0 0,0 0-143 0 0,0 0-128 0 0,0 0-107 0 0,0 0-70 0 0,0 0-30 0 0,-12 10-35 0 0,-38 32-13 0 0,26 12-307 0 0,23-46 313 0 0,0-4 53 0 0,-1 1 1 0 0,1 0-1 0 0,1-1 1 0 0,-1 1-1 0 0,1-1 1 0 0,-1 1-1 0 0,1 0 1 0 0,1-1-1 0 0,-1 1 1 0 0,1-1-1 0 0,0 1 0 0 0,0-1 1 0 0,0 1-1 0 0,0-1 1 0 0,1 1-1 0 0,0-1 1 0 0,0 0-1 0 0,0 0 1 0 0,0 0-1 0 0,1 0 1 0 0,-1 0-1 0 0,1 0 1 0 0,0-1-1 0 0,0 1 1 0 0,1-1-1 0 0,-1 0 1 0 0,1 0-1 0 0,-1 0 0 0 0,1-1 1 0 0,0 1-1 0 0,0-1 1 0 0,0 0-1 0 0,0 0 1 0 0,1 0-1 0 0,-1 0 1 0 0,0-1-1 0 0,1 0 1 0 0,-1 0-1 0 0,1 0 1 0 0,0-1-1 0 0,-1 1 1 0 0,3-1 33 0 0,0-1 199 0 0,-1 1 1 0 0,0-1 0 0 0,1-1 0 0 0,-1 1 0 0 0,0-1 0 0 0,0 0 0 0 0,0-1-1 0 0,-1 1 1 0 0,1-1 0 0 0,0 0 0 0 0,-1-1 0 0 0,0 1 0 0 0,0-1-1 0 0,0 0 1 0 0,0 0 0 0 0,-1-1 0 0 0,1 1 0 0 0,-1-1 0 0 0,0 0 0 0 0,-1 0-1 0 0,3-5-199 0 0,59-122 2606 0 0,-63 128-2590 0 0,66-199 1037 0 0,-58 179-1120 0 0,-1-1 1 0 0,-2 1-1 0 0,-1-1 1 0 0,0-1-1 0 0,-2 1 1 0 0,-1-1 0 0 0,-1 1-1 0 0,-1-1 1 0 0,-1 0-1 0 0,-2-5 67 0 0,1 27-89 0 0,1 0-1 0 0,-1 0 0 0 0,0-1 1 0 0,-1 1-1 0 0,1 0 0 0 0,-1 0 0 0 0,0 0 1 0 0,0 0-1 0 0,0 1 0 0 0,0-1 0 0 0,0 1 1 0 0,-1-1-1 0 0,0 1 0 0 0,0 0 1 0 0,0 0-1 0 0,0 0 0 0 0,0 0 0 0 0,-1 0 1 0 0,1 1-1 0 0,-1-1 0 0 0,0 1 1 0 0,0 0-1 0 0,1 0 0 0 0,-1 1 0 0 0,0-1 1 0 0,-1 1-1 0 0,1 0 0 0 0,0 0 0 0 0,0 0 1 0 0,0 1-1 0 0,-1-1 0 0 0,1 1 1 0 0,0 0-1 0 0,-1 0 0 0 0,1 1 0 0 0,0-1 1 0 0,-1 1-1 0 0,1 0 0 0 0,0 0 0 0 0,0 0 1 0 0,0 1-1 0 0,0-1 0 0 0,-3 3 90 0 0,-6 8-401 0 0,1 1 0 0 0,1 1 0 0 0,0 0 0 0 0,0 0 0 0 0,2 1 0 0 0,0 0 0 0 0,0 1 0 0 0,2 0 0 0 0,0 1 0 0 0,1-1 0 0 0,0 1-1 0 0,1 0 1 0 0,1 1 0 0 0,1-1 0 0 0,0 4 401 0 0,1-11-59 0 0,0 0 0 0 0,1-1-1 0 0,0 1 1 0 0,0 0 0 0 0,1-1-1 0 0,0 1 1 0 0,1 0 0 0 0,0-1-1 0 0,1 1 1 0 0,0 0 0 0 0,0-1-1 0 0,1 0 1 0 0,0 1-1 0 0,1-1 1 0 0,0 0 0 0 0,0-1-1 0 0,1 1 1 0 0,0-1 0 0 0,0 0-1 0 0,1 0 1 0 0,0 0 0 0 0,5 3 59 0 0,11 3 319 0 0,0-1 1 0 0,1-1-1 0 0,1 0 1 0 0,-1-2-1 0 0,2-2 1 0 0,0 0-1 0 0,0-1 1 0 0,0-1-1 0 0,0-2 1 0 0,1 0-1 0 0,0-2 1 0 0,0-1-1 0 0,0 0 1 0 0,0-3-1 0 0,17-2-319 0 0,-6 4 422 0 0,176-17 681 0 0,-74-5-3514 0 0,-102 17-2169 0 0,-11 1-5917 0 0</inkml:trace>
</inkml:ink>
</file>

<file path=ppt/ink/ink2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0:51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462 1363 2833 0 0,'0'0'1421'0'0,"0"0"-222"0"0,0 0-89 0 0,0 0 171 0 0,0 0 138 0 0,0 0-28 0 0,0 0-104 0 0,0 0-225 0 0,0 0-210 0 0,0 0-217 0 0,0 0-230 0 0,0 0-174 0 0,0 0-128 0 0,-13 7-87 0 0,-42 24-40 0 0,52-29 17 0 0,0 0 1 0 0,0 1 0 0 0,0-1-1 0 0,1 1 1 0 0,-1 0 0 0 0,1 0-1 0 0,-1 0 1 0 0,1 0 0 0 0,0 0 0 0 0,0 1-1 0 0,0-1 1 0 0,1 0 0 0 0,-1 1-1 0 0,1 0 1 0 0,0-1 0 0 0,-1 5 6 0 0,-4 10-54 0 0,-5 14-126 0 0,1 0 0 0 0,2 1 1 0 0,1 1-1 0 0,1-1 0 0 0,2 1 1 0 0,2 0-1 0 0,0 0 0 0 0,3 10 180 0 0,-1-38-75 0 0,1 0-1 0 0,-1 0 1 0 0,1 0-1 0 0,0 0 1 0 0,1 0-1 0 0,-1-1 1 0 0,1 1-1 0 0,0 0 1 0 0,1-1-1 0 0,-1 0 1 0 0,1 1-1 0 0,0-1 1 0 0,0 0-1 0 0,1 0 1 0 0,0-1-1 0 0,3 5 76 0 0,-5-9 30 0 0,0 0 1 0 0,0 0-1 0 0,0-1 0 0 0,-1 1 1 0 0,1 0-1 0 0,0-1 0 0 0,0 1 0 0 0,0-1 1 0 0,-1 1-1 0 0,1-1 0 0 0,0 0 1 0 0,-1 0-1 0 0,1 0 0 0 0,-1 0 1 0 0,1 0-1 0 0,-1 0 0 0 0,1 0 0 0 0,-1 0 1 0 0,0-1-1 0 0,1 1 0 0 0,-1-1 1 0 0,0 1-1 0 0,0-1 0 0 0,0 1 1 0 0,0-1-1 0 0,0 1 0 0 0,-1-1 1 0 0,1 0-1 0 0,0 0 0 0 0,-1 1 0 0 0,1-1 1 0 0,-1 0-1 0 0,0 0 0 0 0,1 0 1 0 0,-1 1-1 0 0,0-1 0 0 0,0 0 1 0 0,0 0-1 0 0,0 0 0 0 0,-1 0 1 0 0,1 1-1 0 0,-1-3-30 0 0,3-4 79 0 0,104-444 1059 0 0,-106 452-1166 0 0,-1 1 0 0 0,1-1-1 0 0,1 0 1 0 0,-1 1 0 0 0,0-1 0 0 0,0 1 0 0 0,0-1 0 0 0,0 0 0 0 0,0 1 0 0 0,0-1 0 0 0,0 1-1 0 0,0-1 1 0 0,1 0 0 0 0,-1 1 0 0 0,0-1 0 0 0,0 0 0 0 0,0 1 0 0 0,1-1 0 0 0,-1 0-1 0 0,0 1 1 0 0,1-1 0 0 0,-1 0 0 0 0,0 0 0 0 0,0 1 0 0 0,1-1 0 0 0,-1 0 0 0 0,1 0-1 0 0,-1 0 1 0 0,0 1 0 0 0,1-1 0 0 0,-1 0 0 0 0,0 0 0 0 0,1 0 0 0 0,-1 0 0 0 0,1 0-1 0 0,-1 0 1 0 0,0 0 0 0 0,1 0 0 0 0,-1 0 0 0 0,1 0 0 0 0,-1 0 0 0 0,0 0 0 0 0,1 0-1 0 0,-1 0 1 0 0,1 0 0 0 0,-1 0 0 0 0,0 0 0 0 0,1-1 0 0 0,-1 1 0 0 0,0 0 0 0 0,1 0-1 0 0,-1 0 1 0 0,0-1 0 0 0,1 1 0 0 0,-1 0 0 0 0,0 0 0 0 0,1-1 0 0 0,-1 1 0 0 0,0 0 0 0 0,0-1-1 0 0,1 1 1 0 0,-1 0 0 0 0,0-1 28 0 0,16 48 471 0 0,-13-37-500 0 0,99 252 199 0 0,-97-248-200 0 0,15 27-561 0 0,-1 1-1 0 0,-3 1 0 0 0,-2 0 1 0 0,-1 1-1 0 0,-3 1 1 0 0,-1 0-1 0 0,-3 0 0 0 0,-1 5 592 0 0,-4-37 8 0 0,-2 1-1 0 0,0 0 1 0 0,0-1-1 0 0,-2 1 0 0 0,1-1 1 0 0,-2 1-1 0 0,0-1 1 0 0,0 0-1 0 0,-1-1 1 0 0,-1 1-1 0 0,0-1 0 0 0,-1 0 1 0 0,0 0-1 0 0,-7 8-7 0 0,-46 28 1529 0 0,58-47-1481 0 0,0 0-1 0 0,0 0 1 0 0,0 0-1 0 0,0-1 1 0 0,0 1-1 0 0,0 0 1 0 0,0-1-1 0 0,0 0 1 0 0,0 1-1 0 0,0-1 1 0 0,0 0-1 0 0,0 0 1 0 0,0 0-1 0 0,0-1 1 0 0,0 1-1 0 0,0 0 1 0 0,0-1-1 0 0,0 1 1 0 0,0-1 0 0 0,0 0-1 0 0,1 1 1 0 0,-1-1-1 0 0,0 0 1 0 0,0 0-1 0 0,0 0 1 0 0,1 0-1 0 0,-1-1 1 0 0,1 1-1 0 0,-1 0 1 0 0,1-1-1 0 0,-1 1 1 0 0,1-1-1 0 0,0 0 1 0 0,0 1-1 0 0,0-1 1 0 0,-1 0-48 0 0,-3-12 247 0 0,1 0 1 0 0,0 0-1 0 0,0 0 1 0 0,2 0 0 0 0,0 0-1 0 0,0 0 1 0 0,2-1 0 0 0,-1 1-1 0 0,2 0 1 0 0,0-1-1 0 0,1 1 1 0 0,2-12-248 0 0,10-30 459 0 0,2 0 0 0 0,2 1 0 0 0,23-46-459 0 0,2-7-370 0 0,-37 92-151 0 0,8-22-2074 0 0,-6 13-5230 0 0,-8 17 2457 0 0</inkml:trace>
  <inkml:trace contextRef="#ctx0" brushRef="#br0" timeOffset="379.828">828 1389 0 0 0,'8'31'164'0'0,"23"96"343"0"0,-17-68 2663 0 0,-14-59-3142 0 0,2 3 9714 0 0,-3-9-5337 0 0,1 2-5597 0 0,-10-66 3087 0 0,8 37-1687 0 0,0 0 1 0 0,3 0 0 0 0,0 1-1 0 0,2-1 1 0 0,2 0-1 0 0,1 1 1 0 0,8-26-209 0 0,-8 40-650 0 0,12-23-1023 0 0,-7 33-2715 0 0,3 5-3727 0 0,-9 3 2762 0 0</inkml:trace>
  <inkml:trace contextRef="#ctx0" brushRef="#br0" timeOffset="700.336">1154 1131 5721 0 0,'0'0'1634'0'0,"0"0"-90"0"0,0 0-31 0 0,0 0-101 0 0,0 0-252 0 0,0 0-369 0 0,0 0-339 0 0,0 0-213 0 0,0 0-145 0 0,0 0-67 0 0,0 0-15 0 0,-7 22-17 0 0,-21 68-6 0 0,26-83 5 0 0,0 1-1 0 0,0 0 1 0 0,0-1-1 0 0,1 1 1 0 0,1 0 0 0 0,-1 0-1 0 0,1-1 1 0 0,1 1-1 0 0,-1 0 1 0 0,1 0-1 0 0,1 0 1 0 0,0 1 6 0 0,-1-3-7 0 0,0-2 11 0 0,-1 0 1 0 0,1 0-1 0 0,1 0 1 0 0,-1 0-1 0 0,0 0 0 0 0,1 0 1 0 0,0 0-1 0 0,0 0 1 0 0,0 0-1 0 0,0-1 0 0 0,1 1 1 0 0,0-1-1 0 0,-1 0 1 0 0,1 0-1 0 0,0 0 0 0 0,1 0 1 0 0,-1 0-1 0 0,0-1 1 0 0,1 1-1 0 0,-1-1 0 0 0,1 0 1 0 0,0 0-1 0 0,0 0 1 0 0,0-1-1 0 0,0 0 0 0 0,0 1 1 0 0,0-1-1 0 0,0 0 1 0 0,0-1-1 0 0,1 1 0 0 0,-1-1 1 0 0,0 0-1 0 0,0 0 0 0 0,4 0-4 0 0,-3-4 263 0 0,0 0-1 0 0,-1 0 0 0 0,1 0 0 0 0,-1-1 1 0 0,1 0-1 0 0,-1 0 0 0 0,-1 0 1 0 0,1 0-1 0 0,-1 0 0 0 0,0-1 0 0 0,0 1 1 0 0,0-1-1 0 0,-1 0 0 0 0,0 0 0 0 0,0 0 1 0 0,0 0-1 0 0,-1 0 0 0 0,0 0 0 0 0,0-1 1 0 0,-1 0-263 0 0,2-5 76 0 0,0 1 0 0 0,-1-1 0 0 0,-1 1 1 0 0,0-1-1 0 0,0 1 0 0 0,-1-1 0 0 0,-1 1 1 0 0,0 0-1 0 0,0-1 0 0 0,-1 1 0 0 0,-1 0 1 0 0,0 0-1 0 0,0 1 0 0 0,-1-1 0 0 0,0 1 1 0 0,-1 0-1 0 0,0 0 0 0 0,-1 1 1 0 0,0 0-1 0 0,0 0 0 0 0,-1 0 0 0 0,0 1-76 0 0,-22-4-2629 0 0,8 13-7715 0 0,15 2 1746 0 0</inkml:trace>
  <inkml:trace contextRef="#ctx0" brushRef="#br0" timeOffset="1018.533">1469 1190 3137 0 0,'0'0'333'0'0,"0"0"-62"0"0,0 0 208 0 0,0 0 301 0 0,0 0 135 0 0,0 0-61 0 0,0 0-140 0 0,0 0-153 0 0,0 0-39 0 0,0 0 79 0 0,0 0 206 0 0,0 0 260 0 0,0 0 260 0 0,15 9 175 0 0,47 23 50 0 0,-61-31-1467 0 0,0-1 0 0 0,1 0 0 0 0,-1 1 0 0 0,0-1 0 0 0,0 0 0 0 0,1 0 0 0 0,-1 1 0 0 0,0-1 0 0 0,0 0 0 0 0,1 0 0 0 0,-1-1 0 0 0,0 1 0 0 0,0 0 0 0 0,1 0 0 0 0,-1-1 0 0 0,0 1 0 0 0,0 0 0 0 0,0-1 0 0 0,1 1 0 0 0,-1-1 0 0 0,0 0 0 0 0,0 1 0 0 0,0-1 0 0 0,0 0 0 0 0,0 0 0 0 0,0 1 0 0 0,0-1 0 0 0,0 0 0 0 0,-1 0 0 0 0,1 0 0 0 0,0 0 0 0 0,0 0 0 0 0,-1 0 0 0 0,1 0 0 0 0,-1-1 0 0 0,1 1 0 0 0,-1 0 0 0 0,1 0 0 0 0,-1 0 0 0 0,0-1 0 0 0,0 1-85 0 0,2-4 340 0 0,8-19 291 0 0,-2-1 0 0 0,-1 0 0 0 0,-1 0 0 0 0,-2 0 0 0 0,0-1 1 0 0,-1 0-1 0 0,-2-25-631 0 0,1 28 53 0 0,-3 7-65 0 0,2-15-2647 0 0,-2 31-982 0 0,0-1 1298 0 0,1 2-3669 0 0,0-1-3039 0 0</inkml:trace>
  <inkml:trace contextRef="#ctx0" brushRef="#br0" timeOffset="9458.226">4 351 1288 0 0,'0'0'610'0'0,"0"0"-182"0"0,0 0-20 0 0,0 0 36 0 0,0 0 44 0 0,0 0-5 0 0,0 0-104 0 0,0 0-129 0 0,0 0-40 0 0,0 0 67 0 0,0 0 174 0 0,1 5 188 0 0,31 145 4336 0 0,3 250-5832 0 0,-33-365 208 0 0,2 19-1105 0 0,6-22-5510 0 0,-10-31 6458 0 0</inkml:trace>
  <inkml:trace contextRef="#ctx0" brushRef="#br0" timeOffset="10021.499">0 384 0 0 0,'0'0'351'0'0,"0"0"69"0"0,0 0 85 0 0,0 0 153 0 0,0 0 155 0 0,0 0 55 0 0,0 0-89 0 0,0 0-179 0 0,0 0-220 0 0,0 0-182 0 0,0 0-55 0 0,0 0 27 0 0,0 0 144 0 0,2 3 154 0 0,134 226 3466 0 0,-134-227-3935 0 0,9 19-43 0 0,1 0-1 0 0,1-1 0 0 0,0 0 1 0 0,2-2-1 0 0,0 1 1 0 0,1-2-1 0 0,1 0 1 0 0,2 0 44 0 0,22-5 853 0 0,-31-50 2700 0 0,-29-142 1277 0 0,-50-319-4750 0 0,66 490-467 0 0,2 4-2895 0 0,2 7-6565 0 0,2 1 3803 0 0</inkml:trace>
  <inkml:trace contextRef="#ctx0" brushRef="#br0" timeOffset="10445.51">560 373 3097 0 0,'0'0'1783'0'0,"0"0"-620"0"0,0 0-322 0 0,0 0-138 0 0,0 0-94 0 0,0 0-88 0 0,0 0-111 0 0,0 0-70 0 0,0 0-54 0 0,0 0-90 0 0,0 0-79 0 0,0 0-54 0 0,0 0-44 0 0,-2 33-1 0 0,-2 102 21 0 0,3-132-31 0 0,0 0 1 0 0,1 0 0 0 0,-1 0-1 0 0,1 0 1 0 0,0 0-1 0 0,0 0 1 0 0,0 0 0 0 0,1 0-1 0 0,-1 0 1 0 0,0 0 0 0 0,1 0-1 0 0,0 0 1 0 0,0 0-1 0 0,0-1 1 0 0,0 1 0 0 0,0 0-1 0 0,1 0 1 0 0,-1-1-1 0 0,1 1 1 0 0,0-1 0 0 0,0 0-1 0 0,2 3-8 0 0,2 1 66 0 0,-4-3 92 0 0,1-1 1 0 0,-1 0-1 0 0,0 0 1 0 0,0 0-1 0 0,1 0 1 0 0,-1-1 0 0 0,1 1-1 0 0,0-1 1 0 0,-1 1-1 0 0,1-1 1 0 0,0 0-1 0 0,0 0 1 0 0,0 0 0 0 0,0-1-1 0 0,0 1 1 0 0,0-1-1 0 0,0 1 1 0 0,0-1-1 0 0,0 0 1 0 0,0 0 0 0 0,0-1-1 0 0,0 1 1 0 0,0 0-1 0 0,0-1 1 0 0,0 0 0 0 0,0 0-1 0 0,0 0 1 0 0,-1 0-1 0 0,1 0 1 0 0,0 0-1 0 0,-1-1 1 0 0,3-1-159 0 0,4-9 343 0 0,-2-1 0 0 0,1-1-1 0 0,-1 1 1 0 0,-1-1 0 0 0,-1 0 0 0 0,0 0 0 0 0,-1-1 0 0 0,0 0-1 0 0,-1 1 1 0 0,-1-1 0 0 0,0 0 0 0 0,-1-1 0 0 0,0 1 0 0 0,-2 0-1 0 0,0 0 1 0 0,-1-6-343 0 0,1 18-46 0 0,0-1 0 0 0,0 0 0 0 0,0 1 0 0 0,0-1 0 0 0,-1 0 0 0 0,0 1 0 0 0,1 0 0 0 0,-1-1 0 0 0,0 1 0 0 0,-1 0 0 0 0,1 0 0 0 0,-1 0 0 0 0,1 0 0 0 0,-1 1 0 0 0,0-1 0 0 0,0 1 1 0 0,0-1-1 0 0,0 1 0 0 0,0 0 0 0 0,-1 0 0 0 0,1 1 0 0 0,-1-1 0 0 0,1 1 0 0 0,-2-1 46 0 0,2 1-298 0 0,0 0 1 0 0,1 1 0 0 0,-1-1-1 0 0,0 1 1 0 0,0 0-1 0 0,0 0 1 0 0,0 0 0 0 0,1 0-1 0 0,-1 0 1 0 0,0 1 0 0 0,0-1-1 0 0,0 1 1 0 0,1-1 0 0 0,-1 1-1 0 0,0 0 1 0 0,1 0-1 0 0,-1 1 1 0 0,1-1 0 0 0,-1 0-1 0 0,-1 2 298 0 0,-9 6-5019 0 0,5 2-3930 0 0</inkml:trace>
  <inkml:trace contextRef="#ctx0" brushRef="#br0" timeOffset="10843.398">854 1 2312 0 0,'0'0'1522'0'0,"0"0"-100"0"0,0 0-85 0 0,0 0-152 0 0,0 0-249 0 0,0 0-187 0 0,0 0-85 0 0,0 0-45 0 0,0 0 15 0 0,0 0-34 0 0,0 0-65 0 0,0 0-21 0 0,0 0-19 0 0,1 15 1 0 0,0 49 4 0 0,23-2 993 0 0,-12-45-1184 0 0,87 167 177 0 0,-69-70-1597 0 0,-23-91-1041 0 0,-4-19-1798 0 0,0-9-3871 0 0,-2 2 6047 0 0</inkml:trace>
  <inkml:trace contextRef="#ctx0" brushRef="#br0" timeOffset="11137.346">742 295 2481 0 0,'0'0'2165'0'0,"0"0"-784"0"0,0 0-338 0 0,0 0-26 0 0,0 0-31 0 0,0 0-145 0 0,0 0-215 0 0,0 0-152 0 0,0 0 44 0 0,0 0 139 0 0,0 0 150 0 0,0 0 75 0 0,0 0-98 0 0,14-5-164 0 0,48-19-151 0 0,36-39 341 0 0,-66 41-964 0 0,30-18-4022 0 0,-51 32-84 0 0,-1 1-3711 0 0</inkml:trace>
</inkml:ink>
</file>

<file path=ppt/ink/ink2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1:41.04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0 11434 0 0,'0'0'1377'0'0,"0"0"-509"0"0,0 0-183 0 0,0 0 217 0 0,0 0 244 0 0,0 0 66 0 0,0 0-96 0 0,0 0-285 0 0,0 0-279 0 0,0 0-176 0 0,0 0-137 0 0,0 0-81 0 0,0 0-66 0 0,6 32-49 0 0,19 99-34 0 0,-15-83-121 0 0,-1 5-786 0 0,-5-18-3037 0 0,-2-24-881 0 0,-1-5-535 0 0,-1-1-577 0 0</inkml:trace>
</inkml:ink>
</file>

<file path=ppt/ink/ink2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00.99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82 131 7306 0 0,'0'0'1016'0'0,"0"0"-231"0"0,0 0-54 0 0,0 0 108 0 0,0 0 34 0 0,0 0-30 0 0,0 0-95 0 0,0 0-107 0 0,0 0-51 0 0,0 0-35 0 0,0 0-24 0 0,0 0-14 0 0,0 0-27 0 0,8 32-55 0 0,29 100-55 0 0,-1-15 285 0 0,14 88-1514 0 0,-47-161-2503 0 0,-5-15-6851 0 0,1-25 6662 0 0</inkml:trace>
  <inkml:trace contextRef="#ctx0" brushRef="#br0" timeOffset="282.367">1 182 1528 0 0,'0'0'2033'0'0,"0"0"-786"0"0,0 0-242 0 0,0 0 86 0 0,0 0 103 0 0,0 0-33 0 0,0 0-126 0 0,0 0-164 0 0,0 0-157 0 0,0 0-93 0 0,0 0-85 0 0,0 0-88 0 0,0 0-90 0 0,25-30-93 0 0,80-90-58 0 0,-105 118-200 0 0,1 0 0 0 0,0 1 0 0 0,-1-1 0 0 0,1 0 1 0 0,0 1-1 0 0,0-1 0 0 0,0 1 0 0 0,0-1 0 0 0,0 1 0 0 0,0-1 1 0 0,1 1-1 0 0,-1 0 0 0 0,0-1 0 0 0,1 1 0 0 0,-1 0 0 0 0,1 0 1 0 0,-1 0-1 0 0,1 0 0 0 0,0 0 0 0 0,-1 1 0 0 0,1-1 0 0 0,0 0 1 0 0,-1 1-1 0 0,1-1 0 0 0,0 1 0 0 0,0 0 0 0 0,0-1 0 0 0,0 1 1 0 0,-1 0-1 0 0,1 0 0 0 0,0 0 0 0 0,0 1 0 0 0,0-1 0 0 0,1 1-7 0 0,2 1 37 0 0,0 0-6 0 0,-1 1 0 0 0,1-1 0 0 0,0 1 0 0 0,0 1 0 0 0,-1-1 0 0 0,0 1 1 0 0,0-1-1 0 0,0 1 0 0 0,0 0 0 0 0,0 1 0 0 0,-1-1 0 0 0,0 1 0 0 0,0-1 0 0 0,0 1 0 0 0,-1 0 1 0 0,1 0-1 0 0,-1 0 0 0 0,0 0 0 0 0,-1 1 0 0 0,1-1 0 0 0,-1 1 0 0 0,0 1-31 0 0,5 123 645 0 0,-7-123-640 0 0,-1-1 0 0 0,-1 0 0 0 0,1 0 0 0 0,-1 0 0 0 0,0 0 0 0 0,0 0 0 0 0,-1 0 0 0 0,1-1 0 0 0,-1 1 0 0 0,-1-1 0 0 0,1 0 0 0 0,-1-1 0 0 0,0 1 0 0 0,0-1 0 0 0,0 0 0 0 0,0 0 0 0 0,-1 0 0 0 0,-1 0-5 0 0,-40 16-3044 0 0,37-17 888 0 0,-6 1-5672 0 0,12-4 4843 0 0</inkml:trace>
  <inkml:trace contextRef="#ctx0" brushRef="#br0" timeOffset="716.111">481 348 11058 0 0,'0'0'1494'0'0,"0"0"-419"0"0,0 0-182 0 0,0 0 26 0 0,0 0-32 0 0,0 0-145 0 0,0 0-152 0 0,0 0-145 0 0,0 0-124 0 0,0 0-77 0 0,0 0-57 0 0,0 0-66 0 0,14-9-33 0 0,40-25-29 0 0,-15 25-65 0 0,-37 36-122 0 0,-39 55 60 0 0,16-46 23 0 0,20-34 39 0 0,-4 5-5 0 0,1 0 1 0 0,1 0-1 0 0,-1 1 1 0 0,1-1-1 0 0,1 1 1 0 0,-1 0-1 0 0,1-1 1 0 0,0 1-1 0 0,1 0 1 0 0,0 0-1 0 0,0 1 1 0 0,1-1-1 0 0,0 0 1 0 0,1 3 10 0 0,2-9 4 0 0,0 0 1 0 0,1 0-1 0 0,-1 0 1 0 0,1-1-1 0 0,-1 1 1 0 0,1-1 0 0 0,0 0-1 0 0,-1 0 1 0 0,1 0-1 0 0,0 0 1 0 0,0-1-1 0 0,0 1 1 0 0,0-1 0 0 0,0 0-1 0 0,0-1 1 0 0,0 1-1 0 0,-1 0 1 0 0,1-1-1 0 0,0 0 1 0 0,0 0 0 0 0,0 0-1 0 0,-1-1 1 0 0,1 1-1 0 0,-1-1 1 0 0,1 0-1 0 0,0 0-4 0 0,48-32-923 0 0,-24 6-6806 0 0,-21 20-2460 0 0</inkml:trace>
</inkml:ink>
</file>

<file path=ppt/ink/ink2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1:15.603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595 2107 0 0 0,'0'0'429'0'0,"0"0"561"0"0,0 0 108 0 0,0 0-72 0 0,0 0-93 0 0,0 0-85 0 0,0 0-77 0 0,0 0-57 0 0,-5-1 3385 0 0,10 28-1048 0 0,-5-27-2595 0 0,13-26 2303 0 0,-13 25-2745 0 0,0 1 0 0 0,0 0 0 0 0,0-1 1 0 0,0 1-1 0 0,1-1 0 0 0,-1 1 0 0 0,-1-1 0 0 0,1 1 0 0 0,0 0 0 0 0,0-1 0 0 0,0 1 0 0 0,0-1 0 0 0,0 1 0 0 0,0-1 0 0 0,0 1 0 0 0,0 0 0 0 0,-1-1 0 0 0,1 1 0 0 0,0 0 0 0 0,0-1 0 0 0,-1 1 0 0 0,1-1 0 0 0,0 1 0 0 0,-1 0 0 0 0,1 0 0 0 0,0-1 0 0 0,-1 1 1 0 0,1 0-1 0 0,0 0 0 0 0,-1-1 0 0 0,1 1 0 0 0,0 0 0 0 0,-1 0 0 0 0,1 0 0 0 0,-1-1 0 0 0,1 1 0 0 0,0 0 0 0 0,-1 0 0 0 0,1 0 0 0 0,-1 0 0 0 0,1 0 0 0 0,-1 0 0 0 0,1 0 0 0 0,0 0 0 0 0,-1 0 0 0 0,1 0 0 0 0,-1 0 0 0 0,1 0 0 0 0,-1 1 0 0 0,1-1 1 0 0,0 0-1 0 0,-1 0 0 0 0,1 0 0 0 0,-1 0 0 0 0,1 1 0 0 0,0-1 0 0 0,-1 0 0 0 0,1 1 0 0 0,0-1 0 0 0,-1 0 0 0 0,1 0 0 0 0,0 1 0 0 0,0-1 0 0 0,-1 0 0 0 0,1 1 0 0 0,0-1-14 0 0,-21 41-2840 0 0,27-41-2237 0 0,-4 0 314 0 0,0 0-658 0 0</inkml:trace>
  <inkml:trace contextRef="#ctx0" brushRef="#br0" timeOffset="4215.016">1 1536 0 0 0,'78'82'4202'0'0,"-57"-57"-3711"0"0,-1 1 0 0 0,-1 0 0 0 0,-2 2 0 0 0,0 0 0 0 0,1 7-491 0 0,73 142 1325 0 0,44 58-1049 0 0,-35-108 47 0 0,-3-10 114 0 0,-28-37-156 0 0,-16-24-105 0 0,-13 7 166 0 0,19 10-10 0 0,-28-35-200 0 0,-2-14-105 0 0,-4 9 251 0 0,-23-29-799 0 0,4-3 5675 0 0,-6-1-5171 0 0,24-24-251 0 0,36-30 243 0 0,-9 11-133 0 0,-39 28-67 0 0,0-8 66 0 0,30-20-101 0 0,-41 41 314 0 0,0 0-1 0 0,-1 0 1 0 0,1 0-1 0 0,-1 0 1 0 0,0 0-1 0 0,1 0 1 0 0,-1 0-1 0 0,0 0 1 0 0,0 0 0 0 0,-1 0-1 0 0,1 0 1 0 0,0 0-1 0 0,-1 0 1 0 0,1 0-1 0 0,-1 0 1 0 0,1 0 0 0 0,-1 0-1 0 0,0 0 1 0 0,0 1-1 0 0,0-1 1 0 0,0 0-1 0 0,0 1 1 0 0,0-1-1 0 0,-1 0-53 0 0,-5-10 291 0 0,-29-24 109 0 0,-8-31-137 0 0,-2 5 109 0 0,10-1-2 0 0,-15-14-184 0 0,3 7 82 0 0,-8-7 217 0 0,17 32-177 0 0,3 5-128 0 0,3 7-144 0 0,-9-26 81 0 0,9 26-50 0 0,5-5-67 0 0,-9-16 105 0 0,-28-31 347 0 0,25 44-275 0 0,-20-22-12 0 0,22 16-75 0 0,9 18-31 0 0,-17-12-43 0 0,28 23 5 0 0,18 18-13 0 0,0 0-2 0 0,0 0-8 0 0,0 0 13 0 0,0 0-2 0 0,-2 0-3 0 0,2 0-13 0 0,-6-11-9 0 0,-25-23 80 0 0,29 34-91 0 0,0 1-1 0 0,0-1 1 0 0,0 1 0 0 0,0 0 0 0 0,1 0 0 0 0,-1 0-1 0 0,0 0 1 0 0,0 0 0 0 0,0 0 0 0 0,1 1-1 0 0,-1-1 1 0 0,1 0 0 0 0,-1 1 0 0 0,1-1-1 0 0,-1 1 1 0 0,1 0 0 0 0,0-1 0 0 0,0 1-1 0 0,0 0 1 0 0,0 0 0 0 0,0 0 0 0 0,0 0 0 0 0,0 0-1 0 0,1 0 1 0 0,-1 1 27 0 0,-10 15-3 0 0,-49 47-581 0 0,16-19-6271 0 0,38-32 195 0 0,4-10 1544 0 0</inkml:trace>
  <inkml:trace contextRef="#ctx0" brushRef="#br0" timeOffset="11731.1">150 1584 0 0 0,'0'0'548'0'0,"0"0"82"0"0,0 0 22 0 0,0 0-17 0 0,-10 1 3605 0 0,-8 2-3494 0 0,-25 15 106 0 0,2 7 606 0 0,55 31 1776 0 0,5-1-2593 0 0,-6-29-19 0 0,9 18 443 0 0,19 19-457 0 0,-2-19-185 0 0,22 37 21 0 0,-1-18 39 0 0,-13 3-296 0 0,-16-29-123 0 0,-6-11-67 0 0,11 10 31 0 0,28 23-33 0 0,-30-29-21 0 0,-16-16-2386 0 0,-18-14 1132 0 0,2-6-8433 0 0,0 5 5592 0 0</inkml:trace>
  <inkml:trace contextRef="#ctx0" brushRef="#br1" timeOffset="24369.887">275 1422 0 0 0,'0'0'113'0'0,"0"0"182"0"0,0 0 131 0 0,0 0 140 0 0,0 0 137 0 0,0 0 80 0 0,0 0-7 0 0,0 0-56 0 0,4 1 5604 0 0,14-11-1963 0 0,177-161-248 0 0,-51 56-2939 0 0,64-61-126 0 0,-24 40-692 0 0,-144 110-280 0 0,-38 26-71 0 0,-2 0 9 0 0,0 0 0 0 0,0 0-4 0 0,0 0-1 0 0,0 0 7 0 0,0 0 4 0 0,0 0-9 0 0,0 0-2 0 0,0 0 2 0 0,0 0-13 0 0,0 0 9 0 0,0 0 9 0 0,0 0 5 0 0,0 0-2 0 0,0 0 2 0 0,0 0-2 0 0,0 0 5 0 0,0 0 5 0 0,0 0-3 0 0,0 0-2 0 0,0 0-3 0 0,0 0-6 0 0,0 0 10 0 0,0 0-6 0 0,0 0-2 0 0,0 0 4 0 0,0 0-3 0 0,0 0-2 0 0,0 0-2 0 0,0 0-3 0 0,0 0 2 0 0,0 0-6 0 0,0 0-10 0 0,0 0 5 0 0,0 0-13 0 0,0 0 6 0 0,0 0 15 0 0,0 0 0 0 0,0 0 2 0 0,0 0 17 0 0,0 0 14 0 0,0 0 22 0 0,0 0 32 0 0,0 0 32 0 0,-18-3 277 0 0,-99-31-624 0 0,13 5 310 0 0,77 25 28 0 0,26 4-119 0 0,1 0-34 0 0,0 0-25 0 0,0 0-55 0 0,0 0-64 0 0,0 0-44 0 0,0 0-43 0 0,0 18-434 0 0,40 115 494 0 0,114 186-4357 0 0,-117-281 4885 0 0,-27-64 1309 0 0,24-188 532 0 0,-27 90-1318 0 0,-7 70-5628 0 0,0 30-653 0 0,0 20-5260 0 0</inkml:trace>
  <inkml:trace contextRef="#ctx0" brushRef="#br1" timeOffset="24755.416">1291 306 9442 0 0,'0'0'1060'0'0,"0"0"-553"0"0,0 0-328 0 0,0 0 98 0 0,0 0 282 0 0,0 0 222 0 0,0 0 96 0 0,0 0-75 0 0,0 0-129 0 0,0 0-141 0 0,0 0-148 0 0,0 0-119 0 0,14 34-99 0 0,43 105-74 0 0,-3-32-124 0 0,-44-86-419 0 0,31 74-1201 0 0,-31-23-7341 0 0,-10-62 6059 0 0,0-5 400 0 0</inkml:trace>
  <inkml:trace contextRef="#ctx0" brushRef="#br1" timeOffset="25074.099">1146 410 160 0 0,'0'0'1355'0'0,"0"0"-432"0"0,0 0-70 0 0,0 0 93 0 0,0 0 59 0 0,2-34-36 0 0,11-102-117 0 0,8 55 476 0 0,-16 70-1181 0 0,2-1-1 0 0,-1 1 1 0 0,2 0 0 0 0,-1 1-1 0 0,1 0 1 0 0,1 0-1 0 0,0 1 1 0 0,0 0 0 0 0,1 1-1 0 0,0 0 1 0 0,1 0-1 0 0,0 1 1 0 0,0 0 0 0 0,0 1-1 0 0,7-2-146 0 0,-14 6 53 0 0,0-1 0 0 0,1 2 0 0 0,-1-1 0 0 0,1 1 0 0 0,-1-1 0 0 0,1 1-1 0 0,0 0 1 0 0,-1 1 0 0 0,1-1 0 0 0,0 1 0 0 0,0 0 0 0 0,0 0 0 0 0,-1 1 0 0 0,1-1-1 0 0,0 1 1 0 0,-1 0 0 0 0,1 0 0 0 0,0 1 0 0 0,-1 0 0 0 0,1-1 0 0 0,-1 1 0 0 0,0 1-1 0 0,0-1 1 0 0,0 1 0 0 0,0-1 0 0 0,0 1 0 0 0,0 0 0 0 0,-1 1 0 0 0,1-1 0 0 0,-1 0-1 0 0,0 1 1 0 0,0 0 0 0 0,0 0 0 0 0,-1 0 0 0 0,1 0 0 0 0,-1 0 0 0 0,0 1 0 0 0,0-1 0 0 0,-1 1-1 0 0,1-1-52 0 0,2 12 82 0 0,0-1 0 0 0,-2 1 0 0 0,1-1 0 0 0,-2 1 0 0 0,0 0 0 0 0,-1 0 0 0 0,-1 0 0 0 0,0 0-1 0 0,-1-1 1 0 0,-1 1 0 0 0,0-1 0 0 0,-1 1 0 0 0,-1-1 0 0 0,0 0 0 0 0,-1 0 0 0 0,-1-1 0 0 0,0 0 0 0 0,-1 0-1 0 0,0-1 1 0 0,-1 0 0 0 0,-1 0 0 0 0,-6 5-82 0 0,-39 22-1738 0 0,9-31-6578 0 0,41-9 3863 0 0</inkml:trace>
  <inkml:trace contextRef="#ctx0" brushRef="#br1" timeOffset="44918.895">925 2913 0 0 0,'-47'-7'0'0'0,"37"3"0"0"0,10 0 0 0 0,-1 1 0 0 0,-2-26 8511 0 0,3 25-6432 0 0,0 4-1213 0 0,0 0-61 0 0,0 0-33 0 0,0 0-7 0 0,0 0-4 0 0,0 0-62 0 0,0 0-102 0 0,0 0-118 0 0,-25 33 1186 0 0,-94 129-831 0 0,91-127-599 0 0,-3-1-1 0 0,-1-2 0 0 0,-1-1 0 0 0,-1-2 0 0 0,-14 8-234 0 0,9 0 288 0 0,6 0-146 0 0,2 10 517 0 0,-13 9-481 0 0,9-8 62 0 0,8-44 3054 0 0,26-4-3288 0 0,-19-8 798 0 0,-15-32-193 0 0,-43-74-258 0 0,48 88-266 0 0,30 19-1910 0 0,179 50 1549 0 0,22 25-88 0 0,-197-66 328 0 0,7 3-64 0 0,-1 0 1 0 0,0 1-1 0 0,-1 0 0 0 0,1 1 0 0 0,-1 0 0 0 0,-1 0 0 0 0,1 1 0 0 0,-1 0 0 0 0,3 4 98 0 0,-10-11 0 0 0,-1 0 0 0 0,1 0 0 0 0,-1 0 0 0 0,0 0 0 0 0,1 0 1 0 0,-1 0-1 0 0,0 0 0 0 0,0 0 0 0 0,0 0 0 0 0,0 0 0 0 0,0 0 1 0 0,0 0-1 0 0,0 0 0 0 0,0 0 0 0 0,0 0 0 0 0,0 0 0 0 0,0 0 1 0 0,-1 0-1 0 0,1 0 0 0 0,0-1 0 0 0,-1 1 0 0 0,1 0 0 0 0,-1 0 0 0 0,1 0 1 0 0,-1 0-1 0 0,1 0 0 0 0,-1-1 0 0 0,0 1 0 0 0,1 0 0 0 0,-1 0 1 0 0,0-1-1 0 0,0 1 0 0 0,1-1 0 0 0,-1 1 0 0 0,0-1 0 0 0,0 1 1 0 0,0-1-1 0 0,0 1 0 0 0,0-1 0 0 0,0 0 0 0 0,1 1 0 0 0,-1-1 1 0 0,0 0-1 0 0,0 0 0 0 0,-51 16 159 0 0,46-15-173 0 0,-22 5-134 0 0,0-2 1 0 0,0-2 0 0 0,-1 0 0 0 0,1-2-1 0 0,-1-1 1 0 0,1-1 0 0 0,0-1-1 0 0,0-2 1 0 0,-5-2 147 0 0,32 7-972 0 0,-7-3 872 0 0,6 3-4267 0 0,1 0-4872 0 0,1 0 1799 0 0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0.4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24 13363 0 0,'0'0'2439'0'0,"0"0"-769"0"0,0 0-465 0 0,0 0-300 0 0,0 0-300 0 0,0 0-213 0 0,0 0-148 0 0,0 0-85 0 0,0 0-51 0 0,0 0-51 0 0,0 0-26 0 0,0 0-50 0 0,-24 32-35 0 0,-69 98-29 0 0,68-71-123 0 0,28-52 144 0 0,-1-2 104 0 0,0-1-1 0 0,1 1 1 0 0,-1-1 0 0 0,1 1 0 0 0,0-1 0 0 0,1 0 0 0 0,-1 0-1 0 0,1-1 1 0 0,-1 1 0 0 0,1-1 0 0 0,0 0 0 0 0,1 1-1 0 0,-1-2 1 0 0,0 1 0 0 0,1-1 0 0 0,0 1 0 0 0,-1-1 0 0 0,1 0-1 0 0,0-1 1 0 0,0 1 0 0 0,0-1 0 0 0,0 0 0 0 0,0 0-1 0 0,1-1 1 0 0,-1 0 0 0 0,0 1 0 0 0,0-2 0 0 0,0 1 0 0 0,0-1-1 0 0,1 1 1 0 0,-1-1 0 0 0,0-1 0 0 0,0 1 0 0 0,-1-1-1 0 0,1 0 1 0 0,0 0 0 0 0,0 0 0 0 0,-1-1 0 0 0,4-2-42 0 0,-1 1 174 0 0,0-1 1 0 0,0-1-1 0 0,0 1 1 0 0,0-1-1 0 0,-1 0 1 0 0,0-1-1 0 0,0 0 1 0 0,-1 0-1 0 0,0 0 1 0 0,0 0-1 0 0,0-1 1 0 0,-1 0-1 0 0,0 0 1 0 0,-1 0-1 0 0,0 0 1 0 0,0-1-1 0 0,-1 1 1 0 0,0-1-1 0 0,0 0 1 0 0,-1 1-1 0 0,0-1 1 0 0,-1 0-1 0 0,0 0 1 0 0,0 0-1 0 0,-1 1 1 0 0,-2-10-175 0 0,2 13-17 0 0,-1-1 0 0 0,0 1 0 0 0,0-1 0 0 0,0 1 0 0 0,-1 0 0 0 0,0 0-1 0 0,0 0 1 0 0,0 0 0 0 0,0 1 0 0 0,-1-1 0 0 0,0 1 0 0 0,0 0 0 0 0,0 0 0 0 0,0 0 0 0 0,-1 1 0 0 0,-4-4 17 0 0,-22-2-3579 0 0,0 17-5208 0 0,24-3-2711 0 0</inkml:trace>
</inkml:ink>
</file>

<file path=ppt/ink/ink2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1 196 2072 0 0,'0'0'958'0'0,"0"0"41"0"0,0 0 245 0 0,0 0 212 0 0,0 0 21 0 0,0 0-105 0 0,0 0-126 0 0,0 0-83 0 0,0 0-101 0 0,0 0-131 0 0,0 0-109 0 0,0 0-129 0 0,0 0-86 0 0,34-4-80 0 0,106-11-84 0 0,87 8 1145 0 0,-227 7-1311 0 0,0 0 174 0 0,0 0 175 0 0,-10-12 1886 0 0,-58-35-1729 0 0,57 42-754 0 0,1 0 0 0 0,1-1 0 0 0,-1 0 0 0 0,1-1 0 0 0,0 0 0 0 0,0 0 0 0 0,1-1 0 0 0,0 0 0 0 0,1-1 0 0 0,0 1 0 0 0,0-2 0 0 0,0 0-29 0 0,3-1-441 0 0,37 8-9716 0 0,-6 10 2516 0 0,-17-3 2223 0 0</inkml:trace>
</inkml:ink>
</file>

<file path=ppt/ink/ink2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 6705 0 0,'0'0'4505'0'0,"0"0"-3151"0"0,0 0-969 0 0,0 0-47 0 0,0 0 85 0 0,0 0 59 0 0,0 0-15 0 0,0 0-84 0 0,0 0-95 0 0,0 0-67 0 0,0 0-61 0 0,0 0-32 0 0,0 0-26 0 0,20-2-32 0 0,66-2-6 0 0,102 17 391 0 0,-138-11-64 0 0,-24-1-1318 0 0,-1 0-3959 0 0,-25-1 1718 0 0,0 0-836 0 0,0 0 68 0 0</inkml:trace>
</inkml:ink>
</file>

<file path=ppt/ink/ink2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6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1760 0 0,'0'0'1734'0'0,"0"0"-996"0"0,0 0-21 0 0,0 0 422 0 0,0 0 275 0 0,0 0 49 0 0,0 0-80 0 0,0 0-166 0 0,0 0-169 0 0,0 0-159 0 0,0 0-236 0 0,0 0-202 0 0,34 5-178 0 0,107 14-150 0 0,-52-21-235 0 0,-19-8-2046 0 0,-24 2-4603 0 0,-28 4 790 0 0</inkml:trace>
</inkml:ink>
</file>

<file path=ppt/ink/ink2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7.0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12747 0 0,'0'0'1133'0'0,"0"0"-457"0"0,0 0-219 0 0,0 0 11 0 0,0 0 9 0 0,0 0-104 0 0,0 0-138 0 0,0 0-117 0 0,0 0-56 0 0,0 0-12 0 0,0 0-4 0 0,0 0-7 0 0,17 0-11 0 0,112 0-31 0 0,-62 0-1340 0 0,-23 0-5704 0 0,-30 0-1469 0 0</inkml:trace>
</inkml:ink>
</file>

<file path=ppt/ink/ink2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8.5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1 244 6465 0 0,'0'0'1922'0'0,"0"0"-934"0"0,0 0-382 0 0,0 0 15 0 0,0 0 90 0 0,0 0 91 0 0,0 0 76 0 0,0 0 12 0 0,0 0-10 0 0,0 0-56 0 0,0 0-130 0 0,0 0-138 0 0,0 0-60 0 0,27-1-37 0 0,86-1-12 0 0,203-28 1705 0 0,-275 26-1101 0 0,-50-11 1804 0 0,-53-38-2469 0 0,-14-15-1418 0 0,39 10-6277 0 0,35 50 1479 0 0,2 4-4682 0 0</inkml:trace>
</inkml:ink>
</file>

<file path=ppt/ink/ink2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7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 92 9722 0 0,'0'0'-375'0'0,"0"0"-805"0"0,0 0 1 0 0,0 0 687 0 0,0 0 847 0 0,0 0 274 0 0,0 0 2 0 0,0 0-100 0 0,0 0-135 0 0,9 33-117 0 0,26 107-83 0 0,-4 56-76 0 0,-25 138-2565 0 0,-6-333 2544 0 0,0 1 0 0 0,1-1 0 0 0,-1 1-1 0 0,0-1 1 0 0,0 1 0 0 0,0-1 0 0 0,0 0 0 0 0,0 1 0 0 0,-1-1-1 0 0,1 1 1 0 0,0-1 0 0 0,-1 0 0 0 0,1 1 0 0 0,-1-1-1 0 0,1 1 1 0 0,-1-1 0 0 0,0 0 0 0 0,1 0 0 0 0,-1 0-1 0 0,0 1 1 0 0,0-1 0 0 0,0 0 0 0 0,0 0 0 0 0,0 0 0 0 0,0 0-1 0 0,0 0 1 0 0,0 0 0 0 0,-1-1 0 0 0,1 1 0 0 0,0 0-1 0 0,-1-1 1 0 0,1 1 0 0 0,0-1 0 0 0,-1 1 0 0 0,1-1 0 0 0,0 1-1 0 0,-1-1 1 0 0,1 0 0 0 0,-1 0 0 0 0,1 0 0 0 0,-1 0-1 0 0,1 0 1 0 0,0 0 0 0 0,-1 0 0 0 0,1 0 0 0 0,-1 0-1 0 0,1-1 1 0 0,0 1 0 0 0,-1-1 0 0 0,1 1 0 0 0,-1-1 0 0 0,1 0-1 0 0,0 1 1 0 0,0-1 0 0 0,0 0 0 0 0,-1 0 0 0 0,1 0-1 0 0,0 0 1 0 0,0 0 0 0 0,0 0 0 0 0,0 0 0 0 0,0 0 0 0 0,0-1-99 0 0,-6-10 224 0 0,1-2 1 0 0,1 1-1 0 0,0-1 1 0 0,0 1-1 0 0,2-1 1 0 0,-1 0-1 0 0,2-1 1 0 0,0 1 0 0 0,1 0-1 0 0,0-1 1 0 0,1 1-1 0 0,1-1 1 0 0,0 1-1 0 0,1-1 1 0 0,0 1 0 0 0,1 0-1 0 0,1 0 1 0 0,4-10-225 0 0,3-14-8 0 0,2 0 1 0 0,1 1-1 0 0,1 1 1 0 0,2 0-1 0 0,2 2 1 0 0,1 0-1 0 0,2 1 1 0 0,1 1-1 0 0,2 1 1 0 0,1 1-1 0 0,5-3 8 0 0,-19 21-71 0 0,-4 2-15 0 0,1 0-1 0 0,0 0 1 0 0,1 1-1 0 0,-1 0 1 0 0,2 1-1 0 0,-1 0 1 0 0,1 0-1 0 0,1 1 1 0 0,-1 1 0 0 0,1 0-1 0 0,0 1 1 0 0,1 0-1 0 0,-1 0 1 0 0,1 2-1 0 0,0-1 1 0 0,0 2-1 0 0,0-1 1 0 0,0 2-1 0 0,2 0 87 0 0,-12 3-22 0 0,0 0 0 0 0,1 0 0 0 0,-1 0 0 0 0,0 1 0 0 0,0-1 0 0 0,-1 1 0 0 0,1-1 0 0 0,-1 1 0 0 0,1 0 0 0 0,-1 0 0 0 0,0 1 0 0 0,0-1 0 0 0,0 0 0 0 0,0 1 0 0 0,-1-1 0 0 0,1 1-1 0 0,-1-1 1 0 0,0 1 0 0 0,0 0 0 0 0,0-1 0 0 0,-1 1 0 0 0,1 0 0 0 0,-1 0 0 0 0,0 0 0 0 0,0-1 0 0 0,0 1 0 0 0,-1 0 0 0 0,0 3 22 0 0,0 10 19 0 0,0 1 0 0 0,-2-1 0 0 0,0 1 0 0 0,0-1-1 0 0,-2 0 1 0 0,0 0 0 0 0,-1-1 0 0 0,-1 0 0 0 0,0 0 0 0 0,-2 0 0 0 0,1-1 0 0 0,-2 0 0 0 0,0-1 0 0 0,-1 0 0 0 0,0 0 0 0 0,-1-1 0 0 0,0-1-1 0 0,-1 0 1 0 0,-13 9-19 0 0,15-13-855 0 0,-1 0 0 0 0,0-2 1 0 0,0 1-1 0 0,0-1 0 0 0,-1-1 0 0 0,0 0 0 0 0,0-1 0 0 0,0 0 0 0 0,-1-1 0 0 0,-5 0 855 0 0,8-2-3787 0 0,1-1 722 0 0</inkml:trace>
  <inkml:trace contextRef="#ctx0" brushRef="#br0" timeOffset="426.541">482 619 10554 0 0,'0'0'1341'0'0,"0"0"-489"0"0,0 0-53 0 0,0 0 167 0 0,0 0 37 0 0,0 0-125 0 0,0 0-190 0 0,0 0-159 0 0,0 0-112 0 0,0 0-100 0 0,0 0-78 0 0,0 0-75 0 0,0 0-52 0 0,21-5-22 0 0,63-15-26 0 0,-48 18-6 0 0,-34 16-211 0 0,-3-5 92 0 0,-41 57-161 0 0,-44 31-161 0 0,85-96 373 0 0,1 0 1 0 0,-1-1-1 0 0,1 1 1 0 0,0 0-1 0 0,-1 0 1 0 0,1 0-1 0 0,0 0 1 0 0,0 0-1 0 0,-1 0 1 0 0,1 0-1 0 0,0 0 1 0 0,0 0-1 0 0,0 0 1 0 0,0 0-1 0 0,0 0 1 0 0,0 0-1 0 0,1 0 1 0 0,-1 0-1 0 0,0 0 1 0 0,0 0-1 0 0,1 0 0 0 0,-1 0 1 0 0,0 0-1 0 0,1 0 1 0 0,-1 0-1 0 0,1 0 1 0 0,0 0-1 0 0,-1-1 1 0 0,1 1-1 0 0,0 0 1 0 0,-1 0-1 0 0,1-1 1 0 0,0 1-1 0 0,0 0 1 0 0,-1-1-1 0 0,1 1 1 0 0,0-1-1 0 0,0 1 1 0 0,0-1-1 0 0,0 1 1 0 0,0-1-1 0 0,0 0 1 0 0,0 1-1 0 0,0-1 1 0 0,0 0-1 0 0,0 0 0 0 0,0 0 1 0 0,0 0-1 0 0,0 0 1 0 0,0 0-1 0 0,1 0 10 0 0,101-15-198 0 0,-58-5-2644 0 0,-19 3-5321 0 0,-18 10 1600 0 0</inkml:trace>
</inkml:ink>
</file>

<file path=ppt/ink/ink2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15.0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0 4809 0 0,'0'0'1388'0'0,"0"0"-419"0"0,0 0-169 0 0,0 0 63 0 0,0 0 169 0 0,0 0 101 0 0,0 0-52 0 0,0 0-217 0 0,0 0-279 0 0,0 0-265 0 0,0 0-178 0 0,-1 5-74 0 0,-3 22 179 0 0,1 1-1 0 0,2-1 1 0 0,0 0 0 0 0,2 1 0 0 0,3 23-247 0 0,1 28 410 0 0,-5 300-1956 0 0,-4-340-2413 0 0,-2-15-2811 0 0,4-16 3347 0 0</inkml:trace>
  <inkml:trace contextRef="#ctx0" brushRef="#br0" timeOffset="350.311">1 59 3225 0 0,'0'0'308'0'0,"0"0"-162"0"0,0 0 48 0 0,0 0 174 0 0,0 0 167 0 0,0 0 45 0 0,0 0-41 0 0,0 0 7 0 0,32-7 2 0 0,104-20-11 0 0,-125 25-392 0 0,1-1 0 0 0,-1 2 0 0 0,1 0 0 0 0,0 0 0 0 0,-1 1 0 0 0,1 0 0 0 0,0 1 0 0 0,-1 1 0 0 0,1-1 0 0 0,-1 2 0 0 0,1 0 0 0 0,-1 0 0 0 0,4 3-145 0 0,9 2 240 0 0,-18-7-162 0 0,-1 0-1 0 0,0 0 1 0 0,-1 1-1 0 0,1 0 1 0 0,0 0 0 0 0,0 0-1 0 0,-1 1 1 0 0,1-1-1 0 0,-1 1 1 0 0,0 0-1 0 0,0 0 1 0 0,0 1-1 0 0,0-1 1 0 0,0 1-1 0 0,-1 0 1 0 0,0 0-1 0 0,0 0 1 0 0,0 0-1 0 0,0 1 1 0 0,-1-1-1 0 0,1 1 1 0 0,-1-1-1 0 0,0 1 1 0 0,0 0-1 0 0,-1 0 1 0 0,0 0-1 0 0,0 0 1 0 0,0 0 0 0 0,0 0-1 0 0,-1 1 1 0 0,0 2-78 0 0,0-1 131 0 0,-1 0 1 0 0,-1 1 0 0 0,1-1-1 0 0,-1 0 1 0 0,0 0-1 0 0,-1 0 1 0 0,0-1 0 0 0,0 1-1 0 0,0 0 1 0 0,-1-1 0 0 0,0 0-1 0 0,0 0 1 0 0,-1 0 0 0 0,1 0-1 0 0,-1-1 1 0 0,-1 0 0 0 0,1 0-1 0 0,-1 0 1 0 0,1-1 0 0 0,-6 3-132 0 0,-132 71 894 0 0,-20-26-3973 0 0,157-50 1499 0 0,-4-1-5550 0 0,8-1 3337 0 0</inkml:trace>
  <inkml:trace contextRef="#ctx0" brushRef="#br0" timeOffset="700.141">490 604 3185 0 0,'0'0'1655'0'0,"0"0"-754"0"0,0 0-198 0 0,0 0 163 0 0,0 0 202 0 0,0 0 121 0 0,0 0-51 0 0,0 0-162 0 0,0 0-114 0 0,0 0-70 0 0,0 0-25 0 0,0 0 4 0 0,0 0-22 0 0,1 13-61 0 0,6 111 1443 0 0,-10-42-404 0 0,1-41-3410 0 0,1 0-9182 0 0,1-40 3245 0 0</inkml:trace>
</inkml:ink>
</file>

<file path=ppt/ink/ink2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26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244 112 6153 0 0,'0'0'1307'0'0,"0"0"-345"0"0,0 0-206 0 0,0 0 49 0 0,0 0 112 0 0,0 0 35 0 0,0 0-115 0 0,0 0-187 0 0,0 0-174 0 0,0 0-68 0 0,0 0 37 0 0,0 0 16 0 0,0 0-17 0 0,0 26-48 0 0,0 85-88 0 0,1-4 54 0 0,1 105 6 0 0,-2-74-3116 0 0,-5-95-1712 0 0,-5-18-3744 0 0,7-21 6609 0 0</inkml:trace>
  <inkml:trace contextRef="#ctx0" brushRef="#br0" timeOffset="320.399">1 108 4681 0 0,'0'0'640'0'0,"0"0"-134"0"0,0 0-42 0 0,0 0 65 0 0,0 0 22 0 0,0 0-26 0 0,31-17-11 0 0,101-52 5 0 0,-52 47 361 0 0,-64 23-643 0 0,0-1-89 0 0,-1 0 1 0 0,1 0-1 0 0,-1 2 0 0 0,1 0 0 0 0,-1 0 0 0 0,0 2 0 0 0,0 0 1 0 0,0 0-1 0 0,0 1 0 0 0,-1 1 0 0 0,0 1 0 0 0,0 0 1 0 0,0 1-1 0 0,-1 0 0 0 0,0 1 0 0 0,-1 1 0 0 0,9 8-148 0 0,-16-14 78 0 0,-1 1 1 0 0,0-1-1 0 0,0 1 0 0 0,0 0 0 0 0,-1 0 0 0 0,1 0 0 0 0,-1 1 0 0 0,-1-1 0 0 0,1 1 1 0 0,-1 0-1 0 0,0-1 0 0 0,0 1 0 0 0,0 0 0 0 0,-1 0 0 0 0,0 0 0 0 0,0 1 0 0 0,-1-1 0 0 0,0 0 1 0 0,0 0-1 0 0,0 0 0 0 0,-1 0 0 0 0,0 0 0 0 0,0 0 0 0 0,0 0 0 0 0,-1 0 0 0 0,0 0 1 0 0,0 0-1 0 0,-1 0 0 0 0,1-1 0 0 0,-1 1 0 0 0,0-1 0 0 0,-1 0 0 0 0,0 1-78 0 0,-6 4 106 0 0,-1-1-1 0 0,1 0 0 0 0,-2-1 1 0 0,1 0-1 0 0,-1-1 0 0 0,0 0 1 0 0,0-1-1 0 0,-1 0 0 0 0,0-1 1 0 0,-8 2-106 0 0,-87 3-2679 0 0,63-27-6703 0 0,38 12 5246 0 0</inkml:trace>
</inkml:ink>
</file>

<file path=ppt/ink/ink2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25.4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180 384 1160 0 0,'0'0'195'0'0,"0"0"121"0"0,0 0 256 0 0,0 0 286 0 0,0 0 215 0 0,0 0 115 0 0,0 0-19 0 0,34 8-77 0 0,107 22-74 0 0,-8-20 1482 0 0,-118-9-2301 0 0,0-1 0 0 0,0-1 0 0 0,-1 0 0 0 0,1-1-1 0 0,0 0 1 0 0,-1-1 0 0 0,1-1 0 0 0,-1 0 0 0 0,0-1 0 0 0,0-1 0 0 0,-1 0-1 0 0,1-1 1 0 0,-1 0 0 0 0,-1-1 0 0 0,0-1 0 0 0,0 0 0 0 0,7-6-199 0 0,-10 6 6 0 0,-1 0 1 0 0,1-1-1 0 0,-2 1 0 0 0,1-2 1 0 0,-1 1-1 0 0,-1-1 1 0 0,0 0-1 0 0,0 0 0 0 0,-1-1 1 0 0,-1 1-1 0 0,0-1 1 0 0,-1 0-1 0 0,0 0 0 0 0,0-1 1 0 0,-1 1-1 0 0,-1-1 1 0 0,0 1-1 0 0,-1-1 0 0 0,-1 1 1 0 0,-1-10-7 0 0,1 17-148 0 0,0 0 1 0 0,0 0-1 0 0,-1 0 0 0 0,0 1 1 0 0,0-1-1 0 0,0 0 1 0 0,-1 1-1 0 0,1-1 1 0 0,-1 1-1 0 0,0 0 0 0 0,0 0 1 0 0,-1 0-1 0 0,1 1 1 0 0,-1-1-1 0 0,0 1 1 0 0,0 0-1 0 0,0 0 0 0 0,0 0 1 0 0,-1 0-1 0 0,1 1 1 0 0,-1-1-1 0 0,1 1 1 0 0,-1 1-1 0 0,0-1 0 0 0,0 1 1 0 0,0-1-1 0 0,0 1 1 0 0,0 1-1 0 0,0-1 1 0 0,0 1-1 0 0,0 0 0 0 0,0 0 1 0 0,0 0-1 0 0,0 1 1 0 0,0-1-1 0 0,0 1 1 0 0,0 1-1 0 0,-2 0 148 0 0,0 3-274 0 0,0 1 1 0 0,0 0-1 0 0,1 1 1 0 0,0-1-1 0 0,0 1 1 0 0,1 0-1 0 0,0 1 1 0 0,0-1-1 0 0,1 1 1 0 0,0 0-1 0 0,0 0 1 0 0,-1 4 273 0 0,-13 37-208 0 0,2 1-1 0 0,1 0 1 0 0,3 1 0 0 0,3 0 0 0 0,-2 34 208 0 0,4-39 70 0 0,3-9 115 0 0,-2 1 1 0 0,-1-1-1 0 0,-2 0 1 0 0,-2-1-1 0 0,-1 0 0 0 0,-2-1 1 0 0,-1 0-1 0 0,-2-1 0 0 0,-1-1 1 0 0,-1-1-1 0 0,-5 4-185 0 0,7-15 340 0 0,0 0 1 0 0,-1-1-1 0 0,-1-1 1 0 0,0-1-1 0 0,-2-1 0 0 0,0-1 1 0 0,-1 0-1 0 0,-1-2 0 0 0,0 0 1 0 0,0-2-1 0 0,-2-1 0 0 0,1 0 1 0 0,-1-2-1 0 0,-4 0-340 0 0,-4-10 1818 0 0,33 1-1802 0 0,-1-1 0 0 0,1 1 0 0 0,-1 0 1 0 0,1-1-1 0 0,0 1 0 0 0,-1 0 0 0 0,1-1 1 0 0,0 1-1 0 0,-1 0 0 0 0,1-1 0 0 0,0 1 1 0 0,0-1-1 0 0,0 1 0 0 0,-1-1 0 0 0,1 1 1 0 0,0-1-1 0 0,0 1 0 0 0,0-1 0 0 0,0 1 0 0 0,0 0 1 0 0,0-1-1 0 0,0 1 0 0 0,0-1 0 0 0,0 1 1 0 0,0-1-1 0 0,0 1 0 0 0,0-1 0 0 0,0 1 1 0 0,0-1-1 0 0,0 1 0 0 0,0-1 0 0 0,1 1 1 0 0,-1-1-1 0 0,0 1 0 0 0,0-1 0 0 0,1 1 1 0 0,-1 0-1 0 0,0-1 0 0 0,0 1 0 0 0,1 0 1 0 0,-1-1-1 0 0,0 1 0 0 0,1 0 0 0 0,-1-1 1 0 0,1 1-1 0 0,-1 0 0 0 0,0-1 0 0 0,1 1 1 0 0,-1 0-1 0 0,1 0 0 0 0,-1 0 0 0 0,1 0 1 0 0,-1-1-1 0 0,1 1 0 0 0,-1 0 0 0 0,1 0 1 0 0,-1 0-1 0 0,1 0 0 0 0,-1 0 0 0 0,1 0 1 0 0,-1 0-1 0 0,1 0-16 0 0,31-18-20 0 0,1 2 1 0 0,1 1-1 0 0,1 2 0 0 0,0 1 1 0 0,0 1-1 0 0,1 3 1 0 0,1 0-1 0 0,-1 3 0 0 0,1 1 1 0 0,0 1-1 0 0,0 2 1 0 0,0 2-1 0 0,14 3 20 0 0,185 29 1031 0 0,-124-44 301 0 0,-111 10-1326 0 0,17-6-67 0 0,-1-1 0 0 0,0-1 0 0 0,0 0 0 0 0,-1-1 0 0 0,0-1 0 0 0,13-12 61 0 0,-3-2-3213 0 0,-10 7-5516 0 0,-12 13 4505 0 0</inkml:trace>
  <inkml:trace contextRef="#ctx0" brushRef="#br0" timeOffset="631.829">885 863 0 0 0,'0'0'811'0'0,"0"0"338"0"0,0 0 93 0 0,0 0-91 0 0,0 0-56 0 0,0 0-11 0 0,28 17 39 0 0,85 52 131 0 0,-51-51 816 0 0,-50-19-1492 0 0,-1 1-98 0 0,-1-1-1 0 0,0 0 1 0 0,1 0-1 0 0,-1-1 0 0 0,0-1 1 0 0,0 0-1 0 0,0 0 1 0 0,0-1-1 0 0,-1 0 1 0 0,0 0-1 0 0,1-1 1 0 0,-2-1-1 0 0,6-3-479 0 0,-8 4 146 0 0,0 1 1 0 0,0-2-1 0 0,-1 1 0 0 0,1-1 1 0 0,-2 0-1 0 0,1 0 0 0 0,0 0 0 0 0,-1 0 1 0 0,0-1-1 0 0,-1 0 0 0 0,1 0 0 0 0,-1 0 1 0 0,-1 0-1 0 0,1 0 0 0 0,-1-1 0 0 0,-1 1 1 0 0,1-1-1 0 0,-1-4-146 0 0,0 10-15 0 0,0-1-1 0 0,0 0 1 0 0,0 0-1 0 0,0 0 1 0 0,0 0-1 0 0,-1 0 1 0 0,0 0-1 0 0,1-1 1 0 0,-1 1 0 0 0,-1 0-1 0 0,1 0 1 0 0,0 0-1 0 0,-1 0 1 0 0,1 0-1 0 0,-1 0 1 0 0,0 0-1 0 0,0 0 1 0 0,0 0-1 0 0,0 0 1 0 0,-1 0 0 0 0,1 1-1 0 0,-1-1 1 0 0,0 1-1 0 0,0-1 1 0 0,1 1-1 0 0,-2-1 1 0 0,1 1-1 0 0,0 0 1 0 0,0 0 0 0 0,-1 0-1 0 0,1 0 1 0 0,-1 0-1 0 0,0 1 1 0 0,1-1-1 0 0,-1 1 1 0 0,0 0-1 0 0,0 0 1 0 0,0 0-1 0 0,0 0 1 0 0,0 0 0 0 0,-1 0 15 0 0,0 1-172 0 0,-1 0 1 0 0,0 1-1 0 0,1-1 1 0 0,-1 1 0 0 0,1 0-1 0 0,-1 0 1 0 0,1 0-1 0 0,-1 0 1 0 0,1 1 0 0 0,0 0-1 0 0,0 0 1 0 0,0 0-1 0 0,0 0 1 0 0,0 1 0 0 0,0-1-1 0 0,0 1 1 0 0,1 0-1 0 0,0 0 1 0 0,-1 1 0 0 0,1-1-1 0 0,0 1 1 0 0,1-1-1 0 0,-2 3 172 0 0,-5 6-506 0 0,0 0-1 0 0,0 1 1 0 0,2 1-1 0 0,-1-1 1 0 0,2 1-1 0 0,0 1 1 0 0,1-1-1 0 0,0 1 1 0 0,1 0-1 0 0,1 0 1 0 0,0 0 0 0 0,1 0-1 0 0,0 0 1 0 0,2 10 506 0 0,0-20-71 0 0,1-1 1 0 0,0 0 0 0 0,0 1-1 0 0,0-1 1 0 0,1 0 0 0 0,-1 0 0 0 0,1 0-1 0 0,0 0 1 0 0,0 0 0 0 0,0 0-1 0 0,1 0 1 0 0,0-1 0 0 0,-1 1-1 0 0,1-1 1 0 0,1 0 0 0 0,-1 0 0 0 0,0 0-1 0 0,1 0 1 0 0,-1-1 0 0 0,1 1-1 0 0,0-1 1 0 0,0 0 0 0 0,0 0 0 0 0,0 0-1 0 0,0-1 1 0 0,0 1 0 0 0,0-1-1 0 0,2 0 71 0 0,126 12 1909 0 0,-112-15-1423 0 0,0-1 0 0 0,-1-1 0 0 0,1 0 1 0 0,-1-2-1 0 0,0 0 0 0 0,-1-2 0 0 0,1 0 1 0 0,-1-1-1 0 0,-1 0 0 0 0,0-2 0 0 0,0 0 1 0 0,3-4-487 0 0,20-17 942 0 0,0-2 1 0 0,-2-1 0 0 0,-2-3 0 0 0,4-6-943 0 0,-8 8 159 0 0,-1-1 1 0 0,-2-1-1 0 0,-1-1 0 0 0,-2-2 1 0 0,-2 0-1 0 0,-2-2 1 0 0,14-38-160 0 0,-26 54-84 0 0,-2 0 1 0 0,0 0-1 0 0,-2 0 1 0 0,-1-1 0 0 0,-1 0-1 0 0,-2 0 1 0 0,0-23 83 0 0,-3 49-38 0 0,1 0 0 0 0,0 0 1 0 0,-1 0-1 0 0,1 0 1 0 0,-1 0-1 0 0,0 0 0 0 0,0 0 1 0 0,0 1-1 0 0,0-1 0 0 0,0 0 1 0 0,0 0-1 0 0,0 1 0 0 0,0-1 1 0 0,-1 0-1 0 0,1 1 1 0 0,-1 0-1 0 0,1-1 0 0 0,-1 1 1 0 0,0 0-1 0 0,1 0 0 0 0,-1 0 1 0 0,0 0-1 0 0,0 0 1 0 0,0 0-1 0 0,0 0 0 0 0,0 0 1 0 0,0 1-1 0 0,0-1 0 0 0,0 1 1 0 0,0 0-1 0 0,0 0 0 0 0,0-1 1 0 0,0 1-1 0 0,0 0 1 0 0,0 1-1 0 0,0-1 0 0 0,0 0 1 0 0,0 1-1 0 0,0-1 0 0 0,0 1 1 0 0,0-1-1 0 0,0 1 1 0 0,0 0-1 0 0,0 0 0 0 0,0 0 1 0 0,1 0-1 0 0,-1 0 0 0 0,0 1 1 0 0,1-1-1 0 0,-1 0 0 0 0,1 1 1 0 0,-1-1-1 0 0,1 1 1 0 0,0-1-1 0 0,-1 1 38 0 0,-13 15-109 0 0,1 0-1 0 0,0 1 1 0 0,1 1 0 0 0,1 0-1 0 0,1 1 1 0 0,1 0 0 0 0,0 0 0 0 0,2 1-1 0 0,0 0 1 0 0,2 1 0 0 0,0 0-1 0 0,1 0 1 0 0,1 0 0 0 0,2 0 0 0 0,0 1-1 0 0,1-1 1 0 0,1 1 0 0 0,1-1-1 0 0,2 8 110 0 0,2 8-49 0 0,1 0-1 0 0,2 0 0 0 0,1 0 1 0 0,11 24 49 0 0,-2-4-6 0 0,31 107-302 0 0,-49-165 196 0 0,0 0 0 0 0,-1 0 0 0 0,1 0 0 0 0,-1 0 0 0 0,1 0 0 0 0,-1-1-1 0 0,1 1 1 0 0,-1 0 0 0 0,1 0 0 0 0,0 0 0 0 0,-1 0 0 0 0,1 0 0 0 0,-1 1 0 0 0,1-1-1 0 0,-1 0 1 0 0,1 0 0 0 0,-1 0 0 0 0,1 0 0 0 0,0 0 0 0 0,-1 1 0 0 0,1-1-1 0 0,-1 0 1 0 0,1 0 0 0 0,0 1 0 0 0,-1-1 0 0 0,1 0 0 0 0,0 1 0 0 0,-1-1 0 0 0,1 0-1 0 0,0 1 1 0 0,-1-1 0 0 0,1 0 0 0 0,0 1 0 0 0,0-1 0 0 0,0 1 0 0 0,-1-1 0 0 0,1 0-1 0 0,0 1 1 0 0,0-1 0 0 0,0 1 0 0 0,0-1 0 0 0,0 1 0 0 0,0-1 0 0 0,0 1-1 0 0,0-1 1 0 0,0 0 0 0 0,0 1 0 0 0,0-1 0 0 0,0 1 0 0 0,0 0 112 0 0,-36-27-7535 0 0,28 18 6500 0 0</inkml:trace>
  <inkml:trace contextRef="#ctx0" brushRef="#br0" timeOffset="883.766">1441 543 7202 0 0,'0'0'2986'0'0,"0"0"-1848"0"0,0 0-656 0 0,0 0 93 0 0,0 0 181 0 0,0 0 51 0 0,0 0-93 0 0,0 0-161 0 0,38-4-141 0 0,123-12-103 0 0,145-20 685 0 0,-90 0-1965 0 0,-144 23-2108 0 0,-2 0-3396 0 0,-36 5 72 0 0</inkml:trace>
</inkml:ink>
</file>

<file path=ppt/ink/ink2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29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38 832 0 0,'0'0'316'0'0,"0"0"-226"0"0,0 0 44 0 0,0 0 261 0 0,0 0 221 0 0,0 0 95 0 0,0 0 2 0 0,0 0-14 0 0,0 0-36 0 0,0 0-35 0 0,0 0 4 0 0,0 0-5 0 0,0 0 28 0 0,28-1 32 0 0,135-6 724 0 0,-102 8 96 0 0,-29 1-1247 0 0,1-2 1 0 0,-1-1-1 0 0,1-1 0 0 0,-1-2 0 0 0,0-1 0 0 0,7-4-260 0 0,-31 7-757 0 0,15-5-316 0 0,-8 5-8322 0 0,-14 2 7743 0 0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0.7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16428 0 0,'0'0'1837'0'0,"0"0"-504"0"0,0 0-204 0 0,0 0-143 0 0,0 0-233 0 0,0 0-207 0 0,0 0-146 0 0,0 0-72 0 0,0 0-58 0 0,0 0-59 0 0,0 0-64 0 0,0 0-96 0 0,13-21-35 0 0,41-68-24 0 0,-1 30-310 0 0,-15 40-1465 0 0,-35 46 640 0 0,-16 123 614 0 0,14-147 619 0 0,0 0 0 0 0,0-1 0 0 0,1 1 0 0 0,-1-1 0 0 0,1 1 0 0 0,-1-1 0 0 0,1 1 0 0 0,0-1 0 0 0,0 0 1 0 0,0 0-1 0 0,0 0 0 0 0,0 0 0 0 0,1 0 0 0 0,-1-1 0 0 0,0 1 0 0 0,1-1 0 0 0,-1 1 0 0 0,1-1 0 0 0,0 0 0 0 0,0 0 0 0 0,-1 0 0 0 0,1 0 1 0 0,0-1-1 0 0,0 1 0 0 0,0-1 0 0 0,0 1 0 0 0,-1-1 0 0 0,1 0 0 0 0,0 0 0 0 0,0 0 0 0 0,0-1 0 0 0,0 1 0 0 0,0-1 0 0 0,0 0 1 0 0,-1 0-1 0 0,1 1 0 0 0,0-2 0 0 0,0 1 0 0 0,-1 0 0 0 0,1-1 0 0 0,-1 1 0 0 0,1-1 0 0 0,-1 0 0 0 0,0 1-90 0 0,132-123 1848 0 0,-81 67-5951 0 0,-10 11-5363 0 0,-32 33-2534 0 0</inkml:trace>
</inkml:ink>
</file>

<file path=ppt/ink/ink2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0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0 0 0,'0'0'1067'0'0,"0"0"76"0"0,0 0 13 0 0,0 0-53 0 0,0 0-64 0 0,0 0-39 0 0,0 0-32 0 0,0 0-32 0 0,32-2-27 0 0,98-6-22 0 0,40-9 3559 0 0,-78 5-2863 0 0,-15 2-2552 0 0,-26 7-7045 0 0,-49 3 760 0 0</inkml:trace>
</inkml:ink>
</file>

<file path=ppt/ink/ink2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0.7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0,'0'0'771'0'0,"0"0"148"0"0,0 0 217 0 0,0 0 148 0 0,0 0 40 0 0,0 0-37 0 0,0 0-86 0 0,0 0-105 0 0,0 0-140 0 0,30 1-164 0 0,99 1-172 0 0,85-25 113 0 0,-159 14-1986 0 0,5-2-4827 0 0,-42 11 1294 0 0</inkml:trace>
</inkml:ink>
</file>

<file path=ppt/ink/ink2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1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6265 0 0,'0'0'2009'0'0,"0"0"-956"0"0,0 0-466 0 0,0 0-85 0 0,0 0 24 0 0,0 0 54 0 0,0 0 9 0 0,0 0-21 0 0,0 0-30 0 0,0 0-49 0 0,0 0-67 0 0,0 0-92 0 0,0 0-64 0 0,0 23-35 0 0,2 72-3 0 0,21 162 1395 0 0,-18-137-1483 0 0,0 29-1105 0 0,-7-50-3376 0 0,-3-47-6313 0 0,4-48 9668 0 0</inkml:trace>
</inkml:ink>
</file>

<file path=ppt/ink/ink2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8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 0 0 0,'0'0'581'0'0,"0"0"580"0"0,0 0 203 0 0,0 0 47 0 0,0 0-17 0 0,0 0-66 0 0,0 0-103 0 0,0 0-115 0 0,0 0-159 0 0,0 0-164 0 0,0 0-126 0 0,0 0-118 0 0,0 0-95 0 0,0-3-90 0 0,0-6-108 0 0,0 6-120 0 0,2 22 164 0 0,19 126 106 0 0,-7 0 0 0 0,-6 1 0 0 0,-8 81-400 0 0,0-161-91 0 0,-2 9 258 0 0,0-37-1511 0 0,2-1-5069 0 0,0-36 2956 0 0,0-1-601 0 0</inkml:trace>
</inkml:ink>
</file>

<file path=ppt/ink/ink2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36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70 479 4417 0 0,'0'0'1598'0'0,"0"0"-402"0"0,0 0-75 0 0,0 0 234 0 0,0 0 210 0 0,0 0 48 0 0,0 0-130 0 0,0 0-218 0 0,0 0-230 0 0,0 0-215 0 0,0 0-192 0 0,3-5-159 0 0,10-18-103 0 0,-10 18-90 0 0,-3 331 1531 0 0,18-184-1683 0 0,-1 8-3866 0 0,-20-127 70 0 0,-7-8-4005 0 0,5-8 4329 0 0,3-4 649 0 0</inkml:trace>
  <inkml:trace contextRef="#ctx0" brushRef="#br0" timeOffset="361.818">0 501 4313 0 0,'0'0'616'0'0,"0"0"-143"0"0,0 0 57 0 0,0 0 135 0 0,0 0 77 0 0,0 0 15 0 0,0 0 0 0 0,0 0 8 0 0,31-23-2 0 0,99-72-43 0 0,-56 61 160 0 0,-58 32-664 0 0,-4-2-140 0 0,0 2 0 0 0,0-1 1 0 0,1 2-1 0 0,-1 0 0 0 0,1 0 0 0 0,-1 1 0 0 0,1 0 0 0 0,-1 1 0 0 0,0 1 0 0 0,1 0 0 0 0,-1 1 0 0 0,0 0 1 0 0,0 1-1 0 0,0 0 0 0 0,-1 1 0 0 0,0 0 0 0 0,6 4-76 0 0,-14-7 3 0 0,0 1 0 0 0,0-1 0 0 0,-1 1 0 0 0,1-1 0 0 0,-1 1 1 0 0,0 0-1 0 0,0 0 0 0 0,0 0 0 0 0,0 0 0 0 0,0 1 0 0 0,-1-1 0 0 0,1 0 0 0 0,-1 1 1 0 0,0-1-1 0 0,0 1 0 0 0,-1-1 0 0 0,1 1 0 0 0,-1 0 0 0 0,1-1 0 0 0,-1 1 0 0 0,0-1 1 0 0,0 1-1 0 0,-1 0 0 0 0,1-1 0 0 0,-1 1 0 0 0,0-1 0 0 0,0 1 0 0 0,0-1 0 0 0,0 1 1 0 0,-1-1-1 0 0,1 0 0 0 0,-1 1 0 0 0,0-1 0 0 0,0 0 0 0 0,-2 3-3 0 0,-92 94 512 0 0,71-80-718 0 0,-2-1-1 0 0,0-2 0 0 0,-1 0 0 0 0,-1-2 1 0 0,-23 9 206 0 0,8-8-3841 0 0,0-4-3371 0 0,36-12 5186 0 0</inkml:trace>
  <inkml:trace contextRef="#ctx0" brushRef="#br0" timeOffset="666.796">483 884 10938 0 0,'0'0'1762'0'0,"0"0"-516"0"0,0 0-277 0 0,0 0-1 0 0,0 0 37 0 0,0 0-29 0 0,0 0-108 0 0,0 0-137 0 0,0 0-139 0 0,0 0-165 0 0,0 0-153 0 0,0 0-103 0 0,-6 34-75 0 0,-20 105-38 0 0,15-78-171 0 0,2-3 98 0 0,7-19-3665 0 0,2-39 1429 0 0,0 0-1127 0 0,0 0-1667 0 0,0 0-1554 0 0</inkml:trace>
  <inkml:trace contextRef="#ctx0" brushRef="#br0" timeOffset="1298.779">21 221 0 0 0,'0'0'364'0'0,"0"0"411"0"0,0 0 286 0 0,0 0 134 0 0,0 0 23 0 0,0 0 72 0 0,0 0 7 0 0,0 0 6 0 0,0 0 32 0 0,0 0-71 0 0,0 0-37 0 0,0 0-21 0 0,-2-5-61 0 0,-5-14-79 0 0,5 14-140 0 0,2 5-165 0 0,0 0-157 0 0,0 0-134 0 0,0 0-106 0 0,0 0-82 0 0,0 0-68 0 0,0 0-70 0 0,15-3 115 0 0,302-28 173 0 0,-243 24-128 0 0,-73 7-74 0 0,-1 0 88 0 0,0 0 87 0 0,0 0 42 0 0,-10-17 1029 0 0,-135-104-2028 0 0,139 115 746 0 0,11-1-18133 0 0,0 7 12854 0 0</inkml:trace>
</inkml:ink>
</file>

<file path=ppt/ink/ink2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55.0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1 407 2264 0 0,'0'0'305'0'0,"0"0"-147"0"0,0 0 88 0 0,0 0 340 0 0,0 0 328 0 0,0 0 232 0 0,0 0 96 0 0,0 0-44 0 0,0 0-91 0 0,0 0-117 0 0,32-11-124 0 0,101-36-81 0 0,-30-9 1152 0 0,-46 16-1353 0 0,-2-2 1 0 0,-2-3-1 0 0,-2-2 0 0 0,-1-2 0 0 0,2-8-584 0 0,-34 45-159 0 0,-21 44-242 0 0,-22 97 639 0 0,-34 179-226 0 0,-5 166-12 0 0,19 133-241 0 0,18-434 142 0 0,26-171 137 0 0,0 0-1 0 0,0 0 1 0 0,0 0 0 0 0,0 0-1 0 0,0 0 1 0 0,0 0-1 0 0,-1 0 1 0 0,1 0-1 0 0,-1 0 1 0 0,1 0-1 0 0,-1-1 1 0 0,0 1-1 0 0,1-1 1 0 0,-1 1-1 0 0,0-1 1 0 0,0 0-1 0 0,0 1 1 0 0,0-1-1 0 0,0 0 1 0 0,-1-1 0 0 0,1 1-1 0 0,0 0 1 0 0,0 0-1 0 0,-1-1 1 0 0,1 0-1 0 0,0 1 1 0 0,0-1-1 0 0,-1 0 1 0 0,1 0-1 0 0,0 0 1 0 0,-1 0-1 0 0,1-1 1 0 0,0 1-1 0 0,-1-1 1 0 0,1 1-1 0 0,0-1 1 0 0,0 0-1 0 0,0 0 1 0 0,-1 0 0 0 0,1 0-1 0 0,0 0 1 0 0,0 0-1 0 0,0 0 1 0 0,1-1-1 0 0,-1 1 1 0 0,0-1-1 0 0,0 0 1 0 0,1 1-1 0 0,-1-1 1 0 0,1 0-38 0 0,-13-11 103 0 0,0 0 1 0 0,1-1-1 0 0,1-1 1 0 0,0 0-1 0 0,1 0 1 0 0,0-1-1 0 0,-6-15-103 0 0,-10-10 173 0 0,20 29-705 0 0,14 9-5708 0 0,1 7-1036 0 0,-6-4 2535 0 0</inkml:trace>
  <inkml:trace contextRef="#ctx0" brushRef="#br0" timeOffset="637.97">69 1158 2200 0 0,'0'0'1430'0'0,"0"0"-655"0"0,0 0-170 0 0,0 0 70 0 0,0 0 191 0 0,0 0 207 0 0,0 0 128 0 0,0 0-1 0 0,0 0-99 0 0,0 0-152 0 0,0 0-155 0 0,0 0-156 0 0,0 0-106 0 0,28-30-73 0 0,88-94-51 0 0,-34 57 319 0 0,-57 50-463 0 0,1 2 0 0 0,1 0 0 0 0,0 2 1 0 0,0 1-1 0 0,1 1 0 0 0,1 2 0 0 0,23-5-264 0 0,-50 14 8 0 0,0 0-1 0 0,1 0 1 0 0,-1 0-1 0 0,1 1 1 0 0,-1-1-1 0 0,0 1 1 0 0,1-1-1 0 0,-1 1 1 0 0,0 0-1 0 0,1 0 1 0 0,-1 0-1 0 0,0 0 0 0 0,0 0 1 0 0,0 1-1 0 0,0-1 1 0 0,0 0-1 0 0,0 1 1 0 0,0 0-1 0 0,-1-1 1 0 0,1 1-1 0 0,0 0 1 0 0,-1 0-1 0 0,0 0 1 0 0,1 0-1 0 0,-1 0 1 0 0,0 1-1 0 0,0-1 1 0 0,0 0-1 0 0,0 0 0 0 0,-1 1 1 0 0,1-1-1 0 0,0 0 1 0 0,-1 1-1 0 0,0-1 1 0 0,0 1-1 0 0,0-1 1 0 0,0 0-1 0 0,0 1 1 0 0,0-1-1 0 0,0 2-7 0 0,3 223 1228 0 0,-5-192-342 0 0,1-13-3406 0 0,1-8-5692 0 0,0-11-143 0 0</inkml:trace>
  <inkml:trace contextRef="#ctx0" brushRef="#br0" timeOffset="973.396">899 1243 6089 0 0,'0'0'1413'0'0,"0"0"-875"0"0,0 0-164 0 0,0 0 138 0 0,0 0 127 0 0,0 0 89 0 0,0 0-21 0 0,0 0-106 0 0,-2 32-145 0 0,-8 102-145 0 0,3 12 585 0 0,7-143-787 0 0,0-2-1 0 0,0 0 0 0 0,0 0 0 0 0,0 1 0 0 0,0-1 1 0 0,0 0-1 0 0,0 0 0 0 0,-1 0 0 0 0,1 1 0 0 0,0-1 1 0 0,-1 0-1 0 0,1 0 0 0 0,-1 0 0 0 0,1 0 1 0 0,-1 0-1 0 0,0 0 0 0 0,1 0 0 0 0,-1 0 0 0 0,0 0 1 0 0,0 0-1 0 0,1 0 0 0 0,-1 0 0 0 0,0 0 0 0 0,0 0 1 0 0,0-1-1 0 0,0 1 0 0 0,0 0 0 0 0,-1-1 1 0 0,1 1-1 0 0,0-1 0 0 0,0 1 0 0 0,0-1 0 0 0,0 0 1 0 0,-1 1-109 0 0,-14-32 2011 0 0,12 14-1826 0 0,1-1 0 0 0,1 0 0 0 0,1 1 1 0 0,0-1-1 0 0,2 0 0 0 0,0 0 0 0 0,0 0 1 0 0,2 1-1 0 0,0-1 0 0 0,3-6-185 0 0,2 0 3 0 0,1 0-1 0 0,1 0 1 0 0,1 1-1 0 0,0 1 1 0 0,2 0-1 0 0,1 1 1 0 0,1 0 0 0 0,0 1-1 0 0,1 0 1 0 0,2 2-1 0 0,0 0 1 0 0,11-8-3 0 0,-2 12-2153 0 0,-17 19-3275 0 0,-3 10-4016 0 0,-7-11 5631 0 0</inkml:trace>
  <inkml:trace contextRef="#ctx0" brushRef="#br0" timeOffset="1339.962">1306 1342 3377 0 0,'0'0'801'0'0,"0"0"-3"0"0,0 0 422 0 0,0 0 546 0 0,0 0 361 0 0,0 0 52 0 0,0 0-203 0 0,0 0-326 0 0,0 0-382 0 0,0 0-299 0 0,0 0-220 0 0,0 0-194 0 0,0 0-116 0 0,29-15-75 0 0,89-47-67 0 0,-71 21 120 0 0,-42 30-283 0 0,-1 6-61 0 0,-1-1 1 0 0,0 0-1 0 0,0 0 1 0 0,-1 0 0 0 0,1 0-1 0 0,-1 0 1 0 0,-1 0-1 0 0,1 0 1 0 0,-1-1-1 0 0,0 1 1 0 0,-1-1-1 0 0,1 1 1 0 0,-1-1-1 0 0,-1-5-73 0 0,-1 10-36 0 0,1 0-1 0 0,-1 0 0 0 0,0 0 0 0 0,0 0 0 0 0,0 0 0 0 0,-1 0 0 0 0,1 1 0 0 0,0-1 1 0 0,-1 1-1 0 0,1 0 0 0 0,-1 0 0 0 0,1-1 0 0 0,-1 2 0 0 0,1-1 0 0 0,-1 0 0 0 0,0 0 1 0 0,0 1-1 0 0,1 0 0 0 0,-1-1 0 0 0,0 1 0 0 0,0 0 0 0 0,1 0 0 0 0,-1 1 1 0 0,0-1-1 0 0,0 1 0 0 0,1-1 0 0 0,-1 1 0 0 0,0 0 0 0 0,1 0 0 0 0,-1 0 0 0 0,1 0 1 0 0,-1 0-1 0 0,1 1 0 0 0,-1 0 37 0 0,-10 5-114 0 0,1 1 1 0 0,0 0-1 0 0,0 1 0 0 0,1 0 1 0 0,0 1-1 0 0,1 0 0 0 0,0 0 1 0 0,0 1-1 0 0,1 1 1 0 0,1 0-1 0 0,0 0 0 0 0,1 0 1 0 0,0 1-1 0 0,1 0 1 0 0,0 1-1 0 0,1-1 0 0 0,0 1 1 0 0,1 0-1 0 0,1 0 1 0 0,0 1-1 0 0,1-1 0 0 0,1 0 1 0 0,0 1-1 0 0,1-1 0 0 0,1 1 1 0 0,1 13 113 0 0,0-24-79 0 0,-1 1 0 0 0,1-1-1 0 0,0 0 1 0 0,0 0 0 0 0,0 0 0 0 0,1 0 0 0 0,-1 0 0 0 0,1 0-1 0 0,0-1 1 0 0,0 1 0 0 0,0-1 0 0 0,1 0 0 0 0,-1 0 0 0 0,1 0-1 0 0,0 0 1 0 0,-1-1 0 0 0,1 1 0 0 0,0-1 0 0 0,1 0 0 0 0,-1 0 0 0 0,0 0-1 0 0,1-1 1 0 0,-1 0 0 0 0,1 0 79 0 0,112 13-2348 0 0,-92-16 719 0 0,0-1 1 0 0,-1-1-1 0 0,1-1 0 0 0,-1-2 0 0 0,0 0 0 0 0,-1-1 0 0 0,8-5 1629 0 0,-8 5-1841 0 0,0 2 1424 0 0</inkml:trace>
  <inkml:trace contextRef="#ctx0" brushRef="#br0" timeOffset="1693.008">1700 1342 0 0 0,'0'0'237'0'0,"0"0"293"0"0,0 0 163 0 0,0 0 197 0 0,0 0 209 0 0,0 0 154 0 0,0 0 110 0 0,0 0 23 0 0,0 0 0 0 0,0 0-21 0 0,0 0-10 0 0,0 0-28 0 0,21 7-41 0 0,67 22-66 0 0,-86-29-1157 0 0,-1 1 1 0 0,1 0-1 0 0,0 0 1 0 0,0-1-1 0 0,-1 1 1 0 0,1-1-1 0 0,0 0 1 0 0,0 0-1 0 0,0 1 0 0 0,0-1 1 0 0,0 0-1 0 0,-1-1 1 0 0,1 1-1 0 0,0 0 1 0 0,0 0-1 0 0,0-1 1 0 0,0 1-1 0 0,-1-1 1 0 0,1 0-1 0 0,0 1 0 0 0,0-1 1 0 0,-1 0-1 0 0,1 0 1 0 0,-1 0-1 0 0,1 0 1 0 0,-1 0-1 0 0,1-1-63 0 0,6-4 382 0 0,2 2-181 0 0,-1 0 0 0 0,0-1 0 0 0,0 0 0 0 0,0 0 0 0 0,0-1 0 0 0,-1 0 0 0 0,0-1 0 0 0,0 0 0 0 0,-1 0 0 0 0,0 0 0 0 0,0-1 0 0 0,-1 0 0 0 0,0 0 0 0 0,0-1 0 0 0,-1 0 0 0 0,0 0 0 0 0,-1 0 0 0 0,0-1 0 0 0,0 1 0 0 0,-1-1 0 0 0,0 0 0 0 0,0-1-201 0 0,-3 9 5 0 0,-1 0 0 0 0,1 0 0 0 0,-1 0 0 0 0,1 0 1 0 0,-1 0-1 0 0,1 0 0 0 0,-1 1 0 0 0,0-1 0 0 0,0 0 0 0 0,0 1 0 0 0,0-1 0 0 0,0 0 0 0 0,0 1 0 0 0,-1-1 0 0 0,1 1 0 0 0,0 0 0 0 0,-1-1 0 0 0,1 1 0 0 0,-1 0 0 0 0,1 0 0 0 0,-1 0 0 0 0,0 0 0 0 0,1 0 0 0 0,-1 0 0 0 0,0 0 0 0 0,0 1 0 0 0,0-1 0 0 0,0 1 0 0 0,1-1 0 0 0,-1 1 0 0 0,0 0 0 0 0,0 0 0 0 0,0 0 0 0 0,-2 0-5 0 0,-65 8-511 0 0,60-4 453 0 0,0 0 0 0 0,1 1 0 0 0,-1 0 0 0 0,1 0 0 0 0,1 1-1 0 0,-1 0 1 0 0,1 1 0 0 0,0-1 0 0 0,0 1 0 0 0,1 1 0 0 0,0-1 0 0 0,0 1-1 0 0,0 0 1 0 0,1 0 0 0 0,1 1 0 0 0,-1 0 0 0 0,1 0 0 0 0,1 0-1 0 0,0 0 1 0 0,0 0 0 0 0,1 1 0 0 0,0-1 0 0 0,0 1 0 0 0,1-1 0 0 0,1 4 58 0 0,-1-8-20 0 0,1-1 0 0 0,1 1 1 0 0,-1 0-1 0 0,1-1 1 0 0,-1 1-1 0 0,1 0 0 0 0,1-1 1 0 0,-1 1-1 0 0,1-1 0 0 0,-1 0 1 0 0,1 1-1 0 0,1-1 1 0 0,-1 0-1 0 0,0 0 0 0 0,1 0 1 0 0,0 0-1 0 0,0-1 1 0 0,0 1-1 0 0,0-1 0 0 0,1 0 1 0 0,0 0-1 0 0,-1 0 0 0 0,1 0 1 0 0,3 1 19 0 0,9 4-164 0 0,0-1 1 0 0,1-1 0 0 0,0 0-1 0 0,0-1 1 0 0,0-1-1 0 0,0-1 1 0 0,1 0-1 0 0,0-1 1 0 0,-1-1-1 0 0,15-1 164 0 0,106-12-5468 0 0,-63-5-2474 0 0,-53 9 3344 0 0</inkml:trace>
</inkml:ink>
</file>

<file path=ppt/ink/ink2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04.4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62 288 0 0,'0'0'1024'0'0,"0"0"181"0"0,0 0 278 0 0,0 0 241 0 0,0 0 167 0 0,0 0-32 0 0,0 0-135 0 0,0 0-185 0 0,0 0-256 0 0,0 0-208 0 0,0 0-207 0 0,0 0-185 0 0,0 0-132 0 0,-18-12-91 0 0,-57-32-60 0 0,73 43-378 0 0,0 0 0 0 0,-1 0 0 0 0,1 1 0 0 0,0-1 0 0 0,0 1 0 0 0,0-1 0 0 0,-1 1 0 0 0,1 0 0 0 0,0 0 0 0 0,0 0 0 0 0,-1 0 0 0 0,1 0 0 0 0,0 1 0 0 0,0-1 0 0 0,0 1 0 0 0,0-1 0 0 0,-1 1 0 0 0,1 0 0 0 0,0 0 0 0 0,0 0 0 0 0,0 0 0 0 0,0 0 0 0 0,1 0 0 0 0,-1 1 0 0 0,0-1 0 0 0,0 1 0 0 0,0 0-22 0 0,-9 6 132 0 0,-11 5-48 0 0,0 1-1 0 0,1 2 1 0 0,0 0 0 0 0,2 1 0 0 0,0 1 0 0 0,0 0 0 0 0,2 2 0 0 0,0 0 0 0 0,2 1-1 0 0,0 0 1 0 0,1 1 0 0 0,2 1 0 0 0,0 0 0 0 0,1 1 0 0 0,1 0 0 0 0,2 1 0 0 0,0 0-1 0 0,2 0 1 0 0,-1 9-84 0 0,3-5 7 0 0,1 1 0 0 0,2 0 0 0 0,1 0-1 0 0,1 0 1 0 0,2 0 0 0 0,1-1 0 0 0,2 7-7 0 0,-3-23 17 0 0,1 1 0 0 0,0-1 1 0 0,1 0-1 0 0,0-1 0 0 0,1 1 1 0 0,1-1-1 0 0,0 0 0 0 0,0-1 0 0 0,1 1 1 0 0,1-2-1 0 0,0 1 0 0 0,0-1 1 0 0,1 0-1 0 0,0-1 0 0 0,1 0 0 0 0,7 4-17 0 0,-3-3 57 0 0,0-1 0 0 0,0 0-1 0 0,1-1 1 0 0,0-1-1 0 0,0-1 1 0 0,1 0-1 0 0,0-1 1 0 0,0-1 0 0 0,0 0-1 0 0,0-1 1 0 0,1-1-1 0 0,7-1-56 0 0,-9 1 105 0 0,0-1-1 0 0,0-1 1 0 0,0-1 0 0 0,0 0-1 0 0,0-1 1 0 0,0 0 0 0 0,0-2-1 0 0,-1 0 1 0 0,1 0-1 0 0,-1-2 1 0 0,0 0 0 0 0,0 0-1 0 0,-1-1 1 0 0,0-1-1 0 0,0-1 1 0 0,-1 0 0 0 0,0-1-1 0 0,6-6-104 0 0,-12 9 28 0 0,-1-1 0 0 0,0 0 0 0 0,0 0 0 0 0,-1 0 0 0 0,0-1 0 0 0,0 0 0 0 0,-1 0 0 0 0,-1 0 0 0 0,1-1 0 0 0,-1 1 0 0 0,-1-1 0 0 0,0 1 0 0 0,0-1 0 0 0,-1 0 0 0 0,0 0 0 0 0,-1 0 0 0 0,0 0 0 0 0,-1 0 0 0 0,0 0 0 0 0,0 1 0 0 0,-1-1 0 0 0,0 0 0 0 0,-1 1 0 0 0,0-1 0 0 0,0 1 0 0 0,-1 0 0 0 0,0 0 0 0 0,-1 0 0 0 0,0 0 0 0 0,-1 1 0 0 0,1 0 0 0 0,-2-1-28 0 0,-1 0-78 0 0,-1 0 0 0 0,0 1 0 0 0,0 0 0 0 0,0 1 0 0 0,-1 0 0 0 0,0 0 0 0 0,0 1 0 0 0,-1 1 0 0 0,0-1 0 0 0,0 2 0 0 0,0-1-1 0 0,-1 2 1 0 0,1-1 0 0 0,-1 2 0 0 0,0-1 0 0 0,0 2 0 0 0,0 0 0 0 0,0 0 0 0 0,0 1 0 0 0,-9 1 78 0 0,-21 13-500 0 0,42-14 486 0 0,-1 1-1 0 0,0-1 0 0 0,0 0 1 0 0,1 1-1 0 0,-1-1 0 0 0,0 1 1 0 0,1-1-1 0 0,-1 1 0 0 0,0-1 1 0 0,1 1-1 0 0,-1-1 0 0 0,1 1 1 0 0,-1-1-1 0 0,1 1 0 0 0,-1 0 1 0 0,1-1-1 0 0,-1 1 0 0 0,1 0 1 0 0,0 0-1 0 0,-1-1 1 0 0,1 1-1 0 0,0 0 0 0 0,-1 0 1 0 0,1 0-1 0 0,0-1 0 0 0,0 1 1 0 0,0 0-1 0 0,0 0 0 0 0,0 0 1 0 0,0-1-1 0 0,0 1 0 0 0,0 0 1 0 0,0 0-1 0 0,1 0 0 0 0,-1 0 1 0 0,0-1-1 0 0,0 1 0 0 0,1 0 1 0 0,-1 0-1 0 0,0-1 0 0 0,1 1 1 0 0,-1 0-1 0 0,1-1 1 0 0,-1 1-1 0 0,1 0 0 0 0,-1-1 1 0 0,1 1-1 0 0,-1-1 0 0 0,1 1 1 0 0,0 0 14 0 0,9 4 53 0 0,1 0 1 0 0,0 0-1 0 0,-1-1 1 0 0,1 0-1 0 0,1-1 1 0 0,-1 0-1 0 0,0-1 1 0 0,1-1-1 0 0,0 1 1 0 0,-1-2-1 0 0,1 0 1 0 0,-1 0-1 0 0,10-2-53 0 0,-6 2 67 0 0,51-1 100 0 0,0-3 0 0 0,0-2 0 0 0,-1-4 0 0 0,0-2 0 0 0,7-6-167 0 0,34-6 270 0 0,-21 5-2094 0 0,-29 3-4885 0 0,-41 12-4605 0 0</inkml:trace>
</inkml:ink>
</file>

<file path=ppt/ink/ink2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01.9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320 679 1712 0 0,'0'0'3229'0'0,"0"0"-1527"0"0,0 0-382 0 0,0 0 87 0 0,0 0-16 0 0,0 0-67 0 0,0 0-138 0 0,0 0-222 0 0,-32 11-172 0 0,-101 36-180 0 0,128-45-572 0 0,0-1 0 0 0,0 1 0 0 0,1 1 0 0 0,-1-1 0 0 0,1 1-1 0 0,-1-1 1 0 0,1 1 0 0 0,0 0 0 0 0,0 1 0 0 0,0-1 0 0 0,1 1-1 0 0,-1 0 1 0 0,1-1 0 0 0,0 2 0 0 0,0-1 0 0 0,-2 4-40 0 0,-3 5 112 0 0,-2 2-61 0 0,0 0 1 0 0,1 0-1 0 0,1 1 0 0 0,1 0 1 0 0,0 1-1 0 0,2-1 1 0 0,-1 1-1 0 0,2 0 0 0 0,0 1 1 0 0,1-1-1 0 0,1 1 1 0 0,1-1-1 0 0,0 18-51 0 0,1-31 16 0 0,0 1-1 0 0,1-1 1 0 0,0 1 0 0 0,-1-1-1 0 0,1 0 1 0 0,0 0 0 0 0,1 1-1 0 0,-1-1 1 0 0,1 0 0 0 0,0 0-1 0 0,0 0 1 0 0,0-1 0 0 0,1 1-1 0 0,-1 0 1 0 0,1-1 0 0 0,0 1-1 0 0,0-1 1 0 0,0 0 0 0 0,0 0-1 0 0,1 0 1 0 0,-1-1 0 0 0,1 1-1 0 0,0-1 1 0 0,-1 0 0 0 0,1 0-1 0 0,0 0 1 0 0,0 0 0 0 0,1-1-1 0 0,-1 1 1 0 0,0-1 0 0 0,0 0-1 0 0,1-1 1 0 0,-1 1 0 0 0,1-1-1 0 0,-1 0 1 0 0,0 0 0 0 0,1 0-1 0 0,-1 0 1 0 0,1-1 0 0 0,-1 0-1 0 0,0 0 1 0 0,0 0 0 0 0,1 0-1 0 0,-1-1 1 0 0,0 0 0 0 0,0 0-1 0 0,0 0 1 0 0,0 0-16 0 0,16-15 171 0 0,0-1 0 0 0,0-1 0 0 0,-2-1 0 0 0,-1 0 0 0 0,0-2 0 0 0,-1 0 0 0 0,10-20-171 0 0,0 3 19 0 0,116-159-912 0 0,-142 198 857 0 0,0 1 0 0 0,0 0 0 0 0,0-1 1 0 0,1 1-1 0 0,-1-1 0 0 0,0 1 0 0 0,0-1 0 0 0,1 1 0 0 0,-1-1 1 0 0,0 1-1 0 0,1-1 0 0 0,-1 1 0 0 0,0-1 0 0 0,1 1 1 0 0,-1-1-1 0 0,1 1 0 0 0,-1-1 0 0 0,1 0 0 0 0,-1 1 0 0 0,1-1 1 0 0,-1 0-1 0 0,1 1 0 0 0,-1-1 0 0 0,1 0 0 0 0,-1 0 0 0 0,1 0 1 0 0,0 1-1 0 0,-1-1 0 0 0,1 0 0 0 0,-1 0 0 0 0,1 0 0 0 0,-1 0 1 0 0,1 0-1 0 0,0 0 0 0 0,-1 0 0 0 0,1 0 0 0 0,-1 0 1 0 0,1-1-1 0 0,0 1 0 0 0,-1 0 0 0 0,1 0 0 0 0,-1 0 0 0 0,1-1 1 0 0,-1 1-1 0 0,1 0 0 0 0,-1-1 0 0 0,1 1 0 0 0,-1 0 0 0 0,1-1 1 0 0,-1 1-1 0 0,1 0 0 0 0,-1-1 0 0 0,0 1 0 0 0,1-1 0 0 0,-1 1 1 0 0,0-1-1 0 0,1 1 0 0 0,-1-1 0 0 0,0 1 0 0 0,0-1 1 0 0,1 0-1 0 0,-1 1 0 0 0,0-1 0 0 0,0 1 0 0 0,0-1 0 0 0,0 0 36 0 0,-17 243 376 0 0,17-236-370 0 0,1 0 0 0 0,0 0 0 0 0,0-1 0 0 0,0 1 0 0 0,1 0 0 0 0,0 0 0 0 0,0-1 0 0 0,1 0 0 0 0,0 1 0 0 0,-1-1 0 0 0,2 0 0 0 0,-1 0 0 0 0,1 0 0 0 0,-1-1 0 0 0,1 1 0 0 0,0-1 0 0 0,1 0 0 0 0,-1 0 0 0 0,1-1 0 0 0,0 1 0 0 0,0-1 0 0 0,0 0 0 0 0,0 0 0 0 0,1-1 0 0 0,-1 1 0 0 0,1-1 0 0 0,-1 0 0 0 0,1-1 0 0 0,0 1 0 0 0,0-1 0 0 0,1 0-6 0 0,5 0 85 0 0,-1 1 1 0 0,0-1-1 0 0,1-1 0 0 0,-1 0 0 0 0,1-1 1 0 0,-1 0-1 0 0,1-1 0 0 0,-1 0 0 0 0,0-1 1 0 0,0 0-1 0 0,0-1 0 0 0,0 0 0 0 0,-1 0 1 0 0,1-1-1 0 0,8-7-85 0 0,17-16 418 0 0,-2-3 1 0 0,-1-1 0 0 0,-1-1-1 0 0,-2-1 1 0 0,14-23-419 0 0,-43 56 9 0 0,41-52 178 0 0,-3-2 0 0 0,-2-2 1 0 0,-3-1-1 0 0,-2-2 1 0 0,-3-1-1 0 0,-3-1 1 0 0,14-50-188 0 0,-27 70-28 0 0,-2-1-1 0 0,-2 0 1 0 0,-2 0 0 0 0,-1-1-1 0 0,-1-34 29 0 0,-6 76-18 0 0,1 1 0 0 0,0 0-1 0 0,0-1 1 0 0,0 1-1 0 0,-1 0 1 0 0,1 0-1 0 0,-1-1 1 0 0,1 1 0 0 0,-1 0-1 0 0,1 0 1 0 0,-1 0-1 0 0,0 0 1 0 0,1 0-1 0 0,-1 0 1 0 0,0 0 0 0 0,0 0-1 0 0,0 0 1 0 0,0 0-1 0 0,0 0 1 0 0,0 0-1 0 0,0 0 1 0 0,0 1 0 0 0,0-1-1 0 0,0 1 1 0 0,-1-1-1 0 0,1 0 1 0 0,0 1-1 0 0,0 0 1 0 0,-1-1 0 0 0,1 1-1 0 0,0 0 1 0 0,0 0-1 0 0,-1 0 1 0 0,1 0-1 0 0,0 0 1 0 0,-1 0 0 0 0,1 0-1 0 0,0 0 1 0 0,-1 0-1 0 0,1 0 1 0 0,0 1-1 0 0,0-1 1 0 0,-1 1-1 0 0,1-1 1 0 0,0 1 0 0 0,0-1-1 0 0,0 1 1 0 0,0 0-1 0 0,0 0 1 0 0,0-1-1 0 0,0 1 1 0 0,0 0 0 0 0,0 0-1 0 0,0 0 1 0 0,0 0-1 0 0,0 0 1 0 0,1 0-1 0 0,-1 0 1 0 0,0 0 0 0 0,1 0-1 0 0,-1 1 19 0 0,-25 25-107 0 0,2 2 0 0 0,0 0 0 0 0,2 2-1 0 0,2 0 1 0 0,0 1 0 0 0,2 1 0 0 0,2 1 0 0 0,-1 5 107 0 0,2-1-39 0 0,2 1 0 0 0,1 0 0 0 0,2 1 0 0 0,2 0 1 0 0,1 0-1 0 0,3 1 0 0 0,1-1 0 0 0,2 1 0 0 0,3 30 39 0 0,-1-56 5 0 0,0 0-1 0 0,1-1 0 0 0,0 0 1 0 0,1 1-1 0 0,1-1 0 0 0,0 0 1 0 0,1-1-1 0 0,1 1 0 0 0,0-1 1 0 0,1 0-1 0 0,0 0 0 0 0,1-1 1 0 0,0 0-1 0 0,1-1 0 0 0,0 1 1 0 0,1-2-1 0 0,0 1 1 0 0,1-1-1 0 0,0-1 0 0 0,0 0 1 0 0,1-1-1 0 0,1 0 0 0 0,-1 0 1 0 0,1-2-1 0 0,0 1 0 0 0,1-2 1 0 0,-1 0-1 0 0,1 0 0 0 0,0-1 1 0 0,1-1-1 0 0,8 1-4 0 0,-14-3 98 0 0,1 0 1 0 0,-1 0-1 0 0,0-1 0 0 0,0 0 1 0 0,1-1-1 0 0,-1 0 1 0 0,0 0-1 0 0,0-1 0 0 0,0 0 1 0 0,0-1-1 0 0,0 0 0 0 0,-1 0 1 0 0,1-1-1 0 0,-1 0 1 0 0,0 0-1 0 0,0-1 0 0 0,0 0 1 0 0,-1 0-1 0 0,0-1 0 0 0,0 0 1 0 0,2-2-99 0 0,3-6 92 0 0,0 1 1 0 0,-1-1-1 0 0,0-1 1 0 0,-2 0-1 0 0,1-1 1 0 0,-2 0-1 0 0,0 0 0 0 0,-1 0 1 0 0,-1-1-1 0 0,0 0 1 0 0,-1-1-1 0 0,-1 1 1 0 0,-1-1-1 0 0,-1 0 1 0 0,0 0-1 0 0,-1 0 1 0 0,-1 0-1 0 0,0 0 1 0 0,-2 0-1 0 0,0 0 1 0 0,-3-9-93 0 0,3 19-93 0 0,-1-1 0 0 0,0 1 1 0 0,-1 0-1 0 0,0 0 1 0 0,0 0-1 0 0,0 0 1 0 0,-1 1-1 0 0,-1 0 1 0 0,1 0-1 0 0,-1 0 1 0 0,0 1-1 0 0,-1 0 1 0 0,1 0-1 0 0,-1 0 1 0 0,0 1-1 0 0,-1 0 1 0 0,1 0-1 0 0,-1 1 1 0 0,0 0-1 0 0,0 1 1 0 0,0-1-1 0 0,-1 1 0 0 0,1 1 1 0 0,-1 0-1 0 0,0 0 1 0 0,1 1-1 0 0,-1 0 1 0 0,0 0-1 0 0,0 1 1 0 0,0 0-1 0 0,0 1 1 0 0,1 0-1 0 0,-1 0 1 0 0,0 1-1 0 0,0 0 1 0 0,1 0-1 0 0,-4 2 93 0 0,-122 75-3961 0 0,59-10-4000 0 0,54-46 615 0 0</inkml:trace>
  <inkml:trace contextRef="#ctx0" brushRef="#br0" timeOffset="392.384">1914 764 11731 0 0,'0'0'1864'0'0,"0"0"-588"0"0,0 0-194 0 0,0 0-58 0 0,0 0-195 0 0,0 0-279 0 0,0 0-205 0 0,0 0-131 0 0,0 0-62 0 0,0 0-30 0 0,0 0-59 0 0,0 0-22 0 0,-27 25-29 0 0,-83 78-20 0 0,107-101 6 0 0,-1 1 0 0 0,1 0-1 0 0,0 0 1 0 0,0 0-1 0 0,0 0 1 0 0,0 1-1 0 0,0-1 1 0 0,1 1 0 0 0,-1 0-1 0 0,1 0 1 0 0,0 0-1 0 0,0 0 1 0 0,1 0 0 0 0,-1 0-1 0 0,1 0 1 0 0,0 0-1 0 0,-1 3 3 0 0,0 7-16 0 0,0-10 3 0 0,0 1 0 0 0,1 0 0 0 0,-1 0 0 0 0,1 0 0 0 0,0 0 0 0 0,0 0 0 0 0,0 0 0 0 0,1 0 0 0 0,0 0 0 0 0,0 1-1 0 0,0-1 1 0 0,1 0 0 0 0,0 0 0 0 0,0 0 0 0 0,0 0 0 0 0,0 0 0 0 0,1 0 0 0 0,0-1 0 0 0,0 1 0 0 0,0 0 0 0 0,0-1 0 0 0,1 1 0 0 0,0-1 0 0 0,0 0 0 0 0,0 0 0 0 0,1 0 0 0 0,-1 0 0 0 0,1-1-1 0 0,0 1 1 0 0,0-1 0 0 0,0 0 0 0 0,0 0 0 0 0,0 0 0 0 0,1-1 0 0 0,-1 0 0 0 0,1 0 0 0 0,0 0 0 0 0,1 0 13 0 0,1-1 90 0 0,0 0-1 0 0,1-1 1 0 0,-1 0-1 0 0,0 0 1 0 0,0 0-1 0 0,1-1 1 0 0,-1 0-1 0 0,0-1 1 0 0,0 0-1 0 0,0 0 1 0 0,0 0-1 0 0,-1-1 1 0 0,1 0-1 0 0,0 0 1 0 0,-1-1-1 0 0,5-3-89 0 0,1-1 124 0 0,-1 0 0 0 0,0-1 0 0 0,0 0 0 0 0,-1 0 0 0 0,-1-1 0 0 0,0-1-1 0 0,0 0 1 0 0,0 0 0 0 0,-2 0 0 0 0,1-1 0 0 0,-2 0 0 0 0,1 0 0 0 0,-2-1 0 0 0,0 0-1 0 0,0 0 1 0 0,-1 0 0 0 0,-1-1 0 0 0,0 1 0 0 0,-1-1 0 0 0,0 0 0 0 0,-1 0 0 0 0,-1 0 0 0 0,0 0-1 0 0,-1 1 1 0 0,0-1 0 0 0,-1 0 0 0 0,-1-2-124 0 0,1 10-57 0 0,0 0 0 0 0,-1 0 0 0 0,0 0 0 0 0,0 0 0 0 0,0 0 0 0 0,-1 1 0 0 0,1-1 0 0 0,-1 1 0 0 0,-1 0 0 0 0,1 0 0 0 0,-1 1 0 0 0,1-1 0 0 0,-2 1 0 0 0,1 0 0 0 0,0 0 0 0 0,-1 1 0 0 0,1-1 0 0 0,-1 1 0 0 0,-6-2 57 0 0,9 4-223 0 0,0 0-1 0 0,-1 1 1 0 0,1-1-1 0 0,-1 1 1 0 0,1-1 0 0 0,-1 1-1 0 0,1 0 1 0 0,-1 1 0 0 0,1-1-1 0 0,-1 0 1 0 0,1 1-1 0 0,0 0 1 0 0,-1 0 0 0 0,1 0-1 0 0,0 0 1 0 0,-1 0 0 0 0,1 1-1 0 0,0 0 1 0 0,0-1-1 0 0,0 1 1 0 0,0 0 0 0 0,0 0-1 0 0,1 1 1 0 0,-3 1 223 0 0,-47 75-14022 0 0,47-66 10967 0 0</inkml:trace>
  <inkml:trace contextRef="#ctx0" brushRef="#br0" timeOffset="885.699">2307 716 6649 0 0,'0'0'2158'0'0,"0"0"-309"0"0,0 0-125 0 0,0 0-80 0 0,0 0-242 0 0,0 0-354 0 0,0 0-304 0 0,0 0-244 0 0,0 0-170 0 0,0 0-89 0 0,0 0-58 0 0,0 0-32 0 0,0 0-29 0 0,-4 17-19 0 0,-20 121 72 0 0,23-132-165 0 0,0 1-1 0 0,1-1 1 0 0,-1 1 0 0 0,1-1 0 0 0,1 1 0 0 0,-1-1 0 0 0,1 1 0 0 0,0-1-1 0 0,0 0 1 0 0,1 1 0 0 0,0-1 0 0 0,0 0 0 0 0,1 0 0 0 0,-1 0 0 0 0,1 0 0 0 0,1-1-1 0 0,-1 1 1 0 0,1-1 0 0 0,0 0 0 0 0,0 0 0 0 0,0 0 0 0 0,1 0 0 0 0,0-1-1 0 0,0 0 1 0 0,0 0 0 0 0,0 0 0 0 0,0-1 0 0 0,1 1 0 0 0,0-1 0 0 0,0-1-1 0 0,0 1 1 0 0,0-1 0 0 0,3 1-10 0 0,-2-3 112 0 0,0-1 0 0 0,0 1 0 0 0,0-1-1 0 0,0-1 1 0 0,0 0 0 0 0,0 0 0 0 0,0 0 0 0 0,0 0-1 0 0,-1-1 1 0 0,1 0 0 0 0,-1-1 0 0 0,0 1 0 0 0,0-1 0 0 0,0-1-1 0 0,-1 1 1 0 0,1-1 0 0 0,-1 0 0 0 0,0 0 0 0 0,1-2-112 0 0,16-18-3 0 0,-1-2 1 0 0,-1 0 0 0 0,-1-2 0 0 0,-1 0 0 0 0,3-9 2 0 0,0-6-2515 0 0,-11 15-5723 0 0,-8 20-2471 0 0</inkml:trace>
  <inkml:trace contextRef="#ctx0" brushRef="#br0" timeOffset="1298.679">3098 116 5017 0 0,'0'0'1914'0'0,"0"0"-34"0"0,0 0-62 0 0,0 0-175 0 0,0 0-279 0 0,0 0-278 0 0,0 0-251 0 0,0 0-206 0 0,0 0-73 0 0,0 0 11 0 0,0 0 55 0 0,0 0 70 0 0,0 0 18 0 0,2 22-35 0 0,7 167 980 0 0,-24 535-965 0 0,9-640-3113 0 0,-10-79-3340 0 0,13-5 563 0 0,-1 0-3767 0 0</inkml:trace>
  <inkml:trace contextRef="#ctx0" brushRef="#br0" timeOffset="1552.507">2802 646 9698 0 0,'0'0'2645'0'0,"0"0"-1284"0"0,0 0-519 0 0,0 0-87 0 0,0 0-7 0 0,0 0-25 0 0,0 0-82 0 0,0 0-83 0 0,0 0-64 0 0,0 0-66 0 0,35-2-80 0 0,115-8-69 0 0,6 4 163 0 0,48 5-1308 0 0,-115 2-6363 0 0,-62-1-3662 0 0</inkml:trace>
</inkml:ink>
</file>

<file path=ppt/ink/ink2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59.1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39 474 0 0 0,'0'0'619'0'0,"0"0"268"0"0,0 0 78 0 0,0 0 54 0 0,0 0 127 0 0,0 0 98 0 0,0 0-5 0 0,0 0-107 0 0,0 0-174 0 0,0 0-212 0 0,0 0-245 0 0,0 0-163 0 0,-3 3-58 0 0,-1 3-161 0 0,1 1 1 0 0,-1 0-1 0 0,1 0 0 0 0,0 0 0 0 0,1 0 0 0 0,0 0 0 0 0,0 1 0 0 0,1-1 0 0 0,0 1 0 0 0,0-1 0 0 0,0 1 0 0 0,1-1 1 0 0,0 1-1 0 0,1-1 0 0 0,1 6-119 0 0,-2 15 188 0 0,-1 488 830 0 0,-10-411 896 0 0,11-105-1055 0 0,0 0 118 0 0,0-11 850 0 0,5-51-1671 0 0,2-1-1 0 0,2 1 1 0 0,4 0 0 0 0,2 1-1 0 0,3 0 1 0 0,2 2-1 0 0,3 0 1 0 0,3 1 0 0 0,24-38-157 0 0,-42 77-15 0 0,2 1-1 0 0,0 0 1 0 0,1 0-1 0 0,1 2 0 0 0,0-1 1 0 0,1 1-1 0 0,1 1 1 0 0,0 0-1 0 0,2 1 0 0 0,-1 1 1 0 0,10-6 16 0 0,-23 18-49 0 0,0 0 0 0 0,0-1-1 0 0,0 1 1 0 0,0 0 0 0 0,0 1 0 0 0,0-1 0 0 0,0 0 0 0 0,0 1 0 0 0,0-1 0 0 0,0 1-1 0 0,0-1 1 0 0,0 1 0 0 0,0 0 0 0 0,1 0 0 0 0,-1 0 0 0 0,0 0 0 0 0,0 0 0 0 0,0 1 0 0 0,0-1-1 0 0,0 1 1 0 0,1-1 0 0 0,-1 1 0 0 0,0 0 0 0 0,0-1 0 0 0,0 1 0 0 0,-1 0 0 0 0,1 1-1 0 0,0-1 1 0 0,0 0 0 0 0,0 0 0 0 0,-1 1 0 0 0,1-1 0 0 0,-1 1 0 0 0,1 0 0 0 0,-1-1 0 0 0,0 1-1 0 0,1 0 1 0 0,-1 0 0 0 0,0 0 0 0 0,0 0 0 0 0,0 0 0 0 0,-1 0 49 0 0,26 92-3980 0 0,-26-91 3816 0 0,4 27-2078 0 0,5 23-5215 0 0,-5-37 2501 0 0</inkml:trace>
  <inkml:trace contextRef="#ctx0" brushRef="#br0" timeOffset="280.525">902 585 8402 0 0,'0'0'1451'0'0,"0"0"-648"0"0,0 0-87 0 0,0 0 133 0 0,0 0 103 0 0,0 0 22 0 0,0 0-47 0 0,0 0-91 0 0,-30 36-90 0 0,-90 114-124 0 0,116-147-586 0 0,0 1-1 0 0,1-1 1 0 0,0 1-1 0 0,0-1 0 0 0,0 1 1 0 0,0 0-1 0 0,0 0 1 0 0,1 0-1 0 0,0 1 0 0 0,0-1 1 0 0,0 0-1 0 0,0 1 1 0 0,1 0-1 0 0,0-1 0 0 0,0 1 1 0 0,0 0-1 0 0,0-1 1 0 0,1 1-1 0 0,0 0-35 0 0,0 8 105 0 0,-1-6-78 0 0,0 0-1 0 0,0 0 1 0 0,1 0 0 0 0,0 0-1 0 0,0 0 1 0 0,1 0 0 0 0,0 0 0 0 0,0 0-1 0 0,1-1 1 0 0,0 1 0 0 0,0 0 0 0 0,0-1-1 0 0,1 1 1 0 0,0-1 0 0 0,0 0-1 0 0,0 0 1 0 0,1 0 0 0 0,0 0 0 0 0,0 0-1 0 0,1-1 1 0 0,0 0 0 0 0,0 0 0 0 0,0 0-1 0 0,0-1 1 0 0,1 0 0 0 0,2 2-27 0 0,-2-2 74 0 0,1 0 1 0 0,0 0-1 0 0,0-1 1 0 0,1 0 0 0 0,-1 0-1 0 0,1-1 1 0 0,-1 0-1 0 0,1 0 1 0 0,0 0 0 0 0,0-1-1 0 0,0-1 1 0 0,-1 1-1 0 0,1-1 1 0 0,0-1 0 0 0,0 1-1 0 0,7-3-74 0 0,-10 0 137 0 0,0-2 0 0 0,0 1 0 0 0,0 0-1 0 0,0-1 1 0 0,-1 0 0 0 0,0 0 0 0 0,0-1 0 0 0,0 1-1 0 0,0-1 1 0 0,-1 0 0 0 0,0 0 0 0 0,0 0 0 0 0,-1 0-1 0 0,0 0 1 0 0,0-1 0 0 0,0 1 0 0 0,-1-1 0 0 0,0 1-1 0 0,0-6-136 0 0,1 0-53 0 0,-1 0-1 0 0,-1 0 1 0 0,0 0-1 0 0,-1 0 1 0 0,0 0-1 0 0,-1 0 1 0 0,0 1-1 0 0,0-1 0 0 0,-2 0 1 0 0,1 1-1 0 0,-2 0 1 0 0,1 0-1 0 0,-2 0 1 0 0,1 0-1 0 0,-1 1 1 0 0,-1 0-1 0 0,-2-3 54 0 0,-40-42-4035 0 0,-8 9-4790 0 0,43 38 52 0 0</inkml:trace>
  <inkml:trace contextRef="#ctx0" brushRef="#br0" timeOffset="569.544">1541 172 16123 0 0,'0'0'1690'0'0,"0"0"-866"0"0,0 0-364 0 0,0 0-53 0 0,0 0-25 0 0,0 0-42 0 0,0 0-66 0 0,0 0-87 0 0,0 0-74 0 0,0 0-26 0 0,0 0 13 0 0,0 0 38 0 0,0 0 35 0 0,3 28-10 0 0,9 90-41 0 0,7-2-24 0 0,4 0-1 0 0,5-2 1 0 0,14 23-98 0 0,-3-3-22 0 0,20 71-1250 0 0,-56-157-2925 0 0,-12-47-5199 0 0,4-1 2407 0 0</inkml:trace>
  <inkml:trace contextRef="#ctx0" brushRef="#br0" timeOffset="1352.051">1311 761 7642 0 0,'0'0'-236'0'0,"0"0"-345"0"0,0 0 216 0 0,0 0 441 0 0,0 0 180 0 0,0 0 7 0 0,0 0-43 0 0,36-2-5 0 0,113-8-9 0 0,125 5-140 0 0,-49-10-6574 0 0,180-37 6508 0 0,-332 43 187 0 0,-64 8 4074 0 0,-6 0 4303 0 0,-85 38-4556 0 0,57-22-3489 0 0,1-2-380 0 0,1 1-1 0 0,1 1 0 0 0,0 2 1 0 0,1 0-1 0 0,1 1 1 0 0,0 1-1 0 0,2 0 0 0 0,0 2 1 0 0,1 0-1 0 0,1 1 0 0 0,1 0 1 0 0,-5 13-139 0 0,17-32-23 0 0,1 1 0 0 0,0-1 1 0 0,0 0-1 0 0,0 1 1 0 0,0-1-1 0 0,1 1 0 0 0,-1 0 1 0 0,1 0-1 0 0,0-1 0 0 0,0 1 1 0 0,0 0-1 0 0,1 0 0 0 0,0 0 1 0 0,-1 0-1 0 0,1 0 1 0 0,0 0-1 0 0,1 0 0 0 0,-1 0 1 0 0,1 0-1 0 0,0 0 0 0 0,0-1 1 0 0,0 1-1 0 0,0 0 1 0 0,1 0-1 0 0,-1-1 0 0 0,1 1 1 0 0,0-1-1 0 0,0 1 0 0 0,0-1 1 0 0,1 0-1 0 0,-1 0 0 0 0,1 0 1 0 0,2 2 22 0 0,7-4 15 0 0,1-1 0 0 0,0 0 0 0 0,-1-1 0 0 0,1 0 0 0 0,0-1 1 0 0,-1 0-1 0 0,0-1 0 0 0,1 0 0 0 0,-1-1 0 0 0,0 0 0 0 0,-1-1 0 0 0,1-1 0 0 0,-1 0 0 0 0,0 0 1 0 0,-1-1-1 0 0,1-1 0 0 0,-1 1 0 0 0,7-9-15 0 0,162-135-83 0 0,-178 150 63 0 0,0 0 1 0 0,-1 0-1 0 0,1 1 0 0 0,0-1 0 0 0,0 0 1 0 0,0 0-1 0 0,0 1 0 0 0,0-1 0 0 0,0 0 0 0 0,0 1 1 0 0,0-1-1 0 0,0 1 0 0 0,0-1 0 0 0,0 1 0 0 0,0 0 1 0 0,0-1-1 0 0,0 1 0 0 0,0 0 0 0 0,0 0 1 0 0,0 0-1 0 0,1 0 0 0 0,-1 0 0 0 0,0 0 0 0 0,0 0 1 0 0,0 0-1 0 0,0 0 0 0 0,0 1 0 0 0,0-1 0 0 0,1 0 1 0 0,-1 1-1 0 0,0-1 0 0 0,0 1 0 0 0,0-1 1 0 0,0 1-1 0 0,0-1 0 0 0,0 1 0 0 0,-1 0 0 0 0,1-1 1 0 0,0 1-1 0 0,0 0 0 0 0,0 0 0 0 0,-1 0 0 0 0,1 0 1 0 0,0 0-1 0 0,-1 0 0 0 0,1 0 0 0 0,-1 0 0 0 0,1 0 1 0 0,-1 0-1 0 0,1 0 0 0 0,-1 0 0 0 0,0 0 1 0 0,1 0-1 0 0,-1 0 0 0 0,0 0 0 0 0,0 0 0 0 0,0 1 1 0 0,0-1-1 0 0,0 0 0 0 0,0 0 0 0 0,0 0 0 0 0,-1 0 1 0 0,1 1 19 0 0,7 16 113 0 0,-4-10-111 0 0,0-1 0 0 0,0 0 0 0 0,1 0 0 0 0,0 0 0 0 0,0 0 0 0 0,1-1 0 0 0,0 1 0 0 0,0-1 0 0 0,1 0 0 0 0,0-1 0 0 0,0 1 0 0 0,0-1 0 0 0,0 0 0 0 0,1-1 0 0 0,0 0 0 0 0,0 0 0 0 0,0 0 0 0 0,0-1 0 0 0,1 0 0 0 0,-1 0 0 0 0,1-1 0 0 0,0 0 0 0 0,-1 0 0 0 0,3 0-2 0 0,5 1 50 0 0,-1-1 1 0 0,1 0 0 0 0,0-1 0 0 0,0 0-1 0 0,-1-1 1 0 0,1-1 0 0 0,0 0 0 0 0,-1-1 0 0 0,1-1-1 0 0,-1 0 1 0 0,1-1 0 0 0,-1 0 0 0 0,-1-1-1 0 0,1-1 1 0 0,-1 0 0 0 0,3-2-51 0 0,20-19 214 0 0,-1-2 1 0 0,-1-2-1 0 0,-2 0 1 0 0,0-2-1 0 0,-3-2 1 0 0,-1-1-1 0 0,-1 0 0 0 0,-2-2 1 0 0,-2-1-1 0 0,16-38-214 0 0,-26 45-43 0 0,-1-1 0 0 0,-1-1 0 0 0,-2 0 0 0 0,-1 0 0 0 0,-2-1 0 0 0,-2 0 0 0 0,-1 0 0 0 0,-1 0 0 0 0,-2 0 0 0 0,-3-21 43 0 0,3 45-16 0 0,-1-1 1 0 0,0 1 0 0 0,0-1-1 0 0,-2 1 1 0 0,1 0 0 0 0,-1 0-1 0 0,-1 0 1 0 0,0 0 0 0 0,0 0-1 0 0,-1 1 1 0 0,-1 0 0 0 0,1 0-1 0 0,-2 0 1 0 0,-2-3 15 0 0,8 12-20 0 0,-1-1 0 0 0,1 1-1 0 0,-1-1 1 0 0,0 1 0 0 0,1 0 0 0 0,-1 0 0 0 0,0-1 0 0 0,0 1-1 0 0,0 0 1 0 0,0 1 0 0 0,0-1 0 0 0,0 0 0 0 0,0 1 0 0 0,0-1-1 0 0,0 1 1 0 0,0-1 0 0 0,0 1 0 0 0,0 0 0 0 0,0 0 0 0 0,-1 0-1 0 0,1 0 1 0 0,0 0 0 0 0,0 1 0 0 0,0-1 0 0 0,0 1 0 0 0,0-1-1 0 0,0 1 1 0 0,0 0 0 0 0,0 0 0 0 0,0 0 0 0 0,0 0 0 0 0,0 0 0 0 0,1 0-1 0 0,-1 0 1 0 0,0 0 0 0 0,1 1 0 0 0,-1-1 0 0 0,1 1 0 0 0,-1-1-1 0 0,1 1 1 0 0,0 0 0 0 0,0 0 0 0 0,-1-1 0 0 0,1 2 20 0 0,-46 87-387 0 0,37-50 423 0 0,1 0 1 0 0,2 0-1 0 0,2 0 0 0 0,2 1 0 0 0,1 0 0 0 0,2-1 1 0 0,5 34-37 0 0,1-33-11 0 0,2-1 1 0 0,1-1 0 0 0,2 0-1 0 0,2 0 1 0 0,2-1-1 0 0,1 0 1 0 0,2-2 0 0 0,1 0-1 0 0,17 22 11 0 0,32 49-434 0 0,-30-66-2288 0 0,-38-40 1667 0 0,-13-8-8926 0 0,8 6 4165 0 0</inkml:trace>
  <inkml:trace contextRef="#ctx0" brushRef="#br0" timeOffset="1705.953">2984 607 136 0 0,'0'0'1678'0'0,"0"0"-1114"0"0,0 0 65 0 0,0 0 251 0 0,0 0 119 0 0,0 0 127 0 0,0 0 172 0 0,0 0 231 0 0,0 0 148 0 0,35 16-40 0 0,111 52-87 0 0,-44-31 950 0 0,-26-20-1473 0 0,1-3-1 0 0,1-4 0 0 0,-1-3 0 0 0,1-3 0 0 0,3-4-1026 0 0,-63 0 132 0 0,0-1 0 0 0,0-1-1 0 0,0-1 1 0 0,-1 0 0 0 0,1-1 0 0 0,-1-1 0 0 0,0 0-1 0 0,0-2 1 0 0,0 0 0 0 0,-1 0 0 0 0,0-2 0 0 0,-1 0 0 0 0,9-6-132 0 0,-20 11 54 0 0,0 0 0 0 0,1-1 0 0 0,-1 1 0 0 0,-1-1 0 0 0,1 1 1 0 0,-1-1-1 0 0,0 0 0 0 0,0-1 0 0 0,0 1 0 0 0,0 0 0 0 0,-1-1 0 0 0,0 1 1 0 0,-1-1-1 0 0,1 0 0 0 0,-1 0 0 0 0,0 0 0 0 0,0 1 0 0 0,-1-1 1 0 0,0 0-1 0 0,0 0 0 0 0,0 0 0 0 0,-1 0 0 0 0,0-4-54 0 0,-2 5-54 0 0,0 0 1 0 0,0 0-1 0 0,-1 0 0 0 0,0 1 0 0 0,1 0 1 0 0,-2 0-1 0 0,1 0 0 0 0,0 0 0 0 0,-1 0 0 0 0,1 1 1 0 0,-1 0-1 0 0,0 0 0 0 0,0 0 0 0 0,-1 1 1 0 0,1 0-1 0 0,0 0 0 0 0,-1 0 0 0 0,1 0 0 0 0,-1 1 1 0 0,0 0-1 0 0,0 0 0 0 0,1 1 0 0 0,-1-1 1 0 0,0 1-1 0 0,0 1 0 0 0,1-1 0 0 0,-1 1 1 0 0,-3 0 53 0 0,-4 1-86 0 0,1 1 0 0 0,-1 0 0 0 0,1 1 1 0 0,-1 0-1 0 0,1 1 0 0 0,0 1 1 0 0,0-1-1 0 0,1 2 0 0 0,0 0 0 0 0,0 0 1 0 0,1 1-1 0 0,0 0 0 0 0,0 1 1 0 0,1 0-1 0 0,0 0 0 0 0,0 1 1 0 0,1 0-1 0 0,0 1 0 0 0,1 0 0 0 0,0 0 1 0 0,1 1-1 0 0,1-1 0 0 0,-1 1 1 0 0,2 1-1 0 0,0-1 0 0 0,0 1 0 0 0,1-1 1 0 0,1 1-1 0 0,0 0 0 0 0,0 9 86 0 0,2-14-3 0 0,1 1 0 0 0,0-1-1 0 0,1 0 1 0 0,0 0 0 0 0,0 0-1 0 0,1 0 1 0 0,-1 0 0 0 0,2-1-1 0 0,-1 1 1 0 0,1-1 0 0 0,0 0-1 0 0,1 0 1 0 0,0 0 0 0 0,0-1-1 0 0,0 1 1 0 0,1-1-1 0 0,0-1 1 0 0,0 1 0 0 0,0-1-1 0 0,1 0 1 0 0,0 0 0 0 0,0-1-1 0 0,7 4 4 0 0,6 2 25 0 0,0 0 0 0 0,1-2-1 0 0,0 0 1 0 0,0-2-1 0 0,1 0 1 0 0,0-1 0 0 0,0-1-1 0 0,8-1-24 0 0,196 5-569 0 0,-152-12-2477 0 0,-1-6-4174 0 0,-45 6-2281 0 0</inkml:trace>
</inkml:ink>
</file>

<file path=ppt/ink/ink2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2:57.5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1 4817 0 0,'0'0'1675'0'0,"0"0"-261"0"0,0 0 13 0 0,0 0 93 0 0,0 0 22 0 0,0 0-63 0 0,0 0-191 0 0,0 0-280 0 0,0 0-281 0 0,0 0-216 0 0,0 0-161 0 0,0 0-72 0 0,0 0 35 0 0,0 5 93 0 0,17 291 2386 0 0,3-107-2568 0 0,-9 0-1 0 0,-10 81-223 0 0,-26-196-1411 0 0,-16-44-4401 0 0,11-19-3439 0 0,22-8 3731 0 0</inkml:trace>
  <inkml:trace contextRef="#ctx0" brushRef="#br0" timeOffset="240.32">0 663 5953 0 0,'0'0'1681'0'0,"0"0"-793"0"0,0 0-140 0 0,0 0 132 0 0,0 0 62 0 0,0 0-67 0 0,0 0-109 0 0,0 0-83 0 0,0 0-77 0 0,33-1-108 0 0,105-7-91 0 0,106 8-589 0 0,-129 2-4728 0 0,-82-2 684 0 0,-12 0-1383 0 0</inkml:trace>
  <inkml:trace contextRef="#ctx0" brushRef="#br0" timeOffset="496.974">873 663 10282 0 0,'0'0'1694'0'0,"0"0"-314"0"0,0 0-265 0 0,0 0-123 0 0,0 0-166 0 0,0 0-215 0 0,0 0-131 0 0,-24 35-124 0 0,-75 110-68 0 0,97-144-271 0 0,0 1-1 0 0,0 0 1 0 0,0 0 0 0 0,0 0-1 0 0,0 1 1 0 0,1-1 0 0 0,-1 0-1 0 0,1 1 1 0 0,-1-1 0 0 0,1 1-1 0 0,0-1 1 0 0,0 1 0 0 0,0 0-1 0 0,0-1 1 0 0,0 1 0 0 0,1 0-1 0 0,-1 0 1 0 0,1 0 0 0 0,0 0-1 0 0,0-1 1 0 0,0 1-1 0 0,0 0 1 0 0,0 0 0 0 0,1 0-1 0 0,-1 0 1 0 0,1-1 0 0 0,0 1-17 0 0,2 4 75 0 0,2 0 57 0 0,0 0 0 0 0,1 0 1 0 0,-1-1-1 0 0,1 1 0 0 0,1-1 0 0 0,-1-1 0 0 0,1 1 0 0 0,0-1 0 0 0,0-1 0 0 0,1 1 0 0 0,-1-1 0 0 0,1 0 0 0 0,0-1 0 0 0,0 0 0 0 0,1 0 0 0 0,-1-1 1 0 0,0 0-1 0 0,1 0 0 0 0,-1-1 0 0 0,1 0 0 0 0,0-1 0 0 0,-1 1 0 0 0,1-2 0 0 0,0 1 0 0 0,-1-1 0 0 0,1-1 0 0 0,-1 0 0 0 0,1 0 0 0 0,2-1-132 0 0,6-3 147 0 0,0-1 0 0 0,-1-1-1 0 0,1 0 1 0 0,-2-1 0 0 0,1-1-1 0 0,-1 0 1 0 0,-1-1-1 0 0,0-1 1 0 0,0 0 0 0 0,-1-1-1 0 0,-1-1 1 0 0,0 0 0 0 0,-1 0-1 0 0,0-1 1 0 0,-1 0 0 0 0,-1-1-1 0 0,-1 0 1 0 0,0-1-1 0 0,1-5-146 0 0,-6 15-25 0 0,-1-1 0 0 0,0 1 0 0 0,0-1-1 0 0,-1 0 1 0 0,0 0 0 0 0,0 0-1 0 0,-1 0 1 0 0,0 0 0 0 0,0 0-1 0 0,-1 0 1 0 0,0 1 0 0 0,0-1 0 0 0,-1 0-1 0 0,0 0 1 0 0,-1 1 0 0 0,1-1-1 0 0,-3-2 26 0 0,3 5-179 0 0,-1 1 0 0 0,0-1 0 0 0,0 1 0 0 0,-1 0 0 0 0,1 0 0 0 0,-1 0 0 0 0,0 0 0 0 0,0 1 0 0 0,-1-1 0 0 0,1 1 0 0 0,0 0 0 0 0,-1 1 0 0 0,0-1 0 0 0,0 1-1 0 0,0 0 1 0 0,0 0 0 0 0,0 0 179 0 0,-27-5-2639 0 0,12 6-2362 0 0,2 1-6201 0 0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7.7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402 607 2144 0 0,'0'0'2060'0'0,"0"0"-248"0"0,0 0-48 0 0,0 0 90 0 0,0 0 38 0 0,0 0-223 0 0,0 0-358 0 0,0 0-350 0 0,0 0-319 0 0,0 0-237 0 0,0 0-157 0 0,-28-2-105 0 0,-88-4-56 0 0,54 21 61 0 0,51-7-99 0 0,-3 1-35 0 0,1 1 1 0 0,-1 0-1 0 0,2 1 1 0 0,-1 1-1 0 0,1 0 1 0 0,1 0-1 0 0,1 2 1 0 0,-1-1-1 0 0,2 1 1 0 0,0 0-1 0 0,1 1 1 0 0,0 0-1 0 0,1 1 1 0 0,1-1-1 0 0,1 1 1 0 0,0 0-1 0 0,1 1 1 0 0,0-1-1 0 0,1 1 1 0 0,1 0-1 0 0,1 5-14 0 0,0-17 8 0 0,0 0 1 0 0,0 0-1 0 0,1 0 1 0 0,0 0-1 0 0,0 0 0 0 0,0 0 1 0 0,0 0-1 0 0,1 0 1 0 0,0 0-1 0 0,0 0 0 0 0,0 0 1 0 0,1 0-1 0 0,0 0 0 0 0,-1 0 1 0 0,2-1-1 0 0,-1 1 1 0 0,1-1-1 0 0,-1 1 0 0 0,1-1 1 0 0,0 0-1 0 0,1 0 0 0 0,-1 0 1 0 0,1-1-1 0 0,-1 1 1 0 0,1-1-1 0 0,0 0 0 0 0,1 0 1 0 0,-1 0-1 0 0,0 0 1 0 0,1-1-1 0 0,0 0 0 0 0,-1 0 1 0 0,1 0-1 0 0,0-1 0 0 0,3 2-8 0 0,6-6 174 0 0,-1 1-1 0 0,0-2 0 0 0,0 0 1 0 0,0 0-1 0 0,0-1 0 0 0,-1-1 1 0 0,1 0-1 0 0,-1-1 0 0 0,-1 0 0 0 0,0-1 1 0 0,0 0-1 0 0,0 0 0 0 0,-1-1 1 0 0,0-1-1 0 0,-1 0 0 0 0,0 0 0 0 0,0-1 1 0 0,5-10-174 0 0,188-253 2 0 0,-154 195-948 0 0,-48 78 516 0 0,-36 43-4028 0 0,24-21 4439 0 0,1 1-1 0 0,1 0 1 0 0,1 0 0 0 0,1 1-1 0 0,1 0 1 0 0,1 0 0 0 0,1 0-1 0 0,1 1 1 0 0,1 0 0 0 0,1 0-1 0 0,1 0 1 0 0,1 1 19 0 0,1-17-2 0 0,0-1-1 0 0,0 0 1 0 0,1 1 0 0 0,0-1 0 0 0,1 0 0 0 0,-1 0-1 0 0,1-1 1 0 0,1 1 0 0 0,-1-1 0 0 0,1 1 0 0 0,0-1-1 0 0,0 0 1 0 0,1 0 0 0 0,0-1 0 0 0,0 0 0 0 0,1 0-1 0 0,-1 0 1 0 0,1 0 0 0 0,0-1 0 0 0,0 0 0 0 0,0 0-1 0 0,2 0 3 0 0,7 5 77 0 0,0-2-1 0 0,0 0 1 0 0,0-1-1 0 0,1-1 1 0 0,0 0-1 0 0,0-1 1 0 0,1 0-1 0 0,-1-2 1 0 0,8 1-77 0 0,-6-5 172 0 0,0-1 0 0 0,0 0-1 0 0,0-1 1 0 0,0-1 0 0 0,-1-1 0 0 0,1-1-1 0 0,-1 0 1 0 0,-1-1 0 0 0,0-1 0 0 0,0 0-1 0 0,-1-1 1 0 0,0-1 0 0 0,0 0 0 0 0,-1-1-1 0 0,7-8-171 0 0,-18 17 31 0 0,35-31 243 0 0,-1-2 0 0 0,-1-2 0 0 0,-3-1 0 0 0,-1-2-1 0 0,-2-1 1 0 0,12-22-274 0 0,-10 11-31 0 0,-3 0-1 0 0,-2-2 1 0 0,-2-2-1 0 0,-2 0 1 0 0,-4-1 0 0 0,-1-1-1 0 0,-1-15 32 0 0,-7-88-289 0 0,-11 159 267 0 0,0 0 0 0 0,1 0 0 0 0,-1 0 0 0 0,0 0-1 0 0,0 1 1 0 0,-1-1 0 0 0,1 0 0 0 0,-1 1 0 0 0,1-1 0 0 0,-1 1 0 0 0,0-1 0 0 0,0 1 0 0 0,0 0 0 0 0,0 0 0 0 0,0 0 0 0 0,0 0 0 0 0,-1 0 0 0 0,1 0 0 0 0,-1 1 0 0 0,1-1 0 0 0,-1 1 0 0 0,0-1-1 0 0,1 1 1 0 0,-1 0 0 0 0,0 0 0 0 0,0 1 0 0 0,0-1 0 0 0,0 0 0 0 0,0 1 0 0 0,0 0 0 0 0,0 0 0 0 0,0 0 0 0 0,0 0 0 0 0,0 0 0 0 0,0 0 0 0 0,0 1 0 0 0,0-1 0 0 0,1 1 0 0 0,-1 0-1 0 0,0 0 1 0 0,0 0 0 0 0,0 1 0 0 0,1-1 0 0 0,-1 0 0 0 0,1 1 0 0 0,-1 0 0 0 0,1 0 0 0 0,-1 0 0 0 0,1 0 0 0 0,-1 1 22 0 0,-16 18-1 0 0,1 2-1 0 0,1 0 1 0 0,1 1 0 0 0,1 1 0 0 0,1 0 0 0 0,1 1-1 0 0,1 1 1 0 0,1 0 0 0 0,2 0 0 0 0,1 1 0 0 0,-1 11 1 0 0,-3 0-15 0 0,3 1 1 0 0,1 1-1 0 0,2-1 1 0 0,2 1 0 0 0,1 0-1 0 0,2 0 1 0 0,2 0-1 0 0,2 0 1 0 0,2-1-1 0 0,3 12 16 0 0,-5-41-12 0 0,-1 1 0 0 0,2-1 0 0 0,-1 0 1 0 0,2 0-1 0 0,-1 0 0 0 0,2-1 1 0 0,-1 1-1 0 0,1-1 0 0 0,1-1 1 0 0,0 1-1 0 0,0-1 0 0 0,1 0 1 0 0,0 0-1 0 0,0-1 0 0 0,1-1 1 0 0,0 1-1 0 0,1-1 0 0 0,0-1 1 0 0,0 0-1 0 0,0 0 0 0 0,1-1 1 0 0,-1 0-1 0 0,1-1 0 0 0,0 0 1 0 0,1-1-1 0 0,-1 0 0 0 0,1 0 1 0 0,0-1 10 0 0,-5-2 8 0 0,5 0 42 0 0,-1 1 0 0 0,0-2 1 0 0,1 1-1 0 0,-1-2 0 0 0,0 1 0 0 0,0-1 1 0 0,0-1-1 0 0,0 0 0 0 0,0-1 1 0 0,8-4-51 0 0,-6 2 95 0 0,-1-2 0 0 0,0 0 0 0 0,0 0 1 0 0,-1-1-1 0 0,0-1 0 0 0,0 0 0 0 0,-1 0 1 0 0,0-1-1 0 0,-1 0 0 0 0,0-1 0 0 0,-1 0 1 0 0,-1 0-1 0 0,0-1 0 0 0,0 0 0 0 0,-1 0 1 0 0,-1-1-1 0 0,0 1 0 0 0,-1-1 0 0 0,0 0 1 0 0,-1 0-1 0 0,-1-1 0 0 0,0 1 0 0 0,-1-1 1 0 0,-1 1-1 0 0,0-1 0 0 0,-2-12-95 0 0,0 19-61 0 0,-1 1 0 0 0,0-1 0 0 0,-1 1 0 0 0,0 0 0 0 0,0 0 0 0 0,0 0 0 0 0,-1 0 0 0 0,0 1 0 0 0,0 0 0 0 0,0 0 0 0 0,-1 0 0 0 0,0 1 0 0 0,0 0 0 0 0,0 0 0 0 0,-1 0 0 0 0,0 1 0 0 0,0 0 0 0 0,0 0 0 0 0,0 1 0 0 0,-1 0 0 0 0,1 0 0 0 0,-1 1 0 0 0,0 0 0 0 0,-6-1 61 0 0,-3-1-286 0 0,0 1-1 0 0,-1 1 0 0 0,1 1 1 0 0,-1 0-1 0 0,1 1 0 0 0,0 1 1 0 0,-1 1-1 0 0,1 0 0 0 0,0 1 1 0 0,0 1-1 0 0,-2 1 287 0 0,-83 41-3695 0 0,40-5-3238 0 0,44-26 1527 0 0</inkml:trace>
</inkml:ink>
</file>

<file path=ppt/ink/ink2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19.30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2790 1028 13939 0 0,'0'0'972'0'0,"0"0"-233"0"0,0 0 8 0 0,0 0 182 0 0,0 0 62 0 0,0 0-125 0 0,0 0-243 0 0,0 0-234 0 0,0 0-190 0 0,0 0-133 0 0,-10 32-127 0 0,-31 100-104 0 0,39-88-434 0 0,5-42 145 0 0,7 4-1622 0 0,-1-5-5382 0 0,-5-1-2189 0 0</inkml:trace>
  <inkml:trace contextRef="#ctx0" brushRef="#br0" timeOffset="153.811">2770 398 10098 0 0,'0'0'864'0'0,"0"0"-352"0"0,0 0-344 0 0,0 0-304 0 0,0 0-888 0 0,0 0-576 0 0,0 0-513 0 0,0 0-1159 0 0,0 0-225 0 0</inkml:trace>
  <inkml:trace contextRef="#ctx0" brushRef="#br0" timeOffset="419.151">3030 1264 14043 0 0,'0'0'1860'0'0,"0"0"-199"0"0,0 0-176 0 0,0 0-214 0 0,0 0-290 0 0,0 0-265 0 0,0 0-140 0 0,0 0-71 0 0,0 0-22 0 0,0 0-15 0 0,3-35-54 0 0,13-110-48 0 0,12 34 448 0 0,-20 83-717 0 0,1 1 0 0 0,1 0 0 0 0,2 0 0 0 0,0 1 0 0 0,13-19-97 0 0,8 11-27 0 0,-6 23-1389 0 0,-25 12 1151 0 0,-1 1 0 0 0,1-1 0 0 0,-1 1 0 0 0,0-1 0 0 0,0 1 0 0 0,1 0 0 0 0,-1-1 0 0 0,0 1-1 0 0,0 0 1 0 0,0 0 0 0 0,-1 0 0 0 0,1 0 0 0 0,0 0 0 0 0,-1 0 0 0 0,1 0 0 0 0,-1 0 0 0 0,0 0 0 0 0,0 0 0 0 0,1 0-1 0 0,-1 0 1 0 0,-1 0 0 0 0,1 0 0 0 0,0 2 265 0 0,0-2-624 0 0,0 34-9190 0 0,0-21 1664 0 0</inkml:trace>
  <inkml:trace contextRef="#ctx0" brushRef="#br0" timeOffset="839.044">3685 873 4585 0 0,'0'0'2514'0'0,"0"0"-536"0"0,0 0-111 0 0,0 0 29 0 0,0 0-146 0 0,0 0-285 0 0,0 0-267 0 0,0 0-231 0 0,0 0-188 0 0,0 0-142 0 0,0 0-146 0 0,0 0-162 0 0,0 0-127 0 0,-14-14-105 0 0,-42-45-61 0 0,55 58-35 0 0,-1 0-1 0 0,1 0 1 0 0,0 0 0 0 0,0 0 0 0 0,0 0-1 0 0,-1 0 1 0 0,1 0 0 0 0,-1 0-1 0 0,1 1 1 0 0,-1-1 0 0 0,1 0-1 0 0,-1 1 1 0 0,1 0 0 0 0,-1-1 0 0 0,1 1-1 0 0,-1 0 1 0 0,1-1 0 0 0,-1 1-1 0 0,0 0 1 0 0,1 0 0 0 0,-1 0-1 0 0,1 1 1 0 0,-1-1 0 0 0,1 0-1 0 0,-1 1 1 0 0,0-1 0 0 0,1 1 0 0 0,-1-1-1 0 0,1 1 1 0 0,0 0 0 0 0,-1-1-1 0 0,1 1 1 0 0,-1 0 0 0 0,1 0-1 0 0,0 0 1 0 0,0 0 0 0 0,0 0-1 0 0,-6 4 3 0 0,4-4-36 0 0,-1 0 0 0 0,1 0-1 0 0,0 1 1 0 0,-1 0-1 0 0,1 0 1 0 0,0 0-1 0 0,0 0 1 0 0,0 0-1 0 0,1 0 1 0 0,-1 1-1 0 0,1-1 1 0 0,-1 1-1 0 0,1 0 1 0 0,0 0-1 0 0,0 0 1 0 0,0 0 0 0 0,0 0-1 0 0,0 0 1 0 0,1 0-1 0 0,-1 1 1 0 0,1-1-1 0 0,0 1 1 0 0,0-1-1 0 0,0 1 1 0 0,1-1-1 0 0,-1 1 1 0 0,1-1-1 0 0,0 1 1 0 0,0 0-1 0 0,0-1 1 0 0,0 1 0 0 0,1 3 33 0 0,3-1-45 0 0,0 0 1 0 0,0-1 0 0 0,0 0-1 0 0,0 1 1 0 0,1-1 0 0 0,0-1-1 0 0,0 1 1 0 0,0-1 0 0 0,1 0-1 0 0,0 0 1 0 0,-1 0 0 0 0,1-1 0 0 0,0 0-1 0 0,3 1 45 0 0,14 9-12 0 0,-14-7 39 0 0,-6-5 20 0 0,1 0 0 0 0,0 0 0 0 0,-1 1 0 0 0,1 0 0 0 0,-1 0 0 0 0,0 0 0 0 0,0 0 0 0 0,0 0 0 0 0,0 1 0 0 0,0-1 0 0 0,0 1 1 0 0,0 0-1 0 0,-1 0 0 0 0,1 0 0 0 0,-1 0 0 0 0,0 0 0 0 0,0 0 0 0 0,0 1 0 0 0,-1-1 0 0 0,1 1 0 0 0,-1-1 0 0 0,1 1 0 0 0,-1 0 0 0 0,-1-1 1 0 0,1 1-1 0 0,0 0 0 0 0,-1 0 0 0 0,0 0 0 0 0,0 0 0 0 0,0 0 0 0 0,0 2-47 0 0,-58 36 1207 0 0,44-35-1095 0 0,-147 56-1451 0 0,138-60-1003 0 0,18-3-1638 0 0,0 0-3444 0 0,4 0 587 0 0</inkml:trace>
  <inkml:trace contextRef="#ctx0" brushRef="#br0" timeOffset="-512.81">1794 325 2609 0 0,'0'0'1756'0'0,"0"0"-1323"0"0,0 0-230 0 0,0 0 403 0 0,0 0 440 0 0,0 0 308 0 0,0 0 122 0 0,0 0-77 0 0,0 0-202 0 0,34-11-184 0 0,106-37-182 0 0,15-22 821 0 0,103-85 553 0 0,-205 115-1205 0 0,-108 145-33 0 0,20-32-965 0 0,3 2 0 0 0,4 1 1 0 0,2 1-1 0 0,4 1 0 0 0,4 1 1 0 0,3 1-1 0 0,2 17-2 0 0,-2 294-128 0 0,10-226 197 0 0,-3-139 848 0 0,3-41 1067 0 0,5-9-4500 0 0,0 15-1361 0 0,0 1-4087 0 0,0 5-284 0 0</inkml:trace>
  <inkml:trace contextRef="#ctx0" brushRef="#br0" timeOffset="-200.163">1783 910 5761 0 0,'0'0'1363'0'0,"0"0"-728"0"0,0 0-147 0 0,0 0 227 0 0,0 0 261 0 0,0 0 135 0 0,0 0-33 0 0,32-16-116 0 0,100-54-141 0 0,208-86 1998 0 0,-190 97-2170 0 0,-149 60-631 0 0,0-1 0 0 0,-1 1 0 0 0,1 0 0 0 0,0 0 0 0 0,-1 0 0 0 0,1 0-1 0 0,-1 0 1 0 0,1 0 0 0 0,-1 1 0 0 0,1-1 0 0 0,-1 0 0 0 0,0 0 0 0 0,1 0-1 0 0,-1 0 1 0 0,0 0 0 0 0,0 1 0 0 0,0-1 0 0 0,0 0 0 0 0,0 0 0 0 0,0 0 0 0 0,0 0-1 0 0,-1 1 1 0 0,1-1 0 0 0,0 0 0 0 0,-1 0 0 0 0,1 0 0 0 0,0 0 0 0 0,-1 0-1 0 0,1 0 1 0 0,-1 0 0 0 0,0 0 0 0 0,1 0 0 0 0,-1 0 0 0 0,0 0 0 0 0,0 0-1 0 0,0 0 1 0 0,1-1 0 0 0,-1 1-18 0 0,-28 52 553 0 0,20-38-485 0 0,1 0 0 0 0,0 0 0 0 0,1 0 0 0 0,0 1 0 0 0,1 0 0 0 0,1 0 1 0 0,1 0-1 0 0,0 1 0 0 0,1 0 0 0 0,1 0 0 0 0,0 5-68 0 0,7 20-352 0 0,10-18-2656 0 0,-5-10-4282 0 0,-7-9-1419 0 0</inkml:trace>
  <inkml:trace contextRef="#ctx0" brushRef="#br0" timeOffset="1082.936">4353 487 17500 0 0,'0'0'959'0'0,"0"0"-418"0"0,0 0-180 0 0,0 0 114 0 0,0 0 139 0 0,0 0 73 0 0,0 0-18 0 0,0 0-84 0 0,-16 31-114 0 0,-52 100-96 0 0,7 20 137 0 0,49-108-586 0 0,3 0-1 0 0,1 1 1 0 0,2 0 0 0 0,1 18 74 0 0,2 44-6899 0 0,0-99-736 0 0,1-7-35 0 0</inkml:trace>
  <inkml:trace contextRef="#ctx0" brushRef="#br0" timeOffset="1320.867">3948 796 10538 0 0,'0'0'2434'0'0,"0"0"-800"0"0,0 0-354 0 0,0 0-128 0 0,0 0-201 0 0,0 0-229 0 0,34-12-209 0 0,108-38-133 0 0,-43 31 104 0 0,133 16-722 0 0,-172 14-2124 0 0,-21-1-5076 0 0,-21-6-2612 0 0</inkml:trace>
  <inkml:trace contextRef="#ctx0" brushRef="#br0" timeOffset="6936.215">4696 1109 8074 0 0,'0'0'1060'0'0,"0"0"-363"0"0,0 0-164 0 0,0 0 103 0 0,0 0 156 0 0,0 0 85 0 0,0 0 18 0 0,0 0-31 0 0,0 0-47 0 0,0 0-92 0 0,0 0-143 0 0,-12 28-162 0 0,-35 88-140 0 0,-32 20 134 0 0,39-79-445 0 0,18-27-513 0 0,1 0-1 0 0,1 2 1 0 0,2 0 0 0 0,1 1 0 0 0,1 2 544 0 0,12-13-3232 0 0,3-7-4282 0 0,1-10 3346 0 0</inkml:trace>
  <inkml:trace contextRef="#ctx0" brushRef="#br0" timeOffset="12495.048">4900 1514 3977 0 0,'0'0'1037'0'0,"0"0"-216"0"0,0 0 96 0 0,0 0 422 0 0,0 0 315 0 0,33-28 18 0 0,105-91-201 0 0,77-88 1998 0 0,-162 155-3142 0 0,-3-3-1 0 0,-2-1 1 0 0,-3-3 0 0 0,-3-2 0 0 0,-2-1-1 0 0,-3-2 1 0 0,18-46-327 0 0,-47 95 39 0 0,-1 0 0 0 0,-1-1 0 0 0,-1 0 0 0 0,0 0-1 0 0,-1 0 1 0 0,0 0 0 0 0,-2-1 0 0 0,0 0 0 0 0,-1 1 0 0 0,0-1 0 0 0,-1 0 0 0 0,-2-2-39 0 0,2 18-5 0 0,-1-1 0 0 0,0 1 0 0 0,0-1 0 0 0,0 1 0 0 0,0-1 0 0 0,0 1 0 0 0,0-1 0 0 0,-1 1 0 0 0,1 0 0 0 0,0 0 0 0 0,-1 0 1 0 0,1 0-1 0 0,-1 0 0 0 0,1 0 0 0 0,-1 0 0 0 0,1 0 0 0 0,-1 0 0 0 0,0 1 0 0 0,1-1 0 0 0,-1 1 0 0 0,0-1 0 0 0,1 1 0 0 0,-1 0 0 0 0,0-1 0 0 0,0 1 0 0 0,0 0 1 0 0,1 0-1 0 0,-1 0 0 0 0,0 1 0 0 0,0-1 0 0 0,1 0 0 0 0,-1 1 0 0 0,0-1 0 0 0,0 1 0 0 0,1-1 0 0 0,-1 1 0 0 0,0 0 0 0 0,1 0 0 0 0,-1 0 0 0 0,1 0 0 0 0,-1 0 1 0 0,1 0-1 0 0,0 0 0 0 0,-1 0 0 0 0,1 1 0 0 0,0-1 0 0 0,0 0 0 0 0,0 1 0 0 0,0-1 0 0 0,-1 2 5 0 0,-24 31-64 0 0,1 1 0 0 0,2 1 0 0 0,1 1 0 0 0,2 1 0 0 0,2 1 0 0 0,1 0 0 0 0,-5 22 64 0 0,4-9 49 0 0,2 0-1 0 0,3 2 1 0 0,1-1 0 0 0,-3 55-49 0 0,14 8 294 0 0,3-107-281 0 0,1 0 1 0 0,0 0-1 0 0,0 0 0 0 0,1-1 0 0 0,0 1 0 0 0,0-1 0 0 0,1 0 0 0 0,0 0 0 0 0,1-1 0 0 0,-1 1 0 0 0,2-1 0 0 0,-1-1 0 0 0,3 3-13 0 0,10 12-84 0 0,-18-19-86 0 0,1 0 0 0 0,-1-1 0 0 0,1 0 0 0 0,0 1 0 0 0,0-1 0 0 0,0 0 0 0 0,-1 0 0 0 0,1 0 0 0 0,0 0 0 0 0,1 0 0 0 0,-1-1 0 0 0,0 1 1 0 0,0-1-1 0 0,0 1 0 0 0,0-1 0 0 0,0 0 0 0 0,0 1 0 0 0,1-1 0 0 0,-1 0 0 0 0,0-1 0 0 0,0 1 0 0 0,0 0 0 0 0,1-1 0 0 0,-1 1 0 0 0,1-1 170 0 0,49-23-11871 0 0,-44 17 9000 0 0</inkml:trace>
  <inkml:trace contextRef="#ctx0" brushRef="#br0" timeOffset="12773.341">5881 840 5137 0 0,'0'0'1997'0'0,"0"0"-853"0"0,0 0-199 0 0,0 0 117 0 0,0 0 22 0 0,0 0-105 0 0,0 0-216 0 0,-25 36-240 0 0,-80 112-169 0 0,56-48-23 0 0,33 11-352 0 0,16-108 44 0 0,0 1 0 0 0,0-1 1 0 0,1 0-1 0 0,-1 0 1 0 0,1 0-1 0 0,0 1 1 0 0,0-1-1 0 0,0 0 1 0 0,0 0-1 0 0,1 0 1 0 0,-1 0-1 0 0,1-1 1 0 0,0 1-1 0 0,0 0 1 0 0,0-1-1 0 0,0 1 1 0 0,0-1-1 0 0,0 0 0 0 0,1 1 1 0 0,-1-1-1 0 0,1 0 1 0 0,-1-1-1 0 0,1 1 1 0 0,0 0-1 0 0,0-1 1 0 0,0 1-1 0 0,0-1 1 0 0,0 0-1 0 0,0 0 1 0 0,0 0-1 0 0,0-1 1 0 0,2 1-24 0 0,7-1 324 0 0,0 0 1 0 0,0-1 0 0 0,0 0 0 0 0,0-1 0 0 0,0-1 0 0 0,0 0 0 0 0,-1 0-1 0 0,1-1 1 0 0,-1 0 0 0 0,0-1 0 0 0,0-1 0 0 0,-1 0 0 0 0,0 0 0 0 0,0-1-1 0 0,0 0 1 0 0,0 0 0 0 0,-1-2 0 0 0,-1 1 0 0 0,1-1 0 0 0,-2 0 0 0 0,1 0-1 0 0,5-9-324 0 0,-8 9 115 0 0,0 1 0 0 0,-1 0-1 0 0,1-1 1 0 0,-2 0-1 0 0,1 0 1 0 0,-1 0-1 0 0,0 0 1 0 0,-1-1-1 0 0,0 1 1 0 0,-1-1 0 0 0,0 1-1 0 0,0-1 1 0 0,-1-8-115 0 0,0 14-110 0 0,0-1 1 0 0,-1 0 0 0 0,1 0 0 0 0,-1 1-1 0 0,0-1 1 0 0,0 1 0 0 0,0-1-1 0 0,-1 1 1 0 0,1-1 0 0 0,-1 1-1 0 0,0-1 1 0 0,-1 1 0 0 0,1 0 0 0 0,-1 0-1 0 0,1 0 1 0 0,-1 1 0 0 0,0-1-1 0 0,-1 1 1 0 0,1-1 0 0 0,-1 1-1 0 0,1 0 1 0 0,-1 0 0 0 0,0 1 0 0 0,0-1-1 0 0,0 1 1 0 0,0 0 0 0 0,-1 0-1 0 0,-1 0 110 0 0,-35-5-3579 0 0,12 6-3268 0 0,12 1-3351 0 0</inkml:trace>
  <inkml:trace contextRef="#ctx0" brushRef="#br0" timeOffset="13149.844">6255 991 7898 0 0,'0'0'3934'0'0,"0"0"-2054"0"0,0 0-749 0 0,0 0-147 0 0,0 0-159 0 0,0 0-261 0 0,0 0-242 0 0,0 0-124 0 0,0 0-66 0 0,0 0-20 0 0,0 0-52 0 0,-29 30-96 0 0,-87 92-55 0 0,67-52-95 0 0,45-57 125 0 0,1-10 44 0 0,2 0-1 0 0,-1-1 1 0 0,0 1 0 0 0,0 0-1 0 0,1 0 1 0 0,0 0-1 0 0,-1 1 1 0 0,1-1-1 0 0,0 0 1 0 0,1 0-1 0 0,-1 1 1 0 0,1-1-1 0 0,-1 0 1 0 0,1 1-1 0 0,0-1 1 0 0,0 1-1 0 0,0-1 1 0 0,1 0-1 0 0,-1 1 1 0 0,1-1-1 0 0,0 0 1 0 0,0 0-1 0 0,0 1 1 0 0,0-1-1 0 0,1 0 1 0 0,-1 0-1 0 0,1 0 1 0 0,0 0-1 0 0,0-1 1 0 0,0 1 0 0 0,0 0-1 0 0,0-1 1 0 0,1 1-1 0 0,-1-1 1 0 0,1 0-1 0 0,-1 0 1 0 0,1 0-1 0 0,0 0 1 0 0,0 0-1 0 0,0-1 1 0 0,0 1-1 0 0,0-1 1 0 0,0 0-1 0 0,0 0 1 0 0,1 0-1 0 0,0 0 18 0 0,6-1 173 0 0,0 0 0 0 0,0-1 0 0 0,0 0 0 0 0,0 0 0 0 0,0-1 0 0 0,0-1 0 0 0,0 0 0 0 0,-1 0 0 0 0,1-1 0 0 0,-1 0 0 0 0,0 0 0 0 0,0-1 0 0 0,-1-1 0 0 0,1 1-1 0 0,-1-1 1 0 0,2-3-173 0 0,112-117 2514 0 0,-113 115-2464 0 0,-1-1-1 0 0,0 1 0 0 0,0-2 0 0 0,-1 1 0 0 0,0-1 0 0 0,-1 0 1 0 0,-1 0-1 0 0,0-1 0 0 0,-1 1 0 0 0,0-1 0 0 0,-2 0 1 0 0,1 0-1 0 0,-1-1 0 0 0,-1 1 0 0 0,-1 0 0 0 0,0-11-49 0 0,-1 22-97 0 0,0-1 0 0 0,1 0 0 0 0,-1 0 0 0 0,-1 0 0 0 0,1 1 0 0 0,-1-1 0 0 0,1 1 0 0 0,-1-1-1 0 0,0 1 1 0 0,0 0 0 0 0,0-1 0 0 0,-1 1 0 0 0,1 0 0 0 0,-1 0 0 0 0,0 1 0 0 0,0-1 0 0 0,0 1 0 0 0,0-1 0 0 0,0 1 0 0 0,-3-1 97 0 0,-19-9-3045 0 0,-2 6-3317 0 0,13 5-4532 0 0</inkml:trace>
  <inkml:trace contextRef="#ctx0" brushRef="#br0" timeOffset="13423.281">6763 501 14219 0 0,'0'0'1531'0'0,"0"0"-233"0"0,0 0-159 0 0,0 0-174 0 0,0 0-275 0 0,0 0-256 0 0,0 0-176 0 0,0 0-52 0 0,0 0 21 0 0,0 0-19 0 0,0 0-30 0 0,-12 32-28 0 0,-34 102-30 0 0,16 19 105 0 0,28-118-218 0 0,6 275-745 0 0,1-238-429 0 0,-5-36-3909 0 0,-4-34-4979 0 0,4-2 6548 0 0,0 0 2195 0 0</inkml:trace>
  <inkml:trace contextRef="#ctx0" brushRef="#br0" timeOffset="13705.868">7022 726 10714 0 0,'0'0'1298'0'0,"0"0"-234"0"0,0 0 23 0 0,0 0 63 0 0,0 0-92 0 0,-37 30-175 0 0,-121 95-165 0 0,50-41 441 0 0,85-68-815 0 0,14-11-169 0 0,0 1-1 0 0,0 0 1 0 0,1 1-1 0 0,-1 0 1 0 0,2 1-1 0 0,-1-1 1 0 0,1 1-1 0 0,0 1 1 0 0,-5 8-175 0 0,11-16 9 0 0,0 0 1 0 0,1 1-1 0 0,0-1 1 0 0,-1 0 0 0 0,1 1-1 0 0,0-1 1 0 0,-1 0-1 0 0,1 1 1 0 0,0-1-1 0 0,0 0 1 0 0,0 1-1 0 0,0-1 1 0 0,0 0 0 0 0,0 1-1 0 0,1-1 1 0 0,-1 0-1 0 0,0 1 1 0 0,1-1-1 0 0,-1 0 1 0 0,1 0-1 0 0,-1 1 1 0 0,1-1-1 0 0,0 0 1 0 0,-1 0 0 0 0,1 0-1 0 0,0 0 1 0 0,0 0-1 0 0,0 0 1 0 0,0 0-1 0 0,0 0 1 0 0,0 0-1 0 0,0 0 1 0 0,0 0 0 0 0,0-1-1 0 0,0 1 1 0 0,1 0-1 0 0,-1-1 1 0 0,0 1-1 0 0,0-1 1 0 0,2 1-10 0 0,62 17 461 0 0,-51-15-323 0 0,29 6-3 0 0,0 1-1 0 0,-1 3 1 0 0,0 1-1 0 0,-1 2 1 0 0,-1 2-1 0 0,13 8-134 0 0,47 52-3427 0 0,-89-69 1090 0 0,1 0-5108 0 0,-5-5-2180 0 0</inkml:trace>
  <inkml:trace contextRef="#ctx0" brushRef="#br0" timeOffset="41065.866">55 2398 0 0 0,'0'0'2026'0'0,"0"0"-1342"0"0,0 0-347 0 0,0 0 15 0 0,1 30 116 0 0,3 100 154 0 0,0 153 2981 0 0,-14-214-1748 0 0,-17-37 3627 0 0,9-44-2226 0 0,9-32-2678 0 0,11 16-530 0 0,1 1 1 0 0,1-1-1 0 0,1 1 1 0 0,2 0-1 0 0,1 0 1 0 0,1 1-1 0 0,1 0 1 0 0,1 1-1 0 0,1 0 1 0 0,1 0-1 0 0,9-10-48 0 0,9-24 11 0 0,1 1 0 0 0,4 2 0 0 0,1 1 0 0 0,3 3 0 0 0,2 1 0 0 0,37-33-11 0 0,-70 75-10 0 0,0 1 0 0 0,1 0 0 0 0,0 0 0 0 0,0 1 0 0 0,1 1 0 0 0,0 0 0 0 0,0 0 0 0 0,0 1 0 0 0,1 0 0 0 0,0 1 0 0 0,0 1 0 0 0,0 0 0 0 0,11-2 10 0 0,-20 7 5 0 0,1 0-1 0 0,0 0 1 0 0,-1 1-1 0 0,0-1 1 0 0,1 1-1 0 0,-1-1 0 0 0,0 1 1 0 0,0 0-1 0 0,-1 0 1 0 0,1 0-1 0 0,-1 1 1 0 0,1-1-1 0 0,-1 1 1 0 0,0-1-1 0 0,0 1 1 0 0,-1 0-1 0 0,1 0 0 0 0,-1 0 1 0 0,0-1-1 0 0,0 1 1 0 0,0 0-1 0 0,0 1 1 0 0,-1-1-1 0 0,1 0 1 0 0,-1 0-1 0 0,0 0 1 0 0,-1 0-1 0 0,1 0 0 0 0,-1 0 1 0 0,0 0-1 0 0,1 0 1 0 0,-2 1-5 0 0,2 2 8 0 0,1 16-86 0 0,-2 1 1 0 0,0-1-1 0 0,-2 1 1 0 0,0-1-1 0 0,-2 0 0 0 0,-1 0 1 0 0,0-1-1 0 0,-2 0 1 0 0,0 0-1 0 0,-1 0 1 0 0,-2-1-1 0 0,0-1 0 0 0,-1 0 1 0 0,-1 0-1 0 0,-1-1 1 0 0,-1-1-1 0 0,0 0 1 0 0,-1-1-1 0 0,-1-1 0 0 0,-1-1 1 0 0,0 0-1 0 0,-1-1 1 0 0,-1-1-1 0 0,-1 0 78 0 0,-64 20-5477 0 0,26-18-3256 0 0,43-12 4922 0 0</inkml:trace>
  <inkml:trace contextRef="#ctx0" brushRef="#br0" timeOffset="41553.88">605 2545 776 0 0,'0'0'2727'0'0,"0"0"-333"0"0,0 0-117 0 0,0 0-82 0 0,0 0-296 0 0,36-10-372 0 0,114-32-369 0 0,-48-2 390 0 0,-77 31-1253 0 0,0-2 1 0 0,-1-1-1 0 0,-1 0 1 0 0,0-2-1 0 0,-1-1 1 0 0,-1 0-1 0 0,-1-2 1 0 0,-1 0-1 0 0,0-1 0 0 0,-2-1 1 0 0,14-24-296 0 0,-29 42-44 0 0,1 1 0 0 0,-1-1 0 0 0,0 1 0 0 0,-1-1 0 0 0,1 0 0 0 0,-1 1 0 0 0,0-1 0 0 0,0 0 0 0 0,0 0 0 0 0,-1 0 0 0 0,0 0 0 0 0,0 0 0 0 0,0 0 0 0 0,0 0 0 0 0,-1 0 0 0 0,0 0 0 0 0,0 1 0 0 0,0-1 0 0 0,-1 0 0 0 0,1 0 0 0 0,-1 1 0 0 0,0-1 0 0 0,-1 1 0 0 0,1 0 0 0 0,-1-1 0 0 0,0 1 0 0 0,0 0 0 0 0,0 1 0 0 0,0-1 1 0 0,-1 0-1 0 0,1 1 0 0 0,-1 0 0 0 0,0 0 0 0 0,0 0 0 0 0,0 0 0 0 0,-1 1 0 0 0,1-1 0 0 0,-1 1 0 0 0,1 0 0 0 0,-1 1 0 0 0,0-1 0 0 0,1 1 0 0 0,-1 0 0 0 0,0 0 0 0 0,-1 0 44 0 0,-2 1-103 0 0,0 0-1 0 0,-1 1 1 0 0,1 0 0 0 0,0 1-1 0 0,0-1 1 0 0,0 1 0 0 0,0 1 0 0 0,0-1-1 0 0,1 2 1 0 0,-1-1 0 0 0,1 1 0 0 0,0 0-1 0 0,0 0 1 0 0,0 1 0 0 0,0 0 0 0 0,1 0-1 0 0,0 1 1 0 0,0-1 0 0 0,0 1 0 0 0,1 1-1 0 0,0-1 104 0 0,-46 76-332 0 0,50-80 342 0 0,0 1-1 0 0,0 0 1 0 0,0-1 0 0 0,1 1-1 0 0,-1 0 1 0 0,1-1-1 0 0,0 1 1 0 0,0 0-1 0 0,0 0 1 0 0,0 0 0 0 0,0-1-1 0 0,0 1 1 0 0,1 0-1 0 0,0 0 1 0 0,-1-1 0 0 0,1 1-1 0 0,0 0 1 0 0,0-1-1 0 0,0 1 1 0 0,1-1 0 0 0,-1 1-1 0 0,1-1 1 0 0,-1 0-1 0 0,1 0 1 0 0,0 0-1 0 0,0 1 1 0 0,0-2 0 0 0,0 1-1 0 0,0 0 1 0 0,0 0-1 0 0,0-1 1 0 0,3 2-10 0 0,9 3 104 0 0,0 0 1 0 0,1-1-1 0 0,0-1 1 0 0,0 0-1 0 0,1-1 0 0 0,-1-1 1 0 0,1 0-1 0 0,-1-1 1 0 0,1-1-1 0 0,-1 0 0 0 0,14-3-104 0 0,12 2 147 0 0,188 1 980 0 0,-227 0-1100 0 0,0 0-1 0 0,0 0 1 0 0,0 0 0 0 0,-1 0 0 0 0,1 0-1 0 0,0 0 1 0 0,0 1 0 0 0,-1-1-1 0 0,1 0 1 0 0,0 1 0 0 0,0-1 0 0 0,-1 1-1 0 0,1 0 1 0 0,0 0 0 0 0,-1-1 0 0 0,1 1-1 0 0,-1 0 1 0 0,1 0 0 0 0,-1 1 0 0 0,0-1-1 0 0,1 0 1 0 0,-1 0 0 0 0,0 1 0 0 0,0-1-1 0 0,0 1 1 0 0,0-1 0 0 0,0 1-1 0 0,0-1 1 0 0,0 1 0 0 0,-1-1 0 0 0,1 1-1 0 0,0 0 1 0 0,-1 0 0 0 0,1-1 0 0 0,-1 1-1 0 0,0 0 1 0 0,0 0 0 0 0,0-1 0 0 0,0 1-1 0 0,0 0 1 0 0,0 0 0 0 0,0 0-1 0 0,0 0-26 0 0,-31 75 945 0 0,-30-7-861 0 0,-22 33-4269 0 0,77-86 1171 0 0,5-5-4420 0 0,1-8 1889 0 0</inkml:trace>
  <inkml:trace contextRef="#ctx0" brushRef="#br0" timeOffset="41865.808">1647 2501 0 0 0,'0'0'652'0'0,"0"0"608"0"0,0 0 65 0 0,0 0-157 0 0,0 0-148 0 0,0 0-56 0 0,0 0 17 0 0,0 0 52 0 0,0 0 115 0 0,0 0 186 0 0,0 0 128 0 0,0 0 79 0 0,26 25-22 0 0,82 74-137 0 0,-107-98-1339 0 0,-1 0-1 0 0,1 0 1 0 0,0 1 0 0 0,0-1-1 0 0,0 0 1 0 0,0 0 0 0 0,0 0-1 0 0,0 0 1 0 0,0 0 0 0 0,0 0-1 0 0,0 0 1 0 0,0 0 0 0 0,1 0-1 0 0,-1-1 1 0 0,0 1 0 0 0,0 0-1 0 0,1-1 1 0 0,-1 1 0 0 0,1-1-1 0 0,-1 1 1 0 0,0-1 0 0 0,1 0-1 0 0,-1 0 1 0 0,1 0-1 0 0,-1 0 1 0 0,1 0 0 0 0,-1 0-1 0 0,1 0 1 0 0,-1 0 0 0 0,1 0-1 0 0,-1-1 1 0 0,0 1 0 0 0,1 0-1 0 0,-1-1 1 0 0,1 0 0 0 0,-1 1-1 0 0,0-1 1 0 0,0 0 0 0 0,1 1-1 0 0,-1-1 1 0 0,0 0 0 0 0,0 0-1 0 0,0 0 1 0 0,0 0 0 0 0,0 0-1 0 0,1-1-42 0 0,3-4 325 0 0,4-4-89 0 0,1-1-1 0 0,-2 0 0 0 0,1 0 1 0 0,-2-1-1 0 0,1 0 1 0 0,-2 0-1 0 0,1-1 1 0 0,-2 0-1 0 0,0 0 1 0 0,0 0-1 0 0,-1-1 1 0 0,-1 0-1 0 0,0 0 1 0 0,-1 1-1 0 0,-1-1 1 0 0,0-13-236 0 0,-2 20-84 0 0,0 1 0 0 0,0 0 0 0 0,-1 0 0 0 0,0 0 0 0 0,0 0 0 0 0,0 0 1 0 0,-1 0-1 0 0,0 1 0 0 0,0-1 0 0 0,0 1 0 0 0,-1 0 0 0 0,0 0 1 0 0,0 0-1 0 0,0 0 0 0 0,-1 1 0 0 0,1 0 0 0 0,-1 0 0 0 0,0 0 1 0 0,0 0-1 0 0,-1 1 0 0 0,1 0 0 0 0,-1 0 0 0 0,1 0 0 0 0,-1 1 0 0 0,0-1 1 0 0,0 2-1 0 0,0-1 0 0 0,-2 0 84 0 0,0 0-408 0 0,1 1 0 0 0,-1 0 0 0 0,1 0 0 0 0,-1 1 0 0 0,1 0 0 0 0,-1 0 0 0 0,1 0-1 0 0,-1 1 1 0 0,1 1 0 0 0,-1-1 0 0 0,1 1 0 0 0,0 0 0 0 0,-1 1 0 0 0,1-1 0 0 0,-2 3 408 0 0,-44 27-8030 0 0,37-20 1685 0 0</inkml:trace>
  <inkml:trace contextRef="#ctx0" brushRef="#br0" timeOffset="42381.186">2258 1702 7402 0 0,'0'0'3690'0'0,"0"0"-2021"0"0,0 0-803 0 0,0 0-177 0 0,0 0-47 0 0,0 0 18 0 0,0 0 67 0 0,0 0 40 0 0,0 0 17 0 0,0 0-31 0 0,0 0-95 0 0,0 0-101 0 0,0 0-71 0 0,0 36-52 0 0,1 115-65 0 0,-22 97 428 0 0,-41 49-832 0 0,59-257-185 0 0,17-44 123 0 0,91-76 437 0 0,-83 65-389 0 0,0 0 0 0 0,0 2 0 0 0,1 1-1 0 0,1 1 1 0 0,0 1 0 0 0,0 1 0 0 0,1 1 0 0 0,0 1 0 0 0,1 2-1 0 0,0 0 1 0 0,-1 2 0 0 0,1 0 0 0 0,1 2 0 0 0,-1 1 49 0 0,-24 0-16 0 0,1 0 1 0 0,-1 1-1 0 0,1-1 1 0 0,-1 1-1 0 0,1 0 1 0 0,-1-1-1 0 0,0 1 0 0 0,1 0 1 0 0,-1 0-1 0 0,0 1 1 0 0,0-1-1 0 0,0 0 1 0 0,0 1-1 0 0,0-1 1 0 0,0 1-1 0 0,0 0 1 0 0,0-1-1 0 0,-1 1 0 0 0,1 0 1 0 0,-1 0-1 0 0,1 0 1 0 0,-1 1-1 0 0,0-1 1 0 0,0 0-1 0 0,0 0 1 0 0,0 1-1 0 0,0-1 1 0 0,0 0-1 0 0,-1 1 0 0 0,1-1 1 0 0,-1 1-1 0 0,0-1 1 0 0,0 1-1 0 0,0 1 16 0 0,1 3 16 0 0,-2-1 0 0 0,1 0 0 0 0,-1 0 0 0 0,0 1 0 0 0,0-1 0 0 0,-1 0 0 0 0,1 0 0 0 0,-2 0 0 0 0,1 0 0 0 0,0-1 0 0 0,-1 1 0 0 0,0 0-1 0 0,-3 2-15 0 0,-6 8 64 0 0,-1-1 0 0 0,-1 0-1 0 0,0-1 1 0 0,-1-1-1 0 0,-1 0 1 0 0,0-1-1 0 0,-1-1 1 0 0,0 0-1 0 0,0-2 1 0 0,-1 0-1 0 0,-5 2-63 0 0,4-4-19 0 0,1 2-95 0 0,0-2 0 0 0,0 0 1 0 0,-1-1-1 0 0,0-1 0 0 0,0 0 0 0 0,0-2 1 0 0,-1 0-1 0 0,-8-1 114 0 0,22-2-169 0 0,-47-8-4088 0 0,35-23-7891 0 0,17 26 8024 0 0</inkml:trace>
  <inkml:trace contextRef="#ctx0" brushRef="#br0" timeOffset="42664.626">3035 1727 15187 0 0,'0'0'1241'0'0,"0"0"-509"0"0,0 0 65 0 0,0 0 281 0 0,0 0 102 0 0,0 0-77 0 0,-7 32-203 0 0,-24 100-197 0 0,-33 113 1043 0 0,35-123-1950 0 0,5 2 0 0 0,4 13 204 0 0,20-115-389 0 0,-2 11-3531 0 0,20-40-5963 0 0,0-8 1972 0 0,-10 8 5755 0 0</inkml:trace>
  <inkml:trace contextRef="#ctx0" brushRef="#br0" timeOffset="42938.028">3092 2479 0 0 0,'0'0'1775'0'0,"0"0"148"0"0,0 0 128 0 0,0 0-18 0 0,0 0-128 0 0,0 0-79 0 0,0 0-56 0 0,0 0-70 0 0,0 0-151 0 0,33 8-183 0 0,105 25-159 0 0,-63-34 487 0 0,-65-4-1331 0 0,6 0-79 0 0,0-1 1 0 0,0 0-1 0 0,-1-1 1 0 0,0-1-1 0 0,0 0 1 0 0,-1-1-1 0 0,0-1 1 0 0,0 0-1 0 0,-1-1 1 0 0,-1 0-1 0 0,0-1 1 0 0,0-1-1 0 0,-2 0 1 0 0,1 0-1 0 0,-1-1 1 0 0,-1 0-1 0 0,-1-1 1 0 0,0 0-1 0 0,0-1-284 0 0,-7 13-20 0 0,-1 0-1 0 0,1 0 1 0 0,0-1-1 0 0,-1 1 1 0 0,0 0-1 0 0,0 0 1 0 0,0 0 0 0 0,0-1-1 0 0,0 1 1 0 0,-1 0-1 0 0,1 0 1 0 0,-1-1-1 0 0,0 1 1 0 0,0 0 0 0 0,0 0-1 0 0,0 0 1 0 0,-1 0-1 0 0,1 0 1 0 0,-1 1-1 0 0,0-1 1 0 0,1 0 0 0 0,-1 1-1 0 0,-1-1 1 0 0,1 1-1 0 0,0 0 1 0 0,0-1-1 0 0,-1 1 1 0 0,0 0 0 0 0,1 0-1 0 0,-1 1 1 0 0,0-1-1 0 0,0 1 1 0 0,0-1-1 0 0,0 1 1 0 0,0 0 0 0 0,0 0-1 0 0,0 0 1 0 0,0 1-1 0 0,0-1 1 0 0,-1 1-1 0 0,1-1 1 0 0,0 1 0 0 0,0 0-1 0 0,-1 0 1 0 0,1 1-1 0 0,0-1 1 0 0,-3 1 20 0 0,-11 1-225 0 0,0 0 1 0 0,1 1 0 0 0,-1 0 0 0 0,1 2-1 0 0,-1 0 1 0 0,1 0 0 0 0,1 2-1 0 0,-1 0 1 0 0,1 0 0 0 0,0 2-1 0 0,1 0 1 0 0,0 0 0 0 0,0 2-1 0 0,1 0 1 0 0,1 0 0 0 0,0 1-1 0 0,-1 1 225 0 0,-63 92-4809 0 0,61-60-69 0 0,12-13-3546 0 0,3-17 4742 0 0</inkml:trace>
  <inkml:trace contextRef="#ctx0" brushRef="#br0" timeOffset="43462.752">3768 2541 9634 0 0,'0'0'2366'0'0,"0"0"-795"0"0,0 0-111 0 0,0 0 97 0 0,0 0-157 0 0,0 0-305 0 0,0 0-286 0 0,0 0-174 0 0,0 0-23 0 0,0 0-2 0 0,0 0-12 0 0,0 0-52 0 0,0 0-81 0 0,11-9-57 0 0,90-74 402 0 0,-78 63-757 0 0,0 0-1 0 0,2 2 1 0 0,0 0 0 0 0,0 2-1 0 0,2 1 1 0 0,0 1 0 0 0,1 2-1 0 0,0 0 1 0 0,0 2 0 0 0,4 0-53 0 0,-30 10-23 0 0,-1 1 1 0 0,0-1 0 0 0,0 1 0 0 0,0-1 0 0 0,0 1-1 0 0,0-1 1 0 0,1 1 0 0 0,-1 0 0 0 0,0-1 0 0 0,-1 1-1 0 0,1 0 1 0 0,0 0 0 0 0,0 0 0 0 0,0 0 0 0 0,0 0-1 0 0,-1 0 1 0 0,1 0 0 0 0,0 0 0 0 0,-1 0 0 0 0,1 0-1 0 0,-1 0 1 0 0,1 0 0 0 0,-1 0 0 0 0,0 1-1 0 0,1-1 1 0 0,-1 0 0 0 0,0 0 0 0 0,0 0 0 0 0,0 1-1 0 0,0-1 1 0 0,0 0 0 0 0,0 0 0 0 0,0 1 0 0 0,0-1-1 0 0,0 0 1 0 0,-1 0 0 0 0,1 0 0 0 0,0 1 0 0 0,-1-1-1 0 0,1 0 1 0 0,-1 0 0 0 0,0 1 22 0 0,6 35 28 0 0,-1-35 1 0 0,1 0-1 0 0,1-1 0 0 0,-1 1 0 0 0,0-1 1 0 0,0 0-1 0 0,0-1 0 0 0,1 1 0 0 0,-1-1 1 0 0,0 0-1 0 0,1 0 0 0 0,-1-1 0 0 0,0 1 1 0 0,0-1-1 0 0,1 0 0 0 0,-1-1 0 0 0,0 1 1 0 0,4-3-29 0 0,198-72 737 0 0,-139 68-582 0 0,-66 10-131 0 0,0 0-1 0 0,0 0 1 0 0,-1 0 0 0 0,1 1-1 0 0,-1-1 1 0 0,0 0 0 0 0,1 1-1 0 0,-1-1 1 0 0,0 1 0 0 0,-1 0 0 0 0,1-1-1 0 0,0 1 1 0 0,-1 0 0 0 0,1-1-1 0 0,-1 1 1 0 0,0 0 0 0 0,0-1 0 0 0,0 1-1 0 0,0 0 1 0 0,-1 0 0 0 0,1-1-1 0 0,-1 1 1 0 0,0 0 0 0 0,0 1-24 0 0,0 5 70 0 0,1 0-67 0 0,-1-5-41 0 0,0 0 0 0 0,0 0 1 0 0,0 0-1 0 0,1 0 0 0 0,0 0 0 0 0,-1 0 0 0 0,2 1 1 0 0,-1-1-1 0 0,0 0 0 0 0,1 0 0 0 0,0 0 0 0 0,0 0 0 0 0,0 0 1 0 0,0 0-1 0 0,1 0 0 0 0,-1-1 0 0 0,1 1 0 0 0,0 0 1 0 0,0-1-1 0 0,1 1 0 0 0,-1-1 0 0 0,1 0 0 0 0,0 0 1 0 0,-1 0-1 0 0,1 0 0 0 0,1 0 0 0 0,-1-1 0 0 0,0 1 1 0 0,1-1-1 0 0,1 1 38 0 0,36 2-5422 0 0,-32-5 952 0 0,-2 0-7036 0 0</inkml:trace>
  <inkml:trace contextRef="#ctx0" brushRef="#br0" timeOffset="44302.855">3101 2545 0 0 0,'0'0'826'0'0,"0"0"606"0"0,0 0 248 0 0,0 0 30 0 0,0 0-15 0 0,0 0-64 0 0,0 0-121 0 0,0 0-181 0 0,0 0-209 0 0,0 0-183 0 0,0 0-156 0 0,5 0 3016 0 0,1 1-3548 0 0,1 0-1 0 0,-1 0 1 0 0,1 0 0 0 0,-1 1-1 0 0,1 0 1 0 0,-1 1 0 0 0,0 0-1 0 0,0-1 1 0 0,0 2 0 0 0,0-1-1 0 0,-1 1 1 0 0,1 0 0 0 0,1 2-249 0 0,-1 0 107 0 0,0 1 0 0 0,0-1-1 0 0,1-1 1 0 0,0 1 0 0 0,0-1 0 0 0,0 0 0 0 0,1-1 0 0 0,0 1 0 0 0,0-2 0 0 0,0 1 0 0 0,0-1 0 0 0,0 0 0 0 0,1-1 0 0 0,-1 0 0 0 0,1 0 0 0 0,2 0-107 0 0,4-2-399 0 0,44-2-2124 0 0,-21-4-8993 0 0,-25 3 2562 0 0</inkml:trace>
  <inkml:trace contextRef="#ctx0" brushRef="#br0" timeOffset="47769.652">5263 2283 19132 0 0,'0'0'448'0'0,"0"0"-48"0"0,0 0-168 0 0,0 0 0 0 0,0 0 16 0 0,0 0 32 0 0,0 0-7 0 0,0 0-129 0 0,0 0-144 0 0,0 0-320 0 0,0 0-337 0 0,0 0-255 0 0,-61 22-408 0 0,75-7-769 0 0,9-4-1327 0 0,-7-3-4338 0 0,-5-1 2833 0 0</inkml:trace>
  <inkml:trace contextRef="#ctx0" brushRef="#br0" timeOffset="51204.015">5215 2618 12251 0 0,'0'0'4345'0'0,"0"0"-2516"0"0,0 0-806 0 0,0 0 8 0 0,0 0 45 0 0,0 0-50 0 0,0 0-139 0 0,0 0-182 0 0,0 0-149 0 0,0 0-120 0 0,0 0-94 0 0,3 11 1817 0 0,0-18-5417 0 0,-2 3-5092 0 0,-1 1-3795 0 0</inkml:trace>
</inkml:ink>
</file>

<file path=ppt/ink/ink2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3:34.439"/>
    </inkml:context>
    <inkml:brush xml:id="br0">
      <inkml:brushProperty name="width" value="0.1" units="cm"/>
      <inkml:brushProperty name="height" value="0.1" units="cm"/>
      <inkml:brushProperty name="color" value="#AB008B"/>
    </inkml:brush>
    <inkml:brush xml:id="br1">
      <inkml:brushProperty name="width" value="0.1" units="cm"/>
      <inkml:brushProperty name="height" value="0.1" units="cm"/>
      <inkml:brushProperty name="color" value="#33CCFF"/>
    </inkml:brush>
    <inkml:brush xml:id="br2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490 567 0 0 0,'0'0'713'0'0,"0"0"482"0"0,0 0 298 0 0,0 0 380 0 0,0 0 369 0 0,0 0 199 0 0,0 0-39 0 0,0 0-283 0 0,0 0-394 0 0,0 0-370 0 0,0 0-278 0 0,-3-6-209 0 0,2 2-719 0 0,1 2-122 0 0,0 1 0 0 0,-1 0 0 0 0,1 0 0 0 0,0 0 0 0 0,0 0 0 0 0,-1 0 0 0 0,1 0 0 0 0,0 0 0 0 0,-1 0 0 0 0,0 0 0 0 0,1 0 0 0 0,-1 0 0 0 0,1 0 0 0 0,-1 0 0 0 0,0 0-1 0 0,0 0 1 0 0,1 0 0 0 0,-1 0 0 0 0,0 1 0 0 0,0-1 0 0 0,0 0 0 0 0,0 1 0 0 0,0-1 0 0 0,0 1 0 0 0,0-1 0 0 0,0 1 0 0 0,0-1 0 0 0,0 1 0 0 0,0 0 0 0 0,-1 0 0 0 0,1-1 0 0 0,0 1 0 0 0,0 0 0 0 0,0 0 0 0 0,0 0 0 0 0,0 0 0 0 0,-1 0 0 0 0,1 0 0 0 0,0 1-27 0 0,-21 10 128 0 0,0 1 0 0 0,0 1 0 0 0,2 1 0 0 0,-1 1 0 0 0,2 1 0 0 0,0 0-1 0 0,1 2 1 0 0,-8 10-128 0 0,22-24 10 0 0,-30 31-26 0 0,1 2 0 0 0,2 2 0 0 0,1 0 0 0 0,2 2 0 0 0,2 1 0 0 0,2 2 0 0 0,-15 37 16 0 0,24 5-386 0 0,15-84 370 0 0,0 0 1 0 0,0 1-1 0 0,1-1 0 0 0,-1 0 1 0 0,1 0-1 0 0,0 1 0 0 0,-1-1 0 0 0,1 0 1 0 0,0 0-1 0 0,0 0 0 0 0,1 0 0 0 0,-1 0 1 0 0,0 0-1 0 0,1 0 0 0 0,-1 0 1 0 0,1-1-1 0 0,-1 1 0 0 0,1-1 0 0 0,0 1 1 0 0,0-1-1 0 0,0 1 0 0 0,0-1 0 0 0,0 0 1 0 0,0 0-1 0 0,0 0 0 0 0,0 0 1 0 0,0 0-1 0 0,0-1 0 0 0,1 1 0 0 0,-1-1 1 0 0,0 1-1 0 0,0-1 0 0 0,1 0 0 0 0,1 0 16 0 0,14-2 34 0 0,-1-2-1 0 0,1 0 0 0 0,-1 0 1 0 0,0-2-1 0 0,-1 0 0 0 0,1-1 1 0 0,-1-1-1 0 0,0 0 0 0 0,-1-1 1 0 0,0-1-1 0 0,-1-1 0 0 0,0 0 0 0 0,0 0 1 0 0,-1-1-1 0 0,0-2-33 0 0,-11 12 3 0 0,51-46 33 0 0,-2-3-1 0 0,-3-1 0 0 0,-2-3 1 0 0,14-24-36 0 0,-2 9-92 0 0,-58 70 71 0 0,1 0 1 0 0,0 0 0 0 0,0 0-1 0 0,0 0 1 0 0,0 0 0 0 0,0 0-1 0 0,0 0 1 0 0,0 0 0 0 0,0 1 0 0 0,-1-1-1 0 0,1 0 1 0 0,0 1 0 0 0,0-1-1 0 0,0 0 1 0 0,0 1 0 0 0,-1-1-1 0 0,1 1 1 0 0,0-1 0 0 0,0 1 0 0 0,-1 0-1 0 0,1-1 1 0 0,-1 1 0 0 0,1 0-1 0 0,0-1 1 0 0,-1 1 0 0 0,1 0-1 0 0,-1 0 1 0 0,0 0 0 0 0,1-1 0 0 0,-1 1-1 0 0,0 0 1 0 0,1 0 0 0 0,-1 0-1 0 0,0 0 1 0 0,0 0 0 0 0,0 0-1 0 0,1 0 1 0 0,-1-1 0 0 0,0 1 0 0 0,-1 0-1 0 0,1 0 1 0 0,0 0 0 0 0,0 0-1 0 0,0 0 1 0 0,0 0 0 0 0,-1 0-1 0 0,1-1 1 0 0,0 1 0 0 0,-1 0 0 0 0,1 1 20 0 0,1 5-4 0 0,2 11 20 0 0,-3-9-12 0 0,1 1 1 0 0,1 0-1 0 0,-1 0 0 0 0,1-1 0 0 0,1 1 1 0 0,0-1-1 0 0,0 0 0 0 0,1 0 1 0 0,0 0-1 0 0,1 0 0 0 0,0-1 1 0 0,0 1-1 0 0,0-1 0 0 0,1-1 1 0 0,1 1-1 0 0,-1-1 0 0 0,1 0 0 0 0,1 0 1 0 0,-1-1-1 0 0,1 0 0 0 0,4 2-4 0 0,7 3 25 0 0,1-2-1 0 0,0 0 1 0 0,1-1-1 0 0,-1-1 0 0 0,2-1 1 0 0,-1-1-1 0 0,1 0 0 0 0,-1-2 1 0 0,1-1-1 0 0,0 0 1 0 0,0-2-1 0 0,0 0 0 0 0,0-2 1 0 0,4-1-25 0 0,-7-5 105 0 0,0-2 1 0 0,-1 0 0 0 0,0-1-1 0 0,0 0 1 0 0,-1-2-1 0 0,-1 0 1 0 0,0-1 0 0 0,-1 0-1 0 0,0-1 1 0 0,-1-1 0 0 0,-1 0-1 0 0,-1-1 1 0 0,0-1-1 0 0,-1 0 1 0 0,0-2-106 0 0,22-32 57 0 0,-3-1 0 0 0,-2-1 0 0 0,-3-2-1 0 0,-2 0 1 0 0,-2-2 0 0 0,-3 0 0 0 0,-3-1 0 0 0,-2-1-1 0 0,-3 0 1 0 0,-2-1-57 0 0,-6-80 158 0 0,-2 141-172 0 0,-1 0 0 0 0,0 0 0 0 0,0-1 0 0 0,0 1 0 0 0,0 0 0 0 0,0 0 0 0 0,0 0 0 0 0,0 0 0 0 0,0 0 0 0 0,0 0 0 0 0,0 1 1 0 0,0-1-1 0 0,0 0 0 0 0,0 0 0 0 0,0 1 0 0 0,0-1 0 0 0,0 0 0 0 0,0 1 0 0 0,0-1 0 0 0,1 1 0 0 0,-1-1 0 0 0,0 1 0 0 0,0 0 0 0 0,1-1 1 0 0,-1 1-1 0 0,0 0 0 0 0,1-1 0 0 0,-1 1 0 0 0,0 0 0 0 0,1 0 0 0 0,-1 0 0 0 0,1-1 0 0 0,-1 1 0 0 0,1 0 0 0 0,0 0 0 0 0,-1 0 0 0 0,1 0 1 0 0,0 0-1 0 0,0 0 0 0 0,0 0 0 0 0,-1 0 14 0 0,-17 46-17 0 0,1 0 1 0 0,3 1 0 0 0,1 0-1 0 0,3 1 1 0 0,2 0-1 0 0,2 1 1 0 0,2 0 0 0 0,2 0-1 0 0,3 0 1 0 0,3 22 16 0 0,0-27-73 0 0,1 1 1 0 0,2-1-1 0 0,2 0 1 0 0,2-1-1 0 0,12 30 73 0 0,39 61-1508 0 0,-54-132-1795 0 0,-14-24 407 0 0,-11-14-5298 0 0,12 23 2197 0 0</inkml:trace>
  <inkml:trace contextRef="#ctx0" brushRef="#br0" timeOffset="166.692">998 527 14243 0 0,'0'0'594'0'0,"0"0"-374"0"0,0 0 93 0 0,0 0 242 0 0,0 0 109 0 0,34-1-29 0 0,111-5-107 0 0,165-23 675 0 0,-42 0-1746 0 0,-198 23-1072 0 0,-21 3-2838 0 0,-10-1-6091 0 0</inkml:trace>
  <inkml:trace contextRef="#ctx0" brushRef="#br0" timeOffset="856.242">2850 681 0 0 0,'0'0'1276'0'0,"0"0"493"0"0,0 0 371 0 0,0 0 150 0 0,0 0-46 0 0,0 0-231 0 0,0 0-317 0 0,0 0-318 0 0,0 0-281 0 0,-31-1-252 0 0,-97-1-197 0 0,123 2-603 0 0,0 0 0 0 0,0 0 1 0 0,1 1-1 0 0,-1-1 0 0 0,0 1 1 0 0,0 0-1 0 0,0 1 0 0 0,1-1 0 0 0,-1 1 1 0 0,1 0-1 0 0,-1 0 0 0 0,1 0 1 0 0,0 0-1 0 0,-1 1 0 0 0,1 0 1 0 0,-3 2-46 0 0,-5 5 122 0 0,-3-1-92 0 0,1 0 0 0 0,0 1 0 0 0,1 1 1 0 0,0 0-1 0 0,1 1 0 0 0,0 0 1 0 0,1 1-1 0 0,0 0 0 0 0,1 1 0 0 0,1 0 1 0 0,0 1-1 0 0,1 0 0 0 0,0 0 1 0 0,2 0-1 0 0,-1 1 0 0 0,2 0 0 0 0,0 1 1 0 0,1-1-1 0 0,1 1 0 0 0,0 0 1 0 0,1 0-1 0 0,1-1 0 0 0,1 1 0 0 0,1 12-30 0 0,2-23 26 0 0,-1-1 0 0 0,1 0 0 0 0,1-1 0 0 0,-1 1 0 0 0,1 0 0 0 0,0-1 0 0 0,0 0 0 0 0,0 0 0 0 0,1 0 0 0 0,-1-1-1 0 0,1 1 1 0 0,0-1 0 0 0,0 0 0 0 0,0-1 0 0 0,0 1 0 0 0,1-1 0 0 0,-1 0 0 0 0,1 0 0 0 0,-1 0 0 0 0,1-1 0 0 0,0 0 0 0 0,-1 0-1 0 0,1-1 1 0 0,0 0 0 0 0,0 1 0 0 0,-1-2 0 0 0,1 1 0 0 0,0-1 0 0 0,0 0 0 0 0,-1 0 0 0 0,1-1 0 0 0,0 1 0 0 0,-1-1 0 0 0,0 0-1 0 0,1-1 1 0 0,-1 1 0 0 0,1-2-26 0 0,23-14 223 0 0,-1-2 0 0 0,-1-1 0 0 0,0-2 0 0 0,-2 0-1 0 0,-1-2 1 0 0,0 0 0 0 0,-2-2 0 0 0,-1 0 0 0 0,-2-1-1 0 0,0-2 1 0 0,-2 0 0 0 0,-1 0 0 0 0,11-32-223 0 0,-3 7 245 0 0,-24 54-287 0 0,0 1-101 0 0,0 13-915 0 0,0 22 414 0 0,10 106-1585 0 0,33-57-5803 0 0,-29-68 3462 0 0,-4-6-1782 0 0</inkml:trace>
  <inkml:trace contextRef="#ctx0" brushRef="#br0" timeOffset="1198.508">3198 1101 13291 0 0,'0'0'1465'0'0,"0"0"-187"0"0,0 0-55 0 0,0 0-45 0 0,0 0-172 0 0,0 0-193 0 0,0 0-148 0 0,0 0-118 0 0,0 0-78 0 0,0 0-79 0 0,16-32-90 0 0,50-100-73 0 0,-9 53 74 0 0,-36 55-207 0 0,-12 12-83 0 0,1 0-1 0 0,0 1 1 0 0,1 0-1 0 0,1 1 0 0 0,-1 0 1 0 0,2 0-1 0 0,-1 2 0 0 0,8-5-10 0 0,-18 13-39 0 0,1 0-1 0 0,-1 1 1 0 0,0-1-1 0 0,0 0 1 0 0,0 1 0 0 0,0-1-1 0 0,0 1 1 0 0,0 0-1 0 0,0-1 1 0 0,0 1-1 0 0,0 0 1 0 0,0 0-1 0 0,-1 1 1 0 0,1-1-1 0 0,0 0 1 0 0,-1 0 0 0 0,1 1-1 0 0,-1-1 1 0 0,1 1-1 0 0,-1 0 1 0 0,0-1-1 0 0,1 1 1 0 0,-1 0-1 0 0,0 0 1 0 0,0 0-1 0 0,0-1 1 0 0,-1 1 0 0 0,1 0-1 0 0,0 0 1 0 0,-1 0-1 0 0,1 1 1 0 0,-1-1-1 0 0,0 0 1 0 0,0 0-1 0 0,1 0 1 0 0,-1 0-1 0 0,-1 0 1 0 0,1 0-1 0 0,0 0 1 0 0,0 0 0 0 0,-1 0-1 0 0,0 2 40 0 0,3 13-38 0 0,-1-10 38 0 0,0-1-1 0 0,0 1 0 0 0,1 0 0 0 0,0 0 0 0 0,0-1 1 0 0,0 1-1 0 0,1-1 0 0 0,0 0 0 0 0,0 0 1 0 0,1 0-1 0 0,-1 0 0 0 0,1 0 0 0 0,1-1 1 0 0,-1 1-1 0 0,1-1 0 0 0,0 0 0 0 0,0-1 1 0 0,0 1-1 0 0,1-1 0 0 0,-1 0 0 0 0,1-1 1 0 0,0 1-1 0 0,0-1 0 0 0,1 0 0 0 0,-1-1 0 0 0,1 1 1 0 0,-1-1-1 0 0,3 0 1 0 0,0-1 116 0 0,-1 0 1 0 0,1 0-1 0 0,-1-1 0 0 0,1-1 0 0 0,0 1 1 0 0,-1-2-1 0 0,0 1 0 0 0,1-1 1 0 0,-1 0-1 0 0,0 0 0 0 0,0-1 1 0 0,0-1-1 0 0,0 1 0 0 0,-1-1 0 0 0,1 0 1 0 0,-1-1-1 0 0,0 0 0 0 0,0 0 1 0 0,-1 0-1 0 0,1-1 0 0 0,-1 0 1 0 0,0 0-1 0 0,-1-1 0 0 0,4-4-116 0 0,6-11 71 0 0,0 1 0 0 0,-1-2 1 0 0,-2 0-1 0 0,0 0 0 0 0,-1-1 0 0 0,5-20-71 0 0,3-3-3711 0 0,1 4-4354 0 0,-16 33-3543 0 0</inkml:trace>
  <inkml:trace contextRef="#ctx0" brushRef="#br0" timeOffset="7790.646">3008 928 0 0 0,'0'0'472'0'0,"0"0"87"0"0,0 0-16 0 0,0 0-30 0 0,0 0-45 0 0,0 0-37 0 0,0 0-38 0 0,0 0-29 0 0,0 0-11 0 0,0 0-1 0 0,0 0 26 0 0,0 0 12 0 0,0 0-9 0 0,0 0-25 0 0,-1 11 5161 0 0,-1 11-4224 0 0,-7 67 383 0 0,52 2-428 0 0,-39-87-445 0 0,-4-4-4609 0 0,0 0-4066 0 0,0 0 7836 0 0,0 0-4740 0 0</inkml:trace>
  <inkml:trace contextRef="#ctx0" brushRef="#br0" timeOffset="24509.798">7612 468 12995 0 0,'0'0'720'0'0,"0"0"-416"0"0,0 0-392 0 0,0 0-512 0 0,0 0-968 0 0,0 0-289 0 0,0 0 65 0 0,0 0 239 0 0,0 0 361 0 0,0 0-1448 0 0,0 0-89 0 0</inkml:trace>
  <inkml:trace contextRef="#ctx0" brushRef="#br0" timeOffset="24271.631">7703 910 16211 0 0,'0'0'939'0'0,"0"0"-253"0"0,0 0 67 0 0,0 0 206 0 0,0 0 75 0 0,0 0-154 0 0,0 0-255 0 0,0 0-222 0 0,-13 32-164 0 0,-39 102-118 0 0,21-21-532 0 0,31-91-1487 0 0,0-15-1286 0 0,0-6-758 0 0,0-1-2027 0 0,0 0-1477 0 0</inkml:trace>
  <inkml:trace contextRef="#ctx0" brushRef="#br0" timeOffset="24973.776">8032 1075 2585 0 0,'0'0'1440'0'0,"0"0"248"0"0,0 0 159 0 0,0 0 28 0 0,0 0-109 0 0,0 0-146 0 0,0 0-146 0 0,0 0-207 0 0,0 0-235 0 0,0 0-200 0 0,0 0-145 0 0,33-6-73 0 0,103-24-38 0 0,-73 3 265 0 0,-56 20-663 0 0,0 1-65 0 0,0 0 1 0 0,0 0-1 0 0,0-1 1 0 0,-1 0 0 0 0,0 0-1 0 0,0 0 1 0 0,-1-1-1 0 0,0 1 1 0 0,-1-1 0 0 0,1-1-1 0 0,-2 1 1 0 0,1-1-1 0 0,-1 1 1 0 0,0-1 0 0 0,-1 0-1 0 0,0 0 1 0 0,1-8-114 0 0,-5 14-86 0 0,1 0 0 0 0,-1 0 0 0 0,0 1 0 0 0,1-1-1 0 0,-1 1 1 0 0,0-1 0 0 0,-1 1 0 0 0,1 0 0 0 0,0 0 0 0 0,-1 0 0 0 0,1 0 0 0 0,-1 0 0 0 0,1 1 0 0 0,-1-1 0 0 0,0 1 0 0 0,0 0 0 0 0,0 0 0 0 0,0 0 0 0 0,0 0 0 0 0,0 0 0 0 0,0 0 0 0 0,0 1 0 0 0,0 0 0 0 0,0-1-1 0 0,0 1 1 0 0,-1 0 0 0 0,1 1 0 0 0,0-1 0 0 0,0 0 0 0 0,0 1 0 0 0,0 0 0 0 0,0 0 0 0 0,0 0 0 0 0,0 0 0 0 0,0 0 0 0 0,0 1 0 0 0,1-1 0 0 0,-1 1 0 0 0,0-1 0 0 0,0 2 86 0 0,-16 7-883 0 0,0 1 0 0 0,2 1 0 0 0,-1 1 0 0 0,1 0 0 0 0,1 1 1 0 0,1 0-1 0 0,0 2 0 0 0,0 0 0 0 0,2 0 0 0 0,0 1 0 0 0,1 1 0 0 0,1 0 1 0 0,0 1-1 0 0,1 0 0 0 0,2 0 0 0 0,-5 16 883 0 0,11-31-68 0 0,0 1 1 0 0,1-1-1 0 0,-1 1 0 0 0,1-1 0 0 0,1 1 1 0 0,-1 0-1 0 0,1 0 0 0 0,-1-1 1 0 0,1 1-1 0 0,1 0 0 0 0,-1 0 1 0 0,1 0-1 0 0,0-1 0 0 0,0 1 0 0 0,0 0 1 0 0,0-1-1 0 0,1 1 0 0 0,0-1 1 0 0,0 1-1 0 0,0-1 0 0 0,1 0 1 0 0,-1 0-1 0 0,1 0 0 0 0,0 0 0 0 0,0-1 1 0 0,0 1-1 0 0,1-1 0 0 0,-1 0 1 0 0,1 1-1 0 0,0-2 0 0 0,0 1 1 0 0,0 0-1 0 0,0-1 0 0 0,2 1 68 0 0,12 4 546 0 0,1-2 1 0 0,0 0-1 0 0,0-1 0 0 0,1-1 1 0 0,-1-1-1 0 0,1 0 0 0 0,-1-2 0 0 0,1 0 1 0 0,-1-1-1 0 0,1-1 0 0 0,-1-1 0 0 0,1-1 1 0 0,-1 0-1 0 0,-1-2 0 0 0,1 0 0 0 0,-1-1 1 0 0,0-1-1 0 0,16-9-546 0 0,17-7 1121 0 0,-2-2 0 0 0,-1-2-1 0 0,-1-2 1 0 0,-2-3 0 0 0,-1-1 0 0 0,-1-2 0 0 0,20-24-1121 0 0,-44 43 64 0 0,0 0 0 0 0,-1-2 0 0 0,-1-1 0 0 0,-1 0 0 0 0,-1-1 0 0 0,-1 0 0 0 0,0-1 0 0 0,-2-1 0 0 0,0 0 0 0 0,-2-1 0 0 0,2-7-64 0 0,-11 30-2 0 0,0-1 0 0 0,0 0 1 0 0,0 1-1 0 0,0-1 1 0 0,-1 0-1 0 0,1 0 0 0 0,0 0 1 0 0,-1 0-1 0 0,1 1 0 0 0,-1-1 1 0 0,0 0-1 0 0,0 0 0 0 0,0 0 1 0 0,0 0-1 0 0,0 0 1 0 0,0 0-1 0 0,0 0 0 0 0,0 0 1 0 0,-1 0-1 0 0,1 1 0 0 0,-1-1 1 0 0,0 0-1 0 0,1 0 0 0 0,-1 0 1 0 0,0 1-1 0 0,0-1 0 0 0,0 0 1 0 0,0 1-1 0 0,0-1 1 0 0,-1 1-1 0 0,1-1 0 0 0,0 1 1 0 0,-1 0-1 0 0,1-1 0 0 0,-1 1 1 0 0,1 0-1 0 0,-1 0 0 0 0,0 0 1 0 0,1 0-1 0 0,-1 0 1 0 0,0 1-1 0 0,0-1 0 0 0,0 0 1 0 0,1 1-1 0 0,-1 0 0 0 0,0-1 1 0 0,0 1-1 0 0,0 0 0 0 0,0 0 1 0 0,0 0-1 0 0,0 0 0 0 0,-1 0 2 0 0,-9 2-88 0 0,0 1 0 0 0,0 0-1 0 0,0 0 1 0 0,0 1 0 0 0,1 1 0 0 0,0 0-1 0 0,0 0 1 0 0,0 1 0 0 0,1 1-1 0 0,0 0 1 0 0,0 0 0 0 0,0 1-1 0 0,1 0 1 0 0,0 1 0 0 0,1 0-1 0 0,0 0 1 0 0,0 1 0 0 0,-2 4 88 0 0,6-8-24 0 0,1-1 0 0 0,0 1 0 0 0,0 0 0 0 0,0 1 0 0 0,0-1 0 0 0,1 0 0 0 0,0 1 0 0 0,1-1 0 0 0,-1 1 0 0 0,1 0 0 0 0,0-1 0 0 0,1 1 0 0 0,0 0 0 0 0,0 4 24 0 0,2-5-5 0 0,1-1 1 0 0,0 1 0 0 0,0-1 0 0 0,0 0 0 0 0,1 0-1 0 0,-1 0 1 0 0,1-1 0 0 0,0 1 0 0 0,1-1 0 0 0,-1 0-1 0 0,1 0 1 0 0,0 0 0 0 0,-1-1 0 0 0,2 1 0 0 0,-1-1-1 0 0,0 0 1 0 0,1-1 0 0 0,-1 0 0 0 0,1 1 0 0 0,5 0 4 0 0,8 6 14 0 0,-7-2 36 0 0,0 0-1 0 0,0 1 1 0 0,-1 0 0 0 0,0 0-1 0 0,0 2 1 0 0,-1-1-1 0 0,-1 1 1 0 0,1 1 0 0 0,-1-1-1 0 0,-1 2 1 0 0,0-1-1 0 0,-1 1 1 0 0,0 0-1 0 0,-1 1 1 0 0,0 0 0 0 0,-1 0-1 0 0,0 0 1 0 0,-1 0-1 0 0,-1 1 1 0 0,0 0-1 0 0,-1-1 1 0 0,0 1 0 0 0,-1 6-50 0 0,-2 19 26 0 0,3 46-3057 0 0,6-70-4613 0 0,-6-10-1533 0 0</inkml:trace>
  <inkml:trace contextRef="#ctx0" brushRef="#br0" timeOffset="15053.973">5129 935 688 0 0,'0'0'888'0'0,"0"0"-338"0"0,0 0-145 0 0,0 0 49 0 0,0 0 120 0 0,0 0 111 0 0,0 0 144 0 0,0 0 137 0 0,0 0 77 0 0,0 0-3 0 0,0 0-69 0 0,9 8-34 0 0,28 26 23 0 0,-29-28-507 0 0,-1-1 0 0 0,1 0 0 0 0,-1-1 0 0 0,1 0 0 0 0,1 0 0 0 0,-1 0-1 0 0,0-1 1 0 0,1-1 0 0 0,0 1 0 0 0,0-1 0 0 0,0-1 0 0 0,0 0 0 0 0,0 0 0 0 0,0 0-1 0 0,0-1 1 0 0,0-1 0 0 0,7-1-453 0 0,8 2 642 0 0,-14-1-497 0 0,0-1 0 0 0,1 0 0 0 0,-1-1 0 0 0,0 0 0 0 0,0 0-1 0 0,0-1 1 0 0,-1-1 0 0 0,1 0 0 0 0,-1 0 0 0 0,0 0 0 0 0,0-1 0 0 0,-1-1 0 0 0,0 1 0 0 0,0-1 0 0 0,-1-1 0 0 0,1 0 0 0 0,-2 0 0 0 0,1 0 0 0 0,-1-1 0 0 0,0 1 0 0 0,-1-2 0 0 0,4-6-146 0 0,-7 12-49 0 0,-1 1 0 0 0,1-1-1 0 0,-1 0 1 0 0,1 0 0 0 0,-1 0-1 0 0,0 0 1 0 0,0 0 0 0 0,-1 0-1 0 0,1 0 1 0 0,-1 0 0 0 0,0 0-1 0 0,0 0 1 0 0,0-1 0 0 0,-1 1-1 0 0,0 0 1 0 0,1 0-1 0 0,-1 0 1 0 0,-1 0 0 0 0,1 1-1 0 0,0-1 1 0 0,-1 0 0 0 0,0 0-1 0 0,0 1 1 0 0,0-1 0 0 0,0 1-1 0 0,-1-1 1 0 0,1 1 0 0 0,-1 0-1 0 0,0 0 1 0 0,0 0 0 0 0,0 1-1 0 0,0-1 1 0 0,-1 1 0 0 0,1 0-1 0 0,-1-1 1 0 0,1 1-1 0 0,-1 1 1 0 0,0-1 0 0 0,1 1-1 0 0,-1-1 1 0 0,0 1 0 0 0,0 0-1 0 0,0 0 1 0 0,0 1 0 0 0,-2-1 50 0 0,-8 0-203 0 0,1 0 0 0 0,-1 1 0 0 0,0 1 1 0 0,1 0-1 0 0,-1 0 0 0 0,1 1 0 0 0,0 1 1 0 0,-1 1-1 0 0,1 0 0 0 0,1 0 0 0 0,-1 1 1 0 0,1 1-1 0 0,-1 0 0 0 0,2 1 0 0 0,-1 0 1 0 0,1 0-1 0 0,0 2 0 0 0,0-1 0 0 0,-5 7 203 0 0,1-1 59 0 0,1 1 0 0 0,1-1-1 0 0,1 2 1 0 0,0 0 0 0 0,0 0-1 0 0,2 1 1 0 0,0 1-1 0 0,1 0 1 0 0,1 0 0 0 0,1 1-1 0 0,0-1 1 0 0,2 2 0 0 0,-2 5-59 0 0,5-17 87 0 0,0 1 0 0 0,1-1 0 0 0,0 0 0 0 0,1 0 0 0 0,-1 1 0 0 0,1-1 0 0 0,1 0 1 0 0,0 1-1 0 0,0-1 0 0 0,1 0 0 0 0,-1 0 0 0 0,2 0 0 0 0,-1 0 0 0 0,1 0 0 0 0,1 0 1 0 0,-1-1-1 0 0,1 1 0 0 0,1-1 0 0 0,-1 0 0 0 0,1-1 0 0 0,0 1 0 0 0,1-1 0 0 0,-1 0 0 0 0,1 0 1 0 0,1 0-1 0 0,-1-1 0 0 0,1 0 0 0 0,0 0 0 0 0,0-1 0 0 0,0 0 0 0 0,8 3-87 0 0,9 1 114 0 0,1-2 0 0 0,0 0 0 0 0,0-2 0 0 0,0-1 0 0 0,1-1 0 0 0,-1-1 0 0 0,1-1 0 0 0,-1-1 0 0 0,0-1 0 0 0,25-6-114 0 0,82-32-3622 0 0,-81 21-3825 0 0,-33 12-2488 0 0</inkml:trace>
  <inkml:trace contextRef="#ctx0" brushRef="#br0" timeOffset="23609.937">6276 895 0 0 0,'0'0'307'0'0,"0"0"384"0"0,0 0 227 0 0,0 0 271 0 0,0 0 239 0 0,0 0 152 0 0,0 0 14 0 0,0 0-68 0 0,0 0-77 0 0,0 0-124 0 0,0 0-124 0 0,4-15-111 0 0,14-47-113 0 0,-18 60-903 0 0,0 1-1 0 0,0 0 1 0 0,0 0-1 0 0,0 0 0 0 0,0 0 1 0 0,0 0-1 0 0,0-1 1 0 0,-1 1-1 0 0,1 0 0 0 0,0 0 1 0 0,-1 0-1 0 0,1 0 1 0 0,-1 0-1 0 0,1 0 0 0 0,-1 0 1 0 0,1 0-1 0 0,-1 0 1 0 0,0 0-1 0 0,1 0 1 0 0,-1 0-1 0 0,0 0 0 0 0,0 1 1 0 0,0-1-1 0 0,0 0 1 0 0,0 1-1 0 0,0-1 0 0 0,0 0 1 0 0,0 1-1 0 0,0-1 1 0 0,0 1-1 0 0,0-1 0 0 0,0 1 1 0 0,0 0-1 0 0,0 0 1 0 0,0-1-1 0 0,0 1 1 0 0,-1 0-1 0 0,1 0 0 0 0,0 0 1 0 0,0 0-1 0 0,0 0 1 0 0,0 0-1 0 0,0 0 0 0 0,-1 1 1 0 0,1-1-74 0 0,0 0 128 0 0,-7 0-52 0 0,-1 0 0 0 0,1 1 0 0 0,0 0 0 0 0,0 0 1 0 0,0 1-1 0 0,0 0 0 0 0,0 0 0 0 0,0 1 0 0 0,1 0 0 0 0,-1 0 1 0 0,1 1-1 0 0,0 0 0 0 0,0 0 0 0 0,0 1 0 0 0,0 0 0 0 0,1 0 1 0 0,-2 2-77 0 0,-7 5-56 0 0,1 0 0 0 0,0 0 1 0 0,1 1-1 0 0,1 1 1 0 0,0 0-1 0 0,0 1 1 0 0,2 0-1 0 0,0 1 1 0 0,0 0-1 0 0,2 0 0 0 0,0 1 1 0 0,1 0-1 0 0,0 0 1 0 0,2 1-1 0 0,0 0 1 0 0,1 0-1 0 0,1 0 0 0 0,0 6 56 0 0,2-20-41 0 0,0 0 0 0 0,1 0 0 0 0,0 0 0 0 0,-1 1 0 0 0,2-1 0 0 0,-1 0 0 0 0,0 0-1 0 0,1 0 1 0 0,0 0 0 0 0,0 1 0 0 0,0-1 0 0 0,0 0 0 0 0,1-1 0 0 0,0 1 0 0 0,0 0 0 0 0,0 0-1 0 0,0-1 1 0 0,0 1 0 0 0,1-1 0 0 0,-1 1 0 0 0,1-1 0 0 0,0 0 0 0 0,0 0 0 0 0,0-1 0 0 0,0 1-1 0 0,1 0 1 0 0,-1-1 0 0 0,1 0 0 0 0,0 0 41 0 0,3 1 60 0 0,0-1-1 0 0,1 1 0 0 0,-1-2 1 0 0,0 1-1 0 0,1-1 0 0 0,-1 0 1 0 0,1-1-1 0 0,-1 0 1 0 0,1 0-1 0 0,-1 0 0 0 0,1-1 1 0 0,-1 0-1 0 0,0-1 0 0 0,1 0 1 0 0,-1 0-1 0 0,0 0 1 0 0,0-1-1 0 0,0 0 0 0 0,0 0 1 0 0,-1-1-1 0 0,3-2-59 0 0,22-16 295 0 0,-1-1-1 0 0,-1-2 1 0 0,-1-1 0 0 0,-2-2 0 0 0,0 0-1 0 0,-2-1 1 0 0,-1-2 0 0 0,-2 0-1 0 0,11-22-294 0 0,-13 24 71 0 0,-4 18-710 0 0,-14 36-663 0 0,-2-10 1499 0 0,0-6-294 0 0,1-1 1 0 0,0 1-1 0 0,1-1 1 0 0,-1 1-1 0 0,2-1 0 0 0,-1 0 1 0 0,1 1-1 0 0,0-1 1 0 0,1 0-1 0 0,0 0 1 0 0,0 0-1 0 0,1 0 0 0 0,0-1 1 0 0,0 1-1 0 0,1-1 1 0 0,0 0-1 0 0,0-1 0 0 0,0 1 1 0 0,1-1-1 0 0,0 0 1 0 0,1 0-1 0 0,-1-1 0 0 0,1 0 1 0 0,0 0-1 0 0,0 0 1 0 0,5 2 96 0 0,42 9-3286 0 0,-17-9-1748 0 0,-26-5 2577 0 0,6 2-4290 0 0</inkml:trace>
  <inkml:trace contextRef="#ctx0" brushRef="#br0" timeOffset="24017.076">7279 681 8914 0 0,'0'0'1183'0'0,"0"0"-64"0"0,0 0 9 0 0,0 0-1 0 0,0 0-136 0 0,-34 21-184 0 0,-104 64-218 0 0,66-21 70 0 0,68-60-698 0 0,0 0 1 0 0,0 1 0 0 0,0-1-1 0 0,1 1 1 0 0,0 0-1 0 0,0 0 1 0 0,0 0-1 0 0,0 1 1 0 0,1-1-1 0 0,0 1 1 0 0,0-1 0 0 0,0 1-1 0 0,1 0 1 0 0,0 0-1 0 0,0-1 1 0 0,1 1-1 0 0,-1 1 39 0 0,4-3-34 0 0,-1 0 0 0 0,1-1 0 0 0,0 0 0 0 0,0 0 0 0 0,1 0-1 0 0,-1 0 1 0 0,0 0 0 0 0,1 0 0 0 0,0-1 0 0 0,-1 0-1 0 0,1 0 1 0 0,0 0 0 0 0,0 0 0 0 0,0-1 0 0 0,1 1 0 0 0,-1-1-1 0 0,0 0 1 0 0,1 0 0 0 0,1 0 34 0 0,3 1-4 0 0,38 11-12 0 0,-35-10 10 0 0,1 0 1 0 0,0 0-1 0 0,-1 2 1 0 0,0-1-1 0 0,0 2 1 0 0,0-1-1 0 0,-1 2 1 0 0,7 4 5 0 0,-16-9 75 0 0,0 0-1 0 0,0 0 1 0 0,-1 0 0 0 0,1 0 0 0 0,-1 1 0 0 0,1-1-1 0 0,-1 1 1 0 0,0-1 0 0 0,0 1 0 0 0,0-1-1 0 0,-1 1 1 0 0,1-1 0 0 0,0 1 0 0 0,-1 0 0 0 0,0-1-1 0 0,0 1 1 0 0,1 0 0 0 0,-2-1 0 0 0,1 1 0 0 0,0 0-1 0 0,0-1 1 0 0,-1 1 0 0 0,0 0 0 0 0,1-1-1 0 0,-1 1 1 0 0,0-1 0 0 0,0 1 0 0 0,0-1 0 0 0,-1 1-1 0 0,1-1 1 0 0,-1 0 0 0 0,1 0 0 0 0,-1 1-1 0 0,0-1 1 0 0,0 0 0 0 0,0-1 0 0 0,0 1 0 0 0,0 0-1 0 0,0 0 1 0 0,0-1 0 0 0,-3 2-75 0 0,-11 8 105 0 0,-1 0 0 0 0,0-1 1 0 0,-1-1-1 0 0,0-1 0 0 0,-1 0 0 0 0,1-1 0 0 0,-2-1 1 0 0,1-1-1 0 0,0-1 0 0 0,-12 1-105 0 0,-27-1-2892 0 0,51-4 1453 0 0,0-4-6958 0 0,7 1 1857 0 0</inkml:trace>
  <inkml:trace contextRef="#ctx0" brushRef="#br0" timeOffset="42752.722">2765 2412 0 0 0,'-6'-16'0'0'0,"-10"2"5512"0"0,-32-12 1648 0 0,-7 7-4953 0 0,-93-6-568 0 0,99 24-1210 0 0,-74 10 157 0 0,-115 73-106 0 0,-9 47 53 0 0,205-105-448 0 0,-273 182 756 0 0,271-168-709 0 0,1 1 0 0 0,2 3-1 0 0,2 1 1 0 0,2 2 0 0 0,1 1-1 0 0,3 2 1 0 0,2 2 0 0 0,-2 8-132 0 0,-121 204 788 0 0,118-193-550 0 0,3 1 1 0 0,3 1-1 0 0,3 2 1 0 0,3 1-1 0 0,-1 20-238 0 0,8-23 219 0 0,4 1 0 0 0,3 0 0 0 0,3 0 0 0 0,3 51-219 0 0,12 176 550 0 0,6-223-381 0 0,18 43-23 0 0,-18-74-36 0 0,2-1 0 0 0,1-1 0 0 0,3-1 0 0 0,1 0 0 0 0,2-2 0 0 0,22 29-110 0 0,-1 3 126 0 0,92 117 246 0 0,-98-153-246 0 0,1-1-1 0 0,2-1 0 0 0,1-3 0 0 0,1-1 0 0 0,2-3 0 0 0,23 10-125 0 0,60 22 294 0 0,94 12 176 0 0,-111-42-174 0 0,2-6 0 0 0,43 2-296 0 0,28 5 207 0 0,233 25 251 0 0,-363-48-425 0 0,13 2 21 0 0,0-2-1 0 0,1-3 1 0 0,-1-4 0 0 0,14-3-54 0 0,-16-7 127 0 0,-1-3 0 0 0,0-3 0 0 0,41-18-127 0 0,-9 5 126 0 0,51-30 86 0 0,27-36-56 0 0,-127 67-105 0 0,-2-2 1 0 0,-1-2 0 0 0,-1-2 0 0 0,33-35-52 0 0,14-10 91 0 0,147-147 92 0 0,-209 189-133 0 0,-1-2 0 0 0,-3-1 1 0 0,-1-1-1 0 0,-2-1 0 0 0,-1-1 0 0 0,7-28-50 0 0,-6 20 63 0 0,-6 13-30 0 0,-2-2-1 0 0,-1 1 1 0 0,-2-2 0 0 0,2-25-33 0 0,21-192 176 0 0,-26 44-21 0 0,-44 44-10 0 0,13 83-77 0 0,8 29-46 0 0,-3 0 1 0 0,-2 2-1 0 0,-3 0 0 0 0,-12-18-22 0 0,14 36 10 0 0,-1 0-1 0 0,-2 2 0 0 0,-2 0 1 0 0,-1 2-1 0 0,-6-3-9 0 0,-143-212-8 0 0,50 112 25 0 0,27 42 18 0 0,-85-93 82 0 0,37 97-201 0 0,75 54 86 0 0,-57-22-58 0 0,87 43 35 0 0,-2 1 1 0 0,0 3-1 0 0,0 2 0 0 0,-1 2 1 0 0,-32-2 20 0 0,-36-8 5 0 0,-26 0-142 0 0,-118 26-891 0 0,254-7 871 0 0,-171 40-1978 0 0,124-13-2317 0 0,8 11-5126 0 0,35-27-2120 0 0</inkml:trace>
  <inkml:trace contextRef="#ctx0" brushRef="#br0" timeOffset="47675.098">2745 4002 0 0 0,'-2'-6'0'0'0,"-1"4"0"0"0,3-1 0 0 0,0-14 839 0 0,0 16-446 0 0,0 1-43 0 0,0 0-54 0 0,-6-15 7604 0 0,-23 24-2589 0 0,-26 49-4627 0 0,52-55-482 0 0,0 3-164 0 0,1 0 0 0 0,-1 0-1 0 0,1 0 1 0 0,0 0-1 0 0,0 1 1 0 0,0-1-1 0 0,1 0 1 0 0,0 1-1 0 0,1-1 1 0 0,-1 1-1 0 0,1-1 1 0 0,1 1 0 0 0,-1 0-38 0 0,2-5 98 0 0,0 1 1 0 0,0-1 0 0 0,0 0-1 0 0,0 1 1 0 0,1-1 0 0 0,-1 0-1 0 0,1 0 1 0 0,-1 0 0 0 0,1-1-1 0 0,0 1 1 0 0,0-1 0 0 0,0 1-1 0 0,0-1 1 0 0,0 0 0 0 0,0 0 0 0 0,0 0-1 0 0,0-1 1 0 0,0 1 0 0 0,0-1-1 0 0,1 1 1 0 0,-1-1 0 0 0,0 0-1 0 0,0 0 1 0 0,0-1 0 0 0,1 1-1 0 0,-1-1 1 0 0,0 0 0 0 0,0 1-1 0 0,0-1 1 0 0,3-2-99 0 0,-1 1 107 0 0,1-1 0 0 0,-1 0 0 0 0,0-1 0 0 0,0 1 1 0 0,0-1-1 0 0,-1 0 0 0 0,1 0 0 0 0,-1-1 0 0 0,0 1 0 0 0,0-1 0 0 0,-1 0 0 0 0,1 0 0 0 0,-1 0 0 0 0,0 0 0 0 0,0-1 0 0 0,-1 1 0 0 0,0-1 0 0 0,0 0 0 0 0,0 0 1 0 0,0 0-1 0 0,-1 1 0 0 0,0-2 0 0 0,0 1 0 0 0,-1 0 0 0 0,0 0 0 0 0,0 0 0 0 0,0 0 0 0 0,-1-3-107 0 0,-2 7-66 0 0,1-1-1 0 0,0 1 1 0 0,-1 0-1 0 0,0-1 1 0 0,0 1-1 0 0,1 1 1 0 0,-1-1-1 0 0,0 0 1 0 0,0 1 0 0 0,-1-1-1 0 0,1 1 1 0 0,0 0-1 0 0,0 0 1 0 0,-1 1-1 0 0,1-1 1 0 0,0 0-1 0 0,-1 1 1 0 0,1 0-1 0 0,-1 0 1 0 0,1 0-1 0 0,0 0 1 0 0,-1 1 0 0 0,1-1-1 0 0,0 1 1 0 0,-1 0-1 0 0,1 0 1 0 0,0 0-1 0 0,0 0 1 0 0,0 1-1 0 0,-2 0 67 0 0,0 0-24 0 0,-1 0 0 0 0,1 1-1 0 0,-1-1 1 0 0,1 1 0 0 0,0 0 0 0 0,0 1-1 0 0,0 0 1 0 0,0-1 0 0 0,1 1-1 0 0,-1 1 1 0 0,1-1 0 0 0,0 1-1 0 0,0-1 1 0 0,1 1 0 0 0,0 0-1 0 0,-1 1 1 0 0,2-1 0 0 0,-1 0 0 0 0,1 1-1 0 0,-1 0 1 0 0,2-1 0 0 0,-1 1-1 0 0,0 0 1 0 0,1 0 0 0 0,0 0-1 0 0,1 0 1 0 0,0 0 0 0 0,-1 0-1 0 0,2 0 1 0 0,-1 0 0 0 0,1 1 24 0 0,2-1 74 0 0,1-1 0 0 0,0 0 0 0 0,0 0 0 0 0,0 0 0 0 0,1 0 0 0 0,0-1 0 0 0,0 0 0 0 0,0 0 0 0 0,0 0 0 0 0,0 0 0 0 0,1-1 0 0 0,0 0 0 0 0,0 0 0 0 0,0-1 0 0 0,0 0 0 0 0,0 1 0 0 0,0-2 0 0 0,2 1-74 0 0,-5-1 58 0 0,1-1 0 0 0,-1 1 0 0 0,1-1 0 0 0,-1 0-1 0 0,1 0 1 0 0,0 0 0 0 0,-1 0 0 0 0,1-1 0 0 0,-1 1 0 0 0,1-1-1 0 0,-1 0 1 0 0,1 0 0 0 0,-1 0 0 0 0,0-1 0 0 0,1 1 0 0 0,-1-1-1 0 0,0 0 1 0 0,0 0 0 0 0,0 0 0 0 0,0 0 0 0 0,-1 0 0 0 0,1-1-1 0 0,0 1 1 0 0,-1-1 0 0 0,0 1 0 0 0,1-1 0 0 0,-1 0 0 0 0,0 0-1 0 0,-1 0 1 0 0,1-1 0 0 0,-1 1 0 0 0,1 0 0 0 0,-1 0 0 0 0,0-1-1 0 0,0 1 1 0 0,0-1 0 0 0,-1 1 0 0 0,1-1 0 0 0,-1 0 0 0 0,0 1-1 0 0,0-1 1 0 0,0 1 0 0 0,0-1 0 0 0,-1 1 0 0 0,1-1 0 0 0,-1 1-1 0 0,0-1 1 0 0,0 1 0 0 0,-1-4-58 0 0,0 4-52 0 0,1 0-1 0 0,-1 1 1 0 0,1-1-1 0 0,-1 0 1 0 0,0 1 0 0 0,0-1-1 0 0,0 1 1 0 0,0 0-1 0 0,0 0 1 0 0,0 0-1 0 0,-1 0 1 0 0,1 0 0 0 0,-1 0-1 0 0,0 0 1 0 0,1 1-1 0 0,-1 0 1 0 0,0-1-1 0 0,0 1 1 0 0,0 0 0 0 0,0 0-1 0 0,0 1 1 0 0,0-1-1 0 0,0 0 1 0 0,0 1-1 0 0,0 0 1 0 0,0 0 0 0 0,0 0-1 0 0,-1 0 1 0 0,1 0-1 0 0,0 1 1 0 0,0-1-1 0 0,0 1 1 0 0,0 0 0 0 0,0 0-1 0 0,0 0 1 0 0,0 0-1 0 0,1 1 1 0 0,-1-1-1 0 0,0 1 1 0 0,1 0 0 0 0,-1-1-1 0 0,1 1 1 0 0,-1 0-1 0 0,1 1 1 0 0,0-1-1 0 0,0 0 1 0 0,0 1 0 0 0,0-1-1 0 0,0 1 1 0 0,1-1-1 0 0,-1 1 1 0 0,1 0 0 0 0,0 0-1 0 0,-1 0 1 0 0,1 0-1 0 0,1-1 1 0 0,-1 2-1 0 0,0-1 1 0 0,1 0 0 0 0,-1 0-1 0 0,1 1 53 0 0,0-2-53 0 0,0 0 0 0 0,0-1 0 0 0,0 1-1 0 0,1 0 1 0 0,-1-1 0 0 0,0 1 0 0 0,1 0 0 0 0,-1-1-1 0 0,1 1 1 0 0,0 0 0 0 0,-1-1 0 0 0,1 1 0 0 0,0-1-1 0 0,0 1 1 0 0,0-1 0 0 0,0 0 0 0 0,0 1 0 0 0,0-1-1 0 0,1 0 1 0 0,-1 0 0 0 0,0 0 0 0 0,1 0 0 0 0,-1 0-1 0 0,1 0 1 0 0,-1 0 0 0 0,1 0 0 0 0,-1-1 0 0 0,1 1 0 0 0,-1-1-1 0 0,1 1 1 0 0,0-1 0 0 0,-1 1 0 0 0,1-1 0 0 0,0 0-1 0 0,1 0 54 0 0,24 4-3682 0 0,-9-4-3801 0 0,-8 0-133 0 0</inkml:trace>
  <inkml:trace contextRef="#ctx0" brushRef="#br0" timeOffset="48548.725">1751 3634 416 0 0,'0'0'2770'0'0,"0"0"-1184"0"0,0 0-310 0 0,0 0 52 0 0,0 0 151 0 0,0 0 123 0 0,0 0 33 0 0,0 0-105 0 0,0 0-278 0 0,0 0-296 0 0,-31 6-269 0 0,-98 18-212 0 0,71-2 65 0 0,49-14-434 0 0,-5 5-38 0 0,0 0 0 0 0,0 1 0 0 0,1 1-1 0 0,1 0 1 0 0,1 1 0 0 0,0 0 0 0 0,1 1-1 0 0,1 0 1 0 0,0 0 0 0 0,1 1 0 0 0,1 0-1 0 0,1 1 1 0 0,1 0 0 0 0,0 0-1 0 0,1 0 1 0 0,1 0 0 0 0,1 0 0 0 0,1 1-1 0 0,1 16-67 0 0,-1-17 15 0 0,0-1 0 0 0,2 1-1 0 0,0-1 1 0 0,1 0-1 0 0,1 0 1 0 0,0 1-1 0 0,1-2 1 0 0,2 1 0 0 0,-1 0-1 0 0,2-1 1 0 0,0 0-1 0 0,1-1 1 0 0,1 0 0 0 0,1 0-1 0 0,6 8-14 0 0,-8-14 57 0 0,0-1 0 0 0,1 0 0 0 0,0 0 0 0 0,1 0 0 0 0,0-1-1 0 0,0-1 1 0 0,0 1 0 0 0,1-2 0 0 0,0 0 0 0 0,1 0 0 0 0,0-1 0 0 0,-1 0 0 0 0,2-1 0 0 0,-1 0 0 0 0,0-1 0 0 0,1-1-1 0 0,-1 0 1 0 0,1 0 0 0 0,0-1 0 0 0,0-1 0 0 0,-1 0 0 0 0,1-1 0 0 0,0 0 0 0 0,4-2-57 0 0,-10 0 60 0 0,0 0 1 0 0,0-1 0 0 0,-1 0 0 0 0,1 0-1 0 0,-1 0 1 0 0,0-1 0 0 0,0 0 0 0 0,-1 0-1 0 0,0-1 1 0 0,1 1 0 0 0,-2-1 0 0 0,1 0-1 0 0,-1-1 1 0 0,0 1 0 0 0,0-1 0 0 0,-1 0-1 0 0,0 1 1 0 0,0-2 0 0 0,0 1 0 0 0,-1 0-1 0 0,0 0 1 0 0,-1-1 0 0 0,0 1 0 0 0,0-1-1 0 0,0 1 1 0 0,-1-1 0 0 0,0 0 0 0 0,-1 1-1 0 0,1-1 1 0 0,-1 1 0 0 0,-1-1-1 0 0,0 1 1 0 0,0 0 0 0 0,0 0 0 0 0,-1-1-1 0 0,0 1 1 0 0,0 1 0 0 0,-1-1 0 0 0,0 0-1 0 0,0 1 1 0 0,0 0 0 0 0,-4-4-61 0 0,-3-1-131 0 0,-1 0 0 0 0,0 0 0 0 0,0 2 1 0 0,-1-1-1 0 0,0 2 0 0 0,-1 0 0 0 0,0 0 0 0 0,0 1 0 0 0,-1 1 1 0 0,-11-3 130 0 0,37 8-714 0 0,223-14 2225 0 0,-99-2-1321 0 0,-91 16-2529 0 0,-28 1-6892 0 0,-13 0-1939 0 0</inkml:trace>
  <inkml:trace contextRef="#ctx0" brushRef="#br1" timeOffset="51899.472">2723 4065 0 0 0,'1'2'612'0'0,"1"6"-1112"0"0,1 0 10974 0 0,0-11 349 0 0,-3-9-10703 0 0,-13-529 3839 0 0,-1 225-3393 0 0,-5 69-377 0 0,10 19 7 0 0,13-380 373 0 0,-15 519-442 0 0,1-79 53 0 0,3 97 26 0 0,1 24-180 0 0,-3-4 28 0 0,8 53-2683 0 0,-1 13-12400 0 0,3-11 5086 0 0</inkml:trace>
  <inkml:trace contextRef="#ctx0" brushRef="#br1" timeOffset="53765.98">2747 4105 0 0 0,'0'0'680'0'0,"0"0"459"0"0,0 0 139 0 0,0 0-75 0 0,0 0-127 0 0,0 0-151 0 0,0 0-162 0 0,0 0-145 0 0,-6-6-93 0 0,-20-21-21 0 0,16 20 179 0 0,-1 6 4454 0 0,7 6-394 0 0,9-1-4762 0 0,22 4 675 0 0,1-2 1 0 0,0 0 0 0 0,0-2-1 0 0,0-1 1 0 0,1-1-1 0 0,-1-2 1 0 0,0-1 0 0 0,17-2-657 0 0,-39 3 52 0 0,315-37 1463 0 0,443-36-391 0 0,-310 40-700 0 0,-92 29-236 0 0,24-18 6 0 0,-51 0-2 0 0,-131 11-120 0 0,-58-7 236 0 0,-16 14-212 0 0,-16 0 49 0 0,7 0 173 0 0,-121 4-317 0 0,0 0-44 0 0,0 0 26 0 0,0 0 34 0 0,0 0 9 0 0,0 0 3 0 0,0 0-10 0 0,0 0-25 0 0,0 0 13 0 0,0 0 9 0 0,0 0-19 0 0,0 0-5 0 0,0 0-1 0 0,0 0 4 0 0,0 0 35 0 0,0 0 12 0 0,0 0 2 0 0,0 0-12 0 0,0 0-19 0 0,0 0-24 0 0,0 0 2 0 0,0 0 21 0 0,0 0-8 0 0,0 0 23 0 0,0 0 2 0 0,0 0-25 0 0,0 0 20 0 0,0 0-40 0 0,-10 0-1338 0 0,6 0-2866 0 0,1 0-5216 0 0,-4 0-2915 0 0</inkml:trace>
  <inkml:trace contextRef="#ctx0" brushRef="#br1" timeOffset="56505.15">7511 3568 5849 0 0,'0'0'1357'0'0,"0"0"-240"0"0,0 0-135 0 0,0 0 138 0 0,0 0 103 0 0,0 0 18 0 0,0 0-118 0 0,0 0-269 0 0,0 0-217 0 0,0 0-167 0 0,0 0-132 0 0,-16 18-80 0 0,-53 57-65 0 0,-6 46 273 0 0,30-43-801 0 0,-64 96-257 0 0,65-121-3460 0 0,-6-6-3765 0 0,40-39 3385 0 0</inkml:trace>
  <inkml:trace contextRef="#ctx0" brushRef="#br1" timeOffset="56887.512">7027 3616 3497 0 0,'0'0'1147'0'0,"0"0"-18"0"0,0 0 181 0 0,0 0 257 0 0,0 0 141 0 0,0 0-38 0 0,0 0-251 0 0,0 0-336 0 0,0 0-306 0 0,0 0-267 0 0,0 0-173 0 0,0 0-90 0 0,0 0 29 0 0,17 8 1278 0 0,14 26-577 0 0,2-1 0 0 0,1-2 0 0 0,2-1 0 0 0,0-1 0 0 0,6 0-977 0 0,169 138 610 0 0,-89-50-519 0 0,-111-84-956 0 0,-12-23-2208 0 0,-4-1-4058 0 0,1-5-4009 0 0</inkml:trace>
  <inkml:trace contextRef="#ctx0" brushRef="#br1" timeOffset="58509.678">2992 1576 360 0 0,'0'0'2063'0'0,"0"0"-413"0"0,0 0-60 0 0,0 0 91 0 0,0 0 129 0 0,0 0-23 0 0,0 0-116 0 0,0 0-148 0 0,0 0-201 0 0,0 0-209 0 0,0 0-199 0 0,-2-5-195 0 0,-7-14-186 0 0,7 14-130 0 0,2 5-101 0 0,0 0-67 0 0,0 0-52 0 0,0 17 162 0 0,17 209 401 0 0,-18-222-728 0 0,1 0 0 0 0,0 0 0 0 0,0 0 0 0 0,0 1 0 0 0,0-1 0 0 0,1 0 0 0 0,0 0 0 0 0,0 0 1 0 0,0-1-1 0 0,0 1 0 0 0,1 0 0 0 0,-1 0 0 0 0,1 0 0 0 0,0-1 0 0 0,0 1 0 0 0,0-1 0 0 0,1 0 0 0 0,-1 1 0 0 0,1-1 1 0 0,-1 0-1 0 0,1-1 0 0 0,0 1 0 0 0,1 0 0 0 0,-1-1 0 0 0,0 1 0 0 0,1-1 0 0 0,-1 0 0 0 0,1-1 0 0 0,0 1 0 0 0,-1 0 0 0 0,1-1 1 0 0,0 0-1 0 0,0 0 0 0 0,0 0 0 0 0,0 0 0 0 0,0-1 0 0 0,0 0 0 0 0,0 1 0 0 0,0-1 0 0 0,0-1 0 0 0,2 1-18 0 0,82-66 990 0 0,-33 14-747 0 0,-3-2 0 0 0,-1-1 0 0 0,31-49-243 0 0,-41 43 271 0 0,-30 155-531 0 0,64 200 234 0 0,-9-51 31 0 0,-64-238 11 0 0,0 0 0 0 0,-1 0 1 0 0,0 1-1 0 0,0-1 1 0 0,0 0-1 0 0,-1 0 0 0 0,1 1 1 0 0,-1-1-1 0 0,0 0 0 0 0,-1 1 1 0 0,0-1-1 0 0,0 0 1 0 0,0 1-1 0 0,0-1 0 0 0,-1 0 1 0 0,1 0-1 0 0,-1 0 0 0 0,-1 0 1 0 0,1-1-1 0 0,-1 1 1 0 0,0 0-1 0 0,0-1 0 0 0,0 0 1 0 0,0 0-1 0 0,-2 1-16 0 0,0-1 53 0 0,-1-1-1 0 0,1 1 0 0 0,-1-1 1 0 0,0 0-1 0 0,0-1 1 0 0,0 0-1 0 0,0 0 1 0 0,0 0-1 0 0,-1 0 0 0 0,1-1 1 0 0,0 0-1 0 0,-1-1 1 0 0,1 1-1 0 0,-1-1 1 0 0,1-1-1 0 0,-5 0-52 0 0,8-1 25 0 0,1 0 0 0 0,-1 0 0 0 0,1-1 0 0 0,0 0 0 0 0,0 1 1 0 0,0-1-1 0 0,0 0 0 0 0,1 0 0 0 0,-1 0 0 0 0,1 0 0 0 0,0 0 0 0 0,0 0 0 0 0,0 0 0 0 0,0 0 0 0 0,0-1 0 0 0,1 1 1 0 0,-1 0-1 0 0,1-1 0 0 0,0 1 0 0 0,0 0 0 0 0,0-1 0 0 0,0 1 0 0 0,1 0 0 0 0,0 0 0 0 0,-1-1 0 0 0,1 1 1 0 0,0 0-1 0 0,1 0 0 0 0,-1 0 0 0 0,0 0 0 0 0,1 0 0 0 0,0 0 0 0 0,0-1-25 0 0,12-19-66 0 0,1 1 0 0 0,1 0 0 0 0,1 1 0 0 0,0 1 0 0 0,2 0 0 0 0,0 2 0 0 0,1 0-1 0 0,22-15 67 0 0,-40 32-11 0 0,116-81-1991 0 0,-77 58-1535 0 0,0 2-3975 0 0,-24 14-4045 0 0</inkml:trace>
  <inkml:trace contextRef="#ctx0" brushRef="#br2" timeOffset="73693.072">4153 3159 0 0 0,'0'0'373'0'0,"0"0"376"0"0,0 0 92 0 0,0 0-18 0 0,-1-5 5 0 0,-2-14 22 0 0,2 14 6 0 0,-1 9 7809 0 0,-3 18-8391 0 0,1 202 1018 0 0,34 3-352 0 0,-14-141-734 0 0,-1 53 246 0 0,-15-83-125 0 0,0-56-323 0 0,0 0-15 0 0,0 0 4 0 0,0 0 14 0 0,0 0 12 0 0,0 0 11 0 0,0 0-15 0 0,0 0 4 0 0,1-4-1248 0 0,4-17-10021 0 0,-2 17 6177 0 0</inkml:trace>
  <inkml:trace contextRef="#ctx0" brushRef="#br2" timeOffset="76128.031">4148 3888 0 0 0,'0'0'173'0'0,"0"0"322"0"0,0 0 129 0 0,0 0 40 0 0,0 0 61 0 0,0 0 37 0 0,-5-1-19 0 0,-57-35 5996 0 0,10-30-1525 0 0,44 55-4991 0 0,-1 0-1 0 0,-1 1 0 0 0,0 0 0 0 0,0 1 1 0 0,-1 0-1 0 0,0 0 0 0 0,0 2 0 0 0,-1-1 1 0 0,0 1-1 0 0,-1 1 0 0 0,1 0 0 0 0,-1 1 1 0 0,0 0-1 0 0,-1 1-222 0 0,-5 3 256 0 0,44 1-1695 0 0,112 16 1452 0 0,-79-14 10 0 0,151-15 37 0 0,-153 12-251 0 0,-63 20 107 0 0,-62 80 322 0 0,-31 0-284 0 0,28-14-534 0 0,74-74-2854 0 0,18-12-6445 0 0,-13-2 5691 0 0</inkml:trace>
  <inkml:trace contextRef="#ctx0" brushRef="#br2" timeOffset="76557.955">4698 2743 5513 0 0,'0'0'1662'0'0,"0"0"-455"0"0,0 0-215 0 0,0 0 7 0 0,0 0 89 0 0,0 0 36 0 0,0 0-123 0 0,0 0-197 0 0,0 0-205 0 0,0 0-130 0 0,0 0-30 0 0,0 0-18 0 0,0 0-31 0 0,1 25-41 0 0,4 78-28 0 0,41 302 494 0 0,-46-395-1151 0 0,0 14-3814 0 0,-4-24-5675 0 0,0 0 5943 0 0</inkml:trace>
  <inkml:trace contextRef="#ctx0" brushRef="#br2" timeOffset="76893.981">4647 2740 4625 0 0,'0'0'803'0'0,"0"0"-255"0"0,0 0-63 0 0,0 0 168 0 0,0 0 176 0 0,0 0 83 0 0,0 0-13 0 0,0 0-81 0 0,0 0-84 0 0,31-19-59 0 0,98-56-75 0 0,-35 37 394 0 0,-68 30-657 0 0,1 2 0 0 0,-1 1 1 0 0,1 1-1 0 0,0 1 0 0 0,0 2 0 0 0,0 1 0 0 0,6 1-337 0 0,-31-1 34 0 0,-1 0-1 0 0,1 1 0 0 0,0-1 1 0 0,-1 0-1 0 0,1 1 0 0 0,0 0 0 0 0,-1-1 1 0 0,1 1-1 0 0,-1 0 0 0 0,1 0 1 0 0,-1 0-1 0 0,1 0 0 0 0,-1 0 0 0 0,0 0 1 0 0,1 0-1 0 0,-1 0 0 0 0,0 0 1 0 0,0 1-1 0 0,0-1 0 0 0,0 1 1 0 0,0-1-1 0 0,0 1 0 0 0,0-1 0 0 0,-1 1 1 0 0,1-1-1 0 0,0 1 0 0 0,-1 0 1 0 0,0-1-1 0 0,1 1 0 0 0,-1 0 0 0 0,0-1 1 0 0,0 1-1 0 0,0 0 0 0 0,0-1 1 0 0,0 1-1 0 0,0 0 0 0 0,0 0 0 0 0,0-1 1 0 0,-1 1-1 0 0,1 0 0 0 0,-1-1 1 0 0,0 2-34 0 0,-30 68 1094 0 0,6-36-1018 0 0,-2 0 1 0 0,-2-1-1 0 0,-1-2 0 0 0,-2-1 0 0 0,-24 18-76 0 0,-61 39-2838 0 0,110-83 1800 0 0,-3 3-910 0 0,3-6-2279 0 0,5-2-107 0 0,2 3-90 0 0</inkml:trace>
  <inkml:trace contextRef="#ctx0" brushRef="#br2" timeOffset="77329.383">5109 3005 9938 0 0,'0'0'832'0'0,"0"0"-421"0"0,0 0-212 0 0,0 0 137 0 0,0 0 215 0 0,0 0 130 0 0,0 0 110 0 0,0 0-26 0 0,0 0-90 0 0,0 0-79 0 0,0 0-138 0 0,0 0-117 0 0,0 0-75 0 0,18-4-33 0 0,116-26 512 0 0,-91 27-491 0 0,-46 40 73 0 0,-94 117 19 0 0,93-147-368 0 0,-6 34-286 0 0,56-52 69 0 0,28-42-4219 0 0,-54 36-1608 0 0,-13 10-1586 0 0</inkml:trace>
  <inkml:trace contextRef="#ctx0" brushRef="#br2" timeOffset="77895.101">4637 2375 4833 0 0,'0'0'847'0'0,"0"0"-132"0"0,0 0-19 0 0,0 0 45 0 0,0 0 26 0 0,0 0-36 0 0,0 0-11 0 0,0 0-5 0 0,0 0-20 0 0,0 0-11 0 0,0 0-55 0 0,0 0-68 0 0,0 0-41 0 0,16-6-27 0 0,51-19-9 0 0,45 11 1200 0 0,-83 15-1461 0 0,135-1 628 0 0,-163 0-710 0 0,-1 0 122 0 0,0 0 140 0 0,0 0 174 0 0,0 0 145 0 0,0 0 79 0 0,0 0 46 0 0,-8-8 952 0 0,-143-85-933 0 0,93 59-3164 0 0,2-1-4885 0 0,53 32 1086 0 0,1-1-2333 0 0</inkml:trace>
  <inkml:trace contextRef="#ctx0" brushRef="#br2" timeOffset="79011.964">3237 4117 0 0 0,'0'0'424'0'0,"0"0"610"0"0,0 0 163 0 0,0 0 15 0 0,0 0-55 0 0,0 0-70 0 0,0 0-108 0 0,0 0-134 0 0,0 0-117 0 0,0 0-108 0 0,0 3 1187 0 0,10 212 182 0 0,26 104-1692 0 0,-8-5-229 0 0,-23-165-40 0 0,-5-150-71 0 0,0 1-1 0 0,0 0 0 0 0,0-1 1 0 0,0 1-1 0 0,0 0 0 0 0,0 0 1 0 0,0-1-1 0 0,1 1 0 0 0,-1 0 1 0 0,0-1-1 0 0,0 1 0 0 0,0 0 1 0 0,0 0-1 0 0,1-1 0 0 0,-1 1 1 0 0,0 0-1 0 0,0 0 0 0 0,1-1 1 0 0,-1 1-1 0 0,0 0 0 0 0,1 0 1 0 0,-1 0-1 0 0,0 0 0 0 0,0-1 1 0 0,1 1-1 0 0,-1 0 0 0 0,0 0 1 0 0,1 0-1 0 0,-1 0 0 0 0,0 0 1 0 0,1 0-1 0 0,-1 0 0 0 0,0 0 1 0 0,1 0-1 0 0,-1 0 0 0 0,0 0 1 0 0,1 0-1 0 0,-1 0 0 0 0,0 0 1 0 0,1 0-1 0 0,-1 0 0 0 0,0 1 1 0 0,0-1-1 0 0,1 0 0 0 0,-1 0 1 0 0,0 0-1 0 0,1 0 0 0 0,-1 1 1 0 0,0-1-1 0 0,0 0 0 0 0,1 0 1 0 0,-1 0-1 0 0,0 1 0 0 0,0-1 1 0 0,0 0-1 0 0,1 0 0 0 0,-1 1 1 0 0,0-1-1 0 0,0 0 0 0 0,0 1 1 0 0,0-1-1 0 0,0 0 0 0 0,1 1 1 0 0,-1-1-1 0 0,0 0 0 0 0,0 1 1 0 0,0-1-1 0 0,0 0 0 0 0,0 1 1 0 0,0-1 43 0 0,5-22-6219 0 0,-5 15 2022 0 0</inkml:trace>
  <inkml:trace contextRef="#ctx0" brushRef="#br2" timeOffset="79764.845">3172 4220 0 0 0,'0'0'441'0'0,"0"0"329"0"0,0 0 101 0 0,0 0 41 0 0,0 0 15 0 0,0 0-6 0 0,0 0-43 0 0,0 0-87 0 0,0 0-67 0 0,0 0-36 0 0,-14 12-1 0 0,-86 78 1888 0 0,58-46 7 0 0,42-42-2485 0 0,0 0-61 0 0,2 1-14 0 0,0 0-1 0 0,0 0 1 0 0,0 0-1 0 0,1 0 1 0 0,0 0-1 0 0,-1-1 1 0 0,1 1-1 0 0,0-1 0 0 0,0 0 1 0 0,0 0-1 0 0,1 0 1 0 0,-1 0-1 0 0,0-1 1 0 0,1 1-1 0 0,-1-1 1 0 0,1 0-1 0 0,0 0 1 0 0,-1 0-1 0 0,1 0 1 0 0,0-1-1 0 0,2 1-21 0 0,141 13 1120 0 0,15 1 41 0 0,-165-31 899 0 0,-4 4-1994 0 0,0-1 0 0 0,-1 1 0 0 0,-1 0-1 0 0,0 1 1 0 0,-1 0 0 0 0,0 1 0 0 0,0 0 0 0 0,-1 0 0 0 0,0 1 0 0 0,-1 1-1 0 0,0 0 1 0 0,-1 0 0 0 0,-2 0-66 0 0,5 3-279 0 0,-46-23 699 0 0,17 20-5003 0 0,39 8 1538 0 0,0 0-1706 0 0,0 0-2559 0 0</inkml:trace>
  <inkml:trace contextRef="#ctx0" brushRef="#br2" timeOffset="80795.723">2305 4967 7914 0 0,'0'0'1895'0'0,"0"0"-1031"0"0,0 0-380 0 0,0 0 0 0 0,0 0 124 0 0,0 0 171 0 0,0 0 133 0 0,0 0 14 0 0,0 0-89 0 0,0 0-130 0 0,0 0-180 0 0,0 0-151 0 0,4 30-77 0 0,14 97-46 0 0,65 260 785 0 0,-81-374-2164 0 0,4 21 2230 0 0,-5-25-6070 0 0,1-5-5704 0 0,-4-4 7425 0 0</inkml:trace>
  <inkml:trace contextRef="#ctx0" brushRef="#br2" timeOffset="81123.721">2259 5015 912 0 0,'0'0'2035'0'0,"0"0"-960"0"0,0 0-252 0 0,0 0 131 0 0,0 0 172 0 0,0 0 144 0 0,0 0 28 0 0,0 0-41 0 0,0 0-111 0 0,0 0-150 0 0,0 0-140 0 0,0 0-128 0 0,0 0-95 0 0,22-26-84 0 0,71-82-54 0 0,-34 63 170 0 0,-45 39-485 0 0,0 0-55 0 0,1 1 0 0 0,0 1-1 0 0,0 0 1 0 0,0 0-1 0 0,0 2 1 0 0,0 0 0 0 0,1 1-1 0 0,-1 0 1 0 0,4 1-125 0 0,-15 2 35 0 0,0 0-1 0 0,0 0 1 0 0,-1 0-1 0 0,1 0 1 0 0,-1 0 0 0 0,0 1-1 0 0,1 0 1 0 0,-1 0 0 0 0,0 0-1 0 0,0 0 1 0 0,-1 0-1 0 0,1 0 1 0 0,-1 1 0 0 0,0-1-1 0 0,1 1 1 0 0,-2 0 0 0 0,1-1-1 0 0,0 1 1 0 0,-1 0 0 0 0,0 0-1 0 0,1 0 1 0 0,-2 0-1 0 0,1 0 1 0 0,0 1 0 0 0,-1-1-1 0 0,0 0 1 0 0,0 0 0 0 0,0 0-1 0 0,0 1 1 0 0,-1-1-1 0 0,0 0 1 0 0,0 0 0 0 0,0 0-1 0 0,0 1-34 0 0,1 7 86 0 0,-3 7-15 0 0,-1 0 0 0 0,-1 1 0 0 0,0-1-1 0 0,-2-1 1 0 0,0 1 0 0 0,-1-1 0 0 0,0 0 0 0 0,-2-1 0 0 0,0 0 0 0 0,-1 0 0 0 0,-1-2 0 0 0,0 1 0 0 0,-11 9-71 0 0,19-19 1 0 0,-4 5-177 0 0,0-1 1 0 0,0 0-1 0 0,-1 0 1 0 0,-1-1-1 0 0,1 0 1 0 0,-1-1-1 0 0,-1 0 1 0 0,-7 4 175 0 0,-6-2-3883 0 0,-3-7-3409 0 0,22-3-435 0 0</inkml:trace>
  <inkml:trace contextRef="#ctx0" brushRef="#br2" timeOffset="81413.078">2727 5335 12371 0 0,'0'0'790'0'0,"0"0"-228"0"0,0 0 126 0 0,0 0 318 0 0,0 0 175 0 0,0 0-22 0 0,0 0-175 0 0,0 0-248 0 0,0 0-194 0 0,0 0-150 0 0,0 0-116 0 0,0 0-107 0 0,-4 33-43 0 0,-12 102-41 0 0,12-42-1642 0 0,4-92 260 0 0,0-1-879 0 0,0 0-1272 0 0,0-1-1894 0 0,0-2-1905 0 0</inkml:trace>
  <inkml:trace contextRef="#ctx0" brushRef="#br2" timeOffset="82198.13">2150 4713 1288 0 0,'0'0'2283'0'0,"0"0"-780"0"0,0 0-126 0 0,0 0 178 0 0,0 0 172 0 0,0 0-15 0 0,0 0-154 0 0,0 0-217 0 0,0 0-310 0 0,0 0-263 0 0,0 0-187 0 0,0 0-169 0 0,0 0-92 0 0,1-8 481 0 0,164-57 1372 0 0,39 24-1828 0 0,-205 42-292 0 0,0-1 0 0 0,1 0 0 0 0,-1 0-1 0 0,0 0 1 0 0,1 0 0 0 0,-1 0 0 0 0,1 0 0 0 0,-1 0 0 0 0,0 0-1 0 0,1 0 1 0 0,-1 0 0 0 0,0 0 0 0 0,1 0 0 0 0,-1-1 0 0 0,1 1 0 0 0,-1 0-1 0 0,0 0 1 0 0,1-1 0 0 0,-1 1 0 0 0,1 0 0 0 0,-1-1 0 0 0,1 1-1 0 0,-1 0 1 0 0,1-1 0 0 0,-1 1 0 0 0,1-1 0 0 0,0 1 0 0 0,-1-1-1 0 0,1 1 1 0 0,-1-1 0 0 0,1 1 0 0 0,0-1 0 0 0,0 1 0 0 0,-1-1-1 0 0,1 0 1 0 0,0 1 0 0 0,0-1 0 0 0,0 1 0 0 0,0-1 0 0 0,-1 0-1 0 0,1 1 1 0 0,0-1 0 0 0,0 0 0 0 0,0 1 0 0 0,0-1 0 0 0,1 0 0 0 0,-1 1-1 0 0,0-1 1 0 0,0 1 0 0 0,0-1 0 0 0,0 0 0 0 0,1 1 0 0 0,-1-1-1 0 0,0 1 1 0 0,0-1 0 0 0,1 1 0 0 0,-1-1 0 0 0,1 1 0 0 0,-1-1-1 0 0,0 1 1 0 0,1-1 0 0 0,-1 1 0 0 0,1-1 0 0 0,-1 1 0 0 0,1 0-1 0 0,-1-1 1 0 0,1 1 0 0 0,0 0 0 0 0,-1-1-53 0 0,-14-8 88 0 0,-67-66-2546 0 0,77 55-3817 0 0,4 15 2691 0 0,0 1-6984 0 0</inkml:trace>
  <inkml:trace contextRef="#ctx0" brushRef="#br2" timeOffset="84682.291">4118 3203 0 0 0,'1'-11'10675'0'0,"-1"-5"-6508"0"0,1-33-2501 0 0,9-18 373 0 0,0-80 208 0 0,-10 84-1403 0 0,-7-3-349 0 0,7 60-780 0 0,2 3-10509 0 0,5 1 7098 0 0,-3 2-3662 0 0</inkml:trace>
  <inkml:trace contextRef="#ctx0" brushRef="#br0" timeOffset="96236.302">3400 5479 0 0 0,'1'7'8979'0'0,"-1"5"-4608"0"0,9 65-4067 0 0,15 54 60 0 0,-6 2 0 0 0,-1 73-364 0 0,-8 188 88 0 0,-9-393-183 0 0,0-1-24 0 0,0 0-13 0 0,18-13-969 0 0,-10-5-1499 0 0,0-2-4169 0 0,-5 16 3115 0 0</inkml:trace>
  <inkml:trace contextRef="#ctx0" brushRef="#br0" timeOffset="97961.845">4247 4551 0 0 0,'0'0'229'0'0,"0"0"484"0"0,0 0 181 0 0,0 0 73 0 0,0 0 61 0 0,0 0 41 0 0,0 0 3 0 0,0 0-73 0 0,-12-4 3471 0 0,8 99-2656 0 0,21 24-710 0 0,16 188 155 0 0,-5-65-613 0 0,-10-111-246 0 0,-6 0 0 0 0,-6 8-400 0 0,-14 96 510 0 0,9-24-259 0 0,15-50 225 0 0,-10-113-357 0 0,-6-48-134 0 0,0 0 3 0 0,0 0-16 0 0,0 0-40 0 0,0 0-80 0 0,0 0-185 0 0,10-22-11642 0 0,-8 15 6134 0 0</inkml:trace>
  <inkml:trace contextRef="#ctx0" brushRef="#br0" timeOffset="98669.778">2948 6381 2096 0 0,'0'0'743'0'0,"0"0"-397"0"0,0 0-245 0 0,0 0 23 0 0,0 0 237 0 0,0 0 349 0 0,0 0 246 0 0,0 0 114 0 0,0 0-39 0 0,0 0-153 0 0,0 0-112 0 0,0 0-63 0 0,31-4 4 0 0,104-14 30 0 0,690-120 4933 0 0,-539 84-4964 0 0,295-45-32 0 0,-334 52-1961 0 0,-244 46 1785 0 0,-4 1-11605 0 0,-2 0 4624 0 0</inkml:trace>
  <inkml:trace contextRef="#ctx0" brushRef="#br0" timeOffset="98998.715">4728 5843 6233 0 0,'0'0'783'0'0,"0"0"-205"0"0,0 0-58 0 0,0 0 120 0 0,0 0 184 0 0,0 0 170 0 0,0 0 56 0 0,0 0-73 0 0,0 0-196 0 0,0 0-225 0 0,0 0-198 0 0,-35 30-136 0 0,-111 96-88 0 0,-106 90-73 0 0,83-55-1608 0 0,66-47-4753 0 0,81-88 2710 0 0,7-7 316 0 0</inkml:trace>
  <inkml:trace contextRef="#ctx0" brushRef="#br0" timeOffset="99498.242">3638 6061 2176 0 0,'0'0'1282'0'0,"0"0"-216"0"0,0 0 110 0 0,0 0 194 0 0,0 0 128 0 0,0 0 63 0 0,0 0-89 0 0,0 0-192 0 0,0 0-246 0 0,0 0-279 0 0,0 0-256 0 0,0 0-174 0 0,0 0-125 0 0,-34 33-79 0 0,-103 103-35 0 0,74-58-14 0 0,-43 67-695 0 0,27-56-4473 0 0,64-75 1038 0 0,3-5-2138 0 0</inkml:trace>
  <inkml:trace contextRef="#ctx0" brushRef="#br0" timeOffset="100218.798">3688 6907 4681 0 0,'0'0'1182'0'0,"0"0"-14"0"0,0 0 144 0 0,0 0 207 0 0,0 0 127 0 0,0 0-101 0 0,0 0-220 0 0,0 0-294 0 0,0 0-325 0 0,0 0-244 0 0,0 0-165 0 0,0 0-105 0 0,0 0-64 0 0,-24 2-42 0 0,-72 5 4 0 0,94-7-84 0 0,0 0 0 0 0,0 0 0 0 0,-1 0 0 0 0,1 0 0 0 0,0 1 0 0 0,0-1 0 0 0,0 1 0 0 0,0-1 0 0 0,0 1 0 0 0,0 0 0 0 0,0 0 0 0 0,0 0 0 0 0,0 0 0 0 0,0 0-1 0 0,0 0 1 0 0,0 1 0 0 0,1-1 0 0 0,-1 1 0 0 0,0-1 0 0 0,1 1 0 0 0,0-1 0 0 0,-1 1 0 0 0,1 0 0 0 0,0 0-6 0 0,-4 5 33 0 0,-3 2-40 0 0,0 0 0 0 0,1 0 1 0 0,0 1-1 0 0,1 0 0 0 0,0 0 0 0 0,0 1 0 0 0,1-1 0 0 0,1 1 0 0 0,-1 0 0 0 0,2 1 0 0 0,0-1 0 0 0,0 0 0 0 0,1 1 0 0 0,0 0 0 0 0,1 0 0 0 0,1-1 0 0 0,0 1 0 0 0,1 4 7 0 0,1-12 25 0 0,0-1-1 0 0,1 0 1 0 0,-1 0-1 0 0,1 0 1 0 0,0 0-1 0 0,0 0 0 0 0,0-1 1 0 0,1 1-1 0 0,-1-1 1 0 0,0 0-1 0 0,1 0 1 0 0,0 0-1 0 0,-1-1 1 0 0,1 1-1 0 0,0-1 1 0 0,0 0-1 0 0,0 0 1 0 0,0 0-1 0 0,0-1 1 0 0,0 1-1 0 0,0-1 1 0 0,0 0-1 0 0,0 0 1 0 0,0 0-1 0 0,0-1 1 0 0,0 1-1 0 0,0-1 1 0 0,0 0-1 0 0,0 0 1 0 0,0-1-1 0 0,-1 1 1 0 0,1-1-1 0 0,2-1-24 0 0,13-8 171 0 0,0-1 1 0 0,-1 0-1 0 0,0-2 0 0 0,-1 0 1 0 0,-1-1-1 0 0,0-1 0 0 0,-1 0 0 0 0,-1-1 1 0 0,0-1-1 0 0,-1 0 0 0 0,-1 0 0 0 0,4-11-171 0 0,-3 7-50 0 0,-1-1-1 0 0,-1 0 0 0 0,-1-1 1 0 0,-1 0-1 0 0,-1 0 0 0 0,-1-1 1 0 0,-1 0-1 0 0,-1 0 0 0 0,-2 0 1 0 0,0-1-1 0 0,-2 1 0 0 0,-1-1 1 0 0,-2-21 50 0 0,2 44-89 0 0,-1 0 0 0 0,1-1 1 0 0,0 1-1 0 0,-1-1 1 0 0,0 1-1 0 0,0 0 1 0 0,0-1-1 0 0,0 1 0 0 0,-1 0 1 0 0,1 0-1 0 0,-1 0 1 0 0,0 0-1 0 0,0 0 1 0 0,0 0-1 0 0,0 1 1 0 0,-1-1-1 0 0,1 1 0 0 0,0-1 1 0 0,-1 1-1 0 0,0 0 1 0 0,0 0-1 0 0,1 0 1 0 0,-1 0-1 0 0,-1 1 1 0 0,1-1-1 0 0,0 1 0 0 0,0 0 1 0 0,0-1-1 0 0,-1 2 1 0 0,1-1-1 0 0,0 0 1 0 0,-2 0 88 0 0,1 1-77 0 0,0 0 0 0 0,0 0 0 0 0,0 1 0 0 0,0-1 0 0 0,0 1 0 0 0,0 0 0 0 0,0 0 0 0 0,1 0 0 0 0,-1 0 0 0 0,0 0 0 0 0,1 1 0 0 0,-1 0 0 0 0,1 0 0 0 0,-1 0 0 0 0,1 0 0 0 0,0 0 0 0 0,0 1 0 0 0,0 0 0 0 0,0-1 0 0 0,0 1 0 0 0,1 0 0 0 0,-1 0 0 0 0,1 1 0 0 0,0-1 0 0 0,0 0 0 0 0,0 1 0 0 0,0-1 0 0 0,1 1 77 0 0,-4 6 11 0 0,1 1-1 0 0,0 0 0 0 0,1 0 1 0 0,0 0-1 0 0,1 0 0 0 0,0 0 0 0 0,1 0 1 0 0,0 1-1 0 0,1-1 0 0 0,0 0 1 0 0,1 1-1 0 0,0-1 0 0 0,0 0 0 0 0,2 1 1 0 0,-1-1-1 0 0,1 0 0 0 0,1-1 1 0 0,0 1-1 0 0,1-1 0 0 0,0 1 1 0 0,5 6-11 0 0,7 5 61 0 0,2-2 1 0 0,0-1 0 0 0,1 0-1 0 0,1-1 1 0 0,1-2 0 0 0,0 0-1 0 0,1-1 1 0 0,1-1 0 0 0,0-1-1 0 0,1-2 1 0 0,1 0 0 0 0,0-1-62 0 0,2 3-1015 0 0,-11-3-3905 0 0,-13-8 1986 0 0,1 2-3790 0 0</inkml:trace>
</inkml:ink>
</file>

<file path=ppt/ink/ink2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31.3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858 306 2729 0 0,'0'0'1295'0'0,"0"0"-239"0"0,0 0-91 0 0,0 0 29 0 0,0 0 105 0 0,0 0 76 0 0,0 0-35 0 0,0 0-85 0 0,0 0-138 0 0,0 0-183 0 0,0 0-166 0 0,-13-3-117 0 0,-38-8-66 0 0,-20 23 711 0 0,-440 156 1697 0 0,400-120-2400 0 0,110-48-413 0 0,1 1 0 0 0,-1-1-1 0 0,1 0 1 0 0,-1 1 0 0 0,1-1 0 0 0,0 0-1 0 0,-1 1 1 0 0,1-1 0 0 0,0 1-1 0 0,-1-1 1 0 0,1 1 0 0 0,0-1-1 0 0,-1 1 1 0 0,1-1 0 0 0,0 1-1 0 0,0-1 1 0 0,-1 1 0 0 0,1-1 0 0 0,0 1-1 0 0,0 0 1 0 0,0-1 0 0 0,0 1-1 0 0,0-1 1 0 0,0 1 0 0 0,0-1-1 0 0,0 1 1 0 0,0 0 0 0 0,0-1 0 0 0,0 1-1 0 0,0-1 1 0 0,1 1 0 0 0,-1-1-1 0 0,0 1 1 0 0,0-1 0 0 0,0 1-1 0 0,1-1 1 0 0,-1 1 0 0 0,0-1 0 0 0,1 1-1 0 0,-1-1 1 0 0,1 1 0 0 0,-1-1-1 0 0,0 1 1 0 0,1-1 0 0 0,-1 0-1 0 0,1 1 1 0 0,-1-1 0 0 0,1 0-1 0 0,-1 0 1 0 0,1 1 0 0 0,-1-1 0 0 0,1 0-1 0 0,-1 0 1 0 0,1 0 0 0 0,-1 1-1 0 0,1-1 21 0 0,34 18-26 0 0,-33-17-2 0 0,18 5 51 0 0,-1-1 0 0 0,1-1 0 0 0,0 0 0 0 0,1-2 0 0 0,-1 0-1 0 0,0-1 1 0 0,1-2 0 0 0,-1 0-23 0 0,0 1 3 0 0,185 7 79 0 0,-206-7-83 0 0,1 0-1 0 0,-1 1 1 0 0,1-1-1 0 0,0 0 0 0 0,-1 0 1 0 0,1 1-1 0 0,0-1 0 0 0,-1 0 1 0 0,1 1-1 0 0,0-1 0 0 0,0 0 1 0 0,-1 1-1 0 0,1-1 0 0 0,0 1 1 0 0,0-1-1 0 0,0 0 0 0 0,0 1 1 0 0,-1-1-1 0 0,1 1 0 0 0,0-1 1 0 0,0 1-1 0 0,0-1 1 0 0,0 0-1 0 0,0 1 0 0 0,0-1 1 0 0,0 1-1 0 0,0-1 0 0 0,0 1 1 0 0,0-1-1 0 0,0 1 0 0 0,1-1 1 0 0,-1 0-1 0 0,0 1 0 0 0,0-1 1 0 0,0 1-1 0 0,0-1 0 0 0,1 0 1 0 0,-1 1-1 0 0,0-1 0 0 0,0 0 1 0 0,1 1-1 0 0,-1-1 1 0 0,0 0-1 0 0,1 1 0 0 0,-1-1 1 0 0,0 0-1 0 0,1 0 0 0 0,-1 1 1 0 0,1-1-1 0 0,-1 0 0 0 0,0 0 1 0 0,1 0-1 0 0,-1 1 0 0 0,1-1 1 0 0,-1 0-1 0 0,0 0 0 0 0,1 0 1 0 0,-1 0-1 0 0,1 0 0 0 0,-1 0 1 0 0,1 0-1 0 0,-1 0 1 0 0,1 0 0 0 0,-31 22-14 0 0,0 0 0 0 0,-1-3 0 0 0,-1 0 0 0 0,0-2 0 0 0,-11 2 15 0 0,-30 18-118 0 0,-149 95-105 0 0,218-130 194 0 0,0 1-1 0 0,0 0 1 0 0,0 0-1 0 0,0 0 0 0 0,0 0 1 0 0,1 0-1 0 0,-1 1 1 0 0,1-1-1 0 0,0 1 0 0 0,0 0 1 0 0,1 0-1 0 0,-1 0 1 0 0,1 0-1 0 0,0 1 0 0 0,0-1 1 0 0,0 1-1 0 0,0-1 0 0 0,1 1 1 0 0,0 0-1 0 0,0 0 1 0 0,0-1-1 0 0,0 1 0 0 0,1 0 1 0 0,0 0-1 0 0,0 2 30 0 0,4-4 42 0 0,0 1-1 0 0,1-1 0 0 0,-1 1 1 0 0,1-1-1 0 0,0-1 1 0 0,-1 1-1 0 0,1-1 1 0 0,0 1-1 0 0,1-2 0 0 0,-1 1 1 0 0,0 0-1 0 0,1-1 1 0 0,-1 0-1 0 0,0 0 0 0 0,1-1 1 0 0,-1 0-1 0 0,1 1 1 0 0,-1-2-1 0 0,1 1 0 0 0,0-1-41 0 0,30-2 251 0 0,-1-1 0 0 0,0-2 0 0 0,-1-2 0 0 0,0-1 0 0 0,0-1 0 0 0,19-10-251 0 0,-2 3 155 0 0,113-35-1556 0 0,-139 38-1950 0 0,-5 2-5021 0 0,-14 9 2345 0 0</inkml:trace>
  <inkml:trace contextRef="#ctx0" brushRef="#br0" timeOffset="686.058">854 866 0 0 0,'-15'31'588'0'0,"-44"96"632"0"0,29-68 2771 0 0,25-52 5695 0 0,7-11-5165 0 0,1-2-5860 0 0,125-204 3733 0 0,-99 163-2317 0 0,2 2 1 0 0,2 1-1 0 0,2 1 1 0 0,1 2-1 0 0,3 1 1 0 0,26-20-78 0 0,-1 8-123 0 0,-61 86-862 0 0,-51 174 989 0 0,41-115-35 0 0,9-92 50 0 0,-1 1 0 0 0,0-1 0 0 0,0 1 0 0 0,1-1 0 0 0,-1 0 0 0 0,0 0 0 0 0,1 1 0 0 0,-1-1 0 0 0,1 0 0 0 0,0 0 0 0 0,-1-1 0 0 0,1 1 0 0 0,0 0 0 0 0,-1-1 0 0 0,1 1 0 0 0,0-1 0 0 0,0 1 1 0 0,0-1-1 0 0,0 0 0 0 0,-1 1 0 0 0,1-1 0 0 0,0 0 0 0 0,0-1 0 0 0,0 1 0 0 0,0 0 0 0 0,0 0 0 0 0,-1-1 0 0 0,1 1 0 0 0,0-1 0 0 0,0 1 0 0 0,-1-1 0 0 0,1 0 0 0 0,0 0 0 0 0,-1 0 0 0 0,1 0 0 0 0,-1 0 0 0 0,1 0 0 0 0,-1 0 0 0 0,1-1 0 0 0,-1 1 0 0 0,0 0 0 0 0,0-1 0 0 0,1 1 0 0 0,-1-1 0 0 0,0-1-19 0 0,212-239 379 0 0,-96 128-472 0 0,-115 147-654 0 0,-33 120 891 0 0,11-79-87 0 0,14-45-82 0 0,1-1 0 0 0,1 0 0 0 0,1 1 1 0 0,2 0-1 0 0,1 0 0 0 0,2 17 25 0 0,19-5-1742 0 0,-8-34-2352 0 0,2-4-4280 0 0,-11-3 1746 0 0</inkml:trace>
  <inkml:trace contextRef="#ctx0" brushRef="#br0" timeOffset="1247.877">1885 785 5433 0 0,'0'0'1186'0'0,"0"0"-79"0"0,0 0 198 0 0,0 0 269 0 0,0 0 74 0 0,0 0-122 0 0,0 0-260 0 0,0 0-270 0 0,0 0-220 0 0,0 0-211 0 0,0 0-205 0 0,0 0-134 0 0,0 0-82 0 0,-20 29-57 0 0,-63 92-5 0 0,41-40 62 0 0,40-76-151 0 0,0 0 0 0 0,0 0 0 0 0,0 0 0 0 0,0 1 1 0 0,1-1-1 0 0,0 0 0 0 0,0 1 0 0 0,1-1 0 0 0,-1 1 0 0 0,1-1 0 0 0,1 0 0 0 0,-1 1 0 0 0,1-1 0 0 0,-1 1 0 0 0,1-1 0 0 0,1 0 0 0 0,-1 0 0 0 0,1 1 0 0 0,0-1 0 0 0,0 0 0 0 0,1 0 0 0 0,-1-1 0 0 0,1 1 0 0 0,0-1 0 0 0,0 1 0 0 0,1-1 1 0 0,0 0-1 0 0,2 2 7 0 0,3-1 79 0 0,1-1 1 0 0,0 0-1 0 0,0 0 1 0 0,1-1-1 0 0,-1-1 1 0 0,1 0-1 0 0,-1 0 1 0 0,1-1-1 0 0,0-1 1 0 0,0 1-1 0 0,-1-2 1 0 0,1 1-1 0 0,0-2-79 0 0,-7 2 77 0 0,1-1 1 0 0,-1 0-1 0 0,0 0 0 0 0,1-1 0 0 0,-1 1 0 0 0,0-1 1 0 0,0 0-1 0 0,0 0 0 0 0,0 0 0 0 0,-1-1 0 0 0,1 1 1 0 0,0-1-1 0 0,-1 0 0 0 0,0 0 0 0 0,0 0 0 0 0,0 0 1 0 0,0-1-1 0 0,0 1 0 0 0,-1-1 0 0 0,1 0 0 0 0,-1 0 1 0 0,0 0-1 0 0,0 0 0 0 0,-1 0 0 0 0,1 0 0 0 0,-1 0 1 0 0,0-1-1 0 0,0 1 0 0 0,0 0 0 0 0,0-1 0 0 0,-1 1 1 0 0,0-1-1 0 0,0 1 0 0 0,0-1 0 0 0,-1 1 0 0 0,0-3-77 0 0,-2 3-175 0 0,-1 0-1 0 0,1 1 1 0 0,-1-1-1 0 0,0 1 1 0 0,0 0-1 0 0,-1 0 1 0 0,1 0-1 0 0,-1 0 1 0 0,1 1-1 0 0,-1 0 1 0 0,0 0-1 0 0,0 0 1 0 0,0 1 0 0 0,0-1-1 0 0,0 1 1 0 0,0 0-1 0 0,0 1 1 0 0,-1-1-1 0 0,1 1 1 0 0,0 0-1 0 0,0 0 1 0 0,0 1-1 0 0,-1 0 1 0 0,0 0 175 0 0,-4-1-524 0 0,10 0 376 0 0,0 0-3 0 0,32-3 166 0 0,239-52 21 0 0,-253 54-4481 0 0,-13 1 1163 0 0,2 0-6051 0 0</inkml:trace>
  <inkml:trace contextRef="#ctx0" brushRef="#br0" timeOffset="3686.996">1068 211 392 0 0,'0'0'660'0'0,"0"0"-120"0"0,0 0 118 0 0,0 0 294 0 0,0 0 243 0 0,0 0 105 0 0,0 0-70 0 0,0 0-146 0 0,0 0-141 0 0,0 0-135 0 0,32-7-104 0 0,100-21-89 0 0,25 18 1117 0 0,48 7-281 0 0,-205 3-1244 0 0,0 0 155 0 0,0 0 176 0 0,0 0 169 0 0,-19-8 1515 0 0,0 1-2058 0 0,0 0 0 0 0,0-2 0 0 0,1 0 0 0 0,0-2 0 0 0,1 0 0 0 0,-15-12-164 0 0,6-24-1094 0 0,28 30-3082 0 0,9 5-4749 0 0,-4 11 3836 0 0</inkml:trace>
  <inkml:trace contextRef="#ctx0" brushRef="#br0" timeOffset="4149.993">2220 476 248 0 0,'0'0'1879'0'0,"0"0"-499"0"0,0 0-151 0 0,0 0 115 0 0,0 0 178 0 0,0 0 13 0 0,0 0-146 0 0,0 0-245 0 0,0 0-250 0 0,0 0-179 0 0,0 0-78 0 0,0 0-9 0 0,0 0-7 0 0,9 0-4 0 0,154-4 2538 0 0,71-28-2546 0 0,-205 29-790 0 0,-17 2-2269 0 0,-5 1-2148 0 0,1-1-3383 0 0,-8 1 3645 0 0</inkml:trace>
  <inkml:trace contextRef="#ctx0" brushRef="#br0" timeOffset="4399.85">2321 686 5713 0 0,'0'0'884'0'0,"0"0"-141"0"0,0 0 293 0 0,0 0 419 0 0,0 0 236 0 0,0 0 27 0 0,0 0-224 0 0,0 0-337 0 0,0 0-294 0 0,0 0-249 0 0,0 0-210 0 0,33 3-151 0 0,105 8-117 0 0,-44-22-294 0 0,-18-5-2244 0 0,-26 7-6117 0 0,-32 5 1437 0 0</inkml:trace>
</inkml:ink>
</file>

<file path=ppt/ink/ink2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38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46 148 336 0 0,'0'0'910'0'0,"0"0"-993"0"0,0 0-272 0 0,0 0 264 0 0,0 0 329 0 0,0 0 174 0 0,0 0 55 0 0,0 0-1 0 0,0 0-67 0 0,0 0-113 0 0,0 35-102 0 0,1 110-83 0 0,-17 76 206 0 0,-11-85-50 0 0,25-130-1514 0 0,0 2 4500 0 0,4-15 3321 0 0,33-191-1404 0 0,11-55-4268 0 0,27 54-320 0 0,-38 158-841 0 0,-21 71-816 0 0,0 64-770 0 0,-7-31-4131 0 0,-4-45 1490 0 0,-2-6-821 0 0</inkml:trace>
  <inkml:trace contextRef="#ctx0" brushRef="#br0" timeOffset="270.429">364 531 11050 0 0,'0'0'3092'0'0,"0"0"-1960"0"0,0 0-779 0 0,0 0 22 0 0,0 0 196 0 0,0 0 137 0 0,0 0-6 0 0,0 0-124 0 0,0 0-186 0 0,0 0-150 0 0,0 0-78 0 0,0 0-72 0 0,0 0-49 0 0,-3 29-11 0 0,-11 91-34 0 0,10-54-2520 0 0,5-50-9400 0 0,-1-15 6842 0 0</inkml:trace>
  <inkml:trace contextRef="#ctx0" brushRef="#br0" timeOffset="948.458">677 122 7314 0 0,'0'0'1653'0'0,"0"0"-444"0"0,0 0-303 0 0,0 0-56 0 0,0 0-51 0 0,0 0-122 0 0,0 0-118 0 0,0 0-95 0 0,0 0 3 0 0,0 0 34 0 0,0 0 15 0 0,0 0-41 0 0,0 0-63 0 0,0 28-29 0 0,2 88-47 0 0,5 277-384 0 0,-13-362-2464 0 0,0-20-1667 0 0,0-1-3296 0 0,6-6 4168 0 0</inkml:trace>
  <inkml:trace contextRef="#ctx0" brushRef="#br0" timeOffset="1256.193">554 130 5449 0 0,'0'0'1268'0'0,"0"0"-191"0"0,0 0-84 0 0,0 0 89 0 0,0 0 19 0 0,0 0-90 0 0,0 0-175 0 0,0 0-206 0 0,0 0-106 0 0,0 0-92 0 0,0 0-85 0 0,32-18-55 0 0,103-50-80 0 0,-66 49 54 0 0,-58 21-189 0 0,-4-2-26 0 0,0 1 1 0 0,0 0-1 0 0,0 0 1 0 0,0 1-1 0 0,0 0 1 0 0,-1 0-1 0 0,1 1 1 0 0,-1-1-1 0 0,1 1 1 0 0,-1 1-1 0 0,0-1 1 0 0,0 1-1 0 0,0 0 1 0 0,-1 0-1 0 0,0 1 1 0 0,0 0 0 0 0,0 0-1 0 0,0 0 1 0 0,0 0-1 0 0,-1 1 1 0 0,0 0-1 0 0,-1 0 1 0 0,1 0-1 0 0,-1 0 1 0 0,0 1-1 0 0,0-1 1 0 0,-1 1-1 0 0,0-1 1 0 0,0 1-1 0 0,0 5-51 0 0,-3-4 43 0 0,0 0-1 0 0,0 1 1 0 0,-1-1-1 0 0,0 0 1 0 0,-1 0-1 0 0,0 0 0 0 0,0 0 1 0 0,-1 0-1 0 0,0-1 1 0 0,0 0-1 0 0,-1 1 1 0 0,1-1-1 0 0,-2-1 0 0 0,1 1 1 0 0,-1-1-1 0 0,0 0 1 0 0,0 0-1 0 0,-1-1 1 0 0,-3 3-43 0 0,-10 7-608 0 0,-1-1 0 0 0,0-1-1 0 0,-1-1 1 0 0,-1-1 0 0 0,0 0 0 0 0,-2-1 608 0 0,-5-1-3856 0 0,10-4-2725 0 0,10-5 2718 0 0</inkml:trace>
</inkml:ink>
</file>

<file path=ppt/ink/ink2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50.3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0 382 4185 0 0,'0'0'1319'0'0,"0"0"-18"0"0,0 0 105 0 0,0 0 177 0 0,0 0 105 0 0,0 0-122 0 0,0 0-276 0 0,0 0-295 0 0,0 0-263 0 0,0 0-171 0 0,0 0-105 0 0,23-32-62 0 0,71-99-41 0 0,-12 36 562 0 0,-39 47-407 0 0,27-17 24 0 0,-69 64-541 0 0,-1 0-1 0 0,1 1 1 0 0,0-1-1 0 0,-1 0 1 0 0,1 0-1 0 0,0 1 1 0 0,-1-1-1 0 0,1 1 1 0 0,0-1-1 0 0,-1 1 1 0 0,1-1-1 0 0,0 1 1 0 0,0-1 0 0 0,0 1-1 0 0,0-1 1 0 0,0 1-1 0 0,-1 0 1 0 0,1 0-1 0 0,0 0 1 0 0,0-1-1 0 0,0 1 1 0 0,0 0-1 0 0,0 0 1 0 0,0 0-1 0 0,0 0 1 0 0,0 0-1 0 0,0 1 1 0 0,0-1-1 0 0,-1 0 1 0 0,1 0-1 0 0,0 1 1 0 0,0-1-1 0 0,0 0 1 0 0,0 1-1 0 0,0-1 1 0 0,-1 1-1 0 0,1-1 1 0 0,0 1 0 0 0,0-1-1 0 0,-1 1 1 0 0,1 0-1 0 0,0-1 1 0 0,-1 1-1 0 0,1 0 1 0 0,-1-1-1 0 0,1 1 1 0 0,-1 0-1 0 0,1 0 1 0 0,-1 0-1 0 0,1-1 1 0 0,-1 1-1 0 0,0 0 1 0 0,1 0-1 0 0,-1 0 1 0 0,0 0 9 0 0,60 146 120 0 0,10-73-986 0 0,-32-54-6251 0 0,-31-18-3219 0 0</inkml:trace>
</inkml:ink>
</file>

<file path=ppt/ink/ink2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49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 0 0 0,'0'0'248'0'0,"0"0"462"0"0,0 0 50 0 0,0 0 27 0 0,0 0 107 0 0,0 0 41 0 0,0 0-60 0 0,0 0-131 0 0,0 0-126 0 0,0 0-47 0 0,0 0 22 0 0,4-1 66 0 0,193-25 6353 0 0,41-6-4817 0 0,-175 32-1991 0 0,-62 1-202 0 0,0 1-1 0 0,-1-1 1 0 0,1 0 0 0 0,0 0-1 0 0,-1 1 1 0 0,1-1 0 0 0,-1 0-1 0 0,1 1 1 0 0,-1-1 0 0 0,0 0-1 0 0,1 1 1 0 0,-1-1 0 0 0,0 1-1 0 0,0-1 1 0 0,0 0 0 0 0,0 1-1 0 0,0-1 1 0 0,-1 1 0 0 0,1-1-1 0 0,0 0 1 0 0,-1 1 0 0 0,1-1-1 0 0,0 0 1 0 0,-1 1 0 0 0,0-1-1 0 0,1 0 1 0 0,-1 1 0 0 0,0-1-1 0 0,0 1-1 0 0,-146 166 7 0 0,96-112-88 0 0,31-37 49 0 0,0 1 0 0 0,2 1 0 0 0,1 0 0 0 0,0 2 0 0 0,2 0-1 0 0,1 1 1 0 0,-1 1 32 0 0,14-22-4 0 0,0-1 0 0 0,0 0 0 0 0,0 1 0 0 0,0-1 0 0 0,0 1 0 0 0,1-1-1 0 0,-1 1 1 0 0,1 0 0 0 0,-1-1 0 0 0,1 1 0 0 0,0-1 0 0 0,0 1-1 0 0,0 0 1 0 0,1-1 0 0 0,-1 1 0 0 0,0-1 0 0 0,1 1 0 0 0,0 0 0 0 0,-1-1-1 0 0,1 1 1 0 0,0-1 0 0 0,1 0 0 0 0,-1 1 0 0 0,0-1 0 0 0,1 0 0 0 0,-1 0-1 0 0,2 1 5 0 0,12 3 112 0 0,1-2 0 0 0,1 0 0 0 0,-1-1-1 0 0,0-1 1 0 0,1 0 0 0 0,0-1 0 0 0,-1-1-1 0 0,1-1 1 0 0,-1 0 0 0 0,1-1 0 0 0,-1 0-1 0 0,1-2 1 0 0,-1 0 0 0 0,10-4-112 0 0,-12-1-1118 0 0,-13 5-2687 0 0,0-1-3370 0 0,-1 1 266 0 0</inkml:trace>
  <inkml:trace contextRef="#ctx0" brushRef="#br0" timeOffset="242.127">72 272 3249 0 0,'0'0'1639'0'0,"0"0"-140"0"0,0 0-43 0 0,0 0 48 0 0,32 0-62 0 0,102-1-132 0 0,136-24 2186 0 0,-172 9-4502 0 0,-59 3-6714 0 0,-36 13 851 0 0</inkml:trace>
</inkml:ink>
</file>

<file path=ppt/ink/ink2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51.8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4625 0 0,'0'0'935'0'0,"0"0"-348"0"0,0 0-127 0 0,0 0 217 0 0,0 0 326 0 0,0 0 243 0 0,0 0 31 0 0,0 0-127 0 0,0 0-190 0 0,0 0-150 0 0,0 0-84 0 0,0 0-87 0 0,0 0-45 0 0,32-4-53 0 0,97-14-43 0 0,41-7 1041 0 0,-90 21-1505 0 0,-63 3-3422 0 0,0 1-3486 0 0,-13 0-1165 0 0</inkml:trace>
</inkml:ink>
</file>

<file path=ppt/ink/ink2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5:52.7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45 544 0 0 0,'0'0'381'0'0,"0"0"169"0"0,0 0 113 0 0,0 0 21 0 0,0 0-21 0 0,0 0-77 0 0,0 0-132 0 0,-1 33-126 0 0,0 105-115 0 0,-8 55 115 0 0,9-168-26 0 0,0 13-366 0 0,-1-35 9067 0 0,-21-72-7779 0 0,19 51-1148 0 0,0-1 1 0 0,1 1-1 0 0,0 0 0 0 0,2 0 0 0 0,0-1 0 0 0,1 1 0 0 0,1 0 0 0 0,1 0 0 0 0,0 0 0 0 0,1 0 1 0 0,1 0-1 0 0,1 1 0 0 0,0 0 0 0 0,6-10-76 0 0,5-6 44 0 0,2 0-1 0 0,1 0 1 0 0,1 2 0 0 0,2 1 0 0 0,1 0 0 0 0,15-13-44 0 0,-32 37 22 0 0,-5 2-18 0 0,0 0 1 0 0,1 1-1 0 0,0 0 0 0 0,0-1 0 0 0,0 1 1 0 0,0 0-1 0 0,0 0 0 0 0,1 1 0 0 0,0-1 1 0 0,-1 1-1 0 0,1 0 0 0 0,0 0 0 0 0,0 0 1 0 0,0 0-1 0 0,0 1 0 0 0,0-1 0 0 0,0 1 1 0 0,1 0-1 0 0,-1 0 0 0 0,0 1 0 0 0,1-1 1 0 0,3 1-5 0 0,20 62-489 0 0,-12-11-1472 0 0,-6-18-4437 0 0,-7-25 2478 0 0,-2-4-72 0 0</inkml:trace>
  <inkml:trace contextRef="#ctx0" brushRef="#br0" timeOffset="517.381">323 838 5769 0 0,'0'0'799'0'0,"0"0"-264"0"0,0 0-36 0 0,0 0 169 0 0,0 0 87 0 0,0 0-13 0 0,0 0-109 0 0,0 0-163 0 0,0 0-63 0 0,0 0-70 0 0,0 0-67 0 0,0 0-46 0 0,8-1-29 0 0,116-9 1801 0 0,-110 10-1735 0 0,-12-1-242 0 0,-1 1-1 0 0,0-1 0 0 0,1 1 0 0 0,-1-1 0 0 0,1 1 0 0 0,-1 0 0 0 0,1-1 1 0 0,-1 1-1 0 0,0 0 0 0 0,1 0 0 0 0,-1 0 0 0 0,1 0 0 0 0,-1 1 0 0 0,1-1 1 0 0,-1 0-1 0 0,1 0 0 0 0,-1 1 0 0 0,0-1 0 0 0,1 1 0 0 0,-1 0 1 0 0,0-1-1 0 0,1 1 0 0 0,-1 0 0 0 0,0-1 0 0 0,0 1 0 0 0,0 0 0 0 0,1 0 1 0 0,-1 0-1 0 0,0 0 0 0 0,0 0 0 0 0,0 1 0 0 0,-1-1 0 0 0,1 0 0 0 0,0 0 1 0 0,0 1-1 0 0,-1-1 0 0 0,1 0 0 0 0,-1 1 0 0 0,1-1 0 0 0,-1 0 1 0 0,1 1-1 0 0,-1-1 0 0 0,0 1 0 0 0,0-1 0 0 0,0 1 0 0 0,0-1 0 0 0,0 1 1 0 0,0-1-1 0 0,0 1 0 0 0,0-1 0 0 0,-1 1-18 0 0,-1 4 44 0 0,-1 1 0 0 0,-1-1-1 0 0,1 1 1 0 0,-1-1 0 0 0,0 0 0 0 0,0 0 0 0 0,-1-1 0 0 0,0 1-1 0 0,0-1 1 0 0,0 0 0 0 0,0-1 0 0 0,-1 1 0 0 0,0-1-44 0 0,3-1 17 0 0,-72 67 271 0 0,75-69-288 0 0,-1-1 1 0 0,1 0-1 0 0,-1 1 0 0 0,1-1 1 0 0,-1 1-1 0 0,1-1 1 0 0,0 1-1 0 0,-1-1 0 0 0,1 1 1 0 0,0-1-1 0 0,-1 1 0 0 0,1 0 1 0 0,0-1-1 0 0,0 1 1 0 0,0-1-1 0 0,0 1 0 0 0,-1 0 1 0 0,1-1-1 0 0,0 1 0 0 0,0 0 1 0 0,0-1-1 0 0,0 1 1 0 0,0-1-1 0 0,0 1 0 0 0,1 0 1 0 0,-1-1-1 0 0,0 1 1 0 0,0 0-1 0 0,0-1 0 0 0,1 1 1 0 0,-1-1-1 0 0,0 1 0 0 0,0-1 1 0 0,1 1-1 0 0,-1-1 1 0 0,1 1-1 0 0,-1-1 0 0 0,0 1 1 0 0,1-1-1 0 0,-1 1 1 0 0,1-1-1 0 0,-1 0 0 0 0,1 1 1 0 0,-1-1-1 0 0,1 0 0 0 0,-1 1 1 0 0,1-1-1 0 0,0 0 1 0 0,-1 0-1 0 0,1 1 0 0 0,-1-1 1 0 0,1 0-1 0 0,0 0 0 0 0,-1 0 1 0 0,1 0-1 0 0,-1 0 1 0 0,2 0-1 0 0,42 3 394 0 0,-37-4-335 0 0,59-7-1032 0 0,-42 0-1227 0 0,1-1-5791 0 0,-15 5 2319 0 0</inkml:trace>
  <inkml:trace contextRef="#ctx0" brushRef="#br0" timeOffset="1318.983">842 363 1424 0 0,'0'0'1170'0'0,"0"0"-366"0"0,0 0-136 0 0,0 0 106 0 0,0 0 126 0 0,0 0 53 0 0,0 0-76 0 0,0 0-204 0 0,0 0-186 0 0,0 0-127 0 0,0 0 1 0 0,0 0 134 0 0,0 0 172 0 0,2 8 112 0 0,16 120 2763 0 0,-16-28-2591 0 0,1-56-854 0 0,-2-1 0 0 0,-2 1 0 0 0,-2-1 0 0 0,-2 0 0 0 0,-5 16-97 0 0,-8 19-908 0 0,11-37-1494 0 0,7-26-1203 0 0,-1-3-3420 0 0,1-11 4595 0 0</inkml:trace>
  <inkml:trace contextRef="#ctx0" brushRef="#br0" timeOffset="1664.702">746 319 0 0 0,'0'0'211'0'0,"0"0"401"0"0,0 0 143 0 0,0 0 81 0 0,0 0 39 0 0,0 0 1 0 0,0 0-20 0 0,0 0-20 0 0,33-10-2 0 0,103-32-7 0 0,-52 32 613 0 0,-78 10-1358 0 0,-1 1 1 0 0,0 0-1 0 0,0 1 1 0 0,0-1-1 0 0,0 1 1 0 0,-1 0-1 0 0,1 0 0 0 0,0 1 1 0 0,-1-1-1 0 0,1 1 1 0 0,-1 0-1 0 0,0 0 1 0 0,0 0-1 0 0,0 1 1 0 0,0 0-1 0 0,-1-1 0 0 0,0 1 1 0 0,1 1-1 0 0,-1-1 1 0 0,-1 0-1 0 0,1 1 1 0 0,-1-1-1 0 0,1 1 1 0 0,-1 0-1 0 0,-1 0 0 0 0,1 0 1 0 0,-1 0-1 0 0,0 0 1 0 0,0 0-1 0 0,0 0 1 0 0,-1 0-1 0 0,1 0 0 0 0,-1 1 1 0 0,-1-1-1 0 0,1 0 1 0 0,-1 0-1 0 0,0 0 1 0 0,0 0-1 0 0,0 0 1 0 0,-1 0-1 0 0,1 0 0 0 0,-1 0 1 0 0,-1 0-1 0 0,-2 4-82 0 0,0 4 50 0 0,-1-1 0 0 0,0 0 0 0 0,-1 0 0 0 0,-1-1-1 0 0,1 0 1 0 0,-2 0 0 0 0,0 0 0 0 0,0-1 0 0 0,-1-1 0 0 0,0 0-1 0 0,0 0 1 0 0,-1-1 0 0 0,0 0 0 0 0,-3 1-50 0 0,1-2-122 0 0,-62 31-987 0 0,22-28-4590 0 0,43-10 2529 0 0,2 3-13 0 0</inkml:trace>
  <inkml:trace contextRef="#ctx0" brushRef="#br0" timeOffset="3448.985">1344 573 976 0 0,'0'0'2503'0'0,"0"0"-1616"0"0,0 0-525 0 0,0 0 179 0 0,0 0 353 0 0,0 0 245 0 0,0 0 65 0 0,0 0-109 0 0,0 0-152 0 0,0 0-158 0 0,0 0-142 0 0,33 0-108 0 0,101-3-123 0 0,-35 2 385 0 0,-5 19-251 0 0,-98 17 345 0 0,-132 86-535 0 0,38-10-554 0 0,59-24-107 0 0,38-85 300 0 0,1 0 0 0 0,-1 1 0 0 0,0-1 0 0 0,0 0 0 0 0,1 0 0 0 0,-1 0 0 0 0,1 1 0 0 0,0-1 0 0 0,0 0 0 0 0,0 1 0 0 0,0-1 0 0 0,0 0 0 0 0,0 0 0 0 0,1 1 0 0 0,-1-1 0 0 0,1 0 0 0 0,-1 0 0 0 0,1 0 0 0 0,0 0 0 0 0,0 0 0 0 0,0 1 0 0 0,0-2 0 0 0,0 1 0 0 0,1 0 0 0 0,-1 0 0 0 0,0 0 0 0 0,1 0 0 0 0,0-1 0 0 0,-1 1 0 0 0,1-1 0 0 0,0 1 0 0 0,0-1 0 0 0,0 0 0 0 0,-1 0 0 0 0,2 0 0 0 0,-1 0 0 0 0,0 0 1 0 0,1 0 3 0 0,58 15 939 0 0,13-9-187 0 0,104-30 52 0 0,-143 1-2074 0 0,-32 10-2160 0 0,-8-3-3750 0 0,4 13 1756 0 0</inkml:trace>
  <inkml:trace contextRef="#ctx0" brushRef="#br0" timeOffset="3697.954">1295 868 3353 0 0,'0'0'1339'0'0,"0"0"-64"0"0,0 0 74 0 0,0 0 65 0 0,0 0 6 0 0,0 0-52 0 0,0 0-174 0 0,0 0-174 0 0,0 0-185 0 0,0 0-195 0 0,34 0-138 0 0,109 0-129 0 0,69-12-1306 0 0,-189 5-3209 0 0,-13 3-1565 0 0,-5 1 407 0 0</inkml:trace>
  <inkml:trace contextRef="#ctx0" brushRef="#br0" timeOffset="4180.367">1309 268 1296 0 0,'0'0'1271'0'0,"0"0"-589"0"0,0 0-140 0 0,0 0 196 0 0,0 0 285 0 0,0 0 285 0 0,0 0 128 0 0,0 0-9 0 0,0 0-121 0 0,0 0-150 0 0,0 0-101 0 0,0 0-160 0 0,0 0-91 0 0,24-21-65 0 0,107-94 517 0 0,-31 5 1376 0 0,-99 108-2639 0 0,0 0 1 0 0,0 1 0 0 0,0-1 0 0 0,1 1 0 0 0,-1 0 0 0 0,1-1 0 0 0,-1 1 0 0 0,1 0 0 0 0,-1 0 0 0 0,1 0 0 0 0,0 0 0 0 0,-1 0 0 0 0,1 0 0 0 0,0 1 0 0 0,0-1 0 0 0,0 0 0 0 0,0 1 0 0 0,-1 0 0 0 0,1-1 0 0 0,0 1 0 0 0,0 0 0 0 0,0 0 0 0 0,0 0-1 0 0,0 0 1 0 0,0 0 0 0 0,0 1 0 0 0,0-1 0 0 0,0 0 0 0 0,0 1 0 0 0,-1 0 0 0 0,1-1 0 0 0,0 1 0 0 0,0 0 0 0 0,-1 0 0 0 0,1 0 0 0 0,0 0 0 0 0,-1 0 0 0 0,1 0 0 0 0,-1 1 0 0 0,1-1 0 0 0,-1 0 0 0 0,0 1 0 0 0,0-1 0 0 0,1 1 0 0 0,-1 0 0 0 0,0-1 0 0 0,0 1-1 0 0,-1 0 1 0 0,1 0 6 0 0,54 100 343 0 0,-50-87-709 0 0,1-1-1 0 0,0-1 0 0 0,1 1 0 0 0,1-1 1 0 0,0 0-1 0 0,1 0 0 0 0,0-1 0 0 0,8 7 367 0 0,-16-18-244 0 0,9 8-2154 0 0,-3-1-2717 0 0,0-1-3806 0 0</inkml:trace>
</inkml:ink>
</file>

<file path=ppt/ink/ink2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6:23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 1208 0 0,'0'0'1342'0'0,"0"0"-270"0"0,0 0-57 0 0,0 0 87 0 0,0 0 48 0 0,0 0-31 0 0,0 0-65 0 0,0 0-102 0 0,0 0-80 0 0,0 0-70 0 0,0 0-65 0 0,7 1-47 0 0,253 5 5869 0 0,-167-17-6185 0 0,-85 9-978 0 0,-1 7-15738 0 0,-10-4 13240 0 0</inkml:trace>
</inkml:ink>
</file>

<file path=ppt/ink/ink2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6:23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1224 0 0,'0'0'2705'0'0,"0"0"-1091"0"0,0 0-513 0 0,0 0 22 0 0,0 0 228 0 0,0 0 204 0 0,0 0 69 0 0,0 0-113 0 0,0 0-170 0 0,0 0-217 0 0,0 0-191 0 0,0 0-106 0 0,0 0-112 0 0,28 7-128 0 0,89 22-100 0 0,-8-22 234 0 0,-45-15-646 0 0,-37 3-2765 0 0,-1 0-4925 0 0,-16 2-2698 0 0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8.9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166 783 432 0 0,'0'0'2014'0'0,"0"0"-482"0"0,0 0-53 0 0,0 0 159 0 0,0 0 112 0 0,0 0-38 0 0,0 0-194 0 0,0 0-259 0 0,0 0-335 0 0,0 0-295 0 0,0 0-226 0 0,0 0-184 0 0,0 0-94 0 0,-16 3-24 0 0,-47 9-21 0 0,60-11-75 0 0,0 1 0 0 0,1-1 0 0 0,-1 0 0 0 0,1 0 0 0 0,-1 1 0 0 0,1 0 0 0 0,0-1 0 0 0,-1 1 0 0 0,1 0-1 0 0,0 0 1 0 0,0 0 0 0 0,0 0 0 0 0,1 1 0 0 0,-1-1 0 0 0,0 0 0 0 0,1 1 0 0 0,0-1 0 0 0,-1 1 0 0 0,1 0 0 0 0,0-1-1 0 0,0 1 1 0 0,0 1-5 0 0,-5 11 11 0 0,0-2-53 0 0,0 0-1 0 0,1 0 1 0 0,0 1 0 0 0,1 0-1 0 0,1-1 1 0 0,0 1 0 0 0,1 1-1 0 0,1-1 1 0 0,0 0 0 0 0,1 0-1 0 0,0 0 1 0 0,2 8 42 0 0,-1-17 40 0 0,1 0 0 0 0,0 0 0 0 0,1 0 0 0 0,-1-1 0 0 0,1 1 0 0 0,0-1 0 0 0,0 0 1 0 0,0 0-1 0 0,0 0 0 0 0,1 0 0 0 0,0 0 0 0 0,-1-1 0 0 0,2 1 0 0 0,-1-1 0 0 0,0 0 0 0 0,0-1 0 0 0,1 1 0 0 0,0-1 0 0 0,-1 0 0 0 0,1 0 0 0 0,0 0 0 0 0,0 0 1 0 0,0-1-1 0 0,0 0 0 0 0,1 0 0 0 0,-1-1 0 0 0,0 1 0 0 0,0-1 0 0 0,0 0 0 0 0,1 0 0 0 0,-1-1 0 0 0,0 0 0 0 0,0 0 0 0 0,0 0 0 0 0,0 0 0 0 0,0-1 1 0 0,0 0-1 0 0,0 0 0 0 0,-1 0 0 0 0,1 0 0 0 0,0-1 0 0 0,-1 0 0 0 0,0 0 0 0 0,4-3-40 0 0,7-7 341 0 0,-1-1 0 0 0,0 0 0 0 0,-1-1 0 0 0,0-1 0 0 0,-1 0 0 0 0,-1 0 0 0 0,-1-1 0 0 0,0-1 0 0 0,-1 0 0 0 0,-1 0 0 0 0,-1 0 0 0 0,3-13-341 0 0,3-95 116 0 0,-13 122-167 0 0,-1-1-1 0 0,0 1 1 0 0,1 0-1 0 0,-2 1 1 0 0,1-1-1 0 0,0 0 1 0 0,-1 0-1 0 0,1 0 1 0 0,-1 1-1 0 0,0-1 1 0 0,-1 1-1 0 0,1-1 1 0 0,0 1-1 0 0,-1 0 1 0 0,0 0 0 0 0,0 0-1 0 0,0 0 1 0 0,0 1-1 0 0,0-1 1 0 0,0 1-1 0 0,-1 0 1 0 0,1 0-1 0 0,-1 0 1 0 0,0 0-1 0 0,1 1 1 0 0,-1-1-1 0 0,0 1 1 0 0,0 0-1 0 0,-3 0 52 0 0,0 1-155 0 0,0 1 0 0 0,-1 0 0 0 0,1 0-1 0 0,0 1 1 0 0,0-1 0 0 0,0 2 0 0 0,0-1 0 0 0,0 1-1 0 0,0 0 1 0 0,1 1 0 0 0,-1-1 0 0 0,1 1 0 0 0,0 1-1 0 0,0-1 1 0 0,1 1 0 0 0,-1 0 0 0 0,1 0 0 0 0,0 1-1 0 0,0-1 1 0 0,1 1 0 0 0,0 0 0 0 0,0 1 0 0 0,0-1-1 0 0,1 1 1 0 0,0-1 0 0 0,0 1 0 0 0,0 0 0 0 0,1 0-1 0 0,0 0 1 0 0,1 0 0 0 0,-1 1 0 0 0,1-1 0 0 0,1 0-1 0 0,0 1 1 0 0,0-1 0 0 0,0 1 0 0 0,1-1 0 0 0,0 0-1 0 0,0 1 1 0 0,1 1 155 0 0,2-4 18 0 0,0 0 1 0 0,0 0-1 0 0,1-1 0 0 0,-1 0 0 0 0,1 1 0 0 0,0-1 0 0 0,0-1 0 0 0,1 1 0 0 0,-1-1 1 0 0,1 0-1 0 0,-1 0 0 0 0,1-1 0 0 0,0 1 0 0 0,0-2 0 0 0,0 1 0 0 0,1 0 0 0 0,-1-1 1 0 0,0 0-1 0 0,0-1 0 0 0,1 1 0 0 0,-1-1 0 0 0,1 0 0 0 0,-1-1 0 0 0,0 0 0 0 0,0 0 1 0 0,1 0-1 0 0,2-2-18 0 0,12 0 411 0 0,0-2 0 0 0,-1-1 0 0 0,1 0 0 0 0,-2-2 0 0 0,1 0 0 0 0,-1-1 0 0 0,0-1 1 0 0,-1-1-1 0 0,10-7-411 0 0,-10 7 442 0 0,74-66 2062 0 0,-96 107-2441 0 0,3-27-68 0 0,-4 9-70 0 0,0 1-1 0 0,1-1 0 0 0,0 1 0 0 0,1 0 1 0 0,1 1-1 0 0,0-1 0 0 0,0 0 0 0 0,1 1 1 0 0,1-1-1 0 0,1 1 0 0 0,-1-1 0 0 0,2 0 1 0 0,2 8 75 0 0,-2-17 9 0 0,0 0 1 0 0,1 0-1 0 0,0 0 1 0 0,0 0-1 0 0,1 0 1 0 0,-1-1-1 0 0,0 0 0 0 0,1 1 1 0 0,0-1-1 0 0,0-1 1 0 0,0 1-1 0 0,0 0 1 0 0,1-1-1 0 0,-1 0 1 0 0,0 0-1 0 0,1 0 1 0 0,0-1-1 0 0,-1 0 1 0 0,1 1-1 0 0,0-2 1 0 0,0 1-1 0 0,-1 0 1 0 0,1-1-1 0 0,0 0 1 0 0,0 0-1 0 0,0-1 1 0 0,0 1-1 0 0,0-1 1 0 0,-1 0-1 0 0,1 0 1 0 0,0-1-1 0 0,-1 1 1 0 0,1-1-1 0 0,-1 0 1 0 0,3-2-10 0 0,23-17 290 0 0,-1-1 1 0 0,-1-1 0 0 0,-2-2 0 0 0,0-1-1 0 0,-1-1 1 0 0,-2-1 0 0 0,0-2-291 0 0,10-16 352 0 0,-66 125-3389 0 0,31-71 2791 0 0,0-5 155 0 0,1 0-1 0 0,-1 1 1 0 0,1-1 0 0 0,-1 1 0 0 0,1-1-1 0 0,0 1 1 0 0,0 0 0 0 0,1 0 0 0 0,-1-1-1 0 0,1 1 1 0 0,0 0 0 0 0,0 0 0 0 0,0-1-1 0 0,0 1 1 0 0,1 0 0 0 0,0 0 0 0 0,-1-1-1 0 0,1 1 1 0 0,1-1 0 0 0,-1 1 0 0 0,0-1-1 0 0,1 1 1 0 0,0-1 0 0 0,0 0 0 0 0,0 1-1 0 0,0-1 1 0 0,0 0 0 0 0,1 0 0 0 0,-1-1-1 0 0,1 1 1 0 0,0 0 0 0 0,-1-1 0 0 0,1 0-1 0 0,1 0 1 0 0,-1 0 0 0 0,1 1 91 0 0,4-1 61 0 0,1 0 0 0 0,0-1-1 0 0,0 0 1 0 0,0 0 0 0 0,0-1 0 0 0,0 0 0 0 0,0-1 0 0 0,0 0 0 0 0,0 0 0 0 0,0-1 0 0 0,0 0 0 0 0,4-2-61 0 0,11-8 460 0 0,0-1 0 0 0,-2-1 1 0 0,1-1-1 0 0,-2-2 0 0 0,0 0 1 0 0,-1 0-1 0 0,-1-2 0 0 0,-1-1 1 0 0,8-10-461 0 0,-3 5 516 0 0,12-10-431 0 0,-2-1-1 0 0,-2-2 1 0 0,-1-2 0 0 0,-2 0-1 0 0,-2-2 1 0 0,-2-1-1 0 0,-2-1 1 0 0,-1 0-1 0 0,-3-2 1 0 0,-1-1 0 0 0,-3 0-1 0 0,4-25-84 0 0,-15 62-22 0 0,-1 0-1 0 0,0 0 0 0 0,0-1 1 0 0,-1 1-1 0 0,0-1 1 0 0,-1 1-1 0 0,0-1 0 0 0,-1 1 1 0 0,0 0-1 0 0,-1-1 1 0 0,0 1-1 0 0,-1 0 0 0 0,0 0 1 0 0,0 0-1 0 0,-1 0 1 0 0,0 0-1 0 0,-1 1 0 0 0,-2-5 23 0 0,5 13-32 0 0,0-1 0 0 0,0 1 0 0 0,1 0 1 0 0,-1-1-1 0 0,0 1 0 0 0,0 0 0 0 0,0 0 0 0 0,0 0 0 0 0,0 1 0 0 0,0-1 0 0 0,-1 0 0 0 0,1 1 0 0 0,0-1 0 0 0,0 1 0 0 0,-1 0 0 0 0,1 0 0 0 0,0 0 0 0 0,0 0 0 0 0,-1 0 0 0 0,1 0 0 0 0,0 0 0 0 0,0 1 0 0 0,0-1 0 0 0,-1 1 0 0 0,1 0 0 0 0,0 0 0 0 0,0 0 0 0 0,0 0 0 0 0,0 0 0 0 0,0 0 0 0 0,0 0 0 0 0,1 0 0 0 0,-1 1 0 0 0,0-1 0 0 0,1 1 0 0 0,-1-1 1 0 0,1 1-1 0 0,-1 0 32 0 0,-47 72-421 0 0,33-30 462 0 0,2 0-1 0 0,2 1 0 0 0,3 1 0 0 0,1 0 1 0 0,1 9-41 0 0,1 0 8 0 0,2 0 0 0 0,3 1 0 0 0,2-1 1 0 0,3 0-1 0 0,1 1 0 0 0,10 31-8 0 0,-4-24-45 0 0,36 118-235 0 0,-26-131-903 0 0,-21-82-9119 0 0,-4 21 5962 0 0,0 3-181 0 0</inkml:trace>
</inkml:ink>
</file>

<file path=ppt/ink/ink2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6:24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133 387 6249 0 0,'0'0'1645'0'0,"0"0"-584"0"0,0 0-335 0 0,0 0 18 0 0,0 0 72 0 0,0 0-6 0 0,0 0-85 0 0,0 0-110 0 0,0 0-100 0 0,0 0-23 0 0,0 0-16 0 0,1 18-108 0 0,2 137 315 0 0,-15 170-64 0 0,8-280-865 0 0,-3 16-1125 0 0,-5-24-7772 0 0,10-34 6080 0 0,0-2 342 0 0</inkml:trace>
  <inkml:trace contextRef="#ctx0" brushRef="#br0" timeOffset="327.38">1 446 2000 0 0,'0'0'2069'0'0,"0"0"-882"0"0,0 0-198 0 0,0 0 129 0 0,0 0 108 0 0,0 0 43 0 0,0 0-83 0 0,0 0-163 0 0,0 0-151 0 0,30-32-147 0 0,95-100-150 0 0,-70 90-123 0 0,-40 37-299 0 0,1 0-1 0 0,0 1 1 0 0,0 0-1 0 0,0 2 1 0 0,1 0 0 0 0,-1 0-1 0 0,1 2 1 0 0,-1 0-1 0 0,0 1 1 0 0,11 2-153 0 0,-21-2 23 0 0,0 1 1 0 0,0 0-1 0 0,0 0 1 0 0,-1 1-1 0 0,1 0 1 0 0,0 0-1 0 0,-1 0 1 0 0,0 0-1 0 0,0 1 1 0 0,0 0-1 0 0,0 0 1 0 0,0 0 0 0 0,-1 1-1 0 0,0 0 1 0 0,0-1-1 0 0,0 1 1 0 0,-1 1-1 0 0,1-1 1 0 0,-1 1-1 0 0,0-1 1 0 0,-1 1-1 0 0,1 0 1 0 0,-1 0-1 0 0,-1 0 1 0 0,1 0-1 0 0,-1 0 1 0 0,0 0-1 0 0,0 1 1 0 0,-1-1-1 0 0,0 2-23 0 0,0 3 46 0 0,-1 1-1 0 0,-1-1 0 0 0,0 0 0 0 0,-1-1 1 0 0,0 1-1 0 0,0 0 0 0 0,-1-1 1 0 0,-1 0-1 0 0,0 1 0 0 0,0-2 1 0 0,-1 1-1 0 0,0-1 0 0 0,-1 0 1 0 0,0 0-1 0 0,0-1 0 0 0,-1 1 0 0 0,0-2 1 0 0,-4 4-46 0 0,-6 4-154 0 0,-1 0 0 0 0,-1-1 0 0 0,-1-2 1 0 0,1 0-1 0 0,-2-1 0 0 0,0 0 0 0 0,0-2 1 0 0,-5 0 153 0 0,-43 8-1883 0 0,26-22-5039 0 0,38 1 3090 0 0,3-3-39 0 0</inkml:trace>
  <inkml:trace contextRef="#ctx0" brushRef="#br0" timeOffset="8238.545">1385 774 10450 0 0,'0'0'1527'0'0,"0"0"-443"0"0,0 0-15 0 0,0 0 234 0 0,0 0 38 0 0,0 0-202 0 0,0 0-316 0 0,0 0-259 0 0,0 0-158 0 0,0 0-118 0 0,0 0-104 0 0,32-1-72 0 0,100-5-71 0 0,-31-8-2598 0 0,-84 8-4608 0 0,-11 4 2283 0 0,-1 2-845 0 0</inkml:trace>
  <inkml:trace contextRef="#ctx0" brushRef="#br0" timeOffset="8714.975">1748 571 3945 0 0,'0'0'1339'0'0,"0"0"-475"0"0,0 0-81 0 0,0 0 246 0 0,0 0 137 0 0,0 0-66 0 0,0 0-212 0 0,0 0-229 0 0,0 0-193 0 0,-3 34-185 0 0,-9 104-94 0 0,1 256 1321 0 0,5-522 3573 0 0,9 94-4833 0 0,1 1-1 0 0,1 0 1 0 0,2 0-1 0 0,1 0 1 0 0,2 1-1 0 0,1 0 0 0 0,5-7-247 0 0,-1 5 12 0 0,1 0-1 0 0,1 1 0 0 0,2 0 0 0 0,1 2 0 0 0,2 0 1 0 0,1 2-1 0 0,2 0 0 0 0,4-3-11 0 0,-28 31-14 0 0,-1 1 1 0 0,1-1-1 0 0,-1 0 1 0 0,1 0-1 0 0,0 1 1 0 0,-1-1-1 0 0,1 0 1 0 0,0 1-1 0 0,0-1 1 0 0,0 1-1 0 0,-1-1 1 0 0,1 1-1 0 0,0-1 1 0 0,0 1-1 0 0,0 0 1 0 0,0-1-1 0 0,0 1 1 0 0,0 0-1 0 0,0 0 1 0 0,0-1-1 0 0,0 1 0 0 0,0 0 1 0 0,0 0-1 0 0,-1 0 1 0 0,1 0-1 0 0,0 0 1 0 0,0 1-1 0 0,0-1 1 0 0,0 0-1 0 0,0 0 1 0 0,0 1-1 0 0,0-1 1 0 0,0 0-1 0 0,0 1 1 0 0,0-1-1 0 0,-1 1 1 0 0,1-1-1 0 0,0 1 1 0 0,0 0-1 0 0,0-1 1 0 0,-1 1-1 0 0,1 0 1 0 0,0-1-1 0 0,-1 1 1 0 0,1 0-1 0 0,-1 0 1 0 0,1-1-1 0 0,-1 1 1 0 0,1 0-1 0 0,-1 0 0 0 0,0 0 1 0 0,1 0-1 0 0,-1 0 1 0 0,0 0-1 0 0,0 0 1 0 0,1 0-1 0 0,-1 0 1 0 0,0 0-1 0 0,0 1 14 0 0,10 61-641 0 0,-10-63 630 0 0,4 41-3396 0 0,-1-15-7572 0 0,-2-22 5697 0 0</inkml:trace>
  <inkml:trace contextRef="#ctx0" brushRef="#br0" timeOffset="7737.561">783 623 0 0 0,'0'0'1295'0'0,"0"0"-205"0"0,0 0-202 0 0,0 0 5 0 0,0 0 215 0 0,0 0 205 0 0,0 0 126 0 0,0 0-26 0 0,0 0-112 0 0,0 0-169 0 0,0 0-161 0 0,-4-6 2416 0 0,-27 428-1960 0 0,31-400-1376 0 0,0-22 10 0 0,0 0 70 0 0,0 0 60 0 0,0 0 75 0 0,0 0 58 0 0,0-15 553 0 0,0-23-599 0 0,1 1 0 0 0,3-1 0 0 0,0 1 1 0 0,3 0-1 0 0,1 0 0 0 0,5-11-278 0 0,3-3 150 0 0,3 1-1 0 0,1 0 0 0 0,3 2 1 0 0,2 0-1 0 0,2 2 0 0 0,25-32-149 0 0,-17 34 211 0 0,-29 80-607 0 0,-6 155-107 0 0,19-142-2194 0 0,2-21-7238 0 0,-17-24 1132 0 0</inkml:trace>
  <inkml:trace contextRef="#ctx0" brushRef="#br0" timeOffset="7984.267">1177 829 9634 0 0,'0'0'3756'0'0,"0"0"-1975"0"0,0 0-846 0 0,0 0-55 0 0,0 0 59 0 0,0 0-33 0 0,0 0-134 0 0,0 0-216 0 0,0 0-176 0 0,0 0-119 0 0,0 0-102 0 0,0 0-49 0 0,-5 33-48 0 0,-16 99-46 0 0,16-77-52 0 0,10-35-650 0 0,0-17-9147 0 0,-4-3 1249 0 0</inkml:trace>
  <inkml:trace contextRef="#ctx0" brushRef="#br0" timeOffset="9244.242">2074 910 4449 0 0,'0'0'2866'0'0,"0"0"-1248"0"0,0 0-433 0 0,0 0 53 0 0,0 0 30 0 0,0 0-134 0 0,0 0-224 0 0,0 0-265 0 0,0 0-240 0 0,0 0-146 0 0,0 0-103 0 0,0 0-44 0 0,2-2 0 0 0,6-3 4 0 0,1 1 1 0 0,-1 0 0 0 0,1 1-1 0 0,-1 0 1 0 0,1 1 0 0 0,0-1-1 0 0,0 1 1 0 0,0 1 0 0 0,0 0-1 0 0,1 0 1 0 0,-1 1 0 0 0,0 0-1 0 0,8 2-116 0 0,-14-2 50 0 0,-2 1-7 0 0,0 1 0 0 0,1 0 0 0 0,-1-1 0 0 0,0 1 1 0 0,-1 0-1 0 0,1 0 0 0 0,0 0 0 0 0,0 0 1 0 0,-1-1-1 0 0,1 1 0 0 0,-1 0 0 0 0,0 0 1 0 0,1 0-1 0 0,-1 0 0 0 0,0 0 0 0 0,0 0 1 0 0,0 0-1 0 0,-1 0 0 0 0,1 0 0 0 0,0 0 1 0 0,-1 0-1 0 0,1 0 0 0 0,-1 0 0 0 0,0 0 1 0 0,0 0-1 0 0,1 0 0 0 0,-1-1 0 0 0,-1 1-43 0 0,-34 51 458 0 0,31-48-461 0 0,0 0 1 0 0,0 1-1 0 0,1 0 1 0 0,0-1-1 0 0,0 1 1 0 0,1 0-1 0 0,-1 1 0 0 0,1-1 1 0 0,1 1-1 0 0,-1-1 1 0 0,1 1-1 0 0,1 0 0 0 0,-1 0 1 0 0,1 0-1 0 0,0 2 3 0 0,3-7 12 0 0,0 0 0 0 0,0 0 0 0 0,1 0 0 0 0,-1-1 0 0 0,1 1 1 0 0,-1-1-1 0 0,1 0 0 0 0,0 1 0 0 0,0-1 0 0 0,-1 0 0 0 0,1-1 0 0 0,0 1 0 0 0,0 0 0 0 0,0-1 0 0 0,0 0 0 0 0,0 1 0 0 0,0-1 0 0 0,0 0 0 0 0,0-1 0 0 0,-1 1 0 0 0,1 0 0 0 0,0-1 0 0 0,0 0 0 0 0,0 0 1 0 0,0 0-1 0 0,0 0-12 0 0,66-33-6808 0 0,-34 14 1380 0 0,-29 16-2202 0 0</inkml:trace>
  <inkml:trace contextRef="#ctx0" brushRef="#br0" timeOffset="10423.478">2416 288 0 0 0,'0'0'543'0'0,"0"0"604"0"0,0 0 296 0 0,0 0 92 0 0,0 0-98 0 0,0 0-195 0 0,0 0-259 0 0,0 0-243 0 0,0 0-213 0 0,0 0-163 0 0,-4-7 953 0 0,104 107 3994 0 0,-80-79-5158 0 0,-2 0 0 0 0,0 2 0 0 0,-1 0 1 0 0,-2 0-1 0 0,0 2 0 0 0,-1 0 0 0 0,-2 0 0 0 0,0 1 0 0 0,-2 1 1 0 0,-1 0-1 0 0,-1 0 0 0 0,-2 1 0 0 0,0 0 0 0 0,-1 9-153 0 0,-4-20-31 0 0,-1-1 0 0 0,-1 0 0 0 0,-1 0 0 0 0,0 1 0 0 0,-1-1 0 0 0,0 0 0 0 0,-2-1 0 0 0,0 1 0 0 0,0-1-1 0 0,-2 0 1 0 0,0 0 0 0 0,0 0 0 0 0,-1-1 0 0 0,-1-1 0 0 0,-1 1 0 0 0,-8 8 31 0 0,-8 8-713 0 0,0-2 0 0 0,-3-1 0 0 0,0-2 0 0 0,-29 20 713 0 0,-69 34-10124 0 0,99-66 4864 0 0</inkml:trace>
  <inkml:trace contextRef="#ctx0" brushRef="#br0" timeOffset="11039.564">641 218 0 0 0,'0'0'942'0'0,"0"0"67"0"0,0 0 78 0 0,-17 34 29 0 0,-56 108-37 0 0,44-52 358 0 0,27-68-1088 0 0,-4 9-82 0 0,2 1 1 0 0,1 0 0 0 0,2-1-1 0 0,1 1 1 0 0,1 0 0 0 0,2 0-1 0 0,1 0 1 0 0,1-1-1 0 0,2 0 1 0 0,1 0 0 0 0,2-1-1 0 0,7 16-267 0 0,-4-20-27 0 0,0-2 0 0 0,1 1-1 0 0,2-2 1 0 0,0 0 0 0 0,2-1-1 0 0,0 0 1 0 0,2-2 0 0 0,0 0 0 0 0,1-1-1 0 0,1-1 1 0 0,0-2 0 0 0,2 0-1 0 0,0-1 1 0 0,0-1 0 0 0,16 5 27 0 0,94 29-5911 0 0,-108-43 2001 0 0</inkml:trace>
  <inkml:trace contextRef="#ctx0" brushRef="#br0" timeOffset="11871.351">3106 549 2841 0 0,'0'0'1811'0'0,"0"0"-672"0"0,0 0-313 0 0,0 0 44 0 0,0 0 123 0 0,0 0 117 0 0,0 0 4 0 0,0 0-149 0 0,0 0-113 0 0,0 0-133 0 0,0 0-111 0 0,0 0-77 0 0,0 0-77 0 0,25-4-28 0 0,121-19 406 0 0,-18 17 409 0 0,-127 6-1229 0 0,0 0 0 0 0,0 0 0 0 0,0 0 0 0 0,0 0-1 0 0,0 0 1 0 0,0 0 0 0 0,0 0 0 0 0,0 0 0 0 0,0 1 0 0 0,0-1 0 0 0,0 0 0 0 0,0 1 0 0 0,0-1 0 0 0,0 1 0 0 0,0-1 0 0 0,0 1 0 0 0,0-1 0 0 0,0 1 0 0 0,0 0 0 0 0,0-1 0 0 0,0 1 0 0 0,-1 0 0 0 0,1 0 0 0 0,0 0-1 0 0,-1 0 1 0 0,1 0 0 0 0,0-1 0 0 0,-1 1 0 0 0,1 0 0 0 0,-1 0 0 0 0,0 0 0 0 0,1 0 0 0 0,-1 0 0 0 0,0 1 0 0 0,0-1 0 0 0,1 0 0 0 0,-1 0 0 0 0,0 0 0 0 0,0 0 0 0 0,0 0 0 0 0,0 0 0 0 0,0 0 0 0 0,-1 0 0 0 0,1 0-1 0 0,0 0 1 0 0,0 0 0 0 0,-1 1 0 0 0,1-1 0 0 0,-1 0-12 0 0,-26 51 564 0 0,-36 14-349 0 0,50-55-216 0 0,0 0-1 0 0,2 1 1 0 0,-1 1-1 0 0,2-1 1 0 0,-1 2-1 0 0,2 0 1 0 0,0 0-1 0 0,0 0 1 0 0,2 1-1 0 0,-6 14 2 0 0,10-19-19 0 0,-1 1 1 0 0,2-1-1 0 0,0 0 0 0 0,0 1 0 0 0,1-1 0 0 0,0 1 1 0 0,0 0-1 0 0,2-1 0 0 0,0 10 19 0 0,1-15 34 0 0,1-1-1 0 0,-1 1 1 0 0,1-1 0 0 0,0 0 0 0 0,0 0-1 0 0,0 0 1 0 0,1 0 0 0 0,-1-1 0 0 0,1 0 0 0 0,0 1-1 0 0,0-1 1 0 0,0-1 0 0 0,0 1 0 0 0,1 0-1 0 0,-1-1 1 0 0,1 0 0 0 0,0 0 0 0 0,-1 0-1 0 0,1-1 1 0 0,0 0 0 0 0,0 0 0 0 0,0 0-1 0 0,0 0 1 0 0,0-1 0 0 0,0 0 0 0 0,0 0-1 0 0,0 0 1 0 0,0-1 0 0 0,1 1-34 0 0,7 0 31 0 0,1 0 1 0 0,-1 0-1 0 0,1-1 1 0 0,-1-1-1 0 0,1 0 1 0 0,-1-1-1 0 0,0 0 1 0 0,0-1-1 0 0,-1-1 1 0 0,2-1-32 0 0,-14 6-5 0 0,46-31-2193 0 0,-36-4-6740 0 0,-10 28 4723 0 0,0 3-235 0 0</inkml:trace>
  <inkml:trace contextRef="#ctx0" brushRef="#br0" timeOffset="12084.531">2887 844 1328 0 0,'0'0'1567'0'0,"0"0"3"0"0,0 0-96 0 0,0 0-71 0 0,0 0-114 0 0,0 0-155 0 0,37 3-166 0 0,116 9-133 0 0,-39-16 462 0 0,145-59-1343 0 0,-212 47-2054 0 0,-18 3-2488 0 0,-16 6-1543 0 0</inkml:trace>
  <inkml:trace contextRef="#ctx0" brushRef="#br0" timeOffset="12574.551">2869 317 8 0 0,'0'0'1100'0'0,"0"0"-516"0"0,0 0-16 0 0,0 0 345 0 0,0 0 336 0 0,0 0 193 0 0,0 0 77 0 0,0 0-41 0 0,0 0-77 0 0,0 0-90 0 0,0 0-156 0 0,0 0-160 0 0,32-25-139 0 0,98-78-100 0 0,-69 47 563 0 0,41-76 1463 0 0,-100 132-2788 0 0,0 0 1 0 0,0 0-1 0 0,0 1 0 0 0,0-1 0 0 0,0 1 0 0 0,0 0 1 0 0,0-1-1 0 0,0 1 0 0 0,-1 0 0 0 0,1 0 0 0 0,0 0 1 0 0,-1 0-1 0 0,1 0 0 0 0,0 1 0 0 0,-1-1 0 0 0,0 0 1 0 0,1 1-1 0 0,-1-1 0 0 0,0 1 0 0 0,1-1 0 0 0,-1 1 0 0 0,0 0 1 0 0,0-1-1 0 0,-1 1 0 0 0,1 0 0 0 0,0 0 0 0 0,0 0 1 0 0,-1 0-1 0 0,1 0 0 0 0,-1 0 0 0 0,0 0 0 0 0,1 0 6 0 0,8 15 18 0 0,101 99-637 0 0,-91-100-777 0 0,3 3-6782 0 0,-17-12-897 0 0</inkml:trace>
</inkml:ink>
</file>

<file path=ppt/ink/ink2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19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 0 0 0,'0'0'1814'0'0,"0"0"-614"0"0,0 0-77 0 0,0 0 277 0 0,0 0 261 0 0,0 0 64 0 0,0 0-159 0 0,0 0-280 0 0,0 0-290 0 0,0 0-212 0 0,0 0-187 0 0,21 0 1697 0 0,188-7 2769 0 0,-106-2-4158 0 0,-75 5-895 0 0,10-1 197 0 0,-12 4-5960 0 0,-25 1 4010 0 0,-1 0-1213 0 0,0 3 2044 0 0,0-2-7408 0 0,0 2 5373 0 0</inkml:trace>
</inkml:ink>
</file>

<file path=ppt/ink/ink2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20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3793 0 0,'0'0'2968'0'0,"0"0"-1447"0"0,0 0-594 0 0,0 0 156 0 0,0 0 382 0 0,0 0 284 0 0,0 0 28 0 0,0 0-236 0 0,0 0-305 0 0,0 0-277 0 0,0 0-203 0 0,0 0-149 0 0,35 0-154 0 0,116 0-86 0 0,-8-15 197 0 0,-47-3-449 0 0,-49 9-2995 0 0,-2 1-7371 0 0,-36 7 1501 0 0</inkml:trace>
</inkml:ink>
</file>

<file path=ppt/ink/ink2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21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8 637 0 0 0,'0'0'369'0'0,"0"0"484"0"0,0 0 260 0 0,0 0 197 0 0,0 0 238 0 0,0 0 182 0 0,0 0 60 0 0,0 0-66 0 0,0 0-208 0 0,0 0-282 0 0,0 0-270 0 0,0 0-176 0 0,0 0-108 0 0,-8-7 1665 0 0,182-14 1643 0 0,-51 2-3905 0 0,-49 12-1853 0 0,-50 3-1609 0 0,0 1-3461 0 0,-15 2-3206 0 0</inkml:trace>
  <inkml:trace contextRef="#ctx0" brushRef="#br0" timeOffset="285.323">636 450 9770 0 0,'0'0'576'0'0,"0"0"-492"0"0,0 0-121 0 0,0 0 241 0 0,0 0 363 0 0,0 0 269 0 0,0 0 63 0 0,0 0-55 0 0,0 0-163 0 0,0 0-212 0 0,0 0-123 0 0,0 0-108 0 0,1 35-77 0 0,5 110-17 0 0,8 123-269 0 0,-11-253-604 0 0,1 14-458 0 0,-3-10-9053 0 0,-1-19 6739 0 0</inkml:trace>
  <inkml:trace contextRef="#ctx0" brushRef="#br0" timeOffset="618.541">488 461 2505 0 0,'0'0'1182'0'0,"0"0"-181"0"0,0 0-73 0 0,0 0 141 0 0,0 0 50 0 0,0 0-41 0 0,0 0-139 0 0,0 0-191 0 0,0 0-127 0 0,0 0-111 0 0,0 0-90 0 0,0 0-63 0 0,31-20-29 0 0,97-61 4 0 0,-67 59 177 0 0,-50 23-352 0 0,2-1-9 0 0,-1 1 0 0 0,1 0 0 0 0,-1 1 0 0 0,1 1-1 0 0,-1-1 1 0 0,0 2 0 0 0,0 0 0 0 0,0 0 0 0 0,1 2-148 0 0,-9-5 45 0 0,0 1 1 0 0,-1 0-1 0 0,1 0 1 0 0,0 1-1 0 0,-1-1 0 0 0,1 1 1 0 0,-1 0-1 0 0,0 0 0 0 0,1 0 1 0 0,-1 0-1 0 0,-1 1 1 0 0,1-1-1 0 0,-1 1 0 0 0,1-1 1 0 0,-1 1-1 0 0,0 0 1 0 0,0 0-1 0 0,-1 0 0 0 0,1 0 1 0 0,-1 0-1 0 0,0 1 1 0 0,0-1-1 0 0,0 0 0 0 0,0 1 1 0 0,-1-1-1 0 0,0 0 0 0 0,0 3-45 0 0,-3 2 83 0 0,-1 0-1 0 0,0 0 1 0 0,0 0-1 0 0,-1-1 1 0 0,0 0-1 0 0,-1 0 1 0 0,0-1-1 0 0,0 1 0 0 0,0-1 1 0 0,-1 0-1 0 0,0-1 1 0 0,0 0-1 0 0,-1 0 1 0 0,0 0-1 0 0,0-1 0 0 0,-7 3-82 0 0,5 0-238 0 0,-1 0-1 0 0,-1-1 0 0 0,0-1 1 0 0,0 0-1 0 0,0 0 0 0 0,0-1 0 0 0,-1-1 1 0 0,0 0-1 0 0,-10 1 239 0 0,8-2-1533 0 0,4 0-1065 0 0,0-2-3752 0 0,7-1 1301 0 0</inkml:trace>
  <inkml:trace contextRef="#ctx0" brushRef="#br0" timeOffset="1770.211">1192 615 896 0 0,'0'0'1481'0'0,"0"0"-220"0"0,0 0-162 0 0,0 0-71 0 0,0 0-74 0 0,0 0-113 0 0,0 0-137 0 0,0 0-105 0 0,0 0-73 0 0,0 0-74 0 0,0 0-55 0 0,0 0-35 0 0,0 0-50 0 0,-15 3-26 0 0,-47 11-30 0 0,58-13-226 0 0,0 0 0 0 0,0 0 0 0 0,0 1 0 0 0,1-1-1 0 0,-1 1 1 0 0,1 0 0 0 0,-1 0 0 0 0,1 0 0 0 0,0 0-1 0 0,0 1 1 0 0,0-1 0 0 0,0 1 0 0 0,0 0-1 0 0,1 0 1 0 0,-1 0 0 0 0,1 0 0 0 0,0 1 0 0 0,-2 2-30 0 0,-10 12 65 0 0,11-14-98 0 0,-1 0 0 0 0,1-1 0 0 0,0 1 1 0 0,0 0-1 0 0,0 1 0 0 0,1-1 0 0 0,0 0 0 0 0,-1 1 0 0 0,2-1 1 0 0,-1 1-1 0 0,0 0 0 0 0,1 0 0 0 0,0 0 0 0 0,0-1 0 0 0,0 1 1 0 0,1 0-1 0 0,0 0 0 0 0,0 0 0 0 0,0 0 0 0 0,0 0 0 0 0,1 3 33 0 0,2-4 90 0 0,-1 0 0 0 0,1-1-1 0 0,0 1 1 0 0,0-1-1 0 0,0 0 1 0 0,1 0-1 0 0,-1 0 1 0 0,1-1 0 0 0,-1 1-1 0 0,1-1 1 0 0,0 0-1 0 0,0 0 1 0 0,0 0-1 0 0,0 0 1 0 0,0-1 0 0 0,1 0-1 0 0,-1 0 1 0 0,0 0-1 0 0,1 0 1 0 0,-1 0-1 0 0,1-1 1 0 0,-1 0 0 0 0,1 0-1 0 0,-1 0 1 0 0,0-1-1 0 0,1 1 1 0 0,-1-1 0 0 0,0 0-1 0 0,1-1 1 0 0,3-1-90 0 0,12-8 314 0 0,-1-2 0 0 0,-1 0-1 0 0,0-1 1 0 0,-1-1 0 0 0,0-1 0 0 0,-1 0 0 0 0,-1-1 0 0 0,-1-1 0 0 0,0 0 0 0 0,-1-1 0 0 0,-1 0 0 0 0,-1-1 0 0 0,-1 0 0 0 0,-1-1 0 0 0,3-8-314 0 0,-5 11-136 0 0,-1 0 0 0 0,-1 0 0 0 0,0 0 0 0 0,-1 0 0 0 0,-1-1 0 0 0,-1 1 0 0 0,-1-1 0 0 0,0 0 1 0 0,-1 1-1 0 0,-1-1 0 0 0,-1 0 136 0 0,2 13-163 0 0,-1 1 0 0 0,0 0 0 0 0,0-1 0 0 0,0 1 0 0 0,0 0 0 0 0,-1 0 0 0 0,0 0 0 0 0,0 0 1 0 0,0 0-1 0 0,0 0 0 0 0,-1 1 0 0 0,0-1 0 0 0,0 1 0 0 0,0-1 0 0 0,-1 1 0 0 0,1 0 0 0 0,-1 1 1 0 0,0-1-1 0 0,0 1 0 0 0,-1-1 0 0 0,1 1 0 0 0,-1 0 0 0 0,1 1 0 0 0,-1-1 0 0 0,0 1 0 0 0,0 0 0 0 0,-2 0 163 0 0,1 0-54 0 0,0 1-1 0 0,-1 0 1 0 0,1 1-1 0 0,-1 0 0 0 0,1 0 1 0 0,-1 0-1 0 0,1 1 0 0 0,-1 0 1 0 0,1 0-1 0 0,0 1 0 0 0,0-1 1 0 0,-1 1-1 0 0,1 1 1 0 0,1-1-1 0 0,-1 1 0 0 0,0 0 1 0 0,0 0-1 0 0,1 1 0 0 0,0 0 1 0 0,0 0-1 0 0,0 0 1 0 0,0 0-1 0 0,1 1 0 0 0,-1 0 1 0 0,1 0-1 0 0,0 0 0 0 0,1 0 1 0 0,-1 1-1 0 0,0 2 55 0 0,0 3 140 0 0,1-1 0 0 0,0 1-1 0 0,0-1 1 0 0,1 1 0 0 0,0 0 0 0 0,1 0 0 0 0,1 0-1 0 0,-1 0 1 0 0,2 0 0 0 0,0 0 0 0 0,0 0 0 0 0,1-1-1 0 0,0 1 1 0 0,1 0 0 0 0,0-1 0 0 0,0 1 0 0 0,1-1-1 0 0,1 0 1 0 0,0 0 0 0 0,0-1-140 0 0,13 22 432 0 0,1 0 0 0 0,2-2 0 0 0,1 0 0 0 0,1-2 0 0 0,14 13-432 0 0,54 41 857 0 0,-72-59-677 0 0,-17-21 769 0 0,-3-1-13313 0 0,0-1 6501 0 0</inkml:trace>
  <inkml:trace contextRef="#ctx0" brushRef="#br0" timeOffset="2716.013">1659 479 0 0 0,'0'0'1716'0'0,"0"0"-215"0"0,0 0-81 0 0,0 0 15 0 0,0 0 27 0 0,0 0-35 0 0,0 0-147 0 0,0 0-229 0 0,0 0-219 0 0,0 0-159 0 0,0 0-155 0 0,0 0-101 0 0,0 0-59 0 0,3 8 665 0 0,270-34 3013 0 0,-273 26-4026 0 0,0 0-24 0 0,0 0-16 0 0,0 0-9 0 0,-4 27 131 0 0,-5-10-101 0 0,-1-1-1 0 0,0 0 0 0 0,-2 0 1 0 0,0-1-1 0 0,0 0 1 0 0,-2-1-1 0 0,1-1 1 0 0,-3 1 9 0 0,-34 36-45 0 0,43-42 39 0 0,1-2-16 0 0,-1 0 0 0 0,1 0-1 0 0,1 1 1 0 0,-1 0-1 0 0,1 0 1 0 0,0 1-1 0 0,0-1 1 0 0,1 1 0 0 0,0 0-1 0 0,1 0 1 0 0,0 0-1 0 0,0 1 1 0 0,0-1 0 0 0,1 1-1 0 0,1 0 1 0 0,-1 2 22 0 0,4-8 28 0 0,-1 0 1 0 0,1 0 0 0 0,0 0-1 0 0,1-1 1 0 0,-1 1 0 0 0,0-1 0 0 0,1 1-1 0 0,-1-1 1 0 0,1 0 0 0 0,0 0-1 0 0,0 0 1 0 0,0-1 0 0 0,0 1-1 0 0,0 0 1 0 0,0-1 0 0 0,0 0 0 0 0,0 0-1 0 0,1 0 1 0 0,-1 0 0 0 0,0-1-1 0 0,1 1 1 0 0,-1-1 0 0 0,1 0-1 0 0,-1 0 1 0 0,0 0 0 0 0,1 0-1 0 0,-1 0 1 0 0,1-1 0 0 0,-1 0 0 0 0,0 1-1 0 0,1-2-28 0 0,7 2 134 0 0,106-26 940 0 0,-112 25-1120 0 0,-1 0 0 0 0,1 0 0 0 0,-1-1 0 0 0,0 0 0 0 0,0 0 0 0 0,0 0 0 0 0,0 0-1 0 0,0 0 1 0 0,0-1 0 0 0,0 0 0 0 0,-1 0 0 0 0,1 0 0 0 0,-1 0 0 0 0,0-1-1 0 0,0 1 1 0 0,0-1 46 0 0,2-10-4769 0 0,-6-3-4451 0 0,-1 16 3167 0 0</inkml:trace>
  <inkml:trace contextRef="#ctx0" brushRef="#br0" timeOffset="2964.132">1493 678 3905 0 0,'0'0'805'0'0,"0"0"-67"0"0,0 0 330 0 0,0 0 435 0 0,0 0 184 0 0,0 0-147 0 0,0 0-275 0 0,0 0-225 0 0,0 0-173 0 0,34-3-152 0 0,106-11-146 0 0,5-14 323 0 0,-14-15-947 0 0,-50 2-6655 0 0,-71 34 2237 0 0,-2-1-883 0 0</inkml:trace>
  <inkml:trace contextRef="#ctx0" brushRef="#br0" timeOffset="3355.482">1528 244 1816 0 0,'0'0'1185'0'0,"0"0"-244"0"0,0 0 45 0 0,0 0 251 0 0,0 0 140 0 0,0 0 19 0 0,0 0-70 0 0,0 0-60 0 0,0 0-23 0 0,33-21-69 0 0,99-66-96 0 0,-23 10 1974 0 0,-57 19-635 0 0,-52 58-2272 0 0,0 0-34 0 0,0 0-38 0 0,0 0-38 0 0,0 0-53 0 0,0 0-34 0 0,0 0-54 0 0,0 0-92 0 0,0 0-52 0 0,17 18-393 0 0,97 78-2530 0 0,-93-79 883 0 0,5 6-5293 0 0,-16-15 1038 0 0</inkml:trace>
</inkml:ink>
</file>

<file path=ppt/ink/ink2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51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332 0 13739 0 0,'0'0'139'0'0,"0"0"-263"0"0,0 0-99 0 0,0 0 172 0 0,0 0 323 0 0,0 0 255 0 0,0 0 81 0 0,0 0-68 0 0,-10 38-161 0 0,-33 121-135 0 0,-101 406-529 0 0,126-507 77 0 0,3-6-785 0 0,-2-1 0 0 0,-3 0 0 0 0,-2-1 0 0 0,-3 1 993 0 0,9-32-2291 0 0,15-53 1156 0 0,3 1 1258 0 0,2 1-1 0 0,1 0 1 0 0,2-1-1 0 0,1 2 1 0 0,2-1 0 0 0,9-22-123 0 0,3-9 259 0 0,210-556 3031 0 0,-199 526-1320 0 0,-29 149-1362 0 0,-6 51-314 0 0,12 190-55 0 0,-7-275-243 0 0,1 1 1 0 0,1-1 0 0 0,1-1-1 0 0,1 1 1 0 0,1-1 0 0 0,1 0-1 0 0,1-1 1 0 0,0 0 0 0 0,2 0-1 0 0,0-2 1 0 0,15 18 3 0 0,-22-29 76 0 0,1 0 0 0 0,0-1 0 0 0,1 0 1 0 0,-1 0-1 0 0,1 0 0 0 0,0-1 0 0 0,1 0 0 0 0,-1-1 0 0 0,1 0 1 0 0,0 0-1 0 0,0 0 0 0 0,0-1 0 0 0,1 0 0 0 0,-1-1 0 0 0,1 0 1 0 0,0 0-1 0 0,-1-1 0 0 0,1 0 0 0 0,0 0 0 0 0,0-1 0 0 0,0 0 0 0 0,-1-1 1 0 0,1 0-1 0 0,0 0 0 0 0,0-1 0 0 0,-1 0 0 0 0,1-1 0 0 0,5-2-76 0 0,4-10 422 0 0,0 0 0 0 0,-2-2 0 0 0,0 0 0 0 0,-1 0-1 0 0,-1-1 1 0 0,0-1 0 0 0,-1-1 0 0 0,-2 0 0 0 0,0 0-1 0 0,-1-1 1 0 0,-1-1 0 0 0,-1 1 0 0 0,0-2 0 0 0,-1-2-422 0 0,4-13 122 0 0,-2 0 0 0 0,-1 0-1 0 0,-2-1 1 0 0,-1 0 0 0 0,-3 0 0 0 0,-1 0 0 0 0,-4-37-122 0 0,3 70-107 0 0,0-1 1 0 0,-1 0-1 0 0,0 0 0 0 0,-1 1 0 0 0,1-1 1 0 0,-1 1-1 0 0,-1-1 0 0 0,1 1 0 0 0,-1 0 0 0 0,0 0 1 0 0,0 0-1 0 0,-1 0 0 0 0,0 0 0 0 0,-1 0 107 0 0,-20-2-4399 0 0,1 40-7465 0 0,20-20 5213 0 0</inkml:trace>
</inkml:ink>
</file>

<file path=ppt/ink/ink2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51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46 182 12835 0 0,'0'0'595'0'0,"0"0"-247"0"0,0 0-36 0 0,0 0 144 0 0,0 0 120 0 0,0 0 1 0 0,0 0-91 0 0,-7 32-145 0 0,-21 99-119 0 0,26-129-208 0 0,1 0 1 0 0,0 1-1 0 0,0-1 1 0 0,0 0-1 0 0,0 1 1 0 0,0 0 0 0 0,0-1-1 0 0,1 1 1 0 0,-1-1-1 0 0,1 1 1 0 0,0 0-1 0 0,0-1 1 0 0,0 1 0 0 0,0 0-1 0 0,0 0 1 0 0,0-1-1 0 0,1 1 1 0 0,0-1 0 0 0,-1 1-1 0 0,1 0 1 0 0,0-1-1 0 0,0 1 1 0 0,0-1-1 0 0,1 0 1 0 0,-1 1 0 0 0,0-1-1 0 0,1 0 1 0 0,0 1-15 0 0,5 4 89 0 0,-3-3 63 0 0,0-1 0 0 0,0 1 0 0 0,0-1 0 0 0,0 0 0 0 0,0 0 0 0 0,1-1 0 0 0,0 1 0 0 0,-1-1 0 0 0,1 0 0 0 0,0 0 0 0 0,0-1 0 0 0,0 1 0 0 0,0-1 0 0 0,0 0 1 0 0,1 0-1 0 0,-1-1 0 0 0,0 0 0 0 0,0 0 0 0 0,1 0 0 0 0,-1 0 0 0 0,0-1 0 0 0,0 0 0 0 0,0 0 0 0 0,0 0 0 0 0,0-1 0 0 0,0 0 0 0 0,0 0 0 0 0,0 0 0 0 0,0 0 0 0 0,-1-1 0 0 0,1 1 0 0 0,-1-1 0 0 0,0-1 0 0 0,0 1 0 0 0,0-1 0 0 0,0 1 0 0 0,0-2-152 0 0,7-8 154 0 0,-1 0 0 0 0,-1 0 0 0 0,0-1 0 0 0,0 0 0 0 0,-2 0 0 0 0,0-1-1 0 0,0 0 1 0 0,-2-1 0 0 0,0 1 0 0 0,0-1 0 0 0,-2 0 0 0 0,0 0 0 0 0,0 0 0 0 0,-2-1-1 0 0,0 1 1 0 0,-1 0 0 0 0,-1-1 0 0 0,-2-15-154 0 0,1 26-75 0 0,1 0-1 0 0,-2 0 1 0 0,1 0 0 0 0,-1 0-1 0 0,0 0 1 0 0,0 0-1 0 0,-1 1 1 0 0,0-1 0 0 0,0 1-1 0 0,0 0 1 0 0,0 0-1 0 0,-1 1 1 0 0,0-1 0 0 0,0 1-1 0 0,0 0 1 0 0,0 0 0 0 0,-1 1-1 0 0,0-1 1 0 0,0 1-1 0 0,1 1 1 0 0,-2-1 0 0 0,1 1-1 0 0,0 0 1 0 0,0 0-1 0 0,-1 1 1 0 0,0 0 75 0 0,-1-1-393 0 0,1 1-1 0 0,0 0 0 0 0,-1 1 1 0 0,1 0-1 0 0,0 0 1 0 0,-1 1-1 0 0,1-1 1 0 0,-1 2-1 0 0,1-1 1 0 0,0 1-1 0 0,0 0 1 0 0,0 1-1 0 0,0-1 1 0 0,-4 3 393 0 0,-15 10-5224 0 0,7-3-5515 0 0</inkml:trace>
</inkml:ink>
</file>

<file path=ppt/ink/ink2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51.6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11226 0 0,'0'0'4704'0'0,"0"0"-3002"0"0,0 0-1074 0 0,0 0-103 0 0,0 0 61 0 0,0 0 77 0 0,0 0 21 0 0,0 0-77 0 0,0 0-146 0 0,1 33-180 0 0,1 108-110 0 0,-3-33-31 0 0,-1-78-184 0 0,1 1 0 0 0,2-1-1 0 0,1 1 1 0 0,1-1-1 0 0,1 0 1 0 0,2 0 0 0 0,2 0-1 0 0,6 17 45 0 0,42 96-4785 0 0,-49-114 410 0 0,-6-11-2905 0 0,-1-13 1697 0 0</inkml:trace>
</inkml:ink>
</file>

<file path=ppt/ink/ink2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52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1 334 4401 0 0,'0'0'1671'0'0,"0"0"-385"0"0,0 0-81 0 0,0 0-27 0 0,0 0-187 0 0,0 0-217 0 0,0 0-149 0 0,0 0-112 0 0,33-4-122 0 0,104-16-100 0 0,-15 22 210 0 0,222 20 260 0 0,-326-23-448 0 0,-1-1-1 0 0,0 0 0 0 0,0-1 1 0 0,0-2-1 0 0,0 1 0 0 0,-1-2 1 0 0,0 0-1 0 0,0-1 0 0 0,0-1 1 0 0,-1 0-1 0 0,0-1 0 0 0,-1-1 1 0 0,0 0-1 0 0,0-1 0 0 0,-1 0 1 0 0,-1-1-1 0 0,0-1 0 0 0,0 0 1 0 0,-1 0-1 0 0,5-10-312 0 0,-12 16 101 0 0,0 0 1 0 0,0 0-1 0 0,-1 0 0 0 0,0 0 0 0 0,0-1 1 0 0,-1 1-1 0 0,0-1 0 0 0,0 0 0 0 0,-1 0 1 0 0,0 1-1 0 0,-1-1 0 0 0,1 0 1 0 0,-1 0-1 0 0,-1-3-101 0 0,-2 7-8 0 0,1 1 1 0 0,-1 0 0 0 0,0 0-1 0 0,0 0 1 0 0,0 0 0 0 0,0 1-1 0 0,-1-1 1 0 0,1 1 0 0 0,-1 0-1 0 0,0 0 1 0 0,1 0 0 0 0,-1 1-1 0 0,0-1 1 0 0,0 1 0 0 0,0 0-1 0 0,0 0 1 0 0,0 0 0 0 0,0 0-1 0 0,0 1 1 0 0,-1 0 0 0 0,1 0-1 0 0,0 0 1 0 0,0 0 0 0 0,0 1-1 0 0,0-1 1 0 0,0 1 0 0 0,0 0-1 0 0,0 0 1 0 0,0 1 0 0 0,0-1-1 0 0,0 1 1 0 0,0 0 7 0 0,-13 7-56 0 0,1 1 0 0 0,0 0-1 0 0,1 1 1 0 0,1 0 0 0 0,-1 1 0 0 0,2 1-1 0 0,0 0 1 0 0,0 1 0 0 0,1 1 0 0 0,1-1 0 0 0,1 2-1 0 0,0 0 1 0 0,1 0 0 0 0,0 1 0 0 0,1 0-1 0 0,2 0 1 0 0,-1 0 0 0 0,2 1 0 0 0,-3 16 56 0 0,6-28-88 0 0,1 0 0 0 0,0 1-1 0 0,0-1 1 0 0,0 1 0 0 0,1 0 0 0 0,0-1 0 0 0,1 1 0 0 0,-1-1 0 0 0,1 1 0 0 0,0-1 0 0 0,1 0 0 0 0,0 1-1 0 0,0-1 1 0 0,0 0 0 0 0,0 0 0 0 0,1 0 0 0 0,0 0 0 0 0,1-1 0 0 0,-1 1 0 0 0,1-1 0 0 0,0 0 0 0 0,0 0-1 0 0,1 0 1 0 0,-1 0 0 0 0,1-1 0 0 0,0 0 0 0 0,1 0 0 0 0,-1 0 0 0 0,1 0 0 0 0,-1-1 0 0 0,3 0 88 0 0,9 4-453 0 0,0-1 0 0 0,0 0 0 0 0,1-2 0 0 0,0 0 1 0 0,0-1-1 0 0,0-1 0 0 0,0-1 0 0 0,1 0 1 0 0,-1-1-1 0 0,1-2 453 0 0,111-13-11068 0 0,-113 14 8445 0 0</inkml:trace>
</inkml:ink>
</file>

<file path=ppt/ink/ink2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52.3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1 843 13059 0 0,'0'0'661'0'0,"49"-13"77"0"0,340-92 1256 0 0,714-214 4324 0 0,-470 162-5708 0 0,386-37-610 0 0,-759 159-2166 0 0,-173 25-1087 0 0,-2 1-3490 0 0,-51 8-4171 0 0</inkml:trace>
</inkml:ink>
</file>

<file path=ppt/ink/ink2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52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26 13459 0 0,'0'0'1967'0'0,"0"0"-404"0"0,0 0-159 0 0,0 0-51 0 0,0 0-143 0 0,0 0-205 0 0,0 0-288 0 0,0 0-271 0 0,0 0-201 0 0,0 0-129 0 0,0 0-96 0 0,0 0-64 0 0,0 0-21 0 0,-4 3-35 0 0,-14 13-120 0 0,23-22-504 0 0,12-13 1243 0 0,-12 0-3985 0 0,-5 18-33 0 0,0 1-2714 0 0,0 0-3480 0 0</inkml:trace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9.0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0 108 14731 0 0,'0'0'1062'0'0,"0"0"-249"0"0,0 0 31 0 0,0 0 107 0 0,0 0-23 0 0,0 0-167 0 0,33-6-167 0 0,108-17-147 0 0,221-22 617 0 0,-135 21-3171 0 0,-164 18-3153 0 0,-31 3-5879 0 0</inkml:trace>
</inkml:ink>
</file>

<file path=ppt/ink/ink2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54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0 922 248 0 0,'0'0'832'0'0,"0"0"-284"0"0,0 0 226 0 0,0 0 275 0 0,0 0 241 0 0,0 0 166 0 0,0 0 78 0 0,0 0-4 0 0,0 0-102 0 0,0 0-116 0 0,0 0-142 0 0,29 4-142 0 0,90 14-122 0 0,-117-17-856 0 0,1 0 0 0 0,-1-1 1 0 0,0 1-1 0 0,1-1 1 0 0,-1 1-1 0 0,1-1 0 0 0,-1 0 1 0 0,0 0-1 0 0,1 0 1 0 0,-1-1-1 0 0,1 1 0 0 0,-1 0 1 0 0,1-1-1 0 0,-1 0 1 0 0,0 1-1 0 0,1-1 0 0 0,-1 0 1 0 0,0 0-1 0 0,0-1 1 0 0,0 1-1 0 0,0 0 0 0 0,0-1 1 0 0,0 1-1 0 0,0-1 1 0 0,0 0-51 0 0,5-4 260 0 0,13-15 78 0 0,-1-1 0 0 0,-1 0 0 0 0,-2-2 0 0 0,0 0 0 0 0,-1 0 0 0 0,-1-2 0 0 0,2-6-338 0 0,1-1 104 0 0,278-486 319 0 0,-153 343-568 0 0,-141 175 133 0 0,-1 1 0 0 0,1 0 0 0 0,0 0 0 0 0,-1 0 0 0 0,1 0 0 0 0,-1 0 0 0 0,1 0 0 0 0,0 0 0 0 0,-1 0 0 0 0,1 0 0 0 0,0 0 0 0 0,-1 0 0 0 0,1 0 0 0 0,-1 1 0 0 0,1-1 0 0 0,0 0 0 0 0,-1 0 0 0 0,1 1 0 0 0,-1-1 0 0 0,1 0 0 0 0,-1 1 0 0 0,1-1 0 0 0,-1 0 0 0 0,1 1 0 0 0,-1-1 0 0 0,1 1-1 0 0,-1-1 1 0 0,1 1 0 0 0,-1-1 0 0 0,0 1 0 0 0,1-1 0 0 0,-1 1 0 0 0,0-1 0 0 0,0 1 0 0 0,1 0 0 0 0,-1-1 0 0 0,0 1 0 0 0,0-1 0 0 0,0 1 0 0 0,0 0 0 0 0,0-1 0 0 0,0 1 0 0 0,0 0 0 0 0,0-1 0 0 0,0 1 0 0 0,0-1 0 0 0,0 1 0 0 0,0 0 0 0 0,0-1 0 0 0,0 1 0 0 0,0-1 0 0 0,-1 1 0 0 0,1 0-1 0 0,0-1 1 0 0,-1 1 0 0 0,1-1 0 0 0,0 1 0 0 0,-1-1 0 0 0,1 1 0 0 0,0-1 0 0 0,-1 1 12 0 0,1 5 41 0 0,1 90 383 0 0,-4-1-1 0 0,-5 0 1 0 0,-4-1-1 0 0,-21 82-423 0 0,20-104 182 0 0,-51 193 146 0 0,62-255-345 0 0,0 0 0 0 0,0 0 0 0 0,-1 0 0 0 0,-1 0 0 0 0,1 0 0 0 0,-2 0 0 0 0,1-1 0 0 0,-1 0 0 0 0,-1 0 0 0 0,1 0 0 0 0,-2 0 0 0 0,1-1 0 0 0,-1 0-1 0 0,0-1 1 0 0,-1 0 0 0 0,0 0 0 0 0,0 0 0 0 0,0-1 0 0 0,-1 0 0 0 0,0 0 0 0 0,0-1 0 0 0,0-1 0 0 0,-1 0 0 0 0,0 0 0 0 0,-2 0 17 0 0,-1-3-464 0 0,-1-1 1 0 0,0-1-1 0 0,1 0 1 0 0,0-1-1 0 0,-1-1 1 0 0,1 0-1 0 0,0 0 1 0 0,0-2-1 0 0,1 1 0 0 0,-1-2 1 0 0,1 0-1 0 0,0 0 1 0 0,0-1-1 0 0,-8-7 464 0 0,8 5-1667 0 0,1 0-1 0 0,0-1 0 0 0,0 0 1 0 0,1-1-1 0 0,0 0 0 0 0,1-1 0 0 0,0 0 1 0 0,-3-7 1667 0 0,8 10-627 0 0</inkml:trace>
  <inkml:trace contextRef="#ctx0" brushRef="#br0" timeOffset="385.069">1545 686 7714 0 0,'0'0'1047'0'0,"0"0"-477"0"0,0 0-40 0 0,0 0 209 0 0,0 0 182 0 0,-36 9 129 0 0,-113 31 43 0 0,123-33-581 0 0,0 2 0 0 0,0 0 0 0 0,0 2 0 0 0,2 1 0 0 0,-1 1-1 0 0,1 1 1 0 0,-3 4-512 0 0,-10 5 431 0 0,24-16-316 0 0,0 1-1 0 0,1 0 0 0 0,0 1 0 0 0,0 0 1 0 0,1 1-1 0 0,0 1 0 0 0,1-1 0 0 0,0 2 1 0 0,1-1-1 0 0,0 1 0 0 0,1 1 0 0 0,-7 11-114 0 0,14-22-4 0 0,0 1 0 0 0,0-1-1 0 0,0 1 1 0 0,0-1 0 0 0,1 0-1 0 0,-1 1 1 0 0,1-1 0 0 0,-1 1-1 0 0,1 0 1 0 0,0-1 0 0 0,0 1-1 0 0,0-1 1 0 0,0 1 0 0 0,0-1-1 0 0,1 1 1 0 0,-1 0 0 0 0,1-1-1 0 0,-1 1 1 0 0,1-1 0 0 0,0 0-1 0 0,0 1 1 0 0,0-1 0 0 0,1 0-1 0 0,-1 0 1 0 0,1 1 0 0 0,-1-1-1 0 0,1 0 1 0 0,-1 0 0 0 0,1-1-1 0 0,0 1 1 0 0,0 0 0 0 0,0 0-1 0 0,0-1 1 0 0,0 1 0 0 0,0-1-1 0 0,1 0 1 0 0,-1 0-1 0 0,0 0 1 0 0,2 0 4 0 0,101 12 540 0 0,-76-19-358 0 0,-1-1 0 0 0,-1-2-1 0 0,1-1 1 0 0,-2-1 0 0 0,1-1 0 0 0,-2-2 0 0 0,0 0-1 0 0,0-2 1 0 0,-1-1 0 0 0,6-7-182 0 0,164-136 621 0 0,-194 159-625 0 0,1 0 0 0 0,0 0 0 0 0,-1 0 0 0 0,1 0 0 0 0,0 0 0 0 0,-1 0-1 0 0,1 0 1 0 0,0 1 0 0 0,0-1 0 0 0,0 0 0 0 0,0 0 0 0 0,0 1 0 0 0,0-1 0 0 0,0 1-1 0 0,0-1 1 0 0,0 1 0 0 0,0-1 0 0 0,0 1 0 0 0,0 0 0 0 0,0 0 0 0 0,1-1 0 0 0,-1 1-1 0 0,0 0 1 0 0,0 0 0 0 0,0 0 0 0 0,0 0 0 0 0,0 0 0 0 0,1 0 0 0 0,-1 1-1 0 0,0-1 1 0 0,0 0 0 0 0,0 1 0 0 0,0-1 0 0 0,0 0 0 0 0,0 1 0 0 0,0-1 0 0 0,0 1-1 0 0,0 0 1 0 0,0-1 0 0 0,0 1 0 0 0,0 0 0 0 0,0 0 0 0 0,0-1 0 0 0,-1 1 0 0 0,1 0-1 0 0,0 0 1 0 0,-1 0 0 0 0,1 0 0 0 0,0 0 0 0 0,-1 0 0 0 0,1 0 0 0 0,-1 0 0 0 0,0 0-1 0 0,1 0 1 0 0,-1 0 0 0 0,0 1 0 0 0,1-1 0 0 0,-1 0 0 0 0,0 0 0 0 0,0 0-1 0 0,0 0 1 0 0,0 0 0 0 0,-1 2 4 0 0,5 55-534 0 0,7 45-1970 0 0,-2-70-2039 0 0,6-2-3288 0 0,-9-22 1644 0 0</inkml:trace>
  <inkml:trace contextRef="#ctx0" brushRef="#br0" timeOffset="3615.182">1931 804 0 0 0,'0'0'240'0'0,"0"0"836"0"0,0 0 226 0 0,0 0 4 0 0,0 0-44 0 0,0 0-113 0 0,0 0-113 0 0,0 0-83 0 0,2 2-50 0 0,0 4-725 0 0,-1 0 0 0 0,0 0-1 0 0,0-1 1 0 0,-1 1-1 0 0,0 0 1 0 0,0 0 0 0 0,0 0-1 0 0,-1 0 1 0 0,0 0 0 0 0,0 0-1 0 0,0-1 1 0 0,-1 1-1 0 0,0 0 1 0 0,0-1 0 0 0,0 1-1 0 0,-1 0-177 0 0,-4 14 227 0 0,-55 168 1525 0 0,85-227 1626 0 0,37-49-2520 0 0,-40 59-521 0 0,10-16-91 0 0,2 2-1 0 0,2 1 0 0 0,2 1 1 0 0,34-30-246 0 0,-70 72-2 0 0,0 0 0 0 0,0 0 1 0 0,-1 0-1 0 0,2 0 0 0 0,-1 0 0 0 0,0 0 1 0 0,0 0-1 0 0,0 0 0 0 0,0 0 0 0 0,1-1 1 0 0,-1 1-1 0 0,0 0 0 0 0,1 0 0 0 0,-1 0 0 0 0,0 0 1 0 0,1-1-1 0 0,-1 1 0 0 0,1 0 0 0 0,0 0 1 0 0,-1-1-1 0 0,1 1 0 0 0,-1 0 0 0 0,1-1 1 0 0,0 1-1 0 0,0-1 0 0 0,-1 1 0 0 0,1-1 1 0 0,0 1-1 0 0,0-1 0 0 0,0 1 0 0 0,0-1 1 0 0,-1 0-1 0 0,1 0 0 0 0,0 1 0 0 0,0-1 1 0 0,0 0-1 0 0,0 0 0 0 0,0 0 0 0 0,0 0 0 0 0,0 0 1 0 0,0 0-1 0 0,0 0 0 0 0,-1 0 0 0 0,1 0 1 0 0,0-1-1 0 0,0 1 0 0 0,0 0 0 0 0,0-1 1 0 0,0 1-1 0 0,0 0 0 0 0,-1-1 0 0 0,1 1 1 0 0,0-1-1 0 0,0 1 0 0 0,-1-1 0 0 0,1 0 1 0 0,0 1-1 0 0,-1-1 0 0 0,1 0 0 0 0,0 1 1 0 0,-1-1-1 0 0,1 0 0 0 0,-1 0 0 0 0,0 1 0 0 0,1-1 1 0 0,-1 0-1 0 0,1 0 0 0 0,-1 0 0 0 0,0 0 2 0 0,-3 173 821 0 0,2-167-797 0 0,0-3-20 0 0,0 0 0 0 0,0 1-1 0 0,0-1 1 0 0,1 0 0 0 0,-1 1 0 0 0,1-1-1 0 0,-1 1 1 0 0,1-1 0 0 0,0 1-1 0 0,0-1 1 0 0,0 1 0 0 0,0-1 0 0 0,1 1-1 0 0,-1-1 1 0 0,1 1 0 0 0,-1-1 0 0 0,1 0-1 0 0,0 1 1 0 0,0-1 0 0 0,0 0-1 0 0,0 0 1 0 0,0 1 0 0 0,0-1 0 0 0,1 0-1 0 0,-1 0 1 0 0,1 0 0 0 0,0-1 0 0 0,-1 1-1 0 0,1 0 1 0 0,0-1 0 0 0,2 2-4 0 0,5-4 49 0 0,0-1 1 0 0,0 0-1 0 0,0-1 1 0 0,0 0-1 0 0,0 0 1 0 0,0-1-1 0 0,-1 0 1 0 0,0-1-1 0 0,1 0 1 0 0,-2 0-1 0 0,1-1 1 0 0,-1 0-1 0 0,0 0 1 0 0,0 0-1 0 0,5-7-49 0 0,25-19 59 0 0,151-115 53 0 0,-150 136-358 0 0,-45 190-863 0 0,7-177 793 0 0,1-1-1 0 0,0 0 1 0 0,-1 0 0 0 0,1 0-1 0 0,0 0 1 0 0,0 0-1 0 0,-1 0 1 0 0,1 0 0 0 0,0 0-1 0 0,0-1 1 0 0,0 1 0 0 0,0 0-1 0 0,0 0 1 0 0,0-1-1 0 0,1 1 1 0 0,-1-1 0 0 0,0 1-1 0 0,0-1 1 0 0,0 1-1 0 0,1-1 1 0 0,-1 0 0 0 0,0 0-1 0 0,0 1 1 0 0,1-1-1 0 0,-1 0 1 0 0,0 0 0 0 0,0 0-1 0 0,1 0 1 0 0,-1-1-1 0 0,0 1 1 0 0,0 0 0 0 0,1 0-1 0 0,-1-1 1 0 0,1 0 316 0 0,5 1-3591 0 0,-1 0-2061 0 0</inkml:trace>
  <inkml:trace contextRef="#ctx0" brushRef="#br0" timeOffset="3935.695">2859 1021 1728 0 0,'0'0'3013'0'0,"0"0"-12"0"0,0 0-161 0 0,0 0-315 0 0,0 0-451 0 0,0 0-459 0 0,0 0-384 0 0,34-29-301 0 0,107-91-235 0 0,-65 41 239 0 0,-69 70-800 0 0,-1 2-28 0 0,0-1 1 0 0,-1 1-1 0 0,0-1 1 0 0,0 0-1 0 0,0 0 1 0 0,-1-1-1 0 0,0 1 0 0 0,-1-1 1 0 0,0 0-1 0 0,-1 0 1 0 0,1 0-1 0 0,-2-1 1 0 0,1 1-1 0 0,-1-1-106 0 0,-3 8-16 0 0,0-1 0 0 0,-1 1 0 0 0,1 0-1 0 0,0 0 1 0 0,-1 0 0 0 0,1 0 0 0 0,-1 0 0 0 0,0 0 0 0 0,1 1-1 0 0,-1-1 1 0 0,0 1 0 0 0,0 0 0 0 0,0 0 0 0 0,0 0 0 0 0,0 0-1 0 0,0 0 1 0 0,-1 1 0 0 0,1-1 0 0 0,0 1 0 0 0,0 0 0 0 0,0 0-1 0 0,0 0 1 0 0,-1 0 0 0 0,1 1 0 0 0,0-1 0 0 0,0 1 0 0 0,0 0-1 0 0,0 0 1 0 0,0 0 0 0 0,0 0 0 0 0,0 1 0 0 0,-1 0 16 0 0,-16 7-90 0 0,1 2 0 0 0,0 0 1 0 0,1 1-1 0 0,0 0 0 0 0,1 2 1 0 0,0 0-1 0 0,1 1 0 0 0,1 1 1 0 0,0 1 89 0 0,5-8-28 0 0,0 2 0 0 0,0 0 0 0 0,1 0 0 0 0,1 0 0 0 0,0 1 0 0 0,1 1 0 0 0,0-1 0 0 0,0 1 0 0 0,2 0 1 0 0,-1 0-1 0 0,2 1 0 0 0,0 0 0 0 0,0 0 0 0 0,1 0 0 0 0,1 0 0 0 0,1 0 0 0 0,-1 14 28 0 0,3-25-11 0 0,0 1-1 0 0,0 0 1 0 0,0-1-1 0 0,0 1 1 0 0,1-1-1 0 0,-1 1 1 0 0,1-1-1 0 0,0 1 1 0 0,0-1 0 0 0,0 0-1 0 0,0 0 1 0 0,1 0-1 0 0,-1 0 1 0 0,1-1-1 0 0,0 1 1 0 0,0-1-1 0 0,0 1 1 0 0,0-1-1 0 0,0 0 1 0 0,0 0 0 0 0,1-1-1 0 0,-1 1 1 0 0,1 0-1 0 0,-1-1 1 0 0,1 0-1 0 0,1 0 12 0 0,100 14 37 0 0,37-26-838 0 0,-130 8 532 0 0,66-15-2339 0 0,-29 3-4283 0 0,-22 6-2690 0 0</inkml:trace>
</inkml:ink>
</file>

<file path=ppt/ink/ink2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8:02.3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388 83 568 0 0,'0'0'2082'0'0,"0"0"-841"0"0,0 0-79 0 0,0 0 316 0 0,0 0 325 0 0,0 0 197 0 0,0 0-23 0 0,0 0-237 0 0,0 0-317 0 0,0 0-308 0 0,0 0-300 0 0,0 0-211 0 0,0 0-165 0 0,-21-16-122 0 0,-70-43-64 0 0,89 58-242 0 0,0 0 0 0 0,-1 0 0 0 0,1 0 0 0 0,0 0 0 0 0,-1 0-1 0 0,1 1 1 0 0,0-1 0 0 0,-1 1 0 0 0,1-1 0 0 0,-1 1 0 0 0,1 0 0 0 0,-1 0-1 0 0,1 0 1 0 0,-1 0 0 0 0,1 1 0 0 0,-1-1 0 0 0,1 1 0 0 0,-1-1 0 0 0,1 1-1 0 0,0 0 1 0 0,-1 0 0 0 0,1 0 0 0 0,0 0 0 0 0,0 1 0 0 0,0-1-1 0 0,-1 0 1 0 0,2 1 0 0 0,-2 0-11 0 0,-6 4 43 0 0,-6 4-37 0 0,0 1-1 0 0,1 0 1 0 0,0 1 0 0 0,0 0-1 0 0,2 1 1 0 0,-1 1-1 0 0,2 0 1 0 0,0 0 0 0 0,1 1-1 0 0,0 1 1 0 0,1 0-1 0 0,1 0 1 0 0,0 0 0 0 0,1 1-1 0 0,1 0 1 0 0,1 1-1 0 0,0 0 1 0 0,2-1 0 0 0,0 1-1 0 0,-1 14-5 0 0,3-23-9 0 0,1-1-1 0 0,-1 1 0 0 0,1-1 1 0 0,1 1-1 0 0,0 0 0 0 0,0-1 1 0 0,1 0-1 0 0,0 1 0 0 0,0-1 1 0 0,1 0-1 0 0,0 0 0 0 0,0 0 1 0 0,1 0-1 0 0,0-1 1 0 0,0 1-1 0 0,1-1 0 0 0,0 0 1 0 0,0-1-1 0 0,1 1 0 0 0,0-1 1 0 0,0 0-1 0 0,0 0 0 0 0,1-1 1 0 0,0 0-1 0 0,0 0 0 0 0,2 1 10 0 0,-1-3 42 0 0,0-1 1 0 0,0 0-1 0 0,0 0 0 0 0,0 0 0 0 0,0-1 0 0 0,1-1 0 0 0,-1 1 0 0 0,0-1 0 0 0,0-1 0 0 0,1 1 0 0 0,-1-1 0 0 0,0-1 0 0 0,0 1 0 0 0,0-2 0 0 0,0 1 0 0 0,-1-1 0 0 0,1 0 0 0 0,0 0 0 0 0,-1-1 0 0 0,0 0 0 0 0,0-1 0 0 0,0 0 0 0 0,-1 0 0 0 0,1 0 0 0 0,-1 0 0 0 0,0-1 0 0 0,0-1-42 0 0,19-21 99 0 0,-1 0 0 0 0,-2-2 0 0 0,-1-1 0 0 0,-1 0 0 0 0,-2-1 0 0 0,-1-1 0 0 0,-2-1 0 0 0,-1-1 0 0 0,-2 0 0 0 0,-1 0 0 0 0,0-5-99 0 0,7-12 110 0 0,-18 51-126 0 0,0 1-76 0 0,0 0-96 0 0,3 6-285 0 0,24 60 455 0 0,-3 1 1 0 0,-3 1-1 0 0,-3 1 1 0 0,-3 0-1 0 0,-2 12 18 0 0,-5-41-27 0 0,5 42-134 0 0,-3 2-1 0 0,-4 0 1 0 0,-4-1 0 0 0,-4 28 161 0 0,2-91-29 0 0,0 0 1 0 0,-2 1 0 0 0,0-1 0 0 0,-1 0 0 0 0,-1-1 0 0 0,-1 1 0 0 0,-1 0-1 0 0,0-1 1 0 0,-2 0 0 0 0,0-1 0 0 0,-1 0 0 0 0,-1 0 0 0 0,0-1 0 0 0,-2 0-1 0 0,0-1 1 0 0,-1 0 0 0 0,0-1 0 0 0,-1 0 0 0 0,-16 12 28 0 0,27-25-11 0 0,0 0 0 0 0,0 0 0 0 0,-1 0 0 0 0,1-1 0 0 0,-1 1 1 0 0,1-1-1 0 0,-1 0 0 0 0,1 0 0 0 0,-1 0 0 0 0,0-1 0 0 0,1 1 0 0 0,-1-1 0 0 0,0 0 1 0 0,0 0-1 0 0,1 0 0 0 0,-1 0 0 0 0,0-1 0 0 0,1 1 0 0 0,-1-1 0 0 0,0 0 0 0 0,1 0 0 0 0,-1 0 1 0 0,1-1-1 0 0,-1 1 0 0 0,1-1 0 0 0,0 0 0 0 0,0 0 0 0 0,-1 0 0 0 0,1-1 0 0 0,1 1 1 0 0,-1 0-1 0 0,0-1 0 0 0,1 0 0 0 0,-1 0 0 0 0,1 0 0 0 0,0 0 0 0 0,0 0 0 0 0,0 0 0 0 0,0-1 1 0 0,1 1-1 0 0,-1 0 0 0 0,1-1 0 0 0,0 0 0 0 0,-1-2 11 0 0,-4-21 16 0 0,2-1 0 0 0,0 1 0 0 0,2-1 1 0 0,1 0-1 0 0,1 0 0 0 0,1 0 0 0 0,2 0 0 0 0,0 1 0 0 0,2-1 0 0 0,2 1 0 0 0,0 0 0 0 0,8-17-16 0 0,93-218-1566 0 0,-63 179-2441 0 0,2 3-4288 0 0,-35 60 2954 0 0</inkml:trace>
</inkml:ink>
</file>

<file path=ppt/ink/ink2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8:05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10 247 10722 0 0,'0'0'2938'0'0,"0"0"-1611"0"0,0 0-580 0 0,0 0-28 0 0,0 0 45 0 0,0 0 30 0 0,0 0-22 0 0,0 0-112 0 0,0 0-143 0 0,0 0-121 0 0,-3 32-94 0 0,-2 103-66 0 0,4-132-225 0 0,1-1 0 0 0,0 1 1 0 0,-1 0-1 0 0,1-1 0 0 0,0 1 1 0 0,1 0-1 0 0,-1 0 0 0 0,0-1 0 0 0,1 1 1 0 0,0 0-1 0 0,-1-1 0 0 0,1 1 1 0 0,0 0-1 0 0,0-1 0 0 0,0 1 0 0 0,1-1 1 0 0,-1 0-1 0 0,1 1 0 0 0,-1-1 1 0 0,1 0-1 0 0,0 0 0 0 0,0 0 1 0 0,0 0-1 0 0,0 0 0 0 0,0-1 0 0 0,1 2-11 0 0,6 3 58 0 0,-1 0 20 0 0,0 0 0 0 0,0-1 1 0 0,1 0-1 0 0,-1-1 0 0 0,1 1 1 0 0,0-2-1 0 0,0 1 1 0 0,0-1-1 0 0,1-1 0 0 0,-1 0 1 0 0,1 0-1 0 0,0-1 1 0 0,-1 0-1 0 0,1 0 0 0 0,0-1 1 0 0,0-1-1 0 0,-1 0 0 0 0,1 0 1 0 0,0-1-1 0 0,-1 0 1 0 0,1 0-1 0 0,-1-1 0 0 0,0 0 1 0 0,0-1-1 0 0,0 0 0 0 0,0-1 1 0 0,-1 0-1 0 0,0 0 1 0 0,0 0-1 0 0,0-1 0 0 0,1-2-78 0 0,109-123 382 0 0,-116 130-394 0 0,0 0 0 0 0,0 0-1 0 0,0 1 1 0 0,0 0 0 0 0,0-1 0 0 0,0 1 0 0 0,0 0 0 0 0,1 0 0 0 0,-1 0 0 0 0,0 0-1 0 0,0 0 1 0 0,0 0 0 0 0,0 1 0 0 0,0-1 0 0 0,0 1 0 0 0,0 0 0 0 0,0-1 0 0 0,0 1-1 0 0,0 0 1 0 0,0 0 0 0 0,0 0 0 0 0,0 1 0 0 0,0-1 0 0 0,-1 0 0 0 0,1 1 0 0 0,-1-1-1 0 0,1 1 1 0 0,-1-1 0 0 0,1 1 0 0 0,-1 0 0 0 0,0-1 0 0 0,0 1 0 0 0,0 0 0 0 0,0 0-1 0 0,0 0 1 0 0,0 0 0 0 0,0 0 0 0 0,-1 0 0 0 0,1 0 0 0 0,-1 0 0 0 0,1 0 0 0 0,-1 1-1 0 0,0-1 1 0 0,0 2 12 0 0,13 22 19 0 0,-11-22-4 0 0,0 0 1 0 0,0 0-1 0 0,0 0 0 0 0,1 0 1 0 0,-1 0-1 0 0,1 0 0 0 0,0 0 1 0 0,0-1-1 0 0,1 1 0 0 0,-1-1 1 0 0,1 0-1 0 0,-1 0 0 0 0,1-1 1 0 0,0 1-1 0 0,0-1 0 0 0,1 0 1 0 0,-1 0-1 0 0,0 0 0 0 0,1 0 1 0 0,-1-1-1 0 0,1 1 0 0 0,-1-1 1 0 0,1 0-1 0 0,-1-1 0 0 0,1 1 1 0 0,0-1-1 0 0,0 0 0 0 0,-1 0 1 0 0,1-1-1 0 0,0 1-15 0 0,6-5 140 0 0,0 1 0 0 0,0-2 0 0 0,0 1 0 0 0,0-1-1 0 0,-1-1 1 0 0,0 0 0 0 0,0-1 0 0 0,-1 0 0 0 0,0 0 0 0 0,0-1 0 0 0,-1 0 0 0 0,0 0-1 0 0,-1-1 1 0 0,3-3-140 0 0,-8 10 31 0 0,11-15 92 0 0,-1 0 1 0 0,0-1 0 0 0,-1 0 0 0 0,-1-1 0 0 0,-1-1 0 0 0,-1 1 0 0 0,0-1 0 0 0,-2-1-1 0 0,2-12-123 0 0,-7 31 377 0 0,4-16-2484 0 0,2 28-10563 0 0,-5-1 1494 0 0</inkml:trace>
  <inkml:trace contextRef="#ctx0" brushRef="#br0" timeOffset="419.498">1456 181 9098 0 0,'0'0'3217'0'0,"0"0"-1106"0"0,0 0-474 0 0,0 0-156 0 0,0 0-314 0 0,0 0-347 0 0,0 0-248 0 0,0 0-139 0 0,0 0-73 0 0,0 0-35 0 0,-33 4-55 0 0,-106 17-78 0 0,63 12 29 0 0,61-21-174 0 0,7-9-52 0 0,0 2 1 0 0,0-1-1 0 0,1 1 0 0 0,-1 0 0 0 0,1 1 0 0 0,1 0 0 0 0,-1 0 0 0 0,1 0 0 0 0,0 1 0 0 0,0 0 1 0 0,1 0-1 0 0,0 1 0 0 0,0-1 0 0 0,1 1 0 0 0,0 0 0 0 0,0 0 0 0 0,1 1 0 0 0,0-1 0 0 0,0 1 1 0 0,1-1-1 0 0,0 1 0 0 0,1 0 0 0 0,0 0 0 0 0,0 7 5 0 0,2-13-10 0 0,0 1 0 0 0,0-1 0 0 0,0 0 0 0 0,1 0-1 0 0,0 0 1 0 0,-1 0 0 0 0,1 0 0 0 0,0-1 0 0 0,1 1 0 0 0,-1 0 0 0 0,0-1 0 0 0,1 0 0 0 0,-1 1-1 0 0,1-1 1 0 0,0 0 0 0 0,0 0 0 0 0,0-1 0 0 0,0 1 0 0 0,0-1 0 0 0,0 1 0 0 0,0-1 0 0 0,0 0-1 0 0,0 0 1 0 0,1 0 0 0 0,-1-1 0 0 0,3 1 10 0 0,90 0 183 0 0,-68-7-72 0 0,-1-1 0 0 0,0-1 1 0 0,0-2-1 0 0,-1-1 0 0 0,-1 0 1 0 0,11-8-112 0 0,50-22 403 0 0,-74 36-406 0 0,1-1 0 0 0,-1 2 0 0 0,1-1 0 0 0,0 2 0 0 0,0 0 0 0 0,0 0 1 0 0,1 1-1 0 0,-1 1 0 0 0,0 0 0 0 0,1 1 0 0 0,5 1 3 0 0,32 25-592 0 0,-6-1-4235 0 0,-38-21 2708 0 0,-1-1-421 0 0,0-3-2407 0 0,1 0-2821 0 0</inkml:trace>
  <inkml:trace contextRef="#ctx0" brushRef="#br0" timeOffset="767.289">2423 0 8970 0 0,'0'0'4752'0'0,"0"0"-1913"0"0,0 0-945 0 0,0 0-318 0 0,0 0-313 0 0,0 0-356 0 0,0 0-299 0 0,0 0-184 0 0,0 0-119 0 0,0 0-63 0 0,0 0-29 0 0,-32 5-57 0 0,-98 14-46 0 0,126-19-103 0 0,0 0 1 0 0,0 1 0 0 0,0-1-1 0 0,1 1 1 0 0,-1 0 0 0 0,0 0-1 0 0,0 0 1 0 0,1 1 0 0 0,-1-1-1 0 0,1 1 1 0 0,-1 0 0 0 0,1 0-1 0 0,0 0 1 0 0,-1 0 0 0 0,1 1 0 0 0,0-1-1 0 0,1 1 1 0 0,-2 0-8 0 0,-4 6 27 0 0,4-6-37 0 0,0-1 0 0 0,1 1-1 0 0,-1 0 1 0 0,1 0 0 0 0,-1 0 0 0 0,1 0 0 0 0,0 1 0 0 0,0-1-1 0 0,0 1 1 0 0,1 0 0 0 0,-1 0 0 0 0,1 0 0 0 0,0 0 0 0 0,0 0-1 0 0,1 1 1 0 0,-1-1 0 0 0,1 0 0 0 0,0 1 0 0 0,0-1 0 0 0,0 1-1 0 0,1 0 1 0 0,-1-1 0 0 0,1 1 0 0 0,0-1 0 0 0,1 1 0 0 0,-1 0-1 0 0,1-1 1 0 0,0 1 0 0 0,0-1 0 0 0,0 1 0 0 0,1-1 0 0 0,-1 0-1 0 0,1 0 1 0 0,0 1 0 0 0,1-1 0 0 0,-1 0 0 0 0,0-1 0 0 0,1 1-1 0 0,0 0 1 0 0,3 2 10 0 0,155 83-215 0 0,-156-86 214 0 0,82 69-19 0 0,-85-70 33 0 0,1 1-1 0 0,-1 0 1 0 0,0 0 0 0 0,0 0-1 0 0,0 0 1 0 0,0 0 0 0 0,-1 0-1 0 0,1 1 1 0 0,-1-1 0 0 0,0 0-1 0 0,0 1 1 0 0,0-1 0 0 0,-1 1-1 0 0,1 0 1 0 0,-1-1-1 0 0,0 1 1 0 0,1-1 0 0 0,-2 1-1 0 0,1 0 1 0 0,0-1 0 0 0,-1 1-1 0 0,0-1 1 0 0,1 1 0 0 0,-2-1-1 0 0,1 1 1 0 0,0-1 0 0 0,-1 0-1 0 0,1 1 1 0 0,-2 1-13 0 0,-7 6 22 0 0,-1 1 1 0 0,0-1-1 0 0,0-1 1 0 0,-1 0-1 0 0,0 0 1 0 0,-1-1 0 0 0,0-1-1 0 0,0 0 1 0 0,-1-1-1 0 0,0 0 1 0 0,0-1-1 0 0,-1-1 1 0 0,-1 0-23 0 0,11-3-6 0 0,-127 32-1541 0 0,103-33-2365 0 0,2-3-3380 0 0,18-1-4160 0 0</inkml:trace>
</inkml:ink>
</file>

<file path=ppt/ink/ink2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8:02.6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33 483 288 0 0,'0'0'2061'0'0,"0"0"-30"0"0,0 0 57 0 0,0 0-20 0 0,0 0-107 0 0,0 0-178 0 0,0 0-160 0 0,0 0-139 0 0,0 0-177 0 0,0 0-169 0 0,0 0-129 0 0,0 0-106 0 0,32-2-81 0 0,98-3-87 0 0,-35-10 936 0 0,-76 7-1361 0 0,39-36 728 0 0,-57 42-1017 0 0,0 1 0 0 0,0 0 0 0 0,0-1 1 0 0,0 1-1 0 0,0-1 0 0 0,0 1 0 0 0,0-1 1 0 0,0 0-1 0 0,-1 1 0 0 0,1-1 0 0 0,-1 0 1 0 0,1 1-1 0 0,-1-1 0 0 0,0 0 0 0 0,0 0 1 0 0,1 1-1 0 0,-1-1 0 0 0,0 0 0 0 0,-1 0 1 0 0,1 1-1 0 0,0-1 0 0 0,0 0 0 0 0,-1 0 0 0 0,1 1 1 0 0,-1-1-1 0 0,0 0 0 0 0,1 1 0 0 0,-1-1 1 0 0,0 1-1 0 0,0-1 0 0 0,0 1 0 0 0,0-1 1 0 0,0 1-1 0 0,0 0 0 0 0,-1-1 0 0 0,1 1 1 0 0,0 0-1 0 0,-1 0 0 0 0,0-1-21 0 0,-6-1-76 0 0,0-1-1 0 0,-1 1 1 0 0,1 0 0 0 0,-1 1-1 0 0,0 0 1 0 0,0 0 0 0 0,0 1 0 0 0,0 0-1 0 0,0 1 1 0 0,0 0 0 0 0,0 0-1 0 0,0 1 1 0 0,0 0 0 0 0,0 1-1 0 0,0-1 1 0 0,0 2 0 0 0,1-1-1 0 0,-1 2 1 0 0,1-1 0 0 0,0 1-1 0 0,0 0 1 0 0,0 0 0 0 0,0 1 0 0 0,1 0-1 0 0,0 1 1 0 0,0 0 0 0 0,-6 5 76 0 0,2 0-84 0 0,0 0 1 0 0,1 0-1 0 0,0 1 1 0 0,1 0-1 0 0,0 1 1 0 0,1 0-1 0 0,0 0 1 0 0,1 1-1 0 0,0 0 1 0 0,2 0 0 0 0,-1 0-1 0 0,2 1 1 0 0,0 0-1 0 0,1 0 1 0 0,0 0-1 0 0,1 0 1 0 0,1 1-1 0 0,0-1 1 0 0,1 10 83 0 0,1-19-31 0 0,0 0 0 0 0,-1 0 1 0 0,2 0-1 0 0,-1 0 0 0 0,1 0 1 0 0,0 0-1 0 0,0 0 0 0 0,1 0 0 0 0,-1-1 1 0 0,1 0-1 0 0,1 1 0 0 0,-1-1 1 0 0,1 0-1 0 0,0 0 0 0 0,0-1 0 0 0,0 1 1 0 0,1-1-1 0 0,-1 0 0 0 0,1 0 0 0 0,0 0 1 0 0,0-1-1 0 0,1 0 0 0 0,-1 0 1 0 0,1 0-1 0 0,-1-1 0 0 0,1 1 0 0 0,0-1 1 0 0,3 0 30 0 0,11 4-317 0 0,0-1 1 0 0,1-1 0 0 0,-1-1 0 0 0,1-1 0 0 0,-1-1-1 0 0,1-1 1 0 0,-1 0 0 0 0,2-2 316 0 0,149-41-6718 0 0,-65-4-3177 0 0,-86 39 8396 0 0</inkml:trace>
  <inkml:trace contextRef="#ctx0" brushRef="#br0" timeOffset="283.735">832 449 1728 0 0,'0'0'2410'0'0,"0"0"-659"0"0,0 0-241 0 0,0 0 26 0 0,0 0-14 0 0,0 0-95 0 0,-32 14-151 0 0,-102 44-240 0 0,67-13 106 0 0,60-36-986 0 0,2-4-136 0 0,1-1 0 0 0,0 1 0 0 0,-1 0 0 0 0,2 1 0 0 0,-1-1 0 0 0,1 1 0 0 0,0-1 0 0 0,0 1 0 0 0,0 0 0 0 0,1 0 0 0 0,0 0 0 0 0,0 1 1 0 0,0-1-1 0 0,1 0 0 0 0,0 1 0 0 0,0-1 0 0 0,1 1 0 0 0,0-1 0 0 0,0 1 0 0 0,1-1 0 0 0,-1 1 0 0 0,1-1 0 0 0,1 0 0 0 0,-1 1 0 0 0,1-1 0 0 0,0 0 0 0 0,0 0 0 0 0,1 0 0 0 0,0 0 0 0 0,0 0 0 0 0,0-1 0 0 0,1 0 0 0 0,0 1 0 0 0,0-1 0 0 0,0 0 0 0 0,3 1-20 0 0,1-2 148 0 0,0 0-1 0 0,0-1 0 0 0,0 0 0 0 0,0 0 0 0 0,0-1 0 0 0,1 0 1 0 0,-1-1-1 0 0,1 0 0 0 0,-1 0 0 0 0,1-1 0 0 0,0 0 0 0 0,-1 0 1 0 0,1-1-1 0 0,-1 0 0 0 0,1-1 0 0 0,-1 0 0 0 0,1 0 0 0 0,-1 0 0 0 0,0-1 1 0 0,0-1-1 0 0,0 1 0 0 0,-1-1 0 0 0,6-4-147 0 0,6-3 333 0 0,-2-1-1 0 0,0 0 1 0 0,0-1-1 0 0,-1-1 1 0 0,-1-1-1 0 0,0 0 1 0 0,-1-1-1 0 0,-1 0 1 0 0,4-7-333 0 0,-1-4 153 0 0,0 0 1 0 0,-2-1 0 0 0,-1 0-1 0 0,-2-1 1 0 0,5-19-154 0 0,-10-21-465 0 0,-6 67 395 0 0,0 1-1 0 0,0-1 1 0 0,0 1 0 0 0,-1 0 0 0 0,1-1 0 0 0,0 1 0 0 0,-1 0 0 0 0,1-1 0 0 0,-1 1 0 0 0,0 0 0 0 0,0 0 0 0 0,1-1 0 0 0,-1 1 0 0 0,0 0 0 0 0,0 0 0 0 0,0 0 0 0 0,0 0 0 0 0,0 0 0 0 0,0 0 0 0 0,0 0 0 0 0,0 1-1 0 0,-1-1 1 0 0,1 0 0 0 0,0 1 0 0 0,0-1 0 0 0,-1 0 0 0 0,1 1 0 0 0,0 0 0 0 0,-1-1 0 0 0,1 1 0 0 0,-1 0 0 0 0,1 0 0 0 0,0-1 0 0 0,-1 1 0 0 0,1 0 0 0 0,-1 0 0 0 0,1 1 0 0 0,0-1 0 0 0,-1 0 0 0 0,1 0 0 0 0,-1 1 70 0 0,-31 8-4367 0 0,8 4-4354 0 0,12 1 1785 0 0</inkml:trace>
  <inkml:trace contextRef="#ctx0" brushRef="#br0" timeOffset="700.294">1125 729 13235 0 0,'0'0'1858'0'0,"0"0"-414"0"0,0 0-140 0 0,0 0-152 0 0,0 0-225 0 0,0 0-177 0 0,25-33-146 0 0,81-104-149 0 0,-9 18 370 0 0,-18 63-658 0 0,-78 56-179 0 0,0 1-1 0 0,0 0 1 0 0,0 0 0 0 0,0-1 0 0 0,0 1 0 0 0,-1 0-1 0 0,1 0 1 0 0,0 0 0 0 0,0 0 0 0 0,0 0-1 0 0,-1 0 1 0 0,1 0 0 0 0,-1 0 0 0 0,1 0-1 0 0,-1 1 1 0 0,1-1 0 0 0,-1 0 0 0 0,0 0 0 0 0,1 0-1 0 0,-1 1 1 0 0,0-1 0 0 0,0 0 0 0 0,0 0-1 0 0,0 1 1 0 0,0-1 0 0 0,0 0 0 0 0,0 0 0 0 0,-1 1-1 0 0,1-1 1 0 0,0 0 0 0 0,-1 0 0 0 0,0 1 12 0 0,1 1-3 0 0,-11 122 73 0 0,12-124-62 0 0,1 1-1 0 0,-1-1 1 0 0,0 0 0 0 0,1 1 0 0 0,-1-1-1 0 0,1 0 1 0 0,-1 0 0 0 0,1 0 0 0 0,-1 0-1 0 0,1 0 1 0 0,0 0 0 0 0,0-1 0 0 0,-1 1-1 0 0,1 0 1 0 0,0-1 0 0 0,0 1 0 0 0,0-1-1 0 0,0 0 1 0 0,0 0 0 0 0,-1 0 0 0 0,1 0-1 0 0,0 0 1 0 0,0 0 0 0 0,0 0 0 0 0,0 0-1 0 0,0-1 1 0 0,0 1 0 0 0,-1-1 0 0 0,1 0-1 0 0,0 1 1 0 0,0-1 0 0 0,1-1-8 0 0,114-69 316 0 0,-105 60-317 0 0,1 1 0 0 0,1 1 0 0 0,0 0-1 0 0,0 1 1 0 0,0 0 0 0 0,1 1 0 0 0,0 1 0 0 0,14-4 1 0 0,-27 11 1 0 0,0 0 0 0 0,0 0 1 0 0,0 1-1 0 0,0-1 0 0 0,0 1 1 0 0,-1-1-1 0 0,1 1 0 0 0,0 0 1 0 0,-1-1-1 0 0,0 1 0 0 0,1 0 1 0 0,-1 0-1 0 0,0 0 0 0 0,0 0 1 0 0,0 0-1 0 0,0 1 0 0 0,-1-1 1 0 0,1 0-1 0 0,0 0 0 0 0,-1 0 1 0 0,0 1-1 0 0,1-1 0 0 0,-1 0 1 0 0,0 1-1 0 0,0-1 0 0 0,0 0 1 0 0,-1 1-1 0 0,1 1-1 0 0,0 3 15 0 0,1 0-99 0 0,0-1 1 0 0,0 0-1 0 0,1 1 1 0 0,0-1-1 0 0,0 0 1 0 0,0 0-1 0 0,1 0 1 0 0,-1-1-1 0 0,1 1 0 0 0,1 0 1 0 0,-1-1-1 0 0,1 0 1 0 0,0 0-1 0 0,0 0 1 0 0,1 0-1 0 0,4 3 84 0 0,11 2-4176 0 0,4-6-3608 0 0,-19-4-1923 0 0</inkml:trace>
  <inkml:trace contextRef="#ctx0" brushRef="#br0" timeOffset="1302.012">2117 530 2641 0 0,'0'0'2795'0'0,"0"0"-948"0"0,0 0-228 0 0,0 0 5 0 0,0 0-78 0 0,0 0-202 0 0,0 0-272 0 0,0 0-218 0 0,0 0-169 0 0,0 0-104 0 0,0 0-71 0 0,0 0-30 0 0,2 13 17 0 0,6 40 51 0 0,-8-52-503 0 0,0 1 0 0 0,1-1 0 0 0,-1 0 0 0 0,1 0 0 0 0,-1 1 0 0 0,1-1 1 0 0,-1 0-1 0 0,1 0 0 0 0,0 0 0 0 0,0 0 0 0 0,0 0 0 0 0,-1 0 0 0 0,1 0 1 0 0,0 0-1 0 0,0 0 0 0 0,0 0 0 0 0,0 0 0 0 0,1-1 0 0 0,-1 1 0 0 0,0 0 1 0 0,0-1-1 0 0,0 1 0 0 0,1-1 0 0 0,-1 1 0 0 0,0-1 0 0 0,0 0 0 0 0,1 0 1 0 0,-1 1-1 0 0,0-1 0 0 0,1 0 0 0 0,-1 0 0 0 0,0 0 0 0 0,1 0 0 0 0,-1-1 1 0 0,0 1-1 0 0,1 0 0 0 0,0-1-45 0 0,5 1 247 0 0,2 0-62 0 0,0-1 0 0 0,-1 0-1 0 0,1 0 1 0 0,0 0-1 0 0,0-1 1 0 0,0-1 0 0 0,-1 0-1 0 0,0 0 1 0 0,1 0-1 0 0,-1-1 1 0 0,0 0 0 0 0,-1-1-1 0 0,1 0 1 0 0,1-1-185 0 0,2 0 58 0 0,0-1 0 0 0,-1 0 0 0 0,0 0 0 0 0,0-1 0 0 0,-1-1-1 0 0,1 0 1 0 0,-2 0 0 0 0,1-1 0 0 0,-2 0 0 0 0,1 0 0 0 0,-1 0 0 0 0,-1-1 0 0 0,0 0 0 0 0,0-1 0 0 0,-1 0 0 0 0,-1 1 0 0 0,0-1-1 0 0,0-1 1 0 0,-1 1 0 0 0,-1 0 0 0 0,0-4-58 0 0,-3 12-61 0 0,0 0 0 0 0,-1-1 0 0 0,0 1 1 0 0,0 0-1 0 0,0 0 0 0 0,0 0 0 0 0,-1 1 0 0 0,1-1 0 0 0,-1 0 0 0 0,0 1 0 0 0,0 0 0 0 0,0-1 0 0 0,-1 1 0 0 0,1 1 1 0 0,-1-1-1 0 0,1 0 0 0 0,-1 1 0 0 0,0 0 0 0 0,0 0 0 0 0,0 0 0 0 0,0 0 0 0 0,-1 1 0 0 0,1-1 0 0 0,0 1 0 0 0,-1 0 0 0 0,1 1 1 0 0,-1-1-1 0 0,1 1 0 0 0,-1 0 0 0 0,1 0 0 0 0,-1 0 0 0 0,1 0 0 0 0,-1 1 0 0 0,1 0 0 0 0,0 0 0 0 0,-1 0 0 0 0,1 1 1 0 0,0-1-1 0 0,0 1 0 0 0,0 0 0 0 0,0 0 0 0 0,0 0 0 0 0,-2 2 61 0 0,-3 2-86 0 0,1 0 0 0 0,0 1 0 0 0,0-1 0 0 0,0 1 0 0 0,1 1 0 0 0,0-1 0 0 0,1 1 0 0 0,0 1 0 0 0,0-1 0 0 0,0 1 0 0 0,1 0 0 0 0,1 0 0 0 0,0 1 0 0 0,0-1 0 0 0,0 1 0 0 0,1 0 0 0 0,1 0 0 0 0,0 0 0 0 0,0 0 0 0 0,1 2 86 0 0,0-7-25 0 0,1 0 0 0 0,0 0 0 0 0,0 0 0 0 0,0 0 0 0 0,1 0 0 0 0,-1-1 0 0 0,1 1 0 0 0,0 0 0 0 0,1 0 0 0 0,-1-1 1 0 0,1 1-1 0 0,0-1 0 0 0,0 1 0 0 0,0-1 0 0 0,1 0 0 0 0,-1 0 0 0 0,1 0 0 0 0,0 0 0 0 0,0 0 0 0 0,1 0 0 0 0,-1-1 1 0 0,1 0-1 0 0,0 0 0 0 0,0 0 0 0 0,1 1 25 0 0,9 3-139 0 0,0 0 0 0 0,1-1 1 0 0,0 0-1 0 0,0-1 0 0 0,1-1 1 0 0,0 0-1 0 0,-1-2 0 0 0,1 1 1 0 0,0-2-1 0 0,0 0 0 0 0,0-1 0 0 0,0 0 1 0 0,9-3 138 0 0,-7 0-595 0 0,1-1 1 0 0,-1-1-1 0 0,0 0 0 0 0,0-2 1 0 0,0 0-1 0 0,-1-1 1 0 0,0 0-1 0 0,10-9 595 0 0,-21 14-300 0 0,85-57-9170 0 0,-75 48 6401 0 0</inkml:trace>
  <inkml:trace contextRef="#ctx0" brushRef="#br0" timeOffset="1573.153">3043 0 5001 0 0,'0'0'2874'0'0,"0"0"-1854"0"0,0 0-525 0 0,0 0 308 0 0,0 0 361 0 0,0 0 98 0 0,0 0-69 0 0,0 0-94 0 0,0 0-116 0 0,0 36-132 0 0,0 115-159 0 0,1 19 602 0 0,3-128-1287 0 0,2-1 0 0 0,2 0 0 0 0,2-1 0 0 0,1 0 1 0 0,3 2-8 0 0,-2-16-410 0 0,0 1-1224 0 0,-9-10-4431 0 0,-3-16 3019 0 0,0-1-856 0 0,0 0 192 0 0</inkml:trace>
  <inkml:trace contextRef="#ctx0" brushRef="#br0" timeOffset="1828.035">2758 346 9914 0 0,'0'0'1628'0'0,"0"0"-667"0"0,0 0-308 0 0,0 0 70 0 0,0 0 62 0 0,0 0-46 0 0,0 0-96 0 0,0 0-123 0 0,0 0-122 0 0,0 0-109 0 0,33-9-121 0 0,103-31-88 0 0,-9 19-201 0 0,-15 15-2021 0 0,-75 5-1656 0 0,-1 1-3831 0 0,-20 0 3818 0 0</inkml:trace>
  <inkml:trace contextRef="#ctx0" brushRef="#br0" timeOffset="2064.063">3345 622 4921 0 0,'0'0'1270'0'0,"0"0"-351"0"0,0 0-6 0 0,0 0 179 0 0,0 0 129 0 0,0 0 138 0 0,0 0 198 0 0,0 0 196 0 0,0 0 128 0 0,0 0-60 0 0,0 0-333 0 0,0 0-381 0 0,0 0-327 0 0,2-4-233 0 0,49-182 1261 0 0,-43 165-1830 0 0,2-1 1 0 0,0 1-1 0 0,1 1 0 0 0,1 0 1 0 0,1 0-1 0 0,0 2 0 0 0,4-3 22 0 0,45-29-3559 0 0,-38 42-4200 0 0,-18 7-3296 0 0</inkml:trace>
  <inkml:trace contextRef="#ctx0" brushRef="#br0" timeOffset="2461.016">3726 350 9650 0 0,'0'0'2787'0'0,"0"0"-808"0"0,0 0-406 0 0,0 0-192 0 0,0 0-403 0 0,0 0-365 0 0,0 0-195 0 0,0 0-141 0 0,0 0-81 0 0,0 0-52 0 0,0 0-49 0 0,0 0-48 0 0,0 0-23 0 0,-11 20-18 0 0,-32 64-15 0 0,33-34-27 0 0,9-47 46 0 0,1 0 0 0 0,1 0 0 0 0,-1 0 0 0 0,0 0 0 0 0,1 0 0 0 0,-1 0 0 0 0,1 0 0 0 0,0 0 0 0 0,0 0 1 0 0,0-1-1 0 0,0 1 0 0 0,1 0 0 0 0,-1-1 0 0 0,1 1 0 0 0,-1-1 0 0 0,1 1 0 0 0,0-1 0 0 0,0 0 0 0 0,0 1 0 0 0,0-1 0 0 0,1 0 0 0 0,-1-1 0 0 0,0 1 0 0 0,1 0 0 0 0,-1-1 0 0 0,1 1 0 0 0,0-1 0 0 0,0 0 1 0 0,-1 0-1 0 0,1 0 0 0 0,0 0 0 0 0,0 0 0 0 0,0-1 0 0 0,0 1 0 0 0,0-1 0 0 0,0 0 0 0 0,0 0 0 0 0,0 0 0 0 0,0 0 0 0 0,0 0 0 0 0,0-1 0 0 0,0 0 0 0 0,0 1 0 0 0,0-1 0 0 0,-1 0 0 0 0,1 0 1 0 0,0 0-1 0 0,0-1 0 0 0,-1 1 0 0 0,1-1 0 0 0,-1 0 0 0 0,2-1-10 0 0,12-11 228 0 0,-1 0 0 0 0,-1-1 0 0 0,0-1 1 0 0,-1-1-1 0 0,-1 0 0 0 0,0 0 0 0 0,0-5-228 0 0,21-33 448 0 0,-22 34-291 0 0,2 1 0 0 0,0 0 0 0 0,0 0-1 0 0,2 1 1 0 0,1 1 0 0 0,6-6-157 0 0,-20 24-10 0 0,1-1 1 0 0,-1 1-1 0 0,0-1 1 0 0,0 1-1 0 0,0 0 1 0 0,0 0-1 0 0,0 0 1 0 0,0 0-1 0 0,0 0 1 0 0,1 0-1 0 0,-1 0 1 0 0,0 1-1 0 0,0-1 1 0 0,0 1-1 0 0,0 0 1 0 0,0-1-1 0 0,0 1 1 0 0,0 0-1 0 0,0 0 1 0 0,-1 0-1 0 0,1 1 1 0 0,0-1-1 0 0,-1 0 1 0 0,1 1-1 0 0,0-1 1 0 0,-1 1-1 0 0,0-1 1 0 0,1 1-1 0 0,-1 0 1 0 0,0-1-1 0 0,0 1 1 0 0,0 0-1 0 0,0 0 1 0 0,0 0-1 0 0,0 0 1 0 0,0 0-1 0 0,-1 0 1 0 0,1 0-1 0 0,-1 0 1 0 0,0 0-1 0 0,1 0 1 0 0,-1 1-1 0 0,0-1 10 0 0,0-2 1 0 0,86 293-523 0 0,-79-265 488 0 0,8 41-105 0 0,-3 0 0 0 0,-3 1 0 0 0,-3 0 0 0 0,-3 1 0 0 0,-4 17 139 0 0,0-70 29 0 0,-1 1 0 0 0,0-1 0 0 0,-1 0 0 0 0,-1 0 0 0 0,-1 0 0 0 0,0 0 0 0 0,-2-1 0 0 0,0 0 0 0 0,0 0 0 0 0,-2-1 0 0 0,0 0-1 0 0,-1 0 1 0 0,0-1 0 0 0,-2 0 0 0 0,0 0-29 0 0,9-11 28 0 0,0-1-1 0 0,0 1 0 0 0,0-1 0 0 0,-1 0 0 0 0,1 0 0 0 0,-1 0 0 0 0,0 0 0 0 0,0 0 0 0 0,0-1 0 0 0,0 0 0 0 0,0 0 0 0 0,0 0 0 0 0,-1 0 0 0 0,1-1 0 0 0,-1 0 1 0 0,1 0-1 0 0,-1 0 0 0 0,1 0 0 0 0,-1-1 0 0 0,0 1 0 0 0,1-1 0 0 0,-1 0 0 0 0,0-1 0 0 0,1 1 0 0 0,-1-1 0 0 0,1 0 0 0 0,-1 0 0 0 0,1-1 0 0 0,-1 1 0 0 0,1-1 0 0 0,0 0 1 0 0,0 0-1 0 0,0 0 0 0 0,0-1 0 0 0,0 1 0 0 0,0-1 0 0 0,0 0 0 0 0,1 0 0 0 0,0 0 0 0 0,-1-1 0 0 0,1 1 0 0 0,1-1 0 0 0,-1 0 0 0 0,0 0-27 0 0,-2-10-23 0 0,0 0 0 0 0,1-1 0 0 0,1 1 1 0 0,0-1-1 0 0,1 0 0 0 0,1 0 0 0 0,0 0 0 0 0,1 0 0 0 0,0 0 0 0 0,2 0 0 0 0,-1 1 0 0 0,2-1 0 0 0,0 0 0 0 0,1 1 0 0 0,0-1 0 0 0,1 1 0 0 0,1 0 0 0 0,3-6 23 0 0,91-151-2234 0 0,-60 120-1154 0 0,3 3-3462 0 0,-18 24-3863 0 0</inkml:trace>
</inkml:ink>
</file>

<file path=ppt/ink/ink2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7:59.3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197 810 6929 0 0,'0'0'1523'0'0,"0"0"-96"0"0,0 0 75 0 0,0 0 90 0 0,0 0-35 0 0,0 0-186 0 0,0 0-268 0 0,0 0-283 0 0,0 0-260 0 0,0 0-207 0 0,0 0-122 0 0,0 0-76 0 0,0 0-49 0 0,-25 7-6 0 0,-76 22-10 0 0,62-2 37 0 0,36-20-91 0 0,-3 7-20 0 0,1 0 1 0 0,0 1 0 0 0,1-1 0 0 0,1 1 0 0 0,1 0 0 0 0,0 0 0 0 0,1 0 0 0 0,0 0 0 0 0,1 0 0 0 0,1 8-17 0 0,0-5-36 0 0,-2-14 45 0 0,1 0-1 0 0,0 0 1 0 0,0 0 0 0 0,1 0 0 0 0,-1 0 0 0 0,1 0-1 0 0,0 0 1 0 0,0 0 0 0 0,0-1 0 0 0,1 1 0 0 0,-1 0-1 0 0,1-1 1 0 0,0 1 0 0 0,0-1 0 0 0,0 1 0 0 0,1-1-1 0 0,-1 0 1 0 0,1 0 0 0 0,-1 0 0 0 0,1 0 0 0 0,0 0-1 0 0,0-1 1 0 0,0 0 0 0 0,1 1 0 0 0,-1-1 0 0 0,1 0-1 0 0,-1 0 1 0 0,1-1 0 0 0,0 1 0 0 0,-1-1 0 0 0,1 0-1 0 0,0 0 1 0 0,0 0 0 0 0,0 0 0 0 0,0-1 0 0 0,0 0-1 0 0,0 0 1 0 0,0 0 0 0 0,0 0 0 0 0,0 0 0 0 0,0-1-1 0 0,0 0 1 0 0,0 1 0 0 0,-1-2 0 0 0,1 1 0 0 0,0 0-1 0 0,2-2-8 0 0,17-14 153 0 0,0-2-1 0 0,-1 0 0 0 0,-1-1 1 0 0,-2-1-1 0 0,0-1 0 0 0,0-1 1 0 0,-2-1-1 0 0,9-18-152 0 0,47-58-88 0 0,-31 58-448 0 0,-36 84-499 0 0,-5-29 1044 0 0,18 121-31 0 0,-18-130 29 0 0,1 0-1 0 0,-1 0 1 0 0,1 0 0 0 0,0 0-1 0 0,0 0 1 0 0,1 0 0 0 0,-1-1 0 0 0,1 1-1 0 0,0-1 1 0 0,0 0 0 0 0,0 0-1 0 0,0 0 1 0 0,0 0 0 0 0,1 0 0 0 0,-1-1-1 0 0,1 1 1 0 0,0-1 0 0 0,0 0-1 0 0,0 0 1 0 0,0-1 0 0 0,0 1 0 0 0,0-1-1 0 0,0 0 1 0 0,0 0 0 0 0,1 0-1 0 0,-1 0 1 0 0,0-1 0 0 0,1 0 0 0 0,1 0-7 0 0,9-3 102 0 0,0 0 0 0 0,-1-1 1 0 0,1-1-1 0 0,-1 0 0 0 0,0-1 1 0 0,-1-1-1 0 0,1 0 0 0 0,-1-1 1 0 0,-1 0-1 0 0,1-1 1 0 0,-1 0-1 0 0,-1-1 0 0 0,0 0 1 0 0,0-1-1 0 0,1-4-102 0 0,27-19 102 0 0,-20 17-51 0 0,-2 0-34 0 0,2 1 0 0 0,0 1-1 0 0,0 0 1 0 0,1 2 0 0 0,1 0-1 0 0,0 1 1 0 0,1 1 0 0 0,1 1 0 0 0,3-1-17 0 0,-23 10-6 0 0,0 0 0 0 0,0 0 0 0 0,0 0 0 0 0,0 0 0 0 0,0 1 0 0 0,0-1 0 0 0,0 1 0 0 0,0 0 0 0 0,0-1 0 0 0,0 1 0 0 0,0 1 0 0 0,0-1 0 0 0,0 0 0 0 0,0 1 0 0 0,0 0 0 0 0,0-1 0 0 0,-1 1 0 0 0,1 0 0 0 0,0 0 0 0 0,0 1 0 0 0,-1-1 0 0 0,1 1 0 0 0,0-1 0 0 0,-1 1 0 0 0,1 0 0 0 0,-1 0 0 0 0,0 0 0 0 0,0 0 0 0 0,0 0 0 0 0,0 1 0 0 0,0-1 0 0 0,0 1 0 0 0,-1-1 0 0 0,1 1 0 0 0,-1-1 0 0 0,1 1 0 0 0,-1 1 6 0 0,1 8-5 0 0,0 1 0 0 0,-1-1 0 0 0,0 0 1 0 0,-1 1-1 0 0,0-1 0 0 0,-1 0 0 0 0,0 1 0 0 0,-1-1 0 0 0,-1 0 0 0 0,0 0 0 0 0,0 0 0 0 0,-1 0 0 0 0,-1-1 0 0 0,0 0 0 0 0,0 0 0 0 0,-2 0 1 0 0,1 0-1 0 0,-1-1 0 0 0,0 0 0 0 0,-1 0 0 0 0,0-1 0 0 0,-1 0 0 0 0,0-1 0 0 0,0 0 0 0 0,-1 0 0 0 0,-7 4 5 0 0,11-8-98 0 0,0 0 1 0 0,0-1-1 0 0,0 0 0 0 0,-1 0 0 0 0,0 0 0 0 0,1-1 1 0 0,-1 0-1 0 0,0 0 0 0 0,0 0 0 0 0,0-1 0 0 0,0 0 1 0 0,0-1-1 0 0,-1 0 0 0 0,1 0 0 0 0,-7-1 98 0 0,13 0-33 0 0,0 0 1 0 0,-1 0-1 0 0,1 0 0 0 0,0 0 0 0 0,0 0 0 0 0,0 0 0 0 0,0-1 0 0 0,0 1 0 0 0,1 0 1 0 0,-1 0-1 0 0,0-1 0 0 0,0 1 0 0 0,1-1 0 0 0,-1 1 0 0 0,1-1 0 0 0,0 1 1 0 0,-1-1-1 0 0,1 1 0 0 0,0-1 0 0 0,0 1 0 0 0,0-1 0 0 0,0 0 0 0 0,0 1 0 0 0,0-1 1 0 0,0 1-1 0 0,0-1 0 0 0,1 1 0 0 0,-1-1 0 0 0,1 1 0 0 0,-1-1 0 0 0,1 1 1 0 0,0 0-1 0 0,-1-1 0 0 0,1 1 0 0 0,0 0 0 0 0,0-1 0 0 0,0 1 0 0 0,0 0 0 0 0,0 0 1 0 0,0 0-1 0 0,0 0 0 0 0,0 0 0 0 0,1 0 0 0 0,-1 0 0 0 0,1-1 33 0 0,10-5-4 0 0,-1-1 0 0 0,1 1 0 0 0,0 1 0 0 0,0 0 0 0 0,1 1 0 0 0,0 0 0 0 0,0 1 0 0 0,0 0-1 0 0,0 1 1 0 0,1 1 0 0 0,-1 0 0 0 0,1 1 0 0 0,0 0 4 0 0,68 3-6900 0 0,-66 1 1653 0 0,-2 1-966 0 0</inkml:trace>
  <inkml:trace contextRef="#ctx0" brushRef="#br0" timeOffset="814.944">1934 813 4689 0 0,'0'0'1780'0'0,"0"0"-235"0"0,0 0-41 0 0,0 0-10 0 0,0 0-150 0 0,0 0-188 0 0,0 0-201 0 0,0 0-179 0 0,0 0-116 0 0,0 0-110 0 0,0 0-97 0 0,0 0-97 0 0,0 0-86 0 0,-7 30-86 0 0,-22 90-52 0 0,28-118-127 0 0,0 0 1 0 0,0-1-1 0 0,0 1 1 0 0,1 0-1 0 0,-1 0 1 0 0,1 0-1 0 0,-1-1 0 0 0,1 1 1 0 0,0 0-1 0 0,0 0 1 0 0,0 0-1 0 0,0 0 1 0 0,0 0-1 0 0,0 0 1 0 0,0 0-1 0 0,0-1 0 0 0,1 1 1 0 0,-1 0-1 0 0,1 0 1 0 0,0 0-1 0 0,-1 0 1 0 0,1-1-1 0 0,0 1 1 0 0,0 0-1 0 0,0-1 1 0 0,0 1-1 0 0,2 1-5 0 0,1 2 28 0 0,0-2 38 0 0,-1 1 0 0 0,0 0 0 0 0,1-1 0 0 0,0 0 0 0 0,-1 0 0 0 0,1 0 0 0 0,0-1 1 0 0,1 1-1 0 0,-1-1 0 0 0,0 0 0 0 0,1 0 0 0 0,-1 0 0 0 0,1-1 0 0 0,0 1 0 0 0,-1-1 0 0 0,1 0 1 0 0,0-1-1 0 0,0 1 0 0 0,0-1 0 0 0,0 0 0 0 0,0 0 0 0 0,-1-1 0 0 0,1 1 0 0 0,0-1 1 0 0,0 0-1 0 0,0 0 0 0 0,-1-1 0 0 0,1 1 0 0 0,4-3-66 0 0,9-4 342 0 0,0 0 0 0 0,-1-1 0 0 0,0-1 0 0 0,0 0-1 0 0,-1-1 1 0 0,13-13-342 0 0,19-19 349 0 0,-3-2-1 0 0,-1-2 0 0 0,-3-2 1 0 0,-1-2-1 0 0,-3-2 0 0 0,-2-2-348 0 0,-15 23 12 0 0,-2-2 0 0 0,-1 0 0 0 0,-1 0 0 0 0,-2-2 0 0 0,-2 0 0 0 0,-1 0 0 0 0,-2-1 0 0 0,-1 0 0 0 0,-3-1 0 0 0,0 0 0 0 0,-3 0 0 0 0,-1-15-12 0 0,-1 45-30 0 0,0-1 0 0 0,-1 1 0 0 0,0 0 0 0 0,0 0 0 0 0,-1 0 0 0 0,0 1 0 0 0,0-1 0 0 0,-1 0 0 0 0,0 1 0 0 0,-1-1 0 0 0,1 1 0 0 0,-1 0 0 0 0,-1 0 0 0 0,1 1-1 0 0,-1-1 1 0 0,0 1 0 0 0,-4-4 30 0 0,7 9-33 0 0,1 0 0 0 0,0 1 0 0 0,-1-1 0 0 0,1 0 0 0 0,-1 0 0 0 0,1 1 0 0 0,-1-1 0 0 0,1 1 0 0 0,-1-1 0 0 0,1 1 0 0 0,-1 0 0 0 0,1-1 0 0 0,-1 1 0 0 0,0 0 0 0 0,1 0-1 0 0,-1 0 1 0 0,0 0 0 0 0,1 0 0 0 0,-1 1 0 0 0,1-1 0 0 0,-1 1 0 0 0,1-1 0 0 0,-1 1 0 0 0,1-1 0 0 0,-1 1 0 0 0,1 0 0 0 0,-1-1 0 0 0,1 1 0 0 0,-1 0 0 0 0,1 0 0 0 0,0 0-1 0 0,0 0 1 0 0,0 0 0 0 0,0 1 0 0 0,-1-1 0 0 0,1 0 0 0 0,1 0 0 0 0,-2 1 33 0 0,-30 54-560 0 0,15-4 526 0 0,2 1 0 0 0,3 0-1 0 0,2 1 1 0 0,3 0 0 0 0,2 0 0 0 0,2 1 0 0 0,3-1 0 0 0,4 39 34 0 0,3-28-27 0 0,1-1-1 0 0,4-1 1 0 0,2 0 0 0 0,12 26 27 0 0,-2 2 7 0 0,-12-41 35 0 0,-2 0 0 0 0,-2 0 0 0 0,-3 1 0 0 0,-2 0 0 0 0,-2 0 0 0 0,-5 43-42 0 0,3-81 34 0 0,0 1-1 0 0,-1 0 1 0 0,-1-1-1 0 0,0 1 1 0 0,0-1-1 0 0,-2 0 1 0 0,0 0 0 0 0,0 0-1 0 0,-1-1 1 0 0,0 0-1 0 0,-1 0 1 0 0,-1 0-1 0 0,0-1 1 0 0,0 0-1 0 0,-1-1 1 0 0,-1 0-1 0 0,0 0 1 0 0,0-1-1 0 0,0 0 1 0 0,-1-1-1 0 0,-1 0 1 0 0,-1 0-34 0 0,8-5-136 0 0,0-1 0 0 0,0 1 0 0 0,-1-1 0 0 0,1 0 0 0 0,-1 0 0 0 0,0-1 0 0 0,1 0 0 0 0,-1 0 0 0 0,0 0 0 0 0,0 0 1 0 0,0-1-1 0 0,1 0 0 0 0,-1 0 0 0 0,-3-1 136 0 0,-13-21-7436 0 0,17 12 1661 0 0,-1 5-1624 0 0</inkml:trace>
  <inkml:trace contextRef="#ctx0" brushRef="#br0" timeOffset="1068.129">1612 118 19628 0 0,'0'0'1104'0'0,"0"0"-663"0"0,0 0-161 0 0,0 0-80 0 0,0 0-40 0 0,0 0-48 0 0,0 0-56 0 0,0 0-48 0 0,0 0-56 0 0,0 0-56 0 0,0 0-168 0 0,0 0-433 0 0,0 0-967 0 0,0 0-1465 0 0,192-48-3440 0 0,-177 55-2897 0 0</inkml:trace>
  <inkml:trace contextRef="#ctx0" brushRef="#br0" timeOffset="2080.984">2297 1778 0 0 0,'0'0'279'0'0,"-6"0"85"0"0,-18-3 12 0 0,-12-20 5573 0 0,31 18-5342 0 0,3 3-119 0 0,-1 0 0 0 0,1 0 0 0 0,0 0 0 0 0,-1-1-1 0 0,1 1 1 0 0,0 0 0 0 0,0-1 0 0 0,1 0-1 0 0,-1 0 1 0 0,1 1 0 0 0,-1-1 0 0 0,1 0 0 0 0,0 0-1 0 0,0 0 1 0 0,0 0 0 0 0,0 0 0 0 0,1 0-1 0 0,-1-1 1 0 0,1 1 0 0 0,0 0 0 0 0,0 0 0 0 0,0-1-488 0 0,2-8 273 0 0,1 0 0 0 0,0 0 0 0 0,1 0 1 0 0,0 1-1 0 0,1 0 0 0 0,0 0 1 0 0,1 0-1 0 0,0 0 0 0 0,1 1 0 0 0,0 0 1 0 0,0 0-1 0 0,3-1-273 0 0,34-45-204 0 0,2 3 0 0 0,3 1 0 0 0,37-30 204 0 0,-60 63-3708 0 0,-8 9-3955 0 0,-10 6-1940 0 0</inkml:trace>
</inkml:ink>
</file>

<file path=ppt/ink/ink2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8:22.124"/>
    </inkml:context>
    <inkml:brush xml:id="br0">
      <inkml:brushProperty name="width" value="0.1" units="cm"/>
      <inkml:brushProperty name="height" value="0.1" units="cm"/>
      <inkml:brushProperty name="color" value="#AB008B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2765 2412 0 0 0,'-6'-16'0'0'0,"-10"2"5512"0"0,-32-12 1648 0 0,-7 7-4953 0 0,-93-6-568 0 0,99 24-1210 0 0,-74 10 157 0 0,-115 73-106 0 0,-9 47 53 0 0,205-105-448 0 0,-273 182 756 0 0,271-168-709 0 0,1 1 0 0 0,2 3-1 0 0,2 1 1 0 0,2 2 0 0 0,1 1-1 0 0,3 2 1 0 0,2 2 0 0 0,-2 8-132 0 0,-121 204 788 0 0,118-193-550 0 0,3 1 1 0 0,3 1-1 0 0,3 2 1 0 0,3 1-1 0 0,-1 20-238 0 0,8-23 219 0 0,4 1 0 0 0,3 0 0 0 0,3 0 0 0 0,3 51-219 0 0,12 176 550 0 0,6-223-381 0 0,18 43-23 0 0,-18-74-36 0 0,2-1 0 0 0,1-1 0 0 0,3-1 0 0 0,1 0 0 0 0,2-2 0 0 0,22 29-110 0 0,-1 3 126 0 0,92 117 246 0 0,-98-153-246 0 0,1-1-1 0 0,2-1 0 0 0,1-3 0 0 0,1-1 0 0 0,2-3 0 0 0,23 10-125 0 0,60 22 294 0 0,94 12 176 0 0,-111-42-174 0 0,2-6 0 0 0,43 2-296 0 0,28 5 207 0 0,233 25 251 0 0,-363-48-425 0 0,13 2 21 0 0,0-2-1 0 0,1-3 1 0 0,-1-4 0 0 0,14-3-54 0 0,-16-7 127 0 0,-1-3 0 0 0,0-3 0 0 0,41-18-127 0 0,-9 5 126 0 0,51-30 86 0 0,27-36-56 0 0,-127 67-105 0 0,-2-2 1 0 0,-1-2 0 0 0,-1-2 0 0 0,33-35-52 0 0,14-10 91 0 0,147-147 92 0 0,-209 189-133 0 0,-1-2 0 0 0,-3-1 1 0 0,-1-1-1 0 0,-2-1 0 0 0,-1-1 0 0 0,7-28-50 0 0,-6 20 63 0 0,-6 13-30 0 0,-2-2-1 0 0,-1 1 1 0 0,-2-2 0 0 0,2-25-33 0 0,21-192 176 0 0,-26 44-21 0 0,-44 44-10 0 0,13 83-77 0 0,8 29-46 0 0,-3 0 1 0 0,-2 2-1 0 0,-3 0 0 0 0,-12-18-22 0 0,14 36 10 0 0,-1 0-1 0 0,-2 2 0 0 0,-2 0 1 0 0,-1 2-1 0 0,-6-3-9 0 0,-143-212-8 0 0,50 112 25 0 0,27 42 18 0 0,-85-93 82 0 0,37 97-201 0 0,75 54 86 0 0,-57-22-58 0 0,87 43 35 0 0,-2 1 1 0 0,0 3-1 0 0,0 2 0 0 0,-1 2 1 0 0,-32-2 20 0 0,-36-8 5 0 0,-26 0-142 0 0,-118 26-891 0 0,254-7 871 0 0,-171 40-1978 0 0,124-13-2317 0 0,8 11-5126 0 0,35-27-2120 0 0</inkml:trace>
  <inkml:trace contextRef="#ctx0" brushRef="#br0" timeOffset="1">2745 4002 0 0 0,'-2'-6'0'0'0,"-1"4"0"0"0,3-1 0 0 0,0-14 839 0 0,0 16-446 0 0,0 1-43 0 0,0 0-54 0 0,-6-15 7604 0 0,-23 24-2589 0 0,-26 49-4627 0 0,52-55-482 0 0,0 3-164 0 0,1 0 0 0 0,-1 0-1 0 0,1 0 1 0 0,0 0-1 0 0,0 1 1 0 0,0-1-1 0 0,1 0 1 0 0,0 1-1 0 0,1-1 1 0 0,-1 1-1 0 0,1-1 1 0 0,1 1 0 0 0,-1 0-38 0 0,2-5 98 0 0,0 1 1 0 0,0-1 0 0 0,0 0-1 0 0,0 1 1 0 0,1-1 0 0 0,-1 0-1 0 0,1 0 1 0 0,-1 0 0 0 0,1-1-1 0 0,0 1 1 0 0,0-1 0 0 0,0 1-1 0 0,0-1 1 0 0,0 0 0 0 0,0 0 0 0 0,0 0-1 0 0,0-1 1 0 0,0 1 0 0 0,0-1-1 0 0,1 1 1 0 0,-1-1 0 0 0,0 0-1 0 0,0 0 1 0 0,0-1 0 0 0,1 1-1 0 0,-1-1 1 0 0,0 0 0 0 0,0 1-1 0 0,0-1 1 0 0,3-2-99 0 0,-1 1 107 0 0,1-1 0 0 0,-1 0 0 0 0,0-1 0 0 0,0 1 1 0 0,0-1-1 0 0,-1 0 0 0 0,1 0 0 0 0,-1-1 0 0 0,0 1 0 0 0,0-1 0 0 0,-1 0 0 0 0,1 0 0 0 0,-1 0 0 0 0,0 0 0 0 0,0-1 0 0 0,-1 1 0 0 0,0-1 0 0 0,0 0 0 0 0,0 0 1 0 0,0 0-1 0 0,-1 1 0 0 0,0-2 0 0 0,0 1 0 0 0,-1 0 0 0 0,0 0 0 0 0,0 0 0 0 0,0 0 0 0 0,-1-3-107 0 0,-2 7-66 0 0,1-1-1 0 0,0 1 1 0 0,-1 0-1 0 0,0-1 1 0 0,0 1-1 0 0,1 1 1 0 0,-1-1-1 0 0,0 0 1 0 0,0 1 0 0 0,-1-1-1 0 0,1 1 1 0 0,0 0-1 0 0,0 0 1 0 0,-1 1-1 0 0,1-1 1 0 0,0 0-1 0 0,-1 1 1 0 0,1 0-1 0 0,-1 0 1 0 0,1 0-1 0 0,0 0 1 0 0,-1 1 0 0 0,1-1-1 0 0,0 1 1 0 0,-1 0-1 0 0,1 0 1 0 0,0 0-1 0 0,0 0 1 0 0,0 1-1 0 0,-2 0 67 0 0,0 0-24 0 0,-1 0 0 0 0,1 1-1 0 0,-1-1 1 0 0,1 1 0 0 0,0 0 0 0 0,0 1-1 0 0,0 0 1 0 0,0-1 0 0 0,1 1-1 0 0,-1 1 1 0 0,1-1 0 0 0,0 1-1 0 0,0-1 1 0 0,1 1 0 0 0,0 0-1 0 0,-1 1 1 0 0,2-1 0 0 0,-1 0 0 0 0,1 1-1 0 0,-1 0 1 0 0,2-1 0 0 0,-1 1-1 0 0,0 0 1 0 0,1 0 0 0 0,0 0-1 0 0,1 0 1 0 0,0 0 0 0 0,-1 0-1 0 0,2 0 1 0 0,-1 0 0 0 0,1 1 24 0 0,2-1 74 0 0,1-1 0 0 0,0 0 0 0 0,0 0 0 0 0,0 0 0 0 0,1 0 0 0 0,0-1 0 0 0,0 0 0 0 0,0 0 0 0 0,0 0 0 0 0,0 0 0 0 0,1-1 0 0 0,0 0 0 0 0,0 0 0 0 0,0-1 0 0 0,0 0 0 0 0,0 1 0 0 0,0-2 0 0 0,2 1-74 0 0,-5-1 58 0 0,1-1 0 0 0,-1 1 0 0 0,1-1 0 0 0,-1 0-1 0 0,1 0 1 0 0,0 0 0 0 0,-1 0 0 0 0,1-1 0 0 0,-1 1 0 0 0,1-1-1 0 0,-1 0 1 0 0,1 0 0 0 0,-1 0 0 0 0,0-1 0 0 0,1 1 0 0 0,-1-1-1 0 0,0 0 1 0 0,0 0 0 0 0,0 0 0 0 0,0 0 0 0 0,-1 0 0 0 0,1-1-1 0 0,0 1 1 0 0,-1-1 0 0 0,0 1 0 0 0,1-1 0 0 0,-1 0 0 0 0,0 0-1 0 0,-1 0 1 0 0,1-1 0 0 0,-1 1 0 0 0,1 0 0 0 0,-1 0 0 0 0,0-1-1 0 0,0 1 1 0 0,0-1 0 0 0,-1 1 0 0 0,1-1 0 0 0,-1 0 0 0 0,0 1-1 0 0,0-1 1 0 0,0 1 0 0 0,0-1 0 0 0,-1 1 0 0 0,1-1 0 0 0,-1 1-1 0 0,0-1 1 0 0,0 1 0 0 0,-1-4-58 0 0,0 4-52 0 0,1 0-1 0 0,-1 1 1 0 0,1-1-1 0 0,-1 0 1 0 0,0 1 0 0 0,0-1-1 0 0,0 1 1 0 0,0 0-1 0 0,0 0 1 0 0,0 0-1 0 0,-1 0 1 0 0,1 0 0 0 0,-1 0-1 0 0,0 0 1 0 0,1 1-1 0 0,-1 0 1 0 0,0-1-1 0 0,0 1 1 0 0,0 0 0 0 0,0 0-1 0 0,0 1 1 0 0,0-1-1 0 0,0 0 1 0 0,0 1-1 0 0,0 0 1 0 0,0 0 0 0 0,0 0-1 0 0,-1 0 1 0 0,1 0-1 0 0,0 1 1 0 0,0-1-1 0 0,0 1 1 0 0,0 0 0 0 0,0 0-1 0 0,0 0 1 0 0,0 0-1 0 0,1 1 1 0 0,-1-1-1 0 0,0 1 1 0 0,1 0 0 0 0,-1-1-1 0 0,1 1 1 0 0,-1 0-1 0 0,1 1 1 0 0,0-1-1 0 0,0 0 1 0 0,0 1 0 0 0,0-1-1 0 0,0 1 1 0 0,1-1-1 0 0,-1 1 1 0 0,1 0 0 0 0,0 0-1 0 0,-1 0 1 0 0,1 0-1 0 0,1-1 1 0 0,-1 2-1 0 0,0-1 1 0 0,1 0 0 0 0,-1 0-1 0 0,1 1 53 0 0,0-2-53 0 0,0 0 0 0 0,0-1 0 0 0,0 1-1 0 0,1 0 1 0 0,-1-1 0 0 0,0 1 0 0 0,1 0 0 0 0,-1-1-1 0 0,1 1 1 0 0,0 0 0 0 0,-1-1 0 0 0,1 1 0 0 0,0-1-1 0 0,0 1 1 0 0,0-1 0 0 0,0 0 0 0 0,0 1 0 0 0,0-1-1 0 0,1 0 1 0 0,-1 0 0 0 0,0 0 0 0 0,1 0 0 0 0,-1 0-1 0 0,1 0 1 0 0,-1 0 0 0 0,1 0 0 0 0,-1-1 0 0 0,1 1 0 0 0,-1-1-1 0 0,1 1 1 0 0,0-1 0 0 0,-1 1 0 0 0,1-1 0 0 0,0 0-1 0 0,1 0 54 0 0,24 4-3682 0 0,-9-4-3801 0 0,-8 0-133 0 0</inkml:trace>
  <inkml:trace contextRef="#ctx0" brushRef="#br1" timeOffset="3">2723 4065 0 0 0,'1'2'612'0'0,"1"6"-1112"0"0,1 0 10974 0 0,0-11 349 0 0,-3-9-10703 0 0,-13-529 3839 0 0,-1 225-3393 0 0,-5 69-377 0 0,10 19 7 0 0,13-380 373 0 0,-15 519-442 0 0,1-79 53 0 0,3 97 26 0 0,1 24-180 0 0,-3-4 28 0 0,8 53-2683 0 0,-1 13-12400 0 0,3-11 5086 0 0</inkml:trace>
  <inkml:trace contextRef="#ctx0" brushRef="#br1" timeOffset="4">2747 4105 0 0 0,'0'0'680'0'0,"0"0"459"0"0,0 0 139 0 0,0 0-75 0 0,0 0-127 0 0,0 0-151 0 0,0 0-162 0 0,0 0-145 0 0,-6-6-93 0 0,-20-21-21 0 0,16 20 179 0 0,-1 6 4454 0 0,7 6-394 0 0,9-1-4762 0 0,22 4 675 0 0,1-2 1 0 0,0 0 0 0 0,0-2-1 0 0,0-1 1 0 0,1-1-1 0 0,-1-2 1 0 0,0-1 0 0 0,17-2-657 0 0,-39 3 52 0 0,315-37 1463 0 0,443-36-391 0 0,-310 40-700 0 0,-92 29-236 0 0,24-18 6 0 0,-51 0-2 0 0,-131 11-120 0 0,-58-7 236 0 0,-16 14-212 0 0,-16 0 49 0 0,7 0 173 0 0,-121 4-317 0 0,0 0-44 0 0,0 0 26 0 0,0 0 34 0 0,0 0 9 0 0,0 0 3 0 0,0 0-10 0 0,0 0-25 0 0,0 0 13 0 0,0 0 9 0 0,0 0-19 0 0,0 0-5 0 0,0 0-1 0 0,0 0 4 0 0,0 0 35 0 0,0 0 12 0 0,0 0 2 0 0,0 0-12 0 0,0 0-19 0 0,0 0-24 0 0,0 0 2 0 0,0 0 21 0 0,0 0-8 0 0,0 0 23 0 0,0 0 2 0 0,0 0-25 0 0,0 0 20 0 0,0 0-40 0 0,-10 0-1338 0 0,6 0-2866 0 0,1 0-5216 0 0,-4 0-2915 0 0</inkml:trace>
  <inkml:trace contextRef="#ctx0" brushRef="#br1" timeOffset="5">7511 3568 5849 0 0,'0'0'1357'0'0,"0"0"-240"0"0,0 0-135 0 0,0 0 138 0 0,0 0 103 0 0,0 0 18 0 0,0 0-118 0 0,0 0-269 0 0,0 0-217 0 0,0 0-167 0 0,0 0-132 0 0,-16 18-80 0 0,-53 57-65 0 0,-6 46 273 0 0,30-43-801 0 0,-64 96-257 0 0,65-121-3460 0 0,-6-6-3765 0 0,40-39 3385 0 0</inkml:trace>
  <inkml:trace contextRef="#ctx0" brushRef="#br1" timeOffset="6">7027 3616 3497 0 0,'0'0'1147'0'0,"0"0"-18"0"0,0 0 181 0 0,0 0 257 0 0,0 0 141 0 0,0 0-38 0 0,0 0-251 0 0,0 0-336 0 0,0 0-306 0 0,0 0-267 0 0,0 0-173 0 0,0 0-90 0 0,0 0 29 0 0,17 8 1278 0 0,14 26-577 0 0,2-1 0 0 0,1-2 0 0 0,2-1 0 0 0,0-1 0 0 0,6 0-977 0 0,169 138 610 0 0,-89-50-519 0 0,-111-84-956 0 0,-12-23-2208 0 0,-4-1-4058 0 0,1-5-4009 0 0</inkml:trace>
  <inkml:trace contextRef="#ctx0" brushRef="#br1" timeOffset="7">2992 1576 360 0 0,'0'0'2063'0'0,"0"0"-413"0"0,0 0-60 0 0,0 0 91 0 0,0 0 129 0 0,0 0-23 0 0,0 0-116 0 0,0 0-148 0 0,0 0-201 0 0,0 0-209 0 0,0 0-199 0 0,-2-5-195 0 0,-7-14-186 0 0,7 14-130 0 0,2 5-101 0 0,0 0-67 0 0,0 0-52 0 0,0 17 162 0 0,17 209 401 0 0,-18-222-728 0 0,1 0 0 0 0,0 0 0 0 0,0 0 0 0 0,0 1 0 0 0,0-1 0 0 0,1 0 0 0 0,0 0 0 0 0,0 0 1 0 0,0-1-1 0 0,0 1 0 0 0,1 0 0 0 0,-1 0 0 0 0,1 0 0 0 0,0-1 0 0 0,0 1 0 0 0,0-1 0 0 0,1 0 0 0 0,-1 1 0 0 0,1-1 1 0 0,-1 0-1 0 0,1-1 0 0 0,0 1 0 0 0,1 0 0 0 0,-1-1 0 0 0,0 1 0 0 0,1-1 0 0 0,-1 0 0 0 0,1-1 0 0 0,0 1 0 0 0,-1 0 0 0 0,1-1 1 0 0,0 0-1 0 0,0 0 0 0 0,0 0 0 0 0,0 0 0 0 0,0-1 0 0 0,0 0 0 0 0,0 1 0 0 0,0-1 0 0 0,0-1 0 0 0,2 1-18 0 0,82-66 990 0 0,-33 14-747 0 0,-3-2 0 0 0,-1-1 0 0 0,31-49-243 0 0,-41 43 271 0 0,-30 155-531 0 0,64 200 234 0 0,-9-51 31 0 0,-64-238 11 0 0,0 0 0 0 0,-1 0 1 0 0,0 1-1 0 0,0-1 1 0 0,0 0-1 0 0,-1 0 0 0 0,1 1 1 0 0,-1-1-1 0 0,0 0 0 0 0,-1 1 1 0 0,0-1-1 0 0,0 0 1 0 0,0 1-1 0 0,0-1 0 0 0,-1 0 1 0 0,1 0-1 0 0,-1 0 0 0 0,-1 0 1 0 0,1-1-1 0 0,-1 1 1 0 0,0 0-1 0 0,0-1 0 0 0,0 0 1 0 0,0 0-1 0 0,-2 1-16 0 0,0-1 53 0 0,-1-1-1 0 0,1 1 0 0 0,-1-1 1 0 0,0 0-1 0 0,0-1 1 0 0,0 0-1 0 0,0 0 1 0 0,0 0-1 0 0,-1 0 0 0 0,1-1 1 0 0,0 0-1 0 0,-1-1 1 0 0,1 1-1 0 0,-1-1 1 0 0,1-1-1 0 0,-5 0-52 0 0,8-1 25 0 0,1 0 0 0 0,-1 0 0 0 0,1-1 0 0 0,0 0 0 0 0,0 1 1 0 0,0-1-1 0 0,0 0 0 0 0,1 0 0 0 0,-1 0 0 0 0,1 0 0 0 0,0 0 0 0 0,0 0 0 0 0,0 0 0 0 0,0 0 0 0 0,0-1 0 0 0,1 1 1 0 0,-1 0-1 0 0,1-1 0 0 0,0 1 0 0 0,0 0 0 0 0,0-1 0 0 0,0 1 0 0 0,1 0 0 0 0,0 0 0 0 0,-1-1 0 0 0,1 1 1 0 0,0 0-1 0 0,1 0 0 0 0,-1 0 0 0 0,0 0 0 0 0,1 0 0 0 0,0 0 0 0 0,0-1-25 0 0,12-19-66 0 0,1 1 0 0 0,1 0 0 0 0,1 1 0 0 0,0 1 0 0 0,2 0 0 0 0,0 2 0 0 0,1 0-1 0 0,22-15 67 0 0,-40 32-11 0 0,116-81-1991 0 0,-77 58-1535 0 0,0 2-3975 0 0,-24 14-4045 0 0</inkml:trace>
</inkml:ink>
</file>

<file path=ppt/ink/ink2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19:16.867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2049 634 0 0 0,'0'0'736'0'0,"0"0"448"0"0,0-5 249 0 0,0-17 178 0 0,0 9 5109 0 0,-1 31 481 0 0,-5 15-6238 0 0,-1 4-1165 0 0,7 117 488 0 0,29 284 482 0 0,-12-360-660 0 0,-10-38 202 0 0,-7-40-297 0 0,0 0-3 0 0,0 0-1 0 0,0 0 0 0 0,0 0-19 0 0,0 0-5 0 0,0 0 8 0 0,0 0 14 0 0,0 0 6 0 0,0 0-1 0 0,0 0 8 0 0,0 0-4 0 0,0 0-5 0 0,0 0 2 0 0,0 0-2 0 0,0 0 5 0 0,0 0 8 0 0,0 0 5 0 0,0 0-2 0 0,0 0 4 0 0,0 0 2 0 0,0 0 7 0 0,0 0 7 0 0,0 0-1 0 0,0 0-6 0 0,0 0-6 0 0,0 0 2 0 0,0 0 14 0 0,0 0 6 0 0,0 0 23 0 0,0 0-4 0 0,0 0-3 0 0,0 0-4 0 0,0 0-14 0 0,0 0 2 0 0,-10-22-278 0 0,-47-23-1149 0 0,25 24 827 0 0,0 1-1 0 0,-2 1 1 0 0,0 2 0 0 0,-25-8 544 0 0,26 14-24 0 0,90-3-174 0 0,149-21 667 0 0,-77 14-386 0 0,-24 13-51 0 0,-98 15 286 0 0,-7-6-170 0 0,-11 21 505 0 0,-79 66-77 0 0,33-25-478 0 0,-51 40-404 0 0,106-101-744 0 0,-11 10 2476 0 0,12-10-5761 0 0,3-3-6574 0 0,2 1 5555 0 0</inkml:trace>
  <inkml:trace contextRef="#ctx0" brushRef="#br0" timeOffset="2448.23">2324 413 4489 0 0,'0'0'1108'0'0,"0"0"15"0"0,0 0 7 0 0,0 0 43 0 0,0 0 57 0 0,0 0-23 0 0,0 0-119 0 0,0 0-282 0 0,0 0-305 0 0,0 0-282 0 0,0 0-146 0 0,-1 2 24 0 0,27 89 1459 0 0,-9-51-1230 0 0,51 176-422 0 0,-68-213-190 0 0,5 39-2013 0 0,-6-28-1552 0 0,-3-2-3609 0 0,2-9 5326 0 0</inkml:trace>
  <inkml:trace contextRef="#ctx0" brushRef="#br0" timeOffset="2853.879">2230 490 2008 0 0,'0'0'1405'0'0,"0"0"-560"0"0,0 0-94 0 0,0 0 215 0 0,0 0 285 0 0,0 0 170 0 0,0 0-47 0 0,0 0-201 0 0,0 0-227 0 0,0 0-179 0 0,0 0-111 0 0,0 0-92 0 0,19-31-75 0 0,61-97-62 0 0,-26 72 127 0 0,-42 50-413 0 0,-1 0-97 0 0,1 1 0 0 0,0 0 0 0 0,0 0 0 0 0,0 1-1 0 0,1 1 1 0 0,-1 0 0 0 0,1 1 0 0 0,0 0 0 0 0,0 1 0 0 0,-1 0 0 0 0,10 1-44 0 0,-21 1-4 0 0,1-1 0 0 0,0 0 1 0 0,-1 1-1 0 0,1-1 0 0 0,0 1 1 0 0,-1 0-1 0 0,1 0 0 0 0,-1-1 0 0 0,1 1 1 0 0,-1 0-1 0 0,1 0 0 0 0,-1 0 1 0 0,0 0-1 0 0,1 1 0 0 0,-1-1 1 0 0,0 0-1 0 0,0 1 0 0 0,0-1 0 0 0,0 0 1 0 0,0 1-1 0 0,0-1 0 0 0,0 1 1 0 0,-1 0-1 0 0,1-1 0 0 0,-1 1 1 0 0,1 0-1 0 0,-1-1 0 0 0,1 1 0 0 0,-1 0 1 0 0,0-1-1 0 0,0 1 0 0 0,0 0 1 0 0,0 1 3 0 0,0 62 151 0 0,-3-47-129 0 0,-1-1-1 0 0,-1 1 1 0 0,-1-1-1 0 0,-1 0 1 0 0,0 0-1 0 0,-1 0 1 0 0,-8 12-22 0 0,-1 4-31 0 0,-51 51-2972 0 0,35-59-2019 0 0,10-12-1571 0 0,16-10 4841 0 0</inkml:trace>
  <inkml:trace contextRef="#ctx0" brushRef="#br0" timeOffset="3423.227">2625 718 632 0 0,'0'0'1602'0'0,"0"0"-835"0"0,0 0-366 0 0,0 0-45 0 0,0 0 96 0 0,0 0 95 0 0,0 0 12 0 0,0 0-116 0 0,0 0-170 0 0,0 0-65 0 0,0 0 43 0 0,0 0 142 0 0,0 0 173 0 0,4 1 72 0 0,157-8 5505 0 0,-160 6-6128 0 0,-1 1 0 0 0,0-1 0 0 0,1 1 0 0 0,-1 0 0 0 0,1 0 0 0 0,-1-1 0 0 0,1 1 0 0 0,-1 0 0 0 0,1 0 0 0 0,-1-1 0 0 0,1 1 0 0 0,-1 0-1 0 0,1 0 1 0 0,0 0 0 0 0,-1 0 0 0 0,1 0 0 0 0,-1 0 0 0 0,1 0 0 0 0,-1 0 0 0 0,1 0 0 0 0,-1 0 0 0 0,1 0 0 0 0,0 0 0 0 0,-1 0 0 0 0,1 1 0 0 0,-1-1 0 0 0,1 0 0 0 0,-1 0 0 0 0,1 0 0 0 0,-1 1 0 0 0,1-1 0 0 0,-1 0 0 0 0,1 1 0 0 0,-1-1 0 0 0,0 0-1 0 0,1 1 1 0 0,-1-1 0 0 0,0 1 0 0 0,1-1 0 0 0,-1 1 0 0 0,0-1 0 0 0,1 1 0 0 0,-1-1 0 0 0,0 1 0 0 0,0-1 0 0 0,1 1 0 0 0,-1-1 0 0 0,0 1 0 0 0,0-1 0 0 0,0 1 0 0 0,0-1 0 0 0,0 1 0 0 0,0-1 0 0 0,0 1 0 0 0,0 0 0 0 0,0-1 0 0 0,0 1 0 0 0,0-1-1 0 0,0 1 1 0 0,0-1 0 0 0,-1 1 0 0 0,1-1 0 0 0,0 1 0 0 0,0-1 0 0 0,0 1 0 0 0,-1 0-15 0 0,-25 37 576 0 0,20-30-529 0 0,-1 1-16 0 0,-24 58-153 0 0,63-59-90 0 0,7-22-900 0 0,-16-3-2780 0 0,-15 11 941 0 0,0-1-4632 0 0</inkml:trace>
  <inkml:trace contextRef="#ctx0" brushRef="#br0" timeOffset="4216.185">1917 185 0 0 0,'0'0'1232'0'0,"0"0"-3"0"0,0 0-181 0 0,0 0-240 0 0,0 0-168 0 0,0 0-74 0 0,0 0 3 0 0,0 0 40 0 0,3-4-8 0 0,51-26 1552 0 0,45 12 38 0 0,15 11-833 0 0,-114 7-964 0 0,0 0 202 0 0,0 0 170 0 0,0 0 73 0 0,-15-8 1058 0 0,-135-64-2025 0 0,88 37-4101 0 0,51 29-219 0 0,6 1-4243 0 0</inkml:trace>
  <inkml:trace contextRef="#ctx0" brushRef="#br0" timeOffset="5866.532">588 1620 0 0 0,'53'-27'0'0'0,"-50"22"-50"0"0,-14 6-193 0 0,7 0 5812 0 0,5 0 6036 0 0,-1-1-11413 0 0,2 26 89 0 0,47 327 378 0 0,-19-55-731 0 0,-25-187-143 0 0,-3-105 286 0 0,-5-8-4001 0 0,-10-35-8030 0 0,11 33 10053 0 0</inkml:trace>
  <inkml:trace contextRef="#ctx0" brushRef="#br0" timeOffset="6621.017">518 1679 0 0 0,'0'0'1372'0'0,"0"0"-82"0"0,0 0-181 0 0,0 0-159 0 0,0 0-58 0 0,0 0 11 0 0,0 0 15 0 0,1-3-10 0 0,2-9-63 0 0,-2 9-101 0 0,-20 22 710 0 0,-59 43 693 0 0,28-15-345 0 0,100-42 780 0 0,226 9-1646 0 0,-244-12-832 0 0,6 0 21 0 0,-37-6 2707 0 0,-142-99-2536 0 0,88 47-2304 0 0,40 27-7895 0 0,11 22-395 0 0</inkml:trace>
  <inkml:trace contextRef="#ctx0" brushRef="#br0" timeOffset="13004.855">126 836 4473 0 0,'0'0'919'0'0,"0"0"-191"0"0,0 0-120 0 0,0 0 98 0 0,0 0 168 0 0,0 0 87 0 0,0 0-121 0 0,0 0-281 0 0,0 0-258 0 0,0 0-105 0 0,0 0 41 0 0,2 5 89 0 0,39 68 1306 0 0,-16-28-1250 0 0,-3 0-1 0 0,-2 2 0 0 0,-2 0 1 0 0,-2 1-1 0 0,1 13-381 0 0,-16-59-134 0 0,10 51-133 0 0,-15-23-7013 0 0,2-29 3779 0 0,0-1-584 0 0</inkml:trace>
  <inkml:trace contextRef="#ctx0" brushRef="#br0" timeOffset="13339.911">87 759 3361 0 0,'0'0'1047'0'0,"0"0"-89"0"0,0 0 61 0 0,0 0 178 0 0,0 0 190 0 0,0 0 68 0 0,0 0-131 0 0,0 0-221 0 0,0 0-232 0 0,0 0-195 0 0,0 0-136 0 0,0 0-104 0 0,0 0-85 0 0,36-23-71 0 0,113-71-12 0 0,-68 62 95 0 0,-64 31-261 0 0,-15 0-86 0 0,100-6 429 0 0,-100 7-438 0 0,1 0 1 0 0,-1 1-1 0 0,1-1 0 0 0,0 0 1 0 0,-1 1-1 0 0,1 0 0 0 0,-1 0 1 0 0,1-1-1 0 0,-1 1 1 0 0,0 1-1 0 0,1-1 0 0 0,-1 0 1 0 0,0 1-1 0 0,0-1 0 0 0,0 1 1 0 0,0-1-1 0 0,0 1 0 0 0,0 0 1 0 0,0 0-1 0 0,-1 0 0 0 0,1 0 1 0 0,-1 0-1 0 0,1 0 0 0 0,-1 1 1 0 0,0-1-1 0 0,0 0 1 0 0,0 1-1 0 0,0-1 0 0 0,0 1 1 0 0,0-1-1 0 0,-1 1 0 0 0,1 0 1 0 0,-1-1-1 0 0,0 1 0 0 0,0-1 1 0 0,0 2-8 0 0,-3 7 24 0 0,-1-1 1 0 0,0 1-1 0 0,0 0 1 0 0,-1-1 0 0 0,-1 0-1 0 0,0-1 1 0 0,0 1-1 0 0,-1-1 1 0 0,0 0-1 0 0,0 0 1 0 0,-1-1-1 0 0,0 0 1 0 0,-1-1-1 0 0,0 0 1 0 0,0 0 0 0 0,0-1-1 0 0,-10 6-24 0 0,-162 80-1079 0 0,178-91 1394 0 0,2-1-3735 0 0,0 0-4274 0 0,2 0 1691 0 0</inkml:trace>
  <inkml:trace contextRef="#ctx0" brushRef="#br0" timeOffset="13621.726">613 958 9410 0 0,'0'0'2619'0'0,"0"0"-1608"0"0,0 0-696 0 0,0 0 22 0 0,0 0 201 0 0,0 0 129 0 0,0 0 53 0 0,0 0-94 0 0,0 0-169 0 0,0 0-157 0 0,0 0-142 0 0,0 0-52 0 0,0 0-26 0 0,6 26-22 0 0,18 82-22 0 0,-16-31-1886 0 0,-9-58-2649 0 0,1-13-485 0 0,-2 1-1121 0 0</inkml:trace>
  <inkml:trace contextRef="#ctx0" brushRef="#br0" timeOffset="14557.349">46 468 80 0 0,'0'0'1034'0'0,"0"0"63"0"0,0 0 170 0 0,0 0 280 0 0,0 0 211 0 0,0 0 6 0 0,0 0-150 0 0,0 0-303 0 0,0 0-292 0 0,0 0-199 0 0,0 0-124 0 0,0 0-77 0 0,0 0-67 0 0,50-18 2377 0 0,113-8-2019 0 0,-120 20-814 0 0,-30 6-34 0 0,0-2 0 0 0,-1 1 0 0 0,1-2 0 0 0,-1 0 0 0 0,1 0 0 0 0,-1-1 0 0 0,0 0 0 0 0,0-1 0 0 0,6-5-62 0 0,-17 10 57 0 0,0 0 0 0 0,-1 0 0 0 0,1-1 0 0 0,-1 1 0 0 0,1 0 0 0 0,-1-1-1 0 0,1 1 1 0 0,-1-1 0 0 0,1 1 0 0 0,-1-1 0 0 0,1 1 0 0 0,-1-1 0 0 0,1 1 0 0 0,-1-1 0 0 0,0 1 0 0 0,1-1 0 0 0,-1 1 0 0 0,0-1 0 0 0,0 0 0 0 0,1 1 0 0 0,-1-1 0 0 0,0 1 0 0 0,0-1 0 0 0,0 0-1 0 0,0 1 1 0 0,0-1 0 0 0,0 0 0 0 0,0 1 0 0 0,0-1 0 0 0,0 0 0 0 0,0 1 0 0 0,0-1 0 0 0,0 0 0 0 0,0 1 0 0 0,0-1 0 0 0,-1 0 0 0 0,1 1 0 0 0,0-1 0 0 0,-1 1 0 0 0,1-1 0 0 0,0 1 0 0 0,-1-1-1 0 0,1 1 1 0 0,0-1 0 0 0,-1 1 0 0 0,1-1 0 0 0,-1 1 0 0 0,1-1 0 0 0,-1 1 0 0 0,1-1 0 0 0,-1 1 0 0 0,0 0 0 0 0,1-1 0 0 0,-1 1-57 0 0,-41-22 135 0 0,24 14 17 0 0,-8-20-2028 0 0,21 17-2453 0 0,4-2-4640 0 0,1 9 1110 0 0</inkml:trace>
  <inkml:trace contextRef="#ctx0" brushRef="#br1" timeOffset="22412.578">650 2799 0 0 0,'0'0'591'0'0,"0"0"178"0"0,0 0 22 0 0,0 0 16 0 0,0 0 6 0 0,0 0 40 0 0,0 0-8 0 0,0 0-57 0 0,0 0-58 0 0,0 0-75 0 0,7 19 2159 0 0,12 113-1640 0 0,21 191-1059 0 0,-32-6-324 0 0,40-82 285 0 0,-70-223 2155 0 0,22-12-2276 0 0,3-26-9176 0 0,-1 19 4644 0 0</inkml:trace>
  <inkml:trace contextRef="#ctx0" brushRef="#br1" timeOffset="37496.852">2112 1724 0 0 0,'0'0'863'0'0,"0"0"204"0"0,0 0-23 0 0,0 0-106 0 0,0 0-98 0 0,0 0-59 0 0,0 0-31 0 0,0 0-38 0 0,0 0-41 0 0,0 0-46 0 0,0 0-46 0 0,0 0-59 0 0,0 0-39 0 0,0 0-52 0 0,0 0-37 0 0,0 0-8 0 0,0 0-20 0 0,0 0 11 0 0,0 0-15 0 0,0 0-26 0 0,0 22 872 0 0,11 269 32 0 0,13-20-181 0 0,-8-104-685 0 0,-5-2 803 0 0,-26-106-907 0 0,-1 96 1466 0 0,16 330 742 0 0,0-57-1834 0 0,4-281-502 0 0,-4-147-123 0 0,-2 29 11 0 0,2-28-26 0 0,0-1-18 0 0,0 0 2 0 0,0 0-10 0 0,0 0-17 0 0,0 0-27 0 0,0 0-43 0 0,0-29-4556 0 0,0 9-5100 0 0,0 13 1611 0 0</inkml:trace>
  <inkml:trace contextRef="#ctx0" brushRef="#br1" timeOffset="35792.202">1460 1922 0 0 0,'-25'-9'0'0'0,"19"4"0"0"0,-6-6 1843 0 0,11 11-1289 0 0,1 0 142 0 0,0 0 81 0 0,0 0 26 0 0,0 0-35 0 0,0 0-48 0 0,0 0-58 0 0,0 0-83 0 0,0 0-30 0 0,0 0-57 0 0,0 0-82 0 0,0 0-90 0 0,0 0-104 0 0,0 0-38 0 0,0 0 18 0 0,0 0 8 0 0,0 0-15 0 0,0 0-40 0 0,0 16 188 0 0,9 108 866 0 0,-7-86-1161 0 0,2 0-1 0 0,2-1 1 0 0,2 0-1 0 0,0 0 1 0 0,3 0 0 0 0,10 23-42 0 0,2 27 16 0 0,-7-9 12 0 0,-10-46 112 0 0,-2 1 0 0 0,-1-1 0 0 0,-2 1 0 0 0,-1 0 0 0 0,-3 6-140 0 0,2 32 134 0 0,8 50 157 0 0,-14 151 2150 0 0,25-109-885 0 0,-27-39-1008 0 0,9 120 1374 0 0,-1-202-1641 0 0,0-3-740 0 0,1-10-3323 0 0,1-30-1736 0 0,0-1 267 0 0,-1 1 249 0 0</inkml:trace>
  <inkml:trace contextRef="#ctx0" brushRef="#br1" timeOffset="38229.89">1554 3645 0 0 0,'-1'19'8230'0'0,"0"-11"-7419"0"0,1 108 1508 0 0,2-98-3043 0 0,0-20-8185 0 0,-2-2 7182 0 0</inkml:trace>
  <inkml:trace contextRef="#ctx0" brushRef="#br1" timeOffset="39609.886">0 3796 3825 0 0,'0'0'-167'0'0,"0"0"-350"0"0,0 0-42 0 0,0 0 347 0 0,0 0 512 0 0,0 0 233 0 0,0 0 77 0 0,0 0 26 0 0,0 0-4 0 0,0 0-30 0 0,0 0-6 0 0,25-4-10 0 0,77-14 3 0 0,154-10 4248 0 0,23 1-2333 0 0,9 2-1145 0 0,193 18-119 0 0,-72-17-362 0 0,-175-2-218 0 0,630-69 483 0 0,-619 88-2694 0 0,-227 10-1822 0 0,-6 2-6606 0 0,-9-2 4807 0 0</inkml:trace>
  <inkml:trace contextRef="#ctx0" brushRef="#br1" timeOffset="40310.551">757 3491 0 0 0,'0'0'798'0'0,"0"0"123"0"0,0 0-78 0 0,0 0-95 0 0,3-2-57 0 0,-1 1-687 0 0,-2 1 150 0 0,0 0-1 0 0,0 1 0 0 0,0-1 0 0 0,1 0 1 0 0,-1 0-1 0 0,0 1 0 0 0,0-1 0 0 0,0 0 1 0 0,0 0-1 0 0,0 0 0 0 0,1 1 0 0 0,-1-1 1 0 0,0 0-1 0 0,0 0 0 0 0,0 0 0 0 0,1 0-153 0 0,-64 81 3022 0 0,-118 158-1692 0 0,130-174-3008 0 0,64-56-5176 0 0,-7-9 5493 0 0,2 0 445 0 0</inkml:trace>
  <inkml:trace contextRef="#ctx0" brushRef="#br1" timeOffset="40865.295">1642 3517 0 0 0,'0'0'191'0'0,"0"0"549"0"0,0 0 177 0 0,0 0 12 0 0,0 0-17 0 0,0-9-71 0 0,-1-26-38 0 0,1 34-678 0 0,0 1-1 0 0,0-1 1 0 0,0 1-1 0 0,0-1 0 0 0,0 1 1 0 0,0-1-1 0 0,0 1 1 0 0,0-1-1 0 0,0 1 1 0 0,0-1-1 0 0,0 0 1 0 0,0 1-1 0 0,0-1 1 0 0,0 1-1 0 0,0-1 0 0 0,0 1 1 0 0,-1-1-1 0 0,1 1 1 0 0,0-1-1 0 0,0 1 1 0 0,-1-1-1 0 0,1 1 1 0 0,0 0-1 0 0,-1-1 1 0 0,1 1-1 0 0,-1-1 0 0 0,1 1 1 0 0,0 0-1 0 0,-1-1 1 0 0,1 1-1 0 0,-1 0 1 0 0,1-1-1 0 0,-1 1 1 0 0,1 0-1 0 0,-1 0 1 0 0,1 0-1 0 0,-1-1 0 0 0,1 1 1 0 0,-1 0-1 0 0,1 0 1 0 0,-1 0-1 0 0,1 0 1 0 0,-1 0-1 0 0,0 0 1 0 0,1 0-1 0 0,-1 0 1 0 0,1 0-1 0 0,-1 0 1 0 0,1 0-1 0 0,-1 0 0 0 0,1 1 1 0 0,-1-1-1 0 0,1 0 1 0 0,-1 0-1 0 0,1 1 1 0 0,-1-1-1 0 0,1 0 1 0 0,-1 0-1 0 0,1 1 1 0 0,-1-1-1 0 0,1 0 0 0 0,0 1 1 0 0,-1 0-125 0 0,-23 21 1261 0 0,24-21-1410 0 0,-216 259 894 0 0,6-57-2580 0 0,211-203 1754 0 0,-1 0-1 0 0,0 0 0 0 0,1 0 1 0 0,-1 0-1 0 0,0 0 1 0 0,1 1-1 0 0,-1-1 0 0 0,0 0 1 0 0,0 0-1 0 0,1 0 1 0 0,-1 0-1 0 0,0 1 0 0 0,1-1 1 0 0,-1 0-1 0 0,0 0 1 0 0,0 1-1 0 0,0-1 1 0 0,1 0-1 0 0,-1 1 0 0 0,0-1 1 0 0,0 0-1 0 0,0 1 1 0 0,0-1-1 0 0,0 0 0 0 0,1 1 1 0 0,-1-1-1 0 0,0 0 1 0 0,0 1-1 0 0,0-1 0 0 0,0 0 1 0 0,0 1-1 0 0,0-1 1 0 0,0 0-1 0 0,0 1 1 0 0,0-1-1 0 0,0 0 0 0 0,0 1 1 0 0,-1-1-1 0 0,1 0 1 0 0,0 1-1 0 0,0-1 0 0 0,0 0 1 0 0,0 1-1 0 0,0-1 1 0 0,-1 0-1 0 0,1 0 0 0 0,0 1 1 0 0,0-1-1 0 0,-1 0 1 0 0,1 0-1 0 0,0 1 1 0 0,0-1-1 0 0,-1 0 0 0 0,1 0 1 0 0,0 0-1 0 0,-1 1 1 0 0,1-1-1 0 0,0 0 0 0 0,-1 0 82 0 0,31-3-4762 0 0,-28 2 4707 0 0,16-3-2599 0 0,-2-3 1743 0 0</inkml:trace>
  <inkml:trace contextRef="#ctx0" brushRef="#br1" timeOffset="41281.19">2250 3428 0 0 0,'0'0'709'0'0,"0"0"314"0"0,-12 0 199 0 0,-3-2-736 0 0,-7 1-5 0 0,-3 1 4164 0 0,25 18-3153 0 0,-2-7-1265 0 0,0 1 1 0 0,-1-1-1 0 0,0 0 0 0 0,-1 0 0 0 0,0 0 0 0 0,-1-1 0 0 0,0 1 1 0 0,-1-1-1 0 0,0 0 0 0 0,-1-1 0 0 0,0 0 0 0 0,0 0 1 0 0,-1 0-1 0 0,-6 5-227 0 0,-129 116-1250 0 0,66-64-2297 0 0,34-24-2309 0 0,30-29 3270 0 0</inkml:trace>
  <inkml:trace contextRef="#ctx0" brushRef="#br1" timeOffset="42847.039">696 4069 0 0 0,'0'0'547'0'0,"0"0"241"0"0,0 0 89 0 0,0 0 14 0 0,0 0-45 0 0,0 0-85 0 0,0 0-134 0 0,0 0-119 0 0,0 0-153 0 0,0 0-138 0 0,-14 6-63 0 0,-44 20-36 0 0,53-24-96 0 0,1 0 0 0 0,-1 0-1 0 0,1 1 1 0 0,0-1 0 0 0,-1 1-1 0 0,1 0 1 0 0,1 1 0 0 0,-1-1-1 0 0,0 1 1 0 0,1-1 0 0 0,0 1-1 0 0,0 0 1 0 0,0 0 0 0 0,0 1-1 0 0,-1 2-21 0 0,-1 2-1 0 0,3-7 2 0 0,1 0 0 0 0,0 0 0 0 0,0 0 0 0 0,0 0-1 0 0,0 0 1 0 0,0 0 0 0 0,0 1 0 0 0,1-1 0 0 0,-1 0-1 0 0,1 1 1 0 0,-1-1 0 0 0,1 1 0 0 0,0-1 0 0 0,0 0-1 0 0,0 1 1 0 0,0-1 0 0 0,1 0 0 0 0,-1 1 0 0 0,1-1-1 0 0,-1 1 1 0 0,1-1 0 0 0,0 0 0 0 0,0 0 0 0 0,0 1-1 0 0,0-1 1 0 0,0 0 0 0 0,0 0 0 0 0,1 0 0 0 0,-1 0-1 0 0,1 0 1 0 0,-1-1 0 0 0,1 1 0 0 0,0 0 0 0 0,0-1-1 0 0,-1 1 1 0 0,1-1 0 0 0,0 0 0 0 0,0 1-1 0 0,1-1 1 0 0,-1 0 0 0 0,0 0 0 0 0,0-1 0 0 0,1 1-1 0 0,-1 0 1 0 0,0-1 0 0 0,1 1 0 0 0,1-1-1 0 0,2 1 344 0 0,-1-1 1 0 0,0 0 0 0 0,0 0-1 0 0,0-1 1 0 0,0 0-1 0 0,0 0 1 0 0,0 0 0 0 0,0 0-1 0 0,0-1 1 0 0,0 0-1 0 0,0 0 1 0 0,0 0-1 0 0,-1 0 1 0 0,1-1 0 0 0,-1 0-1 0 0,0 0 1 0 0,0 0-1 0 0,0 0 1 0 0,0-1 0 0 0,0 1-1 0 0,-1-1 1 0 0,3-4-345 0 0,62-98 3815 0 0,-64 97-3748 0 0,-1-1 1 0 0,0 0 0 0 0,0 0 0 0 0,-1 0-1 0 0,0 0 1 0 0,-1 0 0 0 0,0 0 0 0 0,-1-1-1 0 0,0 1 1 0 0,0 0 0 0 0,-1 0 0 0 0,-1-1-1 0 0,0 1 1 0 0,0 0 0 0 0,-1 0-68 0 0,1 6-114 0 0,0 0 0 0 0,-1 0-1 0 0,1 0 1 0 0,-1 1 0 0 0,0-1 0 0 0,0 1 0 0 0,0-1 0 0 0,-1 1 0 0 0,1 0 0 0 0,-1 0-1 0 0,0 1 1 0 0,0-1 0 0 0,0 1 0 0 0,0 0 0 0 0,0 0 0 0 0,0 0 0 0 0,0 1-1 0 0,-1-1 1 0 0,1 1 0 0 0,-1 0 0 0 0,1 0 0 0 0,-1 1 0 0 0,1-1 0 0 0,-1 1 0 0 0,1 0-1 0 0,-1 0 1 0 0,0 0 0 0 0,1 1 0 0 0,-1 0 0 0 0,1 0 0 0 0,-2 0 114 0 0,1 2-49 0 0,0-1 1 0 0,1 1 0 0 0,-1 0 0 0 0,0 0-1 0 0,1 1 1 0 0,0-1 0 0 0,0 1 0 0 0,0 0-1 0 0,0 0 1 0 0,1 0 0 0 0,-1 1-1 0 0,1-1 1 0 0,0 1 0 0 0,0 0 0 0 0,1 0-1 0 0,0 0 1 0 0,0 0 0 0 0,0 0-1 0 0,0 0 1 0 0,1 1 0 0 0,0-1 0 0 0,0 0-1 0 0,0 1 1 0 0,1-1 0 0 0,-1 1 0 0 0,1-1-1 0 0,1 1 1 0 0,-1 0 0 0 0,1-1-1 0 0,0 0 1 0 0,0 1 0 0 0,1-1 0 0 0,-1 0-1 0 0,1 1 1 0 0,1 0 48 0 0,4 4 20 0 0,0-1-1 0 0,0 0 1 0 0,1 0 0 0 0,0-1 0 0 0,1 0-1 0 0,0-1 1 0 0,0 0 0 0 0,0 0-1 0 0,1 0 1 0 0,0-2 0 0 0,1 1-20 0 0,43 30-314 0 0,-23-13-1183 0 0,-21-16-1822 0 0,0-1-4152 0 0,-9-5 5620 0 0</inkml:trace>
  <inkml:trace contextRef="#ctx0" brushRef="#br1" timeOffset="43128.41">952 4017 2128 0 0,'0'0'2580'0'0,"0"0"-573"0"0,0 0-140 0 0,0 0 103 0 0,0 0-41 0 0,0 0-300 0 0,0 0-409 0 0,0 0-417 0 0,0 0-318 0 0,0 0-161 0 0,0 0-37 0 0,0 0 41 0 0,0 0 55 0 0,-6 13 34 0 0,-47 96 837 0 0,-10 42-1134 0 0,56-134-597 0 0,-8 17-1090 0 0,1-15-3891 0 0,8-9-2966 0 0,4-6 4619 0 0</inkml:trace>
  <inkml:trace contextRef="#ctx0" brushRef="#br1" timeOffset="43678.33">985 4235 4121 0 0,'0'0'2651'0'0,"0"0"-548"0"0,0 0-197 0 0,0 0-56 0 0,0 0-146 0 0,0 0-324 0 0,0 0-353 0 0,0 0-247 0 0,0 0-175 0 0,0 0-64 0 0,0 0-45 0 0,0 0-45 0 0,13-5-43 0 0,75-31 425 0 0,-31 25-263 0 0,-56 11-585 0 0,-1 0-34 0 0,-23 48 233 0 0,1-12-179 0 0,21-34-4 0 0,0-1 0 0 0,1 1-1 0 0,-1-1 1 0 0,0 1 0 0 0,1-1-1 0 0,-1 1 1 0 0,1 0 0 0 0,-1 0-1 0 0,1-1 1 0 0,-1 1-1 0 0,1 0 1 0 0,0 0 0 0 0,0-1-1 0 0,0 1 1 0 0,0 0 0 0 0,1 0-1 0 0,-1-1 1 0 0,0 1 0 0 0,1 0-1 0 0,-1-1 1 0 0,1 1 0 0 0,-1 0-1 0 0,1-1 1 0 0,0 1 0 0 0,0-1-1 0 0,0 1 1 0 0,0-1 0 0 0,0 1-1 0 0,0-1 1 0 0,0 1 0 0 0,0-1-1 0 0,0 0 1 0 0,1 0 0 0 0,-1 0-1 0 0,1 0 1 0 0,-1 0-1 0 0,1 0 1 0 0,-1 0 0 0 0,1 0-1 0 0,-1 0 1 0 0,1-1 0 0 0,0 1-1 0 0,-1-1 1 0 0,1 1 0 0 0,0-1-1 0 0,0 0 1 0 0,-1 0 0 0 0,1 0-1 0 0,0 1 1 0 0,0-2 0 0 0,0 1-1 0 0,88-19 20 0 0,-71 11-4161 0 0,0-1-4178 0 0,-15 8-826 0 0</inkml:trace>
  <inkml:trace contextRef="#ctx0" brushRef="#br1" timeOffset="50097.928">1788 4054 0 0 0,'0'0'313'0'0,"0"0"570"0"0,0 0-63 0 0,0 0-227 0 0,0 0-152 0 0,0 0-69 0 0,5 0 319 0 0,-5 0 8251 0 0,-5 0-8841 0 0,0 0 1 0 0,0 0-1 0 0,0 0 0 0 0,0 1 1 0 0,0 0-1 0 0,0 0 0 0 0,0 0 1 0 0,0 0-1 0 0,0 1 0 0 0,0 0 1 0 0,1 0-1 0 0,-1 0 0 0 0,1 0 1 0 0,0 1-1 0 0,-1 0 0 0 0,1 0 1 0 0,-2 3-102 0 0,-55 49-379 0 0,61-53 372 0 0,1 0-1 0 0,-1 0 1 0 0,1 1 0 0 0,-1-1-1 0 0,1 0 1 0 0,0 0 0 0 0,0 0-1 0 0,0 0 1 0 0,0 0 0 0 0,1 0-1 0 0,-1 0 1 0 0,0 0 0 0 0,1-1-1 0 0,-1 1 1 0 0,1-1 0 0 0,0 1-1 0 0,-1-1 1 0 0,1 1 0 0 0,0-1-1 0 0,0 0 1 0 0,0 0 0 0 0,0 0-1 0 0,0 0 1 0 0,0 0 0 0 0,0 0-1 0 0,0 0 1 0 0,1-1 0 0 0,-1 1-1 0 0,0-1 1 0 0,0 0 0 0 0,0 1-1 0 0,1-1 1 0 0,-1 0 0 0 0,0-1-1 0 0,1 1 1 0 0,-1 0 0 0 0,0 0-1 0 0,0-1 8 0 0,3 1 115 0 0,0 0-1 0 0,-1 0 1 0 0,1 0-1 0 0,-1-1 1 0 0,1 1-1 0 0,0-1 1 0 0,-1-1-1 0 0,0 1 0 0 0,1 0 1 0 0,-1-1-1 0 0,0 0 1 0 0,1 0-1 0 0,-1 0 1 0 0,0-1-1 0 0,-1 1 1 0 0,1-1-1 0 0,0 0 1 0 0,-1 0-1 0 0,0 0 1 0 0,1-1-1 0 0,-1 1 0 0 0,0-1 1 0 0,1-3-115 0 0,1-2-60 0 0,-1-1 0 0 0,0-1 0 0 0,-1 1 0 0 0,0 0 0 0 0,0-1 0 0 0,-1 0 0 0 0,-1 1 0 0 0,0-1 0 0 0,0 0 0 0 0,-1 0 0 0 0,-1 0 0 0 0,1 0 0 0 0,-3-9 60 0 0,2 12-241 0 0,-1-1 0 0 0,1 1 0 0 0,-1 0 0 0 0,-1 0 0 0 0,1 1 0 0 0,-1-1 0 0 0,-1 0 0 0 0,0 1 0 0 0,0 0 0 0 0,0 0 0 0 0,0 0 0 0 0,-1 0 1 0 0,-1 1-1 0 0,1 0 0 0 0,-1 0 0 0 0,0 0 0 0 0,0 1 0 0 0,-1 0 0 0 0,1 0 0 0 0,-1 0 0 0 0,0 1 0 0 0,-1 0 0 0 0,1 0 0 0 0,-1 1 241 0 0,7 3-17 0 0,0 0 0 0 0,-1 0 0 0 0,1 0 1 0 0,0 0-1 0 0,0 0 0 0 0,-1 1 0 0 0,1-1 0 0 0,0 0 0 0 0,-1 1 0 0 0,1-1 0 0 0,0 1 0 0 0,0-1 0 0 0,0 1 0 0 0,0-1 0 0 0,-1 1 0 0 0,1 0 1 0 0,0 0-1 0 0,0-1 0 0 0,0 1 0 0 0,0 0 0 0 0,1 0 0 0 0,-1 0 0 0 0,0 0 0 0 0,0 0 0 0 0,1 1 0 0 0,-1-1 0 0 0,0 0 0 0 0,1 0 1 0 0,-1 0-1 0 0,1 0 0 0 0,-1 1 0 0 0,1-1 0 0 0,0 0 0 0 0,0 1 0 0 0,-1-1 0 0 0,1 0 0 0 0,0 0 0 0 0,0 1 0 0 0,0-1 0 0 0,0 0 1 0 0,1 1-1 0 0,-1-1 0 0 0,0 0 0 0 0,1 1 17 0 0,7 61 681 0 0,-1-44-516 0 0,1-1 0 0 0,0 0 0 0 0,2 0-1 0 0,0 0 1 0 0,1-2 0 0 0,1 1 0 0 0,0-1-1 0 0,1-1 1 0 0,1 0 0 0 0,1-1 0 0 0,0-1-1 0 0,0 0 1 0 0,1-1 0 0 0,1-1 0 0 0,6 3-165 0 0,40 6-738 0 0,-41-19-2108 0 0,-1-4-3760 0 0,-15 0 4197 0 0</inkml:trace>
  <inkml:trace contextRef="#ctx0" brushRef="#br1" timeOffset="50369.27">2233 3922 4881 0 0,'0'0'1824'0'0,"0"0"-511"0"0,0 0-121 0 0,0 0 30 0 0,0 0-40 0 0,0 0-188 0 0,0 0-250 0 0,0 0-253 0 0,0 0-216 0 0,0 0-114 0 0,0 0-97 0 0,0 0-37 0 0,-23 33-18 0 0,-73 105-41 0 0,37-44-739 0 0,26-38-2598 0 0,9-21-2753 0 0,17-24 3028 0 0,1-7 2103 0 0</inkml:trace>
  <inkml:trace contextRef="#ctx0" brushRef="#br1" timeOffset="50779.349">2217 4227 6793 0 0,'0'0'1830'0'0,"0"0"-475"0"0,0 0-156 0 0,0 0 55 0 0,0 0-85 0 0,0 0-166 0 0,0 0-224 0 0,0 0-196 0 0,0 0-80 0 0,0 0-81 0 0,0 0-52 0 0,0 0-21 0 0,0 0-54 0 0,20-9-67 0 0,65-28-53 0 0,-23 24 75 0 0,-66 61-600 0 0,-20-17 367 0 0,-41 70 90 0 0,64-100-100 0 0,0 0 1 0 0,0 0-1 0 0,0 0 1 0 0,1 1-1 0 0,-1-1 1 0 0,1 0-1 0 0,-1 0 1 0 0,1 1-1 0 0,-1-1 1 0 0,1 0-1 0 0,0 1 1 0 0,-1-1-1 0 0,1 0 1 0 0,0 1-1 0 0,0-1 1 0 0,0 1-1 0 0,0-1 1 0 0,0 0-1 0 0,0 1 1 0 0,1-1-1 0 0,-1 0 1 0 0,0 1-1 0 0,1-1 1 0 0,-1 0-1 0 0,1 1 1 0 0,-1-1-1 0 0,1 0 1 0 0,0 0-1 0 0,-1 0 1 0 0,1 0-1 0 0,0 1 1 0 0,0-1-1 0 0,0 0 1 0 0,0 0-1 0 0,0 0 1 0 0,0-1-1 0 0,0 1 0 0 0,0 0 1 0 0,0 0-1 0 0,0-1 1 0 0,1 1-1 0 0,-1 0 1 0 0,0-1-1 0 0,0 1 1 0 0,1-1-1 0 0,-1 0 1 0 0,0 1-1 0 0,1-1 1 0 0,-1 0-1 0 0,0 0 1 0 0,1 0-1 0 0,-1 0 1 0 0,2 0-8 0 0,14-2-87 0 0,0-1 0 0 0,-1 0-1 0 0,1-1 1 0 0,-1-1 0 0 0,0-1 0 0 0,0 0-1 0 0,0-2 1 0 0,-1 1 0 0 0,1-2 87 0 0,24-11-3889 0 0,-22 12-2025 0 0,-6 1-2226 0 0</inkml:trace>
</inkml:ink>
</file>

<file path=ppt/ink/ink2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0:22.5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1 247 2008 0 0,'0'0'543'0'0,"0"0"17"0"0,0 0 285 0 0,0 0 391 0 0,0 0 231 0 0,0 0 12 0 0,0 0-170 0 0,0 0-228 0 0,0 0-168 0 0,35-6-110 0 0,109-16-84 0 0,-19 17 1149 0 0,86 5 537 0 0,-211 0-2097 0 0,0 0 217 0 0,0 0 215 0 0,-11-8 1178 0 0,-160-83-1315 0 0,68 17-826 0 0,103 74 135 0 0,-1-1 0 0 0,1 1-1 0 0,-1-1 1 0 0,1 0 0 0 0,0 1 0 0 0,-1-1 0 0 0,1 0-1 0 0,0 1 1 0 0,-1-1 0 0 0,1 0 0 0 0,0 1-1 0 0,0-1 1 0 0,-1 0 0 0 0,1 0 0 0 0,0 1 0 0 0,0-1-1 0 0,0 0 1 0 0,0 1 0 0 0,0-1 0 0 0,0 0-1 0 0,0 0 1 0 0,0 1 0 0 0,1-1 0 0 0,-1 0-1 0 0,0 0 1 0 0,0 1 0 0 0,0-1 0 0 0,1 0 0 0 0,-1 1-1 0 0,1-1 1 0 0,-1 0 0 0 0,0 1 0 0 0,1-1-1 0 0,-1 1 1 0 0,1-1 0 0 0,-1 1 0 0 0,1-1 0 0 0,-1 1-1 0 0,1-1 1 0 0,0 1 0 0 0,-1-1 0 0 0,1 1-1 0 0,-1 0 1 0 0,1-1 0 0 0,0 1 88 0 0,36-11-7586 0 0,-31 10 5353 0 0,11 0-5085 0 0</inkml:trace>
</inkml:ink>
</file>

<file path=ppt/ink/ink2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0:19.8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698 1 0 0 0,'0'0'652'0'0,"0"0"587"0"0,0 0 249 0 0,0 0 14 0 0,0 0-114 0 0,0 0-134 0 0,0 0-171 0 0,0 0-164 0 0,0 0-130 0 0,5 0-82 0 0,16 0 7 0 0,-16 0 60 0 0,-5 0 67 0 0,0 0 47 0 0,0 0-21 0 0,0 0-62 0 0,0 0-73 0 0,-3 8 2146 0 0,-467 162-1906 0 0,360-124-909 0 0,87-31-174 0 0,23-15-13 0 0,11 4-196 0 0,6 1 380 0 0,0-1 1 0 0,1-1-1 0 0,-1 0 0 0 0,1-2 0 0 0,-1 1 0 0 0,1-2 0 0 0,-1-1 0 0 0,6 0-60 0 0,55 0 150 0 0,-33 3-46 0 0,-11-1-34 0 0,0 1 1 0 0,-1 2-1 0 0,0 1 1 0 0,0 1-1 0 0,29 10-70 0 0,-60-14 6 0 0,-1-1 0 0 0,1 1-1 0 0,-1-1 1 0 0,1 1 0 0 0,-1 0 0 0 0,0-1-1 0 0,0 1 1 0 0,0 0 0 0 0,0 0 0 0 0,0 0-1 0 0,0 0 1 0 0,0 0 0 0 0,-1 0-1 0 0,1 0 1 0 0,-1 0 0 0 0,0 0 0 0 0,1 0-1 0 0,-1 0 1 0 0,0 0 0 0 0,0 1 0 0 0,0-1-1 0 0,-1 0 1 0 0,1 0 0 0 0,0 0 0 0 0,-1 0-1 0 0,1 0 1 0 0,-1 0 0 0 0,0 0-1 0 0,0 0 1 0 0,1 0 0 0 0,-1 0 0 0 0,-1-1-1 0 0,1 1 1 0 0,0 0 0 0 0,0 0 0 0 0,-1-1-1 0 0,1 1 1 0 0,-1-1 0 0 0,1 1 0 0 0,-2 0-6 0 0,-54 49-58 0 0,-3-3-1 0 0,-1-3 1 0 0,-62 35 58 0 0,-13 10-166 0 0,-40 27 160 0 0,143-84-264 0 0,58-15 301 0 0,-3-12 78 0 0,0-2 0 0 0,1-1 0 0 0,0 0 0 0 0,0-2 0 0 0,0-1 0 0 0,0 0 0 0 0,0-2 0 0 0,-1-1 0 0 0,1 0 0 0 0,-1-2 0 0 0,19-6-109 0 0,299-84-1307 0 0,-318 88-177 0 0,0 0-1862 0 0,-7 3-1998 0 0,-2 0-5105 0 0</inkml:trace>
  <inkml:trace contextRef="#ctx0" brushRef="#br0" timeOffset="598.805">955 781 7890 0 0,'0'0'3706'0'0,"0"0"-2347"0"0,0 0-622 0 0,0 0 149 0 0,0 0 305 0 0,0 0 168 0 0,0 0-59 0 0,0 0-215 0 0,0 0-242 0 0,36-30-195 0 0,115-99-137 0 0,56-60 986 0 0,-30-6-611 0 0,-177 195-897 0 0,0 0 0 0 0,0 1 0 0 0,0-1-1 0 0,0 0 1 0 0,0 1 0 0 0,-1-1 0 0 0,1 0-1 0 0,0 1 1 0 0,0-1 0 0 0,0 0 0 0 0,0 1-1 0 0,1-1 1 0 0,-1 1 0 0 0,0-1-1 0 0,0 0 1 0 0,0 1 0 0 0,0-1 0 0 0,0 0-1 0 0,0 0 1 0 0,0 1 0 0 0,1-1 0 0 0,-1 0-1 0 0,0 1 1 0 0,0-1 0 0 0,0 0-1 0 0,1 0 1 0 0,-1 1 0 0 0,0-1 0 0 0,0 0-1 0 0,1 0 1 0 0,-1 1 0 0 0,0-1 0 0 0,1 0-1 0 0,-1 0 1 0 0,0 0 0 0 0,1 0 0 0 0,-1 1-1 0 0,0-1 1 0 0,1 0 0 0 0,-1 0-1 0 0,0 0 1 0 0,1 0 0 0 0,-1 0 0 0 0,0 0-1 0 0,1 0 1 0 0,-1 0 0 0 0,0 0 0 0 0,1 0-1 0 0,-1 0 1 0 0,0 0 0 0 0,1 0 0 0 0,-1 0-1 0 0,0-1 1 0 0,1 1 0 0 0,-1 0-1 0 0,0 0 1 0 0,1 0 0 0 0,-1 0 0 0 0,0-1 11 0 0,-8 44-48 0 0,7-36 42 0 0,-20 204-42 0 0,22-205 54 0 0,-1-1 0 0 0,1 1 1 0 0,0-1-1 0 0,1 0 1 0 0,-1 1-1 0 0,1-1 1 0 0,0 0-1 0 0,1 0 1 0 0,-1 0-1 0 0,1 0 0 0 0,0-1 1 0 0,0 1-1 0 0,0-1 1 0 0,1 0-1 0 0,-1 1 1 0 0,1-2-1 0 0,0 1 0 0 0,1 0 1 0 0,-1-1-1 0 0,0 0 1 0 0,1 0-1 0 0,0 0 1 0 0,0 0-1 0 0,0-1 0 0 0,0 0 1 0 0,0 0-1 0 0,0 0 1 0 0,1-1-1 0 0,-1 0 1 0 0,0 0-1 0 0,1 0 0 0 0,-1-1 1 0 0,1 1-1 0 0,0-1-6 0 0,14-4 62 0 0,-1 0 1 0 0,1-1-1 0 0,-1-1 0 0 0,0-1 0 0 0,0-1 0 0 0,-1 0 0 0 0,0-2 0 0 0,0 0 0 0 0,-1-1 0 0 0,-1 0 1 0 0,0-2-1 0 0,0 0 0 0 0,-1 0 0 0 0,7-9-62 0 0,-1 4 24 0 0,81-68 34 0 0,-4-3-1 0 0,-4-5 1 0 0,43-59-58 0 0,-122 134 44 0 0,-14 19-58 0 0,-5 2-149 0 0,-23 52 19 0 0,9-24 161 0 0,2 0-1 0 0,1 1 1 0 0,2 1-1 0 0,1 0 0 0 0,1 1 1 0 0,2 0-1 0 0,2 1 0 0 0,0-1 1 0 0,1 21-17 0 0,4-29-55 0 0,1-18 9 0 0,0 0 0 0 0,0 1 0 0 0,0-1 0 0 0,1 0 0 0 0,0 1-1 0 0,0-1 1 0 0,1 0 0 0 0,0 0 0 0 0,0 1 0 0 0,1-1 0 0 0,0 0 0 0 0,0 0 0 0 0,1 0 0 0 0,-1-1-1 0 0,2 1 1 0 0,-1-1 0 0 0,1 1 0 0 0,0-1 0 0 0,4 4 46 0 0,36 0-6391 0 0,-13-12-3529 0 0,-18-1 2874 0 0</inkml:trace>
  <inkml:trace contextRef="#ctx0" brushRef="#br0" timeOffset="1035.818">2811 395 4689 0 0,'0'0'1754'0'0,"0"0"41"0"0,0 0 161 0 0,0 0 79 0 0,0 0-122 0 0,0 0-296 0 0,0 0-348 0 0,0 0-333 0 0,0 0-289 0 0,0 0-235 0 0,0 0-142 0 0,0 0-84 0 0,-22 30-42 0 0,-65 93-28 0 0,62-68 28 0 0,27-46-113 0 0,-3 0-24 0 0,1-1 0 0 0,1 1 0 0 0,-1-1 0 0 0,2 0 0 0 0,-1 1 0 0 0,1-1 0 0 0,0 0 0 0 0,1 0 1 0 0,0 0-1 0 0,0 0 0 0 0,1 0 0 0 0,0 0 0 0 0,0-1 0 0 0,1 0 0 0 0,0 0 0 0 0,0 0 1 0 0,0-1-1 0 0,1 0 0 0 0,0 0 0 0 0,1 0 0 0 0,1 1-7 0 0,0-1 52 0 0,0-1 0 0 0,0 0 0 0 0,0-1 0 0 0,1 0 0 0 0,-1 0 0 0 0,1-1 0 0 0,0 0 0 0 0,0-1 0 0 0,0 0 0 0 0,0 0 0 0 0,1-1 0 0 0,-1 0 0 0 0,0 0-1 0 0,1-1 1 0 0,-1-1 0 0 0,0 1 0 0 0,1-1 0 0 0,-1-1 0 0 0,0 0 0 0 0,0 0 0 0 0,0-1 0 0 0,0 0 0 0 0,-1-1 0 0 0,1 0 0 0 0,-1 0 0 0 0,0-1 0 0 0,0 0 0 0 0,0 0 0 0 0,0-1 0 0 0,2-2-52 0 0,-7 4 13 0 0,1 0 0 0 0,-1 0 0 0 0,0 0 0 0 0,0 0 0 0 0,0-1 0 0 0,-1 1 0 0 0,1-1 0 0 0,-1 0 0 0 0,0 1 0 0 0,0-1 1 0 0,-1 0-1 0 0,0 0 0 0 0,0-1 0 0 0,0 1 0 0 0,0 0 0 0 0,-1 0 0 0 0,1 0 0 0 0,-2-1 0 0 0,1 1 0 0 0,0 0 0 0 0,-1 0 0 0 0,0 0 0 0 0,0-1 0 0 0,-1 1 0 0 0,1 0 0 0 0,-1 1 0 0 0,0-1 0 0 0,-1 0 0 0 0,1 0 1 0 0,-1 1-1 0 0,0 0 0 0 0,0-1 0 0 0,0 1 0 0 0,0 0 0 0 0,-1 0 0 0 0,0 1 0 0 0,1-1 0 0 0,-2 1 0 0 0,1 0 0 0 0,0 0 0 0 0,0 0 0 0 0,-1 1 0 0 0,0-1 0 0 0,1 1 0 0 0,-1 0 0 0 0,0 0 0 0 0,-3 0-13 0 0,-43-5-1100 0 0,57 17 60 0 0,22-7 1020 0 0,0-2 1 0 0,0 0-1 0 0,1-2 0 0 0,-1-1 0 0 0,0-2 1 0 0,24-6 19 0 0,43-4-10082 0 0,-79 11 187 0 0</inkml:trace>
  <inkml:trace contextRef="#ctx0" brushRef="#br0" timeOffset="3102.978">3393 78 3745 0 0,'0'0'1193'0'0,"0"0"-210"0"0,0 0 166 0 0,0 0 341 0 0,0 0 187 0 0,0 0-41 0 0,0 0-246 0 0,0 0-261 0 0,0 0-212 0 0,0 0-183 0 0,0 0-143 0 0,0 0-103 0 0,0 0-61 0 0,30 0-37 0 0,94-2-17 0 0,116 4 1086 0 0,-186 2-2271 0 0,-21 3-3917 0 0,-31-7 3525 0 0,2 2-965 0 0,-3 1-4280 0 0,-1 0 2041 0 0</inkml:trace>
  <inkml:trace contextRef="#ctx0" brushRef="#br0" timeOffset="3266.241">3459 391 1136 0 0,'0'0'1297'0'0,"0"0"199"0"0,0 0 256 0 0,0 0 177 0 0,0 0-97 0 0,0 0-248 0 0,0 0-303 0 0,0 0-329 0 0,0 0-240 0 0,188 4-272 0 0,-153-12-192 0 0,2 1-160 0 0,3-4-144 0 0,-1 0-352 0 0,-2 4-592 0 0,3-4-1225 0 0,-14 3-2512 0 0,-6 5-1584 0 0</inkml:trace>
</inkml:ink>
</file>

<file path=ppt/ink/ink2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0:28.4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17 592 0 0 0,'0'0'1183'0'0,"0"0"204"0"0,0 0 125 0 0,0 0 62 0 0,0 0 28 0 0,0 0-42 0 0,0 0-113 0 0,0 0-214 0 0,-13 5 2039 0 0,9-3 1985 0 0,63 5-3955 0 0,85-5 618 0 0,-40 0-3535 0 0,-113-2-2030 0 0,0 0-5957 0 0,5 0 1215 0 0</inkml:trace>
  <inkml:trace contextRef="#ctx0" brushRef="#br0" timeOffset="5556.46">724 441 952 0 0,'0'0'1227'0'0,"0"0"-288"0"0,0 0-53 0 0,0 0 280 0 0,0 0 331 0 0,0 0 216 0 0,0 0-10 0 0,0 0-177 0 0,0 0-283 0 0,0 0-303 0 0,0 0-221 0 0,0-6-160 0 0,-1-16-76 0 0,-20 25 1441 0 0,3 11-1948 0 0,1 1 0 0 0,0 1-1 0 0,1 0 1 0 0,1 2 0 0 0,0 0-1 0 0,-3 7 25 0 0,-19 21-169 0 0,30-38 111 0 0,0 0-1 0 0,1 0 0 0 0,0 1 0 0 0,0 0 0 0 0,1 0 1 0 0,0 0-1 0 0,1 1 0 0 0,0 0 0 0 0,0-1 1 0 0,1 1-1 0 0,0 1 0 0 0,1-1 0 0 0,0 0 1 0 0,1 1-1 0 0,0 6 59 0 0,3-15 0 0 0,-1 1-1 0 0,2-1 1 0 0,-1 0 0 0 0,0 0 0 0 0,0 0-1 0 0,0-1 1 0 0,1 1 0 0 0,-1 0 0 0 0,1-1-1 0 0,0 0 1 0 0,-1 0 0 0 0,1 1 0 0 0,0-1 0 0 0,0-1-1 0 0,-1 1 1 0 0,1 0 0 0 0,0-1 0 0 0,0 1-1 0 0,0-1 1 0 0,0 0 0 0 0,0 0 0 0 0,0 0-1 0 0,0-1 1 0 0,0 1 0 0 0,0-1 0 0 0,0 1 0 0 0,-1-1-1 0 0,3-1 1 0 0,-2 2 36 0 0,13-4 86 0 0,-1 0 1 0 0,0-2-1 0 0,0 0 0 0 0,0 0 1 0 0,-1-1-1 0 0,0-1 0 0 0,-1-1 0 0 0,0 0 1 0 0,0 0-1 0 0,0-1 0 0 0,-2-1 0 0 0,1 0 1 0 0,3-5-123 0 0,-1 3 107 0 0,3-4-69 0 0,0-1 0 0 0,-2 0 0 0 0,0-1 0 0 0,-1-1 1 0 0,0 0-1 0 0,-2-1 0 0 0,-1-1 0 0 0,0 0 0 0 0,-2 0 1 0 0,0-1-1 0 0,-2 0 0 0 0,0 0 0 0 0,-2-1 0 0 0,0 0 1 0 0,-2 0-1 0 0,-1 0 0 0 0,-1-1 0 0 0,0 1 0 0 0,-2 0 1 0 0,-4-23-39 0 0,5 40-94 0 0,-1 1 0 0 0,0-1 0 0 0,0 0 0 0 0,-1 1 0 0 0,1-1 0 0 0,-1 1 1 0 0,-1-1-1 0 0,1 1 0 0 0,-1 0 0 0 0,0 0 0 0 0,-1 0 0 0 0,0 0 0 0 0,0 1 0 0 0,0-1 1 0 0,0 1-1 0 0,-1 0 0 0 0,0 1 0 0 0,0-1 0 0 0,0 1 0 0 0,0 0 0 0 0,-1 0 0 0 0,1 0 1 0 0,-1 1-1 0 0,0 0 0 0 0,-1 0 0 0 0,1 0 0 0 0,0 1 0 0 0,-1 0 0 0 0,1 0 1 0 0,-1 1-1 0 0,0 0 0 0 0,1 0 0 0 0,-1 1 0 0 0,0-1 0 0 0,0 1 0 0 0,0 1 94 0 0,0 2-50 0 0,1 1-1 0 0,-1 0 1 0 0,1 0-1 0 0,0 0 1 0 0,1 1-1 0 0,-1 0 0 0 0,1 0 1 0 0,-1 1-1 0 0,2-1 1 0 0,-1 1-1 0 0,1 0 1 0 0,0 0-1 0 0,0 1 1 0 0,0-1-1 0 0,1 1 0 0 0,0 0 1 0 0,0 0-1 0 0,1 0 1 0 0,0 0-1 0 0,0 0 1 0 0,1 2 50 0 0,-1 3 94 0 0,1 0 1 0 0,0 0-1 0 0,1 0 1 0 0,0 1-1 0 0,1-1 1 0 0,0 0-1 0 0,1 0 1 0 0,0 0-1 0 0,1 0 1 0 0,1 0-1 0 0,0-1 1 0 0,0 0-1 0 0,1 1 1 0 0,0-1-1 0 0,1-1 1 0 0,1 1-1 0 0,-1-1 1 0 0,2 0-1 0 0,-1-1 1 0 0,1 0-1 0 0,1 0 0 0 0,0 0 1 0 0,0-1-1 0 0,0-1 1 0 0,1 1-1 0 0,0-2 1 0 0,7 4-95 0 0,4 6 48 0 0,1-1 0 0 0,0-2 1 0 0,1 0-1 0 0,0-1 0 0 0,1-1 0 0 0,1-2 1 0 0,1 0-49 0 0,18 0-3874 0 0,3-5-4049 0 0,-40-4 2501 0 0</inkml:trace>
  <inkml:trace contextRef="#ctx0" brushRef="#br0" timeOffset="5841.511">368 952 3025 0 0,'0'0'1796'0'0,"0"0"22"0"0,0 0 132 0 0,0 0-62 0 0,0 0-232 0 0,0 0-238 0 0,0 0-257 0 0,36 0-251 0 0,115-1-222 0 0,-39-18 137 0 0,-71 7-640 0 0,154-27-1308 0 0,-111 25-9713 0 0,-71 11 5475 0 0</inkml:trace>
  <inkml:trace contextRef="#ctx0" brushRef="#br0" timeOffset="6407.413">481 1103 5905 0 0,'0'0'1275'0'0,"0"0"-440"0"0,0 0-63 0 0,0 0 254 0 0,0 0 157 0 0,0 0-19 0 0,0 0-123 0 0,0 0-204 0 0,0 0-147 0 0,0 0-99 0 0,0 0-37 0 0,0 0-15 0 0,0 0 6 0 0,27-1 26 0 0,85-4-48 0 0,56-3 958 0 0,-166 8-1489 0 0,1 0 0 0 0,-1 1 0 0 0,1-1 0 0 0,-1 1 1 0 0,0-1-1 0 0,1 1 0 0 0,-1 0 0 0 0,0-1 0 0 0,1 1 0 0 0,-1 0 0 0 0,0 1 0 0 0,0-1 0 0 0,0 0 0 0 0,0 1 0 0 0,0-1 0 0 0,0 1 0 0 0,0-1 0 0 0,-1 1 0 0 0,1 0 1 0 0,-1 0-1 0 0,1 0 0 0 0,-1 0 0 0 0,0 0 0 0 0,1 0 0 0 0,-1 0 0 0 0,0 0 0 0 0,0 1 0 0 0,-1-1 0 0 0,1 0 0 0 0,0 1 0 0 0,-1-1 0 0 0,1 0 0 0 0,-1 1 1 0 0,0-1-1 0 0,0 1 0 0 0,0-1 0 0 0,0 1 0 0 0,0-1 0 0 0,-1 0 0 0 0,1 1 0 0 0,-1-1 0 0 0,1 0 0 0 0,-1 1 0 0 0,0-1 0 0 0,0 0 0 0 0,0 0 0 0 0,0 1 0 0 0,0-1 1 0 0,-1 0-1 0 0,1 0 0 0 0,-1 0 0 0 0,1-1 0 0 0,-1 1 0 0 0,0 0 0 0 0,0-1 0 0 0,1 1 0 0 0,-3 1 8 0 0,-137 118 568 0 0,108-91 112 0 0,33-29-663 0 0,0 0 0 0 0,0 0 0 0 0,0-1 0 0 0,0 1 0 0 0,0 0-1 0 0,0 0 1 0 0,0 0 0 0 0,1 0 0 0 0,-1 0 0 0 0,0 0 0 0 0,1 0 0 0 0,-1 0-1 0 0,0-1 1 0 0,1 1 0 0 0,-1 0 0 0 0,1 0 0 0 0,-1 0 0 0 0,1-1 0 0 0,-1 1-1 0 0,1 0 1 0 0,0 0 0 0 0,-1-1 0 0 0,1 1 0 0 0,0-1 0 0 0,0 1 0 0 0,-1-1-1 0 0,1 1 1 0 0,0-1 0 0 0,0 1 0 0 0,0-1 0 0 0,0 0 0 0 0,-1 1 0 0 0,1-1-1 0 0,0 0 1 0 0,0 0 0 0 0,0 0 0 0 0,0 0 0 0 0,0 1 0 0 0,0-1 0 0 0,0-1-1 0 0,0 1 1 0 0,0 0 0 0 0,0 0 0 0 0,0 0 0 0 0,-1 0 0 0 0,1-1 0 0 0,0 1-1 0 0,0 0 1 0 0,0-1 0 0 0,0 1-17 0 0,21-2-49 0 0,1-1-1 0 0,-1-2 1 0 0,-1 0 0 0 0,1-1-1 0 0,-1 0 1 0 0,1-2 0 0 0,10-7 49 0 0,-16 9-487 0 0,-13 5 268 0 0,47-21-3912 0 0,-21 6-4203 0 0,-19 8 679 0 0</inkml:trace>
  <inkml:trace contextRef="#ctx0" brushRef="#br0" timeOffset="7120.471">1401 367 6633 0 0,'0'0'1841'0'0,"0"0"-386"0"0,0 0-202 0 0,0 0 36 0 0,0 0-48 0 0,0 0-114 0 0,0 0-188 0 0,0 0-300 0 0,0 0-254 0 0,0 0-149 0 0,0 0-40 0 0,0 0 31 0 0,0 0 52 0 0,-1 20 34 0 0,-5 141 559 0 0,-4 220 118 0 0,-4-273-2484 0 0,6-95-555 0 0,6-9-1486 0 0,1-2-4173 0 0,1-2 2579 0 0</inkml:trace>
  <inkml:trace contextRef="#ctx0" brushRef="#br0" timeOffset="7433.454">1243 466 4393 0 0,'0'0'928'0'0,"0"0"-32"0"0,0 0 145 0 0,0 0 167 0 0,0 0 61 0 0,0 0-27 0 0,0 0-126 0 0,32-22-129 0 0,104-67-117 0 0,-60 55 239 0 0,-61 33-870 0 0,-9-1-194 0 0,-1 0 0 0 0,1 0 0 0 0,0 0 0 0 0,0 1 0 0 0,0 0 0 0 0,0 1 0 0 0,1-1 1 0 0,-1 1-1 0 0,0 0 0 0 0,0 1 0 0 0,0-1 0 0 0,0 1 0 0 0,0 0 0 0 0,0 1 0 0 0,0 0 0 0 0,0 0 0 0 0,-1 0 0 0 0,1 0 0 0 0,0 1 0 0 0,-1 0 1 0 0,0 0-1 0 0,0 0 0 0 0,0 1 0 0 0,0 0 0 0 0,0 0 0 0 0,-1 0 0 0 0,0 1 0 0 0,0-1 0 0 0,0 1 0 0 0,0 0 0 0 0,-1 0 0 0 0,0 0 0 0 0,0 1 1 0 0,0-1-1 0 0,0 2-45 0 0,-2 2 16 0 0,0 0 0 0 0,0 0 0 0 0,-1 0 0 0 0,-1 0 0 0 0,0 0 1 0 0,0 0-1 0 0,0 0 0 0 0,-1 0 0 0 0,0-1 0 0 0,-1 1 1 0 0,0-1-1 0 0,-1 1 0 0 0,1-1 0 0 0,-2 0 0 0 0,1 0 0 0 0,-1-1 1 0 0,0 1-1 0 0,0-1 0 0 0,-1 0 0 0 0,-5 4-16 0 0,-9 10-32 0 0,0-1 0 0 0,-2 0 0 0 0,-1-2-1 0 0,0-1 1 0 0,-23 13 32 0 0,-69 25-2659 0 0,104-55-549 0 0,6 0-2210 0 0,3 0-335 0 0</inkml:trace>
  <inkml:trace contextRef="#ctx0" brushRef="#br0" timeOffset="8653.51">1828 743 952 0 0,'0'0'1322'0'0,"0"0"-359"0"0,0 0-111 0 0,0 0 104 0 0,0 0 114 0 0,0 0 39 0 0,0 0-89 0 0,0 0-159 0 0,0 0-147 0 0,0 0-89 0 0,0 0-47 0 0,0 0-22 0 0,0 0-5 0 0,19-10-5 0 0,59-31-6 0 0,-74 39-448 0 0,0-1 0 0 0,1 1 0 0 0,-1 0-1 0 0,1 0 1 0 0,0 0 0 0 0,-1 1 0 0 0,1 0 0 0 0,0 0 0 0 0,0 0 0 0 0,0 0 0 0 0,0 1 0 0 0,0 0 0 0 0,0 0 0 0 0,0 0 0 0 0,1 1-92 0 0,15 0 337 0 0,-3-1-44 0 0,-15-1-267 0 0,0 0 0 0 0,0 0 0 0 0,0 0 1 0 0,0 0-1 0 0,0 1 0 0 0,0-1 1 0 0,1 1-1 0 0,-1 0 0 0 0,0 0 1 0 0,0 0-1 0 0,0 1 0 0 0,0-1 1 0 0,0 1-1 0 0,0 0 0 0 0,0-1 1 0 0,0 1-1 0 0,0 1 0 0 0,0-1 1 0 0,0 0-1 0 0,0 1 0 0 0,0-1 0 0 0,-1 1 1 0 0,1 0-1 0 0,-1 0 0 0 0,1 0 1 0 0,-1 0-1 0 0,0 0 0 0 0,0 1 1 0 0,0-1-1 0 0,0 1 0 0 0,0-1 1 0 0,0 1-1 0 0,-1 0 0 0 0,0 0 1 0 0,1-1-1 0 0,-1 1 0 0 0,0 0 0 0 0,0 2-26 0 0,-3 5 63 0 0,-1 1 0 0 0,0-1 0 0 0,0 1 0 0 0,-1-1 0 0 0,-1 0 0 0 0,0 0 0 0 0,0-1 0 0 0,-1 0 0 0 0,0 0 0 0 0,-1 0 0 0 0,0 0 0 0 0,0-1 0 0 0,0 0 0 0 0,-1-1 0 0 0,-1 0 0 0 0,-8 6-63 0 0,-31 35 49 0 0,25-24-7 0 0,19-21-25 0 0,-1 0 1 0 0,1 1-1 0 0,0 0 0 0 0,-1 0 0 0 0,2 0 0 0 0,-1 1 0 0 0,0-1 0 0 0,1 1 1 0 0,0 0-1 0 0,0 0 0 0 0,0 0 0 0 0,1 0 0 0 0,0 1 0 0 0,0-1 0 0 0,0 1 1 0 0,1-1-1 0 0,-1 1 0 0 0,1 0 0 0 0,1-1 0 0 0,-1 6-17 0 0,4-8 84 0 0,1 0-1 0 0,-1 1 0 0 0,1-2 1 0 0,0 1-1 0 0,0 0 1 0 0,0-1-1 0 0,0 0 1 0 0,0 0-1 0 0,0 0 1 0 0,1 0-1 0 0,-1-1 0 0 0,1 1 1 0 0,-1-1-1 0 0,1 0 1 0 0,-1-1-1 0 0,1 1 1 0 0,0-1-1 0 0,-1 0 1 0 0,1 0-1 0 0,0 0 0 0 0,0-1-83 0 0,149-12 1534 0 0,-59-3-2234 0 0,-88 13-1602 0 0,-9-5-12146 0 0,0 8 10947 0 0</inkml:trace>
  <inkml:trace contextRef="#ctx0" brushRef="#br0" timeOffset="8885.499">1801 894 1456 0 0,'0'0'1710'0'0,"0"0"-176"0"0,0 0-49 0 0,0 0 42 0 0,0 0-74 0 0,0 0-122 0 0,0 0-128 0 0,0 0-183 0 0,33 0-209 0 0,104 2-203 0 0,-116-2-490 0 0,0 0 0 0 0,0-2 0 0 0,0 0 1 0 0,0-1-1 0 0,-1-1 0 0 0,19-7-118 0 0,0 0-544 0 0,-8 1-1071 0 0,-1 0-6604 0 0,-23 9 3750 0 0</inkml:trace>
  <inkml:trace contextRef="#ctx0" brushRef="#br0" timeOffset="9470.904">1845 330 0 0 0,'0'0'1194'0'0,"0"0"61"0"0,0 0 2 0 0,0 0 53 0 0,0 0-23 0 0,0 0-28 0 0,0 0-62 0 0,0 0-126 0 0,0 0-79 0 0,0 0-30 0 0,0 0-18 0 0,0 0-13 0 0,0 0-14 0 0,21-16-48 0 0,101-75 738 0 0,15-38 2578 0 0,-136 128-4185 0 0,0 1 0 0 0,-1-1 1 0 0,1 1-1 0 0,0-1 1 0 0,0 1-1 0 0,0-1 1 0 0,-1 1-1 0 0,1-1 1 0 0,0 1-1 0 0,0 0 1 0 0,0 0-1 0 0,0-1 1 0 0,0 1-1 0 0,0 0 1 0 0,0 0-1 0 0,0 0 1 0 0,0 0-1 0 0,0 0 1 0 0,0 0-1 0 0,0 0 0 0 0,0 0 1 0 0,0 1-1 0 0,-1-1 1 0 0,1 0-1 0 0,0 0 1 0 0,0 1-1 0 0,0-1 1 0 0,0 1-1 0 0,0-1 1 0 0,0 1-1 0 0,-1-1 1 0 0,1 1-1 0 0,0-1 1 0 0,0 1-1 0 0,-1 0 1 0 0,1-1-1 0 0,-1 1 0 0 0,1 0 1 0 0,0 0-1 0 0,-1 0 1 0 0,1-1-1 0 0,-1 1 1 0 0,0 0-1 0 0,1 0 1 0 0,-1 0-1 0 0,0 0 1 0 0,1 0-1 0 0,-1 0 1 0 0,0 0-1 0 0,0 0 1 0 0,0 0-1 0 0,0-1 1 0 0,0 1-1 0 0,0 1 0 0 0,9 14 1 0 0,34 72-39 0 0,-30-67-401 0 0,8 14-1102 0 0,-3-15-6631 0 0,-16-19-2157 0 0</inkml:trace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9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1 453 0 0 0,'0'0'1043'0'0,"0"0"515"0"0,0 0 233 0 0,0 0 84 0 0,0 0 17 0 0,0 0-38 0 0,0 0-155 0 0,0 0-204 0 0,0 0-219 0 0,0 0-209 0 0,29-17-111 0 0,90-56-98 0 0,-37 1 709 0 0,-62 48-1179 0 0,142-125 1024 0 0,-129 124-1267 0 0,-17 12-103 0 0,0 1 0 0 0,1 1 0 0 0,0 0 1 0 0,1 1-1 0 0,0 1 0 0 0,1 1 1 0 0,0 0-1 0 0,8-1-42 0 0,-23 8-9 0 0,-1 1 0 0 0,0 0 0 0 0,0 0 0 0 0,0 0 0 0 0,0 0 0 0 0,1 0 0 0 0,-1 1 0 0 0,0 0 0 0 0,0-1 0 0 0,0 1 0 0 0,0 0 0 0 0,0 1 0 0 0,0-1 1 0 0,0 0-1 0 0,-1 1 0 0 0,1 0 0 0 0,0 0 0 0 0,-1-1 0 0 0,1 1 0 0 0,-1 1 0 0 0,0-1 0 0 0,1 0 0 0 0,-1 1 0 0 0,0-1 0 0 0,-1 1 0 0 0,1-1 0 0 0,0 1 0 0 0,-1 0 0 0 0,1 0 0 0 0,-1 0 0 0 0,0 0 0 0 0,0 0 0 0 0,0 0 0 0 0,-1 0 0 0 0,1 0 1 0 0,-1 0-1 0 0,1 0 0 0 0,-1 1 0 0 0,0-1 0 0 0,0 0 0 0 0,0 0 0 0 0,-1 0 9 0 0,3 11 32 0 0,-1 0 1 0 0,0 0 0 0 0,-1 0 0 0 0,0-1-1 0 0,-1 1 1 0 0,-1 0 0 0 0,0 0-1 0 0,-1-1 1 0 0,0 1 0 0 0,-1-1 0 0 0,-1 0-1 0 0,0 0 1 0 0,-1-1 0 0 0,0 1-1 0 0,-1-1 1 0 0,0 0 0 0 0,-1-1-1 0 0,0 0 1 0 0,-1 0 0 0 0,0-1 0 0 0,-1 0-1 0 0,0-1 1 0 0,-7 6-33 0 0,-13 11-56 0 0,-1 0-1 0 0,-1-2 1 0 0,-1-2-1 0 0,-1-1 1 0 0,0-2 0 0 0,-2-1-1 0 0,-9 3 57 0 0,6-14-412 0 0,47-30-1376 0 0,112-94-3172 0 0,-71 74-2423 0 0,-32 27 731 0 0</inkml:trace>
</inkml:ink>
</file>

<file path=ppt/ink/ink2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0:42.1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1 727 0 0 0,'0'0'361'0'0,"0"0"300"0"0,0 0-1 0 0,0 0 109 0 0,0 0 186 0 0,0 0 124 0 0,0 0 11 0 0,0 0-133 0 0,0 0-163 0 0,0 0-126 0 0,0 0-91 0 0,0 0-34 0 0,0 0 33 0 0,10-2 44 0 0,90-11 2502 0 0,107 28 1733 0 0,-124-15-4578 0 0,-82 0-658 0 0,-1 0-416 0 0,0 0-799 0 0,0 0-1266 0 0,-1 0-2254 0 0,-2 0-2696 0 0</inkml:trace>
  <inkml:trace contextRef="#ctx0" brushRef="#br0" timeOffset="1171.043">906 348 0 0 0,'0'0'419'0'0,"0"0"406"0"0,0 0 282 0 0,0 0 116 0 0,0 0 47 0 0,0 0-121 0 0,0 0-234 0 0,0 0-159 0 0,0 0-144 0 0,0 0-106 0 0,0 0-6 0 0,0 0-7 0 0,-5-4-40 0 0,4 2-457 0 0,0 1 43 0 0,-1-1 0 0 0,1 0 0 0 0,-1 1 0 0 0,0 0 0 0 0,1-1 0 0 0,-1 1 0 0 0,0 0 0 0 0,0 0 0 0 0,0 0 0 0 0,0 0 1 0 0,0 0-1 0 0,0 0 0 0 0,0 1 0 0 0,0-1 0 0 0,0 1 0 0 0,0-1 0 0 0,0 1 0 0 0,0 0 0 0 0,0 0 0 0 0,0 0 0 0 0,-1 0 0 0 0,1 0 1 0 0,0 0-1 0 0,0 1 0 0 0,0-1 0 0 0,0 1 0 0 0,0-1 0 0 0,0 1 0 0 0,-2 1-39 0 0,-8 5-23 0 0,0 1 0 0 0,0 0 0 0 0,1 1 1 0 0,0 0-1 0 0,0 1 0 0 0,1 0 0 0 0,0 0 0 0 0,1 1 0 0 0,0 1 0 0 0,1-1 0 0 0,0 1 0 0 0,-4 12 23 0 0,9-20-7 0 0,2-1 0 0 0,-1 1 0 0 0,0 0 0 0 0,1 0 0 0 0,-1 0 0 0 0,1 0 0 0 0,1 0 0 0 0,-1 0 1 0 0,0 0-1 0 0,1 0 0 0 0,0 0 0 0 0,0 1 0 0 0,0-1 0 0 0,0 0 0 0 0,1 0 0 0 0,0 0 0 0 0,-1 0 0 0 0,2 0 0 0 0,-1 0 0 0 0,0 0 0 0 0,1 0 0 0 0,0 0 0 0 0,0 0 0 0 0,0-1 0 0 0,0 1 0 0 0,0-1 0 0 0,1 0 0 0 0,0 1 0 0 0,-1-1 0 0 0,1 0 0 0 0,0-1 0 0 0,1 1 0 0 0,-1 0 0 0 0,0-1 0 0 0,1 0 0 0 0,-1 0 0 0 0,1 0 0 0 0,0 0 0 0 0,0 0 0 0 0,0-1 0 0 0,0 0 0 0 0,2 1 7 0 0,11-6 290 0 0,0 0 1 0 0,-1-1-1 0 0,0 0 0 0 0,0-2 0 0 0,-1 0 1 0 0,0 0-1 0 0,0-2 0 0 0,0 0 0 0 0,-1 0 1 0 0,-1-1-1 0 0,0-1 0 0 0,0-1 1 0 0,-1 1-1 0 0,0-2 0 0 0,6-8-290 0 0,-16 18 31 0 0,16-15 215 0 0,-1-2 0 0 0,0 0 0 0 0,-2-1 0 0 0,-1 0 1 0 0,0-1-1 0 0,-2-1 0 0 0,0 0 0 0 0,-2 0 0 0 0,8-26-246 0 0,-16 42-76 0 0,0 0 1 0 0,0 0-1 0 0,-1 0 1 0 0,0-1-1 0 0,0 1 1 0 0,-1 0-1 0 0,0-1 0 0 0,0 1 1 0 0,-1-1-1 0 0,0 1 1 0 0,0 0-1 0 0,-1 0 0 0 0,0-1 1 0 0,0 1-1 0 0,0 0 1 0 0,-1 1-1 0 0,0-1 0 0 0,-1 0 1 0 0,1 1-1 0 0,-1 0 1 0 0,-1 0-1 0 0,1 0 1 0 0,-1 0-1 0 0,0 1 0 0 0,0-1 1 0 0,0 1-1 0 0,-1 1 1 0 0,-5-5 75 0 0,5 5-119 0 0,0 0 0 0 0,0 1 1 0 0,-1 0-1 0 0,1 0 0 0 0,-1 0 0 0 0,1 1 1 0 0,-1-1-1 0 0,0 2 0 0 0,0-1 1 0 0,0 1-1 0 0,0 0 0 0 0,0 0 1 0 0,0 1-1 0 0,0 0 0 0 0,0 1 1 0 0,0-1-1 0 0,0 1 0 0 0,0 0 0 0 0,0 1 1 0 0,0 0-1 0 0,1 0 0 0 0,-1 0 1 0 0,0 1-1 0 0,1 0 0 0 0,-1 1 119 0 0,0 1-24 0 0,0 1-1 0 0,0 0 0 0 0,1 0 0 0 0,0 1 0 0 0,0 0 1 0 0,1 0-1 0 0,0 0 0 0 0,0 1 0 0 0,1-1 0 0 0,0 1 1 0 0,0 0-1 0 0,0 1 0 0 0,1-1 0 0 0,1 1 0 0 0,-1-1 1 0 0,1 1-1 0 0,1 0 0 0 0,0 0 0 0 0,0 0 0 0 0,1-1 1 0 0,0 1-1 0 0,0 2 25 0 0,1-3 100 0 0,0 0 0 0 0,0-1-1 0 0,1 1 1 0 0,0 0 0 0 0,1 0 0 0 0,-1-1 0 0 0,1 1 0 0 0,1-1 0 0 0,0 0 0 0 0,0 0 0 0 0,0 0-1 0 0,0-1 1 0 0,1 1 0 0 0,1-1 0 0 0,-1 0 0 0 0,1-1 0 0 0,0 1 0 0 0,6 4-100 0 0,126 74 1889 0 0,-110-72-1625 0 0,0-1 0 0 0,1-1-1 0 0,0-2 1 0 0,0-1 0 0 0,1-1-1 0 0,0-2 1 0 0,0 0 0 0 0,0-2-1 0 0,0-2 1 0 0,18-2-264 0 0,-44 2-42 0 0,0 0 0 0 0,0 0 0 0 0,1-1 1 0 0,-1 0-1 0 0,0 0 0 0 0,0 0 0 0 0,0 0 1 0 0,0-1-1 0 0,0 0 0 0 0,0 1 0 0 0,-1-1 0 0 0,1-1 1 0 0,0 1-1 0 0,-1 0 0 0 0,0-1 0 0 0,1 0 42 0 0,3-10-4313 0 0,-4-3-4020 0 0,-3 12 3564 0 0</inkml:trace>
  <inkml:trace contextRef="#ctx0" brushRef="#br0" timeOffset="1438.4">540 841 7642 0 0,'0'0'1205'0'0,"0"0"-250"0"0,0 0 176 0 0,0 0 281 0 0,0 0 10 0 0,0 0-222 0 0,0 0-260 0 0,33-3-229 0 0,104-10-156 0 0,129-44 792 0 0,-62 5-1544 0 0,-142 36-3265 0 0,-1 0-4612 0 0,-49 15 1287 0 0</inkml:trace>
  <inkml:trace contextRef="#ctx0" brushRef="#br0" timeOffset="1972.221">789 919 5529 0 0,'0'0'1202'0'0,"0"0"-371"0"0,0 0-5 0 0,0 0 277 0 0,0 0 180 0 0,0 0-42 0 0,0 0-155 0 0,0 0-177 0 0,0 0-181 0 0,0 0-119 0 0,0 0-93 0 0,0 0-70 0 0,33-4-51 0 0,106-11-63 0 0,-16 11 663 0 0,-130 27-581 0 0,-86 48 53 0 0,49-43-436 0 0,40-26-23 0 0,0 0-10 0 0,-1 0-1 0 0,1 0 1 0 0,0 1-1 0 0,-1-1 0 0 0,1 1 1 0 0,0 0-1 0 0,0 0 1 0 0,1 0-1 0 0,-1 1 0 0 0,1-1 1 0 0,-1 1-1 0 0,1 0 1 0 0,0 0-1 0 0,1 0 0 0 0,-1 0 1 0 0,1 1-1 0 0,0-1 1 0 0,0 1-1 0 0,0-1 0 0 0,0 1 1 0 0,1 0-1 0 0,0 0 1 0 0,0 0-1 0 0,0-1 0 0 0,1 1 1 0 0,-1 0-1 0 0,1 0 1 0 0,0 0-1 0 0,1 2 3 0 0,1-4 18 0 0,0-1 0 0 0,1 1 0 0 0,0-1 0 0 0,-1 0 1 0 0,1 0-1 0 0,0 0 0 0 0,0-1 0 0 0,0 1 0 0 0,0-1 0 0 0,0 1 0 0 0,0-1 0 0 0,0 0 0 0 0,1 0 1 0 0,-1-1-1 0 0,0 1 0 0 0,0-1 0 0 0,1 1 0 0 0,1-1-18 0 0,11 3 115 0 0,-4-1-128 0 0,0-1 0 0 0,-1 0 0 0 0,1-1-1 0 0,0 0 1 0 0,0 0 0 0 0,0-1 0 0 0,0-1-1 0 0,-1 0 1 0 0,1-1 0 0 0,-1 0-1 0 0,1-1 1 0 0,-1 0 0 0 0,0-1 0 0 0,-1 0-1 0 0,1-1 1 0 0,6-4 13 0 0,22-13-3742 0 0,-3-1-3386 0 0,-26 16-1107 0 0</inkml:trace>
  <inkml:trace contextRef="#ctx0" brushRef="#br0" timeOffset="2323.898">1591 385 6113 0 0,'0'0'1523'0'0,"0"0"-96"0"0,0 0-52 0 0,0 0 19 0 0,0 0-93 0 0,0 0-172 0 0,0 0-218 0 0,0 0-210 0 0,0 0-121 0 0,0 0-84 0 0,0 0-80 0 0,0 0-68 0 0,0 0-22 0 0,-2 27-19 0 0,-6 88-17 0 0,17 21 373 0 0,-2-101-596 0 0,22 192-2184 0 0,-28-219 1449 0 0,-2 17-3370 0 0,-3-16-2958 0 0,0-6 3616 0 0,1 1 1212 0 0</inkml:trace>
  <inkml:trace contextRef="#ctx0" brushRef="#br0" timeOffset="2628.976">1508 392 0 0 0,'0'0'1179'0'0,"0"0"203"0"0,0 0 186 0 0,0 0 86 0 0,0 0-79 0 0,0 0-266 0 0,0 0-265 0 0,0 0-171 0 0,35-20-119 0 0,106-61-99 0 0,-74 60 192 0 0,-59 23-687 0 0,-1 0-61 0 0,-1 1 0 0 0,1 1 0 0 0,-1-1 0 0 0,1 1 0 0 0,-1 0-1 0 0,0 0 1 0 0,-1 1 0 0 0,1 0 0 0 0,-1 0 0 0 0,0 0 0 0 0,0 0 0 0 0,0 1 0 0 0,-1 0 0 0 0,0 0 0 0 0,0 0-1 0 0,-1 1 1 0 0,1-1 0 0 0,-1 1 0 0 0,-1 0 0 0 0,1 0 0 0 0,-1 0 0 0 0,0 0 0 0 0,-1 0 0 0 0,0 0-1 0 0,0 0 1 0 0,-1 1 0 0 0,1-1 0 0 0,-1 0 0 0 0,-1 1 0 0 0,0-1 0 0 0,0 0 0 0 0,0 0 0 0 0,-1 0-1 0 0,0 0 1 0 0,0 0 0 0 0,-1 0 0 0 0,0 0 0 0 0,0-1 0 0 0,-3 5-99 0 0,-1 0 48 0 0,0-1 0 0 0,-1 0 0 0 0,0 0 0 0 0,-1 0 0 0 0,0-1 0 0 0,0-1 0 0 0,-1 0 0 0 0,0 0 0 0 0,-1-1 1 0 0,1 0-1 0 0,-1 0 0 0 0,-8 2-48 0 0,-90 28-4621 0 0,80-33-2251 0 0,19-4 931 0 0</inkml:trace>
  <inkml:trace contextRef="#ctx0" brushRef="#br0" timeOffset="3223.954">2050 631 0 0 0,'0'0'1875'0'0,"0"0"-632"0"0,0 0-415 0 0,0 0-68 0 0,0 0 115 0 0,0 0 108 0 0,0 0 5 0 0,0 0-137 0 0,0 0-193 0 0,0 0-112 0 0,0 0-100 0 0,0 0-75 0 0,15-3-37 0 0,123-12 1027 0 0,-136 15-1299 0 0,-1 0 1 0 0,1 1-1 0 0,0-1 1 0 0,0 0-1 0 0,-1 1 1 0 0,1-1 0 0 0,0 1-1 0 0,-1 0 1 0 0,1-1-1 0 0,-1 1 1 0 0,1 0 0 0 0,-1 0-1 0 0,1 0 1 0 0,-1 0-1 0 0,0 1 1 0 0,1-1-1 0 0,-1 0 1 0 0,0 0 0 0 0,0 1-1 0 0,0-1 1 0 0,0 1-1 0 0,0-1 1 0 0,0 1-1 0 0,-1-1 1 0 0,1 1 0 0 0,0-1-1 0 0,-1 1 1 0 0,1 0-1 0 0,-1-1 1 0 0,1 1-1 0 0,-1 0 1 0 0,0 0 0 0 0,0-1-1 0 0,0 1 1 0 0,0 0-1 0 0,0 0 1 0 0,0-1-1 0 0,-1 2-62 0 0,-15 67 2296 0 0,-81 80-1343 0 0,92-142-942 0 0,2-1 0 0 0,-1 1 0 0 0,1 0 0 0 0,0 0 0 0 0,1 0 0 0 0,0 1 0 0 0,0-1 0 0 0,1 1 0 0 0,0-1 0 0 0,0 1 0 0 0,1-1 0 0 0,0 1 0 0 0,0-1-1 0 0,1 2-10 0 0,1-6 50 0 0,0 0 0 0 0,0 0-1 0 0,0 0 1 0 0,0 0 0 0 0,0 0-1 0 0,1-1 1 0 0,0 1 0 0 0,0-1-1 0 0,0 0 1 0 0,0 0 0 0 0,0 0-1 0 0,0 0 1 0 0,1 0-1 0 0,-1-1 1 0 0,1 0 0 0 0,0 0-1 0 0,0 0 1 0 0,0 0 0 0 0,0 0-1 0 0,0-1 1 0 0,0 1 0 0 0,1-1-1 0 0,-1 0 1 0 0,0-1 0 0 0,1 1-1 0 0,-1-1 1 0 0,4 0-50 0 0,15 1 365 0 0,-15 0-292 0 0,0-1 0 0 0,0 0 0 0 0,0 0 0 0 0,0 0 1 0 0,0-1-1 0 0,0 0 0 0 0,0-1 0 0 0,0 0 0 0 0,-1 0 0 0 0,1-1 1 0 0,-1 1-1 0 0,7-5-73 0 0,7-22-1657 0 0,-21 17-2164 0 0,-3-2-3949 0 0,1 10 536 0 0</inkml:trace>
  <inkml:trace contextRef="#ctx0" brushRef="#br0" timeOffset="3471.051">1969 896 2264 0 0,'0'0'1817'0'0,"0"0"42"0"0,0 0-111 0 0,0 0-237 0 0,0 0-282 0 0,0 0-233 0 0,0 0-165 0 0,0 0-127 0 0,32 5-120 0 0,103 12-120 0 0,-30-13 280 0 0,4-26-1503 0 0,-68-4-8415 0 0,-38 23 4356 0 0</inkml:trace>
  <inkml:trace contextRef="#ctx0" brushRef="#br0" timeOffset="3806.042">1908 307 6129 0 0,'0'0'1851'0'0,"0"0"-662"0"0,0 0 6 0 0,0 0 273 0 0,0 0 68 0 0,0 0-209 0 0,0 0-292 0 0,0 0-248 0 0,0 0-171 0 0,0 0-79 0 0,0 0-96 0 0,0 0-43 0 0,0 0-6 0 0,28-19-18 0 0,85-62 9 0 0,-61 38 222 0 0,-1-12 182 0 0,-49 54-791 0 0,-1 1 0 0 0,0 0-1 0 0,1 0 1 0 0,-1 0 0 0 0,0 0 0 0 0,1 0 0 0 0,-1 0 0 0 0,0 1 0 0 0,1-1 0 0 0,-1 0 0 0 0,0 1-1 0 0,1-1 1 0 0,-1 1 0 0 0,0-1 0 0 0,0 1 0 0 0,0 0 0 0 0,1 0 0 0 0,-1-1 0 0 0,0 1-1 0 0,0 0 1 0 0,0 0 0 0 0,0 0 0 0 0,0 0 0 0 0,-1 0 0 0 0,1 0 0 0 0,0 0 0 0 0,0 0 0 0 0,-1 1-1 0 0,1-1 1 0 0,0 0 0 0 0,-1 0 0 0 0,1 1 0 0 0,-1-1 0 0 0,0 0 0 0 0,1 0 0 0 0,-1 1 0 0 0,0-1-1 0 0,0 1 5 0 0,2 2 11 0 0,73 150-125 0 0,-40-98-1216 0 0,-22-39-1736 0 0,1-2-3714 0 0,-11-11-2834 0 0</inkml:trace>
</inkml:ink>
</file>

<file path=ppt/ink/ink2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0:50.9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 2689 0 0,'0'0'2229'0'0,"0"0"-434"0"0,0 0-109 0 0,0 0 116 0 0,0 0 29 0 0,0 0-156 0 0,0 0-316 0 0,0 0-348 0 0,0 0-208 0 0,0 0-122 0 0,0 0-63 0 0,9 0-38 0 0,365-12 3482 0 0,-222-5-4074 0 0,-149 14-3543 0 0,-16 2-6770 0 0,7 1 1396 0 0</inkml:trace>
</inkml:ink>
</file>

<file path=ppt/ink/ink2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0:51.1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4689 0 0,'0'0'3105'0'0,"0"0"-1034"0"0,0 0-287 0 0,0 0 9 0 0,0 0-70 0 0,0 0-216 0 0,0 0-294 0 0,0 0-275 0 0,33 5-226 0 0,108 14-179 0 0,-31-22 127 0 0,42-16-861 0 0,-102 13-2800 0 0,-1-1-4143 0 0,-28 3-3238 0 0</inkml:trace>
</inkml:ink>
</file>

<file path=ppt/ink/ink2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0:52.0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0 596 4633 0 0,'0'0'986'0'0,"0"0"-320"0"0,0 0-35 0 0,0 0 312 0 0,0 0 437 0 0,0 0 314 0 0,0 0 113 0 0,0 0-89 0 0,0 0-259 0 0,0 0-279 0 0,0 0-246 0 0,0 0-180 0 0,0 0-112 0 0,23 1-70 0 0,73 1-75 0 0,-20-9 452 0 0,23-13-721 0 0,-63 0-6063 0 0,-28 10-2837 0 0,-7 6 1506 0 0</inkml:trace>
  <inkml:trace contextRef="#ctx0" brushRef="#br0" timeOffset="293.71">398 361 528 0 0,'0'0'2071'0'0,"0"0"-789"0"0,0 0-85 0 0,0 0 277 0 0,0 0 246 0 0,0 0 49 0 0,0 31-152 0 0,0 100-315 0 0,0-90-582 0 0,-1 5-280 0 0,1 0 0 0 0,3 0 0 0 0,2 1-1 0 0,6 18-439 0 0,3 54-1368 0 0,-12-79-2941 0 0,-1-1-5017 0 0,-1-35 8890 0 0</inkml:trace>
  <inkml:trace contextRef="#ctx0" brushRef="#br0" timeOffset="552.164">287 582 0 0 0,'0'0'1400'0'0,"12"-34"231"0"0,39-107 82 0 0,-49 133-1385 0 0,1 0 0 0 0,1-1 0 0 0,0 1 0 0 0,0 0 0 0 0,0 1 0 0 0,1-1 1 0 0,0 1-1 0 0,1 0 0 0 0,-1 0 0 0 0,1 0 0 0 0,7-5-328 0 0,8-8 1098 0 0,-13 11-719 0 0,0 1 1 0 0,0 0-1 0 0,0 1 0 0 0,1 0 0 0 0,1 0 0 0 0,-1 0 0 0 0,1 2 0 0 0,0-1 0 0 0,0 1 0 0 0,0 0 0 0 0,1 1 0 0 0,0 1 0 0 0,0-1 0 0 0,0 2 1 0 0,0-1-1 0 0,8 1-379 0 0,-7 2 162 0 0,-9-1-118 0 0,1 1 0 0 0,-1-1 0 0 0,1 1 0 0 0,-1 0 0 0 0,1 1 0 0 0,-1-1 0 0 0,1 0 1 0 0,-1 1-1 0 0,1 0 0 0 0,-1 0 0 0 0,0 0 0 0 0,1 0 0 0 0,-1 1 0 0 0,0-1 0 0 0,0 1 0 0 0,0 0 1 0 0,0 0-1 0 0,0 0 0 0 0,0 0 0 0 0,0 0-44 0 0,2 5 47 0 0,-1 0 0 0 0,1 0 1 0 0,-1 0-1 0 0,0 0 0 0 0,-1 1 0 0 0,0-1 1 0 0,0 1-1 0 0,0 0 0 0 0,-1 0 0 0 0,0 0 0 0 0,-1 0 1 0 0,0 0-1 0 0,0 1 0 0 0,-1-1 0 0 0,0 0 1 0 0,0 0-1 0 0,-1 1 0 0 0,0-1 0 0 0,0 0 1 0 0,-1 0-1 0 0,0 0 0 0 0,-1 0 0 0 0,1 0 1 0 0,-2-1-1 0 0,1 1 0 0 0,-1-1 0 0 0,-2 4-47 0 0,-7 11 38 0 0,0-1-1 0 0,-2 0 1 0 0,0-1-1 0 0,-1-1 1 0 0,-1-1-1 0 0,-1 0 0 0 0,0-1 1 0 0,-14 9-38 0 0,-44 23-680 0 0,18-38-2858 0 0,41-25-5547 0 0,16 10 4252 0 0</inkml:trace>
  <inkml:trace contextRef="#ctx0" brushRef="#br0" timeOffset="1155.724">807 770 3633 0 0,'0'0'2203'0'0,"0"0"-556"0"0,0 0-195 0 0,0 0 89 0 0,0 0-30 0 0,0 0-186 0 0,0 0-293 0 0,0 0-330 0 0,0 0-275 0 0,0 0-205 0 0,0 0-127 0 0,0 0-79 0 0,-23 2-37 0 0,-70 10-14 0 0,91-12 33 0 0,1 0 0 0 0,-1 0 1 0 0,0 0-1 0 0,1 1 0 0 0,-1-1 0 0 0,0 0 1 0 0,1 1-1 0 0,-1-1 0 0 0,0 1 0 0 0,1 0 0 0 0,-1-1 1 0 0,1 1-1 0 0,-1 0 0 0 0,1 0 0 0 0,-1 0 1 0 0,1 0-1 0 0,0 0 0 0 0,-1 0 0 0 0,1 0 0 0 0,0 1 1 0 0,0-1-1 0 0,0 0 0 0 0,0 1 0 0 0,0-1 0 0 0,0 1 1 0 0,0-1-1 0 0,1 1 0 0 0,-1-1 0 0 0,1 1 1 0 0,-1 0 1 0 0,-2 6-19 0 0,-2 0-49 0 0,1 1 0 0 0,0-1 0 0 0,0 1 0 0 0,1 0 0 0 0,0 0 0 0 0,1 1 0 0 0,0-1 0 0 0,0 0 0 0 0,1 1 0 0 0,0-1 0 0 0,1 1 0 0 0,0-1 0 0 0,1 5 68 0 0,0-10 36 0 0,2 0 1 0 0,-1 0-1 0 0,0-1 1 0 0,1 1 0 0 0,0-1-1 0 0,-1 1 1 0 0,1-1-1 0 0,1 0 1 0 0,-1 0-1 0 0,0 0 1 0 0,1-1-1 0 0,0 1 1 0 0,-1-1 0 0 0,1 0-1 0 0,0 0 1 0 0,0 0-1 0 0,0 0 1 0 0,0-1-1 0 0,1 1 1 0 0,-1-1-1 0 0,0-1 1 0 0,1 1 0 0 0,-1 0-1 0 0,0-1 1 0 0,1 0-1 0 0,-1 0 1 0 0,1 0-1 0 0,-1-1 1 0 0,0 1-1 0 0,1-1 1 0 0,-1 0 0 0 0,0 0-1 0 0,0-1 1 0 0,1 1-1 0 0,-1-1 1 0 0,0 0-1 0 0,0 0 1 0 0,-1 0-1 0 0,3-2-36 0 0,23-13 314 0 0,0-1-1 0 0,-1-2 0 0 0,-2 0 0 0 0,0-2 1 0 0,-1-1-1 0 0,-1-1 0 0 0,-1-1 0 0 0,-1-1 1 0 0,-2 0-1 0 0,-1-2 0 0 0,0-1 0 0 0,-2 0 1 0 0,-2-1-1 0 0,-1-1 0 0 0,-1 0 0 0 0,-1-1 1 0 0,6-30-314 0 0,-10-77-217 0 0,-8 133 183 0 0,-1 0-1 0 0,1 1 1 0 0,-1-1-1 0 0,-1 0 1 0 0,1 1-1 0 0,-1-1 1 0 0,0 1-1 0 0,0 0 1 0 0,0 0-1 0 0,-1-1 1 0 0,0 2-1 0 0,0-1 1 0 0,0 0-1 0 0,-1 0 1 0 0,0 1-1 0 0,1 0 1 0 0,-2 0-1 0 0,1 0 1 0 0,0 0 0 0 0,-1 1-1 0 0,1 0 1 0 0,-1-1-1 0 0,0 2 35 0 0,-3 0-34 0 0,0 2 0 0 0,1-1 0 0 0,-1 1-1 0 0,0 0 1 0 0,1 1 0 0 0,-1 0 0 0 0,1 0 0 0 0,-1 0-1 0 0,1 1 1 0 0,-1 0 0 0 0,1 1 0 0 0,0 0 0 0 0,0 0-1 0 0,0 0 1 0 0,0 1 0 0 0,1 0 0 0 0,0 0 0 0 0,-1 1 0 0 0,2 0-1 0 0,-1 0 1 0 0,0 0 0 0 0,1 1 0 0 0,0-1 0 0 0,0 1-1 0 0,1 1 1 0 0,0-1 0 0 0,0 1 0 0 0,0-1 0 0 0,1 1-1 0 0,-3 6 36 0 0,-3 3-8 0 0,0 1 0 0 0,2 0 1 0 0,0 0-1 0 0,0 1 1 0 0,2 0-1 0 0,0 0 1 0 0,1 0-1 0 0,1 1 1 0 0,0-1-1 0 0,2 1 1 0 0,0 0-1 0 0,1 0 1 0 0,1-1-1 0 0,1 1 1 0 0,0 0-1 0 0,2-1 1 0 0,0 0-1 0 0,1 0 1 0 0,1 0-1 0 0,0 0 1 0 0,1-1-1 0 0,1 0 1 0 0,1 0-1 0 0,9 12 7 0 0,-7-15-110 0 0,1-1 0 0 0,1 0 0 0 0,0-1 0 0 0,0 0 0 0 0,2-1 0 0 0,-1-1 0 0 0,1 0 0 0 0,10 4 110 0 0,8 0-3588 0 0,3-4-3291 0 0,-30-9-1127 0 0</inkml:trace>
  <inkml:trace contextRef="#ctx0" brushRef="#br0" timeOffset="1666.686">1401 674 9394 0 0,'0'0'2399'0'0,"0"0"-596"0"0,0 0-306 0 0,0 0 2 0 0,0 0-108 0 0,0 0-249 0 0,0 0-271 0 0,0 0-231 0 0,0 0-153 0 0,0 0-105 0 0,0 0-77 0 0,0 0-62 0 0,18-11-37 0 0,53-34 8 0 0,-13 26 222 0 0,-45 20-391 0 0,-9 32-185 0 0,-5-24 141 0 0,-1-1-1 0 0,0 1 1 0 0,-1-1-1 0 0,1 1 1 0 0,-2-1-1 0 0,1 0 1 0 0,-1 0-1 0 0,0-1 1 0 0,-1 1-1 0 0,0-1 0 0 0,0 0 1 0 0,0 0-1 0 0,-1-1 1 0 0,-3 4-1 0 0,-19 26 3 0 0,14-17-6 0 0,7-12-1 0 0,0 1-1 0 0,1 0 1 0 0,0 0 0 0 0,1 1-1 0 0,-1 0 1 0 0,1 0 0 0 0,1 0-1 0 0,0 0 1 0 0,0 1 0 0 0,1 0-1 0 0,0 0 1 0 0,1-1 0 0 0,0 2-1 0 0,1-1 1 0 0,0 0 0 0 0,0 0 0 0 0,1 9 4 0 0,4-15 17 0 0,0 1 1 0 0,0-1 0 0 0,0 0 0 0 0,0 0 0 0 0,1-1 0 0 0,-1 1 0 0 0,1-1 0 0 0,0 0 0 0 0,0 0 0 0 0,1-1 0 0 0,-1 1 0 0 0,0-1 0 0 0,1 0 0 0 0,-1-1-1 0 0,1 1 1 0 0,0-1 0 0 0,-1 0 0 0 0,1-1 0 0 0,0 1 0 0 0,0-1 0 0 0,0 0 0 0 0,-1-1 0 0 0,1 1 0 0 0,0-1 0 0 0,0 0 0 0 0,-1-1 0 0 0,4 0-18 0 0,-2 1-27 0 0,0 0 1 0 0,0 0-1 0 0,0-1 1 0 0,0 0-1 0 0,0 0 1 0 0,-1 0-1 0 0,1-1 1 0 0,0 0-1 0 0,-1 0 1 0 0,0-1-1 0 0,0 0 1 0 0,0 0-1 0 0,0 0 1 0 0,-1-1-1 0 0,0 1 1 0 0,3-4 26 0 0,4-15-4220 0 0,-7-4-4094 0 0,-5 23-1960 0 0</inkml:trace>
  <inkml:trace contextRef="#ctx0" brushRef="#br0" timeOffset="1914.658">1175 836 7658 0 0,'0'0'1583'0'0,"0"0"-130"0"0,0 0 106 0 0,0 0 6 0 0,0 0-204 0 0,0 0-235 0 0,32 0-210 0 0,105 2-181 0 0,4-19 610 0 0,56-27-2382 0 0,-195 44 632 0 0,17-12-1971 0 0,-14 5-969 0 0,-3-1-3619 0 0,-2 2 1790 0 0</inkml:trace>
  <inkml:trace contextRef="#ctx0" brushRef="#br0" timeOffset="2340.64">1379 317 3305 0 0,'0'0'1017'0'0,"0"0"89"0"0,0 0 271 0 0,0 0 329 0 0,0 0 161 0 0,0 0-209 0 0,0 0-312 0 0,0 0-282 0 0,0 0-237 0 0,0 0-94 0 0,0 0-46 0 0,0 0-71 0 0,0 0-49 0 0,7-24-50 0 0,25-72-61 0 0,15 22 573 0 0,-32 58-805 0 0,69-90 1329 0 0,-82 106-1519 0 0,0 1 0 0 0,0 0 0 0 0,1 1 0 0 0,-1-1 0 0 0,0 0 0 0 0,0 0 0 0 0,0 1 0 0 0,0 0 0 0 0,-1-1 0 0 0,1 1 0 0 0,0 0-1 0 0,-1 0 1 0 0,1-1 0 0 0,-1 1 0 0 0,0 1 0 0 0,1-1 0 0 0,-1 0 0 0 0,0 0 0 0 0,0 0 0 0 0,0 1 0 0 0,-1-1 0 0 0,1 0 0 0 0,-1 1 0 0 0,1-1 0 0 0,-1 1-34 0 0,4 4 93 0 0,104 202 1631 0 0,-50-131-1362 0 0,-53-71-334 0 0,-4-6-9210 0 0,-1-1-2370 0 0</inkml:trace>
</inkml:ink>
</file>

<file path=ppt/ink/ink2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0:56.69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3114 297 10402 0 0,'0'0'542'0'0,"0"0"22"0"0,-29-36 132 0 0,-94-115 1 0 0,118 143-651 0 0,-1 0-1 0 0,-1 1 1 0 0,1 0-1 0 0,-1 0 1 0 0,0 1-1 0 0,-1 0 1 0 0,0 0-1 0 0,0 0 1 0 0,0 1-1 0 0,0 1 1 0 0,-1-1-1 0 0,0 1 1 0 0,0 1-1 0 0,-7-3-45 0 0,6 3 1 0 0,-28-4-127 0 0,0 1 1 0 0,-1 3 0 0 0,1 1-1 0 0,-1 1 1 0 0,0 2-1 0 0,1 2 1 0 0,-1 2-1 0 0,1 1 1 0 0,0 2-1 0 0,1 2 1 0 0,0 1-1 0 0,1 2 1 0 0,0 1 0 0 0,-16 11 125 0 0,-174 70-262 0 0,4 10 0 0 0,5 9 0 0 0,-55 48 262 0 0,123-69 206 0 0,4 6-1 0 0,4 7 1 0 0,5 6-1 0 0,6 5 1 0 0,4 6 0 0 0,-100 130-206 0 0,184-198 222 0 0,2 2 1 0 0,3 2 0 0 0,2 1-1 0 0,-13 36-222 0 0,39-78 133 0 0,0 0-1 0 0,2 1 0 0 0,0 0 1 0 0,1 0-1 0 0,1 0 0 0 0,0 1 1 0 0,2 0-1 0 0,0 0 0 0 0,2 0 1 0 0,0 0-1 0 0,1 0 0 0 0,1 1 1 0 0,1-1-1 0 0,0 0 0 0 0,2-1 1 0 0,0 1-1 0 0,2 0 0 0 0,0-1 1 0 0,1 0-1 0 0,1-1 0 0 0,0 1 1 0 0,11 15-133 0 0,17 8 405 0 0,2-1 1 0 0,1-3 0 0 0,2-1-1 0 0,2-1 1 0 0,1-3 0 0 0,1-2-1 0 0,2-1 1 0 0,1-3 0 0 0,1-2-1 0 0,1-2 1 0 0,48 15-406 0 0,67 21 170 0 0,3-8-1 0 0,1-6 1 0 0,2-9 0 0 0,2-6 0 0 0,0-8-1 0 0,2-8 1 0 0,0-8 0 0 0,143-13-170 0 0,-240 4-32 0 0,-1-4 0 0 0,0-3 0 0 0,0-3 0 0 0,-2-3 0 0 0,0-4 0 0 0,0-3 0 0 0,-1-4 32 0 0,-41 14 39 0 0,0-2-1 0 0,0-1 1 0 0,-2-2 0 0 0,0-1 0 0 0,-1-1-1 0 0,-1-2 1 0 0,-1-1 0 0 0,-1-1 0 0 0,-1-1-1 0 0,-1-2 1 0 0,-1 0 0 0 0,-2-1 0 0 0,-1-2-1 0 0,-1 0 1 0 0,-1-1 0 0 0,-2-1-39 0 0,-1-11 55 0 0,-1 0 0 0 0,-3-1 0 0 0,-2-1 0 0 0,-1 1 0 0 0,-3-1 0 0 0,-1-1 0 0 0,-2 1 0 0 0,-3-1 0 0 0,-1 1 0 0 0,-2-1 0 0 0,-3 1 0 0 0,-1 0 0 0 0,-2 0 0 0 0,-3 1 0 0 0,-2-2-55 0 0,-20-56-42 0 0,-5 2-1 0 0,-4 2 1 0 0,-4 1-1 0 0,-4 3 1 0 0,-5 2-1 0 0,-3 3 0 0 0,-4 2 1 0 0,-4 3-1 0 0,-4 4 1 0 0,-45-39 42 0 0,46 51-62 0 0,-3 3 1 0 0,-2 3-1 0 0,-4 4 0 0 0,-1 3 1 0 0,-3 3-1 0 0,-3 5 1 0 0,-1 3-1 0 0,-2 4 1 0 0,-2 4-1 0 0,-1 4 0 0 0,-40-7 62 0 0,78 27-435 0 0,0 3-1 0 0,-1 2 0 0 0,0 2 0 0 0,0 3 1 0 0,0 2-1 0 0,1 3 0 0 0,-1 2 1 0 0,0 2-1 0 0,1 3 0 0 0,1 2 0 0 0,-15 7 436 0 0,-87 42-3330 0 0,55-13-1761 0 0,21-6-3666 0 0</inkml:trace>
</inkml:ink>
</file>

<file path=ppt/ink/ink2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0:57.901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5175 761 1728 0 0,'0'0'951'0'0,"0"0"-331"0"0,0 0-212 0 0,0 0-10 0 0,0 0-66 0 0,0 0-81 0 0,0 0-97 0 0,-4-34-80 0 0,-18-110-37 0 0,22 136-34 0 0,-1 1 0 0 0,-1 0 0 0 0,1 0 0 0 0,-1 0 0 0 0,0 0 1 0 0,-1 1-1 0 0,0-1 0 0 0,0 1 0 0 0,0-1 0 0 0,-1 1 0 0 0,0 0 0 0 0,0 0 0 0 0,-2-2-3 0 0,-6-7 0 0 0,-21-22-34 0 0,-1 3 0 0 0,-2 0-1 0 0,-1 2 1 0 0,-2 2 0 0 0,0 2-1 0 0,-2 1 1 0 0,-1 3 0 0 0,-2 1 0 0 0,0 2-1 0 0,-1 2 1 0 0,0 1 0 0 0,-2 3 0 0 0,-1 2 34 0 0,-97-23-70 0 0,-1 7 0 0 0,-1 6 1 0 0,-2 7-1 0 0,1 6 1 0 0,-1 6-1 0 0,-93 12 70 0 0,-86 11 1033 0 0,1 15 0 0 0,2 14 1 0 0,-135 44-1034 0 0,218-32 919 0 0,3 9 1 0 0,4 11 0 0 0,3 10 0 0 0,-138 78-920 0 0,287-125 503 0 0,2 2-1 0 0,3 5 1 0 0,-24 21-503 0 0,75-50 187 0 0,0 1 0 0 0,1 1 1 0 0,2 2-1 0 0,0 0 0 0 0,2 2 0 0 0,0 1 1 0 0,2 0-1 0 0,2 1 0 0 0,0 1 1 0 0,-5 16-188 0 0,12-17 105 0 0,3 0 0 0 0,0 0 0 0 0,2 1 0 0 0,1 0 0 0 0,1 0 1 0 0,1 0-1 0 0,2 0 0 0 0,1 0 0 0 0,2 1 0 0 0,1-1 0 0 0,1 0 0 0 0,1 0 1 0 0,2-1-1 0 0,1 0 0 0 0,2 0 0 0 0,0 0 0 0 0,2-2 0 0 0,1 1 0 0 0,7 9-105 0 0,14 12 153 0 0,2-2 0 0 0,3-1-1 0 0,1-2 1 0 0,2-2-1 0 0,2-1 1 0 0,2-3-1 0 0,1-2 1 0 0,2-1-1 0 0,1-3 1 0 0,2-2-1 0 0,1-3 1 0 0,1-1-1 0 0,1-3 1 0 0,4-2-153 0 0,91 34 55 0 0,3-6 1 0 0,1-7 0 0 0,2-7 0 0 0,1-7 0 0 0,1-6 0 0 0,2-8-1 0 0,91-5-55 0 0,-82-6-131 0 0,0-8-1 0 0,0-7 1 0 0,-1-7-1 0 0,-1-7 0 0 0,-2-8 1 0 0,0-7-1 0 0,-3-7 1 0 0,-2-7-1 0 0,33-23 132 0 0,-125 46 63 0 0,-1-3 1 0 0,-2-3-1 0 0,-2-3 0 0 0,-2-3 1 0 0,-1-2-1 0 0,4-9-63 0 0,-34 27 35 0 0,-1-2 0 0 0,-1-1 0 0 0,-2-1 0 0 0,-1-1 0 0 0,-1-1 0 0 0,-2-1 0 0 0,-2-2 0 0 0,-1 0 0 0 0,-2-1 1 0 0,-1 0-1 0 0,8-34-35 0 0,-12 21 89 0 0,-2-1 1 0 0,-2 0 0 0 0,-3 0 0 0 0,-1-1 0 0 0,-3 1 0 0 0,-3-1-1 0 0,-1 1 1 0 0,-3-1 0 0 0,-2 1 0 0 0,-3 1 0 0 0,-2 0-1 0 0,-1 0 1 0 0,-4 2 0 0 0,-1 0 0 0 0,-2 0 0 0 0,-3 2 0 0 0,-1 1-1 0 0,-2 1 1 0 0,-3 2 0 0 0,-23-27-90 0 0,27 41 27 0 0,-2 1 0 0 0,-1 1 0 0 0,-1 2 0 0 0,-1 1 0 0 0,-1 2 0 0 0,-1 0 0 0 0,0 3 0 0 0,-2 0 0 0 0,-1 3 0 0 0,0 1 0 0 0,0 1 0 0 0,-2 2 0 0 0,0 2 0 0 0,0 1 0 0 0,0 2 0 0 0,-3 2-27 0 0,-46-2-243 0 0,-1 3 0 0 0,1 5-1 0 0,-1 3 1 0 0,1 4 0 0 0,0 4 0 0 0,-47 14 243 0 0,-76 27-1410 0 0,1 8-1 0 0,-11 15 1411 0 0,-301 133-4881 0 0,185-55-1715 0 0,163-68 1730 0 0</inkml:trace>
</inkml:ink>
</file>

<file path=ppt/ink/ink2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1:14.96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341 1835 16051 0 0,'0'0'1045'0'0,"0"0"-161"0"0,0 0-271 0 0,0 0-278 0 0,0 0-150 0 0,0 0 46 0 0,0 0 103 0 0,0 0 74 0 0,0 0 72 0 0,0 0-23 0 0,0 0-71 0 0,18 33-74 0 0,57 110-71 0 0,11 86 172 0 0,108 340-1769 0 0,-179-494-1107 0 0,-13-25-3766 0 0,-8-31-2527 0 0,-1-14 5185 0 0</inkml:trace>
  <inkml:trace contextRef="#ctx0" brushRef="#br0" timeOffset="368.595">0 2192 12035 0 0,'0'0'1105'0'0,"0"0"-774"0"0,0 0-199 0 0,0 0 195 0 0,0 0 247 0 0,0 0 153 0 0,30-32 96 0 0,96-100-15 0 0,-27 62 282 0 0,-70 57-789 0 0,6-6-138 0 0,1 2-1 0 0,0 1 1 0 0,1 3-1 0 0,0 0 1 0 0,1 3-1 0 0,1 1 0 0 0,-1 1 1 0 0,1 3-1 0 0,1 1 1 0 0,-1 2-1 0 0,22 2-162 0 0,-49 0-6 0 0,0 1-1 0 0,0 1 1 0 0,0 0-1 0 0,0 1 1 0 0,0 0-1 0 0,-1 0 1 0 0,1 2-1 0 0,-1-1 0 0 0,0 1 1 0 0,0 1-1 0 0,-1 0 1 0 0,0 1-1 0 0,0 0 1 0 0,0 0-1 0 0,-1 1 1 0 0,0 0-1 0 0,0 1 1 0 0,-1-1-1 0 0,-1 2 1 0 0,1-1-1 0 0,-1 1 1 0 0,-1 1-1 0 0,0-1 0 0 0,0 1 1 0 0,-1 0-1 0 0,0 0 1 0 0,-1 0-1 0 0,-1 1 1 0 0,0 0-1 0 0,1 8 7 0 0,0 10-17 0 0,-1 0 0 0 0,-2 1-1 0 0,-1-1 1 0 0,-2 0 0 0 0,-1 1-1 0 0,-1-1 1 0 0,-1 0 0 0 0,-2-1-1 0 0,-1 1 1 0 0,-2-1 0 0 0,0-1-1 0 0,-2 0 1 0 0,-1 0 0 0 0,-5 6 17 0 0,-24 36-127 0 0,-2-2-1 0 0,-4-1 1 0 0,-2-3 0 0 0,-43 41 127 0 0,42-52-706 0 0,-1-3 1 0 0,-3-2-1 0 0,-8 3 706 0 0,58-48-730 0 0,-20 14-522 0 0,16-14-2203 0 0,-1-2-3859 0 0,9-1 3089 0 0</inkml:trace>
  <inkml:trace contextRef="#ctx0" brushRef="#br0" timeOffset="653.824">1454 2174 3241 0 0,'0'0'2542'0'0,"0"0"-1386"0"0,0 0-292 0 0,0 0 223 0 0,-24 32 136 0 0,-75 104-51 0 0,49-39 546 0 0,47-90-1673 0 0,1 1 1 0 0,-1-1 0 0 0,1 1-1 0 0,0-1 1 0 0,1 1-1 0 0,-1 0 1 0 0,2 0 0 0 0,-1 0-1 0 0,1 0 1 0 0,0-1-1 0 0,1 1 1 0 0,0 0 0 0 0,0 0-1 0 0,1 0 1 0 0,-1-1 0 0 0,2 1-1 0 0,-1-1 1 0 0,1 1-1 0 0,0-1 1 0 0,1 0 0 0 0,0 0-1 0 0,0-1 1 0 0,0 1-1 0 0,1-1 1 0 0,0 0 0 0 0,0 0-1 0 0,1 0 1 0 0,-1-1-1 0 0,1 0 1 0 0,1 0 0 0 0,-1 0-1 0 0,1-1 1 0 0,-1 0 0 0 0,1 0-1 0 0,5 1-45 0 0,-6-3 167 0 0,0 0-1 0 0,1-1 1 0 0,-1 0-1 0 0,1 0 1 0 0,-1-1-1 0 0,1 1 1 0 0,0-2-1 0 0,-1 1 1 0 0,1-1-1 0 0,-1 0 1 0 0,1 0-1 0 0,-1 0 1 0 0,0-1 0 0 0,1 0-1 0 0,-1-1 1 0 0,0 1-1 0 0,0-1 1 0 0,-1 0-1 0 0,1-1 1 0 0,0 1-1 0 0,-1-1 1 0 0,0 0-1 0 0,0-1 1 0 0,0 1-1 0 0,-1-1 1 0 0,1 0-1 0 0,-1 0 1 0 0,1-3-167 0 0,3-3 231 0 0,-1-1 1 0 0,0 0-1 0 0,-1 0 1 0 0,0-1-1 0 0,-1 1 0 0 0,-1-1 1 0 0,0 0-1 0 0,0-1 1 0 0,-2 1-1 0 0,1-1 0 0 0,-2 0 1 0 0,0 1-1 0 0,0-3-231 0 0,-2 3-8 0 0,0 1 0 0 0,0 0-1 0 0,-1 0 1 0 0,-1 1 0 0 0,0-1 0 0 0,0 0-1 0 0,-1 1 1 0 0,-1 0 0 0 0,0 0 0 0 0,0 0-1 0 0,-1 0 1 0 0,-1 1 0 0 0,0 0-1 0 0,0 0 1 0 0,-1 1 0 0 0,0 0 0 0 0,0 0-1 0 0,-3-1 9 0 0,-53-32-3997 0 0,-9 21-5720 0 0,62 21 1310 0 0</inkml:trace>
  <inkml:trace contextRef="#ctx0" brushRef="#br0" timeOffset="1123.54">1742 2361 512 0 0,'0'0'3122'0'0,"0"0"-697"0"0,0 0-160 0 0,0 0 3 0 0,0 0-208 0 0,0 0-281 0 0,0 0-295 0 0,0 0-251 0 0,32-25-226 0 0,100-80-166 0 0,-75 45 210 0 0,-51 48-816 0 0,-1 5-98 0 0,-1-1 1 0 0,0 0 0 0 0,-1 1-1 0 0,0-1 1 0 0,0 0-1 0 0,0-1 1 0 0,-1 1 0 0 0,-1 0-1 0 0,1-1 1 0 0,-1 1 0 0 0,-1-1-1 0 0,0 1 1 0 0,0-1-1 0 0,0 1 1 0 0,-2-6-138 0 0,0 10-17 0 0,-1 1 0 0 0,0-1 1 0 0,0 0-1 0 0,0 1 0 0 0,0 0 0 0 0,0 0 0 0 0,-1 0 0 0 0,0 0 1 0 0,1 0-1 0 0,-1 1 0 0 0,0 0 0 0 0,0 0 0 0 0,0 0 0 0 0,-1 0 0 0 0,1 0 1 0 0,0 1-1 0 0,-1 0 0 0 0,1 0 0 0 0,-1 0 0 0 0,1 1 0 0 0,-1-1 1 0 0,1 1-1 0 0,-1 0 0 0 0,1 0 0 0 0,-1 1 0 0 0,1-1 0 0 0,-1 1 1 0 0,1 0-1 0 0,-1 0 0 0 0,1 1 0 0 0,0-1 0 0 0,-1 1 0 0 0,1 0 1 0 0,0 0-1 0 0,-2 2 17 0 0,-8 6-195 0 0,1 1 1 0 0,1 1-1 0 0,0 0 0 0 0,1 1 1 0 0,0 0-1 0 0,1 0 1 0 0,1 1-1 0 0,0 0 1 0 0,1 1-1 0 0,0 0 1 0 0,1 1-1 0 0,1-1 0 0 0,0 1 1 0 0,1 0-1 0 0,1 1 1 0 0,1-1-1 0 0,-2 14 195 0 0,3-25-93 0 0,0 1-1 0 0,-1 0 0 0 0,2-1 1 0 0,-1 1-1 0 0,1 0 1 0 0,0 0-1 0 0,0 0 0 0 0,1 0 1 0 0,-1 0-1 0 0,2 0 0 0 0,-1 1 1 0 0,0-1-1 0 0,1 0 1 0 0,0 0-1 0 0,1 0 0 0 0,-1-1 1 0 0,1 1-1 0 0,0 0 0 0 0,1 0 1 0 0,-1-1-1 0 0,1 0 1 0 0,0 1-1 0 0,1-1 0 0 0,-1 0 1 0 0,1 0-1 0 0,0-1 1 0 0,0 1-1 0 0,0-1 0 0 0,1 0 1 0 0,0 0-1 0 0,-1-1 0 0 0,1 1 1 0 0,1-1-1 0 0,-1 0 1 0 0,3 1 93 0 0,6-2-45 0 0,-1 0 0 0 0,1-1-1 0 0,-1-1 1 0 0,0 0 0 0 0,1-1 0 0 0,-1 0 0 0 0,1-1 0 0 0,-1-1 0 0 0,0 0 0 0 0,0 0 0 0 0,0-2 0 0 0,-1 1 0 0 0,0-2 0 0 0,1 0 0 0 0,-2 0 0 0 0,1-1 0 0 0,-1 0 0 0 0,0-1 0 0 0,0-1 0 0 0,1-2 45 0 0,94-92-3199 0 0,-19-5-3632 0 0,-59 72 3836 0 0,-7 11 1748 0 0</inkml:trace>
  <inkml:trace contextRef="#ctx0" brushRef="#br0" timeOffset="1369.939">2474 1607 2369 0 0,'0'0'2435'0'0,"0"0"-298"0"0,0 0-44 0 0,0 0-97 0 0,0 0-258 0 0,0 0-379 0 0,0 0-373 0 0,0 0-237 0 0,-30 24-171 0 0,-95 77-134 0 0,76-45 65 0 0,48-47-446 0 0,1-7-61 0 0,0-1 0 0 0,0 0 0 0 0,0 0 1 0 0,0 1-1 0 0,0-1 0 0 0,0 0 0 0 0,1 1 0 0 0,-1-1 0 0 0,0 0 1 0 0,1 0-1 0 0,-1 0 0 0 0,1 1 0 0 0,0-1 0 0 0,-1 0 1 0 0,1 0-1 0 0,0 0 0 0 0,-1 0 0 0 0,1 0 0 0 0,0 0 1 0 0,0 0-1 0 0,0 0 0 0 0,0-1 0 0 0,0 1 0 0 0,0 0 1 0 0,0 0-1 0 0,0-1 0 0 0,1 1 0 0 0,-1-1 0 0 0,0 1 0 0 0,0-1 1 0 0,0 1-1 0 0,1-1 0 0 0,-1 0 0 0 0,0 0 0 0 0,0 1 1 0 0,1-1-1 0 0,-1 0 0 0 0,0 0 0 0 0,1 0 0 0 0,-1-1 1 0 0,1 1-3 0 0,58-3 367 0 0,25-16 91 0 0,-70 14-345 0 0,1 0 0 0 0,0 2 0 0 0,0 0 0 0 0,1 0 0 0 0,-1 2 0 0 0,0 0 0 0 0,1 0 0 0 0,-1 2 0 0 0,9 1-113 0 0,-22 0 53 0 0,1 0 0 0 0,-1 0-1 0 0,0 1 1 0 0,0-1 0 0 0,-1 1 0 0 0,1-1-1 0 0,0 1 1 0 0,-1 0 0 0 0,0 0 0 0 0,0 0 0 0 0,0 0-1 0 0,0 1 1 0 0,0-1 0 0 0,0 0 0 0 0,-1 1-1 0 0,0-1 1 0 0,1 1 0 0 0,-2 0 0 0 0,1-1-1 0 0,0 1 1 0 0,-1 0 0 0 0,1 0 0 0 0,-1-1-1 0 0,0 1 1 0 0,0 0 0 0 0,-1 0 0 0 0,1 0 0 0 0,-1-1-1 0 0,0 1 1 0 0,0 0 0 0 0,0-1 0 0 0,0 1-1 0 0,-1-1 1 0 0,1 1 0 0 0,-1-1 0 0 0,0 0-1 0 0,0 1 1 0 0,0-1 0 0 0,-2 1-53 0 0,-9 16-159 0 0,-2 0 1 0 0,0-1-1 0 0,-2-1 0 0 0,0 0 0 0 0,-1-1 1 0 0,0-1-1 0 0,-10 6 159 0 0,-7-2-3563 0 0,10-11-5159 0 0,15-8 672 0 0</inkml:trace>
  <inkml:trace contextRef="#ctx0" brushRef="#br0" timeOffset="2249.348">3225 1713 6585 0 0,'0'0'2070'0'0,"0"0"-203"0"0,0 0-41 0 0,0 0-3 0 0,0 0-211 0 0,0 0-310 0 0,0 0-215 0 0,0 0-172 0 0,0 0-96 0 0,0 0-71 0 0,0 0-91 0 0,0 0-115 0 0,4-34-100 0 0,13-108-81 0 0,22-54 549 0 0,-16 58-427 0 0,-23 137-407 0 0,0 1-5 0 0,0 0-23 0 0,0 0-77 0 0,0 0-61 0 0,-2 7-349 0 0,-2 8 352 0 0,0 1-1 0 0,2-1 0 0 0,0 0 0 0 0,0 1 0 0 0,1-1 0 0 0,1 1 0 0 0,1-1 0 0 0,0 1 0 0 0,1-1 1 0 0,1 5 87 0 0,-2-15 12 0 0,1 1 0 0 0,-1-1 0 0 0,1 1 0 0 0,1-1 0 0 0,-1 1 0 0 0,1-1 0 0 0,0 0 0 0 0,0 0 0 0 0,0 0 0 0 0,0 0 0 0 0,1-1 1 0 0,0 0-1 0 0,0 1 0 0 0,0-1 0 0 0,1-1 0 0 0,-1 1 0 0 0,1-1 0 0 0,0 1 0 0 0,0-1 0 0 0,0-1 0 0 0,1 1 0 0 0,-1-1 1 0 0,0 0-1 0 0,1 0 0 0 0,0 0 0 0 0,-1-1 0 0 0,1 0 0 0 0,0 0 0 0 0,0-1 0 0 0,-1 1 0 0 0,1-1 0 0 0,5-1-12 0 0,-3-2 129 0 0,-1-1 0 0 0,0 0 0 0 0,-1-1 0 0 0,1 0 0 0 0,-1 0 1 0 0,0 0-1 0 0,0-1 0 0 0,0 1 0 0 0,-1-1 0 0 0,0-1 0 0 0,0 1 0 0 0,0-1 0 0 0,-1 0 0 0 0,3-6-129 0 0,-4 8 55 0 0,21-37 244 0 0,-3-2 0 0 0,-1-1 0 0 0,-2 0-1 0 0,3-14-298 0 0,-4 9 49 0 0,24-108-46 0 0,-29 88-3759 0 0,-12 69 4139 0 0,1-1-2384 0 0,2 1-9329 0 0,-3 1 1731 0 0</inkml:trace>
  <inkml:trace contextRef="#ctx0" brushRef="#br0" timeOffset="2549.077">3978 999 8138 0 0,'0'0'2498'0'0,"0"0"-1294"0"0,0 0-523 0 0,0 0-101 0 0,0 0-90 0 0,0 0-138 0 0,0 0-81 0 0,0 0-41 0 0,0 0-44 0 0,0 0-64 0 0,0 0-27 0 0,-5 33-23 0 0,-15 103-14 0 0,18-133-49 0 0,1 0 1 0 0,0 0-1 0 0,0 0 1 0 0,0 0 0 0 0,0 0-1 0 0,1 0 1 0 0,-1 0-1 0 0,1 0 1 0 0,0 0 0 0 0,0 0-1 0 0,0 0 1 0 0,0 0-1 0 0,0 0 1 0 0,1 0 0 0 0,-1 0-1 0 0,1 0 1 0 0,0 0 0 0 0,0 0-1 0 0,0 0 1 0 0,0-1-1 0 0,1 1 1 0 0,-1 0 0 0 0,1-1-1 0 0,-1 1 1 0 0,1-1-1 0 0,0 1 1 0 0,0-1 0 0 0,0 0-1 0 0,1 1-9 0 0,6 4 90 0 0,-7-5 34 0 0,0 0 1 0 0,0 0 0 0 0,1 0 0 0 0,-1 0 0 0 0,0-1-1 0 0,1 1 1 0 0,0-1 0 0 0,-1 0 0 0 0,1 0 0 0 0,0 0-1 0 0,0 0 1 0 0,-1 0 0 0 0,1 0 0 0 0,0-1-1 0 0,0 0 1 0 0,0 1 0 0 0,0-1 0 0 0,0 0 0 0 0,0 0-1 0 0,0-1 1 0 0,-1 1 0 0 0,1-1 0 0 0,0 1 0 0 0,0-1-1 0 0,0 0 1 0 0,-1 0 0 0 0,1 0 0 0 0,0 0 0 0 0,-1-1-1 0 0,1 1 1 0 0,-1-1 0 0 0,1 1 0 0 0,-1-1 0 0 0,0 0-1 0 0,2-2-124 0 0,2-1 264 0 0,-1 0-1 0 0,0-1 0 0 0,-1 1 0 0 0,1-1 1 0 0,-1 0-1 0 0,0 0 0 0 0,-1-1 1 0 0,0 1-1 0 0,0-1 0 0 0,0 0 0 0 0,0 0 1 0 0,-1 0-1 0 0,-1 0 0 0 0,1-1-263 0 0,0-1 6 0 0,0 0-1 0 0,-1 0 1 0 0,-1-1 0 0 0,1 1-1 0 0,-1 0 1 0 0,-1 0-1 0 0,0 0 1 0 0,0 0-1 0 0,-1 0 1 0 0,0 0 0 0 0,0 0-1 0 0,-1 1 1 0 0,-1-1-1 0 0,1 1 1 0 0,-1-1-1 0 0,0 1 1 0 0,-1 0 0 0 0,0 1-1 0 0,-1-1 1 0 0,1 1-1 0 0,-1 0 1 0 0,0 1-1 0 0,-1-1 1 0 0,0 1 0 0 0,0 0-1 0 0,0 1 1 0 0,-1 0-1 0 0,0 0 1 0 0,1 0-1 0 0,-2 1 1 0 0,1 0 0 0 0,0 1-1 0 0,-1 0 1 0 0,-1 0-6 0 0,-66-5-3043 0 0,28 15-4641 0 0,32-3-3409 0 0</inkml:trace>
  <inkml:trace contextRef="#ctx0" brushRef="#br0" timeOffset="2836.936">4323 373 5753 0 0,'0'0'3964'0'0,"0"0"-1662"0"0,0 0-582 0 0,0 0-166 0 0,0 0-350 0 0,0 0-432 0 0,0 0-248 0 0,0 0-72 0 0,0 0 43 0 0,0 0 80 0 0,0 0 40 0 0,0 0-17 0 0,-3 28-70 0 0,-5 88-113 0 0,7-100-376 0 0,1-1-1 0 0,1 0 0 0 0,0 1 0 0 0,1-1 1 0 0,1 0-1 0 0,0 0 0 0 0,1 0 1 0 0,1 0-1 0 0,0-1 0 0 0,1 0 1 0 0,0 0-1 0 0,1 0 0 0 0,1-1 0 0 0,0 0 1 0 0,1 0-1 0 0,6 6-38 0 0,-6-5-15 0 0,99 113-1578 0 0,-56-70-5832 0 0,-46-42-1642 0 0,-6-8 5083 0 0</inkml:trace>
  <inkml:trace contextRef="#ctx0" brushRef="#br0" timeOffset="3084.172">4173 800 4929 0 0,'0'0'3801'0'0,"0"0"-1881"0"0,0 0-103 0 0,0 0-81 0 0,0 0-304 0 0,0 0-431 0 0,0 0-241 0 0,199-165-112 0 0,-162 142-80 0 0,2 5-56 0 0,-1-4-88 0 0,10-4-112 0 0,-4 4-112 0 0,4 0-136 0 0,-2 0-408 0 0,-1 3-1000 0 0,-14 5-2377 0 0,-9 6-8601 0 0</inkml:trace>
  <inkml:trace contextRef="#ctx0" brushRef="#br0" timeOffset="3786.063">2577 2711 3089 0 0,'0'0'1128'0'0,"0"0"-153"0"0,0 0 318 0 0,0 0 470 0 0,0 0 198 0 0,0 0-109 0 0,0 0-358 0 0,0 0-362 0 0,0 0-246 0 0,0 0-214 0 0,0 0-157 0 0,0 0-157 0 0,-11 1-115 0 0,2-1-191 0 0,5-1-36 0 0,1 1 0 0 0,-1 0 0 0 0,1 1 0 0 0,-1-1 0 0 0,1 0 0 0 0,-1 1 0 0 0,1 0 0 0 0,0 0 0 0 0,-1 0 0 0 0,1 0 0 0 0,0 0 0 0 0,0 1 0 0 0,0-1 0 0 0,0 1 0 0 0,0 0 0 0 0,0 0 0 0 0,0 0 0 0 0,0 0 0 0 0,1 1 0 0 0,-1-1-16 0 0,-33 36 287 0 0,21-24-211 0 0,1 1-1 0 0,0 0 1 0 0,1 1 0 0 0,1 0-1 0 0,0 1 1 0 0,1 0 0 0 0,1 1-1 0 0,-7 16-75 0 0,17-33-8 0 0,-1 1-1 0 0,1-1 1 0 0,-1 1-1 0 0,1-1 1 0 0,0 1-1 0 0,0-1 1 0 0,0 1-1 0 0,0 0 1 0 0,0-1-1 0 0,0 1 1 0 0,0-1-1 0 0,0 1 1 0 0,0 0-1 0 0,1-1 1 0 0,-1 1-1 0 0,1-1 1 0 0,-1 1-1 0 0,1-1 1 0 0,0 0-1 0 0,-1 1 1 0 0,1-1-1 0 0,0 1 1 0 0,0-1-1 0 0,0 0 1 0 0,0 0-1 0 0,0 0 1 0 0,0 0-1 0 0,1 1 1 0 0,-1-1-1 0 0,0-1 1 0 0,0 1-1 0 0,1 0 0 0 0,-1 0 1 0 0,1 0-1 0 0,-1-1 1 0 0,1 1-1 0 0,-1-1 1 0 0,1 1-1 0 0,-1-1 1 0 0,1 0-1 0 0,-1 1 1 0 0,1-1-1 0 0,0 0 9 0 0,79 5 193 0 0,-66-5-136 0 0,16-1 55 0 0,-21 0-70 0 0,0 0 0 0 0,0 1 0 0 0,0 0 0 0 0,0 1 0 0 0,0 0 0 0 0,0 0 0 0 0,0 1 0 0 0,0 0 0 0 0,0 1 0 0 0,-1 0 0 0 0,1 1 0 0 0,7 4-42 0 0,-14-4 57 0 0,-1 0 1 0 0,0 0-1 0 0,0 0 0 0 0,0 0 0 0 0,-1 1 0 0 0,1-1 0 0 0,-1 0 0 0 0,0 1 0 0 0,0-1 0 0 0,-1 1 0 0 0,1 0 0 0 0,-1-1 0 0 0,0 1 0 0 0,0-1 0 0 0,-1 1 0 0 0,1-1 0 0 0,-1 1 0 0 0,0-1 0 0 0,0 1 0 0 0,-1-1 0 0 0,1 1 1 0 0,-1-1-1 0 0,0 0 0 0 0,0 0 0 0 0,-1 0 0 0 0,1 0 0 0 0,-2 1-57 0 0,-105 137-674 0 0,21-65-7948 0 0,73-68 3331 0 0,3-2-788 0 0</inkml:trace>
  <inkml:trace contextRef="#ctx0" brushRef="#br0" timeOffset="4207.748">2657 3131 0 0 0,'0'0'1930'0'0,"0"0"517"0"0,0 0 231 0 0,0 0-95 0 0,0 0-276 0 0,0 0-313 0 0,34-15-364 0 0,107-49-358 0 0,-70 11 83 0 0,-61 40-1076 0 0,2 0-105 0 0,-1-1 0 0 0,0-1 1 0 0,-1 0-1 0 0,-1 0 0 0 0,0 0 1 0 0,-1-2-1 0 0,0 1 0 0 0,-2-1 1 0 0,0 1-1 0 0,-1-2 0 0 0,0 1 1 0 0,-2-1-1 0 0,0 1 0 0 0,-1-1 1 0 0,-1 0-1 0 0,0 0 0 0 0,-1 0 1 0 0,-2-2-175 0 0,1 17-9 0 0,-1 0 0 0 0,0 0-1 0 0,1 0 1 0 0,-1 0 0 0 0,-1 1 0 0 0,1-1 0 0 0,0 1 0 0 0,-1-1 0 0 0,1 1 0 0 0,-1 0 0 0 0,0 0 0 0 0,0 0 0 0 0,1 0 0 0 0,-1 0 0 0 0,-1 1 0 0 0,1-1 0 0 0,0 1 0 0 0,0 0 0 0 0,0 0-1 0 0,-1 0 1 0 0,1 0 0 0 0,-1 1 0 0 0,1 0 0 0 0,0-1 0 0 0,-1 1 0 0 0,1 0 0 0 0,-1 0 0 0 0,1 1 0 0 0,-1-1 0 0 0,1 1 0 0 0,0 0 0 0 0,-1 0 0 0 0,1 0 0 0 0,0 0 0 0 0,0 0 0 0 0,0 1 0 0 0,0 0-1 0 0,0-1 1 0 0,0 1 0 0 0,0 0 0 0 0,0 0 0 0 0,1 1 0 0 0,-2 1 9 0 0,-9 8-311 0 0,0 1 1 0 0,1 0-1 0 0,1 1 0 0 0,1 0 0 0 0,0 1 0 0 0,0 0 1 0 0,2 1-1 0 0,0 0 0 0 0,1 0 0 0 0,0 1 0 0 0,1 0 1 0 0,1 0-1 0 0,1 0 0 0 0,0 1 0 0 0,2-1 0 0 0,0 1 1 0 0,0 0-1 0 0,2-1 0 0 0,0 1 0 0 0,2 7 311 0 0,-1-21-97 0 0,-1-1-1 0 0,1 0 1 0 0,0 1-1 0 0,1-1 1 0 0,-1 0-1 0 0,0 0 1 0 0,1 0-1 0 0,0 0 1 0 0,0 0-1 0 0,0-1 1 0 0,0 1-1 0 0,0 0 1 0 0,1-1-1 0 0,-1 1 1 0 0,1-1-1 0 0,-1 0 1 0 0,1 0-1 0 0,0 0 1 0 0,0 0-1 0 0,0-1 1 0 0,0 1-1 0 0,0-1 1 0 0,0 1-1 0 0,0-1 1 0 0,1 0-1 0 0,-1-1 1 0 0,0 1-1 0 0,1 0 1 0 0,0-1 97 0 0,99-8-1076 0 0,-3-45-1741 0 0,-13-19-5083 0 0,-72 57 7513 0 0</inkml:trace>
  <inkml:trace contextRef="#ctx0" brushRef="#br0" timeOffset="4514.531">3157 2888 0 0 0,'0'0'488'0'0,"0"0"654"0"0,0 0 507 0 0,0 0 314 0 0,0 0 117 0 0,0 0-24 0 0,0 0-64 0 0,0 0-142 0 0,0 0-224 0 0,0 0-266 0 0,0 0-256 0 0,0 0-175 0 0,34-19-104 0 0,104-62-102 0 0,-133 79-661 0 0,-1-1-1 0 0,0 1 1 0 0,1-1 0 0 0,-1 0-1 0 0,0 0 1 0 0,0 0 0 0 0,-1 0 0 0 0,1-1-1 0 0,-1 1 1 0 0,1-1 0 0 0,-1 0-1 0 0,0 0 1 0 0,-1 0 0 0 0,1 0 0 0 0,-1-1-1 0 0,2-3-61 0 0,2-7 217 0 0,5-5-63 0 0,-2-1 0 0 0,0 0 0 0 0,-2 0 0 0 0,0-1 0 0 0,-1 0 0 0 0,-1 0 0 0 0,-1 0 0 0 0,-2-1 0 0 0,0 1 0 0 0,-1-8-154 0 0,-1 27-22 0 0,0 0 0 0 0,-1 0 0 0 0,1 0-1 0 0,-1-1 1 0 0,0 1 0 0 0,1 0-1 0 0,-1 1 1 0 0,-1-1 0 0 0,1 0 0 0 0,0 0-1 0 0,-1 0 1 0 0,0 1 0 0 0,1-1-1 0 0,-1 1 1 0 0,0-1 0 0 0,0 1-1 0 0,-1 0 1 0 0,1 0 0 0 0,0-1 0 0 0,-1 2-1 0 0,1-1 1 0 0,-1 0 0 0 0,0 0-1 0 0,1 1 1 0 0,-1 0 0 0 0,0-1 0 0 0,0 1-1 0 0,0 0 1 0 0,0 1 0 0 0,0-1-1 0 0,0 0 1 0 0,0 1 0 0 0,0 0-1 0 0,0-1 1 0 0,-1 1 0 0 0,1 1 0 0 0,0-1-1 0 0,0 0 1 0 0,0 1 0 0 0,0-1-1 0 0,0 1 1 0 0,0 0 0 0 0,0 0 0 0 0,0 0-1 0 0,0 1 1 0 0,0-1 0 0 0,1 1-1 0 0,-1-1 1 0 0,1 1 0 0 0,-1 0-1 0 0,1 0 1 0 0,-1 0 0 0 0,0 2 22 0 0,-8 6-221 0 0,1 0 1 0 0,0 0 0 0 0,1 2-1 0 0,0-1 1 0 0,0 1 0 0 0,2 0-1 0 0,-1 1 1 0 0,2-1-1 0 0,-1 2 1 0 0,2-1 0 0 0,0 1-1 0 0,1-1 1 0 0,0 1-1 0 0,1 1 1 0 0,0-1 0 0 0,1 0-1 0 0,1 1 1 0 0,0-1-1 0 0,1 1 1 0 0,1-1 0 0 0,0 1-1 0 0,1-1 1 0 0,1 5 220 0 0,-1-14-56 0 0,-1 0 0 0 0,0 0 0 0 0,1 0 0 0 0,0 0 0 0 0,0 0 0 0 0,1-1 0 0 0,-1 1 0 0 0,1-1 0 0 0,0 1 1 0 0,0-1-1 0 0,0 0 0 0 0,1 0 0 0 0,0-1 0 0 0,-1 1 0 0 0,1-1 0 0 0,1 1 0 0 0,-1-1 0 0 0,0 0 0 0 0,1-1 0 0 0,-1 1 0 0 0,1-1 0 0 0,0 0 0 0 0,0 0 1 0 0,0-1-1 0 0,0 1 0 0 0,0-1 0 0 0,0 0 0 0 0,0 0 0 0 0,2-1 56 0 0,5 2-112 0 0,1-2 0 0 0,0 1 0 0 0,-1-2-1 0 0,1 0 1 0 0,0 0 0 0 0,-1-1 0 0 0,1 0 0 0 0,-1-2 0 0 0,0 1 0 0 0,0-1 0 0 0,8-5 112 0 0,48-34-1929 0 0,-28 8-2247 0 0,-22 18 560 0 0,-4 6-89 0 0</inkml:trace>
  <inkml:trace contextRef="#ctx0" brushRef="#br0" timeOffset="5273.616">3754 2693 3753 0 0,'0'0'3311'0'0,"0"0"-852"0"0,0 0-263 0 0,0 0-43 0 0,0 0-234 0 0,0 0-366 0 0,0 0-316 0 0,0 0-236 0 0,0 0-189 0 0,0 0-163 0 0,0 0-143 0 0,-5-35-106 0 0,-16-107-87 0 0,16 50 181 0 0,6 67-432 0 0,1 0 1 0 0,2 0 0 0 0,0 0-1 0 0,2 0 1 0 0,0 0 0 0 0,2 1-1 0 0,1 0 1 0 0,10-20-63 0 0,6 14-89 0 0,-17 63-439 0 0,-7-11 522 0 0,-2-17 1 0 0,1 1-1 0 0,0-1 0 0 0,0 0 1 0 0,1 0-1 0 0,-1 0 0 0 0,1 0 1 0 0,0 0-1 0 0,0 0 0 0 0,1 0 1 0 0,-1 0-1 0 0,1 0 0 0 0,0 0 1 0 0,0-1-1 0 0,1 1 0 0 0,0-1 1 0 0,-1 0-1 0 0,2 0 0 0 0,-1 0 0 0 0,0 0 1 0 0,3 3 5 0 0,-3-8 21 0 0,0 1 1 0 0,0 0 0 0 0,-1-1-1 0 0,1 1 1 0 0,0-1 0 0 0,-1 0-1 0 0,1 0 1 0 0,0 0 0 0 0,-1 0-1 0 0,1 0 1 0 0,-1 0-1 0 0,0-1 1 0 0,1 0 0 0 0,-1 1-1 0 0,0-1 1 0 0,0 0 0 0 0,0 0-1 0 0,0 0 1 0 0,0 0 0 0 0,-1 0-1 0 0,1 0 1 0 0,0-1-1 0 0,-1 1 1 0 0,0-1 0 0 0,0 1-1 0 0,1-1 1 0 0,-1 1 0 0 0,-1-1-1 0 0,1 0 1 0 0,0-1-22 0 0,2-2 34 0 0,114-210 647 0 0,-98 185-633 0 0,1 1-1 0 0,1 1 1 0 0,2 1-1 0 0,0 1 0 0 0,4-1-47 0 0,-27 27 3 0 0,1 0-1 0 0,0 0 1 0 0,0 0-1 0 0,0 0 1 0 0,0 0-1 0 0,0 0 1 0 0,0 0-1 0 0,0 0 0 0 0,0 0 1 0 0,0 1-1 0 0,1-1 1 0 0,-1 0-1 0 0,0 1 1 0 0,0-1-1 0 0,1 1 1 0 0,-1-1-1 0 0,0 1 1 0 0,1 0-1 0 0,-1 0 0 0 0,0-1 1 0 0,1 1-1 0 0,-1 0 1 0 0,1 0-1 0 0,-1 0 1 0 0,0 1-1 0 0,1-1 1 0 0,-1 0-1 0 0,0 0 0 0 0,1 1 1 0 0,-1-1-1 0 0,0 1 1 0 0,1-1-1 0 0,-1 1 1 0 0,0-1-1 0 0,0 1 1 0 0,0 0-1 0 0,0 0 0 0 0,1-1 1 0 0,-1 1-1 0 0,0 0 1 0 0,0 0-1 0 0,0 0 1 0 0,-1 0-1 0 0,1 0 1 0 0,0 1-1 0 0,0-1 0 0 0,-1 0 1 0 0,2 1-3 0 0,15 54 77 0 0,-17-49-155 0 0,1 0 1 0 0,0 1-1 0 0,0-1 1 0 0,1-1 0 0 0,0 1-1 0 0,0 0 1 0 0,1 0-1 0 0,0-1 1 0 0,0 1-1 0 0,0-1 1 0 0,1 0 0 0 0,0 0-1 0 0,0 0 1 0 0,0-1-1 0 0,1 1 1 0 0,0-1-1 0 0,0 0 1 0 0,0 0-1 0 0,1-1 1 0 0,-1 0 0 0 0,1 0-1 0 0,0 0 1 0 0,0 0-1 0 0,1-1 1 0 0,-1 0-1 0 0,5 1 78 0 0,13-7-3608 0 0,-10-4-2342 0 0,-6 3-5147 0 0</inkml:trace>
  <inkml:trace contextRef="#ctx0" brushRef="#br0" timeOffset="5822.746">4969 1157 8250 0 0,'0'0'3811'0'0,"0"0"-1838"0"0,0 0-705 0 0,0 0-199 0 0,0 0-142 0 0,0 0-90 0 0,0 0-13 0 0,0 0-25 0 0,0 0-53 0 0,0 0-105 0 0,0 0-115 0 0,0 0-92 0 0,0 0-96 0 0,8 33-33 0 0,28 105-47 0 0,3-45 126 0 0,-18-50-396 0 0,2-2 0 0 0,2 0-1 0 0,1-2 1 0 0,27 29 12 0 0,-25-27-1332 0 0,-25-32-3086 0 0,-2 1-4159 0 0,-1-10-437 0 0</inkml:trace>
  <inkml:trace contextRef="#ctx0" brushRef="#br0" timeOffset="6067.536">4807 1595 14107 0 0,'0'0'501'0'0,"0"0"-95"0"0,0 0 151 0 0,0 0 106 0 0,0 0-7 0 0,0 0-88 0 0,35-28-101 0 0,115-93-93 0 0,-30 39 92 0 0,67-32-1869 0 0,-124 78-2955 0 0,0 1-4805 0 0,-46 24 5322 0 0</inkml:trace>
  <inkml:trace contextRef="#ctx0" brushRef="#br0" timeOffset="6222.853">5446 1172 4297 0 0,'0'0'1798'0'0,"0"0"-330"0"0,0 0-229 0 0,0 0-216 0 0,0 0-298 0 0,0 0-215 0 0,0 0-97 0 0,0 0-15 0 0,0 0 27 0 0,4 33 90 0 0,19 101 181 0 0,-23-132-652 0 0,0-1 0 0 0,0 1 0 0 0,0 0 0 0 0,0 0 0 0 0,0-1 0 0 0,1 1 0 0 0,-1 0 0 0 0,0-1 0 0 0,1 1 0 0 0,-1 0 0 0 0,1-1 0 0 0,-1 1 0 0 0,1-1 0 0 0,0 1 0 0 0,0-1 0 0 0,0 1 0 0 0,0-1 0 0 0,0 1 0 0 0,0-1 0 0 0,0 0 0 0 0,0 0 0 0 0,1 1 0 0 0,-1-1 0 0 0,0 0 0 0 0,1 0 0 0 0,-1 0 0 0 0,1 0 0 0 0,-1-1 0 0 0,1 1 0 0 0,0 0 0 0 0,-1-1 0 0 0,1 1 0 0 0,-1-1 0 0 0,1 1 0 0 0,0-1 0 0 0,0 0 0 0 0,-1 0 0 0 0,1 0 0 0 0,0 0-44 0 0,4 0 354 0 0,0 2-96 0 0,0-1 0 0 0,-1-1 1 0 0,1 1-1 0 0,0-1 1 0 0,0 0-1 0 0,-1 0 0 0 0,1-1 1 0 0,0 0-1 0 0,-1 0 1 0 0,1 0-1 0 0,0-1 0 0 0,-1 1 1 0 0,0-2-1 0 0,1 1 1 0 0,-1 0-1 0 0,0-1 0 0 0,0 0 1 0 0,0 0-1 0 0,-1 0 1 0 0,1-1-1 0 0,-1 0 0 0 0,0 1 1 0 0,0-2-1 0 0,0 1 1 0 0,0 0-1 0 0,-1-1 0 0 0,1 0 1 0 0,-1 1-1 0 0,0-1 1 0 0,-1-1-1 0 0,1 1 0 0 0,-1 0 1 0 0,0-1-259 0 0,1-2 117 0 0,-1-1 1 0 0,0 0 0 0 0,0 0-1 0 0,-1 0 1 0 0,0 0 0 0 0,0-1-1 0 0,-1 1 1 0 0,0 0-1 0 0,-1 0 1 0 0,0 0 0 0 0,-1 0-1 0 0,1 0 1 0 0,-2 0-1 0 0,1 0 1 0 0,-1 0 0 0 0,-1 1-1 0 0,1-1 1 0 0,-2 1 0 0 0,1 0-1 0 0,-1 0 1 0 0,0 1-1 0 0,-3-4-117 0 0,-47-31-3596 0 0,-16 26-6480 0 0,55 16-1679 0 0</inkml:trace>
  <inkml:trace contextRef="#ctx0" brushRef="#br0" timeOffset="35295.76">4139 3105 80 0 0,'0'0'597'0'0,"0"0"-154"0"0,0 0 40 0 0,0 0 112 0 0,0 0 118 0 0,0 0 59 0 0,0 0-94 0 0,0 0-135 0 0,0 0-123 0 0,0 0-151 0 0,0 0-97 0 0,3 26-44 0 0,13 84-53 0 0,3 34 88 0 0,-19 83 111 0 0,2-334 5154 0 0,-4 34-4421 0 0,17-187 811 0 0,-2 123-1079 0 0,-13 137-744 0 0,0-1 0 0 0,0 0 1 0 0,0 1-1 0 0,0-1 0 0 0,0 1 1 0 0,1-1-1 0 0,-1 1 1 0 0,0-1-1 0 0,0 1 0 0 0,0-1 1 0 0,0 1-1 0 0,1 0 0 0 0,-1-1 1 0 0,0 1-1 0 0,1-1 1 0 0,-1 1-1 0 0,0-1 0 0 0,1 1 1 0 0,-1 0-1 0 0,0-1 0 0 0,1 1 1 0 0,-1 0-1 0 0,1-1 0 0 0,-1 1 1 0 0,1 0-1 0 0,-1 0 1 0 0,1-1-1 0 0,-1 1 0 0 0,1 0 1 0 0,-1 0-1 0 0,1 0 0 0 0,-1 0 1 0 0,1 0-1 0 0,-1 0 1 0 0,1 0-1 0 0,-1 0 0 0 0,1 0 1 0 0,-1 0-1 0 0,1 0 0 0 0,-1 0 1 0 0,1 0-1 0 0,-1 0 0 0 0,1 0 1 0 0,-1 0-1 0 0,1 1 1 0 0,-1-1-1 0 0,1 0 0 0 0,-1 0 1 0 0,1 0-1 0 0,-1 1 0 0 0,1-1 1 0 0,-1 0-1 0 0,0 1 1 0 0,1-1-1 0 0,-1 1 0 0 0,0-1 1 0 0,1 0-1 0 0,-1 1 0 0 0,0-1 1 0 0,1 1-1 0 0,-1-1 0 0 0,0 1 1 0 0,0-1-1 0 0,0 1 1 0 0,1-1 4 0 0,24 30 217 0 0,89 153 153 0 0,-114-183-358 0 0,0-1-1 0 0,0 0 1 0 0,1 1-1 0 0,-1-1 0 0 0,0 0 1 0 0,1 1-1 0 0,-1-1 1 0 0,0 0-1 0 0,1 1 1 0 0,-1-1-1 0 0,1 1 0 0 0,-1-1 1 0 0,1 1-1 0 0,-1-1 1 0 0,1 1-1 0 0,-1-1 1 0 0,1 1-1 0 0,0 0 0 0 0,-1-1 1 0 0,1 1-1 0 0,-1 0 1 0 0,1-1-1 0 0,0 1 1 0 0,0 0-1 0 0,-1 0 0 0 0,1 0 1 0 0,0-1-1 0 0,-1 1 1 0 0,1 0-1 0 0,0 0 0 0 0,0 0 1 0 0,-1 0-1 0 0,1 0 1 0 0,0 1-1 0 0,-1-1 1 0 0,1 0-1 0 0,0 0 0 0 0,-1 0 1 0 0,1 1-1 0 0,0-1 1 0 0,-1 0-1 0 0,1 0 1 0 0,0 1-1 0 0,-1-1 0 0 0,1 1 1 0 0,-1-1-1 0 0,1 1 1 0 0,-1-1-1 0 0,1 1 1 0 0,-1-1-1 0 0,1 1 0 0 0,-1-1 1 0 0,1 1-12 0 0,16-107 545 0 0,4 1 1 0 0,26-71-546 0 0,-27 121 158 0 0,7 77-114 0 0,-25-19-38 0 0,63 144 481 0 0,-56-129-498 0 0,2-1 0 0 0,0 0 0 0 0,2 0 0 0 0,-1-1 0 0 0,2-1 0 0 0,0 0 0 0 0,1-1 0 0 0,4 3 11 0 0,-17-15-283 0 0,13 8-774 0 0,-7-6-6393 0 0,-6-4-1747 0 0</inkml:trace>
  <inkml:trace contextRef="#ctx0" brushRef="#br0" timeOffset="36262.636">5068 2619 0 0 0,'0'0'519'0'0,"0"0"617"0"0,0 0 339 0 0,0 0 60 0 0,0 0-108 0 0,0 0-137 0 0,0 0-162 0 0,0 0-159 0 0,0 0-122 0 0,0 0-113 0 0,-16 4-85 0 0,-53 17-47 0 0,13 24 511 0 0,46-31-907 0 0,0-2-171 0 0,0 0 1 0 0,1 1 0 0 0,0 0 0 0 0,1 0 0 0 0,0 1 0 0 0,1 0-1 0 0,1 0 1 0 0,0 1 0 0 0,1-1 0 0 0,0 1 0 0 0,2 1 0 0 0,-1-1-1 0 0,2 1 1 0 0,0-1 0 0 0,1 13-36 0 0,1-26 4 0 0,1 0 0 0 0,0 0 1 0 0,0 0-1 0 0,0 0 0 0 0,0 0 0 0 0,0 0 1 0 0,0 0-1 0 0,1-1 0 0 0,-1 1 0 0 0,0 0 0 0 0,1-1 1 0 0,-1 1-1 0 0,1-1 0 0 0,0 0 0 0 0,0 0 1 0 0,-1 1-1 0 0,1-1 0 0 0,0 0 0 0 0,0 0 0 0 0,0-1 1 0 0,0 1-1 0 0,0 0 0 0 0,0-1 0 0 0,0 1 0 0 0,0-1 1 0 0,0 0-1 0 0,0 1 0 0 0,1-1 0 0 0,-1 0 1 0 0,0 0-1 0 0,0-1 0 0 0,0 1 0 0 0,0 0 0 0 0,0-1 1 0 0,0 1-1 0 0,0-1 0 0 0,0 0 0 0 0,0 1 1 0 0,0-1-1 0 0,0 0 0 0 0,0 0 0 0 0,0 0 0 0 0,0-1-4 0 0,17-13 252 0 0,-1-1-1 0 0,-1 0 0 0 0,0-2 0 0 0,-1 0 0 0 0,-1-1 1 0 0,-1 0-1 0 0,0-1 0 0 0,9-20-251 0 0,48-64 123 0 0,-71 102-137 0 0,0 0 1 0 0,1 1 0 0 0,0-1-1 0 0,-1 1 1 0 0,1-1-1 0 0,0 0 1 0 0,0 1 0 0 0,0-1-1 0 0,0 1 1 0 0,0 0-1 0 0,0-1 1 0 0,0 1-1 0 0,0 0 1 0 0,0 0 0 0 0,1-1-1 0 0,-1 1 1 0 0,1 0-1 0 0,-1 1 1 0 0,1-1 0 0 0,-1 0-1 0 0,1 0 1 0 0,-1 0-1 0 0,1 1 1 0 0,0-1-1 0 0,-1 1 1 0 0,1 0 0 0 0,0-1-1 0 0,-1 1 1 0 0,1 0-1 0 0,0 0 1 0 0,0 0-1 0 0,-1 0 1 0 0,1 0 0 0 0,0 0-1 0 0,0 1 1 0 0,-1-1-1 0 0,1 0 1 0 0,0 1 0 0 0,-1 0-1 0 0,1-1 1 0 0,0 1-1 0 0,-1 0 1 0 0,1 0-1 0 0,-1 0 1 0 0,0 0 0 0 0,1 0-1 0 0,-1 0 1 0 0,0 0-1 0 0,1 1 14 0 0,18 41-310 0 0,-17-34 220 0 0,0-1 0 0 0,1 0 1 0 0,-1-1-1 0 0,1 1 1 0 0,1 0-1 0 0,0-1 0 0 0,0 0 1 0 0,0 0-1 0 0,1-1 0 0 0,6 7 90 0 0,-11-12 2 0 0,1 0-1 0 0,-1 0 0 0 0,1 0 1 0 0,-1 0-1 0 0,1 0 0 0 0,0 0 0 0 0,0 0 1 0 0,-1 0-1 0 0,1-1 0 0 0,0 1 1 0 0,0-1-1 0 0,0 1 0 0 0,0-1 0 0 0,0 0 1 0 0,-1 1-1 0 0,1-1 0 0 0,0 0 1 0 0,0 0-1 0 0,0-1 0 0 0,0 1 0 0 0,0 0 1 0 0,0-1-1 0 0,0 1 0 0 0,0-1 1 0 0,-1 1-1 0 0,1-1 0 0 0,0 0 0 0 0,0 0 1 0 0,-1 0-1 0 0,1 0 0 0 0,-1 0 0 0 0,1 0 1 0 0,-1 0-1 0 0,1-1 0 0 0,0 0-1 0 0,37-62 1523 0 0,-29 43-1301 0 0,14-29 414 0 0,-2 0-1 0 0,-3-2 1 0 0,-2 0-1 0 0,-2-3-635 0 0,1-7 242 0 0,-4-2-1 0 0,-2 0 1 0 0,-3 0 0 0 0,-2-1-1 0 0,-5-52-241 0 0,0 101-9 0 0,-1 0-1 0 0,-1 1 0 0 0,0-1 1 0 0,-1 1-1 0 0,-1 0 0 0 0,0 0 0 0 0,-1 0 1 0 0,-1 1-1 0 0,0-1 0 0 0,-1 1 1 0 0,-1 1-1 0 0,0-1 0 0 0,0 1 1 0 0,-2 1-1 0 0,-9-12 10 0 0,17 23-18 0 0,1 0 1 0 0,0-1-1 0 0,-1 1 1 0 0,1 0-1 0 0,-1 0 1 0 0,0 0-1 0 0,1 0 1 0 0,-1 0-1 0 0,0 1 1 0 0,0-1-1 0 0,0 0 1 0 0,1 1-1 0 0,-1 0 1 0 0,0-1-1 0 0,0 1 1 0 0,0 0-1 0 0,0 0 1 0 0,0 0-1 0 0,0 0 0 0 0,0 0 1 0 0,0 0-1 0 0,1 0 1 0 0,-1 1-1 0 0,0-1 1 0 0,0 1-1 0 0,0 0 1 0 0,0-1-1 0 0,1 1 1 0 0,-1 0-1 0 0,0 0 1 0 0,1 0-1 0 0,-1 0 1 0 0,1 0-1 0 0,-1 0 1 0 0,1 1-1 0 0,-1-1 1 0 0,1 0-1 0 0,0 1 1 0 0,0-1-1 0 0,0 1 1 0 0,0 0-1 0 0,0-1 0 0 0,0 1 1 0 0,0 0-1 0 0,0-1 1 0 0,0 1-1 0 0,1 0 1 0 0,-1 0-1 0 0,1 0 1 0 0,-1 2 17 0 0,-3 11-20 0 0,0 0-1 0 0,1 1 1 0 0,1 0 0 0 0,0 0 0 0 0,1-1-1 0 0,1 1 1 0 0,1 0 0 0 0,0 0 0 0 0,1 0 0 0 0,0 0-1 0 0,1-1 1 0 0,1 1 0 0 0,3 7 20 0 0,4 5-4 0 0,1 1-1 0 0,1-1 1 0 0,2-1-1 0 0,0 0 1 0 0,2-2-1 0 0,1 1 1 0 0,1-2-1 0 0,8 8 5 0 0,153 126 37 0 0,-142-121 11 0 0,-54-61-15590 0 0,13 23 12163 0 0</inkml:trace>
  <inkml:trace contextRef="#ctx0" brushRef="#br0" timeOffset="36948.712">5580 1721 0 0 0,'0'0'839'0'0,"2"-7"196"0"0,-1 2-796 0 0,7-25 1293 0 0,-3 6 2397 0 0,-3 23 4542 0 0,1 7-4210 0 0,16 55-3230 0 0,56 102 487 0 0,-38-94-1204 0 0,57 148-6 0 0,-27-44-804 0 0,-66-170 538 0 0,8 11-2048 0 0,-1-16-3426 0 0,-8-24-6243 0 0,0 22 7765 0 0</inkml:trace>
  <inkml:trace contextRef="#ctx0" brushRef="#br0" timeOffset="37197.501">5166 2324 8138 0 0,'0'0'1300'0'0,"0"0"-172"0"0,0 0 181 0 0,0 0 419 0 0,0 0 171 0 0,0 0-212 0 0,0 0-341 0 0,0 0-279 0 0,30-22-211 0 0,100-72-160 0 0,119-117 1292 0 0,-196 166-2234 0 0,85-71 847 0 0,-45 42-7723 0 0,-83 66 605 0 0,-3 4-3341 0 0</inkml:trace>
  <inkml:trace contextRef="#ctx0" brushRef="#br0" timeOffset="38262.982">5992 2085 168 0 0,'0'0'372'0'0,"0"0"-112"0"0,0 0 314 0 0,0 0 511 0 0,0 0 287 0 0,0 0 93 0 0,0 0-44 0 0,0 0-94 0 0,0 0-53 0 0,0 0-48 0 0,0 0 5 0 0,0 0-23 0 0,0 0-61 0 0,32-13-70 0 0,97-44-113 0 0,-70 16 284 0 0,-53 31-978 0 0,2-1-96 0 0,0 1 0 0 0,-1-1 0 0 0,0 0-1 0 0,-1-1 1 0 0,-1 0 0 0 0,0 0 0 0 0,0 0 0 0 0,-1 0-1 0 0,-1-1 1 0 0,0 0 0 0 0,-1 1 0 0 0,0-1 0 0 0,-1 0 0 0 0,0 0-1 0 0,-1-10-173 0 0,0 20-12 0 0,-1 1 0 0 0,1-1-1 0 0,0 1 1 0 0,-1 0-1 0 0,1 0 1 0 0,-1-1 0 0 0,0 1-1 0 0,0 0 1 0 0,0 0-1 0 0,0 0 1 0 0,0 0 0 0 0,0 0-1 0 0,-1 0 1 0 0,1 0-1 0 0,-1 0 1 0 0,1 0 0 0 0,-1 1-1 0 0,0-1 1 0 0,1 1-1 0 0,-1-1 1 0 0,0 1 0 0 0,0-1-1 0 0,0 1 1 0 0,0 0-1 0 0,0 0 1 0 0,-1 0 0 0 0,1 0-1 0 0,0 1 1 0 0,0-1 0 0 0,-1 1-1 0 0,1-1 1 0 0,0 1-1 0 0,-1 0 1 0 0,1 0 0 0 0,-1 0 12 0 0,-83 21-1844 0 0,76-14 1707 0 0,0 0 1 0 0,0 1 0 0 0,1 1-1 0 0,0 0 1 0 0,0 0 0 0 0,1 0-1 0 0,0 1 1 0 0,1 0 0 0 0,0 1-1 0 0,1 0 1 0 0,0 0 0 0 0,1 0-1 0 0,0 1 1 0 0,0 0 0 0 0,2-1-1 0 0,-1 2 1 0 0,1-1 0 0 0,1 0-1 0 0,0 1 1 0 0,1-1 0 0 0,1 1 0 0 0,0-1-1 0 0,1 12 137 0 0,1-17 45 0 0,0-1 0 0 0,0 0 0 0 0,1 0 0 0 0,0 0 0 0 0,0 0 0 0 0,1 0-1 0 0,0-1 1 0 0,0 1 0 0 0,0-1 0 0 0,0 0 0 0 0,1 0 0 0 0,0-1 0 0 0,0 1 0 0 0,0-1 0 0 0,0 0 0 0 0,1 0-1 0 0,0-1 1 0 0,-1 0 0 0 0,1 0 0 0 0,0 0 0 0 0,1-1 0 0 0,-1 0 0 0 0,0 0 0 0 0,1 0 0 0 0,-1-1 0 0 0,1 0-1 0 0,0 0 1 0 0,-1-1 0 0 0,1 0 0 0 0,0 0 0 0 0,-1 0 0 0 0,1-1 0 0 0,0 0 0 0 0,-1 0 0 0 0,1-1 0 0 0,-1 0-1 0 0,0 0 1 0 0,1 0 0 0 0,-1-1-45 0 0,19-13 343 0 0,-1-1-1 0 0,-1-1 1 0 0,-1 0-1 0 0,0-2 1 0 0,-1-1 0 0 0,-2 0-1 0 0,0-2 1 0 0,-1 0-1 0 0,-1-1 1 0 0,-2 0-1 0 0,0-2 1 0 0,-1 0 0 0 0,2-8-343 0 0,-11 24 41 0 0,16-27 18 0 0,-2-1 0 0 0,-1-1 1 0 0,-2 0-1 0 0,-2-2 0 0 0,-1 1 1 0 0,-2-2-1 0 0,-3 0 0 0 0,0 0 1 0 0,-3 0-1 0 0,-1-26-59 0 0,-4 58-61 0 0,0-1 0 0 0,-2 1 0 0 0,1 0 1 0 0,-1-1-1 0 0,0 1 0 0 0,-1 0 0 0 0,0 0 0 0 0,-1 0 1 0 0,0 1-1 0 0,-3-5 61 0 0,5 11-36 0 0,0-1-1 0 0,0 1 1 0 0,0 0 0 0 0,-1 0 0 0 0,1-1 0 0 0,-1 2 0 0 0,0-1 0 0 0,0 0-1 0 0,0 0 1 0 0,0 1 0 0 0,0 0 0 0 0,0-1 0 0 0,-1 1 0 0 0,1 1 0 0 0,-1-1-1 0 0,0 0 1 0 0,1 1 0 0 0,-1 0 0 0 0,0 0 0 0 0,0 0 0 0 0,0 0 0 0 0,0 0-1 0 0,0 1 1 0 0,0 0 0 0 0,0 0 0 0 0,0 0 0 0 0,0 0 0 0 0,-2 1 36 0 0,-3 3-45 0 0,0 1 1 0 0,1 0 0 0 0,-1 0 0 0 0,1 1 0 0 0,0 0-1 0 0,0 0 1 0 0,0 1 0 0 0,1 0 0 0 0,0 0-1 0 0,1 1 1 0 0,-1-1 0 0 0,1 2 0 0 0,1-1 0 0 0,0 1-1 0 0,0-1 1 0 0,1 1 0 0 0,0 1 0 0 0,0-1-1 0 0,-2 10 45 0 0,-20 105-98 0 0,26-121 96 0 0,1-1 0 0 0,-1 1 0 0 0,1-1 0 0 0,-1 0 0 0 0,1 1 0 0 0,0-1 0 0 0,0 0 0 0 0,0 1 0 0 0,0-1 0 0 0,0 0 0 0 0,1 0 1 0 0,-1 0-1 0 0,1 0 0 0 0,-1 0 0 0 0,1 0 0 0 0,0-1 0 0 0,0 1 0 0 0,0 0 0 0 0,0-1 0 0 0,0 1 0 0 0,0-1 0 0 0,0 0 0 0 0,0 0 0 0 0,0 0 0 0 0,1 0 0 0 0,-1 0 0 0 0,0 0 1 0 0,1-1-1 0 0,-1 1 0 0 0,1-1 0 0 0,-1 1 0 0 0,1-1 0 0 0,-1 0 0 0 0,1 0 0 0 0,1 0 2 0 0,91-12 394 0 0,156-112 568 0 0,-247 122-936 0 0,-1 1-1 0 0,0 0 1 0 0,1 0-1 0 0,-1 0 1 0 0,1 1-1 0 0,-1-1 1 0 0,1 1-1 0 0,-1 0 1 0 0,1 0 0 0 0,-1 0-1 0 0,1 0 1 0 0,-1 1-1 0 0,1-1 1 0 0,-1 1-1 0 0,1 0 1 0 0,-1 0-1 0 0,0 0 1 0 0,1 1 0 0 0,-1-1-1 0 0,0 1 1 0 0,0-1-1 0 0,0 1 1 0 0,0 0-1 0 0,0 0 1 0 0,1 2-26 0 0,19 72 335 0 0,-22-69-655 0 0,0 1 1 0 0,0-1 0 0 0,1 0 0 0 0,0 0 0 0 0,0 0 0 0 0,1 0 0 0 0,0 0-1 0 0,0-1 1 0 0,1 1 0 0 0,-1-1 0 0 0,2 0 0 0 0,-1 0 0 0 0,5 5 319 0 0,12-6-7480 0 0,-14-5 2761 0 0,0 0-358 0 0</inkml:trace>
  <inkml:trace contextRef="#ctx0" brushRef="#br0" timeOffset="39498.238">5571 3131 2577 0 0,'0'0'3499'0'0,"0"0"-1872"0"0,0 0-548 0 0,0 0 89 0 0,0 0 170 0 0,0 0 54 0 0,0 0-56 0 0,0 0-263 0 0,0 0-325 0 0,0 0-248 0 0,0 0-184 0 0,0 0-72 0 0,0 0-48 0 0,-4 2-1 0 0,2-1-167 0 0,1 0 0 0 0,0 0 0 0 0,0 0 0 0 0,0 0 1 0 0,0 0-1 0 0,0 1 0 0 0,0-1 0 0 0,0 0 0 0 0,0 1 0 0 0,0-1 1 0 0,0 1-1 0 0,1-1 0 0 0,-1 1 0 0 0,1 0 0 0 0,-1-1 0 0 0,1 1 1 0 0,0-1-1 0 0,-1 1 0 0 0,1 0 0 0 0,0-1 0 0 0,0 1 0 0 0,0 0 1 0 0,0-1-1 0 0,1 1 0 0 0,-1-1 0 0 0,0 1 0 0 0,1 0 1 0 0,-1-1-1 0 0,1 1 0 0 0,-1-1 0 0 0,1 1 0 0 0,0-1 0 0 0,0 1 1 0 0,-1-1-1 0 0,2 2-28 0 0,-1 0 35 0 0,2 12 34 0 0,1-1 0 0 0,0 0-1 0 0,1-1 1 0 0,1 1-1 0 0,0-1 1 0 0,1 0 0 0 0,0-1-1 0 0,1 1 1 0 0,0-1 0 0 0,1-1-1 0 0,0 1 1 0 0,1-2-1 0 0,8 8-68 0 0,-16-17 24 0 0,0 0 0 0 0,1 0-1 0 0,-1 1 1 0 0,0-2-1 0 0,1 1 1 0 0,-1 0 0 0 0,1 0-1 0 0,-1-1 1 0 0,1 1-1 0 0,-1-1 1 0 0,1 0-1 0 0,-1 0 1 0 0,1 0 0 0 0,-1 0-1 0 0,1 0 1 0 0,-1-1-1 0 0,1 1 1 0 0,-1-1 0 0 0,1 0-1 0 0,-1 1 1 0 0,0-1-1 0 0,1 0 1 0 0,-1 0-1 0 0,0-1 1 0 0,0 1 0 0 0,0 0-1 0 0,1-1 1 0 0,-1 1-1 0 0,-1-1 1 0 0,1 0 0 0 0,0 0-1 0 0,0 1 1 0 0,0-2-24 0 0,54-76 665 0 0,-48 65-618 0 0,88-176 248 0 0,-95 189-304 0 0,-1 0 1 0 0,0 0-1 0 0,1 0 0 0 0,-1 0 0 0 0,0 0 0 0 0,1 1 0 0 0,-1-1 1 0 0,1 0-1 0 0,0 0 0 0 0,-1 1 0 0 0,1-1 0 0 0,0 0 1 0 0,-1 1-1 0 0,1-1 0 0 0,0 0 0 0 0,-1 1 0 0 0,1-1 1 0 0,0 1-1 0 0,0-1 0 0 0,0 1 0 0 0,0 0 0 0 0,0-1 0 0 0,0 1 1 0 0,-1 0-1 0 0,1 0 0 0 0,0 0 0 0 0,0-1 0 0 0,0 1 1 0 0,0 0-1 0 0,0 0 0 0 0,0 0 0 0 0,0 0 0 0 0,0 1 0 0 0,0-1 1 0 0,0 0-1 0 0,0 0 0 0 0,0 0 0 0 0,-1 1 0 0 0,1-1 1 0 0,0 1-1 0 0,0-1 0 0 0,0 0 0 0 0,0 1 0 0 0,0 0 9 0 0,31 37-189 0 0,-20-21 205 0 0,-9-14-15 0 0,1 5-6 0 0,1-2 0 0 0,-1 1 0 0 0,1 0-1 0 0,1-1 1 0 0,-1 0 0 0 0,1 0 0 0 0,0-1 0 0 0,1 0-1 0 0,-1 0 1 0 0,1 0 0 0 0,0-1 0 0 0,0 0-1 0 0,1 0 1 0 0,-1-1 0 0 0,1 1 0 0 0,0-2 0 0 0,0 1-1 0 0,0-1 1 0 0,0-1 0 0 0,0 1 0 0 0,6-1 5 0 0,-11-1 19 0 0,1 0 0 0 0,0-1 1 0 0,0 1-1 0 0,0-1 1 0 0,-1 0-1 0 0,1 0 0 0 0,0 0 1 0 0,-1 0-1 0 0,1-1 1 0 0,-1 0-1 0 0,0 1 0 0 0,1-1 1 0 0,-1-1-1 0 0,0 1 1 0 0,0 0-1 0 0,0-1 0 0 0,0 1 1 0 0,-1-1-1 0 0,1 0 0 0 0,-1 0 1 0 0,0 0-1 0 0,0 0 1 0 0,0 0-1 0 0,0-1 0 0 0,0 1 1 0 0,1-4-20 0 0,9-20 159 0 0,-1 0 0 0 0,-2 0 0 0 0,0-1 1 0 0,-2-1-1 0 0,-1 1 0 0 0,-2-1 0 0 0,0 0 0 0 0,-2 0 0 0 0,-1-1 1 0 0,-2 1-1 0 0,-2-21-159 0 0,-11-9-662 0 0,-6 27-6298 0 0,17 30 1022 0 0,0-1-3075 0 0</inkml:trace>
  <inkml:trace contextRef="#ctx0" brushRef="#br0" timeOffset="40720.994">6298 2266 6697 0 0,'0'0'2376'0'0,"0"0"-1731"0"0,0 0-470 0 0,0 0 336 0 0,0 0 479 0 0,0 0 192 0 0,0 0-20 0 0,0 0-180 0 0,0 0-227 0 0,16 35-164 0 0,53 113-140 0 0,1 19 498 0 0,-63-149-891 0 0,-1 0-44 0 0,2 0-1 0 0,-1-1 0 0 0,2 0 0 0 0,0-1 0 0 0,1 0 0 0 0,1 0 0 0 0,1-1 0 0 0,12 13-13 0 0,-23-27-17 0 0,0 0 0 0 0,0 0 0 0 0,0 0 0 0 0,1 0 0 0 0,-1 0 0 0 0,0 0 0 0 0,1 0 0 0 0,-1-1-1 0 0,0 1 1 0 0,1-1 0 0 0,-1 1 0 0 0,1-1 0 0 0,-1 1 0 0 0,1-1 0 0 0,-1 0 0 0 0,1 0 0 0 0,-1 1 0 0 0,1-1 0 0 0,0 0 0 0 0,-1-1 0 0 0,1 1 0 0 0,-1 0 0 0 0,1 0-1 0 0,-1-1 1 0 0,1 1 0 0 0,-1-1 0 0 0,1 1 0 0 0,-1-1 0 0 0,0 1 0 0 0,1-1 0 0 0,-1 0 0 0 0,0 0 0 0 0,1 0 0 0 0,-1 0 0 0 0,0 0 0 0 0,0 0 0 0 0,0 0-1 0 0,0 0 1 0 0,0 0 0 0 0,0 0 0 0 0,0-1 0 0 0,0 1 0 0 0,-1 0 0 0 0,1-1 0 0 0,0 1 0 0 0,-1-1 0 0 0,1 1 0 0 0,-1-1 0 0 0,1 1 0 0 0,-1-1 17 0 0,47-170-1457 0 0,-47 170 1456 0 0,0 1-1 0 0,0-1 1 0 0,1 0-1 0 0,-1 1 1 0 0,1-1-1 0 0,-1 1 1 0 0,1-1-1 0 0,0 1 1 0 0,-1-1-1 0 0,1 1 1 0 0,0-1-1 0 0,0 1 1 0 0,0 0-1 0 0,0-1 1 0 0,0 1-1 0 0,1 0 1 0 0,-1 0-1 0 0,0 0 1 0 0,0 0-1 0 0,1 0 1 0 0,-1 0-1 0 0,1 0 1 0 0,-1 0-1 0 0,1 1 1 0 0,-1-1-1 0 0,1 1 1 0 0,-1-1-1 0 0,1 1 1 0 0,0-1-1 0 0,-1 1 1 0 0,1 0-1 0 0,0 0 1 0 0,-1 0-1 0 0,1 0 1 0 0,0 0-1 0 0,-1 0 1 0 0,1 0-1 0 0,0 0 1 0 0,-1 1-1 0 0,1-1 1 0 0,-1 1-1 0 0,1-1 1 0 0,-1 1-1 0 0,1 0 1 0 0,-1 0-1 0 0,1-1 1 0 0,-1 1-1 0 0,1 0 1 0 0,-1 1 1 0 0,5 3 40 0 0,-1 0-1 0 0,1 0 1 0 0,1-1 0 0 0,-1 1 0 0 0,1-1-1 0 0,-1 0 1 0 0,1-1 0 0 0,0 0 0 0 0,0 0-1 0 0,1-1 1 0 0,-1 1 0 0 0,0-1 0 0 0,1-1-1 0 0,0 0 1 0 0,-1 0 0 0 0,1 0 0 0 0,0-1-1 0 0,-1 0 1 0 0,1-1 0 0 0,1 0-40 0 0,-2-2 87 0 0,0 0 0 0 0,0-1 0 0 0,-1 0 0 0 0,1-1 0 0 0,-1 1 0 0 0,0-1 0 0 0,0 0 0 0 0,-1-1 0 0 0,0 1 1 0 0,0-1-1 0 0,0 0 0 0 0,-1-1 0 0 0,1 1 0 0 0,-1-1 0 0 0,-1 0 0 0 0,0 0 0 0 0,1-1-87 0 0,7-14 36 0 0,-2 1-1 0 0,0-1 1 0 0,-1 0-1 0 0,-2-1 1 0 0,0 0-1 0 0,-1 0 1 0 0,-1-1-1 0 0,-2 1 1 0 0,0-1-1 0 0,-1 1 1 0 0,-2-3-36 0 0,2 24-51 0 0,-1-1 1 0 0,0 0-1 0 0,1 1 1 0 0,-1-1 0 0 0,0 0-1 0 0,0 1 1 0 0,-1-1-1 0 0,1 0 1 0 0,0 1-1 0 0,-1-1 1 0 0,0 0-1 0 0,0 1 1 0 0,0-1 0 0 0,0 1-1 0 0,0 0 1 0 0,0-1-1 0 0,0 1 1 0 0,-1 0-1 0 0,1-1 1 0 0,-1 1-1 0 0,0 0 1 0 0,1 0-1 0 0,-1 0 1 0 0,0 1 0 0 0,0-1-1 0 0,-1 0 1 0 0,1 1-1 0 0,0-1 1 0 0,0 1-1 0 0,-1 0 1 0 0,1 0-1 0 0,-1 0 1 0 0,1 0-1 0 0,-1 0 1 0 0,1 0 0 0 0,-1 1-1 0 0,1-1 1 0 0,-1 1-1 0 0,0 0 1 0 0,1 0-1 0 0,-1 0 1 0 0,0 0-1 0 0,1 0 1 0 0,-1 0 0 0 0,0 1-1 0 0,1 0 1 0 0,-1-1-1 0 0,1 1 1 0 0,-1 0-1 0 0,1 0 1 0 0,-1 0-1 0 0,1 0 1 0 0,-1 1 50 0 0,-6 8-405 0 0,0 1 0 0 0,0 1 0 0 0,1 0 0 0 0,1 0 1 0 0,0 0-1 0 0,0 1 0 0 0,1 0 0 0 0,1 0 0 0 0,0 0 0 0 0,1 1 0 0 0,1 0 0 0 0,0 0 1 0 0,0 0-1 0 0,2 0 0 0 0,-1 0 0 0 0,2 1 0 0 0,0 4 405 0 0,-1-14-81 0 0,0 0-1 0 0,1 0 0 0 0,0 0 1 0 0,-1 0-1 0 0,2 1 1 0 0,-1-1-1 0 0,0 0 0 0 0,1 0 1 0 0,0 0-1 0 0,0 0 1 0 0,1 0-1 0 0,0 0 0 0 0,-1 0 1 0 0,2 0-1 0 0,-1 0 1 0 0,0-1-1 0 0,1 1 0 0 0,0-1 1 0 0,0 0-1 0 0,0 0 1 0 0,1 0-1 0 0,-1 0 0 0 0,1 0 1 0 0,0-1-1 0 0,0 0 1 0 0,0 0-1 0 0,1 0 0 0 0,-1 0 1 0 0,1 0-1 0 0,-1-1 1 0 0,1 0-1 0 0,5 1 82 0 0,-3-2 178 0 0,1 0 0 0 0,0-1 0 0 0,0 0-1 0 0,0-1 1 0 0,0 1 0 0 0,-1-2 0 0 0,1 1 0 0 0,0-1 0 0 0,-1 0 0 0 0,1-1-1 0 0,-1 1 1 0 0,0-1 0 0 0,0-1 0 0 0,0 0 0 0 0,0 0 0 0 0,-1 0 0 0 0,0-1 0 0 0,1 0-1 0 0,-1 0 1 0 0,-1 0 0 0 0,4-5-178 0 0,100-136 3730 0 0,-88 109-3615 0 0,-3 0 0 0 0,-1-1 0 0 0,-1-1 0 0 0,-3-1 0 0 0,-1 0 0 0 0,-2 0-1 0 0,-1-1 1 0 0,0-23-115 0 0,-11-46-746 0 0,1 107 690 0 0,1 0 0 0 0,-1-1 0 0 0,0 1 0 0 0,0 0 0 0 0,0 0 0 0 0,0 0 0 0 0,0 0-1 0 0,-1 1 1 0 0,1-1 0 0 0,-1 0 0 0 0,0 0 0 0 0,0 1 0 0 0,0-1 0 0 0,0 1 0 0 0,0 0 0 0 0,0 0 0 0 0,-1-1 0 0 0,1 2 0 0 0,-1-1 0 0 0,0 0 0 0 0,1 0 0 0 0,-1 1 0 0 0,0-1 0 0 0,0 1 0 0 0,0 0 0 0 0,0 0 0 0 0,0 0 0 0 0,0 1 0 0 0,0-1 0 0 0,-1 1 0 0 0,1-1 0 0 0,-2 1 56 0 0,0 2-206 0 0,-1 1-1 0 0,1-1 1 0 0,0 1-1 0 0,0 0 1 0 0,0 0-1 0 0,0 1 1 0 0,0 0-1 0 0,1 0 1 0 0,0 0-1 0 0,0 0 1 0 0,0 0-1 0 0,0 1 1 0 0,0 0-1 0 0,1 0 1 0 0,0 0-1 0 0,0 0 1 0 0,1 0-1 0 0,-1 1 1 0 0,1-1-1 0 0,0 1 1 0 0,-1 5 206 0 0,1-7-33 0 0,-2 7-94 0 0,-1 0-1 0 0,1 0 1 0 0,1 1 0 0 0,0-1-1 0 0,1 1 1 0 0,0 0 0 0 0,0-1-1 0 0,2 1 1 0 0,-1 0 0 0 0,2 10 127 0 0,-1-20-9 0 0,0-1 0 0 0,1 0 1 0 0,-1 1-1 0 0,0-1 1 0 0,1 0-1 0 0,-1 1 1 0 0,1-1-1 0 0,0 0 1 0 0,-1 0-1 0 0,1 0 0 0 0,0 1 1 0 0,0-1-1 0 0,0 0 1 0 0,0 0-1 0 0,0 0 1 0 0,0 0-1 0 0,0 0 1 0 0,0-1-1 0 0,0 1 1 0 0,0 0-1 0 0,0 0 0 0 0,1-1 1 0 0,-1 1-1 0 0,0-1 1 0 0,0 1-1 0 0,1-1 1 0 0,-1 1-1 0 0,0-1 1 0 0,1 0-1 0 0,-1 0 0 0 0,0 0 1 0 0,1 1-1 0 0,-1-1 1 0 0,1-1-1 0 0,-1 1 1 0 0,0 0-1 0 0,1 0 1 0 0,-1 0-1 0 0,0-1 0 0 0,1 1 1 0 0,-1-1 8 0 0,57-22 932 0 0,131-149 1334 0 0,-188 170-2251 0 0,1 0 1 0 0,-1 1-1 0 0,0-1 1 0 0,1 1-1 0 0,0-1 1 0 0,-1 1-1 0 0,1-1 1 0 0,0 1-1 0 0,0 0 1 0 0,0 0-1 0 0,0 0 1 0 0,0 0-1 0 0,0 0 1 0 0,0 0-1 0 0,0 1 1 0 0,0-1-1 0 0,0 1 1 0 0,0-1-1 0 0,1 1 1 0 0,-1 0-1 0 0,0 0 1 0 0,0 0-1 0 0,0 0 0 0 0,1 0 1 0 0,-1 1-1 0 0,0-1 1 0 0,0 1-1 0 0,0-1 1 0 0,0 1-1 0 0,0 0 1 0 0,1-1-1 0 0,-1 1 1 0 0,-1 0-1 0 0,1 1 1 0 0,0-1-1 0 0,0 0 1 0 0,0 0-1 0 0,-1 1 1 0 0,1-1-1 0 0,0 1 1 0 0,0 0-16 0 0,0 2 21 0 0,0-1-1 0 0,0 0 1 0 0,1 0 0 0 0,-1 0 0 0 0,1 0 0 0 0,0-1 0 0 0,0 1-1 0 0,0-1 1 0 0,0 1 0 0 0,0-1 0 0 0,1 0 0 0 0,-1 0 0 0 0,1-1-1 0 0,-1 1 1 0 0,1-1 0 0 0,0 1 0 0 0,0-1 0 0 0,-1 0 0 0 0,1-1 0 0 0,0 1-1 0 0,0-1 1 0 0,0 0 0 0 0,0 0 0 0 0,0 0 0 0 0,0 0 0 0 0,0 0-1 0 0,-1-1 1 0 0,1 0 0 0 0,0 0 0 0 0,0 0 0 0 0,0 0 0 0 0,-1-1-1 0 0,1 1 1 0 0,-1-1 0 0 0,1 0 0 0 0,-1 0 0 0 0,0 0 0 0 0,0-1 0 0 0,0 1-1 0 0,0-1 1 0 0,0 1 0 0 0,0-1 0 0 0,0-1-21 0 0,22-25 603 0 0,-2-1 0 0 0,-1-1 0 0 0,-2 0 0 0 0,-1-2 0 0 0,-1 0-1 0 0,-2-1 1 0 0,-1-1 0 0 0,-2-1 0 0 0,-1 0 0 0 0,2-19-603 0 0,-8 34 101 0 0,-2-1-1 0 0,-1-1 1 0 0,0 1-1 0 0,-2 0 0 0 0,0-1 1 0 0,-2-8-101 0 0,1 28-8 0 0,0 0 0 0 0,-1 0 0 0 0,1 0 0 0 0,0 0 0 0 0,-1 0 0 0 0,0 0 0 0 0,0 1 0 0 0,0-1 0 0 0,0 0 0 0 0,0 0 0 0 0,0 1 0 0 0,-1-1 0 0 0,1 1 0 0 0,-1-1 0 0 0,0 1 0 0 0,0 0 0 0 0,0-1 0 0 0,0 1 0 0 0,0 0 0 0 0,0 0 0 0 0,0 0 0 0 0,-1 1 0 0 0,1-1 0 0 0,-1 1 1 0 0,1-1-1 0 0,-1 1 0 0 0,0 0 0 0 0,0 0 0 0 0,1 0 0 0 0,-1 0 0 0 0,0 0 0 0 0,0 1 0 0 0,0-1 0 0 0,0 1 0 0 0,0 0 0 0 0,0 0 0 0 0,0 0 0 0 0,0 0 0 0 0,0 0 0 0 0,0 1 0 0 0,1 0 0 0 0,-1-1 0 0 0,0 1 0 0 0,0 0 0 0 0,0 0 0 0 0,1 0 0 0 0,-1 1 0 0 0,0-1 0 0 0,1 1 0 0 0,-1-1 0 0 0,1 1 0 0 0,0 0 0 0 0,0 0 0 0 0,-1 0 0 0 0,1 0 0 0 0,-1 2 8 0 0,-6 7-78 0 0,0 0 0 0 0,1 1 1 0 0,0 0-1 0 0,1 1 0 0 0,0-1 0 0 0,1 2 0 0 0,0-1 0 0 0,1 0 0 0 0,0 1 1 0 0,2 0-1 0 0,-1 0 0 0 0,2 1 0 0 0,0-1 0 0 0,0 0 0 0 0,2 1 0 0 0,-1-1 0 0 0,2 1 1 0 0,1 4 77 0 0,-2-12-3 0 0,2 0 0 0 0,-1 0 0 0 0,1 0 1 0 0,0 0-1 0 0,1 0 0 0 0,0 0 1 0 0,0 0-1 0 0,0-1 0 0 0,1 1 1 0 0,-1-1-1 0 0,2 0 0 0 0,-1 0 1 0 0,1-1-1 0 0,0 1 0 0 0,0-1 1 0 0,0 0-1 0 0,1 0 0 0 0,0-1 0 0 0,-1 0 1 0 0,2 0-1 0 0,-1 0 0 0 0,0-1 1 0 0,1 1-1 0 0,0-2 0 0 0,0 1 1 0 0,0-1-1 0 0,1 0 3 0 0,3 2 73 0 0,0-2 0 0 0,1 1 0 0 0,-1-2 0 0 0,1 0 0 0 0,0 0 0 0 0,-1-1 0 0 0,1 0 0 0 0,0-1 0 0 0,-1 0 0 0 0,1-1 1 0 0,-1 0-1 0 0,1-1 0 0 0,-1 0 0 0 0,0-1 0 0 0,0 0 0 0 0,5-4-73 0 0,63-43-403 0 0,-32 11-6220 0 0,-35 29-2556 0 0</inkml:trace>
  <inkml:trace contextRef="#ctx0" brushRef="#br0" timeOffset="41434.638">7038 2943 2521 0 0,'0'0'4476'0'0,"0"0"-2507"0"0,0 0-691 0 0,0 0 156 0 0,0 0 97 0 0,0 0-105 0 0,0 0-180 0 0,0 0-290 0 0,0 0-200 0 0,0 0-122 0 0,0 0-97 0 0,-13 24-62 0 0,-40 77-70 0 0,37-34 111 0 0,17-52-402 0 0,-1 0-80 0 0,1 0-1 0 0,0 0 1 0 0,1 0 0 0 0,1 0 0 0 0,0 0 0 0 0,1-1 0 0 0,1 1 0 0 0,0-1 0 0 0,1 0 0 0 0,1-1 0 0 0,0 0 0 0 0,0 0 0 0 0,2 0-1 0 0,9 11-33 0 0,-14-17-75 0 0,1-1 0 0 0,0 0 0 0 0,0 0-1 0 0,1 0 1 0 0,0-1 0 0 0,0 0-1 0 0,0 0 1 0 0,0 0 0 0 0,1-1 0 0 0,0 0-1 0 0,0 0 1 0 0,0-1 0 0 0,0 0-1 0 0,1 0 1 0 0,-1-1 0 0 0,1 0 0 0 0,0 0-1 0 0,-1 0 1 0 0,1-1 0 0 0,6 0 75 0 0,-7-1-624 0 0,0-1 0 0 0,0 1 0 0 0,0-1 0 0 0,0 0 0 0 0,-1-1 0 0 0,1 0 0 0 0,0 0 0 0 0,-1 0 0 0 0,1-1 0 0 0,-1 0 0 0 0,0 0 0 0 0,0-1 0 0 0,0 1 0 0 0,-1-1 0 0 0,1-1 0 0 0,-1 1 0 0 0,2-3 624 0 0,10-8-4784 0 0,-5 3 933 0 0</inkml:trace>
  <inkml:trace contextRef="#ctx0" brushRef="#br0" timeOffset="41711.708">7482 2877 360 0 0,'0'0'620'0'0,"0"0"-8"0"0,0 0 219 0 0,0 0 351 0 0,0 32 161 0 0,5 100-92 0 0,-5-128-1144 0 0,-1 0 0 0 0,1 0-1 0 0,0 0 1 0 0,0 1 0 0 0,1-1 0 0 0,-1 0 0 0 0,1 0 0 0 0,0 0 0 0 0,0 0 0 0 0,0 0 0 0 0,1 0 0 0 0,-1 0 0 0 0,1 0 0 0 0,0 0 0 0 0,0 0 0 0 0,0-1 0 0 0,1 1 0 0 0,-1-1-1 0 0,1 0 1 0 0,1 2-107 0 0,6 5 384 0 0,-8-7-190 0 0,1 0 0 0 0,-1 0 1 0 0,1 0-1 0 0,0 0 0 0 0,0 0 1 0 0,0 0-1 0 0,1-1 1 0 0,-1 0-1 0 0,1 1 0 0 0,-1-1 1 0 0,1-1-1 0 0,-1 1 1 0 0,1 0-1 0 0,0-1 0 0 0,0 0 1 0 0,0 0-1 0 0,0 0 1 0 0,0 0-1 0 0,0-1 0 0 0,0 0 1 0 0,0 1-1 0 0,0-1 1 0 0,0-1-1 0 0,1 1 0 0 0,-1-1 1 0 0,0 1-1 0 0,0-1 1 0 0,0 0-1 0 0,-1-1 0 0 0,1 1 1 0 0,0-1-1 0 0,0 0 0 0 0,-1 0 1 0 0,1 0-1 0 0,-1 0 1 0 0,1 0-1 0 0,-1-1 0 0 0,1-1-194 0 0,4-5 527 0 0,0 0-1 0 0,-1-1 1 0 0,0 0-1 0 0,-1 0 1 0 0,0-1-1 0 0,0 0 1 0 0,-2 0-1 0 0,1 0 1 0 0,2-12-527 0 0,0-4 336 0 0,-2-1 0 0 0,-1 0-1 0 0,-2-1 1 0 0,0 1 0 0 0,-2 0 0 0 0,-1-1-336 0 0,1 20 10 0 0,-1-1 0 0 0,0 0 0 0 0,-1 0 0 0 0,0 1-1 0 0,0-1 1 0 0,-1 1 0 0 0,0 0 0 0 0,-1 0 0 0 0,0 0 0 0 0,0 0 0 0 0,-1 0 0 0 0,0 1 0 0 0,-1 0 0 0 0,0 0-10 0 0,3 4-177 0 0,-1 0 0 0 0,0 0 0 0 0,0 0-1 0 0,0 1 1 0 0,0 0 0 0 0,-1 0 0 0 0,1 0 0 0 0,-1 0 0 0 0,0 1 0 0 0,1 0 0 0 0,-1 0 0 0 0,0 0 0 0 0,-1 1 0 0 0,1-1 0 0 0,0 1 0 0 0,0 0 0 0 0,-2 0 177 0 0,-28 9-3755 0 0,16 5-3009 0 0,10-5-2707 0 0</inkml:trace>
  <inkml:trace contextRef="#ctx0" brushRef="#br0" timeOffset="42012.612">7960 2590 0 0 0,'0'0'268'0'0,"0"0"1058"0"0,0 0 302 0 0,0 0-124 0 0,0 0-195 0 0,0 0-174 0 0,0 0-90 0 0,0 0 17 0 0,0 0 66 0 0,0 0 101 0 0,0 0 80 0 0,25 10-6 0 0,75 29-54 0 0,-98-39-1207 0 0,-1 1 1 0 0,0 0-1 0 0,0-1 0 0 0,0 1 0 0 0,1-1 0 0 0,-1 0 0 0 0,0 1 0 0 0,1-1 0 0 0,-1 0 0 0 0,0 0 0 0 0,1 0 1 0 0,-1 0-1 0 0,0 0 0 0 0,1 0 0 0 0,-1 0 0 0 0,0 0 0 0 0,1 0 0 0 0,-1-1 0 0 0,0 1 0 0 0,1 0 0 0 0,-1-1 1 0 0,0 0-1 0 0,0 1 0 0 0,1-1 0 0 0,-1 0 0 0 0,0 1 0 0 0,0-1 0 0 0,0 0 0 0 0,0 0 0 0 0,0 0 1 0 0,0 0-1 0 0,0 0 0 0 0,0 0 0 0 0,-1 0 0 0 0,1 0 0 0 0,0 0 0 0 0,0 0 0 0 0,-1-1 0 0 0,1 1 0 0 0,0-1-42 0 0,2-5 299 0 0,8-10-75 0 0,-1-1-1 0 0,-1 0 0 0 0,-1 0 1 0 0,0-1-1 0 0,-1 0 0 0 0,-1 0 1 0 0,-1 0-1 0 0,-1-1 0 0 0,-1 0 1 0 0,0 0-1 0 0,-1-1-223 0 0,-2 10-494 0 0,3-54-287 0 0,-5 44-2828 0 0,-3 1-3934 0 0,3 12 35 0 0</inkml:trace>
  <inkml:trace contextRef="#ctx0" brushRef="#br0" timeOffset="42925.626">8360 1927 4281 0 0,'0'0'647'0'0,"0"0"-375"0"0,0 0 160 0 0,0 0 416 0 0,0 0 316 0 0,0 0 126 0 0,0 0-40 0 0,0 0-213 0 0,0 0-214 0 0,24 35-158 0 0,74 113-163 0 0,-45-56 106 0 0,21 92 450 0 0,-74-184-1010 0 0,0 0 1 0 0,-1 0-1 0 0,1 0 0 0 0,-1 0 1 0 0,1 0-1 0 0,0 0 1 0 0,-1 0-1 0 0,1 0 1 0 0,-1 0-1 0 0,1 0 1 0 0,0 0-1 0 0,-1 0 1 0 0,1 0-1 0 0,-1 0 1 0 0,1 1-1 0 0,0-1 1 0 0,-1 0-1 0 0,1 0 1 0 0,0 0-1 0 0,-1 1 1 0 0,1-1-1 0 0,0 0 1 0 0,-1 0-1 0 0,1 1 1 0 0,0-1-1 0 0,-1 0 1 0 0,1 1-1 0 0,0-1 1 0 0,0 0-1 0 0,-1 1 1 0 0,1-1-1 0 0,0 0 1 0 0,0 1-1 0 0,0-1 1 0 0,0 0-1 0 0,-1 1 1 0 0,1-1-1 0 0,0 1 1 0 0,0-1-1 0 0,0 0 1 0 0,0 1-1 0 0,0-1 1 0 0,0 1-1 0 0,0-1 1 0 0,0 0-1 0 0,0 1 1 0 0,0-1-1 0 0,0 1 1 0 0,0-1-1 0 0,1 0 1 0 0,-1 1-1 0 0,0-1 1 0 0,0 1-1 0 0,0-1 1 0 0,0 0-1 0 0,1 1 1 0 0,-1-1-1 0 0,0 0 1 0 0,0 1-1 0 0,1-1 1 0 0,-1 0-49 0 0,-22-27 885 0 0,8-6-837 0 0,2 0-1 0 0,1-1 1 0 0,1-1 0 0 0,3 0 0 0 0,0 0-1 0 0,2-1 1 0 0,2 1 0 0 0,1-1 0 0 0,2 0-1 0 0,2-5-47 0 0,-2 13 7 0 0,2 1-1 0 0,0-1 0 0 0,2 1 0 0 0,1 0 0 0 0,2 0 0 0 0,0 1 1 0 0,2-1-1 0 0,0 2 0 0 0,2-1 0 0 0,1 1 0 0 0,1 1 0 0 0,1 0 0 0 0,9-9-6 0 0,-22 30 7 0 0,0 1 0 0 0,0-1 0 0 0,0 1 0 0 0,1 0 0 0 0,0-1 0 0 0,-1 1 0 0 0,1 0 0 0 0,0 0 0 0 0,0 0 0 0 0,0 0 0 0 0,0 0 0 0 0,0 1 0 0 0,0-1 0 0 0,1 0 0 0 0,-1 1 0 0 0,1 0 0 0 0,-1 0 0 0 0,1 0 0 0 0,-1 0 0 0 0,1 0 0 0 0,0 0 0 0 0,-1 0 0 0 0,1 1 0 0 0,0-1 0 0 0,0 1 0 0 0,-1 0 0 0 0,1 0 0 0 0,0 0 0 0 0,0 0 0 0 0,-1 1 0 0 0,1-1 0 0 0,0 1 0 0 0,0 0 0 0 0,-1-1 0 0 0,1 1 0 0 0,-1 0 0 0 0,3 1-7 0 0,1 14 9 0 0,0 1-1 0 0,-1-1 1 0 0,0 1-1 0 0,-2 0 1 0 0,0 0-1 0 0,0 0 0 0 0,-2 0 1 0 0,0 1-1 0 0,-1-1 1 0 0,-1 0-1 0 0,0 0 1 0 0,-2 1-1 0 0,0-1 1 0 0,0 0-1 0 0,-2-1 1 0 0,0 1-1 0 0,-3 3-8 0 0,-45 70-2182 0 0,25-70-2172 0 0,-4-12-4853 0 0,24-8 5270 0 0</inkml:trace>
  <inkml:trace contextRef="#ctx0" brushRef="#br0" timeOffset="43163.77">8645 1058 5809 0 0,'0'0'2290'0'0,"0"0"-1187"0"0,0 0-145 0 0,0 0 315 0 0,0 0 249 0 0,0 0 18 0 0,0 0-157 0 0,12 36-248 0 0,38 110-230 0 0,-11-57 336 0 0,82 103-521 0 0,-111-181-1087 0 0,1 2-1302 0 0,-7-7-4924 0 0,-4-6 1212 0 0,2 0-488 0 0</inkml:trace>
  <inkml:trace contextRef="#ctx0" brushRef="#br0" timeOffset="43514.592">9059 1404 624 0 0,'0'0'3385'0'0,"0"0"-434"0"0,0 0-165 0 0,0 0-44 0 0,0 0-317 0 0,0 0-500 0 0,0 0-472 0 0,33-36-417 0 0,101-116-285 0 0,-72 60 66 0 0,-55 74-662 0 0,3-6 15 0 0,-2 0 1 0 0,0 0-1 0 0,-1 0 1 0 0,-2-1 0 0 0,0 0-1 0 0,-2 0 1 0 0,-1-1-1 0 0,-1 1 1 0 0,-1-21-171 0 0,-1 42-16 0 0,0 1 1 0 0,-1-1-1 0 0,1 0 1 0 0,0 0-1 0 0,-1 1 0 0 0,0-1 1 0 0,0 1-1 0 0,0 0 1 0 0,0-1-1 0 0,-1 1 1 0 0,1 0-1 0 0,-1 0 1 0 0,0 1-1 0 0,0-1 0 0 0,0 0 1 0 0,0 1-1 0 0,0 0 1 0 0,-1 0-1 0 0,1 0 1 0 0,-1 0-1 0 0,1 0 1 0 0,-1 1-1 0 0,0 0 0 0 0,1-1 1 0 0,-1 1-1 0 0,0 1 1 0 0,0-1-1 0 0,0 0 1 0 0,0 1-1 0 0,0 0 1 0 0,0 0-1 0 0,0 0 0 0 0,0 1 1 0 0,1-1-1 0 0,-1 1 1 0 0,0 0-1 0 0,0 0 1 0 0,0 0-1 0 0,1 0 1 0 0,-1 1-1 0 0,0 0 0 0 0,1-1 1 0 0,-1 1-1 0 0,1 1 1 0 0,0-1-1 0 0,0 0 1 0 0,0 1-1 0 0,0 0 16 0 0,-8 10-47 0 0,1 1 0 0 0,0 1 0 0 0,1-1 0 0 0,1 2 0 0 0,0-1 0 0 0,1 1 0 0 0,1 0 0 0 0,1 1 0 0 0,0-1 0 0 0,1 1 0 0 0,0 0 0 0 0,2 0 0 0 0,0 1 0 0 0,1-1 0 0 0,1 17 47 0 0,-2-25-36 0 0,1 0 1 0 0,0 1 0 0 0,0-1 0 0 0,1 0-1 0 0,0 0 1 0 0,1 1 0 0 0,0-1 0 0 0,0 0 0 0 0,1 0-1 0 0,0 0 1 0 0,1 0 0 0 0,0 0 0 0 0,0 0 0 0 0,1-1-1 0 0,0 0 1 0 0,0 1 0 0 0,1-1 0 0 0,0-1 0 0 0,1 1-1 0 0,-1-1 1 0 0,1 0 0 0 0,1 0 0 0 0,0-1 0 0 0,0 0-1 0 0,0 0 1 0 0,0 0 0 0 0,1-1 0 0 0,0 0-1 0 0,0-1 1 0 0,1 0 35 0 0,81 0-1310 0 0,-36-25-2682 0 0,-17-1-4749 0 0,-23 15 2708 0 0</inkml:trace>
  <inkml:trace contextRef="#ctx0" brushRef="#br0" timeOffset="44450.01">9807 568 11562 0 0,'0'0'725'0'0,"0"0"-516"0"0,0 0-156 0 0,0 0 207 0 0,0 0 321 0 0,0 0 307 0 0,0 0 123 0 0,0 0-50 0 0,0 0-146 0 0,0 0-179 0 0,0 0-110 0 0,0 0-102 0 0,0 0-99 0 0,20 14-77 0 0,66 44-67 0 0,-34-32 112 0 0,-33-25-908 0 0,-15-5-2428 0 0,-3-2-3911 0 0,-1 2-2132 0 0</inkml:trace>
  <inkml:trace contextRef="#ctx0" brushRef="#br0" timeOffset="44699.634">9569 222 18468 0 0,'0'0'264'0'0,"0"0"-272"0"0,0 0-296 0 0,0 0-112 0 0,0 0-32 0 0,0 0 96 0 0,0 0 168 0 0,0 0 32 0 0,0 0-152 0 0,0 0-393 0 0,0 0-703 0 0,0 0-904 0 0,0 0-1345 0 0,140 33-1304 0 0,-123-33 1392 0 0</inkml:trace>
  <inkml:trace contextRef="#ctx0" brushRef="#br0" timeOffset="45059.623">10228 119 3785 0 0,'0'0'2266'0'0,"0"0"-479"0"0,0 0-111 0 0,0 0 88 0 0,0 0-6 0 0,0 0-108 0 0,0 0-235 0 0,0 0-234 0 0,0 0-203 0 0,0 0-185 0 0,0 0-143 0 0,0 0-126 0 0,0 0-100 0 0,-14 1-69 0 0,-42 3-80 0 0,14 25 92 0 0,37-22-333 0 0,1-3-40 0 0,1 0 1 0 0,-1 1 0 0 0,1-1-1 0 0,1 1 1 0 0,-1 0-1 0 0,1 0 1 0 0,-1 0-1 0 0,1 0 1 0 0,1 0-1 0 0,-1 1 1 0 0,1-1-1 0 0,0 0 1 0 0,0 1-1 0 0,1-1 1 0 0,-1 1-1 0 0,1-1 1 0 0,0 1-1 0 0,1-1 1 0 0,0 2 5 0 0,1-3-19 0 0,0 0 0 0 0,1 1 0 0 0,0-1-1 0 0,0 0 1 0 0,0-1 0 0 0,0 1 0 0 0,1 0 0 0 0,-1-1 0 0 0,1 0 0 0 0,0 0 0 0 0,0 0-1 0 0,0 0 1 0 0,1-1 0 0 0,-1 0 0 0 0,1 1 0 0 0,-1-2 0 0 0,1 1 0 0 0,-1 0 0 0 0,1-1-1 0 0,0 0 1 0 0,0 0 0 0 0,2 0 19 0 0,15 6 45 0 0,-14-6 7 0 0,-1 1 1 0 0,0 0-1 0 0,1 0 1 0 0,-1 1-1 0 0,0 0 0 0 0,0 0 1 0 0,-1 0-1 0 0,1 1 1 0 0,-1 0-1 0 0,1 0 1 0 0,-1 1-1 0 0,-1 0 0 0 0,1 0 1 0 0,-1 0-1 0 0,1 1 1 0 0,-2 0-1 0 0,1 0 0 0 0,-1 0 1 0 0,1 0-1 0 0,-2 1 1 0 0,1-1-1 0 0,-1 1 1 0 0,0 0-1 0 0,0 0 0 0 0,-1 0 1 0 0,1 4-53 0 0,-4-2-20 0 0,1 0 0 0 0,-2 0 0 0 0,1 0 0 0 0,-1 0 1 0 0,-1 0-1 0 0,0 0 0 0 0,0 0 0 0 0,0-1 0 0 0,-1 0 1 0 0,-1 1-1 0 0,1-1 0 0 0,-3 2 20 0 0,-19 21-2965 0 0,-5-6-4069 0 0,21-20-3966 0 0</inkml:trace>
  <inkml:trace contextRef="#ctx0" brushRef="#br0" timeOffset="46018.041">8181 3031 5057 0 0,'0'0'3720'0'0,"0"0"-2192"0"0,0 0-837 0 0,0 0-118 0 0,0 0 69 0 0,0 0 127 0 0,0 0 74 0 0,0 0-62 0 0,0 0-14 0 0,0 0-4 0 0,0 0-11 0 0,0 0 14 0 0,0 0-111 0 0,10 16-130 0 0,30 49-52 0 0,8 61 757 0 0,-37-86-1077 0 0,76 276-1608 0 0,-63-279-1937 0 0,2-25-7347 0 0,-22-12 5637 0 0</inkml:trace>
  <inkml:trace contextRef="#ctx0" brushRef="#br0" timeOffset="46386.787">8684 3050 0 0 0,'0'0'2610'0'0,"0"0"-1902"0"0,0 0-495 0 0,0 0 241 0 0,0 0 313 0 0,0 0 229 0 0,0 0 99 0 0,0 0-58 0 0,0 0-110 0 0,-3 31-145 0 0,-5 97-123 0 0,7-126-614 0 0,0 0 1 0 0,1 0 0 0 0,-1 0-1 0 0,1 0 1 0 0,-1 0 0 0 0,1 0-1 0 0,0 1 1 0 0,0-1 0 0 0,0 0 0 0 0,0 0-1 0 0,0 0 1 0 0,1 1 0 0 0,-1-1-1 0 0,1 0 1 0 0,-1 0 0 0 0,1 0-1 0 0,0 0 1 0 0,0 0 0 0 0,0 0 0 0 0,0 0-1 0 0,0 0 1 0 0,0 0 0 0 0,0-1-1 0 0,1 1 1 0 0,-1 0 0 0 0,0-1-1 0 0,1 1 1 0 0,1 0-46 0 0,2 2 246 0 0,-2-2-106 0 0,-1-1-1 0 0,1 1 0 0 0,-1 0 1 0 0,1-1-1 0 0,0 0 0 0 0,0 1 1 0 0,0-1-1 0 0,0 0 0 0 0,0-1 1 0 0,0 1-1 0 0,0 0 0 0 0,0-1 1 0 0,0 0-1 0 0,0 1 0 0 0,0-1 1 0 0,0-1-1 0 0,0 1 1 0 0,1 0-1 0 0,-1-1 0 0 0,0 1 1 0 0,0-1-1 0 0,0 0 0 0 0,0 0 1 0 0,-1 0-1 0 0,1-1 0 0 0,0 1 1 0 0,0-1-1 0 0,-1 1 0 0 0,1-1 1 0 0,-1 0-1 0 0,1 0 1 0 0,-1 0-1 0 0,0 0 0 0 0,0-1 1 0 0,0 1-1 0 0,0 0 0 0 0,0-1 1 0 0,0 0-140 0 0,4-5 289 0 0,-1 0 1 0 0,0 0-1 0 0,0-1 1 0 0,-1 1-1 0 0,0-1 1 0 0,-1 0-1 0 0,0 0 1 0 0,0 0-1 0 0,-1 0 1 0 0,0-1 0 0 0,-1 1-1 0 0,1-4-289 0 0,-1 5 41 0 0,1 1 0 0 0,-2-1 0 0 0,1 0 0 0 0,-1 1 0 0 0,0-1 0 0 0,0 0 0 0 0,-1 1 0 0 0,0-1 1 0 0,0 0-1 0 0,-1 1 0 0 0,0-1 0 0 0,0 1 0 0 0,-1 0 0 0 0,0 0 0 0 0,0 0 0 0 0,0 0 0 0 0,-1 0 0 0 0,-1 1 0 0 0,1-1 0 0 0,-1 1 0 0 0,0 0 0 0 0,0 0 0 0 0,0 1 0 0 0,-1 0 0 0 0,0 0 0 0 0,0 0 0 0 0,0 1 0 0 0,-1 0 0 0 0,0 0 1 0 0,1 0-1 0 0,-2 1 0 0 0,-2-1-41 0 0,7 3-204 0 0,-1 1-1 0 0,0-1 1 0 0,0 1 0 0 0,1 0 0 0 0,-1 0 0 0 0,0 1 0 0 0,1-1 0 0 0,-1 1 0 0 0,0-1 0 0 0,1 1-1 0 0,-1 0 1 0 0,1 1 0 0 0,-1-1 0 0 0,1 1 0 0 0,0-1 0 0 0,-1 1 0 0 0,1 0 0 0 0,0 0 0 0 0,0 0-1 0 0,0 1 1 0 0,1-1 0 0 0,-1 1 0 0 0,0 0 0 0 0,1-1 0 0 0,0 1 0 0 0,-1 2 204 0 0,-29 55-10111 0 0,23-41 3672 0 0</inkml:trace>
  <inkml:trace contextRef="#ctx0" brushRef="#br0" timeOffset="46650.606">9140 2512 6153 0 0,'0'0'1101'0'0,"0"0"-315"0"0,0 0-84 0 0,0 0 101 0 0,0 0 0 0 0,0 0-119 0 0,0 0-174 0 0,-15 33-223 0 0,-44 102-153 0 0,43-53-208 0 0,16-78-11 0 0,0 0 0 0 0,0 0-1 0 0,0 0 1 0 0,0 1-1 0 0,1-1 1 0 0,0 0 0 0 0,0 0-1 0 0,0 0 1 0 0,0 0 0 0 0,0 0-1 0 0,1-1 1 0 0,0 1 0 0 0,0 0-1 0 0,0-1 1 0 0,0 1 0 0 0,0-1-1 0 0,1 0 1 0 0,0 0 0 0 0,0 0-1 0 0,-1 0 1 0 0,2 0-1 0 0,-1 0 1 0 0,0-1 0 0 0,0 0-1 0 0,1 1 1 0 0,0-1 0 0 0,-1 0-1 0 0,1-1 1 0 0,0 1 0 0 0,0-1-1 0 0,0 0 1 0 0,0 0 0 0 0,0 0-1 0 0,0 0 1 0 0,0-1 0 0 0,0 1-1 0 0,0-1 1 0 0,2 0 85 0 0,2-1-443 0 0,-1 0 0 0 0,0 0 1 0 0,1-1-1 0 0,-1 0 0 0 0,0 0 0 0 0,0-1 1 0 0,-1 1-1 0 0,1-2 0 0 0,0 1 0 0 0,-1-1 0 0 0,0 0 1 0 0,0 0-1 0 0,0-1 0 0 0,0 1 0 0 0,-1-1 1 0 0,0-1-1 0 0,0 1 0 0 0,0-1 0 0 0,2-3 443 0 0,5-7-233 0 0</inkml:trace>
  <inkml:trace contextRef="#ctx0" brushRef="#br0" timeOffset="47335.287">9477 2214 0 0 0,'0'0'934'0'0,"0"0"195"0"0,0 0-9 0 0,0 0-21 0 0,0 0-144 0 0,-15 33-184 0 0,-47 102-218 0 0,23-16 310 0 0,36-43-822 0 0,3-74-47 0 0,0 0 0 0 0,1 0 0 0 0,-1-1-1 0 0,1 1 1 0 0,0 0 0 0 0,0-1 0 0 0,-1 1 0 0 0,1 0-1 0 0,0-1 1 0 0,1 1 0 0 0,-1-1 0 0 0,0 1 0 0 0,0-1-1 0 0,1 0 1 0 0,-1 1 0 0 0,0-1 0 0 0,1 0 0 0 0,-1 0-1 0 0,1 0 1 0 0,0 0 0 0 0,-1 0 0 0 0,1 0 0 0 0,0-1-1 0 0,-1 1 1 0 0,1-1 0 0 0,0 1 0 0 0,0-1 0 0 0,0 1-1 0 0,0-1 1 0 0,-1 0 0 0 0,1 0 0 0 0,0 0 0 0 0,0 0-1 0 0,0 0 1 0 0,0-1 0 0 0,0 1 0 0 0,-1 0 0 0 0,2-1 6 0 0,3-2 103 0 0,0 0 0 0 0,0 0 0 0 0,0-1 1 0 0,0 0-1 0 0,-1 0 0 0 0,1 0 1 0 0,-1-1-1 0 0,0 1 0 0 0,-1-1 1 0 0,1-1-1 0 0,-1 1 0 0 0,0-1 1 0 0,0 1-1 0 0,0-1 0 0 0,1-4-103 0 0,16-29 360 0 0,-1-1 0 0 0,-2-1-1 0 0,-2-1 1 0 0,-2 0 0 0 0,-1-1 0 0 0,4-36-360 0 0,-4 27-110 0 0,0 81-1699 0 0,-12-15 1635 0 0,1 0 0 0 0,0 0 0 0 0,1 0 0 0 0,1-1 0 0 0,0 1 0 0 0,0-1 0 0 0,2 0 0 0 0,0 0 0 0 0,0-1 0 0 0,1 1 0 0 0,1-2 0 0 0,0 1 0 0 0,0-1 0 0 0,2 1 174 0 0,-8-10-6 0 0,0 0 1 0 0,0-1 0 0 0,0 0-1 0 0,0 1 1 0 0,0-1-1 0 0,0 0 1 0 0,0 0-1 0 0,1 0 1 0 0,-1 0 0 0 0,0-1-1 0 0,0 1 1 0 0,1-1-1 0 0,-1 1 1 0 0,1-1 0 0 0,-1 0-1 0 0,0 0 1 0 0,1 0-1 0 0,-1 0 1 0 0,1 0 0 0 0,-1-1-1 0 0,0 1 1 0 0,1-1-1 0 0,-1 1 1 0 0,0-1-1 0 0,0 0 1 0 0,1 0 0 0 0,-1 0-1 0 0,0 0 1 0 0,0 0-1 0 0,0-1 1 0 0,0 1 0 0 0,0 0-1 0 0,0-1 1 0 0,-1 0-1 0 0,2 0 6 0 0,47-74 3050 0 0,-44 65-2650 0 0,26-58 2226 0 0,-3-2-1 0 0,19-73-2625 0 0,-46 137 68 0 0,14-41 244 0 0,-2-1 0 0 0,-3 0 0 0 0,-2-1 0 0 0,-1 0 0 0 0,-3 0 0 0 0,-3-5-312 0 0,-1 28 57 0 0,-1-1-1 0 0,-2 1 1 0 0,-1-1 0 0 0,-1 1-1 0 0,-1 0 1 0 0,-1 0-1 0 0,-3-3-56 0 0,5 15 118 0 0,0 0-1 0 0,-1 0 0 0 0,-1 1 0 0 0,0 0 1 0 0,-1 0-1 0 0,-1 0 0 0 0,0 0 1 0 0,0 1-1 0 0,-2 1 0 0 0,1 0 0 0 0,-2 0 1 0 0,0 1-1 0 0,0 0 0 0 0,-1 1 0 0 0,-11-8-117 0 0,19 16 44 0 0,0 0 0 0 0,-1 0-1 0 0,1 1 1 0 0,0-1-1 0 0,-1 1 1 0 0,0 0 0 0 0,1 0-1 0 0,-1 1 1 0 0,1 0 0 0 0,-1-1-1 0 0,0 2 1 0 0,1-1-1 0 0,-1 0 1 0 0,0 1 0 0 0,1 0-1 0 0,-1 0 1 0 0,1 0-1 0 0,-1 1 1 0 0,1-1 0 0 0,0 1-1 0 0,0 0 1 0 0,0 1-1 0 0,0-1 1 0 0,0 1 0 0 0,0-1-1 0 0,0 1 1 0 0,1 0 0 0 0,-1 0-1 0 0,1 1 1 0 0,-1 1-44 0 0,-2 1-27 0 0,0 1 0 0 0,1 1-1 0 0,0-1 1 0 0,1 1 0 0 0,-1-1 0 0 0,1 2 0 0 0,1-1 0 0 0,-1 0 0 0 0,2 0 0 0 0,-1 1-1 0 0,1 0 1 0 0,0-1 0 0 0,1 1 0 0 0,0 0 0 0 0,0 3 27 0 0,1-2-20 0 0,1 0 0 0 0,-1 0 0 0 0,2 0 0 0 0,-1 0 0 0 0,2 0 1 0 0,-1-1-1 0 0,1 1 0 0 0,1-1 0 0 0,-1 1 0 0 0,2-1 0 0 0,-1 0 0 0 0,1-1 0 0 0,1 1 0 0 0,5 6 20 0 0,7 5 67 0 0,0-1 0 0 0,2 0 0 0 0,0-2 0 0 0,1-1 0 0 0,1 0 0 0 0,0-1 0 0 0,2-2 0 0 0,-1 0 0 0 0,1-2 0 0 0,1 0 0 0 0,0-2 0 0 0,1 0 0 0 0,-1-2-1 0 0,1-1 1 0 0,25 2-67 0 0,59 0-1293 0 0,-114-19-2685 0 0,-2 8 1983 0 0,-2-1-3825 0 0,1 0-1910 0 0</inkml:trace>
  <inkml:trace contextRef="#ctx0" brushRef="#br0" timeOffset="47594.104">9634 1780 10674 0 0,'0'0'570'0'0,"0"0"90"0"0,0 0 387 0 0,0 0 256 0 0,0 0-15 0 0,0 0-198 0 0,0 0-246 0 0,0 0-191 0 0,32-32-118 0 0,105-98-75 0 0,-13 15 555 0 0,-66 61-839 0 0,54-50-430 0 0,-33 42-4382 0 0,-42 40-4138 0 0,-26 18 2123 0 0</inkml:trace>
  <inkml:trace contextRef="#ctx0" brushRef="#br0" timeOffset="47901.776">10329 1393 800 0 0,'0'0'948'0'0,"0"0"202"0"0,0 0 329 0 0,0 0 325 0 0,0 0 106 0 0,0 0-28 0 0,0 0-99 0 0,0 0-201 0 0,23-31-218 0 0,70-100-255 0 0,-52 42 424 0 0,-36 74-1309 0 0,-2-1 1 0 0,1 0-1 0 0,-2 0 0 0 0,0 0 1 0 0,-1 0-1 0 0,-1 0 1 0 0,-1-12-225 0 0,0 25-16 0 0,1 0 0 0 0,-1 0 0 0 0,0 0 0 0 0,0 1 0 0 0,0-1 0 0 0,0 0 0 0 0,-1 1 0 0 0,1-1 0 0 0,-1 1 0 0 0,1-1 1 0 0,-1 1-1 0 0,0 0 0 0 0,0 0 0 0 0,0 0 0 0 0,0 0 0 0 0,-1 0 0 0 0,1 0 0 0 0,0 0 0 0 0,-1 1 0 0 0,1-1 0 0 0,-1 1 0 0 0,0 0 0 0 0,1 0 0 0 0,-1 0 1 0 0,0 0-1 0 0,0 0 0 0 0,1 1 0 0 0,-1-1 0 0 0,0 1 0 0 0,0 0 0 0 0,0-1 0 0 0,0 1 0 0 0,0 1 0 0 0,0-1 0 0 0,0 0 0 0 0,0 1 0 0 0,1-1 0 0 0,-1 1 1 0 0,0 0-1 0 0,0 0 0 0 0,1 0 0 0 0,-1 1 0 0 0,0-1 0 0 0,1 0 0 0 0,-1 1 0 0 0,1 0 0 0 0,0-1 0 0 0,0 1 0 0 0,-1 0 0 0 0,1 0 0 0 0,0 1 0 0 0,1-1 1 0 0,-2 2 15 0 0,-6 7-246 0 0,1 2 0 0 0,0-1 0 0 0,1 1 1 0 0,0 0-1 0 0,1 0 0 0 0,0 1 1 0 0,2 0-1 0 0,-1 0 0 0 0,2 0 1 0 0,0 0-1 0 0,0 1 0 0 0,1-1 0 0 0,1 1 1 0 0,1 0-1 0 0,0-1 0 0 0,1 1 1 0 0,2 10 245 0 0,-3-19-113 0 0,1 0 0 0 0,0 1 0 0 0,0-1 0 0 0,1 0 0 0 0,0 0 0 0 0,0 0 0 0 0,1-1 0 0 0,-1 1 0 0 0,1 0 0 0 0,0-1 0 0 0,1 0 0 0 0,-1 0 0 0 0,1 0 0 0 0,0 0 0 0 0,0 0 0 0 0,1-1 0 0 0,-1 0 0 0 0,1 0 0 0 0,0 0 0 0 0,0 0 0 0 0,1-1 0 0 0,-1 0 0 0 0,1 0 0 0 0,-1 0 0 0 0,1-1 0 0 0,0 0 0 0 0,0 0 0 0 0,0 0 1 0 0,0-1-1 0 0,0 0 0 0 0,5 0 113 0 0,2-4-127 0 0,0 0 1 0 0,0-2-1 0 0,0 1 1 0 0,-1-2-1 0 0,0 1 1 0 0,0-2-1 0 0,-1 0 1 0 0,0 0 0 0 0,0-1-1 0 0,0 0 1 0 0,-1-1-1 0 0,0 0 1 0 0,-1 0-1 0 0,0-1 1 0 0,-1-1-1 0 0,0 1 1 0 0,0-2-1 0 0,-1 1 1 0 0,5-12 126 0 0,9-6-833 0 0,204-319-6323 0 0,-210 322 7156 0 0</inkml:trace>
  <inkml:trace contextRef="#ctx0" brushRef="#br0" timeOffset="48252.508">10952 605 0 0 0,'0'0'276'0'0,"0"0"1018"0"0,0 0 10 0 0,0 0-228 0 0,0 0-113 0 0,0 0-17 0 0,0 0-13 0 0,0 0-90 0 0,-30 36-144 0 0,-92 115-203 0 0,118-147-472 0 0,0 0 1 0 0,1 0-1 0 0,-1 0 1 0 0,1 0-1 0 0,0 0 1 0 0,0 1-1 0 0,1-1 1 0 0,-1 1-1 0 0,1 0 0 0 0,0 0 1 0 0,0 0-1 0 0,1 0 1 0 0,-1 0-1 0 0,1 0 1 0 0,0 0-1 0 0,0 6-24 0 0,1 2 50 0 0,3 74-89 0 0,-2-84 66 0 0,-1-1 0 0 0,1 1 1 0 0,0-1-1 0 0,0 0 0 0 0,1 1 0 0 0,-1-1 1 0 0,0 0-1 0 0,1 0 0 0 0,-1 0 0 0 0,1 0 1 0 0,0 0-1 0 0,0 0 0 0 0,0 0 0 0 0,0-1 1 0 0,0 1-1 0 0,0 0 0 0 0,0-1 0 0 0,0 0 1 0 0,1 0-1 0 0,-1 0 0 0 0,1 0 1 0 0,-1 0-1 0 0,1 0 0 0 0,-1 0 0 0 0,1-1 1 0 0,-1 1-1 0 0,1-1 0 0 0,-1 0 0 0 0,1 0 1 0 0,0 0-1 0 0,1 0-27 0 0,3 0 293 0 0,0 0 0 0 0,0-1 0 0 0,0 0 0 0 0,-1-1 1 0 0,1 1-1 0 0,0-1 0 0 0,-1 0 0 0 0,1-1 0 0 0,-1 1 0 0 0,0-1 1 0 0,0-1-1 0 0,0 1 0 0 0,0-1 0 0 0,0 0 0 0 0,-1-1 0 0 0,0 1 1 0 0,3-3-294 0 0,17-21 798 0 0,-1-1 1 0 0,-2-1-1 0 0,-1-1 1 0 0,-1-1-1 0 0,-1 0 1 0 0,-2-1-1 0 0,-2-2 1 0 0,-1 1 0 0 0,-1-2-1 0 0,-2 0-798 0 0,0 6 164 0 0,2-1-74 0 0,-2 0 0 0 0,0 0 0 0 0,-2-1 0 0 0,-2 0-1 0 0,-1 0 1 0 0,-1-1 0 0 0,-2 0 0 0 0,-1 0 0 0 0,-2 0 0 0 0,-1 1 0 0 0,-2-1-90 0 0,1 20-14 0 0,-2 0 1 0 0,0 0-1 0 0,0 0 1 0 0,-1 1 0 0 0,-1-1-1 0 0,0 1 1 0 0,0 1-1 0 0,-2-1 1 0 0,1 1 0 0 0,-1 1-1 0 0,-5-6 14 0 0,9 12-28 0 0,1-1-1 0 0,-1 1 1 0 0,0 0 0 0 0,-1 1-1 0 0,1-1 1 0 0,-1 1-1 0 0,0-1 1 0 0,1 1 0 0 0,-1 1-1 0 0,-1-1 1 0 0,1 1 0 0 0,0 0-1 0 0,-1 0 1 0 0,1 0-1 0 0,-1 1 1 0 0,1 0 0 0 0,-1 0-1 0 0,0 0 1 0 0,1 1 0 0 0,-1 0-1 0 0,0 0 1 0 0,1 0-1 0 0,-1 1 1 0 0,0 0 0 0 0,1 0-1 0 0,-1 0 1 0 0,-4 2 28 0 0,1 3-57 0 0,0 0 0 0 0,0 0 0 0 0,0 1 0 0 0,1 0 0 0 0,0 1 0 0 0,0 0 0 0 0,1 0 0 0 0,0 1 0 0 0,0 0 0 0 0,1 0 0 0 0,0 0-1 0 0,1 1 1 0 0,0 0 0 0 0,1 0 0 0 0,0 0 0 0 0,0 1 0 0 0,1-1 0 0 0,0 1 0 0 0,1 0 0 0 0,0 0 0 0 0,1 0 0 0 0,0 6 57 0 0,1 1-21 0 0,1 1 0 0 0,1-1 0 0 0,0 1 0 0 0,2-1 0 0 0,0 0 1 0 0,1 0-1 0 0,0 0 0 0 0,2-1 0 0 0,0 0 0 0 0,1 0 0 0 0,1 0 0 0 0,0-1 0 0 0,1-1 0 0 0,1 1 0 0 0,0-2 0 0 0,1 1 0 0 0,1-2 1 0 0,0 0-1 0 0,3 1 21 0 0,1-1 39 0 0,0-1 0 0 0,1 0 0 0 0,0-2 0 0 0,1 0 0 0 0,0-1 0 0 0,1-1 0 0 0,0 0 1 0 0,0-2-1 0 0,1-1 0 0 0,-1 0 0 0 0,1-1 0 0 0,0-2 0 0 0,0 0 0 0 0,1-1 0 0 0,-1-1 1 0 0,0-1-1 0 0,0-1 0 0 0,12-2-39 0 0,84-21-746 0 0,-80 12-2960 0 0,-2-2-5177 0 0,-24 10-119 0 0</inkml:trace>
  <inkml:trace contextRef="#ctx0" brushRef="#br0" timeOffset="51498.776">10258 2829 6129 0 0,'0'0'1082'0'0,"0"0"-175"0"0,0 0 6 0 0,0 0 23 0 0,0 0-55 0 0,0 0-123 0 0,0 0-196 0 0,0 0-190 0 0,0 0-111 0 0,0 0-99 0 0,0 0-74 0 0,-11 15 8 0 0,-31 49-18 0 0,26-9 346 0 0,17-42-275 0 0,-2-4-43 0 0,0 0 1 0 0,0 0-1 0 0,1-1 1 0 0,1 1 0 0 0,0 0-1 0 0,0 0 1 0 0,0-1-1 0 0,1 1 1 0 0,0 0 0 0 0,1-1-1 0 0,0 0 1 0 0,0 0-1 0 0,1 0 1 0 0,0 0-1 0 0,1 0 1 0 0,-1-1 0 0 0,1 1-1 0 0,1-1 1 0 0,-1-1-1 0 0,1 1 1 0 0,1-1 0 0 0,-1 0-1 0 0,1 0 1 0 0,0-1-1 0 0,0 0 1 0 0,0 0 0 0 0,2 0-107 0 0,-4-3 98 0 0,0-1 0 0 0,1 1 0 0 0,-1-1 0 0 0,1-1 0 0 0,0 1 0 0 0,-1-1 0 0 0,1 1 0 0 0,0-2 1 0 0,-1 1-1 0 0,1-1 0 0 0,-1 1 0 0 0,1-2 0 0 0,-1 1 0 0 0,1 0 0 0 0,-1-1 0 0 0,0 0 1 0 0,1-1-1 0 0,-1 1 0 0 0,0-1 0 0 0,-1 0 0 0 0,4-2-98 0 0,0-4 230 0 0,0-1 1 0 0,0 0-1 0 0,-1-1 1 0 0,-1 0-1 0 0,0 0 1 0 0,0 0-1 0 0,-1 0 0 0 0,-1-1 1 0 0,0 0-1 0 0,0 0 1 0 0,-1 0-1 0 0,-1-1 1 0 0,0 1-1 0 0,-1 0 1 0 0,0-1-1 0 0,-1 0 0 0 0,0 1 1 0 0,-1-1-1 0 0,-1-6-230 0 0,1 11 14 0 0,0 0-1 0 0,0 0 1 0 0,0 0 0 0 0,-1 0-1 0 0,0 0 1 0 0,-1 0 0 0 0,0 1-1 0 0,0-1 1 0 0,0 1-1 0 0,-1 0 1 0 0,0 0 0 0 0,-1 0-1 0 0,1 1 1 0 0,-1-1-1 0 0,-1 1 1 0 0,1 0 0 0 0,-1 1-1 0 0,0-1 1 0 0,0 1-1 0 0,-1 0 1 0 0,0 1-14 0 0,0-1-290 0 0,-1 0-1 0 0,0 1 0 0 0,0 0 1 0 0,-1 1-1 0 0,1 0 1 0 0,-1 0-1 0 0,1 1 1 0 0,-1 0-1 0 0,0 0 1 0 0,0 1-1 0 0,0 1 1 0 0,-4-1 290 0 0,-39 17-7849 0 0,40-10 3191 0 0,-1 2-2749 0 0</inkml:trace>
  <inkml:trace contextRef="#ctx0" brushRef="#br0" timeOffset="52317.983">10585 2538 2697 0 0,'0'0'852'0'0,"0"0"-391"0"0,0 0-146 0 0,0 0 169 0 0,0 0 276 0 0,0 0 252 0 0,0 0 78 0 0,0 0-87 0 0,0 0-163 0 0,0 0-243 0 0,0 0-163 0 0,0 0-73 0 0,0 0-43 0 0,11 24-26 0 0,35 75-40 0 0,-5 35 121 0 0,-33-92-565 0 0,-5-13-131 0 0,1 12-782 0 0,7-20-3424 0 0,-8-21 220 0 0,-3 0 2626 0 0</inkml:trace>
  <inkml:trace contextRef="#ctx0" brushRef="#br0" timeOffset="52686.7">10611 2590 0 0 0,'0'0'1191'0'0,"0"0"93"0"0,0 0 22 0 0,0 0-46 0 0,0 0-26 0 0,0 0-77 0 0,0 0-109 0 0,0 0-138 0 0,0 0-134 0 0,0 0-158 0 0,0 0-166 0 0,0 0-144 0 0,-3-24 0 0 0,-7-68 52 0 0,10 92-344 0 0,0 0-1 0 0,1 1 1 0 0,-1-1-1 0 0,0 0 1 0 0,1 0-1 0 0,-1 0 1 0 0,0 0 0 0 0,0 0-1 0 0,1 0 1 0 0,-1 0-1 0 0,0 0 1 0 0,1 0 0 0 0,-1 0-1 0 0,0 0 1 0 0,1 0-1 0 0,-1 0 1 0 0,0 0-1 0 0,1 0 1 0 0,-1 0 0 0 0,0 0-1 0 0,0 0 1 0 0,1 0-1 0 0,-1-1 1 0 0,0 1-1 0 0,0 0 1 0 0,1 0 0 0 0,-1 0-1 0 0,0 0 1 0 0,0-1-1 0 0,1 1 1 0 0,-1 0 0 0 0,0 0-1 0 0,0 0 1 0 0,0-1-1 0 0,1 1 1 0 0,-1 0-1 0 0,0-1 1 0 0,0 1 0 0 0,0 0-1 0 0,0 0 1 0 0,0-1-1 0 0,1 1 1 0 0,-1 0 0 0 0,0-1-1 0 0,0 1 1 0 0,0 0-1 0 0,0-1 1 0 0,0 1-1 0 0,0 0 1 0 0,0 0 0 0 0,0-1-1 0 0,0 1 1 0 0,0 0-1 0 0,0-1 1 0 0,-1 1 0 0 0,1 0-1 0 0,0-1 1 0 0,0 1-1 0 0,0 0 1 0 0,0 0-16 0 0,18 22 472 0 0,-16-19-395 0 0,3 4 25 0 0,1 1 1 0 0,0-1-1 0 0,0 0 0 0 0,1 0 0 0 0,-1 0 0 0 0,2-1 0 0 0,-1 0 1 0 0,1 0-1 0 0,0-1 0 0 0,0 0 0 0 0,0-1 0 0 0,1 0 0 0 0,-1 0 1 0 0,1-1-1 0 0,0 0 0 0 0,0 0 0 0 0,1-1 0 0 0,-1 0 0 0 0,0-1 1 0 0,1 0-1 0 0,-1 0 0 0 0,1-1 0 0 0,-1 0-102 0 0,-3-3 225 0 0,0 0-1 0 0,-1-1 1 0 0,1 1-1 0 0,-1-1 1 0 0,0 0-1 0 0,0 0 1 0 0,0-1 0 0 0,-1 0-1 0 0,0 0 1 0 0,1 0-1 0 0,-2 0 1 0 0,1 0-1 0 0,-1-1 1 0 0,0 0 0 0 0,0 0-1 0 0,0 0 1 0 0,-1 0-1 0 0,0 0 1 0 0,0 0-1 0 0,0-1 1 0 0,-1 1-1 0 0,0 0 1 0 0,0-1 0 0 0,-1 1-1 0 0,0-1 1 0 0,0 0-225 0 0,2-11 152 0 0,-1-1 1 0 0,-1 1-1 0 0,-1-1 1 0 0,0 1 0 0 0,-2 0-1 0 0,0 0 1 0 0,-1 0-1 0 0,0 0 1 0 0,-2 0 0 0 0,0 1-1 0 0,-1 0 1 0 0,-8-14-153 0 0,9 19-469 0 0,-24-38-12 0 0,4 24-8525 0 0,22 22 2320 0 0,3 1-388 0 0</inkml:trace>
  <inkml:trace contextRef="#ctx0" brushRef="#br0" timeOffset="53674.019">11392 1754 0 0 0,'0'0'463'0'0,"0"0"96"0"0,0 0 69 0 0,0 0 108 0 0,0 0 19 0 0,0 0-62 0 0,0 0-58 0 0,0 0 50 0 0,0 0 96 0 0,0 0 79 0 0,0 0 48 0 0,0 0-1 0 0,4 8 0 0 0,93 200 4200 0 0,-22-67-4060 0 0,-69-127-716 0 0,-1-5 2392 0 0,-7-19-310 0 0,-47-63-1336 0 0,31 41-1025 0 0,0 0 0 0 0,2-1 0 0 0,2-1 0 0 0,1-1 0 0 0,1 0 0 0 0,2 0 0 0 0,2-1 0 0 0,1 0 1 0 0,0-15-53 0 0,6 47-17 0 0,0 0 1 0 0,1 1 0 0 0,0-1 0 0 0,0 0 0 0 0,0 0 0 0 0,0 1 0 0 0,0-1 0 0 0,1 0 0 0 0,0 1 0 0 0,0-1 0 0 0,0 0 0 0 0,0 1 0 0 0,0-1-1 0 0,1 1 1 0 0,-1-1 0 0 0,1 1 0 0 0,0 0 0 0 0,0 0 0 0 0,0 0 0 0 0,1 0 0 0 0,-1 0 0 0 0,1 0 0 0 0,-1 1 0 0 0,1-1 0 0 0,0 1-1 0 0,0 0 1 0 0,0 0 0 0 0,0 0 0 0 0,1 0 0 0 0,-1 0 0 0 0,0 1 0 0 0,1-1 0 0 0,-1 1 0 0 0,1 0 0 0 0,0 0 0 0 0,0 0 16 0 0,106-6-932 0 0,-86 19-1201 0 0,-17-5-2285 0 0,-2 0-5359 0 0,-5-4 4932 0 0</inkml:trace>
  <inkml:trace contextRef="#ctx0" brushRef="#br0" timeOffset="53907.717">11850 1618 6233 0 0,'0'0'1147'0'0,"0"0"-648"0"0,0 0-220 0 0,0 0 46 0 0,0 0 70 0 0,0 0-40 0 0,0 0-71 0 0,0 0-115 0 0,0 0-117 0 0,0 0-93 0 0,0 0-71 0 0,0 0-106 0 0,0 0-156 0 0,15 26-189 0 0,47 79-176 0 0,-45-89-1635 0 0,-19-30-398 0 0,2 6 227 0 0</inkml:trace>
  <inkml:trace contextRef="#ctx0" brushRef="#br0" timeOffset="54069.642">11631 1235 7594 0 0,'0'0'1216'0'0,"0"0"-760"0"0,0 0-672 0 0,0 0-632 0 0,0 0-136 0 0,0 0-73 0 0,0 0-7 0 0,0 0-32 0 0,0 0-1129 0 0,0 0 449 0 0</inkml:trace>
  <inkml:trace contextRef="#ctx0" brushRef="#br0" timeOffset="54730.512">12030 1176 2385 0 0,'0'0'1282'0'0,"0"0"-95"0"0,0 0 96 0 0,0 0 168 0 0,0 0-26 0 0,0 0-88 0 0,0 0-131 0 0,0 0-209 0 0,0 0-207 0 0,0 0-202 0 0,0 0-149 0 0,0 0-106 0 0,0 0-75 0 0,-13 14-65 0 0,-41 45-56 0 0,51-56-129 0 0,1-1 1 0 0,0 1-1 0 0,0-1 0 0 0,1 1 0 0 0,-1 0 0 0 0,1 0 0 0 0,-1-1 0 0 0,1 1 1 0 0,0 0-1 0 0,0 0 0 0 0,0 1 0 0 0,0-1 0 0 0,1 0 0 0 0,-1 0 0 0 0,1 0 1 0 0,0 0-1 0 0,0 1 0 0 0,0-1 0 0 0,0 0-8 0 0,0 8 11 0 0,10 98-156 0 0,-10-106 150 0 0,1 0-1 0 0,0 0 1 0 0,0 1 0 0 0,1-1 0 0 0,-1 0 0 0 0,1 0-1 0 0,-1-1 1 0 0,1 1 0 0 0,0 0 0 0 0,0 0-1 0 0,0-1 1 0 0,1 1 0 0 0,-1-1 0 0 0,0 0 0 0 0,1 0-1 0 0,0 0 1 0 0,-1 0 0 0 0,1 0 0 0 0,0 0-1 0 0,0-1 1 0 0,0 0 0 0 0,0 1 0 0 0,0-1 0 0 0,1 0-1 0 0,-1 0 1 0 0,0-1 0 0 0,0 1 0 0 0,1-1 0 0 0,-1 1-1 0 0,3-1-4 0 0,-3-1 86 0 0,-1 1 0 0 0,1-1 0 0 0,-1 1 0 0 0,1-1 0 0 0,-1 0 0 0 0,0 0 0 0 0,1 0 0 0 0,-1 0 0 0 0,0 0 0 0 0,0 0 0 0 0,0-1 0 0 0,0 1 0 0 0,0-1 0 0 0,0 0 0 0 0,0 0 0 0 0,0 1 0 0 0,-1-1 0 0 0,1 0 0 0 0,-1 0 0 0 0,1 0 0 0 0,-1-1 0 0 0,0 1 0 0 0,0 0 0 0 0,0 0 0 0 0,0-1 0 0 0,0 1 0 0 0,0-1 0 0 0,0-2-86 0 0,13-77 1600 0 0,-13 76-1578 0 0,17-198 1683 0 0,-17 202-1657 0 0,22 21-458 0 0,10 18 445 0 0,-3 1-1 0 0,-1 1 0 0 0,-1 1 0 0 0,2 11-34 0 0,13 16-139 0 0,-21-35-105 0 0,-2 2 0 0 0,-2 0 0 0 0,0 1 1 0 0,-3 0-1 0 0,-1 1 0 0 0,-1 1 0 0 0,-3 0 1 0 0,0 1-1 0 0,-3 0 0 0 0,3 38 244 0 0,-9-64-38 0 0,1-3 45 0 0,-1-1 0 0 0,0 1-1 0 0,0 0 1 0 0,0 0-1 0 0,-1 0 1 0 0,-1 0 0 0 0,0 0-1 0 0,0-1 1 0 0,0 1-1 0 0,-1 0 1 0 0,-1-1 0 0 0,1 1-1 0 0,-1-1 1 0 0,-1 0 0 0 0,0 0-1 0 0,0 0 1 0 0,0 0-1 0 0,-1-1 1 0 0,-4 6-7 0 0,6-12-22 0 0,0 0 0 0 0,1 0 0 0 0,-1 0 1 0 0,0-1-1 0 0,0 1 0 0 0,1-1 0 0 0,-1 0 0 0 0,0 1 0 0 0,0-2 0 0 0,0 1 0 0 0,0 0 1 0 0,0 0-1 0 0,1-1 0 0 0,-1 1 0 0 0,0-1 0 0 0,0 0 0 0 0,1 0 0 0 0,-1 0 1 0 0,0 0-1 0 0,1-1 0 0 0,-1 1 0 0 0,1-1 0 0 0,0 1 0 0 0,-1-1 0 0 0,1 0 1 0 0,0 0-1 0 0,0 0 0 0 0,-1-1 22 0 0,-13-20-87 0 0,0 0 1 0 0,2-1-1 0 0,1 0 1 0 0,0-1 0 0 0,2-1-1 0 0,1 0 1 0 0,1 0-1 0 0,2-1 1 0 0,0 0-1 0 0,2-1 1 0 0,1 1-1 0 0,-1-27 87 0 0,1-22-2670 0 0,3 26-2850 0 0,1 29 1141 0 0,0 5 122 0 0</inkml:trace>
  <inkml:trace contextRef="#ctx0" brushRef="#br0" timeOffset="54971.882">12369 1054 12635 0 0,'0'0'3139'0'0,"0"0"-2187"0"0,0 0-705 0 0,0 0 154 0 0,0 0 216 0 0,0 0 33 0 0,0 0-111 0 0,0 0-207 0 0,0 0-158 0 0,0 0-64 0 0,0 0-47 0 0,0 0-58 0 0,0 0-71 0 0,7 9-102 0 0,19 28-191 0 0,-17-28-332 0 0,-9-9-557 0 0,0 0-883 0 0,1 0-2687 0 0,-2-3 1019 0 0,-2-1-2785 0 0</inkml:trace>
  <inkml:trace contextRef="#ctx0" brushRef="#br0" timeOffset="55137.659">12202 749 15579 0 0,'0'0'1954'0'0,"0"0"-359"0"0,0 0-292 0 0,0 0-231 0 0,0 0-229 0 0,0 0-251 0 0,0 0-245 0 0,0 0-204 0 0,0 0-194 0 0,0 0-166 0 0,0 0-135 0 0,0 0-105 0 0,0 0-15 0 0,-7-6-40 0 0,-16-14 75 0 0,24 21-1983 0 0,19 16-4952 0 0,-12-11 1523 0 0,-4-4 560 0 0</inkml:trace>
  <inkml:trace contextRef="#ctx0" brushRef="#br0" timeOffset="55734.392">12645 730 0 0 0,'0'0'787'0'0,"0"0"436"0"0,0 0 292 0 0,0 0 165 0 0,0 0 66 0 0,0 0-48 0 0,0 0-81 0 0,0 0-36 0 0,0 0-100 0 0,0 0-129 0 0,0 0-183 0 0,0 0-170 0 0,-11-2-170 0 0,-54-10 354 0 0,59 14-1137 0 0,2 0 0 0 0,-1 0 1 0 0,0 1-1 0 0,0 0 0 0 0,1 0 0 0 0,-1 0 0 0 0,1 1 1 0 0,0-1-1 0 0,0 1 0 0 0,0 0 0 0 0,1 0 0 0 0,-1 0 1 0 0,1 1-1 0 0,0-1 0 0 0,0 1 0 0 0,1 0 0 0 0,-1 0 0 0 0,1 0 1 0 0,0 0-1 0 0,1 0 0 0 0,-1 0 0 0 0,1 2-46 0 0,-2-2-13 0 0,1 1 0 0 0,1-1-1 0 0,-1 1 1 0 0,1 0 0 0 0,0-1 0 0 0,0 1-1 0 0,1 0 1 0 0,-1 0 0 0 0,1 0 0 0 0,1 0-1 0 0,-1-1 1 0 0,1 1 0 0 0,0 0-1 0 0,0 0 1 0 0,1-1 0 0 0,0 1 0 0 0,0 0-1 0 0,0-1 1 0 0,0 0 0 0 0,1 1 0 0 0,0-1-1 0 0,0 0 1 0 0,1-1 0 0 0,-1 1-1 0 0,1 0 1 0 0,0-1 0 0 0,0 0 0 0 0,1 0-1 0 0,-1 0 1 0 0,1-1 0 0 0,0 1 0 0 0,-1-1-1 0 0,2 0 1 0 0,-1-1 0 0 0,0 1-1 0 0,1-1 1 0 0,-1 0 0 0 0,1 0 0 0 0,-1-1-1 0 0,1 1 1 0 0,0-1 13 0 0,2-1 83 0 0,0 1-1 0 0,0-1 0 0 0,0-1 1 0 0,-1 1-1 0 0,1-1 1 0 0,0-1-1 0 0,0 1 0 0 0,-1-1 1 0 0,1-1-1 0 0,-1 1 1 0 0,0-1-1 0 0,0-1 1 0 0,0 1-1 0 0,0-1 0 0 0,0 0 1 0 0,-1-1-1 0 0,0 0 1 0 0,0 0-1 0 0,0 0 0 0 0,0 0 1 0 0,-1-1-1 0 0,0 0 1 0 0,0 0-1 0 0,-1-1 1 0 0,2-2-83 0 0,4-8 221 0 0,-2 0 0 0 0,0-1 0 0 0,0 0 0 0 0,-2-1 1 0 0,0 1-1 0 0,-2-1 0 0 0,0 0 0 0 0,-1-1 0 0 0,0 1 0 0 0,-2-1 1 0 0,0 1-1 0 0,-1-1 0 0 0,-2 1 0 0 0,-1-13-221 0 0,1 17 11 0 0,0 0-1 0 0,-1 0 1 0 0,-1 0-1 0 0,-1 0 1 0 0,0 1-1 0 0,0-1 1 0 0,-1 1-1 0 0,-1 1 1 0 0,-1-1-1 0 0,0 1 1 0 0,0 0-1 0 0,-10-9-10 0 0,14 16-51 0 0,-1 0 0 0 0,0 1 0 0 0,-1 0 1 0 0,1 0-1 0 0,-1 0 0 0 0,0 1 0 0 0,0-1 0 0 0,0 1 0 0 0,-1 1 0 0 0,1-1 0 0 0,-1 1 0 0 0,0 1 0 0 0,0-1 0 0 0,0 1 0 0 0,0 0 0 0 0,-1 1 0 0 0,1 0 0 0 0,0 0 0 0 0,-1 0 0 0 0,1 1 0 0 0,-1 0 0 0 0,1 0 0 0 0,-1 1 0 0 0,1 0 1 0 0,0 1-1 0 0,0-1 0 0 0,-2 2 51 0 0,3 0-37 0 0,1 2 0 0 0,0-1 0 0 0,-1 0 0 0 0,1 1 0 0 0,1 0 0 0 0,-1 0 0 0 0,1 1 0 0 0,0-1 0 0 0,0 1 0 0 0,0 0 0 0 0,1 0 0 0 0,0 0 0 0 0,0 0 0 0 0,1 1 0 0 0,0-1 0 0 0,0 1 0 0 0,0 0 0 0 0,1 0 0 0 0,0-1 0 0 0,0 1 0 0 0,0 0 1 0 0,1 0-1 0 0,0 0 0 0 0,1 0 0 0 0,0 0 0 0 0,0-1 0 0 0,0 1 0 0 0,1 0 0 0 0,0-1 0 0 0,0 1 0 0 0,0-1 0 0 0,1 1 0 0 0,0-1 0 0 0,1 0 0 0 0,0 1 37 0 0,8 6 19 0 0,2 0 0 0 0,-1 0 0 0 0,2-1 0 0 0,-1-1 0 0 0,2-1 0 0 0,-1 0 0 0 0,2-1 0 0 0,-1 0-1 0 0,1-2 1 0 0,0 0 0 0 0,1 0 0 0 0,-1-2 0 0 0,1 0 0 0 0,0-1 0 0 0,15 1-19 0 0,71 15 67 0 0,90 27-3059 0 0,-171-35-734 0 0,-9-3-1891 0 0,-3-1-4345 0 0</inkml:trace>
  <inkml:trace contextRef="#ctx0" brushRef="#br0" timeOffset="56917.645">11832 1551 0 0 0,'0'0'1315'0'0,"1"-1"11091"0"0,-1 1-11137 0 0,0 1-3430 0 0,11 59 5810 0 0,-8-46-3570 0 0,1 0 0 0 0,0 0-1 0 0,0-1 1 0 0,1 1 0 0 0,1-1-1 0 0,1 0 1 0 0,-1-1 0 0 0,2 1-1 0 0,0-2 1 0 0,9 12-79 0 0,-10-17-2133 0 0,-5-20-7839 0 0,-2 11 9128 0 0,0-1-3472 0 0</inkml:trace>
  <inkml:trace contextRef="#ctx0" brushRef="#br0" timeOffset="57305.632">11578 1308 1472 0 0,'0'0'2314'0'0,"0"0"-808"0"0,0 0-214 0 0,0 0 176 0 0,0 0 163 0 0,0 0-76 0 0,0 0-293 0 0,0 0-382 0 0,0 0-281 0 0,0 0-162 0 0,0 0-109 0 0,0 0-78 0 0,0 0-102 0 0,0-3-411 0 0,0 3-8204 0 0,0 3 2055 0 0</inkml:trace>
  <inkml:trace contextRef="#ctx0" brushRef="#br0" timeOffset="58484.13">11752 2586 6409 0 0,'0'0'3482'0'0,"0"0"-1618"0"0,0 0-472 0 0,0 0 84 0 0,0 0 58 0 0,0 0-79 0 0,0 0-192 0 0,0 0-271 0 0,0 0-253 0 0,0 0-224 0 0,0 0-177 0 0,0 0-151 0 0,0 0-116 0 0,-5 2-30 0 0,3-1-38 0 0,0 0 1 0 0,1-1-1 0 0,-1 1 1 0 0,1 0-1 0 0,0 0 1 0 0,-1 0-1 0 0,1 0 0 0 0,0 0 1 0 0,0 1-1 0 0,-1-1 1 0 0,1 0-1 0 0,0 1 1 0 0,0-1-1 0 0,0 0 1 0 0,0 1-1 0 0,1-1 0 0 0,-1 1 1 0 0,0-1-1 0 0,1 1 1 0 0,-1 0-1 0 0,1-1 1 0 0,-1 1-1 0 0,1 0 0 0 0,0-1 1 0 0,0 1-1 0 0,0 0 1 0 0,0-1-1 0 0,0 1 1 0 0,0 0-1 0 0,0 0 1 0 0,0-1-1 0 0,1 1 0 0 0,-1 0 1 0 0,1-1-1 0 0,-1 1 1 0 0,1-1-1 0 0,-1 1 1 0 0,1-1-1 0 0,0 1 0 0 0,0-1 1 0 0,0 1-1 0 0,0-1 1 0 0,0 0-1 0 0,0 1 1 0 0,1-1-4 0 0,110 322 350 0 0,-46-114-243 0 0,-36-252-802 0 0,-14 15 705 0 0,1 1-1 0 0,2 1 1 0 0,0 1-1 0 0,2 1 1 0 0,0 0-1 0 0,2 2 1 0 0,0 0-1 0 0,15-8-9 0 0,-29 22-13 0 0,1 0 0 0 0,0 1-1 0 0,0 1 1 0 0,1 0 0 0 0,0 0-1 0 0,0 1 1 0 0,0 0 0 0 0,1 1-1 0 0,0 0 1 0 0,-1 1 0 0 0,1 0-1 0 0,0 1 1 0 0,0 1 0 0 0,1 0-1 0 0,-1 0 1 0 0,7 1 13 0 0,-14 3 2 0 0,0-1 0 0 0,0 1 0 0 0,-1 0 0 0 0,1 0 1 0 0,-1 1-1 0 0,0-1 0 0 0,0 1 0 0 0,0 0 0 0 0,0 0 0 0 0,-1 0 0 0 0,1 1 0 0 0,-1-1 1 0 0,0 1-1 0 0,-1 0 0 0 0,1 0 0 0 0,-1 0 0 0 0,0 0 0 0 0,0 0 0 0 0,0 1 0 0 0,-1-1 1 0 0,0 0-1 0 0,0 1 0 0 0,0-1 0 0 0,-1 1 0 0 0,0-1 0 0 0,0 1 0 0 0,0 2-2 0 0,1 13-14 0 0,-2-1 0 0 0,0 0 0 0 0,-1 1-1 0 0,-1-1 1 0 0,0 0 0 0 0,-2-1 0 0 0,0 1-1 0 0,-2-1 1 0 0,0 0 0 0 0,-1 0 0 0 0,0-1 0 0 0,-2 0-1 0 0,0 0 1 0 0,-1-1 0 0 0,-1-1 0 0 0,-1 0-1 0 0,0 0 1 0 0,-7 5 14 0 0,-63 35-2168 0 0,80-55 1761 0 0,-1 0 0 0 0,1-1 0 0 0,0 1 0 0 0,-1-1 0 0 0,1 0 0 0 0,0 0-1 0 0,-1 0 1 0 0,1 0 0 0 0,0 0 0 0 0,-1-1 0 0 0,1 0 0 0 0,0 1 0 0 0,0-1 0 0 0,0 0 0 0 0,-1-1 0 0 0,1 1 0 0 0,0 0 0 0 0,-2-3 407 0 0,-28-21-8713 0 0,20 14 5582 0 0</inkml:trace>
  <inkml:trace contextRef="#ctx0" brushRef="#br0" timeOffset="58897.657">12662 2512 4417 0 0,'0'0'1411'0'0,"0"0"-121"0"0,0 0-16 0 0,0 0 136 0 0,0 0 60 0 0,0 0-154 0 0,0 0-201 0 0,0 0-239 0 0,0 0-190 0 0,0 0-125 0 0,0 0-105 0 0,-21 33-106 0 0,-63 105-106 0 0,57-65 28 0 0,27-59-207 0 0,10 94 92 0 0,-9-105-162 0 0,0 0-1 0 0,1 1 0 0 0,-1-1 0 0 0,1 0 1 0 0,0 0-1 0 0,0 0 0 0 0,1 0 1 0 0,-1-1-1 0 0,0 1 0 0 0,1-1 0 0 0,0 1 1 0 0,-1-1-1 0 0,1 0 0 0 0,0 0 1 0 0,0 0-1 0 0,0 0 0 0 0,1-1 0 0 0,-1 1 1 0 0,0-1-1 0 0,1 0 0 0 0,-1 0 1 0 0,0 0-1 0 0,1 0 0 0 0,-1-1 0 0 0,1 1 1 0 0,0-1-1 0 0,-1 0 0 0 0,4 0 6 0 0,-1-1 90 0 0,1 0 0 0 0,-1 0 0 0 0,1-1 0 0 0,-1 1 0 0 0,1-2-1 0 0,-1 1 1 0 0,0-1 0 0 0,0 0 0 0 0,0 0 0 0 0,0 0 0 0 0,0-1-1 0 0,-1 0 1 0 0,0 0 0 0 0,0 0 0 0 0,0-1 0 0 0,0 0 0 0 0,-1 0 0 0 0,0 0-1 0 0,0-1 1 0 0,2-1-90 0 0,60-124 2135 0 0,-61 111-1884 0 0,0 0 0 0 0,-1 0 0 0 0,-1 0 0 0 0,-1 0 0 0 0,0-1 0 0 0,-2 1 1 0 0,-1-15-252 0 0,1 29-37 0 0,-1 0 1 0 0,0 0 0 0 0,0 0 0 0 0,0 0 0 0 0,-1 0 0 0 0,0 0 0 0 0,0 0 0 0 0,0 1 0 0 0,-1-1 0 0 0,0 1 0 0 0,0 0 0 0 0,0 0-1 0 0,0 0 1 0 0,-1 0 0 0 0,0 0 0 0 0,0 1 0 0 0,-1 0 0 0 0,1 0 0 0 0,-1 0 0 0 0,1 0 0 0 0,-1 1 0 0 0,-1-1 0 0 0,1 1 0 0 0,0 1-1 0 0,-1-1 1 0 0,1 1 0 0 0,-1 0 0 0 0,0 0 0 0 0,0 0 0 0 0,0 1 0 0 0,0 0 0 0 0,0 0 0 0 0,0 1 0 0 0,0 0 0 0 0,-1 0 36 0 0,1 3-638 0 0,0 1 0 0 0,0 0 0 0 0,0 0 0 0 0,1 1 0 0 0,-1-1 1 0 0,1 1-1 0 0,1 0 0 0 0,-1 1 0 0 0,1-1 0 0 0,0 1 0 0 0,0 0 1 0 0,0 0-1 0 0,1 0 0 0 0,0 0 0 0 0,0 1 0 0 0,1-1 0 0 0,-1 1 1 0 0,1 1 637 0 0,-6 16-5158 0 0,4-5 160 0 0</inkml:trace>
  <inkml:trace contextRef="#ctx0" brushRef="#br0" timeOffset="59419.151">13118 2185 216 0 0,'0'0'2149'0'0,"0"0"-648"0"0,0 0-205 0 0,0 0 154 0 0,0 0 86 0 0,0 0-2 0 0,0 0-143 0 0,0 0-273 0 0,0 0-310 0 0,0 0-299 0 0,0 0-231 0 0,0 0-146 0 0,0 0-59 0 0,-32 31-61 0 0,-96 103-47 0 0,125-132 30 0 0,0 0 1 0 0,1 0-1 0 0,-1 1 0 0 0,0-1 0 0 0,1 1 0 0 0,0 0 0 0 0,-1 0 0 0 0,1 0 0 0 0,0 0 0 0 0,0 0 1 0 0,1 0-1 0 0,-1 0 0 0 0,1 1 0 0 0,0-1 0 0 0,-1 1 0 0 0,2-1 0 0 0,-1 1 0 0 0,0-1 0 0 0,1 1 1 0 0,-1-1-1 0 0,1 1 0 0 0,0 0 0 0 0,0-1 0 0 0,1 1 5 0 0,0 10-53 0 0,-2-8-18 0 0,1 0 1 0 0,-1 1 0 0 0,1-1 0 0 0,0 0-1 0 0,1 1 1 0 0,-1-1 0 0 0,1 1 0 0 0,1-1-1 0 0,-1 0 1 0 0,1 0 0 0 0,0 0 0 0 0,1 0 0 0 0,-1 0-1 0 0,1 0 1 0 0,0-1 0 0 0,0 1 0 0 0,1-1-1 0 0,0 0 1 0 0,0 0 0 0 0,0 0 0 0 0,1-1-1 0 0,-1 1 1 0 0,1-1 0 0 0,0 0 0 0 0,0 0-1 0 0,0-1 1 0 0,5 3 70 0 0,-1-4 83 0 0,0 0-1 0 0,0 0 1 0 0,1-1 0 0 0,-1-1-1 0 0,1 1 1 0 0,-1-1 0 0 0,1-1-1 0 0,-1 0 1 0 0,0 0 0 0 0,1-1-1 0 0,-1 0 1 0 0,0-1-1 0 0,0 1 1 0 0,0-2 0 0 0,-1 1-1 0 0,1-2 1 0 0,-1 1 0 0 0,0-1-1 0 0,0 0 1 0 0,0 0 0 0 0,-1-1-1 0 0,0 0 1 0 0,0-1 0 0 0,0 0-1 0 0,-1 0 1 0 0,0 0-1 0 0,0 0 1 0 0,0-3-83 0 0,15-20 636 0 0,-2-1 0 0 0,-2-1 0 0 0,0-1 1 0 0,-3 0-1 0 0,0-1 0 0 0,-3-1 0 0 0,0 0 0 0 0,-2 0 0 0 0,-2-1 0 0 0,-2 0 1 0 0,1-14-637 0 0,-1-9 268 0 0,-2 1 1 0 0,-2-1-1 0 0,-6-41-268 0 0,2 75-83 0 0,0 0 0 0 0,-2 0-1 0 0,-1 0 1 0 0,-1 0 0 0 0,-1 1 0 0 0,0 0-1 0 0,-2 1 1 0 0,-1 0 0 0 0,-1 0 0 0 0,-1 1-1 0 0,-1 1 1 0 0,-16-18 83 0 0,26 32-36 0 0,-1 1-1 0 0,0 0 0 0 0,0 1 1 0 0,-1-1-1 0 0,1 1 0 0 0,-1 0 1 0 0,-1 1-1 0 0,1-1 0 0 0,-1 1 1 0 0,1 0-1 0 0,-1 1 0 0 0,0 0 1 0 0,0 0-1 0 0,-1 0 0 0 0,1 1 1 0 0,-1 0-1 0 0,1 0 0 0 0,-1 1 1 0 0,0 0-1 0 0,1 0 0 0 0,-1 1 1 0 0,0 0-1 0 0,0 1 1 0 0,1-1-1 0 0,-1 1 0 0 0,0 1 1 0 0,1 0-1 0 0,-1 0 0 0 0,-1 1 37 0 0,-2 10-67 0 0,0 0-1 0 0,1 1 1 0 0,1 1-1 0 0,0-1 1 0 0,1 2 0 0 0,1-1-1 0 0,1 1 1 0 0,0 0-1 0 0,0 0 1 0 0,2 0-1 0 0,0 1 1 0 0,1 0-1 0 0,1 0 1 0 0,0 0-1 0 0,1 0 1 0 0,1 0 0 0 0,1 0-1 0 0,0 0 1 0 0,4 15 67 0 0,-2-10 3 0 0,2 0 0 0 0,0 0 0 0 0,1-1 0 0 0,2 0 0 0 0,0 0 0 0 0,1-1 0 0 0,1 0 0 0 0,0 0 0 0 0,2-1 0 0 0,0-1 0 0 0,2 0 0 0 0,-1-1 0 0 0,2 0 1 0 0,1-1-1 0 0,0 0 0 0 0,0-2 0 0 0,2 0 0 0 0,0-1 0 0 0,0-1 0 0 0,1 0 0 0 0,1-1 0 0 0,0-2 0 0 0,0 0 0 0 0,1-1 0 0 0,0-1 0 0 0,0 0 0 0 0,22 2-3 0 0,-32-7-127 0 0,0-1 0 0 0,0 0-1 0 0,1 0 1 0 0,-1-1-1 0 0,0-1 1 0 0,1 1-1 0 0,-1-2 1 0 0,0 0 0 0 0,0 0-1 0 0,0-1 128 0 0,60-39-6690 0 0,-54 28 1646 0 0,-4 2-705 0 0</inkml:trace>
  <inkml:trace contextRef="#ctx0" brushRef="#br0" timeOffset="59991.931">13606 1831 7434 0 0,'0'0'568'0'0,"0"0"-323"0"0,0 0-64 0 0,0 0 113 0 0,0 0 57 0 0,0 0-2 0 0,0 0-25 0 0,1 31-44 0 0,3 97-40 0 0,11-76 118 0 0,-9-46-256 0 0,-4-3 44 0 0,1-1-1 0 0,-1 1 1 0 0,1-1-1 0 0,0 1 1 0 0,0-1-1 0 0,0 0 1 0 0,0 0-1 0 0,0 0 1 0 0,0-1-1 0 0,1 1 1 0 0,-1-1-1 0 0,1 0 1 0 0,-1 0-1 0 0,1 0 1 0 0,-1 0-1 0 0,1 0 1 0 0,0-1-1 0 0,-1 0 1 0 0,1 1-1 0 0,0-2 1 0 0,-1 1-1 0 0,1 0 1 0 0,0-1-1 0 0,-1 1 1 0 0,1-1-1 0 0,-1 0 1 0 0,1 0-1 0 0,-1-1 1 0 0,1 1-1 0 0,-1-1 1 0 0,3-1-146 0 0,7-14 464 0 0,0 0 1 0 0,-1-1-1 0 0,-1 0 1 0 0,0-1 0 0 0,-2 0-1 0 0,0-1 1 0 0,-1 0 0 0 0,-1 0-1 0 0,-1-1 1 0 0,-1 0 0 0 0,0 0-1 0 0,-2 0 1 0 0,1-21-465 0 0,17-68 633 0 0,24-19 194 0 0,-19 144-919 0 0,16 24-3 0 0,-1 1 0 0 0,-2 3-1 0 0,-2 1 1 0 0,-2 1 0 0 0,-2 2 0 0 0,-2 1 0 0 0,-2 2 0 0 0,-2 1 0 0 0,8 25 95 0 0,-21-30-158 0 0,-2 1 1 0 0,-2 0-1 0 0,-3 0 0 0 0,-1 1 1 0 0,-2 0-1 0 0,-3 0 1 0 0,-4 47 157 0 0,2-70 109 0 0,-2 0 0 0 0,0-1 0 0 0,-2 1 1 0 0,0-1-1 0 0,-2 0 0 0 0,-1 0 0 0 0,-1-1 0 0 0,-6 10-109 0 0,14-30 9 0 0,0-1-1 0 0,-1 1 0 0 0,1-1 1 0 0,-1 1-1 0 0,0-1 0 0 0,0 0 1 0 0,0 1-1 0 0,0-1 0 0 0,-1 0 1 0 0,1 0-1 0 0,0-1 1 0 0,-1 1-1 0 0,1 0 0 0 0,-1-1 1 0 0,0 0-1 0 0,1 1 0 0 0,-1-1 1 0 0,0 0-1 0 0,0 0 0 0 0,0-1 1 0 0,0 1-1 0 0,0-1 0 0 0,0 1 1 0 0,0-1-1 0 0,0 0 1 0 0,0 0-1 0 0,0 0 0 0 0,0-1 1 0 0,0 1-1 0 0,-1-1-8 0 0,-2-1 11 0 0,1 0 0 0 0,-1 0-1 0 0,1-1 1 0 0,-1 0 0 0 0,1 0 0 0 0,0 0 0 0 0,0-1-1 0 0,1 0 1 0 0,-1 0 0 0 0,1 0 0 0 0,0 0 0 0 0,0-1 0 0 0,0 1-1 0 0,0-1 1 0 0,1 0 0 0 0,0 0 0 0 0,0 0 0 0 0,0-1-1 0 0,-1-3-10 0 0,-7-18 50 0 0,0 0-1 0 0,2-1 0 0 0,1-1 0 0 0,1 0 0 0 0,2 0 1 0 0,0 0-1 0 0,2-1 0 0 0,2 1 0 0 0,0-1 1 0 0,2 1-1 0 0,3-18-49 0 0,-1 25-38 0 0,0 1 1 0 0,1-1 0 0 0,2 1-1 0 0,0 1 1 0 0,1-1 0 0 0,1 1-1 0 0,7-13 38 0 0,57-66-2998 0 0,-45 77-805 0 0,-8 11-4680 0 0,-11 10 1472 0 0</inkml:trace>
  <inkml:trace contextRef="#ctx0" brushRef="#br0" timeOffset="60924.72">12121 3341 0 0 0,'0'0'556'0'0,"0"0"180"0"0,0 0 48 0 0,0 0-70 0 0,0 0-127 0 0,0 0-90 0 0,0 0-119 0 0,0 0 36 0 0,0 0 130 0 0,-2 2 106 0 0,-4 8 54 0 0,4-8-20 0 0,2-2-62 0 0,0 0-73 0 0,0 0 62 0 0,0 0 66 0 0,0 0 26 0 0,0 0 24 0 0,0 0-36 0 0,0 0-39 0 0,0 0-24 0 0,0 0-38 0 0,0 0-56 0 0,-29 0 2539 0 0,-23-11-2460 0 0,19-30-135 0 0,-4-112-119 0 0,2 101-2265 0 0,31 47-480 0 0,-1-1-7548 0 0,5 6 5405 0 0</inkml:trace>
</inkml:ink>
</file>

<file path=ppt/ink/ink2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2:21.17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1 284 11971 0 0,'0'0'1233'0'0,"0"0"-306"0"0,0 0-113 0 0,0 0 228 0 0,0 0 241 0 0,0 0 122 0 0,0 0-133 0 0,0 0-289 0 0,9 32-226 0 0,28 102-173 0 0,12-21 378 0 0,-36-93-785 0 0,9 16-39 0 0,2-2 0 0 0,2 0 0 0 0,1-2 0 0 0,1-1 0 0 0,15 11-138 0 0,26 1-1664 0 0,-38-29-4041 0 0,-8-4-3396 0 0,-15-6 1471 0 0</inkml:trace>
  <inkml:trace contextRef="#ctx0" brushRef="#br0" timeOffset="228.761">555 1131 11538 0 0,'0'0'1946'0'0,"0"0"-536"0"0,0 0-365 0 0,0 0-71 0 0,0 0-78 0 0,-16 32-184 0 0,-48 97-213 0 0,31-32-64 0 0,32-82-486 0 0,1 19-1726 0 0,0-27-2695 0 0,0 0-3666 0 0,0-7 3121 0 0</inkml:trace>
  <inkml:trace contextRef="#ctx0" brushRef="#br0" timeOffset="419.424">342 1234 10762 0 0,'0'0'1966'0'0,"0"0"-203"0"0,0 0-84 0 0,0 0-184 0 0,0 0-292 0 0,0 0-305 0 0,0 0-206 0 0,0 0-160 0 0,0 0-128 0 0,31 10-85 0 0,101 28-99 0 0,-44 2 166 0 0,-53-21-844 0 0,27 14 95 0 0,-41-25-4438 0 0,1 0-4449 0 0,-18-5 1803 0 0</inkml:trace>
  <inkml:trace contextRef="#ctx0" brushRef="#br0" timeOffset="797.564">491 1 14899 0 0,'0'0'548'0'0,"0"0"-146"0"0,0 0 130 0 0,0 0 297 0 0,0 0 228 0 0,0 0 61 0 0,0 0-164 0 0,0 0-223 0 0,16 33-151 0 0,51 106-111 0 0,20-4 480 0 0,130 165-1279 0 0,-189-261-2242 0 0,-7-16-3140 0 0,-10-8-4133 0 0,-6-11 5236 0 0</inkml:trace>
  <inkml:trace contextRef="#ctx0" brushRef="#br0" timeOffset="1014.83">1122 712 7298 0 0,'0'0'3816'0'0,"0"0"-1738"0"0,0 0-590 0 0,0 0-23 0 0,0 0-44 0 0,0 0-198 0 0,0 0-264 0 0,0 0-241 0 0,-13 33-202 0 0,-41 107-144 0 0,27-35 131 0 0,25-21-1266 0 0,2-52-2819 0 0,-4-22-2692 0 0,-1-6-168 0 0,3 0 1646 0 0</inkml:trace>
  <inkml:trace contextRef="#ctx0" brushRef="#br0" timeOffset="1202.203">818 1002 11650 0 0,'0'0'1742'0'0,"0"0"-301"0"0,0 0-89 0 0,0 0-63 0 0,0 0-248 0 0,0 0-280 0 0,0 0-194 0 0,0 0-110 0 0,32 5-55 0 0,100 16-56 0 0,-30 5 157 0 0,-36-1-1162 0 0,-45-14-2548 0 0,-1 0-4285 0 0,-12-6-2701 0 0</inkml:trace>
</inkml:ink>
</file>

<file path=ppt/ink/ink2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2:23.99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1063 586 0 0 0,'0'0'874'0'0,"0"0"459"0"0,0 0 117 0 0,0 0-97 0 0,0 0-66 0 0,0 0-89 0 0,0 0-90 0 0,-13-15-30 0 0,-37-44-70 0 0,37 45-31 0 0,14 44 2410 0 0,55 164 1148 0 0,16 99-3045 0 0,-62-163-8410 0 0,-10-130 6492 0 0,0 4-2825 0 0,1-4-1711 0 0,-1 0-549 0 0</inkml:trace>
  <inkml:trace contextRef="#ctx0" brushRef="#br0" timeOffset="258.142">892 0 5009 0 0,'0'0'3534'0'0,"0"0"-2458"0"0,0 0-622 0 0,0 0 217 0 0,0 0 250 0 0,0 0 123 0 0,0 0-65 0 0,0 0-200 0 0,0 0-264 0 0,0 0-219 0 0,-9 32-141 0 0,-28 100-106 0 0,28-42-230 0 0,16-25-1968 0 0,0-23-6466 0 0,-7-34 4078 0 0</inkml:trace>
  <inkml:trace contextRef="#ctx0" brushRef="#br0" timeOffset="476.301">636 188 4321 0 0,'0'0'3270'0'0,"0"0"-1664"0"0,0 0-781 0 0,0 0-273 0 0,0 0-53 0 0,0 0 185 0 0,0 0 236 0 0,0 0 151 0 0,0 0-8 0 0,0 0-199 0 0,0 0-232 0 0,0 0-195 0 0,0 0-163 0 0,26 9-110 0 0,83 26-81 0 0,-16-8-143 0 0,-2 2-3421 0 0,-54-14-3911 0 0,-29-8 1060 0 0</inkml:trace>
  <inkml:trace contextRef="#ctx0" brushRef="#br0" timeOffset="940.404">310 833 4761 0 0,'0'0'579'0'0,"0"0"-324"0"0,0 0 195 0 0,0 0 474 0 0,0 0 318 0 0,0 0 50 0 0,0 0-63 0 0,0 0-145 0 0,0 0-225 0 0,23 35-206 0 0,72 111-193 0 0,-47-41 58 0 0,-34-60-663 0 0,-3 0 0 0 0,-1 0 0 0 0,-2 1 0 0 0,-1 9 145 0 0,-2 48-9428 0 0,-5-91 5130 0 0</inkml:trace>
  <inkml:trace contextRef="#ctx0" brushRef="#br0" timeOffset="1252.415">190 394 1216 0 0,'0'0'1969'0'0,"0"0"-882"0"0,0 0-123 0 0,0 0 195 0 0,0 0 77 0 0,0 0-37 0 0,0 0-196 0 0,0 0-280 0 0,0 0-274 0 0,-9 33-225 0 0,-28 100-180 0 0,30-67-417 0 0,12-34-568 0 0,0-5-1775 0 0,-4-9-2433 0 0,-1-14 3055 0 0</inkml:trace>
  <inkml:trace contextRef="#ctx0" brushRef="#br0" timeOffset="1513.031">1 542 4161 0 0,'0'0'2391'0'0,"0"0"-1859"0"0,0 0-353 0 0,0 0 438 0 0,0 0 233 0 0,0 0 55 0 0,0 0-35 0 0,0 0-103 0 0,31 7-156 0 0,99 24-185 0 0,6 0-146 0 0,-39-9-4511 0 0,-78-18 411 0 0,-5-4-718 0 0</inkml:trace>
</inkml:ink>
</file>

<file path=ppt/ink/ink2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6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13291 0 0,'0'0'3010'0'0,"0"0"-1721"0"0,0 0-527 0 0,0 0 39 0 0,0 0 106 0 0,0 0 45 0 0,0 0-51 0 0,0 0-149 0 0,0 0-165 0 0,0 0-157 0 0,0 0-150 0 0,-2 2-114 0 0,-8 10 277 0 0,32 18-7582 0 0,-19-23 1304 0 0,1-3-5298 0 0</inkml:trace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00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255 81 8362 0 0,'0'0'2164'0'0,"0"0"-365"0"0,0 0-213 0 0,0 0-123 0 0,0 0-237 0 0,0 0-244 0 0,0 0-168 0 0,0 0-202 0 0,0 0-136 0 0,0 0-100 0 0,0 0-89 0 0,0 0-67 0 0,-33 23-71 0 0,-104 73-59 0 0,81-36-69 0 0,51-47-25 0 0,0-3-24 0 0,2 0 0 0 0,-1-1 0 0 0,1 1 0 0 0,0 1-1 0 0,1-1 1 0 0,0 0 0 0 0,1 1 0 0 0,0-1 0 0 0,1 1 0 0 0,0-1 0 0 0,1 1 0 0 0,0 1 28 0 0,-1-7-17 0 0,1-1 1 0 0,0 0 0 0 0,0 1-1 0 0,0-1 1 0 0,0 0 0 0 0,0 0-1 0 0,1 0 1 0 0,0 0 0 0 0,0 0-1 0 0,0 0 1 0 0,0-1 0 0 0,1 1-1 0 0,0-1 1 0 0,-1 1 0 0 0,1-1-1 0 0,0 0 1 0 0,0 0 0 0 0,1 0 0 0 0,-1 0-1 0 0,1-1 1 0 0,-1 1 0 0 0,1-1-1 0 0,0 0 1 0 0,0 0 0 0 0,0-1-1 0 0,0 1 1 0 0,0-1 0 0 0,0 0-1 0 0,5 1 17 0 0,0-1 105 0 0,0 0 0 0 0,0-1 1 0 0,0 0-1 0 0,0 0 0 0 0,0-1 0 0 0,0 0 0 0 0,0-1 0 0 0,0 0 0 0 0,0 0 0 0 0,0-1 1 0 0,-1 0-1 0 0,1-1 0 0 0,-1 0 0 0 0,0 0 0 0 0,0-1 0 0 0,0 1 0 0 0,-1-2 0 0 0,1 1 1 0 0,-2-1-1 0 0,1 0 0 0 0,0-1 0 0 0,-1 0 0 0 0,3-4-105 0 0,3-3 190 0 0,0 0 0 0 0,-1-1 0 0 0,0 0 0 0 0,-2-1 0 0 0,1 0 0 0 0,-2 0 0 0 0,0-1 0 0 0,-2 0 0 0 0,1-1 0 0 0,-2 1 0 0 0,0-1 0 0 0,-2 0 0 0 0,0-1 0 0 0,0 1 0 0 0,-1-18-190 0 0,-11-58-657 0 0,9 92 509 0 0,-1 0-1 0 0,1 0 1 0 0,-1 0-1 0 0,0 0 1 0 0,0 0 0 0 0,0 0-1 0 0,0 0 1 0 0,0 0-1 0 0,0 0 1 0 0,-1 0-1 0 0,1 1 1 0 0,0-1-1 0 0,-1 0 1 0 0,0 1-1 0 0,1-1 1 0 0,-1 1 0 0 0,0 0-1 0 0,0-1 1 0 0,0 1-1 0 0,0 0 1 0 0,0 0-1 0 0,0 0 1 0 0,0 1-1 0 0,0-1 1 0 0,0 0 0 0 0,0 1-1 0 0,0-1 1 0 0,-1 1-1 0 0,1 0 1 0 0,0 0-1 0 0,0 0 1 0 0,-1 0-1 0 0,1 0 1 0 0,0 0 0 0 0,0 1-1 0 0,0-1 1 0 0,-1 1-1 0 0,1-1 1 0 0,0 1-1 0 0,-2 1 149 0 0,-26 17-8842 0 0,21-11-801 0 0</inkml:trace>
</inkml:ink>
</file>

<file path=ppt/ink/ink2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6.7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0 15979 0 0,'0'0'1687'0'0,"0"0"-249"0"0,0 0-131 0 0,0 0-19 0 0,0 0-133 0 0,0 0-213 0 0,0 0-202 0 0,0 0-168 0 0,0 0-108 0 0,0 0-77 0 0,0 0-110 0 0,0 0-66 0 0,0 0-47 0 0,-9 30 29 0 0,9-25-1241 0 0,-1 2-3035 0 0,2-5-6584 0 0,-1-2-339 0 0</inkml:trace>
</inkml:ink>
</file>

<file path=ppt/ink/ink2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2.7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0 254 4905 0 0,'0'0'3133'0'0,"0"0"-1484"0"0,0 0-474 0 0,0 0-52 0 0,0 0-81 0 0,0 0-222 0 0,0 0-275 0 0,0 0-157 0 0,0 0-3 0 0,0 0 83 0 0,0 0 77 0 0,0 0 37 0 0,0 0-24 0 0,27-3-55 0 0,84-13-13 0 0,86-2 1527 0 0,-6-3-1143 0 0,-191 21-782 0 0,-1 0 0 0 0,1 0 0 0 0,0-1 0 0 0,0 1 0 0 0,-1 0 0 0 0,1 0 0 0 0,0 0 0 0 0,0 0 0 0 0,-1-1 0 0 0,1 1 1 0 0,0 0-1 0 0,0 0 0 0 0,-1 0 0 0 0,1-1 0 0 0,0 1 0 0 0,0 0 0 0 0,0-1 0 0 0,0 1 0 0 0,-1 0 0 0 0,1 0 0 0 0,0-1 0 0 0,0 1 0 0 0,0 0 0 0 0,0-1 0 0 0,0 1 0 0 0,0 0 0 0 0,0 0 0 0 0,0-1 1 0 0,0 1-1 0 0,0 0 0 0 0,0-1 0 0 0,0 1 0 0 0,0 0 0 0 0,0-1 0 0 0,0 1 0 0 0,0 0 0 0 0,0-1 0 0 0,1 1 0 0 0,-1 0 0 0 0,0 0 0 0 0,0-1 0 0 0,0 1 0 0 0,0 0 0 0 0,0 0 0 0 0,1-1 1 0 0,-1 1-1 0 0,0 0 0 0 0,0 0 0 0 0,1-1 0 0 0,-1 1-92 0 0,-4-2-401 0 0,-163-90 238 0 0,133 65-406 0 0,34 27 465 0 0,-1-1 0 0 0,0 1 1 0 0,1-1-1 0 0,-1 1 0 0 0,1-1 0 0 0,-1 1 0 0 0,1-1 1 0 0,-1 0-1 0 0,1 1 0 0 0,-1-1 0 0 0,1 0 1 0 0,-1 1-1 0 0,1-1 0 0 0,0 0 0 0 0,0 0 0 0 0,-1 1 1 0 0,1-1-1 0 0,0 0 0 0 0,0 0 0 0 0,0 1 0 0 0,0-1 1 0 0,0 0-1 0 0,0 0 0 0 0,0 0 0 0 0,0 1 1 0 0,0-1-1 0 0,0 0 0 0 0,0 0 0 0 0,0 1 0 0 0,1-1 1 0 0,-1 0-1 0 0,0 0 0 0 0,1 1 0 0 0,-1-1 1 0 0,0 0-1 0 0,1 1 0 0 0,-1-1 0 0 0,1 0 0 0 0,-1 1 1 0 0,1-1-1 0 0,-1 1 0 0 0,1-1 0 0 0,-1 1 0 0 0,1-1 1 0 0,0 1-1 0 0,-1-1 0 0 0,1 1 0 0 0,0 0 1 0 0,-1-1-1 0 0,2 1 104 0 0,70-23-12284 0 0,-52 16 5085 0 0</inkml:trace>
</inkml:ink>
</file>

<file path=ppt/ink/ink2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3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5529 0 0,'0'0'3497'0'0,"0"0"-1467"0"0,0 0-458 0 0,0 0 2 0 0,0 0-77 0 0,0 0-256 0 0,0 0-332 0 0,0 0-330 0 0,0 0-240 0 0,0 0-119 0 0,0 0 14 0 0,0 0 67 0 0,7-1 113 0 0,345-24 3803 0 0,-251 18-3201 0 0,-101 7-750 0 0,0 0 103 0 0,0 0 46 0 0,-24-8 985 0 0,3 0-1477 0 0,17 8-43 0 0,1-1 0 0 0,-1 0 0 0 0,0 1 1 0 0,1-2-1 0 0,-1 1 0 0 0,1 0 0 0 0,0-1 0 0 0,-1 1 0 0 0,1-1 1 0 0,0 0-1 0 0,0 0 0 0 0,0 0 0 0 0,0-1 0 0 0,0 1 0 0 0,1-1 1 0 0,-1 1-1 0 0,1-1 0 0 0,-1 0 0 0 0,1 0 0 0 0,0 0 0 0 0,0 0 1 0 0,0 0-1 0 0,1-1 0 0 0,-1 1 0 0 0,1 0 0 0 0,0-1 1 0 0,0 0 119 0 0,4-20-4741 0 0,4 10-3473 0 0,-1 6-3138 0 0</inkml:trace>
</inkml:ink>
</file>

<file path=ppt/ink/ink2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11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81 7314 0 0,'0'0'1655'0'0,"0"0"-462"0"0,0 0-250 0 0,0 0 36 0 0,0 0 90 0 0,0 0 21 0 0,0 0-127 0 0,0 0-208 0 0,0 0-203 0 0,0 0-153 0 0,0 0-83 0 0,-3 14-46 0 0,-15 116 504 0 0,37 359-586 0 0,-13-429-2102 0 0,-2-40-1586 0 0,0 0-4148 0 0,-3-16 2250 0 0</inkml:trace>
  <inkml:trace contextRef="#ctx0" brushRef="#br0" timeOffset="396.555">0 114 4393 0 0,'0'0'3127'0'0,"0"0"-1828"0"0,0 0-575 0 0,0 0-19 0 0,0 0 104 0 0,0 0 101 0 0,0 0-49 0 0,0 0-127 0 0,0 0-144 0 0,0 0-111 0 0,0 0-79 0 0,39-17-68 0 0,125-55-54 0 0,-156 68-248 0 0,0 0 1 0 0,1 1 0 0 0,-1 0 0 0 0,0 1-1 0 0,1 0 1 0 0,0 0 0 0 0,0 1 0 0 0,-1 0-1 0 0,1 0 1 0 0,0 1 0 0 0,6 1-31 0 0,8 0 82 0 0,-2-1-15 0 0,-6-2-37 0 0,0 1-1 0 0,1 1 1 0 0,-1 0-1 0 0,0 1 1 0 0,1 1-1 0 0,-1 0 0 0 0,0 1 1 0 0,0 1-1 0 0,-1 0 1 0 0,1 1-1 0 0,-1 0 1 0 0,0 2-1 0 0,0-1 1 0 0,-1 2-1 0 0,11 7-29 0 0,-20-12 13 0 0,-1 0 1 0 0,-1 0-1 0 0,1 0 0 0 0,0 0 1 0 0,-1 1-1 0 0,1-1 0 0 0,-1 1 0 0 0,0 0 1 0 0,-1 0-1 0 0,1 0 0 0 0,0 0 0 0 0,-1 0 1 0 0,0 0-1 0 0,0 0 0 0 0,0 0 1 0 0,-1 0-1 0 0,1 0 0 0 0,-1 1 0 0 0,0-1 1 0 0,0 0-1 0 0,-1 0 0 0 0,1 1 0 0 0,-1-1 1 0 0,0 0-1 0 0,0 0 0 0 0,0 0 1 0 0,0 0-1 0 0,-1 0 0 0 0,0 0 0 0 0,0 1-13 0 0,-79 102 198 0 0,57-89-420 0 0,0 0 0 0 0,-1-1-1 0 0,-1-2 1 0 0,-1 0 0 0 0,-22 8 222 0 0,-12 7-1162 0 0,33-15 61 0 0,-35 17-2618 0 0,20-12-4796 0 0,31-13 6957 0 0</inkml:trace>
  <inkml:trace contextRef="#ctx0" brushRef="#br0" timeOffset="1001.176">608 556 6897 0 0,'0'0'1362'0'0,"0"0"-206"0"0,0 0-117 0 0,0 0-40 0 0,0 0-184 0 0,0 0-222 0 0,0 0-182 0 0,0 0-151 0 0,0 0-97 0 0,0 0-68 0 0,0 0-50 0 0,-31 33-72 0 0,-94 104-30 0 0,73-57-142 0 0,2 26-330 0 0,131-234 1470 0 0,92-59-519 0 0,-147 166-408 0 0,1 0 1 0 0,1 1-1 0 0,1 2 0 0 0,1 1 1 0 0,20-8-15 0 0,-49 24-21 0 0,1 0 1 0 0,0 0-1 0 0,-1 0 0 0 0,1 0 1 0 0,0 0-1 0 0,0 0 1 0 0,0 1-1 0 0,-1-1 1 0 0,1 1-1 0 0,0-1 0 0 0,0 1 1 0 0,0 0-1 0 0,0 0 1 0 0,0 0-1 0 0,0 0 0 0 0,0 0 1 0 0,0 0-1 0 0,0 0 1 0 0,0 1-1 0 0,0-1 1 0 0,0 0-1 0 0,0 1 0 0 0,-1 0 1 0 0,1 0-1 0 0,0-1 1 0 0,0 1-1 0 0,-1 0 0 0 0,1 0 1 0 0,0 1-1 0 0,-1-1 1 0 0,1 0-1 0 0,-1 0 1 0 0,1 1-1 0 0,-1-1 0 0 0,0 1 1 0 0,0-1-1 0 0,1 2 21 0 0,10 142 343 0 0,-10-56-242 0 0,-1-88-49 0 0,-1 0 0 0 0,1 0 0 0 0,-1 0-1 0 0,1 1 1 0 0,-1-1 0 0 0,1 0 0 0 0,-1 0-1 0 0,0 0 1 0 0,1 0 0 0 0,-1 0 0 0 0,0 1-1 0 0,0-1 1 0 0,0 0 0 0 0,0 0 0 0 0,0 0-1 0 0,0 0 1 0 0,-1 1 0 0 0,1-1-1 0 0,0 0 1 0 0,0 0 0 0 0,-1 0 0 0 0,1 0-1 0 0,-1 0 1 0 0,1 0 0 0 0,-1 0 0 0 0,0 0-1 0 0,1 0 1 0 0,-1 0 0 0 0,0 0 0 0 0,1 0-1 0 0,-1 0 1 0 0,0 0 0 0 0,0 0 0 0 0,0-1-1 0 0,0 1 1 0 0,0 0 0 0 0,0-1 0 0 0,0 1-1 0 0,0-1 1 0 0,0 1 0 0 0,0-1 0 0 0,0 1-1 0 0,0-1 1 0 0,-1 0 0 0 0,1 0 0 0 0,0 1-1 0 0,0-1 1 0 0,0 0 0 0 0,0 0 0 0 0,-1 0-1 0 0,1 0 1 0 0,0-1 0 0 0,0 1 0 0 0,0 0-1 0 0,-2-1-51 0 0,-17-1 199 0 0,0-1 0 0 0,-1-1-1 0 0,1-1 1 0 0,0 0 0 0 0,1-2 0 0 0,-1 0-1 0 0,2-1 1 0 0,-8-5-199 0 0,-61-17-1470 0 0,67 25-1628 0 0,9 3-2496 0 0,4 1-2820 0 0</inkml:trace>
  <inkml:trace contextRef="#ctx0" brushRef="#br0" timeOffset="1298.075">1119 449 3457 0 0,'0'0'3355'0'0,"0"0"-1681"0"0,0 0-669 0 0,0 0-170 0 0,0 0-136 0 0,0 0-172 0 0,0 0-123 0 0,0 0-77 0 0,0 0-13 0 0,0 0 2 0 0,0 0-44 0 0,0 0-47 0 0,0 0-9 0 0,26 1 34 0 0,127 2 336 0 0,-45-8-458 0 0,-72 1-2647 0 0,0-1-3448 0 0,-23 4-137 0 0</inkml:trace>
  <inkml:trace contextRef="#ctx0" brushRef="#br0" timeOffset="8599.129">1106 689 1224 0 0,'0'0'2466'0'0,"0"0"-1167"0"0,0 0-460 0 0,0 0 90 0 0,0 0 196 0 0,0 0 124 0 0,0 0-31 0 0,0 0-141 0 0,0 0-116 0 0,0 0-137 0 0,0 0-144 0 0,5-3-143 0 0,50-13 1349 0 0,10 17-182 0 0,-10 0-870 0 0,0-1 0 0 0,1-4 0 0 0,-1-1 0 0 0,11-5-834 0 0,-57 7-930 0 0,-8 2-3619 0 0,-7 0-3867 0 0,3 1 957 0 0</inkml:trace>
  <inkml:trace contextRef="#ctx0" brushRef="#br0" timeOffset="9248.291">1813 328 6577 0 0,'0'0'1727'0'0,"0"0"-189"0"0,0 0 4 0 0,0 0 85 0 0,0 0-56 0 0,0 0-251 0 0,0 0-338 0 0,0 0-276 0 0,0 0-137 0 0,0 0-47 0 0,0 0-11 0 0,0 0 13 0 0,0 0 0 0 0,10 2-16 0 0,150 25 2158 0 0,-134-26-2659 0 0,0-1-1 0 0,0-2 0 0 0,0 0 0 0 0,0-2 0 0 0,-1-1 1 0 0,13-4-7 0 0,-18 3-998 0 0,16-6-2286 0 0,-14 0-8051 0 0,-19 8 3500 0 0</inkml:trace>
  <inkml:trace contextRef="#ctx0" brushRef="#br0" timeOffset="9516.693">2355 148 10602 0 0,'0'0'1091'0'0,"0"0"-319"0"0,0 0 74 0 0,0 0 341 0 0,0 0 254 0 0,0 0 4 0 0,0 0-224 0 0,0 0-260 0 0,0 0-196 0 0,5 34-160 0 0,16 110-152 0 0,-11 10 287 0 0,-6 107-598 0 0,-4-86-3790 0 0,-2-152 912 0 0,1-12-980 0 0,0 0-5110 0 0,1-11 5481 0 0</inkml:trace>
  <inkml:trace contextRef="#ctx0" brushRef="#br0" timeOffset="9870.772">2415 148 6753 0 0,'0'0'2149'0'0,"0"0"-218"0"0,0 0-101 0 0,0 0-81 0 0,0 0-156 0 0,0 0-306 0 0,0 0-358 0 0,0 0-290 0 0,0 0-235 0 0,0 0-170 0 0,0 0-112 0 0,0 0-50 0 0,0 0-6 0 0,21-15 14 0 0,65-40 40 0 0,-84 53-112 0 0,-1 1-1 0 0,1 0 1 0 0,-1 0 0 0 0,1 0 0 0 0,0 0 0 0 0,0 0 0 0 0,0 0 0 0 0,0 0 0 0 0,-1 1 0 0 0,1-1 0 0 0,0 1 0 0 0,0-1 0 0 0,0 1 0 0 0,0 0 0 0 0,0 0-1 0 0,0-1 1 0 0,0 2 0 0 0,0-1 0 0 0,0 0 0 0 0,0 0 0 0 0,0 1 0 0 0,0-1 0 0 0,0 1 0 0 0,0-1 0 0 0,0 1 0 0 0,0 0 0 0 0,0 0 0 0 0,0 0-8 0 0,8 4 64 0 0,1-3-6 0 0,-1 1 0 0 0,0 0-1 0 0,0 0 1 0 0,0 1 0 0 0,0 1-1 0 0,-1-1 1 0 0,0 1 0 0 0,0 1-1 0 0,0 0 1 0 0,0 0 0 0 0,-1 1-1 0 0,0 0 1 0 0,0 1 0 0 0,-1-1-1 0 0,0 1 1 0 0,-1 1 0 0 0,1-1-1 0 0,-2 1 1 0 0,1 0 0 0 0,-1 1-1 0 0,0-1 1 0 0,-1 1 0 0 0,0 0-1 0 0,-1 0 1 0 0,2 10-58 0 0,-4-12 29 0 0,0-1 0 0 0,0 0 0 0 0,-1 1 0 0 0,-1-1 0 0 0,1 0 0 0 0,-1 1 0 0 0,0-1 0 0 0,0 0 0 0 0,-1 0 0 0 0,0 0 0 0 0,-1 0 0 0 0,1 0 0 0 0,-1 0 0 0 0,-1-1 0 0 0,1 1 0 0 0,-1-1 0 0 0,0 0 0 0 0,-1 0 0 0 0,-3 4-29 0 0,-16 11-179 0 0,-1 0 1 0 0,-2-2 0 0 0,0 0 0 0 0,0-2-1 0 0,-2-1 1 0 0,0-2 0 0 0,-1 0 0 0 0,0-2-1 0 0,-1-2 179 0 0,16-4-880 0 0,-43 13-965 0 0,38-15-1794 0 0,1-3-3298 0 0,12-1-394 0 0</inkml:trace>
  <inkml:trace contextRef="#ctx0" brushRef="#br0" timeOffset="10233.617">2809 611 4641 0 0,'0'0'2994'0'0,"0"0"-1360"0"0,0 0-526 0 0,0 0-3 0 0,0 0-42 0 0,0 0-134 0 0,0 0-141 0 0,0 0-64 0 0,0 0 56 0 0,0 0 50 0 0,0 0-46 0 0,0 0-121 0 0,0 0-115 0 0,5 19-120 0 0,14 58-104 0 0,-13 40 203 0 0,-19-36-2273 0 0,13-67-2851 0 0,0-9-4140 0 0,0-5 3947 0 0</inkml:trace>
  <inkml:trace contextRef="#ctx0" brushRef="#br0" timeOffset="10702.922">2745 534 6601 0 0,'0'0'1921'0'0,"0"0"-592"0"0,0 0-166 0 0,0 0 130 0 0,0 0 11 0 0,0 0-124 0 0,0 0-158 0 0,0 0-123 0 0,0 0-51 0 0,0 0-68 0 0,31-5-95 0 0,99-17-111 0 0,-32 16 537 0 0,-95 5-1088 0 0,-1 1 0 0 0,0 0 0 0 0,1-1 0 0 0,-1 1 1 0 0,1 0-1 0 0,-1 0 0 0 0,0 0 0 0 0,1 0 0 0 0,-1 1 0 0 0,1-1 1 0 0,-1 1-1 0 0,0-1 0 0 0,1 1 0 0 0,-1 0 0 0 0,0 0 0 0 0,0 0 1 0 0,0 0-1 0 0,0 0 0 0 0,0 0 0 0 0,0 1 0 0 0,0-1 0 0 0,0 1 1 0 0,0 0-1 0 0,0-1 0 0 0,-1 1 0 0 0,1 0 0 0 0,-1 0 0 0 0,1 0 1 0 0,-1 0-1 0 0,0 0 0 0 0,0 0 0 0 0,0 0 0 0 0,0 1 0 0 0,0-1 1 0 0,0 0-1 0 0,-1 0 0 0 0,1 1 0 0 0,-1-1 0 0 0,0 1 0 0 0,1-1 1 0 0,-1 0-1 0 0,0 1 0 0 0,-1 1-23 0 0,0 3 31 0 0,-1 0 0 0 0,-1 0 0 0 0,1 0 0 0 0,-1 0 0 0 0,0-1 0 0 0,-1 1 0 0 0,0-1 0 0 0,0 0-1 0 0,0 0 1 0 0,-1 0 0 0 0,1-1 0 0 0,-2 1 0 0 0,1-1 0 0 0,0 0 0 0 0,-1-1 0 0 0,-6 5-31 0 0,-5 6 9 0 0,5-5-22 0 0,-16 28-435 0 0,75-20 138 0 0,-30-16 311 0 0,-8-2 0 0 0,0 0 0 0 0,-1 1 1 0 0,1 0-1 0 0,-1 1 0 0 0,0 0 1 0 0,1 0-1 0 0,-1 0 0 0 0,0 1 0 0 0,0 1 1 0 0,0 0-1 0 0,6 3-1 0 0,-13-6 10 0 0,0 0 1 0 0,0 0-1 0 0,0 1 1 0 0,0-1-1 0 0,0 0 1 0 0,0 1-1 0 0,0-1 1 0 0,0 0-1 0 0,0 1 1 0 0,-1-1-1 0 0,1 1 1 0 0,-1-1-1 0 0,1 1 1 0 0,-1-1-1 0 0,1 1 1 0 0,-1 0-1 0 0,0-1 1 0 0,0 1-1 0 0,0 0 1 0 0,0-1-1 0 0,0 1 1 0 0,0-1-1 0 0,0 1 1 0 0,0 0-1 0 0,-1-1 1 0 0,1 1-1 0 0,-1-1 1 0 0,1 1-1 0 0,-1-1 1 0 0,0 1-1 0 0,1-1 0 0 0,-1 1 1 0 0,0-1-1 0 0,0 0 1 0 0,0 1-1 0 0,0-1 1 0 0,-1 0-11 0 0,-42 43 460 0 0,28-32-536 0 0,-2 0-1 0 0,0-1 0 0 0,0-1 1 0 0,-1-1-1 0 0,0-1 1 0 0,-1 0-1 0 0,0-2 1 0 0,0 0-1 0 0,0-1 1 0 0,-8 0 76 0 0,26-5-209 0 0,-21 0-941 0 0,14-10-7804 0 0,9 6-1758 0 0</inkml:trace>
</inkml:ink>
</file>

<file path=ppt/ink/ink2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8.5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91 382 5817 0 0,'0'0'1787'0'0,"0"0"-65"0"0,0 0 56 0 0,0 0-13 0 0,0 0-155 0 0,0 0-364 0 0,0 0-410 0 0,0 0-336 0 0,0 0-205 0 0,0 0-137 0 0,0 0-62 0 0,-8 12-10 0 0,-41 77 143 0 0,39-55-131 0 0,3 1-1 0 0,1 0 0 0 0,1 1 1 0 0,2-1-1 0 0,1 1 0 0 0,2 2-97 0 0,0-33 2 0 0,-1 0 0 0 0,1 0 0 0 0,0 0-1 0 0,1 0 1 0 0,-1 0 0 0 0,1 1 0 0 0,0-1-1 0 0,1 0 1 0 0,-1 0 0 0 0,1-1 0 0 0,0 1-1 0 0,0 0 1 0 0,0-1 0 0 0,1 1 0 0 0,-1-1 0 0 0,1 1-1 0 0,0-1 1 0 0,1 0 0 0 0,-1 0 0 0 0,1-1-1 0 0,-1 1 1 0 0,1-1 0 0 0,0 0 0 0 0,0 0-1 0 0,1 0 1 0 0,-1 0 0 0 0,1-1 0 0 0,-1 1-1 0 0,1-1 1 0 0,0-1 0 0 0,0 1 0 0 0,0-1 0 0 0,0 1-1 0 0,0-1 1 0 0,0-1 0 0 0,0 1 0 0 0,2-1-2 0 0,13-3 88 0 0,0-1 0 0 0,0-1 0 0 0,0-1 0 0 0,-1 0 0 0 0,0-2 0 0 0,0 0 0 0 0,0-1 1 0 0,-1-1-1 0 0,-1-1 0 0 0,0 0 0 0 0,0-1 0 0 0,-1-1 0 0 0,-1 0 0 0 0,0-2 0 0 0,8-9-88 0 0,-12 14 133 0 0,1 0 1 0 0,-2-1-1 0 0,1 0 0 0 0,-1-1 0 0 0,-1 0 0 0 0,0 0 0 0 0,-1-1 0 0 0,0 0 1 0 0,-1 0-1 0 0,-1-1 0 0 0,0 0 0 0 0,3-10-133 0 0,-13 34 271 0 0,-9 31-566 0 0,12-38 298 0 0,0 1 0 0 0,-1-1 1 0 0,1 1-1 0 0,1-1 0 0 0,-1 1 0 0 0,0-1 0 0 0,1 1 1 0 0,0 0-1 0 0,0-1 0 0 0,0 1 0 0 0,0-1 1 0 0,0 1-1 0 0,1 0 0 0 0,0-1 0 0 0,0 1 1 0 0,0-1-1 0 0,0 1 0 0 0,0-1 0 0 0,0 0 0 0 0,1 1 1 0 0,0-1-1 0 0,0 0 0 0 0,0 0 0 0 0,0 0 1 0 0,0 0-1 0 0,1-1 0 0 0,-1 1 0 0 0,1-1 0 0 0,-1 1 1 0 0,1-1-1 0 0,0 0 0 0 0,0 0 0 0 0,0 0 1 0 0,1 0-1 0 0,-1-1 0 0 0,0 1 0 0 0,1-1 0 0 0,-1 0 1 0 0,0 0-1 0 0,1 0 0 0 0,0 0 0 0 0,-1-1 1 0 0,1 1-4 0 0,6-2 89 0 0,0 1 1 0 0,0-2 0 0 0,0 0-1 0 0,0 0 1 0 0,-1 0 0 0 0,1-1-1 0 0,-1-1 1 0 0,0 0 0 0 0,0 0-1 0 0,0 0 1 0 0,0-1 0 0 0,-1-1 0 0 0,0 0-1 0 0,0 0 1 0 0,0 0 0 0 0,-1-1-90 0 0,8-4 128 0 0,0-2 1 0 0,-1 1 0 0 0,-1-2 0 0 0,-1 0 0 0 0,1 0 0 0 0,-2-1-1 0 0,0 0 1 0 0,-1-1 0 0 0,-1-1 0 0 0,0 1 0 0 0,-1-1 0 0 0,-1-1-1 0 0,-1 0 1 0 0,0 1 0 0 0,1-12-129 0 0,-5-12-2445 0 0,-3 33-2036 0 0,-1 2-3707 0 0,2 5-1674 0 0</inkml:trace>
  <inkml:trace contextRef="#ctx0" brushRef="#br0" timeOffset="265.279">1211 577 16115 0 0,'0'0'1639'0'0,"0"0"-804"0"0,0 0-289 0 0,0 0 85 0 0,0 0 51 0 0,0 0-68 0 0,0 0-169 0 0,0 0-185 0 0,0 0-130 0 0,0 0-89 0 0,-12 32-105 0 0,-33 97-119 0 0,34-73-1425 0 0,15-49-320 0 0,3-6-4528 0 0,-6-1 3666 0 0,1 0-6119 0 0</inkml:trace>
  <inkml:trace contextRef="#ctx0" brushRef="#br0" timeOffset="516.793">1130 62 16067 0 0,'0'0'761'0'0,"0"0"-25"0"0,0 0-168 0 0,0 0-192 0 0,0 0-304 0 0,0 0-632 0 0,0 0-856 0 0,0 0-785 0 0,0 0-608 0 0,0 0-863 0 0,0 0-4250 0 0</inkml:trace>
  <inkml:trace contextRef="#ctx0" brushRef="#br0" timeOffset="698.536">1665 54 14811 0 0,'0'0'1578'0'0,"0"0"-650"0"0,0 0-336 0 0,0 0-29 0 0,0 0 64 0 0,0 0 78 0 0,0 0 53 0 0,0 0 19 0 0,0 0-54 0 0,0 0-124 0 0,0 0-135 0 0,0 0-108 0 0,4 34-104 0 0,11 106-56 0 0,-20 70 319 0 0,-4-117-442 0 0,-4 0 0 0 0,-16 55-73 0 0,4-26-621 0 0,23-71-2122 0 0,2-51 1684 0 0,0 0-335 0 0,0 0-438 0 0,2-7-8525 0 0,1 3 3773 0 0</inkml:trace>
  <inkml:trace contextRef="#ctx0" brushRef="#br0" timeOffset="934.989">1332 544 11586 0 0,'0'0'1475'0'0,"0"0"-618"0"0,0 0-56 0 0,0 0 283 0 0,0 0 170 0 0,0 0-76 0 0,0 0-193 0 0,0 0-207 0 0,35-10-114 0 0,114-32-89 0 0,19-14 503 0 0,-108 38-1027 0 0,-2 1-918 0 0,0-2 0 0 0,-2-3 1 0 0,24-14 866 0 0,-46 14-4366 0 0,-13 7-3220 0 0,-11 7-228 0 0</inkml:trace>
  <inkml:trace contextRef="#ctx0" brushRef="#br0" timeOffset="16840.175">2225 10 1848 0 0,'0'0'1179'0'0,"0"0"-13"0"0,0 0 204 0 0,0 0 301 0 0,0 0 178 0 0,0 0-52 0 0,0 0-305 0 0,0 0-366 0 0,0 0-332 0 0,0 0-240 0 0,0 0-175 0 0,-4-2-114 0 0,-10-5-61 0 0,15 31 887 0 0,7 149 1788 0 0,-12 312-2121 0 0,2-458-744 0 0,-1 0 1 0 0,-1 0 0 0 0,-2 0-1 0 0,0-1 1 0 0,-2 0 0 0 0,-3 6-15 0 0,1 8 94 0 0,10-39-110 0 0,0-1 8 0 0,0 0 36 0 0,10-12 292 0 0,131-171 629 0 0,-138 180-944 0 0,6-10-21 0 0,0 0 0 0 0,1 1-1 0 0,1 0 1 0 0,0 1-1 0 0,0 0 1 0 0,1 1 0 0 0,1 1-1 0 0,-1-1 1 0 0,2 2-1 0 0,-1 0 1 0 0,6-2 16 0 0,-8 6 12 0 0,-10 3-25 0 0,0 0-1 0 0,0 0 1 0 0,1 0-1 0 0,-1 0 1 0 0,0 0-1 0 0,1 0 0 0 0,-1 1 1 0 0,1-1-1 0 0,-1 0 1 0 0,1 1-1 0 0,-1 0 1 0 0,1-1-1 0 0,-1 1 1 0 0,1 0-1 0 0,-1 0 1 0 0,1-1-1 0 0,-1 1 1 0 0,1 0-1 0 0,0 1 0 0 0,-1-1 1 0 0,1 0-1 0 0,-1 0 1 0 0,1 1-1 0 0,-1-1 1 0 0,1 1-1 0 0,-1-1 1 0 0,1 1-1 0 0,-1 0 1 0 0,0-1-1 0 0,1 1 1 0 0,-1 0-1 0 0,0 0 0 0 0,0 0 1 0 0,1 0-1 0 0,-1 0 1 0 0,0 0-1 0 0,0 0 1 0 0,0 1-1 0 0,0-1 1 0 0,0 0-1 0 0,0 1 14 0 0,4 16 161 0 0,-1 1-1 0 0,-1 0 1 0 0,0 0 0 0 0,-2 0-1 0 0,0 0 1 0 0,-1 0 0 0 0,-1 0-1 0 0,0 0 1 0 0,-4 15-161 0 0,-12 67 272 0 0,8-48-1391 0 0,22-49-3041 0 0,-2-5-2609 0 0,-5-2-4060 0 0</inkml:trace>
</inkml:ink>
</file>

<file path=ppt/ink/ink2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1.90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11766 610 0 0 0,'0'0'1254'0'0,"0"0"-114"0"0,0 0 120 0 0,0 0 274 0 0,0 0 209 0 0,0 0 124 0 0,0 0 92 0 0,0 0-21 0 0,0 0-121 0 0,0 0-203 0 0,0 0-247 0 0,0 0-193 0 0,0 0-157 0 0,2-12-143 0 0,1-38-137 0 0,-3 49-698 0 0,-1 0 0 0 0,0-1 0 0 0,0 1 0 0 0,0 0 0 0 0,0 0 0 0 0,0 0 0 0 0,0 0 0 0 0,0 0 0 0 0,0 0 0 0 0,0 0 0 0 0,-1 0 0 0 0,1 0 0 0 0,0 0 0 0 0,0 1 0 0 0,-1-1 0 0 0,1 1 0 0 0,-1-1-1 0 0,1 1 1 0 0,0-1 0 0 0,-1 1 0 0 0,1 0 0 0 0,-1-1 0 0 0,1 1 0 0 0,-1 0 0 0 0,1 0 0 0 0,-1 0 0 0 0,1 0 0 0 0,-1 1 0 0 0,1-1 0 0 0,-1 0 0 0 0,1 1 0 0 0,-1-1 0 0 0,1 1 0 0 0,0-1 0 0 0,-1 1-39 0 0,-4 0 130 0 0,-18 4-73 0 0,1 1 0 0 0,-1 1 0 0 0,1 1 0 0 0,1 1 0 0 0,0 2 0 0 0,0 0 0 0 0,1 1 0 0 0,0 1 0 0 0,1 1 0 0 0,1 0 0 0 0,-16 16-57 0 0,12-12-130 0 0,1 0 0 0 0,1 2 0 0 0,0 0 0 0 0,2 2 1 0 0,0 0-1 0 0,1 1 0 0 0,2 0 0 0 0,0 2 0 0 0,-2 7 130 0 0,15-28-112 0 0,1 0 0 0 0,-1 1-1 0 0,1 0 1 0 0,0-1-1 0 0,0 1 1 0 0,0 0-1 0 0,1 0 1 0 0,0 0 0 0 0,0 0-1 0 0,0 0 1 0 0,1 0-1 0 0,-1 0 1 0 0,1 0-1 0 0,0 0 1 0 0,1 0 0 0 0,-1 0-1 0 0,1 0 1 0 0,0 0-1 0 0,0 0 1 0 0,1 0 0 0 0,-1 0-1 0 0,1 0 1 0 0,0-1-1 0 0,1 1 1 0 0,-1-1-1 0 0,1 1 1 0 0,0-1 0 0 0,0 0-1 0 0,0 0 1 0 0,0 0-1 0 0,1-1 1 0 0,0 1-1 0 0,-1-1 1 0 0,1 1 0 0 0,1-2-1 0 0,-1 1 1 0 0,0 0-1 0 0,1-1 1 0 0,-1 1-1 0 0,4 0 113 0 0,6 0-686 0 0,0 0 0 0 0,0 0-1 0 0,-1-2 1 0 0,1 0-1 0 0,0 0 1 0 0,0-2 0 0 0,0 1-1 0 0,0-2 1 0 0,0 0-1 0 0,0 0 1 0 0,3-3 686 0 0,90-29-7861 0 0,-76 21 5522 0 0</inkml:trace>
  <inkml:trace contextRef="#ctx0" brushRef="#br0" timeOffset="909.139">12320 614 2713 0 0,'0'0'3572'0'0,"0"0"-722"0"0,0 0-652 0 0,0 0-555 0 0,0 0-331 0 0,0 0-166 0 0,0 0-70 0 0,0 0-53 0 0,-37 18-121 0 0,-118 57-157 0 0,136-66-544 0 0,0 1 1 0 0,1 0-1 0 0,0 1 0 0 0,0 1 1 0 0,1 1-1 0 0,1 0 0 0 0,-13 14-201 0 0,6-4 173 0 0,12-15-158 0 0,2 1 0 0 0,-1 0 1 0 0,1 1-1 0 0,1 0 0 0 0,-1 0 1 0 0,2 1-1 0 0,-1 0 0 0 0,2 0 1 0 0,-1 1-1 0 0,2 0 0 0 0,-1 0 1 0 0,2 0-1 0 0,0 1 0 0 0,-2 9-15 0 0,6-19-12 0 0,0 0 0 0 0,0-1-1 0 0,0 1 1 0 0,1-1-1 0 0,-1 1 1 0 0,1-1-1 0 0,-1 1 1 0 0,1-1 0 0 0,0 1-1 0 0,0-1 1 0 0,0 1-1 0 0,1-1 1 0 0,-1 0-1 0 0,0 0 1 0 0,1 1 0 0 0,0-1-1 0 0,-1 0 1 0 0,1-1-1 0 0,0 1 1 0 0,0 0-1 0 0,0 0 1 0 0,0-1-1 0 0,0 1 1 0 0,1-1 0 0 0,-1 0-1 0 0,0 1 1 0 0,1-1-1 0 0,-1 0 1 0 0,0-1-1 0 0,1 1 1 0 0,0 0 0 0 0,-1-1-1 0 0,1 1 1 0 0,-1-1-1 0 0,1 0 1 0 0,0 0-1 0 0,-1 0 1 0 0,1 0 12 0 0,101-15 757 0 0,-73 0-480 0 0,-1-1 0 0 0,-1-2 1 0 0,-1-1-1 0 0,0-1 1 0 0,9-10-278 0 0,31-29 233 0 0,-48 40-233 0 0,0 0 0 0 0,2 2 1 0 0,0 0-1 0 0,1 2 1 0 0,0 0-1 0 0,1 1 1 0 0,16-5-1 0 0,-38 18-34 0 0,0-1 0 0 0,0 1 1 0 0,1 0-1 0 0,-1 0 1 0 0,0 0-1 0 0,0 1 0 0 0,1-1 1 0 0,-1 1-1 0 0,1-1 0 0 0,-1 1 1 0 0,0 0-1 0 0,1 0 1 0 0,-1 0-1 0 0,1 0 0 0 0,-1 0 1 0 0,1 0-1 0 0,-1 1 1 0 0,0-1-1 0 0,1 1 0 0 0,-1 0 1 0 0,0 0-1 0 0,0 0 1 0 0,1 0-1 0 0,-1 0 0 0 0,0 0 1 0 0,0 0-1 0 0,0 1 1 0 0,0-1-1 0 0,0 1 0 0 0,1 1 34 0 0,64 158-546 0 0,-65-158 573 0 0,0 0 1 0 0,0 0 0 0 0,0 0 0 0 0,0-1 0 0 0,0 1 0 0 0,1-1 0 0 0,-1 0 0 0 0,1 1-1 0 0,0-1 1 0 0,0 0 0 0 0,0 0 0 0 0,0-1 0 0 0,0 1 0 0 0,0-1 0 0 0,0 0-1 0 0,0 1 1 0 0,1-1 0 0 0,-1 0 0 0 0,0-1 0 0 0,1 1 0 0 0,-1-1 0 0 0,0 1 0 0 0,1-1-1 0 0,-1 0 1 0 0,1-1 0 0 0,-1 1 0 0 0,1 0 0 0 0,-1-1 0 0 0,0 0 0 0 0,1 0-1 0 0,-1 0 1 0 0,0 0 0 0 0,0 0 0 0 0,1-1 0 0 0,-1 1 0 0 0,0-1 0 0 0,-1 0 0 0 0,1 0-1 0 0,1-1-27 0 0,183-144 597 0 0,-154 127-610 0 0,-10 5-20 0 0,1 1 0 0 0,0 0 0 0 0,0 2 0 0 0,2 1 0 0 0,-1 1 0 0 0,1 1 0 0 0,1 1 0 0 0,-1 1 0 0 0,1 2 0 0 0,24-3 33 0 0,-50 9-12 0 0,1-1-1 0 0,0 0 1 0 0,0 1 0 0 0,-1 0 0 0 0,1-1 0 0 0,0 1-1 0 0,-1 0 1 0 0,1-1 0 0 0,-1 1 0 0 0,1 0-1 0 0,-1 0 1 0 0,1 1 0 0 0,-1-1 0 0 0,0 0 0 0 0,0 0-1 0 0,1 1 1 0 0,-1-1 0 0 0,0 0 0 0 0,0 1-1 0 0,0-1 1 0 0,0 1 0 0 0,-1 0 0 0 0,1-1 0 0 0,0 1-1 0 0,-1-1 1 0 0,1 1 0 0 0,-1 0 0 0 0,1 0-1 0 0,-1-1 1 0 0,0 1 0 0 0,0 0 0 0 0,0 0 0 0 0,0 0-1 0 0,0-1 1 0 0,0 1 0 0 0,0 0 12 0 0,-12 68 38 0 0,-85 66 68 0 0,-41-4-646 0 0,133-127 277 0 0,-1-1 1 0 0,0 0-1 0 0,0 0 1 0 0,0-1-1 0 0,0 0 1 0 0,-1 0 0 0 0,1-1-1 0 0,-1 1 1 0 0,0-1-1 0 0,1-1 1 0 0,-1 1-1 0 0,0-1 1 0 0,0-1 0 0 0,-1 1 262 0 0,11-27-5908 0 0,61-28 2082 0 0,56 9 2633 0 0,-87 40 1728 0 0,1 2 0 0 0,0 1 0 0 0,-1 2 0 0 0,1 1 0 0 0,30 5-535 0 0,59 0 5628 0 0,-100-5-5142 0 0,1-2-1 0 0,-1 0 1 0 0,1-2-1 0 0,-1-1 1 0 0,0 0-1 0 0,0-2 1 0 0,0 0-1 0 0,-1-2 1 0 0,0-1-1 0 0,0 0 1 0 0,-1-2-1 0 0,-1 0 1 0 0,0-1-1 0 0,0-1 1 0 0,-1-1-1 0 0,-1-1 1 0 0,0-1-1 0 0,-1 0 1 0 0,7-10-486 0 0,-18 18 76 0 0,-1 0-1 0 0,0-1 1 0 0,0 0-1 0 0,-1 0 1 0 0,0 0 0 0 0,0 0-1 0 0,-1-1 1 0 0,-1 1-1 0 0,1-1 1 0 0,-2 0 0 0 0,1 0-1 0 0,-1 0 1 0 0,-1 0-1 0 0,0 0 1 0 0,0 0 0 0 0,-1-5-76 0 0,-1 11-50 0 0,-1 0 0 0 0,1 1 0 0 0,0-1 0 0 0,-1 0 0 0 0,0 1 1 0 0,0 0-1 0 0,0-1 0 0 0,0 1 0 0 0,0 0 0 0 0,-1 1 0 0 0,1-1 1 0 0,-1 1-1 0 0,1-1 0 0 0,-1 1 0 0 0,0 0 0 0 0,0 1 1 0 0,0-1-1 0 0,-1 1 0 0 0,1-1 0 0 0,0 1 0 0 0,0 0 0 0 0,-1 1 1 0 0,1-1-1 0 0,-1 1 0 0 0,1 0 0 0 0,0 0 0 0 0,-1 0 0 0 0,1 1 1 0 0,-1-1-1 0 0,1 1 0 0 0,0 0 0 0 0,0 0 0 0 0,-1 1 1 0 0,1-1-1 0 0,0 1 0 0 0,0 1 50 0 0,-19 9-519 0 0,1 1 0 0 0,0 2 0 0 0,2 0 0 0 0,0 1 1 0 0,0 1-1 0 0,-9 12 519 0 0,25-26-81 0 0,-6 6 6 0 0,0 1 0 0 0,1 0 0 0 0,-1 0-1 0 0,2 0 1 0 0,0 1 0 0 0,0 1 0 0 0,1-1 0 0 0,0 1 0 0 0,1 0 0 0 0,1 1 0 0 0,0 0 0 0 0,0-1 0 0 0,1 2 0 0 0,1-1 0 0 0,0 0-1 0 0,1 1 1 0 0,0-1 0 0 0,1 1 0 0 0,1-1 0 0 0,1 12 75 0 0,1-17 6 0 0,1 0-1 0 0,0 0 1 0 0,0 0-1 0 0,1 0 1 0 0,0-1-1 0 0,0 1 1 0 0,1-1 0 0 0,0 0-1 0 0,0-1 1 0 0,1 1-1 0 0,-1-1 1 0 0,2 0-1 0 0,-1 0 1 0 0,1-1-1 0 0,-1 0 1 0 0,1 0 0 0 0,1 0-1 0 0,-1-1 1 0 0,5 2-6 0 0,6 2 89 0 0,0 0 0 0 0,1-1 1 0 0,0-1-1 0 0,0-1 0 0 0,0 0 1 0 0,1-1-1 0 0,17 0-89 0 0,145-5-135 0 0,-107-13-7833 0 0,-49 7-3348 0 0</inkml:trace>
  <inkml:trace contextRef="#ctx0" brushRef="#br0" timeOffset="-8526.243">964 128 3425 0 0,'0'0'1669'0'0,"0"0"-240"0"0,0 0-213 0 0,0 0-60 0 0,0 0-5 0 0,0 0-103 0 0,0 0-163 0 0,0 0-184 0 0,0 0-153 0 0,0 0-98 0 0,0 0-88 0 0,-14 30-104 0 0,-46 98-100 0 0,-20 56 29 0 0,45-100-163 0 0,-4-1 0 0 0,-3-2 0 0 0,-3-2-24 0 0,20-40 1 0 0,0 4 26 0 0,-2-1 0 0 0,-2-2-1 0 0,-2-1 1 0 0,-1-1 0 0 0,-5 1-27 0 0,37-40 20 0 0,0 1 0 0 0,0-1-1 0 0,0 1 1 0 0,0 0 0 0 0,0-1 0 0 0,0 1 0 0 0,0-1 0 0 0,-1 1 0 0 0,1 0-1 0 0,0-1 1 0 0,0 1 0 0 0,0 0 0 0 0,-1-1 0 0 0,1 1 0 0 0,0 0 0 0 0,0-1-1 0 0,-1 1 1 0 0,1 0 0 0 0,0-1 0 0 0,0 1 0 0 0,-1 0 0 0 0,1 0 0 0 0,0-1-1 0 0,-1 1 1 0 0,1 0 0 0 0,-1 0 0 0 0,1 0 0 0 0,0-1 0 0 0,-1 1 0 0 0,1 0-1 0 0,-1 0 1 0 0,1 0 0 0 0,0 0 0 0 0,-1 0 0 0 0,1 0 0 0 0,-1 0 0 0 0,1 0-1 0 0,0 0 1 0 0,-1 0 0 0 0,1 0 0 0 0,-1 0 0 0 0,1 0 0 0 0,0 0 0 0 0,-1 0-1 0 0,1 1 1 0 0,-1-1 0 0 0,1 0 0 0 0,0 0 0 0 0,-1 0 0 0 0,1 1 0 0 0,0-1-1 0 0,-1 0 1 0 0,1 0 0 0 0,0 1 0 0 0,-1-1-20 0 0,12-38 308 0 0,38-75-171 0 0,5 2 1 0 0,5 3-1 0 0,4 2 1 0 0,44-52-138 0 0,-99 146 10 0 0,210-323 338 0 0,-152 264-137 0 0,-66 71-259 0 0,1 309 516 0 0,9-250-404 0 0,3 0 0 0 0,2-1-1 0 0,2-1 1 0 0,3 0 0 0 0,2-2 0 0 0,12 18-64 0 0,12 37 119 0 0,0 32-46 0 0,-46-141-26 0 0,1 0-1 0 0,-1 0 1 0 0,0 0-1 0 0,0-1 1 0 0,0 1 0 0 0,0 0-1 0 0,0 0 1 0 0,-1 0 0 0 0,1 0-1 0 0,0 0 1 0 0,0 0-1 0 0,0 0 1 0 0,-1 0 0 0 0,1-1-1 0 0,-1 1 1 0 0,1 0 0 0 0,0 0-1 0 0,-1 0 1 0 0,1-1-1 0 0,-1 1 1 0 0,0 0 0 0 0,1 0-1 0 0,-1-1 1 0 0,0 1 0 0 0,1-1-1 0 0,-1 1 1 0 0,0-1-1 0 0,0 1 1 0 0,1-1 0 0 0,-1 1-1 0 0,0-1 1 0 0,0 1 0 0 0,0-1-1 0 0,0 0 1 0 0,0 0-1 0 0,1 1 1 0 0,-1-1 0 0 0,0 0-1 0 0,0 0 1 0 0,0 0 0 0 0,0 0-1 0 0,0 0 1 0 0,0 0-1 0 0,0 0 1 0 0,0 0 0 0 0,0-1-1 0 0,0 1 1 0 0,1 0 0 0 0,-1-1-1 0 0,0 1 1 0 0,0 0-1 0 0,0-1 1 0 0,0 1-47 0 0,-12-1-81 0 0,-68-33 977 0 0,-191-134-713 0 0,234 149-670 0 0,0 1 0 0 0,-2 2 0 0 0,0 1 1 0 0,0 3-1 0 0,-1 1 0 0 0,-1 2 0 0 0,-21-1 487 0 0,56 9-520 0 0,-31 0-2959 0 0,18 9-5307 0 0,16-4 3146 0 0</inkml:trace>
  <inkml:trace contextRef="#ctx0" brushRef="#br0" timeOffset="-4749.023">2064 1071 0 0 0,'0'0'751'0'0,"0"0"581"0"0,0 0 200 0 0,0 0 71 0 0,1 2-235 0 0,2 6 11962 0 0,0-36-13238 0 0,1 1 0 0 0,1 0 0 0 0,1-1 0 0 0,2 2 0 0 0,1-1 0 0 0,0 1 0 0 0,2 1 0 0 0,1 0 0 0 0,1 0 0 0 0,2 1-1 0 0,0 1 1 0 0,1 1 0 0 0,1 0 0 0 0,1 1 0 0 0,12-11-92 0 0,-27 28-67 0 0,1 0-1 0 0,-1 0 1 0 0,1 0-1 0 0,0 1 0 0 0,0-1 1 0 0,0 1-1 0 0,0 0 1 0 0,0 0-1 0 0,1 0 1 0 0,-1 1-1 0 0,1-1 0 0 0,0 1 1 0 0,0 0-1 0 0,0 1 1 0 0,0-1-1 0 0,0 1 1 0 0,0 0-1 0 0,0 0 0 0 0,1 0 1 0 0,-1 1-1 0 0,3 0 68 0 0,-4 4-19 0 0,1 0 0 0 0,-1 0 0 0 0,0 0 0 0 0,0 1 0 0 0,-1 0-1 0 0,1-1 1 0 0,-1 2 0 0 0,0-1 0 0 0,-1 0 0 0 0,1 0 0 0 0,-1 1-1 0 0,0-1 1 0 0,0 1 0 0 0,0 3 19 0 0,32 218 532 0 0,-34-227-529 0 0,0 1-1 0 0,0-1 1 0 0,0 1-1 0 0,0-1 1 0 0,0 1-1 0 0,0-1 0 0 0,0 1 1 0 0,0-1-1 0 0,0 1 1 0 0,0-1-1 0 0,1 1 1 0 0,-1-1-1 0 0,0 1 0 0 0,0-1 1 0 0,0 1-1 0 0,1-1 1 0 0,-1 1-1 0 0,0-1 1 0 0,1 0-1 0 0,-1 1 1 0 0,0-1-1 0 0,1 1 0 0 0,-1-1 1 0 0,0 0-1 0 0,1 1 1 0 0,-1-1-1 0 0,1 0 1 0 0,-1 0-1 0 0,1 1 0 0 0,-1-1 1 0 0,1 0-1 0 0,-1 0 1 0 0,1 0-1 0 0,-1 1 1 0 0,1-1-1 0 0,-1 0 1 0 0,1 0-1 0 0,-1 0 0 0 0,1 0 1 0 0,-1 0-1 0 0,1 0 1 0 0,-1 0-1 0 0,1 0 1 0 0,-1 0-1 0 0,1 0 1 0 0,-1-1-1 0 0,1 1 0 0 0,-1 0 1 0 0,1 0-1 0 0,-1 0 1 0 0,1-1-1 0 0,-1 1 1 0 0,1 0-1 0 0,-1 0 0 0 0,0-1 1 0 0,1 1-1 0 0,-1 0 1 0 0,1-1-1 0 0,-1 1 1 0 0,0-1-1 0 0,1 1 1 0 0,-1 0-1 0 0,0-1 0 0 0,0 1 1 0 0,1-1-1 0 0,-1 1 1 0 0,0-1-3 0 0,32-37 248 0 0,-25 29-210 0 0,54-62-161 0 0,4 3 1 0 0,3 3 0 0 0,49-35 122 0 0,-115 98-10 0 0,2-2-23 0 0,0 1 1 0 0,0-1-1 0 0,0 1 1 0 0,1-1-1 0 0,-1 1 1 0 0,1 1 0 0 0,0-1-1 0 0,0 1 1 0 0,0 0-1 0 0,0 0 1 0 0,0 0-1 0 0,0 0 1 0 0,1 1-1 0 0,-1 0 1 0 0,1 0 32 0 0,-4 2-9 0 0,-1 1 0 0 0,0-1 1 0 0,1 0-1 0 0,-1 0 0 0 0,0 1 1 0 0,0-1-1 0 0,0 1 0 0 0,0-1 1 0 0,0 1-1 0 0,0-1 0 0 0,-1 1 1 0 0,1-1-1 0 0,0 1 0 0 0,-1 0 1 0 0,1-1-1 0 0,-1 1 0 0 0,0 0 1 0 0,1 0-1 0 0,-1-1 1 0 0,0 1-1 0 0,0 0 0 0 0,0 0 1 0 0,0 0-1 0 0,-1-1 0 0 0,1 1 1 0 0,-1 0 8 0 0,1 0 1 0 0,-1 33 205 0 0,-2-1 1 0 0,-1 0 0 0 0,-2 0 0 0 0,-1 0 0 0 0,-8 23-207 0 0,12-48-115 0 0,0 0 0 0 0,1 0-1 0 0,0 1 1 0 0,1-1 0 0 0,0 1 0 0 0,0-1-1 0 0,1 1 1 0 0,0 0 0 0 0,1-1-1 0 0,0 1 1 0 0,1 0 115 0 0,33 6-5761 0 0,-9-18-1691 0 0,-18-1 1397 0 0</inkml:trace>
  <inkml:trace contextRef="#ctx0" brushRef="#br0" timeOffset="-4413.703">3366 710 10290 0 0,'0'0'974'0'0,"0"0"-169"0"0,0 0 9 0 0,0 0 183 0 0,0 0 112 0 0,0 0-69 0 0,0 0-171 0 0,-18 31-194 0 0,-53 97-179 0 0,53-72 37 0 0,19-50-447 0 0,3-1 3 0 0,-1 0 0 0 0,1 0 0 0 0,-1-1 0 0 0,1 1 0 0 0,0-1 1 0 0,1 1-1 0 0,-1-2 0 0 0,1 1 0 0 0,0 0 0 0 0,0-1 0 0 0,0 0 0 0 0,0 0 0 0 0,1 0 0 0 0,-1-1 0 0 0,1 1 0 0 0,0-1 0 0 0,0-1 1 0 0,-1 1-1 0 0,1-1 0 0 0,0 0 0 0 0,0-1 0 0 0,0 1 0 0 0,0-1 0 0 0,1 0 0 0 0,-1-1 0 0 0,0 1 0 0 0,0-1 0 0 0,-1 0 0 0 0,1-1 1 0 0,0 1-1 0 0,0-1 0 0 0,0-1 0 0 0,-1 1 0 0 0,1-1 0 0 0,4-3-89 0 0,-2 2 109 0 0,0-1 0 0 0,0 0 1 0 0,-1-1-1 0 0,1 1 0 0 0,-1-2 0 0 0,0 1 1 0 0,-1-1-1 0 0,0 0 0 0 0,0 0 0 0 0,0-1 0 0 0,-1 1 1 0 0,0-2-1 0 0,0 1 0 0 0,-1 0 0 0 0,0-1 0 0 0,-1 1 1 0 0,0-1-1 0 0,0 0 0 0 0,-1 0 0 0 0,0-1 1 0 0,-1 1-1 0 0,0 0 0 0 0,0-1 0 0 0,-1 1 0 0 0,0 0 1 0 0,-1-1-1 0 0,0 1 0 0 0,0 0 0 0 0,-1-3-109 0 0,-1 6-216 0 0,0-1 0 0 0,0 1 0 0 0,-1 0 0 0 0,1 0-1 0 0,-1 0 1 0 0,-1 0 0 0 0,1 1 0 0 0,-1-1 0 0 0,0 1-1 0 0,0 0 1 0 0,0 1 0 0 0,-1-1 0 0 0,0 1 0 0 0,0 0 0 0 0,0 1-1 0 0,0-1 1 0 0,0 1 0 0 0,-1 1 0 0 0,-3-2 216 0 0,-36-1-4711 0 0,-1 18-3376 0 0,31-5 19 0 0</inkml:trace>
  <inkml:trace contextRef="#ctx0" brushRef="#br0" timeOffset="-4148.213">3808 1026 4505 0 0,'0'0'1735'0'0,"0"0"76"0"0,0 0 227 0 0,0 0 116 0 0,0 0-119 0 0,0 0-247 0 0,0 0-236 0 0,0 0-186 0 0,0 0-244 0 0,0 0-257 0 0,0 0-243 0 0,0 0-208 0 0,0 0-126 0 0,-7-14-46 0 0,-17-50-25 0 0,33 6 85 0 0,-3 47-250 0 0,7-23-44 0 0,3 1 0 0 0,1 1 0 0 0,1 1 0 0 0,1 0 0 0 0,2 1 0 0 0,23-25-8 0 0,-42 53-324 0 0,29-27-86 0 0,-9 23-7430 0 0,-18 14-1514 0 0,-2-2 4126 0 0</inkml:trace>
  <inkml:trace contextRef="#ctx0" brushRef="#br0" timeOffset="-3785.608">4244 942 6825 0 0,'0'0'3068'0'0,"0"0"-840"0"0,0 0-289 0 0,0 0-126 0 0,0 0-253 0 0,0 0-224 0 0,0 0-202 0 0,0 0-179 0 0,0 0-170 0 0,0 0-179 0 0,30-34-129 0 0,94-105-93 0 0,-70 62 126 0 0,-26-37 4 0 0,-30 111-571 0 0,0 1-1 0 0,0 0 1 0 0,1 0-1 0 0,-1 0 1 0 0,-1 0 0 0 0,1 0-1 0 0,0 0 1 0 0,0 0-1 0 0,-1 1 1 0 0,1-1-1 0 0,-1 1 1 0 0,0 0-1 0 0,1 0 1 0 0,-1 0-1 0 0,0 0 1 0 0,1 0-1 0 0,-1 1 1 0 0,0-1-1 0 0,0 1 1 0 0,0-1-1 0 0,0 1 1 0 0,0 0-1 0 0,1 0 1 0 0,-1 1-1 0 0,0-1 1 0 0,0 0-1 0 0,0 1 1 0 0,0 0-1 0 0,1 0 1 0 0,-1 0-1 0 0,0 0 1 0 0,1 0-1 0 0,-1 0 1 0 0,1 1-1 0 0,-2 0 58 0 0,-16 8-173 0 0,1 2 1 0 0,0 0-1 0 0,0 0 1 0 0,2 2-1 0 0,0 1 0 0 0,0 0 1 0 0,1 1-1 0 0,1 0 0 0 0,-10 15 173 0 0,17-22-25 0 0,1-1 0 0 0,0 1-1 0 0,1 0 1 0 0,0 0-1 0 0,0 1 1 0 0,1 0 0 0 0,0 0-1 0 0,1 0 1 0 0,0 0-1 0 0,0 1 1 0 0,1 0 0 0 0,1 0-1 0 0,0 0 1 0 0,0 0-1 0 0,1 0 1 0 0,1 0 0 0 0,0 0-1 0 0,0 0 1 0 0,1 0-1 0 0,0 0 1 0 0,2 3 25 0 0,3-5 16 0 0,1-1 0 0 0,1 1 0 0 0,-1-1 0 0 0,1 0 0 0 0,1-1 0 0 0,-1 0 0 0 0,1 0 0 0 0,1-1 0 0 0,-1 0 0 0 0,1 0 0 0 0,0-1 0 0 0,0-1 0 0 0,1 0 0 0 0,-1 0 0 0 0,1-1 0 0 0,0 0 0 0 0,0-1 0 0 0,0 0 0 0 0,0-1 0 0 0,0 0 0 0 0,5-1-16 0 0,42 7 91 0 0,0-3 0 0 0,0-3 0 0 0,0-2 0 0 0,57-9-91 0 0,29-20-4506 0 0,-106 20-2028 0 0,-12 5-3161 0 0</inkml:trace>
  <inkml:trace contextRef="#ctx0" brushRef="#br0" timeOffset="-2233.121">5621 802 2048 0 0,'0'0'1477'0'0,"0"0"-80"0"0,0 0-4 0 0,0 0 39 0 0,0 0-5 0 0,0 0-99 0 0,0 0-125 0 0,0 0-161 0 0,0 0-215 0 0,0 0-183 0 0,0 0-158 0 0,-34 5-145 0 0,-107 19-105 0 0,74-2-35 0 0,59-15-195 0 0,1-1 1 0 0,0 1-1 0 0,0 0 1 0 0,1 1-1 0 0,0 0 1 0 0,0 0-1 0 0,1 0 1 0 0,0 0-1 0 0,0 1 1 0 0,1 0-1 0 0,0 0 1 0 0,0 0-1 0 0,1 1 1 0 0,1-1-1 0 0,0 1 1 0 0,0 0-1 0 0,1-1 1 0 0,0 1-1 0 0,0 0 1 0 0,1 0-1 0 0,0 0 1 0 0,1 0-1 0 0,1 6-6 0 0,0-12 71 0 0,0-1-1 0 0,0 1 0 0 0,0-1 0 0 0,1 1 0 0 0,-1-1 1 0 0,1 0-1 0 0,-1 0 0 0 0,1 0 0 0 0,0 0 1 0 0,0-1-1 0 0,1 1 0 0 0,-1-1 0 0 0,0 0 1 0 0,1 0-1 0 0,0 0 0 0 0,-1 0 0 0 0,1 0 0 0 0,0-1 1 0 0,0 0-1 0 0,0 0 0 0 0,0 0 0 0 0,0 0 1 0 0,0 0-1 0 0,0-1 0 0 0,0 0 0 0 0,0 0 0 0 0,0 0 1 0 0,0 0-1 0 0,0-1 0 0 0,0 1 0 0 0,0-1 1 0 0,0 0-1 0 0,0-1 0 0 0,0 1 0 0 0,0-1 1 0 0,-1 1-1 0 0,1-1 0 0 0,0 0 0 0 0,-1 0 0 0 0,0-1 1 0 0,1 1-1 0 0,-1-1 0 0 0,0 1 0 0 0,0-1 1 0 0,-1 0-1 0 0,1 0 0 0 0,0-1-70 0 0,202-201 1812 0 0,-203 203-1816 0 0,0 0-1 0 0,-1 1 0 0 0,1-1 1 0 0,0 0-1 0 0,0 1 1 0 0,0-1-1 0 0,0 1 0 0 0,1 0 1 0 0,-1-1-1 0 0,0 1 0 0 0,1 0 1 0 0,-1 0-1 0 0,0 1 0 0 0,1-1 1 0 0,-1 0-1 0 0,1 1 0 0 0,0 0 1 0 0,-1-1-1 0 0,1 1 0 0 0,-1 0 1 0 0,1 0-1 0 0,-1 1 0 0 0,1-1 1 0 0,-1 0-1 0 0,1 1 0 0 0,-1 0 1 0 0,1-1-1 0 0,-1 1 0 0 0,1 0 1 0 0,-1 0-1 0 0,0 0 0 0 0,0 1 1 0 0,1-1-1 0 0,-1 1 1 0 0,0-1-1 0 0,0 1 0 0 0,0 0 1 0 0,-1-1-1 0 0,1 1 0 0 0,0 0 1 0 0,-1 0-1 0 0,1 0 0 0 0,-1 0 1 0 0,1 1-1 0 0,-1-1 0 0 0,0 0 1 0 0,0 1-1 0 0,0-1 0 0 0,-1 0 1 0 0,1 1-1 0 0,0 0 5 0 0,8 28 19 0 0,0 0 0 0 0,-2 1-1 0 0,-2 0 1 0 0,-1 0 0 0 0,0 23-19 0 0,-3-37-31 0 0,14 346-800 0 0,-18-325 683 0 0,-1 0 1 0 0,-3-1 0 0 0,-1 0-1 0 0,-1 0 1 0 0,-2-1-1 0 0,-2 0 1 0 0,-7 10 147 0 0,14-29-127 0 0,-1 0 0 0 0,0-1 0 0 0,-2 0 0 0 0,0-1 0 0 0,0 0 0 0 0,-2 0 1 0 0,0-1-1 0 0,-1-1 0 0 0,0 1 0 0 0,-1-2 0 0 0,-1 0 0 0 0,0 0 0 0 0,0-2 0 0 0,-2 0 1 0 0,-14 9 126 0 0,27-19 0 0 0,-1 0 0 0 0,0 0-1 0 0,1 0 1 0 0,-1-1 0 0 0,0 1 0 0 0,0-1 0 0 0,1 0 0 0 0,-1 0 0 0 0,0 0 0 0 0,0-1 0 0 0,1 1 0 0 0,-1-1 0 0 0,0 0 0 0 0,1 0 0 0 0,-1 0 0 0 0,1 0 0 0 0,-1-1 0 0 0,1 1 0 0 0,0-1 0 0 0,-1 0 0 0 0,1 0 0 0 0,0 0 0 0 0,0-1 0 0 0,0 1 0 0 0,1-1 0 0 0,-1 1 0 0 0,1-1 0 0 0,-1 0 0 0 0,1 0 0 0 0,0 0 0 0 0,0 0 0 0 0,0-1 0 0 0,0 1 0 0 0,1 0-1 0 0,-1-1 1 0 0,1 1 0 0 0,0-1 0 0 0,0 0 0 0 0,0 1 0 0 0,1-1 0 0 0,-1 0 0 0 0,1 0 0 0 0,0 1 0 0 0,0-3 0 0 0,-8-37 31 0 0,2-1-1 0 0,2 0 0 0 0,1 0 1 0 0,3 0-1 0 0,2-7-30 0 0,2 23 30 0 0,1 0 0 0 0,2 1 0 0 0,0-1 0 0 0,2 1 0 0 0,1 1 0 0 0,1 0 0 0 0,1 0 0 0 0,1 1 0 0 0,2 1 0 0 0,0 0 0 0 0,2 1 0 0 0,0 0 0 0 0,16-13-30 0 0,-12 11 125 0 0,1 2 0 0 0,1 1 1 0 0,0 1-1 0 0,2 1 1 0 0,1 0-1 0 0,1 3 0 0 0,0 0 1 0 0,1 1-1 0 0,28-10-125 0 0,260-107 615 0 0,-301 129-596 0 0,0-2 1 0 0,0 0-1 0 0,0 0 1 0 0,-1-2-1 0 0,0 1 1 0 0,0-2-1 0 0,-1 0 1 0 0,0 0-1 0 0,-1-2 0 0 0,0 1 1 0 0,0-1-1 0 0,-1-1 1 0 0,-1 0-1 0 0,0-1 1 0 0,-1 0-1 0 0,0 0 1 0 0,-1-1-1 0 0,0 0 1 0 0,-1-1-1 0 0,-1 1 1 0 0,0-1-1 0 0,-1-1 1 0 0,-1 1-1 0 0,0-1 0 0 0,0-11-18 0 0,-3 23-82 0 0,0 1 0 0 0,-1-1 0 0 0,0 0 0 0 0,0 1 0 0 0,0-1 0 0 0,0 1 0 0 0,0-1 0 0 0,-1 1 0 0 0,1-1 0 0 0,-1 1 0 0 0,0-1 0 0 0,0 1 0 0 0,-1 0 0 0 0,1-1 0 0 0,-1 1 0 0 0,1 0 0 0 0,-1 0 0 0 0,0 0 0 0 0,0 0 0 0 0,0 0 0 0 0,-1 1 0 0 0,1-1 0 0 0,-1 1 0 0 0,1-1 0 0 0,-1 1 0 0 0,0 0 0 0 0,0 0 0 0 0,0 0 0 0 0,0 0 0 0 0,0 1 0 0 0,-1-1 0 0 0,1 1 1 0 0,0 0-1 0 0,-1 0 0 0 0,-1-1 81 0 0,-1 3-168 0 0,-1 0 1 0 0,1 1-1 0 0,-1 0 1 0 0,1-1 0 0 0,0 2-1 0 0,0-1 1 0 0,0 1 0 0 0,0 0-1 0 0,0 0 1 0 0,1 1 0 0 0,-1 0-1 0 0,1 0 1 0 0,0 0-1 0 0,0 0 1 0 0,0 1 0 0 0,1 0-1 0 0,-1 0 1 0 0,1 0 0 0 0,1 1-1 0 0,-4 4 168 0 0,-7 8-261 0 0,2 0-1 0 0,-1 1 1 0 0,2 0-1 0 0,1 1 1 0 0,0 0-1 0 0,2 1 1 0 0,0 0-1 0 0,1 0 1 0 0,1 0-1 0 0,1 1 1 0 0,1 0 0 0 0,1 0-1 0 0,1 0 1 0 0,1 1-1 0 0,1-1 1 0 0,2 14 261 0 0,-2-31 78 0 0,1 0-1 0 0,0 0 1 0 0,1 0 0 0 0,-1 0 0 0 0,1 0 0 0 0,0 0 0 0 0,0-1 0 0 0,0 1-1 0 0,1-1 1 0 0,-1 1 0 0 0,1-1 0 0 0,0 0 0 0 0,1 0 0 0 0,-1 0 0 0 0,1-1 0 0 0,-1 1-1 0 0,1-1 1 0 0,0 0 0 0 0,0 0 0 0 0,1 0 0 0 0,-1-1 0 0 0,1 1 0 0 0,-1-1-1 0 0,1 0 1 0 0,0 0 0 0 0,-1-1 0 0 0,1 1 0 0 0,0-1 0 0 0,0 0 0 0 0,0 0 0 0 0,0-1-1 0 0,5 0-77 0 0,5 1 376 0 0,0-1-1 0 0,0 0 0 0 0,0-1 1 0 0,0-1-1 0 0,0-1 1 0 0,-1 0-1 0 0,1-1 0 0 0,-1 0 1 0 0,0-1-1 0 0,11-6-375 0 0,43-27 798 0 0,-2-2 0 0 0,-3-4 0 0 0,-1-2 1 0 0,13-16-799 0 0,-32 27 143 0 0,1 2 0 0 0,2 2 0 0 0,45-22-143 0 0,-90 53 2 0 0,0 0 1 0 0,0-1-1 0 0,0 1 1 0 0,0 0-1 0 0,0-1 1 0 0,0 1-1 0 0,0 0 0 0 0,0 0 1 0 0,0 0-1 0 0,0 0 1 0 0,0 0-1 0 0,0 0 1 0 0,0 0-1 0 0,1 0 0 0 0,-1 1 1 0 0,0-1-1 0 0,0 0 1 0 0,0 1-1 0 0,0-1 0 0 0,0 1 1 0 0,0-1-1 0 0,0 1 1 0 0,0-1-1 0 0,-1 1 1 0 0,1-1-1 0 0,0 1 0 0 0,0 0 1 0 0,0 0-1 0 0,-1 0 1 0 0,1-1-1 0 0,0 1 0 0 0,-1 0 1 0 0,1 0-1 0 0,-1 0 1 0 0,1 0-1 0 0,-1 0 1 0 0,1 0-1 0 0,-1 0 0 0 0,1 0 1 0 0,-1 0-1 0 0,0 0 1 0 0,0 0-1 0 0,0 0 0 0 0,0 0 1 0 0,0 0-1 0 0,0 1 1 0 0,0-1-1 0 0,0 0 1 0 0,0 0-1 0 0,0 0 0 0 0,0 0 1 0 0,-1 0-1 0 0,1 0 1 0 0,0 0-1 0 0,-1 0 0 0 0,1 0 1 0 0,-1 0-1 0 0,1 0 1 0 0,-1 0-1 0 0,1 0 1 0 0,-1 0-1 0 0,0-1 0 0 0,0 1 1 0 0,0 1-3 0 0,-51 214 771 0 0,51-215-780 0 0,2 1 0 0 0,-1 0 0 0 0,0 0 1 0 0,0 0-1 0 0,0 0 0 0 0,1-1 0 0 0,-1 1 1 0 0,1 0-1 0 0,0 0 0 0 0,-1-1 0 0 0,1 1 0 0 0,0 0 1 0 0,0-1-1 0 0,0 1 0 0 0,0-1 0 0 0,0 1 1 0 0,1-1-1 0 0,-1 1 0 0 0,0-1 0 0 0,1 0 1 0 0,-1 0-1 0 0,1 0 0 0 0,-1 0 0 0 0,1 0 1 0 0,-1 0-1 0 0,1 0 0 0 0,0 0 0 0 0,0-1 0 0 0,-1 1 1 0 0,1 0-1 0 0,0-1 0 0 0,0 0 0 0 0,0 1 1 0 0,-1-1-1 0 0,1 0 0 0 0,0 0 0 0 0,1 0 9 0 0,69-15 157 0 0,201-179 344 0 0,-257 183-521 0 0,2 0 0 0 0,-1 1 1 0 0,1 1-1 0 0,1 1 0 0 0,-1 0 0 0 0,1 1 0 0 0,1 1 0 0 0,11-1 20 0 0,-29 8-5 0 0,0 1 0 0 0,0 0 0 0 0,-1 0 0 0 0,1 0-1 0 0,0 0 1 0 0,-1 1 0 0 0,1-1 0 0 0,-1 0 0 0 0,0 0 0 0 0,0 1-1 0 0,0-1 1 0 0,0 1 0 0 0,0-1 0 0 0,-1 1 0 0 0,1 0 0 0 0,-1-1-1 0 0,1 1 1 0 0,-1-1 0 0 0,0 1 0 0 0,0 0 0 0 0,0-1 0 0 0,0 1-1 0 0,-1 0 1 0 0,1-1 0 0 0,-1 1 0 0 0,0-1 0 0 0,1 1 0 0 0,-1-1-1 0 0,0 1 1 0 0,-1-1 0 0 0,1 0 0 0 0,-1 2 5 0 0,-75 183-84 0 0,74-146-1307 0 0,8-30-1903 0 0,5-4-3908 0 0,-6-6-838 0 0</inkml:trace>
  <inkml:trace contextRef="#ctx0" brushRef="#br0" timeOffset="-1247.149">7882 901 4993 0 0,'0'0'2975'0'0,"0"0"-1730"0"0,0 0-771 0 0,0 0 4 0 0,0 0 209 0 0,0 0 151 0 0,0 0 52 0 0,0 0-38 0 0,0 0-93 0 0,0 0-73 0 0,0 0-50 0 0,0 0-46 0 0,15 20 3 0 0,47 60-11 0 0,-61-79-535 0 0,0 1 0 0 0,0 0 0 0 0,0-1 0 0 0,0 1 0 0 0,0 0 0 0 0,0-1 0 0 0,0 0 0 0 0,0 1 0 0 0,1-1 0 0 0,-1 1 0 0 0,1-1 0 0 0,-1 0 0 0 0,1 0 0 0 0,-1 0 0 0 0,1 0 0 0 0,-1 0 0 0 0,1 0 0 0 0,0-1 0 0 0,0 1-1 0 0,0 0 1 0 0,-1-1 0 0 0,1 1 0 0 0,0-1 0 0 0,0 0 0 0 0,0 0 0 0 0,0 0 0 0 0,0 0 0 0 0,0 0 0 0 0,-1 0 0 0 0,2 0-47 0 0,9-2 476 0 0,1-1-271 0 0,1-1 0 0 0,-1 0 0 0 0,0-1 0 0 0,0 0 0 0 0,0-1 0 0 0,-1-1 0 0 0,0 0 0 0 0,0-1 0 0 0,-1 0 0 0 0,0 0 0 0 0,0-1 0 0 0,-1-1 1 0 0,0 0-1 0 0,0 0 0 0 0,-2-1 0 0 0,1 0 0 0 0,-1-1 0 0 0,-1 0 0 0 0,0 0 0 0 0,0-1 0 0 0,3-10-205 0 0,-8 20-42 0 0,1 0 0 0 0,-1 1 0 0 0,0-1 0 0 0,0 0 0 0 0,-1 0 0 0 0,1 0 0 0 0,-1 0 0 0 0,1-1 0 0 0,-1 1 0 0 0,0 0 0 0 0,0-1 0 0 0,0 1 0 0 0,-1 0 0 0 0,1-1 0 0 0,-1 1 0 0 0,0-1 0 0 0,0 1 0 0 0,0-1 0 0 0,0 1 0 0 0,0-1 0 0 0,-1 1 1 0 0,0 0-1 0 0,0-1 0 0 0,0 1 0 0 0,0 0 0 0 0,0-1 0 0 0,0 1 0 0 0,-1 0 0 0 0,0 0 0 0 0,0 0 0 0 0,0 0 0 0 0,0 1 0 0 0,0-1 0 0 0,0 0 0 0 0,-1 1 0 0 0,1-1 0 0 0,-1 1 0 0 0,0 0 0 0 0,1 0 0 0 0,-1 0 0 0 0,0 0 0 0 0,-4-1 42 0 0,-3 3-248 0 0,-1 0 0 0 0,0 0 0 0 0,0 1 0 0 0,0 1 0 0 0,1 0 0 0 0,-1 0 0 0 0,1 1 0 0 0,-1 0 0 0 0,1 1 0 0 0,0 0 1 0 0,0 1-1 0 0,1 0 0 0 0,-1 0 0 0 0,1 1 0 0 0,0 0 0 0 0,1 1 0 0 0,-1 0 0 0 0,1 0 0 0 0,1 1 0 0 0,0 0 0 0 0,0 1 0 0 0,0-1 0 0 0,1 1 0 0 0,0 0 0 0 0,1 1 0 0 0,-3 4 248 0 0,1 2-62 0 0,0-1 0 0 0,0 1 0 0 0,2-1 0 0 0,0 2 0 0 0,1-1 0 0 0,0 0 0 0 0,2 1 0 0 0,0 0 0 0 0,0 0 0 0 0,2 0 0 0 0,0-1 0 0 0,2 9 62 0 0,-1-17 55 0 0,0-1 0 0 0,1 1 0 0 0,0-1 0 0 0,1 0 0 0 0,-1 1 0 0 0,1-1 0 0 0,1 0 0 0 0,-1-1 0 0 0,1 1 0 0 0,1-1 0 0 0,-1 1 0 0 0,1-1 0 0 0,0-1 0 0 0,0 1 0 0 0,1-1 0 0 0,0 0 0 0 0,0 0 0 0 0,0 0 1 0 0,0-1-1 0 0,1 0 0 0 0,-1 0 0 0 0,1-1 0 0 0,0 0 0 0 0,0 0 0 0 0,1 0 0 0 0,-1-1 0 0 0,6 1-55 0 0,2 0 290 0 0,0 0 0 0 0,1 0 0 0 0,-1-2 0 0 0,1 0 0 0 0,0 0 0 0 0,0-2 1 0 0,-1 0-1 0 0,1-1 0 0 0,-1 0 0 0 0,1-1 0 0 0,-1-1 0 0 0,0 0 0 0 0,4-3-290 0 0,27-15 424 0 0,-2-2 0 0 0,-1-2 0 0 0,-1-2 0 0 0,-2-2-1 0 0,0-1 1 0 0,-2-2 0 0 0,-2-2 0 0 0,-1-1 0 0 0,-2-1-1 0 0,26-39-423 0 0,-43 56 36 0 0,-1 0 0 0 0,0-2 0 0 0,-2 1 0 0 0,-1-1 0 0 0,0-1 0 0 0,-2-1 0 0 0,-1 1 0 0 0,0-1-1 0 0,-2-1 1 0 0,-1 1 0 0 0,3-23-36 0 0,-9 46-37 0 0,0-1-1 0 0,0 0 1 0 0,0 1 0 0 0,0-1-1 0 0,0 1 1 0 0,-1-1 0 0 0,1 0-1 0 0,0 1 1 0 0,-1-1 0 0 0,1 1-1 0 0,-1-1 1 0 0,0 1-1 0 0,1-1 1 0 0,-1 1 0 0 0,0 0-1 0 0,0-1 1 0 0,0 1 0 0 0,0 0-1 0 0,0 0 1 0 0,0-1 0 0 0,0 1-1 0 0,-1 0 1 0 0,1 0-1 0 0,0 0 1 0 0,0 0 0 0 0,-1 1-1 0 0,1-1 1 0 0,-1 0 0 0 0,1 1-1 0 0,-1-1 1 0 0,1 0 0 0 0,-1 1-1 0 0,1 0 1 0 0,-1-1-1 0 0,0 1 1 0 0,1 0 0 0 0,-1 0-1 0 0,0 0 1 0 0,1 0 0 0 0,-1 0-1 0 0,1 0 1 0 0,-1 1-1 0 0,0-1 1 0 0,1 0 0 0 0,-1 1-1 0 0,1-1 1 0 0,-1 1 0 0 0,1 0-1 0 0,-1-1 1 0 0,1 1 0 0 0,0 0-1 0 0,-1 0 38 0 0,-11 7-133 0 0,-1 0 0 0 0,1 1-1 0 0,1 0 1 0 0,-1 1 0 0 0,2 1 0 0 0,-1 0 0 0 0,2 0-1 0 0,-1 1 1 0 0,2 1 0 0 0,-1 0 133 0 0,3-5-42 0 0,0 0-1 0 0,0 0 1 0 0,1 1 0 0 0,0 0-1 0 0,0 0 1 0 0,1 1 0 0 0,0 0-1 0 0,1 0 1 0 0,0 0 0 0 0,0 0 0 0 0,1 1-1 0 0,1-1 1 0 0,0 1 0 0 0,-1 7 42 0 0,6-14-21 0 0,0 1 1 0 0,-1 0-1 0 0,2-1 1 0 0,-1 1-1 0 0,0-1 1 0 0,1 0-1 0 0,0 0 1 0 0,0 0-1 0 0,0-1 1 0 0,0 0-1 0 0,1 1 1 0 0,-1-1-1 0 0,1-1 1 0 0,0 1-1 0 0,0-1 1 0 0,0 0 0 0 0,0 0-1 0 0,0 0 1 0 0,0-1-1 0 0,0 1 1 0 0,1-1-1 0 0,-1-1 1 0 0,1 1-1 0 0,-1-1 1 0 0,5 0 20 0 0,37 6 34 0 0,-31-5-25 0 0,0 0 0 0 0,0 1 0 0 0,0 1-1 0 0,0 0 1 0 0,0 1 0 0 0,0 1 0 0 0,-1 1 0 0 0,0 0 0 0 0,0 0 0 0 0,0 2 0 0 0,6 4-9 0 0,-17-9 11 0 0,-1 0 0 0 0,1 1 0 0 0,-1-1 1 0 0,0 1-1 0 0,0-1 0 0 0,0 1 0 0 0,-1 0 0 0 0,1 0 1 0 0,-1 0-1 0 0,0 1 0 0 0,0-1 0 0 0,0 0 1 0 0,-1 1-1 0 0,1 0 0 0 0,-1-1 0 0 0,0 1 0 0 0,0-1 1 0 0,-1 1-1 0 0,0 0 0 0 0,1 0 0 0 0,-2-1 1 0 0,1 1-1 0 0,0 0 0 0 0,-1 0 0 0 0,0-1 1 0 0,0 1-1 0 0,0-1 0 0 0,-1 1 0 0 0,0-1 0 0 0,0 1 1 0 0,-1 1-12 0 0,-25 55-3224 0 0,7-15-4399 0 0,18-39 2364 0 0,3-2 859 0 0</inkml:trace>
  <inkml:trace contextRef="#ctx0" brushRef="#br0" timeOffset="-643.002">9515 647 10482 0 0,'0'0'2237'0'0,"0"0"-952"0"0,0 0-376 0 0,0 0-32 0 0,0 0-67 0 0,0 0-113 0 0,-36 25-120 0 0,-114 81-138 0 0,66-28 25 0 0,73-63-405 0 0,0-3-149 0 0,2 0 0 0 0,0 0 0 0 0,0 1 0 0 0,1 0 0 0 0,1 0 0 0 0,0 1 1 0 0,1 0-1 0 0,0 0 0 0 0,1 1 0 0 0,1-1 0 0 0,0 1 0 0 0,1 0 0 0 0,1 1 0 0 0,-1 12 90 0 0,5-25-4 0 0,0 0-1 0 0,0 0 1 0 0,0 0 0 0 0,0 0 0 0 0,0-1-1 0 0,1 1 1 0 0,-1-1 0 0 0,1 1-1 0 0,0-1 1 0 0,0 0 0 0 0,0 0-1 0 0,0-1 1 0 0,0 1 0 0 0,0 0-1 0 0,0-1 1 0 0,0 0 0 0 0,1 0-1 0 0,-1 0 1 0 0,0 0 0 0 0,1 0-1 0 0,-1-1 1 0 0,1 1 0 0 0,-1-1 0 0 0,1 0-1 0 0,-1 0 1 0 0,1-1 0 0 0,-1 1-1 0 0,1-1 1 0 0,-1 1 0 0 0,1-1-1 0 0,-1 0 1 0 0,0 0 0 0 0,0-1-1 0 0,3 0 5 0 0,24-11 264 0 0,-1 0-1 0 0,-1-2 0 0 0,-1-1 0 0 0,0-2 0 0 0,-1 0 1 0 0,-1-1-1 0 0,-1-2 0 0 0,0-1 0 0 0,-2 0 0 0 0,0-2 1 0 0,5-9-264 0 0,16-5-672 0 0,-38 68-647 0 0,-5-8 927 0 0,10 91-1862 0 0,-9-109 2195 0 0,0 0-1 0 0,0 0 1 0 0,0-1-1 0 0,1 1 1 0 0,0 0-1 0 0,0-1 1 0 0,0 1-1 0 0,0-1 1 0 0,0 0-1 0 0,1 0 1 0 0,0 0-1 0 0,-1 0 1 0 0,1 0-1 0 0,0 0 0 0 0,1-1 1 0 0,-1 1-1 0 0,0-1 1 0 0,1 0-1 0 0,-1 0 1 0 0,1 0-1 0 0,-1-1 1 0 0,1 1-1 0 0,0-1 1 0 0,0 0-1 0 0,0 0 1 0 0,1 0 59 0 0,3 1 164 0 0,0-1 0 0 0,0 0 0 0 0,0 0 1 0 0,-1-1-1 0 0,1 0 0 0 0,0 0 0 0 0,0-1 0 0 0,0 0 1 0 0,0-1-1 0 0,0 1 0 0 0,-1-1 0 0 0,1-1 1 0 0,-1 0-1 0 0,1 0 0 0 0,-1 0 0 0 0,0-1 1 0 0,0 0-1 0 0,-1 0 0 0 0,1-1 0 0 0,-1 1 0 0 0,2-3-164 0 0,38-39 1713 0 0,-2-2 0 0 0,-2-2 1 0 0,-2-2-1 0 0,24-42-1713 0 0,-39 55-2 0 0,-1-1 0 0 0,-2 0 0 0 0,-2-2 0 0 0,-2-1 0 0 0,-2 0 0 0 0,-2-1 0 0 0,-1-1 0 0 0,-3 0 0 0 0,-1 0 0 0 0,-3-1 0 0 0,-1 0 0 0 0,-3 0 0 0 0,-2-28 2 0 0,1 70-27 0 0,-1-1 0 0 0,1 1-1 0 0,-1 0 1 0 0,0 0 0 0 0,0 0-1 0 0,0-1 1 0 0,-1 1 0 0 0,1 0-1 0 0,-1 0 1 0 0,0 0 0 0 0,0 0 0 0 0,-1 0-1 0 0,1 0 1 0 0,-1 0 0 0 0,0 0-1 0 0,0 0 1 0 0,0 1 0 0 0,0-1-1 0 0,-1 1 1 0 0,1-1 0 0 0,-1 1-1 0 0,0 0 1 0 0,0 0 0 0 0,0 0-1 0 0,-1 1 1 0 0,1-1 0 0 0,-1 1 0 0 0,1 0-1 0 0,-1 0 1 0 0,0 0 0 0 0,0 0-1 0 0,0 0 1 0 0,0 1 0 0 0,0 0-1 0 0,0 0 1 0 0,0 0 0 0 0,0 0-1 0 0,0 1 1 0 0,0 0 0 0 0,-1 0 0 0 0,1 0-1 0 0,0 0 1 0 0,0 0 0 0 0,-1 1 27 0 0,-9 5-118 0 0,1 0 0 0 0,0 1 1 0 0,1 1-1 0 0,-1 0 0 0 0,1 1 0 0 0,1 0 1 0 0,0 0-1 0 0,0 1 0 0 0,1 1 1 0 0,0 0-1 0 0,1 0 0 0 0,-2 4 118 0 0,-6 10-43 0 0,1 0 0 0 0,1 1 0 0 0,1 1 0 0 0,2 0 0 0 0,1 1 0 0 0,1 0 0 0 0,1 1 0 0 0,1 0-1 0 0,2 0 1 0 0,1 0 0 0 0,1 1 0 0 0,2 0 0 0 0,1 0 0 0 0,1 0 0 0 0,1 0 0 0 0,6 27 43 0 0,-3-39 6 0 0,0 1 1 0 0,2-2-1 0 0,0 1 1 0 0,1-1-1 0 0,1 0 0 0 0,0 0 1 0 0,1-1-1 0 0,1 0 1 0 0,1 0-1 0 0,0-1 1 0 0,1-1-1 0 0,0 0 0 0 0,1-1 1 0 0,1 0-1 0 0,7 4-6 0 0,8 6 43 0 0,0-2 0 0 0,2-1 0 0 0,0-1-1 0 0,2-2 1 0 0,0-1 0 0 0,0-2 0 0 0,16 4-43 0 0,98 5-1266 0 0,-86-30-8813 0 0,-47 3-86 0 0</inkml:trace>
  <inkml:trace contextRef="#ctx0" brushRef="#br0" timeOffset="45165.062">977 1906 0 0 0,'0'0'1464'0'0,"0"0"214"0"0,0 0 34 0 0,0 0 94 0 0,0 0 96 0 0,0 0-8 0 0,0 0-147 0 0,0 0-238 0 0,0 0-288 0 0,0 0-268 0 0,0 0-195 0 0,-17-3-181 0 0,-51-9-138 0 0,65 11-398 0 0,-1 0 1 0 0,1 1-1 0 0,-1 0 0 0 0,1-1 1 0 0,-1 1-1 0 0,1 0 1 0 0,-1 1-1 0 0,1-1 0 0 0,-1 1 1 0 0,1-1-1 0 0,0 1 0 0 0,-1 0 1 0 0,1 0-1 0 0,0 1 1 0 0,-1-1-1 0 0,1 1 0 0 0,0-1 1 0 0,0 2-42 0 0,-8 3 122 0 0,-11 6-43 0 0,0 2 0 0 0,1 0 1 0 0,1 2-1 0 0,1 0 0 0 0,0 1 1 0 0,1 1-1 0 0,1 1 0 0 0,-14 19-79 0 0,22-26-37 0 0,1 1-1 0 0,0 0 1 0 0,1 0-1 0 0,0 0 1 0 0,1 1-1 0 0,1 0 1 0 0,0 0-1 0 0,1 1 1 0 0,0-1-1 0 0,2 1 1 0 0,-1 0-1 0 0,2 0 1 0 0,0 0-1 0 0,1 0 1 0 0,0 0-1 0 0,2 9 38 0 0,0-18 26 0 0,1 1 1 0 0,0-1-1 0 0,0 0 0 0 0,0 0 0 0 0,1-1 0 0 0,-1 1 1 0 0,1-1-1 0 0,1 0 0 0 0,-1 0 0 0 0,1 0 0 0 0,0 0 1 0 0,0-1-1 0 0,0 0 0 0 0,0 0 0 0 0,1 0 0 0 0,0-1 1 0 0,0 0-1 0 0,0 0 0 0 0,0 0 0 0 0,0-1 0 0 0,1 0 1 0 0,-1 0-1 0 0,1-1 0 0 0,-1 1 0 0 0,1-1 0 0 0,-1-1 1 0 0,1 1-1 0 0,0-1 0 0 0,-1-1 0 0 0,1 1 0 0 0,0-1 1 0 0,-1 0-1 0 0,1 0 0 0 0,-1-1 0 0 0,1 0 0 0 0,-1 0 1 0 0,0-1-1 0 0,0 0 0 0 0,0 0 0 0 0,0 0 0 0 0,0 0 1 0 0,3-4-27 0 0,11-11 154 0 0,-1 0 1 0 0,-1-2-1 0 0,-1 0 1 0 0,-1-1-1 0 0,-1 0 1 0 0,-1-1-1 0 0,0-1 0 0 0,-2 0 1 0 0,-1-1-1 0 0,-1-1 1 0 0,-1 1-1 0 0,-1-1 1 0 0,5-24-155 0 0,-11 15 709 0 0,-2 34-506 0 0,0 0-73 0 0,0 0-85 0 0,0 12-540 0 0,3 20 488 0 0,1 0-1 0 0,1-1 1 0 0,2 0 0 0 0,2 0-1 0 0,0 0 1 0 0,2-1-1 0 0,3 3 8 0 0,20 62-7 0 0,-18-44 20 0 0,9 20-144 0 0,-3 2 0 0 0,-3 0 0 0 0,-3 1 0 0 0,-3 1 0 0 0,-4 0 0 0 0,-2 17 131 0 0,-8-78-159 0 0,0-1-1 0 0,0 0 1 0 0,-2 0 0 0 0,1 0-1 0 0,-2 0 1 0 0,1 0 0 0 0,-2 0-1 0 0,0-1 1 0 0,0 0 0 0 0,-1 0-1 0 0,-1 0 1 0 0,0-1 0 0 0,0 0 0 0 0,-1 0-1 0 0,-1-1 1 0 0,1 0 0 0 0,-2-1-1 0 0,1 1 1 0 0,-2-2 0 0 0,1 0-1 0 0,-1 0 1 0 0,0 0 0 0 0,0-2-1 0 0,-13 6 160 0 0,19-9-72 0 0,0 0-1 0 0,0-1 1 0 0,-1 0-1 0 0,1 0 0 0 0,-1 0 1 0 0,1-1-1 0 0,-1 0 1 0 0,0 0-1 0 0,1 0 0 0 0,-1-1 1 0 0,0 0-1 0 0,0 0 1 0 0,0 0-1 0 0,1-1 0 0 0,-1 0 1 0 0,0 0-1 0 0,1 0 1 0 0,-1-1-1 0 0,1 1 0 0 0,-1-2 1 0 0,1 1-1 0 0,0 0 1 0 0,0-1-1 0 0,0 0 0 0 0,0 0 1 0 0,0-1-1 0 0,1 1 1 0 0,-1-1-1 0 0,1 0 0 0 0,0 0 1 0 0,0-1-1 0 0,1 1 1 0 0,-1-1-1 0 0,1 0 73 0 0,-5-11-53 0 0,0 0 0 0 0,1-1 0 0 0,1 0 0 0 0,1-1 0 0 0,1 1 1 0 0,0-1-1 0 0,1 0 0 0 0,1 0 0 0 0,1 0 0 0 0,0 0 0 0 0,1 0 0 0 0,3-13 53 0 0,0 1 29 0 0,2 0 0 0 0,2 1 0 0 0,0 0 0 0 0,2 0 1 0 0,1 0-1 0 0,1 1 0 0 0,2 1 0 0 0,0 0 0 0 0,2 0 0 0 0,1 2 0 0 0,1 0 0 0 0,2 0 0 0 0,0 2 0 0 0,1 0 0 0 0,1 2 1 0 0,19-15-30 0 0,-4 6 450 0 0,2 2 1 0 0,0 2-1 0 0,2 1 1 0 0,1 2-1 0 0,34-14-450 0 0,107-63 1687 0 0,-176 97-1607 0 0,0-1 1 0 0,0 0-1 0 0,-1 0 0 0 0,1 0 1 0 0,-1-1-1 0 0,0 0 0 0 0,0 0 0 0 0,0 0 1 0 0,-1 0-1 0 0,0-1 0 0 0,0 0 1 0 0,0 0-1 0 0,-1 0 0 0 0,0 0 1 0 0,0-1-1 0 0,0 1 0 0 0,-1-1 1 0 0,0 0-1 0 0,0 0 0 0 0,-1 1 0 0 0,0-1 1 0 0,0 0-1 0 0,-1-1-80 0 0,-1 4-56 0 0,-1 0 1 0 0,-1-1-1 0 0,1 1 0 0 0,0 0 0 0 0,-1 1 1 0 0,0-1-1 0 0,0 0 0 0 0,0 1 0 0 0,-1 0 1 0 0,1 0-1 0 0,-1 0 0 0 0,1 0 0 0 0,-1 0 1 0 0,0 1-1 0 0,0-1 0 0 0,0 1 0 0 0,-1 0 1 0 0,1 1-1 0 0,0-1 0 0 0,-1 1 0 0 0,1 0 1 0 0,-1 0-1 0 0,0 0 0 0 0,1 0 0 0 0,-1 1 0 0 0,1 0 1 0 0,-1 0-1 0 0,0 0 0 0 0,1 0 0 0 0,-1 1 1 0 0,0 0 55 0 0,-5 3-65 0 0,0 0 0 0 0,1 0 0 0 0,-1 1 0 0 0,1 0 0 0 0,0 1 0 0 0,1 0 1 0 0,-1 1-1 0 0,1 0 0 0 0,0 0 0 0 0,1 0 0 0 0,0 1 0 0 0,0 0 0 0 0,1 1 0 0 0,0-1 0 0 0,0 1 1 0 0,1 0-1 0 0,0 1 0 0 0,0-1 0 0 0,1 1 0 0 0,1 0 0 0 0,0 0 0 0 0,0 0 0 0 0,1 1 65 0 0,-1-3 33 0 0,1 0 0 0 0,0 1 0 0 0,0-1 0 0 0,1 1 0 0 0,1-1-1 0 0,-1 1 1 0 0,1-1 0 0 0,1 1 0 0 0,-1 0 0 0 0,1-1-1 0 0,1 1 1 0 0,0-1 0 0 0,0 0 0 0 0,1 1 0 0 0,-1-1 0 0 0,2 0-1 0 0,-1-1 1 0 0,1 1 0 0 0,1-1 0 0 0,-1 1 0 0 0,1-1-1 0 0,0 0 1 0 0,6 5-33 0 0,-1-3 37 0 0,0 0 1 0 0,1-1-1 0 0,0-1 0 0 0,1 1 0 0 0,-1-2 0 0 0,1 1 1 0 0,1-2-1 0 0,-1 1 0 0 0,1-2 0 0 0,0 0 0 0 0,0 0 1 0 0,0-1-1 0 0,0-1 0 0 0,1 0 0 0 0,-1-1 0 0 0,1-1 1 0 0,-1 0-1 0 0,6-1-37 0 0,73-16-718 0 0,-55 1-1322 0 0,-15 8-918 0 0,1-2-3525 0 0,-10 2-277 0 0</inkml:trace>
  <inkml:trace contextRef="#ctx0" brushRef="#br0" timeOffset="45519.214">2057 2098 7050 0 0,'0'0'3443'0'0,"0"0"-1575"0"0,0 0-595 0 0,0 0-161 0 0,0 0-216 0 0,0 0-203 0 0,0 0-174 0 0,0 0-171 0 0,0 0-148 0 0,0 0-98 0 0,-22 34-42 0 0,-69 108-36 0 0,62-68-9 0 0,30-62-16 0 0,-3-7 4 0 0,1-1 0 0 0,0 1 0 0 0,0 0 0 0 0,0 0 0 0 0,1 0 0 0 0,0 0 0 0 0,0 0 0 0 0,0 0 0 0 0,0 0 0 0 0,1 0 0 0 0,0 0 0 0 0,0 0 0 0 0,0 0 0 0 0,1 0 0 0 0,0 0 0 0 0,0-1 0 0 0,0 1 0 0 0,0-1 0 0 0,1 0 0 0 0,-1 1 0 0 0,1-1 0 0 0,0 0 0 0 0,0 0 0 0 0,1-1 0 0 0,-1 1 0 0 0,1-1 0 0 0,0 0 0 0 0,0 1 0 0 0,0-2 0 0 0,0 1 0 0 0,1 0 0 0 0,-1-1 0 0 0,1 0 0 0 0,-1 0 0 0 0,1 0 0 0 0,0-1 0 0 0,0 0 0 0 0,4 1-3 0 0,5-5 219 0 0,1-2 0 0 0,-1 1 0 0 0,0-2 0 0 0,0 0 0 0 0,-1-1 0 0 0,0 0 0 0 0,0-1 0 0 0,0 0 0 0 0,-1-1 0 0 0,0 0 0 0 0,-1-1 0 0 0,0-1 0 0 0,-1 1 0 0 0,0-2-1 0 0,0 1 1 0 0,-1-2 0 0 0,-1 1 0 0 0,0-1 0 0 0,-1 0 0 0 0,2-5-219 0 0,-4 8 107 0 0,0 0 0 0 0,0 0-1 0 0,-1 0 1 0 0,-1-1-1 0 0,0 0 1 0 0,0 1 0 0 0,-1-1-1 0 0,0 0 1 0 0,-1 0-1 0 0,0 0 1 0 0,-1-1 0 0 0,0 1-1 0 0,-1 0 1 0 0,0-1-107 0 0,0 8-57 0 0,-1 0 0 0 0,1 0 1 0 0,-1 0-1 0 0,0 0 0 0 0,0 0 1 0 0,0 1-1 0 0,0-1 0 0 0,0 1 1 0 0,-1-1-1 0 0,0 1 0 0 0,0 0 1 0 0,0 0-1 0 0,0 0 1 0 0,0 0-1 0 0,0 1 0 0 0,-1-1 1 0 0,1 1-1 0 0,-1 0 0 0 0,0 0 1 0 0,0 0-1 0 0,0 1 0 0 0,0-1 1 0 0,0 1-1 0 0,0 0 0 0 0,0 0 1 0 0,0 0-1 0 0,-4 0 57 0 0,3 1-408 0 0,0-1-1 0 0,1 1 1 0 0,-1 0 0 0 0,0 0 0 0 0,0 0-1 0 0,0 1 1 0 0,0-1 0 0 0,1 1 0 0 0,-1 0-1 0 0,0 1 1 0 0,1-1 0 0 0,-1 1 0 0 0,1 0-1 0 0,-1 0 1 0 0,0 1 408 0 0,-13 8-5642 0 0,6-6-4650 0 0</inkml:trace>
  <inkml:trace contextRef="#ctx0" brushRef="#br0" timeOffset="46068.725">2300 2547 7866 0 0,'0'0'3295'0'0,"0"0"-1064"0"0,0 0-409 0 0,0 0-127 0 0,0 0-220 0 0,0 0-305 0 0,0 0-328 0 0,0 0-242 0 0,0 0-154 0 0,0 0-109 0 0,0 0-57 0 0,0 0-18 0 0,0 0-26 0 0,15-32-33 0 0,45-100-1 0 0,18 4 404 0 0,-74 122-585 0 0,4-6-8 0 0,0 0 0 0 0,1 0 0 0 0,0 0 0 0 0,0 1 0 0 0,2 1 0 0 0,-1-1 0 0 0,1 2 0 0 0,1 0 0 0 0,9-6-13 0 0,-20 15-5 0 0,0 0-1 0 0,1 0 0 0 0,-1 1 1 0 0,1-1-1 0 0,-1 0 0 0 0,0 1 1 0 0,1-1-1 0 0,-1 1 0 0 0,0 0 1 0 0,0-1-1 0 0,1 1 0 0 0,-1 0 0 0 0,0 0 1 0 0,0 0-1 0 0,0 0 0 0 0,0 0 1 0 0,0 0-1 0 0,0 0 0 0 0,0 0 1 0 0,0 0-1 0 0,0 0 0 0 0,-1 1 1 0 0,1-1-1 0 0,0 0 0 0 0,-1 0 1 0 0,1 1-1 0 0,-1-1 0 0 0,0 1 1 0 0,1-1-1 0 0,-1 0 0 0 0,0 1 0 0 0,0-1 1 0 0,0 1-1 0 0,0-1 0 0 0,0 0 1 0 0,0 1-1 0 0,0-1 0 0 0,0 1 1 0 0,-1-1-1 0 0,1 0 0 0 0,0 1 1 0 0,-1-1-1 0 0,1 0 0 0 0,-1 1 1 0 0,0-1-1 0 0,1 0 0 0 0,-1 1 1 0 0,0-1-1 0 0,0 0 6 0 0,0 10 24 0 0,0 18 62 0 0,-1-25-83 0 0,1 1 0 0 0,0 0 0 0 0,1-1 0 0 0,-1 1 1 0 0,1 0-1 0 0,0 0 0 0 0,0 0 0 0 0,0-1 0 0 0,1 1 0 0 0,0 0 1 0 0,-1 0-1 0 0,2-1 0 0 0,-1 1 0 0 0,1-1 0 0 0,-1 1 1 0 0,1-1-1 0 0,1 1 0 0 0,-1-1 0 0 0,0 0 0 0 0,1 0 1 0 0,0 0-1 0 0,1 0-3 0 0,0-3 17 0 0,0 0-1 0 0,0-1 1 0 0,0 0 0 0 0,1 0 0 0 0,-1 0 0 0 0,0 0 0 0 0,0-1-1 0 0,0 1 1 0 0,0-1 0 0 0,0 0 0 0 0,1 0 0 0 0,-2-1 0 0 0,1 1 0 0 0,0-1-1 0 0,0 0 1 0 0,0 0 0 0 0,-1 0 0 0 0,1-1 0 0 0,-1 1 0 0 0,0-1-1 0 0,0 0 1 0 0,0 0 0 0 0,0 0 0 0 0,0 0 0 0 0,-1 0 0 0 0,1-1-17 0 0,14-11 20 0 0,32-29 36 0 0,-39 34-47 0 0,0-1-1 0 0,1 1 0 0 0,1 1 0 0 0,-1 0 0 0 0,2 1 0 0 0,-1 0 1 0 0,1 0-1 0 0,0 2 0 0 0,5-2-8 0 0,-16 8 3 0 0,-1 0-1 0 0,1 0 1 0 0,0 0 0 0 0,0 1 0 0 0,0-1-1 0 0,0 1 1 0 0,-1-1 0 0 0,1 1 0 0 0,0 0-1 0 0,0-1 1 0 0,-1 1 0 0 0,1 0 0 0 0,0 0-1 0 0,-1 0 1 0 0,1 1 0 0 0,-1-1 0 0 0,0 0-1 0 0,1 1 1 0 0,-1-1 0 0 0,0 0 0 0 0,0 1-1 0 0,0-1 1 0 0,0 1 0 0 0,0 0 0 0 0,0-1-1 0 0,0 1 1 0 0,0 0 0 0 0,-1 0 0 0 0,1-1-1 0 0,-1 1 1 0 0,1 0 0 0 0,-1 0 0 0 0,0 0-1 0 0,0 0 1 0 0,0 0 0 0 0,0-1 0 0 0,0 1-1 0 0,0 0 1 0 0,0 0 0 0 0,-1 0 0 0 0,1 0-1 0 0,0 0 1 0 0,-1-1 0 0 0,0 1 0 0 0,1 0-1 0 0,-1 0 1 0 0,0 0-3 0 0,0 9-17 0 0,1 5-99 0 0,1 0 0 0 0,0 1 0 0 0,1-1 0 0 0,0 0 0 0 0,2 0 0 0 0,0 0 0 0 0,0-1 0 0 0,2 1 116 0 0,8 11-5368 0 0,5-3-5086 0 0,-15-20 2896 0 0</inkml:trace>
  <inkml:trace contextRef="#ctx0" brushRef="#br0" timeOffset="46547.35">3337 2374 128 0 0,'0'0'2303'0'0,"0"0"7"0"0,0 0 33 0 0,0 0-69 0 0,0 0-159 0 0,0 0-192 0 0,0 0-204 0 0,0 0-264 0 0,0 0-248 0 0,34-14-201 0 0,108-45-143 0 0,-70 13 482 0 0,-58 33-964 0 0,-5 5-286 0 0,0 1 0 0 0,0-2 1 0 0,-1 1-1 0 0,0-1 0 0 0,-1 0 1 0 0,0-1-1 0 0,0 0 0 0 0,-1 0 1 0 0,0-1-1 0 0,-1 1 0 0 0,0-1 1 0 0,-1 0-1 0 0,0 0 0 0 0,2-10-95 0 0,-6 19-68 0 0,0-1 1 0 0,0 1-1 0 0,-1-1 0 0 0,1 1 0 0 0,-1-1 1 0 0,1 1-1 0 0,-1-1 0 0 0,0 1 0 0 0,0 0 1 0 0,0-1-1 0 0,0 1 0 0 0,-1 0 0 0 0,1 0 1 0 0,0 0-1 0 0,-1 0 0 0 0,0 0 0 0 0,1 0 1 0 0,-1 0-1 0 0,0 0 0 0 0,0 1 0 0 0,0-1 1 0 0,0 1-1 0 0,0 0 0 0 0,0-1 0 0 0,-1 1 1 0 0,1 0-1 0 0,0 0 0 0 0,-1 0 0 0 0,1 0 1 0 0,0 1-1 0 0,-1-1 0 0 0,1 1 0 0 0,-1-1 68 0 0,-87 3-2936 0 0,75 4 2779 0 0,0 1-1 0 0,0 0 0 0 0,1 1 0 0 0,0 1 1 0 0,1 0-1 0 0,0 1 0 0 0,0 1 0 0 0,1 0 0 0 0,0 0 1 0 0,1 1-1 0 0,1 1 0 0 0,0 0 0 0 0,-1 2 158 0 0,4-5-20 0 0,0 0 0 0 0,0 0 0 0 0,1 1 0 0 0,0 0 0 0 0,1 0 0 0 0,1 0 0 0 0,0 1 0 0 0,0-1 0 0 0,1 1-1 0 0,1 0 1 0 0,-1 0 0 0 0,2 1 0 0 0,0-1 0 0 0,1 0 0 0 0,0 0 0 0 0,0 0 0 0 0,2 6 20 0 0,0-11 38 0 0,0-1 0 0 0,0 0 0 0 0,1 0 0 0 0,0 0 0 0 0,0-1 0 0 0,0 1 0 0 0,0-1 0 0 0,1 1 0 0 0,0-1 0 0 0,0 0 0 0 0,1-1 0 0 0,-1 1 0 0 0,1-1 0 0 0,0 0 0 0 0,0 0 0 0 0,1 0 0 0 0,-1-1 0 0 0,1 0 0 0 0,0 0 0 0 0,0 0 0 0 0,0-1 0 0 0,0 1 0 0 0,1-1-38 0 0,9 2 103 0 0,1 0 1 0 0,-1-1-1 0 0,0 0 1 0 0,1-1-1 0 0,-1-1 1 0 0,1-1-1 0 0,-1-1 1 0 0,10-1-104 0 0,-4-1-93 0 0,-1-2 1 0 0,0 0 0 0 0,-1-2 0 0 0,1 0 0 0 0,-1-1-1 0 0,-1-1 1 0 0,0-1 0 0 0,0-1 0 0 0,9-6 92 0 0,44-42-9017 0 0,-59 47 2020 0 0</inkml:trace>
  <inkml:trace contextRef="#ctx0" brushRef="#br0" timeOffset="46825.01">4148 1704 13131 0 0,'0'0'1351'0'0,"0"0"10"0"0,0 0 212 0 0,0 0 124 0 0,0 0-154 0 0,0 0-256 0 0,0 0-254 0 0,4 35-196 0 0,12 110-181 0 0,3 196 964 0 0,-19-318-1622 0 0,2 90-409 0 0,0-1-3490 0 0,-7-87 310 0 0,-2-10-5430 0 0,4-11-142 0 0</inkml:trace>
  <inkml:trace contextRef="#ctx0" brushRef="#br0" timeOffset="47066.444">3935 2142 4505 0 0,'0'0'4049'0'0,"0"0"-2369"0"0,0 0-55 0 0,0 0-97 0 0,0 0-256 0 0,0 0-304 0 0,219-63-143 0 0,-182 60-121 0 0,0-1-192 0 0,-2 4-176 0 0,-4 0-152 0 0,0 0-96 0 0,-1 0-128 0 0,-7 4-176 0 0,3 3-368 0 0,-5 0-1009 0 0,-7 1-1759 0 0,-8-5-8179 0 0</inkml:trace>
  <inkml:trace contextRef="#ctx0" brushRef="#br0" timeOffset="47286.712">4511 2532 7690 0 0,'0'0'2720'0'0,"0"0"-515"0"0,0 0-176 0 0,0 0-183 0 0,0 0-301 0 0,0 0-264 0 0,0 0-229 0 0,0 0-173 0 0,0 0-129 0 0,0 0-97 0 0,0 0-66 0 0,0 0-55 0 0,0 0-61 0 0,7-34-47 0 0,21-104-71 0 0,-8 59 119 0 0,-12 53-456 0 0,0 0-1 0 0,2 1 0 0 0,1 0 0 0 0,2 1 0 0 0,0 0 0 0 0,15-20-15 0 0,10 15-1910 0 0,-23 25-2250 0 0,3 4-4541 0 0,-12 0-2108 0 0</inkml:trace>
  <inkml:trace contextRef="#ctx0" brushRef="#br0" timeOffset="47936.522">4896 2201 3337 0 0,'0'0'3315'0'0,"0"0"-1218"0"0,0 0-488 0 0,0 0-142 0 0,0 0-259 0 0,0 0-282 0 0,0 0-222 0 0,0 0-164 0 0,0 0-106 0 0,0 0-88 0 0,0 0-68 0 0,0 0-46 0 0,0 0-40 0 0,-9 33-36 0 0,-25 101-16 0 0,33-84 89 0 0,6-46-169 0 0,-3-1 38 0 0,0 0 0 0 0,0 0 0 0 0,1-1-1 0 0,-1 1 1 0 0,1-1 0 0 0,0 1 0 0 0,0-1-1 0 0,0 0 1 0 0,0 0 0 0 0,0 0 0 0 0,0 0-1 0 0,0 0 1 0 0,1-1 0 0 0,-1 0 0 0 0,1 1-1 0 0,-1-1 1 0 0,1-1 0 0 0,-1 1 0 0 0,1 0-1 0 0,0-1 1 0 0,-1 0 0 0 0,1 0 0 0 0,0 0-1 0 0,-1 0 1 0 0,1-1 0 0 0,0 1 0 0 0,2-2-98 0 0,3-2 267 0 0,-1 0 1 0 0,0-1 0 0 0,0 0 0 0 0,-1 0 0 0 0,1-1 0 0 0,-1 0-1 0 0,-1-1 1 0 0,1 1 0 0 0,-1-1 0 0 0,0 0 0 0 0,-1-1 0 0 0,2-2-268 0 0,61-115 1637 0 0,-18 30-997 0 0,-25 139-1204 0 0,14 32 535 0 0,2-1-1 0 0,4-2 0 0 0,26 30 30 0 0,-20-28-9 0 0,-34-53 15 0 0,-2 1 1 0 0,0 0 0 0 0,-2 2 0 0 0,0-1 0 0 0,-2 2-1 0 0,-1-1 1 0 0,0 1 0 0 0,-2 1 0 0 0,-2 0-1 0 0,0 0 1 0 0,-2 0 0 0 0,1 17-7 0 0,-4-31 19 0 0,-1 0-1 0 0,0 0 1 0 0,-1-1 0 0 0,0 1 0 0 0,-1 0-1 0 0,0 0 1 0 0,-1-1 0 0 0,-1 1 0 0 0,0-1 0 0 0,0 0-1 0 0,-1 0 1 0 0,-1 0 0 0 0,0-1 0 0 0,-1 0-1 0 0,0 0 1 0 0,-3 2-19 0 0,-4 2 21 0 0,-2 0-1 0 0,0-1 1 0 0,0-1 0 0 0,-1 0-1 0 0,-1-1 1 0 0,0-1 0 0 0,-1-1-1 0 0,0-1 1 0 0,0 0 0 0 0,-1-1-1 0 0,0-2 1 0 0,0 0 0 0 0,-1-1-1 0 0,-19 3-20 0 0,37-7 11 0 0,-1-1-1 0 0,1 1 0 0 0,0 0 1 0 0,-1-1-1 0 0,1 1 0 0 0,0-1 1 0 0,-1 0-1 0 0,1 0 0 0 0,-1-1 1 0 0,1 1-1 0 0,0-1 0 0 0,-1 1 1 0 0,1-1-1 0 0,0 0 0 0 0,-1 0 1 0 0,1-1-1 0 0,0 1 0 0 0,0-1 1 0 0,0 1-1 0 0,0-1 0 0 0,0 0 0 0 0,1 0 1 0 0,-1 0-1 0 0,1-1 0 0 0,-1 1 1 0 0,1-1-1 0 0,0 1 0 0 0,0-1 1 0 0,0 0-1 0 0,0 0 0 0 0,0 0 1 0 0,0 0-1 0 0,1 0 0 0 0,0 0 1 0 0,-1 0-1 0 0,1 0 0 0 0,1-1 1 0 0,-1 1-1 0 0,0 0 0 0 0,1-1 1 0 0,-1 1-1 0 0,1-1-10 0 0,1-22-14 0 0,2 1 0 0 0,0-1 0 0 0,2 1 1 0 0,1-1-1 0 0,0 1 0 0 0,2 1 0 0 0,1 0 0 0 0,1 0 1 0 0,1 0-1 0 0,1 1 0 0 0,1 1 0 0 0,1 0 0 0 0,1 1 0 0 0,4-3 14 0 0,101-109-1403 0 0,-73 96-2229 0 0,1 2-4554 0 0,-28 23-3506 0 0</inkml:trace>
  <inkml:trace contextRef="#ctx0" brushRef="#br0" timeOffset="49245.053">6897 2149 2128 0 0,'0'0'2022'0'0,"0"0"-52"0"0,0 0 77 0 0,0 0 12 0 0,0 0-188 0 0,0 0-344 0 0,0 0-316 0 0,0 0-280 0 0,0 0-224 0 0,-33 8-175 0 0,-101 24-171 0 0,66-1-31 0 0,56-21-252 0 0,3-4-51 0 0,0 0 0 0 0,0 0-1 0 0,1 1 1 0 0,-1 0 0 0 0,2 0-1 0 0,-1 1 1 0 0,1 0-1 0 0,0 1 1 0 0,1-1 0 0 0,0 1-1 0 0,0 1 1 0 0,1-1-1 0 0,0 1 1 0 0,1-1 0 0 0,0 1-1 0 0,1 1 1 0 0,0-1-1 0 0,0 0 1 0 0,1 1 0 0 0,0 0-1 0 0,1 2-26 0 0,2-10 24 0 0,1 1-1 0 0,-1 0 1 0 0,1-1-1 0 0,0 1 1 0 0,0-1-1 0 0,0 0 1 0 0,0 0-1 0 0,1 0 1 0 0,-1 0 0 0 0,1 0-1 0 0,0 0 1 0 0,0-1-1 0 0,0 1 1 0 0,0-1-1 0 0,0 0 1 0 0,1 0-1 0 0,-1 0 1 0 0,1-1-1 0 0,-1 1 1 0 0,1-1-1 0 0,0 1 1 0 0,-1-1-1 0 0,1 0 1 0 0,0-1-1 0 0,0 1 1 0 0,0-1 0 0 0,0 0-1 0 0,0 0 1 0 0,-1 0-1 0 0,1 0 1 0 0,0 0-1 0 0,0-1 1 0 0,0 0-1 0 0,0 0 1 0 0,-1 0-1 0 0,1 0 1 0 0,0-1-1 0 0,-1 1 1 0 0,1-1-1 0 0,-1 0 1 0 0,0 0-1 0 0,2-1-23 0 0,51-38 201 0 0,-1-3 0 0 0,-2-2-1 0 0,-2-2 1 0 0,0-5-201 0 0,-15 17-126 0 0,-36 37 109 0 0,0-1 0 0 0,0 1 0 0 0,0 0 0 0 0,0-1 0 0 0,0 1 0 0 0,1 0 0 0 0,-1-1 0 0 0,0 1 0 0 0,0-1 0 0 0,1 1 0 0 0,-1 0 0 0 0,1-1 0 0 0,-1 1 0 0 0,0-1 0 0 0,1 1 0 0 0,-1-1 0 0 0,1 1 0 0 0,-1-1 0 0 0,1 1 0 0 0,-1-1 1 0 0,1 0-1 0 0,-1 1 0 0 0,1-1 0 0 0,0 0 0 0 0,-1 1 0 0 0,1-1 0 0 0,0 0 0 0 0,-1 0 0 0 0,1 1 0 0 0,0-1 0 0 0,-1 0 0 0 0,1 0 0 0 0,0 0 0 0 0,-1 0 0 0 0,1 0 0 0 0,0 0 0 0 0,-1 0 0 0 0,1 0 0 0 0,0 0 0 0 0,-1 0 0 0 0,1-1 0 0 0,0 1 0 0 0,-1 0 1 0 0,1 0-1 0 0,-1-1 0 0 0,1 1 0 0 0,0 0 0 0 0,-1-1 0 0 0,1 1 0 0 0,-1-1 0 0 0,1 1 0 0 0,-1 0 0 0 0,1-1 0 0 0,-1 1 0 0 0,1-1 0 0 0,-1 0 0 0 0,1 1 0 0 0,-1-1 0 0 0,0 1 0 0 0,1-1 0 0 0,-1 1 0 0 0,0-1 0 0 0,0 0 0 0 0,0 1 0 0 0,1-1 0 0 0,-1 0 1 0 0,0 1-1 0 0,0-1 0 0 0,0 0 0 0 0,0 0 17 0 0,16 171 201 0 0,-15-165-180 0 0,1 0-1 0 0,-1 0 0 0 0,1 0 1 0 0,0 0-1 0 0,0 0 1 0 0,1 0-1 0 0,0 0 1 0 0,0-1-1 0 0,0 1 1 0 0,0-1-1 0 0,0 0 0 0 0,1 0 1 0 0,0 0-1 0 0,0 0 1 0 0,0-1-1 0 0,0 1 1 0 0,1-1-1 0 0,-1 0 1 0 0,1-1-1 0 0,0 1 0 0 0,0-1 1 0 0,0 0-1 0 0,0 0 1 0 0,0 0-1 0 0,0-1 1 0 0,1 0-1 0 0,-1 0 1 0 0,0 0-1 0 0,1-1 1 0 0,0 1-21 0 0,56-40 941 0 0,-43 23-769 0 0,105-84 267 0 0,-94 72-424 0 0,2 1 0 0 0,1 2 0 0 0,1 1 0 0 0,1 2 1 0 0,1 1-1 0 0,38-16-15 0 0,-70 35 3 0 0,-1 0 0 0 0,1 0 0 0 0,0 0 0 0 0,0 1 1 0 0,0-1-1 0 0,0 1 0 0 0,0 0 0 0 0,0 0 0 0 0,0 0 1 0 0,0 1-1 0 0,1 0 0 0 0,-1-1 0 0 0,0 1 0 0 0,0 1 1 0 0,0-1-1 0 0,1 0 0 0 0,-1 1 0 0 0,0 0 0 0 0,0 0 1 0 0,0 0-1 0 0,0 1 0 0 0,0 0 0 0 0,-1-1 0 0 0,1 1 1 0 0,0 0-1 0 0,-1 1 0 0 0,1-1 0 0 0,-1 1 0 0 0,0-1 1 0 0,0 1-1 0 0,0 0 0 0 0,0 0 0 0 0,0 0 0 0 0,0 1 1 0 0,-1-1-1 0 0,0 1 0 0 0,0-1 0 0 0,0 1 0 0 0,0 0 1 0 0,1 3-4 0 0,0 8 55 0 0,0 0 1 0 0,-2 0 0 0 0,1 0 0 0 0,-2 0 0 0 0,0 0 0 0 0,0 0-1 0 0,-2 1 1 0 0,0-1 0 0 0,-1-1 0 0 0,0 1 0 0 0,-1 0 0 0 0,-1-1 0 0 0,0 1-1 0 0,-1-1 1 0 0,0-1 0 0 0,-3 3-56 0 0,-2 1 33 0 0,-1-1 0 0 0,0-1 0 0 0,-2 0 0 0 0,0 0 0 0 0,0-2 0 0 0,-2 0 0 0 0,1 0 0 0 0,-3 0-33 0 0,8-8-147 0 0,-1 1-1 0 0,1-2 0 0 0,-1 1 1 0 0,0-2-1 0 0,0 1 1 0 0,0-1-1 0 0,0-1 0 0 0,-1 0 1 0 0,1-1-1 0 0,-1 0 1 0 0,1 0-1 0 0,-4-2 148 0 0,14 1-36 0 0,-1 0 0 0 0,0 0-1 0 0,1-1 1 0 0,-1 1 0 0 0,1-1-1 0 0,-1 0 1 0 0,0 1 0 0 0,1-1 0 0 0,-1 0-1 0 0,1 0 1 0 0,0 0 0 0 0,-1 0-1 0 0,1 0 1 0 0,0 0 0 0 0,0 0 0 0 0,-1 0-1 0 0,1-1 1 0 0,0 1 0 0 0,0 0-1 0 0,0-1 1 0 0,1 1 0 0 0,-1-1 0 0 0,0 1-1 0 0,0-1 1 0 0,1 1 0 0 0,-1-1-1 0 0,1 0 1 0 0,-1 1 0 0 0,1-1 0 0 0,0 0-1 0 0,0 1 1 0 0,0-1 0 0 0,0 0-1 0 0,0 1 1 0 0,0-1 0 0 0,0 0 0 0 0,0 1-1 0 0,1-1 1 0 0,-1 0 0 0 0,1 1-1 0 0,-1-1 1 0 0,1 0 0 0 0,0 1 0 0 0,-1-1-1 0 0,1 1 1 0 0,0 0 0 0 0,0-1-1 0 0,0 1 1 0 0,0 0 0 0 0,0-1 0 0 0,0 1-1 0 0,1 0 1 0 0,-1 0 0 0 0,0 0-1 0 0,1 0 1 0 0,-1 0 0 0 0,1 0 0 0 0,0 0 36 0 0,8-4 134 0 0,1 0 1 0 0,0 1 0 0 0,0 0 0 0 0,0 1 0 0 0,0 0 0 0 0,0 1 0 0 0,1 0-1 0 0,-1 1 1 0 0,1 0 0 0 0,0 0 0 0 0,-1 2 0 0 0,1-1 0 0 0,-1 2-1 0 0,1-1 1 0 0,-1 2 0 0 0,0-1 0 0 0,1 2 0 0 0,-1-1 0 0 0,5 4-135 0 0,161 48 2103 0 0,-44-51-1046 0 0,-123-7-1039 0 0,0-1-1 0 0,0 0 0 0 0,0 0 0 0 0,0-1 1 0 0,-1-1-1 0 0,0 1 0 0 0,0-1 1 0 0,-1-1-1 0 0,1 1 0 0 0,-1-2 1 0 0,-1 1-1 0 0,0-1 0 0 0,0 0 0 0 0,0-1 1 0 0,5-8-18 0 0,-3 6-184 0 0,23-40-2109 0 0,-17 15-6832 0 0,-12 28-2238 0 0</inkml:trace>
  <inkml:trace contextRef="#ctx0" brushRef="#br0" timeOffset="50493.138">8914 2606 4497 0 0,'0'0'1440'0'0,"0"0"-782"0"0,0 0-195 0 0,0 0 303 0 0,0 0 500 0 0,0 0 372 0 0,0 0 118 0 0,0 0-158 0 0,0 0-323 0 0,0 0-355 0 0,0 0-277 0 0,0 0-173 0 0,29-28-98 0 0,92-91-81 0 0,138-150 792 0 0,-232 246-1051 0 0,154-115 245 0 0,-177 135-268 0 0,1 0 0 0 0,0 0 0 0 0,0 1-1 0 0,0 0 1 0 0,0-1 0 0 0,1 2-1 0 0,-1-1 1 0 0,1 1 0 0 0,-1 0 0 0 0,1 0-1 0 0,-1 0 1 0 0,1 1 0 0 0,-1 0-1 0 0,1 0 1 0 0,0 0-9 0 0,-2 3 44 0 0,-1 0 0 0 0,0 0 0 0 0,1 0 0 0 0,-2 1 0 0 0,1-1 0 0 0,0 1-1 0 0,-1 0 1 0 0,1 0 0 0 0,-1-1 0 0 0,0 2 0 0 0,-1-1 0 0 0,1 0 0 0 0,-1 0 0 0 0,1 0 0 0 0,-1 1 0 0 0,0-1-1 0 0,-1 2-43 0 0,0-6 2 0 0,6 154 1307 0 0,-9-132-1266 0 0,-1-1 1 0 0,-1 0 0 0 0,0 0 0 0 0,-2 0-1 0 0,-1-1 1 0 0,0 0 0 0 0,-1-1-1 0 0,-2 0 1 0 0,0 0 0 0 0,0-1 0 0 0,-2 0-1 0 0,0-1 1 0 0,-1-1 0 0 0,-10 9-44 0 0,15-17-148 0 0,1-1 1 0 0,-1 0 0 0 0,-1-1-1 0 0,1 0 1 0 0,-1-1 0 0 0,-1 0-1 0 0,1 0 1 0 0,0-1-1 0 0,-1 0 1 0 0,0-1 0 0 0,0 0-1 0 0,0-1 1 0 0,0 0 0 0 0,0-1-1 0 0,-1 0 1 0 0,1-1 0 0 0,0 0-1 0 0,-1 0 1 0 0,1-2-1 0 0,-8-1 148 0 0,14 2-140 0 0,1 0-1 0 0,0 0 1 0 0,0-1-1 0 0,0 1 0 0 0,1-1 1 0 0,-1 0-1 0 0,0 0 0 0 0,1-1 1 0 0,-1 1-1 0 0,1-1 1 0 0,0 0-1 0 0,-1 0 0 0 0,2 0 1 0 0,-1 0-1 0 0,0 0 0 0 0,0 0 1 0 0,1-1-1 0 0,0 0 1 0 0,0 1-1 0 0,0-1 0 0 0,0 0 1 0 0,0 0-1 0 0,1 0 1 0 0,0 0-1 0 0,0 0 0 0 0,0 0 1 0 0,0 0-1 0 0,1-1 0 0 0,-1 1 1 0 0,1 0-1 0 0,0 0 1 0 0,0-1-1 0 0,1 1 0 0 0,-1 0 1 0 0,1 0-1 0 0,0 0 0 0 0,0-1 1 0 0,1 1-1 0 0,-1 0 1 0 0,1 1-1 0 0,0-1 0 0 0,0 0 1 0 0,0 0-1 0 0,0 1 0 0 0,1-2 141 0 0,0 2-103 0 0,0-1-1 0 0,0 1 1 0 0,1 0-1 0 0,-1 0 0 0 0,1 0 1 0 0,-1 0-1 0 0,1 1 0 0 0,0-1 1 0 0,0 1-1 0 0,0 0 0 0 0,1 0 1 0 0,-1 0-1 0 0,0 1 1 0 0,1 0-1 0 0,-1-1 0 0 0,1 1 1 0 0,-1 1-1 0 0,1-1 0 0 0,0 1 1 0 0,-1 0-1 0 0,1 0 0 0 0,-1 0 1 0 0,1 1-1 0 0,4 0 104 0 0,27 56-217 0 0,3-33-1142 0 0,-8-21-4157 0 0,-23-3 2126 0 0</inkml:trace>
  <inkml:trace contextRef="#ctx0" brushRef="#br0" timeOffset="50919.077">10050 1347 16412 0 0,'0'0'952'0'0,"0"0"-84"0"0,0 0-111 0 0,0 0-98 0 0,0 0-105 0 0,0 0-69 0 0,0 0-39 0 0,0 0-36 0 0,0 0-2 0 0,0 0-25 0 0,-14 35-40 0 0,-46 116-48 0 0,16 31 310 0 0,11-26-317 0 0,13-73-237 0 0,3 1 0 0 0,4 1 0 0 0,5 0 0 0 0,2 11-51 0 0,5-94-7 0 0,1 1-1 0 0,0-1 0 0 0,-1 0 1 0 0,1 1-1 0 0,0-1 0 0 0,0 0 1 0 0,1 1-1 0 0,-1-1 1 0 0,0 1-1 0 0,1-1 0 0 0,-1 0 1 0 0,1 0-1 0 0,0 1 0 0 0,0-1 1 0 0,0 0-1 0 0,0 0 1 0 0,0 0-1 0 0,0 0 0 0 0,1 0 1 0 0,-1 0-1 0 0,0 0 0 0 0,1 0 1 0 0,0-1-1 0 0,-1 1 1 0 0,1 0-1 0 0,0-1 0 0 0,0 0 1 0 0,0 1-1 0 0,0-1 1 0 0,0 0-1 0 0,0 0 0 0 0,1 0 1 0 0,-1 0-1 0 0,0 0 0 0 0,0-1 8 0 0,11-2 30 0 0,0-1 0 0 0,0 0-1 0 0,-1-1 1 0 0,0 0-1 0 0,0-1 1 0 0,0 0-1 0 0,0-1 1 0 0,-1 0 0 0 0,0-1-1 0 0,0 0 1 0 0,-1-1-1 0 0,0 0 1 0 0,7-9-30 0 0,16-8 45 0 0,181-133 92 0 0,-213 158-136 0 0,1 0-1 0 0,-1 0 1 0 0,0 0-1 0 0,0 0 1 0 0,0 0-1 0 0,1 1 1 0 0,-1-1-1 0 0,0 0 1 0 0,0 1-1 0 0,0-1 1 0 0,0 1-1 0 0,0-1 0 0 0,0 1 1 0 0,1-1-1 0 0,-1 1 1 0 0,-1 0-1 0 0,1 0 1 0 0,0-1-1 0 0,0 1 1 0 0,0 0-1 0 0,0 0 1 0 0,0 0-1 0 0,-1 0 1 0 0,1 0-1 0 0,0 0 1 0 0,-1 0-1 0 0,1 0 1 0 0,-1 0-1 0 0,1 0 1 0 0,-1 1-1 0 0,0-1 1 0 0,1 0-1 0 0,-1 0 1 0 0,0 0-1 0 0,0 1 1 0 0,0-1-1 0 0,0 0 1 0 0,0 0-1 0 0,0 0 1 0 0,0 1-1 0 0,0-1 0 0 0,-1 0 1 0 0,1 0-1 0 0,0 0 1 0 0,-1 0-1 0 0,1 1 1 0 0,-1-1-1 0 0,1 0 1 0 0,-1 0-1 0 0,1 0 1 0 0,-1 0-1 0 0,0 0 1 0 0,0 0-1 0 0,0 0 0 0 0,1 10 42 0 0,-43 254 189 0 0,57-222-1734 0 0,-2-39-2469 0 0,4-10-4231 0 0,-12 2-2739 0 0</inkml:trace>
  <inkml:trace contextRef="#ctx0" brushRef="#br0" timeOffset="51268.908">10663 2031 10482 0 0,'0'0'1797'0'0,"0"0"-192"0"0,0 0-135 0 0,0 0-196 0 0,0 0-265 0 0,0 0-241 0 0,0 0-221 0 0,-25 37-172 0 0,-78 112-122 0 0,67-73 8 0 0,35-62-208 0 0,-1-10-42 0 0,0 0 1 0 0,1 1-1 0 0,0-1 1 0 0,0 0 0 0 0,0 1-1 0 0,0-1 1 0 0,1 1-1 0 0,0-1 1 0 0,0 1 0 0 0,0-1-1 0 0,0 1 1 0 0,1-1-1 0 0,-1 1 1 0 0,1-1 0 0 0,0 0-1 0 0,1 1 1 0 0,-1-1-1 0 0,1 0 1 0 0,0 0-1 0 0,0 0 1 0 0,0 0 0 0 0,0 0-1 0 0,1 0 1 0 0,0-1-1 0 0,0 1 1 0 0,0-1 0 0 0,0 0-1 0 0,0 0 1 0 0,0 0-1 0 0,1 0 1 0 0,0 0 0 0 0,-1-1-1 0 0,1 1 1 0 0,0-1-1 0 0,0 0 1 0 0,5 1-12 0 0,3-3 133 0 0,0 0-1 0 0,0 0 1 0 0,0-1-1 0 0,0-1 1 0 0,0 0-1 0 0,-1 0 1 0 0,1-1-1 0 0,-1-1 1 0 0,1 0-1 0 0,-1-1 1 0 0,0 0-1 0 0,-1 0 1 0 0,1-1-1 0 0,-1-1 1 0 0,0 0-1 0 0,-1 0 1 0 0,1-1-1 0 0,-2 0 1 0 0,1 0-1 0 0,-1-1 1 0 0,0-1-1 0 0,-1 1 1 0 0,0-1-1 0 0,0 0 1 0 0,-1-1-1 0 0,-1 1 1 0 0,0-1-1 0 0,2-6-132 0 0,-4 10-46 0 0,0 0 1 0 0,0-1-1 0 0,0 1 0 0 0,-1-1 1 0 0,0 0-1 0 0,-1 0 0 0 0,0 1 1 0 0,0-1-1 0 0,-1 0 0 0 0,1 0 1 0 0,-2 0-1 0 0,1 0 0 0 0,-1 0 1 0 0,-1 0-1 0 0,1 0 0 0 0,-1 0 1 0 0,-1 0-1 0 0,1 1 0 0 0,-1 0 1 0 0,-1-1-1 0 0,1 1 0 0 0,-1 0 1 0 0,0 0-1 0 0,-1 1 0 0 0,0-1 1 0 0,0 1-1 0 0,0 0 0 0 0,-1 0 1 0 0,0 1-1 0 0,0 0 0 0 0,0 0 0 0 0,-2-1 46 0 0,-41-7-2949 0 0,15 12-5089 0 0,24 1-2918 0 0</inkml:trace>
  <inkml:trace contextRef="#ctx0" brushRef="#br0" timeOffset="51737.908">11028 2168 14611 0 0,'0'0'1906'0'0,"0"0"-476"0"0,0 0-136 0 0,0 0-83 0 0,0 0-213 0 0,0 0-254 0 0,0 0-237 0 0,0 0-152 0 0,0 0-83 0 0,0 0-40 0 0,0 0-43 0 0,0 0-73 0 0,0 0-39 0 0,-7 22-39 0 0,-19 69-40 0 0,19-13 8 0 0,7-76-6 0 0,0 1 1 0 0,1 0-1 0 0,-1 0 0 0 0,1-1 1 0 0,0 1-1 0 0,-1 0 0 0 0,1-1 1 0 0,0 1-1 0 0,1-1 0 0 0,-1 1 1 0 0,0-1-1 0 0,1 0 0 0 0,0 1 1 0 0,-1-1-1 0 0,1 0 1 0 0,0 0-1 0 0,0 0 0 0 0,0 0 1 0 0,0 0-1 0 0,0-1 0 0 0,1 1 1 0 0,-1-1-1 0 0,0 1 0 0 0,1-1 1 0 0,-1 0-1 0 0,1 0 0 0 0,0 0 1 0 0,-1 0-1 0 0,1 0 1 0 0,0-1-1 0 0,-1 1 0 0 0,1-1 1 0 0,0 0-1 0 0,0 0 0 0 0,0 0 1 0 0,0 0-1 0 0,6 0 38 0 0,-1-1 0 0 0,0 0 1 0 0,0-1-1 0 0,0 0 0 0 0,0 0 1 0 0,0 0-1 0 0,-1-1 0 0 0,1 0 1 0 0,-1-1-1 0 0,0 0 1 0 0,7-4-39 0 0,197-171 654 0 0,-181 149-747 0 0,-30 30 2 0 0,-1 25-407 0 0,0-19 462 0 0,0 0 0 0 0,1 1 1 0 0,0-1-1 0 0,0 0 0 0 0,0 0 0 0 0,1 0 1 0 0,0 0-1 0 0,0 0 0 0 0,1 0 0 0 0,-1 0 1 0 0,1 0-1 0 0,1 0 0 0 0,-1 0 0 0 0,1-1 0 0 0,1 2 36 0 0,-1-3 6 0 0,1 1-1 0 0,0-1 0 0 0,-1 0 0 0 0,2 0 1 0 0,-1-1-1 0 0,0 1 0 0 0,1-1 0 0 0,0 0 1 0 0,0 0-1 0 0,0-1 0 0 0,0 1 0 0 0,0-1 1 0 0,0 0-1 0 0,1-1 0 0 0,-1 1 0 0 0,0-1 0 0 0,1 0 1 0 0,0 0-1 0 0,-1-1 0 0 0,1 1 0 0 0,-1-1 1 0 0,1-1-1 0 0,0 1 0 0 0,-1-1 0 0 0,1 0 1 0 0,-1 0-1 0 0,6-2-5 0 0,4-7 66 0 0,-1 0-1 0 0,0-1 1 0 0,0-1 0 0 0,-1 0 0 0 0,0-1 0 0 0,-1 0-1 0 0,-1-1 1 0 0,0 0 0 0 0,-1-1 0 0 0,-1 0-1 0 0,0 0 1 0 0,-1-1 0 0 0,0 0 0 0 0,-2-1 0 0 0,0 0-1 0 0,-1 0 1 0 0,0 0 0 0 0,1-15-66 0 0,-2 4-1606 0 0,-4 16-5270 0 0,0 8 2457 0 0,0 4-7004 0 0</inkml:trace>
  <inkml:trace contextRef="#ctx0" brushRef="#br0" timeOffset="52171.712">11880 2425 10050 0 0,'0'0'2006'0'0,"0"0"-258"0"0,0 0 94 0 0,0 0 0 0 0,0 0-257 0 0,0 0-306 0 0,0 0-290 0 0,0 0-191 0 0,0 0-76 0 0,0 0-51 0 0,0 0-61 0 0,0 0-80 0 0,28-31-89 0 0,85-98-103 0 0,-59 57 122 0 0,43-101-321 0 0,-97 174-184 0 0,0-1 1 0 0,1 1 0 0 0,-1-1-1 0 0,0 0 1 0 0,0 1 0 0 0,0-1-1 0 0,0 1 1 0 0,1-1 0 0 0,-1 0 0 0 0,0 1-1 0 0,0-1 1 0 0,1 0 0 0 0,-1 1-1 0 0,0-1 1 0 0,1 0 0 0 0,-1 0 0 0 0,0 1-1 0 0,1-1 1 0 0,-1 0 0 0 0,1 0-1 0 0,-1 0 1 0 0,0 1 0 0 0,1-1-1 0 0,-1 0 1 0 0,1 0 0 0 0,-1 0 0 0 0,0 0-1 0 0,1 0 1 0 0,-1 0 0 0 0,1 0-1 0 0,-1 0 1 0 0,0 0 0 0 0,1 0-1 0 0,-1 0 1 0 0,1 0 0 0 0,-1 0 0 0 0,1 0-1 0 0,-1 0 1 0 0,0 0 0 0 0,1-1 44 0 0,-11 49-436 0 0,7-40 408 0 0,0-1-1 0 0,0 1 0 0 0,1 0 0 0 0,0 0 0 0 0,1 0 0 0 0,0 0 1 0 0,0 1-1 0 0,1-1 0 0 0,0 0 0 0 0,0 0 0 0 0,1 1 0 0 0,0-1 1 0 0,0 0-1 0 0,1 0 0 0 0,0 0 0 0 0,1 0 0 0 0,0-1 0 0 0,0 1 1 0 0,0 0-1 0 0,1-1 0 0 0,0 0 0 0 0,0 0 0 0 0,1 0 0 0 0,0-1 1 0 0,0 1-1 0 0,1-1 0 0 0,0-1 0 0 0,0 1 0 0 0,3 1 29 0 0,3 0 117 0 0,2 0 0 0 0,-1-2 0 0 0,0 1 0 0 0,1-2 0 0 0,0 0 0 0 0,0-1 0 0 0,1 0 0 0 0,-1-1 0 0 0,0 0 0 0 0,1-1 0 0 0,-1-1 0 0 0,1 0 0 0 0,0-1 0 0 0,12-3-117 0 0,-11 0 145 0 0,0 0 0 0 0,0-1 0 0 0,-1-1 0 0 0,1 0 0 0 0,-1-1 0 0 0,-1-1 0 0 0,1 0 0 0 0,-1-1 0 0 0,-1-1 0 0 0,0 0 0 0 0,3-3-145 0 0,-7 4-24 0 0,-1 0 1 0 0,0-1-1 0 0,0 0 0 0 0,-1 0 1 0 0,-1-1-1 0 0,0 1 0 0 0,0-2 1 0 0,-1 1-1 0 0,0 0 0 0 0,-1-1 1 0 0,0 0-1 0 0,-1 0 0 0 0,0 0 1 0 0,0-9 23 0 0,-6-60-7264 0 0,-4 66-392 0 0,0 3-3332 0 0</inkml:trace>
  <inkml:trace contextRef="#ctx0" brushRef="#br0" timeOffset="60606.182">4397 6682 0 0 0,'-35'32'0'0'0,"33"-31"0"0"0</inkml:trace>
  <inkml:trace contextRef="#ctx0" brushRef="#br0" timeOffset="71426.04">3130 5227 0 0 0,'0'0'879'0'0,"0"0"725"0"0,0 0 286 0 0,0 0 37 0 0,0 0-31 0 0,0 0-67 0 0,0 0-74 0 0,0 0-120 0 0,0 0-133 0 0,7-3 2718 0 0,-61 31-696 0 0,7 57-3093 0 0,47-83-391 0 0,-1 0 1 0 0,1 0 0 0 0,-1 0-1 0 0,1-1 1 0 0,0 1 0 0 0,0 0-1 0 0,0 0 1 0 0,0 0 0 0 0,0 0 0 0 0,0 0-1 0 0,0 0 1 0 0,0 0 0 0 0,1 0-1 0 0,-1 0 1 0 0,1-1 0 0 0,0 1-1 0 0,-1 0 1 0 0,1 0 0 0 0,0 0 0 0 0,0-1-1 0 0,0 1 1 0 0,0-1 0 0 0,1 1-1 0 0,-1-1 1 0 0,0 1 0 0 0,0-1-1 0 0,1 0 1 0 0,-1 1 0 0 0,1-1 0 0 0,0 0-1 0 0,-1 0 1 0 0,1 0 0 0 0,0 0-1 0 0,-1 0 1 0 0,1-1 0 0 0,0 1-1 0 0,0 0 1 0 0,0-1 0 0 0,0 0 0 0 0,-1 1-1 0 0,1-1 1 0 0,0 0 0 0 0,0 0-1 0 0,0 0 1 0 0,0 0 0 0 0,0 0-1 0 0,0 0 1 0 0,0-1 0 0 0,0 1 0 0 0,0-1-1 0 0,-1 1 1 0 0,1-1 0 0 0,0 0-1 0 0,0 1 1 0 0,0-1 0 0 0,-1 0-1 0 0,1 0 1 0 0,0-1-41 0 0,3 0 109 0 0,1-1-1 0 0,-1 0 1 0 0,0 0 0 0 0,0 0-1 0 0,0 0 1 0 0,-1-1 0 0 0,1 0-1 0 0,-1 0 1 0 0,0 0-1 0 0,0-1 1 0 0,0 1 0 0 0,-1-1-1 0 0,0 0 1 0 0,0 0 0 0 0,0 0-1 0 0,0 0 1 0 0,-1-1 0 0 0,1 1-1 0 0,-2-1 1 0 0,1 1 0 0 0,0-1-1 0 0,-1 0 1 0 0,0 0-1 0 0,-1 1 1 0 0,1-1 0 0 0,-1 0-109 0 0,0 5-4 0 0,0 0 0 0 0,0 0 1 0 0,-1 0-1 0 0,1 0 0 0 0,0 1 0 0 0,0-1 1 0 0,-1 0-1 0 0,1 0 0 0 0,0 1 0 0 0,-1-1 1 0 0,1 0-1 0 0,-1 1 0 0 0,1-1 1 0 0,-1 0-1 0 0,1 1 0 0 0,-1-1 0 0 0,0 0 1 0 0,1 1-1 0 0,-1-1 0 0 0,0 1 0 0 0,1 0 1 0 0,-1-1-1 0 0,0 1 0 0 0,1-1 1 0 0,-1 1-1 0 0,0 0 0 0 0,0 0 0 0 0,0-1 1 0 0,1 1-1 0 0,-1 0 0 0 0,0 0 0 0 0,0 0 1 0 0,0 0-1 0 0,0 0 0 0 0,1 0 1 0 0,-1 0-1 0 0,0 0 0 0 0,0 0 0 0 0,0 0 1 0 0,1 1-1 0 0,-1-1 0 0 0,0 0 0 0 0,0 0 1 0 0,0 1-1 0 0,1-1 0 0 0,-1 1 1 0 0,0-1-1 0 0,1 1 0 0 0,-1-1 0 0 0,0 1 1 0 0,0-1 3 0 0,-35 27-792 0 0,35-27 775 0 0,-37 38-1841 0 0,18-9-5530 0 0,18-22-2106 0 0</inkml:trace>
  <inkml:trace contextRef="#ctx0" brushRef="#br0" timeOffset="73074.432">8110 7687 0 0 0,'0'0'472'0'0,"0"0"292"0"0,0 0 79 0 0,0 0-43 0 0,0 0-56 0 0,0 0-62 0 0,-11-6-87 0 0,-47-24 378 0 0,37-19 3671 0 0,-1 23-4273 0 0,22 25 873 0 0,-2-1 6287 0 0,2 5-7312 0 0,0-3 317 0 0,0 0-66 0 0,0 0-72 0 0,-9 25 702 0 0,-4 97 428 0 0,13-121-1438 0 0,0-1-8 0 0,0 0 3 0 0,0 0-8 0 0,0 0 16 0 0,0 0 26 0 0,38-15 1577 0 0,-34 12-1617 0 0,1 0-1 0 0,-1-1 1 0 0,-1 1-1 0 0,1-1 0 0 0,0 0 1 0 0,-1 1-1 0 0,0-2 1 0 0,0 1-1 0 0,0 0 0 0 0,0-1 1 0 0,-1 1-1 0 0,0-1 1 0 0,0 0-1 0 0,0 0 1 0 0,0 0-1 0 0,-1 0 0 0 0,0 0 1 0 0,0 0-1 0 0,0 0 1 0 0,-1-4-79 0 0,-1 7-1 0 0,-1 0 1 0 0,0 1 0 0 0,-1-1-1 0 0,1 1 1 0 0,0-1 0 0 0,0 1-1 0 0,-1 0 1 0 0,1 0-1 0 0,0 0 1 0 0,-1 0 0 0 0,1 0-1 0 0,-1 1 1 0 0,0-1 0 0 0,1 1-1 0 0,-1-1 1 0 0,1 1 0 0 0,-1 0-1 0 0,0 0 1 0 0,1 1 0 0 0,-1-1-1 0 0,1 0 1 0 0,-1 1 0 0 0,-2 0 0 0 0,0 1-32 0 0,0 0 0 0 0,0 0 1 0 0,0 0-1 0 0,0 1 0 0 0,0 0 1 0 0,0 0-1 0 0,1 0 1 0 0,-1 1-1 0 0,1-1 0 0 0,0 1 1 0 0,0 0-1 0 0,0 0 0 0 0,1 1 1 0 0,0-1-1 0 0,-1 1 0 0 0,1 0 1 0 0,1-1-1 0 0,-3 6 32 0 0,4-7 11 0 0,1-1-1 0 0,0 0 0 0 0,-1 1 1 0 0,1-1-1 0 0,0 1 1 0 0,0-1-1 0 0,0 0 1 0 0,0 1-1 0 0,1-1 1 0 0,-1 0-1 0 0,1 1 0 0 0,0-1 1 0 0,-1 0-1 0 0,1 1 1 0 0,0-1-1 0 0,0 0 1 0 0,0 0-1 0 0,0 0 1 0 0,1 0-1 0 0,-1 0 0 0 0,1 0 1 0 0,-1 0-1 0 0,1-1 1 0 0,0 1-1 0 0,-1 0 1 0 0,1-1-1 0 0,0 1 0 0 0,0-1 1 0 0,0 0-1 0 0,0 0 1 0 0,0 0-1 0 0,1 0 1 0 0,-1 0-1 0 0,0 0 1 0 0,0 0-1 0 0,1-1 0 0 0,-1 1 1 0 0,0-1-1 0 0,1 0 1 0 0,-1 1-1 0 0,1-1 1 0 0,-1 0-1 0 0,0-1 1 0 0,1 1-1 0 0,-1 0 0 0 0,0-1 1 0 0,2 0-11 0 0,-3 1 16 0 0,-1 0-7 0 0,10-18-2260 0 0,2 11-7870 0 0,-10 7-313 0 0</inkml:trace>
  <inkml:trace contextRef="#ctx0" brushRef="#br1" timeOffset="97256.653">3211 5132 0 0 0,'0'0'1062'0'0,"0"0"110"0"0,0 0 137 0 0,0 0 86 0 0,0 0-5 0 0,0 0-127 0 0,0 0-151 0 0,0 0-124 0 0,0 0-119 0 0,0 0-69 0 0,4-7-28 0 0,34-50 2319 0 0,90-148 1529 0 0,26-42-2341 0 0,-89 137-1468 0 0,26-33-102 0 0,20-35 24 0 0,-8 31-239 0 0,-57 67-66 0 0,19-39-92 0 0,-27 57-77 0 0,-25 28-371 0 0,-18 40-3422 0 0,0-1 392 0 0,2-1-2568 0 0,2 0-5764 0 0</inkml:trace>
  <inkml:trace contextRef="#ctx0" brushRef="#br1" timeOffset="100055.076">3121 5132 0 0 0,'0'0'787'0'0,"0"0"388"0"0,0 0 69 0 0,0 0-26 0 0,0 0-45 0 0,0 0-30 0 0,0 0-28 0 0,0 0-19 0 0,-1-4-21 0 0,-33-58 6968 0 0,-64-38-4594 0 0,94 95-3359 0 0,1 1 0 0 0,0-1 0 0 0,0 0 0 0 0,0 0-1 0 0,1 0 1 0 0,-1 0 0 0 0,1 0 0 0 0,0 0 0 0 0,1-1 0 0 0,-1 1 0 0 0,1-1 0 0 0,0 0 0 0 0,0 1 0 0 0,1-1-1 0 0,0 1 1 0 0,0-1 0 0 0,0 0-90 0 0,40-9-97 0 0,-31 14 96 0 0,1 0 0 0 0,0 1 1 0 0,0 0-1 0 0,0 1 0 0 0,0 0 0 0 0,0 0 0 0 0,0 1 1 0 0,-1 0-1 0 0,1 1 0 0 0,-1 0 0 0 0,1 1 1 0 0,-1 0-1 0 0,0 0 0 0 0,-1 1 0 0 0,8 5 1 0 0,64 24-4 0 0,181 25 55 0 0,-230-44-51 0 0,-31-14-19 0 0,0-1 3 0 0,0 0 0 0 0,0 0 9 0 0,0 0 27 0 0,0 0-32 0 0,0 0 0 0 0,0 0 14 0 0,0 0-25 0 0,0 0 23 0 0,0 0 4 0 0,0 0-16 0 0,0 0 1 0 0,0 0 22 0 0,0 0 5 0 0,0 0 9 0 0,0 0 29 0 0,0 0-25 0 0,0 0 8 0 0,-36 15 517 0 0,-149 34-209 0 0,80-10-488 0 0,80-28-79 0 0,20-9-4784 0 0,4 0-5213 0 0,1 1 1856 0 0</inkml:trace>
  <inkml:trace contextRef="#ctx0" brushRef="#br1" timeOffset="103200.787">2718 3747 7162 0 0,'0'0'1345'0'0,"0"0"30"0"0,0 0 131 0 0,0 0 162 0 0,0 0 36 0 0,0 0-110 0 0,0 0-236 0 0,0 0-310 0 0,0 0-341 0 0,0 0-296 0 0,0 0-235 0 0,-3-7-162 0 0,-3-5-18 0 0,1 1-12 0 0,17 23 94 0 0,71 135 1185 0 0,14 51-783 0 0,-45-94-931 0 0,-60-104-6565 0 0,-16-10 1479 0 0,20 8 2983 0 0,-8-4-1691 0 0,5 2 2179 0 0</inkml:trace>
  <inkml:trace contextRef="#ctx0" brushRef="#br1" timeOffset="103516.733">2617 3644 5745 0 0,'0'0'1622'0'0,"0"0"-338"0"0,0 0-89 0 0,0 0 99 0 0,0 0 105 0 0,0 0-70 0 0,0 0-175 0 0,0 0-215 0 0,0 0-202 0 0,0 0-151 0 0,0 0-106 0 0,0 0-91 0 0,24-31-65 0 0,77-93-42 0 0,-39 76 106 0 0,-48 45-286 0 0,8-5 3 0 0,0 2 0 0 0,1 0 1 0 0,0 1-1 0 0,0 1 0 0 0,0 2 0 0 0,1 0 0 0 0,-1 1 0 0 0,13 2-105 0 0,-32 0-2 0 0,0-1 0 0 0,0 1 0 0 0,0-1 0 0 0,0 1 1 0 0,0 0-1 0 0,-1 0 0 0 0,1 1 0 0 0,0-1 1 0 0,-1 1-1 0 0,1 0 0 0 0,-1 0 0 0 0,0 0 0 0 0,0 0 1 0 0,1 1-1 0 0,-1-1 0 0 0,-1 1 0 0 0,1 0 0 0 0,0 0 1 0 0,-1 0-1 0 0,1 0 0 0 0,-1 0 0 0 0,0 0 1 0 0,0 1-1 0 0,0-1 0 0 0,-1 1 0 0 0,1 0 0 0 0,-1-1 1 0 0,0 1-1 0 0,0 0 0 0 0,0 0 0 0 0,0 0 0 0 0,-1-1 1 0 0,0 1-1 0 0,1 0 0 0 0,-1 0 0 0 0,-1 0 1 0 0,1 0-1 0 0,-1 0 0 0 0,1 0 0 0 0,-1 0 0 0 0,0-1 1 0 0,0 1-1 0 0,-1 0 0 0 0,1-1 0 0 0,-1 1 0 0 0,0-1 1 0 0,0 1-1 0 0,0-1 0 0 0,0 0 0 0 0,-1 1 2 0 0,-19 27-331 0 0,-2-1-1 0 0,0-1 1 0 0,-2-2-1 0 0,-1 0 1 0 0,-2-1-1 0 0,0-2 1 0 0,-16 9 331 0 0,4-10-1725 0 0,23-16-1682 0 0,15-5 1779 0 0,3-1-6665 0 0,0-1 5666 0 0</inkml:trace>
  <inkml:trace contextRef="#ctx0" brushRef="#br1" timeOffset="104217.065">3158 3865 6321 0 0,'0'0'2010'0'0,"0"0"-1095"0"0,0 0-442 0 0,0 0-43 0 0,0 0 29 0 0,0 0-49 0 0,0 0-91 0 0,0 0-106 0 0,0 0-99 0 0,0 0-38 0 0,0 0-27 0 0,0 0 7 0 0,-3 16 14 0 0,-31 115 212 0 0,5-61 46 0 0,37-90 5417 0 0,28-63-5004 0 0,115-200-154 0 0,-121 246-596 0 0,-29 37 3 0 0,-1-1 1 0 0,1 0-1 0 0,-1 1 0 0 0,1-1 0 0 0,0 0 1 0 0,-1 1-1 0 0,1-1 0 0 0,0 1 0 0 0,-1-1 0 0 0,1 1 1 0 0,0-1-1 0 0,0 1 0 0 0,0 0 0 0 0,-1-1 0 0 0,1 1 1 0 0,0 0-1 0 0,0-1 0 0 0,0 1 0 0 0,0 0 0 0 0,0 0 1 0 0,-1 0-1 0 0,1 0 0 0 0,0 0 0 0 0,0 0 0 0 0,0 0 1 0 0,0 0-1 0 0,0 0 0 0 0,0 1 0 0 0,-1-1 1 0 0,1 0-1 0 0,0 1 0 0 0,0-1 0 0 0,0 0 0 0 0,-1 1 1 0 0,1-1-1 0 0,0 1 0 0 0,0-1 0 0 0,-1 1 0 0 0,1-1 1 0 0,0 1-1 0 0,-1 0 0 0 0,1-1 0 0 0,-1 1 0 0 0,1 0 1 0 0,-1-1-1 0 0,1 1 0 0 0,-1 0 0 0 0,1 0 0 0 0,-1 0 6 0 0,90 205 175 0 0,-57-141-119 0 0,-33-64-14 0 0,0-1 31 0 0,0 0 40 0 0,0 0 45 0 0,-12 7 606 0 0,-4-7-647 0 0,-6 1-138 0 0,1-1 0 0 0,-1-1 0 0 0,1-1 0 0 0,0-1 1 0 0,-1-1-1 0 0,-14-5 21 0 0,-15-5-862 0 0,5 2-2144 0 0,17 1-4751 0 0,23 7-1296 0 0</inkml:trace>
  <inkml:trace contextRef="#ctx0" brushRef="#br1" timeOffset="104922.03">2477 3431 4257 0 0,'0'0'1402'0'0,"0"0"-450"0"0,0 0-112 0 0,0 0 137 0 0,0 0 210 0 0,0 0 83 0 0,0 0-59 0 0,0 0-114 0 0,0 0-142 0 0,0 0-130 0 0,0 0-97 0 0,0 0-91 0 0,0 0-91 0 0,27-15-56 0 0,84-43-34 0 0,98-23 1178 0 0,-170 73-1331 0 0,-39 8-162 0 0,0 0 59 0 0,0 0 80 0 0,0 0 50 0 0,0 0 21 0 0,0 0 26 0 0,0 0-17 0 0,0 0-12 0 0,-19-4 492 0 0,-153-92-1097 0 0,166 93-376 0 0,-23-11-9 0 0,20 8-2845 0 0,1-1-3827 0 0,7 4-3347 0 0</inkml:trace>
  <inkml:trace contextRef="#ctx0" brushRef="#br1" timeOffset="117760.778">7930 7952 0 0 0,'0'0'922'0'0,"0"0"226"0"0,0 0 43 0 0,0 0-31 0 0,0 0-42 0 0,0 0 30 0 0,0 0 40 0 0,0 0 40 0 0,-2-3-3 0 0,-9-3 3370 0 0,2 28 223 0 0,4-9-5932 0 0,-155 358 2671 0 0,82-158-1330 0 0,4-13 181 0 0,32-123 523 0 0,19-30-571 0 0,-6 3-156 0 0,-54 111 484 0 0,56-114-373 0 0,27-46-310 0 0,-46 46 617 0 0,25-24-641 0 0,57-42-1972 0 0,-18 2-3164 0 0,-5 5-4361 0 0,-8 8 2253 0 0</inkml:trace>
  <inkml:trace contextRef="#ctx0" brushRef="#br1" timeOffset="118825.011">7933 7919 0 0 0,'0'0'668'0'0,"0"0"354"0"0,0 0 173 0 0,0 0 98 0 0,0 0 29 0 0,0 0 14 0 0,1 3 4480 0 0,-4 1-4898 0 0,-72 20 4564 0 0,41-15-4791 0 0,-114 9 1433 0 0,102-17-385 0 0,50 18-2319 0 0,98 129 654 0 0,-74-116-63 0 0,2-1 1 0 0,1-1 0 0 0,1-2-1 0 0,28 19-11 0 0,-9 0 42 0 0,-45-61 2135 0 0,-41-203-2026 0 0,25 174-639 0 0,-3-20-708 0 0,13 42-3303 0 0,3 0-3674 0 0,-1 18-2979 0 0</inkml:trace>
  <inkml:trace contextRef="#ctx0" brushRef="#br1" timeOffset="119310.936">7720 8994 7714 0 0,'0'0'1813'0'0,"0"0"-72"0"0,0 0-4 0 0,0 0 17 0 0,0 0-163 0 0,0 0-331 0 0,0 0-350 0 0,0 0-341 0 0,0 0-253 0 0,0 0-133 0 0,0 0-11 0 0,0 0 71 0 0,-1 9 120 0 0,-4 82 558 0 0,3-1 1 0 0,5 1-1 0 0,5 14-921 0 0,-4-27 74 0 0,1 9-414 0 0,4-31-3216 0 0,1-52-6312 0 0,-7-4 5226 0 0,-2 0-156 0 0</inkml:trace>
  <inkml:trace contextRef="#ctx0" brushRef="#br1" timeOffset="119631.098">7672 8942 5785 0 0,'0'0'1910'0'0,"0"0"-231"0"0,0 0-175 0 0,0 0-93 0 0,0 0-114 0 0,0 0-187 0 0,0 0-207 0 0,0 0-207 0 0,0 0-157 0 0,0 0-77 0 0,0 0-73 0 0,0 0-71 0 0,20-12-32 0 0,64-38-46 0 0,-77 46-182 0 0,0 0 0 0 0,0 1 0 0 0,1 0 0 0 0,-1 0-1 0 0,0 1 1 0 0,1 0 0 0 0,0 0 0 0 0,0 1 0 0 0,-1 0 0 0 0,1 0-1 0 0,0 1 1 0 0,0 0 0 0 0,0 1 0 0 0,5 0-58 0 0,18 1 185 0 0,-27-3-177 0 0,0 1 1 0 0,0 0-1 0 0,-1 0 0 0 0,1 0 1 0 0,0 0-1 0 0,0 1 0 0 0,-1-1 1 0 0,1 1-1 0 0,0 0 0 0 0,-1 0 0 0 0,1 0 1 0 0,0 1-1 0 0,-1 0 0 0 0,0-1 1 0 0,1 1-1 0 0,-1 0 0 0 0,0 0 0 0 0,0 1 1 0 0,0-1-1 0 0,0 1 0 0 0,-1-1 1 0 0,1 1-1 0 0,-1 0 0 0 0,1 0 0 0 0,-1 0 1 0 0,0 0-1 0 0,0 1 0 0 0,0-1 1 0 0,-1 1-1 0 0,1-1 0 0 0,-1 1 0 0 0,0-1 1 0 0,0 1-1 0 0,0 0 0 0 0,0-1 1 0 0,-1 1-1 0 0,1 1-8 0 0,-4 10-2 0 0,1 0 1 0 0,-1-1 0 0 0,-1 0-1 0 0,-1 1 1 0 0,0-1-1 0 0,-1-1 1 0 0,0 1 0 0 0,-1-1-1 0 0,-1 0 1 0 0,0-1-1 0 0,-1 0 1 0 0,0 0 0 0 0,0 0-1 0 0,-1-2 1 0 0,-1 1-1 0 0,0-1 1 0 0,-7 5 1 0 0,-5 8-197 0 0,-51 39-2062 0 0,48-43-1669 0 0,-1-2-4204 0 0,26-16 7574 0 0,-7 3-4175 0 0</inkml:trace>
  <inkml:trace contextRef="#ctx0" brushRef="#br1" timeOffset="119939.135">8018 9395 14923 0 0,'0'0'1399'0'0,"0"0"-492"0"0,0 0-276 0 0,0 0-76 0 0,0 0-31 0 0,0 0-22 0 0,0 0-51 0 0,0 0-55 0 0,0 0-76 0 0,0 0-104 0 0,0 0-74 0 0,0 0-46 0 0,0 0-35 0 0,0 25-10 0 0,4 116 42 0 0,1-99-27 0 0,3 37-2886 0 0,-7-73-959 0 0,1-4-2741 0 0,-2 1-1694 0 0</inkml:trace>
  <inkml:trace contextRef="#ctx0" brushRef="#br1" timeOffset="120435.227">7961 9299 8546 0 0,'0'0'1735'0'0,"0"0"-844"0"0,0 0-314 0 0,0 0 173 0 0,0 0 214 0 0,0 0 79 0 0,0 0-47 0 0,0 0-119 0 0,0 0-134 0 0,0 0-113 0 0,0 0-110 0 0,0 0-80 0 0,31-10-71 0 0,96-32-66 0 0,-48 28 281 0 0,-76 48-177 0 0,-5-25-363 0 0,-1 0 0 0 0,-1 0 0 0 0,0 0 0 0 0,0 0 0 0 0,0-1 0 0 0,-1 1 0 0 0,-1-1 0 0 0,1-1 0 0 0,-1 1 0 0 0,-4 3-44 0 0,-17 25 60 0 0,-2 37-373 0 0,31-70 290 0 0,0 0 1 0 0,0 0 0 0 0,1-1-1 0 0,-1 0 1 0 0,1 1-1 0 0,0-1 1 0 0,0 0 0 0 0,0 0-1 0 0,0-1 1 0 0,0 1 0 0 0,0 0-1 0 0,0-1 1 0 0,1 0-1 0 0,-1 0 1 0 0,0 0 0 0 0,1 0-1 0 0,-1 0 1 0 0,1-1-1 0 0,-1 0 1 0 0,1 1 0 0 0,-1-1-1 0 0,1-1 1 0 0,0 1 22 0 0,27 1 14 0 0,-23-1-8 0 0,1 0 0 0 0,-1 0 1 0 0,0 0-1 0 0,1 1 0 0 0,-1 0 0 0 0,0 1 0 0 0,0 0 0 0 0,0 0 0 0 0,0 1 1 0 0,0 0-1 0 0,-1 0 0 0 0,2 2-6 0 0,-8-4 29 0 0,1 1-1 0 0,0 0 1 0 0,-1 0-1 0 0,1 0 1 0 0,-1 0-1 0 0,0 0 1 0 0,1 0-1 0 0,-1 0 1 0 0,0 0-1 0 0,0 0 1 0 0,-1 0-1 0 0,1 1 1 0 0,0-1-1 0 0,-1 0 1 0 0,1 1 0 0 0,-1-1-1 0 0,0 1 1 0 0,0-1-1 0 0,0 0 1 0 0,0 1-1 0 0,0-1 1 0 0,0 1-1 0 0,-1-1 1 0 0,1 0-1 0 0,-1 1 1 0 0,0-1-1 0 0,1 0 1 0 0,-1 0 0 0 0,0 1-1 0 0,-1-1 1 0 0,1 0-1 0 0,0 0 1 0 0,-1 1-29 0 0,-53 60 677 0 0,44-54-746 0 0,-1-1-1 0 0,-1 0 1 0 0,1-1-1 0 0,-1 0 1 0 0,0-1 0 0 0,0 0-1 0 0,-1-1 1 0 0,0-1 0 0 0,-9 2 69 0 0,-42-5-7396 0 0,54-4 1505 0 0,5-1-1952 0 0</inkml:trace>
  <inkml:trace contextRef="#ctx0" brushRef="#br0" timeOffset="204122.208">3955 9863 0 0 0,'0'0'779'0'0,"0"0"258"0"0,0-5 165 0 0,1 3-1888 0 0,0-14 3706 0 0,-13-2 7597 0 0,8 21-10526 0 0,0 0 0 0 0,1 0 1 0 0,-1 0-1 0 0,0 1 1 0 0,1-1-1 0 0,0 1 0 0 0,0 0 1 0 0,0 0-1 0 0,0 0 0 0 0,1 0 1 0 0,0 1-1 0 0,0-1 0 0 0,0 1 1 0 0,0-1-1 0 0,1 1 0 0 0,-1 0 1 0 0,1-1-1 0 0,0 1 0 0 0,1 0 1 0 0,-1 0-1 0 0,1 0 1 0 0,0 0-1 0 0,0-1 0 0 0,0 1 1 0 0,1 0-1 0 0,0 0 0 0 0,0 0 1 0 0,0 0-1 0 0,1-1 0 0 0,0 3-91 0 0,0-5 90 0 0,-1-1 0 0 0,1 1 0 0 0,-1-1-1 0 0,1 0 1 0 0,-1 0 0 0 0,1 0 0 0 0,0 0-1 0 0,0 0 1 0 0,-1 0 0 0 0,1 0 0 0 0,0-1-1 0 0,0 1 1 0 0,0 0 0 0 0,0-1 0 0 0,0 0-1 0 0,0 1 1 0 0,0-1 0 0 0,0 0 0 0 0,0 0-1 0 0,0 0 1 0 0,0-1 0 0 0,0 1 0 0 0,0 0-1 0 0,0-1 1 0 0,0 1 0 0 0,0-1 0 0 0,0 1-1 0 0,-1-1 1 0 0,1 0 0 0 0,0 0 0 0 0,0 0-1 0 0,-1 0 1 0 0,1 0 0 0 0,0-1 0 0 0,-1 1-1 0 0,1 0 1 0 0,0-2-90 0 0,10-10 229 0 0,-1 0-1 0 0,-1-1 1 0 0,0-1-1 0 0,-1 1 1 0 0,-1-1-1 0 0,0-1 1 0 0,-1 0-1 0 0,0 0 1 0 0,-2 0-1 0 0,0-1 1 0 0,1-4-229 0 0,-4 7 38 0 0,-1 13-48 0 0,0 0-1 0 0,0-1 0 0 0,-1 1 0 0 0,1-1 1 0 0,0 1-1 0 0,-1-1 0 0 0,1 0 0 0 0,-1 1 1 0 0,1-1-1 0 0,-1 0 0 0 0,0 1 0 0 0,0-1 0 0 0,0 0 1 0 0,0 1-1 0 0,0-1 0 0 0,0 0 0 0 0,0 1 1 0 0,0-1-1 0 0,-1 1 0 0 0,1-1 0 0 0,-1 0 0 0 0,1 1 1 0 0,-1-1-1 0 0,1 1 0 0 0,-1-1 0 0 0,0 1 1 0 0,0-1-1 0 0,0 1 0 0 0,0 0 0 0 0,0-1 1 0 0,0 1-1 0 0,0 0 0 0 0,-1 0 0 0 0,1 0 0 0 0,0 0 1 0 0,0 0-1 0 0,-1 0 0 0 0,1 0 0 0 0,-1 0 1 0 0,1 0-1 0 0,-1 1 0 0 0,1-1 0 0 0,-1 1 0 0 0,0-1 1 0 0,1 1-1 0 0,-1-1 0 0 0,0 1 0 0 0,1 0 1 0 0,-1 0-1 0 0,0 0 11 0 0,-2 1-64 0 0,0 1 1 0 0,0-1-1 0 0,1 1 1 0 0,-1 0 0 0 0,0 0-1 0 0,1 0 1 0 0,0 0-1 0 0,-1 0 1 0 0,1 1-1 0 0,0 0 1 0 0,0-1-1 0 0,1 1 1 0 0,-1 0-1 0 0,0 1 1 0 0,1-1 0 0 0,0 0-1 0 0,0 1 1 0 0,0-1-1 0 0,0 1 1 0 0,0 1 63 0 0,-10 13-94 0 0,6-11 82 0 0,1 0 0 0 0,0 1 0 0 0,0 0 0 0 0,0-1 0 0 0,1 2 0 0 0,0-1 0 0 0,1 0 0 0 0,0 1 0 0 0,0-1 0 0 0,1 1 0 0 0,0 0 0 0 0,0 0 0 0 0,1 0 0 0 0,0 0 0 0 0,1 0 0 0 0,0 4 12 0 0,1-11 59 0 0,1 0 1 0 0,-1 0-1 0 0,1 0 0 0 0,0 0 1 0 0,-1 0-1 0 0,1 0 0 0 0,0-1 1 0 0,0 1-1 0 0,0-1 1 0 0,0 1-1 0 0,0-1 0 0 0,0 0 1 0 0,0 0-1 0 0,1 0 1 0 0,-1 0-1 0 0,0 0 0 0 0,1 0 1 0 0,-1-1-1 0 0,0 1 0 0 0,1-1 1 0 0,-1 0-1 0 0,1 0 1 0 0,-1 0-1 0 0,1 0 0 0 0,-1 0 1 0 0,1 0-1 0 0,-1 0 1 0 0,1-1-1 0 0,-1 1 0 0 0,0-1 1 0 0,1 0-1 0 0,-1 0 0 0 0,0 0 1 0 0,0 0-1 0 0,1 0 1 0 0,-1-1-60 0 0,23-50 916 0 0,-19 41-871 0 0,32-98 72 0 0,-38 108-161 0 0,-4 2-71 0 0,0 0 0 0 0,0 0 0 0 0,1 0-1 0 0,-1 1 1 0 0,0-1 0 0 0,1 1 0 0 0,-1 0-1 0 0,1 0 1 0 0,0 0 0 0 0,-1 0-1 0 0,1 1 1 0 0,0-1 0 0 0,1 1 0 0 0,-1 0-1 0 0,0 0 1 0 0,1 0 0 0 0,-1 0-1 0 0,1 0 1 0 0,0 1 0 0 0,0-1 0 0 0,0 1-1 0 0,1-1 1 0 0,-1 1 0 0 0,1 0-1 0 0,0-1 1 0 0,0 1 0 0 0,0 0 0 0 0,1 0-1 0 0,-1 0 116 0 0,-4 21-4424 0 0,4-2-3909 0 0,1-15-1228 0 0</inkml:trace>
  <inkml:trace contextRef="#ctx0" brushRef="#br0" timeOffset="209237.215">3325 8788 0 0 0,'0'0'380'0'0,"7"-7"274"0"0,19-21 76 0 0,-25 26-376 0 0,1-1 0 0 0,-1 1 0 0 0,0 0-1 0 0,0 0 1 0 0,-1 0 0 0 0,1-1 0 0 0,0 1-1 0 0,-1-1 1 0 0,1 1 0 0 0,-1 0 0 0 0,0-1-1 0 0,0 1 1 0 0,0-1 0 0 0,0 1 0 0 0,0-1-1 0 0,0 1 1 0 0,-1 0 0 0 0,1-1 0 0 0,-1 1-1 0 0,0 0 1 0 0,0-1 0 0 0,0 1 0 0 0,0 0-1 0 0,0 0 1 0 0,0 0 0 0 0,0 0 0 0 0,-1 0-1 0 0,1 0 1 0 0,-1 0 0 0 0,1 0 0 0 0,-2 0-354 0 0,-62-39 6355 0 0,59 39-6266 0 0,-1 0 0 0 0,1 1 0 0 0,-1 0 0 0 0,1 0 0 0 0,-1 1 0 0 0,1-1 0 0 0,-1 2 0 0 0,0-1 0 0 0,1 1 0 0 0,-1-1 0 0 0,1 2 0 0 0,-1-1 0 0 0,1 1 0 0 0,0 0 0 0 0,-1 0 0 0 0,-2 3-89 0 0,8-5 2 0 0,-19 8 82 0 0,1 0 0 0 0,0 1 0 0 0,0 1 0 0 0,1 1 0 0 0,1 1 0 0 0,0 0 0 0 0,0 1 0 0 0,1 1-1 0 0,1 1 1 0 0,1 0 0 0 0,-10 12-84 0 0,13-9 36 0 0,0 0 1 0 0,2 1-1 0 0,0 0 0 0 0,1 0 0 0 0,1 1 0 0 0,1 0 1 0 0,0 0-1 0 0,2 1 0 0 0,0-1 0 0 0,1 1 0 0 0,1 0 0 0 0,2 0 1 0 0,0 0-1 0 0,1 0 0 0 0,3 20-36 0 0,-1-28 41 0 0,0 1 1 0 0,2-1-1 0 0,-1 1 0 0 0,2-1 1 0 0,-1-1-1 0 0,2 1 0 0 0,0-1 1 0 0,0 0-1 0 0,1-1 0 0 0,1 0 1 0 0,0 0-1 0 0,0 0 0 0 0,1-1 1 0 0,0-1-1 0 0,3 2-41 0 0,-2-5 108 0 0,1 0-1 0 0,0 0 1 0 0,0-2-1 0 0,0 1 1 0 0,1-2-1 0 0,-1 1 0 0 0,1-2 1 0 0,0 0-1 0 0,0 0 1 0 0,0-1-1 0 0,0-1 1 0 0,3 0-108 0 0,-2 1 156 0 0,0-1 1 0 0,0 0-1 0 0,0-1 1 0 0,0-1 0 0 0,0 0-1 0 0,0-1 1 0 0,0-1-1 0 0,-1 0 1 0 0,1 0-1 0 0,10-6-156 0 0,-11 4 82 0 0,0 0-1 0 0,-1 0 0 0 0,0-1 1 0 0,0-1-1 0 0,0 0 0 0 0,-1 0 0 0 0,0-1 1 0 0,0-1-1 0 0,-1 0 0 0 0,-1 0 0 0 0,0-1 1 0 0,0 0-1 0 0,-1 0 0 0 0,0-1 1 0 0,-1-1-1 0 0,0 1 0 0 0,3-11-81 0 0,-9 20 6 0 0,0 0-1 0 0,-1 0 1 0 0,1 0 0 0 0,-1-1-1 0 0,0 1 1 0 0,0 0 0 0 0,0 0-1 0 0,0 0 1 0 0,0 0 0 0 0,-1 0-1 0 0,1 0 1 0 0,-1 0 0 0 0,0 0-1 0 0,0 0 1 0 0,0 0 0 0 0,-1 1-1 0 0,1-1 1 0 0,0 0 0 0 0,-1 0-1 0 0,0 1 1 0 0,0-1 0 0 0,0 1 0 0 0,0 0-1 0 0,0 0 1 0 0,0-1 0 0 0,0 1-1 0 0,-1 1 1 0 0,1-1 0 0 0,-1 0-1 0 0,1 0 1 0 0,-1 1 0 0 0,0 0-1 0 0,0-1 1 0 0,0 1 0 0 0,-1 0-6 0 0,-110-20-927 0 0,101 21 842 0 0,0 1 0 0 0,0 1 1 0 0,0 0-1 0 0,0 0 0 0 0,1 1 0 0 0,-1 1 1 0 0,1 1-1 0 0,-1-1 0 0 0,2 2 0 0 0,-1 0 1 0 0,-4 2 84 0 0,67-7-148 0 0,353-61 1713 0 0,-284 57-1549 0 0,-94 12-2271 0 0,-16-4-8119 0 0,-8-4-1733 0 0</inkml:trace>
  <inkml:trace contextRef="#ctx0" brushRef="#br0" timeOffset="-195307.726">1547 5183 0 0 0,'-74'11'0'0'0,"72"-11"0"0"0,-1 1 0 0 0,0-1 0 0 0,1 1 0 0 0,-1 0 0 0 0,1 0 0 0 0,-1 0 0 0 0,1 0 0 0 0,-1 1 0 0 0,1-1 0 0 0,0 1 0 0 0,-1-1 0 0 0,1 1 0 0 0,0 0 0 0 0,0 0 0 0 0,0 0 0 0 0,1 0 0 0 0,-1 0 0 0 0,0 0 0 0 0,1 0 0 0 0,-1 1 0 0 0,1 0 0 0 0,-9 10 0 0 0,-2 2 0 0 0,1 1 0 0 0,1-1 0 0 0,0 2 0 0 0,1-1 0 0 0,1 1 0 0 0,-6 18 0 0 0,-24 45 0 0 0,-88 141 115 0 0,-51 55 417 0 0,24-29 336 0 0,82-146-104 0 0,-4-3-1 0 0,-32 29-763 0 0,99-118 37 0 0,-355 380 1494 0 0,335-353-1368 0 0,2 1 0 0 0,1 1-1 0 0,2 1 1 0 0,-3 11-163 0 0,21-37-12 0 0,1 1 0 0 0,1 0 0 0 0,0 1 0 0 0,1-1 0 0 0,1 0 0 0 0,0 1-1 0 0,1-1 1 0 0,0 1 0 0 0,2 6 12 0 0,-1 18-18 0 0,-10 171 194 0 0,-32 224 682 0 0,31-282-42 0 0,7-1 0 0 0,8 10-816 0 0,38 145 365 0 0,-5-78-171 0 0,-27-94 240 0 0,-7 0 0 0 0,-7 51-434 0 0,-30 129 1196 0 0,16-197-471 0 0,6 0 0 0 0,4 24-725 0 0,6-88 48 0 0,3-1 0 0 0,2 1 0 0 0,2 0 0 0 0,5 11-48 0 0,16 43 46 0 0,6-1 1 0 0,4-2-1 0 0,48 94-46 0 0,-63-153 47 0 0,-2 1 0 0 0,-2 1 0 0 0,-2 1 0 0 0,-2 0 0 0 0,-2 1 0 0 0,-3 0 0 0 0,-1 1 0 0 0,-3 0 0 0 0,-2 7-47 0 0,-5 7 495 0 0,-3 0 1 0 0,-2-1 0 0 0,-16 61-496 0 0,3-33 437 0 0,3 2 0 0 0,5 0 0 0 0,-1 90-437 0 0,2 163 558 0 0,10-299-514 0 0,1 0 0 0 0,2 0 0 0 0,3-1-1 0 0,1 1 1 0 0,4 3-44 0 0,23 214 149 0 0,15-58-52 0 0,-32-159-93 0 0,-2-1 24 0 0,2-2 0 0 0,2 1 0 0 0,2-2 0 0 0,2-1 0 0 0,8 11-28 0 0,-17-36 52 0 0,1-1 1 0 0,0 0 0 0 0,2-1-1 0 0,-1 0 1 0 0,2-1 0 0 0,0-1-1 0 0,0-1 1 0 0,1 0 0 0 0,1-2-1 0 0,0 0 1 0 0,0-1 0 0 0,10 3-53 0 0,195 75 366 0 0,241 69-180 0 0,18 31-161 0 0,-322-116 1 0 0,-93-38-2 0 0,2-2 0 0 0,1-4 0 0 0,1-2 0 0 0,1-4 0 0 0,1-3 0 0 0,17-1-24 0 0,109 2 278 0 0,141-9-278 0 0,-250-16 83 0 0,0-4 0 0 0,0-4 0 0 0,-1-4 0 0 0,-1-4-1 0 0,-1-4 1 0 0,-2-4 0 0 0,0-3 0 0 0,-3-5 0 0 0,30-19-83 0 0,-51 25 186 0 0,-2-4 0 0 0,-2-2 1 0 0,48-41-187 0 0,103-125 394 0 0,-92 82-260 0 0,-4 10-68 0 0,6 5 0 0 0,102-69-66 0 0,-93 86-14 0 0,4 7 1 0 0,28-9 13 0 0,217-65-33 0 0,-104 71 53 0 0,-188 64-36 0 0,1 4 0 0 0,1 4 0 0 0,49-1 16 0 0,513-11 48 0 0,-477 7 14 0 0,-143 13-44 0 0,-3 1 26 0 0,0-1 0 0 0,0-1 0 0 0,-1-1 0 0 0,0-1 0 0 0,-1-1 0 0 0,6-4-44 0 0,-3-2 142 0 0,0 0 1 0 0,-1-1 0 0 0,0-2 0 0 0,-2 0-1 0 0,0-2 1 0 0,20-23-143 0 0,96-151 557 0 0,-95 122-432 0 0,-28 48-80 0 0,-2 0-1 0 0,-1-1 0 0 0,0-1 0 0 0,-2 0 0 0 0,3-13-44 0 0,8-45 168 0 0,-15 56-46 0 0,-8 29-104 0 0,19-22-14 0 0,87-81 22 0 0,39-78 57 0 0,-103 112-52 0 0,-13 18-2 0 0,3 2 0 0 0,2 1 1 0 0,1 2-1 0 0,4 0-29 0 0,4-6-1 0 0,204-228 34 0 0,-208 236 13 0 0,-1-1-1 0 0,-2-1 0 0 0,-2-2 1 0 0,-3-2-1 0 0,-1-1 0 0 0,5-17-45 0 0,-14 17 108 0 0,-1 0 0 0 0,-3-1 0 0 0,-2-1 0 0 0,-3-1-1 0 0,-2 0 1 0 0,-2 0 0 0 0,0-42-108 0 0,23-320 284 0 0,-24 96-251 0 0,-8 191-7 0 0,5 0-1 0 0,12-47-25 0 0,35-108 7 0 0,-28 155-18 0 0,8 33 35 0 0,2 18 38 0 0,-16-10 147 0 0,-17 78-177 0 0,0 0-1 0 0,0 0 1 0 0,-1 1 0 0 0,0-1 0 0 0,-1 0-1 0 0,0 0 1 0 0,0 1 0 0 0,-1-1 0 0 0,0 1-1 0 0,-4-8-31 0 0,-9-9 4 0 0,0 1 0 0 0,-2 1 0 0 0,-1 0 1 0 0,0 1-1 0 0,-2 1 0 0 0,-11-9-4 0 0,30 30-2 0 0,-116-117 41 0 0,88 95-73 0 0,-1 1 0 0 0,-1 1 0 0 0,-1 2 0 0 0,-1 2 0 0 0,-34-14 34 0 0,-269-72-108 0 0,268 76 124 0 0,1-2 0 0 0,2-4 0 0 0,1-3 0 0 0,2-2 0 0 0,-12-12-16 0 0,-27-21-4 0 0,-97-83 18 0 0,-85-16-21 0 0,-87-65 39 0 0,144 85-47 0 0,18 30-5 0 0,-29 32-2 0 0,140 41 39 0 0,-71-74 32 0 0,118 73-49 0 0,1-2-1 0 0,3-2 0 0 0,3-1 1 0 0,1-3-1 0 0,-32-58 1 0 0,41 64-1 0 0,-163-333 13 0 0,99 228-86 0 0,22 25 83 0 0,60 94-43 0 0,1-2-1 0 0,3 0 1 0 0,0 0-1 0 0,3-1 1 0 0,0-11 34 0 0,-21-56-7 0 0,25 96-21 0 0,-2 1 0 0 0,1 0-1 0 0,-1 1 1 0 0,0 0 0 0 0,0 0 0 0 0,-1 0-1 0 0,0 1 1 0 0,-1 0 0 0 0,0 1 0 0 0,0 0-1 0 0,0 0 1 0 0,-1 1 0 0 0,1 0 0 0 0,-1 1-1 0 0,0 0 1 0 0,-8-2 28 0 0,-69-40-44 0 0,-21-16 48 0 0,-44-12-77 0 0,-101 26-126 0 0,88 22 174 0 0,21 4 15 0 0,-104-19 36 0 0,212 34-54 0 0,0 2 1 0 0,0 1-1 0 0,-1 2 1 0 0,1 1 0 0 0,-1 2-1 0 0,1 1 1 0 0,-26 6 27 0 0,9 1-73 0 0,1 2 0 0 0,0 3 0 0 0,1 2 0 0 0,0 2 0 0 0,2 2 0 0 0,-10 7 73 0 0,9 1-13 0 0,-204 96 4 0 0,-77 3 54 0 0,110-53-6 0 0,170-63 7 0 0,-1-2 0 0 0,0-3 1 0 0,0-2-1 0 0,0-2 0 0 0,-36-4-46 0 0,29 2 6 0 0,-10 0 26 0 0,0-3 0 0 0,0-3 0 0 0,-50-11-32 0 0,64 6-1 0 0,-1 1 0 0 0,0 4 0 0 0,-41 0 1 0 0,94 6-25 0 0,-1 1 0 0 0,1-1 0 0 0,-1 1 0 0 0,1 0-1 0 0,0 0 1 0 0,-1 0 0 0 0,1 0 0 0 0,0 1 0 0 0,0-1 0 0 0,0 1-1 0 0,0 0 1 0 0,0 0 0 0 0,0 0 0 0 0,1 0 0 0 0,-1 0 0 0 0,0 1-1 0 0,1-1 1 0 0,0 1 0 0 0,0-1 0 0 0,0 1 0 0 0,0 0-1 0 0,0 0 1 0 0,0 0 0 0 0,1 0 0 0 0,-2 3 25 0 0,-27 91-419 0 0,25-73 424 0 0,-14 76-35 0 0,17-83 55 0 0,-2 0 0 0 0,0 0 1 0 0,-2-1-1 0 0,1 0 1 0 0,-2 0-1 0 0,0 0 0 0 0,-1-1 1 0 0,-1 0-1 0 0,-1 1-25 0 0,-94 102 273 0 0,75-78-746 0 0,29-39 69 0 0,16 2-2844 0 0,26-2-3264 0 0,-23-2 820 0 0,-4 1-949 0 0</inkml:trace>
  <inkml:trace contextRef="#ctx0" brushRef="#br0" timeOffset="-188013.33">1282 5364 0 0 0,'0'0'967'0'0,"0"0"114"0"0,0 0 17 0 0,0 0 72 0 0,0 0 37 0 0,0 0-114 0 0,0 0-190 0 0,0 0-208 0 0,0 0-199 0 0,0 0-123 0 0,0 0-53 0 0,0-3-34 0 0,0-7-9 0 0,0 8 17 0 0,0 2 12 0 0,1 6 6580 0 0,0 21-6432 0 0,-31 117 675 0 0,-18-20-550 0 0,12-53 23 0 0,2-27-103 0 0,5-12-306 0 0,-4 17-190 0 0,-9 28 25 0 0,-6 12-27 0 0,-3 2 43 0 0,-60 53 6 0 0,58-67-77 0 0,-16 16 40 0 0,21-45 2 0 0,-64 80 44 0 0,73-80-36 0 0,-48 44 317 0 0,18-11-131 0 0,20-29 43 0 0,-22 25-51 0 0,13-21 43 0 0,41-35-196 0 0,-18 12 52 0 0,-18 26 357 0 0,45-44-477 0 0,-8 48 457 0 0,8-4-485 0 0,16 146-48 0 0,5-139 116 0 0,-24 78 32 0 0,1 59-73 0 0,16-126 110 0 0,-14 281-28 0 0,-1-204-50 0 0,9 274 74 0 0,17-343-19 0 0,-1 215 418 0 0,-10-166-339 0 0,-2-21 62 0 0,-15-20-168 0 0,-9 119 65 0 0,5-60-70 0 0,11 14 34 0 0,-5-66-36 0 0,7 142 11 0 0,37-131-36 0 0,-16-55 17 0 0,-2 17 40 0 0,8-22-106 0 0,-7-25 42 0 0,-13-18-2914 0 0,-8-16-6494 0 0,3 4 2838 0 0,-2 1 649 0 0</inkml:trace>
  <inkml:trace contextRef="#ctx0" brushRef="#br0" timeOffset="-183864.267">34 10776 0 0 0,'0'0'265'0'0,"0"0"333"0"0,0 0 113 0 0,0 0 35 0 0,0 0 51 0 0,0 0 58 0 0,0 0 26 0 0,0 0 13 0 0,4 3 6701 0 0,11 12-6317 0 0,18 29 498 0 0,-6-6 44 0 0,12 38-254 0 0,-8-20-1045 0 0,-5-5-384 0 0,-2 3 13 0 0,7 2-29 0 0,1 3 358 0 0,-18-11 69 0 0,4 96 279 0 0,-12-104-423 0 0,0-6-260 0 0,-5 127 343 0 0,-7-136-322 0 0,0-35 163 0 0,15-185-229 0 0,-7 22 229 0 0,-9 124-214 0 0,6 31-58 0 0,-1 1 1 0 0,-1 0-1 0 0,-1 0 0 0 0,0 0 1 0 0,-1 0-1 0 0,0 1 1 0 0,-2 0-1 0 0,0 0 0 0 0,-1 0-56 0 0,-44-55 376 0 0,13-22-176 0 0,-40-46 194 0 0,40 91-335 0 0,36 43-490 0 0,-4-9-4003 0 0,12-3-6792 0 0,0 13 1147 0 0</inkml:trace>
</inkml:ink>
</file>

<file path=ppt/ink/ink2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6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13291 0 0,'0'0'3010'0'0,"0"0"-1721"0"0,0 0-527 0 0,0 0 39 0 0,0 0 106 0 0,0 0 45 0 0,0 0-51 0 0,0 0-149 0 0,0 0-165 0 0,0 0-157 0 0,0 0-150 0 0,-2 2-114 0 0,-8 10 277 0 0,32 18-7582 0 0,-19-23 1304 0 0,1-3-5298 0 0</inkml:trace>
</inkml:ink>
</file>

<file path=ppt/ink/ink2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6.7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0 15979 0 0,'0'0'1687'0'0,"0"0"-249"0"0,0 0-131 0 0,0 0-19 0 0,0 0-133 0 0,0 0-213 0 0,0 0-202 0 0,0 0-168 0 0,0 0-108 0 0,0 0-77 0 0,0 0-110 0 0,0 0-66 0 0,0 0-47 0 0,-9 30 29 0 0,9-25-1241 0 0,-1 2-3035 0 0,2-5-6584 0 0,-1-2-339 0 0</inkml:trace>
</inkml:ink>
</file>

<file path=ppt/ink/ink2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2.7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0 254 4905 0 0,'0'0'3133'0'0,"0"0"-1484"0"0,0 0-474 0 0,0 0-52 0 0,0 0-81 0 0,0 0-222 0 0,0 0-275 0 0,0 0-157 0 0,0 0-3 0 0,0 0 83 0 0,0 0 77 0 0,0 0 37 0 0,0 0-24 0 0,27-3-55 0 0,84-13-13 0 0,86-2 1527 0 0,-6-3-1143 0 0,-191 21-782 0 0,-1 0 0 0 0,1 0 0 0 0,0-1 0 0 0,0 1 0 0 0,-1 0 0 0 0,1 0 0 0 0,0 0 0 0 0,0 0 0 0 0,-1-1 0 0 0,1 1 1 0 0,0 0-1 0 0,0 0 0 0 0,-1 0 0 0 0,1-1 0 0 0,0 1 0 0 0,0 0 0 0 0,0-1 0 0 0,0 1 0 0 0,-1 0 0 0 0,1 0 0 0 0,0-1 0 0 0,0 1 0 0 0,0 0 0 0 0,0-1 0 0 0,0 1 0 0 0,0 0 0 0 0,0 0 0 0 0,0-1 1 0 0,0 1-1 0 0,0 0 0 0 0,0-1 0 0 0,0 1 0 0 0,0 0 0 0 0,0-1 0 0 0,0 1 0 0 0,0 0 0 0 0,0-1 0 0 0,1 1 0 0 0,-1 0 0 0 0,0 0 0 0 0,0-1 0 0 0,0 1 0 0 0,0 0 0 0 0,0 0 0 0 0,1-1 1 0 0,-1 1-1 0 0,0 0 0 0 0,0 0 0 0 0,1-1 0 0 0,-1 1-92 0 0,-4-2-401 0 0,-163-90 238 0 0,133 65-406 0 0,34 27 465 0 0,-1-1 0 0 0,0 1 1 0 0,1-1-1 0 0,-1 1 0 0 0,1-1 0 0 0,-1 1 0 0 0,1-1 1 0 0,-1 0-1 0 0,1 1 0 0 0,-1-1 0 0 0,1 0 1 0 0,-1 1-1 0 0,1-1 0 0 0,0 0 0 0 0,0 0 0 0 0,-1 1 1 0 0,1-1-1 0 0,0 0 0 0 0,0 0 0 0 0,0 1 0 0 0,0-1 1 0 0,0 0-1 0 0,0 0 0 0 0,0 0 0 0 0,0 1 1 0 0,0-1-1 0 0,0 0 0 0 0,0 0 0 0 0,0 1 0 0 0,1-1 1 0 0,-1 0-1 0 0,0 0 0 0 0,1 1 0 0 0,-1-1 1 0 0,0 0-1 0 0,1 1 0 0 0,-1-1 0 0 0,1 0 0 0 0,-1 1 1 0 0,1-1-1 0 0,-1 1 0 0 0,1-1 0 0 0,-1 1 0 0 0,1-1 1 0 0,0 1-1 0 0,-1-1 0 0 0,1 1 0 0 0,0 0 1 0 0,-1-1-1 0 0,2 1 104 0 0,70-23-12284 0 0,-52 16 5085 0 0</inkml:trace>
</inkml:ink>
</file>

<file path=ppt/ink/ink2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3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5529 0 0,'0'0'3497'0'0,"0"0"-1467"0"0,0 0-458 0 0,0 0 2 0 0,0 0-77 0 0,0 0-256 0 0,0 0-332 0 0,0 0-330 0 0,0 0-240 0 0,0 0-119 0 0,0 0 14 0 0,0 0 67 0 0,7-1 113 0 0,345-24 3803 0 0,-251 18-3201 0 0,-101 7-750 0 0,0 0 103 0 0,0 0 46 0 0,-24-8 985 0 0,3 0-1477 0 0,17 8-43 0 0,1-1 0 0 0,-1 0 0 0 0,0 1 1 0 0,1-2-1 0 0,-1 1 0 0 0,1 0 0 0 0,0-1 0 0 0,-1 1 0 0 0,1-1 1 0 0,0 0-1 0 0,0 0 0 0 0,0 0 0 0 0,0-1 0 0 0,0 1 0 0 0,1-1 1 0 0,-1 1-1 0 0,1-1 0 0 0,-1 0 0 0 0,1 0 0 0 0,0 0 0 0 0,0 0 1 0 0,0 0-1 0 0,1-1 0 0 0,-1 1 0 0 0,1 0 0 0 0,0-1 1 0 0,0 0 119 0 0,4-20-4741 0 0,4 10-3473 0 0,-1 6-3138 0 0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7.1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358 41 1456 0 0,'0'0'1583'0'0,"0"0"-428"0"0,0 0 48 0 0,0 0 304 0 0,0 0 239 0 0,0 0 109 0 0,0 0-111 0 0,0 0-189 0 0,0 0-192 0 0,0 0-204 0 0,0 0-191 0 0,0 0-197 0 0,0 0-125 0 0,-10-7-86 0 0,-34-22-77 0 0,42 28-450 0 0,0 0 0 0 0,0 0 0 0 0,0 1 0 0 0,0-1 0 0 0,0 1 0 0 0,0 0 0 0 0,0 0 0 0 0,0-1 0 0 0,-1 1 0 0 0,1 1 0 0 0,0-1 0 0 0,0 0 0 0 0,0 0 0 0 0,0 1 0 0 0,0-1 0 0 0,0 1 0 0 0,0 0 0 0 0,0-1 0 0 0,0 1 0 0 0,0 0 0 0 0,0 0 0 0 0,0 1 0 0 0,0-1 0 0 0,1 0 0 0 0,-1 0 0 0 0,1 1 0 0 0,-1-1 0 0 0,1 1 0 0 0,-1 0-33 0 0,-6 5 99 0 0,-13 6-38 0 0,1 1 0 0 0,1 1 0 0 0,0 1 1 0 0,1 1-1 0 0,1 0 0 0 0,0 1 0 0 0,2 1 1 0 0,0 1-1 0 0,1 0 0 0 0,1 1 0 0 0,-8 17-61 0 0,16-28-12 0 0,1 0-1 0 0,0 0 1 0 0,0 1-1 0 0,1-1 1 0 0,0 1 0 0 0,1-1-1 0 0,1 1 1 0 0,-1 0-1 0 0,2 0 1 0 0,-1 0-1 0 0,2-1 1 0 0,0 7 12 0 0,2-13 28 0 0,0 0 0 0 0,0-1 0 0 0,0 1-1 0 0,0-1 1 0 0,1 1 0 0 0,0-1 0 0 0,-1 0 0 0 0,1 0 0 0 0,0-1 0 0 0,1 1 0 0 0,-1-1 0 0 0,0 0-1 0 0,1 0 1 0 0,-1 0 0 0 0,1-1 0 0 0,0 1 0 0 0,-1-1 0 0 0,1 0 0 0 0,0-1 0 0 0,0 1-1 0 0,0-1 1 0 0,0 0 0 0 0,-1 0 0 0 0,1-1 0 0 0,0 1 0 0 0,0-1 0 0 0,0 0 0 0 0,-1 0 0 0 0,1-1-1 0 0,0 1 1 0 0,-1-1 0 0 0,1 0 0 0 0,-1 0-28 0 0,28-13 219 0 0,-1-1 1 0 0,-1-1-1 0 0,0-1 0 0 0,-1-2 0 0 0,-2-1 0 0 0,0-1 1 0 0,19-20-220 0 0,-12 12 125 0 0,128-113 364 0 0,-161 142-495 0 0,0 1 0 0 0,-1 0 0 0 0,1-1 0 0 0,0 1 0 0 0,-1-1 0 0 0,1 1 0 0 0,0 0 0 0 0,0 0 0 0 0,-1-1 1 0 0,1 1-1 0 0,0 0 0 0 0,0 0 0 0 0,0 0 0 0 0,-1 0 0 0 0,1 0 0 0 0,0 0 0 0 0,0 0 0 0 0,0 0 0 0 0,-1 0 1 0 0,1 0-1 0 0,0 1 0 0 0,0-1 0 0 0,0 0 0 0 0,-1 1 0 0 0,1-1 0 0 0,0 0 0 0 0,-1 1 0 0 0,1-1 0 0 0,0 1 1 0 0,-1-1-1 0 0,1 1 0 0 0,0-1 0 0 0,-1 1 0 0 0,1-1 0 0 0,-1 1 0 0 0,1 0 0 0 0,-1-1 0 0 0,1 1 1 0 0,-1 0-1 0 0,0-1 0 0 0,1 1 0 0 0,-1 0 0 0 0,0 0 0 0 0,1-1 0 0 0,-1 1 0 0 0,0 0 0 0 0,0 0 0 0 0,0 0 1 0 0,0-1-1 0 0,0 1 0 0 0,0 0 0 0 0,0 0 0 0 0,0 0 0 0 0,0-1 0 0 0,0 1 0 0 0,0 0 0 0 0,0 0 0 0 0,-1 0 1 0 0,1-1-1 0 0,0 1 0 0 0,-1 0 0 0 0,1 0 0 0 0,0-1 0 0 0,-1 1 0 0 0,0 0 6 0 0,2 13 63 0 0,5 27-95 0 0,-7-31-88 0 0,1 0 0 0 0,0 0 0 0 0,1 0-1 0 0,0 0 1 0 0,1-1 0 0 0,0 1 0 0 0,0 0 0 0 0,1 0 0 0 0,0-1-1 0 0,0 0 1 0 0,1 0 0 0 0,1 0 0 0 0,0 0 0 0 0,0 0 0 0 0,0-1-1 0 0,1 0 1 0 0,0 0 0 0 0,1-1 0 0 0,0 1 0 0 0,0-2 0 0 0,0 1-1 0 0,1-1 1 0 0,0 0 0 0 0,0 0 0 0 0,1-1 0 0 0,8 4 120 0 0,49 4-3366 0 0,-23-11-4475 0 0,-30-2-1878 0 0</inkml:trace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00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1 273 8554 0 0,'0'0'3511'0'0,"0"0"-786"0"0,0 0-549 0 0,0 0-395 0 0,0 0-394 0 0,0 0-260 0 0,0 0-181 0 0,0 0-104 0 0,0 0-122 0 0,0 0-146 0 0,0 0-116 0 0,29-32-143 0 0,89-98-112 0 0,-69 71-14 0 0,-47 55-222 0 0,1 0 0 0 0,-1 1 0 0 0,1-1-1 0 0,0 1 1 0 0,0 0 0 0 0,0 0 0 0 0,1 0 0 0 0,-1 0 0 0 0,1 0 0 0 0,0 1-1 0 0,-1-1 1 0 0,1 1 0 0 0,0 0 0 0 0,0 1 0 0 0,1-1 0 0 0,-1 1-1 0 0,0-1 1 0 0,0 1 0 0 0,1 0 0 0 0,-1 1 0 0 0,1-1 0 0 0,2 1 33 0 0,15 51-1054 0 0,-21-7 940 0 0,13 32-17 0 0,-11-75 154 0 0,0 1 0 0 0,1-1 1 0 0,-1 0-1 0 0,0-1 0 0 0,0 1 0 0 0,1-1 1 0 0,-1 1-1 0 0,0-1 0 0 0,1 0 0 0 0,-1 0 1 0 0,0 0-1 0 0,1-1 0 0 0,-1 1 1 0 0,0-1-1 0 0,0 0 0 0 0,1 0 0 0 0,-1 0 1 0 0,0 0-1 0 0,0 0 0 0 0,0-1 0 0 0,0 1 1 0 0,0-1-1 0 0,-1 0 0 0 0,1 0 1 0 0,0 0-1 0 0,-1 0 0 0 0,1-1 0 0 0,-1 1 1 0 0,0-1-1 0 0,0 1 0 0 0,0-1 0 0 0,0 0 1 0 0,0 0-24 0 0,-2 3 0 0 0,3-3 17 0 0,10-11 25 0 0,0 1 1 0 0,2 1-1 0 0,-1 0 0 0 0,2 1 1 0 0,-1 0-1 0 0,2 1 1 0 0,-1 1-1 0 0,14-5-42 0 0,-29 13-16 0 0,0 1 0 0 0,0-1 1 0 0,1 1-1 0 0,-1 0 0 0 0,0-1 1 0 0,1 1-1 0 0,-1 0 0 0 0,0 0 0 0 0,1 0 1 0 0,-1 0-1 0 0,0 0 0 0 0,1 0 1 0 0,-1 0-1 0 0,0 0 0 0 0,1 0 0 0 0,-1 1 1 0 0,0-1-1 0 0,0 0 0 0 0,1 1 0 0 0,-1-1 1 0 0,0 1-1 0 0,0 0 0 0 0,0-1 1 0 0,1 1-1 0 0,-1 0 0 0 0,0 0 0 0 0,0 0 1 0 0,0 0-1 0 0,0 0 0 0 0,-1 0 1 0 0,1 0-1 0 0,0 0 0 0 0,0 0 0 0 0,-1 0 1 0 0,1 0-1 0 0,0 0 0 0 0,-1 1 0 0 0,1-1 1 0 0,-1 0-1 0 0,0 0 0 0 0,1 1 1 0 0,-1 0 15 0 0,3 66-585 0 0,-4-46 254 0 0,15 26-3362 0 0,13-27-8075 0 0,-21-20 4201 0 0</inkml:trace>
</inkml:ink>
</file>

<file path=ppt/ink/ink2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11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81 7314 0 0,'0'0'1655'0'0,"0"0"-462"0"0,0 0-250 0 0,0 0 36 0 0,0 0 90 0 0,0 0 21 0 0,0 0-127 0 0,0 0-208 0 0,0 0-203 0 0,0 0-153 0 0,0 0-83 0 0,-3 14-46 0 0,-15 116 504 0 0,37 359-586 0 0,-13-429-2102 0 0,-2-40-1586 0 0,0 0-4148 0 0,-3-16 2250 0 0</inkml:trace>
  <inkml:trace contextRef="#ctx0" brushRef="#br0" timeOffset="396.555">0 114 4393 0 0,'0'0'3127'0'0,"0"0"-1828"0"0,0 0-575 0 0,0 0-19 0 0,0 0 104 0 0,0 0 101 0 0,0 0-49 0 0,0 0-127 0 0,0 0-144 0 0,0 0-111 0 0,0 0-79 0 0,39-17-68 0 0,125-55-54 0 0,-156 68-248 0 0,0 0 1 0 0,1 1 0 0 0,-1 0 0 0 0,0 1-1 0 0,1 0 1 0 0,0 0 0 0 0,0 1 0 0 0,-1 0-1 0 0,1 0 1 0 0,0 1 0 0 0,6 1-31 0 0,8 0 82 0 0,-2-1-15 0 0,-6-2-37 0 0,0 1-1 0 0,1 1 1 0 0,-1 0-1 0 0,0 1 1 0 0,1 1-1 0 0,-1 0 0 0 0,0 1 1 0 0,0 1-1 0 0,-1 0 1 0 0,1 1-1 0 0,-1 0 1 0 0,0 2-1 0 0,0-1 1 0 0,-1 2-1 0 0,11 7-29 0 0,-20-12 13 0 0,-1 0 1 0 0,-1 0-1 0 0,1 0 0 0 0,0 0 1 0 0,-1 1-1 0 0,1-1 0 0 0,-1 1 0 0 0,0 0 1 0 0,-1 0-1 0 0,1 0 0 0 0,0 0 0 0 0,-1 0 1 0 0,0 0-1 0 0,0 0 0 0 0,0 0 1 0 0,-1 0-1 0 0,1 0 0 0 0,-1 1 0 0 0,0-1 1 0 0,0 0-1 0 0,-1 0 0 0 0,1 1 0 0 0,-1-1 1 0 0,0 0-1 0 0,0 0 0 0 0,0 0 1 0 0,0 0-1 0 0,-1 0 0 0 0,0 0 0 0 0,0 1-13 0 0,-79 102 198 0 0,57-89-420 0 0,0 0 0 0 0,-1-1-1 0 0,-1-2 1 0 0,-1 0 0 0 0,-22 8 222 0 0,-12 7-1162 0 0,33-15 61 0 0,-35 17-2618 0 0,20-12-4796 0 0,31-13 6957 0 0</inkml:trace>
  <inkml:trace contextRef="#ctx0" brushRef="#br0" timeOffset="1001.176">608 556 6897 0 0,'0'0'1362'0'0,"0"0"-206"0"0,0 0-117 0 0,0 0-40 0 0,0 0-184 0 0,0 0-222 0 0,0 0-182 0 0,0 0-151 0 0,0 0-97 0 0,0 0-68 0 0,0 0-50 0 0,-31 33-72 0 0,-94 104-30 0 0,73-57-142 0 0,2 26-330 0 0,131-234 1470 0 0,92-59-519 0 0,-147 166-408 0 0,1 0 1 0 0,1 1-1 0 0,1 2 0 0 0,1 1 1 0 0,20-8-15 0 0,-49 24-21 0 0,1 0 1 0 0,0 0-1 0 0,-1 0 0 0 0,1 0 1 0 0,0 0-1 0 0,0 0 1 0 0,0 1-1 0 0,-1-1 1 0 0,1 1-1 0 0,0-1 0 0 0,0 1 1 0 0,0 0-1 0 0,0 0 1 0 0,0 0-1 0 0,0 0 0 0 0,0 0 1 0 0,0 0-1 0 0,0 0 1 0 0,0 1-1 0 0,0-1 1 0 0,0 0-1 0 0,0 1 0 0 0,-1 0 1 0 0,1 0-1 0 0,0-1 1 0 0,0 1-1 0 0,-1 0 0 0 0,1 0 1 0 0,0 1-1 0 0,-1-1 1 0 0,1 0-1 0 0,-1 0 1 0 0,1 1-1 0 0,-1-1 0 0 0,0 1 1 0 0,0-1-1 0 0,1 2 21 0 0,10 142 343 0 0,-10-56-242 0 0,-1-88-49 0 0,-1 0 0 0 0,1 0 0 0 0,-1 0-1 0 0,1 1 1 0 0,-1-1 0 0 0,1 0 0 0 0,-1 0-1 0 0,0 0 1 0 0,1 0 0 0 0,-1 0 0 0 0,0 1-1 0 0,0-1 1 0 0,0 0 0 0 0,0 0 0 0 0,0 0-1 0 0,0 0 1 0 0,-1 1 0 0 0,1-1-1 0 0,0 0 1 0 0,0 0 0 0 0,-1 0 0 0 0,1 0-1 0 0,-1 0 1 0 0,1 0 0 0 0,-1 0 0 0 0,0 0-1 0 0,1 0 1 0 0,-1 0 0 0 0,0 0 0 0 0,1 0-1 0 0,-1 0 1 0 0,0 0 0 0 0,0 0 0 0 0,0-1-1 0 0,0 1 1 0 0,0 0 0 0 0,0-1 0 0 0,0 1-1 0 0,0-1 1 0 0,0 1 0 0 0,0-1 0 0 0,0 1-1 0 0,0-1 1 0 0,-1 0 0 0 0,1 0 0 0 0,0 1-1 0 0,0-1 1 0 0,0 0 0 0 0,0 0 0 0 0,-1 0-1 0 0,1 0 1 0 0,0-1 0 0 0,0 1 0 0 0,0 0-1 0 0,-2-1-51 0 0,-17-1 199 0 0,0-1 0 0 0,-1-1-1 0 0,1-1 1 0 0,0 0 0 0 0,1-2 0 0 0,-1 0-1 0 0,2-1 1 0 0,-8-5-199 0 0,-61-17-1470 0 0,67 25-1628 0 0,9 3-2496 0 0,4 1-2820 0 0</inkml:trace>
  <inkml:trace contextRef="#ctx0" brushRef="#br0" timeOffset="1298.075">1119 449 3457 0 0,'0'0'3355'0'0,"0"0"-1681"0"0,0 0-669 0 0,0 0-170 0 0,0 0-136 0 0,0 0-172 0 0,0 0-123 0 0,0 0-77 0 0,0 0-13 0 0,0 0 2 0 0,0 0-44 0 0,0 0-47 0 0,0 0-9 0 0,26 1 34 0 0,127 2 336 0 0,-45-8-458 0 0,-72 1-2647 0 0,0-1-3448 0 0,-23 4-137 0 0</inkml:trace>
  <inkml:trace contextRef="#ctx0" brushRef="#br0" timeOffset="8599.129">1106 689 1224 0 0,'0'0'2466'0'0,"0"0"-1167"0"0,0 0-460 0 0,0 0 90 0 0,0 0 196 0 0,0 0 124 0 0,0 0-31 0 0,0 0-141 0 0,0 0-116 0 0,0 0-137 0 0,0 0-144 0 0,5-3-143 0 0,50-13 1349 0 0,10 17-182 0 0,-10 0-870 0 0,0-1 0 0 0,1-4 0 0 0,-1-1 0 0 0,11-5-834 0 0,-57 7-930 0 0,-8 2-3619 0 0,-7 0-3867 0 0,3 1 957 0 0</inkml:trace>
  <inkml:trace contextRef="#ctx0" brushRef="#br0" timeOffset="9248.291">1813 328 6577 0 0,'0'0'1727'0'0,"0"0"-189"0"0,0 0 4 0 0,0 0 85 0 0,0 0-56 0 0,0 0-251 0 0,0 0-338 0 0,0 0-276 0 0,0 0-137 0 0,0 0-47 0 0,0 0-11 0 0,0 0 13 0 0,0 0 0 0 0,10 2-16 0 0,150 25 2158 0 0,-134-26-2659 0 0,0-1-1 0 0,0-2 0 0 0,0 0 0 0 0,0-2 0 0 0,-1-1 1 0 0,13-4-7 0 0,-18 3-998 0 0,16-6-2286 0 0,-14 0-8051 0 0,-19 8 3500 0 0</inkml:trace>
  <inkml:trace contextRef="#ctx0" brushRef="#br0" timeOffset="9516.693">2355 148 10602 0 0,'0'0'1091'0'0,"0"0"-319"0"0,0 0 74 0 0,0 0 341 0 0,0 0 254 0 0,0 0 4 0 0,0 0-224 0 0,0 0-260 0 0,0 0-196 0 0,5 34-160 0 0,16 110-152 0 0,-11 10 287 0 0,-6 107-598 0 0,-4-86-3790 0 0,-2-152 912 0 0,1-12-980 0 0,0 0-5110 0 0,1-11 5481 0 0</inkml:trace>
  <inkml:trace contextRef="#ctx0" brushRef="#br0" timeOffset="9870.772">2415 148 6753 0 0,'0'0'2149'0'0,"0"0"-218"0"0,0 0-101 0 0,0 0-81 0 0,0 0-156 0 0,0 0-306 0 0,0 0-358 0 0,0 0-290 0 0,0 0-235 0 0,0 0-170 0 0,0 0-112 0 0,0 0-50 0 0,0 0-6 0 0,21-15 14 0 0,65-40 40 0 0,-84 53-112 0 0,-1 1-1 0 0,1 0 1 0 0,-1 0 0 0 0,1 0 0 0 0,0 0 0 0 0,0 0 0 0 0,0 0 0 0 0,0 0 0 0 0,-1 1 0 0 0,1-1 0 0 0,0 1 0 0 0,0-1 0 0 0,0 1 0 0 0,0 0 0 0 0,0 0-1 0 0,0-1 1 0 0,0 2 0 0 0,0-1 0 0 0,0 0 0 0 0,0 0 0 0 0,0 1 0 0 0,0-1 0 0 0,0 1 0 0 0,0-1 0 0 0,0 1 0 0 0,0 0 0 0 0,0 0 0 0 0,0 0-8 0 0,8 4 64 0 0,1-3-6 0 0,-1 1 0 0 0,0 0-1 0 0,0 0 1 0 0,0 1 0 0 0,0 1-1 0 0,-1-1 1 0 0,0 1 0 0 0,0 1-1 0 0,0 0 1 0 0,0 0 0 0 0,-1 1-1 0 0,0 0 1 0 0,0 1 0 0 0,-1-1-1 0 0,0 1 1 0 0,-1 1 0 0 0,1-1-1 0 0,-2 1 1 0 0,1 0 0 0 0,-1 1-1 0 0,0-1 1 0 0,-1 1 0 0 0,0 0-1 0 0,-1 0 1 0 0,2 10-58 0 0,-4-12 29 0 0,0-1 0 0 0,0 0 0 0 0,-1 1 0 0 0,-1-1 0 0 0,1 0 0 0 0,-1 1 0 0 0,0-1 0 0 0,0 0 0 0 0,-1 0 0 0 0,0 0 0 0 0,-1 0 0 0 0,1 0 0 0 0,-1 0 0 0 0,-1-1 0 0 0,1 1 0 0 0,-1-1 0 0 0,0 0 0 0 0,-1 0 0 0 0,-3 4-29 0 0,-16 11-179 0 0,-1 0 1 0 0,-2-2 0 0 0,0 0 0 0 0,0-2-1 0 0,-2-1 1 0 0,0-2 0 0 0,-1 0 0 0 0,0-2-1 0 0,-1-2 179 0 0,16-4-880 0 0,-43 13-965 0 0,38-15-1794 0 0,1-3-3298 0 0,12-1-394 0 0</inkml:trace>
  <inkml:trace contextRef="#ctx0" brushRef="#br0" timeOffset="10233.617">2809 611 4641 0 0,'0'0'2994'0'0,"0"0"-1360"0"0,0 0-526 0 0,0 0-3 0 0,0 0-42 0 0,0 0-134 0 0,0 0-141 0 0,0 0-64 0 0,0 0 56 0 0,0 0 50 0 0,0 0-46 0 0,0 0-121 0 0,0 0-115 0 0,5 19-120 0 0,14 58-104 0 0,-13 40 203 0 0,-19-36-2273 0 0,13-67-2851 0 0,0-9-4140 0 0,0-5 3947 0 0</inkml:trace>
  <inkml:trace contextRef="#ctx0" brushRef="#br0" timeOffset="10702.922">2745 534 6601 0 0,'0'0'1921'0'0,"0"0"-592"0"0,0 0-166 0 0,0 0 130 0 0,0 0 11 0 0,0 0-124 0 0,0 0-158 0 0,0 0-123 0 0,0 0-51 0 0,0 0-68 0 0,31-5-95 0 0,99-17-111 0 0,-32 16 537 0 0,-95 5-1088 0 0,-1 1 0 0 0,0 0 0 0 0,1-1 0 0 0,-1 1 1 0 0,1 0-1 0 0,-1 0 0 0 0,0 0 0 0 0,1 0 0 0 0,-1 1 0 0 0,1-1 1 0 0,-1 1-1 0 0,0-1 0 0 0,1 1 0 0 0,-1 0 0 0 0,0 0 0 0 0,0 0 1 0 0,0 0-1 0 0,0 0 0 0 0,0 0 0 0 0,0 1 0 0 0,0-1 0 0 0,0 1 1 0 0,0 0-1 0 0,0-1 0 0 0,-1 1 0 0 0,1 0 0 0 0,-1 0 0 0 0,1 0 1 0 0,-1 0-1 0 0,0 0 0 0 0,0 0 0 0 0,0 0 0 0 0,0 1 0 0 0,0-1 1 0 0,0 0-1 0 0,-1 0 0 0 0,1 1 0 0 0,-1-1 0 0 0,0 1 0 0 0,1-1 1 0 0,-1 0-1 0 0,0 1 0 0 0,-1 1-23 0 0,0 3 31 0 0,-1 0 0 0 0,-1 0 0 0 0,1 0 0 0 0,-1 0 0 0 0,0-1 0 0 0,-1 1 0 0 0,0-1 0 0 0,0 0-1 0 0,0 0 1 0 0,-1 0 0 0 0,1-1 0 0 0,-2 1 0 0 0,1-1 0 0 0,0 0 0 0 0,-1-1 0 0 0,-6 5-31 0 0,-5 6 9 0 0,5-5-22 0 0,-16 28-435 0 0,75-20 138 0 0,-30-16 311 0 0,-8-2 0 0 0,0 0 0 0 0,-1 1 1 0 0,1 0-1 0 0,-1 1 0 0 0,0 0 1 0 0,1 0-1 0 0,-1 0 0 0 0,0 1 0 0 0,0 1 1 0 0,0 0-1 0 0,6 3-1 0 0,-13-6 10 0 0,0 0 1 0 0,0 0-1 0 0,0 1 1 0 0,0-1-1 0 0,0 0 1 0 0,0 1-1 0 0,0-1 1 0 0,0 0-1 0 0,0 1 1 0 0,-1-1-1 0 0,1 1 1 0 0,-1-1-1 0 0,1 1 1 0 0,-1-1-1 0 0,1 1 1 0 0,-1 0-1 0 0,0-1 1 0 0,0 1-1 0 0,0 0 1 0 0,0-1-1 0 0,0 1 1 0 0,0-1-1 0 0,0 1 1 0 0,0 0-1 0 0,-1-1 1 0 0,1 1-1 0 0,-1-1 1 0 0,1 1-1 0 0,-1-1 1 0 0,0 1-1 0 0,1-1 0 0 0,-1 1 1 0 0,0-1-1 0 0,0 0 1 0 0,0 1-1 0 0,0-1 1 0 0,-1 0-11 0 0,-42 43 460 0 0,28-32-536 0 0,-2 0-1 0 0,0-1 0 0 0,0-1 1 0 0,-1-1-1 0 0,0-1 1 0 0,-1 0-1 0 0,0-2 1 0 0,0 0-1 0 0,0-1 1 0 0,-8 0 76 0 0,26-5-209 0 0,-21 0-941 0 0,14-10-7804 0 0,9 6-1758 0 0</inkml:trace>
</inkml:ink>
</file>

<file path=ppt/ink/ink2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8.5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91 382 5817 0 0,'0'0'1787'0'0,"0"0"-65"0"0,0 0 56 0 0,0 0-13 0 0,0 0-155 0 0,0 0-364 0 0,0 0-410 0 0,0 0-336 0 0,0 0-205 0 0,0 0-137 0 0,0 0-62 0 0,-8 12-10 0 0,-41 77 143 0 0,39-55-131 0 0,3 1-1 0 0,1 0 0 0 0,1 1 1 0 0,2-1-1 0 0,1 1 0 0 0,2 2-97 0 0,0-33 2 0 0,-1 0 0 0 0,1 0 0 0 0,0 0-1 0 0,1 0 1 0 0,-1 0 0 0 0,1 1 0 0 0,0-1-1 0 0,1 0 1 0 0,-1 0 0 0 0,1-1 0 0 0,0 1-1 0 0,0 0 1 0 0,0-1 0 0 0,1 1 0 0 0,-1-1 0 0 0,1 1-1 0 0,0-1 1 0 0,1 0 0 0 0,-1 0 0 0 0,1-1-1 0 0,-1 1 1 0 0,1-1 0 0 0,0 0 0 0 0,0 0-1 0 0,1 0 1 0 0,-1 0 0 0 0,1-1 0 0 0,-1 1-1 0 0,1-1 1 0 0,0-1 0 0 0,0 1 0 0 0,0-1 0 0 0,0 1-1 0 0,0-1 1 0 0,0-1 0 0 0,0 1 0 0 0,2-1-2 0 0,13-3 88 0 0,0-1 0 0 0,0-1 0 0 0,0-1 0 0 0,-1 0 0 0 0,0-2 0 0 0,0 0 0 0 0,0-1 1 0 0,-1-1-1 0 0,-1-1 0 0 0,0 0 0 0 0,0-1 0 0 0,-1-1 0 0 0,-1 0 0 0 0,0-2 0 0 0,8-9-88 0 0,-12 14 133 0 0,1 0 1 0 0,-2-1-1 0 0,1 0 0 0 0,-1-1 0 0 0,-1 0 0 0 0,0 0 0 0 0,-1-1 0 0 0,0 0 1 0 0,-1 0-1 0 0,-1-1 0 0 0,0 0 0 0 0,3-10-133 0 0,-13 34 271 0 0,-9 31-566 0 0,12-38 298 0 0,0 1 0 0 0,-1-1 1 0 0,1 1-1 0 0,1-1 0 0 0,-1 1 0 0 0,0-1 0 0 0,1 1 1 0 0,0 0-1 0 0,0-1 0 0 0,0 1 0 0 0,0-1 1 0 0,0 1-1 0 0,1 0 0 0 0,0-1 0 0 0,0 1 1 0 0,0-1-1 0 0,0 1 0 0 0,0-1 0 0 0,0 0 0 0 0,1 1 1 0 0,0-1-1 0 0,0 0 0 0 0,0 0 0 0 0,0 0 1 0 0,0 0-1 0 0,1-1 0 0 0,-1 1 0 0 0,1-1 0 0 0,-1 1 1 0 0,1-1-1 0 0,0 0 0 0 0,0 0 0 0 0,0 0 1 0 0,1 0-1 0 0,-1-1 0 0 0,0 1 0 0 0,1-1 0 0 0,-1 0 1 0 0,0 0-1 0 0,1 0 0 0 0,0 0 0 0 0,-1-1 1 0 0,1 1-4 0 0,6-2 89 0 0,0 1 1 0 0,0-2 0 0 0,0 0-1 0 0,0 0 1 0 0,-1 0 0 0 0,1-1-1 0 0,-1-1 1 0 0,0 0 0 0 0,0 0-1 0 0,0 0 1 0 0,0-1 0 0 0,-1-1 0 0 0,0 0-1 0 0,0 0 1 0 0,0 0 0 0 0,-1-1-90 0 0,8-4 128 0 0,0-2 1 0 0,-1 1 0 0 0,-1-2 0 0 0,-1 0 0 0 0,1 0 0 0 0,-2-1-1 0 0,0 0 1 0 0,-1-1 0 0 0,-1-1 0 0 0,0 1 0 0 0,-1-1 0 0 0,-1-1-1 0 0,-1 0 1 0 0,0 1 0 0 0,1-12-129 0 0,-5-12-2445 0 0,-3 33-2036 0 0,-1 2-3707 0 0,2 5-1674 0 0</inkml:trace>
  <inkml:trace contextRef="#ctx0" brushRef="#br0" timeOffset="265.279">1211 577 16115 0 0,'0'0'1639'0'0,"0"0"-804"0"0,0 0-289 0 0,0 0 85 0 0,0 0 51 0 0,0 0-68 0 0,0 0-169 0 0,0 0-185 0 0,0 0-130 0 0,0 0-89 0 0,-12 32-105 0 0,-33 97-119 0 0,34-73-1425 0 0,15-49-320 0 0,3-6-4528 0 0,-6-1 3666 0 0,1 0-6119 0 0</inkml:trace>
  <inkml:trace contextRef="#ctx0" brushRef="#br0" timeOffset="516.793">1130 62 16067 0 0,'0'0'761'0'0,"0"0"-25"0"0,0 0-168 0 0,0 0-192 0 0,0 0-304 0 0,0 0-632 0 0,0 0-856 0 0,0 0-785 0 0,0 0-608 0 0,0 0-863 0 0,0 0-4250 0 0</inkml:trace>
  <inkml:trace contextRef="#ctx0" brushRef="#br0" timeOffset="698.536">1665 54 14811 0 0,'0'0'1578'0'0,"0"0"-650"0"0,0 0-336 0 0,0 0-29 0 0,0 0 64 0 0,0 0 78 0 0,0 0 53 0 0,0 0 19 0 0,0 0-54 0 0,0 0-124 0 0,0 0-135 0 0,0 0-108 0 0,4 34-104 0 0,11 106-56 0 0,-20 70 319 0 0,-4-117-442 0 0,-4 0 0 0 0,-16 55-73 0 0,4-26-621 0 0,23-71-2122 0 0,2-51 1684 0 0,0 0-335 0 0,0 0-438 0 0,2-7-8525 0 0,1 3 3773 0 0</inkml:trace>
  <inkml:trace contextRef="#ctx0" brushRef="#br0" timeOffset="934.989">1332 544 11586 0 0,'0'0'1475'0'0,"0"0"-618"0"0,0 0-56 0 0,0 0 283 0 0,0 0 170 0 0,0 0-76 0 0,0 0-193 0 0,0 0-207 0 0,35-10-114 0 0,114-32-89 0 0,19-14 503 0 0,-108 38-1027 0 0,-2 1-918 0 0,0-2 0 0 0,-2-3 1 0 0,24-14 866 0 0,-46 14-4366 0 0,-13 7-3220 0 0,-11 7-228 0 0</inkml:trace>
  <inkml:trace contextRef="#ctx0" brushRef="#br0" timeOffset="16840.175">2225 10 1848 0 0,'0'0'1179'0'0,"0"0"-13"0"0,0 0 204 0 0,0 0 301 0 0,0 0 178 0 0,0 0-52 0 0,0 0-305 0 0,0 0-366 0 0,0 0-332 0 0,0 0-240 0 0,0 0-175 0 0,-4-2-114 0 0,-10-5-61 0 0,15 31 887 0 0,7 149 1788 0 0,-12 312-2121 0 0,2-458-744 0 0,-1 0 1 0 0,-1 0 0 0 0,-2 0-1 0 0,0-1 1 0 0,-2 0 0 0 0,-3 6-15 0 0,1 8 94 0 0,10-39-110 0 0,0-1 8 0 0,0 0 36 0 0,10-12 292 0 0,131-171 629 0 0,-138 180-944 0 0,6-10-21 0 0,0 0 0 0 0,1 1-1 0 0,1 0 1 0 0,0 1-1 0 0,0 0 1 0 0,1 1 0 0 0,1 1-1 0 0,-1-1 1 0 0,2 2-1 0 0,-1 0 1 0 0,6-2 16 0 0,-8 6 12 0 0,-10 3-25 0 0,0 0-1 0 0,0 0 1 0 0,1 0-1 0 0,-1 0 1 0 0,0 0-1 0 0,1 0 0 0 0,-1 1 1 0 0,1-1-1 0 0,-1 0 1 0 0,1 1-1 0 0,-1 0 1 0 0,1-1-1 0 0,-1 1 1 0 0,1 0-1 0 0,-1 0 1 0 0,1-1-1 0 0,-1 1 1 0 0,1 0-1 0 0,0 1 0 0 0,-1-1 1 0 0,1 0-1 0 0,-1 0 1 0 0,1 1-1 0 0,-1-1 1 0 0,1 1-1 0 0,-1-1 1 0 0,1 1-1 0 0,-1 0 1 0 0,0-1-1 0 0,1 1 1 0 0,-1 0-1 0 0,0 0 0 0 0,0 0 1 0 0,1 0-1 0 0,-1 0 1 0 0,0 0-1 0 0,0 0 1 0 0,0 1-1 0 0,0-1 1 0 0,0 0-1 0 0,0 1 14 0 0,4 16 161 0 0,-1 1-1 0 0,-1 0 1 0 0,0 0 0 0 0,-2 0-1 0 0,0 0 1 0 0,-1 0 0 0 0,-1 0-1 0 0,0 0 1 0 0,-4 15-161 0 0,-12 67 272 0 0,8-48-1391 0 0,22-49-3041 0 0,-2-5-2609 0 0,-5-2-4060 0 0</inkml:trace>
</inkml:ink>
</file>

<file path=ppt/ink/ink2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1.90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11766 610 0 0 0,'0'0'1254'0'0,"0"0"-114"0"0,0 0 120 0 0,0 0 274 0 0,0 0 209 0 0,0 0 124 0 0,0 0 92 0 0,0 0-21 0 0,0 0-121 0 0,0 0-203 0 0,0 0-247 0 0,0 0-193 0 0,0 0-157 0 0,2-12-143 0 0,1-38-137 0 0,-3 49-698 0 0,-1 0 0 0 0,0-1 0 0 0,0 1 0 0 0,0 0 0 0 0,0 0 0 0 0,0 0 0 0 0,0 0 0 0 0,0 0 0 0 0,0 0 0 0 0,0 0 0 0 0,-1 0 0 0 0,1 0 0 0 0,0 0 0 0 0,0 1 0 0 0,-1-1 0 0 0,1 1 0 0 0,-1-1-1 0 0,1 1 1 0 0,0-1 0 0 0,-1 1 0 0 0,1 0 0 0 0,-1-1 0 0 0,1 1 0 0 0,-1 0 0 0 0,1 0 0 0 0,-1 0 0 0 0,1 0 0 0 0,-1 1 0 0 0,1-1 0 0 0,-1 0 0 0 0,1 1 0 0 0,-1-1 0 0 0,1 1 0 0 0,0-1 0 0 0,-1 1-39 0 0,-4 0 130 0 0,-18 4-73 0 0,1 1 0 0 0,-1 1 0 0 0,1 1 0 0 0,1 1 0 0 0,0 2 0 0 0,0 0 0 0 0,1 1 0 0 0,0 1 0 0 0,1 1 0 0 0,1 0 0 0 0,-16 16-57 0 0,12-12-130 0 0,1 0 0 0 0,1 2 0 0 0,0 0 0 0 0,2 2 1 0 0,0 0-1 0 0,1 1 0 0 0,2 0 0 0 0,0 2 0 0 0,-2 7 130 0 0,15-28-112 0 0,1 0 0 0 0,-1 1-1 0 0,1 0 1 0 0,0-1-1 0 0,0 1 1 0 0,0 0-1 0 0,1 0 1 0 0,0 0 0 0 0,0 0-1 0 0,0 0 1 0 0,1 0-1 0 0,-1 0 1 0 0,1 0-1 0 0,0 0 1 0 0,1 0 0 0 0,-1 0-1 0 0,1 0 1 0 0,0 0-1 0 0,0 0 1 0 0,1 0 0 0 0,-1 0-1 0 0,1 0 1 0 0,0-1-1 0 0,1 1 1 0 0,-1-1-1 0 0,1 1 1 0 0,0-1 0 0 0,0 0-1 0 0,0 0 1 0 0,0 0-1 0 0,1-1 1 0 0,0 1-1 0 0,-1-1 1 0 0,1 1 0 0 0,1-2-1 0 0,-1 1 1 0 0,0 0-1 0 0,1-1 1 0 0,-1 1-1 0 0,4 0 113 0 0,6 0-686 0 0,0 0 0 0 0,0 0-1 0 0,-1-2 1 0 0,1 0-1 0 0,0 0 1 0 0,0-2 0 0 0,0 1-1 0 0,0-2 1 0 0,0 0-1 0 0,0 0 1 0 0,3-3 686 0 0,90-29-7861 0 0,-76 21 5522 0 0</inkml:trace>
  <inkml:trace contextRef="#ctx0" brushRef="#br0" timeOffset="909.139">12320 614 2713 0 0,'0'0'3572'0'0,"0"0"-722"0"0,0 0-652 0 0,0 0-555 0 0,0 0-331 0 0,0 0-166 0 0,0 0-70 0 0,0 0-53 0 0,-37 18-121 0 0,-118 57-157 0 0,136-66-544 0 0,0 1 1 0 0,1 0-1 0 0,0 1 0 0 0,0 1 1 0 0,1 1-1 0 0,1 0 0 0 0,-13 14-201 0 0,6-4 173 0 0,12-15-158 0 0,2 1 0 0 0,-1 0 1 0 0,1 1-1 0 0,1 0 0 0 0,-1 0 1 0 0,2 1-1 0 0,-1 0 0 0 0,2 0 1 0 0,-1 1-1 0 0,2 0 0 0 0,-1 0 1 0 0,2 0-1 0 0,0 1 0 0 0,-2 9-15 0 0,6-19-12 0 0,0 0 0 0 0,0-1-1 0 0,0 1 1 0 0,1-1-1 0 0,-1 1 1 0 0,1-1-1 0 0,-1 1 1 0 0,1-1 0 0 0,0 1-1 0 0,0-1 1 0 0,0 1-1 0 0,1-1 1 0 0,-1 0-1 0 0,0 0 1 0 0,1 1 0 0 0,0-1-1 0 0,-1 0 1 0 0,1-1-1 0 0,0 1 1 0 0,0 0-1 0 0,0 0 1 0 0,0-1-1 0 0,0 1 1 0 0,1-1 0 0 0,-1 0-1 0 0,0 1 1 0 0,1-1-1 0 0,-1 0 1 0 0,0-1-1 0 0,1 1 1 0 0,0 0 0 0 0,-1-1-1 0 0,1 1 1 0 0,-1-1-1 0 0,1 0 1 0 0,0 0-1 0 0,-1 0 1 0 0,1 0 12 0 0,101-15 757 0 0,-73 0-480 0 0,-1-1 0 0 0,-1-2 1 0 0,-1-1-1 0 0,0-1 1 0 0,9-10-278 0 0,31-29 233 0 0,-48 40-233 0 0,0 0 0 0 0,2 2 1 0 0,0 0-1 0 0,1 2 1 0 0,0 0-1 0 0,1 1 1 0 0,16-5-1 0 0,-38 18-34 0 0,0-1 0 0 0,0 1 1 0 0,1 0-1 0 0,-1 0 1 0 0,0 0-1 0 0,0 1 0 0 0,1-1 1 0 0,-1 1-1 0 0,1-1 0 0 0,-1 1 1 0 0,0 0-1 0 0,1 0 1 0 0,-1 0-1 0 0,1 0 0 0 0,-1 0 1 0 0,1 0-1 0 0,-1 1 1 0 0,0-1-1 0 0,1 1 0 0 0,-1 0 1 0 0,0 0-1 0 0,0 0 1 0 0,1 0-1 0 0,-1 0 0 0 0,0 0 1 0 0,0 0-1 0 0,0 1 1 0 0,0-1-1 0 0,0 1 0 0 0,1 1 34 0 0,64 158-546 0 0,-65-158 573 0 0,0 0 1 0 0,0 0 0 0 0,0 0 0 0 0,0-1 0 0 0,0 1 0 0 0,1-1 0 0 0,-1 0 0 0 0,1 1-1 0 0,0-1 1 0 0,0 0 0 0 0,0 0 0 0 0,0-1 0 0 0,0 1 0 0 0,0-1 0 0 0,0 0-1 0 0,0 1 1 0 0,1-1 0 0 0,-1 0 0 0 0,0-1 0 0 0,1 1 0 0 0,-1-1 0 0 0,0 1 0 0 0,1-1-1 0 0,-1 0 1 0 0,1-1 0 0 0,-1 1 0 0 0,1 0 0 0 0,-1-1 0 0 0,0 0 0 0 0,1 0-1 0 0,-1 0 1 0 0,0 0 0 0 0,0 0 0 0 0,1-1 0 0 0,-1 1 0 0 0,0-1 0 0 0,-1 0 0 0 0,1 0-1 0 0,1-1-27 0 0,183-144 597 0 0,-154 127-610 0 0,-10 5-20 0 0,1 1 0 0 0,0 0 0 0 0,0 2 0 0 0,2 1 0 0 0,-1 1 0 0 0,1 1 0 0 0,1 1 0 0 0,-1 1 0 0 0,1 2 0 0 0,24-3 33 0 0,-50 9-12 0 0,1-1-1 0 0,0 0 1 0 0,0 1 0 0 0,-1 0 0 0 0,1-1 0 0 0,0 1-1 0 0,-1 0 1 0 0,1-1 0 0 0,-1 1 0 0 0,1 0-1 0 0,-1 0 1 0 0,1 1 0 0 0,-1-1 0 0 0,0 0 0 0 0,0 0-1 0 0,1 1 1 0 0,-1-1 0 0 0,0 0 0 0 0,0 1-1 0 0,0-1 1 0 0,0 1 0 0 0,-1 0 0 0 0,1-1 0 0 0,0 1-1 0 0,-1-1 1 0 0,1 1 0 0 0,-1 0 0 0 0,1 0-1 0 0,-1-1 1 0 0,0 1 0 0 0,0 0 0 0 0,0 0 0 0 0,0 0-1 0 0,0-1 1 0 0,0 1 0 0 0,0 0 12 0 0,-12 68 38 0 0,-85 66 68 0 0,-41-4-646 0 0,133-127 277 0 0,-1-1 1 0 0,0 0-1 0 0,0 0 1 0 0,0-1-1 0 0,0 0 1 0 0,-1 0 0 0 0,1-1-1 0 0,-1 1 1 0 0,0-1-1 0 0,1-1 1 0 0,-1 1-1 0 0,0-1 1 0 0,0-1 0 0 0,-1 1 262 0 0,11-27-5908 0 0,61-28 2082 0 0,56 9 2633 0 0,-87 40 1728 0 0,1 2 0 0 0,0 1 0 0 0,-1 2 0 0 0,1 1 0 0 0,30 5-535 0 0,59 0 5628 0 0,-100-5-5142 0 0,1-2-1 0 0,-1 0 1 0 0,1-2-1 0 0,-1-1 1 0 0,0 0-1 0 0,0-2 1 0 0,0 0-1 0 0,-1-2 1 0 0,0-1-1 0 0,0 0 1 0 0,-1-2-1 0 0,-1 0 1 0 0,0-1-1 0 0,0-1 1 0 0,-1-1-1 0 0,-1-1 1 0 0,0-1-1 0 0,-1 0 1 0 0,7-10-486 0 0,-18 18 76 0 0,-1 0-1 0 0,0-1 1 0 0,0 0-1 0 0,-1 0 1 0 0,0 0 0 0 0,0 0-1 0 0,-1-1 1 0 0,-1 1-1 0 0,1-1 1 0 0,-2 0 0 0 0,1 0-1 0 0,-1 0 1 0 0,-1 0-1 0 0,0 0 1 0 0,0 0 0 0 0,-1-5-76 0 0,-1 11-50 0 0,-1 0 0 0 0,1 1 0 0 0,0-1 0 0 0,-1 0 0 0 0,0 1 1 0 0,0 0-1 0 0,0-1 0 0 0,0 1 0 0 0,0 0 0 0 0,-1 1 0 0 0,1-1 1 0 0,-1 1-1 0 0,1-1 0 0 0,-1 1 0 0 0,0 0 0 0 0,0 1 1 0 0,0-1-1 0 0,-1 1 0 0 0,1-1 0 0 0,0 1 0 0 0,0 0 0 0 0,-1 1 1 0 0,1-1-1 0 0,-1 1 0 0 0,1 0 0 0 0,0 0 0 0 0,-1 0 0 0 0,1 1 1 0 0,-1-1-1 0 0,1 1 0 0 0,0 0 0 0 0,0 0 0 0 0,-1 1 1 0 0,1-1-1 0 0,0 1 0 0 0,0 1 50 0 0,-19 9-519 0 0,1 1 0 0 0,0 2 0 0 0,2 0 0 0 0,0 1 1 0 0,0 1-1 0 0,-9 12 519 0 0,25-26-81 0 0,-6 6 6 0 0,0 1 0 0 0,1 0 0 0 0,-1 0-1 0 0,2 0 1 0 0,0 1 0 0 0,0 1 0 0 0,1-1 0 0 0,0 1 0 0 0,1 0 0 0 0,1 1 0 0 0,0 0 0 0 0,0-1 0 0 0,1 2 0 0 0,1-1 0 0 0,0 0-1 0 0,1 1 1 0 0,0-1 0 0 0,1 1 0 0 0,1-1 0 0 0,1 12 75 0 0,1-17 6 0 0,1 0-1 0 0,0 0 1 0 0,0 0-1 0 0,1 0 1 0 0,0-1-1 0 0,0 1 1 0 0,1-1 0 0 0,0 0-1 0 0,0-1 1 0 0,1 1-1 0 0,-1-1 1 0 0,2 0-1 0 0,-1 0 1 0 0,1-1-1 0 0,-1 0 1 0 0,1 0 0 0 0,1 0-1 0 0,-1-1 1 0 0,5 2-6 0 0,6 2 89 0 0,0 0 0 0 0,1-1 1 0 0,0-1-1 0 0,0-1 0 0 0,0 0 1 0 0,1-1-1 0 0,17 0-89 0 0,145-5-135 0 0,-107-13-7833 0 0,-49 7-3348 0 0</inkml:trace>
  <inkml:trace contextRef="#ctx0" brushRef="#br0" timeOffset="-8526.243">964 128 3425 0 0,'0'0'1669'0'0,"0"0"-240"0"0,0 0-213 0 0,0 0-60 0 0,0 0-5 0 0,0 0-103 0 0,0 0-163 0 0,0 0-184 0 0,0 0-153 0 0,0 0-98 0 0,0 0-88 0 0,-14 30-104 0 0,-46 98-100 0 0,-20 56 29 0 0,45-100-163 0 0,-4-1 0 0 0,-3-2 0 0 0,-3-2-24 0 0,20-40 1 0 0,0 4 26 0 0,-2-1 0 0 0,-2-2-1 0 0,-2-1 1 0 0,-1-1 0 0 0,-5 1-27 0 0,37-40 20 0 0,0 1 0 0 0,0-1-1 0 0,0 1 1 0 0,0 0 0 0 0,0-1 0 0 0,0 1 0 0 0,0-1 0 0 0,-1 1 0 0 0,1 0-1 0 0,0-1 1 0 0,0 1 0 0 0,0 0 0 0 0,-1-1 0 0 0,1 1 0 0 0,0 0 0 0 0,0-1-1 0 0,-1 1 1 0 0,1 0 0 0 0,0-1 0 0 0,0 1 0 0 0,-1 0 0 0 0,1 0 0 0 0,0-1-1 0 0,-1 1 1 0 0,1 0 0 0 0,-1 0 0 0 0,1 0 0 0 0,0-1 0 0 0,-1 1 0 0 0,1 0-1 0 0,-1 0 1 0 0,1 0 0 0 0,0 0 0 0 0,-1 0 0 0 0,1 0 0 0 0,-1 0 0 0 0,1 0-1 0 0,0 0 1 0 0,-1 0 0 0 0,1 0 0 0 0,-1 0 0 0 0,1 0 0 0 0,0 0 0 0 0,-1 0-1 0 0,1 1 1 0 0,-1-1 0 0 0,1 0 0 0 0,0 0 0 0 0,-1 0 0 0 0,1 1 0 0 0,0-1-1 0 0,-1 0 1 0 0,1 0 0 0 0,0 1 0 0 0,-1-1-20 0 0,12-38 308 0 0,38-75-171 0 0,5 2 1 0 0,5 3-1 0 0,4 2 1 0 0,44-52-138 0 0,-99 146 10 0 0,210-323 338 0 0,-152 264-137 0 0,-66 71-259 0 0,1 309 516 0 0,9-250-404 0 0,3 0 0 0 0,2-1-1 0 0,2-1 1 0 0,3 0 0 0 0,2-2 0 0 0,12 18-64 0 0,12 37 119 0 0,0 32-46 0 0,-46-141-26 0 0,1 0-1 0 0,-1 0 1 0 0,0 0-1 0 0,0-1 1 0 0,0 1 0 0 0,0 0-1 0 0,0 0 1 0 0,-1 0 0 0 0,1 0-1 0 0,0 0 1 0 0,0 0-1 0 0,0 0 1 0 0,-1 0 0 0 0,1-1-1 0 0,-1 1 1 0 0,1 0 0 0 0,0 0-1 0 0,-1 0 1 0 0,1-1-1 0 0,-1 1 1 0 0,0 0 0 0 0,1 0-1 0 0,-1-1 1 0 0,0 1 0 0 0,1-1-1 0 0,-1 1 1 0 0,0-1-1 0 0,0 1 1 0 0,1-1 0 0 0,-1 1-1 0 0,0-1 1 0 0,0 1 0 0 0,0-1-1 0 0,0 0 1 0 0,0 0-1 0 0,1 1 1 0 0,-1-1 0 0 0,0 0-1 0 0,0 0 1 0 0,0 0 0 0 0,0 0-1 0 0,0 0 1 0 0,0 0-1 0 0,0 0 1 0 0,0 0 0 0 0,0-1-1 0 0,0 1 1 0 0,1 0 0 0 0,-1-1-1 0 0,0 1 1 0 0,0 0-1 0 0,0-1 1 0 0,0 1-47 0 0,-12-1-81 0 0,-68-33 977 0 0,-191-134-713 0 0,234 149-670 0 0,0 1 0 0 0,-2 2 0 0 0,0 1 1 0 0,0 3-1 0 0,-1 1 0 0 0,-1 2 0 0 0,-21-1 487 0 0,56 9-520 0 0,-31 0-2959 0 0,18 9-5307 0 0,16-4 3146 0 0</inkml:trace>
  <inkml:trace contextRef="#ctx0" brushRef="#br0" timeOffset="-4749.023">2064 1071 0 0 0,'0'0'751'0'0,"0"0"581"0"0,0 0 200 0 0,0 0 71 0 0,1 2-235 0 0,2 6 11962 0 0,0-36-13238 0 0,1 1 0 0 0,1 0 0 0 0,1-1 0 0 0,2 2 0 0 0,1-1 0 0 0,0 1 0 0 0,2 1 0 0 0,1 0 0 0 0,1 0 0 0 0,2 1-1 0 0,0 1 1 0 0,1 1 0 0 0,1 0 0 0 0,1 1 0 0 0,12-11-92 0 0,-27 28-67 0 0,1 0-1 0 0,-1 0 1 0 0,1 0-1 0 0,0 1 0 0 0,0-1 1 0 0,0 1-1 0 0,0 0 1 0 0,0 0-1 0 0,1 0 1 0 0,-1 1-1 0 0,1-1 0 0 0,0 1 1 0 0,0 0-1 0 0,0 1 1 0 0,0-1-1 0 0,0 1 1 0 0,0 0-1 0 0,0 0 0 0 0,1 0 1 0 0,-1 1-1 0 0,3 0 68 0 0,-4 4-19 0 0,1 0 0 0 0,-1 0 0 0 0,0 0 0 0 0,0 1 0 0 0,-1 0-1 0 0,1-1 1 0 0,-1 2 0 0 0,0-1 0 0 0,-1 0 0 0 0,1 0 0 0 0,-1 1-1 0 0,0-1 1 0 0,0 1 0 0 0,0 3 19 0 0,32 218 532 0 0,-34-227-529 0 0,0 1-1 0 0,0-1 1 0 0,0 1-1 0 0,0-1 1 0 0,0 1-1 0 0,0-1 0 0 0,0 1 1 0 0,0-1-1 0 0,0 1 1 0 0,0-1-1 0 0,1 1 1 0 0,-1-1-1 0 0,0 1 0 0 0,0-1 1 0 0,0 1-1 0 0,1-1 1 0 0,-1 1-1 0 0,0-1 1 0 0,1 0-1 0 0,-1 1 1 0 0,0-1-1 0 0,1 1 0 0 0,-1-1 1 0 0,0 0-1 0 0,1 1 1 0 0,-1-1-1 0 0,1 0 1 0 0,-1 0-1 0 0,1 1 0 0 0,-1-1 1 0 0,1 0-1 0 0,-1 0 1 0 0,1 0-1 0 0,-1 1 1 0 0,1-1-1 0 0,-1 0 1 0 0,1 0-1 0 0,-1 0 0 0 0,1 0 1 0 0,-1 0-1 0 0,1 0 1 0 0,-1 0-1 0 0,1 0 1 0 0,-1 0-1 0 0,1 0 1 0 0,-1-1-1 0 0,1 1 0 0 0,-1 0 1 0 0,1 0-1 0 0,-1 0 1 0 0,1-1-1 0 0,-1 1 1 0 0,1 0-1 0 0,-1 0 0 0 0,0-1 1 0 0,1 1-1 0 0,-1 0 1 0 0,1-1-1 0 0,-1 1 1 0 0,0-1-1 0 0,1 1 1 0 0,-1 0-1 0 0,0-1 0 0 0,0 1 1 0 0,1-1-1 0 0,-1 1 1 0 0,0-1-3 0 0,32-37 248 0 0,-25 29-210 0 0,54-62-161 0 0,4 3 1 0 0,3 3 0 0 0,49-35 122 0 0,-115 98-10 0 0,2-2-23 0 0,0 1 1 0 0,0-1-1 0 0,0 1 1 0 0,1-1-1 0 0,-1 1 1 0 0,1 1 0 0 0,0-1-1 0 0,0 1 1 0 0,0 0-1 0 0,0 0 1 0 0,0 0-1 0 0,0 0 1 0 0,1 1-1 0 0,-1 0 1 0 0,1 0 32 0 0,-4 2-9 0 0,-1 1 0 0 0,0-1 1 0 0,1 0-1 0 0,-1 0 0 0 0,0 1 1 0 0,0-1-1 0 0,0 1 0 0 0,0-1 1 0 0,0 1-1 0 0,0-1 0 0 0,-1 1 1 0 0,1-1-1 0 0,0 1 0 0 0,-1 0 1 0 0,1-1-1 0 0,-1 1 0 0 0,0 0 1 0 0,1 0-1 0 0,-1-1 1 0 0,0 1-1 0 0,0 0 0 0 0,0 0 1 0 0,0 0-1 0 0,-1-1 0 0 0,1 1 1 0 0,-1 0 8 0 0,1 0 1 0 0,-1 33 205 0 0,-2-1 1 0 0,-1 0 0 0 0,-2 0 0 0 0,-1 0 0 0 0,-8 23-207 0 0,12-48-115 0 0,0 0 0 0 0,1 0-1 0 0,0 1 1 0 0,1-1 0 0 0,0 1 0 0 0,0-1-1 0 0,1 1 1 0 0,0 0 0 0 0,1-1-1 0 0,0 1 1 0 0,1 0 115 0 0,33 6-5761 0 0,-9-18-1691 0 0,-18-1 1397 0 0</inkml:trace>
  <inkml:trace contextRef="#ctx0" brushRef="#br0" timeOffset="-4413.703">3366 710 10290 0 0,'0'0'974'0'0,"0"0"-169"0"0,0 0 9 0 0,0 0 183 0 0,0 0 112 0 0,0 0-69 0 0,0 0-171 0 0,-18 31-194 0 0,-53 97-179 0 0,53-72 37 0 0,19-50-447 0 0,3-1 3 0 0,-1 0 0 0 0,1 0 0 0 0,-1-1 0 0 0,1 1 0 0 0,0-1 1 0 0,1 1-1 0 0,-1-2 0 0 0,1 1 0 0 0,0 0 0 0 0,0-1 0 0 0,0 0 0 0 0,0 0 0 0 0,1 0 0 0 0,-1-1 0 0 0,1 1 0 0 0,0-1 0 0 0,0-1 1 0 0,-1 1-1 0 0,1-1 0 0 0,0 0 0 0 0,0-1 0 0 0,0 1 0 0 0,0-1 0 0 0,1 0 0 0 0,-1-1 0 0 0,0 1 0 0 0,0-1 0 0 0,-1 0 0 0 0,1-1 1 0 0,0 1-1 0 0,0-1 0 0 0,0-1 0 0 0,-1 1 0 0 0,1-1 0 0 0,4-3-89 0 0,-2 2 109 0 0,0-1 0 0 0,0 0 1 0 0,-1-1-1 0 0,1 1 0 0 0,-1-2 0 0 0,0 1 1 0 0,-1-1-1 0 0,0 0 0 0 0,0 0 0 0 0,0-1 0 0 0,-1 1 1 0 0,0-2-1 0 0,0 1 0 0 0,-1 0 0 0 0,0-1 0 0 0,-1 1 1 0 0,0-1-1 0 0,0 0 0 0 0,-1 0 0 0 0,0-1 1 0 0,-1 1-1 0 0,0 0 0 0 0,0-1 0 0 0,-1 1 0 0 0,0 0 1 0 0,-1-1-1 0 0,0 1 0 0 0,0 0 0 0 0,-1-3-109 0 0,-1 6-216 0 0,0-1 0 0 0,0 1 0 0 0,-1 0 0 0 0,1 0-1 0 0,-1 0 1 0 0,-1 0 0 0 0,1 1 0 0 0,-1-1 0 0 0,0 1-1 0 0,0 0 1 0 0,0 1 0 0 0,-1-1 0 0 0,0 1 0 0 0,0 0 0 0 0,0 1-1 0 0,0-1 1 0 0,0 1 0 0 0,-1 1 0 0 0,-3-2 216 0 0,-36-1-4711 0 0,-1 18-3376 0 0,31-5 19 0 0</inkml:trace>
  <inkml:trace contextRef="#ctx0" brushRef="#br0" timeOffset="-4148.213">3808 1026 4505 0 0,'0'0'1735'0'0,"0"0"76"0"0,0 0 227 0 0,0 0 116 0 0,0 0-119 0 0,0 0-247 0 0,0 0-236 0 0,0 0-186 0 0,0 0-244 0 0,0 0-257 0 0,0 0-243 0 0,0 0-208 0 0,0 0-126 0 0,-7-14-46 0 0,-17-50-25 0 0,33 6 85 0 0,-3 47-250 0 0,7-23-44 0 0,3 1 0 0 0,1 1 0 0 0,1 1 0 0 0,1 0 0 0 0,2 1 0 0 0,23-25-8 0 0,-42 53-324 0 0,29-27-86 0 0,-9 23-7430 0 0,-18 14-1514 0 0,-2-2 4126 0 0</inkml:trace>
  <inkml:trace contextRef="#ctx0" brushRef="#br0" timeOffset="-3785.608">4244 942 6825 0 0,'0'0'3068'0'0,"0"0"-840"0"0,0 0-289 0 0,0 0-126 0 0,0 0-253 0 0,0 0-224 0 0,0 0-202 0 0,0 0-179 0 0,0 0-170 0 0,0 0-179 0 0,30-34-129 0 0,94-105-93 0 0,-70 62 126 0 0,-26-37 4 0 0,-30 111-571 0 0,0 1-1 0 0,0 0 1 0 0,1 0-1 0 0,-1 0 1 0 0,-1 0 0 0 0,1 0-1 0 0,0 0 1 0 0,0 0-1 0 0,-1 1 1 0 0,1-1-1 0 0,-1 1 1 0 0,0 0-1 0 0,1 0 1 0 0,-1 0-1 0 0,0 0 1 0 0,1 0-1 0 0,-1 1 1 0 0,0-1-1 0 0,0 1 1 0 0,0-1-1 0 0,0 1 1 0 0,0 0-1 0 0,1 0 1 0 0,-1 1-1 0 0,0-1 1 0 0,0 0-1 0 0,0 1 1 0 0,0 0-1 0 0,1 0 1 0 0,-1 0-1 0 0,0 0 1 0 0,1 0-1 0 0,-1 0 1 0 0,1 1-1 0 0,-2 0 58 0 0,-16 8-173 0 0,1 2 1 0 0,0 0-1 0 0,0 0 1 0 0,2 2-1 0 0,0 1 0 0 0,0 0 1 0 0,1 1-1 0 0,1 0 0 0 0,-10 15 173 0 0,17-22-25 0 0,1-1 0 0 0,0 1-1 0 0,1 0 1 0 0,0 0-1 0 0,0 1 1 0 0,1 0 0 0 0,0 0-1 0 0,1 0 1 0 0,0 0-1 0 0,0 1 1 0 0,1 0 0 0 0,1 0-1 0 0,0 0 1 0 0,0 0-1 0 0,1 0 1 0 0,1 0 0 0 0,0 0-1 0 0,0 0 1 0 0,1 0-1 0 0,0 0 1 0 0,2 3 25 0 0,3-5 16 0 0,1-1 0 0 0,1 1 0 0 0,-1-1 0 0 0,1 0 0 0 0,1-1 0 0 0,-1 0 0 0 0,1 0 0 0 0,1-1 0 0 0,-1 0 0 0 0,1 0 0 0 0,0-1 0 0 0,0-1 0 0 0,1 0 0 0 0,-1 0 0 0 0,1-1 0 0 0,0 0 0 0 0,0-1 0 0 0,0 0 0 0 0,0-1 0 0 0,0 0 0 0 0,5-1-16 0 0,42 7 91 0 0,0-3 0 0 0,0-3 0 0 0,0-2 0 0 0,57-9-91 0 0,29-20-4506 0 0,-106 20-2028 0 0,-12 5-3161 0 0</inkml:trace>
  <inkml:trace contextRef="#ctx0" brushRef="#br0" timeOffset="-2233.121">5621 802 2048 0 0,'0'0'1477'0'0,"0"0"-80"0"0,0 0-4 0 0,0 0 39 0 0,0 0-5 0 0,0 0-99 0 0,0 0-125 0 0,0 0-161 0 0,0 0-215 0 0,0 0-183 0 0,0 0-158 0 0,-34 5-145 0 0,-107 19-105 0 0,74-2-35 0 0,59-15-195 0 0,1-1 1 0 0,0 1-1 0 0,0 0 1 0 0,1 1-1 0 0,0 0 1 0 0,0 0-1 0 0,1 0 1 0 0,0 0-1 0 0,0 1 1 0 0,1 0-1 0 0,0 0 1 0 0,0 0-1 0 0,1 1 1 0 0,1-1-1 0 0,0 1 1 0 0,0 0-1 0 0,1-1 1 0 0,0 1-1 0 0,0 0 1 0 0,1 0-1 0 0,0 0 1 0 0,1 0-1 0 0,1 6-6 0 0,0-12 71 0 0,0-1-1 0 0,0 1 0 0 0,0-1 0 0 0,1 1 0 0 0,-1-1 1 0 0,1 0-1 0 0,-1 0 0 0 0,1 0 0 0 0,0 0 1 0 0,0-1-1 0 0,1 1 0 0 0,-1-1 0 0 0,0 0 1 0 0,1 0-1 0 0,0 0 0 0 0,-1 0 0 0 0,1 0 0 0 0,0-1 1 0 0,0 0-1 0 0,0 0 0 0 0,0 0 0 0 0,0 0 1 0 0,0 0-1 0 0,0-1 0 0 0,0 0 0 0 0,0 0 0 0 0,0 0 1 0 0,0 0-1 0 0,0-1 0 0 0,0 1 0 0 0,0-1 1 0 0,0 0-1 0 0,0-1 0 0 0,0 1 0 0 0,0-1 1 0 0,-1 1-1 0 0,1-1 0 0 0,0 0 0 0 0,-1 0 0 0 0,0-1 1 0 0,1 1-1 0 0,-1-1 0 0 0,0 1 0 0 0,0-1 1 0 0,-1 0-1 0 0,1 0 0 0 0,0-1-70 0 0,202-201 1812 0 0,-203 203-1816 0 0,0 0-1 0 0,-1 1 0 0 0,1-1 1 0 0,0 0-1 0 0,0 1 1 0 0,0-1-1 0 0,0 1 0 0 0,1 0 1 0 0,-1-1-1 0 0,0 1 0 0 0,1 0 1 0 0,-1 0-1 0 0,0 1 0 0 0,1-1 1 0 0,-1 0-1 0 0,1 1 0 0 0,0 0 1 0 0,-1-1-1 0 0,1 1 0 0 0,-1 0 1 0 0,1 0-1 0 0,-1 1 0 0 0,1-1 1 0 0,-1 0-1 0 0,1 1 0 0 0,-1 0 1 0 0,1-1-1 0 0,-1 1 0 0 0,1 0 1 0 0,-1 0-1 0 0,0 0 0 0 0,0 1 1 0 0,1-1-1 0 0,-1 1 1 0 0,0-1-1 0 0,0 1 0 0 0,0 0 1 0 0,-1-1-1 0 0,1 1 0 0 0,0 0 1 0 0,-1 0-1 0 0,1 0 0 0 0,-1 0 1 0 0,1 1-1 0 0,-1-1 0 0 0,0 0 1 0 0,0 1-1 0 0,0-1 0 0 0,-1 0 1 0 0,1 1-1 0 0,0 0 5 0 0,8 28 19 0 0,0 0 0 0 0,-2 1-1 0 0,-2 0 1 0 0,-1 0 0 0 0,0 23-19 0 0,-3-37-31 0 0,14 346-800 0 0,-18-325 683 0 0,-1 0 1 0 0,-3-1 0 0 0,-1 0-1 0 0,-1 0 1 0 0,-2-1-1 0 0,-2 0 1 0 0,-7 10 147 0 0,14-29-127 0 0,-1 0 0 0 0,0-1 0 0 0,-2 0 0 0 0,0-1 0 0 0,0 0 0 0 0,-2 0 1 0 0,0-1-1 0 0,-1-1 0 0 0,0 1 0 0 0,-1-2 0 0 0,-1 0 0 0 0,0 0 0 0 0,0-2 0 0 0,-2 0 1 0 0,-14 9 126 0 0,27-19 0 0 0,-1 0 0 0 0,0 0-1 0 0,1 0 1 0 0,-1-1 0 0 0,0 1 0 0 0,0-1 0 0 0,1 0 0 0 0,-1 0 0 0 0,0 0 0 0 0,0-1 0 0 0,1 1 0 0 0,-1-1 0 0 0,0 0 0 0 0,1 0 0 0 0,-1 0 0 0 0,1 0 0 0 0,-1-1 0 0 0,1 1 0 0 0,0-1 0 0 0,-1 0 0 0 0,1 0 0 0 0,0 0 0 0 0,0-1 0 0 0,0 1 0 0 0,1-1 0 0 0,-1 1 0 0 0,1-1 0 0 0,-1 0 0 0 0,1 0 0 0 0,0 0 0 0 0,0 0 0 0 0,0-1 0 0 0,0 1 0 0 0,1 0-1 0 0,-1-1 1 0 0,1 1 0 0 0,0-1 0 0 0,0 0 0 0 0,0 1 0 0 0,1-1 0 0 0,-1 0 0 0 0,1 0 0 0 0,0 1 0 0 0,0-3 0 0 0,-8-37 31 0 0,2-1-1 0 0,2 0 0 0 0,1 0 1 0 0,3 0-1 0 0,2-7-30 0 0,2 23 30 0 0,1 0 0 0 0,2 1 0 0 0,0-1 0 0 0,2 1 0 0 0,1 1 0 0 0,1 0 0 0 0,1 0 0 0 0,1 1 0 0 0,2 1 0 0 0,0 0 0 0 0,2 1 0 0 0,0 0 0 0 0,16-13-30 0 0,-12 11 125 0 0,1 2 0 0 0,1 1 1 0 0,0 1-1 0 0,2 1 1 0 0,1 0-1 0 0,1 3 0 0 0,0 0 1 0 0,1 1-1 0 0,28-10-125 0 0,260-107 615 0 0,-301 129-596 0 0,0-2 1 0 0,0 0-1 0 0,0 0 1 0 0,-1-2-1 0 0,0 1 1 0 0,0-2-1 0 0,-1 0 1 0 0,0 0-1 0 0,-1-2 0 0 0,0 1 1 0 0,0-1-1 0 0,-1-1 1 0 0,-1 0-1 0 0,0-1 1 0 0,-1 0-1 0 0,0 0 1 0 0,-1-1-1 0 0,0 0 1 0 0,-1-1-1 0 0,-1 1 1 0 0,0-1-1 0 0,-1-1 1 0 0,-1 1-1 0 0,0-1 0 0 0,0-11-18 0 0,-3 23-82 0 0,0 1 0 0 0,-1-1 0 0 0,0 0 0 0 0,0 1 0 0 0,0-1 0 0 0,0 1 0 0 0,0-1 0 0 0,-1 1 0 0 0,1-1 0 0 0,-1 1 0 0 0,0-1 0 0 0,0 1 0 0 0,-1 0 0 0 0,1-1 0 0 0,-1 1 0 0 0,1 0 0 0 0,-1 0 0 0 0,0 0 0 0 0,0 0 0 0 0,0 0 0 0 0,-1 1 0 0 0,1-1 0 0 0,-1 1 0 0 0,1-1 0 0 0,-1 1 0 0 0,0 0 0 0 0,0 0 0 0 0,0 0 0 0 0,0 0 0 0 0,0 1 0 0 0,-1-1 0 0 0,1 1 1 0 0,0 0-1 0 0,-1 0 0 0 0,-1-1 81 0 0,-1 3-168 0 0,-1 0 1 0 0,1 1-1 0 0,-1 0 1 0 0,1-1 0 0 0,0 2-1 0 0,0-1 1 0 0,0 1 0 0 0,0 0-1 0 0,0 0 1 0 0,1 1 0 0 0,-1 0-1 0 0,1 0 1 0 0,0 0-1 0 0,0 0 1 0 0,0 1 0 0 0,1 0-1 0 0,-1 0 1 0 0,1 0 0 0 0,1 1-1 0 0,-4 4 168 0 0,-7 8-261 0 0,2 0-1 0 0,-1 1 1 0 0,2 0-1 0 0,1 1 1 0 0,0 0-1 0 0,2 1 1 0 0,0 0-1 0 0,1 0 1 0 0,1 0-1 0 0,1 1 1 0 0,1 0 0 0 0,1 0-1 0 0,1 0 1 0 0,1 1-1 0 0,1-1 1 0 0,2 14 261 0 0,-2-31 78 0 0,1 0-1 0 0,0 0 1 0 0,1 0 0 0 0,-1 0 0 0 0,1 0 0 0 0,0 0 0 0 0,0-1 0 0 0,0 1-1 0 0,1-1 1 0 0,-1 1 0 0 0,1-1 0 0 0,0 0 0 0 0,1 0 0 0 0,-1 0 0 0 0,1-1 0 0 0,-1 1-1 0 0,1-1 1 0 0,0 0 0 0 0,0 0 0 0 0,1 0 0 0 0,-1-1 0 0 0,1 1 0 0 0,-1-1-1 0 0,1 0 1 0 0,0 0 0 0 0,-1-1 0 0 0,1 1 0 0 0,0-1 0 0 0,0 0 0 0 0,0 0 0 0 0,0-1-1 0 0,5 0-77 0 0,5 1 376 0 0,0-1-1 0 0,0 0 0 0 0,0-1 1 0 0,0-1-1 0 0,0-1 1 0 0,-1 0-1 0 0,1-1 0 0 0,-1 0 1 0 0,0-1-1 0 0,11-6-375 0 0,43-27 798 0 0,-2-2 0 0 0,-3-4 0 0 0,-1-2 1 0 0,13-16-799 0 0,-32 27 143 0 0,1 2 0 0 0,2 2 0 0 0,45-22-143 0 0,-90 53 2 0 0,0 0 1 0 0,0-1-1 0 0,0 1 1 0 0,0 0-1 0 0,0-1 1 0 0,0 1-1 0 0,0 0 0 0 0,0 0 1 0 0,0 0-1 0 0,0 0 1 0 0,0 0-1 0 0,0 0 1 0 0,0 0-1 0 0,1 0 0 0 0,-1 1 1 0 0,0-1-1 0 0,0 0 1 0 0,0 1-1 0 0,0-1 0 0 0,0 1 1 0 0,0-1-1 0 0,0 1 1 0 0,0-1-1 0 0,-1 1 1 0 0,1-1-1 0 0,0 1 0 0 0,0 0 1 0 0,0 0-1 0 0,-1 0 1 0 0,1-1-1 0 0,0 1 0 0 0,-1 0 1 0 0,1 0-1 0 0,-1 0 1 0 0,1 0-1 0 0,-1 0 1 0 0,1 0-1 0 0,-1 0 0 0 0,1 0 1 0 0,-1 0-1 0 0,0 0 1 0 0,0 0-1 0 0,0 0 0 0 0,0 0 1 0 0,0 0-1 0 0,0 1 1 0 0,0-1-1 0 0,0 0 1 0 0,0 0-1 0 0,0 0 0 0 0,0 0 1 0 0,-1 0-1 0 0,1 0 1 0 0,0 0-1 0 0,-1 0 0 0 0,1 0 1 0 0,-1 0-1 0 0,1 0 1 0 0,-1 0-1 0 0,1 0 1 0 0,-1 0-1 0 0,0-1 0 0 0,0 1 1 0 0,0 1-3 0 0,-51 214 771 0 0,51-215-780 0 0,2 1 0 0 0,-1 0 0 0 0,0 0 1 0 0,0 0-1 0 0,0 0 0 0 0,1-1 0 0 0,-1 1 1 0 0,1 0-1 0 0,0 0 0 0 0,-1-1 0 0 0,1 1 0 0 0,0 0 1 0 0,0-1-1 0 0,0 1 0 0 0,0-1 0 0 0,0 1 1 0 0,1-1-1 0 0,-1 1 0 0 0,0-1 0 0 0,1 0 1 0 0,-1 0-1 0 0,1 0 0 0 0,-1 0 0 0 0,1 0 1 0 0,-1 0-1 0 0,1 0 0 0 0,0 0 0 0 0,0-1 0 0 0,-1 1 1 0 0,1 0-1 0 0,0-1 0 0 0,0 0 0 0 0,0 1 1 0 0,-1-1-1 0 0,1 0 0 0 0,0 0 0 0 0,1 0 9 0 0,69-15 157 0 0,201-179 344 0 0,-257 183-521 0 0,2 0 0 0 0,-1 1 1 0 0,1 1-1 0 0,1 1 0 0 0,-1 0 0 0 0,1 1 0 0 0,1 1 0 0 0,11-1 20 0 0,-29 8-5 0 0,0 1 0 0 0,0 0 0 0 0,-1 0 0 0 0,1 0-1 0 0,0 0 1 0 0,-1 1 0 0 0,1-1 0 0 0,-1 0 0 0 0,0 0 0 0 0,0 1-1 0 0,0-1 1 0 0,0 1 0 0 0,0-1 0 0 0,-1 1 0 0 0,1 0 0 0 0,-1-1-1 0 0,1 1 1 0 0,-1-1 0 0 0,0 1 0 0 0,0 0 0 0 0,0-1 0 0 0,0 1-1 0 0,-1 0 1 0 0,1-1 0 0 0,-1 1 0 0 0,0-1 0 0 0,1 1 0 0 0,-1-1-1 0 0,0 1 1 0 0,-1-1 0 0 0,1 0 0 0 0,-1 2 5 0 0,-75 183-84 0 0,74-146-1307 0 0,8-30-1903 0 0,5-4-3908 0 0,-6-6-838 0 0</inkml:trace>
  <inkml:trace contextRef="#ctx0" brushRef="#br0" timeOffset="-1247.149">7882 901 4993 0 0,'0'0'2975'0'0,"0"0"-1730"0"0,0 0-771 0 0,0 0 4 0 0,0 0 209 0 0,0 0 151 0 0,0 0 52 0 0,0 0-38 0 0,0 0-93 0 0,0 0-73 0 0,0 0-50 0 0,0 0-46 0 0,15 20 3 0 0,47 60-11 0 0,-61-79-535 0 0,0 1 0 0 0,0 0 0 0 0,0-1 0 0 0,0 1 0 0 0,0 0 0 0 0,0-1 0 0 0,0 0 0 0 0,0 1 0 0 0,1-1 0 0 0,-1 1 0 0 0,1-1 0 0 0,-1 0 0 0 0,1 0 0 0 0,-1 0 0 0 0,1 0 0 0 0,-1 0 0 0 0,1 0 0 0 0,0-1 0 0 0,0 1-1 0 0,0 0 1 0 0,-1-1 0 0 0,1 1 0 0 0,0-1 0 0 0,0 0 0 0 0,0 0 0 0 0,0 0 0 0 0,0 0 0 0 0,0 0 0 0 0,-1 0 0 0 0,2 0-47 0 0,9-2 476 0 0,1-1-271 0 0,1-1 0 0 0,-1 0 0 0 0,0-1 0 0 0,0 0 0 0 0,0-1 0 0 0,-1-1 0 0 0,0 0 0 0 0,0-1 0 0 0,-1 0 0 0 0,0 0 0 0 0,0-1 0 0 0,-1-1 1 0 0,0 0-1 0 0,0 0 0 0 0,-2-1 0 0 0,1 0 0 0 0,-1-1 0 0 0,-1 0 0 0 0,0 0 0 0 0,0-1 0 0 0,3-10-205 0 0,-8 20-42 0 0,1 0 0 0 0,-1 1 0 0 0,0-1 0 0 0,0 0 0 0 0,-1 0 0 0 0,1 0 0 0 0,-1 0 0 0 0,1-1 0 0 0,-1 1 0 0 0,0 0 0 0 0,0-1 0 0 0,0 1 0 0 0,-1 0 0 0 0,1-1 0 0 0,-1 1 0 0 0,0-1 0 0 0,0 1 0 0 0,0-1 0 0 0,0 1 0 0 0,0-1 0 0 0,-1 1 1 0 0,0 0-1 0 0,0-1 0 0 0,0 1 0 0 0,0 0 0 0 0,0-1 0 0 0,0 1 0 0 0,-1 0 0 0 0,0 0 0 0 0,0 0 0 0 0,0 0 0 0 0,0 1 0 0 0,0-1 0 0 0,0 0 0 0 0,-1 1 0 0 0,1-1 0 0 0,-1 1 0 0 0,0 0 0 0 0,1 0 0 0 0,-1 0 0 0 0,0 0 0 0 0,-4-1 42 0 0,-3 3-248 0 0,-1 0 0 0 0,0 0 0 0 0,0 1 0 0 0,0 1 0 0 0,1 0 0 0 0,-1 0 0 0 0,1 1 0 0 0,-1 0 0 0 0,1 1 0 0 0,0 0 1 0 0,0 1-1 0 0,1 0 0 0 0,-1 0 0 0 0,1 1 0 0 0,0 0 0 0 0,1 1 0 0 0,-1 0 0 0 0,1 0 0 0 0,1 1 0 0 0,0 0 0 0 0,0 1 0 0 0,0-1 0 0 0,1 1 0 0 0,0 0 0 0 0,1 1 0 0 0,-3 4 248 0 0,1 2-62 0 0,0-1 0 0 0,0 1 0 0 0,2-1 0 0 0,0 2 0 0 0,1-1 0 0 0,0 0 0 0 0,2 1 0 0 0,0 0 0 0 0,0 0 0 0 0,2 0 0 0 0,0-1 0 0 0,2 9 62 0 0,-1-17 55 0 0,0-1 0 0 0,1 1 0 0 0,0-1 0 0 0,1 0 0 0 0,-1 1 0 0 0,1-1 0 0 0,1 0 0 0 0,-1-1 0 0 0,1 1 0 0 0,1-1 0 0 0,-1 1 0 0 0,1-1 0 0 0,0-1 0 0 0,0 1 0 0 0,1-1 0 0 0,0 0 0 0 0,0 0 0 0 0,0 0 1 0 0,0-1-1 0 0,1 0 0 0 0,-1 0 0 0 0,1-1 0 0 0,0 0 0 0 0,0 0 0 0 0,1 0 0 0 0,-1-1 0 0 0,6 1-55 0 0,2 0 290 0 0,0 0 0 0 0,1 0 0 0 0,-1-2 0 0 0,1 0 0 0 0,0 0 0 0 0,0-2 1 0 0,-1 0-1 0 0,1-1 0 0 0,-1 0 0 0 0,1-1 0 0 0,-1-1 0 0 0,0 0 0 0 0,4-3-290 0 0,27-15 424 0 0,-2-2 0 0 0,-1-2 0 0 0,-1-2 0 0 0,-2-2-1 0 0,0-1 1 0 0,-2-2 0 0 0,-2-2 0 0 0,-1-1 0 0 0,-2-1-1 0 0,26-39-423 0 0,-43 56 36 0 0,-1 0 0 0 0,0-2 0 0 0,-2 1 0 0 0,-1-1 0 0 0,0-1 0 0 0,-2-1 0 0 0,-1 1 0 0 0,0-1-1 0 0,-2-1 1 0 0,-1 1 0 0 0,3-23-36 0 0,-9 46-37 0 0,0-1-1 0 0,0 0 1 0 0,0 1 0 0 0,0-1-1 0 0,0 1 1 0 0,-1-1 0 0 0,1 0-1 0 0,0 1 1 0 0,-1-1 0 0 0,1 1-1 0 0,-1-1 1 0 0,0 1-1 0 0,1-1 1 0 0,-1 1 0 0 0,0 0-1 0 0,0-1 1 0 0,0 1 0 0 0,0 0-1 0 0,0 0 1 0 0,0-1 0 0 0,0 1-1 0 0,-1 0 1 0 0,1 0-1 0 0,0 0 1 0 0,0 0 0 0 0,-1 1-1 0 0,1-1 1 0 0,-1 0 0 0 0,1 1-1 0 0,-1-1 1 0 0,1 0 0 0 0,-1 1-1 0 0,1 0 1 0 0,-1-1-1 0 0,0 1 1 0 0,1 0 0 0 0,-1 0-1 0 0,0 0 1 0 0,1 0 0 0 0,-1 0-1 0 0,1 0 1 0 0,-1 1-1 0 0,0-1 1 0 0,1 0 0 0 0,-1 1-1 0 0,1-1 1 0 0,-1 1 0 0 0,1 0-1 0 0,-1-1 1 0 0,1 1 0 0 0,0 0-1 0 0,-1 0 38 0 0,-11 7-133 0 0,-1 0 0 0 0,1 1-1 0 0,1 0 1 0 0,-1 1 0 0 0,2 1 0 0 0,-1 0 0 0 0,2 0-1 0 0,-1 1 1 0 0,2 1 0 0 0,-1 0 133 0 0,3-5-42 0 0,0 0-1 0 0,0 0 1 0 0,1 1 0 0 0,0 0-1 0 0,0 0 1 0 0,1 1 0 0 0,0 0-1 0 0,1 0 1 0 0,0 0 0 0 0,0 0 0 0 0,1 1-1 0 0,1-1 1 0 0,0 1 0 0 0,-1 7 42 0 0,6-14-21 0 0,0 1 1 0 0,-1 0-1 0 0,2-1 1 0 0,-1 1-1 0 0,0-1 1 0 0,1 0-1 0 0,0 0 1 0 0,0 0-1 0 0,0-1 1 0 0,0 0-1 0 0,1 1 1 0 0,-1-1-1 0 0,1-1 1 0 0,0 1-1 0 0,0-1 1 0 0,0 0 0 0 0,0 0-1 0 0,0 0 1 0 0,0-1-1 0 0,0 1 1 0 0,1-1-1 0 0,-1-1 1 0 0,1 1-1 0 0,-1-1 1 0 0,5 0 20 0 0,37 6 34 0 0,-31-5-25 0 0,0 0 0 0 0,0 1 0 0 0,0 1-1 0 0,0 0 1 0 0,0 1 0 0 0,0 1 0 0 0,-1 1 0 0 0,0 0 0 0 0,0 0 0 0 0,0 2 0 0 0,6 4-9 0 0,-17-9 11 0 0,-1 0 0 0 0,1 1 0 0 0,-1-1 1 0 0,0 1-1 0 0,0-1 0 0 0,0 1 0 0 0,-1 0 0 0 0,1 0 1 0 0,-1 0-1 0 0,0 1 0 0 0,0-1 0 0 0,0 0 1 0 0,-1 1-1 0 0,1 0 0 0 0,-1-1 0 0 0,0 1 0 0 0,0-1 1 0 0,-1 1-1 0 0,0 0 0 0 0,1 0 0 0 0,-2-1 1 0 0,1 1-1 0 0,0 0 0 0 0,-1 0 0 0 0,0-1 1 0 0,0 1-1 0 0,0-1 0 0 0,-1 1 0 0 0,0-1 0 0 0,0 1 1 0 0,-1 1-12 0 0,-25 55-3224 0 0,7-15-4399 0 0,18-39 2364 0 0,3-2 859 0 0</inkml:trace>
  <inkml:trace contextRef="#ctx0" brushRef="#br0" timeOffset="-643.002">9515 647 10482 0 0,'0'0'2237'0'0,"0"0"-952"0"0,0 0-376 0 0,0 0-32 0 0,0 0-67 0 0,0 0-113 0 0,-36 25-120 0 0,-114 81-138 0 0,66-28 25 0 0,73-63-405 0 0,0-3-149 0 0,2 0 0 0 0,0 0 0 0 0,0 1 0 0 0,1 0 0 0 0,1 0 0 0 0,0 1 1 0 0,1 0-1 0 0,0 0 0 0 0,1 1 0 0 0,1-1 0 0 0,0 1 0 0 0,1 0 0 0 0,1 1 0 0 0,-1 12 90 0 0,5-25-4 0 0,0 0-1 0 0,0 0 1 0 0,0 0 0 0 0,0 0 0 0 0,0-1-1 0 0,1 1 1 0 0,-1-1 0 0 0,1 1-1 0 0,0-1 1 0 0,0 0 0 0 0,0 0-1 0 0,0-1 1 0 0,0 1 0 0 0,0 0-1 0 0,0-1 1 0 0,0 0 0 0 0,1 0-1 0 0,-1 0 1 0 0,0 0 0 0 0,1 0-1 0 0,-1-1 1 0 0,1 1 0 0 0,-1-1 0 0 0,1 0-1 0 0,-1 0 1 0 0,1-1 0 0 0,-1 1-1 0 0,1-1 1 0 0,-1 1 0 0 0,1-1-1 0 0,-1 0 1 0 0,0 0 0 0 0,0-1-1 0 0,3 0 5 0 0,24-11 264 0 0,-1 0-1 0 0,-1-2 0 0 0,-1-1 0 0 0,0-2 0 0 0,-1 0 1 0 0,-1-1-1 0 0,-1-2 0 0 0,0-1 0 0 0,-2 0 0 0 0,0-2 1 0 0,5-9-264 0 0,16-5-672 0 0,-38 68-647 0 0,-5-8 927 0 0,10 91-1862 0 0,-9-109 2195 0 0,0 0-1 0 0,0 0 1 0 0,0-1-1 0 0,1 1 1 0 0,0 0-1 0 0,0-1 1 0 0,0 1-1 0 0,0-1 1 0 0,0 0-1 0 0,1 0 1 0 0,0 0-1 0 0,-1 0 1 0 0,1 0-1 0 0,0 0 0 0 0,1-1 1 0 0,-1 1-1 0 0,0-1 1 0 0,1 0-1 0 0,-1 0 1 0 0,1 0-1 0 0,-1-1 1 0 0,1 1-1 0 0,0-1 1 0 0,0 0-1 0 0,0 0 1 0 0,1 0 59 0 0,3 1 164 0 0,0-1 0 0 0,0 0 0 0 0,0 0 1 0 0,-1-1-1 0 0,1 0 0 0 0,0 0 0 0 0,0-1 0 0 0,0 0 1 0 0,0-1-1 0 0,0 1 0 0 0,-1-1 0 0 0,1-1 1 0 0,-1 0-1 0 0,1 0 0 0 0,-1 0 0 0 0,0-1 1 0 0,0 0-1 0 0,-1 0 0 0 0,1-1 0 0 0,-1 1 0 0 0,2-3-164 0 0,38-39 1713 0 0,-2-2 0 0 0,-2-2 1 0 0,-2-2-1 0 0,24-42-1713 0 0,-39 55-2 0 0,-1-1 0 0 0,-2 0 0 0 0,-2-2 0 0 0,-2-1 0 0 0,-2 0 0 0 0,-2-1 0 0 0,-1-1 0 0 0,-3 0 0 0 0,-1 0 0 0 0,-3-1 0 0 0,-1 0 0 0 0,-3 0 0 0 0,-2-28 2 0 0,1 70-27 0 0,-1-1 0 0 0,1 1-1 0 0,-1 0 1 0 0,0 0 0 0 0,0 0-1 0 0,0-1 1 0 0,-1 1 0 0 0,1 0-1 0 0,-1 0 1 0 0,0 0 0 0 0,0 0 0 0 0,-1 0-1 0 0,1 0 1 0 0,-1 0 0 0 0,0 0-1 0 0,0 0 1 0 0,0 1 0 0 0,0-1-1 0 0,-1 1 1 0 0,1-1 0 0 0,-1 1-1 0 0,0 0 1 0 0,0 0 0 0 0,0 0-1 0 0,-1 1 1 0 0,1-1 0 0 0,-1 1 0 0 0,1 0-1 0 0,-1 0 1 0 0,0 0 0 0 0,0 0-1 0 0,0 0 1 0 0,0 1 0 0 0,0 0-1 0 0,0 0 1 0 0,0 0 0 0 0,0 0-1 0 0,0 1 1 0 0,0 0 0 0 0,-1 0 0 0 0,1 0-1 0 0,0 0 1 0 0,0 0 0 0 0,-1 1 27 0 0,-9 5-118 0 0,1 0 0 0 0,0 1 1 0 0,1 1-1 0 0,-1 0 0 0 0,1 1 0 0 0,1 0 1 0 0,0 0-1 0 0,0 1 0 0 0,1 1 1 0 0,0 0-1 0 0,1 0 0 0 0,-2 4 118 0 0,-6 10-43 0 0,1 0 0 0 0,1 1 0 0 0,1 1 0 0 0,2 0 0 0 0,1 1 0 0 0,1 0 0 0 0,1 1 0 0 0,1 0-1 0 0,2 0 1 0 0,1 0 0 0 0,1 1 0 0 0,2 0 0 0 0,1 0 0 0 0,1 0 0 0 0,1 0 0 0 0,6 27 43 0 0,-3-39 6 0 0,0 1 1 0 0,2-2-1 0 0,0 1 1 0 0,1-1-1 0 0,1 0 0 0 0,0 0 1 0 0,1-1-1 0 0,1 0 1 0 0,1 0-1 0 0,0-1 1 0 0,1-1-1 0 0,0 0 0 0 0,1-1 1 0 0,1 0-1 0 0,7 4-6 0 0,8 6 43 0 0,0-2 0 0 0,2-1 0 0 0,0-1-1 0 0,2-2 1 0 0,0-1 0 0 0,0-2 0 0 0,16 4-43 0 0,98 5-1266 0 0,-86-30-8813 0 0,-47 3-86 0 0</inkml:trace>
  <inkml:trace contextRef="#ctx0" brushRef="#br0" timeOffset="45165.062">977 1906 0 0 0,'0'0'1464'0'0,"0"0"214"0"0,0 0 34 0 0,0 0 94 0 0,0 0 96 0 0,0 0-8 0 0,0 0-147 0 0,0 0-238 0 0,0 0-288 0 0,0 0-268 0 0,0 0-195 0 0,-17-3-181 0 0,-51-9-138 0 0,65 11-398 0 0,-1 0 1 0 0,1 1-1 0 0,-1 0 0 0 0,1-1 1 0 0,-1 1-1 0 0,1 0 1 0 0,-1 1-1 0 0,1-1 0 0 0,-1 1 1 0 0,1-1-1 0 0,0 1 0 0 0,-1 0 1 0 0,1 0-1 0 0,0 1 1 0 0,-1-1-1 0 0,1 1 0 0 0,0-1 1 0 0,0 2-42 0 0,-8 3 122 0 0,-11 6-43 0 0,0 2 0 0 0,1 0 1 0 0,1 2-1 0 0,1 0 0 0 0,0 1 1 0 0,1 1-1 0 0,1 1 0 0 0,-14 19-79 0 0,22-26-37 0 0,1 1-1 0 0,0 0 1 0 0,1 0-1 0 0,0 0 1 0 0,1 1-1 0 0,1 0 1 0 0,0 0-1 0 0,1 1 1 0 0,0-1-1 0 0,2 1 1 0 0,-1 0-1 0 0,2 0 1 0 0,0 0-1 0 0,1 0 1 0 0,0 0-1 0 0,2 9 38 0 0,0-18 26 0 0,1 1 1 0 0,0-1-1 0 0,0 0 0 0 0,0 0 0 0 0,1-1 0 0 0,-1 1 1 0 0,1-1-1 0 0,1 0 0 0 0,-1 0 0 0 0,1 0 0 0 0,0 0 1 0 0,0-1-1 0 0,0 0 0 0 0,0 0 0 0 0,1 0 0 0 0,0-1 1 0 0,0 0-1 0 0,0 0 0 0 0,0 0 0 0 0,0-1 0 0 0,1 0 1 0 0,-1 0-1 0 0,1-1 0 0 0,-1 1 0 0 0,1-1 0 0 0,-1-1 1 0 0,1 1-1 0 0,0-1 0 0 0,-1-1 0 0 0,1 1 0 0 0,0-1 1 0 0,-1 0-1 0 0,1 0 0 0 0,-1-1 0 0 0,1 0 0 0 0,-1 0 1 0 0,0-1-1 0 0,0 0 0 0 0,0 0 0 0 0,0 0 0 0 0,0 0 1 0 0,3-4-27 0 0,11-11 154 0 0,-1 0 1 0 0,-1-2-1 0 0,-1 0 1 0 0,-1-1-1 0 0,-1 0 1 0 0,-1-1-1 0 0,0-1 0 0 0,-2 0 1 0 0,-1-1-1 0 0,-1-1 1 0 0,-1 1-1 0 0,-1-1 1 0 0,5-24-155 0 0,-11 15 709 0 0,-2 34-506 0 0,0 0-73 0 0,0 0-85 0 0,0 12-540 0 0,3 20 488 0 0,1 0-1 0 0,1-1 1 0 0,2 0 0 0 0,2 0-1 0 0,0 0 1 0 0,2-1-1 0 0,3 3 8 0 0,20 62-7 0 0,-18-44 20 0 0,9 20-144 0 0,-3 2 0 0 0,-3 0 0 0 0,-3 1 0 0 0,-3 1 0 0 0,-4 0 0 0 0,-2 17 131 0 0,-8-78-159 0 0,0-1-1 0 0,0 0 1 0 0,-2 0 0 0 0,1 0-1 0 0,-2 0 1 0 0,1 0 0 0 0,-2 0-1 0 0,0-1 1 0 0,0 0 0 0 0,-1 0-1 0 0,-1 0 1 0 0,0-1 0 0 0,0 0 0 0 0,-1 0-1 0 0,-1-1 1 0 0,1 0 0 0 0,-2-1-1 0 0,1 1 1 0 0,-2-2 0 0 0,1 0-1 0 0,-1 0 1 0 0,0 0 0 0 0,0-2-1 0 0,-13 6 160 0 0,19-9-72 0 0,0 0-1 0 0,0-1 1 0 0,-1 0-1 0 0,1 0 0 0 0,-1 0 1 0 0,1-1-1 0 0,-1 0 1 0 0,0 0-1 0 0,1 0 0 0 0,-1-1 1 0 0,0 0-1 0 0,0 0 1 0 0,0 0-1 0 0,1-1 0 0 0,-1 0 1 0 0,0 0-1 0 0,1 0 1 0 0,-1-1-1 0 0,1 1 0 0 0,-1-2 1 0 0,1 1-1 0 0,0 0 1 0 0,0-1-1 0 0,0 0 0 0 0,0 0 1 0 0,0-1-1 0 0,1 1 1 0 0,-1-1-1 0 0,1 0 0 0 0,0 0 1 0 0,0-1-1 0 0,1 1 1 0 0,-1-1-1 0 0,1 0 73 0 0,-5-11-53 0 0,0 0 0 0 0,1-1 0 0 0,1 0 0 0 0,1-1 0 0 0,1 1 1 0 0,0-1-1 0 0,1 0 0 0 0,1 0 0 0 0,1 0 0 0 0,0 0 0 0 0,1 0 0 0 0,3-13 53 0 0,0 1 29 0 0,2 0 0 0 0,2 1 0 0 0,0 0 0 0 0,2 0 1 0 0,1 0-1 0 0,1 1 0 0 0,2 1 0 0 0,0 0 0 0 0,2 0 0 0 0,1 2 0 0 0,1 0 0 0 0,2 0 0 0 0,0 2 0 0 0,1 0 0 0 0,1 2 1 0 0,19-15-30 0 0,-4 6 450 0 0,2 2 1 0 0,0 2-1 0 0,2 1 1 0 0,1 2-1 0 0,34-14-450 0 0,107-63 1687 0 0,-176 97-1607 0 0,0-1 1 0 0,0 0-1 0 0,-1 0 0 0 0,1 0 1 0 0,-1-1-1 0 0,0 0 0 0 0,0 0 0 0 0,0 0 1 0 0,-1 0-1 0 0,0-1 0 0 0,0 0 1 0 0,0 0-1 0 0,-1 0 0 0 0,0 0 1 0 0,0-1-1 0 0,0 1 0 0 0,-1-1 1 0 0,0 0-1 0 0,0 0 0 0 0,-1 1 0 0 0,0-1 1 0 0,0 0-1 0 0,-1-1-80 0 0,-1 4-56 0 0,-1 0 1 0 0,-1-1-1 0 0,1 1 0 0 0,0 0 0 0 0,-1 1 1 0 0,0-1-1 0 0,0 0 0 0 0,0 1 0 0 0,-1 0 1 0 0,1 0-1 0 0,-1 0 0 0 0,1 0 0 0 0,-1 0 1 0 0,0 1-1 0 0,0-1 0 0 0,0 1 0 0 0,-1 0 1 0 0,1 1-1 0 0,0-1 0 0 0,-1 1 0 0 0,1 0 1 0 0,-1 0-1 0 0,0 0 0 0 0,1 0 0 0 0,-1 1 0 0 0,1 0 1 0 0,-1 0-1 0 0,0 0 0 0 0,1 0 0 0 0,-1 1 1 0 0,0 0 55 0 0,-5 3-65 0 0,0 0 0 0 0,1 0 0 0 0,-1 1 0 0 0,1 0 0 0 0,0 1 0 0 0,1 0 1 0 0,-1 1-1 0 0,1 0 0 0 0,0 0 0 0 0,1 0 0 0 0,0 1 0 0 0,0 0 0 0 0,1 1 0 0 0,0-1 0 0 0,0 1 1 0 0,1 0-1 0 0,0 1 0 0 0,0-1 0 0 0,1 1 0 0 0,1 0 0 0 0,0 0 0 0 0,0 0 0 0 0,1 1 65 0 0,-1-3 33 0 0,1 0 0 0 0,0 1 0 0 0,0-1 0 0 0,1 1 0 0 0,1-1-1 0 0,-1 1 1 0 0,1-1 0 0 0,1 1 0 0 0,-1 0 0 0 0,1-1-1 0 0,1 1 1 0 0,0-1 0 0 0,0 0 0 0 0,1 1 0 0 0,-1-1 0 0 0,2 0-1 0 0,-1-1 1 0 0,1 1 0 0 0,1-1 0 0 0,-1 1 0 0 0,1-1-1 0 0,0 0 1 0 0,6 5-33 0 0,-1-3 37 0 0,0 0 1 0 0,1-1-1 0 0,0-1 0 0 0,1 1 0 0 0,-1-2 0 0 0,1 1 1 0 0,1-2-1 0 0,-1 1 0 0 0,1-2 0 0 0,0 0 0 0 0,0 0 1 0 0,0-1-1 0 0,0-1 0 0 0,1 0 0 0 0,-1-1 0 0 0,1-1 1 0 0,-1 0-1 0 0,6-1-37 0 0,73-16-718 0 0,-55 1-1322 0 0,-15 8-918 0 0,1-2-3525 0 0,-10 2-277 0 0</inkml:trace>
  <inkml:trace contextRef="#ctx0" brushRef="#br0" timeOffset="45519.214">2057 2098 7050 0 0,'0'0'3443'0'0,"0"0"-1575"0"0,0 0-595 0 0,0 0-161 0 0,0 0-216 0 0,0 0-203 0 0,0 0-174 0 0,0 0-171 0 0,0 0-148 0 0,0 0-98 0 0,-22 34-42 0 0,-69 108-36 0 0,62-68-9 0 0,30-62-16 0 0,-3-7 4 0 0,1-1 0 0 0,0 1 0 0 0,0 0 0 0 0,0 0 0 0 0,1 0 0 0 0,0 0 0 0 0,0 0 0 0 0,0 0 0 0 0,0 0 0 0 0,1 0 0 0 0,0 0 0 0 0,0 0 0 0 0,0 0 0 0 0,1 0 0 0 0,0 0 0 0 0,0-1 0 0 0,0 1 0 0 0,0-1 0 0 0,1 0 0 0 0,-1 1 0 0 0,1-1 0 0 0,0 0 0 0 0,0 0 0 0 0,1-1 0 0 0,-1 1 0 0 0,1-1 0 0 0,0 0 0 0 0,0 1 0 0 0,0-2 0 0 0,0 1 0 0 0,1 0 0 0 0,-1-1 0 0 0,1 0 0 0 0,-1 0 0 0 0,1 0 0 0 0,0-1 0 0 0,0 0 0 0 0,4 1-3 0 0,5-5 219 0 0,1-2 0 0 0,-1 1 0 0 0,0-2 0 0 0,0 0 0 0 0,-1-1 0 0 0,0 0 0 0 0,0-1 0 0 0,0 0 0 0 0,-1-1 0 0 0,0 0 0 0 0,-1-1 0 0 0,0-1 0 0 0,-1 1 0 0 0,0-2-1 0 0,0 1 1 0 0,-1-2 0 0 0,-1 1 0 0 0,0-1 0 0 0,-1 0 0 0 0,2-5-219 0 0,-4 8 107 0 0,0 0 0 0 0,0 0-1 0 0,-1 0 1 0 0,-1-1-1 0 0,0 0 1 0 0,0 1 0 0 0,-1-1-1 0 0,0 0 1 0 0,-1 0-1 0 0,0 0 1 0 0,-1-1 0 0 0,0 1-1 0 0,-1 0 1 0 0,0-1-107 0 0,0 8-57 0 0,-1 0 0 0 0,1 0 1 0 0,-1 0-1 0 0,0 0 0 0 0,0 0 1 0 0,0 1-1 0 0,0-1 0 0 0,0 1 1 0 0,-1-1-1 0 0,0 1 0 0 0,0 0 1 0 0,0 0-1 0 0,0 0 1 0 0,0 0-1 0 0,0 1 0 0 0,-1-1 1 0 0,1 1-1 0 0,-1 0 0 0 0,0 0 1 0 0,0 0-1 0 0,0 1 0 0 0,0-1 1 0 0,0 1-1 0 0,0 0 0 0 0,0 0 1 0 0,0 0-1 0 0,-4 0 57 0 0,3 1-408 0 0,0-1-1 0 0,1 1 1 0 0,-1 0 0 0 0,0 0 0 0 0,0 0-1 0 0,0 1 1 0 0,0-1 0 0 0,1 1 0 0 0,-1 0-1 0 0,0 1 1 0 0,1-1 0 0 0,-1 1 0 0 0,1 0-1 0 0,-1 0 1 0 0,0 1 408 0 0,-13 8-5642 0 0,6-6-4650 0 0</inkml:trace>
  <inkml:trace contextRef="#ctx0" brushRef="#br0" timeOffset="46068.725">2300 2547 7866 0 0,'0'0'3295'0'0,"0"0"-1064"0"0,0 0-409 0 0,0 0-127 0 0,0 0-220 0 0,0 0-305 0 0,0 0-328 0 0,0 0-242 0 0,0 0-154 0 0,0 0-109 0 0,0 0-57 0 0,0 0-18 0 0,0 0-26 0 0,15-32-33 0 0,45-100-1 0 0,18 4 404 0 0,-74 122-585 0 0,4-6-8 0 0,0 0 0 0 0,1 0 0 0 0,0 0 0 0 0,0 1 0 0 0,2 1 0 0 0,-1-1 0 0 0,1 2 0 0 0,1 0 0 0 0,9-6-13 0 0,-20 15-5 0 0,0 0-1 0 0,1 0 0 0 0,-1 1 1 0 0,1-1-1 0 0,-1 0 0 0 0,0 1 1 0 0,1-1-1 0 0,-1 1 0 0 0,0 0 1 0 0,0-1-1 0 0,1 1 0 0 0,-1 0 0 0 0,0 0 1 0 0,0 0-1 0 0,0 0 0 0 0,0 0 1 0 0,0 0-1 0 0,0 0 0 0 0,0 0 1 0 0,0 0-1 0 0,0 0 0 0 0,-1 1 1 0 0,1-1-1 0 0,0 0 0 0 0,-1 0 1 0 0,1 1-1 0 0,-1-1 0 0 0,0 1 1 0 0,1-1-1 0 0,-1 0 0 0 0,0 1 0 0 0,0-1 1 0 0,0 1-1 0 0,0-1 0 0 0,0 0 1 0 0,0 1-1 0 0,0-1 0 0 0,0 1 1 0 0,-1-1-1 0 0,1 0 0 0 0,0 1 1 0 0,-1-1-1 0 0,1 0 0 0 0,-1 1 1 0 0,0-1-1 0 0,1 0 0 0 0,-1 1 1 0 0,0-1-1 0 0,0 0 6 0 0,0 10 24 0 0,0 18 62 0 0,-1-25-83 0 0,1 1 0 0 0,0 0 0 0 0,1-1 0 0 0,-1 1 1 0 0,1 0-1 0 0,0 0 0 0 0,0 0 0 0 0,0-1 0 0 0,1 1 0 0 0,0 0 1 0 0,-1 0-1 0 0,2-1 0 0 0,-1 1 0 0 0,1-1 0 0 0,-1 1 1 0 0,1-1-1 0 0,1 1 0 0 0,-1-1 0 0 0,0 0 0 0 0,1 0 1 0 0,0 0-1 0 0,1 0-3 0 0,0-3 17 0 0,0 0-1 0 0,0-1 1 0 0,0 0 0 0 0,1 0 0 0 0,-1 0 0 0 0,0 0 0 0 0,0-1-1 0 0,0 1 1 0 0,0-1 0 0 0,0 0 0 0 0,1 0 0 0 0,-2-1 0 0 0,1 1 0 0 0,0-1-1 0 0,0 0 1 0 0,0 0 0 0 0,-1 0 0 0 0,1-1 0 0 0,-1 1 0 0 0,0-1-1 0 0,0 0 1 0 0,0 0 0 0 0,0 0 0 0 0,0 0 0 0 0,-1 0 0 0 0,1-1-17 0 0,14-11 20 0 0,32-29 36 0 0,-39 34-47 0 0,0-1-1 0 0,1 1 0 0 0,1 1 0 0 0,-1 0 0 0 0,2 1 0 0 0,-1 0 1 0 0,1 0-1 0 0,0 2 0 0 0,5-2-8 0 0,-16 8 3 0 0,-1 0-1 0 0,1 0 1 0 0,0 0 0 0 0,0 1 0 0 0,0-1-1 0 0,0 1 1 0 0,-1-1 0 0 0,1 1 0 0 0,0 0-1 0 0,0-1 1 0 0,-1 1 0 0 0,1 0 0 0 0,0 0-1 0 0,-1 0 1 0 0,1 1 0 0 0,-1-1 0 0 0,0 0-1 0 0,1 1 1 0 0,-1-1 0 0 0,0 0 0 0 0,0 1-1 0 0,0-1 1 0 0,0 1 0 0 0,0 0 0 0 0,0-1-1 0 0,0 1 1 0 0,0 0 0 0 0,-1 0 0 0 0,1-1-1 0 0,-1 1 1 0 0,1 0 0 0 0,-1 0 0 0 0,0 0-1 0 0,0 0 1 0 0,0 0 0 0 0,0-1 0 0 0,0 1-1 0 0,0 0 1 0 0,0 0 0 0 0,-1 0 0 0 0,1 0-1 0 0,0 0 1 0 0,-1-1 0 0 0,0 1 0 0 0,1 0-1 0 0,-1 0 1 0 0,0 0-3 0 0,0 9-17 0 0,1 5-99 0 0,1 0 0 0 0,0 1 0 0 0,1-1 0 0 0,0 0 0 0 0,2 0 0 0 0,0 0 0 0 0,0-1 0 0 0,2 1 116 0 0,8 11-5368 0 0,5-3-5086 0 0,-15-20 2896 0 0</inkml:trace>
  <inkml:trace contextRef="#ctx0" brushRef="#br0" timeOffset="46547.35">3337 2374 128 0 0,'0'0'2303'0'0,"0"0"7"0"0,0 0 33 0 0,0 0-69 0 0,0 0-159 0 0,0 0-192 0 0,0 0-204 0 0,0 0-264 0 0,0 0-248 0 0,34-14-201 0 0,108-45-143 0 0,-70 13 482 0 0,-58 33-964 0 0,-5 5-286 0 0,0 1 0 0 0,0-2 1 0 0,-1 1-1 0 0,0-1 0 0 0,-1 0 1 0 0,0-1-1 0 0,0 0 0 0 0,-1 0 1 0 0,0-1-1 0 0,-1 1 0 0 0,0-1 1 0 0,-1 0-1 0 0,0 0 0 0 0,2-10-95 0 0,-6 19-68 0 0,0-1 1 0 0,0 1-1 0 0,-1-1 0 0 0,1 1 0 0 0,-1-1 1 0 0,1 1-1 0 0,-1-1 0 0 0,0 1 0 0 0,0 0 1 0 0,0-1-1 0 0,0 1 0 0 0,-1 0 0 0 0,1 0 1 0 0,0 0-1 0 0,-1 0 0 0 0,0 0 0 0 0,1 0 1 0 0,-1 0-1 0 0,0 0 0 0 0,0 1 0 0 0,0-1 1 0 0,0 1-1 0 0,0 0 0 0 0,0-1 0 0 0,-1 1 1 0 0,1 0-1 0 0,0 0 0 0 0,-1 0 0 0 0,1 0 1 0 0,0 1-1 0 0,-1-1 0 0 0,1 1 0 0 0,-1-1 68 0 0,-87 3-2936 0 0,75 4 2779 0 0,0 1-1 0 0,0 0 0 0 0,1 1 0 0 0,0 1 1 0 0,1 0-1 0 0,0 1 0 0 0,0 1 0 0 0,1 0 0 0 0,0 0 1 0 0,1 1-1 0 0,1 1 0 0 0,0 0 0 0 0,-1 2 158 0 0,4-5-20 0 0,0 0 0 0 0,0 0 0 0 0,1 1 0 0 0,0 0 0 0 0,1 0 0 0 0,1 0 0 0 0,0 1 0 0 0,0-1 0 0 0,1 1-1 0 0,1 0 1 0 0,-1 0 0 0 0,2 1 0 0 0,0-1 0 0 0,1 0 0 0 0,0 0 0 0 0,0 0 0 0 0,2 6 20 0 0,0-11 38 0 0,0-1 0 0 0,0 0 0 0 0,1 0 0 0 0,0 0 0 0 0,0-1 0 0 0,0 1 0 0 0,0-1 0 0 0,1 1 0 0 0,0-1 0 0 0,0 0 0 0 0,1-1 0 0 0,-1 1 0 0 0,1-1 0 0 0,0 0 0 0 0,0 0 0 0 0,1 0 0 0 0,-1-1 0 0 0,1 0 0 0 0,0 0 0 0 0,0 0 0 0 0,0-1 0 0 0,0 1 0 0 0,1-1-38 0 0,9 2 103 0 0,1 0 1 0 0,-1-1-1 0 0,0 0 1 0 0,1-1-1 0 0,-1-1 1 0 0,1-1-1 0 0,-1-1 1 0 0,10-1-104 0 0,-4-1-93 0 0,-1-2 1 0 0,0 0 0 0 0,-1-2 0 0 0,1 0 0 0 0,-1-1-1 0 0,-1-1 1 0 0,0-1 0 0 0,0-1 0 0 0,9-6 92 0 0,44-42-9017 0 0,-59 47 2020 0 0</inkml:trace>
  <inkml:trace contextRef="#ctx0" brushRef="#br0" timeOffset="46825.01">4148 1704 13131 0 0,'0'0'1351'0'0,"0"0"10"0"0,0 0 212 0 0,0 0 124 0 0,0 0-154 0 0,0 0-256 0 0,0 0-254 0 0,4 35-196 0 0,12 110-181 0 0,3 196 964 0 0,-19-318-1622 0 0,2 90-409 0 0,0-1-3490 0 0,-7-87 310 0 0,-2-10-5430 0 0,4-11-142 0 0</inkml:trace>
  <inkml:trace contextRef="#ctx0" brushRef="#br0" timeOffset="47066.444">3935 2142 4505 0 0,'0'0'4049'0'0,"0"0"-2369"0"0,0 0-55 0 0,0 0-97 0 0,0 0-256 0 0,0 0-304 0 0,219-63-143 0 0,-182 60-121 0 0,0-1-192 0 0,-2 4-176 0 0,-4 0-152 0 0,0 0-96 0 0,-1 0-128 0 0,-7 4-176 0 0,3 3-368 0 0,-5 0-1009 0 0,-7 1-1759 0 0,-8-5-8179 0 0</inkml:trace>
  <inkml:trace contextRef="#ctx0" brushRef="#br0" timeOffset="47286.712">4511 2532 7690 0 0,'0'0'2720'0'0,"0"0"-515"0"0,0 0-176 0 0,0 0-183 0 0,0 0-301 0 0,0 0-264 0 0,0 0-229 0 0,0 0-173 0 0,0 0-129 0 0,0 0-97 0 0,0 0-66 0 0,0 0-55 0 0,0 0-61 0 0,7-34-47 0 0,21-104-71 0 0,-8 59 119 0 0,-12 53-456 0 0,0 0-1 0 0,2 1 0 0 0,1 0 0 0 0,2 1 0 0 0,0 0 0 0 0,15-20-15 0 0,10 15-1910 0 0,-23 25-2250 0 0,3 4-4541 0 0,-12 0-2108 0 0</inkml:trace>
  <inkml:trace contextRef="#ctx0" brushRef="#br0" timeOffset="47936.522">4896 2201 3337 0 0,'0'0'3315'0'0,"0"0"-1218"0"0,0 0-488 0 0,0 0-142 0 0,0 0-259 0 0,0 0-282 0 0,0 0-222 0 0,0 0-164 0 0,0 0-106 0 0,0 0-88 0 0,0 0-68 0 0,0 0-46 0 0,0 0-40 0 0,-9 33-36 0 0,-25 101-16 0 0,33-84 89 0 0,6-46-169 0 0,-3-1 38 0 0,0 0 0 0 0,0 0 0 0 0,1-1-1 0 0,-1 1 1 0 0,1-1 0 0 0,0 1 0 0 0,0-1-1 0 0,0 0 1 0 0,0 0 0 0 0,0 0 0 0 0,0 0-1 0 0,0 0 1 0 0,1-1 0 0 0,-1 0 0 0 0,1 1-1 0 0,-1-1 1 0 0,1-1 0 0 0,-1 1 0 0 0,1 0-1 0 0,0-1 1 0 0,-1 0 0 0 0,1 0 0 0 0,0 0-1 0 0,-1 0 1 0 0,1-1 0 0 0,0 1 0 0 0,2-2-98 0 0,3-2 267 0 0,-1 0 1 0 0,0-1 0 0 0,0 0 0 0 0,-1 0 0 0 0,1-1 0 0 0,-1 0-1 0 0,-1-1 1 0 0,1 1 0 0 0,-1-1 0 0 0,0 0 0 0 0,-1-1 0 0 0,2-2-268 0 0,61-115 1637 0 0,-18 30-997 0 0,-25 139-1204 0 0,14 32 535 0 0,2-1-1 0 0,4-2 0 0 0,26 30 30 0 0,-20-28-9 0 0,-34-53 15 0 0,-2 1 1 0 0,0 0 0 0 0,-2 2 0 0 0,0-1 0 0 0,-2 2-1 0 0,-1-1 1 0 0,0 1 0 0 0,-2 1 0 0 0,-2 0-1 0 0,0 0 1 0 0,-2 0 0 0 0,1 17-7 0 0,-4-31 19 0 0,-1 0-1 0 0,0 0 1 0 0,-1-1 0 0 0,0 1 0 0 0,-1 0-1 0 0,0 0 1 0 0,-1-1 0 0 0,-1 1 0 0 0,0-1 0 0 0,0 0-1 0 0,-1 0 1 0 0,-1 0 0 0 0,0-1 0 0 0,-1 0-1 0 0,0 0 1 0 0,-3 2-19 0 0,-4 2 21 0 0,-2 0-1 0 0,0-1 1 0 0,0-1 0 0 0,-1 0-1 0 0,-1-1 1 0 0,0-1 0 0 0,-1-1-1 0 0,0-1 1 0 0,0 0 0 0 0,-1-1-1 0 0,0-2 1 0 0,0 0 0 0 0,-1-1-1 0 0,-19 3-20 0 0,37-7 11 0 0,-1-1-1 0 0,1 1 0 0 0,0 0 1 0 0,-1-1-1 0 0,1 1 0 0 0,0-1 1 0 0,-1 0-1 0 0,1 0 0 0 0,-1-1 1 0 0,1 1-1 0 0,0-1 0 0 0,-1 1 1 0 0,1-1-1 0 0,0 0 0 0 0,-1 0 1 0 0,1-1-1 0 0,0 1 0 0 0,0-1 1 0 0,0 1-1 0 0,0-1 0 0 0,0 0 0 0 0,1 0 1 0 0,-1 0-1 0 0,1-1 0 0 0,-1 1 1 0 0,1-1-1 0 0,0 1 0 0 0,0-1 1 0 0,0 0-1 0 0,0 0 0 0 0,0 0 1 0 0,0 0-1 0 0,1 0 0 0 0,0 0 1 0 0,-1 0-1 0 0,1 0 0 0 0,1-1 1 0 0,-1 1-1 0 0,0 0 0 0 0,1-1 1 0 0,-1 1-1 0 0,1-1-10 0 0,1-22-14 0 0,2 1 0 0 0,0-1 0 0 0,2 1 1 0 0,1-1-1 0 0,0 1 0 0 0,2 1 0 0 0,1 0 0 0 0,1 0 1 0 0,1 0-1 0 0,1 1 0 0 0,1 1 0 0 0,1 0 0 0 0,1 1 0 0 0,4-3 14 0 0,101-109-1403 0 0,-73 96-2229 0 0,1 2-4554 0 0,-28 23-3506 0 0</inkml:trace>
  <inkml:trace contextRef="#ctx0" brushRef="#br0" timeOffset="49245.053">6897 2149 2128 0 0,'0'0'2022'0'0,"0"0"-52"0"0,0 0 77 0 0,0 0 12 0 0,0 0-188 0 0,0 0-344 0 0,0 0-316 0 0,0 0-280 0 0,0 0-224 0 0,-33 8-175 0 0,-101 24-171 0 0,66-1-31 0 0,56-21-252 0 0,3-4-51 0 0,0 0 0 0 0,0 0-1 0 0,1 1 1 0 0,-1 0 0 0 0,2 0-1 0 0,-1 1 1 0 0,1 0-1 0 0,0 1 1 0 0,1-1 0 0 0,0 1-1 0 0,0 1 1 0 0,1-1-1 0 0,0 1 1 0 0,1-1 0 0 0,0 1-1 0 0,1 1 1 0 0,0-1-1 0 0,0 0 1 0 0,1 1 0 0 0,0 0-1 0 0,1 2-26 0 0,2-10 24 0 0,1 1-1 0 0,-1 0 1 0 0,1-1-1 0 0,0 1 1 0 0,0-1-1 0 0,0 0 1 0 0,0 0-1 0 0,1 0 1 0 0,-1 0 0 0 0,1 0-1 0 0,0 0 1 0 0,0-1-1 0 0,0 1 1 0 0,0-1-1 0 0,0 0 1 0 0,1 0-1 0 0,-1 0 1 0 0,1-1-1 0 0,-1 1 1 0 0,1-1-1 0 0,0 1 1 0 0,-1-1-1 0 0,1 0 1 0 0,0-1-1 0 0,0 1 1 0 0,0-1 0 0 0,0 0-1 0 0,0 0 1 0 0,-1 0-1 0 0,1 0 1 0 0,0 0-1 0 0,0-1 1 0 0,0 0-1 0 0,0 0 1 0 0,-1 0-1 0 0,1 0 1 0 0,0-1-1 0 0,-1 1 1 0 0,1-1-1 0 0,-1 0 1 0 0,0 0-1 0 0,2-1-23 0 0,51-38 201 0 0,-1-3 0 0 0,-2-2-1 0 0,-2-2 1 0 0,0-5-201 0 0,-15 17-126 0 0,-36 37 109 0 0,0-1 0 0 0,0 1 0 0 0,0 0 0 0 0,0-1 0 0 0,0 1 0 0 0,1 0 0 0 0,-1-1 0 0 0,0 1 0 0 0,0-1 0 0 0,1 1 0 0 0,-1 0 0 0 0,1-1 0 0 0,-1 1 0 0 0,0-1 0 0 0,1 1 0 0 0,-1-1 0 0 0,1 1 0 0 0,-1-1 0 0 0,1 1 0 0 0,-1-1 1 0 0,1 0-1 0 0,-1 1 0 0 0,1-1 0 0 0,0 0 0 0 0,-1 1 0 0 0,1-1 0 0 0,0 0 0 0 0,-1 0 0 0 0,1 1 0 0 0,0-1 0 0 0,-1 0 0 0 0,1 0 0 0 0,0 0 0 0 0,-1 0 0 0 0,1 0 0 0 0,0 0 0 0 0,-1 0 0 0 0,1 0 0 0 0,0 0 0 0 0,-1 0 0 0 0,1-1 0 0 0,0 1 0 0 0,-1 0 1 0 0,1 0-1 0 0,-1-1 0 0 0,1 1 0 0 0,0 0 0 0 0,-1-1 0 0 0,1 1 0 0 0,-1-1 0 0 0,1 1 0 0 0,-1 0 0 0 0,1-1 0 0 0,-1 1 0 0 0,1-1 0 0 0,-1 0 0 0 0,1 1 0 0 0,-1-1 0 0 0,0 1 0 0 0,1-1 0 0 0,-1 1 0 0 0,0-1 0 0 0,0 0 0 0 0,0 1 0 0 0,1-1 0 0 0,-1 0 1 0 0,0 1-1 0 0,0-1 0 0 0,0 0 0 0 0,0 0 17 0 0,16 171 201 0 0,-15-165-180 0 0,1 0-1 0 0,-1 0 0 0 0,1 0 1 0 0,0 0-1 0 0,0 0 1 0 0,1 0-1 0 0,0 0 1 0 0,0-1-1 0 0,0 1 1 0 0,0-1-1 0 0,0 0 0 0 0,1 0 1 0 0,0 0-1 0 0,0 0 1 0 0,0-1-1 0 0,0 1 1 0 0,1-1-1 0 0,-1 0 1 0 0,1-1-1 0 0,0 1 0 0 0,0-1 1 0 0,0 0-1 0 0,0 0 1 0 0,0 0-1 0 0,0-1 1 0 0,1 0-1 0 0,-1 0 1 0 0,0 0-1 0 0,1-1 1 0 0,0 1-21 0 0,56-40 941 0 0,-43 23-769 0 0,105-84 267 0 0,-94 72-424 0 0,2 1 0 0 0,1 2 0 0 0,1 1 0 0 0,1 2 1 0 0,1 1-1 0 0,38-16-15 0 0,-70 35 3 0 0,-1 0 0 0 0,1 0 0 0 0,0 0 0 0 0,0 1 1 0 0,0-1-1 0 0,0 1 0 0 0,0 0 0 0 0,0 0 0 0 0,0 0 1 0 0,0 1-1 0 0,1 0 0 0 0,-1-1 0 0 0,0 1 0 0 0,0 1 1 0 0,0-1-1 0 0,1 0 0 0 0,-1 1 0 0 0,0 0 0 0 0,0 0 1 0 0,0 0-1 0 0,0 1 0 0 0,0 0 0 0 0,-1-1 0 0 0,1 1 1 0 0,0 0-1 0 0,-1 1 0 0 0,1-1 0 0 0,-1 1 0 0 0,0-1 1 0 0,0 1-1 0 0,0 0 0 0 0,0 0 0 0 0,0 0 0 0 0,0 1 1 0 0,-1-1-1 0 0,0 1 0 0 0,0-1 0 0 0,0 1 0 0 0,0 0 1 0 0,1 3-4 0 0,0 8 55 0 0,0 0 1 0 0,-2 0 0 0 0,1 0 0 0 0,-2 0 0 0 0,0 0 0 0 0,0 0-1 0 0,-2 1 1 0 0,0-1 0 0 0,-1-1 0 0 0,0 1 0 0 0,-1 0 0 0 0,-1-1 0 0 0,0 1-1 0 0,-1-1 1 0 0,0-1 0 0 0,-3 3-56 0 0,-2 1 33 0 0,-1-1 0 0 0,0-1 0 0 0,-2 0 0 0 0,0 0 0 0 0,0-2 0 0 0,-2 0 0 0 0,1 0 0 0 0,-3 0-33 0 0,8-8-147 0 0,-1 1-1 0 0,1-2 0 0 0,-1 1 1 0 0,0-2-1 0 0,0 1 1 0 0,0-1-1 0 0,0-1 0 0 0,-1 0 1 0 0,1-1-1 0 0,-1 0 1 0 0,1 0-1 0 0,-4-2 148 0 0,14 1-36 0 0,-1 0 0 0 0,0 0-1 0 0,1-1 1 0 0,-1 1 0 0 0,1-1-1 0 0,-1 0 1 0 0,0 1 0 0 0,1-1 0 0 0,-1 0-1 0 0,1 0 1 0 0,0 0 0 0 0,-1 0-1 0 0,1 0 1 0 0,0 0 0 0 0,0 0 0 0 0,-1 0-1 0 0,1-1 1 0 0,0 1 0 0 0,0 0-1 0 0,0-1 1 0 0,1 1 0 0 0,-1-1 0 0 0,0 1-1 0 0,0-1 1 0 0,1 1 0 0 0,-1-1-1 0 0,1 0 1 0 0,-1 1 0 0 0,1-1 0 0 0,0 0-1 0 0,0 1 1 0 0,0-1 0 0 0,0 0-1 0 0,0 1 1 0 0,0-1 0 0 0,0 0 0 0 0,0 1-1 0 0,1-1 1 0 0,-1 0 0 0 0,1 1-1 0 0,-1-1 1 0 0,1 0 0 0 0,0 1 0 0 0,-1-1-1 0 0,1 1 1 0 0,0 0 0 0 0,0-1-1 0 0,0 1 1 0 0,0 0 0 0 0,0-1 0 0 0,0 1-1 0 0,1 0 1 0 0,-1 0 0 0 0,0 0-1 0 0,1 0 1 0 0,-1 0 0 0 0,1 0 0 0 0,0 0 36 0 0,8-4 134 0 0,1 0 1 0 0,0 1 0 0 0,0 0 0 0 0,0 1 0 0 0,0 0 0 0 0,0 1 0 0 0,1 0-1 0 0,-1 1 1 0 0,1 0 0 0 0,0 0 0 0 0,-1 2 0 0 0,1-1 0 0 0,-1 2-1 0 0,1-1 1 0 0,-1 2 0 0 0,0-1 0 0 0,1 2 0 0 0,-1-1 0 0 0,5 4-135 0 0,161 48 2103 0 0,-44-51-1046 0 0,-123-7-1039 0 0,0-1-1 0 0,0 0 0 0 0,0 0 0 0 0,0-1 1 0 0,-1-1-1 0 0,0 1 0 0 0,0-1 1 0 0,-1-1-1 0 0,1 1 0 0 0,-1-2 1 0 0,-1 1-1 0 0,0-1 0 0 0,0 0 0 0 0,0-1 1 0 0,5-8-18 0 0,-3 6-184 0 0,23-40-2109 0 0,-17 15-6832 0 0,-12 28-2238 0 0</inkml:trace>
  <inkml:trace contextRef="#ctx0" brushRef="#br0" timeOffset="50493.138">8914 2606 4497 0 0,'0'0'1440'0'0,"0"0"-782"0"0,0 0-195 0 0,0 0 303 0 0,0 0 500 0 0,0 0 372 0 0,0 0 118 0 0,0 0-158 0 0,0 0-323 0 0,0 0-355 0 0,0 0-277 0 0,0 0-173 0 0,29-28-98 0 0,92-91-81 0 0,138-150 792 0 0,-232 246-1051 0 0,154-115 245 0 0,-177 135-268 0 0,1 0 0 0 0,0 0 0 0 0,0 1-1 0 0,0 0 1 0 0,0-1 0 0 0,1 2-1 0 0,-1-1 1 0 0,1 1 0 0 0,-1 0 0 0 0,1 0-1 0 0,-1 0 1 0 0,1 1 0 0 0,-1 0-1 0 0,1 0 1 0 0,0 0-9 0 0,-2 3 44 0 0,-1 0 0 0 0,0 0 0 0 0,1 0 0 0 0,-2 1 0 0 0,1-1 0 0 0,0 1-1 0 0,-1 0 1 0 0,1 0 0 0 0,-1-1 0 0 0,0 2 0 0 0,-1-1 0 0 0,1 0 0 0 0,-1 0 0 0 0,1 0 0 0 0,-1 1 0 0 0,0-1-1 0 0,-1 2-43 0 0,0-6 2 0 0,6 154 1307 0 0,-9-132-1266 0 0,-1-1 1 0 0,-1 0 0 0 0,0 0 0 0 0,-2 0-1 0 0,-1-1 1 0 0,0 0 0 0 0,-1-1-1 0 0,-2 0 1 0 0,0 0 0 0 0,0-1 0 0 0,-2 0-1 0 0,0-1 1 0 0,-1-1 0 0 0,-10 9-44 0 0,15-17-148 0 0,1-1 1 0 0,-1 0 0 0 0,-1-1-1 0 0,1 0 1 0 0,-1-1 0 0 0,-1 0-1 0 0,1 0 1 0 0,0-1-1 0 0,-1 0 1 0 0,0-1 0 0 0,0 0-1 0 0,0-1 1 0 0,0 0 0 0 0,0-1-1 0 0,-1 0 1 0 0,1-1 0 0 0,0 0-1 0 0,-1 0 1 0 0,1-2-1 0 0,-8-1 148 0 0,14 2-140 0 0,1 0-1 0 0,0 0 1 0 0,0-1-1 0 0,0 1 0 0 0,1-1 1 0 0,-1 0-1 0 0,0 0 0 0 0,1-1 1 0 0,-1 1-1 0 0,1-1 1 0 0,0 0-1 0 0,-1 0 0 0 0,2 0 1 0 0,-1 0-1 0 0,0 0 0 0 0,0 0 1 0 0,1-1-1 0 0,0 0 1 0 0,0 1-1 0 0,0-1 0 0 0,0 0 1 0 0,0 0-1 0 0,1 0 1 0 0,0 0-1 0 0,0 0 0 0 0,0 0 1 0 0,0 0-1 0 0,1-1 0 0 0,-1 1 1 0 0,1 0-1 0 0,0 0 1 0 0,0-1-1 0 0,1 1 0 0 0,-1 0 1 0 0,1 0-1 0 0,0 0 0 0 0,0-1 1 0 0,1 1-1 0 0,-1 0 1 0 0,1 1-1 0 0,0-1 0 0 0,0 0 1 0 0,0 0-1 0 0,0 1 0 0 0,1-2 141 0 0,0 2-103 0 0,0-1-1 0 0,0 1 1 0 0,1 0-1 0 0,-1 0 0 0 0,1 0 1 0 0,-1 0-1 0 0,1 1 0 0 0,0-1 1 0 0,0 1-1 0 0,0 0 0 0 0,1 0 1 0 0,-1 0-1 0 0,0 1 1 0 0,1 0-1 0 0,-1-1 0 0 0,1 1 1 0 0,-1 1-1 0 0,1-1 0 0 0,0 1 1 0 0,-1 0-1 0 0,1 0 0 0 0,-1 0 1 0 0,1 1-1 0 0,4 0 104 0 0,27 56-217 0 0,3-33-1142 0 0,-8-21-4157 0 0,-23-3 2126 0 0</inkml:trace>
  <inkml:trace contextRef="#ctx0" brushRef="#br0" timeOffset="50919.077">10050 1347 16412 0 0,'0'0'952'0'0,"0"0"-84"0"0,0 0-111 0 0,0 0-98 0 0,0 0-105 0 0,0 0-69 0 0,0 0-39 0 0,0 0-36 0 0,0 0-2 0 0,0 0-25 0 0,-14 35-40 0 0,-46 116-48 0 0,16 31 310 0 0,11-26-317 0 0,13-73-237 0 0,3 1 0 0 0,4 1 0 0 0,5 0 0 0 0,2 11-51 0 0,5-94-7 0 0,1 1-1 0 0,0-1 0 0 0,-1 0 1 0 0,1 1-1 0 0,0-1 0 0 0,0 0 1 0 0,1 1-1 0 0,-1-1 1 0 0,0 1-1 0 0,1-1 0 0 0,-1 0 1 0 0,1 0-1 0 0,0 1 0 0 0,0-1 1 0 0,0 0-1 0 0,0 0 1 0 0,0 0-1 0 0,0 0 0 0 0,1 0 1 0 0,-1 0-1 0 0,0 0 0 0 0,1 0 1 0 0,0-1-1 0 0,-1 1 1 0 0,1 0-1 0 0,0-1 0 0 0,0 0 1 0 0,0 1-1 0 0,0-1 1 0 0,0 0-1 0 0,0 0 0 0 0,1 0 1 0 0,-1 0-1 0 0,0 0 0 0 0,0-1 8 0 0,11-2 30 0 0,0-1 0 0 0,0 0-1 0 0,-1-1 1 0 0,0 0-1 0 0,0-1 1 0 0,0 0-1 0 0,0-1 1 0 0,-1 0 0 0 0,0-1-1 0 0,0 0 1 0 0,-1-1-1 0 0,0 0 1 0 0,7-9-30 0 0,16-8 45 0 0,181-133 92 0 0,-213 158-136 0 0,1 0-1 0 0,-1 0 1 0 0,0 0-1 0 0,0 0 1 0 0,0 0-1 0 0,1 1 1 0 0,-1-1-1 0 0,0 0 1 0 0,0 1-1 0 0,0-1 1 0 0,0 1-1 0 0,0-1 0 0 0,0 1 1 0 0,1-1-1 0 0,-1 1 1 0 0,-1 0-1 0 0,1 0 1 0 0,0-1-1 0 0,0 1 1 0 0,0 0-1 0 0,0 0 1 0 0,0 0-1 0 0,-1 0 1 0 0,1 0-1 0 0,0 0 1 0 0,-1 0-1 0 0,1 0 1 0 0,-1 0-1 0 0,1 0 1 0 0,-1 1-1 0 0,0-1 1 0 0,1 0-1 0 0,-1 0 1 0 0,0 0-1 0 0,0 1 1 0 0,0-1-1 0 0,0 0 1 0 0,0 0-1 0 0,0 0 1 0 0,0 1-1 0 0,0-1 0 0 0,-1 0 1 0 0,1 0-1 0 0,0 0 1 0 0,-1 0-1 0 0,1 1 1 0 0,-1-1-1 0 0,1 0 1 0 0,-1 0-1 0 0,1 0 1 0 0,-1 0-1 0 0,0 0 1 0 0,0 0-1 0 0,0 0 0 0 0,1 10 42 0 0,-43 254 189 0 0,57-222-1734 0 0,-2-39-2469 0 0,4-10-4231 0 0,-12 2-2739 0 0</inkml:trace>
  <inkml:trace contextRef="#ctx0" brushRef="#br0" timeOffset="51268.908">10663 2031 10482 0 0,'0'0'1797'0'0,"0"0"-192"0"0,0 0-135 0 0,0 0-196 0 0,0 0-265 0 0,0 0-241 0 0,0 0-221 0 0,-25 37-172 0 0,-78 112-122 0 0,67-73 8 0 0,35-62-208 0 0,-1-10-42 0 0,0 0 1 0 0,1 1-1 0 0,0-1 1 0 0,0 0 0 0 0,0 1-1 0 0,0-1 1 0 0,1 1-1 0 0,0-1 1 0 0,0 1 0 0 0,0-1-1 0 0,0 1 1 0 0,1-1-1 0 0,-1 1 1 0 0,1-1 0 0 0,0 0-1 0 0,1 1 1 0 0,-1-1-1 0 0,1 0 1 0 0,0 0-1 0 0,0 0 1 0 0,0 0 0 0 0,0 0-1 0 0,1 0 1 0 0,0-1-1 0 0,0 1 1 0 0,0-1 0 0 0,0 0-1 0 0,0 0 1 0 0,0 0-1 0 0,1 0 1 0 0,0 0 0 0 0,-1-1-1 0 0,1 1 1 0 0,0-1-1 0 0,0 0 1 0 0,5 1-12 0 0,3-3 133 0 0,0 0-1 0 0,0 0 1 0 0,0-1-1 0 0,0-1 1 0 0,0 0-1 0 0,-1 0 1 0 0,1-1-1 0 0,-1-1 1 0 0,1 0-1 0 0,-1-1 1 0 0,0 0-1 0 0,-1 0 1 0 0,1-1-1 0 0,-1-1 1 0 0,0 0-1 0 0,-1 0 1 0 0,1-1-1 0 0,-2 0 1 0 0,1 0-1 0 0,-1-1 1 0 0,0-1-1 0 0,-1 1 1 0 0,0-1-1 0 0,0 0 1 0 0,-1-1-1 0 0,-1 1 1 0 0,0-1-1 0 0,2-6-132 0 0,-4 10-46 0 0,0 0 1 0 0,0-1-1 0 0,0 1 0 0 0,-1-1 1 0 0,0 0-1 0 0,-1 0 0 0 0,0 1 1 0 0,0-1-1 0 0,-1 0 0 0 0,1 0 1 0 0,-2 0-1 0 0,1 0 0 0 0,-1 0 1 0 0,-1 0-1 0 0,1 0 0 0 0,-1 0 1 0 0,-1 0-1 0 0,1 1 0 0 0,-1 0 1 0 0,-1-1-1 0 0,1 1 0 0 0,-1 0 1 0 0,0 0-1 0 0,-1 1 0 0 0,0-1 1 0 0,0 1-1 0 0,0 0 0 0 0,-1 0 1 0 0,0 1-1 0 0,0 0 0 0 0,0 0 0 0 0,-2-1 46 0 0,-41-7-2949 0 0,15 12-5089 0 0,24 1-2918 0 0</inkml:trace>
  <inkml:trace contextRef="#ctx0" brushRef="#br0" timeOffset="51737.908">11028 2168 14611 0 0,'0'0'1906'0'0,"0"0"-476"0"0,0 0-136 0 0,0 0-83 0 0,0 0-213 0 0,0 0-254 0 0,0 0-237 0 0,0 0-152 0 0,0 0-83 0 0,0 0-40 0 0,0 0-43 0 0,0 0-73 0 0,0 0-39 0 0,-7 22-39 0 0,-19 69-40 0 0,19-13 8 0 0,7-76-6 0 0,0 1 1 0 0,1 0-1 0 0,-1 0 0 0 0,1-1 1 0 0,0 1-1 0 0,-1 0 0 0 0,1-1 1 0 0,0 1-1 0 0,1-1 0 0 0,-1 1 1 0 0,0-1-1 0 0,1 0 0 0 0,0 1 1 0 0,-1-1-1 0 0,1 0 1 0 0,0 0-1 0 0,0 0 0 0 0,0 0 1 0 0,0 0-1 0 0,0-1 0 0 0,1 1 1 0 0,-1-1-1 0 0,0 1 0 0 0,1-1 1 0 0,-1 0-1 0 0,1 0 0 0 0,0 0 1 0 0,-1 0-1 0 0,1 0 1 0 0,0-1-1 0 0,-1 1 0 0 0,1-1 1 0 0,0 0-1 0 0,0 0 0 0 0,0 0 1 0 0,0 0-1 0 0,6 0 38 0 0,-1-1 0 0 0,0 0 1 0 0,0-1-1 0 0,0 0 0 0 0,0 0 1 0 0,0 0-1 0 0,-1-1 0 0 0,1 0 1 0 0,-1-1-1 0 0,0 0 1 0 0,7-4-39 0 0,197-171 654 0 0,-181 149-747 0 0,-30 30 2 0 0,-1 25-407 0 0,0-19 462 0 0,0 0 0 0 0,1 1 1 0 0,0-1-1 0 0,0 0 0 0 0,0 0 0 0 0,1 0 1 0 0,0 0-1 0 0,0 0 0 0 0,1 0 0 0 0,-1 0 1 0 0,1 0-1 0 0,1 0 0 0 0,-1 0 0 0 0,1-1 0 0 0,1 2 36 0 0,-1-3 6 0 0,1 1-1 0 0,0-1 0 0 0,-1 0 0 0 0,2 0 1 0 0,-1-1-1 0 0,0 1 0 0 0,1-1 0 0 0,0 0 1 0 0,0 0-1 0 0,0-1 0 0 0,0 1 0 0 0,0-1 1 0 0,0 0-1 0 0,1-1 0 0 0,-1 1 0 0 0,0-1 0 0 0,1 0 1 0 0,0 0-1 0 0,-1-1 0 0 0,1 1 0 0 0,-1-1 1 0 0,1-1-1 0 0,0 1 0 0 0,-1-1 0 0 0,1 0 1 0 0,-1 0-1 0 0,6-2-5 0 0,4-7 66 0 0,-1 0-1 0 0,0-1 1 0 0,0-1 0 0 0,-1 0 0 0 0,0-1 0 0 0,-1 0-1 0 0,-1-1 1 0 0,0 0 0 0 0,-1-1 0 0 0,-1 0-1 0 0,0 0 1 0 0,-1-1 0 0 0,0 0 0 0 0,-2-1 0 0 0,0 0-1 0 0,-1 0 1 0 0,0 0 0 0 0,1-15-66 0 0,-2 4-1606 0 0,-4 16-5270 0 0,0 8 2457 0 0,0 4-7004 0 0</inkml:trace>
  <inkml:trace contextRef="#ctx0" brushRef="#br0" timeOffset="52171.712">11880 2425 10050 0 0,'0'0'2006'0'0,"0"0"-258"0"0,0 0 94 0 0,0 0 0 0 0,0 0-257 0 0,0 0-306 0 0,0 0-290 0 0,0 0-191 0 0,0 0-76 0 0,0 0-51 0 0,0 0-61 0 0,0 0-80 0 0,28-31-89 0 0,85-98-103 0 0,-59 57 122 0 0,43-101-321 0 0,-97 174-184 0 0,0-1 1 0 0,1 1 0 0 0,-1-1-1 0 0,0 0 1 0 0,0 1 0 0 0,0-1-1 0 0,0 1 1 0 0,1-1 0 0 0,-1 0 0 0 0,0 1-1 0 0,0-1 1 0 0,1 0 0 0 0,-1 1-1 0 0,0-1 1 0 0,1 0 0 0 0,-1 0 0 0 0,0 1-1 0 0,1-1 1 0 0,-1 0 0 0 0,1 0-1 0 0,-1 0 1 0 0,0 1 0 0 0,1-1-1 0 0,-1 0 1 0 0,1 0 0 0 0,-1 0 0 0 0,0 0-1 0 0,1 0 1 0 0,-1 0 0 0 0,1 0-1 0 0,-1 0 1 0 0,0 0 0 0 0,1 0-1 0 0,-1 0 1 0 0,1 0 0 0 0,-1 0 0 0 0,1 0-1 0 0,-1 0 1 0 0,0 0 0 0 0,1-1 44 0 0,-11 49-436 0 0,7-40 408 0 0,0-1-1 0 0,0 1 0 0 0,1 0 0 0 0,0 0 0 0 0,1 0 0 0 0,0 0 1 0 0,0 1-1 0 0,1-1 0 0 0,0 0 0 0 0,0 0 0 0 0,1 1 0 0 0,0-1 1 0 0,0 0-1 0 0,1 0 0 0 0,0 0 0 0 0,1 0 0 0 0,0-1 0 0 0,0 1 1 0 0,0 0-1 0 0,1-1 0 0 0,0 0 0 0 0,0 0 0 0 0,1 0 0 0 0,0-1 1 0 0,0 1-1 0 0,1-1 0 0 0,0-1 0 0 0,0 1 0 0 0,3 1 29 0 0,3 0 117 0 0,2 0 0 0 0,-1-2 0 0 0,0 1 0 0 0,1-2 0 0 0,0 0 0 0 0,0-1 0 0 0,1 0 0 0 0,-1-1 0 0 0,0 0 0 0 0,1-1 0 0 0,-1-1 0 0 0,1 0 0 0 0,0-1 0 0 0,12-3-117 0 0,-11 0 145 0 0,0 0 0 0 0,0-1 0 0 0,-1-1 0 0 0,1 0 0 0 0,-1-1 0 0 0,-1-1 0 0 0,1 0 0 0 0,-1-1 0 0 0,-1-1 0 0 0,0 0 0 0 0,3-3-145 0 0,-7 4-24 0 0,-1 0 1 0 0,0-1-1 0 0,0 0 0 0 0,-1 0 1 0 0,-1-1-1 0 0,0 1 0 0 0,0-2 1 0 0,-1 1-1 0 0,0 0 0 0 0,-1-1 1 0 0,0 0-1 0 0,-1 0 0 0 0,0 0 1 0 0,0-9 23 0 0,-6-60-7264 0 0,-4 66-392 0 0,0 3-3332 0 0</inkml:trace>
  <inkml:trace contextRef="#ctx0" brushRef="#br0" timeOffset="60606.182">4397 6682 0 0 0,'-35'32'0'0'0,"33"-31"0"0"0</inkml:trace>
  <inkml:trace contextRef="#ctx0" brushRef="#br0" timeOffset="70179.915">5601 6464 0 0 0,'0'0'260'0'0,"0"0"814"0"0,0 0 313 0 0,0 0 24 0 0,0 0-36 0 0,0 0-77 0 0,0 0-75 0 0,0 0-82 0 0,-2-3-94 0 0,1 2-827 0 0,0 0 1 0 0,0-1 0 0 0,0 1-1 0 0,0 0 1 0 0,-1 0 0 0 0,1-1-1 0 0,0 1 1 0 0,-1 0 0 0 0,1 0-1 0 0,-1 1 1 0 0,1-1 0 0 0,-1 0-1 0 0,1 0 1 0 0,-1 1 0 0 0,0-1-1 0 0,1 1 1 0 0,-1 0 0 0 0,0-1-1 0 0,1 1 1 0 0,-1 0 0 0 0,0 0-1 0 0,0 0 1 0 0,1 0 0 0 0,-1 0-1 0 0,0 0 1 0 0,0 1 0 0 0,1-1-1 0 0,-1 0 1 0 0,0 1 0 0 0,1 0-221 0 0,-32 35 812 0 0,28-29-755 0 0,1 1 0 0 0,-1-1 0 0 0,2 1 0 0 0,-1 0 0 0 0,1 1 0 0 0,1-1 0 0 0,-1 0 0 0 0,2 1 0 0 0,-1 0 0 0 0,1-1 0 0 0,0 1 0 0 0,1 0 0 0 0,0 5-57 0 0,1-12 102 0 0,1 0 0 0 0,-1 0-1 0 0,1 0 1 0 0,0 0 0 0 0,0-1 0 0 0,0 1-1 0 0,0-1 1 0 0,0 1 0 0 0,0-1-1 0 0,0 0 1 0 0,0 1 0 0 0,0-1 0 0 0,1-1-1 0 0,-1 1 1 0 0,0 0 0 0 0,1 0-1 0 0,-1-1 1 0 0,0 1 0 0 0,1-1 0 0 0,-1 0-1 0 0,1 0 1 0 0,-1 0 0 0 0,1 0 0 0 0,-1 0-1 0 0,1-1 1 0 0,-1 1 0 0 0,1 0-1 0 0,-1-1 1 0 0,0 0 0 0 0,1 0 0 0 0,-1 0-1 0 0,0 0 1 0 0,1-1-102 0 0,8-4 298 0 0,0-2 0 0 0,-1 1 0 0 0,0-1-1 0 0,-1-1 1 0 0,0 0 0 0 0,0 0 0 0 0,-1-1 0 0 0,0 0 0 0 0,-1 0-1 0 0,0-1 1 0 0,0 0 0 0 0,-1 0 0 0 0,-1-1 0 0 0,0 0 0 0 0,1-5-298 0 0,-5 16 23 0 0,0-1 1 0 0,0 0 0 0 0,0 0 0 0 0,0 0-1 0 0,-1 0 1 0 0,1 1 0 0 0,-1-1 0 0 0,0 0 0 0 0,1 0-1 0 0,-1 0 1 0 0,0 0 0 0 0,0 0 0 0 0,0 0-1 0 0,0 0 1 0 0,0 0 0 0 0,-1 0 0 0 0,1 0 0 0 0,-1 0-1 0 0,1 0 1 0 0,-1 0 0 0 0,0 0 0 0 0,1 0-1 0 0,-1 1 1 0 0,0-1 0 0 0,0 0 0 0 0,-1 1-1 0 0,1-1 1 0 0,0 1 0 0 0,0-1 0 0 0,-1 1 0 0 0,1-1-1 0 0,-1 1 1 0 0,1 0 0 0 0,-1 0 0 0 0,0 0-1 0 0,1-1 1 0 0,-1 2 0 0 0,0-1 0 0 0,0 0 0 0 0,-1 0-25 0 0,-3 1-42 0 0,0 0 0 0 0,0 0 0 0 0,0 1 0 0 0,0 0-1 0 0,-1 0 1 0 0,2 0 0 0 0,-1 1 0 0 0,0 0-1 0 0,0 0 1 0 0,0 0 0 0 0,1 1 0 0 0,-1 0 0 0 0,1 0-1 0 0,0 0 1 0 0,0 1 0 0 0,0 0 0 0 0,1 0-1 0 0,-1 0 1 0 0,-2 3 43 0 0,0-1-40 0 0,7-6 38 0 0,-8 5-114 0 0,-1 1 1 0 0,1 1-1 0 0,1-1 0 0 0,-1 1 0 0 0,1 1 1 0 0,0-1-1 0 0,1 1 0 0 0,0 0 1 0 0,0 1-1 0 0,0 0 0 0 0,1 0 0 0 0,1 0 1 0 0,0 0-1 0 0,0 1 0 0 0,-1 5 116 0 0,5-14-131 0 0,1 0-1 0 0,0 0 0 0 0,-1 1 0 0 0,1-1 1 0 0,0 0-1 0 0,0 0 0 0 0,0 0 1 0 0,0 0-1 0 0,0 1 0 0 0,0-2 0 0 0,0 1 1 0 0,0 0-1 0 0,0 0 0 0 0,0 0 1 0 0,0 0-1 0 0,1-1 0 0 0,-1 1 0 0 0,0 0 1 0 0,1-1-1 0 0,-1 1 0 0 0,0-1 1 0 0,1 0-1 0 0,-1 1 0 0 0,1-1 1 0 0,-1 0-1 0 0,0 0 0 0 0,1 0 0 0 0,-1 0 1 0 0,1 0-1 0 0,-1 0 0 0 0,1 0 1 0 0,-1-1-1 0 0,1 1 132 0 0,32-3-10041 0 0,-20-3-137 0 0</inkml:trace>
  <inkml:trace contextRef="#ctx0" brushRef="#br0" timeOffset="71426.04">3130 5227 0 0 0,'0'0'879'0'0,"0"0"725"0"0,0 0 286 0 0,0 0 37 0 0,0 0-31 0 0,0 0-67 0 0,0 0-74 0 0,0 0-120 0 0,0 0-133 0 0,7-3 2718 0 0,-61 31-696 0 0,7 57-3093 0 0,47-83-391 0 0,-1 0 1 0 0,1 0 0 0 0,-1 0-1 0 0,1-1 1 0 0,0 1 0 0 0,0 0-1 0 0,0 0 1 0 0,0 0 0 0 0,0 0 0 0 0,0 0-1 0 0,0 0 1 0 0,0 0 0 0 0,1 0-1 0 0,-1 0 1 0 0,1-1 0 0 0,0 1-1 0 0,-1 0 1 0 0,1 0 0 0 0,0 0 0 0 0,0-1-1 0 0,0 1 1 0 0,0-1 0 0 0,1 1-1 0 0,-1-1 1 0 0,0 1 0 0 0,0-1-1 0 0,1 0 1 0 0,-1 1 0 0 0,1-1 0 0 0,0 0-1 0 0,-1 0 1 0 0,1 0 0 0 0,0 0-1 0 0,-1 0 1 0 0,1-1 0 0 0,0 1-1 0 0,0 0 1 0 0,0-1 0 0 0,0 0 0 0 0,-1 1-1 0 0,1-1 1 0 0,0 0 0 0 0,0 0-1 0 0,0 0 1 0 0,0 0 0 0 0,0 0-1 0 0,0 0 1 0 0,0-1 0 0 0,0 1 0 0 0,0-1-1 0 0,-1 1 1 0 0,1-1 0 0 0,0 0-1 0 0,0 1 1 0 0,0-1 0 0 0,-1 0-1 0 0,1 0 1 0 0,0-1-41 0 0,3 0 109 0 0,1-1-1 0 0,-1 0 1 0 0,0 0 0 0 0,0 0-1 0 0,0 0 1 0 0,-1-1 0 0 0,1 0-1 0 0,-1 0 1 0 0,0 0-1 0 0,0-1 1 0 0,0 1 0 0 0,-1-1-1 0 0,0 0 1 0 0,0 0 0 0 0,0 0-1 0 0,0 0 1 0 0,-1-1 0 0 0,1 1-1 0 0,-2-1 1 0 0,1 1 0 0 0,0-1-1 0 0,-1 0 1 0 0,0 0-1 0 0,-1 1 1 0 0,1-1 0 0 0,-1 0-109 0 0,0 5-4 0 0,0 0 0 0 0,0 0 1 0 0,-1 0-1 0 0,1 0 0 0 0,0 1 0 0 0,0-1 1 0 0,-1 0-1 0 0,1 0 0 0 0,0 1 0 0 0,-1-1 1 0 0,1 0-1 0 0,-1 1 0 0 0,1-1 1 0 0,-1 0-1 0 0,1 1 0 0 0,-1-1 0 0 0,0 0 1 0 0,1 1-1 0 0,-1-1 0 0 0,0 1 0 0 0,1 0 1 0 0,-1-1-1 0 0,0 1 0 0 0,1-1 1 0 0,-1 1-1 0 0,0 0 0 0 0,0 0 0 0 0,0-1 1 0 0,1 1-1 0 0,-1 0 0 0 0,0 0 0 0 0,0 0 1 0 0,0 0-1 0 0,0 0 0 0 0,1 0 1 0 0,-1 0-1 0 0,0 0 0 0 0,0 0 0 0 0,0 0 1 0 0,1 1-1 0 0,-1-1 0 0 0,0 0 0 0 0,0 0 1 0 0,0 1-1 0 0,1-1 0 0 0,-1 1 1 0 0,0-1-1 0 0,1 1 0 0 0,-1-1 0 0 0,0 1 1 0 0,0-1 3 0 0,-35 27-792 0 0,35-27 775 0 0,-37 38-1841 0 0,18-9-5530 0 0,18-22-2106 0 0</inkml:trace>
  <inkml:trace contextRef="#ctx0" brushRef="#br0" timeOffset="73074.432">8110 7687 0 0 0,'0'0'472'0'0,"0"0"292"0"0,0 0 79 0 0,0 0-43 0 0,0 0-56 0 0,0 0-62 0 0,-11-6-87 0 0,-47-24 378 0 0,37-19 3671 0 0,-1 23-4273 0 0,22 25 873 0 0,-2-1 6287 0 0,2 5-7312 0 0,0-3 317 0 0,0 0-66 0 0,0 0-72 0 0,-9 25 702 0 0,-4 97 428 0 0,13-121-1438 0 0,0-1-8 0 0,0 0 3 0 0,0 0-8 0 0,0 0 16 0 0,0 0 26 0 0,38-15 1577 0 0,-34 12-1617 0 0,1 0-1 0 0,-1-1 1 0 0,-1 1-1 0 0,1-1 0 0 0,0 0 1 0 0,-1 1-1 0 0,0-2 1 0 0,0 1-1 0 0,0 0 0 0 0,0-1 1 0 0,-1 1-1 0 0,0-1 1 0 0,0 0-1 0 0,0 0 1 0 0,0 0-1 0 0,-1 0 0 0 0,0 0 1 0 0,0 0-1 0 0,0 0 1 0 0,-1-4-79 0 0,-1 7-1 0 0,-1 0 1 0 0,0 1 0 0 0,-1-1-1 0 0,1 1 1 0 0,0-1 0 0 0,0 1-1 0 0,-1 0 1 0 0,1 0-1 0 0,0 0 1 0 0,-1 0 0 0 0,1 0-1 0 0,-1 1 1 0 0,0-1 0 0 0,1 1-1 0 0,-1-1 1 0 0,1 1 0 0 0,-1 0-1 0 0,0 0 1 0 0,1 1 0 0 0,-1-1-1 0 0,1 0 1 0 0,-1 1 0 0 0,-2 0 0 0 0,0 1-32 0 0,0 0 0 0 0,0 0 1 0 0,0 0-1 0 0,0 1 0 0 0,0 0 1 0 0,0 0-1 0 0,1 0 1 0 0,-1 1-1 0 0,1-1 0 0 0,0 1 1 0 0,0 0-1 0 0,0 0 0 0 0,1 1 1 0 0,0-1-1 0 0,-1 1 0 0 0,1 0 1 0 0,1-1-1 0 0,-3 6 32 0 0,4-7 11 0 0,1-1-1 0 0,0 0 0 0 0,-1 1 1 0 0,1-1-1 0 0,0 1 1 0 0,0-1-1 0 0,0 0 1 0 0,0 1-1 0 0,1-1 1 0 0,-1 0-1 0 0,1 1 0 0 0,0-1 1 0 0,-1 0-1 0 0,1 1 1 0 0,0-1-1 0 0,0 0 1 0 0,0 0-1 0 0,0 0 1 0 0,1 0-1 0 0,-1 0 0 0 0,1 0 1 0 0,-1 0-1 0 0,1-1 1 0 0,0 1-1 0 0,-1 0 1 0 0,1-1-1 0 0,0 1 0 0 0,0-1 1 0 0,0 0-1 0 0,0 0 1 0 0,0 0-1 0 0,1 0 1 0 0,-1 0-1 0 0,0 0 1 0 0,0 0-1 0 0,1-1 0 0 0,-1 1 1 0 0,0-1-1 0 0,1 0 1 0 0,-1 1-1 0 0,1-1 1 0 0,-1 0-1 0 0,0-1 1 0 0,1 1-1 0 0,-1 0 0 0 0,0-1 1 0 0,2 0-11 0 0,-3 1 16 0 0,-1 0-7 0 0,10-18-2260 0 0,2 11-7870 0 0,-10 7-313 0 0</inkml:trace>
  <inkml:trace contextRef="#ctx0" brushRef="#br0" timeOffset="80395.108">3403 5500 0 0 0,'0'0'1354'0'0,"0"0"35"0"0,0 0 2 0 0,0 0-14 0 0,0 0-31 0 0,0 0-80 0 0,0 0-86 0 0,0-1 4285 0 0,2 2-5272 0 0,91 50 2302 0 0,39-3-1398 0 0,-119-45-1148 0 0,-11-2-4292 0 0,-1-1-4574 0 0,-1 0 8868 0 0,0 0-5144 0 0</inkml:trace>
  <inkml:trace contextRef="#ctx0" brushRef="#br0" timeOffset="80678.561">4053 5875 4289 0 0,'0'0'3289'0'0,"0"0"-1584"0"0,0 0-698 0 0,0 0-93 0 0,0 0 62 0 0,0 0 4 0 0,0 0-88 0 0,0 0-101 0 0,0 0-132 0 0,0 0-120 0 0,0 0-88 0 0,0 0-118 0 0,0 0-74 0 0,13 6-58 0 0,43 17-68 0 0,50 36-1353 0 0,-88-58-2513 0 0,-13-1 494 0 0,5 0-5987 0 0</inkml:trace>
  <inkml:trace contextRef="#ctx0" brushRef="#br0" timeOffset="81264.955">4802 6137 6969 0 0,'0'0'461'0'0,"0"0"-187"0"0,0 0 276 0 0,0 0 561 0 0,0 0 292 0 0,0 0 38 0 0,0 0-136 0 0,0 0-229 0 0,0 0-224 0 0,0 0-191 0 0,0 0-131 0 0,0 0-110 0 0,21 13-88 0 0,64 39-68 0 0,-10-22 412 0 0,-29-23-1573 0 0,-36-6-2950 0 0,0-1-3473 0 0,-5 0 1059 0 0</inkml:trace>
  <inkml:trace contextRef="#ctx0" brushRef="#br0" timeOffset="81962.151">5772 6612 7378 0 0,'0'0'1396'0'0,"0"0"-468"0"0,0 0-210 0 0,0 0 180 0 0,0 0 281 0 0,0 0 172 0 0,0 0-24 0 0,0 0-221 0 0,0 0-254 0 0,0 0-220 0 0,0 0-149 0 0,0 0-120 0 0,0 0-99 0 0,15 14-66 0 0,46 47-56 0 0,-15-23 51 0 0,-7-20-1437 0 0,-21-14-3001 0 0,-8-2-299 0 0,-2 1-4831 0 0</inkml:trace>
  <inkml:trace contextRef="#ctx0" brushRef="#br0" timeOffset="82516.869">6477 6925 9106 0 0,'0'0'1504'0'0,"0"0"-658"0"0,0 0-199 0 0,0 0 155 0 0,0 0 161 0 0,0 0 14 0 0,0 0-112 0 0,0 0-135 0 0,0 0-160 0 0,0 0-146 0 0,0 0-106 0 0,0 0-74 0 0,23 17-56 0 0,72 54-61 0 0,-47-17 87 0 0,-23-27-4133 0 0,-19-23-961 0 0,1-1-4846 0 0</inkml:trace>
  <inkml:trace contextRef="#ctx0" brushRef="#br0" timeOffset="82932.329">7177 7278 9162 0 0,'0'0'892'0'0,"0"0"-220"0"0,0 0 202 0 0,0 0 315 0 0,0 0 114 0 0,0 0-117 0 0,0 0-241 0 0,0 0-223 0 0,0 0-203 0 0,0 0-165 0 0,0 0-112 0 0,0 0-95 0 0,24 13-101 0 0,76 39-168 0 0,-45-36-2746 0 0,-54-16 2585 0 0,8 0-2127 0 0,-1 0-3327 0 0,-3 0-1096 0 0</inkml:trace>
  <inkml:trace contextRef="#ctx0" brushRef="#br0" timeOffset="83314.067">7633 7466 8442 0 0,'0'0'1104'0'0,"0"0"-912"0"0,0 0 120 0 0,0 0 344 0 0,0 0 200 0 0,0 0-31 0 0,0 0-81 0 0,0 0-232 0 0,0 0-328 0 0,0 0-280 0 0,0 0-656 0 0,0 0-1401 0 0,0 0-2648 0 0,0 0-1224 0 0</inkml:trace>
  <inkml:trace contextRef="#ctx0" brushRef="#br1" timeOffset="97256.653">3211 5132 0 0 0,'0'0'1062'0'0,"0"0"110"0"0,0 0 137 0 0,0 0 86 0 0,0 0-5 0 0,0 0-127 0 0,0 0-151 0 0,0 0-124 0 0,0 0-119 0 0,0 0-69 0 0,4-7-28 0 0,34-50 2319 0 0,90-148 1529 0 0,26-42-2341 0 0,-89 137-1468 0 0,26-33-102 0 0,20-35 24 0 0,-8 31-239 0 0,-57 67-66 0 0,19-39-92 0 0,-27 57-77 0 0,-25 28-371 0 0,-18 40-3422 0 0,0-1 392 0 0,2-1-2568 0 0,2 0-5764 0 0</inkml:trace>
  <inkml:trace contextRef="#ctx0" brushRef="#br1" timeOffset="100055.076">3121 5132 0 0 0,'0'0'787'0'0,"0"0"388"0"0,0 0 69 0 0,0 0-26 0 0,0 0-45 0 0,0 0-30 0 0,0 0-28 0 0,0 0-19 0 0,-1-4-21 0 0,-33-58 6968 0 0,-64-38-4594 0 0,94 95-3359 0 0,1 1 0 0 0,0-1 0 0 0,0 0 0 0 0,0 0-1 0 0,1 0 1 0 0,-1 0 0 0 0,1 0 0 0 0,0 0 0 0 0,1-1 0 0 0,-1 1 0 0 0,1-1 0 0 0,0 0 0 0 0,0 1 0 0 0,1-1-1 0 0,0 1 1 0 0,0-1 0 0 0,0 0-90 0 0,40-9-97 0 0,-31 14 96 0 0,1 0 0 0 0,0 1 1 0 0,0 0-1 0 0,0 1 0 0 0,0 0 0 0 0,0 0 0 0 0,0 1 1 0 0,-1 0-1 0 0,1 1 0 0 0,-1 0 0 0 0,1 1 1 0 0,-1 0-1 0 0,0 0 0 0 0,-1 1 0 0 0,8 5 1 0 0,64 24-4 0 0,181 25 55 0 0,-230-44-51 0 0,-31-14-19 0 0,0-1 3 0 0,0 0 0 0 0,0 0 9 0 0,0 0 27 0 0,0 0-32 0 0,0 0 0 0 0,0 0 14 0 0,0 0-25 0 0,0 0 23 0 0,0 0 4 0 0,0 0-16 0 0,0 0 1 0 0,0 0 22 0 0,0 0 5 0 0,0 0 9 0 0,0 0 29 0 0,0 0-25 0 0,0 0 8 0 0,-36 15 517 0 0,-149 34-209 0 0,80-10-488 0 0,80-28-79 0 0,20-9-4784 0 0,4 0-5213 0 0,1 1 1856 0 0</inkml:trace>
  <inkml:trace contextRef="#ctx0" brushRef="#br1" timeOffset="103200.787">2718 3747 7162 0 0,'0'0'1345'0'0,"0"0"30"0"0,0 0 131 0 0,0 0 162 0 0,0 0 36 0 0,0 0-110 0 0,0 0-236 0 0,0 0-310 0 0,0 0-341 0 0,0 0-296 0 0,0 0-235 0 0,-3-7-162 0 0,-3-5-18 0 0,1 1-12 0 0,17 23 94 0 0,71 135 1185 0 0,14 51-783 0 0,-45-94-931 0 0,-60-104-6565 0 0,-16-10 1479 0 0,20 8 2983 0 0,-8-4-1691 0 0,5 2 2179 0 0</inkml:trace>
  <inkml:trace contextRef="#ctx0" brushRef="#br1" timeOffset="103516.733">2617 3644 5745 0 0,'0'0'1622'0'0,"0"0"-338"0"0,0 0-89 0 0,0 0 99 0 0,0 0 105 0 0,0 0-70 0 0,0 0-175 0 0,0 0-215 0 0,0 0-202 0 0,0 0-151 0 0,0 0-106 0 0,0 0-91 0 0,24-31-65 0 0,77-93-42 0 0,-39 76 106 0 0,-48 45-286 0 0,8-5 3 0 0,0 2 0 0 0,1 0 1 0 0,0 1-1 0 0,0 1 0 0 0,0 2 0 0 0,1 0 0 0 0,-1 1 0 0 0,13 2-105 0 0,-32 0-2 0 0,0-1 0 0 0,0 1 0 0 0,0-1 0 0 0,0 1 1 0 0,0 0-1 0 0,-1 0 0 0 0,1 1 0 0 0,0-1 1 0 0,-1 1-1 0 0,1 0 0 0 0,-1 0 0 0 0,0 0 0 0 0,0 0 1 0 0,1 1-1 0 0,-1-1 0 0 0,-1 1 0 0 0,1 0 0 0 0,0 0 1 0 0,-1 0-1 0 0,1 0 0 0 0,-1 0 0 0 0,0 0 1 0 0,0 1-1 0 0,0-1 0 0 0,-1 1 0 0 0,1 0 0 0 0,-1-1 1 0 0,0 1-1 0 0,0 0 0 0 0,0 0 0 0 0,0 0 0 0 0,-1-1 1 0 0,0 1-1 0 0,1 0 0 0 0,-1 0 0 0 0,-1 0 1 0 0,1 0-1 0 0,-1 0 0 0 0,1 0 0 0 0,-1 0 0 0 0,0-1 1 0 0,0 1-1 0 0,-1 0 0 0 0,1-1 0 0 0,-1 1 0 0 0,0-1 1 0 0,0 1-1 0 0,0-1 0 0 0,0 0 0 0 0,-1 1 2 0 0,-19 27-331 0 0,-2-1-1 0 0,0-1 1 0 0,-2-2-1 0 0,-1 0 1 0 0,-2-1-1 0 0,0-2 1 0 0,-16 9 331 0 0,4-10-1725 0 0,23-16-1682 0 0,15-5 1779 0 0,3-1-6665 0 0,0-1 5666 0 0</inkml:trace>
  <inkml:trace contextRef="#ctx0" brushRef="#br1" timeOffset="104217.065">3158 3865 6321 0 0,'0'0'2010'0'0,"0"0"-1095"0"0,0 0-442 0 0,0 0-43 0 0,0 0 29 0 0,0 0-49 0 0,0 0-91 0 0,0 0-106 0 0,0 0-99 0 0,0 0-38 0 0,0 0-27 0 0,0 0 7 0 0,-3 16 14 0 0,-31 115 212 0 0,5-61 46 0 0,37-90 5417 0 0,28-63-5004 0 0,115-200-154 0 0,-121 246-596 0 0,-29 37 3 0 0,-1-1 1 0 0,1 0-1 0 0,-1 1 0 0 0,1-1 0 0 0,0 0 1 0 0,-1 1-1 0 0,1-1 0 0 0,0 1 0 0 0,-1-1 0 0 0,1 1 1 0 0,0-1-1 0 0,0 1 0 0 0,0 0 0 0 0,-1-1 0 0 0,1 1 1 0 0,0 0-1 0 0,0-1 0 0 0,0 1 0 0 0,0 0 0 0 0,0 0 1 0 0,-1 0-1 0 0,1 0 0 0 0,0 0 0 0 0,0 0 0 0 0,0 0 1 0 0,0 0-1 0 0,0 0 0 0 0,0 1 0 0 0,-1-1 1 0 0,1 0-1 0 0,0 1 0 0 0,0-1 0 0 0,0 0 0 0 0,-1 1 1 0 0,1-1-1 0 0,0 1 0 0 0,0-1 0 0 0,-1 1 0 0 0,1-1 1 0 0,0 1-1 0 0,-1 0 0 0 0,1-1 0 0 0,-1 1 0 0 0,1 0 1 0 0,-1-1-1 0 0,1 1 0 0 0,-1 0 0 0 0,1 0 0 0 0,-1 0 6 0 0,90 205 175 0 0,-57-141-119 0 0,-33-64-14 0 0,0-1 31 0 0,0 0 40 0 0,0 0 45 0 0,-12 7 606 0 0,-4-7-647 0 0,-6 1-138 0 0,1-1 0 0 0,-1-1 0 0 0,1-1 0 0 0,0-1 1 0 0,-1-1-1 0 0,-14-5 21 0 0,-15-5-862 0 0,5 2-2144 0 0,17 1-4751 0 0,23 7-1296 0 0</inkml:trace>
  <inkml:trace contextRef="#ctx0" brushRef="#br1" timeOffset="104922.03">2477 3431 4257 0 0,'0'0'1402'0'0,"0"0"-450"0"0,0 0-112 0 0,0 0 137 0 0,0 0 210 0 0,0 0 83 0 0,0 0-59 0 0,0 0-114 0 0,0 0-142 0 0,0 0-130 0 0,0 0-97 0 0,0 0-91 0 0,0 0-91 0 0,27-15-56 0 0,84-43-34 0 0,98-23 1178 0 0,-170 73-1331 0 0,-39 8-162 0 0,0 0 59 0 0,0 0 80 0 0,0 0 50 0 0,0 0 21 0 0,0 0 26 0 0,0 0-17 0 0,0 0-12 0 0,-19-4 492 0 0,-153-92-1097 0 0,166 93-376 0 0,-23-11-9 0 0,20 8-2845 0 0,1-1-3827 0 0,7 4-3347 0 0</inkml:trace>
  <inkml:trace contextRef="#ctx0" brushRef="#br1" timeOffset="117760.778">7930 7952 0 0 0,'0'0'922'0'0,"0"0"226"0"0,0 0 43 0 0,0 0-31 0 0,0 0-42 0 0,0 0 30 0 0,0 0 40 0 0,0 0 40 0 0,-2-3-3 0 0,-9-3 3370 0 0,2 28 223 0 0,4-9-5932 0 0,-155 358 2671 0 0,82-158-1330 0 0,4-13 181 0 0,32-123 523 0 0,19-30-571 0 0,-6 3-156 0 0,-54 111 484 0 0,56-114-373 0 0,27-46-310 0 0,-46 46 617 0 0,25-24-641 0 0,57-42-1972 0 0,-18 2-3164 0 0,-5 5-4361 0 0,-8 8 2253 0 0</inkml:trace>
  <inkml:trace contextRef="#ctx0" brushRef="#br1" timeOffset="118825.011">7933 7919 0 0 0,'0'0'668'0'0,"0"0"354"0"0,0 0 173 0 0,0 0 98 0 0,0 0 29 0 0,0 0 14 0 0,1 3 4480 0 0,-4 1-4898 0 0,-72 20 4564 0 0,41-15-4791 0 0,-114 9 1433 0 0,102-17-385 0 0,50 18-2319 0 0,98 129 654 0 0,-74-116-63 0 0,2-1 1 0 0,1-1 0 0 0,1-2-1 0 0,28 19-11 0 0,-9 0 42 0 0,-45-61 2135 0 0,-41-203-2026 0 0,25 174-639 0 0,-3-20-708 0 0,13 42-3303 0 0,3 0-3674 0 0,-1 18-2979 0 0</inkml:trace>
  <inkml:trace contextRef="#ctx0" brushRef="#br1" timeOffset="119310.936">7720 8994 7714 0 0,'0'0'1813'0'0,"0"0"-72"0"0,0 0-4 0 0,0 0 17 0 0,0 0-163 0 0,0 0-331 0 0,0 0-350 0 0,0 0-341 0 0,0 0-253 0 0,0 0-133 0 0,0 0-11 0 0,0 0 71 0 0,-1 9 120 0 0,-4 82 558 0 0,3-1 1 0 0,5 1-1 0 0,5 14-921 0 0,-4-27 74 0 0,1 9-414 0 0,4-31-3216 0 0,1-52-6312 0 0,-7-4 5226 0 0,-2 0-156 0 0</inkml:trace>
  <inkml:trace contextRef="#ctx0" brushRef="#br1" timeOffset="119631.098">7672 8942 5785 0 0,'0'0'1910'0'0,"0"0"-231"0"0,0 0-175 0 0,0 0-93 0 0,0 0-114 0 0,0 0-187 0 0,0 0-207 0 0,0 0-207 0 0,0 0-157 0 0,0 0-77 0 0,0 0-73 0 0,0 0-71 0 0,20-12-32 0 0,64-38-46 0 0,-77 46-182 0 0,0 0 0 0 0,0 1 0 0 0,1 0 0 0 0,-1 0-1 0 0,0 1 1 0 0,1 0 0 0 0,0 0 0 0 0,0 1 0 0 0,-1 0 0 0 0,1 0-1 0 0,0 1 1 0 0,0 0 0 0 0,0 1 0 0 0,5 0-58 0 0,18 1 185 0 0,-27-3-177 0 0,0 1 1 0 0,0 0-1 0 0,-1 0 0 0 0,1 0 1 0 0,0 0-1 0 0,0 1 0 0 0,-1-1 1 0 0,1 1-1 0 0,0 0 0 0 0,-1 0 0 0 0,1 0 1 0 0,0 1-1 0 0,-1 0 0 0 0,0-1 1 0 0,1 1-1 0 0,-1 0 0 0 0,0 0 0 0 0,0 1 1 0 0,0-1-1 0 0,0 1 0 0 0,-1-1 1 0 0,1 1-1 0 0,-1 0 0 0 0,1 0 0 0 0,-1 0 1 0 0,0 0-1 0 0,0 1 0 0 0,0-1 1 0 0,-1 1-1 0 0,1-1 0 0 0,-1 1 0 0 0,0-1 1 0 0,0 1-1 0 0,0 0 0 0 0,0-1 1 0 0,-1 1-1 0 0,1 1-8 0 0,-4 10-2 0 0,1 0 1 0 0,-1-1 0 0 0,-1 0-1 0 0,-1 1 1 0 0,0-1-1 0 0,-1-1 1 0 0,0 1 0 0 0,-1-1-1 0 0,-1 0 1 0 0,0-1-1 0 0,-1 0 1 0 0,0 0 0 0 0,0 0-1 0 0,-1-2 1 0 0,-1 1-1 0 0,0-1 1 0 0,-7 5 1 0 0,-5 8-197 0 0,-51 39-2062 0 0,48-43-1669 0 0,-1-2-4204 0 0,26-16 7574 0 0,-7 3-4175 0 0</inkml:trace>
  <inkml:trace contextRef="#ctx0" brushRef="#br1" timeOffset="119939.135">8018 9395 14923 0 0,'0'0'1399'0'0,"0"0"-492"0"0,0 0-276 0 0,0 0-76 0 0,0 0-31 0 0,0 0-22 0 0,0 0-51 0 0,0 0-55 0 0,0 0-76 0 0,0 0-104 0 0,0 0-74 0 0,0 0-46 0 0,0 0-35 0 0,0 25-10 0 0,4 116 42 0 0,1-99-27 0 0,3 37-2886 0 0,-7-73-959 0 0,1-4-2741 0 0,-2 1-1694 0 0</inkml:trace>
  <inkml:trace contextRef="#ctx0" brushRef="#br1" timeOffset="120435.227">7961 9299 8546 0 0,'0'0'1735'0'0,"0"0"-844"0"0,0 0-314 0 0,0 0 173 0 0,0 0 214 0 0,0 0 79 0 0,0 0-47 0 0,0 0-119 0 0,0 0-134 0 0,0 0-113 0 0,0 0-110 0 0,0 0-80 0 0,31-10-71 0 0,96-32-66 0 0,-48 28 281 0 0,-76 48-177 0 0,-5-25-363 0 0,-1 0 0 0 0,-1 0 0 0 0,0 0 0 0 0,0 0 0 0 0,0-1 0 0 0,-1 1 0 0 0,-1-1 0 0 0,1-1 0 0 0,-1 1 0 0 0,-4 3-44 0 0,-17 25 60 0 0,-2 37-373 0 0,31-70 290 0 0,0 0 1 0 0,0 0 0 0 0,1-1-1 0 0,-1 0 1 0 0,1 1-1 0 0,0-1 1 0 0,0 0 0 0 0,0 0-1 0 0,0-1 1 0 0,0 1 0 0 0,0 0-1 0 0,0-1 1 0 0,1 0-1 0 0,-1 0 1 0 0,0 0 0 0 0,1 0-1 0 0,-1 0 1 0 0,1-1-1 0 0,-1 0 1 0 0,1 1 0 0 0,-1-1-1 0 0,1-1 1 0 0,0 1 22 0 0,27 1 14 0 0,-23-1-8 0 0,1 0 0 0 0,-1 0 1 0 0,0 0-1 0 0,1 1 0 0 0,-1 0 0 0 0,0 1 0 0 0,0 0 0 0 0,0 0 0 0 0,0 1 1 0 0,0 0-1 0 0,-1 0 0 0 0,2 2-6 0 0,-8-4 29 0 0,1 1-1 0 0,0 0 1 0 0,-1 0-1 0 0,1 0 1 0 0,-1 0-1 0 0,0 0 1 0 0,1 0-1 0 0,-1 0 1 0 0,0 0-1 0 0,0 0 1 0 0,-1 0-1 0 0,1 1 1 0 0,0-1-1 0 0,-1 0 1 0 0,1 1 0 0 0,-1-1-1 0 0,0 1 1 0 0,0-1-1 0 0,0 0 1 0 0,0 1-1 0 0,0-1 1 0 0,0 1-1 0 0,-1-1 1 0 0,1 0-1 0 0,-1 1 1 0 0,0-1-1 0 0,1 0 1 0 0,-1 0 0 0 0,0 1-1 0 0,-1-1 1 0 0,1 0-1 0 0,0 0 1 0 0,-1 1-29 0 0,-53 60 677 0 0,44-54-746 0 0,-1-1-1 0 0,-1 0 1 0 0,1-1-1 0 0,-1 0 1 0 0,0-1 0 0 0,0 0-1 0 0,-1-1 1 0 0,0-1 0 0 0,-9 2 69 0 0,-42-5-7396 0 0,54-4 1505 0 0,5-1-1952 0 0</inkml:trace>
  <inkml:trace contextRef="#ctx0" brushRef="#br0" timeOffset="204122.208">3955 9863 0 0 0,'0'0'779'0'0,"0"0"258"0"0,0-5 165 0 0,1 3-1888 0 0,0-14 3706 0 0,-13-2 7597 0 0,8 21-10526 0 0,0 0 0 0 0,1 0 1 0 0,-1 0-1 0 0,0 1 1 0 0,1-1-1 0 0,0 1 0 0 0,0 0 1 0 0,0 0-1 0 0,0 0 0 0 0,1 0 1 0 0,0 1-1 0 0,0-1 0 0 0,0 1 1 0 0,0-1-1 0 0,1 1 0 0 0,-1 0 1 0 0,1-1-1 0 0,0 1 0 0 0,1 0 1 0 0,-1 0-1 0 0,1 0 1 0 0,0 0-1 0 0,0-1 0 0 0,0 1 1 0 0,1 0-1 0 0,0 0 0 0 0,0 0 1 0 0,0 0-1 0 0,1-1 0 0 0,0 3-91 0 0,0-5 90 0 0,-1-1 0 0 0,1 1 0 0 0,-1-1-1 0 0,1 0 1 0 0,-1 0 0 0 0,1 0 0 0 0,0 0-1 0 0,0 0 1 0 0,-1 0 0 0 0,1 0 0 0 0,0-1-1 0 0,0 1 1 0 0,0 0 0 0 0,0-1 0 0 0,0 0-1 0 0,0 1 1 0 0,0-1 0 0 0,0 0 0 0 0,0 0-1 0 0,0 0 1 0 0,0-1 0 0 0,0 1 0 0 0,0 0-1 0 0,0-1 1 0 0,0 1 0 0 0,0-1 0 0 0,0 1-1 0 0,-1-1 1 0 0,1 0 0 0 0,0 0 0 0 0,0 0-1 0 0,-1 0 1 0 0,1 0 0 0 0,0-1 0 0 0,-1 1-1 0 0,1 0 1 0 0,0-2-90 0 0,10-10 229 0 0,-1 0-1 0 0,-1-1 1 0 0,0-1-1 0 0,-1 1 1 0 0,-1-1-1 0 0,0-1 1 0 0,-1 0-1 0 0,0 0 1 0 0,-2 0-1 0 0,0-1 1 0 0,1-4-229 0 0,-4 7 38 0 0,-1 13-48 0 0,0 0-1 0 0,0-1 0 0 0,-1 1 0 0 0,1-1 1 0 0,0 1-1 0 0,-1-1 0 0 0,1 0 0 0 0,-1 1 1 0 0,1-1-1 0 0,-1 0 0 0 0,0 1 0 0 0,0-1 0 0 0,0 0 1 0 0,0 1-1 0 0,0-1 0 0 0,0 0 0 0 0,0 1 1 0 0,0-1-1 0 0,-1 1 0 0 0,1-1 0 0 0,-1 0 0 0 0,1 1 1 0 0,-1-1-1 0 0,1 1 0 0 0,-1-1 0 0 0,0 1 1 0 0,0-1-1 0 0,0 1 0 0 0,0 0 0 0 0,0-1 1 0 0,0 1-1 0 0,0 0 0 0 0,-1 0 0 0 0,1 0 0 0 0,0 0 1 0 0,0 0-1 0 0,-1 0 0 0 0,1 0 0 0 0,-1 0 1 0 0,1 0-1 0 0,-1 1 0 0 0,1-1 0 0 0,-1 1 0 0 0,0-1 1 0 0,1 1-1 0 0,-1-1 0 0 0,0 1 0 0 0,1 0 1 0 0,-1 0-1 0 0,0 0 11 0 0,-2 1-64 0 0,0 1 1 0 0,0-1-1 0 0,1 1 1 0 0,-1 0 0 0 0,0 0-1 0 0,1 0 1 0 0,0 0-1 0 0,-1 0 1 0 0,1 1-1 0 0,0 0 1 0 0,0-1-1 0 0,1 1 1 0 0,-1 0-1 0 0,0 1 1 0 0,1-1 0 0 0,0 0-1 0 0,0 1 1 0 0,0-1-1 0 0,0 1 1 0 0,0 1 63 0 0,-10 13-94 0 0,6-11 82 0 0,1 0 0 0 0,0 1 0 0 0,0 0 0 0 0,0-1 0 0 0,1 2 0 0 0,0-1 0 0 0,1 0 0 0 0,0 1 0 0 0,0-1 0 0 0,1 1 0 0 0,0 0 0 0 0,0 0 0 0 0,1 0 0 0 0,0 0 0 0 0,1 0 0 0 0,0 4 12 0 0,1-11 59 0 0,1 0 1 0 0,-1 0-1 0 0,1 0 0 0 0,0 0 1 0 0,-1 0-1 0 0,1 0 0 0 0,0-1 1 0 0,0 1-1 0 0,0-1 1 0 0,0 1-1 0 0,0-1 0 0 0,0 0 1 0 0,0 0-1 0 0,1 0 1 0 0,-1 0-1 0 0,0 0 0 0 0,1 0 1 0 0,-1-1-1 0 0,0 1 0 0 0,1-1 1 0 0,-1 0-1 0 0,1 0 1 0 0,-1 0-1 0 0,1 0 0 0 0,-1 0 1 0 0,1 0-1 0 0,-1 0 1 0 0,1-1-1 0 0,-1 1 0 0 0,0-1 1 0 0,1 0-1 0 0,-1 0 0 0 0,0 0 1 0 0,0 0-1 0 0,1 0 1 0 0,-1-1-60 0 0,23-50 916 0 0,-19 41-871 0 0,32-98 72 0 0,-38 108-161 0 0,-4 2-71 0 0,0 0 0 0 0,0 0 0 0 0,1 0-1 0 0,-1 1 1 0 0,0-1 0 0 0,1 1 0 0 0,-1 0-1 0 0,1 0 1 0 0,0 0 0 0 0,-1 0-1 0 0,1 1 1 0 0,0-1 0 0 0,1 1 0 0 0,-1 0-1 0 0,0 0 1 0 0,1 0 0 0 0,-1 0-1 0 0,1 0 1 0 0,0 1 0 0 0,0-1 0 0 0,0 1-1 0 0,1-1 1 0 0,-1 1 0 0 0,1 0-1 0 0,0-1 1 0 0,0 1 0 0 0,0 0 0 0 0,1 0-1 0 0,-1 0 116 0 0,-4 21-4424 0 0,4-2-3909 0 0,1-15-1228 0 0</inkml:trace>
  <inkml:trace contextRef="#ctx0" brushRef="#br0" timeOffset="209237.215">3325 8788 0 0 0,'0'0'380'0'0,"7"-7"274"0"0,19-21 76 0 0,-25 26-376 0 0,1-1 0 0 0,-1 1 0 0 0,0 0-1 0 0,0 0 1 0 0,-1 0 0 0 0,1-1 0 0 0,0 1-1 0 0,-1-1 1 0 0,1 1 0 0 0,-1 0 0 0 0,0-1-1 0 0,0 1 1 0 0,0-1 0 0 0,0 1 0 0 0,0-1-1 0 0,0 1 1 0 0,-1 0 0 0 0,1-1 0 0 0,-1 1-1 0 0,0 0 1 0 0,0-1 0 0 0,0 1 0 0 0,0 0-1 0 0,0 0 1 0 0,0 0 0 0 0,0 0 0 0 0,-1 0-1 0 0,1 0 1 0 0,-1 0 0 0 0,1 0 0 0 0,-2 0-354 0 0,-62-39 6355 0 0,59 39-6266 0 0,-1 0 0 0 0,1 1 0 0 0,-1 0 0 0 0,1 0 0 0 0,-1 1 0 0 0,1-1 0 0 0,-1 2 0 0 0,0-1 0 0 0,1 1 0 0 0,-1-1 0 0 0,1 2 0 0 0,-1-1 0 0 0,1 1 0 0 0,0 0 0 0 0,-1 0 0 0 0,-2 3-89 0 0,8-5 2 0 0,-19 8 82 0 0,1 0 0 0 0,0 1 0 0 0,0 1 0 0 0,1 1 0 0 0,1 1 0 0 0,0 0 0 0 0,0 1 0 0 0,1 1-1 0 0,1 1 1 0 0,1 0 0 0 0,-10 12-84 0 0,13-9 36 0 0,0 0 1 0 0,2 1-1 0 0,0 0 0 0 0,1 0 0 0 0,1 1 0 0 0,1 0 1 0 0,0 0-1 0 0,2 1 0 0 0,0-1 0 0 0,1 1 0 0 0,1 0 0 0 0,2 0 1 0 0,0 0-1 0 0,1 0 0 0 0,3 20-36 0 0,-1-28 41 0 0,0 1 1 0 0,2-1-1 0 0,-1 1 0 0 0,2-1 1 0 0,-1-1-1 0 0,2 1 0 0 0,0-1 1 0 0,0 0-1 0 0,1-1 0 0 0,1 0 1 0 0,0 0-1 0 0,0 0 0 0 0,1-1 1 0 0,0-1-1 0 0,3 2-41 0 0,-2-5 108 0 0,1 0-1 0 0,0 0 1 0 0,0-2-1 0 0,0 1 1 0 0,1-2-1 0 0,-1 1 0 0 0,1-2 1 0 0,0 0-1 0 0,0 0 1 0 0,0-1-1 0 0,0-1 1 0 0,3 0-108 0 0,-2 1 156 0 0,0-1 1 0 0,0 0-1 0 0,0-1 1 0 0,0-1 0 0 0,0 0-1 0 0,0-1 1 0 0,0-1-1 0 0,-1 0 1 0 0,1 0-1 0 0,10-6-156 0 0,-11 4 82 0 0,0 0-1 0 0,-1 0 0 0 0,0-1 1 0 0,0-1-1 0 0,0 0 0 0 0,-1 0 0 0 0,0-1 1 0 0,0-1-1 0 0,-1 0 0 0 0,-1 0 0 0 0,0-1 1 0 0,0 0-1 0 0,-1 0 0 0 0,0-1 1 0 0,-1-1-1 0 0,0 1 0 0 0,3-11-81 0 0,-9 20 6 0 0,0 0-1 0 0,-1 0 1 0 0,1 0 0 0 0,-1-1-1 0 0,0 1 1 0 0,0 0 0 0 0,0 0-1 0 0,0 0 1 0 0,0 0 0 0 0,-1 0-1 0 0,1 0 1 0 0,-1 0 0 0 0,0 0-1 0 0,0 0 1 0 0,0 0 0 0 0,-1 1-1 0 0,1-1 1 0 0,0 0 0 0 0,-1 0-1 0 0,0 1 1 0 0,0-1 0 0 0,0 1 0 0 0,0 0-1 0 0,0 0 1 0 0,0-1 0 0 0,0 1-1 0 0,-1 1 1 0 0,1-1 0 0 0,-1 0-1 0 0,1 0 1 0 0,-1 1 0 0 0,0 0-1 0 0,0-1 1 0 0,0 1 0 0 0,-1 0-6 0 0,-110-20-927 0 0,101 21 842 0 0,0 1 0 0 0,0 1 1 0 0,0 0-1 0 0,0 0 0 0 0,1 1 0 0 0,-1 1 1 0 0,1 1-1 0 0,-1-1 0 0 0,2 2 0 0 0,-1 0 1 0 0,-4 2 84 0 0,67-7-148 0 0,353-61 1713 0 0,-284 57-1549 0 0,-94 12-2271 0 0,-16-4-8119 0 0,-8-4-1733 0 0</inkml:trace>
  <inkml:trace contextRef="#ctx0" brushRef="#br0" timeOffset="-195307.726">1547 5183 0 0 0,'-74'11'0'0'0,"72"-11"0"0"0,-1 1 0 0 0,0-1 0 0 0,1 1 0 0 0,-1 0 0 0 0,1 0 0 0 0,-1 0 0 0 0,1 0 0 0 0,-1 1 0 0 0,1-1 0 0 0,0 1 0 0 0,-1-1 0 0 0,1 1 0 0 0,0 0 0 0 0,0 0 0 0 0,0 0 0 0 0,1 0 0 0 0,-1 0 0 0 0,0 0 0 0 0,1 0 0 0 0,-1 1 0 0 0,1 0 0 0 0,-9 10 0 0 0,-2 2 0 0 0,1 1 0 0 0,1-1 0 0 0,0 2 0 0 0,1-1 0 0 0,1 1 0 0 0,-6 18 0 0 0,-24 45 0 0 0,-88 141 115 0 0,-51 55 417 0 0,24-29 336 0 0,82-146-104 0 0,-4-3-1 0 0,-32 29-763 0 0,99-118 37 0 0,-355 380 1494 0 0,335-353-1368 0 0,2 1 0 0 0,1 1-1 0 0,2 1 1 0 0,-3 11-163 0 0,21-37-12 0 0,1 1 0 0 0,1 0 0 0 0,0 1 0 0 0,1-1 0 0 0,1 0 0 0 0,0 1-1 0 0,1-1 1 0 0,0 1 0 0 0,2 6 12 0 0,-1 18-18 0 0,-10 171 194 0 0,-32 224 682 0 0,31-282-42 0 0,7-1 0 0 0,8 10-816 0 0,38 145 365 0 0,-5-78-171 0 0,-27-94 240 0 0,-7 0 0 0 0,-7 51-434 0 0,-30 129 1196 0 0,16-197-471 0 0,6 0 0 0 0,4 24-725 0 0,6-88 48 0 0,3-1 0 0 0,2 1 0 0 0,2 0 0 0 0,5 11-48 0 0,16 43 46 0 0,6-1 1 0 0,4-2-1 0 0,48 94-46 0 0,-63-153 47 0 0,-2 1 0 0 0,-2 1 0 0 0,-2 1 0 0 0,-2 0 0 0 0,-2 1 0 0 0,-3 0 0 0 0,-1 1 0 0 0,-3 0 0 0 0,-2 7-47 0 0,-5 7 495 0 0,-3 0 1 0 0,-2-1 0 0 0,-16 61-496 0 0,3-33 437 0 0,3 2 0 0 0,5 0 0 0 0,-1 90-437 0 0,2 163 558 0 0,10-299-514 0 0,1 0 0 0 0,2 0 0 0 0,3-1-1 0 0,1 1 1 0 0,4 3-44 0 0,23 214 149 0 0,15-58-52 0 0,-32-159-93 0 0,-2-1 24 0 0,2-2 0 0 0,2 1 0 0 0,2-2 0 0 0,2-1 0 0 0,8 11-28 0 0,-17-36 52 0 0,1-1 1 0 0,0 0 0 0 0,2-1-1 0 0,-1 0 1 0 0,2-1 0 0 0,0-1-1 0 0,0-1 1 0 0,1 0 0 0 0,1-2-1 0 0,0 0 1 0 0,0-1 0 0 0,10 3-53 0 0,195 75 366 0 0,241 69-180 0 0,18 31-161 0 0,-322-116 1 0 0,-93-38-2 0 0,2-2 0 0 0,1-4 0 0 0,1-2 0 0 0,1-4 0 0 0,1-3 0 0 0,17-1-24 0 0,109 2 278 0 0,141-9-278 0 0,-250-16 83 0 0,0-4 0 0 0,0-4 0 0 0,-1-4 0 0 0,-1-4-1 0 0,-1-4 1 0 0,-2-4 0 0 0,0-3 0 0 0,-3-5 0 0 0,30-19-83 0 0,-51 25 186 0 0,-2-4 0 0 0,-2-2 1 0 0,48-41-187 0 0,103-125 394 0 0,-92 82-260 0 0,-4 10-68 0 0,6 5 0 0 0,102-69-66 0 0,-93 86-14 0 0,4 7 1 0 0,28-9 13 0 0,217-65-33 0 0,-104 71 53 0 0,-188 64-36 0 0,1 4 0 0 0,1 4 0 0 0,49-1 16 0 0,513-11 48 0 0,-477 7 14 0 0,-143 13-44 0 0,-3 1 26 0 0,0-1 0 0 0,0-1 0 0 0,-1-1 0 0 0,0-1 0 0 0,-1-1 0 0 0,6-4-44 0 0,-3-2 142 0 0,0 0 1 0 0,-1-1 0 0 0,0-2 0 0 0,-2 0-1 0 0,0-2 1 0 0,20-23-143 0 0,96-151 557 0 0,-95 122-432 0 0,-28 48-80 0 0,-2 0-1 0 0,-1-1 0 0 0,0-1 0 0 0,-2 0 0 0 0,3-13-44 0 0,8-45 168 0 0,-15 56-46 0 0,-8 29-104 0 0,19-22-14 0 0,87-81 22 0 0,39-78 57 0 0,-103 112-52 0 0,-13 18-2 0 0,3 2 0 0 0,2 1 1 0 0,1 2-1 0 0,4 0-29 0 0,4-6-1 0 0,204-228 34 0 0,-208 236 13 0 0,-1-1-1 0 0,-2-1 0 0 0,-2-2 1 0 0,-3-2-1 0 0,-1-1 0 0 0,5-17-45 0 0,-14 17 108 0 0,-1 0 0 0 0,-3-1 0 0 0,-2-1 0 0 0,-3-1-1 0 0,-2 0 1 0 0,-2 0 0 0 0,0-42-108 0 0,23-320 284 0 0,-24 96-251 0 0,-8 191-7 0 0,5 0-1 0 0,12-47-25 0 0,35-108 7 0 0,-28 155-18 0 0,8 33 35 0 0,2 18 38 0 0,-16-10 147 0 0,-17 78-177 0 0,0 0-1 0 0,0 0 1 0 0,-1 1 0 0 0,0-1 0 0 0,-1 0-1 0 0,0 0 1 0 0,0 1 0 0 0,-1-1 0 0 0,0 1-1 0 0,-4-8-31 0 0,-9-9 4 0 0,0 1 0 0 0,-2 1 0 0 0,-1 0 1 0 0,0 1-1 0 0,-2 1 0 0 0,-11-9-4 0 0,30 30-2 0 0,-116-117 41 0 0,88 95-73 0 0,-1 1 0 0 0,-1 1 0 0 0,-1 2 0 0 0,-1 2 0 0 0,-34-14 34 0 0,-269-72-108 0 0,268 76 124 0 0,1-2 0 0 0,2-4 0 0 0,1-3 0 0 0,2-2 0 0 0,-12-12-16 0 0,-27-21-4 0 0,-97-83 18 0 0,-85-16-21 0 0,-87-65 39 0 0,144 85-47 0 0,18 30-5 0 0,-29 32-2 0 0,140 41 39 0 0,-71-74 32 0 0,118 73-49 0 0,1-2-1 0 0,3-2 0 0 0,3-1 1 0 0,1-3-1 0 0,-32-58 1 0 0,41 64-1 0 0,-163-333 13 0 0,99 228-86 0 0,22 25 83 0 0,60 94-43 0 0,1-2-1 0 0,3 0 1 0 0,0 0-1 0 0,3-1 1 0 0,0-11 34 0 0,-21-56-7 0 0,25 96-21 0 0,-2 1 0 0 0,1 0-1 0 0,-1 1 1 0 0,0 0 0 0 0,0 0 0 0 0,-1 0-1 0 0,0 1 1 0 0,-1 0 0 0 0,0 1 0 0 0,0 0-1 0 0,0 0 1 0 0,-1 1 0 0 0,1 0 0 0 0,-1 1-1 0 0,0 0 1 0 0,-8-2 28 0 0,-69-40-44 0 0,-21-16 48 0 0,-44-12-77 0 0,-101 26-126 0 0,88 22 174 0 0,21 4 15 0 0,-104-19 36 0 0,212 34-54 0 0,0 2 1 0 0,0 1-1 0 0,-1 2 1 0 0,1 1 0 0 0,-1 2-1 0 0,1 1 1 0 0,-26 6 27 0 0,9 1-73 0 0,1 2 0 0 0,0 3 0 0 0,1 2 0 0 0,0 2 0 0 0,2 2 0 0 0,-10 7 73 0 0,9 1-13 0 0,-204 96 4 0 0,-77 3 54 0 0,110-53-6 0 0,170-63 7 0 0,-1-2 0 0 0,0-3 1 0 0,0-2-1 0 0,0-2 0 0 0,-36-4-46 0 0,29 2 6 0 0,-10 0 26 0 0,0-3 0 0 0,0-3 0 0 0,-50-11-32 0 0,64 6-1 0 0,-1 1 0 0 0,0 4 0 0 0,-41 0 1 0 0,94 6-25 0 0,-1 1 0 0 0,1-1 0 0 0,-1 1 0 0 0,1 0-1 0 0,0 0 1 0 0,-1 0 0 0 0,1 0 0 0 0,0 1 0 0 0,0-1 0 0 0,0 1-1 0 0,0 0 1 0 0,0 0 0 0 0,0 0 0 0 0,1 0 0 0 0,-1 0 0 0 0,0 1-1 0 0,1-1 1 0 0,0 1 0 0 0,0-1 0 0 0,0 1 0 0 0,0 0-1 0 0,0 0 1 0 0,0 0 0 0 0,1 0 0 0 0,-2 3 25 0 0,-27 91-419 0 0,25-73 424 0 0,-14 76-35 0 0,17-83 55 0 0,-2 0 0 0 0,0 0 1 0 0,-2-1-1 0 0,1 0 1 0 0,-2 0-1 0 0,0 0 0 0 0,-1-1 1 0 0,-1 0-1 0 0,-1 1-25 0 0,-94 102 273 0 0,75-78-746 0 0,29-39 69 0 0,16 2-2844 0 0,26-2-3264 0 0,-23-2 820 0 0,-4 1-949 0 0</inkml:trace>
  <inkml:trace contextRef="#ctx0" brushRef="#br0" timeOffset="-188013.33">1282 5364 0 0 0,'0'0'967'0'0,"0"0"114"0"0,0 0 17 0 0,0 0 72 0 0,0 0 37 0 0,0 0-114 0 0,0 0-190 0 0,0 0-208 0 0,0 0-199 0 0,0 0-123 0 0,0 0-53 0 0,0-3-34 0 0,0-7-9 0 0,0 8 17 0 0,0 2 12 0 0,1 6 6580 0 0,0 21-6432 0 0,-31 117 675 0 0,-18-20-550 0 0,12-53 23 0 0,2-27-103 0 0,5-12-306 0 0,-4 17-190 0 0,-9 28 25 0 0,-6 12-27 0 0,-3 2 43 0 0,-60 53 6 0 0,58-67-77 0 0,-16 16 40 0 0,21-45 2 0 0,-64 80 44 0 0,73-80-36 0 0,-48 44 317 0 0,18-11-131 0 0,20-29 43 0 0,-22 25-51 0 0,13-21 43 0 0,41-35-196 0 0,-18 12 52 0 0,-18 26 357 0 0,45-44-477 0 0,-8 48 457 0 0,8-4-485 0 0,16 146-48 0 0,5-139 116 0 0,-24 78 32 0 0,1 59-73 0 0,16-126 110 0 0,-14 281-28 0 0,-1-204-50 0 0,9 274 74 0 0,17-343-19 0 0,-1 215 418 0 0,-10-166-339 0 0,-2-21 62 0 0,-15-20-168 0 0,-9 119 65 0 0,5-60-70 0 0,11 14 34 0 0,-5-66-36 0 0,7 142 11 0 0,37-131-36 0 0,-16-55 17 0 0,-2 17 40 0 0,8-22-106 0 0,-7-25 42 0 0,-13-18-2914 0 0,-8-16-6494 0 0,3 4 2838 0 0,-2 1 649 0 0</inkml:trace>
  <inkml:trace contextRef="#ctx0" brushRef="#br0" timeOffset="-183864.267">34 10776 0 0 0,'0'0'265'0'0,"0"0"333"0"0,0 0 113 0 0,0 0 35 0 0,0 0 51 0 0,0 0 58 0 0,0 0 26 0 0,0 0 13 0 0,4 3 6701 0 0,11 12-6317 0 0,18 29 498 0 0,-6-6 44 0 0,12 38-254 0 0,-8-20-1045 0 0,-5-5-384 0 0,-2 3 13 0 0,7 2-29 0 0,1 3 358 0 0,-18-11 69 0 0,4 96 279 0 0,-12-104-423 0 0,0-6-260 0 0,-5 127 343 0 0,-7-136-322 0 0,0-35 163 0 0,15-185-229 0 0,-7 22 229 0 0,-9 124-214 0 0,6 31-58 0 0,-1 1 1 0 0,-1 0-1 0 0,-1 0 0 0 0,0 0 1 0 0,-1 0-1 0 0,0 1 1 0 0,-2 0-1 0 0,0 0 0 0 0,-1 0-56 0 0,-44-55 376 0 0,13-22-176 0 0,-40-46 194 0 0,40 91-335 0 0,36 43-490 0 0,-4-9-4003 0 0,12-3-6792 0 0,0 13 1147 0 0</inkml:trace>
</inkml:ink>
</file>

<file path=ppt/ink/ink2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09.9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349 191 0 0 0,'3'-50'0'0'0,"-3"21"1695"0"0,-5 9 2525 0 0,1 2 3460 0 0,1 17-3665 0 0,-10 13-3692 0 0,-47 81-107 0 0,-124 235 91 0 0,102-195-182 0 0,108-185 993 0 0,157-211-824 0 0,-44 72-255 0 0,-52 70 8 0 0,-71 110-149 0 0,-14 44-29 0 0,-3-22 223 0 0,0 63 132 0 0,-1-49-181 0 0,0 0 1 0 0,2 0-1 0 0,1 1 1 0 0,1-1-1 0 0,1-1 0 0 0,1 1 1 0 0,2 0-1 0 0,0-1 1 0 0,1 0-1 0 0,9 17-43 0 0,59 76 130 0 0,-76-111 2677 0 0,-44-17-2559 0 0,44 10-116 0 0,-204-62 112 0 0,56-18-601 0 0,83 33-2077 0 0,54 36-1886 0 0,4-1-3523 0 0,5 9-1360 0 0</inkml:trace>
</inkml:ink>
</file>

<file path=ppt/ink/ink2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11.2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69 3057 0 0,'0'0'1591'0'0,"0"0"-55"0"0,0 0 58 0 0,0 0 98 0 0,0 0 84 0 0,0 0-54 0 0,0 0-163 0 0,0 0-252 0 0,0 0-292 0 0,0 0-295 0 0,0 0-253 0 0,-7 9 106 0 0,72 287 1798 0 0,-37-103-2677 0 0,-27-190 2368 0 0,0 1-3506 0 0,4-4-17810 0 0,-4-7 17216 0 0</inkml:trace>
  <inkml:trace contextRef="#ctx0" brushRef="#br0" timeOffset="512.087">1 125 7394 0 0,'0'0'2388'0'0,"0"0"-1109"0"0,0 0-409 0 0,0 0 32 0 0,0 0 179 0 0,0 0 87 0 0,0 0-60 0 0,0 0-194 0 0,0 0-197 0 0,0 0-113 0 0,0 0-96 0 0,35-18-54 0 0,113-54-59 0 0,-57 45 60 0 0,-72 26-356 0 0,-4-1-14 0 0,-6 1-61 0 0,1-1 1 0 0,-1 1-1 0 0,1 1 1 0 0,0-1-1 0 0,-1 2 0 0 0,1-1 1 0 0,-1 2-1 0 0,1-1 1 0 0,-1 1-1 0 0,1 1 0 0 0,-1-1 1 0 0,1 2-25 0 0,-7 0 10 0 0,0 1 1 0 0,0-1-1 0 0,0 1 1 0 0,-1 0-1 0 0,0 0 0 0 0,0 0 1 0 0,0 0-1 0 0,-1 1 1 0 0,1-1-1 0 0,-1 0 1 0 0,0 1-1 0 0,-1-1 0 0 0,0 0 1 0 0,0 1-1 0 0,0-1 1 0 0,0 1-1 0 0,-1-1 1 0 0,0 0-1 0 0,0 1 1 0 0,0-1-1 0 0,0 0 0 0 0,-1 0 1 0 0,0 0-1 0 0,0 0 1 0 0,-1 0-1 0 0,0 0 1 0 0,1 0-1 0 0,-1-1 0 0 0,-3 3-10 0 0,-191 217 189 0 0,197-224-196 0 0,0 1 1 0 0,-1-1 0 0 0,1 1-1 0 0,-1-1 1 0 0,1 1 0 0 0,0-1-1 0 0,-1 1 1 0 0,1-1 0 0 0,0 1 0 0 0,0-1-1 0 0,-1 1 1 0 0,1-1 0 0 0,0 1-1 0 0,0 0 1 0 0,0-1 0 0 0,0 1 0 0 0,0 0-1 0 0,0-1 1 0 0,0 1 0 0 0,0-1-1 0 0,0 1 1 0 0,0 0 0 0 0,0-1 0 0 0,0 1-1 0 0,0-1 1 0 0,0 1 0 0 0,1 0-1 0 0,-1-1 1 0 0,0 1 0 0 0,0-1 0 0 0,1 1-1 0 0,-1-1 1 0 0,0 1 0 0 0,1-1-1 0 0,-1 1 1 0 0,1-1 0 0 0,-1 1-1 0 0,0-1 1 0 0,1 0 0 0 0,-1 1 0 0 0,1-1-1 0 0,-1 0 1 0 0,1 1 0 0 0,-1-1-1 0 0,1 0 1 0 0,0 1 0 0 0,-1-1 0 0 0,1 0-1 0 0,-1 0 1 0 0,1 0 0 0 0,0 0-1 0 0,-1 0 1 0 0,1 0 0 0 0,-1 0 0 0 0,2 0 6 0 0,41 6 150 0 0,-35-5-147 0 0,20 0 76 0 0,95 19-29 0 0,-119-19-40 0 0,0 0 1 0 0,0 1 0 0 0,0 0-1 0 0,-1 0 1 0 0,1 0 0 0 0,-1 0 0 0 0,1 0-1 0 0,-1 1 1 0 0,0-1 0 0 0,0 1-1 0 0,0 0 1 0 0,0 0 0 0 0,0 0 0 0 0,-1 1-1 0 0,0-1 1 0 0,1 1 0 0 0,-1-1-1 0 0,0 1 1 0 0,-1 0 0 0 0,1-1 0 0 0,-1 1-1 0 0,1 0 1 0 0,-1 0 0 0 0,-1 0-1 0 0,1 0 1 0 0,0 1 0 0 0,-1-1 0 0 0,0 0-11 0 0,-1 7 62 0 0,-1-1 0 0 0,0 1 0 0 0,0-1 0 0 0,-1 1 0 0 0,0-1 0 0 0,-1 0 0 0 0,-1 0 0 0 0,1-1 0 0 0,-1 1 0 0 0,-1-1 0 0 0,0 0 0 0 0,0 0 0 0 0,-1-1 0 0 0,0 0 0 0 0,0 0 0 0 0,-1-1 0 0 0,0 1 0 0 0,-2 0-62 0 0,-4 4-11 0 0,-1 0 0 0 0,-1 0 0 0 0,0-1 0 0 0,0-1 0 0 0,-1-1 0 0 0,0 0 0 0 0,0-2 0 0 0,-1 1 0 0 0,-1-2-1 0 0,1-1 1 0 0,-2 0 11 0 0,-84-2-2923 0 0,72-13-1080 0 0,1-7-3562 0 0,21 9-379 0 0</inkml:trace>
</inkml:ink>
</file>

<file path=ppt/ink/ink2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13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343 56 0 0 0,'0'0'832'0'0,"0"0"570"0"0,0 0 101 0 0,0 0-88 0 0,0 0-75 0 0,0 0 24 0 0,0 0 9 0 0,0 0-6 0 0,-2-5-67 0 0,-1-1-786 0 0,-1-4 13 0 0,-2-3 2881 0 0,-13 0 2268 0 0,-7 5-3408 0 0,24 7-2217 0 0,-7 1 7 0 0,0 1 1 0 0,0-1 0 0 0,0 2-1 0 0,0-1 1 0 0,0 1 0 0 0,0 0-1 0 0,0 1 1 0 0,1 0 0 0 0,-1 1-1 0 0,1-1 1 0 0,0 2 0 0 0,0-1-1 0 0,0 1 1 0 0,1 0-1 0 0,0 1 1 0 0,-1-1 0 0 0,2 2-1 0 0,-1-1 1 0 0,-3 6-59 0 0,3-6 61 0 0,-4 3-13 0 0,2 1 1 0 0,-1 1-1 0 0,1 0 1 0 0,1 0-1 0 0,0 0 0 0 0,0 1 1 0 0,2 1-1 0 0,-1-1 1 0 0,1 1-1 0 0,1 0 1 0 0,0 0-1 0 0,1 0 0 0 0,1 1 1 0 0,0 0-1 0 0,1 0 1 0 0,0-1-1 0 0,1 1 1 0 0,0 0-1 0 0,2 12-48 0 0,-2-19 37 0 0,1 0-1 0 0,0 1 1 0 0,1-1 0 0 0,0 0 0 0 0,0 1-1 0 0,0-1 1 0 0,1 0 0 0 0,0 0 0 0 0,0 0-1 0 0,1 0 1 0 0,0 0 0 0 0,0-1-1 0 0,1 1 1 0 0,0-1 0 0 0,0 0 0 0 0,0 0-1 0 0,1 0 1 0 0,0 0 0 0 0,0-1 0 0 0,0 0-1 0 0,1 0 1 0 0,-1 0 0 0 0,1-1-1 0 0,2 1-35 0 0,5 1 143 0 0,1 0 0 0 0,-1-1 0 0 0,1 0 0 0 0,0-1 0 0 0,0-1 0 0 0,1 0 0 0 0,-1-1 1 0 0,1-1-1 0 0,-1 0 0 0 0,1-1 0 0 0,-1 0 0 0 0,14-3-144 0 0,69-36 540 0 0,-70 33-2902 0 0,-6 7-2974 0 0,-7 0-4152 0 0,-9-1-2760 0 0</inkml:trace>
</inkml:ink>
</file>

<file path=ppt/ink/ink2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6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13291 0 0,'0'0'3010'0'0,"0"0"-1721"0"0,0 0-527 0 0,0 0 39 0 0,0 0 106 0 0,0 0 45 0 0,0 0-51 0 0,0 0-149 0 0,0 0-165 0 0,0 0-157 0 0,0 0-150 0 0,-2 2-114 0 0,-8 10 277 0 0,32 18-7582 0 0,-19-23 1304 0 0,1-3-5298 0 0</inkml:trace>
</inkml:ink>
</file>

<file path=ppt/ink/ink2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6.7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0 15979 0 0,'0'0'1687'0'0,"0"0"-249"0"0,0 0-131 0 0,0 0-19 0 0,0 0-133 0 0,0 0-213 0 0,0 0-202 0 0,0 0-168 0 0,0 0-108 0 0,0 0-77 0 0,0 0-110 0 0,0 0-66 0 0,0 0-47 0 0,-9 30 29 0 0,9-25-1241 0 0,-1 2-3035 0 0,2-5-6584 0 0,-1-2-339 0 0</inkml:trace>
</inkml:ink>
</file>

<file path=ppt/ink/ink2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2.7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0 254 4905 0 0,'0'0'3133'0'0,"0"0"-1484"0"0,0 0-474 0 0,0 0-52 0 0,0 0-81 0 0,0 0-222 0 0,0 0-275 0 0,0 0-157 0 0,0 0-3 0 0,0 0 83 0 0,0 0 77 0 0,0 0 37 0 0,0 0-24 0 0,27-3-55 0 0,84-13-13 0 0,86-2 1527 0 0,-6-3-1143 0 0,-191 21-782 0 0,-1 0 0 0 0,1 0 0 0 0,0-1 0 0 0,0 1 0 0 0,-1 0 0 0 0,1 0 0 0 0,0 0 0 0 0,0 0 0 0 0,-1-1 0 0 0,1 1 1 0 0,0 0-1 0 0,0 0 0 0 0,-1 0 0 0 0,1-1 0 0 0,0 1 0 0 0,0 0 0 0 0,0-1 0 0 0,0 1 0 0 0,-1 0 0 0 0,1 0 0 0 0,0-1 0 0 0,0 1 0 0 0,0 0 0 0 0,0-1 0 0 0,0 1 0 0 0,0 0 0 0 0,0 0 0 0 0,0-1 1 0 0,0 1-1 0 0,0 0 0 0 0,0-1 0 0 0,0 1 0 0 0,0 0 0 0 0,0-1 0 0 0,0 1 0 0 0,0 0 0 0 0,0-1 0 0 0,1 1 0 0 0,-1 0 0 0 0,0 0 0 0 0,0-1 0 0 0,0 1 0 0 0,0 0 0 0 0,0 0 0 0 0,1-1 1 0 0,-1 1-1 0 0,0 0 0 0 0,0 0 0 0 0,1-1 0 0 0,-1 1-92 0 0,-4-2-401 0 0,-163-90 238 0 0,133 65-406 0 0,34 27 465 0 0,-1-1 0 0 0,0 1 1 0 0,1-1-1 0 0,-1 1 0 0 0,1-1 0 0 0,-1 1 0 0 0,1-1 1 0 0,-1 0-1 0 0,1 1 0 0 0,-1-1 0 0 0,1 0 1 0 0,-1 1-1 0 0,1-1 0 0 0,0 0 0 0 0,0 0 0 0 0,-1 1 1 0 0,1-1-1 0 0,0 0 0 0 0,0 0 0 0 0,0 1 0 0 0,0-1 1 0 0,0 0-1 0 0,0 0 0 0 0,0 0 0 0 0,0 1 1 0 0,0-1-1 0 0,0 0 0 0 0,0 0 0 0 0,0 1 0 0 0,1-1 1 0 0,-1 0-1 0 0,0 0 0 0 0,1 1 0 0 0,-1-1 1 0 0,0 0-1 0 0,1 1 0 0 0,-1-1 0 0 0,1 0 0 0 0,-1 1 1 0 0,1-1-1 0 0,-1 1 0 0 0,1-1 0 0 0,-1 1 0 0 0,1-1 1 0 0,0 1-1 0 0,-1-1 0 0 0,1 1 0 0 0,0 0 1 0 0,-1-1-1 0 0,2 1 104 0 0,70-23-12284 0 0,-52 16 5085 0 0</inkml:trace>
</inkml:ink>
</file>

<file path=ppt/ink/ink2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3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5529 0 0,'0'0'3497'0'0,"0"0"-1467"0"0,0 0-458 0 0,0 0 2 0 0,0 0-77 0 0,0 0-256 0 0,0 0-332 0 0,0 0-330 0 0,0 0-240 0 0,0 0-119 0 0,0 0 14 0 0,0 0 67 0 0,7-1 113 0 0,345-24 3803 0 0,-251 18-3201 0 0,-101 7-750 0 0,0 0 103 0 0,0 0 46 0 0,-24-8 985 0 0,3 0-1477 0 0,17 8-43 0 0,1-1 0 0 0,-1 0 0 0 0,0 1 1 0 0,1-2-1 0 0,-1 1 0 0 0,1 0 0 0 0,0-1 0 0 0,-1 1 0 0 0,1-1 1 0 0,0 0-1 0 0,0 0 0 0 0,0 0 0 0 0,0-1 0 0 0,0 1 0 0 0,1-1 1 0 0,-1 1-1 0 0,1-1 0 0 0,-1 0 0 0 0,1 0 0 0 0,0 0 0 0 0,0 0 1 0 0,0 0-1 0 0,1-1 0 0 0,-1 1 0 0 0,1 0 0 0 0,0-1 1 0 0,0 0 119 0 0,4-20-4741 0 0,4 10-3473 0 0,-1 6-3138 0 0</inkml:trace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01.5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34 240 56 0 0,'0'0'1075'0'0,"0"0"-151"0"0,0 0 127 0 0,0 0 241 0 0,0 0 99 0 0,0 0 2 0 0,0 0 8 0 0,0 0-10 0 0,0 0-33 0 0,0 0-77 0 0,0 0-88 0 0,33 1-128 0 0,105-1-157 0 0,-133 0-830 0 0,0 0-1 0 0,0 0 1 0 0,0 0 0 0 0,0-1-1 0 0,0 1 1 0 0,0-1-1 0 0,0 0 1 0 0,0-1-1 0 0,0 1 1 0 0,-1-1-1 0 0,1 0 1 0 0,0 0-1 0 0,-1-1 1 0 0,0 1 0 0 0,3-2-78 0 0,2-3 185 0 0,-8 7-179 0 0,7-4 118 0 0,0 0 0 0 0,-1 0 0 0 0,1-1 0 0 0,-1 0 0 0 0,1 0 0 0 0,-1 0 0 0 0,-1-1 0 0 0,1 0 0 0 0,-1-1 0 0 0,0 1 0 0 0,-1-1 0 0 0,1-1 0 0 0,-2 1 1 0 0,1-1-1 0 0,-1 1 0 0 0,0-1 0 0 0,0 0 0 0 0,-1-1 0 0 0,0 1 0 0 0,0-1 0 0 0,-1 1 0 0 0,-1-1-124 0 0,-1 6-35 0 0,-1 0 1 0 0,1 1-1 0 0,-1-1 1 0 0,0 1-1 0 0,0-1 1 0 0,0 1-1 0 0,-1 0 1 0 0,1-1-1 0 0,0 1 1 0 0,-1 0-1 0 0,1 0 1 0 0,-1 0 0 0 0,0 0-1 0 0,0 0 1 0 0,0 0-1 0 0,0 1 1 0 0,0-1-1 0 0,0 1 1 0 0,0-1-1 0 0,-1 1 1 0 0,1 0-1 0 0,-1 0 1 0 0,1 0-1 0 0,0 0 1 0 0,-1 0-1 0 0,0 0 1 0 0,1 1-1 0 0,-2-1 35 0 0,-75-7-1588 0 0,67 7 1522 0 0,0 1 0 0 0,0 1 0 0 0,1 0 1 0 0,-1 1-1 0 0,1 0 0 0 0,-1 0 0 0 0,1 2 0 0 0,0-1 0 0 0,0 1 0 0 0,0 1 1 0 0,0 0-1 0 0,1 0 0 0 0,0 1 0 0 0,0 1 0 0 0,0 0 0 0 0,1 0 0 0 0,0 1 0 0 0,1 0 1 0 0,-1 0-1 0 0,2 1 0 0 0,-1 0 0 0 0,1 0 0 0 0,0 1 0 0 0,1 0 0 0 0,0 0 1 0 0,1 0-1 0 0,0 1 0 0 0,1 0 0 0 0,0 0 0 0 0,0 0 0 0 0,2 1 0 0 0,-1-1 0 0 0,1 1 1 0 0,1-1-1 0 0,0 1 0 0 0,0 7 66 0 0,3-13 31 0 0,-1 1 0 0 0,1-1 0 0 0,0 0 0 0 0,1 0 1 0 0,0 0-1 0 0,0 0 0 0 0,0 0 0 0 0,0-1 0 0 0,1 1 0 0 0,0-1 0 0 0,0 0 1 0 0,0 0-1 0 0,1 0 0 0 0,0-1 0 0 0,0 0 0 0 0,0 1 0 0 0,0-2 1 0 0,1 1-1 0 0,-1-1 0 0 0,1 0 0 0 0,0 0 0 0 0,2 1-31 0 0,142 33 769 0 0,-116-34-910 0 0,0-2 1 0 0,1-2-1 0 0,-1-1 1 0 0,0-1-1 0 0,5-3 141 0 0,94-29-7983 0 0,-101 24 277 0 0</inkml:trace>
</inkml:ink>
</file>

<file path=ppt/ink/ink2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11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81 7314 0 0,'0'0'1655'0'0,"0"0"-462"0"0,0 0-250 0 0,0 0 36 0 0,0 0 90 0 0,0 0 21 0 0,0 0-127 0 0,0 0-208 0 0,0 0-203 0 0,0 0-153 0 0,0 0-83 0 0,-3 14-46 0 0,-15 116 504 0 0,37 359-586 0 0,-13-429-2102 0 0,-2-40-1586 0 0,0 0-4148 0 0,-3-16 2250 0 0</inkml:trace>
  <inkml:trace contextRef="#ctx0" brushRef="#br0" timeOffset="396.555">0 114 4393 0 0,'0'0'3127'0'0,"0"0"-1828"0"0,0 0-575 0 0,0 0-19 0 0,0 0 104 0 0,0 0 101 0 0,0 0-49 0 0,0 0-127 0 0,0 0-144 0 0,0 0-111 0 0,0 0-79 0 0,39-17-68 0 0,125-55-54 0 0,-156 68-248 0 0,0 0 1 0 0,1 1 0 0 0,-1 0 0 0 0,0 1-1 0 0,1 0 1 0 0,0 0 0 0 0,0 1 0 0 0,-1 0-1 0 0,1 0 1 0 0,0 1 0 0 0,6 1-31 0 0,8 0 82 0 0,-2-1-15 0 0,-6-2-37 0 0,0 1-1 0 0,1 1 1 0 0,-1 0-1 0 0,0 1 1 0 0,1 1-1 0 0,-1 0 0 0 0,0 1 1 0 0,0 1-1 0 0,-1 0 1 0 0,1 1-1 0 0,-1 0 1 0 0,0 2-1 0 0,0-1 1 0 0,-1 2-1 0 0,11 7-29 0 0,-20-12 13 0 0,-1 0 1 0 0,-1 0-1 0 0,1 0 0 0 0,0 0 1 0 0,-1 1-1 0 0,1-1 0 0 0,-1 1 0 0 0,0 0 1 0 0,-1 0-1 0 0,1 0 0 0 0,0 0 0 0 0,-1 0 1 0 0,0 0-1 0 0,0 0 0 0 0,0 0 1 0 0,-1 0-1 0 0,1 0 0 0 0,-1 1 0 0 0,0-1 1 0 0,0 0-1 0 0,-1 0 0 0 0,1 1 0 0 0,-1-1 1 0 0,0 0-1 0 0,0 0 0 0 0,0 0 1 0 0,0 0-1 0 0,-1 0 0 0 0,0 0 0 0 0,0 1-13 0 0,-79 102 198 0 0,57-89-420 0 0,0 0 0 0 0,-1-1-1 0 0,-1-2 1 0 0,-1 0 0 0 0,-22 8 222 0 0,-12 7-1162 0 0,33-15 61 0 0,-35 17-2618 0 0,20-12-4796 0 0,31-13 6957 0 0</inkml:trace>
  <inkml:trace contextRef="#ctx0" brushRef="#br0" timeOffset="1001.176">608 556 6897 0 0,'0'0'1362'0'0,"0"0"-206"0"0,0 0-117 0 0,0 0-40 0 0,0 0-184 0 0,0 0-222 0 0,0 0-182 0 0,0 0-151 0 0,0 0-97 0 0,0 0-68 0 0,0 0-50 0 0,-31 33-72 0 0,-94 104-30 0 0,73-57-142 0 0,2 26-330 0 0,131-234 1470 0 0,92-59-519 0 0,-147 166-408 0 0,1 0 1 0 0,1 1-1 0 0,1 2 0 0 0,1 1 1 0 0,20-8-15 0 0,-49 24-21 0 0,1 0 1 0 0,0 0-1 0 0,-1 0 0 0 0,1 0 1 0 0,0 0-1 0 0,0 0 1 0 0,0 1-1 0 0,-1-1 1 0 0,1 1-1 0 0,0-1 0 0 0,0 1 1 0 0,0 0-1 0 0,0 0 1 0 0,0 0-1 0 0,0 0 0 0 0,0 0 1 0 0,0 0-1 0 0,0 0 1 0 0,0 1-1 0 0,0-1 1 0 0,0 0-1 0 0,0 1 0 0 0,-1 0 1 0 0,1 0-1 0 0,0-1 1 0 0,0 1-1 0 0,-1 0 0 0 0,1 0 1 0 0,0 1-1 0 0,-1-1 1 0 0,1 0-1 0 0,-1 0 1 0 0,1 1-1 0 0,-1-1 0 0 0,0 1 1 0 0,0-1-1 0 0,1 2 21 0 0,10 142 343 0 0,-10-56-242 0 0,-1-88-49 0 0,-1 0 0 0 0,1 0 0 0 0,-1 0-1 0 0,1 1 1 0 0,-1-1 0 0 0,1 0 0 0 0,-1 0-1 0 0,0 0 1 0 0,1 0 0 0 0,-1 0 0 0 0,0 1-1 0 0,0-1 1 0 0,0 0 0 0 0,0 0 0 0 0,0 0-1 0 0,0 0 1 0 0,-1 1 0 0 0,1-1-1 0 0,0 0 1 0 0,0 0 0 0 0,-1 0 0 0 0,1 0-1 0 0,-1 0 1 0 0,1 0 0 0 0,-1 0 0 0 0,0 0-1 0 0,1 0 1 0 0,-1 0 0 0 0,0 0 0 0 0,1 0-1 0 0,-1 0 1 0 0,0 0 0 0 0,0 0 0 0 0,0-1-1 0 0,0 1 1 0 0,0 0 0 0 0,0-1 0 0 0,0 1-1 0 0,0-1 1 0 0,0 1 0 0 0,0-1 0 0 0,0 1-1 0 0,0-1 1 0 0,-1 0 0 0 0,1 0 0 0 0,0 1-1 0 0,0-1 1 0 0,0 0 0 0 0,0 0 0 0 0,-1 0-1 0 0,1 0 1 0 0,0-1 0 0 0,0 1 0 0 0,0 0-1 0 0,-2-1-51 0 0,-17-1 199 0 0,0-1 0 0 0,-1-1-1 0 0,1-1 1 0 0,0 0 0 0 0,1-2 0 0 0,-1 0-1 0 0,2-1 1 0 0,-8-5-199 0 0,-61-17-1470 0 0,67 25-1628 0 0,9 3-2496 0 0,4 1-2820 0 0</inkml:trace>
  <inkml:trace contextRef="#ctx0" brushRef="#br0" timeOffset="1298.075">1119 449 3457 0 0,'0'0'3355'0'0,"0"0"-1681"0"0,0 0-669 0 0,0 0-170 0 0,0 0-136 0 0,0 0-172 0 0,0 0-123 0 0,0 0-77 0 0,0 0-13 0 0,0 0 2 0 0,0 0-44 0 0,0 0-47 0 0,0 0-9 0 0,26 1 34 0 0,127 2 336 0 0,-45-8-458 0 0,-72 1-2647 0 0,0-1-3448 0 0,-23 4-137 0 0</inkml:trace>
  <inkml:trace contextRef="#ctx0" brushRef="#br0" timeOffset="8599.129">1106 689 1224 0 0,'0'0'2466'0'0,"0"0"-1167"0"0,0 0-460 0 0,0 0 90 0 0,0 0 196 0 0,0 0 124 0 0,0 0-31 0 0,0 0-141 0 0,0 0-116 0 0,0 0-137 0 0,0 0-144 0 0,5-3-143 0 0,50-13 1349 0 0,10 17-182 0 0,-10 0-870 0 0,0-1 0 0 0,1-4 0 0 0,-1-1 0 0 0,11-5-834 0 0,-57 7-930 0 0,-8 2-3619 0 0,-7 0-3867 0 0,3 1 957 0 0</inkml:trace>
  <inkml:trace contextRef="#ctx0" brushRef="#br0" timeOffset="9248.291">1813 328 6577 0 0,'0'0'1727'0'0,"0"0"-189"0"0,0 0 4 0 0,0 0 85 0 0,0 0-56 0 0,0 0-251 0 0,0 0-338 0 0,0 0-276 0 0,0 0-137 0 0,0 0-47 0 0,0 0-11 0 0,0 0 13 0 0,0 0 0 0 0,10 2-16 0 0,150 25 2158 0 0,-134-26-2659 0 0,0-1-1 0 0,0-2 0 0 0,0 0 0 0 0,0-2 0 0 0,-1-1 1 0 0,13-4-7 0 0,-18 3-998 0 0,16-6-2286 0 0,-14 0-8051 0 0,-19 8 3500 0 0</inkml:trace>
  <inkml:trace contextRef="#ctx0" brushRef="#br0" timeOffset="9516.693">2355 148 10602 0 0,'0'0'1091'0'0,"0"0"-319"0"0,0 0 74 0 0,0 0 341 0 0,0 0 254 0 0,0 0 4 0 0,0 0-224 0 0,0 0-260 0 0,0 0-196 0 0,5 34-160 0 0,16 110-152 0 0,-11 10 287 0 0,-6 107-598 0 0,-4-86-3790 0 0,-2-152 912 0 0,1-12-980 0 0,0 0-5110 0 0,1-11 5481 0 0</inkml:trace>
  <inkml:trace contextRef="#ctx0" brushRef="#br0" timeOffset="9870.772">2415 148 6753 0 0,'0'0'2149'0'0,"0"0"-218"0"0,0 0-101 0 0,0 0-81 0 0,0 0-156 0 0,0 0-306 0 0,0 0-358 0 0,0 0-290 0 0,0 0-235 0 0,0 0-170 0 0,0 0-112 0 0,0 0-50 0 0,0 0-6 0 0,21-15 14 0 0,65-40 40 0 0,-84 53-112 0 0,-1 1-1 0 0,1 0 1 0 0,-1 0 0 0 0,1 0 0 0 0,0 0 0 0 0,0 0 0 0 0,0 0 0 0 0,0 0 0 0 0,-1 1 0 0 0,1-1 0 0 0,0 1 0 0 0,0-1 0 0 0,0 1 0 0 0,0 0 0 0 0,0 0-1 0 0,0-1 1 0 0,0 2 0 0 0,0-1 0 0 0,0 0 0 0 0,0 0 0 0 0,0 1 0 0 0,0-1 0 0 0,0 1 0 0 0,0-1 0 0 0,0 1 0 0 0,0 0 0 0 0,0 0 0 0 0,0 0-8 0 0,8 4 64 0 0,1-3-6 0 0,-1 1 0 0 0,0 0-1 0 0,0 0 1 0 0,0 1 0 0 0,0 1-1 0 0,-1-1 1 0 0,0 1 0 0 0,0 1-1 0 0,0 0 1 0 0,0 0 0 0 0,-1 1-1 0 0,0 0 1 0 0,0 1 0 0 0,-1-1-1 0 0,0 1 1 0 0,-1 1 0 0 0,1-1-1 0 0,-2 1 1 0 0,1 0 0 0 0,-1 1-1 0 0,0-1 1 0 0,-1 1 0 0 0,0 0-1 0 0,-1 0 1 0 0,2 10-58 0 0,-4-12 29 0 0,0-1 0 0 0,0 0 0 0 0,-1 1 0 0 0,-1-1 0 0 0,1 0 0 0 0,-1 1 0 0 0,0-1 0 0 0,0 0 0 0 0,-1 0 0 0 0,0 0 0 0 0,-1 0 0 0 0,1 0 0 0 0,-1 0 0 0 0,-1-1 0 0 0,1 1 0 0 0,-1-1 0 0 0,0 0 0 0 0,-1 0 0 0 0,-3 4-29 0 0,-16 11-179 0 0,-1 0 1 0 0,-2-2 0 0 0,0 0 0 0 0,0-2-1 0 0,-2-1 1 0 0,0-2 0 0 0,-1 0 0 0 0,0-2-1 0 0,-1-2 179 0 0,16-4-880 0 0,-43 13-965 0 0,38-15-1794 0 0,1-3-3298 0 0,12-1-394 0 0</inkml:trace>
  <inkml:trace contextRef="#ctx0" brushRef="#br0" timeOffset="10233.617">2809 611 4641 0 0,'0'0'2994'0'0,"0"0"-1360"0"0,0 0-526 0 0,0 0-3 0 0,0 0-42 0 0,0 0-134 0 0,0 0-141 0 0,0 0-64 0 0,0 0 56 0 0,0 0 50 0 0,0 0-46 0 0,0 0-121 0 0,0 0-115 0 0,5 19-120 0 0,14 58-104 0 0,-13 40 203 0 0,-19-36-2273 0 0,13-67-2851 0 0,0-9-4140 0 0,0-5 3947 0 0</inkml:trace>
  <inkml:trace contextRef="#ctx0" brushRef="#br0" timeOffset="10702.922">2745 534 6601 0 0,'0'0'1921'0'0,"0"0"-592"0"0,0 0-166 0 0,0 0 130 0 0,0 0 11 0 0,0 0-124 0 0,0 0-158 0 0,0 0-123 0 0,0 0-51 0 0,0 0-68 0 0,31-5-95 0 0,99-17-111 0 0,-32 16 537 0 0,-95 5-1088 0 0,-1 1 0 0 0,0 0 0 0 0,1-1 0 0 0,-1 1 1 0 0,1 0-1 0 0,-1 0 0 0 0,0 0 0 0 0,1 0 0 0 0,-1 1 0 0 0,1-1 1 0 0,-1 1-1 0 0,0-1 0 0 0,1 1 0 0 0,-1 0 0 0 0,0 0 0 0 0,0 0 1 0 0,0 0-1 0 0,0 0 0 0 0,0 0 0 0 0,0 1 0 0 0,0-1 0 0 0,0 1 1 0 0,0 0-1 0 0,0-1 0 0 0,-1 1 0 0 0,1 0 0 0 0,-1 0 0 0 0,1 0 1 0 0,-1 0-1 0 0,0 0 0 0 0,0 0 0 0 0,0 0 0 0 0,0 1 0 0 0,0-1 1 0 0,0 0-1 0 0,-1 0 0 0 0,1 1 0 0 0,-1-1 0 0 0,0 1 0 0 0,1-1 1 0 0,-1 0-1 0 0,0 1 0 0 0,-1 1-23 0 0,0 3 31 0 0,-1 0 0 0 0,-1 0 0 0 0,1 0 0 0 0,-1 0 0 0 0,0-1 0 0 0,-1 1 0 0 0,0-1 0 0 0,0 0-1 0 0,0 0 1 0 0,-1 0 0 0 0,1-1 0 0 0,-2 1 0 0 0,1-1 0 0 0,0 0 0 0 0,-1-1 0 0 0,-6 5-31 0 0,-5 6 9 0 0,5-5-22 0 0,-16 28-435 0 0,75-20 138 0 0,-30-16 311 0 0,-8-2 0 0 0,0 0 0 0 0,-1 1 1 0 0,1 0-1 0 0,-1 1 0 0 0,0 0 1 0 0,1 0-1 0 0,-1 0 0 0 0,0 1 0 0 0,0 1 1 0 0,0 0-1 0 0,6 3-1 0 0,-13-6 10 0 0,0 0 1 0 0,0 0-1 0 0,0 1 1 0 0,0-1-1 0 0,0 0 1 0 0,0 1-1 0 0,0-1 1 0 0,0 0-1 0 0,0 1 1 0 0,-1-1-1 0 0,1 1 1 0 0,-1-1-1 0 0,1 1 1 0 0,-1-1-1 0 0,1 1 1 0 0,-1 0-1 0 0,0-1 1 0 0,0 1-1 0 0,0 0 1 0 0,0-1-1 0 0,0 1 1 0 0,0-1-1 0 0,0 1 1 0 0,0 0-1 0 0,-1-1 1 0 0,1 1-1 0 0,-1-1 1 0 0,1 1-1 0 0,-1-1 1 0 0,0 1-1 0 0,1-1 0 0 0,-1 1 1 0 0,0-1-1 0 0,0 0 1 0 0,0 1-1 0 0,0-1 1 0 0,-1 0-11 0 0,-42 43 460 0 0,28-32-536 0 0,-2 0-1 0 0,0-1 0 0 0,0-1 1 0 0,-1-1-1 0 0,0-1 1 0 0,-1 0-1 0 0,0-2 1 0 0,0 0-1 0 0,0-1 1 0 0,-8 0 76 0 0,26-5-209 0 0,-21 0-941 0 0,14-10-7804 0 0,9 6-1758 0 0</inkml:trace>
</inkml:ink>
</file>

<file path=ppt/ink/ink2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8.5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91 382 5817 0 0,'0'0'1787'0'0,"0"0"-65"0"0,0 0 56 0 0,0 0-13 0 0,0 0-155 0 0,0 0-364 0 0,0 0-410 0 0,0 0-336 0 0,0 0-205 0 0,0 0-137 0 0,0 0-62 0 0,-8 12-10 0 0,-41 77 143 0 0,39-55-131 0 0,3 1-1 0 0,1 0 0 0 0,1 1 1 0 0,2-1-1 0 0,1 1 0 0 0,2 2-97 0 0,0-33 2 0 0,-1 0 0 0 0,1 0 0 0 0,0 0-1 0 0,1 0 1 0 0,-1 0 0 0 0,1 1 0 0 0,0-1-1 0 0,1 0 1 0 0,-1 0 0 0 0,1-1 0 0 0,0 1-1 0 0,0 0 1 0 0,0-1 0 0 0,1 1 0 0 0,-1-1 0 0 0,1 1-1 0 0,0-1 1 0 0,1 0 0 0 0,-1 0 0 0 0,1-1-1 0 0,-1 1 1 0 0,1-1 0 0 0,0 0 0 0 0,0 0-1 0 0,1 0 1 0 0,-1 0 0 0 0,1-1 0 0 0,-1 1-1 0 0,1-1 1 0 0,0-1 0 0 0,0 1 0 0 0,0-1 0 0 0,0 1-1 0 0,0-1 1 0 0,0-1 0 0 0,0 1 0 0 0,2-1-2 0 0,13-3 88 0 0,0-1 0 0 0,0-1 0 0 0,0-1 0 0 0,-1 0 0 0 0,0-2 0 0 0,0 0 0 0 0,0-1 1 0 0,-1-1-1 0 0,-1-1 0 0 0,0 0 0 0 0,0-1 0 0 0,-1-1 0 0 0,-1 0 0 0 0,0-2 0 0 0,8-9-88 0 0,-12 14 133 0 0,1 0 1 0 0,-2-1-1 0 0,1 0 0 0 0,-1-1 0 0 0,-1 0 0 0 0,0 0 0 0 0,-1-1 0 0 0,0 0 1 0 0,-1 0-1 0 0,-1-1 0 0 0,0 0 0 0 0,3-10-133 0 0,-13 34 271 0 0,-9 31-566 0 0,12-38 298 0 0,0 1 0 0 0,-1-1 1 0 0,1 1-1 0 0,1-1 0 0 0,-1 1 0 0 0,0-1 0 0 0,1 1 1 0 0,0 0-1 0 0,0-1 0 0 0,0 1 0 0 0,0-1 1 0 0,0 1-1 0 0,1 0 0 0 0,0-1 0 0 0,0 1 1 0 0,0-1-1 0 0,0 1 0 0 0,0-1 0 0 0,0 0 0 0 0,1 1 1 0 0,0-1-1 0 0,0 0 0 0 0,0 0 0 0 0,0 0 1 0 0,0 0-1 0 0,1-1 0 0 0,-1 1 0 0 0,1-1 0 0 0,-1 1 1 0 0,1-1-1 0 0,0 0 0 0 0,0 0 0 0 0,0 0 1 0 0,1 0-1 0 0,-1-1 0 0 0,0 1 0 0 0,1-1 0 0 0,-1 0 1 0 0,0 0-1 0 0,1 0 0 0 0,0 0 0 0 0,-1-1 1 0 0,1 1-4 0 0,6-2 89 0 0,0 1 1 0 0,0-2 0 0 0,0 0-1 0 0,0 0 1 0 0,-1 0 0 0 0,1-1-1 0 0,-1-1 1 0 0,0 0 0 0 0,0 0-1 0 0,0 0 1 0 0,0-1 0 0 0,-1-1 0 0 0,0 0-1 0 0,0 0 1 0 0,0 0 0 0 0,-1-1-90 0 0,8-4 128 0 0,0-2 1 0 0,-1 1 0 0 0,-1-2 0 0 0,-1 0 0 0 0,1 0 0 0 0,-2-1-1 0 0,0 0 1 0 0,-1-1 0 0 0,-1-1 0 0 0,0 1 0 0 0,-1-1 0 0 0,-1-1-1 0 0,-1 0 1 0 0,0 1 0 0 0,1-12-129 0 0,-5-12-2445 0 0,-3 33-2036 0 0,-1 2-3707 0 0,2 5-1674 0 0</inkml:trace>
  <inkml:trace contextRef="#ctx0" brushRef="#br0" timeOffset="265.279">1211 577 16115 0 0,'0'0'1639'0'0,"0"0"-804"0"0,0 0-289 0 0,0 0 85 0 0,0 0 51 0 0,0 0-68 0 0,0 0-169 0 0,0 0-185 0 0,0 0-130 0 0,0 0-89 0 0,-12 32-105 0 0,-33 97-119 0 0,34-73-1425 0 0,15-49-320 0 0,3-6-4528 0 0,-6-1 3666 0 0,1 0-6119 0 0</inkml:trace>
  <inkml:trace contextRef="#ctx0" brushRef="#br0" timeOffset="516.793">1130 62 16067 0 0,'0'0'761'0'0,"0"0"-25"0"0,0 0-168 0 0,0 0-192 0 0,0 0-304 0 0,0 0-632 0 0,0 0-856 0 0,0 0-785 0 0,0 0-608 0 0,0 0-863 0 0,0 0-4250 0 0</inkml:trace>
  <inkml:trace contextRef="#ctx0" brushRef="#br0" timeOffset="698.536">1665 54 14811 0 0,'0'0'1578'0'0,"0"0"-650"0"0,0 0-336 0 0,0 0-29 0 0,0 0 64 0 0,0 0 78 0 0,0 0 53 0 0,0 0 19 0 0,0 0-54 0 0,0 0-124 0 0,0 0-135 0 0,0 0-108 0 0,4 34-104 0 0,11 106-56 0 0,-20 70 319 0 0,-4-117-442 0 0,-4 0 0 0 0,-16 55-73 0 0,4-26-621 0 0,23-71-2122 0 0,2-51 1684 0 0,0 0-335 0 0,0 0-438 0 0,2-7-8525 0 0,1 3 3773 0 0</inkml:trace>
  <inkml:trace contextRef="#ctx0" brushRef="#br0" timeOffset="934.989">1332 544 11586 0 0,'0'0'1475'0'0,"0"0"-618"0"0,0 0-56 0 0,0 0 283 0 0,0 0 170 0 0,0 0-76 0 0,0 0-193 0 0,0 0-207 0 0,35-10-114 0 0,114-32-89 0 0,19-14 503 0 0,-108 38-1027 0 0,-2 1-918 0 0,0-2 0 0 0,-2-3 1 0 0,24-14 866 0 0,-46 14-4366 0 0,-13 7-3220 0 0,-11 7-228 0 0</inkml:trace>
  <inkml:trace contextRef="#ctx0" brushRef="#br0" timeOffset="16840.175">2225 10 1848 0 0,'0'0'1179'0'0,"0"0"-13"0"0,0 0 204 0 0,0 0 301 0 0,0 0 178 0 0,0 0-52 0 0,0 0-305 0 0,0 0-366 0 0,0 0-332 0 0,0 0-240 0 0,0 0-175 0 0,-4-2-114 0 0,-10-5-61 0 0,15 31 887 0 0,7 149 1788 0 0,-12 312-2121 0 0,2-458-744 0 0,-1 0 1 0 0,-1 0 0 0 0,-2 0-1 0 0,0-1 1 0 0,-2 0 0 0 0,-3 6-15 0 0,1 8 94 0 0,10-39-110 0 0,0-1 8 0 0,0 0 36 0 0,10-12 292 0 0,131-171 629 0 0,-138 180-944 0 0,6-10-21 0 0,0 0 0 0 0,1 1-1 0 0,1 0 1 0 0,0 1-1 0 0,0 0 1 0 0,1 1 0 0 0,1 1-1 0 0,-1-1 1 0 0,2 2-1 0 0,-1 0 1 0 0,6-2 16 0 0,-8 6 12 0 0,-10 3-25 0 0,0 0-1 0 0,0 0 1 0 0,1 0-1 0 0,-1 0 1 0 0,0 0-1 0 0,1 0 0 0 0,-1 1 1 0 0,1-1-1 0 0,-1 0 1 0 0,1 1-1 0 0,-1 0 1 0 0,1-1-1 0 0,-1 1 1 0 0,1 0-1 0 0,-1 0 1 0 0,1-1-1 0 0,-1 1 1 0 0,1 0-1 0 0,0 1 0 0 0,-1-1 1 0 0,1 0-1 0 0,-1 0 1 0 0,1 1-1 0 0,-1-1 1 0 0,1 1-1 0 0,-1-1 1 0 0,1 1-1 0 0,-1 0 1 0 0,0-1-1 0 0,1 1 1 0 0,-1 0-1 0 0,0 0 0 0 0,0 0 1 0 0,1 0-1 0 0,-1 0 1 0 0,0 0-1 0 0,0 0 1 0 0,0 1-1 0 0,0-1 1 0 0,0 0-1 0 0,0 1 14 0 0,4 16 161 0 0,-1 1-1 0 0,-1 0 1 0 0,0 0 0 0 0,-2 0-1 0 0,0 0 1 0 0,-1 0 0 0 0,-1 0-1 0 0,0 0 1 0 0,-4 15-161 0 0,-12 67 272 0 0,8-48-1391 0 0,22-49-3041 0 0,-2-5-2609 0 0,-5-2-4060 0 0</inkml:trace>
</inkml:ink>
</file>

<file path=ppt/ink/ink2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1.90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  <inkml:brush xml:id="br2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11766 610 0 0 0,'0'0'1254'0'0,"0"0"-114"0"0,0 0 120 0 0,0 0 274 0 0,0 0 209 0 0,0 0 124 0 0,0 0 92 0 0,0 0-21 0 0,0 0-121 0 0,0 0-203 0 0,0 0-247 0 0,0 0-193 0 0,0 0-157 0 0,2-12-143 0 0,1-38-137 0 0,-3 49-698 0 0,-1 0 0 0 0,0-1 0 0 0,0 1 0 0 0,0 0 0 0 0,0 0 0 0 0,0 0 0 0 0,0 0 0 0 0,0 0 0 0 0,0 0 0 0 0,0 0 0 0 0,-1 0 0 0 0,1 0 0 0 0,0 0 0 0 0,0 1 0 0 0,-1-1 0 0 0,1 1 0 0 0,-1-1-1 0 0,1 1 1 0 0,0-1 0 0 0,-1 1 0 0 0,1 0 0 0 0,-1-1 0 0 0,1 1 0 0 0,-1 0 0 0 0,1 0 0 0 0,-1 0 0 0 0,1 0 0 0 0,-1 1 0 0 0,1-1 0 0 0,-1 0 0 0 0,1 1 0 0 0,-1-1 0 0 0,1 1 0 0 0,0-1 0 0 0,-1 1-39 0 0,-4 0 130 0 0,-18 4-73 0 0,1 1 0 0 0,-1 1 0 0 0,1 1 0 0 0,1 1 0 0 0,0 2 0 0 0,0 0 0 0 0,1 1 0 0 0,0 1 0 0 0,1 1 0 0 0,1 0 0 0 0,-16 16-57 0 0,12-12-130 0 0,1 0 0 0 0,1 2 0 0 0,0 0 0 0 0,2 2 1 0 0,0 0-1 0 0,1 1 0 0 0,2 0 0 0 0,0 2 0 0 0,-2 7 130 0 0,15-28-112 0 0,1 0 0 0 0,-1 1-1 0 0,1 0 1 0 0,0-1-1 0 0,0 1 1 0 0,0 0-1 0 0,1 0 1 0 0,0 0 0 0 0,0 0-1 0 0,0 0 1 0 0,1 0-1 0 0,-1 0 1 0 0,1 0-1 0 0,0 0 1 0 0,1 0 0 0 0,-1 0-1 0 0,1 0 1 0 0,0 0-1 0 0,0 0 1 0 0,1 0 0 0 0,-1 0-1 0 0,1 0 1 0 0,0-1-1 0 0,1 1 1 0 0,-1-1-1 0 0,1 1 1 0 0,0-1 0 0 0,0 0-1 0 0,0 0 1 0 0,0 0-1 0 0,1-1 1 0 0,0 1-1 0 0,-1-1 1 0 0,1 1 0 0 0,1-2-1 0 0,-1 1 1 0 0,0 0-1 0 0,1-1 1 0 0,-1 1-1 0 0,4 0 113 0 0,6 0-686 0 0,0 0 0 0 0,0 0-1 0 0,-1-2 1 0 0,1 0-1 0 0,0 0 1 0 0,0-2 0 0 0,0 1-1 0 0,0-2 1 0 0,0 0-1 0 0,0 0 1 0 0,3-3 686 0 0,90-29-7861 0 0,-76 21 5522 0 0</inkml:trace>
  <inkml:trace contextRef="#ctx0" brushRef="#br0" timeOffset="909.139">12320 614 2713 0 0,'0'0'3572'0'0,"0"0"-722"0"0,0 0-652 0 0,0 0-555 0 0,0 0-331 0 0,0 0-166 0 0,0 0-70 0 0,0 0-53 0 0,-37 18-121 0 0,-118 57-157 0 0,136-66-544 0 0,0 1 1 0 0,1 0-1 0 0,0 1 0 0 0,0 1 1 0 0,1 1-1 0 0,1 0 0 0 0,-13 14-201 0 0,6-4 173 0 0,12-15-158 0 0,2 1 0 0 0,-1 0 1 0 0,1 1-1 0 0,1 0 0 0 0,-1 0 1 0 0,2 1-1 0 0,-1 0 0 0 0,2 0 1 0 0,-1 1-1 0 0,2 0 0 0 0,-1 0 1 0 0,2 0-1 0 0,0 1 0 0 0,-2 9-15 0 0,6-19-12 0 0,0 0 0 0 0,0-1-1 0 0,0 1 1 0 0,1-1-1 0 0,-1 1 1 0 0,1-1-1 0 0,-1 1 1 0 0,1-1 0 0 0,0 1-1 0 0,0-1 1 0 0,0 1-1 0 0,1-1 1 0 0,-1 0-1 0 0,0 0 1 0 0,1 1 0 0 0,0-1-1 0 0,-1 0 1 0 0,1-1-1 0 0,0 1 1 0 0,0 0-1 0 0,0 0 1 0 0,0-1-1 0 0,0 1 1 0 0,1-1 0 0 0,-1 0-1 0 0,0 1 1 0 0,1-1-1 0 0,-1 0 1 0 0,0-1-1 0 0,1 1 1 0 0,0 0 0 0 0,-1-1-1 0 0,1 1 1 0 0,-1-1-1 0 0,1 0 1 0 0,0 0-1 0 0,-1 0 1 0 0,1 0 12 0 0,101-15 757 0 0,-73 0-480 0 0,-1-1 0 0 0,-1-2 1 0 0,-1-1-1 0 0,0-1 1 0 0,9-10-278 0 0,31-29 233 0 0,-48 40-233 0 0,0 0 0 0 0,2 2 1 0 0,0 0-1 0 0,1 2 1 0 0,0 0-1 0 0,1 1 1 0 0,16-5-1 0 0,-38 18-34 0 0,0-1 0 0 0,0 1 1 0 0,1 0-1 0 0,-1 0 1 0 0,0 0-1 0 0,0 1 0 0 0,1-1 1 0 0,-1 1-1 0 0,1-1 0 0 0,-1 1 1 0 0,0 0-1 0 0,1 0 1 0 0,-1 0-1 0 0,1 0 0 0 0,-1 0 1 0 0,1 0-1 0 0,-1 1 1 0 0,0-1-1 0 0,1 1 0 0 0,-1 0 1 0 0,0 0-1 0 0,0 0 1 0 0,1 0-1 0 0,-1 0 0 0 0,0 0 1 0 0,0 0-1 0 0,0 1 1 0 0,0-1-1 0 0,0 1 0 0 0,1 1 34 0 0,64 158-546 0 0,-65-158 573 0 0,0 0 1 0 0,0 0 0 0 0,0 0 0 0 0,0-1 0 0 0,0 1 0 0 0,1-1 0 0 0,-1 0 0 0 0,1 1-1 0 0,0-1 1 0 0,0 0 0 0 0,0 0 0 0 0,0-1 0 0 0,0 1 0 0 0,0-1 0 0 0,0 0-1 0 0,0 1 1 0 0,1-1 0 0 0,-1 0 0 0 0,0-1 0 0 0,1 1 0 0 0,-1-1 0 0 0,0 1 0 0 0,1-1-1 0 0,-1 0 1 0 0,1-1 0 0 0,-1 1 0 0 0,1 0 0 0 0,-1-1 0 0 0,0 0 0 0 0,1 0-1 0 0,-1 0 1 0 0,0 0 0 0 0,0 0 0 0 0,1-1 0 0 0,-1 1 0 0 0,0-1 0 0 0,-1 0 0 0 0,1 0-1 0 0,1-1-27 0 0,183-144 597 0 0,-154 127-610 0 0,-10 5-20 0 0,1 1 0 0 0,0 0 0 0 0,0 2 0 0 0,2 1 0 0 0,-1 1 0 0 0,1 1 0 0 0,1 1 0 0 0,-1 1 0 0 0,1 2 0 0 0,24-3 33 0 0,-50 9-12 0 0,1-1-1 0 0,0 0 1 0 0,0 1 0 0 0,-1 0 0 0 0,1-1 0 0 0,0 1-1 0 0,-1 0 1 0 0,1-1 0 0 0,-1 1 0 0 0,1 0-1 0 0,-1 0 1 0 0,1 1 0 0 0,-1-1 0 0 0,0 0 0 0 0,0 0-1 0 0,1 1 1 0 0,-1-1 0 0 0,0 0 0 0 0,0 1-1 0 0,0-1 1 0 0,0 1 0 0 0,-1 0 0 0 0,1-1 0 0 0,0 1-1 0 0,-1-1 1 0 0,1 1 0 0 0,-1 0 0 0 0,1 0-1 0 0,-1-1 1 0 0,0 1 0 0 0,0 0 0 0 0,0 0 0 0 0,0 0-1 0 0,0-1 1 0 0,0 1 0 0 0,0 0 12 0 0,-12 68 38 0 0,-85 66 68 0 0,-41-4-646 0 0,133-127 277 0 0,-1-1 1 0 0,0 0-1 0 0,0 0 1 0 0,0-1-1 0 0,0 0 1 0 0,-1 0 0 0 0,1-1-1 0 0,-1 1 1 0 0,0-1-1 0 0,1-1 1 0 0,-1 1-1 0 0,0-1 1 0 0,0-1 0 0 0,-1 1 262 0 0,11-27-5908 0 0,61-28 2082 0 0,56 9 2633 0 0,-87 40 1728 0 0,1 2 0 0 0,0 1 0 0 0,-1 2 0 0 0,1 1 0 0 0,30 5-535 0 0,59 0 5628 0 0,-100-5-5142 0 0,1-2-1 0 0,-1 0 1 0 0,1-2-1 0 0,-1-1 1 0 0,0 0-1 0 0,0-2 1 0 0,0 0-1 0 0,-1-2 1 0 0,0-1-1 0 0,0 0 1 0 0,-1-2-1 0 0,-1 0 1 0 0,0-1-1 0 0,0-1 1 0 0,-1-1-1 0 0,-1-1 1 0 0,0-1-1 0 0,-1 0 1 0 0,7-10-486 0 0,-18 18 76 0 0,-1 0-1 0 0,0-1 1 0 0,0 0-1 0 0,-1 0 1 0 0,0 0 0 0 0,0 0-1 0 0,-1-1 1 0 0,-1 1-1 0 0,1-1 1 0 0,-2 0 0 0 0,1 0-1 0 0,-1 0 1 0 0,-1 0-1 0 0,0 0 1 0 0,0 0 0 0 0,-1-5-76 0 0,-1 11-50 0 0,-1 0 0 0 0,1 1 0 0 0,0-1 0 0 0,-1 0 0 0 0,0 1 1 0 0,0 0-1 0 0,0-1 0 0 0,0 1 0 0 0,0 0 0 0 0,-1 1 0 0 0,1-1 1 0 0,-1 1-1 0 0,1-1 0 0 0,-1 1 0 0 0,0 0 0 0 0,0 1 1 0 0,0-1-1 0 0,-1 1 0 0 0,1-1 0 0 0,0 1 0 0 0,0 0 0 0 0,-1 1 1 0 0,1-1-1 0 0,-1 1 0 0 0,1 0 0 0 0,0 0 0 0 0,-1 0 0 0 0,1 1 1 0 0,-1-1-1 0 0,1 1 0 0 0,0 0 0 0 0,0 0 0 0 0,-1 1 1 0 0,1-1-1 0 0,0 1 0 0 0,0 1 50 0 0,-19 9-519 0 0,1 1 0 0 0,0 2 0 0 0,2 0 0 0 0,0 1 1 0 0,0 1-1 0 0,-9 12 519 0 0,25-26-81 0 0,-6 6 6 0 0,0 1 0 0 0,1 0 0 0 0,-1 0-1 0 0,2 0 1 0 0,0 1 0 0 0,0 1 0 0 0,1-1 0 0 0,0 1 0 0 0,1 0 0 0 0,1 1 0 0 0,0 0 0 0 0,0-1 0 0 0,1 2 0 0 0,1-1 0 0 0,0 0-1 0 0,1 1 1 0 0,0-1 0 0 0,1 1 0 0 0,1-1 0 0 0,1 12 75 0 0,1-17 6 0 0,1 0-1 0 0,0 0 1 0 0,0 0-1 0 0,1 0 1 0 0,0-1-1 0 0,0 1 1 0 0,1-1 0 0 0,0 0-1 0 0,0-1 1 0 0,1 1-1 0 0,-1-1 1 0 0,2 0-1 0 0,-1 0 1 0 0,1-1-1 0 0,-1 0 1 0 0,1 0 0 0 0,1 0-1 0 0,-1-1 1 0 0,5 2-6 0 0,6 2 89 0 0,0 0 0 0 0,1-1 1 0 0,0-1-1 0 0,0-1 0 0 0,0 0 1 0 0,1-1-1 0 0,17 0-89 0 0,145-5-135 0 0,-107-13-7833 0 0,-49 7-3348 0 0</inkml:trace>
  <inkml:trace contextRef="#ctx0" brushRef="#br0" timeOffset="-8526.243">964 128 3425 0 0,'0'0'1669'0'0,"0"0"-240"0"0,0 0-213 0 0,0 0-60 0 0,0 0-5 0 0,0 0-103 0 0,0 0-163 0 0,0 0-184 0 0,0 0-153 0 0,0 0-98 0 0,0 0-88 0 0,-14 30-104 0 0,-46 98-100 0 0,-20 56 29 0 0,45-100-163 0 0,-4-1 0 0 0,-3-2 0 0 0,-3-2-24 0 0,20-40 1 0 0,0 4 26 0 0,-2-1 0 0 0,-2-2-1 0 0,-2-1 1 0 0,-1-1 0 0 0,-5 1-27 0 0,37-40 20 0 0,0 1 0 0 0,0-1-1 0 0,0 1 1 0 0,0 0 0 0 0,0-1 0 0 0,0 1 0 0 0,0-1 0 0 0,-1 1 0 0 0,1 0-1 0 0,0-1 1 0 0,0 1 0 0 0,0 0 0 0 0,-1-1 0 0 0,1 1 0 0 0,0 0 0 0 0,0-1-1 0 0,-1 1 1 0 0,1 0 0 0 0,0-1 0 0 0,0 1 0 0 0,-1 0 0 0 0,1 0 0 0 0,0-1-1 0 0,-1 1 1 0 0,1 0 0 0 0,-1 0 0 0 0,1 0 0 0 0,0-1 0 0 0,-1 1 0 0 0,1 0-1 0 0,-1 0 1 0 0,1 0 0 0 0,0 0 0 0 0,-1 0 0 0 0,1 0 0 0 0,-1 0 0 0 0,1 0-1 0 0,0 0 1 0 0,-1 0 0 0 0,1 0 0 0 0,-1 0 0 0 0,1 0 0 0 0,0 0 0 0 0,-1 0-1 0 0,1 1 1 0 0,-1-1 0 0 0,1 0 0 0 0,0 0 0 0 0,-1 0 0 0 0,1 1 0 0 0,0-1-1 0 0,-1 0 1 0 0,1 0 0 0 0,0 1 0 0 0,-1-1-20 0 0,12-38 308 0 0,38-75-171 0 0,5 2 1 0 0,5 3-1 0 0,4 2 1 0 0,44-52-138 0 0,-99 146 10 0 0,210-323 338 0 0,-152 264-137 0 0,-66 71-259 0 0,1 309 516 0 0,9-250-404 0 0,3 0 0 0 0,2-1-1 0 0,2-1 1 0 0,3 0 0 0 0,2-2 0 0 0,12 18-64 0 0,12 37 119 0 0,0 32-46 0 0,-46-141-26 0 0,1 0-1 0 0,-1 0 1 0 0,0 0-1 0 0,0-1 1 0 0,0 1 0 0 0,0 0-1 0 0,0 0 1 0 0,-1 0 0 0 0,1 0-1 0 0,0 0 1 0 0,0 0-1 0 0,0 0 1 0 0,-1 0 0 0 0,1-1-1 0 0,-1 1 1 0 0,1 0 0 0 0,0 0-1 0 0,-1 0 1 0 0,1-1-1 0 0,-1 1 1 0 0,0 0 0 0 0,1 0-1 0 0,-1-1 1 0 0,0 1 0 0 0,1-1-1 0 0,-1 1 1 0 0,0-1-1 0 0,0 1 1 0 0,1-1 0 0 0,-1 1-1 0 0,0-1 1 0 0,0 1 0 0 0,0-1-1 0 0,0 0 1 0 0,0 0-1 0 0,1 1 1 0 0,-1-1 0 0 0,0 0-1 0 0,0 0 1 0 0,0 0 0 0 0,0 0-1 0 0,0 0 1 0 0,0 0-1 0 0,0 0 1 0 0,0 0 0 0 0,0-1-1 0 0,0 1 1 0 0,1 0 0 0 0,-1-1-1 0 0,0 1 1 0 0,0 0-1 0 0,0-1 1 0 0,0 1-47 0 0,-12-1-81 0 0,-68-33 977 0 0,-191-134-713 0 0,234 149-670 0 0,0 1 0 0 0,-2 2 0 0 0,0 1 1 0 0,0 3-1 0 0,-1 1 0 0 0,-1 2 0 0 0,-21-1 487 0 0,56 9-520 0 0,-31 0-2959 0 0,18 9-5307 0 0,16-4 3146 0 0</inkml:trace>
  <inkml:trace contextRef="#ctx0" brushRef="#br0" timeOffset="-4749.023">2064 1071 0 0 0,'0'0'751'0'0,"0"0"581"0"0,0 0 200 0 0,0 0 71 0 0,1 2-235 0 0,2 6 11962 0 0,0-36-13238 0 0,1 1 0 0 0,1 0 0 0 0,1-1 0 0 0,2 2 0 0 0,1-1 0 0 0,0 1 0 0 0,2 1 0 0 0,1 0 0 0 0,1 0 0 0 0,2 1-1 0 0,0 1 1 0 0,1 1 0 0 0,1 0 0 0 0,1 1 0 0 0,12-11-92 0 0,-27 28-67 0 0,1 0-1 0 0,-1 0 1 0 0,1 0-1 0 0,0 1 0 0 0,0-1 1 0 0,0 1-1 0 0,0 0 1 0 0,0 0-1 0 0,1 0 1 0 0,-1 1-1 0 0,1-1 0 0 0,0 1 1 0 0,0 0-1 0 0,0 1 1 0 0,0-1-1 0 0,0 1 1 0 0,0 0-1 0 0,0 0 0 0 0,1 0 1 0 0,-1 1-1 0 0,3 0 68 0 0,-4 4-19 0 0,1 0 0 0 0,-1 0 0 0 0,0 0 0 0 0,0 1 0 0 0,-1 0-1 0 0,1-1 1 0 0,-1 2 0 0 0,0-1 0 0 0,-1 0 0 0 0,1 0 0 0 0,-1 1-1 0 0,0-1 1 0 0,0 1 0 0 0,0 3 19 0 0,32 218 532 0 0,-34-227-529 0 0,0 1-1 0 0,0-1 1 0 0,0 1-1 0 0,0-1 1 0 0,0 1-1 0 0,0-1 0 0 0,0 1 1 0 0,0-1-1 0 0,0 1 1 0 0,0-1-1 0 0,1 1 1 0 0,-1-1-1 0 0,0 1 0 0 0,0-1 1 0 0,0 1-1 0 0,1-1 1 0 0,-1 1-1 0 0,0-1 1 0 0,1 0-1 0 0,-1 1 1 0 0,0-1-1 0 0,1 1 0 0 0,-1-1 1 0 0,0 0-1 0 0,1 1 1 0 0,-1-1-1 0 0,1 0 1 0 0,-1 0-1 0 0,1 1 0 0 0,-1-1 1 0 0,1 0-1 0 0,-1 0 1 0 0,1 0-1 0 0,-1 1 1 0 0,1-1-1 0 0,-1 0 1 0 0,1 0-1 0 0,-1 0 0 0 0,1 0 1 0 0,-1 0-1 0 0,1 0 1 0 0,-1 0-1 0 0,1 0 1 0 0,-1 0-1 0 0,1 0 1 0 0,-1-1-1 0 0,1 1 0 0 0,-1 0 1 0 0,1 0-1 0 0,-1 0 1 0 0,1-1-1 0 0,-1 1 1 0 0,1 0-1 0 0,-1 0 0 0 0,0-1 1 0 0,1 1-1 0 0,-1 0 1 0 0,1-1-1 0 0,-1 1 1 0 0,0-1-1 0 0,1 1 1 0 0,-1 0-1 0 0,0-1 0 0 0,0 1 1 0 0,1-1-1 0 0,-1 1 1 0 0,0-1-3 0 0,32-37 248 0 0,-25 29-210 0 0,54-62-161 0 0,4 3 1 0 0,3 3 0 0 0,49-35 122 0 0,-115 98-10 0 0,2-2-23 0 0,0 1 1 0 0,0-1-1 0 0,0 1 1 0 0,1-1-1 0 0,-1 1 1 0 0,1 1 0 0 0,0-1-1 0 0,0 1 1 0 0,0 0-1 0 0,0 0 1 0 0,0 0-1 0 0,0 0 1 0 0,1 1-1 0 0,-1 0 1 0 0,1 0 32 0 0,-4 2-9 0 0,-1 1 0 0 0,0-1 1 0 0,1 0-1 0 0,-1 0 0 0 0,0 1 1 0 0,0-1-1 0 0,0 1 0 0 0,0-1 1 0 0,0 1-1 0 0,0-1 0 0 0,-1 1 1 0 0,1-1-1 0 0,0 1 0 0 0,-1 0 1 0 0,1-1-1 0 0,-1 1 0 0 0,0 0 1 0 0,1 0-1 0 0,-1-1 1 0 0,0 1-1 0 0,0 0 0 0 0,0 0 1 0 0,0 0-1 0 0,-1-1 0 0 0,1 1 1 0 0,-1 0 8 0 0,1 0 1 0 0,-1 33 205 0 0,-2-1 1 0 0,-1 0 0 0 0,-2 0 0 0 0,-1 0 0 0 0,-8 23-207 0 0,12-48-115 0 0,0 0 0 0 0,1 0-1 0 0,0 1 1 0 0,1-1 0 0 0,0 1 0 0 0,0-1-1 0 0,1 1 1 0 0,0 0 0 0 0,1-1-1 0 0,0 1 1 0 0,1 0 115 0 0,33 6-5761 0 0,-9-18-1691 0 0,-18-1 1397 0 0</inkml:trace>
  <inkml:trace contextRef="#ctx0" brushRef="#br0" timeOffset="-4413.703">3366 710 10290 0 0,'0'0'974'0'0,"0"0"-169"0"0,0 0 9 0 0,0 0 183 0 0,0 0 112 0 0,0 0-69 0 0,0 0-171 0 0,-18 31-194 0 0,-53 97-179 0 0,53-72 37 0 0,19-50-447 0 0,3-1 3 0 0,-1 0 0 0 0,1 0 0 0 0,-1-1 0 0 0,1 1 0 0 0,0-1 1 0 0,1 1-1 0 0,-1-2 0 0 0,1 1 0 0 0,0 0 0 0 0,0-1 0 0 0,0 0 0 0 0,0 0 0 0 0,1 0 0 0 0,-1-1 0 0 0,1 1 0 0 0,0-1 0 0 0,0-1 1 0 0,-1 1-1 0 0,1-1 0 0 0,0 0 0 0 0,0-1 0 0 0,0 1 0 0 0,0-1 0 0 0,1 0 0 0 0,-1-1 0 0 0,0 1 0 0 0,0-1 0 0 0,-1 0 0 0 0,1-1 1 0 0,0 1-1 0 0,0-1 0 0 0,0-1 0 0 0,-1 1 0 0 0,1-1 0 0 0,4-3-89 0 0,-2 2 109 0 0,0-1 0 0 0,0 0 1 0 0,-1-1-1 0 0,1 1 0 0 0,-1-2 0 0 0,0 1 1 0 0,-1-1-1 0 0,0 0 0 0 0,0 0 0 0 0,0-1 0 0 0,-1 1 1 0 0,0-2-1 0 0,0 1 0 0 0,-1 0 0 0 0,0-1 0 0 0,-1 1 1 0 0,0-1-1 0 0,0 0 0 0 0,-1 0 0 0 0,0-1 1 0 0,-1 1-1 0 0,0 0 0 0 0,0-1 0 0 0,-1 1 0 0 0,0 0 1 0 0,-1-1-1 0 0,0 1 0 0 0,0 0 0 0 0,-1-3-109 0 0,-1 6-216 0 0,0-1 0 0 0,0 1 0 0 0,-1 0 0 0 0,1 0-1 0 0,-1 0 1 0 0,-1 0 0 0 0,1 1 0 0 0,-1-1 0 0 0,0 1-1 0 0,0 0 1 0 0,0 1 0 0 0,-1-1 0 0 0,0 1 0 0 0,0 0 0 0 0,0 1-1 0 0,0-1 1 0 0,0 1 0 0 0,-1 1 0 0 0,-3-2 216 0 0,-36-1-4711 0 0,-1 18-3376 0 0,31-5 19 0 0</inkml:trace>
  <inkml:trace contextRef="#ctx0" brushRef="#br0" timeOffset="-4148.213">3808 1026 4505 0 0,'0'0'1735'0'0,"0"0"76"0"0,0 0 227 0 0,0 0 116 0 0,0 0-119 0 0,0 0-247 0 0,0 0-236 0 0,0 0-186 0 0,0 0-244 0 0,0 0-257 0 0,0 0-243 0 0,0 0-208 0 0,0 0-126 0 0,-7-14-46 0 0,-17-50-25 0 0,33 6 85 0 0,-3 47-250 0 0,7-23-44 0 0,3 1 0 0 0,1 1 0 0 0,1 1 0 0 0,1 0 0 0 0,2 1 0 0 0,23-25-8 0 0,-42 53-324 0 0,29-27-86 0 0,-9 23-7430 0 0,-18 14-1514 0 0,-2-2 4126 0 0</inkml:trace>
  <inkml:trace contextRef="#ctx0" brushRef="#br0" timeOffset="-3785.608">4244 942 6825 0 0,'0'0'3068'0'0,"0"0"-840"0"0,0 0-289 0 0,0 0-126 0 0,0 0-253 0 0,0 0-224 0 0,0 0-202 0 0,0 0-179 0 0,0 0-170 0 0,0 0-179 0 0,30-34-129 0 0,94-105-93 0 0,-70 62 126 0 0,-26-37 4 0 0,-30 111-571 0 0,0 1-1 0 0,0 0 1 0 0,1 0-1 0 0,-1 0 1 0 0,-1 0 0 0 0,1 0-1 0 0,0 0 1 0 0,0 0-1 0 0,-1 1 1 0 0,1-1-1 0 0,-1 1 1 0 0,0 0-1 0 0,1 0 1 0 0,-1 0-1 0 0,0 0 1 0 0,1 0-1 0 0,-1 1 1 0 0,0-1-1 0 0,0 1 1 0 0,0-1-1 0 0,0 1 1 0 0,0 0-1 0 0,1 0 1 0 0,-1 1-1 0 0,0-1 1 0 0,0 0-1 0 0,0 1 1 0 0,0 0-1 0 0,1 0 1 0 0,-1 0-1 0 0,0 0 1 0 0,1 0-1 0 0,-1 0 1 0 0,1 1-1 0 0,-2 0 58 0 0,-16 8-173 0 0,1 2 1 0 0,0 0-1 0 0,0 0 1 0 0,2 2-1 0 0,0 1 0 0 0,0 0 1 0 0,1 1-1 0 0,1 0 0 0 0,-10 15 173 0 0,17-22-25 0 0,1-1 0 0 0,0 1-1 0 0,1 0 1 0 0,0 0-1 0 0,0 1 1 0 0,1 0 0 0 0,0 0-1 0 0,1 0 1 0 0,0 0-1 0 0,0 1 1 0 0,1 0 0 0 0,1 0-1 0 0,0 0 1 0 0,0 0-1 0 0,1 0 1 0 0,1 0 0 0 0,0 0-1 0 0,0 0 1 0 0,1 0-1 0 0,0 0 1 0 0,2 3 25 0 0,3-5 16 0 0,1-1 0 0 0,1 1 0 0 0,-1-1 0 0 0,1 0 0 0 0,1-1 0 0 0,-1 0 0 0 0,1 0 0 0 0,1-1 0 0 0,-1 0 0 0 0,1 0 0 0 0,0-1 0 0 0,0-1 0 0 0,1 0 0 0 0,-1 0 0 0 0,1-1 0 0 0,0 0 0 0 0,0-1 0 0 0,0 0 0 0 0,0-1 0 0 0,0 0 0 0 0,5-1-16 0 0,42 7 91 0 0,0-3 0 0 0,0-3 0 0 0,0-2 0 0 0,57-9-91 0 0,29-20-4506 0 0,-106 20-2028 0 0,-12 5-3161 0 0</inkml:trace>
  <inkml:trace contextRef="#ctx0" brushRef="#br0" timeOffset="-2233.121">5621 802 2048 0 0,'0'0'1477'0'0,"0"0"-80"0"0,0 0-4 0 0,0 0 39 0 0,0 0-5 0 0,0 0-99 0 0,0 0-125 0 0,0 0-161 0 0,0 0-215 0 0,0 0-183 0 0,0 0-158 0 0,-34 5-145 0 0,-107 19-105 0 0,74-2-35 0 0,59-15-195 0 0,1-1 1 0 0,0 1-1 0 0,0 0 1 0 0,1 1-1 0 0,0 0 1 0 0,0 0-1 0 0,1 0 1 0 0,0 0-1 0 0,0 1 1 0 0,1 0-1 0 0,0 0 1 0 0,0 0-1 0 0,1 1 1 0 0,1-1-1 0 0,0 1 1 0 0,0 0-1 0 0,1-1 1 0 0,0 1-1 0 0,0 0 1 0 0,1 0-1 0 0,0 0 1 0 0,1 0-1 0 0,1 6-6 0 0,0-12 71 0 0,0-1-1 0 0,0 1 0 0 0,0-1 0 0 0,1 1 0 0 0,-1-1 1 0 0,1 0-1 0 0,-1 0 0 0 0,1 0 0 0 0,0 0 1 0 0,0-1-1 0 0,1 1 0 0 0,-1-1 0 0 0,0 0 1 0 0,1 0-1 0 0,0 0 0 0 0,-1 0 0 0 0,1 0 0 0 0,0-1 1 0 0,0 0-1 0 0,0 0 0 0 0,0 0 0 0 0,0 0 1 0 0,0 0-1 0 0,0-1 0 0 0,0 0 0 0 0,0 0 0 0 0,0 0 1 0 0,0 0-1 0 0,0-1 0 0 0,0 1 0 0 0,0-1 1 0 0,0 0-1 0 0,0-1 0 0 0,0 1 0 0 0,0-1 1 0 0,-1 1-1 0 0,1-1 0 0 0,0 0 0 0 0,-1 0 0 0 0,0-1 1 0 0,1 1-1 0 0,-1-1 0 0 0,0 1 0 0 0,0-1 1 0 0,-1 0-1 0 0,1 0 0 0 0,0-1-70 0 0,202-201 1812 0 0,-203 203-1816 0 0,0 0-1 0 0,-1 1 0 0 0,1-1 1 0 0,0 0-1 0 0,0 1 1 0 0,0-1-1 0 0,0 1 0 0 0,1 0 1 0 0,-1-1-1 0 0,0 1 0 0 0,1 0 1 0 0,-1 0-1 0 0,0 1 0 0 0,1-1 1 0 0,-1 0-1 0 0,1 1 0 0 0,0 0 1 0 0,-1-1-1 0 0,1 1 0 0 0,-1 0 1 0 0,1 0-1 0 0,-1 1 0 0 0,1-1 1 0 0,-1 0-1 0 0,1 1 0 0 0,-1 0 1 0 0,1-1-1 0 0,-1 1 0 0 0,1 0 1 0 0,-1 0-1 0 0,0 0 0 0 0,0 1 1 0 0,1-1-1 0 0,-1 1 1 0 0,0-1-1 0 0,0 1 0 0 0,0 0 1 0 0,-1-1-1 0 0,1 1 0 0 0,0 0 1 0 0,-1 0-1 0 0,1 0 0 0 0,-1 0 1 0 0,1 1-1 0 0,-1-1 0 0 0,0 0 1 0 0,0 1-1 0 0,0-1 0 0 0,-1 0 1 0 0,1 1-1 0 0,0 0 5 0 0,8 28 19 0 0,0 0 0 0 0,-2 1-1 0 0,-2 0 1 0 0,-1 0 0 0 0,0 23-19 0 0,-3-37-31 0 0,14 346-800 0 0,-18-325 683 0 0,-1 0 1 0 0,-3-1 0 0 0,-1 0-1 0 0,-1 0 1 0 0,-2-1-1 0 0,-2 0 1 0 0,-7 10 147 0 0,14-29-127 0 0,-1 0 0 0 0,0-1 0 0 0,-2 0 0 0 0,0-1 0 0 0,0 0 0 0 0,-2 0 1 0 0,0-1-1 0 0,-1-1 0 0 0,0 1 0 0 0,-1-2 0 0 0,-1 0 0 0 0,0 0 0 0 0,0-2 0 0 0,-2 0 1 0 0,-14 9 126 0 0,27-19 0 0 0,-1 0 0 0 0,0 0-1 0 0,1 0 1 0 0,-1-1 0 0 0,0 1 0 0 0,0-1 0 0 0,1 0 0 0 0,-1 0 0 0 0,0 0 0 0 0,0-1 0 0 0,1 1 0 0 0,-1-1 0 0 0,0 0 0 0 0,1 0 0 0 0,-1 0 0 0 0,1 0 0 0 0,-1-1 0 0 0,1 1 0 0 0,0-1 0 0 0,-1 0 0 0 0,1 0 0 0 0,0 0 0 0 0,0-1 0 0 0,0 1 0 0 0,1-1 0 0 0,-1 1 0 0 0,1-1 0 0 0,-1 0 0 0 0,1 0 0 0 0,0 0 0 0 0,0 0 0 0 0,0-1 0 0 0,0 1 0 0 0,1 0-1 0 0,-1-1 1 0 0,1 1 0 0 0,0-1 0 0 0,0 0 0 0 0,0 1 0 0 0,1-1 0 0 0,-1 0 0 0 0,1 0 0 0 0,0 1 0 0 0,0-3 0 0 0,-8-37 31 0 0,2-1-1 0 0,2 0 0 0 0,1 0 1 0 0,3 0-1 0 0,2-7-30 0 0,2 23 30 0 0,1 0 0 0 0,2 1 0 0 0,0-1 0 0 0,2 1 0 0 0,1 1 0 0 0,1 0 0 0 0,1 0 0 0 0,1 1 0 0 0,2 1 0 0 0,0 0 0 0 0,2 1 0 0 0,0 0 0 0 0,16-13-30 0 0,-12 11 125 0 0,1 2 0 0 0,1 1 1 0 0,0 1-1 0 0,2 1 1 0 0,1 0-1 0 0,1 3 0 0 0,0 0 1 0 0,1 1-1 0 0,28-10-125 0 0,260-107 615 0 0,-301 129-596 0 0,0-2 1 0 0,0 0-1 0 0,0 0 1 0 0,-1-2-1 0 0,0 1 1 0 0,0-2-1 0 0,-1 0 1 0 0,0 0-1 0 0,-1-2 0 0 0,0 1 1 0 0,0-1-1 0 0,-1-1 1 0 0,-1 0-1 0 0,0-1 1 0 0,-1 0-1 0 0,0 0 1 0 0,-1-1-1 0 0,0 0 1 0 0,-1-1-1 0 0,-1 1 1 0 0,0-1-1 0 0,-1-1 1 0 0,-1 1-1 0 0,0-1 0 0 0,0-11-18 0 0,-3 23-82 0 0,0 1 0 0 0,-1-1 0 0 0,0 0 0 0 0,0 1 0 0 0,0-1 0 0 0,0 1 0 0 0,0-1 0 0 0,-1 1 0 0 0,1-1 0 0 0,-1 1 0 0 0,0-1 0 0 0,0 1 0 0 0,-1 0 0 0 0,1-1 0 0 0,-1 1 0 0 0,1 0 0 0 0,-1 0 0 0 0,0 0 0 0 0,0 0 0 0 0,0 0 0 0 0,-1 1 0 0 0,1-1 0 0 0,-1 1 0 0 0,1-1 0 0 0,-1 1 0 0 0,0 0 0 0 0,0 0 0 0 0,0 0 0 0 0,0 0 0 0 0,0 1 0 0 0,-1-1 0 0 0,1 1 1 0 0,0 0-1 0 0,-1 0 0 0 0,-1-1 81 0 0,-1 3-168 0 0,-1 0 1 0 0,1 1-1 0 0,-1 0 1 0 0,1-1 0 0 0,0 2-1 0 0,0-1 1 0 0,0 1 0 0 0,0 0-1 0 0,0 0 1 0 0,1 1 0 0 0,-1 0-1 0 0,1 0 1 0 0,0 0-1 0 0,0 0 1 0 0,0 1 0 0 0,1 0-1 0 0,-1 0 1 0 0,1 0 0 0 0,1 1-1 0 0,-4 4 168 0 0,-7 8-261 0 0,2 0-1 0 0,-1 1 1 0 0,2 0-1 0 0,1 1 1 0 0,0 0-1 0 0,2 1 1 0 0,0 0-1 0 0,1 0 1 0 0,1 0-1 0 0,1 1 1 0 0,1 0 0 0 0,1 0-1 0 0,1 0 1 0 0,1 1-1 0 0,1-1 1 0 0,2 14 261 0 0,-2-31 78 0 0,1 0-1 0 0,0 0 1 0 0,1 0 0 0 0,-1 0 0 0 0,1 0 0 0 0,0 0 0 0 0,0-1 0 0 0,0 1-1 0 0,1-1 1 0 0,-1 1 0 0 0,1-1 0 0 0,0 0 0 0 0,1 0 0 0 0,-1 0 0 0 0,1-1 0 0 0,-1 1-1 0 0,1-1 1 0 0,0 0 0 0 0,0 0 0 0 0,1 0 0 0 0,-1-1 0 0 0,1 1 0 0 0,-1-1-1 0 0,1 0 1 0 0,0 0 0 0 0,-1-1 0 0 0,1 1 0 0 0,0-1 0 0 0,0 0 0 0 0,0 0 0 0 0,0-1-1 0 0,5 0-77 0 0,5 1 376 0 0,0-1-1 0 0,0 0 0 0 0,0-1 1 0 0,0-1-1 0 0,0-1 1 0 0,-1 0-1 0 0,1-1 0 0 0,-1 0 1 0 0,0-1-1 0 0,11-6-375 0 0,43-27 798 0 0,-2-2 0 0 0,-3-4 0 0 0,-1-2 1 0 0,13-16-799 0 0,-32 27 143 0 0,1 2 0 0 0,2 2 0 0 0,45-22-143 0 0,-90 53 2 0 0,0 0 1 0 0,0-1-1 0 0,0 1 1 0 0,0 0-1 0 0,0-1 1 0 0,0 1-1 0 0,0 0 0 0 0,0 0 1 0 0,0 0-1 0 0,0 0 1 0 0,0 0-1 0 0,0 0 1 0 0,0 0-1 0 0,1 0 0 0 0,-1 1 1 0 0,0-1-1 0 0,0 0 1 0 0,0 1-1 0 0,0-1 0 0 0,0 1 1 0 0,0-1-1 0 0,0 1 1 0 0,0-1-1 0 0,-1 1 1 0 0,1-1-1 0 0,0 1 0 0 0,0 0 1 0 0,0 0-1 0 0,-1 0 1 0 0,1-1-1 0 0,0 1 0 0 0,-1 0 1 0 0,1 0-1 0 0,-1 0 1 0 0,1 0-1 0 0,-1 0 1 0 0,1 0-1 0 0,-1 0 0 0 0,1 0 1 0 0,-1 0-1 0 0,0 0 1 0 0,0 0-1 0 0,0 0 0 0 0,0 0 1 0 0,0 0-1 0 0,0 1 1 0 0,0-1-1 0 0,0 0 1 0 0,0 0-1 0 0,0 0 0 0 0,0 0 1 0 0,-1 0-1 0 0,1 0 1 0 0,0 0-1 0 0,-1 0 0 0 0,1 0 1 0 0,-1 0-1 0 0,1 0 1 0 0,-1 0-1 0 0,1 0 1 0 0,-1 0-1 0 0,0-1 0 0 0,0 1 1 0 0,0 1-3 0 0,-51 214 771 0 0,51-215-780 0 0,2 1 0 0 0,-1 0 0 0 0,0 0 1 0 0,0 0-1 0 0,0 0 0 0 0,1-1 0 0 0,-1 1 1 0 0,1 0-1 0 0,0 0 0 0 0,-1-1 0 0 0,1 1 0 0 0,0 0 1 0 0,0-1-1 0 0,0 1 0 0 0,0-1 0 0 0,0 1 1 0 0,1-1-1 0 0,-1 1 0 0 0,0-1 0 0 0,1 0 1 0 0,-1 0-1 0 0,1 0 0 0 0,-1 0 0 0 0,1 0 1 0 0,-1 0-1 0 0,1 0 0 0 0,0 0 0 0 0,0-1 0 0 0,-1 1 1 0 0,1 0-1 0 0,0-1 0 0 0,0 0 0 0 0,0 1 1 0 0,-1-1-1 0 0,1 0 0 0 0,0 0 0 0 0,1 0 9 0 0,69-15 157 0 0,201-179 344 0 0,-257 183-521 0 0,2 0 0 0 0,-1 1 1 0 0,1 1-1 0 0,1 1 0 0 0,-1 0 0 0 0,1 1 0 0 0,1 1 0 0 0,11-1 20 0 0,-29 8-5 0 0,0 1 0 0 0,0 0 0 0 0,-1 0 0 0 0,1 0-1 0 0,0 0 1 0 0,-1 1 0 0 0,1-1 0 0 0,-1 0 0 0 0,0 0 0 0 0,0 1-1 0 0,0-1 1 0 0,0 1 0 0 0,0-1 0 0 0,-1 1 0 0 0,1 0 0 0 0,-1-1-1 0 0,1 1 1 0 0,-1-1 0 0 0,0 1 0 0 0,0 0 0 0 0,0-1 0 0 0,0 1-1 0 0,-1 0 1 0 0,1-1 0 0 0,-1 1 0 0 0,0-1 0 0 0,1 1 0 0 0,-1-1-1 0 0,0 1 1 0 0,-1-1 0 0 0,1 0 0 0 0,-1 2 5 0 0,-75 183-84 0 0,74-146-1307 0 0,8-30-1903 0 0,5-4-3908 0 0,-6-6-838 0 0</inkml:trace>
  <inkml:trace contextRef="#ctx0" brushRef="#br0" timeOffset="-1247.149">7882 901 4993 0 0,'0'0'2975'0'0,"0"0"-1730"0"0,0 0-771 0 0,0 0 4 0 0,0 0 209 0 0,0 0 151 0 0,0 0 52 0 0,0 0-38 0 0,0 0-93 0 0,0 0-73 0 0,0 0-50 0 0,0 0-46 0 0,15 20 3 0 0,47 60-11 0 0,-61-79-535 0 0,0 1 0 0 0,0 0 0 0 0,0-1 0 0 0,0 1 0 0 0,0 0 0 0 0,0-1 0 0 0,0 0 0 0 0,0 1 0 0 0,1-1 0 0 0,-1 1 0 0 0,1-1 0 0 0,-1 0 0 0 0,1 0 0 0 0,-1 0 0 0 0,1 0 0 0 0,-1 0 0 0 0,1 0 0 0 0,0-1 0 0 0,0 1-1 0 0,0 0 1 0 0,-1-1 0 0 0,1 1 0 0 0,0-1 0 0 0,0 0 0 0 0,0 0 0 0 0,0 0 0 0 0,0 0 0 0 0,0 0 0 0 0,-1 0 0 0 0,2 0-47 0 0,9-2 476 0 0,1-1-271 0 0,1-1 0 0 0,-1 0 0 0 0,0-1 0 0 0,0 0 0 0 0,0-1 0 0 0,-1-1 0 0 0,0 0 0 0 0,0-1 0 0 0,-1 0 0 0 0,0 0 0 0 0,0-1 0 0 0,-1-1 1 0 0,0 0-1 0 0,0 0 0 0 0,-2-1 0 0 0,1 0 0 0 0,-1-1 0 0 0,-1 0 0 0 0,0 0 0 0 0,0-1 0 0 0,3-10-205 0 0,-8 20-42 0 0,1 0 0 0 0,-1 1 0 0 0,0-1 0 0 0,0 0 0 0 0,-1 0 0 0 0,1 0 0 0 0,-1 0 0 0 0,1-1 0 0 0,-1 1 0 0 0,0 0 0 0 0,0-1 0 0 0,0 1 0 0 0,-1 0 0 0 0,1-1 0 0 0,-1 1 0 0 0,0-1 0 0 0,0 1 0 0 0,0-1 0 0 0,0 1 0 0 0,0-1 0 0 0,-1 1 1 0 0,0 0-1 0 0,0-1 0 0 0,0 1 0 0 0,0 0 0 0 0,0-1 0 0 0,0 1 0 0 0,-1 0 0 0 0,0 0 0 0 0,0 0 0 0 0,0 0 0 0 0,0 1 0 0 0,0-1 0 0 0,0 0 0 0 0,-1 1 0 0 0,1-1 0 0 0,-1 1 0 0 0,0 0 0 0 0,1 0 0 0 0,-1 0 0 0 0,0 0 0 0 0,-4-1 42 0 0,-3 3-248 0 0,-1 0 0 0 0,0 0 0 0 0,0 1 0 0 0,0 1 0 0 0,1 0 0 0 0,-1 0 0 0 0,1 1 0 0 0,-1 0 0 0 0,1 1 0 0 0,0 0 1 0 0,0 1-1 0 0,1 0 0 0 0,-1 0 0 0 0,1 1 0 0 0,0 0 0 0 0,1 1 0 0 0,-1 0 0 0 0,1 0 0 0 0,1 1 0 0 0,0 0 0 0 0,0 1 0 0 0,0-1 0 0 0,1 1 0 0 0,0 0 0 0 0,1 1 0 0 0,-3 4 248 0 0,1 2-62 0 0,0-1 0 0 0,0 1 0 0 0,2-1 0 0 0,0 2 0 0 0,1-1 0 0 0,0 0 0 0 0,2 1 0 0 0,0 0 0 0 0,0 0 0 0 0,2 0 0 0 0,0-1 0 0 0,2 9 62 0 0,-1-17 55 0 0,0-1 0 0 0,1 1 0 0 0,0-1 0 0 0,1 0 0 0 0,-1 1 0 0 0,1-1 0 0 0,1 0 0 0 0,-1-1 0 0 0,1 1 0 0 0,1-1 0 0 0,-1 1 0 0 0,1-1 0 0 0,0-1 0 0 0,0 1 0 0 0,1-1 0 0 0,0 0 0 0 0,0 0 0 0 0,0 0 1 0 0,0-1-1 0 0,1 0 0 0 0,-1 0 0 0 0,1-1 0 0 0,0 0 0 0 0,0 0 0 0 0,1 0 0 0 0,-1-1 0 0 0,6 1-55 0 0,2 0 290 0 0,0 0 0 0 0,1 0 0 0 0,-1-2 0 0 0,1 0 0 0 0,0 0 0 0 0,0-2 1 0 0,-1 0-1 0 0,1-1 0 0 0,-1 0 0 0 0,1-1 0 0 0,-1-1 0 0 0,0 0 0 0 0,4-3-290 0 0,27-15 424 0 0,-2-2 0 0 0,-1-2 0 0 0,-1-2 0 0 0,-2-2-1 0 0,0-1 1 0 0,-2-2 0 0 0,-2-2 0 0 0,-1-1 0 0 0,-2-1-1 0 0,26-39-423 0 0,-43 56 36 0 0,-1 0 0 0 0,0-2 0 0 0,-2 1 0 0 0,-1-1 0 0 0,0-1 0 0 0,-2-1 0 0 0,-1 1 0 0 0,0-1-1 0 0,-2-1 1 0 0,-1 1 0 0 0,3-23-36 0 0,-9 46-37 0 0,0-1-1 0 0,0 0 1 0 0,0 1 0 0 0,0-1-1 0 0,0 1 1 0 0,-1-1 0 0 0,1 0-1 0 0,0 1 1 0 0,-1-1 0 0 0,1 1-1 0 0,-1-1 1 0 0,0 1-1 0 0,1-1 1 0 0,-1 1 0 0 0,0 0-1 0 0,0-1 1 0 0,0 1 0 0 0,0 0-1 0 0,0 0 1 0 0,0-1 0 0 0,0 1-1 0 0,-1 0 1 0 0,1 0-1 0 0,0 0 1 0 0,0 0 0 0 0,-1 1-1 0 0,1-1 1 0 0,-1 0 0 0 0,1 1-1 0 0,-1-1 1 0 0,1 0 0 0 0,-1 1-1 0 0,1 0 1 0 0,-1-1-1 0 0,0 1 1 0 0,1 0 0 0 0,-1 0-1 0 0,0 0 1 0 0,1 0 0 0 0,-1 0-1 0 0,1 0 1 0 0,-1 1-1 0 0,0-1 1 0 0,1 0 0 0 0,-1 1-1 0 0,1-1 1 0 0,-1 1 0 0 0,1 0-1 0 0,-1-1 1 0 0,1 1 0 0 0,0 0-1 0 0,-1 0 38 0 0,-11 7-133 0 0,-1 0 0 0 0,1 1-1 0 0,1 0 1 0 0,-1 1 0 0 0,2 1 0 0 0,-1 0 0 0 0,2 0-1 0 0,-1 1 1 0 0,2 1 0 0 0,-1 0 133 0 0,3-5-42 0 0,0 0-1 0 0,0 0 1 0 0,1 1 0 0 0,0 0-1 0 0,0 0 1 0 0,1 1 0 0 0,0 0-1 0 0,1 0 1 0 0,0 0 0 0 0,0 0 0 0 0,1 1-1 0 0,1-1 1 0 0,0 1 0 0 0,-1 7 42 0 0,6-14-21 0 0,0 1 1 0 0,-1 0-1 0 0,2-1 1 0 0,-1 1-1 0 0,0-1 1 0 0,1 0-1 0 0,0 0 1 0 0,0 0-1 0 0,0-1 1 0 0,0 0-1 0 0,1 1 1 0 0,-1-1-1 0 0,1-1 1 0 0,0 1-1 0 0,0-1 1 0 0,0 0 0 0 0,0 0-1 0 0,0 0 1 0 0,0-1-1 0 0,0 1 1 0 0,1-1-1 0 0,-1-1 1 0 0,1 1-1 0 0,-1-1 1 0 0,5 0 20 0 0,37 6 34 0 0,-31-5-25 0 0,0 0 0 0 0,0 1 0 0 0,0 1-1 0 0,0 0 1 0 0,0 1 0 0 0,0 1 0 0 0,-1 1 0 0 0,0 0 0 0 0,0 0 0 0 0,0 2 0 0 0,6 4-9 0 0,-17-9 11 0 0,-1 0 0 0 0,1 1 0 0 0,-1-1 1 0 0,0 1-1 0 0,0-1 0 0 0,0 1 0 0 0,-1 0 0 0 0,1 0 1 0 0,-1 0-1 0 0,0 1 0 0 0,0-1 0 0 0,0 0 1 0 0,-1 1-1 0 0,1 0 0 0 0,-1-1 0 0 0,0 1 0 0 0,0-1 1 0 0,-1 1-1 0 0,0 0 0 0 0,1 0 0 0 0,-2-1 1 0 0,1 1-1 0 0,0 0 0 0 0,-1 0 0 0 0,0-1 1 0 0,0 1-1 0 0,0-1 0 0 0,-1 1 0 0 0,0-1 0 0 0,0 1 1 0 0,-1 1-12 0 0,-25 55-3224 0 0,7-15-4399 0 0,18-39 2364 0 0,3-2 859 0 0</inkml:trace>
  <inkml:trace contextRef="#ctx0" brushRef="#br0" timeOffset="-643.002">9515 647 10482 0 0,'0'0'2237'0'0,"0"0"-952"0"0,0 0-376 0 0,0 0-32 0 0,0 0-67 0 0,0 0-113 0 0,-36 25-120 0 0,-114 81-138 0 0,66-28 25 0 0,73-63-405 0 0,0-3-149 0 0,2 0 0 0 0,0 0 0 0 0,0 1 0 0 0,1 0 0 0 0,1 0 0 0 0,0 1 1 0 0,1 0-1 0 0,0 0 0 0 0,1 1 0 0 0,1-1 0 0 0,0 1 0 0 0,1 0 0 0 0,1 1 0 0 0,-1 12 90 0 0,5-25-4 0 0,0 0-1 0 0,0 0 1 0 0,0 0 0 0 0,0 0 0 0 0,0-1-1 0 0,1 1 1 0 0,-1-1 0 0 0,1 1-1 0 0,0-1 1 0 0,0 0 0 0 0,0 0-1 0 0,0-1 1 0 0,0 1 0 0 0,0 0-1 0 0,0-1 1 0 0,0 0 0 0 0,1 0-1 0 0,-1 0 1 0 0,0 0 0 0 0,1 0-1 0 0,-1-1 1 0 0,1 1 0 0 0,-1-1 0 0 0,1 0-1 0 0,-1 0 1 0 0,1-1 0 0 0,-1 1-1 0 0,1-1 1 0 0,-1 1 0 0 0,1-1-1 0 0,-1 0 1 0 0,0 0 0 0 0,0-1-1 0 0,3 0 5 0 0,24-11 264 0 0,-1 0-1 0 0,-1-2 0 0 0,-1-1 0 0 0,0-2 0 0 0,-1 0 1 0 0,-1-1-1 0 0,-1-2 0 0 0,0-1 0 0 0,-2 0 0 0 0,0-2 1 0 0,5-9-264 0 0,16-5-672 0 0,-38 68-647 0 0,-5-8 927 0 0,10 91-1862 0 0,-9-109 2195 0 0,0 0-1 0 0,0 0 1 0 0,0-1-1 0 0,1 1 1 0 0,0 0-1 0 0,0-1 1 0 0,0 1-1 0 0,0-1 1 0 0,0 0-1 0 0,1 0 1 0 0,0 0-1 0 0,-1 0 1 0 0,1 0-1 0 0,0 0 0 0 0,1-1 1 0 0,-1 1-1 0 0,0-1 1 0 0,1 0-1 0 0,-1 0 1 0 0,1 0-1 0 0,-1-1 1 0 0,1 1-1 0 0,0-1 1 0 0,0 0-1 0 0,0 0 1 0 0,1 0 59 0 0,3 1 164 0 0,0-1 0 0 0,0 0 0 0 0,0 0 1 0 0,-1-1-1 0 0,1 0 0 0 0,0 0 0 0 0,0-1 0 0 0,0 0 1 0 0,0-1-1 0 0,0 1 0 0 0,-1-1 0 0 0,1-1 1 0 0,-1 0-1 0 0,1 0 0 0 0,-1 0 0 0 0,0-1 1 0 0,0 0-1 0 0,-1 0 0 0 0,1-1 0 0 0,-1 1 0 0 0,2-3-164 0 0,38-39 1713 0 0,-2-2 0 0 0,-2-2 1 0 0,-2-2-1 0 0,24-42-1713 0 0,-39 55-2 0 0,-1-1 0 0 0,-2 0 0 0 0,-2-2 0 0 0,-2-1 0 0 0,-2 0 0 0 0,-2-1 0 0 0,-1-1 0 0 0,-3 0 0 0 0,-1 0 0 0 0,-3-1 0 0 0,-1 0 0 0 0,-3 0 0 0 0,-2-28 2 0 0,1 70-27 0 0,-1-1 0 0 0,1 1-1 0 0,-1 0 1 0 0,0 0 0 0 0,0 0-1 0 0,0-1 1 0 0,-1 1 0 0 0,1 0-1 0 0,-1 0 1 0 0,0 0 0 0 0,0 0 0 0 0,-1 0-1 0 0,1 0 1 0 0,-1 0 0 0 0,0 0-1 0 0,0 0 1 0 0,0 1 0 0 0,0-1-1 0 0,-1 1 1 0 0,1-1 0 0 0,-1 1-1 0 0,0 0 1 0 0,0 0 0 0 0,0 0-1 0 0,-1 1 1 0 0,1-1 0 0 0,-1 1 0 0 0,1 0-1 0 0,-1 0 1 0 0,0 0 0 0 0,0 0-1 0 0,0 0 1 0 0,0 1 0 0 0,0 0-1 0 0,0 0 1 0 0,0 0 0 0 0,0 0-1 0 0,0 1 1 0 0,0 0 0 0 0,-1 0 0 0 0,1 0-1 0 0,0 0 1 0 0,0 0 0 0 0,-1 1 27 0 0,-9 5-118 0 0,1 0 0 0 0,0 1 1 0 0,1 1-1 0 0,-1 0 0 0 0,1 1 0 0 0,1 0 1 0 0,0 0-1 0 0,0 1 0 0 0,1 1 1 0 0,0 0-1 0 0,1 0 0 0 0,-2 4 118 0 0,-6 10-43 0 0,1 0 0 0 0,1 1 0 0 0,1 1 0 0 0,2 0 0 0 0,1 1 0 0 0,1 0 0 0 0,1 1 0 0 0,1 0-1 0 0,2 0 1 0 0,1 0 0 0 0,1 1 0 0 0,2 0 0 0 0,1 0 0 0 0,1 0 0 0 0,1 0 0 0 0,6 27 43 0 0,-3-39 6 0 0,0 1 1 0 0,2-2-1 0 0,0 1 1 0 0,1-1-1 0 0,1 0 0 0 0,0 0 1 0 0,1-1-1 0 0,1 0 1 0 0,1 0-1 0 0,0-1 1 0 0,1-1-1 0 0,0 0 0 0 0,1-1 1 0 0,1 0-1 0 0,7 4-6 0 0,8 6 43 0 0,0-2 0 0 0,2-1 0 0 0,0-1-1 0 0,2-2 1 0 0,0-1 0 0 0,0-2 0 0 0,16 4-43 0 0,98 5-1266 0 0,-86-30-8813 0 0,-47 3-86 0 0</inkml:trace>
  <inkml:trace contextRef="#ctx0" brushRef="#br0" timeOffset="45165.062">977 1906 0 0 0,'0'0'1464'0'0,"0"0"214"0"0,0 0 34 0 0,0 0 94 0 0,0 0 96 0 0,0 0-8 0 0,0 0-147 0 0,0 0-238 0 0,0 0-288 0 0,0 0-268 0 0,0 0-195 0 0,-17-3-181 0 0,-51-9-138 0 0,65 11-398 0 0,-1 0 1 0 0,1 1-1 0 0,-1 0 0 0 0,1-1 1 0 0,-1 1-1 0 0,1 0 1 0 0,-1 1-1 0 0,1-1 0 0 0,-1 1 1 0 0,1-1-1 0 0,0 1 0 0 0,-1 0 1 0 0,1 0-1 0 0,0 1 1 0 0,-1-1-1 0 0,1 1 0 0 0,0-1 1 0 0,0 2-42 0 0,-8 3 122 0 0,-11 6-43 0 0,0 2 0 0 0,1 0 1 0 0,1 2-1 0 0,1 0 0 0 0,0 1 1 0 0,1 1-1 0 0,1 1 0 0 0,-14 19-79 0 0,22-26-37 0 0,1 1-1 0 0,0 0 1 0 0,1 0-1 0 0,0 0 1 0 0,1 1-1 0 0,1 0 1 0 0,0 0-1 0 0,1 1 1 0 0,0-1-1 0 0,2 1 1 0 0,-1 0-1 0 0,2 0 1 0 0,0 0-1 0 0,1 0 1 0 0,0 0-1 0 0,2 9 38 0 0,0-18 26 0 0,1 1 1 0 0,0-1-1 0 0,0 0 0 0 0,0 0 0 0 0,1-1 0 0 0,-1 1 1 0 0,1-1-1 0 0,1 0 0 0 0,-1 0 0 0 0,1 0 0 0 0,0 0 1 0 0,0-1-1 0 0,0 0 0 0 0,0 0 0 0 0,1 0 0 0 0,0-1 1 0 0,0 0-1 0 0,0 0 0 0 0,0 0 0 0 0,0-1 0 0 0,1 0 1 0 0,-1 0-1 0 0,1-1 0 0 0,-1 1 0 0 0,1-1 0 0 0,-1-1 1 0 0,1 1-1 0 0,0-1 0 0 0,-1-1 0 0 0,1 1 0 0 0,0-1 1 0 0,-1 0-1 0 0,1 0 0 0 0,-1-1 0 0 0,1 0 0 0 0,-1 0 1 0 0,0-1-1 0 0,0 0 0 0 0,0 0 0 0 0,0 0 0 0 0,0 0 1 0 0,3-4-27 0 0,11-11 154 0 0,-1 0 1 0 0,-1-2-1 0 0,-1 0 1 0 0,-1-1-1 0 0,-1 0 1 0 0,-1-1-1 0 0,0-1 0 0 0,-2 0 1 0 0,-1-1-1 0 0,-1-1 1 0 0,-1 1-1 0 0,-1-1 1 0 0,5-24-155 0 0,-11 15 709 0 0,-2 34-506 0 0,0 0-73 0 0,0 0-85 0 0,0 12-540 0 0,3 20 488 0 0,1 0-1 0 0,1-1 1 0 0,2 0 0 0 0,2 0-1 0 0,0 0 1 0 0,2-1-1 0 0,3 3 8 0 0,20 62-7 0 0,-18-44 20 0 0,9 20-144 0 0,-3 2 0 0 0,-3 0 0 0 0,-3 1 0 0 0,-3 1 0 0 0,-4 0 0 0 0,-2 17 131 0 0,-8-78-159 0 0,0-1-1 0 0,0 0 1 0 0,-2 0 0 0 0,1 0-1 0 0,-2 0 1 0 0,1 0 0 0 0,-2 0-1 0 0,0-1 1 0 0,0 0 0 0 0,-1 0-1 0 0,-1 0 1 0 0,0-1 0 0 0,0 0 0 0 0,-1 0-1 0 0,-1-1 1 0 0,1 0 0 0 0,-2-1-1 0 0,1 1 1 0 0,-2-2 0 0 0,1 0-1 0 0,-1 0 1 0 0,0 0 0 0 0,0-2-1 0 0,-13 6 160 0 0,19-9-72 0 0,0 0-1 0 0,0-1 1 0 0,-1 0-1 0 0,1 0 0 0 0,-1 0 1 0 0,1-1-1 0 0,-1 0 1 0 0,0 0-1 0 0,1 0 0 0 0,-1-1 1 0 0,0 0-1 0 0,0 0 1 0 0,0 0-1 0 0,1-1 0 0 0,-1 0 1 0 0,0 0-1 0 0,1 0 1 0 0,-1-1-1 0 0,1 1 0 0 0,-1-2 1 0 0,1 1-1 0 0,0 0 1 0 0,0-1-1 0 0,0 0 0 0 0,0 0 1 0 0,0-1-1 0 0,1 1 1 0 0,-1-1-1 0 0,1 0 0 0 0,0 0 1 0 0,0-1-1 0 0,1 1 1 0 0,-1-1-1 0 0,1 0 73 0 0,-5-11-53 0 0,0 0 0 0 0,1-1 0 0 0,1 0 0 0 0,1-1 0 0 0,1 1 1 0 0,0-1-1 0 0,1 0 0 0 0,1 0 0 0 0,1 0 0 0 0,0 0 0 0 0,1 0 0 0 0,3-13 53 0 0,0 1 29 0 0,2 0 0 0 0,2 1 0 0 0,0 0 0 0 0,2 0 1 0 0,1 0-1 0 0,1 1 0 0 0,2 1 0 0 0,0 0 0 0 0,2 0 0 0 0,1 2 0 0 0,1 0 0 0 0,2 0 0 0 0,0 2 0 0 0,1 0 0 0 0,1 2 1 0 0,19-15-30 0 0,-4 6 450 0 0,2 2 1 0 0,0 2-1 0 0,2 1 1 0 0,1 2-1 0 0,34-14-450 0 0,107-63 1687 0 0,-176 97-1607 0 0,0-1 1 0 0,0 0-1 0 0,-1 0 0 0 0,1 0 1 0 0,-1-1-1 0 0,0 0 0 0 0,0 0 0 0 0,0 0 1 0 0,-1 0-1 0 0,0-1 0 0 0,0 0 1 0 0,0 0-1 0 0,-1 0 0 0 0,0 0 1 0 0,0-1-1 0 0,0 1 0 0 0,-1-1 1 0 0,0 0-1 0 0,0 0 0 0 0,-1 1 0 0 0,0-1 1 0 0,0 0-1 0 0,-1-1-80 0 0,-1 4-56 0 0,-1 0 1 0 0,-1-1-1 0 0,1 1 0 0 0,0 0 0 0 0,-1 1 1 0 0,0-1-1 0 0,0 0 0 0 0,0 1 0 0 0,-1 0 1 0 0,1 0-1 0 0,-1 0 0 0 0,1 0 0 0 0,-1 0 1 0 0,0 1-1 0 0,0-1 0 0 0,0 1 0 0 0,-1 0 1 0 0,1 1-1 0 0,0-1 0 0 0,-1 1 0 0 0,1 0 1 0 0,-1 0-1 0 0,0 0 0 0 0,1 0 0 0 0,-1 1 0 0 0,1 0 1 0 0,-1 0-1 0 0,0 0 0 0 0,1 0 0 0 0,-1 1 1 0 0,0 0 55 0 0,-5 3-65 0 0,0 0 0 0 0,1 0 0 0 0,-1 1 0 0 0,1 0 0 0 0,0 1 0 0 0,1 0 1 0 0,-1 1-1 0 0,1 0 0 0 0,0 0 0 0 0,1 0 0 0 0,0 1 0 0 0,0 0 0 0 0,1 1 0 0 0,0-1 0 0 0,0 1 1 0 0,1 0-1 0 0,0 1 0 0 0,0-1 0 0 0,1 1 0 0 0,1 0 0 0 0,0 0 0 0 0,0 0 0 0 0,1 1 65 0 0,-1-3 33 0 0,1 0 0 0 0,0 1 0 0 0,0-1 0 0 0,1 1 0 0 0,1-1-1 0 0,-1 1 1 0 0,1-1 0 0 0,1 1 0 0 0,-1 0 0 0 0,1-1-1 0 0,1 1 1 0 0,0-1 0 0 0,0 0 0 0 0,1 1 0 0 0,-1-1 0 0 0,2 0-1 0 0,-1-1 1 0 0,1 1 0 0 0,1-1 0 0 0,-1 1 0 0 0,1-1-1 0 0,0 0 1 0 0,6 5-33 0 0,-1-3 37 0 0,0 0 1 0 0,1-1-1 0 0,0-1 0 0 0,1 1 0 0 0,-1-2 0 0 0,1 1 1 0 0,1-2-1 0 0,-1 1 0 0 0,1-2 0 0 0,0 0 0 0 0,0 0 1 0 0,0-1-1 0 0,0-1 0 0 0,1 0 0 0 0,-1-1 0 0 0,1-1 1 0 0,-1 0-1 0 0,6-1-37 0 0,73-16-718 0 0,-55 1-1322 0 0,-15 8-918 0 0,1-2-3525 0 0,-10 2-277 0 0</inkml:trace>
  <inkml:trace contextRef="#ctx0" brushRef="#br0" timeOffset="45519.214">2057 2098 7050 0 0,'0'0'3443'0'0,"0"0"-1575"0"0,0 0-595 0 0,0 0-161 0 0,0 0-216 0 0,0 0-203 0 0,0 0-174 0 0,0 0-171 0 0,0 0-148 0 0,0 0-98 0 0,-22 34-42 0 0,-69 108-36 0 0,62-68-9 0 0,30-62-16 0 0,-3-7 4 0 0,1-1 0 0 0,0 1 0 0 0,0 0 0 0 0,0 0 0 0 0,1 0 0 0 0,0 0 0 0 0,0 0 0 0 0,0 0 0 0 0,0 0 0 0 0,1 0 0 0 0,0 0 0 0 0,0 0 0 0 0,0 0 0 0 0,1 0 0 0 0,0 0 0 0 0,0-1 0 0 0,0 1 0 0 0,0-1 0 0 0,1 0 0 0 0,-1 1 0 0 0,1-1 0 0 0,0 0 0 0 0,0 0 0 0 0,1-1 0 0 0,-1 1 0 0 0,1-1 0 0 0,0 0 0 0 0,0 1 0 0 0,0-2 0 0 0,0 1 0 0 0,1 0 0 0 0,-1-1 0 0 0,1 0 0 0 0,-1 0 0 0 0,1 0 0 0 0,0-1 0 0 0,0 0 0 0 0,4 1-3 0 0,5-5 219 0 0,1-2 0 0 0,-1 1 0 0 0,0-2 0 0 0,0 0 0 0 0,-1-1 0 0 0,0 0 0 0 0,0-1 0 0 0,0 0 0 0 0,-1-1 0 0 0,0 0 0 0 0,-1-1 0 0 0,0-1 0 0 0,-1 1 0 0 0,0-2-1 0 0,0 1 1 0 0,-1-2 0 0 0,-1 1 0 0 0,0-1 0 0 0,-1 0 0 0 0,2-5-219 0 0,-4 8 107 0 0,0 0 0 0 0,0 0-1 0 0,-1 0 1 0 0,-1-1-1 0 0,0 0 1 0 0,0 1 0 0 0,-1-1-1 0 0,0 0 1 0 0,-1 0-1 0 0,0 0 1 0 0,-1-1 0 0 0,0 1-1 0 0,-1 0 1 0 0,0-1-107 0 0,0 8-57 0 0,-1 0 0 0 0,1 0 1 0 0,-1 0-1 0 0,0 0 0 0 0,0 0 1 0 0,0 1-1 0 0,0-1 0 0 0,0 1 1 0 0,-1-1-1 0 0,0 1 0 0 0,0 0 1 0 0,0 0-1 0 0,0 0 1 0 0,0 0-1 0 0,0 1 0 0 0,-1-1 1 0 0,1 1-1 0 0,-1 0 0 0 0,0 0 1 0 0,0 0-1 0 0,0 1 0 0 0,0-1 1 0 0,0 1-1 0 0,0 0 0 0 0,0 0 1 0 0,0 0-1 0 0,-4 0 57 0 0,3 1-408 0 0,0-1-1 0 0,1 1 1 0 0,-1 0 0 0 0,0 0 0 0 0,0 0-1 0 0,0 1 1 0 0,0-1 0 0 0,1 1 0 0 0,-1 0-1 0 0,0 1 1 0 0,1-1 0 0 0,-1 1 0 0 0,1 0-1 0 0,-1 0 1 0 0,0 1 408 0 0,-13 8-5642 0 0,6-6-4650 0 0</inkml:trace>
  <inkml:trace contextRef="#ctx0" brushRef="#br0" timeOffset="46068.725">2300 2547 7866 0 0,'0'0'3295'0'0,"0"0"-1064"0"0,0 0-409 0 0,0 0-127 0 0,0 0-220 0 0,0 0-305 0 0,0 0-328 0 0,0 0-242 0 0,0 0-154 0 0,0 0-109 0 0,0 0-57 0 0,0 0-18 0 0,0 0-26 0 0,15-32-33 0 0,45-100-1 0 0,18 4 404 0 0,-74 122-585 0 0,4-6-8 0 0,0 0 0 0 0,1 0 0 0 0,0 0 0 0 0,0 1 0 0 0,2 1 0 0 0,-1-1 0 0 0,1 2 0 0 0,1 0 0 0 0,9-6-13 0 0,-20 15-5 0 0,0 0-1 0 0,1 0 0 0 0,-1 1 1 0 0,1-1-1 0 0,-1 0 0 0 0,0 1 1 0 0,1-1-1 0 0,-1 1 0 0 0,0 0 1 0 0,0-1-1 0 0,1 1 0 0 0,-1 0 0 0 0,0 0 1 0 0,0 0-1 0 0,0 0 0 0 0,0 0 1 0 0,0 0-1 0 0,0 0 0 0 0,0 0 1 0 0,0 0-1 0 0,0 0 0 0 0,-1 1 1 0 0,1-1-1 0 0,0 0 0 0 0,-1 0 1 0 0,1 1-1 0 0,-1-1 0 0 0,0 1 1 0 0,1-1-1 0 0,-1 0 0 0 0,0 1 0 0 0,0-1 1 0 0,0 1-1 0 0,0-1 0 0 0,0 0 1 0 0,0 1-1 0 0,0-1 0 0 0,0 1 1 0 0,-1-1-1 0 0,1 0 0 0 0,0 1 1 0 0,-1-1-1 0 0,1 0 0 0 0,-1 1 1 0 0,0-1-1 0 0,1 0 0 0 0,-1 1 1 0 0,0-1-1 0 0,0 0 6 0 0,0 10 24 0 0,0 18 62 0 0,-1-25-83 0 0,1 1 0 0 0,0 0 0 0 0,1-1 0 0 0,-1 1 1 0 0,1 0-1 0 0,0 0 0 0 0,0 0 0 0 0,0-1 0 0 0,1 1 0 0 0,0 0 1 0 0,-1 0-1 0 0,2-1 0 0 0,-1 1 0 0 0,1-1 0 0 0,-1 1 1 0 0,1-1-1 0 0,1 1 0 0 0,-1-1 0 0 0,0 0 0 0 0,1 0 1 0 0,0 0-1 0 0,1 0-3 0 0,0-3 17 0 0,0 0-1 0 0,0-1 1 0 0,0 0 0 0 0,1 0 0 0 0,-1 0 0 0 0,0 0 0 0 0,0-1-1 0 0,0 1 1 0 0,0-1 0 0 0,0 0 0 0 0,1 0 0 0 0,-2-1 0 0 0,1 1 0 0 0,0-1-1 0 0,0 0 1 0 0,0 0 0 0 0,-1 0 0 0 0,1-1 0 0 0,-1 1 0 0 0,0-1-1 0 0,0 0 1 0 0,0 0 0 0 0,0 0 0 0 0,0 0 0 0 0,-1 0 0 0 0,1-1-17 0 0,14-11 20 0 0,32-29 36 0 0,-39 34-47 0 0,0-1-1 0 0,1 1 0 0 0,1 1 0 0 0,-1 0 0 0 0,2 1 0 0 0,-1 0 1 0 0,1 0-1 0 0,0 2 0 0 0,5-2-8 0 0,-16 8 3 0 0,-1 0-1 0 0,1 0 1 0 0,0 0 0 0 0,0 1 0 0 0,0-1-1 0 0,0 1 1 0 0,-1-1 0 0 0,1 1 0 0 0,0 0-1 0 0,0-1 1 0 0,-1 1 0 0 0,1 0 0 0 0,0 0-1 0 0,-1 0 1 0 0,1 1 0 0 0,-1-1 0 0 0,0 0-1 0 0,1 1 1 0 0,-1-1 0 0 0,0 0 0 0 0,0 1-1 0 0,0-1 1 0 0,0 1 0 0 0,0 0 0 0 0,0-1-1 0 0,0 1 1 0 0,0 0 0 0 0,-1 0 0 0 0,1-1-1 0 0,-1 1 1 0 0,1 0 0 0 0,-1 0 0 0 0,0 0-1 0 0,0 0 1 0 0,0 0 0 0 0,0-1 0 0 0,0 1-1 0 0,0 0 1 0 0,0 0 0 0 0,-1 0 0 0 0,1 0-1 0 0,0 0 1 0 0,-1-1 0 0 0,0 1 0 0 0,1 0-1 0 0,-1 0 1 0 0,0 0-3 0 0,0 9-17 0 0,1 5-99 0 0,1 0 0 0 0,0 1 0 0 0,1-1 0 0 0,0 0 0 0 0,2 0 0 0 0,0 0 0 0 0,0-1 0 0 0,2 1 116 0 0,8 11-5368 0 0,5-3-5086 0 0,-15-20 2896 0 0</inkml:trace>
  <inkml:trace contextRef="#ctx0" brushRef="#br0" timeOffset="46547.35">3337 2374 128 0 0,'0'0'2303'0'0,"0"0"7"0"0,0 0 33 0 0,0 0-69 0 0,0 0-159 0 0,0 0-192 0 0,0 0-204 0 0,0 0-264 0 0,0 0-248 0 0,34-14-201 0 0,108-45-143 0 0,-70 13 482 0 0,-58 33-964 0 0,-5 5-286 0 0,0 1 0 0 0,0-2 1 0 0,-1 1-1 0 0,0-1 0 0 0,-1 0 1 0 0,0-1-1 0 0,0 0 0 0 0,-1 0 1 0 0,0-1-1 0 0,-1 1 0 0 0,0-1 1 0 0,-1 0-1 0 0,0 0 0 0 0,2-10-95 0 0,-6 19-68 0 0,0-1 1 0 0,0 1-1 0 0,-1-1 0 0 0,1 1 0 0 0,-1-1 1 0 0,1 1-1 0 0,-1-1 0 0 0,0 1 0 0 0,0 0 1 0 0,0-1-1 0 0,0 1 0 0 0,-1 0 0 0 0,1 0 1 0 0,0 0-1 0 0,-1 0 0 0 0,0 0 0 0 0,1 0 1 0 0,-1 0-1 0 0,0 0 0 0 0,0 1 0 0 0,0-1 1 0 0,0 1-1 0 0,0 0 0 0 0,0-1 0 0 0,-1 1 1 0 0,1 0-1 0 0,0 0 0 0 0,-1 0 0 0 0,1 0 1 0 0,0 1-1 0 0,-1-1 0 0 0,1 1 0 0 0,-1-1 68 0 0,-87 3-2936 0 0,75 4 2779 0 0,0 1-1 0 0,0 0 0 0 0,1 1 0 0 0,0 1 1 0 0,1 0-1 0 0,0 1 0 0 0,0 1 0 0 0,1 0 0 0 0,0 0 1 0 0,1 1-1 0 0,1 1 0 0 0,0 0 0 0 0,-1 2 158 0 0,4-5-20 0 0,0 0 0 0 0,0 0 0 0 0,1 1 0 0 0,0 0 0 0 0,1 0 0 0 0,1 0 0 0 0,0 1 0 0 0,0-1 0 0 0,1 1-1 0 0,1 0 1 0 0,-1 0 0 0 0,2 1 0 0 0,0-1 0 0 0,1 0 0 0 0,0 0 0 0 0,0 0 0 0 0,2 6 20 0 0,0-11 38 0 0,0-1 0 0 0,0 0 0 0 0,1 0 0 0 0,0 0 0 0 0,0-1 0 0 0,0 1 0 0 0,0-1 0 0 0,1 1 0 0 0,0-1 0 0 0,0 0 0 0 0,1-1 0 0 0,-1 1 0 0 0,1-1 0 0 0,0 0 0 0 0,0 0 0 0 0,1 0 0 0 0,-1-1 0 0 0,1 0 0 0 0,0 0 0 0 0,0 0 0 0 0,0-1 0 0 0,0 1 0 0 0,1-1-38 0 0,9 2 103 0 0,1 0 1 0 0,-1-1-1 0 0,0 0 1 0 0,1-1-1 0 0,-1-1 1 0 0,1-1-1 0 0,-1-1 1 0 0,10-1-104 0 0,-4-1-93 0 0,-1-2 1 0 0,0 0 0 0 0,-1-2 0 0 0,1 0 0 0 0,-1-1-1 0 0,-1-1 1 0 0,0-1 0 0 0,0-1 0 0 0,9-6 92 0 0,44-42-9017 0 0,-59 47 2020 0 0</inkml:trace>
  <inkml:trace contextRef="#ctx0" brushRef="#br0" timeOffset="46825.01">4148 1704 13131 0 0,'0'0'1351'0'0,"0"0"10"0"0,0 0 212 0 0,0 0 124 0 0,0 0-154 0 0,0 0-256 0 0,0 0-254 0 0,4 35-196 0 0,12 110-181 0 0,3 196 964 0 0,-19-318-1622 0 0,2 90-409 0 0,0-1-3490 0 0,-7-87 310 0 0,-2-10-5430 0 0,4-11-142 0 0</inkml:trace>
  <inkml:trace contextRef="#ctx0" brushRef="#br0" timeOffset="47066.444">3935 2142 4505 0 0,'0'0'4049'0'0,"0"0"-2369"0"0,0 0-55 0 0,0 0-97 0 0,0 0-256 0 0,0 0-304 0 0,219-63-143 0 0,-182 60-121 0 0,0-1-192 0 0,-2 4-176 0 0,-4 0-152 0 0,0 0-96 0 0,-1 0-128 0 0,-7 4-176 0 0,3 3-368 0 0,-5 0-1009 0 0,-7 1-1759 0 0,-8-5-8179 0 0</inkml:trace>
  <inkml:trace contextRef="#ctx0" brushRef="#br0" timeOffset="47286.712">4511 2532 7690 0 0,'0'0'2720'0'0,"0"0"-515"0"0,0 0-176 0 0,0 0-183 0 0,0 0-301 0 0,0 0-264 0 0,0 0-229 0 0,0 0-173 0 0,0 0-129 0 0,0 0-97 0 0,0 0-66 0 0,0 0-55 0 0,0 0-61 0 0,7-34-47 0 0,21-104-71 0 0,-8 59 119 0 0,-12 53-456 0 0,0 0-1 0 0,2 1 0 0 0,1 0 0 0 0,2 1 0 0 0,0 0 0 0 0,15-20-15 0 0,10 15-1910 0 0,-23 25-2250 0 0,3 4-4541 0 0,-12 0-2108 0 0</inkml:trace>
  <inkml:trace contextRef="#ctx0" brushRef="#br0" timeOffset="47936.522">4896 2201 3337 0 0,'0'0'3315'0'0,"0"0"-1218"0"0,0 0-488 0 0,0 0-142 0 0,0 0-259 0 0,0 0-282 0 0,0 0-222 0 0,0 0-164 0 0,0 0-106 0 0,0 0-88 0 0,0 0-68 0 0,0 0-46 0 0,0 0-40 0 0,-9 33-36 0 0,-25 101-16 0 0,33-84 89 0 0,6-46-169 0 0,-3-1 38 0 0,0 0 0 0 0,0 0 0 0 0,1-1-1 0 0,-1 1 1 0 0,1-1 0 0 0,0 1 0 0 0,0-1-1 0 0,0 0 1 0 0,0 0 0 0 0,0 0 0 0 0,0 0-1 0 0,0 0 1 0 0,1-1 0 0 0,-1 0 0 0 0,1 1-1 0 0,-1-1 1 0 0,1-1 0 0 0,-1 1 0 0 0,1 0-1 0 0,0-1 1 0 0,-1 0 0 0 0,1 0 0 0 0,0 0-1 0 0,-1 0 1 0 0,1-1 0 0 0,0 1 0 0 0,2-2-98 0 0,3-2 267 0 0,-1 0 1 0 0,0-1 0 0 0,0 0 0 0 0,-1 0 0 0 0,1-1 0 0 0,-1 0-1 0 0,-1-1 1 0 0,1 1 0 0 0,-1-1 0 0 0,0 0 0 0 0,-1-1 0 0 0,2-2-268 0 0,61-115 1637 0 0,-18 30-997 0 0,-25 139-1204 0 0,14 32 535 0 0,2-1-1 0 0,4-2 0 0 0,26 30 30 0 0,-20-28-9 0 0,-34-53 15 0 0,-2 1 1 0 0,0 0 0 0 0,-2 2 0 0 0,0-1 0 0 0,-2 2-1 0 0,-1-1 1 0 0,0 1 0 0 0,-2 1 0 0 0,-2 0-1 0 0,0 0 1 0 0,-2 0 0 0 0,1 17-7 0 0,-4-31 19 0 0,-1 0-1 0 0,0 0 1 0 0,-1-1 0 0 0,0 1 0 0 0,-1 0-1 0 0,0 0 1 0 0,-1-1 0 0 0,-1 1 0 0 0,0-1 0 0 0,0 0-1 0 0,-1 0 1 0 0,-1 0 0 0 0,0-1 0 0 0,-1 0-1 0 0,0 0 1 0 0,-3 2-19 0 0,-4 2 21 0 0,-2 0-1 0 0,0-1 1 0 0,0-1 0 0 0,-1 0-1 0 0,-1-1 1 0 0,0-1 0 0 0,-1-1-1 0 0,0-1 1 0 0,0 0 0 0 0,-1-1-1 0 0,0-2 1 0 0,0 0 0 0 0,-1-1-1 0 0,-19 3-20 0 0,37-7 11 0 0,-1-1-1 0 0,1 1 0 0 0,0 0 1 0 0,-1-1-1 0 0,1 1 0 0 0,0-1 1 0 0,-1 0-1 0 0,1 0 0 0 0,-1-1 1 0 0,1 1-1 0 0,0-1 0 0 0,-1 1 1 0 0,1-1-1 0 0,0 0 0 0 0,-1 0 1 0 0,1-1-1 0 0,0 1 0 0 0,0-1 1 0 0,0 1-1 0 0,0-1 0 0 0,0 0 0 0 0,1 0 1 0 0,-1 0-1 0 0,1-1 0 0 0,-1 1 1 0 0,1-1-1 0 0,0 1 0 0 0,0-1 1 0 0,0 0-1 0 0,0 0 0 0 0,0 0 1 0 0,0 0-1 0 0,1 0 0 0 0,0 0 1 0 0,-1 0-1 0 0,1 0 0 0 0,1-1 1 0 0,-1 1-1 0 0,0 0 0 0 0,1-1 1 0 0,-1 1-1 0 0,1-1-10 0 0,1-22-14 0 0,2 1 0 0 0,0-1 0 0 0,2 1 1 0 0,1-1-1 0 0,0 1 0 0 0,2 1 0 0 0,1 0 0 0 0,1 0 1 0 0,1 0-1 0 0,1 1 0 0 0,1 1 0 0 0,1 0 0 0 0,1 1 0 0 0,4-3 14 0 0,101-109-1403 0 0,-73 96-2229 0 0,1 2-4554 0 0,-28 23-3506 0 0</inkml:trace>
  <inkml:trace contextRef="#ctx0" brushRef="#br0" timeOffset="49245.053">6897 2149 2128 0 0,'0'0'2022'0'0,"0"0"-52"0"0,0 0 77 0 0,0 0 12 0 0,0 0-188 0 0,0 0-344 0 0,0 0-316 0 0,0 0-280 0 0,0 0-224 0 0,-33 8-175 0 0,-101 24-171 0 0,66-1-31 0 0,56-21-252 0 0,3-4-51 0 0,0 0 0 0 0,0 0-1 0 0,1 1 1 0 0,-1 0 0 0 0,2 0-1 0 0,-1 1 1 0 0,1 0-1 0 0,0 1 1 0 0,1-1 0 0 0,0 1-1 0 0,0 1 1 0 0,1-1-1 0 0,0 1 1 0 0,1-1 0 0 0,0 1-1 0 0,1 1 1 0 0,0-1-1 0 0,0 0 1 0 0,1 1 0 0 0,0 0-1 0 0,1 2-26 0 0,2-10 24 0 0,1 1-1 0 0,-1 0 1 0 0,1-1-1 0 0,0 1 1 0 0,0-1-1 0 0,0 0 1 0 0,0 0-1 0 0,1 0 1 0 0,-1 0 0 0 0,1 0-1 0 0,0 0 1 0 0,0-1-1 0 0,0 1 1 0 0,0-1-1 0 0,0 0 1 0 0,1 0-1 0 0,-1 0 1 0 0,1-1-1 0 0,-1 1 1 0 0,1-1-1 0 0,0 1 1 0 0,-1-1-1 0 0,1 0 1 0 0,0-1-1 0 0,0 1 1 0 0,0-1 0 0 0,0 0-1 0 0,0 0 1 0 0,-1 0-1 0 0,1 0 1 0 0,0 0-1 0 0,0-1 1 0 0,0 0-1 0 0,0 0 1 0 0,-1 0-1 0 0,1 0 1 0 0,0-1-1 0 0,-1 1 1 0 0,1-1-1 0 0,-1 0 1 0 0,0 0-1 0 0,2-1-23 0 0,51-38 201 0 0,-1-3 0 0 0,-2-2-1 0 0,-2-2 1 0 0,0-5-201 0 0,-15 17-126 0 0,-36 37 109 0 0,0-1 0 0 0,0 1 0 0 0,0 0 0 0 0,0-1 0 0 0,0 1 0 0 0,1 0 0 0 0,-1-1 0 0 0,0 1 0 0 0,0-1 0 0 0,1 1 0 0 0,-1 0 0 0 0,1-1 0 0 0,-1 1 0 0 0,0-1 0 0 0,1 1 0 0 0,-1-1 0 0 0,1 1 0 0 0,-1-1 0 0 0,1 1 0 0 0,-1-1 1 0 0,1 0-1 0 0,-1 1 0 0 0,1-1 0 0 0,0 0 0 0 0,-1 1 0 0 0,1-1 0 0 0,0 0 0 0 0,-1 0 0 0 0,1 1 0 0 0,0-1 0 0 0,-1 0 0 0 0,1 0 0 0 0,0 0 0 0 0,-1 0 0 0 0,1 0 0 0 0,0 0 0 0 0,-1 0 0 0 0,1 0 0 0 0,0 0 0 0 0,-1 0 0 0 0,1-1 0 0 0,0 1 0 0 0,-1 0 1 0 0,1 0-1 0 0,-1-1 0 0 0,1 1 0 0 0,0 0 0 0 0,-1-1 0 0 0,1 1 0 0 0,-1-1 0 0 0,1 1 0 0 0,-1 0 0 0 0,1-1 0 0 0,-1 1 0 0 0,1-1 0 0 0,-1 0 0 0 0,1 1 0 0 0,-1-1 0 0 0,0 1 0 0 0,1-1 0 0 0,-1 1 0 0 0,0-1 0 0 0,0 0 0 0 0,0 1 0 0 0,1-1 0 0 0,-1 0 1 0 0,0 1-1 0 0,0-1 0 0 0,0 0 0 0 0,0 0 17 0 0,16 171 201 0 0,-15-165-180 0 0,1 0-1 0 0,-1 0 0 0 0,1 0 1 0 0,0 0-1 0 0,0 0 1 0 0,1 0-1 0 0,0 0 1 0 0,0-1-1 0 0,0 1 1 0 0,0-1-1 0 0,0 0 0 0 0,1 0 1 0 0,0 0-1 0 0,0 0 1 0 0,0-1-1 0 0,0 1 1 0 0,1-1-1 0 0,-1 0 1 0 0,1-1-1 0 0,0 1 0 0 0,0-1 1 0 0,0 0-1 0 0,0 0 1 0 0,0 0-1 0 0,0-1 1 0 0,1 0-1 0 0,-1 0 1 0 0,0 0-1 0 0,1-1 1 0 0,0 1-21 0 0,56-40 941 0 0,-43 23-769 0 0,105-84 267 0 0,-94 72-424 0 0,2 1 0 0 0,1 2 0 0 0,1 1 0 0 0,1 2 1 0 0,1 1-1 0 0,38-16-15 0 0,-70 35 3 0 0,-1 0 0 0 0,1 0 0 0 0,0 0 0 0 0,0 1 1 0 0,0-1-1 0 0,0 1 0 0 0,0 0 0 0 0,0 0 0 0 0,0 0 1 0 0,0 1-1 0 0,1 0 0 0 0,-1-1 0 0 0,0 1 0 0 0,0 1 1 0 0,0-1-1 0 0,1 0 0 0 0,-1 1 0 0 0,0 0 0 0 0,0 0 1 0 0,0 0-1 0 0,0 1 0 0 0,0 0 0 0 0,-1-1 0 0 0,1 1 1 0 0,0 0-1 0 0,-1 1 0 0 0,1-1 0 0 0,-1 1 0 0 0,0-1 1 0 0,0 1-1 0 0,0 0 0 0 0,0 0 0 0 0,0 0 0 0 0,0 1 1 0 0,-1-1-1 0 0,0 1 0 0 0,0-1 0 0 0,0 1 0 0 0,0 0 1 0 0,1 3-4 0 0,0 8 55 0 0,0 0 1 0 0,-2 0 0 0 0,1 0 0 0 0,-2 0 0 0 0,0 0 0 0 0,0 0-1 0 0,-2 1 1 0 0,0-1 0 0 0,-1-1 0 0 0,0 1 0 0 0,-1 0 0 0 0,-1-1 0 0 0,0 1-1 0 0,-1-1 1 0 0,0-1 0 0 0,-3 3-56 0 0,-2 1 33 0 0,-1-1 0 0 0,0-1 0 0 0,-2 0 0 0 0,0 0 0 0 0,0-2 0 0 0,-2 0 0 0 0,1 0 0 0 0,-3 0-33 0 0,8-8-147 0 0,-1 1-1 0 0,1-2 0 0 0,-1 1 1 0 0,0-2-1 0 0,0 1 1 0 0,0-1-1 0 0,0-1 0 0 0,-1 0 1 0 0,1-1-1 0 0,-1 0 1 0 0,1 0-1 0 0,-4-2 148 0 0,14 1-36 0 0,-1 0 0 0 0,0 0-1 0 0,1-1 1 0 0,-1 1 0 0 0,1-1-1 0 0,-1 0 1 0 0,0 1 0 0 0,1-1 0 0 0,-1 0-1 0 0,1 0 1 0 0,0 0 0 0 0,-1 0-1 0 0,1 0 1 0 0,0 0 0 0 0,0 0 0 0 0,-1 0-1 0 0,1-1 1 0 0,0 1 0 0 0,0 0-1 0 0,0-1 1 0 0,1 1 0 0 0,-1-1 0 0 0,0 1-1 0 0,0-1 1 0 0,1 1 0 0 0,-1-1-1 0 0,1 0 1 0 0,-1 1 0 0 0,1-1 0 0 0,0 0-1 0 0,0 1 1 0 0,0-1 0 0 0,0 0-1 0 0,0 1 1 0 0,0-1 0 0 0,0 0 0 0 0,0 1-1 0 0,1-1 1 0 0,-1 0 0 0 0,1 1-1 0 0,-1-1 1 0 0,1 0 0 0 0,0 1 0 0 0,-1-1-1 0 0,1 1 1 0 0,0 0 0 0 0,0-1-1 0 0,0 1 1 0 0,0 0 0 0 0,0-1 0 0 0,0 1-1 0 0,1 0 1 0 0,-1 0 0 0 0,0 0-1 0 0,1 0 1 0 0,-1 0 0 0 0,1 0 0 0 0,0 0 36 0 0,8-4 134 0 0,1 0 1 0 0,0 1 0 0 0,0 0 0 0 0,0 1 0 0 0,0 0 0 0 0,0 1 0 0 0,1 0-1 0 0,-1 1 1 0 0,1 0 0 0 0,0 0 0 0 0,-1 2 0 0 0,1-1 0 0 0,-1 2-1 0 0,1-1 1 0 0,-1 2 0 0 0,0-1 0 0 0,1 2 0 0 0,-1-1 0 0 0,5 4-135 0 0,161 48 2103 0 0,-44-51-1046 0 0,-123-7-1039 0 0,0-1-1 0 0,0 0 0 0 0,0 0 0 0 0,0-1 1 0 0,-1-1-1 0 0,0 1 0 0 0,0-1 1 0 0,-1-1-1 0 0,1 1 0 0 0,-1-2 1 0 0,-1 1-1 0 0,0-1 0 0 0,0 0 0 0 0,0-1 1 0 0,5-8-18 0 0,-3 6-184 0 0,23-40-2109 0 0,-17 15-6832 0 0,-12 28-2238 0 0</inkml:trace>
  <inkml:trace contextRef="#ctx0" brushRef="#br0" timeOffset="50493.138">8914 2606 4497 0 0,'0'0'1440'0'0,"0"0"-782"0"0,0 0-195 0 0,0 0 303 0 0,0 0 500 0 0,0 0 372 0 0,0 0 118 0 0,0 0-158 0 0,0 0-323 0 0,0 0-355 0 0,0 0-277 0 0,0 0-173 0 0,29-28-98 0 0,92-91-81 0 0,138-150 792 0 0,-232 246-1051 0 0,154-115 245 0 0,-177 135-268 0 0,1 0 0 0 0,0 0 0 0 0,0 1-1 0 0,0 0 1 0 0,0-1 0 0 0,1 2-1 0 0,-1-1 1 0 0,1 1 0 0 0,-1 0 0 0 0,1 0-1 0 0,-1 0 1 0 0,1 1 0 0 0,-1 0-1 0 0,1 0 1 0 0,0 0-9 0 0,-2 3 44 0 0,-1 0 0 0 0,0 0 0 0 0,1 0 0 0 0,-2 1 0 0 0,1-1 0 0 0,0 1-1 0 0,-1 0 1 0 0,1 0 0 0 0,-1-1 0 0 0,0 2 0 0 0,-1-1 0 0 0,1 0 0 0 0,-1 0 0 0 0,1 0 0 0 0,-1 1 0 0 0,0-1-1 0 0,-1 2-43 0 0,0-6 2 0 0,6 154 1307 0 0,-9-132-1266 0 0,-1-1 1 0 0,-1 0 0 0 0,0 0 0 0 0,-2 0-1 0 0,-1-1 1 0 0,0 0 0 0 0,-1-1-1 0 0,-2 0 1 0 0,0 0 0 0 0,0-1 0 0 0,-2 0-1 0 0,0-1 1 0 0,-1-1 0 0 0,-10 9-44 0 0,15-17-148 0 0,1-1 1 0 0,-1 0 0 0 0,-1-1-1 0 0,1 0 1 0 0,-1-1 0 0 0,-1 0-1 0 0,1 0 1 0 0,0-1-1 0 0,-1 0 1 0 0,0-1 0 0 0,0 0-1 0 0,0-1 1 0 0,0 0 0 0 0,0-1-1 0 0,-1 0 1 0 0,1-1 0 0 0,0 0-1 0 0,-1 0 1 0 0,1-2-1 0 0,-8-1 148 0 0,14 2-140 0 0,1 0-1 0 0,0 0 1 0 0,0-1-1 0 0,0 1 0 0 0,1-1 1 0 0,-1 0-1 0 0,0 0 0 0 0,1-1 1 0 0,-1 1-1 0 0,1-1 1 0 0,0 0-1 0 0,-1 0 0 0 0,2 0 1 0 0,-1 0-1 0 0,0 0 0 0 0,0 0 1 0 0,1-1-1 0 0,0 0 1 0 0,0 1-1 0 0,0-1 0 0 0,0 0 1 0 0,0 0-1 0 0,1 0 1 0 0,0 0-1 0 0,0 0 0 0 0,0 0 1 0 0,0 0-1 0 0,1-1 0 0 0,-1 1 1 0 0,1 0-1 0 0,0 0 1 0 0,0-1-1 0 0,1 1 0 0 0,-1 0 1 0 0,1 0-1 0 0,0 0 0 0 0,0-1 1 0 0,1 1-1 0 0,-1 0 1 0 0,1 1-1 0 0,0-1 0 0 0,0 0 1 0 0,0 0-1 0 0,0 1 0 0 0,1-2 141 0 0,0 2-103 0 0,0-1-1 0 0,0 1 1 0 0,1 0-1 0 0,-1 0 0 0 0,1 0 1 0 0,-1 0-1 0 0,1 1 0 0 0,0-1 1 0 0,0 1-1 0 0,0 0 0 0 0,1 0 1 0 0,-1 0-1 0 0,0 1 1 0 0,1 0-1 0 0,-1-1 0 0 0,1 1 1 0 0,-1 1-1 0 0,1-1 0 0 0,0 1 1 0 0,-1 0-1 0 0,1 0 0 0 0,-1 0 1 0 0,1 1-1 0 0,4 0 104 0 0,27 56-217 0 0,3-33-1142 0 0,-8-21-4157 0 0,-23-3 2126 0 0</inkml:trace>
  <inkml:trace contextRef="#ctx0" brushRef="#br0" timeOffset="50919.077">10050 1347 16412 0 0,'0'0'952'0'0,"0"0"-84"0"0,0 0-111 0 0,0 0-98 0 0,0 0-105 0 0,0 0-69 0 0,0 0-39 0 0,0 0-36 0 0,0 0-2 0 0,0 0-25 0 0,-14 35-40 0 0,-46 116-48 0 0,16 31 310 0 0,11-26-317 0 0,13-73-237 0 0,3 1 0 0 0,4 1 0 0 0,5 0 0 0 0,2 11-51 0 0,5-94-7 0 0,1 1-1 0 0,0-1 0 0 0,-1 0 1 0 0,1 1-1 0 0,0-1 0 0 0,0 0 1 0 0,1 1-1 0 0,-1-1 1 0 0,0 1-1 0 0,1-1 0 0 0,-1 0 1 0 0,1 0-1 0 0,0 1 0 0 0,0-1 1 0 0,0 0-1 0 0,0 0 1 0 0,0 0-1 0 0,0 0 0 0 0,1 0 1 0 0,-1 0-1 0 0,0 0 0 0 0,1 0 1 0 0,0-1-1 0 0,-1 1 1 0 0,1 0-1 0 0,0-1 0 0 0,0 0 1 0 0,0 1-1 0 0,0-1 1 0 0,0 0-1 0 0,0 0 0 0 0,1 0 1 0 0,-1 0-1 0 0,0 0 0 0 0,0-1 8 0 0,11-2 30 0 0,0-1 0 0 0,0 0-1 0 0,-1-1 1 0 0,0 0-1 0 0,0-1 1 0 0,0 0-1 0 0,0-1 1 0 0,-1 0 0 0 0,0-1-1 0 0,0 0 1 0 0,-1-1-1 0 0,0 0 1 0 0,7-9-30 0 0,16-8 45 0 0,181-133 92 0 0,-213 158-136 0 0,1 0-1 0 0,-1 0 1 0 0,0 0-1 0 0,0 0 1 0 0,0 0-1 0 0,1 1 1 0 0,-1-1-1 0 0,0 0 1 0 0,0 1-1 0 0,0-1 1 0 0,0 1-1 0 0,0-1 0 0 0,0 1 1 0 0,1-1-1 0 0,-1 1 1 0 0,-1 0-1 0 0,1 0 1 0 0,0-1-1 0 0,0 1 1 0 0,0 0-1 0 0,0 0 1 0 0,0 0-1 0 0,-1 0 1 0 0,1 0-1 0 0,0 0 1 0 0,-1 0-1 0 0,1 0 1 0 0,-1 0-1 0 0,1 0 1 0 0,-1 1-1 0 0,0-1 1 0 0,1 0-1 0 0,-1 0 1 0 0,0 0-1 0 0,0 1 1 0 0,0-1-1 0 0,0 0 1 0 0,0 0-1 0 0,0 0 1 0 0,0 1-1 0 0,0-1 0 0 0,-1 0 1 0 0,1 0-1 0 0,0 0 1 0 0,-1 0-1 0 0,1 1 1 0 0,-1-1-1 0 0,1 0 1 0 0,-1 0-1 0 0,1 0 1 0 0,-1 0-1 0 0,0 0 1 0 0,0 0-1 0 0,0 0 0 0 0,1 10 42 0 0,-43 254 189 0 0,57-222-1734 0 0,-2-39-2469 0 0,4-10-4231 0 0,-12 2-2739 0 0</inkml:trace>
  <inkml:trace contextRef="#ctx0" brushRef="#br0" timeOffset="51268.908">10663 2031 10482 0 0,'0'0'1797'0'0,"0"0"-192"0"0,0 0-135 0 0,0 0-196 0 0,0 0-265 0 0,0 0-241 0 0,0 0-221 0 0,-25 37-172 0 0,-78 112-122 0 0,67-73 8 0 0,35-62-208 0 0,-1-10-42 0 0,0 0 1 0 0,1 1-1 0 0,0-1 1 0 0,0 0 0 0 0,0 1-1 0 0,0-1 1 0 0,1 1-1 0 0,0-1 1 0 0,0 1 0 0 0,0-1-1 0 0,0 1 1 0 0,1-1-1 0 0,-1 1 1 0 0,1-1 0 0 0,0 0-1 0 0,1 1 1 0 0,-1-1-1 0 0,1 0 1 0 0,0 0-1 0 0,0 0 1 0 0,0 0 0 0 0,0 0-1 0 0,1 0 1 0 0,0-1-1 0 0,0 1 1 0 0,0-1 0 0 0,0 0-1 0 0,0 0 1 0 0,0 0-1 0 0,1 0 1 0 0,0 0 0 0 0,-1-1-1 0 0,1 1 1 0 0,0-1-1 0 0,0 0 1 0 0,5 1-12 0 0,3-3 133 0 0,0 0-1 0 0,0 0 1 0 0,0-1-1 0 0,0-1 1 0 0,0 0-1 0 0,-1 0 1 0 0,1-1-1 0 0,-1-1 1 0 0,1 0-1 0 0,-1-1 1 0 0,0 0-1 0 0,-1 0 1 0 0,1-1-1 0 0,-1-1 1 0 0,0 0-1 0 0,-1 0 1 0 0,1-1-1 0 0,-2 0 1 0 0,1 0-1 0 0,-1-1 1 0 0,0-1-1 0 0,-1 1 1 0 0,0-1-1 0 0,0 0 1 0 0,-1-1-1 0 0,-1 1 1 0 0,0-1-1 0 0,2-6-132 0 0,-4 10-46 0 0,0 0 1 0 0,0-1-1 0 0,0 1 0 0 0,-1-1 1 0 0,0 0-1 0 0,-1 0 0 0 0,0 1 1 0 0,0-1-1 0 0,-1 0 0 0 0,1 0 1 0 0,-2 0-1 0 0,1 0 0 0 0,-1 0 1 0 0,-1 0-1 0 0,1 0 0 0 0,-1 0 1 0 0,-1 0-1 0 0,1 1 0 0 0,-1 0 1 0 0,-1-1-1 0 0,1 1 0 0 0,-1 0 1 0 0,0 0-1 0 0,-1 1 0 0 0,0-1 1 0 0,0 1-1 0 0,0 0 0 0 0,-1 0 1 0 0,0 1-1 0 0,0 0 0 0 0,0 0 0 0 0,-2-1 46 0 0,-41-7-2949 0 0,15 12-5089 0 0,24 1-2918 0 0</inkml:trace>
  <inkml:trace contextRef="#ctx0" brushRef="#br0" timeOffset="51737.908">11028 2168 14611 0 0,'0'0'1906'0'0,"0"0"-476"0"0,0 0-136 0 0,0 0-83 0 0,0 0-213 0 0,0 0-254 0 0,0 0-237 0 0,0 0-152 0 0,0 0-83 0 0,0 0-40 0 0,0 0-43 0 0,0 0-73 0 0,0 0-39 0 0,-7 22-39 0 0,-19 69-40 0 0,19-13 8 0 0,7-76-6 0 0,0 1 1 0 0,1 0-1 0 0,-1 0 0 0 0,1-1 1 0 0,0 1-1 0 0,-1 0 0 0 0,1-1 1 0 0,0 1-1 0 0,1-1 0 0 0,-1 1 1 0 0,0-1-1 0 0,1 0 0 0 0,0 1 1 0 0,-1-1-1 0 0,1 0 1 0 0,0 0-1 0 0,0 0 0 0 0,0 0 1 0 0,0 0-1 0 0,0-1 0 0 0,1 1 1 0 0,-1-1-1 0 0,0 1 0 0 0,1-1 1 0 0,-1 0-1 0 0,1 0 0 0 0,0 0 1 0 0,-1 0-1 0 0,1 0 1 0 0,0-1-1 0 0,-1 1 0 0 0,1-1 1 0 0,0 0-1 0 0,0 0 0 0 0,0 0 1 0 0,0 0-1 0 0,6 0 38 0 0,-1-1 0 0 0,0 0 1 0 0,0-1-1 0 0,0 0 0 0 0,0 0 1 0 0,0 0-1 0 0,-1-1 0 0 0,1 0 1 0 0,-1-1-1 0 0,0 0 1 0 0,7-4-39 0 0,197-171 654 0 0,-181 149-747 0 0,-30 30 2 0 0,-1 25-407 0 0,0-19 462 0 0,0 0 0 0 0,1 1 1 0 0,0-1-1 0 0,0 0 0 0 0,0 0 0 0 0,1 0 1 0 0,0 0-1 0 0,0 0 0 0 0,1 0 0 0 0,-1 0 1 0 0,1 0-1 0 0,1 0 0 0 0,-1 0 0 0 0,1-1 0 0 0,1 2 36 0 0,-1-3 6 0 0,1 1-1 0 0,0-1 0 0 0,-1 0 0 0 0,2 0 1 0 0,-1-1-1 0 0,0 1 0 0 0,1-1 0 0 0,0 0 1 0 0,0 0-1 0 0,0-1 0 0 0,0 1 0 0 0,0-1 1 0 0,0 0-1 0 0,1-1 0 0 0,-1 1 0 0 0,0-1 0 0 0,1 0 1 0 0,0 0-1 0 0,-1-1 0 0 0,1 1 0 0 0,-1-1 1 0 0,1-1-1 0 0,0 1 0 0 0,-1-1 0 0 0,1 0 1 0 0,-1 0-1 0 0,6-2-5 0 0,4-7 66 0 0,-1 0-1 0 0,0-1 1 0 0,0-1 0 0 0,-1 0 0 0 0,0-1 0 0 0,-1 0-1 0 0,-1-1 1 0 0,0 0 0 0 0,-1-1 0 0 0,-1 0-1 0 0,0 0 1 0 0,-1-1 0 0 0,0 0 0 0 0,-2-1 0 0 0,0 0-1 0 0,-1 0 1 0 0,0 0 0 0 0,1-15-66 0 0,-2 4-1606 0 0,-4 16-5270 0 0,0 8 2457 0 0,0 4-7004 0 0</inkml:trace>
  <inkml:trace contextRef="#ctx0" brushRef="#br0" timeOffset="52171.712">11880 2425 10050 0 0,'0'0'2006'0'0,"0"0"-258"0"0,0 0 94 0 0,0 0 0 0 0,0 0-257 0 0,0 0-306 0 0,0 0-290 0 0,0 0-191 0 0,0 0-76 0 0,0 0-51 0 0,0 0-61 0 0,0 0-80 0 0,28-31-89 0 0,85-98-103 0 0,-59 57 122 0 0,43-101-321 0 0,-97 174-184 0 0,0-1 1 0 0,1 1 0 0 0,-1-1-1 0 0,0 0 1 0 0,0 1 0 0 0,0-1-1 0 0,0 1 1 0 0,1-1 0 0 0,-1 0 0 0 0,0 1-1 0 0,0-1 1 0 0,1 0 0 0 0,-1 1-1 0 0,0-1 1 0 0,1 0 0 0 0,-1 0 0 0 0,0 1-1 0 0,1-1 1 0 0,-1 0 0 0 0,1 0-1 0 0,-1 0 1 0 0,0 1 0 0 0,1-1-1 0 0,-1 0 1 0 0,1 0 0 0 0,-1 0 0 0 0,0 0-1 0 0,1 0 1 0 0,-1 0 0 0 0,1 0-1 0 0,-1 0 1 0 0,0 0 0 0 0,1 0-1 0 0,-1 0 1 0 0,1 0 0 0 0,-1 0 0 0 0,1 0-1 0 0,-1 0 1 0 0,0 0 0 0 0,1-1 44 0 0,-11 49-436 0 0,7-40 408 0 0,0-1-1 0 0,0 1 0 0 0,1 0 0 0 0,0 0 0 0 0,1 0 0 0 0,0 0 1 0 0,0 1-1 0 0,1-1 0 0 0,0 0 0 0 0,0 0 0 0 0,1 1 0 0 0,0-1 1 0 0,0 0-1 0 0,1 0 0 0 0,0 0 0 0 0,1 0 0 0 0,0-1 0 0 0,0 1 1 0 0,0 0-1 0 0,1-1 0 0 0,0 0 0 0 0,0 0 0 0 0,1 0 0 0 0,0-1 1 0 0,0 1-1 0 0,1-1 0 0 0,0-1 0 0 0,0 1 0 0 0,3 1 29 0 0,3 0 117 0 0,2 0 0 0 0,-1-2 0 0 0,0 1 0 0 0,1-2 0 0 0,0 0 0 0 0,0-1 0 0 0,1 0 0 0 0,-1-1 0 0 0,0 0 0 0 0,1-1 0 0 0,-1-1 0 0 0,1 0 0 0 0,0-1 0 0 0,12-3-117 0 0,-11 0 145 0 0,0 0 0 0 0,0-1 0 0 0,-1-1 0 0 0,1 0 0 0 0,-1-1 0 0 0,-1-1 0 0 0,1 0 0 0 0,-1-1 0 0 0,-1-1 0 0 0,0 0 0 0 0,3-3-145 0 0,-7 4-24 0 0,-1 0 1 0 0,0-1-1 0 0,0 0 0 0 0,-1 0 1 0 0,-1-1-1 0 0,0 1 0 0 0,0-2 1 0 0,-1 1-1 0 0,0 0 0 0 0,-1-1 1 0 0,0 0-1 0 0,-1 0 0 0 0,0 0 1 0 0,0-9 23 0 0,-6-60-7264 0 0,-4 66-392 0 0,0 3-3332 0 0</inkml:trace>
  <inkml:trace contextRef="#ctx0" brushRef="#br0" timeOffset="60606.182">4397 6682 0 0 0,'-35'32'0'0'0,"33"-31"0"0"0</inkml:trace>
  <inkml:trace contextRef="#ctx0" brushRef="#br0" timeOffset="70179.915">5601 6464 0 0 0,'0'0'260'0'0,"0"0"814"0"0,0 0 313 0 0,0 0 24 0 0,0 0-36 0 0,0 0-77 0 0,0 0-75 0 0,0 0-82 0 0,-2-3-94 0 0,1 2-827 0 0,0 0 1 0 0,0-1 0 0 0,0 1-1 0 0,0 0 1 0 0,-1 0 0 0 0,1-1-1 0 0,0 1 1 0 0,-1 0 0 0 0,1 0-1 0 0,-1 1 1 0 0,1-1 0 0 0,-1 0-1 0 0,1 0 1 0 0,-1 1 0 0 0,0-1-1 0 0,1 1 1 0 0,-1 0 0 0 0,0-1-1 0 0,1 1 1 0 0,-1 0 0 0 0,0 0-1 0 0,0 0 1 0 0,1 0 0 0 0,-1 0-1 0 0,0 0 1 0 0,0 1 0 0 0,1-1-1 0 0,-1 0 1 0 0,0 1 0 0 0,1 0-221 0 0,-32 35 812 0 0,28-29-755 0 0,1 1 0 0 0,-1-1 0 0 0,2 1 0 0 0,-1 0 0 0 0,1 1 0 0 0,1-1 0 0 0,-1 0 0 0 0,2 1 0 0 0,-1 0 0 0 0,1-1 0 0 0,0 1 0 0 0,1 0 0 0 0,0 5-57 0 0,1-12 102 0 0,1 0 0 0 0,-1 0-1 0 0,1 0 1 0 0,0 0 0 0 0,0-1 0 0 0,0 1-1 0 0,0-1 1 0 0,0 1 0 0 0,0-1-1 0 0,0 0 1 0 0,0 1 0 0 0,0-1 0 0 0,1-1-1 0 0,-1 1 1 0 0,0 0 0 0 0,1 0-1 0 0,-1-1 1 0 0,0 1 0 0 0,1-1 0 0 0,-1 0-1 0 0,1 0 1 0 0,-1 0 0 0 0,1 0 0 0 0,-1 0-1 0 0,1-1 1 0 0,-1 1 0 0 0,1 0-1 0 0,-1-1 1 0 0,0 0 0 0 0,1 0 0 0 0,-1 0-1 0 0,0 0 1 0 0,1-1-102 0 0,8-4 298 0 0,0-2 0 0 0,-1 1 0 0 0,0-1-1 0 0,-1-1 1 0 0,0 0 0 0 0,0 0 0 0 0,-1-1 0 0 0,0 0 0 0 0,-1 0-1 0 0,0-1 1 0 0,0 0 0 0 0,-1 0 0 0 0,-1-1 0 0 0,0 0 0 0 0,1-5-298 0 0,-5 16 23 0 0,0-1 1 0 0,0 0 0 0 0,0 0 0 0 0,0 0-1 0 0,-1 0 1 0 0,1 1 0 0 0,-1-1 0 0 0,0 0 0 0 0,1 0-1 0 0,-1 0 1 0 0,0 0 0 0 0,0 0 0 0 0,0 0-1 0 0,0 0 1 0 0,0 0 0 0 0,-1 0 0 0 0,1 0 0 0 0,-1 0-1 0 0,1 0 1 0 0,-1 0 0 0 0,0 0 0 0 0,1 0-1 0 0,-1 1 1 0 0,0-1 0 0 0,0 0 0 0 0,-1 1-1 0 0,1-1 1 0 0,0 1 0 0 0,0-1 0 0 0,-1 1 0 0 0,1-1-1 0 0,-1 1 1 0 0,1 0 0 0 0,-1 0 0 0 0,0 0-1 0 0,1-1 1 0 0,-1 2 0 0 0,0-1 0 0 0,0 0 0 0 0,-1 0-25 0 0,-3 1-42 0 0,0 0 0 0 0,0 0 0 0 0,0 1 0 0 0,0 0-1 0 0,-1 0 1 0 0,2 0 0 0 0,-1 1 0 0 0,0 0-1 0 0,0 0 1 0 0,0 0 0 0 0,1 1 0 0 0,-1 0 0 0 0,1 0-1 0 0,0 0 1 0 0,0 1 0 0 0,0 0 0 0 0,1 0-1 0 0,-1 0 1 0 0,-2 3 43 0 0,0-1-40 0 0,7-6 38 0 0,-8 5-114 0 0,-1 1 1 0 0,1 1-1 0 0,1-1 0 0 0,-1 1 0 0 0,1 1 1 0 0,0-1-1 0 0,1 1 0 0 0,0 0 1 0 0,0 1-1 0 0,0 0 0 0 0,1 0 0 0 0,1 0 1 0 0,0 0-1 0 0,0 1 0 0 0,-1 5 116 0 0,5-14-131 0 0,1 0-1 0 0,0 0 0 0 0,-1 1 0 0 0,1-1 1 0 0,0 0-1 0 0,0 0 0 0 0,0 0 1 0 0,0 0-1 0 0,0 1 0 0 0,0-2 0 0 0,0 1 1 0 0,0 0-1 0 0,0 0 0 0 0,0 0 1 0 0,0 0-1 0 0,1-1 0 0 0,-1 1 0 0 0,0 0 1 0 0,1-1-1 0 0,-1 1 0 0 0,0-1 1 0 0,1 0-1 0 0,-1 1 0 0 0,1-1 1 0 0,-1 0-1 0 0,0 0 0 0 0,1 0 0 0 0,-1 0 1 0 0,1 0-1 0 0,-1 0 0 0 0,1 0 1 0 0,-1-1-1 0 0,1 1 132 0 0,32-3-10041 0 0,-20-3-137 0 0</inkml:trace>
  <inkml:trace contextRef="#ctx0" brushRef="#br0" timeOffset="71426.04">3130 5227 0 0 0,'0'0'879'0'0,"0"0"725"0"0,0 0 286 0 0,0 0 37 0 0,0 0-31 0 0,0 0-67 0 0,0 0-74 0 0,0 0-120 0 0,0 0-133 0 0,7-3 2718 0 0,-61 31-696 0 0,7 57-3093 0 0,47-83-391 0 0,-1 0 1 0 0,1 0 0 0 0,-1 0-1 0 0,1-1 1 0 0,0 1 0 0 0,0 0-1 0 0,0 0 1 0 0,0 0 0 0 0,0 0 0 0 0,0 0-1 0 0,0 0 1 0 0,0 0 0 0 0,1 0-1 0 0,-1 0 1 0 0,1-1 0 0 0,0 1-1 0 0,-1 0 1 0 0,1 0 0 0 0,0 0 0 0 0,0-1-1 0 0,0 1 1 0 0,0-1 0 0 0,1 1-1 0 0,-1-1 1 0 0,0 1 0 0 0,0-1-1 0 0,1 0 1 0 0,-1 1 0 0 0,1-1 0 0 0,0 0-1 0 0,-1 0 1 0 0,1 0 0 0 0,0 0-1 0 0,-1 0 1 0 0,1-1 0 0 0,0 1-1 0 0,0 0 1 0 0,0-1 0 0 0,0 0 0 0 0,-1 1-1 0 0,1-1 1 0 0,0 0 0 0 0,0 0-1 0 0,0 0 1 0 0,0 0 0 0 0,0 0-1 0 0,0 0 1 0 0,0-1 0 0 0,0 1 0 0 0,0-1-1 0 0,-1 1 1 0 0,1-1 0 0 0,0 0-1 0 0,0 1 1 0 0,0-1 0 0 0,-1 0-1 0 0,1 0 1 0 0,0-1-41 0 0,3 0 109 0 0,1-1-1 0 0,-1 0 1 0 0,0 0 0 0 0,0 0-1 0 0,0 0 1 0 0,-1-1 0 0 0,1 0-1 0 0,-1 0 1 0 0,0 0-1 0 0,0-1 1 0 0,0 1 0 0 0,-1-1-1 0 0,0 0 1 0 0,0 0 0 0 0,0 0-1 0 0,0 0 1 0 0,-1-1 0 0 0,1 1-1 0 0,-2-1 1 0 0,1 1 0 0 0,0-1-1 0 0,-1 0 1 0 0,0 0-1 0 0,-1 1 1 0 0,1-1 0 0 0,-1 0-109 0 0,0 5-4 0 0,0 0 0 0 0,0 0 1 0 0,-1 0-1 0 0,1 0 0 0 0,0 1 0 0 0,0-1 1 0 0,-1 0-1 0 0,1 0 0 0 0,0 1 0 0 0,-1-1 1 0 0,1 0-1 0 0,-1 1 0 0 0,1-1 1 0 0,-1 0-1 0 0,1 1 0 0 0,-1-1 0 0 0,0 0 1 0 0,1 1-1 0 0,-1-1 0 0 0,0 1 0 0 0,1 0 1 0 0,-1-1-1 0 0,0 1 0 0 0,1-1 1 0 0,-1 1-1 0 0,0 0 0 0 0,0 0 0 0 0,0-1 1 0 0,1 1-1 0 0,-1 0 0 0 0,0 0 0 0 0,0 0 1 0 0,0 0-1 0 0,0 0 0 0 0,1 0 1 0 0,-1 0-1 0 0,0 0 0 0 0,0 0 0 0 0,0 0 1 0 0,1 1-1 0 0,-1-1 0 0 0,0 0 0 0 0,0 0 1 0 0,0 1-1 0 0,1-1 0 0 0,-1 1 1 0 0,0-1-1 0 0,1 1 0 0 0,-1-1 0 0 0,0 1 1 0 0,0-1 3 0 0,-35 27-792 0 0,35-27 775 0 0,-37 38-1841 0 0,18-9-5530 0 0,18-22-2106 0 0</inkml:trace>
  <inkml:trace contextRef="#ctx0" brushRef="#br0" timeOffset="73074.432">8110 7687 0 0 0,'0'0'472'0'0,"0"0"292"0"0,0 0 79 0 0,0 0-43 0 0,0 0-56 0 0,0 0-62 0 0,-11-6-87 0 0,-47-24 378 0 0,37-19 3671 0 0,-1 23-4273 0 0,22 25 873 0 0,-2-1 6287 0 0,2 5-7312 0 0,0-3 317 0 0,0 0-66 0 0,0 0-72 0 0,-9 25 702 0 0,-4 97 428 0 0,13-121-1438 0 0,0-1-8 0 0,0 0 3 0 0,0 0-8 0 0,0 0 16 0 0,0 0 26 0 0,38-15 1577 0 0,-34 12-1617 0 0,1 0-1 0 0,-1-1 1 0 0,-1 1-1 0 0,1-1 0 0 0,0 0 1 0 0,-1 1-1 0 0,0-2 1 0 0,0 1-1 0 0,0 0 0 0 0,0-1 1 0 0,-1 1-1 0 0,0-1 1 0 0,0 0-1 0 0,0 0 1 0 0,0 0-1 0 0,-1 0 0 0 0,0 0 1 0 0,0 0-1 0 0,0 0 1 0 0,-1-4-79 0 0,-1 7-1 0 0,-1 0 1 0 0,0 1 0 0 0,-1-1-1 0 0,1 1 1 0 0,0-1 0 0 0,0 1-1 0 0,-1 0 1 0 0,1 0-1 0 0,0 0 1 0 0,-1 0 0 0 0,1 0-1 0 0,-1 1 1 0 0,0-1 0 0 0,1 1-1 0 0,-1-1 1 0 0,1 1 0 0 0,-1 0-1 0 0,0 0 1 0 0,1 1 0 0 0,-1-1-1 0 0,1 0 1 0 0,-1 1 0 0 0,-2 0 0 0 0,0 1-32 0 0,0 0 0 0 0,0 0 1 0 0,0 0-1 0 0,0 1 0 0 0,0 0 1 0 0,0 0-1 0 0,1 0 1 0 0,-1 1-1 0 0,1-1 0 0 0,0 1 1 0 0,0 0-1 0 0,0 0 0 0 0,1 1 1 0 0,0-1-1 0 0,-1 1 0 0 0,1 0 1 0 0,1-1-1 0 0,-3 6 32 0 0,4-7 11 0 0,1-1-1 0 0,0 0 0 0 0,-1 1 1 0 0,1-1-1 0 0,0 1 1 0 0,0-1-1 0 0,0 0 1 0 0,0 1-1 0 0,1-1 1 0 0,-1 0-1 0 0,1 1 0 0 0,0-1 1 0 0,-1 0-1 0 0,1 1 1 0 0,0-1-1 0 0,0 0 1 0 0,0 0-1 0 0,0 0 1 0 0,1 0-1 0 0,-1 0 0 0 0,1 0 1 0 0,-1 0-1 0 0,1-1 1 0 0,0 1-1 0 0,-1 0 1 0 0,1-1-1 0 0,0 1 0 0 0,0-1 1 0 0,0 0-1 0 0,0 0 1 0 0,0 0-1 0 0,1 0 1 0 0,-1 0-1 0 0,0 0 1 0 0,0 0-1 0 0,1-1 0 0 0,-1 1 1 0 0,0-1-1 0 0,1 0 1 0 0,-1 1-1 0 0,1-1 1 0 0,-1 0-1 0 0,0-1 1 0 0,1 1-1 0 0,-1 0 0 0 0,0-1 1 0 0,2 0-11 0 0,-3 1 16 0 0,-1 0-7 0 0,10-18-2260 0 0,2 11-7870 0 0,-10 7-313 0 0</inkml:trace>
  <inkml:trace contextRef="#ctx0" brushRef="#br0" timeOffset="80395.108">3403 5500 0 0 0,'0'0'1354'0'0,"0"0"35"0"0,0 0 2 0 0,0 0-14 0 0,0 0-31 0 0,0 0-80 0 0,0 0-86 0 0,0-1 4285 0 0,2 2-5272 0 0,91 50 2302 0 0,39-3-1398 0 0,-119-45-1148 0 0,-11-2-4292 0 0,-1-1-4574 0 0,-1 0 8868 0 0,0 0-5144 0 0</inkml:trace>
  <inkml:trace contextRef="#ctx0" brushRef="#br0" timeOffset="80678.561">4053 5875 4289 0 0,'0'0'3289'0'0,"0"0"-1584"0"0,0 0-698 0 0,0 0-93 0 0,0 0 62 0 0,0 0 4 0 0,0 0-88 0 0,0 0-101 0 0,0 0-132 0 0,0 0-120 0 0,0 0-88 0 0,0 0-118 0 0,0 0-74 0 0,13 6-58 0 0,43 17-68 0 0,50 36-1353 0 0,-88-58-2513 0 0,-13-1 494 0 0,5 0-5987 0 0</inkml:trace>
  <inkml:trace contextRef="#ctx0" brushRef="#br0" timeOffset="81264.955">4802 6137 6969 0 0,'0'0'461'0'0,"0"0"-187"0"0,0 0 276 0 0,0 0 561 0 0,0 0 292 0 0,0 0 38 0 0,0 0-136 0 0,0 0-229 0 0,0 0-224 0 0,0 0-191 0 0,0 0-131 0 0,0 0-110 0 0,21 13-88 0 0,64 39-68 0 0,-10-22 412 0 0,-29-23-1573 0 0,-36-6-2950 0 0,0-1-3473 0 0,-5 0 1059 0 0</inkml:trace>
  <inkml:trace contextRef="#ctx0" brushRef="#br0" timeOffset="81962.151">5772 6612 7378 0 0,'0'0'1396'0'0,"0"0"-468"0"0,0 0-210 0 0,0 0 180 0 0,0 0 281 0 0,0 0 172 0 0,0 0-24 0 0,0 0-221 0 0,0 0-254 0 0,0 0-220 0 0,0 0-149 0 0,0 0-120 0 0,0 0-99 0 0,15 14-66 0 0,46 47-56 0 0,-15-23 51 0 0,-7-20-1437 0 0,-21-14-3001 0 0,-8-2-299 0 0,-2 1-4831 0 0</inkml:trace>
  <inkml:trace contextRef="#ctx0" brushRef="#br0" timeOffset="82516.869">6477 6925 9106 0 0,'0'0'1504'0'0,"0"0"-658"0"0,0 0-199 0 0,0 0 155 0 0,0 0 161 0 0,0 0 14 0 0,0 0-112 0 0,0 0-135 0 0,0 0-160 0 0,0 0-146 0 0,0 0-106 0 0,0 0-74 0 0,23 17-56 0 0,72 54-61 0 0,-47-17 87 0 0,-23-27-4133 0 0,-19-23-961 0 0,1-1-4846 0 0</inkml:trace>
  <inkml:trace contextRef="#ctx0" brushRef="#br0" timeOffset="82932.329">7177 7278 9162 0 0,'0'0'892'0'0,"0"0"-220"0"0,0 0 202 0 0,0 0 315 0 0,0 0 114 0 0,0 0-117 0 0,0 0-241 0 0,0 0-223 0 0,0 0-203 0 0,0 0-165 0 0,0 0-112 0 0,0 0-95 0 0,24 13-101 0 0,76 39-168 0 0,-45-36-2746 0 0,-54-16 2585 0 0,8 0-2127 0 0,-1 0-3327 0 0,-3 0-1096 0 0</inkml:trace>
  <inkml:trace contextRef="#ctx0" brushRef="#br0" timeOffset="83314.067">7633 7466 8442 0 0,'0'0'1104'0'0,"0"0"-912"0"0,0 0 120 0 0,0 0 344 0 0,0 0 200 0 0,0 0-31 0 0,0 0-81 0 0,0 0-232 0 0,0 0-328 0 0,0 0-280 0 0,0 0-656 0 0,0 0-1401 0 0,0 0-2648 0 0,0 0-1224 0 0</inkml:trace>
  <inkml:trace contextRef="#ctx0" brushRef="#br1" timeOffset="97256.653">3211 5132 0 0 0,'0'0'1062'0'0,"0"0"110"0"0,0 0 137 0 0,0 0 86 0 0,0 0-5 0 0,0 0-127 0 0,0 0-151 0 0,0 0-124 0 0,0 0-119 0 0,0 0-69 0 0,4-7-28 0 0,34-50 2319 0 0,90-148 1529 0 0,26-42-2341 0 0,-89 137-1468 0 0,26-33-102 0 0,20-35 24 0 0,-8 31-239 0 0,-57 67-66 0 0,19-39-92 0 0,-27 57-77 0 0,-25 28-371 0 0,-18 40-3422 0 0,0-1 392 0 0,2-1-2568 0 0,2 0-5764 0 0</inkml:trace>
  <inkml:trace contextRef="#ctx0" brushRef="#br1" timeOffset="100055.076">3121 5132 0 0 0,'0'0'787'0'0,"0"0"388"0"0,0 0 69 0 0,0 0-26 0 0,0 0-45 0 0,0 0-30 0 0,0 0-28 0 0,0 0-19 0 0,-1-4-21 0 0,-33-58 6968 0 0,-64-38-4594 0 0,94 95-3359 0 0,1 1 0 0 0,0-1 0 0 0,0 0 0 0 0,0 0-1 0 0,1 0 1 0 0,-1 0 0 0 0,1 0 0 0 0,0 0 0 0 0,1-1 0 0 0,-1 1 0 0 0,1-1 0 0 0,0 0 0 0 0,0 1 0 0 0,1-1-1 0 0,0 1 1 0 0,0-1 0 0 0,0 0-90 0 0,40-9-97 0 0,-31 14 96 0 0,1 0 0 0 0,0 1 1 0 0,0 0-1 0 0,0 1 0 0 0,0 0 0 0 0,0 0 0 0 0,0 1 1 0 0,-1 0-1 0 0,1 1 0 0 0,-1 0 0 0 0,1 1 1 0 0,-1 0-1 0 0,0 0 0 0 0,-1 1 0 0 0,8 5 1 0 0,64 24-4 0 0,181 25 55 0 0,-230-44-51 0 0,-31-14-19 0 0,0-1 3 0 0,0 0 0 0 0,0 0 9 0 0,0 0 27 0 0,0 0-32 0 0,0 0 0 0 0,0 0 14 0 0,0 0-25 0 0,0 0 23 0 0,0 0 4 0 0,0 0-16 0 0,0 0 1 0 0,0 0 22 0 0,0 0 5 0 0,0 0 9 0 0,0 0 29 0 0,0 0-25 0 0,0 0 8 0 0,-36 15 517 0 0,-149 34-209 0 0,80-10-488 0 0,80-28-79 0 0,20-9-4784 0 0,4 0-5213 0 0,1 1 1856 0 0</inkml:trace>
  <inkml:trace contextRef="#ctx0" brushRef="#br1" timeOffset="103200.787">2718 3747 7162 0 0,'0'0'1345'0'0,"0"0"30"0"0,0 0 131 0 0,0 0 162 0 0,0 0 36 0 0,0 0-110 0 0,0 0-236 0 0,0 0-310 0 0,0 0-341 0 0,0 0-296 0 0,0 0-235 0 0,-3-7-162 0 0,-3-5-18 0 0,1 1-12 0 0,17 23 94 0 0,71 135 1185 0 0,14 51-783 0 0,-45-94-931 0 0,-60-104-6565 0 0,-16-10 1479 0 0,20 8 2983 0 0,-8-4-1691 0 0,5 2 2179 0 0</inkml:trace>
  <inkml:trace contextRef="#ctx0" brushRef="#br1" timeOffset="103516.733">2617 3644 5745 0 0,'0'0'1622'0'0,"0"0"-338"0"0,0 0-89 0 0,0 0 99 0 0,0 0 105 0 0,0 0-70 0 0,0 0-175 0 0,0 0-215 0 0,0 0-202 0 0,0 0-151 0 0,0 0-106 0 0,0 0-91 0 0,24-31-65 0 0,77-93-42 0 0,-39 76 106 0 0,-48 45-286 0 0,8-5 3 0 0,0 2 0 0 0,1 0 1 0 0,0 1-1 0 0,0 1 0 0 0,0 2 0 0 0,1 0 0 0 0,-1 1 0 0 0,13 2-105 0 0,-32 0-2 0 0,0-1 0 0 0,0 1 0 0 0,0-1 0 0 0,0 1 1 0 0,0 0-1 0 0,-1 0 0 0 0,1 1 0 0 0,0-1 1 0 0,-1 1-1 0 0,1 0 0 0 0,-1 0 0 0 0,0 0 0 0 0,0 0 1 0 0,1 1-1 0 0,-1-1 0 0 0,-1 1 0 0 0,1 0 0 0 0,0 0 1 0 0,-1 0-1 0 0,1 0 0 0 0,-1 0 0 0 0,0 0 1 0 0,0 1-1 0 0,0-1 0 0 0,-1 1 0 0 0,1 0 0 0 0,-1-1 1 0 0,0 1-1 0 0,0 0 0 0 0,0 0 0 0 0,0 0 0 0 0,-1-1 1 0 0,0 1-1 0 0,1 0 0 0 0,-1 0 0 0 0,-1 0 1 0 0,1 0-1 0 0,-1 0 0 0 0,1 0 0 0 0,-1 0 0 0 0,0-1 1 0 0,0 1-1 0 0,-1 0 0 0 0,1-1 0 0 0,-1 1 0 0 0,0-1 1 0 0,0 1-1 0 0,0-1 0 0 0,0 0 0 0 0,-1 1 2 0 0,-19 27-331 0 0,-2-1-1 0 0,0-1 1 0 0,-2-2-1 0 0,-1 0 1 0 0,-2-1-1 0 0,0-2 1 0 0,-16 9 331 0 0,4-10-1725 0 0,23-16-1682 0 0,15-5 1779 0 0,3-1-6665 0 0,0-1 5666 0 0</inkml:trace>
  <inkml:trace contextRef="#ctx0" brushRef="#br1" timeOffset="104217.065">3158 3865 6321 0 0,'0'0'2010'0'0,"0"0"-1095"0"0,0 0-442 0 0,0 0-43 0 0,0 0 29 0 0,0 0-49 0 0,0 0-91 0 0,0 0-106 0 0,0 0-99 0 0,0 0-38 0 0,0 0-27 0 0,0 0 7 0 0,-3 16 14 0 0,-31 115 212 0 0,5-61 46 0 0,37-90 5417 0 0,28-63-5004 0 0,115-200-154 0 0,-121 246-596 0 0,-29 37 3 0 0,-1-1 1 0 0,1 0-1 0 0,-1 1 0 0 0,1-1 0 0 0,0 0 1 0 0,-1 1-1 0 0,1-1 0 0 0,0 1 0 0 0,-1-1 0 0 0,1 1 1 0 0,0-1-1 0 0,0 1 0 0 0,0 0 0 0 0,-1-1 0 0 0,1 1 1 0 0,0 0-1 0 0,0-1 0 0 0,0 1 0 0 0,0 0 0 0 0,0 0 1 0 0,-1 0-1 0 0,1 0 0 0 0,0 0 0 0 0,0 0 0 0 0,0 0 1 0 0,0 0-1 0 0,0 0 0 0 0,0 1 0 0 0,-1-1 1 0 0,1 0-1 0 0,0 1 0 0 0,0-1 0 0 0,0 0 0 0 0,-1 1 1 0 0,1-1-1 0 0,0 1 0 0 0,0-1 0 0 0,-1 1 0 0 0,1-1 1 0 0,0 1-1 0 0,-1 0 0 0 0,1-1 0 0 0,-1 1 0 0 0,1 0 1 0 0,-1-1-1 0 0,1 1 0 0 0,-1 0 0 0 0,1 0 0 0 0,-1 0 6 0 0,90 205 175 0 0,-57-141-119 0 0,-33-64-14 0 0,0-1 31 0 0,0 0 40 0 0,0 0 45 0 0,-12 7 606 0 0,-4-7-647 0 0,-6 1-138 0 0,1-1 0 0 0,-1-1 0 0 0,1-1 0 0 0,0-1 1 0 0,-1-1-1 0 0,-14-5 21 0 0,-15-5-862 0 0,5 2-2144 0 0,17 1-4751 0 0,23 7-1296 0 0</inkml:trace>
  <inkml:trace contextRef="#ctx0" brushRef="#br1" timeOffset="104922.03">2477 3431 4257 0 0,'0'0'1402'0'0,"0"0"-450"0"0,0 0-112 0 0,0 0 137 0 0,0 0 210 0 0,0 0 83 0 0,0 0-59 0 0,0 0-114 0 0,0 0-142 0 0,0 0-130 0 0,0 0-97 0 0,0 0-91 0 0,0 0-91 0 0,27-15-56 0 0,84-43-34 0 0,98-23 1178 0 0,-170 73-1331 0 0,-39 8-162 0 0,0 0 59 0 0,0 0 80 0 0,0 0 50 0 0,0 0 21 0 0,0 0 26 0 0,0 0-17 0 0,0 0-12 0 0,-19-4 492 0 0,-153-92-1097 0 0,166 93-376 0 0,-23-11-9 0 0,20 8-2845 0 0,1-1-3827 0 0,7 4-3347 0 0</inkml:trace>
  <inkml:trace contextRef="#ctx0" brushRef="#br2" timeOffset="112007.125">4194 5043 0 0 0,'0'0'1079'0'0,"0"0"487"0"0,0 0 157 0 0,0 0-44 0 0,0 0-112 0 0,0 0-166 0 0,0 0-183 0 0,4-2-118 0 0,-2 1-885 0 0,-1 0 1 0 0,1-1-1 0 0,-1 1 0 0 0,1 0 1 0 0,-1-1-1 0 0,0 1 0 0 0,0 0 1 0 0,0-1-1 0 0,0 0 0 0 0,0 1 1 0 0,0-1-1 0 0,0 0 0 0 0,0 1 0 0 0,0-1 1 0 0,-1 0-1 0 0,1 0 0 0 0,-1 0 1 0 0,1 1-1 0 0,-1-1 0 0 0,0 0 1 0 0,0 0-1 0 0,0 0 0 0 0,0 0 1 0 0,0 0-1 0 0,0 0 0 0 0,0 0 1 0 0,-1 1-1 0 0,1-1 0 0 0,-1 0 0 0 0,1 0 1 0 0,-1 0-1 0 0,0 1 0 0 0,0-1 1 0 0,1 0-1 0 0,-1 1 0 0 0,-1-1 1 0 0,1 0-1 0 0,0 1 0 0 0,0-1 1 0 0,-1 1-216 0 0,-5-4 36 0 0,0 0 1 0 0,-1 1 0 0 0,1 0 0 0 0,-1 1 0 0 0,0 0-1 0 0,0 0 1 0 0,-1 1 0 0 0,1 0 0 0 0,0 0 0 0 0,-1 0-1 0 0,1 2 1 0 0,-1-1 0 0 0,0 1 0 0 0,1 0-1 0 0,-1 0 1 0 0,1 1 0 0 0,-7 2-37 0 0,10-1-25 0 0,-1 0-1 0 0,1 1 1 0 0,0 0 0 0 0,0 0-1 0 0,0 0 1 0 0,0 1 0 0 0,1-1-1 0 0,-1 1 1 0 0,1 0 0 0 0,0 1-1 0 0,0-1 1 0 0,1 1 0 0 0,-1-1-1 0 0,1 1 1 0 0,0 0 0 0 0,0 0-1 0 0,0 1 1 0 0,1-1 0 0 0,0 1-1 0 0,0-1 1 0 0,0 1 0 0 0,1 0-1 0 0,0-1 1 0 0,0 1 0 0 0,0 0-1 0 0,1 0 1 0 0,0 0 0 0 0,0 0-1 0 0,0 0 1 0 0,1-1 0 0 0,0 1-1 0 0,1 5 26 0 0,0-7 35 0 0,0 0-1 0 0,0 0 0 0 0,0 0 1 0 0,0 0-1 0 0,1 0 1 0 0,0 0-1 0 0,0 0 0 0 0,0-1 1 0 0,0 1-1 0 0,0-1 1 0 0,1 0-1 0 0,-1 0 0 0 0,1 0 1 0 0,0-1-1 0 0,0 1 1 0 0,0-1-1 0 0,0 0 0 0 0,0 0 1 0 0,1 0-1 0 0,-1-1 1 0 0,0 1-1 0 0,1-1 0 0 0,0 0 1 0 0,-1 0-1 0 0,1-1 1 0 0,-1 1-1 0 0,1-1 0 0 0,0 0 1 0 0,2-1-35 0 0,6-1 145 0 0,-1-1 0 0 0,1-1 1 0 0,-1 0-1 0 0,0 0 1 0 0,-1-1-1 0 0,1-1 0 0 0,-1 0 1 0 0,0 0-1 0 0,0-2 0 0 0,-1 1 1 0 0,0-1-1 0 0,0 0 1 0 0,-1-1-1 0 0,0 0 0 0 0,0-1-145 0 0,-6 8 14 0 0,-15 18-240 0 0,-116 256 537 0 0,59-117-2291 0 0,68-151 658 0 0,-2 8 427 0 0,3-9-3820 0 0,0 1-4957 0 0,0-4 5219 0 0</inkml:trace>
  <inkml:trace contextRef="#ctx0" brushRef="#br2" timeOffset="112319.078">4408 5146 376 0 0,'0'0'2031'0'0,"0"0"-533"0"0,0 0-35 0 0,0 0 188 0 0,0 0 87 0 0,0 0-113 0 0,0 0-252 0 0,0 0-320 0 0,0 0-294 0 0,0 0-222 0 0,-19 33-158 0 0,-57 100-108 0 0,57-73 33 0 0,20-56-176 0 0,1 0 0 0 0,-1 1 0 0 0,1-1 1 0 0,0 0-1 0 0,0 0 0 0 0,1 0 0 0 0,-1 0 0 0 0,1 0 1 0 0,0-1-1 0 0,0 1 0 0 0,0-1 0 0 0,0 0 0 0 0,0 1 0 0 0,1-1 1 0 0,0-1-1 0 0,-1 1 0 0 0,1-1 0 0 0,0 1 0 0 0,0-1 0 0 0,1 0 1 0 0,-1-1-1 0 0,0 1 0 0 0,1-1 0 0 0,-1 0 0 0 0,1 0 1 0 0,-1 0-1 0 0,1 0 0 0 0,-1-1 0 0 0,1 0 0 0 0,0 0 0 0 0,-1 0 1 0 0,1 0-1 0 0,-1-1 0 0 0,1 0 0 0 0,3-1-128 0 0,-1-3 278 0 0,0 1 0 0 0,-1-1 0 0 0,0-1 0 0 0,0 1 0 0 0,-1-1 0 0 0,0 0 0 0 0,0 0 0 0 0,0-1 0 0 0,0 0-1 0 0,-1 1 1 0 0,0-2 0 0 0,-1 1 0 0 0,0 0 0 0 0,0-1 0 0 0,2-5-278 0 0,1-5-4 0 0,0 0 0 0 0,-1-1 1 0 0,-1 0-1 0 0,0 1 0 0 0,-2-1 0 0 0,0-1 0 0 0,-1-9 4 0 0,-23-7-2274 0 0,9 31-1044 0 0,-1 4-3383 0 0,6 1-4316 0 0</inkml:trace>
  <inkml:trace contextRef="#ctx0" brushRef="#br2" timeOffset="112807.1">4795 5058 5961 0 0,'0'0'2023'0'0,"0"0"-120"0"0,0 0 5 0 0,0 0-97 0 0,0 0-252 0 0,0 0-318 0 0,0 0-306 0 0,0 0-236 0 0,0 0-171 0 0,0 0-119 0 0,0 0-73 0 0,0 0-63 0 0,0 0-65 0 0,-16 5-60 0 0,-45 16-40 0 0,28 11 293 0 0,30-24-332 0 0,0 78 697 0 0,4-86-711 0 0,0 1 0 0 0,0 0-1 0 0,0-1 1 0 0,0 1 0 0 0,1-1 0 0 0,-1 1 0 0 0,0-1 0 0 0,0 0 0 0 0,1 1 0 0 0,-1-1-1 0 0,0 0 1 0 0,1 0 0 0 0,-1 0 0 0 0,0 0 0 0 0,1 0 0 0 0,-1 0 0 0 0,0 0 0 0 0,1 0-1 0 0,-1-1 1 0 0,0 1 0 0 0,0 0 0 0 0,1-1 0 0 0,-1 1 0 0 0,0-1 0 0 0,0 0-1 0 0,0 1 1 0 0,0-1 0 0 0,1 0 0 0 0,-1 1 0 0 0,0-1 0 0 0,0 0 0 0 0,0 0 0 0 0,-1 0-1 0 0,1 0 1 0 0,1-1-55 0 0,48-57 588 0 0,-48 56-636 0 0,-1 1 0 0 0,0-1 0 0 0,1 0-1 0 0,-1 0 1 0 0,0 0 0 0 0,-1 0 0 0 0,1 0-1 0 0,0 0 1 0 0,-1 0 0 0 0,0-1-1 0 0,0 1 1 0 0,0 0 0 0 0,0 0 0 0 0,0 0-1 0 0,-1 0 1 0 0,1 0 0 0 0,-1 0 0 0 0,0 0-1 0 0,0 0 1 0 0,0 0 0 0 0,0 0 0 0 0,0 0-1 0 0,-1 0 1 0 0,1 0 0 0 0,-2 0 48 0 0,-44-23-7269 0 0,37 23 1356 0 0,0 3-3493 0 0</inkml:trace>
  <inkml:trace contextRef="#ctx0" brushRef="#br2" timeOffset="113542.345">4366 5647 6585 0 0,'0'0'1747'0'0,"0"0"-368"0"0,0 0-185 0 0,0 0 4 0 0,0 0 11 0 0,0 0-58 0 0,0 0-112 0 0,0 0-136 0 0,0 0-166 0 0,0 0-137 0 0,0 0-125 0 0,0 0-115 0 0,0 0-106 0 0,-10 28-80 0 0,-28 85-47 0 0,-2-41-28 0 0,27-60-658 0 0,2-5-751 0 0,5-4-1496 0 0,2 1-5675 0 0,4-4 2406 0 0</inkml:trace>
  <inkml:trace contextRef="#ctx0" brushRef="#br2" timeOffset="114387.997">4279 4778 0 0 0,'0'0'501'0'0,"0"0"728"0"0,0 0 176 0 0,0 0-50 0 0,0 0-68 0 0,0 0-10 0 0,0 0-1 0 0,0 0-65 0 0,0 0-55 0 0,0 0-90 0 0,-3-2-86 0 0,-16-24 4603 0 0,7-13-3290 0 0,-8-13-951 0 0,8 31-1166 0 0,0 1 0 0 0,-2 0 0 0 0,-1 1 1 0 0,0 0-1 0 0,-1 1 0 0 0,-1 1 0 0 0,-1 1 0 0 0,-3-2-176 0 0,16 14-73 0 0,0 0 0 0 0,-1 0 0 0 0,0 0 0 0 0,1 1-1 0 0,-1 0 1 0 0,0 0 0 0 0,0 1 0 0 0,0 0 0 0 0,-1 0 0 0 0,1 0-1 0 0,-1 1 1 0 0,1 0 0 0 0,-1 0 0 0 0,1 0 0 0 0,-5 1 73 0 0,-16-15-3887 0 0,23 5-1520 0 0,6-1-4157 0 0,0 10 6149 0 0</inkml:trace>
  <inkml:trace contextRef="#ctx0" brushRef="#br1" timeOffset="117760.778">7930 7952 0 0 0,'0'0'922'0'0,"0"0"226"0"0,0 0 43 0 0,0 0-31 0 0,0 0-42 0 0,0 0 30 0 0,0 0 40 0 0,0 0 40 0 0,-2-3-3 0 0,-9-3 3370 0 0,2 28 223 0 0,4-9-5932 0 0,-155 358 2671 0 0,82-158-1330 0 0,4-13 181 0 0,32-123 523 0 0,19-30-571 0 0,-6 3-156 0 0,-54 111 484 0 0,56-114-373 0 0,27-46-310 0 0,-46 46 617 0 0,25-24-641 0 0,57-42-1972 0 0,-18 2-3164 0 0,-5 5-4361 0 0,-8 8 2253 0 0</inkml:trace>
  <inkml:trace contextRef="#ctx0" brushRef="#br1" timeOffset="118825.011">7933 7919 0 0 0,'0'0'668'0'0,"0"0"354"0"0,0 0 173 0 0,0 0 98 0 0,0 0 29 0 0,0 0 14 0 0,1 3 4480 0 0,-4 1-4898 0 0,-72 20 4564 0 0,41-15-4791 0 0,-114 9 1433 0 0,102-17-385 0 0,50 18-2319 0 0,98 129 654 0 0,-74-116-63 0 0,2-1 1 0 0,1-1 0 0 0,1-2-1 0 0,28 19-11 0 0,-9 0 42 0 0,-45-61 2135 0 0,-41-203-2026 0 0,25 174-639 0 0,-3-20-708 0 0,13 42-3303 0 0,3 0-3674 0 0,-1 18-2979 0 0</inkml:trace>
  <inkml:trace contextRef="#ctx0" brushRef="#br1" timeOffset="119310.936">7720 8994 7714 0 0,'0'0'1813'0'0,"0"0"-72"0"0,0 0-4 0 0,0 0 17 0 0,0 0-163 0 0,0 0-331 0 0,0 0-350 0 0,0 0-341 0 0,0 0-253 0 0,0 0-133 0 0,0 0-11 0 0,0 0 71 0 0,-1 9 120 0 0,-4 82 558 0 0,3-1 1 0 0,5 1-1 0 0,5 14-921 0 0,-4-27 74 0 0,1 9-414 0 0,4-31-3216 0 0,1-52-6312 0 0,-7-4 5226 0 0,-2 0-156 0 0</inkml:trace>
  <inkml:trace contextRef="#ctx0" brushRef="#br1" timeOffset="119631.098">7672 8942 5785 0 0,'0'0'1910'0'0,"0"0"-231"0"0,0 0-175 0 0,0 0-93 0 0,0 0-114 0 0,0 0-187 0 0,0 0-207 0 0,0 0-207 0 0,0 0-157 0 0,0 0-77 0 0,0 0-73 0 0,0 0-71 0 0,20-12-32 0 0,64-38-46 0 0,-77 46-182 0 0,0 0 0 0 0,0 1 0 0 0,1 0 0 0 0,-1 0-1 0 0,0 1 1 0 0,1 0 0 0 0,0 0 0 0 0,0 1 0 0 0,-1 0 0 0 0,1 0-1 0 0,0 1 1 0 0,0 0 0 0 0,0 1 0 0 0,5 0-58 0 0,18 1 185 0 0,-27-3-177 0 0,0 1 1 0 0,0 0-1 0 0,-1 0 0 0 0,1 0 1 0 0,0 0-1 0 0,0 1 0 0 0,-1-1 1 0 0,1 1-1 0 0,0 0 0 0 0,-1 0 0 0 0,1 0 1 0 0,0 1-1 0 0,-1 0 0 0 0,0-1 1 0 0,1 1-1 0 0,-1 0 0 0 0,0 0 0 0 0,0 1 1 0 0,0-1-1 0 0,0 1 0 0 0,-1-1 1 0 0,1 1-1 0 0,-1 0 0 0 0,1 0 0 0 0,-1 0 1 0 0,0 0-1 0 0,0 1 0 0 0,0-1 1 0 0,-1 1-1 0 0,1-1 0 0 0,-1 1 0 0 0,0-1 1 0 0,0 1-1 0 0,0 0 0 0 0,0-1 1 0 0,-1 1-1 0 0,1 1-8 0 0,-4 10-2 0 0,1 0 1 0 0,-1-1 0 0 0,-1 0-1 0 0,-1 1 1 0 0,0-1-1 0 0,-1-1 1 0 0,0 1 0 0 0,-1-1-1 0 0,-1 0 1 0 0,0-1-1 0 0,-1 0 1 0 0,0 0 0 0 0,0 0-1 0 0,-1-2 1 0 0,-1 1-1 0 0,0-1 1 0 0,-7 5 1 0 0,-5 8-197 0 0,-51 39-2062 0 0,48-43-1669 0 0,-1-2-4204 0 0,26-16 7574 0 0,-7 3-4175 0 0</inkml:trace>
  <inkml:trace contextRef="#ctx0" brushRef="#br1" timeOffset="119939.135">8018 9395 14923 0 0,'0'0'1399'0'0,"0"0"-492"0"0,0 0-276 0 0,0 0-76 0 0,0 0-31 0 0,0 0-22 0 0,0 0-51 0 0,0 0-55 0 0,0 0-76 0 0,0 0-104 0 0,0 0-74 0 0,0 0-46 0 0,0 0-35 0 0,0 25-10 0 0,4 116 42 0 0,1-99-27 0 0,3 37-2886 0 0,-7-73-959 0 0,1-4-2741 0 0,-2 1-1694 0 0</inkml:trace>
  <inkml:trace contextRef="#ctx0" brushRef="#br1" timeOffset="120435.227">7961 9299 8546 0 0,'0'0'1735'0'0,"0"0"-844"0"0,0 0-314 0 0,0 0 173 0 0,0 0 214 0 0,0 0 79 0 0,0 0-47 0 0,0 0-119 0 0,0 0-134 0 0,0 0-113 0 0,0 0-110 0 0,0 0-80 0 0,31-10-71 0 0,96-32-66 0 0,-48 28 281 0 0,-76 48-177 0 0,-5-25-363 0 0,-1 0 0 0 0,-1 0 0 0 0,0 0 0 0 0,0 0 0 0 0,0-1 0 0 0,-1 1 0 0 0,-1-1 0 0 0,1-1 0 0 0,-1 1 0 0 0,-4 3-44 0 0,-17 25 60 0 0,-2 37-373 0 0,31-70 290 0 0,0 0 1 0 0,0 0 0 0 0,1-1-1 0 0,-1 0 1 0 0,1 1-1 0 0,0-1 1 0 0,0 0 0 0 0,0 0-1 0 0,0-1 1 0 0,0 1 0 0 0,0 0-1 0 0,0-1 1 0 0,1 0-1 0 0,-1 0 1 0 0,0 0 0 0 0,1 0-1 0 0,-1 0 1 0 0,1-1-1 0 0,-1 0 1 0 0,1 1 0 0 0,-1-1-1 0 0,1-1 1 0 0,0 1 22 0 0,27 1 14 0 0,-23-1-8 0 0,1 0 0 0 0,-1 0 1 0 0,0 0-1 0 0,1 1 0 0 0,-1 0 0 0 0,0 1 0 0 0,0 0 0 0 0,0 0 0 0 0,0 1 1 0 0,0 0-1 0 0,-1 0 0 0 0,2 2-6 0 0,-8-4 29 0 0,1 1-1 0 0,0 0 1 0 0,-1 0-1 0 0,1 0 1 0 0,-1 0-1 0 0,0 0 1 0 0,1 0-1 0 0,-1 0 1 0 0,0 0-1 0 0,0 0 1 0 0,-1 0-1 0 0,1 1 1 0 0,0-1-1 0 0,-1 0 1 0 0,1 1 0 0 0,-1-1-1 0 0,0 1 1 0 0,0-1-1 0 0,0 0 1 0 0,0 1-1 0 0,0-1 1 0 0,0 1-1 0 0,-1-1 1 0 0,1 0-1 0 0,-1 1 1 0 0,0-1-1 0 0,1 0 1 0 0,-1 0 0 0 0,0 1-1 0 0,-1-1 1 0 0,1 0-1 0 0,0 0 1 0 0,-1 1-29 0 0,-53 60 677 0 0,44-54-746 0 0,-1-1-1 0 0,-1 0 1 0 0,1-1-1 0 0,-1 0 1 0 0,0-1 0 0 0,0 0-1 0 0,-1-1 1 0 0,0-1 0 0 0,-9 2 69 0 0,-42-5-7396 0 0,54-4 1505 0 0,5-1-1952 0 0</inkml:trace>
  <inkml:trace contextRef="#ctx0" brushRef="#br2" timeOffset="123375.085">6462 7930 2080 0 0,'0'0'1378'0'0,"0"0"-224"0"0,0 0 98 0 0,0 0 304 0 0,0 0 297 0 0,0 0 52 0 0,0 0-167 0 0,0 0-268 0 0,0 0-285 0 0,0 0-242 0 0,0 0-193 0 0,-3-7-128 0 0,2 5-612 0 0,0-1 104 0 0,-1-1 0 0 0,0 1 0 0 0,1 0 0 0 0,-1 0 0 0 0,0 0 0 0 0,-1 0 0 0 0,1 0 0 0 0,0 1 0 0 0,-1-1 0 0 0,0 0 0 0 0,1 1 0 0 0,-1 0 0 0 0,0 0 0 0 0,0 0 0 0 0,0 0 0 0 0,-1 0 0 0 0,0 1-114 0 0,-8-2 12 0 0,1 1 1 0 0,-2 0 0 0 0,1 1 0 0 0,0 0-1 0 0,0 1 1 0 0,0 1 0 0 0,0-1 0 0 0,0 2 0 0 0,0 0-1 0 0,0 1 1 0 0,0 0 0 0 0,1 0 0 0 0,-1 1 0 0 0,1 1-1 0 0,0 0 1 0 0,0 0 0 0 0,0 1 0 0 0,1 1-1 0 0,0 0 1 0 0,0 0 0 0 0,1 1 0 0 0,0 0 0 0 0,0 0-1 0 0,-3 6-12 0 0,8-9-37 0 0,0 0 0 0 0,-1 0 0 0 0,2 1-1 0 0,-1-1 1 0 0,1 1 0 0 0,-1 0 0 0 0,2 0 0 0 0,-1 1-1 0 0,1-1 1 0 0,0 0 0 0 0,0 1 0 0 0,1 0 0 0 0,-1-1-1 0 0,1 1 1 0 0,1 0 0 0 0,0-1 0 0 0,0 1-1 0 0,0 0 1 0 0,1 0 0 0 0,-1-1 0 0 0,3 6 37 0 0,0-6 9 0 0,1-1 0 0 0,-1 0 0 0 0,1 0 1 0 0,0-1-1 0 0,1 1 0 0 0,-1-1 0 0 0,1 0 1 0 0,0 0-1 0 0,0 0 0 0 0,0-1 0 0 0,0 0 1 0 0,1 0-1 0 0,-1 0 0 0 0,1-1 0 0 0,0 1 0 0 0,0-1 1 0 0,0-1-1 0 0,0 1 0 0 0,0-1 0 0 0,0 0 1 0 0,0-1-1 0 0,0 1 0 0 0,1-1 0 0 0,-1 0 1 0 0,0-1-1 0 0,0 0 0 0 0,0 1 0 0 0,3-2-9 0 0,-7 2 26 0 0,14-3 83 0 0,-1-1-1 0 0,0 0 1 0 0,0-1 0 0 0,0-1 0 0 0,-1-1-1 0 0,1 1 1 0 0,-2-2 0 0 0,1 0 0 0 0,-1-1-1 0 0,0 0 1 0 0,-1-1 0 0 0,0-1 0 0 0,0 1-1 0 0,-1-2 1 0 0,-1 0 0 0 0,4-5-109 0 0,7-5 24 0 0,77-77 139 0 0,-129 169-857 0 0,9-21 731 0 0,3 0 0 0 0,1 2 0 0 0,3 0 0 0 0,2 1 0 0 0,3 0-1 0 0,-2 31-36 0 0,8-62 2 0 0,-12 50 214 0 0,6-29 292 0 0,4-14-3292 0 0,3-4-2783 0 0,2 0-3924 0 0,1-21 5510 0 0</inkml:trace>
  <inkml:trace contextRef="#ctx0" brushRef="#br2" timeOffset="123744.276">6729 8158 4713 0 0,'0'0'895'0'0,"0"0"5"0"0,0 0 215 0 0,0 0 267 0 0,0 0 73 0 0,0 0-111 0 0,0 0-192 0 0,0 0-266 0 0,-16 33-277 0 0,-51 100-199 0 0,44-60 43 0 0,22-69-384 0 0,0-1 1 0 0,1 0-1 0 0,-1 0 0 0 0,1 0 1 0 0,0 1-1 0 0,0-1 0 0 0,0 0 1 0 0,0 1-1 0 0,1-1 0 0 0,0 0 1 0 0,-1 0-1 0 0,1 0 0 0 0,0 1 1 0 0,0-1-1 0 0,1 0 1 0 0,-1 0-1 0 0,0-1 0 0 0,1 1 1 0 0,0 0-1 0 0,0 0 0 0 0,0-1 1 0 0,0 1-1 0 0,0-1 0 0 0,0 1 1 0 0,1-1-1 0 0,-1 0 0 0 0,1 0 1 0 0,0 0-1 0 0,0-1 0 0 0,-1 1 1 0 0,1 0-1 0 0,0-1 0 0 0,0 0 1 0 0,0 0-1 0 0,1 0 0 0 0,-1 0 1 0 0,0 0-1 0 0,0-1 1 0 0,0 1-1 0 0,1-1 0 0 0,-1 0-69 0 0,5-1 205 0 0,-1 1-1 0 0,0-2 0 0 0,0 1 1 0 0,0-1-1 0 0,0 0 0 0 0,0-1 1 0 0,-1 0-1 0 0,1 0 0 0 0,-1 0 1 0 0,1-1-1 0 0,-1 0 0 0 0,0 0 1 0 0,0 0-1 0 0,-1-1 1 0 0,1 0-1 0 0,-1 0 0 0 0,0 0 1 0 0,-1-1-1 0 0,1 0 0 0 0,-1 1 1 0 0,0-2-1 0 0,-1 1 0 0 0,1 0 1 0 0,1-5-205 0 0,3-7 95 0 0,0 0 0 0 0,-1-1-1 0 0,-1 0 1 0 0,-1 0 0 0 0,0 0 0 0 0,-2 0 0 0 0,0-1 0 0 0,-1-12-95 0 0,-1 26-111 0 0,-1 1 1 0 0,0-1-1 0 0,0 1 0 0 0,-1 0 1 0 0,0-1-1 0 0,0 1 1 0 0,0 0-1 0 0,0 0 0 0 0,-1-1 1 0 0,0 1-1 0 0,0 0 0 0 0,0 1 1 0 0,-1-1-1 0 0,0 0 0 0 0,1 1 1 0 0,-2-1-1 0 0,0 0 111 0 0,-55-18-5539 0 0,41 23 436 0 0,4 0-5475 0 0</inkml:trace>
  <inkml:trace contextRef="#ctx0" brushRef="#br2" timeOffset="124059.147">6996 7952 2969 0 0,'0'0'2535'0'0,"0"0"-935"0"0,0 0-368 0 0,0 0-106 0 0,0 0-194 0 0,0 0-221 0 0,0 0-163 0 0,0 0-122 0 0,0 0-85 0 0,0 0-77 0 0,0 0-45 0 0,0 0-18 0 0,0 0 27 0 0,1 28 51 0 0,2 87 49 0 0,-3-113-302 0 0,0 0 0 0 0,-1 0 0 0 0,1 0 0 0 0,0 0 0 0 0,0 0 0 0 0,0 0 0 0 0,1 0 0 0 0,-1-1 0 0 0,0 1 0 0 0,1 0 0 0 0,-1 0 0 0 0,1 0 0 0 0,0-1 0 0 0,-1 1 0 0 0,1 0 0 0 0,0 0 0 0 0,0-1 0 0 0,0 1 0 0 0,0-1 0 0 0,0 1-1 0 0,1-1 1 0 0,-1 1 0 0 0,0-1 0 0 0,1 0 0 0 0,-1 0 0 0 0,1 0 0 0 0,-1 0 0 0 0,1 0 0 0 0,0 0 0 0 0,-1 0 0 0 0,1 0 0 0 0,0 0 0 0 0,0-1 0 0 0,-1 1 0 0 0,1-1 0 0 0,2 1-26 0 0,6 2 285 0 0,-7-2-131 0 0,0 1-1 0 0,0-1 1 0 0,0 0-1 0 0,0 0 1 0 0,1 0-1 0 0,-1 0 0 0 0,0 0 1 0 0,0-1-1 0 0,1 1 1 0 0,-1-1-1 0 0,0 0 1 0 0,0 0-1 0 0,1 0 1 0 0,-1-1-1 0 0,0 1 1 0 0,0-1-1 0 0,1 0 1 0 0,-1 1-1 0 0,0-2 0 0 0,0 1 1 0 0,0 0-1 0 0,0 0 1 0 0,0-1-1 0 0,0 0 1 0 0,-1 0-1 0 0,1 1 1 0 0,0-2-1 0 0,-1 1 1 0 0,1 0-1 0 0,-1 0 0 0 0,0-1 1 0 0,0 1-1 0 0,0-1 1 0 0,0 0-1 0 0,0 0 1 0 0,-1 1-1 0 0,1-1 1 0 0,-1 0-1 0 0,0 0 1 0 0,0-1-1 0 0,0 1 0 0 0,0 0 1 0 0,0 0-154 0 0,0-6-53 0 0,0 0-1 0 0,0 1 1 0 0,-1-1 0 0 0,0 0-1 0 0,-1 1 1 0 0,0-1 0 0 0,0 1-1 0 0,0-1 1 0 0,-1 1 0 0 0,-1-1 0 0 0,-1-2 53 0 0,-12-20-3997 0 0,-6 3-4954 0 0,15 20 727 0 0</inkml:trace>
  <inkml:trace contextRef="#ctx0" brushRef="#br2" timeOffset="124757.731">7013 8946 0 0 0,'0'0'657'0'0,"0"0"157"0"0,0 0-1 0 0,0 0-27 0 0,0 0-9 0 0,0 0 38 0 0,0 0 79 0 0,0 0 102 0 0,0 0 86 0 0,0 0 49 0 0,0 0 5 0 0,2 9 2106 0 0,-2-7 1257 0 0,-76-44 484 0 0,-84-104-3926 0 0,159 145-1235 0 0,-28-32-727 0 0,21 20-1878 0 0,2 1-3363 0 0,4 5-5204 0 0</inkml:trace>
  <inkml:trace contextRef="#ctx0" brushRef="#br2" timeOffset="125670.315">6516 7672 0 0 0,'0'0'936'0'0,"0"0"467"0"0,0 0 196 0 0,0 0 50 0 0,0 0-22 0 0,0 0-24 0 0,0 0-30 0 0,0 0-115 0 0,0 0-183 0 0,0 0-170 0 0,0 0-200 0 0,-4-5-128 0 0,0-2-190 0 0,0-1 0 0 0,0 1 0 0 0,1 0 0 0 0,0-1 0 0 0,0 1 0 0 0,1-1-1 0 0,0 0 1 0 0,1 0 0 0 0,-1 0 0 0 0,1 0 0 0 0,1-7-587 0 0,0 1 90 0 0,0 1-1 0 0,1 0 1 0 0,1 0 0 0 0,0 0 0 0 0,1 0-1 0 0,1 0 1 0 0,0 0 0 0 0,0 1-1 0 0,1 0 1 0 0,1 0 0 0 0,0 0-1 0 0,7-10-89 0 0,-5 9-138 0 0,-5 8-123 0 0,0 0-1 0 0,0-1 1 0 0,0 2 0 0 0,1-1-1 0 0,-1 0 1 0 0,1 1 0 0 0,0 0-1 0 0,1 0 1 0 0,-1 0 0 0 0,1 0 0 0 0,-1 1-1 0 0,1-1 1 0 0,5-1 261 0 0,0-1-6827 0 0,-6 5-724 0 0</inkml:trace>
  <inkml:trace contextRef="#ctx0" brushRef="#br0" timeOffset="204122.208">3955 9863 0 0 0,'0'0'779'0'0,"0"0"258"0"0,0-5 165 0 0,1 3-1888 0 0,0-14 3706 0 0,-13-2 7597 0 0,8 21-10526 0 0,0 0 0 0 0,1 0 1 0 0,-1 0-1 0 0,0 1 1 0 0,1-1-1 0 0,0 1 0 0 0,0 0 1 0 0,0 0-1 0 0,0 0 0 0 0,1 0 1 0 0,0 1-1 0 0,0-1 0 0 0,0 1 1 0 0,0-1-1 0 0,1 1 0 0 0,-1 0 1 0 0,1-1-1 0 0,0 1 0 0 0,1 0 1 0 0,-1 0-1 0 0,1 0 1 0 0,0 0-1 0 0,0-1 0 0 0,0 1 1 0 0,1 0-1 0 0,0 0 0 0 0,0 0 1 0 0,0 0-1 0 0,1-1 0 0 0,0 3-91 0 0,0-5 90 0 0,-1-1 0 0 0,1 1 0 0 0,-1-1-1 0 0,1 0 1 0 0,-1 0 0 0 0,1 0 0 0 0,0 0-1 0 0,0 0 1 0 0,-1 0 0 0 0,1 0 0 0 0,0-1-1 0 0,0 1 1 0 0,0 0 0 0 0,0-1 0 0 0,0 0-1 0 0,0 1 1 0 0,0-1 0 0 0,0 0 0 0 0,0 0-1 0 0,0 0 1 0 0,0-1 0 0 0,0 1 0 0 0,0 0-1 0 0,0-1 1 0 0,0 1 0 0 0,0-1 0 0 0,0 1-1 0 0,-1-1 1 0 0,1 0 0 0 0,0 0 0 0 0,0 0-1 0 0,-1 0 1 0 0,1 0 0 0 0,0-1 0 0 0,-1 1-1 0 0,1 0 1 0 0,0-2-90 0 0,10-10 229 0 0,-1 0-1 0 0,-1-1 1 0 0,0-1-1 0 0,-1 1 1 0 0,-1-1-1 0 0,0-1 1 0 0,-1 0-1 0 0,0 0 1 0 0,-2 0-1 0 0,0-1 1 0 0,1-4-229 0 0,-4 7 38 0 0,-1 13-48 0 0,0 0-1 0 0,0-1 0 0 0,-1 1 0 0 0,1-1 1 0 0,0 1-1 0 0,-1-1 0 0 0,1 0 0 0 0,-1 1 1 0 0,1-1-1 0 0,-1 0 0 0 0,0 1 0 0 0,0-1 0 0 0,0 0 1 0 0,0 1-1 0 0,0-1 0 0 0,0 0 0 0 0,0 1 1 0 0,0-1-1 0 0,-1 1 0 0 0,1-1 0 0 0,-1 0 0 0 0,1 1 1 0 0,-1-1-1 0 0,1 1 0 0 0,-1-1 0 0 0,0 1 1 0 0,0-1-1 0 0,0 1 0 0 0,0 0 0 0 0,0-1 1 0 0,0 1-1 0 0,0 0 0 0 0,-1 0 0 0 0,1 0 0 0 0,0 0 1 0 0,0 0-1 0 0,-1 0 0 0 0,1 0 0 0 0,-1 0 1 0 0,1 0-1 0 0,-1 1 0 0 0,1-1 0 0 0,-1 1 0 0 0,0-1 1 0 0,1 1-1 0 0,-1-1 0 0 0,0 1 0 0 0,1 0 1 0 0,-1 0-1 0 0,0 0 11 0 0,-2 1-64 0 0,0 1 1 0 0,0-1-1 0 0,1 1 1 0 0,-1 0 0 0 0,0 0-1 0 0,1 0 1 0 0,0 0-1 0 0,-1 0 1 0 0,1 1-1 0 0,0 0 1 0 0,0-1-1 0 0,1 1 1 0 0,-1 0-1 0 0,0 1 1 0 0,1-1 0 0 0,0 0-1 0 0,0 1 1 0 0,0-1-1 0 0,0 1 1 0 0,0 1 63 0 0,-10 13-94 0 0,6-11 82 0 0,1 0 0 0 0,0 1 0 0 0,0 0 0 0 0,0-1 0 0 0,1 2 0 0 0,0-1 0 0 0,1 0 0 0 0,0 1 0 0 0,0-1 0 0 0,1 1 0 0 0,0 0 0 0 0,0 0 0 0 0,1 0 0 0 0,0 0 0 0 0,1 0 0 0 0,0 4 12 0 0,1-11 59 0 0,1 0 1 0 0,-1 0-1 0 0,1 0 0 0 0,0 0 1 0 0,-1 0-1 0 0,1 0 0 0 0,0-1 1 0 0,0 1-1 0 0,0-1 1 0 0,0 1-1 0 0,0-1 0 0 0,0 0 1 0 0,0 0-1 0 0,1 0 1 0 0,-1 0-1 0 0,0 0 0 0 0,1 0 1 0 0,-1-1-1 0 0,0 1 0 0 0,1-1 1 0 0,-1 0-1 0 0,1 0 1 0 0,-1 0-1 0 0,1 0 0 0 0,-1 0 1 0 0,1 0-1 0 0,-1 0 1 0 0,1-1-1 0 0,-1 1 0 0 0,0-1 1 0 0,1 0-1 0 0,-1 0 0 0 0,0 0 1 0 0,0 0-1 0 0,1 0 1 0 0,-1-1-60 0 0,23-50 916 0 0,-19 41-871 0 0,32-98 72 0 0,-38 108-161 0 0,-4 2-71 0 0,0 0 0 0 0,0 0 0 0 0,1 0-1 0 0,-1 1 1 0 0,0-1 0 0 0,1 1 0 0 0,-1 0-1 0 0,1 0 1 0 0,0 0 0 0 0,-1 0-1 0 0,1 1 1 0 0,0-1 0 0 0,1 1 0 0 0,-1 0-1 0 0,0 0 1 0 0,1 0 0 0 0,-1 0-1 0 0,1 0 1 0 0,0 1 0 0 0,0-1 0 0 0,0 1-1 0 0,1-1 1 0 0,-1 1 0 0 0,1 0-1 0 0,0-1 1 0 0,0 1 0 0 0,0 0 0 0 0,1 0-1 0 0,-1 0 116 0 0,-4 21-4424 0 0,4-2-3909 0 0,1-15-1228 0 0</inkml:trace>
  <inkml:trace contextRef="#ctx0" brushRef="#br0" timeOffset="209237.215">3325 8788 0 0 0,'0'0'380'0'0,"7"-7"274"0"0,19-21 76 0 0,-25 26-376 0 0,1-1 0 0 0,-1 1 0 0 0,0 0-1 0 0,0 0 1 0 0,-1 0 0 0 0,1-1 0 0 0,0 1-1 0 0,-1-1 1 0 0,1 1 0 0 0,-1 0 0 0 0,0-1-1 0 0,0 1 1 0 0,0-1 0 0 0,0 1 0 0 0,0-1-1 0 0,0 1 1 0 0,-1 0 0 0 0,1-1 0 0 0,-1 1-1 0 0,0 0 1 0 0,0-1 0 0 0,0 1 0 0 0,0 0-1 0 0,0 0 1 0 0,0 0 0 0 0,0 0 0 0 0,-1 0-1 0 0,1 0 1 0 0,-1 0 0 0 0,1 0 0 0 0,-2 0-354 0 0,-62-39 6355 0 0,59 39-6266 0 0,-1 0 0 0 0,1 1 0 0 0,-1 0 0 0 0,1 0 0 0 0,-1 1 0 0 0,1-1 0 0 0,-1 2 0 0 0,0-1 0 0 0,1 1 0 0 0,-1-1 0 0 0,1 2 0 0 0,-1-1 0 0 0,1 1 0 0 0,0 0 0 0 0,-1 0 0 0 0,-2 3-89 0 0,8-5 2 0 0,-19 8 82 0 0,1 0 0 0 0,0 1 0 0 0,0 1 0 0 0,1 1 0 0 0,1 1 0 0 0,0 0 0 0 0,0 1 0 0 0,1 1-1 0 0,1 1 1 0 0,1 0 0 0 0,-10 12-84 0 0,13-9 36 0 0,0 0 1 0 0,2 1-1 0 0,0 0 0 0 0,1 0 0 0 0,1 1 0 0 0,1 0 1 0 0,0 0-1 0 0,2 1 0 0 0,0-1 0 0 0,1 1 0 0 0,1 0 0 0 0,2 0 1 0 0,0 0-1 0 0,1 0 0 0 0,3 20-36 0 0,-1-28 41 0 0,0 1 1 0 0,2-1-1 0 0,-1 1 0 0 0,2-1 1 0 0,-1-1-1 0 0,2 1 0 0 0,0-1 1 0 0,0 0-1 0 0,1-1 0 0 0,1 0 1 0 0,0 0-1 0 0,0 0 0 0 0,1-1 1 0 0,0-1-1 0 0,3 2-41 0 0,-2-5 108 0 0,1 0-1 0 0,0 0 1 0 0,0-2-1 0 0,0 1 1 0 0,1-2-1 0 0,-1 1 0 0 0,1-2 1 0 0,0 0-1 0 0,0 0 1 0 0,0-1-1 0 0,0-1 1 0 0,3 0-108 0 0,-2 1 156 0 0,0-1 1 0 0,0 0-1 0 0,0-1 1 0 0,0-1 0 0 0,0 0-1 0 0,0-1 1 0 0,0-1-1 0 0,-1 0 1 0 0,1 0-1 0 0,10-6-156 0 0,-11 4 82 0 0,0 0-1 0 0,-1 0 0 0 0,0-1 1 0 0,0-1-1 0 0,0 0 0 0 0,-1 0 0 0 0,0-1 1 0 0,0-1-1 0 0,-1 0 0 0 0,-1 0 0 0 0,0-1 1 0 0,0 0-1 0 0,-1 0 0 0 0,0-1 1 0 0,-1-1-1 0 0,0 1 0 0 0,3-11-81 0 0,-9 20 6 0 0,0 0-1 0 0,-1 0 1 0 0,1 0 0 0 0,-1-1-1 0 0,0 1 1 0 0,0 0 0 0 0,0 0-1 0 0,0 0 1 0 0,0 0 0 0 0,-1 0-1 0 0,1 0 1 0 0,-1 0 0 0 0,0 0-1 0 0,0 0 1 0 0,0 0 0 0 0,-1 1-1 0 0,1-1 1 0 0,0 0 0 0 0,-1 0-1 0 0,0 1 1 0 0,0-1 0 0 0,0 1 0 0 0,0 0-1 0 0,0 0 1 0 0,0-1 0 0 0,0 1-1 0 0,-1 1 1 0 0,1-1 0 0 0,-1 0-1 0 0,1 0 1 0 0,-1 1 0 0 0,0 0-1 0 0,0-1 1 0 0,0 1 0 0 0,-1 0-6 0 0,-110-20-927 0 0,101 21 842 0 0,0 1 0 0 0,0 1 1 0 0,0 0-1 0 0,0 0 0 0 0,1 1 0 0 0,-1 1 1 0 0,1 1-1 0 0,-1-1 0 0 0,2 2 0 0 0,-1 0 1 0 0,-4 2 84 0 0,67-7-148 0 0,353-61 1713 0 0,-284 57-1549 0 0,-94 12-2271 0 0,-16-4-8119 0 0,-8-4-1733 0 0</inkml:trace>
  <inkml:trace contextRef="#ctx0" brushRef="#br0" timeOffset="-195307.726">1547 5183 0 0 0,'-74'11'0'0'0,"72"-11"0"0"0,-1 1 0 0 0,0-1 0 0 0,1 1 0 0 0,-1 0 0 0 0,1 0 0 0 0,-1 0 0 0 0,1 0 0 0 0,-1 1 0 0 0,1-1 0 0 0,0 1 0 0 0,-1-1 0 0 0,1 1 0 0 0,0 0 0 0 0,0 0 0 0 0,0 0 0 0 0,1 0 0 0 0,-1 0 0 0 0,0 0 0 0 0,1 0 0 0 0,-1 1 0 0 0,1 0 0 0 0,-9 10 0 0 0,-2 2 0 0 0,1 1 0 0 0,1-1 0 0 0,0 2 0 0 0,1-1 0 0 0,1 1 0 0 0,-6 18 0 0 0,-24 45 0 0 0,-88 141 115 0 0,-51 55 417 0 0,24-29 336 0 0,82-146-104 0 0,-4-3-1 0 0,-32 29-763 0 0,99-118 37 0 0,-355 380 1494 0 0,335-353-1368 0 0,2 1 0 0 0,1 1-1 0 0,2 1 1 0 0,-3 11-163 0 0,21-37-12 0 0,1 1 0 0 0,1 0 0 0 0,0 1 0 0 0,1-1 0 0 0,1 0 0 0 0,0 1-1 0 0,1-1 1 0 0,0 1 0 0 0,2 6 12 0 0,-1 18-18 0 0,-10 171 194 0 0,-32 224 682 0 0,31-282-42 0 0,7-1 0 0 0,8 10-816 0 0,38 145 365 0 0,-5-78-171 0 0,-27-94 240 0 0,-7 0 0 0 0,-7 51-434 0 0,-30 129 1196 0 0,16-197-471 0 0,6 0 0 0 0,4 24-725 0 0,6-88 48 0 0,3-1 0 0 0,2 1 0 0 0,2 0 0 0 0,5 11-48 0 0,16 43 46 0 0,6-1 1 0 0,4-2-1 0 0,48 94-46 0 0,-63-153 47 0 0,-2 1 0 0 0,-2 1 0 0 0,-2 1 0 0 0,-2 0 0 0 0,-2 1 0 0 0,-3 0 0 0 0,-1 1 0 0 0,-3 0 0 0 0,-2 7-47 0 0,-5 7 495 0 0,-3 0 1 0 0,-2-1 0 0 0,-16 61-496 0 0,3-33 437 0 0,3 2 0 0 0,5 0 0 0 0,-1 90-437 0 0,2 163 558 0 0,10-299-514 0 0,1 0 0 0 0,2 0 0 0 0,3-1-1 0 0,1 1 1 0 0,4 3-44 0 0,23 214 149 0 0,15-58-52 0 0,-32-159-93 0 0,-2-1 24 0 0,2-2 0 0 0,2 1 0 0 0,2-2 0 0 0,2-1 0 0 0,8 11-28 0 0,-17-36 52 0 0,1-1 1 0 0,0 0 0 0 0,2-1-1 0 0,-1 0 1 0 0,2-1 0 0 0,0-1-1 0 0,0-1 1 0 0,1 0 0 0 0,1-2-1 0 0,0 0 1 0 0,0-1 0 0 0,10 3-53 0 0,195 75 366 0 0,241 69-180 0 0,18 31-161 0 0,-322-116 1 0 0,-93-38-2 0 0,2-2 0 0 0,1-4 0 0 0,1-2 0 0 0,1-4 0 0 0,1-3 0 0 0,17-1-24 0 0,109 2 278 0 0,141-9-278 0 0,-250-16 83 0 0,0-4 0 0 0,0-4 0 0 0,-1-4 0 0 0,-1-4-1 0 0,-1-4 1 0 0,-2-4 0 0 0,0-3 0 0 0,-3-5 0 0 0,30-19-83 0 0,-51 25 186 0 0,-2-4 0 0 0,-2-2 1 0 0,48-41-187 0 0,103-125 394 0 0,-92 82-260 0 0,-4 10-68 0 0,6 5 0 0 0,102-69-66 0 0,-93 86-14 0 0,4 7 1 0 0,28-9 13 0 0,217-65-33 0 0,-104 71 53 0 0,-188 64-36 0 0,1 4 0 0 0,1 4 0 0 0,49-1 16 0 0,513-11 48 0 0,-477 7 14 0 0,-143 13-44 0 0,-3 1 26 0 0,0-1 0 0 0,0-1 0 0 0,-1-1 0 0 0,0-1 0 0 0,-1-1 0 0 0,6-4-44 0 0,-3-2 142 0 0,0 0 1 0 0,-1-1 0 0 0,0-2 0 0 0,-2 0-1 0 0,0-2 1 0 0,20-23-143 0 0,96-151 557 0 0,-95 122-432 0 0,-28 48-80 0 0,-2 0-1 0 0,-1-1 0 0 0,0-1 0 0 0,-2 0 0 0 0,3-13-44 0 0,8-45 168 0 0,-15 56-46 0 0,-8 29-104 0 0,19-22-14 0 0,87-81 22 0 0,39-78 57 0 0,-103 112-52 0 0,-13 18-2 0 0,3 2 0 0 0,2 1 1 0 0,1 2-1 0 0,4 0-29 0 0,4-6-1 0 0,204-228 34 0 0,-208 236 13 0 0,-1-1-1 0 0,-2-1 0 0 0,-2-2 1 0 0,-3-2-1 0 0,-1-1 0 0 0,5-17-45 0 0,-14 17 108 0 0,-1 0 0 0 0,-3-1 0 0 0,-2-1 0 0 0,-3-1-1 0 0,-2 0 1 0 0,-2 0 0 0 0,0-42-108 0 0,23-320 284 0 0,-24 96-251 0 0,-8 191-7 0 0,5 0-1 0 0,12-47-25 0 0,35-108 7 0 0,-28 155-18 0 0,8 33 35 0 0,2 18 38 0 0,-16-10 147 0 0,-17 78-177 0 0,0 0-1 0 0,0 0 1 0 0,-1 1 0 0 0,0-1 0 0 0,-1 0-1 0 0,0 0 1 0 0,0 1 0 0 0,-1-1 0 0 0,0 1-1 0 0,-4-8-31 0 0,-9-9 4 0 0,0 1 0 0 0,-2 1 0 0 0,-1 0 1 0 0,0 1-1 0 0,-2 1 0 0 0,-11-9-4 0 0,30 30-2 0 0,-116-117 41 0 0,88 95-73 0 0,-1 1 0 0 0,-1 1 0 0 0,-1 2 0 0 0,-1 2 0 0 0,-34-14 34 0 0,-269-72-108 0 0,268 76 124 0 0,1-2 0 0 0,2-4 0 0 0,1-3 0 0 0,2-2 0 0 0,-12-12-16 0 0,-27-21-4 0 0,-97-83 18 0 0,-85-16-21 0 0,-87-65 39 0 0,144 85-47 0 0,18 30-5 0 0,-29 32-2 0 0,140 41 39 0 0,-71-74 32 0 0,118 73-49 0 0,1-2-1 0 0,3-2 0 0 0,3-1 1 0 0,1-3-1 0 0,-32-58 1 0 0,41 64-1 0 0,-163-333 13 0 0,99 228-86 0 0,22 25 83 0 0,60 94-43 0 0,1-2-1 0 0,3 0 1 0 0,0 0-1 0 0,3-1 1 0 0,0-11 34 0 0,-21-56-7 0 0,25 96-21 0 0,-2 1 0 0 0,1 0-1 0 0,-1 1 1 0 0,0 0 0 0 0,0 0 0 0 0,-1 0-1 0 0,0 1 1 0 0,-1 0 0 0 0,0 1 0 0 0,0 0-1 0 0,0 0 1 0 0,-1 1 0 0 0,1 0 0 0 0,-1 1-1 0 0,0 0 1 0 0,-8-2 28 0 0,-69-40-44 0 0,-21-16 48 0 0,-44-12-77 0 0,-101 26-126 0 0,88 22 174 0 0,21 4 15 0 0,-104-19 36 0 0,212 34-54 0 0,0 2 1 0 0,0 1-1 0 0,-1 2 1 0 0,1 1 0 0 0,-1 2-1 0 0,1 1 1 0 0,-26 6 27 0 0,9 1-73 0 0,1 2 0 0 0,0 3 0 0 0,1 2 0 0 0,0 2 0 0 0,2 2 0 0 0,-10 7 73 0 0,9 1-13 0 0,-204 96 4 0 0,-77 3 54 0 0,110-53-6 0 0,170-63 7 0 0,-1-2 0 0 0,0-3 1 0 0,0-2-1 0 0,0-2 0 0 0,-36-4-46 0 0,29 2 6 0 0,-10 0 26 0 0,0-3 0 0 0,0-3 0 0 0,-50-11-32 0 0,64 6-1 0 0,-1 1 0 0 0,0 4 0 0 0,-41 0 1 0 0,94 6-25 0 0,-1 1 0 0 0,1-1 0 0 0,-1 1 0 0 0,1 0-1 0 0,0 0 1 0 0,-1 0 0 0 0,1 0 0 0 0,0 1 0 0 0,0-1 0 0 0,0 1-1 0 0,0 0 1 0 0,0 0 0 0 0,0 0 0 0 0,1 0 0 0 0,-1 0 0 0 0,0 1-1 0 0,1-1 1 0 0,0 1 0 0 0,0-1 0 0 0,0 1 0 0 0,0 0-1 0 0,0 0 1 0 0,0 0 0 0 0,1 0 0 0 0,-2 3 25 0 0,-27 91-419 0 0,25-73 424 0 0,-14 76-35 0 0,17-83 55 0 0,-2 0 0 0 0,0 0 1 0 0,-2-1-1 0 0,1 0 1 0 0,-2 0-1 0 0,0 0 0 0 0,-1-1 1 0 0,-1 0-1 0 0,-1 1-25 0 0,-94 102 273 0 0,75-78-746 0 0,29-39 69 0 0,16 2-2844 0 0,26-2-3264 0 0,-23-2 820 0 0,-4 1-949 0 0</inkml:trace>
  <inkml:trace contextRef="#ctx0" brushRef="#br0" timeOffset="-188013.33">1282 5364 0 0 0,'0'0'967'0'0,"0"0"114"0"0,0 0 17 0 0,0 0 72 0 0,0 0 37 0 0,0 0-114 0 0,0 0-190 0 0,0 0-208 0 0,0 0-199 0 0,0 0-123 0 0,0 0-53 0 0,0-3-34 0 0,0-7-9 0 0,0 8 17 0 0,0 2 12 0 0,1 6 6580 0 0,0 21-6432 0 0,-31 117 675 0 0,-18-20-550 0 0,12-53 23 0 0,2-27-103 0 0,5-12-306 0 0,-4 17-190 0 0,-9 28 25 0 0,-6 12-27 0 0,-3 2 43 0 0,-60 53 6 0 0,58-67-77 0 0,-16 16 40 0 0,21-45 2 0 0,-64 80 44 0 0,73-80-36 0 0,-48 44 317 0 0,18-11-131 0 0,20-29 43 0 0,-22 25-51 0 0,13-21 43 0 0,41-35-196 0 0,-18 12 52 0 0,-18 26 357 0 0,45-44-477 0 0,-8 48 457 0 0,8-4-485 0 0,16 146-48 0 0,5-139 116 0 0,-24 78 32 0 0,1 59-73 0 0,16-126 110 0 0,-14 281-28 0 0,-1-204-50 0 0,9 274 74 0 0,17-343-19 0 0,-1 215 418 0 0,-10-166-339 0 0,-2-21 62 0 0,-15-20-168 0 0,-9 119 65 0 0,5-60-70 0 0,11 14 34 0 0,-5-66-36 0 0,7 142 11 0 0,37-131-36 0 0,-16-55 17 0 0,-2 17 40 0 0,8-22-106 0 0,-7-25 42 0 0,-13-18-2914 0 0,-8-16-6494 0 0,3 4 2838 0 0,-2 1 649 0 0</inkml:trace>
  <inkml:trace contextRef="#ctx0" brushRef="#br0" timeOffset="-183864.267">34 10776 0 0 0,'0'0'265'0'0,"0"0"333"0"0,0 0 113 0 0,0 0 35 0 0,0 0 51 0 0,0 0 58 0 0,0 0 26 0 0,0 0 13 0 0,4 3 6701 0 0,11 12-6317 0 0,18 29 498 0 0,-6-6 44 0 0,12 38-254 0 0,-8-20-1045 0 0,-5-5-384 0 0,-2 3 13 0 0,7 2-29 0 0,1 3 358 0 0,-18-11 69 0 0,4 96 279 0 0,-12-104-423 0 0,0-6-260 0 0,-5 127 343 0 0,-7-136-322 0 0,0-35 163 0 0,15-185-229 0 0,-7 22 229 0 0,-9 124-214 0 0,6 31-58 0 0,-1 1 1 0 0,-1 0-1 0 0,-1 0 0 0 0,0 0 1 0 0,-1 0-1 0 0,0 1 1 0 0,-2 0-1 0 0,0 0 0 0 0,-1 0-56 0 0,-44-55 376 0 0,13-22-176 0 0,-40-46 194 0 0,40 91-335 0 0,36 43-490 0 0,-4-9-4003 0 0,12-3-6792 0 0,0 13 1147 0 0</inkml:trace>
</inkml:ink>
</file>

<file path=ppt/ink/ink2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09.9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349 191 0 0 0,'3'-50'0'0'0,"-3"21"1695"0"0,-5 9 2525 0 0,1 2 3460 0 0,1 17-3665 0 0,-10 13-3692 0 0,-47 81-107 0 0,-124 235 91 0 0,102-195-182 0 0,108-185 993 0 0,157-211-824 0 0,-44 72-255 0 0,-52 70 8 0 0,-71 110-149 0 0,-14 44-29 0 0,-3-22 223 0 0,0 63 132 0 0,-1-49-181 0 0,0 0 1 0 0,2 0-1 0 0,1 1 1 0 0,1-1-1 0 0,1-1 0 0 0,1 1 1 0 0,2 0-1 0 0,0-1 1 0 0,1 0-1 0 0,9 17-43 0 0,59 76 130 0 0,-76-111 2677 0 0,-44-17-2559 0 0,44 10-116 0 0,-204-62 112 0 0,56-18-601 0 0,83 33-2077 0 0,54 36-1886 0 0,4-1-3523 0 0,5 9-1360 0 0</inkml:trace>
</inkml:ink>
</file>

<file path=ppt/ink/ink2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11.2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69 3057 0 0,'0'0'1591'0'0,"0"0"-55"0"0,0 0 58 0 0,0 0 98 0 0,0 0 84 0 0,0 0-54 0 0,0 0-163 0 0,0 0-252 0 0,0 0-292 0 0,0 0-295 0 0,0 0-253 0 0,-7 9 106 0 0,72 287 1798 0 0,-37-103-2677 0 0,-27-190 2368 0 0,0 1-3506 0 0,4-4-17810 0 0,-4-7 17216 0 0</inkml:trace>
  <inkml:trace contextRef="#ctx0" brushRef="#br0" timeOffset="512.087">1 125 7394 0 0,'0'0'2388'0'0,"0"0"-1109"0"0,0 0-409 0 0,0 0 32 0 0,0 0 179 0 0,0 0 87 0 0,0 0-60 0 0,0 0-194 0 0,0 0-197 0 0,0 0-113 0 0,0 0-96 0 0,35-18-54 0 0,113-54-59 0 0,-57 45 60 0 0,-72 26-356 0 0,-4-1-14 0 0,-6 1-61 0 0,1-1 1 0 0,-1 1-1 0 0,1 1 1 0 0,0-1-1 0 0,-1 2 0 0 0,1-1 1 0 0,-1 2-1 0 0,1-1 1 0 0,-1 1-1 0 0,1 1 0 0 0,-1-1 1 0 0,1 2-25 0 0,-7 0 10 0 0,0 1 1 0 0,0-1-1 0 0,0 1 1 0 0,-1 0-1 0 0,0 0 0 0 0,0 0 1 0 0,0 0-1 0 0,-1 1 1 0 0,1-1-1 0 0,-1 0 1 0 0,0 1-1 0 0,-1-1 0 0 0,0 0 1 0 0,0 1-1 0 0,0-1 1 0 0,0 1-1 0 0,-1-1 1 0 0,0 0-1 0 0,0 1 1 0 0,0-1-1 0 0,0 0 0 0 0,-1 0 1 0 0,0 0-1 0 0,0 0 1 0 0,-1 0-1 0 0,0 0 1 0 0,1 0-1 0 0,-1-1 0 0 0,-3 3-10 0 0,-191 217 189 0 0,197-224-196 0 0,0 1 1 0 0,-1-1 0 0 0,1 1-1 0 0,-1-1 1 0 0,1 1 0 0 0,0-1-1 0 0,-1 1 1 0 0,1-1 0 0 0,0 1 0 0 0,0-1-1 0 0,-1 1 1 0 0,1-1 0 0 0,0 1-1 0 0,0 0 1 0 0,0-1 0 0 0,0 1 0 0 0,0 0-1 0 0,0-1 1 0 0,0 1 0 0 0,0-1-1 0 0,0 1 1 0 0,0 0 0 0 0,0-1 0 0 0,0 1-1 0 0,0-1 1 0 0,0 1 0 0 0,1 0-1 0 0,-1-1 1 0 0,0 1 0 0 0,0-1 0 0 0,1 1-1 0 0,-1-1 1 0 0,0 1 0 0 0,1-1-1 0 0,-1 1 1 0 0,1-1 0 0 0,-1 1-1 0 0,0-1 1 0 0,1 0 0 0 0,-1 1 0 0 0,1-1-1 0 0,-1 0 1 0 0,1 1 0 0 0,-1-1-1 0 0,1 0 1 0 0,0 1 0 0 0,-1-1 0 0 0,1 0-1 0 0,-1 0 1 0 0,1 0 0 0 0,0 0-1 0 0,-1 0 1 0 0,1 0 0 0 0,-1 0 0 0 0,2 0 6 0 0,41 6 150 0 0,-35-5-147 0 0,20 0 76 0 0,95 19-29 0 0,-119-19-40 0 0,0 0 1 0 0,0 1 0 0 0,0 0-1 0 0,-1 0 1 0 0,1 0 0 0 0,-1 0 0 0 0,1 0-1 0 0,-1 1 1 0 0,0-1 0 0 0,0 1-1 0 0,0 0 1 0 0,0 0 0 0 0,0 0 0 0 0,-1 1-1 0 0,0-1 1 0 0,1 1 0 0 0,-1-1-1 0 0,0 1 1 0 0,-1 0 0 0 0,1-1 0 0 0,-1 1-1 0 0,1 0 1 0 0,-1 0 0 0 0,-1 0-1 0 0,1 0 1 0 0,0 1 0 0 0,-1-1 0 0 0,0 0-11 0 0,-1 7 62 0 0,-1-1 0 0 0,0 1 0 0 0,0-1 0 0 0,-1 1 0 0 0,0-1 0 0 0,-1 0 0 0 0,-1 0 0 0 0,1-1 0 0 0,-1 1 0 0 0,-1-1 0 0 0,0 0 0 0 0,0 0 0 0 0,-1-1 0 0 0,0 0 0 0 0,0 0 0 0 0,-1-1 0 0 0,0 1 0 0 0,-2 0-62 0 0,-4 4-11 0 0,-1 0 0 0 0,-1 0 0 0 0,0-1 0 0 0,0-1 0 0 0,-1-1 0 0 0,0 0 0 0 0,0-2 0 0 0,-1 1 0 0 0,-1-2-1 0 0,1-1 1 0 0,-2 0 11 0 0,-84-2-2923 0 0,72-13-1080 0 0,1-7-3562 0 0,21 9-379 0 0</inkml:trace>
</inkml:ink>
</file>

<file path=ppt/ink/ink2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13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343 56 0 0 0,'0'0'832'0'0,"0"0"570"0"0,0 0 101 0 0,0 0-88 0 0,0 0-75 0 0,0 0 24 0 0,0 0 9 0 0,0 0-6 0 0,-2-5-67 0 0,-1-1-786 0 0,-1-4 13 0 0,-2-3 2881 0 0,-13 0 2268 0 0,-7 5-3408 0 0,24 7-2217 0 0,-7 1 7 0 0,0 1 1 0 0,0-1 0 0 0,0 2-1 0 0,0-1 1 0 0,0 1 0 0 0,0 0-1 0 0,0 1 1 0 0,1 0 0 0 0,-1 1-1 0 0,1-1 1 0 0,0 2 0 0 0,0-1-1 0 0,0 1 1 0 0,1 0-1 0 0,0 1 1 0 0,-1-1 0 0 0,2 2-1 0 0,-1-1 1 0 0,-3 6-59 0 0,3-6 61 0 0,-4 3-13 0 0,2 1 1 0 0,-1 1-1 0 0,1 0 1 0 0,1 0-1 0 0,0 0 0 0 0,0 1 1 0 0,2 1-1 0 0,-1-1 1 0 0,1 1-1 0 0,1 0 1 0 0,0 0-1 0 0,1 0 0 0 0,1 1 1 0 0,0 0-1 0 0,1 0 1 0 0,0-1-1 0 0,1 1 1 0 0,0 0-1 0 0,2 12-48 0 0,-2-19 37 0 0,1 0-1 0 0,0 1 1 0 0,1-1 0 0 0,0 0 0 0 0,0 1-1 0 0,0-1 1 0 0,1 0 0 0 0,0 0 0 0 0,0 0-1 0 0,1 0 1 0 0,0 0 0 0 0,0-1-1 0 0,1 1 1 0 0,0-1 0 0 0,0 0 0 0 0,0 0-1 0 0,1 0 1 0 0,0 0 0 0 0,0-1 0 0 0,0 0-1 0 0,1 0 1 0 0,-1 0 0 0 0,1-1-1 0 0,2 1-35 0 0,5 1 143 0 0,1 0 0 0 0,-1-1 0 0 0,1 0 0 0 0,0-1 0 0 0,0-1 0 0 0,1 0 0 0 0,-1-1 1 0 0,1-1-1 0 0,-1 0 0 0 0,1-1 0 0 0,-1 0 0 0 0,14-3-144 0 0,69-36 540 0 0,-70 33-2902 0 0,-6 7-2974 0 0,-7 0-4152 0 0,-9-1-2760 0 0</inkml:trace>
</inkml:ink>
</file>

<file path=ppt/ink/ink2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6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13291 0 0,'0'0'3010'0'0,"0"0"-1721"0"0,0 0-527 0 0,0 0 39 0 0,0 0 106 0 0,0 0 45 0 0,0 0-51 0 0,0 0-149 0 0,0 0-165 0 0,0 0-157 0 0,0 0-150 0 0,-2 2-114 0 0,-8 10 277 0 0,32 18-7582 0 0,-19-23 1304 0 0,1-3-5298 0 0</inkml:trace>
</inkml:ink>
</file>

<file path=ppt/ink/ink2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6.7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0 15979 0 0,'0'0'1687'0'0,"0"0"-249"0"0,0 0-131 0 0,0 0-19 0 0,0 0-133 0 0,0 0-213 0 0,0 0-202 0 0,0 0-168 0 0,0 0-108 0 0,0 0-77 0 0,0 0-110 0 0,0 0-66 0 0,0 0-47 0 0,-9 30 29 0 0,9-25-1241 0 0,-1 2-3035 0 0,2-5-6584 0 0,-1-2-339 0 0</inkml:trace>
</inkml:ink>
</file>

<file path=ppt/ink/ink2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2.7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0 254 4905 0 0,'0'0'3133'0'0,"0"0"-1484"0"0,0 0-474 0 0,0 0-52 0 0,0 0-81 0 0,0 0-222 0 0,0 0-275 0 0,0 0-157 0 0,0 0-3 0 0,0 0 83 0 0,0 0 77 0 0,0 0 37 0 0,0 0-24 0 0,27-3-55 0 0,84-13-13 0 0,86-2 1527 0 0,-6-3-1143 0 0,-191 21-782 0 0,-1 0 0 0 0,1 0 0 0 0,0-1 0 0 0,0 1 0 0 0,-1 0 0 0 0,1 0 0 0 0,0 0 0 0 0,0 0 0 0 0,-1-1 0 0 0,1 1 1 0 0,0 0-1 0 0,0 0 0 0 0,-1 0 0 0 0,1-1 0 0 0,0 1 0 0 0,0 0 0 0 0,0-1 0 0 0,0 1 0 0 0,-1 0 0 0 0,1 0 0 0 0,0-1 0 0 0,0 1 0 0 0,0 0 0 0 0,0-1 0 0 0,0 1 0 0 0,0 0 0 0 0,0 0 0 0 0,0-1 1 0 0,0 1-1 0 0,0 0 0 0 0,0-1 0 0 0,0 1 0 0 0,0 0 0 0 0,0-1 0 0 0,0 1 0 0 0,0 0 0 0 0,0-1 0 0 0,1 1 0 0 0,-1 0 0 0 0,0 0 0 0 0,0-1 0 0 0,0 1 0 0 0,0 0 0 0 0,0 0 0 0 0,1-1 1 0 0,-1 1-1 0 0,0 0 0 0 0,0 0 0 0 0,1-1 0 0 0,-1 1-92 0 0,-4-2-401 0 0,-163-90 238 0 0,133 65-406 0 0,34 27 465 0 0,-1-1 0 0 0,0 1 1 0 0,1-1-1 0 0,-1 1 0 0 0,1-1 0 0 0,-1 1 0 0 0,1-1 1 0 0,-1 0-1 0 0,1 1 0 0 0,-1-1 0 0 0,1 0 1 0 0,-1 1-1 0 0,1-1 0 0 0,0 0 0 0 0,0 0 0 0 0,-1 1 1 0 0,1-1-1 0 0,0 0 0 0 0,0 0 0 0 0,0 1 0 0 0,0-1 1 0 0,0 0-1 0 0,0 0 0 0 0,0 0 0 0 0,0 1 1 0 0,0-1-1 0 0,0 0 0 0 0,0 0 0 0 0,0 1 0 0 0,1-1 1 0 0,-1 0-1 0 0,0 0 0 0 0,1 1 0 0 0,-1-1 1 0 0,0 0-1 0 0,1 1 0 0 0,-1-1 0 0 0,1 0 0 0 0,-1 1 1 0 0,1-1-1 0 0,-1 1 0 0 0,1-1 0 0 0,-1 1 0 0 0,1-1 1 0 0,0 1-1 0 0,-1-1 0 0 0,1 1 0 0 0,0 0 1 0 0,-1-1-1 0 0,2 1 104 0 0,70-23-12284 0 0,-52 16 5085 0 0</inkml:trace>
</inkml:ink>
</file>

<file path=ppt/ink/ink2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3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5529 0 0,'0'0'3497'0'0,"0"0"-1467"0"0,0 0-458 0 0,0 0 2 0 0,0 0-77 0 0,0 0-256 0 0,0 0-332 0 0,0 0-330 0 0,0 0-240 0 0,0 0-119 0 0,0 0 14 0 0,0 0 67 0 0,7-1 113 0 0,345-24 3803 0 0,-251 18-3201 0 0,-101 7-750 0 0,0 0 103 0 0,0 0 46 0 0,-24-8 985 0 0,3 0-1477 0 0,17 8-43 0 0,1-1 0 0 0,-1 0 0 0 0,0 1 1 0 0,1-2-1 0 0,-1 1 0 0 0,1 0 0 0 0,0-1 0 0 0,-1 1 0 0 0,1-1 1 0 0,0 0-1 0 0,0 0 0 0 0,0 0 0 0 0,0-1 0 0 0,0 1 0 0 0,1-1 1 0 0,-1 1-1 0 0,1-1 0 0 0,-1 0 0 0 0,1 0 0 0 0,0 0 0 0 0,0 0 1 0 0,0 0-1 0 0,1-1 0 0 0,-1 1 0 0 0,1 0 0 0 0,0-1 1 0 0,0 0 119 0 0,4-20-4741 0 0,4 10-3473 0 0,-1 6-3138 0 0</inkml:trace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09.9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150 752 0 0 0,'0'30'939'0'0,"0"100"112"0"0,-21 173 3302 0 0,17-265-3897 0 0,-2 0 1 0 0,-1 0-1 0 0,-2 0 1 0 0,-1-1-1 0 0,-3 0 1 0 0,-7 16-457 0 0,-6-16 2882 0 0,1-33 2879 0 0,17-52-3668 0 0,11 5-1965 0 0,3 0 0 0 0,1 1 1 0 0,2 0-1 0 0,1 0 1 0 0,3 1-1 0 0,1 0 1 0 0,2 1-1 0 0,2 1 0 0 0,2 1 1 0 0,12-17-129 0 0,-7 7-14 0 0,3 1 0 0 0,2 2 0 0 0,1 0 0 0 0,3 2 0 0 0,1 2 0 0 0,2 1 0 0 0,9-4 14 0 0,-37 34-26 0 0,1 2-1 0 0,-1-1 0 0 0,1 1 1 0 0,1 1-1 0 0,0 0 0 0 0,0 0 1 0 0,0 1-1 0 0,0 1 0 0 0,1 0 1 0 0,0 0-1 0 0,0 1 0 0 0,1 1 1 0 0,-1 0-1 0 0,1 1 0 0 0,-1 0 1 0 0,2 1 26 0 0,-11 2-9 0 0,1 1 1 0 0,-1 1-1 0 0,0-1 1 0 0,1 0 0 0 0,-1 1-1 0 0,0 0 1 0 0,-1 0-1 0 0,1 0 1 0 0,0 0 0 0 0,-1 0-1 0 0,0 0 1 0 0,1 1-1 0 0,-1-1 1 0 0,0 1-1 0 0,-1-1 1 0 0,1 1 0 0 0,-1 0-1 0 0,0 0 1 0 0,0 0-1 0 0,0 0 1 0 0,0 0 0 0 0,-1 0-1 0 0,1 0 1 0 0,-1 0-1 0 0,0 0 1 0 0,0 0-1 0 0,-1 0 1 0 0,1 0 0 0 0,-1 0-1 0 0,0 0 1 0 0,-1 2 8 0 0,2 7 67 0 0,-2 9-18 0 0,-1 1-1 0 0,-2-1 1 0 0,0 0-1 0 0,-1-1 0 0 0,-1 1 1 0 0,-1-1-1 0 0,-1 0 1 0 0,-1-1-1 0 0,-1 0 0 0 0,0-1 1 0 0,-2 0-1 0 0,0-1 1 0 0,-1 0-1 0 0,-1-1 0 0 0,0-1 1 0 0,-1 0-1 0 0,-16 11-48 0 0,23-20-265 0 0,0 0-1 0 0,-1-1 0 0 0,1 0 1 0 0,-1 0-1 0 0,-1-1 0 0 0,1-1 1 0 0,-1 0-1 0 0,1 0 0 0 0,-1-1 1 0 0,0 0-1 0 0,-6 0 266 0 0,13-2-106 0 0,1-1 1 0 0,-1 1-1 0 0,0-1 1 0 0,1 0-1 0 0,-1 0 1 0 0,1-1-1 0 0,-1 1 1 0 0,1-1-1 0 0,-1 1 1 0 0,1-1-1 0 0,-1 0 1 0 0,1 0-1 0 0,-1-1 1 0 0,1 1-1 0 0,0-1 0 0 0,0 0 1 0 0,0 1-1 0 0,0-1 1 0 0,0-1-1 0 0,0 1 1 0 0,0 0-1 0 0,1-1 1 0 0,-1 1-1 0 0,1-1 1 0 0,0 0-1 0 0,0 0 1 0 0,0 0-1 0 0,0 0 1 0 0,0 0-1 0 0,1 0 1 0 0,-1-1-1 0 0,1 1 0 0 0,0 0 1 0 0,0-1-1 0 0,0 1 1 0 0,0-1-1 0 0,1-2 106 0 0,-2-1-1065 0 0,1-1 0 0 0,1 0-1 0 0,-1 0 1 0 0,1 1-1 0 0,1-1 1 0 0,-1 0-1 0 0,1 1 1 0 0,1-1-1 0 0,-1 0 1 0 0,1 1 0 0 0,2-6 1065 0 0,2 0-2661 0 0</inkml:trace>
  <inkml:trace contextRef="#ctx0" brushRef="#br0" timeOffset="1287.143">965 619 5833 0 0,'0'0'2557'0'0,"0"0"-258"0"0,0 0-161 0 0,0 0-205 0 0,0 0-324 0 0,0 0-349 0 0,0 0-317 0 0,0 0-248 0 0,0 0-203 0 0,0 0-168 0 0,0 0-112 0 0,0 0-79 0 0,0 0-51 0 0,-28 20-37 0 0,-89 64-14 0 0,113-82-30 0 0,0 1 1 0 0,0 0 0 0 0,1 0 0 0 0,-1 0-1 0 0,1 1 1 0 0,-1-1 0 0 0,1 1 0 0 0,0-1-1 0 0,1 1 1 0 0,-1 0 0 0 0,1 1 0 0 0,-1-1-1 0 0,1 0 1 0 0,1 1 0 0 0,-3 3-2 0 0,-1 7 3 0 0,0-1-53 0 0,0-1 0 0 0,0 1 0 0 0,2 1 0 0 0,-1-1 0 0 0,2 0 0 0 0,0 1 0 0 0,1-1 0 0 0,0 1 1 0 0,1 0-1 0 0,1-1 0 0 0,0 4 50 0 0,0-15-2 0 0,0 1 0 0 0,-1-1 1 0 0,1 0-1 0 0,0 1 0 0 0,1-1 1 0 0,-1 0-1 0 0,1 0 1 0 0,-1 0-1 0 0,1 0 0 0 0,0 0 1 0 0,0-1-1 0 0,0 1 0 0 0,0 0 1 0 0,1-1-1 0 0,-1 0 1 0 0,1 1-1 0 0,-1-1 0 0 0,1 0 1 0 0,0 0-1 0 0,0-1 0 0 0,0 1 1 0 0,0 0-1 0 0,0-1 1 0 0,0 0-1 0 0,1 0 0 0 0,-1 0 1 0 0,0 0-1 0 0,1 0 0 0 0,-1-1 1 0 0,0 1-1 0 0,1-1 1 0 0,-1 0-1 0 0,1 0 0 0 0,-1 0 1 0 0,0-1-1 0 0,1 0 2 0 0,7 0 131 0 0,0-1 1 0 0,-1 0-1 0 0,1-1 1 0 0,-1-1-1 0 0,0 0 0 0 0,0 0 1 0 0,-1 0-1 0 0,1-1 0 0 0,-1-1 1 0 0,9-6-132 0 0,-6 3 168 0 0,0 0 0 0 0,0-1 0 0 0,-1-1 0 0 0,-1 0 0 0 0,1 0 0 0 0,-2-1 1 0 0,0 0-1 0 0,0 0 0 0 0,-1-1 0 0 0,-1-1 0 0 0,0 1 0 0 0,0-1 1 0 0,-2 0-1 0 0,0-1 0 0 0,0 1 0 0 0,-2-1 0 0 0,1 0 0 0 0,-2 0 0 0 0,0 0 1 0 0,-1 0-1 0 0,-1 0 0 0 0,0-1 0 0 0,-2-11-168 0 0,1 20-23 0 0,0 1-1 0 0,-1-1 1 0 0,0 1-1 0 0,-1 0 1 0 0,1 0 0 0 0,-1 0-1 0 0,0 0 1 0 0,-1 0 0 0 0,1 0-1 0 0,-1 1 1 0 0,-1 0-1 0 0,1-1 1 0 0,0 2 0 0 0,-1-1-1 0 0,0 0 1 0 0,0 1-1 0 0,-1 0 1 0 0,1 0 0 0 0,-1 1-1 0 0,0-1 1 0 0,0 1-1 0 0,0 1 1 0 0,0-1 0 0 0,-4 0 23 0 0,8 2-44 0 0,-1 0 1 0 0,1 0 0 0 0,0 1 0 0 0,-1-1 0 0 0,1 1 0 0 0,0 0 0 0 0,-1-1 0 0 0,1 1 0 0 0,-1 0 0 0 0,1 0-1 0 0,0 1 1 0 0,-1-1 0 0 0,1 0 0 0 0,0 1 0 0 0,-1 0 0 0 0,1-1 0 0 0,0 1 0 0 0,-1 0 0 0 0,1 0 0 0 0,0 0-1 0 0,0 1 1 0 0,0-1 0 0 0,0 0 0 0 0,0 1 0 0 0,0-1 0 0 0,1 1 0 0 0,-1 0 0 0 0,0-1 0 0 0,1 1 0 0 0,-1 0-1 0 0,1 0 1 0 0,0 0 0 0 0,-1 0 0 0 0,1 0 0 0 0,0 1 0 0 0,0-1 0 0 0,1 0 0 0 0,-1 0 0 0 0,0 1 0 0 0,1-1-1 0 0,-1 0 1 0 0,1 1 0 0 0,0-1 0 0 0,0 3 43 0 0,2-2 12 0 0,0 1 0 0 0,1-1-1 0 0,-1 0 1 0 0,1 1 0 0 0,0-2 0 0 0,0 1-1 0 0,0 0 1 0 0,0 0 0 0 0,0-1 0 0 0,0 0-1 0 0,1 1 1 0 0,-1-1 0 0 0,1-1 0 0 0,0 1-1 0 0,0 0 1 0 0,-1-1 0 0 0,1 0 0 0 0,0 0-1 0 0,0 0 1 0 0,0 0 0 0 0,3-1-12 0 0,153 8 720 0 0,-153-7-651 0 0,0-1 1 0 0,0 0-1 0 0,0-1 0 0 0,0 1 0 0 0,0-1 1 0 0,0-1-1 0 0,-1 1 0 0 0,1-1 1 0 0,0 0-1 0 0,-1-1 0 0 0,1 0 0 0 0,-1 0 1 0 0,0 0-1 0 0,0-1 0 0 0,0 0 0 0 0,-1 0 1 0 0,1 0-1 0 0,3-4-69 0 0,20-54 573 0 0,-27 103-1978 0 0,-2 189 1418 0 0,1-220-23 0 0,1 0-1 0 0,-1 0 0 0 0,2 0 1 0 0,0 0-1 0 0,0-1 1 0 0,0 1-1 0 0,1-1 1 0 0,1 0-1 0 0,0 0 0 0 0,0 0 1 0 0,1-1-1 0 0,-1 0 1 0 0,2 0-1 0 0,0 0 11 0 0,-5-7 26 0 0,0-1 0 0 0,1 1 0 0 0,-1-1 0 0 0,0 1 0 0 0,1-1 0 0 0,-1 0-1 0 0,0 0 1 0 0,1 0 0 0 0,-1 0 0 0 0,0-1 0 0 0,1 1 0 0 0,-1 0 0 0 0,0-1 0 0 0,1 0 0 0 0,-1 0 0 0 0,0 1 0 0 0,0-1-1 0 0,0-1 1 0 0,0 1 0 0 0,0 0 0 0 0,0 0 0 0 0,0-1 0 0 0,0 1 0 0 0,0-1 0 0 0,-1 0 0 0 0,1 1 0 0 0,-1-1 0 0 0,1 0-1 0 0,-1 0 1 0 0,0 0 0 0 0,1 0 0 0 0,-1 0 0 0 0,0 0 0 0 0,0 0 0 0 0,-1 0 0 0 0,1-1 0 0 0,0 1 0 0 0,-1 0 0 0 0,1-1-1 0 0,-1 1 1 0 0,0-2-26 0 0,10-14-40 0 0,10-12 83 0 0,-5 5-60 0 0,1 0 0 0 0,0 0 0 0 0,2 2 0 0 0,1 0 0 0 0,1 2 0 0 0,0 0 0 0 0,2 1 0 0 0,0 1 0 0 0,2 1 0 0 0,11-7 17 0 0,22 10-811 0 0,-51 52 187 0 0,-38 154 571 0 0,32-187 58 0 0,-1-3-6 0 0,1 0-1 0 0,-1 0 0 0 0,0 0 0 0 0,1 0 0 0 0,0 0 0 0 0,-1 0 1 0 0,1 0-1 0 0,0 0 0 0 0,-1 0 0 0 0,1 0 0 0 0,0 1 1 0 0,0-1-1 0 0,0 0 0 0 0,0 0 0 0 0,0 0 0 0 0,0 0 0 0 0,0 0 1 0 0,0 1-1 0 0,1-1 0 0 0,-1 0 0 0 0,0 0 0 0 0,1 0 1 0 0,-1 0-1 0 0,1 0 0 0 0,-1 0 0 0 0,1 0 0 0 0,-1 0 0 0 0,1 0 1 0 0,0 0-1 0 0,0 0 0 0 0,-1 0 0 0 0,1-1 0 0 0,0 1 1 0 0,0 0-1 0 0,0 0 0 0 0,0-1 0 0 0,0 1 0 0 0,0 0 0 0 0,0-1 1 0 0,0 1-1 0 0,0-1 0 0 0,0 0 2 0 0,60-37 364 0 0,-34 14-320 0 0,49-37-65 0 0,-58 44 2 0 0,0 1 0 0 0,1 1 1 0 0,0 0-1 0 0,1 1 0 0 0,1 1 1 0 0,0 1-1 0 0,1 1 0 0 0,13-4 19 0 0,-26 12 46 0 0,-8 1-63 0 0,-1 1-1 0 0,1-1 1 0 0,-1 1 0 0 0,1-1 0 0 0,0 1-1 0 0,-1-1 1 0 0,1 1 0 0 0,0 0 0 0 0,-1-1-1 0 0,1 1 1 0 0,0 0 0 0 0,-1 0 0 0 0,1 0-1 0 0,0 0 1 0 0,0-1 0 0 0,-1 1 0 0 0,1 0-1 0 0,0 0 1 0 0,0 0 0 0 0,-1 0 0 0 0,1 1-1 0 0,0-1 1 0 0,-1 0 0 0 0,1 0 0 0 0,0 0-1 0 0,0 1 1 0 0,-1-1 0 0 0,1 0 0 0 0,0 0-1 0 0,-1 1 1 0 0,1-1 0 0 0,-1 1 0 0 0,1-1-1 0 0,0 1 1 0 0,-1-1 0 0 0,1 1 0 0 0,-1-1-1 0 0,1 1 1 0 0,-1-1 0 0 0,1 1 0 0 0,-1 0-1 0 0,0-1 1 0 0,1 1 0 0 0,-1 0 0 0 0,0-1-1 0 0,0 1 1 0 0,1 0 0 0 0,-1-1 0 0 0,0 1-1 0 0,0 0 1 0 0,0 0 0 0 0,0-1 0 0 0,0 1-1 0 0,0 0 1 0 0,0 0 0 0 0,0-1 0 0 0,0 1-1 0 0,0 0 1 0 0,0-1 0 0 0,0 1 0 0 0,-1 0 16 0 0,-28 93 142 0 0,9-48-87 0 0,14-31-55 0 0,1 0 1 0 0,1-1-1 0 0,0 2 0 0 0,1-1 0 0 0,0 0 0 0 0,2 1 1 0 0,0-1-1 0 0,0 1 0 0 0,1-1 0 0 0,3 14 1 0 0,17 6-2789 0 0,-19-34 2593 0 0,0 0-1 0 0,0 0 1 0 0,0 0-1 0 0,0-1 1 0 0,0 1-1 0 0,0 0 1 0 0,0-1-1 0 0,0 1 1 0 0,0 0-1 0 0,0-1 0 0 0,0 1 1 0 0,0-1-1 0 0,0 0 1 0 0,0 1-1 0 0,0-1 1 0 0,1 0-1 0 0,-1 0 1 0 0,0 0-1 0 0,0 0 1 0 0,0 0-1 0 0,1 0 1 0 0,-1 0-1 0 0,0 0 1 0 0,0 0-1 0 0,0 0 1 0 0,1-1-1 0 0,-1 1 1 0 0,0 0-1 0 0,0-1 0 0 0,0 1 1 0 0,0-1-1 0 0,0 1 1 0 0,0-1-1 0 0,0 0 1 0 0,0 0-1 0 0,0 1 1 0 0,0-1-1 0 0,0 0 1 0 0,0 0-1 0 0,-1 0 1 0 0,1 0-1 0 0,0 0 1 0 0,0 0-1 0 0,-1 0 1 0 0,1 0-1 0 0,-1 0 1 0 0,1 0-1 0 0,-1 0 1 0 0,1-1 196 0 0,2-5-10312 0 0</inkml:trace>
  <inkml:trace contextRef="#ctx0" brushRef="#br0" timeOffset="1636.13">2559 78 10026 0 0,'0'0'3150'0'0,"0"0"-1618"0"0,0 0-529 0 0,0 0 42 0 0,0 0 9 0 0,0 0-59 0 0,0 0-125 0 0,0 0-142 0 0,0 0-104 0 0,0 0-65 0 0,0 0-67 0 0,0 0-77 0 0,0 31-60 0 0,0 100-70 0 0,-1-69-60 0 0,-3-1 0 0 0,-3 1 0 0 0,-3-1 0 0 0,-4 10-225 0 0,-7 38 41 0 0,-28 207-610 0 0,47-303 866 0 0,1 1-3639 0 0,0-25-1728 0 0,1 4 3482 0 0,0-8-2246 0 0,-3 4-1566 0 0,1 4 832 0 0</inkml:trace>
  <inkml:trace contextRef="#ctx0" brushRef="#br0" timeOffset="1872.183">2234 494 8338 0 0,'0'0'920'0'0,"0"0"-47"0"0,0 0 225 0 0,0 0 254 0 0,0 0 18 0 0,0 0-214 0 0,0 0-229 0 0,0 0-156 0 0,0 0-103 0 0,0 0-94 0 0,36 5-57 0 0,113 18-92 0 0,-9-18 341 0 0,15-11-436 0 0,-55-14-3075 0 0,-96 18 2217 0 0,16-4-1714 0 0,-10-1-3022 0 0,-8 0-2610 0 0</inkml:trace>
  <inkml:trace contextRef="#ctx0" brushRef="#br0" timeOffset="2122.853">1291 1 15819 0 0,'0'0'472'0'0,"0"0"-319"0"0,0 0-73 0 0,0 0 72 0 0,0 0-88 0 0,0 0-216 0 0,0 0-265 0 0,0 0-351 0 0,0 0-608 0 0,0 0-1449 0 0,0 0-8105 0 0</inkml:trace>
</inkml:ink>
</file>

<file path=ppt/ink/ink2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11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81 7314 0 0,'0'0'1655'0'0,"0"0"-462"0"0,0 0-250 0 0,0 0 36 0 0,0 0 90 0 0,0 0 21 0 0,0 0-127 0 0,0 0-208 0 0,0 0-203 0 0,0 0-153 0 0,0 0-83 0 0,-3 14-46 0 0,-15 116 504 0 0,37 359-586 0 0,-13-429-2102 0 0,-2-40-1586 0 0,0 0-4148 0 0,-3-16 2250 0 0</inkml:trace>
  <inkml:trace contextRef="#ctx0" brushRef="#br0" timeOffset="396.555">0 114 4393 0 0,'0'0'3127'0'0,"0"0"-1828"0"0,0 0-575 0 0,0 0-19 0 0,0 0 104 0 0,0 0 101 0 0,0 0-49 0 0,0 0-127 0 0,0 0-144 0 0,0 0-111 0 0,0 0-79 0 0,39-17-68 0 0,125-55-54 0 0,-156 68-248 0 0,0 0 1 0 0,1 1 0 0 0,-1 0 0 0 0,0 1-1 0 0,1 0 1 0 0,0 0 0 0 0,0 1 0 0 0,-1 0-1 0 0,1 0 1 0 0,0 1 0 0 0,6 1-31 0 0,8 0 82 0 0,-2-1-15 0 0,-6-2-37 0 0,0 1-1 0 0,1 1 1 0 0,-1 0-1 0 0,0 1 1 0 0,1 1-1 0 0,-1 0 0 0 0,0 1 1 0 0,0 1-1 0 0,-1 0 1 0 0,1 1-1 0 0,-1 0 1 0 0,0 2-1 0 0,0-1 1 0 0,-1 2-1 0 0,11 7-29 0 0,-20-12 13 0 0,-1 0 1 0 0,-1 0-1 0 0,1 0 0 0 0,0 0 1 0 0,-1 1-1 0 0,1-1 0 0 0,-1 1 0 0 0,0 0 1 0 0,-1 0-1 0 0,1 0 0 0 0,0 0 0 0 0,-1 0 1 0 0,0 0-1 0 0,0 0 0 0 0,0 0 1 0 0,-1 0-1 0 0,1 0 0 0 0,-1 1 0 0 0,0-1 1 0 0,0 0-1 0 0,-1 0 0 0 0,1 1 0 0 0,-1-1 1 0 0,0 0-1 0 0,0 0 0 0 0,0 0 1 0 0,0 0-1 0 0,-1 0 0 0 0,0 0 0 0 0,0 1-13 0 0,-79 102 198 0 0,57-89-420 0 0,0 0 0 0 0,-1-1-1 0 0,-1-2 1 0 0,-1 0 0 0 0,-22 8 222 0 0,-12 7-1162 0 0,33-15 61 0 0,-35 17-2618 0 0,20-12-4796 0 0,31-13 6957 0 0</inkml:trace>
  <inkml:trace contextRef="#ctx0" brushRef="#br0" timeOffset="1001.176">608 556 6897 0 0,'0'0'1362'0'0,"0"0"-206"0"0,0 0-117 0 0,0 0-40 0 0,0 0-184 0 0,0 0-222 0 0,0 0-182 0 0,0 0-151 0 0,0 0-97 0 0,0 0-68 0 0,0 0-50 0 0,-31 33-72 0 0,-94 104-30 0 0,73-57-142 0 0,2 26-330 0 0,131-234 1470 0 0,92-59-519 0 0,-147 166-408 0 0,1 0 1 0 0,1 1-1 0 0,1 2 0 0 0,1 1 1 0 0,20-8-15 0 0,-49 24-21 0 0,1 0 1 0 0,0 0-1 0 0,-1 0 0 0 0,1 0 1 0 0,0 0-1 0 0,0 0 1 0 0,0 1-1 0 0,-1-1 1 0 0,1 1-1 0 0,0-1 0 0 0,0 1 1 0 0,0 0-1 0 0,0 0 1 0 0,0 0-1 0 0,0 0 0 0 0,0 0 1 0 0,0 0-1 0 0,0 0 1 0 0,0 1-1 0 0,0-1 1 0 0,0 0-1 0 0,0 1 0 0 0,-1 0 1 0 0,1 0-1 0 0,0-1 1 0 0,0 1-1 0 0,-1 0 0 0 0,1 0 1 0 0,0 1-1 0 0,-1-1 1 0 0,1 0-1 0 0,-1 0 1 0 0,1 1-1 0 0,-1-1 0 0 0,0 1 1 0 0,0-1-1 0 0,1 2 21 0 0,10 142 343 0 0,-10-56-242 0 0,-1-88-49 0 0,-1 0 0 0 0,1 0 0 0 0,-1 0-1 0 0,1 1 1 0 0,-1-1 0 0 0,1 0 0 0 0,-1 0-1 0 0,0 0 1 0 0,1 0 0 0 0,-1 0 0 0 0,0 1-1 0 0,0-1 1 0 0,0 0 0 0 0,0 0 0 0 0,0 0-1 0 0,0 0 1 0 0,-1 1 0 0 0,1-1-1 0 0,0 0 1 0 0,0 0 0 0 0,-1 0 0 0 0,1 0-1 0 0,-1 0 1 0 0,1 0 0 0 0,-1 0 0 0 0,0 0-1 0 0,1 0 1 0 0,-1 0 0 0 0,0 0 0 0 0,1 0-1 0 0,-1 0 1 0 0,0 0 0 0 0,0 0 0 0 0,0-1-1 0 0,0 1 1 0 0,0 0 0 0 0,0-1 0 0 0,0 1-1 0 0,0-1 1 0 0,0 1 0 0 0,0-1 0 0 0,0 1-1 0 0,0-1 1 0 0,-1 0 0 0 0,1 0 0 0 0,0 1-1 0 0,0-1 1 0 0,0 0 0 0 0,0 0 0 0 0,-1 0-1 0 0,1 0 1 0 0,0-1 0 0 0,0 1 0 0 0,0 0-1 0 0,-2-1-51 0 0,-17-1 199 0 0,0-1 0 0 0,-1-1-1 0 0,1-1 1 0 0,0 0 0 0 0,1-2 0 0 0,-1 0-1 0 0,2-1 1 0 0,-8-5-199 0 0,-61-17-1470 0 0,67 25-1628 0 0,9 3-2496 0 0,4 1-2820 0 0</inkml:trace>
  <inkml:trace contextRef="#ctx0" brushRef="#br0" timeOffset="1298.075">1119 449 3457 0 0,'0'0'3355'0'0,"0"0"-1681"0"0,0 0-669 0 0,0 0-170 0 0,0 0-136 0 0,0 0-172 0 0,0 0-123 0 0,0 0-77 0 0,0 0-13 0 0,0 0 2 0 0,0 0-44 0 0,0 0-47 0 0,0 0-9 0 0,26 1 34 0 0,127 2 336 0 0,-45-8-458 0 0,-72 1-2647 0 0,0-1-3448 0 0,-23 4-137 0 0</inkml:trace>
  <inkml:trace contextRef="#ctx0" brushRef="#br0" timeOffset="8599.129">1106 689 1224 0 0,'0'0'2466'0'0,"0"0"-1167"0"0,0 0-460 0 0,0 0 90 0 0,0 0 196 0 0,0 0 124 0 0,0 0-31 0 0,0 0-141 0 0,0 0-116 0 0,0 0-137 0 0,0 0-144 0 0,5-3-143 0 0,50-13 1349 0 0,10 17-182 0 0,-10 0-870 0 0,0-1 0 0 0,1-4 0 0 0,-1-1 0 0 0,11-5-834 0 0,-57 7-930 0 0,-8 2-3619 0 0,-7 0-3867 0 0,3 1 957 0 0</inkml:trace>
  <inkml:trace contextRef="#ctx0" brushRef="#br0" timeOffset="9248.291">1813 328 6577 0 0,'0'0'1727'0'0,"0"0"-189"0"0,0 0 4 0 0,0 0 85 0 0,0 0-56 0 0,0 0-251 0 0,0 0-338 0 0,0 0-276 0 0,0 0-137 0 0,0 0-47 0 0,0 0-11 0 0,0 0 13 0 0,0 0 0 0 0,10 2-16 0 0,150 25 2158 0 0,-134-26-2659 0 0,0-1-1 0 0,0-2 0 0 0,0 0 0 0 0,0-2 0 0 0,-1-1 1 0 0,13-4-7 0 0,-18 3-998 0 0,16-6-2286 0 0,-14 0-8051 0 0,-19 8 3500 0 0</inkml:trace>
  <inkml:trace contextRef="#ctx0" brushRef="#br0" timeOffset="9516.693">2355 148 10602 0 0,'0'0'1091'0'0,"0"0"-319"0"0,0 0 74 0 0,0 0 341 0 0,0 0 254 0 0,0 0 4 0 0,0 0-224 0 0,0 0-260 0 0,0 0-196 0 0,5 34-160 0 0,16 110-152 0 0,-11 10 287 0 0,-6 107-598 0 0,-4-86-3790 0 0,-2-152 912 0 0,1-12-980 0 0,0 0-5110 0 0,1-11 5481 0 0</inkml:trace>
  <inkml:trace contextRef="#ctx0" brushRef="#br0" timeOffset="9870.772">2415 148 6753 0 0,'0'0'2149'0'0,"0"0"-218"0"0,0 0-101 0 0,0 0-81 0 0,0 0-156 0 0,0 0-306 0 0,0 0-358 0 0,0 0-290 0 0,0 0-235 0 0,0 0-170 0 0,0 0-112 0 0,0 0-50 0 0,0 0-6 0 0,21-15 14 0 0,65-40 40 0 0,-84 53-112 0 0,-1 1-1 0 0,1 0 1 0 0,-1 0 0 0 0,1 0 0 0 0,0 0 0 0 0,0 0 0 0 0,0 0 0 0 0,0 0 0 0 0,-1 1 0 0 0,1-1 0 0 0,0 1 0 0 0,0-1 0 0 0,0 1 0 0 0,0 0 0 0 0,0 0-1 0 0,0-1 1 0 0,0 2 0 0 0,0-1 0 0 0,0 0 0 0 0,0 0 0 0 0,0 1 0 0 0,0-1 0 0 0,0 1 0 0 0,0-1 0 0 0,0 1 0 0 0,0 0 0 0 0,0 0 0 0 0,0 0-8 0 0,8 4 64 0 0,1-3-6 0 0,-1 1 0 0 0,0 0-1 0 0,0 0 1 0 0,0 1 0 0 0,0 1-1 0 0,-1-1 1 0 0,0 1 0 0 0,0 1-1 0 0,0 0 1 0 0,0 0 0 0 0,-1 1-1 0 0,0 0 1 0 0,0 1 0 0 0,-1-1-1 0 0,0 1 1 0 0,-1 1 0 0 0,1-1-1 0 0,-2 1 1 0 0,1 0 0 0 0,-1 1-1 0 0,0-1 1 0 0,-1 1 0 0 0,0 0-1 0 0,-1 0 1 0 0,2 10-58 0 0,-4-12 29 0 0,0-1 0 0 0,0 0 0 0 0,-1 1 0 0 0,-1-1 0 0 0,1 0 0 0 0,-1 1 0 0 0,0-1 0 0 0,0 0 0 0 0,-1 0 0 0 0,0 0 0 0 0,-1 0 0 0 0,1 0 0 0 0,-1 0 0 0 0,-1-1 0 0 0,1 1 0 0 0,-1-1 0 0 0,0 0 0 0 0,-1 0 0 0 0,-3 4-29 0 0,-16 11-179 0 0,-1 0 1 0 0,-2-2 0 0 0,0 0 0 0 0,0-2-1 0 0,-2-1 1 0 0,0-2 0 0 0,-1 0 0 0 0,0-2-1 0 0,-1-2 179 0 0,16-4-880 0 0,-43 13-965 0 0,38-15-1794 0 0,1-3-3298 0 0,12-1-394 0 0</inkml:trace>
  <inkml:trace contextRef="#ctx0" brushRef="#br0" timeOffset="10233.617">2809 611 4641 0 0,'0'0'2994'0'0,"0"0"-1360"0"0,0 0-526 0 0,0 0-3 0 0,0 0-42 0 0,0 0-134 0 0,0 0-141 0 0,0 0-64 0 0,0 0 56 0 0,0 0 50 0 0,0 0-46 0 0,0 0-121 0 0,0 0-115 0 0,5 19-120 0 0,14 58-104 0 0,-13 40 203 0 0,-19-36-2273 0 0,13-67-2851 0 0,0-9-4140 0 0,0-5 3947 0 0</inkml:trace>
  <inkml:trace contextRef="#ctx0" brushRef="#br0" timeOffset="10702.922">2745 534 6601 0 0,'0'0'1921'0'0,"0"0"-592"0"0,0 0-166 0 0,0 0 130 0 0,0 0 11 0 0,0 0-124 0 0,0 0-158 0 0,0 0-123 0 0,0 0-51 0 0,0 0-68 0 0,31-5-95 0 0,99-17-111 0 0,-32 16 537 0 0,-95 5-1088 0 0,-1 1 0 0 0,0 0 0 0 0,1-1 0 0 0,-1 1 1 0 0,1 0-1 0 0,-1 0 0 0 0,0 0 0 0 0,1 0 0 0 0,-1 1 0 0 0,1-1 1 0 0,-1 1-1 0 0,0-1 0 0 0,1 1 0 0 0,-1 0 0 0 0,0 0 0 0 0,0 0 1 0 0,0 0-1 0 0,0 0 0 0 0,0 0 0 0 0,0 1 0 0 0,0-1 0 0 0,0 1 1 0 0,0 0-1 0 0,0-1 0 0 0,-1 1 0 0 0,1 0 0 0 0,-1 0 0 0 0,1 0 1 0 0,-1 0-1 0 0,0 0 0 0 0,0 0 0 0 0,0 0 0 0 0,0 1 0 0 0,0-1 1 0 0,0 0-1 0 0,-1 0 0 0 0,1 1 0 0 0,-1-1 0 0 0,0 1 0 0 0,1-1 1 0 0,-1 0-1 0 0,0 1 0 0 0,-1 1-23 0 0,0 3 31 0 0,-1 0 0 0 0,-1 0 0 0 0,1 0 0 0 0,-1 0 0 0 0,0-1 0 0 0,-1 1 0 0 0,0-1 0 0 0,0 0-1 0 0,0 0 1 0 0,-1 0 0 0 0,1-1 0 0 0,-2 1 0 0 0,1-1 0 0 0,0 0 0 0 0,-1-1 0 0 0,-6 5-31 0 0,-5 6 9 0 0,5-5-22 0 0,-16 28-435 0 0,75-20 138 0 0,-30-16 311 0 0,-8-2 0 0 0,0 0 0 0 0,-1 1 1 0 0,1 0-1 0 0,-1 1 0 0 0,0 0 1 0 0,1 0-1 0 0,-1 0 0 0 0,0 1 0 0 0,0 1 1 0 0,0 0-1 0 0,6 3-1 0 0,-13-6 10 0 0,0 0 1 0 0,0 0-1 0 0,0 1 1 0 0,0-1-1 0 0,0 0 1 0 0,0 1-1 0 0,0-1 1 0 0,0 0-1 0 0,0 1 1 0 0,-1-1-1 0 0,1 1 1 0 0,-1-1-1 0 0,1 1 1 0 0,-1-1-1 0 0,1 1 1 0 0,-1 0-1 0 0,0-1 1 0 0,0 1-1 0 0,0 0 1 0 0,0-1-1 0 0,0 1 1 0 0,0-1-1 0 0,0 1 1 0 0,0 0-1 0 0,-1-1 1 0 0,1 1-1 0 0,-1-1 1 0 0,1 1-1 0 0,-1-1 1 0 0,0 1-1 0 0,1-1 0 0 0,-1 1 1 0 0,0-1-1 0 0,0 0 1 0 0,0 1-1 0 0,0-1 1 0 0,-1 0-11 0 0,-42 43 460 0 0,28-32-536 0 0,-2 0-1 0 0,0-1 0 0 0,0-1 1 0 0,-1-1-1 0 0,0-1 1 0 0,-1 0-1 0 0,0-2 1 0 0,0 0-1 0 0,0-1 1 0 0,-8 0 76 0 0,26-5-209 0 0,-21 0-941 0 0,14-10-7804 0 0,9 6-1758 0 0</inkml:trace>
</inkml:ink>
</file>

<file path=ppt/ink/ink2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8.5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91 382 5817 0 0,'0'0'1787'0'0,"0"0"-65"0"0,0 0 56 0 0,0 0-13 0 0,0 0-155 0 0,0 0-364 0 0,0 0-410 0 0,0 0-336 0 0,0 0-205 0 0,0 0-137 0 0,0 0-62 0 0,-8 12-10 0 0,-41 77 143 0 0,39-55-131 0 0,3 1-1 0 0,1 0 0 0 0,1 1 1 0 0,2-1-1 0 0,1 1 0 0 0,2 2-97 0 0,0-33 2 0 0,-1 0 0 0 0,1 0 0 0 0,0 0-1 0 0,1 0 1 0 0,-1 0 0 0 0,1 1 0 0 0,0-1-1 0 0,1 0 1 0 0,-1 0 0 0 0,1-1 0 0 0,0 1-1 0 0,0 0 1 0 0,0-1 0 0 0,1 1 0 0 0,-1-1 0 0 0,1 1-1 0 0,0-1 1 0 0,1 0 0 0 0,-1 0 0 0 0,1-1-1 0 0,-1 1 1 0 0,1-1 0 0 0,0 0 0 0 0,0 0-1 0 0,1 0 1 0 0,-1 0 0 0 0,1-1 0 0 0,-1 1-1 0 0,1-1 1 0 0,0-1 0 0 0,0 1 0 0 0,0-1 0 0 0,0 1-1 0 0,0-1 1 0 0,0-1 0 0 0,0 1 0 0 0,2-1-2 0 0,13-3 88 0 0,0-1 0 0 0,0-1 0 0 0,0-1 0 0 0,-1 0 0 0 0,0-2 0 0 0,0 0 0 0 0,0-1 1 0 0,-1-1-1 0 0,-1-1 0 0 0,0 0 0 0 0,0-1 0 0 0,-1-1 0 0 0,-1 0 0 0 0,0-2 0 0 0,8-9-88 0 0,-12 14 133 0 0,1 0 1 0 0,-2-1-1 0 0,1 0 0 0 0,-1-1 0 0 0,-1 0 0 0 0,0 0 0 0 0,-1-1 0 0 0,0 0 1 0 0,-1 0-1 0 0,-1-1 0 0 0,0 0 0 0 0,3-10-133 0 0,-13 34 271 0 0,-9 31-566 0 0,12-38 298 0 0,0 1 0 0 0,-1-1 1 0 0,1 1-1 0 0,1-1 0 0 0,-1 1 0 0 0,0-1 0 0 0,1 1 1 0 0,0 0-1 0 0,0-1 0 0 0,0 1 0 0 0,0-1 1 0 0,0 1-1 0 0,1 0 0 0 0,0-1 0 0 0,0 1 1 0 0,0-1-1 0 0,0 1 0 0 0,0-1 0 0 0,0 0 0 0 0,1 1 1 0 0,0-1-1 0 0,0 0 0 0 0,0 0 0 0 0,0 0 1 0 0,0 0-1 0 0,1-1 0 0 0,-1 1 0 0 0,1-1 0 0 0,-1 1 1 0 0,1-1-1 0 0,0 0 0 0 0,0 0 0 0 0,0 0 1 0 0,1 0-1 0 0,-1-1 0 0 0,0 1 0 0 0,1-1 0 0 0,-1 0 1 0 0,0 0-1 0 0,1 0 0 0 0,0 0 0 0 0,-1-1 1 0 0,1 1-4 0 0,6-2 89 0 0,0 1 1 0 0,0-2 0 0 0,0 0-1 0 0,0 0 1 0 0,-1 0 0 0 0,1-1-1 0 0,-1-1 1 0 0,0 0 0 0 0,0 0-1 0 0,0 0 1 0 0,0-1 0 0 0,-1-1 0 0 0,0 0-1 0 0,0 0 1 0 0,0 0 0 0 0,-1-1-90 0 0,8-4 128 0 0,0-2 1 0 0,-1 1 0 0 0,-1-2 0 0 0,-1 0 0 0 0,1 0 0 0 0,-2-1-1 0 0,0 0 1 0 0,-1-1 0 0 0,-1-1 0 0 0,0 1 0 0 0,-1-1 0 0 0,-1-1-1 0 0,-1 0 1 0 0,0 1 0 0 0,1-12-129 0 0,-5-12-2445 0 0,-3 33-2036 0 0,-1 2-3707 0 0,2 5-1674 0 0</inkml:trace>
  <inkml:trace contextRef="#ctx0" brushRef="#br0" timeOffset="265.279">1211 577 16115 0 0,'0'0'1639'0'0,"0"0"-804"0"0,0 0-289 0 0,0 0 85 0 0,0 0 51 0 0,0 0-68 0 0,0 0-169 0 0,0 0-185 0 0,0 0-130 0 0,0 0-89 0 0,-12 32-105 0 0,-33 97-119 0 0,34-73-1425 0 0,15-49-320 0 0,3-6-4528 0 0,-6-1 3666 0 0,1 0-6119 0 0</inkml:trace>
  <inkml:trace contextRef="#ctx0" brushRef="#br0" timeOffset="516.793">1130 62 16067 0 0,'0'0'761'0'0,"0"0"-25"0"0,0 0-168 0 0,0 0-192 0 0,0 0-304 0 0,0 0-632 0 0,0 0-856 0 0,0 0-785 0 0,0 0-608 0 0,0 0-863 0 0,0 0-4250 0 0</inkml:trace>
  <inkml:trace contextRef="#ctx0" brushRef="#br0" timeOffset="698.536">1665 54 14811 0 0,'0'0'1578'0'0,"0"0"-650"0"0,0 0-336 0 0,0 0-29 0 0,0 0 64 0 0,0 0 78 0 0,0 0 53 0 0,0 0 19 0 0,0 0-54 0 0,0 0-124 0 0,0 0-135 0 0,0 0-108 0 0,4 34-104 0 0,11 106-56 0 0,-20 70 319 0 0,-4-117-442 0 0,-4 0 0 0 0,-16 55-73 0 0,4-26-621 0 0,23-71-2122 0 0,2-51 1684 0 0,0 0-335 0 0,0 0-438 0 0,2-7-8525 0 0,1 3 3773 0 0</inkml:trace>
  <inkml:trace contextRef="#ctx0" brushRef="#br0" timeOffset="934.989">1332 544 11586 0 0,'0'0'1475'0'0,"0"0"-618"0"0,0 0-56 0 0,0 0 283 0 0,0 0 170 0 0,0 0-76 0 0,0 0-193 0 0,0 0-207 0 0,35-10-114 0 0,114-32-89 0 0,19-14 503 0 0,-108 38-1027 0 0,-2 1-918 0 0,0-2 0 0 0,-2-3 1 0 0,24-14 866 0 0,-46 14-4366 0 0,-13 7-3220 0 0,-11 7-228 0 0</inkml:trace>
  <inkml:trace contextRef="#ctx0" brushRef="#br0" timeOffset="16840.175">2225 10 1848 0 0,'0'0'1179'0'0,"0"0"-13"0"0,0 0 204 0 0,0 0 301 0 0,0 0 178 0 0,0 0-52 0 0,0 0-305 0 0,0 0-366 0 0,0 0-332 0 0,0 0-240 0 0,0 0-175 0 0,-4-2-114 0 0,-10-5-61 0 0,15 31 887 0 0,7 149 1788 0 0,-12 312-2121 0 0,2-458-744 0 0,-1 0 1 0 0,-1 0 0 0 0,-2 0-1 0 0,0-1 1 0 0,-2 0 0 0 0,-3 6-15 0 0,1 8 94 0 0,10-39-110 0 0,0-1 8 0 0,0 0 36 0 0,10-12 292 0 0,131-171 629 0 0,-138 180-944 0 0,6-10-21 0 0,0 0 0 0 0,1 1-1 0 0,1 0 1 0 0,0 1-1 0 0,0 0 1 0 0,1 1 0 0 0,1 1-1 0 0,-1-1 1 0 0,2 2-1 0 0,-1 0 1 0 0,6-2 16 0 0,-8 6 12 0 0,-10 3-25 0 0,0 0-1 0 0,0 0 1 0 0,1 0-1 0 0,-1 0 1 0 0,0 0-1 0 0,1 0 0 0 0,-1 1 1 0 0,1-1-1 0 0,-1 0 1 0 0,1 1-1 0 0,-1 0 1 0 0,1-1-1 0 0,-1 1 1 0 0,1 0-1 0 0,-1 0 1 0 0,1-1-1 0 0,-1 1 1 0 0,1 0-1 0 0,0 1 0 0 0,-1-1 1 0 0,1 0-1 0 0,-1 0 1 0 0,1 1-1 0 0,-1-1 1 0 0,1 1-1 0 0,-1-1 1 0 0,1 1-1 0 0,-1 0 1 0 0,0-1-1 0 0,1 1 1 0 0,-1 0-1 0 0,0 0 0 0 0,0 0 1 0 0,1 0-1 0 0,-1 0 1 0 0,0 0-1 0 0,0 0 1 0 0,0 1-1 0 0,0-1 1 0 0,0 0-1 0 0,0 1 14 0 0,4 16 161 0 0,-1 1-1 0 0,-1 0 1 0 0,0 0 0 0 0,-2 0-1 0 0,0 0 1 0 0,-1 0 0 0 0,-1 0-1 0 0,0 0 1 0 0,-4 15-161 0 0,-12 67 272 0 0,8-48-1391 0 0,22-49-3041 0 0,-2-5-2609 0 0,-5-2-4060 0 0</inkml:trace>
</inkml:ink>
</file>

<file path=ppt/ink/ink2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1.90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  <inkml:brush xml:id="br2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11766 610 0 0 0,'0'0'1254'0'0,"0"0"-114"0"0,0 0 120 0 0,0 0 274 0 0,0 0 209 0 0,0 0 124 0 0,0 0 92 0 0,0 0-21 0 0,0 0-121 0 0,0 0-203 0 0,0 0-247 0 0,0 0-193 0 0,0 0-157 0 0,2-12-143 0 0,1-38-137 0 0,-3 49-698 0 0,-1 0 0 0 0,0-1 0 0 0,0 1 0 0 0,0 0 0 0 0,0 0 0 0 0,0 0 0 0 0,0 0 0 0 0,0 0 0 0 0,0 0 0 0 0,0 0 0 0 0,-1 0 0 0 0,1 0 0 0 0,0 0 0 0 0,0 1 0 0 0,-1-1 0 0 0,1 1 0 0 0,-1-1-1 0 0,1 1 1 0 0,0-1 0 0 0,-1 1 0 0 0,1 0 0 0 0,-1-1 0 0 0,1 1 0 0 0,-1 0 0 0 0,1 0 0 0 0,-1 0 0 0 0,1 0 0 0 0,-1 1 0 0 0,1-1 0 0 0,-1 0 0 0 0,1 1 0 0 0,-1-1 0 0 0,1 1 0 0 0,0-1 0 0 0,-1 1-39 0 0,-4 0 130 0 0,-18 4-73 0 0,1 1 0 0 0,-1 1 0 0 0,1 1 0 0 0,1 1 0 0 0,0 2 0 0 0,0 0 0 0 0,1 1 0 0 0,0 1 0 0 0,1 1 0 0 0,1 0 0 0 0,-16 16-57 0 0,12-12-130 0 0,1 0 0 0 0,1 2 0 0 0,0 0 0 0 0,2 2 1 0 0,0 0-1 0 0,1 1 0 0 0,2 0 0 0 0,0 2 0 0 0,-2 7 130 0 0,15-28-112 0 0,1 0 0 0 0,-1 1-1 0 0,1 0 1 0 0,0-1-1 0 0,0 1 1 0 0,0 0-1 0 0,1 0 1 0 0,0 0 0 0 0,0 0-1 0 0,0 0 1 0 0,1 0-1 0 0,-1 0 1 0 0,1 0-1 0 0,0 0 1 0 0,1 0 0 0 0,-1 0-1 0 0,1 0 1 0 0,0 0-1 0 0,0 0 1 0 0,1 0 0 0 0,-1 0-1 0 0,1 0 1 0 0,0-1-1 0 0,1 1 1 0 0,-1-1-1 0 0,1 1 1 0 0,0-1 0 0 0,0 0-1 0 0,0 0 1 0 0,0 0-1 0 0,1-1 1 0 0,0 1-1 0 0,-1-1 1 0 0,1 1 0 0 0,1-2-1 0 0,-1 1 1 0 0,0 0-1 0 0,1-1 1 0 0,-1 1-1 0 0,4 0 113 0 0,6 0-686 0 0,0 0 0 0 0,0 0-1 0 0,-1-2 1 0 0,1 0-1 0 0,0 0 1 0 0,0-2 0 0 0,0 1-1 0 0,0-2 1 0 0,0 0-1 0 0,0 0 1 0 0,3-3 686 0 0,90-29-7861 0 0,-76 21 5522 0 0</inkml:trace>
  <inkml:trace contextRef="#ctx0" brushRef="#br0" timeOffset="909.139">12320 614 2713 0 0,'0'0'3572'0'0,"0"0"-722"0"0,0 0-652 0 0,0 0-555 0 0,0 0-331 0 0,0 0-166 0 0,0 0-70 0 0,0 0-53 0 0,-37 18-121 0 0,-118 57-157 0 0,136-66-544 0 0,0 1 1 0 0,1 0-1 0 0,0 1 0 0 0,0 1 1 0 0,1 1-1 0 0,1 0 0 0 0,-13 14-201 0 0,6-4 173 0 0,12-15-158 0 0,2 1 0 0 0,-1 0 1 0 0,1 1-1 0 0,1 0 0 0 0,-1 0 1 0 0,2 1-1 0 0,-1 0 0 0 0,2 0 1 0 0,-1 1-1 0 0,2 0 0 0 0,-1 0 1 0 0,2 0-1 0 0,0 1 0 0 0,-2 9-15 0 0,6-19-12 0 0,0 0 0 0 0,0-1-1 0 0,0 1 1 0 0,1-1-1 0 0,-1 1 1 0 0,1-1-1 0 0,-1 1 1 0 0,1-1 0 0 0,0 1-1 0 0,0-1 1 0 0,0 1-1 0 0,1-1 1 0 0,-1 0-1 0 0,0 0 1 0 0,1 1 0 0 0,0-1-1 0 0,-1 0 1 0 0,1-1-1 0 0,0 1 1 0 0,0 0-1 0 0,0 0 1 0 0,0-1-1 0 0,0 1 1 0 0,1-1 0 0 0,-1 0-1 0 0,0 1 1 0 0,1-1-1 0 0,-1 0 1 0 0,0-1-1 0 0,1 1 1 0 0,0 0 0 0 0,-1-1-1 0 0,1 1 1 0 0,-1-1-1 0 0,1 0 1 0 0,0 0-1 0 0,-1 0 1 0 0,1 0 12 0 0,101-15 757 0 0,-73 0-480 0 0,-1-1 0 0 0,-1-2 1 0 0,-1-1-1 0 0,0-1 1 0 0,9-10-278 0 0,31-29 233 0 0,-48 40-233 0 0,0 0 0 0 0,2 2 1 0 0,0 0-1 0 0,1 2 1 0 0,0 0-1 0 0,1 1 1 0 0,16-5-1 0 0,-38 18-34 0 0,0-1 0 0 0,0 1 1 0 0,1 0-1 0 0,-1 0 1 0 0,0 0-1 0 0,0 1 0 0 0,1-1 1 0 0,-1 1-1 0 0,1-1 0 0 0,-1 1 1 0 0,0 0-1 0 0,1 0 1 0 0,-1 0-1 0 0,1 0 0 0 0,-1 0 1 0 0,1 0-1 0 0,-1 1 1 0 0,0-1-1 0 0,1 1 0 0 0,-1 0 1 0 0,0 0-1 0 0,0 0 1 0 0,1 0-1 0 0,-1 0 0 0 0,0 0 1 0 0,0 0-1 0 0,0 1 1 0 0,0-1-1 0 0,0 1 0 0 0,1 1 34 0 0,64 158-546 0 0,-65-158 573 0 0,0 0 1 0 0,0 0 0 0 0,0 0 0 0 0,0-1 0 0 0,0 1 0 0 0,1-1 0 0 0,-1 0 0 0 0,1 1-1 0 0,0-1 1 0 0,0 0 0 0 0,0 0 0 0 0,0-1 0 0 0,0 1 0 0 0,0-1 0 0 0,0 0-1 0 0,0 1 1 0 0,1-1 0 0 0,-1 0 0 0 0,0-1 0 0 0,1 1 0 0 0,-1-1 0 0 0,0 1 0 0 0,1-1-1 0 0,-1 0 1 0 0,1-1 0 0 0,-1 1 0 0 0,1 0 0 0 0,-1-1 0 0 0,0 0 0 0 0,1 0-1 0 0,-1 0 1 0 0,0 0 0 0 0,0 0 0 0 0,1-1 0 0 0,-1 1 0 0 0,0-1 0 0 0,-1 0 0 0 0,1 0-1 0 0,1-1-27 0 0,183-144 597 0 0,-154 127-610 0 0,-10 5-20 0 0,1 1 0 0 0,0 0 0 0 0,0 2 0 0 0,2 1 0 0 0,-1 1 0 0 0,1 1 0 0 0,1 1 0 0 0,-1 1 0 0 0,1 2 0 0 0,24-3 33 0 0,-50 9-12 0 0,1-1-1 0 0,0 0 1 0 0,0 1 0 0 0,-1 0 0 0 0,1-1 0 0 0,0 1-1 0 0,-1 0 1 0 0,1-1 0 0 0,-1 1 0 0 0,1 0-1 0 0,-1 0 1 0 0,1 1 0 0 0,-1-1 0 0 0,0 0 0 0 0,0 0-1 0 0,1 1 1 0 0,-1-1 0 0 0,0 0 0 0 0,0 1-1 0 0,0-1 1 0 0,0 1 0 0 0,-1 0 0 0 0,1-1 0 0 0,0 1-1 0 0,-1-1 1 0 0,1 1 0 0 0,-1 0 0 0 0,1 0-1 0 0,-1-1 1 0 0,0 1 0 0 0,0 0 0 0 0,0 0 0 0 0,0 0-1 0 0,0-1 1 0 0,0 1 0 0 0,0 0 12 0 0,-12 68 38 0 0,-85 66 68 0 0,-41-4-646 0 0,133-127 277 0 0,-1-1 1 0 0,0 0-1 0 0,0 0 1 0 0,0-1-1 0 0,0 0 1 0 0,-1 0 0 0 0,1-1-1 0 0,-1 1 1 0 0,0-1-1 0 0,1-1 1 0 0,-1 1-1 0 0,0-1 1 0 0,0-1 0 0 0,-1 1 262 0 0,11-27-5908 0 0,61-28 2082 0 0,56 9 2633 0 0,-87 40 1728 0 0,1 2 0 0 0,0 1 0 0 0,-1 2 0 0 0,1 1 0 0 0,30 5-535 0 0,59 0 5628 0 0,-100-5-5142 0 0,1-2-1 0 0,-1 0 1 0 0,1-2-1 0 0,-1-1 1 0 0,0 0-1 0 0,0-2 1 0 0,0 0-1 0 0,-1-2 1 0 0,0-1-1 0 0,0 0 1 0 0,-1-2-1 0 0,-1 0 1 0 0,0-1-1 0 0,0-1 1 0 0,-1-1-1 0 0,-1-1 1 0 0,0-1-1 0 0,-1 0 1 0 0,7-10-486 0 0,-18 18 76 0 0,-1 0-1 0 0,0-1 1 0 0,0 0-1 0 0,-1 0 1 0 0,0 0 0 0 0,0 0-1 0 0,-1-1 1 0 0,-1 1-1 0 0,1-1 1 0 0,-2 0 0 0 0,1 0-1 0 0,-1 0 1 0 0,-1 0-1 0 0,0 0 1 0 0,0 0 0 0 0,-1-5-76 0 0,-1 11-50 0 0,-1 0 0 0 0,1 1 0 0 0,0-1 0 0 0,-1 0 0 0 0,0 1 1 0 0,0 0-1 0 0,0-1 0 0 0,0 1 0 0 0,0 0 0 0 0,-1 1 0 0 0,1-1 1 0 0,-1 1-1 0 0,1-1 0 0 0,-1 1 0 0 0,0 0 0 0 0,0 1 1 0 0,0-1-1 0 0,-1 1 0 0 0,1-1 0 0 0,0 1 0 0 0,0 0 0 0 0,-1 1 1 0 0,1-1-1 0 0,-1 1 0 0 0,1 0 0 0 0,0 0 0 0 0,-1 0 0 0 0,1 1 1 0 0,-1-1-1 0 0,1 1 0 0 0,0 0 0 0 0,0 0 0 0 0,-1 1 1 0 0,1-1-1 0 0,0 1 0 0 0,0 1 50 0 0,-19 9-519 0 0,1 1 0 0 0,0 2 0 0 0,2 0 0 0 0,0 1 1 0 0,0 1-1 0 0,-9 12 519 0 0,25-26-81 0 0,-6 6 6 0 0,0 1 0 0 0,1 0 0 0 0,-1 0-1 0 0,2 0 1 0 0,0 1 0 0 0,0 1 0 0 0,1-1 0 0 0,0 1 0 0 0,1 0 0 0 0,1 1 0 0 0,0 0 0 0 0,0-1 0 0 0,1 2 0 0 0,1-1 0 0 0,0 0-1 0 0,1 1 1 0 0,0-1 0 0 0,1 1 0 0 0,1-1 0 0 0,1 12 75 0 0,1-17 6 0 0,1 0-1 0 0,0 0 1 0 0,0 0-1 0 0,1 0 1 0 0,0-1-1 0 0,0 1 1 0 0,1-1 0 0 0,0 0-1 0 0,0-1 1 0 0,1 1-1 0 0,-1-1 1 0 0,2 0-1 0 0,-1 0 1 0 0,1-1-1 0 0,-1 0 1 0 0,1 0 0 0 0,1 0-1 0 0,-1-1 1 0 0,5 2-6 0 0,6 2 89 0 0,0 0 0 0 0,1-1 1 0 0,0-1-1 0 0,0-1 0 0 0,0 0 1 0 0,1-1-1 0 0,17 0-89 0 0,145-5-135 0 0,-107-13-7833 0 0,-49 7-3348 0 0</inkml:trace>
  <inkml:trace contextRef="#ctx0" brushRef="#br0" timeOffset="-8526.243">964 128 3425 0 0,'0'0'1669'0'0,"0"0"-240"0"0,0 0-213 0 0,0 0-60 0 0,0 0-5 0 0,0 0-103 0 0,0 0-163 0 0,0 0-184 0 0,0 0-153 0 0,0 0-98 0 0,0 0-88 0 0,-14 30-104 0 0,-46 98-100 0 0,-20 56 29 0 0,45-100-163 0 0,-4-1 0 0 0,-3-2 0 0 0,-3-2-24 0 0,20-40 1 0 0,0 4 26 0 0,-2-1 0 0 0,-2-2-1 0 0,-2-1 1 0 0,-1-1 0 0 0,-5 1-27 0 0,37-40 20 0 0,0 1 0 0 0,0-1-1 0 0,0 1 1 0 0,0 0 0 0 0,0-1 0 0 0,0 1 0 0 0,0-1 0 0 0,-1 1 0 0 0,1 0-1 0 0,0-1 1 0 0,0 1 0 0 0,0 0 0 0 0,-1-1 0 0 0,1 1 0 0 0,0 0 0 0 0,0-1-1 0 0,-1 1 1 0 0,1 0 0 0 0,0-1 0 0 0,0 1 0 0 0,-1 0 0 0 0,1 0 0 0 0,0-1-1 0 0,-1 1 1 0 0,1 0 0 0 0,-1 0 0 0 0,1 0 0 0 0,0-1 0 0 0,-1 1 0 0 0,1 0-1 0 0,-1 0 1 0 0,1 0 0 0 0,0 0 0 0 0,-1 0 0 0 0,1 0 0 0 0,-1 0 0 0 0,1 0-1 0 0,0 0 1 0 0,-1 0 0 0 0,1 0 0 0 0,-1 0 0 0 0,1 0 0 0 0,0 0 0 0 0,-1 0-1 0 0,1 1 1 0 0,-1-1 0 0 0,1 0 0 0 0,0 0 0 0 0,-1 0 0 0 0,1 1 0 0 0,0-1-1 0 0,-1 0 1 0 0,1 0 0 0 0,0 1 0 0 0,-1-1-20 0 0,12-38 308 0 0,38-75-171 0 0,5 2 1 0 0,5 3-1 0 0,4 2 1 0 0,44-52-138 0 0,-99 146 10 0 0,210-323 338 0 0,-152 264-137 0 0,-66 71-259 0 0,1 309 516 0 0,9-250-404 0 0,3 0 0 0 0,2-1-1 0 0,2-1 1 0 0,3 0 0 0 0,2-2 0 0 0,12 18-64 0 0,12 37 119 0 0,0 32-46 0 0,-46-141-26 0 0,1 0-1 0 0,-1 0 1 0 0,0 0-1 0 0,0-1 1 0 0,0 1 0 0 0,0 0-1 0 0,0 0 1 0 0,-1 0 0 0 0,1 0-1 0 0,0 0 1 0 0,0 0-1 0 0,0 0 1 0 0,-1 0 0 0 0,1-1-1 0 0,-1 1 1 0 0,1 0 0 0 0,0 0-1 0 0,-1 0 1 0 0,1-1-1 0 0,-1 1 1 0 0,0 0 0 0 0,1 0-1 0 0,-1-1 1 0 0,0 1 0 0 0,1-1-1 0 0,-1 1 1 0 0,0-1-1 0 0,0 1 1 0 0,1-1 0 0 0,-1 1-1 0 0,0-1 1 0 0,0 1 0 0 0,0-1-1 0 0,0 0 1 0 0,0 0-1 0 0,1 1 1 0 0,-1-1 0 0 0,0 0-1 0 0,0 0 1 0 0,0 0 0 0 0,0 0-1 0 0,0 0 1 0 0,0 0-1 0 0,0 0 1 0 0,0 0 0 0 0,0-1-1 0 0,0 1 1 0 0,1 0 0 0 0,-1-1-1 0 0,0 1 1 0 0,0 0-1 0 0,0-1 1 0 0,0 1-47 0 0,-12-1-81 0 0,-68-33 977 0 0,-191-134-713 0 0,234 149-670 0 0,0 1 0 0 0,-2 2 0 0 0,0 1 1 0 0,0 3-1 0 0,-1 1 0 0 0,-1 2 0 0 0,-21-1 487 0 0,56 9-520 0 0,-31 0-2959 0 0,18 9-5307 0 0,16-4 3146 0 0</inkml:trace>
  <inkml:trace contextRef="#ctx0" brushRef="#br0" timeOffset="-4749.023">2064 1071 0 0 0,'0'0'751'0'0,"0"0"581"0"0,0 0 200 0 0,0 0 71 0 0,1 2-235 0 0,2 6 11962 0 0,0-36-13238 0 0,1 1 0 0 0,1 0 0 0 0,1-1 0 0 0,2 2 0 0 0,1-1 0 0 0,0 1 0 0 0,2 1 0 0 0,1 0 0 0 0,1 0 0 0 0,2 1-1 0 0,0 1 1 0 0,1 1 0 0 0,1 0 0 0 0,1 1 0 0 0,12-11-92 0 0,-27 28-67 0 0,1 0-1 0 0,-1 0 1 0 0,1 0-1 0 0,0 1 0 0 0,0-1 1 0 0,0 1-1 0 0,0 0 1 0 0,0 0-1 0 0,1 0 1 0 0,-1 1-1 0 0,1-1 0 0 0,0 1 1 0 0,0 0-1 0 0,0 1 1 0 0,0-1-1 0 0,0 1 1 0 0,0 0-1 0 0,0 0 0 0 0,1 0 1 0 0,-1 1-1 0 0,3 0 68 0 0,-4 4-19 0 0,1 0 0 0 0,-1 0 0 0 0,0 0 0 0 0,0 1 0 0 0,-1 0-1 0 0,1-1 1 0 0,-1 2 0 0 0,0-1 0 0 0,-1 0 0 0 0,1 0 0 0 0,-1 1-1 0 0,0-1 1 0 0,0 1 0 0 0,0 3 19 0 0,32 218 532 0 0,-34-227-529 0 0,0 1-1 0 0,0-1 1 0 0,0 1-1 0 0,0-1 1 0 0,0 1-1 0 0,0-1 0 0 0,0 1 1 0 0,0-1-1 0 0,0 1 1 0 0,0-1-1 0 0,1 1 1 0 0,-1-1-1 0 0,0 1 0 0 0,0-1 1 0 0,0 1-1 0 0,1-1 1 0 0,-1 1-1 0 0,0-1 1 0 0,1 0-1 0 0,-1 1 1 0 0,0-1-1 0 0,1 1 0 0 0,-1-1 1 0 0,0 0-1 0 0,1 1 1 0 0,-1-1-1 0 0,1 0 1 0 0,-1 0-1 0 0,1 1 0 0 0,-1-1 1 0 0,1 0-1 0 0,-1 0 1 0 0,1 0-1 0 0,-1 1 1 0 0,1-1-1 0 0,-1 0 1 0 0,1 0-1 0 0,-1 0 0 0 0,1 0 1 0 0,-1 0-1 0 0,1 0 1 0 0,-1 0-1 0 0,1 0 1 0 0,-1 0-1 0 0,1 0 1 0 0,-1-1-1 0 0,1 1 0 0 0,-1 0 1 0 0,1 0-1 0 0,-1 0 1 0 0,1-1-1 0 0,-1 1 1 0 0,1 0-1 0 0,-1 0 0 0 0,0-1 1 0 0,1 1-1 0 0,-1 0 1 0 0,1-1-1 0 0,-1 1 1 0 0,0-1-1 0 0,1 1 1 0 0,-1 0-1 0 0,0-1 0 0 0,0 1 1 0 0,1-1-1 0 0,-1 1 1 0 0,0-1-3 0 0,32-37 248 0 0,-25 29-210 0 0,54-62-161 0 0,4 3 1 0 0,3 3 0 0 0,49-35 122 0 0,-115 98-10 0 0,2-2-23 0 0,0 1 1 0 0,0-1-1 0 0,0 1 1 0 0,1-1-1 0 0,-1 1 1 0 0,1 1 0 0 0,0-1-1 0 0,0 1 1 0 0,0 0-1 0 0,0 0 1 0 0,0 0-1 0 0,0 0 1 0 0,1 1-1 0 0,-1 0 1 0 0,1 0 32 0 0,-4 2-9 0 0,-1 1 0 0 0,0-1 1 0 0,1 0-1 0 0,-1 0 0 0 0,0 1 1 0 0,0-1-1 0 0,0 1 0 0 0,0-1 1 0 0,0 1-1 0 0,0-1 0 0 0,-1 1 1 0 0,1-1-1 0 0,0 1 0 0 0,-1 0 1 0 0,1-1-1 0 0,-1 1 0 0 0,0 0 1 0 0,1 0-1 0 0,-1-1 1 0 0,0 1-1 0 0,0 0 0 0 0,0 0 1 0 0,0 0-1 0 0,-1-1 0 0 0,1 1 1 0 0,-1 0 8 0 0,1 0 1 0 0,-1 33 205 0 0,-2-1 1 0 0,-1 0 0 0 0,-2 0 0 0 0,-1 0 0 0 0,-8 23-207 0 0,12-48-115 0 0,0 0 0 0 0,1 0-1 0 0,0 1 1 0 0,1-1 0 0 0,0 1 0 0 0,0-1-1 0 0,1 1 1 0 0,0 0 0 0 0,1-1-1 0 0,0 1 1 0 0,1 0 115 0 0,33 6-5761 0 0,-9-18-1691 0 0,-18-1 1397 0 0</inkml:trace>
  <inkml:trace contextRef="#ctx0" brushRef="#br0" timeOffset="-4413.703">3366 710 10290 0 0,'0'0'974'0'0,"0"0"-169"0"0,0 0 9 0 0,0 0 183 0 0,0 0 112 0 0,0 0-69 0 0,0 0-171 0 0,-18 31-194 0 0,-53 97-179 0 0,53-72 37 0 0,19-50-447 0 0,3-1 3 0 0,-1 0 0 0 0,1 0 0 0 0,-1-1 0 0 0,1 1 0 0 0,0-1 1 0 0,1 1-1 0 0,-1-2 0 0 0,1 1 0 0 0,0 0 0 0 0,0-1 0 0 0,0 0 0 0 0,0 0 0 0 0,1 0 0 0 0,-1-1 0 0 0,1 1 0 0 0,0-1 0 0 0,0-1 1 0 0,-1 1-1 0 0,1-1 0 0 0,0 0 0 0 0,0-1 0 0 0,0 1 0 0 0,0-1 0 0 0,1 0 0 0 0,-1-1 0 0 0,0 1 0 0 0,0-1 0 0 0,-1 0 0 0 0,1-1 1 0 0,0 1-1 0 0,0-1 0 0 0,0-1 0 0 0,-1 1 0 0 0,1-1 0 0 0,4-3-89 0 0,-2 2 109 0 0,0-1 0 0 0,0 0 1 0 0,-1-1-1 0 0,1 1 0 0 0,-1-2 0 0 0,0 1 1 0 0,-1-1-1 0 0,0 0 0 0 0,0 0 0 0 0,0-1 0 0 0,-1 1 1 0 0,0-2-1 0 0,0 1 0 0 0,-1 0 0 0 0,0-1 0 0 0,-1 1 1 0 0,0-1-1 0 0,0 0 0 0 0,-1 0 0 0 0,0-1 1 0 0,-1 1-1 0 0,0 0 0 0 0,0-1 0 0 0,-1 1 0 0 0,0 0 1 0 0,-1-1-1 0 0,0 1 0 0 0,0 0 0 0 0,-1-3-109 0 0,-1 6-216 0 0,0-1 0 0 0,0 1 0 0 0,-1 0 0 0 0,1 0-1 0 0,-1 0 1 0 0,-1 0 0 0 0,1 1 0 0 0,-1-1 0 0 0,0 1-1 0 0,0 0 1 0 0,0 1 0 0 0,-1-1 0 0 0,0 1 0 0 0,0 0 0 0 0,0 1-1 0 0,0-1 1 0 0,0 1 0 0 0,-1 1 0 0 0,-3-2 216 0 0,-36-1-4711 0 0,-1 18-3376 0 0,31-5 19 0 0</inkml:trace>
  <inkml:trace contextRef="#ctx0" brushRef="#br0" timeOffset="-4148.213">3808 1026 4505 0 0,'0'0'1735'0'0,"0"0"76"0"0,0 0 227 0 0,0 0 116 0 0,0 0-119 0 0,0 0-247 0 0,0 0-236 0 0,0 0-186 0 0,0 0-244 0 0,0 0-257 0 0,0 0-243 0 0,0 0-208 0 0,0 0-126 0 0,-7-14-46 0 0,-17-50-25 0 0,33 6 85 0 0,-3 47-250 0 0,7-23-44 0 0,3 1 0 0 0,1 1 0 0 0,1 1 0 0 0,1 0 0 0 0,2 1 0 0 0,23-25-8 0 0,-42 53-324 0 0,29-27-86 0 0,-9 23-7430 0 0,-18 14-1514 0 0,-2-2 4126 0 0</inkml:trace>
  <inkml:trace contextRef="#ctx0" brushRef="#br0" timeOffset="-3785.608">4244 942 6825 0 0,'0'0'3068'0'0,"0"0"-840"0"0,0 0-289 0 0,0 0-126 0 0,0 0-253 0 0,0 0-224 0 0,0 0-202 0 0,0 0-179 0 0,0 0-170 0 0,0 0-179 0 0,30-34-129 0 0,94-105-93 0 0,-70 62 126 0 0,-26-37 4 0 0,-30 111-571 0 0,0 1-1 0 0,0 0 1 0 0,1 0-1 0 0,-1 0 1 0 0,-1 0 0 0 0,1 0-1 0 0,0 0 1 0 0,0 0-1 0 0,-1 1 1 0 0,1-1-1 0 0,-1 1 1 0 0,0 0-1 0 0,1 0 1 0 0,-1 0-1 0 0,0 0 1 0 0,1 0-1 0 0,-1 1 1 0 0,0-1-1 0 0,0 1 1 0 0,0-1-1 0 0,0 1 1 0 0,0 0-1 0 0,1 0 1 0 0,-1 1-1 0 0,0-1 1 0 0,0 0-1 0 0,0 1 1 0 0,0 0-1 0 0,1 0 1 0 0,-1 0-1 0 0,0 0 1 0 0,1 0-1 0 0,-1 0 1 0 0,1 1-1 0 0,-2 0 58 0 0,-16 8-173 0 0,1 2 1 0 0,0 0-1 0 0,0 0 1 0 0,2 2-1 0 0,0 1 0 0 0,0 0 1 0 0,1 1-1 0 0,1 0 0 0 0,-10 15 173 0 0,17-22-25 0 0,1-1 0 0 0,0 1-1 0 0,1 0 1 0 0,0 0-1 0 0,0 1 1 0 0,1 0 0 0 0,0 0-1 0 0,1 0 1 0 0,0 0-1 0 0,0 1 1 0 0,1 0 0 0 0,1 0-1 0 0,0 0 1 0 0,0 0-1 0 0,1 0 1 0 0,1 0 0 0 0,0 0-1 0 0,0 0 1 0 0,1 0-1 0 0,0 0 1 0 0,2 3 25 0 0,3-5 16 0 0,1-1 0 0 0,1 1 0 0 0,-1-1 0 0 0,1 0 0 0 0,1-1 0 0 0,-1 0 0 0 0,1 0 0 0 0,1-1 0 0 0,-1 0 0 0 0,1 0 0 0 0,0-1 0 0 0,0-1 0 0 0,1 0 0 0 0,-1 0 0 0 0,1-1 0 0 0,0 0 0 0 0,0-1 0 0 0,0 0 0 0 0,0-1 0 0 0,0 0 0 0 0,5-1-16 0 0,42 7 91 0 0,0-3 0 0 0,0-3 0 0 0,0-2 0 0 0,57-9-91 0 0,29-20-4506 0 0,-106 20-2028 0 0,-12 5-3161 0 0</inkml:trace>
  <inkml:trace contextRef="#ctx0" brushRef="#br0" timeOffset="-2233.121">5621 802 2048 0 0,'0'0'1477'0'0,"0"0"-80"0"0,0 0-4 0 0,0 0 39 0 0,0 0-5 0 0,0 0-99 0 0,0 0-125 0 0,0 0-161 0 0,0 0-215 0 0,0 0-183 0 0,0 0-158 0 0,-34 5-145 0 0,-107 19-105 0 0,74-2-35 0 0,59-15-195 0 0,1-1 1 0 0,0 1-1 0 0,0 0 1 0 0,1 1-1 0 0,0 0 1 0 0,0 0-1 0 0,1 0 1 0 0,0 0-1 0 0,0 1 1 0 0,1 0-1 0 0,0 0 1 0 0,0 0-1 0 0,1 1 1 0 0,1-1-1 0 0,0 1 1 0 0,0 0-1 0 0,1-1 1 0 0,0 1-1 0 0,0 0 1 0 0,1 0-1 0 0,0 0 1 0 0,1 0-1 0 0,1 6-6 0 0,0-12 71 0 0,0-1-1 0 0,0 1 0 0 0,0-1 0 0 0,1 1 0 0 0,-1-1 1 0 0,1 0-1 0 0,-1 0 0 0 0,1 0 0 0 0,0 0 1 0 0,0-1-1 0 0,1 1 0 0 0,-1-1 0 0 0,0 0 1 0 0,1 0-1 0 0,0 0 0 0 0,-1 0 0 0 0,1 0 0 0 0,0-1 1 0 0,0 0-1 0 0,0 0 0 0 0,0 0 0 0 0,0 0 1 0 0,0 0-1 0 0,0-1 0 0 0,0 0 0 0 0,0 0 0 0 0,0 0 1 0 0,0 0-1 0 0,0-1 0 0 0,0 1 0 0 0,0-1 1 0 0,0 0-1 0 0,0-1 0 0 0,0 1 0 0 0,0-1 1 0 0,-1 1-1 0 0,1-1 0 0 0,0 0 0 0 0,-1 0 0 0 0,0-1 1 0 0,1 1-1 0 0,-1-1 0 0 0,0 1 0 0 0,0-1 1 0 0,-1 0-1 0 0,1 0 0 0 0,0-1-70 0 0,202-201 1812 0 0,-203 203-1816 0 0,0 0-1 0 0,-1 1 0 0 0,1-1 1 0 0,0 0-1 0 0,0 1 1 0 0,0-1-1 0 0,0 1 0 0 0,1 0 1 0 0,-1-1-1 0 0,0 1 0 0 0,1 0 1 0 0,-1 0-1 0 0,0 1 0 0 0,1-1 1 0 0,-1 0-1 0 0,1 1 0 0 0,0 0 1 0 0,-1-1-1 0 0,1 1 0 0 0,-1 0 1 0 0,1 0-1 0 0,-1 1 0 0 0,1-1 1 0 0,-1 0-1 0 0,1 1 0 0 0,-1 0 1 0 0,1-1-1 0 0,-1 1 0 0 0,1 0 1 0 0,-1 0-1 0 0,0 0 0 0 0,0 1 1 0 0,1-1-1 0 0,-1 1 1 0 0,0-1-1 0 0,0 1 0 0 0,0 0 1 0 0,-1-1-1 0 0,1 1 0 0 0,0 0 1 0 0,-1 0-1 0 0,1 0 0 0 0,-1 0 1 0 0,1 1-1 0 0,-1-1 0 0 0,0 0 1 0 0,0 1-1 0 0,0-1 0 0 0,-1 0 1 0 0,1 1-1 0 0,0 0 5 0 0,8 28 19 0 0,0 0 0 0 0,-2 1-1 0 0,-2 0 1 0 0,-1 0 0 0 0,0 23-19 0 0,-3-37-31 0 0,14 346-800 0 0,-18-325 683 0 0,-1 0 1 0 0,-3-1 0 0 0,-1 0-1 0 0,-1 0 1 0 0,-2-1-1 0 0,-2 0 1 0 0,-7 10 147 0 0,14-29-127 0 0,-1 0 0 0 0,0-1 0 0 0,-2 0 0 0 0,0-1 0 0 0,0 0 0 0 0,-2 0 1 0 0,0-1-1 0 0,-1-1 0 0 0,0 1 0 0 0,-1-2 0 0 0,-1 0 0 0 0,0 0 0 0 0,0-2 0 0 0,-2 0 1 0 0,-14 9 126 0 0,27-19 0 0 0,-1 0 0 0 0,0 0-1 0 0,1 0 1 0 0,-1-1 0 0 0,0 1 0 0 0,0-1 0 0 0,1 0 0 0 0,-1 0 0 0 0,0 0 0 0 0,0-1 0 0 0,1 1 0 0 0,-1-1 0 0 0,0 0 0 0 0,1 0 0 0 0,-1 0 0 0 0,1 0 0 0 0,-1-1 0 0 0,1 1 0 0 0,0-1 0 0 0,-1 0 0 0 0,1 0 0 0 0,0 0 0 0 0,0-1 0 0 0,0 1 0 0 0,1-1 0 0 0,-1 1 0 0 0,1-1 0 0 0,-1 0 0 0 0,1 0 0 0 0,0 0 0 0 0,0 0 0 0 0,0-1 0 0 0,0 1 0 0 0,1 0-1 0 0,-1-1 1 0 0,1 1 0 0 0,0-1 0 0 0,0 0 0 0 0,0 1 0 0 0,1-1 0 0 0,-1 0 0 0 0,1 0 0 0 0,0 1 0 0 0,0-3 0 0 0,-8-37 31 0 0,2-1-1 0 0,2 0 0 0 0,1 0 1 0 0,3 0-1 0 0,2-7-30 0 0,2 23 30 0 0,1 0 0 0 0,2 1 0 0 0,0-1 0 0 0,2 1 0 0 0,1 1 0 0 0,1 0 0 0 0,1 0 0 0 0,1 1 0 0 0,2 1 0 0 0,0 0 0 0 0,2 1 0 0 0,0 0 0 0 0,16-13-30 0 0,-12 11 125 0 0,1 2 0 0 0,1 1 1 0 0,0 1-1 0 0,2 1 1 0 0,1 0-1 0 0,1 3 0 0 0,0 0 1 0 0,1 1-1 0 0,28-10-125 0 0,260-107 615 0 0,-301 129-596 0 0,0-2 1 0 0,0 0-1 0 0,0 0 1 0 0,-1-2-1 0 0,0 1 1 0 0,0-2-1 0 0,-1 0 1 0 0,0 0-1 0 0,-1-2 0 0 0,0 1 1 0 0,0-1-1 0 0,-1-1 1 0 0,-1 0-1 0 0,0-1 1 0 0,-1 0-1 0 0,0 0 1 0 0,-1-1-1 0 0,0 0 1 0 0,-1-1-1 0 0,-1 1 1 0 0,0-1-1 0 0,-1-1 1 0 0,-1 1-1 0 0,0-1 0 0 0,0-11-18 0 0,-3 23-82 0 0,0 1 0 0 0,-1-1 0 0 0,0 0 0 0 0,0 1 0 0 0,0-1 0 0 0,0 1 0 0 0,0-1 0 0 0,-1 1 0 0 0,1-1 0 0 0,-1 1 0 0 0,0-1 0 0 0,0 1 0 0 0,-1 0 0 0 0,1-1 0 0 0,-1 1 0 0 0,1 0 0 0 0,-1 0 0 0 0,0 0 0 0 0,0 0 0 0 0,0 0 0 0 0,-1 1 0 0 0,1-1 0 0 0,-1 1 0 0 0,1-1 0 0 0,-1 1 0 0 0,0 0 0 0 0,0 0 0 0 0,0 0 0 0 0,0 0 0 0 0,0 1 0 0 0,-1-1 0 0 0,1 1 1 0 0,0 0-1 0 0,-1 0 0 0 0,-1-1 81 0 0,-1 3-168 0 0,-1 0 1 0 0,1 1-1 0 0,-1 0 1 0 0,1-1 0 0 0,0 2-1 0 0,0-1 1 0 0,0 1 0 0 0,0 0-1 0 0,0 0 1 0 0,1 1 0 0 0,-1 0-1 0 0,1 0 1 0 0,0 0-1 0 0,0 0 1 0 0,0 1 0 0 0,1 0-1 0 0,-1 0 1 0 0,1 0 0 0 0,1 1-1 0 0,-4 4 168 0 0,-7 8-261 0 0,2 0-1 0 0,-1 1 1 0 0,2 0-1 0 0,1 1 1 0 0,0 0-1 0 0,2 1 1 0 0,0 0-1 0 0,1 0 1 0 0,1 0-1 0 0,1 1 1 0 0,1 0 0 0 0,1 0-1 0 0,1 0 1 0 0,1 1-1 0 0,1-1 1 0 0,2 14 261 0 0,-2-31 78 0 0,1 0-1 0 0,0 0 1 0 0,1 0 0 0 0,-1 0 0 0 0,1 0 0 0 0,0 0 0 0 0,0-1 0 0 0,0 1-1 0 0,1-1 1 0 0,-1 1 0 0 0,1-1 0 0 0,0 0 0 0 0,1 0 0 0 0,-1 0 0 0 0,1-1 0 0 0,-1 1-1 0 0,1-1 1 0 0,0 0 0 0 0,0 0 0 0 0,1 0 0 0 0,-1-1 0 0 0,1 1 0 0 0,-1-1-1 0 0,1 0 1 0 0,0 0 0 0 0,-1-1 0 0 0,1 1 0 0 0,0-1 0 0 0,0 0 0 0 0,0 0 0 0 0,0-1-1 0 0,5 0-77 0 0,5 1 376 0 0,0-1-1 0 0,0 0 0 0 0,0-1 1 0 0,0-1-1 0 0,0-1 1 0 0,-1 0-1 0 0,1-1 0 0 0,-1 0 1 0 0,0-1-1 0 0,11-6-375 0 0,43-27 798 0 0,-2-2 0 0 0,-3-4 0 0 0,-1-2 1 0 0,13-16-799 0 0,-32 27 143 0 0,1 2 0 0 0,2 2 0 0 0,45-22-143 0 0,-90 53 2 0 0,0 0 1 0 0,0-1-1 0 0,0 1 1 0 0,0 0-1 0 0,0-1 1 0 0,0 1-1 0 0,0 0 0 0 0,0 0 1 0 0,0 0-1 0 0,0 0 1 0 0,0 0-1 0 0,0 0 1 0 0,0 0-1 0 0,1 0 0 0 0,-1 1 1 0 0,0-1-1 0 0,0 0 1 0 0,0 1-1 0 0,0-1 0 0 0,0 1 1 0 0,0-1-1 0 0,0 1 1 0 0,0-1-1 0 0,-1 1 1 0 0,1-1-1 0 0,0 1 0 0 0,0 0 1 0 0,0 0-1 0 0,-1 0 1 0 0,1-1-1 0 0,0 1 0 0 0,-1 0 1 0 0,1 0-1 0 0,-1 0 1 0 0,1 0-1 0 0,-1 0 1 0 0,1 0-1 0 0,-1 0 0 0 0,1 0 1 0 0,-1 0-1 0 0,0 0 1 0 0,0 0-1 0 0,0 0 0 0 0,0 0 1 0 0,0 0-1 0 0,0 1 1 0 0,0-1-1 0 0,0 0 1 0 0,0 0-1 0 0,0 0 0 0 0,0 0 1 0 0,-1 0-1 0 0,1 0 1 0 0,0 0-1 0 0,-1 0 0 0 0,1 0 1 0 0,-1 0-1 0 0,1 0 1 0 0,-1 0-1 0 0,1 0 1 0 0,-1 0-1 0 0,0-1 0 0 0,0 1 1 0 0,0 1-3 0 0,-51 214 771 0 0,51-215-780 0 0,2 1 0 0 0,-1 0 0 0 0,0 0 1 0 0,0 0-1 0 0,0 0 0 0 0,1-1 0 0 0,-1 1 1 0 0,1 0-1 0 0,0 0 0 0 0,-1-1 0 0 0,1 1 0 0 0,0 0 1 0 0,0-1-1 0 0,0 1 0 0 0,0-1 0 0 0,0 1 1 0 0,1-1-1 0 0,-1 1 0 0 0,0-1 0 0 0,1 0 1 0 0,-1 0-1 0 0,1 0 0 0 0,-1 0 0 0 0,1 0 1 0 0,-1 0-1 0 0,1 0 0 0 0,0 0 0 0 0,0-1 0 0 0,-1 1 1 0 0,1 0-1 0 0,0-1 0 0 0,0 0 0 0 0,0 1 1 0 0,-1-1-1 0 0,1 0 0 0 0,0 0 0 0 0,1 0 9 0 0,69-15 157 0 0,201-179 344 0 0,-257 183-521 0 0,2 0 0 0 0,-1 1 1 0 0,1 1-1 0 0,1 1 0 0 0,-1 0 0 0 0,1 1 0 0 0,1 1 0 0 0,11-1 20 0 0,-29 8-5 0 0,0 1 0 0 0,0 0 0 0 0,-1 0 0 0 0,1 0-1 0 0,0 0 1 0 0,-1 1 0 0 0,1-1 0 0 0,-1 0 0 0 0,0 0 0 0 0,0 1-1 0 0,0-1 1 0 0,0 1 0 0 0,0-1 0 0 0,-1 1 0 0 0,1 0 0 0 0,-1-1-1 0 0,1 1 1 0 0,-1-1 0 0 0,0 1 0 0 0,0 0 0 0 0,0-1 0 0 0,0 1-1 0 0,-1 0 1 0 0,1-1 0 0 0,-1 1 0 0 0,0-1 0 0 0,1 1 0 0 0,-1-1-1 0 0,0 1 1 0 0,-1-1 0 0 0,1 0 0 0 0,-1 2 5 0 0,-75 183-84 0 0,74-146-1307 0 0,8-30-1903 0 0,5-4-3908 0 0,-6-6-838 0 0</inkml:trace>
  <inkml:trace contextRef="#ctx0" brushRef="#br0" timeOffset="-1247.149">7882 901 4993 0 0,'0'0'2975'0'0,"0"0"-1730"0"0,0 0-771 0 0,0 0 4 0 0,0 0 209 0 0,0 0 151 0 0,0 0 52 0 0,0 0-38 0 0,0 0-93 0 0,0 0-73 0 0,0 0-50 0 0,0 0-46 0 0,15 20 3 0 0,47 60-11 0 0,-61-79-535 0 0,0 1 0 0 0,0 0 0 0 0,0-1 0 0 0,0 1 0 0 0,0 0 0 0 0,0-1 0 0 0,0 0 0 0 0,0 1 0 0 0,1-1 0 0 0,-1 1 0 0 0,1-1 0 0 0,-1 0 0 0 0,1 0 0 0 0,-1 0 0 0 0,1 0 0 0 0,-1 0 0 0 0,1 0 0 0 0,0-1 0 0 0,0 1-1 0 0,0 0 1 0 0,-1-1 0 0 0,1 1 0 0 0,0-1 0 0 0,0 0 0 0 0,0 0 0 0 0,0 0 0 0 0,0 0 0 0 0,0 0 0 0 0,-1 0 0 0 0,2 0-47 0 0,9-2 476 0 0,1-1-271 0 0,1-1 0 0 0,-1 0 0 0 0,0-1 0 0 0,0 0 0 0 0,0-1 0 0 0,-1-1 0 0 0,0 0 0 0 0,0-1 0 0 0,-1 0 0 0 0,0 0 0 0 0,0-1 0 0 0,-1-1 1 0 0,0 0-1 0 0,0 0 0 0 0,-2-1 0 0 0,1 0 0 0 0,-1-1 0 0 0,-1 0 0 0 0,0 0 0 0 0,0-1 0 0 0,3-10-205 0 0,-8 20-42 0 0,1 0 0 0 0,-1 1 0 0 0,0-1 0 0 0,0 0 0 0 0,-1 0 0 0 0,1 0 0 0 0,-1 0 0 0 0,1-1 0 0 0,-1 1 0 0 0,0 0 0 0 0,0-1 0 0 0,0 1 0 0 0,-1 0 0 0 0,1-1 0 0 0,-1 1 0 0 0,0-1 0 0 0,0 1 0 0 0,0-1 0 0 0,0 1 0 0 0,0-1 0 0 0,-1 1 1 0 0,0 0-1 0 0,0-1 0 0 0,0 1 0 0 0,0 0 0 0 0,0-1 0 0 0,0 1 0 0 0,-1 0 0 0 0,0 0 0 0 0,0 0 0 0 0,0 0 0 0 0,0 1 0 0 0,0-1 0 0 0,0 0 0 0 0,-1 1 0 0 0,1-1 0 0 0,-1 1 0 0 0,0 0 0 0 0,1 0 0 0 0,-1 0 0 0 0,0 0 0 0 0,-4-1 42 0 0,-3 3-248 0 0,-1 0 0 0 0,0 0 0 0 0,0 1 0 0 0,0 1 0 0 0,1 0 0 0 0,-1 0 0 0 0,1 1 0 0 0,-1 0 0 0 0,1 1 0 0 0,0 0 1 0 0,0 1-1 0 0,1 0 0 0 0,-1 0 0 0 0,1 1 0 0 0,0 0 0 0 0,1 1 0 0 0,-1 0 0 0 0,1 0 0 0 0,1 1 0 0 0,0 0 0 0 0,0 1 0 0 0,0-1 0 0 0,1 1 0 0 0,0 0 0 0 0,1 1 0 0 0,-3 4 248 0 0,1 2-62 0 0,0-1 0 0 0,0 1 0 0 0,2-1 0 0 0,0 2 0 0 0,1-1 0 0 0,0 0 0 0 0,2 1 0 0 0,0 0 0 0 0,0 0 0 0 0,2 0 0 0 0,0-1 0 0 0,2 9 62 0 0,-1-17 55 0 0,0-1 0 0 0,1 1 0 0 0,0-1 0 0 0,1 0 0 0 0,-1 1 0 0 0,1-1 0 0 0,1 0 0 0 0,-1-1 0 0 0,1 1 0 0 0,1-1 0 0 0,-1 1 0 0 0,1-1 0 0 0,0-1 0 0 0,0 1 0 0 0,1-1 0 0 0,0 0 0 0 0,0 0 0 0 0,0 0 1 0 0,0-1-1 0 0,1 0 0 0 0,-1 0 0 0 0,1-1 0 0 0,0 0 0 0 0,0 0 0 0 0,1 0 0 0 0,-1-1 0 0 0,6 1-55 0 0,2 0 290 0 0,0 0 0 0 0,1 0 0 0 0,-1-2 0 0 0,1 0 0 0 0,0 0 0 0 0,0-2 1 0 0,-1 0-1 0 0,1-1 0 0 0,-1 0 0 0 0,1-1 0 0 0,-1-1 0 0 0,0 0 0 0 0,4-3-290 0 0,27-15 424 0 0,-2-2 0 0 0,-1-2 0 0 0,-1-2 0 0 0,-2-2-1 0 0,0-1 1 0 0,-2-2 0 0 0,-2-2 0 0 0,-1-1 0 0 0,-2-1-1 0 0,26-39-423 0 0,-43 56 36 0 0,-1 0 0 0 0,0-2 0 0 0,-2 1 0 0 0,-1-1 0 0 0,0-1 0 0 0,-2-1 0 0 0,-1 1 0 0 0,0-1-1 0 0,-2-1 1 0 0,-1 1 0 0 0,3-23-36 0 0,-9 46-37 0 0,0-1-1 0 0,0 0 1 0 0,0 1 0 0 0,0-1-1 0 0,0 1 1 0 0,-1-1 0 0 0,1 0-1 0 0,0 1 1 0 0,-1-1 0 0 0,1 1-1 0 0,-1-1 1 0 0,0 1-1 0 0,1-1 1 0 0,-1 1 0 0 0,0 0-1 0 0,0-1 1 0 0,0 1 0 0 0,0 0-1 0 0,0 0 1 0 0,0-1 0 0 0,0 1-1 0 0,-1 0 1 0 0,1 0-1 0 0,0 0 1 0 0,0 0 0 0 0,-1 1-1 0 0,1-1 1 0 0,-1 0 0 0 0,1 1-1 0 0,-1-1 1 0 0,1 0 0 0 0,-1 1-1 0 0,1 0 1 0 0,-1-1-1 0 0,0 1 1 0 0,1 0 0 0 0,-1 0-1 0 0,0 0 1 0 0,1 0 0 0 0,-1 0-1 0 0,1 0 1 0 0,-1 1-1 0 0,0-1 1 0 0,1 0 0 0 0,-1 1-1 0 0,1-1 1 0 0,-1 1 0 0 0,1 0-1 0 0,-1-1 1 0 0,1 1 0 0 0,0 0-1 0 0,-1 0 38 0 0,-11 7-133 0 0,-1 0 0 0 0,1 1-1 0 0,1 0 1 0 0,-1 1 0 0 0,2 1 0 0 0,-1 0 0 0 0,2 0-1 0 0,-1 1 1 0 0,2 1 0 0 0,-1 0 133 0 0,3-5-42 0 0,0 0-1 0 0,0 0 1 0 0,1 1 0 0 0,0 0-1 0 0,0 0 1 0 0,1 1 0 0 0,0 0-1 0 0,1 0 1 0 0,0 0 0 0 0,0 0 0 0 0,1 1-1 0 0,1-1 1 0 0,0 1 0 0 0,-1 7 42 0 0,6-14-21 0 0,0 1 1 0 0,-1 0-1 0 0,2-1 1 0 0,-1 1-1 0 0,0-1 1 0 0,1 0-1 0 0,0 0 1 0 0,0 0-1 0 0,0-1 1 0 0,0 0-1 0 0,1 1 1 0 0,-1-1-1 0 0,1-1 1 0 0,0 1-1 0 0,0-1 1 0 0,0 0 0 0 0,0 0-1 0 0,0 0 1 0 0,0-1-1 0 0,0 1 1 0 0,1-1-1 0 0,-1-1 1 0 0,1 1-1 0 0,-1-1 1 0 0,5 0 20 0 0,37 6 34 0 0,-31-5-25 0 0,0 0 0 0 0,0 1 0 0 0,0 1-1 0 0,0 0 1 0 0,0 1 0 0 0,0 1 0 0 0,-1 1 0 0 0,0 0 0 0 0,0 0 0 0 0,0 2 0 0 0,6 4-9 0 0,-17-9 11 0 0,-1 0 0 0 0,1 1 0 0 0,-1-1 1 0 0,0 1-1 0 0,0-1 0 0 0,0 1 0 0 0,-1 0 0 0 0,1 0 1 0 0,-1 0-1 0 0,0 1 0 0 0,0-1 0 0 0,0 0 1 0 0,-1 1-1 0 0,1 0 0 0 0,-1-1 0 0 0,0 1 0 0 0,0-1 1 0 0,-1 1-1 0 0,0 0 0 0 0,1 0 0 0 0,-2-1 1 0 0,1 1-1 0 0,0 0 0 0 0,-1 0 0 0 0,0-1 1 0 0,0 1-1 0 0,0-1 0 0 0,-1 1 0 0 0,0-1 0 0 0,0 1 1 0 0,-1 1-12 0 0,-25 55-3224 0 0,7-15-4399 0 0,18-39 2364 0 0,3-2 859 0 0</inkml:trace>
  <inkml:trace contextRef="#ctx0" brushRef="#br0" timeOffset="-643.002">9515 647 10482 0 0,'0'0'2237'0'0,"0"0"-952"0"0,0 0-376 0 0,0 0-32 0 0,0 0-67 0 0,0 0-113 0 0,-36 25-120 0 0,-114 81-138 0 0,66-28 25 0 0,73-63-405 0 0,0-3-149 0 0,2 0 0 0 0,0 0 0 0 0,0 1 0 0 0,1 0 0 0 0,1 0 0 0 0,0 1 1 0 0,1 0-1 0 0,0 0 0 0 0,1 1 0 0 0,1-1 0 0 0,0 1 0 0 0,1 0 0 0 0,1 1 0 0 0,-1 12 90 0 0,5-25-4 0 0,0 0-1 0 0,0 0 1 0 0,0 0 0 0 0,0 0 0 0 0,0-1-1 0 0,1 1 1 0 0,-1-1 0 0 0,1 1-1 0 0,0-1 1 0 0,0 0 0 0 0,0 0-1 0 0,0-1 1 0 0,0 1 0 0 0,0 0-1 0 0,0-1 1 0 0,0 0 0 0 0,1 0-1 0 0,-1 0 1 0 0,0 0 0 0 0,1 0-1 0 0,-1-1 1 0 0,1 1 0 0 0,-1-1 0 0 0,1 0-1 0 0,-1 0 1 0 0,1-1 0 0 0,-1 1-1 0 0,1-1 1 0 0,-1 1 0 0 0,1-1-1 0 0,-1 0 1 0 0,0 0 0 0 0,0-1-1 0 0,3 0 5 0 0,24-11 264 0 0,-1 0-1 0 0,-1-2 0 0 0,-1-1 0 0 0,0-2 0 0 0,-1 0 1 0 0,-1-1-1 0 0,-1-2 0 0 0,0-1 0 0 0,-2 0 0 0 0,0-2 1 0 0,5-9-264 0 0,16-5-672 0 0,-38 68-647 0 0,-5-8 927 0 0,10 91-1862 0 0,-9-109 2195 0 0,0 0-1 0 0,0 0 1 0 0,0-1-1 0 0,1 1 1 0 0,0 0-1 0 0,0-1 1 0 0,0 1-1 0 0,0-1 1 0 0,0 0-1 0 0,1 0 1 0 0,0 0-1 0 0,-1 0 1 0 0,1 0-1 0 0,0 0 0 0 0,1-1 1 0 0,-1 1-1 0 0,0-1 1 0 0,1 0-1 0 0,-1 0 1 0 0,1 0-1 0 0,-1-1 1 0 0,1 1-1 0 0,0-1 1 0 0,0 0-1 0 0,0 0 1 0 0,1 0 59 0 0,3 1 164 0 0,0-1 0 0 0,0 0 0 0 0,0 0 1 0 0,-1-1-1 0 0,1 0 0 0 0,0 0 0 0 0,0-1 0 0 0,0 0 1 0 0,0-1-1 0 0,0 1 0 0 0,-1-1 0 0 0,1-1 1 0 0,-1 0-1 0 0,1 0 0 0 0,-1 0 0 0 0,0-1 1 0 0,0 0-1 0 0,-1 0 0 0 0,1-1 0 0 0,-1 1 0 0 0,2-3-164 0 0,38-39 1713 0 0,-2-2 0 0 0,-2-2 1 0 0,-2-2-1 0 0,24-42-1713 0 0,-39 55-2 0 0,-1-1 0 0 0,-2 0 0 0 0,-2-2 0 0 0,-2-1 0 0 0,-2 0 0 0 0,-2-1 0 0 0,-1-1 0 0 0,-3 0 0 0 0,-1 0 0 0 0,-3-1 0 0 0,-1 0 0 0 0,-3 0 0 0 0,-2-28 2 0 0,1 70-27 0 0,-1-1 0 0 0,1 1-1 0 0,-1 0 1 0 0,0 0 0 0 0,0 0-1 0 0,0-1 1 0 0,-1 1 0 0 0,1 0-1 0 0,-1 0 1 0 0,0 0 0 0 0,0 0 0 0 0,-1 0-1 0 0,1 0 1 0 0,-1 0 0 0 0,0 0-1 0 0,0 0 1 0 0,0 1 0 0 0,0-1-1 0 0,-1 1 1 0 0,1-1 0 0 0,-1 1-1 0 0,0 0 1 0 0,0 0 0 0 0,0 0-1 0 0,-1 1 1 0 0,1-1 0 0 0,-1 1 0 0 0,1 0-1 0 0,-1 0 1 0 0,0 0 0 0 0,0 0-1 0 0,0 0 1 0 0,0 1 0 0 0,0 0-1 0 0,0 0 1 0 0,0 0 0 0 0,0 0-1 0 0,0 1 1 0 0,0 0 0 0 0,-1 0 0 0 0,1 0-1 0 0,0 0 1 0 0,0 0 0 0 0,-1 1 27 0 0,-9 5-118 0 0,1 0 0 0 0,0 1 1 0 0,1 1-1 0 0,-1 0 0 0 0,1 1 0 0 0,1 0 1 0 0,0 0-1 0 0,0 1 0 0 0,1 1 1 0 0,0 0-1 0 0,1 0 0 0 0,-2 4 118 0 0,-6 10-43 0 0,1 0 0 0 0,1 1 0 0 0,1 1 0 0 0,2 0 0 0 0,1 1 0 0 0,1 0 0 0 0,1 1 0 0 0,1 0-1 0 0,2 0 1 0 0,1 0 0 0 0,1 1 0 0 0,2 0 0 0 0,1 0 0 0 0,1 0 0 0 0,1 0 0 0 0,6 27 43 0 0,-3-39 6 0 0,0 1 1 0 0,2-2-1 0 0,0 1 1 0 0,1-1-1 0 0,1 0 0 0 0,0 0 1 0 0,1-1-1 0 0,1 0 1 0 0,1 0-1 0 0,0-1 1 0 0,1-1-1 0 0,0 0 0 0 0,1-1 1 0 0,1 0-1 0 0,7 4-6 0 0,8 6 43 0 0,0-2 0 0 0,2-1 0 0 0,0-1-1 0 0,2-2 1 0 0,0-1 0 0 0,0-2 0 0 0,16 4-43 0 0,98 5-1266 0 0,-86-30-8813 0 0,-47 3-86 0 0</inkml:trace>
  <inkml:trace contextRef="#ctx0" brushRef="#br0" timeOffset="45165.062">977 1906 0 0 0,'0'0'1464'0'0,"0"0"214"0"0,0 0 34 0 0,0 0 94 0 0,0 0 96 0 0,0 0-8 0 0,0 0-147 0 0,0 0-238 0 0,0 0-288 0 0,0 0-268 0 0,0 0-195 0 0,-17-3-181 0 0,-51-9-138 0 0,65 11-398 0 0,-1 0 1 0 0,1 1-1 0 0,-1 0 0 0 0,1-1 1 0 0,-1 1-1 0 0,1 0 1 0 0,-1 1-1 0 0,1-1 0 0 0,-1 1 1 0 0,1-1-1 0 0,0 1 0 0 0,-1 0 1 0 0,1 0-1 0 0,0 1 1 0 0,-1-1-1 0 0,1 1 0 0 0,0-1 1 0 0,0 2-42 0 0,-8 3 122 0 0,-11 6-43 0 0,0 2 0 0 0,1 0 1 0 0,1 2-1 0 0,1 0 0 0 0,0 1 1 0 0,1 1-1 0 0,1 1 0 0 0,-14 19-79 0 0,22-26-37 0 0,1 1-1 0 0,0 0 1 0 0,1 0-1 0 0,0 0 1 0 0,1 1-1 0 0,1 0 1 0 0,0 0-1 0 0,1 1 1 0 0,0-1-1 0 0,2 1 1 0 0,-1 0-1 0 0,2 0 1 0 0,0 0-1 0 0,1 0 1 0 0,0 0-1 0 0,2 9 38 0 0,0-18 26 0 0,1 1 1 0 0,0-1-1 0 0,0 0 0 0 0,0 0 0 0 0,1-1 0 0 0,-1 1 1 0 0,1-1-1 0 0,1 0 0 0 0,-1 0 0 0 0,1 0 0 0 0,0 0 1 0 0,0-1-1 0 0,0 0 0 0 0,0 0 0 0 0,1 0 0 0 0,0-1 1 0 0,0 0-1 0 0,0 0 0 0 0,0 0 0 0 0,0-1 0 0 0,1 0 1 0 0,-1 0-1 0 0,1-1 0 0 0,-1 1 0 0 0,1-1 0 0 0,-1-1 1 0 0,1 1-1 0 0,0-1 0 0 0,-1-1 0 0 0,1 1 0 0 0,0-1 1 0 0,-1 0-1 0 0,1 0 0 0 0,-1-1 0 0 0,1 0 0 0 0,-1 0 1 0 0,0-1-1 0 0,0 0 0 0 0,0 0 0 0 0,0 0 0 0 0,0 0 1 0 0,3-4-27 0 0,11-11 154 0 0,-1 0 1 0 0,-1-2-1 0 0,-1 0 1 0 0,-1-1-1 0 0,-1 0 1 0 0,-1-1-1 0 0,0-1 0 0 0,-2 0 1 0 0,-1-1-1 0 0,-1-1 1 0 0,-1 1-1 0 0,-1-1 1 0 0,5-24-155 0 0,-11 15 709 0 0,-2 34-506 0 0,0 0-73 0 0,0 0-85 0 0,0 12-540 0 0,3 20 488 0 0,1 0-1 0 0,1-1 1 0 0,2 0 0 0 0,2 0-1 0 0,0 0 1 0 0,2-1-1 0 0,3 3 8 0 0,20 62-7 0 0,-18-44 20 0 0,9 20-144 0 0,-3 2 0 0 0,-3 0 0 0 0,-3 1 0 0 0,-3 1 0 0 0,-4 0 0 0 0,-2 17 131 0 0,-8-78-159 0 0,0-1-1 0 0,0 0 1 0 0,-2 0 0 0 0,1 0-1 0 0,-2 0 1 0 0,1 0 0 0 0,-2 0-1 0 0,0-1 1 0 0,0 0 0 0 0,-1 0-1 0 0,-1 0 1 0 0,0-1 0 0 0,0 0 0 0 0,-1 0-1 0 0,-1-1 1 0 0,1 0 0 0 0,-2-1-1 0 0,1 1 1 0 0,-2-2 0 0 0,1 0-1 0 0,-1 0 1 0 0,0 0 0 0 0,0-2-1 0 0,-13 6 160 0 0,19-9-72 0 0,0 0-1 0 0,0-1 1 0 0,-1 0-1 0 0,1 0 0 0 0,-1 0 1 0 0,1-1-1 0 0,-1 0 1 0 0,0 0-1 0 0,1 0 0 0 0,-1-1 1 0 0,0 0-1 0 0,0 0 1 0 0,0 0-1 0 0,1-1 0 0 0,-1 0 1 0 0,0 0-1 0 0,1 0 1 0 0,-1-1-1 0 0,1 1 0 0 0,-1-2 1 0 0,1 1-1 0 0,0 0 1 0 0,0-1-1 0 0,0 0 0 0 0,0 0 1 0 0,0-1-1 0 0,1 1 1 0 0,-1-1-1 0 0,1 0 0 0 0,0 0 1 0 0,0-1-1 0 0,1 1 1 0 0,-1-1-1 0 0,1 0 73 0 0,-5-11-53 0 0,0 0 0 0 0,1-1 0 0 0,1 0 0 0 0,1-1 0 0 0,1 1 1 0 0,0-1-1 0 0,1 0 0 0 0,1 0 0 0 0,1 0 0 0 0,0 0 0 0 0,1 0 0 0 0,3-13 53 0 0,0 1 29 0 0,2 0 0 0 0,2 1 0 0 0,0 0 0 0 0,2 0 1 0 0,1 0-1 0 0,1 1 0 0 0,2 1 0 0 0,0 0 0 0 0,2 0 0 0 0,1 2 0 0 0,1 0 0 0 0,2 0 0 0 0,0 2 0 0 0,1 0 0 0 0,1 2 1 0 0,19-15-30 0 0,-4 6 450 0 0,2 2 1 0 0,0 2-1 0 0,2 1 1 0 0,1 2-1 0 0,34-14-450 0 0,107-63 1687 0 0,-176 97-1607 0 0,0-1 1 0 0,0 0-1 0 0,-1 0 0 0 0,1 0 1 0 0,-1-1-1 0 0,0 0 0 0 0,0 0 0 0 0,0 0 1 0 0,-1 0-1 0 0,0-1 0 0 0,0 0 1 0 0,0 0-1 0 0,-1 0 0 0 0,0 0 1 0 0,0-1-1 0 0,0 1 0 0 0,-1-1 1 0 0,0 0-1 0 0,0 0 0 0 0,-1 1 0 0 0,0-1 1 0 0,0 0-1 0 0,-1-1-80 0 0,-1 4-56 0 0,-1 0 1 0 0,-1-1-1 0 0,1 1 0 0 0,0 0 0 0 0,-1 1 1 0 0,0-1-1 0 0,0 0 0 0 0,0 1 0 0 0,-1 0 1 0 0,1 0-1 0 0,-1 0 0 0 0,1 0 0 0 0,-1 0 1 0 0,0 1-1 0 0,0-1 0 0 0,0 1 0 0 0,-1 0 1 0 0,1 1-1 0 0,0-1 0 0 0,-1 1 0 0 0,1 0 1 0 0,-1 0-1 0 0,0 0 0 0 0,1 0 0 0 0,-1 1 0 0 0,1 0 1 0 0,-1 0-1 0 0,0 0 0 0 0,1 0 0 0 0,-1 1 1 0 0,0 0 55 0 0,-5 3-65 0 0,0 0 0 0 0,1 0 0 0 0,-1 1 0 0 0,1 0 0 0 0,0 1 0 0 0,1 0 1 0 0,-1 1-1 0 0,1 0 0 0 0,0 0 0 0 0,1 0 0 0 0,0 1 0 0 0,0 0 0 0 0,1 1 0 0 0,0-1 0 0 0,0 1 1 0 0,1 0-1 0 0,0 1 0 0 0,0-1 0 0 0,1 1 0 0 0,1 0 0 0 0,0 0 0 0 0,0 0 0 0 0,1 1 65 0 0,-1-3 33 0 0,1 0 0 0 0,0 1 0 0 0,0-1 0 0 0,1 1 0 0 0,1-1-1 0 0,-1 1 1 0 0,1-1 0 0 0,1 1 0 0 0,-1 0 0 0 0,1-1-1 0 0,1 1 1 0 0,0-1 0 0 0,0 0 0 0 0,1 1 0 0 0,-1-1 0 0 0,2 0-1 0 0,-1-1 1 0 0,1 1 0 0 0,1-1 0 0 0,-1 1 0 0 0,1-1-1 0 0,0 0 1 0 0,6 5-33 0 0,-1-3 37 0 0,0 0 1 0 0,1-1-1 0 0,0-1 0 0 0,1 1 0 0 0,-1-2 0 0 0,1 1 1 0 0,1-2-1 0 0,-1 1 0 0 0,1-2 0 0 0,0 0 0 0 0,0 0 1 0 0,0-1-1 0 0,0-1 0 0 0,1 0 0 0 0,-1-1 0 0 0,1-1 1 0 0,-1 0-1 0 0,6-1-37 0 0,73-16-718 0 0,-55 1-1322 0 0,-15 8-918 0 0,1-2-3525 0 0,-10 2-277 0 0</inkml:trace>
  <inkml:trace contextRef="#ctx0" brushRef="#br0" timeOffset="45519.214">2057 2098 7050 0 0,'0'0'3443'0'0,"0"0"-1575"0"0,0 0-595 0 0,0 0-161 0 0,0 0-216 0 0,0 0-203 0 0,0 0-174 0 0,0 0-171 0 0,0 0-148 0 0,0 0-98 0 0,-22 34-42 0 0,-69 108-36 0 0,62-68-9 0 0,30-62-16 0 0,-3-7 4 0 0,1-1 0 0 0,0 1 0 0 0,0 0 0 0 0,0 0 0 0 0,1 0 0 0 0,0 0 0 0 0,0 0 0 0 0,0 0 0 0 0,0 0 0 0 0,1 0 0 0 0,0 0 0 0 0,0 0 0 0 0,0 0 0 0 0,1 0 0 0 0,0 0 0 0 0,0-1 0 0 0,0 1 0 0 0,0-1 0 0 0,1 0 0 0 0,-1 1 0 0 0,1-1 0 0 0,0 0 0 0 0,0 0 0 0 0,1-1 0 0 0,-1 1 0 0 0,1-1 0 0 0,0 0 0 0 0,0 1 0 0 0,0-2 0 0 0,0 1 0 0 0,1 0 0 0 0,-1-1 0 0 0,1 0 0 0 0,-1 0 0 0 0,1 0 0 0 0,0-1 0 0 0,0 0 0 0 0,4 1-3 0 0,5-5 219 0 0,1-2 0 0 0,-1 1 0 0 0,0-2 0 0 0,0 0 0 0 0,-1-1 0 0 0,0 0 0 0 0,0-1 0 0 0,0 0 0 0 0,-1-1 0 0 0,0 0 0 0 0,-1-1 0 0 0,0-1 0 0 0,-1 1 0 0 0,0-2-1 0 0,0 1 1 0 0,-1-2 0 0 0,-1 1 0 0 0,0-1 0 0 0,-1 0 0 0 0,2-5-219 0 0,-4 8 107 0 0,0 0 0 0 0,0 0-1 0 0,-1 0 1 0 0,-1-1-1 0 0,0 0 1 0 0,0 1 0 0 0,-1-1-1 0 0,0 0 1 0 0,-1 0-1 0 0,0 0 1 0 0,-1-1 0 0 0,0 1-1 0 0,-1 0 1 0 0,0-1-107 0 0,0 8-57 0 0,-1 0 0 0 0,1 0 1 0 0,-1 0-1 0 0,0 0 0 0 0,0 0 1 0 0,0 1-1 0 0,0-1 0 0 0,0 1 1 0 0,-1-1-1 0 0,0 1 0 0 0,0 0 1 0 0,0 0-1 0 0,0 0 1 0 0,0 0-1 0 0,0 1 0 0 0,-1-1 1 0 0,1 1-1 0 0,-1 0 0 0 0,0 0 1 0 0,0 0-1 0 0,0 1 0 0 0,0-1 1 0 0,0 1-1 0 0,0 0 0 0 0,0 0 1 0 0,0 0-1 0 0,-4 0 57 0 0,3 1-408 0 0,0-1-1 0 0,1 1 1 0 0,-1 0 0 0 0,0 0 0 0 0,0 0-1 0 0,0 1 1 0 0,0-1 0 0 0,1 1 0 0 0,-1 0-1 0 0,0 1 1 0 0,1-1 0 0 0,-1 1 0 0 0,1 0-1 0 0,-1 0 1 0 0,0 1 408 0 0,-13 8-5642 0 0,6-6-4650 0 0</inkml:trace>
  <inkml:trace contextRef="#ctx0" brushRef="#br0" timeOffset="46068.725">2300 2547 7866 0 0,'0'0'3295'0'0,"0"0"-1064"0"0,0 0-409 0 0,0 0-127 0 0,0 0-220 0 0,0 0-305 0 0,0 0-328 0 0,0 0-242 0 0,0 0-154 0 0,0 0-109 0 0,0 0-57 0 0,0 0-18 0 0,0 0-26 0 0,15-32-33 0 0,45-100-1 0 0,18 4 404 0 0,-74 122-585 0 0,4-6-8 0 0,0 0 0 0 0,1 0 0 0 0,0 0 0 0 0,0 1 0 0 0,2 1 0 0 0,-1-1 0 0 0,1 2 0 0 0,1 0 0 0 0,9-6-13 0 0,-20 15-5 0 0,0 0-1 0 0,1 0 0 0 0,-1 1 1 0 0,1-1-1 0 0,-1 0 0 0 0,0 1 1 0 0,1-1-1 0 0,-1 1 0 0 0,0 0 1 0 0,0-1-1 0 0,1 1 0 0 0,-1 0 0 0 0,0 0 1 0 0,0 0-1 0 0,0 0 0 0 0,0 0 1 0 0,0 0-1 0 0,0 0 0 0 0,0 0 1 0 0,0 0-1 0 0,0 0 0 0 0,-1 1 1 0 0,1-1-1 0 0,0 0 0 0 0,-1 0 1 0 0,1 1-1 0 0,-1-1 0 0 0,0 1 1 0 0,1-1-1 0 0,-1 0 0 0 0,0 1 0 0 0,0-1 1 0 0,0 1-1 0 0,0-1 0 0 0,0 0 1 0 0,0 1-1 0 0,0-1 0 0 0,0 1 1 0 0,-1-1-1 0 0,1 0 0 0 0,0 1 1 0 0,-1-1-1 0 0,1 0 0 0 0,-1 1 1 0 0,0-1-1 0 0,1 0 0 0 0,-1 1 1 0 0,0-1-1 0 0,0 0 6 0 0,0 10 24 0 0,0 18 62 0 0,-1-25-83 0 0,1 1 0 0 0,0 0 0 0 0,1-1 0 0 0,-1 1 1 0 0,1 0-1 0 0,0 0 0 0 0,0 0 0 0 0,0-1 0 0 0,1 1 0 0 0,0 0 1 0 0,-1 0-1 0 0,2-1 0 0 0,-1 1 0 0 0,1-1 0 0 0,-1 1 1 0 0,1-1-1 0 0,1 1 0 0 0,-1-1 0 0 0,0 0 0 0 0,1 0 1 0 0,0 0-1 0 0,1 0-3 0 0,0-3 17 0 0,0 0-1 0 0,0-1 1 0 0,0 0 0 0 0,1 0 0 0 0,-1 0 0 0 0,0 0 0 0 0,0-1-1 0 0,0 1 1 0 0,0-1 0 0 0,0 0 0 0 0,1 0 0 0 0,-2-1 0 0 0,1 1 0 0 0,0-1-1 0 0,0 0 1 0 0,0 0 0 0 0,-1 0 0 0 0,1-1 0 0 0,-1 1 0 0 0,0-1-1 0 0,0 0 1 0 0,0 0 0 0 0,0 0 0 0 0,0 0 0 0 0,-1 0 0 0 0,1-1-17 0 0,14-11 20 0 0,32-29 36 0 0,-39 34-47 0 0,0-1-1 0 0,1 1 0 0 0,1 1 0 0 0,-1 0 0 0 0,2 1 0 0 0,-1 0 1 0 0,1 0-1 0 0,0 2 0 0 0,5-2-8 0 0,-16 8 3 0 0,-1 0-1 0 0,1 0 1 0 0,0 0 0 0 0,0 1 0 0 0,0-1-1 0 0,0 1 1 0 0,-1-1 0 0 0,1 1 0 0 0,0 0-1 0 0,0-1 1 0 0,-1 1 0 0 0,1 0 0 0 0,0 0-1 0 0,-1 0 1 0 0,1 1 0 0 0,-1-1 0 0 0,0 0-1 0 0,1 1 1 0 0,-1-1 0 0 0,0 0 0 0 0,0 1-1 0 0,0-1 1 0 0,0 1 0 0 0,0 0 0 0 0,0-1-1 0 0,0 1 1 0 0,0 0 0 0 0,-1 0 0 0 0,1-1-1 0 0,-1 1 1 0 0,1 0 0 0 0,-1 0 0 0 0,0 0-1 0 0,0 0 1 0 0,0 0 0 0 0,0-1 0 0 0,0 1-1 0 0,0 0 1 0 0,0 0 0 0 0,-1 0 0 0 0,1 0-1 0 0,0 0 1 0 0,-1-1 0 0 0,0 1 0 0 0,1 0-1 0 0,-1 0 1 0 0,0 0-3 0 0,0 9-17 0 0,1 5-99 0 0,1 0 0 0 0,0 1 0 0 0,1-1 0 0 0,0 0 0 0 0,2 0 0 0 0,0 0 0 0 0,0-1 0 0 0,2 1 116 0 0,8 11-5368 0 0,5-3-5086 0 0,-15-20 2896 0 0</inkml:trace>
  <inkml:trace contextRef="#ctx0" brushRef="#br0" timeOffset="46547.35">3337 2374 128 0 0,'0'0'2303'0'0,"0"0"7"0"0,0 0 33 0 0,0 0-69 0 0,0 0-159 0 0,0 0-192 0 0,0 0-204 0 0,0 0-264 0 0,0 0-248 0 0,34-14-201 0 0,108-45-143 0 0,-70 13 482 0 0,-58 33-964 0 0,-5 5-286 0 0,0 1 0 0 0,0-2 1 0 0,-1 1-1 0 0,0-1 0 0 0,-1 0 1 0 0,0-1-1 0 0,0 0 0 0 0,-1 0 1 0 0,0-1-1 0 0,-1 1 0 0 0,0-1 1 0 0,-1 0-1 0 0,0 0 0 0 0,2-10-95 0 0,-6 19-68 0 0,0-1 1 0 0,0 1-1 0 0,-1-1 0 0 0,1 1 0 0 0,-1-1 1 0 0,1 1-1 0 0,-1-1 0 0 0,0 1 0 0 0,0 0 1 0 0,0-1-1 0 0,0 1 0 0 0,-1 0 0 0 0,1 0 1 0 0,0 0-1 0 0,-1 0 0 0 0,0 0 0 0 0,1 0 1 0 0,-1 0-1 0 0,0 0 0 0 0,0 1 0 0 0,0-1 1 0 0,0 1-1 0 0,0 0 0 0 0,0-1 0 0 0,-1 1 1 0 0,1 0-1 0 0,0 0 0 0 0,-1 0 0 0 0,1 0 1 0 0,0 1-1 0 0,-1-1 0 0 0,1 1 0 0 0,-1-1 68 0 0,-87 3-2936 0 0,75 4 2779 0 0,0 1-1 0 0,0 0 0 0 0,1 1 0 0 0,0 1 1 0 0,1 0-1 0 0,0 1 0 0 0,0 1 0 0 0,1 0 0 0 0,0 0 1 0 0,1 1-1 0 0,1 1 0 0 0,0 0 0 0 0,-1 2 158 0 0,4-5-20 0 0,0 0 0 0 0,0 0 0 0 0,1 1 0 0 0,0 0 0 0 0,1 0 0 0 0,1 0 0 0 0,0 1 0 0 0,0-1 0 0 0,1 1-1 0 0,1 0 1 0 0,-1 0 0 0 0,2 1 0 0 0,0-1 0 0 0,1 0 0 0 0,0 0 0 0 0,0 0 0 0 0,2 6 20 0 0,0-11 38 0 0,0-1 0 0 0,0 0 0 0 0,1 0 0 0 0,0 0 0 0 0,0-1 0 0 0,0 1 0 0 0,0-1 0 0 0,1 1 0 0 0,0-1 0 0 0,0 0 0 0 0,1-1 0 0 0,-1 1 0 0 0,1-1 0 0 0,0 0 0 0 0,0 0 0 0 0,1 0 0 0 0,-1-1 0 0 0,1 0 0 0 0,0 0 0 0 0,0 0 0 0 0,0-1 0 0 0,0 1 0 0 0,1-1-38 0 0,9 2 103 0 0,1 0 1 0 0,-1-1-1 0 0,0 0 1 0 0,1-1-1 0 0,-1-1 1 0 0,1-1-1 0 0,-1-1 1 0 0,10-1-104 0 0,-4-1-93 0 0,-1-2 1 0 0,0 0 0 0 0,-1-2 0 0 0,1 0 0 0 0,-1-1-1 0 0,-1-1 1 0 0,0-1 0 0 0,0-1 0 0 0,9-6 92 0 0,44-42-9017 0 0,-59 47 2020 0 0</inkml:trace>
  <inkml:trace contextRef="#ctx0" brushRef="#br0" timeOffset="46825.01">4148 1704 13131 0 0,'0'0'1351'0'0,"0"0"10"0"0,0 0 212 0 0,0 0 124 0 0,0 0-154 0 0,0 0-256 0 0,0 0-254 0 0,4 35-196 0 0,12 110-181 0 0,3 196 964 0 0,-19-318-1622 0 0,2 90-409 0 0,0-1-3490 0 0,-7-87 310 0 0,-2-10-5430 0 0,4-11-142 0 0</inkml:trace>
  <inkml:trace contextRef="#ctx0" brushRef="#br0" timeOffset="47066.444">3935 2142 4505 0 0,'0'0'4049'0'0,"0"0"-2369"0"0,0 0-55 0 0,0 0-97 0 0,0 0-256 0 0,0 0-304 0 0,219-63-143 0 0,-182 60-121 0 0,0-1-192 0 0,-2 4-176 0 0,-4 0-152 0 0,0 0-96 0 0,-1 0-128 0 0,-7 4-176 0 0,3 3-368 0 0,-5 0-1009 0 0,-7 1-1759 0 0,-8-5-8179 0 0</inkml:trace>
  <inkml:trace contextRef="#ctx0" brushRef="#br0" timeOffset="47286.712">4511 2532 7690 0 0,'0'0'2720'0'0,"0"0"-515"0"0,0 0-176 0 0,0 0-183 0 0,0 0-301 0 0,0 0-264 0 0,0 0-229 0 0,0 0-173 0 0,0 0-129 0 0,0 0-97 0 0,0 0-66 0 0,0 0-55 0 0,0 0-61 0 0,7-34-47 0 0,21-104-71 0 0,-8 59 119 0 0,-12 53-456 0 0,0 0-1 0 0,2 1 0 0 0,1 0 0 0 0,2 1 0 0 0,0 0 0 0 0,15-20-15 0 0,10 15-1910 0 0,-23 25-2250 0 0,3 4-4541 0 0,-12 0-2108 0 0</inkml:trace>
  <inkml:trace contextRef="#ctx0" brushRef="#br0" timeOffset="47936.522">4896 2201 3337 0 0,'0'0'3315'0'0,"0"0"-1218"0"0,0 0-488 0 0,0 0-142 0 0,0 0-259 0 0,0 0-282 0 0,0 0-222 0 0,0 0-164 0 0,0 0-106 0 0,0 0-88 0 0,0 0-68 0 0,0 0-46 0 0,0 0-40 0 0,-9 33-36 0 0,-25 101-16 0 0,33-84 89 0 0,6-46-169 0 0,-3-1 38 0 0,0 0 0 0 0,0 0 0 0 0,1-1-1 0 0,-1 1 1 0 0,1-1 0 0 0,0 1 0 0 0,0-1-1 0 0,0 0 1 0 0,0 0 0 0 0,0 0 0 0 0,0 0-1 0 0,0 0 1 0 0,1-1 0 0 0,-1 0 0 0 0,1 1-1 0 0,-1-1 1 0 0,1-1 0 0 0,-1 1 0 0 0,1 0-1 0 0,0-1 1 0 0,-1 0 0 0 0,1 0 0 0 0,0 0-1 0 0,-1 0 1 0 0,1-1 0 0 0,0 1 0 0 0,2-2-98 0 0,3-2 267 0 0,-1 0 1 0 0,0-1 0 0 0,0 0 0 0 0,-1 0 0 0 0,1-1 0 0 0,-1 0-1 0 0,-1-1 1 0 0,1 1 0 0 0,-1-1 0 0 0,0 0 0 0 0,-1-1 0 0 0,2-2-268 0 0,61-115 1637 0 0,-18 30-997 0 0,-25 139-1204 0 0,14 32 535 0 0,2-1-1 0 0,4-2 0 0 0,26 30 30 0 0,-20-28-9 0 0,-34-53 15 0 0,-2 1 1 0 0,0 0 0 0 0,-2 2 0 0 0,0-1 0 0 0,-2 2-1 0 0,-1-1 1 0 0,0 1 0 0 0,-2 1 0 0 0,-2 0-1 0 0,0 0 1 0 0,-2 0 0 0 0,1 17-7 0 0,-4-31 19 0 0,-1 0-1 0 0,0 0 1 0 0,-1-1 0 0 0,0 1 0 0 0,-1 0-1 0 0,0 0 1 0 0,-1-1 0 0 0,-1 1 0 0 0,0-1 0 0 0,0 0-1 0 0,-1 0 1 0 0,-1 0 0 0 0,0-1 0 0 0,-1 0-1 0 0,0 0 1 0 0,-3 2-19 0 0,-4 2 21 0 0,-2 0-1 0 0,0-1 1 0 0,0-1 0 0 0,-1 0-1 0 0,-1-1 1 0 0,0-1 0 0 0,-1-1-1 0 0,0-1 1 0 0,0 0 0 0 0,-1-1-1 0 0,0-2 1 0 0,0 0 0 0 0,-1-1-1 0 0,-19 3-20 0 0,37-7 11 0 0,-1-1-1 0 0,1 1 0 0 0,0 0 1 0 0,-1-1-1 0 0,1 1 0 0 0,0-1 1 0 0,-1 0-1 0 0,1 0 0 0 0,-1-1 1 0 0,1 1-1 0 0,0-1 0 0 0,-1 1 1 0 0,1-1-1 0 0,0 0 0 0 0,-1 0 1 0 0,1-1-1 0 0,0 1 0 0 0,0-1 1 0 0,0 1-1 0 0,0-1 0 0 0,0 0 0 0 0,1 0 1 0 0,-1 0-1 0 0,1-1 0 0 0,-1 1 1 0 0,1-1-1 0 0,0 1 0 0 0,0-1 1 0 0,0 0-1 0 0,0 0 0 0 0,0 0 1 0 0,0 0-1 0 0,1 0 0 0 0,0 0 1 0 0,-1 0-1 0 0,1 0 0 0 0,1-1 1 0 0,-1 1-1 0 0,0 0 0 0 0,1-1 1 0 0,-1 1-1 0 0,1-1-10 0 0,1-22-14 0 0,2 1 0 0 0,0-1 0 0 0,2 1 1 0 0,1-1-1 0 0,0 1 0 0 0,2 1 0 0 0,1 0 0 0 0,1 0 1 0 0,1 0-1 0 0,1 1 0 0 0,1 1 0 0 0,1 0 0 0 0,1 1 0 0 0,4-3 14 0 0,101-109-1403 0 0,-73 96-2229 0 0,1 2-4554 0 0,-28 23-3506 0 0</inkml:trace>
  <inkml:trace contextRef="#ctx0" brushRef="#br0" timeOffset="49245.053">6897 2149 2128 0 0,'0'0'2022'0'0,"0"0"-52"0"0,0 0 77 0 0,0 0 12 0 0,0 0-188 0 0,0 0-344 0 0,0 0-316 0 0,0 0-280 0 0,0 0-224 0 0,-33 8-175 0 0,-101 24-171 0 0,66-1-31 0 0,56-21-252 0 0,3-4-51 0 0,0 0 0 0 0,0 0-1 0 0,1 1 1 0 0,-1 0 0 0 0,2 0-1 0 0,-1 1 1 0 0,1 0-1 0 0,0 1 1 0 0,1-1 0 0 0,0 1-1 0 0,0 1 1 0 0,1-1-1 0 0,0 1 1 0 0,1-1 0 0 0,0 1-1 0 0,1 1 1 0 0,0-1-1 0 0,0 0 1 0 0,1 1 0 0 0,0 0-1 0 0,1 2-26 0 0,2-10 24 0 0,1 1-1 0 0,-1 0 1 0 0,1-1-1 0 0,0 1 1 0 0,0-1-1 0 0,0 0 1 0 0,0 0-1 0 0,1 0 1 0 0,-1 0 0 0 0,1 0-1 0 0,0 0 1 0 0,0-1-1 0 0,0 1 1 0 0,0-1-1 0 0,0 0 1 0 0,1 0-1 0 0,-1 0 1 0 0,1-1-1 0 0,-1 1 1 0 0,1-1-1 0 0,0 1 1 0 0,-1-1-1 0 0,1 0 1 0 0,0-1-1 0 0,0 1 1 0 0,0-1 0 0 0,0 0-1 0 0,0 0 1 0 0,-1 0-1 0 0,1 0 1 0 0,0 0-1 0 0,0-1 1 0 0,0 0-1 0 0,0 0 1 0 0,-1 0-1 0 0,1 0 1 0 0,0-1-1 0 0,-1 1 1 0 0,1-1-1 0 0,-1 0 1 0 0,0 0-1 0 0,2-1-23 0 0,51-38 201 0 0,-1-3 0 0 0,-2-2-1 0 0,-2-2 1 0 0,0-5-201 0 0,-15 17-126 0 0,-36 37 109 0 0,0-1 0 0 0,0 1 0 0 0,0 0 0 0 0,0-1 0 0 0,0 1 0 0 0,1 0 0 0 0,-1-1 0 0 0,0 1 0 0 0,0-1 0 0 0,1 1 0 0 0,-1 0 0 0 0,1-1 0 0 0,-1 1 0 0 0,0-1 0 0 0,1 1 0 0 0,-1-1 0 0 0,1 1 0 0 0,-1-1 0 0 0,1 1 0 0 0,-1-1 1 0 0,1 0-1 0 0,-1 1 0 0 0,1-1 0 0 0,0 0 0 0 0,-1 1 0 0 0,1-1 0 0 0,0 0 0 0 0,-1 0 0 0 0,1 1 0 0 0,0-1 0 0 0,-1 0 0 0 0,1 0 0 0 0,0 0 0 0 0,-1 0 0 0 0,1 0 0 0 0,0 0 0 0 0,-1 0 0 0 0,1 0 0 0 0,0 0 0 0 0,-1 0 0 0 0,1-1 0 0 0,0 1 0 0 0,-1 0 1 0 0,1 0-1 0 0,-1-1 0 0 0,1 1 0 0 0,0 0 0 0 0,-1-1 0 0 0,1 1 0 0 0,-1-1 0 0 0,1 1 0 0 0,-1 0 0 0 0,1-1 0 0 0,-1 1 0 0 0,1-1 0 0 0,-1 0 0 0 0,1 1 0 0 0,-1-1 0 0 0,0 1 0 0 0,1-1 0 0 0,-1 1 0 0 0,0-1 0 0 0,0 0 0 0 0,0 1 0 0 0,1-1 0 0 0,-1 0 1 0 0,0 1-1 0 0,0-1 0 0 0,0 0 0 0 0,0 0 17 0 0,16 171 201 0 0,-15-165-180 0 0,1 0-1 0 0,-1 0 0 0 0,1 0 1 0 0,0 0-1 0 0,0 0 1 0 0,1 0-1 0 0,0 0 1 0 0,0-1-1 0 0,0 1 1 0 0,0-1-1 0 0,0 0 0 0 0,1 0 1 0 0,0 0-1 0 0,0 0 1 0 0,0-1-1 0 0,0 1 1 0 0,1-1-1 0 0,-1 0 1 0 0,1-1-1 0 0,0 1 0 0 0,0-1 1 0 0,0 0-1 0 0,0 0 1 0 0,0 0-1 0 0,0-1 1 0 0,1 0-1 0 0,-1 0 1 0 0,0 0-1 0 0,1-1 1 0 0,0 1-21 0 0,56-40 941 0 0,-43 23-769 0 0,105-84 267 0 0,-94 72-424 0 0,2 1 0 0 0,1 2 0 0 0,1 1 0 0 0,1 2 1 0 0,1 1-1 0 0,38-16-15 0 0,-70 35 3 0 0,-1 0 0 0 0,1 0 0 0 0,0 0 0 0 0,0 1 1 0 0,0-1-1 0 0,0 1 0 0 0,0 0 0 0 0,0 0 0 0 0,0 0 1 0 0,0 1-1 0 0,1 0 0 0 0,-1-1 0 0 0,0 1 0 0 0,0 1 1 0 0,0-1-1 0 0,1 0 0 0 0,-1 1 0 0 0,0 0 0 0 0,0 0 1 0 0,0 0-1 0 0,0 1 0 0 0,0 0 0 0 0,-1-1 0 0 0,1 1 1 0 0,0 0-1 0 0,-1 1 0 0 0,1-1 0 0 0,-1 1 0 0 0,0-1 1 0 0,0 1-1 0 0,0 0 0 0 0,0 0 0 0 0,0 0 0 0 0,0 1 1 0 0,-1-1-1 0 0,0 1 0 0 0,0-1 0 0 0,0 1 0 0 0,0 0 1 0 0,1 3-4 0 0,0 8 55 0 0,0 0 1 0 0,-2 0 0 0 0,1 0 0 0 0,-2 0 0 0 0,0 0 0 0 0,0 0-1 0 0,-2 1 1 0 0,0-1 0 0 0,-1-1 0 0 0,0 1 0 0 0,-1 0 0 0 0,-1-1 0 0 0,0 1-1 0 0,-1-1 1 0 0,0-1 0 0 0,-3 3-56 0 0,-2 1 33 0 0,-1-1 0 0 0,0-1 0 0 0,-2 0 0 0 0,0 0 0 0 0,0-2 0 0 0,-2 0 0 0 0,1 0 0 0 0,-3 0-33 0 0,8-8-147 0 0,-1 1-1 0 0,1-2 0 0 0,-1 1 1 0 0,0-2-1 0 0,0 1 1 0 0,0-1-1 0 0,0-1 0 0 0,-1 0 1 0 0,1-1-1 0 0,-1 0 1 0 0,1 0-1 0 0,-4-2 148 0 0,14 1-36 0 0,-1 0 0 0 0,0 0-1 0 0,1-1 1 0 0,-1 1 0 0 0,1-1-1 0 0,-1 0 1 0 0,0 1 0 0 0,1-1 0 0 0,-1 0-1 0 0,1 0 1 0 0,0 0 0 0 0,-1 0-1 0 0,1 0 1 0 0,0 0 0 0 0,0 0 0 0 0,-1 0-1 0 0,1-1 1 0 0,0 1 0 0 0,0 0-1 0 0,0-1 1 0 0,1 1 0 0 0,-1-1 0 0 0,0 1-1 0 0,0-1 1 0 0,1 1 0 0 0,-1-1-1 0 0,1 0 1 0 0,-1 1 0 0 0,1-1 0 0 0,0 0-1 0 0,0 1 1 0 0,0-1 0 0 0,0 0-1 0 0,0 1 1 0 0,0-1 0 0 0,0 0 0 0 0,0 1-1 0 0,1-1 1 0 0,-1 0 0 0 0,1 1-1 0 0,-1-1 1 0 0,1 0 0 0 0,0 1 0 0 0,-1-1-1 0 0,1 1 1 0 0,0 0 0 0 0,0-1-1 0 0,0 1 1 0 0,0 0 0 0 0,0-1 0 0 0,0 1-1 0 0,1 0 1 0 0,-1 0 0 0 0,0 0-1 0 0,1 0 1 0 0,-1 0 0 0 0,1 0 0 0 0,0 0 36 0 0,8-4 134 0 0,1 0 1 0 0,0 1 0 0 0,0 0 0 0 0,0 1 0 0 0,0 0 0 0 0,0 1 0 0 0,1 0-1 0 0,-1 1 1 0 0,1 0 0 0 0,0 0 0 0 0,-1 2 0 0 0,1-1 0 0 0,-1 2-1 0 0,1-1 1 0 0,-1 2 0 0 0,0-1 0 0 0,1 2 0 0 0,-1-1 0 0 0,5 4-135 0 0,161 48 2103 0 0,-44-51-1046 0 0,-123-7-1039 0 0,0-1-1 0 0,0 0 0 0 0,0 0 0 0 0,0-1 1 0 0,-1-1-1 0 0,0 1 0 0 0,0-1 1 0 0,-1-1-1 0 0,1 1 0 0 0,-1-2 1 0 0,-1 1-1 0 0,0-1 0 0 0,0 0 0 0 0,0-1 1 0 0,5-8-18 0 0,-3 6-184 0 0,23-40-2109 0 0,-17 15-6832 0 0,-12 28-2238 0 0</inkml:trace>
  <inkml:trace contextRef="#ctx0" brushRef="#br0" timeOffset="50493.138">8914 2606 4497 0 0,'0'0'1440'0'0,"0"0"-782"0"0,0 0-195 0 0,0 0 303 0 0,0 0 500 0 0,0 0 372 0 0,0 0 118 0 0,0 0-158 0 0,0 0-323 0 0,0 0-355 0 0,0 0-277 0 0,0 0-173 0 0,29-28-98 0 0,92-91-81 0 0,138-150 792 0 0,-232 246-1051 0 0,154-115 245 0 0,-177 135-268 0 0,1 0 0 0 0,0 0 0 0 0,0 1-1 0 0,0 0 1 0 0,0-1 0 0 0,1 2-1 0 0,-1-1 1 0 0,1 1 0 0 0,-1 0 0 0 0,1 0-1 0 0,-1 0 1 0 0,1 1 0 0 0,-1 0-1 0 0,1 0 1 0 0,0 0-9 0 0,-2 3 44 0 0,-1 0 0 0 0,0 0 0 0 0,1 0 0 0 0,-2 1 0 0 0,1-1 0 0 0,0 1-1 0 0,-1 0 1 0 0,1 0 0 0 0,-1-1 0 0 0,0 2 0 0 0,-1-1 0 0 0,1 0 0 0 0,-1 0 0 0 0,1 0 0 0 0,-1 1 0 0 0,0-1-1 0 0,-1 2-43 0 0,0-6 2 0 0,6 154 1307 0 0,-9-132-1266 0 0,-1-1 1 0 0,-1 0 0 0 0,0 0 0 0 0,-2 0-1 0 0,-1-1 1 0 0,0 0 0 0 0,-1-1-1 0 0,-2 0 1 0 0,0 0 0 0 0,0-1 0 0 0,-2 0-1 0 0,0-1 1 0 0,-1-1 0 0 0,-10 9-44 0 0,15-17-148 0 0,1-1 1 0 0,-1 0 0 0 0,-1-1-1 0 0,1 0 1 0 0,-1-1 0 0 0,-1 0-1 0 0,1 0 1 0 0,0-1-1 0 0,-1 0 1 0 0,0-1 0 0 0,0 0-1 0 0,0-1 1 0 0,0 0 0 0 0,0-1-1 0 0,-1 0 1 0 0,1-1 0 0 0,0 0-1 0 0,-1 0 1 0 0,1-2-1 0 0,-8-1 148 0 0,14 2-140 0 0,1 0-1 0 0,0 0 1 0 0,0-1-1 0 0,0 1 0 0 0,1-1 1 0 0,-1 0-1 0 0,0 0 0 0 0,1-1 1 0 0,-1 1-1 0 0,1-1 1 0 0,0 0-1 0 0,-1 0 0 0 0,2 0 1 0 0,-1 0-1 0 0,0 0 0 0 0,0 0 1 0 0,1-1-1 0 0,0 0 1 0 0,0 1-1 0 0,0-1 0 0 0,0 0 1 0 0,0 0-1 0 0,1 0 1 0 0,0 0-1 0 0,0 0 0 0 0,0 0 1 0 0,0 0-1 0 0,1-1 0 0 0,-1 1 1 0 0,1 0-1 0 0,0 0 1 0 0,0-1-1 0 0,1 1 0 0 0,-1 0 1 0 0,1 0-1 0 0,0 0 0 0 0,0-1 1 0 0,1 1-1 0 0,-1 0 1 0 0,1 1-1 0 0,0-1 0 0 0,0 0 1 0 0,0 0-1 0 0,0 1 0 0 0,1-2 141 0 0,0 2-103 0 0,0-1-1 0 0,0 1 1 0 0,1 0-1 0 0,-1 0 0 0 0,1 0 1 0 0,-1 0-1 0 0,1 1 0 0 0,0-1 1 0 0,0 1-1 0 0,0 0 0 0 0,1 0 1 0 0,-1 0-1 0 0,0 1 1 0 0,1 0-1 0 0,-1-1 0 0 0,1 1 1 0 0,-1 1-1 0 0,1-1 0 0 0,0 1 1 0 0,-1 0-1 0 0,1 0 0 0 0,-1 0 1 0 0,1 1-1 0 0,4 0 104 0 0,27 56-217 0 0,3-33-1142 0 0,-8-21-4157 0 0,-23-3 2126 0 0</inkml:trace>
  <inkml:trace contextRef="#ctx0" brushRef="#br0" timeOffset="50919.077">10050 1347 16412 0 0,'0'0'952'0'0,"0"0"-84"0"0,0 0-111 0 0,0 0-98 0 0,0 0-105 0 0,0 0-69 0 0,0 0-39 0 0,0 0-36 0 0,0 0-2 0 0,0 0-25 0 0,-14 35-40 0 0,-46 116-48 0 0,16 31 310 0 0,11-26-317 0 0,13-73-237 0 0,3 1 0 0 0,4 1 0 0 0,5 0 0 0 0,2 11-51 0 0,5-94-7 0 0,1 1-1 0 0,0-1 0 0 0,-1 0 1 0 0,1 1-1 0 0,0-1 0 0 0,0 0 1 0 0,1 1-1 0 0,-1-1 1 0 0,0 1-1 0 0,1-1 0 0 0,-1 0 1 0 0,1 0-1 0 0,0 1 0 0 0,0-1 1 0 0,0 0-1 0 0,0 0 1 0 0,0 0-1 0 0,0 0 0 0 0,1 0 1 0 0,-1 0-1 0 0,0 0 0 0 0,1 0 1 0 0,0-1-1 0 0,-1 1 1 0 0,1 0-1 0 0,0-1 0 0 0,0 0 1 0 0,0 1-1 0 0,0-1 1 0 0,0 0-1 0 0,0 0 0 0 0,1 0 1 0 0,-1 0-1 0 0,0 0 0 0 0,0-1 8 0 0,11-2 30 0 0,0-1 0 0 0,0 0-1 0 0,-1-1 1 0 0,0 0-1 0 0,0-1 1 0 0,0 0-1 0 0,0-1 1 0 0,-1 0 0 0 0,0-1-1 0 0,0 0 1 0 0,-1-1-1 0 0,0 0 1 0 0,7-9-30 0 0,16-8 45 0 0,181-133 92 0 0,-213 158-136 0 0,1 0-1 0 0,-1 0 1 0 0,0 0-1 0 0,0 0 1 0 0,0 0-1 0 0,1 1 1 0 0,-1-1-1 0 0,0 0 1 0 0,0 1-1 0 0,0-1 1 0 0,0 1-1 0 0,0-1 0 0 0,0 1 1 0 0,1-1-1 0 0,-1 1 1 0 0,-1 0-1 0 0,1 0 1 0 0,0-1-1 0 0,0 1 1 0 0,0 0-1 0 0,0 0 1 0 0,0 0-1 0 0,-1 0 1 0 0,1 0-1 0 0,0 0 1 0 0,-1 0-1 0 0,1 0 1 0 0,-1 0-1 0 0,1 0 1 0 0,-1 1-1 0 0,0-1 1 0 0,1 0-1 0 0,-1 0 1 0 0,0 0-1 0 0,0 1 1 0 0,0-1-1 0 0,0 0 1 0 0,0 0-1 0 0,0 0 1 0 0,0 1-1 0 0,0-1 0 0 0,-1 0 1 0 0,1 0-1 0 0,0 0 1 0 0,-1 0-1 0 0,1 1 1 0 0,-1-1-1 0 0,1 0 1 0 0,-1 0-1 0 0,1 0 1 0 0,-1 0-1 0 0,0 0 1 0 0,0 0-1 0 0,0 0 0 0 0,1 10 42 0 0,-43 254 189 0 0,57-222-1734 0 0,-2-39-2469 0 0,4-10-4231 0 0,-12 2-2739 0 0</inkml:trace>
  <inkml:trace contextRef="#ctx0" brushRef="#br0" timeOffset="51268.908">10663 2031 10482 0 0,'0'0'1797'0'0,"0"0"-192"0"0,0 0-135 0 0,0 0-196 0 0,0 0-265 0 0,0 0-241 0 0,0 0-221 0 0,-25 37-172 0 0,-78 112-122 0 0,67-73 8 0 0,35-62-208 0 0,-1-10-42 0 0,0 0 1 0 0,1 1-1 0 0,0-1 1 0 0,0 0 0 0 0,0 1-1 0 0,0-1 1 0 0,1 1-1 0 0,0-1 1 0 0,0 1 0 0 0,0-1-1 0 0,0 1 1 0 0,1-1-1 0 0,-1 1 1 0 0,1-1 0 0 0,0 0-1 0 0,1 1 1 0 0,-1-1-1 0 0,1 0 1 0 0,0 0-1 0 0,0 0 1 0 0,0 0 0 0 0,0 0-1 0 0,1 0 1 0 0,0-1-1 0 0,0 1 1 0 0,0-1 0 0 0,0 0-1 0 0,0 0 1 0 0,0 0-1 0 0,1 0 1 0 0,0 0 0 0 0,-1-1-1 0 0,1 1 1 0 0,0-1-1 0 0,0 0 1 0 0,5 1-12 0 0,3-3 133 0 0,0 0-1 0 0,0 0 1 0 0,0-1-1 0 0,0-1 1 0 0,0 0-1 0 0,-1 0 1 0 0,1-1-1 0 0,-1-1 1 0 0,1 0-1 0 0,-1-1 1 0 0,0 0-1 0 0,-1 0 1 0 0,1-1-1 0 0,-1-1 1 0 0,0 0-1 0 0,-1 0 1 0 0,1-1-1 0 0,-2 0 1 0 0,1 0-1 0 0,-1-1 1 0 0,0-1-1 0 0,-1 1 1 0 0,0-1-1 0 0,0 0 1 0 0,-1-1-1 0 0,-1 1 1 0 0,0-1-1 0 0,2-6-132 0 0,-4 10-46 0 0,0 0 1 0 0,0-1-1 0 0,0 1 0 0 0,-1-1 1 0 0,0 0-1 0 0,-1 0 0 0 0,0 1 1 0 0,0-1-1 0 0,-1 0 0 0 0,1 0 1 0 0,-2 0-1 0 0,1 0 0 0 0,-1 0 1 0 0,-1 0-1 0 0,1 0 0 0 0,-1 0 1 0 0,-1 0-1 0 0,1 1 0 0 0,-1 0 1 0 0,-1-1-1 0 0,1 1 0 0 0,-1 0 1 0 0,0 0-1 0 0,-1 1 0 0 0,0-1 1 0 0,0 1-1 0 0,0 0 0 0 0,-1 0 1 0 0,0 1-1 0 0,0 0 0 0 0,0 0 0 0 0,-2-1 46 0 0,-41-7-2949 0 0,15 12-5089 0 0,24 1-2918 0 0</inkml:trace>
  <inkml:trace contextRef="#ctx0" brushRef="#br0" timeOffset="51737.908">11028 2168 14611 0 0,'0'0'1906'0'0,"0"0"-476"0"0,0 0-136 0 0,0 0-83 0 0,0 0-213 0 0,0 0-254 0 0,0 0-237 0 0,0 0-152 0 0,0 0-83 0 0,0 0-40 0 0,0 0-43 0 0,0 0-73 0 0,0 0-39 0 0,-7 22-39 0 0,-19 69-40 0 0,19-13 8 0 0,7-76-6 0 0,0 1 1 0 0,1 0-1 0 0,-1 0 0 0 0,1-1 1 0 0,0 1-1 0 0,-1 0 0 0 0,1-1 1 0 0,0 1-1 0 0,1-1 0 0 0,-1 1 1 0 0,0-1-1 0 0,1 0 0 0 0,0 1 1 0 0,-1-1-1 0 0,1 0 1 0 0,0 0-1 0 0,0 0 0 0 0,0 0 1 0 0,0 0-1 0 0,0-1 0 0 0,1 1 1 0 0,-1-1-1 0 0,0 1 0 0 0,1-1 1 0 0,-1 0-1 0 0,1 0 0 0 0,0 0 1 0 0,-1 0-1 0 0,1 0 1 0 0,0-1-1 0 0,-1 1 0 0 0,1-1 1 0 0,0 0-1 0 0,0 0 0 0 0,0 0 1 0 0,0 0-1 0 0,6 0 38 0 0,-1-1 0 0 0,0 0 1 0 0,0-1-1 0 0,0 0 0 0 0,0 0 1 0 0,0 0-1 0 0,-1-1 0 0 0,1 0 1 0 0,-1-1-1 0 0,0 0 1 0 0,7-4-39 0 0,197-171 654 0 0,-181 149-747 0 0,-30 30 2 0 0,-1 25-407 0 0,0-19 462 0 0,0 0 0 0 0,1 1 1 0 0,0-1-1 0 0,0 0 0 0 0,0 0 0 0 0,1 0 1 0 0,0 0-1 0 0,0 0 0 0 0,1 0 0 0 0,-1 0 1 0 0,1 0-1 0 0,1 0 0 0 0,-1 0 0 0 0,1-1 0 0 0,1 2 36 0 0,-1-3 6 0 0,1 1-1 0 0,0-1 0 0 0,-1 0 0 0 0,2 0 1 0 0,-1-1-1 0 0,0 1 0 0 0,1-1 0 0 0,0 0 1 0 0,0 0-1 0 0,0-1 0 0 0,0 1 0 0 0,0-1 1 0 0,0 0-1 0 0,1-1 0 0 0,-1 1 0 0 0,0-1 0 0 0,1 0 1 0 0,0 0-1 0 0,-1-1 0 0 0,1 1 0 0 0,-1-1 1 0 0,1-1-1 0 0,0 1 0 0 0,-1-1 0 0 0,1 0 1 0 0,-1 0-1 0 0,6-2-5 0 0,4-7 66 0 0,-1 0-1 0 0,0-1 1 0 0,0-1 0 0 0,-1 0 0 0 0,0-1 0 0 0,-1 0-1 0 0,-1-1 1 0 0,0 0 0 0 0,-1-1 0 0 0,-1 0-1 0 0,0 0 1 0 0,-1-1 0 0 0,0 0 0 0 0,-2-1 0 0 0,0 0-1 0 0,-1 0 1 0 0,0 0 0 0 0,1-15-66 0 0,-2 4-1606 0 0,-4 16-5270 0 0,0 8 2457 0 0,0 4-7004 0 0</inkml:trace>
  <inkml:trace contextRef="#ctx0" brushRef="#br0" timeOffset="52171.712">11880 2425 10050 0 0,'0'0'2006'0'0,"0"0"-258"0"0,0 0 94 0 0,0 0 0 0 0,0 0-257 0 0,0 0-306 0 0,0 0-290 0 0,0 0-191 0 0,0 0-76 0 0,0 0-51 0 0,0 0-61 0 0,0 0-80 0 0,28-31-89 0 0,85-98-103 0 0,-59 57 122 0 0,43-101-321 0 0,-97 174-184 0 0,0-1 1 0 0,1 1 0 0 0,-1-1-1 0 0,0 0 1 0 0,0 1 0 0 0,0-1-1 0 0,0 1 1 0 0,1-1 0 0 0,-1 0 0 0 0,0 1-1 0 0,0-1 1 0 0,1 0 0 0 0,-1 1-1 0 0,0-1 1 0 0,1 0 0 0 0,-1 0 0 0 0,0 1-1 0 0,1-1 1 0 0,-1 0 0 0 0,1 0-1 0 0,-1 0 1 0 0,0 1 0 0 0,1-1-1 0 0,-1 0 1 0 0,1 0 0 0 0,-1 0 0 0 0,0 0-1 0 0,1 0 1 0 0,-1 0 0 0 0,1 0-1 0 0,-1 0 1 0 0,0 0 0 0 0,1 0-1 0 0,-1 0 1 0 0,1 0 0 0 0,-1 0 0 0 0,1 0-1 0 0,-1 0 1 0 0,0 0 0 0 0,1-1 44 0 0,-11 49-436 0 0,7-40 408 0 0,0-1-1 0 0,0 1 0 0 0,1 0 0 0 0,0 0 0 0 0,1 0 0 0 0,0 0 1 0 0,0 1-1 0 0,1-1 0 0 0,0 0 0 0 0,0 0 0 0 0,1 1 0 0 0,0-1 1 0 0,0 0-1 0 0,1 0 0 0 0,0 0 0 0 0,1 0 0 0 0,0-1 0 0 0,0 1 1 0 0,0 0-1 0 0,1-1 0 0 0,0 0 0 0 0,0 0 0 0 0,1 0 0 0 0,0-1 1 0 0,0 1-1 0 0,1-1 0 0 0,0-1 0 0 0,0 1 0 0 0,3 1 29 0 0,3 0 117 0 0,2 0 0 0 0,-1-2 0 0 0,0 1 0 0 0,1-2 0 0 0,0 0 0 0 0,0-1 0 0 0,1 0 0 0 0,-1-1 0 0 0,0 0 0 0 0,1-1 0 0 0,-1-1 0 0 0,1 0 0 0 0,0-1 0 0 0,12-3-117 0 0,-11 0 145 0 0,0 0 0 0 0,0-1 0 0 0,-1-1 0 0 0,1 0 0 0 0,-1-1 0 0 0,-1-1 0 0 0,1 0 0 0 0,-1-1 0 0 0,-1-1 0 0 0,0 0 0 0 0,3-3-145 0 0,-7 4-24 0 0,-1 0 1 0 0,0-1-1 0 0,0 0 0 0 0,-1 0 1 0 0,-1-1-1 0 0,0 1 0 0 0,0-2 1 0 0,-1 1-1 0 0,0 0 0 0 0,-1-1 1 0 0,0 0-1 0 0,-1 0 0 0 0,0 0 1 0 0,0-9 23 0 0,-6-60-7264 0 0,-4 66-392 0 0,0 3-3332 0 0</inkml:trace>
  <inkml:trace contextRef="#ctx0" brushRef="#br0" timeOffset="60606.182">4397 6682 0 0 0,'-35'32'0'0'0,"33"-31"0"0"0</inkml:trace>
  <inkml:trace contextRef="#ctx0" brushRef="#br0" timeOffset="70179.915">5601 6464 0 0 0,'0'0'260'0'0,"0"0"814"0"0,0 0 313 0 0,0 0 24 0 0,0 0-36 0 0,0 0-77 0 0,0 0-75 0 0,0 0-82 0 0,-2-3-94 0 0,1 2-827 0 0,0 0 1 0 0,0-1 0 0 0,0 1-1 0 0,0 0 1 0 0,-1 0 0 0 0,1-1-1 0 0,0 1 1 0 0,-1 0 0 0 0,1 0-1 0 0,-1 1 1 0 0,1-1 0 0 0,-1 0-1 0 0,1 0 1 0 0,-1 1 0 0 0,0-1-1 0 0,1 1 1 0 0,-1 0 0 0 0,0-1-1 0 0,1 1 1 0 0,-1 0 0 0 0,0 0-1 0 0,0 0 1 0 0,1 0 0 0 0,-1 0-1 0 0,0 0 1 0 0,0 1 0 0 0,1-1-1 0 0,-1 0 1 0 0,0 1 0 0 0,1 0-221 0 0,-32 35 812 0 0,28-29-755 0 0,1 1 0 0 0,-1-1 0 0 0,2 1 0 0 0,-1 0 0 0 0,1 1 0 0 0,1-1 0 0 0,-1 0 0 0 0,2 1 0 0 0,-1 0 0 0 0,1-1 0 0 0,0 1 0 0 0,1 0 0 0 0,0 5-57 0 0,1-12 102 0 0,1 0 0 0 0,-1 0-1 0 0,1 0 1 0 0,0 0 0 0 0,0-1 0 0 0,0 1-1 0 0,0-1 1 0 0,0 1 0 0 0,0-1-1 0 0,0 0 1 0 0,0 1 0 0 0,0-1 0 0 0,1-1-1 0 0,-1 1 1 0 0,0 0 0 0 0,1 0-1 0 0,-1-1 1 0 0,0 1 0 0 0,1-1 0 0 0,-1 0-1 0 0,1 0 1 0 0,-1 0 0 0 0,1 0 0 0 0,-1 0-1 0 0,1-1 1 0 0,-1 1 0 0 0,1 0-1 0 0,-1-1 1 0 0,0 0 0 0 0,1 0 0 0 0,-1 0-1 0 0,0 0 1 0 0,1-1-102 0 0,8-4 298 0 0,0-2 0 0 0,-1 1 0 0 0,0-1-1 0 0,-1-1 1 0 0,0 0 0 0 0,0 0 0 0 0,-1-1 0 0 0,0 0 0 0 0,-1 0-1 0 0,0-1 1 0 0,0 0 0 0 0,-1 0 0 0 0,-1-1 0 0 0,0 0 0 0 0,1-5-298 0 0,-5 16 23 0 0,0-1 1 0 0,0 0 0 0 0,0 0 0 0 0,0 0-1 0 0,-1 0 1 0 0,1 1 0 0 0,-1-1 0 0 0,0 0 0 0 0,1 0-1 0 0,-1 0 1 0 0,0 0 0 0 0,0 0 0 0 0,0 0-1 0 0,0 0 1 0 0,0 0 0 0 0,-1 0 0 0 0,1 0 0 0 0,-1 0-1 0 0,1 0 1 0 0,-1 0 0 0 0,0 0 0 0 0,1 0-1 0 0,-1 1 1 0 0,0-1 0 0 0,0 0 0 0 0,-1 1-1 0 0,1-1 1 0 0,0 1 0 0 0,0-1 0 0 0,-1 1 0 0 0,1-1-1 0 0,-1 1 1 0 0,1 0 0 0 0,-1 0 0 0 0,0 0-1 0 0,1-1 1 0 0,-1 2 0 0 0,0-1 0 0 0,0 0 0 0 0,-1 0-25 0 0,-3 1-42 0 0,0 0 0 0 0,0 0 0 0 0,0 1 0 0 0,0 0-1 0 0,-1 0 1 0 0,2 0 0 0 0,-1 1 0 0 0,0 0-1 0 0,0 0 1 0 0,0 0 0 0 0,1 1 0 0 0,-1 0 0 0 0,1 0-1 0 0,0 0 1 0 0,0 1 0 0 0,0 0 0 0 0,1 0-1 0 0,-1 0 1 0 0,-2 3 43 0 0,0-1-40 0 0,7-6 38 0 0,-8 5-114 0 0,-1 1 1 0 0,1 1-1 0 0,1-1 0 0 0,-1 1 0 0 0,1 1 1 0 0,0-1-1 0 0,1 1 0 0 0,0 0 1 0 0,0 1-1 0 0,0 0 0 0 0,1 0 0 0 0,1 0 1 0 0,0 0-1 0 0,0 1 0 0 0,-1 5 116 0 0,5-14-131 0 0,1 0-1 0 0,0 0 0 0 0,-1 1 0 0 0,1-1 1 0 0,0 0-1 0 0,0 0 0 0 0,0 0 1 0 0,0 0-1 0 0,0 1 0 0 0,0-2 0 0 0,0 1 1 0 0,0 0-1 0 0,0 0 0 0 0,0 0 1 0 0,0 0-1 0 0,1-1 0 0 0,-1 1 0 0 0,0 0 1 0 0,1-1-1 0 0,-1 1 0 0 0,0-1 1 0 0,1 0-1 0 0,-1 1 0 0 0,1-1 1 0 0,-1 0-1 0 0,0 0 0 0 0,1 0 0 0 0,-1 0 1 0 0,1 0-1 0 0,-1 0 0 0 0,1 0 1 0 0,-1-1-1 0 0,1 1 132 0 0,32-3-10041 0 0,-20-3-137 0 0</inkml:trace>
  <inkml:trace contextRef="#ctx0" brushRef="#br0" timeOffset="71426.04">3130 5227 0 0 0,'0'0'879'0'0,"0"0"725"0"0,0 0 286 0 0,0 0 37 0 0,0 0-31 0 0,0 0-67 0 0,0 0-74 0 0,0 0-120 0 0,0 0-133 0 0,7-3 2718 0 0,-61 31-696 0 0,7 57-3093 0 0,47-83-391 0 0,-1 0 1 0 0,1 0 0 0 0,-1 0-1 0 0,1-1 1 0 0,0 1 0 0 0,0 0-1 0 0,0 0 1 0 0,0 0 0 0 0,0 0 0 0 0,0 0-1 0 0,0 0 1 0 0,0 0 0 0 0,1 0-1 0 0,-1 0 1 0 0,1-1 0 0 0,0 1-1 0 0,-1 0 1 0 0,1 0 0 0 0,0 0 0 0 0,0-1-1 0 0,0 1 1 0 0,0-1 0 0 0,1 1-1 0 0,-1-1 1 0 0,0 1 0 0 0,0-1-1 0 0,1 0 1 0 0,-1 1 0 0 0,1-1 0 0 0,0 0-1 0 0,-1 0 1 0 0,1 0 0 0 0,0 0-1 0 0,-1 0 1 0 0,1-1 0 0 0,0 1-1 0 0,0 0 1 0 0,0-1 0 0 0,0 0 0 0 0,-1 1-1 0 0,1-1 1 0 0,0 0 0 0 0,0 0-1 0 0,0 0 1 0 0,0 0 0 0 0,0 0-1 0 0,0 0 1 0 0,0-1 0 0 0,0 1 0 0 0,0-1-1 0 0,-1 1 1 0 0,1-1 0 0 0,0 0-1 0 0,0 1 1 0 0,0-1 0 0 0,-1 0-1 0 0,1 0 1 0 0,0-1-41 0 0,3 0 109 0 0,1-1-1 0 0,-1 0 1 0 0,0 0 0 0 0,0 0-1 0 0,0 0 1 0 0,-1-1 0 0 0,1 0-1 0 0,-1 0 1 0 0,0 0-1 0 0,0-1 1 0 0,0 1 0 0 0,-1-1-1 0 0,0 0 1 0 0,0 0 0 0 0,0 0-1 0 0,0 0 1 0 0,-1-1 0 0 0,1 1-1 0 0,-2-1 1 0 0,1 1 0 0 0,0-1-1 0 0,-1 0 1 0 0,0 0-1 0 0,-1 1 1 0 0,1-1 0 0 0,-1 0-109 0 0,0 5-4 0 0,0 0 0 0 0,0 0 1 0 0,-1 0-1 0 0,1 0 0 0 0,0 1 0 0 0,0-1 1 0 0,-1 0-1 0 0,1 0 0 0 0,0 1 0 0 0,-1-1 1 0 0,1 0-1 0 0,-1 1 0 0 0,1-1 1 0 0,-1 0-1 0 0,1 1 0 0 0,-1-1 0 0 0,0 0 1 0 0,1 1-1 0 0,-1-1 0 0 0,0 1 0 0 0,1 0 1 0 0,-1-1-1 0 0,0 1 0 0 0,1-1 1 0 0,-1 1-1 0 0,0 0 0 0 0,0 0 0 0 0,0-1 1 0 0,1 1-1 0 0,-1 0 0 0 0,0 0 0 0 0,0 0 1 0 0,0 0-1 0 0,0 0 0 0 0,1 0 1 0 0,-1 0-1 0 0,0 0 0 0 0,0 0 0 0 0,0 0 1 0 0,1 1-1 0 0,-1-1 0 0 0,0 0 0 0 0,0 0 1 0 0,0 1-1 0 0,1-1 0 0 0,-1 1 1 0 0,0-1-1 0 0,1 1 0 0 0,-1-1 0 0 0,0 1 1 0 0,0-1 3 0 0,-35 27-792 0 0,35-27 775 0 0,-37 38-1841 0 0,18-9-5530 0 0,18-22-2106 0 0</inkml:trace>
  <inkml:trace contextRef="#ctx0" brushRef="#br0" timeOffset="73074.432">8110 7687 0 0 0,'0'0'472'0'0,"0"0"292"0"0,0 0 79 0 0,0 0-43 0 0,0 0-56 0 0,0 0-62 0 0,-11-6-87 0 0,-47-24 378 0 0,37-19 3671 0 0,-1 23-4273 0 0,22 25 873 0 0,-2-1 6287 0 0,2 5-7312 0 0,0-3 317 0 0,0 0-66 0 0,0 0-72 0 0,-9 25 702 0 0,-4 97 428 0 0,13-121-1438 0 0,0-1-8 0 0,0 0 3 0 0,0 0-8 0 0,0 0 16 0 0,0 0 26 0 0,38-15 1577 0 0,-34 12-1617 0 0,1 0-1 0 0,-1-1 1 0 0,-1 1-1 0 0,1-1 0 0 0,0 0 1 0 0,-1 1-1 0 0,0-2 1 0 0,0 1-1 0 0,0 0 0 0 0,0-1 1 0 0,-1 1-1 0 0,0-1 1 0 0,0 0-1 0 0,0 0 1 0 0,0 0-1 0 0,-1 0 0 0 0,0 0 1 0 0,0 0-1 0 0,0 0 1 0 0,-1-4-79 0 0,-1 7-1 0 0,-1 0 1 0 0,0 1 0 0 0,-1-1-1 0 0,1 1 1 0 0,0-1 0 0 0,0 1-1 0 0,-1 0 1 0 0,1 0-1 0 0,0 0 1 0 0,-1 0 0 0 0,1 0-1 0 0,-1 1 1 0 0,0-1 0 0 0,1 1-1 0 0,-1-1 1 0 0,1 1 0 0 0,-1 0-1 0 0,0 0 1 0 0,1 1 0 0 0,-1-1-1 0 0,1 0 1 0 0,-1 1 0 0 0,-2 0 0 0 0,0 1-32 0 0,0 0 0 0 0,0 0 1 0 0,0 0-1 0 0,0 1 0 0 0,0 0 1 0 0,0 0-1 0 0,1 0 1 0 0,-1 1-1 0 0,1-1 0 0 0,0 1 1 0 0,0 0-1 0 0,0 0 0 0 0,1 1 1 0 0,0-1-1 0 0,-1 1 0 0 0,1 0 1 0 0,1-1-1 0 0,-3 6 32 0 0,4-7 11 0 0,1-1-1 0 0,0 0 0 0 0,-1 1 1 0 0,1-1-1 0 0,0 1 1 0 0,0-1-1 0 0,0 0 1 0 0,0 1-1 0 0,1-1 1 0 0,-1 0-1 0 0,1 1 0 0 0,0-1 1 0 0,-1 0-1 0 0,1 1 1 0 0,0-1-1 0 0,0 0 1 0 0,0 0-1 0 0,0 0 1 0 0,1 0-1 0 0,-1 0 0 0 0,1 0 1 0 0,-1 0-1 0 0,1-1 1 0 0,0 1-1 0 0,-1 0 1 0 0,1-1-1 0 0,0 1 0 0 0,0-1 1 0 0,0 0-1 0 0,0 0 1 0 0,0 0-1 0 0,1 0 1 0 0,-1 0-1 0 0,0 0 1 0 0,0 0-1 0 0,1-1 0 0 0,-1 1 1 0 0,0-1-1 0 0,1 0 1 0 0,-1 1-1 0 0,1-1 1 0 0,-1 0-1 0 0,0-1 1 0 0,1 1-1 0 0,-1 0 0 0 0,0-1 1 0 0,2 0-11 0 0,-3 1 16 0 0,-1 0-7 0 0,10-18-2260 0 0,2 11-7870 0 0,-10 7-313 0 0</inkml:trace>
  <inkml:trace contextRef="#ctx0" brushRef="#br0" timeOffset="80395.108">3403 5500 0 0 0,'0'0'1354'0'0,"0"0"35"0"0,0 0 2 0 0,0 0-14 0 0,0 0-31 0 0,0 0-80 0 0,0 0-86 0 0,0-1 4285 0 0,2 2-5272 0 0,91 50 2302 0 0,39-3-1398 0 0,-119-45-1148 0 0,-11-2-4292 0 0,-1-1-4574 0 0,-1 0 8868 0 0,0 0-5144 0 0</inkml:trace>
  <inkml:trace contextRef="#ctx0" brushRef="#br0" timeOffset="80678.561">4053 5875 4289 0 0,'0'0'3289'0'0,"0"0"-1584"0"0,0 0-698 0 0,0 0-93 0 0,0 0 62 0 0,0 0 4 0 0,0 0-88 0 0,0 0-101 0 0,0 0-132 0 0,0 0-120 0 0,0 0-88 0 0,0 0-118 0 0,0 0-74 0 0,13 6-58 0 0,43 17-68 0 0,50 36-1353 0 0,-88-58-2513 0 0,-13-1 494 0 0,5 0-5987 0 0</inkml:trace>
  <inkml:trace contextRef="#ctx0" brushRef="#br0" timeOffset="81264.955">4802 6137 6969 0 0,'0'0'461'0'0,"0"0"-187"0"0,0 0 276 0 0,0 0 561 0 0,0 0 292 0 0,0 0 38 0 0,0 0-136 0 0,0 0-229 0 0,0 0-224 0 0,0 0-191 0 0,0 0-131 0 0,0 0-110 0 0,21 13-88 0 0,64 39-68 0 0,-10-22 412 0 0,-29-23-1573 0 0,-36-6-2950 0 0,0-1-3473 0 0,-5 0 1059 0 0</inkml:trace>
  <inkml:trace contextRef="#ctx0" brushRef="#br0" timeOffset="81962.151">5772 6612 7378 0 0,'0'0'1396'0'0,"0"0"-468"0"0,0 0-210 0 0,0 0 180 0 0,0 0 281 0 0,0 0 172 0 0,0 0-24 0 0,0 0-221 0 0,0 0-254 0 0,0 0-220 0 0,0 0-149 0 0,0 0-120 0 0,0 0-99 0 0,15 14-66 0 0,46 47-56 0 0,-15-23 51 0 0,-7-20-1437 0 0,-21-14-3001 0 0,-8-2-299 0 0,-2 1-4831 0 0</inkml:trace>
  <inkml:trace contextRef="#ctx0" brushRef="#br0" timeOffset="82516.869">6477 6925 9106 0 0,'0'0'1504'0'0,"0"0"-658"0"0,0 0-199 0 0,0 0 155 0 0,0 0 161 0 0,0 0 14 0 0,0 0-112 0 0,0 0-135 0 0,0 0-160 0 0,0 0-146 0 0,0 0-106 0 0,0 0-74 0 0,23 17-56 0 0,72 54-61 0 0,-47-17 87 0 0,-23-27-4133 0 0,-19-23-961 0 0,1-1-4846 0 0</inkml:trace>
  <inkml:trace contextRef="#ctx0" brushRef="#br0" timeOffset="82932.329">7177 7278 9162 0 0,'0'0'892'0'0,"0"0"-220"0"0,0 0 202 0 0,0 0 315 0 0,0 0 114 0 0,0 0-117 0 0,0 0-241 0 0,0 0-223 0 0,0 0-203 0 0,0 0-165 0 0,0 0-112 0 0,0 0-95 0 0,24 13-101 0 0,76 39-168 0 0,-45-36-2746 0 0,-54-16 2585 0 0,8 0-2127 0 0,-1 0-3327 0 0,-3 0-1096 0 0</inkml:trace>
  <inkml:trace contextRef="#ctx0" brushRef="#br0" timeOffset="83314.067">7633 7466 8442 0 0,'0'0'1104'0'0,"0"0"-912"0"0,0 0 120 0 0,0 0 344 0 0,0 0 200 0 0,0 0-31 0 0,0 0-81 0 0,0 0-232 0 0,0 0-328 0 0,0 0-280 0 0,0 0-656 0 0,0 0-1401 0 0,0 0-2648 0 0,0 0-1224 0 0</inkml:trace>
  <inkml:trace contextRef="#ctx0" brushRef="#br1" timeOffset="97256.653">3211 5132 0 0 0,'0'0'1062'0'0,"0"0"110"0"0,0 0 137 0 0,0 0 86 0 0,0 0-5 0 0,0 0-127 0 0,0 0-151 0 0,0 0-124 0 0,0 0-119 0 0,0 0-69 0 0,4-7-28 0 0,34-50 2319 0 0,90-148 1529 0 0,26-42-2341 0 0,-89 137-1468 0 0,26-33-102 0 0,20-35 24 0 0,-8 31-239 0 0,-57 67-66 0 0,19-39-92 0 0,-27 57-77 0 0,-25 28-371 0 0,-18 40-3422 0 0,0-1 392 0 0,2-1-2568 0 0,2 0-5764 0 0</inkml:trace>
  <inkml:trace contextRef="#ctx0" brushRef="#br1" timeOffset="100055.076">3121 5132 0 0 0,'0'0'787'0'0,"0"0"388"0"0,0 0 69 0 0,0 0-26 0 0,0 0-45 0 0,0 0-30 0 0,0 0-28 0 0,0 0-19 0 0,-1-4-21 0 0,-33-58 6968 0 0,-64-38-4594 0 0,94 95-3359 0 0,1 1 0 0 0,0-1 0 0 0,0 0 0 0 0,0 0-1 0 0,1 0 1 0 0,-1 0 0 0 0,1 0 0 0 0,0 0 0 0 0,1-1 0 0 0,-1 1 0 0 0,1-1 0 0 0,0 0 0 0 0,0 1 0 0 0,1-1-1 0 0,0 1 1 0 0,0-1 0 0 0,0 0-90 0 0,40-9-97 0 0,-31 14 96 0 0,1 0 0 0 0,0 1 1 0 0,0 0-1 0 0,0 1 0 0 0,0 0 0 0 0,0 0 0 0 0,0 1 1 0 0,-1 0-1 0 0,1 1 0 0 0,-1 0 0 0 0,1 1 1 0 0,-1 0-1 0 0,0 0 0 0 0,-1 1 0 0 0,8 5 1 0 0,64 24-4 0 0,181 25 55 0 0,-230-44-51 0 0,-31-14-19 0 0,0-1 3 0 0,0 0 0 0 0,0 0 9 0 0,0 0 27 0 0,0 0-32 0 0,0 0 0 0 0,0 0 14 0 0,0 0-25 0 0,0 0 23 0 0,0 0 4 0 0,0 0-16 0 0,0 0 1 0 0,0 0 22 0 0,0 0 5 0 0,0 0 9 0 0,0 0 29 0 0,0 0-25 0 0,0 0 8 0 0,-36 15 517 0 0,-149 34-209 0 0,80-10-488 0 0,80-28-79 0 0,20-9-4784 0 0,4 0-5213 0 0,1 1 1856 0 0</inkml:trace>
  <inkml:trace contextRef="#ctx0" brushRef="#br1" timeOffset="103200.787">2718 3747 7162 0 0,'0'0'1345'0'0,"0"0"30"0"0,0 0 131 0 0,0 0 162 0 0,0 0 36 0 0,0 0-110 0 0,0 0-236 0 0,0 0-310 0 0,0 0-341 0 0,0 0-296 0 0,0 0-235 0 0,-3-7-162 0 0,-3-5-18 0 0,1 1-12 0 0,17 23 94 0 0,71 135 1185 0 0,14 51-783 0 0,-45-94-931 0 0,-60-104-6565 0 0,-16-10 1479 0 0,20 8 2983 0 0,-8-4-1691 0 0,5 2 2179 0 0</inkml:trace>
  <inkml:trace contextRef="#ctx0" brushRef="#br1" timeOffset="103516.733">2617 3644 5745 0 0,'0'0'1622'0'0,"0"0"-338"0"0,0 0-89 0 0,0 0 99 0 0,0 0 105 0 0,0 0-70 0 0,0 0-175 0 0,0 0-215 0 0,0 0-202 0 0,0 0-151 0 0,0 0-106 0 0,0 0-91 0 0,24-31-65 0 0,77-93-42 0 0,-39 76 106 0 0,-48 45-286 0 0,8-5 3 0 0,0 2 0 0 0,1 0 1 0 0,0 1-1 0 0,0 1 0 0 0,0 2 0 0 0,1 0 0 0 0,-1 1 0 0 0,13 2-105 0 0,-32 0-2 0 0,0-1 0 0 0,0 1 0 0 0,0-1 0 0 0,0 1 1 0 0,0 0-1 0 0,-1 0 0 0 0,1 1 0 0 0,0-1 1 0 0,-1 1-1 0 0,1 0 0 0 0,-1 0 0 0 0,0 0 0 0 0,0 0 1 0 0,1 1-1 0 0,-1-1 0 0 0,-1 1 0 0 0,1 0 0 0 0,0 0 1 0 0,-1 0-1 0 0,1 0 0 0 0,-1 0 0 0 0,0 0 1 0 0,0 1-1 0 0,0-1 0 0 0,-1 1 0 0 0,1 0 0 0 0,-1-1 1 0 0,0 1-1 0 0,0 0 0 0 0,0 0 0 0 0,0 0 0 0 0,-1-1 1 0 0,0 1-1 0 0,1 0 0 0 0,-1 0 0 0 0,-1 0 1 0 0,1 0-1 0 0,-1 0 0 0 0,1 0 0 0 0,-1 0 0 0 0,0-1 1 0 0,0 1-1 0 0,-1 0 0 0 0,1-1 0 0 0,-1 1 0 0 0,0-1 1 0 0,0 1-1 0 0,0-1 0 0 0,0 0 0 0 0,-1 1 2 0 0,-19 27-331 0 0,-2-1-1 0 0,0-1 1 0 0,-2-2-1 0 0,-1 0 1 0 0,-2-1-1 0 0,0-2 1 0 0,-16 9 331 0 0,4-10-1725 0 0,23-16-1682 0 0,15-5 1779 0 0,3-1-6665 0 0,0-1 5666 0 0</inkml:trace>
  <inkml:trace contextRef="#ctx0" brushRef="#br1" timeOffset="104217.065">3158 3865 6321 0 0,'0'0'2010'0'0,"0"0"-1095"0"0,0 0-442 0 0,0 0-43 0 0,0 0 29 0 0,0 0-49 0 0,0 0-91 0 0,0 0-106 0 0,0 0-99 0 0,0 0-38 0 0,0 0-27 0 0,0 0 7 0 0,-3 16 14 0 0,-31 115 212 0 0,5-61 46 0 0,37-90 5417 0 0,28-63-5004 0 0,115-200-154 0 0,-121 246-596 0 0,-29 37 3 0 0,-1-1 1 0 0,1 0-1 0 0,-1 1 0 0 0,1-1 0 0 0,0 0 1 0 0,-1 1-1 0 0,1-1 0 0 0,0 1 0 0 0,-1-1 0 0 0,1 1 1 0 0,0-1-1 0 0,0 1 0 0 0,0 0 0 0 0,-1-1 0 0 0,1 1 1 0 0,0 0-1 0 0,0-1 0 0 0,0 1 0 0 0,0 0 0 0 0,0 0 1 0 0,-1 0-1 0 0,1 0 0 0 0,0 0 0 0 0,0 0 0 0 0,0 0 1 0 0,0 0-1 0 0,0 0 0 0 0,0 1 0 0 0,-1-1 1 0 0,1 0-1 0 0,0 1 0 0 0,0-1 0 0 0,0 0 0 0 0,-1 1 1 0 0,1-1-1 0 0,0 1 0 0 0,0-1 0 0 0,-1 1 0 0 0,1-1 1 0 0,0 1-1 0 0,-1 0 0 0 0,1-1 0 0 0,-1 1 0 0 0,1 0 1 0 0,-1-1-1 0 0,1 1 0 0 0,-1 0 0 0 0,1 0 0 0 0,-1 0 6 0 0,90 205 175 0 0,-57-141-119 0 0,-33-64-14 0 0,0-1 31 0 0,0 0 40 0 0,0 0 45 0 0,-12 7 606 0 0,-4-7-647 0 0,-6 1-138 0 0,1-1 0 0 0,-1-1 0 0 0,1-1 0 0 0,0-1 1 0 0,-1-1-1 0 0,-14-5 21 0 0,-15-5-862 0 0,5 2-2144 0 0,17 1-4751 0 0,23 7-1296 0 0</inkml:trace>
  <inkml:trace contextRef="#ctx0" brushRef="#br1" timeOffset="104922.03">2477 3431 4257 0 0,'0'0'1402'0'0,"0"0"-450"0"0,0 0-112 0 0,0 0 137 0 0,0 0 210 0 0,0 0 83 0 0,0 0-59 0 0,0 0-114 0 0,0 0-142 0 0,0 0-130 0 0,0 0-97 0 0,0 0-91 0 0,0 0-91 0 0,27-15-56 0 0,84-43-34 0 0,98-23 1178 0 0,-170 73-1331 0 0,-39 8-162 0 0,0 0 59 0 0,0 0 80 0 0,0 0 50 0 0,0 0 21 0 0,0 0 26 0 0,0 0-17 0 0,0 0-12 0 0,-19-4 492 0 0,-153-92-1097 0 0,166 93-376 0 0,-23-11-9 0 0,20 8-2845 0 0,1-1-3827 0 0,7 4-3347 0 0</inkml:trace>
  <inkml:trace contextRef="#ctx0" brushRef="#br2" timeOffset="112007.125">4194 5043 0 0 0,'0'0'1079'0'0,"0"0"487"0"0,0 0 157 0 0,0 0-44 0 0,0 0-112 0 0,0 0-166 0 0,0 0-183 0 0,4-2-118 0 0,-2 1-885 0 0,-1 0 1 0 0,1-1-1 0 0,-1 1 0 0 0,1 0 1 0 0,-1-1-1 0 0,0 1 0 0 0,0 0 1 0 0,0-1-1 0 0,0 0 0 0 0,0 1 1 0 0,0-1-1 0 0,0 0 0 0 0,0 1 0 0 0,0-1 1 0 0,-1 0-1 0 0,1 0 0 0 0,-1 0 1 0 0,1 1-1 0 0,-1-1 0 0 0,0 0 1 0 0,0 0-1 0 0,0 0 0 0 0,0 0 1 0 0,0 0-1 0 0,0 0 0 0 0,0 0 1 0 0,-1 1-1 0 0,1-1 0 0 0,-1 0 0 0 0,1 0 1 0 0,-1 0-1 0 0,0 1 0 0 0,0-1 1 0 0,1 0-1 0 0,-1 1 0 0 0,-1-1 1 0 0,1 0-1 0 0,0 1 0 0 0,0-1 1 0 0,-1 1-216 0 0,-5-4 36 0 0,0 0 1 0 0,-1 1 0 0 0,1 0 0 0 0,-1 1 0 0 0,0 0-1 0 0,0 0 1 0 0,-1 1 0 0 0,1 0 0 0 0,0 0 0 0 0,-1 0-1 0 0,1 2 1 0 0,-1-1 0 0 0,0 1 0 0 0,1 0-1 0 0,-1 0 1 0 0,1 1 0 0 0,-7 2-37 0 0,10-1-25 0 0,-1 0-1 0 0,1 1 1 0 0,0 0 0 0 0,0 0-1 0 0,0 0 1 0 0,0 1 0 0 0,1-1-1 0 0,-1 1 1 0 0,1 0 0 0 0,0 1-1 0 0,0-1 1 0 0,1 1 0 0 0,-1-1-1 0 0,1 1 1 0 0,0 0 0 0 0,0 0-1 0 0,0 1 1 0 0,1-1 0 0 0,0 1-1 0 0,0-1 1 0 0,0 1 0 0 0,1 0-1 0 0,0-1 1 0 0,0 1 0 0 0,0 0-1 0 0,1 0 1 0 0,0 0 0 0 0,0 0-1 0 0,0 0 1 0 0,1-1 0 0 0,0 1-1 0 0,1 5 26 0 0,0-7 35 0 0,0 0-1 0 0,0 0 0 0 0,0 0 1 0 0,0 0-1 0 0,1 0 1 0 0,0 0-1 0 0,0 0 0 0 0,0-1 1 0 0,0 1-1 0 0,0-1 1 0 0,1 0-1 0 0,-1 0 0 0 0,1 0 1 0 0,0-1-1 0 0,0 1 1 0 0,0-1-1 0 0,0 0 0 0 0,0 0 1 0 0,1 0-1 0 0,-1-1 1 0 0,0 1-1 0 0,1-1 0 0 0,0 0 1 0 0,-1 0-1 0 0,1-1 1 0 0,-1 1-1 0 0,1-1 0 0 0,0 0 1 0 0,2-1-35 0 0,6-1 145 0 0,-1-1 0 0 0,1-1 1 0 0,-1 0-1 0 0,0 0 1 0 0,-1-1-1 0 0,1-1 0 0 0,-1 0 1 0 0,0 0-1 0 0,0-2 0 0 0,-1 1 1 0 0,0-1-1 0 0,0 0 1 0 0,-1-1-1 0 0,0 0 0 0 0,0-1-145 0 0,-6 8 14 0 0,-15 18-240 0 0,-116 256 537 0 0,59-117-2291 0 0,68-151 658 0 0,-2 8 427 0 0,3-9-3820 0 0,0 1-4957 0 0,0-4 5219 0 0</inkml:trace>
  <inkml:trace contextRef="#ctx0" brushRef="#br2" timeOffset="112319.078">4408 5146 376 0 0,'0'0'2031'0'0,"0"0"-533"0"0,0 0-35 0 0,0 0 188 0 0,0 0 87 0 0,0 0-113 0 0,0 0-252 0 0,0 0-320 0 0,0 0-294 0 0,0 0-222 0 0,-19 33-158 0 0,-57 100-108 0 0,57-73 33 0 0,20-56-176 0 0,1 0 0 0 0,-1 1 0 0 0,1-1 1 0 0,0 0-1 0 0,0 0 0 0 0,1 0 0 0 0,-1 0 0 0 0,1 0 1 0 0,0-1-1 0 0,0 1 0 0 0,0-1 0 0 0,0 0 0 0 0,0 1 0 0 0,1-1 1 0 0,0-1-1 0 0,-1 1 0 0 0,1-1 0 0 0,0 1 0 0 0,0-1 0 0 0,1 0 1 0 0,-1-1-1 0 0,0 1 0 0 0,1-1 0 0 0,-1 0 0 0 0,1 0 1 0 0,-1 0-1 0 0,1 0 0 0 0,-1-1 0 0 0,1 0 0 0 0,0 0 0 0 0,-1 0 1 0 0,1 0-1 0 0,-1-1 0 0 0,1 0 0 0 0,3-1-128 0 0,-1-3 278 0 0,0 1 0 0 0,-1-1 0 0 0,0-1 0 0 0,0 1 0 0 0,-1-1 0 0 0,0 0 0 0 0,0 0 0 0 0,0-1 0 0 0,0 0-1 0 0,-1 1 1 0 0,0-2 0 0 0,-1 1 0 0 0,0 0 0 0 0,0-1 0 0 0,2-5-278 0 0,1-5-4 0 0,0 0 0 0 0,-1-1 1 0 0,-1 0-1 0 0,0 1 0 0 0,-2-1 0 0 0,0-1 0 0 0,-1-9 4 0 0,-23-7-2274 0 0,9 31-1044 0 0,-1 4-3383 0 0,6 1-4316 0 0</inkml:trace>
  <inkml:trace contextRef="#ctx0" brushRef="#br2" timeOffset="112807.1">4795 5058 5961 0 0,'0'0'2023'0'0,"0"0"-120"0"0,0 0 5 0 0,0 0-97 0 0,0 0-252 0 0,0 0-318 0 0,0 0-306 0 0,0 0-236 0 0,0 0-171 0 0,0 0-119 0 0,0 0-73 0 0,0 0-63 0 0,0 0-65 0 0,-16 5-60 0 0,-45 16-40 0 0,28 11 293 0 0,30-24-332 0 0,0 78 697 0 0,4-86-711 0 0,0 1 0 0 0,0 0-1 0 0,0-1 1 0 0,0 1 0 0 0,1-1 0 0 0,-1 1 0 0 0,0-1 0 0 0,0 0 0 0 0,1 1 0 0 0,-1-1-1 0 0,0 0 1 0 0,1 0 0 0 0,-1 0 0 0 0,0 0 0 0 0,1 0 0 0 0,-1 0 0 0 0,0 0 0 0 0,1 0-1 0 0,-1-1 1 0 0,0 1 0 0 0,0 0 0 0 0,1-1 0 0 0,-1 1 0 0 0,0-1 0 0 0,0 0-1 0 0,0 1 1 0 0,0-1 0 0 0,1 0 0 0 0,-1 1 0 0 0,0-1 0 0 0,0 0 0 0 0,0 0 0 0 0,-1 0-1 0 0,1 0 1 0 0,1-1-55 0 0,48-57 588 0 0,-48 56-636 0 0,-1 1 0 0 0,0-1 0 0 0,1 0-1 0 0,-1 0 1 0 0,0 0 0 0 0,-1 0 0 0 0,1 0-1 0 0,0 0 1 0 0,-1 0 0 0 0,0-1-1 0 0,0 1 1 0 0,0 0 0 0 0,0 0 0 0 0,0 0-1 0 0,-1 0 1 0 0,1 0 0 0 0,-1 0 0 0 0,0 0-1 0 0,0 0 1 0 0,0 0 0 0 0,0 0 0 0 0,0 0-1 0 0,-1 0 1 0 0,1 0 0 0 0,-2 0 48 0 0,-44-23-7269 0 0,37 23 1356 0 0,0 3-3493 0 0</inkml:trace>
  <inkml:trace contextRef="#ctx0" brushRef="#br2" timeOffset="113542.345">4366 5647 6585 0 0,'0'0'1747'0'0,"0"0"-368"0"0,0 0-185 0 0,0 0 4 0 0,0 0 11 0 0,0 0-58 0 0,0 0-112 0 0,0 0-136 0 0,0 0-166 0 0,0 0-137 0 0,0 0-125 0 0,0 0-115 0 0,0 0-106 0 0,-10 28-80 0 0,-28 85-47 0 0,-2-41-28 0 0,27-60-658 0 0,2-5-751 0 0,5-4-1496 0 0,2 1-5675 0 0,4-4 2406 0 0</inkml:trace>
  <inkml:trace contextRef="#ctx0" brushRef="#br2" timeOffset="114387.997">4279 4778 0 0 0,'0'0'501'0'0,"0"0"728"0"0,0 0 176 0 0,0 0-50 0 0,0 0-68 0 0,0 0-10 0 0,0 0-1 0 0,0 0-65 0 0,0 0-55 0 0,0 0-90 0 0,-3-2-86 0 0,-16-24 4603 0 0,7-13-3290 0 0,-8-13-951 0 0,8 31-1166 0 0,0 1 0 0 0,-2 0 0 0 0,-1 1 1 0 0,0 0-1 0 0,-1 1 0 0 0,-1 1 0 0 0,-1 1 0 0 0,-3-2-176 0 0,16 14-73 0 0,0 0 0 0 0,-1 0 0 0 0,0 0 0 0 0,1 1-1 0 0,-1 0 1 0 0,0 0 0 0 0,0 1 0 0 0,0 0 0 0 0,-1 0 0 0 0,1 0-1 0 0,-1 1 1 0 0,1 0 0 0 0,-1 0 0 0 0,1 0 0 0 0,-5 1 73 0 0,-16-15-3887 0 0,23 5-1520 0 0,6-1-4157 0 0,0 10 6149 0 0</inkml:trace>
  <inkml:trace contextRef="#ctx0" brushRef="#br1" timeOffset="117760.778">7930 7952 0 0 0,'0'0'922'0'0,"0"0"226"0"0,0 0 43 0 0,0 0-31 0 0,0 0-42 0 0,0 0 30 0 0,0 0 40 0 0,0 0 40 0 0,-2-3-3 0 0,-9-3 3370 0 0,2 28 223 0 0,4-9-5932 0 0,-155 358 2671 0 0,82-158-1330 0 0,4-13 181 0 0,32-123 523 0 0,19-30-571 0 0,-6 3-156 0 0,-54 111 484 0 0,56-114-373 0 0,27-46-310 0 0,-46 46 617 0 0,25-24-641 0 0,57-42-1972 0 0,-18 2-3164 0 0,-5 5-4361 0 0,-8 8 2253 0 0</inkml:trace>
  <inkml:trace contextRef="#ctx0" brushRef="#br1" timeOffset="118825.011">7933 7919 0 0 0,'0'0'668'0'0,"0"0"354"0"0,0 0 173 0 0,0 0 98 0 0,0 0 29 0 0,0 0 14 0 0,1 3 4480 0 0,-4 1-4898 0 0,-72 20 4564 0 0,41-15-4791 0 0,-114 9 1433 0 0,102-17-385 0 0,50 18-2319 0 0,98 129 654 0 0,-74-116-63 0 0,2-1 1 0 0,1-1 0 0 0,1-2-1 0 0,28 19-11 0 0,-9 0 42 0 0,-45-61 2135 0 0,-41-203-2026 0 0,25 174-639 0 0,-3-20-708 0 0,13 42-3303 0 0,3 0-3674 0 0,-1 18-2979 0 0</inkml:trace>
  <inkml:trace contextRef="#ctx0" brushRef="#br1" timeOffset="119310.936">7720 8994 7714 0 0,'0'0'1813'0'0,"0"0"-72"0"0,0 0-4 0 0,0 0 17 0 0,0 0-163 0 0,0 0-331 0 0,0 0-350 0 0,0 0-341 0 0,0 0-253 0 0,0 0-133 0 0,0 0-11 0 0,0 0 71 0 0,-1 9 120 0 0,-4 82 558 0 0,3-1 1 0 0,5 1-1 0 0,5 14-921 0 0,-4-27 74 0 0,1 9-414 0 0,4-31-3216 0 0,1-52-6312 0 0,-7-4 5226 0 0,-2 0-156 0 0</inkml:trace>
  <inkml:trace contextRef="#ctx0" brushRef="#br1" timeOffset="119631.098">7672 8942 5785 0 0,'0'0'1910'0'0,"0"0"-231"0"0,0 0-175 0 0,0 0-93 0 0,0 0-114 0 0,0 0-187 0 0,0 0-207 0 0,0 0-207 0 0,0 0-157 0 0,0 0-77 0 0,0 0-73 0 0,0 0-71 0 0,20-12-32 0 0,64-38-46 0 0,-77 46-182 0 0,0 0 0 0 0,0 1 0 0 0,1 0 0 0 0,-1 0-1 0 0,0 1 1 0 0,1 0 0 0 0,0 0 0 0 0,0 1 0 0 0,-1 0 0 0 0,1 0-1 0 0,0 1 1 0 0,0 0 0 0 0,0 1 0 0 0,5 0-58 0 0,18 1 185 0 0,-27-3-177 0 0,0 1 1 0 0,0 0-1 0 0,-1 0 0 0 0,1 0 1 0 0,0 0-1 0 0,0 1 0 0 0,-1-1 1 0 0,1 1-1 0 0,0 0 0 0 0,-1 0 0 0 0,1 0 1 0 0,0 1-1 0 0,-1 0 0 0 0,0-1 1 0 0,1 1-1 0 0,-1 0 0 0 0,0 0 0 0 0,0 1 1 0 0,0-1-1 0 0,0 1 0 0 0,-1-1 1 0 0,1 1-1 0 0,-1 0 0 0 0,1 0 0 0 0,-1 0 1 0 0,0 0-1 0 0,0 1 0 0 0,0-1 1 0 0,-1 1-1 0 0,1-1 0 0 0,-1 1 0 0 0,0-1 1 0 0,0 1-1 0 0,0 0 0 0 0,0-1 1 0 0,-1 1-1 0 0,1 1-8 0 0,-4 10-2 0 0,1 0 1 0 0,-1-1 0 0 0,-1 0-1 0 0,-1 1 1 0 0,0-1-1 0 0,-1-1 1 0 0,0 1 0 0 0,-1-1-1 0 0,-1 0 1 0 0,0-1-1 0 0,-1 0 1 0 0,0 0 0 0 0,0 0-1 0 0,-1-2 1 0 0,-1 1-1 0 0,0-1 1 0 0,-7 5 1 0 0,-5 8-197 0 0,-51 39-2062 0 0,48-43-1669 0 0,-1-2-4204 0 0,26-16 7574 0 0,-7 3-4175 0 0</inkml:trace>
  <inkml:trace contextRef="#ctx0" brushRef="#br1" timeOffset="119939.135">8018 9395 14923 0 0,'0'0'1399'0'0,"0"0"-492"0"0,0 0-276 0 0,0 0-76 0 0,0 0-31 0 0,0 0-22 0 0,0 0-51 0 0,0 0-55 0 0,0 0-76 0 0,0 0-104 0 0,0 0-74 0 0,0 0-46 0 0,0 0-35 0 0,0 25-10 0 0,4 116 42 0 0,1-99-27 0 0,3 37-2886 0 0,-7-73-959 0 0,1-4-2741 0 0,-2 1-1694 0 0</inkml:trace>
  <inkml:trace contextRef="#ctx0" brushRef="#br1" timeOffset="120435.227">7961 9299 8546 0 0,'0'0'1735'0'0,"0"0"-844"0"0,0 0-314 0 0,0 0 173 0 0,0 0 214 0 0,0 0 79 0 0,0 0-47 0 0,0 0-119 0 0,0 0-134 0 0,0 0-113 0 0,0 0-110 0 0,0 0-80 0 0,31-10-71 0 0,96-32-66 0 0,-48 28 281 0 0,-76 48-177 0 0,-5-25-363 0 0,-1 0 0 0 0,-1 0 0 0 0,0 0 0 0 0,0 0 0 0 0,0-1 0 0 0,-1 1 0 0 0,-1-1 0 0 0,1-1 0 0 0,-1 1 0 0 0,-4 3-44 0 0,-17 25 60 0 0,-2 37-373 0 0,31-70 290 0 0,0 0 1 0 0,0 0 0 0 0,1-1-1 0 0,-1 0 1 0 0,1 1-1 0 0,0-1 1 0 0,0 0 0 0 0,0 0-1 0 0,0-1 1 0 0,0 1 0 0 0,0 0-1 0 0,0-1 1 0 0,1 0-1 0 0,-1 0 1 0 0,0 0 0 0 0,1 0-1 0 0,-1 0 1 0 0,1-1-1 0 0,-1 0 1 0 0,1 1 0 0 0,-1-1-1 0 0,1-1 1 0 0,0 1 22 0 0,27 1 14 0 0,-23-1-8 0 0,1 0 0 0 0,-1 0 1 0 0,0 0-1 0 0,1 1 0 0 0,-1 0 0 0 0,0 1 0 0 0,0 0 0 0 0,0 0 0 0 0,0 1 1 0 0,0 0-1 0 0,-1 0 0 0 0,2 2-6 0 0,-8-4 29 0 0,1 1-1 0 0,0 0 1 0 0,-1 0-1 0 0,1 0 1 0 0,-1 0-1 0 0,0 0 1 0 0,1 0-1 0 0,-1 0 1 0 0,0 0-1 0 0,0 0 1 0 0,-1 0-1 0 0,1 1 1 0 0,0-1-1 0 0,-1 0 1 0 0,1 1 0 0 0,-1-1-1 0 0,0 1 1 0 0,0-1-1 0 0,0 0 1 0 0,0 1-1 0 0,0-1 1 0 0,0 1-1 0 0,-1-1 1 0 0,1 0-1 0 0,-1 1 1 0 0,0-1-1 0 0,1 0 1 0 0,-1 0 0 0 0,0 1-1 0 0,-1-1 1 0 0,1 0-1 0 0,0 0 1 0 0,-1 1-29 0 0,-53 60 677 0 0,44-54-746 0 0,-1-1-1 0 0,-1 0 1 0 0,1-1-1 0 0,-1 0 1 0 0,0-1 0 0 0,0 0-1 0 0,-1-1 1 0 0,0-1 0 0 0,-9 2 69 0 0,-42-5-7396 0 0,54-4 1505 0 0,5-1-1952 0 0</inkml:trace>
  <inkml:trace contextRef="#ctx0" brushRef="#br2" timeOffset="123375.085">6462 7930 2080 0 0,'0'0'1378'0'0,"0"0"-224"0"0,0 0 98 0 0,0 0 304 0 0,0 0 297 0 0,0 0 52 0 0,0 0-167 0 0,0 0-268 0 0,0 0-285 0 0,0 0-242 0 0,0 0-193 0 0,-3-7-128 0 0,2 5-612 0 0,0-1 104 0 0,-1-1 0 0 0,0 1 0 0 0,1 0 0 0 0,-1 0 0 0 0,0 0 0 0 0,-1 0 0 0 0,1 0 0 0 0,0 1 0 0 0,-1-1 0 0 0,0 0 0 0 0,1 1 0 0 0,-1 0 0 0 0,0 0 0 0 0,0 0 0 0 0,0 0 0 0 0,-1 0 0 0 0,0 1-114 0 0,-8-2 12 0 0,1 1 1 0 0,-2 0 0 0 0,1 1 0 0 0,0 0-1 0 0,0 1 1 0 0,0 1 0 0 0,0-1 0 0 0,0 2 0 0 0,0 0-1 0 0,0 1 1 0 0,0 0 0 0 0,1 0 0 0 0,-1 1 0 0 0,1 1-1 0 0,0 0 1 0 0,0 0 0 0 0,0 1 0 0 0,1 1-1 0 0,0 0 1 0 0,0 0 0 0 0,1 1 0 0 0,0 0 0 0 0,0 0-1 0 0,-3 6-12 0 0,8-9-37 0 0,0 0 0 0 0,-1 0 0 0 0,2 1-1 0 0,-1-1 1 0 0,1 1 0 0 0,-1 0 0 0 0,2 0 0 0 0,-1 1-1 0 0,1-1 1 0 0,0 0 0 0 0,0 1 0 0 0,1 0 0 0 0,-1-1-1 0 0,1 1 1 0 0,1 0 0 0 0,0-1 0 0 0,0 1-1 0 0,0 0 1 0 0,1 0 0 0 0,-1-1 0 0 0,3 6 37 0 0,0-6 9 0 0,1-1 0 0 0,-1 0 0 0 0,1 0 1 0 0,0-1-1 0 0,1 1 0 0 0,-1-1 0 0 0,1 0 1 0 0,0 0-1 0 0,0 0 0 0 0,0-1 0 0 0,0 0 1 0 0,1 0-1 0 0,-1 0 0 0 0,1-1 0 0 0,0 1 0 0 0,0-1 1 0 0,0-1-1 0 0,0 1 0 0 0,0-1 0 0 0,0 0 1 0 0,0-1-1 0 0,0 1 0 0 0,1-1 0 0 0,-1 0 1 0 0,0-1-1 0 0,0 0 0 0 0,0 1 0 0 0,3-2-9 0 0,-7 2 26 0 0,14-3 83 0 0,-1-1-1 0 0,0 0 1 0 0,0-1 0 0 0,0-1 0 0 0,-1-1-1 0 0,1 1 1 0 0,-2-2 0 0 0,1 0 0 0 0,-1-1-1 0 0,0 0 1 0 0,-1-1 0 0 0,0-1 0 0 0,0 1-1 0 0,-1-2 1 0 0,-1 0 0 0 0,4-5-109 0 0,7-5 24 0 0,77-77 139 0 0,-129 169-857 0 0,9-21 731 0 0,3 0 0 0 0,1 2 0 0 0,3 0 0 0 0,2 1 0 0 0,3 0-1 0 0,-2 31-36 0 0,8-62 2 0 0,-12 50 214 0 0,6-29 292 0 0,4-14-3292 0 0,3-4-2783 0 0,2 0-3924 0 0,1-21 5510 0 0</inkml:trace>
  <inkml:trace contextRef="#ctx0" brushRef="#br2" timeOffset="123744.276">6729 8158 4713 0 0,'0'0'895'0'0,"0"0"5"0"0,0 0 215 0 0,0 0 267 0 0,0 0 73 0 0,0 0-111 0 0,0 0-192 0 0,0 0-266 0 0,-16 33-277 0 0,-51 100-199 0 0,44-60 43 0 0,22-69-384 0 0,0-1 1 0 0,1 0-1 0 0,-1 0 0 0 0,1 0 1 0 0,0 1-1 0 0,0-1 0 0 0,0 0 1 0 0,0 1-1 0 0,1-1 0 0 0,0 0 1 0 0,-1 0-1 0 0,1 0 0 0 0,0 1 1 0 0,0-1-1 0 0,1 0 1 0 0,-1 0-1 0 0,0-1 0 0 0,1 1 1 0 0,0 0-1 0 0,0 0 0 0 0,0-1 1 0 0,0 1-1 0 0,0-1 0 0 0,0 1 1 0 0,1-1-1 0 0,-1 0 0 0 0,1 0 1 0 0,0 0-1 0 0,0-1 0 0 0,-1 1 1 0 0,1 0-1 0 0,0-1 0 0 0,0 0 1 0 0,0 0-1 0 0,1 0 0 0 0,-1 0 1 0 0,0 0-1 0 0,0-1 1 0 0,0 1-1 0 0,1-1 0 0 0,-1 0-69 0 0,5-1 205 0 0,-1 1-1 0 0,0-2 0 0 0,0 1 1 0 0,0-1-1 0 0,0 0 0 0 0,0-1 1 0 0,-1 0-1 0 0,1 0 0 0 0,-1 0 1 0 0,1-1-1 0 0,-1 0 0 0 0,0 0 1 0 0,0 0-1 0 0,-1-1 1 0 0,1 0-1 0 0,-1 0 0 0 0,0 0 1 0 0,-1-1-1 0 0,1 0 0 0 0,-1 1 1 0 0,0-2-1 0 0,-1 1 0 0 0,1 0 1 0 0,1-5-205 0 0,3-7 95 0 0,0 0 0 0 0,-1-1-1 0 0,-1 0 1 0 0,-1 0 0 0 0,0 0 0 0 0,-2 0 0 0 0,0-1 0 0 0,-1-12-95 0 0,-1 26-111 0 0,-1 1 1 0 0,0-1-1 0 0,0 1 0 0 0,-1 0 1 0 0,0-1-1 0 0,0 1 1 0 0,0 0-1 0 0,0 0 0 0 0,-1-1 1 0 0,0 1-1 0 0,0 0 0 0 0,0 1 1 0 0,-1-1-1 0 0,0 0 0 0 0,1 1 1 0 0,-2-1-1 0 0,0 0 111 0 0,-55-18-5539 0 0,41 23 436 0 0,4 0-5475 0 0</inkml:trace>
  <inkml:trace contextRef="#ctx0" brushRef="#br2" timeOffset="124059.147">6996 7952 2969 0 0,'0'0'2535'0'0,"0"0"-935"0"0,0 0-368 0 0,0 0-106 0 0,0 0-194 0 0,0 0-221 0 0,0 0-163 0 0,0 0-122 0 0,0 0-85 0 0,0 0-77 0 0,0 0-45 0 0,0 0-18 0 0,0 0 27 0 0,1 28 51 0 0,2 87 49 0 0,-3-113-302 0 0,0 0 0 0 0,-1 0 0 0 0,1 0 0 0 0,0 0 0 0 0,0 0 0 0 0,0 0 0 0 0,1 0 0 0 0,-1-1 0 0 0,0 1 0 0 0,1 0 0 0 0,-1 0 0 0 0,1 0 0 0 0,0-1 0 0 0,-1 1 0 0 0,1 0 0 0 0,0 0 0 0 0,0-1 0 0 0,0 1 0 0 0,0-1 0 0 0,0 1-1 0 0,1-1 1 0 0,-1 1 0 0 0,0-1 0 0 0,1 0 0 0 0,-1 0 0 0 0,1 0 0 0 0,-1 0 0 0 0,1 0 0 0 0,0 0 0 0 0,-1 0 0 0 0,1 0 0 0 0,0 0 0 0 0,0-1 0 0 0,-1 1 0 0 0,1-1 0 0 0,2 1-26 0 0,6 2 285 0 0,-7-2-131 0 0,0 1-1 0 0,0-1 1 0 0,0 0-1 0 0,0 0 1 0 0,1 0-1 0 0,-1 0 0 0 0,0 0 1 0 0,0-1-1 0 0,1 1 1 0 0,-1-1-1 0 0,0 0 1 0 0,0 0-1 0 0,1 0 1 0 0,-1-1-1 0 0,0 1 1 0 0,0-1-1 0 0,1 0 1 0 0,-1 1-1 0 0,0-2 0 0 0,0 1 1 0 0,0 0-1 0 0,0 0 1 0 0,0-1-1 0 0,0 0 1 0 0,-1 0-1 0 0,1 1 1 0 0,0-2-1 0 0,-1 1 1 0 0,1 0-1 0 0,-1 0 0 0 0,0-1 1 0 0,0 1-1 0 0,0-1 1 0 0,0 0-1 0 0,0 0 1 0 0,-1 1-1 0 0,1-1 1 0 0,-1 0-1 0 0,0 0 1 0 0,0-1-1 0 0,0 1 0 0 0,0 0 1 0 0,0 0-154 0 0,0-6-53 0 0,0 0-1 0 0,0 1 1 0 0,-1-1 0 0 0,0 0-1 0 0,-1 1 1 0 0,0-1 0 0 0,0 1-1 0 0,0-1 1 0 0,-1 1 0 0 0,-1-1 0 0 0,-1-2 53 0 0,-12-20-3997 0 0,-6 3-4954 0 0,15 20 727 0 0</inkml:trace>
  <inkml:trace contextRef="#ctx0" brushRef="#br2" timeOffset="124757.731">7013 8946 0 0 0,'0'0'657'0'0,"0"0"157"0"0,0 0-1 0 0,0 0-27 0 0,0 0-9 0 0,0 0 38 0 0,0 0 79 0 0,0 0 102 0 0,0 0 86 0 0,0 0 49 0 0,0 0 5 0 0,2 9 2106 0 0,-2-7 1257 0 0,-76-44 484 0 0,-84-104-3926 0 0,159 145-1235 0 0,-28-32-727 0 0,21 20-1878 0 0,2 1-3363 0 0,4 5-5204 0 0</inkml:trace>
  <inkml:trace contextRef="#ctx0" brushRef="#br2" timeOffset="125670.315">6516 7672 0 0 0,'0'0'936'0'0,"0"0"467"0"0,0 0 196 0 0,0 0 50 0 0,0 0-22 0 0,0 0-24 0 0,0 0-30 0 0,0 0-115 0 0,0 0-183 0 0,0 0-170 0 0,0 0-200 0 0,-4-5-128 0 0,0-2-190 0 0,0-1 0 0 0,0 1 0 0 0,1 0 0 0 0,0-1 0 0 0,0 1 0 0 0,1-1-1 0 0,0 0 1 0 0,1 0 0 0 0,-1 0 0 0 0,1 0 0 0 0,1-7-587 0 0,0 1 90 0 0,0 1-1 0 0,1 0 1 0 0,1 0 0 0 0,0 0 0 0 0,1 0-1 0 0,1 0 1 0 0,0 0 0 0 0,0 1-1 0 0,1 0 1 0 0,1 0 0 0 0,0 0-1 0 0,7-10-89 0 0,-5 9-138 0 0,-5 8-123 0 0,0 0-1 0 0,0-1 1 0 0,0 2 0 0 0,1-1-1 0 0,-1 0 1 0 0,1 1 0 0 0,0 0-1 0 0,1 0 1 0 0,-1 0 0 0 0,1 0 0 0 0,-1 1-1 0 0,1-1 1 0 0,5-1 261 0 0,0-1-6827 0 0,-6 5-724 0 0</inkml:trace>
  <inkml:trace contextRef="#ctx0" brushRef="#br2" timeOffset="131685.082">2854 5739 0 0 0,'0'0'332'0'0,"0"0"538"0"0,0-4 176 0 0,1-3-2163 0 0,0 0 5111 0 0,-1 7 218 0 0,-4 11-1636 0 0,-71 157 1139 0 0,-61 75-3026 0 0,-13 41 806 0 0,108-173-443 0 0,8-78 230 0 0,11 0-1322 0 0,25-24-5214 0 0,14-3-3863 0 0,-16-5 6717 0 0,4 2-935 0 0</inkml:trace>
  <inkml:trace contextRef="#ctx0" brushRef="#br2" timeOffset="132628.261">5271 7076 0 0 0,'0'0'332'0'0,"0"0"799"0"0,0 0 279 0 0,0 0 131 0 0,0 0 122 0 0,0 0 55 0 0,0 0-66 0 0,0 0-123 0 0,0 0-198 0 0,0 0-227 0 0,0 0-200 0 0,0 0-182 0 0,0 0-134 0 0,-5 2-66 0 0,-16 8-13 0 0,-8 37 1563 0 0,-26 111-220 0 0,-63 85-871 0 0,8-55 20 0 0,86-111-522 0 0,17-71-629 0 0,1 0 2386 0 0,4-2-4066 0 0,2-2-3796 0 0,4-2-5233 0 0,-1 0 4047 0 0</inkml:trace>
  <inkml:trace contextRef="#ctx0" brushRef="#br2" timeOffset="134008.493">5209 7764 0 0 0,'0'0'1426'0'0,"0"0"-133"0"0,0 0-60 0 0,0 0 23 0 0,0 0 29 0 0,0 0-24 0 0,0 0-81 0 0,0 0-85 0 0,0 0-115 0 0,0 0-92 0 0,0 0-34 0 0,0 0-49 0 0,-4-5-10 0 0,-38-34 2967 0 0,-25-2-1159 0 0,-100-18-362 0 0,152 54-2066 0 0,-14-6 90 0 0,-1 0 1 0 0,2-2 0 0 0,0-1-1 0 0,0-1 1 0 0,2-2 0 0 0,0 0 0 0 0,1-2-1 0 0,-6-6-265 0 0,6 4 136 0 0,-2 0 0 0 0,0 2 0 0 0,-2 1 0 0 0,0 1 0 0 0,0 1 0 0 0,-2 2 0 0 0,-12-4-136 0 0,-99-52 411 0 0,-18-14-55 0 0,-4 36-200 0 0,-72-29 33 0 0,82 7-123 0 0,-25-19 142 0 0,-88-32-5 0 0,49 25 29 0 0,130 45-89 0 0,-111-71-14 0 0,41 19 131 0 0,129 85-232 0 0,-2 1 0 0 0,0 1 0 0 0,-1 1 0 0 0,0 2 0 0 0,-15-3-28 0 0,49 13-5239 0 0,44 5-1255 0 0,-33 2 459 0 0,-2 0-4899 0 0</inkml:trace>
  <inkml:trace contextRef="#ctx0" brushRef="#br2" timeOffset="134544.403">2926 6398 0 0 0,'0'0'340'0'0,"0"0"184"0"0,0 0 274 0 0,0 0 415 0 0,0 0 369 0 0,0 0 142 0 0,0 0-103 0 0,0 0-268 0 0,0 0-303 0 0,0 0-209 0 0,0 0-39 0 0,0 0 57 0 0,1 7 3362 0 0,-94 16-154 0 0,-128 9-2105 0 0,92-13-1361 0 0,-303 58 1165 0 0,320-46-1178 0 0,137-14-2354 0 0,25-9-1605 0 0,-29-8-855 0 0,-6 0-1177 0 0,0 0-5743 0 0</inkml:trace>
  <inkml:trace contextRef="#ctx0" brushRef="#br2" timeOffset="135482.095">5255 7539 0 0 0,'0'0'512'0'0,"0"0"439"0"0,0 0 84 0 0,0 0 20 0 0,0 0-31 0 0,0 0-48 0 0,12 0-45 0 0,37 0-31 0 0,-49 1-696 0 0,0-1 0 0 0,-1 0-1 0 0,1 1 1 0 0,0-1-1 0 0,0 0 1 0 0,-1 1 0 0 0,1-1-1 0 0,0 0 1 0 0,0 1 0 0 0,0-1-1 0 0,-1 1 1 0 0,1-1 0 0 0,0 0-1 0 0,0 1 1 0 0,0-1-1 0 0,0 1 1 0 0,0-1 0 0 0,0 0-1 0 0,0 1 1 0 0,0-1 0 0 0,0 1-1 0 0,0-1 1 0 0,0 1 0 0 0,0-1-1 0 0,0 0 1 0 0,0 1-1 0 0,0-1 1 0 0,0 1 0 0 0,0-1-1 0 0,1 0 1 0 0,-1 1 0 0 0,0-1-1 0 0,0 1 1 0 0,1-1 0 0 0,-1 0-1 0 0,0 1 1 0 0,0-1-1 0 0,1 0 1 0 0,-1 0 0 0 0,0 1-1 0 0,1-1 1 0 0,-1 0 0 0 0,0 0-1 0 0,1 1 1 0 0,-1-1 0 0 0,0 0-1 0 0,1 0 1 0 0,-1 0-1 0 0,1 1 1 0 0,-1-1 0 0 0,0 0-1 0 0,1 0 1 0 0,-1 0 0 0 0,1 0-1 0 0,-1 0 1 0 0,1 0 0 0 0,-1 0-1 0 0,0 0-203 0 0,-6 5 871 0 0,-81 25 1814 0 0,37-19-2320 0 0,-319 98 535 0 0,211-69-552 0 0,27-24 85 0 0,131-16-431 0 0,14-35-4190 0 0,11 22-6692 0 0,-16 9 1149 0 0</inkml:trace>
  <inkml:trace contextRef="#ctx0" brushRef="#br2" timeOffset="137411.106">2534 7278 0 0 0,'0'0'739'0'0,"0"0"617"0"0,0 0 136 0 0,0 0-86 0 0,0 0-167 0 0,-12 9-147 0 0,-49 38 859 0 0,60-31 2950 0 0,27 1-1700 0 0,-15-15-2773 0 0,0 0-1 0 0,1-1 1 0 0,-1-1-1 0 0,0 0 1 0 0,1 0-1 0 0,-1-1 1 0 0,0-1 0 0 0,1 0-1 0 0,-1 0 1 0 0,1-2-428 0 0,13-4 301 0 0,0-1 1 0 0,-1-2-1 0 0,0 0 0 0 0,-1-1 1 0 0,-1-2-1 0 0,6-4-301 0 0,139-133 871 0 0,-160 144-834 0 0,0 1-1 0 0,0-1 1 0 0,0 0 0 0 0,-1 0-1 0 0,0 0 1 0 0,0-1 0 0 0,-1 0 0 0 0,0 0-1 0 0,0-1 1 0 0,-1 1 0 0 0,0-1-1 0 0,0 0 1 0 0,-1 0 0 0 0,-1 0 0 0 0,2-8-37 0 0,-5 15-39 0 0,-1 0 0 0 0,1 0 0 0 0,-1 0 0 0 0,0 0 0 0 0,1 0 0 0 0,-1 0 0 0 0,0 1 0 0 0,0-1 0 0 0,0 0 0 0 0,0 1 0 0 0,-1 0 0 0 0,1 0 0 0 0,0-1 0 0 0,-1 1 0 0 0,1 0 0 0 0,0 1 0 0 0,-1-1 0 0 0,1 0 0 0 0,-1 1 0 0 0,1-1 0 0 0,-1 1 0 0 0,1 0 0 0 0,-1 0 0 0 0,0 0 0 0 0,1 0 0 0 0,-1 1 0 0 0,1-1 0 0 0,-1 0 0 0 0,1 1 39 0 0,0-1-58 0 0,-8 2 12 0 0,1 0-1 0 0,0 1 0 0 0,-1 0 0 0 0,1 1 0 0 0,1-1 1 0 0,-1 2-1 0 0,1-1 0 0 0,-1 1 0 0 0,1 1 0 0 0,1-1 0 0 0,-1 1 1 0 0,1 1-1 0 0,0 0 0 0 0,0-1 0 0 0,1 2 0 0 0,0-1 1 0 0,0 1-1 0 0,1 0 0 0 0,0 0 0 0 0,0 1 0 0 0,1-1 0 0 0,0 1 1 0 0,1 0-1 0 0,0 0 0 0 0,0 0 0 0 0,1 1 0 0 0,0-1 1 0 0,0 1-1 0 0,1 4 47 0 0,-2-1 17 0 0,1-1 0 0 0,1 0 1 0 0,0 1-1 0 0,1 0 0 0 0,0-1 1 0 0,1 1-1 0 0,0-1 0 0 0,1 1 1 0 0,1-1-1 0 0,0 0 0 0 0,0 0 1 0 0,1 0-1 0 0,1 0 0 0 0,0 0 1 0 0,0-1-1 0 0,3 2-17 0 0,-3-5-4 0 0,0 0 0 0 0,1-1-1 0 0,0 0 1 0 0,0-1 0 0 0,1 1 0 0 0,0-1-1 0 0,0 0 1 0 0,0-1 0 0 0,1 0-1 0 0,-1 0 1 0 0,1 0 0 0 0,1-1 0 0 0,-1-1-1 0 0,0 1 1 0 0,1-1 4 0 0,2 0-288 0 0,31 5-4080 0 0,-33-7 1320 0 0,-2 1-2141 0 0,-3-1-3676 0 0</inkml:trace>
  <inkml:trace contextRef="#ctx0" brushRef="#br2" timeOffset="137780.8">3423 7252 6353 0 0,'0'0'2384'0'0,"0"0"-745"0"0,0 0-150 0 0,0 0 196 0 0,0 0 55 0 0,0 0-181 0 0,0 0-329 0 0,0 0-349 0 0,0 0-258 0 0,0 0-144 0 0,0 0-94 0 0,0 0-78 0 0,0 0-61 0 0,-22 4 495 0 0,-50 38-3 0 0,-138 114-164 0 0,31-34-1092 0 0,173-117-87 0 0,-11 11-357 0 0,11-4-6468 0 0,6-12 3855 0 0,0 0-1122 0 0,0 0-569 0 0</inkml:trace>
  <inkml:trace contextRef="#ctx0" brushRef="#br2" timeOffset="138297.29">3366 7562 4161 0 0,'0'0'5720'0'0,"0"0"-3268"0"0,0 0-1027 0 0,0 0 20 0 0,0 0 45 0 0,0 0-46 0 0,0 0-150 0 0,0 0-225 0 0,0 0-262 0 0,0 0-213 0 0,0 0-185 0 0,0 0-121 0 0,0 0-44 0 0,-3-1-109 0 0,118-24 38 0 0,-105 25-142 0 0,-9-1-27 0 0,1 0 0 0 0,-1 1 0 0 0,1-1 0 0 0,-1 1 0 0 0,1-1 0 0 0,0 1 0 0 0,-1-1 0 0 0,1 1 0 0 0,0 0 1 0 0,-1 0-1 0 0,1 0 0 0 0,0 0 0 0 0,-1 0 0 0 0,1 0 0 0 0,-1 1 0 0 0,1-1 0 0 0,0 1 0 0 0,-1-1 0 0 0,1 1 0 0 0,-1-1 0 0 0,1 1 0 0 0,-1 0 0 0 0,1 0 0 0 0,-1-1 0 0 0,1 1 0 0 0,-1 0 0 0 0,0 1 1 0 0,0-1-1 0 0,1 0 0 0 0,-1 0 0 0 0,0 0 0 0 0,0 1 0 0 0,0-1 0 0 0,0 0 0 0 0,-1 1 0 0 0,1-1 0 0 0,0 1 0 0 0,0-1 0 0 0,-1 1 0 0 0,1 0 0 0 0,-1-1 0 0 0,0 1 0 0 0,1-1 0 0 0,-1 1 0 0 0,0 0 1 0 0,0-1-1 0 0,0 1 0 0 0,0 1-4 0 0,-45 40 333 0 0,-27 12-49 0 0,55-44-256 0 0,1 0-1 0 0,0 2 1 0 0,1 0-1 0 0,0 1 0 0 0,1 0 1 0 0,0 1-1 0 0,-1 4-27 0 0,13-17 1 0 0,1-1 0 0 0,0 1 1 0 0,0 0-1 0 0,-1 0 0 0 0,1-1 0 0 0,0 1 0 0 0,1 0 0 0 0,-1 0 0 0 0,0 0 1 0 0,1 0-1 0 0,-1 0 0 0 0,1 0 0 0 0,-1 0 0 0 0,1 0 0 0 0,0 0 0 0 0,0 1 1 0 0,0-1-1 0 0,0 0 0 0 0,0 0 0 0 0,1 0 0 0 0,-1 0 0 0 0,0 0 0 0 0,1 0 1 0 0,0 0-1 0 0,-1 0 0 0 0,1 0 0 0 0,0 0 0 0 0,0 0 0 0 0,0-1 0 0 0,0 1 0 0 0,1 0 1 0 0,-1-1-1 0 0,0 1 0 0 0,1 0 0 0 0,-1-1 0 0 0,1 0 0 0 0,-1 1 0 0 0,1-1 1 0 0,0 0-1 0 0,0 0 0 0 0,0 1-1 0 0,112 31 367 0 0,-39-30-158 0 0,-42-3-5488 0 0,-8 0-5947 0 0,-16 0 2923 0 0</inkml:trace>
  <inkml:trace contextRef="#ctx0" brushRef="#br2" timeOffset="141484.1">5916 6059 0 0 0,'0'0'599'0'0,"0"0"216"0"0,0 0-58 0 0,0 0 59 0 0,0 0 95 0 0,0 0 19 0 0,0 0-43 0 0,0 0-114 0 0,0 0-101 0 0,0 0-57 0 0,0 0-22 0 0,7-16-3 0 0,50-100 2201 0 0,15-6 2069 0 0,9 19-3406 0 0,58-70-178 0 0,-41 40-356 0 0,-14-17-22 0 0,16 25-546 0 0,-85 105-254 0 0,-11 16-60 0 0,-1-1 1 0 0,1 1-1 0 0,-1-1 0 0 0,0 0 0 0 0,0 0 1 0 0,0 0-1 0 0,-1 0 0 0 0,0-1 1 0 0,0 1-1 0 0,0-1 0 0 0,-1 1 0 0 0,1-1 1 0 0,-1-4-39 0 0,0-1 703 0 0,0 5-3543 0 0,20 1-13041 0 0,-21 5 15653 0 0,5 0-3631 0 0</inkml:trace>
  <inkml:trace contextRef="#ctx0" brushRef="#br2" timeOffset="142765.514">8270 7193 0 0 0,'0'0'1023'0'0,"0"0"-174"0"0,0 0-43 0 0,0 0 123 0 0,0 0 98 0 0,0 0 50 0 0,0 0-36 0 0,0 0-155 0 0,0 0-141 0 0,0 0-150 0 0,0 0-135 0 0,0 0-71 0 0,4-5 5 0 0,50-56 3817 0 0,-19 2-2031 0 0,31-40-573 0 0,-3-4-200 0 0,-12 33-647 0 0,10-15-206 0 0,12-22 661 0 0,-26 30-518 0 0,23 3-565 0 0,-9-3 161 0 0,-42 33 62 0 0,-19 44-386 0 0,0 0 31 0 0,0 0-8 0 0,0 0-8 0 0,0 0 28 0 0,0 0-53 0 0,0 0-25 0 0,0 0-26 0 0,0 0-73 0 0,0 0-79 0 0,0 0-100 0 0,0 0-139 0 0,0 0-136 0 0,0 0-74 0 0,16 10-12057 0 0,-12-9 4658 0 0</inkml:trace>
  <inkml:trace contextRef="#ctx0" brushRef="#br2" timeOffset="144034.448">9023 7024 0 0 0,'0'0'396'0'0,"0"0"656"0"0,0 0 186 0 0,0 0 106 0 0,0 0 109 0 0,0 0 21 0 0,0 0-33 0 0,0 0-120 0 0,0 0-170 0 0,0 0-102 0 0,0 0-107 0 0,0 0-84 0 0,-4-7-79 0 0,-22-34 1010 0 0,-11 19 360 0 0,-217-99 1797 0 0,93 36-2994 0 0,-92-22-202 0 0,74 33-275 0 0,24 8-217 0 0,-65-44 354 0 0,-12-15-142 0 0,69 54-350 0 0,-84-73 139 0 0,-18-10-37 0 0,-51 15-8 0 0,95 32 119 0 0,79-4 82 0 0,72 55-347 0 0,36 27-36 0 0,22 19-41 0 0,-8-8 18 0 0,-2 0 1 0 0,0 2-1 0 0,0 0 1 0 0,-2 2-1 0 0,0 0 1 0 0,0 2-1 0 0,-7-2-9 0 0,-21 3-85 0 0,51 11 49 0 0,1 0-3 0 0,0 0-47 0 0,0 0-52 0 0,0 0-38 0 0,0 0-95 0 0,0 0-99 0 0,18 1-1349 0 0,37 8-1478 0 0,-17-2-662 0 0,-1-3-4594 0 0,-17-3-737 0 0</inkml:trace>
  <inkml:trace contextRef="#ctx0" brushRef="#br2" timeOffset="147549.915">6670 5496 0 0 0,'0'0'483'0'0,"0"0"382"0"0,0 0 205 0 0,0 0 177 0 0,0 0 117 0 0,0 0-53 0 0,0 0-175 0 0,0 0-253 0 0,0 0-241 0 0,0 0-153 0 0,7-3 253 0 0,-7 2 4767 0 0,-40-6-1411 0 0,-140 22-2550 0 0,-28 22-965 0 0,57-12-62 0 0,-38 34-48 0 0,167-46-154 0 0,19-10-5671 0 0,2-1-5818 0 0,1-1 4409 0 0</inkml:trace>
  <inkml:trace contextRef="#ctx0" brushRef="#br2" timeOffset="148819.563">9043 6700 0 0 0,'0'0'1184'0'0,"0"0"23"0"0,0 0-33 0 0,0 0-35 0 0,0 0-50 0 0,0 0-47 0 0,0 0-43 0 0,0 0-46 0 0,0 0-50 0 0,-2-1-84 0 0,-81-16 3689 0 0,-60 35-2764 0 0,81-7-949 0 0,-19 1-219 0 0,-255 20 1899 0 0,263-46-2047 0 0,-74 40-386 0 0,116-19 199 0 0,30-7-204 0 0,1 0-3 0 0,0 0-1 0 0,0 0 4 0 0,0 0-10 0 0,0 0-28 0 0,0 0-15 0 0,0 0-42 0 0,0 0-62 0 0,0-8-3385 0 0,0 4-5879 0 0,0 1 982 0 0</inkml:trace>
  <inkml:trace contextRef="#ctx0" brushRef="#br2" timeOffset="150132.203">7044 5452 0 0 0,'0'0'970'0'0,"0"0"186"0"0,0 0-4 0 0,0 0-72 0 0,0 0-94 0 0,0 0-70 0 0,3 6-62 0 0,11 16-165 0 0,46 12 7042 0 0,-53-33-7431 0 0,1 1 0 0 0,-1-2 1 0 0,0 1-1 0 0,0-1 0 0 0,0 0 0 0 0,0 0 1 0 0,1-1-1 0 0,-1 0 0 0 0,0 0 0 0 0,0-1 1 0 0,0 0-1 0 0,0 0 0 0 0,-1 0 0 0 0,1-1 1 0 0,4-2-301 0 0,168-101 2148 0 0,-136 73-1936 0 0,-1-2 0 0 0,-2-1 0 0 0,-2-3 0 0 0,-1 0 0 0 0,-2-3 0 0 0,1-6-212 0 0,-27 36 16 0 0,-2 0-1 0 0,1 0 1 0 0,-2-1-1 0 0,0 0 1 0 0,0 0-1 0 0,-1 0 0 0 0,-1-1 1 0 0,0 0-1 0 0,-1 0 1 0 0,0 0-1 0 0,-1 0 1 0 0,-1 0-1 0 0,0-1 0 0 0,-1-4-15 0 0,-1 16-39 0 0,0 1 0 0 0,0-1 0 0 0,0 1 0 0 0,0-1-1 0 0,0 1 1 0 0,0-1 0 0 0,-1 1 0 0 0,1 0-1 0 0,-1-1 1 0 0,1 1 0 0 0,-1 0 0 0 0,0 0 0 0 0,0 0-1 0 0,0 1 1 0 0,0-1 0 0 0,0 0 0 0 0,-1 1 0 0 0,1-1-1 0 0,0 1 1 0 0,-1 0 0 0 0,1 0 0 0 0,-1 0-1 0 0,1 0 1 0 0,-1 0 0 0 0,1 0 0 0 0,-1 1 0 0 0,0-1-1 0 0,0 1 1 0 0,1 0 0 0 0,-1 0 0 0 0,0 0 0 0 0,1 0-1 0 0,-1 0 1 0 0,0 1 0 0 0,1-1 0 0 0,-1 1-1 0 0,0 0 1 0 0,1-1 0 0 0,-1 1 0 0 0,1 0 0 0 0,-1 1-1 0 0,-1 0 40 0 0,-8 7-9 0 0,1 1 0 0 0,0 0 0 0 0,1 1 0 0 0,0 0 0 0 0,1 0 0 0 0,0 1 0 0 0,0 0 0 0 0,2 1 0 0 0,-1 0 0 0 0,2 0 0 0 0,0 1 0 0 0,0-1 0 0 0,1 1 0 0 0,1 0 0 0 0,0 1 0 0 0,1-1 0 0 0,1 1 0 0 0,0 7 9 0 0,3 242 1379 0 0,18-142-549 0 0,-1-86-589 0 0,-12-49-1101 0 0,-6-8-4892 0 0,0 12-1425 0 0,0 5-3349 0 0</inkml:trace>
  <inkml:trace contextRef="#ctx0" brushRef="#br2" timeOffset="150417.149">8213 5073 10514 0 0,'0'0'1966'0'0,"0"0"-862"0"0,0 0-249 0 0,0 0 156 0 0,0 0 160 0 0,0 0 8 0 0,0 0-151 0 0,0 0-230 0 0,0 0-242 0 0,-35 26-184 0 0,-112 85-114 0 0,55-31 75 0 0,-169 155-49 0 0,200-172-730 0 0,26-19-3451 0 0,32-37-359 0 0,2 0-3809 0 0,1-6 3300 0 0</inkml:trace>
  <inkml:trace contextRef="#ctx0" brushRef="#br2" timeOffset="150898.153">7981 5544 8882 0 0,'0'0'3497'0'0,"0"0"-1278"0"0,0 0-566 0 0,0 0-148 0 0,0 0-154 0 0,0 0-242 0 0,0 0-294 0 0,0 0-267 0 0,0 0-200 0 0,0 0-124 0 0,0 0-38 0 0,0 0 4 0 0,14-4-17 0 0,99-22 291 0 0,29 23 60 0 0,-140 3-520 0 0,-1 0 1 0 0,1 0-1 0 0,-1 0 0 0 0,1 0 1 0 0,-1 0-1 0 0,1 1 0 0 0,-1-1 1 0 0,1 0-1 0 0,-1 1 1 0 0,1-1-1 0 0,-1 1 0 0 0,0-1 1 0 0,1 1-1 0 0,-1 0 1 0 0,0 0-1 0 0,1-1 0 0 0,-1 1 1 0 0,0 0-1 0 0,0 0 0 0 0,0 0 1 0 0,0 0-1 0 0,0 0 1 0 0,0 1-1 0 0,0-1 0 0 0,0 0 1 0 0,0 0-1 0 0,-1 1 1 0 0,1-1-1 0 0,0 0 0 0 0,-1 1 1 0 0,1-1-1 0 0,-1 1 1 0 0,1-1-1 0 0,-1 1 0 0 0,0-1 1 0 0,0 1-1 0 0,0-1 0 0 0,0 1 1 0 0,0-1-1 0 0,0 1 1 0 0,0-1-1 0 0,0 1 0 0 0,0-1 1 0 0,-1 1-1 0 0,1-1 1 0 0,-1 0-1 0 0,1 1 0 0 0,-1-1 1 0 0,0 1-1 0 0,1-1 1 0 0,-1 0-1 0 0,0 1 0 0 0,0-1 1 0 0,0 0-1 0 0,0 1-4 0 0,-123 104 418 0 0,115-100-406 0 0,-8 5-7 0 0,1 1-1 0 0,0 0 1 0 0,1 1 0 0 0,1 1-1 0 0,0 0 1 0 0,1 1 0 0 0,-2 4-5 0 0,13-17 1 0 0,1 0 0 0 0,-1 1 0 0 0,1-1 0 0 0,-1 1 0 0 0,1-1 0 0 0,0 1 0 0 0,0 0 0 0 0,0-1 0 0 0,0 1 0 0 0,0 0 0 0 0,1 0 0 0 0,-1 0 0 0 0,1-1 0 0 0,0 1 0 0 0,0 0 0 0 0,0 0-1 0 0,0 0 1 0 0,1 0 0 0 0,-1 0 0 0 0,1-1 0 0 0,-1 1 0 0 0,1 0 0 0 0,0 0 0 0 0,0-1 0 0 0,0 1 0 0 0,1-1 0 0 0,-1 1 0 0 0,0-1 0 0 0,1 1 0 0 0,0-1 0 0 0,0 0 0 0 0,-1 0 0 0 0,1 0 0 0 0,0 0 0 0 0,1 0 0 0 0,-1 0 0 0 0,0 0 0 0 0,1-1 0 0 0,-1 1 0 0 0,1-1 0 0 0,0 1-1 0 0,22 3 87 0 0,1-1 0 0 0,0-2 0 0 0,0 0 0 0 0,0-2 1 0 0,0 0-1 0 0,7-3-87 0 0,40-10-1156 0 0,-27-2-7393 0 0,-33 11-3204 0 0</inkml:trace>
  <inkml:trace contextRef="#ctx0" brushRef="#br0" timeOffset="204122.208">3955 9863 0 0 0,'0'0'779'0'0,"0"0"258"0"0,0-5 165 0 0,1 3-1888 0 0,0-14 3706 0 0,-13-2 7597 0 0,8 21-10526 0 0,0 0 0 0 0,1 0 1 0 0,-1 0-1 0 0,0 1 1 0 0,1-1-1 0 0,0 1 0 0 0,0 0 1 0 0,0 0-1 0 0,0 0 0 0 0,1 0 1 0 0,0 1-1 0 0,0-1 0 0 0,0 1 1 0 0,0-1-1 0 0,1 1 0 0 0,-1 0 1 0 0,1-1-1 0 0,0 1 0 0 0,1 0 1 0 0,-1 0-1 0 0,1 0 1 0 0,0 0-1 0 0,0-1 0 0 0,0 1 1 0 0,1 0-1 0 0,0 0 0 0 0,0 0 1 0 0,0 0-1 0 0,1-1 0 0 0,0 3-91 0 0,0-5 90 0 0,-1-1 0 0 0,1 1 0 0 0,-1-1-1 0 0,1 0 1 0 0,-1 0 0 0 0,1 0 0 0 0,0 0-1 0 0,0 0 1 0 0,-1 0 0 0 0,1 0 0 0 0,0-1-1 0 0,0 1 1 0 0,0 0 0 0 0,0-1 0 0 0,0 0-1 0 0,0 1 1 0 0,0-1 0 0 0,0 0 0 0 0,0 0-1 0 0,0 0 1 0 0,0-1 0 0 0,0 1 0 0 0,0 0-1 0 0,0-1 1 0 0,0 1 0 0 0,0-1 0 0 0,0 1-1 0 0,-1-1 1 0 0,1 0 0 0 0,0 0 0 0 0,0 0-1 0 0,-1 0 1 0 0,1 0 0 0 0,0-1 0 0 0,-1 1-1 0 0,1 0 1 0 0,0-2-90 0 0,10-10 229 0 0,-1 0-1 0 0,-1-1 1 0 0,0-1-1 0 0,-1 1 1 0 0,-1-1-1 0 0,0-1 1 0 0,-1 0-1 0 0,0 0 1 0 0,-2 0-1 0 0,0-1 1 0 0,1-4-229 0 0,-4 7 38 0 0,-1 13-48 0 0,0 0-1 0 0,0-1 0 0 0,-1 1 0 0 0,1-1 1 0 0,0 1-1 0 0,-1-1 0 0 0,1 0 0 0 0,-1 1 1 0 0,1-1-1 0 0,-1 0 0 0 0,0 1 0 0 0,0-1 0 0 0,0 0 1 0 0,0 1-1 0 0,0-1 0 0 0,0 0 0 0 0,0 1 1 0 0,0-1-1 0 0,-1 1 0 0 0,1-1 0 0 0,-1 0 0 0 0,1 1 1 0 0,-1-1-1 0 0,1 1 0 0 0,-1-1 0 0 0,0 1 1 0 0,0-1-1 0 0,0 1 0 0 0,0 0 0 0 0,0-1 1 0 0,0 1-1 0 0,0 0 0 0 0,-1 0 0 0 0,1 0 0 0 0,0 0 1 0 0,0 0-1 0 0,-1 0 0 0 0,1 0 0 0 0,-1 0 1 0 0,1 0-1 0 0,-1 1 0 0 0,1-1 0 0 0,-1 1 0 0 0,0-1 1 0 0,1 1-1 0 0,-1-1 0 0 0,0 1 0 0 0,1 0 1 0 0,-1 0-1 0 0,0 0 11 0 0,-2 1-64 0 0,0 1 1 0 0,0-1-1 0 0,1 1 1 0 0,-1 0 0 0 0,0 0-1 0 0,1 0 1 0 0,0 0-1 0 0,-1 0 1 0 0,1 1-1 0 0,0 0 1 0 0,0-1-1 0 0,1 1 1 0 0,-1 0-1 0 0,0 1 1 0 0,1-1 0 0 0,0 0-1 0 0,0 1 1 0 0,0-1-1 0 0,0 1 1 0 0,0 1 63 0 0,-10 13-94 0 0,6-11 82 0 0,1 0 0 0 0,0 1 0 0 0,0 0 0 0 0,0-1 0 0 0,1 2 0 0 0,0-1 0 0 0,1 0 0 0 0,0 1 0 0 0,0-1 0 0 0,1 1 0 0 0,0 0 0 0 0,0 0 0 0 0,1 0 0 0 0,0 0 0 0 0,1 0 0 0 0,0 4 12 0 0,1-11 59 0 0,1 0 1 0 0,-1 0-1 0 0,1 0 0 0 0,0 0 1 0 0,-1 0-1 0 0,1 0 0 0 0,0-1 1 0 0,0 1-1 0 0,0-1 1 0 0,0 1-1 0 0,0-1 0 0 0,0 0 1 0 0,0 0-1 0 0,1 0 1 0 0,-1 0-1 0 0,0 0 0 0 0,1 0 1 0 0,-1-1-1 0 0,0 1 0 0 0,1-1 1 0 0,-1 0-1 0 0,1 0 1 0 0,-1 0-1 0 0,1 0 0 0 0,-1 0 1 0 0,1 0-1 0 0,-1 0 1 0 0,1-1-1 0 0,-1 1 0 0 0,0-1 1 0 0,1 0-1 0 0,-1 0 0 0 0,0 0 1 0 0,0 0-1 0 0,1 0 1 0 0,-1-1-60 0 0,23-50 916 0 0,-19 41-871 0 0,32-98 72 0 0,-38 108-161 0 0,-4 2-71 0 0,0 0 0 0 0,0 0 0 0 0,1 0-1 0 0,-1 1 1 0 0,0-1 0 0 0,1 1 0 0 0,-1 0-1 0 0,1 0 1 0 0,0 0 0 0 0,-1 0-1 0 0,1 1 1 0 0,0-1 0 0 0,1 1 0 0 0,-1 0-1 0 0,0 0 1 0 0,1 0 0 0 0,-1 0-1 0 0,1 0 1 0 0,0 1 0 0 0,0-1 0 0 0,0 1-1 0 0,1-1 1 0 0,-1 1 0 0 0,1 0-1 0 0,0-1 1 0 0,0 1 0 0 0,0 0 0 0 0,1 0-1 0 0,-1 0 116 0 0,-4 21-4424 0 0,4-2-3909 0 0,1-15-1228 0 0</inkml:trace>
  <inkml:trace contextRef="#ctx0" brushRef="#br0" timeOffset="209237.215">3325 8788 0 0 0,'0'0'380'0'0,"7"-7"274"0"0,19-21 76 0 0,-25 26-376 0 0,1-1 0 0 0,-1 1 0 0 0,0 0-1 0 0,0 0 1 0 0,-1 0 0 0 0,1-1 0 0 0,0 1-1 0 0,-1-1 1 0 0,1 1 0 0 0,-1 0 0 0 0,0-1-1 0 0,0 1 1 0 0,0-1 0 0 0,0 1 0 0 0,0-1-1 0 0,0 1 1 0 0,-1 0 0 0 0,1-1 0 0 0,-1 1-1 0 0,0 0 1 0 0,0-1 0 0 0,0 1 0 0 0,0 0-1 0 0,0 0 1 0 0,0 0 0 0 0,0 0 0 0 0,-1 0-1 0 0,1 0 1 0 0,-1 0 0 0 0,1 0 0 0 0,-2 0-354 0 0,-62-39 6355 0 0,59 39-6266 0 0,-1 0 0 0 0,1 1 0 0 0,-1 0 0 0 0,1 0 0 0 0,-1 1 0 0 0,1-1 0 0 0,-1 2 0 0 0,0-1 0 0 0,1 1 0 0 0,-1-1 0 0 0,1 2 0 0 0,-1-1 0 0 0,1 1 0 0 0,0 0 0 0 0,-1 0 0 0 0,-2 3-89 0 0,8-5 2 0 0,-19 8 82 0 0,1 0 0 0 0,0 1 0 0 0,0 1 0 0 0,1 1 0 0 0,1 1 0 0 0,0 0 0 0 0,0 1 0 0 0,1 1-1 0 0,1 1 1 0 0,1 0 0 0 0,-10 12-84 0 0,13-9 36 0 0,0 0 1 0 0,2 1-1 0 0,0 0 0 0 0,1 0 0 0 0,1 1 0 0 0,1 0 1 0 0,0 0-1 0 0,2 1 0 0 0,0-1 0 0 0,1 1 0 0 0,1 0 0 0 0,2 0 1 0 0,0 0-1 0 0,1 0 0 0 0,3 20-36 0 0,-1-28 41 0 0,0 1 1 0 0,2-1-1 0 0,-1 1 0 0 0,2-1 1 0 0,-1-1-1 0 0,2 1 0 0 0,0-1 1 0 0,0 0-1 0 0,1-1 0 0 0,1 0 1 0 0,0 0-1 0 0,0 0 0 0 0,1-1 1 0 0,0-1-1 0 0,3 2-41 0 0,-2-5 108 0 0,1 0-1 0 0,0 0 1 0 0,0-2-1 0 0,0 1 1 0 0,1-2-1 0 0,-1 1 0 0 0,1-2 1 0 0,0 0-1 0 0,0 0 1 0 0,0-1-1 0 0,0-1 1 0 0,3 0-108 0 0,-2 1 156 0 0,0-1 1 0 0,0 0-1 0 0,0-1 1 0 0,0-1 0 0 0,0 0-1 0 0,0-1 1 0 0,0-1-1 0 0,-1 0 1 0 0,1 0-1 0 0,10-6-156 0 0,-11 4 82 0 0,0 0-1 0 0,-1 0 0 0 0,0-1 1 0 0,0-1-1 0 0,0 0 0 0 0,-1 0 0 0 0,0-1 1 0 0,0-1-1 0 0,-1 0 0 0 0,-1 0 0 0 0,0-1 1 0 0,0 0-1 0 0,-1 0 0 0 0,0-1 1 0 0,-1-1-1 0 0,0 1 0 0 0,3-11-81 0 0,-9 20 6 0 0,0 0-1 0 0,-1 0 1 0 0,1 0 0 0 0,-1-1-1 0 0,0 1 1 0 0,0 0 0 0 0,0 0-1 0 0,0 0 1 0 0,0 0 0 0 0,-1 0-1 0 0,1 0 1 0 0,-1 0 0 0 0,0 0-1 0 0,0 0 1 0 0,0 0 0 0 0,-1 1-1 0 0,1-1 1 0 0,0 0 0 0 0,-1 0-1 0 0,0 1 1 0 0,0-1 0 0 0,0 1 0 0 0,0 0-1 0 0,0 0 1 0 0,0-1 0 0 0,0 1-1 0 0,-1 1 1 0 0,1-1 0 0 0,-1 0-1 0 0,1 0 1 0 0,-1 1 0 0 0,0 0-1 0 0,0-1 1 0 0,0 1 0 0 0,-1 0-6 0 0,-110-20-927 0 0,101 21 842 0 0,0 1 0 0 0,0 1 1 0 0,0 0-1 0 0,0 0 0 0 0,1 1 0 0 0,-1 1 1 0 0,1 1-1 0 0,-1-1 0 0 0,2 2 0 0 0,-1 0 1 0 0,-4 2 84 0 0,67-7-148 0 0,353-61 1713 0 0,-284 57-1549 0 0,-94 12-2271 0 0,-16-4-8119 0 0,-8-4-1733 0 0</inkml:trace>
  <inkml:trace contextRef="#ctx0" brushRef="#br0" timeOffset="-195307.726">1547 5183 0 0 0,'-74'11'0'0'0,"72"-11"0"0"0,-1 1 0 0 0,0-1 0 0 0,1 1 0 0 0,-1 0 0 0 0,1 0 0 0 0,-1 0 0 0 0,1 0 0 0 0,-1 1 0 0 0,1-1 0 0 0,0 1 0 0 0,-1-1 0 0 0,1 1 0 0 0,0 0 0 0 0,0 0 0 0 0,0 0 0 0 0,1 0 0 0 0,-1 0 0 0 0,0 0 0 0 0,1 0 0 0 0,-1 1 0 0 0,1 0 0 0 0,-9 10 0 0 0,-2 2 0 0 0,1 1 0 0 0,1-1 0 0 0,0 2 0 0 0,1-1 0 0 0,1 1 0 0 0,-6 18 0 0 0,-24 45 0 0 0,-88 141 115 0 0,-51 55 417 0 0,24-29 336 0 0,82-146-104 0 0,-4-3-1 0 0,-32 29-763 0 0,99-118 37 0 0,-355 380 1494 0 0,335-353-1368 0 0,2 1 0 0 0,1 1-1 0 0,2 1 1 0 0,-3 11-163 0 0,21-37-12 0 0,1 1 0 0 0,1 0 0 0 0,0 1 0 0 0,1-1 0 0 0,1 0 0 0 0,0 1-1 0 0,1-1 1 0 0,0 1 0 0 0,2 6 12 0 0,-1 18-18 0 0,-10 171 194 0 0,-32 224 682 0 0,31-282-42 0 0,7-1 0 0 0,8 10-816 0 0,38 145 365 0 0,-5-78-171 0 0,-27-94 240 0 0,-7 0 0 0 0,-7 51-434 0 0,-30 129 1196 0 0,16-197-471 0 0,6 0 0 0 0,4 24-725 0 0,6-88 48 0 0,3-1 0 0 0,2 1 0 0 0,2 0 0 0 0,5 11-48 0 0,16 43 46 0 0,6-1 1 0 0,4-2-1 0 0,48 94-46 0 0,-63-153 47 0 0,-2 1 0 0 0,-2 1 0 0 0,-2 1 0 0 0,-2 0 0 0 0,-2 1 0 0 0,-3 0 0 0 0,-1 1 0 0 0,-3 0 0 0 0,-2 7-47 0 0,-5 7 495 0 0,-3 0 1 0 0,-2-1 0 0 0,-16 61-496 0 0,3-33 437 0 0,3 2 0 0 0,5 0 0 0 0,-1 90-437 0 0,2 163 558 0 0,10-299-514 0 0,1 0 0 0 0,2 0 0 0 0,3-1-1 0 0,1 1 1 0 0,4 3-44 0 0,23 214 149 0 0,15-58-52 0 0,-32-159-93 0 0,-2-1 24 0 0,2-2 0 0 0,2 1 0 0 0,2-2 0 0 0,2-1 0 0 0,8 11-28 0 0,-17-36 52 0 0,1-1 1 0 0,0 0 0 0 0,2-1-1 0 0,-1 0 1 0 0,2-1 0 0 0,0-1-1 0 0,0-1 1 0 0,1 0 0 0 0,1-2-1 0 0,0 0 1 0 0,0-1 0 0 0,10 3-53 0 0,195 75 366 0 0,241 69-180 0 0,18 31-161 0 0,-322-116 1 0 0,-93-38-2 0 0,2-2 0 0 0,1-4 0 0 0,1-2 0 0 0,1-4 0 0 0,1-3 0 0 0,17-1-24 0 0,109 2 278 0 0,141-9-278 0 0,-250-16 83 0 0,0-4 0 0 0,0-4 0 0 0,-1-4 0 0 0,-1-4-1 0 0,-1-4 1 0 0,-2-4 0 0 0,0-3 0 0 0,-3-5 0 0 0,30-19-83 0 0,-51 25 186 0 0,-2-4 0 0 0,-2-2 1 0 0,48-41-187 0 0,103-125 394 0 0,-92 82-260 0 0,-4 10-68 0 0,6 5 0 0 0,102-69-66 0 0,-93 86-14 0 0,4 7 1 0 0,28-9 13 0 0,217-65-33 0 0,-104 71 53 0 0,-188 64-36 0 0,1 4 0 0 0,1 4 0 0 0,49-1 16 0 0,513-11 48 0 0,-477 7 14 0 0,-143 13-44 0 0,-3 1 26 0 0,0-1 0 0 0,0-1 0 0 0,-1-1 0 0 0,0-1 0 0 0,-1-1 0 0 0,6-4-44 0 0,-3-2 142 0 0,0 0 1 0 0,-1-1 0 0 0,0-2 0 0 0,-2 0-1 0 0,0-2 1 0 0,20-23-143 0 0,96-151 557 0 0,-95 122-432 0 0,-28 48-80 0 0,-2 0-1 0 0,-1-1 0 0 0,0-1 0 0 0,-2 0 0 0 0,3-13-44 0 0,8-45 168 0 0,-15 56-46 0 0,-8 29-104 0 0,19-22-14 0 0,87-81 22 0 0,39-78 57 0 0,-103 112-52 0 0,-13 18-2 0 0,3 2 0 0 0,2 1 1 0 0,1 2-1 0 0,4 0-29 0 0,4-6-1 0 0,204-228 34 0 0,-208 236 13 0 0,-1-1-1 0 0,-2-1 0 0 0,-2-2 1 0 0,-3-2-1 0 0,-1-1 0 0 0,5-17-45 0 0,-14 17 108 0 0,-1 0 0 0 0,-3-1 0 0 0,-2-1 0 0 0,-3-1-1 0 0,-2 0 1 0 0,-2 0 0 0 0,0-42-108 0 0,23-320 284 0 0,-24 96-251 0 0,-8 191-7 0 0,5 0-1 0 0,12-47-25 0 0,35-108 7 0 0,-28 155-18 0 0,8 33 35 0 0,2 18 38 0 0,-16-10 147 0 0,-17 78-177 0 0,0 0-1 0 0,0 0 1 0 0,-1 1 0 0 0,0-1 0 0 0,-1 0-1 0 0,0 0 1 0 0,0 1 0 0 0,-1-1 0 0 0,0 1-1 0 0,-4-8-31 0 0,-9-9 4 0 0,0 1 0 0 0,-2 1 0 0 0,-1 0 1 0 0,0 1-1 0 0,-2 1 0 0 0,-11-9-4 0 0,30 30-2 0 0,-116-117 41 0 0,88 95-73 0 0,-1 1 0 0 0,-1 1 0 0 0,-1 2 0 0 0,-1 2 0 0 0,-34-14 34 0 0,-269-72-108 0 0,268 76 124 0 0,1-2 0 0 0,2-4 0 0 0,1-3 0 0 0,2-2 0 0 0,-12-12-16 0 0,-27-21-4 0 0,-97-83 18 0 0,-85-16-21 0 0,-87-65 39 0 0,144 85-47 0 0,18 30-5 0 0,-29 32-2 0 0,140 41 39 0 0,-71-74 32 0 0,118 73-49 0 0,1-2-1 0 0,3-2 0 0 0,3-1 1 0 0,1-3-1 0 0,-32-58 1 0 0,41 64-1 0 0,-163-333 13 0 0,99 228-86 0 0,22 25 83 0 0,60 94-43 0 0,1-2-1 0 0,3 0 1 0 0,0 0-1 0 0,3-1 1 0 0,0-11 34 0 0,-21-56-7 0 0,25 96-21 0 0,-2 1 0 0 0,1 0-1 0 0,-1 1 1 0 0,0 0 0 0 0,0 0 0 0 0,-1 0-1 0 0,0 1 1 0 0,-1 0 0 0 0,0 1 0 0 0,0 0-1 0 0,0 0 1 0 0,-1 1 0 0 0,1 0 0 0 0,-1 1-1 0 0,0 0 1 0 0,-8-2 28 0 0,-69-40-44 0 0,-21-16 48 0 0,-44-12-77 0 0,-101 26-126 0 0,88 22 174 0 0,21 4 15 0 0,-104-19 36 0 0,212 34-54 0 0,0 2 1 0 0,0 1-1 0 0,-1 2 1 0 0,1 1 0 0 0,-1 2-1 0 0,1 1 1 0 0,-26 6 27 0 0,9 1-73 0 0,1 2 0 0 0,0 3 0 0 0,1 2 0 0 0,0 2 0 0 0,2 2 0 0 0,-10 7 73 0 0,9 1-13 0 0,-204 96 4 0 0,-77 3 54 0 0,110-53-6 0 0,170-63 7 0 0,-1-2 0 0 0,0-3 1 0 0,0-2-1 0 0,0-2 0 0 0,-36-4-46 0 0,29 2 6 0 0,-10 0 26 0 0,0-3 0 0 0,0-3 0 0 0,-50-11-32 0 0,64 6-1 0 0,-1 1 0 0 0,0 4 0 0 0,-41 0 1 0 0,94 6-25 0 0,-1 1 0 0 0,1-1 0 0 0,-1 1 0 0 0,1 0-1 0 0,0 0 1 0 0,-1 0 0 0 0,1 0 0 0 0,0 1 0 0 0,0-1 0 0 0,0 1-1 0 0,0 0 1 0 0,0 0 0 0 0,0 0 0 0 0,1 0 0 0 0,-1 0 0 0 0,0 1-1 0 0,1-1 1 0 0,0 1 0 0 0,0-1 0 0 0,0 1 0 0 0,0 0-1 0 0,0 0 1 0 0,0 0 0 0 0,1 0 0 0 0,-2 3 25 0 0,-27 91-419 0 0,25-73 424 0 0,-14 76-35 0 0,17-83 55 0 0,-2 0 0 0 0,0 0 1 0 0,-2-1-1 0 0,1 0 1 0 0,-2 0-1 0 0,0 0 0 0 0,-1-1 1 0 0,-1 0-1 0 0,-1 1-25 0 0,-94 102 273 0 0,75-78-746 0 0,29-39 69 0 0,16 2-2844 0 0,26-2-3264 0 0,-23-2 820 0 0,-4 1-949 0 0</inkml:trace>
  <inkml:trace contextRef="#ctx0" brushRef="#br0" timeOffset="-188013.33">1282 5364 0 0 0,'0'0'967'0'0,"0"0"114"0"0,0 0 17 0 0,0 0 72 0 0,0 0 37 0 0,0 0-114 0 0,0 0-190 0 0,0 0-208 0 0,0 0-199 0 0,0 0-123 0 0,0 0-53 0 0,0-3-34 0 0,0-7-9 0 0,0 8 17 0 0,0 2 12 0 0,1 6 6580 0 0,0 21-6432 0 0,-31 117 675 0 0,-18-20-550 0 0,12-53 23 0 0,2-27-103 0 0,5-12-306 0 0,-4 17-190 0 0,-9 28 25 0 0,-6 12-27 0 0,-3 2 43 0 0,-60 53 6 0 0,58-67-77 0 0,-16 16 40 0 0,21-45 2 0 0,-64 80 44 0 0,73-80-36 0 0,-48 44 317 0 0,18-11-131 0 0,20-29 43 0 0,-22 25-51 0 0,13-21 43 0 0,41-35-196 0 0,-18 12 52 0 0,-18 26 357 0 0,45-44-477 0 0,-8 48 457 0 0,8-4-485 0 0,16 146-48 0 0,5-139 116 0 0,-24 78 32 0 0,1 59-73 0 0,16-126 110 0 0,-14 281-28 0 0,-1-204-50 0 0,9 274 74 0 0,17-343-19 0 0,-1 215 418 0 0,-10-166-339 0 0,-2-21 62 0 0,-15-20-168 0 0,-9 119 65 0 0,5-60-70 0 0,11 14 34 0 0,-5-66-36 0 0,7 142 11 0 0,37-131-36 0 0,-16-55 17 0 0,-2 17 40 0 0,8-22-106 0 0,-7-25 42 0 0,-13-18-2914 0 0,-8-16-6494 0 0,3 4 2838 0 0,-2 1 649 0 0</inkml:trace>
  <inkml:trace contextRef="#ctx0" brushRef="#br0" timeOffset="-183864.267">34 10776 0 0 0,'0'0'265'0'0,"0"0"333"0"0,0 0 113 0 0,0 0 35 0 0,0 0 51 0 0,0 0 58 0 0,0 0 26 0 0,0 0 13 0 0,4 3 6701 0 0,11 12-6317 0 0,18 29 498 0 0,-6-6 44 0 0,12 38-254 0 0,-8-20-1045 0 0,-5-5-384 0 0,-2 3 13 0 0,7 2-29 0 0,1 3 358 0 0,-18-11 69 0 0,4 96 279 0 0,-12-104-423 0 0,0-6-260 0 0,-5 127 343 0 0,-7-136-322 0 0,0-35 163 0 0,15-185-229 0 0,-7 22 229 0 0,-9 124-214 0 0,6 31-58 0 0,-1 1 1 0 0,-1 0-1 0 0,-1 0 0 0 0,0 0 1 0 0,-1 0-1 0 0,0 1 1 0 0,-2 0-1 0 0,0 0 0 0 0,-1 0-56 0 0,-44-55 376 0 0,13-22-176 0 0,-40-46 194 0 0,40 91-335 0 0,36 43-490 0 0,-4-9-4003 0 0,12-3-6792 0 0,0 13 1147 0 0</inkml:trace>
</inkml:ink>
</file>

<file path=ppt/ink/ink2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09.9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349 191 0 0 0,'3'-50'0'0'0,"-3"21"1695"0"0,-5 9 2525 0 0,1 2 3460 0 0,1 17-3665 0 0,-10 13-3692 0 0,-47 81-107 0 0,-124 235 91 0 0,102-195-182 0 0,108-185 993 0 0,157-211-824 0 0,-44 72-255 0 0,-52 70 8 0 0,-71 110-149 0 0,-14 44-29 0 0,-3-22 223 0 0,0 63 132 0 0,-1-49-181 0 0,0 0 1 0 0,2 0-1 0 0,1 1 1 0 0,1-1-1 0 0,1-1 0 0 0,1 1 1 0 0,2 0-1 0 0,0-1 1 0 0,1 0-1 0 0,9 17-43 0 0,59 76 130 0 0,-76-111 2677 0 0,-44-17-2559 0 0,44 10-116 0 0,-204-62 112 0 0,56-18-601 0 0,83 33-2077 0 0,54 36-1886 0 0,4-1-3523 0 0,5 9-1360 0 0</inkml:trace>
</inkml:ink>
</file>

<file path=ppt/ink/ink2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11.2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69 3057 0 0,'0'0'1591'0'0,"0"0"-55"0"0,0 0 58 0 0,0 0 98 0 0,0 0 84 0 0,0 0-54 0 0,0 0-163 0 0,0 0-252 0 0,0 0-292 0 0,0 0-295 0 0,0 0-253 0 0,-7 9 106 0 0,72 287 1798 0 0,-37-103-2677 0 0,-27-190 2368 0 0,0 1-3506 0 0,4-4-17810 0 0,-4-7 17216 0 0</inkml:trace>
  <inkml:trace contextRef="#ctx0" brushRef="#br0" timeOffset="512.087">1 125 7394 0 0,'0'0'2388'0'0,"0"0"-1109"0"0,0 0-409 0 0,0 0 32 0 0,0 0 179 0 0,0 0 87 0 0,0 0-60 0 0,0 0-194 0 0,0 0-197 0 0,0 0-113 0 0,0 0-96 0 0,35-18-54 0 0,113-54-59 0 0,-57 45 60 0 0,-72 26-356 0 0,-4-1-14 0 0,-6 1-61 0 0,1-1 1 0 0,-1 1-1 0 0,1 1 1 0 0,0-1-1 0 0,-1 2 0 0 0,1-1 1 0 0,-1 2-1 0 0,1-1 1 0 0,-1 1-1 0 0,1 1 0 0 0,-1-1 1 0 0,1 2-25 0 0,-7 0 10 0 0,0 1 1 0 0,0-1-1 0 0,0 1 1 0 0,-1 0-1 0 0,0 0 0 0 0,0 0 1 0 0,0 0-1 0 0,-1 1 1 0 0,1-1-1 0 0,-1 0 1 0 0,0 1-1 0 0,-1-1 0 0 0,0 0 1 0 0,0 1-1 0 0,0-1 1 0 0,0 1-1 0 0,-1-1 1 0 0,0 0-1 0 0,0 1 1 0 0,0-1-1 0 0,0 0 0 0 0,-1 0 1 0 0,0 0-1 0 0,0 0 1 0 0,-1 0-1 0 0,0 0 1 0 0,1 0-1 0 0,-1-1 0 0 0,-3 3-10 0 0,-191 217 189 0 0,197-224-196 0 0,0 1 1 0 0,-1-1 0 0 0,1 1-1 0 0,-1-1 1 0 0,1 1 0 0 0,0-1-1 0 0,-1 1 1 0 0,1-1 0 0 0,0 1 0 0 0,0-1-1 0 0,-1 1 1 0 0,1-1 0 0 0,0 1-1 0 0,0 0 1 0 0,0-1 0 0 0,0 1 0 0 0,0 0-1 0 0,0-1 1 0 0,0 1 0 0 0,0-1-1 0 0,0 1 1 0 0,0 0 0 0 0,0-1 0 0 0,0 1-1 0 0,0-1 1 0 0,0 1 0 0 0,1 0-1 0 0,-1-1 1 0 0,0 1 0 0 0,0-1 0 0 0,1 1-1 0 0,-1-1 1 0 0,0 1 0 0 0,1-1-1 0 0,-1 1 1 0 0,1-1 0 0 0,-1 1-1 0 0,0-1 1 0 0,1 0 0 0 0,-1 1 0 0 0,1-1-1 0 0,-1 0 1 0 0,1 1 0 0 0,-1-1-1 0 0,1 0 1 0 0,0 1 0 0 0,-1-1 0 0 0,1 0-1 0 0,-1 0 1 0 0,1 0 0 0 0,0 0-1 0 0,-1 0 1 0 0,1 0 0 0 0,-1 0 0 0 0,2 0 6 0 0,41 6 150 0 0,-35-5-147 0 0,20 0 76 0 0,95 19-29 0 0,-119-19-40 0 0,0 0 1 0 0,0 1 0 0 0,0 0-1 0 0,-1 0 1 0 0,1 0 0 0 0,-1 0 0 0 0,1 0-1 0 0,-1 1 1 0 0,0-1 0 0 0,0 1-1 0 0,0 0 1 0 0,0 0 0 0 0,0 0 0 0 0,-1 1-1 0 0,0-1 1 0 0,1 1 0 0 0,-1-1-1 0 0,0 1 1 0 0,-1 0 0 0 0,1-1 0 0 0,-1 1-1 0 0,1 0 1 0 0,-1 0 0 0 0,-1 0-1 0 0,1 0 1 0 0,0 1 0 0 0,-1-1 0 0 0,0 0-11 0 0,-1 7 62 0 0,-1-1 0 0 0,0 1 0 0 0,0-1 0 0 0,-1 1 0 0 0,0-1 0 0 0,-1 0 0 0 0,-1 0 0 0 0,1-1 0 0 0,-1 1 0 0 0,-1-1 0 0 0,0 0 0 0 0,0 0 0 0 0,-1-1 0 0 0,0 0 0 0 0,0 0 0 0 0,-1-1 0 0 0,0 1 0 0 0,-2 0-62 0 0,-4 4-11 0 0,-1 0 0 0 0,-1 0 0 0 0,0-1 0 0 0,0-1 0 0 0,-1-1 0 0 0,0 0 0 0 0,0-2 0 0 0,-1 1 0 0 0,-1-2-1 0 0,1-1 1 0 0,-2 0 11 0 0,-84-2-2923 0 0,72-13-1080 0 0,1-7-3562 0 0,21 9-379 0 0</inkml:trace>
</inkml:ink>
</file>

<file path=ppt/ink/ink2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13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343 56 0 0 0,'0'0'832'0'0,"0"0"570"0"0,0 0 101 0 0,0 0-88 0 0,0 0-75 0 0,0 0 24 0 0,0 0 9 0 0,0 0-6 0 0,-2-5-67 0 0,-1-1-786 0 0,-1-4 13 0 0,-2-3 2881 0 0,-13 0 2268 0 0,-7 5-3408 0 0,24 7-2217 0 0,-7 1 7 0 0,0 1 1 0 0,0-1 0 0 0,0 2-1 0 0,0-1 1 0 0,0 1 0 0 0,0 0-1 0 0,0 1 1 0 0,1 0 0 0 0,-1 1-1 0 0,1-1 1 0 0,0 2 0 0 0,0-1-1 0 0,0 1 1 0 0,1 0-1 0 0,0 1 1 0 0,-1-1 0 0 0,2 2-1 0 0,-1-1 1 0 0,-3 6-59 0 0,3-6 61 0 0,-4 3-13 0 0,2 1 1 0 0,-1 1-1 0 0,1 0 1 0 0,1 0-1 0 0,0 0 0 0 0,0 1 1 0 0,2 1-1 0 0,-1-1 1 0 0,1 1-1 0 0,1 0 1 0 0,0 0-1 0 0,1 0 0 0 0,1 1 1 0 0,0 0-1 0 0,1 0 1 0 0,0-1-1 0 0,1 1 1 0 0,0 0-1 0 0,2 12-48 0 0,-2-19 37 0 0,1 0-1 0 0,0 1 1 0 0,1-1 0 0 0,0 0 0 0 0,0 1-1 0 0,0-1 1 0 0,1 0 0 0 0,0 0 0 0 0,0 0-1 0 0,1 0 1 0 0,0 0 0 0 0,0-1-1 0 0,1 1 1 0 0,0-1 0 0 0,0 0 0 0 0,0 0-1 0 0,1 0 1 0 0,0 0 0 0 0,0-1 0 0 0,0 0-1 0 0,1 0 1 0 0,-1 0 0 0 0,1-1-1 0 0,2 1-35 0 0,5 1 143 0 0,1 0 0 0 0,-1-1 0 0 0,1 0 0 0 0,0-1 0 0 0,0-1 0 0 0,1 0 0 0 0,-1-1 1 0 0,1-1-1 0 0,-1 0 0 0 0,1-1 0 0 0,-1 0 0 0 0,14-3-144 0 0,69-36 540 0 0,-70 33-2902 0 0,-6 7-2974 0 0,-7 0-4152 0 0,-9-1-2760 0 0</inkml:trace>
</inkml:ink>
</file>

<file path=ppt/ink/ink2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6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13291 0 0,'0'0'3010'0'0,"0"0"-1721"0"0,0 0-527 0 0,0 0 39 0 0,0 0 106 0 0,0 0 45 0 0,0 0-51 0 0,0 0-149 0 0,0 0-165 0 0,0 0-157 0 0,0 0-150 0 0,-2 2-114 0 0,-8 10 277 0 0,32 18-7582 0 0,-19-23 1304 0 0,1-3-5298 0 0</inkml:trace>
</inkml:ink>
</file>

<file path=ppt/ink/ink2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6.7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0 15979 0 0,'0'0'1687'0'0,"0"0"-249"0"0,0 0-131 0 0,0 0-19 0 0,0 0-133 0 0,0 0-213 0 0,0 0-202 0 0,0 0-168 0 0,0 0-108 0 0,0 0-77 0 0,0 0-110 0 0,0 0-66 0 0,0 0-47 0 0,-9 30 29 0 0,9-25-1241 0 0,-1 2-3035 0 0,2-5-6584 0 0,-1-2-339 0 0</inkml:trace>
</inkml:ink>
</file>

<file path=ppt/ink/ink2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2.7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0 254 4905 0 0,'0'0'3133'0'0,"0"0"-1484"0"0,0 0-474 0 0,0 0-52 0 0,0 0-81 0 0,0 0-222 0 0,0 0-275 0 0,0 0-157 0 0,0 0-3 0 0,0 0 83 0 0,0 0 77 0 0,0 0 37 0 0,0 0-24 0 0,27-3-55 0 0,84-13-13 0 0,86-2 1527 0 0,-6-3-1143 0 0,-191 21-782 0 0,-1 0 0 0 0,1 0 0 0 0,0-1 0 0 0,0 1 0 0 0,-1 0 0 0 0,1 0 0 0 0,0 0 0 0 0,0 0 0 0 0,-1-1 0 0 0,1 1 1 0 0,0 0-1 0 0,0 0 0 0 0,-1 0 0 0 0,1-1 0 0 0,0 1 0 0 0,0 0 0 0 0,0-1 0 0 0,0 1 0 0 0,-1 0 0 0 0,1 0 0 0 0,0-1 0 0 0,0 1 0 0 0,0 0 0 0 0,0-1 0 0 0,0 1 0 0 0,0 0 0 0 0,0 0 0 0 0,0-1 1 0 0,0 1-1 0 0,0 0 0 0 0,0-1 0 0 0,0 1 0 0 0,0 0 0 0 0,0-1 0 0 0,0 1 0 0 0,0 0 0 0 0,0-1 0 0 0,1 1 0 0 0,-1 0 0 0 0,0 0 0 0 0,0-1 0 0 0,0 1 0 0 0,0 0 0 0 0,0 0 0 0 0,1-1 1 0 0,-1 1-1 0 0,0 0 0 0 0,0 0 0 0 0,1-1 0 0 0,-1 1-92 0 0,-4-2-401 0 0,-163-90 238 0 0,133 65-406 0 0,34 27 465 0 0,-1-1 0 0 0,0 1 1 0 0,1-1-1 0 0,-1 1 0 0 0,1-1 0 0 0,-1 1 0 0 0,1-1 1 0 0,-1 0-1 0 0,1 1 0 0 0,-1-1 0 0 0,1 0 1 0 0,-1 1-1 0 0,1-1 0 0 0,0 0 0 0 0,0 0 0 0 0,-1 1 1 0 0,1-1-1 0 0,0 0 0 0 0,0 0 0 0 0,0 1 0 0 0,0-1 1 0 0,0 0-1 0 0,0 0 0 0 0,0 0 0 0 0,0 1 1 0 0,0-1-1 0 0,0 0 0 0 0,0 0 0 0 0,0 1 0 0 0,1-1 1 0 0,-1 0-1 0 0,0 0 0 0 0,1 1 0 0 0,-1-1 1 0 0,0 0-1 0 0,1 1 0 0 0,-1-1 0 0 0,1 0 0 0 0,-1 1 1 0 0,1-1-1 0 0,-1 1 0 0 0,1-1 0 0 0,-1 1 0 0 0,1-1 1 0 0,0 1-1 0 0,-1-1 0 0 0,1 1 0 0 0,0 0 1 0 0,-1-1-1 0 0,2 1 104 0 0,70-23-12284 0 0,-52 16 5085 0 0</inkml:trace>
</inkml:ink>
</file>

<file path=ppt/ink/ink2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3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5529 0 0,'0'0'3497'0'0,"0"0"-1467"0"0,0 0-458 0 0,0 0 2 0 0,0 0-77 0 0,0 0-256 0 0,0 0-332 0 0,0 0-330 0 0,0 0-240 0 0,0 0-119 0 0,0 0 14 0 0,0 0 67 0 0,7-1 113 0 0,345-24 3803 0 0,-251 18-3201 0 0,-101 7-750 0 0,0 0 103 0 0,0 0 46 0 0,-24-8 985 0 0,3 0-1477 0 0,17 8-43 0 0,1-1 0 0 0,-1 0 0 0 0,0 1 1 0 0,1-2-1 0 0,-1 1 0 0 0,1 0 0 0 0,0-1 0 0 0,-1 1 0 0 0,1-1 1 0 0,0 0-1 0 0,0 0 0 0 0,0 0 0 0 0,0-1 0 0 0,0 1 0 0 0,1-1 1 0 0,-1 1-1 0 0,1-1 0 0 0,-1 0 0 0 0,1 0 0 0 0,0 0 0 0 0,0 0 1 0 0,0 0-1 0 0,1-1 0 0 0,-1 1 0 0 0,1 0 0 0 0,0-1 1 0 0,0 0 119 0 0,4-20-4741 0 0,4 10-3473 0 0,-1 6-3138 0 0</inkml:trace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02.3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183 498 4241 0 0,'0'0'2142'0'0,"0"0"-1041"0"0,0 0-82 0 0,0 0 392 0 0,0 0 309 0 0,0 0 60 0 0,0 0-137 0 0,0 0-171 0 0,0 0-199 0 0,0 0-198 0 0,32-17-182 0 0,102-58-159 0 0,-56 19 364 0 0,-61 39-974 0 0,-2-1 0 0 0,1 0 0 0 0,-2-1 1 0 0,-1-1-1 0 0,0 0 0 0 0,-2-1 0 0 0,0 0 0 0 0,-1-1 0 0 0,-1 0 0 0 0,-1-1 1 0 0,3-19-125 0 0,-8-26-168 0 0,-5 66 109 0 0,1 1 0 0 0,-1-1 0 0 0,1 1 0 0 0,-1-1 0 0 0,0 1 0 0 0,1 0 1 0 0,-1 0-1 0 0,0 0 0 0 0,0 0 0 0 0,0 0 0 0 0,0 0 0 0 0,0 0 0 0 0,0 1 1 0 0,0-1-1 0 0,0 1 0 0 0,0-1 0 0 0,0 1 0 0 0,0 0 0 0 0,0 0 1 0 0,0 0-1 0 0,0 0 0 0 0,0 0 0 0 0,-1 0 0 0 0,1 0 0 0 0,0 1 0 0 0,0-1 1 0 0,0 1-1 0 0,0 0 0 0 0,0-1 0 0 0,0 1 0 0 0,0 0 0 0 0,1 0 0 0 0,-1 0 1 0 0,0 1-1 0 0,0-1 0 0 0,1 0 0 0 0,-1 1 0 0 0,1-1 0 0 0,-1 1 59 0 0,-7 12-94 0 0,0 0-1 0 0,1 1 0 0 0,1 0 0 0 0,1 0 0 0 0,0 1 1 0 0,1-1-1 0 0,0 1 0 0 0,2 1 0 0 0,0-1 0 0 0,0 0 1 0 0,2 1-1 0 0,0-1 0 0 0,1 10 95 0 0,-1-14-49 0 0,-13 447-2965 0 0,-24 16-10456 0 0,12-274 11843 0 0,19-154 2015 0 0,-2 0 0 0 0,-1-1 0 0 0,-3-1 0 0 0,-1 0 0 0 0,-3 0 0 0 0,-1-2-1 0 0,-10 14-387 0 0,23-49 607 0 0,-1 1-1 0 0,0-1 1 0 0,0 0-1 0 0,-1 0 0 0 0,0 0 1 0 0,-1-1-1 0 0,1-1 1 0 0,-1 1-1 0 0,-1-1 0 0 0,1 0 1 0 0,-4 1-607 0 0,10-6 205 0 0,-1 1 0 0 0,0-1 0 0 0,0 0 0 0 0,0 1 1 0 0,0-1-1 0 0,0 0 0 0 0,0-1 0 0 0,0 1 0 0 0,-1-1 0 0 0,1 1 1 0 0,0-1-1 0 0,0 0 0 0 0,0 0 0 0 0,0 0 0 0 0,-1-1 0 0 0,1 1 1 0 0,0-1-1 0 0,0 1 0 0 0,0-1 0 0 0,0 0 0 0 0,0-1 0 0 0,0 1 1 0 0,0 0-1 0 0,0-1 0 0 0,1 1 0 0 0,-1-1 0 0 0,0 0 0 0 0,1 0 1 0 0,-1 0-1 0 0,1 0 0 0 0,0-1 0 0 0,0 1 0 0 0,0-1 0 0 0,0 1 1 0 0,0-1-1 0 0,-1-2-205 0 0,-6-14 344 0 0,1-1 1 0 0,1 0-1 0 0,1 0 0 0 0,1-1 1 0 0,0 1-1 0 0,2-1 0 0 0,0 0 1 0 0,1-1-1 0 0,2 1 1 0 0,0 0-1 0 0,1 0 0 0 0,1-1 1 0 0,1 1-345 0 0,1-1 3 0 0,2 1 1 0 0,0 0 0 0 0,2 0-1 0 0,0 0 1 0 0,1 1 0 0 0,1 0-1 0 0,1 0 1 0 0,1 1 0 0 0,0 1-1 0 0,1 0 1 0 0,1 1 0 0 0,1 0-1 0 0,1 2 1 0 0,0-1 0 0 0,1 2-1 0 0,0 0 1 0 0,1 1 0 0 0,1 1-1 0 0,0 1 1 0 0,1 0 0 0 0,0 1-1 0 0,0 2 1 0 0,1 0 0 0 0,13-3-4 0 0,42-13-1005 0 0,-24 11-3042 0 0,-37 9 1568 0 0,6-3-6028 0 0,-12 3 2096 0 0</inkml:trace>
  <inkml:trace contextRef="#ctx0" brushRef="#br0" timeOffset="235.087">971 815 7842 0 0,'0'0'2251'0'0,"0"0"-592"0"0,0 0-88 0 0,0 0 135 0 0,0 0-161 0 0,0 0-394 0 0,0 0-336 0 0,-11 31-254 0 0,-33 99-211 0 0,1 22 50 0 0,39-112-164 0 0,4-22-5495 0 0,0-10-86 0 0,0-8-4138 0 0</inkml:trace>
  <inkml:trace contextRef="#ctx0" brushRef="#br0" timeOffset="402.96">775 590 16492 0 0,'0'0'1656'0'0,"0"0"-512"0"0,0 0-336 0 0,0 0-392 0 0,0 0-448 0 0,0 0-408 0 0,0 0-72 0 0,0 0-32 0 0,0 0-8 0 0,0 0-120 0 0,0 0-809 0 0,0 0-1351 0 0,0 0-2449 0 0,0 0-2889 0 0</inkml:trace>
  <inkml:trace contextRef="#ctx0" brushRef="#br0" timeOffset="586.177">1582 745 15219 0 0,'0'0'1679'0'0,"0"0"-683"0"0,0 0-166 0 0,0 0 76 0 0,0 0-77 0 0,0 0-211 0 0,0 0-196 0 0,0 0-154 0 0,0 0-116 0 0,-23 34-48 0 0,-70 106-34 0 0,28-27-33 0 0,-6 26-1792 0 0,44-112-3489 0 0,4-17-5822 0 0,19-9 7001 0 0</inkml:trace>
  <inkml:trace contextRef="#ctx0" brushRef="#br0" timeOffset="804.815">1134 878 8002 0 0,'0'0'1535'0'0,"0"0"-191"0"0,0 0-42 0 0,0 0-121 0 0,0 0-241 0 0,0 0-195 0 0,0 0-88 0 0,0 0-56 0 0,0 0-36 0 0,0 0-3 0 0,0 0-44 0 0,35 15-66 0 0,107 52-63 0 0,91 46 628 0 0,-128-83-2290 0 0,-70-25-2057 0 0,2-4-3915 0 0,-27-1-717 0 0</inkml:trace>
  <inkml:trace contextRef="#ctx0" brushRef="#br0" timeOffset="5854.368">1968 1054 0 0 0,'0'0'643'0'0,"0"0"72"0"0,0 0 146 0 0,0 0 98 0 0,0 0-25 0 0,0 0-101 0 0,0 0-110 0 0,0 0-14 0 0,0 0 5 0 0,0 0 21 0 0,13-3 57 0 0,94-31 2350 0 0,-97 27-2810 0 0,-1 0 1 0 0,0 0-1 0 0,-1-1 1 0 0,1 0-1 0 0,-2 0 1 0 0,1-1-1 0 0,-1 0 0 0 0,0-1 1 0 0,-1 1-1 0 0,0-1 1 0 0,-1-1-1 0 0,0 1 1 0 0,0-1-1 0 0,-1 0 1 0 0,-1 0-1 0 0,1 0 1 0 0,-2 0-1 0 0,0 0 0 0 0,0-1 1 0 0,-1 1-1 0 0,0-8-332 0 0,-1 16-30 0 0,-1 1 1 0 0,1 0-1 0 0,-1-1 0 0 0,1 1 0 0 0,-1 0 0 0 0,0-1 0 0 0,1 1 0 0 0,-1 0 0 0 0,0 0 0 0 0,-1-1 0 0 0,1 1 0 0 0,0 0 0 0 0,-1 0 1 0 0,1 0-1 0 0,-1 1 0 0 0,1-1 0 0 0,-1 0 0 0 0,0 1 0 0 0,0-1 0 0 0,0 1 0 0 0,0-1 0 0 0,0 1 0 0 0,0 0 0 0 0,0 0 1 0 0,0 0-1 0 0,-1 0 0 0 0,1 0 0 0 0,0 0 0 0 0,-1 1 0 0 0,1-1 0 0 0,0 1 0 0 0,-1 0 30 0 0,-81-5-1978 0 0,72 7 1995 0 0,0 1 0 0 0,0 0-1 0 0,0 1 1 0 0,1 0 0 0 0,0 1 0 0 0,0 0-1 0 0,0 1 1 0 0,0 0 0 0 0,1 1 0 0 0,0 0 0 0 0,0 0-1 0 0,1 1 1 0 0,0 1 0 0 0,0-1 0 0 0,1 1-1 0 0,0 1 1 0 0,1 0 0 0 0,0 0 0 0 0,0 0 0 0 0,1 1-1 0 0,0 0 1 0 0,1 0 0 0 0,1 0 0 0 0,-1 1-1 0 0,2-1 1 0 0,0 1 0 0 0,0 0 0 0 0,1 0 0 0 0,0 0-1 0 0,1 1 1 0 0,1 2-17 0 0,0-9 87 0 0,1 0-1 0 0,0 1 1 0 0,0-1-1 0 0,0 0 1 0 0,1 0-1 0 0,0 0 0 0 0,0 0 1 0 0,1 0-1 0 0,-1 0 1 0 0,1 0-1 0 0,1-1 1 0 0,-1 0-1 0 0,1 1 1 0 0,0-1-1 0 0,0-1 1 0 0,0 1-1 0 0,1 0 1 0 0,-1-1-1 0 0,1 0 1 0 0,0 0-1 0 0,1-1 0 0 0,-1 1 1 0 0,0-1-1 0 0,1 0 1 0 0,0-1-1 0 0,0 1-86 0 0,6 2 181 0 0,0-1-1 0 0,0 1 1 0 0,0-2-1 0 0,0 0 1 0 0,1-1-1 0 0,0 0 1 0 0,-1-1-1 0 0,1 0 1 0 0,0-1-1 0 0,0 0 1 0 0,-1-1-1 0 0,9-2-180 0 0,58-39 161 0 0,-57 22-2483 0 0,-1-1-3483 0 0,-12 12 1614 0 0,-3 2-4392 0 0</inkml:trace>
  <inkml:trace contextRef="#ctx0" brushRef="#br0" timeOffset="6470.807">2613 822 3729 0 0,'0'0'1951'0'0,"0"0"-124"0"0,0 0 21 0 0,0 0 63 0 0,0 0-104 0 0,0 0-293 0 0,0 0-294 0 0,0 0-257 0 0,0 0-199 0 0,0 0-137 0 0,0 0-116 0 0,0 0-116 0 0,0 0-103 0 0,-19 3-83 0 0,-56 8-71 0 0,34 16-20 0 0,31-16-210 0 0,1 0 0 0 0,0 1-1 0 0,1 0 1 0 0,0 0 0 0 0,1 1 0 0 0,1 0-1 0 0,0 1 1 0 0,0-1 0 0 0,2 1 0 0 0,-1 0-1 0 0,2 0 1 0 0,0 1 0 0 0,0-1-1 0 0,2 1 1 0 0,0-1 0 0 0,0 13 92 0 0,3-23-1 0 0,0 0 1 0 0,0-1-1 0 0,0 1 1 0 0,0-1-1 0 0,1 1 1 0 0,-1-1-1 0 0,1 0 1 0 0,0 0-1 0 0,0 0 1 0 0,0 0-1 0 0,0 0 1 0 0,1-1-1 0 0,-1 1 1 0 0,1-1-1 0 0,-1 0 1 0 0,1 0-1 0 0,0 0 1 0 0,0-1-1 0 0,0 1 1 0 0,0-1-1 0 0,0 0 1 0 0,0 0-1 0 0,0 0 1 0 0,0-1-1 0 0,0 0 1 0 0,0 1-1 0 0,1-2 1 0 0,-1 1-1 0 0,0 0 1 0 0,0-1-1 0 0,0 1 1 0 0,0-1-1 0 0,0-1 1 0 0,1 1 0 0 0,9-3 206 0 0,1-1 1 0 0,0-1-1 0 0,-1 0 1 0 0,0-1-1 0 0,-1-1 1 0 0,0 0-1 0 0,0-1 0 0 0,0 0 1 0 0,-1-1-1 0 0,-1 0 1 0 0,1-1-1 0 0,1-3-206 0 0,19-17 426 0 0,31-29 171 0 0,-2-2-1 0 0,-4-3 1 0 0,12-21-597 0 0,-55 67-58 0 0,0-2 0 0 0,-1 0 0 0 0,-1 0 0 0 0,-1-1 0 0 0,-1-1 0 0 0,-1 0 0 0 0,-1 0 0 0 0,-1-1 0 0 0,-1 0 0 0 0,-1 0 0 0 0,-1 0 0 0 0,-2-1 0 0 0,1-20 58 0 0,-3 38-76 0 0,0 0 0 0 0,0 0 0 0 0,-1 0 0 0 0,0-1 0 0 0,0 1-1 0 0,-1 0 1 0 0,0 0 0 0 0,0 0 0 0 0,-1 1 0 0 0,1-1 0 0 0,-1 1 0 0 0,-1-1 0 0 0,1 1 0 0 0,-1 0-1 0 0,0 0 1 0 0,-1 0 0 0 0,0 1 0 0 0,1 0 0 0 0,-2 0 0 0 0,1 0 0 0 0,0 0 0 0 0,-1 1 0 0 0,0 0 0 0 0,0 0-1 0 0,0 0 1 0 0,-1 1 0 0 0,1 0 0 0 0,-1 0 0 0 0,0 1 0 0 0,0 0 0 0 0,0 0 0 0 0,0 0 0 0 0,0 1-1 0 0,0 0 1 0 0,0 1 0 0 0,0 0 0 0 0,-1 0 0 0 0,1 0 0 0 0,0 1 0 0 0,0 0 0 0 0,0 0 0 0 0,0 0-1 0 0,0 1 1 0 0,-3 2 76 0 0,-3 1-2 0 0,0 1 0 0 0,1 0-1 0 0,0 1 1 0 0,0 0-1 0 0,1 1 1 0 0,0 0 0 0 0,0 1-1 0 0,1 0 1 0 0,0 1 0 0 0,1 0-1 0 0,0 1 1 0 0,1 0-1 0 0,0 0 1 0 0,0 1 0 0 0,1-1-1 0 0,1 2 1 0 0,0-1 0 0 0,0 1-1 0 0,2 0 1 0 0,-1 0-1 0 0,2 0 1 0 0,0 1 0 0 0,-1 7 2 0 0,0-2 77 0 0,1 0 1 0 0,1 1-1 0 0,0 0 1 0 0,2-1-1 0 0,0 1 1 0 0,1 0 0 0 0,1-1-1 0 0,1 1 1 0 0,1-1-1 0 0,0 0 1 0 0,2 0-1 0 0,0 0 1 0 0,7 12-78 0 0,7 2 206 0 0,2-2-1 0 0,1 0 1 0 0,1-1 0 0 0,2-2-1 0 0,0 0 1 0 0,3-2 0 0 0,24 18-206 0 0,-49-41 12 0 0,13 12-268 0 0,31 29 820 0 0,-24-11-4577 0 0,-22-26-5369 0 0,0-6 1142 0 0</inkml:trace>
</inkml:ink>
</file>

<file path=ppt/ink/ink2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11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81 7314 0 0,'0'0'1655'0'0,"0"0"-462"0"0,0 0-250 0 0,0 0 36 0 0,0 0 90 0 0,0 0 21 0 0,0 0-127 0 0,0 0-208 0 0,0 0-203 0 0,0 0-153 0 0,0 0-83 0 0,-3 14-46 0 0,-15 116 504 0 0,37 359-586 0 0,-13-429-2102 0 0,-2-40-1586 0 0,0 0-4148 0 0,-3-16 2250 0 0</inkml:trace>
  <inkml:trace contextRef="#ctx0" brushRef="#br0" timeOffset="396.555">0 114 4393 0 0,'0'0'3127'0'0,"0"0"-1828"0"0,0 0-575 0 0,0 0-19 0 0,0 0 104 0 0,0 0 101 0 0,0 0-49 0 0,0 0-127 0 0,0 0-144 0 0,0 0-111 0 0,0 0-79 0 0,39-17-68 0 0,125-55-54 0 0,-156 68-248 0 0,0 0 1 0 0,1 1 0 0 0,-1 0 0 0 0,0 1-1 0 0,1 0 1 0 0,0 0 0 0 0,0 1 0 0 0,-1 0-1 0 0,1 0 1 0 0,0 1 0 0 0,6 1-31 0 0,8 0 82 0 0,-2-1-15 0 0,-6-2-37 0 0,0 1-1 0 0,1 1 1 0 0,-1 0-1 0 0,0 1 1 0 0,1 1-1 0 0,-1 0 0 0 0,0 1 1 0 0,0 1-1 0 0,-1 0 1 0 0,1 1-1 0 0,-1 0 1 0 0,0 2-1 0 0,0-1 1 0 0,-1 2-1 0 0,11 7-29 0 0,-20-12 13 0 0,-1 0 1 0 0,-1 0-1 0 0,1 0 0 0 0,0 0 1 0 0,-1 1-1 0 0,1-1 0 0 0,-1 1 0 0 0,0 0 1 0 0,-1 0-1 0 0,1 0 0 0 0,0 0 0 0 0,-1 0 1 0 0,0 0-1 0 0,0 0 0 0 0,0 0 1 0 0,-1 0-1 0 0,1 0 0 0 0,-1 1 0 0 0,0-1 1 0 0,0 0-1 0 0,-1 0 0 0 0,1 1 0 0 0,-1-1 1 0 0,0 0-1 0 0,0 0 0 0 0,0 0 1 0 0,0 0-1 0 0,-1 0 0 0 0,0 0 0 0 0,0 1-13 0 0,-79 102 198 0 0,57-89-420 0 0,0 0 0 0 0,-1-1-1 0 0,-1-2 1 0 0,-1 0 0 0 0,-22 8 222 0 0,-12 7-1162 0 0,33-15 61 0 0,-35 17-2618 0 0,20-12-4796 0 0,31-13 6957 0 0</inkml:trace>
  <inkml:trace contextRef="#ctx0" brushRef="#br0" timeOffset="1001.176">608 556 6897 0 0,'0'0'1362'0'0,"0"0"-206"0"0,0 0-117 0 0,0 0-40 0 0,0 0-184 0 0,0 0-222 0 0,0 0-182 0 0,0 0-151 0 0,0 0-97 0 0,0 0-68 0 0,0 0-50 0 0,-31 33-72 0 0,-94 104-30 0 0,73-57-142 0 0,2 26-330 0 0,131-234 1470 0 0,92-59-519 0 0,-147 166-408 0 0,1 0 1 0 0,1 1-1 0 0,1 2 0 0 0,1 1 1 0 0,20-8-15 0 0,-49 24-21 0 0,1 0 1 0 0,0 0-1 0 0,-1 0 0 0 0,1 0 1 0 0,0 0-1 0 0,0 0 1 0 0,0 1-1 0 0,-1-1 1 0 0,1 1-1 0 0,0-1 0 0 0,0 1 1 0 0,0 0-1 0 0,0 0 1 0 0,0 0-1 0 0,0 0 0 0 0,0 0 1 0 0,0 0-1 0 0,0 0 1 0 0,0 1-1 0 0,0-1 1 0 0,0 0-1 0 0,0 1 0 0 0,-1 0 1 0 0,1 0-1 0 0,0-1 1 0 0,0 1-1 0 0,-1 0 0 0 0,1 0 1 0 0,0 1-1 0 0,-1-1 1 0 0,1 0-1 0 0,-1 0 1 0 0,1 1-1 0 0,-1-1 0 0 0,0 1 1 0 0,0-1-1 0 0,1 2 21 0 0,10 142 343 0 0,-10-56-242 0 0,-1-88-49 0 0,-1 0 0 0 0,1 0 0 0 0,-1 0-1 0 0,1 1 1 0 0,-1-1 0 0 0,1 0 0 0 0,-1 0-1 0 0,0 0 1 0 0,1 0 0 0 0,-1 0 0 0 0,0 1-1 0 0,0-1 1 0 0,0 0 0 0 0,0 0 0 0 0,0 0-1 0 0,0 0 1 0 0,-1 1 0 0 0,1-1-1 0 0,0 0 1 0 0,0 0 0 0 0,-1 0 0 0 0,1 0-1 0 0,-1 0 1 0 0,1 0 0 0 0,-1 0 0 0 0,0 0-1 0 0,1 0 1 0 0,-1 0 0 0 0,0 0 0 0 0,1 0-1 0 0,-1 0 1 0 0,0 0 0 0 0,0 0 0 0 0,0-1-1 0 0,0 1 1 0 0,0 0 0 0 0,0-1 0 0 0,0 1-1 0 0,0-1 1 0 0,0 1 0 0 0,0-1 0 0 0,0 1-1 0 0,0-1 1 0 0,-1 0 0 0 0,1 0 0 0 0,0 1-1 0 0,0-1 1 0 0,0 0 0 0 0,0 0 0 0 0,-1 0-1 0 0,1 0 1 0 0,0-1 0 0 0,0 1 0 0 0,0 0-1 0 0,-2-1-51 0 0,-17-1 199 0 0,0-1 0 0 0,-1-1-1 0 0,1-1 1 0 0,0 0 0 0 0,1-2 0 0 0,-1 0-1 0 0,2-1 1 0 0,-8-5-199 0 0,-61-17-1470 0 0,67 25-1628 0 0,9 3-2496 0 0,4 1-2820 0 0</inkml:trace>
  <inkml:trace contextRef="#ctx0" brushRef="#br0" timeOffset="1298.075">1119 449 3457 0 0,'0'0'3355'0'0,"0"0"-1681"0"0,0 0-669 0 0,0 0-170 0 0,0 0-136 0 0,0 0-172 0 0,0 0-123 0 0,0 0-77 0 0,0 0-13 0 0,0 0 2 0 0,0 0-44 0 0,0 0-47 0 0,0 0-9 0 0,26 1 34 0 0,127 2 336 0 0,-45-8-458 0 0,-72 1-2647 0 0,0-1-3448 0 0,-23 4-137 0 0</inkml:trace>
  <inkml:trace contextRef="#ctx0" brushRef="#br0" timeOffset="8599.129">1106 689 1224 0 0,'0'0'2466'0'0,"0"0"-1167"0"0,0 0-460 0 0,0 0 90 0 0,0 0 196 0 0,0 0 124 0 0,0 0-31 0 0,0 0-141 0 0,0 0-116 0 0,0 0-137 0 0,0 0-144 0 0,5-3-143 0 0,50-13 1349 0 0,10 17-182 0 0,-10 0-870 0 0,0-1 0 0 0,1-4 0 0 0,-1-1 0 0 0,11-5-834 0 0,-57 7-930 0 0,-8 2-3619 0 0,-7 0-3867 0 0,3 1 957 0 0</inkml:trace>
  <inkml:trace contextRef="#ctx0" brushRef="#br0" timeOffset="9248.291">1813 328 6577 0 0,'0'0'1727'0'0,"0"0"-189"0"0,0 0 4 0 0,0 0 85 0 0,0 0-56 0 0,0 0-251 0 0,0 0-338 0 0,0 0-276 0 0,0 0-137 0 0,0 0-47 0 0,0 0-11 0 0,0 0 13 0 0,0 0 0 0 0,10 2-16 0 0,150 25 2158 0 0,-134-26-2659 0 0,0-1-1 0 0,0-2 0 0 0,0 0 0 0 0,0-2 0 0 0,-1-1 1 0 0,13-4-7 0 0,-18 3-998 0 0,16-6-2286 0 0,-14 0-8051 0 0,-19 8 3500 0 0</inkml:trace>
  <inkml:trace contextRef="#ctx0" brushRef="#br0" timeOffset="9516.693">2355 148 10602 0 0,'0'0'1091'0'0,"0"0"-319"0"0,0 0 74 0 0,0 0 341 0 0,0 0 254 0 0,0 0 4 0 0,0 0-224 0 0,0 0-260 0 0,0 0-196 0 0,5 34-160 0 0,16 110-152 0 0,-11 10 287 0 0,-6 107-598 0 0,-4-86-3790 0 0,-2-152 912 0 0,1-12-980 0 0,0 0-5110 0 0,1-11 5481 0 0</inkml:trace>
  <inkml:trace contextRef="#ctx0" brushRef="#br0" timeOffset="9870.772">2415 148 6753 0 0,'0'0'2149'0'0,"0"0"-218"0"0,0 0-101 0 0,0 0-81 0 0,0 0-156 0 0,0 0-306 0 0,0 0-358 0 0,0 0-290 0 0,0 0-235 0 0,0 0-170 0 0,0 0-112 0 0,0 0-50 0 0,0 0-6 0 0,21-15 14 0 0,65-40 40 0 0,-84 53-112 0 0,-1 1-1 0 0,1 0 1 0 0,-1 0 0 0 0,1 0 0 0 0,0 0 0 0 0,0 0 0 0 0,0 0 0 0 0,0 0 0 0 0,-1 1 0 0 0,1-1 0 0 0,0 1 0 0 0,0-1 0 0 0,0 1 0 0 0,0 0 0 0 0,0 0-1 0 0,0-1 1 0 0,0 2 0 0 0,0-1 0 0 0,0 0 0 0 0,0 0 0 0 0,0 1 0 0 0,0-1 0 0 0,0 1 0 0 0,0-1 0 0 0,0 1 0 0 0,0 0 0 0 0,0 0 0 0 0,0 0-8 0 0,8 4 64 0 0,1-3-6 0 0,-1 1 0 0 0,0 0-1 0 0,0 0 1 0 0,0 1 0 0 0,0 1-1 0 0,-1-1 1 0 0,0 1 0 0 0,0 1-1 0 0,0 0 1 0 0,0 0 0 0 0,-1 1-1 0 0,0 0 1 0 0,0 1 0 0 0,-1-1-1 0 0,0 1 1 0 0,-1 1 0 0 0,1-1-1 0 0,-2 1 1 0 0,1 0 0 0 0,-1 1-1 0 0,0-1 1 0 0,-1 1 0 0 0,0 0-1 0 0,-1 0 1 0 0,2 10-58 0 0,-4-12 29 0 0,0-1 0 0 0,0 0 0 0 0,-1 1 0 0 0,-1-1 0 0 0,1 0 0 0 0,-1 1 0 0 0,0-1 0 0 0,0 0 0 0 0,-1 0 0 0 0,0 0 0 0 0,-1 0 0 0 0,1 0 0 0 0,-1 0 0 0 0,-1-1 0 0 0,1 1 0 0 0,-1-1 0 0 0,0 0 0 0 0,-1 0 0 0 0,-3 4-29 0 0,-16 11-179 0 0,-1 0 1 0 0,-2-2 0 0 0,0 0 0 0 0,0-2-1 0 0,-2-1 1 0 0,0-2 0 0 0,-1 0 0 0 0,0-2-1 0 0,-1-2 179 0 0,16-4-880 0 0,-43 13-965 0 0,38-15-1794 0 0,1-3-3298 0 0,12-1-394 0 0</inkml:trace>
  <inkml:trace contextRef="#ctx0" brushRef="#br0" timeOffset="10233.617">2809 611 4641 0 0,'0'0'2994'0'0,"0"0"-1360"0"0,0 0-526 0 0,0 0-3 0 0,0 0-42 0 0,0 0-134 0 0,0 0-141 0 0,0 0-64 0 0,0 0 56 0 0,0 0 50 0 0,0 0-46 0 0,0 0-121 0 0,0 0-115 0 0,5 19-120 0 0,14 58-104 0 0,-13 40 203 0 0,-19-36-2273 0 0,13-67-2851 0 0,0-9-4140 0 0,0-5 3947 0 0</inkml:trace>
  <inkml:trace contextRef="#ctx0" brushRef="#br0" timeOffset="10702.922">2745 534 6601 0 0,'0'0'1921'0'0,"0"0"-592"0"0,0 0-166 0 0,0 0 130 0 0,0 0 11 0 0,0 0-124 0 0,0 0-158 0 0,0 0-123 0 0,0 0-51 0 0,0 0-68 0 0,31-5-95 0 0,99-17-111 0 0,-32 16 537 0 0,-95 5-1088 0 0,-1 1 0 0 0,0 0 0 0 0,1-1 0 0 0,-1 1 1 0 0,1 0-1 0 0,-1 0 0 0 0,0 0 0 0 0,1 0 0 0 0,-1 1 0 0 0,1-1 1 0 0,-1 1-1 0 0,0-1 0 0 0,1 1 0 0 0,-1 0 0 0 0,0 0 0 0 0,0 0 1 0 0,0 0-1 0 0,0 0 0 0 0,0 0 0 0 0,0 1 0 0 0,0-1 0 0 0,0 1 1 0 0,0 0-1 0 0,0-1 0 0 0,-1 1 0 0 0,1 0 0 0 0,-1 0 0 0 0,1 0 1 0 0,-1 0-1 0 0,0 0 0 0 0,0 0 0 0 0,0 0 0 0 0,0 1 0 0 0,0-1 1 0 0,0 0-1 0 0,-1 0 0 0 0,1 1 0 0 0,-1-1 0 0 0,0 1 0 0 0,1-1 1 0 0,-1 0-1 0 0,0 1 0 0 0,-1 1-23 0 0,0 3 31 0 0,-1 0 0 0 0,-1 0 0 0 0,1 0 0 0 0,-1 0 0 0 0,0-1 0 0 0,-1 1 0 0 0,0-1 0 0 0,0 0-1 0 0,0 0 1 0 0,-1 0 0 0 0,1-1 0 0 0,-2 1 0 0 0,1-1 0 0 0,0 0 0 0 0,-1-1 0 0 0,-6 5-31 0 0,-5 6 9 0 0,5-5-22 0 0,-16 28-435 0 0,75-20 138 0 0,-30-16 311 0 0,-8-2 0 0 0,0 0 0 0 0,-1 1 1 0 0,1 0-1 0 0,-1 1 0 0 0,0 0 1 0 0,1 0-1 0 0,-1 0 0 0 0,0 1 0 0 0,0 1 1 0 0,0 0-1 0 0,6 3-1 0 0,-13-6 10 0 0,0 0 1 0 0,0 0-1 0 0,0 1 1 0 0,0-1-1 0 0,0 0 1 0 0,0 1-1 0 0,0-1 1 0 0,0 0-1 0 0,0 1 1 0 0,-1-1-1 0 0,1 1 1 0 0,-1-1-1 0 0,1 1 1 0 0,-1-1-1 0 0,1 1 1 0 0,-1 0-1 0 0,0-1 1 0 0,0 1-1 0 0,0 0 1 0 0,0-1-1 0 0,0 1 1 0 0,0-1-1 0 0,0 1 1 0 0,0 0-1 0 0,-1-1 1 0 0,1 1-1 0 0,-1-1 1 0 0,1 1-1 0 0,-1-1 1 0 0,0 1-1 0 0,1-1 0 0 0,-1 1 1 0 0,0-1-1 0 0,0 0 1 0 0,0 1-1 0 0,0-1 1 0 0,-1 0-11 0 0,-42 43 460 0 0,28-32-536 0 0,-2 0-1 0 0,0-1 0 0 0,0-1 1 0 0,-1-1-1 0 0,0-1 1 0 0,-1 0-1 0 0,0-2 1 0 0,0 0-1 0 0,0-1 1 0 0,-8 0 76 0 0,26-5-209 0 0,-21 0-941 0 0,14-10-7804 0 0,9 6-1758 0 0</inkml:trace>
</inkml:ink>
</file>

<file path=ppt/ink/ink2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8.5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91 382 5817 0 0,'0'0'1787'0'0,"0"0"-65"0"0,0 0 56 0 0,0 0-13 0 0,0 0-155 0 0,0 0-364 0 0,0 0-410 0 0,0 0-336 0 0,0 0-205 0 0,0 0-137 0 0,0 0-62 0 0,-8 12-10 0 0,-41 77 143 0 0,39-55-131 0 0,3 1-1 0 0,1 0 0 0 0,1 1 1 0 0,2-1-1 0 0,1 1 0 0 0,2 2-97 0 0,0-33 2 0 0,-1 0 0 0 0,1 0 0 0 0,0 0-1 0 0,1 0 1 0 0,-1 0 0 0 0,1 1 0 0 0,0-1-1 0 0,1 0 1 0 0,-1 0 0 0 0,1-1 0 0 0,0 1-1 0 0,0 0 1 0 0,0-1 0 0 0,1 1 0 0 0,-1-1 0 0 0,1 1-1 0 0,0-1 1 0 0,1 0 0 0 0,-1 0 0 0 0,1-1-1 0 0,-1 1 1 0 0,1-1 0 0 0,0 0 0 0 0,0 0-1 0 0,1 0 1 0 0,-1 0 0 0 0,1-1 0 0 0,-1 1-1 0 0,1-1 1 0 0,0-1 0 0 0,0 1 0 0 0,0-1 0 0 0,0 1-1 0 0,0-1 1 0 0,0-1 0 0 0,0 1 0 0 0,2-1-2 0 0,13-3 88 0 0,0-1 0 0 0,0-1 0 0 0,0-1 0 0 0,-1 0 0 0 0,0-2 0 0 0,0 0 0 0 0,0-1 1 0 0,-1-1-1 0 0,-1-1 0 0 0,0 0 0 0 0,0-1 0 0 0,-1-1 0 0 0,-1 0 0 0 0,0-2 0 0 0,8-9-88 0 0,-12 14 133 0 0,1 0 1 0 0,-2-1-1 0 0,1 0 0 0 0,-1-1 0 0 0,-1 0 0 0 0,0 0 0 0 0,-1-1 0 0 0,0 0 1 0 0,-1 0-1 0 0,-1-1 0 0 0,0 0 0 0 0,3-10-133 0 0,-13 34 271 0 0,-9 31-566 0 0,12-38 298 0 0,0 1 0 0 0,-1-1 1 0 0,1 1-1 0 0,1-1 0 0 0,-1 1 0 0 0,0-1 0 0 0,1 1 1 0 0,0 0-1 0 0,0-1 0 0 0,0 1 0 0 0,0-1 1 0 0,0 1-1 0 0,1 0 0 0 0,0-1 0 0 0,0 1 1 0 0,0-1-1 0 0,0 1 0 0 0,0-1 0 0 0,0 0 0 0 0,1 1 1 0 0,0-1-1 0 0,0 0 0 0 0,0 0 0 0 0,0 0 1 0 0,0 0-1 0 0,1-1 0 0 0,-1 1 0 0 0,1-1 0 0 0,-1 1 1 0 0,1-1-1 0 0,0 0 0 0 0,0 0 0 0 0,0 0 1 0 0,1 0-1 0 0,-1-1 0 0 0,0 1 0 0 0,1-1 0 0 0,-1 0 1 0 0,0 0-1 0 0,1 0 0 0 0,0 0 0 0 0,-1-1 1 0 0,1 1-4 0 0,6-2 89 0 0,0 1 1 0 0,0-2 0 0 0,0 0-1 0 0,0 0 1 0 0,-1 0 0 0 0,1-1-1 0 0,-1-1 1 0 0,0 0 0 0 0,0 0-1 0 0,0 0 1 0 0,0-1 0 0 0,-1-1 0 0 0,0 0-1 0 0,0 0 1 0 0,0 0 0 0 0,-1-1-90 0 0,8-4 128 0 0,0-2 1 0 0,-1 1 0 0 0,-1-2 0 0 0,-1 0 0 0 0,1 0 0 0 0,-2-1-1 0 0,0 0 1 0 0,-1-1 0 0 0,-1-1 0 0 0,0 1 0 0 0,-1-1 0 0 0,-1-1-1 0 0,-1 0 1 0 0,0 1 0 0 0,1-12-129 0 0,-5-12-2445 0 0,-3 33-2036 0 0,-1 2-3707 0 0,2 5-1674 0 0</inkml:trace>
  <inkml:trace contextRef="#ctx0" brushRef="#br0" timeOffset="265.279">1211 577 16115 0 0,'0'0'1639'0'0,"0"0"-804"0"0,0 0-289 0 0,0 0 85 0 0,0 0 51 0 0,0 0-68 0 0,0 0-169 0 0,0 0-185 0 0,0 0-130 0 0,0 0-89 0 0,-12 32-105 0 0,-33 97-119 0 0,34-73-1425 0 0,15-49-320 0 0,3-6-4528 0 0,-6-1 3666 0 0,1 0-6119 0 0</inkml:trace>
  <inkml:trace contextRef="#ctx0" brushRef="#br0" timeOffset="516.793">1130 62 16067 0 0,'0'0'761'0'0,"0"0"-25"0"0,0 0-168 0 0,0 0-192 0 0,0 0-304 0 0,0 0-632 0 0,0 0-856 0 0,0 0-785 0 0,0 0-608 0 0,0 0-863 0 0,0 0-4250 0 0</inkml:trace>
  <inkml:trace contextRef="#ctx0" brushRef="#br0" timeOffset="698.536">1665 54 14811 0 0,'0'0'1578'0'0,"0"0"-650"0"0,0 0-336 0 0,0 0-29 0 0,0 0 64 0 0,0 0 78 0 0,0 0 53 0 0,0 0 19 0 0,0 0-54 0 0,0 0-124 0 0,0 0-135 0 0,0 0-108 0 0,4 34-104 0 0,11 106-56 0 0,-20 70 319 0 0,-4-117-442 0 0,-4 0 0 0 0,-16 55-73 0 0,4-26-621 0 0,23-71-2122 0 0,2-51 1684 0 0,0 0-335 0 0,0 0-438 0 0,2-7-8525 0 0,1 3 3773 0 0</inkml:trace>
  <inkml:trace contextRef="#ctx0" brushRef="#br0" timeOffset="934.989">1332 544 11586 0 0,'0'0'1475'0'0,"0"0"-618"0"0,0 0-56 0 0,0 0 283 0 0,0 0 170 0 0,0 0-76 0 0,0 0-193 0 0,0 0-207 0 0,35-10-114 0 0,114-32-89 0 0,19-14 503 0 0,-108 38-1027 0 0,-2 1-918 0 0,0-2 0 0 0,-2-3 1 0 0,24-14 866 0 0,-46 14-4366 0 0,-13 7-3220 0 0,-11 7-228 0 0</inkml:trace>
  <inkml:trace contextRef="#ctx0" brushRef="#br0" timeOffset="16840.175">2225 10 1848 0 0,'0'0'1179'0'0,"0"0"-13"0"0,0 0 204 0 0,0 0 301 0 0,0 0 178 0 0,0 0-52 0 0,0 0-305 0 0,0 0-366 0 0,0 0-332 0 0,0 0-240 0 0,0 0-175 0 0,-4-2-114 0 0,-10-5-61 0 0,15 31 887 0 0,7 149 1788 0 0,-12 312-2121 0 0,2-458-744 0 0,-1 0 1 0 0,-1 0 0 0 0,-2 0-1 0 0,0-1 1 0 0,-2 0 0 0 0,-3 6-15 0 0,1 8 94 0 0,10-39-110 0 0,0-1 8 0 0,0 0 36 0 0,10-12 292 0 0,131-171 629 0 0,-138 180-944 0 0,6-10-21 0 0,0 0 0 0 0,1 1-1 0 0,1 0 1 0 0,0 1-1 0 0,0 0 1 0 0,1 1 0 0 0,1 1-1 0 0,-1-1 1 0 0,2 2-1 0 0,-1 0 1 0 0,6-2 16 0 0,-8 6 12 0 0,-10 3-25 0 0,0 0-1 0 0,0 0 1 0 0,1 0-1 0 0,-1 0 1 0 0,0 0-1 0 0,1 0 0 0 0,-1 1 1 0 0,1-1-1 0 0,-1 0 1 0 0,1 1-1 0 0,-1 0 1 0 0,1-1-1 0 0,-1 1 1 0 0,1 0-1 0 0,-1 0 1 0 0,1-1-1 0 0,-1 1 1 0 0,1 0-1 0 0,0 1 0 0 0,-1-1 1 0 0,1 0-1 0 0,-1 0 1 0 0,1 1-1 0 0,-1-1 1 0 0,1 1-1 0 0,-1-1 1 0 0,1 1-1 0 0,-1 0 1 0 0,0-1-1 0 0,1 1 1 0 0,-1 0-1 0 0,0 0 0 0 0,0 0 1 0 0,1 0-1 0 0,-1 0 1 0 0,0 0-1 0 0,0 0 1 0 0,0 1-1 0 0,0-1 1 0 0,0 0-1 0 0,0 1 14 0 0,4 16 161 0 0,-1 1-1 0 0,-1 0 1 0 0,0 0 0 0 0,-2 0-1 0 0,0 0 1 0 0,-1 0 0 0 0,-1 0-1 0 0,0 0 1 0 0,-4 15-161 0 0,-12 67 272 0 0,8-48-1391 0 0,22-49-3041 0 0,-2-5-2609 0 0,-5-2-4060 0 0</inkml:trace>
</inkml:ink>
</file>

<file path=ppt/ink/ink2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1.90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11766 610 0 0 0,'0'0'1254'0'0,"0"0"-114"0"0,0 0 120 0 0,0 0 274 0 0,0 0 209 0 0,0 0 124 0 0,0 0 92 0 0,0 0-21 0 0,0 0-121 0 0,0 0-203 0 0,0 0-247 0 0,0 0-193 0 0,0 0-157 0 0,2-12-143 0 0,1-38-137 0 0,-3 49-698 0 0,-1 0 0 0 0,0-1 0 0 0,0 1 0 0 0,0 0 0 0 0,0 0 0 0 0,0 0 0 0 0,0 0 0 0 0,0 0 0 0 0,0 0 0 0 0,0 0 0 0 0,-1 0 0 0 0,1 0 0 0 0,0 0 0 0 0,0 1 0 0 0,-1-1 0 0 0,1 1 0 0 0,-1-1-1 0 0,1 1 1 0 0,0-1 0 0 0,-1 1 0 0 0,1 0 0 0 0,-1-1 0 0 0,1 1 0 0 0,-1 0 0 0 0,1 0 0 0 0,-1 0 0 0 0,1 0 0 0 0,-1 1 0 0 0,1-1 0 0 0,-1 0 0 0 0,1 1 0 0 0,-1-1 0 0 0,1 1 0 0 0,0-1 0 0 0,-1 1-39 0 0,-4 0 130 0 0,-18 4-73 0 0,1 1 0 0 0,-1 1 0 0 0,1 1 0 0 0,1 1 0 0 0,0 2 0 0 0,0 0 0 0 0,1 1 0 0 0,0 1 0 0 0,1 1 0 0 0,1 0 0 0 0,-16 16-57 0 0,12-12-130 0 0,1 0 0 0 0,1 2 0 0 0,0 0 0 0 0,2 2 1 0 0,0 0-1 0 0,1 1 0 0 0,2 0 0 0 0,0 2 0 0 0,-2 7 130 0 0,15-28-112 0 0,1 0 0 0 0,-1 1-1 0 0,1 0 1 0 0,0-1-1 0 0,0 1 1 0 0,0 0-1 0 0,1 0 1 0 0,0 0 0 0 0,0 0-1 0 0,0 0 1 0 0,1 0-1 0 0,-1 0 1 0 0,1 0-1 0 0,0 0 1 0 0,1 0 0 0 0,-1 0-1 0 0,1 0 1 0 0,0 0-1 0 0,0 0 1 0 0,1 0 0 0 0,-1 0-1 0 0,1 0 1 0 0,0-1-1 0 0,1 1 1 0 0,-1-1-1 0 0,1 1 1 0 0,0-1 0 0 0,0 0-1 0 0,0 0 1 0 0,0 0-1 0 0,1-1 1 0 0,0 1-1 0 0,-1-1 1 0 0,1 1 0 0 0,1-2-1 0 0,-1 1 1 0 0,0 0-1 0 0,1-1 1 0 0,-1 1-1 0 0,4 0 113 0 0,6 0-686 0 0,0 0 0 0 0,0 0-1 0 0,-1-2 1 0 0,1 0-1 0 0,0 0 1 0 0,0-2 0 0 0,0 1-1 0 0,0-2 1 0 0,0 0-1 0 0,0 0 1 0 0,3-3 686 0 0,90-29-7861 0 0,-76 21 5522 0 0</inkml:trace>
  <inkml:trace contextRef="#ctx0" brushRef="#br0" timeOffset="909.139">12320 614 2713 0 0,'0'0'3572'0'0,"0"0"-722"0"0,0 0-652 0 0,0 0-555 0 0,0 0-331 0 0,0 0-166 0 0,0 0-70 0 0,0 0-53 0 0,-37 18-121 0 0,-118 57-157 0 0,136-66-544 0 0,0 1 1 0 0,1 0-1 0 0,0 1 0 0 0,0 1 1 0 0,1 1-1 0 0,1 0 0 0 0,-13 14-201 0 0,6-4 173 0 0,12-15-158 0 0,2 1 0 0 0,-1 0 1 0 0,1 1-1 0 0,1 0 0 0 0,-1 0 1 0 0,2 1-1 0 0,-1 0 0 0 0,2 0 1 0 0,-1 1-1 0 0,2 0 0 0 0,-1 0 1 0 0,2 0-1 0 0,0 1 0 0 0,-2 9-15 0 0,6-19-12 0 0,0 0 0 0 0,0-1-1 0 0,0 1 1 0 0,1-1-1 0 0,-1 1 1 0 0,1-1-1 0 0,-1 1 1 0 0,1-1 0 0 0,0 1-1 0 0,0-1 1 0 0,0 1-1 0 0,1-1 1 0 0,-1 0-1 0 0,0 0 1 0 0,1 1 0 0 0,0-1-1 0 0,-1 0 1 0 0,1-1-1 0 0,0 1 1 0 0,0 0-1 0 0,0 0 1 0 0,0-1-1 0 0,0 1 1 0 0,1-1 0 0 0,-1 0-1 0 0,0 1 1 0 0,1-1-1 0 0,-1 0 1 0 0,0-1-1 0 0,1 1 1 0 0,0 0 0 0 0,-1-1-1 0 0,1 1 1 0 0,-1-1-1 0 0,1 0 1 0 0,0 0-1 0 0,-1 0 1 0 0,1 0 12 0 0,101-15 757 0 0,-73 0-480 0 0,-1-1 0 0 0,-1-2 1 0 0,-1-1-1 0 0,0-1 1 0 0,9-10-278 0 0,31-29 233 0 0,-48 40-233 0 0,0 0 0 0 0,2 2 1 0 0,0 0-1 0 0,1 2 1 0 0,0 0-1 0 0,1 1 1 0 0,16-5-1 0 0,-38 18-34 0 0,0-1 0 0 0,0 1 1 0 0,1 0-1 0 0,-1 0 1 0 0,0 0-1 0 0,0 1 0 0 0,1-1 1 0 0,-1 1-1 0 0,1-1 0 0 0,-1 1 1 0 0,0 0-1 0 0,1 0 1 0 0,-1 0-1 0 0,1 0 0 0 0,-1 0 1 0 0,1 0-1 0 0,-1 1 1 0 0,0-1-1 0 0,1 1 0 0 0,-1 0 1 0 0,0 0-1 0 0,0 0 1 0 0,1 0-1 0 0,-1 0 0 0 0,0 0 1 0 0,0 0-1 0 0,0 1 1 0 0,0-1-1 0 0,0 1 0 0 0,1 1 34 0 0,64 158-546 0 0,-65-158 573 0 0,0 0 1 0 0,0 0 0 0 0,0 0 0 0 0,0-1 0 0 0,0 1 0 0 0,1-1 0 0 0,-1 0 0 0 0,1 1-1 0 0,0-1 1 0 0,0 0 0 0 0,0 0 0 0 0,0-1 0 0 0,0 1 0 0 0,0-1 0 0 0,0 0-1 0 0,0 1 1 0 0,1-1 0 0 0,-1 0 0 0 0,0-1 0 0 0,1 1 0 0 0,-1-1 0 0 0,0 1 0 0 0,1-1-1 0 0,-1 0 1 0 0,1-1 0 0 0,-1 1 0 0 0,1 0 0 0 0,-1-1 0 0 0,0 0 0 0 0,1 0-1 0 0,-1 0 1 0 0,0 0 0 0 0,0 0 0 0 0,1-1 0 0 0,-1 1 0 0 0,0-1 0 0 0,-1 0 0 0 0,1 0-1 0 0,1-1-27 0 0,183-144 597 0 0,-154 127-610 0 0,-10 5-20 0 0,1 1 0 0 0,0 0 0 0 0,0 2 0 0 0,2 1 0 0 0,-1 1 0 0 0,1 1 0 0 0,1 1 0 0 0,-1 1 0 0 0,1 2 0 0 0,24-3 33 0 0,-50 9-12 0 0,1-1-1 0 0,0 0 1 0 0,0 1 0 0 0,-1 0 0 0 0,1-1 0 0 0,0 1-1 0 0,-1 0 1 0 0,1-1 0 0 0,-1 1 0 0 0,1 0-1 0 0,-1 0 1 0 0,1 1 0 0 0,-1-1 0 0 0,0 0 0 0 0,0 0-1 0 0,1 1 1 0 0,-1-1 0 0 0,0 0 0 0 0,0 1-1 0 0,0-1 1 0 0,0 1 0 0 0,-1 0 0 0 0,1-1 0 0 0,0 1-1 0 0,-1-1 1 0 0,1 1 0 0 0,-1 0 0 0 0,1 0-1 0 0,-1-1 1 0 0,0 1 0 0 0,0 0 0 0 0,0 0 0 0 0,0 0-1 0 0,0-1 1 0 0,0 1 0 0 0,0 0 12 0 0,-12 68 38 0 0,-85 66 68 0 0,-41-4-646 0 0,133-127 277 0 0,-1-1 1 0 0,0 0-1 0 0,0 0 1 0 0,0-1-1 0 0,0 0 1 0 0,-1 0 0 0 0,1-1-1 0 0,-1 1 1 0 0,0-1-1 0 0,1-1 1 0 0,-1 1-1 0 0,0-1 1 0 0,0-1 0 0 0,-1 1 262 0 0,11-27-5908 0 0,61-28 2082 0 0,56 9 2633 0 0,-87 40 1728 0 0,1 2 0 0 0,0 1 0 0 0,-1 2 0 0 0,1 1 0 0 0,30 5-535 0 0,59 0 5628 0 0,-100-5-5142 0 0,1-2-1 0 0,-1 0 1 0 0,1-2-1 0 0,-1-1 1 0 0,0 0-1 0 0,0-2 1 0 0,0 0-1 0 0,-1-2 1 0 0,0-1-1 0 0,0 0 1 0 0,-1-2-1 0 0,-1 0 1 0 0,0-1-1 0 0,0-1 1 0 0,-1-1-1 0 0,-1-1 1 0 0,0-1-1 0 0,-1 0 1 0 0,7-10-486 0 0,-18 18 76 0 0,-1 0-1 0 0,0-1 1 0 0,0 0-1 0 0,-1 0 1 0 0,0 0 0 0 0,0 0-1 0 0,-1-1 1 0 0,-1 1-1 0 0,1-1 1 0 0,-2 0 0 0 0,1 0-1 0 0,-1 0 1 0 0,-1 0-1 0 0,0 0 1 0 0,0 0 0 0 0,-1-5-76 0 0,-1 11-50 0 0,-1 0 0 0 0,1 1 0 0 0,0-1 0 0 0,-1 0 0 0 0,0 1 1 0 0,0 0-1 0 0,0-1 0 0 0,0 1 0 0 0,0 0 0 0 0,-1 1 0 0 0,1-1 1 0 0,-1 1-1 0 0,1-1 0 0 0,-1 1 0 0 0,0 0 0 0 0,0 1 1 0 0,0-1-1 0 0,-1 1 0 0 0,1-1 0 0 0,0 1 0 0 0,0 0 0 0 0,-1 1 1 0 0,1-1-1 0 0,-1 1 0 0 0,1 0 0 0 0,0 0 0 0 0,-1 0 0 0 0,1 1 1 0 0,-1-1-1 0 0,1 1 0 0 0,0 0 0 0 0,0 0 0 0 0,-1 1 1 0 0,1-1-1 0 0,0 1 0 0 0,0 1 50 0 0,-19 9-519 0 0,1 1 0 0 0,0 2 0 0 0,2 0 0 0 0,0 1 1 0 0,0 1-1 0 0,-9 12 519 0 0,25-26-81 0 0,-6 6 6 0 0,0 1 0 0 0,1 0 0 0 0,-1 0-1 0 0,2 0 1 0 0,0 1 0 0 0,0 1 0 0 0,1-1 0 0 0,0 1 0 0 0,1 0 0 0 0,1 1 0 0 0,0 0 0 0 0,0-1 0 0 0,1 2 0 0 0,1-1 0 0 0,0 0-1 0 0,1 1 1 0 0,0-1 0 0 0,1 1 0 0 0,1-1 0 0 0,1 12 75 0 0,1-17 6 0 0,1 0-1 0 0,0 0 1 0 0,0 0-1 0 0,1 0 1 0 0,0-1-1 0 0,0 1 1 0 0,1-1 0 0 0,0 0-1 0 0,0-1 1 0 0,1 1-1 0 0,-1-1 1 0 0,2 0-1 0 0,-1 0 1 0 0,1-1-1 0 0,-1 0 1 0 0,1 0 0 0 0,1 0-1 0 0,-1-1 1 0 0,5 2-6 0 0,6 2 89 0 0,0 0 0 0 0,1-1 1 0 0,0-1-1 0 0,0-1 0 0 0,0 0 1 0 0,1-1-1 0 0,17 0-89 0 0,145-5-135 0 0,-107-13-7833 0 0,-49 7-3348 0 0</inkml:trace>
  <inkml:trace contextRef="#ctx0" brushRef="#br0" timeOffset="-8526.243">964 128 3425 0 0,'0'0'1669'0'0,"0"0"-240"0"0,0 0-213 0 0,0 0-60 0 0,0 0-5 0 0,0 0-103 0 0,0 0-163 0 0,0 0-184 0 0,0 0-153 0 0,0 0-98 0 0,0 0-88 0 0,-14 30-104 0 0,-46 98-100 0 0,-20 56 29 0 0,45-100-163 0 0,-4-1 0 0 0,-3-2 0 0 0,-3-2-24 0 0,20-40 1 0 0,0 4 26 0 0,-2-1 0 0 0,-2-2-1 0 0,-2-1 1 0 0,-1-1 0 0 0,-5 1-27 0 0,37-40 20 0 0,0 1 0 0 0,0-1-1 0 0,0 1 1 0 0,0 0 0 0 0,0-1 0 0 0,0 1 0 0 0,0-1 0 0 0,-1 1 0 0 0,1 0-1 0 0,0-1 1 0 0,0 1 0 0 0,0 0 0 0 0,-1-1 0 0 0,1 1 0 0 0,0 0 0 0 0,0-1-1 0 0,-1 1 1 0 0,1 0 0 0 0,0-1 0 0 0,0 1 0 0 0,-1 0 0 0 0,1 0 0 0 0,0-1-1 0 0,-1 1 1 0 0,1 0 0 0 0,-1 0 0 0 0,1 0 0 0 0,0-1 0 0 0,-1 1 0 0 0,1 0-1 0 0,-1 0 1 0 0,1 0 0 0 0,0 0 0 0 0,-1 0 0 0 0,1 0 0 0 0,-1 0 0 0 0,1 0-1 0 0,0 0 1 0 0,-1 0 0 0 0,1 0 0 0 0,-1 0 0 0 0,1 0 0 0 0,0 0 0 0 0,-1 0-1 0 0,1 1 1 0 0,-1-1 0 0 0,1 0 0 0 0,0 0 0 0 0,-1 0 0 0 0,1 1 0 0 0,0-1-1 0 0,-1 0 1 0 0,1 0 0 0 0,0 1 0 0 0,-1-1-20 0 0,12-38 308 0 0,38-75-171 0 0,5 2 1 0 0,5 3-1 0 0,4 2 1 0 0,44-52-138 0 0,-99 146 10 0 0,210-323 338 0 0,-152 264-137 0 0,-66 71-259 0 0,1 309 516 0 0,9-250-404 0 0,3 0 0 0 0,2-1-1 0 0,2-1 1 0 0,3 0 0 0 0,2-2 0 0 0,12 18-64 0 0,12 37 119 0 0,0 32-46 0 0,-46-141-26 0 0,1 0-1 0 0,-1 0 1 0 0,0 0-1 0 0,0-1 1 0 0,0 1 0 0 0,0 0-1 0 0,0 0 1 0 0,-1 0 0 0 0,1 0-1 0 0,0 0 1 0 0,0 0-1 0 0,0 0 1 0 0,-1 0 0 0 0,1-1-1 0 0,-1 1 1 0 0,1 0 0 0 0,0 0-1 0 0,-1 0 1 0 0,1-1-1 0 0,-1 1 1 0 0,0 0 0 0 0,1 0-1 0 0,-1-1 1 0 0,0 1 0 0 0,1-1-1 0 0,-1 1 1 0 0,0-1-1 0 0,0 1 1 0 0,1-1 0 0 0,-1 1-1 0 0,0-1 1 0 0,0 1 0 0 0,0-1-1 0 0,0 0 1 0 0,0 0-1 0 0,1 1 1 0 0,-1-1 0 0 0,0 0-1 0 0,0 0 1 0 0,0 0 0 0 0,0 0-1 0 0,0 0 1 0 0,0 0-1 0 0,0 0 1 0 0,0 0 0 0 0,0-1-1 0 0,0 1 1 0 0,1 0 0 0 0,-1-1-1 0 0,0 1 1 0 0,0 0-1 0 0,0-1 1 0 0,0 1-47 0 0,-12-1-81 0 0,-68-33 977 0 0,-191-134-713 0 0,234 149-670 0 0,0 1 0 0 0,-2 2 0 0 0,0 1 1 0 0,0 3-1 0 0,-1 1 0 0 0,-1 2 0 0 0,-21-1 487 0 0,56 9-520 0 0,-31 0-2959 0 0,18 9-5307 0 0,16-4 3146 0 0</inkml:trace>
  <inkml:trace contextRef="#ctx0" brushRef="#br0" timeOffset="-4749.023">2064 1071 0 0 0,'0'0'751'0'0,"0"0"581"0"0,0 0 200 0 0,0 0 71 0 0,1 2-235 0 0,2 6 11962 0 0,0-36-13238 0 0,1 1 0 0 0,1 0 0 0 0,1-1 0 0 0,2 2 0 0 0,1-1 0 0 0,0 1 0 0 0,2 1 0 0 0,1 0 0 0 0,1 0 0 0 0,2 1-1 0 0,0 1 1 0 0,1 1 0 0 0,1 0 0 0 0,1 1 0 0 0,12-11-92 0 0,-27 28-67 0 0,1 0-1 0 0,-1 0 1 0 0,1 0-1 0 0,0 1 0 0 0,0-1 1 0 0,0 1-1 0 0,0 0 1 0 0,0 0-1 0 0,1 0 1 0 0,-1 1-1 0 0,1-1 0 0 0,0 1 1 0 0,0 0-1 0 0,0 1 1 0 0,0-1-1 0 0,0 1 1 0 0,0 0-1 0 0,0 0 0 0 0,1 0 1 0 0,-1 1-1 0 0,3 0 68 0 0,-4 4-19 0 0,1 0 0 0 0,-1 0 0 0 0,0 0 0 0 0,0 1 0 0 0,-1 0-1 0 0,1-1 1 0 0,-1 2 0 0 0,0-1 0 0 0,-1 0 0 0 0,1 0 0 0 0,-1 1-1 0 0,0-1 1 0 0,0 1 0 0 0,0 3 19 0 0,32 218 532 0 0,-34-227-529 0 0,0 1-1 0 0,0-1 1 0 0,0 1-1 0 0,0-1 1 0 0,0 1-1 0 0,0-1 0 0 0,0 1 1 0 0,0-1-1 0 0,0 1 1 0 0,0-1-1 0 0,1 1 1 0 0,-1-1-1 0 0,0 1 0 0 0,0-1 1 0 0,0 1-1 0 0,1-1 1 0 0,-1 1-1 0 0,0-1 1 0 0,1 0-1 0 0,-1 1 1 0 0,0-1-1 0 0,1 1 0 0 0,-1-1 1 0 0,0 0-1 0 0,1 1 1 0 0,-1-1-1 0 0,1 0 1 0 0,-1 0-1 0 0,1 1 0 0 0,-1-1 1 0 0,1 0-1 0 0,-1 0 1 0 0,1 0-1 0 0,-1 1 1 0 0,1-1-1 0 0,-1 0 1 0 0,1 0-1 0 0,-1 0 0 0 0,1 0 1 0 0,-1 0-1 0 0,1 0 1 0 0,-1 0-1 0 0,1 0 1 0 0,-1 0-1 0 0,1 0 1 0 0,-1-1-1 0 0,1 1 0 0 0,-1 0 1 0 0,1 0-1 0 0,-1 0 1 0 0,1-1-1 0 0,-1 1 1 0 0,1 0-1 0 0,-1 0 0 0 0,0-1 1 0 0,1 1-1 0 0,-1 0 1 0 0,1-1-1 0 0,-1 1 1 0 0,0-1-1 0 0,1 1 1 0 0,-1 0-1 0 0,0-1 0 0 0,0 1 1 0 0,1-1-1 0 0,-1 1 1 0 0,0-1-3 0 0,32-37 248 0 0,-25 29-210 0 0,54-62-161 0 0,4 3 1 0 0,3 3 0 0 0,49-35 122 0 0,-115 98-10 0 0,2-2-23 0 0,0 1 1 0 0,0-1-1 0 0,0 1 1 0 0,1-1-1 0 0,-1 1 1 0 0,1 1 0 0 0,0-1-1 0 0,0 1 1 0 0,0 0-1 0 0,0 0 1 0 0,0 0-1 0 0,0 0 1 0 0,1 1-1 0 0,-1 0 1 0 0,1 0 32 0 0,-4 2-9 0 0,-1 1 0 0 0,0-1 1 0 0,1 0-1 0 0,-1 0 0 0 0,0 1 1 0 0,0-1-1 0 0,0 1 0 0 0,0-1 1 0 0,0 1-1 0 0,0-1 0 0 0,-1 1 1 0 0,1-1-1 0 0,0 1 0 0 0,-1 0 1 0 0,1-1-1 0 0,-1 1 0 0 0,0 0 1 0 0,1 0-1 0 0,-1-1 1 0 0,0 1-1 0 0,0 0 0 0 0,0 0 1 0 0,0 0-1 0 0,-1-1 0 0 0,1 1 1 0 0,-1 0 8 0 0,1 0 1 0 0,-1 33 205 0 0,-2-1 1 0 0,-1 0 0 0 0,-2 0 0 0 0,-1 0 0 0 0,-8 23-207 0 0,12-48-115 0 0,0 0 0 0 0,1 0-1 0 0,0 1 1 0 0,1-1 0 0 0,0 1 0 0 0,0-1-1 0 0,1 1 1 0 0,0 0 0 0 0,1-1-1 0 0,0 1 1 0 0,1 0 115 0 0,33 6-5761 0 0,-9-18-1691 0 0,-18-1 1397 0 0</inkml:trace>
  <inkml:trace contextRef="#ctx0" brushRef="#br0" timeOffset="-4413.703">3366 710 10290 0 0,'0'0'974'0'0,"0"0"-169"0"0,0 0 9 0 0,0 0 183 0 0,0 0 112 0 0,0 0-69 0 0,0 0-171 0 0,-18 31-194 0 0,-53 97-179 0 0,53-72 37 0 0,19-50-447 0 0,3-1 3 0 0,-1 0 0 0 0,1 0 0 0 0,-1-1 0 0 0,1 1 0 0 0,0-1 1 0 0,1 1-1 0 0,-1-2 0 0 0,1 1 0 0 0,0 0 0 0 0,0-1 0 0 0,0 0 0 0 0,0 0 0 0 0,1 0 0 0 0,-1-1 0 0 0,1 1 0 0 0,0-1 0 0 0,0-1 1 0 0,-1 1-1 0 0,1-1 0 0 0,0 0 0 0 0,0-1 0 0 0,0 1 0 0 0,0-1 0 0 0,1 0 0 0 0,-1-1 0 0 0,0 1 0 0 0,0-1 0 0 0,-1 0 0 0 0,1-1 1 0 0,0 1-1 0 0,0-1 0 0 0,0-1 0 0 0,-1 1 0 0 0,1-1 0 0 0,4-3-89 0 0,-2 2 109 0 0,0-1 0 0 0,0 0 1 0 0,-1-1-1 0 0,1 1 0 0 0,-1-2 0 0 0,0 1 1 0 0,-1-1-1 0 0,0 0 0 0 0,0 0 0 0 0,0-1 0 0 0,-1 1 1 0 0,0-2-1 0 0,0 1 0 0 0,-1 0 0 0 0,0-1 0 0 0,-1 1 1 0 0,0-1-1 0 0,0 0 0 0 0,-1 0 0 0 0,0-1 1 0 0,-1 1-1 0 0,0 0 0 0 0,0-1 0 0 0,-1 1 0 0 0,0 0 1 0 0,-1-1-1 0 0,0 1 0 0 0,0 0 0 0 0,-1-3-109 0 0,-1 6-216 0 0,0-1 0 0 0,0 1 0 0 0,-1 0 0 0 0,1 0-1 0 0,-1 0 1 0 0,-1 0 0 0 0,1 1 0 0 0,-1-1 0 0 0,0 1-1 0 0,0 0 1 0 0,0 1 0 0 0,-1-1 0 0 0,0 1 0 0 0,0 0 0 0 0,0 1-1 0 0,0-1 1 0 0,0 1 0 0 0,-1 1 0 0 0,-3-2 216 0 0,-36-1-4711 0 0,-1 18-3376 0 0,31-5 19 0 0</inkml:trace>
  <inkml:trace contextRef="#ctx0" brushRef="#br0" timeOffset="-4148.213">3808 1026 4505 0 0,'0'0'1735'0'0,"0"0"76"0"0,0 0 227 0 0,0 0 116 0 0,0 0-119 0 0,0 0-247 0 0,0 0-236 0 0,0 0-186 0 0,0 0-244 0 0,0 0-257 0 0,0 0-243 0 0,0 0-208 0 0,0 0-126 0 0,-7-14-46 0 0,-17-50-25 0 0,33 6 85 0 0,-3 47-250 0 0,7-23-44 0 0,3 1 0 0 0,1 1 0 0 0,1 1 0 0 0,1 0 0 0 0,2 1 0 0 0,23-25-8 0 0,-42 53-324 0 0,29-27-86 0 0,-9 23-7430 0 0,-18 14-1514 0 0,-2-2 4126 0 0</inkml:trace>
  <inkml:trace contextRef="#ctx0" brushRef="#br0" timeOffset="-3785.608">4244 942 6825 0 0,'0'0'3068'0'0,"0"0"-840"0"0,0 0-289 0 0,0 0-126 0 0,0 0-253 0 0,0 0-224 0 0,0 0-202 0 0,0 0-179 0 0,0 0-170 0 0,0 0-179 0 0,30-34-129 0 0,94-105-93 0 0,-70 62 126 0 0,-26-37 4 0 0,-30 111-571 0 0,0 1-1 0 0,0 0 1 0 0,1 0-1 0 0,-1 0 1 0 0,-1 0 0 0 0,1 0-1 0 0,0 0 1 0 0,0 0-1 0 0,-1 1 1 0 0,1-1-1 0 0,-1 1 1 0 0,0 0-1 0 0,1 0 1 0 0,-1 0-1 0 0,0 0 1 0 0,1 0-1 0 0,-1 1 1 0 0,0-1-1 0 0,0 1 1 0 0,0-1-1 0 0,0 1 1 0 0,0 0-1 0 0,1 0 1 0 0,-1 1-1 0 0,0-1 1 0 0,0 0-1 0 0,0 1 1 0 0,0 0-1 0 0,1 0 1 0 0,-1 0-1 0 0,0 0 1 0 0,1 0-1 0 0,-1 0 1 0 0,1 1-1 0 0,-2 0 58 0 0,-16 8-173 0 0,1 2 1 0 0,0 0-1 0 0,0 0 1 0 0,2 2-1 0 0,0 1 0 0 0,0 0 1 0 0,1 1-1 0 0,1 0 0 0 0,-10 15 173 0 0,17-22-25 0 0,1-1 0 0 0,0 1-1 0 0,1 0 1 0 0,0 0-1 0 0,0 1 1 0 0,1 0 0 0 0,0 0-1 0 0,1 0 1 0 0,0 0-1 0 0,0 1 1 0 0,1 0 0 0 0,1 0-1 0 0,0 0 1 0 0,0 0-1 0 0,1 0 1 0 0,1 0 0 0 0,0 0-1 0 0,0 0 1 0 0,1 0-1 0 0,0 0 1 0 0,2 3 25 0 0,3-5 16 0 0,1-1 0 0 0,1 1 0 0 0,-1-1 0 0 0,1 0 0 0 0,1-1 0 0 0,-1 0 0 0 0,1 0 0 0 0,1-1 0 0 0,-1 0 0 0 0,1 0 0 0 0,0-1 0 0 0,0-1 0 0 0,1 0 0 0 0,-1 0 0 0 0,1-1 0 0 0,0 0 0 0 0,0-1 0 0 0,0 0 0 0 0,0-1 0 0 0,0 0 0 0 0,5-1-16 0 0,42 7 91 0 0,0-3 0 0 0,0-3 0 0 0,0-2 0 0 0,57-9-91 0 0,29-20-4506 0 0,-106 20-2028 0 0,-12 5-3161 0 0</inkml:trace>
  <inkml:trace contextRef="#ctx0" brushRef="#br0" timeOffset="-2233.121">5621 802 2048 0 0,'0'0'1477'0'0,"0"0"-80"0"0,0 0-4 0 0,0 0 39 0 0,0 0-5 0 0,0 0-99 0 0,0 0-125 0 0,0 0-161 0 0,0 0-215 0 0,0 0-183 0 0,0 0-158 0 0,-34 5-145 0 0,-107 19-105 0 0,74-2-35 0 0,59-15-195 0 0,1-1 1 0 0,0 1-1 0 0,0 0 1 0 0,1 1-1 0 0,0 0 1 0 0,0 0-1 0 0,1 0 1 0 0,0 0-1 0 0,0 1 1 0 0,1 0-1 0 0,0 0 1 0 0,0 0-1 0 0,1 1 1 0 0,1-1-1 0 0,0 1 1 0 0,0 0-1 0 0,1-1 1 0 0,0 1-1 0 0,0 0 1 0 0,1 0-1 0 0,0 0 1 0 0,1 0-1 0 0,1 6-6 0 0,0-12 71 0 0,0-1-1 0 0,0 1 0 0 0,0-1 0 0 0,1 1 0 0 0,-1-1 1 0 0,1 0-1 0 0,-1 0 0 0 0,1 0 0 0 0,0 0 1 0 0,0-1-1 0 0,1 1 0 0 0,-1-1 0 0 0,0 0 1 0 0,1 0-1 0 0,0 0 0 0 0,-1 0 0 0 0,1 0 0 0 0,0-1 1 0 0,0 0-1 0 0,0 0 0 0 0,0 0 0 0 0,0 0 1 0 0,0 0-1 0 0,0-1 0 0 0,0 0 0 0 0,0 0 0 0 0,0 0 1 0 0,0 0-1 0 0,0-1 0 0 0,0 1 0 0 0,0-1 1 0 0,0 0-1 0 0,0-1 0 0 0,0 1 0 0 0,0-1 1 0 0,-1 1-1 0 0,1-1 0 0 0,0 0 0 0 0,-1 0 0 0 0,0-1 1 0 0,1 1-1 0 0,-1-1 0 0 0,0 1 0 0 0,0-1 1 0 0,-1 0-1 0 0,1 0 0 0 0,0-1-70 0 0,202-201 1812 0 0,-203 203-1816 0 0,0 0-1 0 0,-1 1 0 0 0,1-1 1 0 0,0 0-1 0 0,0 1 1 0 0,0-1-1 0 0,0 1 0 0 0,1 0 1 0 0,-1-1-1 0 0,0 1 0 0 0,1 0 1 0 0,-1 0-1 0 0,0 1 0 0 0,1-1 1 0 0,-1 0-1 0 0,1 1 0 0 0,0 0 1 0 0,-1-1-1 0 0,1 1 0 0 0,-1 0 1 0 0,1 0-1 0 0,-1 1 0 0 0,1-1 1 0 0,-1 0-1 0 0,1 1 0 0 0,-1 0 1 0 0,1-1-1 0 0,-1 1 0 0 0,1 0 1 0 0,-1 0-1 0 0,0 0 0 0 0,0 1 1 0 0,1-1-1 0 0,-1 1 1 0 0,0-1-1 0 0,0 1 0 0 0,0 0 1 0 0,-1-1-1 0 0,1 1 0 0 0,0 0 1 0 0,-1 0-1 0 0,1 0 0 0 0,-1 0 1 0 0,1 1-1 0 0,-1-1 0 0 0,0 0 1 0 0,0 1-1 0 0,0-1 0 0 0,-1 0 1 0 0,1 1-1 0 0,0 0 5 0 0,8 28 19 0 0,0 0 0 0 0,-2 1-1 0 0,-2 0 1 0 0,-1 0 0 0 0,0 23-19 0 0,-3-37-31 0 0,14 346-800 0 0,-18-325 683 0 0,-1 0 1 0 0,-3-1 0 0 0,-1 0-1 0 0,-1 0 1 0 0,-2-1-1 0 0,-2 0 1 0 0,-7 10 147 0 0,14-29-127 0 0,-1 0 0 0 0,0-1 0 0 0,-2 0 0 0 0,0-1 0 0 0,0 0 0 0 0,-2 0 1 0 0,0-1-1 0 0,-1-1 0 0 0,0 1 0 0 0,-1-2 0 0 0,-1 0 0 0 0,0 0 0 0 0,0-2 0 0 0,-2 0 1 0 0,-14 9 126 0 0,27-19 0 0 0,-1 0 0 0 0,0 0-1 0 0,1 0 1 0 0,-1-1 0 0 0,0 1 0 0 0,0-1 0 0 0,1 0 0 0 0,-1 0 0 0 0,0 0 0 0 0,0-1 0 0 0,1 1 0 0 0,-1-1 0 0 0,0 0 0 0 0,1 0 0 0 0,-1 0 0 0 0,1 0 0 0 0,-1-1 0 0 0,1 1 0 0 0,0-1 0 0 0,-1 0 0 0 0,1 0 0 0 0,0 0 0 0 0,0-1 0 0 0,0 1 0 0 0,1-1 0 0 0,-1 1 0 0 0,1-1 0 0 0,-1 0 0 0 0,1 0 0 0 0,0 0 0 0 0,0 0 0 0 0,0-1 0 0 0,0 1 0 0 0,1 0-1 0 0,-1-1 1 0 0,1 1 0 0 0,0-1 0 0 0,0 0 0 0 0,0 1 0 0 0,1-1 0 0 0,-1 0 0 0 0,1 0 0 0 0,0 1 0 0 0,0-3 0 0 0,-8-37 31 0 0,2-1-1 0 0,2 0 0 0 0,1 0 1 0 0,3 0-1 0 0,2-7-30 0 0,2 23 30 0 0,1 0 0 0 0,2 1 0 0 0,0-1 0 0 0,2 1 0 0 0,1 1 0 0 0,1 0 0 0 0,1 0 0 0 0,1 1 0 0 0,2 1 0 0 0,0 0 0 0 0,2 1 0 0 0,0 0 0 0 0,16-13-30 0 0,-12 11 125 0 0,1 2 0 0 0,1 1 1 0 0,0 1-1 0 0,2 1 1 0 0,1 0-1 0 0,1 3 0 0 0,0 0 1 0 0,1 1-1 0 0,28-10-125 0 0,260-107 615 0 0,-301 129-596 0 0,0-2 1 0 0,0 0-1 0 0,0 0 1 0 0,-1-2-1 0 0,0 1 1 0 0,0-2-1 0 0,-1 0 1 0 0,0 0-1 0 0,-1-2 0 0 0,0 1 1 0 0,0-1-1 0 0,-1-1 1 0 0,-1 0-1 0 0,0-1 1 0 0,-1 0-1 0 0,0 0 1 0 0,-1-1-1 0 0,0 0 1 0 0,-1-1-1 0 0,-1 1 1 0 0,0-1-1 0 0,-1-1 1 0 0,-1 1-1 0 0,0-1 0 0 0,0-11-18 0 0,-3 23-82 0 0,0 1 0 0 0,-1-1 0 0 0,0 0 0 0 0,0 1 0 0 0,0-1 0 0 0,0 1 0 0 0,0-1 0 0 0,-1 1 0 0 0,1-1 0 0 0,-1 1 0 0 0,0-1 0 0 0,0 1 0 0 0,-1 0 0 0 0,1-1 0 0 0,-1 1 0 0 0,1 0 0 0 0,-1 0 0 0 0,0 0 0 0 0,0 0 0 0 0,0 0 0 0 0,-1 1 0 0 0,1-1 0 0 0,-1 1 0 0 0,1-1 0 0 0,-1 1 0 0 0,0 0 0 0 0,0 0 0 0 0,0 0 0 0 0,0 0 0 0 0,0 1 0 0 0,-1-1 0 0 0,1 1 1 0 0,0 0-1 0 0,-1 0 0 0 0,-1-1 81 0 0,-1 3-168 0 0,-1 0 1 0 0,1 1-1 0 0,-1 0 1 0 0,1-1 0 0 0,0 2-1 0 0,0-1 1 0 0,0 1 0 0 0,0 0-1 0 0,0 0 1 0 0,1 1 0 0 0,-1 0-1 0 0,1 0 1 0 0,0 0-1 0 0,0 0 1 0 0,0 1 0 0 0,1 0-1 0 0,-1 0 1 0 0,1 0 0 0 0,1 1-1 0 0,-4 4 168 0 0,-7 8-261 0 0,2 0-1 0 0,-1 1 1 0 0,2 0-1 0 0,1 1 1 0 0,0 0-1 0 0,2 1 1 0 0,0 0-1 0 0,1 0 1 0 0,1 0-1 0 0,1 1 1 0 0,1 0 0 0 0,1 0-1 0 0,1 0 1 0 0,1 1-1 0 0,1-1 1 0 0,2 14 261 0 0,-2-31 78 0 0,1 0-1 0 0,0 0 1 0 0,1 0 0 0 0,-1 0 0 0 0,1 0 0 0 0,0 0 0 0 0,0-1 0 0 0,0 1-1 0 0,1-1 1 0 0,-1 1 0 0 0,1-1 0 0 0,0 0 0 0 0,1 0 0 0 0,-1 0 0 0 0,1-1 0 0 0,-1 1-1 0 0,1-1 1 0 0,0 0 0 0 0,0 0 0 0 0,1 0 0 0 0,-1-1 0 0 0,1 1 0 0 0,-1-1-1 0 0,1 0 1 0 0,0 0 0 0 0,-1-1 0 0 0,1 1 0 0 0,0-1 0 0 0,0 0 0 0 0,0 0 0 0 0,0-1-1 0 0,5 0-77 0 0,5 1 376 0 0,0-1-1 0 0,0 0 0 0 0,0-1 1 0 0,0-1-1 0 0,0-1 1 0 0,-1 0-1 0 0,1-1 0 0 0,-1 0 1 0 0,0-1-1 0 0,11-6-375 0 0,43-27 798 0 0,-2-2 0 0 0,-3-4 0 0 0,-1-2 1 0 0,13-16-799 0 0,-32 27 143 0 0,1 2 0 0 0,2 2 0 0 0,45-22-143 0 0,-90 53 2 0 0,0 0 1 0 0,0-1-1 0 0,0 1 1 0 0,0 0-1 0 0,0-1 1 0 0,0 1-1 0 0,0 0 0 0 0,0 0 1 0 0,0 0-1 0 0,0 0 1 0 0,0 0-1 0 0,0 0 1 0 0,0 0-1 0 0,1 0 0 0 0,-1 1 1 0 0,0-1-1 0 0,0 0 1 0 0,0 1-1 0 0,0-1 0 0 0,0 1 1 0 0,0-1-1 0 0,0 1 1 0 0,0-1-1 0 0,-1 1 1 0 0,1-1-1 0 0,0 1 0 0 0,0 0 1 0 0,0 0-1 0 0,-1 0 1 0 0,1-1-1 0 0,0 1 0 0 0,-1 0 1 0 0,1 0-1 0 0,-1 0 1 0 0,1 0-1 0 0,-1 0 1 0 0,1 0-1 0 0,-1 0 0 0 0,1 0 1 0 0,-1 0-1 0 0,0 0 1 0 0,0 0-1 0 0,0 0 0 0 0,0 0 1 0 0,0 0-1 0 0,0 1 1 0 0,0-1-1 0 0,0 0 1 0 0,0 0-1 0 0,0 0 0 0 0,0 0 1 0 0,-1 0-1 0 0,1 0 1 0 0,0 0-1 0 0,-1 0 0 0 0,1 0 1 0 0,-1 0-1 0 0,1 0 1 0 0,-1 0-1 0 0,1 0 1 0 0,-1 0-1 0 0,0-1 0 0 0,0 1 1 0 0,0 1-3 0 0,-51 214 771 0 0,51-215-780 0 0,2 1 0 0 0,-1 0 0 0 0,0 0 1 0 0,0 0-1 0 0,0 0 0 0 0,1-1 0 0 0,-1 1 1 0 0,1 0-1 0 0,0 0 0 0 0,-1-1 0 0 0,1 1 0 0 0,0 0 1 0 0,0-1-1 0 0,0 1 0 0 0,0-1 0 0 0,0 1 1 0 0,1-1-1 0 0,-1 1 0 0 0,0-1 0 0 0,1 0 1 0 0,-1 0-1 0 0,1 0 0 0 0,-1 0 0 0 0,1 0 1 0 0,-1 0-1 0 0,1 0 0 0 0,0 0 0 0 0,0-1 0 0 0,-1 1 1 0 0,1 0-1 0 0,0-1 0 0 0,0 0 0 0 0,0 1 1 0 0,-1-1-1 0 0,1 0 0 0 0,0 0 0 0 0,1 0 9 0 0,69-15 157 0 0,201-179 344 0 0,-257 183-521 0 0,2 0 0 0 0,-1 1 1 0 0,1 1-1 0 0,1 1 0 0 0,-1 0 0 0 0,1 1 0 0 0,1 1 0 0 0,11-1 20 0 0,-29 8-5 0 0,0 1 0 0 0,0 0 0 0 0,-1 0 0 0 0,1 0-1 0 0,0 0 1 0 0,-1 1 0 0 0,1-1 0 0 0,-1 0 0 0 0,0 0 0 0 0,0 1-1 0 0,0-1 1 0 0,0 1 0 0 0,0-1 0 0 0,-1 1 0 0 0,1 0 0 0 0,-1-1-1 0 0,1 1 1 0 0,-1-1 0 0 0,0 1 0 0 0,0 0 0 0 0,0-1 0 0 0,0 1-1 0 0,-1 0 1 0 0,1-1 0 0 0,-1 1 0 0 0,0-1 0 0 0,1 1 0 0 0,-1-1-1 0 0,0 1 1 0 0,-1-1 0 0 0,1 0 0 0 0,-1 2 5 0 0,-75 183-84 0 0,74-146-1307 0 0,8-30-1903 0 0,5-4-3908 0 0,-6-6-838 0 0</inkml:trace>
  <inkml:trace contextRef="#ctx0" brushRef="#br0" timeOffset="-1247.149">7882 901 4993 0 0,'0'0'2975'0'0,"0"0"-1730"0"0,0 0-771 0 0,0 0 4 0 0,0 0 209 0 0,0 0 151 0 0,0 0 52 0 0,0 0-38 0 0,0 0-93 0 0,0 0-73 0 0,0 0-50 0 0,0 0-46 0 0,15 20 3 0 0,47 60-11 0 0,-61-79-535 0 0,0 1 0 0 0,0 0 0 0 0,0-1 0 0 0,0 1 0 0 0,0 0 0 0 0,0-1 0 0 0,0 0 0 0 0,0 1 0 0 0,1-1 0 0 0,-1 1 0 0 0,1-1 0 0 0,-1 0 0 0 0,1 0 0 0 0,-1 0 0 0 0,1 0 0 0 0,-1 0 0 0 0,1 0 0 0 0,0-1 0 0 0,0 1-1 0 0,0 0 1 0 0,-1-1 0 0 0,1 1 0 0 0,0-1 0 0 0,0 0 0 0 0,0 0 0 0 0,0 0 0 0 0,0 0 0 0 0,0 0 0 0 0,-1 0 0 0 0,2 0-47 0 0,9-2 476 0 0,1-1-271 0 0,1-1 0 0 0,-1 0 0 0 0,0-1 0 0 0,0 0 0 0 0,0-1 0 0 0,-1-1 0 0 0,0 0 0 0 0,0-1 0 0 0,-1 0 0 0 0,0 0 0 0 0,0-1 0 0 0,-1-1 1 0 0,0 0-1 0 0,0 0 0 0 0,-2-1 0 0 0,1 0 0 0 0,-1-1 0 0 0,-1 0 0 0 0,0 0 0 0 0,0-1 0 0 0,3-10-205 0 0,-8 20-42 0 0,1 0 0 0 0,-1 1 0 0 0,0-1 0 0 0,0 0 0 0 0,-1 0 0 0 0,1 0 0 0 0,-1 0 0 0 0,1-1 0 0 0,-1 1 0 0 0,0 0 0 0 0,0-1 0 0 0,0 1 0 0 0,-1 0 0 0 0,1-1 0 0 0,-1 1 0 0 0,0-1 0 0 0,0 1 0 0 0,0-1 0 0 0,0 1 0 0 0,0-1 0 0 0,-1 1 1 0 0,0 0-1 0 0,0-1 0 0 0,0 1 0 0 0,0 0 0 0 0,0-1 0 0 0,0 1 0 0 0,-1 0 0 0 0,0 0 0 0 0,0 0 0 0 0,0 0 0 0 0,0 1 0 0 0,0-1 0 0 0,0 0 0 0 0,-1 1 0 0 0,1-1 0 0 0,-1 1 0 0 0,0 0 0 0 0,1 0 0 0 0,-1 0 0 0 0,0 0 0 0 0,-4-1 42 0 0,-3 3-248 0 0,-1 0 0 0 0,0 0 0 0 0,0 1 0 0 0,0 1 0 0 0,1 0 0 0 0,-1 0 0 0 0,1 1 0 0 0,-1 0 0 0 0,1 1 0 0 0,0 0 1 0 0,0 1-1 0 0,1 0 0 0 0,-1 0 0 0 0,1 1 0 0 0,0 0 0 0 0,1 1 0 0 0,-1 0 0 0 0,1 0 0 0 0,1 1 0 0 0,0 0 0 0 0,0 1 0 0 0,0-1 0 0 0,1 1 0 0 0,0 0 0 0 0,1 1 0 0 0,-3 4 248 0 0,1 2-62 0 0,0-1 0 0 0,0 1 0 0 0,2-1 0 0 0,0 2 0 0 0,1-1 0 0 0,0 0 0 0 0,2 1 0 0 0,0 0 0 0 0,0 0 0 0 0,2 0 0 0 0,0-1 0 0 0,2 9 62 0 0,-1-17 55 0 0,0-1 0 0 0,1 1 0 0 0,0-1 0 0 0,1 0 0 0 0,-1 1 0 0 0,1-1 0 0 0,1 0 0 0 0,-1-1 0 0 0,1 1 0 0 0,1-1 0 0 0,-1 1 0 0 0,1-1 0 0 0,0-1 0 0 0,0 1 0 0 0,1-1 0 0 0,0 0 0 0 0,0 0 0 0 0,0 0 1 0 0,0-1-1 0 0,1 0 0 0 0,-1 0 0 0 0,1-1 0 0 0,0 0 0 0 0,0 0 0 0 0,1 0 0 0 0,-1-1 0 0 0,6 1-55 0 0,2 0 290 0 0,0 0 0 0 0,1 0 0 0 0,-1-2 0 0 0,1 0 0 0 0,0 0 0 0 0,0-2 1 0 0,-1 0-1 0 0,1-1 0 0 0,-1 0 0 0 0,1-1 0 0 0,-1-1 0 0 0,0 0 0 0 0,4-3-290 0 0,27-15 424 0 0,-2-2 0 0 0,-1-2 0 0 0,-1-2 0 0 0,-2-2-1 0 0,0-1 1 0 0,-2-2 0 0 0,-2-2 0 0 0,-1-1 0 0 0,-2-1-1 0 0,26-39-423 0 0,-43 56 36 0 0,-1 0 0 0 0,0-2 0 0 0,-2 1 0 0 0,-1-1 0 0 0,0-1 0 0 0,-2-1 0 0 0,-1 1 0 0 0,0-1-1 0 0,-2-1 1 0 0,-1 1 0 0 0,3-23-36 0 0,-9 46-37 0 0,0-1-1 0 0,0 0 1 0 0,0 1 0 0 0,0-1-1 0 0,0 1 1 0 0,-1-1 0 0 0,1 0-1 0 0,0 1 1 0 0,-1-1 0 0 0,1 1-1 0 0,-1-1 1 0 0,0 1-1 0 0,1-1 1 0 0,-1 1 0 0 0,0 0-1 0 0,0-1 1 0 0,0 1 0 0 0,0 0-1 0 0,0 0 1 0 0,0-1 0 0 0,0 1-1 0 0,-1 0 1 0 0,1 0-1 0 0,0 0 1 0 0,0 0 0 0 0,-1 1-1 0 0,1-1 1 0 0,-1 0 0 0 0,1 1-1 0 0,-1-1 1 0 0,1 0 0 0 0,-1 1-1 0 0,1 0 1 0 0,-1-1-1 0 0,0 1 1 0 0,1 0 0 0 0,-1 0-1 0 0,0 0 1 0 0,1 0 0 0 0,-1 0-1 0 0,1 0 1 0 0,-1 1-1 0 0,0-1 1 0 0,1 0 0 0 0,-1 1-1 0 0,1-1 1 0 0,-1 1 0 0 0,1 0-1 0 0,-1-1 1 0 0,1 1 0 0 0,0 0-1 0 0,-1 0 38 0 0,-11 7-133 0 0,-1 0 0 0 0,1 1-1 0 0,1 0 1 0 0,-1 1 0 0 0,2 1 0 0 0,-1 0 0 0 0,2 0-1 0 0,-1 1 1 0 0,2 1 0 0 0,-1 0 133 0 0,3-5-42 0 0,0 0-1 0 0,0 0 1 0 0,1 1 0 0 0,0 0-1 0 0,0 0 1 0 0,1 1 0 0 0,0 0-1 0 0,1 0 1 0 0,0 0 0 0 0,0 0 0 0 0,1 1-1 0 0,1-1 1 0 0,0 1 0 0 0,-1 7 42 0 0,6-14-21 0 0,0 1 1 0 0,-1 0-1 0 0,2-1 1 0 0,-1 1-1 0 0,0-1 1 0 0,1 0-1 0 0,0 0 1 0 0,0 0-1 0 0,0-1 1 0 0,0 0-1 0 0,1 1 1 0 0,-1-1-1 0 0,1-1 1 0 0,0 1-1 0 0,0-1 1 0 0,0 0 0 0 0,0 0-1 0 0,0 0 1 0 0,0-1-1 0 0,0 1 1 0 0,1-1-1 0 0,-1-1 1 0 0,1 1-1 0 0,-1-1 1 0 0,5 0 20 0 0,37 6 34 0 0,-31-5-25 0 0,0 0 0 0 0,0 1 0 0 0,0 1-1 0 0,0 0 1 0 0,0 1 0 0 0,0 1 0 0 0,-1 1 0 0 0,0 0 0 0 0,0 0 0 0 0,0 2 0 0 0,6 4-9 0 0,-17-9 11 0 0,-1 0 0 0 0,1 1 0 0 0,-1-1 1 0 0,0 1-1 0 0,0-1 0 0 0,0 1 0 0 0,-1 0 0 0 0,1 0 1 0 0,-1 0-1 0 0,0 1 0 0 0,0-1 0 0 0,0 0 1 0 0,-1 1-1 0 0,1 0 0 0 0,-1-1 0 0 0,0 1 0 0 0,0-1 1 0 0,-1 1-1 0 0,0 0 0 0 0,1 0 0 0 0,-2-1 1 0 0,1 1-1 0 0,0 0 0 0 0,-1 0 0 0 0,0-1 1 0 0,0 1-1 0 0,0-1 0 0 0,-1 1 0 0 0,0-1 0 0 0,0 1 1 0 0,-1 1-12 0 0,-25 55-3224 0 0,7-15-4399 0 0,18-39 2364 0 0,3-2 859 0 0</inkml:trace>
  <inkml:trace contextRef="#ctx0" brushRef="#br0" timeOffset="-643.002">9515 647 10482 0 0,'0'0'2237'0'0,"0"0"-952"0"0,0 0-376 0 0,0 0-32 0 0,0 0-67 0 0,0 0-113 0 0,-36 25-120 0 0,-114 81-138 0 0,66-28 25 0 0,73-63-405 0 0,0-3-149 0 0,2 0 0 0 0,0 0 0 0 0,0 1 0 0 0,1 0 0 0 0,1 0 0 0 0,0 1 1 0 0,1 0-1 0 0,0 0 0 0 0,1 1 0 0 0,1-1 0 0 0,0 1 0 0 0,1 0 0 0 0,1 1 0 0 0,-1 12 90 0 0,5-25-4 0 0,0 0-1 0 0,0 0 1 0 0,0 0 0 0 0,0 0 0 0 0,0-1-1 0 0,1 1 1 0 0,-1-1 0 0 0,1 1-1 0 0,0-1 1 0 0,0 0 0 0 0,0 0-1 0 0,0-1 1 0 0,0 1 0 0 0,0 0-1 0 0,0-1 1 0 0,0 0 0 0 0,1 0-1 0 0,-1 0 1 0 0,0 0 0 0 0,1 0-1 0 0,-1-1 1 0 0,1 1 0 0 0,-1-1 0 0 0,1 0-1 0 0,-1 0 1 0 0,1-1 0 0 0,-1 1-1 0 0,1-1 1 0 0,-1 1 0 0 0,1-1-1 0 0,-1 0 1 0 0,0 0 0 0 0,0-1-1 0 0,3 0 5 0 0,24-11 264 0 0,-1 0-1 0 0,-1-2 0 0 0,-1-1 0 0 0,0-2 0 0 0,-1 0 1 0 0,-1-1-1 0 0,-1-2 0 0 0,0-1 0 0 0,-2 0 0 0 0,0-2 1 0 0,5-9-264 0 0,16-5-672 0 0,-38 68-647 0 0,-5-8 927 0 0,10 91-1862 0 0,-9-109 2195 0 0,0 0-1 0 0,0 0 1 0 0,0-1-1 0 0,1 1 1 0 0,0 0-1 0 0,0-1 1 0 0,0 1-1 0 0,0-1 1 0 0,0 0-1 0 0,1 0 1 0 0,0 0-1 0 0,-1 0 1 0 0,1 0-1 0 0,0 0 0 0 0,1-1 1 0 0,-1 1-1 0 0,0-1 1 0 0,1 0-1 0 0,-1 0 1 0 0,1 0-1 0 0,-1-1 1 0 0,1 1-1 0 0,0-1 1 0 0,0 0-1 0 0,0 0 1 0 0,1 0 59 0 0,3 1 164 0 0,0-1 0 0 0,0 0 0 0 0,0 0 1 0 0,-1-1-1 0 0,1 0 0 0 0,0 0 0 0 0,0-1 0 0 0,0 0 1 0 0,0-1-1 0 0,0 1 0 0 0,-1-1 0 0 0,1-1 1 0 0,-1 0-1 0 0,1 0 0 0 0,-1 0 0 0 0,0-1 1 0 0,0 0-1 0 0,-1 0 0 0 0,1-1 0 0 0,-1 1 0 0 0,2-3-164 0 0,38-39 1713 0 0,-2-2 0 0 0,-2-2 1 0 0,-2-2-1 0 0,24-42-1713 0 0,-39 55-2 0 0,-1-1 0 0 0,-2 0 0 0 0,-2-2 0 0 0,-2-1 0 0 0,-2 0 0 0 0,-2-1 0 0 0,-1-1 0 0 0,-3 0 0 0 0,-1 0 0 0 0,-3-1 0 0 0,-1 0 0 0 0,-3 0 0 0 0,-2-28 2 0 0,1 70-27 0 0,-1-1 0 0 0,1 1-1 0 0,-1 0 1 0 0,0 0 0 0 0,0 0-1 0 0,0-1 1 0 0,-1 1 0 0 0,1 0-1 0 0,-1 0 1 0 0,0 0 0 0 0,0 0 0 0 0,-1 0-1 0 0,1 0 1 0 0,-1 0 0 0 0,0 0-1 0 0,0 0 1 0 0,0 1 0 0 0,0-1-1 0 0,-1 1 1 0 0,1-1 0 0 0,-1 1-1 0 0,0 0 1 0 0,0 0 0 0 0,0 0-1 0 0,-1 1 1 0 0,1-1 0 0 0,-1 1 0 0 0,1 0-1 0 0,-1 0 1 0 0,0 0 0 0 0,0 0-1 0 0,0 0 1 0 0,0 1 0 0 0,0 0-1 0 0,0 0 1 0 0,0 0 0 0 0,0 0-1 0 0,0 1 1 0 0,0 0 0 0 0,-1 0 0 0 0,1 0-1 0 0,0 0 1 0 0,0 0 0 0 0,-1 1 27 0 0,-9 5-118 0 0,1 0 0 0 0,0 1 1 0 0,1 1-1 0 0,-1 0 0 0 0,1 1 0 0 0,1 0 1 0 0,0 0-1 0 0,0 1 0 0 0,1 1 1 0 0,0 0-1 0 0,1 0 0 0 0,-2 4 118 0 0,-6 10-43 0 0,1 0 0 0 0,1 1 0 0 0,1 1 0 0 0,2 0 0 0 0,1 1 0 0 0,1 0 0 0 0,1 1 0 0 0,1 0-1 0 0,2 0 1 0 0,1 0 0 0 0,1 1 0 0 0,2 0 0 0 0,1 0 0 0 0,1 0 0 0 0,1 0 0 0 0,6 27 43 0 0,-3-39 6 0 0,0 1 1 0 0,2-2-1 0 0,0 1 1 0 0,1-1-1 0 0,1 0 0 0 0,0 0 1 0 0,1-1-1 0 0,1 0 1 0 0,1 0-1 0 0,0-1 1 0 0,1-1-1 0 0,0 0 0 0 0,1-1 1 0 0,1 0-1 0 0,7 4-6 0 0,8 6 43 0 0,0-2 0 0 0,2-1 0 0 0,0-1-1 0 0,2-2 1 0 0,0-1 0 0 0,0-2 0 0 0,16 4-43 0 0,98 5-1266 0 0,-86-30-8813 0 0,-47 3-86 0 0</inkml:trace>
  <inkml:trace contextRef="#ctx0" brushRef="#br0" timeOffset="45165.062">977 1906 0 0 0,'0'0'1464'0'0,"0"0"214"0"0,0 0 34 0 0,0 0 94 0 0,0 0 96 0 0,0 0-8 0 0,0 0-147 0 0,0 0-238 0 0,0 0-288 0 0,0 0-268 0 0,0 0-195 0 0,-17-3-181 0 0,-51-9-138 0 0,65 11-398 0 0,-1 0 1 0 0,1 1-1 0 0,-1 0 0 0 0,1-1 1 0 0,-1 1-1 0 0,1 0 1 0 0,-1 1-1 0 0,1-1 0 0 0,-1 1 1 0 0,1-1-1 0 0,0 1 0 0 0,-1 0 1 0 0,1 0-1 0 0,0 1 1 0 0,-1-1-1 0 0,1 1 0 0 0,0-1 1 0 0,0 2-42 0 0,-8 3 122 0 0,-11 6-43 0 0,0 2 0 0 0,1 0 1 0 0,1 2-1 0 0,1 0 0 0 0,0 1 1 0 0,1 1-1 0 0,1 1 0 0 0,-14 19-79 0 0,22-26-37 0 0,1 1-1 0 0,0 0 1 0 0,1 0-1 0 0,0 0 1 0 0,1 1-1 0 0,1 0 1 0 0,0 0-1 0 0,1 1 1 0 0,0-1-1 0 0,2 1 1 0 0,-1 0-1 0 0,2 0 1 0 0,0 0-1 0 0,1 0 1 0 0,0 0-1 0 0,2 9 38 0 0,0-18 26 0 0,1 1 1 0 0,0-1-1 0 0,0 0 0 0 0,0 0 0 0 0,1-1 0 0 0,-1 1 1 0 0,1-1-1 0 0,1 0 0 0 0,-1 0 0 0 0,1 0 0 0 0,0 0 1 0 0,0-1-1 0 0,0 0 0 0 0,0 0 0 0 0,1 0 0 0 0,0-1 1 0 0,0 0-1 0 0,0 0 0 0 0,0 0 0 0 0,0-1 0 0 0,1 0 1 0 0,-1 0-1 0 0,1-1 0 0 0,-1 1 0 0 0,1-1 0 0 0,-1-1 1 0 0,1 1-1 0 0,0-1 0 0 0,-1-1 0 0 0,1 1 0 0 0,0-1 1 0 0,-1 0-1 0 0,1 0 0 0 0,-1-1 0 0 0,1 0 0 0 0,-1 0 1 0 0,0-1-1 0 0,0 0 0 0 0,0 0 0 0 0,0 0 0 0 0,0 0 1 0 0,3-4-27 0 0,11-11 154 0 0,-1 0 1 0 0,-1-2-1 0 0,-1 0 1 0 0,-1-1-1 0 0,-1 0 1 0 0,-1-1-1 0 0,0-1 0 0 0,-2 0 1 0 0,-1-1-1 0 0,-1-1 1 0 0,-1 1-1 0 0,-1-1 1 0 0,5-24-155 0 0,-11 15 709 0 0,-2 34-506 0 0,0 0-73 0 0,0 0-85 0 0,0 12-540 0 0,3 20 488 0 0,1 0-1 0 0,1-1 1 0 0,2 0 0 0 0,2 0-1 0 0,0 0 1 0 0,2-1-1 0 0,3 3 8 0 0,20 62-7 0 0,-18-44 20 0 0,9 20-144 0 0,-3 2 0 0 0,-3 0 0 0 0,-3 1 0 0 0,-3 1 0 0 0,-4 0 0 0 0,-2 17 131 0 0,-8-78-159 0 0,0-1-1 0 0,0 0 1 0 0,-2 0 0 0 0,1 0-1 0 0,-2 0 1 0 0,1 0 0 0 0,-2 0-1 0 0,0-1 1 0 0,0 0 0 0 0,-1 0-1 0 0,-1 0 1 0 0,0-1 0 0 0,0 0 0 0 0,-1 0-1 0 0,-1-1 1 0 0,1 0 0 0 0,-2-1-1 0 0,1 1 1 0 0,-2-2 0 0 0,1 0-1 0 0,-1 0 1 0 0,0 0 0 0 0,0-2-1 0 0,-13 6 160 0 0,19-9-72 0 0,0 0-1 0 0,0-1 1 0 0,-1 0-1 0 0,1 0 0 0 0,-1 0 1 0 0,1-1-1 0 0,-1 0 1 0 0,0 0-1 0 0,1 0 0 0 0,-1-1 1 0 0,0 0-1 0 0,0 0 1 0 0,0 0-1 0 0,1-1 0 0 0,-1 0 1 0 0,0 0-1 0 0,1 0 1 0 0,-1-1-1 0 0,1 1 0 0 0,-1-2 1 0 0,1 1-1 0 0,0 0 1 0 0,0-1-1 0 0,0 0 0 0 0,0 0 1 0 0,0-1-1 0 0,1 1 1 0 0,-1-1-1 0 0,1 0 0 0 0,0 0 1 0 0,0-1-1 0 0,1 1 1 0 0,-1-1-1 0 0,1 0 73 0 0,-5-11-53 0 0,0 0 0 0 0,1-1 0 0 0,1 0 0 0 0,1-1 0 0 0,1 1 1 0 0,0-1-1 0 0,1 0 0 0 0,1 0 0 0 0,1 0 0 0 0,0 0 0 0 0,1 0 0 0 0,3-13 53 0 0,0 1 29 0 0,2 0 0 0 0,2 1 0 0 0,0 0 0 0 0,2 0 1 0 0,1 0-1 0 0,1 1 0 0 0,2 1 0 0 0,0 0 0 0 0,2 0 0 0 0,1 2 0 0 0,1 0 0 0 0,2 0 0 0 0,0 2 0 0 0,1 0 0 0 0,1 2 1 0 0,19-15-30 0 0,-4 6 450 0 0,2 2 1 0 0,0 2-1 0 0,2 1 1 0 0,1 2-1 0 0,34-14-450 0 0,107-63 1687 0 0,-176 97-1607 0 0,0-1 1 0 0,0 0-1 0 0,-1 0 0 0 0,1 0 1 0 0,-1-1-1 0 0,0 0 0 0 0,0 0 0 0 0,0 0 1 0 0,-1 0-1 0 0,0-1 0 0 0,0 0 1 0 0,0 0-1 0 0,-1 0 0 0 0,0 0 1 0 0,0-1-1 0 0,0 1 0 0 0,-1-1 1 0 0,0 0-1 0 0,0 0 0 0 0,-1 1 0 0 0,0-1 1 0 0,0 0-1 0 0,-1-1-80 0 0,-1 4-56 0 0,-1 0 1 0 0,-1-1-1 0 0,1 1 0 0 0,0 0 0 0 0,-1 1 1 0 0,0-1-1 0 0,0 0 0 0 0,0 1 0 0 0,-1 0 1 0 0,1 0-1 0 0,-1 0 0 0 0,1 0 0 0 0,-1 0 1 0 0,0 1-1 0 0,0-1 0 0 0,0 1 0 0 0,-1 0 1 0 0,1 1-1 0 0,0-1 0 0 0,-1 1 0 0 0,1 0 1 0 0,-1 0-1 0 0,0 0 0 0 0,1 0 0 0 0,-1 1 0 0 0,1 0 1 0 0,-1 0-1 0 0,0 0 0 0 0,1 0 0 0 0,-1 1 1 0 0,0 0 55 0 0,-5 3-65 0 0,0 0 0 0 0,1 0 0 0 0,-1 1 0 0 0,1 0 0 0 0,0 1 0 0 0,1 0 1 0 0,-1 1-1 0 0,1 0 0 0 0,0 0 0 0 0,1 0 0 0 0,0 1 0 0 0,0 0 0 0 0,1 1 0 0 0,0-1 0 0 0,0 1 1 0 0,1 0-1 0 0,0 1 0 0 0,0-1 0 0 0,1 1 0 0 0,1 0 0 0 0,0 0 0 0 0,0 0 0 0 0,1 1 65 0 0,-1-3 33 0 0,1 0 0 0 0,0 1 0 0 0,0-1 0 0 0,1 1 0 0 0,1-1-1 0 0,-1 1 1 0 0,1-1 0 0 0,1 1 0 0 0,-1 0 0 0 0,1-1-1 0 0,1 1 1 0 0,0-1 0 0 0,0 0 0 0 0,1 1 0 0 0,-1-1 0 0 0,2 0-1 0 0,-1-1 1 0 0,1 1 0 0 0,1-1 0 0 0,-1 1 0 0 0,1-1-1 0 0,0 0 1 0 0,6 5-33 0 0,-1-3 37 0 0,0 0 1 0 0,1-1-1 0 0,0-1 0 0 0,1 1 0 0 0,-1-2 0 0 0,1 1 1 0 0,1-2-1 0 0,-1 1 0 0 0,1-2 0 0 0,0 0 0 0 0,0 0 1 0 0,0-1-1 0 0,0-1 0 0 0,1 0 0 0 0,-1-1 0 0 0,1-1 1 0 0,-1 0-1 0 0,6-1-37 0 0,73-16-718 0 0,-55 1-1322 0 0,-15 8-918 0 0,1-2-3525 0 0,-10 2-277 0 0</inkml:trace>
  <inkml:trace contextRef="#ctx0" brushRef="#br0" timeOffset="45519.214">2057 2098 7050 0 0,'0'0'3443'0'0,"0"0"-1575"0"0,0 0-595 0 0,0 0-161 0 0,0 0-216 0 0,0 0-203 0 0,0 0-174 0 0,0 0-171 0 0,0 0-148 0 0,0 0-98 0 0,-22 34-42 0 0,-69 108-36 0 0,62-68-9 0 0,30-62-16 0 0,-3-7 4 0 0,1-1 0 0 0,0 1 0 0 0,0 0 0 0 0,0 0 0 0 0,1 0 0 0 0,0 0 0 0 0,0 0 0 0 0,0 0 0 0 0,0 0 0 0 0,1 0 0 0 0,0 0 0 0 0,0 0 0 0 0,0 0 0 0 0,1 0 0 0 0,0 0 0 0 0,0-1 0 0 0,0 1 0 0 0,0-1 0 0 0,1 0 0 0 0,-1 1 0 0 0,1-1 0 0 0,0 0 0 0 0,0 0 0 0 0,1-1 0 0 0,-1 1 0 0 0,1-1 0 0 0,0 0 0 0 0,0 1 0 0 0,0-2 0 0 0,0 1 0 0 0,1 0 0 0 0,-1-1 0 0 0,1 0 0 0 0,-1 0 0 0 0,1 0 0 0 0,0-1 0 0 0,0 0 0 0 0,4 1-3 0 0,5-5 219 0 0,1-2 0 0 0,-1 1 0 0 0,0-2 0 0 0,0 0 0 0 0,-1-1 0 0 0,0 0 0 0 0,0-1 0 0 0,0 0 0 0 0,-1-1 0 0 0,0 0 0 0 0,-1-1 0 0 0,0-1 0 0 0,-1 1 0 0 0,0-2-1 0 0,0 1 1 0 0,-1-2 0 0 0,-1 1 0 0 0,0-1 0 0 0,-1 0 0 0 0,2-5-219 0 0,-4 8 107 0 0,0 0 0 0 0,0 0-1 0 0,-1 0 1 0 0,-1-1-1 0 0,0 0 1 0 0,0 1 0 0 0,-1-1-1 0 0,0 0 1 0 0,-1 0-1 0 0,0 0 1 0 0,-1-1 0 0 0,0 1-1 0 0,-1 0 1 0 0,0-1-107 0 0,0 8-57 0 0,-1 0 0 0 0,1 0 1 0 0,-1 0-1 0 0,0 0 0 0 0,0 0 1 0 0,0 1-1 0 0,0-1 0 0 0,0 1 1 0 0,-1-1-1 0 0,0 1 0 0 0,0 0 1 0 0,0 0-1 0 0,0 0 1 0 0,0 0-1 0 0,0 1 0 0 0,-1-1 1 0 0,1 1-1 0 0,-1 0 0 0 0,0 0 1 0 0,0 0-1 0 0,0 1 0 0 0,0-1 1 0 0,0 1-1 0 0,0 0 0 0 0,0 0 1 0 0,0 0-1 0 0,-4 0 57 0 0,3 1-408 0 0,0-1-1 0 0,1 1 1 0 0,-1 0 0 0 0,0 0 0 0 0,0 0-1 0 0,0 1 1 0 0,0-1 0 0 0,1 1 0 0 0,-1 0-1 0 0,0 1 1 0 0,1-1 0 0 0,-1 1 0 0 0,1 0-1 0 0,-1 0 1 0 0,0 1 408 0 0,-13 8-5642 0 0,6-6-4650 0 0</inkml:trace>
  <inkml:trace contextRef="#ctx0" brushRef="#br0" timeOffset="46068.725">2300 2547 7866 0 0,'0'0'3295'0'0,"0"0"-1064"0"0,0 0-409 0 0,0 0-127 0 0,0 0-220 0 0,0 0-305 0 0,0 0-328 0 0,0 0-242 0 0,0 0-154 0 0,0 0-109 0 0,0 0-57 0 0,0 0-18 0 0,0 0-26 0 0,15-32-33 0 0,45-100-1 0 0,18 4 404 0 0,-74 122-585 0 0,4-6-8 0 0,0 0 0 0 0,1 0 0 0 0,0 0 0 0 0,0 1 0 0 0,2 1 0 0 0,-1-1 0 0 0,1 2 0 0 0,1 0 0 0 0,9-6-13 0 0,-20 15-5 0 0,0 0-1 0 0,1 0 0 0 0,-1 1 1 0 0,1-1-1 0 0,-1 0 0 0 0,0 1 1 0 0,1-1-1 0 0,-1 1 0 0 0,0 0 1 0 0,0-1-1 0 0,1 1 0 0 0,-1 0 0 0 0,0 0 1 0 0,0 0-1 0 0,0 0 0 0 0,0 0 1 0 0,0 0-1 0 0,0 0 0 0 0,0 0 1 0 0,0 0-1 0 0,0 0 0 0 0,-1 1 1 0 0,1-1-1 0 0,0 0 0 0 0,-1 0 1 0 0,1 1-1 0 0,-1-1 0 0 0,0 1 1 0 0,1-1-1 0 0,-1 0 0 0 0,0 1 0 0 0,0-1 1 0 0,0 1-1 0 0,0-1 0 0 0,0 0 1 0 0,0 1-1 0 0,0-1 0 0 0,0 1 1 0 0,-1-1-1 0 0,1 0 0 0 0,0 1 1 0 0,-1-1-1 0 0,1 0 0 0 0,-1 1 1 0 0,0-1-1 0 0,1 0 0 0 0,-1 1 1 0 0,0-1-1 0 0,0 0 6 0 0,0 10 24 0 0,0 18 62 0 0,-1-25-83 0 0,1 1 0 0 0,0 0 0 0 0,1-1 0 0 0,-1 1 1 0 0,1 0-1 0 0,0 0 0 0 0,0 0 0 0 0,0-1 0 0 0,1 1 0 0 0,0 0 1 0 0,-1 0-1 0 0,2-1 0 0 0,-1 1 0 0 0,1-1 0 0 0,-1 1 1 0 0,1-1-1 0 0,1 1 0 0 0,-1-1 0 0 0,0 0 0 0 0,1 0 1 0 0,0 0-1 0 0,1 0-3 0 0,0-3 17 0 0,0 0-1 0 0,0-1 1 0 0,0 0 0 0 0,1 0 0 0 0,-1 0 0 0 0,0 0 0 0 0,0-1-1 0 0,0 1 1 0 0,0-1 0 0 0,0 0 0 0 0,1 0 0 0 0,-2-1 0 0 0,1 1 0 0 0,0-1-1 0 0,0 0 1 0 0,0 0 0 0 0,-1 0 0 0 0,1-1 0 0 0,-1 1 0 0 0,0-1-1 0 0,0 0 1 0 0,0 0 0 0 0,0 0 0 0 0,0 0 0 0 0,-1 0 0 0 0,1-1-17 0 0,14-11 20 0 0,32-29 36 0 0,-39 34-47 0 0,0-1-1 0 0,1 1 0 0 0,1 1 0 0 0,-1 0 0 0 0,2 1 0 0 0,-1 0 1 0 0,1 0-1 0 0,0 2 0 0 0,5-2-8 0 0,-16 8 3 0 0,-1 0-1 0 0,1 0 1 0 0,0 0 0 0 0,0 1 0 0 0,0-1-1 0 0,0 1 1 0 0,-1-1 0 0 0,1 1 0 0 0,0 0-1 0 0,0-1 1 0 0,-1 1 0 0 0,1 0 0 0 0,0 0-1 0 0,-1 0 1 0 0,1 1 0 0 0,-1-1 0 0 0,0 0-1 0 0,1 1 1 0 0,-1-1 0 0 0,0 0 0 0 0,0 1-1 0 0,0-1 1 0 0,0 1 0 0 0,0 0 0 0 0,0-1-1 0 0,0 1 1 0 0,0 0 0 0 0,-1 0 0 0 0,1-1-1 0 0,-1 1 1 0 0,1 0 0 0 0,-1 0 0 0 0,0 0-1 0 0,0 0 1 0 0,0 0 0 0 0,0-1 0 0 0,0 1-1 0 0,0 0 1 0 0,0 0 0 0 0,-1 0 0 0 0,1 0-1 0 0,0 0 1 0 0,-1-1 0 0 0,0 1 0 0 0,1 0-1 0 0,-1 0 1 0 0,0 0-3 0 0,0 9-17 0 0,1 5-99 0 0,1 0 0 0 0,0 1 0 0 0,1-1 0 0 0,0 0 0 0 0,2 0 0 0 0,0 0 0 0 0,0-1 0 0 0,2 1 116 0 0,8 11-5368 0 0,5-3-5086 0 0,-15-20 2896 0 0</inkml:trace>
  <inkml:trace contextRef="#ctx0" brushRef="#br0" timeOffset="46547.35">3337 2374 128 0 0,'0'0'2303'0'0,"0"0"7"0"0,0 0 33 0 0,0 0-69 0 0,0 0-159 0 0,0 0-192 0 0,0 0-204 0 0,0 0-264 0 0,0 0-248 0 0,34-14-201 0 0,108-45-143 0 0,-70 13 482 0 0,-58 33-964 0 0,-5 5-286 0 0,0 1 0 0 0,0-2 1 0 0,-1 1-1 0 0,0-1 0 0 0,-1 0 1 0 0,0-1-1 0 0,0 0 0 0 0,-1 0 1 0 0,0-1-1 0 0,-1 1 0 0 0,0-1 1 0 0,-1 0-1 0 0,0 0 0 0 0,2-10-95 0 0,-6 19-68 0 0,0-1 1 0 0,0 1-1 0 0,-1-1 0 0 0,1 1 0 0 0,-1-1 1 0 0,1 1-1 0 0,-1-1 0 0 0,0 1 0 0 0,0 0 1 0 0,0-1-1 0 0,0 1 0 0 0,-1 0 0 0 0,1 0 1 0 0,0 0-1 0 0,-1 0 0 0 0,0 0 0 0 0,1 0 1 0 0,-1 0-1 0 0,0 0 0 0 0,0 1 0 0 0,0-1 1 0 0,0 1-1 0 0,0 0 0 0 0,0-1 0 0 0,-1 1 1 0 0,1 0-1 0 0,0 0 0 0 0,-1 0 0 0 0,1 0 1 0 0,0 1-1 0 0,-1-1 0 0 0,1 1 0 0 0,-1-1 68 0 0,-87 3-2936 0 0,75 4 2779 0 0,0 1-1 0 0,0 0 0 0 0,1 1 0 0 0,0 1 1 0 0,1 0-1 0 0,0 1 0 0 0,0 1 0 0 0,1 0 0 0 0,0 0 1 0 0,1 1-1 0 0,1 1 0 0 0,0 0 0 0 0,-1 2 158 0 0,4-5-20 0 0,0 0 0 0 0,0 0 0 0 0,1 1 0 0 0,0 0 0 0 0,1 0 0 0 0,1 0 0 0 0,0 1 0 0 0,0-1 0 0 0,1 1-1 0 0,1 0 1 0 0,-1 0 0 0 0,2 1 0 0 0,0-1 0 0 0,1 0 0 0 0,0 0 0 0 0,0 0 0 0 0,2 6 20 0 0,0-11 38 0 0,0-1 0 0 0,0 0 0 0 0,1 0 0 0 0,0 0 0 0 0,0-1 0 0 0,0 1 0 0 0,0-1 0 0 0,1 1 0 0 0,0-1 0 0 0,0 0 0 0 0,1-1 0 0 0,-1 1 0 0 0,1-1 0 0 0,0 0 0 0 0,0 0 0 0 0,1 0 0 0 0,-1-1 0 0 0,1 0 0 0 0,0 0 0 0 0,0 0 0 0 0,0-1 0 0 0,0 1 0 0 0,1-1-38 0 0,9 2 103 0 0,1 0 1 0 0,-1-1-1 0 0,0 0 1 0 0,1-1-1 0 0,-1-1 1 0 0,1-1-1 0 0,-1-1 1 0 0,10-1-104 0 0,-4-1-93 0 0,-1-2 1 0 0,0 0 0 0 0,-1-2 0 0 0,1 0 0 0 0,-1-1-1 0 0,-1-1 1 0 0,0-1 0 0 0,0-1 0 0 0,9-6 92 0 0,44-42-9017 0 0,-59 47 2020 0 0</inkml:trace>
  <inkml:trace contextRef="#ctx0" brushRef="#br0" timeOffset="46825.01">4148 1704 13131 0 0,'0'0'1351'0'0,"0"0"10"0"0,0 0 212 0 0,0 0 124 0 0,0 0-154 0 0,0 0-256 0 0,0 0-254 0 0,4 35-196 0 0,12 110-181 0 0,3 196 964 0 0,-19-318-1622 0 0,2 90-409 0 0,0-1-3490 0 0,-7-87 310 0 0,-2-10-5430 0 0,4-11-142 0 0</inkml:trace>
  <inkml:trace contextRef="#ctx0" brushRef="#br0" timeOffset="47066.444">3935 2142 4505 0 0,'0'0'4049'0'0,"0"0"-2369"0"0,0 0-55 0 0,0 0-97 0 0,0 0-256 0 0,0 0-304 0 0,219-63-143 0 0,-182 60-121 0 0,0-1-192 0 0,-2 4-176 0 0,-4 0-152 0 0,0 0-96 0 0,-1 0-128 0 0,-7 4-176 0 0,3 3-368 0 0,-5 0-1009 0 0,-7 1-1759 0 0,-8-5-8179 0 0</inkml:trace>
  <inkml:trace contextRef="#ctx0" brushRef="#br0" timeOffset="47286.712">4511 2532 7690 0 0,'0'0'2720'0'0,"0"0"-515"0"0,0 0-176 0 0,0 0-183 0 0,0 0-301 0 0,0 0-264 0 0,0 0-229 0 0,0 0-173 0 0,0 0-129 0 0,0 0-97 0 0,0 0-66 0 0,0 0-55 0 0,0 0-61 0 0,7-34-47 0 0,21-104-71 0 0,-8 59 119 0 0,-12 53-456 0 0,0 0-1 0 0,2 1 0 0 0,1 0 0 0 0,2 1 0 0 0,0 0 0 0 0,15-20-15 0 0,10 15-1910 0 0,-23 25-2250 0 0,3 4-4541 0 0,-12 0-2108 0 0</inkml:trace>
  <inkml:trace contextRef="#ctx0" brushRef="#br0" timeOffset="47936.522">4896 2201 3337 0 0,'0'0'3315'0'0,"0"0"-1218"0"0,0 0-488 0 0,0 0-142 0 0,0 0-259 0 0,0 0-282 0 0,0 0-222 0 0,0 0-164 0 0,0 0-106 0 0,0 0-88 0 0,0 0-68 0 0,0 0-46 0 0,0 0-40 0 0,-9 33-36 0 0,-25 101-16 0 0,33-84 89 0 0,6-46-169 0 0,-3-1 38 0 0,0 0 0 0 0,0 0 0 0 0,1-1-1 0 0,-1 1 1 0 0,1-1 0 0 0,0 1 0 0 0,0-1-1 0 0,0 0 1 0 0,0 0 0 0 0,0 0 0 0 0,0 0-1 0 0,0 0 1 0 0,1-1 0 0 0,-1 0 0 0 0,1 1-1 0 0,-1-1 1 0 0,1-1 0 0 0,-1 1 0 0 0,1 0-1 0 0,0-1 1 0 0,-1 0 0 0 0,1 0 0 0 0,0 0-1 0 0,-1 0 1 0 0,1-1 0 0 0,0 1 0 0 0,2-2-98 0 0,3-2 267 0 0,-1 0 1 0 0,0-1 0 0 0,0 0 0 0 0,-1 0 0 0 0,1-1 0 0 0,-1 0-1 0 0,-1-1 1 0 0,1 1 0 0 0,-1-1 0 0 0,0 0 0 0 0,-1-1 0 0 0,2-2-268 0 0,61-115 1637 0 0,-18 30-997 0 0,-25 139-1204 0 0,14 32 535 0 0,2-1-1 0 0,4-2 0 0 0,26 30 30 0 0,-20-28-9 0 0,-34-53 15 0 0,-2 1 1 0 0,0 0 0 0 0,-2 2 0 0 0,0-1 0 0 0,-2 2-1 0 0,-1-1 1 0 0,0 1 0 0 0,-2 1 0 0 0,-2 0-1 0 0,0 0 1 0 0,-2 0 0 0 0,1 17-7 0 0,-4-31 19 0 0,-1 0-1 0 0,0 0 1 0 0,-1-1 0 0 0,0 1 0 0 0,-1 0-1 0 0,0 0 1 0 0,-1-1 0 0 0,-1 1 0 0 0,0-1 0 0 0,0 0-1 0 0,-1 0 1 0 0,-1 0 0 0 0,0-1 0 0 0,-1 0-1 0 0,0 0 1 0 0,-3 2-19 0 0,-4 2 21 0 0,-2 0-1 0 0,0-1 1 0 0,0-1 0 0 0,-1 0-1 0 0,-1-1 1 0 0,0-1 0 0 0,-1-1-1 0 0,0-1 1 0 0,0 0 0 0 0,-1-1-1 0 0,0-2 1 0 0,0 0 0 0 0,-1-1-1 0 0,-19 3-20 0 0,37-7 11 0 0,-1-1-1 0 0,1 1 0 0 0,0 0 1 0 0,-1-1-1 0 0,1 1 0 0 0,0-1 1 0 0,-1 0-1 0 0,1 0 0 0 0,-1-1 1 0 0,1 1-1 0 0,0-1 0 0 0,-1 1 1 0 0,1-1-1 0 0,0 0 0 0 0,-1 0 1 0 0,1-1-1 0 0,0 1 0 0 0,0-1 1 0 0,0 1-1 0 0,0-1 0 0 0,0 0 0 0 0,1 0 1 0 0,-1 0-1 0 0,1-1 0 0 0,-1 1 1 0 0,1-1-1 0 0,0 1 0 0 0,0-1 1 0 0,0 0-1 0 0,0 0 0 0 0,0 0 1 0 0,0 0-1 0 0,1 0 0 0 0,0 0 1 0 0,-1 0-1 0 0,1 0 0 0 0,1-1 1 0 0,-1 1-1 0 0,0 0 0 0 0,1-1 1 0 0,-1 1-1 0 0,1-1-10 0 0,1-22-14 0 0,2 1 0 0 0,0-1 0 0 0,2 1 1 0 0,1-1-1 0 0,0 1 0 0 0,2 1 0 0 0,1 0 0 0 0,1 0 1 0 0,1 0-1 0 0,1 1 0 0 0,1 1 0 0 0,1 0 0 0 0,1 1 0 0 0,4-3 14 0 0,101-109-1403 0 0,-73 96-2229 0 0,1 2-4554 0 0,-28 23-3506 0 0</inkml:trace>
  <inkml:trace contextRef="#ctx0" brushRef="#br0" timeOffset="49245.053">6897 2149 2128 0 0,'0'0'2022'0'0,"0"0"-52"0"0,0 0 77 0 0,0 0 12 0 0,0 0-188 0 0,0 0-344 0 0,0 0-316 0 0,0 0-280 0 0,0 0-224 0 0,-33 8-175 0 0,-101 24-171 0 0,66-1-31 0 0,56-21-252 0 0,3-4-51 0 0,0 0 0 0 0,0 0-1 0 0,1 1 1 0 0,-1 0 0 0 0,2 0-1 0 0,-1 1 1 0 0,1 0-1 0 0,0 1 1 0 0,1-1 0 0 0,0 1-1 0 0,0 1 1 0 0,1-1-1 0 0,0 1 1 0 0,1-1 0 0 0,0 1-1 0 0,1 1 1 0 0,0-1-1 0 0,0 0 1 0 0,1 1 0 0 0,0 0-1 0 0,1 2-26 0 0,2-10 24 0 0,1 1-1 0 0,-1 0 1 0 0,1-1-1 0 0,0 1 1 0 0,0-1-1 0 0,0 0 1 0 0,0 0-1 0 0,1 0 1 0 0,-1 0 0 0 0,1 0-1 0 0,0 0 1 0 0,0-1-1 0 0,0 1 1 0 0,0-1-1 0 0,0 0 1 0 0,1 0-1 0 0,-1 0 1 0 0,1-1-1 0 0,-1 1 1 0 0,1-1-1 0 0,0 1 1 0 0,-1-1-1 0 0,1 0 1 0 0,0-1-1 0 0,0 1 1 0 0,0-1 0 0 0,0 0-1 0 0,0 0 1 0 0,-1 0-1 0 0,1 0 1 0 0,0 0-1 0 0,0-1 1 0 0,0 0-1 0 0,0 0 1 0 0,-1 0-1 0 0,1 0 1 0 0,0-1-1 0 0,-1 1 1 0 0,1-1-1 0 0,-1 0 1 0 0,0 0-1 0 0,2-1-23 0 0,51-38 201 0 0,-1-3 0 0 0,-2-2-1 0 0,-2-2 1 0 0,0-5-201 0 0,-15 17-126 0 0,-36 37 109 0 0,0-1 0 0 0,0 1 0 0 0,0 0 0 0 0,0-1 0 0 0,0 1 0 0 0,1 0 0 0 0,-1-1 0 0 0,0 1 0 0 0,0-1 0 0 0,1 1 0 0 0,-1 0 0 0 0,1-1 0 0 0,-1 1 0 0 0,0-1 0 0 0,1 1 0 0 0,-1-1 0 0 0,1 1 0 0 0,-1-1 0 0 0,1 1 0 0 0,-1-1 1 0 0,1 0-1 0 0,-1 1 0 0 0,1-1 0 0 0,0 0 0 0 0,-1 1 0 0 0,1-1 0 0 0,0 0 0 0 0,-1 0 0 0 0,1 1 0 0 0,0-1 0 0 0,-1 0 0 0 0,1 0 0 0 0,0 0 0 0 0,-1 0 0 0 0,1 0 0 0 0,0 0 0 0 0,-1 0 0 0 0,1 0 0 0 0,0 0 0 0 0,-1 0 0 0 0,1-1 0 0 0,0 1 0 0 0,-1 0 1 0 0,1 0-1 0 0,-1-1 0 0 0,1 1 0 0 0,0 0 0 0 0,-1-1 0 0 0,1 1 0 0 0,-1-1 0 0 0,1 1 0 0 0,-1 0 0 0 0,1-1 0 0 0,-1 1 0 0 0,1-1 0 0 0,-1 0 0 0 0,1 1 0 0 0,-1-1 0 0 0,0 1 0 0 0,1-1 0 0 0,-1 1 0 0 0,0-1 0 0 0,0 0 0 0 0,0 1 0 0 0,1-1 0 0 0,-1 0 1 0 0,0 1-1 0 0,0-1 0 0 0,0 0 0 0 0,0 0 17 0 0,16 171 201 0 0,-15-165-180 0 0,1 0-1 0 0,-1 0 0 0 0,1 0 1 0 0,0 0-1 0 0,0 0 1 0 0,1 0-1 0 0,0 0 1 0 0,0-1-1 0 0,0 1 1 0 0,0-1-1 0 0,0 0 0 0 0,1 0 1 0 0,0 0-1 0 0,0 0 1 0 0,0-1-1 0 0,0 1 1 0 0,1-1-1 0 0,-1 0 1 0 0,1-1-1 0 0,0 1 0 0 0,0-1 1 0 0,0 0-1 0 0,0 0 1 0 0,0 0-1 0 0,0-1 1 0 0,1 0-1 0 0,-1 0 1 0 0,0 0-1 0 0,1-1 1 0 0,0 1-21 0 0,56-40 941 0 0,-43 23-769 0 0,105-84 267 0 0,-94 72-424 0 0,2 1 0 0 0,1 2 0 0 0,1 1 0 0 0,1 2 1 0 0,1 1-1 0 0,38-16-15 0 0,-70 35 3 0 0,-1 0 0 0 0,1 0 0 0 0,0 0 0 0 0,0 1 1 0 0,0-1-1 0 0,0 1 0 0 0,0 0 0 0 0,0 0 0 0 0,0 0 1 0 0,0 1-1 0 0,1 0 0 0 0,-1-1 0 0 0,0 1 0 0 0,0 1 1 0 0,0-1-1 0 0,1 0 0 0 0,-1 1 0 0 0,0 0 0 0 0,0 0 1 0 0,0 0-1 0 0,0 1 0 0 0,0 0 0 0 0,-1-1 0 0 0,1 1 1 0 0,0 0-1 0 0,-1 1 0 0 0,1-1 0 0 0,-1 1 0 0 0,0-1 1 0 0,0 1-1 0 0,0 0 0 0 0,0 0 0 0 0,0 0 0 0 0,0 1 1 0 0,-1-1-1 0 0,0 1 0 0 0,0-1 0 0 0,0 1 0 0 0,0 0 1 0 0,1 3-4 0 0,0 8 55 0 0,0 0 1 0 0,-2 0 0 0 0,1 0 0 0 0,-2 0 0 0 0,0 0 0 0 0,0 0-1 0 0,-2 1 1 0 0,0-1 0 0 0,-1-1 0 0 0,0 1 0 0 0,-1 0 0 0 0,-1-1 0 0 0,0 1-1 0 0,-1-1 1 0 0,0-1 0 0 0,-3 3-56 0 0,-2 1 33 0 0,-1-1 0 0 0,0-1 0 0 0,-2 0 0 0 0,0 0 0 0 0,0-2 0 0 0,-2 0 0 0 0,1 0 0 0 0,-3 0-33 0 0,8-8-147 0 0,-1 1-1 0 0,1-2 0 0 0,-1 1 1 0 0,0-2-1 0 0,0 1 1 0 0,0-1-1 0 0,0-1 0 0 0,-1 0 1 0 0,1-1-1 0 0,-1 0 1 0 0,1 0-1 0 0,-4-2 148 0 0,14 1-36 0 0,-1 0 0 0 0,0 0-1 0 0,1-1 1 0 0,-1 1 0 0 0,1-1-1 0 0,-1 0 1 0 0,0 1 0 0 0,1-1 0 0 0,-1 0-1 0 0,1 0 1 0 0,0 0 0 0 0,-1 0-1 0 0,1 0 1 0 0,0 0 0 0 0,0 0 0 0 0,-1 0-1 0 0,1-1 1 0 0,0 1 0 0 0,0 0-1 0 0,0-1 1 0 0,1 1 0 0 0,-1-1 0 0 0,0 1-1 0 0,0-1 1 0 0,1 1 0 0 0,-1-1-1 0 0,1 0 1 0 0,-1 1 0 0 0,1-1 0 0 0,0 0-1 0 0,0 1 1 0 0,0-1 0 0 0,0 0-1 0 0,0 1 1 0 0,0-1 0 0 0,0 0 0 0 0,0 1-1 0 0,1-1 1 0 0,-1 0 0 0 0,1 1-1 0 0,-1-1 1 0 0,1 0 0 0 0,0 1 0 0 0,-1-1-1 0 0,1 1 1 0 0,0 0 0 0 0,0-1-1 0 0,0 1 1 0 0,0 0 0 0 0,0-1 0 0 0,0 1-1 0 0,1 0 1 0 0,-1 0 0 0 0,0 0-1 0 0,1 0 1 0 0,-1 0 0 0 0,1 0 0 0 0,0 0 36 0 0,8-4 134 0 0,1 0 1 0 0,0 1 0 0 0,0 0 0 0 0,0 1 0 0 0,0 0 0 0 0,0 1 0 0 0,1 0-1 0 0,-1 1 1 0 0,1 0 0 0 0,0 0 0 0 0,-1 2 0 0 0,1-1 0 0 0,-1 2-1 0 0,1-1 1 0 0,-1 2 0 0 0,0-1 0 0 0,1 2 0 0 0,-1-1 0 0 0,5 4-135 0 0,161 48 2103 0 0,-44-51-1046 0 0,-123-7-1039 0 0,0-1-1 0 0,0 0 0 0 0,0 0 0 0 0,0-1 1 0 0,-1-1-1 0 0,0 1 0 0 0,0-1 1 0 0,-1-1-1 0 0,1 1 0 0 0,-1-2 1 0 0,-1 1-1 0 0,0-1 0 0 0,0 0 0 0 0,0-1 1 0 0,5-8-18 0 0,-3 6-184 0 0,23-40-2109 0 0,-17 15-6832 0 0,-12 28-2238 0 0</inkml:trace>
  <inkml:trace contextRef="#ctx0" brushRef="#br0" timeOffset="50493.138">8914 2606 4497 0 0,'0'0'1440'0'0,"0"0"-782"0"0,0 0-195 0 0,0 0 303 0 0,0 0 500 0 0,0 0 372 0 0,0 0 118 0 0,0 0-158 0 0,0 0-323 0 0,0 0-355 0 0,0 0-277 0 0,0 0-173 0 0,29-28-98 0 0,92-91-81 0 0,138-150 792 0 0,-232 246-1051 0 0,154-115 245 0 0,-177 135-268 0 0,1 0 0 0 0,0 0 0 0 0,0 1-1 0 0,0 0 1 0 0,0-1 0 0 0,1 2-1 0 0,-1-1 1 0 0,1 1 0 0 0,-1 0 0 0 0,1 0-1 0 0,-1 0 1 0 0,1 1 0 0 0,-1 0-1 0 0,1 0 1 0 0,0 0-9 0 0,-2 3 44 0 0,-1 0 0 0 0,0 0 0 0 0,1 0 0 0 0,-2 1 0 0 0,1-1 0 0 0,0 1-1 0 0,-1 0 1 0 0,1 0 0 0 0,-1-1 0 0 0,0 2 0 0 0,-1-1 0 0 0,1 0 0 0 0,-1 0 0 0 0,1 0 0 0 0,-1 1 0 0 0,0-1-1 0 0,-1 2-43 0 0,0-6 2 0 0,6 154 1307 0 0,-9-132-1266 0 0,-1-1 1 0 0,-1 0 0 0 0,0 0 0 0 0,-2 0-1 0 0,-1-1 1 0 0,0 0 0 0 0,-1-1-1 0 0,-2 0 1 0 0,0 0 0 0 0,0-1 0 0 0,-2 0-1 0 0,0-1 1 0 0,-1-1 0 0 0,-10 9-44 0 0,15-17-148 0 0,1-1 1 0 0,-1 0 0 0 0,-1-1-1 0 0,1 0 1 0 0,-1-1 0 0 0,-1 0-1 0 0,1 0 1 0 0,0-1-1 0 0,-1 0 1 0 0,0-1 0 0 0,0 0-1 0 0,0-1 1 0 0,0 0 0 0 0,0-1-1 0 0,-1 0 1 0 0,1-1 0 0 0,0 0-1 0 0,-1 0 1 0 0,1-2-1 0 0,-8-1 148 0 0,14 2-140 0 0,1 0-1 0 0,0 0 1 0 0,0-1-1 0 0,0 1 0 0 0,1-1 1 0 0,-1 0-1 0 0,0 0 0 0 0,1-1 1 0 0,-1 1-1 0 0,1-1 1 0 0,0 0-1 0 0,-1 0 0 0 0,2 0 1 0 0,-1 0-1 0 0,0 0 0 0 0,0 0 1 0 0,1-1-1 0 0,0 0 1 0 0,0 1-1 0 0,0-1 0 0 0,0 0 1 0 0,0 0-1 0 0,1 0 1 0 0,0 0-1 0 0,0 0 0 0 0,0 0 1 0 0,0 0-1 0 0,1-1 0 0 0,-1 1 1 0 0,1 0-1 0 0,0 0 1 0 0,0-1-1 0 0,1 1 0 0 0,-1 0 1 0 0,1 0-1 0 0,0 0 0 0 0,0-1 1 0 0,1 1-1 0 0,-1 0 1 0 0,1 1-1 0 0,0-1 0 0 0,0 0 1 0 0,0 0-1 0 0,0 1 0 0 0,1-2 141 0 0,0 2-103 0 0,0-1-1 0 0,0 1 1 0 0,1 0-1 0 0,-1 0 0 0 0,1 0 1 0 0,-1 0-1 0 0,1 1 0 0 0,0-1 1 0 0,0 1-1 0 0,0 0 0 0 0,1 0 1 0 0,-1 0-1 0 0,0 1 1 0 0,1 0-1 0 0,-1-1 0 0 0,1 1 1 0 0,-1 1-1 0 0,1-1 0 0 0,0 1 1 0 0,-1 0-1 0 0,1 0 0 0 0,-1 0 1 0 0,1 1-1 0 0,4 0 104 0 0,27 56-217 0 0,3-33-1142 0 0,-8-21-4157 0 0,-23-3 2126 0 0</inkml:trace>
  <inkml:trace contextRef="#ctx0" brushRef="#br0" timeOffset="50919.077">10050 1347 16412 0 0,'0'0'952'0'0,"0"0"-84"0"0,0 0-111 0 0,0 0-98 0 0,0 0-105 0 0,0 0-69 0 0,0 0-39 0 0,0 0-36 0 0,0 0-2 0 0,0 0-25 0 0,-14 35-40 0 0,-46 116-48 0 0,16 31 310 0 0,11-26-317 0 0,13-73-237 0 0,3 1 0 0 0,4 1 0 0 0,5 0 0 0 0,2 11-51 0 0,5-94-7 0 0,1 1-1 0 0,0-1 0 0 0,-1 0 1 0 0,1 1-1 0 0,0-1 0 0 0,0 0 1 0 0,1 1-1 0 0,-1-1 1 0 0,0 1-1 0 0,1-1 0 0 0,-1 0 1 0 0,1 0-1 0 0,0 1 0 0 0,0-1 1 0 0,0 0-1 0 0,0 0 1 0 0,0 0-1 0 0,0 0 0 0 0,1 0 1 0 0,-1 0-1 0 0,0 0 0 0 0,1 0 1 0 0,0-1-1 0 0,-1 1 1 0 0,1 0-1 0 0,0-1 0 0 0,0 0 1 0 0,0 1-1 0 0,0-1 1 0 0,0 0-1 0 0,0 0 0 0 0,1 0 1 0 0,-1 0-1 0 0,0 0 0 0 0,0-1 8 0 0,11-2 30 0 0,0-1 0 0 0,0 0-1 0 0,-1-1 1 0 0,0 0-1 0 0,0-1 1 0 0,0 0-1 0 0,0-1 1 0 0,-1 0 0 0 0,0-1-1 0 0,0 0 1 0 0,-1-1-1 0 0,0 0 1 0 0,7-9-30 0 0,16-8 45 0 0,181-133 92 0 0,-213 158-136 0 0,1 0-1 0 0,-1 0 1 0 0,0 0-1 0 0,0 0 1 0 0,0 0-1 0 0,1 1 1 0 0,-1-1-1 0 0,0 0 1 0 0,0 1-1 0 0,0-1 1 0 0,0 1-1 0 0,0-1 0 0 0,0 1 1 0 0,1-1-1 0 0,-1 1 1 0 0,-1 0-1 0 0,1 0 1 0 0,0-1-1 0 0,0 1 1 0 0,0 0-1 0 0,0 0 1 0 0,0 0-1 0 0,-1 0 1 0 0,1 0-1 0 0,0 0 1 0 0,-1 0-1 0 0,1 0 1 0 0,-1 0-1 0 0,1 0 1 0 0,-1 1-1 0 0,0-1 1 0 0,1 0-1 0 0,-1 0 1 0 0,0 0-1 0 0,0 1 1 0 0,0-1-1 0 0,0 0 1 0 0,0 0-1 0 0,0 0 1 0 0,0 1-1 0 0,0-1 0 0 0,-1 0 1 0 0,1 0-1 0 0,0 0 1 0 0,-1 0-1 0 0,1 1 1 0 0,-1-1-1 0 0,1 0 1 0 0,-1 0-1 0 0,1 0 1 0 0,-1 0-1 0 0,0 0 1 0 0,0 0-1 0 0,0 0 0 0 0,1 10 42 0 0,-43 254 189 0 0,57-222-1734 0 0,-2-39-2469 0 0,4-10-4231 0 0,-12 2-2739 0 0</inkml:trace>
  <inkml:trace contextRef="#ctx0" brushRef="#br0" timeOffset="51268.908">10663 2031 10482 0 0,'0'0'1797'0'0,"0"0"-192"0"0,0 0-135 0 0,0 0-196 0 0,0 0-265 0 0,0 0-241 0 0,0 0-221 0 0,-25 37-172 0 0,-78 112-122 0 0,67-73 8 0 0,35-62-208 0 0,-1-10-42 0 0,0 0 1 0 0,1 1-1 0 0,0-1 1 0 0,0 0 0 0 0,0 1-1 0 0,0-1 1 0 0,1 1-1 0 0,0-1 1 0 0,0 1 0 0 0,0-1-1 0 0,0 1 1 0 0,1-1-1 0 0,-1 1 1 0 0,1-1 0 0 0,0 0-1 0 0,1 1 1 0 0,-1-1-1 0 0,1 0 1 0 0,0 0-1 0 0,0 0 1 0 0,0 0 0 0 0,0 0-1 0 0,1 0 1 0 0,0-1-1 0 0,0 1 1 0 0,0-1 0 0 0,0 0-1 0 0,0 0 1 0 0,0 0-1 0 0,1 0 1 0 0,0 0 0 0 0,-1-1-1 0 0,1 1 1 0 0,0-1-1 0 0,0 0 1 0 0,5 1-12 0 0,3-3 133 0 0,0 0-1 0 0,0 0 1 0 0,0-1-1 0 0,0-1 1 0 0,0 0-1 0 0,-1 0 1 0 0,1-1-1 0 0,-1-1 1 0 0,1 0-1 0 0,-1-1 1 0 0,0 0-1 0 0,-1 0 1 0 0,1-1-1 0 0,-1-1 1 0 0,0 0-1 0 0,-1 0 1 0 0,1-1-1 0 0,-2 0 1 0 0,1 0-1 0 0,-1-1 1 0 0,0-1-1 0 0,-1 1 1 0 0,0-1-1 0 0,0 0 1 0 0,-1-1-1 0 0,-1 1 1 0 0,0-1-1 0 0,2-6-132 0 0,-4 10-46 0 0,0 0 1 0 0,0-1-1 0 0,0 1 0 0 0,-1-1 1 0 0,0 0-1 0 0,-1 0 0 0 0,0 1 1 0 0,0-1-1 0 0,-1 0 0 0 0,1 0 1 0 0,-2 0-1 0 0,1 0 0 0 0,-1 0 1 0 0,-1 0-1 0 0,1 0 0 0 0,-1 0 1 0 0,-1 0-1 0 0,1 1 0 0 0,-1 0 1 0 0,-1-1-1 0 0,1 1 0 0 0,-1 0 1 0 0,0 0-1 0 0,-1 1 0 0 0,0-1 1 0 0,0 1-1 0 0,0 0 0 0 0,-1 0 1 0 0,0 1-1 0 0,0 0 0 0 0,0 0 0 0 0,-2-1 46 0 0,-41-7-2949 0 0,15 12-5089 0 0,24 1-2918 0 0</inkml:trace>
  <inkml:trace contextRef="#ctx0" brushRef="#br0" timeOffset="51737.908">11028 2168 14611 0 0,'0'0'1906'0'0,"0"0"-476"0"0,0 0-136 0 0,0 0-83 0 0,0 0-213 0 0,0 0-254 0 0,0 0-237 0 0,0 0-152 0 0,0 0-83 0 0,0 0-40 0 0,0 0-43 0 0,0 0-73 0 0,0 0-39 0 0,-7 22-39 0 0,-19 69-40 0 0,19-13 8 0 0,7-76-6 0 0,0 1 1 0 0,1 0-1 0 0,-1 0 0 0 0,1-1 1 0 0,0 1-1 0 0,-1 0 0 0 0,1-1 1 0 0,0 1-1 0 0,1-1 0 0 0,-1 1 1 0 0,0-1-1 0 0,1 0 0 0 0,0 1 1 0 0,-1-1-1 0 0,1 0 1 0 0,0 0-1 0 0,0 0 0 0 0,0 0 1 0 0,0 0-1 0 0,0-1 0 0 0,1 1 1 0 0,-1-1-1 0 0,0 1 0 0 0,1-1 1 0 0,-1 0-1 0 0,1 0 0 0 0,0 0 1 0 0,-1 0-1 0 0,1 0 1 0 0,0-1-1 0 0,-1 1 0 0 0,1-1 1 0 0,0 0-1 0 0,0 0 0 0 0,0 0 1 0 0,0 0-1 0 0,6 0 38 0 0,-1-1 0 0 0,0 0 1 0 0,0-1-1 0 0,0 0 0 0 0,0 0 1 0 0,0 0-1 0 0,-1-1 0 0 0,1 0 1 0 0,-1-1-1 0 0,0 0 1 0 0,7-4-39 0 0,197-171 654 0 0,-181 149-747 0 0,-30 30 2 0 0,-1 25-407 0 0,0-19 462 0 0,0 0 0 0 0,1 1 1 0 0,0-1-1 0 0,0 0 0 0 0,0 0 0 0 0,1 0 1 0 0,0 0-1 0 0,0 0 0 0 0,1 0 0 0 0,-1 0 1 0 0,1 0-1 0 0,1 0 0 0 0,-1 0 0 0 0,1-1 0 0 0,1 2 36 0 0,-1-3 6 0 0,1 1-1 0 0,0-1 0 0 0,-1 0 0 0 0,2 0 1 0 0,-1-1-1 0 0,0 1 0 0 0,1-1 0 0 0,0 0 1 0 0,0 0-1 0 0,0-1 0 0 0,0 1 0 0 0,0-1 1 0 0,0 0-1 0 0,1-1 0 0 0,-1 1 0 0 0,0-1 0 0 0,1 0 1 0 0,0 0-1 0 0,-1-1 0 0 0,1 1 0 0 0,-1-1 1 0 0,1-1-1 0 0,0 1 0 0 0,-1-1 0 0 0,1 0 1 0 0,-1 0-1 0 0,6-2-5 0 0,4-7 66 0 0,-1 0-1 0 0,0-1 1 0 0,0-1 0 0 0,-1 0 0 0 0,0-1 0 0 0,-1 0-1 0 0,-1-1 1 0 0,0 0 0 0 0,-1-1 0 0 0,-1 0-1 0 0,0 0 1 0 0,-1-1 0 0 0,0 0 0 0 0,-2-1 0 0 0,0 0-1 0 0,-1 0 1 0 0,0 0 0 0 0,1-15-66 0 0,-2 4-1606 0 0,-4 16-5270 0 0,0 8 2457 0 0,0 4-7004 0 0</inkml:trace>
  <inkml:trace contextRef="#ctx0" brushRef="#br0" timeOffset="52171.712">11880 2425 10050 0 0,'0'0'2006'0'0,"0"0"-258"0"0,0 0 94 0 0,0 0 0 0 0,0 0-257 0 0,0 0-306 0 0,0 0-290 0 0,0 0-191 0 0,0 0-76 0 0,0 0-51 0 0,0 0-61 0 0,0 0-80 0 0,28-31-89 0 0,85-98-103 0 0,-59 57 122 0 0,43-101-321 0 0,-97 174-184 0 0,0-1 1 0 0,1 1 0 0 0,-1-1-1 0 0,0 0 1 0 0,0 1 0 0 0,0-1-1 0 0,0 1 1 0 0,1-1 0 0 0,-1 0 0 0 0,0 1-1 0 0,0-1 1 0 0,1 0 0 0 0,-1 1-1 0 0,0-1 1 0 0,1 0 0 0 0,-1 0 0 0 0,0 1-1 0 0,1-1 1 0 0,-1 0 0 0 0,1 0-1 0 0,-1 0 1 0 0,0 1 0 0 0,1-1-1 0 0,-1 0 1 0 0,1 0 0 0 0,-1 0 0 0 0,0 0-1 0 0,1 0 1 0 0,-1 0 0 0 0,1 0-1 0 0,-1 0 1 0 0,0 0 0 0 0,1 0-1 0 0,-1 0 1 0 0,1 0 0 0 0,-1 0 0 0 0,1 0-1 0 0,-1 0 1 0 0,0 0 0 0 0,1-1 44 0 0,-11 49-436 0 0,7-40 408 0 0,0-1-1 0 0,0 1 0 0 0,1 0 0 0 0,0 0 0 0 0,1 0 0 0 0,0 0 1 0 0,0 1-1 0 0,1-1 0 0 0,0 0 0 0 0,0 0 0 0 0,1 1 0 0 0,0-1 1 0 0,0 0-1 0 0,1 0 0 0 0,0 0 0 0 0,1 0 0 0 0,0-1 0 0 0,0 1 1 0 0,0 0-1 0 0,1-1 0 0 0,0 0 0 0 0,0 0 0 0 0,1 0 0 0 0,0-1 1 0 0,0 1-1 0 0,1-1 0 0 0,0-1 0 0 0,0 1 0 0 0,3 1 29 0 0,3 0 117 0 0,2 0 0 0 0,-1-2 0 0 0,0 1 0 0 0,1-2 0 0 0,0 0 0 0 0,0-1 0 0 0,1 0 0 0 0,-1-1 0 0 0,0 0 0 0 0,1-1 0 0 0,-1-1 0 0 0,1 0 0 0 0,0-1 0 0 0,12-3-117 0 0,-11 0 145 0 0,0 0 0 0 0,0-1 0 0 0,-1-1 0 0 0,1 0 0 0 0,-1-1 0 0 0,-1-1 0 0 0,1 0 0 0 0,-1-1 0 0 0,-1-1 0 0 0,0 0 0 0 0,3-3-145 0 0,-7 4-24 0 0,-1 0 1 0 0,0-1-1 0 0,0 0 0 0 0,-1 0 1 0 0,-1-1-1 0 0,0 1 0 0 0,0-2 1 0 0,-1 1-1 0 0,0 0 0 0 0,-1-1 1 0 0,0 0-1 0 0,-1 0 0 0 0,0 0 1 0 0,0-9 23 0 0,-6-60-7264 0 0,-4 66-392 0 0,0 3-3332 0 0</inkml:trace>
  <inkml:trace contextRef="#ctx0" brushRef="#br0" timeOffset="60606.182">4397 6682 0 0 0,'-35'32'0'0'0,"33"-31"0"0"0</inkml:trace>
  <inkml:trace contextRef="#ctx0" brushRef="#br0" timeOffset="70179.915">5601 6464 0 0 0,'0'0'260'0'0,"0"0"814"0"0,0 0 313 0 0,0 0 24 0 0,0 0-36 0 0,0 0-77 0 0,0 0-75 0 0,0 0-82 0 0,-2-3-94 0 0,1 2-827 0 0,0 0 1 0 0,0-1 0 0 0,0 1-1 0 0,0 0 1 0 0,-1 0 0 0 0,1-1-1 0 0,0 1 1 0 0,-1 0 0 0 0,1 0-1 0 0,-1 1 1 0 0,1-1 0 0 0,-1 0-1 0 0,1 0 1 0 0,-1 1 0 0 0,0-1-1 0 0,1 1 1 0 0,-1 0 0 0 0,0-1-1 0 0,1 1 1 0 0,-1 0 0 0 0,0 0-1 0 0,0 0 1 0 0,1 0 0 0 0,-1 0-1 0 0,0 0 1 0 0,0 1 0 0 0,1-1-1 0 0,-1 0 1 0 0,0 1 0 0 0,1 0-221 0 0,-32 35 812 0 0,28-29-755 0 0,1 1 0 0 0,-1-1 0 0 0,2 1 0 0 0,-1 0 0 0 0,1 1 0 0 0,1-1 0 0 0,-1 0 0 0 0,2 1 0 0 0,-1 0 0 0 0,1-1 0 0 0,0 1 0 0 0,1 0 0 0 0,0 5-57 0 0,1-12 102 0 0,1 0 0 0 0,-1 0-1 0 0,1 0 1 0 0,0 0 0 0 0,0-1 0 0 0,0 1-1 0 0,0-1 1 0 0,0 1 0 0 0,0-1-1 0 0,0 0 1 0 0,0 1 0 0 0,0-1 0 0 0,1-1-1 0 0,-1 1 1 0 0,0 0 0 0 0,1 0-1 0 0,-1-1 1 0 0,0 1 0 0 0,1-1 0 0 0,-1 0-1 0 0,1 0 1 0 0,-1 0 0 0 0,1 0 0 0 0,-1 0-1 0 0,1-1 1 0 0,-1 1 0 0 0,1 0-1 0 0,-1-1 1 0 0,0 0 0 0 0,1 0 0 0 0,-1 0-1 0 0,0 0 1 0 0,1-1-102 0 0,8-4 298 0 0,0-2 0 0 0,-1 1 0 0 0,0-1-1 0 0,-1-1 1 0 0,0 0 0 0 0,0 0 0 0 0,-1-1 0 0 0,0 0 0 0 0,-1 0-1 0 0,0-1 1 0 0,0 0 0 0 0,-1 0 0 0 0,-1-1 0 0 0,0 0 0 0 0,1-5-298 0 0,-5 16 23 0 0,0-1 1 0 0,0 0 0 0 0,0 0 0 0 0,0 0-1 0 0,-1 0 1 0 0,1 1 0 0 0,-1-1 0 0 0,0 0 0 0 0,1 0-1 0 0,-1 0 1 0 0,0 0 0 0 0,0 0 0 0 0,0 0-1 0 0,0 0 1 0 0,0 0 0 0 0,-1 0 0 0 0,1 0 0 0 0,-1 0-1 0 0,1 0 1 0 0,-1 0 0 0 0,0 0 0 0 0,1 0-1 0 0,-1 1 1 0 0,0-1 0 0 0,0 0 0 0 0,-1 1-1 0 0,1-1 1 0 0,0 1 0 0 0,0-1 0 0 0,-1 1 0 0 0,1-1-1 0 0,-1 1 1 0 0,1 0 0 0 0,-1 0 0 0 0,0 0-1 0 0,1-1 1 0 0,-1 2 0 0 0,0-1 0 0 0,0 0 0 0 0,-1 0-25 0 0,-3 1-42 0 0,0 0 0 0 0,0 0 0 0 0,0 1 0 0 0,0 0-1 0 0,-1 0 1 0 0,2 0 0 0 0,-1 1 0 0 0,0 0-1 0 0,0 0 1 0 0,0 0 0 0 0,1 1 0 0 0,-1 0 0 0 0,1 0-1 0 0,0 0 1 0 0,0 1 0 0 0,0 0 0 0 0,1 0-1 0 0,-1 0 1 0 0,-2 3 43 0 0,0-1-40 0 0,7-6 38 0 0,-8 5-114 0 0,-1 1 1 0 0,1 1-1 0 0,1-1 0 0 0,-1 1 0 0 0,1 1 1 0 0,0-1-1 0 0,1 1 0 0 0,0 0 1 0 0,0 1-1 0 0,0 0 0 0 0,1 0 0 0 0,1 0 1 0 0,0 0-1 0 0,0 1 0 0 0,-1 5 116 0 0,5-14-131 0 0,1 0-1 0 0,0 0 0 0 0,-1 1 0 0 0,1-1 1 0 0,0 0-1 0 0,0 0 0 0 0,0 0 1 0 0,0 0-1 0 0,0 1 0 0 0,0-2 0 0 0,0 1 1 0 0,0 0-1 0 0,0 0 0 0 0,0 0 1 0 0,0 0-1 0 0,1-1 0 0 0,-1 1 0 0 0,0 0 1 0 0,1-1-1 0 0,-1 1 0 0 0,0-1 1 0 0,1 0-1 0 0,-1 1 0 0 0,1-1 1 0 0,-1 0-1 0 0,0 0 0 0 0,1 0 0 0 0,-1 0 1 0 0,1 0-1 0 0,-1 0 0 0 0,1 0 1 0 0,-1-1-1 0 0,1 1 132 0 0,32-3-10041 0 0,-20-3-137 0 0</inkml:trace>
  <inkml:trace contextRef="#ctx0" brushRef="#br0" timeOffset="71426.04">3130 5227 0 0 0,'0'0'879'0'0,"0"0"725"0"0,0 0 286 0 0,0 0 37 0 0,0 0-31 0 0,0 0-67 0 0,0 0-74 0 0,0 0-120 0 0,0 0-133 0 0,7-3 2718 0 0,-61 31-696 0 0,7 57-3093 0 0,47-83-391 0 0,-1 0 1 0 0,1 0 0 0 0,-1 0-1 0 0,1-1 1 0 0,0 1 0 0 0,0 0-1 0 0,0 0 1 0 0,0 0 0 0 0,0 0 0 0 0,0 0-1 0 0,0 0 1 0 0,0 0 0 0 0,1 0-1 0 0,-1 0 1 0 0,1-1 0 0 0,0 1-1 0 0,-1 0 1 0 0,1 0 0 0 0,0 0 0 0 0,0-1-1 0 0,0 1 1 0 0,0-1 0 0 0,1 1-1 0 0,-1-1 1 0 0,0 1 0 0 0,0-1-1 0 0,1 0 1 0 0,-1 1 0 0 0,1-1 0 0 0,0 0-1 0 0,-1 0 1 0 0,1 0 0 0 0,0 0-1 0 0,-1 0 1 0 0,1-1 0 0 0,0 1-1 0 0,0 0 1 0 0,0-1 0 0 0,0 0 0 0 0,-1 1-1 0 0,1-1 1 0 0,0 0 0 0 0,0 0-1 0 0,0 0 1 0 0,0 0 0 0 0,0 0-1 0 0,0 0 1 0 0,0-1 0 0 0,0 1 0 0 0,0-1-1 0 0,-1 1 1 0 0,1-1 0 0 0,0 0-1 0 0,0 1 1 0 0,0-1 0 0 0,-1 0-1 0 0,1 0 1 0 0,0-1-41 0 0,3 0 109 0 0,1-1-1 0 0,-1 0 1 0 0,0 0 0 0 0,0 0-1 0 0,0 0 1 0 0,-1-1 0 0 0,1 0-1 0 0,-1 0 1 0 0,0 0-1 0 0,0-1 1 0 0,0 1 0 0 0,-1-1-1 0 0,0 0 1 0 0,0 0 0 0 0,0 0-1 0 0,0 0 1 0 0,-1-1 0 0 0,1 1-1 0 0,-2-1 1 0 0,1 1 0 0 0,0-1-1 0 0,-1 0 1 0 0,0 0-1 0 0,-1 1 1 0 0,1-1 0 0 0,-1 0-109 0 0,0 5-4 0 0,0 0 0 0 0,0 0 1 0 0,-1 0-1 0 0,1 0 0 0 0,0 1 0 0 0,0-1 1 0 0,-1 0-1 0 0,1 0 0 0 0,0 1 0 0 0,-1-1 1 0 0,1 0-1 0 0,-1 1 0 0 0,1-1 1 0 0,-1 0-1 0 0,1 1 0 0 0,-1-1 0 0 0,0 0 1 0 0,1 1-1 0 0,-1-1 0 0 0,0 1 0 0 0,1 0 1 0 0,-1-1-1 0 0,0 1 0 0 0,1-1 1 0 0,-1 1-1 0 0,0 0 0 0 0,0 0 0 0 0,0-1 1 0 0,1 1-1 0 0,-1 0 0 0 0,0 0 0 0 0,0 0 1 0 0,0 0-1 0 0,0 0 0 0 0,1 0 1 0 0,-1 0-1 0 0,0 0 0 0 0,0 0 0 0 0,0 0 1 0 0,1 1-1 0 0,-1-1 0 0 0,0 0 0 0 0,0 0 1 0 0,0 1-1 0 0,1-1 0 0 0,-1 1 1 0 0,0-1-1 0 0,1 1 0 0 0,-1-1 0 0 0,0 1 1 0 0,0-1 3 0 0,-35 27-792 0 0,35-27 775 0 0,-37 38-1841 0 0,18-9-5530 0 0,18-22-2106 0 0</inkml:trace>
  <inkml:trace contextRef="#ctx0" brushRef="#br0" timeOffset="73074.432">8110 7687 0 0 0,'0'0'472'0'0,"0"0"292"0"0,0 0 79 0 0,0 0-43 0 0,0 0-56 0 0,0 0-62 0 0,-11-6-87 0 0,-47-24 378 0 0,37-19 3671 0 0,-1 23-4273 0 0,22 25 873 0 0,-2-1 6287 0 0,2 5-7312 0 0,0-3 317 0 0,0 0-66 0 0,0 0-72 0 0,-9 25 702 0 0,-4 97 428 0 0,13-121-1438 0 0,0-1-8 0 0,0 0 3 0 0,0 0-8 0 0,0 0 16 0 0,0 0 26 0 0,38-15 1577 0 0,-34 12-1617 0 0,1 0-1 0 0,-1-1 1 0 0,-1 1-1 0 0,1-1 0 0 0,0 0 1 0 0,-1 1-1 0 0,0-2 1 0 0,0 1-1 0 0,0 0 0 0 0,0-1 1 0 0,-1 1-1 0 0,0-1 1 0 0,0 0-1 0 0,0 0 1 0 0,0 0-1 0 0,-1 0 0 0 0,0 0 1 0 0,0 0-1 0 0,0 0 1 0 0,-1-4-79 0 0,-1 7-1 0 0,-1 0 1 0 0,0 1 0 0 0,-1-1-1 0 0,1 1 1 0 0,0-1 0 0 0,0 1-1 0 0,-1 0 1 0 0,1 0-1 0 0,0 0 1 0 0,-1 0 0 0 0,1 0-1 0 0,-1 1 1 0 0,0-1 0 0 0,1 1-1 0 0,-1-1 1 0 0,1 1 0 0 0,-1 0-1 0 0,0 0 1 0 0,1 1 0 0 0,-1-1-1 0 0,1 0 1 0 0,-1 1 0 0 0,-2 0 0 0 0,0 1-32 0 0,0 0 0 0 0,0 0 1 0 0,0 0-1 0 0,0 1 0 0 0,0 0 1 0 0,0 0-1 0 0,1 0 1 0 0,-1 1-1 0 0,1-1 0 0 0,0 1 1 0 0,0 0-1 0 0,0 0 0 0 0,1 1 1 0 0,0-1-1 0 0,-1 1 0 0 0,1 0 1 0 0,1-1-1 0 0,-3 6 32 0 0,4-7 11 0 0,1-1-1 0 0,0 0 0 0 0,-1 1 1 0 0,1-1-1 0 0,0 1 1 0 0,0-1-1 0 0,0 0 1 0 0,0 1-1 0 0,1-1 1 0 0,-1 0-1 0 0,1 1 0 0 0,0-1 1 0 0,-1 0-1 0 0,1 1 1 0 0,0-1-1 0 0,0 0 1 0 0,0 0-1 0 0,0 0 1 0 0,1 0-1 0 0,-1 0 0 0 0,1 0 1 0 0,-1 0-1 0 0,1-1 1 0 0,0 1-1 0 0,-1 0 1 0 0,1-1-1 0 0,0 1 0 0 0,0-1 1 0 0,0 0-1 0 0,0 0 1 0 0,0 0-1 0 0,1 0 1 0 0,-1 0-1 0 0,0 0 1 0 0,0 0-1 0 0,1-1 0 0 0,-1 1 1 0 0,0-1-1 0 0,1 0 1 0 0,-1 1-1 0 0,1-1 1 0 0,-1 0-1 0 0,0-1 1 0 0,1 1-1 0 0,-1 0 0 0 0,0-1 1 0 0,2 0-11 0 0,-3 1 16 0 0,-1 0-7 0 0,10-18-2260 0 0,2 11-7870 0 0,-10 7-313 0 0</inkml:trace>
  <inkml:trace contextRef="#ctx0" brushRef="#br1" timeOffset="97256.653">3211 5132 0 0 0,'0'0'1062'0'0,"0"0"110"0"0,0 0 137 0 0,0 0 86 0 0,0 0-5 0 0,0 0-127 0 0,0 0-151 0 0,0 0-124 0 0,0 0-119 0 0,0 0-69 0 0,4-7-28 0 0,34-50 2319 0 0,90-148 1529 0 0,26-42-2341 0 0,-89 137-1468 0 0,26-33-102 0 0,20-35 24 0 0,-8 31-239 0 0,-57 67-66 0 0,19-39-92 0 0,-27 57-77 0 0,-25 28-371 0 0,-18 40-3422 0 0,0-1 392 0 0,2-1-2568 0 0,2 0-5764 0 0</inkml:trace>
  <inkml:trace contextRef="#ctx0" brushRef="#br1" timeOffset="100055.076">3121 5132 0 0 0,'0'0'787'0'0,"0"0"388"0"0,0 0 69 0 0,0 0-26 0 0,0 0-45 0 0,0 0-30 0 0,0 0-28 0 0,0 0-19 0 0,-1-4-21 0 0,-33-58 6968 0 0,-64-38-4594 0 0,94 95-3359 0 0,1 1 0 0 0,0-1 0 0 0,0 0 0 0 0,0 0-1 0 0,1 0 1 0 0,-1 0 0 0 0,1 0 0 0 0,0 0 0 0 0,1-1 0 0 0,-1 1 0 0 0,1-1 0 0 0,0 0 0 0 0,0 1 0 0 0,1-1-1 0 0,0 1 1 0 0,0-1 0 0 0,0 0-90 0 0,40-9-97 0 0,-31 14 96 0 0,1 0 0 0 0,0 1 1 0 0,0 0-1 0 0,0 1 0 0 0,0 0 0 0 0,0 0 0 0 0,0 1 1 0 0,-1 0-1 0 0,1 1 0 0 0,-1 0 0 0 0,1 1 1 0 0,-1 0-1 0 0,0 0 0 0 0,-1 1 0 0 0,8 5 1 0 0,64 24-4 0 0,181 25 55 0 0,-230-44-51 0 0,-31-14-19 0 0,0-1 3 0 0,0 0 0 0 0,0 0 9 0 0,0 0 27 0 0,0 0-32 0 0,0 0 0 0 0,0 0 14 0 0,0 0-25 0 0,0 0 23 0 0,0 0 4 0 0,0 0-16 0 0,0 0 1 0 0,0 0 22 0 0,0 0 5 0 0,0 0 9 0 0,0 0 29 0 0,0 0-25 0 0,0 0 8 0 0,-36 15 517 0 0,-149 34-209 0 0,80-10-488 0 0,80-28-79 0 0,20-9-4784 0 0,4 0-5213 0 0,1 1 1856 0 0</inkml:trace>
  <inkml:trace contextRef="#ctx0" brushRef="#br1" timeOffset="103200.787">2718 3747 7162 0 0,'0'0'1345'0'0,"0"0"30"0"0,0 0 131 0 0,0 0 162 0 0,0 0 36 0 0,0 0-110 0 0,0 0-236 0 0,0 0-310 0 0,0 0-341 0 0,0 0-296 0 0,0 0-235 0 0,-3-7-162 0 0,-3-5-18 0 0,1 1-12 0 0,17 23 94 0 0,71 135 1185 0 0,14 51-783 0 0,-45-94-931 0 0,-60-104-6565 0 0,-16-10 1479 0 0,20 8 2983 0 0,-8-4-1691 0 0,5 2 2179 0 0</inkml:trace>
  <inkml:trace contextRef="#ctx0" brushRef="#br1" timeOffset="103516.733">2617 3644 5745 0 0,'0'0'1622'0'0,"0"0"-338"0"0,0 0-89 0 0,0 0 99 0 0,0 0 105 0 0,0 0-70 0 0,0 0-175 0 0,0 0-215 0 0,0 0-202 0 0,0 0-151 0 0,0 0-106 0 0,0 0-91 0 0,24-31-65 0 0,77-93-42 0 0,-39 76 106 0 0,-48 45-286 0 0,8-5 3 0 0,0 2 0 0 0,1 0 1 0 0,0 1-1 0 0,0 1 0 0 0,0 2 0 0 0,1 0 0 0 0,-1 1 0 0 0,13 2-105 0 0,-32 0-2 0 0,0-1 0 0 0,0 1 0 0 0,0-1 0 0 0,0 1 1 0 0,0 0-1 0 0,-1 0 0 0 0,1 1 0 0 0,0-1 1 0 0,-1 1-1 0 0,1 0 0 0 0,-1 0 0 0 0,0 0 0 0 0,0 0 1 0 0,1 1-1 0 0,-1-1 0 0 0,-1 1 0 0 0,1 0 0 0 0,0 0 1 0 0,-1 0-1 0 0,1 0 0 0 0,-1 0 0 0 0,0 0 1 0 0,0 1-1 0 0,0-1 0 0 0,-1 1 0 0 0,1 0 0 0 0,-1-1 1 0 0,0 1-1 0 0,0 0 0 0 0,0 0 0 0 0,0 0 0 0 0,-1-1 1 0 0,0 1-1 0 0,1 0 0 0 0,-1 0 0 0 0,-1 0 1 0 0,1 0-1 0 0,-1 0 0 0 0,1 0 0 0 0,-1 0 0 0 0,0-1 1 0 0,0 1-1 0 0,-1 0 0 0 0,1-1 0 0 0,-1 1 0 0 0,0-1 1 0 0,0 1-1 0 0,0-1 0 0 0,0 0 0 0 0,-1 1 2 0 0,-19 27-331 0 0,-2-1-1 0 0,0-1 1 0 0,-2-2-1 0 0,-1 0 1 0 0,-2-1-1 0 0,0-2 1 0 0,-16 9 331 0 0,4-10-1725 0 0,23-16-1682 0 0,15-5 1779 0 0,3-1-6665 0 0,0-1 5666 0 0</inkml:trace>
  <inkml:trace contextRef="#ctx0" brushRef="#br1" timeOffset="104217.065">3158 3865 6321 0 0,'0'0'2010'0'0,"0"0"-1095"0"0,0 0-442 0 0,0 0-43 0 0,0 0 29 0 0,0 0-49 0 0,0 0-91 0 0,0 0-106 0 0,0 0-99 0 0,0 0-38 0 0,0 0-27 0 0,0 0 7 0 0,-3 16 14 0 0,-31 115 212 0 0,5-61 46 0 0,37-90 5417 0 0,28-63-5004 0 0,115-200-154 0 0,-121 246-596 0 0,-29 37 3 0 0,-1-1 1 0 0,1 0-1 0 0,-1 1 0 0 0,1-1 0 0 0,0 0 1 0 0,-1 1-1 0 0,1-1 0 0 0,0 1 0 0 0,-1-1 0 0 0,1 1 1 0 0,0-1-1 0 0,0 1 0 0 0,0 0 0 0 0,-1-1 0 0 0,1 1 1 0 0,0 0-1 0 0,0-1 0 0 0,0 1 0 0 0,0 0 0 0 0,0 0 1 0 0,-1 0-1 0 0,1 0 0 0 0,0 0 0 0 0,0 0 0 0 0,0 0 1 0 0,0 0-1 0 0,0 0 0 0 0,0 1 0 0 0,-1-1 1 0 0,1 0-1 0 0,0 1 0 0 0,0-1 0 0 0,0 0 0 0 0,-1 1 1 0 0,1-1-1 0 0,0 1 0 0 0,0-1 0 0 0,-1 1 0 0 0,1-1 1 0 0,0 1-1 0 0,-1 0 0 0 0,1-1 0 0 0,-1 1 0 0 0,1 0 1 0 0,-1-1-1 0 0,1 1 0 0 0,-1 0 0 0 0,1 0 0 0 0,-1 0 6 0 0,90 205 175 0 0,-57-141-119 0 0,-33-64-14 0 0,0-1 31 0 0,0 0 40 0 0,0 0 45 0 0,-12 7 606 0 0,-4-7-647 0 0,-6 1-138 0 0,1-1 0 0 0,-1-1 0 0 0,1-1 0 0 0,0-1 1 0 0,-1-1-1 0 0,-14-5 21 0 0,-15-5-862 0 0,5 2-2144 0 0,17 1-4751 0 0,23 7-1296 0 0</inkml:trace>
  <inkml:trace contextRef="#ctx0" brushRef="#br1" timeOffset="104922.03">2477 3431 4257 0 0,'0'0'1402'0'0,"0"0"-450"0"0,0 0-112 0 0,0 0 137 0 0,0 0 210 0 0,0 0 83 0 0,0 0-59 0 0,0 0-114 0 0,0 0-142 0 0,0 0-130 0 0,0 0-97 0 0,0 0-91 0 0,0 0-91 0 0,27-15-56 0 0,84-43-34 0 0,98-23 1178 0 0,-170 73-1331 0 0,-39 8-162 0 0,0 0 59 0 0,0 0 80 0 0,0 0 50 0 0,0 0 21 0 0,0 0 26 0 0,0 0-17 0 0,0 0-12 0 0,-19-4 492 0 0,-153-92-1097 0 0,166 93-376 0 0,-23-11-9 0 0,20 8-2845 0 0,1-1-3827 0 0,7 4-3347 0 0</inkml:trace>
  <inkml:trace contextRef="#ctx0" brushRef="#br1" timeOffset="117760.778">7930 7952 0 0 0,'0'0'922'0'0,"0"0"226"0"0,0 0 43 0 0,0 0-31 0 0,0 0-42 0 0,0 0 30 0 0,0 0 40 0 0,0 0 40 0 0,-2-3-3 0 0,-9-3 3370 0 0,2 28 223 0 0,4-9-5932 0 0,-155 358 2671 0 0,82-158-1330 0 0,4-13 181 0 0,32-123 523 0 0,19-30-571 0 0,-6 3-156 0 0,-54 111 484 0 0,56-114-373 0 0,27-46-310 0 0,-46 46 617 0 0,25-24-641 0 0,57-42-1972 0 0,-18 2-3164 0 0,-5 5-4361 0 0,-8 8 2253 0 0</inkml:trace>
  <inkml:trace contextRef="#ctx0" brushRef="#br1" timeOffset="118825.011">7933 7919 0 0 0,'0'0'668'0'0,"0"0"354"0"0,0 0 173 0 0,0 0 98 0 0,0 0 29 0 0,0 0 14 0 0,1 3 4480 0 0,-4 1-4898 0 0,-72 20 4564 0 0,41-15-4791 0 0,-114 9 1433 0 0,102-17-385 0 0,50 18-2319 0 0,98 129 654 0 0,-74-116-63 0 0,2-1 1 0 0,1-1 0 0 0,1-2-1 0 0,28 19-11 0 0,-9 0 42 0 0,-45-61 2135 0 0,-41-203-2026 0 0,25 174-639 0 0,-3-20-708 0 0,13 42-3303 0 0,3 0-3674 0 0,-1 18-2979 0 0</inkml:trace>
  <inkml:trace contextRef="#ctx0" brushRef="#br1" timeOffset="119310.936">7720 8994 7714 0 0,'0'0'1813'0'0,"0"0"-72"0"0,0 0-4 0 0,0 0 17 0 0,0 0-163 0 0,0 0-331 0 0,0 0-350 0 0,0 0-341 0 0,0 0-253 0 0,0 0-133 0 0,0 0-11 0 0,0 0 71 0 0,-1 9 120 0 0,-4 82 558 0 0,3-1 1 0 0,5 1-1 0 0,5 14-921 0 0,-4-27 74 0 0,1 9-414 0 0,4-31-3216 0 0,1-52-6312 0 0,-7-4 5226 0 0,-2 0-156 0 0</inkml:trace>
  <inkml:trace contextRef="#ctx0" brushRef="#br1" timeOffset="119631.098">7672 8942 5785 0 0,'0'0'1910'0'0,"0"0"-231"0"0,0 0-175 0 0,0 0-93 0 0,0 0-114 0 0,0 0-187 0 0,0 0-207 0 0,0 0-207 0 0,0 0-157 0 0,0 0-77 0 0,0 0-73 0 0,0 0-71 0 0,20-12-32 0 0,64-38-46 0 0,-77 46-182 0 0,0 0 0 0 0,0 1 0 0 0,1 0 0 0 0,-1 0-1 0 0,0 1 1 0 0,1 0 0 0 0,0 0 0 0 0,0 1 0 0 0,-1 0 0 0 0,1 0-1 0 0,0 1 1 0 0,0 0 0 0 0,0 1 0 0 0,5 0-58 0 0,18 1 185 0 0,-27-3-177 0 0,0 1 1 0 0,0 0-1 0 0,-1 0 0 0 0,1 0 1 0 0,0 0-1 0 0,0 1 0 0 0,-1-1 1 0 0,1 1-1 0 0,0 0 0 0 0,-1 0 0 0 0,1 0 1 0 0,0 1-1 0 0,-1 0 0 0 0,0-1 1 0 0,1 1-1 0 0,-1 0 0 0 0,0 0 0 0 0,0 1 1 0 0,0-1-1 0 0,0 1 0 0 0,-1-1 1 0 0,1 1-1 0 0,-1 0 0 0 0,1 0 0 0 0,-1 0 1 0 0,0 0-1 0 0,0 1 0 0 0,0-1 1 0 0,-1 1-1 0 0,1-1 0 0 0,-1 1 0 0 0,0-1 1 0 0,0 1-1 0 0,0 0 0 0 0,0-1 1 0 0,-1 1-1 0 0,1 1-8 0 0,-4 10-2 0 0,1 0 1 0 0,-1-1 0 0 0,-1 0-1 0 0,-1 1 1 0 0,0-1-1 0 0,-1-1 1 0 0,0 1 0 0 0,-1-1-1 0 0,-1 0 1 0 0,0-1-1 0 0,-1 0 1 0 0,0 0 0 0 0,0 0-1 0 0,-1-2 1 0 0,-1 1-1 0 0,0-1 1 0 0,-7 5 1 0 0,-5 8-197 0 0,-51 39-2062 0 0,48-43-1669 0 0,-1-2-4204 0 0,26-16 7574 0 0,-7 3-4175 0 0</inkml:trace>
  <inkml:trace contextRef="#ctx0" brushRef="#br1" timeOffset="119939.135">8018 9395 14923 0 0,'0'0'1399'0'0,"0"0"-492"0"0,0 0-276 0 0,0 0-76 0 0,0 0-31 0 0,0 0-22 0 0,0 0-51 0 0,0 0-55 0 0,0 0-76 0 0,0 0-104 0 0,0 0-74 0 0,0 0-46 0 0,0 0-35 0 0,0 25-10 0 0,4 116 42 0 0,1-99-27 0 0,3 37-2886 0 0,-7-73-959 0 0,1-4-2741 0 0,-2 1-1694 0 0</inkml:trace>
  <inkml:trace contextRef="#ctx0" brushRef="#br1" timeOffset="120435.227">7961 9299 8546 0 0,'0'0'1735'0'0,"0"0"-844"0"0,0 0-314 0 0,0 0 173 0 0,0 0 214 0 0,0 0 79 0 0,0 0-47 0 0,0 0-119 0 0,0 0-134 0 0,0 0-113 0 0,0 0-110 0 0,0 0-80 0 0,31-10-71 0 0,96-32-66 0 0,-48 28 281 0 0,-76 48-177 0 0,-5-25-363 0 0,-1 0 0 0 0,-1 0 0 0 0,0 0 0 0 0,0 0 0 0 0,0-1 0 0 0,-1 1 0 0 0,-1-1 0 0 0,1-1 0 0 0,-1 1 0 0 0,-4 3-44 0 0,-17 25 60 0 0,-2 37-373 0 0,31-70 290 0 0,0 0 1 0 0,0 0 0 0 0,1-1-1 0 0,-1 0 1 0 0,1 1-1 0 0,0-1 1 0 0,0 0 0 0 0,0 0-1 0 0,0-1 1 0 0,0 1 0 0 0,0 0-1 0 0,0-1 1 0 0,1 0-1 0 0,-1 0 1 0 0,0 0 0 0 0,1 0-1 0 0,-1 0 1 0 0,1-1-1 0 0,-1 0 1 0 0,1 1 0 0 0,-1-1-1 0 0,1-1 1 0 0,0 1 22 0 0,27 1 14 0 0,-23-1-8 0 0,1 0 0 0 0,-1 0 1 0 0,0 0-1 0 0,1 1 0 0 0,-1 0 0 0 0,0 1 0 0 0,0 0 0 0 0,0 0 0 0 0,0 1 1 0 0,0 0-1 0 0,-1 0 0 0 0,2 2-6 0 0,-8-4 29 0 0,1 1-1 0 0,0 0 1 0 0,-1 0-1 0 0,1 0 1 0 0,-1 0-1 0 0,0 0 1 0 0,1 0-1 0 0,-1 0 1 0 0,0 0-1 0 0,0 0 1 0 0,-1 0-1 0 0,1 1 1 0 0,0-1-1 0 0,-1 0 1 0 0,1 1 0 0 0,-1-1-1 0 0,0 1 1 0 0,0-1-1 0 0,0 0 1 0 0,0 1-1 0 0,0-1 1 0 0,0 1-1 0 0,-1-1 1 0 0,1 0-1 0 0,-1 1 1 0 0,0-1-1 0 0,1 0 1 0 0,-1 0 0 0 0,0 1-1 0 0,-1-1 1 0 0,1 0-1 0 0,0 0 1 0 0,-1 1-29 0 0,-53 60 677 0 0,44-54-746 0 0,-1-1-1 0 0,-1 0 1 0 0,1-1-1 0 0,-1 0 1 0 0,0-1 0 0 0,0 0-1 0 0,-1-1 1 0 0,0-1 0 0 0,-9 2 69 0 0,-42-5-7396 0 0,54-4 1505 0 0,5-1-1952 0 0</inkml:trace>
  <inkml:trace contextRef="#ctx0" brushRef="#br0" timeOffset="204122.208">3955 9863 0 0 0,'0'0'779'0'0,"0"0"258"0"0,0-5 165 0 0,1 3-1888 0 0,0-14 3706 0 0,-13-2 7597 0 0,8 21-10526 0 0,0 0 0 0 0,1 0 1 0 0,-1 0-1 0 0,0 1 1 0 0,1-1-1 0 0,0 1 0 0 0,0 0 1 0 0,0 0-1 0 0,0 0 0 0 0,1 0 1 0 0,0 1-1 0 0,0-1 0 0 0,0 1 1 0 0,0-1-1 0 0,1 1 0 0 0,-1 0 1 0 0,1-1-1 0 0,0 1 0 0 0,1 0 1 0 0,-1 0-1 0 0,1 0 1 0 0,0 0-1 0 0,0-1 0 0 0,0 1 1 0 0,1 0-1 0 0,0 0 0 0 0,0 0 1 0 0,0 0-1 0 0,1-1 0 0 0,0 3-91 0 0,0-5 90 0 0,-1-1 0 0 0,1 1 0 0 0,-1-1-1 0 0,1 0 1 0 0,-1 0 0 0 0,1 0 0 0 0,0 0-1 0 0,0 0 1 0 0,-1 0 0 0 0,1 0 0 0 0,0-1-1 0 0,0 1 1 0 0,0 0 0 0 0,0-1 0 0 0,0 0-1 0 0,0 1 1 0 0,0-1 0 0 0,0 0 0 0 0,0 0-1 0 0,0 0 1 0 0,0-1 0 0 0,0 1 0 0 0,0 0-1 0 0,0-1 1 0 0,0 1 0 0 0,0-1 0 0 0,0 1-1 0 0,-1-1 1 0 0,1 0 0 0 0,0 0 0 0 0,0 0-1 0 0,-1 0 1 0 0,1 0 0 0 0,0-1 0 0 0,-1 1-1 0 0,1 0 1 0 0,0-2-90 0 0,10-10 229 0 0,-1 0-1 0 0,-1-1 1 0 0,0-1-1 0 0,-1 1 1 0 0,-1-1-1 0 0,0-1 1 0 0,-1 0-1 0 0,0 0 1 0 0,-2 0-1 0 0,0-1 1 0 0,1-4-229 0 0,-4 7 38 0 0,-1 13-48 0 0,0 0-1 0 0,0-1 0 0 0,-1 1 0 0 0,1-1 1 0 0,0 1-1 0 0,-1-1 0 0 0,1 0 0 0 0,-1 1 1 0 0,1-1-1 0 0,-1 0 0 0 0,0 1 0 0 0,0-1 0 0 0,0 0 1 0 0,0 1-1 0 0,0-1 0 0 0,0 0 0 0 0,0 1 1 0 0,0-1-1 0 0,-1 1 0 0 0,1-1 0 0 0,-1 0 0 0 0,1 1 1 0 0,-1-1-1 0 0,1 1 0 0 0,-1-1 0 0 0,0 1 1 0 0,0-1-1 0 0,0 1 0 0 0,0 0 0 0 0,0-1 1 0 0,0 1-1 0 0,0 0 0 0 0,-1 0 0 0 0,1 0 0 0 0,0 0 1 0 0,0 0-1 0 0,-1 0 0 0 0,1 0 0 0 0,-1 0 1 0 0,1 0-1 0 0,-1 1 0 0 0,1-1 0 0 0,-1 1 0 0 0,0-1 1 0 0,1 1-1 0 0,-1-1 0 0 0,0 1 0 0 0,1 0 1 0 0,-1 0-1 0 0,0 0 11 0 0,-2 1-64 0 0,0 1 1 0 0,0-1-1 0 0,1 1 1 0 0,-1 0 0 0 0,0 0-1 0 0,1 0 1 0 0,0 0-1 0 0,-1 0 1 0 0,1 1-1 0 0,0 0 1 0 0,0-1-1 0 0,1 1 1 0 0,-1 0-1 0 0,0 1 1 0 0,1-1 0 0 0,0 0-1 0 0,0 1 1 0 0,0-1-1 0 0,0 1 1 0 0,0 1 63 0 0,-10 13-94 0 0,6-11 82 0 0,1 0 0 0 0,0 1 0 0 0,0 0 0 0 0,0-1 0 0 0,1 2 0 0 0,0-1 0 0 0,1 0 0 0 0,0 1 0 0 0,0-1 0 0 0,1 1 0 0 0,0 0 0 0 0,0 0 0 0 0,1 0 0 0 0,0 0 0 0 0,1 0 0 0 0,0 4 12 0 0,1-11 59 0 0,1 0 1 0 0,-1 0-1 0 0,1 0 0 0 0,0 0 1 0 0,-1 0-1 0 0,1 0 0 0 0,0-1 1 0 0,0 1-1 0 0,0-1 1 0 0,0 1-1 0 0,0-1 0 0 0,0 0 1 0 0,0 0-1 0 0,1 0 1 0 0,-1 0-1 0 0,0 0 0 0 0,1 0 1 0 0,-1-1-1 0 0,0 1 0 0 0,1-1 1 0 0,-1 0-1 0 0,1 0 1 0 0,-1 0-1 0 0,1 0 0 0 0,-1 0 1 0 0,1 0-1 0 0,-1 0 1 0 0,1-1-1 0 0,-1 1 0 0 0,0-1 1 0 0,1 0-1 0 0,-1 0 0 0 0,0 0 1 0 0,0 0-1 0 0,1 0 1 0 0,-1-1-60 0 0,23-50 916 0 0,-19 41-871 0 0,32-98 72 0 0,-38 108-161 0 0,-4 2-71 0 0,0 0 0 0 0,0 0 0 0 0,1 0-1 0 0,-1 1 1 0 0,0-1 0 0 0,1 1 0 0 0,-1 0-1 0 0,1 0 1 0 0,0 0 0 0 0,-1 0-1 0 0,1 1 1 0 0,0-1 0 0 0,1 1 0 0 0,-1 0-1 0 0,0 0 1 0 0,1 0 0 0 0,-1 0-1 0 0,1 0 1 0 0,0 1 0 0 0,0-1 0 0 0,0 1-1 0 0,1-1 1 0 0,-1 1 0 0 0,1 0-1 0 0,0-1 1 0 0,0 1 0 0 0,0 0 0 0 0,1 0-1 0 0,-1 0 116 0 0,-4 21-4424 0 0,4-2-3909 0 0,1-15-1228 0 0</inkml:trace>
  <inkml:trace contextRef="#ctx0" brushRef="#br0" timeOffset="209237.215">3325 8788 0 0 0,'0'0'380'0'0,"7"-7"274"0"0,19-21 76 0 0,-25 26-376 0 0,1-1 0 0 0,-1 1 0 0 0,0 0-1 0 0,0 0 1 0 0,-1 0 0 0 0,1-1 0 0 0,0 1-1 0 0,-1-1 1 0 0,1 1 0 0 0,-1 0 0 0 0,0-1-1 0 0,0 1 1 0 0,0-1 0 0 0,0 1 0 0 0,0-1-1 0 0,0 1 1 0 0,-1 0 0 0 0,1-1 0 0 0,-1 1-1 0 0,0 0 1 0 0,0-1 0 0 0,0 1 0 0 0,0 0-1 0 0,0 0 1 0 0,0 0 0 0 0,0 0 0 0 0,-1 0-1 0 0,1 0 1 0 0,-1 0 0 0 0,1 0 0 0 0,-2 0-354 0 0,-62-39 6355 0 0,59 39-6266 0 0,-1 0 0 0 0,1 1 0 0 0,-1 0 0 0 0,1 0 0 0 0,-1 1 0 0 0,1-1 0 0 0,-1 2 0 0 0,0-1 0 0 0,1 1 0 0 0,-1-1 0 0 0,1 2 0 0 0,-1-1 0 0 0,1 1 0 0 0,0 0 0 0 0,-1 0 0 0 0,-2 3-89 0 0,8-5 2 0 0,-19 8 82 0 0,1 0 0 0 0,0 1 0 0 0,0 1 0 0 0,1 1 0 0 0,1 1 0 0 0,0 0 0 0 0,0 1 0 0 0,1 1-1 0 0,1 1 1 0 0,1 0 0 0 0,-10 12-84 0 0,13-9 36 0 0,0 0 1 0 0,2 1-1 0 0,0 0 0 0 0,1 0 0 0 0,1 1 0 0 0,1 0 1 0 0,0 0-1 0 0,2 1 0 0 0,0-1 0 0 0,1 1 0 0 0,1 0 0 0 0,2 0 1 0 0,0 0-1 0 0,1 0 0 0 0,3 20-36 0 0,-1-28 41 0 0,0 1 1 0 0,2-1-1 0 0,-1 1 0 0 0,2-1 1 0 0,-1-1-1 0 0,2 1 0 0 0,0-1 1 0 0,0 0-1 0 0,1-1 0 0 0,1 0 1 0 0,0 0-1 0 0,0 0 0 0 0,1-1 1 0 0,0-1-1 0 0,3 2-41 0 0,-2-5 108 0 0,1 0-1 0 0,0 0 1 0 0,0-2-1 0 0,0 1 1 0 0,1-2-1 0 0,-1 1 0 0 0,1-2 1 0 0,0 0-1 0 0,0 0 1 0 0,0-1-1 0 0,0-1 1 0 0,3 0-108 0 0,-2 1 156 0 0,0-1 1 0 0,0 0-1 0 0,0-1 1 0 0,0-1 0 0 0,0 0-1 0 0,0-1 1 0 0,0-1-1 0 0,-1 0 1 0 0,1 0-1 0 0,10-6-156 0 0,-11 4 82 0 0,0 0-1 0 0,-1 0 0 0 0,0-1 1 0 0,0-1-1 0 0,0 0 0 0 0,-1 0 0 0 0,0-1 1 0 0,0-1-1 0 0,-1 0 0 0 0,-1 0 0 0 0,0-1 1 0 0,0 0-1 0 0,-1 0 0 0 0,0-1 1 0 0,-1-1-1 0 0,0 1 0 0 0,3-11-81 0 0,-9 20 6 0 0,0 0-1 0 0,-1 0 1 0 0,1 0 0 0 0,-1-1-1 0 0,0 1 1 0 0,0 0 0 0 0,0 0-1 0 0,0 0 1 0 0,0 0 0 0 0,-1 0-1 0 0,1 0 1 0 0,-1 0 0 0 0,0 0-1 0 0,0 0 1 0 0,0 0 0 0 0,-1 1-1 0 0,1-1 1 0 0,0 0 0 0 0,-1 0-1 0 0,0 1 1 0 0,0-1 0 0 0,0 1 0 0 0,0 0-1 0 0,0 0 1 0 0,0-1 0 0 0,0 1-1 0 0,-1 1 1 0 0,1-1 0 0 0,-1 0-1 0 0,1 0 1 0 0,-1 1 0 0 0,0 0-1 0 0,0-1 1 0 0,0 1 0 0 0,-1 0-6 0 0,-110-20-927 0 0,101 21 842 0 0,0 1 0 0 0,0 1 1 0 0,0 0-1 0 0,0 0 0 0 0,1 1 0 0 0,-1 1 1 0 0,1 1-1 0 0,-1-1 0 0 0,2 2 0 0 0,-1 0 1 0 0,-4 2 84 0 0,67-7-148 0 0,353-61 1713 0 0,-284 57-1549 0 0,-94 12-2271 0 0,-16-4-8119 0 0,-8-4-1733 0 0</inkml:trace>
</inkml:ink>
</file>

<file path=ppt/ink/ink2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09.9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349 191 0 0 0,'3'-50'0'0'0,"-3"21"1695"0"0,-5 9 2525 0 0,1 2 3460 0 0,1 17-3665 0 0,-10 13-3692 0 0,-47 81-107 0 0,-124 235 91 0 0,102-195-182 0 0,108-185 993 0 0,157-211-824 0 0,-44 72-255 0 0,-52 70 8 0 0,-71 110-149 0 0,-14 44-29 0 0,-3-22 223 0 0,0 63 132 0 0,-1-49-181 0 0,0 0 1 0 0,2 0-1 0 0,1 1 1 0 0,1-1-1 0 0,1-1 0 0 0,1 1 1 0 0,2 0-1 0 0,0-1 1 0 0,1 0-1 0 0,9 17-43 0 0,59 76 130 0 0,-76-111 2677 0 0,-44-17-2559 0 0,44 10-116 0 0,-204-62 112 0 0,56-18-601 0 0,83 33-2077 0 0,54 36-1886 0 0,4-1-3523 0 0,5 9-1360 0 0</inkml:trace>
</inkml:ink>
</file>

<file path=ppt/ink/ink2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11.2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69 3057 0 0,'0'0'1591'0'0,"0"0"-55"0"0,0 0 58 0 0,0 0 98 0 0,0 0 84 0 0,0 0-54 0 0,0 0-163 0 0,0 0-252 0 0,0 0-292 0 0,0 0-295 0 0,0 0-253 0 0,-7 9 106 0 0,72 287 1798 0 0,-37-103-2677 0 0,-27-190 2368 0 0,0 1-3506 0 0,4-4-17810 0 0,-4-7 17216 0 0</inkml:trace>
  <inkml:trace contextRef="#ctx0" brushRef="#br0" timeOffset="512.087">1 125 7394 0 0,'0'0'2388'0'0,"0"0"-1109"0"0,0 0-409 0 0,0 0 32 0 0,0 0 179 0 0,0 0 87 0 0,0 0-60 0 0,0 0-194 0 0,0 0-197 0 0,0 0-113 0 0,0 0-96 0 0,35-18-54 0 0,113-54-59 0 0,-57 45 60 0 0,-72 26-356 0 0,-4-1-14 0 0,-6 1-61 0 0,1-1 1 0 0,-1 1-1 0 0,1 1 1 0 0,0-1-1 0 0,-1 2 0 0 0,1-1 1 0 0,-1 2-1 0 0,1-1 1 0 0,-1 1-1 0 0,1 1 0 0 0,-1-1 1 0 0,1 2-25 0 0,-7 0 10 0 0,0 1 1 0 0,0-1-1 0 0,0 1 1 0 0,-1 0-1 0 0,0 0 0 0 0,0 0 1 0 0,0 0-1 0 0,-1 1 1 0 0,1-1-1 0 0,-1 0 1 0 0,0 1-1 0 0,-1-1 0 0 0,0 0 1 0 0,0 1-1 0 0,0-1 1 0 0,0 1-1 0 0,-1-1 1 0 0,0 0-1 0 0,0 1 1 0 0,0-1-1 0 0,0 0 0 0 0,-1 0 1 0 0,0 0-1 0 0,0 0 1 0 0,-1 0-1 0 0,0 0 1 0 0,1 0-1 0 0,-1-1 0 0 0,-3 3-10 0 0,-191 217 189 0 0,197-224-196 0 0,0 1 1 0 0,-1-1 0 0 0,1 1-1 0 0,-1-1 1 0 0,1 1 0 0 0,0-1-1 0 0,-1 1 1 0 0,1-1 0 0 0,0 1 0 0 0,0-1-1 0 0,-1 1 1 0 0,1-1 0 0 0,0 1-1 0 0,0 0 1 0 0,0-1 0 0 0,0 1 0 0 0,0 0-1 0 0,0-1 1 0 0,0 1 0 0 0,0-1-1 0 0,0 1 1 0 0,0 0 0 0 0,0-1 0 0 0,0 1-1 0 0,0-1 1 0 0,0 1 0 0 0,1 0-1 0 0,-1-1 1 0 0,0 1 0 0 0,0-1 0 0 0,1 1-1 0 0,-1-1 1 0 0,0 1 0 0 0,1-1-1 0 0,-1 1 1 0 0,1-1 0 0 0,-1 1-1 0 0,0-1 1 0 0,1 0 0 0 0,-1 1 0 0 0,1-1-1 0 0,-1 0 1 0 0,1 1 0 0 0,-1-1-1 0 0,1 0 1 0 0,0 1 0 0 0,-1-1 0 0 0,1 0-1 0 0,-1 0 1 0 0,1 0 0 0 0,0 0-1 0 0,-1 0 1 0 0,1 0 0 0 0,-1 0 0 0 0,2 0 6 0 0,41 6 150 0 0,-35-5-147 0 0,20 0 76 0 0,95 19-29 0 0,-119-19-40 0 0,0 0 1 0 0,0 1 0 0 0,0 0-1 0 0,-1 0 1 0 0,1 0 0 0 0,-1 0 0 0 0,1 0-1 0 0,-1 1 1 0 0,0-1 0 0 0,0 1-1 0 0,0 0 1 0 0,0 0 0 0 0,0 0 0 0 0,-1 1-1 0 0,0-1 1 0 0,1 1 0 0 0,-1-1-1 0 0,0 1 1 0 0,-1 0 0 0 0,1-1 0 0 0,-1 1-1 0 0,1 0 1 0 0,-1 0 0 0 0,-1 0-1 0 0,1 0 1 0 0,0 1 0 0 0,-1-1 0 0 0,0 0-11 0 0,-1 7 62 0 0,-1-1 0 0 0,0 1 0 0 0,0-1 0 0 0,-1 1 0 0 0,0-1 0 0 0,-1 0 0 0 0,-1 0 0 0 0,1-1 0 0 0,-1 1 0 0 0,-1-1 0 0 0,0 0 0 0 0,0 0 0 0 0,-1-1 0 0 0,0 0 0 0 0,0 0 0 0 0,-1-1 0 0 0,0 1 0 0 0,-2 0-62 0 0,-4 4-11 0 0,-1 0 0 0 0,-1 0 0 0 0,0-1 0 0 0,0-1 0 0 0,-1-1 0 0 0,0 0 0 0 0,0-2 0 0 0,-1 1 0 0 0,-1-2-1 0 0,1-1 1 0 0,-2 0 11 0 0,-84-2-2923 0 0,72-13-1080 0 0,1-7-3562 0 0,21 9-379 0 0</inkml:trace>
</inkml:ink>
</file>

<file path=ppt/ink/ink2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13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343 56 0 0 0,'0'0'832'0'0,"0"0"570"0"0,0 0 101 0 0,0 0-88 0 0,0 0-75 0 0,0 0 24 0 0,0 0 9 0 0,0 0-6 0 0,-2-5-67 0 0,-1-1-786 0 0,-1-4 13 0 0,-2-3 2881 0 0,-13 0 2268 0 0,-7 5-3408 0 0,24 7-2217 0 0,-7 1 7 0 0,0 1 1 0 0,0-1 0 0 0,0 2-1 0 0,0-1 1 0 0,0 1 0 0 0,0 0-1 0 0,0 1 1 0 0,1 0 0 0 0,-1 1-1 0 0,1-1 1 0 0,0 2 0 0 0,0-1-1 0 0,0 1 1 0 0,1 0-1 0 0,0 1 1 0 0,-1-1 0 0 0,2 2-1 0 0,-1-1 1 0 0,-3 6-59 0 0,3-6 61 0 0,-4 3-13 0 0,2 1 1 0 0,-1 1-1 0 0,1 0 1 0 0,1 0-1 0 0,0 0 0 0 0,0 1 1 0 0,2 1-1 0 0,-1-1 1 0 0,1 1-1 0 0,1 0 1 0 0,0 0-1 0 0,1 0 0 0 0,1 1 1 0 0,0 0-1 0 0,1 0 1 0 0,0-1-1 0 0,1 1 1 0 0,0 0-1 0 0,2 12-48 0 0,-2-19 37 0 0,1 0-1 0 0,0 1 1 0 0,1-1 0 0 0,0 0 0 0 0,0 1-1 0 0,0-1 1 0 0,1 0 0 0 0,0 0 0 0 0,0 0-1 0 0,1 0 1 0 0,0 0 0 0 0,0-1-1 0 0,1 1 1 0 0,0-1 0 0 0,0 0 0 0 0,0 0-1 0 0,1 0 1 0 0,0 0 0 0 0,0-1 0 0 0,0 0-1 0 0,1 0 1 0 0,-1 0 0 0 0,1-1-1 0 0,2 1-35 0 0,5 1 143 0 0,1 0 0 0 0,-1-1 0 0 0,1 0 0 0 0,0-1 0 0 0,0-1 0 0 0,1 0 0 0 0,-1-1 1 0 0,1-1-1 0 0,-1 0 0 0 0,1-1 0 0 0,-1 0 0 0 0,14-3-144 0 0,69-36 540 0 0,-70 33-2902 0 0,-6 7-2974 0 0,-7 0-4152 0 0,-9-1-2760 0 0</inkml:trace>
</inkml:ink>
</file>

<file path=ppt/ink/ink2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6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13291 0 0,'0'0'3010'0'0,"0"0"-1721"0"0,0 0-527 0 0,0 0 39 0 0,0 0 106 0 0,0 0 45 0 0,0 0-51 0 0,0 0-149 0 0,0 0-165 0 0,0 0-157 0 0,0 0-150 0 0,-2 2-114 0 0,-8 10 277 0 0,32 18-7582 0 0,-19-23 1304 0 0,1-3-5298 0 0</inkml:trace>
</inkml:ink>
</file>

<file path=ppt/ink/ink2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6.7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0 15979 0 0,'0'0'1687'0'0,"0"0"-249"0"0,0 0-131 0 0,0 0-19 0 0,0 0-133 0 0,0 0-213 0 0,0 0-202 0 0,0 0-168 0 0,0 0-108 0 0,0 0-77 0 0,0 0-110 0 0,0 0-66 0 0,0 0-47 0 0,-9 30 29 0 0,9-25-1241 0 0,-1 2-3035 0 0,2-5-6584 0 0,-1-2-339 0 0</inkml:trace>
</inkml:ink>
</file>

<file path=ppt/ink/ink2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2.7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0 254 4905 0 0,'0'0'3133'0'0,"0"0"-1484"0"0,0 0-474 0 0,0 0-52 0 0,0 0-81 0 0,0 0-222 0 0,0 0-275 0 0,0 0-157 0 0,0 0-3 0 0,0 0 83 0 0,0 0 77 0 0,0 0 37 0 0,0 0-24 0 0,27-3-55 0 0,84-13-13 0 0,86-2 1527 0 0,-6-3-1143 0 0,-191 21-782 0 0,-1 0 0 0 0,1 0 0 0 0,0-1 0 0 0,0 1 0 0 0,-1 0 0 0 0,1 0 0 0 0,0 0 0 0 0,0 0 0 0 0,-1-1 0 0 0,1 1 1 0 0,0 0-1 0 0,0 0 0 0 0,-1 0 0 0 0,1-1 0 0 0,0 1 0 0 0,0 0 0 0 0,0-1 0 0 0,0 1 0 0 0,-1 0 0 0 0,1 0 0 0 0,0-1 0 0 0,0 1 0 0 0,0 0 0 0 0,0-1 0 0 0,0 1 0 0 0,0 0 0 0 0,0 0 0 0 0,0-1 1 0 0,0 1-1 0 0,0 0 0 0 0,0-1 0 0 0,0 1 0 0 0,0 0 0 0 0,0-1 0 0 0,0 1 0 0 0,0 0 0 0 0,0-1 0 0 0,1 1 0 0 0,-1 0 0 0 0,0 0 0 0 0,0-1 0 0 0,0 1 0 0 0,0 0 0 0 0,0 0 0 0 0,1-1 1 0 0,-1 1-1 0 0,0 0 0 0 0,0 0 0 0 0,1-1 0 0 0,-1 1-92 0 0,-4-2-401 0 0,-163-90 238 0 0,133 65-406 0 0,34 27 465 0 0,-1-1 0 0 0,0 1 1 0 0,1-1-1 0 0,-1 1 0 0 0,1-1 0 0 0,-1 1 0 0 0,1-1 1 0 0,-1 0-1 0 0,1 1 0 0 0,-1-1 0 0 0,1 0 1 0 0,-1 1-1 0 0,1-1 0 0 0,0 0 0 0 0,0 0 0 0 0,-1 1 1 0 0,1-1-1 0 0,0 0 0 0 0,0 0 0 0 0,0 1 0 0 0,0-1 1 0 0,0 0-1 0 0,0 0 0 0 0,0 0 0 0 0,0 1 1 0 0,0-1-1 0 0,0 0 0 0 0,0 0 0 0 0,0 1 0 0 0,1-1 1 0 0,-1 0-1 0 0,0 0 0 0 0,1 1 0 0 0,-1-1 1 0 0,0 0-1 0 0,1 1 0 0 0,-1-1 0 0 0,1 0 0 0 0,-1 1 1 0 0,1-1-1 0 0,-1 1 0 0 0,1-1 0 0 0,-1 1 0 0 0,1-1 1 0 0,0 1-1 0 0,-1-1 0 0 0,1 1 0 0 0,0 0 1 0 0,-1-1-1 0 0,2 1 104 0 0,70-23-12284 0 0,-52 16 5085 0 0</inkml:trace>
</inkml:ink>
</file>

<file path=ppt/ink/ink2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3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5529 0 0,'0'0'3497'0'0,"0"0"-1467"0"0,0 0-458 0 0,0 0 2 0 0,0 0-77 0 0,0 0-256 0 0,0 0-332 0 0,0 0-330 0 0,0 0-240 0 0,0 0-119 0 0,0 0 14 0 0,0 0 67 0 0,7-1 113 0 0,345-24 3803 0 0,-251 18-3201 0 0,-101 7-750 0 0,0 0 103 0 0,0 0 46 0 0,-24-8 985 0 0,3 0-1477 0 0,17 8-43 0 0,1-1 0 0 0,-1 0 0 0 0,0 1 1 0 0,1-2-1 0 0,-1 1 0 0 0,1 0 0 0 0,0-1 0 0 0,-1 1 0 0 0,1-1 1 0 0,0 0-1 0 0,0 0 0 0 0,0 0 0 0 0,0-1 0 0 0,0 1 0 0 0,1-1 1 0 0,-1 1-1 0 0,1-1 0 0 0,-1 0 0 0 0,1 0 0 0 0,0 0 0 0 0,0 0 1 0 0,0 0-1 0 0,1-1 0 0 0,-1 1 0 0 0,1 0 0 0 0,0-1 1 0 0,0 0 119 0 0,4-20-4741 0 0,4 10-3473 0 0,-1 6-3138 0 0</inkml:trace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15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262 204 8938 0 0,'0'0'1563'0'0,"0"0"-536"0"0,0 0-380 0 0,0 0-33 0 0,0 0 77 0 0,0 0-4 0 0,0 0-58 0 0,0 0-38 0 0,0 0 1 0 0,0 0 42 0 0,0 0 34 0 0,-1 24-51 0 0,0 82-96 0 0,-32 179 918 0 0,27-216-1793 0 0,-7 104 1082 0 0,10-58-7173 0 0,3-114 3303 0 0,0-1-1276 0 0,0 0-1809 0 0</inkml:trace>
  <inkml:trace contextRef="#ctx0" brushRef="#br0" timeOffset="330.251">0 75 7546 0 0,'0'0'1336'0'0,"0"0"-301"0"0,0 0-251 0 0,0 0-64 0 0,0 0 8 0 0,0 0 2 0 0,0 0-65 0 0,0 0-110 0 0,0 0-136 0 0,38-12-118 0 0,124-35-65 0 0,-48 32 34 0 0,-90 15-194 0 0,8 0 107 0 0,0 2 1 0 0,0 1 0 0 0,0 1-1 0 0,0 1 1 0 0,20 8-184 0 0,-40-10 35 0 0,-1 0 1 0 0,0 1 0 0 0,-1 1-1 0 0,1 0 1 0 0,-1 0 0 0 0,1 1-1 0 0,-2 1 1 0 0,1-1 0 0 0,-1 2-1 0 0,0-1 1 0 0,0 1 0 0 0,-1 0-1 0 0,0 1 1 0 0,-1 0 0 0 0,0 0-1 0 0,0 1 1 0 0,1 3-36 0 0,-6-8 28 0 0,1 1 0 0 0,-1-1 0 0 0,-1 1 1 0 0,1-1-1 0 0,-1 1 0 0 0,0 0 0 0 0,0 0 0 0 0,-1-1 0 0 0,0 1 1 0 0,0 0-1 0 0,0 0 0 0 0,-1 0 0 0 0,1 0 0 0 0,-1-1 0 0 0,-1 1 1 0 0,1 0-1 0 0,-1-1 0 0 0,0 1 0 0 0,0-1 0 0 0,-1 0 0 0 0,0 1 1 0 0,-3 3-29 0 0,-85 100 474 0 0,64-86-479 0 0,0-2 0 0 0,-1-1 0 0 0,-1-1 0 0 0,-1-2 1 0 0,0 0-1 0 0,-2-3 0 0 0,1 0 0 0 0,-2-2 0 0 0,0-1 1 0 0,-26 4 4 0 0,-10-7-689 0 0,23-7-2823 0 0,35-7-3814 0 0,9 4 882 0 0</inkml:trace>
</inkml:ink>
</file>

<file path=ppt/ink/ink2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11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81 7314 0 0,'0'0'1655'0'0,"0"0"-462"0"0,0 0-250 0 0,0 0 36 0 0,0 0 90 0 0,0 0 21 0 0,0 0-127 0 0,0 0-208 0 0,0 0-203 0 0,0 0-153 0 0,0 0-83 0 0,-3 14-46 0 0,-15 116 504 0 0,37 359-586 0 0,-13-429-2102 0 0,-2-40-1586 0 0,0 0-4148 0 0,-3-16 2250 0 0</inkml:trace>
  <inkml:trace contextRef="#ctx0" brushRef="#br0" timeOffset="396.555">0 114 4393 0 0,'0'0'3127'0'0,"0"0"-1828"0"0,0 0-575 0 0,0 0-19 0 0,0 0 104 0 0,0 0 101 0 0,0 0-49 0 0,0 0-127 0 0,0 0-144 0 0,0 0-111 0 0,0 0-79 0 0,39-17-68 0 0,125-55-54 0 0,-156 68-248 0 0,0 0 1 0 0,1 1 0 0 0,-1 0 0 0 0,0 1-1 0 0,1 0 1 0 0,0 0 0 0 0,0 1 0 0 0,-1 0-1 0 0,1 0 1 0 0,0 1 0 0 0,6 1-31 0 0,8 0 82 0 0,-2-1-15 0 0,-6-2-37 0 0,0 1-1 0 0,1 1 1 0 0,-1 0-1 0 0,0 1 1 0 0,1 1-1 0 0,-1 0 0 0 0,0 1 1 0 0,0 1-1 0 0,-1 0 1 0 0,1 1-1 0 0,-1 0 1 0 0,0 2-1 0 0,0-1 1 0 0,-1 2-1 0 0,11 7-29 0 0,-20-12 13 0 0,-1 0 1 0 0,-1 0-1 0 0,1 0 0 0 0,0 0 1 0 0,-1 1-1 0 0,1-1 0 0 0,-1 1 0 0 0,0 0 1 0 0,-1 0-1 0 0,1 0 0 0 0,0 0 0 0 0,-1 0 1 0 0,0 0-1 0 0,0 0 0 0 0,0 0 1 0 0,-1 0-1 0 0,1 0 0 0 0,-1 1 0 0 0,0-1 1 0 0,0 0-1 0 0,-1 0 0 0 0,1 1 0 0 0,-1-1 1 0 0,0 0-1 0 0,0 0 0 0 0,0 0 1 0 0,0 0-1 0 0,-1 0 0 0 0,0 0 0 0 0,0 1-13 0 0,-79 102 198 0 0,57-89-420 0 0,0 0 0 0 0,-1-1-1 0 0,-1-2 1 0 0,-1 0 0 0 0,-22 8 222 0 0,-12 7-1162 0 0,33-15 61 0 0,-35 17-2618 0 0,20-12-4796 0 0,31-13 6957 0 0</inkml:trace>
  <inkml:trace contextRef="#ctx0" brushRef="#br0" timeOffset="1001.176">608 556 6897 0 0,'0'0'1362'0'0,"0"0"-206"0"0,0 0-117 0 0,0 0-40 0 0,0 0-184 0 0,0 0-222 0 0,0 0-182 0 0,0 0-151 0 0,0 0-97 0 0,0 0-68 0 0,0 0-50 0 0,-31 33-72 0 0,-94 104-30 0 0,73-57-142 0 0,2 26-330 0 0,131-234 1470 0 0,92-59-519 0 0,-147 166-408 0 0,1 0 1 0 0,1 1-1 0 0,1 2 0 0 0,1 1 1 0 0,20-8-15 0 0,-49 24-21 0 0,1 0 1 0 0,0 0-1 0 0,-1 0 0 0 0,1 0 1 0 0,0 0-1 0 0,0 0 1 0 0,0 1-1 0 0,-1-1 1 0 0,1 1-1 0 0,0-1 0 0 0,0 1 1 0 0,0 0-1 0 0,0 0 1 0 0,0 0-1 0 0,0 0 0 0 0,0 0 1 0 0,0 0-1 0 0,0 0 1 0 0,0 1-1 0 0,0-1 1 0 0,0 0-1 0 0,0 1 0 0 0,-1 0 1 0 0,1 0-1 0 0,0-1 1 0 0,0 1-1 0 0,-1 0 0 0 0,1 0 1 0 0,0 1-1 0 0,-1-1 1 0 0,1 0-1 0 0,-1 0 1 0 0,1 1-1 0 0,-1-1 0 0 0,0 1 1 0 0,0-1-1 0 0,1 2 21 0 0,10 142 343 0 0,-10-56-242 0 0,-1-88-49 0 0,-1 0 0 0 0,1 0 0 0 0,-1 0-1 0 0,1 1 1 0 0,-1-1 0 0 0,1 0 0 0 0,-1 0-1 0 0,0 0 1 0 0,1 0 0 0 0,-1 0 0 0 0,0 1-1 0 0,0-1 1 0 0,0 0 0 0 0,0 0 0 0 0,0 0-1 0 0,0 0 1 0 0,-1 1 0 0 0,1-1-1 0 0,0 0 1 0 0,0 0 0 0 0,-1 0 0 0 0,1 0-1 0 0,-1 0 1 0 0,1 0 0 0 0,-1 0 0 0 0,0 0-1 0 0,1 0 1 0 0,-1 0 0 0 0,0 0 0 0 0,1 0-1 0 0,-1 0 1 0 0,0 0 0 0 0,0 0 0 0 0,0-1-1 0 0,0 1 1 0 0,0 0 0 0 0,0-1 0 0 0,0 1-1 0 0,0-1 1 0 0,0 1 0 0 0,0-1 0 0 0,0 1-1 0 0,0-1 1 0 0,-1 0 0 0 0,1 0 0 0 0,0 1-1 0 0,0-1 1 0 0,0 0 0 0 0,0 0 0 0 0,-1 0-1 0 0,1 0 1 0 0,0-1 0 0 0,0 1 0 0 0,0 0-1 0 0,-2-1-51 0 0,-17-1 199 0 0,0-1 0 0 0,-1-1-1 0 0,1-1 1 0 0,0 0 0 0 0,1-2 0 0 0,-1 0-1 0 0,2-1 1 0 0,-8-5-199 0 0,-61-17-1470 0 0,67 25-1628 0 0,9 3-2496 0 0,4 1-2820 0 0</inkml:trace>
  <inkml:trace contextRef="#ctx0" brushRef="#br0" timeOffset="1298.075">1119 449 3457 0 0,'0'0'3355'0'0,"0"0"-1681"0"0,0 0-669 0 0,0 0-170 0 0,0 0-136 0 0,0 0-172 0 0,0 0-123 0 0,0 0-77 0 0,0 0-13 0 0,0 0 2 0 0,0 0-44 0 0,0 0-47 0 0,0 0-9 0 0,26 1 34 0 0,127 2 336 0 0,-45-8-458 0 0,-72 1-2647 0 0,0-1-3448 0 0,-23 4-137 0 0</inkml:trace>
  <inkml:trace contextRef="#ctx0" brushRef="#br0" timeOffset="8599.129">1106 689 1224 0 0,'0'0'2466'0'0,"0"0"-1167"0"0,0 0-460 0 0,0 0 90 0 0,0 0 196 0 0,0 0 124 0 0,0 0-31 0 0,0 0-141 0 0,0 0-116 0 0,0 0-137 0 0,0 0-144 0 0,5-3-143 0 0,50-13 1349 0 0,10 17-182 0 0,-10 0-870 0 0,0-1 0 0 0,1-4 0 0 0,-1-1 0 0 0,11-5-834 0 0,-57 7-930 0 0,-8 2-3619 0 0,-7 0-3867 0 0,3 1 957 0 0</inkml:trace>
  <inkml:trace contextRef="#ctx0" brushRef="#br0" timeOffset="9248.291">1813 328 6577 0 0,'0'0'1727'0'0,"0"0"-189"0"0,0 0 4 0 0,0 0 85 0 0,0 0-56 0 0,0 0-251 0 0,0 0-338 0 0,0 0-276 0 0,0 0-137 0 0,0 0-47 0 0,0 0-11 0 0,0 0 13 0 0,0 0 0 0 0,10 2-16 0 0,150 25 2158 0 0,-134-26-2659 0 0,0-1-1 0 0,0-2 0 0 0,0 0 0 0 0,0-2 0 0 0,-1-1 1 0 0,13-4-7 0 0,-18 3-998 0 0,16-6-2286 0 0,-14 0-8051 0 0,-19 8 3500 0 0</inkml:trace>
  <inkml:trace contextRef="#ctx0" brushRef="#br0" timeOffset="9516.693">2355 148 10602 0 0,'0'0'1091'0'0,"0"0"-319"0"0,0 0 74 0 0,0 0 341 0 0,0 0 254 0 0,0 0 4 0 0,0 0-224 0 0,0 0-260 0 0,0 0-196 0 0,5 34-160 0 0,16 110-152 0 0,-11 10 287 0 0,-6 107-598 0 0,-4-86-3790 0 0,-2-152 912 0 0,1-12-980 0 0,0 0-5110 0 0,1-11 5481 0 0</inkml:trace>
  <inkml:trace contextRef="#ctx0" brushRef="#br0" timeOffset="9870.772">2415 148 6753 0 0,'0'0'2149'0'0,"0"0"-218"0"0,0 0-101 0 0,0 0-81 0 0,0 0-156 0 0,0 0-306 0 0,0 0-358 0 0,0 0-290 0 0,0 0-235 0 0,0 0-170 0 0,0 0-112 0 0,0 0-50 0 0,0 0-6 0 0,21-15 14 0 0,65-40 40 0 0,-84 53-112 0 0,-1 1-1 0 0,1 0 1 0 0,-1 0 0 0 0,1 0 0 0 0,0 0 0 0 0,0 0 0 0 0,0 0 0 0 0,0 0 0 0 0,-1 1 0 0 0,1-1 0 0 0,0 1 0 0 0,0-1 0 0 0,0 1 0 0 0,0 0 0 0 0,0 0-1 0 0,0-1 1 0 0,0 2 0 0 0,0-1 0 0 0,0 0 0 0 0,0 0 0 0 0,0 1 0 0 0,0-1 0 0 0,0 1 0 0 0,0-1 0 0 0,0 1 0 0 0,0 0 0 0 0,0 0 0 0 0,0 0-8 0 0,8 4 64 0 0,1-3-6 0 0,-1 1 0 0 0,0 0-1 0 0,0 0 1 0 0,0 1 0 0 0,0 1-1 0 0,-1-1 1 0 0,0 1 0 0 0,0 1-1 0 0,0 0 1 0 0,0 0 0 0 0,-1 1-1 0 0,0 0 1 0 0,0 1 0 0 0,-1-1-1 0 0,0 1 1 0 0,-1 1 0 0 0,1-1-1 0 0,-2 1 1 0 0,1 0 0 0 0,-1 1-1 0 0,0-1 1 0 0,-1 1 0 0 0,0 0-1 0 0,-1 0 1 0 0,2 10-58 0 0,-4-12 29 0 0,0-1 0 0 0,0 0 0 0 0,-1 1 0 0 0,-1-1 0 0 0,1 0 0 0 0,-1 1 0 0 0,0-1 0 0 0,0 0 0 0 0,-1 0 0 0 0,0 0 0 0 0,-1 0 0 0 0,1 0 0 0 0,-1 0 0 0 0,-1-1 0 0 0,1 1 0 0 0,-1-1 0 0 0,0 0 0 0 0,-1 0 0 0 0,-3 4-29 0 0,-16 11-179 0 0,-1 0 1 0 0,-2-2 0 0 0,0 0 0 0 0,0-2-1 0 0,-2-1 1 0 0,0-2 0 0 0,-1 0 0 0 0,0-2-1 0 0,-1-2 179 0 0,16-4-880 0 0,-43 13-965 0 0,38-15-1794 0 0,1-3-3298 0 0,12-1-394 0 0</inkml:trace>
  <inkml:trace contextRef="#ctx0" brushRef="#br0" timeOffset="10233.617">2809 611 4641 0 0,'0'0'2994'0'0,"0"0"-1360"0"0,0 0-526 0 0,0 0-3 0 0,0 0-42 0 0,0 0-134 0 0,0 0-141 0 0,0 0-64 0 0,0 0 56 0 0,0 0 50 0 0,0 0-46 0 0,0 0-121 0 0,0 0-115 0 0,5 19-120 0 0,14 58-104 0 0,-13 40 203 0 0,-19-36-2273 0 0,13-67-2851 0 0,0-9-4140 0 0,0-5 3947 0 0</inkml:trace>
  <inkml:trace contextRef="#ctx0" brushRef="#br0" timeOffset="10702.922">2745 534 6601 0 0,'0'0'1921'0'0,"0"0"-592"0"0,0 0-166 0 0,0 0 130 0 0,0 0 11 0 0,0 0-124 0 0,0 0-158 0 0,0 0-123 0 0,0 0-51 0 0,0 0-68 0 0,31-5-95 0 0,99-17-111 0 0,-32 16 537 0 0,-95 5-1088 0 0,-1 1 0 0 0,0 0 0 0 0,1-1 0 0 0,-1 1 1 0 0,1 0-1 0 0,-1 0 0 0 0,0 0 0 0 0,1 0 0 0 0,-1 1 0 0 0,1-1 1 0 0,-1 1-1 0 0,0-1 0 0 0,1 1 0 0 0,-1 0 0 0 0,0 0 0 0 0,0 0 1 0 0,0 0-1 0 0,0 0 0 0 0,0 0 0 0 0,0 1 0 0 0,0-1 0 0 0,0 1 1 0 0,0 0-1 0 0,0-1 0 0 0,-1 1 0 0 0,1 0 0 0 0,-1 0 0 0 0,1 0 1 0 0,-1 0-1 0 0,0 0 0 0 0,0 0 0 0 0,0 0 0 0 0,0 1 0 0 0,0-1 1 0 0,0 0-1 0 0,-1 0 0 0 0,1 1 0 0 0,-1-1 0 0 0,0 1 0 0 0,1-1 1 0 0,-1 0-1 0 0,0 1 0 0 0,-1 1-23 0 0,0 3 31 0 0,-1 0 0 0 0,-1 0 0 0 0,1 0 0 0 0,-1 0 0 0 0,0-1 0 0 0,-1 1 0 0 0,0-1 0 0 0,0 0-1 0 0,0 0 1 0 0,-1 0 0 0 0,1-1 0 0 0,-2 1 0 0 0,1-1 0 0 0,0 0 0 0 0,-1-1 0 0 0,-6 5-31 0 0,-5 6 9 0 0,5-5-22 0 0,-16 28-435 0 0,75-20 138 0 0,-30-16 311 0 0,-8-2 0 0 0,0 0 0 0 0,-1 1 1 0 0,1 0-1 0 0,-1 1 0 0 0,0 0 1 0 0,1 0-1 0 0,-1 0 0 0 0,0 1 0 0 0,0 1 1 0 0,0 0-1 0 0,6 3-1 0 0,-13-6 10 0 0,0 0 1 0 0,0 0-1 0 0,0 1 1 0 0,0-1-1 0 0,0 0 1 0 0,0 1-1 0 0,0-1 1 0 0,0 0-1 0 0,0 1 1 0 0,-1-1-1 0 0,1 1 1 0 0,-1-1-1 0 0,1 1 1 0 0,-1-1-1 0 0,1 1 1 0 0,-1 0-1 0 0,0-1 1 0 0,0 1-1 0 0,0 0 1 0 0,0-1-1 0 0,0 1 1 0 0,0-1-1 0 0,0 1 1 0 0,0 0-1 0 0,-1-1 1 0 0,1 1-1 0 0,-1-1 1 0 0,1 1-1 0 0,-1-1 1 0 0,0 1-1 0 0,1-1 0 0 0,-1 1 1 0 0,0-1-1 0 0,0 0 1 0 0,0 1-1 0 0,0-1 1 0 0,-1 0-11 0 0,-42 43 460 0 0,28-32-536 0 0,-2 0-1 0 0,0-1 0 0 0,0-1 1 0 0,-1-1-1 0 0,0-1 1 0 0,-1 0-1 0 0,0-2 1 0 0,0 0-1 0 0,0-1 1 0 0,-8 0 76 0 0,26-5-209 0 0,-21 0-941 0 0,14-10-7804 0 0,9 6-1758 0 0</inkml:trace>
</inkml:ink>
</file>

<file path=ppt/ink/ink2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8.5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91 382 5817 0 0,'0'0'1787'0'0,"0"0"-65"0"0,0 0 56 0 0,0 0-13 0 0,0 0-155 0 0,0 0-364 0 0,0 0-410 0 0,0 0-336 0 0,0 0-205 0 0,0 0-137 0 0,0 0-62 0 0,-8 12-10 0 0,-41 77 143 0 0,39-55-131 0 0,3 1-1 0 0,1 0 0 0 0,1 1 1 0 0,2-1-1 0 0,1 1 0 0 0,2 2-97 0 0,0-33 2 0 0,-1 0 0 0 0,1 0 0 0 0,0 0-1 0 0,1 0 1 0 0,-1 0 0 0 0,1 1 0 0 0,0-1-1 0 0,1 0 1 0 0,-1 0 0 0 0,1-1 0 0 0,0 1-1 0 0,0 0 1 0 0,0-1 0 0 0,1 1 0 0 0,-1-1 0 0 0,1 1-1 0 0,0-1 1 0 0,1 0 0 0 0,-1 0 0 0 0,1-1-1 0 0,-1 1 1 0 0,1-1 0 0 0,0 0 0 0 0,0 0-1 0 0,1 0 1 0 0,-1 0 0 0 0,1-1 0 0 0,-1 1-1 0 0,1-1 1 0 0,0-1 0 0 0,0 1 0 0 0,0-1 0 0 0,0 1-1 0 0,0-1 1 0 0,0-1 0 0 0,0 1 0 0 0,2-1-2 0 0,13-3 88 0 0,0-1 0 0 0,0-1 0 0 0,0-1 0 0 0,-1 0 0 0 0,0-2 0 0 0,0 0 0 0 0,0-1 1 0 0,-1-1-1 0 0,-1-1 0 0 0,0 0 0 0 0,0-1 0 0 0,-1-1 0 0 0,-1 0 0 0 0,0-2 0 0 0,8-9-88 0 0,-12 14 133 0 0,1 0 1 0 0,-2-1-1 0 0,1 0 0 0 0,-1-1 0 0 0,-1 0 0 0 0,0 0 0 0 0,-1-1 0 0 0,0 0 1 0 0,-1 0-1 0 0,-1-1 0 0 0,0 0 0 0 0,3-10-133 0 0,-13 34 271 0 0,-9 31-566 0 0,12-38 298 0 0,0 1 0 0 0,-1-1 1 0 0,1 1-1 0 0,1-1 0 0 0,-1 1 0 0 0,0-1 0 0 0,1 1 1 0 0,0 0-1 0 0,0-1 0 0 0,0 1 0 0 0,0-1 1 0 0,0 1-1 0 0,1 0 0 0 0,0-1 0 0 0,0 1 1 0 0,0-1-1 0 0,0 1 0 0 0,0-1 0 0 0,0 0 0 0 0,1 1 1 0 0,0-1-1 0 0,0 0 0 0 0,0 0 0 0 0,0 0 1 0 0,0 0-1 0 0,1-1 0 0 0,-1 1 0 0 0,1-1 0 0 0,-1 1 1 0 0,1-1-1 0 0,0 0 0 0 0,0 0 0 0 0,0 0 1 0 0,1 0-1 0 0,-1-1 0 0 0,0 1 0 0 0,1-1 0 0 0,-1 0 1 0 0,0 0-1 0 0,1 0 0 0 0,0 0 0 0 0,-1-1 1 0 0,1 1-4 0 0,6-2 89 0 0,0 1 1 0 0,0-2 0 0 0,0 0-1 0 0,0 0 1 0 0,-1 0 0 0 0,1-1-1 0 0,-1-1 1 0 0,0 0 0 0 0,0 0-1 0 0,0 0 1 0 0,0-1 0 0 0,-1-1 0 0 0,0 0-1 0 0,0 0 1 0 0,0 0 0 0 0,-1-1-90 0 0,8-4 128 0 0,0-2 1 0 0,-1 1 0 0 0,-1-2 0 0 0,-1 0 0 0 0,1 0 0 0 0,-2-1-1 0 0,0 0 1 0 0,-1-1 0 0 0,-1-1 0 0 0,0 1 0 0 0,-1-1 0 0 0,-1-1-1 0 0,-1 0 1 0 0,0 1 0 0 0,1-12-129 0 0,-5-12-2445 0 0,-3 33-2036 0 0,-1 2-3707 0 0,2 5-1674 0 0</inkml:trace>
  <inkml:trace contextRef="#ctx0" brushRef="#br0" timeOffset="265.279">1211 577 16115 0 0,'0'0'1639'0'0,"0"0"-804"0"0,0 0-289 0 0,0 0 85 0 0,0 0 51 0 0,0 0-68 0 0,0 0-169 0 0,0 0-185 0 0,0 0-130 0 0,0 0-89 0 0,-12 32-105 0 0,-33 97-119 0 0,34-73-1425 0 0,15-49-320 0 0,3-6-4528 0 0,-6-1 3666 0 0,1 0-6119 0 0</inkml:trace>
  <inkml:trace contextRef="#ctx0" brushRef="#br0" timeOffset="516.793">1130 62 16067 0 0,'0'0'761'0'0,"0"0"-25"0"0,0 0-168 0 0,0 0-192 0 0,0 0-304 0 0,0 0-632 0 0,0 0-856 0 0,0 0-785 0 0,0 0-608 0 0,0 0-863 0 0,0 0-4250 0 0</inkml:trace>
  <inkml:trace contextRef="#ctx0" brushRef="#br0" timeOffset="698.536">1665 54 14811 0 0,'0'0'1578'0'0,"0"0"-650"0"0,0 0-336 0 0,0 0-29 0 0,0 0 64 0 0,0 0 78 0 0,0 0 53 0 0,0 0 19 0 0,0 0-54 0 0,0 0-124 0 0,0 0-135 0 0,0 0-108 0 0,4 34-104 0 0,11 106-56 0 0,-20 70 319 0 0,-4-117-442 0 0,-4 0 0 0 0,-16 55-73 0 0,4-26-621 0 0,23-71-2122 0 0,2-51 1684 0 0,0 0-335 0 0,0 0-438 0 0,2-7-8525 0 0,1 3 3773 0 0</inkml:trace>
  <inkml:trace contextRef="#ctx0" brushRef="#br0" timeOffset="934.989">1332 544 11586 0 0,'0'0'1475'0'0,"0"0"-618"0"0,0 0-56 0 0,0 0 283 0 0,0 0 170 0 0,0 0-76 0 0,0 0-193 0 0,0 0-207 0 0,35-10-114 0 0,114-32-89 0 0,19-14 503 0 0,-108 38-1027 0 0,-2 1-918 0 0,0-2 0 0 0,-2-3 1 0 0,24-14 866 0 0,-46 14-4366 0 0,-13 7-3220 0 0,-11 7-228 0 0</inkml:trace>
  <inkml:trace contextRef="#ctx0" brushRef="#br0" timeOffset="16840.175">2225 10 1848 0 0,'0'0'1179'0'0,"0"0"-13"0"0,0 0 204 0 0,0 0 301 0 0,0 0 178 0 0,0 0-52 0 0,0 0-305 0 0,0 0-366 0 0,0 0-332 0 0,0 0-240 0 0,0 0-175 0 0,-4-2-114 0 0,-10-5-61 0 0,15 31 887 0 0,7 149 1788 0 0,-12 312-2121 0 0,2-458-744 0 0,-1 0 1 0 0,-1 0 0 0 0,-2 0-1 0 0,0-1 1 0 0,-2 0 0 0 0,-3 6-15 0 0,1 8 94 0 0,10-39-110 0 0,0-1 8 0 0,0 0 36 0 0,10-12 292 0 0,131-171 629 0 0,-138 180-944 0 0,6-10-21 0 0,0 0 0 0 0,1 1-1 0 0,1 0 1 0 0,0 1-1 0 0,0 0 1 0 0,1 1 0 0 0,1 1-1 0 0,-1-1 1 0 0,2 2-1 0 0,-1 0 1 0 0,6-2 16 0 0,-8 6 12 0 0,-10 3-25 0 0,0 0-1 0 0,0 0 1 0 0,1 0-1 0 0,-1 0 1 0 0,0 0-1 0 0,1 0 0 0 0,-1 1 1 0 0,1-1-1 0 0,-1 0 1 0 0,1 1-1 0 0,-1 0 1 0 0,1-1-1 0 0,-1 1 1 0 0,1 0-1 0 0,-1 0 1 0 0,1-1-1 0 0,-1 1 1 0 0,1 0-1 0 0,0 1 0 0 0,-1-1 1 0 0,1 0-1 0 0,-1 0 1 0 0,1 1-1 0 0,-1-1 1 0 0,1 1-1 0 0,-1-1 1 0 0,1 1-1 0 0,-1 0 1 0 0,0-1-1 0 0,1 1 1 0 0,-1 0-1 0 0,0 0 0 0 0,0 0 1 0 0,1 0-1 0 0,-1 0 1 0 0,0 0-1 0 0,0 0 1 0 0,0 1-1 0 0,0-1 1 0 0,0 0-1 0 0,0 1 14 0 0,4 16 161 0 0,-1 1-1 0 0,-1 0 1 0 0,0 0 0 0 0,-2 0-1 0 0,0 0 1 0 0,-1 0 0 0 0,-1 0-1 0 0,0 0 1 0 0,-4 15-161 0 0,-12 67 272 0 0,8-48-1391 0 0,22-49-3041 0 0,-2-5-2609 0 0,-5-2-4060 0 0</inkml:trace>
</inkml:ink>
</file>

<file path=ppt/ink/ink2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1.90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11766 610 0 0 0,'0'0'1254'0'0,"0"0"-114"0"0,0 0 120 0 0,0 0 274 0 0,0 0 209 0 0,0 0 124 0 0,0 0 92 0 0,0 0-21 0 0,0 0-121 0 0,0 0-203 0 0,0 0-247 0 0,0 0-193 0 0,0 0-157 0 0,2-12-143 0 0,1-38-137 0 0,-3 49-698 0 0,-1 0 0 0 0,0-1 0 0 0,0 1 0 0 0,0 0 0 0 0,0 0 0 0 0,0 0 0 0 0,0 0 0 0 0,0 0 0 0 0,0 0 0 0 0,0 0 0 0 0,-1 0 0 0 0,1 0 0 0 0,0 0 0 0 0,0 1 0 0 0,-1-1 0 0 0,1 1 0 0 0,-1-1-1 0 0,1 1 1 0 0,0-1 0 0 0,-1 1 0 0 0,1 0 0 0 0,-1-1 0 0 0,1 1 0 0 0,-1 0 0 0 0,1 0 0 0 0,-1 0 0 0 0,1 0 0 0 0,-1 1 0 0 0,1-1 0 0 0,-1 0 0 0 0,1 1 0 0 0,-1-1 0 0 0,1 1 0 0 0,0-1 0 0 0,-1 1-39 0 0,-4 0 130 0 0,-18 4-73 0 0,1 1 0 0 0,-1 1 0 0 0,1 1 0 0 0,1 1 0 0 0,0 2 0 0 0,0 0 0 0 0,1 1 0 0 0,0 1 0 0 0,1 1 0 0 0,1 0 0 0 0,-16 16-57 0 0,12-12-130 0 0,1 0 0 0 0,1 2 0 0 0,0 0 0 0 0,2 2 1 0 0,0 0-1 0 0,1 1 0 0 0,2 0 0 0 0,0 2 0 0 0,-2 7 130 0 0,15-28-112 0 0,1 0 0 0 0,-1 1-1 0 0,1 0 1 0 0,0-1-1 0 0,0 1 1 0 0,0 0-1 0 0,1 0 1 0 0,0 0 0 0 0,0 0-1 0 0,0 0 1 0 0,1 0-1 0 0,-1 0 1 0 0,1 0-1 0 0,0 0 1 0 0,1 0 0 0 0,-1 0-1 0 0,1 0 1 0 0,0 0-1 0 0,0 0 1 0 0,1 0 0 0 0,-1 0-1 0 0,1 0 1 0 0,0-1-1 0 0,1 1 1 0 0,-1-1-1 0 0,1 1 1 0 0,0-1 0 0 0,0 0-1 0 0,0 0 1 0 0,0 0-1 0 0,1-1 1 0 0,0 1-1 0 0,-1-1 1 0 0,1 1 0 0 0,1-2-1 0 0,-1 1 1 0 0,0 0-1 0 0,1-1 1 0 0,-1 1-1 0 0,4 0 113 0 0,6 0-686 0 0,0 0 0 0 0,0 0-1 0 0,-1-2 1 0 0,1 0-1 0 0,0 0 1 0 0,0-2 0 0 0,0 1-1 0 0,0-2 1 0 0,0 0-1 0 0,0 0 1 0 0,3-3 686 0 0,90-29-7861 0 0,-76 21 5522 0 0</inkml:trace>
  <inkml:trace contextRef="#ctx0" brushRef="#br0" timeOffset="909.139">12320 614 2713 0 0,'0'0'3572'0'0,"0"0"-722"0"0,0 0-652 0 0,0 0-555 0 0,0 0-331 0 0,0 0-166 0 0,0 0-70 0 0,0 0-53 0 0,-37 18-121 0 0,-118 57-157 0 0,136-66-544 0 0,0 1 1 0 0,1 0-1 0 0,0 1 0 0 0,0 1 1 0 0,1 1-1 0 0,1 0 0 0 0,-13 14-201 0 0,6-4 173 0 0,12-15-158 0 0,2 1 0 0 0,-1 0 1 0 0,1 1-1 0 0,1 0 0 0 0,-1 0 1 0 0,2 1-1 0 0,-1 0 0 0 0,2 0 1 0 0,-1 1-1 0 0,2 0 0 0 0,-1 0 1 0 0,2 0-1 0 0,0 1 0 0 0,-2 9-15 0 0,6-19-12 0 0,0 0 0 0 0,0-1-1 0 0,0 1 1 0 0,1-1-1 0 0,-1 1 1 0 0,1-1-1 0 0,-1 1 1 0 0,1-1 0 0 0,0 1-1 0 0,0-1 1 0 0,0 1-1 0 0,1-1 1 0 0,-1 0-1 0 0,0 0 1 0 0,1 1 0 0 0,0-1-1 0 0,-1 0 1 0 0,1-1-1 0 0,0 1 1 0 0,0 0-1 0 0,0 0 1 0 0,0-1-1 0 0,0 1 1 0 0,1-1 0 0 0,-1 0-1 0 0,0 1 1 0 0,1-1-1 0 0,-1 0 1 0 0,0-1-1 0 0,1 1 1 0 0,0 0 0 0 0,-1-1-1 0 0,1 1 1 0 0,-1-1-1 0 0,1 0 1 0 0,0 0-1 0 0,-1 0 1 0 0,1 0 12 0 0,101-15 757 0 0,-73 0-480 0 0,-1-1 0 0 0,-1-2 1 0 0,-1-1-1 0 0,0-1 1 0 0,9-10-278 0 0,31-29 233 0 0,-48 40-233 0 0,0 0 0 0 0,2 2 1 0 0,0 0-1 0 0,1 2 1 0 0,0 0-1 0 0,1 1 1 0 0,16-5-1 0 0,-38 18-34 0 0,0-1 0 0 0,0 1 1 0 0,1 0-1 0 0,-1 0 1 0 0,0 0-1 0 0,0 1 0 0 0,1-1 1 0 0,-1 1-1 0 0,1-1 0 0 0,-1 1 1 0 0,0 0-1 0 0,1 0 1 0 0,-1 0-1 0 0,1 0 0 0 0,-1 0 1 0 0,1 0-1 0 0,-1 1 1 0 0,0-1-1 0 0,1 1 0 0 0,-1 0 1 0 0,0 0-1 0 0,0 0 1 0 0,1 0-1 0 0,-1 0 0 0 0,0 0 1 0 0,0 0-1 0 0,0 1 1 0 0,0-1-1 0 0,0 1 0 0 0,1 1 34 0 0,64 158-546 0 0,-65-158 573 0 0,0 0 1 0 0,0 0 0 0 0,0 0 0 0 0,0-1 0 0 0,0 1 0 0 0,1-1 0 0 0,-1 0 0 0 0,1 1-1 0 0,0-1 1 0 0,0 0 0 0 0,0 0 0 0 0,0-1 0 0 0,0 1 0 0 0,0-1 0 0 0,0 0-1 0 0,0 1 1 0 0,1-1 0 0 0,-1 0 0 0 0,0-1 0 0 0,1 1 0 0 0,-1-1 0 0 0,0 1 0 0 0,1-1-1 0 0,-1 0 1 0 0,1-1 0 0 0,-1 1 0 0 0,1 0 0 0 0,-1-1 0 0 0,0 0 0 0 0,1 0-1 0 0,-1 0 1 0 0,0 0 0 0 0,0 0 0 0 0,1-1 0 0 0,-1 1 0 0 0,0-1 0 0 0,-1 0 0 0 0,1 0-1 0 0,1-1-27 0 0,183-144 597 0 0,-154 127-610 0 0,-10 5-20 0 0,1 1 0 0 0,0 0 0 0 0,0 2 0 0 0,2 1 0 0 0,-1 1 0 0 0,1 1 0 0 0,1 1 0 0 0,-1 1 0 0 0,1 2 0 0 0,24-3 33 0 0,-50 9-12 0 0,1-1-1 0 0,0 0 1 0 0,0 1 0 0 0,-1 0 0 0 0,1-1 0 0 0,0 1-1 0 0,-1 0 1 0 0,1-1 0 0 0,-1 1 0 0 0,1 0-1 0 0,-1 0 1 0 0,1 1 0 0 0,-1-1 0 0 0,0 0 0 0 0,0 0-1 0 0,1 1 1 0 0,-1-1 0 0 0,0 0 0 0 0,0 1-1 0 0,0-1 1 0 0,0 1 0 0 0,-1 0 0 0 0,1-1 0 0 0,0 1-1 0 0,-1-1 1 0 0,1 1 0 0 0,-1 0 0 0 0,1 0-1 0 0,-1-1 1 0 0,0 1 0 0 0,0 0 0 0 0,0 0 0 0 0,0 0-1 0 0,0-1 1 0 0,0 1 0 0 0,0 0 12 0 0,-12 68 38 0 0,-85 66 68 0 0,-41-4-646 0 0,133-127 277 0 0,-1-1 1 0 0,0 0-1 0 0,0 0 1 0 0,0-1-1 0 0,0 0 1 0 0,-1 0 0 0 0,1-1-1 0 0,-1 1 1 0 0,0-1-1 0 0,1-1 1 0 0,-1 1-1 0 0,0-1 1 0 0,0-1 0 0 0,-1 1 262 0 0,11-27-5908 0 0,61-28 2082 0 0,56 9 2633 0 0,-87 40 1728 0 0,1 2 0 0 0,0 1 0 0 0,-1 2 0 0 0,1 1 0 0 0,30 5-535 0 0,59 0 5628 0 0,-100-5-5142 0 0,1-2-1 0 0,-1 0 1 0 0,1-2-1 0 0,-1-1 1 0 0,0 0-1 0 0,0-2 1 0 0,0 0-1 0 0,-1-2 1 0 0,0-1-1 0 0,0 0 1 0 0,-1-2-1 0 0,-1 0 1 0 0,0-1-1 0 0,0-1 1 0 0,-1-1-1 0 0,-1-1 1 0 0,0-1-1 0 0,-1 0 1 0 0,7-10-486 0 0,-18 18 76 0 0,-1 0-1 0 0,0-1 1 0 0,0 0-1 0 0,-1 0 1 0 0,0 0 0 0 0,0 0-1 0 0,-1-1 1 0 0,-1 1-1 0 0,1-1 1 0 0,-2 0 0 0 0,1 0-1 0 0,-1 0 1 0 0,-1 0-1 0 0,0 0 1 0 0,0 0 0 0 0,-1-5-76 0 0,-1 11-50 0 0,-1 0 0 0 0,1 1 0 0 0,0-1 0 0 0,-1 0 0 0 0,0 1 1 0 0,0 0-1 0 0,0-1 0 0 0,0 1 0 0 0,0 0 0 0 0,-1 1 0 0 0,1-1 1 0 0,-1 1-1 0 0,1-1 0 0 0,-1 1 0 0 0,0 0 0 0 0,0 1 1 0 0,0-1-1 0 0,-1 1 0 0 0,1-1 0 0 0,0 1 0 0 0,0 0 0 0 0,-1 1 1 0 0,1-1-1 0 0,-1 1 0 0 0,1 0 0 0 0,0 0 0 0 0,-1 0 0 0 0,1 1 1 0 0,-1-1-1 0 0,1 1 0 0 0,0 0 0 0 0,0 0 0 0 0,-1 1 1 0 0,1-1-1 0 0,0 1 0 0 0,0 1 50 0 0,-19 9-519 0 0,1 1 0 0 0,0 2 0 0 0,2 0 0 0 0,0 1 1 0 0,0 1-1 0 0,-9 12 519 0 0,25-26-81 0 0,-6 6 6 0 0,0 1 0 0 0,1 0 0 0 0,-1 0-1 0 0,2 0 1 0 0,0 1 0 0 0,0 1 0 0 0,1-1 0 0 0,0 1 0 0 0,1 0 0 0 0,1 1 0 0 0,0 0 0 0 0,0-1 0 0 0,1 2 0 0 0,1-1 0 0 0,0 0-1 0 0,1 1 1 0 0,0-1 0 0 0,1 1 0 0 0,1-1 0 0 0,1 12 75 0 0,1-17 6 0 0,1 0-1 0 0,0 0 1 0 0,0 0-1 0 0,1 0 1 0 0,0-1-1 0 0,0 1 1 0 0,1-1 0 0 0,0 0-1 0 0,0-1 1 0 0,1 1-1 0 0,-1-1 1 0 0,2 0-1 0 0,-1 0 1 0 0,1-1-1 0 0,-1 0 1 0 0,1 0 0 0 0,1 0-1 0 0,-1-1 1 0 0,5 2-6 0 0,6 2 89 0 0,0 0 0 0 0,1-1 1 0 0,0-1-1 0 0,0-1 0 0 0,0 0 1 0 0,1-1-1 0 0,17 0-89 0 0,145-5-135 0 0,-107-13-7833 0 0,-49 7-3348 0 0</inkml:trace>
  <inkml:trace contextRef="#ctx0" brushRef="#br0" timeOffset="-8526.243">964 128 3425 0 0,'0'0'1669'0'0,"0"0"-240"0"0,0 0-213 0 0,0 0-60 0 0,0 0-5 0 0,0 0-103 0 0,0 0-163 0 0,0 0-184 0 0,0 0-153 0 0,0 0-98 0 0,0 0-88 0 0,-14 30-104 0 0,-46 98-100 0 0,-20 56 29 0 0,45-100-163 0 0,-4-1 0 0 0,-3-2 0 0 0,-3-2-24 0 0,20-40 1 0 0,0 4 26 0 0,-2-1 0 0 0,-2-2-1 0 0,-2-1 1 0 0,-1-1 0 0 0,-5 1-27 0 0,37-40 20 0 0,0 1 0 0 0,0-1-1 0 0,0 1 1 0 0,0 0 0 0 0,0-1 0 0 0,0 1 0 0 0,0-1 0 0 0,-1 1 0 0 0,1 0-1 0 0,0-1 1 0 0,0 1 0 0 0,0 0 0 0 0,-1-1 0 0 0,1 1 0 0 0,0 0 0 0 0,0-1-1 0 0,-1 1 1 0 0,1 0 0 0 0,0-1 0 0 0,0 1 0 0 0,-1 0 0 0 0,1 0 0 0 0,0-1-1 0 0,-1 1 1 0 0,1 0 0 0 0,-1 0 0 0 0,1 0 0 0 0,0-1 0 0 0,-1 1 0 0 0,1 0-1 0 0,-1 0 1 0 0,1 0 0 0 0,0 0 0 0 0,-1 0 0 0 0,1 0 0 0 0,-1 0 0 0 0,1 0-1 0 0,0 0 1 0 0,-1 0 0 0 0,1 0 0 0 0,-1 0 0 0 0,1 0 0 0 0,0 0 0 0 0,-1 0-1 0 0,1 1 1 0 0,-1-1 0 0 0,1 0 0 0 0,0 0 0 0 0,-1 0 0 0 0,1 1 0 0 0,0-1-1 0 0,-1 0 1 0 0,1 0 0 0 0,0 1 0 0 0,-1-1-20 0 0,12-38 308 0 0,38-75-171 0 0,5 2 1 0 0,5 3-1 0 0,4 2 1 0 0,44-52-138 0 0,-99 146 10 0 0,210-323 338 0 0,-152 264-137 0 0,-66 71-259 0 0,1 309 516 0 0,9-250-404 0 0,3 0 0 0 0,2-1-1 0 0,2-1 1 0 0,3 0 0 0 0,2-2 0 0 0,12 18-64 0 0,12 37 119 0 0,0 32-46 0 0,-46-141-26 0 0,1 0-1 0 0,-1 0 1 0 0,0 0-1 0 0,0-1 1 0 0,0 1 0 0 0,0 0-1 0 0,0 0 1 0 0,-1 0 0 0 0,1 0-1 0 0,0 0 1 0 0,0 0-1 0 0,0 0 1 0 0,-1 0 0 0 0,1-1-1 0 0,-1 1 1 0 0,1 0 0 0 0,0 0-1 0 0,-1 0 1 0 0,1-1-1 0 0,-1 1 1 0 0,0 0 0 0 0,1 0-1 0 0,-1-1 1 0 0,0 1 0 0 0,1-1-1 0 0,-1 1 1 0 0,0-1-1 0 0,0 1 1 0 0,1-1 0 0 0,-1 1-1 0 0,0-1 1 0 0,0 1 0 0 0,0-1-1 0 0,0 0 1 0 0,0 0-1 0 0,1 1 1 0 0,-1-1 0 0 0,0 0-1 0 0,0 0 1 0 0,0 0 0 0 0,0 0-1 0 0,0 0 1 0 0,0 0-1 0 0,0 0 1 0 0,0 0 0 0 0,0-1-1 0 0,0 1 1 0 0,1 0 0 0 0,-1-1-1 0 0,0 1 1 0 0,0 0-1 0 0,0-1 1 0 0,0 1-47 0 0,-12-1-81 0 0,-68-33 977 0 0,-191-134-713 0 0,234 149-670 0 0,0 1 0 0 0,-2 2 0 0 0,0 1 1 0 0,0 3-1 0 0,-1 1 0 0 0,-1 2 0 0 0,-21-1 487 0 0,56 9-520 0 0,-31 0-2959 0 0,18 9-5307 0 0,16-4 3146 0 0</inkml:trace>
  <inkml:trace contextRef="#ctx0" brushRef="#br0" timeOffset="-4749.023">2064 1071 0 0 0,'0'0'751'0'0,"0"0"581"0"0,0 0 200 0 0,0 0 71 0 0,1 2-235 0 0,2 6 11962 0 0,0-36-13238 0 0,1 1 0 0 0,1 0 0 0 0,1-1 0 0 0,2 2 0 0 0,1-1 0 0 0,0 1 0 0 0,2 1 0 0 0,1 0 0 0 0,1 0 0 0 0,2 1-1 0 0,0 1 1 0 0,1 1 0 0 0,1 0 0 0 0,1 1 0 0 0,12-11-92 0 0,-27 28-67 0 0,1 0-1 0 0,-1 0 1 0 0,1 0-1 0 0,0 1 0 0 0,0-1 1 0 0,0 1-1 0 0,0 0 1 0 0,0 0-1 0 0,1 0 1 0 0,-1 1-1 0 0,1-1 0 0 0,0 1 1 0 0,0 0-1 0 0,0 1 1 0 0,0-1-1 0 0,0 1 1 0 0,0 0-1 0 0,0 0 0 0 0,1 0 1 0 0,-1 1-1 0 0,3 0 68 0 0,-4 4-19 0 0,1 0 0 0 0,-1 0 0 0 0,0 0 0 0 0,0 1 0 0 0,-1 0-1 0 0,1-1 1 0 0,-1 2 0 0 0,0-1 0 0 0,-1 0 0 0 0,1 0 0 0 0,-1 1-1 0 0,0-1 1 0 0,0 1 0 0 0,0 3 19 0 0,32 218 532 0 0,-34-227-529 0 0,0 1-1 0 0,0-1 1 0 0,0 1-1 0 0,0-1 1 0 0,0 1-1 0 0,0-1 0 0 0,0 1 1 0 0,0-1-1 0 0,0 1 1 0 0,0-1-1 0 0,1 1 1 0 0,-1-1-1 0 0,0 1 0 0 0,0-1 1 0 0,0 1-1 0 0,1-1 1 0 0,-1 1-1 0 0,0-1 1 0 0,1 0-1 0 0,-1 1 1 0 0,0-1-1 0 0,1 1 0 0 0,-1-1 1 0 0,0 0-1 0 0,1 1 1 0 0,-1-1-1 0 0,1 0 1 0 0,-1 0-1 0 0,1 1 0 0 0,-1-1 1 0 0,1 0-1 0 0,-1 0 1 0 0,1 0-1 0 0,-1 1 1 0 0,1-1-1 0 0,-1 0 1 0 0,1 0-1 0 0,-1 0 0 0 0,1 0 1 0 0,-1 0-1 0 0,1 0 1 0 0,-1 0-1 0 0,1 0 1 0 0,-1 0-1 0 0,1 0 1 0 0,-1-1-1 0 0,1 1 0 0 0,-1 0 1 0 0,1 0-1 0 0,-1 0 1 0 0,1-1-1 0 0,-1 1 1 0 0,1 0-1 0 0,-1 0 0 0 0,0-1 1 0 0,1 1-1 0 0,-1 0 1 0 0,1-1-1 0 0,-1 1 1 0 0,0-1-1 0 0,1 1 1 0 0,-1 0-1 0 0,0-1 0 0 0,0 1 1 0 0,1-1-1 0 0,-1 1 1 0 0,0-1-3 0 0,32-37 248 0 0,-25 29-210 0 0,54-62-161 0 0,4 3 1 0 0,3 3 0 0 0,49-35 122 0 0,-115 98-10 0 0,2-2-23 0 0,0 1 1 0 0,0-1-1 0 0,0 1 1 0 0,1-1-1 0 0,-1 1 1 0 0,1 1 0 0 0,0-1-1 0 0,0 1 1 0 0,0 0-1 0 0,0 0 1 0 0,0 0-1 0 0,0 0 1 0 0,1 1-1 0 0,-1 0 1 0 0,1 0 32 0 0,-4 2-9 0 0,-1 1 0 0 0,0-1 1 0 0,1 0-1 0 0,-1 0 0 0 0,0 1 1 0 0,0-1-1 0 0,0 1 0 0 0,0-1 1 0 0,0 1-1 0 0,0-1 0 0 0,-1 1 1 0 0,1-1-1 0 0,0 1 0 0 0,-1 0 1 0 0,1-1-1 0 0,-1 1 0 0 0,0 0 1 0 0,1 0-1 0 0,-1-1 1 0 0,0 1-1 0 0,0 0 0 0 0,0 0 1 0 0,0 0-1 0 0,-1-1 0 0 0,1 1 1 0 0,-1 0 8 0 0,1 0 1 0 0,-1 33 205 0 0,-2-1 1 0 0,-1 0 0 0 0,-2 0 0 0 0,-1 0 0 0 0,-8 23-207 0 0,12-48-115 0 0,0 0 0 0 0,1 0-1 0 0,0 1 1 0 0,1-1 0 0 0,0 1 0 0 0,0-1-1 0 0,1 1 1 0 0,0 0 0 0 0,1-1-1 0 0,0 1 1 0 0,1 0 115 0 0,33 6-5761 0 0,-9-18-1691 0 0,-18-1 1397 0 0</inkml:trace>
  <inkml:trace contextRef="#ctx0" brushRef="#br0" timeOffset="-4413.703">3366 710 10290 0 0,'0'0'974'0'0,"0"0"-169"0"0,0 0 9 0 0,0 0 183 0 0,0 0 112 0 0,0 0-69 0 0,0 0-171 0 0,-18 31-194 0 0,-53 97-179 0 0,53-72 37 0 0,19-50-447 0 0,3-1 3 0 0,-1 0 0 0 0,1 0 0 0 0,-1-1 0 0 0,1 1 0 0 0,0-1 1 0 0,1 1-1 0 0,-1-2 0 0 0,1 1 0 0 0,0 0 0 0 0,0-1 0 0 0,0 0 0 0 0,0 0 0 0 0,1 0 0 0 0,-1-1 0 0 0,1 1 0 0 0,0-1 0 0 0,0-1 1 0 0,-1 1-1 0 0,1-1 0 0 0,0 0 0 0 0,0-1 0 0 0,0 1 0 0 0,0-1 0 0 0,1 0 0 0 0,-1-1 0 0 0,0 1 0 0 0,0-1 0 0 0,-1 0 0 0 0,1-1 1 0 0,0 1-1 0 0,0-1 0 0 0,0-1 0 0 0,-1 1 0 0 0,1-1 0 0 0,4-3-89 0 0,-2 2 109 0 0,0-1 0 0 0,0 0 1 0 0,-1-1-1 0 0,1 1 0 0 0,-1-2 0 0 0,0 1 1 0 0,-1-1-1 0 0,0 0 0 0 0,0 0 0 0 0,0-1 0 0 0,-1 1 1 0 0,0-2-1 0 0,0 1 0 0 0,-1 0 0 0 0,0-1 0 0 0,-1 1 1 0 0,0-1-1 0 0,0 0 0 0 0,-1 0 0 0 0,0-1 1 0 0,-1 1-1 0 0,0 0 0 0 0,0-1 0 0 0,-1 1 0 0 0,0 0 1 0 0,-1-1-1 0 0,0 1 0 0 0,0 0 0 0 0,-1-3-109 0 0,-1 6-216 0 0,0-1 0 0 0,0 1 0 0 0,-1 0 0 0 0,1 0-1 0 0,-1 0 1 0 0,-1 0 0 0 0,1 1 0 0 0,-1-1 0 0 0,0 1-1 0 0,0 0 1 0 0,0 1 0 0 0,-1-1 0 0 0,0 1 0 0 0,0 0 0 0 0,0 1-1 0 0,0-1 1 0 0,0 1 0 0 0,-1 1 0 0 0,-3-2 216 0 0,-36-1-4711 0 0,-1 18-3376 0 0,31-5 19 0 0</inkml:trace>
  <inkml:trace contextRef="#ctx0" brushRef="#br0" timeOffset="-4148.213">3808 1026 4505 0 0,'0'0'1735'0'0,"0"0"76"0"0,0 0 227 0 0,0 0 116 0 0,0 0-119 0 0,0 0-247 0 0,0 0-236 0 0,0 0-186 0 0,0 0-244 0 0,0 0-257 0 0,0 0-243 0 0,0 0-208 0 0,0 0-126 0 0,-7-14-46 0 0,-17-50-25 0 0,33 6 85 0 0,-3 47-250 0 0,7-23-44 0 0,3 1 0 0 0,1 1 0 0 0,1 1 0 0 0,1 0 0 0 0,2 1 0 0 0,23-25-8 0 0,-42 53-324 0 0,29-27-86 0 0,-9 23-7430 0 0,-18 14-1514 0 0,-2-2 4126 0 0</inkml:trace>
  <inkml:trace contextRef="#ctx0" brushRef="#br0" timeOffset="-3785.608">4244 942 6825 0 0,'0'0'3068'0'0,"0"0"-840"0"0,0 0-289 0 0,0 0-126 0 0,0 0-253 0 0,0 0-224 0 0,0 0-202 0 0,0 0-179 0 0,0 0-170 0 0,0 0-179 0 0,30-34-129 0 0,94-105-93 0 0,-70 62 126 0 0,-26-37 4 0 0,-30 111-571 0 0,0 1-1 0 0,0 0 1 0 0,1 0-1 0 0,-1 0 1 0 0,-1 0 0 0 0,1 0-1 0 0,0 0 1 0 0,0 0-1 0 0,-1 1 1 0 0,1-1-1 0 0,-1 1 1 0 0,0 0-1 0 0,1 0 1 0 0,-1 0-1 0 0,0 0 1 0 0,1 0-1 0 0,-1 1 1 0 0,0-1-1 0 0,0 1 1 0 0,0-1-1 0 0,0 1 1 0 0,0 0-1 0 0,1 0 1 0 0,-1 1-1 0 0,0-1 1 0 0,0 0-1 0 0,0 1 1 0 0,0 0-1 0 0,1 0 1 0 0,-1 0-1 0 0,0 0 1 0 0,1 0-1 0 0,-1 0 1 0 0,1 1-1 0 0,-2 0 58 0 0,-16 8-173 0 0,1 2 1 0 0,0 0-1 0 0,0 0 1 0 0,2 2-1 0 0,0 1 0 0 0,0 0 1 0 0,1 1-1 0 0,1 0 0 0 0,-10 15 173 0 0,17-22-25 0 0,1-1 0 0 0,0 1-1 0 0,1 0 1 0 0,0 0-1 0 0,0 1 1 0 0,1 0 0 0 0,0 0-1 0 0,1 0 1 0 0,0 0-1 0 0,0 1 1 0 0,1 0 0 0 0,1 0-1 0 0,0 0 1 0 0,0 0-1 0 0,1 0 1 0 0,1 0 0 0 0,0 0-1 0 0,0 0 1 0 0,1 0-1 0 0,0 0 1 0 0,2 3 25 0 0,3-5 16 0 0,1-1 0 0 0,1 1 0 0 0,-1-1 0 0 0,1 0 0 0 0,1-1 0 0 0,-1 0 0 0 0,1 0 0 0 0,1-1 0 0 0,-1 0 0 0 0,1 0 0 0 0,0-1 0 0 0,0-1 0 0 0,1 0 0 0 0,-1 0 0 0 0,1-1 0 0 0,0 0 0 0 0,0-1 0 0 0,0 0 0 0 0,0-1 0 0 0,0 0 0 0 0,5-1-16 0 0,42 7 91 0 0,0-3 0 0 0,0-3 0 0 0,0-2 0 0 0,57-9-91 0 0,29-20-4506 0 0,-106 20-2028 0 0,-12 5-3161 0 0</inkml:trace>
  <inkml:trace contextRef="#ctx0" brushRef="#br0" timeOffset="-2233.121">5621 802 2048 0 0,'0'0'1477'0'0,"0"0"-80"0"0,0 0-4 0 0,0 0 39 0 0,0 0-5 0 0,0 0-99 0 0,0 0-125 0 0,0 0-161 0 0,0 0-215 0 0,0 0-183 0 0,0 0-158 0 0,-34 5-145 0 0,-107 19-105 0 0,74-2-35 0 0,59-15-195 0 0,1-1 1 0 0,0 1-1 0 0,0 0 1 0 0,1 1-1 0 0,0 0 1 0 0,0 0-1 0 0,1 0 1 0 0,0 0-1 0 0,0 1 1 0 0,1 0-1 0 0,0 0 1 0 0,0 0-1 0 0,1 1 1 0 0,1-1-1 0 0,0 1 1 0 0,0 0-1 0 0,1-1 1 0 0,0 1-1 0 0,0 0 1 0 0,1 0-1 0 0,0 0 1 0 0,1 0-1 0 0,1 6-6 0 0,0-12 71 0 0,0-1-1 0 0,0 1 0 0 0,0-1 0 0 0,1 1 0 0 0,-1-1 1 0 0,1 0-1 0 0,-1 0 0 0 0,1 0 0 0 0,0 0 1 0 0,0-1-1 0 0,1 1 0 0 0,-1-1 0 0 0,0 0 1 0 0,1 0-1 0 0,0 0 0 0 0,-1 0 0 0 0,1 0 0 0 0,0-1 1 0 0,0 0-1 0 0,0 0 0 0 0,0 0 0 0 0,0 0 1 0 0,0 0-1 0 0,0-1 0 0 0,0 0 0 0 0,0 0 0 0 0,0 0 1 0 0,0 0-1 0 0,0-1 0 0 0,0 1 0 0 0,0-1 1 0 0,0 0-1 0 0,0-1 0 0 0,0 1 0 0 0,0-1 1 0 0,-1 1-1 0 0,1-1 0 0 0,0 0 0 0 0,-1 0 0 0 0,0-1 1 0 0,1 1-1 0 0,-1-1 0 0 0,0 1 0 0 0,0-1 1 0 0,-1 0-1 0 0,1 0 0 0 0,0-1-70 0 0,202-201 1812 0 0,-203 203-1816 0 0,0 0-1 0 0,-1 1 0 0 0,1-1 1 0 0,0 0-1 0 0,0 1 1 0 0,0-1-1 0 0,0 1 0 0 0,1 0 1 0 0,-1-1-1 0 0,0 1 0 0 0,1 0 1 0 0,-1 0-1 0 0,0 1 0 0 0,1-1 1 0 0,-1 0-1 0 0,1 1 0 0 0,0 0 1 0 0,-1-1-1 0 0,1 1 0 0 0,-1 0 1 0 0,1 0-1 0 0,-1 1 0 0 0,1-1 1 0 0,-1 0-1 0 0,1 1 0 0 0,-1 0 1 0 0,1-1-1 0 0,-1 1 0 0 0,1 0 1 0 0,-1 0-1 0 0,0 0 0 0 0,0 1 1 0 0,1-1-1 0 0,-1 1 1 0 0,0-1-1 0 0,0 1 0 0 0,0 0 1 0 0,-1-1-1 0 0,1 1 0 0 0,0 0 1 0 0,-1 0-1 0 0,1 0 0 0 0,-1 0 1 0 0,1 1-1 0 0,-1-1 0 0 0,0 0 1 0 0,0 1-1 0 0,0-1 0 0 0,-1 0 1 0 0,1 1-1 0 0,0 0 5 0 0,8 28 19 0 0,0 0 0 0 0,-2 1-1 0 0,-2 0 1 0 0,-1 0 0 0 0,0 23-19 0 0,-3-37-31 0 0,14 346-800 0 0,-18-325 683 0 0,-1 0 1 0 0,-3-1 0 0 0,-1 0-1 0 0,-1 0 1 0 0,-2-1-1 0 0,-2 0 1 0 0,-7 10 147 0 0,14-29-127 0 0,-1 0 0 0 0,0-1 0 0 0,-2 0 0 0 0,0-1 0 0 0,0 0 0 0 0,-2 0 1 0 0,0-1-1 0 0,-1-1 0 0 0,0 1 0 0 0,-1-2 0 0 0,-1 0 0 0 0,0 0 0 0 0,0-2 0 0 0,-2 0 1 0 0,-14 9 126 0 0,27-19 0 0 0,-1 0 0 0 0,0 0-1 0 0,1 0 1 0 0,-1-1 0 0 0,0 1 0 0 0,0-1 0 0 0,1 0 0 0 0,-1 0 0 0 0,0 0 0 0 0,0-1 0 0 0,1 1 0 0 0,-1-1 0 0 0,0 0 0 0 0,1 0 0 0 0,-1 0 0 0 0,1 0 0 0 0,-1-1 0 0 0,1 1 0 0 0,0-1 0 0 0,-1 0 0 0 0,1 0 0 0 0,0 0 0 0 0,0-1 0 0 0,0 1 0 0 0,1-1 0 0 0,-1 1 0 0 0,1-1 0 0 0,-1 0 0 0 0,1 0 0 0 0,0 0 0 0 0,0 0 0 0 0,0-1 0 0 0,0 1 0 0 0,1 0-1 0 0,-1-1 1 0 0,1 1 0 0 0,0-1 0 0 0,0 0 0 0 0,0 1 0 0 0,1-1 0 0 0,-1 0 0 0 0,1 0 0 0 0,0 1 0 0 0,0-3 0 0 0,-8-37 31 0 0,2-1-1 0 0,2 0 0 0 0,1 0 1 0 0,3 0-1 0 0,2-7-30 0 0,2 23 30 0 0,1 0 0 0 0,2 1 0 0 0,0-1 0 0 0,2 1 0 0 0,1 1 0 0 0,1 0 0 0 0,1 0 0 0 0,1 1 0 0 0,2 1 0 0 0,0 0 0 0 0,2 1 0 0 0,0 0 0 0 0,16-13-30 0 0,-12 11 125 0 0,1 2 0 0 0,1 1 1 0 0,0 1-1 0 0,2 1 1 0 0,1 0-1 0 0,1 3 0 0 0,0 0 1 0 0,1 1-1 0 0,28-10-125 0 0,260-107 615 0 0,-301 129-596 0 0,0-2 1 0 0,0 0-1 0 0,0 0 1 0 0,-1-2-1 0 0,0 1 1 0 0,0-2-1 0 0,-1 0 1 0 0,0 0-1 0 0,-1-2 0 0 0,0 1 1 0 0,0-1-1 0 0,-1-1 1 0 0,-1 0-1 0 0,0-1 1 0 0,-1 0-1 0 0,0 0 1 0 0,-1-1-1 0 0,0 0 1 0 0,-1-1-1 0 0,-1 1 1 0 0,0-1-1 0 0,-1-1 1 0 0,-1 1-1 0 0,0-1 0 0 0,0-11-18 0 0,-3 23-82 0 0,0 1 0 0 0,-1-1 0 0 0,0 0 0 0 0,0 1 0 0 0,0-1 0 0 0,0 1 0 0 0,0-1 0 0 0,-1 1 0 0 0,1-1 0 0 0,-1 1 0 0 0,0-1 0 0 0,0 1 0 0 0,-1 0 0 0 0,1-1 0 0 0,-1 1 0 0 0,1 0 0 0 0,-1 0 0 0 0,0 0 0 0 0,0 0 0 0 0,0 0 0 0 0,-1 1 0 0 0,1-1 0 0 0,-1 1 0 0 0,1-1 0 0 0,-1 1 0 0 0,0 0 0 0 0,0 0 0 0 0,0 0 0 0 0,0 0 0 0 0,0 1 0 0 0,-1-1 0 0 0,1 1 1 0 0,0 0-1 0 0,-1 0 0 0 0,-1-1 81 0 0,-1 3-168 0 0,-1 0 1 0 0,1 1-1 0 0,-1 0 1 0 0,1-1 0 0 0,0 2-1 0 0,0-1 1 0 0,0 1 0 0 0,0 0-1 0 0,0 0 1 0 0,1 1 0 0 0,-1 0-1 0 0,1 0 1 0 0,0 0-1 0 0,0 0 1 0 0,0 1 0 0 0,1 0-1 0 0,-1 0 1 0 0,1 0 0 0 0,1 1-1 0 0,-4 4 168 0 0,-7 8-261 0 0,2 0-1 0 0,-1 1 1 0 0,2 0-1 0 0,1 1 1 0 0,0 0-1 0 0,2 1 1 0 0,0 0-1 0 0,1 0 1 0 0,1 0-1 0 0,1 1 1 0 0,1 0 0 0 0,1 0-1 0 0,1 0 1 0 0,1 1-1 0 0,1-1 1 0 0,2 14 261 0 0,-2-31 78 0 0,1 0-1 0 0,0 0 1 0 0,1 0 0 0 0,-1 0 0 0 0,1 0 0 0 0,0 0 0 0 0,0-1 0 0 0,0 1-1 0 0,1-1 1 0 0,-1 1 0 0 0,1-1 0 0 0,0 0 0 0 0,1 0 0 0 0,-1 0 0 0 0,1-1 0 0 0,-1 1-1 0 0,1-1 1 0 0,0 0 0 0 0,0 0 0 0 0,1 0 0 0 0,-1-1 0 0 0,1 1 0 0 0,-1-1-1 0 0,1 0 1 0 0,0 0 0 0 0,-1-1 0 0 0,1 1 0 0 0,0-1 0 0 0,0 0 0 0 0,0 0 0 0 0,0-1-1 0 0,5 0-77 0 0,5 1 376 0 0,0-1-1 0 0,0 0 0 0 0,0-1 1 0 0,0-1-1 0 0,0-1 1 0 0,-1 0-1 0 0,1-1 0 0 0,-1 0 1 0 0,0-1-1 0 0,11-6-375 0 0,43-27 798 0 0,-2-2 0 0 0,-3-4 0 0 0,-1-2 1 0 0,13-16-799 0 0,-32 27 143 0 0,1 2 0 0 0,2 2 0 0 0,45-22-143 0 0,-90 53 2 0 0,0 0 1 0 0,0-1-1 0 0,0 1 1 0 0,0 0-1 0 0,0-1 1 0 0,0 1-1 0 0,0 0 0 0 0,0 0 1 0 0,0 0-1 0 0,0 0 1 0 0,0 0-1 0 0,0 0 1 0 0,0 0-1 0 0,1 0 0 0 0,-1 1 1 0 0,0-1-1 0 0,0 0 1 0 0,0 1-1 0 0,0-1 0 0 0,0 1 1 0 0,0-1-1 0 0,0 1 1 0 0,0-1-1 0 0,-1 1 1 0 0,1-1-1 0 0,0 1 0 0 0,0 0 1 0 0,0 0-1 0 0,-1 0 1 0 0,1-1-1 0 0,0 1 0 0 0,-1 0 1 0 0,1 0-1 0 0,-1 0 1 0 0,1 0-1 0 0,-1 0 1 0 0,1 0-1 0 0,-1 0 0 0 0,1 0 1 0 0,-1 0-1 0 0,0 0 1 0 0,0 0-1 0 0,0 0 0 0 0,0 0 1 0 0,0 0-1 0 0,0 1 1 0 0,0-1-1 0 0,0 0 1 0 0,0 0-1 0 0,0 0 0 0 0,0 0 1 0 0,-1 0-1 0 0,1 0 1 0 0,0 0-1 0 0,-1 0 0 0 0,1 0 1 0 0,-1 0-1 0 0,1 0 1 0 0,-1 0-1 0 0,1 0 1 0 0,-1 0-1 0 0,0-1 0 0 0,0 1 1 0 0,0 1-3 0 0,-51 214 771 0 0,51-215-780 0 0,2 1 0 0 0,-1 0 0 0 0,0 0 1 0 0,0 0-1 0 0,0 0 0 0 0,1-1 0 0 0,-1 1 1 0 0,1 0-1 0 0,0 0 0 0 0,-1-1 0 0 0,1 1 0 0 0,0 0 1 0 0,0-1-1 0 0,0 1 0 0 0,0-1 0 0 0,0 1 1 0 0,1-1-1 0 0,-1 1 0 0 0,0-1 0 0 0,1 0 1 0 0,-1 0-1 0 0,1 0 0 0 0,-1 0 0 0 0,1 0 1 0 0,-1 0-1 0 0,1 0 0 0 0,0 0 0 0 0,0-1 0 0 0,-1 1 1 0 0,1 0-1 0 0,0-1 0 0 0,0 0 0 0 0,0 1 1 0 0,-1-1-1 0 0,1 0 0 0 0,0 0 0 0 0,1 0 9 0 0,69-15 157 0 0,201-179 344 0 0,-257 183-521 0 0,2 0 0 0 0,-1 1 1 0 0,1 1-1 0 0,1 1 0 0 0,-1 0 0 0 0,1 1 0 0 0,1 1 0 0 0,11-1 20 0 0,-29 8-5 0 0,0 1 0 0 0,0 0 0 0 0,-1 0 0 0 0,1 0-1 0 0,0 0 1 0 0,-1 1 0 0 0,1-1 0 0 0,-1 0 0 0 0,0 0 0 0 0,0 1-1 0 0,0-1 1 0 0,0 1 0 0 0,0-1 0 0 0,-1 1 0 0 0,1 0 0 0 0,-1-1-1 0 0,1 1 1 0 0,-1-1 0 0 0,0 1 0 0 0,0 0 0 0 0,0-1 0 0 0,0 1-1 0 0,-1 0 1 0 0,1-1 0 0 0,-1 1 0 0 0,0-1 0 0 0,1 1 0 0 0,-1-1-1 0 0,0 1 1 0 0,-1-1 0 0 0,1 0 0 0 0,-1 2 5 0 0,-75 183-84 0 0,74-146-1307 0 0,8-30-1903 0 0,5-4-3908 0 0,-6-6-838 0 0</inkml:trace>
  <inkml:trace contextRef="#ctx0" brushRef="#br0" timeOffset="-1247.149">7882 901 4993 0 0,'0'0'2975'0'0,"0"0"-1730"0"0,0 0-771 0 0,0 0 4 0 0,0 0 209 0 0,0 0 151 0 0,0 0 52 0 0,0 0-38 0 0,0 0-93 0 0,0 0-73 0 0,0 0-50 0 0,0 0-46 0 0,15 20 3 0 0,47 60-11 0 0,-61-79-535 0 0,0 1 0 0 0,0 0 0 0 0,0-1 0 0 0,0 1 0 0 0,0 0 0 0 0,0-1 0 0 0,0 0 0 0 0,0 1 0 0 0,1-1 0 0 0,-1 1 0 0 0,1-1 0 0 0,-1 0 0 0 0,1 0 0 0 0,-1 0 0 0 0,1 0 0 0 0,-1 0 0 0 0,1 0 0 0 0,0-1 0 0 0,0 1-1 0 0,0 0 1 0 0,-1-1 0 0 0,1 1 0 0 0,0-1 0 0 0,0 0 0 0 0,0 0 0 0 0,0 0 0 0 0,0 0 0 0 0,0 0 0 0 0,-1 0 0 0 0,2 0-47 0 0,9-2 476 0 0,1-1-271 0 0,1-1 0 0 0,-1 0 0 0 0,0-1 0 0 0,0 0 0 0 0,0-1 0 0 0,-1-1 0 0 0,0 0 0 0 0,0-1 0 0 0,-1 0 0 0 0,0 0 0 0 0,0-1 0 0 0,-1-1 1 0 0,0 0-1 0 0,0 0 0 0 0,-2-1 0 0 0,1 0 0 0 0,-1-1 0 0 0,-1 0 0 0 0,0 0 0 0 0,0-1 0 0 0,3-10-205 0 0,-8 20-42 0 0,1 0 0 0 0,-1 1 0 0 0,0-1 0 0 0,0 0 0 0 0,-1 0 0 0 0,1 0 0 0 0,-1 0 0 0 0,1-1 0 0 0,-1 1 0 0 0,0 0 0 0 0,0-1 0 0 0,0 1 0 0 0,-1 0 0 0 0,1-1 0 0 0,-1 1 0 0 0,0-1 0 0 0,0 1 0 0 0,0-1 0 0 0,0 1 0 0 0,0-1 0 0 0,-1 1 1 0 0,0 0-1 0 0,0-1 0 0 0,0 1 0 0 0,0 0 0 0 0,0-1 0 0 0,0 1 0 0 0,-1 0 0 0 0,0 0 0 0 0,0 0 0 0 0,0 0 0 0 0,0 1 0 0 0,0-1 0 0 0,0 0 0 0 0,-1 1 0 0 0,1-1 0 0 0,-1 1 0 0 0,0 0 0 0 0,1 0 0 0 0,-1 0 0 0 0,0 0 0 0 0,-4-1 42 0 0,-3 3-248 0 0,-1 0 0 0 0,0 0 0 0 0,0 1 0 0 0,0 1 0 0 0,1 0 0 0 0,-1 0 0 0 0,1 1 0 0 0,-1 0 0 0 0,1 1 0 0 0,0 0 1 0 0,0 1-1 0 0,1 0 0 0 0,-1 0 0 0 0,1 1 0 0 0,0 0 0 0 0,1 1 0 0 0,-1 0 0 0 0,1 0 0 0 0,1 1 0 0 0,0 0 0 0 0,0 1 0 0 0,0-1 0 0 0,1 1 0 0 0,0 0 0 0 0,1 1 0 0 0,-3 4 248 0 0,1 2-62 0 0,0-1 0 0 0,0 1 0 0 0,2-1 0 0 0,0 2 0 0 0,1-1 0 0 0,0 0 0 0 0,2 1 0 0 0,0 0 0 0 0,0 0 0 0 0,2 0 0 0 0,0-1 0 0 0,2 9 62 0 0,-1-17 55 0 0,0-1 0 0 0,1 1 0 0 0,0-1 0 0 0,1 0 0 0 0,-1 1 0 0 0,1-1 0 0 0,1 0 0 0 0,-1-1 0 0 0,1 1 0 0 0,1-1 0 0 0,-1 1 0 0 0,1-1 0 0 0,0-1 0 0 0,0 1 0 0 0,1-1 0 0 0,0 0 0 0 0,0 0 0 0 0,0 0 1 0 0,0-1-1 0 0,1 0 0 0 0,-1 0 0 0 0,1-1 0 0 0,0 0 0 0 0,0 0 0 0 0,1 0 0 0 0,-1-1 0 0 0,6 1-55 0 0,2 0 290 0 0,0 0 0 0 0,1 0 0 0 0,-1-2 0 0 0,1 0 0 0 0,0 0 0 0 0,0-2 1 0 0,-1 0-1 0 0,1-1 0 0 0,-1 0 0 0 0,1-1 0 0 0,-1-1 0 0 0,0 0 0 0 0,4-3-290 0 0,27-15 424 0 0,-2-2 0 0 0,-1-2 0 0 0,-1-2 0 0 0,-2-2-1 0 0,0-1 1 0 0,-2-2 0 0 0,-2-2 0 0 0,-1-1 0 0 0,-2-1-1 0 0,26-39-423 0 0,-43 56 36 0 0,-1 0 0 0 0,0-2 0 0 0,-2 1 0 0 0,-1-1 0 0 0,0-1 0 0 0,-2-1 0 0 0,-1 1 0 0 0,0-1-1 0 0,-2-1 1 0 0,-1 1 0 0 0,3-23-36 0 0,-9 46-37 0 0,0-1-1 0 0,0 0 1 0 0,0 1 0 0 0,0-1-1 0 0,0 1 1 0 0,-1-1 0 0 0,1 0-1 0 0,0 1 1 0 0,-1-1 0 0 0,1 1-1 0 0,-1-1 1 0 0,0 1-1 0 0,1-1 1 0 0,-1 1 0 0 0,0 0-1 0 0,0-1 1 0 0,0 1 0 0 0,0 0-1 0 0,0 0 1 0 0,0-1 0 0 0,0 1-1 0 0,-1 0 1 0 0,1 0-1 0 0,0 0 1 0 0,0 0 0 0 0,-1 1-1 0 0,1-1 1 0 0,-1 0 0 0 0,1 1-1 0 0,-1-1 1 0 0,1 0 0 0 0,-1 1-1 0 0,1 0 1 0 0,-1-1-1 0 0,0 1 1 0 0,1 0 0 0 0,-1 0-1 0 0,0 0 1 0 0,1 0 0 0 0,-1 0-1 0 0,1 0 1 0 0,-1 1-1 0 0,0-1 1 0 0,1 0 0 0 0,-1 1-1 0 0,1-1 1 0 0,-1 1 0 0 0,1 0-1 0 0,-1-1 1 0 0,1 1 0 0 0,0 0-1 0 0,-1 0 38 0 0,-11 7-133 0 0,-1 0 0 0 0,1 1-1 0 0,1 0 1 0 0,-1 1 0 0 0,2 1 0 0 0,-1 0 0 0 0,2 0-1 0 0,-1 1 1 0 0,2 1 0 0 0,-1 0 133 0 0,3-5-42 0 0,0 0-1 0 0,0 0 1 0 0,1 1 0 0 0,0 0-1 0 0,0 0 1 0 0,1 1 0 0 0,0 0-1 0 0,1 0 1 0 0,0 0 0 0 0,0 0 0 0 0,1 1-1 0 0,1-1 1 0 0,0 1 0 0 0,-1 7 42 0 0,6-14-21 0 0,0 1 1 0 0,-1 0-1 0 0,2-1 1 0 0,-1 1-1 0 0,0-1 1 0 0,1 0-1 0 0,0 0 1 0 0,0 0-1 0 0,0-1 1 0 0,0 0-1 0 0,1 1 1 0 0,-1-1-1 0 0,1-1 1 0 0,0 1-1 0 0,0-1 1 0 0,0 0 0 0 0,0 0-1 0 0,0 0 1 0 0,0-1-1 0 0,0 1 1 0 0,1-1-1 0 0,-1-1 1 0 0,1 1-1 0 0,-1-1 1 0 0,5 0 20 0 0,37 6 34 0 0,-31-5-25 0 0,0 0 0 0 0,0 1 0 0 0,0 1-1 0 0,0 0 1 0 0,0 1 0 0 0,0 1 0 0 0,-1 1 0 0 0,0 0 0 0 0,0 0 0 0 0,0 2 0 0 0,6 4-9 0 0,-17-9 11 0 0,-1 0 0 0 0,1 1 0 0 0,-1-1 1 0 0,0 1-1 0 0,0-1 0 0 0,0 1 0 0 0,-1 0 0 0 0,1 0 1 0 0,-1 0-1 0 0,0 1 0 0 0,0-1 0 0 0,0 0 1 0 0,-1 1-1 0 0,1 0 0 0 0,-1-1 0 0 0,0 1 0 0 0,0-1 1 0 0,-1 1-1 0 0,0 0 0 0 0,1 0 0 0 0,-2-1 1 0 0,1 1-1 0 0,0 0 0 0 0,-1 0 0 0 0,0-1 1 0 0,0 1-1 0 0,0-1 0 0 0,-1 1 0 0 0,0-1 0 0 0,0 1 1 0 0,-1 1-12 0 0,-25 55-3224 0 0,7-15-4399 0 0,18-39 2364 0 0,3-2 859 0 0</inkml:trace>
  <inkml:trace contextRef="#ctx0" brushRef="#br0" timeOffset="-643.002">9515 647 10482 0 0,'0'0'2237'0'0,"0"0"-952"0"0,0 0-376 0 0,0 0-32 0 0,0 0-67 0 0,0 0-113 0 0,-36 25-120 0 0,-114 81-138 0 0,66-28 25 0 0,73-63-405 0 0,0-3-149 0 0,2 0 0 0 0,0 0 0 0 0,0 1 0 0 0,1 0 0 0 0,1 0 0 0 0,0 1 1 0 0,1 0-1 0 0,0 0 0 0 0,1 1 0 0 0,1-1 0 0 0,0 1 0 0 0,1 0 0 0 0,1 1 0 0 0,-1 12 90 0 0,5-25-4 0 0,0 0-1 0 0,0 0 1 0 0,0 0 0 0 0,0 0 0 0 0,0-1-1 0 0,1 1 1 0 0,-1-1 0 0 0,1 1-1 0 0,0-1 1 0 0,0 0 0 0 0,0 0-1 0 0,0-1 1 0 0,0 1 0 0 0,0 0-1 0 0,0-1 1 0 0,0 0 0 0 0,1 0-1 0 0,-1 0 1 0 0,0 0 0 0 0,1 0-1 0 0,-1-1 1 0 0,1 1 0 0 0,-1-1 0 0 0,1 0-1 0 0,-1 0 1 0 0,1-1 0 0 0,-1 1-1 0 0,1-1 1 0 0,-1 1 0 0 0,1-1-1 0 0,-1 0 1 0 0,0 0 0 0 0,0-1-1 0 0,3 0 5 0 0,24-11 264 0 0,-1 0-1 0 0,-1-2 0 0 0,-1-1 0 0 0,0-2 0 0 0,-1 0 1 0 0,-1-1-1 0 0,-1-2 0 0 0,0-1 0 0 0,-2 0 0 0 0,0-2 1 0 0,5-9-264 0 0,16-5-672 0 0,-38 68-647 0 0,-5-8 927 0 0,10 91-1862 0 0,-9-109 2195 0 0,0 0-1 0 0,0 0 1 0 0,0-1-1 0 0,1 1 1 0 0,0 0-1 0 0,0-1 1 0 0,0 1-1 0 0,0-1 1 0 0,0 0-1 0 0,1 0 1 0 0,0 0-1 0 0,-1 0 1 0 0,1 0-1 0 0,0 0 0 0 0,1-1 1 0 0,-1 1-1 0 0,0-1 1 0 0,1 0-1 0 0,-1 0 1 0 0,1 0-1 0 0,-1-1 1 0 0,1 1-1 0 0,0-1 1 0 0,0 0-1 0 0,0 0 1 0 0,1 0 59 0 0,3 1 164 0 0,0-1 0 0 0,0 0 0 0 0,0 0 1 0 0,-1-1-1 0 0,1 0 0 0 0,0 0 0 0 0,0-1 0 0 0,0 0 1 0 0,0-1-1 0 0,0 1 0 0 0,-1-1 0 0 0,1-1 1 0 0,-1 0-1 0 0,1 0 0 0 0,-1 0 0 0 0,0-1 1 0 0,0 0-1 0 0,-1 0 0 0 0,1-1 0 0 0,-1 1 0 0 0,2-3-164 0 0,38-39 1713 0 0,-2-2 0 0 0,-2-2 1 0 0,-2-2-1 0 0,24-42-1713 0 0,-39 55-2 0 0,-1-1 0 0 0,-2 0 0 0 0,-2-2 0 0 0,-2-1 0 0 0,-2 0 0 0 0,-2-1 0 0 0,-1-1 0 0 0,-3 0 0 0 0,-1 0 0 0 0,-3-1 0 0 0,-1 0 0 0 0,-3 0 0 0 0,-2-28 2 0 0,1 70-27 0 0,-1-1 0 0 0,1 1-1 0 0,-1 0 1 0 0,0 0 0 0 0,0 0-1 0 0,0-1 1 0 0,-1 1 0 0 0,1 0-1 0 0,-1 0 1 0 0,0 0 0 0 0,0 0 0 0 0,-1 0-1 0 0,1 0 1 0 0,-1 0 0 0 0,0 0-1 0 0,0 0 1 0 0,0 1 0 0 0,0-1-1 0 0,-1 1 1 0 0,1-1 0 0 0,-1 1-1 0 0,0 0 1 0 0,0 0 0 0 0,0 0-1 0 0,-1 1 1 0 0,1-1 0 0 0,-1 1 0 0 0,1 0-1 0 0,-1 0 1 0 0,0 0 0 0 0,0 0-1 0 0,0 0 1 0 0,0 1 0 0 0,0 0-1 0 0,0 0 1 0 0,0 0 0 0 0,0 0-1 0 0,0 1 1 0 0,0 0 0 0 0,-1 0 0 0 0,1 0-1 0 0,0 0 1 0 0,0 0 0 0 0,-1 1 27 0 0,-9 5-118 0 0,1 0 0 0 0,0 1 1 0 0,1 1-1 0 0,-1 0 0 0 0,1 1 0 0 0,1 0 1 0 0,0 0-1 0 0,0 1 0 0 0,1 1 1 0 0,0 0-1 0 0,1 0 0 0 0,-2 4 118 0 0,-6 10-43 0 0,1 0 0 0 0,1 1 0 0 0,1 1 0 0 0,2 0 0 0 0,1 1 0 0 0,1 0 0 0 0,1 1 0 0 0,1 0-1 0 0,2 0 1 0 0,1 0 0 0 0,1 1 0 0 0,2 0 0 0 0,1 0 0 0 0,1 0 0 0 0,1 0 0 0 0,6 27 43 0 0,-3-39 6 0 0,0 1 1 0 0,2-2-1 0 0,0 1 1 0 0,1-1-1 0 0,1 0 0 0 0,0 0 1 0 0,1-1-1 0 0,1 0 1 0 0,1 0-1 0 0,0-1 1 0 0,1-1-1 0 0,0 0 0 0 0,1-1 1 0 0,1 0-1 0 0,7 4-6 0 0,8 6 43 0 0,0-2 0 0 0,2-1 0 0 0,0-1-1 0 0,2-2 1 0 0,0-1 0 0 0,0-2 0 0 0,16 4-43 0 0,98 5-1266 0 0,-86-30-8813 0 0,-47 3-86 0 0</inkml:trace>
  <inkml:trace contextRef="#ctx0" brushRef="#br0" timeOffset="45165.062">977 1906 0 0 0,'0'0'1464'0'0,"0"0"214"0"0,0 0 34 0 0,0 0 94 0 0,0 0 96 0 0,0 0-8 0 0,0 0-147 0 0,0 0-238 0 0,0 0-288 0 0,0 0-268 0 0,0 0-195 0 0,-17-3-181 0 0,-51-9-138 0 0,65 11-398 0 0,-1 0 1 0 0,1 1-1 0 0,-1 0 0 0 0,1-1 1 0 0,-1 1-1 0 0,1 0 1 0 0,-1 1-1 0 0,1-1 0 0 0,-1 1 1 0 0,1-1-1 0 0,0 1 0 0 0,-1 0 1 0 0,1 0-1 0 0,0 1 1 0 0,-1-1-1 0 0,1 1 0 0 0,0-1 1 0 0,0 2-42 0 0,-8 3 122 0 0,-11 6-43 0 0,0 2 0 0 0,1 0 1 0 0,1 2-1 0 0,1 0 0 0 0,0 1 1 0 0,1 1-1 0 0,1 1 0 0 0,-14 19-79 0 0,22-26-37 0 0,1 1-1 0 0,0 0 1 0 0,1 0-1 0 0,0 0 1 0 0,1 1-1 0 0,1 0 1 0 0,0 0-1 0 0,1 1 1 0 0,0-1-1 0 0,2 1 1 0 0,-1 0-1 0 0,2 0 1 0 0,0 0-1 0 0,1 0 1 0 0,0 0-1 0 0,2 9 38 0 0,0-18 26 0 0,1 1 1 0 0,0-1-1 0 0,0 0 0 0 0,0 0 0 0 0,1-1 0 0 0,-1 1 1 0 0,1-1-1 0 0,1 0 0 0 0,-1 0 0 0 0,1 0 0 0 0,0 0 1 0 0,0-1-1 0 0,0 0 0 0 0,0 0 0 0 0,1 0 0 0 0,0-1 1 0 0,0 0-1 0 0,0 0 0 0 0,0 0 0 0 0,0-1 0 0 0,1 0 1 0 0,-1 0-1 0 0,1-1 0 0 0,-1 1 0 0 0,1-1 0 0 0,-1-1 1 0 0,1 1-1 0 0,0-1 0 0 0,-1-1 0 0 0,1 1 0 0 0,0-1 1 0 0,-1 0-1 0 0,1 0 0 0 0,-1-1 0 0 0,1 0 0 0 0,-1 0 1 0 0,0-1-1 0 0,0 0 0 0 0,0 0 0 0 0,0 0 0 0 0,0 0 1 0 0,3-4-27 0 0,11-11 154 0 0,-1 0 1 0 0,-1-2-1 0 0,-1 0 1 0 0,-1-1-1 0 0,-1 0 1 0 0,-1-1-1 0 0,0-1 0 0 0,-2 0 1 0 0,-1-1-1 0 0,-1-1 1 0 0,-1 1-1 0 0,-1-1 1 0 0,5-24-155 0 0,-11 15 709 0 0,-2 34-506 0 0,0 0-73 0 0,0 0-85 0 0,0 12-540 0 0,3 20 488 0 0,1 0-1 0 0,1-1 1 0 0,2 0 0 0 0,2 0-1 0 0,0 0 1 0 0,2-1-1 0 0,3 3 8 0 0,20 62-7 0 0,-18-44 20 0 0,9 20-144 0 0,-3 2 0 0 0,-3 0 0 0 0,-3 1 0 0 0,-3 1 0 0 0,-4 0 0 0 0,-2 17 131 0 0,-8-78-159 0 0,0-1-1 0 0,0 0 1 0 0,-2 0 0 0 0,1 0-1 0 0,-2 0 1 0 0,1 0 0 0 0,-2 0-1 0 0,0-1 1 0 0,0 0 0 0 0,-1 0-1 0 0,-1 0 1 0 0,0-1 0 0 0,0 0 0 0 0,-1 0-1 0 0,-1-1 1 0 0,1 0 0 0 0,-2-1-1 0 0,1 1 1 0 0,-2-2 0 0 0,1 0-1 0 0,-1 0 1 0 0,0 0 0 0 0,0-2-1 0 0,-13 6 160 0 0,19-9-72 0 0,0 0-1 0 0,0-1 1 0 0,-1 0-1 0 0,1 0 0 0 0,-1 0 1 0 0,1-1-1 0 0,-1 0 1 0 0,0 0-1 0 0,1 0 0 0 0,-1-1 1 0 0,0 0-1 0 0,0 0 1 0 0,0 0-1 0 0,1-1 0 0 0,-1 0 1 0 0,0 0-1 0 0,1 0 1 0 0,-1-1-1 0 0,1 1 0 0 0,-1-2 1 0 0,1 1-1 0 0,0 0 1 0 0,0-1-1 0 0,0 0 0 0 0,0 0 1 0 0,0-1-1 0 0,1 1 1 0 0,-1-1-1 0 0,1 0 0 0 0,0 0 1 0 0,0-1-1 0 0,1 1 1 0 0,-1-1-1 0 0,1 0 73 0 0,-5-11-53 0 0,0 0 0 0 0,1-1 0 0 0,1 0 0 0 0,1-1 0 0 0,1 1 1 0 0,0-1-1 0 0,1 0 0 0 0,1 0 0 0 0,1 0 0 0 0,0 0 0 0 0,1 0 0 0 0,3-13 53 0 0,0 1 29 0 0,2 0 0 0 0,2 1 0 0 0,0 0 0 0 0,2 0 1 0 0,1 0-1 0 0,1 1 0 0 0,2 1 0 0 0,0 0 0 0 0,2 0 0 0 0,1 2 0 0 0,1 0 0 0 0,2 0 0 0 0,0 2 0 0 0,1 0 0 0 0,1 2 1 0 0,19-15-30 0 0,-4 6 450 0 0,2 2 1 0 0,0 2-1 0 0,2 1 1 0 0,1 2-1 0 0,34-14-450 0 0,107-63 1687 0 0,-176 97-1607 0 0,0-1 1 0 0,0 0-1 0 0,-1 0 0 0 0,1 0 1 0 0,-1-1-1 0 0,0 0 0 0 0,0 0 0 0 0,0 0 1 0 0,-1 0-1 0 0,0-1 0 0 0,0 0 1 0 0,0 0-1 0 0,-1 0 0 0 0,0 0 1 0 0,0-1-1 0 0,0 1 0 0 0,-1-1 1 0 0,0 0-1 0 0,0 0 0 0 0,-1 1 0 0 0,0-1 1 0 0,0 0-1 0 0,-1-1-80 0 0,-1 4-56 0 0,-1 0 1 0 0,-1-1-1 0 0,1 1 0 0 0,0 0 0 0 0,-1 1 1 0 0,0-1-1 0 0,0 0 0 0 0,0 1 0 0 0,-1 0 1 0 0,1 0-1 0 0,-1 0 0 0 0,1 0 0 0 0,-1 0 1 0 0,0 1-1 0 0,0-1 0 0 0,0 1 0 0 0,-1 0 1 0 0,1 1-1 0 0,0-1 0 0 0,-1 1 0 0 0,1 0 1 0 0,-1 0-1 0 0,0 0 0 0 0,1 0 0 0 0,-1 1 0 0 0,1 0 1 0 0,-1 0-1 0 0,0 0 0 0 0,1 0 0 0 0,-1 1 1 0 0,0 0 55 0 0,-5 3-65 0 0,0 0 0 0 0,1 0 0 0 0,-1 1 0 0 0,1 0 0 0 0,0 1 0 0 0,1 0 1 0 0,-1 1-1 0 0,1 0 0 0 0,0 0 0 0 0,1 0 0 0 0,0 1 0 0 0,0 0 0 0 0,1 1 0 0 0,0-1 0 0 0,0 1 1 0 0,1 0-1 0 0,0 1 0 0 0,0-1 0 0 0,1 1 0 0 0,1 0 0 0 0,0 0 0 0 0,0 0 0 0 0,1 1 65 0 0,-1-3 33 0 0,1 0 0 0 0,0 1 0 0 0,0-1 0 0 0,1 1 0 0 0,1-1-1 0 0,-1 1 1 0 0,1-1 0 0 0,1 1 0 0 0,-1 0 0 0 0,1-1-1 0 0,1 1 1 0 0,0-1 0 0 0,0 0 0 0 0,1 1 0 0 0,-1-1 0 0 0,2 0-1 0 0,-1-1 1 0 0,1 1 0 0 0,1-1 0 0 0,-1 1 0 0 0,1-1-1 0 0,0 0 1 0 0,6 5-33 0 0,-1-3 37 0 0,0 0 1 0 0,1-1-1 0 0,0-1 0 0 0,1 1 0 0 0,-1-2 0 0 0,1 1 1 0 0,1-2-1 0 0,-1 1 0 0 0,1-2 0 0 0,0 0 0 0 0,0 0 1 0 0,0-1-1 0 0,0-1 0 0 0,1 0 0 0 0,-1-1 0 0 0,1-1 1 0 0,-1 0-1 0 0,6-1-37 0 0,73-16-718 0 0,-55 1-1322 0 0,-15 8-918 0 0,1-2-3525 0 0,-10 2-277 0 0</inkml:trace>
  <inkml:trace contextRef="#ctx0" brushRef="#br0" timeOffset="45519.214">2057 2098 7050 0 0,'0'0'3443'0'0,"0"0"-1575"0"0,0 0-595 0 0,0 0-161 0 0,0 0-216 0 0,0 0-203 0 0,0 0-174 0 0,0 0-171 0 0,0 0-148 0 0,0 0-98 0 0,-22 34-42 0 0,-69 108-36 0 0,62-68-9 0 0,30-62-16 0 0,-3-7 4 0 0,1-1 0 0 0,0 1 0 0 0,0 0 0 0 0,0 0 0 0 0,1 0 0 0 0,0 0 0 0 0,0 0 0 0 0,0 0 0 0 0,0 0 0 0 0,1 0 0 0 0,0 0 0 0 0,0 0 0 0 0,0 0 0 0 0,1 0 0 0 0,0 0 0 0 0,0-1 0 0 0,0 1 0 0 0,0-1 0 0 0,1 0 0 0 0,-1 1 0 0 0,1-1 0 0 0,0 0 0 0 0,0 0 0 0 0,1-1 0 0 0,-1 1 0 0 0,1-1 0 0 0,0 0 0 0 0,0 1 0 0 0,0-2 0 0 0,0 1 0 0 0,1 0 0 0 0,-1-1 0 0 0,1 0 0 0 0,-1 0 0 0 0,1 0 0 0 0,0-1 0 0 0,0 0 0 0 0,4 1-3 0 0,5-5 219 0 0,1-2 0 0 0,-1 1 0 0 0,0-2 0 0 0,0 0 0 0 0,-1-1 0 0 0,0 0 0 0 0,0-1 0 0 0,0 0 0 0 0,-1-1 0 0 0,0 0 0 0 0,-1-1 0 0 0,0-1 0 0 0,-1 1 0 0 0,0-2-1 0 0,0 1 1 0 0,-1-2 0 0 0,-1 1 0 0 0,0-1 0 0 0,-1 0 0 0 0,2-5-219 0 0,-4 8 107 0 0,0 0 0 0 0,0 0-1 0 0,-1 0 1 0 0,-1-1-1 0 0,0 0 1 0 0,0 1 0 0 0,-1-1-1 0 0,0 0 1 0 0,-1 0-1 0 0,0 0 1 0 0,-1-1 0 0 0,0 1-1 0 0,-1 0 1 0 0,0-1-107 0 0,0 8-57 0 0,-1 0 0 0 0,1 0 1 0 0,-1 0-1 0 0,0 0 0 0 0,0 0 1 0 0,0 1-1 0 0,0-1 0 0 0,0 1 1 0 0,-1-1-1 0 0,0 1 0 0 0,0 0 1 0 0,0 0-1 0 0,0 0 1 0 0,0 0-1 0 0,0 1 0 0 0,-1-1 1 0 0,1 1-1 0 0,-1 0 0 0 0,0 0 1 0 0,0 0-1 0 0,0 1 0 0 0,0-1 1 0 0,0 1-1 0 0,0 0 0 0 0,0 0 1 0 0,0 0-1 0 0,-4 0 57 0 0,3 1-408 0 0,0-1-1 0 0,1 1 1 0 0,-1 0 0 0 0,0 0 0 0 0,0 0-1 0 0,0 1 1 0 0,0-1 0 0 0,1 1 0 0 0,-1 0-1 0 0,0 1 1 0 0,1-1 0 0 0,-1 1 0 0 0,1 0-1 0 0,-1 0 1 0 0,0 1 408 0 0,-13 8-5642 0 0,6-6-4650 0 0</inkml:trace>
  <inkml:trace contextRef="#ctx0" brushRef="#br0" timeOffset="46068.725">2300 2547 7866 0 0,'0'0'3295'0'0,"0"0"-1064"0"0,0 0-409 0 0,0 0-127 0 0,0 0-220 0 0,0 0-305 0 0,0 0-328 0 0,0 0-242 0 0,0 0-154 0 0,0 0-109 0 0,0 0-57 0 0,0 0-18 0 0,0 0-26 0 0,15-32-33 0 0,45-100-1 0 0,18 4 404 0 0,-74 122-585 0 0,4-6-8 0 0,0 0 0 0 0,1 0 0 0 0,0 0 0 0 0,0 1 0 0 0,2 1 0 0 0,-1-1 0 0 0,1 2 0 0 0,1 0 0 0 0,9-6-13 0 0,-20 15-5 0 0,0 0-1 0 0,1 0 0 0 0,-1 1 1 0 0,1-1-1 0 0,-1 0 0 0 0,0 1 1 0 0,1-1-1 0 0,-1 1 0 0 0,0 0 1 0 0,0-1-1 0 0,1 1 0 0 0,-1 0 0 0 0,0 0 1 0 0,0 0-1 0 0,0 0 0 0 0,0 0 1 0 0,0 0-1 0 0,0 0 0 0 0,0 0 1 0 0,0 0-1 0 0,0 0 0 0 0,-1 1 1 0 0,1-1-1 0 0,0 0 0 0 0,-1 0 1 0 0,1 1-1 0 0,-1-1 0 0 0,0 1 1 0 0,1-1-1 0 0,-1 0 0 0 0,0 1 0 0 0,0-1 1 0 0,0 1-1 0 0,0-1 0 0 0,0 0 1 0 0,0 1-1 0 0,0-1 0 0 0,0 1 1 0 0,-1-1-1 0 0,1 0 0 0 0,0 1 1 0 0,-1-1-1 0 0,1 0 0 0 0,-1 1 1 0 0,0-1-1 0 0,1 0 0 0 0,-1 1 1 0 0,0-1-1 0 0,0 0 6 0 0,0 10 24 0 0,0 18 62 0 0,-1-25-83 0 0,1 1 0 0 0,0 0 0 0 0,1-1 0 0 0,-1 1 1 0 0,1 0-1 0 0,0 0 0 0 0,0 0 0 0 0,0-1 0 0 0,1 1 0 0 0,0 0 1 0 0,-1 0-1 0 0,2-1 0 0 0,-1 1 0 0 0,1-1 0 0 0,-1 1 1 0 0,1-1-1 0 0,1 1 0 0 0,-1-1 0 0 0,0 0 0 0 0,1 0 1 0 0,0 0-1 0 0,1 0-3 0 0,0-3 17 0 0,0 0-1 0 0,0-1 1 0 0,0 0 0 0 0,1 0 0 0 0,-1 0 0 0 0,0 0 0 0 0,0-1-1 0 0,0 1 1 0 0,0-1 0 0 0,0 0 0 0 0,1 0 0 0 0,-2-1 0 0 0,1 1 0 0 0,0-1-1 0 0,0 0 1 0 0,0 0 0 0 0,-1 0 0 0 0,1-1 0 0 0,-1 1 0 0 0,0-1-1 0 0,0 0 1 0 0,0 0 0 0 0,0 0 0 0 0,0 0 0 0 0,-1 0 0 0 0,1-1-17 0 0,14-11 20 0 0,32-29 36 0 0,-39 34-47 0 0,0-1-1 0 0,1 1 0 0 0,1 1 0 0 0,-1 0 0 0 0,2 1 0 0 0,-1 0 1 0 0,1 0-1 0 0,0 2 0 0 0,5-2-8 0 0,-16 8 3 0 0,-1 0-1 0 0,1 0 1 0 0,0 0 0 0 0,0 1 0 0 0,0-1-1 0 0,0 1 1 0 0,-1-1 0 0 0,1 1 0 0 0,0 0-1 0 0,0-1 1 0 0,-1 1 0 0 0,1 0 0 0 0,0 0-1 0 0,-1 0 1 0 0,1 1 0 0 0,-1-1 0 0 0,0 0-1 0 0,1 1 1 0 0,-1-1 0 0 0,0 0 0 0 0,0 1-1 0 0,0-1 1 0 0,0 1 0 0 0,0 0 0 0 0,0-1-1 0 0,0 1 1 0 0,0 0 0 0 0,-1 0 0 0 0,1-1-1 0 0,-1 1 1 0 0,1 0 0 0 0,-1 0 0 0 0,0 0-1 0 0,0 0 1 0 0,0 0 0 0 0,0-1 0 0 0,0 1-1 0 0,0 0 1 0 0,0 0 0 0 0,-1 0 0 0 0,1 0-1 0 0,0 0 1 0 0,-1-1 0 0 0,0 1 0 0 0,1 0-1 0 0,-1 0 1 0 0,0 0-3 0 0,0 9-17 0 0,1 5-99 0 0,1 0 0 0 0,0 1 0 0 0,1-1 0 0 0,0 0 0 0 0,2 0 0 0 0,0 0 0 0 0,0-1 0 0 0,2 1 116 0 0,8 11-5368 0 0,5-3-5086 0 0,-15-20 2896 0 0</inkml:trace>
  <inkml:trace contextRef="#ctx0" brushRef="#br0" timeOffset="46547.35">3337 2374 128 0 0,'0'0'2303'0'0,"0"0"7"0"0,0 0 33 0 0,0 0-69 0 0,0 0-159 0 0,0 0-192 0 0,0 0-204 0 0,0 0-264 0 0,0 0-248 0 0,34-14-201 0 0,108-45-143 0 0,-70 13 482 0 0,-58 33-964 0 0,-5 5-286 0 0,0 1 0 0 0,0-2 1 0 0,-1 1-1 0 0,0-1 0 0 0,-1 0 1 0 0,0-1-1 0 0,0 0 0 0 0,-1 0 1 0 0,0-1-1 0 0,-1 1 0 0 0,0-1 1 0 0,-1 0-1 0 0,0 0 0 0 0,2-10-95 0 0,-6 19-68 0 0,0-1 1 0 0,0 1-1 0 0,-1-1 0 0 0,1 1 0 0 0,-1-1 1 0 0,1 1-1 0 0,-1-1 0 0 0,0 1 0 0 0,0 0 1 0 0,0-1-1 0 0,0 1 0 0 0,-1 0 0 0 0,1 0 1 0 0,0 0-1 0 0,-1 0 0 0 0,0 0 0 0 0,1 0 1 0 0,-1 0-1 0 0,0 0 0 0 0,0 1 0 0 0,0-1 1 0 0,0 1-1 0 0,0 0 0 0 0,0-1 0 0 0,-1 1 1 0 0,1 0-1 0 0,0 0 0 0 0,-1 0 0 0 0,1 0 1 0 0,0 1-1 0 0,-1-1 0 0 0,1 1 0 0 0,-1-1 68 0 0,-87 3-2936 0 0,75 4 2779 0 0,0 1-1 0 0,0 0 0 0 0,1 1 0 0 0,0 1 1 0 0,1 0-1 0 0,0 1 0 0 0,0 1 0 0 0,1 0 0 0 0,0 0 1 0 0,1 1-1 0 0,1 1 0 0 0,0 0 0 0 0,-1 2 158 0 0,4-5-20 0 0,0 0 0 0 0,0 0 0 0 0,1 1 0 0 0,0 0 0 0 0,1 0 0 0 0,1 0 0 0 0,0 1 0 0 0,0-1 0 0 0,1 1-1 0 0,1 0 1 0 0,-1 0 0 0 0,2 1 0 0 0,0-1 0 0 0,1 0 0 0 0,0 0 0 0 0,0 0 0 0 0,2 6 20 0 0,0-11 38 0 0,0-1 0 0 0,0 0 0 0 0,1 0 0 0 0,0 0 0 0 0,0-1 0 0 0,0 1 0 0 0,0-1 0 0 0,1 1 0 0 0,0-1 0 0 0,0 0 0 0 0,1-1 0 0 0,-1 1 0 0 0,1-1 0 0 0,0 0 0 0 0,0 0 0 0 0,1 0 0 0 0,-1-1 0 0 0,1 0 0 0 0,0 0 0 0 0,0 0 0 0 0,0-1 0 0 0,0 1 0 0 0,1-1-38 0 0,9 2 103 0 0,1 0 1 0 0,-1-1-1 0 0,0 0 1 0 0,1-1-1 0 0,-1-1 1 0 0,1-1-1 0 0,-1-1 1 0 0,10-1-104 0 0,-4-1-93 0 0,-1-2 1 0 0,0 0 0 0 0,-1-2 0 0 0,1 0 0 0 0,-1-1-1 0 0,-1-1 1 0 0,0-1 0 0 0,0-1 0 0 0,9-6 92 0 0,44-42-9017 0 0,-59 47 2020 0 0</inkml:trace>
  <inkml:trace contextRef="#ctx0" brushRef="#br0" timeOffset="46825.01">4148 1704 13131 0 0,'0'0'1351'0'0,"0"0"10"0"0,0 0 212 0 0,0 0 124 0 0,0 0-154 0 0,0 0-256 0 0,0 0-254 0 0,4 35-196 0 0,12 110-181 0 0,3 196 964 0 0,-19-318-1622 0 0,2 90-409 0 0,0-1-3490 0 0,-7-87 310 0 0,-2-10-5430 0 0,4-11-142 0 0</inkml:trace>
  <inkml:trace contextRef="#ctx0" brushRef="#br0" timeOffset="47066.444">3935 2142 4505 0 0,'0'0'4049'0'0,"0"0"-2369"0"0,0 0-55 0 0,0 0-97 0 0,0 0-256 0 0,0 0-304 0 0,219-63-143 0 0,-182 60-121 0 0,0-1-192 0 0,-2 4-176 0 0,-4 0-152 0 0,0 0-96 0 0,-1 0-128 0 0,-7 4-176 0 0,3 3-368 0 0,-5 0-1009 0 0,-7 1-1759 0 0,-8-5-8179 0 0</inkml:trace>
  <inkml:trace contextRef="#ctx0" brushRef="#br0" timeOffset="47286.712">4511 2532 7690 0 0,'0'0'2720'0'0,"0"0"-515"0"0,0 0-176 0 0,0 0-183 0 0,0 0-301 0 0,0 0-264 0 0,0 0-229 0 0,0 0-173 0 0,0 0-129 0 0,0 0-97 0 0,0 0-66 0 0,0 0-55 0 0,0 0-61 0 0,7-34-47 0 0,21-104-71 0 0,-8 59 119 0 0,-12 53-456 0 0,0 0-1 0 0,2 1 0 0 0,1 0 0 0 0,2 1 0 0 0,0 0 0 0 0,15-20-15 0 0,10 15-1910 0 0,-23 25-2250 0 0,3 4-4541 0 0,-12 0-2108 0 0</inkml:trace>
  <inkml:trace contextRef="#ctx0" brushRef="#br0" timeOffset="47936.522">4896 2201 3337 0 0,'0'0'3315'0'0,"0"0"-1218"0"0,0 0-488 0 0,0 0-142 0 0,0 0-259 0 0,0 0-282 0 0,0 0-222 0 0,0 0-164 0 0,0 0-106 0 0,0 0-88 0 0,0 0-68 0 0,0 0-46 0 0,0 0-40 0 0,-9 33-36 0 0,-25 101-16 0 0,33-84 89 0 0,6-46-169 0 0,-3-1 38 0 0,0 0 0 0 0,0 0 0 0 0,1-1-1 0 0,-1 1 1 0 0,1-1 0 0 0,0 1 0 0 0,0-1-1 0 0,0 0 1 0 0,0 0 0 0 0,0 0 0 0 0,0 0-1 0 0,0 0 1 0 0,1-1 0 0 0,-1 0 0 0 0,1 1-1 0 0,-1-1 1 0 0,1-1 0 0 0,-1 1 0 0 0,1 0-1 0 0,0-1 1 0 0,-1 0 0 0 0,1 0 0 0 0,0 0-1 0 0,-1 0 1 0 0,1-1 0 0 0,0 1 0 0 0,2-2-98 0 0,3-2 267 0 0,-1 0 1 0 0,0-1 0 0 0,0 0 0 0 0,-1 0 0 0 0,1-1 0 0 0,-1 0-1 0 0,-1-1 1 0 0,1 1 0 0 0,-1-1 0 0 0,0 0 0 0 0,-1-1 0 0 0,2-2-268 0 0,61-115 1637 0 0,-18 30-997 0 0,-25 139-1204 0 0,14 32 535 0 0,2-1-1 0 0,4-2 0 0 0,26 30 30 0 0,-20-28-9 0 0,-34-53 15 0 0,-2 1 1 0 0,0 0 0 0 0,-2 2 0 0 0,0-1 0 0 0,-2 2-1 0 0,-1-1 1 0 0,0 1 0 0 0,-2 1 0 0 0,-2 0-1 0 0,0 0 1 0 0,-2 0 0 0 0,1 17-7 0 0,-4-31 19 0 0,-1 0-1 0 0,0 0 1 0 0,-1-1 0 0 0,0 1 0 0 0,-1 0-1 0 0,0 0 1 0 0,-1-1 0 0 0,-1 1 0 0 0,0-1 0 0 0,0 0-1 0 0,-1 0 1 0 0,-1 0 0 0 0,0-1 0 0 0,-1 0-1 0 0,0 0 1 0 0,-3 2-19 0 0,-4 2 21 0 0,-2 0-1 0 0,0-1 1 0 0,0-1 0 0 0,-1 0-1 0 0,-1-1 1 0 0,0-1 0 0 0,-1-1-1 0 0,0-1 1 0 0,0 0 0 0 0,-1-1-1 0 0,0-2 1 0 0,0 0 0 0 0,-1-1-1 0 0,-19 3-20 0 0,37-7 11 0 0,-1-1-1 0 0,1 1 0 0 0,0 0 1 0 0,-1-1-1 0 0,1 1 0 0 0,0-1 1 0 0,-1 0-1 0 0,1 0 0 0 0,-1-1 1 0 0,1 1-1 0 0,0-1 0 0 0,-1 1 1 0 0,1-1-1 0 0,0 0 0 0 0,-1 0 1 0 0,1-1-1 0 0,0 1 0 0 0,0-1 1 0 0,0 1-1 0 0,0-1 0 0 0,0 0 0 0 0,1 0 1 0 0,-1 0-1 0 0,1-1 0 0 0,-1 1 1 0 0,1-1-1 0 0,0 1 0 0 0,0-1 1 0 0,0 0-1 0 0,0 0 0 0 0,0 0 1 0 0,0 0-1 0 0,1 0 0 0 0,0 0 1 0 0,-1 0-1 0 0,1 0 0 0 0,1-1 1 0 0,-1 1-1 0 0,0 0 0 0 0,1-1 1 0 0,-1 1-1 0 0,1-1-10 0 0,1-22-14 0 0,2 1 0 0 0,0-1 0 0 0,2 1 1 0 0,1-1-1 0 0,0 1 0 0 0,2 1 0 0 0,1 0 0 0 0,1 0 1 0 0,1 0-1 0 0,1 1 0 0 0,1 1 0 0 0,1 0 0 0 0,1 1 0 0 0,4-3 14 0 0,101-109-1403 0 0,-73 96-2229 0 0,1 2-4554 0 0,-28 23-3506 0 0</inkml:trace>
  <inkml:trace contextRef="#ctx0" brushRef="#br0" timeOffset="49245.053">6897 2149 2128 0 0,'0'0'2022'0'0,"0"0"-52"0"0,0 0 77 0 0,0 0 12 0 0,0 0-188 0 0,0 0-344 0 0,0 0-316 0 0,0 0-280 0 0,0 0-224 0 0,-33 8-175 0 0,-101 24-171 0 0,66-1-31 0 0,56-21-252 0 0,3-4-51 0 0,0 0 0 0 0,0 0-1 0 0,1 1 1 0 0,-1 0 0 0 0,2 0-1 0 0,-1 1 1 0 0,1 0-1 0 0,0 1 1 0 0,1-1 0 0 0,0 1-1 0 0,0 1 1 0 0,1-1-1 0 0,0 1 1 0 0,1-1 0 0 0,0 1-1 0 0,1 1 1 0 0,0-1-1 0 0,0 0 1 0 0,1 1 0 0 0,0 0-1 0 0,1 2-26 0 0,2-10 24 0 0,1 1-1 0 0,-1 0 1 0 0,1-1-1 0 0,0 1 1 0 0,0-1-1 0 0,0 0 1 0 0,0 0-1 0 0,1 0 1 0 0,-1 0 0 0 0,1 0-1 0 0,0 0 1 0 0,0-1-1 0 0,0 1 1 0 0,0-1-1 0 0,0 0 1 0 0,1 0-1 0 0,-1 0 1 0 0,1-1-1 0 0,-1 1 1 0 0,1-1-1 0 0,0 1 1 0 0,-1-1-1 0 0,1 0 1 0 0,0-1-1 0 0,0 1 1 0 0,0-1 0 0 0,0 0-1 0 0,0 0 1 0 0,-1 0-1 0 0,1 0 1 0 0,0 0-1 0 0,0-1 1 0 0,0 0-1 0 0,0 0 1 0 0,-1 0-1 0 0,1 0 1 0 0,0-1-1 0 0,-1 1 1 0 0,1-1-1 0 0,-1 0 1 0 0,0 0-1 0 0,2-1-23 0 0,51-38 201 0 0,-1-3 0 0 0,-2-2-1 0 0,-2-2 1 0 0,0-5-201 0 0,-15 17-126 0 0,-36 37 109 0 0,0-1 0 0 0,0 1 0 0 0,0 0 0 0 0,0-1 0 0 0,0 1 0 0 0,1 0 0 0 0,-1-1 0 0 0,0 1 0 0 0,0-1 0 0 0,1 1 0 0 0,-1 0 0 0 0,1-1 0 0 0,-1 1 0 0 0,0-1 0 0 0,1 1 0 0 0,-1-1 0 0 0,1 1 0 0 0,-1-1 0 0 0,1 1 0 0 0,-1-1 1 0 0,1 0-1 0 0,-1 1 0 0 0,1-1 0 0 0,0 0 0 0 0,-1 1 0 0 0,1-1 0 0 0,0 0 0 0 0,-1 0 0 0 0,1 1 0 0 0,0-1 0 0 0,-1 0 0 0 0,1 0 0 0 0,0 0 0 0 0,-1 0 0 0 0,1 0 0 0 0,0 0 0 0 0,-1 0 0 0 0,1 0 0 0 0,0 0 0 0 0,-1 0 0 0 0,1-1 0 0 0,0 1 0 0 0,-1 0 1 0 0,1 0-1 0 0,-1-1 0 0 0,1 1 0 0 0,0 0 0 0 0,-1-1 0 0 0,1 1 0 0 0,-1-1 0 0 0,1 1 0 0 0,-1 0 0 0 0,1-1 0 0 0,-1 1 0 0 0,1-1 0 0 0,-1 0 0 0 0,1 1 0 0 0,-1-1 0 0 0,0 1 0 0 0,1-1 0 0 0,-1 1 0 0 0,0-1 0 0 0,0 0 0 0 0,0 1 0 0 0,1-1 0 0 0,-1 0 1 0 0,0 1-1 0 0,0-1 0 0 0,0 0 0 0 0,0 0 17 0 0,16 171 201 0 0,-15-165-180 0 0,1 0-1 0 0,-1 0 0 0 0,1 0 1 0 0,0 0-1 0 0,0 0 1 0 0,1 0-1 0 0,0 0 1 0 0,0-1-1 0 0,0 1 1 0 0,0-1-1 0 0,0 0 0 0 0,1 0 1 0 0,0 0-1 0 0,0 0 1 0 0,0-1-1 0 0,0 1 1 0 0,1-1-1 0 0,-1 0 1 0 0,1-1-1 0 0,0 1 0 0 0,0-1 1 0 0,0 0-1 0 0,0 0 1 0 0,0 0-1 0 0,0-1 1 0 0,1 0-1 0 0,-1 0 1 0 0,0 0-1 0 0,1-1 1 0 0,0 1-21 0 0,56-40 941 0 0,-43 23-769 0 0,105-84 267 0 0,-94 72-424 0 0,2 1 0 0 0,1 2 0 0 0,1 1 0 0 0,1 2 1 0 0,1 1-1 0 0,38-16-15 0 0,-70 35 3 0 0,-1 0 0 0 0,1 0 0 0 0,0 0 0 0 0,0 1 1 0 0,0-1-1 0 0,0 1 0 0 0,0 0 0 0 0,0 0 0 0 0,0 0 1 0 0,0 1-1 0 0,1 0 0 0 0,-1-1 0 0 0,0 1 0 0 0,0 1 1 0 0,0-1-1 0 0,1 0 0 0 0,-1 1 0 0 0,0 0 0 0 0,0 0 1 0 0,0 0-1 0 0,0 1 0 0 0,0 0 0 0 0,-1-1 0 0 0,1 1 1 0 0,0 0-1 0 0,-1 1 0 0 0,1-1 0 0 0,-1 1 0 0 0,0-1 1 0 0,0 1-1 0 0,0 0 0 0 0,0 0 0 0 0,0 0 0 0 0,0 1 1 0 0,-1-1-1 0 0,0 1 0 0 0,0-1 0 0 0,0 1 0 0 0,0 0 1 0 0,1 3-4 0 0,0 8 55 0 0,0 0 1 0 0,-2 0 0 0 0,1 0 0 0 0,-2 0 0 0 0,0 0 0 0 0,0 0-1 0 0,-2 1 1 0 0,0-1 0 0 0,-1-1 0 0 0,0 1 0 0 0,-1 0 0 0 0,-1-1 0 0 0,0 1-1 0 0,-1-1 1 0 0,0-1 0 0 0,-3 3-56 0 0,-2 1 33 0 0,-1-1 0 0 0,0-1 0 0 0,-2 0 0 0 0,0 0 0 0 0,0-2 0 0 0,-2 0 0 0 0,1 0 0 0 0,-3 0-33 0 0,8-8-147 0 0,-1 1-1 0 0,1-2 0 0 0,-1 1 1 0 0,0-2-1 0 0,0 1 1 0 0,0-1-1 0 0,0-1 0 0 0,-1 0 1 0 0,1-1-1 0 0,-1 0 1 0 0,1 0-1 0 0,-4-2 148 0 0,14 1-36 0 0,-1 0 0 0 0,0 0-1 0 0,1-1 1 0 0,-1 1 0 0 0,1-1-1 0 0,-1 0 1 0 0,0 1 0 0 0,1-1 0 0 0,-1 0-1 0 0,1 0 1 0 0,0 0 0 0 0,-1 0-1 0 0,1 0 1 0 0,0 0 0 0 0,0 0 0 0 0,-1 0-1 0 0,1-1 1 0 0,0 1 0 0 0,0 0-1 0 0,0-1 1 0 0,1 1 0 0 0,-1-1 0 0 0,0 1-1 0 0,0-1 1 0 0,1 1 0 0 0,-1-1-1 0 0,1 0 1 0 0,-1 1 0 0 0,1-1 0 0 0,0 0-1 0 0,0 1 1 0 0,0-1 0 0 0,0 0-1 0 0,0 1 1 0 0,0-1 0 0 0,0 0 0 0 0,0 1-1 0 0,1-1 1 0 0,-1 0 0 0 0,1 1-1 0 0,-1-1 1 0 0,1 0 0 0 0,0 1 0 0 0,-1-1-1 0 0,1 1 1 0 0,0 0 0 0 0,0-1-1 0 0,0 1 1 0 0,0 0 0 0 0,0-1 0 0 0,0 1-1 0 0,1 0 1 0 0,-1 0 0 0 0,0 0-1 0 0,1 0 1 0 0,-1 0 0 0 0,1 0 0 0 0,0 0 36 0 0,8-4 134 0 0,1 0 1 0 0,0 1 0 0 0,0 0 0 0 0,0 1 0 0 0,0 0 0 0 0,0 1 0 0 0,1 0-1 0 0,-1 1 1 0 0,1 0 0 0 0,0 0 0 0 0,-1 2 0 0 0,1-1 0 0 0,-1 2-1 0 0,1-1 1 0 0,-1 2 0 0 0,0-1 0 0 0,1 2 0 0 0,-1-1 0 0 0,5 4-135 0 0,161 48 2103 0 0,-44-51-1046 0 0,-123-7-1039 0 0,0-1-1 0 0,0 0 0 0 0,0 0 0 0 0,0-1 1 0 0,-1-1-1 0 0,0 1 0 0 0,0-1 1 0 0,-1-1-1 0 0,1 1 0 0 0,-1-2 1 0 0,-1 1-1 0 0,0-1 0 0 0,0 0 0 0 0,0-1 1 0 0,5-8-18 0 0,-3 6-184 0 0,23-40-2109 0 0,-17 15-6832 0 0,-12 28-2238 0 0</inkml:trace>
  <inkml:trace contextRef="#ctx0" brushRef="#br0" timeOffset="50493.138">8914 2606 4497 0 0,'0'0'1440'0'0,"0"0"-782"0"0,0 0-195 0 0,0 0 303 0 0,0 0 500 0 0,0 0 372 0 0,0 0 118 0 0,0 0-158 0 0,0 0-323 0 0,0 0-355 0 0,0 0-277 0 0,0 0-173 0 0,29-28-98 0 0,92-91-81 0 0,138-150 792 0 0,-232 246-1051 0 0,154-115 245 0 0,-177 135-268 0 0,1 0 0 0 0,0 0 0 0 0,0 1-1 0 0,0 0 1 0 0,0-1 0 0 0,1 2-1 0 0,-1-1 1 0 0,1 1 0 0 0,-1 0 0 0 0,1 0-1 0 0,-1 0 1 0 0,1 1 0 0 0,-1 0-1 0 0,1 0 1 0 0,0 0-9 0 0,-2 3 44 0 0,-1 0 0 0 0,0 0 0 0 0,1 0 0 0 0,-2 1 0 0 0,1-1 0 0 0,0 1-1 0 0,-1 0 1 0 0,1 0 0 0 0,-1-1 0 0 0,0 2 0 0 0,-1-1 0 0 0,1 0 0 0 0,-1 0 0 0 0,1 0 0 0 0,-1 1 0 0 0,0-1-1 0 0,-1 2-43 0 0,0-6 2 0 0,6 154 1307 0 0,-9-132-1266 0 0,-1-1 1 0 0,-1 0 0 0 0,0 0 0 0 0,-2 0-1 0 0,-1-1 1 0 0,0 0 0 0 0,-1-1-1 0 0,-2 0 1 0 0,0 0 0 0 0,0-1 0 0 0,-2 0-1 0 0,0-1 1 0 0,-1-1 0 0 0,-10 9-44 0 0,15-17-148 0 0,1-1 1 0 0,-1 0 0 0 0,-1-1-1 0 0,1 0 1 0 0,-1-1 0 0 0,-1 0-1 0 0,1 0 1 0 0,0-1-1 0 0,-1 0 1 0 0,0-1 0 0 0,0 0-1 0 0,0-1 1 0 0,0 0 0 0 0,0-1-1 0 0,-1 0 1 0 0,1-1 0 0 0,0 0-1 0 0,-1 0 1 0 0,1-2-1 0 0,-8-1 148 0 0,14 2-140 0 0,1 0-1 0 0,0 0 1 0 0,0-1-1 0 0,0 1 0 0 0,1-1 1 0 0,-1 0-1 0 0,0 0 0 0 0,1-1 1 0 0,-1 1-1 0 0,1-1 1 0 0,0 0-1 0 0,-1 0 0 0 0,2 0 1 0 0,-1 0-1 0 0,0 0 0 0 0,0 0 1 0 0,1-1-1 0 0,0 0 1 0 0,0 1-1 0 0,0-1 0 0 0,0 0 1 0 0,0 0-1 0 0,1 0 1 0 0,0 0-1 0 0,0 0 0 0 0,0 0 1 0 0,0 0-1 0 0,1-1 0 0 0,-1 1 1 0 0,1 0-1 0 0,0 0 1 0 0,0-1-1 0 0,1 1 0 0 0,-1 0 1 0 0,1 0-1 0 0,0 0 0 0 0,0-1 1 0 0,1 1-1 0 0,-1 0 1 0 0,1 1-1 0 0,0-1 0 0 0,0 0 1 0 0,0 0-1 0 0,0 1 0 0 0,1-2 141 0 0,0 2-103 0 0,0-1-1 0 0,0 1 1 0 0,1 0-1 0 0,-1 0 0 0 0,1 0 1 0 0,-1 0-1 0 0,1 1 0 0 0,0-1 1 0 0,0 1-1 0 0,0 0 0 0 0,1 0 1 0 0,-1 0-1 0 0,0 1 1 0 0,1 0-1 0 0,-1-1 0 0 0,1 1 1 0 0,-1 1-1 0 0,1-1 0 0 0,0 1 1 0 0,-1 0-1 0 0,1 0 0 0 0,-1 0 1 0 0,1 1-1 0 0,4 0 104 0 0,27 56-217 0 0,3-33-1142 0 0,-8-21-4157 0 0,-23-3 2126 0 0</inkml:trace>
  <inkml:trace contextRef="#ctx0" brushRef="#br0" timeOffset="50919.077">10050 1347 16412 0 0,'0'0'952'0'0,"0"0"-84"0"0,0 0-111 0 0,0 0-98 0 0,0 0-105 0 0,0 0-69 0 0,0 0-39 0 0,0 0-36 0 0,0 0-2 0 0,0 0-25 0 0,-14 35-40 0 0,-46 116-48 0 0,16 31 310 0 0,11-26-317 0 0,13-73-237 0 0,3 1 0 0 0,4 1 0 0 0,5 0 0 0 0,2 11-51 0 0,5-94-7 0 0,1 1-1 0 0,0-1 0 0 0,-1 0 1 0 0,1 1-1 0 0,0-1 0 0 0,0 0 1 0 0,1 1-1 0 0,-1-1 1 0 0,0 1-1 0 0,1-1 0 0 0,-1 0 1 0 0,1 0-1 0 0,0 1 0 0 0,0-1 1 0 0,0 0-1 0 0,0 0 1 0 0,0 0-1 0 0,0 0 0 0 0,1 0 1 0 0,-1 0-1 0 0,0 0 0 0 0,1 0 1 0 0,0-1-1 0 0,-1 1 1 0 0,1 0-1 0 0,0-1 0 0 0,0 0 1 0 0,0 1-1 0 0,0-1 1 0 0,0 0-1 0 0,0 0 0 0 0,1 0 1 0 0,-1 0-1 0 0,0 0 0 0 0,0-1 8 0 0,11-2 30 0 0,0-1 0 0 0,0 0-1 0 0,-1-1 1 0 0,0 0-1 0 0,0-1 1 0 0,0 0-1 0 0,0-1 1 0 0,-1 0 0 0 0,0-1-1 0 0,0 0 1 0 0,-1-1-1 0 0,0 0 1 0 0,7-9-30 0 0,16-8 45 0 0,181-133 92 0 0,-213 158-136 0 0,1 0-1 0 0,-1 0 1 0 0,0 0-1 0 0,0 0 1 0 0,0 0-1 0 0,1 1 1 0 0,-1-1-1 0 0,0 0 1 0 0,0 1-1 0 0,0-1 1 0 0,0 1-1 0 0,0-1 0 0 0,0 1 1 0 0,1-1-1 0 0,-1 1 1 0 0,-1 0-1 0 0,1 0 1 0 0,0-1-1 0 0,0 1 1 0 0,0 0-1 0 0,0 0 1 0 0,0 0-1 0 0,-1 0 1 0 0,1 0-1 0 0,0 0 1 0 0,-1 0-1 0 0,1 0 1 0 0,-1 0-1 0 0,1 0 1 0 0,-1 1-1 0 0,0-1 1 0 0,1 0-1 0 0,-1 0 1 0 0,0 0-1 0 0,0 1 1 0 0,0-1-1 0 0,0 0 1 0 0,0 0-1 0 0,0 0 1 0 0,0 1-1 0 0,0-1 0 0 0,-1 0 1 0 0,1 0-1 0 0,0 0 1 0 0,-1 0-1 0 0,1 1 1 0 0,-1-1-1 0 0,1 0 1 0 0,-1 0-1 0 0,1 0 1 0 0,-1 0-1 0 0,0 0 1 0 0,0 0-1 0 0,0 0 0 0 0,1 10 42 0 0,-43 254 189 0 0,57-222-1734 0 0,-2-39-2469 0 0,4-10-4231 0 0,-12 2-2739 0 0</inkml:trace>
  <inkml:trace contextRef="#ctx0" brushRef="#br0" timeOffset="51268.908">10663 2031 10482 0 0,'0'0'1797'0'0,"0"0"-192"0"0,0 0-135 0 0,0 0-196 0 0,0 0-265 0 0,0 0-241 0 0,0 0-221 0 0,-25 37-172 0 0,-78 112-122 0 0,67-73 8 0 0,35-62-208 0 0,-1-10-42 0 0,0 0 1 0 0,1 1-1 0 0,0-1 1 0 0,0 0 0 0 0,0 1-1 0 0,0-1 1 0 0,1 1-1 0 0,0-1 1 0 0,0 1 0 0 0,0-1-1 0 0,0 1 1 0 0,1-1-1 0 0,-1 1 1 0 0,1-1 0 0 0,0 0-1 0 0,1 1 1 0 0,-1-1-1 0 0,1 0 1 0 0,0 0-1 0 0,0 0 1 0 0,0 0 0 0 0,0 0-1 0 0,1 0 1 0 0,0-1-1 0 0,0 1 1 0 0,0-1 0 0 0,0 0-1 0 0,0 0 1 0 0,0 0-1 0 0,1 0 1 0 0,0 0 0 0 0,-1-1-1 0 0,1 1 1 0 0,0-1-1 0 0,0 0 1 0 0,5 1-12 0 0,3-3 133 0 0,0 0-1 0 0,0 0 1 0 0,0-1-1 0 0,0-1 1 0 0,0 0-1 0 0,-1 0 1 0 0,1-1-1 0 0,-1-1 1 0 0,1 0-1 0 0,-1-1 1 0 0,0 0-1 0 0,-1 0 1 0 0,1-1-1 0 0,-1-1 1 0 0,0 0-1 0 0,-1 0 1 0 0,1-1-1 0 0,-2 0 1 0 0,1 0-1 0 0,-1-1 1 0 0,0-1-1 0 0,-1 1 1 0 0,0-1-1 0 0,0 0 1 0 0,-1-1-1 0 0,-1 1 1 0 0,0-1-1 0 0,2-6-132 0 0,-4 10-46 0 0,0 0 1 0 0,0-1-1 0 0,0 1 0 0 0,-1-1 1 0 0,0 0-1 0 0,-1 0 0 0 0,0 1 1 0 0,0-1-1 0 0,-1 0 0 0 0,1 0 1 0 0,-2 0-1 0 0,1 0 0 0 0,-1 0 1 0 0,-1 0-1 0 0,1 0 0 0 0,-1 0 1 0 0,-1 0-1 0 0,1 1 0 0 0,-1 0 1 0 0,-1-1-1 0 0,1 1 0 0 0,-1 0 1 0 0,0 0-1 0 0,-1 1 0 0 0,0-1 1 0 0,0 1-1 0 0,0 0 0 0 0,-1 0 1 0 0,0 1-1 0 0,0 0 0 0 0,0 0 0 0 0,-2-1 46 0 0,-41-7-2949 0 0,15 12-5089 0 0,24 1-2918 0 0</inkml:trace>
  <inkml:trace contextRef="#ctx0" brushRef="#br0" timeOffset="51737.908">11028 2168 14611 0 0,'0'0'1906'0'0,"0"0"-476"0"0,0 0-136 0 0,0 0-83 0 0,0 0-213 0 0,0 0-254 0 0,0 0-237 0 0,0 0-152 0 0,0 0-83 0 0,0 0-40 0 0,0 0-43 0 0,0 0-73 0 0,0 0-39 0 0,-7 22-39 0 0,-19 69-40 0 0,19-13 8 0 0,7-76-6 0 0,0 1 1 0 0,1 0-1 0 0,-1 0 0 0 0,1-1 1 0 0,0 1-1 0 0,-1 0 0 0 0,1-1 1 0 0,0 1-1 0 0,1-1 0 0 0,-1 1 1 0 0,0-1-1 0 0,1 0 0 0 0,0 1 1 0 0,-1-1-1 0 0,1 0 1 0 0,0 0-1 0 0,0 0 0 0 0,0 0 1 0 0,0 0-1 0 0,0-1 0 0 0,1 1 1 0 0,-1-1-1 0 0,0 1 0 0 0,1-1 1 0 0,-1 0-1 0 0,1 0 0 0 0,0 0 1 0 0,-1 0-1 0 0,1 0 1 0 0,0-1-1 0 0,-1 1 0 0 0,1-1 1 0 0,0 0-1 0 0,0 0 0 0 0,0 0 1 0 0,0 0-1 0 0,6 0 38 0 0,-1-1 0 0 0,0 0 1 0 0,0-1-1 0 0,0 0 0 0 0,0 0 1 0 0,0 0-1 0 0,-1-1 0 0 0,1 0 1 0 0,-1-1-1 0 0,0 0 1 0 0,7-4-39 0 0,197-171 654 0 0,-181 149-747 0 0,-30 30 2 0 0,-1 25-407 0 0,0-19 462 0 0,0 0 0 0 0,1 1 1 0 0,0-1-1 0 0,0 0 0 0 0,0 0 0 0 0,1 0 1 0 0,0 0-1 0 0,0 0 0 0 0,1 0 0 0 0,-1 0 1 0 0,1 0-1 0 0,1 0 0 0 0,-1 0 0 0 0,1-1 0 0 0,1 2 36 0 0,-1-3 6 0 0,1 1-1 0 0,0-1 0 0 0,-1 0 0 0 0,2 0 1 0 0,-1-1-1 0 0,0 1 0 0 0,1-1 0 0 0,0 0 1 0 0,0 0-1 0 0,0-1 0 0 0,0 1 0 0 0,0-1 1 0 0,0 0-1 0 0,1-1 0 0 0,-1 1 0 0 0,0-1 0 0 0,1 0 1 0 0,0 0-1 0 0,-1-1 0 0 0,1 1 0 0 0,-1-1 1 0 0,1-1-1 0 0,0 1 0 0 0,-1-1 0 0 0,1 0 1 0 0,-1 0-1 0 0,6-2-5 0 0,4-7 66 0 0,-1 0-1 0 0,0-1 1 0 0,0-1 0 0 0,-1 0 0 0 0,0-1 0 0 0,-1 0-1 0 0,-1-1 1 0 0,0 0 0 0 0,-1-1 0 0 0,-1 0-1 0 0,0 0 1 0 0,-1-1 0 0 0,0 0 0 0 0,-2-1 0 0 0,0 0-1 0 0,-1 0 1 0 0,0 0 0 0 0,1-15-66 0 0,-2 4-1606 0 0,-4 16-5270 0 0,0 8 2457 0 0,0 4-7004 0 0</inkml:trace>
  <inkml:trace contextRef="#ctx0" brushRef="#br0" timeOffset="52171.712">11880 2425 10050 0 0,'0'0'2006'0'0,"0"0"-258"0"0,0 0 94 0 0,0 0 0 0 0,0 0-257 0 0,0 0-306 0 0,0 0-290 0 0,0 0-191 0 0,0 0-76 0 0,0 0-51 0 0,0 0-61 0 0,0 0-80 0 0,28-31-89 0 0,85-98-103 0 0,-59 57 122 0 0,43-101-321 0 0,-97 174-184 0 0,0-1 1 0 0,1 1 0 0 0,-1-1-1 0 0,0 0 1 0 0,0 1 0 0 0,0-1-1 0 0,0 1 1 0 0,1-1 0 0 0,-1 0 0 0 0,0 1-1 0 0,0-1 1 0 0,1 0 0 0 0,-1 1-1 0 0,0-1 1 0 0,1 0 0 0 0,-1 0 0 0 0,0 1-1 0 0,1-1 1 0 0,-1 0 0 0 0,1 0-1 0 0,-1 0 1 0 0,0 1 0 0 0,1-1-1 0 0,-1 0 1 0 0,1 0 0 0 0,-1 0 0 0 0,0 0-1 0 0,1 0 1 0 0,-1 0 0 0 0,1 0-1 0 0,-1 0 1 0 0,0 0 0 0 0,1 0-1 0 0,-1 0 1 0 0,1 0 0 0 0,-1 0 0 0 0,1 0-1 0 0,-1 0 1 0 0,0 0 0 0 0,1-1 44 0 0,-11 49-436 0 0,7-40 408 0 0,0-1-1 0 0,0 1 0 0 0,1 0 0 0 0,0 0 0 0 0,1 0 0 0 0,0 0 1 0 0,0 1-1 0 0,1-1 0 0 0,0 0 0 0 0,0 0 0 0 0,1 1 0 0 0,0-1 1 0 0,0 0-1 0 0,1 0 0 0 0,0 0 0 0 0,1 0 0 0 0,0-1 0 0 0,0 1 1 0 0,0 0-1 0 0,1-1 0 0 0,0 0 0 0 0,0 0 0 0 0,1 0 0 0 0,0-1 1 0 0,0 1-1 0 0,1-1 0 0 0,0-1 0 0 0,0 1 0 0 0,3 1 29 0 0,3 0 117 0 0,2 0 0 0 0,-1-2 0 0 0,0 1 0 0 0,1-2 0 0 0,0 0 0 0 0,0-1 0 0 0,1 0 0 0 0,-1-1 0 0 0,0 0 0 0 0,1-1 0 0 0,-1-1 0 0 0,1 0 0 0 0,0-1 0 0 0,12-3-117 0 0,-11 0 145 0 0,0 0 0 0 0,0-1 0 0 0,-1-1 0 0 0,1 0 0 0 0,-1-1 0 0 0,-1-1 0 0 0,1 0 0 0 0,-1-1 0 0 0,-1-1 0 0 0,0 0 0 0 0,3-3-145 0 0,-7 4-24 0 0,-1 0 1 0 0,0-1-1 0 0,0 0 0 0 0,-1 0 1 0 0,-1-1-1 0 0,0 1 0 0 0,0-2 1 0 0,-1 1-1 0 0,0 0 0 0 0,-1-1 1 0 0,0 0-1 0 0,-1 0 0 0 0,0 0 1 0 0,0-9 23 0 0,-6-60-7264 0 0,-4 66-392 0 0,0 3-3332 0 0</inkml:trace>
  <inkml:trace contextRef="#ctx0" brushRef="#br0" timeOffset="60606.182">4397 6682 0 0 0,'-35'32'0'0'0,"33"-31"0"0"0</inkml:trace>
  <inkml:trace contextRef="#ctx0" brushRef="#br0" timeOffset="70179.915">5601 6464 0 0 0,'0'0'260'0'0,"0"0"814"0"0,0 0 313 0 0,0 0 24 0 0,0 0-36 0 0,0 0-77 0 0,0 0-75 0 0,0 0-82 0 0,-2-3-94 0 0,1 2-827 0 0,0 0 1 0 0,0-1 0 0 0,0 1-1 0 0,0 0 1 0 0,-1 0 0 0 0,1-1-1 0 0,0 1 1 0 0,-1 0 0 0 0,1 0-1 0 0,-1 1 1 0 0,1-1 0 0 0,-1 0-1 0 0,1 0 1 0 0,-1 1 0 0 0,0-1-1 0 0,1 1 1 0 0,-1 0 0 0 0,0-1-1 0 0,1 1 1 0 0,-1 0 0 0 0,0 0-1 0 0,0 0 1 0 0,1 0 0 0 0,-1 0-1 0 0,0 0 1 0 0,0 1 0 0 0,1-1-1 0 0,-1 0 1 0 0,0 1 0 0 0,1 0-221 0 0,-32 35 812 0 0,28-29-755 0 0,1 1 0 0 0,-1-1 0 0 0,2 1 0 0 0,-1 0 0 0 0,1 1 0 0 0,1-1 0 0 0,-1 0 0 0 0,2 1 0 0 0,-1 0 0 0 0,1-1 0 0 0,0 1 0 0 0,1 0 0 0 0,0 5-57 0 0,1-12 102 0 0,1 0 0 0 0,-1 0-1 0 0,1 0 1 0 0,0 0 0 0 0,0-1 0 0 0,0 1-1 0 0,0-1 1 0 0,0 1 0 0 0,0-1-1 0 0,0 0 1 0 0,0 1 0 0 0,0-1 0 0 0,1-1-1 0 0,-1 1 1 0 0,0 0 0 0 0,1 0-1 0 0,-1-1 1 0 0,0 1 0 0 0,1-1 0 0 0,-1 0-1 0 0,1 0 1 0 0,-1 0 0 0 0,1 0 0 0 0,-1 0-1 0 0,1-1 1 0 0,-1 1 0 0 0,1 0-1 0 0,-1-1 1 0 0,0 0 0 0 0,1 0 0 0 0,-1 0-1 0 0,0 0 1 0 0,1-1-102 0 0,8-4 298 0 0,0-2 0 0 0,-1 1 0 0 0,0-1-1 0 0,-1-1 1 0 0,0 0 0 0 0,0 0 0 0 0,-1-1 0 0 0,0 0 0 0 0,-1 0-1 0 0,0-1 1 0 0,0 0 0 0 0,-1 0 0 0 0,-1-1 0 0 0,0 0 0 0 0,1-5-298 0 0,-5 16 23 0 0,0-1 1 0 0,0 0 0 0 0,0 0 0 0 0,0 0-1 0 0,-1 0 1 0 0,1 1 0 0 0,-1-1 0 0 0,0 0 0 0 0,1 0-1 0 0,-1 0 1 0 0,0 0 0 0 0,0 0 0 0 0,0 0-1 0 0,0 0 1 0 0,0 0 0 0 0,-1 0 0 0 0,1 0 0 0 0,-1 0-1 0 0,1 0 1 0 0,-1 0 0 0 0,0 0 0 0 0,1 0-1 0 0,-1 1 1 0 0,0-1 0 0 0,0 0 0 0 0,-1 1-1 0 0,1-1 1 0 0,0 1 0 0 0,0-1 0 0 0,-1 1 0 0 0,1-1-1 0 0,-1 1 1 0 0,1 0 0 0 0,-1 0 0 0 0,0 0-1 0 0,1-1 1 0 0,-1 2 0 0 0,0-1 0 0 0,0 0 0 0 0,-1 0-25 0 0,-3 1-42 0 0,0 0 0 0 0,0 0 0 0 0,0 1 0 0 0,0 0-1 0 0,-1 0 1 0 0,2 0 0 0 0,-1 1 0 0 0,0 0-1 0 0,0 0 1 0 0,0 0 0 0 0,1 1 0 0 0,-1 0 0 0 0,1 0-1 0 0,0 0 1 0 0,0 1 0 0 0,0 0 0 0 0,1 0-1 0 0,-1 0 1 0 0,-2 3 43 0 0,0-1-40 0 0,7-6 38 0 0,-8 5-114 0 0,-1 1 1 0 0,1 1-1 0 0,1-1 0 0 0,-1 1 0 0 0,1 1 1 0 0,0-1-1 0 0,1 1 0 0 0,0 0 1 0 0,0 1-1 0 0,0 0 0 0 0,1 0 0 0 0,1 0 1 0 0,0 0-1 0 0,0 1 0 0 0,-1 5 116 0 0,5-14-131 0 0,1 0-1 0 0,0 0 0 0 0,-1 1 0 0 0,1-1 1 0 0,0 0-1 0 0,0 0 0 0 0,0 0 1 0 0,0 0-1 0 0,0 1 0 0 0,0-2 0 0 0,0 1 1 0 0,0 0-1 0 0,0 0 0 0 0,0 0 1 0 0,0 0-1 0 0,1-1 0 0 0,-1 1 0 0 0,0 0 1 0 0,1-1-1 0 0,-1 1 0 0 0,0-1 1 0 0,1 0-1 0 0,-1 1 0 0 0,1-1 1 0 0,-1 0-1 0 0,0 0 0 0 0,1 0 0 0 0,-1 0 1 0 0,1 0-1 0 0,-1 0 0 0 0,1 0 1 0 0,-1-1-1 0 0,1 1 132 0 0,32-3-10041 0 0,-20-3-137 0 0</inkml:trace>
  <inkml:trace contextRef="#ctx0" brushRef="#br0" timeOffset="71426.04">3130 5227 0 0 0,'0'0'879'0'0,"0"0"725"0"0,0 0 286 0 0,0 0 37 0 0,0 0-31 0 0,0 0-67 0 0,0 0-74 0 0,0 0-120 0 0,0 0-133 0 0,7-3 2718 0 0,-61 31-696 0 0,7 57-3093 0 0,47-83-391 0 0,-1 0 1 0 0,1 0 0 0 0,-1 0-1 0 0,1-1 1 0 0,0 1 0 0 0,0 0-1 0 0,0 0 1 0 0,0 0 0 0 0,0 0 0 0 0,0 0-1 0 0,0 0 1 0 0,0 0 0 0 0,1 0-1 0 0,-1 0 1 0 0,1-1 0 0 0,0 1-1 0 0,-1 0 1 0 0,1 0 0 0 0,0 0 0 0 0,0-1-1 0 0,0 1 1 0 0,0-1 0 0 0,1 1-1 0 0,-1-1 1 0 0,0 1 0 0 0,0-1-1 0 0,1 0 1 0 0,-1 1 0 0 0,1-1 0 0 0,0 0-1 0 0,-1 0 1 0 0,1 0 0 0 0,0 0-1 0 0,-1 0 1 0 0,1-1 0 0 0,0 1-1 0 0,0 0 1 0 0,0-1 0 0 0,0 0 0 0 0,-1 1-1 0 0,1-1 1 0 0,0 0 0 0 0,0 0-1 0 0,0 0 1 0 0,0 0 0 0 0,0 0-1 0 0,0 0 1 0 0,0-1 0 0 0,0 1 0 0 0,0-1-1 0 0,-1 1 1 0 0,1-1 0 0 0,0 0-1 0 0,0 1 1 0 0,0-1 0 0 0,-1 0-1 0 0,1 0 1 0 0,0-1-41 0 0,3 0 109 0 0,1-1-1 0 0,-1 0 1 0 0,0 0 0 0 0,0 0-1 0 0,0 0 1 0 0,-1-1 0 0 0,1 0-1 0 0,-1 0 1 0 0,0 0-1 0 0,0-1 1 0 0,0 1 0 0 0,-1-1-1 0 0,0 0 1 0 0,0 0 0 0 0,0 0-1 0 0,0 0 1 0 0,-1-1 0 0 0,1 1-1 0 0,-2-1 1 0 0,1 1 0 0 0,0-1-1 0 0,-1 0 1 0 0,0 0-1 0 0,-1 1 1 0 0,1-1 0 0 0,-1 0-109 0 0,0 5-4 0 0,0 0 0 0 0,0 0 1 0 0,-1 0-1 0 0,1 0 0 0 0,0 1 0 0 0,0-1 1 0 0,-1 0-1 0 0,1 0 0 0 0,0 1 0 0 0,-1-1 1 0 0,1 0-1 0 0,-1 1 0 0 0,1-1 1 0 0,-1 0-1 0 0,1 1 0 0 0,-1-1 0 0 0,0 0 1 0 0,1 1-1 0 0,-1-1 0 0 0,0 1 0 0 0,1 0 1 0 0,-1-1-1 0 0,0 1 0 0 0,1-1 1 0 0,-1 1-1 0 0,0 0 0 0 0,0 0 0 0 0,0-1 1 0 0,1 1-1 0 0,-1 0 0 0 0,0 0 0 0 0,0 0 1 0 0,0 0-1 0 0,0 0 0 0 0,1 0 1 0 0,-1 0-1 0 0,0 0 0 0 0,0 0 0 0 0,0 0 1 0 0,1 1-1 0 0,-1-1 0 0 0,0 0 0 0 0,0 0 1 0 0,0 1-1 0 0,1-1 0 0 0,-1 1 1 0 0,0-1-1 0 0,1 1 0 0 0,-1-1 0 0 0,0 1 1 0 0,0-1 3 0 0,-35 27-792 0 0,35-27 775 0 0,-37 38-1841 0 0,18-9-5530 0 0,18-22-2106 0 0</inkml:trace>
  <inkml:trace contextRef="#ctx0" brushRef="#br0" timeOffset="73074.432">8110 7687 0 0 0,'0'0'472'0'0,"0"0"292"0"0,0 0 79 0 0,0 0-43 0 0,0 0-56 0 0,0 0-62 0 0,-11-6-87 0 0,-47-24 378 0 0,37-19 3671 0 0,-1 23-4273 0 0,22 25 873 0 0,-2-1 6287 0 0,2 5-7312 0 0,0-3 317 0 0,0 0-66 0 0,0 0-72 0 0,-9 25 702 0 0,-4 97 428 0 0,13-121-1438 0 0,0-1-8 0 0,0 0 3 0 0,0 0-8 0 0,0 0 16 0 0,0 0 26 0 0,38-15 1577 0 0,-34 12-1617 0 0,1 0-1 0 0,-1-1 1 0 0,-1 1-1 0 0,1-1 0 0 0,0 0 1 0 0,-1 1-1 0 0,0-2 1 0 0,0 1-1 0 0,0 0 0 0 0,0-1 1 0 0,-1 1-1 0 0,0-1 1 0 0,0 0-1 0 0,0 0 1 0 0,0 0-1 0 0,-1 0 0 0 0,0 0 1 0 0,0 0-1 0 0,0 0 1 0 0,-1-4-79 0 0,-1 7-1 0 0,-1 0 1 0 0,0 1 0 0 0,-1-1-1 0 0,1 1 1 0 0,0-1 0 0 0,0 1-1 0 0,-1 0 1 0 0,1 0-1 0 0,0 0 1 0 0,-1 0 0 0 0,1 0-1 0 0,-1 1 1 0 0,0-1 0 0 0,1 1-1 0 0,-1-1 1 0 0,1 1 0 0 0,-1 0-1 0 0,0 0 1 0 0,1 1 0 0 0,-1-1-1 0 0,1 0 1 0 0,-1 1 0 0 0,-2 0 0 0 0,0 1-32 0 0,0 0 0 0 0,0 0 1 0 0,0 0-1 0 0,0 1 0 0 0,0 0 1 0 0,0 0-1 0 0,1 0 1 0 0,-1 1-1 0 0,1-1 0 0 0,0 1 1 0 0,0 0-1 0 0,0 0 0 0 0,1 1 1 0 0,0-1-1 0 0,-1 1 0 0 0,1 0 1 0 0,1-1-1 0 0,-3 6 32 0 0,4-7 11 0 0,1-1-1 0 0,0 0 0 0 0,-1 1 1 0 0,1-1-1 0 0,0 1 1 0 0,0-1-1 0 0,0 0 1 0 0,0 1-1 0 0,1-1 1 0 0,-1 0-1 0 0,1 1 0 0 0,0-1 1 0 0,-1 0-1 0 0,1 1 1 0 0,0-1-1 0 0,0 0 1 0 0,0 0-1 0 0,0 0 1 0 0,1 0-1 0 0,-1 0 0 0 0,1 0 1 0 0,-1 0-1 0 0,1-1 1 0 0,0 1-1 0 0,-1 0 1 0 0,1-1-1 0 0,0 1 0 0 0,0-1 1 0 0,0 0-1 0 0,0 0 1 0 0,0 0-1 0 0,1 0 1 0 0,-1 0-1 0 0,0 0 1 0 0,0 0-1 0 0,1-1 0 0 0,-1 1 1 0 0,0-1-1 0 0,1 0 1 0 0,-1 1-1 0 0,1-1 1 0 0,-1 0-1 0 0,0-1 1 0 0,1 1-1 0 0,-1 0 0 0 0,0-1 1 0 0,2 0-11 0 0,-3 1 16 0 0,-1 0-7 0 0,10-18-2260 0 0,2 11-7870 0 0,-10 7-313 0 0</inkml:trace>
  <inkml:trace contextRef="#ctx0" brushRef="#br1" timeOffset="97256.653">3211 5132 0 0 0,'0'0'1062'0'0,"0"0"110"0"0,0 0 137 0 0,0 0 86 0 0,0 0-5 0 0,0 0-127 0 0,0 0-151 0 0,0 0-124 0 0,0 0-119 0 0,0 0-69 0 0,4-7-28 0 0,34-50 2319 0 0,90-148 1529 0 0,26-42-2341 0 0,-89 137-1468 0 0,26-33-102 0 0,20-35 24 0 0,-8 31-239 0 0,-57 67-66 0 0,19-39-92 0 0,-27 57-77 0 0,-25 28-371 0 0,-18 40-3422 0 0,0-1 392 0 0,2-1-2568 0 0,2 0-5764 0 0</inkml:trace>
  <inkml:trace contextRef="#ctx0" brushRef="#br1" timeOffset="100055.076">3121 5132 0 0 0,'0'0'787'0'0,"0"0"388"0"0,0 0 69 0 0,0 0-26 0 0,0 0-45 0 0,0 0-30 0 0,0 0-28 0 0,0 0-19 0 0,-1-4-21 0 0,-33-58 6968 0 0,-64-38-4594 0 0,94 95-3359 0 0,1 1 0 0 0,0-1 0 0 0,0 0 0 0 0,0 0-1 0 0,1 0 1 0 0,-1 0 0 0 0,1 0 0 0 0,0 0 0 0 0,1-1 0 0 0,-1 1 0 0 0,1-1 0 0 0,0 0 0 0 0,0 1 0 0 0,1-1-1 0 0,0 1 1 0 0,0-1 0 0 0,0 0-90 0 0,40-9-97 0 0,-31 14 96 0 0,1 0 0 0 0,0 1 1 0 0,0 0-1 0 0,0 1 0 0 0,0 0 0 0 0,0 0 0 0 0,0 1 1 0 0,-1 0-1 0 0,1 1 0 0 0,-1 0 0 0 0,1 1 1 0 0,-1 0-1 0 0,0 0 0 0 0,-1 1 0 0 0,8 5 1 0 0,64 24-4 0 0,181 25 55 0 0,-230-44-51 0 0,-31-14-19 0 0,0-1 3 0 0,0 0 0 0 0,0 0 9 0 0,0 0 27 0 0,0 0-32 0 0,0 0 0 0 0,0 0 14 0 0,0 0-25 0 0,0 0 23 0 0,0 0 4 0 0,0 0-16 0 0,0 0 1 0 0,0 0 22 0 0,0 0 5 0 0,0 0 9 0 0,0 0 29 0 0,0 0-25 0 0,0 0 8 0 0,-36 15 517 0 0,-149 34-209 0 0,80-10-488 0 0,80-28-79 0 0,20-9-4784 0 0,4 0-5213 0 0,1 1 1856 0 0</inkml:trace>
  <inkml:trace contextRef="#ctx0" brushRef="#br1" timeOffset="103200.787">2718 3747 7162 0 0,'0'0'1345'0'0,"0"0"30"0"0,0 0 131 0 0,0 0 162 0 0,0 0 36 0 0,0 0-110 0 0,0 0-236 0 0,0 0-310 0 0,0 0-341 0 0,0 0-296 0 0,0 0-235 0 0,-3-7-162 0 0,-3-5-18 0 0,1 1-12 0 0,17 23 94 0 0,71 135 1185 0 0,14 51-783 0 0,-45-94-931 0 0,-60-104-6565 0 0,-16-10 1479 0 0,20 8 2983 0 0,-8-4-1691 0 0,5 2 2179 0 0</inkml:trace>
  <inkml:trace contextRef="#ctx0" brushRef="#br1" timeOffset="103516.733">2617 3644 5745 0 0,'0'0'1622'0'0,"0"0"-338"0"0,0 0-89 0 0,0 0 99 0 0,0 0 105 0 0,0 0-70 0 0,0 0-175 0 0,0 0-215 0 0,0 0-202 0 0,0 0-151 0 0,0 0-106 0 0,0 0-91 0 0,24-31-65 0 0,77-93-42 0 0,-39 76 106 0 0,-48 45-286 0 0,8-5 3 0 0,0 2 0 0 0,1 0 1 0 0,0 1-1 0 0,0 1 0 0 0,0 2 0 0 0,1 0 0 0 0,-1 1 0 0 0,13 2-105 0 0,-32 0-2 0 0,0-1 0 0 0,0 1 0 0 0,0-1 0 0 0,0 1 1 0 0,0 0-1 0 0,-1 0 0 0 0,1 1 0 0 0,0-1 1 0 0,-1 1-1 0 0,1 0 0 0 0,-1 0 0 0 0,0 0 0 0 0,0 0 1 0 0,1 1-1 0 0,-1-1 0 0 0,-1 1 0 0 0,1 0 0 0 0,0 0 1 0 0,-1 0-1 0 0,1 0 0 0 0,-1 0 0 0 0,0 0 1 0 0,0 1-1 0 0,0-1 0 0 0,-1 1 0 0 0,1 0 0 0 0,-1-1 1 0 0,0 1-1 0 0,0 0 0 0 0,0 0 0 0 0,0 0 0 0 0,-1-1 1 0 0,0 1-1 0 0,1 0 0 0 0,-1 0 0 0 0,-1 0 1 0 0,1 0-1 0 0,-1 0 0 0 0,1 0 0 0 0,-1 0 0 0 0,0-1 1 0 0,0 1-1 0 0,-1 0 0 0 0,1-1 0 0 0,-1 1 0 0 0,0-1 1 0 0,0 1-1 0 0,0-1 0 0 0,0 0 0 0 0,-1 1 2 0 0,-19 27-331 0 0,-2-1-1 0 0,0-1 1 0 0,-2-2-1 0 0,-1 0 1 0 0,-2-1-1 0 0,0-2 1 0 0,-16 9 331 0 0,4-10-1725 0 0,23-16-1682 0 0,15-5 1779 0 0,3-1-6665 0 0,0-1 5666 0 0</inkml:trace>
  <inkml:trace contextRef="#ctx0" brushRef="#br1" timeOffset="104217.065">3158 3865 6321 0 0,'0'0'2010'0'0,"0"0"-1095"0"0,0 0-442 0 0,0 0-43 0 0,0 0 29 0 0,0 0-49 0 0,0 0-91 0 0,0 0-106 0 0,0 0-99 0 0,0 0-38 0 0,0 0-27 0 0,0 0 7 0 0,-3 16 14 0 0,-31 115 212 0 0,5-61 46 0 0,37-90 5417 0 0,28-63-5004 0 0,115-200-154 0 0,-121 246-596 0 0,-29 37 3 0 0,-1-1 1 0 0,1 0-1 0 0,-1 1 0 0 0,1-1 0 0 0,0 0 1 0 0,-1 1-1 0 0,1-1 0 0 0,0 1 0 0 0,-1-1 0 0 0,1 1 1 0 0,0-1-1 0 0,0 1 0 0 0,0 0 0 0 0,-1-1 0 0 0,1 1 1 0 0,0 0-1 0 0,0-1 0 0 0,0 1 0 0 0,0 0 0 0 0,0 0 1 0 0,-1 0-1 0 0,1 0 0 0 0,0 0 0 0 0,0 0 0 0 0,0 0 1 0 0,0 0-1 0 0,0 0 0 0 0,0 1 0 0 0,-1-1 1 0 0,1 0-1 0 0,0 1 0 0 0,0-1 0 0 0,0 0 0 0 0,-1 1 1 0 0,1-1-1 0 0,0 1 0 0 0,0-1 0 0 0,-1 1 0 0 0,1-1 1 0 0,0 1-1 0 0,-1 0 0 0 0,1-1 0 0 0,-1 1 0 0 0,1 0 1 0 0,-1-1-1 0 0,1 1 0 0 0,-1 0 0 0 0,1 0 0 0 0,-1 0 6 0 0,90 205 175 0 0,-57-141-119 0 0,-33-64-14 0 0,0-1 31 0 0,0 0 40 0 0,0 0 45 0 0,-12 7 606 0 0,-4-7-647 0 0,-6 1-138 0 0,1-1 0 0 0,-1-1 0 0 0,1-1 0 0 0,0-1 1 0 0,-1-1-1 0 0,-14-5 21 0 0,-15-5-862 0 0,5 2-2144 0 0,17 1-4751 0 0,23 7-1296 0 0</inkml:trace>
  <inkml:trace contextRef="#ctx0" brushRef="#br1" timeOffset="104922.03">2477 3431 4257 0 0,'0'0'1402'0'0,"0"0"-450"0"0,0 0-112 0 0,0 0 137 0 0,0 0 210 0 0,0 0 83 0 0,0 0-59 0 0,0 0-114 0 0,0 0-142 0 0,0 0-130 0 0,0 0-97 0 0,0 0-91 0 0,0 0-91 0 0,27-15-56 0 0,84-43-34 0 0,98-23 1178 0 0,-170 73-1331 0 0,-39 8-162 0 0,0 0 59 0 0,0 0 80 0 0,0 0 50 0 0,0 0 21 0 0,0 0 26 0 0,0 0-17 0 0,0 0-12 0 0,-19-4 492 0 0,-153-92-1097 0 0,166 93-376 0 0,-23-11-9 0 0,20 8-2845 0 0,1-1-3827 0 0,7 4-3347 0 0</inkml:trace>
  <inkml:trace contextRef="#ctx0" brushRef="#br1" timeOffset="117760.778">7930 7952 0 0 0,'0'0'922'0'0,"0"0"226"0"0,0 0 43 0 0,0 0-31 0 0,0 0-42 0 0,0 0 30 0 0,0 0 40 0 0,0 0 40 0 0,-2-3-3 0 0,-9-3 3370 0 0,2 28 223 0 0,4-9-5932 0 0,-155 358 2671 0 0,82-158-1330 0 0,4-13 181 0 0,32-123 523 0 0,19-30-571 0 0,-6 3-156 0 0,-54 111 484 0 0,56-114-373 0 0,27-46-310 0 0,-46 46 617 0 0,25-24-641 0 0,57-42-1972 0 0,-18 2-3164 0 0,-5 5-4361 0 0,-8 8 2253 0 0</inkml:trace>
  <inkml:trace contextRef="#ctx0" brushRef="#br1" timeOffset="118825.011">7933 7919 0 0 0,'0'0'668'0'0,"0"0"354"0"0,0 0 173 0 0,0 0 98 0 0,0 0 29 0 0,0 0 14 0 0,1 3 4480 0 0,-4 1-4898 0 0,-72 20 4564 0 0,41-15-4791 0 0,-114 9 1433 0 0,102-17-385 0 0,50 18-2319 0 0,98 129 654 0 0,-74-116-63 0 0,2-1 1 0 0,1-1 0 0 0,1-2-1 0 0,28 19-11 0 0,-9 0 42 0 0,-45-61 2135 0 0,-41-203-2026 0 0,25 174-639 0 0,-3-20-708 0 0,13 42-3303 0 0,3 0-3674 0 0,-1 18-2979 0 0</inkml:trace>
  <inkml:trace contextRef="#ctx0" brushRef="#br1" timeOffset="119310.936">7720 8994 7714 0 0,'0'0'1813'0'0,"0"0"-72"0"0,0 0-4 0 0,0 0 17 0 0,0 0-163 0 0,0 0-331 0 0,0 0-350 0 0,0 0-341 0 0,0 0-253 0 0,0 0-133 0 0,0 0-11 0 0,0 0 71 0 0,-1 9 120 0 0,-4 82 558 0 0,3-1 1 0 0,5 1-1 0 0,5 14-921 0 0,-4-27 74 0 0,1 9-414 0 0,4-31-3216 0 0,1-52-6312 0 0,-7-4 5226 0 0,-2 0-156 0 0</inkml:trace>
  <inkml:trace contextRef="#ctx0" brushRef="#br1" timeOffset="119631.098">7672 8942 5785 0 0,'0'0'1910'0'0,"0"0"-231"0"0,0 0-175 0 0,0 0-93 0 0,0 0-114 0 0,0 0-187 0 0,0 0-207 0 0,0 0-207 0 0,0 0-157 0 0,0 0-77 0 0,0 0-73 0 0,0 0-71 0 0,20-12-32 0 0,64-38-46 0 0,-77 46-182 0 0,0 0 0 0 0,0 1 0 0 0,1 0 0 0 0,-1 0-1 0 0,0 1 1 0 0,1 0 0 0 0,0 0 0 0 0,0 1 0 0 0,-1 0 0 0 0,1 0-1 0 0,0 1 1 0 0,0 0 0 0 0,0 1 0 0 0,5 0-58 0 0,18 1 185 0 0,-27-3-177 0 0,0 1 1 0 0,0 0-1 0 0,-1 0 0 0 0,1 0 1 0 0,0 0-1 0 0,0 1 0 0 0,-1-1 1 0 0,1 1-1 0 0,0 0 0 0 0,-1 0 0 0 0,1 0 1 0 0,0 1-1 0 0,-1 0 0 0 0,0-1 1 0 0,1 1-1 0 0,-1 0 0 0 0,0 0 0 0 0,0 1 1 0 0,0-1-1 0 0,0 1 0 0 0,-1-1 1 0 0,1 1-1 0 0,-1 0 0 0 0,1 0 0 0 0,-1 0 1 0 0,0 0-1 0 0,0 1 0 0 0,0-1 1 0 0,-1 1-1 0 0,1-1 0 0 0,-1 1 0 0 0,0-1 1 0 0,0 1-1 0 0,0 0 0 0 0,0-1 1 0 0,-1 1-1 0 0,1 1-8 0 0,-4 10-2 0 0,1 0 1 0 0,-1-1 0 0 0,-1 0-1 0 0,-1 1 1 0 0,0-1-1 0 0,-1-1 1 0 0,0 1 0 0 0,-1-1-1 0 0,-1 0 1 0 0,0-1-1 0 0,-1 0 1 0 0,0 0 0 0 0,0 0-1 0 0,-1-2 1 0 0,-1 1-1 0 0,0-1 1 0 0,-7 5 1 0 0,-5 8-197 0 0,-51 39-2062 0 0,48-43-1669 0 0,-1-2-4204 0 0,26-16 7574 0 0,-7 3-4175 0 0</inkml:trace>
  <inkml:trace contextRef="#ctx0" brushRef="#br1" timeOffset="119939.135">8018 9395 14923 0 0,'0'0'1399'0'0,"0"0"-492"0"0,0 0-276 0 0,0 0-76 0 0,0 0-31 0 0,0 0-22 0 0,0 0-51 0 0,0 0-55 0 0,0 0-76 0 0,0 0-104 0 0,0 0-74 0 0,0 0-46 0 0,0 0-35 0 0,0 25-10 0 0,4 116 42 0 0,1-99-27 0 0,3 37-2886 0 0,-7-73-959 0 0,1-4-2741 0 0,-2 1-1694 0 0</inkml:trace>
  <inkml:trace contextRef="#ctx0" brushRef="#br1" timeOffset="120435.227">7961 9299 8546 0 0,'0'0'1735'0'0,"0"0"-844"0"0,0 0-314 0 0,0 0 173 0 0,0 0 214 0 0,0 0 79 0 0,0 0-47 0 0,0 0-119 0 0,0 0-134 0 0,0 0-113 0 0,0 0-110 0 0,0 0-80 0 0,31-10-71 0 0,96-32-66 0 0,-48 28 281 0 0,-76 48-177 0 0,-5-25-363 0 0,-1 0 0 0 0,-1 0 0 0 0,0 0 0 0 0,0 0 0 0 0,0-1 0 0 0,-1 1 0 0 0,-1-1 0 0 0,1-1 0 0 0,-1 1 0 0 0,-4 3-44 0 0,-17 25 60 0 0,-2 37-373 0 0,31-70 290 0 0,0 0 1 0 0,0 0 0 0 0,1-1-1 0 0,-1 0 1 0 0,1 1-1 0 0,0-1 1 0 0,0 0 0 0 0,0 0-1 0 0,0-1 1 0 0,0 1 0 0 0,0 0-1 0 0,0-1 1 0 0,1 0-1 0 0,-1 0 1 0 0,0 0 0 0 0,1 0-1 0 0,-1 0 1 0 0,1-1-1 0 0,-1 0 1 0 0,1 1 0 0 0,-1-1-1 0 0,1-1 1 0 0,0 1 22 0 0,27 1 14 0 0,-23-1-8 0 0,1 0 0 0 0,-1 0 1 0 0,0 0-1 0 0,1 1 0 0 0,-1 0 0 0 0,0 1 0 0 0,0 0 0 0 0,0 0 0 0 0,0 1 1 0 0,0 0-1 0 0,-1 0 0 0 0,2 2-6 0 0,-8-4 29 0 0,1 1-1 0 0,0 0 1 0 0,-1 0-1 0 0,1 0 1 0 0,-1 0-1 0 0,0 0 1 0 0,1 0-1 0 0,-1 0 1 0 0,0 0-1 0 0,0 0 1 0 0,-1 0-1 0 0,1 1 1 0 0,0-1-1 0 0,-1 0 1 0 0,1 1 0 0 0,-1-1-1 0 0,0 1 1 0 0,0-1-1 0 0,0 0 1 0 0,0 1-1 0 0,0-1 1 0 0,0 1-1 0 0,-1-1 1 0 0,1 0-1 0 0,-1 1 1 0 0,0-1-1 0 0,1 0 1 0 0,-1 0 0 0 0,0 1-1 0 0,-1-1 1 0 0,1 0-1 0 0,0 0 1 0 0,-1 1-29 0 0,-53 60 677 0 0,44-54-746 0 0,-1-1-1 0 0,-1 0 1 0 0,1-1-1 0 0,-1 0 1 0 0,0-1 0 0 0,0 0-1 0 0,-1-1 1 0 0,0-1 0 0 0,-9 2 69 0 0,-42-5-7396 0 0,54-4 1505 0 0,5-1-1952 0 0</inkml:trace>
  <inkml:trace contextRef="#ctx0" brushRef="#br0" timeOffset="204122.208">3955 9863 0 0 0,'0'0'779'0'0,"0"0"258"0"0,0-5 165 0 0,1 3-1888 0 0,0-14 3706 0 0,-13-2 7597 0 0,8 21-10526 0 0,0 0 0 0 0,1 0 1 0 0,-1 0-1 0 0,0 1 1 0 0,1-1-1 0 0,0 1 0 0 0,0 0 1 0 0,0 0-1 0 0,0 0 0 0 0,1 0 1 0 0,0 1-1 0 0,0-1 0 0 0,0 1 1 0 0,0-1-1 0 0,1 1 0 0 0,-1 0 1 0 0,1-1-1 0 0,0 1 0 0 0,1 0 1 0 0,-1 0-1 0 0,1 0 1 0 0,0 0-1 0 0,0-1 0 0 0,0 1 1 0 0,1 0-1 0 0,0 0 0 0 0,0 0 1 0 0,0 0-1 0 0,1-1 0 0 0,0 3-91 0 0,0-5 90 0 0,-1-1 0 0 0,1 1 0 0 0,-1-1-1 0 0,1 0 1 0 0,-1 0 0 0 0,1 0 0 0 0,0 0-1 0 0,0 0 1 0 0,-1 0 0 0 0,1 0 0 0 0,0-1-1 0 0,0 1 1 0 0,0 0 0 0 0,0-1 0 0 0,0 0-1 0 0,0 1 1 0 0,0-1 0 0 0,0 0 0 0 0,0 0-1 0 0,0 0 1 0 0,0-1 0 0 0,0 1 0 0 0,0 0-1 0 0,0-1 1 0 0,0 1 0 0 0,0-1 0 0 0,0 1-1 0 0,-1-1 1 0 0,1 0 0 0 0,0 0 0 0 0,0 0-1 0 0,-1 0 1 0 0,1 0 0 0 0,0-1 0 0 0,-1 1-1 0 0,1 0 1 0 0,0-2-90 0 0,10-10 229 0 0,-1 0-1 0 0,-1-1 1 0 0,0-1-1 0 0,-1 1 1 0 0,-1-1-1 0 0,0-1 1 0 0,-1 0-1 0 0,0 0 1 0 0,-2 0-1 0 0,0-1 1 0 0,1-4-229 0 0,-4 7 38 0 0,-1 13-48 0 0,0 0-1 0 0,0-1 0 0 0,-1 1 0 0 0,1-1 1 0 0,0 1-1 0 0,-1-1 0 0 0,1 0 0 0 0,-1 1 1 0 0,1-1-1 0 0,-1 0 0 0 0,0 1 0 0 0,0-1 0 0 0,0 0 1 0 0,0 1-1 0 0,0-1 0 0 0,0 0 0 0 0,0 1 1 0 0,0-1-1 0 0,-1 1 0 0 0,1-1 0 0 0,-1 0 0 0 0,1 1 1 0 0,-1-1-1 0 0,1 1 0 0 0,-1-1 0 0 0,0 1 1 0 0,0-1-1 0 0,0 1 0 0 0,0 0 0 0 0,0-1 1 0 0,0 1-1 0 0,0 0 0 0 0,-1 0 0 0 0,1 0 0 0 0,0 0 1 0 0,0 0-1 0 0,-1 0 0 0 0,1 0 0 0 0,-1 0 1 0 0,1 0-1 0 0,-1 1 0 0 0,1-1 0 0 0,-1 1 0 0 0,0-1 1 0 0,1 1-1 0 0,-1-1 0 0 0,0 1 0 0 0,1 0 1 0 0,-1 0-1 0 0,0 0 11 0 0,-2 1-64 0 0,0 1 1 0 0,0-1-1 0 0,1 1 1 0 0,-1 0 0 0 0,0 0-1 0 0,1 0 1 0 0,0 0-1 0 0,-1 0 1 0 0,1 1-1 0 0,0 0 1 0 0,0-1-1 0 0,1 1 1 0 0,-1 0-1 0 0,0 1 1 0 0,1-1 0 0 0,0 0-1 0 0,0 1 1 0 0,0-1-1 0 0,0 1 1 0 0,0 1 63 0 0,-10 13-94 0 0,6-11 82 0 0,1 0 0 0 0,0 1 0 0 0,0 0 0 0 0,0-1 0 0 0,1 2 0 0 0,0-1 0 0 0,1 0 0 0 0,0 1 0 0 0,0-1 0 0 0,1 1 0 0 0,0 0 0 0 0,0 0 0 0 0,1 0 0 0 0,0 0 0 0 0,1 0 0 0 0,0 4 12 0 0,1-11 59 0 0,1 0 1 0 0,-1 0-1 0 0,1 0 0 0 0,0 0 1 0 0,-1 0-1 0 0,1 0 0 0 0,0-1 1 0 0,0 1-1 0 0,0-1 1 0 0,0 1-1 0 0,0-1 0 0 0,0 0 1 0 0,0 0-1 0 0,1 0 1 0 0,-1 0-1 0 0,0 0 0 0 0,1 0 1 0 0,-1-1-1 0 0,0 1 0 0 0,1-1 1 0 0,-1 0-1 0 0,1 0 1 0 0,-1 0-1 0 0,1 0 0 0 0,-1 0 1 0 0,1 0-1 0 0,-1 0 1 0 0,1-1-1 0 0,-1 1 0 0 0,0-1 1 0 0,1 0-1 0 0,-1 0 0 0 0,0 0 1 0 0,0 0-1 0 0,1 0 1 0 0,-1-1-60 0 0,23-50 916 0 0,-19 41-871 0 0,32-98 72 0 0,-38 108-161 0 0,-4 2-71 0 0,0 0 0 0 0,0 0 0 0 0,1 0-1 0 0,-1 1 1 0 0,0-1 0 0 0,1 1 0 0 0,-1 0-1 0 0,1 0 1 0 0,0 0 0 0 0,-1 0-1 0 0,1 1 1 0 0,0-1 0 0 0,1 1 0 0 0,-1 0-1 0 0,0 0 1 0 0,1 0 0 0 0,-1 0-1 0 0,1 0 1 0 0,0 1 0 0 0,0-1 0 0 0,0 1-1 0 0,1-1 1 0 0,-1 1 0 0 0,1 0-1 0 0,0-1 1 0 0,0 1 0 0 0,0 0 0 0 0,1 0-1 0 0,-1 0 116 0 0,-4 21-4424 0 0,4-2-3909 0 0,1-15-1228 0 0</inkml:trace>
  <inkml:trace contextRef="#ctx0" brushRef="#br0" timeOffset="209237.215">3325 8788 0 0 0,'0'0'380'0'0,"7"-7"274"0"0,19-21 76 0 0,-25 26-376 0 0,1-1 0 0 0,-1 1 0 0 0,0 0-1 0 0,0 0 1 0 0,-1 0 0 0 0,1-1 0 0 0,0 1-1 0 0,-1-1 1 0 0,1 1 0 0 0,-1 0 0 0 0,0-1-1 0 0,0 1 1 0 0,0-1 0 0 0,0 1 0 0 0,0-1-1 0 0,0 1 1 0 0,-1 0 0 0 0,1-1 0 0 0,-1 1-1 0 0,0 0 1 0 0,0-1 0 0 0,0 1 0 0 0,0 0-1 0 0,0 0 1 0 0,0 0 0 0 0,0 0 0 0 0,-1 0-1 0 0,1 0 1 0 0,-1 0 0 0 0,1 0 0 0 0,-2 0-354 0 0,-62-39 6355 0 0,59 39-6266 0 0,-1 0 0 0 0,1 1 0 0 0,-1 0 0 0 0,1 0 0 0 0,-1 1 0 0 0,1-1 0 0 0,-1 2 0 0 0,0-1 0 0 0,1 1 0 0 0,-1-1 0 0 0,1 2 0 0 0,-1-1 0 0 0,1 1 0 0 0,0 0 0 0 0,-1 0 0 0 0,-2 3-89 0 0,8-5 2 0 0,-19 8 82 0 0,1 0 0 0 0,0 1 0 0 0,0 1 0 0 0,1 1 0 0 0,1 1 0 0 0,0 0 0 0 0,0 1 0 0 0,1 1-1 0 0,1 1 1 0 0,1 0 0 0 0,-10 12-84 0 0,13-9 36 0 0,0 0 1 0 0,2 1-1 0 0,0 0 0 0 0,1 0 0 0 0,1 1 0 0 0,1 0 1 0 0,0 0-1 0 0,2 1 0 0 0,0-1 0 0 0,1 1 0 0 0,1 0 0 0 0,2 0 1 0 0,0 0-1 0 0,1 0 0 0 0,3 20-36 0 0,-1-28 41 0 0,0 1 1 0 0,2-1-1 0 0,-1 1 0 0 0,2-1 1 0 0,-1-1-1 0 0,2 1 0 0 0,0-1 1 0 0,0 0-1 0 0,1-1 0 0 0,1 0 1 0 0,0 0-1 0 0,0 0 0 0 0,1-1 1 0 0,0-1-1 0 0,3 2-41 0 0,-2-5 108 0 0,1 0-1 0 0,0 0 1 0 0,0-2-1 0 0,0 1 1 0 0,1-2-1 0 0,-1 1 0 0 0,1-2 1 0 0,0 0-1 0 0,0 0 1 0 0,0-1-1 0 0,0-1 1 0 0,3 0-108 0 0,-2 1 156 0 0,0-1 1 0 0,0 0-1 0 0,0-1 1 0 0,0-1 0 0 0,0 0-1 0 0,0-1 1 0 0,0-1-1 0 0,-1 0 1 0 0,1 0-1 0 0,10-6-156 0 0,-11 4 82 0 0,0 0-1 0 0,-1 0 0 0 0,0-1 1 0 0,0-1-1 0 0,0 0 0 0 0,-1 0 0 0 0,0-1 1 0 0,0-1-1 0 0,-1 0 0 0 0,-1 0 0 0 0,0-1 1 0 0,0 0-1 0 0,-1 0 0 0 0,0-1 1 0 0,-1-1-1 0 0,0 1 0 0 0,3-11-81 0 0,-9 20 6 0 0,0 0-1 0 0,-1 0 1 0 0,1 0 0 0 0,-1-1-1 0 0,0 1 1 0 0,0 0 0 0 0,0 0-1 0 0,0 0 1 0 0,0 0 0 0 0,-1 0-1 0 0,1 0 1 0 0,-1 0 0 0 0,0 0-1 0 0,0 0 1 0 0,0 0 0 0 0,-1 1-1 0 0,1-1 1 0 0,0 0 0 0 0,-1 0-1 0 0,0 1 1 0 0,0-1 0 0 0,0 1 0 0 0,0 0-1 0 0,0 0 1 0 0,0-1 0 0 0,0 1-1 0 0,-1 1 1 0 0,1-1 0 0 0,-1 0-1 0 0,1 0 1 0 0,-1 1 0 0 0,0 0-1 0 0,0-1 1 0 0,0 1 0 0 0,-1 0-6 0 0,-110-20-927 0 0,101 21 842 0 0,0 1 0 0 0,0 1 1 0 0,0 0-1 0 0,0 0 0 0 0,1 1 0 0 0,-1 1 1 0 0,1 1-1 0 0,-1-1 0 0 0,2 2 0 0 0,-1 0 1 0 0,-4 2 84 0 0,67-7-148 0 0,353-61 1713 0 0,-284 57-1549 0 0,-94 12-2271 0 0,-16-4-8119 0 0,-8-4-1733 0 0</inkml:trace>
</inkml:ink>
</file>

<file path=ppt/ink/ink2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09.9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349 191 0 0 0,'3'-50'0'0'0,"-3"21"1695"0"0,-5 9 2525 0 0,1 2 3460 0 0,1 17-3665 0 0,-10 13-3692 0 0,-47 81-107 0 0,-124 235 91 0 0,102-195-182 0 0,108-185 993 0 0,157-211-824 0 0,-44 72-255 0 0,-52 70 8 0 0,-71 110-149 0 0,-14 44-29 0 0,-3-22 223 0 0,0 63 132 0 0,-1-49-181 0 0,0 0 1 0 0,2 0-1 0 0,1 1 1 0 0,1-1-1 0 0,1-1 0 0 0,1 1 1 0 0,2 0-1 0 0,0-1 1 0 0,1 0-1 0 0,9 17-43 0 0,59 76 130 0 0,-76-111 2677 0 0,-44-17-2559 0 0,44 10-116 0 0,-204-62 112 0 0,56-18-601 0 0,83 33-2077 0 0,54 36-1886 0 0,4-1-3523 0 0,5 9-1360 0 0</inkml:trace>
</inkml:ink>
</file>

<file path=ppt/ink/ink2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11.2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69 3057 0 0,'0'0'1591'0'0,"0"0"-55"0"0,0 0 58 0 0,0 0 98 0 0,0 0 84 0 0,0 0-54 0 0,0 0-163 0 0,0 0-252 0 0,0 0-292 0 0,0 0-295 0 0,0 0-253 0 0,-7 9 106 0 0,72 287 1798 0 0,-37-103-2677 0 0,-27-190 2368 0 0,0 1-3506 0 0,4-4-17810 0 0,-4-7 17216 0 0</inkml:trace>
  <inkml:trace contextRef="#ctx0" brushRef="#br0" timeOffset="512.087">1 125 7394 0 0,'0'0'2388'0'0,"0"0"-1109"0"0,0 0-409 0 0,0 0 32 0 0,0 0 179 0 0,0 0 87 0 0,0 0-60 0 0,0 0-194 0 0,0 0-197 0 0,0 0-113 0 0,0 0-96 0 0,35-18-54 0 0,113-54-59 0 0,-57 45 60 0 0,-72 26-356 0 0,-4-1-14 0 0,-6 1-61 0 0,1-1 1 0 0,-1 1-1 0 0,1 1 1 0 0,0-1-1 0 0,-1 2 0 0 0,1-1 1 0 0,-1 2-1 0 0,1-1 1 0 0,-1 1-1 0 0,1 1 0 0 0,-1-1 1 0 0,1 2-25 0 0,-7 0 10 0 0,0 1 1 0 0,0-1-1 0 0,0 1 1 0 0,-1 0-1 0 0,0 0 0 0 0,0 0 1 0 0,0 0-1 0 0,-1 1 1 0 0,1-1-1 0 0,-1 0 1 0 0,0 1-1 0 0,-1-1 0 0 0,0 0 1 0 0,0 1-1 0 0,0-1 1 0 0,0 1-1 0 0,-1-1 1 0 0,0 0-1 0 0,0 1 1 0 0,0-1-1 0 0,0 0 0 0 0,-1 0 1 0 0,0 0-1 0 0,0 0 1 0 0,-1 0-1 0 0,0 0 1 0 0,1 0-1 0 0,-1-1 0 0 0,-3 3-10 0 0,-191 217 189 0 0,197-224-196 0 0,0 1 1 0 0,-1-1 0 0 0,1 1-1 0 0,-1-1 1 0 0,1 1 0 0 0,0-1-1 0 0,-1 1 1 0 0,1-1 0 0 0,0 1 0 0 0,0-1-1 0 0,-1 1 1 0 0,1-1 0 0 0,0 1-1 0 0,0 0 1 0 0,0-1 0 0 0,0 1 0 0 0,0 0-1 0 0,0-1 1 0 0,0 1 0 0 0,0-1-1 0 0,0 1 1 0 0,0 0 0 0 0,0-1 0 0 0,0 1-1 0 0,0-1 1 0 0,0 1 0 0 0,1 0-1 0 0,-1-1 1 0 0,0 1 0 0 0,0-1 0 0 0,1 1-1 0 0,-1-1 1 0 0,0 1 0 0 0,1-1-1 0 0,-1 1 1 0 0,1-1 0 0 0,-1 1-1 0 0,0-1 1 0 0,1 0 0 0 0,-1 1 0 0 0,1-1-1 0 0,-1 0 1 0 0,1 1 0 0 0,-1-1-1 0 0,1 0 1 0 0,0 1 0 0 0,-1-1 0 0 0,1 0-1 0 0,-1 0 1 0 0,1 0 0 0 0,0 0-1 0 0,-1 0 1 0 0,1 0 0 0 0,-1 0 0 0 0,2 0 6 0 0,41 6 150 0 0,-35-5-147 0 0,20 0 76 0 0,95 19-29 0 0,-119-19-40 0 0,0 0 1 0 0,0 1 0 0 0,0 0-1 0 0,-1 0 1 0 0,1 0 0 0 0,-1 0 0 0 0,1 0-1 0 0,-1 1 1 0 0,0-1 0 0 0,0 1-1 0 0,0 0 1 0 0,0 0 0 0 0,0 0 0 0 0,-1 1-1 0 0,0-1 1 0 0,1 1 0 0 0,-1-1-1 0 0,0 1 1 0 0,-1 0 0 0 0,1-1 0 0 0,-1 1-1 0 0,1 0 1 0 0,-1 0 0 0 0,-1 0-1 0 0,1 0 1 0 0,0 1 0 0 0,-1-1 0 0 0,0 0-11 0 0,-1 7 62 0 0,-1-1 0 0 0,0 1 0 0 0,0-1 0 0 0,-1 1 0 0 0,0-1 0 0 0,-1 0 0 0 0,-1 0 0 0 0,1-1 0 0 0,-1 1 0 0 0,-1-1 0 0 0,0 0 0 0 0,0 0 0 0 0,-1-1 0 0 0,0 0 0 0 0,0 0 0 0 0,-1-1 0 0 0,0 1 0 0 0,-2 0-62 0 0,-4 4-11 0 0,-1 0 0 0 0,-1 0 0 0 0,0-1 0 0 0,0-1 0 0 0,-1-1 0 0 0,0 0 0 0 0,0-2 0 0 0,-1 1 0 0 0,-1-2-1 0 0,1-1 1 0 0,-2 0 11 0 0,-84-2-2923 0 0,72-13-1080 0 0,1-7-3562 0 0,21 9-379 0 0</inkml:trace>
</inkml:ink>
</file>

<file path=ppt/ink/ink2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13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343 56 0 0 0,'0'0'832'0'0,"0"0"570"0"0,0 0 101 0 0,0 0-88 0 0,0 0-75 0 0,0 0 24 0 0,0 0 9 0 0,0 0-6 0 0,-2-5-67 0 0,-1-1-786 0 0,-1-4 13 0 0,-2-3 2881 0 0,-13 0 2268 0 0,-7 5-3408 0 0,24 7-2217 0 0,-7 1 7 0 0,0 1 1 0 0,0-1 0 0 0,0 2-1 0 0,0-1 1 0 0,0 1 0 0 0,0 0-1 0 0,0 1 1 0 0,1 0 0 0 0,-1 1-1 0 0,1-1 1 0 0,0 2 0 0 0,0-1-1 0 0,0 1 1 0 0,1 0-1 0 0,0 1 1 0 0,-1-1 0 0 0,2 2-1 0 0,-1-1 1 0 0,-3 6-59 0 0,3-6 61 0 0,-4 3-13 0 0,2 1 1 0 0,-1 1-1 0 0,1 0 1 0 0,1 0-1 0 0,0 0 0 0 0,0 1 1 0 0,2 1-1 0 0,-1-1 1 0 0,1 1-1 0 0,1 0 1 0 0,0 0-1 0 0,1 0 0 0 0,1 1 1 0 0,0 0-1 0 0,1 0 1 0 0,0-1-1 0 0,1 1 1 0 0,0 0-1 0 0,2 12-48 0 0,-2-19 37 0 0,1 0-1 0 0,0 1 1 0 0,1-1 0 0 0,0 0 0 0 0,0 1-1 0 0,0-1 1 0 0,1 0 0 0 0,0 0 0 0 0,0 0-1 0 0,1 0 1 0 0,0 0 0 0 0,0-1-1 0 0,1 1 1 0 0,0-1 0 0 0,0 0 0 0 0,0 0-1 0 0,1 0 1 0 0,0 0 0 0 0,0-1 0 0 0,0 0-1 0 0,1 0 1 0 0,-1 0 0 0 0,1-1-1 0 0,2 1-35 0 0,5 1 143 0 0,1 0 0 0 0,-1-1 0 0 0,1 0 0 0 0,0-1 0 0 0,0-1 0 0 0,1 0 0 0 0,-1-1 1 0 0,1-1-1 0 0,-1 0 0 0 0,1-1 0 0 0,-1 0 0 0 0,14-3-144 0 0,69-36 540 0 0,-70 33-2902 0 0,-6 7-2974 0 0,-7 0-4152 0 0,-9-1-2760 0 0</inkml:trace>
</inkml:ink>
</file>

<file path=ppt/ink/ink2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37.48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3783 10 0 0 0,'6'-3'0'0'0,"-3"2"0"0"0,14 6 0 0 0,-1-2 45 0 0,-16-3 219 0 0,0 0 188 0 0,0 0 14 0 0,0 0 7 0 0,0 0 18 0 0,0 0 5 0 0,0 0 26 0 0,0 0 10 0 0,-5 2 3744 0 0,-6 3-3388 0 0,-89 80 585 0 0,5-12-871 0 0,-57 30 91 0 0,-83 40-115 0 0,161-106-305 0 0,-161 78 112 0 0,34 13-329 0 0,-7 2 534 0 0,4-13 333 0 0,-34 27 482 0 0,-3 0-1071 0 0,48-30 122 0 0,-119 71-196 0 0,129-76-216 0 0,8-19 195 0 0,-44 16 600 0 0,97-40 53 0 0,7-7-103 0 0,10-7 197 0 0,67-38-334 0 0,-18 15-317 0 0,-178 82 722 0 0,168-79-533 0 0,59-25-3636 0 0,6 2-8908 0 0,1-6 3862 0 0</inkml:trace>
  <inkml:trace contextRef="#ctx0" brushRef="#br0" timeOffset="1297.831">3678 3 0 0 0,'0'0'1323'0'0,"0"0"-314"0"0,0 0-55 0 0,0 0 193 0 0,0 0 243 0 0,0 0 110 0 0,0 0 31 0 0,0 0-103 0 0,0 0-180 0 0,0 0-194 0 0,0 0-186 0 0,-10 2-104 0 0,-30 6 190 0 0,-16-4 3321 0 0,-12-18-670 0 0,63 11-2908 0 0,1 6-301 0 0,2 3-454 0 0,-1 72 67 0 0,0 334-253 0 0,3-411 242 0 0,0-1 14 0 0,0 0 18 0 0,0 0-24 0 0,0 0 30 0 0,0 0 6 0 0,16-48 980 0 0,101-154-1053 0 0,-84 140-407 0 0,-17 32-3320 0 0,-1 1-7814 0 0,-12 24 2375 0 0</inkml:trace>
  <inkml:trace contextRef="#ctx0" brushRef="#br0" timeOffset="2994.805">1519 647 2817 0 0,'0'0'-24'0'0,"0"0"-131"0"0,0 0 168 0 0,0 0 473 0 0,0 0 422 0 0,0 0 117 0 0,0 0-63 0 0,0 0-187 0 0,0 0-230 0 0,0 0-158 0 0,0 0-98 0 0,8 33-77 0 0,26 100-50 0 0,6-27 549 0 0,-21-40 2208 0 0,-19-65-2292 0 0,0-1 41 0 0,0 0 33 0 0,0 0 49 0 0,0 0 23 0 0,-34-24 2988 0 0,9-46-3195 0 0,25 68-478 0 0,-8-37 16 0 0,3-1 0 0 0,1 1 0 0 0,2-1 0 0 0,1 0 1 0 0,3 0-1 0 0,1 0 0 0 0,3-9-104 0 0,-2 29 35 0 0,1 0 1 0 0,1 0-1 0 0,1 1 0 0 0,0 0 1 0 0,1 1-1 0 0,9-13-35 0 0,-17 31-5 0 0,0 1 1 0 0,0 0-1 0 0,0-1 0 0 0,0 1 1 0 0,0-1-1 0 0,0 1 0 0 0,1 0 0 0 0,-1-1 1 0 0,0 1-1 0 0,0-1 0 0 0,1 1 1 0 0,-1-1-1 0 0,1 1 0 0 0,-1-1 0 0 0,0 1 1 0 0,1-1-1 0 0,-1 1 0 0 0,1-1 1 0 0,-1 1-1 0 0,1-1 0 0 0,-1 0 0 0 0,1 1 1 0 0,-1-1-1 0 0,1 0 0 0 0,-1 1 1 0 0,1-1-1 0 0,0 0 0 0 0,-1 0 1 0 0,1 0-1 0 0,0 1 0 0 0,-1-1 0 0 0,1 0 1 0 0,-1 0-1 0 0,1 0 0 0 0,0 0 1 0 0,-1 0-1 0 0,1 0 0 0 0,0 0 0 0 0,-1 0 1 0 0,1-1-1 0 0,0 1 0 0 0,-1 0 1 0 0,1 0-1 0 0,-1 0 0 0 0,1-1 0 0 0,-1 1 1 0 0,1 0-1 0 0,0-1 0 0 0,-1 1 1 0 0,1 0-1 0 0,-1-1 0 0 0,1 1 0 0 0,-1-1 1 0 0,0 1-1 0 0,1-1 0 0 0,-1 1 1 0 0,1-1-1 0 0,-1 1 0 0 0,0-1 0 0 0,0 1 1 0 0,1-1-1 0 0,-1 0 0 0 0,0 1 1 0 0,0-1-1 0 0,1 1 0 0 0,-1-1 1 0 0,0 0-1 0 0,0 0 5 0 0,13 51 213 0 0,8 49-358 0 0,1-78-1908 0 0,-3-15-7171 0 0,-15-6-154 0 0</inkml:trace>
  <inkml:trace contextRef="#ctx0" brushRef="#br0" timeOffset="3391.829">1856 606 6689 0 0,'0'0'1614'0'0,"0"0"-722"0"0,0 0-302 0 0,0 0 85 0 0,0 0 166 0 0,0 0 59 0 0,0 0-94 0 0,0 0-182 0 0,0 0-131 0 0,0 0-67 0 0,0 0 43 0 0,0 0 73 0 0,0 0 7 0 0,3 7 3 0 0,33 86 2070 0 0,15 62-1598 0 0,-49-152-2367 0 0,5 7 4033 0 0,-3-4-5198 0 0,-2-2-2831 0 0,-1-2-3967 0 0,-1-2 4804 0 0</inkml:trace>
  <inkml:trace contextRef="#ctx0" brushRef="#br0" timeOffset="4881.847">1841 592 0 0 0,'0'0'448'0'0,"0"0"171"0"0,0 0 98 0 0,0 0 82 0 0,0 0 28 0 0,0 0-63 0 0,0 0-62 0 0,0 0-31 0 0,0 0 9 0 0,0 0 46 0 0,0 0 45 0 0,9-8 24 0 0,78-54 2517 0 0,-77 56-3018 0 0,1 1 0 0 0,0 1 1 0 0,1 0-1 0 0,-1 0 0 0 0,1 1 1 0 0,-1 1-1 0 0,1 0 0 0 0,0 0 0 0 0,0 1 1 0 0,10 1-295 0 0,-20 1-1 0 0,0 1 0 0 0,0 0 0 0 0,-1 0 0 0 0,1 0 0 0 0,-1 1 0 0 0,1-1 0 0 0,-1 0 0 0 0,0 0 0 0 0,0 1 0 0 0,0-1 0 0 0,0 1 0 0 0,0-1 0 0 0,-1 1 0 0 0,1-1 0 0 0,-1 1 0 0 0,0 0 0 0 0,1-1 0 0 0,-1 1 0 0 0,0-1 0 0 0,-1 1 0 0 0,1 0 0 0 0,0-1 0 0 0,-1 1 0 0 0,1-1 0 0 0,-1 1 0 0 0,0-1 0 0 0,0 1 0 0 0,0 0 1 0 0,-79 135-686 0 0,80-137 658 0 0,1 1-1 0 0,-1-1 1 0 0,0 0-1 0 0,1 0 1 0 0,-1 0 0 0 0,0 0-1 0 0,1 0 1 0 0,0 0-1 0 0,-1 0 1 0 0,1 0-1 0 0,-1 0 1 0 0,1-1-1 0 0,0 1 1 0 0,0 0-1 0 0,-1 0 1 0 0,1 0-1 0 0,0-1 1 0 0,0 1-1 0 0,0 0 1 0 0,0-1-1 0 0,0 1 1 0 0,0-1 0 0 0,0 1-1 0 0,0-1 1 0 0,0 0-1 0 0,0 1 1 0 0,0-1-1 0 0,0 0 1 0 0,1 0-1 0 0,-1 1 1 0 0,0-1-1 0 0,0 0 1 0 0,0 0-1 0 0,0-1 1 0 0,0 1-1 0 0,0 0 1 0 0,1 0-1 0 0,-1 0 1 0 0,0-1 0 0 0,0 1-1 0 0,0 0 1 0 0,0-1-1 0 0,0 1 1 0 0,0-1-1 0 0,0 0 1 0 0,0 1-1 0 0,0-1 29 0 0,9 0-110 0 0,-5 0 132 0 0,0 0 0 0 0,0 1 0 0 0,0-1 0 0 0,1 1 0 0 0,-1 0 0 0 0,0 1 0 0 0,0-1 0 0 0,0 1 0 0 0,0 0 0 0 0,0 0 0 0 0,0 0 0 0 0,0 1 0 0 0,0 0 0 0 0,0 0 0 0 0,-1 0 0 0 0,1 0 0 0 0,-1 1 0 0 0,1 0 0 0 0,-1 0 1 0 0,0 0-1 0 0,0 0 0 0 0,-1 1 0 0 0,1 0 0 0 0,-1-1 0 0 0,1 1 0 0 0,-1 0 0 0 0,0 1 0 0 0,-1-1 0 0 0,1 1 0 0 0,-1-1 0 0 0,0 1 0 0 0,0 0 0 0 0,0-1 0 0 0,0 1 0 0 0,0 4-22 0 0,-4-1 74 0 0,0 0 0 0 0,0 0-1 0 0,-1 0 1 0 0,0 0 0 0 0,-1-1 0 0 0,0 0 0 0 0,0 1 0 0 0,0-1 0 0 0,-1-1-1 0 0,0 1 1 0 0,0-1 0 0 0,0 0 0 0 0,-1 0 0 0 0,0 0 0 0 0,0-1-1 0 0,-1 0 1 0 0,0 0 0 0 0,0-1 0 0 0,0 1 0 0 0,0-2 0 0 0,0 1 0 0 0,-1-1-1 0 0,0 0 1 0 0,-5 1-74 0 0,-36 2-1223 0 0,25-18-6973 0 0,20 8 2460 0 0</inkml:trace>
  <inkml:trace contextRef="#ctx0" brushRef="#br0" timeOffset="5868.058">1252 382 608 0 0,'0'0'1450'0'0,"0"0"-426"0"0,0 0 6 0 0,0 0 227 0 0,0 0 157 0 0,0 0 57 0 0,0 0-108 0 0,0 0-211 0 0,0 0-166 0 0,0 0-136 0 0,0 0-80 0 0,0 0-43 0 0,0 0-73 0 0,2-15 852 0 0,162-88 2684 0 0,-6 36-3148 0 0,-91 46-881 0 0,-130 17 2360 0 0,59 5-2648 0 0,1 0 0 0 0,-1-1 0 0 0,1 0 0 0 0,-1 1 0 0 0,0-1 0 0 0,1-1 0 0 0,-1 1 0 0 0,1 0 0 0 0,-1-1 0 0 0,1 0 0 0 0,-1 1 0 0 0,1-2 1 0 0,-1 1-1 0 0,1 0 0 0 0,0-1 0 0 0,0 1 0 0 0,0-1 0 0 0,-1 0 0 0 0,2 0 0 0 0,-1 0 0 0 0,0 0 0 0 0,0-1 0 0 0,1 1 0 0 0,-1-1 0 0 0,1 0 0 0 0,0 1 0 0 0,0-1 0 0 0,0 0 0 0 0,0 0 0 0 0,0-1 1 0 0,1 1-1 0 0,-1 0 0 0 0,1 0 0 0 0,0-1 0 0 0,0 1 0 0 0,0-1 0 0 0,0 0 127 0 0,5-28-10597 0 0,0 21 1715 0 0</inkml:trace>
</inkml:ink>
</file>

<file path=ppt/ink/ink2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54.2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230 0 0 0 0,'0'0'269'0'0,"0"0"121"0"0,0 0 53 0 0,0 5 70 0 0,0 2 73 0 0,1 95 4894 0 0,14 56-2752 0 0,13 49-801 0 0,9 25-887 0 0,21 26-220 0 0,-31-162-522 0 0,-9 14 198 0 0,10 100 121 0 0,11-1-265 0 0,-23-120-101 0 0,1 81 157 0 0,13-35 30 0 0,-7-47-101 0 0,14 75 136 0 0,29 146 798 0 0,-30-99-933 0 0,-17-108-171 0 0,-2 20 83 0 0,30 126-151 0 0,-27-105-91 0 0,6 48-3 0 0,2 20-46 0 0,3-9 85 0 0,-4 74 127 0 0,-18-170-114 0 0,-9-106-120 0 0,0 0-30 0 0,0 0-119 0 0,0 0-207 0 0,0-5-1293 0 0,1-51-10421 0 0,0 44 6530 0 0</inkml:trace>
  <inkml:trace contextRef="#ctx0" brushRef="#br0" timeOffset="1235.472">133 77 0 0 0,'0'0'719'0'0,"0"0"208"0"0,0 0 5 0 0,0 0-45 0 0,0 0-30 0 0,0 0 41 0 0,0 0 65 0 0,0 0 66 0 0,0 0 23 0 0,-2 5 7290 0 0,-7 13-6825 0 0,-41 150 167 0 0,47-161-1649 0 0,-66 197 917 0 0,69-186-750 0 0,18-22 223 0 0,1-1-327 0 0,-1 1 0 0 0,0 1 1 0 0,1 0-1 0 0,-1 1 1 0 0,1 1-1 0 0,0 1 1 0 0,0 1-1 0 0,0 1-98 0 0,29-1 45 0 0,90 2 56 0 0,-88 19 16 0 0,-21-16 514 0 0,-19-6 718 0 0,-21-5-621 0 0,5 2-706 0 0,1-1-1 0 0,0 0 1 0 0,0 0 0 0 0,0-1 0 0 0,1 1 0 0 0,-1-1-1 0 0,1 0 1 0 0,0 0 0 0 0,1 0 0 0 0,-1-1 0 0 0,1 1 0 0 0,0-1-1 0 0,-1-3-21 0 0,2 5 7 0 0,-90-135 132 0 0,57 85-122 0 0,23 39-302 0 0,2 0 0 0 0,0-1 1 0 0,0 0-1 0 0,2-1 0 0 0,0 0 0 0 0,1-1 1 0 0,-2-7 284 0 0,5-20-4361 0 0,9 17-6015 0 0,0 20 1481 0 0</inkml:trace>
</inkml:ink>
</file>

<file path=ppt/ink/ink2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57.11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441 770 5017 0 0,'0'0'960'0'0,"0"0"-100"0"0,0 0-13 0 0,0 0 124 0 0,0 0 105 0 0,0 0-30 0 0,0 0-154 0 0,0 0-240 0 0,0 0-201 0 0,0 0-126 0 0,0 0-15 0 0,3 5 50 0 0,161 328 3710 0 0,-154-315-3709 0 0,-14-21 2988 0 0,-11-19-3272 0 0,2-1 1 0 0,0-1-1 0 0,1 1 0 0 0,2-2 0 0 0,0 0 0 0 0,-5-22-77 0 0,-1 0 64 0 0,2 7-37 0 0,1 0 0 0 0,3-1 0 0 0,1 0 0 0 0,1-1 0 0 0,3 0-1 0 0,0-42-26 0 0,4 61-4 0 0,0 18 2 0 0,0 1 1 0 0,0-1 0 0 0,1 0 0 0 0,-1 0 0 0 0,1 1 0 0 0,0-1 0 0 0,1 0 0 0 0,-1 1 0 0 0,1-1 0 0 0,0 0 0 0 0,0 1-1 0 0,0-1 1 0 0,1 1 0 0 0,0 0 0 0 0,0-1 0 0 0,0 1 0 0 0,0 0 0 0 0,0 0 0 0 0,1 0 0 0 0,1-1 1 0 0,0 4-11 0 0,1 0 1 0 0,-1 1 0 0 0,0-1 0 0 0,0 1-1 0 0,1 0 1 0 0,-1 0 0 0 0,0 1 0 0 0,1-1-1 0 0,-1 1 1 0 0,0 0 0 0 0,0 0-1 0 0,0 1 1 0 0,0-1 0 0 0,0 1 0 0 0,0 0-1 0 0,0 0 1 0 0,0 0 0 0 0,-1 0-1 0 0,1 1 1 0 0,-1-1 0 0 0,0 1 0 0 0,1 0-1 0 0,-1 0 1 0 0,1 2 10 0 0,4 3-883 0 0,22 15 1837 0 0,-18-19-4896 0 0,2-2-5114 0 0,-12-2 21 0 0</inkml:trace>
  <inkml:trace contextRef="#ctx0" brushRef="#br0" timeOffset="732.5">862 733 5473 0 0,'0'0'2631'0'0,"0"0"-1780"0"0,0 0-467 0 0,0 0 155 0 0,0 0 184 0 0,0 0 48 0 0,0 0-87 0 0,0 0-187 0 0,0 0-191 0 0,0 0-140 0 0,0 0-66 0 0,-3 32-28 0 0,-11 97 1 0 0,11 67 383 0 0,3-156-274 0 0,0-39-123 0 0,0-1 68 0 0,0-16 984 0 0,2-27-904 0 0,3 1 0 0 0,1 0 0 0 0,2 0 0 0 0,1 1 0 0 0,3 0 1 0 0,1 1-1 0 0,3 0 0 0 0,0 1 0 0 0,5-5-207 0 0,-20 44-4 0 0,-1-1 0 0 0,0 0 1 0 0,0 1-1 0 0,0-1 0 0 0,1 0 0 0 0,-1 0 1 0 0,0 1-1 0 0,1-1 0 0 0,-1 1 0 0 0,1-1 1 0 0,-1 0-1 0 0,1 1 0 0 0,-1-1 0 0 0,1 1 0 0 0,-1-1 1 0 0,1 1-1 0 0,-1-1 0 0 0,1 1 0 0 0,-1 0 1 0 0,1-1-1 0 0,0 1 0 0 0,-1 0 0 0 0,1-1 1 0 0,0 1-1 0 0,-1 0 0 0 0,1 0 0 0 0,0 0 0 0 0,0-1 1 0 0,-1 1-1 0 0,1 0 0 0 0,0 0 0 0 0,0 0 1 0 0,-1 0-1 0 0,1 0 0 0 0,0 1 0 0 0,-1-1 1 0 0,1 0-1 0 0,0 0 0 0 0,0 0 0 0 0,-1 1 1 0 0,1-1-1 0 0,0 0 0 0 0,-1 0 0 0 0,1 1 0 0 0,-1-1 1 0 0,1 1-1 0 0,0-1 0 0 0,-1 1 0 0 0,1-1 1 0 0,-1 1-1 0 0,1-1 0 0 0,-1 1 0 0 0,1-1 1 0 0,-1 1-1 0 0,0 0 0 0 0,1-1 0 0 0,-1 1 0 0 0,0 0 1 0 0,1-1-1 0 0,-1 1 4 0 0,25 48 330 0 0,-22-42-343 0 0,8 17 68 0 0,2 0 1 0 0,1-1-1 0 0,0-1 0 0 0,2 0 1 0 0,1-1-1 0 0,0-1 1 0 0,11 9-56 0 0,-5 10 1899 0 0,-46-38-318 0 0,4-3-1452 0 0,0-1 0 0 0,0-1-1 0 0,0-1 1 0 0,0 0 0 0 0,1-2-1 0 0,0 0 1 0 0,0-1 0 0 0,1 0-1 0 0,-3-4-128 0 0,-29-11-4161 0 0,1 4-5325 0 0,39 15 947 0 0</inkml:trace>
  <inkml:trace contextRef="#ctx0" brushRef="#br0" timeOffset="1651.213">1 291 3457 0 0,'0'0'1285'0'0,"0"0"-218"0"0,0 0 35 0 0,0 0 153 0 0,0 0 108 0 0,0 0-8 0 0,0 0-118 0 0,0 0-162 0 0,0 0-201 0 0,0 0-137 0 0,0 0-91 0 0,0 0-108 0 0,9-10-44 0 0,33-32-35 0 0,2 20 366 0 0,161-51 510 0 0,-118 51-741 0 0,-86 22-280 0 0,-1 0 145 0 0,0 0 136 0 0,0 0 45 0 0,-12 0 858 0 0,-39 1-1071 0 0,33 1-379 0 0,0-1-1 0 0,-1 0 0 0 0,1-1 0 0 0,0-1 0 0 0,-1-1 1 0 0,1-1-1 0 0,0 0 0 0 0,0-2 0 0 0,1 0 1 0 0,-1-1-1 0 0,1 0 0 0 0,0-1 0 0 0,-6-5-47 0 0,-4-24-2916 0 0,23 4-8153 0 0,4 24 809 0 0</inkml:trace>
</inkml:ink>
</file>

<file path=ppt/ink/ink2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06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0 217 2681 0 0,'0'0'2080'0'0,"0"0"-809"0"0,0 0-91 0 0,0 0 120 0 0,0 0-46 0 0,0 0-186 0 0,0 0-185 0 0,0 0-123 0 0,0 0-32 0 0,0 0 43 0 0,0 0 28 0 0,0 0-8 0 0,0 0 8 0 0,21-3 1 0 0,70-9-32 0 0,121 9 2066 0 0,-71 3-1986 0 0,-141-1-759 0 0,1 0 1 0 0,-1 0-1 0 0,0 1 0 0 0,1-1 0 0 0,-1 0 0 0 0,0 0 1 0 0,0 0-1 0 0,1 0 0 0 0,-1 0 0 0 0,0 0 0 0 0,0 0 0 0 0,0 0 1 0 0,0 0-1 0 0,-1 0 0 0 0,1 0 0 0 0,0 0 0 0 0,0 0 1 0 0,0 0-1 0 0,-1 1 0 0 0,1-1 0 0 0,0 0 0 0 0,-1 0 0 0 0,1 0 1 0 0,-1 0-1 0 0,1 1 0 0 0,-1-1 0 0 0,0 0 0 0 0,1 0 0 0 0,-1 1 1 0 0,0-1-1 0 0,1 0 0 0 0,-1 1 0 0 0,0-1 0 0 0,0 1 1 0 0,1-1-1 0 0,-2 0-89 0 0,0-2 167 0 0,-11-12-146 0 0,0 1 0 0 0,-1 0-1 0 0,-1 0 1 0 0,0 2 0 0 0,0 0 0 0 0,-2 1-1 0 0,-7-5-20 0 0,-16-11-898 0 0,29 21 1 0 0,-5-3-947 0 0,12-2-9752 0 0,4 7 1693 0 0</inkml:trace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25.3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65 693 488 0 0,'0'0'-116'0'0,"0"0"99"0"0,0 0 444 0 0,0 0 591 0 0,0 0 413 0 0,0 0 118 0 0,0 0-70 0 0,0 0-167 0 0,0 0-176 0 0,0 0-138 0 0,34-4-105 0 0,106-10-71 0 0,201 2 3845 0 0,-248 13-4194 0 0,369 10 576 0 0,196-8-465 0 0,-124-35 72 0 0,328-68-656 0 0,-642 71-774 0 0,-187 28-2865 0 0,-32 1 1202 0 0,-2 1-2031 0 0,-5 2 1526 0 0,-2 1-1647 0 0</inkml:trace>
  <inkml:trace contextRef="#ctx0" brushRef="#br0" timeOffset="449.883">1118 93 2801 0 0,'0'0'594'0'0,"0"0"-150"0"0,0 0 166 0 0,0 0 478 0 0,0 0 523 0 0,0 0 284 0 0,0 0-73 0 0,0 0-356 0 0,0 0-450 0 0,0 0-375 0 0,0 0-234 0 0,0 0-114 0 0,0 0-66 0 0,-35 25-52 0 0,-112 82-55 0 0,-175 123-20 0 0,66-56-479 0 0,178-121-2177 0 0,98-43-2065 0 0,-4-10 3959 0 0,0 0 1 0 0,0-2-1 0 0,0 0 1 0 0,-1-1-1 0 0,1 0 1 0 0,-1-2-1 0 0,0 1 1 0 0,7-5 661 0 0,-10 5-699 0 0,23-7-1064 0 0</inkml:trace>
  <inkml:trace contextRef="#ctx0" brushRef="#br0" timeOffset="686.632">2447 1 3497 0 0,'0'0'1048'0'0,"0"0"-179"0"0,-34 21 30 0 0,-115 72 150 0 0,-312 187 6195 0 0,100-27-5596 0 0,351-246-1746 0 0,6-5-60 0 0,1 0-1 0 0,-1 1 0 0 0,1-1 1 0 0,-1 1-1 0 0,1 0 0 0 0,0 0 1 0 0,0 0-1 0 0,0 1 0 0 0,0-1 1 0 0,1 1-1 0 0,-1-1 0 0 0,1 1 1 0 0,0 0-1 0 0,0 0 0 0 0,0 0 1 0 0,1 0-1 0 0,-1 1 159 0 0,4-3-252 0 0,-1 0 1 0 0,1 0-1 0 0,-1 0 1 0 0,1-1-1 0 0,0 1 0 0 0,-1 0 1 0 0,1-1-1 0 0,0 0 1 0 0,0 1-1 0 0,0-1 0 0 0,0 0 1 0 0,1 0-1 0 0,-1 0 1 0 0,0 0-1 0 0,0 0 0 0 0,1-1 1 0 0,-1 1-1 0 0,0-1 1 0 0,1 1-1 0 0,-1-1 0 0 0,0 0 1 0 0,1 0-1 0 0,-1 0 1 0 0,1 0-1 0 0,-1 0 0 0 0,0-1 1 0 0,1 1-1 0 0,-1-1 1 0 0,0 0-1 0 0,1 1 252 0 0,-3 0-50 0 0,27-4-2825 0 0,-2 1-111 0 0</inkml:trace>
  <inkml:trace contextRef="#ctx0" brushRef="#br0" timeOffset="940.045">2791 178 8610 0 0,'0'0'496'0'0,"-32"17"57"0"0,-207 120 1148 0 0,192-108-897 0 0,-33 19 585 0 0,3 4-1 0 0,3 3 1 0 0,-5 8-1389 0 0,74-59-172 0 0,0 0 0 0 0,1 0 0 0 0,-1 0 0 0 0,1 1 0 0 0,-1 0 0 0 0,1 0 0 0 0,1 0 0 0 0,-1 0 1 0 0,1 1-1 0 0,0-1 0 0 0,0 1 0 0 0,0 0 0 0 0,1 0 0 0 0,0 0 0 0 0,0 0 0 0 0,1 0 0 0 0,-1 1 172 0 0,3-6-103 0 0,-1 1 1 0 0,1-1-1 0 0,0 0 0 0 0,-1 0 0 0 0,1 0 1 0 0,0 1-1 0 0,0-1 0 0 0,0 0 1 0 0,0 0-1 0 0,0 0 0 0 0,0 0 1 0 0,0 0-1 0 0,0-1 0 0 0,0 1 1 0 0,1 0-1 0 0,-1 0 0 0 0,0-1 1 0 0,0 1-1 0 0,1-1 0 0 0,-1 1 1 0 0,0-1-1 0 0,1 1 0 0 0,-1-1 1 0 0,0 0-1 0 0,1 0 0 0 0,-1 0 1 0 0,1 0-1 0 0,-1 0 0 0 0,1 0 1 0 0,-1 0-1 0 0,0 0 0 0 0,1 0 1 0 0,-1-1-1 0 0,0 1 0 0 0,2-1 103 0 0,3 1-286 0 0,143-29-6487 0 0,-112 14 4019 0 0</inkml:trace>
  <inkml:trace contextRef="#ctx0" brushRef="#br0" timeOffset="1184.583">3509 233 8450 0 0,'0'0'632'0'0,"0"0"-232"0"0,-263 180-16 0 0,165-114 96 0 0,4 1 184 0 0,13-12 161 0 0,12-7-41 0 0,8-8-200 0 0,17-7-392 0 0,14-7-720 0 0,8-4-1081 0 0,13-7-1799 0 0,1-4-4442 0 0</inkml:trace>
  <inkml:trace contextRef="#ctx0" brushRef="#br0" timeOffset="12021.364">2029 3105 0 0 0,'0'0'561'0'0,"0"0"270"0"0,0 0 85 0 0,0-8-42 0 0,0-36 1487 0 0,-50 44 5928 0 0,46 4-8144 0 0,1 1 0 0 0,0-1-1 0 0,-1 1 1 0 0,1 0 0 0 0,1-1 0 0 0,-1 2-1 0 0,1-1 1 0 0,0 0 0 0 0,0 0 0 0 0,0 1-1 0 0,1-1 1 0 0,0 1 0 0 0,0-1 0 0 0,0 1-1 0 0,1-1 1 0 0,0 1 0 0 0,0 0-1 0 0,0-1 1 0 0,1 1 0 0 0,0-1 0 0 0,0 3-145 0 0,1-5 109 0 0,-1-1 0 0 0,0 0 0 0 0,0 0 1 0 0,1 1-1 0 0,0-1 0 0 0,-1 0 0 0 0,1 0 1 0 0,0-1-1 0 0,0 1 0 0 0,0 0 1 0 0,0 0-1 0 0,0-1 0 0 0,0 0 0 0 0,1 1 1 0 0,-1-1-1 0 0,0 0 0 0 0,1 0 0 0 0,-1 0 1 0 0,1 0-1 0 0,-1-1 0 0 0,1 1 0 0 0,0-1 1 0 0,-1 1-1 0 0,1-1 0 0 0,-1 0 0 0 0,1 0 1 0 0,0 0-1 0 0,-1 0 0 0 0,1-1 1 0 0,-1 1-1 0 0,1-1 0 0 0,0 1 0 0 0,-1-1 1 0 0,1 0-1 0 0,-1 0 0 0 0,0 0 0 0 0,1 0 1 0 0,-1-1-1 0 0,0 1 0 0 0,0-1 0 0 0,0 1 1 0 0,0-1-1 0 0,0 0-109 0 0,1-1 107 0 0,0 0 0 0 0,0-1 0 0 0,0 1-1 0 0,-1-1 1 0 0,1 1 0 0 0,-1-1 0 0 0,0 0 0 0 0,0 0 0 0 0,-1 0 0 0 0,1 0 0 0 0,-1-1-1 0 0,0 1 1 0 0,0 0 0 0 0,0 0 0 0 0,-1-1 0 0 0,0 1 0 0 0,1-1 0 0 0,-2 1 0 0 0,1 0-1 0 0,0-1 1 0 0,-1 1 0 0 0,0-3-107 0 0,-2 4-47 0 0,1 0 0 0 0,-1 1 0 0 0,1 0 0 0 0,-1 0 0 0 0,0 0 0 0 0,0 0 0 0 0,0 0 0 0 0,0 0 0 0 0,0 1-1 0 0,0 0 1 0 0,0-1 0 0 0,-1 1 0 0 0,1 0 0 0 0,0 1 0 0 0,-1-1 0 0 0,1 0 0 0 0,-1 1 0 0 0,1 0 0 0 0,-1 0 0 0 0,1 0 0 0 0,-1 0 0 0 0,1 1 0 0 0,-1-1 0 0 0,1 1 0 0 0,0 0-1 0 0,-1 0 1 0 0,1 0 0 0 0,0 0 0 0 0,0 1 0 0 0,0-1 0 0 0,-3 3 47 0 0,1-1-11 0 0,1 0 0 0 0,-1 0 0 0 0,1 1 0 0 0,0-1 0 0 0,0 1 0 0 0,1 0-1 0 0,-1 0 1 0 0,1 1 0 0 0,0-1 0 0 0,0 1 0 0 0,0 0 0 0 0,1-1 0 0 0,-1 1 0 0 0,1 0 0 0 0,1 0 0 0 0,-1 1 0 0 0,1-1-1 0 0,-1 0 1 0 0,2 0 0 0 0,-1 1 0 0 0,0-1 0 0 0,1 1 0 0 0,0-1 0 0 0,0 1 0 0 0,1 0 11 0 0,0-4 31 0 0,0 0 1 0 0,0 0-1 0 0,0-1 1 0 0,0 1-1 0 0,0 0 1 0 0,1-1-1 0 0,-1 1 1 0 0,1-1-1 0 0,-1 0 1 0 0,1 1-1 0 0,-1-1 1 0 0,1 0-1 0 0,0 0 1 0 0,-1 0-1 0 0,1 0 1 0 0,0 0-1 0 0,0 0 1 0 0,0-1-1 0 0,0 1 1 0 0,0-1-1 0 0,0 1 1 0 0,0-1-1 0 0,0 0 1 0 0,0 1-1 0 0,0-1 1 0 0,0 0-1 0 0,0 0 1 0 0,0-1-1 0 0,0 1 1 0 0,0 0-1 0 0,2-1-31 0 0,28-25 1326 0 0,-28-10-1462 0 0,-4 21-4362 0 0,-1 4-3378 0 0,1 7-3349 0 0</inkml:trace>
  <inkml:trace contextRef="#ctx0" brushRef="#br0" timeOffset="16875.588">1849 1499 0 0 0,'0'0'592'0'0,"0"0"343"0"0,0 0 173 0 0,0 0 22 0 0,0 0-54 0 0,0 0-40 0 0,0 0 20 0 0,0 0 57 0 0,0 0 18 0 0,2-2-43 0 0,5-8-56 0 0,-5 8-56 0 0,-2 2-53 0 0,0 0-52 0 0,-4 18 2775 0 0,-13 8-2918 0 0,-1 10-69 0 0,18-35-606 0 0,0-1 27 0 0,0 0 28 0 0,0 0 15 0 0,0 0 25 0 0,0 0 40 0 0,0 0 32 0 0,0 0 39 0 0,16-16 772 0 0,25-48 465 0 0,-41 63-1270 0 0,0 1-13 0 0,0 0-5 0 0,0 0-17 0 0,0 0-73 0 0,0 0-34 0 0,-26 28 59 0 0,26-27-124 0 0,0-1 11 0 0,0 0 10 0 0,0 0 11 0 0,0 0 15 0 0,0 0-10 0 0,0 0-14 0 0,0 0-14 0 0,8-13-1525 0 0,-5 8-8348 0 0,-3 1-1774 0 0</inkml:trace>
  <inkml:trace contextRef="#ctx0" brushRef="#br0" timeOffset="24195.676">1637 873 0 0 0,'0'0'599'0'0,"0"0"609"0"0,0 0 179 0 0,0 0-7 0 0,0 0-99 0 0,0 0-137 0 0,0 0-92 0 0,-2-1-106 0 0,-5-7-45 0 0,5 6-15 0 0,2 2-38 0 0,0 0-5 0 0,0 0-73 0 0,0 0-89 0 0,0 0-119 0 0,0 0-107 0 0,0 0-77 0 0,0 0-56 0 0,0 0-20 0 0,2 20 835 0 0,54 196-95 0 0,-35-77-1332 0 0,-6-91-1387 0 0,-11-48-3347 0 0,5-18 1614 0 0,-6 9 131 0 0,-3 4-1165 0 0</inkml:trace>
  <inkml:trace contextRef="#ctx0" brushRef="#br0" timeOffset="24811.444">1608 870 1720 0 0,'0'0'1326'0'0,"0"0"-124"0"0,0 0 54 0 0,0 0 151 0 0,0 0 64 0 0,0 0-94 0 0,0 0-150 0 0,0 0-144 0 0,0 0-120 0 0,0 0-80 0 0,0 0-87 0 0,0 0-80 0 0,5-3 2728 0 0,22-6-2365 0 0,145-27 690 0 0,-161 36-1735 0 0,-8-1-42 0 0,0 0 0 0 0,0 1 0 0 0,0-1 0 0 0,0 1 0 0 0,0 0 0 0 0,0 0 0 0 0,0 0 0 0 0,0 1 0 0 0,0-1 1 0 0,0 1-1 0 0,0-1 0 0 0,0 1 0 0 0,-1 0 0 0 0,1 0 0 0 0,0 0 0 0 0,0 0 0 0 0,-1 1 0 0 0,1-1 0 0 0,-1 1 1 0 0,1 0-1 0 0,-1-1 0 0 0,0 1 0 0 0,1 0 0 0 0,-1 1 0 0 0,0-1 0 0 0,0 0 0 0 0,-1 0 0 0 0,2 2 8 0 0,-2 5-27 0 0,0 1 1 0 0,-1-1-1 0 0,0 1 0 0 0,-1-1 0 0 0,0 0 1 0 0,0 1-1 0 0,-1-1 0 0 0,0 0 0 0 0,-1 1 0 0 0,1-1 1 0 0,-2-1-1 0 0,0 1 0 0 0,0 0 0 0 0,0-1 0 0 0,-1 0 1 0 0,0 0-1 0 0,-1 0 0 0 0,1-1 0 0 0,-2 1 0 0 0,1-1 1 0 0,-1-1-1 0 0,-4 4 27 0 0,-29 23-99 0 0,2-32-2577 0 0,22-2-733 0 0,12 1 2212 0 0,-17 3-9930 0 0,18-2 8693 0 0</inkml:trace>
  <inkml:trace contextRef="#ctx0" brushRef="#br0" timeOffset="36293.514">2309 1194 0 0 0,'-1'-1'76'0'0,"-1"0"1"0"0,1 1-1 0 0,0-1 0 0 0,-1 1 1 0 0,1-1-1 0 0,-1 1 0 0 0,1 0 1 0 0,-1-1-1 0 0,1 1 0 0 0,-1 0 1 0 0,1 0-1 0 0,-1 0 0 0 0,1 0 1 0 0,-1 1-1 0 0,1-1 0 0 0,-1 0 1 0 0,1 0-1 0 0,0 1 0 0 0,-1-1 1 0 0,1 1-1 0 0,-1-1 0 0 0,1 1 1 0 0,0 0-1 0 0,0 0 1 0 0,-1-1-1 0 0,1 1 0 0 0,0 0 1 0 0,0 0-1 0 0,0 0 0 0 0,0 0 1 0 0,0 1-1 0 0,0-1 0 0 0,0 0 1 0 0,0 0-1 0 0,0 0 0 0 0,1 1 1 0 0,-1-1-1 0 0,0 0 0 0 0,1 2-76 0 0,-9 11 1161 0 0,9-13-1056 0 0,0-1-1 0 0,-1 1 0 0 0,1 0 1 0 0,0 0-1 0 0,0-1 0 0 0,0 1 1 0 0,0 0-1 0 0,-1 0 0 0 0,1 0 1 0 0,0-1-1 0 0,0 1 0 0 0,1 0 1 0 0,-1 0-1 0 0,0-1 0 0 0,0 1 1 0 0,0 0-1 0 0,0 0 0 0 0,1 0 1 0 0,-1-1-1 0 0,0 1 0 0 0,1 0 1 0 0,-1-1-1 0 0,1 1 0 0 0,-1 0 1 0 0,1-1-1 0 0,-1 1 0 0 0,1 0 1 0 0,-1-1-1 0 0,1 1 0 0 0,-1-1 1 0 0,1 1-1 0 0,0-1 0 0 0,-1 0 1 0 0,1 1-1 0 0,0-1 0 0 0,-1 1 1 0 0,1-1-1 0 0,0 0 0 0 0,0 0 1 0 0,-1 1-1 0 0,1-1 0 0 0,0 0 1 0 0,0 0-1 0 0,0 0 0 0 0,-1 0 1 0 0,1 0-1 0 0,0 0-104 0 0,54 18 295 0 0,-46-15 170 0 0,51 15 71 0 0,15 3-127 0 0,0 4 0 0 0,-2 3 0 0 0,6 6-409 0 0,-34-9 227 0 0,-1 1 0 0 0,-1 3-1 0 0,-1 1 1 0 0,22 23-227 0 0,-46-33 188 0 0,-1 1 0 0 0,-1 0-1 0 0,-1 1 1 0 0,-1 1 0 0 0,0 1 0 0 0,-2 0 0 0 0,-1 1 0 0 0,-1 0-1 0 0,-1 0 1 0 0,-1 1 0 0 0,-2 0 0 0 0,0 0 0 0 0,-2 1-1 0 0,-1 0 1 0 0,0 0 0 0 0,-3 0 0 0 0,0 0 0 0 0,-4 26-188 0 0,4-3 296 0 0,-2-21-230 0 0,1 0 0 0 0,2 0 0 0 0,0 1 0 0 0,3-1 0 0 0,0 0-1 0 0,2-1 1 0 0,1 1 0 0 0,1-1 0 0 0,7 15-66 0 0,104 148 95 0 0,6 17 178 0 0,-113-181-241 0 0,0-1 0 0 0,2 0 0 0 0,1-1 0 0 0,0 0-1 0 0,2-1 1 0 0,1-1 0 0 0,4 3-32 0 0,-4-13 40 0 0,-1-1-1 0 0,2 0 0 0 0,0-1 1 0 0,0-1-1 0 0,1-1 1 0 0,0 0-1 0 0,1-2 1 0 0,-1 0-1 0 0,1-1 1 0 0,1-2-1 0 0,-1 0 1 0 0,12 0-40 0 0,46 13 74 0 0,-66-16-63 0 0,0 1 0 0 0,0 1 0 0 0,0 0-1 0 0,0 1 1 0 0,-1 0 0 0 0,1 1 0 0 0,-1 0 0 0 0,0 1-1 0 0,-1 1 1 0 0,1 0 0 0 0,-1 0 0 0 0,0 1 0 0 0,-1 0-1 0 0,0 1 1 0 0,0 0 0 0 0,-1 1 0 0 0,-1 0 0 0 0,1 0-1 0 0,-1 1 1 0 0,5 11-11 0 0,40 137 440 0 0,-48-142-441 0 0,0-1 1 0 0,2 1-1 0 0,0-1 0 0 0,1 0 0 0 0,1 0 0 0 0,0-1 1 0 0,5 6 0 0 0,29 51 36 0 0,-32-44 59 0 0,-1 0 0 0 0,-2 0 0 0 0,-1 0 0 0 0,-1 1 0 0 0,-1 0 0 0 0,-2 0 1 0 0,-1 1-1 0 0,-1-1 0 0 0,-2 0 0 0 0,-3 23-95 0 0,-31 146 569 0 0,19-139-422 0 0,-4-1 0 0 0,-1-1 0 0 0,-4-1 0 0 0,-24 41-147 0 0,-92 135 523 0 0,125-195-523 0 0,-12 14 162 0 0,-11-31 580 0 0,-240 86-267 0 0,136-58-400 0 0,-358 128 113 0 0,395-139 115 0 0,-2-5 0 0 0,-34 3-303 0 0,25-6 209 0 0,-166 34 65 0 0,13-9 91 0 0,132-39-119 0 0,52 3-100 0 0,-46 27-58 0 0,91-28-76 0 0,-172 52 145 0 0,70-44 212 0 0,-76 1-130 0 0,181-21-188 0 0,25-2-24 0 0,1-1 0 0 0,0 0 0 0 0,-1-1 0 0 0,1 0 0 0 0,0-1 0 0 0,-1 0 0 0 0,1-1 0 0 0,-1 0 0 0 0,1-1-1 0 0,0-1 1 0 0,0 0 0 0 0,0 0 0 0 0,0-2 0 0 0,-2 0-27 0 0,1-7 22 0 0,0 0 0 0 0,1 0 0 0 0,1-1 0 0 0,0-1-1 0 0,0 0 1 0 0,2 0 0 0 0,0-1 0 0 0,0 0 0 0 0,2 0 0 0 0,0-1 0 0 0,0 0-1 0 0,2-1 1 0 0,-1 0-22 0 0,-9-23 50 0 0,-91-226 75 0 0,98 241-144 0 0,2 0-1 0 0,1-1 1 0 0,1 0 0 0 0,1 0 0 0 0,1 0-1 0 0,1 0 1 0 0,1 0 0 0 0,2 0-1 0 0,1 0 1 0 0,1 0 0 0 0,1 0 0 0 0,1 1-1 0 0,7-18 20 0 0,163-354-126 0 0,-120 253 164 0 0,-49 128-73 0 0,1 1 0 0 0,1-1 0 0 0,0 1-1 0 0,1 1 1 0 0,1 0 0 0 0,0 0 0 0 0,1 1-1 0 0,0 1 1 0 0,1 0 0 0 0,0 1 0 0 0,1 0-1 0 0,3-1 36 0 0,109-82-37 0 0,-122 91 70 0 0,0 0-1 0 0,-1 0 0 0 0,1 0 1 0 0,0 0-1 0 0,-1-1 1 0 0,0 1-1 0 0,0-1 0 0 0,0 0 1 0 0,0 0-1 0 0,-1 0 0 0 0,1 0 1 0 0,-1 0-1 0 0,0-1 1 0 0,0 1-1 0 0,-1-1 0 0 0,1 1 1 0 0,-1-1-1 0 0,0 0 1 0 0,0 0-1 0 0,0 1 0 0 0,-1-1 1 0 0,0 0-1 0 0,0 0 1 0 0,0-1-33 0 0,-36-170 390 0 0,28 152-338 0 0,-1 0 0 0 0,-1 1 0 0 0,-1 0-1 0 0,-1 0 1 0 0,-1 1 0 0 0,-1 1 0 0 0,0 0-1 0 0,-2 1 1 0 0,-1 1 0 0 0,0 1 0 0 0,-8-6-52 0 0,-7-12 41 0 0,-72-64 27 0 0,-81-65 20 0 0,140 122-67 0 0,-4-5 4 0 0,-1 3 1 0 0,-3 2 0 0 0,-51-32-26 0 0,-57-25 82 0 0,150 92-102 0 0,5 4 22 0 0,0 0 0 0 0,0 0 0 0 0,0-1 0 0 0,0 0 0 0 0,1 0 0 0 0,0-1 0 0 0,0 0 0 0 0,0 1 0 0 0,1-1 0 0 0,0-1 0 0 0,0 1 0 0 0,-2-7-2 0 0,3 7-10 0 0,2 0-1 0 0,-1-1 0 0 0,1 1 0 0 0,0 0 0 0 0,0-1 1 0 0,0 1-1 0 0,1-1 0 0 0,0 1 0 0 0,0-1 1 0 0,1 1-1 0 0,0-1 0 0 0,0 1 0 0 0,1 0 1 0 0,-1-1-1 0 0,2-1 11 0 0,-1 2-5 0 0,5-21-9 0 0,2-1 1 0 0,0 2-1 0 0,2-1 1 0 0,1 2-1 0 0,1-1 0 0 0,9-11 14 0 0,120-144-101 0 0,50 1 8 0 0,-44 62-30 0 0,-49 109-469 0 0,-65 11 665 0 0,-30-4-50 0 0,0 1 0 0 0,-1-1-1 0 0,1 0 1 0 0,-1 0 0 0 0,1-1 0 0 0,-1 1-1 0 0,0-1 1 0 0,0 1 0 0 0,0-1 0 0 0,0 0-1 0 0,-1 0 1 0 0,1-1 0 0 0,-1 1 0 0 0,1 0-1 0 0,-1-1 1 0 0,1-3-23 0 0,99-161 307 0 0,-47 71-223 0 0,-25 53-134 0 0,61-66-11 0 0,-83 104 33 0 0,1-1-1 0 0,0 2 1 0 0,0-1-1 0 0,0 1 1 0 0,1 1-1 0 0,0-1 1 0 0,0 2 0 0 0,0-1-1 0 0,0 1 1 0 0,1 1-1 0 0,-1 0 1 0 0,1 1-1 0 0,-1 0 1 0 0,1 0-1 0 0,6 1 29 0 0,89 0-24 0 0,-106 0 26 0 0,0 0 19 0 0,0 0-29 0 0,0 0 15 0 0,0 0 13 0 0,0 0-31 0 0,0 0-20 0 0,0 0-11 0 0,0 0-14 0 0,0 0 9 0 0,0 0-13 0 0,2 3 32 0 0,1 1-1 0 0,-1-1 1 0 0,0 0 0 0 0,1 0-1 0 0,0 0 1 0 0,-1-1-1 0 0,1 1 1 0 0,0-1 0 0 0,1 1-1 0 0,-1-1 1 0 0,0 0-1 0 0,1 0 1 0 0,-1-1 0 0 0,1 1-1 0 0,-1-1 1 0 0,1 1 0 0 0,0-1-1 0 0,0 0 1 0 0,0-1-1 0 0,-1 1 1 0 0,1-1 0 0 0,0 1-1 0 0,0-1 1 0 0,0 0 0 0 0,1-1 28 0 0,46 5 16 0 0,-21 20-2343 0 0,-16 0-3463 0 0,-12-17 340 0 0,-2 0-4176 0 0</inkml:trace>
  <inkml:trace contextRef="#ctx0" brushRef="#br0" timeOffset="41952.68">1504 108 0 0 0,'0'0'207'0'0,"0"0"30"0"0,0 0 190 0 0,0 0 250 0 0,0 0 172 0 0,0 0 67 0 0,0 0-39 0 0,0 0-105 0 0,0 0-127 0 0,-34 27-124 0 0,-108 88-141 0 0,22-7 170 0 0,-31 35 638 0 0,88-73-732 0 0,57-52-1202 0 0,7-13-5204 0 0,3-5 3944 0 0</inkml:trace>
  <inkml:trace contextRef="#ctx0" brushRef="#br0" timeOffset="56906.181">1284 800 0 0 0,'2'-1'193'0'0,"6"-6"782"0"0,-4-18 7752 0 0,-4 25-8110 0 0,0 0-25 0 0,0 0-58 0 0,0 0-61 0 0,0 0-37 0 0,3 7 4199 0 0,6 24-3804 0 0,0-3-507 0 0,4 119 1151 0 0,-13-77-1143 0 0,2-32-192 0 0,3 1 0 0 0,1-1 0 0 0,1 0 0 0 0,3-1 0 0 0,1 1 0 0 0,4 6-140 0 0,-4-15 104 0 0,-1 1-1 0 0,-1 1 0 0 0,-2-1 0 0 0,-1 1 1 0 0,1 28-104 0 0,10 38 185 0 0,3-36-152 0 0,-14-2 210 0 0,3-22-176 0 0,1-25-102 0 0,-9-12 26 0 0,23 3 47 0 0,42-3 189 0 0,106-15 41 0 0,-164 15-246 0 0,0-1 0 0 0,-1 0 0 0 0,0 0 0 0 0,1 0-1 0 0,-1-1 1 0 0,0-1 0 0 0,1 1 0 0 0,-1-1 0 0 0,-1 0 0 0 0,1-1 0 0 0,0 0-1 0 0,-1 0 1 0 0,5-3-22 0 0,59-22 114 0 0,-31 25-100 0 0,14-14 34 0 0,-20 6 12 0 0,-33 12-40 0 0,0 0-9 0 0,0 0-7 0 0,0 0-15 0 0,0 0 5 0 0,0 0 12 0 0,0 0 10 0 0,1 0-1 0 0,28-11-20 0 0,8-4 50 0 0,-3 12-93 0 0,-34 3 72 0 0,0 0 7 0 0,0 0-11 0 0,0 0-23 0 0,0 0-1 0 0,0 0 16 0 0,0 0 3 0 0,0 0-1 0 0,0 0 20 0 0,0 0-1 0 0,0 0-5 0 0,0 0-11 0 0,0 0 15 0 0,0 0-2 0 0,0 0 7 0 0,0 0 3 0 0,0 0-1 0 0,0 0-7 0 0,0 0 0 0 0,0 0 20 0 0,0 0-11 0 0,0 0 10 0 0,6-159 1778 0 0,-21 104-1531 0 0,-3-22-177 0 0,14-67-74 0 0,-1 7 118 0 0,19-68-194 0 0,-12 99 156 0 0,-2 105-123 0 0,0-14-10 0 0,0-17 26 0 0,0 31-5 0 0,0 1-4 0 0,0 0-6 0 0,0 0-8 0 0,0-3 11 0 0,0 0 142 0 0,-1 0-4785 0 0,0-3-8069 0 0,1 3 3589 0 0</inkml:trace>
</inkml:ink>
</file>

<file path=ppt/ink/ink2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00.7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750 1 0 0 0,'0'0'612'0'0,"0"0"135"0"0,0 0 124 0 0,0 0 24 0 0,0 0-79 0 0,0 0-48 0 0,0 0-65 0 0,0 0-78 0 0,5 0-70 0 0,19 0 436 0 0,-23 1 513 0 0,0 3 6906 0 0,-5-2-8318 0 0,-40 2 146 0 0,1 1 0 0 0,0 2 0 0 0,0 2 0 0 0,1 2 0 0 0,-24 11-238 0 0,23-9 60 0 0,-215 85-59 0 0,94-32 246 0 0,133-55-141 0 0,43 1-1039 0 0,25-5 1005 0 0,1-1 0 0 0,-1-1 1 0 0,1-2-1 0 0,-1-2 0 0 0,33-4-72 0 0,1 2 76 0 0,239-14 150 0 0,-309 15-227 0 0,-1 0 1 0 0,1 0-1 0 0,-1 0 0 0 0,1 0 1 0 0,-1 0-1 0 0,1 0 0 0 0,-1 0 1 0 0,1 0-1 0 0,-1 1 1 0 0,1-1-1 0 0,-1 0 0 0 0,1 0 1 0 0,-1 0-1 0 0,1 1 1 0 0,-1-1-1 0 0,1 0 0 0 0,-1 0 1 0 0,1 1-1 0 0,-1-1 1 0 0,1 0-1 0 0,-1 1 0 0 0,0-1 1 0 0,1 0-1 0 0,-1 1 1 0 0,1-1-1 0 0,-1 1 0 0 0,0-1 1 0 0,0 1-1 0 0,1-1 1 0 0,-1 1-1 0 0,0-1 0 0 0,0 1 1 0 0,0-1-1 0 0,1 1 1 0 0,-1-1-1 0 0,0 1 0 0 0,0-1 1 0 0,0 1-1 0 0,0-1 1 0 0,0 1-1 0 0,0 0 0 0 0,0-1 1 0 0,0 1-1 0 0,0-1 1 0 0,0 1-1 0 0,-1-1 0 0 0,1 1 1 0 0,0-1-1 0 0,0 1 1 0 0,0-1-1 0 0,-1 1 0 0 0,1-1 1 0 0,0 1-1 0 0,0-1 1 0 0,-1 1-1 0 0,1-1 0 0 0,-1 0 1 0 0,1 1-1 0 0,0-1 1 0 0,-1 0-1 0 0,1 1 0 0 0,-1-1 1 0 0,1 0-1 0 0,-1 1 1 0 0,1-1-1 0 0,-1 0 0 0 0,1 0 1 0 0,-1 1-1 0 0,1-1 1 0 0,-32 31 52 0 0,-322 182-725 0 0,326-195 659 0 0,3-2 23 0 0,1 0 1 0 0,0 2 0 0 0,1 0 0 0 0,1 2-1 0 0,1 0 1 0 0,1 2-10 0 0,18-22 0 0 0,1 1-1 0 0,-1 1 1 0 0,1-1 0 0 0,0 0-1 0 0,0 0 1 0 0,-1 0 0 0 0,1 1-1 0 0,0-1 1 0 0,0 0 0 0 0,0 1-1 0 0,1-1 1 0 0,-1 1 0 0 0,0 0-1 0 0,0-1 1 0 0,1 1 0 0 0,-1-1-1 0 0,1 1 1 0 0,-1 0 0 0 0,1 0-1 0 0,0-1 1 0 0,0 1 0 0 0,0 0-1 0 0,0-1 1 0 0,0 1 0 0 0,0 0-1 0 0,0 0 1 0 0,0-1 0 0 0,1 1-1 0 0,-1 0 1 0 0,1-1 0 0 0,-1 1-1 0 0,1 0 1 0 0,0-1 0 0 0,0 1-1 0 0,0-1 1 0 0,-1 1 0 0 0,1-1-1 0 0,1 0 1 0 0,-1 1 0 0 0,0-1-1 0 0,0 0 1 0 0,0 0 0 0 0,1 1-1 0 0,0-1 1 0 0,24 6 171 0 0,0-2-1 0 0,0-1 0 0 0,0-1 1 0 0,0-2-1 0 0,1 0 1 0 0,-1-2-1 0 0,0 0 1 0 0,1-2-1 0 0,-1-1 0 0 0,0-1 1 0 0,-1-2-1 0 0,1 0 1 0 0,-1-2-1 0 0,19-9-170 0 0,141-48 153 0 0,-176 57-1527 0 0,-8 7-7506 0 0,-1 2-1694 0 0</inkml:trace>
  <inkml:trace contextRef="#ctx0" brushRef="#br0" timeOffset="685.985">1000 759 5609 0 0,'0'0'2558'0'0,"0"0"-1352"0"0,0 0-271 0 0,0 0 283 0 0,0 0 279 0 0,0 0 62 0 0,0 0-194 0 0,0 0-308 0 0,0 0-281 0 0,12-34-200 0 0,39-105-141 0 0,-1 55 195 0 0,-11 37-350 0 0,1 2-1 0 0,3 2 1 0 0,2 2-1 0 0,39-28-279 0 0,-83 68-11 0 0,-1 0-1 0 0,0 1 1 0 0,1-1-1 0 0,-1 1 1 0 0,0-1-1 0 0,1 1 0 0 0,-1-1 1 0 0,1 1-1 0 0,-1-1 1 0 0,1 1-1 0 0,-1 0 1 0 0,1-1-1 0 0,0 1 1 0 0,-1 0-1 0 0,1-1 1 0 0,-1 1-1 0 0,1 0 1 0 0,0 0-1 0 0,-1 0 1 0 0,1-1-1 0 0,0 1 1 0 0,-1 0-1 0 0,1 0 1 0 0,0 0-1 0 0,-1 0 1 0 0,1 0-1 0 0,0 0 1 0 0,-1 0-1 0 0,1 0 1 0 0,0 1-1 0 0,-1-1 1 0 0,1 0-1 0 0,-1 0 1 0 0,1 0-1 0 0,0 1 1 0 0,-1-1-1 0 0,1 0 1 0 0,-1 1-1 0 0,1-1 1 0 0,-1 0-1 0 0,1 1 1 0 0,-1-1-1 0 0,1 1 1 0 0,-1-1-1 0 0,1 1 1 0 0,-1-1-1 0 0,1 1 1 0 0,-1-1-1 0 0,0 1 1 0 0,1 0-1 0 0,-1-1 1 0 0,0 1-1 0 0,0-1 1 0 0,1 2 11 0 0,-1 40-525 0 0,-1-30 667 0 0,-17 147-163 0 0,17-156 19 0 0,1 0 0 0 0,-1 1 0 0 0,0-1 1 0 0,1 0-1 0 0,0 1 0 0 0,0-1 1 0 0,0 1-1 0 0,0-1 0 0 0,0 1 1 0 0,1-1-1 0 0,-1 1 0 0 0,1-1 1 0 0,0 0-1 0 0,0 1 0 0 0,0-1 1 0 0,1 0-1 0 0,-1 0 0 0 0,1 0 1 0 0,0 0-1 0 0,0 0 0 0 0,0 0 0 0 0,0-1 1 0 0,0 1-1 0 0,0 0 0 0 0,1-1 1 0 0,-1 0-1 0 0,1 0 0 0 0,0 1 1 0 0,0-2-1 0 0,0 1 0 0 0,0 0 1 0 0,0 0-1 0 0,0-1 0 0 0,0 0 1 0 0,1 0-1 0 0,-1 0 0 0 0,0 0 1 0 0,2 0 0 0 0,4-3 56 0 0,0 0 0 0 0,-1-1-1 0 0,1 0 1 0 0,0 0-1 0 0,-1-1 1 0 0,0 0-1 0 0,0 0 1 0 0,0-1-1 0 0,0 0 1 0 0,-1 0 0 0 0,0-1-1 0 0,0 0 1 0 0,-1-1-1 0 0,1 1 1 0 0,-1-1-1 0 0,0 0 1 0 0,-1-1-1 0 0,3-5-54 0 0,20-19 63 0 0,184-210 23 0 0,-107 117-258 0 0,-82 102 99 0 0,-23 22-27 0 0,0 6-293 0 0,-22 79 177 0 0,0-16 341 0 0,14-47-71 0 0,1 0-1 0 0,1 1 1 0 0,1 0 0 0 0,1 1 0 0 0,1-1 0 0 0,-1 19-54 0 0,4-40-1 0 0,0 12-8 0 0,-1 0 0 0 0,2 0 0 0 0,0 0 0 0 0,0 0-1 0 0,1 0 1 0 0,1 0 0 0 0,0-1 0 0 0,0 1 0 0 0,2-1 0 0 0,3 8 9 0 0,14 18-1060 0 0,-13-27-2042 0 0,1 0-3872 0 0,-7-8-1872 0 0</inkml:trace>
  <inkml:trace contextRef="#ctx0" brushRef="#br0" timeOffset="5053.117">2497 501 5697 0 0,'0'0'1391'0'0,"0"0"-129"0"0,0 0 157 0 0,0 0 265 0 0,0 0 68 0 0,0 0-166 0 0,0 0-314 0 0,0 0-273 0 0,0 0-220 0 0,0 0-160 0 0,0 0-119 0 0,1-8-129 0 0,2-23-40 0 0,-32 24 587 0 0,-69 76-1190 0 0,87-61 227 0 0,0 2 0 0 0,0 0-1 0 0,1 0 1 0 0,0 1 0 0 0,1 0-1 0 0,0 1 1 0 0,1 0 0 0 0,0 0-1 0 0,1 1 1 0 0,0 0 0 0 0,1 0-1 0 0,1 1 1 0 0,0-1 0 0 0,1 1-1 0 0,0 0 1 0 0,1 0 0 0 0,0 1-1 0 0,2-1 1 0 0,0 1-1 0 0,0-1 1 0 0,1 4 45 0 0,3-10-7 0 0,1-1 1 0 0,0 0-1 0 0,0 0 0 0 0,0 0 1 0 0,1 0-1 0 0,0 0 0 0 0,0-1 1 0 0,0 0-1 0 0,1 0 0 0 0,0 0 1 0 0,0-1-1 0 0,1 0 0 0 0,0 0 1 0 0,0-1-1 0 0,0 0 0 0 0,0 0 1 0 0,0 0-1 0 0,1-1 0 0 0,0 0 1 0 0,-1-1-1 0 0,1 0 0 0 0,0 0 1 0 0,0 0-1 0 0,1-1 0 0 0,-1-1 1 0 0,3 1 6 0 0,-3 1 122 0 0,0 0 1 0 0,1 0-1 0 0,-1-1 0 0 0,1 0 1 0 0,-1-1-1 0 0,1 0 1 0 0,0 0-1 0 0,-1-1 0 0 0,1 0 1 0 0,-1 0-1 0 0,0-1 1 0 0,1 0-1 0 0,-1-1 0 0 0,0 0 1 0 0,0 0-1 0 0,0-1 1 0 0,-1 1-1 0 0,1-2 0 0 0,-1 1 1 0 0,0-1-1 0 0,0 0 1 0 0,-1-1-1 0 0,5-3-122 0 0,-10 6 38 0 0,1-1 0 0 0,-1 1-1 0 0,1 0 1 0 0,-1-1 0 0 0,0 1 0 0 0,0-1 0 0 0,-1 1 0 0 0,1-1-1 0 0,-1 1 1 0 0,0-1 0 0 0,0 1 0 0 0,0-1 0 0 0,0 1-1 0 0,0-1 1 0 0,-1 1 0 0 0,0-1 0 0 0,0 1 0 0 0,0-1 0 0 0,0 1-1 0 0,0-1 1 0 0,0 1 0 0 0,-1 0 0 0 0,0 0 0 0 0,0 0-1 0 0,0 0 1 0 0,0 0 0 0 0,0 0 0 0 0,0 1 0 0 0,-1-1-1 0 0,0 1 1 0 0,-2-3-38 0 0,0 1-170 0 0,0 1 0 0 0,-1-1-1 0 0,1 1 1 0 0,-1 0 0 0 0,0 1-1 0 0,0-1 1 0 0,0 1 0 0 0,0 1-1 0 0,0-1 1 0 0,-1 1 0 0 0,1 0 0 0 0,0 0-1 0 0,-1 0 1 0 0,1 1 0 0 0,-1 0-1 0 0,1 1 1 0 0,-7 0 170 0 0,13 0-33 0 0,0-1 0 0 0,0 0 0 0 0,-1 1 0 0 0,1-1 0 0 0,0 0 0 0 0,-1 1 0 0 0,1-1 0 0 0,0 1 0 0 0,0-1 0 0 0,0 0 0 0 0,-1 1 0 0 0,1-1 0 0 0,0 1 0 0 0,0-1 0 0 0,0 1 0 0 0,0-1 0 0 0,0 1 0 0 0,0-1 0 0 0,0 1 0 0 0,0-1 0 0 0,0 0 0 0 0,0 1 0 0 0,0-1 0 0 0,0 1 0 0 0,0-1 0 0 0,0 1 1 0 0,1-1-1 0 0,-1 1 0 0 0,0-1 0 0 0,0 0 0 0 0,0 1 0 0 0,1-1 0 0 0,-1 1 0 0 0,0-1 0 0 0,1 0 0 0 0,-1 1 0 0 0,0-1 0 0 0,0 0 0 0 0,1 0 0 0 0,-1 1 0 0 0,1-1 0 0 0,-1 0 0 0 0,0 1 0 0 0,1-1 0 0 0,-1 0 0 0 0,1 0 0 0 0,-1 0 0 0 0,0 0 0 0 0,1 1 0 0 0,-1-1 0 0 0,1 0 0 0 0,0 0 33 0 0,28 2-66 0 0,0-1 1 0 0,0-2-1 0 0,0 0 0 0 0,-1-2 1 0 0,1-1-1 0 0,0-2 1 0 0,-1 0-1 0 0,0-2 0 0 0,6-4 66 0 0,-8 5-1020 0 0,1-1-2613 0 0,-9 2-1971 0 0,-4 2-2108 0 0</inkml:trace>
  <inkml:trace contextRef="#ctx0" brushRef="#br0" timeOffset="6373.826">3016 85 4921 0 0,'0'0'1152'0'0,"0"0"-195"0"0,0 0 109 0 0,0 0 276 0 0,0 0 145 0 0,0 0-100 0 0,0 0-225 0 0,0 0-201 0 0,0 0-145 0 0,0 0-101 0 0,0 0-87 0 0,0 0-92 0 0,26 5-57 0 0,80 15-24 0 0,27-15 910 0 0,21-19-1172 0 0,-91-3-4436 0 0,-55 13 2335 0 0,1-1-4028 0 0,-3 4-1599 0 0</inkml:trace>
  <inkml:trace contextRef="#ctx0" brushRef="#br0" timeOffset="6662.155">3182 402 5521 0 0,'0'0'2617'0'0,"0"0"-529"0"0,0 0 57 0 0,0 0-17 0 0,0 0-392 0 0,0 0-535 0 0,213-4-457 0 0,-170-3-296 0 0,-1-4-216 0 0,2 4-192 0 0,0-1-280 0 0,-5 1-576 0 0,2-1-1273 0 0,-16 1-2944 0 0,-6 3-5689 0 0</inkml:trace>
</inkml:ink>
</file>

<file path=ppt/ink/ink2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1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0 164 6825 0 0,'0'0'710'0'0,"0"0"-69"0"0,0 0 172 0 0,0 0 225 0 0,0 0 112 0 0,0 0-6 0 0,0 0-89 0 0,0 0-104 0 0,0 0-93 0 0,0 0-154 0 0,0 0-188 0 0,36-7-147 0 0,110-23-121 0 0,-58 23 58 0 0,74 36 310 0 0,-175-32 3770 0 0,-105-82-3251 0 0,57 30-1440 0 0,51 49-573 0 0,9 7-3145 0 0,1 0-3954 0 0,0 3-2305 0 0</inkml:trace>
</inkml:ink>
</file>

<file path=ppt/ink/ink2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0.1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43 157 3017 0 0,'0'0'1279'0'0,"0"0"-1575"0"0,0 0-465 0 0,0 0 293 0 0,0 0 558 0 0,0 0 424 0 0,0 0 135 0 0,0 0-25 0 0,-3 34-160 0 0,-7 111-152 0 0,-4 173 264 0 0,-1-153-317 0 0,14-132 896 0 0,1-32-315 0 0,0-1 327 0 0,0-12 1452 0 0,4-52-1686 0 0,4 0 0 0 0,1 0 1 0 0,4 1-1 0 0,14-39-933 0 0,-16 58 164 0 0,2-9-180 0 0,2 0 1 0 0,3 0-1 0 0,2 2 1 0 0,2 1 0 0 0,2 0-1 0 0,3 2 1 0 0,7-9 15 0 0,-33 56-34 0 0,-1 0 0 0 0,1-1 0 0 0,-1 1 0 0 0,1-1 0 0 0,0 1 1 0 0,-1 0-1 0 0,1 0 0 0 0,0-1 0 0 0,0 1 0 0 0,0 0 0 0 0,0 0 0 0 0,0 0 1 0 0,0 0-1 0 0,0 0 0 0 0,1 0 0 0 0,-1 0 0 0 0,0 1 0 0 0,0-1 0 0 0,1 0 0 0 0,-1 1 1 0 0,0-1-1 0 0,1 1 0 0 0,-1-1 0 0 0,1 1 0 0 0,-1 0 0 0 0,1-1 0 0 0,-1 1 1 0 0,1 0-1 0 0,-1 0 0 0 0,1 0 0 0 0,-1 0 0 0 0,0 0 0 0 0,1 1 0 0 0,-1-1 1 0 0,1 0-1 0 0,-1 1 0 0 0,1-1 0 0 0,-1 1 0 0 0,0-1 0 0 0,1 1 0 0 0,-1 0 1 0 0,0-1-1 0 0,1 1 0 0 0,-1 0 0 0 0,0 0 0 0 0,1 1 34 0 0,7 145-165 0 0,-11-96-537 0 0,2-46 495 0 0,0 36-2375 0 0,0-14-2749 0 0,0-19 47 0 0</inkml:trace>
  <inkml:trace contextRef="#ctx0" brushRef="#br0" timeOffset="553.583">495 569 7674 0 0,'0'0'2808'0'0,"0"0"-1830"0"0,0 0-593 0 0,0 0 22 0 0,0 0 69 0 0,0 0-48 0 0,0 0-126 0 0,0 0-144 0 0,-21 33-115 0 0,-66 104-90 0 0,30-20-340 0 0,43-73 778 0 0,101-184 852 0 0,-71 115-1213 0 0,2 0 1 0 0,0 1-1 0 0,1 1 0 0 0,2 1 0 0 0,0 0 0 0 0,1 2 0 0 0,1 0 1 0 0,8-3-31 0 0,-30 22-16 0 0,0 0 1 0 0,-1 0-1 0 0,1 0 1 0 0,0 0-1 0 0,0 1 1 0 0,0-1-1 0 0,0 0 1 0 0,0 1-1 0 0,-1-1 1 0 0,1 1 0 0 0,0-1-1 0 0,0 1 1 0 0,0 0-1 0 0,1-1 1 0 0,-1 1-1 0 0,0 0 1 0 0,0 0-1 0 0,0-1 1 0 0,0 1-1 0 0,0 0 1 0 0,0 0-1 0 0,0 0 1 0 0,0 0 0 0 0,0 0-1 0 0,0 1 1 0 0,0-1-1 0 0,1 0 1 0 0,-1 1-1 0 0,0-1 1 0 0,0 0-1 0 0,0 1 1 0 0,0-1-1 0 0,0 1 1 0 0,-1-1 0 0 0,1 1-1 0 0,0 0 1 0 0,0-1-1 0 0,0 1 1 0 0,0 0-1 0 0,-1 0 1 0 0,1 0-1 0 0,0-1 1 0 0,-1 1-1 0 0,1 0 1 0 0,0 0-1 0 0,-1 0 1 0 0,1 0 0 0 0,-1 0-1 0 0,0 0 1 0 0,1 0-1 0 0,-1 0 1 0 0,0 0-1 0 0,1 1 16 0 0,2 67-29 0 0,-3-55 73 0 0,0 19-27 0 0,-2-4-21 0 0,2 1 0 0 0,2-1 0 0 0,0 1 0 0 0,2-1 1 0 0,1 0-1 0 0,9 27 4 0 0,2-26 1020 0 0,-28-46 2503 0 0,-79-95-3118 0 0,58 77-2982 0 0,-3 0-4055 0 0,27 26-3397 0 0</inkml:trace>
  <inkml:trace contextRef="#ctx0" brushRef="#br0" timeOffset="1499.076">1373 223 6425 0 0,'0'0'3908'0'0,"0"0"-2012"0"0,0 0-503 0 0,0 0 76 0 0,0 0 24 0 0,0 0-161 0 0,0 0-299 0 0,0 0-282 0 0,0 0-237 0 0,0 0-172 0 0,0 0-84 0 0,0 0-100 0 0,0 0-19 0 0,-10 18 1 0 0,-76 130 199 0 0,-3 7-262 0 0,53-88-287 0 0,-3 5-1867 0 0,8-28-5254 0 0,26-41 2910 0 0,1-2-2687 0 0</inkml:trace>
  <inkml:trace contextRef="#ctx0" brushRef="#br0" timeOffset="1752.6">941 219 6193 0 0,'0'0'1643'0'0,"0"0"-844"0"0,0 0 47 0 0,0 0 493 0 0,0 0 270 0 0,0 0 24 0 0,0 0-156 0 0,0 0-220 0 0,0 0-203 0 0,0 0-200 0 0,32 35-199 0 0,102 110-150 0 0,-12-30 297 0 0,-100-95-733 0 0,-1 0 1 0 0,-1 1-1 0 0,-1 2 0 0 0,-1 0 1 0 0,-1 0-1 0 0,1 6-69 0 0,1 11-3476 0 0,-8 3-3706 0 0,-9-39-3242 0 0</inkml:trace>
</inkml:ink>
</file>

<file path=ppt/ink/ink2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4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1 229 2184 0 0,'0'0'2064'0'0,"0"0"-772"0"0,0 0-141 0 0,0 0 201 0 0,0 0 191 0 0,0 0 84 0 0,0 0-77 0 0,0 0-203 0 0,0 0-184 0 0,0 0-167 0 0,0 0-169 0 0,0 0-127 0 0,0 0-95 0 0,30-6-66 0 0,98-19-54 0 0,-8 19 566 0 0,12 6-234 0 0,-132 0-652 0 0,0 0 122 0 0,0 0 117 0 0,-19-4 947 0 0,10-1-1355 0 0,-10-1-79 0 0,1-2 0 0 0,1-1 0 0 0,-1 0-1 0 0,1-1 1 0 0,1-1 0 0 0,0 0 0 0 0,1-1 0 0 0,0-1 0 0 0,1 0 0 0 0,0-2 0 0 0,-2-2 83 0 0,9-7-2144 0 0,7 13-2550 0 0,0 5 683 0 0,0-1-6986 0 0</inkml:trace>
</inkml:ink>
</file>

<file path=ppt/ink/ink2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2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115 90 7746 0 0,'0'0'1473'0'0,"0"0"-160"0"0,0 0-50 0 0,0 0 39 0 0,0 0-88 0 0,0 0-194 0 0,0 0-184 0 0,0 0-113 0 0,0 0-25 0 0,0 0-23 0 0,0 0-107 0 0,0 0-115 0 0,0 0-57 0 0,4 31-33 0 0,15 97-47 0 0,-6 40 414 0 0,-7 67-1824 0 0,-6-198-662 0 0,-3-32-4172 0 0,1-5 579 0 0,2 0 4787 0 0,0 0-5838 0 0</inkml:trace>
  <inkml:trace contextRef="#ctx0" brushRef="#br0" timeOffset="314.327">1 79 2112 0 0,'0'0'2160'0'0,"0"0"-971"0"0,0 0-225 0 0,0 0 162 0 0,0 0 177 0 0,0 0 12 0 0,0 0-60 0 0,0 0-114 0 0,0 0-158 0 0,34-13-145 0 0,109-38-147 0 0,-64 37 151 0 0,-65 15-643 0 0,-6-1-78 0 0,0 0 1 0 0,-1 1-1 0 0,1 0 0 0 0,0 0 1 0 0,-1 0-1 0 0,0 1 0 0 0,1 0 0 0 0,-1 1 1 0 0,0 0-1 0 0,0 0 0 0 0,0 0 0 0 0,0 1 1 0 0,-1 0-1 0 0,1 0 0 0 0,-1 1 1 0 0,0 0-1 0 0,5 4-121 0 0,-10-6 30 0 0,1 0 0 0 0,0 0 1 0 0,-1 0-1 0 0,1 0 0 0 0,-1 0 0 0 0,0 0 0 0 0,0 0 1 0 0,0 0-1 0 0,0 0 0 0 0,-1 0 0 0 0,1 1 1 0 0,-1-1-1 0 0,0 0 0 0 0,0 1 0 0 0,0-1 1 0 0,-1 0-1 0 0,1 0 0 0 0,-1 1 0 0 0,1-1 0 0 0,-1 0 1 0 0,0 0-1 0 0,0 0 0 0 0,-1 0 0 0 0,1 0 1 0 0,-1 0-1 0 0,1 0 0 0 0,-3 2-30 0 0,-57 69 696 0 0,-15-19-3293 0 0,47-40 165 0 0,-2-1 0 0 0,1-2 0 0 0,-2 0 0 0 0,1-2-1 0 0,-25 3 2433 0 0,49-12-4934 0 0</inkml:trace>
  <inkml:trace contextRef="#ctx0" brushRef="#br0" timeOffset="1012.319">507 668 1072 0 0,'0'0'1224'0'0,"0"0"-510"0"0,0 0-91 0 0,0 0 150 0 0,0 0 117 0 0,0 0-6 0 0,0 0-121 0 0,0 0-190 0 0,0 0-177 0 0,-17 31-156 0 0,-53 95-133 0 0,31-43-14 0 0,8-21 1453 0 0,112-181 3156 0 0,75-35-4157 0 0,-138 137-403 0 0,76-54-242 0 0,-93 71 70 0 0,0 0-1 0 0,0 1 1 0 0,0-1-1 0 0,0 0 0 0 0,0 0 1 0 0,0 0-1 0 0,-1 1 1 0 0,1-1-1 0 0,0 1 0 0 0,0-1 1 0 0,0 1-1 0 0,0-1 1 0 0,0 1-1 0 0,-1-1 1 0 0,1 1-1 0 0,0 0 0 0 0,0-1 1 0 0,-1 1-1 0 0,1 0 1 0 0,0 0-1 0 0,-1-1 0 0 0,1 1 1 0 0,-1 0-1 0 0,1 0 1 0 0,-1 0-1 0 0,0 0 1 0 0,1 0-1 0 0,-1 0 0 0 0,0 0 1 0 0,1 0-1 0 0,-1 0 1 0 0,0 0-1 0 0,0 0 1 0 0,0 0-1 0 0,0 0 0 0 0,0 0 1 0 0,0 0-1 0 0,0 0 1 0 0,0 0-1 0 0,-1 0 0 0 0,1-1 1 0 0,0 1-1 0 0,-1 0 1 0 0,1 0-1 0 0,0 0 31 0 0,-4 60-70 0 0,4-60 32 0 0,-2 106-478 0 0,22-11 2816 0 0,-43-96 461 0 0,-94-60-1296 0 0,90 42-1778 0 0,-13-9-1872 0 0,14 8-5827 0 0,15 11-1191 0 0</inkml:trace>
</inkml:ink>
</file>

<file path=ppt/ink/ink2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6.6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95 634 11747 0 0,'0'0'605'0'0,"0"0"-365"0"0,0 0-27 0 0,0 0 356 0 0,0 0 321 0 0,0 0 97 0 0,0 0-91 0 0,0 0-210 0 0,0 32-205 0 0,1 101-154 0 0,14 207 272 0 0,-10-259-823 0 0,-4-67 2967 0 0,16-232-1525 0 0,-6 159-1201 0 0,2 0 1 0 0,2 1 0 0 0,3 1-1 0 0,3 0 1 0 0,2 2 0 0 0,2 0-1 0 0,3 2 1 0 0,10-12-18 0 0,-32 55-19 0 0,30-24-335 0 0,-28 63-603 0 0,-7 55-1300 0 0,-1-45-1511 0 0,1 0-4490 0 0,-1-24 1753 0 0</inkml:trace>
  <inkml:trace contextRef="#ctx0" brushRef="#br0" timeOffset="252.195">560 962 14347 0 0,'0'0'1068'0'0,"0"0"-468"0"0,0 0-236 0 0,0 0 41 0 0,0 0 63 0 0,0 0-3 0 0,0 0-83 0 0,0 0-129 0 0,0 0-81 0 0,0 0-51 0 0,0 0-41 0 0,-3 32-33 0 0,-7 102-14 0 0,13-50-78 0 0,-3-73-279 0 0,2 20-53 0 0,2-14-3999 0 0,-3-17 730 0 0,0 0 661 0 0,-1 0-3251 0 0</inkml:trace>
  <inkml:trace contextRef="#ctx0" brushRef="#br0" timeOffset="726.992">566 888 3153 0 0,'0'0'1152'0'0,"0"0"-121"0"0,0 0 141 0 0,0 0 136 0 0,0 0-34 0 0,0 0-120 0 0,0 0-98 0 0,0 0-84 0 0,0 0-69 0 0,0 0-80 0 0,0 0-113 0 0,0 0-91 0 0,30 1-79 0 0,94 2-89 0 0,-71 8 191 0 0,-51-10-592 0 0,0 0 0 0 0,-1 1 1 0 0,1-1-1 0 0,-1 0 0 0 0,1 1 1 0 0,-1-1-1 0 0,1 1 0 0 0,-1 0 1 0 0,0 0-1 0 0,0-1 0 0 0,0 1 1 0 0,0 0-1 0 0,0 0 0 0 0,0 0 1 0 0,0 0-1 0 0,-1 0 1 0 0,1 0-1 0 0,-1 0 0 0 0,1 0 1 0 0,-1 0-1 0 0,0 0 0 0 0,0 0 1 0 0,0 0-1 0 0,0 1 0 0 0,0-1 1 0 0,-1 0-1 0 0,1 0 0 0 0,0 0 1 0 0,-1 0-1 0 0,0 0 0 0 0,1 0 1 0 0,-1 0-1 0 0,-1 1-50 0 0,-40 64 652 0 0,30-51-556 0 0,10-15-106 0 0,0 0-1 0 0,0 1 0 0 0,1 0 0 0 0,-1-1 0 0 0,1 1 0 0 0,-1 0 0 0 0,1 0 0 0 0,-1 0 0 0 0,1 0 1 0 0,0 0-1 0 0,0 0 0 0 0,0 0 0 0 0,0 0 0 0 0,1 0 0 0 0,-1 1 0 0 0,1-1 0 0 0,-1 0 0 0 0,1 1 0 0 0,0-1 1 0 0,-1 0-1 0 0,1 0 0 0 0,0 1 0 0 0,1-1 0 0 0,-1 0 0 0 0,0 1 0 0 0,1-1 0 0 0,-1 0 0 0 0,1 0 0 0 0,0 1 1 0 0,0-1-1 0 0,0 0 0 0 0,0 0 0 0 0,0 0 0 0 0,0 0 0 0 0,0 0 0 0 0,1 0 0 0 0,-1 0 0 0 0,1-1 1 0 0,-1 1-1 0 0,1 0 0 0 0,1 0 11 0 0,28 13-105 0 0,-27-14 117 0 0,0 0 1 0 0,0 0-1 0 0,0 0 1 0 0,0 1 0 0 0,0 0-1 0 0,-1-1 1 0 0,1 2-1 0 0,-1-1 1 0 0,1 0-1 0 0,-1 1 1 0 0,0-1 0 0 0,1 1-1 0 0,-1 0 1 0 0,-1 0-1 0 0,1 0 1 0 0,0 0 0 0 0,-1 1-1 0 0,0-1 1 0 0,1 1-1 0 0,-1-1 1 0 0,-1 1-1 0 0,1 0 1 0 0,0 0 0 0 0,-1 0-1 0 0,0 0-12 0 0,-3 0 49 0 0,1 0-1 0 0,-1-1 1 0 0,-1 1 0 0 0,1-1 0 0 0,0 1-1 0 0,-1-1 1 0 0,0 0 0 0 0,0 0-1 0 0,0 0 1 0 0,0 0 0 0 0,0-1-1 0 0,-1 1 1 0 0,1-1 0 0 0,-1 0-1 0 0,1 0 1 0 0,-1 0 0 0 0,0 0 0 0 0,0-1-1 0 0,-2 2-48 0 0,-7 3 45 0 0,2 0-299 0 0,0 0 0 0 0,0-1 0 0 0,-1 0 0 0 0,1-1 0 0 0,-1 0 0 0 0,0-1 0 0 0,0-1 0 0 0,0 1 0 0 0,0-2 0 0 0,-1 0 0 0 0,-4 0 254 0 0,11-1-936 0 0,-11-1-5494 0 0,9-2-3512 0 0</inkml:trace>
  <inkml:trace contextRef="#ctx0" brushRef="#br0" timeOffset="1542.289">1 358 1504 0 0,'0'0'420'0'0,"0"0"-5"0"0,0 0 207 0 0,0 0 260 0 0,0 0 168 0 0,0 0 60 0 0,0 0-57 0 0,0 0-61 0 0,0 0-59 0 0,0 0-69 0 0,0 0-48 0 0,31-7-65 0 0,97-20-44 0 0,-12 21 1488 0 0,-20 12-1082 0 0,-97-6-1020 0 0,1 0-1 0 0,0 0 1 0 0,0-1-1 0 0,0 1 0 0 0,0 0 1 0 0,-1 0-1 0 0,1 0 1 0 0,0-1-1 0 0,0 1 1 0 0,0 0-1 0 0,0 0 0 0 0,0-1 1 0 0,0 1-1 0 0,0 0 1 0 0,0 0-1 0 0,0-1 0 0 0,0 1 1 0 0,0 0-1 0 0,0-1 1 0 0,0 1-1 0 0,0 0 1 0 0,0 0-1 0 0,0-1 0 0 0,0 1 1 0 0,0 0-1 0 0,0 0 1 0 0,0-1-1 0 0,0 1 1 0 0,0 0-1 0 0,1 0 0 0 0,-1 0 1 0 0,0-1-1 0 0,0 1 1 0 0,0 0-1 0 0,0 0 1 0 0,1 0-1 0 0,-1-1 0 0 0,0 1 1 0 0,0 0-1 0 0,0 0 1 0 0,1 0-1 0 0,-1 0 0 0 0,0-1 1 0 0,0 1-1 0 0,1 0 1 0 0,-1 0-1 0 0,0 0 1 0 0,0 0-1 0 0,1 0 0 0 0,-1 0 1 0 0,0 0-1 0 0,0 0 1 0 0,1 0-1 0 0,-1 0 1 0 0,0 0-1 0 0,0 0-92 0 0,-27-32 324 0 0,8 12 167 0 0,-55-90 278 0 0,18-8-3114 0 0,55 103-362 0 0,2 4-5997 0 0,0 4 273 0 0</inkml:trace>
</inkml:ink>
</file>

<file path=ppt/ink/ink2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5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0 188 3177 0 0,'0'0'1191'0'0,"0"0"-123"0"0,0 0 40 0 0,0 0 146 0 0,0 0 74 0 0,0 0-10 0 0,0 0-42 0 0,0 0-59 0 0,0 0-62 0 0,0 0-93 0 0,0 0-134 0 0,0 0-113 0 0,27 0-99 0 0,86-3-54 0 0,143-15 1986 0 0,-175 11-2583 0 0,-79 6-355 0 0,4-1-2655 0 0,-7-3-4067 0 0,-4 5-3513 0 0</inkml:trace>
  <inkml:trace contextRef="#ctx0" brushRef="#br0" timeOffset="245.431">219 1 8954 0 0,'0'0'952'0'0,"0"0"-50"0"0,0 0 215 0 0,0 0 292 0 0,0 0 75 0 0,0 0-131 0 0,0 0-235 0 0,-1 32-283 0 0,-5 104-243 0 0,3-106-415 0 0,3 1 1 0 0,0-1-1 0 0,2 1 0 0 0,1-1 1 0 0,5 21-178 0 0,20 36-1582 0 0,-4-56-8343 0 0,-20-27 1829 0 0</inkml:trace>
</inkml:ink>
</file>

<file path=ppt/ink/ink2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22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1 277 3529 0 0,'0'0'1267'0'0,"0"0"-218"0"0,0 0-39 0 0,0 0 135 0 0,0 0 126 0 0,0 0 44 0 0,0 0-16 0 0,0 0-103 0 0,0 0-106 0 0,0 0-107 0 0,0 0-134 0 0,0 0-98 0 0,30-3-56 0 0,93-7-31 0 0,25-4 1251 0 0,27 7-386 0 0,-174 7-1256 0 0,-1 0 140 0 0,-31-22 1951 0 0,13 14-2506 0 0,0-1 0 0 0,1-1 0 0 0,0-1 0 0 0,0 0 0 0 0,1-1 0 0 0,0-1 1 0 0,1 0-1 0 0,1-1 0 0 0,0-1 0 0 0,1 0 0 0 0,-7-12 142 0 0,7-6-2851 0 0,10 13-3189 0 0,2 10-5114 0 0</inkml:trace>
</inkml:ink>
</file>

<file path=ppt/ink/ink2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20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90 7834 0 0,'0'0'432'0'0,"0"0"-31"0"0,0 0 357 0 0,0 0 573 0 0,0 0 248 0 0,0 0-24 0 0,0 0-226 0 0,0 0-305 0 0,2 37-257 0 0,7 115-237 0 0,-6-75-408 0 0,3 0-1 0 0,4-1 1 0 0,14 53-122 0 0,-5-14-1458 0 0,-16-77-2191 0 0,-2 0-4540 0 0,-1-33 3580 0 0</inkml:trace>
  <inkml:trace contextRef="#ctx0" brushRef="#br0" timeOffset="241.123">0 146 336 0 0,'0'0'2211'0'0,"0"0"-508"0"0,0 0-289 0 0,0 0-111 0 0,0 0-43 0 0,0 0-81 0 0,0 0-120 0 0,0 0-140 0 0,0 0-115 0 0,31-24-96 0 0,96-72-108 0 0,-126 94-569 0 0,1 0-1 0 0,0 0 1 0 0,0 0-1 0 0,0 0 1 0 0,1 0-1 0 0,-1 0 1 0 0,0 1-1 0 0,1-1 1 0 0,-1 1-1 0 0,1-1 1 0 0,-1 1-1 0 0,1 0 0 0 0,0 0 1 0 0,-1 0-1 0 0,1 1 1 0 0,0-1-1 0 0,0 1 1 0 0,0-1-1 0 0,0 1 1 0 0,-1 0-1 0 0,1 0 1 0 0,0 0-1 0 0,0 1 1 0 0,0-1-1 0 0,0 1-30 0 0,4 1 120 0 0,2 2-35 0 0,0 0 0 0 0,-1 1 1 0 0,1 0-1 0 0,-1 1 0 0 0,0-1 0 0 0,0 2 1 0 0,-1-1-1 0 0,0 1 0 0 0,0 0 0 0 0,0 1 1 0 0,-1-1-1 0 0,0 1 0 0 0,-1 1 0 0 0,1-1 1 0 0,-2 1-1 0 0,1 0 0 0 0,-1 0 0 0 0,-1 0 1 0 0,1 0-1 0 0,-2 1 0 0 0,1-1 0 0 0,-1 1 1 0 0,-1 0-1 0 0,0 0 0 0 0,0 0 0 0 0,-1 0 1 0 0,0-1-1 0 0,-1 5-85 0 0,0-8 27 0 0,0 1 0 0 0,0-1 0 0 0,0 0 0 0 0,-1 1 0 0 0,0-1 0 0 0,-1 0 0 0 0,1 0-1 0 0,-1-1 1 0 0,0 1 0 0 0,0 0 0 0 0,-1-1 0 0 0,0 0 0 0 0,0 0 0 0 0,0 0 0 0 0,-1 0 0 0 0,1-1 0 0 0,-1 0 0 0 0,0 0 0 0 0,0 0 0 0 0,-4 2-27 0 0,-55 31-1120 0 0,-1-9-4127 0 0,42-19 1538 0 0,7-1-3519 0 0</inkml:trace>
  <inkml:trace contextRef="#ctx0" brushRef="#br0" timeOffset="583.008">431 646 8602 0 0,'0'0'1529'0'0,"0"0"-542"0"0,0 0-256 0 0,0 0 36 0 0,0 0 71 0 0,0 0-1 0 0,0 0-127 0 0,0 0-192 0 0,0 0-159 0 0,0 0-91 0 0,0 0-61 0 0,0 0-60 0 0,0 0-54 0 0,1 30-52 0 0,3 135-67 0 0,-2-147-460 0 0,0 29-887 0 0,-9-23-7668 0 0,5-20 3333 0 0</inkml:trace>
  <inkml:trace contextRef="#ctx0" brushRef="#br0" timeOffset="1003.138">407 543 5313 0 0,'0'0'980'0'0,"0"0"-286"0"0,0 0-127 0 0,0 0 2 0 0,0 0 65 0 0,0 0-18 0 0,0 0-56 0 0,0 0-9 0 0,0 0-22 0 0,0 0 4 0 0,0 0 5 0 0,0 0 9 0 0,19 3 17 0 0,92 13 559 0 0,-52 9 469 0 0,-58-22-1485 0 0,1-1 1 0 0,-1 1-1 0 0,0-1 0 0 0,0 1 1 0 0,-1-1-1 0 0,1 1 1 0 0,0-1-1 0 0,-1 1 0 0 0,1 0 1 0 0,-1-1-1 0 0,0 1 0 0 0,0 0 1 0 0,0-1-1 0 0,-1 1 0 0 0,1 0 1 0 0,0-1-1 0 0,-1 1 0 0 0,0-1 1 0 0,1 1-1 0 0,-1-1 1 0 0,0 1-1 0 0,-1-1 0 0 0,1 1 1 0 0,-1 1-108 0 0,0-3-15 0 0,0 0 0 0 0,0 1 0 0 0,1-1 1 0 0,-1 1-1 0 0,1-1 0 0 0,0 1 1 0 0,-1-1-1 0 0,1 1 0 0 0,0 0 0 0 0,0-1 1 0 0,0 1-1 0 0,0 0 0 0 0,0 0 0 0 0,0 0 1 0 0,0 0-1 0 0,1 0 0 0 0,-1 0 1 0 0,1 0-1 0 0,0 0 0 0 0,-1 0 0 0 0,1 0 1 0 0,0 0-1 0 0,0 0 0 0 0,0 0 0 0 0,1 0 1 0 0,-1 0-1 0 0,0 0 0 0 0,1 0 1 0 0,-1 0-1 0 0,1 0 0 0 0,0 0 0 0 0,-1 0 1 0 0,1 0-1 0 0,0 0 0 0 0,0 0 0 0 0,1-1 1 0 0,-1 1-1 0 0,0 0 0 0 0,0-1 0 0 0,1 1 1 0 0,-1-1-1 0 0,1 1 0 0 0,-1-1 1 0 0,1 0-1 0 0,0 0 0 0 0,1 1 15 0 0,1-1 21 0 0,-1 0 0 0 0,0 0 0 0 0,1 1 1 0 0,-1-1-1 0 0,0 1 0 0 0,1-1 0 0 0,-1 1 0 0 0,0 0 0 0 0,0 0 0 0 0,0 0 0 0 0,-1 1 0 0 0,1-1 0 0 0,-1 1 1 0 0,1 0-1 0 0,-1-1 0 0 0,0 1 0 0 0,0 0 0 0 0,0 0 0 0 0,0 0 0 0 0,0 1 0 0 0,-1-1 0 0 0,1 0 0 0 0,-1 1 1 0 0,0-1-1 0 0,0 1 0 0 0,-1-1 0 0 0,1 1 0 0 0,-1-1 0 0 0,1 1 0 0 0,-1 0 0 0 0,0-1 0 0 0,0 1 0 0 0,-1-1 1 0 0,1 1-1 0 0,-1 0 0 0 0,0-1 0 0 0,0 1 0 0 0,0-1 0 0 0,-1 2-21 0 0,-89 83 412 0 0,67-80-2567 0 0,8-12-7774 0 0,12 0 2969 0 0</inkml:trace>
</inkml:ink>
</file>

<file path=ppt/ink/ink2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9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377 1 4465 0 0,'0'0'1931'0'0,"0"0"-783"0"0,0 0-258 0 0,0 0 131 0 0,0 0 164 0 0,0 0 64 0 0,0 0-105 0 0,0 0-250 0 0,0 0-230 0 0,0 0-202 0 0,-14 32-144 0 0,-46 104-100 0 0,-26 38 159 0 0,8-63-1402 0 0,47-79-2242 0 0,-2-3-3922 0 0,26-24 2704 0 0</inkml:trace>
  <inkml:trace contextRef="#ctx0" brushRef="#br0" timeOffset="265.885">0 75 4049 0 0,'0'0'2386'0'0,"0"0"-1375"0"0,0 0-443 0 0,0 0 165 0 0,0 0 307 0 0,0 0 235 0 0,0 0 72 0 0,0 0-88 0 0,0 0-167 0 0,0 0-165 0 0,0 0-160 0 0,0 0-133 0 0,25 33-120 0 0,76 107-111 0 0,1 6 239 0 0,-41-59-358 0 0,8 10-2755 0 0,-48-83-5055 0 0,-15-12 2805 0 0,-1 1 508 0 0</inkml:trace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2:40.2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 0 928 0 0,'0'0'1171'0'0,"0"0"-75"0"0,0 0 195 0 0,0 0 295 0 0,0 0 216 0 0,0 0 42 0 0,0 0-152 0 0,0 0-266 0 0,0 0-271 0 0,0 0-221 0 0,0 0-180 0 0,-4 22 2304 0 0,-28 64-2400 0 0,22-39-499 0 0,3-1 0 0 0,1 1 0 0 0,2 0 0 0 0,2 26-159 0 0,2-68 25 0 0,0 1 0 0 0,0 0 0 0 0,0-1 0 0 0,0 1 0 0 0,1-1 0 0 0,0 1 0 0 0,0-1 0 0 0,0 0 0 0 0,1 1 0 0 0,0-1 0 0 0,0 0 1 0 0,0 0-1 0 0,1 0 0 0 0,-1 0 0 0 0,1 0 0 0 0,1-1 0 0 0,-1 1 0 0 0,0-1 0 0 0,1 0 0 0 0,0 0 0 0 0,0 0 0 0 0,0 0 0 0 0,1-1 0 0 0,-1 0 0 0 0,1 0 0 0 0,0 0 0 0 0,0 0 0 0 0,0-1 0 0 0,0 0 0 0 0,0 0 0 0 0,0 0 0 0 0,1-1 1 0 0,-1 1-1 0 0,1-1 0 0 0,-1 0 0 0 0,1-1 0 0 0,-1 0 0 0 0,1 0 0 0 0,-1 0 0 0 0,1 0 0 0 0,-1-1 0 0 0,1 0 0 0 0,-1 0 0 0 0,1 0 0 0 0,-1-1 0 0 0,3-1-25 0 0,29-24 248 0 0,-1-2-1 0 0,-2-2 1 0 0,-1-1 0 0 0,-1-1-1 0 0,-2-2 1 0 0,9-15-248 0 0,12-11 171 0 0,-1 1-225 0 0,-49 114-977 0 0,-2-44 1042 0 0,0 0-1 0 0,1 0 1 0 0,1 1 0 0 0,-1-1-1 0 0,2 0 1 0 0,-1 0-1 0 0,2 0 1 0 0,-1 0-1 0 0,1 0 1 0 0,1 0-1 0 0,-1-1 1 0 0,2 0 0 0 0,-1 0-1 0 0,2 0 1 0 0,-1 0-1 0 0,1 0 1 0 0,0-1-1 0 0,1 0 1 0 0,-1-1 0 0 0,2 0-1 0 0,-1 0 1 0 0,1 0-1 0 0,0-1 1 0 0,0 0-1 0 0,7 3-10 0 0,-10-8 103 0 0,-1 0-1 0 0,1 0 0 0 0,0-1 1 0 0,-1 1-1 0 0,1-1 0 0 0,0-1 1 0 0,0 1-1 0 0,-1-1 0 0 0,1 1 1 0 0,-1-1-1 0 0,1-1 0 0 0,0 1 1 0 0,-1-1-1 0 0,0 1 1 0 0,1-1-1 0 0,-1-1 0 0 0,0 1 1 0 0,0-1-1 0 0,0 1 0 0 0,0-1 1 0 0,-1 0-1 0 0,1 0 0 0 0,-1-1 1 0 0,0 1-1 0 0,1-2-102 0 0,71-101 1428 0 0,-74 103-1435 0 0,10-15 2 0 0,-5 9-55 0 0,0 0 0 0 0,-1 0 0 0 0,0 0 1 0 0,0-1-1 0 0,-1 0 0 0 0,0 0 0 0 0,-1 0 0 0 0,0 0 1 0 0,-1-1-1 0 0,0 1 0 0 0,0-1 60 0 0,-15 15-18447 0 0,13-1 11558 0 0</inkml:trace>
</inkml:ink>
</file>

<file path=ppt/ink/ink2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6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13291 0 0,'0'0'3010'0'0,"0"0"-1721"0"0,0 0-527 0 0,0 0 39 0 0,0 0 106 0 0,0 0 45 0 0,0 0-51 0 0,0 0-149 0 0,0 0-165 0 0,0 0-157 0 0,0 0-150 0 0,-2 2-114 0 0,-8 10 277 0 0,32 18-7582 0 0,-19-23 1304 0 0,1-3-5298 0 0</inkml:trace>
</inkml:ink>
</file>

<file path=ppt/ink/ink2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6.7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0 15979 0 0,'0'0'1687'0'0,"0"0"-249"0"0,0 0-131 0 0,0 0-19 0 0,0 0-133 0 0,0 0-213 0 0,0 0-202 0 0,0 0-168 0 0,0 0-108 0 0,0 0-77 0 0,0 0-110 0 0,0 0-66 0 0,0 0-47 0 0,-9 30 29 0 0,9-25-1241 0 0,-1 2-3035 0 0,2-5-6584 0 0,-1-2-339 0 0</inkml:trace>
</inkml:ink>
</file>

<file path=ppt/ink/ink2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2.7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0 254 4905 0 0,'0'0'3133'0'0,"0"0"-1484"0"0,0 0-474 0 0,0 0-52 0 0,0 0-81 0 0,0 0-222 0 0,0 0-275 0 0,0 0-157 0 0,0 0-3 0 0,0 0 83 0 0,0 0 77 0 0,0 0 37 0 0,0 0-24 0 0,27-3-55 0 0,84-13-13 0 0,86-2 1527 0 0,-6-3-1143 0 0,-191 21-782 0 0,-1 0 0 0 0,1 0 0 0 0,0-1 0 0 0,0 1 0 0 0,-1 0 0 0 0,1 0 0 0 0,0 0 0 0 0,0 0 0 0 0,-1-1 0 0 0,1 1 1 0 0,0 0-1 0 0,0 0 0 0 0,-1 0 0 0 0,1-1 0 0 0,0 1 0 0 0,0 0 0 0 0,0-1 0 0 0,0 1 0 0 0,-1 0 0 0 0,1 0 0 0 0,0-1 0 0 0,0 1 0 0 0,0 0 0 0 0,0-1 0 0 0,0 1 0 0 0,0 0 0 0 0,0 0 0 0 0,0-1 1 0 0,0 1-1 0 0,0 0 0 0 0,0-1 0 0 0,0 1 0 0 0,0 0 0 0 0,0-1 0 0 0,0 1 0 0 0,0 0 0 0 0,0-1 0 0 0,1 1 0 0 0,-1 0 0 0 0,0 0 0 0 0,0-1 0 0 0,0 1 0 0 0,0 0 0 0 0,0 0 0 0 0,1-1 1 0 0,-1 1-1 0 0,0 0 0 0 0,0 0 0 0 0,1-1 0 0 0,-1 1-92 0 0,-4-2-401 0 0,-163-90 238 0 0,133 65-406 0 0,34 27 465 0 0,-1-1 0 0 0,0 1 1 0 0,1-1-1 0 0,-1 1 0 0 0,1-1 0 0 0,-1 1 0 0 0,1-1 1 0 0,-1 0-1 0 0,1 1 0 0 0,-1-1 0 0 0,1 0 1 0 0,-1 1-1 0 0,1-1 0 0 0,0 0 0 0 0,0 0 0 0 0,-1 1 1 0 0,1-1-1 0 0,0 0 0 0 0,0 0 0 0 0,0 1 0 0 0,0-1 1 0 0,0 0-1 0 0,0 0 0 0 0,0 0 0 0 0,0 1 1 0 0,0-1-1 0 0,0 0 0 0 0,0 0 0 0 0,0 1 0 0 0,1-1 1 0 0,-1 0-1 0 0,0 0 0 0 0,1 1 0 0 0,-1-1 1 0 0,0 0-1 0 0,1 1 0 0 0,-1-1 0 0 0,1 0 0 0 0,-1 1 1 0 0,1-1-1 0 0,-1 1 0 0 0,1-1 0 0 0,-1 1 0 0 0,1-1 1 0 0,0 1-1 0 0,-1-1 0 0 0,1 1 0 0 0,0 0 1 0 0,-1-1-1 0 0,2 1 104 0 0,70-23-12284 0 0,-52 16 5085 0 0</inkml:trace>
</inkml:ink>
</file>

<file path=ppt/ink/ink2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3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5529 0 0,'0'0'3497'0'0,"0"0"-1467"0"0,0 0-458 0 0,0 0 2 0 0,0 0-77 0 0,0 0-256 0 0,0 0-332 0 0,0 0-330 0 0,0 0-240 0 0,0 0-119 0 0,0 0 14 0 0,0 0 67 0 0,7-1 113 0 0,345-24 3803 0 0,-251 18-3201 0 0,-101 7-750 0 0,0 0 103 0 0,0 0 46 0 0,-24-8 985 0 0,3 0-1477 0 0,17 8-43 0 0,1-1 0 0 0,-1 0 0 0 0,0 1 1 0 0,1-2-1 0 0,-1 1 0 0 0,1 0 0 0 0,0-1 0 0 0,-1 1 0 0 0,1-1 1 0 0,0 0-1 0 0,0 0 0 0 0,0 0 0 0 0,0-1 0 0 0,0 1 0 0 0,1-1 1 0 0,-1 1-1 0 0,1-1 0 0 0,-1 0 0 0 0,1 0 0 0 0,0 0 0 0 0,0 0 1 0 0,0 0-1 0 0,1-1 0 0 0,-1 1 0 0 0,1 0 0 0 0,0-1 1 0 0,0 0 119 0 0,4-20-4741 0 0,4 10-3473 0 0,-1 6-3138 0 0</inkml:trace>
</inkml:ink>
</file>

<file path=ppt/ink/ink2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11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81 7314 0 0,'0'0'1655'0'0,"0"0"-462"0"0,0 0-250 0 0,0 0 36 0 0,0 0 90 0 0,0 0 21 0 0,0 0-127 0 0,0 0-208 0 0,0 0-203 0 0,0 0-153 0 0,0 0-83 0 0,-3 14-46 0 0,-15 116 504 0 0,37 359-586 0 0,-13-429-2102 0 0,-2-40-1586 0 0,0 0-4148 0 0,-3-16 2250 0 0</inkml:trace>
  <inkml:trace contextRef="#ctx0" brushRef="#br0" timeOffset="396.555">0 114 4393 0 0,'0'0'3127'0'0,"0"0"-1828"0"0,0 0-575 0 0,0 0-19 0 0,0 0 104 0 0,0 0 101 0 0,0 0-49 0 0,0 0-127 0 0,0 0-144 0 0,0 0-111 0 0,0 0-79 0 0,39-17-68 0 0,125-55-54 0 0,-156 68-248 0 0,0 0 1 0 0,1 1 0 0 0,-1 0 0 0 0,0 1-1 0 0,1 0 1 0 0,0 0 0 0 0,0 1 0 0 0,-1 0-1 0 0,1 0 1 0 0,0 1 0 0 0,6 1-31 0 0,8 0 82 0 0,-2-1-15 0 0,-6-2-37 0 0,0 1-1 0 0,1 1 1 0 0,-1 0-1 0 0,0 1 1 0 0,1 1-1 0 0,-1 0 0 0 0,0 1 1 0 0,0 1-1 0 0,-1 0 1 0 0,1 1-1 0 0,-1 0 1 0 0,0 2-1 0 0,0-1 1 0 0,-1 2-1 0 0,11 7-29 0 0,-20-12 13 0 0,-1 0 1 0 0,-1 0-1 0 0,1 0 0 0 0,0 0 1 0 0,-1 1-1 0 0,1-1 0 0 0,-1 1 0 0 0,0 0 1 0 0,-1 0-1 0 0,1 0 0 0 0,0 0 0 0 0,-1 0 1 0 0,0 0-1 0 0,0 0 0 0 0,0 0 1 0 0,-1 0-1 0 0,1 0 0 0 0,-1 1 0 0 0,0-1 1 0 0,0 0-1 0 0,-1 0 0 0 0,1 1 0 0 0,-1-1 1 0 0,0 0-1 0 0,0 0 0 0 0,0 0 1 0 0,0 0-1 0 0,-1 0 0 0 0,0 0 0 0 0,0 1-13 0 0,-79 102 198 0 0,57-89-420 0 0,0 0 0 0 0,-1-1-1 0 0,-1-2 1 0 0,-1 0 0 0 0,-22 8 222 0 0,-12 7-1162 0 0,33-15 61 0 0,-35 17-2618 0 0,20-12-4796 0 0,31-13 6957 0 0</inkml:trace>
  <inkml:trace contextRef="#ctx0" brushRef="#br0" timeOffset="1001.176">608 556 6897 0 0,'0'0'1362'0'0,"0"0"-206"0"0,0 0-117 0 0,0 0-40 0 0,0 0-184 0 0,0 0-222 0 0,0 0-182 0 0,0 0-151 0 0,0 0-97 0 0,0 0-68 0 0,0 0-50 0 0,-31 33-72 0 0,-94 104-30 0 0,73-57-142 0 0,2 26-330 0 0,131-234 1470 0 0,92-59-519 0 0,-147 166-408 0 0,1 0 1 0 0,1 1-1 0 0,1 2 0 0 0,1 1 1 0 0,20-8-15 0 0,-49 24-21 0 0,1 0 1 0 0,0 0-1 0 0,-1 0 0 0 0,1 0 1 0 0,0 0-1 0 0,0 0 1 0 0,0 1-1 0 0,-1-1 1 0 0,1 1-1 0 0,0-1 0 0 0,0 1 1 0 0,0 0-1 0 0,0 0 1 0 0,0 0-1 0 0,0 0 0 0 0,0 0 1 0 0,0 0-1 0 0,0 0 1 0 0,0 1-1 0 0,0-1 1 0 0,0 0-1 0 0,0 1 0 0 0,-1 0 1 0 0,1 0-1 0 0,0-1 1 0 0,0 1-1 0 0,-1 0 0 0 0,1 0 1 0 0,0 1-1 0 0,-1-1 1 0 0,1 0-1 0 0,-1 0 1 0 0,1 1-1 0 0,-1-1 0 0 0,0 1 1 0 0,0-1-1 0 0,1 2 21 0 0,10 142 343 0 0,-10-56-242 0 0,-1-88-49 0 0,-1 0 0 0 0,1 0 0 0 0,-1 0-1 0 0,1 1 1 0 0,-1-1 0 0 0,1 0 0 0 0,-1 0-1 0 0,0 0 1 0 0,1 0 0 0 0,-1 0 0 0 0,0 1-1 0 0,0-1 1 0 0,0 0 0 0 0,0 0 0 0 0,0 0-1 0 0,0 0 1 0 0,-1 1 0 0 0,1-1-1 0 0,0 0 1 0 0,0 0 0 0 0,-1 0 0 0 0,1 0-1 0 0,-1 0 1 0 0,1 0 0 0 0,-1 0 0 0 0,0 0-1 0 0,1 0 1 0 0,-1 0 0 0 0,0 0 0 0 0,1 0-1 0 0,-1 0 1 0 0,0 0 0 0 0,0 0 0 0 0,0-1-1 0 0,0 1 1 0 0,0 0 0 0 0,0-1 0 0 0,0 1-1 0 0,0-1 1 0 0,0 1 0 0 0,0-1 0 0 0,0 1-1 0 0,0-1 1 0 0,-1 0 0 0 0,1 0 0 0 0,0 1-1 0 0,0-1 1 0 0,0 0 0 0 0,0 0 0 0 0,-1 0-1 0 0,1 0 1 0 0,0-1 0 0 0,0 1 0 0 0,0 0-1 0 0,-2-1-51 0 0,-17-1 199 0 0,0-1 0 0 0,-1-1-1 0 0,1-1 1 0 0,0 0 0 0 0,1-2 0 0 0,-1 0-1 0 0,2-1 1 0 0,-8-5-199 0 0,-61-17-1470 0 0,67 25-1628 0 0,9 3-2496 0 0,4 1-2820 0 0</inkml:trace>
  <inkml:trace contextRef="#ctx0" brushRef="#br0" timeOffset="1298.075">1119 449 3457 0 0,'0'0'3355'0'0,"0"0"-1681"0"0,0 0-669 0 0,0 0-170 0 0,0 0-136 0 0,0 0-172 0 0,0 0-123 0 0,0 0-77 0 0,0 0-13 0 0,0 0 2 0 0,0 0-44 0 0,0 0-47 0 0,0 0-9 0 0,26 1 34 0 0,127 2 336 0 0,-45-8-458 0 0,-72 1-2647 0 0,0-1-3448 0 0,-23 4-137 0 0</inkml:trace>
  <inkml:trace contextRef="#ctx0" brushRef="#br0" timeOffset="8599.129">1106 689 1224 0 0,'0'0'2466'0'0,"0"0"-1167"0"0,0 0-460 0 0,0 0 90 0 0,0 0 196 0 0,0 0 124 0 0,0 0-31 0 0,0 0-141 0 0,0 0-116 0 0,0 0-137 0 0,0 0-144 0 0,5-3-143 0 0,50-13 1349 0 0,10 17-182 0 0,-10 0-870 0 0,0-1 0 0 0,1-4 0 0 0,-1-1 0 0 0,11-5-834 0 0,-57 7-930 0 0,-8 2-3619 0 0,-7 0-3867 0 0,3 1 957 0 0</inkml:trace>
  <inkml:trace contextRef="#ctx0" brushRef="#br0" timeOffset="9248.291">1813 328 6577 0 0,'0'0'1727'0'0,"0"0"-189"0"0,0 0 4 0 0,0 0 85 0 0,0 0-56 0 0,0 0-251 0 0,0 0-338 0 0,0 0-276 0 0,0 0-137 0 0,0 0-47 0 0,0 0-11 0 0,0 0 13 0 0,0 0 0 0 0,10 2-16 0 0,150 25 2158 0 0,-134-26-2659 0 0,0-1-1 0 0,0-2 0 0 0,0 0 0 0 0,0-2 0 0 0,-1-1 1 0 0,13-4-7 0 0,-18 3-998 0 0,16-6-2286 0 0,-14 0-8051 0 0,-19 8 3500 0 0</inkml:trace>
  <inkml:trace contextRef="#ctx0" brushRef="#br0" timeOffset="9516.693">2355 148 10602 0 0,'0'0'1091'0'0,"0"0"-319"0"0,0 0 74 0 0,0 0 341 0 0,0 0 254 0 0,0 0 4 0 0,0 0-224 0 0,0 0-260 0 0,0 0-196 0 0,5 34-160 0 0,16 110-152 0 0,-11 10 287 0 0,-6 107-598 0 0,-4-86-3790 0 0,-2-152 912 0 0,1-12-980 0 0,0 0-5110 0 0,1-11 5481 0 0</inkml:trace>
  <inkml:trace contextRef="#ctx0" brushRef="#br0" timeOffset="9870.772">2415 148 6753 0 0,'0'0'2149'0'0,"0"0"-218"0"0,0 0-101 0 0,0 0-81 0 0,0 0-156 0 0,0 0-306 0 0,0 0-358 0 0,0 0-290 0 0,0 0-235 0 0,0 0-170 0 0,0 0-112 0 0,0 0-50 0 0,0 0-6 0 0,21-15 14 0 0,65-40 40 0 0,-84 53-112 0 0,-1 1-1 0 0,1 0 1 0 0,-1 0 0 0 0,1 0 0 0 0,0 0 0 0 0,0 0 0 0 0,0 0 0 0 0,0 0 0 0 0,-1 1 0 0 0,1-1 0 0 0,0 1 0 0 0,0-1 0 0 0,0 1 0 0 0,0 0 0 0 0,0 0-1 0 0,0-1 1 0 0,0 2 0 0 0,0-1 0 0 0,0 0 0 0 0,0 0 0 0 0,0 1 0 0 0,0-1 0 0 0,0 1 0 0 0,0-1 0 0 0,0 1 0 0 0,0 0 0 0 0,0 0 0 0 0,0 0-8 0 0,8 4 64 0 0,1-3-6 0 0,-1 1 0 0 0,0 0-1 0 0,0 0 1 0 0,0 1 0 0 0,0 1-1 0 0,-1-1 1 0 0,0 1 0 0 0,0 1-1 0 0,0 0 1 0 0,0 0 0 0 0,-1 1-1 0 0,0 0 1 0 0,0 1 0 0 0,-1-1-1 0 0,0 1 1 0 0,-1 1 0 0 0,1-1-1 0 0,-2 1 1 0 0,1 0 0 0 0,-1 1-1 0 0,0-1 1 0 0,-1 1 0 0 0,0 0-1 0 0,-1 0 1 0 0,2 10-58 0 0,-4-12 29 0 0,0-1 0 0 0,0 0 0 0 0,-1 1 0 0 0,-1-1 0 0 0,1 0 0 0 0,-1 1 0 0 0,0-1 0 0 0,0 0 0 0 0,-1 0 0 0 0,0 0 0 0 0,-1 0 0 0 0,1 0 0 0 0,-1 0 0 0 0,-1-1 0 0 0,1 1 0 0 0,-1-1 0 0 0,0 0 0 0 0,-1 0 0 0 0,-3 4-29 0 0,-16 11-179 0 0,-1 0 1 0 0,-2-2 0 0 0,0 0 0 0 0,0-2-1 0 0,-2-1 1 0 0,0-2 0 0 0,-1 0 0 0 0,0-2-1 0 0,-1-2 179 0 0,16-4-880 0 0,-43 13-965 0 0,38-15-1794 0 0,1-3-3298 0 0,12-1-394 0 0</inkml:trace>
  <inkml:trace contextRef="#ctx0" brushRef="#br0" timeOffset="10233.617">2809 611 4641 0 0,'0'0'2994'0'0,"0"0"-1360"0"0,0 0-526 0 0,0 0-3 0 0,0 0-42 0 0,0 0-134 0 0,0 0-141 0 0,0 0-64 0 0,0 0 56 0 0,0 0 50 0 0,0 0-46 0 0,0 0-121 0 0,0 0-115 0 0,5 19-120 0 0,14 58-104 0 0,-13 40 203 0 0,-19-36-2273 0 0,13-67-2851 0 0,0-9-4140 0 0,0-5 3947 0 0</inkml:trace>
  <inkml:trace contextRef="#ctx0" brushRef="#br0" timeOffset="10702.922">2745 534 6601 0 0,'0'0'1921'0'0,"0"0"-592"0"0,0 0-166 0 0,0 0 130 0 0,0 0 11 0 0,0 0-124 0 0,0 0-158 0 0,0 0-123 0 0,0 0-51 0 0,0 0-68 0 0,31-5-95 0 0,99-17-111 0 0,-32 16 537 0 0,-95 5-1088 0 0,-1 1 0 0 0,0 0 0 0 0,1-1 0 0 0,-1 1 1 0 0,1 0-1 0 0,-1 0 0 0 0,0 0 0 0 0,1 0 0 0 0,-1 1 0 0 0,1-1 1 0 0,-1 1-1 0 0,0-1 0 0 0,1 1 0 0 0,-1 0 0 0 0,0 0 0 0 0,0 0 1 0 0,0 0-1 0 0,0 0 0 0 0,0 0 0 0 0,0 1 0 0 0,0-1 0 0 0,0 1 1 0 0,0 0-1 0 0,0-1 0 0 0,-1 1 0 0 0,1 0 0 0 0,-1 0 0 0 0,1 0 1 0 0,-1 0-1 0 0,0 0 0 0 0,0 0 0 0 0,0 0 0 0 0,0 1 0 0 0,0-1 1 0 0,0 0-1 0 0,-1 0 0 0 0,1 1 0 0 0,-1-1 0 0 0,0 1 0 0 0,1-1 1 0 0,-1 0-1 0 0,0 1 0 0 0,-1 1-23 0 0,0 3 31 0 0,-1 0 0 0 0,-1 0 0 0 0,1 0 0 0 0,-1 0 0 0 0,0-1 0 0 0,-1 1 0 0 0,0-1 0 0 0,0 0-1 0 0,0 0 1 0 0,-1 0 0 0 0,1-1 0 0 0,-2 1 0 0 0,1-1 0 0 0,0 0 0 0 0,-1-1 0 0 0,-6 5-31 0 0,-5 6 9 0 0,5-5-22 0 0,-16 28-435 0 0,75-20 138 0 0,-30-16 311 0 0,-8-2 0 0 0,0 0 0 0 0,-1 1 1 0 0,1 0-1 0 0,-1 1 0 0 0,0 0 1 0 0,1 0-1 0 0,-1 0 0 0 0,0 1 0 0 0,0 1 1 0 0,0 0-1 0 0,6 3-1 0 0,-13-6 10 0 0,0 0 1 0 0,0 0-1 0 0,0 1 1 0 0,0-1-1 0 0,0 0 1 0 0,0 1-1 0 0,0-1 1 0 0,0 0-1 0 0,0 1 1 0 0,-1-1-1 0 0,1 1 1 0 0,-1-1-1 0 0,1 1 1 0 0,-1-1-1 0 0,1 1 1 0 0,-1 0-1 0 0,0-1 1 0 0,0 1-1 0 0,0 0 1 0 0,0-1-1 0 0,0 1 1 0 0,0-1-1 0 0,0 1 1 0 0,0 0-1 0 0,-1-1 1 0 0,1 1-1 0 0,-1-1 1 0 0,1 1-1 0 0,-1-1 1 0 0,0 1-1 0 0,1-1 0 0 0,-1 1 1 0 0,0-1-1 0 0,0 0 1 0 0,0 1-1 0 0,0-1 1 0 0,-1 0-11 0 0,-42 43 460 0 0,28-32-536 0 0,-2 0-1 0 0,0-1 0 0 0,0-1 1 0 0,-1-1-1 0 0,0-1 1 0 0,-1 0-1 0 0,0-2 1 0 0,0 0-1 0 0,0-1 1 0 0,-8 0 76 0 0,26-5-209 0 0,-21 0-941 0 0,14-10-7804 0 0,9 6-1758 0 0</inkml:trace>
</inkml:ink>
</file>

<file path=ppt/ink/ink2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8.5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91 382 5817 0 0,'0'0'1787'0'0,"0"0"-65"0"0,0 0 56 0 0,0 0-13 0 0,0 0-155 0 0,0 0-364 0 0,0 0-410 0 0,0 0-336 0 0,0 0-205 0 0,0 0-137 0 0,0 0-62 0 0,-8 12-10 0 0,-41 77 143 0 0,39-55-131 0 0,3 1-1 0 0,1 0 0 0 0,1 1 1 0 0,2-1-1 0 0,1 1 0 0 0,2 2-97 0 0,0-33 2 0 0,-1 0 0 0 0,1 0 0 0 0,0 0-1 0 0,1 0 1 0 0,-1 0 0 0 0,1 1 0 0 0,0-1-1 0 0,1 0 1 0 0,-1 0 0 0 0,1-1 0 0 0,0 1-1 0 0,0 0 1 0 0,0-1 0 0 0,1 1 0 0 0,-1-1 0 0 0,1 1-1 0 0,0-1 1 0 0,1 0 0 0 0,-1 0 0 0 0,1-1-1 0 0,-1 1 1 0 0,1-1 0 0 0,0 0 0 0 0,0 0-1 0 0,1 0 1 0 0,-1 0 0 0 0,1-1 0 0 0,-1 1-1 0 0,1-1 1 0 0,0-1 0 0 0,0 1 0 0 0,0-1 0 0 0,0 1-1 0 0,0-1 1 0 0,0-1 0 0 0,0 1 0 0 0,2-1-2 0 0,13-3 88 0 0,0-1 0 0 0,0-1 0 0 0,0-1 0 0 0,-1 0 0 0 0,0-2 0 0 0,0 0 0 0 0,0-1 1 0 0,-1-1-1 0 0,-1-1 0 0 0,0 0 0 0 0,0-1 0 0 0,-1-1 0 0 0,-1 0 0 0 0,0-2 0 0 0,8-9-88 0 0,-12 14 133 0 0,1 0 1 0 0,-2-1-1 0 0,1 0 0 0 0,-1-1 0 0 0,-1 0 0 0 0,0 0 0 0 0,-1-1 0 0 0,0 0 1 0 0,-1 0-1 0 0,-1-1 0 0 0,0 0 0 0 0,3-10-133 0 0,-13 34 271 0 0,-9 31-566 0 0,12-38 298 0 0,0 1 0 0 0,-1-1 1 0 0,1 1-1 0 0,1-1 0 0 0,-1 1 0 0 0,0-1 0 0 0,1 1 1 0 0,0 0-1 0 0,0-1 0 0 0,0 1 0 0 0,0-1 1 0 0,0 1-1 0 0,1 0 0 0 0,0-1 0 0 0,0 1 1 0 0,0-1-1 0 0,0 1 0 0 0,0-1 0 0 0,0 0 0 0 0,1 1 1 0 0,0-1-1 0 0,0 0 0 0 0,0 0 0 0 0,0 0 1 0 0,0 0-1 0 0,1-1 0 0 0,-1 1 0 0 0,1-1 0 0 0,-1 1 1 0 0,1-1-1 0 0,0 0 0 0 0,0 0 0 0 0,0 0 1 0 0,1 0-1 0 0,-1-1 0 0 0,0 1 0 0 0,1-1 0 0 0,-1 0 1 0 0,0 0-1 0 0,1 0 0 0 0,0 0 0 0 0,-1-1 1 0 0,1 1-4 0 0,6-2 89 0 0,0 1 1 0 0,0-2 0 0 0,0 0-1 0 0,0 0 1 0 0,-1 0 0 0 0,1-1-1 0 0,-1-1 1 0 0,0 0 0 0 0,0 0-1 0 0,0 0 1 0 0,0-1 0 0 0,-1-1 0 0 0,0 0-1 0 0,0 0 1 0 0,0 0 0 0 0,-1-1-90 0 0,8-4 128 0 0,0-2 1 0 0,-1 1 0 0 0,-1-2 0 0 0,-1 0 0 0 0,1 0 0 0 0,-2-1-1 0 0,0 0 1 0 0,-1-1 0 0 0,-1-1 0 0 0,0 1 0 0 0,-1-1 0 0 0,-1-1-1 0 0,-1 0 1 0 0,0 1 0 0 0,1-12-129 0 0,-5-12-2445 0 0,-3 33-2036 0 0,-1 2-3707 0 0,2 5-1674 0 0</inkml:trace>
  <inkml:trace contextRef="#ctx0" brushRef="#br0" timeOffset="265.279">1211 577 16115 0 0,'0'0'1639'0'0,"0"0"-804"0"0,0 0-289 0 0,0 0 85 0 0,0 0 51 0 0,0 0-68 0 0,0 0-169 0 0,0 0-185 0 0,0 0-130 0 0,0 0-89 0 0,-12 32-105 0 0,-33 97-119 0 0,34-73-1425 0 0,15-49-320 0 0,3-6-4528 0 0,-6-1 3666 0 0,1 0-6119 0 0</inkml:trace>
  <inkml:trace contextRef="#ctx0" brushRef="#br0" timeOffset="516.793">1130 62 16067 0 0,'0'0'761'0'0,"0"0"-25"0"0,0 0-168 0 0,0 0-192 0 0,0 0-304 0 0,0 0-632 0 0,0 0-856 0 0,0 0-785 0 0,0 0-608 0 0,0 0-863 0 0,0 0-4250 0 0</inkml:trace>
  <inkml:trace contextRef="#ctx0" brushRef="#br0" timeOffset="698.536">1665 54 14811 0 0,'0'0'1578'0'0,"0"0"-650"0"0,0 0-336 0 0,0 0-29 0 0,0 0 64 0 0,0 0 78 0 0,0 0 53 0 0,0 0 19 0 0,0 0-54 0 0,0 0-124 0 0,0 0-135 0 0,0 0-108 0 0,4 34-104 0 0,11 106-56 0 0,-20 70 319 0 0,-4-117-442 0 0,-4 0 0 0 0,-16 55-73 0 0,4-26-621 0 0,23-71-2122 0 0,2-51 1684 0 0,0 0-335 0 0,0 0-438 0 0,2-7-8525 0 0,1 3 3773 0 0</inkml:trace>
  <inkml:trace contextRef="#ctx0" brushRef="#br0" timeOffset="934.989">1332 544 11586 0 0,'0'0'1475'0'0,"0"0"-618"0"0,0 0-56 0 0,0 0 283 0 0,0 0 170 0 0,0 0-76 0 0,0 0-193 0 0,0 0-207 0 0,35-10-114 0 0,114-32-89 0 0,19-14 503 0 0,-108 38-1027 0 0,-2 1-918 0 0,0-2 0 0 0,-2-3 1 0 0,24-14 866 0 0,-46 14-4366 0 0,-13 7-3220 0 0,-11 7-228 0 0</inkml:trace>
  <inkml:trace contextRef="#ctx0" brushRef="#br0" timeOffset="16840.175">2225 10 1848 0 0,'0'0'1179'0'0,"0"0"-13"0"0,0 0 204 0 0,0 0 301 0 0,0 0 178 0 0,0 0-52 0 0,0 0-305 0 0,0 0-366 0 0,0 0-332 0 0,0 0-240 0 0,0 0-175 0 0,-4-2-114 0 0,-10-5-61 0 0,15 31 887 0 0,7 149 1788 0 0,-12 312-2121 0 0,2-458-744 0 0,-1 0 1 0 0,-1 0 0 0 0,-2 0-1 0 0,0-1 1 0 0,-2 0 0 0 0,-3 6-15 0 0,1 8 94 0 0,10-39-110 0 0,0-1 8 0 0,0 0 36 0 0,10-12 292 0 0,131-171 629 0 0,-138 180-944 0 0,6-10-21 0 0,0 0 0 0 0,1 1-1 0 0,1 0 1 0 0,0 1-1 0 0,0 0 1 0 0,1 1 0 0 0,1 1-1 0 0,-1-1 1 0 0,2 2-1 0 0,-1 0 1 0 0,6-2 16 0 0,-8 6 12 0 0,-10 3-25 0 0,0 0-1 0 0,0 0 1 0 0,1 0-1 0 0,-1 0 1 0 0,0 0-1 0 0,1 0 0 0 0,-1 1 1 0 0,1-1-1 0 0,-1 0 1 0 0,1 1-1 0 0,-1 0 1 0 0,1-1-1 0 0,-1 1 1 0 0,1 0-1 0 0,-1 0 1 0 0,1-1-1 0 0,-1 1 1 0 0,1 0-1 0 0,0 1 0 0 0,-1-1 1 0 0,1 0-1 0 0,-1 0 1 0 0,1 1-1 0 0,-1-1 1 0 0,1 1-1 0 0,-1-1 1 0 0,1 1-1 0 0,-1 0 1 0 0,0-1-1 0 0,1 1 1 0 0,-1 0-1 0 0,0 0 0 0 0,0 0 1 0 0,1 0-1 0 0,-1 0 1 0 0,0 0-1 0 0,0 0 1 0 0,0 1-1 0 0,0-1 1 0 0,0 0-1 0 0,0 1 14 0 0,4 16 161 0 0,-1 1-1 0 0,-1 0 1 0 0,0 0 0 0 0,-2 0-1 0 0,0 0 1 0 0,-1 0 0 0 0,-1 0-1 0 0,0 0 1 0 0,-4 15-161 0 0,-12 67 272 0 0,8-48-1391 0 0,22-49-3041 0 0,-2-5-2609 0 0,-5-2-4060 0 0</inkml:trace>
</inkml:ink>
</file>

<file path=ppt/ink/ink2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1.90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11766 610 0 0 0,'0'0'1254'0'0,"0"0"-114"0"0,0 0 120 0 0,0 0 274 0 0,0 0 209 0 0,0 0 124 0 0,0 0 92 0 0,0 0-21 0 0,0 0-121 0 0,0 0-203 0 0,0 0-247 0 0,0 0-193 0 0,0 0-157 0 0,2-12-143 0 0,1-38-137 0 0,-3 49-698 0 0,-1 0 0 0 0,0-1 0 0 0,0 1 0 0 0,0 0 0 0 0,0 0 0 0 0,0 0 0 0 0,0 0 0 0 0,0 0 0 0 0,0 0 0 0 0,0 0 0 0 0,-1 0 0 0 0,1 0 0 0 0,0 0 0 0 0,0 1 0 0 0,-1-1 0 0 0,1 1 0 0 0,-1-1-1 0 0,1 1 1 0 0,0-1 0 0 0,-1 1 0 0 0,1 0 0 0 0,-1-1 0 0 0,1 1 0 0 0,-1 0 0 0 0,1 0 0 0 0,-1 0 0 0 0,1 0 0 0 0,-1 1 0 0 0,1-1 0 0 0,-1 0 0 0 0,1 1 0 0 0,-1-1 0 0 0,1 1 0 0 0,0-1 0 0 0,-1 1-39 0 0,-4 0 130 0 0,-18 4-73 0 0,1 1 0 0 0,-1 1 0 0 0,1 1 0 0 0,1 1 0 0 0,0 2 0 0 0,0 0 0 0 0,1 1 0 0 0,0 1 0 0 0,1 1 0 0 0,1 0 0 0 0,-16 16-57 0 0,12-12-130 0 0,1 0 0 0 0,1 2 0 0 0,0 0 0 0 0,2 2 1 0 0,0 0-1 0 0,1 1 0 0 0,2 0 0 0 0,0 2 0 0 0,-2 7 130 0 0,15-28-112 0 0,1 0 0 0 0,-1 1-1 0 0,1 0 1 0 0,0-1-1 0 0,0 1 1 0 0,0 0-1 0 0,1 0 1 0 0,0 0 0 0 0,0 0-1 0 0,0 0 1 0 0,1 0-1 0 0,-1 0 1 0 0,1 0-1 0 0,0 0 1 0 0,1 0 0 0 0,-1 0-1 0 0,1 0 1 0 0,0 0-1 0 0,0 0 1 0 0,1 0 0 0 0,-1 0-1 0 0,1 0 1 0 0,0-1-1 0 0,1 1 1 0 0,-1-1-1 0 0,1 1 1 0 0,0-1 0 0 0,0 0-1 0 0,0 0 1 0 0,0 0-1 0 0,1-1 1 0 0,0 1-1 0 0,-1-1 1 0 0,1 1 0 0 0,1-2-1 0 0,-1 1 1 0 0,0 0-1 0 0,1-1 1 0 0,-1 1-1 0 0,4 0 113 0 0,6 0-686 0 0,0 0 0 0 0,0 0-1 0 0,-1-2 1 0 0,1 0-1 0 0,0 0 1 0 0,0-2 0 0 0,0 1-1 0 0,0-2 1 0 0,0 0-1 0 0,0 0 1 0 0,3-3 686 0 0,90-29-7861 0 0,-76 21 5522 0 0</inkml:trace>
  <inkml:trace contextRef="#ctx0" brushRef="#br0" timeOffset="909.139">12320 614 2713 0 0,'0'0'3572'0'0,"0"0"-722"0"0,0 0-652 0 0,0 0-555 0 0,0 0-331 0 0,0 0-166 0 0,0 0-70 0 0,0 0-53 0 0,-37 18-121 0 0,-118 57-157 0 0,136-66-544 0 0,0 1 1 0 0,1 0-1 0 0,0 1 0 0 0,0 1 1 0 0,1 1-1 0 0,1 0 0 0 0,-13 14-201 0 0,6-4 173 0 0,12-15-158 0 0,2 1 0 0 0,-1 0 1 0 0,1 1-1 0 0,1 0 0 0 0,-1 0 1 0 0,2 1-1 0 0,-1 0 0 0 0,2 0 1 0 0,-1 1-1 0 0,2 0 0 0 0,-1 0 1 0 0,2 0-1 0 0,0 1 0 0 0,-2 9-15 0 0,6-19-12 0 0,0 0 0 0 0,0-1-1 0 0,0 1 1 0 0,1-1-1 0 0,-1 1 1 0 0,1-1-1 0 0,-1 1 1 0 0,1-1 0 0 0,0 1-1 0 0,0-1 1 0 0,0 1-1 0 0,1-1 1 0 0,-1 0-1 0 0,0 0 1 0 0,1 1 0 0 0,0-1-1 0 0,-1 0 1 0 0,1-1-1 0 0,0 1 1 0 0,0 0-1 0 0,0 0 1 0 0,0-1-1 0 0,0 1 1 0 0,1-1 0 0 0,-1 0-1 0 0,0 1 1 0 0,1-1-1 0 0,-1 0 1 0 0,0-1-1 0 0,1 1 1 0 0,0 0 0 0 0,-1-1-1 0 0,1 1 1 0 0,-1-1-1 0 0,1 0 1 0 0,0 0-1 0 0,-1 0 1 0 0,1 0 12 0 0,101-15 757 0 0,-73 0-480 0 0,-1-1 0 0 0,-1-2 1 0 0,-1-1-1 0 0,0-1 1 0 0,9-10-278 0 0,31-29 233 0 0,-48 40-233 0 0,0 0 0 0 0,2 2 1 0 0,0 0-1 0 0,1 2 1 0 0,0 0-1 0 0,1 1 1 0 0,16-5-1 0 0,-38 18-34 0 0,0-1 0 0 0,0 1 1 0 0,1 0-1 0 0,-1 0 1 0 0,0 0-1 0 0,0 1 0 0 0,1-1 1 0 0,-1 1-1 0 0,1-1 0 0 0,-1 1 1 0 0,0 0-1 0 0,1 0 1 0 0,-1 0-1 0 0,1 0 0 0 0,-1 0 1 0 0,1 0-1 0 0,-1 1 1 0 0,0-1-1 0 0,1 1 0 0 0,-1 0 1 0 0,0 0-1 0 0,0 0 1 0 0,1 0-1 0 0,-1 0 0 0 0,0 0 1 0 0,0 0-1 0 0,0 1 1 0 0,0-1-1 0 0,0 1 0 0 0,1 1 34 0 0,64 158-546 0 0,-65-158 573 0 0,0 0 1 0 0,0 0 0 0 0,0 0 0 0 0,0-1 0 0 0,0 1 0 0 0,1-1 0 0 0,-1 0 0 0 0,1 1-1 0 0,0-1 1 0 0,0 0 0 0 0,0 0 0 0 0,0-1 0 0 0,0 1 0 0 0,0-1 0 0 0,0 0-1 0 0,0 1 1 0 0,1-1 0 0 0,-1 0 0 0 0,0-1 0 0 0,1 1 0 0 0,-1-1 0 0 0,0 1 0 0 0,1-1-1 0 0,-1 0 1 0 0,1-1 0 0 0,-1 1 0 0 0,1 0 0 0 0,-1-1 0 0 0,0 0 0 0 0,1 0-1 0 0,-1 0 1 0 0,0 0 0 0 0,0 0 0 0 0,1-1 0 0 0,-1 1 0 0 0,0-1 0 0 0,-1 0 0 0 0,1 0-1 0 0,1-1-27 0 0,183-144 597 0 0,-154 127-610 0 0,-10 5-20 0 0,1 1 0 0 0,0 0 0 0 0,0 2 0 0 0,2 1 0 0 0,-1 1 0 0 0,1 1 0 0 0,1 1 0 0 0,-1 1 0 0 0,1 2 0 0 0,24-3 33 0 0,-50 9-12 0 0,1-1-1 0 0,0 0 1 0 0,0 1 0 0 0,-1 0 0 0 0,1-1 0 0 0,0 1-1 0 0,-1 0 1 0 0,1-1 0 0 0,-1 1 0 0 0,1 0-1 0 0,-1 0 1 0 0,1 1 0 0 0,-1-1 0 0 0,0 0 0 0 0,0 0-1 0 0,1 1 1 0 0,-1-1 0 0 0,0 0 0 0 0,0 1-1 0 0,0-1 1 0 0,0 1 0 0 0,-1 0 0 0 0,1-1 0 0 0,0 1-1 0 0,-1-1 1 0 0,1 1 0 0 0,-1 0 0 0 0,1 0-1 0 0,-1-1 1 0 0,0 1 0 0 0,0 0 0 0 0,0 0 0 0 0,0 0-1 0 0,0-1 1 0 0,0 1 0 0 0,0 0 12 0 0,-12 68 38 0 0,-85 66 68 0 0,-41-4-646 0 0,133-127 277 0 0,-1-1 1 0 0,0 0-1 0 0,0 0 1 0 0,0-1-1 0 0,0 0 1 0 0,-1 0 0 0 0,1-1-1 0 0,-1 1 1 0 0,0-1-1 0 0,1-1 1 0 0,-1 1-1 0 0,0-1 1 0 0,0-1 0 0 0,-1 1 262 0 0,11-27-5908 0 0,61-28 2082 0 0,56 9 2633 0 0,-87 40 1728 0 0,1 2 0 0 0,0 1 0 0 0,-1 2 0 0 0,1 1 0 0 0,30 5-535 0 0,59 0 5628 0 0,-100-5-5142 0 0,1-2-1 0 0,-1 0 1 0 0,1-2-1 0 0,-1-1 1 0 0,0 0-1 0 0,0-2 1 0 0,0 0-1 0 0,-1-2 1 0 0,0-1-1 0 0,0 0 1 0 0,-1-2-1 0 0,-1 0 1 0 0,0-1-1 0 0,0-1 1 0 0,-1-1-1 0 0,-1-1 1 0 0,0-1-1 0 0,-1 0 1 0 0,7-10-486 0 0,-18 18 76 0 0,-1 0-1 0 0,0-1 1 0 0,0 0-1 0 0,-1 0 1 0 0,0 0 0 0 0,0 0-1 0 0,-1-1 1 0 0,-1 1-1 0 0,1-1 1 0 0,-2 0 0 0 0,1 0-1 0 0,-1 0 1 0 0,-1 0-1 0 0,0 0 1 0 0,0 0 0 0 0,-1-5-76 0 0,-1 11-50 0 0,-1 0 0 0 0,1 1 0 0 0,0-1 0 0 0,-1 0 0 0 0,0 1 1 0 0,0 0-1 0 0,0-1 0 0 0,0 1 0 0 0,0 0 0 0 0,-1 1 0 0 0,1-1 1 0 0,-1 1-1 0 0,1-1 0 0 0,-1 1 0 0 0,0 0 0 0 0,0 1 1 0 0,0-1-1 0 0,-1 1 0 0 0,1-1 0 0 0,0 1 0 0 0,0 0 0 0 0,-1 1 1 0 0,1-1-1 0 0,-1 1 0 0 0,1 0 0 0 0,0 0 0 0 0,-1 0 0 0 0,1 1 1 0 0,-1-1-1 0 0,1 1 0 0 0,0 0 0 0 0,0 0 0 0 0,-1 1 1 0 0,1-1-1 0 0,0 1 0 0 0,0 1 50 0 0,-19 9-519 0 0,1 1 0 0 0,0 2 0 0 0,2 0 0 0 0,0 1 1 0 0,0 1-1 0 0,-9 12 519 0 0,25-26-81 0 0,-6 6 6 0 0,0 1 0 0 0,1 0 0 0 0,-1 0-1 0 0,2 0 1 0 0,0 1 0 0 0,0 1 0 0 0,1-1 0 0 0,0 1 0 0 0,1 0 0 0 0,1 1 0 0 0,0 0 0 0 0,0-1 0 0 0,1 2 0 0 0,1-1 0 0 0,0 0-1 0 0,1 1 1 0 0,0-1 0 0 0,1 1 0 0 0,1-1 0 0 0,1 12 75 0 0,1-17 6 0 0,1 0-1 0 0,0 0 1 0 0,0 0-1 0 0,1 0 1 0 0,0-1-1 0 0,0 1 1 0 0,1-1 0 0 0,0 0-1 0 0,0-1 1 0 0,1 1-1 0 0,-1-1 1 0 0,2 0-1 0 0,-1 0 1 0 0,1-1-1 0 0,-1 0 1 0 0,1 0 0 0 0,1 0-1 0 0,-1-1 1 0 0,5 2-6 0 0,6 2 89 0 0,0 0 0 0 0,1-1 1 0 0,0-1-1 0 0,0-1 0 0 0,0 0 1 0 0,1-1-1 0 0,17 0-89 0 0,145-5-135 0 0,-107-13-7833 0 0,-49 7-3348 0 0</inkml:trace>
  <inkml:trace contextRef="#ctx0" brushRef="#br0" timeOffset="-8526.243">964 128 3425 0 0,'0'0'1669'0'0,"0"0"-240"0"0,0 0-213 0 0,0 0-60 0 0,0 0-5 0 0,0 0-103 0 0,0 0-163 0 0,0 0-184 0 0,0 0-153 0 0,0 0-98 0 0,0 0-88 0 0,-14 30-104 0 0,-46 98-100 0 0,-20 56 29 0 0,45-100-163 0 0,-4-1 0 0 0,-3-2 0 0 0,-3-2-24 0 0,20-40 1 0 0,0 4 26 0 0,-2-1 0 0 0,-2-2-1 0 0,-2-1 1 0 0,-1-1 0 0 0,-5 1-27 0 0,37-40 20 0 0,0 1 0 0 0,0-1-1 0 0,0 1 1 0 0,0 0 0 0 0,0-1 0 0 0,0 1 0 0 0,0-1 0 0 0,-1 1 0 0 0,1 0-1 0 0,0-1 1 0 0,0 1 0 0 0,0 0 0 0 0,-1-1 0 0 0,1 1 0 0 0,0 0 0 0 0,0-1-1 0 0,-1 1 1 0 0,1 0 0 0 0,0-1 0 0 0,0 1 0 0 0,-1 0 0 0 0,1 0 0 0 0,0-1-1 0 0,-1 1 1 0 0,1 0 0 0 0,-1 0 0 0 0,1 0 0 0 0,0-1 0 0 0,-1 1 0 0 0,1 0-1 0 0,-1 0 1 0 0,1 0 0 0 0,0 0 0 0 0,-1 0 0 0 0,1 0 0 0 0,-1 0 0 0 0,1 0-1 0 0,0 0 1 0 0,-1 0 0 0 0,1 0 0 0 0,-1 0 0 0 0,1 0 0 0 0,0 0 0 0 0,-1 0-1 0 0,1 1 1 0 0,-1-1 0 0 0,1 0 0 0 0,0 0 0 0 0,-1 0 0 0 0,1 1 0 0 0,0-1-1 0 0,-1 0 1 0 0,1 0 0 0 0,0 1 0 0 0,-1-1-20 0 0,12-38 308 0 0,38-75-171 0 0,5 2 1 0 0,5 3-1 0 0,4 2 1 0 0,44-52-138 0 0,-99 146 10 0 0,210-323 338 0 0,-152 264-137 0 0,-66 71-259 0 0,1 309 516 0 0,9-250-404 0 0,3 0 0 0 0,2-1-1 0 0,2-1 1 0 0,3 0 0 0 0,2-2 0 0 0,12 18-64 0 0,12 37 119 0 0,0 32-46 0 0,-46-141-26 0 0,1 0-1 0 0,-1 0 1 0 0,0 0-1 0 0,0-1 1 0 0,0 1 0 0 0,0 0-1 0 0,0 0 1 0 0,-1 0 0 0 0,1 0-1 0 0,0 0 1 0 0,0 0-1 0 0,0 0 1 0 0,-1 0 0 0 0,1-1-1 0 0,-1 1 1 0 0,1 0 0 0 0,0 0-1 0 0,-1 0 1 0 0,1-1-1 0 0,-1 1 1 0 0,0 0 0 0 0,1 0-1 0 0,-1-1 1 0 0,0 1 0 0 0,1-1-1 0 0,-1 1 1 0 0,0-1-1 0 0,0 1 1 0 0,1-1 0 0 0,-1 1-1 0 0,0-1 1 0 0,0 1 0 0 0,0-1-1 0 0,0 0 1 0 0,0 0-1 0 0,1 1 1 0 0,-1-1 0 0 0,0 0-1 0 0,0 0 1 0 0,0 0 0 0 0,0 0-1 0 0,0 0 1 0 0,0 0-1 0 0,0 0 1 0 0,0 0 0 0 0,0-1-1 0 0,0 1 1 0 0,1 0 0 0 0,-1-1-1 0 0,0 1 1 0 0,0 0-1 0 0,0-1 1 0 0,0 1-47 0 0,-12-1-81 0 0,-68-33 977 0 0,-191-134-713 0 0,234 149-670 0 0,0 1 0 0 0,-2 2 0 0 0,0 1 1 0 0,0 3-1 0 0,-1 1 0 0 0,-1 2 0 0 0,-21-1 487 0 0,56 9-520 0 0,-31 0-2959 0 0,18 9-5307 0 0,16-4 3146 0 0</inkml:trace>
  <inkml:trace contextRef="#ctx0" brushRef="#br0" timeOffset="-4749.023">2064 1071 0 0 0,'0'0'751'0'0,"0"0"581"0"0,0 0 200 0 0,0 0 71 0 0,1 2-235 0 0,2 6 11962 0 0,0-36-13238 0 0,1 1 0 0 0,1 0 0 0 0,1-1 0 0 0,2 2 0 0 0,1-1 0 0 0,0 1 0 0 0,2 1 0 0 0,1 0 0 0 0,1 0 0 0 0,2 1-1 0 0,0 1 1 0 0,1 1 0 0 0,1 0 0 0 0,1 1 0 0 0,12-11-92 0 0,-27 28-67 0 0,1 0-1 0 0,-1 0 1 0 0,1 0-1 0 0,0 1 0 0 0,0-1 1 0 0,0 1-1 0 0,0 0 1 0 0,0 0-1 0 0,1 0 1 0 0,-1 1-1 0 0,1-1 0 0 0,0 1 1 0 0,0 0-1 0 0,0 1 1 0 0,0-1-1 0 0,0 1 1 0 0,0 0-1 0 0,0 0 0 0 0,1 0 1 0 0,-1 1-1 0 0,3 0 68 0 0,-4 4-19 0 0,1 0 0 0 0,-1 0 0 0 0,0 0 0 0 0,0 1 0 0 0,-1 0-1 0 0,1-1 1 0 0,-1 2 0 0 0,0-1 0 0 0,-1 0 0 0 0,1 0 0 0 0,-1 1-1 0 0,0-1 1 0 0,0 1 0 0 0,0 3 19 0 0,32 218 532 0 0,-34-227-529 0 0,0 1-1 0 0,0-1 1 0 0,0 1-1 0 0,0-1 1 0 0,0 1-1 0 0,0-1 0 0 0,0 1 1 0 0,0-1-1 0 0,0 1 1 0 0,0-1-1 0 0,1 1 1 0 0,-1-1-1 0 0,0 1 0 0 0,0-1 1 0 0,0 1-1 0 0,1-1 1 0 0,-1 1-1 0 0,0-1 1 0 0,1 0-1 0 0,-1 1 1 0 0,0-1-1 0 0,1 1 0 0 0,-1-1 1 0 0,0 0-1 0 0,1 1 1 0 0,-1-1-1 0 0,1 0 1 0 0,-1 0-1 0 0,1 1 0 0 0,-1-1 1 0 0,1 0-1 0 0,-1 0 1 0 0,1 0-1 0 0,-1 1 1 0 0,1-1-1 0 0,-1 0 1 0 0,1 0-1 0 0,-1 0 0 0 0,1 0 1 0 0,-1 0-1 0 0,1 0 1 0 0,-1 0-1 0 0,1 0 1 0 0,-1 0-1 0 0,1 0 1 0 0,-1-1-1 0 0,1 1 0 0 0,-1 0 1 0 0,1 0-1 0 0,-1 0 1 0 0,1-1-1 0 0,-1 1 1 0 0,1 0-1 0 0,-1 0 0 0 0,0-1 1 0 0,1 1-1 0 0,-1 0 1 0 0,1-1-1 0 0,-1 1 1 0 0,0-1-1 0 0,1 1 1 0 0,-1 0-1 0 0,0-1 0 0 0,0 1 1 0 0,1-1-1 0 0,-1 1 1 0 0,0-1-3 0 0,32-37 248 0 0,-25 29-210 0 0,54-62-161 0 0,4 3 1 0 0,3 3 0 0 0,49-35 122 0 0,-115 98-10 0 0,2-2-23 0 0,0 1 1 0 0,0-1-1 0 0,0 1 1 0 0,1-1-1 0 0,-1 1 1 0 0,1 1 0 0 0,0-1-1 0 0,0 1 1 0 0,0 0-1 0 0,0 0 1 0 0,0 0-1 0 0,0 0 1 0 0,1 1-1 0 0,-1 0 1 0 0,1 0 32 0 0,-4 2-9 0 0,-1 1 0 0 0,0-1 1 0 0,1 0-1 0 0,-1 0 0 0 0,0 1 1 0 0,0-1-1 0 0,0 1 0 0 0,0-1 1 0 0,0 1-1 0 0,0-1 0 0 0,-1 1 1 0 0,1-1-1 0 0,0 1 0 0 0,-1 0 1 0 0,1-1-1 0 0,-1 1 0 0 0,0 0 1 0 0,1 0-1 0 0,-1-1 1 0 0,0 1-1 0 0,0 0 0 0 0,0 0 1 0 0,0 0-1 0 0,-1-1 0 0 0,1 1 1 0 0,-1 0 8 0 0,1 0 1 0 0,-1 33 205 0 0,-2-1 1 0 0,-1 0 0 0 0,-2 0 0 0 0,-1 0 0 0 0,-8 23-207 0 0,12-48-115 0 0,0 0 0 0 0,1 0-1 0 0,0 1 1 0 0,1-1 0 0 0,0 1 0 0 0,0-1-1 0 0,1 1 1 0 0,0 0 0 0 0,1-1-1 0 0,0 1 1 0 0,1 0 115 0 0,33 6-5761 0 0,-9-18-1691 0 0,-18-1 1397 0 0</inkml:trace>
  <inkml:trace contextRef="#ctx0" brushRef="#br0" timeOffset="-4413.703">3366 710 10290 0 0,'0'0'974'0'0,"0"0"-169"0"0,0 0 9 0 0,0 0 183 0 0,0 0 112 0 0,0 0-69 0 0,0 0-171 0 0,-18 31-194 0 0,-53 97-179 0 0,53-72 37 0 0,19-50-447 0 0,3-1 3 0 0,-1 0 0 0 0,1 0 0 0 0,-1-1 0 0 0,1 1 0 0 0,0-1 1 0 0,1 1-1 0 0,-1-2 0 0 0,1 1 0 0 0,0 0 0 0 0,0-1 0 0 0,0 0 0 0 0,0 0 0 0 0,1 0 0 0 0,-1-1 0 0 0,1 1 0 0 0,0-1 0 0 0,0-1 1 0 0,-1 1-1 0 0,1-1 0 0 0,0 0 0 0 0,0-1 0 0 0,0 1 0 0 0,0-1 0 0 0,1 0 0 0 0,-1-1 0 0 0,0 1 0 0 0,0-1 0 0 0,-1 0 0 0 0,1-1 1 0 0,0 1-1 0 0,0-1 0 0 0,0-1 0 0 0,-1 1 0 0 0,1-1 0 0 0,4-3-89 0 0,-2 2 109 0 0,0-1 0 0 0,0 0 1 0 0,-1-1-1 0 0,1 1 0 0 0,-1-2 0 0 0,0 1 1 0 0,-1-1-1 0 0,0 0 0 0 0,0 0 0 0 0,0-1 0 0 0,-1 1 1 0 0,0-2-1 0 0,0 1 0 0 0,-1 0 0 0 0,0-1 0 0 0,-1 1 1 0 0,0-1-1 0 0,0 0 0 0 0,-1 0 0 0 0,0-1 1 0 0,-1 1-1 0 0,0 0 0 0 0,0-1 0 0 0,-1 1 0 0 0,0 0 1 0 0,-1-1-1 0 0,0 1 0 0 0,0 0 0 0 0,-1-3-109 0 0,-1 6-216 0 0,0-1 0 0 0,0 1 0 0 0,-1 0 0 0 0,1 0-1 0 0,-1 0 1 0 0,-1 0 0 0 0,1 1 0 0 0,-1-1 0 0 0,0 1-1 0 0,0 0 1 0 0,0 1 0 0 0,-1-1 0 0 0,0 1 0 0 0,0 0 0 0 0,0 1-1 0 0,0-1 1 0 0,0 1 0 0 0,-1 1 0 0 0,-3-2 216 0 0,-36-1-4711 0 0,-1 18-3376 0 0,31-5 19 0 0</inkml:trace>
  <inkml:trace contextRef="#ctx0" brushRef="#br0" timeOffset="-4148.213">3808 1026 4505 0 0,'0'0'1735'0'0,"0"0"76"0"0,0 0 227 0 0,0 0 116 0 0,0 0-119 0 0,0 0-247 0 0,0 0-236 0 0,0 0-186 0 0,0 0-244 0 0,0 0-257 0 0,0 0-243 0 0,0 0-208 0 0,0 0-126 0 0,-7-14-46 0 0,-17-50-25 0 0,33 6 85 0 0,-3 47-250 0 0,7-23-44 0 0,3 1 0 0 0,1 1 0 0 0,1 1 0 0 0,1 0 0 0 0,2 1 0 0 0,23-25-8 0 0,-42 53-324 0 0,29-27-86 0 0,-9 23-7430 0 0,-18 14-1514 0 0,-2-2 4126 0 0</inkml:trace>
  <inkml:trace contextRef="#ctx0" brushRef="#br0" timeOffset="-3785.608">4244 942 6825 0 0,'0'0'3068'0'0,"0"0"-840"0"0,0 0-289 0 0,0 0-126 0 0,0 0-253 0 0,0 0-224 0 0,0 0-202 0 0,0 0-179 0 0,0 0-170 0 0,0 0-179 0 0,30-34-129 0 0,94-105-93 0 0,-70 62 126 0 0,-26-37 4 0 0,-30 111-571 0 0,0 1-1 0 0,0 0 1 0 0,1 0-1 0 0,-1 0 1 0 0,-1 0 0 0 0,1 0-1 0 0,0 0 1 0 0,0 0-1 0 0,-1 1 1 0 0,1-1-1 0 0,-1 1 1 0 0,0 0-1 0 0,1 0 1 0 0,-1 0-1 0 0,0 0 1 0 0,1 0-1 0 0,-1 1 1 0 0,0-1-1 0 0,0 1 1 0 0,0-1-1 0 0,0 1 1 0 0,0 0-1 0 0,1 0 1 0 0,-1 1-1 0 0,0-1 1 0 0,0 0-1 0 0,0 1 1 0 0,0 0-1 0 0,1 0 1 0 0,-1 0-1 0 0,0 0 1 0 0,1 0-1 0 0,-1 0 1 0 0,1 1-1 0 0,-2 0 58 0 0,-16 8-173 0 0,1 2 1 0 0,0 0-1 0 0,0 0 1 0 0,2 2-1 0 0,0 1 0 0 0,0 0 1 0 0,1 1-1 0 0,1 0 0 0 0,-10 15 173 0 0,17-22-25 0 0,1-1 0 0 0,0 1-1 0 0,1 0 1 0 0,0 0-1 0 0,0 1 1 0 0,1 0 0 0 0,0 0-1 0 0,1 0 1 0 0,0 0-1 0 0,0 1 1 0 0,1 0 0 0 0,1 0-1 0 0,0 0 1 0 0,0 0-1 0 0,1 0 1 0 0,1 0 0 0 0,0 0-1 0 0,0 0 1 0 0,1 0-1 0 0,0 0 1 0 0,2 3 25 0 0,3-5 16 0 0,1-1 0 0 0,1 1 0 0 0,-1-1 0 0 0,1 0 0 0 0,1-1 0 0 0,-1 0 0 0 0,1 0 0 0 0,1-1 0 0 0,-1 0 0 0 0,1 0 0 0 0,0-1 0 0 0,0-1 0 0 0,1 0 0 0 0,-1 0 0 0 0,1-1 0 0 0,0 0 0 0 0,0-1 0 0 0,0 0 0 0 0,0-1 0 0 0,0 0 0 0 0,5-1-16 0 0,42 7 91 0 0,0-3 0 0 0,0-3 0 0 0,0-2 0 0 0,57-9-91 0 0,29-20-4506 0 0,-106 20-2028 0 0,-12 5-3161 0 0</inkml:trace>
  <inkml:trace contextRef="#ctx0" brushRef="#br0" timeOffset="-2233.121">5621 802 2048 0 0,'0'0'1477'0'0,"0"0"-80"0"0,0 0-4 0 0,0 0 39 0 0,0 0-5 0 0,0 0-99 0 0,0 0-125 0 0,0 0-161 0 0,0 0-215 0 0,0 0-183 0 0,0 0-158 0 0,-34 5-145 0 0,-107 19-105 0 0,74-2-35 0 0,59-15-195 0 0,1-1 1 0 0,0 1-1 0 0,0 0 1 0 0,1 1-1 0 0,0 0 1 0 0,0 0-1 0 0,1 0 1 0 0,0 0-1 0 0,0 1 1 0 0,1 0-1 0 0,0 0 1 0 0,0 0-1 0 0,1 1 1 0 0,1-1-1 0 0,0 1 1 0 0,0 0-1 0 0,1-1 1 0 0,0 1-1 0 0,0 0 1 0 0,1 0-1 0 0,0 0 1 0 0,1 0-1 0 0,1 6-6 0 0,0-12 71 0 0,0-1-1 0 0,0 1 0 0 0,0-1 0 0 0,1 1 0 0 0,-1-1 1 0 0,1 0-1 0 0,-1 0 0 0 0,1 0 0 0 0,0 0 1 0 0,0-1-1 0 0,1 1 0 0 0,-1-1 0 0 0,0 0 1 0 0,1 0-1 0 0,0 0 0 0 0,-1 0 0 0 0,1 0 0 0 0,0-1 1 0 0,0 0-1 0 0,0 0 0 0 0,0 0 0 0 0,0 0 1 0 0,0 0-1 0 0,0-1 0 0 0,0 0 0 0 0,0 0 0 0 0,0 0 1 0 0,0 0-1 0 0,0-1 0 0 0,0 1 0 0 0,0-1 1 0 0,0 0-1 0 0,0-1 0 0 0,0 1 0 0 0,0-1 1 0 0,-1 1-1 0 0,1-1 0 0 0,0 0 0 0 0,-1 0 0 0 0,0-1 1 0 0,1 1-1 0 0,-1-1 0 0 0,0 1 0 0 0,0-1 1 0 0,-1 0-1 0 0,1 0 0 0 0,0-1-70 0 0,202-201 1812 0 0,-203 203-1816 0 0,0 0-1 0 0,-1 1 0 0 0,1-1 1 0 0,0 0-1 0 0,0 1 1 0 0,0-1-1 0 0,0 1 0 0 0,1 0 1 0 0,-1-1-1 0 0,0 1 0 0 0,1 0 1 0 0,-1 0-1 0 0,0 1 0 0 0,1-1 1 0 0,-1 0-1 0 0,1 1 0 0 0,0 0 1 0 0,-1-1-1 0 0,1 1 0 0 0,-1 0 1 0 0,1 0-1 0 0,-1 1 0 0 0,1-1 1 0 0,-1 0-1 0 0,1 1 0 0 0,-1 0 1 0 0,1-1-1 0 0,-1 1 0 0 0,1 0 1 0 0,-1 0-1 0 0,0 0 0 0 0,0 1 1 0 0,1-1-1 0 0,-1 1 1 0 0,0-1-1 0 0,0 1 0 0 0,0 0 1 0 0,-1-1-1 0 0,1 1 0 0 0,0 0 1 0 0,-1 0-1 0 0,1 0 0 0 0,-1 0 1 0 0,1 1-1 0 0,-1-1 0 0 0,0 0 1 0 0,0 1-1 0 0,0-1 0 0 0,-1 0 1 0 0,1 1-1 0 0,0 0 5 0 0,8 28 19 0 0,0 0 0 0 0,-2 1-1 0 0,-2 0 1 0 0,-1 0 0 0 0,0 23-19 0 0,-3-37-31 0 0,14 346-800 0 0,-18-325 683 0 0,-1 0 1 0 0,-3-1 0 0 0,-1 0-1 0 0,-1 0 1 0 0,-2-1-1 0 0,-2 0 1 0 0,-7 10 147 0 0,14-29-127 0 0,-1 0 0 0 0,0-1 0 0 0,-2 0 0 0 0,0-1 0 0 0,0 0 0 0 0,-2 0 1 0 0,0-1-1 0 0,-1-1 0 0 0,0 1 0 0 0,-1-2 0 0 0,-1 0 0 0 0,0 0 0 0 0,0-2 0 0 0,-2 0 1 0 0,-14 9 126 0 0,27-19 0 0 0,-1 0 0 0 0,0 0-1 0 0,1 0 1 0 0,-1-1 0 0 0,0 1 0 0 0,0-1 0 0 0,1 0 0 0 0,-1 0 0 0 0,0 0 0 0 0,0-1 0 0 0,1 1 0 0 0,-1-1 0 0 0,0 0 0 0 0,1 0 0 0 0,-1 0 0 0 0,1 0 0 0 0,-1-1 0 0 0,1 1 0 0 0,0-1 0 0 0,-1 0 0 0 0,1 0 0 0 0,0 0 0 0 0,0-1 0 0 0,0 1 0 0 0,1-1 0 0 0,-1 1 0 0 0,1-1 0 0 0,-1 0 0 0 0,1 0 0 0 0,0 0 0 0 0,0 0 0 0 0,0-1 0 0 0,0 1 0 0 0,1 0-1 0 0,-1-1 1 0 0,1 1 0 0 0,0-1 0 0 0,0 0 0 0 0,0 1 0 0 0,1-1 0 0 0,-1 0 0 0 0,1 0 0 0 0,0 1 0 0 0,0-3 0 0 0,-8-37 31 0 0,2-1-1 0 0,2 0 0 0 0,1 0 1 0 0,3 0-1 0 0,2-7-30 0 0,2 23 30 0 0,1 0 0 0 0,2 1 0 0 0,0-1 0 0 0,2 1 0 0 0,1 1 0 0 0,1 0 0 0 0,1 0 0 0 0,1 1 0 0 0,2 1 0 0 0,0 0 0 0 0,2 1 0 0 0,0 0 0 0 0,16-13-30 0 0,-12 11 125 0 0,1 2 0 0 0,1 1 1 0 0,0 1-1 0 0,2 1 1 0 0,1 0-1 0 0,1 3 0 0 0,0 0 1 0 0,1 1-1 0 0,28-10-125 0 0,260-107 615 0 0,-301 129-596 0 0,0-2 1 0 0,0 0-1 0 0,0 0 1 0 0,-1-2-1 0 0,0 1 1 0 0,0-2-1 0 0,-1 0 1 0 0,0 0-1 0 0,-1-2 0 0 0,0 1 1 0 0,0-1-1 0 0,-1-1 1 0 0,-1 0-1 0 0,0-1 1 0 0,-1 0-1 0 0,0 0 1 0 0,-1-1-1 0 0,0 0 1 0 0,-1-1-1 0 0,-1 1 1 0 0,0-1-1 0 0,-1-1 1 0 0,-1 1-1 0 0,0-1 0 0 0,0-11-18 0 0,-3 23-82 0 0,0 1 0 0 0,-1-1 0 0 0,0 0 0 0 0,0 1 0 0 0,0-1 0 0 0,0 1 0 0 0,0-1 0 0 0,-1 1 0 0 0,1-1 0 0 0,-1 1 0 0 0,0-1 0 0 0,0 1 0 0 0,-1 0 0 0 0,1-1 0 0 0,-1 1 0 0 0,1 0 0 0 0,-1 0 0 0 0,0 0 0 0 0,0 0 0 0 0,0 0 0 0 0,-1 1 0 0 0,1-1 0 0 0,-1 1 0 0 0,1-1 0 0 0,-1 1 0 0 0,0 0 0 0 0,0 0 0 0 0,0 0 0 0 0,0 0 0 0 0,0 1 0 0 0,-1-1 0 0 0,1 1 1 0 0,0 0-1 0 0,-1 0 0 0 0,-1-1 81 0 0,-1 3-168 0 0,-1 0 1 0 0,1 1-1 0 0,-1 0 1 0 0,1-1 0 0 0,0 2-1 0 0,0-1 1 0 0,0 1 0 0 0,0 0-1 0 0,0 0 1 0 0,1 1 0 0 0,-1 0-1 0 0,1 0 1 0 0,0 0-1 0 0,0 0 1 0 0,0 1 0 0 0,1 0-1 0 0,-1 0 1 0 0,1 0 0 0 0,1 1-1 0 0,-4 4 168 0 0,-7 8-261 0 0,2 0-1 0 0,-1 1 1 0 0,2 0-1 0 0,1 1 1 0 0,0 0-1 0 0,2 1 1 0 0,0 0-1 0 0,1 0 1 0 0,1 0-1 0 0,1 1 1 0 0,1 0 0 0 0,1 0-1 0 0,1 0 1 0 0,1 1-1 0 0,1-1 1 0 0,2 14 261 0 0,-2-31 78 0 0,1 0-1 0 0,0 0 1 0 0,1 0 0 0 0,-1 0 0 0 0,1 0 0 0 0,0 0 0 0 0,0-1 0 0 0,0 1-1 0 0,1-1 1 0 0,-1 1 0 0 0,1-1 0 0 0,0 0 0 0 0,1 0 0 0 0,-1 0 0 0 0,1-1 0 0 0,-1 1-1 0 0,1-1 1 0 0,0 0 0 0 0,0 0 0 0 0,1 0 0 0 0,-1-1 0 0 0,1 1 0 0 0,-1-1-1 0 0,1 0 1 0 0,0 0 0 0 0,-1-1 0 0 0,1 1 0 0 0,0-1 0 0 0,0 0 0 0 0,0 0 0 0 0,0-1-1 0 0,5 0-77 0 0,5 1 376 0 0,0-1-1 0 0,0 0 0 0 0,0-1 1 0 0,0-1-1 0 0,0-1 1 0 0,-1 0-1 0 0,1-1 0 0 0,-1 0 1 0 0,0-1-1 0 0,11-6-375 0 0,43-27 798 0 0,-2-2 0 0 0,-3-4 0 0 0,-1-2 1 0 0,13-16-799 0 0,-32 27 143 0 0,1 2 0 0 0,2 2 0 0 0,45-22-143 0 0,-90 53 2 0 0,0 0 1 0 0,0-1-1 0 0,0 1 1 0 0,0 0-1 0 0,0-1 1 0 0,0 1-1 0 0,0 0 0 0 0,0 0 1 0 0,0 0-1 0 0,0 0 1 0 0,0 0-1 0 0,0 0 1 0 0,0 0-1 0 0,1 0 0 0 0,-1 1 1 0 0,0-1-1 0 0,0 0 1 0 0,0 1-1 0 0,0-1 0 0 0,0 1 1 0 0,0-1-1 0 0,0 1 1 0 0,0-1-1 0 0,-1 1 1 0 0,1-1-1 0 0,0 1 0 0 0,0 0 1 0 0,0 0-1 0 0,-1 0 1 0 0,1-1-1 0 0,0 1 0 0 0,-1 0 1 0 0,1 0-1 0 0,-1 0 1 0 0,1 0-1 0 0,-1 0 1 0 0,1 0-1 0 0,-1 0 0 0 0,1 0 1 0 0,-1 0-1 0 0,0 0 1 0 0,0 0-1 0 0,0 0 0 0 0,0 0 1 0 0,0 0-1 0 0,0 1 1 0 0,0-1-1 0 0,0 0 1 0 0,0 0-1 0 0,0 0 0 0 0,0 0 1 0 0,-1 0-1 0 0,1 0 1 0 0,0 0-1 0 0,-1 0 0 0 0,1 0 1 0 0,-1 0-1 0 0,1 0 1 0 0,-1 0-1 0 0,1 0 1 0 0,-1 0-1 0 0,0-1 0 0 0,0 1 1 0 0,0 1-3 0 0,-51 214 771 0 0,51-215-780 0 0,2 1 0 0 0,-1 0 0 0 0,0 0 1 0 0,0 0-1 0 0,0 0 0 0 0,1-1 0 0 0,-1 1 1 0 0,1 0-1 0 0,0 0 0 0 0,-1-1 0 0 0,1 1 0 0 0,0 0 1 0 0,0-1-1 0 0,0 1 0 0 0,0-1 0 0 0,0 1 1 0 0,1-1-1 0 0,-1 1 0 0 0,0-1 0 0 0,1 0 1 0 0,-1 0-1 0 0,1 0 0 0 0,-1 0 0 0 0,1 0 1 0 0,-1 0-1 0 0,1 0 0 0 0,0 0 0 0 0,0-1 0 0 0,-1 1 1 0 0,1 0-1 0 0,0-1 0 0 0,0 0 0 0 0,0 1 1 0 0,-1-1-1 0 0,1 0 0 0 0,0 0 0 0 0,1 0 9 0 0,69-15 157 0 0,201-179 344 0 0,-257 183-521 0 0,2 0 0 0 0,-1 1 1 0 0,1 1-1 0 0,1 1 0 0 0,-1 0 0 0 0,1 1 0 0 0,1 1 0 0 0,11-1 20 0 0,-29 8-5 0 0,0 1 0 0 0,0 0 0 0 0,-1 0 0 0 0,1 0-1 0 0,0 0 1 0 0,-1 1 0 0 0,1-1 0 0 0,-1 0 0 0 0,0 0 0 0 0,0 1-1 0 0,0-1 1 0 0,0 1 0 0 0,0-1 0 0 0,-1 1 0 0 0,1 0 0 0 0,-1-1-1 0 0,1 1 1 0 0,-1-1 0 0 0,0 1 0 0 0,0 0 0 0 0,0-1 0 0 0,0 1-1 0 0,-1 0 1 0 0,1-1 0 0 0,-1 1 0 0 0,0-1 0 0 0,1 1 0 0 0,-1-1-1 0 0,0 1 1 0 0,-1-1 0 0 0,1 0 0 0 0,-1 2 5 0 0,-75 183-84 0 0,74-146-1307 0 0,8-30-1903 0 0,5-4-3908 0 0,-6-6-838 0 0</inkml:trace>
  <inkml:trace contextRef="#ctx0" brushRef="#br0" timeOffset="-1247.149">7882 901 4993 0 0,'0'0'2975'0'0,"0"0"-1730"0"0,0 0-771 0 0,0 0 4 0 0,0 0 209 0 0,0 0 151 0 0,0 0 52 0 0,0 0-38 0 0,0 0-93 0 0,0 0-73 0 0,0 0-50 0 0,0 0-46 0 0,15 20 3 0 0,47 60-11 0 0,-61-79-535 0 0,0 1 0 0 0,0 0 0 0 0,0-1 0 0 0,0 1 0 0 0,0 0 0 0 0,0-1 0 0 0,0 0 0 0 0,0 1 0 0 0,1-1 0 0 0,-1 1 0 0 0,1-1 0 0 0,-1 0 0 0 0,1 0 0 0 0,-1 0 0 0 0,1 0 0 0 0,-1 0 0 0 0,1 0 0 0 0,0-1 0 0 0,0 1-1 0 0,0 0 1 0 0,-1-1 0 0 0,1 1 0 0 0,0-1 0 0 0,0 0 0 0 0,0 0 0 0 0,0 0 0 0 0,0 0 0 0 0,0 0 0 0 0,-1 0 0 0 0,2 0-47 0 0,9-2 476 0 0,1-1-271 0 0,1-1 0 0 0,-1 0 0 0 0,0-1 0 0 0,0 0 0 0 0,0-1 0 0 0,-1-1 0 0 0,0 0 0 0 0,0-1 0 0 0,-1 0 0 0 0,0 0 0 0 0,0-1 0 0 0,-1-1 1 0 0,0 0-1 0 0,0 0 0 0 0,-2-1 0 0 0,1 0 0 0 0,-1-1 0 0 0,-1 0 0 0 0,0 0 0 0 0,0-1 0 0 0,3-10-205 0 0,-8 20-42 0 0,1 0 0 0 0,-1 1 0 0 0,0-1 0 0 0,0 0 0 0 0,-1 0 0 0 0,1 0 0 0 0,-1 0 0 0 0,1-1 0 0 0,-1 1 0 0 0,0 0 0 0 0,0-1 0 0 0,0 1 0 0 0,-1 0 0 0 0,1-1 0 0 0,-1 1 0 0 0,0-1 0 0 0,0 1 0 0 0,0-1 0 0 0,0 1 0 0 0,0-1 0 0 0,-1 1 1 0 0,0 0-1 0 0,0-1 0 0 0,0 1 0 0 0,0 0 0 0 0,0-1 0 0 0,0 1 0 0 0,-1 0 0 0 0,0 0 0 0 0,0 0 0 0 0,0 0 0 0 0,0 1 0 0 0,0-1 0 0 0,0 0 0 0 0,-1 1 0 0 0,1-1 0 0 0,-1 1 0 0 0,0 0 0 0 0,1 0 0 0 0,-1 0 0 0 0,0 0 0 0 0,-4-1 42 0 0,-3 3-248 0 0,-1 0 0 0 0,0 0 0 0 0,0 1 0 0 0,0 1 0 0 0,1 0 0 0 0,-1 0 0 0 0,1 1 0 0 0,-1 0 0 0 0,1 1 0 0 0,0 0 1 0 0,0 1-1 0 0,1 0 0 0 0,-1 0 0 0 0,1 1 0 0 0,0 0 0 0 0,1 1 0 0 0,-1 0 0 0 0,1 0 0 0 0,1 1 0 0 0,0 0 0 0 0,0 1 0 0 0,0-1 0 0 0,1 1 0 0 0,0 0 0 0 0,1 1 0 0 0,-3 4 248 0 0,1 2-62 0 0,0-1 0 0 0,0 1 0 0 0,2-1 0 0 0,0 2 0 0 0,1-1 0 0 0,0 0 0 0 0,2 1 0 0 0,0 0 0 0 0,0 0 0 0 0,2 0 0 0 0,0-1 0 0 0,2 9 62 0 0,-1-17 55 0 0,0-1 0 0 0,1 1 0 0 0,0-1 0 0 0,1 0 0 0 0,-1 1 0 0 0,1-1 0 0 0,1 0 0 0 0,-1-1 0 0 0,1 1 0 0 0,1-1 0 0 0,-1 1 0 0 0,1-1 0 0 0,0-1 0 0 0,0 1 0 0 0,1-1 0 0 0,0 0 0 0 0,0 0 0 0 0,0 0 1 0 0,0-1-1 0 0,1 0 0 0 0,-1 0 0 0 0,1-1 0 0 0,0 0 0 0 0,0 0 0 0 0,1 0 0 0 0,-1-1 0 0 0,6 1-55 0 0,2 0 290 0 0,0 0 0 0 0,1 0 0 0 0,-1-2 0 0 0,1 0 0 0 0,0 0 0 0 0,0-2 1 0 0,-1 0-1 0 0,1-1 0 0 0,-1 0 0 0 0,1-1 0 0 0,-1-1 0 0 0,0 0 0 0 0,4-3-290 0 0,27-15 424 0 0,-2-2 0 0 0,-1-2 0 0 0,-1-2 0 0 0,-2-2-1 0 0,0-1 1 0 0,-2-2 0 0 0,-2-2 0 0 0,-1-1 0 0 0,-2-1-1 0 0,26-39-423 0 0,-43 56 36 0 0,-1 0 0 0 0,0-2 0 0 0,-2 1 0 0 0,-1-1 0 0 0,0-1 0 0 0,-2-1 0 0 0,-1 1 0 0 0,0-1-1 0 0,-2-1 1 0 0,-1 1 0 0 0,3-23-36 0 0,-9 46-37 0 0,0-1-1 0 0,0 0 1 0 0,0 1 0 0 0,0-1-1 0 0,0 1 1 0 0,-1-1 0 0 0,1 0-1 0 0,0 1 1 0 0,-1-1 0 0 0,1 1-1 0 0,-1-1 1 0 0,0 1-1 0 0,1-1 1 0 0,-1 1 0 0 0,0 0-1 0 0,0-1 1 0 0,0 1 0 0 0,0 0-1 0 0,0 0 1 0 0,0-1 0 0 0,0 1-1 0 0,-1 0 1 0 0,1 0-1 0 0,0 0 1 0 0,0 0 0 0 0,-1 1-1 0 0,1-1 1 0 0,-1 0 0 0 0,1 1-1 0 0,-1-1 1 0 0,1 0 0 0 0,-1 1-1 0 0,1 0 1 0 0,-1-1-1 0 0,0 1 1 0 0,1 0 0 0 0,-1 0-1 0 0,0 0 1 0 0,1 0 0 0 0,-1 0-1 0 0,1 0 1 0 0,-1 1-1 0 0,0-1 1 0 0,1 0 0 0 0,-1 1-1 0 0,1-1 1 0 0,-1 1 0 0 0,1 0-1 0 0,-1-1 1 0 0,1 1 0 0 0,0 0-1 0 0,-1 0 38 0 0,-11 7-133 0 0,-1 0 0 0 0,1 1-1 0 0,1 0 1 0 0,-1 1 0 0 0,2 1 0 0 0,-1 0 0 0 0,2 0-1 0 0,-1 1 1 0 0,2 1 0 0 0,-1 0 133 0 0,3-5-42 0 0,0 0-1 0 0,0 0 1 0 0,1 1 0 0 0,0 0-1 0 0,0 0 1 0 0,1 1 0 0 0,0 0-1 0 0,1 0 1 0 0,0 0 0 0 0,0 0 0 0 0,1 1-1 0 0,1-1 1 0 0,0 1 0 0 0,-1 7 42 0 0,6-14-21 0 0,0 1 1 0 0,-1 0-1 0 0,2-1 1 0 0,-1 1-1 0 0,0-1 1 0 0,1 0-1 0 0,0 0 1 0 0,0 0-1 0 0,0-1 1 0 0,0 0-1 0 0,1 1 1 0 0,-1-1-1 0 0,1-1 1 0 0,0 1-1 0 0,0-1 1 0 0,0 0 0 0 0,0 0-1 0 0,0 0 1 0 0,0-1-1 0 0,0 1 1 0 0,1-1-1 0 0,-1-1 1 0 0,1 1-1 0 0,-1-1 1 0 0,5 0 20 0 0,37 6 34 0 0,-31-5-25 0 0,0 0 0 0 0,0 1 0 0 0,0 1-1 0 0,0 0 1 0 0,0 1 0 0 0,0 1 0 0 0,-1 1 0 0 0,0 0 0 0 0,0 0 0 0 0,0 2 0 0 0,6 4-9 0 0,-17-9 11 0 0,-1 0 0 0 0,1 1 0 0 0,-1-1 1 0 0,0 1-1 0 0,0-1 0 0 0,0 1 0 0 0,-1 0 0 0 0,1 0 1 0 0,-1 0-1 0 0,0 1 0 0 0,0-1 0 0 0,0 0 1 0 0,-1 1-1 0 0,1 0 0 0 0,-1-1 0 0 0,0 1 0 0 0,0-1 1 0 0,-1 1-1 0 0,0 0 0 0 0,1 0 0 0 0,-2-1 1 0 0,1 1-1 0 0,0 0 0 0 0,-1 0 0 0 0,0-1 1 0 0,0 1-1 0 0,0-1 0 0 0,-1 1 0 0 0,0-1 0 0 0,0 1 1 0 0,-1 1-12 0 0,-25 55-3224 0 0,7-15-4399 0 0,18-39 2364 0 0,3-2 859 0 0</inkml:trace>
  <inkml:trace contextRef="#ctx0" brushRef="#br0" timeOffset="-643.002">9515 647 10482 0 0,'0'0'2237'0'0,"0"0"-952"0"0,0 0-376 0 0,0 0-32 0 0,0 0-67 0 0,0 0-113 0 0,-36 25-120 0 0,-114 81-138 0 0,66-28 25 0 0,73-63-405 0 0,0-3-149 0 0,2 0 0 0 0,0 0 0 0 0,0 1 0 0 0,1 0 0 0 0,1 0 0 0 0,0 1 1 0 0,1 0-1 0 0,0 0 0 0 0,1 1 0 0 0,1-1 0 0 0,0 1 0 0 0,1 0 0 0 0,1 1 0 0 0,-1 12 90 0 0,5-25-4 0 0,0 0-1 0 0,0 0 1 0 0,0 0 0 0 0,0 0 0 0 0,0-1-1 0 0,1 1 1 0 0,-1-1 0 0 0,1 1-1 0 0,0-1 1 0 0,0 0 0 0 0,0 0-1 0 0,0-1 1 0 0,0 1 0 0 0,0 0-1 0 0,0-1 1 0 0,0 0 0 0 0,1 0-1 0 0,-1 0 1 0 0,0 0 0 0 0,1 0-1 0 0,-1-1 1 0 0,1 1 0 0 0,-1-1 0 0 0,1 0-1 0 0,-1 0 1 0 0,1-1 0 0 0,-1 1-1 0 0,1-1 1 0 0,-1 1 0 0 0,1-1-1 0 0,-1 0 1 0 0,0 0 0 0 0,0-1-1 0 0,3 0 5 0 0,24-11 264 0 0,-1 0-1 0 0,-1-2 0 0 0,-1-1 0 0 0,0-2 0 0 0,-1 0 1 0 0,-1-1-1 0 0,-1-2 0 0 0,0-1 0 0 0,-2 0 0 0 0,0-2 1 0 0,5-9-264 0 0,16-5-672 0 0,-38 68-647 0 0,-5-8 927 0 0,10 91-1862 0 0,-9-109 2195 0 0,0 0-1 0 0,0 0 1 0 0,0-1-1 0 0,1 1 1 0 0,0 0-1 0 0,0-1 1 0 0,0 1-1 0 0,0-1 1 0 0,0 0-1 0 0,1 0 1 0 0,0 0-1 0 0,-1 0 1 0 0,1 0-1 0 0,0 0 0 0 0,1-1 1 0 0,-1 1-1 0 0,0-1 1 0 0,1 0-1 0 0,-1 0 1 0 0,1 0-1 0 0,-1-1 1 0 0,1 1-1 0 0,0-1 1 0 0,0 0-1 0 0,0 0 1 0 0,1 0 59 0 0,3 1 164 0 0,0-1 0 0 0,0 0 0 0 0,0 0 1 0 0,-1-1-1 0 0,1 0 0 0 0,0 0 0 0 0,0-1 0 0 0,0 0 1 0 0,0-1-1 0 0,0 1 0 0 0,-1-1 0 0 0,1-1 1 0 0,-1 0-1 0 0,1 0 0 0 0,-1 0 0 0 0,0-1 1 0 0,0 0-1 0 0,-1 0 0 0 0,1-1 0 0 0,-1 1 0 0 0,2-3-164 0 0,38-39 1713 0 0,-2-2 0 0 0,-2-2 1 0 0,-2-2-1 0 0,24-42-1713 0 0,-39 55-2 0 0,-1-1 0 0 0,-2 0 0 0 0,-2-2 0 0 0,-2-1 0 0 0,-2 0 0 0 0,-2-1 0 0 0,-1-1 0 0 0,-3 0 0 0 0,-1 0 0 0 0,-3-1 0 0 0,-1 0 0 0 0,-3 0 0 0 0,-2-28 2 0 0,1 70-27 0 0,-1-1 0 0 0,1 1-1 0 0,-1 0 1 0 0,0 0 0 0 0,0 0-1 0 0,0-1 1 0 0,-1 1 0 0 0,1 0-1 0 0,-1 0 1 0 0,0 0 0 0 0,0 0 0 0 0,-1 0-1 0 0,1 0 1 0 0,-1 0 0 0 0,0 0-1 0 0,0 0 1 0 0,0 1 0 0 0,0-1-1 0 0,-1 1 1 0 0,1-1 0 0 0,-1 1-1 0 0,0 0 1 0 0,0 0 0 0 0,0 0-1 0 0,-1 1 1 0 0,1-1 0 0 0,-1 1 0 0 0,1 0-1 0 0,-1 0 1 0 0,0 0 0 0 0,0 0-1 0 0,0 0 1 0 0,0 1 0 0 0,0 0-1 0 0,0 0 1 0 0,0 0 0 0 0,0 0-1 0 0,0 1 1 0 0,0 0 0 0 0,-1 0 0 0 0,1 0-1 0 0,0 0 1 0 0,0 0 0 0 0,-1 1 27 0 0,-9 5-118 0 0,1 0 0 0 0,0 1 1 0 0,1 1-1 0 0,-1 0 0 0 0,1 1 0 0 0,1 0 1 0 0,0 0-1 0 0,0 1 0 0 0,1 1 1 0 0,0 0-1 0 0,1 0 0 0 0,-2 4 118 0 0,-6 10-43 0 0,1 0 0 0 0,1 1 0 0 0,1 1 0 0 0,2 0 0 0 0,1 1 0 0 0,1 0 0 0 0,1 1 0 0 0,1 0-1 0 0,2 0 1 0 0,1 0 0 0 0,1 1 0 0 0,2 0 0 0 0,1 0 0 0 0,1 0 0 0 0,1 0 0 0 0,6 27 43 0 0,-3-39 6 0 0,0 1 1 0 0,2-2-1 0 0,0 1 1 0 0,1-1-1 0 0,1 0 0 0 0,0 0 1 0 0,1-1-1 0 0,1 0 1 0 0,1 0-1 0 0,0-1 1 0 0,1-1-1 0 0,0 0 0 0 0,1-1 1 0 0,1 0-1 0 0,7 4-6 0 0,8 6 43 0 0,0-2 0 0 0,2-1 0 0 0,0-1-1 0 0,2-2 1 0 0,0-1 0 0 0,0-2 0 0 0,16 4-43 0 0,98 5-1266 0 0,-86-30-8813 0 0,-47 3-86 0 0</inkml:trace>
  <inkml:trace contextRef="#ctx0" brushRef="#br0" timeOffset="45165.062">977 1906 0 0 0,'0'0'1464'0'0,"0"0"214"0"0,0 0 34 0 0,0 0 94 0 0,0 0 96 0 0,0 0-8 0 0,0 0-147 0 0,0 0-238 0 0,0 0-288 0 0,0 0-268 0 0,0 0-195 0 0,-17-3-181 0 0,-51-9-138 0 0,65 11-398 0 0,-1 0 1 0 0,1 1-1 0 0,-1 0 0 0 0,1-1 1 0 0,-1 1-1 0 0,1 0 1 0 0,-1 1-1 0 0,1-1 0 0 0,-1 1 1 0 0,1-1-1 0 0,0 1 0 0 0,-1 0 1 0 0,1 0-1 0 0,0 1 1 0 0,-1-1-1 0 0,1 1 0 0 0,0-1 1 0 0,0 2-42 0 0,-8 3 122 0 0,-11 6-43 0 0,0 2 0 0 0,1 0 1 0 0,1 2-1 0 0,1 0 0 0 0,0 1 1 0 0,1 1-1 0 0,1 1 0 0 0,-14 19-79 0 0,22-26-37 0 0,1 1-1 0 0,0 0 1 0 0,1 0-1 0 0,0 0 1 0 0,1 1-1 0 0,1 0 1 0 0,0 0-1 0 0,1 1 1 0 0,0-1-1 0 0,2 1 1 0 0,-1 0-1 0 0,2 0 1 0 0,0 0-1 0 0,1 0 1 0 0,0 0-1 0 0,2 9 38 0 0,0-18 26 0 0,1 1 1 0 0,0-1-1 0 0,0 0 0 0 0,0 0 0 0 0,1-1 0 0 0,-1 1 1 0 0,1-1-1 0 0,1 0 0 0 0,-1 0 0 0 0,1 0 0 0 0,0 0 1 0 0,0-1-1 0 0,0 0 0 0 0,0 0 0 0 0,1 0 0 0 0,0-1 1 0 0,0 0-1 0 0,0 0 0 0 0,0 0 0 0 0,0-1 0 0 0,1 0 1 0 0,-1 0-1 0 0,1-1 0 0 0,-1 1 0 0 0,1-1 0 0 0,-1-1 1 0 0,1 1-1 0 0,0-1 0 0 0,-1-1 0 0 0,1 1 0 0 0,0-1 1 0 0,-1 0-1 0 0,1 0 0 0 0,-1-1 0 0 0,1 0 0 0 0,-1 0 1 0 0,0-1-1 0 0,0 0 0 0 0,0 0 0 0 0,0 0 0 0 0,0 0 1 0 0,3-4-27 0 0,11-11 154 0 0,-1 0 1 0 0,-1-2-1 0 0,-1 0 1 0 0,-1-1-1 0 0,-1 0 1 0 0,-1-1-1 0 0,0-1 0 0 0,-2 0 1 0 0,-1-1-1 0 0,-1-1 1 0 0,-1 1-1 0 0,-1-1 1 0 0,5-24-155 0 0,-11 15 709 0 0,-2 34-506 0 0,0 0-73 0 0,0 0-85 0 0,0 12-540 0 0,3 20 488 0 0,1 0-1 0 0,1-1 1 0 0,2 0 0 0 0,2 0-1 0 0,0 0 1 0 0,2-1-1 0 0,3 3 8 0 0,20 62-7 0 0,-18-44 20 0 0,9 20-144 0 0,-3 2 0 0 0,-3 0 0 0 0,-3 1 0 0 0,-3 1 0 0 0,-4 0 0 0 0,-2 17 131 0 0,-8-78-159 0 0,0-1-1 0 0,0 0 1 0 0,-2 0 0 0 0,1 0-1 0 0,-2 0 1 0 0,1 0 0 0 0,-2 0-1 0 0,0-1 1 0 0,0 0 0 0 0,-1 0-1 0 0,-1 0 1 0 0,0-1 0 0 0,0 0 0 0 0,-1 0-1 0 0,-1-1 1 0 0,1 0 0 0 0,-2-1-1 0 0,1 1 1 0 0,-2-2 0 0 0,1 0-1 0 0,-1 0 1 0 0,0 0 0 0 0,0-2-1 0 0,-13 6 160 0 0,19-9-72 0 0,0 0-1 0 0,0-1 1 0 0,-1 0-1 0 0,1 0 0 0 0,-1 0 1 0 0,1-1-1 0 0,-1 0 1 0 0,0 0-1 0 0,1 0 0 0 0,-1-1 1 0 0,0 0-1 0 0,0 0 1 0 0,0 0-1 0 0,1-1 0 0 0,-1 0 1 0 0,0 0-1 0 0,1 0 1 0 0,-1-1-1 0 0,1 1 0 0 0,-1-2 1 0 0,1 1-1 0 0,0 0 1 0 0,0-1-1 0 0,0 0 0 0 0,0 0 1 0 0,0-1-1 0 0,1 1 1 0 0,-1-1-1 0 0,1 0 0 0 0,0 0 1 0 0,0-1-1 0 0,1 1 1 0 0,-1-1-1 0 0,1 0 73 0 0,-5-11-53 0 0,0 0 0 0 0,1-1 0 0 0,1 0 0 0 0,1-1 0 0 0,1 1 1 0 0,0-1-1 0 0,1 0 0 0 0,1 0 0 0 0,1 0 0 0 0,0 0 0 0 0,1 0 0 0 0,3-13 53 0 0,0 1 29 0 0,2 0 0 0 0,2 1 0 0 0,0 0 0 0 0,2 0 1 0 0,1 0-1 0 0,1 1 0 0 0,2 1 0 0 0,0 0 0 0 0,2 0 0 0 0,1 2 0 0 0,1 0 0 0 0,2 0 0 0 0,0 2 0 0 0,1 0 0 0 0,1 2 1 0 0,19-15-30 0 0,-4 6 450 0 0,2 2 1 0 0,0 2-1 0 0,2 1 1 0 0,1 2-1 0 0,34-14-450 0 0,107-63 1687 0 0,-176 97-1607 0 0,0-1 1 0 0,0 0-1 0 0,-1 0 0 0 0,1 0 1 0 0,-1-1-1 0 0,0 0 0 0 0,0 0 0 0 0,0 0 1 0 0,-1 0-1 0 0,0-1 0 0 0,0 0 1 0 0,0 0-1 0 0,-1 0 0 0 0,0 0 1 0 0,0-1-1 0 0,0 1 0 0 0,-1-1 1 0 0,0 0-1 0 0,0 0 0 0 0,-1 1 0 0 0,0-1 1 0 0,0 0-1 0 0,-1-1-80 0 0,-1 4-56 0 0,-1 0 1 0 0,-1-1-1 0 0,1 1 0 0 0,0 0 0 0 0,-1 1 1 0 0,0-1-1 0 0,0 0 0 0 0,0 1 0 0 0,-1 0 1 0 0,1 0-1 0 0,-1 0 0 0 0,1 0 0 0 0,-1 0 1 0 0,0 1-1 0 0,0-1 0 0 0,0 1 0 0 0,-1 0 1 0 0,1 1-1 0 0,0-1 0 0 0,-1 1 0 0 0,1 0 1 0 0,-1 0-1 0 0,0 0 0 0 0,1 0 0 0 0,-1 1 0 0 0,1 0 1 0 0,-1 0-1 0 0,0 0 0 0 0,1 0 0 0 0,-1 1 1 0 0,0 0 55 0 0,-5 3-65 0 0,0 0 0 0 0,1 0 0 0 0,-1 1 0 0 0,1 0 0 0 0,0 1 0 0 0,1 0 1 0 0,-1 1-1 0 0,1 0 0 0 0,0 0 0 0 0,1 0 0 0 0,0 1 0 0 0,0 0 0 0 0,1 1 0 0 0,0-1 0 0 0,0 1 1 0 0,1 0-1 0 0,0 1 0 0 0,0-1 0 0 0,1 1 0 0 0,1 0 0 0 0,0 0 0 0 0,0 0 0 0 0,1 1 65 0 0,-1-3 33 0 0,1 0 0 0 0,0 1 0 0 0,0-1 0 0 0,1 1 0 0 0,1-1-1 0 0,-1 1 1 0 0,1-1 0 0 0,1 1 0 0 0,-1 0 0 0 0,1-1-1 0 0,1 1 1 0 0,0-1 0 0 0,0 0 0 0 0,1 1 0 0 0,-1-1 0 0 0,2 0-1 0 0,-1-1 1 0 0,1 1 0 0 0,1-1 0 0 0,-1 1 0 0 0,1-1-1 0 0,0 0 1 0 0,6 5-33 0 0,-1-3 37 0 0,0 0 1 0 0,1-1-1 0 0,0-1 0 0 0,1 1 0 0 0,-1-2 0 0 0,1 1 1 0 0,1-2-1 0 0,-1 1 0 0 0,1-2 0 0 0,0 0 0 0 0,0 0 1 0 0,0-1-1 0 0,0-1 0 0 0,1 0 0 0 0,-1-1 0 0 0,1-1 1 0 0,-1 0-1 0 0,6-1-37 0 0,73-16-718 0 0,-55 1-1322 0 0,-15 8-918 0 0,1-2-3525 0 0,-10 2-277 0 0</inkml:trace>
  <inkml:trace contextRef="#ctx0" brushRef="#br0" timeOffset="45519.214">2057 2098 7050 0 0,'0'0'3443'0'0,"0"0"-1575"0"0,0 0-595 0 0,0 0-161 0 0,0 0-216 0 0,0 0-203 0 0,0 0-174 0 0,0 0-171 0 0,0 0-148 0 0,0 0-98 0 0,-22 34-42 0 0,-69 108-36 0 0,62-68-9 0 0,30-62-16 0 0,-3-7 4 0 0,1-1 0 0 0,0 1 0 0 0,0 0 0 0 0,0 0 0 0 0,1 0 0 0 0,0 0 0 0 0,0 0 0 0 0,0 0 0 0 0,0 0 0 0 0,1 0 0 0 0,0 0 0 0 0,0 0 0 0 0,0 0 0 0 0,1 0 0 0 0,0 0 0 0 0,0-1 0 0 0,0 1 0 0 0,0-1 0 0 0,1 0 0 0 0,-1 1 0 0 0,1-1 0 0 0,0 0 0 0 0,0 0 0 0 0,1-1 0 0 0,-1 1 0 0 0,1-1 0 0 0,0 0 0 0 0,0 1 0 0 0,0-2 0 0 0,0 1 0 0 0,1 0 0 0 0,-1-1 0 0 0,1 0 0 0 0,-1 0 0 0 0,1 0 0 0 0,0-1 0 0 0,0 0 0 0 0,4 1-3 0 0,5-5 219 0 0,1-2 0 0 0,-1 1 0 0 0,0-2 0 0 0,0 0 0 0 0,-1-1 0 0 0,0 0 0 0 0,0-1 0 0 0,0 0 0 0 0,-1-1 0 0 0,0 0 0 0 0,-1-1 0 0 0,0-1 0 0 0,-1 1 0 0 0,0-2-1 0 0,0 1 1 0 0,-1-2 0 0 0,-1 1 0 0 0,0-1 0 0 0,-1 0 0 0 0,2-5-219 0 0,-4 8 107 0 0,0 0 0 0 0,0 0-1 0 0,-1 0 1 0 0,-1-1-1 0 0,0 0 1 0 0,0 1 0 0 0,-1-1-1 0 0,0 0 1 0 0,-1 0-1 0 0,0 0 1 0 0,-1-1 0 0 0,0 1-1 0 0,-1 0 1 0 0,0-1-107 0 0,0 8-57 0 0,-1 0 0 0 0,1 0 1 0 0,-1 0-1 0 0,0 0 0 0 0,0 0 1 0 0,0 1-1 0 0,0-1 0 0 0,0 1 1 0 0,-1-1-1 0 0,0 1 0 0 0,0 0 1 0 0,0 0-1 0 0,0 0 1 0 0,0 0-1 0 0,0 1 0 0 0,-1-1 1 0 0,1 1-1 0 0,-1 0 0 0 0,0 0 1 0 0,0 0-1 0 0,0 1 0 0 0,0-1 1 0 0,0 1-1 0 0,0 0 0 0 0,0 0 1 0 0,0 0-1 0 0,-4 0 57 0 0,3 1-408 0 0,0-1-1 0 0,1 1 1 0 0,-1 0 0 0 0,0 0 0 0 0,0 0-1 0 0,0 1 1 0 0,0-1 0 0 0,1 1 0 0 0,-1 0-1 0 0,0 1 1 0 0,1-1 0 0 0,-1 1 0 0 0,1 0-1 0 0,-1 0 1 0 0,0 1 408 0 0,-13 8-5642 0 0,6-6-4650 0 0</inkml:trace>
  <inkml:trace contextRef="#ctx0" brushRef="#br0" timeOffset="46068.725">2300 2547 7866 0 0,'0'0'3295'0'0,"0"0"-1064"0"0,0 0-409 0 0,0 0-127 0 0,0 0-220 0 0,0 0-305 0 0,0 0-328 0 0,0 0-242 0 0,0 0-154 0 0,0 0-109 0 0,0 0-57 0 0,0 0-18 0 0,0 0-26 0 0,15-32-33 0 0,45-100-1 0 0,18 4 404 0 0,-74 122-585 0 0,4-6-8 0 0,0 0 0 0 0,1 0 0 0 0,0 0 0 0 0,0 1 0 0 0,2 1 0 0 0,-1-1 0 0 0,1 2 0 0 0,1 0 0 0 0,9-6-13 0 0,-20 15-5 0 0,0 0-1 0 0,1 0 0 0 0,-1 1 1 0 0,1-1-1 0 0,-1 0 0 0 0,0 1 1 0 0,1-1-1 0 0,-1 1 0 0 0,0 0 1 0 0,0-1-1 0 0,1 1 0 0 0,-1 0 0 0 0,0 0 1 0 0,0 0-1 0 0,0 0 0 0 0,0 0 1 0 0,0 0-1 0 0,0 0 0 0 0,0 0 1 0 0,0 0-1 0 0,0 0 0 0 0,-1 1 1 0 0,1-1-1 0 0,0 0 0 0 0,-1 0 1 0 0,1 1-1 0 0,-1-1 0 0 0,0 1 1 0 0,1-1-1 0 0,-1 0 0 0 0,0 1 0 0 0,0-1 1 0 0,0 1-1 0 0,0-1 0 0 0,0 0 1 0 0,0 1-1 0 0,0-1 0 0 0,0 1 1 0 0,-1-1-1 0 0,1 0 0 0 0,0 1 1 0 0,-1-1-1 0 0,1 0 0 0 0,-1 1 1 0 0,0-1-1 0 0,1 0 0 0 0,-1 1 1 0 0,0-1-1 0 0,0 0 6 0 0,0 10 24 0 0,0 18 62 0 0,-1-25-83 0 0,1 1 0 0 0,0 0 0 0 0,1-1 0 0 0,-1 1 1 0 0,1 0-1 0 0,0 0 0 0 0,0 0 0 0 0,0-1 0 0 0,1 1 0 0 0,0 0 1 0 0,-1 0-1 0 0,2-1 0 0 0,-1 1 0 0 0,1-1 0 0 0,-1 1 1 0 0,1-1-1 0 0,1 1 0 0 0,-1-1 0 0 0,0 0 0 0 0,1 0 1 0 0,0 0-1 0 0,1 0-3 0 0,0-3 17 0 0,0 0-1 0 0,0-1 1 0 0,0 0 0 0 0,1 0 0 0 0,-1 0 0 0 0,0 0 0 0 0,0-1-1 0 0,0 1 1 0 0,0-1 0 0 0,0 0 0 0 0,1 0 0 0 0,-2-1 0 0 0,1 1 0 0 0,0-1-1 0 0,0 0 1 0 0,0 0 0 0 0,-1 0 0 0 0,1-1 0 0 0,-1 1 0 0 0,0-1-1 0 0,0 0 1 0 0,0 0 0 0 0,0 0 0 0 0,0 0 0 0 0,-1 0 0 0 0,1-1-17 0 0,14-11 20 0 0,32-29 36 0 0,-39 34-47 0 0,0-1-1 0 0,1 1 0 0 0,1 1 0 0 0,-1 0 0 0 0,2 1 0 0 0,-1 0 1 0 0,1 0-1 0 0,0 2 0 0 0,5-2-8 0 0,-16 8 3 0 0,-1 0-1 0 0,1 0 1 0 0,0 0 0 0 0,0 1 0 0 0,0-1-1 0 0,0 1 1 0 0,-1-1 0 0 0,1 1 0 0 0,0 0-1 0 0,0-1 1 0 0,-1 1 0 0 0,1 0 0 0 0,0 0-1 0 0,-1 0 1 0 0,1 1 0 0 0,-1-1 0 0 0,0 0-1 0 0,1 1 1 0 0,-1-1 0 0 0,0 0 0 0 0,0 1-1 0 0,0-1 1 0 0,0 1 0 0 0,0 0 0 0 0,0-1-1 0 0,0 1 1 0 0,0 0 0 0 0,-1 0 0 0 0,1-1-1 0 0,-1 1 1 0 0,1 0 0 0 0,-1 0 0 0 0,0 0-1 0 0,0 0 1 0 0,0 0 0 0 0,0-1 0 0 0,0 1-1 0 0,0 0 1 0 0,0 0 0 0 0,-1 0 0 0 0,1 0-1 0 0,0 0 1 0 0,-1-1 0 0 0,0 1 0 0 0,1 0-1 0 0,-1 0 1 0 0,0 0-3 0 0,0 9-17 0 0,1 5-99 0 0,1 0 0 0 0,0 1 0 0 0,1-1 0 0 0,0 0 0 0 0,2 0 0 0 0,0 0 0 0 0,0-1 0 0 0,2 1 116 0 0,8 11-5368 0 0,5-3-5086 0 0,-15-20 2896 0 0</inkml:trace>
  <inkml:trace contextRef="#ctx0" brushRef="#br0" timeOffset="46547.35">3337 2374 128 0 0,'0'0'2303'0'0,"0"0"7"0"0,0 0 33 0 0,0 0-69 0 0,0 0-159 0 0,0 0-192 0 0,0 0-204 0 0,0 0-264 0 0,0 0-248 0 0,34-14-201 0 0,108-45-143 0 0,-70 13 482 0 0,-58 33-964 0 0,-5 5-286 0 0,0 1 0 0 0,0-2 1 0 0,-1 1-1 0 0,0-1 0 0 0,-1 0 1 0 0,0-1-1 0 0,0 0 0 0 0,-1 0 1 0 0,0-1-1 0 0,-1 1 0 0 0,0-1 1 0 0,-1 0-1 0 0,0 0 0 0 0,2-10-95 0 0,-6 19-68 0 0,0-1 1 0 0,0 1-1 0 0,-1-1 0 0 0,1 1 0 0 0,-1-1 1 0 0,1 1-1 0 0,-1-1 0 0 0,0 1 0 0 0,0 0 1 0 0,0-1-1 0 0,0 1 0 0 0,-1 0 0 0 0,1 0 1 0 0,0 0-1 0 0,-1 0 0 0 0,0 0 0 0 0,1 0 1 0 0,-1 0-1 0 0,0 0 0 0 0,0 1 0 0 0,0-1 1 0 0,0 1-1 0 0,0 0 0 0 0,0-1 0 0 0,-1 1 1 0 0,1 0-1 0 0,0 0 0 0 0,-1 0 0 0 0,1 0 1 0 0,0 1-1 0 0,-1-1 0 0 0,1 1 0 0 0,-1-1 68 0 0,-87 3-2936 0 0,75 4 2779 0 0,0 1-1 0 0,0 0 0 0 0,1 1 0 0 0,0 1 1 0 0,1 0-1 0 0,0 1 0 0 0,0 1 0 0 0,1 0 0 0 0,0 0 1 0 0,1 1-1 0 0,1 1 0 0 0,0 0 0 0 0,-1 2 158 0 0,4-5-20 0 0,0 0 0 0 0,0 0 0 0 0,1 1 0 0 0,0 0 0 0 0,1 0 0 0 0,1 0 0 0 0,0 1 0 0 0,0-1 0 0 0,1 1-1 0 0,1 0 1 0 0,-1 0 0 0 0,2 1 0 0 0,0-1 0 0 0,1 0 0 0 0,0 0 0 0 0,0 0 0 0 0,2 6 20 0 0,0-11 38 0 0,0-1 0 0 0,0 0 0 0 0,1 0 0 0 0,0 0 0 0 0,0-1 0 0 0,0 1 0 0 0,0-1 0 0 0,1 1 0 0 0,0-1 0 0 0,0 0 0 0 0,1-1 0 0 0,-1 1 0 0 0,1-1 0 0 0,0 0 0 0 0,0 0 0 0 0,1 0 0 0 0,-1-1 0 0 0,1 0 0 0 0,0 0 0 0 0,0 0 0 0 0,0-1 0 0 0,0 1 0 0 0,1-1-38 0 0,9 2 103 0 0,1 0 1 0 0,-1-1-1 0 0,0 0 1 0 0,1-1-1 0 0,-1-1 1 0 0,1-1-1 0 0,-1-1 1 0 0,10-1-104 0 0,-4-1-93 0 0,-1-2 1 0 0,0 0 0 0 0,-1-2 0 0 0,1 0 0 0 0,-1-1-1 0 0,-1-1 1 0 0,0-1 0 0 0,0-1 0 0 0,9-6 92 0 0,44-42-9017 0 0,-59 47 2020 0 0</inkml:trace>
  <inkml:trace contextRef="#ctx0" brushRef="#br0" timeOffset="46825.01">4148 1704 13131 0 0,'0'0'1351'0'0,"0"0"10"0"0,0 0 212 0 0,0 0 124 0 0,0 0-154 0 0,0 0-256 0 0,0 0-254 0 0,4 35-196 0 0,12 110-181 0 0,3 196 964 0 0,-19-318-1622 0 0,2 90-409 0 0,0-1-3490 0 0,-7-87 310 0 0,-2-10-5430 0 0,4-11-142 0 0</inkml:trace>
  <inkml:trace contextRef="#ctx0" brushRef="#br0" timeOffset="47066.444">3935 2142 4505 0 0,'0'0'4049'0'0,"0"0"-2369"0"0,0 0-55 0 0,0 0-97 0 0,0 0-256 0 0,0 0-304 0 0,219-63-143 0 0,-182 60-121 0 0,0-1-192 0 0,-2 4-176 0 0,-4 0-152 0 0,0 0-96 0 0,-1 0-128 0 0,-7 4-176 0 0,3 3-368 0 0,-5 0-1009 0 0,-7 1-1759 0 0,-8-5-8179 0 0</inkml:trace>
  <inkml:trace contextRef="#ctx0" brushRef="#br0" timeOffset="47286.712">4511 2532 7690 0 0,'0'0'2720'0'0,"0"0"-515"0"0,0 0-176 0 0,0 0-183 0 0,0 0-301 0 0,0 0-264 0 0,0 0-229 0 0,0 0-173 0 0,0 0-129 0 0,0 0-97 0 0,0 0-66 0 0,0 0-55 0 0,0 0-61 0 0,7-34-47 0 0,21-104-71 0 0,-8 59 119 0 0,-12 53-456 0 0,0 0-1 0 0,2 1 0 0 0,1 0 0 0 0,2 1 0 0 0,0 0 0 0 0,15-20-15 0 0,10 15-1910 0 0,-23 25-2250 0 0,3 4-4541 0 0,-12 0-2108 0 0</inkml:trace>
  <inkml:trace contextRef="#ctx0" brushRef="#br0" timeOffset="47936.522">4896 2201 3337 0 0,'0'0'3315'0'0,"0"0"-1218"0"0,0 0-488 0 0,0 0-142 0 0,0 0-259 0 0,0 0-282 0 0,0 0-222 0 0,0 0-164 0 0,0 0-106 0 0,0 0-88 0 0,0 0-68 0 0,0 0-46 0 0,0 0-40 0 0,-9 33-36 0 0,-25 101-16 0 0,33-84 89 0 0,6-46-169 0 0,-3-1 38 0 0,0 0 0 0 0,0 0 0 0 0,1-1-1 0 0,-1 1 1 0 0,1-1 0 0 0,0 1 0 0 0,0-1-1 0 0,0 0 1 0 0,0 0 0 0 0,0 0 0 0 0,0 0-1 0 0,0 0 1 0 0,1-1 0 0 0,-1 0 0 0 0,1 1-1 0 0,-1-1 1 0 0,1-1 0 0 0,-1 1 0 0 0,1 0-1 0 0,0-1 1 0 0,-1 0 0 0 0,1 0 0 0 0,0 0-1 0 0,-1 0 1 0 0,1-1 0 0 0,0 1 0 0 0,2-2-98 0 0,3-2 267 0 0,-1 0 1 0 0,0-1 0 0 0,0 0 0 0 0,-1 0 0 0 0,1-1 0 0 0,-1 0-1 0 0,-1-1 1 0 0,1 1 0 0 0,-1-1 0 0 0,0 0 0 0 0,-1-1 0 0 0,2-2-268 0 0,61-115 1637 0 0,-18 30-997 0 0,-25 139-1204 0 0,14 32 535 0 0,2-1-1 0 0,4-2 0 0 0,26 30 30 0 0,-20-28-9 0 0,-34-53 15 0 0,-2 1 1 0 0,0 0 0 0 0,-2 2 0 0 0,0-1 0 0 0,-2 2-1 0 0,-1-1 1 0 0,0 1 0 0 0,-2 1 0 0 0,-2 0-1 0 0,0 0 1 0 0,-2 0 0 0 0,1 17-7 0 0,-4-31 19 0 0,-1 0-1 0 0,0 0 1 0 0,-1-1 0 0 0,0 1 0 0 0,-1 0-1 0 0,0 0 1 0 0,-1-1 0 0 0,-1 1 0 0 0,0-1 0 0 0,0 0-1 0 0,-1 0 1 0 0,-1 0 0 0 0,0-1 0 0 0,-1 0-1 0 0,0 0 1 0 0,-3 2-19 0 0,-4 2 21 0 0,-2 0-1 0 0,0-1 1 0 0,0-1 0 0 0,-1 0-1 0 0,-1-1 1 0 0,0-1 0 0 0,-1-1-1 0 0,0-1 1 0 0,0 0 0 0 0,-1-1-1 0 0,0-2 1 0 0,0 0 0 0 0,-1-1-1 0 0,-19 3-20 0 0,37-7 11 0 0,-1-1-1 0 0,1 1 0 0 0,0 0 1 0 0,-1-1-1 0 0,1 1 0 0 0,0-1 1 0 0,-1 0-1 0 0,1 0 0 0 0,-1-1 1 0 0,1 1-1 0 0,0-1 0 0 0,-1 1 1 0 0,1-1-1 0 0,0 0 0 0 0,-1 0 1 0 0,1-1-1 0 0,0 1 0 0 0,0-1 1 0 0,0 1-1 0 0,0-1 0 0 0,0 0 0 0 0,1 0 1 0 0,-1 0-1 0 0,1-1 0 0 0,-1 1 1 0 0,1-1-1 0 0,0 1 0 0 0,0-1 1 0 0,0 0-1 0 0,0 0 0 0 0,0 0 1 0 0,0 0-1 0 0,1 0 0 0 0,0 0 1 0 0,-1 0-1 0 0,1 0 0 0 0,1-1 1 0 0,-1 1-1 0 0,0 0 0 0 0,1-1 1 0 0,-1 1-1 0 0,1-1-10 0 0,1-22-14 0 0,2 1 0 0 0,0-1 0 0 0,2 1 1 0 0,1-1-1 0 0,0 1 0 0 0,2 1 0 0 0,1 0 0 0 0,1 0 1 0 0,1 0-1 0 0,1 1 0 0 0,1 1 0 0 0,1 0 0 0 0,1 1 0 0 0,4-3 14 0 0,101-109-1403 0 0,-73 96-2229 0 0,1 2-4554 0 0,-28 23-3506 0 0</inkml:trace>
  <inkml:trace contextRef="#ctx0" brushRef="#br0" timeOffset="49245.053">6897 2149 2128 0 0,'0'0'2022'0'0,"0"0"-52"0"0,0 0 77 0 0,0 0 12 0 0,0 0-188 0 0,0 0-344 0 0,0 0-316 0 0,0 0-280 0 0,0 0-224 0 0,-33 8-175 0 0,-101 24-171 0 0,66-1-31 0 0,56-21-252 0 0,3-4-51 0 0,0 0 0 0 0,0 0-1 0 0,1 1 1 0 0,-1 0 0 0 0,2 0-1 0 0,-1 1 1 0 0,1 0-1 0 0,0 1 1 0 0,1-1 0 0 0,0 1-1 0 0,0 1 1 0 0,1-1-1 0 0,0 1 1 0 0,1-1 0 0 0,0 1-1 0 0,1 1 1 0 0,0-1-1 0 0,0 0 1 0 0,1 1 0 0 0,0 0-1 0 0,1 2-26 0 0,2-10 24 0 0,1 1-1 0 0,-1 0 1 0 0,1-1-1 0 0,0 1 1 0 0,0-1-1 0 0,0 0 1 0 0,0 0-1 0 0,1 0 1 0 0,-1 0 0 0 0,1 0-1 0 0,0 0 1 0 0,0-1-1 0 0,0 1 1 0 0,0-1-1 0 0,0 0 1 0 0,1 0-1 0 0,-1 0 1 0 0,1-1-1 0 0,-1 1 1 0 0,1-1-1 0 0,0 1 1 0 0,-1-1-1 0 0,1 0 1 0 0,0-1-1 0 0,0 1 1 0 0,0-1 0 0 0,0 0-1 0 0,0 0 1 0 0,-1 0-1 0 0,1 0 1 0 0,0 0-1 0 0,0-1 1 0 0,0 0-1 0 0,0 0 1 0 0,-1 0-1 0 0,1 0 1 0 0,0-1-1 0 0,-1 1 1 0 0,1-1-1 0 0,-1 0 1 0 0,0 0-1 0 0,2-1-23 0 0,51-38 201 0 0,-1-3 0 0 0,-2-2-1 0 0,-2-2 1 0 0,0-5-201 0 0,-15 17-126 0 0,-36 37 109 0 0,0-1 0 0 0,0 1 0 0 0,0 0 0 0 0,0-1 0 0 0,0 1 0 0 0,1 0 0 0 0,-1-1 0 0 0,0 1 0 0 0,0-1 0 0 0,1 1 0 0 0,-1 0 0 0 0,1-1 0 0 0,-1 1 0 0 0,0-1 0 0 0,1 1 0 0 0,-1-1 0 0 0,1 1 0 0 0,-1-1 0 0 0,1 1 0 0 0,-1-1 1 0 0,1 0-1 0 0,-1 1 0 0 0,1-1 0 0 0,0 0 0 0 0,-1 1 0 0 0,1-1 0 0 0,0 0 0 0 0,-1 0 0 0 0,1 1 0 0 0,0-1 0 0 0,-1 0 0 0 0,1 0 0 0 0,0 0 0 0 0,-1 0 0 0 0,1 0 0 0 0,0 0 0 0 0,-1 0 0 0 0,1 0 0 0 0,0 0 0 0 0,-1 0 0 0 0,1-1 0 0 0,0 1 0 0 0,-1 0 1 0 0,1 0-1 0 0,-1-1 0 0 0,1 1 0 0 0,0 0 0 0 0,-1-1 0 0 0,1 1 0 0 0,-1-1 0 0 0,1 1 0 0 0,-1 0 0 0 0,1-1 0 0 0,-1 1 0 0 0,1-1 0 0 0,-1 0 0 0 0,1 1 0 0 0,-1-1 0 0 0,0 1 0 0 0,1-1 0 0 0,-1 1 0 0 0,0-1 0 0 0,0 0 0 0 0,0 1 0 0 0,1-1 0 0 0,-1 0 1 0 0,0 1-1 0 0,0-1 0 0 0,0 0 0 0 0,0 0 17 0 0,16 171 201 0 0,-15-165-180 0 0,1 0-1 0 0,-1 0 0 0 0,1 0 1 0 0,0 0-1 0 0,0 0 1 0 0,1 0-1 0 0,0 0 1 0 0,0-1-1 0 0,0 1 1 0 0,0-1-1 0 0,0 0 0 0 0,1 0 1 0 0,0 0-1 0 0,0 0 1 0 0,0-1-1 0 0,0 1 1 0 0,1-1-1 0 0,-1 0 1 0 0,1-1-1 0 0,0 1 0 0 0,0-1 1 0 0,0 0-1 0 0,0 0 1 0 0,0 0-1 0 0,0-1 1 0 0,1 0-1 0 0,-1 0 1 0 0,0 0-1 0 0,1-1 1 0 0,0 1-21 0 0,56-40 941 0 0,-43 23-769 0 0,105-84 267 0 0,-94 72-424 0 0,2 1 0 0 0,1 2 0 0 0,1 1 0 0 0,1 2 1 0 0,1 1-1 0 0,38-16-15 0 0,-70 35 3 0 0,-1 0 0 0 0,1 0 0 0 0,0 0 0 0 0,0 1 1 0 0,0-1-1 0 0,0 1 0 0 0,0 0 0 0 0,0 0 0 0 0,0 0 1 0 0,0 1-1 0 0,1 0 0 0 0,-1-1 0 0 0,0 1 0 0 0,0 1 1 0 0,0-1-1 0 0,1 0 0 0 0,-1 1 0 0 0,0 0 0 0 0,0 0 1 0 0,0 0-1 0 0,0 1 0 0 0,0 0 0 0 0,-1-1 0 0 0,1 1 1 0 0,0 0-1 0 0,-1 1 0 0 0,1-1 0 0 0,-1 1 0 0 0,0-1 1 0 0,0 1-1 0 0,0 0 0 0 0,0 0 0 0 0,0 0 0 0 0,0 1 1 0 0,-1-1-1 0 0,0 1 0 0 0,0-1 0 0 0,0 1 0 0 0,0 0 1 0 0,1 3-4 0 0,0 8 55 0 0,0 0 1 0 0,-2 0 0 0 0,1 0 0 0 0,-2 0 0 0 0,0 0 0 0 0,0 0-1 0 0,-2 1 1 0 0,0-1 0 0 0,-1-1 0 0 0,0 1 0 0 0,-1 0 0 0 0,-1-1 0 0 0,0 1-1 0 0,-1-1 1 0 0,0-1 0 0 0,-3 3-56 0 0,-2 1 33 0 0,-1-1 0 0 0,0-1 0 0 0,-2 0 0 0 0,0 0 0 0 0,0-2 0 0 0,-2 0 0 0 0,1 0 0 0 0,-3 0-33 0 0,8-8-147 0 0,-1 1-1 0 0,1-2 0 0 0,-1 1 1 0 0,0-2-1 0 0,0 1 1 0 0,0-1-1 0 0,0-1 0 0 0,-1 0 1 0 0,1-1-1 0 0,-1 0 1 0 0,1 0-1 0 0,-4-2 148 0 0,14 1-36 0 0,-1 0 0 0 0,0 0-1 0 0,1-1 1 0 0,-1 1 0 0 0,1-1-1 0 0,-1 0 1 0 0,0 1 0 0 0,1-1 0 0 0,-1 0-1 0 0,1 0 1 0 0,0 0 0 0 0,-1 0-1 0 0,1 0 1 0 0,0 0 0 0 0,0 0 0 0 0,-1 0-1 0 0,1-1 1 0 0,0 1 0 0 0,0 0-1 0 0,0-1 1 0 0,1 1 0 0 0,-1-1 0 0 0,0 1-1 0 0,0-1 1 0 0,1 1 0 0 0,-1-1-1 0 0,1 0 1 0 0,-1 1 0 0 0,1-1 0 0 0,0 0-1 0 0,0 1 1 0 0,0-1 0 0 0,0 0-1 0 0,0 1 1 0 0,0-1 0 0 0,0 0 0 0 0,0 1-1 0 0,1-1 1 0 0,-1 0 0 0 0,1 1-1 0 0,-1-1 1 0 0,1 0 0 0 0,0 1 0 0 0,-1-1-1 0 0,1 1 1 0 0,0 0 0 0 0,0-1-1 0 0,0 1 1 0 0,0 0 0 0 0,0-1 0 0 0,0 1-1 0 0,1 0 1 0 0,-1 0 0 0 0,0 0-1 0 0,1 0 1 0 0,-1 0 0 0 0,1 0 0 0 0,0 0 36 0 0,8-4 134 0 0,1 0 1 0 0,0 1 0 0 0,0 0 0 0 0,0 1 0 0 0,0 0 0 0 0,0 1 0 0 0,1 0-1 0 0,-1 1 1 0 0,1 0 0 0 0,0 0 0 0 0,-1 2 0 0 0,1-1 0 0 0,-1 2-1 0 0,1-1 1 0 0,-1 2 0 0 0,0-1 0 0 0,1 2 0 0 0,-1-1 0 0 0,5 4-135 0 0,161 48 2103 0 0,-44-51-1046 0 0,-123-7-1039 0 0,0-1-1 0 0,0 0 0 0 0,0 0 0 0 0,0-1 1 0 0,-1-1-1 0 0,0 1 0 0 0,0-1 1 0 0,-1-1-1 0 0,1 1 0 0 0,-1-2 1 0 0,-1 1-1 0 0,0-1 0 0 0,0 0 0 0 0,0-1 1 0 0,5-8-18 0 0,-3 6-184 0 0,23-40-2109 0 0,-17 15-6832 0 0,-12 28-2238 0 0</inkml:trace>
  <inkml:trace contextRef="#ctx0" brushRef="#br0" timeOffset="50493.138">8914 2606 4497 0 0,'0'0'1440'0'0,"0"0"-782"0"0,0 0-195 0 0,0 0 303 0 0,0 0 500 0 0,0 0 372 0 0,0 0 118 0 0,0 0-158 0 0,0 0-323 0 0,0 0-355 0 0,0 0-277 0 0,0 0-173 0 0,29-28-98 0 0,92-91-81 0 0,138-150 792 0 0,-232 246-1051 0 0,154-115 245 0 0,-177 135-268 0 0,1 0 0 0 0,0 0 0 0 0,0 1-1 0 0,0 0 1 0 0,0-1 0 0 0,1 2-1 0 0,-1-1 1 0 0,1 1 0 0 0,-1 0 0 0 0,1 0-1 0 0,-1 0 1 0 0,1 1 0 0 0,-1 0-1 0 0,1 0 1 0 0,0 0-9 0 0,-2 3 44 0 0,-1 0 0 0 0,0 0 0 0 0,1 0 0 0 0,-2 1 0 0 0,1-1 0 0 0,0 1-1 0 0,-1 0 1 0 0,1 0 0 0 0,-1-1 0 0 0,0 2 0 0 0,-1-1 0 0 0,1 0 0 0 0,-1 0 0 0 0,1 0 0 0 0,-1 1 0 0 0,0-1-1 0 0,-1 2-43 0 0,0-6 2 0 0,6 154 1307 0 0,-9-132-1266 0 0,-1-1 1 0 0,-1 0 0 0 0,0 0 0 0 0,-2 0-1 0 0,-1-1 1 0 0,0 0 0 0 0,-1-1-1 0 0,-2 0 1 0 0,0 0 0 0 0,0-1 0 0 0,-2 0-1 0 0,0-1 1 0 0,-1-1 0 0 0,-10 9-44 0 0,15-17-148 0 0,1-1 1 0 0,-1 0 0 0 0,-1-1-1 0 0,1 0 1 0 0,-1-1 0 0 0,-1 0-1 0 0,1 0 1 0 0,0-1-1 0 0,-1 0 1 0 0,0-1 0 0 0,0 0-1 0 0,0-1 1 0 0,0 0 0 0 0,0-1-1 0 0,-1 0 1 0 0,1-1 0 0 0,0 0-1 0 0,-1 0 1 0 0,1-2-1 0 0,-8-1 148 0 0,14 2-140 0 0,1 0-1 0 0,0 0 1 0 0,0-1-1 0 0,0 1 0 0 0,1-1 1 0 0,-1 0-1 0 0,0 0 0 0 0,1-1 1 0 0,-1 1-1 0 0,1-1 1 0 0,0 0-1 0 0,-1 0 0 0 0,2 0 1 0 0,-1 0-1 0 0,0 0 0 0 0,0 0 1 0 0,1-1-1 0 0,0 0 1 0 0,0 1-1 0 0,0-1 0 0 0,0 0 1 0 0,0 0-1 0 0,1 0 1 0 0,0 0-1 0 0,0 0 0 0 0,0 0 1 0 0,0 0-1 0 0,1-1 0 0 0,-1 1 1 0 0,1 0-1 0 0,0 0 1 0 0,0-1-1 0 0,1 1 0 0 0,-1 0 1 0 0,1 0-1 0 0,0 0 0 0 0,0-1 1 0 0,1 1-1 0 0,-1 0 1 0 0,1 1-1 0 0,0-1 0 0 0,0 0 1 0 0,0 0-1 0 0,0 1 0 0 0,1-2 141 0 0,0 2-103 0 0,0-1-1 0 0,0 1 1 0 0,1 0-1 0 0,-1 0 0 0 0,1 0 1 0 0,-1 0-1 0 0,1 1 0 0 0,0-1 1 0 0,0 1-1 0 0,0 0 0 0 0,1 0 1 0 0,-1 0-1 0 0,0 1 1 0 0,1 0-1 0 0,-1-1 0 0 0,1 1 1 0 0,-1 1-1 0 0,1-1 0 0 0,0 1 1 0 0,-1 0-1 0 0,1 0 0 0 0,-1 0 1 0 0,1 1-1 0 0,4 0 104 0 0,27 56-217 0 0,3-33-1142 0 0,-8-21-4157 0 0,-23-3 2126 0 0</inkml:trace>
  <inkml:trace contextRef="#ctx0" brushRef="#br0" timeOffset="50919.077">10050 1347 16412 0 0,'0'0'952'0'0,"0"0"-84"0"0,0 0-111 0 0,0 0-98 0 0,0 0-105 0 0,0 0-69 0 0,0 0-39 0 0,0 0-36 0 0,0 0-2 0 0,0 0-25 0 0,-14 35-40 0 0,-46 116-48 0 0,16 31 310 0 0,11-26-317 0 0,13-73-237 0 0,3 1 0 0 0,4 1 0 0 0,5 0 0 0 0,2 11-51 0 0,5-94-7 0 0,1 1-1 0 0,0-1 0 0 0,-1 0 1 0 0,1 1-1 0 0,0-1 0 0 0,0 0 1 0 0,1 1-1 0 0,-1-1 1 0 0,0 1-1 0 0,1-1 0 0 0,-1 0 1 0 0,1 0-1 0 0,0 1 0 0 0,0-1 1 0 0,0 0-1 0 0,0 0 1 0 0,0 0-1 0 0,0 0 0 0 0,1 0 1 0 0,-1 0-1 0 0,0 0 0 0 0,1 0 1 0 0,0-1-1 0 0,-1 1 1 0 0,1 0-1 0 0,0-1 0 0 0,0 0 1 0 0,0 1-1 0 0,0-1 1 0 0,0 0-1 0 0,0 0 0 0 0,1 0 1 0 0,-1 0-1 0 0,0 0 0 0 0,0-1 8 0 0,11-2 30 0 0,0-1 0 0 0,0 0-1 0 0,-1-1 1 0 0,0 0-1 0 0,0-1 1 0 0,0 0-1 0 0,0-1 1 0 0,-1 0 0 0 0,0-1-1 0 0,0 0 1 0 0,-1-1-1 0 0,0 0 1 0 0,7-9-30 0 0,16-8 45 0 0,181-133 92 0 0,-213 158-136 0 0,1 0-1 0 0,-1 0 1 0 0,0 0-1 0 0,0 0 1 0 0,0 0-1 0 0,1 1 1 0 0,-1-1-1 0 0,0 0 1 0 0,0 1-1 0 0,0-1 1 0 0,0 1-1 0 0,0-1 0 0 0,0 1 1 0 0,1-1-1 0 0,-1 1 1 0 0,-1 0-1 0 0,1 0 1 0 0,0-1-1 0 0,0 1 1 0 0,0 0-1 0 0,0 0 1 0 0,0 0-1 0 0,-1 0 1 0 0,1 0-1 0 0,0 0 1 0 0,-1 0-1 0 0,1 0 1 0 0,-1 0-1 0 0,1 0 1 0 0,-1 1-1 0 0,0-1 1 0 0,1 0-1 0 0,-1 0 1 0 0,0 0-1 0 0,0 1 1 0 0,0-1-1 0 0,0 0 1 0 0,0 0-1 0 0,0 0 1 0 0,0 1-1 0 0,0-1 0 0 0,-1 0 1 0 0,1 0-1 0 0,0 0 1 0 0,-1 0-1 0 0,1 1 1 0 0,-1-1-1 0 0,1 0 1 0 0,-1 0-1 0 0,1 0 1 0 0,-1 0-1 0 0,0 0 1 0 0,0 0-1 0 0,0 0 0 0 0,1 10 42 0 0,-43 254 189 0 0,57-222-1734 0 0,-2-39-2469 0 0,4-10-4231 0 0,-12 2-2739 0 0</inkml:trace>
  <inkml:trace contextRef="#ctx0" brushRef="#br0" timeOffset="51268.908">10663 2031 10482 0 0,'0'0'1797'0'0,"0"0"-192"0"0,0 0-135 0 0,0 0-196 0 0,0 0-265 0 0,0 0-241 0 0,0 0-221 0 0,-25 37-172 0 0,-78 112-122 0 0,67-73 8 0 0,35-62-208 0 0,-1-10-42 0 0,0 0 1 0 0,1 1-1 0 0,0-1 1 0 0,0 0 0 0 0,0 1-1 0 0,0-1 1 0 0,1 1-1 0 0,0-1 1 0 0,0 1 0 0 0,0-1-1 0 0,0 1 1 0 0,1-1-1 0 0,-1 1 1 0 0,1-1 0 0 0,0 0-1 0 0,1 1 1 0 0,-1-1-1 0 0,1 0 1 0 0,0 0-1 0 0,0 0 1 0 0,0 0 0 0 0,0 0-1 0 0,1 0 1 0 0,0-1-1 0 0,0 1 1 0 0,0-1 0 0 0,0 0-1 0 0,0 0 1 0 0,0 0-1 0 0,1 0 1 0 0,0 0 0 0 0,-1-1-1 0 0,1 1 1 0 0,0-1-1 0 0,0 0 1 0 0,5 1-12 0 0,3-3 133 0 0,0 0-1 0 0,0 0 1 0 0,0-1-1 0 0,0-1 1 0 0,0 0-1 0 0,-1 0 1 0 0,1-1-1 0 0,-1-1 1 0 0,1 0-1 0 0,-1-1 1 0 0,0 0-1 0 0,-1 0 1 0 0,1-1-1 0 0,-1-1 1 0 0,0 0-1 0 0,-1 0 1 0 0,1-1-1 0 0,-2 0 1 0 0,1 0-1 0 0,-1-1 1 0 0,0-1-1 0 0,-1 1 1 0 0,0-1-1 0 0,0 0 1 0 0,-1-1-1 0 0,-1 1 1 0 0,0-1-1 0 0,2-6-132 0 0,-4 10-46 0 0,0 0 1 0 0,0-1-1 0 0,0 1 0 0 0,-1-1 1 0 0,0 0-1 0 0,-1 0 0 0 0,0 1 1 0 0,0-1-1 0 0,-1 0 0 0 0,1 0 1 0 0,-2 0-1 0 0,1 0 0 0 0,-1 0 1 0 0,-1 0-1 0 0,1 0 0 0 0,-1 0 1 0 0,-1 0-1 0 0,1 1 0 0 0,-1 0 1 0 0,-1-1-1 0 0,1 1 0 0 0,-1 0 1 0 0,0 0-1 0 0,-1 1 0 0 0,0-1 1 0 0,0 1-1 0 0,0 0 0 0 0,-1 0 1 0 0,0 1-1 0 0,0 0 0 0 0,0 0 0 0 0,-2-1 46 0 0,-41-7-2949 0 0,15 12-5089 0 0,24 1-2918 0 0</inkml:trace>
  <inkml:trace contextRef="#ctx0" brushRef="#br0" timeOffset="51737.908">11028 2168 14611 0 0,'0'0'1906'0'0,"0"0"-476"0"0,0 0-136 0 0,0 0-83 0 0,0 0-213 0 0,0 0-254 0 0,0 0-237 0 0,0 0-152 0 0,0 0-83 0 0,0 0-40 0 0,0 0-43 0 0,0 0-73 0 0,0 0-39 0 0,-7 22-39 0 0,-19 69-40 0 0,19-13 8 0 0,7-76-6 0 0,0 1 1 0 0,1 0-1 0 0,-1 0 0 0 0,1-1 1 0 0,0 1-1 0 0,-1 0 0 0 0,1-1 1 0 0,0 1-1 0 0,1-1 0 0 0,-1 1 1 0 0,0-1-1 0 0,1 0 0 0 0,0 1 1 0 0,-1-1-1 0 0,1 0 1 0 0,0 0-1 0 0,0 0 0 0 0,0 0 1 0 0,0 0-1 0 0,0-1 0 0 0,1 1 1 0 0,-1-1-1 0 0,0 1 0 0 0,1-1 1 0 0,-1 0-1 0 0,1 0 0 0 0,0 0 1 0 0,-1 0-1 0 0,1 0 1 0 0,0-1-1 0 0,-1 1 0 0 0,1-1 1 0 0,0 0-1 0 0,0 0 0 0 0,0 0 1 0 0,0 0-1 0 0,6 0 38 0 0,-1-1 0 0 0,0 0 1 0 0,0-1-1 0 0,0 0 0 0 0,0 0 1 0 0,0 0-1 0 0,-1-1 0 0 0,1 0 1 0 0,-1-1-1 0 0,0 0 1 0 0,7-4-39 0 0,197-171 654 0 0,-181 149-747 0 0,-30 30 2 0 0,-1 25-407 0 0,0-19 462 0 0,0 0 0 0 0,1 1 1 0 0,0-1-1 0 0,0 0 0 0 0,0 0 0 0 0,1 0 1 0 0,0 0-1 0 0,0 0 0 0 0,1 0 0 0 0,-1 0 1 0 0,1 0-1 0 0,1 0 0 0 0,-1 0 0 0 0,1-1 0 0 0,1 2 36 0 0,-1-3 6 0 0,1 1-1 0 0,0-1 0 0 0,-1 0 0 0 0,2 0 1 0 0,-1-1-1 0 0,0 1 0 0 0,1-1 0 0 0,0 0 1 0 0,0 0-1 0 0,0-1 0 0 0,0 1 0 0 0,0-1 1 0 0,0 0-1 0 0,1-1 0 0 0,-1 1 0 0 0,0-1 0 0 0,1 0 1 0 0,0 0-1 0 0,-1-1 0 0 0,1 1 0 0 0,-1-1 1 0 0,1-1-1 0 0,0 1 0 0 0,-1-1 0 0 0,1 0 1 0 0,-1 0-1 0 0,6-2-5 0 0,4-7 66 0 0,-1 0-1 0 0,0-1 1 0 0,0-1 0 0 0,-1 0 0 0 0,0-1 0 0 0,-1 0-1 0 0,-1-1 1 0 0,0 0 0 0 0,-1-1 0 0 0,-1 0-1 0 0,0 0 1 0 0,-1-1 0 0 0,0 0 0 0 0,-2-1 0 0 0,0 0-1 0 0,-1 0 1 0 0,0 0 0 0 0,1-15-66 0 0,-2 4-1606 0 0,-4 16-5270 0 0,0 8 2457 0 0,0 4-7004 0 0</inkml:trace>
  <inkml:trace contextRef="#ctx0" brushRef="#br0" timeOffset="52171.712">11880 2425 10050 0 0,'0'0'2006'0'0,"0"0"-258"0"0,0 0 94 0 0,0 0 0 0 0,0 0-257 0 0,0 0-306 0 0,0 0-290 0 0,0 0-191 0 0,0 0-76 0 0,0 0-51 0 0,0 0-61 0 0,0 0-80 0 0,28-31-89 0 0,85-98-103 0 0,-59 57 122 0 0,43-101-321 0 0,-97 174-184 0 0,0-1 1 0 0,1 1 0 0 0,-1-1-1 0 0,0 0 1 0 0,0 1 0 0 0,0-1-1 0 0,0 1 1 0 0,1-1 0 0 0,-1 0 0 0 0,0 1-1 0 0,0-1 1 0 0,1 0 0 0 0,-1 1-1 0 0,0-1 1 0 0,1 0 0 0 0,-1 0 0 0 0,0 1-1 0 0,1-1 1 0 0,-1 0 0 0 0,1 0-1 0 0,-1 0 1 0 0,0 1 0 0 0,1-1-1 0 0,-1 0 1 0 0,1 0 0 0 0,-1 0 0 0 0,0 0-1 0 0,1 0 1 0 0,-1 0 0 0 0,1 0-1 0 0,-1 0 1 0 0,0 0 0 0 0,1 0-1 0 0,-1 0 1 0 0,1 0 0 0 0,-1 0 0 0 0,1 0-1 0 0,-1 0 1 0 0,0 0 0 0 0,1-1 44 0 0,-11 49-436 0 0,7-40 408 0 0,0-1-1 0 0,0 1 0 0 0,1 0 0 0 0,0 0 0 0 0,1 0 0 0 0,0 0 1 0 0,0 1-1 0 0,1-1 0 0 0,0 0 0 0 0,0 0 0 0 0,1 1 0 0 0,0-1 1 0 0,0 0-1 0 0,1 0 0 0 0,0 0 0 0 0,1 0 0 0 0,0-1 0 0 0,0 1 1 0 0,0 0-1 0 0,1-1 0 0 0,0 0 0 0 0,0 0 0 0 0,1 0 0 0 0,0-1 1 0 0,0 1-1 0 0,1-1 0 0 0,0-1 0 0 0,0 1 0 0 0,3 1 29 0 0,3 0 117 0 0,2 0 0 0 0,-1-2 0 0 0,0 1 0 0 0,1-2 0 0 0,0 0 0 0 0,0-1 0 0 0,1 0 0 0 0,-1-1 0 0 0,0 0 0 0 0,1-1 0 0 0,-1-1 0 0 0,1 0 0 0 0,0-1 0 0 0,12-3-117 0 0,-11 0 145 0 0,0 0 0 0 0,0-1 0 0 0,-1-1 0 0 0,1 0 0 0 0,-1-1 0 0 0,-1-1 0 0 0,1 0 0 0 0,-1-1 0 0 0,-1-1 0 0 0,0 0 0 0 0,3-3-145 0 0,-7 4-24 0 0,-1 0 1 0 0,0-1-1 0 0,0 0 0 0 0,-1 0 1 0 0,-1-1-1 0 0,0 1 0 0 0,0-2 1 0 0,-1 1-1 0 0,0 0 0 0 0,-1-1 1 0 0,0 0-1 0 0,-1 0 0 0 0,0 0 1 0 0,0-9 23 0 0,-6-60-7264 0 0,-4 66-392 0 0,0 3-3332 0 0</inkml:trace>
  <inkml:trace contextRef="#ctx0" brushRef="#br0" timeOffset="60606.182">4397 6682 0 0 0,'-35'32'0'0'0,"33"-31"0"0"0</inkml:trace>
  <inkml:trace contextRef="#ctx0" brushRef="#br0" timeOffset="70179.915">5601 6464 0 0 0,'0'0'260'0'0,"0"0"814"0"0,0 0 313 0 0,0 0 24 0 0,0 0-36 0 0,0 0-77 0 0,0 0-75 0 0,0 0-82 0 0,-2-3-94 0 0,1 2-827 0 0,0 0 1 0 0,0-1 0 0 0,0 1-1 0 0,0 0 1 0 0,-1 0 0 0 0,1-1-1 0 0,0 1 1 0 0,-1 0 0 0 0,1 0-1 0 0,-1 1 1 0 0,1-1 0 0 0,-1 0-1 0 0,1 0 1 0 0,-1 1 0 0 0,0-1-1 0 0,1 1 1 0 0,-1 0 0 0 0,0-1-1 0 0,1 1 1 0 0,-1 0 0 0 0,0 0-1 0 0,0 0 1 0 0,1 0 0 0 0,-1 0-1 0 0,0 0 1 0 0,0 1 0 0 0,1-1-1 0 0,-1 0 1 0 0,0 1 0 0 0,1 0-221 0 0,-32 35 812 0 0,28-29-755 0 0,1 1 0 0 0,-1-1 0 0 0,2 1 0 0 0,-1 0 0 0 0,1 1 0 0 0,1-1 0 0 0,-1 0 0 0 0,2 1 0 0 0,-1 0 0 0 0,1-1 0 0 0,0 1 0 0 0,1 0 0 0 0,0 5-57 0 0,1-12 102 0 0,1 0 0 0 0,-1 0-1 0 0,1 0 1 0 0,0 0 0 0 0,0-1 0 0 0,0 1-1 0 0,0-1 1 0 0,0 1 0 0 0,0-1-1 0 0,0 0 1 0 0,0 1 0 0 0,0-1 0 0 0,1-1-1 0 0,-1 1 1 0 0,0 0 0 0 0,1 0-1 0 0,-1-1 1 0 0,0 1 0 0 0,1-1 0 0 0,-1 0-1 0 0,1 0 1 0 0,-1 0 0 0 0,1 0 0 0 0,-1 0-1 0 0,1-1 1 0 0,-1 1 0 0 0,1 0-1 0 0,-1-1 1 0 0,0 0 0 0 0,1 0 0 0 0,-1 0-1 0 0,0 0 1 0 0,1-1-102 0 0,8-4 298 0 0,0-2 0 0 0,-1 1 0 0 0,0-1-1 0 0,-1-1 1 0 0,0 0 0 0 0,0 0 0 0 0,-1-1 0 0 0,0 0 0 0 0,-1 0-1 0 0,0-1 1 0 0,0 0 0 0 0,-1 0 0 0 0,-1-1 0 0 0,0 0 0 0 0,1-5-298 0 0,-5 16 23 0 0,0-1 1 0 0,0 0 0 0 0,0 0 0 0 0,0 0-1 0 0,-1 0 1 0 0,1 1 0 0 0,-1-1 0 0 0,0 0 0 0 0,1 0-1 0 0,-1 0 1 0 0,0 0 0 0 0,0 0 0 0 0,0 0-1 0 0,0 0 1 0 0,0 0 0 0 0,-1 0 0 0 0,1 0 0 0 0,-1 0-1 0 0,1 0 1 0 0,-1 0 0 0 0,0 0 0 0 0,1 0-1 0 0,-1 1 1 0 0,0-1 0 0 0,0 0 0 0 0,-1 1-1 0 0,1-1 1 0 0,0 1 0 0 0,0-1 0 0 0,-1 1 0 0 0,1-1-1 0 0,-1 1 1 0 0,1 0 0 0 0,-1 0 0 0 0,0 0-1 0 0,1-1 1 0 0,-1 2 0 0 0,0-1 0 0 0,0 0 0 0 0,-1 0-25 0 0,-3 1-42 0 0,0 0 0 0 0,0 0 0 0 0,0 1 0 0 0,0 0-1 0 0,-1 0 1 0 0,2 0 0 0 0,-1 1 0 0 0,0 0-1 0 0,0 0 1 0 0,0 0 0 0 0,1 1 0 0 0,-1 0 0 0 0,1 0-1 0 0,0 0 1 0 0,0 1 0 0 0,0 0 0 0 0,1 0-1 0 0,-1 0 1 0 0,-2 3 43 0 0,0-1-40 0 0,7-6 38 0 0,-8 5-114 0 0,-1 1 1 0 0,1 1-1 0 0,1-1 0 0 0,-1 1 0 0 0,1 1 1 0 0,0-1-1 0 0,1 1 0 0 0,0 0 1 0 0,0 1-1 0 0,0 0 0 0 0,1 0 0 0 0,1 0 1 0 0,0 0-1 0 0,0 1 0 0 0,-1 5 116 0 0,5-14-131 0 0,1 0-1 0 0,0 0 0 0 0,-1 1 0 0 0,1-1 1 0 0,0 0-1 0 0,0 0 0 0 0,0 0 1 0 0,0 0-1 0 0,0 1 0 0 0,0-2 0 0 0,0 1 1 0 0,0 0-1 0 0,0 0 0 0 0,0 0 1 0 0,0 0-1 0 0,1-1 0 0 0,-1 1 0 0 0,0 0 1 0 0,1-1-1 0 0,-1 1 0 0 0,0-1 1 0 0,1 0-1 0 0,-1 1 0 0 0,1-1 1 0 0,-1 0-1 0 0,0 0 0 0 0,1 0 0 0 0,-1 0 1 0 0,1 0-1 0 0,-1 0 0 0 0,1 0 1 0 0,-1-1-1 0 0,1 1 132 0 0,32-3-10041 0 0,-20-3-137 0 0</inkml:trace>
  <inkml:trace contextRef="#ctx0" brushRef="#br0" timeOffset="71426.04">3130 5227 0 0 0,'0'0'879'0'0,"0"0"725"0"0,0 0 286 0 0,0 0 37 0 0,0 0-31 0 0,0 0-67 0 0,0 0-74 0 0,0 0-120 0 0,0 0-133 0 0,7-3 2718 0 0,-61 31-696 0 0,7 57-3093 0 0,47-83-391 0 0,-1 0 1 0 0,1 0 0 0 0,-1 0-1 0 0,1-1 1 0 0,0 1 0 0 0,0 0-1 0 0,0 0 1 0 0,0 0 0 0 0,0 0 0 0 0,0 0-1 0 0,0 0 1 0 0,0 0 0 0 0,1 0-1 0 0,-1 0 1 0 0,1-1 0 0 0,0 1-1 0 0,-1 0 1 0 0,1 0 0 0 0,0 0 0 0 0,0-1-1 0 0,0 1 1 0 0,0-1 0 0 0,1 1-1 0 0,-1-1 1 0 0,0 1 0 0 0,0-1-1 0 0,1 0 1 0 0,-1 1 0 0 0,1-1 0 0 0,0 0-1 0 0,-1 0 1 0 0,1 0 0 0 0,0 0-1 0 0,-1 0 1 0 0,1-1 0 0 0,0 1-1 0 0,0 0 1 0 0,0-1 0 0 0,0 0 0 0 0,-1 1-1 0 0,1-1 1 0 0,0 0 0 0 0,0 0-1 0 0,0 0 1 0 0,0 0 0 0 0,0 0-1 0 0,0 0 1 0 0,0-1 0 0 0,0 1 0 0 0,0-1-1 0 0,-1 1 1 0 0,1-1 0 0 0,0 0-1 0 0,0 1 1 0 0,0-1 0 0 0,-1 0-1 0 0,1 0 1 0 0,0-1-41 0 0,3 0 109 0 0,1-1-1 0 0,-1 0 1 0 0,0 0 0 0 0,0 0-1 0 0,0 0 1 0 0,-1-1 0 0 0,1 0-1 0 0,-1 0 1 0 0,0 0-1 0 0,0-1 1 0 0,0 1 0 0 0,-1-1-1 0 0,0 0 1 0 0,0 0 0 0 0,0 0-1 0 0,0 0 1 0 0,-1-1 0 0 0,1 1-1 0 0,-2-1 1 0 0,1 1 0 0 0,0-1-1 0 0,-1 0 1 0 0,0 0-1 0 0,-1 1 1 0 0,1-1 0 0 0,-1 0-109 0 0,0 5-4 0 0,0 0 0 0 0,0 0 1 0 0,-1 0-1 0 0,1 0 0 0 0,0 1 0 0 0,0-1 1 0 0,-1 0-1 0 0,1 0 0 0 0,0 1 0 0 0,-1-1 1 0 0,1 0-1 0 0,-1 1 0 0 0,1-1 1 0 0,-1 0-1 0 0,1 1 0 0 0,-1-1 0 0 0,0 0 1 0 0,1 1-1 0 0,-1-1 0 0 0,0 1 0 0 0,1 0 1 0 0,-1-1-1 0 0,0 1 0 0 0,1-1 1 0 0,-1 1-1 0 0,0 0 0 0 0,0 0 0 0 0,0-1 1 0 0,1 1-1 0 0,-1 0 0 0 0,0 0 0 0 0,0 0 1 0 0,0 0-1 0 0,0 0 0 0 0,1 0 1 0 0,-1 0-1 0 0,0 0 0 0 0,0 0 0 0 0,0 0 1 0 0,1 1-1 0 0,-1-1 0 0 0,0 0 0 0 0,0 0 1 0 0,0 1-1 0 0,1-1 0 0 0,-1 1 1 0 0,0-1-1 0 0,1 1 0 0 0,-1-1 0 0 0,0 1 1 0 0,0-1 3 0 0,-35 27-792 0 0,35-27 775 0 0,-37 38-1841 0 0,18-9-5530 0 0,18-22-2106 0 0</inkml:trace>
  <inkml:trace contextRef="#ctx0" brushRef="#br0" timeOffset="73074.432">8110 7687 0 0 0,'0'0'472'0'0,"0"0"292"0"0,0 0 79 0 0,0 0-43 0 0,0 0-56 0 0,0 0-62 0 0,-11-6-87 0 0,-47-24 378 0 0,37-19 3671 0 0,-1 23-4273 0 0,22 25 873 0 0,-2-1 6287 0 0,2 5-7312 0 0,0-3 317 0 0,0 0-66 0 0,0 0-72 0 0,-9 25 702 0 0,-4 97 428 0 0,13-121-1438 0 0,0-1-8 0 0,0 0 3 0 0,0 0-8 0 0,0 0 16 0 0,0 0 26 0 0,38-15 1577 0 0,-34 12-1617 0 0,1 0-1 0 0,-1-1 1 0 0,-1 1-1 0 0,1-1 0 0 0,0 0 1 0 0,-1 1-1 0 0,0-2 1 0 0,0 1-1 0 0,0 0 0 0 0,0-1 1 0 0,-1 1-1 0 0,0-1 1 0 0,0 0-1 0 0,0 0 1 0 0,0 0-1 0 0,-1 0 0 0 0,0 0 1 0 0,0 0-1 0 0,0 0 1 0 0,-1-4-79 0 0,-1 7-1 0 0,-1 0 1 0 0,0 1 0 0 0,-1-1-1 0 0,1 1 1 0 0,0-1 0 0 0,0 1-1 0 0,-1 0 1 0 0,1 0-1 0 0,0 0 1 0 0,-1 0 0 0 0,1 0-1 0 0,-1 1 1 0 0,0-1 0 0 0,1 1-1 0 0,-1-1 1 0 0,1 1 0 0 0,-1 0-1 0 0,0 0 1 0 0,1 1 0 0 0,-1-1-1 0 0,1 0 1 0 0,-1 1 0 0 0,-2 0 0 0 0,0 1-32 0 0,0 0 0 0 0,0 0 1 0 0,0 0-1 0 0,0 1 0 0 0,0 0 1 0 0,0 0-1 0 0,1 0 1 0 0,-1 1-1 0 0,1-1 0 0 0,0 1 1 0 0,0 0-1 0 0,0 0 0 0 0,1 1 1 0 0,0-1-1 0 0,-1 1 0 0 0,1 0 1 0 0,1-1-1 0 0,-3 6 32 0 0,4-7 11 0 0,1-1-1 0 0,0 0 0 0 0,-1 1 1 0 0,1-1-1 0 0,0 1 1 0 0,0-1-1 0 0,0 0 1 0 0,0 1-1 0 0,1-1 1 0 0,-1 0-1 0 0,1 1 0 0 0,0-1 1 0 0,-1 0-1 0 0,1 1 1 0 0,0-1-1 0 0,0 0 1 0 0,0 0-1 0 0,0 0 1 0 0,1 0-1 0 0,-1 0 0 0 0,1 0 1 0 0,-1 0-1 0 0,1-1 1 0 0,0 1-1 0 0,-1 0 1 0 0,1-1-1 0 0,0 1 0 0 0,0-1 1 0 0,0 0-1 0 0,0 0 1 0 0,0 0-1 0 0,1 0 1 0 0,-1 0-1 0 0,0 0 1 0 0,0 0-1 0 0,1-1 0 0 0,-1 1 1 0 0,0-1-1 0 0,1 0 1 0 0,-1 1-1 0 0,1-1 1 0 0,-1 0-1 0 0,0-1 1 0 0,1 1-1 0 0,-1 0 0 0 0,0-1 1 0 0,2 0-11 0 0,-3 1 16 0 0,-1 0-7 0 0,10-18-2260 0 0,2 11-7870 0 0,-10 7-313 0 0</inkml:trace>
  <inkml:trace contextRef="#ctx0" brushRef="#br1" timeOffset="97256.653">3211 5132 0 0 0,'0'0'1062'0'0,"0"0"110"0"0,0 0 137 0 0,0 0 86 0 0,0 0-5 0 0,0 0-127 0 0,0 0-151 0 0,0 0-124 0 0,0 0-119 0 0,0 0-69 0 0,4-7-28 0 0,34-50 2319 0 0,90-148 1529 0 0,26-42-2341 0 0,-89 137-1468 0 0,26-33-102 0 0,20-35 24 0 0,-8 31-239 0 0,-57 67-66 0 0,19-39-92 0 0,-27 57-77 0 0,-25 28-371 0 0,-18 40-3422 0 0,0-1 392 0 0,2-1-2568 0 0,2 0-5764 0 0</inkml:trace>
  <inkml:trace contextRef="#ctx0" brushRef="#br1" timeOffset="100055.076">3121 5132 0 0 0,'0'0'787'0'0,"0"0"388"0"0,0 0 69 0 0,0 0-26 0 0,0 0-45 0 0,0 0-30 0 0,0 0-28 0 0,0 0-19 0 0,-1-4-21 0 0,-33-58 6968 0 0,-64-38-4594 0 0,94 95-3359 0 0,1 1 0 0 0,0-1 0 0 0,0 0 0 0 0,0 0-1 0 0,1 0 1 0 0,-1 0 0 0 0,1 0 0 0 0,0 0 0 0 0,1-1 0 0 0,-1 1 0 0 0,1-1 0 0 0,0 0 0 0 0,0 1 0 0 0,1-1-1 0 0,0 1 1 0 0,0-1 0 0 0,0 0-90 0 0,40-9-97 0 0,-31 14 96 0 0,1 0 0 0 0,0 1 1 0 0,0 0-1 0 0,0 1 0 0 0,0 0 0 0 0,0 0 0 0 0,0 1 1 0 0,-1 0-1 0 0,1 1 0 0 0,-1 0 0 0 0,1 1 1 0 0,-1 0-1 0 0,0 0 0 0 0,-1 1 0 0 0,8 5 1 0 0,64 24-4 0 0,181 25 55 0 0,-230-44-51 0 0,-31-14-19 0 0,0-1 3 0 0,0 0 0 0 0,0 0 9 0 0,0 0 27 0 0,0 0-32 0 0,0 0 0 0 0,0 0 14 0 0,0 0-25 0 0,0 0 23 0 0,0 0 4 0 0,0 0-16 0 0,0 0 1 0 0,0 0 22 0 0,0 0 5 0 0,0 0 9 0 0,0 0 29 0 0,0 0-25 0 0,0 0 8 0 0,-36 15 517 0 0,-149 34-209 0 0,80-10-488 0 0,80-28-79 0 0,20-9-4784 0 0,4 0-5213 0 0,1 1 1856 0 0</inkml:trace>
  <inkml:trace contextRef="#ctx0" brushRef="#br1" timeOffset="103200.787">2718 3747 7162 0 0,'0'0'1345'0'0,"0"0"30"0"0,0 0 131 0 0,0 0 162 0 0,0 0 36 0 0,0 0-110 0 0,0 0-236 0 0,0 0-310 0 0,0 0-341 0 0,0 0-296 0 0,0 0-235 0 0,-3-7-162 0 0,-3-5-18 0 0,1 1-12 0 0,17 23 94 0 0,71 135 1185 0 0,14 51-783 0 0,-45-94-931 0 0,-60-104-6565 0 0,-16-10 1479 0 0,20 8 2983 0 0,-8-4-1691 0 0,5 2 2179 0 0</inkml:trace>
  <inkml:trace contextRef="#ctx0" brushRef="#br1" timeOffset="103516.733">2617 3644 5745 0 0,'0'0'1622'0'0,"0"0"-338"0"0,0 0-89 0 0,0 0 99 0 0,0 0 105 0 0,0 0-70 0 0,0 0-175 0 0,0 0-215 0 0,0 0-202 0 0,0 0-151 0 0,0 0-106 0 0,0 0-91 0 0,24-31-65 0 0,77-93-42 0 0,-39 76 106 0 0,-48 45-286 0 0,8-5 3 0 0,0 2 0 0 0,1 0 1 0 0,0 1-1 0 0,0 1 0 0 0,0 2 0 0 0,1 0 0 0 0,-1 1 0 0 0,13 2-105 0 0,-32 0-2 0 0,0-1 0 0 0,0 1 0 0 0,0-1 0 0 0,0 1 1 0 0,0 0-1 0 0,-1 0 0 0 0,1 1 0 0 0,0-1 1 0 0,-1 1-1 0 0,1 0 0 0 0,-1 0 0 0 0,0 0 0 0 0,0 0 1 0 0,1 1-1 0 0,-1-1 0 0 0,-1 1 0 0 0,1 0 0 0 0,0 0 1 0 0,-1 0-1 0 0,1 0 0 0 0,-1 0 0 0 0,0 0 1 0 0,0 1-1 0 0,0-1 0 0 0,-1 1 0 0 0,1 0 0 0 0,-1-1 1 0 0,0 1-1 0 0,0 0 0 0 0,0 0 0 0 0,0 0 0 0 0,-1-1 1 0 0,0 1-1 0 0,1 0 0 0 0,-1 0 0 0 0,-1 0 1 0 0,1 0-1 0 0,-1 0 0 0 0,1 0 0 0 0,-1 0 0 0 0,0-1 1 0 0,0 1-1 0 0,-1 0 0 0 0,1-1 0 0 0,-1 1 0 0 0,0-1 1 0 0,0 1-1 0 0,0-1 0 0 0,0 0 0 0 0,-1 1 2 0 0,-19 27-331 0 0,-2-1-1 0 0,0-1 1 0 0,-2-2-1 0 0,-1 0 1 0 0,-2-1-1 0 0,0-2 1 0 0,-16 9 331 0 0,4-10-1725 0 0,23-16-1682 0 0,15-5 1779 0 0,3-1-6665 0 0,0-1 5666 0 0</inkml:trace>
  <inkml:trace contextRef="#ctx0" brushRef="#br1" timeOffset="104217.065">3158 3865 6321 0 0,'0'0'2010'0'0,"0"0"-1095"0"0,0 0-442 0 0,0 0-43 0 0,0 0 29 0 0,0 0-49 0 0,0 0-91 0 0,0 0-106 0 0,0 0-99 0 0,0 0-38 0 0,0 0-27 0 0,0 0 7 0 0,-3 16 14 0 0,-31 115 212 0 0,5-61 46 0 0,37-90 5417 0 0,28-63-5004 0 0,115-200-154 0 0,-121 246-596 0 0,-29 37 3 0 0,-1-1 1 0 0,1 0-1 0 0,-1 1 0 0 0,1-1 0 0 0,0 0 1 0 0,-1 1-1 0 0,1-1 0 0 0,0 1 0 0 0,-1-1 0 0 0,1 1 1 0 0,0-1-1 0 0,0 1 0 0 0,0 0 0 0 0,-1-1 0 0 0,1 1 1 0 0,0 0-1 0 0,0-1 0 0 0,0 1 0 0 0,0 0 0 0 0,0 0 1 0 0,-1 0-1 0 0,1 0 0 0 0,0 0 0 0 0,0 0 0 0 0,0 0 1 0 0,0 0-1 0 0,0 0 0 0 0,0 1 0 0 0,-1-1 1 0 0,1 0-1 0 0,0 1 0 0 0,0-1 0 0 0,0 0 0 0 0,-1 1 1 0 0,1-1-1 0 0,0 1 0 0 0,0-1 0 0 0,-1 1 0 0 0,1-1 1 0 0,0 1-1 0 0,-1 0 0 0 0,1-1 0 0 0,-1 1 0 0 0,1 0 1 0 0,-1-1-1 0 0,1 1 0 0 0,-1 0 0 0 0,1 0 0 0 0,-1 0 6 0 0,90 205 175 0 0,-57-141-119 0 0,-33-64-14 0 0,0-1 31 0 0,0 0 40 0 0,0 0 45 0 0,-12 7 606 0 0,-4-7-647 0 0,-6 1-138 0 0,1-1 0 0 0,-1-1 0 0 0,1-1 0 0 0,0-1 1 0 0,-1-1-1 0 0,-14-5 21 0 0,-15-5-862 0 0,5 2-2144 0 0,17 1-4751 0 0,23 7-1296 0 0</inkml:trace>
  <inkml:trace contextRef="#ctx0" brushRef="#br1" timeOffset="104922.03">2477 3431 4257 0 0,'0'0'1402'0'0,"0"0"-450"0"0,0 0-112 0 0,0 0 137 0 0,0 0 210 0 0,0 0 83 0 0,0 0-59 0 0,0 0-114 0 0,0 0-142 0 0,0 0-130 0 0,0 0-97 0 0,0 0-91 0 0,0 0-91 0 0,27-15-56 0 0,84-43-34 0 0,98-23 1178 0 0,-170 73-1331 0 0,-39 8-162 0 0,0 0 59 0 0,0 0 80 0 0,0 0 50 0 0,0 0 21 0 0,0 0 26 0 0,0 0-17 0 0,0 0-12 0 0,-19-4 492 0 0,-153-92-1097 0 0,166 93-376 0 0,-23-11-9 0 0,20 8-2845 0 0,1-1-3827 0 0,7 4-3347 0 0</inkml:trace>
  <inkml:trace contextRef="#ctx0" brushRef="#br1" timeOffset="117760.778">7930 7952 0 0 0,'0'0'922'0'0,"0"0"226"0"0,0 0 43 0 0,0 0-31 0 0,0 0-42 0 0,0 0 30 0 0,0 0 40 0 0,0 0 40 0 0,-2-3-3 0 0,-9-3 3370 0 0,2 28 223 0 0,4-9-5932 0 0,-155 358 2671 0 0,82-158-1330 0 0,4-13 181 0 0,32-123 523 0 0,19-30-571 0 0,-6 3-156 0 0,-54 111 484 0 0,56-114-373 0 0,27-46-310 0 0,-46 46 617 0 0,25-24-641 0 0,57-42-1972 0 0,-18 2-3164 0 0,-5 5-4361 0 0,-8 8 2253 0 0</inkml:trace>
  <inkml:trace contextRef="#ctx0" brushRef="#br1" timeOffset="118825.011">7933 7919 0 0 0,'0'0'668'0'0,"0"0"354"0"0,0 0 173 0 0,0 0 98 0 0,0 0 29 0 0,0 0 14 0 0,1 3 4480 0 0,-4 1-4898 0 0,-72 20 4564 0 0,41-15-4791 0 0,-114 9 1433 0 0,102-17-385 0 0,50 18-2319 0 0,98 129 654 0 0,-74-116-63 0 0,2-1 1 0 0,1-1 0 0 0,1-2-1 0 0,28 19-11 0 0,-9 0 42 0 0,-45-61 2135 0 0,-41-203-2026 0 0,25 174-639 0 0,-3-20-708 0 0,13 42-3303 0 0,3 0-3674 0 0,-1 18-2979 0 0</inkml:trace>
  <inkml:trace contextRef="#ctx0" brushRef="#br1" timeOffset="119310.936">7720 8994 7714 0 0,'0'0'1813'0'0,"0"0"-72"0"0,0 0-4 0 0,0 0 17 0 0,0 0-163 0 0,0 0-331 0 0,0 0-350 0 0,0 0-341 0 0,0 0-253 0 0,0 0-133 0 0,0 0-11 0 0,0 0 71 0 0,-1 9 120 0 0,-4 82 558 0 0,3-1 1 0 0,5 1-1 0 0,5 14-921 0 0,-4-27 74 0 0,1 9-414 0 0,4-31-3216 0 0,1-52-6312 0 0,-7-4 5226 0 0,-2 0-156 0 0</inkml:trace>
  <inkml:trace contextRef="#ctx0" brushRef="#br1" timeOffset="119631.098">7672 8942 5785 0 0,'0'0'1910'0'0,"0"0"-231"0"0,0 0-175 0 0,0 0-93 0 0,0 0-114 0 0,0 0-187 0 0,0 0-207 0 0,0 0-207 0 0,0 0-157 0 0,0 0-77 0 0,0 0-73 0 0,0 0-71 0 0,20-12-32 0 0,64-38-46 0 0,-77 46-182 0 0,0 0 0 0 0,0 1 0 0 0,1 0 0 0 0,-1 0-1 0 0,0 1 1 0 0,1 0 0 0 0,0 0 0 0 0,0 1 0 0 0,-1 0 0 0 0,1 0-1 0 0,0 1 1 0 0,0 0 0 0 0,0 1 0 0 0,5 0-58 0 0,18 1 185 0 0,-27-3-177 0 0,0 1 1 0 0,0 0-1 0 0,-1 0 0 0 0,1 0 1 0 0,0 0-1 0 0,0 1 0 0 0,-1-1 1 0 0,1 1-1 0 0,0 0 0 0 0,-1 0 0 0 0,1 0 1 0 0,0 1-1 0 0,-1 0 0 0 0,0-1 1 0 0,1 1-1 0 0,-1 0 0 0 0,0 0 0 0 0,0 1 1 0 0,0-1-1 0 0,0 1 0 0 0,-1-1 1 0 0,1 1-1 0 0,-1 0 0 0 0,1 0 0 0 0,-1 0 1 0 0,0 0-1 0 0,0 1 0 0 0,0-1 1 0 0,-1 1-1 0 0,1-1 0 0 0,-1 1 0 0 0,0-1 1 0 0,0 1-1 0 0,0 0 0 0 0,0-1 1 0 0,-1 1-1 0 0,1 1-8 0 0,-4 10-2 0 0,1 0 1 0 0,-1-1 0 0 0,-1 0-1 0 0,-1 1 1 0 0,0-1-1 0 0,-1-1 1 0 0,0 1 0 0 0,-1-1-1 0 0,-1 0 1 0 0,0-1-1 0 0,-1 0 1 0 0,0 0 0 0 0,0 0-1 0 0,-1-2 1 0 0,-1 1-1 0 0,0-1 1 0 0,-7 5 1 0 0,-5 8-197 0 0,-51 39-2062 0 0,48-43-1669 0 0,-1-2-4204 0 0,26-16 7574 0 0,-7 3-4175 0 0</inkml:trace>
  <inkml:trace contextRef="#ctx0" brushRef="#br1" timeOffset="119939.135">8018 9395 14923 0 0,'0'0'1399'0'0,"0"0"-492"0"0,0 0-276 0 0,0 0-76 0 0,0 0-31 0 0,0 0-22 0 0,0 0-51 0 0,0 0-55 0 0,0 0-76 0 0,0 0-104 0 0,0 0-74 0 0,0 0-46 0 0,0 0-35 0 0,0 25-10 0 0,4 116 42 0 0,1-99-27 0 0,3 37-2886 0 0,-7-73-959 0 0,1-4-2741 0 0,-2 1-1694 0 0</inkml:trace>
  <inkml:trace contextRef="#ctx0" brushRef="#br1" timeOffset="120435.227">7961 9299 8546 0 0,'0'0'1735'0'0,"0"0"-844"0"0,0 0-314 0 0,0 0 173 0 0,0 0 214 0 0,0 0 79 0 0,0 0-47 0 0,0 0-119 0 0,0 0-134 0 0,0 0-113 0 0,0 0-110 0 0,0 0-80 0 0,31-10-71 0 0,96-32-66 0 0,-48 28 281 0 0,-76 48-177 0 0,-5-25-363 0 0,-1 0 0 0 0,-1 0 0 0 0,0 0 0 0 0,0 0 0 0 0,0-1 0 0 0,-1 1 0 0 0,-1-1 0 0 0,1-1 0 0 0,-1 1 0 0 0,-4 3-44 0 0,-17 25 60 0 0,-2 37-373 0 0,31-70 290 0 0,0 0 1 0 0,0 0 0 0 0,1-1-1 0 0,-1 0 1 0 0,1 1-1 0 0,0-1 1 0 0,0 0 0 0 0,0 0-1 0 0,0-1 1 0 0,0 1 0 0 0,0 0-1 0 0,0-1 1 0 0,1 0-1 0 0,-1 0 1 0 0,0 0 0 0 0,1 0-1 0 0,-1 0 1 0 0,1-1-1 0 0,-1 0 1 0 0,1 1 0 0 0,-1-1-1 0 0,1-1 1 0 0,0 1 22 0 0,27 1 14 0 0,-23-1-8 0 0,1 0 0 0 0,-1 0 1 0 0,0 0-1 0 0,1 1 0 0 0,-1 0 0 0 0,0 1 0 0 0,0 0 0 0 0,0 0 0 0 0,0 1 1 0 0,0 0-1 0 0,-1 0 0 0 0,2 2-6 0 0,-8-4 29 0 0,1 1-1 0 0,0 0 1 0 0,-1 0-1 0 0,1 0 1 0 0,-1 0-1 0 0,0 0 1 0 0,1 0-1 0 0,-1 0 1 0 0,0 0-1 0 0,0 0 1 0 0,-1 0-1 0 0,1 1 1 0 0,0-1-1 0 0,-1 0 1 0 0,1 1 0 0 0,-1-1-1 0 0,0 1 1 0 0,0-1-1 0 0,0 0 1 0 0,0 1-1 0 0,0-1 1 0 0,0 1-1 0 0,-1-1 1 0 0,1 0-1 0 0,-1 1 1 0 0,0-1-1 0 0,1 0 1 0 0,-1 0 0 0 0,0 1-1 0 0,-1-1 1 0 0,1 0-1 0 0,0 0 1 0 0,-1 1-29 0 0,-53 60 677 0 0,44-54-746 0 0,-1-1-1 0 0,-1 0 1 0 0,1-1-1 0 0,-1 0 1 0 0,0-1 0 0 0,0 0-1 0 0,-1-1 1 0 0,0-1 0 0 0,-9 2 69 0 0,-42-5-7396 0 0,54-4 1505 0 0,5-1-1952 0 0</inkml:trace>
  <inkml:trace contextRef="#ctx0" brushRef="#br0" timeOffset="204122.208">3955 9863 0 0 0,'0'0'779'0'0,"0"0"258"0"0,0-5 165 0 0,1 3-1888 0 0,0-14 3706 0 0,-13-2 7597 0 0,8 21-10526 0 0,0 0 0 0 0,1 0 1 0 0,-1 0-1 0 0,0 1 1 0 0,1-1-1 0 0,0 1 0 0 0,0 0 1 0 0,0 0-1 0 0,0 0 0 0 0,1 0 1 0 0,0 1-1 0 0,0-1 0 0 0,0 1 1 0 0,0-1-1 0 0,1 1 0 0 0,-1 0 1 0 0,1-1-1 0 0,0 1 0 0 0,1 0 1 0 0,-1 0-1 0 0,1 0 1 0 0,0 0-1 0 0,0-1 0 0 0,0 1 1 0 0,1 0-1 0 0,0 0 0 0 0,0 0 1 0 0,0 0-1 0 0,1-1 0 0 0,0 3-91 0 0,0-5 90 0 0,-1-1 0 0 0,1 1 0 0 0,-1-1-1 0 0,1 0 1 0 0,-1 0 0 0 0,1 0 0 0 0,0 0-1 0 0,0 0 1 0 0,-1 0 0 0 0,1 0 0 0 0,0-1-1 0 0,0 1 1 0 0,0 0 0 0 0,0-1 0 0 0,0 0-1 0 0,0 1 1 0 0,0-1 0 0 0,0 0 0 0 0,0 0-1 0 0,0 0 1 0 0,0-1 0 0 0,0 1 0 0 0,0 0-1 0 0,0-1 1 0 0,0 1 0 0 0,0-1 0 0 0,0 1-1 0 0,-1-1 1 0 0,1 0 0 0 0,0 0 0 0 0,0 0-1 0 0,-1 0 1 0 0,1 0 0 0 0,0-1 0 0 0,-1 1-1 0 0,1 0 1 0 0,0-2-90 0 0,10-10 229 0 0,-1 0-1 0 0,-1-1 1 0 0,0-1-1 0 0,-1 1 1 0 0,-1-1-1 0 0,0-1 1 0 0,-1 0-1 0 0,0 0 1 0 0,-2 0-1 0 0,0-1 1 0 0,1-4-229 0 0,-4 7 38 0 0,-1 13-48 0 0,0 0-1 0 0,0-1 0 0 0,-1 1 0 0 0,1-1 1 0 0,0 1-1 0 0,-1-1 0 0 0,1 0 0 0 0,-1 1 1 0 0,1-1-1 0 0,-1 0 0 0 0,0 1 0 0 0,0-1 0 0 0,0 0 1 0 0,0 1-1 0 0,0-1 0 0 0,0 0 0 0 0,0 1 1 0 0,0-1-1 0 0,-1 1 0 0 0,1-1 0 0 0,-1 0 0 0 0,1 1 1 0 0,-1-1-1 0 0,1 1 0 0 0,-1-1 0 0 0,0 1 1 0 0,0-1-1 0 0,0 1 0 0 0,0 0 0 0 0,0-1 1 0 0,0 1-1 0 0,0 0 0 0 0,-1 0 0 0 0,1 0 0 0 0,0 0 1 0 0,0 0-1 0 0,-1 0 0 0 0,1 0 0 0 0,-1 0 1 0 0,1 0-1 0 0,-1 1 0 0 0,1-1 0 0 0,-1 1 0 0 0,0-1 1 0 0,1 1-1 0 0,-1-1 0 0 0,0 1 0 0 0,1 0 1 0 0,-1 0-1 0 0,0 0 11 0 0,-2 1-64 0 0,0 1 1 0 0,0-1-1 0 0,1 1 1 0 0,-1 0 0 0 0,0 0-1 0 0,1 0 1 0 0,0 0-1 0 0,-1 0 1 0 0,1 1-1 0 0,0 0 1 0 0,0-1-1 0 0,1 1 1 0 0,-1 0-1 0 0,0 1 1 0 0,1-1 0 0 0,0 0-1 0 0,0 1 1 0 0,0-1-1 0 0,0 1 1 0 0,0 1 63 0 0,-10 13-94 0 0,6-11 82 0 0,1 0 0 0 0,0 1 0 0 0,0 0 0 0 0,0-1 0 0 0,1 2 0 0 0,0-1 0 0 0,1 0 0 0 0,0 1 0 0 0,0-1 0 0 0,1 1 0 0 0,0 0 0 0 0,0 0 0 0 0,1 0 0 0 0,0 0 0 0 0,1 0 0 0 0,0 4 12 0 0,1-11 59 0 0,1 0 1 0 0,-1 0-1 0 0,1 0 0 0 0,0 0 1 0 0,-1 0-1 0 0,1 0 0 0 0,0-1 1 0 0,0 1-1 0 0,0-1 1 0 0,0 1-1 0 0,0-1 0 0 0,0 0 1 0 0,0 0-1 0 0,1 0 1 0 0,-1 0-1 0 0,0 0 0 0 0,1 0 1 0 0,-1-1-1 0 0,0 1 0 0 0,1-1 1 0 0,-1 0-1 0 0,1 0 1 0 0,-1 0-1 0 0,1 0 0 0 0,-1 0 1 0 0,1 0-1 0 0,-1 0 1 0 0,1-1-1 0 0,-1 1 0 0 0,0-1 1 0 0,1 0-1 0 0,-1 0 0 0 0,0 0 1 0 0,0 0-1 0 0,1 0 1 0 0,-1-1-60 0 0,23-50 916 0 0,-19 41-871 0 0,32-98 72 0 0,-38 108-161 0 0,-4 2-71 0 0,0 0 0 0 0,0 0 0 0 0,1 0-1 0 0,-1 1 1 0 0,0-1 0 0 0,1 1 0 0 0,-1 0-1 0 0,1 0 1 0 0,0 0 0 0 0,-1 0-1 0 0,1 1 1 0 0,0-1 0 0 0,1 1 0 0 0,-1 0-1 0 0,0 0 1 0 0,1 0 0 0 0,-1 0-1 0 0,1 0 1 0 0,0 1 0 0 0,0-1 0 0 0,0 1-1 0 0,1-1 1 0 0,-1 1 0 0 0,1 0-1 0 0,0-1 1 0 0,0 1 0 0 0,0 0 0 0 0,1 0-1 0 0,-1 0 116 0 0,-4 21-4424 0 0,4-2-3909 0 0,1-15-1228 0 0</inkml:trace>
  <inkml:trace contextRef="#ctx0" brushRef="#br0" timeOffset="209237.215">3325 8788 0 0 0,'0'0'380'0'0,"7"-7"274"0"0,19-21 76 0 0,-25 26-376 0 0,1-1 0 0 0,-1 1 0 0 0,0 0-1 0 0,0 0 1 0 0,-1 0 0 0 0,1-1 0 0 0,0 1-1 0 0,-1-1 1 0 0,1 1 0 0 0,-1 0 0 0 0,0-1-1 0 0,0 1 1 0 0,0-1 0 0 0,0 1 0 0 0,0-1-1 0 0,0 1 1 0 0,-1 0 0 0 0,1-1 0 0 0,-1 1-1 0 0,0 0 1 0 0,0-1 0 0 0,0 1 0 0 0,0 0-1 0 0,0 0 1 0 0,0 0 0 0 0,0 0 0 0 0,-1 0-1 0 0,1 0 1 0 0,-1 0 0 0 0,1 0 0 0 0,-2 0-354 0 0,-62-39 6355 0 0,59 39-6266 0 0,-1 0 0 0 0,1 1 0 0 0,-1 0 0 0 0,1 0 0 0 0,-1 1 0 0 0,1-1 0 0 0,-1 2 0 0 0,0-1 0 0 0,1 1 0 0 0,-1-1 0 0 0,1 2 0 0 0,-1-1 0 0 0,1 1 0 0 0,0 0 0 0 0,-1 0 0 0 0,-2 3-89 0 0,8-5 2 0 0,-19 8 82 0 0,1 0 0 0 0,0 1 0 0 0,0 1 0 0 0,1 1 0 0 0,1 1 0 0 0,0 0 0 0 0,0 1 0 0 0,1 1-1 0 0,1 1 1 0 0,1 0 0 0 0,-10 12-84 0 0,13-9 36 0 0,0 0 1 0 0,2 1-1 0 0,0 0 0 0 0,1 0 0 0 0,1 1 0 0 0,1 0 1 0 0,0 0-1 0 0,2 1 0 0 0,0-1 0 0 0,1 1 0 0 0,1 0 0 0 0,2 0 1 0 0,0 0-1 0 0,1 0 0 0 0,3 20-36 0 0,-1-28 41 0 0,0 1 1 0 0,2-1-1 0 0,-1 1 0 0 0,2-1 1 0 0,-1-1-1 0 0,2 1 0 0 0,0-1 1 0 0,0 0-1 0 0,1-1 0 0 0,1 0 1 0 0,0 0-1 0 0,0 0 0 0 0,1-1 1 0 0,0-1-1 0 0,3 2-41 0 0,-2-5 108 0 0,1 0-1 0 0,0 0 1 0 0,0-2-1 0 0,0 1 1 0 0,1-2-1 0 0,-1 1 0 0 0,1-2 1 0 0,0 0-1 0 0,0 0 1 0 0,0-1-1 0 0,0-1 1 0 0,3 0-108 0 0,-2 1 156 0 0,0-1 1 0 0,0 0-1 0 0,0-1 1 0 0,0-1 0 0 0,0 0-1 0 0,0-1 1 0 0,0-1-1 0 0,-1 0 1 0 0,1 0-1 0 0,10-6-156 0 0,-11 4 82 0 0,0 0-1 0 0,-1 0 0 0 0,0-1 1 0 0,0-1-1 0 0,0 0 0 0 0,-1 0 0 0 0,0-1 1 0 0,0-1-1 0 0,-1 0 0 0 0,-1 0 0 0 0,0-1 1 0 0,0 0-1 0 0,-1 0 0 0 0,0-1 1 0 0,-1-1-1 0 0,0 1 0 0 0,3-11-81 0 0,-9 20 6 0 0,0 0-1 0 0,-1 0 1 0 0,1 0 0 0 0,-1-1-1 0 0,0 1 1 0 0,0 0 0 0 0,0 0-1 0 0,0 0 1 0 0,0 0 0 0 0,-1 0-1 0 0,1 0 1 0 0,-1 0 0 0 0,0 0-1 0 0,0 0 1 0 0,0 0 0 0 0,-1 1-1 0 0,1-1 1 0 0,0 0 0 0 0,-1 0-1 0 0,0 1 1 0 0,0-1 0 0 0,0 1 0 0 0,0 0-1 0 0,0 0 1 0 0,0-1 0 0 0,0 1-1 0 0,-1 1 1 0 0,1-1 0 0 0,-1 0-1 0 0,1 0 1 0 0,-1 1 0 0 0,0 0-1 0 0,0-1 1 0 0,0 1 0 0 0,-1 0-6 0 0,-110-20-927 0 0,101 21 842 0 0,0 1 0 0 0,0 1 1 0 0,0 0-1 0 0,0 0 0 0 0,1 1 0 0 0,-1 1 1 0 0,1 1-1 0 0,-1-1 0 0 0,2 2 0 0 0,-1 0 1 0 0,-4 2 84 0 0,67-7-148 0 0,353-61 1713 0 0,-284 57-1549 0 0,-94 12-2271 0 0,-16-4-8119 0 0,-8-4-1733 0 0</inkml:trace>
</inkml:ink>
</file>

<file path=ppt/ink/ink2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09.9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349 191 0 0 0,'3'-50'0'0'0,"-3"21"1695"0"0,-5 9 2525 0 0,1 2 3460 0 0,1 17-3665 0 0,-10 13-3692 0 0,-47 81-107 0 0,-124 235 91 0 0,102-195-182 0 0,108-185 993 0 0,157-211-824 0 0,-44 72-255 0 0,-52 70 8 0 0,-71 110-149 0 0,-14 44-29 0 0,-3-22 223 0 0,0 63 132 0 0,-1-49-181 0 0,0 0 1 0 0,2 0-1 0 0,1 1 1 0 0,1-1-1 0 0,1-1 0 0 0,1 1 1 0 0,2 0-1 0 0,0-1 1 0 0,1 0-1 0 0,9 17-43 0 0,59 76 130 0 0,-76-111 2677 0 0,-44-17-2559 0 0,44 10-116 0 0,-204-62 112 0 0,56-18-601 0 0,83 33-2077 0 0,54 36-1886 0 0,4-1-3523 0 0,5 9-1360 0 0</inkml:trace>
</inkml:ink>
</file>

<file path=ppt/ink/ink2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11.2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69 3057 0 0,'0'0'1591'0'0,"0"0"-55"0"0,0 0 58 0 0,0 0 98 0 0,0 0 84 0 0,0 0-54 0 0,0 0-163 0 0,0 0-252 0 0,0 0-292 0 0,0 0-295 0 0,0 0-253 0 0,-7 9 106 0 0,72 287 1798 0 0,-37-103-2677 0 0,-27-190 2368 0 0,0 1-3506 0 0,4-4-17810 0 0,-4-7 17216 0 0</inkml:trace>
  <inkml:trace contextRef="#ctx0" brushRef="#br0" timeOffset="512.087">1 125 7394 0 0,'0'0'2388'0'0,"0"0"-1109"0"0,0 0-409 0 0,0 0 32 0 0,0 0 179 0 0,0 0 87 0 0,0 0-60 0 0,0 0-194 0 0,0 0-197 0 0,0 0-113 0 0,0 0-96 0 0,35-18-54 0 0,113-54-59 0 0,-57 45 60 0 0,-72 26-356 0 0,-4-1-14 0 0,-6 1-61 0 0,1-1 1 0 0,-1 1-1 0 0,1 1 1 0 0,0-1-1 0 0,-1 2 0 0 0,1-1 1 0 0,-1 2-1 0 0,1-1 1 0 0,-1 1-1 0 0,1 1 0 0 0,-1-1 1 0 0,1 2-25 0 0,-7 0 10 0 0,0 1 1 0 0,0-1-1 0 0,0 1 1 0 0,-1 0-1 0 0,0 0 0 0 0,0 0 1 0 0,0 0-1 0 0,-1 1 1 0 0,1-1-1 0 0,-1 0 1 0 0,0 1-1 0 0,-1-1 0 0 0,0 0 1 0 0,0 1-1 0 0,0-1 1 0 0,0 1-1 0 0,-1-1 1 0 0,0 0-1 0 0,0 1 1 0 0,0-1-1 0 0,0 0 0 0 0,-1 0 1 0 0,0 0-1 0 0,0 0 1 0 0,-1 0-1 0 0,0 0 1 0 0,1 0-1 0 0,-1-1 0 0 0,-3 3-10 0 0,-191 217 189 0 0,197-224-196 0 0,0 1 1 0 0,-1-1 0 0 0,1 1-1 0 0,-1-1 1 0 0,1 1 0 0 0,0-1-1 0 0,-1 1 1 0 0,1-1 0 0 0,0 1 0 0 0,0-1-1 0 0,-1 1 1 0 0,1-1 0 0 0,0 1-1 0 0,0 0 1 0 0,0-1 0 0 0,0 1 0 0 0,0 0-1 0 0,0-1 1 0 0,0 1 0 0 0,0-1-1 0 0,0 1 1 0 0,0 0 0 0 0,0-1 0 0 0,0 1-1 0 0,0-1 1 0 0,0 1 0 0 0,1 0-1 0 0,-1-1 1 0 0,0 1 0 0 0,0-1 0 0 0,1 1-1 0 0,-1-1 1 0 0,0 1 0 0 0,1-1-1 0 0,-1 1 1 0 0,1-1 0 0 0,-1 1-1 0 0,0-1 1 0 0,1 0 0 0 0,-1 1 0 0 0,1-1-1 0 0,-1 0 1 0 0,1 1 0 0 0,-1-1-1 0 0,1 0 1 0 0,0 1 0 0 0,-1-1 0 0 0,1 0-1 0 0,-1 0 1 0 0,1 0 0 0 0,0 0-1 0 0,-1 0 1 0 0,1 0 0 0 0,-1 0 0 0 0,2 0 6 0 0,41 6 150 0 0,-35-5-147 0 0,20 0 76 0 0,95 19-29 0 0,-119-19-40 0 0,0 0 1 0 0,0 1 0 0 0,0 0-1 0 0,-1 0 1 0 0,1 0 0 0 0,-1 0 0 0 0,1 0-1 0 0,-1 1 1 0 0,0-1 0 0 0,0 1-1 0 0,0 0 1 0 0,0 0 0 0 0,0 0 0 0 0,-1 1-1 0 0,0-1 1 0 0,1 1 0 0 0,-1-1-1 0 0,0 1 1 0 0,-1 0 0 0 0,1-1 0 0 0,-1 1-1 0 0,1 0 1 0 0,-1 0 0 0 0,-1 0-1 0 0,1 0 1 0 0,0 1 0 0 0,-1-1 0 0 0,0 0-11 0 0,-1 7 62 0 0,-1-1 0 0 0,0 1 0 0 0,0-1 0 0 0,-1 1 0 0 0,0-1 0 0 0,-1 0 0 0 0,-1 0 0 0 0,1-1 0 0 0,-1 1 0 0 0,-1-1 0 0 0,0 0 0 0 0,0 0 0 0 0,-1-1 0 0 0,0 0 0 0 0,0 0 0 0 0,-1-1 0 0 0,0 1 0 0 0,-2 0-62 0 0,-4 4-11 0 0,-1 0 0 0 0,-1 0 0 0 0,0-1 0 0 0,0-1 0 0 0,-1-1 0 0 0,0 0 0 0 0,0-2 0 0 0,-1 1 0 0 0,-1-2-1 0 0,1-1 1 0 0,-2 0 11 0 0,-84-2-2923 0 0,72-13-1080 0 0,1-7-3562 0 0,21 9-379 0 0</inkml:trace>
</inkml:ink>
</file>

<file path=ppt/ink/ink2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13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343 56 0 0 0,'0'0'832'0'0,"0"0"570"0"0,0 0 101 0 0,0 0-88 0 0,0 0-75 0 0,0 0 24 0 0,0 0 9 0 0,0 0-6 0 0,-2-5-67 0 0,-1-1-786 0 0,-1-4 13 0 0,-2-3 2881 0 0,-13 0 2268 0 0,-7 5-3408 0 0,24 7-2217 0 0,-7 1 7 0 0,0 1 1 0 0,0-1 0 0 0,0 2-1 0 0,0-1 1 0 0,0 1 0 0 0,0 0-1 0 0,0 1 1 0 0,1 0 0 0 0,-1 1-1 0 0,1-1 1 0 0,0 2 0 0 0,0-1-1 0 0,0 1 1 0 0,1 0-1 0 0,0 1 1 0 0,-1-1 0 0 0,2 2-1 0 0,-1-1 1 0 0,-3 6-59 0 0,3-6 61 0 0,-4 3-13 0 0,2 1 1 0 0,-1 1-1 0 0,1 0 1 0 0,1 0-1 0 0,0 0 0 0 0,0 1 1 0 0,2 1-1 0 0,-1-1 1 0 0,1 1-1 0 0,1 0 1 0 0,0 0-1 0 0,1 0 0 0 0,1 1 1 0 0,0 0-1 0 0,1 0 1 0 0,0-1-1 0 0,1 1 1 0 0,0 0-1 0 0,2 12-48 0 0,-2-19 37 0 0,1 0-1 0 0,0 1 1 0 0,1-1 0 0 0,0 0 0 0 0,0 1-1 0 0,0-1 1 0 0,1 0 0 0 0,0 0 0 0 0,0 0-1 0 0,1 0 1 0 0,0 0 0 0 0,0-1-1 0 0,1 1 1 0 0,0-1 0 0 0,0 0 0 0 0,0 0-1 0 0,1 0 1 0 0,0 0 0 0 0,0-1 0 0 0,0 0-1 0 0,1 0 1 0 0,-1 0 0 0 0,1-1-1 0 0,2 1-35 0 0,5 1 143 0 0,1 0 0 0 0,-1-1 0 0 0,1 0 0 0 0,0-1 0 0 0,0-1 0 0 0,1 0 0 0 0,-1-1 1 0 0,1-1-1 0 0,-1 0 0 0 0,1-1 0 0 0,-1 0 0 0 0,14-3-144 0 0,69-36 540 0 0,-70 33-2902 0 0,-6 7-2974 0 0,-7 0-4152 0 0,-9-1-2760 0 0</inkml:trace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2:40.5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144 729 12011 0 0,'0'0'925'0'0,"0"0"-234"0"0,0 0-30 0 0,0 0 138 0 0,0 0 96 0 0,0 0-71 0 0,0 0-197 0 0,0 0-206 0 0,-6 33-168 0 0,-21 103-113 0 0,20-28-6 0 0,7-104-558 0 0,0 17-1435 0 0,-1-16-2613 0 0,-2-3-3784 0 0,1-2 4886 0 0</inkml:trace>
  <inkml:trace contextRef="#ctx0" brushRef="#br0" timeOffset="251.512">54 394 7226 0 0,'0'0'1104'0'0,"0"0"-64"0"0,0 0-224 0 0,0 0-280 0 0,0 0-240 0 0,0 0-336 0 0,0 0-384 0 0,-53-191-640 0 0,53 183-1240 0 0,0 5-3538 0 0,0-1 4498 0 0</inkml:trace>
  <inkml:trace contextRef="#ctx0" brushRef="#br0" timeOffset="495.034">746 0 14315 0 0,'0'0'2373'0'0,"0"0"-1615"0"0,0 0-516 0 0,0 0-41 0 0,0 0 33 0 0,0 0 70 0 0,0 0 45 0 0,0 0 24 0 0,0 0 6 0 0,0 0-29 0 0,0 0-77 0 0,0 0-76 0 0,4 35-57 0 0,9 110-54 0 0,-2-17 419 0 0,-7 1 1 0 0,-7 38-506 0 0,-15 50 338 0 0,0-66-358 0 0,16-126-855 0 0,2-24 393 0 0,0-1-164 0 0,0 0-189 0 0,0 0-221 0 0,0 0-304 0 0,0 0-395 0 0,3-19-10578 0 0,-2 12 9772 0 0</inkml:trace>
  <inkml:trace contextRef="#ctx0" brushRef="#br0" timeOffset="744.163">351 575 10298 0 0,'0'0'1635'0'0,"0"0"-749"0"0,0 0-245 0 0,0 0 143 0 0,0 0 177 0 0,0 0 52 0 0,0 0-87 0 0,0 0-141 0 0,0 0-78 0 0,0 0-54 0 0,32-3-56 0 0,106-11-60 0 0,57-28 681 0 0,15-32-1426 0 0,-146 39-3181 0 0,-3-7-4670 0 0,-45 31-1926 0 0</inkml:trace>
  <inkml:trace contextRef="#ctx0" brushRef="#br0" timeOffset="1066.489">1297 0 11650 0 0,'0'0'1182'0'0,"0"0"-32"0"0,0 0 41 0 0,0 0 21 0 0,-12 34-128 0 0,-37 110-174 0 0,32-93-492 0 0,2 0 0 0 0,2 2 1 0 0,3 0-1 0 0,1 0 0 0 0,4 1 1 0 0,1-1-1 0 0,3 27-418 0 0,0-72 41 0 0,1 0-1 0 0,0 1 0 0 0,0-1 1 0 0,1 1-1 0 0,0-1 0 0 0,0 1 1 0 0,1-1-1 0 0,0 0 0 0 0,0 0 0 0 0,1 0 1 0 0,0 0-1 0 0,1 0 0 0 0,-1 0 1 0 0,1-1-1 0 0,1 0 0 0 0,0 0 1 0 0,0 0-1 0 0,0 0 0 0 0,1-1 1 0 0,0 0-1 0 0,4 4-40 0 0,-3-8 48 0 0,-1-1 1 0 0,1 0-1 0 0,-1 0 0 0 0,1 0 0 0 0,-1-1 0 0 0,1 0 1 0 0,0-1-1 0 0,-1 1 0 0 0,1-1 0 0 0,-1 0 1 0 0,1-1-1 0 0,-1 0 0 0 0,1 0 0 0 0,-1 0 1 0 0,0 0-1 0 0,0-1 0 0 0,0 0 0 0 0,0-1 1 0 0,-1 1-1 0 0,0-1 0 0 0,3-2-48 0 0,-3 3 22 0 0,162-94 518 0 0,-118 88-353 0 0,-33 47 126 0 0,-14-27-222 0 0,3 41 231 0 0,-6-44-321 0 0,1-1 1 0 0,0 1-1 0 0,1 0 0 0 0,-1-1 0 0 0,2 1 0 0 0,-1 0 1 0 0,1-1-1 0 0,0 0 0 0 0,0 1 0 0 0,1-1 0 0 0,0 0 1 0 0,0 0-1 0 0,1 0 0 0 0,0-1 0 0 0,0 1 0 0 0,1-1 1 0 0,1 2-2 0 0,11-1-646 0 0,-4-6-3344 0 0,-12-1 3443 0 0,0-1-4550 0 0,0-2 975 0 0,-1 3 3240 0 0,0-4-8497 0 0</inkml:trace>
</inkml:ink>
</file>

<file path=ppt/ink/ink2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37.48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3783 10 0 0 0,'6'-3'0'0'0,"-3"2"0"0"0,14 6 0 0 0,-1-2 45 0 0,-16-3 219 0 0,0 0 188 0 0,0 0 14 0 0,0 0 7 0 0,0 0 18 0 0,0 0 5 0 0,0 0 26 0 0,0 0 10 0 0,-5 2 3744 0 0,-6 3-3388 0 0,-89 80 585 0 0,5-12-871 0 0,-57 30 91 0 0,-83 40-115 0 0,161-106-305 0 0,-161 78 112 0 0,34 13-329 0 0,-7 2 534 0 0,4-13 333 0 0,-34 27 482 0 0,-3 0-1071 0 0,48-30 122 0 0,-119 71-196 0 0,129-76-216 0 0,8-19 195 0 0,-44 16 600 0 0,97-40 53 0 0,7-7-103 0 0,10-7 197 0 0,67-38-334 0 0,-18 15-317 0 0,-178 82 722 0 0,168-79-533 0 0,59-25-3636 0 0,6 2-8908 0 0,1-6 3862 0 0</inkml:trace>
  <inkml:trace contextRef="#ctx0" brushRef="#br0" timeOffset="1297.831">3678 3 0 0 0,'0'0'1323'0'0,"0"0"-314"0"0,0 0-55 0 0,0 0 193 0 0,0 0 243 0 0,0 0 110 0 0,0 0 31 0 0,0 0-103 0 0,0 0-180 0 0,0 0-194 0 0,0 0-186 0 0,-10 2-104 0 0,-30 6 190 0 0,-16-4 3321 0 0,-12-18-670 0 0,63 11-2908 0 0,1 6-301 0 0,2 3-454 0 0,-1 72 67 0 0,0 334-253 0 0,3-411 242 0 0,0-1 14 0 0,0 0 18 0 0,0 0-24 0 0,0 0 30 0 0,0 0 6 0 0,16-48 980 0 0,101-154-1053 0 0,-84 140-407 0 0,-17 32-3320 0 0,-1 1-7814 0 0,-12 24 2375 0 0</inkml:trace>
  <inkml:trace contextRef="#ctx0" brushRef="#br0" timeOffset="2994.805">1519 647 2817 0 0,'0'0'-24'0'0,"0"0"-131"0"0,0 0 168 0 0,0 0 473 0 0,0 0 422 0 0,0 0 117 0 0,0 0-63 0 0,0 0-187 0 0,0 0-230 0 0,0 0-158 0 0,0 0-98 0 0,8 33-77 0 0,26 100-50 0 0,6-27 549 0 0,-21-40 2208 0 0,-19-65-2292 0 0,0-1 41 0 0,0 0 33 0 0,0 0 49 0 0,0 0 23 0 0,-34-24 2988 0 0,9-46-3195 0 0,25 68-478 0 0,-8-37 16 0 0,3-1 0 0 0,1 1 0 0 0,2-1 0 0 0,1 0 1 0 0,3 0-1 0 0,1 0 0 0 0,3-9-104 0 0,-2 29 35 0 0,1 0 1 0 0,1 0-1 0 0,1 1 0 0 0,0 0 1 0 0,1 1-1 0 0,9-13-35 0 0,-17 31-5 0 0,0 1 1 0 0,0 0-1 0 0,0-1 0 0 0,0 1 1 0 0,0-1-1 0 0,0 1 0 0 0,1 0 0 0 0,-1-1 1 0 0,0 1-1 0 0,0-1 0 0 0,1 1 1 0 0,-1-1-1 0 0,1 1 0 0 0,-1-1 0 0 0,0 1 1 0 0,1-1-1 0 0,-1 1 0 0 0,1-1 1 0 0,-1 1-1 0 0,1-1 0 0 0,-1 0 0 0 0,1 1 1 0 0,-1-1-1 0 0,1 0 0 0 0,-1 1 1 0 0,1-1-1 0 0,0 0 0 0 0,-1 0 1 0 0,1 0-1 0 0,0 1 0 0 0,-1-1 0 0 0,1 0 1 0 0,-1 0-1 0 0,1 0 0 0 0,0 0 1 0 0,-1 0-1 0 0,1 0 0 0 0,0 0 0 0 0,-1 0 1 0 0,1-1-1 0 0,0 1 0 0 0,-1 0 1 0 0,1 0-1 0 0,-1 0 0 0 0,1-1 0 0 0,-1 1 1 0 0,1 0-1 0 0,0-1 0 0 0,-1 1 1 0 0,1 0-1 0 0,-1-1 0 0 0,1 1 0 0 0,-1-1 1 0 0,0 1-1 0 0,1-1 0 0 0,-1 1 1 0 0,1-1-1 0 0,-1 1 0 0 0,0-1 0 0 0,0 1 1 0 0,1-1-1 0 0,-1 0 0 0 0,0 1 1 0 0,0-1-1 0 0,1 1 0 0 0,-1-1 1 0 0,0 0-1 0 0,0 0 5 0 0,13 51 213 0 0,8 49-358 0 0,1-78-1908 0 0,-3-15-7171 0 0,-15-6-154 0 0</inkml:trace>
  <inkml:trace contextRef="#ctx0" brushRef="#br0" timeOffset="3391.829">1856 606 6689 0 0,'0'0'1614'0'0,"0"0"-722"0"0,0 0-302 0 0,0 0 85 0 0,0 0 166 0 0,0 0 59 0 0,0 0-94 0 0,0 0-182 0 0,0 0-131 0 0,0 0-67 0 0,0 0 43 0 0,0 0 73 0 0,0 0 7 0 0,3 7 3 0 0,33 86 2070 0 0,15 62-1598 0 0,-49-152-2367 0 0,5 7 4033 0 0,-3-4-5198 0 0,-2-2-2831 0 0,-1-2-3967 0 0,-1-2 4804 0 0</inkml:trace>
  <inkml:trace contextRef="#ctx0" brushRef="#br0" timeOffset="4881.847">1841 592 0 0 0,'0'0'448'0'0,"0"0"171"0"0,0 0 98 0 0,0 0 82 0 0,0 0 28 0 0,0 0-63 0 0,0 0-62 0 0,0 0-31 0 0,0 0 9 0 0,0 0 46 0 0,0 0 45 0 0,9-8 24 0 0,78-54 2517 0 0,-77 56-3018 0 0,1 1 0 0 0,0 1 1 0 0,1 0-1 0 0,-1 0 0 0 0,1 1 1 0 0,-1 1-1 0 0,1 0 0 0 0,0 0 0 0 0,0 1 1 0 0,10 1-295 0 0,-20 1-1 0 0,0 1 0 0 0,0 0 0 0 0,-1 0 0 0 0,1 0 0 0 0,-1 1 0 0 0,1-1 0 0 0,-1 0 0 0 0,0 0 0 0 0,0 1 0 0 0,0-1 0 0 0,0 1 0 0 0,0-1 0 0 0,-1 1 0 0 0,1-1 0 0 0,-1 1 0 0 0,0 0 0 0 0,1-1 0 0 0,-1 1 0 0 0,0-1 0 0 0,-1 1 0 0 0,1 0 0 0 0,0-1 0 0 0,-1 1 0 0 0,1-1 0 0 0,-1 1 0 0 0,0-1 0 0 0,0 1 0 0 0,0 0 1 0 0,-79 135-686 0 0,80-137 658 0 0,1 1-1 0 0,-1-1 1 0 0,0 0-1 0 0,1 0 1 0 0,-1 0 0 0 0,0 0-1 0 0,1 0 1 0 0,0 0-1 0 0,-1 0 1 0 0,1 0-1 0 0,-1 0 1 0 0,1-1-1 0 0,0 1 1 0 0,0 0-1 0 0,-1 0 1 0 0,1 0-1 0 0,0-1 1 0 0,0 1-1 0 0,0 0 1 0 0,0-1-1 0 0,0 1 1 0 0,0-1 0 0 0,0 1-1 0 0,0-1 1 0 0,0 0-1 0 0,0 1 1 0 0,0-1-1 0 0,0 0 1 0 0,1 0-1 0 0,-1 1 1 0 0,0-1-1 0 0,0 0 1 0 0,0 0-1 0 0,0-1 1 0 0,0 1-1 0 0,0 0 1 0 0,1 0-1 0 0,-1 0 1 0 0,0-1 0 0 0,0 1-1 0 0,0 0 1 0 0,0-1-1 0 0,0 1 1 0 0,0-1-1 0 0,0 0 1 0 0,0 1-1 0 0,0-1 29 0 0,9 0-110 0 0,-5 0 132 0 0,0 0 0 0 0,0 1 0 0 0,0-1 0 0 0,1 1 0 0 0,-1 0 0 0 0,0 1 0 0 0,0-1 0 0 0,0 1 0 0 0,0 0 0 0 0,0 0 0 0 0,0 0 0 0 0,0 1 0 0 0,0 0 0 0 0,0 0 0 0 0,-1 0 0 0 0,1 0 0 0 0,-1 1 0 0 0,1 0 0 0 0,-1 0 1 0 0,0 0-1 0 0,0 0 0 0 0,-1 1 0 0 0,1 0 0 0 0,-1-1 0 0 0,1 1 0 0 0,-1 0 0 0 0,0 1 0 0 0,-1-1 0 0 0,1 1 0 0 0,-1-1 0 0 0,0 1 0 0 0,0 0 0 0 0,0-1 0 0 0,0 1 0 0 0,0 4-22 0 0,-4-1 74 0 0,0 0 0 0 0,0 0-1 0 0,-1 0 1 0 0,0 0 0 0 0,-1-1 0 0 0,0 0 0 0 0,0 1 0 0 0,0-1 0 0 0,-1-1-1 0 0,0 1 1 0 0,0-1 0 0 0,0 0 0 0 0,-1 0 0 0 0,0 0 0 0 0,0-1-1 0 0,-1 0 1 0 0,0 0 0 0 0,0-1 0 0 0,0 1 0 0 0,0-2 0 0 0,0 1 0 0 0,-1-1-1 0 0,0 0 1 0 0,-5 1-74 0 0,-36 2-1223 0 0,25-18-6973 0 0,20 8 2460 0 0</inkml:trace>
  <inkml:trace contextRef="#ctx0" brushRef="#br0" timeOffset="5868.058">1252 382 608 0 0,'0'0'1450'0'0,"0"0"-426"0"0,0 0 6 0 0,0 0 227 0 0,0 0 157 0 0,0 0 57 0 0,0 0-108 0 0,0 0-211 0 0,0 0-166 0 0,0 0-136 0 0,0 0-80 0 0,0 0-43 0 0,0 0-73 0 0,2-15 852 0 0,162-88 2684 0 0,-6 36-3148 0 0,-91 46-881 0 0,-130 17 2360 0 0,59 5-2648 0 0,1 0 0 0 0,-1-1 0 0 0,1 0 0 0 0,-1 1 0 0 0,0-1 0 0 0,1-1 0 0 0,-1 1 0 0 0,1 0 0 0 0,-1-1 0 0 0,1 0 0 0 0,-1 1 0 0 0,1-2 1 0 0,-1 1-1 0 0,1 0 0 0 0,0-1 0 0 0,0 1 0 0 0,0-1 0 0 0,-1 0 0 0 0,2 0 0 0 0,-1 0 0 0 0,0 0 0 0 0,0-1 0 0 0,1 1 0 0 0,-1-1 0 0 0,1 0 0 0 0,0 1 0 0 0,0-1 0 0 0,0 0 0 0 0,0 0 0 0 0,0-1 1 0 0,1 1-1 0 0,-1 0 0 0 0,1 0 0 0 0,0-1 0 0 0,0 1 0 0 0,0-1 0 0 0,0 0 127 0 0,5-28-10597 0 0,0 21 1715 0 0</inkml:trace>
</inkml:ink>
</file>

<file path=ppt/ink/ink2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54.2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230 0 0 0 0,'0'0'269'0'0,"0"0"121"0"0,0 0 53 0 0,0 5 70 0 0,0 2 73 0 0,1 95 4894 0 0,14 56-2752 0 0,13 49-801 0 0,9 25-887 0 0,21 26-220 0 0,-31-162-522 0 0,-9 14 198 0 0,10 100 121 0 0,11-1-265 0 0,-23-120-101 0 0,1 81 157 0 0,13-35 30 0 0,-7-47-101 0 0,14 75 136 0 0,29 146 798 0 0,-30-99-933 0 0,-17-108-171 0 0,-2 20 83 0 0,30 126-151 0 0,-27-105-91 0 0,6 48-3 0 0,2 20-46 0 0,3-9 85 0 0,-4 74 127 0 0,-18-170-114 0 0,-9-106-120 0 0,0 0-30 0 0,0 0-119 0 0,0 0-207 0 0,0-5-1293 0 0,1-51-10421 0 0,0 44 6530 0 0</inkml:trace>
  <inkml:trace contextRef="#ctx0" brushRef="#br0" timeOffset="1235.472">133 77 0 0 0,'0'0'719'0'0,"0"0"208"0"0,0 0 5 0 0,0 0-45 0 0,0 0-30 0 0,0 0 41 0 0,0 0 65 0 0,0 0 66 0 0,0 0 23 0 0,-2 5 7290 0 0,-7 13-6825 0 0,-41 150 167 0 0,47-161-1649 0 0,-66 197 917 0 0,69-186-750 0 0,18-22 223 0 0,1-1-327 0 0,-1 1 0 0 0,0 1 1 0 0,1 0-1 0 0,-1 1 1 0 0,1 1-1 0 0,0 1 1 0 0,0 1-1 0 0,0 1-98 0 0,29-1 45 0 0,90 2 56 0 0,-88 19 16 0 0,-21-16 514 0 0,-19-6 718 0 0,-21-5-621 0 0,5 2-706 0 0,1-1-1 0 0,0 0 1 0 0,0 0 0 0 0,0-1 0 0 0,1 1 0 0 0,-1-1-1 0 0,1 0 1 0 0,0 0 0 0 0,1 0 0 0 0,-1-1 0 0 0,1 1 0 0 0,0-1-1 0 0,-1-3-21 0 0,2 5 7 0 0,-90-135 132 0 0,57 85-122 0 0,23 39-302 0 0,2 0 0 0 0,0-1 1 0 0,0 0-1 0 0,2-1 0 0 0,0 0 0 0 0,1-1 1 0 0,-2-7 284 0 0,5-20-4361 0 0,9 17-6015 0 0,0 20 1481 0 0</inkml:trace>
</inkml:ink>
</file>

<file path=ppt/ink/ink2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57.11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441 770 5017 0 0,'0'0'960'0'0,"0"0"-100"0"0,0 0-13 0 0,0 0 124 0 0,0 0 105 0 0,0 0-30 0 0,0 0-154 0 0,0 0-240 0 0,0 0-201 0 0,0 0-126 0 0,0 0-15 0 0,3 5 50 0 0,161 328 3710 0 0,-154-315-3709 0 0,-14-21 2988 0 0,-11-19-3272 0 0,2-1 1 0 0,0-1-1 0 0,1 1 0 0 0,2-2 0 0 0,0 0 0 0 0,-5-22-77 0 0,-1 0 64 0 0,2 7-37 0 0,1 0 0 0 0,3-1 0 0 0,1 0 0 0 0,1-1 0 0 0,3 0-1 0 0,0-42-26 0 0,4 61-4 0 0,0 18 2 0 0,0 1 1 0 0,0-1 0 0 0,1 0 0 0 0,-1 0 0 0 0,1 1 0 0 0,0-1 0 0 0,1 0 0 0 0,-1 1 0 0 0,1-1 0 0 0,0 0 0 0 0,0 1-1 0 0,0-1 1 0 0,1 1 0 0 0,0 0 0 0 0,0-1 0 0 0,0 1 0 0 0,0 0 0 0 0,0 0 0 0 0,1 0 0 0 0,1-1 1 0 0,0 4-11 0 0,1 0 1 0 0,-1 1 0 0 0,0-1 0 0 0,0 1-1 0 0,1 0 1 0 0,-1 0 0 0 0,0 1 0 0 0,1-1-1 0 0,-1 1 1 0 0,0 0 0 0 0,0 0-1 0 0,0 1 1 0 0,0-1 0 0 0,0 1 0 0 0,0 0-1 0 0,0 0 1 0 0,0 0 0 0 0,-1 0-1 0 0,1 1 1 0 0,-1-1 0 0 0,0 1 0 0 0,1 0-1 0 0,-1 0 1 0 0,1 2 10 0 0,4 3-883 0 0,22 15 1837 0 0,-18-19-4896 0 0,2-2-5114 0 0,-12-2 21 0 0</inkml:trace>
  <inkml:trace contextRef="#ctx0" brushRef="#br0" timeOffset="732.5">862 733 5473 0 0,'0'0'2631'0'0,"0"0"-1780"0"0,0 0-467 0 0,0 0 155 0 0,0 0 184 0 0,0 0 48 0 0,0 0-87 0 0,0 0-187 0 0,0 0-191 0 0,0 0-140 0 0,0 0-66 0 0,-3 32-28 0 0,-11 97 1 0 0,11 67 383 0 0,3-156-274 0 0,0-39-123 0 0,0-1 68 0 0,0-16 984 0 0,2-27-904 0 0,3 1 0 0 0,1 0 0 0 0,2 0 0 0 0,1 1 0 0 0,3 0 1 0 0,1 1-1 0 0,3 0 0 0 0,0 1 0 0 0,5-5-207 0 0,-20 44-4 0 0,-1-1 0 0 0,0 0 1 0 0,0 1-1 0 0,0-1 0 0 0,1 0 0 0 0,-1 0 1 0 0,0 1-1 0 0,1-1 0 0 0,-1 1 0 0 0,1-1 1 0 0,-1 0-1 0 0,1 1 0 0 0,-1-1 0 0 0,1 1 0 0 0,-1-1 1 0 0,1 1-1 0 0,-1-1 0 0 0,1 1 0 0 0,-1 0 1 0 0,1-1-1 0 0,0 1 0 0 0,-1 0 0 0 0,1-1 1 0 0,0 1-1 0 0,-1 0 0 0 0,1 0 0 0 0,0 0 0 0 0,0-1 1 0 0,-1 1-1 0 0,1 0 0 0 0,0 0 0 0 0,0 0 1 0 0,-1 0-1 0 0,1 0 0 0 0,0 1 0 0 0,-1-1 1 0 0,1 0-1 0 0,0 0 0 0 0,0 0 0 0 0,-1 1 1 0 0,1-1-1 0 0,0 0 0 0 0,-1 0 0 0 0,1 1 0 0 0,-1-1 1 0 0,1 1-1 0 0,0-1 0 0 0,-1 1 0 0 0,1-1 1 0 0,-1 1-1 0 0,1-1 0 0 0,-1 1 0 0 0,1-1 1 0 0,-1 1-1 0 0,0 0 0 0 0,1-1 0 0 0,-1 1 0 0 0,0 0 1 0 0,1-1-1 0 0,-1 1 4 0 0,25 48 330 0 0,-22-42-343 0 0,8 17 68 0 0,2 0 1 0 0,1-1-1 0 0,0-1 0 0 0,2 0 1 0 0,1-1-1 0 0,0-1 1 0 0,11 9-56 0 0,-5 10 1899 0 0,-46-38-318 0 0,4-3-1452 0 0,0-1 0 0 0,0-1-1 0 0,0-1 1 0 0,0 0 0 0 0,1-2-1 0 0,0 0 1 0 0,0-1 0 0 0,1 0-1 0 0,-3-4-128 0 0,-29-11-4161 0 0,1 4-5325 0 0,39 15 947 0 0</inkml:trace>
  <inkml:trace contextRef="#ctx0" brushRef="#br0" timeOffset="1651.213">1 291 3457 0 0,'0'0'1285'0'0,"0"0"-218"0"0,0 0 35 0 0,0 0 153 0 0,0 0 108 0 0,0 0-8 0 0,0 0-118 0 0,0 0-162 0 0,0 0-201 0 0,0 0-137 0 0,0 0-91 0 0,0 0-108 0 0,9-10-44 0 0,33-32-35 0 0,2 20 366 0 0,161-51 510 0 0,-118 51-741 0 0,-86 22-280 0 0,-1 0 145 0 0,0 0 136 0 0,0 0 45 0 0,-12 0 858 0 0,-39 1-1071 0 0,33 1-379 0 0,0-1-1 0 0,-1 0 0 0 0,1-1 0 0 0,0-1 0 0 0,-1-1 1 0 0,1-1-1 0 0,0 0 0 0 0,0-2 0 0 0,1 0 1 0 0,-1-1-1 0 0,1 0 0 0 0,0-1 0 0 0,-6-5-47 0 0,-4-24-2916 0 0,23 4-8153 0 0,4 24 809 0 0</inkml:trace>
</inkml:ink>
</file>

<file path=ppt/ink/ink2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1:55.77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2068 2345 0 0 0,'0'0'540'0'0,"0"0"168"0"0,0 0 14 0 0,0 0-10 0 0,0 0-36 0 0,0 0-42 0 0,0 0 24 0 0,0 0 61 0 0,-18-5 4213 0 0,12 3 380 0 0,-29-5 101 0 0,-22-12-2821 0 0,6-11-1358 0 0,-8-3-158 0 0,-3 0-266 0 0,17 4-460 0 0,-55-33 315 0 0,-56 10 59 0 0,86 18-627 0 0,-10-21 86 0 0,-27 11 70 0 0,44 18-189 0 0,16 5-84 0 0,-87-35 107 0 0,22 12-43 0 0,-31-37-25 0 0,80 41 2 0 0,-6-9 31 0 0,-69-16-37 0 0,55 28 9 0 0,23 3-20 0 0,-41-10-63 0 0,0 0 59 0 0,48 15-8 0 0,10 21-52 0 0,32 5 32 0 0,11 3 39 0 0,0 0-15 0 0,0 0 8 0 0,0 0-22 0 0,0 0-3 0 0,0 0 14 0 0,0 0 18 0 0,0 0-6 0 0,0 0-19 0 0,0 0-6 0 0,0 0 29 0 0,0 0-8 0 0,0 0 11 0 0,0 0-1 0 0,0 0-18 0 0,0 0 7 0 0,0 0-8 0 0,0 0 12 0 0,0 0-1 0 0,0 0-16 0 0,0 0 9 0 0,0 0-15 0 0,0 0 18 0 0,0 0-10 0 0,0 0-21 0 0,6 11-459 0 0,169 224 330 0 0,-119-169 167 0 0,-23-129-443 0 0,70-174 561 0 0,-34 114-208 0 0,-48 97 60 0 0,-20 26 36 0 0,-1 0 13 0 0,0 0-6 0 0,0 0 0 0 0,0 0 9 0 0,0 0-16 0 0,0 0-44 0 0,0 0 30 0 0,0 0 20 0 0,0 0 3 0 0,0 0-25 0 0,0 0 8 0 0,0 0 1 0 0,0 0-6 0 0,0 0 14 0 0,0 0 14 0 0,0 0 13 0 0,0 0-9 0 0,0 0 6 0 0,0 0-5 0 0,0 0-23 0 0,0 0 25 0 0,0 0-8 0 0,0 0 21 0 0,0 0 17 0 0,0 0-8 0 0,0 0 12 0 0,0 0 4 0 0,0 0-1 0 0,-24 4 233 0 0,-204 91-173 0 0,161-87-2391 0 0,62-47-15654 0 0,5 30 8912 0 0</inkml:trace>
  <inkml:trace contextRef="#ctx0" brushRef="#br0" timeOffset="1313.639">798 663 6105 0 0,'0'0'1174'0'0,"0"0"-315"0"0,0 0-112 0 0,0 0 118 0 0,0 0 150 0 0,0 0 51 0 0,0 0-109 0 0,0 0-215 0 0,0 0-237 0 0,0 0-186 0 0,0 0-111 0 0,-5 16-59 0 0,-15 54-29 0 0,33-1 111 0 0,-7-55-172 0 0,39 90 174 0 0,24 68-262 0 0,-63-51-113 0 0,-6-120 181 0 0,0 0 0 0 0,-1 1 0 0 0,1-1-1 0 0,-1 0 1 0 0,1 1 0 0 0,-1-1 0 0 0,1 0 0 0 0,-1 0 0 0 0,0 1-1 0 0,1-1 1 0 0,-1 0 0 0 0,0 0 0 0 0,0 0 0 0 0,0 0-1 0 0,0 0 1 0 0,0 0 0 0 0,0 0 0 0 0,0 0 0 0 0,0 0-1 0 0,0-1 1 0 0,-1 1 0 0 0,1 0 0 0 0,0-1 0 0 0,0 1 0 0 0,-1-1-1 0 0,1 1 1 0 0,0-1 0 0 0,-1 0 0 0 0,1 0 0 0 0,-1 1-1 0 0,1-1 1 0 0,0 0 0 0 0,-1 0 0 0 0,1 0 0 0 0,-1-1-1 0 0,1 1 1 0 0,0 0 0 0 0,-1 0 0 0 0,1-1 0 0 0,0 1 0 0 0,-1-1-1 0 0,1 1 1 0 0,0-1 0 0 0,0 1 0 0 0,-1-1 0 0 0,1 0-1 0 0,0 0 1 0 0,0 0 0 0 0,-1 0-39 0 0,-6-15 111 0 0,0 0-1 0 0,1 0 1 0 0,1 0-1 0 0,1-1 1 0 0,0 0 0 0 0,1 0-1 0 0,1 0 1 0 0,0 0 0 0 0,2-1-1 0 0,0 1 1 0 0,1-1-1 0 0,1-10-110 0 0,-2 12 63 0 0,-2-20 61 0 0,1 0 1 0 0,2 0 0 0 0,1 1 0 0 0,2-1 0 0 0,1 0-1 0 0,2 1 1 0 0,1 0 0 0 0,2 0 0 0 0,2 1 0 0 0,1 0-1 0 0,1 1 1 0 0,15-24-125 0 0,-27 54-10 0 0,0 0 1 0 0,1 0-1 0 0,-1 1 0 0 0,1-1 0 0 0,0 0 0 0 0,0 1 1 0 0,0 0-1 0 0,0-1 0 0 0,0 1 0 0 0,0 0 0 0 0,1 0 0 0 0,-1 0 1 0 0,1 1-1 0 0,-1-1 0 0 0,1 1 0 0 0,0-1 0 0 0,-1 1 1 0 0,1 0-1 0 0,0 0 0 0 0,0 0 0 0 0,0 0 0 0 0,0 0 0 0 0,0 1 1 0 0,0 0-1 0 0,1-1 10 0 0,29 60-36 0 0,-4 28 82 0 0,7 18-243 0 0,-6-37-5221 0 0,-26-57 242 0 0,-2-6-3770 0 0</inkml:trace>
  <inkml:trace contextRef="#ctx0" brushRef="#br0" timeOffset="2282.902">1229 891 0 0 0,'0'0'148'0'0,"0"0"123"0"0,0 0 90 0 0,0 0 110 0 0,0 0 112 0 0,0 3 1206 0 0,4 13 9645 0 0,-3-8-11296 0 0,-31 153 621 0 0,-39 33-1616 0 0,58-168 180 0 0,11-25 492 0 0,0-1-6 0 0,0 0-23 0 0,0 0-12 0 0,0 0-63 0 0,0-22-1130 0 0,31-71 952 0 0,104-233-512 0 0,-106 281 1062 0 0,-29 45-140 0 0,13 10-243 0 0,23 61 1102 0 0,7-9-398 0 0,43 81-25 0 0,-65-76 1366 0 0,-21-67-1349 0 0,0 0 25 0 0,0 0 42 0 0,0 0 44 0 0,0 0 47 0 0,0 0 20 0 0,-35-11 1769 0 0,-19-15-1303 0 0,-49-10-692 0 0,88 33-598 0 0,-1 0 0 0 0,1 1 0 0 0,-1 1 0 0 0,0 1 0 0 0,0 0 0 0 0,1 1 0 0 0,-1 1 0 0 0,1 0 0 0 0,-8 3 250 0 0,-7 10-4379 0 0,5 9-3531 0 0,21-17 2297 0 0</inkml:trace>
  <inkml:trace contextRef="#ctx0" brushRef="#br0" timeOffset="2570.7">1742 678 10930 0 0,'0'0'2115'0'0,"0"0"-797"0"0,0 0-359 0 0,0 0-92 0 0,0 0-87 0 0,0 0-112 0 0,0 0-129 0 0,0 0-122 0 0,0 0-106 0 0,0 0-76 0 0,0 0-55 0 0,0 0-36 0 0,-6 35-35 0 0,-21 109-37 0 0,-3 34 51 0 0,21-134-491 0 0,-4 20-657 0 0,10-21-10197 0 0,3-40 4070 0 0</inkml:trace>
  <inkml:trace contextRef="#ctx0" brushRef="#br0" timeOffset="2940.087">2098 725 4153 0 0,'0'0'1704'0'0,"0"0"-74"0"0,0 0 60 0 0,0 0-9 0 0,0 0-134 0 0,0 0-214 0 0,0 0-236 0 0,0 0-195 0 0,0 0-154 0 0,0 0-107 0 0,0 0-118 0 0,0 0-107 0 0,-22 32-77 0 0,-63 95-83 0 0,61-69 71 0 0,24-56-327 0 0,0 1 1 0 0,0-1 0 0 0,0 1-1 0 0,0-1 1 0 0,0 1-1 0 0,1-1 1 0 0,-1 0 0 0 0,1 1-1 0 0,-1-1 1 0 0,1 0-1 0 0,0 1 1 0 0,0-1 0 0 0,0 0-1 0 0,0 0 1 0 0,0 0-1 0 0,1 0 1 0 0,-1 0 0 0 0,1 0-1 0 0,-1 0 1 0 0,1 0-1 0 0,0-1 1 0 0,-1 1 0 0 0,1-1-1 0 0,0 1 1 0 0,0-1-1 0 0,0 0 1 0 0,0 1 0 0 0,0-1-1 0 0,1 0 1 0 0,-1 0-1 0 0,0-1 1 0 0,1 1 0 0 0,-1 0-1 0 0,0-1 1 0 0,1 0-1 0 0,-1 1 1 0 0,0-1 0 0 0,1 0-1 0 0,-1 0 1 0 0,2 0-1 0 0,7 1 18 0 0,0 0 1 0 0,1 0 0 0 0,-1-1-1 0 0,0-1 1 0 0,0 0 0 0 0,0 0-1 0 0,0-1 1 0 0,0-1 0 0 0,-1 0-1 0 0,1 0 1 0 0,0-1 0 0 0,-1 0-1 0 0,0-1 1 0 0,7-4-19 0 0,27-22-2364 0 0,-17 8-7098 0 0,-19 15 2016 0 0</inkml:trace>
  <inkml:trace contextRef="#ctx0" brushRef="#br0" timeOffset="3863.413">579 313 4289 0 0,'0'0'1750'0'0,"0"0"-153"0"0,0 0 48 0 0,0 0 59 0 0,0 0-116 0 0,0 0-334 0 0,0 0-397 0 0,0 0-280 0 0,0 0-127 0 0,0 0 48 0 0,0 0 111 0 0,0 0 79 0 0,0 0-5 0 0,15-2-68 0 0,114-22 972 0 0,226-82 804 0 0,-224 69-2112 0 0,-147 31 2233 0 0,-68-21-2366 0 0,64 23-451 0 0,1-2-1 0 0,-1 0 1 0 0,1-2 0 0 0,1 0 0 0 0,-1 0-1 0 0,1-2 1 0 0,1 0 0 0 0,-8-7 305 0 0,8 0-3668 0 0,13 7-2143 0 0,3 3-4858 0 0</inkml:trace>
  <inkml:trace contextRef="#ctx0" brushRef="#br0" timeOffset="10244.961">2473 2603 0 0 0,'0'0'139'0'0,"0"0"463"0"0,0 0 139 0 0,0 0 24 0 0,0 0 73 0 0,0 0 65 0 0,0 0 31 0 0,-6-4 47 0 0,-17-13 41 0 0,17 12 60 0 0,6 5 25 0 0,0 0-44 0 0,0 0-88 0 0,0 0-71 0 0,0 0-57 0 0,0 0-32 0 0,0 0-45 0 0,0 0-96 0 0,0 0-101 0 0,21 0 1808 0 0,-9 1-2090 0 0,0 0 0 0 0,-1 1 1 0 0,1 0-1 0 0,-1 1 0 0 0,1 0 0 0 0,-1 1 1 0 0,0 0-1 0 0,-1 1 0 0 0,1 0 0 0 0,9 6-291 0 0,80 37 525 0 0,118 40 80 0 0,-76-29-244 0 0,-71-22-235 0 0,-2 3-39 0 0,6-11-94 0 0,0-2 78 0 0,-57-16-30 0 0,27 14 36 0 0,9 1-91 0 0,30 7 54 0 0,44 37 6 0 0,-112-65-33 0 0,0 2-1 0 0,-1 0 0 0 0,0 1 0 0 0,0 1 1 0 0,-1 0-1 0 0,0 1 0 0 0,0 0 1 0 0,-1 1-1 0 0,0 2-12 0 0,52 27 43 0 0,-23-25-53 0 0,7 10 194 0 0,37 12 108 0 0,-22-6 35 0 0,-12-10-204 0 0,-17-6-63 0 0,-2-1 8 0 0,8 8 9 0 0,19 4-15 0 0,-28-11-49 0 0,21 7 55 0 0,21 14 40 0 0,-40-17-36 0 0,-23-14 464 0 0,-17-2 262 0 0,-23 4-718 0 0,-75 1-26 0 0,-110 55-106 0 0,80-57 71 0 0,132-7-23 0 0,1-1 1 0 0,0 1 0 0 0,-1-1-1 0 0,1 0 1 0 0,0 0-1 0 0,0 1 1 0 0,0-1-1 0 0,0 0 1 0 0,0 0 0 0 0,1 0-1 0 0,-1 0 1 0 0,1 0-1 0 0,-1 0 1 0 0,1-1-1 0 0,0 1 1 0 0,0 0-1 0 0,0 0 1 0 0,0 0 0 0 0,0 0-1 0 0,0 0 1 0 0,0 0-1 0 0,1 0 1 0 0,-1 0-1 0 0,1 0 1 0 0,0 0 0 0 0,-1 0-1 0 0,1 0 1 0 0,0 0-1 0 0,0 0 1 0 0,0 0-1 0 0,0 0 1 0 0,1 1 0 0 0,0-2 3 0 0,18-36-1 0 0,-2-2 0 0 0,-2 0 0 0 0,-1-1 0 0 0,0-9 1 0 0,50-195-24 0 0,-56 184 38 0 0,-9 61-31 0 0,0 1 21 0 0,0 0 5 0 0,0 0-14 0 0,0 0 10 0 0,0 0-14 0 0,0 0 4 0 0,0 0 15 0 0,0 0-7 0 0,0 0-26 0 0,0 0 5 0 0,24 19 195 0 0,-2 34-75 0 0,-21-51-100 0 0,113 311 373 0 0,-85-228-346 0 0,-43-112-6758 0 0,-2-4-2900 0 0,11 19-544 0 0</inkml:trace>
  <inkml:trace contextRef="#ctx0" brushRef="#br0" timeOffset="12052.295">3136 1812 10690 0 0,'0'0'55'0'0,"0"0"-263"0"0,0 0-11 0 0,0 0 307 0 0,0 0 367 0 0,0 0 206 0 0,0 0 14 0 0,0 0-107 0 0,0 0-116 0 0,0 0-57 0 0,0 0-16 0 0,-4 27-62 0 0,-11 89-82 0 0,23-27 80 0 0,-1-67-251 0 0,77 287-296 0 0,-74-243 57 0 0,-3-70 3747 0 0,-37-118-2332 0 0,21 82-1226 0 0,1 0 1 0 0,2-1 0 0 0,2 0-1 0 0,2-1 1 0 0,2 1-1 0 0,1 0 1 0 0,2 0-1 0 0,2 0 1 0 0,2 0-1 0 0,1 0 1 0 0,2 1 0 0 0,2 1-1 0 0,12-26-14 0 0,23-13 90 0 0,-45 78-85 0 0,1 0 1 0 0,0 1 0 0 0,-1-1-1 0 0,1 0 1 0 0,0 1 0 0 0,-1-1-1 0 0,1 1 1 0 0,-1 0 0 0 0,1 0-1 0 0,-1 0 1 0 0,1 0 0 0 0,-1 0-1 0 0,0 1 1 0 0,1-1 0 0 0,-1 1 0 0 0,0-1-1 0 0,0 1 1 0 0,0 0 0 0 0,0 0-1 0 0,0 0 1 0 0,-1 0 0 0 0,1 0-1 0 0,-1 0 1 0 0,1 0 0 0 0,-1 1-1 0 0,0-1 1 0 0,0 0 0 0 0,0 1 0 0 0,0-1-1 0 0,0 1 1 0 0,0 0 0 0 0,0 2-6 0 0,0-3 16 0 0,20 44 141 0 0,-15-31-156 0 0,1 1 0 0 0,0-1-1 0 0,1-1 1 0 0,1 1 0 0 0,1-1 0 0 0,0-1 0 0 0,7 8-1 0 0,15 5-510 0 0,-17-16-3074 0 0,-4-3-3260 0 0,-9-6-2185 0 0</inkml:trace>
  <inkml:trace contextRef="#ctx0" brushRef="#br0" timeOffset="12368.513">3686 2139 12699 0 0,'0'0'1272'0'0,"0"0"-577"0"0,0 0-230 0 0,0 0 165 0 0,0 0 211 0 0,0 0 111 0 0,0 0-82 0 0,0 0-193 0 0,0 0-190 0 0,0 0-176 0 0,0 0-112 0 0,0 0-71 0 0,5 27-52 0 0,23 123 72 0 0,-13-69-148 0 0,-12-54-1181 0 0,-2-18-3265 0 0,-1-1-5675 0 0,0-8 5419 0 0</inkml:trace>
  <inkml:trace contextRef="#ctx0" brushRef="#br0" timeOffset="12929.927">3635 2062 6689 0 0,'0'0'1114'0'0,"0"0"-231"0"0,0 0 82 0 0,0 0 306 0 0,0 0 140 0 0,0 0-82 0 0,0 0-149 0 0,0 0-215 0 0,0 0-162 0 0,0 0-89 0 0,0 0-125 0 0,0 0-117 0 0,0 0-116 0 0,29-17-122 0 0,88-49-81 0 0,-65 50 70 0 0,-46 68 21 0 0,-7-42-251 0 0,0 1 0 0 0,-1-1 1 0 0,0 1-1 0 0,-1-1 0 0 0,0 0 0 0 0,-1 0 1 0 0,0 0-1 0 0,0 0 0 0 0,-1-1 0 0 0,-1 1 7 0 0,-21 51-466 0 0,27-59 434 0 0,0-1-1 0 0,0 1 1 0 0,0 0-1 0 0,0-1 1 0 0,0 1-1 0 0,0-1 1 0 0,0 1-1 0 0,0 0 1 0 0,1-1 0 0 0,-1 1-1 0 0,1-1 1 0 0,-1 1-1 0 0,1-1 1 0 0,0 1-1 0 0,-1-1 1 0 0,1 0-1 0 0,0 1 1 0 0,0-1-1 0 0,0 0 1 0 0,0 0-1 0 0,0 1 1 0 0,0-1-1 0 0,0 0 1 0 0,1 0-1 0 0,-1 0 1 0 0,0 0-1 0 0,1 0 1 0 0,-1-1-1 0 0,1 1 1 0 0,-1 0-1 0 0,1-1 1 0 0,-1 1-1 0 0,1-1 1 0 0,-1 1-1 0 0,1-1 1 0 0,-1 0-1 0 0,1 0 1 0 0,-1 1-1 0 0,1-1 1 0 0,0 0-1 0 0,-1 0 1 0 0,1-1-1 0 0,0 1 1 0 0,-1 0-1 0 0,1-1 1 0 0,-1 1-1 0 0,1 0 1 0 0,-1-1-1 0 0,1 0 1 0 0,-1 1-1 0 0,1-1 1 0 0,0-1 32 0 0,13 2 100 0 0,15-1-66 0 0,-23 0 2 0 0,0 0 0 0 0,0 0 1 0 0,0 0-1 0 0,0 1 0 0 0,0 0 1 0 0,0 1-1 0 0,0 0 0 0 0,0 0 0 0 0,0 0 1 0 0,0 1-1 0 0,0 0 0 0 0,0 0 1 0 0,-1 0-1 0 0,1 1 0 0 0,-1 0 0 0 0,1 1 1 0 0,-1-1-1 0 0,0 1 0 0 0,-1 1 1 0 0,1-1-1 0 0,3 4-36 0 0,-7-3 84 0 0,-1 0 1 0 0,1 0 0 0 0,-1 0-1 0 0,0 1 1 0 0,-1-1-1 0 0,1 0 1 0 0,-1 1-1 0 0,0-1 1 0 0,0 0-1 0 0,-1 1 1 0 0,0-1 0 0 0,0 0-1 0 0,0 0 1 0 0,0 0-1 0 0,-1 0 1 0 0,0 0-1 0 0,0 0 1 0 0,0 0-1 0 0,-1 0 1 0 0,0 1-85 0 0,-4 5 26 0 0,0 0 0 0 0,0-1 0 0 0,-1 0 1 0 0,-1 0-1 0 0,0 0 0 0 0,0-1 0 0 0,-1-1 0 0 0,0 0 0 0 0,0 0 1 0 0,-1-1-1 0 0,0 0 0 0 0,0 0 0 0 0,-1-2 0 0 0,-7 4-26 0 0,-66 5-5794 0 0,76-14 726 0 0,3-3-4395 0 0</inkml:trace>
  <inkml:trace contextRef="#ctx0" brushRef="#br0" timeOffset="13249.574">4378 1951 9994 0 0,'0'0'1927'0'0,"0"0"-621"0"0,0 0-151 0 0,0 0 124 0 0,0 0-35 0 0,0 0-229 0 0,0 0-299 0 0,0 0-264 0 0,0 0-124 0 0,0 0 10 0 0,0 0 63 0 0,0 0 43 0 0,0 15 14 0 0,-2 48-29 0 0,-24 49 567 0 0,14-79-872 0 0,-20 52-793 0 0,-3-1 0 0 0,-4-1 0 0 0,-12 13 669 0 0,48-91-901 0 0,-10 18-985 0 0,10-15-1839 0 0,1 0-3595 0 0,1-4 553 0 0</inkml:trace>
  <inkml:trace contextRef="#ctx0" brushRef="#br0" timeOffset="13619.895">4647 2187 12859 0 0,'0'0'2830'0'0,"0"0"-1085"0"0,0 0-450 0 0,0 0-46 0 0,0 0-101 0 0,0 0-177 0 0,0 0-202 0 0,0 0-171 0 0,0 0-161 0 0,0 0-110 0 0,0 0-95 0 0,0 0-61 0 0,-10 6-41 0 0,-78 58 144 0 0,75-47-235 0 0,-41 70-18 0 0,51-22-309 0 0,7-60 261 0 0,-1 0 1 0 0,1-1 0 0 0,0 1 0 0 0,0-1 0 0 0,0 0 0 0 0,1-1 0 0 0,0 1-1 0 0,-1-1 1 0 0,1 0 0 0 0,0 0 0 0 0,1 0 0 0 0,-1-1 0 0 0,0 0 0 0 0,1 0-1 0 0,-1 0 1 0 0,1 0 0 0 0,0-1 0 0 0,0 0 0 0 0,-1-1 0 0 0,1 1 0 0 0,0-1-1 0 0,0 0 1 0 0,0 0 0 0 0,0-1 0 0 0,-1 0 0 0 0,4 0 26 0 0,-3 1-7 0 0,72-25-1123 0 0,-56 9-2225 0 0,-3-1-3991 0 0,-14 12-3615 0 0</inkml:trace>
  <inkml:trace contextRef="#ctx0" brushRef="#br0" timeOffset="15854.424">2839 1535 2665 0 0,'0'0'1417'0'0,"0"0"-166"0"0,0 0 69 0 0,0 0 190 0 0,0 0 145 0 0,0 0 32 0 0,0 0-129 0 0,0 0-210 0 0,0 0-234 0 0,0 0-229 0 0,0 0-193 0 0,1-3-136 0 0,-1 1-483 0 0,1 0-1 0 0,0 0 0 0 0,-1 0 0 0 0,1 0 0 0 0,0 0 0 0 0,0 0 1 0 0,0 0-1 0 0,0 0 0 0 0,0 0 0 0 0,0 1 0 0 0,0-1 0 0 0,1 0 0 0 0,-1 1 1 0 0,1-1-1 0 0,-1 1 0 0 0,1-1 0 0 0,0 1 0 0 0,-1 0 0 0 0,1 0 1 0 0,0 0-1 0 0,0 0 0 0 0,0 0 0 0 0,0 0 0 0 0,0 1 0 0 0,0-1 0 0 0,0 0 1 0 0,0 1-1 0 0,0 0 0 0 0,1-1-72 0 0,270-39 1780 0 0,-249 32-1541 0 0,0-1 0 0 0,-1-1 0 0 0,0-1 0 0 0,0-1 0 0 0,19-15-239 0 0,-42 26 66 0 0,0 0-1 0 0,-1-1 1 0 0,1 1-1 0 0,-1 0 1 0 0,1 0 0 0 0,0 0-1 0 0,-1 0 1 0 0,0 0-1 0 0,1 0 1 0 0,-1 0-1 0 0,0 0 1 0 0,1 0 0 0 0,-1 0-1 0 0,0 0 1 0 0,0 0-1 0 0,0 0 1 0 0,0 1-1 0 0,0-1 1 0 0,0 0 0 0 0,0 1-1 0 0,0-1 1 0 0,0 1-1 0 0,0-1 1 0 0,0 1-1 0 0,-1-1 1 0 0,1 1 0 0 0,0 0-1 0 0,0-1 1 0 0,0 1-1 0 0,-1 0 1 0 0,1 0-1 0 0,0 0 1 0 0,0 0 0 0 0,0 0-1 0 0,-1 0 1 0 0,0 1-66 0 0,-76-26 261 0 0,69 22-245 0 0,0-1 0 0 0,0 0 0 0 0,1 0-1 0 0,-1 0 1 0 0,1-1 0 0 0,0 0 0 0 0,0-1 0 0 0,0 0 0 0 0,1 0-1 0 0,0-1 1 0 0,0 0 0 0 0,1 0 0 0 0,0 0 0 0 0,0-1 0 0 0,-3-5-16 0 0,5 6-612 0 0,0 0 1 0 0,0 0 0 0 0,1-1-1 0 0,0 1 1 0 0,0-1 0 0 0,0 0 0 0 0,1 0-1 0 0,1 0 1 0 0,-1 0 0 0 0,1 0-1 0 0,0-6 612 0 0,1-2-6377 0 0,0 5-5115 0 0</inkml:trace>
</inkml:ink>
</file>

<file path=ppt/ink/ink2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06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0 217 2681 0 0,'0'0'2080'0'0,"0"0"-809"0"0,0 0-91 0 0,0 0 120 0 0,0 0-46 0 0,0 0-186 0 0,0 0-185 0 0,0 0-123 0 0,0 0-32 0 0,0 0 43 0 0,0 0 28 0 0,0 0-8 0 0,0 0 8 0 0,21-3 1 0 0,70-9-32 0 0,121 9 2066 0 0,-71 3-1986 0 0,-141-1-759 0 0,1 0 1 0 0,-1 0-1 0 0,0 1 0 0 0,1-1 0 0 0,-1 0 0 0 0,0 0 1 0 0,0 0-1 0 0,1 0 0 0 0,-1 0 0 0 0,0 0 0 0 0,0 0 0 0 0,0 0 1 0 0,0 0-1 0 0,-1 0 0 0 0,1 0 0 0 0,0 0 0 0 0,0 0 1 0 0,0 0-1 0 0,-1 1 0 0 0,1-1 0 0 0,0 0 0 0 0,-1 0 0 0 0,1 0 1 0 0,-1 0-1 0 0,1 1 0 0 0,-1-1 0 0 0,0 0 0 0 0,1 0 0 0 0,-1 1 1 0 0,0-1-1 0 0,1 0 0 0 0,-1 1 0 0 0,0-1 0 0 0,0 1 1 0 0,1-1-1 0 0,-2 0-89 0 0,0-2 167 0 0,-11-12-146 0 0,0 1 0 0 0,-1 0-1 0 0,-1 0 1 0 0,0 2 0 0 0,0 0 0 0 0,-2 1-1 0 0,-7-5-20 0 0,-16-11-898 0 0,29 21 1 0 0,-5-3-947 0 0,12-2-9752 0 0,4 7 1693 0 0</inkml:trace>
</inkml:ink>
</file>

<file path=ppt/ink/ink2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00.7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750 1 0 0 0,'0'0'612'0'0,"0"0"135"0"0,0 0 124 0 0,0 0 24 0 0,0 0-79 0 0,0 0-48 0 0,0 0-65 0 0,0 0-78 0 0,5 0-70 0 0,19 0 436 0 0,-23 1 513 0 0,0 3 6906 0 0,-5-2-8318 0 0,-40 2 146 0 0,1 1 0 0 0,0 2 0 0 0,0 2 0 0 0,1 2 0 0 0,-24 11-238 0 0,23-9 60 0 0,-215 85-59 0 0,94-32 246 0 0,133-55-141 0 0,43 1-1039 0 0,25-5 1005 0 0,1-1 0 0 0,-1-1 1 0 0,1-2-1 0 0,-1-2 0 0 0,33-4-72 0 0,1 2 76 0 0,239-14 150 0 0,-309 15-227 0 0,-1 0 1 0 0,1 0-1 0 0,-1 0 0 0 0,1 0 1 0 0,-1 0-1 0 0,1 0 0 0 0,-1 0 1 0 0,1 0-1 0 0,-1 1 1 0 0,1-1-1 0 0,-1 0 0 0 0,1 0 1 0 0,-1 0-1 0 0,1 1 1 0 0,-1-1-1 0 0,1 0 0 0 0,-1 0 1 0 0,1 1-1 0 0,-1-1 1 0 0,1 0-1 0 0,-1 1 0 0 0,0-1 1 0 0,1 0-1 0 0,-1 1 1 0 0,1-1-1 0 0,-1 1 0 0 0,0-1 1 0 0,0 1-1 0 0,1-1 1 0 0,-1 1-1 0 0,0-1 0 0 0,0 1 1 0 0,0-1-1 0 0,1 1 1 0 0,-1-1-1 0 0,0 1 0 0 0,0-1 1 0 0,0 1-1 0 0,0-1 1 0 0,0 1-1 0 0,0 0 0 0 0,0-1 1 0 0,0 1-1 0 0,0-1 1 0 0,0 1-1 0 0,-1-1 0 0 0,1 1 1 0 0,0-1-1 0 0,0 1 1 0 0,0-1-1 0 0,-1 1 0 0 0,1-1 1 0 0,0 1-1 0 0,0-1 1 0 0,-1 1-1 0 0,1-1 0 0 0,-1 0 1 0 0,1 1-1 0 0,0-1 1 0 0,-1 0-1 0 0,1 1 0 0 0,-1-1 1 0 0,1 0-1 0 0,-1 1 1 0 0,1-1-1 0 0,-1 0 0 0 0,1 0 1 0 0,-1 1-1 0 0,1-1 1 0 0,-32 31 52 0 0,-322 182-725 0 0,326-195 659 0 0,3-2 23 0 0,1 0 1 0 0,0 2 0 0 0,1 0 0 0 0,1 2-1 0 0,1 0 1 0 0,1 2-10 0 0,18-22 0 0 0,1 1-1 0 0,-1 1 1 0 0,1-1 0 0 0,0 0-1 0 0,0 0 1 0 0,-1 0 0 0 0,1 1-1 0 0,0-1 1 0 0,0 0 0 0 0,0 1-1 0 0,1-1 1 0 0,-1 1 0 0 0,0 0-1 0 0,0-1 1 0 0,1 1 0 0 0,-1-1-1 0 0,1 1 1 0 0,-1 0 0 0 0,1 0-1 0 0,0-1 1 0 0,0 1 0 0 0,0 0-1 0 0,0-1 1 0 0,0 1 0 0 0,0 0-1 0 0,0 0 1 0 0,0-1 0 0 0,1 1-1 0 0,-1 0 1 0 0,1-1 0 0 0,-1 1-1 0 0,1 0 1 0 0,0-1 0 0 0,0 1-1 0 0,0-1 1 0 0,-1 1 0 0 0,1-1-1 0 0,1 0 1 0 0,-1 1 0 0 0,0-1-1 0 0,0 0 1 0 0,0 0 0 0 0,1 1-1 0 0,0-1 1 0 0,24 6 171 0 0,0-2-1 0 0,0-1 0 0 0,0-1 1 0 0,0-2-1 0 0,1 0 1 0 0,-1-2-1 0 0,0 0 1 0 0,1-2-1 0 0,-1-1 0 0 0,0-1 1 0 0,-1-2-1 0 0,1 0 1 0 0,-1-2-1 0 0,19-9-170 0 0,141-48 153 0 0,-176 57-1527 0 0,-8 7-7506 0 0,-1 2-1694 0 0</inkml:trace>
  <inkml:trace contextRef="#ctx0" brushRef="#br0" timeOffset="685.985">1000 759 5609 0 0,'0'0'2558'0'0,"0"0"-1352"0"0,0 0-271 0 0,0 0 283 0 0,0 0 279 0 0,0 0 62 0 0,0 0-194 0 0,0 0-308 0 0,0 0-281 0 0,12-34-200 0 0,39-105-141 0 0,-1 55 195 0 0,-11 37-350 0 0,1 2-1 0 0,3 2 1 0 0,2 2-1 0 0,39-28-279 0 0,-83 68-11 0 0,-1 0-1 0 0,0 1 1 0 0,1-1-1 0 0,-1 1 1 0 0,0-1-1 0 0,1 1 0 0 0,-1-1 1 0 0,1 1-1 0 0,-1-1 1 0 0,1 1-1 0 0,-1 0 1 0 0,1-1-1 0 0,0 1 1 0 0,-1 0-1 0 0,1-1 1 0 0,-1 1-1 0 0,1 0 1 0 0,0 0-1 0 0,-1 0 1 0 0,1-1-1 0 0,0 1 1 0 0,-1 0-1 0 0,1 0 1 0 0,0 0-1 0 0,-1 0 1 0 0,1 0-1 0 0,0 0 1 0 0,-1 0-1 0 0,1 0 1 0 0,0 1-1 0 0,-1-1 1 0 0,1 0-1 0 0,-1 0 1 0 0,1 0-1 0 0,0 1 1 0 0,-1-1-1 0 0,1 0 1 0 0,-1 1-1 0 0,1-1 1 0 0,-1 0-1 0 0,1 1 1 0 0,-1-1-1 0 0,1 1 1 0 0,-1-1-1 0 0,1 1 1 0 0,-1-1-1 0 0,1 1 1 0 0,-1-1-1 0 0,0 1 1 0 0,1 0-1 0 0,-1-1 1 0 0,0 1-1 0 0,0-1 1 0 0,1 2 11 0 0,-1 40-525 0 0,-1-30 667 0 0,-17 147-163 0 0,17-156 19 0 0,1 0 0 0 0,-1 1 0 0 0,0-1 1 0 0,1 0-1 0 0,0 1 0 0 0,0-1 1 0 0,0 1-1 0 0,0-1 0 0 0,0 1 1 0 0,1-1-1 0 0,-1 1 0 0 0,1-1 1 0 0,0 0-1 0 0,0 1 0 0 0,0-1 1 0 0,1 0-1 0 0,-1 0 0 0 0,1 0 1 0 0,0 0-1 0 0,0 0 0 0 0,0 0 0 0 0,0-1 1 0 0,0 1-1 0 0,0 0 0 0 0,1-1 1 0 0,-1 0-1 0 0,1 0 0 0 0,0 1 1 0 0,0-2-1 0 0,0 1 0 0 0,0 0 1 0 0,0 0-1 0 0,0-1 0 0 0,0 0 1 0 0,1 0-1 0 0,-1 0 0 0 0,0 0 1 0 0,2 0 0 0 0,4-3 56 0 0,0 0 0 0 0,-1-1-1 0 0,1 0 1 0 0,0 0-1 0 0,-1-1 1 0 0,0 0-1 0 0,0 0 1 0 0,0-1-1 0 0,0 0 1 0 0,-1 0 0 0 0,0-1-1 0 0,0 0 1 0 0,-1-1-1 0 0,1 1 1 0 0,-1-1-1 0 0,0 0 1 0 0,-1-1-1 0 0,3-5-54 0 0,20-19 63 0 0,184-210 23 0 0,-107 117-258 0 0,-82 102 99 0 0,-23 22-27 0 0,0 6-293 0 0,-22 79 177 0 0,0-16 341 0 0,14-47-71 0 0,1 0-1 0 0,1 1 1 0 0,1 0 0 0 0,1 1 0 0 0,1-1 0 0 0,-1 19-54 0 0,4-40-1 0 0,0 12-8 0 0,-1 0 0 0 0,2 0 0 0 0,0 0 0 0 0,0 0-1 0 0,1 0 1 0 0,1 0 0 0 0,0-1 0 0 0,0 1 0 0 0,2-1 0 0 0,3 8 9 0 0,14 18-1060 0 0,-13-27-2042 0 0,1 0-3872 0 0,-7-8-1872 0 0</inkml:trace>
  <inkml:trace contextRef="#ctx0" brushRef="#br0" timeOffset="5053.117">2497 501 5697 0 0,'0'0'1391'0'0,"0"0"-129"0"0,0 0 157 0 0,0 0 265 0 0,0 0 68 0 0,0 0-166 0 0,0 0-314 0 0,0 0-273 0 0,0 0-220 0 0,0 0-160 0 0,0 0-119 0 0,1-8-129 0 0,2-23-40 0 0,-32 24 587 0 0,-69 76-1190 0 0,87-61 227 0 0,0 2 0 0 0,0 0-1 0 0,1 0 1 0 0,0 1 0 0 0,1 0-1 0 0,0 1 1 0 0,1 0 0 0 0,0 0-1 0 0,1 1 1 0 0,0 0 0 0 0,1 0-1 0 0,1 1 1 0 0,0-1 0 0 0,1 1-1 0 0,0 0 1 0 0,1 0 0 0 0,0 1-1 0 0,2-1 1 0 0,0 1-1 0 0,0-1 1 0 0,1 4 45 0 0,3-10-7 0 0,1-1 1 0 0,0 0-1 0 0,0 0 0 0 0,0 0 1 0 0,1 0-1 0 0,0 0 0 0 0,0-1 1 0 0,0 0-1 0 0,1 0 0 0 0,0 0 1 0 0,0-1-1 0 0,1 0 0 0 0,0 0 1 0 0,0-1-1 0 0,0 0 0 0 0,0 0 1 0 0,0 0-1 0 0,1-1 0 0 0,0 0 1 0 0,-1-1-1 0 0,1 0 0 0 0,0 0 1 0 0,0 0-1 0 0,1-1 0 0 0,-1-1 1 0 0,3 1 6 0 0,-3 1 122 0 0,0 0 1 0 0,1 0-1 0 0,-1-1 0 0 0,1 0 1 0 0,-1-1-1 0 0,1 0 1 0 0,0 0-1 0 0,-1-1 0 0 0,1 0 1 0 0,-1 0-1 0 0,0-1 1 0 0,1 0-1 0 0,-1-1 0 0 0,0 0 1 0 0,0 0-1 0 0,0-1 1 0 0,-1 1-1 0 0,1-2 0 0 0,-1 1 1 0 0,0-1-1 0 0,0 0 1 0 0,-1-1-1 0 0,5-3-122 0 0,-10 6 38 0 0,1-1 0 0 0,-1 1-1 0 0,1 0 1 0 0,-1-1 0 0 0,0 1 0 0 0,0-1 0 0 0,-1 1 0 0 0,1-1-1 0 0,-1 1 1 0 0,0-1 0 0 0,0 1 0 0 0,0-1 0 0 0,0 1-1 0 0,0-1 1 0 0,-1 1 0 0 0,0-1 0 0 0,0 1 0 0 0,0-1 0 0 0,0 1-1 0 0,0-1 1 0 0,0 1 0 0 0,-1 0 0 0 0,0 0 0 0 0,0 0-1 0 0,0 0 1 0 0,0 0 0 0 0,0 0 0 0 0,0 1 0 0 0,-1-1-1 0 0,0 1 1 0 0,-2-3-38 0 0,0 1-170 0 0,0 1 0 0 0,-1-1-1 0 0,1 1 1 0 0,-1 0 0 0 0,0 1-1 0 0,0-1 1 0 0,0 1 0 0 0,0 1-1 0 0,0-1 1 0 0,-1 1 0 0 0,1 0 0 0 0,0 0-1 0 0,-1 0 1 0 0,1 1 0 0 0,-1 0-1 0 0,1 1 1 0 0,-7 0 170 0 0,13 0-33 0 0,0-1 0 0 0,0 0 0 0 0,-1 1 0 0 0,1-1 0 0 0,0 0 0 0 0,-1 1 0 0 0,1-1 0 0 0,0 1 0 0 0,0-1 0 0 0,0 0 0 0 0,-1 1 0 0 0,1-1 0 0 0,0 1 0 0 0,0-1 0 0 0,0 1 0 0 0,0-1 0 0 0,0 1 0 0 0,0-1 0 0 0,0 1 0 0 0,0-1 0 0 0,0 0 0 0 0,0 1 0 0 0,0-1 0 0 0,0 1 0 0 0,0-1 0 0 0,0 1 1 0 0,1-1-1 0 0,-1 1 0 0 0,0-1 0 0 0,0 0 0 0 0,0 1 0 0 0,1-1 0 0 0,-1 1 0 0 0,0-1 0 0 0,1 0 0 0 0,-1 1 0 0 0,0-1 0 0 0,0 0 0 0 0,1 0 0 0 0,-1 1 0 0 0,1-1 0 0 0,-1 0 0 0 0,0 1 0 0 0,1-1 0 0 0,-1 0 0 0 0,1 0 0 0 0,-1 0 0 0 0,0 0 0 0 0,1 1 0 0 0,-1-1 0 0 0,1 0 0 0 0,0 0 33 0 0,28 2-66 0 0,0-1 1 0 0,0-2-1 0 0,0 0 0 0 0,-1-2 1 0 0,1-1-1 0 0,0-2 1 0 0,-1 0-1 0 0,0-2 0 0 0,6-4 66 0 0,-8 5-1020 0 0,1-1-2613 0 0,-9 2-1971 0 0,-4 2-2108 0 0</inkml:trace>
  <inkml:trace contextRef="#ctx0" brushRef="#br0" timeOffset="6373.826">3016 85 4921 0 0,'0'0'1152'0'0,"0"0"-195"0"0,0 0 109 0 0,0 0 276 0 0,0 0 145 0 0,0 0-100 0 0,0 0-225 0 0,0 0-201 0 0,0 0-145 0 0,0 0-101 0 0,0 0-87 0 0,0 0-92 0 0,26 5-57 0 0,80 15-24 0 0,27-15 910 0 0,21-19-1172 0 0,-91-3-4436 0 0,-55 13 2335 0 0,1-1-4028 0 0,-3 4-1599 0 0</inkml:trace>
  <inkml:trace contextRef="#ctx0" brushRef="#br0" timeOffset="6662.155">3182 402 5521 0 0,'0'0'2617'0'0,"0"0"-529"0"0,0 0 57 0 0,0 0-17 0 0,0 0-392 0 0,0 0-535 0 0,213-4-457 0 0,-170-3-296 0 0,-1-4-216 0 0,2 4-192 0 0,0-1-280 0 0,-5 1-576 0 0,2-1-1273 0 0,-16 1-2944 0 0,-6 3-5689 0 0</inkml:trace>
</inkml:ink>
</file>

<file path=ppt/ink/ink2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1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0 164 6825 0 0,'0'0'710'0'0,"0"0"-69"0"0,0 0 172 0 0,0 0 225 0 0,0 0 112 0 0,0 0-6 0 0,0 0-89 0 0,0 0-104 0 0,0 0-93 0 0,0 0-154 0 0,0 0-188 0 0,36-7-147 0 0,110-23-121 0 0,-58 23 58 0 0,74 36 310 0 0,-175-32 3770 0 0,-105-82-3251 0 0,57 30-1440 0 0,51 49-573 0 0,9 7-3145 0 0,1 0-3954 0 0,0 3-2305 0 0</inkml:trace>
</inkml:ink>
</file>

<file path=ppt/ink/ink2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0.1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43 157 3017 0 0,'0'0'1279'0'0,"0"0"-1575"0"0,0 0-465 0 0,0 0 293 0 0,0 0 558 0 0,0 0 424 0 0,0 0 135 0 0,0 0-25 0 0,-3 34-160 0 0,-7 111-152 0 0,-4 173 264 0 0,-1-153-317 0 0,14-132 896 0 0,1-32-315 0 0,0-1 327 0 0,0-12 1452 0 0,4-52-1686 0 0,4 0 0 0 0,1 0 1 0 0,4 1-1 0 0,14-39-933 0 0,-16 58 164 0 0,2-9-180 0 0,2 0 1 0 0,3 0-1 0 0,2 2 1 0 0,2 1 0 0 0,2 0-1 0 0,3 2 1 0 0,7-9 15 0 0,-33 56-34 0 0,-1 0 0 0 0,1-1 0 0 0,-1 1 0 0 0,1-1 0 0 0,0 1 1 0 0,-1 0-1 0 0,1 0 0 0 0,0-1 0 0 0,0 1 0 0 0,0 0 0 0 0,0 0 0 0 0,0 0 1 0 0,0 0-1 0 0,0 0 0 0 0,1 0 0 0 0,-1 0 0 0 0,0 1 0 0 0,0-1 0 0 0,1 0 0 0 0,-1 1 1 0 0,0-1-1 0 0,1 1 0 0 0,-1-1 0 0 0,1 1 0 0 0,-1 0 0 0 0,1-1 0 0 0,-1 1 1 0 0,1 0-1 0 0,-1 0 0 0 0,1 0 0 0 0,-1 0 0 0 0,0 0 0 0 0,1 1 0 0 0,-1-1 1 0 0,1 0-1 0 0,-1 1 0 0 0,1-1 0 0 0,-1 1 0 0 0,0-1 0 0 0,1 1 0 0 0,-1 0 1 0 0,0-1-1 0 0,1 1 0 0 0,-1 0 0 0 0,0 0 0 0 0,1 1 34 0 0,7 145-165 0 0,-11-96-537 0 0,2-46 495 0 0,0 36-2375 0 0,0-14-2749 0 0,0-19 47 0 0</inkml:trace>
  <inkml:trace contextRef="#ctx0" brushRef="#br0" timeOffset="553.583">495 569 7674 0 0,'0'0'2808'0'0,"0"0"-1830"0"0,0 0-593 0 0,0 0 22 0 0,0 0 69 0 0,0 0-48 0 0,0 0-126 0 0,0 0-144 0 0,-21 33-115 0 0,-66 104-90 0 0,30-20-340 0 0,43-73 778 0 0,101-184 852 0 0,-71 115-1213 0 0,2 0 1 0 0,0 1-1 0 0,1 1 0 0 0,2 1 0 0 0,0 0 0 0 0,1 2 0 0 0,1 0 1 0 0,8-3-31 0 0,-30 22-16 0 0,0 0 1 0 0,-1 0-1 0 0,1 0 1 0 0,0 0-1 0 0,0 1 1 0 0,0-1-1 0 0,0 0 1 0 0,0 1-1 0 0,-1-1 1 0 0,1 1 0 0 0,0-1-1 0 0,0 1 1 0 0,0 0-1 0 0,1-1 1 0 0,-1 1-1 0 0,0 0 1 0 0,0 0-1 0 0,0-1 1 0 0,0 1-1 0 0,0 0 1 0 0,0 0-1 0 0,0 0 1 0 0,0 0 0 0 0,0 0-1 0 0,0 1 1 0 0,0-1-1 0 0,1 0 1 0 0,-1 1-1 0 0,0-1 1 0 0,0 0-1 0 0,0 1 1 0 0,0-1-1 0 0,0 1 1 0 0,-1-1 0 0 0,1 1-1 0 0,0 0 1 0 0,0-1-1 0 0,0 1 1 0 0,0 0-1 0 0,-1 0 1 0 0,1 0-1 0 0,0-1 1 0 0,-1 1-1 0 0,1 0 1 0 0,0 0-1 0 0,-1 0 1 0 0,1 0 0 0 0,-1 0-1 0 0,0 0 1 0 0,1 0-1 0 0,-1 0 1 0 0,0 0-1 0 0,1 1 16 0 0,2 67-29 0 0,-3-55 73 0 0,0 19-27 0 0,-2-4-21 0 0,2 1 0 0 0,2-1 0 0 0,0 1 0 0 0,2-1 1 0 0,1 0-1 0 0,9 27 4 0 0,2-26 1020 0 0,-28-46 2503 0 0,-79-95-3118 0 0,58 77-2982 0 0,-3 0-4055 0 0,27 26-3397 0 0</inkml:trace>
  <inkml:trace contextRef="#ctx0" brushRef="#br0" timeOffset="1499.076">1373 223 6425 0 0,'0'0'3908'0'0,"0"0"-2012"0"0,0 0-503 0 0,0 0 76 0 0,0 0 24 0 0,0 0-161 0 0,0 0-299 0 0,0 0-282 0 0,0 0-237 0 0,0 0-172 0 0,0 0-84 0 0,0 0-100 0 0,0 0-19 0 0,-10 18 1 0 0,-76 130 199 0 0,-3 7-262 0 0,53-88-287 0 0,-3 5-1867 0 0,8-28-5254 0 0,26-41 2910 0 0,1-2-2687 0 0</inkml:trace>
  <inkml:trace contextRef="#ctx0" brushRef="#br0" timeOffset="1752.6">941 219 6193 0 0,'0'0'1643'0'0,"0"0"-844"0"0,0 0 47 0 0,0 0 493 0 0,0 0 270 0 0,0 0 24 0 0,0 0-156 0 0,0 0-220 0 0,0 0-203 0 0,0 0-200 0 0,32 35-199 0 0,102 110-150 0 0,-12-30 297 0 0,-100-95-733 0 0,-1 0 1 0 0,-1 1-1 0 0,-1 2 0 0 0,-1 0 1 0 0,-1 0-1 0 0,1 6-69 0 0,1 11-3476 0 0,-8 3-3706 0 0,-9-39-3242 0 0</inkml:trace>
</inkml:ink>
</file>

<file path=ppt/ink/ink2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4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1 229 2184 0 0,'0'0'2064'0'0,"0"0"-772"0"0,0 0-141 0 0,0 0 201 0 0,0 0 191 0 0,0 0 84 0 0,0 0-77 0 0,0 0-203 0 0,0 0-184 0 0,0 0-167 0 0,0 0-169 0 0,0 0-127 0 0,0 0-95 0 0,30-6-66 0 0,98-19-54 0 0,-8 19 566 0 0,12 6-234 0 0,-132 0-652 0 0,0 0 122 0 0,0 0 117 0 0,-19-4 947 0 0,10-1-1355 0 0,-10-1-79 0 0,1-2 0 0 0,1-1 0 0 0,-1 0-1 0 0,1-1 1 0 0,1-1 0 0 0,0 0 0 0 0,1-1 0 0 0,0-1 0 0 0,1 0 0 0 0,0-2 0 0 0,-2-2 83 0 0,9-7-2144 0 0,7 13-2550 0 0,0 5 683 0 0,0-1-6986 0 0</inkml:trace>
</inkml:ink>
</file>

<file path=ppt/ink/ink2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2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115 90 7746 0 0,'0'0'1473'0'0,"0"0"-160"0"0,0 0-50 0 0,0 0 39 0 0,0 0-88 0 0,0 0-194 0 0,0 0-184 0 0,0 0-113 0 0,0 0-25 0 0,0 0-23 0 0,0 0-107 0 0,0 0-115 0 0,0 0-57 0 0,4 31-33 0 0,15 97-47 0 0,-6 40 414 0 0,-7 67-1824 0 0,-6-198-662 0 0,-3-32-4172 0 0,1-5 579 0 0,2 0 4787 0 0,0 0-5838 0 0</inkml:trace>
  <inkml:trace contextRef="#ctx0" brushRef="#br0" timeOffset="314.327">1 79 2112 0 0,'0'0'2160'0'0,"0"0"-971"0"0,0 0-225 0 0,0 0 162 0 0,0 0 177 0 0,0 0 12 0 0,0 0-60 0 0,0 0-114 0 0,0 0-158 0 0,34-13-145 0 0,109-38-147 0 0,-64 37 151 0 0,-65 15-643 0 0,-6-1-78 0 0,0 0 1 0 0,-1 1-1 0 0,1 0 0 0 0,0 0 1 0 0,-1 0-1 0 0,0 1 0 0 0,1 0 0 0 0,-1 1 1 0 0,0 0-1 0 0,0 0 0 0 0,0 0 0 0 0,0 1 1 0 0,-1 0-1 0 0,1 0 0 0 0,-1 1 1 0 0,0 0-1 0 0,5 4-121 0 0,-10-6 30 0 0,1 0 0 0 0,0 0 1 0 0,-1 0-1 0 0,1 0 0 0 0,-1 0 0 0 0,0 0 0 0 0,0 0 1 0 0,0 0-1 0 0,0 0 0 0 0,-1 0 0 0 0,1 1 1 0 0,-1-1-1 0 0,0 0 0 0 0,0 1 0 0 0,0-1 1 0 0,-1 0-1 0 0,1 0 0 0 0,-1 1 0 0 0,1-1 0 0 0,-1 0 1 0 0,0 0-1 0 0,0 0 0 0 0,-1 0 0 0 0,1 0 1 0 0,-1 0-1 0 0,1 0 0 0 0,-3 2-30 0 0,-57 69 696 0 0,-15-19-3293 0 0,47-40 165 0 0,-2-1 0 0 0,1-2 0 0 0,-2 0 0 0 0,1-2-1 0 0,-25 3 2433 0 0,49-12-4934 0 0</inkml:trace>
  <inkml:trace contextRef="#ctx0" brushRef="#br0" timeOffset="1012.319">507 668 1072 0 0,'0'0'1224'0'0,"0"0"-510"0"0,0 0-91 0 0,0 0 150 0 0,0 0 117 0 0,0 0-6 0 0,0 0-121 0 0,0 0-190 0 0,0 0-177 0 0,-17 31-156 0 0,-53 95-133 0 0,31-43-14 0 0,8-21 1453 0 0,112-181 3156 0 0,75-35-4157 0 0,-138 137-403 0 0,76-54-242 0 0,-93 71 70 0 0,0 0-1 0 0,0 1 1 0 0,0-1-1 0 0,0 0 0 0 0,0 0 1 0 0,0 0-1 0 0,-1 1 1 0 0,1-1-1 0 0,0 1 0 0 0,0-1 1 0 0,0 1-1 0 0,0-1 1 0 0,0 1-1 0 0,-1-1 1 0 0,1 1-1 0 0,0 0 0 0 0,0-1 1 0 0,-1 1-1 0 0,1 0 1 0 0,0 0-1 0 0,-1-1 0 0 0,1 1 1 0 0,-1 0-1 0 0,1 0 1 0 0,-1 0-1 0 0,0 0 1 0 0,1 0-1 0 0,-1 0 0 0 0,0 0 1 0 0,1 0-1 0 0,-1 0 1 0 0,0 0-1 0 0,0 0 1 0 0,0 0-1 0 0,0 0 0 0 0,0 0 1 0 0,0 0-1 0 0,0 0 1 0 0,0 0-1 0 0,-1 0 0 0 0,1-1 1 0 0,0 1-1 0 0,-1 0 1 0 0,1 0-1 0 0,0 0 31 0 0,-4 60-70 0 0,4-60 32 0 0,-2 106-478 0 0,22-11 2816 0 0,-43-96 461 0 0,-94-60-1296 0 0,90 42-1778 0 0,-13-9-1872 0 0,14 8-5827 0 0,15 11-1191 0 0</inkml:trace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2:44.6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427 7 7818 0 0,'0'0'1087'0'0,"0"0"-122"0"0,0 0 74 0 0,0 0 283 0 0,0 0 210 0 0,0 0 36 0 0,0 0-166 0 0,0 0-258 0 0,0 0-238 0 0,0 0-222 0 0,0 0-196 0 0,0 0-156 0 0,3-3-124 0 0,10 0 194 0 0,-18 33 86 0 0,3-19-500 0 0,-133 623 1451 0 0,132-620-1440 0 0,2-1 0 0 0,0 1 0 0 0,0-1 0 0 0,1 1 1 0 0,1 0-1 0 0,0-1 0 0 0,1 1 0 0 0,1-1 0 0 0,0 0 1 0 0,3 8 0 0 0,10 15-2066 0 0,-15-35 1308 0 0,-1-11-6318 0 0,2-3-352 0 0,-2 7 1952 0 0</inkml:trace>
  <inkml:trace contextRef="#ctx0" brushRef="#br0" timeOffset="245.788">0 512 10554 0 0,'0'0'655'0'0,"0"0"-267"0"0,0 0-177 0 0,0 0 133 0 0,0 0 287 0 0,0 0 252 0 0,0 0 131 0 0,0 0-13 0 0,0 0-137 0 0,0 0-157 0 0,0 0-142 0 0,0 0-121 0 0,0 0-121 0 0,37 5-82 0 0,118 14-66 0 0,-1-14-191 0 0,-35-15-2945 0 0,-42-5-6818 0 0,-54 11 3535 0 0</inkml:trace>
  <inkml:trace contextRef="#ctx0" brushRef="#br0" timeOffset="519.717">779 505 7914 0 0,'0'0'2239'0'0,"0"0"-1142"0"0,0 0-328 0 0,0 0 56 0 0,0 0 35 0 0,0 0-96 0 0,0 0-166 0 0,-21 31-155 0 0,-61 97-126 0 0,63-81-66 0 0,21-41-185 0 0,0-1 1 0 0,1 0-1 0 0,-1 0 0 0 0,1 0 1 0 0,0-1-1 0 0,0 1 1 0 0,0-1-1 0 0,1 1 0 0 0,0-1 1 0 0,-1 0-1 0 0,2 0 1 0 0,-1-1-1 0 0,0 1 0 0 0,1-1 1 0 0,-1 0-1 0 0,1 0 0 0 0,0-1 1 0 0,0 1-1 0 0,0-1 1 0 0,0 0-1 0 0,1-1 0 0 0,-1 1 1 0 0,1-1-1 0 0,-1 0 1 0 0,1 0-1 0 0,0 0-66 0 0,1-1 187 0 0,0 1 1 0 0,0-1-1 0 0,0 0 0 0 0,0-1 0 0 0,0 1 1 0 0,0-1-1 0 0,0-1 0 0 0,0 1 1 0 0,-1-1-1 0 0,1 0 0 0 0,0-1 0 0 0,-1 0 1 0 0,5-2-188 0 0,1-3 152 0 0,0 0 1 0 0,0-1 0 0 0,0 0-1 0 0,-1-1 1 0 0,-1 0 0 0 0,1 0-1 0 0,-2-2 1 0 0,0 1 0 0 0,0-1-1 0 0,-1 0 1 0 0,0-1 0 0 0,-1 0-1 0 0,-1 0 1 0 0,0 0 0 0 0,0-1-1 0 0,-2 0 1 0 0,0 0 0 0 0,0-1-1 0 0,-1 1 1 0 0,-1-1 0 0 0,-1 0-153 0 0,-1 13-99 0 0,-1 0 0 0 0,0 0 0 0 0,0-1 1 0 0,0 1-1 0 0,-1 0 0 0 0,1 0 0 0 0,-1 0 1 0 0,1 1-1 0 0,-1-1 0 0 0,1 0 0 0 0,-1 1 1 0 0,0-1-1 0 0,0 1 0 0 0,0-1 0 0 0,0 1 1 0 0,0 0-1 0 0,0 0 0 0 0,0 0 0 0 0,0 0 1 0 0,-1 0-1 0 0,1 0 0 0 0,0 0 0 0 0,0 1 1 0 0,-1-1-1 0 0,1 1 0 0 0,0 0 1 0 0,-1 0-1 0 0,1 0 0 0 0,-1 0 0 0 0,1 0 1 0 0,0 0-1 0 0,-1 1 0 0 0,1-1 0 0 0,0 1 1 0 0,-1 0-1 0 0,1-1 0 0 0,0 1 0 0 0,0 0 1 0 0,0 0-1 0 0,0 1 0 0 0,-1-1 0 0 0,2 0 1 0 0,-1 1-1 0 0,0-1 0 0 0,-1 2 99 0 0,-34 29-3485 0 0,15-7-2488 0 0,11-10-3569 0 0</inkml:trace>
  <inkml:trace contextRef="#ctx0" brushRef="#br0" timeOffset="777.166">1106 847 2817 0 0,'0'0'2145'0'0,"0"0"73"0"0,0 0 135 0 0,0 0-53 0 0,0 0-193 0 0,0 0-284 0 0,0 0-340 0 0,0 0-242 0 0,0 0-188 0 0,0 0-174 0 0,0 0-125 0 0,0 0-138 0 0,0-30-132 0 0,-2-95-84 0 0,1 121-371 0 0,1-1 0 0 0,0 1 0 0 0,0 0 1 0 0,0 0-1 0 0,0 0 0 0 0,1-1 0 0 0,0 1 0 0 0,0 0 1 0 0,0 0-1 0 0,0 0 0 0 0,0 0 0 0 0,1 0 0 0 0,0 0 1 0 0,0 1-1 0 0,0-1 0 0 0,0 1 0 0 0,1-1 0 0 0,-1 1-29 0 0,5-6 76 0 0,16-21-22 0 0,1 1 0 0 0,2 1 0 0 0,1 1 0 0 0,1 1 0 0 0,12-7-54 0 0,-14 21-1510 0 0,-18 17-7310 0 0,-8 2-2025 0 0</inkml:trace>
  <inkml:trace contextRef="#ctx0" brushRef="#br0" timeOffset="1646.351">1723 482 11266 0 0,'0'0'1455'0'0,"0"0"-486"0"0,0 0-117 0 0,0 0 19 0 0,0 0-103 0 0,0 0-141 0 0,0 0-145 0 0,0 0-60 0 0,0 0-1 0 0,0 0-30 0 0,0 0-58 0 0,-32 10-97 0 0,-99 32-86 0 0,59-5-2 0 0,67-33-191 0 0,0 0 0 0 0,0 0 0 0 0,0 0-1 0 0,1 0 1 0 0,-1 1 0 0 0,1-1 0 0 0,0 1 0 0 0,1 0 0 0 0,-1 1 0 0 0,1-1 0 0 0,0 1 0 0 0,0-1-1 0 0,1 1 1 0 0,-1 0 0 0 0,1 0 0 0 0,1 0 0 0 0,-1 0 0 0 0,1 0 0 0 0,0 0 0 0 0,1 1 0 0 0,-1-1 0 0 0,1 0-1 0 0,0 1 1 0 0,1-1 0 0 0,0 6 43 0 0,3-9 23 0 0,0 1 0 0 0,0-1 0 0 0,0 0-1 0 0,1-1 1 0 0,-1 1 0 0 0,1-1 0 0 0,-1 0 0 0 0,1 0 0 0 0,0 0-1 0 0,0 0 1 0 0,0-1 0 0 0,0 0 0 0 0,0 0 0 0 0,0-1-1 0 0,0 1 1 0 0,0-1 0 0 0,0 0 0 0 0,0 0 0 0 0,1-1-1 0 0,-1 0 1 0 0,0 0 0 0 0,0 0 0 0 0,0 0 0 0 0,-1-1-1 0 0,1 0 1 0 0,0 0 0 0 0,0 0 0 0 0,-1 0 0 0 0,2-1-23 0 0,23-14 614 0 0,-1-2 1 0 0,0 0 0 0 0,-2-2 0 0 0,0-1-1 0 0,22-23-614 0 0,-9 8 387 0 0,-26 26-270 0 0,6-6 13 0 0,0 0 0 0 0,-2-1 1 0 0,0 0-1 0 0,0-2 0 0 0,-2 0 0 0 0,0-1 1 0 0,-1-2-131 0 0,-13 23 57 0 0,-1 0-21 0 0,0 0-19 0 0,-7 30-591 0 0,-135 234-707 0 0,95-157 1164 0 0,4 2 0 0 0,6 2 1 0 0,-19 97 116 0 0,36-139 9 0 0,-3-2 0 0 0,-3 0 1 0 0,-9 12-10 0 0,10-2-958 0 0,45-77 385 0 0,219-165 1037 0 0,-219 150-428 0 0,-17 13 44 0 0,1 0 1 0 0,0-1-1 0 0,-1 1 1 0 0,1-1 0 0 0,-1 0-1 0 0,0 0 1 0 0,0 0-1 0 0,0 0 1 0 0,0-1-1 0 0,0 1 1 0 0,-1-1-1 0 0,0 0 1 0 0,0 1-1 0 0,0-1 1 0 0,0 0 0 0 0,0 0-1 0 0,-1-1 1 0 0,0 1-1 0 0,0 0 1 0 0,1-2-81 0 0,-2 2 65 0 0,0 0 0 0 0,-1 1 0 0 0,1-1 1 0 0,-1 0-1 0 0,0 1 0 0 0,0-1 0 0 0,0 0 1 0 0,0 1-1 0 0,-1-1 0 0 0,1 1 0 0 0,-1 0 0 0 0,0 0 1 0 0,0-1-1 0 0,0 1 0 0 0,0 0 0 0 0,-1 0 1 0 0,1 1-1 0 0,-1-1 0 0 0,1 0 0 0 0,-1 1 1 0 0,0 0-1 0 0,0 0 0 0 0,-3-2-65 0 0,-22-11-20 0 0,-1 0 1 0 0,0 2-1 0 0,-1 1 0 0 0,0 2 1 0 0,-1 1-1 0 0,0 1 1 0 0,0 2-1 0 0,-1 1 0 0 0,0 1 1 0 0,0 2-1 0 0,-30 1 20 0 0,1 1-28 0 0,60 0-87 0 0,28 0-822 0 0,36-12 1029 0 0,0-2-1 0 0,-1-3 1 0 0,-1-3 0 0 0,45-21-92 0 0,-51 20 2 0 0,-35 13-659 0 0,137-59 407 0 0,-108 38-4740 0 0,-4-6-6365 0 0,-39 30 6057 0 0</inkml:trace>
  <inkml:trace contextRef="#ctx0" brushRef="#br0" timeOffset="1949.827">2053 534 5161 0 0,'0'0'2579'0'0,"0"0"-1146"0"0,0 0-129 0 0,0 0 254 0 0,0 0-11 0 0,0 0-215 0 0,0 0-316 0 0,0 0-281 0 0,0 0-179 0 0,-3 31-137 0 0,-10 98-124 0 0,11-62 13 0 0,2-64-259 0 0,0-1 1 0 0,1 1 0 0 0,-1-1 0 0 0,1 1 0 0 0,0 0 0 0 0,0-1 0 0 0,0 0 0 0 0,0 1-1 0 0,0-1 1 0 0,0 0 0 0 0,1 1 0 0 0,-1-1 0 0 0,1 0 0 0 0,0 0 0 0 0,-1 0 0 0 0,1 0 0 0 0,0 0-1 0 0,0-1 1 0 0,0 1 0 0 0,1-1 0 0 0,-1 1 0 0 0,0-1 0 0 0,0 0 0 0 0,1 0 0 0 0,-1 0-1 0 0,1 0 1 0 0,-1 0 0 0 0,1 0 0 0 0,-1-1 0 0 0,1 1 0 0 0,0-1 0 0 0,-1 0 0 0 0,1 1 0 0 0,-1-1-1 0 0,1-1 1 0 0,1 1-50 0 0,3 0 277 0 0,1-1 1 0 0,-1 0-1 0 0,1 0 0 0 0,-1 0 0 0 0,0-1 0 0 0,0-1 0 0 0,0 1 0 0 0,0-1 0 0 0,0 0 0 0 0,0 0 1 0 0,0-1-1 0 0,0-1-277 0 0,12-11 442 0 0,-1-1 0 0 0,-1-1-1 0 0,0 0 1 0 0,-2-1 0 0 0,0-1 0 0 0,12-21-442 0 0,15-20 93 0 0,-25 41-600 0 0,-2-2 0 0 0,0 0 0 0 0,-1 0 0 0 0,-1-2 0 0 0,-2 1 0 0 0,0-2 0 0 0,-1 0 507 0 0,-6 4-3192 0 0,-4 12-4545 0 0,0 5-3341 0 0</inkml:trace>
  <inkml:trace contextRef="#ctx0" brushRef="#br0" timeOffset="2418.804">2588 700 6897 0 0,'0'0'1090'0'0,"0"0"-152"0"0,0 0 282 0 0,0 0 362 0 0,0 0 93 0 0,0 0-124 0 0,0 0-195 0 0,0 0-183 0 0,0 0-144 0 0,0 0-104 0 0,0 0-129 0 0,0 0-105 0 0,0 0-39 0 0,29-10-54 0 0,91-29-21 0 0,-59 3 414 0 0,-52 30-903 0 0,-1-1-1 0 0,1 0 1 0 0,-1 0 0 0 0,-1-1-1 0 0,0 0 1 0 0,0 0 0 0 0,0-1 0 0 0,-1 1-1 0 0,-1-2 1 0 0,1 1 0 0 0,-1-1-1 0 0,-1 1 1 0 0,0-1 0 0 0,0 0-1 0 0,-1-1 1 0 0,0 1 0 0 0,-1-1-1 0 0,0 1 1 0 0,-1-1 0 0 0,0-5-88 0 0,-1 14-18 0 0,-1 0 0 0 0,1 0 0 0 0,-1 0 0 0 0,0 0-1 0 0,1 0 1 0 0,-1 0 0 0 0,0 0 0 0 0,-1 0 0 0 0,1 0 0 0 0,0 1 0 0 0,0-1 0 0 0,-1 0 0 0 0,1 1 0 0 0,-1-1 0 0 0,1 1 0 0 0,-1-1 0 0 0,0 1 0 0 0,1 0-1 0 0,-1 0 1 0 0,0 0 0 0 0,0 0 0 0 0,0 0 0 0 0,0 0 0 0 0,0 0 0 0 0,0 0 0 0 0,0 1 0 0 0,0-1 0 0 0,-1 1 0 0 0,1 0 0 0 0,0 0 0 0 0,0 0 0 0 0,0 0-1 0 0,-2 0 19 0 0,-71 16-857 0 0,57-7 731 0 0,0 2 0 0 0,1 0 1 0 0,1 1-1 0 0,-1 1 0 0 0,2 0 0 0 0,0 1 0 0 0,0 1 0 0 0,2 0 0 0 0,0 1 0 0 0,0 1 1 0 0,2 0-1 0 0,0 0 0 0 0,-4 9 126 0 0,12-21-17 0 0,1 1 1 0 0,0-1 0 0 0,-1 0-1 0 0,2 1 1 0 0,-1-1-1 0 0,1 1 1 0 0,-1-1 0 0 0,1 1-1 0 0,1 0 1 0 0,-1-1-1 0 0,1 1 1 0 0,0 0 0 0 0,1 0-1 0 0,-1-1 1 0 0,1 1-1 0 0,0 0 1 0 0,1-1 0 0 0,-1 1-1 0 0,1-1 1 0 0,0 0-1 0 0,0 1 1 0 0,1-1 0 0 0,-1 0-1 0 0,1 0 1 0 0,1 0-1 0 0,-1-1 1 0 0,1 1 0 0 0,-1-1-1 0 0,1 0 1 0 0,0 0-1 0 0,1 0 1 0 0,-1 0 0 0 0,1-1-1 0 0,-1 0 1 0 0,1 0-1 0 0,0 0 1 0 0,2 0 16 0 0,14 4 101 0 0,0-1 1 0 0,1-2-1 0 0,0 0 1 0 0,-1-1-1 0 0,1-1 1 0 0,0-1-1 0 0,0-2 1 0 0,0 0-1 0 0,0-1 1 0 0,10-2-102 0 0,0-1-27 0 0,1-1 1 0 0,-1-2-1 0 0,-1-1 0 0 0,1-2 1 0 0,-2 0-1 0 0,12-8 27 0 0,47-29-5315 0 0,-62 30-1976 0 0,-9 2-2756 0 0</inkml:trace>
</inkml:ink>
</file>

<file path=ppt/ink/ink2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6.6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95 634 11747 0 0,'0'0'605'0'0,"0"0"-365"0"0,0 0-27 0 0,0 0 356 0 0,0 0 321 0 0,0 0 97 0 0,0 0-91 0 0,0 0-210 0 0,0 32-205 0 0,1 101-154 0 0,14 207 272 0 0,-10-259-823 0 0,-4-67 2967 0 0,16-232-1525 0 0,-6 159-1201 0 0,2 0 1 0 0,2 1 0 0 0,3 1-1 0 0,3 0 1 0 0,2 2 0 0 0,2 0-1 0 0,3 2 1 0 0,10-12-18 0 0,-32 55-19 0 0,30-24-335 0 0,-28 63-603 0 0,-7 55-1300 0 0,-1-45-1511 0 0,1 0-4490 0 0,-1-24 1753 0 0</inkml:trace>
  <inkml:trace contextRef="#ctx0" brushRef="#br0" timeOffset="252.195">560 962 14347 0 0,'0'0'1068'0'0,"0"0"-468"0"0,0 0-236 0 0,0 0 41 0 0,0 0 63 0 0,0 0-3 0 0,0 0-83 0 0,0 0-129 0 0,0 0-81 0 0,0 0-51 0 0,0 0-41 0 0,-3 32-33 0 0,-7 102-14 0 0,13-50-78 0 0,-3-73-279 0 0,2 20-53 0 0,2-14-3999 0 0,-3-17 730 0 0,0 0 661 0 0,-1 0-3251 0 0</inkml:trace>
  <inkml:trace contextRef="#ctx0" brushRef="#br0" timeOffset="726.992">566 888 3153 0 0,'0'0'1152'0'0,"0"0"-121"0"0,0 0 141 0 0,0 0 136 0 0,0 0-34 0 0,0 0-120 0 0,0 0-98 0 0,0 0-84 0 0,0 0-69 0 0,0 0-80 0 0,0 0-113 0 0,0 0-91 0 0,30 1-79 0 0,94 2-89 0 0,-71 8 191 0 0,-51-10-592 0 0,0 0 0 0 0,-1 1 1 0 0,1-1-1 0 0,-1 0 0 0 0,1 1 1 0 0,-1-1-1 0 0,1 1 0 0 0,-1 0 1 0 0,0 0-1 0 0,0-1 0 0 0,0 1 1 0 0,0 0-1 0 0,0 0 0 0 0,0 0 1 0 0,0 0-1 0 0,-1 0 1 0 0,1 0-1 0 0,-1 0 0 0 0,1 0 1 0 0,-1 0-1 0 0,0 0 0 0 0,0 0 1 0 0,0 0-1 0 0,0 1 0 0 0,0-1 1 0 0,-1 0-1 0 0,1 0 0 0 0,0 0 1 0 0,-1 0-1 0 0,0 0 0 0 0,1 0 1 0 0,-1 0-1 0 0,-1 1-50 0 0,-40 64 652 0 0,30-51-556 0 0,10-15-106 0 0,0 0-1 0 0,0 1 0 0 0,1 0 0 0 0,-1-1 0 0 0,1 1 0 0 0,-1 0 0 0 0,1 0 0 0 0,-1 0 0 0 0,1 0 1 0 0,0 0-1 0 0,0 0 0 0 0,0 0 0 0 0,0 0 0 0 0,1 0 0 0 0,-1 1 0 0 0,1-1 0 0 0,-1 0 0 0 0,1 1 0 0 0,0-1 1 0 0,-1 0-1 0 0,1 0 0 0 0,0 1 0 0 0,1-1 0 0 0,-1 0 0 0 0,0 1 0 0 0,1-1 0 0 0,-1 0 0 0 0,1 0 0 0 0,0 1 1 0 0,0-1-1 0 0,0 0 0 0 0,0 0 0 0 0,0 0 0 0 0,0 0 0 0 0,0 0 0 0 0,1 0 0 0 0,-1 0 0 0 0,1-1 1 0 0,-1 1-1 0 0,1 0 0 0 0,1 0 11 0 0,28 13-105 0 0,-27-14 117 0 0,0 0 1 0 0,0 0-1 0 0,0 0 1 0 0,0 1 0 0 0,0 0-1 0 0,-1-1 1 0 0,1 2-1 0 0,-1-1 1 0 0,1 0-1 0 0,-1 1 1 0 0,0-1 0 0 0,1 1-1 0 0,-1 0 1 0 0,-1 0-1 0 0,1 0 1 0 0,0 0 0 0 0,-1 1-1 0 0,0-1 1 0 0,1 1-1 0 0,-1-1 1 0 0,-1 1-1 0 0,1 0 1 0 0,0 0 0 0 0,-1 0-1 0 0,0 0-12 0 0,-3 0 49 0 0,1 0-1 0 0,-1-1 1 0 0,-1 1 0 0 0,1-1 0 0 0,0 1-1 0 0,-1-1 1 0 0,0 0 0 0 0,0 0-1 0 0,0 0 1 0 0,0 0 0 0 0,0-1-1 0 0,-1 1 1 0 0,1-1 0 0 0,-1 0-1 0 0,1 0 1 0 0,-1 0 0 0 0,0 0 0 0 0,0-1-1 0 0,-2 2-48 0 0,-7 3 45 0 0,2 0-299 0 0,0 0 0 0 0,0-1 0 0 0,-1 0 0 0 0,1-1 0 0 0,-1 0 0 0 0,0-1 0 0 0,0-1 0 0 0,0 1 0 0 0,0-2 0 0 0,-1 0 0 0 0,-4 0 254 0 0,11-1-936 0 0,-11-1-5494 0 0,9-2-3512 0 0</inkml:trace>
  <inkml:trace contextRef="#ctx0" brushRef="#br0" timeOffset="1542.289">1 358 1504 0 0,'0'0'420'0'0,"0"0"-5"0"0,0 0 207 0 0,0 0 260 0 0,0 0 168 0 0,0 0 60 0 0,0 0-57 0 0,0 0-61 0 0,0 0-59 0 0,0 0-69 0 0,0 0-48 0 0,31-7-65 0 0,97-20-44 0 0,-12 21 1488 0 0,-20 12-1082 0 0,-97-6-1020 0 0,1 0-1 0 0,0 0 1 0 0,0-1-1 0 0,0 1 0 0 0,0 0 1 0 0,-1 0-1 0 0,1 0 1 0 0,0-1-1 0 0,0 1 1 0 0,0 0-1 0 0,0 0 0 0 0,0-1 1 0 0,0 1-1 0 0,0 0 1 0 0,0 0-1 0 0,0-1 0 0 0,0 1 1 0 0,0 0-1 0 0,0-1 1 0 0,0 1-1 0 0,0 0 1 0 0,0 0-1 0 0,0-1 0 0 0,0 1 1 0 0,0 0-1 0 0,0 0 1 0 0,0-1-1 0 0,0 1 1 0 0,0 0-1 0 0,1 0 0 0 0,-1 0 1 0 0,0-1-1 0 0,0 1 1 0 0,0 0-1 0 0,0 0 1 0 0,1 0-1 0 0,-1-1 0 0 0,0 1 1 0 0,0 0-1 0 0,0 0 1 0 0,1 0-1 0 0,-1 0 0 0 0,0-1 1 0 0,0 1-1 0 0,1 0 1 0 0,-1 0-1 0 0,0 0 1 0 0,0 0-1 0 0,1 0 0 0 0,-1 0 1 0 0,0 0-1 0 0,0 0 1 0 0,1 0-1 0 0,-1 0 1 0 0,0 0-1 0 0,0 0-92 0 0,-27-32 324 0 0,8 12 167 0 0,-55-90 278 0 0,18-8-3114 0 0,55 103-362 0 0,2 4-5997 0 0,0 4 273 0 0</inkml:trace>
</inkml:ink>
</file>

<file path=ppt/ink/ink2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5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0 188 3177 0 0,'0'0'1191'0'0,"0"0"-123"0"0,0 0 40 0 0,0 0 146 0 0,0 0 74 0 0,0 0-10 0 0,0 0-42 0 0,0 0-59 0 0,0 0-62 0 0,0 0-93 0 0,0 0-134 0 0,0 0-113 0 0,27 0-99 0 0,86-3-54 0 0,143-15 1986 0 0,-175 11-2583 0 0,-79 6-355 0 0,4-1-2655 0 0,-7-3-4067 0 0,-4 5-3513 0 0</inkml:trace>
  <inkml:trace contextRef="#ctx0" brushRef="#br0" timeOffset="245.431">219 1 8954 0 0,'0'0'952'0'0,"0"0"-50"0"0,0 0 215 0 0,0 0 292 0 0,0 0 75 0 0,0 0-131 0 0,0 0-235 0 0,-1 32-283 0 0,-5 104-243 0 0,3-106-415 0 0,3 1 1 0 0,0-1-1 0 0,2 1 0 0 0,1-1 1 0 0,5 21-178 0 0,20 36-1582 0 0,-4-56-8343 0 0,-20-27 1829 0 0</inkml:trace>
</inkml:ink>
</file>

<file path=ppt/ink/ink2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22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1 277 3529 0 0,'0'0'1267'0'0,"0"0"-218"0"0,0 0-39 0 0,0 0 135 0 0,0 0 126 0 0,0 0 44 0 0,0 0-16 0 0,0 0-103 0 0,0 0-106 0 0,0 0-107 0 0,0 0-134 0 0,0 0-98 0 0,30-3-56 0 0,93-7-31 0 0,25-4 1251 0 0,27 7-386 0 0,-174 7-1256 0 0,-1 0 140 0 0,-31-22 1951 0 0,13 14-2506 0 0,0-1 0 0 0,1-1 0 0 0,0-1 0 0 0,0 0 0 0 0,1-1 0 0 0,0-1 1 0 0,1 0-1 0 0,1-1 0 0 0,0-1 0 0 0,1 0 0 0 0,-7-12 142 0 0,7-6-2851 0 0,10 13-3189 0 0,2 10-5114 0 0</inkml:trace>
</inkml:ink>
</file>

<file path=ppt/ink/ink2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20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90 7834 0 0,'0'0'432'0'0,"0"0"-31"0"0,0 0 357 0 0,0 0 573 0 0,0 0 248 0 0,0 0-24 0 0,0 0-226 0 0,0 0-305 0 0,2 37-257 0 0,7 115-237 0 0,-6-75-408 0 0,3 0-1 0 0,4-1 1 0 0,14 53-122 0 0,-5-14-1458 0 0,-16-77-2191 0 0,-2 0-4540 0 0,-1-33 3580 0 0</inkml:trace>
  <inkml:trace contextRef="#ctx0" brushRef="#br0" timeOffset="241.123">0 146 336 0 0,'0'0'2211'0'0,"0"0"-508"0"0,0 0-289 0 0,0 0-111 0 0,0 0-43 0 0,0 0-81 0 0,0 0-120 0 0,0 0-140 0 0,0 0-115 0 0,31-24-96 0 0,96-72-108 0 0,-126 94-569 0 0,1 0-1 0 0,0 0 1 0 0,0 0-1 0 0,0 0 1 0 0,1 0-1 0 0,-1 0 1 0 0,0 1-1 0 0,1-1 1 0 0,-1 1-1 0 0,1-1 1 0 0,-1 1-1 0 0,1 0 0 0 0,0 0 1 0 0,-1 0-1 0 0,1 1 1 0 0,0-1-1 0 0,0 1 1 0 0,0-1-1 0 0,0 1 1 0 0,-1 0-1 0 0,1 0 1 0 0,0 0-1 0 0,0 1 1 0 0,0-1-1 0 0,0 1-30 0 0,4 1 120 0 0,2 2-35 0 0,0 0 0 0 0,-1 1 1 0 0,1 0-1 0 0,-1 1 0 0 0,0-1 0 0 0,0 2 1 0 0,-1-1-1 0 0,0 1 0 0 0,0 0 0 0 0,0 1 1 0 0,-1-1-1 0 0,0 1 0 0 0,-1 1 0 0 0,1-1 1 0 0,-2 1-1 0 0,1 0 0 0 0,-1 0 0 0 0,-1 0 1 0 0,1 0-1 0 0,-2 1 0 0 0,1-1 0 0 0,-1 1 1 0 0,-1 0-1 0 0,0 0 0 0 0,0 0 0 0 0,-1 0 1 0 0,0-1-1 0 0,-1 5-85 0 0,0-8 27 0 0,0 1 0 0 0,0-1 0 0 0,0 0 0 0 0,-1 1 0 0 0,0-1 0 0 0,-1 0 0 0 0,1 0-1 0 0,-1-1 1 0 0,0 1 0 0 0,0 0 0 0 0,-1-1 0 0 0,0 0 0 0 0,0 0 0 0 0,0 0 0 0 0,-1 0 0 0 0,1-1 0 0 0,-1 0 0 0 0,0 0 0 0 0,0 0 0 0 0,-4 2-27 0 0,-55 31-1120 0 0,-1-9-4127 0 0,42-19 1538 0 0,7-1-3519 0 0</inkml:trace>
  <inkml:trace contextRef="#ctx0" brushRef="#br0" timeOffset="583.008">431 646 8602 0 0,'0'0'1529'0'0,"0"0"-542"0"0,0 0-256 0 0,0 0 36 0 0,0 0 71 0 0,0 0-1 0 0,0 0-127 0 0,0 0-192 0 0,0 0-159 0 0,0 0-91 0 0,0 0-61 0 0,0 0-60 0 0,0 0-54 0 0,1 30-52 0 0,3 135-67 0 0,-2-147-460 0 0,0 29-887 0 0,-9-23-7668 0 0,5-20 3333 0 0</inkml:trace>
  <inkml:trace contextRef="#ctx0" brushRef="#br0" timeOffset="1003.138">407 543 5313 0 0,'0'0'980'0'0,"0"0"-286"0"0,0 0-127 0 0,0 0 2 0 0,0 0 65 0 0,0 0-18 0 0,0 0-56 0 0,0 0-9 0 0,0 0-22 0 0,0 0 4 0 0,0 0 5 0 0,0 0 9 0 0,19 3 17 0 0,92 13 559 0 0,-52 9 469 0 0,-58-22-1485 0 0,1-1 1 0 0,-1 1-1 0 0,0-1 0 0 0,0 1 1 0 0,-1-1-1 0 0,1 1 1 0 0,0-1-1 0 0,-1 1 0 0 0,1 0 1 0 0,-1-1-1 0 0,0 1 0 0 0,0 0 1 0 0,0-1-1 0 0,-1 1 0 0 0,1 0 1 0 0,0-1-1 0 0,-1 1 0 0 0,0-1 1 0 0,1 1-1 0 0,-1-1 1 0 0,0 1-1 0 0,-1-1 0 0 0,1 1 1 0 0,-1 1-108 0 0,0-3-15 0 0,0 0 0 0 0,0 1 0 0 0,1-1 1 0 0,-1 1-1 0 0,1-1 0 0 0,0 1 1 0 0,-1-1-1 0 0,1 1 0 0 0,0 0 0 0 0,0-1 1 0 0,0 1-1 0 0,0 0 0 0 0,0 0 0 0 0,0 0 1 0 0,0 0-1 0 0,1 0 0 0 0,-1 0 1 0 0,1 0-1 0 0,0 0 0 0 0,-1 0 0 0 0,1 0 1 0 0,0 0-1 0 0,0 0 0 0 0,0 0 0 0 0,1 0 1 0 0,-1 0-1 0 0,0 0 0 0 0,1 0 1 0 0,-1 0-1 0 0,1 0 0 0 0,0 0 0 0 0,-1 0 1 0 0,1 0-1 0 0,0 0 0 0 0,0 0 0 0 0,1-1 1 0 0,-1 1-1 0 0,0 0 0 0 0,0-1 0 0 0,1 1 1 0 0,-1-1-1 0 0,1 1 0 0 0,-1-1 1 0 0,1 0-1 0 0,0 0 0 0 0,1 1 15 0 0,1-1 21 0 0,-1 0 0 0 0,0 0 0 0 0,1 1 1 0 0,-1-1-1 0 0,0 1 0 0 0,1-1 0 0 0,-1 1 0 0 0,0 0 0 0 0,0 0 0 0 0,0 0 0 0 0,-1 1 0 0 0,1-1 0 0 0,-1 1 1 0 0,1 0-1 0 0,-1-1 0 0 0,0 1 0 0 0,0 0 0 0 0,0 0 0 0 0,0 0 0 0 0,0 1 0 0 0,-1-1 0 0 0,1 0 0 0 0,-1 1 1 0 0,0-1-1 0 0,0 1 0 0 0,-1-1 0 0 0,1 1 0 0 0,-1-1 0 0 0,1 1 0 0 0,-1 0 0 0 0,0-1 0 0 0,0 1 0 0 0,-1-1 1 0 0,1 1-1 0 0,-1 0 0 0 0,0-1 0 0 0,0 1 0 0 0,0-1 0 0 0,-1 2-21 0 0,-89 83 412 0 0,67-80-2567 0 0,8-12-7774 0 0,12 0 2969 0 0</inkml:trace>
</inkml:ink>
</file>

<file path=ppt/ink/ink2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9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377 1 4465 0 0,'0'0'1931'0'0,"0"0"-783"0"0,0 0-258 0 0,0 0 131 0 0,0 0 164 0 0,0 0 64 0 0,0 0-105 0 0,0 0-250 0 0,0 0-230 0 0,0 0-202 0 0,-14 32-144 0 0,-46 104-100 0 0,-26 38 159 0 0,8-63-1402 0 0,47-79-2242 0 0,-2-3-3922 0 0,26-24 2704 0 0</inkml:trace>
  <inkml:trace contextRef="#ctx0" brushRef="#br0" timeOffset="265.885">0 75 4049 0 0,'0'0'2386'0'0,"0"0"-1375"0"0,0 0-443 0 0,0 0 165 0 0,0 0 307 0 0,0 0 235 0 0,0 0 72 0 0,0 0-88 0 0,0 0-167 0 0,0 0-165 0 0,0 0-160 0 0,0 0-133 0 0,25 33-120 0 0,76 107-111 0 0,1 6 239 0 0,-41-59-358 0 0,8 10-2755 0 0,-48-83-5055 0 0,-15-12 2805 0 0,-1 1 508 0 0</inkml:trace>
</inkml:ink>
</file>

<file path=ppt/ink/ink2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4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553 560 0 0 0,'0'0'1152'0'0,"0"0"-46"0"0,0 0 90 0 0,0 0 190 0 0,0 0 139 0 0,0 0 62 0 0,0 0-61 0 0,0 0-179 0 0,0 0-175 0 0,0 0-206 0 0,0 0-179 0 0,-2-6-102 0 0,1 0-376 0 0,0 0 0 0 0,-1 0 1 0 0,0 1-1 0 0,0-1 0 0 0,0 1 0 0 0,-1 0 0 0 0,0 0 0 0 0,0 0 1 0 0,0 0-1 0 0,-1 0 0 0 0,1 1 0 0 0,-1-1 0 0 0,0 1 0 0 0,0 0 1 0 0,-1 0-1 0 0,1 0 0 0 0,-4-1-309 0 0,-6-2 94 0 0,0 0 1 0 0,0 1 0 0 0,-1 1-1 0 0,0 0 1 0 0,0 1 0 0 0,-1 1-1 0 0,1 0 1 0 0,-1 1-1 0 0,1 1 1 0 0,-1 0 0 0 0,0 1-1 0 0,1 1 1 0 0,-1 0-1 0 0,1 2 1 0 0,-1-1 0 0 0,1 2-1 0 0,-12 3-94 0 0,21-4-33 0 0,-1 0-1 0 0,1 0 1 0 0,0 1 0 0 0,-1 0-1 0 0,2 0 1 0 0,-1 0-1 0 0,0 1 1 0 0,1 0 0 0 0,0 0-1 0 0,0 0 1 0 0,0 1-1 0 0,1-1 1 0 0,0 1-1 0 0,0 0 1 0 0,0 0 0 0 0,1 1-1 0 0,0-1 1 0 0,0 1-1 0 0,0 1 34 0 0,-17 89-154 0 0,24-93 213 0 0,0 0 0 0 0,0 0 1 0 0,0-1-1 0 0,1 0 0 0 0,0 0 0 0 0,-1 0 1 0 0,1 0-1 0 0,1-1 0 0 0,-1 1 1 0 0,0-1-1 0 0,0-1 0 0 0,1 1 0 0 0,-1-1 1 0 0,1 0-1 0 0,-1 0 0 0 0,1-1 1 0 0,-1 1-1 0 0,1-1 0 0 0,1 0-59 0 0,-6 0 6 0 0,76 25 203 0 0,-76-22-195 0 0,1 0 0 0 0,-1 0 0 0 0,0 0 0 0 0,0 0 0 0 0,0-1 0 0 0,0 1 0 0 0,-1 0 0 0 0,0 1-1 0 0,1-1 1 0 0,-1 0 0 0 0,0 0 0 0 0,0 0 0 0 0,0 0 0 0 0,-1 0 0 0 0,1 0 0 0 0,-1 0 0 0 0,0 0-1 0 0,0 0 1 0 0,0 0 0 0 0,0 0 0 0 0,0-1 0 0 0,0 1 0 0 0,-1 0 0 0 0,0-1 0 0 0,1 1 0 0 0,-1-1 0 0 0,0 1-1 0 0,0-1 1 0 0,0 0 0 0 0,-1 0 0 0 0,-1 2-14 0 0,0 1 7 0 0,-150 193 86 0 0,73-63-120 0 0,79-130 23 0 0,0 0 0 0 0,0 0 0 0 0,0 0-1 0 0,1 0 1 0 0,0 1 0 0 0,0-1 0 0 0,0 0-1 0 0,0 0 1 0 0,1 1 0 0 0,0-1 0 0 0,0 0-1 0 0,1 1 1 0 0,-1-1 0 0 0,1 0 0 0 0,0 1-1 0 0,1-1 1 0 0,-1 0 0 0 0,1 0 0 0 0,0 0-1 0 0,0 0 1 0 0,1 0 0 0 0,-1-1 0 0 0,1 1-1 0 0,0-1 1 0 0,0 0 0 0 0,1 1 0 0 0,0 0 4 0 0,7 2-20 0 0,1-1 0 0 0,-1 0 1 0 0,1 0-1 0 0,0-1 0 0 0,0-1 1 0 0,1 0-1 0 0,-1-1 0 0 0,1 0 1 0 0,0-1-1 0 0,0 0 1 0 0,-1-1-1 0 0,1-1 0 0 0,0 0 1 0 0,0 0-1 0 0,0-1 0 0 0,0-1 1 0 0,0 0-1 0 0,0-1 0 0 0,-1-1 1 0 0,0 0-1 0 0,1 0 0 0 0,-1-1 1 0 0,-1-1-1 0 0,1 0 0 0 0,-1 0 1 0 0,0-1-1 0 0,7-6 20 0 0,54-48-3955 0 0,-32 16-6445 0 0,-32 33 3045 0 0</inkml:trace>
  <inkml:trace contextRef="#ctx0" brushRef="#br0" timeOffset="418.065">282 1 0 0 0,'0'0'765'0'0,"0"0"-172"0"0,0 0-27 0 0,0 0 143 0 0,0 0 187 0 0,0 0 172 0 0,0 0 74 0 0,0 0-42 0 0,0 0-145 0 0,0 0-175 0 0,0 0-123 0 0,0 0-55 0 0,0 0 29 0 0,-5 11 65 0 0,-20 64 785 0 0,4 328 3131 0 0,-2 24-4420 0 0,-55 158-612 0 0,76-368-252 0 0,15-174-1681 0 0,3-19-7449 0 0,-14-20 5604 0 0</inkml:trace>
</inkml:ink>
</file>

<file path=ppt/ink/ink2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1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0 0 0,'0'0'637'0'0,"0"0"110"0"0,0 0 149 0 0,0 0 169 0 0,0 0 90 0 0,0 0-20 0 0,0 0-79 0 0,0 0-73 0 0,0 0-11 0 0,0 0 12 0 0,0 0-20 0 0,0 0-45 0 0,21-3-53 0 0,64-10-50 0 0,73 10 2236 0 0,49 14-1220 0 0,-197-8 1011 0 0,-24-6-1279 0 0,-74-32-1221 0 0,67 29-431 0 0,1-1 0 0 0,0-1 0 0 0,1-1-1 0 0,0 0 1 0 0,0-2 0 0 0,1 0 0 0 0,0-1 0 0 0,1-1-1 0 0,-2-2 89 0 0,11-3-2516 0 0,8 12-1456 0 0,3 1-4104 0 0,1 1 605 0 0</inkml:trace>
</inkml:ink>
</file>

<file path=ppt/ink/ink2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5.1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0 280 352 0 0,'0'0'758'0'0,"0"0"99"0"0,0 0 233 0 0,0 0 177 0 0,0 0 8 0 0,0 0-167 0 0,0 0-180 0 0,0 0-132 0 0,0 0-65 0 0,0 0-20 0 0,0 0-40 0 0,0 0-19 0 0,0 0 9 0 0,17-5 23 0 0,54-14-22 0 0,0 14 890 0 0,96 34-85 0 0,-142-35 2092 0 0,-38-25-1219 0 0,-133-137-1456 0 0,135 155-1645 0 0,-14-20-191 0 0,19 9-9326 0 0,6 19-584 0 0</inkml:trace>
</inkml:ink>
</file>

<file path=ppt/ink/ink2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3.0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84 335 5689 0 0,'0'0'2019'0'0,"0"0"-1692"0"0,0 0-380 0 0,0 0 342 0 0,0 0 385 0 0,0 0 83 0 0,0 0-94 0 0,0 0-134 0 0,0 0-147 0 0,-6 35-100 0 0,-19 111-76 0 0,-5 75 231 0 0,14-119 98 0 0,15-113 5933 0 0,0-11-4438 0 0,-3-44-1863 0 0,6 15 77 0 0,3 0 1 0 0,1 1 0 0 0,3-1 0 0 0,3 2 0 0 0,6-16-245 0 0,-13 47 16 0 0,5-27-5 0 0,2 1 0 0 0,2 1-1 0 0,2 0 1 0 0,2 0 0 0 0,1 2 0 0 0,3 1 0 0 0,1 0 0 0 0,2 1-11 0 0,5 12-311 0 0,-17 54-15 0 0,2 115 190 0 0,-15-123 112 0 0,-1 42-228 0 0,2 68-4199 0 0,4-102-3286 0 0,-3-19-1754 0 0</inkml:trace>
  <inkml:trace contextRef="#ctx0" brushRef="#br0" timeOffset="253.138">367 600 15723 0 0,'0'0'923'0'0,"0"0"-281"0"0,0 0-69 0 0,0 0 69 0 0,0 0 18 0 0,0 0-68 0 0,0 0-171 0 0,0 0-151 0 0,0 0-76 0 0,0 0-88 0 0,0 0-37 0 0,-4 35-32 0 0,-10 105-30 0 0,10-50 22 0 0,11-9-1885 0 0,-3-75-616 0 0,-2-5-1424 0 0,0 0-4538 0 0,-1-1 4204 0 0</inkml:trace>
  <inkml:trace contextRef="#ctx0" brushRef="#br0" timeOffset="720.08">415 464 1656 0 0,'0'0'903'0'0,"0"0"11"0"0,0 0 211 0 0,0 0 160 0 0,0 0-16 0 0,0 0-94 0 0,0 0-99 0 0,0 0-59 0 0,0 0-81 0 0,0 0-104 0 0,0 0-173 0 0,0 0-195 0 0,0 0-135 0 0,31 0-102 0 0,94-2-52 0 0,-80 8 184 0 0,-44-2-320 0 0,-1 1-2 0 0,1 0-1 0 0,-1 0 1 0 0,0 0-1 0 0,0 0 0 0 0,0 0 1 0 0,-1 0-1 0 0,0 0 0 0 0,0 1 1 0 0,0-2-1 0 0,0 1 1 0 0,-1 0-1 0 0,0 0 0 0 0,0 0 1 0 0,0-1-1 0 0,-1 1 0 0 0,0-1 1 0 0,0 0-1 0 0,0 1 1 0 0,0-1-1 0 0,0-1 0 0 0,-1 1 1 0 0,0 0-1 0 0,0-1 0 0 0,-2 2-36 0 0,-15 20 144 0 0,2 0-33 0 0,14-20-103 0 0,0 0 0 0 0,0 1 0 0 0,1 0 0 0 0,0 0 0 0 0,0 0-1 0 0,0 0 1 0 0,1 1 0 0 0,0-1 0 0 0,0 1 0 0 0,1 0 0 0 0,-1 0-1 0 0,2 0 1 0 0,-1 0 0 0 0,0 4-8 0 0,5-7-29 0 0,0 0-1 0 0,0 0 1 0 0,0 0-1 0 0,1-1 1 0 0,-1 1-1 0 0,1-1 1 0 0,0 0 0 0 0,0 0-1 0 0,0 0 1 0 0,0-1-1 0 0,0 1 1 0 0,1-1 0 0 0,-1 0-1 0 0,1-1 1 0 0,0 1-1 0 0,0-1 30 0 0,14 7 12 0 0,-14-8 12 0 0,0 1 0 0 0,1 1 0 0 0,-1-1 0 0 0,0 1 0 0 0,0 0 0 0 0,0 0 0 0 0,0 0 0 0 0,-1 0 0 0 0,1 1 0 0 0,-1 0 0 0 0,1 0 0 0 0,-1 0 0 0 0,0 1 0 0 0,0 0 0 0 0,-1-1 0 0 0,1 1 0 0 0,-1 0 0 0 0,1 1 0 0 0,-1-1 0 0 0,-1 1 0 0 0,1-1 0 0 0,0 1 0 0 0,-1 0 0 0 0,0 0 0 0 0,0 2-24 0 0,-4-3 119 0 0,0-1-1 0 0,0 1 1 0 0,0 0-1 0 0,0 0 0 0 0,-1-1 1 0 0,1 1-1 0 0,-1-1 1 0 0,0 0-1 0 0,0 0 1 0 0,0 0-1 0 0,-1 0 0 0 0,1-1 1 0 0,-1 1-1 0 0,0-1 1 0 0,1 0-1 0 0,-1 0 1 0 0,-1 0-119 0 0,-2 2 85 0 0,-113 49 127 0 0,78-42-3753 0 0,-1-2-5417 0 0,37-8 3327 0 0</inkml:trace>
  <inkml:trace contextRef="#ctx0" brushRef="#br0" timeOffset="965.421">991 516 11618 0 0,'0'0'1932'0'0,"0"0"-910"0"0,0 0-284 0 0,0 0 97 0 0,0 0 73 0 0,0 0-40 0 0,0 0-141 0 0,0 0-166 0 0,0 0-154 0 0,-23 31-129 0 0,-75 100-128 0 0,3 4-155 0 0,-51 70-2865 0 0,131-186 1489 0 0,-10 13-3137 0 0,12-11-3050 0 0,10-14 3866 0 0</inkml:trace>
  <inkml:trace contextRef="#ctx0" brushRef="#br0" timeOffset="1273.95">1125 873 5369 0 0,'0'0'2710'0'0,"0"0"-672"0"0,0 0-255 0 0,0 0-91 0 0,0 0-247 0 0,0 0-381 0 0,0 0-313 0 0,0 0-166 0 0,0 0-94 0 0,0 0-79 0 0,0 0-96 0 0,0 0-104 0 0,-21 11-57 0 0,-70 36-33 0 0,79-42-89 0 0,0 2-1 0 0,0-1 1 0 0,1 2-1 0 0,0-1 1 0 0,0 2 0 0 0,1-1-1 0 0,0 2 1 0 0,-8 9-33 0 0,11-13-18 0 0,5-4-13 0 0,0 0-1 0 0,1-1 1 0 0,-1 1-1 0 0,0 0 1 0 0,1 0-1 0 0,-1 0 1 0 0,1 0 0 0 0,-1 0-1 0 0,1 0 1 0 0,0 1-1 0 0,0-1 1 0 0,0 0-1 0 0,0 1 1 0 0,0-1 0 0 0,1 1-1 0 0,-1-1 1 0 0,1 1-1 0 0,-1-1 1 0 0,1 1-1 0 0,0-1 1 0 0,0 1-1 0 0,0-1 1 0 0,0 1 0 0 0,1-1-1 0 0,-1 1 1 0 0,1-1-1 0 0,-1 1 1 0 0,1-1-1 0 0,0 0 1 0 0,0 1-1 0 0,0-1 1 0 0,0 0 0 0 0,1 0-1 0 0,-1 0 1 0 0,1 0-1 0 0,-1 0 1 0 0,1 0-1 0 0,-1 0 1 0 0,1 0 0 0 0,1 1 31 0 0,8 0-102 0 0,0 0 0 0 0,0-1 0 0 0,0 0 0 0 0,0-1 0 0 0,0 0 0 0 0,0-1 0 0 0,0 0 0 0 0,0-1 1 0 0,0 0-1 0 0,0-1 0 0 0,0 0 0 0 0,-1 0 0 0 0,1-1 0 0 0,0-1 0 0 0,-1 0 0 0 0,9-5 102 0 0,48-36-10499 0 0,-60 37 4498 0 0</inkml:trace>
</inkml:ink>
</file>

<file path=ppt/ink/ink2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2.2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0 236 64 0 0,'0'0'1400'0'0,"0"0"-161"0"0,0 0 268 0 0,0 0 378 0 0,0 0 139 0 0,0 0-104 0 0,0 0-256 0 0,0 0-223 0 0,0 0-166 0 0,0 0-152 0 0,0 0-157 0 0,35 2-113 0 0,106 3-114 0 0,30-17 1023 0 0,-140 7-1597 0 0,160-40-971 0 0,-177 38-1787 0 0,-9-1-5110 0 0,-3 5-1222 0 0</inkml:trace>
  <inkml:trace contextRef="#ctx0" brushRef="#br0" timeOffset="248.909">258 1 6721 0 0,'0'0'2698'0'0,"0"0"-1715"0"0,0 0-331 0 0,0 0 329 0 0,0 0 278 0 0,0 0 109 0 0,0 0-76 0 0,0 32-228 0 0,-1 105-272 0 0,1 116 537 0 0,19-131-3011 0 0,6-78-9227 0 0,-22-39 4361 0 0</inkml:trace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2:48.6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360 542 4193 0 0,'0'0'1241'0'0,"0"0"-124"0"0,0 0 127 0 0,0 0 275 0 0,0 0 232 0 0,0 0-28 0 0,0 0-227 0 0,0 0-341 0 0,0 0-303 0 0,0 0-207 0 0,0 0-152 0 0,-13 19-74 0 0,-76 116 205 0 0,17 0-142 0 0,6 2 0 0 0,5 6-482 0 0,11-25 166 0 0,41-104 267 0 0,20-40-105 0 0,132-220 614 0 0,140-150-374 0 0,-170 265 112 0 0,-113 130-680 0 0,1 0 0 0 0,-1 1 0 0 0,0-1 0 0 0,0 1 0 0 0,1-1 0 0 0,-1 1 0 0 0,0 0 0 0 0,1-1 0 0 0,-1 1 0 0 0,1-1 0 0 0,-1 1 0 0 0,1-1 0 0 0,-1 1 0 0 0,1 0 0 0 0,-1 0 0 0 0,1-1 0 0 0,-1 1 0 0 0,1 0 0 0 0,-1 0 0 0 0,1-1 0 0 0,-1 1 0 0 0,1 0 0 0 0,-1 0 0 0 0,1 0 0 0 0,0 0 0 0 0,-1 0 0 0 0,1 0 0 0 0,-1 0 0 0 0,1 0 0 0 0,-1 0 0 0 0,1 0 0 0 0,0 0 0 0 0,-1 0 0 0 0,1 0 0 0 0,-1 1 0 0 0,1-1 0 0 0,-1 0 0 0 0,1 0 0 0 0,-1 1 0 0 0,1-1 0 0 0,-1 0 0 0 0,1 1 0 0 0,-1-1 0 0 0,1 0 0 0 0,-1 1 0 0 0,1-1 0 0 0,-1 1 0 0 0,0-1 0 0 0,1 1 0 0 0,-1-1 0 0 0,0 1 0 0 0,1-1 0 0 0,-1 1 0 0 0,0-1 0 0 0,0 1 0 0 0,1-1 0 0 0,-1 1 0 0 0,0-1 1 0 0,0 1-1 0 0,0-1 0 0 0,0 1 0 0 0,0 0 0 0 0,0-1 0 0 0,0 1 0 0 0,0-1 0 0 0,0 1 0 0 0,0 0 0 0 0,0-1 0 0 0,0 1 0 0 0,-1 0 0 0 0,-2 47 94 0 0,3-47-81 0 0,-35 169 413 0 0,22-119-352 0 0,2 0-1 0 0,3 1 1 0 0,-2 42-74 0 0,10-87 5 0 0,-1-1-5 0 0,0 1 0 0 0,0 0 1 0 0,1 0-1 0 0,0-1 0 0 0,1 1 0 0 0,-1 0 0 0 0,1-1 1 0 0,0 1-1 0 0,1-1 0 0 0,0 1 0 0 0,0-1 1 0 0,0 1-1 0 0,1-1 0 0 0,0 0 0 0 0,0 0 1 0 0,0-1-1 0 0,1 1 0 0 0,1 1 0 0 0,-3-6 6 0 0,0 1 1 0 0,1 0-1 0 0,-1-1 1 0 0,1 0-1 0 0,0 0 1 0 0,-1 1-1 0 0,1-2 0 0 0,0 1 1 0 0,0 0-1 0 0,-1 0 1 0 0,1-1-1 0 0,0 0 1 0 0,0 1-1 0 0,0-1 0 0 0,0 0 1 0 0,0 0-1 0 0,0-1 1 0 0,0 1-1 0 0,-1-1 1 0 0,1 1-1 0 0,0-1 0 0 0,0 0 1 0 0,0 0-1 0 0,-1 0 1 0 0,1 0-1 0 0,-1-1 1 0 0,1 1-1 0 0,1-2-6 0 0,64-49 277 0 0,116-142-106 0 0,-121 123-95 0 0,3 3 0 0 0,3 2 0 0 0,10-2-76 0 0,-5 23-245 0 0,-72 76 230 0 0,-5-6 76 0 0,0-1 1 0 0,-2 0-1 0 0,0 0 0 0 0,-2-1 1 0 0,0 1-1 0 0,-2-1 0 0 0,-3 4-61 0 0,-15 46 147 0 0,19-48-97 0 0,2-1 0 0 0,0 2 0 0 0,2-1 0 0 0,1 0 0 0 0,0 1 0 0 0,2 19-50 0 0,2-38-13 0 0,0 0-1 0 0,0 1 1 0 0,1-1-1 0 0,0 0 1 0 0,0 0-1 0 0,1 0 1 0 0,0 0-1 0 0,0-1 1 0 0,0 1-1 0 0,1-1 1 0 0,0 0-1 0 0,0 0 1 0 0,1 0-1 0 0,0 0 1 0 0,4 4 13 0 0,9-4-4056 0 0,-14-26-10014 0 0,-4 12 7609 0 0</inkml:trace>
  <inkml:trace contextRef="#ctx0" brushRef="#br0" timeOffset="585.282">403 210 8386 0 0,'0'0'1863'0'0,"0"0"-16"0"0,0 0 56 0 0,0 0-95 0 0,0 0-214 0 0,0 0-290 0 0,0 0-289 0 0,0 0-231 0 0,0 0-209 0 0,0 0-181 0 0,0 0-152 0 0,0 0-58 0 0,0 0 28 0 0,5 1 71 0 0,376 9 2484 0 0,-2 46-2440 0 0,-329-50-347 0 0,-45-9 2559 0 0,-107-81-1997 0 0,-22-71-2827 0 0,115 137 563 0 0,5 8-1114 0 0,-2 1-5330 0 0,3 5-3478 0 0</inkml:trace>
</inkml:ink>
</file>

<file path=ppt/ink/ink2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0.0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15 345 1000 0 0,'0'0'984'0'0,"0"0"-407"0"0,0 0 287 0 0,0 0 600 0 0,0 0 292 0 0,0 0-77 0 0,0 0-253 0 0,0 0-296 0 0,0 0-257 0 0,5 33-206 0 0,14 104-176 0 0,14 49 601 0 0,-14-54-1196 0 0,-17-75-4352 0 0,-4-53-1218 0 0,2-1 1905 0 0</inkml:trace>
  <inkml:trace contextRef="#ctx0" brushRef="#br0" timeOffset="278.806">1 164 2649 0 0,'0'0'1771'0'0,"0"0"-587"0"0,0 0-81 0 0,0 0 122 0 0,0 0 61 0 0,0 0-31 0 0,0 0-67 0 0,0 0-101 0 0,31-26-67 0 0,101-80-108 0 0,-130 103-859 0 0,0 1-1 0 0,0-1 0 0 0,0 1 0 0 0,0 0 1 0 0,1 0-1 0 0,-1 0 0 0 0,1 0 0 0 0,-1 0 1 0 0,1 1-1 0 0,0-1 0 0 0,0 1 0 0 0,0-1 1 0 0,0 1-1 0 0,0 0 0 0 0,0 0 0 0 0,0 0 1 0 0,0 1-1 0 0,0-1 0 0 0,0 1 0 0 0,0 0 1 0 0,1 0-1 0 0,1 0-52 0 0,5 1 241 0 0,-3 0-115 0 0,0-1-1 0 0,-1 1 1 0 0,1 0-1 0 0,0 0 0 0 0,-1 1 1 0 0,1-1-1 0 0,-1 2 1 0 0,0-1-1 0 0,0 1 0 0 0,0 0 1 0 0,0 0-1 0 0,0 0 1 0 0,0 1-1 0 0,-1 0 0 0 0,0 0 1 0 0,0 1-1 0 0,0-1 1 0 0,0 1-1 0 0,-1 0 0 0 0,1 0 1 0 0,-1 1-1 0 0,-1-1 1 0 0,1 1-1 0 0,-1 0 1 0 0,0 0-1 0 0,0 0 0 0 0,-1 0 1 0 0,0 1-1 0 0,0-1 1 0 0,0 1-1 0 0,0 4-125 0 0,-2-1 75 0 0,0 1 0 0 0,0-1 1 0 0,-1 0-1 0 0,0 0 0 0 0,-1-1 0 0 0,0 1 1 0 0,-1 0-1 0 0,0 0 0 0 0,0-1 0 0 0,-1 0 1 0 0,-1 0-1 0 0,1 0 0 0 0,-1 0 0 0 0,-1 0 1 0 0,1-1-1 0 0,-2 0 0 0 0,1-1 0 0 0,-1 1 1 0 0,0-1-1 0 0,0 0 0 0 0,-2 0-75 0 0,-91 68-508 0 0,26-44-4242 0 0,66-30-847 0 0,6-1 65 0 0,1 0 380 0 0</inkml:trace>
  <inkml:trace contextRef="#ctx0" brushRef="#br0" timeOffset="1048.97">429 757 2545 0 0,'0'0'1705'0'0,"0"0"-1127"0"0,0 0-432 0 0,0 0 73 0 0,0 0 181 0 0,0 0 158 0 0,0 0 4 0 0,0 0-80 0 0,0 0-97 0 0,0 0-109 0 0,0 0-70 0 0,0 0-65 0 0,-17 33-46 0 0,-54 104-39 0 0,14-39-6 0 0,9-12 61 0 0,44-79 2849 0 0,12-22-772 0 0,74-89-234 0 0,6 4 1 0 0,22-15-1955 0 0,-106 110-55 0 0,1 0 0 0 0,-1 0 0 0 0,1 1 1 0 0,0 0-1 0 0,1 0 0 0 0,-1 1 0 0 0,1-1 1 0 0,-1 1-1 0 0,1 0 0 0 0,0 0 0 0 0,0 1 1 0 0,1 0-1 0 0,-1 0 0 0 0,0 1 0 0 0,6-2 55 0 0,6 44-820 0 0,-1 92 709 0 0,-15-63 20 0 0,1-1 1856 0 0,-23-70 274 0 0,-105-78-2348 0 0,76 39-6226 0 0,31 25 1190 0 0,9 7-1998 0 0</inkml:trace>
</inkml:ink>
</file>

<file path=ppt/ink/ink2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47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631 291 0 0 0,'0'0'633'0'0,"0"0"229"0"0,0 0 193 0 0,0 0 110 0 0,0 0-26 0 0,0 0-144 0 0,0 0-176 0 0,0 0-140 0 0,0 0-124 0 0,18 12-69 0 0,55 35-4 0 0,18-12 1695 0 0,-61-29-1436 0 0,41 5 1130 0 0,-83 0 1298 0 0,-592 187-961 0 0,580-187-1759 0 0,24-10-591 0 0,19 2-672 0 0,2 6 970 0 0,1-1 1 0 0,0-1-1 0 0,0-1 0 0 0,0 0 0 0 0,1-2 0 0 0,0-1 1 0 0,0-1-1 0 0,16-1-156 0 0,-24 1 47 0 0,126 12 381 0 0,-123-9-419 0 0,-14-5-16 0 0,-1 0 0 0 0,0 1 0 0 0,1-1-1 0 0,-1 1 1 0 0,0 0 0 0 0,0 0 0 0 0,0 1 0 0 0,0-1-1 0 0,0 0 1 0 0,0 1 0 0 0,0 0 0 0 0,0 0 0 0 0,0 0-1 0 0,-1 0 1 0 0,1 0 0 0 0,-1 0 0 0 0,0 1 0 0 0,2 1 7 0 0,-19 22 241 0 0,-139 62-30 0 0,-84 45-470 0 0,187-103 235 0 0,4-3 62 0 0,1 2 1 0 0,2 1 0 0 0,1 3 0 0 0,-26 26-39 0 0,65-55 11 0 0,2-4-26 0 0,0 1 1 0 0,1 0-1 0 0,-1 1 1 0 0,0-1-1 0 0,0 0 1 0 0,1 1-1 0 0,-1-1 1 0 0,1 1 0 0 0,-1-1-1 0 0,1 1 1 0 0,-1-1-1 0 0,1 1 1 0 0,0 0-1 0 0,0 0 1 0 0,0 0-1 0 0,0 0 1 0 0,0 0-1 0 0,0 0 1 0 0,1 0-1 0 0,-1 0 1 0 0,1 0-1 0 0,-1 0 1 0 0,1 0-1 0 0,0 0 1 0 0,0 1-1 0 0,0-1 1 0 0,0 0-1 0 0,0 0 1 0 0,0 0-1 0 0,1 0 1 0 0,-1 0-1 0 0,1 0 1 0 0,0 1 14 0 0,11 1 135 0 0,1 0-1 0 0,0-1 1 0 0,-1-1-1 0 0,1 0 1 0 0,0-1-1 0 0,0-1 1 0 0,0 0 0 0 0,0 0-1 0 0,0-1 1 0 0,0-1-1 0 0,0 0 1 0 0,6-2-135 0 0,329-81 2175 0 0,-261 66-2006 0 0,-86 19-239 0 0,-1 0-53 0 0,0 0-130 0 0,-24 2-5578 0 0,7 11-3644 0 0,10-9 1277 0 0</inkml:trace>
  <inkml:trace contextRef="#ctx0" brushRef="#br0" timeOffset="785.3">896 1245 6897 0 0,'0'0'3201'0'0,"0"0"-1599"0"0,0 0-637 0 0,0 0-36 0 0,0 0 127 0 0,0 0 33 0 0,0 0-119 0 0,0 0-183 0 0,0 0-202 0 0,0 0-162 0 0,0 0-118 0 0,21-33-74 0 0,64-102-56 0 0,-8 12 356 0 0,-35 62-245 0 0,-10 11-257 0 0,3 2 1 0 0,1 1-1 0 0,2 2 1 0 0,39-35-30 0 0,-40 54-785 0 0,-36 26 460 0 0,-1 0-52 0 0,-1 34-329 0 0,-39 226 693 0 0,40-247 0 0 0,-1-7-11 0 0,1-1 1 0 0,0 1 0 0 0,0-1 0 0 0,0 1-1 0 0,0 0 1 0 0,1-1 0 0 0,0 1-1 0 0,0-1 1 0 0,0 1 0 0 0,1-1 0 0 0,0 0-1 0 0,0 0 1 0 0,0 0 0 0 0,1 0 0 0 0,-1 0-1 0 0,1 0 1 0 0,1 0 0 0 0,2 3 23 0 0,-3-6 28 0 0,1-1 1 0 0,-1 0 0 0 0,0 0 0 0 0,1 0 0 0 0,-1 0-1 0 0,1 0 1 0 0,0-1 0 0 0,-1 1 0 0 0,1-1-1 0 0,-1 0 1 0 0,1 0 0 0 0,0 0 0 0 0,-1-1-1 0 0,1 1 1 0 0,-1-1 0 0 0,1 0 0 0 0,-1 0-1 0 0,1 0 1 0 0,-1-1 0 0 0,0 1 0 0 0,0-1-1 0 0,1 0 1 0 0,-1 1 0 0 0,0-1 0 0 0,-1-1-1 0 0,1 1 1 0 0,0 0 0 0 0,-1-1 0 0 0,1 1 0 0 0,-1-1-1 0 0,1 0 1 0 0,-1 0 0 0 0,0 0 0 0 0,-1 0-1 0 0,1 0 1 0 0,0 0 0 0 0,-1-1 0 0 0,0 1-1 0 0,1-1-28 0 0,95-207 323 0 0,10 39-592 0 0,-93 147 453 0 0,-13 24-174 0 0,-1 1-55 0 0,0 16-202 0 0,-40 161 1090 0 0,39-175-838 0 0,-5 23 1 0 0,1 0 1 0 0,1 0 0 0 0,1 0 0 0 0,1 0-1 0 0,1 1 1 0 0,1-1 0 0 0,1 0 0 0 0,2 1-1 0 0,2 9-6 0 0,31 31-1896 0 0,-23-58-2814 0 0,2-5-3945 0 0,-10-3 4419 0 0</inkml:trace>
  <inkml:trace contextRef="#ctx0" brushRef="#br0" timeOffset="4139.617">2218 976 0 0 0,'0'0'507'0'0,"0"0"562"0"0,0 0 190 0 0,0 0 83 0 0,0 0 0 0 0,0 0-86 0 0,0 0-71 0 0,0 0-64 0 0,0 0-87 0 0,0 0-49 0 0,-1-5-44 0 0,-6-14-46 0 0,-18 3 3281 0 0,-53 8-713 0 0,70 9-3422 0 0,1 0-1 0 0,0 0 1 0 0,1 1 0 0 0,-1 0 0 0 0,0 1 0 0 0,0-1-1 0 0,1 1 1 0 0,-1 0 0 0 0,1 1 0 0 0,0 0 0 0 0,0 0 0 0 0,1 0-1 0 0,-1 1 1 0 0,1-1 0 0 0,0 1 0 0 0,0 1 0 0 0,0-1 0 0 0,1 1-1 0 0,-1-1 1 0 0,2 1 0 0 0,-1 1 0 0 0,1-1 0 0 0,-1 0-1 0 0,2 1 1 0 0,-2 2-41 0 0,2-4 47 0 0,1 1-1 0 0,-1 0 0 0 0,1 0 1 0 0,0 1-1 0 0,0-1 1 0 0,1 0-1 0 0,0 0 0 0 0,0 0 1 0 0,0 0-1 0 0,1 0 1 0 0,0 0-1 0 0,0 1 0 0 0,0-1 1 0 0,1-1-1 0 0,0 1 1 0 0,0 0-1 0 0,1 0 0 0 0,-1-1 1 0 0,1 1-1 0 0,1-1 1 0 0,-1 0-1 0 0,1 0 0 0 0,-1 0 1 0 0,1-1-1 0 0,1 1 1 0 0,-1-1-1 0 0,1 0 0 0 0,0 0 1 0 0,0 0-1 0 0,0-1 0 0 0,0 1 1 0 0,0-2-1 0 0,1 1-46 0 0,8 1 97 0 0,0-1-1 0 0,1-1 1 0 0,-1 0-1 0 0,1-1 1 0 0,-1-1-1 0 0,1 0 1 0 0,-1-1-1 0 0,1-1 1 0 0,-1 0-1 0 0,0-1 1 0 0,0 0-1 0 0,0-1 0 0 0,0-1 1 0 0,8-4-97 0 0,56-47-5834 0 0,-72 49-281 0 0,0 3-5333 0 0</inkml:trace>
  <inkml:trace contextRef="#ctx0" brushRef="#br0" timeOffset="5499.385">1101 302 3113 0 0,'0'0'1325'0'0,"0"0"-581"0"0,0 0-75 0 0,0 0 251 0 0,0 0 256 0 0,0 0 66 0 0,0 0-110 0 0,0 0-175 0 0,0 0-124 0 0,0 0-79 0 0,0 0-56 0 0,9 1-50 0 0,208 19 3293 0 0,-66-11-2781 0 0,-151-9-752 0 0,0 0 162 0 0,0 0 127 0 0,-5-11 1302 0 0,-132-107-484 0 0,72 52-1667 0 0,55 47-1379 0 0,10 16-2744 0 0,3 3-3775 0 0,-1 0-2443 0 0</inkml:trace>
  <inkml:trace contextRef="#ctx0" brushRef="#br0" timeOffset="5899.955">2270 494 4449 0 0,'0'0'1191'0'0,"0"0"-503"0"0,0 0-8 0 0,0 0 332 0 0,0 0 341 0 0,0 0 90 0 0,0 0-99 0 0,0 0-186 0 0,0 0-169 0 0,0 0-113 0 0,0 0-104 0 0,0 0-57 0 0,0 0-45 0 0,24 1-75 0 0,119 5 445 0 0,-68-3 179 0 0,98-10-371 0 0,-63-12-3417 0 0,-99 14-1701 0 0,-6 1-2895 0 0,-3 3 127 0 0</inkml:trace>
  <inkml:trace contextRef="#ctx0" brushRef="#br0" timeOffset="6091.119">2433 718 8514 0 0,'0'0'1808'0'0,"0"0"-836"0"0,0 0-162 0 0,0 0 269 0 0,0 0 164 0 0,0 0-39 0 0,0 0-149 0 0,0 0-132 0 0,0 0-102 0 0,0 0-154 0 0,37 4-135 0 0,113 11-138 0 0,33-20 170 0 0,-139-1-792 0 0,-14 1-605 0 0,9 0-2740 0 0,-13 4-4683 0 0,-15 1 560 0 0</inkml:trace>
  <inkml:trace contextRef="#ctx0" brushRef="#br0" timeOffset="11238.252">3096 177 152 0 0,'0'0'896'0'0,"0"0"-325"0"0,0 0 81 0 0,0 0 336 0 0,0 0 321 0 0,0 0 142 0 0,0 0-16 0 0,0 0-79 0 0,0 0-129 0 0,0 0-134 0 0,0 0-138 0 0,0 0-127 0 0,0 0-99 0 0,32-5-63 0 0,98-18-47 0 0,31 14 1524 0 0,-38 9-1522 0 0,-70 0 2380 0 0,-86-22-1411 0 0,-116-84-1617 0 0,146 104 1088 0 0,-5-5-3715 0 0,18 4-11807 0 0,-5 3 8260 0 0</inkml:trace>
  <inkml:trace contextRef="#ctx0" brushRef="#br0" timeOffset="9075.448">3221 608 3969 0 0,'0'0'1156'0'0,"0"0"-956"0"0,0 0-379 0 0,0 0 111 0 0,0 0 282 0 0,0 0 246 0 0,0 0 137 0 0,0 0 27 0 0,0 0-57 0 0,0 0-84 0 0,0 0-98 0 0,-2 28-56 0 0,-9 87-21 0 0,6 121 824 0 0,3-161-896 0 0,-1 16 190 0 0,2-59 7432 0 0,1-90-7238 0 0,2 0-1 0 0,2 1 0 0 0,9-33-619 0 0,-2 34 35 0 0,2 0 0 0 0,3 1 0 0 0,3 1 0 0 0,1 0 0 0 0,3 2-1 0 0,13-19-34 0 0,10 12-28 0 0,-46 58 7 0 0,1 0 0 0 0,0 0 0 0 0,-1 0-1 0 0,1 0 1 0 0,0 0 0 0 0,0 1-1 0 0,0-1 1 0 0,0 0 0 0 0,0 1 0 0 0,0-1-1 0 0,0 0 1 0 0,0 1 0 0 0,0-1 0 0 0,0 1-1 0 0,0-1 1 0 0,0 1 0 0 0,0 0-1 0 0,0-1 1 0 0,0 1 0 0 0,1 0 0 0 0,-1 0-1 0 0,0 0 1 0 0,0 0 0 0 0,0 0-1 0 0,0 0 1 0 0,0 0 0 0 0,1 0 0 0 0,-1 1-1 0 0,0-1 1 0 0,0 0 0 0 0,0 1-1 0 0,0-1 1 0 0,0 1 0 0 0,0-1 0 0 0,0 1-1 0 0,0-1 1 0 0,0 1 0 0 0,0 0-1 0 0,0-1 1 0 0,0 1 0 0 0,0 0 0 0 0,0 0-1 0 0,0 1 22 0 0,37 44-396 0 0,-33-39 395 0 0,4 6-450 0 0,23 36-646 0 0,-23-33-2576 0 0,-2 1-3431 0 0,-6-13 5 0 0</inkml:trace>
  <inkml:trace contextRef="#ctx0" brushRef="#br0" timeOffset="9753.587">3558 1053 7666 0 0,'0'0'410'0'0,"0"0"-347"0"0,0 0-88 0 0,0 0 103 0 0,0 0 89 0 0,0 0 22 0 0,0 0-60 0 0,0 0-68 0 0,0 0-22 0 0,0 0-39 0 0,0 0-8 0 0,-13 32 34 0 0,-42 95 49 0 0,30-50 209 0 0,25-80 4519 0 0,8-38-4373 0 0,1 17-458 0 0,1 0-1 0 0,1 1 1 0 0,2 1-1 0 0,0 0 1 0 0,1 0-1 0 0,1 1 1 0 0,0 1-1 0 0,2 1 1 0 0,1 0 0 0 0,0 1-1 0 0,1 1 1 0 0,18-12 28 0 0,-36 28-30 0 0,0 0 0 0 0,-1 1 1 0 0,1-1-1 0 0,0 0 0 0 0,0 0 1 0 0,0 1-1 0 0,0-1 0 0 0,0 1 1 0 0,0-1-1 0 0,0 1 0 0 0,0-1 1 0 0,1 1-1 0 0,-1 0 1 0 0,0-1-1 0 0,0 1 0 0 0,0 0 1 0 0,0 0-1 0 0,0 0 0 0 0,1 0 1 0 0,-1 0-1 0 0,0 0 0 0 0,0 0 1 0 0,0 0-1 0 0,0 1 0 0 0,1-1 1 0 0,-1 0-1 0 0,0 1 0 0 0,0-1 1 0 0,0 1-1 0 0,0-1 0 0 0,0 1 1 0 0,0-1-1 0 0,0 1 0 0 0,0 0 1 0 0,0 0-1 0 0,0-1 1 0 0,-1 1-1 0 0,1 0 0 0 0,0 0 1 0 0,0 0-1 0 0,-1 0 0 0 0,1 0 1 0 0,0 0-1 0 0,-1 0 0 0 0,1 0 1 0 0,-1 0-1 0 0,0 0 0 0 0,1 0 1 0 0,-1 0-1 0 0,0 0 0 0 0,1 1 1 0 0,-1-1-1 0 0,0 0 0 0 0,0 0 1 0 0,0 0-1 0 0,0 0 0 0 0,0 1 1 0 0,0-1-1 0 0,-1 0 1 0 0,1 0-1 0 0,0 0 0 0 0,-1 0 1 0 0,1 0-1 0 0,-1 1 30 0 0,18 98 248 0 0,2 17 32 0 0,-15-58 314 0 0,-4-58-389 0 0,0-1 59 0 0,-29-5 3114 0 0,-8-14-2993 0 0,15 6-219 0 0,-90-35-1585 0 0,67 42-1368 0 0,14 5-5519 0 0,24 1 3150 0 0</inkml:trace>
  <inkml:trace contextRef="#ctx0" brushRef="#br0" timeOffset="10060.702">4099 958 10810 0 0,'0'0'1278'0'0,"0"0"-318"0"0,0 0-149 0 0,0 0-38 0 0,0 0-96 0 0,0 0-132 0 0,0 0-134 0 0,0 0-136 0 0,0 0-74 0 0,0 0-76 0 0,0 0-51 0 0,0 0-16 0 0,0 0-22 0 0,-16 33-17 0 0,-54 102-35 0 0,22-53-295 0 0,23-49-449 0 0,-12 19-2818 0 0,20-16-5599 0 0,15-32 5966 0 0</inkml:trace>
  <inkml:trace contextRef="#ctx0" brushRef="#br0" timeOffset="10412.101">4320 1120 4233 0 0,'0'0'2223'0'0,"0"0"-233"0"0,0 0-76 0 0,0 0-55 0 0,0 0-208 0 0,0 0-270 0 0,0 0-277 0 0,0 0-239 0 0,0 0-199 0 0,0 0-168 0 0,0 0-131 0 0,0 0-122 0 0,-24 13-93 0 0,-75 40-57 0 0,96-52-91 0 0,0 0 0 0 0,0 0 0 0 0,1 0 0 0 0,-1 1 0 0 0,0-1 0 0 0,0 1 0 0 0,1 0 0 0 0,-1 0 0 0 0,1 0 0 0 0,-1 0 0 0 0,1 0 0 0 0,0 0 0 0 0,0 1 0 0 0,0-1 0 0 0,0 1 0 0 0,0 0 0 0 0,1-1 0 0 0,-1 1 0 0 0,1 0 0 0 0,-1 2-4 0 0,-4 9-22 0 0,4-10-8 0 0,0 0-1 0 0,1 1 1 0 0,-1-1-1 0 0,1 0 1 0 0,0 0-1 0 0,0 0 1 0 0,0 1-1 0 0,0-1 1 0 0,1 1-1 0 0,0-1 1 0 0,0 1-1 0 0,0-1 1 0 0,0 0-1 0 0,1 1 1 0 0,0-1-1 0 0,0 0 1 0 0,0 1-1 0 0,0-1 1 0 0,1 0-1 0 0,-1 0 1 0 0,1 0-1 0 0,0 0 1 0 0,1 0-1 0 0,-1 0 1 0 0,1-1-1 0 0,-1 1 1 0 0,1-1-1 0 0,0 1 1 0 0,0-1-1 0 0,0 0 1 0 0,1-1-1 0 0,-1 1 1 0 0,1 0-1 0 0,0-1 1 0 0,0 0-1 0 0,0 0 1 0 0,0 0-1 0 0,0 0 1 0 0,0-1-1 0 0,0 1 1 0 0,0-1-1 0 0,1 0 1 0 0,-1 0-1 0 0,0-1 1 0 0,1 1 0 0 0,3-1 29 0 0,63-10-914 0 0,-50 0-1787 0 0,-1-7-3311 0 0,-12 10-2255 0 0</inkml:trace>
  <inkml:trace contextRef="#ctx0" brushRef="#br0" timeOffset="11654.925">5003 494 8122 0 0,'0'0'1429'0'0,"0"0"-75"0"0,0 0 121 0 0,0 0 131 0 0,0 0-23 0 0,0 0-220 0 0,0 0-284 0 0,0 0-289 0 0,0 0-256 0 0,0 0-221 0 0,0 0-157 0 0,0 0-66 0 0,-7 9-36 0 0,-65 104 112 0 0,43-50-100 0 0,-86 160-2105 0 0,74-174-388 0 0,8-23-4352 0 0,27-20 2509 0 0,0-2-395 0 0</inkml:trace>
  <inkml:trace contextRef="#ctx0" brushRef="#br0" timeOffset="11907.664">4582 464 10322 0 0,'0'0'1311'0'0,"0"0"-573"0"0,0 0-320 0 0,0 0 132 0 0,0 0 266 0 0,0 0 204 0 0,0 0-1 0 0,0 0-129 0 0,0 0-146 0 0,0 0-132 0 0,0 0-77 0 0,19 32-46 0 0,63 97-63 0 0,-1-13 508 0 0,88 89-336 0 0,-152-184-694 0 0,13 17-463 0 0,-16-8-2583 0 0,-7-18-1868 0 0,-5-9 1986 0 0,0 4-6567 0 0</inkml:trace>
</inkml:ink>
</file>

<file path=ppt/ink/ink2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8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1 200 1032 0 0,'0'0'1325'0'0,"0"0"-559"0"0,0 0 64 0 0,0 0 350 0 0,0 0 183 0 0,0 0 3 0 0,0 0-110 0 0,0 0-148 0 0,0 0-102 0 0,0 0-59 0 0,31 0-26 0 0,96-1-67 0 0,24-10 1686 0 0,-8 5-1150 0 0,-104 5 2295 0 0,-51-1-3620 0 0,0 0 0 0 0,1-1 0 0 0,-1-1 0 0 0,1 0 0 0 0,-1 0 0 0 0,1-2 0 0 0,1 1 0 0 0,-1-1 0 0 0,1-1 1 0 0,-4-2-66 0 0,-3-1 22 0 0,-68-63-1747 0 0,74 53-2515 0 0,5 0-3551 0 0,5 15-695 0 0</inkml:trace>
</inkml:ink>
</file>

<file path=ppt/ink/ink2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6.6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85 224 12803 0 0,'0'0'661'0'0,"0"0"-279"0"0,0 0-84 0 0,0 0 186 0 0,0 0 267 0 0,0 0 173 0 0,0 0-9 0 0,0 0-130 0 0,0 0-149 0 0,2 32-127 0 0,5 102-101 0 0,-5 282 299 0 0,-2-377-1108 0 0,-1 49-719 0 0,-7-31-5202 0 0,3-52 3644 0 0,3-2-3850 0 0,1 0 3314 0 0</inkml:trace>
  <inkml:trace contextRef="#ctx0" brushRef="#br0" timeOffset="316.899">0 106 4537 0 0,'0'0'848'0'0,"0"0"-30"0"0,0 0 143 0 0,0 0 146 0 0,0 0 37 0 0,0 0-50 0 0,0 0-74 0 0,32-17-68 0 0,103-49-94 0 0,-55 45 264 0 0,-64 22-885 0 0,-1-2-91 0 0,0 0 0 0 0,-1 1 0 0 0,1 0-1 0 0,-1 2 1 0 0,1-1 0 0 0,-1 2 0 0 0,1 0 0 0 0,-1 1 0 0 0,0 0 0 0 0,0 1 0 0 0,-1 0 0 0 0,0 2 0 0 0,0-1 0 0 0,0 1-1 0 0,0 1 1 0 0,-1 1 0 0 0,-1-1 0 0 0,1 2 0 0 0,-2 0 0 0 0,1 0 0 0 0,-1 1 0 0 0,2 3-146 0 0,-9-8 65 0 0,-1-1-1 0 0,0 1 1 0 0,0 0 0 0 0,0 0-1 0 0,0 0 1 0 0,-1 0 0 0 0,0 0-1 0 0,0 0 1 0 0,-1 0 0 0 0,0 0 0 0 0,0 0-1 0 0,0 0 1 0 0,-1 0 0 0 0,0 0-1 0 0,0 0 1 0 0,0 0 0 0 0,-1 0-1 0 0,0 0 1 0 0,0 0 0 0 0,-1-1 0 0 0,1 1-1 0 0,-1-1 1 0 0,0 1 0 0 0,-1-1-1 0 0,1 0 1 0 0,-1-1 0 0 0,0 1-1 0 0,0 0 1 0 0,-2 0-65 0 0,-14 14 40 0 0,0 0 0 0 0,-2-2-1 0 0,0 0 1 0 0,-1-1 0 0 0,-20 10-40 0 0,-106 35-1385 0 0,96-52-2189 0 0,-2-6-4530 0 0,45-3 1184 0 0</inkml:trace>
  <inkml:trace contextRef="#ctx0" brushRef="#br0" timeOffset="703.218">514 596 2897 0 0,'0'0'3532'0'0,"0"0"-1749"0"0,0 0-572 0 0,0 0-21 0 0,0 0-32 0 0,0 0-102 0 0,0 0-177 0 0,0 0-179 0 0,0 0-103 0 0,0 0-85 0 0,0 0-57 0 0,0 0-62 0 0,-1 27-80 0 0,0 85-60 0 0,4 105-209 0 0,-17-184-1455 0 0,6-24-2134 0 0,-1-6-4142 0 0,7-3 3357 0 0</inkml:trace>
  <inkml:trace contextRef="#ctx0" brushRef="#br0" timeOffset="1198.892">501 552 440 0 0,'0'0'2499'0'0,"0"0"-1164"0"0,0 0-357 0 0,0 0 59 0 0,0 0 46 0 0,0 0-32 0 0,0 0-109 0 0,0 0-150 0 0,0 0-91 0 0,0 0-47 0 0,0 0-21 0 0,0 0-7 0 0,0 0-5 0 0,24-2-14 0 0,76-3-30 0 0,-30 8 692 0 0,-67-2-1233 0 0,-1 0 0 0 0,1 0 0 0 0,-1 0 0 0 0,1 0 1 0 0,-1 1-1 0 0,0-1 0 0 0,0 0 0 0 0,0 1 0 0 0,1 0 1 0 0,-1-1-1 0 0,-1 1 0 0 0,1 0 0 0 0,0 0 0 0 0,0 0 1 0 0,-1 0-1 0 0,1 0 0 0 0,-1 1 0 0 0,0-1 0 0 0,0 0 0 0 0,1 1 1 0 0,-1-1-1 0 0,-1 1 0 0 0,1-1 0 0 0,0 1 0 0 0,-1-1 1 0 0,1 1-1 0 0,-1 0 0 0 0,0-1 0 0 0,0 1 0 0 0,0 0 1 0 0,0-1-1 0 0,0 1 0 0 0,-1-1 0 0 0,1 1 0 0 0,-1 0 0 0 0,0-1 1 0 0,1 1-1 0 0,-1-1 0 0 0,-1 1 0 0 0,1-1 0 0 0,0 0 1 0 0,0 0-1 0 0,-1 1 0 0 0,1-1 0 0 0,-1 0 0 0 0,0 0 0 0 0,0 0 1 0 0,1 0-1 0 0,-1-1 0 0 0,-1 1 0 0 0,1 0 0 0 0,-1 0-36 0 0,-1 2 13 0 0,-1 1-28 0 0,-1 0 1 0 0,1 1-1 0 0,0 0 1 0 0,1 0 0 0 0,-1 0-1 0 0,1 0 1 0 0,1 1 0 0 0,-1-1-1 0 0,1 1 1 0 0,0 0 0 0 0,0 0-1 0 0,1 0 1 0 0,0 0-1 0 0,0 1 1 0 0,1-1 0 0 0,0 1-1 0 0,0 1 15 0 0,43 43-434 0 0,-29-42 378 0 0,8 7 47 0 0,-18-16 58 0 0,-1 0-1 0 0,1 0 1 0 0,0 0-1 0 0,-1 1 1 0 0,1-1-1 0 0,-1 1 1 0 0,0-1-1 0 0,1 1 1 0 0,-1 0 0 0 0,0-1-1 0 0,0 1 1 0 0,0 1-1 0 0,0-1 1 0 0,-1 0-1 0 0,1 0 1 0 0,-1 1 0 0 0,1-1-1 0 0,-1 0 1 0 0,0 1-1 0 0,0 0 1 0 0,0-1-1 0 0,0 1 1 0 0,0 0-1 0 0,0-1 1 0 0,-1 1 0 0 0,1 0-1 0 0,-1 0 1 0 0,0-1-1 0 0,0 1 1 0 0,0 0-1 0 0,0 0 1 0 0,-1 0-1 0 0,1-1 1 0 0,-1 1 0 0 0,1 0-1 0 0,-1 0 1 0 0,0-1-1 0 0,0 1 1 0 0,0-1-1 0 0,-1 2-48 0 0,-4 2 140 0 0,1 0-1 0 0,-1 0 1 0 0,0 0 0 0 0,-1-1-1 0 0,0 0 1 0 0,1 0-1 0 0,-1-1 1 0 0,-1 0-1 0 0,1 0 1 0 0,-1-1-1 0 0,1 0 1 0 0,-1 0-1 0 0,0-1 1 0 0,-6 2-140 0 0,-71 4-2426 0 0,71-11-1331 0 0,9-1-1537 0 0,1 0-4120 0 0</inkml:trace>
</inkml:ink>
</file>

<file path=ppt/ink/ink2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6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420 1 3945 0 0,'0'0'2192'0'0,"0"0"-1126"0"0,0 0-246 0 0,0 0 306 0 0,0 0 354 0 0,0 0 154 0 0,0 0-109 0 0,0 0-279 0 0,0 0-257 0 0,0 0-214 0 0,-12 33-173 0 0,-40 105-132 0 0,-40 58 681 0 0,77-168-1328 0 0,0 0 0 0 0,-2-2 0 0 0,-2 0 0 0 0,0-1 0 0 0,-1-1 0 0 0,-10 8 177 0 0,-6 2-3998 0 0,-3-3-3535 0 0,32-26 1105 0 0</inkml:trace>
  <inkml:trace contextRef="#ctx0" brushRef="#br0" timeOffset="249.116">1 52 5329 0 0,'0'0'2541'0'0,"0"0"-1913"0"0,0 0-433 0 0,0 0 379 0 0,0 0 483 0 0,0 0 280 0 0,0 0-6 0 0,0 0-192 0 0,0 0-249 0 0,0 0-166 0 0,0 0-147 0 0,26 36-105 0 0,83 111-77 0 0,-36-57 130 0 0,112 142-999 0 0,-184-232 411 0 0,23 32-2506 0 0,-10-10-6958 0 0,-12-17 4446 0 0</inkml:trace>
</inkml:ink>
</file>

<file path=ppt/ink/ink2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6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13291 0 0,'0'0'3010'0'0,"0"0"-1721"0"0,0 0-527 0 0,0 0 39 0 0,0 0 106 0 0,0 0 45 0 0,0 0-51 0 0,0 0-149 0 0,0 0-165 0 0,0 0-157 0 0,0 0-150 0 0,-2 2-114 0 0,-8 10 277 0 0,32 18-7582 0 0,-19-23 1304 0 0,1-3-5298 0 0</inkml:trace>
</inkml:ink>
</file>

<file path=ppt/ink/ink2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6.7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0 15979 0 0,'0'0'1687'0'0,"0"0"-249"0"0,0 0-131 0 0,0 0-19 0 0,0 0-133 0 0,0 0-213 0 0,0 0-202 0 0,0 0-168 0 0,0 0-108 0 0,0 0-77 0 0,0 0-110 0 0,0 0-66 0 0,0 0-47 0 0,-9 30 29 0 0,9-25-1241 0 0,-1 2-3035 0 0,2-5-6584 0 0,-1-2-339 0 0</inkml:trace>
</inkml:ink>
</file>

<file path=ppt/ink/ink2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2.7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0 254 4905 0 0,'0'0'3133'0'0,"0"0"-1484"0"0,0 0-474 0 0,0 0-52 0 0,0 0-81 0 0,0 0-222 0 0,0 0-275 0 0,0 0-157 0 0,0 0-3 0 0,0 0 83 0 0,0 0 77 0 0,0 0 37 0 0,0 0-24 0 0,27-3-55 0 0,84-13-13 0 0,86-2 1527 0 0,-6-3-1143 0 0,-191 21-782 0 0,-1 0 0 0 0,1 0 0 0 0,0-1 0 0 0,0 1 0 0 0,-1 0 0 0 0,1 0 0 0 0,0 0 0 0 0,0 0 0 0 0,-1-1 0 0 0,1 1 1 0 0,0 0-1 0 0,0 0 0 0 0,-1 0 0 0 0,1-1 0 0 0,0 1 0 0 0,0 0 0 0 0,0-1 0 0 0,0 1 0 0 0,-1 0 0 0 0,1 0 0 0 0,0-1 0 0 0,0 1 0 0 0,0 0 0 0 0,0-1 0 0 0,0 1 0 0 0,0 0 0 0 0,0 0 0 0 0,0-1 1 0 0,0 1-1 0 0,0 0 0 0 0,0-1 0 0 0,0 1 0 0 0,0 0 0 0 0,0-1 0 0 0,0 1 0 0 0,0 0 0 0 0,0-1 0 0 0,1 1 0 0 0,-1 0 0 0 0,0 0 0 0 0,0-1 0 0 0,0 1 0 0 0,0 0 0 0 0,0 0 0 0 0,1-1 1 0 0,-1 1-1 0 0,0 0 0 0 0,0 0 0 0 0,1-1 0 0 0,-1 1-92 0 0,-4-2-401 0 0,-163-90 238 0 0,133 65-406 0 0,34 27 465 0 0,-1-1 0 0 0,0 1 1 0 0,1-1-1 0 0,-1 1 0 0 0,1-1 0 0 0,-1 1 0 0 0,1-1 1 0 0,-1 0-1 0 0,1 1 0 0 0,-1-1 0 0 0,1 0 1 0 0,-1 1-1 0 0,1-1 0 0 0,0 0 0 0 0,0 0 0 0 0,-1 1 1 0 0,1-1-1 0 0,0 0 0 0 0,0 0 0 0 0,0 1 0 0 0,0-1 1 0 0,0 0-1 0 0,0 0 0 0 0,0 0 0 0 0,0 1 1 0 0,0-1-1 0 0,0 0 0 0 0,0 0 0 0 0,0 1 0 0 0,1-1 1 0 0,-1 0-1 0 0,0 0 0 0 0,1 1 0 0 0,-1-1 1 0 0,0 0-1 0 0,1 1 0 0 0,-1-1 0 0 0,1 0 0 0 0,-1 1 1 0 0,1-1-1 0 0,-1 1 0 0 0,1-1 0 0 0,-1 1 0 0 0,1-1 1 0 0,0 1-1 0 0,-1-1 0 0 0,1 1 0 0 0,0 0 1 0 0,-1-1-1 0 0,2 1 104 0 0,70-23-12284 0 0,-52 16 5085 0 0</inkml:trace>
</inkml:ink>
</file>

<file path=ppt/ink/ink2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3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5529 0 0,'0'0'3497'0'0,"0"0"-1467"0"0,0 0-458 0 0,0 0 2 0 0,0 0-77 0 0,0 0-256 0 0,0 0-332 0 0,0 0-330 0 0,0 0-240 0 0,0 0-119 0 0,0 0 14 0 0,0 0 67 0 0,7-1 113 0 0,345-24 3803 0 0,-251 18-3201 0 0,-101 7-750 0 0,0 0 103 0 0,0 0 46 0 0,-24-8 985 0 0,3 0-1477 0 0,17 8-43 0 0,1-1 0 0 0,-1 0 0 0 0,0 1 1 0 0,1-2-1 0 0,-1 1 0 0 0,1 0 0 0 0,0-1 0 0 0,-1 1 0 0 0,1-1 1 0 0,0 0-1 0 0,0 0 0 0 0,0 0 0 0 0,0-1 0 0 0,0 1 0 0 0,1-1 1 0 0,-1 1-1 0 0,1-1 0 0 0,-1 0 0 0 0,1 0 0 0 0,0 0 0 0 0,0 0 1 0 0,0 0-1 0 0,1-1 0 0 0,-1 1 0 0 0,1 0 0 0 0,0-1 1 0 0,0 0 119 0 0,4-20-4741 0 0,4 10-3473 0 0,-1 6-3138 0 0</inkml:trace>
</inkml:ink>
</file>

<file path=ppt/ink/ink2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11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81 7314 0 0,'0'0'1655'0'0,"0"0"-462"0"0,0 0-250 0 0,0 0 36 0 0,0 0 90 0 0,0 0 21 0 0,0 0-127 0 0,0 0-208 0 0,0 0-203 0 0,0 0-153 0 0,0 0-83 0 0,-3 14-46 0 0,-15 116 504 0 0,37 359-586 0 0,-13-429-2102 0 0,-2-40-1586 0 0,0 0-4148 0 0,-3-16 2250 0 0</inkml:trace>
  <inkml:trace contextRef="#ctx0" brushRef="#br0" timeOffset="396.555">0 114 4393 0 0,'0'0'3127'0'0,"0"0"-1828"0"0,0 0-575 0 0,0 0-19 0 0,0 0 104 0 0,0 0 101 0 0,0 0-49 0 0,0 0-127 0 0,0 0-144 0 0,0 0-111 0 0,0 0-79 0 0,39-17-68 0 0,125-55-54 0 0,-156 68-248 0 0,0 0 1 0 0,1 1 0 0 0,-1 0 0 0 0,0 1-1 0 0,1 0 1 0 0,0 0 0 0 0,0 1 0 0 0,-1 0-1 0 0,1 0 1 0 0,0 1 0 0 0,6 1-31 0 0,8 0 82 0 0,-2-1-15 0 0,-6-2-37 0 0,0 1-1 0 0,1 1 1 0 0,-1 0-1 0 0,0 1 1 0 0,1 1-1 0 0,-1 0 0 0 0,0 1 1 0 0,0 1-1 0 0,-1 0 1 0 0,1 1-1 0 0,-1 0 1 0 0,0 2-1 0 0,0-1 1 0 0,-1 2-1 0 0,11 7-29 0 0,-20-12 13 0 0,-1 0 1 0 0,-1 0-1 0 0,1 0 0 0 0,0 0 1 0 0,-1 1-1 0 0,1-1 0 0 0,-1 1 0 0 0,0 0 1 0 0,-1 0-1 0 0,1 0 0 0 0,0 0 0 0 0,-1 0 1 0 0,0 0-1 0 0,0 0 0 0 0,0 0 1 0 0,-1 0-1 0 0,1 0 0 0 0,-1 1 0 0 0,0-1 1 0 0,0 0-1 0 0,-1 0 0 0 0,1 1 0 0 0,-1-1 1 0 0,0 0-1 0 0,0 0 0 0 0,0 0 1 0 0,0 0-1 0 0,-1 0 0 0 0,0 0 0 0 0,0 1-13 0 0,-79 102 198 0 0,57-89-420 0 0,0 0 0 0 0,-1-1-1 0 0,-1-2 1 0 0,-1 0 0 0 0,-22 8 222 0 0,-12 7-1162 0 0,33-15 61 0 0,-35 17-2618 0 0,20-12-4796 0 0,31-13 6957 0 0</inkml:trace>
  <inkml:trace contextRef="#ctx0" brushRef="#br0" timeOffset="1001.176">608 556 6897 0 0,'0'0'1362'0'0,"0"0"-206"0"0,0 0-117 0 0,0 0-40 0 0,0 0-184 0 0,0 0-222 0 0,0 0-182 0 0,0 0-151 0 0,0 0-97 0 0,0 0-68 0 0,0 0-50 0 0,-31 33-72 0 0,-94 104-30 0 0,73-57-142 0 0,2 26-330 0 0,131-234 1470 0 0,92-59-519 0 0,-147 166-408 0 0,1 0 1 0 0,1 1-1 0 0,1 2 0 0 0,1 1 1 0 0,20-8-15 0 0,-49 24-21 0 0,1 0 1 0 0,0 0-1 0 0,-1 0 0 0 0,1 0 1 0 0,0 0-1 0 0,0 0 1 0 0,0 1-1 0 0,-1-1 1 0 0,1 1-1 0 0,0-1 0 0 0,0 1 1 0 0,0 0-1 0 0,0 0 1 0 0,0 0-1 0 0,0 0 0 0 0,0 0 1 0 0,0 0-1 0 0,0 0 1 0 0,0 1-1 0 0,0-1 1 0 0,0 0-1 0 0,0 1 0 0 0,-1 0 1 0 0,1 0-1 0 0,0-1 1 0 0,0 1-1 0 0,-1 0 0 0 0,1 0 1 0 0,0 1-1 0 0,-1-1 1 0 0,1 0-1 0 0,-1 0 1 0 0,1 1-1 0 0,-1-1 0 0 0,0 1 1 0 0,0-1-1 0 0,1 2 21 0 0,10 142 343 0 0,-10-56-242 0 0,-1-88-49 0 0,-1 0 0 0 0,1 0 0 0 0,-1 0-1 0 0,1 1 1 0 0,-1-1 0 0 0,1 0 0 0 0,-1 0-1 0 0,0 0 1 0 0,1 0 0 0 0,-1 0 0 0 0,0 1-1 0 0,0-1 1 0 0,0 0 0 0 0,0 0 0 0 0,0 0-1 0 0,0 0 1 0 0,-1 1 0 0 0,1-1-1 0 0,0 0 1 0 0,0 0 0 0 0,-1 0 0 0 0,1 0-1 0 0,-1 0 1 0 0,1 0 0 0 0,-1 0 0 0 0,0 0-1 0 0,1 0 1 0 0,-1 0 0 0 0,0 0 0 0 0,1 0-1 0 0,-1 0 1 0 0,0 0 0 0 0,0 0 0 0 0,0-1-1 0 0,0 1 1 0 0,0 0 0 0 0,0-1 0 0 0,0 1-1 0 0,0-1 1 0 0,0 1 0 0 0,0-1 0 0 0,0 1-1 0 0,0-1 1 0 0,-1 0 0 0 0,1 0 0 0 0,0 1-1 0 0,0-1 1 0 0,0 0 0 0 0,0 0 0 0 0,-1 0-1 0 0,1 0 1 0 0,0-1 0 0 0,0 1 0 0 0,0 0-1 0 0,-2-1-51 0 0,-17-1 199 0 0,0-1 0 0 0,-1-1-1 0 0,1-1 1 0 0,0 0 0 0 0,1-2 0 0 0,-1 0-1 0 0,2-1 1 0 0,-8-5-199 0 0,-61-17-1470 0 0,67 25-1628 0 0,9 3-2496 0 0,4 1-2820 0 0</inkml:trace>
  <inkml:trace contextRef="#ctx0" brushRef="#br0" timeOffset="1298.075">1119 449 3457 0 0,'0'0'3355'0'0,"0"0"-1681"0"0,0 0-669 0 0,0 0-170 0 0,0 0-136 0 0,0 0-172 0 0,0 0-123 0 0,0 0-77 0 0,0 0-13 0 0,0 0 2 0 0,0 0-44 0 0,0 0-47 0 0,0 0-9 0 0,26 1 34 0 0,127 2 336 0 0,-45-8-458 0 0,-72 1-2647 0 0,0-1-3448 0 0,-23 4-137 0 0</inkml:trace>
  <inkml:trace contextRef="#ctx0" brushRef="#br0" timeOffset="8599.129">1106 689 1224 0 0,'0'0'2466'0'0,"0"0"-1167"0"0,0 0-460 0 0,0 0 90 0 0,0 0 196 0 0,0 0 124 0 0,0 0-31 0 0,0 0-141 0 0,0 0-116 0 0,0 0-137 0 0,0 0-144 0 0,5-3-143 0 0,50-13 1349 0 0,10 17-182 0 0,-10 0-870 0 0,0-1 0 0 0,1-4 0 0 0,-1-1 0 0 0,11-5-834 0 0,-57 7-930 0 0,-8 2-3619 0 0,-7 0-3867 0 0,3 1 957 0 0</inkml:trace>
  <inkml:trace contextRef="#ctx0" brushRef="#br0" timeOffset="9248.291">1813 328 6577 0 0,'0'0'1727'0'0,"0"0"-189"0"0,0 0 4 0 0,0 0 85 0 0,0 0-56 0 0,0 0-251 0 0,0 0-338 0 0,0 0-276 0 0,0 0-137 0 0,0 0-47 0 0,0 0-11 0 0,0 0 13 0 0,0 0 0 0 0,10 2-16 0 0,150 25 2158 0 0,-134-26-2659 0 0,0-1-1 0 0,0-2 0 0 0,0 0 0 0 0,0-2 0 0 0,-1-1 1 0 0,13-4-7 0 0,-18 3-998 0 0,16-6-2286 0 0,-14 0-8051 0 0,-19 8 3500 0 0</inkml:trace>
  <inkml:trace contextRef="#ctx0" brushRef="#br0" timeOffset="9516.693">2355 148 10602 0 0,'0'0'1091'0'0,"0"0"-319"0"0,0 0 74 0 0,0 0 341 0 0,0 0 254 0 0,0 0 4 0 0,0 0-224 0 0,0 0-260 0 0,0 0-196 0 0,5 34-160 0 0,16 110-152 0 0,-11 10 287 0 0,-6 107-598 0 0,-4-86-3790 0 0,-2-152 912 0 0,1-12-980 0 0,0 0-5110 0 0,1-11 5481 0 0</inkml:trace>
  <inkml:trace contextRef="#ctx0" brushRef="#br0" timeOffset="9870.772">2415 148 6753 0 0,'0'0'2149'0'0,"0"0"-218"0"0,0 0-101 0 0,0 0-81 0 0,0 0-156 0 0,0 0-306 0 0,0 0-358 0 0,0 0-290 0 0,0 0-235 0 0,0 0-170 0 0,0 0-112 0 0,0 0-50 0 0,0 0-6 0 0,21-15 14 0 0,65-40 40 0 0,-84 53-112 0 0,-1 1-1 0 0,1 0 1 0 0,-1 0 0 0 0,1 0 0 0 0,0 0 0 0 0,0 0 0 0 0,0 0 0 0 0,0 0 0 0 0,-1 1 0 0 0,1-1 0 0 0,0 1 0 0 0,0-1 0 0 0,0 1 0 0 0,0 0 0 0 0,0 0-1 0 0,0-1 1 0 0,0 2 0 0 0,0-1 0 0 0,0 0 0 0 0,0 0 0 0 0,0 1 0 0 0,0-1 0 0 0,0 1 0 0 0,0-1 0 0 0,0 1 0 0 0,0 0 0 0 0,0 0 0 0 0,0 0-8 0 0,8 4 64 0 0,1-3-6 0 0,-1 1 0 0 0,0 0-1 0 0,0 0 1 0 0,0 1 0 0 0,0 1-1 0 0,-1-1 1 0 0,0 1 0 0 0,0 1-1 0 0,0 0 1 0 0,0 0 0 0 0,-1 1-1 0 0,0 0 1 0 0,0 1 0 0 0,-1-1-1 0 0,0 1 1 0 0,-1 1 0 0 0,1-1-1 0 0,-2 1 1 0 0,1 0 0 0 0,-1 1-1 0 0,0-1 1 0 0,-1 1 0 0 0,0 0-1 0 0,-1 0 1 0 0,2 10-58 0 0,-4-12 29 0 0,0-1 0 0 0,0 0 0 0 0,-1 1 0 0 0,-1-1 0 0 0,1 0 0 0 0,-1 1 0 0 0,0-1 0 0 0,0 0 0 0 0,-1 0 0 0 0,0 0 0 0 0,-1 0 0 0 0,1 0 0 0 0,-1 0 0 0 0,-1-1 0 0 0,1 1 0 0 0,-1-1 0 0 0,0 0 0 0 0,-1 0 0 0 0,-3 4-29 0 0,-16 11-179 0 0,-1 0 1 0 0,-2-2 0 0 0,0 0 0 0 0,0-2-1 0 0,-2-1 1 0 0,0-2 0 0 0,-1 0 0 0 0,0-2-1 0 0,-1-2 179 0 0,16-4-880 0 0,-43 13-965 0 0,38-15-1794 0 0,1-3-3298 0 0,12-1-394 0 0</inkml:trace>
  <inkml:trace contextRef="#ctx0" brushRef="#br0" timeOffset="10233.617">2809 611 4641 0 0,'0'0'2994'0'0,"0"0"-1360"0"0,0 0-526 0 0,0 0-3 0 0,0 0-42 0 0,0 0-134 0 0,0 0-141 0 0,0 0-64 0 0,0 0 56 0 0,0 0 50 0 0,0 0-46 0 0,0 0-121 0 0,0 0-115 0 0,5 19-120 0 0,14 58-104 0 0,-13 40 203 0 0,-19-36-2273 0 0,13-67-2851 0 0,0-9-4140 0 0,0-5 3947 0 0</inkml:trace>
  <inkml:trace contextRef="#ctx0" brushRef="#br0" timeOffset="10702.922">2745 534 6601 0 0,'0'0'1921'0'0,"0"0"-592"0"0,0 0-166 0 0,0 0 130 0 0,0 0 11 0 0,0 0-124 0 0,0 0-158 0 0,0 0-123 0 0,0 0-51 0 0,0 0-68 0 0,31-5-95 0 0,99-17-111 0 0,-32 16 537 0 0,-95 5-1088 0 0,-1 1 0 0 0,0 0 0 0 0,1-1 0 0 0,-1 1 1 0 0,1 0-1 0 0,-1 0 0 0 0,0 0 0 0 0,1 0 0 0 0,-1 1 0 0 0,1-1 1 0 0,-1 1-1 0 0,0-1 0 0 0,1 1 0 0 0,-1 0 0 0 0,0 0 0 0 0,0 0 1 0 0,0 0-1 0 0,0 0 0 0 0,0 0 0 0 0,0 1 0 0 0,0-1 0 0 0,0 1 1 0 0,0 0-1 0 0,0-1 0 0 0,-1 1 0 0 0,1 0 0 0 0,-1 0 0 0 0,1 0 1 0 0,-1 0-1 0 0,0 0 0 0 0,0 0 0 0 0,0 0 0 0 0,0 1 0 0 0,0-1 1 0 0,0 0-1 0 0,-1 0 0 0 0,1 1 0 0 0,-1-1 0 0 0,0 1 0 0 0,1-1 1 0 0,-1 0-1 0 0,0 1 0 0 0,-1 1-23 0 0,0 3 31 0 0,-1 0 0 0 0,-1 0 0 0 0,1 0 0 0 0,-1 0 0 0 0,0-1 0 0 0,-1 1 0 0 0,0-1 0 0 0,0 0-1 0 0,0 0 1 0 0,-1 0 0 0 0,1-1 0 0 0,-2 1 0 0 0,1-1 0 0 0,0 0 0 0 0,-1-1 0 0 0,-6 5-31 0 0,-5 6 9 0 0,5-5-22 0 0,-16 28-435 0 0,75-20 138 0 0,-30-16 311 0 0,-8-2 0 0 0,0 0 0 0 0,-1 1 1 0 0,1 0-1 0 0,-1 1 0 0 0,0 0 1 0 0,1 0-1 0 0,-1 0 0 0 0,0 1 0 0 0,0 1 1 0 0,0 0-1 0 0,6 3-1 0 0,-13-6 10 0 0,0 0 1 0 0,0 0-1 0 0,0 1 1 0 0,0-1-1 0 0,0 0 1 0 0,0 1-1 0 0,0-1 1 0 0,0 0-1 0 0,0 1 1 0 0,-1-1-1 0 0,1 1 1 0 0,-1-1-1 0 0,1 1 1 0 0,-1-1-1 0 0,1 1 1 0 0,-1 0-1 0 0,0-1 1 0 0,0 1-1 0 0,0 0 1 0 0,0-1-1 0 0,0 1 1 0 0,0-1-1 0 0,0 1 1 0 0,0 0-1 0 0,-1-1 1 0 0,1 1-1 0 0,-1-1 1 0 0,1 1-1 0 0,-1-1 1 0 0,0 1-1 0 0,1-1 0 0 0,-1 1 1 0 0,0-1-1 0 0,0 0 1 0 0,0 1-1 0 0,0-1 1 0 0,-1 0-11 0 0,-42 43 460 0 0,28-32-536 0 0,-2 0-1 0 0,0-1 0 0 0,0-1 1 0 0,-1-1-1 0 0,0-1 1 0 0,-1 0-1 0 0,0-2 1 0 0,0 0-1 0 0,0-1 1 0 0,-8 0 76 0 0,26-5-209 0 0,-21 0-941 0 0,14-10-7804 0 0,9 6-1758 0 0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8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0 685 4681 0 0,'0'0'2925'0'0,"0"0"-1497"0"0,0 0-515 0 0,0 0 30 0 0,0 0 146 0 0,0 0 48 0 0,0 0-65 0 0,0 0-89 0 0,0 0-84 0 0,0 0-49 0 0,0 0-73 0 0,0 0-102 0 0,0 0-102 0 0,27-32-95 0 0,85-104-50 0 0,-45 40 255 0 0,-52 76-600 0 0,-1-1 0 0 0,-1 0 0 0 0,-1 0 0 0 0,-1-1 1 0 0,0-1-1 0 0,-2 0 0 0 0,-1 0 0 0 0,-1-1 0 0 0,-1 1 0 0 0,0-2 1 0 0,-2 1-1 0 0,-1-1 0 0 0,-1 1 0 0 0,-2-23-83 0 0,0 45-34 0 0,-1-1-1 0 0,0 0 1 0 0,0 0-1 0 0,0 0 1 0 0,0 1-1 0 0,-1-1 1 0 0,1 0 0 0 0,-1 1-1 0 0,0-1 1 0 0,1 1-1 0 0,-1 0 1 0 0,0 0-1 0 0,0 0 1 0 0,0 0-1 0 0,-1 0 1 0 0,1 0 0 0 0,0 0-1 0 0,-1 0 1 0 0,0 1-1 0 0,1 0 1 0 0,-1-1-1 0 0,0 1 1 0 0,1 0 0 0 0,-1 0-1 0 0,0 1 1 0 0,0-1-1 0 0,0 0 1 0 0,0 1-1 0 0,0 0 1 0 0,0 0 0 0 0,0 0-1 0 0,0 0 1 0 0,0 0-1 0 0,0 0 1 0 0,1 1-1 0 0,-1-1 1 0 0,0 1 0 0 0,0 0-1 0 0,0 0 1 0 0,0 0-1 0 0,1 0 1 0 0,-1 1-1 0 0,1-1 1 0 0,-1 1 34 0 0,-4 2-50 0 0,0 1 1 0 0,1 0-1 0 0,0 0 1 0 0,0 0-1 0 0,0 1 0 0 0,1 0 1 0 0,-1 0-1 0 0,1 1 1 0 0,1-1-1 0 0,-1 1 0 0 0,1 0 1 0 0,1 0-1 0 0,-1 1 1 0 0,1-1-1 0 0,0 1 0 0 0,1 0 1 0 0,0-1-1 0 0,0 1 1 0 0,0 0-1 0 0,1 0 0 0 0,0 7 50 0 0,3-10 9 0 0,0-1-1 0 0,0 0 1 0 0,1 0-1 0 0,-1 0 1 0 0,1 0-1 0 0,0-1 1 0 0,0 1-1 0 0,0-1 1 0 0,0 1-1 0 0,0-1 1 0 0,1 0-1 0 0,0-1 1 0 0,0 1-1 0 0,-1 0 1 0 0,1-1-1 0 0,1 0 1 0 0,-1 0-1 0 0,0 0 1 0 0,0-1-1 0 0,1 1 1 0 0,-1-1-1 0 0,1 0 1 0 0,0 0-1 0 0,-1-1 1 0 0,1 1-1 0 0,-1-1 1 0 0,1 0-1 0 0,2 0-8 0 0,-6 0 6 0 0,27 2 155 0 0,1 0-1 0 0,0-2 1 0 0,-1-1-1 0 0,1-1 1 0 0,25-6-161 0 0,81-4 399 0 0,-134 12-380 0 0,0 0 0 0 0,0 0 0 0 0,0 0-1 0 0,1 1 1 0 0,-1-1 0 0 0,0 0 0 0 0,0 1 0 0 0,0-1 0 0 0,0 1-1 0 0,1 0 1 0 0,-1-1 0 0 0,0 1 0 0 0,0 0 0 0 0,0-1 0 0 0,0 1-1 0 0,-1 0 1 0 0,1 0 0 0 0,0 0 0 0 0,0 0 0 0 0,0 0 0 0 0,-1 0-1 0 0,1 0 1 0 0,0 0 0 0 0,-1 0 0 0 0,1 0 0 0 0,-1 0 0 0 0,0 1-1 0 0,1-1 1 0 0,-1 0 0 0 0,0 0 0 0 0,1 0 0 0 0,-1 1 0 0 0,0-1-1 0 0,0 0 1 0 0,0 0 0 0 0,0 1 0 0 0,0-1 0 0 0,-1 0 0 0 0,1 0-1 0 0,0 1 1 0 0,-1-1 0 0 0,1 0 0 0 0,0 0 0 0 0,-1 1-19 0 0,-18 56 739 0 0,-32 35-291 0 0,-15 45-581 0 0,66-137 64 0 0,-1 0 1 0 0,1 0-1 0 0,0 0 0 0 0,-1 0 1 0 0,1 0-1 0 0,0 0 0 0 0,-1 0 1 0 0,1 0-1 0 0,0 0 0 0 0,0 0 0 0 0,0 0 1 0 0,0 0-1 0 0,0 0 0 0 0,0 0 1 0 0,0 0-1 0 0,1 0 0 0 0,-1 0 1 0 0,0 0-1 0 0,0 0 0 0 0,1 0 0 0 0,-1 0 1 0 0,1 0-1 0 0,-1 0 0 0 0,1 0 1 0 0,-1 0-1 0 0,1 0 0 0 0,-1-1 1 0 0,1 1-1 0 0,0 0 0 0 0,0 0 1 0 0,-1-1-1 0 0,1 1 0 0 0,0 0 0 0 0,0-1 1 0 0,0 1-1 0 0,0-1 0 0 0,0 1 1 0 0,0-1-1 0 0,-1 1 0 0 0,1-1 1 0 0,0 0-1 0 0,0 1 0 0 0,1-1 0 0 0,-1 0 1 0 0,0 0-1 0 0,0 0 0 0 0,0 0 1 0 0,0 0-1 0 0,0 0 0 0 0,0 0 1 0 0,0 0-1 0 0,0 0 0 0 0,0 0 0 0 0,0-1 1 0 0,0 1-1 0 0,0 0 0 0 0,0-1 1 0 0,1 0 68 0 0,57-24-13320 0 0,-50 18 8154 0 0</inkml:trace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3:04.86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 0 0 0 0,'0'0'649'0'0,"0"0"454"0"0,0 0 274 0 0,0 0 200 0 0,0 0 77 0 0,0 0-12 0 0,0 0-103 0 0,0 0-198 0 0,0 0-196 0 0,0 0-189 0 0,0 4 4396 0 0,-11 122-3620 0 0,11-102-1555 0 0,-1 40 240 0 0,3 0-1 0 0,2 0 1 0 0,4 0-1 0 0,3 9-416 0 0,-2-32 149 0 0,2 1-1 0 0,2-1 1 0 0,1-1 0 0 0,2 0 0 0 0,2-1-1 0 0,6 8-148 0 0,-7-19 97 0 0,1-1-1 0 0,1-1 0 0 0,1-1 0 0 0,1 0 1 0 0,1-2-1 0 0,2 0 0 0 0,0-1 1 0 0,1-2-1 0 0,9 5-96 0 0,51 33 385 0 0,68 19 452 0 0,-112-69-244 0 0,-44-4 1982 0 0,-72-31-2509 0 0,40 19-185 0 0,0 1 1 0 0,-1 2-1 0 0,1 1 0 0 0,-1 2 1 0 0,0 2-1 0 0,-7 1 119 0 0,11-1-76 0 0,13 0 60 0 0,-126 15-290 0 0,62 25-394 0 0,124-32-562 0 0,-24-11 1354 0 0,0 0 0 0 0,-1 0 0 0 0,1-2 0 0 0,-1 0 0 0 0,1-1 0 0 0,-2-1 0 0 0,1 0 1 0 0,-1-1-1 0 0,0-1 0 0 0,0-1 0 0 0,-1 0 0 0 0,-1 0 0 0 0,11-11-92 0 0,50-45 190 0 0,-2-4 1 0 0,40-52-191 0 0,-24 27 31 0 0,-86 125-695 0 0,-2-2 728 0 0,2-7-27 0 0,-2-1 0 0 0,-1 0 0 0 0,0 1 0 0 0,-2-1 1 0 0,0 0-1 0 0,-1 0 0 0 0,-1 0 0 0 0,-4 7-37 0 0,-47 82 148 0 0,52-105-2208 0 0,4-18-12784 0 0,1 6 5241 0 0</inkml:trace>
</inkml:ink>
</file>

<file path=ppt/ink/ink2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8.5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91 382 5817 0 0,'0'0'1787'0'0,"0"0"-65"0"0,0 0 56 0 0,0 0-13 0 0,0 0-155 0 0,0 0-364 0 0,0 0-410 0 0,0 0-336 0 0,0 0-205 0 0,0 0-137 0 0,0 0-62 0 0,-8 12-10 0 0,-41 77 143 0 0,39-55-131 0 0,3 1-1 0 0,1 0 0 0 0,1 1 1 0 0,2-1-1 0 0,1 1 0 0 0,2 2-97 0 0,0-33 2 0 0,-1 0 0 0 0,1 0 0 0 0,0 0-1 0 0,1 0 1 0 0,-1 0 0 0 0,1 1 0 0 0,0-1-1 0 0,1 0 1 0 0,-1 0 0 0 0,1-1 0 0 0,0 1-1 0 0,0 0 1 0 0,0-1 0 0 0,1 1 0 0 0,-1-1 0 0 0,1 1-1 0 0,0-1 1 0 0,1 0 0 0 0,-1 0 0 0 0,1-1-1 0 0,-1 1 1 0 0,1-1 0 0 0,0 0 0 0 0,0 0-1 0 0,1 0 1 0 0,-1 0 0 0 0,1-1 0 0 0,-1 1-1 0 0,1-1 1 0 0,0-1 0 0 0,0 1 0 0 0,0-1 0 0 0,0 1-1 0 0,0-1 1 0 0,0-1 0 0 0,0 1 0 0 0,2-1-2 0 0,13-3 88 0 0,0-1 0 0 0,0-1 0 0 0,0-1 0 0 0,-1 0 0 0 0,0-2 0 0 0,0 0 0 0 0,0-1 1 0 0,-1-1-1 0 0,-1-1 0 0 0,0 0 0 0 0,0-1 0 0 0,-1-1 0 0 0,-1 0 0 0 0,0-2 0 0 0,8-9-88 0 0,-12 14 133 0 0,1 0 1 0 0,-2-1-1 0 0,1 0 0 0 0,-1-1 0 0 0,-1 0 0 0 0,0 0 0 0 0,-1-1 0 0 0,0 0 1 0 0,-1 0-1 0 0,-1-1 0 0 0,0 0 0 0 0,3-10-133 0 0,-13 34 271 0 0,-9 31-566 0 0,12-38 298 0 0,0 1 0 0 0,-1-1 1 0 0,1 1-1 0 0,1-1 0 0 0,-1 1 0 0 0,0-1 0 0 0,1 1 1 0 0,0 0-1 0 0,0-1 0 0 0,0 1 0 0 0,0-1 1 0 0,0 1-1 0 0,1 0 0 0 0,0-1 0 0 0,0 1 1 0 0,0-1-1 0 0,0 1 0 0 0,0-1 0 0 0,0 0 0 0 0,1 1 1 0 0,0-1-1 0 0,0 0 0 0 0,0 0 0 0 0,0 0 1 0 0,0 0-1 0 0,1-1 0 0 0,-1 1 0 0 0,1-1 0 0 0,-1 1 1 0 0,1-1-1 0 0,0 0 0 0 0,0 0 0 0 0,0 0 1 0 0,1 0-1 0 0,-1-1 0 0 0,0 1 0 0 0,1-1 0 0 0,-1 0 1 0 0,0 0-1 0 0,1 0 0 0 0,0 0 0 0 0,-1-1 1 0 0,1 1-4 0 0,6-2 89 0 0,0 1 1 0 0,0-2 0 0 0,0 0-1 0 0,0 0 1 0 0,-1 0 0 0 0,1-1-1 0 0,-1-1 1 0 0,0 0 0 0 0,0 0-1 0 0,0 0 1 0 0,0-1 0 0 0,-1-1 0 0 0,0 0-1 0 0,0 0 1 0 0,0 0 0 0 0,-1-1-90 0 0,8-4 128 0 0,0-2 1 0 0,-1 1 0 0 0,-1-2 0 0 0,-1 0 0 0 0,1 0 0 0 0,-2-1-1 0 0,0 0 1 0 0,-1-1 0 0 0,-1-1 0 0 0,0 1 0 0 0,-1-1 0 0 0,-1-1-1 0 0,-1 0 1 0 0,0 1 0 0 0,1-12-129 0 0,-5-12-2445 0 0,-3 33-2036 0 0,-1 2-3707 0 0,2 5-1674 0 0</inkml:trace>
  <inkml:trace contextRef="#ctx0" brushRef="#br0" timeOffset="265.279">1211 577 16115 0 0,'0'0'1639'0'0,"0"0"-804"0"0,0 0-289 0 0,0 0 85 0 0,0 0 51 0 0,0 0-68 0 0,0 0-169 0 0,0 0-185 0 0,0 0-130 0 0,0 0-89 0 0,-12 32-105 0 0,-33 97-119 0 0,34-73-1425 0 0,15-49-320 0 0,3-6-4528 0 0,-6-1 3666 0 0,1 0-6119 0 0</inkml:trace>
  <inkml:trace contextRef="#ctx0" brushRef="#br0" timeOffset="516.793">1130 62 16067 0 0,'0'0'761'0'0,"0"0"-25"0"0,0 0-168 0 0,0 0-192 0 0,0 0-304 0 0,0 0-632 0 0,0 0-856 0 0,0 0-785 0 0,0 0-608 0 0,0 0-863 0 0,0 0-4250 0 0</inkml:trace>
  <inkml:trace contextRef="#ctx0" brushRef="#br0" timeOffset="698.536">1665 54 14811 0 0,'0'0'1578'0'0,"0"0"-650"0"0,0 0-336 0 0,0 0-29 0 0,0 0 64 0 0,0 0 78 0 0,0 0 53 0 0,0 0 19 0 0,0 0-54 0 0,0 0-124 0 0,0 0-135 0 0,0 0-108 0 0,4 34-104 0 0,11 106-56 0 0,-20 70 319 0 0,-4-117-442 0 0,-4 0 0 0 0,-16 55-73 0 0,4-26-621 0 0,23-71-2122 0 0,2-51 1684 0 0,0 0-335 0 0,0 0-438 0 0,2-7-8525 0 0,1 3 3773 0 0</inkml:trace>
  <inkml:trace contextRef="#ctx0" brushRef="#br0" timeOffset="934.989">1332 544 11586 0 0,'0'0'1475'0'0,"0"0"-618"0"0,0 0-56 0 0,0 0 283 0 0,0 0 170 0 0,0 0-76 0 0,0 0-193 0 0,0 0-207 0 0,35-10-114 0 0,114-32-89 0 0,19-14 503 0 0,-108 38-1027 0 0,-2 1-918 0 0,0-2 0 0 0,-2-3 1 0 0,24-14 866 0 0,-46 14-4366 0 0,-13 7-3220 0 0,-11 7-228 0 0</inkml:trace>
  <inkml:trace contextRef="#ctx0" brushRef="#br0" timeOffset="16840.175">2225 10 1848 0 0,'0'0'1179'0'0,"0"0"-13"0"0,0 0 204 0 0,0 0 301 0 0,0 0 178 0 0,0 0-52 0 0,0 0-305 0 0,0 0-366 0 0,0 0-332 0 0,0 0-240 0 0,0 0-175 0 0,-4-2-114 0 0,-10-5-61 0 0,15 31 887 0 0,7 149 1788 0 0,-12 312-2121 0 0,2-458-744 0 0,-1 0 1 0 0,-1 0 0 0 0,-2 0-1 0 0,0-1 1 0 0,-2 0 0 0 0,-3 6-15 0 0,1 8 94 0 0,10-39-110 0 0,0-1 8 0 0,0 0 36 0 0,10-12 292 0 0,131-171 629 0 0,-138 180-944 0 0,6-10-21 0 0,0 0 0 0 0,1 1-1 0 0,1 0 1 0 0,0 1-1 0 0,0 0 1 0 0,1 1 0 0 0,1 1-1 0 0,-1-1 1 0 0,2 2-1 0 0,-1 0 1 0 0,6-2 16 0 0,-8 6 12 0 0,-10 3-25 0 0,0 0-1 0 0,0 0 1 0 0,1 0-1 0 0,-1 0 1 0 0,0 0-1 0 0,1 0 0 0 0,-1 1 1 0 0,1-1-1 0 0,-1 0 1 0 0,1 1-1 0 0,-1 0 1 0 0,1-1-1 0 0,-1 1 1 0 0,1 0-1 0 0,-1 0 1 0 0,1-1-1 0 0,-1 1 1 0 0,1 0-1 0 0,0 1 0 0 0,-1-1 1 0 0,1 0-1 0 0,-1 0 1 0 0,1 1-1 0 0,-1-1 1 0 0,1 1-1 0 0,-1-1 1 0 0,1 1-1 0 0,-1 0 1 0 0,0-1-1 0 0,1 1 1 0 0,-1 0-1 0 0,0 0 0 0 0,0 0 1 0 0,1 0-1 0 0,-1 0 1 0 0,0 0-1 0 0,0 0 1 0 0,0 1-1 0 0,0-1 1 0 0,0 0-1 0 0,0 1 14 0 0,4 16 161 0 0,-1 1-1 0 0,-1 0 1 0 0,0 0 0 0 0,-2 0-1 0 0,0 0 1 0 0,-1 0 0 0 0,-1 0-1 0 0,0 0 1 0 0,-4 15-161 0 0,-12 67 272 0 0,8-48-1391 0 0,22-49-3041 0 0,-2-5-2609 0 0,-5-2-4060 0 0</inkml:trace>
</inkml:ink>
</file>

<file path=ppt/ink/ink2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1.90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11766 610 0 0 0,'0'0'1254'0'0,"0"0"-114"0"0,0 0 120 0 0,0 0 274 0 0,0 0 209 0 0,0 0 124 0 0,0 0 92 0 0,0 0-21 0 0,0 0-121 0 0,0 0-203 0 0,0 0-247 0 0,0 0-193 0 0,0 0-157 0 0,2-12-143 0 0,1-38-137 0 0,-3 49-698 0 0,-1 0 0 0 0,0-1 0 0 0,0 1 0 0 0,0 0 0 0 0,0 0 0 0 0,0 0 0 0 0,0 0 0 0 0,0 0 0 0 0,0 0 0 0 0,0 0 0 0 0,-1 0 0 0 0,1 0 0 0 0,0 0 0 0 0,0 1 0 0 0,-1-1 0 0 0,1 1 0 0 0,-1-1-1 0 0,1 1 1 0 0,0-1 0 0 0,-1 1 0 0 0,1 0 0 0 0,-1-1 0 0 0,1 1 0 0 0,-1 0 0 0 0,1 0 0 0 0,-1 0 0 0 0,1 0 0 0 0,-1 1 0 0 0,1-1 0 0 0,-1 0 0 0 0,1 1 0 0 0,-1-1 0 0 0,1 1 0 0 0,0-1 0 0 0,-1 1-39 0 0,-4 0 130 0 0,-18 4-73 0 0,1 1 0 0 0,-1 1 0 0 0,1 1 0 0 0,1 1 0 0 0,0 2 0 0 0,0 0 0 0 0,1 1 0 0 0,0 1 0 0 0,1 1 0 0 0,1 0 0 0 0,-16 16-57 0 0,12-12-130 0 0,1 0 0 0 0,1 2 0 0 0,0 0 0 0 0,2 2 1 0 0,0 0-1 0 0,1 1 0 0 0,2 0 0 0 0,0 2 0 0 0,-2 7 130 0 0,15-28-112 0 0,1 0 0 0 0,-1 1-1 0 0,1 0 1 0 0,0-1-1 0 0,0 1 1 0 0,0 0-1 0 0,1 0 1 0 0,0 0 0 0 0,0 0-1 0 0,0 0 1 0 0,1 0-1 0 0,-1 0 1 0 0,1 0-1 0 0,0 0 1 0 0,1 0 0 0 0,-1 0-1 0 0,1 0 1 0 0,0 0-1 0 0,0 0 1 0 0,1 0 0 0 0,-1 0-1 0 0,1 0 1 0 0,0-1-1 0 0,1 1 1 0 0,-1-1-1 0 0,1 1 1 0 0,0-1 0 0 0,0 0-1 0 0,0 0 1 0 0,0 0-1 0 0,1-1 1 0 0,0 1-1 0 0,-1-1 1 0 0,1 1 0 0 0,1-2-1 0 0,-1 1 1 0 0,0 0-1 0 0,1-1 1 0 0,-1 1-1 0 0,4 0 113 0 0,6 0-686 0 0,0 0 0 0 0,0 0-1 0 0,-1-2 1 0 0,1 0-1 0 0,0 0 1 0 0,0-2 0 0 0,0 1-1 0 0,0-2 1 0 0,0 0-1 0 0,0 0 1 0 0,3-3 686 0 0,90-29-7861 0 0,-76 21 5522 0 0</inkml:trace>
  <inkml:trace contextRef="#ctx0" brushRef="#br0" timeOffset="909.139">12320 614 2713 0 0,'0'0'3572'0'0,"0"0"-722"0"0,0 0-652 0 0,0 0-555 0 0,0 0-331 0 0,0 0-166 0 0,0 0-70 0 0,0 0-53 0 0,-37 18-121 0 0,-118 57-157 0 0,136-66-544 0 0,0 1 1 0 0,1 0-1 0 0,0 1 0 0 0,0 1 1 0 0,1 1-1 0 0,1 0 0 0 0,-13 14-201 0 0,6-4 173 0 0,12-15-158 0 0,2 1 0 0 0,-1 0 1 0 0,1 1-1 0 0,1 0 0 0 0,-1 0 1 0 0,2 1-1 0 0,-1 0 0 0 0,2 0 1 0 0,-1 1-1 0 0,2 0 0 0 0,-1 0 1 0 0,2 0-1 0 0,0 1 0 0 0,-2 9-15 0 0,6-19-12 0 0,0 0 0 0 0,0-1-1 0 0,0 1 1 0 0,1-1-1 0 0,-1 1 1 0 0,1-1-1 0 0,-1 1 1 0 0,1-1 0 0 0,0 1-1 0 0,0-1 1 0 0,0 1-1 0 0,1-1 1 0 0,-1 0-1 0 0,0 0 1 0 0,1 1 0 0 0,0-1-1 0 0,-1 0 1 0 0,1-1-1 0 0,0 1 1 0 0,0 0-1 0 0,0 0 1 0 0,0-1-1 0 0,0 1 1 0 0,1-1 0 0 0,-1 0-1 0 0,0 1 1 0 0,1-1-1 0 0,-1 0 1 0 0,0-1-1 0 0,1 1 1 0 0,0 0 0 0 0,-1-1-1 0 0,1 1 1 0 0,-1-1-1 0 0,1 0 1 0 0,0 0-1 0 0,-1 0 1 0 0,1 0 12 0 0,101-15 757 0 0,-73 0-480 0 0,-1-1 0 0 0,-1-2 1 0 0,-1-1-1 0 0,0-1 1 0 0,9-10-278 0 0,31-29 233 0 0,-48 40-233 0 0,0 0 0 0 0,2 2 1 0 0,0 0-1 0 0,1 2 1 0 0,0 0-1 0 0,1 1 1 0 0,16-5-1 0 0,-38 18-34 0 0,0-1 0 0 0,0 1 1 0 0,1 0-1 0 0,-1 0 1 0 0,0 0-1 0 0,0 1 0 0 0,1-1 1 0 0,-1 1-1 0 0,1-1 0 0 0,-1 1 1 0 0,0 0-1 0 0,1 0 1 0 0,-1 0-1 0 0,1 0 0 0 0,-1 0 1 0 0,1 0-1 0 0,-1 1 1 0 0,0-1-1 0 0,1 1 0 0 0,-1 0 1 0 0,0 0-1 0 0,0 0 1 0 0,1 0-1 0 0,-1 0 0 0 0,0 0 1 0 0,0 0-1 0 0,0 1 1 0 0,0-1-1 0 0,0 1 0 0 0,1 1 34 0 0,64 158-546 0 0,-65-158 573 0 0,0 0 1 0 0,0 0 0 0 0,0 0 0 0 0,0-1 0 0 0,0 1 0 0 0,1-1 0 0 0,-1 0 0 0 0,1 1-1 0 0,0-1 1 0 0,0 0 0 0 0,0 0 0 0 0,0-1 0 0 0,0 1 0 0 0,0-1 0 0 0,0 0-1 0 0,0 1 1 0 0,1-1 0 0 0,-1 0 0 0 0,0-1 0 0 0,1 1 0 0 0,-1-1 0 0 0,0 1 0 0 0,1-1-1 0 0,-1 0 1 0 0,1-1 0 0 0,-1 1 0 0 0,1 0 0 0 0,-1-1 0 0 0,0 0 0 0 0,1 0-1 0 0,-1 0 1 0 0,0 0 0 0 0,0 0 0 0 0,1-1 0 0 0,-1 1 0 0 0,0-1 0 0 0,-1 0 0 0 0,1 0-1 0 0,1-1-27 0 0,183-144 597 0 0,-154 127-610 0 0,-10 5-20 0 0,1 1 0 0 0,0 0 0 0 0,0 2 0 0 0,2 1 0 0 0,-1 1 0 0 0,1 1 0 0 0,1 1 0 0 0,-1 1 0 0 0,1 2 0 0 0,24-3 33 0 0,-50 9-12 0 0,1-1-1 0 0,0 0 1 0 0,0 1 0 0 0,-1 0 0 0 0,1-1 0 0 0,0 1-1 0 0,-1 0 1 0 0,1-1 0 0 0,-1 1 0 0 0,1 0-1 0 0,-1 0 1 0 0,1 1 0 0 0,-1-1 0 0 0,0 0 0 0 0,0 0-1 0 0,1 1 1 0 0,-1-1 0 0 0,0 0 0 0 0,0 1-1 0 0,0-1 1 0 0,0 1 0 0 0,-1 0 0 0 0,1-1 0 0 0,0 1-1 0 0,-1-1 1 0 0,1 1 0 0 0,-1 0 0 0 0,1 0-1 0 0,-1-1 1 0 0,0 1 0 0 0,0 0 0 0 0,0 0 0 0 0,0 0-1 0 0,0-1 1 0 0,0 1 0 0 0,0 0 12 0 0,-12 68 38 0 0,-85 66 68 0 0,-41-4-646 0 0,133-127 277 0 0,-1-1 1 0 0,0 0-1 0 0,0 0 1 0 0,0-1-1 0 0,0 0 1 0 0,-1 0 0 0 0,1-1-1 0 0,-1 1 1 0 0,0-1-1 0 0,1-1 1 0 0,-1 1-1 0 0,0-1 1 0 0,0-1 0 0 0,-1 1 262 0 0,11-27-5908 0 0,61-28 2082 0 0,56 9 2633 0 0,-87 40 1728 0 0,1 2 0 0 0,0 1 0 0 0,-1 2 0 0 0,1 1 0 0 0,30 5-535 0 0,59 0 5628 0 0,-100-5-5142 0 0,1-2-1 0 0,-1 0 1 0 0,1-2-1 0 0,-1-1 1 0 0,0 0-1 0 0,0-2 1 0 0,0 0-1 0 0,-1-2 1 0 0,0-1-1 0 0,0 0 1 0 0,-1-2-1 0 0,-1 0 1 0 0,0-1-1 0 0,0-1 1 0 0,-1-1-1 0 0,-1-1 1 0 0,0-1-1 0 0,-1 0 1 0 0,7-10-486 0 0,-18 18 76 0 0,-1 0-1 0 0,0-1 1 0 0,0 0-1 0 0,-1 0 1 0 0,0 0 0 0 0,0 0-1 0 0,-1-1 1 0 0,-1 1-1 0 0,1-1 1 0 0,-2 0 0 0 0,1 0-1 0 0,-1 0 1 0 0,-1 0-1 0 0,0 0 1 0 0,0 0 0 0 0,-1-5-76 0 0,-1 11-50 0 0,-1 0 0 0 0,1 1 0 0 0,0-1 0 0 0,-1 0 0 0 0,0 1 1 0 0,0 0-1 0 0,0-1 0 0 0,0 1 0 0 0,0 0 0 0 0,-1 1 0 0 0,1-1 1 0 0,-1 1-1 0 0,1-1 0 0 0,-1 1 0 0 0,0 0 0 0 0,0 1 1 0 0,0-1-1 0 0,-1 1 0 0 0,1-1 0 0 0,0 1 0 0 0,0 0 0 0 0,-1 1 1 0 0,1-1-1 0 0,-1 1 0 0 0,1 0 0 0 0,0 0 0 0 0,-1 0 0 0 0,1 1 1 0 0,-1-1-1 0 0,1 1 0 0 0,0 0 0 0 0,0 0 0 0 0,-1 1 1 0 0,1-1-1 0 0,0 1 0 0 0,0 1 50 0 0,-19 9-519 0 0,1 1 0 0 0,0 2 0 0 0,2 0 0 0 0,0 1 1 0 0,0 1-1 0 0,-9 12 519 0 0,25-26-81 0 0,-6 6 6 0 0,0 1 0 0 0,1 0 0 0 0,-1 0-1 0 0,2 0 1 0 0,0 1 0 0 0,0 1 0 0 0,1-1 0 0 0,0 1 0 0 0,1 0 0 0 0,1 1 0 0 0,0 0 0 0 0,0-1 0 0 0,1 2 0 0 0,1-1 0 0 0,0 0-1 0 0,1 1 1 0 0,0-1 0 0 0,1 1 0 0 0,1-1 0 0 0,1 12 75 0 0,1-17 6 0 0,1 0-1 0 0,0 0 1 0 0,0 0-1 0 0,1 0 1 0 0,0-1-1 0 0,0 1 1 0 0,1-1 0 0 0,0 0-1 0 0,0-1 1 0 0,1 1-1 0 0,-1-1 1 0 0,2 0-1 0 0,-1 0 1 0 0,1-1-1 0 0,-1 0 1 0 0,1 0 0 0 0,1 0-1 0 0,-1-1 1 0 0,5 2-6 0 0,6 2 89 0 0,0 0 0 0 0,1-1 1 0 0,0-1-1 0 0,0-1 0 0 0,0 0 1 0 0,1-1-1 0 0,17 0-89 0 0,145-5-135 0 0,-107-13-7833 0 0,-49 7-3348 0 0</inkml:trace>
  <inkml:trace contextRef="#ctx0" brushRef="#br0" timeOffset="-8526.243">964 128 3425 0 0,'0'0'1669'0'0,"0"0"-240"0"0,0 0-213 0 0,0 0-60 0 0,0 0-5 0 0,0 0-103 0 0,0 0-163 0 0,0 0-184 0 0,0 0-153 0 0,0 0-98 0 0,0 0-88 0 0,-14 30-104 0 0,-46 98-100 0 0,-20 56 29 0 0,45-100-163 0 0,-4-1 0 0 0,-3-2 0 0 0,-3-2-24 0 0,20-40 1 0 0,0 4 26 0 0,-2-1 0 0 0,-2-2-1 0 0,-2-1 1 0 0,-1-1 0 0 0,-5 1-27 0 0,37-40 20 0 0,0 1 0 0 0,0-1-1 0 0,0 1 1 0 0,0 0 0 0 0,0-1 0 0 0,0 1 0 0 0,0-1 0 0 0,-1 1 0 0 0,1 0-1 0 0,0-1 1 0 0,0 1 0 0 0,0 0 0 0 0,-1-1 0 0 0,1 1 0 0 0,0 0 0 0 0,0-1-1 0 0,-1 1 1 0 0,1 0 0 0 0,0-1 0 0 0,0 1 0 0 0,-1 0 0 0 0,1 0 0 0 0,0-1-1 0 0,-1 1 1 0 0,1 0 0 0 0,-1 0 0 0 0,1 0 0 0 0,0-1 0 0 0,-1 1 0 0 0,1 0-1 0 0,-1 0 1 0 0,1 0 0 0 0,0 0 0 0 0,-1 0 0 0 0,1 0 0 0 0,-1 0 0 0 0,1 0-1 0 0,0 0 1 0 0,-1 0 0 0 0,1 0 0 0 0,-1 0 0 0 0,1 0 0 0 0,0 0 0 0 0,-1 0-1 0 0,1 1 1 0 0,-1-1 0 0 0,1 0 0 0 0,0 0 0 0 0,-1 0 0 0 0,1 1 0 0 0,0-1-1 0 0,-1 0 1 0 0,1 0 0 0 0,0 1 0 0 0,-1-1-20 0 0,12-38 308 0 0,38-75-171 0 0,5 2 1 0 0,5 3-1 0 0,4 2 1 0 0,44-52-138 0 0,-99 146 10 0 0,210-323 338 0 0,-152 264-137 0 0,-66 71-259 0 0,1 309 516 0 0,9-250-404 0 0,3 0 0 0 0,2-1-1 0 0,2-1 1 0 0,3 0 0 0 0,2-2 0 0 0,12 18-64 0 0,12 37 119 0 0,0 32-46 0 0,-46-141-26 0 0,1 0-1 0 0,-1 0 1 0 0,0 0-1 0 0,0-1 1 0 0,0 1 0 0 0,0 0-1 0 0,0 0 1 0 0,-1 0 0 0 0,1 0-1 0 0,0 0 1 0 0,0 0-1 0 0,0 0 1 0 0,-1 0 0 0 0,1-1-1 0 0,-1 1 1 0 0,1 0 0 0 0,0 0-1 0 0,-1 0 1 0 0,1-1-1 0 0,-1 1 1 0 0,0 0 0 0 0,1 0-1 0 0,-1-1 1 0 0,0 1 0 0 0,1-1-1 0 0,-1 1 1 0 0,0-1-1 0 0,0 1 1 0 0,1-1 0 0 0,-1 1-1 0 0,0-1 1 0 0,0 1 0 0 0,0-1-1 0 0,0 0 1 0 0,0 0-1 0 0,1 1 1 0 0,-1-1 0 0 0,0 0-1 0 0,0 0 1 0 0,0 0 0 0 0,0 0-1 0 0,0 0 1 0 0,0 0-1 0 0,0 0 1 0 0,0 0 0 0 0,0-1-1 0 0,0 1 1 0 0,1 0 0 0 0,-1-1-1 0 0,0 1 1 0 0,0 0-1 0 0,0-1 1 0 0,0 1-47 0 0,-12-1-81 0 0,-68-33 977 0 0,-191-134-713 0 0,234 149-670 0 0,0 1 0 0 0,-2 2 0 0 0,0 1 1 0 0,0 3-1 0 0,-1 1 0 0 0,-1 2 0 0 0,-21-1 487 0 0,56 9-520 0 0,-31 0-2959 0 0,18 9-5307 0 0,16-4 3146 0 0</inkml:trace>
  <inkml:trace contextRef="#ctx0" brushRef="#br0" timeOffset="-4749.023">2064 1071 0 0 0,'0'0'751'0'0,"0"0"581"0"0,0 0 200 0 0,0 0 71 0 0,1 2-235 0 0,2 6 11962 0 0,0-36-13238 0 0,1 1 0 0 0,1 0 0 0 0,1-1 0 0 0,2 2 0 0 0,1-1 0 0 0,0 1 0 0 0,2 1 0 0 0,1 0 0 0 0,1 0 0 0 0,2 1-1 0 0,0 1 1 0 0,1 1 0 0 0,1 0 0 0 0,1 1 0 0 0,12-11-92 0 0,-27 28-67 0 0,1 0-1 0 0,-1 0 1 0 0,1 0-1 0 0,0 1 0 0 0,0-1 1 0 0,0 1-1 0 0,0 0 1 0 0,0 0-1 0 0,1 0 1 0 0,-1 1-1 0 0,1-1 0 0 0,0 1 1 0 0,0 0-1 0 0,0 1 1 0 0,0-1-1 0 0,0 1 1 0 0,0 0-1 0 0,0 0 0 0 0,1 0 1 0 0,-1 1-1 0 0,3 0 68 0 0,-4 4-19 0 0,1 0 0 0 0,-1 0 0 0 0,0 0 0 0 0,0 1 0 0 0,-1 0-1 0 0,1-1 1 0 0,-1 2 0 0 0,0-1 0 0 0,-1 0 0 0 0,1 0 0 0 0,-1 1-1 0 0,0-1 1 0 0,0 1 0 0 0,0 3 19 0 0,32 218 532 0 0,-34-227-529 0 0,0 1-1 0 0,0-1 1 0 0,0 1-1 0 0,0-1 1 0 0,0 1-1 0 0,0-1 0 0 0,0 1 1 0 0,0-1-1 0 0,0 1 1 0 0,0-1-1 0 0,1 1 1 0 0,-1-1-1 0 0,0 1 0 0 0,0-1 1 0 0,0 1-1 0 0,1-1 1 0 0,-1 1-1 0 0,0-1 1 0 0,1 0-1 0 0,-1 1 1 0 0,0-1-1 0 0,1 1 0 0 0,-1-1 1 0 0,0 0-1 0 0,1 1 1 0 0,-1-1-1 0 0,1 0 1 0 0,-1 0-1 0 0,1 1 0 0 0,-1-1 1 0 0,1 0-1 0 0,-1 0 1 0 0,1 0-1 0 0,-1 1 1 0 0,1-1-1 0 0,-1 0 1 0 0,1 0-1 0 0,-1 0 0 0 0,1 0 1 0 0,-1 0-1 0 0,1 0 1 0 0,-1 0-1 0 0,1 0 1 0 0,-1 0-1 0 0,1 0 1 0 0,-1-1-1 0 0,1 1 0 0 0,-1 0 1 0 0,1 0-1 0 0,-1 0 1 0 0,1-1-1 0 0,-1 1 1 0 0,1 0-1 0 0,-1 0 0 0 0,0-1 1 0 0,1 1-1 0 0,-1 0 1 0 0,1-1-1 0 0,-1 1 1 0 0,0-1-1 0 0,1 1 1 0 0,-1 0-1 0 0,0-1 0 0 0,0 1 1 0 0,1-1-1 0 0,-1 1 1 0 0,0-1-3 0 0,32-37 248 0 0,-25 29-210 0 0,54-62-161 0 0,4 3 1 0 0,3 3 0 0 0,49-35 122 0 0,-115 98-10 0 0,2-2-23 0 0,0 1 1 0 0,0-1-1 0 0,0 1 1 0 0,1-1-1 0 0,-1 1 1 0 0,1 1 0 0 0,0-1-1 0 0,0 1 1 0 0,0 0-1 0 0,0 0 1 0 0,0 0-1 0 0,0 0 1 0 0,1 1-1 0 0,-1 0 1 0 0,1 0 32 0 0,-4 2-9 0 0,-1 1 0 0 0,0-1 1 0 0,1 0-1 0 0,-1 0 0 0 0,0 1 1 0 0,0-1-1 0 0,0 1 0 0 0,0-1 1 0 0,0 1-1 0 0,0-1 0 0 0,-1 1 1 0 0,1-1-1 0 0,0 1 0 0 0,-1 0 1 0 0,1-1-1 0 0,-1 1 0 0 0,0 0 1 0 0,1 0-1 0 0,-1-1 1 0 0,0 1-1 0 0,0 0 0 0 0,0 0 1 0 0,0 0-1 0 0,-1-1 0 0 0,1 1 1 0 0,-1 0 8 0 0,1 0 1 0 0,-1 33 205 0 0,-2-1 1 0 0,-1 0 0 0 0,-2 0 0 0 0,-1 0 0 0 0,-8 23-207 0 0,12-48-115 0 0,0 0 0 0 0,1 0-1 0 0,0 1 1 0 0,1-1 0 0 0,0 1 0 0 0,0-1-1 0 0,1 1 1 0 0,0 0 0 0 0,1-1-1 0 0,0 1 1 0 0,1 0 115 0 0,33 6-5761 0 0,-9-18-1691 0 0,-18-1 1397 0 0</inkml:trace>
  <inkml:trace contextRef="#ctx0" brushRef="#br0" timeOffset="-4413.703">3366 710 10290 0 0,'0'0'974'0'0,"0"0"-169"0"0,0 0 9 0 0,0 0 183 0 0,0 0 112 0 0,0 0-69 0 0,0 0-171 0 0,-18 31-194 0 0,-53 97-179 0 0,53-72 37 0 0,19-50-447 0 0,3-1 3 0 0,-1 0 0 0 0,1 0 0 0 0,-1-1 0 0 0,1 1 0 0 0,0-1 1 0 0,1 1-1 0 0,-1-2 0 0 0,1 1 0 0 0,0 0 0 0 0,0-1 0 0 0,0 0 0 0 0,0 0 0 0 0,1 0 0 0 0,-1-1 0 0 0,1 1 0 0 0,0-1 0 0 0,0-1 1 0 0,-1 1-1 0 0,1-1 0 0 0,0 0 0 0 0,0-1 0 0 0,0 1 0 0 0,0-1 0 0 0,1 0 0 0 0,-1-1 0 0 0,0 1 0 0 0,0-1 0 0 0,-1 0 0 0 0,1-1 1 0 0,0 1-1 0 0,0-1 0 0 0,0-1 0 0 0,-1 1 0 0 0,1-1 0 0 0,4-3-89 0 0,-2 2 109 0 0,0-1 0 0 0,0 0 1 0 0,-1-1-1 0 0,1 1 0 0 0,-1-2 0 0 0,0 1 1 0 0,-1-1-1 0 0,0 0 0 0 0,0 0 0 0 0,0-1 0 0 0,-1 1 1 0 0,0-2-1 0 0,0 1 0 0 0,-1 0 0 0 0,0-1 0 0 0,-1 1 1 0 0,0-1-1 0 0,0 0 0 0 0,-1 0 0 0 0,0-1 1 0 0,-1 1-1 0 0,0 0 0 0 0,0-1 0 0 0,-1 1 0 0 0,0 0 1 0 0,-1-1-1 0 0,0 1 0 0 0,0 0 0 0 0,-1-3-109 0 0,-1 6-216 0 0,0-1 0 0 0,0 1 0 0 0,-1 0 0 0 0,1 0-1 0 0,-1 0 1 0 0,-1 0 0 0 0,1 1 0 0 0,-1-1 0 0 0,0 1-1 0 0,0 0 1 0 0,0 1 0 0 0,-1-1 0 0 0,0 1 0 0 0,0 0 0 0 0,0 1-1 0 0,0-1 1 0 0,0 1 0 0 0,-1 1 0 0 0,-3-2 216 0 0,-36-1-4711 0 0,-1 18-3376 0 0,31-5 19 0 0</inkml:trace>
  <inkml:trace contextRef="#ctx0" brushRef="#br0" timeOffset="-4148.213">3808 1026 4505 0 0,'0'0'1735'0'0,"0"0"76"0"0,0 0 227 0 0,0 0 116 0 0,0 0-119 0 0,0 0-247 0 0,0 0-236 0 0,0 0-186 0 0,0 0-244 0 0,0 0-257 0 0,0 0-243 0 0,0 0-208 0 0,0 0-126 0 0,-7-14-46 0 0,-17-50-25 0 0,33 6 85 0 0,-3 47-250 0 0,7-23-44 0 0,3 1 0 0 0,1 1 0 0 0,1 1 0 0 0,1 0 0 0 0,2 1 0 0 0,23-25-8 0 0,-42 53-324 0 0,29-27-86 0 0,-9 23-7430 0 0,-18 14-1514 0 0,-2-2 4126 0 0</inkml:trace>
  <inkml:trace contextRef="#ctx0" brushRef="#br0" timeOffset="-3785.608">4244 942 6825 0 0,'0'0'3068'0'0,"0"0"-840"0"0,0 0-289 0 0,0 0-126 0 0,0 0-253 0 0,0 0-224 0 0,0 0-202 0 0,0 0-179 0 0,0 0-170 0 0,0 0-179 0 0,30-34-129 0 0,94-105-93 0 0,-70 62 126 0 0,-26-37 4 0 0,-30 111-571 0 0,0 1-1 0 0,0 0 1 0 0,1 0-1 0 0,-1 0 1 0 0,-1 0 0 0 0,1 0-1 0 0,0 0 1 0 0,0 0-1 0 0,-1 1 1 0 0,1-1-1 0 0,-1 1 1 0 0,0 0-1 0 0,1 0 1 0 0,-1 0-1 0 0,0 0 1 0 0,1 0-1 0 0,-1 1 1 0 0,0-1-1 0 0,0 1 1 0 0,0-1-1 0 0,0 1 1 0 0,0 0-1 0 0,1 0 1 0 0,-1 1-1 0 0,0-1 1 0 0,0 0-1 0 0,0 1 1 0 0,0 0-1 0 0,1 0 1 0 0,-1 0-1 0 0,0 0 1 0 0,1 0-1 0 0,-1 0 1 0 0,1 1-1 0 0,-2 0 58 0 0,-16 8-173 0 0,1 2 1 0 0,0 0-1 0 0,0 0 1 0 0,2 2-1 0 0,0 1 0 0 0,0 0 1 0 0,1 1-1 0 0,1 0 0 0 0,-10 15 173 0 0,17-22-25 0 0,1-1 0 0 0,0 1-1 0 0,1 0 1 0 0,0 0-1 0 0,0 1 1 0 0,1 0 0 0 0,0 0-1 0 0,1 0 1 0 0,0 0-1 0 0,0 1 1 0 0,1 0 0 0 0,1 0-1 0 0,0 0 1 0 0,0 0-1 0 0,1 0 1 0 0,1 0 0 0 0,0 0-1 0 0,0 0 1 0 0,1 0-1 0 0,0 0 1 0 0,2 3 25 0 0,3-5 16 0 0,1-1 0 0 0,1 1 0 0 0,-1-1 0 0 0,1 0 0 0 0,1-1 0 0 0,-1 0 0 0 0,1 0 0 0 0,1-1 0 0 0,-1 0 0 0 0,1 0 0 0 0,0-1 0 0 0,0-1 0 0 0,1 0 0 0 0,-1 0 0 0 0,1-1 0 0 0,0 0 0 0 0,0-1 0 0 0,0 0 0 0 0,0-1 0 0 0,0 0 0 0 0,5-1-16 0 0,42 7 91 0 0,0-3 0 0 0,0-3 0 0 0,0-2 0 0 0,57-9-91 0 0,29-20-4506 0 0,-106 20-2028 0 0,-12 5-3161 0 0</inkml:trace>
  <inkml:trace contextRef="#ctx0" brushRef="#br0" timeOffset="-2233.121">5621 802 2048 0 0,'0'0'1477'0'0,"0"0"-80"0"0,0 0-4 0 0,0 0 39 0 0,0 0-5 0 0,0 0-99 0 0,0 0-125 0 0,0 0-161 0 0,0 0-215 0 0,0 0-183 0 0,0 0-158 0 0,-34 5-145 0 0,-107 19-105 0 0,74-2-35 0 0,59-15-195 0 0,1-1 1 0 0,0 1-1 0 0,0 0 1 0 0,1 1-1 0 0,0 0 1 0 0,0 0-1 0 0,1 0 1 0 0,0 0-1 0 0,0 1 1 0 0,1 0-1 0 0,0 0 1 0 0,0 0-1 0 0,1 1 1 0 0,1-1-1 0 0,0 1 1 0 0,0 0-1 0 0,1-1 1 0 0,0 1-1 0 0,0 0 1 0 0,1 0-1 0 0,0 0 1 0 0,1 0-1 0 0,1 6-6 0 0,0-12 71 0 0,0-1-1 0 0,0 1 0 0 0,0-1 0 0 0,1 1 0 0 0,-1-1 1 0 0,1 0-1 0 0,-1 0 0 0 0,1 0 0 0 0,0 0 1 0 0,0-1-1 0 0,1 1 0 0 0,-1-1 0 0 0,0 0 1 0 0,1 0-1 0 0,0 0 0 0 0,-1 0 0 0 0,1 0 0 0 0,0-1 1 0 0,0 0-1 0 0,0 0 0 0 0,0 0 0 0 0,0 0 1 0 0,0 0-1 0 0,0-1 0 0 0,0 0 0 0 0,0 0 0 0 0,0 0 1 0 0,0 0-1 0 0,0-1 0 0 0,0 1 0 0 0,0-1 1 0 0,0 0-1 0 0,0-1 0 0 0,0 1 0 0 0,0-1 1 0 0,-1 1-1 0 0,1-1 0 0 0,0 0 0 0 0,-1 0 0 0 0,0-1 1 0 0,1 1-1 0 0,-1-1 0 0 0,0 1 0 0 0,0-1 1 0 0,-1 0-1 0 0,1 0 0 0 0,0-1-70 0 0,202-201 1812 0 0,-203 203-1816 0 0,0 0-1 0 0,-1 1 0 0 0,1-1 1 0 0,0 0-1 0 0,0 1 1 0 0,0-1-1 0 0,0 1 0 0 0,1 0 1 0 0,-1-1-1 0 0,0 1 0 0 0,1 0 1 0 0,-1 0-1 0 0,0 1 0 0 0,1-1 1 0 0,-1 0-1 0 0,1 1 0 0 0,0 0 1 0 0,-1-1-1 0 0,1 1 0 0 0,-1 0 1 0 0,1 0-1 0 0,-1 1 0 0 0,1-1 1 0 0,-1 0-1 0 0,1 1 0 0 0,-1 0 1 0 0,1-1-1 0 0,-1 1 0 0 0,1 0 1 0 0,-1 0-1 0 0,0 0 0 0 0,0 1 1 0 0,1-1-1 0 0,-1 1 1 0 0,0-1-1 0 0,0 1 0 0 0,0 0 1 0 0,-1-1-1 0 0,1 1 0 0 0,0 0 1 0 0,-1 0-1 0 0,1 0 0 0 0,-1 0 1 0 0,1 1-1 0 0,-1-1 0 0 0,0 0 1 0 0,0 1-1 0 0,0-1 0 0 0,-1 0 1 0 0,1 1-1 0 0,0 0 5 0 0,8 28 19 0 0,0 0 0 0 0,-2 1-1 0 0,-2 0 1 0 0,-1 0 0 0 0,0 23-19 0 0,-3-37-31 0 0,14 346-800 0 0,-18-325 683 0 0,-1 0 1 0 0,-3-1 0 0 0,-1 0-1 0 0,-1 0 1 0 0,-2-1-1 0 0,-2 0 1 0 0,-7 10 147 0 0,14-29-127 0 0,-1 0 0 0 0,0-1 0 0 0,-2 0 0 0 0,0-1 0 0 0,0 0 0 0 0,-2 0 1 0 0,0-1-1 0 0,-1-1 0 0 0,0 1 0 0 0,-1-2 0 0 0,-1 0 0 0 0,0 0 0 0 0,0-2 0 0 0,-2 0 1 0 0,-14 9 126 0 0,27-19 0 0 0,-1 0 0 0 0,0 0-1 0 0,1 0 1 0 0,-1-1 0 0 0,0 1 0 0 0,0-1 0 0 0,1 0 0 0 0,-1 0 0 0 0,0 0 0 0 0,0-1 0 0 0,1 1 0 0 0,-1-1 0 0 0,0 0 0 0 0,1 0 0 0 0,-1 0 0 0 0,1 0 0 0 0,-1-1 0 0 0,1 1 0 0 0,0-1 0 0 0,-1 0 0 0 0,1 0 0 0 0,0 0 0 0 0,0-1 0 0 0,0 1 0 0 0,1-1 0 0 0,-1 1 0 0 0,1-1 0 0 0,-1 0 0 0 0,1 0 0 0 0,0 0 0 0 0,0 0 0 0 0,0-1 0 0 0,0 1 0 0 0,1 0-1 0 0,-1-1 1 0 0,1 1 0 0 0,0-1 0 0 0,0 0 0 0 0,0 1 0 0 0,1-1 0 0 0,-1 0 0 0 0,1 0 0 0 0,0 1 0 0 0,0-3 0 0 0,-8-37 31 0 0,2-1-1 0 0,2 0 0 0 0,1 0 1 0 0,3 0-1 0 0,2-7-30 0 0,2 23 30 0 0,1 0 0 0 0,2 1 0 0 0,0-1 0 0 0,2 1 0 0 0,1 1 0 0 0,1 0 0 0 0,1 0 0 0 0,1 1 0 0 0,2 1 0 0 0,0 0 0 0 0,2 1 0 0 0,0 0 0 0 0,16-13-30 0 0,-12 11 125 0 0,1 2 0 0 0,1 1 1 0 0,0 1-1 0 0,2 1 1 0 0,1 0-1 0 0,1 3 0 0 0,0 0 1 0 0,1 1-1 0 0,28-10-125 0 0,260-107 615 0 0,-301 129-596 0 0,0-2 1 0 0,0 0-1 0 0,0 0 1 0 0,-1-2-1 0 0,0 1 1 0 0,0-2-1 0 0,-1 0 1 0 0,0 0-1 0 0,-1-2 0 0 0,0 1 1 0 0,0-1-1 0 0,-1-1 1 0 0,-1 0-1 0 0,0-1 1 0 0,-1 0-1 0 0,0 0 1 0 0,-1-1-1 0 0,0 0 1 0 0,-1-1-1 0 0,-1 1 1 0 0,0-1-1 0 0,-1-1 1 0 0,-1 1-1 0 0,0-1 0 0 0,0-11-18 0 0,-3 23-82 0 0,0 1 0 0 0,-1-1 0 0 0,0 0 0 0 0,0 1 0 0 0,0-1 0 0 0,0 1 0 0 0,0-1 0 0 0,-1 1 0 0 0,1-1 0 0 0,-1 1 0 0 0,0-1 0 0 0,0 1 0 0 0,-1 0 0 0 0,1-1 0 0 0,-1 1 0 0 0,1 0 0 0 0,-1 0 0 0 0,0 0 0 0 0,0 0 0 0 0,0 0 0 0 0,-1 1 0 0 0,1-1 0 0 0,-1 1 0 0 0,1-1 0 0 0,-1 1 0 0 0,0 0 0 0 0,0 0 0 0 0,0 0 0 0 0,0 0 0 0 0,0 1 0 0 0,-1-1 0 0 0,1 1 1 0 0,0 0-1 0 0,-1 0 0 0 0,-1-1 81 0 0,-1 3-168 0 0,-1 0 1 0 0,1 1-1 0 0,-1 0 1 0 0,1-1 0 0 0,0 2-1 0 0,0-1 1 0 0,0 1 0 0 0,0 0-1 0 0,0 0 1 0 0,1 1 0 0 0,-1 0-1 0 0,1 0 1 0 0,0 0-1 0 0,0 0 1 0 0,0 1 0 0 0,1 0-1 0 0,-1 0 1 0 0,1 0 0 0 0,1 1-1 0 0,-4 4 168 0 0,-7 8-261 0 0,2 0-1 0 0,-1 1 1 0 0,2 0-1 0 0,1 1 1 0 0,0 0-1 0 0,2 1 1 0 0,0 0-1 0 0,1 0 1 0 0,1 0-1 0 0,1 1 1 0 0,1 0 0 0 0,1 0-1 0 0,1 0 1 0 0,1 1-1 0 0,1-1 1 0 0,2 14 261 0 0,-2-31 78 0 0,1 0-1 0 0,0 0 1 0 0,1 0 0 0 0,-1 0 0 0 0,1 0 0 0 0,0 0 0 0 0,0-1 0 0 0,0 1-1 0 0,1-1 1 0 0,-1 1 0 0 0,1-1 0 0 0,0 0 0 0 0,1 0 0 0 0,-1 0 0 0 0,1-1 0 0 0,-1 1-1 0 0,1-1 1 0 0,0 0 0 0 0,0 0 0 0 0,1 0 0 0 0,-1-1 0 0 0,1 1 0 0 0,-1-1-1 0 0,1 0 1 0 0,0 0 0 0 0,-1-1 0 0 0,1 1 0 0 0,0-1 0 0 0,0 0 0 0 0,0 0 0 0 0,0-1-1 0 0,5 0-77 0 0,5 1 376 0 0,0-1-1 0 0,0 0 0 0 0,0-1 1 0 0,0-1-1 0 0,0-1 1 0 0,-1 0-1 0 0,1-1 0 0 0,-1 0 1 0 0,0-1-1 0 0,11-6-375 0 0,43-27 798 0 0,-2-2 0 0 0,-3-4 0 0 0,-1-2 1 0 0,13-16-799 0 0,-32 27 143 0 0,1 2 0 0 0,2 2 0 0 0,45-22-143 0 0,-90 53 2 0 0,0 0 1 0 0,0-1-1 0 0,0 1 1 0 0,0 0-1 0 0,0-1 1 0 0,0 1-1 0 0,0 0 0 0 0,0 0 1 0 0,0 0-1 0 0,0 0 1 0 0,0 0-1 0 0,0 0 1 0 0,0 0-1 0 0,1 0 0 0 0,-1 1 1 0 0,0-1-1 0 0,0 0 1 0 0,0 1-1 0 0,0-1 0 0 0,0 1 1 0 0,0-1-1 0 0,0 1 1 0 0,0-1-1 0 0,-1 1 1 0 0,1-1-1 0 0,0 1 0 0 0,0 0 1 0 0,0 0-1 0 0,-1 0 1 0 0,1-1-1 0 0,0 1 0 0 0,-1 0 1 0 0,1 0-1 0 0,-1 0 1 0 0,1 0-1 0 0,-1 0 1 0 0,1 0-1 0 0,-1 0 0 0 0,1 0 1 0 0,-1 0-1 0 0,0 0 1 0 0,0 0-1 0 0,0 0 0 0 0,0 0 1 0 0,0 0-1 0 0,0 1 1 0 0,0-1-1 0 0,0 0 1 0 0,0 0-1 0 0,0 0 0 0 0,0 0 1 0 0,-1 0-1 0 0,1 0 1 0 0,0 0-1 0 0,-1 0 0 0 0,1 0 1 0 0,-1 0-1 0 0,1 0 1 0 0,-1 0-1 0 0,1 0 1 0 0,-1 0-1 0 0,0-1 0 0 0,0 1 1 0 0,0 1-3 0 0,-51 214 771 0 0,51-215-780 0 0,2 1 0 0 0,-1 0 0 0 0,0 0 1 0 0,0 0-1 0 0,0 0 0 0 0,1-1 0 0 0,-1 1 1 0 0,1 0-1 0 0,0 0 0 0 0,-1-1 0 0 0,1 1 0 0 0,0 0 1 0 0,0-1-1 0 0,0 1 0 0 0,0-1 0 0 0,0 1 1 0 0,1-1-1 0 0,-1 1 0 0 0,0-1 0 0 0,1 0 1 0 0,-1 0-1 0 0,1 0 0 0 0,-1 0 0 0 0,1 0 1 0 0,-1 0-1 0 0,1 0 0 0 0,0 0 0 0 0,0-1 0 0 0,-1 1 1 0 0,1 0-1 0 0,0-1 0 0 0,0 0 0 0 0,0 1 1 0 0,-1-1-1 0 0,1 0 0 0 0,0 0 0 0 0,1 0 9 0 0,69-15 157 0 0,201-179 344 0 0,-257 183-521 0 0,2 0 0 0 0,-1 1 1 0 0,1 1-1 0 0,1 1 0 0 0,-1 0 0 0 0,1 1 0 0 0,1 1 0 0 0,11-1 20 0 0,-29 8-5 0 0,0 1 0 0 0,0 0 0 0 0,-1 0 0 0 0,1 0-1 0 0,0 0 1 0 0,-1 1 0 0 0,1-1 0 0 0,-1 0 0 0 0,0 0 0 0 0,0 1-1 0 0,0-1 1 0 0,0 1 0 0 0,0-1 0 0 0,-1 1 0 0 0,1 0 0 0 0,-1-1-1 0 0,1 1 1 0 0,-1-1 0 0 0,0 1 0 0 0,0 0 0 0 0,0-1 0 0 0,0 1-1 0 0,-1 0 1 0 0,1-1 0 0 0,-1 1 0 0 0,0-1 0 0 0,1 1 0 0 0,-1-1-1 0 0,0 1 1 0 0,-1-1 0 0 0,1 0 0 0 0,-1 2 5 0 0,-75 183-84 0 0,74-146-1307 0 0,8-30-1903 0 0,5-4-3908 0 0,-6-6-838 0 0</inkml:trace>
  <inkml:trace contextRef="#ctx0" brushRef="#br0" timeOffset="-1247.149">7882 901 4993 0 0,'0'0'2975'0'0,"0"0"-1730"0"0,0 0-771 0 0,0 0 4 0 0,0 0 209 0 0,0 0 151 0 0,0 0 52 0 0,0 0-38 0 0,0 0-93 0 0,0 0-73 0 0,0 0-50 0 0,0 0-46 0 0,15 20 3 0 0,47 60-11 0 0,-61-79-535 0 0,0 1 0 0 0,0 0 0 0 0,0-1 0 0 0,0 1 0 0 0,0 0 0 0 0,0-1 0 0 0,0 0 0 0 0,0 1 0 0 0,1-1 0 0 0,-1 1 0 0 0,1-1 0 0 0,-1 0 0 0 0,1 0 0 0 0,-1 0 0 0 0,1 0 0 0 0,-1 0 0 0 0,1 0 0 0 0,0-1 0 0 0,0 1-1 0 0,0 0 1 0 0,-1-1 0 0 0,1 1 0 0 0,0-1 0 0 0,0 0 0 0 0,0 0 0 0 0,0 0 0 0 0,0 0 0 0 0,0 0 0 0 0,-1 0 0 0 0,2 0-47 0 0,9-2 476 0 0,1-1-271 0 0,1-1 0 0 0,-1 0 0 0 0,0-1 0 0 0,0 0 0 0 0,0-1 0 0 0,-1-1 0 0 0,0 0 0 0 0,0-1 0 0 0,-1 0 0 0 0,0 0 0 0 0,0-1 0 0 0,-1-1 1 0 0,0 0-1 0 0,0 0 0 0 0,-2-1 0 0 0,1 0 0 0 0,-1-1 0 0 0,-1 0 0 0 0,0 0 0 0 0,0-1 0 0 0,3-10-205 0 0,-8 20-42 0 0,1 0 0 0 0,-1 1 0 0 0,0-1 0 0 0,0 0 0 0 0,-1 0 0 0 0,1 0 0 0 0,-1 0 0 0 0,1-1 0 0 0,-1 1 0 0 0,0 0 0 0 0,0-1 0 0 0,0 1 0 0 0,-1 0 0 0 0,1-1 0 0 0,-1 1 0 0 0,0-1 0 0 0,0 1 0 0 0,0-1 0 0 0,0 1 0 0 0,0-1 0 0 0,-1 1 1 0 0,0 0-1 0 0,0-1 0 0 0,0 1 0 0 0,0 0 0 0 0,0-1 0 0 0,0 1 0 0 0,-1 0 0 0 0,0 0 0 0 0,0 0 0 0 0,0 0 0 0 0,0 1 0 0 0,0-1 0 0 0,0 0 0 0 0,-1 1 0 0 0,1-1 0 0 0,-1 1 0 0 0,0 0 0 0 0,1 0 0 0 0,-1 0 0 0 0,0 0 0 0 0,-4-1 42 0 0,-3 3-248 0 0,-1 0 0 0 0,0 0 0 0 0,0 1 0 0 0,0 1 0 0 0,1 0 0 0 0,-1 0 0 0 0,1 1 0 0 0,-1 0 0 0 0,1 1 0 0 0,0 0 1 0 0,0 1-1 0 0,1 0 0 0 0,-1 0 0 0 0,1 1 0 0 0,0 0 0 0 0,1 1 0 0 0,-1 0 0 0 0,1 0 0 0 0,1 1 0 0 0,0 0 0 0 0,0 1 0 0 0,0-1 0 0 0,1 1 0 0 0,0 0 0 0 0,1 1 0 0 0,-3 4 248 0 0,1 2-62 0 0,0-1 0 0 0,0 1 0 0 0,2-1 0 0 0,0 2 0 0 0,1-1 0 0 0,0 0 0 0 0,2 1 0 0 0,0 0 0 0 0,0 0 0 0 0,2 0 0 0 0,0-1 0 0 0,2 9 62 0 0,-1-17 55 0 0,0-1 0 0 0,1 1 0 0 0,0-1 0 0 0,1 0 0 0 0,-1 1 0 0 0,1-1 0 0 0,1 0 0 0 0,-1-1 0 0 0,1 1 0 0 0,1-1 0 0 0,-1 1 0 0 0,1-1 0 0 0,0-1 0 0 0,0 1 0 0 0,1-1 0 0 0,0 0 0 0 0,0 0 0 0 0,0 0 1 0 0,0-1-1 0 0,1 0 0 0 0,-1 0 0 0 0,1-1 0 0 0,0 0 0 0 0,0 0 0 0 0,1 0 0 0 0,-1-1 0 0 0,6 1-55 0 0,2 0 290 0 0,0 0 0 0 0,1 0 0 0 0,-1-2 0 0 0,1 0 0 0 0,0 0 0 0 0,0-2 1 0 0,-1 0-1 0 0,1-1 0 0 0,-1 0 0 0 0,1-1 0 0 0,-1-1 0 0 0,0 0 0 0 0,4-3-290 0 0,27-15 424 0 0,-2-2 0 0 0,-1-2 0 0 0,-1-2 0 0 0,-2-2-1 0 0,0-1 1 0 0,-2-2 0 0 0,-2-2 0 0 0,-1-1 0 0 0,-2-1-1 0 0,26-39-423 0 0,-43 56 36 0 0,-1 0 0 0 0,0-2 0 0 0,-2 1 0 0 0,-1-1 0 0 0,0-1 0 0 0,-2-1 0 0 0,-1 1 0 0 0,0-1-1 0 0,-2-1 1 0 0,-1 1 0 0 0,3-23-36 0 0,-9 46-37 0 0,0-1-1 0 0,0 0 1 0 0,0 1 0 0 0,0-1-1 0 0,0 1 1 0 0,-1-1 0 0 0,1 0-1 0 0,0 1 1 0 0,-1-1 0 0 0,1 1-1 0 0,-1-1 1 0 0,0 1-1 0 0,1-1 1 0 0,-1 1 0 0 0,0 0-1 0 0,0-1 1 0 0,0 1 0 0 0,0 0-1 0 0,0 0 1 0 0,0-1 0 0 0,0 1-1 0 0,-1 0 1 0 0,1 0-1 0 0,0 0 1 0 0,0 0 0 0 0,-1 1-1 0 0,1-1 1 0 0,-1 0 0 0 0,1 1-1 0 0,-1-1 1 0 0,1 0 0 0 0,-1 1-1 0 0,1 0 1 0 0,-1-1-1 0 0,0 1 1 0 0,1 0 0 0 0,-1 0-1 0 0,0 0 1 0 0,1 0 0 0 0,-1 0-1 0 0,1 0 1 0 0,-1 1-1 0 0,0-1 1 0 0,1 0 0 0 0,-1 1-1 0 0,1-1 1 0 0,-1 1 0 0 0,1 0-1 0 0,-1-1 1 0 0,1 1 0 0 0,0 0-1 0 0,-1 0 38 0 0,-11 7-133 0 0,-1 0 0 0 0,1 1-1 0 0,1 0 1 0 0,-1 1 0 0 0,2 1 0 0 0,-1 0 0 0 0,2 0-1 0 0,-1 1 1 0 0,2 1 0 0 0,-1 0 133 0 0,3-5-42 0 0,0 0-1 0 0,0 0 1 0 0,1 1 0 0 0,0 0-1 0 0,0 0 1 0 0,1 1 0 0 0,0 0-1 0 0,1 0 1 0 0,0 0 0 0 0,0 0 0 0 0,1 1-1 0 0,1-1 1 0 0,0 1 0 0 0,-1 7 42 0 0,6-14-21 0 0,0 1 1 0 0,-1 0-1 0 0,2-1 1 0 0,-1 1-1 0 0,0-1 1 0 0,1 0-1 0 0,0 0 1 0 0,0 0-1 0 0,0-1 1 0 0,0 0-1 0 0,1 1 1 0 0,-1-1-1 0 0,1-1 1 0 0,0 1-1 0 0,0-1 1 0 0,0 0 0 0 0,0 0-1 0 0,0 0 1 0 0,0-1-1 0 0,0 1 1 0 0,1-1-1 0 0,-1-1 1 0 0,1 1-1 0 0,-1-1 1 0 0,5 0 20 0 0,37 6 34 0 0,-31-5-25 0 0,0 0 0 0 0,0 1 0 0 0,0 1-1 0 0,0 0 1 0 0,0 1 0 0 0,0 1 0 0 0,-1 1 0 0 0,0 0 0 0 0,0 0 0 0 0,0 2 0 0 0,6 4-9 0 0,-17-9 11 0 0,-1 0 0 0 0,1 1 0 0 0,-1-1 1 0 0,0 1-1 0 0,0-1 0 0 0,0 1 0 0 0,-1 0 0 0 0,1 0 1 0 0,-1 0-1 0 0,0 1 0 0 0,0-1 0 0 0,0 0 1 0 0,-1 1-1 0 0,1 0 0 0 0,-1-1 0 0 0,0 1 0 0 0,0-1 1 0 0,-1 1-1 0 0,0 0 0 0 0,1 0 0 0 0,-2-1 1 0 0,1 1-1 0 0,0 0 0 0 0,-1 0 0 0 0,0-1 1 0 0,0 1-1 0 0,0-1 0 0 0,-1 1 0 0 0,0-1 0 0 0,0 1 1 0 0,-1 1-12 0 0,-25 55-3224 0 0,7-15-4399 0 0,18-39 2364 0 0,3-2 859 0 0</inkml:trace>
  <inkml:trace contextRef="#ctx0" brushRef="#br0" timeOffset="-643.002">9515 647 10482 0 0,'0'0'2237'0'0,"0"0"-952"0"0,0 0-376 0 0,0 0-32 0 0,0 0-67 0 0,0 0-113 0 0,-36 25-120 0 0,-114 81-138 0 0,66-28 25 0 0,73-63-405 0 0,0-3-149 0 0,2 0 0 0 0,0 0 0 0 0,0 1 0 0 0,1 0 0 0 0,1 0 0 0 0,0 1 1 0 0,1 0-1 0 0,0 0 0 0 0,1 1 0 0 0,1-1 0 0 0,0 1 0 0 0,1 0 0 0 0,1 1 0 0 0,-1 12 90 0 0,5-25-4 0 0,0 0-1 0 0,0 0 1 0 0,0 0 0 0 0,0 0 0 0 0,0-1-1 0 0,1 1 1 0 0,-1-1 0 0 0,1 1-1 0 0,0-1 1 0 0,0 0 0 0 0,0 0-1 0 0,0-1 1 0 0,0 1 0 0 0,0 0-1 0 0,0-1 1 0 0,0 0 0 0 0,1 0-1 0 0,-1 0 1 0 0,0 0 0 0 0,1 0-1 0 0,-1-1 1 0 0,1 1 0 0 0,-1-1 0 0 0,1 0-1 0 0,-1 0 1 0 0,1-1 0 0 0,-1 1-1 0 0,1-1 1 0 0,-1 1 0 0 0,1-1-1 0 0,-1 0 1 0 0,0 0 0 0 0,0-1-1 0 0,3 0 5 0 0,24-11 264 0 0,-1 0-1 0 0,-1-2 0 0 0,-1-1 0 0 0,0-2 0 0 0,-1 0 1 0 0,-1-1-1 0 0,-1-2 0 0 0,0-1 0 0 0,-2 0 0 0 0,0-2 1 0 0,5-9-264 0 0,16-5-672 0 0,-38 68-647 0 0,-5-8 927 0 0,10 91-1862 0 0,-9-109 2195 0 0,0 0-1 0 0,0 0 1 0 0,0-1-1 0 0,1 1 1 0 0,0 0-1 0 0,0-1 1 0 0,0 1-1 0 0,0-1 1 0 0,0 0-1 0 0,1 0 1 0 0,0 0-1 0 0,-1 0 1 0 0,1 0-1 0 0,0 0 0 0 0,1-1 1 0 0,-1 1-1 0 0,0-1 1 0 0,1 0-1 0 0,-1 0 1 0 0,1 0-1 0 0,-1-1 1 0 0,1 1-1 0 0,0-1 1 0 0,0 0-1 0 0,0 0 1 0 0,1 0 59 0 0,3 1 164 0 0,0-1 0 0 0,0 0 0 0 0,0 0 1 0 0,-1-1-1 0 0,1 0 0 0 0,0 0 0 0 0,0-1 0 0 0,0 0 1 0 0,0-1-1 0 0,0 1 0 0 0,-1-1 0 0 0,1-1 1 0 0,-1 0-1 0 0,1 0 0 0 0,-1 0 0 0 0,0-1 1 0 0,0 0-1 0 0,-1 0 0 0 0,1-1 0 0 0,-1 1 0 0 0,2-3-164 0 0,38-39 1713 0 0,-2-2 0 0 0,-2-2 1 0 0,-2-2-1 0 0,24-42-1713 0 0,-39 55-2 0 0,-1-1 0 0 0,-2 0 0 0 0,-2-2 0 0 0,-2-1 0 0 0,-2 0 0 0 0,-2-1 0 0 0,-1-1 0 0 0,-3 0 0 0 0,-1 0 0 0 0,-3-1 0 0 0,-1 0 0 0 0,-3 0 0 0 0,-2-28 2 0 0,1 70-27 0 0,-1-1 0 0 0,1 1-1 0 0,-1 0 1 0 0,0 0 0 0 0,0 0-1 0 0,0-1 1 0 0,-1 1 0 0 0,1 0-1 0 0,-1 0 1 0 0,0 0 0 0 0,0 0 0 0 0,-1 0-1 0 0,1 0 1 0 0,-1 0 0 0 0,0 0-1 0 0,0 0 1 0 0,0 1 0 0 0,0-1-1 0 0,-1 1 1 0 0,1-1 0 0 0,-1 1-1 0 0,0 0 1 0 0,0 0 0 0 0,0 0-1 0 0,-1 1 1 0 0,1-1 0 0 0,-1 1 0 0 0,1 0-1 0 0,-1 0 1 0 0,0 0 0 0 0,0 0-1 0 0,0 0 1 0 0,0 1 0 0 0,0 0-1 0 0,0 0 1 0 0,0 0 0 0 0,0 0-1 0 0,0 1 1 0 0,0 0 0 0 0,-1 0 0 0 0,1 0-1 0 0,0 0 1 0 0,0 0 0 0 0,-1 1 27 0 0,-9 5-118 0 0,1 0 0 0 0,0 1 1 0 0,1 1-1 0 0,-1 0 0 0 0,1 1 0 0 0,1 0 1 0 0,0 0-1 0 0,0 1 0 0 0,1 1 1 0 0,0 0-1 0 0,1 0 0 0 0,-2 4 118 0 0,-6 10-43 0 0,1 0 0 0 0,1 1 0 0 0,1 1 0 0 0,2 0 0 0 0,1 1 0 0 0,1 0 0 0 0,1 1 0 0 0,1 0-1 0 0,2 0 1 0 0,1 0 0 0 0,1 1 0 0 0,2 0 0 0 0,1 0 0 0 0,1 0 0 0 0,1 0 0 0 0,6 27 43 0 0,-3-39 6 0 0,0 1 1 0 0,2-2-1 0 0,0 1 1 0 0,1-1-1 0 0,1 0 0 0 0,0 0 1 0 0,1-1-1 0 0,1 0 1 0 0,1 0-1 0 0,0-1 1 0 0,1-1-1 0 0,0 0 0 0 0,1-1 1 0 0,1 0-1 0 0,7 4-6 0 0,8 6 43 0 0,0-2 0 0 0,2-1 0 0 0,0-1-1 0 0,2-2 1 0 0,0-1 0 0 0,0-2 0 0 0,16 4-43 0 0,98 5-1266 0 0,-86-30-8813 0 0,-47 3-86 0 0</inkml:trace>
  <inkml:trace contextRef="#ctx0" brushRef="#br0" timeOffset="45165.062">977 1906 0 0 0,'0'0'1464'0'0,"0"0"214"0"0,0 0 34 0 0,0 0 94 0 0,0 0 96 0 0,0 0-8 0 0,0 0-147 0 0,0 0-238 0 0,0 0-288 0 0,0 0-268 0 0,0 0-195 0 0,-17-3-181 0 0,-51-9-138 0 0,65 11-398 0 0,-1 0 1 0 0,1 1-1 0 0,-1 0 0 0 0,1-1 1 0 0,-1 1-1 0 0,1 0 1 0 0,-1 1-1 0 0,1-1 0 0 0,-1 1 1 0 0,1-1-1 0 0,0 1 0 0 0,-1 0 1 0 0,1 0-1 0 0,0 1 1 0 0,-1-1-1 0 0,1 1 0 0 0,0-1 1 0 0,0 2-42 0 0,-8 3 122 0 0,-11 6-43 0 0,0 2 0 0 0,1 0 1 0 0,1 2-1 0 0,1 0 0 0 0,0 1 1 0 0,1 1-1 0 0,1 1 0 0 0,-14 19-79 0 0,22-26-37 0 0,1 1-1 0 0,0 0 1 0 0,1 0-1 0 0,0 0 1 0 0,1 1-1 0 0,1 0 1 0 0,0 0-1 0 0,1 1 1 0 0,0-1-1 0 0,2 1 1 0 0,-1 0-1 0 0,2 0 1 0 0,0 0-1 0 0,1 0 1 0 0,0 0-1 0 0,2 9 38 0 0,0-18 26 0 0,1 1 1 0 0,0-1-1 0 0,0 0 0 0 0,0 0 0 0 0,1-1 0 0 0,-1 1 1 0 0,1-1-1 0 0,1 0 0 0 0,-1 0 0 0 0,1 0 0 0 0,0 0 1 0 0,0-1-1 0 0,0 0 0 0 0,0 0 0 0 0,1 0 0 0 0,0-1 1 0 0,0 0-1 0 0,0 0 0 0 0,0 0 0 0 0,0-1 0 0 0,1 0 1 0 0,-1 0-1 0 0,1-1 0 0 0,-1 1 0 0 0,1-1 0 0 0,-1-1 1 0 0,1 1-1 0 0,0-1 0 0 0,-1-1 0 0 0,1 1 0 0 0,0-1 1 0 0,-1 0-1 0 0,1 0 0 0 0,-1-1 0 0 0,1 0 0 0 0,-1 0 1 0 0,0-1-1 0 0,0 0 0 0 0,0 0 0 0 0,0 0 0 0 0,0 0 1 0 0,3-4-27 0 0,11-11 154 0 0,-1 0 1 0 0,-1-2-1 0 0,-1 0 1 0 0,-1-1-1 0 0,-1 0 1 0 0,-1-1-1 0 0,0-1 0 0 0,-2 0 1 0 0,-1-1-1 0 0,-1-1 1 0 0,-1 1-1 0 0,-1-1 1 0 0,5-24-155 0 0,-11 15 709 0 0,-2 34-506 0 0,0 0-73 0 0,0 0-85 0 0,0 12-540 0 0,3 20 488 0 0,1 0-1 0 0,1-1 1 0 0,2 0 0 0 0,2 0-1 0 0,0 0 1 0 0,2-1-1 0 0,3 3 8 0 0,20 62-7 0 0,-18-44 20 0 0,9 20-144 0 0,-3 2 0 0 0,-3 0 0 0 0,-3 1 0 0 0,-3 1 0 0 0,-4 0 0 0 0,-2 17 131 0 0,-8-78-159 0 0,0-1-1 0 0,0 0 1 0 0,-2 0 0 0 0,1 0-1 0 0,-2 0 1 0 0,1 0 0 0 0,-2 0-1 0 0,0-1 1 0 0,0 0 0 0 0,-1 0-1 0 0,-1 0 1 0 0,0-1 0 0 0,0 0 0 0 0,-1 0-1 0 0,-1-1 1 0 0,1 0 0 0 0,-2-1-1 0 0,1 1 1 0 0,-2-2 0 0 0,1 0-1 0 0,-1 0 1 0 0,0 0 0 0 0,0-2-1 0 0,-13 6 160 0 0,19-9-72 0 0,0 0-1 0 0,0-1 1 0 0,-1 0-1 0 0,1 0 0 0 0,-1 0 1 0 0,1-1-1 0 0,-1 0 1 0 0,0 0-1 0 0,1 0 0 0 0,-1-1 1 0 0,0 0-1 0 0,0 0 1 0 0,0 0-1 0 0,1-1 0 0 0,-1 0 1 0 0,0 0-1 0 0,1 0 1 0 0,-1-1-1 0 0,1 1 0 0 0,-1-2 1 0 0,1 1-1 0 0,0 0 1 0 0,0-1-1 0 0,0 0 0 0 0,0 0 1 0 0,0-1-1 0 0,1 1 1 0 0,-1-1-1 0 0,1 0 0 0 0,0 0 1 0 0,0-1-1 0 0,1 1 1 0 0,-1-1-1 0 0,1 0 73 0 0,-5-11-53 0 0,0 0 0 0 0,1-1 0 0 0,1 0 0 0 0,1-1 0 0 0,1 1 1 0 0,0-1-1 0 0,1 0 0 0 0,1 0 0 0 0,1 0 0 0 0,0 0 0 0 0,1 0 0 0 0,3-13 53 0 0,0 1 29 0 0,2 0 0 0 0,2 1 0 0 0,0 0 0 0 0,2 0 1 0 0,1 0-1 0 0,1 1 0 0 0,2 1 0 0 0,0 0 0 0 0,2 0 0 0 0,1 2 0 0 0,1 0 0 0 0,2 0 0 0 0,0 2 0 0 0,1 0 0 0 0,1 2 1 0 0,19-15-30 0 0,-4 6 450 0 0,2 2 1 0 0,0 2-1 0 0,2 1 1 0 0,1 2-1 0 0,34-14-450 0 0,107-63 1687 0 0,-176 97-1607 0 0,0-1 1 0 0,0 0-1 0 0,-1 0 0 0 0,1 0 1 0 0,-1-1-1 0 0,0 0 0 0 0,0 0 0 0 0,0 0 1 0 0,-1 0-1 0 0,0-1 0 0 0,0 0 1 0 0,0 0-1 0 0,-1 0 0 0 0,0 0 1 0 0,0-1-1 0 0,0 1 0 0 0,-1-1 1 0 0,0 0-1 0 0,0 0 0 0 0,-1 1 0 0 0,0-1 1 0 0,0 0-1 0 0,-1-1-80 0 0,-1 4-56 0 0,-1 0 1 0 0,-1-1-1 0 0,1 1 0 0 0,0 0 0 0 0,-1 1 1 0 0,0-1-1 0 0,0 0 0 0 0,0 1 0 0 0,-1 0 1 0 0,1 0-1 0 0,-1 0 0 0 0,1 0 0 0 0,-1 0 1 0 0,0 1-1 0 0,0-1 0 0 0,0 1 0 0 0,-1 0 1 0 0,1 1-1 0 0,0-1 0 0 0,-1 1 0 0 0,1 0 1 0 0,-1 0-1 0 0,0 0 0 0 0,1 0 0 0 0,-1 1 0 0 0,1 0 1 0 0,-1 0-1 0 0,0 0 0 0 0,1 0 0 0 0,-1 1 1 0 0,0 0 55 0 0,-5 3-65 0 0,0 0 0 0 0,1 0 0 0 0,-1 1 0 0 0,1 0 0 0 0,0 1 0 0 0,1 0 1 0 0,-1 1-1 0 0,1 0 0 0 0,0 0 0 0 0,1 0 0 0 0,0 1 0 0 0,0 0 0 0 0,1 1 0 0 0,0-1 0 0 0,0 1 1 0 0,1 0-1 0 0,0 1 0 0 0,0-1 0 0 0,1 1 0 0 0,1 0 0 0 0,0 0 0 0 0,0 0 0 0 0,1 1 65 0 0,-1-3 33 0 0,1 0 0 0 0,0 1 0 0 0,0-1 0 0 0,1 1 0 0 0,1-1-1 0 0,-1 1 1 0 0,1-1 0 0 0,1 1 0 0 0,-1 0 0 0 0,1-1-1 0 0,1 1 1 0 0,0-1 0 0 0,0 0 0 0 0,1 1 0 0 0,-1-1 0 0 0,2 0-1 0 0,-1-1 1 0 0,1 1 0 0 0,1-1 0 0 0,-1 1 0 0 0,1-1-1 0 0,0 0 1 0 0,6 5-33 0 0,-1-3 37 0 0,0 0 1 0 0,1-1-1 0 0,0-1 0 0 0,1 1 0 0 0,-1-2 0 0 0,1 1 1 0 0,1-2-1 0 0,-1 1 0 0 0,1-2 0 0 0,0 0 0 0 0,0 0 1 0 0,0-1-1 0 0,0-1 0 0 0,1 0 0 0 0,-1-1 0 0 0,1-1 1 0 0,-1 0-1 0 0,6-1-37 0 0,73-16-718 0 0,-55 1-1322 0 0,-15 8-918 0 0,1-2-3525 0 0,-10 2-277 0 0</inkml:trace>
  <inkml:trace contextRef="#ctx0" brushRef="#br0" timeOffset="45519.214">2057 2098 7050 0 0,'0'0'3443'0'0,"0"0"-1575"0"0,0 0-595 0 0,0 0-161 0 0,0 0-216 0 0,0 0-203 0 0,0 0-174 0 0,0 0-171 0 0,0 0-148 0 0,0 0-98 0 0,-22 34-42 0 0,-69 108-36 0 0,62-68-9 0 0,30-62-16 0 0,-3-7 4 0 0,1-1 0 0 0,0 1 0 0 0,0 0 0 0 0,0 0 0 0 0,1 0 0 0 0,0 0 0 0 0,0 0 0 0 0,0 0 0 0 0,0 0 0 0 0,1 0 0 0 0,0 0 0 0 0,0 0 0 0 0,0 0 0 0 0,1 0 0 0 0,0 0 0 0 0,0-1 0 0 0,0 1 0 0 0,0-1 0 0 0,1 0 0 0 0,-1 1 0 0 0,1-1 0 0 0,0 0 0 0 0,0 0 0 0 0,1-1 0 0 0,-1 1 0 0 0,1-1 0 0 0,0 0 0 0 0,0 1 0 0 0,0-2 0 0 0,0 1 0 0 0,1 0 0 0 0,-1-1 0 0 0,1 0 0 0 0,-1 0 0 0 0,1 0 0 0 0,0-1 0 0 0,0 0 0 0 0,4 1-3 0 0,5-5 219 0 0,1-2 0 0 0,-1 1 0 0 0,0-2 0 0 0,0 0 0 0 0,-1-1 0 0 0,0 0 0 0 0,0-1 0 0 0,0 0 0 0 0,-1-1 0 0 0,0 0 0 0 0,-1-1 0 0 0,0-1 0 0 0,-1 1 0 0 0,0-2-1 0 0,0 1 1 0 0,-1-2 0 0 0,-1 1 0 0 0,0-1 0 0 0,-1 0 0 0 0,2-5-219 0 0,-4 8 107 0 0,0 0 0 0 0,0 0-1 0 0,-1 0 1 0 0,-1-1-1 0 0,0 0 1 0 0,0 1 0 0 0,-1-1-1 0 0,0 0 1 0 0,-1 0-1 0 0,0 0 1 0 0,-1-1 0 0 0,0 1-1 0 0,-1 0 1 0 0,0-1-107 0 0,0 8-57 0 0,-1 0 0 0 0,1 0 1 0 0,-1 0-1 0 0,0 0 0 0 0,0 0 1 0 0,0 1-1 0 0,0-1 0 0 0,0 1 1 0 0,-1-1-1 0 0,0 1 0 0 0,0 0 1 0 0,0 0-1 0 0,0 0 1 0 0,0 0-1 0 0,0 1 0 0 0,-1-1 1 0 0,1 1-1 0 0,-1 0 0 0 0,0 0 1 0 0,0 0-1 0 0,0 1 0 0 0,0-1 1 0 0,0 1-1 0 0,0 0 0 0 0,0 0 1 0 0,0 0-1 0 0,-4 0 57 0 0,3 1-408 0 0,0-1-1 0 0,1 1 1 0 0,-1 0 0 0 0,0 0 0 0 0,0 0-1 0 0,0 1 1 0 0,0-1 0 0 0,1 1 0 0 0,-1 0-1 0 0,0 1 1 0 0,1-1 0 0 0,-1 1 0 0 0,1 0-1 0 0,-1 0 1 0 0,0 1 408 0 0,-13 8-5642 0 0,6-6-4650 0 0</inkml:trace>
  <inkml:trace contextRef="#ctx0" brushRef="#br0" timeOffset="46068.725">2300 2547 7866 0 0,'0'0'3295'0'0,"0"0"-1064"0"0,0 0-409 0 0,0 0-127 0 0,0 0-220 0 0,0 0-305 0 0,0 0-328 0 0,0 0-242 0 0,0 0-154 0 0,0 0-109 0 0,0 0-57 0 0,0 0-18 0 0,0 0-26 0 0,15-32-33 0 0,45-100-1 0 0,18 4 404 0 0,-74 122-585 0 0,4-6-8 0 0,0 0 0 0 0,1 0 0 0 0,0 0 0 0 0,0 1 0 0 0,2 1 0 0 0,-1-1 0 0 0,1 2 0 0 0,1 0 0 0 0,9-6-13 0 0,-20 15-5 0 0,0 0-1 0 0,1 0 0 0 0,-1 1 1 0 0,1-1-1 0 0,-1 0 0 0 0,0 1 1 0 0,1-1-1 0 0,-1 1 0 0 0,0 0 1 0 0,0-1-1 0 0,1 1 0 0 0,-1 0 0 0 0,0 0 1 0 0,0 0-1 0 0,0 0 0 0 0,0 0 1 0 0,0 0-1 0 0,0 0 0 0 0,0 0 1 0 0,0 0-1 0 0,0 0 0 0 0,-1 1 1 0 0,1-1-1 0 0,0 0 0 0 0,-1 0 1 0 0,1 1-1 0 0,-1-1 0 0 0,0 1 1 0 0,1-1-1 0 0,-1 0 0 0 0,0 1 0 0 0,0-1 1 0 0,0 1-1 0 0,0-1 0 0 0,0 0 1 0 0,0 1-1 0 0,0-1 0 0 0,0 1 1 0 0,-1-1-1 0 0,1 0 0 0 0,0 1 1 0 0,-1-1-1 0 0,1 0 0 0 0,-1 1 1 0 0,0-1-1 0 0,1 0 0 0 0,-1 1 1 0 0,0-1-1 0 0,0 0 6 0 0,0 10 24 0 0,0 18 62 0 0,-1-25-83 0 0,1 1 0 0 0,0 0 0 0 0,1-1 0 0 0,-1 1 1 0 0,1 0-1 0 0,0 0 0 0 0,0 0 0 0 0,0-1 0 0 0,1 1 0 0 0,0 0 1 0 0,-1 0-1 0 0,2-1 0 0 0,-1 1 0 0 0,1-1 0 0 0,-1 1 1 0 0,1-1-1 0 0,1 1 0 0 0,-1-1 0 0 0,0 0 0 0 0,1 0 1 0 0,0 0-1 0 0,1 0-3 0 0,0-3 17 0 0,0 0-1 0 0,0-1 1 0 0,0 0 0 0 0,1 0 0 0 0,-1 0 0 0 0,0 0 0 0 0,0-1-1 0 0,0 1 1 0 0,0-1 0 0 0,0 0 0 0 0,1 0 0 0 0,-2-1 0 0 0,1 1 0 0 0,0-1-1 0 0,0 0 1 0 0,0 0 0 0 0,-1 0 0 0 0,1-1 0 0 0,-1 1 0 0 0,0-1-1 0 0,0 0 1 0 0,0 0 0 0 0,0 0 0 0 0,0 0 0 0 0,-1 0 0 0 0,1-1-17 0 0,14-11 20 0 0,32-29 36 0 0,-39 34-47 0 0,0-1-1 0 0,1 1 0 0 0,1 1 0 0 0,-1 0 0 0 0,2 1 0 0 0,-1 0 1 0 0,1 0-1 0 0,0 2 0 0 0,5-2-8 0 0,-16 8 3 0 0,-1 0-1 0 0,1 0 1 0 0,0 0 0 0 0,0 1 0 0 0,0-1-1 0 0,0 1 1 0 0,-1-1 0 0 0,1 1 0 0 0,0 0-1 0 0,0-1 1 0 0,-1 1 0 0 0,1 0 0 0 0,0 0-1 0 0,-1 0 1 0 0,1 1 0 0 0,-1-1 0 0 0,0 0-1 0 0,1 1 1 0 0,-1-1 0 0 0,0 0 0 0 0,0 1-1 0 0,0-1 1 0 0,0 1 0 0 0,0 0 0 0 0,0-1-1 0 0,0 1 1 0 0,0 0 0 0 0,-1 0 0 0 0,1-1-1 0 0,-1 1 1 0 0,1 0 0 0 0,-1 0 0 0 0,0 0-1 0 0,0 0 1 0 0,0 0 0 0 0,0-1 0 0 0,0 1-1 0 0,0 0 1 0 0,0 0 0 0 0,-1 0 0 0 0,1 0-1 0 0,0 0 1 0 0,-1-1 0 0 0,0 1 0 0 0,1 0-1 0 0,-1 0 1 0 0,0 0-3 0 0,0 9-17 0 0,1 5-99 0 0,1 0 0 0 0,0 1 0 0 0,1-1 0 0 0,0 0 0 0 0,2 0 0 0 0,0 0 0 0 0,0-1 0 0 0,2 1 116 0 0,8 11-5368 0 0,5-3-5086 0 0,-15-20 2896 0 0</inkml:trace>
  <inkml:trace contextRef="#ctx0" brushRef="#br0" timeOffset="46547.35">3337 2374 128 0 0,'0'0'2303'0'0,"0"0"7"0"0,0 0 33 0 0,0 0-69 0 0,0 0-159 0 0,0 0-192 0 0,0 0-204 0 0,0 0-264 0 0,0 0-248 0 0,34-14-201 0 0,108-45-143 0 0,-70 13 482 0 0,-58 33-964 0 0,-5 5-286 0 0,0 1 0 0 0,0-2 1 0 0,-1 1-1 0 0,0-1 0 0 0,-1 0 1 0 0,0-1-1 0 0,0 0 0 0 0,-1 0 1 0 0,0-1-1 0 0,-1 1 0 0 0,0-1 1 0 0,-1 0-1 0 0,0 0 0 0 0,2-10-95 0 0,-6 19-68 0 0,0-1 1 0 0,0 1-1 0 0,-1-1 0 0 0,1 1 0 0 0,-1-1 1 0 0,1 1-1 0 0,-1-1 0 0 0,0 1 0 0 0,0 0 1 0 0,0-1-1 0 0,0 1 0 0 0,-1 0 0 0 0,1 0 1 0 0,0 0-1 0 0,-1 0 0 0 0,0 0 0 0 0,1 0 1 0 0,-1 0-1 0 0,0 0 0 0 0,0 1 0 0 0,0-1 1 0 0,0 1-1 0 0,0 0 0 0 0,0-1 0 0 0,-1 1 1 0 0,1 0-1 0 0,0 0 0 0 0,-1 0 0 0 0,1 0 1 0 0,0 1-1 0 0,-1-1 0 0 0,1 1 0 0 0,-1-1 68 0 0,-87 3-2936 0 0,75 4 2779 0 0,0 1-1 0 0,0 0 0 0 0,1 1 0 0 0,0 1 1 0 0,1 0-1 0 0,0 1 0 0 0,0 1 0 0 0,1 0 0 0 0,0 0 1 0 0,1 1-1 0 0,1 1 0 0 0,0 0 0 0 0,-1 2 158 0 0,4-5-20 0 0,0 0 0 0 0,0 0 0 0 0,1 1 0 0 0,0 0 0 0 0,1 0 0 0 0,1 0 0 0 0,0 1 0 0 0,0-1 0 0 0,1 1-1 0 0,1 0 1 0 0,-1 0 0 0 0,2 1 0 0 0,0-1 0 0 0,1 0 0 0 0,0 0 0 0 0,0 0 0 0 0,2 6 20 0 0,0-11 38 0 0,0-1 0 0 0,0 0 0 0 0,1 0 0 0 0,0 0 0 0 0,0-1 0 0 0,0 1 0 0 0,0-1 0 0 0,1 1 0 0 0,0-1 0 0 0,0 0 0 0 0,1-1 0 0 0,-1 1 0 0 0,1-1 0 0 0,0 0 0 0 0,0 0 0 0 0,1 0 0 0 0,-1-1 0 0 0,1 0 0 0 0,0 0 0 0 0,0 0 0 0 0,0-1 0 0 0,0 1 0 0 0,1-1-38 0 0,9 2 103 0 0,1 0 1 0 0,-1-1-1 0 0,0 0 1 0 0,1-1-1 0 0,-1-1 1 0 0,1-1-1 0 0,-1-1 1 0 0,10-1-104 0 0,-4-1-93 0 0,-1-2 1 0 0,0 0 0 0 0,-1-2 0 0 0,1 0 0 0 0,-1-1-1 0 0,-1-1 1 0 0,0-1 0 0 0,0-1 0 0 0,9-6 92 0 0,44-42-9017 0 0,-59 47 2020 0 0</inkml:trace>
  <inkml:trace contextRef="#ctx0" brushRef="#br0" timeOffset="46825.01">4148 1704 13131 0 0,'0'0'1351'0'0,"0"0"10"0"0,0 0 212 0 0,0 0 124 0 0,0 0-154 0 0,0 0-256 0 0,0 0-254 0 0,4 35-196 0 0,12 110-181 0 0,3 196 964 0 0,-19-318-1622 0 0,2 90-409 0 0,0-1-3490 0 0,-7-87 310 0 0,-2-10-5430 0 0,4-11-142 0 0</inkml:trace>
  <inkml:trace contextRef="#ctx0" brushRef="#br0" timeOffset="47066.444">3935 2142 4505 0 0,'0'0'4049'0'0,"0"0"-2369"0"0,0 0-55 0 0,0 0-97 0 0,0 0-256 0 0,0 0-304 0 0,219-63-143 0 0,-182 60-121 0 0,0-1-192 0 0,-2 4-176 0 0,-4 0-152 0 0,0 0-96 0 0,-1 0-128 0 0,-7 4-176 0 0,3 3-368 0 0,-5 0-1009 0 0,-7 1-1759 0 0,-8-5-8179 0 0</inkml:trace>
  <inkml:trace contextRef="#ctx0" brushRef="#br0" timeOffset="47286.712">4511 2532 7690 0 0,'0'0'2720'0'0,"0"0"-515"0"0,0 0-176 0 0,0 0-183 0 0,0 0-301 0 0,0 0-264 0 0,0 0-229 0 0,0 0-173 0 0,0 0-129 0 0,0 0-97 0 0,0 0-66 0 0,0 0-55 0 0,0 0-61 0 0,7-34-47 0 0,21-104-71 0 0,-8 59 119 0 0,-12 53-456 0 0,0 0-1 0 0,2 1 0 0 0,1 0 0 0 0,2 1 0 0 0,0 0 0 0 0,15-20-15 0 0,10 15-1910 0 0,-23 25-2250 0 0,3 4-4541 0 0,-12 0-2108 0 0</inkml:trace>
  <inkml:trace contextRef="#ctx0" brushRef="#br0" timeOffset="47936.522">4896 2201 3337 0 0,'0'0'3315'0'0,"0"0"-1218"0"0,0 0-488 0 0,0 0-142 0 0,0 0-259 0 0,0 0-282 0 0,0 0-222 0 0,0 0-164 0 0,0 0-106 0 0,0 0-88 0 0,0 0-68 0 0,0 0-46 0 0,0 0-40 0 0,-9 33-36 0 0,-25 101-16 0 0,33-84 89 0 0,6-46-169 0 0,-3-1 38 0 0,0 0 0 0 0,0 0 0 0 0,1-1-1 0 0,-1 1 1 0 0,1-1 0 0 0,0 1 0 0 0,0-1-1 0 0,0 0 1 0 0,0 0 0 0 0,0 0 0 0 0,0 0-1 0 0,0 0 1 0 0,1-1 0 0 0,-1 0 0 0 0,1 1-1 0 0,-1-1 1 0 0,1-1 0 0 0,-1 1 0 0 0,1 0-1 0 0,0-1 1 0 0,-1 0 0 0 0,1 0 0 0 0,0 0-1 0 0,-1 0 1 0 0,1-1 0 0 0,0 1 0 0 0,2-2-98 0 0,3-2 267 0 0,-1 0 1 0 0,0-1 0 0 0,0 0 0 0 0,-1 0 0 0 0,1-1 0 0 0,-1 0-1 0 0,-1-1 1 0 0,1 1 0 0 0,-1-1 0 0 0,0 0 0 0 0,-1-1 0 0 0,2-2-268 0 0,61-115 1637 0 0,-18 30-997 0 0,-25 139-1204 0 0,14 32 535 0 0,2-1-1 0 0,4-2 0 0 0,26 30 30 0 0,-20-28-9 0 0,-34-53 15 0 0,-2 1 1 0 0,0 0 0 0 0,-2 2 0 0 0,0-1 0 0 0,-2 2-1 0 0,-1-1 1 0 0,0 1 0 0 0,-2 1 0 0 0,-2 0-1 0 0,0 0 1 0 0,-2 0 0 0 0,1 17-7 0 0,-4-31 19 0 0,-1 0-1 0 0,0 0 1 0 0,-1-1 0 0 0,0 1 0 0 0,-1 0-1 0 0,0 0 1 0 0,-1-1 0 0 0,-1 1 0 0 0,0-1 0 0 0,0 0-1 0 0,-1 0 1 0 0,-1 0 0 0 0,0-1 0 0 0,-1 0-1 0 0,0 0 1 0 0,-3 2-19 0 0,-4 2 21 0 0,-2 0-1 0 0,0-1 1 0 0,0-1 0 0 0,-1 0-1 0 0,-1-1 1 0 0,0-1 0 0 0,-1-1-1 0 0,0-1 1 0 0,0 0 0 0 0,-1-1-1 0 0,0-2 1 0 0,0 0 0 0 0,-1-1-1 0 0,-19 3-20 0 0,37-7 11 0 0,-1-1-1 0 0,1 1 0 0 0,0 0 1 0 0,-1-1-1 0 0,1 1 0 0 0,0-1 1 0 0,-1 0-1 0 0,1 0 0 0 0,-1-1 1 0 0,1 1-1 0 0,0-1 0 0 0,-1 1 1 0 0,1-1-1 0 0,0 0 0 0 0,-1 0 1 0 0,1-1-1 0 0,0 1 0 0 0,0-1 1 0 0,0 1-1 0 0,0-1 0 0 0,0 0 0 0 0,1 0 1 0 0,-1 0-1 0 0,1-1 0 0 0,-1 1 1 0 0,1-1-1 0 0,0 1 0 0 0,0-1 1 0 0,0 0-1 0 0,0 0 0 0 0,0 0 1 0 0,0 0-1 0 0,1 0 0 0 0,0 0 1 0 0,-1 0-1 0 0,1 0 0 0 0,1-1 1 0 0,-1 1-1 0 0,0 0 0 0 0,1-1 1 0 0,-1 1-1 0 0,1-1-10 0 0,1-22-14 0 0,2 1 0 0 0,0-1 0 0 0,2 1 1 0 0,1-1-1 0 0,0 1 0 0 0,2 1 0 0 0,1 0 0 0 0,1 0 1 0 0,1 0-1 0 0,1 1 0 0 0,1 1 0 0 0,1 0 0 0 0,1 1 0 0 0,4-3 14 0 0,101-109-1403 0 0,-73 96-2229 0 0,1 2-4554 0 0,-28 23-3506 0 0</inkml:trace>
  <inkml:trace contextRef="#ctx0" brushRef="#br0" timeOffset="49245.053">6897 2149 2128 0 0,'0'0'2022'0'0,"0"0"-52"0"0,0 0 77 0 0,0 0 12 0 0,0 0-188 0 0,0 0-344 0 0,0 0-316 0 0,0 0-280 0 0,0 0-224 0 0,-33 8-175 0 0,-101 24-171 0 0,66-1-31 0 0,56-21-252 0 0,3-4-51 0 0,0 0 0 0 0,0 0-1 0 0,1 1 1 0 0,-1 0 0 0 0,2 0-1 0 0,-1 1 1 0 0,1 0-1 0 0,0 1 1 0 0,1-1 0 0 0,0 1-1 0 0,0 1 1 0 0,1-1-1 0 0,0 1 1 0 0,1-1 0 0 0,0 1-1 0 0,1 1 1 0 0,0-1-1 0 0,0 0 1 0 0,1 1 0 0 0,0 0-1 0 0,1 2-26 0 0,2-10 24 0 0,1 1-1 0 0,-1 0 1 0 0,1-1-1 0 0,0 1 1 0 0,0-1-1 0 0,0 0 1 0 0,0 0-1 0 0,1 0 1 0 0,-1 0 0 0 0,1 0-1 0 0,0 0 1 0 0,0-1-1 0 0,0 1 1 0 0,0-1-1 0 0,0 0 1 0 0,1 0-1 0 0,-1 0 1 0 0,1-1-1 0 0,-1 1 1 0 0,1-1-1 0 0,0 1 1 0 0,-1-1-1 0 0,1 0 1 0 0,0-1-1 0 0,0 1 1 0 0,0-1 0 0 0,0 0-1 0 0,0 0 1 0 0,-1 0-1 0 0,1 0 1 0 0,0 0-1 0 0,0-1 1 0 0,0 0-1 0 0,0 0 1 0 0,-1 0-1 0 0,1 0 1 0 0,0-1-1 0 0,-1 1 1 0 0,1-1-1 0 0,-1 0 1 0 0,0 0-1 0 0,2-1-23 0 0,51-38 201 0 0,-1-3 0 0 0,-2-2-1 0 0,-2-2 1 0 0,0-5-201 0 0,-15 17-126 0 0,-36 37 109 0 0,0-1 0 0 0,0 1 0 0 0,0 0 0 0 0,0-1 0 0 0,0 1 0 0 0,1 0 0 0 0,-1-1 0 0 0,0 1 0 0 0,0-1 0 0 0,1 1 0 0 0,-1 0 0 0 0,1-1 0 0 0,-1 1 0 0 0,0-1 0 0 0,1 1 0 0 0,-1-1 0 0 0,1 1 0 0 0,-1-1 0 0 0,1 1 0 0 0,-1-1 1 0 0,1 0-1 0 0,-1 1 0 0 0,1-1 0 0 0,0 0 0 0 0,-1 1 0 0 0,1-1 0 0 0,0 0 0 0 0,-1 0 0 0 0,1 1 0 0 0,0-1 0 0 0,-1 0 0 0 0,1 0 0 0 0,0 0 0 0 0,-1 0 0 0 0,1 0 0 0 0,0 0 0 0 0,-1 0 0 0 0,1 0 0 0 0,0 0 0 0 0,-1 0 0 0 0,1-1 0 0 0,0 1 0 0 0,-1 0 1 0 0,1 0-1 0 0,-1-1 0 0 0,1 1 0 0 0,0 0 0 0 0,-1-1 0 0 0,1 1 0 0 0,-1-1 0 0 0,1 1 0 0 0,-1 0 0 0 0,1-1 0 0 0,-1 1 0 0 0,1-1 0 0 0,-1 0 0 0 0,1 1 0 0 0,-1-1 0 0 0,0 1 0 0 0,1-1 0 0 0,-1 1 0 0 0,0-1 0 0 0,0 0 0 0 0,0 1 0 0 0,1-1 0 0 0,-1 0 1 0 0,0 1-1 0 0,0-1 0 0 0,0 0 0 0 0,0 0 17 0 0,16 171 201 0 0,-15-165-180 0 0,1 0-1 0 0,-1 0 0 0 0,1 0 1 0 0,0 0-1 0 0,0 0 1 0 0,1 0-1 0 0,0 0 1 0 0,0-1-1 0 0,0 1 1 0 0,0-1-1 0 0,0 0 0 0 0,1 0 1 0 0,0 0-1 0 0,0 0 1 0 0,0-1-1 0 0,0 1 1 0 0,1-1-1 0 0,-1 0 1 0 0,1-1-1 0 0,0 1 0 0 0,0-1 1 0 0,0 0-1 0 0,0 0 1 0 0,0 0-1 0 0,0-1 1 0 0,1 0-1 0 0,-1 0 1 0 0,0 0-1 0 0,1-1 1 0 0,0 1-21 0 0,56-40 941 0 0,-43 23-769 0 0,105-84 267 0 0,-94 72-424 0 0,2 1 0 0 0,1 2 0 0 0,1 1 0 0 0,1 2 1 0 0,1 1-1 0 0,38-16-15 0 0,-70 35 3 0 0,-1 0 0 0 0,1 0 0 0 0,0 0 0 0 0,0 1 1 0 0,0-1-1 0 0,0 1 0 0 0,0 0 0 0 0,0 0 0 0 0,0 0 1 0 0,0 1-1 0 0,1 0 0 0 0,-1-1 0 0 0,0 1 0 0 0,0 1 1 0 0,0-1-1 0 0,1 0 0 0 0,-1 1 0 0 0,0 0 0 0 0,0 0 1 0 0,0 0-1 0 0,0 1 0 0 0,0 0 0 0 0,-1-1 0 0 0,1 1 1 0 0,0 0-1 0 0,-1 1 0 0 0,1-1 0 0 0,-1 1 0 0 0,0-1 1 0 0,0 1-1 0 0,0 0 0 0 0,0 0 0 0 0,0 0 0 0 0,0 1 1 0 0,-1-1-1 0 0,0 1 0 0 0,0-1 0 0 0,0 1 0 0 0,0 0 1 0 0,1 3-4 0 0,0 8 55 0 0,0 0 1 0 0,-2 0 0 0 0,1 0 0 0 0,-2 0 0 0 0,0 0 0 0 0,0 0-1 0 0,-2 1 1 0 0,0-1 0 0 0,-1-1 0 0 0,0 1 0 0 0,-1 0 0 0 0,-1-1 0 0 0,0 1-1 0 0,-1-1 1 0 0,0-1 0 0 0,-3 3-56 0 0,-2 1 33 0 0,-1-1 0 0 0,0-1 0 0 0,-2 0 0 0 0,0 0 0 0 0,0-2 0 0 0,-2 0 0 0 0,1 0 0 0 0,-3 0-33 0 0,8-8-147 0 0,-1 1-1 0 0,1-2 0 0 0,-1 1 1 0 0,0-2-1 0 0,0 1 1 0 0,0-1-1 0 0,0-1 0 0 0,-1 0 1 0 0,1-1-1 0 0,-1 0 1 0 0,1 0-1 0 0,-4-2 148 0 0,14 1-36 0 0,-1 0 0 0 0,0 0-1 0 0,1-1 1 0 0,-1 1 0 0 0,1-1-1 0 0,-1 0 1 0 0,0 1 0 0 0,1-1 0 0 0,-1 0-1 0 0,1 0 1 0 0,0 0 0 0 0,-1 0-1 0 0,1 0 1 0 0,0 0 0 0 0,0 0 0 0 0,-1 0-1 0 0,1-1 1 0 0,0 1 0 0 0,0 0-1 0 0,0-1 1 0 0,1 1 0 0 0,-1-1 0 0 0,0 1-1 0 0,0-1 1 0 0,1 1 0 0 0,-1-1-1 0 0,1 0 1 0 0,-1 1 0 0 0,1-1 0 0 0,0 0-1 0 0,0 1 1 0 0,0-1 0 0 0,0 0-1 0 0,0 1 1 0 0,0-1 0 0 0,0 0 0 0 0,0 1-1 0 0,1-1 1 0 0,-1 0 0 0 0,1 1-1 0 0,-1-1 1 0 0,1 0 0 0 0,0 1 0 0 0,-1-1-1 0 0,1 1 1 0 0,0 0 0 0 0,0-1-1 0 0,0 1 1 0 0,0 0 0 0 0,0-1 0 0 0,0 1-1 0 0,1 0 1 0 0,-1 0 0 0 0,0 0-1 0 0,1 0 1 0 0,-1 0 0 0 0,1 0 0 0 0,0 0 36 0 0,8-4 134 0 0,1 0 1 0 0,0 1 0 0 0,0 0 0 0 0,0 1 0 0 0,0 0 0 0 0,0 1 0 0 0,1 0-1 0 0,-1 1 1 0 0,1 0 0 0 0,0 0 0 0 0,-1 2 0 0 0,1-1 0 0 0,-1 2-1 0 0,1-1 1 0 0,-1 2 0 0 0,0-1 0 0 0,1 2 0 0 0,-1-1 0 0 0,5 4-135 0 0,161 48 2103 0 0,-44-51-1046 0 0,-123-7-1039 0 0,0-1-1 0 0,0 0 0 0 0,0 0 0 0 0,0-1 1 0 0,-1-1-1 0 0,0 1 0 0 0,0-1 1 0 0,-1-1-1 0 0,1 1 0 0 0,-1-2 1 0 0,-1 1-1 0 0,0-1 0 0 0,0 0 0 0 0,0-1 1 0 0,5-8-18 0 0,-3 6-184 0 0,23-40-2109 0 0,-17 15-6832 0 0,-12 28-2238 0 0</inkml:trace>
  <inkml:trace contextRef="#ctx0" brushRef="#br0" timeOffset="50493.138">8914 2606 4497 0 0,'0'0'1440'0'0,"0"0"-782"0"0,0 0-195 0 0,0 0 303 0 0,0 0 500 0 0,0 0 372 0 0,0 0 118 0 0,0 0-158 0 0,0 0-323 0 0,0 0-355 0 0,0 0-277 0 0,0 0-173 0 0,29-28-98 0 0,92-91-81 0 0,138-150 792 0 0,-232 246-1051 0 0,154-115 245 0 0,-177 135-268 0 0,1 0 0 0 0,0 0 0 0 0,0 1-1 0 0,0 0 1 0 0,0-1 0 0 0,1 2-1 0 0,-1-1 1 0 0,1 1 0 0 0,-1 0 0 0 0,1 0-1 0 0,-1 0 1 0 0,1 1 0 0 0,-1 0-1 0 0,1 0 1 0 0,0 0-9 0 0,-2 3 44 0 0,-1 0 0 0 0,0 0 0 0 0,1 0 0 0 0,-2 1 0 0 0,1-1 0 0 0,0 1-1 0 0,-1 0 1 0 0,1 0 0 0 0,-1-1 0 0 0,0 2 0 0 0,-1-1 0 0 0,1 0 0 0 0,-1 0 0 0 0,1 0 0 0 0,-1 1 0 0 0,0-1-1 0 0,-1 2-43 0 0,0-6 2 0 0,6 154 1307 0 0,-9-132-1266 0 0,-1-1 1 0 0,-1 0 0 0 0,0 0 0 0 0,-2 0-1 0 0,-1-1 1 0 0,0 0 0 0 0,-1-1-1 0 0,-2 0 1 0 0,0 0 0 0 0,0-1 0 0 0,-2 0-1 0 0,0-1 1 0 0,-1-1 0 0 0,-10 9-44 0 0,15-17-148 0 0,1-1 1 0 0,-1 0 0 0 0,-1-1-1 0 0,1 0 1 0 0,-1-1 0 0 0,-1 0-1 0 0,1 0 1 0 0,0-1-1 0 0,-1 0 1 0 0,0-1 0 0 0,0 0-1 0 0,0-1 1 0 0,0 0 0 0 0,0-1-1 0 0,-1 0 1 0 0,1-1 0 0 0,0 0-1 0 0,-1 0 1 0 0,1-2-1 0 0,-8-1 148 0 0,14 2-140 0 0,1 0-1 0 0,0 0 1 0 0,0-1-1 0 0,0 1 0 0 0,1-1 1 0 0,-1 0-1 0 0,0 0 0 0 0,1-1 1 0 0,-1 1-1 0 0,1-1 1 0 0,0 0-1 0 0,-1 0 0 0 0,2 0 1 0 0,-1 0-1 0 0,0 0 0 0 0,0 0 1 0 0,1-1-1 0 0,0 0 1 0 0,0 1-1 0 0,0-1 0 0 0,0 0 1 0 0,0 0-1 0 0,1 0 1 0 0,0 0-1 0 0,0 0 0 0 0,0 0 1 0 0,0 0-1 0 0,1-1 0 0 0,-1 1 1 0 0,1 0-1 0 0,0 0 1 0 0,0-1-1 0 0,1 1 0 0 0,-1 0 1 0 0,1 0-1 0 0,0 0 0 0 0,0-1 1 0 0,1 1-1 0 0,-1 0 1 0 0,1 1-1 0 0,0-1 0 0 0,0 0 1 0 0,0 0-1 0 0,0 1 0 0 0,1-2 141 0 0,0 2-103 0 0,0-1-1 0 0,0 1 1 0 0,1 0-1 0 0,-1 0 0 0 0,1 0 1 0 0,-1 0-1 0 0,1 1 0 0 0,0-1 1 0 0,0 1-1 0 0,0 0 0 0 0,1 0 1 0 0,-1 0-1 0 0,0 1 1 0 0,1 0-1 0 0,-1-1 0 0 0,1 1 1 0 0,-1 1-1 0 0,1-1 0 0 0,0 1 1 0 0,-1 0-1 0 0,1 0 0 0 0,-1 0 1 0 0,1 1-1 0 0,4 0 104 0 0,27 56-217 0 0,3-33-1142 0 0,-8-21-4157 0 0,-23-3 2126 0 0</inkml:trace>
  <inkml:trace contextRef="#ctx0" brushRef="#br0" timeOffset="50919.077">10050 1347 16412 0 0,'0'0'952'0'0,"0"0"-84"0"0,0 0-111 0 0,0 0-98 0 0,0 0-105 0 0,0 0-69 0 0,0 0-39 0 0,0 0-36 0 0,0 0-2 0 0,0 0-25 0 0,-14 35-40 0 0,-46 116-48 0 0,16 31 310 0 0,11-26-317 0 0,13-73-237 0 0,3 1 0 0 0,4 1 0 0 0,5 0 0 0 0,2 11-51 0 0,5-94-7 0 0,1 1-1 0 0,0-1 0 0 0,-1 0 1 0 0,1 1-1 0 0,0-1 0 0 0,0 0 1 0 0,1 1-1 0 0,-1-1 1 0 0,0 1-1 0 0,1-1 0 0 0,-1 0 1 0 0,1 0-1 0 0,0 1 0 0 0,0-1 1 0 0,0 0-1 0 0,0 0 1 0 0,0 0-1 0 0,0 0 0 0 0,1 0 1 0 0,-1 0-1 0 0,0 0 0 0 0,1 0 1 0 0,0-1-1 0 0,-1 1 1 0 0,1 0-1 0 0,0-1 0 0 0,0 0 1 0 0,0 1-1 0 0,0-1 1 0 0,0 0-1 0 0,0 0 0 0 0,1 0 1 0 0,-1 0-1 0 0,0 0 0 0 0,0-1 8 0 0,11-2 30 0 0,0-1 0 0 0,0 0-1 0 0,-1-1 1 0 0,0 0-1 0 0,0-1 1 0 0,0 0-1 0 0,0-1 1 0 0,-1 0 0 0 0,0-1-1 0 0,0 0 1 0 0,-1-1-1 0 0,0 0 1 0 0,7-9-30 0 0,16-8 45 0 0,181-133 92 0 0,-213 158-136 0 0,1 0-1 0 0,-1 0 1 0 0,0 0-1 0 0,0 0 1 0 0,0 0-1 0 0,1 1 1 0 0,-1-1-1 0 0,0 0 1 0 0,0 1-1 0 0,0-1 1 0 0,0 1-1 0 0,0-1 0 0 0,0 1 1 0 0,1-1-1 0 0,-1 1 1 0 0,-1 0-1 0 0,1 0 1 0 0,0-1-1 0 0,0 1 1 0 0,0 0-1 0 0,0 0 1 0 0,0 0-1 0 0,-1 0 1 0 0,1 0-1 0 0,0 0 1 0 0,-1 0-1 0 0,1 0 1 0 0,-1 0-1 0 0,1 0 1 0 0,-1 1-1 0 0,0-1 1 0 0,1 0-1 0 0,-1 0 1 0 0,0 0-1 0 0,0 1 1 0 0,0-1-1 0 0,0 0 1 0 0,0 0-1 0 0,0 0 1 0 0,0 1-1 0 0,0-1 0 0 0,-1 0 1 0 0,1 0-1 0 0,0 0 1 0 0,-1 0-1 0 0,1 1 1 0 0,-1-1-1 0 0,1 0 1 0 0,-1 0-1 0 0,1 0 1 0 0,-1 0-1 0 0,0 0 1 0 0,0 0-1 0 0,0 0 0 0 0,1 10 42 0 0,-43 254 189 0 0,57-222-1734 0 0,-2-39-2469 0 0,4-10-4231 0 0,-12 2-2739 0 0</inkml:trace>
  <inkml:trace contextRef="#ctx0" brushRef="#br0" timeOffset="51268.908">10663 2031 10482 0 0,'0'0'1797'0'0,"0"0"-192"0"0,0 0-135 0 0,0 0-196 0 0,0 0-265 0 0,0 0-241 0 0,0 0-221 0 0,-25 37-172 0 0,-78 112-122 0 0,67-73 8 0 0,35-62-208 0 0,-1-10-42 0 0,0 0 1 0 0,1 1-1 0 0,0-1 1 0 0,0 0 0 0 0,0 1-1 0 0,0-1 1 0 0,1 1-1 0 0,0-1 1 0 0,0 1 0 0 0,0-1-1 0 0,0 1 1 0 0,1-1-1 0 0,-1 1 1 0 0,1-1 0 0 0,0 0-1 0 0,1 1 1 0 0,-1-1-1 0 0,1 0 1 0 0,0 0-1 0 0,0 0 1 0 0,0 0 0 0 0,0 0-1 0 0,1 0 1 0 0,0-1-1 0 0,0 1 1 0 0,0-1 0 0 0,0 0-1 0 0,0 0 1 0 0,0 0-1 0 0,1 0 1 0 0,0 0 0 0 0,-1-1-1 0 0,1 1 1 0 0,0-1-1 0 0,0 0 1 0 0,5 1-12 0 0,3-3 133 0 0,0 0-1 0 0,0 0 1 0 0,0-1-1 0 0,0-1 1 0 0,0 0-1 0 0,-1 0 1 0 0,1-1-1 0 0,-1-1 1 0 0,1 0-1 0 0,-1-1 1 0 0,0 0-1 0 0,-1 0 1 0 0,1-1-1 0 0,-1-1 1 0 0,0 0-1 0 0,-1 0 1 0 0,1-1-1 0 0,-2 0 1 0 0,1 0-1 0 0,-1-1 1 0 0,0-1-1 0 0,-1 1 1 0 0,0-1-1 0 0,0 0 1 0 0,-1-1-1 0 0,-1 1 1 0 0,0-1-1 0 0,2-6-132 0 0,-4 10-46 0 0,0 0 1 0 0,0-1-1 0 0,0 1 0 0 0,-1-1 1 0 0,0 0-1 0 0,-1 0 0 0 0,0 1 1 0 0,0-1-1 0 0,-1 0 0 0 0,1 0 1 0 0,-2 0-1 0 0,1 0 0 0 0,-1 0 1 0 0,-1 0-1 0 0,1 0 0 0 0,-1 0 1 0 0,-1 0-1 0 0,1 1 0 0 0,-1 0 1 0 0,-1-1-1 0 0,1 1 0 0 0,-1 0 1 0 0,0 0-1 0 0,-1 1 0 0 0,0-1 1 0 0,0 1-1 0 0,0 0 0 0 0,-1 0 1 0 0,0 1-1 0 0,0 0 0 0 0,0 0 0 0 0,-2-1 46 0 0,-41-7-2949 0 0,15 12-5089 0 0,24 1-2918 0 0</inkml:trace>
  <inkml:trace contextRef="#ctx0" brushRef="#br0" timeOffset="51737.908">11028 2168 14611 0 0,'0'0'1906'0'0,"0"0"-476"0"0,0 0-136 0 0,0 0-83 0 0,0 0-213 0 0,0 0-254 0 0,0 0-237 0 0,0 0-152 0 0,0 0-83 0 0,0 0-40 0 0,0 0-43 0 0,0 0-73 0 0,0 0-39 0 0,-7 22-39 0 0,-19 69-40 0 0,19-13 8 0 0,7-76-6 0 0,0 1 1 0 0,1 0-1 0 0,-1 0 0 0 0,1-1 1 0 0,0 1-1 0 0,-1 0 0 0 0,1-1 1 0 0,0 1-1 0 0,1-1 0 0 0,-1 1 1 0 0,0-1-1 0 0,1 0 0 0 0,0 1 1 0 0,-1-1-1 0 0,1 0 1 0 0,0 0-1 0 0,0 0 0 0 0,0 0 1 0 0,0 0-1 0 0,0-1 0 0 0,1 1 1 0 0,-1-1-1 0 0,0 1 0 0 0,1-1 1 0 0,-1 0-1 0 0,1 0 0 0 0,0 0 1 0 0,-1 0-1 0 0,1 0 1 0 0,0-1-1 0 0,-1 1 0 0 0,1-1 1 0 0,0 0-1 0 0,0 0 0 0 0,0 0 1 0 0,0 0-1 0 0,6 0 38 0 0,-1-1 0 0 0,0 0 1 0 0,0-1-1 0 0,0 0 0 0 0,0 0 1 0 0,0 0-1 0 0,-1-1 0 0 0,1 0 1 0 0,-1-1-1 0 0,0 0 1 0 0,7-4-39 0 0,197-171 654 0 0,-181 149-747 0 0,-30 30 2 0 0,-1 25-407 0 0,0-19 462 0 0,0 0 0 0 0,1 1 1 0 0,0-1-1 0 0,0 0 0 0 0,0 0 0 0 0,1 0 1 0 0,0 0-1 0 0,0 0 0 0 0,1 0 0 0 0,-1 0 1 0 0,1 0-1 0 0,1 0 0 0 0,-1 0 0 0 0,1-1 0 0 0,1 2 36 0 0,-1-3 6 0 0,1 1-1 0 0,0-1 0 0 0,-1 0 0 0 0,2 0 1 0 0,-1-1-1 0 0,0 1 0 0 0,1-1 0 0 0,0 0 1 0 0,0 0-1 0 0,0-1 0 0 0,0 1 0 0 0,0-1 1 0 0,0 0-1 0 0,1-1 0 0 0,-1 1 0 0 0,0-1 0 0 0,1 0 1 0 0,0 0-1 0 0,-1-1 0 0 0,1 1 0 0 0,-1-1 1 0 0,1-1-1 0 0,0 1 0 0 0,-1-1 0 0 0,1 0 1 0 0,-1 0-1 0 0,6-2-5 0 0,4-7 66 0 0,-1 0-1 0 0,0-1 1 0 0,0-1 0 0 0,-1 0 0 0 0,0-1 0 0 0,-1 0-1 0 0,-1-1 1 0 0,0 0 0 0 0,-1-1 0 0 0,-1 0-1 0 0,0 0 1 0 0,-1-1 0 0 0,0 0 0 0 0,-2-1 0 0 0,0 0-1 0 0,-1 0 1 0 0,0 0 0 0 0,1-15-66 0 0,-2 4-1606 0 0,-4 16-5270 0 0,0 8 2457 0 0,0 4-7004 0 0</inkml:trace>
  <inkml:trace contextRef="#ctx0" brushRef="#br0" timeOffset="52171.712">11880 2425 10050 0 0,'0'0'2006'0'0,"0"0"-258"0"0,0 0 94 0 0,0 0 0 0 0,0 0-257 0 0,0 0-306 0 0,0 0-290 0 0,0 0-191 0 0,0 0-76 0 0,0 0-51 0 0,0 0-61 0 0,0 0-80 0 0,28-31-89 0 0,85-98-103 0 0,-59 57 122 0 0,43-101-321 0 0,-97 174-184 0 0,0-1 1 0 0,1 1 0 0 0,-1-1-1 0 0,0 0 1 0 0,0 1 0 0 0,0-1-1 0 0,0 1 1 0 0,1-1 0 0 0,-1 0 0 0 0,0 1-1 0 0,0-1 1 0 0,1 0 0 0 0,-1 1-1 0 0,0-1 1 0 0,1 0 0 0 0,-1 0 0 0 0,0 1-1 0 0,1-1 1 0 0,-1 0 0 0 0,1 0-1 0 0,-1 0 1 0 0,0 1 0 0 0,1-1-1 0 0,-1 0 1 0 0,1 0 0 0 0,-1 0 0 0 0,0 0-1 0 0,1 0 1 0 0,-1 0 0 0 0,1 0-1 0 0,-1 0 1 0 0,0 0 0 0 0,1 0-1 0 0,-1 0 1 0 0,1 0 0 0 0,-1 0 0 0 0,1 0-1 0 0,-1 0 1 0 0,0 0 0 0 0,1-1 44 0 0,-11 49-436 0 0,7-40 408 0 0,0-1-1 0 0,0 1 0 0 0,1 0 0 0 0,0 0 0 0 0,1 0 0 0 0,0 0 1 0 0,0 1-1 0 0,1-1 0 0 0,0 0 0 0 0,0 0 0 0 0,1 1 0 0 0,0-1 1 0 0,0 0-1 0 0,1 0 0 0 0,0 0 0 0 0,1 0 0 0 0,0-1 0 0 0,0 1 1 0 0,0 0-1 0 0,1-1 0 0 0,0 0 0 0 0,0 0 0 0 0,1 0 0 0 0,0-1 1 0 0,0 1-1 0 0,1-1 0 0 0,0-1 0 0 0,0 1 0 0 0,3 1 29 0 0,3 0 117 0 0,2 0 0 0 0,-1-2 0 0 0,0 1 0 0 0,1-2 0 0 0,0 0 0 0 0,0-1 0 0 0,1 0 0 0 0,-1-1 0 0 0,0 0 0 0 0,1-1 0 0 0,-1-1 0 0 0,1 0 0 0 0,0-1 0 0 0,12-3-117 0 0,-11 0 145 0 0,0 0 0 0 0,0-1 0 0 0,-1-1 0 0 0,1 0 0 0 0,-1-1 0 0 0,-1-1 0 0 0,1 0 0 0 0,-1-1 0 0 0,-1-1 0 0 0,0 0 0 0 0,3-3-145 0 0,-7 4-24 0 0,-1 0 1 0 0,0-1-1 0 0,0 0 0 0 0,-1 0 1 0 0,-1-1-1 0 0,0 1 0 0 0,0-2 1 0 0,-1 1-1 0 0,0 0 0 0 0,-1-1 1 0 0,0 0-1 0 0,-1 0 0 0 0,0 0 1 0 0,0-9 23 0 0,-6-60-7264 0 0,-4 66-392 0 0,0 3-3332 0 0</inkml:trace>
  <inkml:trace contextRef="#ctx0" brushRef="#br0" timeOffset="60606.182">4397 6682 0 0 0,'-35'32'0'0'0,"33"-31"0"0"0</inkml:trace>
  <inkml:trace contextRef="#ctx0" brushRef="#br0" timeOffset="70179.915">5601 6464 0 0 0,'0'0'260'0'0,"0"0"814"0"0,0 0 313 0 0,0 0 24 0 0,0 0-36 0 0,0 0-77 0 0,0 0-75 0 0,0 0-82 0 0,-2-3-94 0 0,1 2-827 0 0,0 0 1 0 0,0-1 0 0 0,0 1-1 0 0,0 0 1 0 0,-1 0 0 0 0,1-1-1 0 0,0 1 1 0 0,-1 0 0 0 0,1 0-1 0 0,-1 1 1 0 0,1-1 0 0 0,-1 0-1 0 0,1 0 1 0 0,-1 1 0 0 0,0-1-1 0 0,1 1 1 0 0,-1 0 0 0 0,0-1-1 0 0,1 1 1 0 0,-1 0 0 0 0,0 0-1 0 0,0 0 1 0 0,1 0 0 0 0,-1 0-1 0 0,0 0 1 0 0,0 1 0 0 0,1-1-1 0 0,-1 0 1 0 0,0 1 0 0 0,1 0-221 0 0,-32 35 812 0 0,28-29-755 0 0,1 1 0 0 0,-1-1 0 0 0,2 1 0 0 0,-1 0 0 0 0,1 1 0 0 0,1-1 0 0 0,-1 0 0 0 0,2 1 0 0 0,-1 0 0 0 0,1-1 0 0 0,0 1 0 0 0,1 0 0 0 0,0 5-57 0 0,1-12 102 0 0,1 0 0 0 0,-1 0-1 0 0,1 0 1 0 0,0 0 0 0 0,0-1 0 0 0,0 1-1 0 0,0-1 1 0 0,0 1 0 0 0,0-1-1 0 0,0 0 1 0 0,0 1 0 0 0,0-1 0 0 0,1-1-1 0 0,-1 1 1 0 0,0 0 0 0 0,1 0-1 0 0,-1-1 1 0 0,0 1 0 0 0,1-1 0 0 0,-1 0-1 0 0,1 0 1 0 0,-1 0 0 0 0,1 0 0 0 0,-1 0-1 0 0,1-1 1 0 0,-1 1 0 0 0,1 0-1 0 0,-1-1 1 0 0,0 0 0 0 0,1 0 0 0 0,-1 0-1 0 0,0 0 1 0 0,1-1-102 0 0,8-4 298 0 0,0-2 0 0 0,-1 1 0 0 0,0-1-1 0 0,-1-1 1 0 0,0 0 0 0 0,0 0 0 0 0,-1-1 0 0 0,0 0 0 0 0,-1 0-1 0 0,0-1 1 0 0,0 0 0 0 0,-1 0 0 0 0,-1-1 0 0 0,0 0 0 0 0,1-5-298 0 0,-5 16 23 0 0,0-1 1 0 0,0 0 0 0 0,0 0 0 0 0,0 0-1 0 0,-1 0 1 0 0,1 1 0 0 0,-1-1 0 0 0,0 0 0 0 0,1 0-1 0 0,-1 0 1 0 0,0 0 0 0 0,0 0 0 0 0,0 0-1 0 0,0 0 1 0 0,0 0 0 0 0,-1 0 0 0 0,1 0 0 0 0,-1 0-1 0 0,1 0 1 0 0,-1 0 0 0 0,0 0 0 0 0,1 0-1 0 0,-1 1 1 0 0,0-1 0 0 0,0 0 0 0 0,-1 1-1 0 0,1-1 1 0 0,0 1 0 0 0,0-1 0 0 0,-1 1 0 0 0,1-1-1 0 0,-1 1 1 0 0,1 0 0 0 0,-1 0 0 0 0,0 0-1 0 0,1-1 1 0 0,-1 2 0 0 0,0-1 0 0 0,0 0 0 0 0,-1 0-25 0 0,-3 1-42 0 0,0 0 0 0 0,0 0 0 0 0,0 1 0 0 0,0 0-1 0 0,-1 0 1 0 0,2 0 0 0 0,-1 1 0 0 0,0 0-1 0 0,0 0 1 0 0,0 0 0 0 0,1 1 0 0 0,-1 0 0 0 0,1 0-1 0 0,0 0 1 0 0,0 1 0 0 0,0 0 0 0 0,1 0-1 0 0,-1 0 1 0 0,-2 3 43 0 0,0-1-40 0 0,7-6 38 0 0,-8 5-114 0 0,-1 1 1 0 0,1 1-1 0 0,1-1 0 0 0,-1 1 0 0 0,1 1 1 0 0,0-1-1 0 0,1 1 0 0 0,0 0 1 0 0,0 1-1 0 0,0 0 0 0 0,1 0 0 0 0,1 0 1 0 0,0 0-1 0 0,0 1 0 0 0,-1 5 116 0 0,5-14-131 0 0,1 0-1 0 0,0 0 0 0 0,-1 1 0 0 0,1-1 1 0 0,0 0-1 0 0,0 0 0 0 0,0 0 1 0 0,0 0-1 0 0,0 1 0 0 0,0-2 0 0 0,0 1 1 0 0,0 0-1 0 0,0 0 0 0 0,0 0 1 0 0,0 0-1 0 0,1-1 0 0 0,-1 1 0 0 0,0 0 1 0 0,1-1-1 0 0,-1 1 0 0 0,0-1 1 0 0,1 0-1 0 0,-1 1 0 0 0,1-1 1 0 0,-1 0-1 0 0,0 0 0 0 0,1 0 0 0 0,-1 0 1 0 0,1 0-1 0 0,-1 0 0 0 0,1 0 1 0 0,-1-1-1 0 0,1 1 132 0 0,32-3-10041 0 0,-20-3-137 0 0</inkml:trace>
  <inkml:trace contextRef="#ctx0" brushRef="#br0" timeOffset="71426.04">3130 5227 0 0 0,'0'0'879'0'0,"0"0"725"0"0,0 0 286 0 0,0 0 37 0 0,0 0-31 0 0,0 0-67 0 0,0 0-74 0 0,0 0-120 0 0,0 0-133 0 0,7-3 2718 0 0,-61 31-696 0 0,7 57-3093 0 0,47-83-391 0 0,-1 0 1 0 0,1 0 0 0 0,-1 0-1 0 0,1-1 1 0 0,0 1 0 0 0,0 0-1 0 0,0 0 1 0 0,0 0 0 0 0,0 0 0 0 0,0 0-1 0 0,0 0 1 0 0,0 0 0 0 0,1 0-1 0 0,-1 0 1 0 0,1-1 0 0 0,0 1-1 0 0,-1 0 1 0 0,1 0 0 0 0,0 0 0 0 0,0-1-1 0 0,0 1 1 0 0,0-1 0 0 0,1 1-1 0 0,-1-1 1 0 0,0 1 0 0 0,0-1-1 0 0,1 0 1 0 0,-1 1 0 0 0,1-1 0 0 0,0 0-1 0 0,-1 0 1 0 0,1 0 0 0 0,0 0-1 0 0,-1 0 1 0 0,1-1 0 0 0,0 1-1 0 0,0 0 1 0 0,0-1 0 0 0,0 0 0 0 0,-1 1-1 0 0,1-1 1 0 0,0 0 0 0 0,0 0-1 0 0,0 0 1 0 0,0 0 0 0 0,0 0-1 0 0,0 0 1 0 0,0-1 0 0 0,0 1 0 0 0,0-1-1 0 0,-1 1 1 0 0,1-1 0 0 0,0 0-1 0 0,0 1 1 0 0,0-1 0 0 0,-1 0-1 0 0,1 0 1 0 0,0-1-41 0 0,3 0 109 0 0,1-1-1 0 0,-1 0 1 0 0,0 0 0 0 0,0 0-1 0 0,0 0 1 0 0,-1-1 0 0 0,1 0-1 0 0,-1 0 1 0 0,0 0-1 0 0,0-1 1 0 0,0 1 0 0 0,-1-1-1 0 0,0 0 1 0 0,0 0 0 0 0,0 0-1 0 0,0 0 1 0 0,-1-1 0 0 0,1 1-1 0 0,-2-1 1 0 0,1 1 0 0 0,0-1-1 0 0,-1 0 1 0 0,0 0-1 0 0,-1 1 1 0 0,1-1 0 0 0,-1 0-109 0 0,0 5-4 0 0,0 0 0 0 0,0 0 1 0 0,-1 0-1 0 0,1 0 0 0 0,0 1 0 0 0,0-1 1 0 0,-1 0-1 0 0,1 0 0 0 0,0 1 0 0 0,-1-1 1 0 0,1 0-1 0 0,-1 1 0 0 0,1-1 1 0 0,-1 0-1 0 0,1 1 0 0 0,-1-1 0 0 0,0 0 1 0 0,1 1-1 0 0,-1-1 0 0 0,0 1 0 0 0,1 0 1 0 0,-1-1-1 0 0,0 1 0 0 0,1-1 1 0 0,-1 1-1 0 0,0 0 0 0 0,0 0 0 0 0,0-1 1 0 0,1 1-1 0 0,-1 0 0 0 0,0 0 0 0 0,0 0 1 0 0,0 0-1 0 0,0 0 0 0 0,1 0 1 0 0,-1 0-1 0 0,0 0 0 0 0,0 0 0 0 0,0 0 1 0 0,1 1-1 0 0,-1-1 0 0 0,0 0 0 0 0,0 0 1 0 0,0 1-1 0 0,1-1 0 0 0,-1 1 1 0 0,0-1-1 0 0,1 1 0 0 0,-1-1 0 0 0,0 1 1 0 0,0-1 3 0 0,-35 27-792 0 0,35-27 775 0 0,-37 38-1841 0 0,18-9-5530 0 0,18-22-2106 0 0</inkml:trace>
  <inkml:trace contextRef="#ctx0" brushRef="#br0" timeOffset="73074.432">8110 7687 0 0 0,'0'0'472'0'0,"0"0"292"0"0,0 0 79 0 0,0 0-43 0 0,0 0-56 0 0,0 0-62 0 0,-11-6-87 0 0,-47-24 378 0 0,37-19 3671 0 0,-1 23-4273 0 0,22 25 873 0 0,-2-1 6287 0 0,2 5-7312 0 0,0-3 317 0 0,0 0-66 0 0,0 0-72 0 0,-9 25 702 0 0,-4 97 428 0 0,13-121-1438 0 0,0-1-8 0 0,0 0 3 0 0,0 0-8 0 0,0 0 16 0 0,0 0 26 0 0,38-15 1577 0 0,-34 12-1617 0 0,1 0-1 0 0,-1-1 1 0 0,-1 1-1 0 0,1-1 0 0 0,0 0 1 0 0,-1 1-1 0 0,0-2 1 0 0,0 1-1 0 0,0 0 0 0 0,0-1 1 0 0,-1 1-1 0 0,0-1 1 0 0,0 0-1 0 0,0 0 1 0 0,0 0-1 0 0,-1 0 0 0 0,0 0 1 0 0,0 0-1 0 0,0 0 1 0 0,-1-4-79 0 0,-1 7-1 0 0,-1 0 1 0 0,0 1 0 0 0,-1-1-1 0 0,1 1 1 0 0,0-1 0 0 0,0 1-1 0 0,-1 0 1 0 0,1 0-1 0 0,0 0 1 0 0,-1 0 0 0 0,1 0-1 0 0,-1 1 1 0 0,0-1 0 0 0,1 1-1 0 0,-1-1 1 0 0,1 1 0 0 0,-1 0-1 0 0,0 0 1 0 0,1 1 0 0 0,-1-1-1 0 0,1 0 1 0 0,-1 1 0 0 0,-2 0 0 0 0,0 1-32 0 0,0 0 0 0 0,0 0 1 0 0,0 0-1 0 0,0 1 0 0 0,0 0 1 0 0,0 0-1 0 0,1 0 1 0 0,-1 1-1 0 0,1-1 0 0 0,0 1 1 0 0,0 0-1 0 0,0 0 0 0 0,1 1 1 0 0,0-1-1 0 0,-1 1 0 0 0,1 0 1 0 0,1-1-1 0 0,-3 6 32 0 0,4-7 11 0 0,1-1-1 0 0,0 0 0 0 0,-1 1 1 0 0,1-1-1 0 0,0 1 1 0 0,0-1-1 0 0,0 0 1 0 0,0 1-1 0 0,1-1 1 0 0,-1 0-1 0 0,1 1 0 0 0,0-1 1 0 0,-1 0-1 0 0,1 1 1 0 0,0-1-1 0 0,0 0 1 0 0,0 0-1 0 0,0 0 1 0 0,1 0-1 0 0,-1 0 0 0 0,1 0 1 0 0,-1 0-1 0 0,1-1 1 0 0,0 1-1 0 0,-1 0 1 0 0,1-1-1 0 0,0 1 0 0 0,0-1 1 0 0,0 0-1 0 0,0 0 1 0 0,0 0-1 0 0,1 0 1 0 0,-1 0-1 0 0,0 0 1 0 0,0 0-1 0 0,1-1 0 0 0,-1 1 1 0 0,0-1-1 0 0,1 0 1 0 0,-1 1-1 0 0,1-1 1 0 0,-1 0-1 0 0,0-1 1 0 0,1 1-1 0 0,-1 0 0 0 0,0-1 1 0 0,2 0-11 0 0,-3 1 16 0 0,-1 0-7 0 0,10-18-2260 0 0,2 11-7870 0 0,-10 7-313 0 0</inkml:trace>
  <inkml:trace contextRef="#ctx0" brushRef="#br1" timeOffset="97256.653">3211 5132 0 0 0,'0'0'1062'0'0,"0"0"110"0"0,0 0 137 0 0,0 0 86 0 0,0 0-5 0 0,0 0-127 0 0,0 0-151 0 0,0 0-124 0 0,0 0-119 0 0,0 0-69 0 0,4-7-28 0 0,34-50 2319 0 0,90-148 1529 0 0,26-42-2341 0 0,-89 137-1468 0 0,26-33-102 0 0,20-35 24 0 0,-8 31-239 0 0,-57 67-66 0 0,19-39-92 0 0,-27 57-77 0 0,-25 28-371 0 0,-18 40-3422 0 0,0-1 392 0 0,2-1-2568 0 0,2 0-5764 0 0</inkml:trace>
  <inkml:trace contextRef="#ctx0" brushRef="#br1" timeOffset="100055.076">3121 5132 0 0 0,'0'0'787'0'0,"0"0"388"0"0,0 0 69 0 0,0 0-26 0 0,0 0-45 0 0,0 0-30 0 0,0 0-28 0 0,0 0-19 0 0,-1-4-21 0 0,-33-58 6968 0 0,-64-38-4594 0 0,94 95-3359 0 0,1 1 0 0 0,0-1 0 0 0,0 0 0 0 0,0 0-1 0 0,1 0 1 0 0,-1 0 0 0 0,1 0 0 0 0,0 0 0 0 0,1-1 0 0 0,-1 1 0 0 0,1-1 0 0 0,0 0 0 0 0,0 1 0 0 0,1-1-1 0 0,0 1 1 0 0,0-1 0 0 0,0 0-90 0 0,40-9-97 0 0,-31 14 96 0 0,1 0 0 0 0,0 1 1 0 0,0 0-1 0 0,0 1 0 0 0,0 0 0 0 0,0 0 0 0 0,0 1 1 0 0,-1 0-1 0 0,1 1 0 0 0,-1 0 0 0 0,1 1 1 0 0,-1 0-1 0 0,0 0 0 0 0,-1 1 0 0 0,8 5 1 0 0,64 24-4 0 0,181 25 55 0 0,-230-44-51 0 0,-31-14-19 0 0,0-1 3 0 0,0 0 0 0 0,0 0 9 0 0,0 0 27 0 0,0 0-32 0 0,0 0 0 0 0,0 0 14 0 0,0 0-25 0 0,0 0 23 0 0,0 0 4 0 0,0 0-16 0 0,0 0 1 0 0,0 0 22 0 0,0 0 5 0 0,0 0 9 0 0,0 0 29 0 0,0 0-25 0 0,0 0 8 0 0,-36 15 517 0 0,-149 34-209 0 0,80-10-488 0 0,80-28-79 0 0,20-9-4784 0 0,4 0-5213 0 0,1 1 1856 0 0</inkml:trace>
  <inkml:trace contextRef="#ctx0" brushRef="#br1" timeOffset="103200.787">2718 3747 7162 0 0,'0'0'1345'0'0,"0"0"30"0"0,0 0 131 0 0,0 0 162 0 0,0 0 36 0 0,0 0-110 0 0,0 0-236 0 0,0 0-310 0 0,0 0-341 0 0,0 0-296 0 0,0 0-235 0 0,-3-7-162 0 0,-3-5-18 0 0,1 1-12 0 0,17 23 94 0 0,71 135 1185 0 0,14 51-783 0 0,-45-94-931 0 0,-60-104-6565 0 0,-16-10 1479 0 0,20 8 2983 0 0,-8-4-1691 0 0,5 2 2179 0 0</inkml:trace>
  <inkml:trace contextRef="#ctx0" brushRef="#br1" timeOffset="103516.733">2617 3644 5745 0 0,'0'0'1622'0'0,"0"0"-338"0"0,0 0-89 0 0,0 0 99 0 0,0 0 105 0 0,0 0-70 0 0,0 0-175 0 0,0 0-215 0 0,0 0-202 0 0,0 0-151 0 0,0 0-106 0 0,0 0-91 0 0,24-31-65 0 0,77-93-42 0 0,-39 76 106 0 0,-48 45-286 0 0,8-5 3 0 0,0 2 0 0 0,1 0 1 0 0,0 1-1 0 0,0 1 0 0 0,0 2 0 0 0,1 0 0 0 0,-1 1 0 0 0,13 2-105 0 0,-32 0-2 0 0,0-1 0 0 0,0 1 0 0 0,0-1 0 0 0,0 1 1 0 0,0 0-1 0 0,-1 0 0 0 0,1 1 0 0 0,0-1 1 0 0,-1 1-1 0 0,1 0 0 0 0,-1 0 0 0 0,0 0 0 0 0,0 0 1 0 0,1 1-1 0 0,-1-1 0 0 0,-1 1 0 0 0,1 0 0 0 0,0 0 1 0 0,-1 0-1 0 0,1 0 0 0 0,-1 0 0 0 0,0 0 1 0 0,0 1-1 0 0,0-1 0 0 0,-1 1 0 0 0,1 0 0 0 0,-1-1 1 0 0,0 1-1 0 0,0 0 0 0 0,0 0 0 0 0,0 0 0 0 0,-1-1 1 0 0,0 1-1 0 0,1 0 0 0 0,-1 0 0 0 0,-1 0 1 0 0,1 0-1 0 0,-1 0 0 0 0,1 0 0 0 0,-1 0 0 0 0,0-1 1 0 0,0 1-1 0 0,-1 0 0 0 0,1-1 0 0 0,-1 1 0 0 0,0-1 1 0 0,0 1-1 0 0,0-1 0 0 0,0 0 0 0 0,-1 1 2 0 0,-19 27-331 0 0,-2-1-1 0 0,0-1 1 0 0,-2-2-1 0 0,-1 0 1 0 0,-2-1-1 0 0,0-2 1 0 0,-16 9 331 0 0,4-10-1725 0 0,23-16-1682 0 0,15-5 1779 0 0,3-1-6665 0 0,0-1 5666 0 0</inkml:trace>
  <inkml:trace contextRef="#ctx0" brushRef="#br1" timeOffset="104217.065">3158 3865 6321 0 0,'0'0'2010'0'0,"0"0"-1095"0"0,0 0-442 0 0,0 0-43 0 0,0 0 29 0 0,0 0-49 0 0,0 0-91 0 0,0 0-106 0 0,0 0-99 0 0,0 0-38 0 0,0 0-27 0 0,0 0 7 0 0,-3 16 14 0 0,-31 115 212 0 0,5-61 46 0 0,37-90 5417 0 0,28-63-5004 0 0,115-200-154 0 0,-121 246-596 0 0,-29 37 3 0 0,-1-1 1 0 0,1 0-1 0 0,-1 1 0 0 0,1-1 0 0 0,0 0 1 0 0,-1 1-1 0 0,1-1 0 0 0,0 1 0 0 0,-1-1 0 0 0,1 1 1 0 0,0-1-1 0 0,0 1 0 0 0,0 0 0 0 0,-1-1 0 0 0,1 1 1 0 0,0 0-1 0 0,0-1 0 0 0,0 1 0 0 0,0 0 0 0 0,0 0 1 0 0,-1 0-1 0 0,1 0 0 0 0,0 0 0 0 0,0 0 0 0 0,0 0 1 0 0,0 0-1 0 0,0 0 0 0 0,0 1 0 0 0,-1-1 1 0 0,1 0-1 0 0,0 1 0 0 0,0-1 0 0 0,0 0 0 0 0,-1 1 1 0 0,1-1-1 0 0,0 1 0 0 0,0-1 0 0 0,-1 1 0 0 0,1-1 1 0 0,0 1-1 0 0,-1 0 0 0 0,1-1 0 0 0,-1 1 0 0 0,1 0 1 0 0,-1-1-1 0 0,1 1 0 0 0,-1 0 0 0 0,1 0 0 0 0,-1 0 6 0 0,90 205 175 0 0,-57-141-119 0 0,-33-64-14 0 0,0-1 31 0 0,0 0 40 0 0,0 0 45 0 0,-12 7 606 0 0,-4-7-647 0 0,-6 1-138 0 0,1-1 0 0 0,-1-1 0 0 0,1-1 0 0 0,0-1 1 0 0,-1-1-1 0 0,-14-5 21 0 0,-15-5-862 0 0,5 2-2144 0 0,17 1-4751 0 0,23 7-1296 0 0</inkml:trace>
  <inkml:trace contextRef="#ctx0" brushRef="#br1" timeOffset="104922.03">2477 3431 4257 0 0,'0'0'1402'0'0,"0"0"-450"0"0,0 0-112 0 0,0 0 137 0 0,0 0 210 0 0,0 0 83 0 0,0 0-59 0 0,0 0-114 0 0,0 0-142 0 0,0 0-130 0 0,0 0-97 0 0,0 0-91 0 0,0 0-91 0 0,27-15-56 0 0,84-43-34 0 0,98-23 1178 0 0,-170 73-1331 0 0,-39 8-162 0 0,0 0 59 0 0,0 0 80 0 0,0 0 50 0 0,0 0 21 0 0,0 0 26 0 0,0 0-17 0 0,0 0-12 0 0,-19-4 492 0 0,-153-92-1097 0 0,166 93-376 0 0,-23-11-9 0 0,20 8-2845 0 0,1-1-3827 0 0,7 4-3347 0 0</inkml:trace>
  <inkml:trace contextRef="#ctx0" brushRef="#br1" timeOffset="117760.778">7930 7952 0 0 0,'0'0'922'0'0,"0"0"226"0"0,0 0 43 0 0,0 0-31 0 0,0 0-42 0 0,0 0 30 0 0,0 0 40 0 0,0 0 40 0 0,-2-3-3 0 0,-9-3 3370 0 0,2 28 223 0 0,4-9-5932 0 0,-155 358 2671 0 0,82-158-1330 0 0,4-13 181 0 0,32-123 523 0 0,19-30-571 0 0,-6 3-156 0 0,-54 111 484 0 0,56-114-373 0 0,27-46-310 0 0,-46 46 617 0 0,25-24-641 0 0,57-42-1972 0 0,-18 2-3164 0 0,-5 5-4361 0 0,-8 8 2253 0 0</inkml:trace>
  <inkml:trace contextRef="#ctx0" brushRef="#br1" timeOffset="118825.011">7933 7919 0 0 0,'0'0'668'0'0,"0"0"354"0"0,0 0 173 0 0,0 0 98 0 0,0 0 29 0 0,0 0 14 0 0,1 3 4480 0 0,-4 1-4898 0 0,-72 20 4564 0 0,41-15-4791 0 0,-114 9 1433 0 0,102-17-385 0 0,50 18-2319 0 0,98 129 654 0 0,-74-116-63 0 0,2-1 1 0 0,1-1 0 0 0,1-2-1 0 0,28 19-11 0 0,-9 0 42 0 0,-45-61 2135 0 0,-41-203-2026 0 0,25 174-639 0 0,-3-20-708 0 0,13 42-3303 0 0,3 0-3674 0 0,-1 18-2979 0 0</inkml:trace>
  <inkml:trace contextRef="#ctx0" brushRef="#br1" timeOffset="119310.936">7720 8994 7714 0 0,'0'0'1813'0'0,"0"0"-72"0"0,0 0-4 0 0,0 0 17 0 0,0 0-163 0 0,0 0-331 0 0,0 0-350 0 0,0 0-341 0 0,0 0-253 0 0,0 0-133 0 0,0 0-11 0 0,0 0 71 0 0,-1 9 120 0 0,-4 82 558 0 0,3-1 1 0 0,5 1-1 0 0,5 14-921 0 0,-4-27 74 0 0,1 9-414 0 0,4-31-3216 0 0,1-52-6312 0 0,-7-4 5226 0 0,-2 0-156 0 0</inkml:trace>
  <inkml:trace contextRef="#ctx0" brushRef="#br1" timeOffset="119631.098">7672 8942 5785 0 0,'0'0'1910'0'0,"0"0"-231"0"0,0 0-175 0 0,0 0-93 0 0,0 0-114 0 0,0 0-187 0 0,0 0-207 0 0,0 0-207 0 0,0 0-157 0 0,0 0-77 0 0,0 0-73 0 0,0 0-71 0 0,20-12-32 0 0,64-38-46 0 0,-77 46-182 0 0,0 0 0 0 0,0 1 0 0 0,1 0 0 0 0,-1 0-1 0 0,0 1 1 0 0,1 0 0 0 0,0 0 0 0 0,0 1 0 0 0,-1 0 0 0 0,1 0-1 0 0,0 1 1 0 0,0 0 0 0 0,0 1 0 0 0,5 0-58 0 0,18 1 185 0 0,-27-3-177 0 0,0 1 1 0 0,0 0-1 0 0,-1 0 0 0 0,1 0 1 0 0,0 0-1 0 0,0 1 0 0 0,-1-1 1 0 0,1 1-1 0 0,0 0 0 0 0,-1 0 0 0 0,1 0 1 0 0,0 1-1 0 0,-1 0 0 0 0,0-1 1 0 0,1 1-1 0 0,-1 0 0 0 0,0 0 0 0 0,0 1 1 0 0,0-1-1 0 0,0 1 0 0 0,-1-1 1 0 0,1 1-1 0 0,-1 0 0 0 0,1 0 0 0 0,-1 0 1 0 0,0 0-1 0 0,0 1 0 0 0,0-1 1 0 0,-1 1-1 0 0,1-1 0 0 0,-1 1 0 0 0,0-1 1 0 0,0 1-1 0 0,0 0 0 0 0,0-1 1 0 0,-1 1-1 0 0,1 1-8 0 0,-4 10-2 0 0,1 0 1 0 0,-1-1 0 0 0,-1 0-1 0 0,-1 1 1 0 0,0-1-1 0 0,-1-1 1 0 0,0 1 0 0 0,-1-1-1 0 0,-1 0 1 0 0,0-1-1 0 0,-1 0 1 0 0,0 0 0 0 0,0 0-1 0 0,-1-2 1 0 0,-1 1-1 0 0,0-1 1 0 0,-7 5 1 0 0,-5 8-197 0 0,-51 39-2062 0 0,48-43-1669 0 0,-1-2-4204 0 0,26-16 7574 0 0,-7 3-4175 0 0</inkml:trace>
  <inkml:trace contextRef="#ctx0" brushRef="#br1" timeOffset="119939.135">8018 9395 14923 0 0,'0'0'1399'0'0,"0"0"-492"0"0,0 0-276 0 0,0 0-76 0 0,0 0-31 0 0,0 0-22 0 0,0 0-51 0 0,0 0-55 0 0,0 0-76 0 0,0 0-104 0 0,0 0-74 0 0,0 0-46 0 0,0 0-35 0 0,0 25-10 0 0,4 116 42 0 0,1-99-27 0 0,3 37-2886 0 0,-7-73-959 0 0,1-4-2741 0 0,-2 1-1694 0 0</inkml:trace>
  <inkml:trace contextRef="#ctx0" brushRef="#br1" timeOffset="120435.227">7961 9299 8546 0 0,'0'0'1735'0'0,"0"0"-844"0"0,0 0-314 0 0,0 0 173 0 0,0 0 214 0 0,0 0 79 0 0,0 0-47 0 0,0 0-119 0 0,0 0-134 0 0,0 0-113 0 0,0 0-110 0 0,0 0-80 0 0,31-10-71 0 0,96-32-66 0 0,-48 28 281 0 0,-76 48-177 0 0,-5-25-363 0 0,-1 0 0 0 0,-1 0 0 0 0,0 0 0 0 0,0 0 0 0 0,0-1 0 0 0,-1 1 0 0 0,-1-1 0 0 0,1-1 0 0 0,-1 1 0 0 0,-4 3-44 0 0,-17 25 60 0 0,-2 37-373 0 0,31-70 290 0 0,0 0 1 0 0,0 0 0 0 0,1-1-1 0 0,-1 0 1 0 0,1 1-1 0 0,0-1 1 0 0,0 0 0 0 0,0 0-1 0 0,0-1 1 0 0,0 1 0 0 0,0 0-1 0 0,0-1 1 0 0,1 0-1 0 0,-1 0 1 0 0,0 0 0 0 0,1 0-1 0 0,-1 0 1 0 0,1-1-1 0 0,-1 0 1 0 0,1 1 0 0 0,-1-1-1 0 0,1-1 1 0 0,0 1 22 0 0,27 1 14 0 0,-23-1-8 0 0,1 0 0 0 0,-1 0 1 0 0,0 0-1 0 0,1 1 0 0 0,-1 0 0 0 0,0 1 0 0 0,0 0 0 0 0,0 0 0 0 0,0 1 1 0 0,0 0-1 0 0,-1 0 0 0 0,2 2-6 0 0,-8-4 29 0 0,1 1-1 0 0,0 0 1 0 0,-1 0-1 0 0,1 0 1 0 0,-1 0-1 0 0,0 0 1 0 0,1 0-1 0 0,-1 0 1 0 0,0 0-1 0 0,0 0 1 0 0,-1 0-1 0 0,1 1 1 0 0,0-1-1 0 0,-1 0 1 0 0,1 1 0 0 0,-1-1-1 0 0,0 1 1 0 0,0-1-1 0 0,0 0 1 0 0,0 1-1 0 0,0-1 1 0 0,0 1-1 0 0,-1-1 1 0 0,1 0-1 0 0,-1 1 1 0 0,0-1-1 0 0,1 0 1 0 0,-1 0 0 0 0,0 1-1 0 0,-1-1 1 0 0,1 0-1 0 0,0 0 1 0 0,-1 1-29 0 0,-53 60 677 0 0,44-54-746 0 0,-1-1-1 0 0,-1 0 1 0 0,1-1-1 0 0,-1 0 1 0 0,0-1 0 0 0,0 0-1 0 0,-1-1 1 0 0,0-1 0 0 0,-9 2 69 0 0,-42-5-7396 0 0,54-4 1505 0 0,5-1-1952 0 0</inkml:trace>
  <inkml:trace contextRef="#ctx0" brushRef="#br0" timeOffset="204122.208">3955 9863 0 0 0,'0'0'779'0'0,"0"0"258"0"0,0-5 165 0 0,1 3-1888 0 0,0-14 3706 0 0,-13-2 7597 0 0,8 21-10526 0 0,0 0 0 0 0,1 0 1 0 0,-1 0-1 0 0,0 1 1 0 0,1-1-1 0 0,0 1 0 0 0,0 0 1 0 0,0 0-1 0 0,0 0 0 0 0,1 0 1 0 0,0 1-1 0 0,0-1 0 0 0,0 1 1 0 0,0-1-1 0 0,1 1 0 0 0,-1 0 1 0 0,1-1-1 0 0,0 1 0 0 0,1 0 1 0 0,-1 0-1 0 0,1 0 1 0 0,0 0-1 0 0,0-1 0 0 0,0 1 1 0 0,1 0-1 0 0,0 0 0 0 0,0 0 1 0 0,0 0-1 0 0,1-1 0 0 0,0 3-91 0 0,0-5 90 0 0,-1-1 0 0 0,1 1 0 0 0,-1-1-1 0 0,1 0 1 0 0,-1 0 0 0 0,1 0 0 0 0,0 0-1 0 0,0 0 1 0 0,-1 0 0 0 0,1 0 0 0 0,0-1-1 0 0,0 1 1 0 0,0 0 0 0 0,0-1 0 0 0,0 0-1 0 0,0 1 1 0 0,0-1 0 0 0,0 0 0 0 0,0 0-1 0 0,0 0 1 0 0,0-1 0 0 0,0 1 0 0 0,0 0-1 0 0,0-1 1 0 0,0 1 0 0 0,0-1 0 0 0,0 1-1 0 0,-1-1 1 0 0,1 0 0 0 0,0 0 0 0 0,0 0-1 0 0,-1 0 1 0 0,1 0 0 0 0,0-1 0 0 0,-1 1-1 0 0,1 0 1 0 0,0-2-90 0 0,10-10 229 0 0,-1 0-1 0 0,-1-1 1 0 0,0-1-1 0 0,-1 1 1 0 0,-1-1-1 0 0,0-1 1 0 0,-1 0-1 0 0,0 0 1 0 0,-2 0-1 0 0,0-1 1 0 0,1-4-229 0 0,-4 7 38 0 0,-1 13-48 0 0,0 0-1 0 0,0-1 0 0 0,-1 1 0 0 0,1-1 1 0 0,0 1-1 0 0,-1-1 0 0 0,1 0 0 0 0,-1 1 1 0 0,1-1-1 0 0,-1 0 0 0 0,0 1 0 0 0,0-1 0 0 0,0 0 1 0 0,0 1-1 0 0,0-1 0 0 0,0 0 0 0 0,0 1 1 0 0,0-1-1 0 0,-1 1 0 0 0,1-1 0 0 0,-1 0 0 0 0,1 1 1 0 0,-1-1-1 0 0,1 1 0 0 0,-1-1 0 0 0,0 1 1 0 0,0-1-1 0 0,0 1 0 0 0,0 0 0 0 0,0-1 1 0 0,0 1-1 0 0,0 0 0 0 0,-1 0 0 0 0,1 0 0 0 0,0 0 1 0 0,0 0-1 0 0,-1 0 0 0 0,1 0 0 0 0,-1 0 1 0 0,1 0-1 0 0,-1 1 0 0 0,1-1 0 0 0,-1 1 0 0 0,0-1 1 0 0,1 1-1 0 0,-1-1 0 0 0,0 1 0 0 0,1 0 1 0 0,-1 0-1 0 0,0 0 11 0 0,-2 1-64 0 0,0 1 1 0 0,0-1-1 0 0,1 1 1 0 0,-1 0 0 0 0,0 0-1 0 0,1 0 1 0 0,0 0-1 0 0,-1 0 1 0 0,1 1-1 0 0,0 0 1 0 0,0-1-1 0 0,1 1 1 0 0,-1 0-1 0 0,0 1 1 0 0,1-1 0 0 0,0 0-1 0 0,0 1 1 0 0,0-1-1 0 0,0 1 1 0 0,0 1 63 0 0,-10 13-94 0 0,6-11 82 0 0,1 0 0 0 0,0 1 0 0 0,0 0 0 0 0,0-1 0 0 0,1 2 0 0 0,0-1 0 0 0,1 0 0 0 0,0 1 0 0 0,0-1 0 0 0,1 1 0 0 0,0 0 0 0 0,0 0 0 0 0,1 0 0 0 0,0 0 0 0 0,1 0 0 0 0,0 4 12 0 0,1-11 59 0 0,1 0 1 0 0,-1 0-1 0 0,1 0 0 0 0,0 0 1 0 0,-1 0-1 0 0,1 0 0 0 0,0-1 1 0 0,0 1-1 0 0,0-1 1 0 0,0 1-1 0 0,0-1 0 0 0,0 0 1 0 0,0 0-1 0 0,1 0 1 0 0,-1 0-1 0 0,0 0 0 0 0,1 0 1 0 0,-1-1-1 0 0,0 1 0 0 0,1-1 1 0 0,-1 0-1 0 0,1 0 1 0 0,-1 0-1 0 0,1 0 0 0 0,-1 0 1 0 0,1 0-1 0 0,-1 0 1 0 0,1-1-1 0 0,-1 1 0 0 0,0-1 1 0 0,1 0-1 0 0,-1 0 0 0 0,0 0 1 0 0,0 0-1 0 0,1 0 1 0 0,-1-1-60 0 0,23-50 916 0 0,-19 41-871 0 0,32-98 72 0 0,-38 108-161 0 0,-4 2-71 0 0,0 0 0 0 0,0 0 0 0 0,1 0-1 0 0,-1 1 1 0 0,0-1 0 0 0,1 1 0 0 0,-1 0-1 0 0,1 0 1 0 0,0 0 0 0 0,-1 0-1 0 0,1 1 1 0 0,0-1 0 0 0,1 1 0 0 0,-1 0-1 0 0,0 0 1 0 0,1 0 0 0 0,-1 0-1 0 0,1 0 1 0 0,0 1 0 0 0,0-1 0 0 0,0 1-1 0 0,1-1 1 0 0,-1 1 0 0 0,1 0-1 0 0,0-1 1 0 0,0 1 0 0 0,0 0 0 0 0,1 0-1 0 0,-1 0 116 0 0,-4 21-4424 0 0,4-2-3909 0 0,1-15-1228 0 0</inkml:trace>
  <inkml:trace contextRef="#ctx0" brushRef="#br0" timeOffset="209237.215">3325 8788 0 0 0,'0'0'380'0'0,"7"-7"274"0"0,19-21 76 0 0,-25 26-376 0 0,1-1 0 0 0,-1 1 0 0 0,0 0-1 0 0,0 0 1 0 0,-1 0 0 0 0,1-1 0 0 0,0 1-1 0 0,-1-1 1 0 0,1 1 0 0 0,-1 0 0 0 0,0-1-1 0 0,0 1 1 0 0,0-1 0 0 0,0 1 0 0 0,0-1-1 0 0,0 1 1 0 0,-1 0 0 0 0,1-1 0 0 0,-1 1-1 0 0,0 0 1 0 0,0-1 0 0 0,0 1 0 0 0,0 0-1 0 0,0 0 1 0 0,0 0 0 0 0,0 0 0 0 0,-1 0-1 0 0,1 0 1 0 0,-1 0 0 0 0,1 0 0 0 0,-2 0-354 0 0,-62-39 6355 0 0,59 39-6266 0 0,-1 0 0 0 0,1 1 0 0 0,-1 0 0 0 0,1 0 0 0 0,-1 1 0 0 0,1-1 0 0 0,-1 2 0 0 0,0-1 0 0 0,1 1 0 0 0,-1-1 0 0 0,1 2 0 0 0,-1-1 0 0 0,1 1 0 0 0,0 0 0 0 0,-1 0 0 0 0,-2 3-89 0 0,8-5 2 0 0,-19 8 82 0 0,1 0 0 0 0,0 1 0 0 0,0 1 0 0 0,1 1 0 0 0,1 1 0 0 0,0 0 0 0 0,0 1 0 0 0,1 1-1 0 0,1 1 1 0 0,1 0 0 0 0,-10 12-84 0 0,13-9 36 0 0,0 0 1 0 0,2 1-1 0 0,0 0 0 0 0,1 0 0 0 0,1 1 0 0 0,1 0 1 0 0,0 0-1 0 0,2 1 0 0 0,0-1 0 0 0,1 1 0 0 0,1 0 0 0 0,2 0 1 0 0,0 0-1 0 0,1 0 0 0 0,3 20-36 0 0,-1-28 41 0 0,0 1 1 0 0,2-1-1 0 0,-1 1 0 0 0,2-1 1 0 0,-1-1-1 0 0,2 1 0 0 0,0-1 1 0 0,0 0-1 0 0,1-1 0 0 0,1 0 1 0 0,0 0-1 0 0,0 0 0 0 0,1-1 1 0 0,0-1-1 0 0,3 2-41 0 0,-2-5 108 0 0,1 0-1 0 0,0 0 1 0 0,0-2-1 0 0,0 1 1 0 0,1-2-1 0 0,-1 1 0 0 0,1-2 1 0 0,0 0-1 0 0,0 0 1 0 0,0-1-1 0 0,0-1 1 0 0,3 0-108 0 0,-2 1 156 0 0,0-1 1 0 0,0 0-1 0 0,0-1 1 0 0,0-1 0 0 0,0 0-1 0 0,0-1 1 0 0,0-1-1 0 0,-1 0 1 0 0,1 0-1 0 0,10-6-156 0 0,-11 4 82 0 0,0 0-1 0 0,-1 0 0 0 0,0-1 1 0 0,0-1-1 0 0,0 0 0 0 0,-1 0 0 0 0,0-1 1 0 0,0-1-1 0 0,-1 0 0 0 0,-1 0 0 0 0,0-1 1 0 0,0 0-1 0 0,-1 0 0 0 0,0-1 1 0 0,-1-1-1 0 0,0 1 0 0 0,3-11-81 0 0,-9 20 6 0 0,0 0-1 0 0,-1 0 1 0 0,1 0 0 0 0,-1-1-1 0 0,0 1 1 0 0,0 0 0 0 0,0 0-1 0 0,0 0 1 0 0,0 0 0 0 0,-1 0-1 0 0,1 0 1 0 0,-1 0 0 0 0,0 0-1 0 0,0 0 1 0 0,0 0 0 0 0,-1 1-1 0 0,1-1 1 0 0,0 0 0 0 0,-1 0-1 0 0,0 1 1 0 0,0-1 0 0 0,0 1 0 0 0,0 0-1 0 0,0 0 1 0 0,0-1 0 0 0,0 1-1 0 0,-1 1 1 0 0,1-1 0 0 0,-1 0-1 0 0,1 0 1 0 0,-1 1 0 0 0,0 0-1 0 0,0-1 1 0 0,0 1 0 0 0,-1 0-6 0 0,-110-20-927 0 0,101 21 842 0 0,0 1 0 0 0,0 1 1 0 0,0 0-1 0 0,0 0 0 0 0,1 1 0 0 0,-1 1 1 0 0,1 1-1 0 0,-1-1 0 0 0,2 2 0 0 0,-1 0 1 0 0,-4 2 84 0 0,67-7-148 0 0,353-61 1713 0 0,-284 57-1549 0 0,-94 12-2271 0 0,-16-4-8119 0 0,-8-4-1733 0 0</inkml:trace>
</inkml:ink>
</file>

<file path=ppt/ink/ink2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09.9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349 191 0 0 0,'3'-50'0'0'0,"-3"21"1695"0"0,-5 9 2525 0 0,1 2 3460 0 0,1 17-3665 0 0,-10 13-3692 0 0,-47 81-107 0 0,-124 235 91 0 0,102-195-182 0 0,108-185 993 0 0,157-211-824 0 0,-44 72-255 0 0,-52 70 8 0 0,-71 110-149 0 0,-14 44-29 0 0,-3-22 223 0 0,0 63 132 0 0,-1-49-181 0 0,0 0 1 0 0,2 0-1 0 0,1 1 1 0 0,1-1-1 0 0,1-1 0 0 0,1 1 1 0 0,2 0-1 0 0,0-1 1 0 0,1 0-1 0 0,9 17-43 0 0,59 76 130 0 0,-76-111 2677 0 0,-44-17-2559 0 0,44 10-116 0 0,-204-62 112 0 0,56-18-601 0 0,83 33-2077 0 0,54 36-1886 0 0,4-1-3523 0 0,5 9-1360 0 0</inkml:trace>
</inkml:ink>
</file>

<file path=ppt/ink/ink2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11.2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69 3057 0 0,'0'0'1591'0'0,"0"0"-55"0"0,0 0 58 0 0,0 0 98 0 0,0 0 84 0 0,0 0-54 0 0,0 0-163 0 0,0 0-252 0 0,0 0-292 0 0,0 0-295 0 0,0 0-253 0 0,-7 9 106 0 0,72 287 1798 0 0,-37-103-2677 0 0,-27-190 2368 0 0,0 1-3506 0 0,4-4-17810 0 0,-4-7 17216 0 0</inkml:trace>
  <inkml:trace contextRef="#ctx0" brushRef="#br0" timeOffset="512.087">1 125 7394 0 0,'0'0'2388'0'0,"0"0"-1109"0"0,0 0-409 0 0,0 0 32 0 0,0 0 179 0 0,0 0 87 0 0,0 0-60 0 0,0 0-194 0 0,0 0-197 0 0,0 0-113 0 0,0 0-96 0 0,35-18-54 0 0,113-54-59 0 0,-57 45 60 0 0,-72 26-356 0 0,-4-1-14 0 0,-6 1-61 0 0,1-1 1 0 0,-1 1-1 0 0,1 1 1 0 0,0-1-1 0 0,-1 2 0 0 0,1-1 1 0 0,-1 2-1 0 0,1-1 1 0 0,-1 1-1 0 0,1 1 0 0 0,-1-1 1 0 0,1 2-25 0 0,-7 0 10 0 0,0 1 1 0 0,0-1-1 0 0,0 1 1 0 0,-1 0-1 0 0,0 0 0 0 0,0 0 1 0 0,0 0-1 0 0,-1 1 1 0 0,1-1-1 0 0,-1 0 1 0 0,0 1-1 0 0,-1-1 0 0 0,0 0 1 0 0,0 1-1 0 0,0-1 1 0 0,0 1-1 0 0,-1-1 1 0 0,0 0-1 0 0,0 1 1 0 0,0-1-1 0 0,0 0 0 0 0,-1 0 1 0 0,0 0-1 0 0,0 0 1 0 0,-1 0-1 0 0,0 0 1 0 0,1 0-1 0 0,-1-1 0 0 0,-3 3-10 0 0,-191 217 189 0 0,197-224-196 0 0,0 1 1 0 0,-1-1 0 0 0,1 1-1 0 0,-1-1 1 0 0,1 1 0 0 0,0-1-1 0 0,-1 1 1 0 0,1-1 0 0 0,0 1 0 0 0,0-1-1 0 0,-1 1 1 0 0,1-1 0 0 0,0 1-1 0 0,0 0 1 0 0,0-1 0 0 0,0 1 0 0 0,0 0-1 0 0,0-1 1 0 0,0 1 0 0 0,0-1-1 0 0,0 1 1 0 0,0 0 0 0 0,0-1 0 0 0,0 1-1 0 0,0-1 1 0 0,0 1 0 0 0,1 0-1 0 0,-1-1 1 0 0,0 1 0 0 0,0-1 0 0 0,1 1-1 0 0,-1-1 1 0 0,0 1 0 0 0,1-1-1 0 0,-1 1 1 0 0,1-1 0 0 0,-1 1-1 0 0,0-1 1 0 0,1 0 0 0 0,-1 1 0 0 0,1-1-1 0 0,-1 0 1 0 0,1 1 0 0 0,-1-1-1 0 0,1 0 1 0 0,0 1 0 0 0,-1-1 0 0 0,1 0-1 0 0,-1 0 1 0 0,1 0 0 0 0,0 0-1 0 0,-1 0 1 0 0,1 0 0 0 0,-1 0 0 0 0,2 0 6 0 0,41 6 150 0 0,-35-5-147 0 0,20 0 76 0 0,95 19-29 0 0,-119-19-40 0 0,0 0 1 0 0,0 1 0 0 0,0 0-1 0 0,-1 0 1 0 0,1 0 0 0 0,-1 0 0 0 0,1 0-1 0 0,-1 1 1 0 0,0-1 0 0 0,0 1-1 0 0,0 0 1 0 0,0 0 0 0 0,0 0 0 0 0,-1 1-1 0 0,0-1 1 0 0,1 1 0 0 0,-1-1-1 0 0,0 1 1 0 0,-1 0 0 0 0,1-1 0 0 0,-1 1-1 0 0,1 0 1 0 0,-1 0 0 0 0,-1 0-1 0 0,1 0 1 0 0,0 1 0 0 0,-1-1 0 0 0,0 0-11 0 0,-1 7 62 0 0,-1-1 0 0 0,0 1 0 0 0,0-1 0 0 0,-1 1 0 0 0,0-1 0 0 0,-1 0 0 0 0,-1 0 0 0 0,1-1 0 0 0,-1 1 0 0 0,-1-1 0 0 0,0 0 0 0 0,0 0 0 0 0,-1-1 0 0 0,0 0 0 0 0,0 0 0 0 0,-1-1 0 0 0,0 1 0 0 0,-2 0-62 0 0,-4 4-11 0 0,-1 0 0 0 0,-1 0 0 0 0,0-1 0 0 0,0-1 0 0 0,-1-1 0 0 0,0 0 0 0 0,0-2 0 0 0,-1 1 0 0 0,-1-2-1 0 0,1-1 1 0 0,-2 0 11 0 0,-84-2-2923 0 0,72-13-1080 0 0,1-7-3562 0 0,21 9-379 0 0</inkml:trace>
</inkml:ink>
</file>

<file path=ppt/ink/ink2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13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343 56 0 0 0,'0'0'832'0'0,"0"0"570"0"0,0 0 101 0 0,0 0-88 0 0,0 0-75 0 0,0 0 24 0 0,0 0 9 0 0,0 0-6 0 0,-2-5-67 0 0,-1-1-786 0 0,-1-4 13 0 0,-2-3 2881 0 0,-13 0 2268 0 0,-7 5-3408 0 0,24 7-2217 0 0,-7 1 7 0 0,0 1 1 0 0,0-1 0 0 0,0 2-1 0 0,0-1 1 0 0,0 1 0 0 0,0 0-1 0 0,0 1 1 0 0,1 0 0 0 0,-1 1-1 0 0,1-1 1 0 0,0 2 0 0 0,0-1-1 0 0,0 1 1 0 0,1 0-1 0 0,0 1 1 0 0,-1-1 0 0 0,2 2-1 0 0,-1-1 1 0 0,-3 6-59 0 0,3-6 61 0 0,-4 3-13 0 0,2 1 1 0 0,-1 1-1 0 0,1 0 1 0 0,1 0-1 0 0,0 0 0 0 0,0 1 1 0 0,2 1-1 0 0,-1-1 1 0 0,1 1-1 0 0,1 0 1 0 0,0 0-1 0 0,1 0 0 0 0,1 1 1 0 0,0 0-1 0 0,1 0 1 0 0,0-1-1 0 0,1 1 1 0 0,0 0-1 0 0,2 12-48 0 0,-2-19 37 0 0,1 0-1 0 0,0 1 1 0 0,1-1 0 0 0,0 0 0 0 0,0 1-1 0 0,0-1 1 0 0,1 0 0 0 0,0 0 0 0 0,0 0-1 0 0,1 0 1 0 0,0 0 0 0 0,0-1-1 0 0,1 1 1 0 0,0-1 0 0 0,0 0 0 0 0,0 0-1 0 0,1 0 1 0 0,0 0 0 0 0,0-1 0 0 0,0 0-1 0 0,1 0 1 0 0,-1 0 0 0 0,1-1-1 0 0,2 1-35 0 0,5 1 143 0 0,1 0 0 0 0,-1-1 0 0 0,1 0 0 0 0,0-1 0 0 0,0-1 0 0 0,1 0 0 0 0,-1-1 1 0 0,1-1-1 0 0,-1 0 0 0 0,1-1 0 0 0,-1 0 0 0 0,14-3-144 0 0,69-36 540 0 0,-70 33-2902 0 0,-6 7-2974 0 0,-7 0-4152 0 0,-9-1-2760 0 0</inkml:trace>
</inkml:ink>
</file>

<file path=ppt/ink/ink2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23.50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2747 0 0 0,'0'0'117'0'0,"0"0"358"0"0,0 0 24 0 0,0 0-47 0 0,0 0-49 0 0,11-25 6778 0 0,4-9-3056 0 0,6-17-1922 0 0,40-82 1537 0 0,29-80-936 0 0,-13 34-1499 0 0,68-165 236 0 0,29-28-922 0 0,5-52-68 0 0,-47 126-330 0 0,-94 225-201 0 0,22-35 43 0 0,15-24-35 0 0,4-33 159 0 0,-56 95-30 0 0,-11 3 7 0 0,7 23-167 0 0,-19 41 5 0 0,13-9-57 0 0,-104 57 11 0 0,-51 21 91 0 0,71-33 127 0 0,23-19 153 0 0,17-6-16 0 0,30 29-470 0 0,43 41 77 0 0,71 88 18 0 0,45 87 50 0 0,-100-187 37 0 0,-46-62-19 0 0,-11-4 0 0 0,-1 0 11 0 0,0 0 23 0 0,0 0-10 0 0,0 0-20 0 0,0 0 20 0 0,0 0-25 0 0,0 0 20 0 0,0 0 6 0 0,0 0 16 0 0,0 0 6 0 0,0 0-18 0 0,0 0-9 0 0,-4-229 636 0 0,-9 120-742 0 0,4-1 0 0 0,6-105 82 0 0,13 172-2706 0 0,-1 31-1634 0 0,2 2-4458 0 0,-5 5-3145 0 0</inkml:trace>
  <inkml:trace contextRef="#ctx0" brushRef="#br0" timeOffset="4682.013">383 991 0 0 0,'0'0'91'0'0,"0"0"291"0"0,0 0 201 0 0,0 0 169 0 0,0 0 87 0 0,0 0-37 0 0,0 0-99 0 0,0 0-143 0 0,0 0-136 0 0,-7 0 2264 0 0,55 53 1152 0 0,80 77-2443 0 0,-114-117-1214 0 0,-13-14 4385 0 0,-33-17-3816 0 0,17 4-709 0 0,1-1 0 0 0,0 0 0 0 0,1-1 0 0 0,0 0 1 0 0,2-1-1 0 0,0 0 0 0 0,1-1 0 0 0,0 0 0 0 0,0-5-43 0 0,-57-179-15 0 0,59 130-343 0 0,56 77-511 0 0,-11 12 296 0 0,-28-12-2991 0 0,-2-2-6343 0 0,-7-3 6241 0 0</inkml:trace>
  <inkml:trace contextRef="#ctx0" brushRef="#br0" timeOffset="5130.465">621 781 1808 0 0,'0'0'657'0'0,"0"0"-124"0"0,0 0 10 0 0,0 0 108 0 0,0 0 121 0 0,0 0 69 0 0,0 0 11 0 0,0 0-87 0 0,0 0-148 0 0,0 0-121 0 0,0 0-96 0 0,0 0-24 0 0,-1 8 28 0 0,11 58 1338 0 0,-9-62-1662 0 0,0-1 0 0 0,0 1 0 0 0,1-1 0 0 0,0 1 0 0 0,0-1 0 0 0,0 0 0 0 0,0 1 0 0 0,0-1 0 0 0,0 0 0 0 0,1 0 0 0 0,-1-1 0 0 0,1 1 0 0 0,0 0 0 0 0,0-1 0 0 0,0 0 0 0 0,0 1 0 0 0,1-1 0 0 0,-1-1 0 0 0,0 1 0 0 0,1 0 0 0 0,0-1 0 0 0,-1 0 1 0 0,3 1-81 0 0,-4-1 64 0 0,0-1 1 0 0,1 0 0 0 0,-1 0 0 0 0,0 0 0 0 0,0 0 0 0 0,1 0-1 0 0,-1 0 1 0 0,0 0 0 0 0,0-1 0 0 0,0 1 0 0 0,1-1 0 0 0,-1 1-1 0 0,0-1 1 0 0,0 0 0 0 0,0 0 0 0 0,0 0 0 0 0,0 0 0 0 0,0 0-1 0 0,0-1 1 0 0,-1 1 0 0 0,1 0 0 0 0,0-1 0 0 0,-1 1 0 0 0,1-1 0 0 0,-1 0-1 0 0,1 0 1 0 0,-1 1 0 0 0,0-1 0 0 0,0 0 0 0 0,1-2-65 0 0,30-73-2319 0 0,-25 57-576 0 0,-2-5-3817 0 0,-3 17 3395 0 0</inkml:trace>
  <inkml:trace contextRef="#ctx0" brushRef="#br0" timeOffset="6062.425">43 579 5953 0 0,'0'0'619'0'0,"0"0"-40"0"0,0 0 74 0 0,0 0 174 0 0,0 0 115 0 0,0 0-19 0 0,0 0-109 0 0,0 0-152 0 0,0 0-134 0 0,0 0-84 0 0,0 0-25 0 0,0 0 1 0 0,0 0 21 0 0,0-6 21 0 0,24-66 1545 0 0,28 6-1026 0 0,2 0-444 0 0,-50 61-1133 0 0,-3 5 673 0 0,-1 0 1 0 0,1 0-1 0 0,-1-1 0 0 0,1 1 1 0 0,-1 0-1 0 0,0-1 0 0 0,1 1 1 0 0,-1 0-1 0 0,1-1 0 0 0,-1 1 0 0 0,0-1 1 0 0,1 1-1 0 0,-1-1 0 0 0,0 1 1 0 0,1-1-1 0 0,-1 1 0 0 0,0-1 1 0 0,0 1-1 0 0,1-1 0 0 0,-1 1 1 0 0,0-1-1 0 0,0 1 0 0 0,0-1 1 0 0,0 1-1 0 0,0-1 0 0 0,0 0 1 0 0,0 1-1 0 0,0-1 0 0 0,0 1 1 0 0,0-1-1 0 0,0 1 0 0 0,0-1 1 0 0,0 1-1 0 0,-1-1 0 0 0,1 1 0 0 0,0-1 1 0 0,0 0-1 0 0,0 1 0 0 0,-1-1 1 0 0,1 1-1 0 0,0 0 0 0 0,-1-1 1 0 0,1 1-1 0 0,0-1 0 0 0,-1 1 1 0 0,1 0-1 0 0,-1-1 0 0 0,1 1 1 0 0,-1-1-1 0 0,1 1 0 0 0,-1 0 1 0 0,1 0-1 0 0,-1-1 0 0 0,1 1 1 0 0,-1 0-1 0 0,1 0 0 0 0,-1 0 0 0 0,1 0 1 0 0,-1 0-1 0 0,1-1 0 0 0,-1 1 1 0 0,0 0-1 0 0,0 0-77 0 0,-106-89 310 0 0,64 54-1309 0 0,31 20-2239 0 0,4 0-4301 0 0,7 11-3385 0 0</inkml:trace>
</inkml:ink>
</file>

<file path=ppt/ink/ink2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37.48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3783 10 0 0 0,'6'-3'0'0'0,"-3"2"0"0"0,14 6 0 0 0,-1-2 45 0 0,-16-3 219 0 0,0 0 188 0 0,0 0 14 0 0,0 0 7 0 0,0 0 18 0 0,0 0 5 0 0,0 0 26 0 0,0 0 10 0 0,-5 2 3744 0 0,-6 3-3388 0 0,-89 80 585 0 0,5-12-871 0 0,-57 30 91 0 0,-83 40-115 0 0,161-106-305 0 0,-161 78 112 0 0,34 13-329 0 0,-7 2 534 0 0,4-13 333 0 0,-34 27 482 0 0,-3 0-1071 0 0,48-30 122 0 0,-119 71-196 0 0,129-76-216 0 0,8-19 195 0 0,-44 16 600 0 0,97-40 53 0 0,7-7-103 0 0,10-7 197 0 0,67-38-334 0 0,-18 15-317 0 0,-178 82 722 0 0,168-79-533 0 0,59-25-3636 0 0,6 2-8908 0 0,1-6 3862 0 0</inkml:trace>
  <inkml:trace contextRef="#ctx0" brushRef="#br0" timeOffset="1297.831">3678 3 0 0 0,'0'0'1323'0'0,"0"0"-314"0"0,0 0-55 0 0,0 0 193 0 0,0 0 243 0 0,0 0 110 0 0,0 0 31 0 0,0 0-103 0 0,0 0-180 0 0,0 0-194 0 0,0 0-186 0 0,-10 2-104 0 0,-30 6 190 0 0,-16-4 3321 0 0,-12-18-670 0 0,63 11-2908 0 0,1 6-301 0 0,2 3-454 0 0,-1 72 67 0 0,0 334-253 0 0,3-411 242 0 0,0-1 14 0 0,0 0 18 0 0,0 0-24 0 0,0 0 30 0 0,0 0 6 0 0,16-48 980 0 0,101-154-1053 0 0,-84 140-407 0 0,-17 32-3320 0 0,-1 1-7814 0 0,-12 24 2375 0 0</inkml:trace>
  <inkml:trace contextRef="#ctx0" brushRef="#br0" timeOffset="2994.805">1519 647 2817 0 0,'0'0'-24'0'0,"0"0"-131"0"0,0 0 168 0 0,0 0 473 0 0,0 0 422 0 0,0 0 117 0 0,0 0-63 0 0,0 0-187 0 0,0 0-230 0 0,0 0-158 0 0,0 0-98 0 0,8 33-77 0 0,26 100-50 0 0,6-27 549 0 0,-21-40 2208 0 0,-19-65-2292 0 0,0-1 41 0 0,0 0 33 0 0,0 0 49 0 0,0 0 23 0 0,-34-24 2988 0 0,9-46-3195 0 0,25 68-478 0 0,-8-37 16 0 0,3-1 0 0 0,1 1 0 0 0,2-1 0 0 0,1 0 1 0 0,3 0-1 0 0,1 0 0 0 0,3-9-104 0 0,-2 29 35 0 0,1 0 1 0 0,1 0-1 0 0,1 1 0 0 0,0 0 1 0 0,1 1-1 0 0,9-13-35 0 0,-17 31-5 0 0,0 1 1 0 0,0 0-1 0 0,0-1 0 0 0,0 1 1 0 0,0-1-1 0 0,0 1 0 0 0,1 0 0 0 0,-1-1 1 0 0,0 1-1 0 0,0-1 0 0 0,1 1 1 0 0,-1-1-1 0 0,1 1 0 0 0,-1-1 0 0 0,0 1 1 0 0,1-1-1 0 0,-1 1 0 0 0,1-1 1 0 0,-1 1-1 0 0,1-1 0 0 0,-1 0 0 0 0,1 1 1 0 0,-1-1-1 0 0,1 0 0 0 0,-1 1 1 0 0,1-1-1 0 0,0 0 0 0 0,-1 0 1 0 0,1 0-1 0 0,0 1 0 0 0,-1-1 0 0 0,1 0 1 0 0,-1 0-1 0 0,1 0 0 0 0,0 0 1 0 0,-1 0-1 0 0,1 0 0 0 0,0 0 0 0 0,-1 0 1 0 0,1-1-1 0 0,0 1 0 0 0,-1 0 1 0 0,1 0-1 0 0,-1 0 0 0 0,1-1 0 0 0,-1 1 1 0 0,1 0-1 0 0,0-1 0 0 0,-1 1 1 0 0,1 0-1 0 0,-1-1 0 0 0,1 1 0 0 0,-1-1 1 0 0,0 1-1 0 0,1-1 0 0 0,-1 1 1 0 0,1-1-1 0 0,-1 1 0 0 0,0-1 0 0 0,0 1 1 0 0,1-1-1 0 0,-1 0 0 0 0,0 1 1 0 0,0-1-1 0 0,1 1 0 0 0,-1-1 1 0 0,0 0-1 0 0,0 0 5 0 0,13 51 213 0 0,8 49-358 0 0,1-78-1908 0 0,-3-15-7171 0 0,-15-6-154 0 0</inkml:trace>
  <inkml:trace contextRef="#ctx0" brushRef="#br0" timeOffset="3391.829">1856 606 6689 0 0,'0'0'1614'0'0,"0"0"-722"0"0,0 0-302 0 0,0 0 85 0 0,0 0 166 0 0,0 0 59 0 0,0 0-94 0 0,0 0-182 0 0,0 0-131 0 0,0 0-67 0 0,0 0 43 0 0,0 0 73 0 0,0 0 7 0 0,3 7 3 0 0,33 86 2070 0 0,15 62-1598 0 0,-49-152-2367 0 0,5 7 4033 0 0,-3-4-5198 0 0,-2-2-2831 0 0,-1-2-3967 0 0,-1-2 4804 0 0</inkml:trace>
  <inkml:trace contextRef="#ctx0" brushRef="#br0" timeOffset="4881.847">1841 592 0 0 0,'0'0'448'0'0,"0"0"171"0"0,0 0 98 0 0,0 0 82 0 0,0 0 28 0 0,0 0-63 0 0,0 0-62 0 0,0 0-31 0 0,0 0 9 0 0,0 0 46 0 0,0 0 45 0 0,9-8 24 0 0,78-54 2517 0 0,-77 56-3018 0 0,1 1 0 0 0,0 1 1 0 0,1 0-1 0 0,-1 0 0 0 0,1 1 1 0 0,-1 1-1 0 0,1 0 0 0 0,0 0 0 0 0,0 1 1 0 0,10 1-295 0 0,-20 1-1 0 0,0 1 0 0 0,0 0 0 0 0,-1 0 0 0 0,1 0 0 0 0,-1 1 0 0 0,1-1 0 0 0,-1 0 0 0 0,0 0 0 0 0,0 1 0 0 0,0-1 0 0 0,0 1 0 0 0,0-1 0 0 0,-1 1 0 0 0,1-1 0 0 0,-1 1 0 0 0,0 0 0 0 0,1-1 0 0 0,-1 1 0 0 0,0-1 0 0 0,-1 1 0 0 0,1 0 0 0 0,0-1 0 0 0,-1 1 0 0 0,1-1 0 0 0,-1 1 0 0 0,0-1 0 0 0,0 1 0 0 0,0 0 1 0 0,-79 135-686 0 0,80-137 658 0 0,1 1-1 0 0,-1-1 1 0 0,0 0-1 0 0,1 0 1 0 0,-1 0 0 0 0,0 0-1 0 0,1 0 1 0 0,0 0-1 0 0,-1 0 1 0 0,1 0-1 0 0,-1 0 1 0 0,1-1-1 0 0,0 1 1 0 0,0 0-1 0 0,-1 0 1 0 0,1 0-1 0 0,0-1 1 0 0,0 1-1 0 0,0 0 1 0 0,0-1-1 0 0,0 1 1 0 0,0-1 0 0 0,0 1-1 0 0,0-1 1 0 0,0 0-1 0 0,0 1 1 0 0,0-1-1 0 0,0 0 1 0 0,1 0-1 0 0,-1 1 1 0 0,0-1-1 0 0,0 0 1 0 0,0 0-1 0 0,0-1 1 0 0,0 1-1 0 0,0 0 1 0 0,1 0-1 0 0,-1 0 1 0 0,0-1 0 0 0,0 1-1 0 0,0 0 1 0 0,0-1-1 0 0,0 1 1 0 0,0-1-1 0 0,0 0 1 0 0,0 1-1 0 0,0-1 29 0 0,9 0-110 0 0,-5 0 132 0 0,0 0 0 0 0,0 1 0 0 0,0-1 0 0 0,1 1 0 0 0,-1 0 0 0 0,0 1 0 0 0,0-1 0 0 0,0 1 0 0 0,0 0 0 0 0,0 0 0 0 0,0 0 0 0 0,0 1 0 0 0,0 0 0 0 0,0 0 0 0 0,-1 0 0 0 0,1 0 0 0 0,-1 1 0 0 0,1 0 0 0 0,-1 0 1 0 0,0 0-1 0 0,0 0 0 0 0,-1 1 0 0 0,1 0 0 0 0,-1-1 0 0 0,1 1 0 0 0,-1 0 0 0 0,0 1 0 0 0,-1-1 0 0 0,1 1 0 0 0,-1-1 0 0 0,0 1 0 0 0,0 0 0 0 0,0-1 0 0 0,0 1 0 0 0,0 4-22 0 0,-4-1 74 0 0,0 0 0 0 0,0 0-1 0 0,-1 0 1 0 0,0 0 0 0 0,-1-1 0 0 0,0 0 0 0 0,0 1 0 0 0,0-1 0 0 0,-1-1-1 0 0,0 1 1 0 0,0-1 0 0 0,0 0 0 0 0,-1 0 0 0 0,0 0 0 0 0,0-1-1 0 0,-1 0 1 0 0,0 0 0 0 0,0-1 0 0 0,0 1 0 0 0,0-2 0 0 0,0 1 0 0 0,-1-1-1 0 0,0 0 1 0 0,-5 1-74 0 0,-36 2-1223 0 0,25-18-6973 0 0,20 8 2460 0 0</inkml:trace>
  <inkml:trace contextRef="#ctx0" brushRef="#br0" timeOffset="5868.058">1252 382 608 0 0,'0'0'1450'0'0,"0"0"-426"0"0,0 0 6 0 0,0 0 227 0 0,0 0 157 0 0,0 0 57 0 0,0 0-108 0 0,0 0-211 0 0,0 0-166 0 0,0 0-136 0 0,0 0-80 0 0,0 0-43 0 0,0 0-73 0 0,2-15 852 0 0,162-88 2684 0 0,-6 36-3148 0 0,-91 46-881 0 0,-130 17 2360 0 0,59 5-2648 0 0,1 0 0 0 0,-1-1 0 0 0,1 0 0 0 0,-1 1 0 0 0,0-1 0 0 0,1-1 0 0 0,-1 1 0 0 0,1 0 0 0 0,-1-1 0 0 0,1 0 0 0 0,-1 1 0 0 0,1-2 1 0 0,-1 1-1 0 0,1 0 0 0 0,0-1 0 0 0,0 1 0 0 0,0-1 0 0 0,-1 0 0 0 0,2 0 0 0 0,-1 0 0 0 0,0 0 0 0 0,0-1 0 0 0,1 1 0 0 0,-1-1 0 0 0,1 0 0 0 0,0 1 0 0 0,0-1 0 0 0,0 0 0 0 0,0 0 0 0 0,0-1 1 0 0,1 1-1 0 0,-1 0 0 0 0,1 0 0 0 0,0-1 0 0 0,0 1 0 0 0,0-1 0 0 0,0 0 127 0 0,5-28-10597 0 0,0 21 1715 0 0</inkml:trace>
</inkml:ink>
</file>

<file path=ppt/ink/ink2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54.2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230 0 0 0 0,'0'0'269'0'0,"0"0"121"0"0,0 0 53 0 0,0 5 70 0 0,0 2 73 0 0,1 95 4894 0 0,14 56-2752 0 0,13 49-801 0 0,9 25-887 0 0,21 26-220 0 0,-31-162-522 0 0,-9 14 198 0 0,10 100 121 0 0,11-1-265 0 0,-23-120-101 0 0,1 81 157 0 0,13-35 30 0 0,-7-47-101 0 0,14 75 136 0 0,29 146 798 0 0,-30-99-933 0 0,-17-108-171 0 0,-2 20 83 0 0,30 126-151 0 0,-27-105-91 0 0,6 48-3 0 0,2 20-46 0 0,3-9 85 0 0,-4 74 127 0 0,-18-170-114 0 0,-9-106-120 0 0,0 0-30 0 0,0 0-119 0 0,0 0-207 0 0,0-5-1293 0 0,1-51-10421 0 0,0 44 6530 0 0</inkml:trace>
  <inkml:trace contextRef="#ctx0" brushRef="#br0" timeOffset="1235.472">133 77 0 0 0,'0'0'719'0'0,"0"0"208"0"0,0 0 5 0 0,0 0-45 0 0,0 0-30 0 0,0 0 41 0 0,0 0 65 0 0,0 0 66 0 0,0 0 23 0 0,-2 5 7290 0 0,-7 13-6825 0 0,-41 150 167 0 0,47-161-1649 0 0,-66 197 917 0 0,69-186-750 0 0,18-22 223 0 0,1-1-327 0 0,-1 1 0 0 0,0 1 1 0 0,1 0-1 0 0,-1 1 1 0 0,1 1-1 0 0,0 1 1 0 0,0 1-1 0 0,0 1-98 0 0,29-1 45 0 0,90 2 56 0 0,-88 19 16 0 0,-21-16 514 0 0,-19-6 718 0 0,-21-5-621 0 0,5 2-706 0 0,1-1-1 0 0,0 0 1 0 0,0 0 0 0 0,0-1 0 0 0,1 1 0 0 0,-1-1-1 0 0,1 0 1 0 0,0 0 0 0 0,1 0 0 0 0,-1-1 0 0 0,1 1 0 0 0,0-1-1 0 0,-1-3-21 0 0,2 5 7 0 0,-90-135 132 0 0,57 85-122 0 0,23 39-302 0 0,2 0 0 0 0,0-1 1 0 0,0 0-1 0 0,2-1 0 0 0,0 0 0 0 0,1-1 1 0 0,-2-7 284 0 0,5-20-4361 0 0,9 17-6015 0 0,0 20 1481 0 0</inkml:trace>
</inkml:ink>
</file>

<file path=ppt/ink/ink2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57.11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441 770 5017 0 0,'0'0'960'0'0,"0"0"-100"0"0,0 0-13 0 0,0 0 124 0 0,0 0 105 0 0,0 0-30 0 0,0 0-154 0 0,0 0-240 0 0,0 0-201 0 0,0 0-126 0 0,0 0-15 0 0,3 5 50 0 0,161 328 3710 0 0,-154-315-3709 0 0,-14-21 2988 0 0,-11-19-3272 0 0,2-1 1 0 0,0-1-1 0 0,1 1 0 0 0,2-2 0 0 0,0 0 0 0 0,-5-22-77 0 0,-1 0 64 0 0,2 7-37 0 0,1 0 0 0 0,3-1 0 0 0,1 0 0 0 0,1-1 0 0 0,3 0-1 0 0,0-42-26 0 0,4 61-4 0 0,0 18 2 0 0,0 1 1 0 0,0-1 0 0 0,1 0 0 0 0,-1 0 0 0 0,1 1 0 0 0,0-1 0 0 0,1 0 0 0 0,-1 1 0 0 0,1-1 0 0 0,0 0 0 0 0,0 1-1 0 0,0-1 1 0 0,1 1 0 0 0,0 0 0 0 0,0-1 0 0 0,0 1 0 0 0,0 0 0 0 0,0 0 0 0 0,1 0 0 0 0,1-1 1 0 0,0 4-11 0 0,1 0 1 0 0,-1 1 0 0 0,0-1 0 0 0,0 1-1 0 0,1 0 1 0 0,-1 0 0 0 0,0 1 0 0 0,1-1-1 0 0,-1 1 1 0 0,0 0 0 0 0,0 0-1 0 0,0 1 1 0 0,0-1 0 0 0,0 1 0 0 0,0 0-1 0 0,0 0 1 0 0,0 0 0 0 0,-1 0-1 0 0,1 1 1 0 0,-1-1 0 0 0,0 1 0 0 0,1 0-1 0 0,-1 0 1 0 0,1 2 10 0 0,4 3-883 0 0,22 15 1837 0 0,-18-19-4896 0 0,2-2-5114 0 0,-12-2 21 0 0</inkml:trace>
  <inkml:trace contextRef="#ctx0" brushRef="#br0" timeOffset="732.5">862 733 5473 0 0,'0'0'2631'0'0,"0"0"-1780"0"0,0 0-467 0 0,0 0 155 0 0,0 0 184 0 0,0 0 48 0 0,0 0-87 0 0,0 0-187 0 0,0 0-191 0 0,0 0-140 0 0,0 0-66 0 0,-3 32-28 0 0,-11 97 1 0 0,11 67 383 0 0,3-156-274 0 0,0-39-123 0 0,0-1 68 0 0,0-16 984 0 0,2-27-904 0 0,3 1 0 0 0,1 0 0 0 0,2 0 0 0 0,1 1 0 0 0,3 0 1 0 0,1 1-1 0 0,3 0 0 0 0,0 1 0 0 0,5-5-207 0 0,-20 44-4 0 0,-1-1 0 0 0,0 0 1 0 0,0 1-1 0 0,0-1 0 0 0,1 0 0 0 0,-1 0 1 0 0,0 1-1 0 0,1-1 0 0 0,-1 1 0 0 0,1-1 1 0 0,-1 0-1 0 0,1 1 0 0 0,-1-1 0 0 0,1 1 0 0 0,-1-1 1 0 0,1 1-1 0 0,-1-1 0 0 0,1 1 0 0 0,-1 0 1 0 0,1-1-1 0 0,0 1 0 0 0,-1 0 0 0 0,1-1 1 0 0,0 1-1 0 0,-1 0 0 0 0,1 0 0 0 0,0 0 0 0 0,0-1 1 0 0,-1 1-1 0 0,1 0 0 0 0,0 0 0 0 0,0 0 1 0 0,-1 0-1 0 0,1 0 0 0 0,0 1 0 0 0,-1-1 1 0 0,1 0-1 0 0,0 0 0 0 0,0 0 0 0 0,-1 1 1 0 0,1-1-1 0 0,0 0 0 0 0,-1 0 0 0 0,1 1 0 0 0,-1-1 1 0 0,1 1-1 0 0,0-1 0 0 0,-1 1 0 0 0,1-1 1 0 0,-1 1-1 0 0,1-1 0 0 0,-1 1 0 0 0,1-1 1 0 0,-1 1-1 0 0,0 0 0 0 0,1-1 0 0 0,-1 1 0 0 0,0 0 1 0 0,1-1-1 0 0,-1 1 4 0 0,25 48 330 0 0,-22-42-343 0 0,8 17 68 0 0,2 0 1 0 0,1-1-1 0 0,0-1 0 0 0,2 0 1 0 0,1-1-1 0 0,0-1 1 0 0,11 9-56 0 0,-5 10 1899 0 0,-46-38-318 0 0,4-3-1452 0 0,0-1 0 0 0,0-1-1 0 0,0-1 1 0 0,0 0 0 0 0,1-2-1 0 0,0 0 1 0 0,0-1 0 0 0,1 0-1 0 0,-3-4-128 0 0,-29-11-4161 0 0,1 4-5325 0 0,39 15 947 0 0</inkml:trace>
  <inkml:trace contextRef="#ctx0" brushRef="#br0" timeOffset="1651.213">1 291 3457 0 0,'0'0'1285'0'0,"0"0"-218"0"0,0 0 35 0 0,0 0 153 0 0,0 0 108 0 0,0 0-8 0 0,0 0-118 0 0,0 0-162 0 0,0 0-201 0 0,0 0-137 0 0,0 0-91 0 0,0 0-108 0 0,9-10-44 0 0,33-32-35 0 0,2 20 366 0 0,161-51 510 0 0,-118 51-741 0 0,-86 22-280 0 0,-1 0 145 0 0,0 0 136 0 0,0 0 45 0 0,-12 0 858 0 0,-39 1-1071 0 0,33 1-379 0 0,0-1-1 0 0,-1 0 0 0 0,1-1 0 0 0,0-1 0 0 0,-1-1 1 0 0,1-1-1 0 0,0 0 0 0 0,0-2 0 0 0,1 0 1 0 0,-1-1-1 0 0,1 0 0 0 0,0-1 0 0 0,-6-5-47 0 0,-4-24-2916 0 0,23 4-8153 0 0,4 24 809 0 0</inkml:trace>
</inkml:ink>
</file>

<file path=ppt/ink/ink2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1:55.77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2068 2345 0 0 0,'0'0'540'0'0,"0"0"168"0"0,0 0 14 0 0,0 0-10 0 0,0 0-36 0 0,0 0-42 0 0,0 0 24 0 0,0 0 61 0 0,-18-5 4213 0 0,12 3 380 0 0,-29-5 101 0 0,-22-12-2821 0 0,6-11-1358 0 0,-8-3-158 0 0,-3 0-266 0 0,17 4-460 0 0,-55-33 315 0 0,-56 10 59 0 0,86 18-627 0 0,-10-21 86 0 0,-27 11 70 0 0,44 18-189 0 0,16 5-84 0 0,-87-35 107 0 0,22 12-43 0 0,-31-37-25 0 0,80 41 2 0 0,-6-9 31 0 0,-69-16-37 0 0,55 28 9 0 0,23 3-20 0 0,-41-10-63 0 0,0 0 59 0 0,48 15-8 0 0,10 21-52 0 0,32 5 32 0 0,11 3 39 0 0,0 0-15 0 0,0 0 8 0 0,0 0-22 0 0,0 0-3 0 0,0 0 14 0 0,0 0 18 0 0,0 0-6 0 0,0 0-19 0 0,0 0-6 0 0,0 0 29 0 0,0 0-8 0 0,0 0 11 0 0,0 0-1 0 0,0 0-18 0 0,0 0 7 0 0,0 0-8 0 0,0 0 12 0 0,0 0-1 0 0,0 0-16 0 0,0 0 9 0 0,0 0-15 0 0,0 0 18 0 0,0 0-10 0 0,0 0-21 0 0,6 11-459 0 0,169 224 330 0 0,-119-169 167 0 0,-23-129-443 0 0,70-174 561 0 0,-34 114-208 0 0,-48 97 60 0 0,-20 26 36 0 0,-1 0 13 0 0,0 0-6 0 0,0 0 0 0 0,0 0 9 0 0,0 0-16 0 0,0 0-44 0 0,0 0 30 0 0,0 0 20 0 0,0 0 3 0 0,0 0-25 0 0,0 0 8 0 0,0 0 1 0 0,0 0-6 0 0,0 0 14 0 0,0 0 14 0 0,0 0 13 0 0,0 0-9 0 0,0 0 6 0 0,0 0-5 0 0,0 0-23 0 0,0 0 25 0 0,0 0-8 0 0,0 0 21 0 0,0 0 17 0 0,0 0-8 0 0,0 0 12 0 0,0 0 4 0 0,0 0-1 0 0,-24 4 233 0 0,-204 91-173 0 0,161-87-2391 0 0,62-47-15654 0 0,5 30 8912 0 0</inkml:trace>
  <inkml:trace contextRef="#ctx0" brushRef="#br0" timeOffset="1313.639">798 663 6105 0 0,'0'0'1174'0'0,"0"0"-315"0"0,0 0-112 0 0,0 0 118 0 0,0 0 150 0 0,0 0 51 0 0,0 0-109 0 0,0 0-215 0 0,0 0-237 0 0,0 0-186 0 0,0 0-111 0 0,-5 16-59 0 0,-15 54-29 0 0,33-1 111 0 0,-7-55-172 0 0,39 90 174 0 0,24 68-262 0 0,-63-51-113 0 0,-6-120 181 0 0,0 0 0 0 0,-1 1 0 0 0,1-1-1 0 0,-1 0 1 0 0,1 1 0 0 0,-1-1 0 0 0,1 0 0 0 0,-1 0 0 0 0,0 1-1 0 0,1-1 1 0 0,-1 0 0 0 0,0 0 0 0 0,0 0 0 0 0,0 0-1 0 0,0 0 1 0 0,0 0 0 0 0,0 0 0 0 0,0 0 0 0 0,0 0-1 0 0,0-1 1 0 0,-1 1 0 0 0,1 0 0 0 0,0-1 0 0 0,0 1 0 0 0,-1-1-1 0 0,1 1 1 0 0,0-1 0 0 0,-1 0 0 0 0,1 0 0 0 0,-1 1-1 0 0,1-1 1 0 0,0 0 0 0 0,-1 0 0 0 0,1 0 0 0 0,-1-1-1 0 0,1 1 1 0 0,0 0 0 0 0,-1 0 0 0 0,1-1 0 0 0,0 1 0 0 0,-1-1-1 0 0,1 1 1 0 0,0-1 0 0 0,0 1 0 0 0,-1-1 0 0 0,1 0-1 0 0,0 0 1 0 0,0 0 0 0 0,-1 0-39 0 0,-6-15 111 0 0,0 0-1 0 0,1 0 1 0 0,1 0-1 0 0,1-1 1 0 0,0 0 0 0 0,1 0-1 0 0,1 0 1 0 0,0 0 0 0 0,2-1-1 0 0,0 1 1 0 0,1-1-1 0 0,1-10-110 0 0,-2 12 63 0 0,-2-20 61 0 0,1 0 1 0 0,2 0 0 0 0,1 1 0 0 0,2-1 0 0 0,1 0-1 0 0,2 1 1 0 0,1 0 0 0 0,2 0 0 0 0,2 1 0 0 0,1 0-1 0 0,1 1 1 0 0,15-24-125 0 0,-27 54-10 0 0,0 0 1 0 0,1 0-1 0 0,-1 1 0 0 0,1-1 0 0 0,0 0 0 0 0,0 1 1 0 0,0 0-1 0 0,0-1 0 0 0,0 1 0 0 0,0 0 0 0 0,1 0 0 0 0,-1 0 1 0 0,1 1-1 0 0,-1-1 0 0 0,1 1 0 0 0,0-1 0 0 0,-1 1 1 0 0,1 0-1 0 0,0 0 0 0 0,0 0 0 0 0,0 0 0 0 0,0 0 0 0 0,0 1 1 0 0,0 0-1 0 0,1-1 10 0 0,29 60-36 0 0,-4 28 82 0 0,7 18-243 0 0,-6-37-5221 0 0,-26-57 242 0 0,-2-6-3770 0 0</inkml:trace>
  <inkml:trace contextRef="#ctx0" brushRef="#br0" timeOffset="2282.902">1229 891 0 0 0,'0'0'148'0'0,"0"0"123"0"0,0 0 90 0 0,0 0 110 0 0,0 0 112 0 0,0 3 1206 0 0,4 13 9645 0 0,-3-8-11296 0 0,-31 153 621 0 0,-39 33-1616 0 0,58-168 180 0 0,11-25 492 0 0,0-1-6 0 0,0 0-23 0 0,0 0-12 0 0,0 0-63 0 0,0-22-1130 0 0,31-71 952 0 0,104-233-512 0 0,-106 281 1062 0 0,-29 45-140 0 0,13 10-243 0 0,23 61 1102 0 0,7-9-398 0 0,43 81-25 0 0,-65-76 1366 0 0,-21-67-1349 0 0,0 0 25 0 0,0 0 42 0 0,0 0 44 0 0,0 0 47 0 0,0 0 20 0 0,-35-11 1769 0 0,-19-15-1303 0 0,-49-10-692 0 0,88 33-598 0 0,-1 0 0 0 0,1 1 0 0 0,-1 1 0 0 0,0 1 0 0 0,0 0 0 0 0,1 1 0 0 0,-1 1 0 0 0,1 0 0 0 0,-8 3 250 0 0,-7 10-4379 0 0,5 9-3531 0 0,21-17 2297 0 0</inkml:trace>
  <inkml:trace contextRef="#ctx0" brushRef="#br0" timeOffset="2570.7">1742 678 10930 0 0,'0'0'2115'0'0,"0"0"-797"0"0,0 0-359 0 0,0 0-92 0 0,0 0-87 0 0,0 0-112 0 0,0 0-129 0 0,0 0-122 0 0,0 0-106 0 0,0 0-76 0 0,0 0-55 0 0,0 0-36 0 0,-6 35-35 0 0,-21 109-37 0 0,-3 34 51 0 0,21-134-491 0 0,-4 20-657 0 0,10-21-10197 0 0,3-40 4070 0 0</inkml:trace>
  <inkml:trace contextRef="#ctx0" brushRef="#br0" timeOffset="2940.087">2098 725 4153 0 0,'0'0'1704'0'0,"0"0"-74"0"0,0 0 60 0 0,0 0-9 0 0,0 0-134 0 0,0 0-214 0 0,0 0-236 0 0,0 0-195 0 0,0 0-154 0 0,0 0-107 0 0,0 0-118 0 0,0 0-107 0 0,-22 32-77 0 0,-63 95-83 0 0,61-69 71 0 0,24-56-327 0 0,0 1 1 0 0,0-1 0 0 0,0 1-1 0 0,0-1 1 0 0,0 1-1 0 0,1-1 1 0 0,-1 0 0 0 0,1 1-1 0 0,-1-1 1 0 0,1 0-1 0 0,0 1 1 0 0,0-1 0 0 0,0 0-1 0 0,0 0 1 0 0,0 0-1 0 0,1 0 1 0 0,-1 0 0 0 0,1 0-1 0 0,-1 0 1 0 0,1 0-1 0 0,0-1 1 0 0,-1 1 0 0 0,1-1-1 0 0,0 1 1 0 0,0-1-1 0 0,0 0 1 0 0,0 1 0 0 0,0-1-1 0 0,1 0 1 0 0,-1 0-1 0 0,0-1 1 0 0,1 1 0 0 0,-1 0-1 0 0,0-1 1 0 0,1 0-1 0 0,-1 1 1 0 0,0-1 0 0 0,1 0-1 0 0,-1 0 1 0 0,2 0-1 0 0,7 1 18 0 0,0 0 1 0 0,1 0 0 0 0,-1-1-1 0 0,0-1 1 0 0,0 0 0 0 0,0 0-1 0 0,0-1 1 0 0,0-1 0 0 0,-1 0-1 0 0,1 0 1 0 0,0-1 0 0 0,-1 0-1 0 0,0-1 1 0 0,7-4-19 0 0,27-22-2364 0 0,-17 8-7098 0 0,-19 15 2016 0 0</inkml:trace>
  <inkml:trace contextRef="#ctx0" brushRef="#br0" timeOffset="3863.413">579 313 4289 0 0,'0'0'1750'0'0,"0"0"-153"0"0,0 0 48 0 0,0 0 59 0 0,0 0-116 0 0,0 0-334 0 0,0 0-397 0 0,0 0-280 0 0,0 0-127 0 0,0 0 48 0 0,0 0 111 0 0,0 0 79 0 0,0 0-5 0 0,15-2-68 0 0,114-22 972 0 0,226-82 804 0 0,-224 69-2112 0 0,-147 31 2233 0 0,-68-21-2366 0 0,64 23-451 0 0,1-2-1 0 0,-1 0 1 0 0,1-2 0 0 0,1 0 0 0 0,-1 0-1 0 0,1-2 1 0 0,1 0 0 0 0,-8-7 305 0 0,8 0-3668 0 0,13 7-2143 0 0,3 3-4858 0 0</inkml:trace>
  <inkml:trace contextRef="#ctx0" brushRef="#br0" timeOffset="10244.961">2473 2603 0 0 0,'0'0'139'0'0,"0"0"463"0"0,0 0 139 0 0,0 0 24 0 0,0 0 73 0 0,0 0 65 0 0,0 0 31 0 0,-6-4 47 0 0,-17-13 41 0 0,17 12 60 0 0,6 5 25 0 0,0 0-44 0 0,0 0-88 0 0,0 0-71 0 0,0 0-57 0 0,0 0-32 0 0,0 0-45 0 0,0 0-96 0 0,0 0-101 0 0,21 0 1808 0 0,-9 1-2090 0 0,0 0 0 0 0,-1 1 1 0 0,1 0-1 0 0,-1 1 0 0 0,1 0 0 0 0,-1 1 1 0 0,0 0-1 0 0,-1 1 0 0 0,1 0 0 0 0,9 6-291 0 0,80 37 525 0 0,118 40 80 0 0,-76-29-244 0 0,-71-22-235 0 0,-2 3-39 0 0,6-11-94 0 0,0-2 78 0 0,-57-16-30 0 0,27 14 36 0 0,9 1-91 0 0,30 7 54 0 0,44 37 6 0 0,-112-65-33 0 0,0 2-1 0 0,-1 0 0 0 0,0 1 0 0 0,0 1 1 0 0,-1 0-1 0 0,0 1 0 0 0,0 0 1 0 0,-1 1-1 0 0,0 2-12 0 0,52 27 43 0 0,-23-25-53 0 0,7 10 194 0 0,37 12 108 0 0,-22-6 35 0 0,-12-10-204 0 0,-17-6-63 0 0,-2-1 8 0 0,8 8 9 0 0,19 4-15 0 0,-28-11-49 0 0,21 7 55 0 0,21 14 40 0 0,-40-17-36 0 0,-23-14 464 0 0,-17-2 262 0 0,-23 4-718 0 0,-75 1-26 0 0,-110 55-106 0 0,80-57 71 0 0,132-7-23 0 0,1-1 1 0 0,0 1 0 0 0,-1-1-1 0 0,1 0 1 0 0,0 0-1 0 0,0 1 1 0 0,0-1-1 0 0,0 0 1 0 0,0 0 0 0 0,1 0-1 0 0,-1 0 1 0 0,1 0-1 0 0,-1 0 1 0 0,1-1-1 0 0,0 1 1 0 0,0 0-1 0 0,0 0 1 0 0,0 0 0 0 0,0 0-1 0 0,0 0 1 0 0,0 0-1 0 0,1 0 1 0 0,-1 0-1 0 0,1 0 1 0 0,0 0 0 0 0,-1 0-1 0 0,1 0 1 0 0,0 0-1 0 0,0 0 1 0 0,0 0-1 0 0,0 0 1 0 0,1 1 0 0 0,0-2 3 0 0,18-36-1 0 0,-2-2 0 0 0,-2 0 0 0 0,-1-1 0 0 0,0-9 1 0 0,50-195-24 0 0,-56 184 38 0 0,-9 61-31 0 0,0 1 21 0 0,0 0 5 0 0,0 0-14 0 0,0 0 10 0 0,0 0-14 0 0,0 0 4 0 0,0 0 15 0 0,0 0-7 0 0,0 0-26 0 0,0 0 5 0 0,24 19 195 0 0,-2 34-75 0 0,-21-51-100 0 0,113 311 373 0 0,-85-228-346 0 0,-43-112-6758 0 0,-2-4-2900 0 0,11 19-544 0 0</inkml:trace>
  <inkml:trace contextRef="#ctx0" brushRef="#br0" timeOffset="12052.295">3136 1812 10690 0 0,'0'0'55'0'0,"0"0"-263"0"0,0 0-11 0 0,0 0 307 0 0,0 0 367 0 0,0 0 206 0 0,0 0 14 0 0,0 0-107 0 0,0 0-116 0 0,0 0-57 0 0,0 0-16 0 0,-4 27-62 0 0,-11 89-82 0 0,23-27 80 0 0,-1-67-251 0 0,77 287-296 0 0,-74-243 57 0 0,-3-70 3747 0 0,-37-118-2332 0 0,21 82-1226 0 0,1 0 1 0 0,2-1 0 0 0,2 0-1 0 0,2-1 1 0 0,2 1-1 0 0,1 0 1 0 0,2 0-1 0 0,2 0 1 0 0,2 0-1 0 0,1 0 1 0 0,2 1 0 0 0,2 1-1 0 0,12-26-14 0 0,23-13 90 0 0,-45 78-85 0 0,1 0 1 0 0,0 1 0 0 0,-1-1-1 0 0,1 0 1 0 0,0 1 0 0 0,-1-1-1 0 0,1 1 1 0 0,-1 0 0 0 0,1 0-1 0 0,-1 0 1 0 0,1 0 0 0 0,-1 0-1 0 0,0 1 1 0 0,1-1 0 0 0,-1 1 0 0 0,0-1-1 0 0,0 1 1 0 0,0 0 0 0 0,0 0-1 0 0,0 0 1 0 0,-1 0 0 0 0,1 0-1 0 0,-1 0 1 0 0,1 0 0 0 0,-1 1-1 0 0,0-1 1 0 0,0 0 0 0 0,0 1 0 0 0,0-1-1 0 0,0 1 1 0 0,0 0 0 0 0,0 2-6 0 0,0-3 16 0 0,20 44 141 0 0,-15-31-156 0 0,1 1 0 0 0,0-1-1 0 0,1-1 1 0 0,1 1 0 0 0,1-1 0 0 0,0-1 0 0 0,7 8-1 0 0,15 5-510 0 0,-17-16-3074 0 0,-4-3-3260 0 0,-9-6-2185 0 0</inkml:trace>
  <inkml:trace contextRef="#ctx0" brushRef="#br0" timeOffset="12368.513">3686 2139 12699 0 0,'0'0'1272'0'0,"0"0"-577"0"0,0 0-230 0 0,0 0 165 0 0,0 0 211 0 0,0 0 111 0 0,0 0-82 0 0,0 0-193 0 0,0 0-190 0 0,0 0-176 0 0,0 0-112 0 0,0 0-71 0 0,5 27-52 0 0,23 123 72 0 0,-13-69-148 0 0,-12-54-1181 0 0,-2-18-3265 0 0,-1-1-5675 0 0,0-8 5419 0 0</inkml:trace>
  <inkml:trace contextRef="#ctx0" brushRef="#br0" timeOffset="12929.927">3635 2062 6689 0 0,'0'0'1114'0'0,"0"0"-231"0"0,0 0 82 0 0,0 0 306 0 0,0 0 140 0 0,0 0-82 0 0,0 0-149 0 0,0 0-215 0 0,0 0-162 0 0,0 0-89 0 0,0 0-125 0 0,0 0-117 0 0,0 0-116 0 0,29-17-122 0 0,88-49-81 0 0,-65 50 70 0 0,-46 68 21 0 0,-7-42-251 0 0,0 1 0 0 0,-1-1 1 0 0,0 1-1 0 0,-1-1 0 0 0,0 0 0 0 0,-1 0 1 0 0,0 0-1 0 0,0 0 0 0 0,-1-1 0 0 0,-1 1 7 0 0,-21 51-466 0 0,27-59 434 0 0,0-1-1 0 0,0 1 1 0 0,0 0-1 0 0,0-1 1 0 0,0 1-1 0 0,0-1 1 0 0,0 1-1 0 0,0 0 1 0 0,1-1 0 0 0,-1 1-1 0 0,1-1 1 0 0,-1 1-1 0 0,1-1 1 0 0,0 1-1 0 0,-1-1 1 0 0,1 0-1 0 0,0 1 1 0 0,0-1-1 0 0,0 0 1 0 0,0 0-1 0 0,0 1 1 0 0,0-1-1 0 0,0 0 1 0 0,1 0-1 0 0,-1 0 1 0 0,0 0-1 0 0,1 0 1 0 0,-1-1-1 0 0,1 1 1 0 0,-1 0-1 0 0,1-1 1 0 0,-1 1-1 0 0,1-1 1 0 0,-1 1-1 0 0,1-1 1 0 0,-1 0-1 0 0,1 0 1 0 0,-1 1-1 0 0,1-1 1 0 0,0 0-1 0 0,-1 0 1 0 0,1-1-1 0 0,0 1 1 0 0,-1 0-1 0 0,1-1 1 0 0,-1 1-1 0 0,1 0 1 0 0,-1-1-1 0 0,1 0 1 0 0,-1 1-1 0 0,1-1 1 0 0,0-1 32 0 0,13 2 100 0 0,15-1-66 0 0,-23 0 2 0 0,0 0 0 0 0,0 0 1 0 0,0 0-1 0 0,0 1 0 0 0,0 0 1 0 0,0 1-1 0 0,0 0 0 0 0,0 0 0 0 0,0 0 1 0 0,0 1-1 0 0,0 0 0 0 0,0 0 1 0 0,-1 0-1 0 0,1 1 0 0 0,-1 0 0 0 0,1 1 1 0 0,-1-1-1 0 0,0 1 0 0 0,-1 1 1 0 0,1-1-1 0 0,3 4-36 0 0,-7-3 84 0 0,-1 0 1 0 0,1 0 0 0 0,-1 0-1 0 0,0 1 1 0 0,-1-1-1 0 0,1 0 1 0 0,-1 1-1 0 0,0-1 1 0 0,0 0-1 0 0,-1 1 1 0 0,0-1 0 0 0,0 0-1 0 0,0 0 1 0 0,0 0-1 0 0,-1 0 1 0 0,0 0-1 0 0,0 0 1 0 0,0 0-1 0 0,-1 0 1 0 0,0 1-85 0 0,-4 5 26 0 0,0 0 0 0 0,0-1 0 0 0,-1 0 1 0 0,-1 0-1 0 0,0 0 0 0 0,0-1 0 0 0,-1-1 0 0 0,0 0 0 0 0,0 0 1 0 0,-1-1-1 0 0,0 0 0 0 0,0 0 0 0 0,-1-2 0 0 0,-7 4-26 0 0,-66 5-5794 0 0,76-14 726 0 0,3-3-4395 0 0</inkml:trace>
  <inkml:trace contextRef="#ctx0" brushRef="#br0" timeOffset="13249.574">4378 1951 9994 0 0,'0'0'1927'0'0,"0"0"-621"0"0,0 0-151 0 0,0 0 124 0 0,0 0-35 0 0,0 0-229 0 0,0 0-299 0 0,0 0-264 0 0,0 0-124 0 0,0 0 10 0 0,0 0 63 0 0,0 0 43 0 0,0 15 14 0 0,-2 48-29 0 0,-24 49 567 0 0,14-79-872 0 0,-20 52-793 0 0,-3-1 0 0 0,-4-1 0 0 0,-12 13 669 0 0,48-91-901 0 0,-10 18-985 0 0,10-15-1839 0 0,1 0-3595 0 0,1-4 553 0 0</inkml:trace>
  <inkml:trace contextRef="#ctx0" brushRef="#br0" timeOffset="13619.895">4647 2187 12859 0 0,'0'0'2830'0'0,"0"0"-1085"0"0,0 0-450 0 0,0 0-46 0 0,0 0-101 0 0,0 0-177 0 0,0 0-202 0 0,0 0-171 0 0,0 0-161 0 0,0 0-110 0 0,0 0-95 0 0,0 0-61 0 0,-10 6-41 0 0,-78 58 144 0 0,75-47-235 0 0,-41 70-18 0 0,51-22-309 0 0,7-60 261 0 0,-1 0 1 0 0,1-1 0 0 0,0 1 0 0 0,0-1 0 0 0,0 0 0 0 0,1-1 0 0 0,0 1-1 0 0,-1-1 1 0 0,1 0 0 0 0,0 0 0 0 0,1 0 0 0 0,-1-1 0 0 0,0 0 0 0 0,1 0-1 0 0,-1 0 1 0 0,1 0 0 0 0,0-1 0 0 0,0 0 0 0 0,-1-1 0 0 0,1 1 0 0 0,0-1-1 0 0,0 0 1 0 0,0 0 0 0 0,0-1 0 0 0,-1 0 0 0 0,4 0 26 0 0,-3 1-7 0 0,72-25-1123 0 0,-56 9-2225 0 0,-3-1-3991 0 0,-14 12-3615 0 0</inkml:trace>
  <inkml:trace contextRef="#ctx0" brushRef="#br0" timeOffset="15854.424">2839 1535 2665 0 0,'0'0'1417'0'0,"0"0"-166"0"0,0 0 69 0 0,0 0 190 0 0,0 0 145 0 0,0 0 32 0 0,0 0-129 0 0,0 0-210 0 0,0 0-234 0 0,0 0-229 0 0,0 0-193 0 0,1-3-136 0 0,-1 1-483 0 0,1 0-1 0 0,0 0 0 0 0,-1 0 0 0 0,1 0 0 0 0,0 0 0 0 0,0 0 1 0 0,0 0-1 0 0,0 0 0 0 0,0 0 0 0 0,0 1 0 0 0,0-1 0 0 0,1 0 0 0 0,-1 1 1 0 0,1-1-1 0 0,-1 1 0 0 0,1-1 0 0 0,0 1 0 0 0,-1 0 0 0 0,1 0 1 0 0,0 0-1 0 0,0 0 0 0 0,0 0 0 0 0,0 0 0 0 0,0 1 0 0 0,0-1 0 0 0,0 0 1 0 0,0 1-1 0 0,0 0 0 0 0,1-1-72 0 0,270-39 1780 0 0,-249 32-1541 0 0,0-1 0 0 0,-1-1 0 0 0,0-1 0 0 0,0-1 0 0 0,19-15-239 0 0,-42 26 66 0 0,0 0-1 0 0,-1-1 1 0 0,1 1-1 0 0,-1 0 1 0 0,1 0 0 0 0,0 0-1 0 0,-1 0 1 0 0,0 0-1 0 0,1 0 1 0 0,-1 0-1 0 0,0 0 1 0 0,1 0 0 0 0,-1 0-1 0 0,0 0 1 0 0,0 0-1 0 0,0 0 1 0 0,0 1-1 0 0,0-1 1 0 0,0 0 0 0 0,0 1-1 0 0,0-1 1 0 0,0 1-1 0 0,0-1 1 0 0,0 1-1 0 0,-1-1 1 0 0,1 1 0 0 0,0 0-1 0 0,0-1 1 0 0,0 1-1 0 0,-1 0 1 0 0,1 0-1 0 0,0 0 1 0 0,0 0 0 0 0,0 0-1 0 0,-1 0 1 0 0,0 1-66 0 0,-76-26 261 0 0,69 22-245 0 0,0-1 0 0 0,0 0 0 0 0,1 0-1 0 0,-1 0 1 0 0,1-1 0 0 0,0 0 0 0 0,0-1 0 0 0,0 0 0 0 0,1 0-1 0 0,0-1 1 0 0,0 0 0 0 0,1 0 0 0 0,0 0 0 0 0,0-1 0 0 0,-3-5-16 0 0,5 6-612 0 0,0 0 1 0 0,0 0 0 0 0,1-1-1 0 0,0 1 1 0 0,0-1 0 0 0,0 0 0 0 0,1 0-1 0 0,1 0 1 0 0,-1 0 0 0 0,1 0-1 0 0,0-6 612 0 0,1-2-6377 0 0,0 5-5115 0 0</inkml:trace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3:06.22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203 1 792 0 0,'0'0'418'0'0,"0"0"-220"0"0,0 0 17 0 0,0 0 369 0 0,0 0 488 0 0,0 0 409 0 0,0 0 219 0 0,0 0 3 0 0,0 0-83 0 0,0 0-103 0 0,0 0-88 0 0,0 5-68 0 0,-13 53 3857 0 0,-17 13-4711 0 0,3 0-1 0 0,4 2 0 0 0,2 1 1 0 0,-5 51-507 0 0,6-35 172 0 0,-16 114-140 0 0,29-151-207 0 0,7-53 102 0 0,0 0 36 0 0,12-19 465 0 0,114-297 1401 0 0,19-103-1425 0 0,-126 349 90 0 0,-19 70-461 0 0,0 0 11 0 0,0 0-33 0 0,0 0-31 0 0,0 0-16 0 0,4 22-480 0 0,48 275 1105 0 0,-8-90-541 0 0,-44-207-40 0 0,1 0 1 0 0,0 0-1 0 0,0 0 0 0 0,0 0 0 0 0,0 0 0 0 0,0 0 0 0 0,0 0 0 0 0,-1 0 1 0 0,1 0-1 0 0,0 0 0 0 0,0 0 0 0 0,0 0 0 0 0,0-1 0 0 0,0 1 1 0 0,-1 0-1 0 0,1-1 0 0 0,0 1 0 0 0,0-1 0 0 0,-1 1 0 0 0,1 0 1 0 0,0-1-1 0 0,0 0 0 0 0,-1 1 0 0 0,1-1 0 0 0,-1 1 0 0 0,1-1 0 0 0,-1 0 1 0 0,1 0-1 0 0,-1 1 0 0 0,1-1 0 0 0,-1 0 0 0 0,1 0 0 0 0,-1 1 1 0 0,0-1-1 0 0,1 0 0 0 0,-1 0 0 0 0,0 0 0 0 0,0 0 0 0 0,0 0 0 0 0,0 1 1 0 0,0-2-9 0 0,2 0 16 0 0,137-289 640 0 0,-60 148-608 0 0,-61 118-116 0 0,4 42-673 0 0,-14-7 765 0 0,-1 0 0 0 0,1 1 1 0 0,-2 0-1 0 0,1 1 0 0 0,-2-1 1 0 0,1 1-1 0 0,-2 0 1 0 0,1 1-1 0 0,-2-1 0 0 0,0 1 1 0 0,0 0-1 0 0,-1 1-24 0 0,0-5 17 0 0,42 215 175 0 0,-18-133-155 0 0,-26-91-117 0 0,0 0 0 0 0,0-1-1 0 0,1 1 1 0 0,-1 0 0 0 0,0 0-1 0 0,0 0 1 0 0,1 0 0 0 0,-1 0-1 0 0,0 0 1 0 0,1 0 0 0 0,-1 0-1 0 0,0 0 1 0 0,0 0 0 0 0,1 0-1 0 0,-1 0 1 0 0,0 0 0 0 0,0 1-1 0 0,1-1 1 0 0,-1 0 0 0 0,0 0-1 0 0,0 0 1 0 0,1 0 0 0 0,-1 0-1 0 0,0 1 1 0 0,0-1-1 0 0,0 0 1 0 0,1 0 0 0 0,-1 0-1 0 0,0 0 1 0 0,0 1 0 0 0,0-1-1 0 0,0 0 1 0 0,1 0 0 0 0,-1 1-1 0 0,0-1 81 0 0,2-28-5455 0 0,-2-7-6163 0 0,0 22 6158 0 0</inkml:trace>
</inkml:ink>
</file>

<file path=ppt/ink/ink2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06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0 217 2681 0 0,'0'0'2080'0'0,"0"0"-809"0"0,0 0-91 0 0,0 0 120 0 0,0 0-46 0 0,0 0-186 0 0,0 0-185 0 0,0 0-123 0 0,0 0-32 0 0,0 0 43 0 0,0 0 28 0 0,0 0-8 0 0,0 0 8 0 0,21-3 1 0 0,70-9-32 0 0,121 9 2066 0 0,-71 3-1986 0 0,-141-1-759 0 0,1 0 1 0 0,-1 0-1 0 0,0 1 0 0 0,1-1 0 0 0,-1 0 0 0 0,0 0 1 0 0,0 0-1 0 0,1 0 0 0 0,-1 0 0 0 0,0 0 0 0 0,0 0 0 0 0,0 0 1 0 0,0 0-1 0 0,-1 0 0 0 0,1 0 0 0 0,0 0 0 0 0,0 0 1 0 0,0 0-1 0 0,-1 1 0 0 0,1-1 0 0 0,0 0 0 0 0,-1 0 0 0 0,1 0 1 0 0,-1 0-1 0 0,1 1 0 0 0,-1-1 0 0 0,0 0 0 0 0,1 0 0 0 0,-1 1 1 0 0,0-1-1 0 0,1 0 0 0 0,-1 1 0 0 0,0-1 0 0 0,0 1 1 0 0,1-1-1 0 0,-2 0-89 0 0,0-2 167 0 0,-11-12-146 0 0,0 1 0 0 0,-1 0-1 0 0,-1 0 1 0 0,0 2 0 0 0,0 0 0 0 0,-2 1-1 0 0,-7-5-20 0 0,-16-11-898 0 0,29 21 1 0 0,-5-3-947 0 0,12-2-9752 0 0,4 7 1693 0 0</inkml:trace>
</inkml:ink>
</file>

<file path=ppt/ink/ink2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00.7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750 1 0 0 0,'0'0'612'0'0,"0"0"135"0"0,0 0 124 0 0,0 0 24 0 0,0 0-79 0 0,0 0-48 0 0,0 0-65 0 0,0 0-78 0 0,5 0-70 0 0,19 0 436 0 0,-23 1 513 0 0,0 3 6906 0 0,-5-2-8318 0 0,-40 2 146 0 0,1 1 0 0 0,0 2 0 0 0,0 2 0 0 0,1 2 0 0 0,-24 11-238 0 0,23-9 60 0 0,-215 85-59 0 0,94-32 246 0 0,133-55-141 0 0,43 1-1039 0 0,25-5 1005 0 0,1-1 0 0 0,-1-1 1 0 0,1-2-1 0 0,-1-2 0 0 0,33-4-72 0 0,1 2 76 0 0,239-14 150 0 0,-309 15-227 0 0,-1 0 1 0 0,1 0-1 0 0,-1 0 0 0 0,1 0 1 0 0,-1 0-1 0 0,1 0 0 0 0,-1 0 1 0 0,1 0-1 0 0,-1 1 1 0 0,1-1-1 0 0,-1 0 0 0 0,1 0 1 0 0,-1 0-1 0 0,1 1 1 0 0,-1-1-1 0 0,1 0 0 0 0,-1 0 1 0 0,1 1-1 0 0,-1-1 1 0 0,1 0-1 0 0,-1 1 0 0 0,0-1 1 0 0,1 0-1 0 0,-1 1 1 0 0,1-1-1 0 0,-1 1 0 0 0,0-1 1 0 0,0 1-1 0 0,1-1 1 0 0,-1 1-1 0 0,0-1 0 0 0,0 1 1 0 0,0-1-1 0 0,1 1 1 0 0,-1-1-1 0 0,0 1 0 0 0,0-1 1 0 0,0 1-1 0 0,0-1 1 0 0,0 1-1 0 0,0 0 0 0 0,0-1 1 0 0,0 1-1 0 0,0-1 1 0 0,0 1-1 0 0,-1-1 0 0 0,1 1 1 0 0,0-1-1 0 0,0 1 1 0 0,0-1-1 0 0,-1 1 0 0 0,1-1 1 0 0,0 1-1 0 0,0-1 1 0 0,-1 1-1 0 0,1-1 0 0 0,-1 0 1 0 0,1 1-1 0 0,0-1 1 0 0,-1 0-1 0 0,1 1 0 0 0,-1-1 1 0 0,1 0-1 0 0,-1 1 1 0 0,1-1-1 0 0,-1 0 0 0 0,1 0 1 0 0,-1 1-1 0 0,1-1 1 0 0,-32 31 52 0 0,-322 182-725 0 0,326-195 659 0 0,3-2 23 0 0,1 0 1 0 0,0 2 0 0 0,1 0 0 0 0,1 2-1 0 0,1 0 1 0 0,1 2-10 0 0,18-22 0 0 0,1 1-1 0 0,-1 1 1 0 0,1-1 0 0 0,0 0-1 0 0,0 0 1 0 0,-1 0 0 0 0,1 1-1 0 0,0-1 1 0 0,0 0 0 0 0,0 1-1 0 0,1-1 1 0 0,-1 1 0 0 0,0 0-1 0 0,0-1 1 0 0,1 1 0 0 0,-1-1-1 0 0,1 1 1 0 0,-1 0 0 0 0,1 0-1 0 0,0-1 1 0 0,0 1 0 0 0,0 0-1 0 0,0-1 1 0 0,0 1 0 0 0,0 0-1 0 0,0 0 1 0 0,0-1 0 0 0,1 1-1 0 0,-1 0 1 0 0,1-1 0 0 0,-1 1-1 0 0,1 0 1 0 0,0-1 0 0 0,0 1-1 0 0,0-1 1 0 0,-1 1 0 0 0,1-1-1 0 0,1 0 1 0 0,-1 1 0 0 0,0-1-1 0 0,0 0 1 0 0,0 0 0 0 0,1 1-1 0 0,0-1 1 0 0,24 6 171 0 0,0-2-1 0 0,0-1 0 0 0,0-1 1 0 0,0-2-1 0 0,1 0 1 0 0,-1-2-1 0 0,0 0 1 0 0,1-2-1 0 0,-1-1 0 0 0,0-1 1 0 0,-1-2-1 0 0,1 0 1 0 0,-1-2-1 0 0,19-9-170 0 0,141-48 153 0 0,-176 57-1527 0 0,-8 7-7506 0 0,-1 2-1694 0 0</inkml:trace>
  <inkml:trace contextRef="#ctx0" brushRef="#br0" timeOffset="685.985">1000 759 5609 0 0,'0'0'2558'0'0,"0"0"-1352"0"0,0 0-271 0 0,0 0 283 0 0,0 0 279 0 0,0 0 62 0 0,0 0-194 0 0,0 0-308 0 0,0 0-281 0 0,12-34-200 0 0,39-105-141 0 0,-1 55 195 0 0,-11 37-350 0 0,1 2-1 0 0,3 2 1 0 0,2 2-1 0 0,39-28-279 0 0,-83 68-11 0 0,-1 0-1 0 0,0 1 1 0 0,1-1-1 0 0,-1 1 1 0 0,0-1-1 0 0,1 1 0 0 0,-1-1 1 0 0,1 1-1 0 0,-1-1 1 0 0,1 1-1 0 0,-1 0 1 0 0,1-1-1 0 0,0 1 1 0 0,-1 0-1 0 0,1-1 1 0 0,-1 1-1 0 0,1 0 1 0 0,0 0-1 0 0,-1 0 1 0 0,1-1-1 0 0,0 1 1 0 0,-1 0-1 0 0,1 0 1 0 0,0 0-1 0 0,-1 0 1 0 0,1 0-1 0 0,0 0 1 0 0,-1 0-1 0 0,1 0 1 0 0,0 1-1 0 0,-1-1 1 0 0,1 0-1 0 0,-1 0 1 0 0,1 0-1 0 0,0 1 1 0 0,-1-1-1 0 0,1 0 1 0 0,-1 1-1 0 0,1-1 1 0 0,-1 0-1 0 0,1 1 1 0 0,-1-1-1 0 0,1 1 1 0 0,-1-1-1 0 0,1 1 1 0 0,-1-1-1 0 0,1 1 1 0 0,-1-1-1 0 0,0 1 1 0 0,1 0-1 0 0,-1-1 1 0 0,0 1-1 0 0,0-1 1 0 0,1 2 11 0 0,-1 40-525 0 0,-1-30 667 0 0,-17 147-163 0 0,17-156 19 0 0,1 0 0 0 0,-1 1 0 0 0,0-1 1 0 0,1 0-1 0 0,0 1 0 0 0,0-1 1 0 0,0 1-1 0 0,0-1 0 0 0,0 1 1 0 0,1-1-1 0 0,-1 1 0 0 0,1-1 1 0 0,0 0-1 0 0,0 1 0 0 0,0-1 1 0 0,1 0-1 0 0,-1 0 0 0 0,1 0 1 0 0,0 0-1 0 0,0 0 0 0 0,0 0 0 0 0,0-1 1 0 0,0 1-1 0 0,0 0 0 0 0,1-1 1 0 0,-1 0-1 0 0,1 0 0 0 0,0 1 1 0 0,0-2-1 0 0,0 1 0 0 0,0 0 1 0 0,0 0-1 0 0,0-1 0 0 0,0 0 1 0 0,1 0-1 0 0,-1 0 0 0 0,0 0 1 0 0,2 0 0 0 0,4-3 56 0 0,0 0 0 0 0,-1-1-1 0 0,1 0 1 0 0,0 0-1 0 0,-1-1 1 0 0,0 0-1 0 0,0 0 1 0 0,0-1-1 0 0,0 0 1 0 0,-1 0 0 0 0,0-1-1 0 0,0 0 1 0 0,-1-1-1 0 0,1 1 1 0 0,-1-1-1 0 0,0 0 1 0 0,-1-1-1 0 0,3-5-54 0 0,20-19 63 0 0,184-210 23 0 0,-107 117-258 0 0,-82 102 99 0 0,-23 22-27 0 0,0 6-293 0 0,-22 79 177 0 0,0-16 341 0 0,14-47-71 0 0,1 0-1 0 0,1 1 1 0 0,1 0 0 0 0,1 1 0 0 0,1-1 0 0 0,-1 19-54 0 0,4-40-1 0 0,0 12-8 0 0,-1 0 0 0 0,2 0 0 0 0,0 0 0 0 0,0 0-1 0 0,1 0 1 0 0,1 0 0 0 0,0-1 0 0 0,0 1 0 0 0,2-1 0 0 0,3 8 9 0 0,14 18-1060 0 0,-13-27-2042 0 0,1 0-3872 0 0,-7-8-1872 0 0</inkml:trace>
  <inkml:trace contextRef="#ctx0" brushRef="#br0" timeOffset="5053.117">2497 501 5697 0 0,'0'0'1391'0'0,"0"0"-129"0"0,0 0 157 0 0,0 0 265 0 0,0 0 68 0 0,0 0-166 0 0,0 0-314 0 0,0 0-273 0 0,0 0-220 0 0,0 0-160 0 0,0 0-119 0 0,1-8-129 0 0,2-23-40 0 0,-32 24 587 0 0,-69 76-1190 0 0,87-61 227 0 0,0 2 0 0 0,0 0-1 0 0,1 0 1 0 0,0 1 0 0 0,1 0-1 0 0,0 1 1 0 0,1 0 0 0 0,0 0-1 0 0,1 1 1 0 0,0 0 0 0 0,1 0-1 0 0,1 1 1 0 0,0-1 0 0 0,1 1-1 0 0,0 0 1 0 0,1 0 0 0 0,0 1-1 0 0,2-1 1 0 0,0 1-1 0 0,0-1 1 0 0,1 4 45 0 0,3-10-7 0 0,1-1 1 0 0,0 0-1 0 0,0 0 0 0 0,0 0 1 0 0,1 0-1 0 0,0 0 0 0 0,0-1 1 0 0,0 0-1 0 0,1 0 0 0 0,0 0 1 0 0,0-1-1 0 0,1 0 0 0 0,0 0 1 0 0,0-1-1 0 0,0 0 0 0 0,0 0 1 0 0,0 0-1 0 0,1-1 0 0 0,0 0 1 0 0,-1-1-1 0 0,1 0 0 0 0,0 0 1 0 0,0 0-1 0 0,1-1 0 0 0,-1-1 1 0 0,3 1 6 0 0,-3 1 122 0 0,0 0 1 0 0,1 0-1 0 0,-1-1 0 0 0,1 0 1 0 0,-1-1-1 0 0,1 0 1 0 0,0 0-1 0 0,-1-1 0 0 0,1 0 1 0 0,-1 0-1 0 0,0-1 1 0 0,1 0-1 0 0,-1-1 0 0 0,0 0 1 0 0,0 0-1 0 0,0-1 1 0 0,-1 1-1 0 0,1-2 0 0 0,-1 1 1 0 0,0-1-1 0 0,0 0 1 0 0,-1-1-1 0 0,5-3-122 0 0,-10 6 38 0 0,1-1 0 0 0,-1 1-1 0 0,1 0 1 0 0,-1-1 0 0 0,0 1 0 0 0,0-1 0 0 0,-1 1 0 0 0,1-1-1 0 0,-1 1 1 0 0,0-1 0 0 0,0 1 0 0 0,0-1 0 0 0,0 1-1 0 0,0-1 1 0 0,-1 1 0 0 0,0-1 0 0 0,0 1 0 0 0,0-1 0 0 0,0 1-1 0 0,0-1 1 0 0,0 1 0 0 0,-1 0 0 0 0,0 0 0 0 0,0 0-1 0 0,0 0 1 0 0,0 0 0 0 0,0 0 0 0 0,0 1 0 0 0,-1-1-1 0 0,0 1 1 0 0,-2-3-38 0 0,0 1-170 0 0,0 1 0 0 0,-1-1-1 0 0,1 1 1 0 0,-1 0 0 0 0,0 1-1 0 0,0-1 1 0 0,0 1 0 0 0,0 1-1 0 0,0-1 1 0 0,-1 1 0 0 0,1 0 0 0 0,0 0-1 0 0,-1 0 1 0 0,1 1 0 0 0,-1 0-1 0 0,1 1 1 0 0,-7 0 170 0 0,13 0-33 0 0,0-1 0 0 0,0 0 0 0 0,-1 1 0 0 0,1-1 0 0 0,0 0 0 0 0,-1 1 0 0 0,1-1 0 0 0,0 1 0 0 0,0-1 0 0 0,0 0 0 0 0,-1 1 0 0 0,1-1 0 0 0,0 1 0 0 0,0-1 0 0 0,0 1 0 0 0,0-1 0 0 0,0 1 0 0 0,0-1 0 0 0,0 1 0 0 0,0-1 0 0 0,0 0 0 0 0,0 1 0 0 0,0-1 0 0 0,0 1 0 0 0,0-1 0 0 0,0 1 1 0 0,1-1-1 0 0,-1 1 0 0 0,0-1 0 0 0,0 0 0 0 0,0 1 0 0 0,1-1 0 0 0,-1 1 0 0 0,0-1 0 0 0,1 0 0 0 0,-1 1 0 0 0,0-1 0 0 0,0 0 0 0 0,1 0 0 0 0,-1 1 0 0 0,1-1 0 0 0,-1 0 0 0 0,0 1 0 0 0,1-1 0 0 0,-1 0 0 0 0,1 0 0 0 0,-1 0 0 0 0,0 0 0 0 0,1 1 0 0 0,-1-1 0 0 0,1 0 0 0 0,0 0 33 0 0,28 2-66 0 0,0-1 1 0 0,0-2-1 0 0,0 0 0 0 0,-1-2 1 0 0,1-1-1 0 0,0-2 1 0 0,-1 0-1 0 0,0-2 0 0 0,6-4 66 0 0,-8 5-1020 0 0,1-1-2613 0 0,-9 2-1971 0 0,-4 2-2108 0 0</inkml:trace>
  <inkml:trace contextRef="#ctx0" brushRef="#br0" timeOffset="6373.826">3016 85 4921 0 0,'0'0'1152'0'0,"0"0"-195"0"0,0 0 109 0 0,0 0 276 0 0,0 0 145 0 0,0 0-100 0 0,0 0-225 0 0,0 0-201 0 0,0 0-145 0 0,0 0-101 0 0,0 0-87 0 0,0 0-92 0 0,26 5-57 0 0,80 15-24 0 0,27-15 910 0 0,21-19-1172 0 0,-91-3-4436 0 0,-55 13 2335 0 0,1-1-4028 0 0,-3 4-1599 0 0</inkml:trace>
  <inkml:trace contextRef="#ctx0" brushRef="#br0" timeOffset="6662.155">3182 402 5521 0 0,'0'0'2617'0'0,"0"0"-529"0"0,0 0 57 0 0,0 0-17 0 0,0 0-392 0 0,0 0-535 0 0,213-4-457 0 0,-170-3-296 0 0,-1-4-216 0 0,2 4-192 0 0,0-1-280 0 0,-5 1-576 0 0,2-1-1273 0 0,-16 1-2944 0 0,-6 3-5689 0 0</inkml:trace>
</inkml:ink>
</file>

<file path=ppt/ink/ink2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1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0 164 6825 0 0,'0'0'710'0'0,"0"0"-69"0"0,0 0 172 0 0,0 0 225 0 0,0 0 112 0 0,0 0-6 0 0,0 0-89 0 0,0 0-104 0 0,0 0-93 0 0,0 0-154 0 0,0 0-188 0 0,36-7-147 0 0,110-23-121 0 0,-58 23 58 0 0,74 36 310 0 0,-175-32 3770 0 0,-105-82-3251 0 0,57 30-1440 0 0,51 49-573 0 0,9 7-3145 0 0,1 0-3954 0 0,0 3-2305 0 0</inkml:trace>
</inkml:ink>
</file>

<file path=ppt/ink/ink2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0.1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43 157 3017 0 0,'0'0'1279'0'0,"0"0"-1575"0"0,0 0-465 0 0,0 0 293 0 0,0 0 558 0 0,0 0 424 0 0,0 0 135 0 0,0 0-25 0 0,-3 34-160 0 0,-7 111-152 0 0,-4 173 264 0 0,-1-153-317 0 0,14-132 896 0 0,1-32-315 0 0,0-1 327 0 0,0-12 1452 0 0,4-52-1686 0 0,4 0 0 0 0,1 0 1 0 0,4 1-1 0 0,14-39-933 0 0,-16 58 164 0 0,2-9-180 0 0,2 0 1 0 0,3 0-1 0 0,2 2 1 0 0,2 1 0 0 0,2 0-1 0 0,3 2 1 0 0,7-9 15 0 0,-33 56-34 0 0,-1 0 0 0 0,1-1 0 0 0,-1 1 0 0 0,1-1 0 0 0,0 1 1 0 0,-1 0-1 0 0,1 0 0 0 0,0-1 0 0 0,0 1 0 0 0,0 0 0 0 0,0 0 0 0 0,0 0 1 0 0,0 0-1 0 0,0 0 0 0 0,1 0 0 0 0,-1 0 0 0 0,0 1 0 0 0,0-1 0 0 0,1 0 0 0 0,-1 1 1 0 0,0-1-1 0 0,1 1 0 0 0,-1-1 0 0 0,1 1 0 0 0,-1 0 0 0 0,1-1 0 0 0,-1 1 1 0 0,1 0-1 0 0,-1 0 0 0 0,1 0 0 0 0,-1 0 0 0 0,0 0 0 0 0,1 1 0 0 0,-1-1 1 0 0,1 0-1 0 0,-1 1 0 0 0,1-1 0 0 0,-1 1 0 0 0,0-1 0 0 0,1 1 0 0 0,-1 0 1 0 0,0-1-1 0 0,1 1 0 0 0,-1 0 0 0 0,0 0 0 0 0,1 1 34 0 0,7 145-165 0 0,-11-96-537 0 0,2-46 495 0 0,0 36-2375 0 0,0-14-2749 0 0,0-19 47 0 0</inkml:trace>
  <inkml:trace contextRef="#ctx0" brushRef="#br0" timeOffset="553.583">495 569 7674 0 0,'0'0'2808'0'0,"0"0"-1830"0"0,0 0-593 0 0,0 0 22 0 0,0 0 69 0 0,0 0-48 0 0,0 0-126 0 0,0 0-144 0 0,-21 33-115 0 0,-66 104-90 0 0,30-20-340 0 0,43-73 778 0 0,101-184 852 0 0,-71 115-1213 0 0,2 0 1 0 0,0 1-1 0 0,1 1 0 0 0,2 1 0 0 0,0 0 0 0 0,1 2 0 0 0,1 0 1 0 0,8-3-31 0 0,-30 22-16 0 0,0 0 1 0 0,-1 0-1 0 0,1 0 1 0 0,0 0-1 0 0,0 1 1 0 0,0-1-1 0 0,0 0 1 0 0,0 1-1 0 0,-1-1 1 0 0,1 1 0 0 0,0-1-1 0 0,0 1 1 0 0,0 0-1 0 0,1-1 1 0 0,-1 1-1 0 0,0 0 1 0 0,0 0-1 0 0,0-1 1 0 0,0 1-1 0 0,0 0 1 0 0,0 0-1 0 0,0 0 1 0 0,0 0 0 0 0,0 0-1 0 0,0 1 1 0 0,0-1-1 0 0,1 0 1 0 0,-1 1-1 0 0,0-1 1 0 0,0 0-1 0 0,0 1 1 0 0,0-1-1 0 0,0 1 1 0 0,-1-1 0 0 0,1 1-1 0 0,0 0 1 0 0,0-1-1 0 0,0 1 1 0 0,0 0-1 0 0,-1 0 1 0 0,1 0-1 0 0,0-1 1 0 0,-1 1-1 0 0,1 0 1 0 0,0 0-1 0 0,-1 0 1 0 0,1 0 0 0 0,-1 0-1 0 0,0 0 1 0 0,1 0-1 0 0,-1 0 1 0 0,0 0-1 0 0,1 1 16 0 0,2 67-29 0 0,-3-55 73 0 0,0 19-27 0 0,-2-4-21 0 0,2 1 0 0 0,2-1 0 0 0,0 1 0 0 0,2-1 1 0 0,1 0-1 0 0,9 27 4 0 0,2-26 1020 0 0,-28-46 2503 0 0,-79-95-3118 0 0,58 77-2982 0 0,-3 0-4055 0 0,27 26-3397 0 0</inkml:trace>
  <inkml:trace contextRef="#ctx0" brushRef="#br0" timeOffset="1499.076">1373 223 6425 0 0,'0'0'3908'0'0,"0"0"-2012"0"0,0 0-503 0 0,0 0 76 0 0,0 0 24 0 0,0 0-161 0 0,0 0-299 0 0,0 0-282 0 0,0 0-237 0 0,0 0-172 0 0,0 0-84 0 0,0 0-100 0 0,0 0-19 0 0,-10 18 1 0 0,-76 130 199 0 0,-3 7-262 0 0,53-88-287 0 0,-3 5-1867 0 0,8-28-5254 0 0,26-41 2910 0 0,1-2-2687 0 0</inkml:trace>
  <inkml:trace contextRef="#ctx0" brushRef="#br0" timeOffset="1752.6">941 219 6193 0 0,'0'0'1643'0'0,"0"0"-844"0"0,0 0 47 0 0,0 0 493 0 0,0 0 270 0 0,0 0 24 0 0,0 0-156 0 0,0 0-220 0 0,0 0-203 0 0,0 0-200 0 0,32 35-199 0 0,102 110-150 0 0,-12-30 297 0 0,-100-95-733 0 0,-1 0 1 0 0,-1 1-1 0 0,-1 2 0 0 0,-1 0 1 0 0,-1 0-1 0 0,1 6-69 0 0,1 11-3476 0 0,-8 3-3706 0 0,-9-39-3242 0 0</inkml:trace>
</inkml:ink>
</file>

<file path=ppt/ink/ink2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4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1 229 2184 0 0,'0'0'2064'0'0,"0"0"-772"0"0,0 0-141 0 0,0 0 201 0 0,0 0 191 0 0,0 0 84 0 0,0 0-77 0 0,0 0-203 0 0,0 0-184 0 0,0 0-167 0 0,0 0-169 0 0,0 0-127 0 0,0 0-95 0 0,30-6-66 0 0,98-19-54 0 0,-8 19 566 0 0,12 6-234 0 0,-132 0-652 0 0,0 0 122 0 0,0 0 117 0 0,-19-4 947 0 0,10-1-1355 0 0,-10-1-79 0 0,1-2 0 0 0,1-1 0 0 0,-1 0-1 0 0,1-1 1 0 0,1-1 0 0 0,0 0 0 0 0,1-1 0 0 0,0-1 0 0 0,1 0 0 0 0,0-2 0 0 0,-2-2 83 0 0,9-7-2144 0 0,7 13-2550 0 0,0 5 683 0 0,0-1-6986 0 0</inkml:trace>
</inkml:ink>
</file>

<file path=ppt/ink/ink2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2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115 90 7746 0 0,'0'0'1473'0'0,"0"0"-160"0"0,0 0-50 0 0,0 0 39 0 0,0 0-88 0 0,0 0-194 0 0,0 0-184 0 0,0 0-113 0 0,0 0-25 0 0,0 0-23 0 0,0 0-107 0 0,0 0-115 0 0,0 0-57 0 0,4 31-33 0 0,15 97-47 0 0,-6 40 414 0 0,-7 67-1824 0 0,-6-198-662 0 0,-3-32-4172 0 0,1-5 579 0 0,2 0 4787 0 0,0 0-5838 0 0</inkml:trace>
  <inkml:trace contextRef="#ctx0" brushRef="#br0" timeOffset="314.327">1 79 2112 0 0,'0'0'2160'0'0,"0"0"-971"0"0,0 0-225 0 0,0 0 162 0 0,0 0 177 0 0,0 0 12 0 0,0 0-60 0 0,0 0-114 0 0,0 0-158 0 0,34-13-145 0 0,109-38-147 0 0,-64 37 151 0 0,-65 15-643 0 0,-6-1-78 0 0,0 0 1 0 0,-1 1-1 0 0,1 0 0 0 0,0 0 1 0 0,-1 0-1 0 0,0 1 0 0 0,1 0 0 0 0,-1 1 1 0 0,0 0-1 0 0,0 0 0 0 0,0 0 0 0 0,0 1 1 0 0,-1 0-1 0 0,1 0 0 0 0,-1 1 1 0 0,0 0-1 0 0,5 4-121 0 0,-10-6 30 0 0,1 0 0 0 0,0 0 1 0 0,-1 0-1 0 0,1 0 0 0 0,-1 0 0 0 0,0 0 0 0 0,0 0 1 0 0,0 0-1 0 0,0 0 0 0 0,-1 0 0 0 0,1 1 1 0 0,-1-1-1 0 0,0 0 0 0 0,0 1 0 0 0,0-1 1 0 0,-1 0-1 0 0,1 0 0 0 0,-1 1 0 0 0,1-1 0 0 0,-1 0 1 0 0,0 0-1 0 0,0 0 0 0 0,-1 0 0 0 0,1 0 1 0 0,-1 0-1 0 0,1 0 0 0 0,-3 2-30 0 0,-57 69 696 0 0,-15-19-3293 0 0,47-40 165 0 0,-2-1 0 0 0,1-2 0 0 0,-2 0 0 0 0,1-2-1 0 0,-25 3 2433 0 0,49-12-4934 0 0</inkml:trace>
  <inkml:trace contextRef="#ctx0" brushRef="#br0" timeOffset="1012.319">507 668 1072 0 0,'0'0'1224'0'0,"0"0"-510"0"0,0 0-91 0 0,0 0 150 0 0,0 0 117 0 0,0 0-6 0 0,0 0-121 0 0,0 0-190 0 0,0 0-177 0 0,-17 31-156 0 0,-53 95-133 0 0,31-43-14 0 0,8-21 1453 0 0,112-181 3156 0 0,75-35-4157 0 0,-138 137-403 0 0,76-54-242 0 0,-93 71 70 0 0,0 0-1 0 0,0 1 1 0 0,0-1-1 0 0,0 0 0 0 0,0 0 1 0 0,0 0-1 0 0,-1 1 1 0 0,1-1-1 0 0,0 1 0 0 0,0-1 1 0 0,0 1-1 0 0,0-1 1 0 0,0 1-1 0 0,-1-1 1 0 0,1 1-1 0 0,0 0 0 0 0,0-1 1 0 0,-1 1-1 0 0,1 0 1 0 0,0 0-1 0 0,-1-1 0 0 0,1 1 1 0 0,-1 0-1 0 0,1 0 1 0 0,-1 0-1 0 0,0 0 1 0 0,1 0-1 0 0,-1 0 0 0 0,0 0 1 0 0,1 0-1 0 0,-1 0 1 0 0,0 0-1 0 0,0 0 1 0 0,0 0-1 0 0,0 0 0 0 0,0 0 1 0 0,0 0-1 0 0,0 0 1 0 0,0 0-1 0 0,-1 0 0 0 0,1-1 1 0 0,0 1-1 0 0,-1 0 1 0 0,1 0-1 0 0,0 0 31 0 0,-4 60-70 0 0,4-60 32 0 0,-2 106-478 0 0,22-11 2816 0 0,-43-96 461 0 0,-94-60-1296 0 0,90 42-1778 0 0,-13-9-1872 0 0,14 8-5827 0 0,15 11-1191 0 0</inkml:trace>
</inkml:ink>
</file>

<file path=ppt/ink/ink2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6.6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95 634 11747 0 0,'0'0'605'0'0,"0"0"-365"0"0,0 0-27 0 0,0 0 356 0 0,0 0 321 0 0,0 0 97 0 0,0 0-91 0 0,0 0-210 0 0,0 32-205 0 0,1 101-154 0 0,14 207 272 0 0,-10-259-823 0 0,-4-67 2967 0 0,16-232-1525 0 0,-6 159-1201 0 0,2 0 1 0 0,2 1 0 0 0,3 1-1 0 0,3 0 1 0 0,2 2 0 0 0,2 0-1 0 0,3 2 1 0 0,10-12-18 0 0,-32 55-19 0 0,30-24-335 0 0,-28 63-603 0 0,-7 55-1300 0 0,-1-45-1511 0 0,1 0-4490 0 0,-1-24 1753 0 0</inkml:trace>
  <inkml:trace contextRef="#ctx0" brushRef="#br0" timeOffset="252.195">560 962 14347 0 0,'0'0'1068'0'0,"0"0"-468"0"0,0 0-236 0 0,0 0 41 0 0,0 0 63 0 0,0 0-3 0 0,0 0-83 0 0,0 0-129 0 0,0 0-81 0 0,0 0-51 0 0,0 0-41 0 0,-3 32-33 0 0,-7 102-14 0 0,13-50-78 0 0,-3-73-279 0 0,2 20-53 0 0,2-14-3999 0 0,-3-17 730 0 0,0 0 661 0 0,-1 0-3251 0 0</inkml:trace>
  <inkml:trace contextRef="#ctx0" brushRef="#br0" timeOffset="726.992">566 888 3153 0 0,'0'0'1152'0'0,"0"0"-121"0"0,0 0 141 0 0,0 0 136 0 0,0 0-34 0 0,0 0-120 0 0,0 0-98 0 0,0 0-84 0 0,0 0-69 0 0,0 0-80 0 0,0 0-113 0 0,0 0-91 0 0,30 1-79 0 0,94 2-89 0 0,-71 8 191 0 0,-51-10-592 0 0,0 0 0 0 0,-1 1 1 0 0,1-1-1 0 0,-1 0 0 0 0,1 1 1 0 0,-1-1-1 0 0,1 1 0 0 0,-1 0 1 0 0,0 0-1 0 0,0-1 0 0 0,0 1 1 0 0,0 0-1 0 0,0 0 0 0 0,0 0 1 0 0,0 0-1 0 0,-1 0 1 0 0,1 0-1 0 0,-1 0 0 0 0,1 0 1 0 0,-1 0-1 0 0,0 0 0 0 0,0 0 1 0 0,0 0-1 0 0,0 1 0 0 0,0-1 1 0 0,-1 0-1 0 0,1 0 0 0 0,0 0 1 0 0,-1 0-1 0 0,0 0 0 0 0,1 0 1 0 0,-1 0-1 0 0,-1 1-50 0 0,-40 64 652 0 0,30-51-556 0 0,10-15-106 0 0,0 0-1 0 0,0 1 0 0 0,1 0 0 0 0,-1-1 0 0 0,1 1 0 0 0,-1 0 0 0 0,1 0 0 0 0,-1 0 0 0 0,1 0 1 0 0,0 0-1 0 0,0 0 0 0 0,0 0 0 0 0,0 0 0 0 0,1 0 0 0 0,-1 1 0 0 0,1-1 0 0 0,-1 0 0 0 0,1 1 0 0 0,0-1 1 0 0,-1 0-1 0 0,1 0 0 0 0,0 1 0 0 0,1-1 0 0 0,-1 0 0 0 0,0 1 0 0 0,1-1 0 0 0,-1 0 0 0 0,1 0 0 0 0,0 1 1 0 0,0-1-1 0 0,0 0 0 0 0,0 0 0 0 0,0 0 0 0 0,0 0 0 0 0,0 0 0 0 0,1 0 0 0 0,-1 0 0 0 0,1-1 1 0 0,-1 1-1 0 0,1 0 0 0 0,1 0 11 0 0,28 13-105 0 0,-27-14 117 0 0,0 0 1 0 0,0 0-1 0 0,0 0 1 0 0,0 1 0 0 0,0 0-1 0 0,-1-1 1 0 0,1 2-1 0 0,-1-1 1 0 0,1 0-1 0 0,-1 1 1 0 0,0-1 0 0 0,1 1-1 0 0,-1 0 1 0 0,-1 0-1 0 0,1 0 1 0 0,0 0 0 0 0,-1 1-1 0 0,0-1 1 0 0,1 1-1 0 0,-1-1 1 0 0,-1 1-1 0 0,1 0 1 0 0,0 0 0 0 0,-1 0-1 0 0,0 0-12 0 0,-3 0 49 0 0,1 0-1 0 0,-1-1 1 0 0,-1 1 0 0 0,1-1 0 0 0,0 1-1 0 0,-1-1 1 0 0,0 0 0 0 0,0 0-1 0 0,0 0 1 0 0,0 0 0 0 0,0-1-1 0 0,-1 1 1 0 0,1-1 0 0 0,-1 0-1 0 0,1 0 1 0 0,-1 0 0 0 0,0 0 0 0 0,0-1-1 0 0,-2 2-48 0 0,-7 3 45 0 0,2 0-299 0 0,0 0 0 0 0,0-1 0 0 0,-1 0 0 0 0,1-1 0 0 0,-1 0 0 0 0,0-1 0 0 0,0-1 0 0 0,0 1 0 0 0,0-2 0 0 0,-1 0 0 0 0,-4 0 254 0 0,11-1-936 0 0,-11-1-5494 0 0,9-2-3512 0 0</inkml:trace>
  <inkml:trace contextRef="#ctx0" brushRef="#br0" timeOffset="1542.289">1 358 1504 0 0,'0'0'420'0'0,"0"0"-5"0"0,0 0 207 0 0,0 0 260 0 0,0 0 168 0 0,0 0 60 0 0,0 0-57 0 0,0 0-61 0 0,0 0-59 0 0,0 0-69 0 0,0 0-48 0 0,31-7-65 0 0,97-20-44 0 0,-12 21 1488 0 0,-20 12-1082 0 0,-97-6-1020 0 0,1 0-1 0 0,0 0 1 0 0,0-1-1 0 0,0 1 0 0 0,0 0 1 0 0,-1 0-1 0 0,1 0 1 0 0,0-1-1 0 0,0 1 1 0 0,0 0-1 0 0,0 0 0 0 0,0-1 1 0 0,0 1-1 0 0,0 0 1 0 0,0 0-1 0 0,0-1 0 0 0,0 1 1 0 0,0 0-1 0 0,0-1 1 0 0,0 1-1 0 0,0 0 1 0 0,0 0-1 0 0,0-1 0 0 0,0 1 1 0 0,0 0-1 0 0,0 0 1 0 0,0-1-1 0 0,0 1 1 0 0,0 0-1 0 0,1 0 0 0 0,-1 0 1 0 0,0-1-1 0 0,0 1 1 0 0,0 0-1 0 0,0 0 1 0 0,1 0-1 0 0,-1-1 0 0 0,0 1 1 0 0,0 0-1 0 0,0 0 1 0 0,1 0-1 0 0,-1 0 0 0 0,0-1 1 0 0,0 1-1 0 0,1 0 1 0 0,-1 0-1 0 0,0 0 1 0 0,0 0-1 0 0,1 0 0 0 0,-1 0 1 0 0,0 0-1 0 0,0 0 1 0 0,1 0-1 0 0,-1 0 1 0 0,0 0-1 0 0,0 0-92 0 0,-27-32 324 0 0,8 12 167 0 0,-55-90 278 0 0,18-8-3114 0 0,55 103-362 0 0,2 4-5997 0 0,0 4 273 0 0</inkml:trace>
</inkml:ink>
</file>

<file path=ppt/ink/ink2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5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0 188 3177 0 0,'0'0'1191'0'0,"0"0"-123"0"0,0 0 40 0 0,0 0 146 0 0,0 0 74 0 0,0 0-10 0 0,0 0-42 0 0,0 0-59 0 0,0 0-62 0 0,0 0-93 0 0,0 0-134 0 0,0 0-113 0 0,27 0-99 0 0,86-3-54 0 0,143-15 1986 0 0,-175 11-2583 0 0,-79 6-355 0 0,4-1-2655 0 0,-7-3-4067 0 0,-4 5-3513 0 0</inkml:trace>
  <inkml:trace contextRef="#ctx0" brushRef="#br0" timeOffset="245.431">219 1 8954 0 0,'0'0'952'0'0,"0"0"-50"0"0,0 0 215 0 0,0 0 292 0 0,0 0 75 0 0,0 0-131 0 0,0 0-235 0 0,-1 32-283 0 0,-5 104-243 0 0,3-106-415 0 0,3 1 1 0 0,0-1-1 0 0,2 1 0 0 0,1-1 1 0 0,5 21-178 0 0,20 36-1582 0 0,-4-56-8343 0 0,-20-27 1829 0 0</inkml:trace>
</inkml:ink>
</file>

<file path=ppt/ink/ink2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22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1 277 3529 0 0,'0'0'1267'0'0,"0"0"-218"0"0,0 0-39 0 0,0 0 135 0 0,0 0 126 0 0,0 0 44 0 0,0 0-16 0 0,0 0-103 0 0,0 0-106 0 0,0 0-107 0 0,0 0-134 0 0,0 0-98 0 0,30-3-56 0 0,93-7-31 0 0,25-4 1251 0 0,27 7-386 0 0,-174 7-1256 0 0,-1 0 140 0 0,-31-22 1951 0 0,13 14-2506 0 0,0-1 0 0 0,1-1 0 0 0,0-1 0 0 0,0 0 0 0 0,1-1 0 0 0,0-1 1 0 0,1 0-1 0 0,1-1 0 0 0,0-1 0 0 0,1 0 0 0 0,-7-12 142 0 0,7-6-2851 0 0,10 13-3189 0 0,2 10-5114 0 0</inkml:trace>
</inkml:ink>
</file>

<file path=ppt/ink/ink2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20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90 7834 0 0,'0'0'432'0'0,"0"0"-31"0"0,0 0 357 0 0,0 0 573 0 0,0 0 248 0 0,0 0-24 0 0,0 0-226 0 0,0 0-305 0 0,2 37-257 0 0,7 115-237 0 0,-6-75-408 0 0,3 0-1 0 0,4-1 1 0 0,14 53-122 0 0,-5-14-1458 0 0,-16-77-2191 0 0,-2 0-4540 0 0,-1-33 3580 0 0</inkml:trace>
  <inkml:trace contextRef="#ctx0" brushRef="#br0" timeOffset="241.123">0 146 336 0 0,'0'0'2211'0'0,"0"0"-508"0"0,0 0-289 0 0,0 0-111 0 0,0 0-43 0 0,0 0-81 0 0,0 0-120 0 0,0 0-140 0 0,0 0-115 0 0,31-24-96 0 0,96-72-108 0 0,-126 94-569 0 0,1 0-1 0 0,0 0 1 0 0,0 0-1 0 0,0 0 1 0 0,1 0-1 0 0,-1 0 1 0 0,0 1-1 0 0,1-1 1 0 0,-1 1-1 0 0,1-1 1 0 0,-1 1-1 0 0,1 0 0 0 0,0 0 1 0 0,-1 0-1 0 0,1 1 1 0 0,0-1-1 0 0,0 1 1 0 0,0-1-1 0 0,0 1 1 0 0,-1 0-1 0 0,1 0 1 0 0,0 0-1 0 0,0 1 1 0 0,0-1-1 0 0,0 1-30 0 0,4 1 120 0 0,2 2-35 0 0,0 0 0 0 0,-1 1 1 0 0,1 0-1 0 0,-1 1 0 0 0,0-1 0 0 0,0 2 1 0 0,-1-1-1 0 0,0 1 0 0 0,0 0 0 0 0,0 1 1 0 0,-1-1-1 0 0,0 1 0 0 0,-1 1 0 0 0,1-1 1 0 0,-2 1-1 0 0,1 0 0 0 0,-1 0 0 0 0,-1 0 1 0 0,1 0-1 0 0,-2 1 0 0 0,1-1 0 0 0,-1 1 1 0 0,-1 0-1 0 0,0 0 0 0 0,0 0 0 0 0,-1 0 1 0 0,0-1-1 0 0,-1 5-85 0 0,0-8 27 0 0,0 1 0 0 0,0-1 0 0 0,0 0 0 0 0,-1 1 0 0 0,0-1 0 0 0,-1 0 0 0 0,1 0-1 0 0,-1-1 1 0 0,0 1 0 0 0,0 0 0 0 0,-1-1 0 0 0,0 0 0 0 0,0 0 0 0 0,0 0 0 0 0,-1 0 0 0 0,1-1 0 0 0,-1 0 0 0 0,0 0 0 0 0,0 0 0 0 0,-4 2-27 0 0,-55 31-1120 0 0,-1-9-4127 0 0,42-19 1538 0 0,7-1-3519 0 0</inkml:trace>
  <inkml:trace contextRef="#ctx0" brushRef="#br0" timeOffset="583.008">431 646 8602 0 0,'0'0'1529'0'0,"0"0"-542"0"0,0 0-256 0 0,0 0 36 0 0,0 0 71 0 0,0 0-1 0 0,0 0-127 0 0,0 0-192 0 0,0 0-159 0 0,0 0-91 0 0,0 0-61 0 0,0 0-60 0 0,0 0-54 0 0,1 30-52 0 0,3 135-67 0 0,-2-147-460 0 0,0 29-887 0 0,-9-23-7668 0 0,5-20 3333 0 0</inkml:trace>
  <inkml:trace contextRef="#ctx0" brushRef="#br0" timeOffset="1003.138">407 543 5313 0 0,'0'0'980'0'0,"0"0"-286"0"0,0 0-127 0 0,0 0 2 0 0,0 0 65 0 0,0 0-18 0 0,0 0-56 0 0,0 0-9 0 0,0 0-22 0 0,0 0 4 0 0,0 0 5 0 0,0 0 9 0 0,19 3 17 0 0,92 13 559 0 0,-52 9 469 0 0,-58-22-1485 0 0,1-1 1 0 0,-1 1-1 0 0,0-1 0 0 0,0 1 1 0 0,-1-1-1 0 0,1 1 1 0 0,0-1-1 0 0,-1 1 0 0 0,1 0 1 0 0,-1-1-1 0 0,0 1 0 0 0,0 0 1 0 0,0-1-1 0 0,-1 1 0 0 0,1 0 1 0 0,0-1-1 0 0,-1 1 0 0 0,0-1 1 0 0,1 1-1 0 0,-1-1 1 0 0,0 1-1 0 0,-1-1 0 0 0,1 1 1 0 0,-1 1-108 0 0,0-3-15 0 0,0 0 0 0 0,0 1 0 0 0,1-1 1 0 0,-1 1-1 0 0,1-1 0 0 0,0 1 1 0 0,-1-1-1 0 0,1 1 0 0 0,0 0 0 0 0,0-1 1 0 0,0 1-1 0 0,0 0 0 0 0,0 0 0 0 0,0 0 1 0 0,0 0-1 0 0,1 0 0 0 0,-1 0 1 0 0,1 0-1 0 0,0 0 0 0 0,-1 0 0 0 0,1 0 1 0 0,0 0-1 0 0,0 0 0 0 0,0 0 0 0 0,1 0 1 0 0,-1 0-1 0 0,0 0 0 0 0,1 0 1 0 0,-1 0-1 0 0,1 0 0 0 0,0 0 0 0 0,-1 0 1 0 0,1 0-1 0 0,0 0 0 0 0,0 0 0 0 0,1-1 1 0 0,-1 1-1 0 0,0 0 0 0 0,0-1 0 0 0,1 1 1 0 0,-1-1-1 0 0,1 1 0 0 0,-1-1 1 0 0,1 0-1 0 0,0 0 0 0 0,1 1 15 0 0,1-1 21 0 0,-1 0 0 0 0,0 0 0 0 0,1 1 1 0 0,-1-1-1 0 0,0 1 0 0 0,1-1 0 0 0,-1 1 0 0 0,0 0 0 0 0,0 0 0 0 0,0 0 0 0 0,-1 1 0 0 0,1-1 0 0 0,-1 1 1 0 0,1 0-1 0 0,-1-1 0 0 0,0 1 0 0 0,0 0 0 0 0,0 0 0 0 0,0 0 0 0 0,0 1 0 0 0,-1-1 0 0 0,1 0 0 0 0,-1 1 1 0 0,0-1-1 0 0,0 1 0 0 0,-1-1 0 0 0,1 1 0 0 0,-1-1 0 0 0,1 1 0 0 0,-1 0 0 0 0,0-1 0 0 0,0 1 0 0 0,-1-1 1 0 0,1 1-1 0 0,-1 0 0 0 0,0-1 0 0 0,0 1 0 0 0,0-1 0 0 0,-1 2-21 0 0,-89 83 412 0 0,67-80-2567 0 0,8-12-7774 0 0,12 0 2969 0 0</inkml:trace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3:06.81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1 228 8034 0 0,'0'0'1408'0'0,"0"0"14"0"0,0 0 75 0 0,0 0 89 0 0,0 0-94 0 0,0 0-286 0 0,0 0-354 0 0,0 0-301 0 0,0 0-216 0 0,0 0-105 0 0,0 0 69 0 0,0 0 120 0 0,5 1 125 0 0,195 12 3644 0 0,22 2-3464 0 0,-146-10-522 0 0,-65 0 799 0 0,-21-5 662 0 0,-22-6-730 0 0,17 1-1024 0 0,-1-2 0 0 0,1 0 0 0 0,0-1 0 0 0,1 0 0 0 0,0-2 0 0 0,0 1 0 0 0,1-2 0 0 0,0 1 0 0 0,1-2 0 0 0,0 0 0 0 0,1 0 0 0 0,0-1 0 0 0,1-1 0 0 0,1 1 0 0 0,0-2 0 0 0,-3-6 91 0 0,2-15-3283 0 0,9 24-181 0 0,1-2-3333 0 0,0 13 6318 0 0,0-10-11564 0 0</inkml:trace>
</inkml:ink>
</file>

<file path=ppt/ink/ink2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9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377 1 4465 0 0,'0'0'1931'0'0,"0"0"-783"0"0,0 0-258 0 0,0 0 131 0 0,0 0 164 0 0,0 0 64 0 0,0 0-105 0 0,0 0-250 0 0,0 0-230 0 0,0 0-202 0 0,-14 32-144 0 0,-46 104-100 0 0,-26 38 159 0 0,8-63-1402 0 0,47-79-2242 0 0,-2-3-3922 0 0,26-24 2704 0 0</inkml:trace>
  <inkml:trace contextRef="#ctx0" brushRef="#br0" timeOffset="265.885">0 75 4049 0 0,'0'0'2386'0'0,"0"0"-1375"0"0,0 0-443 0 0,0 0 165 0 0,0 0 307 0 0,0 0 235 0 0,0 0 72 0 0,0 0-88 0 0,0 0-167 0 0,0 0-165 0 0,0 0-160 0 0,0 0-133 0 0,25 33-120 0 0,76 107-111 0 0,1 6 239 0 0,-41-59-358 0 0,8 10-2755 0 0,-48-83-5055 0 0,-15-12 2805 0 0,-1 1 508 0 0</inkml:trace>
</inkml:ink>
</file>

<file path=ppt/ink/ink2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4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553 560 0 0 0,'0'0'1152'0'0,"0"0"-46"0"0,0 0 90 0 0,0 0 190 0 0,0 0 139 0 0,0 0 62 0 0,0 0-61 0 0,0 0-179 0 0,0 0-175 0 0,0 0-206 0 0,0 0-179 0 0,-2-6-102 0 0,1 0-376 0 0,0 0 0 0 0,-1 0 1 0 0,0 1-1 0 0,0-1 0 0 0,0 1 0 0 0,-1 0 0 0 0,0 0 0 0 0,0 0 1 0 0,0 0-1 0 0,-1 0 0 0 0,1 1 0 0 0,-1-1 0 0 0,0 1 0 0 0,0 0 1 0 0,-1 0-1 0 0,1 0 0 0 0,-4-1-309 0 0,-6-2 94 0 0,0 0 1 0 0,0 1 0 0 0,-1 1-1 0 0,0 0 1 0 0,0 1 0 0 0,-1 1-1 0 0,1 0 1 0 0,-1 1-1 0 0,1 1 1 0 0,-1 0 0 0 0,0 1-1 0 0,1 1 1 0 0,-1 0-1 0 0,1 2 1 0 0,-1-1 0 0 0,1 2-1 0 0,-12 3-94 0 0,21-4-33 0 0,-1 0-1 0 0,1 0 1 0 0,0 1 0 0 0,-1 0-1 0 0,2 0 1 0 0,-1 0-1 0 0,0 1 1 0 0,1 0 0 0 0,0 0-1 0 0,0 0 1 0 0,0 1-1 0 0,1-1 1 0 0,0 1-1 0 0,0 0 1 0 0,0 0 0 0 0,1 1-1 0 0,0-1 1 0 0,0 1-1 0 0,0 1 34 0 0,-17 89-154 0 0,24-93 213 0 0,0 0 0 0 0,0 0 1 0 0,0-1-1 0 0,1 0 0 0 0,0 0 0 0 0,-1 0 1 0 0,1 0-1 0 0,1-1 0 0 0,-1 1 1 0 0,0-1-1 0 0,0-1 0 0 0,1 1 0 0 0,-1-1 1 0 0,1 0-1 0 0,-1 0 0 0 0,1-1 1 0 0,-1 1-1 0 0,1-1 0 0 0,1 0-59 0 0,-6 0 6 0 0,76 25 203 0 0,-76-22-195 0 0,1 0 0 0 0,-1 0 0 0 0,0 0 0 0 0,0 0 0 0 0,0-1 0 0 0,0 1 0 0 0,-1 0 0 0 0,0 1-1 0 0,1-1 1 0 0,-1 0 0 0 0,0 0 0 0 0,0 0 0 0 0,0 0 0 0 0,-1 0 0 0 0,1 0 0 0 0,-1 0 0 0 0,0 0-1 0 0,0 0 1 0 0,0 0 0 0 0,0 0 0 0 0,0-1 0 0 0,0 1 0 0 0,-1 0 0 0 0,0-1 0 0 0,1 1 0 0 0,-1-1 0 0 0,0 1-1 0 0,0-1 1 0 0,0 0 0 0 0,-1 0 0 0 0,-1 2-14 0 0,0 1 7 0 0,-150 193 86 0 0,73-63-120 0 0,79-130 23 0 0,0 0 0 0 0,0 0 0 0 0,0 0-1 0 0,1 0 1 0 0,0 1 0 0 0,0-1 0 0 0,0 0-1 0 0,0 0 1 0 0,1 1 0 0 0,0-1 0 0 0,0 0-1 0 0,1 1 1 0 0,-1-1 0 0 0,1 0 0 0 0,0 1-1 0 0,1-1 1 0 0,-1 0 0 0 0,1 0 0 0 0,0 0-1 0 0,0 0 1 0 0,1 0 0 0 0,-1-1 0 0 0,1 1-1 0 0,0-1 1 0 0,0 0 0 0 0,1 1 0 0 0,0 0 4 0 0,7 2-20 0 0,1-1 0 0 0,-1 0 1 0 0,1 0-1 0 0,0-1 0 0 0,0-1 1 0 0,1 0-1 0 0,-1-1 0 0 0,1 0 1 0 0,0-1-1 0 0,0 0 1 0 0,-1-1-1 0 0,1-1 0 0 0,0 0 1 0 0,0 0-1 0 0,0-1 0 0 0,0-1 1 0 0,0 0-1 0 0,0-1 0 0 0,-1-1 1 0 0,0 0-1 0 0,1 0 0 0 0,-1-1 1 0 0,-1-1-1 0 0,1 0 0 0 0,-1 0 1 0 0,0-1-1 0 0,7-6 20 0 0,54-48-3955 0 0,-32 16-6445 0 0,-32 33 3045 0 0</inkml:trace>
  <inkml:trace contextRef="#ctx0" brushRef="#br0" timeOffset="418.065">282 1 0 0 0,'0'0'765'0'0,"0"0"-172"0"0,0 0-27 0 0,0 0 143 0 0,0 0 187 0 0,0 0 172 0 0,0 0 74 0 0,0 0-42 0 0,0 0-145 0 0,0 0-175 0 0,0 0-123 0 0,0 0-55 0 0,0 0 29 0 0,-5 11 65 0 0,-20 64 785 0 0,4 328 3131 0 0,-2 24-4420 0 0,-55 158-612 0 0,76-368-252 0 0,15-174-1681 0 0,3-19-7449 0 0,-14-20 5604 0 0</inkml:trace>
</inkml:ink>
</file>

<file path=ppt/ink/ink2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1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0 0 0,'0'0'637'0'0,"0"0"110"0"0,0 0 149 0 0,0 0 169 0 0,0 0 90 0 0,0 0-20 0 0,0 0-79 0 0,0 0-73 0 0,0 0-11 0 0,0 0 12 0 0,0 0-20 0 0,0 0-45 0 0,21-3-53 0 0,64-10-50 0 0,73 10 2236 0 0,49 14-1220 0 0,-197-8 1011 0 0,-24-6-1279 0 0,-74-32-1221 0 0,67 29-431 0 0,1-1 0 0 0,0-1 0 0 0,1-1-1 0 0,0 0 1 0 0,0-2 0 0 0,1 0 0 0 0,0-1 0 0 0,1-1-1 0 0,-2-2 89 0 0,11-3-2516 0 0,8 12-1456 0 0,3 1-4104 0 0,1 1 605 0 0</inkml:trace>
</inkml:ink>
</file>

<file path=ppt/ink/ink2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5.1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0 280 352 0 0,'0'0'758'0'0,"0"0"99"0"0,0 0 233 0 0,0 0 177 0 0,0 0 8 0 0,0 0-167 0 0,0 0-180 0 0,0 0-132 0 0,0 0-65 0 0,0 0-20 0 0,0 0-40 0 0,0 0-19 0 0,0 0 9 0 0,17-5 23 0 0,54-14-22 0 0,0 14 890 0 0,96 34-85 0 0,-142-35 2092 0 0,-38-25-1219 0 0,-133-137-1456 0 0,135 155-1645 0 0,-14-20-191 0 0,19 9-9326 0 0,6 19-584 0 0</inkml:trace>
</inkml:ink>
</file>

<file path=ppt/ink/ink2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3.0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84 335 5689 0 0,'0'0'2019'0'0,"0"0"-1692"0"0,0 0-380 0 0,0 0 342 0 0,0 0 385 0 0,0 0 83 0 0,0 0-94 0 0,0 0-134 0 0,0 0-147 0 0,-6 35-100 0 0,-19 111-76 0 0,-5 75 231 0 0,14-119 98 0 0,15-113 5933 0 0,0-11-4438 0 0,-3-44-1863 0 0,6 15 77 0 0,3 0 1 0 0,1 1 0 0 0,3-1 0 0 0,3 2 0 0 0,6-16-245 0 0,-13 47 16 0 0,5-27-5 0 0,2 1 0 0 0,2 1-1 0 0,2 0 1 0 0,2 0 0 0 0,1 2 0 0 0,3 1 0 0 0,1 0 0 0 0,2 1-11 0 0,5 12-311 0 0,-17 54-15 0 0,2 115 190 0 0,-15-123 112 0 0,-1 42-228 0 0,2 68-4199 0 0,4-102-3286 0 0,-3-19-1754 0 0</inkml:trace>
  <inkml:trace contextRef="#ctx0" brushRef="#br0" timeOffset="253.138">367 600 15723 0 0,'0'0'923'0'0,"0"0"-281"0"0,0 0-69 0 0,0 0 69 0 0,0 0 18 0 0,0 0-68 0 0,0 0-171 0 0,0 0-151 0 0,0 0-76 0 0,0 0-88 0 0,0 0-37 0 0,-4 35-32 0 0,-10 105-30 0 0,10-50 22 0 0,11-9-1885 0 0,-3-75-616 0 0,-2-5-1424 0 0,0 0-4538 0 0,-1-1 4204 0 0</inkml:trace>
  <inkml:trace contextRef="#ctx0" brushRef="#br0" timeOffset="720.08">415 464 1656 0 0,'0'0'903'0'0,"0"0"11"0"0,0 0 211 0 0,0 0 160 0 0,0 0-16 0 0,0 0-94 0 0,0 0-99 0 0,0 0-59 0 0,0 0-81 0 0,0 0-104 0 0,0 0-173 0 0,0 0-195 0 0,0 0-135 0 0,31 0-102 0 0,94-2-52 0 0,-80 8 184 0 0,-44-2-320 0 0,-1 1-2 0 0,1 0-1 0 0,-1 0 1 0 0,0 0-1 0 0,0 0 0 0 0,0 0 1 0 0,-1 0-1 0 0,0 0 0 0 0,0 1 1 0 0,0-2-1 0 0,0 1 1 0 0,-1 0-1 0 0,0 0 0 0 0,0 0 1 0 0,0-1-1 0 0,-1 1 0 0 0,0-1 1 0 0,0 0-1 0 0,0 1 1 0 0,0-1-1 0 0,0-1 0 0 0,-1 1 1 0 0,0 0-1 0 0,0-1 0 0 0,-2 2-36 0 0,-15 20 144 0 0,2 0-33 0 0,14-20-103 0 0,0 0 0 0 0,0 1 0 0 0,1 0 0 0 0,0 0 0 0 0,0 0-1 0 0,0 0 1 0 0,1 1 0 0 0,0-1 0 0 0,0 1 0 0 0,1 0 0 0 0,-1 0-1 0 0,2 0 1 0 0,-1 0 0 0 0,0 4-8 0 0,5-7-29 0 0,0 0-1 0 0,0 0 1 0 0,0 0-1 0 0,1-1 1 0 0,-1 1-1 0 0,1-1 1 0 0,0 0 0 0 0,0 0-1 0 0,0 0 1 0 0,0-1-1 0 0,0 1 1 0 0,1-1 0 0 0,-1 0-1 0 0,1-1 1 0 0,0 1-1 0 0,0-1 30 0 0,14 7 12 0 0,-14-8 12 0 0,0 1 0 0 0,1 1 0 0 0,-1-1 0 0 0,0 1 0 0 0,0 0 0 0 0,0 0 0 0 0,0 0 0 0 0,-1 0 0 0 0,1 1 0 0 0,-1 0 0 0 0,1 0 0 0 0,-1 0 0 0 0,0 1 0 0 0,0 0 0 0 0,-1-1 0 0 0,1 1 0 0 0,-1 0 0 0 0,1 1 0 0 0,-1-1 0 0 0,-1 1 0 0 0,1-1 0 0 0,0 1 0 0 0,-1 0 0 0 0,0 0 0 0 0,0 2-24 0 0,-4-3 119 0 0,0-1-1 0 0,0 1 1 0 0,0 0-1 0 0,0 0 0 0 0,-1-1 1 0 0,1 1-1 0 0,-1-1 1 0 0,0 0-1 0 0,0 0 1 0 0,0 0-1 0 0,-1 0 0 0 0,1-1 1 0 0,-1 1-1 0 0,0-1 1 0 0,1 0-1 0 0,-1 0 1 0 0,-1 0-119 0 0,-2 2 85 0 0,-113 49 127 0 0,78-42-3753 0 0,-1-2-5417 0 0,37-8 3327 0 0</inkml:trace>
  <inkml:trace contextRef="#ctx0" brushRef="#br0" timeOffset="965.421">991 516 11618 0 0,'0'0'1932'0'0,"0"0"-910"0"0,0 0-284 0 0,0 0 97 0 0,0 0 73 0 0,0 0-40 0 0,0 0-141 0 0,0 0-166 0 0,0 0-154 0 0,-23 31-129 0 0,-75 100-128 0 0,3 4-155 0 0,-51 70-2865 0 0,131-186 1489 0 0,-10 13-3137 0 0,12-11-3050 0 0,10-14 3866 0 0</inkml:trace>
  <inkml:trace contextRef="#ctx0" brushRef="#br0" timeOffset="1273.95">1125 873 5369 0 0,'0'0'2710'0'0,"0"0"-672"0"0,0 0-255 0 0,0 0-91 0 0,0 0-247 0 0,0 0-381 0 0,0 0-313 0 0,0 0-166 0 0,0 0-94 0 0,0 0-79 0 0,0 0-96 0 0,0 0-104 0 0,-21 11-57 0 0,-70 36-33 0 0,79-42-89 0 0,0 2-1 0 0,0-1 1 0 0,1 2-1 0 0,0-1 1 0 0,0 2 0 0 0,1-1-1 0 0,0 2 1 0 0,-8 9-33 0 0,11-13-18 0 0,5-4-13 0 0,0 0-1 0 0,1-1 1 0 0,-1 1-1 0 0,0 0 1 0 0,1 0-1 0 0,-1 0 1 0 0,1 0 0 0 0,-1 0-1 0 0,1 0 1 0 0,0 1-1 0 0,0-1 1 0 0,0 0-1 0 0,0 1 1 0 0,0-1 0 0 0,1 1-1 0 0,-1-1 1 0 0,1 1-1 0 0,-1-1 1 0 0,1 1-1 0 0,0-1 1 0 0,0 1-1 0 0,0-1 1 0 0,0 1 0 0 0,1-1-1 0 0,-1 1 1 0 0,1-1-1 0 0,-1 1 1 0 0,1-1-1 0 0,0 0 1 0 0,0 1-1 0 0,0-1 1 0 0,0 0 0 0 0,1 0-1 0 0,-1 0 1 0 0,1 0-1 0 0,-1 0 1 0 0,1 0-1 0 0,-1 0 1 0 0,1 0 0 0 0,1 1 31 0 0,8 0-102 0 0,0 0 0 0 0,0-1 0 0 0,0 0 0 0 0,0-1 0 0 0,0 0 0 0 0,0-1 0 0 0,0 0 0 0 0,0-1 1 0 0,0 0-1 0 0,0-1 0 0 0,0 0 0 0 0,-1 0 0 0 0,1-1 0 0 0,0-1 0 0 0,-1 0 0 0 0,9-5 102 0 0,48-36-10499 0 0,-60 37 4498 0 0</inkml:trace>
</inkml:ink>
</file>

<file path=ppt/ink/ink2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2.2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0 236 64 0 0,'0'0'1400'0'0,"0"0"-161"0"0,0 0 268 0 0,0 0 378 0 0,0 0 139 0 0,0 0-104 0 0,0 0-256 0 0,0 0-223 0 0,0 0-166 0 0,0 0-152 0 0,0 0-157 0 0,35 2-113 0 0,106 3-114 0 0,30-17 1023 0 0,-140 7-1597 0 0,160-40-971 0 0,-177 38-1787 0 0,-9-1-5110 0 0,-3 5-1222 0 0</inkml:trace>
  <inkml:trace contextRef="#ctx0" brushRef="#br0" timeOffset="248.909">258 1 6721 0 0,'0'0'2698'0'0,"0"0"-1715"0"0,0 0-331 0 0,0 0 329 0 0,0 0 278 0 0,0 0 109 0 0,0 0-76 0 0,0 32-228 0 0,-1 105-272 0 0,1 116 537 0 0,19-131-3011 0 0,6-78-9227 0 0,-22-39 4361 0 0</inkml:trace>
</inkml:ink>
</file>

<file path=ppt/ink/ink2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0.0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15 345 1000 0 0,'0'0'984'0'0,"0"0"-407"0"0,0 0 287 0 0,0 0 600 0 0,0 0 292 0 0,0 0-77 0 0,0 0-253 0 0,0 0-296 0 0,0 0-257 0 0,5 33-206 0 0,14 104-176 0 0,14 49 601 0 0,-14-54-1196 0 0,-17-75-4352 0 0,-4-53-1218 0 0,2-1 1905 0 0</inkml:trace>
  <inkml:trace contextRef="#ctx0" brushRef="#br0" timeOffset="278.806">1 164 2649 0 0,'0'0'1771'0'0,"0"0"-587"0"0,0 0-81 0 0,0 0 122 0 0,0 0 61 0 0,0 0-31 0 0,0 0-67 0 0,0 0-101 0 0,31-26-67 0 0,101-80-108 0 0,-130 103-859 0 0,0 1-1 0 0,0-1 0 0 0,0 1 0 0 0,0 0 1 0 0,1 0-1 0 0,-1 0 0 0 0,1 0 0 0 0,-1 0 1 0 0,1 1-1 0 0,0-1 0 0 0,0 1 0 0 0,0-1 1 0 0,0 1-1 0 0,0 0 0 0 0,0 0 0 0 0,0 0 1 0 0,0 1-1 0 0,0-1 0 0 0,0 1 0 0 0,0 0 1 0 0,1 0-1 0 0,1 0-52 0 0,5 1 241 0 0,-3 0-115 0 0,0-1-1 0 0,-1 1 1 0 0,1 0-1 0 0,0 0 0 0 0,-1 1 1 0 0,1-1-1 0 0,-1 2 1 0 0,0-1-1 0 0,0 1 0 0 0,0 0 1 0 0,0 0-1 0 0,0 0 1 0 0,0 1-1 0 0,-1 0 0 0 0,0 0 1 0 0,0 1-1 0 0,0-1 1 0 0,0 1-1 0 0,-1 0 0 0 0,1 0 1 0 0,-1 1-1 0 0,-1-1 1 0 0,1 1-1 0 0,-1 0 1 0 0,0 0-1 0 0,0 0 0 0 0,-1 0 1 0 0,0 1-1 0 0,0-1 1 0 0,0 1-1 0 0,0 4-125 0 0,-2-1 75 0 0,0 1 0 0 0,0-1 1 0 0,-1 0-1 0 0,0 0 0 0 0,-1-1 0 0 0,0 1 1 0 0,-1 0-1 0 0,0 0 0 0 0,0-1 0 0 0,-1 0 1 0 0,-1 0-1 0 0,1 0 0 0 0,-1 0 0 0 0,-1 0 1 0 0,1-1-1 0 0,-2 0 0 0 0,1-1 0 0 0,-1 1 1 0 0,0-1-1 0 0,0 0 0 0 0,-2 0-75 0 0,-91 68-508 0 0,26-44-4242 0 0,66-30-847 0 0,6-1 65 0 0,1 0 380 0 0</inkml:trace>
  <inkml:trace contextRef="#ctx0" brushRef="#br0" timeOffset="1048.97">429 757 2545 0 0,'0'0'1705'0'0,"0"0"-1127"0"0,0 0-432 0 0,0 0 73 0 0,0 0 181 0 0,0 0 158 0 0,0 0 4 0 0,0 0-80 0 0,0 0-97 0 0,0 0-109 0 0,0 0-70 0 0,0 0-65 0 0,-17 33-46 0 0,-54 104-39 0 0,14-39-6 0 0,9-12 61 0 0,44-79 2849 0 0,12-22-772 0 0,74-89-234 0 0,6 4 1 0 0,22-15-1955 0 0,-106 110-55 0 0,1 0 0 0 0,-1 0 0 0 0,1 1 1 0 0,0 0-1 0 0,1 0 0 0 0,-1 1 0 0 0,1-1 1 0 0,-1 1-1 0 0,1 0 0 0 0,0 0 0 0 0,0 1 1 0 0,1 0-1 0 0,-1 0 0 0 0,0 1 0 0 0,6-2 55 0 0,6 44-820 0 0,-1 92 709 0 0,-15-63 20 0 0,1-1 1856 0 0,-23-70 274 0 0,-105-78-2348 0 0,76 39-6226 0 0,31 25 1190 0 0,9 7-1998 0 0</inkml:trace>
</inkml:ink>
</file>

<file path=ppt/ink/ink2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47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631 291 0 0 0,'0'0'633'0'0,"0"0"229"0"0,0 0 193 0 0,0 0 110 0 0,0 0-26 0 0,0 0-144 0 0,0 0-176 0 0,0 0-140 0 0,0 0-124 0 0,18 12-69 0 0,55 35-4 0 0,18-12 1695 0 0,-61-29-1436 0 0,41 5 1130 0 0,-83 0 1298 0 0,-592 187-961 0 0,580-187-1759 0 0,24-10-591 0 0,19 2-672 0 0,2 6 970 0 0,1-1 1 0 0,0-1-1 0 0,0-1 0 0 0,0 0 0 0 0,1-2 0 0 0,0-1 1 0 0,0-1-1 0 0,16-1-156 0 0,-24 1 47 0 0,126 12 381 0 0,-123-9-419 0 0,-14-5-16 0 0,-1 0 0 0 0,0 1 0 0 0,1-1-1 0 0,-1 1 1 0 0,0 0 0 0 0,0 0 0 0 0,0 1 0 0 0,0-1-1 0 0,0 0 1 0 0,0 1 0 0 0,0 0 0 0 0,0 0 0 0 0,0 0-1 0 0,-1 0 1 0 0,1 0 0 0 0,-1 0 0 0 0,0 1 0 0 0,2 1 7 0 0,-19 22 241 0 0,-139 62-30 0 0,-84 45-470 0 0,187-103 235 0 0,4-3 62 0 0,1 2 1 0 0,2 1 0 0 0,1 3 0 0 0,-26 26-39 0 0,65-55 11 0 0,2-4-26 0 0,0 1 1 0 0,1 0-1 0 0,-1 1 1 0 0,0-1-1 0 0,0 0 1 0 0,1 1-1 0 0,-1-1 1 0 0,1 1 0 0 0,-1-1-1 0 0,1 1 1 0 0,-1-1-1 0 0,1 1 1 0 0,0 0-1 0 0,0 0 1 0 0,0 0-1 0 0,0 0 1 0 0,0 0-1 0 0,0 0 1 0 0,1 0-1 0 0,-1 0 1 0 0,1 0-1 0 0,-1 0 1 0 0,1 0-1 0 0,0 0 1 0 0,0 1-1 0 0,0-1 1 0 0,0 0-1 0 0,0 0 1 0 0,0 0-1 0 0,1 0 1 0 0,-1 0-1 0 0,1 0 1 0 0,0 1 14 0 0,11 1 135 0 0,1 0-1 0 0,0-1 1 0 0,-1-1-1 0 0,1 0 1 0 0,0-1-1 0 0,0-1 1 0 0,0 0 0 0 0,0 0-1 0 0,0-1 1 0 0,0-1-1 0 0,0 0 1 0 0,6-2-135 0 0,329-81 2175 0 0,-261 66-2006 0 0,-86 19-239 0 0,-1 0-53 0 0,0 0-130 0 0,-24 2-5578 0 0,7 11-3644 0 0,10-9 1277 0 0</inkml:trace>
  <inkml:trace contextRef="#ctx0" brushRef="#br0" timeOffset="785.3">896 1245 6897 0 0,'0'0'3201'0'0,"0"0"-1599"0"0,0 0-637 0 0,0 0-36 0 0,0 0 127 0 0,0 0 33 0 0,0 0-119 0 0,0 0-183 0 0,0 0-202 0 0,0 0-162 0 0,0 0-118 0 0,21-33-74 0 0,64-102-56 0 0,-8 12 356 0 0,-35 62-245 0 0,-10 11-257 0 0,3 2 1 0 0,1 1-1 0 0,2 2 1 0 0,39-35-30 0 0,-40 54-785 0 0,-36 26 460 0 0,-1 0-52 0 0,-1 34-329 0 0,-39 226 693 0 0,40-247 0 0 0,-1-7-11 0 0,1-1 1 0 0,0 1 0 0 0,0-1 0 0 0,0 1-1 0 0,0 0 1 0 0,1-1 0 0 0,0 1-1 0 0,0-1 1 0 0,0 1 0 0 0,1-1 0 0 0,0 0-1 0 0,0 0 1 0 0,0 0 0 0 0,1 0 0 0 0,-1 0-1 0 0,1 0 1 0 0,1 0 0 0 0,2 3 23 0 0,-3-6 28 0 0,1-1 1 0 0,-1 0 0 0 0,0 0 0 0 0,1 0 0 0 0,-1 0-1 0 0,1 0 1 0 0,0-1 0 0 0,-1 1 0 0 0,1-1-1 0 0,-1 0 1 0 0,1 0 0 0 0,0 0 0 0 0,-1-1-1 0 0,1 1 1 0 0,-1-1 0 0 0,1 0 0 0 0,-1 0-1 0 0,1 0 1 0 0,-1-1 0 0 0,0 1 0 0 0,0-1-1 0 0,1 0 1 0 0,-1 1 0 0 0,0-1 0 0 0,-1-1-1 0 0,1 1 1 0 0,0 0 0 0 0,-1-1 0 0 0,1 1 0 0 0,-1-1-1 0 0,1 0 1 0 0,-1 0 0 0 0,0 0 0 0 0,-1 0-1 0 0,1 0 1 0 0,0 0 0 0 0,-1-1 0 0 0,0 1-1 0 0,1-1-28 0 0,95-207 323 0 0,10 39-592 0 0,-93 147 453 0 0,-13 24-174 0 0,-1 1-55 0 0,0 16-202 0 0,-40 161 1090 0 0,39-175-838 0 0,-5 23 1 0 0,1 0 1 0 0,1 0 0 0 0,1 0 0 0 0,1 0-1 0 0,1 1 1 0 0,1-1 0 0 0,1 0 0 0 0,2 1-1 0 0,2 9-6 0 0,31 31-1896 0 0,-23-58-2814 0 0,2-5-3945 0 0,-10-3 4419 0 0</inkml:trace>
  <inkml:trace contextRef="#ctx0" brushRef="#br0" timeOffset="4139.617">2218 976 0 0 0,'0'0'507'0'0,"0"0"562"0"0,0 0 190 0 0,0 0 83 0 0,0 0 0 0 0,0 0-86 0 0,0 0-71 0 0,0 0-64 0 0,0 0-87 0 0,0 0-49 0 0,-1-5-44 0 0,-6-14-46 0 0,-18 3 3281 0 0,-53 8-713 0 0,70 9-3422 0 0,1 0-1 0 0,0 0 1 0 0,1 1 0 0 0,-1 0 0 0 0,0 1 0 0 0,0-1-1 0 0,1 1 1 0 0,-1 0 0 0 0,1 1 0 0 0,0 0 0 0 0,0 0 0 0 0,1 0-1 0 0,-1 1 1 0 0,1-1 0 0 0,0 1 0 0 0,0 1 0 0 0,0-1 0 0 0,1 1-1 0 0,-1-1 1 0 0,2 1 0 0 0,-1 1 0 0 0,1-1 0 0 0,-1 0-1 0 0,2 1 1 0 0,-2 2-41 0 0,2-4 47 0 0,1 1-1 0 0,-1 0 0 0 0,1 0 1 0 0,0 1-1 0 0,0-1 1 0 0,1 0-1 0 0,0 0 0 0 0,0 0 1 0 0,0 0-1 0 0,1 0 1 0 0,0 0-1 0 0,0 1 0 0 0,0-1 1 0 0,1-1-1 0 0,0 1 1 0 0,0 0-1 0 0,1 0 0 0 0,-1-1 1 0 0,1 1-1 0 0,1-1 1 0 0,-1 0-1 0 0,1 0 0 0 0,-1 0 1 0 0,1-1-1 0 0,1 1 1 0 0,-1-1-1 0 0,1 0 0 0 0,0 0 1 0 0,0 0-1 0 0,0-1 0 0 0,0 1 1 0 0,0-2-1 0 0,1 1-46 0 0,8 1 97 0 0,0-1-1 0 0,1-1 1 0 0,-1 0-1 0 0,1-1 1 0 0,-1-1-1 0 0,1 0 1 0 0,-1-1-1 0 0,1-1 1 0 0,-1 0-1 0 0,0-1 1 0 0,0 0-1 0 0,0-1 0 0 0,0-1 1 0 0,8-4-97 0 0,56-47-5834 0 0,-72 49-281 0 0,0 3-5333 0 0</inkml:trace>
  <inkml:trace contextRef="#ctx0" brushRef="#br0" timeOffset="5499.385">1101 302 3113 0 0,'0'0'1325'0'0,"0"0"-581"0"0,0 0-75 0 0,0 0 251 0 0,0 0 256 0 0,0 0 66 0 0,0 0-110 0 0,0 0-175 0 0,0 0-124 0 0,0 0-79 0 0,0 0-56 0 0,9 1-50 0 0,208 19 3293 0 0,-66-11-2781 0 0,-151-9-752 0 0,0 0 162 0 0,0 0 127 0 0,-5-11 1302 0 0,-132-107-484 0 0,72 52-1667 0 0,55 47-1379 0 0,10 16-2744 0 0,3 3-3775 0 0,-1 0-2443 0 0</inkml:trace>
  <inkml:trace contextRef="#ctx0" brushRef="#br0" timeOffset="5899.955">2270 494 4449 0 0,'0'0'1191'0'0,"0"0"-503"0"0,0 0-8 0 0,0 0 332 0 0,0 0 341 0 0,0 0 90 0 0,0 0-99 0 0,0 0-186 0 0,0 0-169 0 0,0 0-113 0 0,0 0-104 0 0,0 0-57 0 0,0 0-45 0 0,24 1-75 0 0,119 5 445 0 0,-68-3 179 0 0,98-10-371 0 0,-63-12-3417 0 0,-99 14-1701 0 0,-6 1-2895 0 0,-3 3 127 0 0</inkml:trace>
  <inkml:trace contextRef="#ctx0" brushRef="#br0" timeOffset="6091.119">2433 718 8514 0 0,'0'0'1808'0'0,"0"0"-836"0"0,0 0-162 0 0,0 0 269 0 0,0 0 164 0 0,0 0-39 0 0,0 0-149 0 0,0 0-132 0 0,0 0-102 0 0,0 0-154 0 0,37 4-135 0 0,113 11-138 0 0,33-20 170 0 0,-139-1-792 0 0,-14 1-605 0 0,9 0-2740 0 0,-13 4-4683 0 0,-15 1 560 0 0</inkml:trace>
  <inkml:trace contextRef="#ctx0" brushRef="#br0" timeOffset="11238.252">3096 177 152 0 0,'0'0'896'0'0,"0"0"-325"0"0,0 0 81 0 0,0 0 336 0 0,0 0 321 0 0,0 0 142 0 0,0 0-16 0 0,0 0-79 0 0,0 0-129 0 0,0 0-134 0 0,0 0-138 0 0,0 0-127 0 0,0 0-99 0 0,32-5-63 0 0,98-18-47 0 0,31 14 1524 0 0,-38 9-1522 0 0,-70 0 2380 0 0,-86-22-1411 0 0,-116-84-1617 0 0,146 104 1088 0 0,-5-5-3715 0 0,18 4-11807 0 0,-5 3 8260 0 0</inkml:trace>
  <inkml:trace contextRef="#ctx0" brushRef="#br0" timeOffset="9075.448">3221 608 3969 0 0,'0'0'1156'0'0,"0"0"-956"0"0,0 0-379 0 0,0 0 111 0 0,0 0 282 0 0,0 0 246 0 0,0 0 137 0 0,0 0 27 0 0,0 0-57 0 0,0 0-84 0 0,0 0-98 0 0,-2 28-56 0 0,-9 87-21 0 0,6 121 824 0 0,3-161-896 0 0,-1 16 190 0 0,2-59 7432 0 0,1-90-7238 0 0,2 0-1 0 0,2 1 0 0 0,9-33-619 0 0,-2 34 35 0 0,2 0 0 0 0,3 1 0 0 0,3 1 0 0 0,1 0 0 0 0,3 2-1 0 0,13-19-34 0 0,10 12-28 0 0,-46 58 7 0 0,1 0 0 0 0,0 0 0 0 0,-1 0-1 0 0,1 0 1 0 0,0 0 0 0 0,0 1-1 0 0,0-1 1 0 0,0 0 0 0 0,0 1 0 0 0,0-1-1 0 0,0 0 1 0 0,0 1 0 0 0,0-1 0 0 0,0 1-1 0 0,0-1 1 0 0,0 1 0 0 0,0 0-1 0 0,0-1 1 0 0,0 1 0 0 0,1 0 0 0 0,-1 0-1 0 0,0 0 1 0 0,0 0 0 0 0,0 0-1 0 0,0 0 1 0 0,0 0 0 0 0,1 0 0 0 0,-1 1-1 0 0,0-1 1 0 0,0 0 0 0 0,0 1-1 0 0,0-1 1 0 0,0 1 0 0 0,0-1 0 0 0,0 1-1 0 0,0-1 1 0 0,0 1 0 0 0,0 0-1 0 0,0-1 1 0 0,0 1 0 0 0,0 0 0 0 0,0 0-1 0 0,0 1 22 0 0,37 44-396 0 0,-33-39 395 0 0,4 6-450 0 0,23 36-646 0 0,-23-33-2576 0 0,-2 1-3431 0 0,-6-13 5 0 0</inkml:trace>
  <inkml:trace contextRef="#ctx0" brushRef="#br0" timeOffset="9753.587">3558 1053 7666 0 0,'0'0'410'0'0,"0"0"-347"0"0,0 0-88 0 0,0 0 103 0 0,0 0 89 0 0,0 0 22 0 0,0 0-60 0 0,0 0-68 0 0,0 0-22 0 0,0 0-39 0 0,0 0-8 0 0,-13 32 34 0 0,-42 95 49 0 0,30-50 209 0 0,25-80 4519 0 0,8-38-4373 0 0,1 17-458 0 0,1 0-1 0 0,1 1 1 0 0,2 1-1 0 0,0 0 1 0 0,1 0-1 0 0,1 1 1 0 0,0 1-1 0 0,2 1 1 0 0,1 0 0 0 0,0 1-1 0 0,1 1 1 0 0,18-12 28 0 0,-36 28-30 0 0,0 0 0 0 0,-1 1 1 0 0,1-1-1 0 0,0 0 0 0 0,0 0 1 0 0,0 1-1 0 0,0-1 0 0 0,0 1 1 0 0,0-1-1 0 0,0 1 0 0 0,0-1 1 0 0,1 1-1 0 0,-1 0 1 0 0,0-1-1 0 0,0 1 0 0 0,0 0 1 0 0,0 0-1 0 0,0 0 0 0 0,1 0 1 0 0,-1 0-1 0 0,0 0 0 0 0,0 0 1 0 0,0 0-1 0 0,0 1 0 0 0,1-1 1 0 0,-1 0-1 0 0,0 1 0 0 0,0-1 1 0 0,0 1-1 0 0,0-1 0 0 0,0 1 1 0 0,0-1-1 0 0,0 1 0 0 0,0 0 1 0 0,0 0-1 0 0,0-1 1 0 0,-1 1-1 0 0,1 0 0 0 0,0 0 1 0 0,0 0-1 0 0,-1 0 0 0 0,1 0 1 0 0,0 0-1 0 0,-1 0 0 0 0,1 0 1 0 0,-1 0-1 0 0,0 0 0 0 0,1 0 1 0 0,-1 0-1 0 0,0 0 0 0 0,1 1 1 0 0,-1-1-1 0 0,0 0 0 0 0,0 0 1 0 0,0 0-1 0 0,0 0 0 0 0,0 1 1 0 0,0-1-1 0 0,-1 0 1 0 0,1 0-1 0 0,0 0 0 0 0,-1 0 1 0 0,1 0-1 0 0,-1 1 30 0 0,18 98 248 0 0,2 17 32 0 0,-15-58 314 0 0,-4-58-389 0 0,0-1 59 0 0,-29-5 3114 0 0,-8-14-2993 0 0,15 6-219 0 0,-90-35-1585 0 0,67 42-1368 0 0,14 5-5519 0 0,24 1 3150 0 0</inkml:trace>
  <inkml:trace contextRef="#ctx0" brushRef="#br0" timeOffset="10060.702">4099 958 10810 0 0,'0'0'1278'0'0,"0"0"-318"0"0,0 0-149 0 0,0 0-38 0 0,0 0-96 0 0,0 0-132 0 0,0 0-134 0 0,0 0-136 0 0,0 0-74 0 0,0 0-76 0 0,0 0-51 0 0,0 0-16 0 0,0 0-22 0 0,-16 33-17 0 0,-54 102-35 0 0,22-53-295 0 0,23-49-449 0 0,-12 19-2818 0 0,20-16-5599 0 0,15-32 5966 0 0</inkml:trace>
  <inkml:trace contextRef="#ctx0" brushRef="#br0" timeOffset="10412.101">4320 1120 4233 0 0,'0'0'2223'0'0,"0"0"-233"0"0,0 0-76 0 0,0 0-55 0 0,0 0-208 0 0,0 0-270 0 0,0 0-277 0 0,0 0-239 0 0,0 0-199 0 0,0 0-168 0 0,0 0-131 0 0,0 0-122 0 0,-24 13-93 0 0,-75 40-57 0 0,96-52-91 0 0,0 0 0 0 0,0 0 0 0 0,1 0 0 0 0,-1 1 0 0 0,0-1 0 0 0,0 1 0 0 0,1 0 0 0 0,-1 0 0 0 0,1 0 0 0 0,-1 0 0 0 0,1 0 0 0 0,0 0 0 0 0,0 1 0 0 0,0-1 0 0 0,0 1 0 0 0,0 0 0 0 0,1-1 0 0 0,-1 1 0 0 0,1 0 0 0 0,-1 2-4 0 0,-4 9-22 0 0,4-10-8 0 0,0 0-1 0 0,1 1 1 0 0,-1-1-1 0 0,1 0 1 0 0,0 0-1 0 0,0 0 1 0 0,0 1-1 0 0,0-1 1 0 0,1 1-1 0 0,0-1 1 0 0,0 1-1 0 0,0-1 1 0 0,0 0-1 0 0,1 1 1 0 0,0-1-1 0 0,0 0 1 0 0,0 1-1 0 0,0-1 1 0 0,1 0-1 0 0,-1 0 1 0 0,1 0-1 0 0,0 0 1 0 0,1 0-1 0 0,-1 0 1 0 0,1-1-1 0 0,-1 1 1 0 0,1-1-1 0 0,0 1 1 0 0,0-1-1 0 0,0 0 1 0 0,1-1-1 0 0,-1 1 1 0 0,1 0-1 0 0,0-1 1 0 0,0 0-1 0 0,0 0 1 0 0,0 0-1 0 0,0 0 1 0 0,0-1-1 0 0,0 1 1 0 0,0-1-1 0 0,1 0 1 0 0,-1 0-1 0 0,0-1 1 0 0,1 1 0 0 0,3-1 29 0 0,63-10-914 0 0,-50 0-1787 0 0,-1-7-3311 0 0,-12 10-2255 0 0</inkml:trace>
  <inkml:trace contextRef="#ctx0" brushRef="#br0" timeOffset="11654.925">5003 494 8122 0 0,'0'0'1429'0'0,"0"0"-75"0"0,0 0 121 0 0,0 0 131 0 0,0 0-23 0 0,0 0-220 0 0,0 0-284 0 0,0 0-289 0 0,0 0-256 0 0,0 0-221 0 0,0 0-157 0 0,0 0-66 0 0,-7 9-36 0 0,-65 104 112 0 0,43-50-100 0 0,-86 160-2105 0 0,74-174-388 0 0,8-23-4352 0 0,27-20 2509 0 0,0-2-395 0 0</inkml:trace>
  <inkml:trace contextRef="#ctx0" brushRef="#br0" timeOffset="11907.664">4582 464 10322 0 0,'0'0'1311'0'0,"0"0"-573"0"0,0 0-320 0 0,0 0 132 0 0,0 0 266 0 0,0 0 204 0 0,0 0-1 0 0,0 0-129 0 0,0 0-146 0 0,0 0-132 0 0,0 0-77 0 0,19 32-46 0 0,63 97-63 0 0,-1-13 508 0 0,88 89-336 0 0,-152-184-694 0 0,13 17-463 0 0,-16-8-2583 0 0,-7-18-1868 0 0,-5-9 1986 0 0,0 4-6567 0 0</inkml:trace>
</inkml:ink>
</file>

<file path=ppt/ink/ink2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8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1 200 1032 0 0,'0'0'1325'0'0,"0"0"-559"0"0,0 0 64 0 0,0 0 350 0 0,0 0 183 0 0,0 0 3 0 0,0 0-110 0 0,0 0-148 0 0,0 0-102 0 0,0 0-59 0 0,31 0-26 0 0,96-1-67 0 0,24-10 1686 0 0,-8 5-1150 0 0,-104 5 2295 0 0,-51-1-3620 0 0,0 0 0 0 0,1-1 0 0 0,-1-1 0 0 0,1 0 0 0 0,-1 0 0 0 0,1-2 0 0 0,1 1 0 0 0,-1-1 0 0 0,1-1 1 0 0,-4-2-66 0 0,-3-1 22 0 0,-68-63-1747 0 0,74 53-2515 0 0,5 0-3551 0 0,5 15-695 0 0</inkml:trace>
</inkml:ink>
</file>

<file path=ppt/ink/ink2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6.6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85 224 12803 0 0,'0'0'661'0'0,"0"0"-279"0"0,0 0-84 0 0,0 0 186 0 0,0 0 267 0 0,0 0 173 0 0,0 0-9 0 0,0 0-130 0 0,0 0-149 0 0,2 32-127 0 0,5 102-101 0 0,-5 282 299 0 0,-2-377-1108 0 0,-1 49-719 0 0,-7-31-5202 0 0,3-52 3644 0 0,3-2-3850 0 0,1 0 3314 0 0</inkml:trace>
  <inkml:trace contextRef="#ctx0" brushRef="#br0" timeOffset="316.899">0 106 4537 0 0,'0'0'848'0'0,"0"0"-30"0"0,0 0 143 0 0,0 0 146 0 0,0 0 37 0 0,0 0-50 0 0,0 0-74 0 0,32-17-68 0 0,103-49-94 0 0,-55 45 264 0 0,-64 22-885 0 0,-1-2-91 0 0,0 0 0 0 0,-1 1 0 0 0,1 0-1 0 0,-1 2 1 0 0,1-1 0 0 0,-1 2 0 0 0,1 0 0 0 0,-1 1 0 0 0,0 0 0 0 0,0 1 0 0 0,-1 0 0 0 0,0 2 0 0 0,0-1 0 0 0,0 1-1 0 0,0 1 1 0 0,-1 1 0 0 0,-1-1 0 0 0,1 2 0 0 0,-2 0 0 0 0,1 0 0 0 0,-1 1 0 0 0,2 3-146 0 0,-9-8 65 0 0,-1-1-1 0 0,0 1 1 0 0,0 0 0 0 0,0 0-1 0 0,0 0 1 0 0,-1 0 0 0 0,0 0-1 0 0,0 0 1 0 0,-1 0 0 0 0,0 0 0 0 0,0 0-1 0 0,0 0 1 0 0,-1 0 0 0 0,0 0-1 0 0,0 0 1 0 0,0 0 0 0 0,-1 0-1 0 0,0 0 1 0 0,0 0 0 0 0,-1-1 0 0 0,1 1-1 0 0,-1-1 1 0 0,0 1 0 0 0,-1-1-1 0 0,1 0 1 0 0,-1-1 0 0 0,0 1-1 0 0,0 0 1 0 0,-2 0-65 0 0,-14 14 40 0 0,0 0 0 0 0,-2-2-1 0 0,0 0 1 0 0,-1-1 0 0 0,-20 10-40 0 0,-106 35-1385 0 0,96-52-2189 0 0,-2-6-4530 0 0,45-3 1184 0 0</inkml:trace>
  <inkml:trace contextRef="#ctx0" brushRef="#br0" timeOffset="703.218">514 596 2897 0 0,'0'0'3532'0'0,"0"0"-1749"0"0,0 0-572 0 0,0 0-21 0 0,0 0-32 0 0,0 0-102 0 0,0 0-177 0 0,0 0-179 0 0,0 0-103 0 0,0 0-85 0 0,0 0-57 0 0,0 0-62 0 0,-1 27-80 0 0,0 85-60 0 0,4 105-209 0 0,-17-184-1455 0 0,6-24-2134 0 0,-1-6-4142 0 0,7-3 3357 0 0</inkml:trace>
  <inkml:trace contextRef="#ctx0" brushRef="#br0" timeOffset="1198.892">501 552 440 0 0,'0'0'2499'0'0,"0"0"-1164"0"0,0 0-357 0 0,0 0 59 0 0,0 0 46 0 0,0 0-32 0 0,0 0-109 0 0,0 0-150 0 0,0 0-91 0 0,0 0-47 0 0,0 0-21 0 0,0 0-7 0 0,0 0-5 0 0,24-2-14 0 0,76-3-30 0 0,-30 8 692 0 0,-67-2-1233 0 0,-1 0 0 0 0,1 0 0 0 0,-1 0 0 0 0,1 0 1 0 0,-1 1-1 0 0,0-1 0 0 0,0 0 0 0 0,0 1 0 0 0,1 0 1 0 0,-1-1-1 0 0,-1 1 0 0 0,1 0 0 0 0,0 0 0 0 0,0 0 1 0 0,-1 0-1 0 0,1 0 0 0 0,-1 1 0 0 0,0-1 0 0 0,0 0 0 0 0,1 1 1 0 0,-1-1-1 0 0,-1 1 0 0 0,1-1 0 0 0,0 1 0 0 0,-1-1 1 0 0,1 1-1 0 0,-1 0 0 0 0,0-1 0 0 0,0 1 0 0 0,0 0 1 0 0,0-1-1 0 0,0 1 0 0 0,-1-1 0 0 0,1 1 0 0 0,-1 0 0 0 0,0-1 1 0 0,1 1-1 0 0,-1-1 0 0 0,-1 1 0 0 0,1-1 0 0 0,0 0 1 0 0,0 0-1 0 0,-1 1 0 0 0,1-1 0 0 0,-1 0 0 0 0,0 0 0 0 0,0 0 1 0 0,1 0-1 0 0,-1-1 0 0 0,-1 1 0 0 0,1 0 0 0 0,-1 0-36 0 0,-1 2 13 0 0,-1 1-28 0 0,-1 0 1 0 0,1 1-1 0 0,0 0 1 0 0,1 0 0 0 0,-1 0-1 0 0,1 0 1 0 0,1 1 0 0 0,-1-1-1 0 0,1 1 1 0 0,0 0 0 0 0,0 0-1 0 0,1 0 1 0 0,0 0-1 0 0,0 1 1 0 0,1-1 0 0 0,0 1-1 0 0,0 1 15 0 0,43 43-434 0 0,-29-42 378 0 0,8 7 47 0 0,-18-16 58 0 0,-1 0-1 0 0,1 0 1 0 0,0 0-1 0 0,-1 1 1 0 0,1-1-1 0 0,-1 1 1 0 0,0-1-1 0 0,1 1 1 0 0,-1 0 0 0 0,0-1-1 0 0,0 1 1 0 0,0 1-1 0 0,0-1 1 0 0,-1 0-1 0 0,1 0 1 0 0,-1 1 0 0 0,1-1-1 0 0,-1 0 1 0 0,0 1-1 0 0,0 0 1 0 0,0-1-1 0 0,0 1 1 0 0,0 0-1 0 0,0-1 1 0 0,-1 1 0 0 0,1 0-1 0 0,-1 0 1 0 0,0-1-1 0 0,0 1 1 0 0,0 0-1 0 0,0 0 1 0 0,-1 0-1 0 0,1-1 1 0 0,-1 1 0 0 0,1 0-1 0 0,-1 0 1 0 0,0-1-1 0 0,0 1 1 0 0,0-1-1 0 0,-1 2-48 0 0,-4 2 140 0 0,1 0-1 0 0,-1 0 1 0 0,0 0 0 0 0,-1-1-1 0 0,0 0 1 0 0,1 0-1 0 0,-1-1 1 0 0,-1 0-1 0 0,1 0 1 0 0,-1-1-1 0 0,1 0 1 0 0,-1 0-1 0 0,0-1 1 0 0,-6 2-140 0 0,-71 4-2426 0 0,71-11-1331 0 0,9-1-1537 0 0,1 0-4120 0 0</inkml:trace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3:14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437 692 3361 0 0,'0'0'1441'0'0,"0"0"-112"0"0,0 0 142 0 0,0 0 130 0 0,0 0 98 0 0,0 0-122 0 0,0 0-289 0 0,0 0-73 0 0,0 0-100 0 0,0 0-118 0 0,0 0-132 0 0,-10-14-167 0 0,-33-43-150 0 0,41 56-516 0 0,1-1 0 0 0,0 1-1 0 0,0 0 1 0 0,-1-1-1 0 0,1 1 1 0 0,-1 0-1 0 0,1 0 1 0 0,-1 0-1 0 0,0 0 1 0 0,1 0 0 0 0,-1 1-1 0 0,0-1 1 0 0,1 0-1 0 0,-1 1 1 0 0,0 0-1 0 0,0-1 1 0 0,0 1-1 0 0,0 0 1 0 0,1 0 0 0 0,-1 0-1 0 0,0 0 1 0 0,0 0-1 0 0,0 0 1 0 0,0 0-1 0 0,0 1 1 0 0,1-1-1 0 0,-1 1 1 0 0,0-1 0 0 0,0 1-1 0 0,0 0-31 0 0,-5 1 76 0 0,-10 5-12 0 0,0 0-1 0 0,1 1 1 0 0,0 1 0 0 0,0 1-1 0 0,1 0 1 0 0,0 1-1 0 0,0 0 1 0 0,2 1-1 0 0,-10 10-63 0 0,4-2 21 0 0,0 2-1 0 0,1 0 1 0 0,1 0-1 0 0,2 2 1 0 0,0 0-1 0 0,1 1 1 0 0,2 0-1 0 0,-4 11-20 0 0,14-33-8 0 0,0 1 0 0 0,0-1 0 0 0,0 0 0 0 0,1 0 0 0 0,-1 1 0 0 0,1-1 0 0 0,0 1 0 0 0,0-1 0 0 0,1 1 0 0 0,-1 0 0 0 0,1-1 0 0 0,-1 1-1 0 0,1 0 1 0 0,0-1 0 0 0,0 1 0 0 0,1 0 0 0 0,-1-1 0 0 0,1 1 0 0 0,0-1 0 0 0,0 1 0 0 0,0-1 0 0 0,0 1 0 0 0,1-1 0 0 0,-1 0-1 0 0,1 1 1 0 0,0-1 0 0 0,0 0 0 0 0,0 0 0 0 0,1 0 0 0 0,-1 0 0 0 0,0-1 0 0 0,1 1 0 0 0,0-1 0 0 0,2 3 8 0 0,3-3 57 0 0,0 0 1 0 0,0-1 0 0 0,0 0-1 0 0,0 0 1 0 0,1-1-1 0 0,-1 0 1 0 0,0 0-1 0 0,0-1 1 0 0,0 0 0 0 0,0 0-1 0 0,0-1 1 0 0,0 0-1 0 0,0 0 1 0 0,0-1 0 0 0,-1 0-1 0 0,1 0 1 0 0,-1-1-1 0 0,0 0 1 0 0,0-1-58 0 0,127-99 801 0 0,-113 86-721 0 0,172-177 392 0 0,-129 121-393 0 0,-125 162-1662 0 0,55-75 1570 0 0,0 0 1 0 0,2 1-1 0 0,0 0 1 0 0,0 0-1 0 0,1 0 1 0 0,1 0-1 0 0,0 0 1 0 0,1 12 12 0 0,2-21 7 0 0,0 1 0 0 0,1-1 0 0 0,0 1 1 0 0,0-1-1 0 0,1 0 0 0 0,-1 1 0 0 0,1-1 1 0 0,0-1-1 0 0,1 1 0 0 0,-1 0 0 0 0,1-1 1 0 0,0 0-1 0 0,0 1 0 0 0,0-2 0 0 0,1 1 1 0 0,-1 0-1 0 0,1-1 0 0 0,0 0 0 0 0,0 0 1 0 0,0 0-1 0 0,0-1 0 0 0,0 0 0 0 0,1 0 1 0 0,-1 0-1 0 0,1 0 0 0 0,0-1 0 0 0,-1 0 1 0 0,1 0-1 0 0,0-1 0 0 0,0 0 0 0 0,-1 0 1 0 0,4 0-8 0 0,4 1 61 0 0,0 0 1 0 0,0-1-1 0 0,0-1 1 0 0,0 0-1 0 0,0-1 1 0 0,-1 0-1 0 0,1-1 0 0 0,-1 0 1 0 0,1-1-1 0 0,6-4-61 0 0,114-65 493 0 0,-131 72-488 0 0,40-28 198 0 0,-1-2 1 0 0,-1-1 0 0 0,31-34-204 0 0,135-158 137 0 0,-175 187-180 0 0,-32 60-925 0 0,-32 231 859 0 0,19-82 233 0 0,11-163-133 0 0,0-1 0 0 0,0 0 0 0 0,0 0 0 0 0,-1 0 0 0 0,-1 0 0 0 0,1 0 0 0 0,-1-1 0 0 0,0 0 0 0 0,-1 0 0 0 0,0-1 0 0 0,0 1 0 0 0,0-1 0 0 0,-1 0 0 0 0,0-1 0 0 0,0 0 0 0 0,0 0 0 0 0,-1 0 0 0 0,0-1 0 0 0,0 0 0 0 0,0 0 0 0 0,0-1 0 0 0,0 0 0 0 0,-1-1 0 0 0,1 0 0 0 0,-1 0 0 0 0,0-1 0 0 0,1 0 0 0 0,-1 0 0 0 0,0-1 0 0 0,0 0 0 0 0,-8-2 9 0 0,-63 1-216 0 0,129-6-583 0 0,146-8 1013 0 0,43 3 720 0 0,-175-8-1627 0 0,-43 9-2526 0 0,-2-1-4332 0 0,-8 5-3469 0 0</inkml:trace>
  <inkml:trace contextRef="#ctx0" brushRef="#br0" timeOffset="1486.802">2179 1041 832 0 0,'0'0'1446'0'0,"0"0"186"0"0,0 0 351 0 0,0 0 230 0 0,0 0-66 0 0,0 0-252 0 0,0 0-300 0 0,0 0-223 0 0,0 0-162 0 0,0 0-171 0 0,33-11-156 0 0,104-35-167 0 0,-52 1 344 0 0,-23-2-455 0 0,-2-3 1 0 0,-3-3-1 0 0,-2-2 1 0 0,-3-2-1 0 0,7-13-605 0 0,-53 60 20 0 0,2 0-1 0 0,-1 1 0 0 0,1 0 1 0 0,1 0-1 0 0,-1 1 0 0 0,2 0 1 0 0,-1 0-1 0 0,1 1 0 0 0,0 0 1 0 0,0 1-1 0 0,1 0 0 0 0,9-3-19 0 0,-16 10-9 0 0,0 0 0 0 0,0 1-1 0 0,0 0 1 0 0,-1 0 0 0 0,1 0 0 0 0,-1 0-1 0 0,1 0 1 0 0,-1 1 0 0 0,0-1-1 0 0,0 1 1 0 0,0 0 0 0 0,0 0 0 0 0,0 0-1 0 0,-1 1 1 0 0,1-1 0 0 0,-1 0-1 0 0,0 1 1 0 0,0 0 0 0 0,-1-1-1 0 0,1 1 1 0 0,-1 0 0 0 0,1 0 0 0 0,-1 0-1 0 0,0 0 1 0 0,-1 0 0 0 0,1 0-1 0 0,-1 0 1 0 0,1 0 0 0 0,-1 0 0 0 0,-1 3 9 0 0,4 19 23 0 0,-1 0 0 0 0,-2-1 0 0 0,0 1 1 0 0,-2 0-1 0 0,-1-1 0 0 0,-1 1 1 0 0,-1-1-1 0 0,-1 0 0 0 0,-1 0 1 0 0,-2-1-1 0 0,0 0 0 0 0,-1 0 1 0 0,-2-1-1 0 0,0 0 0 0 0,-2-1 0 0 0,0-1 1 0 0,-1 0-1 0 0,-1-1 0 0 0,-1-1 1 0 0,-1 0-1 0 0,-15 12-23 0 0,27-26-9 0 0,0 1 0 0 0,0-1 0 0 0,-1-1 0 0 0,1 1 0 0 0,-1-1 0 0 0,0 0 0 0 0,0 0 0 0 0,-1-1 0 0 0,1 0 0 0 0,-1 0 0 0 0,0-1 0 0 0,1 0 0 0 0,-1 0 0 0 0,0-1 0 0 0,0 0 0 0 0,0 0 0 0 0,0-1 0 0 0,0 0 0 0 0,-3-1 9 0 0,8-1-14 0 0,0 0 0 0 0,0 1-1 0 0,1-2 1 0 0,-1 1 0 0 0,1 0-1 0 0,-1-1 1 0 0,1 1-1 0 0,0-1 1 0 0,0 0 0 0 0,0 1-1 0 0,1-1 1 0 0,-1 0 0 0 0,0 0-1 0 0,1 0 1 0 0,0 0 0 0 0,0-1-1 0 0,0 1 1 0 0,0 0 0 0 0,0 0-1 0 0,1-1 1 0 0,-1 1 0 0 0,1 0-1 0 0,0-1 1 0 0,0 1-1 0 0,0-1 1 0 0,1 1 0 0 0,-1 0-1 0 0,1-1 1 0 0,0 0 14 0 0,-1-7-64 0 0,2 7 24 0 0,-1-1 1 0 0,1 0-1 0 0,0 1 0 0 0,0-1 0 0 0,0 1 1 0 0,1 0-1 0 0,0 0 0 0 0,0 0 0 0 0,0 0 0 0 0,0 0 1 0 0,0 0-1 0 0,1 1 0 0 0,0 0 0 0 0,0 0 1 0 0,0 0-1 0 0,0 0 0 0 0,0 0 0 0 0,0 1 0 0 0,1 0 1 0 0,-1 0-1 0 0,1 0 0 0 0,-1 0 0 0 0,1 1 1 0 0,0 0-1 0 0,0 0 0 0 0,0 0 0 0 0,0 1 0 0 0,0-1 1 0 0,4 1 39 0 0,91 31-501 0 0,-10 0 454 0 0,-77-28 100 0 0,0-1 0 0 0,0-1 0 0 0,0 0 1 0 0,0-1-1 0 0,0-1 0 0 0,0 1 0 0 0,0-2 1 0 0,0 0-1 0 0,0-1 0 0 0,0 0 0 0 0,0-1 1 0 0,-1 0-1 0 0,0-1 0 0 0,0 0 0 0 0,8-6-53 0 0,38-34 414 0 0,-3-3-1 0 0,-2-2 1 0 0,-2-2-1 0 0,32-44-413 0 0,-64 75 55 0 0,19-22-22 0 0,-1-2 1 0 0,-3-1 0 0 0,-2-2 0 0 0,-1-1-1 0 0,-3-2 1 0 0,-2 0 0 0 0,-3-2-1 0 0,-1-1 1 0 0,-4 0 0 0 0,-1-2-1 0 0,7-45-33 0 0,-24 97-5 0 0,1 3 5 0 0,0-1-1 0 0,0 1 1 0 0,0-1 0 0 0,-1 1-1 0 0,1 0 1 0 0,0-1-1 0 0,-1 1 1 0 0,1-1-1 0 0,-1 0 1 0 0,0 1-1 0 0,1-1 1 0 0,-1 1 0 0 0,0-1-1 0 0,0 1 1 0 0,0-1-1 0 0,0 0 1 0 0,0 1-1 0 0,-1-1 1 0 0,1 1 0 0 0,0-1-1 0 0,-1 1 1 0 0,1-1-1 0 0,-1 1 1 0 0,0-1-1 0 0,1 1 1 0 0,-1-1-1 0 0,0 1 1 0 0,0 0 0 0 0,0-1-1 0 0,0 1 1 0 0,0 0-1 0 0,0 0 1 0 0,0 0-1 0 0,0 0 1 0 0,0 0 0 0 0,-1 0-1 0 0,1 0 1 0 0,0 0-1 0 0,-1 0 1 0 0,1 1-1 0 0,-1-1 1 0 0,1 0-1 0 0,-1 1 1 0 0,1-1 0 0 0,-1 1-1 0 0,1 0 1 0 0,-1-1-1 0 0,1 1 1 0 0,-2 0 0 0 0,-4 3-17 0 0,0 1-1 0 0,0 0 1 0 0,0 0 0 0 0,1 1 0 0 0,-1 0-1 0 0,1 0 1 0 0,0 0 0 0 0,1 1 0 0 0,-1 0-1 0 0,1 0 1 0 0,0 0 0 0 0,0 1 0 0 0,1 0-1 0 0,0-1 1 0 0,-2 6 17 0 0,5-10 0 0 0,-18 35 16 0 0,2 2 1 0 0,1 0-1 0 0,2 1 0 0 0,1 1 0 0 0,3 0 1 0 0,1 0-1 0 0,-2 35-16 0 0,10-67 1 0 0,-6 40-1 0 0,3 0 0 0 0,2 1 1 0 0,2-1-1 0 0,3 7 0 0 0,-3-49-9 0 0,1 1 1 0 0,0-1-1 0 0,0 1 0 0 0,0-1 0 0 0,1 0 1 0 0,0 1-1 0 0,1-1 0 0 0,-1 0 0 0 0,1 0 0 0 0,1-1 1 0 0,-1 1-1 0 0,1-1 0 0 0,1 1 0 0 0,-1-1 1 0 0,1 0-1 0 0,0-1 0 0 0,0 1 0 0 0,0-1 1 0 0,1 0-1 0 0,0-1 0 0 0,5 4 9 0 0,-5-6 18 0 0,0-1-1 0 0,0 0 1 0 0,0 0-1 0 0,0-1 1 0 0,1 1-1 0 0,-1-1 1 0 0,0-1-1 0 0,0 1 0 0 0,0-1 1 0 0,1 0-1 0 0,-1 0 1 0 0,0-1-1 0 0,0 0 1 0 0,-1 0-1 0 0,1 0 1 0 0,0-1-1 0 0,3-2-17 0 0,222-142 148 0 0,-222 142-143 0 0,-9 5-8 0 0,0-1 1 0 0,1 0 0 0 0,0 0-1 0 0,-1 1 1 0 0,1-1-1 0 0,-1 1 1 0 0,1-1-1 0 0,0 0 1 0 0,-1 1 0 0 0,1-1-1 0 0,0 1 1 0 0,0-1-1 0 0,-1 1 1 0 0,1 0-1 0 0,0-1 1 0 0,0 1 0 0 0,0 0-1 0 0,0 0 1 0 0,-1-1-1 0 0,1 1 1 0 0,0 0-1 0 0,0 0 1 0 0,0 0-1 0 0,0 0 1 0 0,0 0 0 0 0,0 0-1 0 0,0 0 1 0 0,-1 0-1 0 0,1 1 1 0 0,0-1-1 0 0,0 0 1 0 0,0 0 0 0 0,0 1-1 0 0,-1-1 1 0 0,1 1-1 0 0,0-1 1 0 0,0 0-1 0 0,-1 1 1 0 0,1 0 0 0 0,0-1-1 0 0,0 1 1 0 0,-1-1-1 0 0,1 1 1 0 0,-1 0-1 0 0,1-1 1 0 0,-1 1 0 0 0,1 0-1 0 0,-1 0 1 0 0,1-1-1 0 0,-1 1 1 0 0,0 0-1 0 0,1 0 1 0 0,-1 0 0 0 0,0 0-1 0 0,0 0 1 0 0,0-1-1 0 0,1 1 1 0 0,-1 0-1 0 0,0 0 1 0 0,0 0 0 0 0,0 0 1 0 0,-33 226 624 0 0,28-138-496 0 0,5-88-193 0 0,1 1 0 0 0,0-1 0 0 0,0 0 0 0 0,-1 1 0 0 0,1-1 0 0 0,0 0-1 0 0,0 0 1 0 0,0 0 0 0 0,0 0 0 0 0,0 0 0 0 0,1 0 0 0 0,-1 0 0 0 0,0 0 0 0 0,0 0 0 0 0,1-1 0 0 0,-1 1 0 0 0,0-1 0 0 0,1 1 0 0 0,-1 0 0 0 0,0-1 0 0 0,1 0-1 0 0,-1 1 1 0 0,1-1 0 0 0,-1 0 0 0 0,1 0 0 0 0,-1 0 0 0 0,1 0 0 0 0,-1 0 0 0 0,1 0 0 0 0,-1 0 0 0 0,1-1 0 0 0,-1 1 0 0 0,0 0 0 0 0,1-1 0 0 0,-1 1-1 0 0,1-1 67 0 0,18-6-4691 0 0,-4 0-4112 0 0,-7 4-40 0 0</inkml:trace>
  <inkml:trace contextRef="#ctx0" brushRef="#br0" timeOffset="1814.32">4424 548 11226 0 0,'0'0'1927'0'0,"0"0"-286"0"0,0 0-196 0 0,0 0-182 0 0,0 0-264 0 0,0 0-301 0 0,0 0-233 0 0,0 0-171 0 0,-24 36-129 0 0,-74 111-68 0 0,61-61-17 0 0,36-81-79 0 0,-1-1-1 0 0,0 1 1 0 0,1 0-1 0 0,0 0 1 0 0,0 0-1 0 0,0 0 1 0 0,1 0-1 0 0,0 0 1 0 0,0 0-1 0 0,0 0 1 0 0,1 0-1 0 0,-1 0 1 0 0,1 0-1 0 0,0 0 1 0 0,1 0-1 0 0,-1 0 1 0 0,1 0-1 0 0,0-1 1 0 0,0 1-1 0 0,0-1 1 0 0,1 1-1 0 0,0-1 1 0 0,0 0-1 0 0,0 0 1 0 0,0 0-1 0 0,0 0 1 0 0,1-1-1 0 0,0 1 1 0 0,0-1-1 0 0,0 0 1 0 0,0 0-1 0 0,0-1 1 0 0,0 1-1 0 0,1-1 1 0 0,0 0-1 0 0,-1 0 1 0 0,1 0-1 0 0,0 0 0 0 0,4-2 125 0 0,0 0 0 0 0,0-1 0 0 0,0 0 0 0 0,0 0 0 0 0,0-1 0 0 0,-1 0 0 0 0,1 0 0 0 0,0-1-1 0 0,-1-1 1 0 0,0 1 0 0 0,0-1 0 0 0,0 0 0 0 0,0-1 0 0 0,0 0 0 0 0,-1 0 0 0 0,0-1 0 0 0,0 0 0 0 0,-1 0 0 0 0,1 0 0 0 0,-1-1 0 0 0,2-4-125 0 0,4-3 189 0 0,-2-2-1 0 0,1 1 1 0 0,-2-1 0 0 0,0-1 0 0 0,-1 0-1 0 0,0 0 1 0 0,-2 0 0 0 0,0-1 0 0 0,-1 0 0 0 0,0-2-189 0 0,-3 14-43 0 0,-1 1 0 0 0,1-1 0 0 0,-1 0 0 0 0,0 0 0 0 0,0 0 1 0 0,-1 0-1 0 0,0 0 0 0 0,0 0 0 0 0,0 1 0 0 0,-1-1 1 0 0,0 0-1 0 0,0 0 0 0 0,0 0 0 0 0,-1 1 0 0 0,0-1 0 0 0,0 0 1 0 0,0 1-1 0 0,-1 0 0 0 0,1-1 0 0 0,-1 1 0 0 0,-1 0 0 0 0,1 1 1 0 0,-1-1-1 0 0,0 0 0 0 0,0 1 0 0 0,0 0 0 0 0,-1 0 0 0 0,1 0 1 0 0,-1 1-1 0 0,0 0 0 0 0,0-1 0 0 0,0 2 0 0 0,0-1 0 0 0,-1 0 1 0 0,-2 0 42 0 0,2 1-328 0 0,0 1 0 0 0,-1-1 0 0 0,1 1 0 0 0,0 0 0 0 0,-1 0 0 0 0,1 1 0 0 0,-1 0 0 0 0,1 0 0 0 0,-1 1 0 0 0,1-1 0 0 0,0 1 0 0 0,-1 1 0 0 0,1-1 0 0 0,-2 2 328 0 0,-48 30-11442 0 0,43-18 4144 0 0</inkml:trace>
  <inkml:trace contextRef="#ctx0" brushRef="#br0" timeOffset="2280.125">4851 659 14475 0 0,'0'0'1953'0'0,"0"0"-519"0"0,0 0-313 0 0,0 0-270 0 0,0 0-274 0 0,0 0-166 0 0,0 0-102 0 0,0 0-97 0 0,0 0-84 0 0,0 0-76 0 0,0 0-57 0 0,0 0-31 0 0,-20 31 13 0 0,-62 96-2 0 0,62-79-21 0 0,23-45 43 0 0,0-1 46 0 0,0 0 1 0 0,0 0-1 0 0,1 0 1 0 0,-1-1-1 0 0,0 1 1 0 0,1-1-1 0 0,-1 0 1 0 0,1 0 0 0 0,0 0-1 0 0,-1 0 1 0 0,1-1-1 0 0,-1 1 1 0 0,1-1-1 0 0,0 0 1 0 0,0 0 0 0 0,-1-1-1 0 0,1 1 1 0 0,0-1-1 0 0,-1 1 1 0 0,1-1-1 0 0,-1 0 1 0 0,1-1-1 0 0,-1 1 1 0 0,1 0 0 0 0,-1-1-1 0 0,0 0 1 0 0,2-1-44 0 0,0 1 63 0 0,17-7 174 0 0,0-2 1 0 0,-1-1 0 0 0,0 0 0 0 0,-1-2-1 0 0,-1 0 1 0 0,5-6-238 0 0,114-67 466 0 0,-137 86-482 0 0,0 1 0 0 0,-1-1-1 0 0,1 1 1 0 0,0 0 0 0 0,0 0 0 0 0,0-1 0 0 0,0 1 0 0 0,0 0-1 0 0,-1 0 1 0 0,1 0 0 0 0,0 0 0 0 0,0 0 0 0 0,0 0 0 0 0,0 0-1 0 0,0 0 1 0 0,0 1 0 0 0,-1-1 0 0 0,1 0 0 0 0,0 0 0 0 0,0 1-1 0 0,0-1 1 0 0,-1 1 0 0 0,1-1 0 0 0,0 0 0 0 0,0 1-1 0 0,-1-1 1 0 0,1 1 0 0 0,0 0 0 0 0,-1-1 0 0 0,1 1 0 0 0,0 0-1 0 0,-1-1 1 0 0,1 1 0 0 0,-1 0 0 0 0,1-1 0 0 0,-1 1 0 0 0,0 0-1 0 0,1 0 1 0 0,-1 0 0 0 0,0 0 0 0 0,0-1 0 0 0,1 1 0 0 0,-1 0-1 0 0,0 0 1 0 0,0 0 0 0 0,0 0 0 0 0,0 0 0 0 0,0 0 0 0 0,0-1-1 0 0,0 1 1 0 0,0 0 0 0 0,0 0 0 0 0,-1 0 0 0 0,1 0 0 0 0,0 0-1 0 0,-1-1 1 0 0,1 1 0 0 0,0 0 0 0 0,-1 0 0 0 0,1-1 0 0 0,-1 1-1 0 0,0 0 17 0 0,1 13 52 0 0,-1-11-57 0 0,1 1-1 0 0,0-1 1 0 0,0 1 0 0 0,0-1 0 0 0,1 1-1 0 0,-1-1 1 0 0,1 1 0 0 0,0-1-1 0 0,0 1 1 0 0,0-1 0 0 0,0 0-1 0 0,0 0 1 0 0,1 1 0 0 0,-1-1-1 0 0,1 0 1 0 0,0 0 0 0 0,0 0 0 0 0,0-1-1 0 0,1 1 1 0 0,-1 0 0 0 0,1-1-1 0 0,-1 0 1 0 0,1 1 0 0 0,0-1-1 0 0,0 0 1 0 0,0 0 0 0 0,0-1 0 0 0,0 1-1 0 0,0-1 1 0 0,0 1 0 0 0,1-1-1 0 0,-1 0 1 0 0,0 0 0 0 0,1 0-1 0 0,-1-1 1 0 0,1 1 0 0 0,-1-1 0 0 0,1 0-1 0 0,-1 0 1 0 0,1 0 0 0 0,1-1 5 0 0,9-1 142 0 0,1-1 0 0 0,-1 0 1 0 0,0-1-1 0 0,0 0 0 0 0,0-2 1 0 0,-1 1-1 0 0,1-2 1 0 0,-1 0-1 0 0,-1 0 0 0 0,1-1 1 0 0,-1-1-1 0 0,-1 0 0 0 0,0 0 1 0 0,0-1-1 0 0,-1-1 0 0 0,8-9-142 0 0,10-7 398 0 0,-15 16-315 0 0,-1-1 0 0 0,-1 0-1 0 0,0-1 1 0 0,0-1 0 0 0,-1 1 0 0 0,-1-2 0 0 0,0 1 0 0 0,-2-1-1 0 0,1-1-82 0 0,-2-17-1760 0 0,-13 32-9530 0 0,3 1-524 0 0</inkml:trace>
  <inkml:trace contextRef="#ctx0" brushRef="#br0" timeOffset="2695.697">5724 872 17316 0 0,'0'0'1677'0'0,"0"0"-298"0"0,0 0-96 0 0,0 0-140 0 0,0 0-291 0 0,0 0-274 0 0,0 0-137 0 0,0 0-85 0 0,0 0-37 0 0,0 0-27 0 0,0 0-32 0 0,0 0-94 0 0,0 0-52 0 0,20-26-11 0 0,62-82-47 0 0,15 0 20 0 0,-68 89-1243 0 0,-24 45-264 0 0,-4-19 1463 0 0,2 0-1 0 0,-1 0 1 0 0,1-1-1 0 0,0 1 1 0 0,0-1-1 0 0,1 0 1 0 0,-1 0 0 0 0,1 0-1 0 0,1 0 1 0 0,-1 0-1 0 0,1-1 1 0 0,0 0-1 0 0,0 0 1 0 0,1 0 0 0 0,0-1-1 0 0,-1 0 1 0 0,2 0-1 0 0,-1 0 1 0 0,0-1-1 0 0,1 0 1 0 0,-1 0-1 0 0,1-1 1 0 0,0 1 0 0 0,0-2-1 0 0,0 1 1 0 0,0-1-1 0 0,0 0 1 0 0,0 0-1 0 0,0-1 1 0 0,0 0-1 0 0,1 0 1 0 0,-1 0 0 0 0,0-1-32 0 0,20-2 298 0 0,1-1 1 0 0,-1-2 0 0 0,-1 0 0 0 0,1-2-1 0 0,-1-1 1 0 0,0-1 0 0 0,-1-1-1 0 0,0-1 1 0 0,-1-1 0 0 0,-1-1 0 0 0,0-1-1 0 0,-1-2 1 0 0,16-14-299 0 0,-28 24-51 0 0,-1 0-1 0 0,0-1 1 0 0,0 0-1 0 0,-1-1 1 0 0,1 1 0 0 0,-2-2-1 0 0,0 1 1 0 0,0-1-1 0 0,0 0 1 0 0,-2-1 0 0 0,1 1-1 0 0,-1-1 1 0 0,-1 0-1 0 0,0-1 1 0 0,0 1 0 0 0,-1-1-1 0 0,-1 0 1 0 0,0 1-1 0 0,0-1 1 0 0,-1-5 51 0 0,-3 0-2642 0 0,-2 8-2626 0 0,1 1-7290 0 0</inkml:trace>
</inkml:ink>
</file>

<file path=ppt/ink/ink2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6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420 1 3945 0 0,'0'0'2192'0'0,"0"0"-1126"0"0,0 0-246 0 0,0 0 306 0 0,0 0 354 0 0,0 0 154 0 0,0 0-109 0 0,0 0-279 0 0,0 0-257 0 0,0 0-214 0 0,-12 33-173 0 0,-40 105-132 0 0,-40 58 681 0 0,77-168-1328 0 0,0 0 0 0 0,-2-2 0 0 0,-2 0 0 0 0,0-1 0 0 0,-1-1 0 0 0,-10 8 177 0 0,-6 2-3998 0 0,-3-3-3535 0 0,32-26 1105 0 0</inkml:trace>
  <inkml:trace contextRef="#ctx0" brushRef="#br0" timeOffset="249.116">1 52 5329 0 0,'0'0'2541'0'0,"0"0"-1913"0"0,0 0-433 0 0,0 0 379 0 0,0 0 483 0 0,0 0 280 0 0,0 0-6 0 0,0 0-192 0 0,0 0-249 0 0,0 0-166 0 0,0 0-147 0 0,26 36-105 0 0,83 111-77 0 0,-36-57 130 0 0,112 142-999 0 0,-184-232 411 0 0,23 32-2506 0 0,-10-10-6958 0 0,-12-17 4446 0 0</inkml:trace>
</inkml:ink>
</file>

<file path=ppt/ink/ink2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6:20.4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218 154 3937 0 0,'0'0'2568'0'0,"0"0"-1106"0"0,0 0-339 0 0,0 0 39 0 0,0 0 146 0 0,0 0 188 0 0,0 0 58 0 0,0 0-161 0 0,0 0-239 0 0,0 0-283 0 0,0 0-300 0 0,-2-6-198 0 0,-5-14-164 0 0,7 33 51 0 0,55 491 1078 0 0,-19-270-2001 0 0,-24-145-2804 0 0,-11-70-1214 0 0,0-1-3693 0 0,-1-18 4780 0 0</inkml:trace>
  <inkml:trace contextRef="#ctx0" brushRef="#br0" timeOffset="452.853">1 128 11146 0 0,'0'0'882'0'0,"0"0"-175"0"0,0 0-112 0 0,0 0 18 0 0,0 0 71 0 0,0 0 74 0 0,0 0-16 0 0,0 0-107 0 0,0 0-140 0 0,0 0-114 0 0,36-16-74 0 0,116-52-32 0 0,-37 35 186 0 0,-111 33-441 0 0,23-4 73 0 0,0 0 1 0 0,0 2-1 0 0,0 2 1 0 0,0 0-1 0 0,0 2 0 0 0,16 3-93 0 0,-40-5-4 0 0,0 1-1 0 0,0 0 0 0 0,0 1 0 0 0,0-1 0 0 0,0 0 0 0 0,0 1 0 0 0,0 0 1 0 0,0 0-1 0 0,-1 0 0 0 0,1 0 0 0 0,-1 0 0 0 0,1 0 0 0 0,-1 0 1 0 0,0 1-1 0 0,0 0 0 0 0,0-1 0 0 0,0 1 0 0 0,0 0 0 0 0,-1 0 0 0 0,1 0 1 0 0,-1 0-1 0 0,0 0 0 0 0,0 0 0 0 0,0 0 0 0 0,0 0 0 0 0,0 0 0 0 0,-1 1 1 0 0,0-1-1 0 0,1 0 0 0 0,-1 1 0 0 0,-1 0 5 0 0,-21 102 296 0 0,-111 177-3 0 0,131-280-304 0 0,1 0-1 0 0,-1 0 0 0 0,1 1 1 0 0,0-1-1 0 0,0 1 0 0 0,0-1 1 0 0,0 1-1 0 0,1-1 0 0 0,-1 1 1 0 0,1-1-1 0 0,0 1 0 0 0,0 0 1 0 0,0-1-1 0 0,1 1 0 0 0,-1-1 0 0 0,1 1 1 0 0,0 0-1 0 0,0-1 0 0 0,0 0 1 0 0,0 1-1 0 0,1-1 0 0 0,-1 0 1 0 0,1 1-1 0 0,1 0 12 0 0,211 99 21 0 0,-211-101 4 0 0,-1 0 0 0 0,0 0 0 0 0,1 0 0 0 0,-1 0 0 0 0,0 0-1 0 0,0 0 1 0 0,0 1 0 0 0,-1 0 0 0 0,1-1 0 0 0,-1 1 0 0 0,1 0-1 0 0,-1-1 1 0 0,0 1 0 0 0,0 0 0 0 0,0 0 0 0 0,0 0 0 0 0,0 0-1 0 0,-1 0 1 0 0,0 0 0 0 0,1 0 0 0 0,-1 0 0 0 0,0 0 0 0 0,0 0-1 0 0,-1 1 1 0 0,1-1 0 0 0,-1 0 0 0 0,1 0 0 0 0,-1 0 0 0 0,0-1-1 0 0,0 1 1 0 0,-1 0 0 0 0,1 0 0 0 0,0 0 0 0 0,-1-1 0 0 0,0 1-1 0 0,-1 2-24 0 0,-76 88 715 0 0,79-93-716 0 0,-29 29-176 0 0,0-2 1 0 0,-1-1 0 0 0,-2-1 0 0 0,-1-2 0 0 0,-1-1 0 0 0,0-1 0 0 0,-2-3 0 0 0,-26 11 176 0 0,60-29-467 0 0,-28 8-148 0 0,22-9-3258 0 0,5-5-5261 0 0,3 2 3583 0 0</inkml:trace>
  <inkml:trace contextRef="#ctx0" brushRef="#br0" timeOffset="1098.61">951 585 5201 0 0,'0'0'1007'0'0,"0"0"99"0"0,0 0 213 0 0,0 0 200 0 0,0 0 37 0 0,0 0-140 0 0,0 0-304 0 0,0 0-341 0 0,-8 33-232 0 0,-22 102-152 0 0,29-134-374 0 0,0 0 0 0 0,0 0 1 0 0,0 1-1 0 0,1-1 0 0 0,-1 0 1 0 0,0 1-1 0 0,1-1 0 0 0,-1 0 1 0 0,1 1-1 0 0,0-1 1 0 0,-1 1-1 0 0,1-1 0 0 0,0 1 1 0 0,0-1-1 0 0,0 1 0 0 0,0-1 1 0 0,0 1-1 0 0,0-1 0 0 0,1 1 1 0 0,-1-1-1 0 0,0 1 0 0 0,1-1 1 0 0,-1 1-1 0 0,1-1 0 0 0,0 0 1 0 0,-1 1-1 0 0,1-1 0 0 0,0 0 1 0 0,0 0-1 0 0,0 1 0 0 0,0-1 1 0 0,0 0-1 0 0,0 0 0 0 0,0 0 1 0 0,0 0-1 0 0,0 0 0 0 0,1 0-13 0 0,2 1 108 0 0,4 2 120 0 0,-1-1 0 0 0,1-1-1 0 0,0 1 1 0 0,0-1 0 0 0,0 0-1 0 0,0-1 1 0 0,0 0 0 0 0,0-1-1 0 0,0 1 1 0 0,0-1 0 0 0,0-1-1 0 0,0 0 1 0 0,0 0 0 0 0,2-1-228 0 0,3-2 217 0 0,-1-2 1 0 0,-1 0 0 0 0,1 0-1 0 0,-1-1 1 0 0,0-1 0 0 0,0 1 0 0 0,-1-2-1 0 0,0 0 1 0 0,-1 0 0 0 0,0 0-1 0 0,0-1 1 0 0,-1-1-218 0 0,111-121 319 0 0,-90 109-1006 0 0,-27 57-580 0 0,-1-23 1246 0 0,-3-2 11 0 0,2 1 0 0 0,-1-1 0 0 0,2 1-1 0 0,-1-1 1 0 0,1 1 0 0 0,1-1 0 0 0,-1 1 0 0 0,2-1 0 0 0,-1 0 0 0 0,1 0 0 0 0,1 0 0 0 0,-1 0 0 0 0,2 0 0 0 0,-1-1 0 0 0,1 1 0 0 0,0-1 0 0 0,1-1 0 0 0,0 1 0 0 0,0-1-1 0 0,1 0 1 0 0,0 0 0 0 0,5 4 10 0 0,-4-7 84 0 0,-1 0-1 0 0,1-1 1 0 0,0 0-1 0 0,0 0 1 0 0,0-1-1 0 0,0 0 1 0 0,0 0-1 0 0,1 0 1 0 0,-1-1-1 0 0,1-1 0 0 0,-1 0 1 0 0,1 0-1 0 0,-1 0 1 0 0,0-1-1 0 0,1 0 1 0 0,-1-1-1 0 0,0 0 1 0 0,0 0-1 0 0,0-1 1 0 0,0 0-1 0 0,0 0 1 0 0,0-1-1 0 0,-1 0 0 0 0,3-2-83 0 0,20-19 341 0 0,-1-2-1 0 0,-1-1 1 0 0,-2-1-1 0 0,0-2 0 0 0,-2 0 1 0 0,-2-1-1 0 0,-1-2 1 0 0,9-20-341 0 0,-6 13 70 0 0,-2-2 0 0 0,-2 0 0 0 0,-2-1 0 0 0,-2-1 1 0 0,-2-1-1 0 0,-2 0 0 0 0,-1-1 0 0 0,2-38-70 0 0,-14 39 147 0 0,1 45-150 0 0,0 1-1 0 0,0-1 1 0 0,0 0-1 0 0,0 0 1 0 0,0 1 0 0 0,0-1-1 0 0,0 0 1 0 0,0 0-1 0 0,0 0 1 0 0,-1 1-1 0 0,1-1 1 0 0,0 0-1 0 0,0 1 1 0 0,-1-1 0 0 0,1 0-1 0 0,0 1 1 0 0,-1-1-1 0 0,1 0 1 0 0,-1 1-1 0 0,1-1 1 0 0,-1 1-1 0 0,1-1 1 0 0,-1 0 0 0 0,0 1-1 0 0,1 0 1 0 0,-1-1-1 0 0,0 1 1 0 0,1-1-1 0 0,-1 1 1 0 0,0 0-1 0 0,1-1 1 0 0,-1 1 0 0 0,0 0-1 0 0,0 0 1 0 0,1 0-1 0 0,-1-1 1 0 0,0 1-1 0 0,0 0 1 0 0,1 0-1 0 0,-1 0 1 0 0,0 0 0 0 0,0 0-1 0 0,1 1 1 0 0,-1-1-1 0 0,0 0 1 0 0,0 0-1 0 0,1 0 1 0 0,-1 1-1 0 0,0-1 1 0 0,0 0 0 0 0,1 1-1 0 0,-1-1 1 0 0,0 0-1 0 0,1 1 1 0 0,-1-1-1 0 0,1 1 1 0 0,-1 0 3 0 0,-5 5-69 0 0,0 1-1 0 0,1 0 1 0 0,0 0 0 0 0,0 0 0 0 0,1 1-1 0 0,0-1 1 0 0,0 1 0 0 0,0 0 0 0 0,1 1 0 0 0,1-1-1 0 0,-2 8 70 0 0,-4 19-46 0 0,2-1 0 0 0,1 1 0 0 0,2 0-1 0 0,1 1 1 0 0,2-1 0 0 0,4 30 46 0 0,0-42-41 0 0,1 0 1 0 0,1 0-1 0 0,1-1 1 0 0,0 0-1 0 0,2 0 1 0 0,1-1-1 0 0,1 0 1 0 0,0-1-1 0 0,2 0 1 0 0,0-1-1 0 0,1 0 1 0 0,1-1-1 0 0,4 3 41 0 0,64 45-1550 0 0,-156-124-17696 0 0,59 47 15913 0 0</inkml:trace>
  <inkml:trace contextRef="#ctx0" brushRef="#br0" timeOffset="1351.591">1376 327 15947 0 0,'0'0'2537'0'0,"0"0"-1846"0"0,0 0-481 0 0,0 0 291 0 0,0 0 317 0 0,0 0 29 0 0,33-2-109 0 0,108-6-122 0 0,140-33 886 0 0,110-11-2777 0 0,-320 42-925 0 0,-14 2-3890 0 0,-19 4-5615 0 0</inkml:trace>
</inkml:ink>
</file>

<file path=ppt/ink/ink2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29.6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1 243 6993 0 0,'0'0'1449'0'0,"0"0"-185"0"0,0 0 7 0 0,0 0 69 0 0,0 0-151 0 0,0 0-325 0 0,0 0-363 0 0,0 0-249 0 0,0 0-61 0 0,0 0 72 0 0,0 0 105 0 0,0 0 42 0 0,19 0 7 0 0,138-3 746 0 0,54-3 329 0 0,-133-7-600 0 0,-83-1 1323 0 0,-110-53-2023 0 0,64 47-561 0 0,-54-29 104 0 0,49 1-4975 0 0,50 37 481 0 0,4 4-1219 0 0,2 2-137 0 0</inkml:trace>
</inkml:ink>
</file>

<file path=ppt/ink/ink2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27.0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33 313 9162 0 0,'0'0'932'0'0,"0"0"-690"0"0,0 0-132 0 0,0 0 232 0 0,0 0 163 0 0,0 0 58 0 0,0 0-64 0 0,-4 35-173 0 0,-13 113-178 0 0,6 100-965 0 0,12-175-83 0 0,5-169 7273 0 0,13-9-3523 0 0,2 20-2419 0 0,4 1 0 0 0,29-64-431 0 0,79-80 60 0 0,-71 158-359 0 0,-61 70 194 0 0,0 1 0 0 0,0 0 0 0 0,1 0 0 0 0,-1 0 0 0 0,0 0 0 0 0,0 0 0 0 0,0 0 0 0 0,0 0 0 0 0,0 0 1 0 0,-1 0-1 0 0,1 0 0 0 0,0 0 0 0 0,0 1 0 0 0,-1-1 0 0 0,1 0 0 0 0,-1 1 0 0 0,1-1 0 0 0,-1 0 0 0 0,0 1 0 0 0,1-1 0 0 0,-1 1 0 0 0,0-1 1 0 0,0 1-1 0 0,0-1 0 0 0,0 0 0 0 0,0 1 0 0 0,0-1 0 0 0,-1 2 105 0 0,2 40-5267 0 0,-1-24-260 0 0,0-4-1699 0 0</inkml:trace>
  <inkml:trace contextRef="#ctx0" brushRef="#br0" timeOffset="642.826">464 519 12283 0 0,'0'0'1704'0'0,"0"0"-794"0"0,0 0-417 0 0,0 0-38 0 0,0 0 30 0 0,-22 33-43 0 0,-67 103-98 0 0,10 18 82 0 0,32-17-487 0 0,124-287 711 0 0,-51 98-651 0 0,2 2 1 0 0,3 0 0 0 0,1 2-1 0 0,3 2 1 0 0,38-40 0 0 0,-73 87-16 0 0,0 0 0 0 0,0 0 0 0 0,0 0 0 0 0,0 0 0 0 0,0 0 0 0 0,0 0 0 0 0,0 0 0 0 0,0 0 0 0 0,0 0 0 0 0,0 0 0 0 0,0 0 0 0 0,1 0 0 0 0,-1 0 0 0 0,0 0 0 0 0,1 0 0 0 0,-1 0 0 0 0,1-1 0 0 0,-1 1 0 0 0,1 0 0 0 0,0 0 0 0 0,-1 0 0 0 0,1-1 0 0 0,0 1 0 0 0,-1 0 0 0 0,1 0 0 0 0,0-1 0 0 0,0 1 0 0 0,-1-1 0 0 0,1 1 0 0 0,0-1-1 0 0,0 1 1 0 0,0-1 0 0 0,0 0 0 0 0,0 1 0 0 0,0-1 0 0 0,0 0 0 0 0,0 1 0 0 0,0-1 0 0 0,0 0 0 0 0,0 0 0 0 0,0 0 0 0 0,0 0 0 0 0,0 0 0 0 0,0 0 0 0 0,0-1 0 0 0,0 1 0 0 0,0 0 0 0 0,0 0 0 0 0,0-1 0 0 0,0 1 0 0 0,0 0 0 0 0,-1-1 0 0 0,1 1 0 0 0,0-1 0 0 0,0 1 0 0 0,0-1 0 0 0,0 0 0 0 0,-1 1 0 0 0,1-1 0 0 0,0 0 0 0 0,-1 1 0 0 0,1-1 0 0 0,0 0 0 0 0,-1 0 0 0 0,1 0 0 0 0,-1 0 16 0 0,1 205 93 0 0,32-67 94 0 0,-19-97 251 0 0,-14-39-229 0 0,0-1 77 0 0,0 0 130 0 0,0 0 112 0 0,0 0 79 0 0,-74-40 1462 0 0,-66-53-2982 0 0,84 50-6617 0 0,49 38 1634 0 0,1 2-1670 0 0</inkml:trace>
  <inkml:trace contextRef="#ctx0" brushRef="#br0" timeOffset="1233.994">858 508 5521 0 0,'0'0'2243'0'0,"0"0"-1001"0"0,0 0-447 0 0,0 0-36 0 0,0 0 111 0 0,0 0 139 0 0,0 0 24 0 0,0 0-94 0 0,0 0-147 0 0,0 0-174 0 0,0 0-133 0 0,0 0-69 0 0,0 0-52 0 0,25-5-36 0 0,170-35 413 0 0,-59 5-206 0 0,-38 10-3515 0 0,-32 9-5296 0 0,-52 12 842 0 0</inkml:trace>
  <inkml:trace contextRef="#ctx0" brushRef="#br0" timeOffset="1754.775">1462 398 1488 0 0,'0'0'687'0'0,"0"0"-21"0"0,0 0 235 0 0,0 0 325 0 0,0 0 174 0 0,0 0-58 0 0,0 0-274 0 0,0 0-327 0 0,-5 33-290 0 0,-13 104-192 0 0,2-23 82 0 0,-8 13 206 0 0,24-97-90 0 0,0-30-86 0 0,0 0 207 0 0,0 0 186 0 0,0 0 125 0 0,0 0 84 0 0,0-22 2342 0 0,34-158-1135 0 0,-22 132-2088 0 0,1 2 0 0 0,3-1 0 0 0,2 2 0 0 0,2 0 1 0 0,23-38-93 0 0,67-77 45 0 0,-109 159-54 0 0,0-1 0 0 0,0 0 0 0 0,-1 1 0 0 0,1-1 0 0 0,0 1 0 0 0,1-1 0 0 0,-1 1 0 0 0,0 0 0 0 0,0-1 0 0 0,0 1 0 0 0,1 0 0 0 0,-1 0 0 0 0,1 0 0 0 0,-1 0 0 0 0,1 0 0 0 0,-1 0 0 0 0,1 0 0 0 0,0 1 0 0 0,-1-1 0 0 0,1 0 1 0 0,0 1-1 0 0,0 0 0 0 0,-1-1 0 0 0,1 1 0 0 0,0 0 0 0 0,0 0 0 0 0,0 0 0 0 0,-1 0 0 0 0,1 0 0 0 0,0 0 0 0 0,0 1 0 0 0,-1-1 0 0 0,1 0 0 0 0,0 1 0 0 0,0 0 0 0 0,-1-1 0 0 0,1 1 0 0 0,0 0 0 0 0,-1 0 0 0 0,1 0 9 0 0,4 11-27 0 0,-2 0 1 0 0,1 0-1 0 0,-2 0 0 0 0,1 0 0 0 0,-2 0 1 0 0,0 1-1 0 0,0 0 0 0 0,-1-1 0 0 0,0 7 27 0 0,11 68-3218 0 0,-12-86 3031 0 0,6 17-3483 0 0,1-7-2023 0 0,-3-7-2089 0 0</inkml:trace>
  <inkml:trace contextRef="#ctx0" brushRef="#br0" timeOffset="2016.31">1920 526 8210 0 0,'0'0'1986'0'0,"0"0"-209"0"0,0 0-135 0 0,0 0-74 0 0,0 0-202 0 0,0 0-293 0 0,0 0-231 0 0,0 0-181 0 0,0 0-166 0 0,0 0-119 0 0,0 0-125 0 0,0 0-91 0 0,0 0-71 0 0,-27 19-33 0 0,-82 57-25 0 0,73-35-19 0 0,35-34-13 0 0,0-3-13 0 0,0-1 0 0 0,0 0 0 0 0,0 0 0 0 0,1 1 0 0 0,-1-1 0 0 0,1 0 0 0 0,0 1 0 0 0,0-1 0 0 0,0 0 0 0 0,0 1 0 0 0,1-1 0 0 0,-1 0 0 0 0,1 0 0 0 0,0 1 0 0 0,0-1 0 0 0,0 0 0 0 0,1 0 0 0 0,-1 0 0 0 0,1 0 0 0 0,-1 0 0 0 0,1 0 0 0 0,0-1 0 0 0,0 1 0 0 0,0 0 0 0 0,0-1 0 0 0,1 1 0 0 0,-1-1 0 0 0,1 0 0 0 0,-1 0 0 0 0,1 0 0 0 0,0 0 0 0 0,0-1 0 0 0,0 1 0 0 0,0-1 0 0 0,0 1 0 0 0,0-1 0 0 0,0 0 0 0 0,1 0 0 0 0,-1-1 0 0 0,0 1 0 0 0,0-1 0 0 0,1 1 0 0 0,-1-1 0 0 0,0 0 0 0 0,1 0 0 0 0,0-1 14 0 0,13 2-158 0 0,0-2 1 0 0,0 0-1 0 0,0 0 1 0 0,0-2 0 0 0,-1 0-1 0 0,1-1 1 0 0,-1 0 0 0 0,0-2-1 0 0,3-1 158 0 0,29-15-3835 0 0,-20 4-4123 0 0,-19 13 1218 0 0</inkml:trace>
</inkml:ink>
</file>

<file path=ppt/ink/ink2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07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251 561 2801 0 0,'0'0'1413'0'0,"0"0"-594"0"0,0 0-260 0 0,0 0 149 0 0,0 0 191 0 0,0 0 69 0 0,0 0-101 0 0,0 0-219 0 0,0 0-232 0 0,0 0-182 0 0,0 0-106 0 0,2 22 650 0 0,-2 452 1414 0 0,0-473-2162 0 0,0-1 57 0 0,0 0 114 0 0,0 0 217 0 0,0 0 216 0 0,2-12 1788 0 0,6-110-1019 0 0,-7 78-1364 0 0,2 1-1 0 0,1-1 1 0 0,3 1-1 0 0,1 0 1 0 0,3 0-1 0 0,8-19-38 0 0,-9 35-115 0 0,1 1-1 0 0,1 1 1 0 0,1 0-1 0 0,2 0 1 0 0,10-13 115 0 0,-24 36-29 0 0,0 0 1 0 0,0 1-1 0 0,0-1 1 0 0,1 0-1 0 0,-1 1 1 0 0,0-1 0 0 0,1 0-1 0 0,-1 1 1 0 0,1 0-1 0 0,-1-1 1 0 0,1 1-1 0 0,0 0 1 0 0,-1 0 0 0 0,1 0-1 0 0,0 0 1 0 0,0 0-1 0 0,0 0 1 0 0,0 1-1 0 0,0-1 1 0 0,0 0 0 0 0,0 1-1 0 0,0 0 1 0 0,0-1-1 0 0,0 1 1 0 0,0 0-1 0 0,0 0 1 0 0,0 0 0 0 0,0 0-1 0 0,0 1 1 0 0,0-1-1 0 0,0 1 1 0 0,0-1-1 0 0,0 1 1 0 0,0-1 0 0 0,0 1-1 0 0,-1 0 1 0 0,1 0-1 0 0,0 0 1 0 0,0 0 0 0 0,-1 0-1 0 0,1 1 1 0 0,0-1-1 0 0,-1 0 1 0 0,1 1-1 0 0,-1-1 1 0 0,0 1 0 0 0,1 0-1 0 0,-1-1 1 0 0,0 1-1 0 0,0 0 1 0 0,0 0-1 0 0,0-1 1 0 0,-1 1 0 0 0,1 0-1 0 0,0 0 1 0 0,-1 0-1 0 0,1 1 29 0 0,39 169-242 0 0,-33-161-1104 0 0,-1-7-6380 0 0,-5-4 382 0 0</inkml:trace>
  <inkml:trace contextRef="#ctx0" brushRef="#br0" timeOffset="2262.434">642 811 0 0 0,'0'0'545'0'0,"0"0"-67"0"0,0 0 118 0 0,0 0 251 0 0,0 0 153 0 0,0 0 4 0 0,0 0-142 0 0,0 0-207 0 0,0 0-181 0 0,0 0-120 0 0,0 0-66 0 0,0 0-17 0 0,-15-4 534 0 0,-26 56-166 0 0,-103 169-863 0 0,107-156 92 0 0,36-64 100 0 0,1-1-22 0 0,0 0-7 0 0,0 0 6 0 0,11-12 181 0 0,184-252 1011 0 0,-147 223-2244 0 0,-27 70 1530 0 0,61 104 1047 0 0,-77-125-1291 0 0,-1-1 0 0 0,0 1-1 0 0,-1 0 1 0 0,1 0 0 0 0,-2 0 0 0 0,1 1 0 0 0,-1-1-1 0 0,0 1 1 0 0,-1-1 0 0 0,0 1 0 0 0,-1 3-179 0 0,-32-7 4858 0 0,-66-78-3705 0 0,11 36-2776 0 0,55 34-2127 0 0,2 6-4242 0 0,22 0 3070 0 0</inkml:trace>
  <inkml:trace contextRef="#ctx0" brushRef="#br0" timeOffset="16335.574">1118 741 0 0 0,'0'0'799'0'0,"0"0"-90"0"0,0 0-119 0 0,0 0-130 0 0,0 0-116 0 0,0 0-109 0 0,0 0-101 0 0,-18 8-98 0 0,-120 220 2122 0 0,72-117-3082 0 0,64-109 489 0 0,-5 8 38 0 0,7-1-3281 0 0,1-9 3647 0 0</inkml:trace>
  <inkml:trace contextRef="#ctx0" brushRef="#br0" timeOffset="16748.045">1326 925 0 0 0,'0'0'367'0'0,"0"0"1069"0"0,0 0 164 0 0,0 0-283 0 0,0 0-300 0 0,0 0-127 0 0,0 0-41 0 0,0 0 1 0 0,0 0-18 0 0,0 0-28 0 0,0 0-45 0 0,-14 5-42 0 0,-67 23 644 0 0,73-23-1139 0 0,0 0 0 0 0,0 0-1 0 0,1 0 1 0 0,-1 1 0 0 0,1 0 0 0 0,0 1 0 0 0,1 0 0 0 0,0 0 0 0 0,0 0 0 0 0,-4 7-222 0 0,7-9 33 0 0,0 0 0 0 0,1 1 0 0 0,-1-1 0 0 0,1 1 0 0 0,0-1 0 0 0,1 1 0 0 0,-1 0 0 0 0,1 0 0 0 0,0 0 0 0 0,1 0 0 0 0,-1 0 0 0 0,1-1 0 0 0,1 1 0 0 0,-1 0 0 0 0,1 5-33 0 0,2-9 80 0 0,-1 0 0 0 0,0 1 1 0 0,0-2-1 0 0,1 1 1 0 0,-1 0-1 0 0,1 0 0 0 0,-1-1 1 0 0,1 0-1 0 0,0 1 1 0 0,0-1-1 0 0,0 0 0 0 0,-1 0 1 0 0,1-1-1 0 0,0 1 1 0 0,0 0-1 0 0,0-1 0 0 0,0 0 1 0 0,0 0-1 0 0,0 0 1 0 0,0 0-1 0 0,0 0 0 0 0,0-1 1 0 0,2 1-81 0 0,-4 0 40 0 0,22-1 127 0 0,0-1 1 0 0,0-1-1 0 0,0-1 0 0 0,0 0 0 0 0,-1-2 0 0 0,0-1 0 0 0,9-4-167 0 0,-28 10-266 0 0,23-10-1421 0 0,-11 2-6688 0 0,-12 5 131 0 0</inkml:trace>
  <inkml:trace contextRef="#ctx0" brushRef="#br0" timeOffset="17899.331">1076 741 0 0 0,'0'0'176'0'0,"2"-2"231"0"0,-2 2-319 0 0,0 1 1 0 0,0-1-1 0 0,0 0 0 0 0,0 0 1 0 0,0 1-1 0 0,1-1 0 0 0,-1 0 1 0 0,0 0-1 0 0,0 1 0 0 0,0-1 1 0 0,0 0-1 0 0,0 0 0 0 0,0 1 1 0 0,0-1-1 0 0,0 0 0 0 0,1 0 1 0 0,-1 0-1 0 0,0 1 1 0 0,0-1-1 0 0,0 0 0 0 0,0 0 1 0 0,1 0-1 0 0,-1 0 0 0 0,0 1 1 0 0,0-1-1 0 0,0 0 0 0 0,1 0 1 0 0,-1 0-1 0 0,0 0 0 0 0,0 0 1 0 0,1 0-1 0 0,-1 0 1 0 0,0 0-1 0 0,0 0 0 0 0,1 0 1 0 0,-1 0-1 0 0,0 1 0 0 0,0-1 1 0 0,1-1-1 0 0,-1 1 0 0 0,0 0 1 0 0,0 0-1 0 0,1 0 0 0 0,-1 0 1 0 0,0 0-1 0 0,0 0 1 0 0,1 0-1 0 0,-1 0 0 0 0,0 0 1 0 0,0 0-1 0 0,1-1 0 0 0,-1 1 1 0 0,0 0-1 0 0,0 0 0 0 0,0 0 1 0 0,0 0-1 0 0,1-1 0 0 0,-1 1-88 0 0,-7 17 3874 0 0,0-7-4217 0 0,-49 108 2739 0 0,-79 110-1805 0 0,86-143-1228 0 0,49-85 346 0 0,0 0-104 0 0,0 0-121 0 0,0 0-145 0 0,8-19-4158 0 0,-2 10 2235 0 0,-2 4 262 0 0</inkml:trace>
  <inkml:trace contextRef="#ctx0" brushRef="#br0" timeOffset="18831.732">38 321 568 0 0,'0'0'1266'0'0,"0"0"-279"0"0,0 0-14 0 0,0 0 198 0 0,0 0 171 0 0,0 0 101 0 0,0 0 8 0 0,0 0-120 0 0,0 0-143 0 0,0 0-152 0 0,0 0-141 0 0,0 0-140 0 0,-8-7-126 0 0,-21-23-101 0 0,29 29-492 0 0,0 0-1 0 0,0 0 0 0 0,0 0 0 0 0,0 0 1 0 0,0 0-1 0 0,0 0 0 0 0,0 0 1 0 0,1 0-1 0 0,-1 0 0 0 0,0 1 0 0 0,1-1 1 0 0,-1 0-1 0 0,1 0 0 0 0,-1 0 1 0 0,1 0-1 0 0,-1 1 0 0 0,1-1 0 0 0,-1 0 1 0 0,1 0-1 0 0,0 1 0 0 0,-1-1 1 0 0,1 1-1 0 0,0-1 0 0 0,0 0 0 0 0,-1 1 1 0 0,1-1-1 0 0,0 1 0 0 0,0 0 1 0 0,0-1-1 0 0,0 1 0 0 0,0 0 0 0 0,0-1 1 0 0,-1 1-1 0 0,1 0 0 0 0,0 0 1 0 0,0 0-1 0 0,0 0 0 0 0,0 0 0 0 0,0 0 1 0 0,0 0-1 0 0,0 0 0 0 0,0 0 1 0 0,0 0-1 0 0,0 1 0 0 0,0-1 0 0 0,0 0 1 0 0,0 1-36 0 0,1-1 99 0 0,351-36 2019 0 0,-179 3-1565 0 0,-174 33-483 0 0,0 0 0 0 0,-1 0 1 0 0,1 0-1 0 0,0 0 0 0 0,-1 0 0 0 0,1 0 0 0 0,0 0 0 0 0,-1-1 0 0 0,1 1 0 0 0,0 0 0 0 0,0 0 0 0 0,-1 0 0 0 0,1 0 0 0 0,0-1 0 0 0,0 1 1 0 0,-1 0-1 0 0,1 0 0 0 0,0 0 0 0 0,0-1 0 0 0,0 1 0 0 0,-1 0 0 0 0,1 0 0 0 0,0-1 0 0 0,0 1 0 0 0,0 0 0 0 0,0 0 0 0 0,0-1 1 0 0,-1 1-1 0 0,1 0 0 0 0,0-1 0 0 0,0 1 0 0 0,0 0 0 0 0,0 0 0 0 0,0-1 0 0 0,0 1 0 0 0,0 0 0 0 0,0-1 0 0 0,0 1 0 0 0,0 0 0 0 0,0-1 1 0 0,0 1-1 0 0,0 0 0 0 0,1-1 0 0 0,-1 1 0 0 0,0 0 0 0 0,0 0 0 0 0,0-1 0 0 0,0 1 0 0 0,0 0 0 0 0,1 0 0 0 0,-1-1-70 0 0,-120-43 747 0 0,96 37-719 0 0,-1 0-1 0 0,1-1 0 0 0,0-1 1 0 0,1-2-1 0 0,0 0 0 0 0,-19-13-27 0 0,42 22-185 0 0,0 1 0 0 0,0-1 0 0 0,0 0 0 0 0,0 1 0 0 0,0-1 0 0 0,0 0 0 0 0,1 1 0 0 0,-1-1 0 0 0,1 1 0 0 0,-1-1 0 0 0,1 0 0 0 0,-1 1 0 0 0,1-1 0 0 0,0 1-1 0 0,0 0 1 0 0,0-1 0 0 0,0 1 0 0 0,0 0 0 0 0,0-1 0 0 0,0 1 0 0 0,0 0 0 0 0,0 0 0 0 0,0 0 0 0 0,1 0 0 0 0,-1 0 0 0 0,1 0 0 0 0,-1 0 0 0 0,0 1 0 0 0,1-1 0 0 0,0 0 0 0 0,-1 1 0 0 0,1-1 0 0 0,-1 1-1 0 0,1-1 1 0 0,-1 1 0 0 0,1 0 0 0 0,0 0 0 0 0,-1 0 0 0 0,2 0 185 0 0,-1-1-463 0 0,18-7-5260 0 0,-3 1-5191 0 0</inkml:trace>
  <inkml:trace contextRef="#ctx0" brushRef="#br0" timeOffset="19321.591">1509 491 6777 0 0,'0'0'2017'0'0,"0"0"-518"0"0,0 0-263 0 0,0 0-1 0 0,0 0 21 0 0,0 0-119 0 0,0 0-219 0 0,0 0-223 0 0,0 0-152 0 0,0 0-75 0 0,0 0-45 0 0,0 0-47 0 0,12 0-44 0 0,177 7 1820 0 0,-73-14-1663 0 0,-47-1-435 0 0,-42 1 498 0 0,-14 3-824 0 0,-5 2-2850 0 0,7 0-10894 0 0,-15 2 9267 0 0</inkml:trace>
  <inkml:trace contextRef="#ctx0" brushRef="#br0" timeOffset="19564.168">1553 715 7738 0 0,'0'0'1811'0'0,"0"0"-898"0"0,0 0 62 0 0,0 0 464 0 0,0 0 268 0 0,0 0-93 0 0,0 0-329 0 0,0 0-327 0 0,32-2-234 0 0,101-10-186 0 0,48-33 423 0 0,-118 27-1047 0 0,1 0-1912 0 0,-23 7-4174 0 0,-23 7-4715 0 0</inkml:trace>
</inkml:ink>
</file>

<file path=ppt/ink/ink2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30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1 291 4097 0 0,'0'0'1699'0'0,"0"0"-556"0"0,0 0-214 0 0,0 0 34 0 0,0 0 72 0 0,0 0 47 0 0,0 0 3 0 0,0 0-61 0 0,0 0-134 0 0,0 0-135 0 0,0 0-100 0 0,0 0-117 0 0,0 0-78 0 0,34-11-47 0 0,107-34-35 0 0,-55 26 238 0 0,80 6 153 0 0,-124 13-1363 0 0,-46-9-1281 0 0,-15-1-1477 0 0,-1 0-3297 0 0,14 9 588 0 0</inkml:trace>
  <inkml:trace contextRef="#ctx0" brushRef="#br0" timeOffset="1261.265">207 4 0 0 0,'0'0'867'0'0,"0"0"232"0"0,0 0 44 0 0,0 0-68 0 0,0 0-258 0 0,0 0-305 0 0,0 0-216 0 0,0 0-169 0 0,-5-3 396 0 0,84 113 5069 0 0,-31-78-5609 0 0,-8-28-5877 0 0,-33-4-246 0 0</inkml:trace>
</inkml:ink>
</file>

<file path=ppt/ink/ink2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6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13291 0 0,'0'0'3010'0'0,"0"0"-1721"0"0,0 0-527 0 0,0 0 39 0 0,0 0 106 0 0,0 0 45 0 0,0 0-51 0 0,0 0-149 0 0,0 0-165 0 0,0 0-157 0 0,0 0-150 0 0,-2 2-114 0 0,-8 10 277 0 0,32 18-7582 0 0,-19-23 1304 0 0,1-3-5298 0 0</inkml:trace>
</inkml:ink>
</file>

<file path=ppt/ink/ink2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6.7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0 15979 0 0,'0'0'1687'0'0,"0"0"-249"0"0,0 0-131 0 0,0 0-19 0 0,0 0-133 0 0,0 0-213 0 0,0 0-202 0 0,0 0-168 0 0,0 0-108 0 0,0 0-77 0 0,0 0-110 0 0,0 0-66 0 0,0 0-47 0 0,-9 30 29 0 0,9-25-1241 0 0,-1 2-3035 0 0,2-5-6584 0 0,-1-2-339 0 0</inkml:trace>
</inkml:ink>
</file>

<file path=ppt/ink/ink2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2.7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0 254 4905 0 0,'0'0'3133'0'0,"0"0"-1484"0"0,0 0-474 0 0,0 0-52 0 0,0 0-81 0 0,0 0-222 0 0,0 0-275 0 0,0 0-157 0 0,0 0-3 0 0,0 0 83 0 0,0 0 77 0 0,0 0 37 0 0,0 0-24 0 0,27-3-55 0 0,84-13-13 0 0,86-2 1527 0 0,-6-3-1143 0 0,-191 21-782 0 0,-1 0 0 0 0,1 0 0 0 0,0-1 0 0 0,0 1 0 0 0,-1 0 0 0 0,1 0 0 0 0,0 0 0 0 0,0 0 0 0 0,-1-1 0 0 0,1 1 1 0 0,0 0-1 0 0,0 0 0 0 0,-1 0 0 0 0,1-1 0 0 0,0 1 0 0 0,0 0 0 0 0,0-1 0 0 0,0 1 0 0 0,-1 0 0 0 0,1 0 0 0 0,0-1 0 0 0,0 1 0 0 0,0 0 0 0 0,0-1 0 0 0,0 1 0 0 0,0 0 0 0 0,0 0 0 0 0,0-1 1 0 0,0 1-1 0 0,0 0 0 0 0,0-1 0 0 0,0 1 0 0 0,0 0 0 0 0,0-1 0 0 0,0 1 0 0 0,0 0 0 0 0,0-1 0 0 0,1 1 0 0 0,-1 0 0 0 0,0 0 0 0 0,0-1 0 0 0,0 1 0 0 0,0 0 0 0 0,0 0 0 0 0,1-1 1 0 0,-1 1-1 0 0,0 0 0 0 0,0 0 0 0 0,1-1 0 0 0,-1 1-92 0 0,-4-2-401 0 0,-163-90 238 0 0,133 65-406 0 0,34 27 465 0 0,-1-1 0 0 0,0 1 1 0 0,1-1-1 0 0,-1 1 0 0 0,1-1 0 0 0,-1 1 0 0 0,1-1 1 0 0,-1 0-1 0 0,1 1 0 0 0,-1-1 0 0 0,1 0 1 0 0,-1 1-1 0 0,1-1 0 0 0,0 0 0 0 0,0 0 0 0 0,-1 1 1 0 0,1-1-1 0 0,0 0 0 0 0,0 0 0 0 0,0 1 0 0 0,0-1 1 0 0,0 0-1 0 0,0 0 0 0 0,0 0 0 0 0,0 1 1 0 0,0-1-1 0 0,0 0 0 0 0,0 0 0 0 0,0 1 0 0 0,1-1 1 0 0,-1 0-1 0 0,0 0 0 0 0,1 1 0 0 0,-1-1 1 0 0,0 0-1 0 0,1 1 0 0 0,-1-1 0 0 0,1 0 0 0 0,-1 1 1 0 0,1-1-1 0 0,-1 1 0 0 0,1-1 0 0 0,-1 1 0 0 0,1-1 1 0 0,0 1-1 0 0,-1-1 0 0 0,1 1 0 0 0,0 0 1 0 0,-1-1-1 0 0,2 1 104 0 0,70-23-12284 0 0,-52 16 5085 0 0</inkml:trace>
</inkml:ink>
</file>

<file path=ppt/ink/ink2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3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5529 0 0,'0'0'3497'0'0,"0"0"-1467"0"0,0 0-458 0 0,0 0 2 0 0,0 0-77 0 0,0 0-256 0 0,0 0-332 0 0,0 0-330 0 0,0 0-240 0 0,0 0-119 0 0,0 0 14 0 0,0 0 67 0 0,7-1 113 0 0,345-24 3803 0 0,-251 18-3201 0 0,-101 7-750 0 0,0 0 103 0 0,0 0 46 0 0,-24-8 985 0 0,3 0-1477 0 0,17 8-43 0 0,1-1 0 0 0,-1 0 0 0 0,0 1 1 0 0,1-2-1 0 0,-1 1 0 0 0,1 0 0 0 0,0-1 0 0 0,-1 1 0 0 0,1-1 1 0 0,0 0-1 0 0,0 0 0 0 0,0 0 0 0 0,0-1 0 0 0,0 1 0 0 0,1-1 1 0 0,-1 1-1 0 0,1-1 0 0 0,-1 0 0 0 0,1 0 0 0 0,0 0 0 0 0,0 0 1 0 0,0 0-1 0 0,1-1 0 0 0,-1 1 0 0 0,1 0 0 0 0,0-1 1 0 0,0 0 119 0 0,4-20-4741 0 0,4 10-3473 0 0,-1 6-3138 0 0</inkml:trace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3:41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273 122 1392 0 0,'0'0'1802'0'0,"0"0"-254"0"0,0 0-63 0 0,0 0 52 0 0,0 0 73 0 0,0 0-82 0 0,0 0-258 0 0,0 0-261 0 0,0 0-303 0 0,0 0-285 0 0,0 0-166 0 0,-3 9-126 0 0,-134 269 561 0 0,5-65 121 0 0,269-363 2111 0 0,-74 84-2694 0 0,242-287 360 0 0,-264 301-448 0 0,-41 52-177 0 0,0 0-65 0 0,0 22-255 0 0,-33 301 1217 0 0,32-319-851 0 0,0 1 0 0 0,0 0-1 0 0,0 0 1 0 0,1 0 0 0 0,0-1 0 0 0,0 1-1 0 0,0 0 1 0 0,1 0 0 0 0,-1 0 0 0 0,1 0-1 0 0,0-1 1 0 0,1 1 0 0 0,-1 0 0 0 0,1-1-1 0 0,0 1 1 0 0,0-1 0 0 0,0 1 0 0 0,1-1-1 0 0,-1 0 1 0 0,1 0 0 0 0,0 0 0 0 0,0-1 0 0 0,1 1-1 0 0,-1-1 1 0 0,1 1 0 0 0,-1-1 0 0 0,1 0-1 0 0,0 0 1 0 0,0-1 0 0 0,1 1 0 0 0,-1-1-1 0 0,0 0 1 0 0,1 0 0 0 0,0-1 0 0 0,-1 1-1 0 0,1-1 1 0 0,4 1-9 0 0,-2-4 55 0 0,1-1-1 0 0,-1 1 1 0 0,0-1-1 0 0,0 0 1 0 0,0-1-1 0 0,-1 0 1 0 0,1 0-1 0 0,-1 0 1 0 0,0-1-1 0 0,0 0 1 0 0,-1 0-1 0 0,1 0 1 0 0,-1-1-1 0 0,1-1-54 0 0,3-2 47 0 0,217-248 71 0 0,-202 229-139 0 0,93-83-110 0 0,-113 133-314 0 0,-49 157 1192 0 0,41-168-725 0 0,0 1 1 0 0,1-1-1 0 0,0 1 1 0 0,1 0-1 0 0,0-1 0 0 0,1 1 1 0 0,0 0-1 0 0,1 0 1 0 0,0 0-1 0 0,1 0 1 0 0,0 0-1 0 0,1 0 1 0 0,0 0-1 0 0,1 0 1 0 0,1-1-1 0 0,0 0 1 0 0,0 1-1 0 0,1-1 1 0 0,0-1-1 0 0,5 8-22 0 0,14-9-1543 0 0,-15-24-8191 0 0,-9 11-939 0 0</inkml:trace>
</inkml:ink>
</file>

<file path=ppt/ink/ink2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11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81 7314 0 0,'0'0'1655'0'0,"0"0"-462"0"0,0 0-250 0 0,0 0 36 0 0,0 0 90 0 0,0 0 21 0 0,0 0-127 0 0,0 0-208 0 0,0 0-203 0 0,0 0-153 0 0,0 0-83 0 0,-3 14-46 0 0,-15 116 504 0 0,37 359-586 0 0,-13-429-2102 0 0,-2-40-1586 0 0,0 0-4148 0 0,-3-16 2250 0 0</inkml:trace>
  <inkml:trace contextRef="#ctx0" brushRef="#br0" timeOffset="396.555">0 114 4393 0 0,'0'0'3127'0'0,"0"0"-1828"0"0,0 0-575 0 0,0 0-19 0 0,0 0 104 0 0,0 0 101 0 0,0 0-49 0 0,0 0-127 0 0,0 0-144 0 0,0 0-111 0 0,0 0-79 0 0,39-17-68 0 0,125-55-54 0 0,-156 68-248 0 0,0 0 1 0 0,1 1 0 0 0,-1 0 0 0 0,0 1-1 0 0,1 0 1 0 0,0 0 0 0 0,0 1 0 0 0,-1 0-1 0 0,1 0 1 0 0,0 1 0 0 0,6 1-31 0 0,8 0 82 0 0,-2-1-15 0 0,-6-2-37 0 0,0 1-1 0 0,1 1 1 0 0,-1 0-1 0 0,0 1 1 0 0,1 1-1 0 0,-1 0 0 0 0,0 1 1 0 0,0 1-1 0 0,-1 0 1 0 0,1 1-1 0 0,-1 0 1 0 0,0 2-1 0 0,0-1 1 0 0,-1 2-1 0 0,11 7-29 0 0,-20-12 13 0 0,-1 0 1 0 0,-1 0-1 0 0,1 0 0 0 0,0 0 1 0 0,-1 1-1 0 0,1-1 0 0 0,-1 1 0 0 0,0 0 1 0 0,-1 0-1 0 0,1 0 0 0 0,0 0 0 0 0,-1 0 1 0 0,0 0-1 0 0,0 0 0 0 0,0 0 1 0 0,-1 0-1 0 0,1 0 0 0 0,-1 1 0 0 0,0-1 1 0 0,0 0-1 0 0,-1 0 0 0 0,1 1 0 0 0,-1-1 1 0 0,0 0-1 0 0,0 0 0 0 0,0 0 1 0 0,0 0-1 0 0,-1 0 0 0 0,0 0 0 0 0,0 1-13 0 0,-79 102 198 0 0,57-89-420 0 0,0 0 0 0 0,-1-1-1 0 0,-1-2 1 0 0,-1 0 0 0 0,-22 8 222 0 0,-12 7-1162 0 0,33-15 61 0 0,-35 17-2618 0 0,20-12-4796 0 0,31-13 6957 0 0</inkml:trace>
  <inkml:trace contextRef="#ctx0" brushRef="#br0" timeOffset="1001.176">608 556 6897 0 0,'0'0'1362'0'0,"0"0"-206"0"0,0 0-117 0 0,0 0-40 0 0,0 0-184 0 0,0 0-222 0 0,0 0-182 0 0,0 0-151 0 0,0 0-97 0 0,0 0-68 0 0,0 0-50 0 0,-31 33-72 0 0,-94 104-30 0 0,73-57-142 0 0,2 26-330 0 0,131-234 1470 0 0,92-59-519 0 0,-147 166-408 0 0,1 0 1 0 0,1 1-1 0 0,1 2 0 0 0,1 1 1 0 0,20-8-15 0 0,-49 24-21 0 0,1 0 1 0 0,0 0-1 0 0,-1 0 0 0 0,1 0 1 0 0,0 0-1 0 0,0 0 1 0 0,0 1-1 0 0,-1-1 1 0 0,1 1-1 0 0,0-1 0 0 0,0 1 1 0 0,0 0-1 0 0,0 0 1 0 0,0 0-1 0 0,0 0 0 0 0,0 0 1 0 0,0 0-1 0 0,0 0 1 0 0,0 1-1 0 0,0-1 1 0 0,0 0-1 0 0,0 1 0 0 0,-1 0 1 0 0,1 0-1 0 0,0-1 1 0 0,0 1-1 0 0,-1 0 0 0 0,1 0 1 0 0,0 1-1 0 0,-1-1 1 0 0,1 0-1 0 0,-1 0 1 0 0,1 1-1 0 0,-1-1 0 0 0,0 1 1 0 0,0-1-1 0 0,1 2 21 0 0,10 142 343 0 0,-10-56-242 0 0,-1-88-49 0 0,-1 0 0 0 0,1 0 0 0 0,-1 0-1 0 0,1 1 1 0 0,-1-1 0 0 0,1 0 0 0 0,-1 0-1 0 0,0 0 1 0 0,1 0 0 0 0,-1 0 0 0 0,0 1-1 0 0,0-1 1 0 0,0 0 0 0 0,0 0 0 0 0,0 0-1 0 0,0 0 1 0 0,-1 1 0 0 0,1-1-1 0 0,0 0 1 0 0,0 0 0 0 0,-1 0 0 0 0,1 0-1 0 0,-1 0 1 0 0,1 0 0 0 0,-1 0 0 0 0,0 0-1 0 0,1 0 1 0 0,-1 0 0 0 0,0 0 0 0 0,1 0-1 0 0,-1 0 1 0 0,0 0 0 0 0,0 0 0 0 0,0-1-1 0 0,0 1 1 0 0,0 0 0 0 0,0-1 0 0 0,0 1-1 0 0,0-1 1 0 0,0 1 0 0 0,0-1 0 0 0,0 1-1 0 0,0-1 1 0 0,-1 0 0 0 0,1 0 0 0 0,0 1-1 0 0,0-1 1 0 0,0 0 0 0 0,0 0 0 0 0,-1 0-1 0 0,1 0 1 0 0,0-1 0 0 0,0 1 0 0 0,0 0-1 0 0,-2-1-51 0 0,-17-1 199 0 0,0-1 0 0 0,-1-1-1 0 0,1-1 1 0 0,0 0 0 0 0,1-2 0 0 0,-1 0-1 0 0,2-1 1 0 0,-8-5-199 0 0,-61-17-1470 0 0,67 25-1628 0 0,9 3-2496 0 0,4 1-2820 0 0</inkml:trace>
  <inkml:trace contextRef="#ctx0" brushRef="#br0" timeOffset="1298.075">1119 449 3457 0 0,'0'0'3355'0'0,"0"0"-1681"0"0,0 0-669 0 0,0 0-170 0 0,0 0-136 0 0,0 0-172 0 0,0 0-123 0 0,0 0-77 0 0,0 0-13 0 0,0 0 2 0 0,0 0-44 0 0,0 0-47 0 0,0 0-9 0 0,26 1 34 0 0,127 2 336 0 0,-45-8-458 0 0,-72 1-2647 0 0,0-1-3448 0 0,-23 4-137 0 0</inkml:trace>
  <inkml:trace contextRef="#ctx0" brushRef="#br0" timeOffset="8599.129">1106 689 1224 0 0,'0'0'2466'0'0,"0"0"-1167"0"0,0 0-460 0 0,0 0 90 0 0,0 0 196 0 0,0 0 124 0 0,0 0-31 0 0,0 0-141 0 0,0 0-116 0 0,0 0-137 0 0,0 0-144 0 0,5-3-143 0 0,50-13 1349 0 0,10 17-182 0 0,-10 0-870 0 0,0-1 0 0 0,1-4 0 0 0,-1-1 0 0 0,11-5-834 0 0,-57 7-930 0 0,-8 2-3619 0 0,-7 0-3867 0 0,3 1 957 0 0</inkml:trace>
  <inkml:trace contextRef="#ctx0" brushRef="#br0" timeOffset="9248.291">1813 328 6577 0 0,'0'0'1727'0'0,"0"0"-189"0"0,0 0 4 0 0,0 0 85 0 0,0 0-56 0 0,0 0-251 0 0,0 0-338 0 0,0 0-276 0 0,0 0-137 0 0,0 0-47 0 0,0 0-11 0 0,0 0 13 0 0,0 0 0 0 0,10 2-16 0 0,150 25 2158 0 0,-134-26-2659 0 0,0-1-1 0 0,0-2 0 0 0,0 0 0 0 0,0-2 0 0 0,-1-1 1 0 0,13-4-7 0 0,-18 3-998 0 0,16-6-2286 0 0,-14 0-8051 0 0,-19 8 3500 0 0</inkml:trace>
  <inkml:trace contextRef="#ctx0" brushRef="#br0" timeOffset="9516.693">2355 148 10602 0 0,'0'0'1091'0'0,"0"0"-319"0"0,0 0 74 0 0,0 0 341 0 0,0 0 254 0 0,0 0 4 0 0,0 0-224 0 0,0 0-260 0 0,0 0-196 0 0,5 34-160 0 0,16 110-152 0 0,-11 10 287 0 0,-6 107-598 0 0,-4-86-3790 0 0,-2-152 912 0 0,1-12-980 0 0,0 0-5110 0 0,1-11 5481 0 0</inkml:trace>
  <inkml:trace contextRef="#ctx0" brushRef="#br0" timeOffset="9870.772">2415 148 6753 0 0,'0'0'2149'0'0,"0"0"-218"0"0,0 0-101 0 0,0 0-81 0 0,0 0-156 0 0,0 0-306 0 0,0 0-358 0 0,0 0-290 0 0,0 0-235 0 0,0 0-170 0 0,0 0-112 0 0,0 0-50 0 0,0 0-6 0 0,21-15 14 0 0,65-40 40 0 0,-84 53-112 0 0,-1 1-1 0 0,1 0 1 0 0,-1 0 0 0 0,1 0 0 0 0,0 0 0 0 0,0 0 0 0 0,0 0 0 0 0,0 0 0 0 0,-1 1 0 0 0,1-1 0 0 0,0 1 0 0 0,0-1 0 0 0,0 1 0 0 0,0 0 0 0 0,0 0-1 0 0,0-1 1 0 0,0 2 0 0 0,0-1 0 0 0,0 0 0 0 0,0 0 0 0 0,0 1 0 0 0,0-1 0 0 0,0 1 0 0 0,0-1 0 0 0,0 1 0 0 0,0 0 0 0 0,0 0 0 0 0,0 0-8 0 0,8 4 64 0 0,1-3-6 0 0,-1 1 0 0 0,0 0-1 0 0,0 0 1 0 0,0 1 0 0 0,0 1-1 0 0,-1-1 1 0 0,0 1 0 0 0,0 1-1 0 0,0 0 1 0 0,0 0 0 0 0,-1 1-1 0 0,0 0 1 0 0,0 1 0 0 0,-1-1-1 0 0,0 1 1 0 0,-1 1 0 0 0,1-1-1 0 0,-2 1 1 0 0,1 0 0 0 0,-1 1-1 0 0,0-1 1 0 0,-1 1 0 0 0,0 0-1 0 0,-1 0 1 0 0,2 10-58 0 0,-4-12 29 0 0,0-1 0 0 0,0 0 0 0 0,-1 1 0 0 0,-1-1 0 0 0,1 0 0 0 0,-1 1 0 0 0,0-1 0 0 0,0 0 0 0 0,-1 0 0 0 0,0 0 0 0 0,-1 0 0 0 0,1 0 0 0 0,-1 0 0 0 0,-1-1 0 0 0,1 1 0 0 0,-1-1 0 0 0,0 0 0 0 0,-1 0 0 0 0,-3 4-29 0 0,-16 11-179 0 0,-1 0 1 0 0,-2-2 0 0 0,0 0 0 0 0,0-2-1 0 0,-2-1 1 0 0,0-2 0 0 0,-1 0 0 0 0,0-2-1 0 0,-1-2 179 0 0,16-4-880 0 0,-43 13-965 0 0,38-15-1794 0 0,1-3-3298 0 0,12-1-394 0 0</inkml:trace>
  <inkml:trace contextRef="#ctx0" brushRef="#br0" timeOffset="10233.617">2809 611 4641 0 0,'0'0'2994'0'0,"0"0"-1360"0"0,0 0-526 0 0,0 0-3 0 0,0 0-42 0 0,0 0-134 0 0,0 0-141 0 0,0 0-64 0 0,0 0 56 0 0,0 0 50 0 0,0 0-46 0 0,0 0-121 0 0,0 0-115 0 0,5 19-120 0 0,14 58-104 0 0,-13 40 203 0 0,-19-36-2273 0 0,13-67-2851 0 0,0-9-4140 0 0,0-5 3947 0 0</inkml:trace>
  <inkml:trace contextRef="#ctx0" brushRef="#br0" timeOffset="10702.922">2745 534 6601 0 0,'0'0'1921'0'0,"0"0"-592"0"0,0 0-166 0 0,0 0 130 0 0,0 0 11 0 0,0 0-124 0 0,0 0-158 0 0,0 0-123 0 0,0 0-51 0 0,0 0-68 0 0,31-5-95 0 0,99-17-111 0 0,-32 16 537 0 0,-95 5-1088 0 0,-1 1 0 0 0,0 0 0 0 0,1-1 0 0 0,-1 1 1 0 0,1 0-1 0 0,-1 0 0 0 0,0 0 0 0 0,1 0 0 0 0,-1 1 0 0 0,1-1 1 0 0,-1 1-1 0 0,0-1 0 0 0,1 1 0 0 0,-1 0 0 0 0,0 0 0 0 0,0 0 1 0 0,0 0-1 0 0,0 0 0 0 0,0 0 0 0 0,0 1 0 0 0,0-1 0 0 0,0 1 1 0 0,0 0-1 0 0,0-1 0 0 0,-1 1 0 0 0,1 0 0 0 0,-1 0 0 0 0,1 0 1 0 0,-1 0-1 0 0,0 0 0 0 0,0 0 0 0 0,0 0 0 0 0,0 1 0 0 0,0-1 1 0 0,0 0-1 0 0,-1 0 0 0 0,1 1 0 0 0,-1-1 0 0 0,0 1 0 0 0,1-1 1 0 0,-1 0-1 0 0,0 1 0 0 0,-1 1-23 0 0,0 3 31 0 0,-1 0 0 0 0,-1 0 0 0 0,1 0 0 0 0,-1 0 0 0 0,0-1 0 0 0,-1 1 0 0 0,0-1 0 0 0,0 0-1 0 0,0 0 1 0 0,-1 0 0 0 0,1-1 0 0 0,-2 1 0 0 0,1-1 0 0 0,0 0 0 0 0,-1-1 0 0 0,-6 5-31 0 0,-5 6 9 0 0,5-5-22 0 0,-16 28-435 0 0,75-20 138 0 0,-30-16 311 0 0,-8-2 0 0 0,0 0 0 0 0,-1 1 1 0 0,1 0-1 0 0,-1 1 0 0 0,0 0 1 0 0,1 0-1 0 0,-1 0 0 0 0,0 1 0 0 0,0 1 1 0 0,0 0-1 0 0,6 3-1 0 0,-13-6 10 0 0,0 0 1 0 0,0 0-1 0 0,0 1 1 0 0,0-1-1 0 0,0 0 1 0 0,0 1-1 0 0,0-1 1 0 0,0 0-1 0 0,0 1 1 0 0,-1-1-1 0 0,1 1 1 0 0,-1-1-1 0 0,1 1 1 0 0,-1-1-1 0 0,1 1 1 0 0,-1 0-1 0 0,0-1 1 0 0,0 1-1 0 0,0 0 1 0 0,0-1-1 0 0,0 1 1 0 0,0-1-1 0 0,0 1 1 0 0,0 0-1 0 0,-1-1 1 0 0,1 1-1 0 0,-1-1 1 0 0,1 1-1 0 0,-1-1 1 0 0,0 1-1 0 0,1-1 0 0 0,-1 1 1 0 0,0-1-1 0 0,0 0 1 0 0,0 1-1 0 0,0-1 1 0 0,-1 0-11 0 0,-42 43 460 0 0,28-32-536 0 0,-2 0-1 0 0,0-1 0 0 0,0-1 1 0 0,-1-1-1 0 0,0-1 1 0 0,-1 0-1 0 0,0-2 1 0 0,0 0-1 0 0,0-1 1 0 0,-8 0 76 0 0,26-5-209 0 0,-21 0-941 0 0,14-10-7804 0 0,9 6-1758 0 0</inkml:trace>
</inkml:ink>
</file>

<file path=ppt/ink/ink2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8.5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91 382 5817 0 0,'0'0'1787'0'0,"0"0"-65"0"0,0 0 56 0 0,0 0-13 0 0,0 0-155 0 0,0 0-364 0 0,0 0-410 0 0,0 0-336 0 0,0 0-205 0 0,0 0-137 0 0,0 0-62 0 0,-8 12-10 0 0,-41 77 143 0 0,39-55-131 0 0,3 1-1 0 0,1 0 0 0 0,1 1 1 0 0,2-1-1 0 0,1 1 0 0 0,2 2-97 0 0,0-33 2 0 0,-1 0 0 0 0,1 0 0 0 0,0 0-1 0 0,1 0 1 0 0,-1 0 0 0 0,1 1 0 0 0,0-1-1 0 0,1 0 1 0 0,-1 0 0 0 0,1-1 0 0 0,0 1-1 0 0,0 0 1 0 0,0-1 0 0 0,1 1 0 0 0,-1-1 0 0 0,1 1-1 0 0,0-1 1 0 0,1 0 0 0 0,-1 0 0 0 0,1-1-1 0 0,-1 1 1 0 0,1-1 0 0 0,0 0 0 0 0,0 0-1 0 0,1 0 1 0 0,-1 0 0 0 0,1-1 0 0 0,-1 1-1 0 0,1-1 1 0 0,0-1 0 0 0,0 1 0 0 0,0-1 0 0 0,0 1-1 0 0,0-1 1 0 0,0-1 0 0 0,0 1 0 0 0,2-1-2 0 0,13-3 88 0 0,0-1 0 0 0,0-1 0 0 0,0-1 0 0 0,-1 0 0 0 0,0-2 0 0 0,0 0 0 0 0,0-1 1 0 0,-1-1-1 0 0,-1-1 0 0 0,0 0 0 0 0,0-1 0 0 0,-1-1 0 0 0,-1 0 0 0 0,0-2 0 0 0,8-9-88 0 0,-12 14 133 0 0,1 0 1 0 0,-2-1-1 0 0,1 0 0 0 0,-1-1 0 0 0,-1 0 0 0 0,0 0 0 0 0,-1-1 0 0 0,0 0 1 0 0,-1 0-1 0 0,-1-1 0 0 0,0 0 0 0 0,3-10-133 0 0,-13 34 271 0 0,-9 31-566 0 0,12-38 298 0 0,0 1 0 0 0,-1-1 1 0 0,1 1-1 0 0,1-1 0 0 0,-1 1 0 0 0,0-1 0 0 0,1 1 1 0 0,0 0-1 0 0,0-1 0 0 0,0 1 0 0 0,0-1 1 0 0,0 1-1 0 0,1 0 0 0 0,0-1 0 0 0,0 1 1 0 0,0-1-1 0 0,0 1 0 0 0,0-1 0 0 0,0 0 0 0 0,1 1 1 0 0,0-1-1 0 0,0 0 0 0 0,0 0 0 0 0,0 0 1 0 0,0 0-1 0 0,1-1 0 0 0,-1 1 0 0 0,1-1 0 0 0,-1 1 1 0 0,1-1-1 0 0,0 0 0 0 0,0 0 0 0 0,0 0 1 0 0,1 0-1 0 0,-1-1 0 0 0,0 1 0 0 0,1-1 0 0 0,-1 0 1 0 0,0 0-1 0 0,1 0 0 0 0,0 0 0 0 0,-1-1 1 0 0,1 1-4 0 0,6-2 89 0 0,0 1 1 0 0,0-2 0 0 0,0 0-1 0 0,0 0 1 0 0,-1 0 0 0 0,1-1-1 0 0,-1-1 1 0 0,0 0 0 0 0,0 0-1 0 0,0 0 1 0 0,0-1 0 0 0,-1-1 0 0 0,0 0-1 0 0,0 0 1 0 0,0 0 0 0 0,-1-1-90 0 0,8-4 128 0 0,0-2 1 0 0,-1 1 0 0 0,-1-2 0 0 0,-1 0 0 0 0,1 0 0 0 0,-2-1-1 0 0,0 0 1 0 0,-1-1 0 0 0,-1-1 0 0 0,0 1 0 0 0,-1-1 0 0 0,-1-1-1 0 0,-1 0 1 0 0,0 1 0 0 0,1-12-129 0 0,-5-12-2445 0 0,-3 33-2036 0 0,-1 2-3707 0 0,2 5-1674 0 0</inkml:trace>
  <inkml:trace contextRef="#ctx0" brushRef="#br0" timeOffset="265.279">1211 577 16115 0 0,'0'0'1639'0'0,"0"0"-804"0"0,0 0-289 0 0,0 0 85 0 0,0 0 51 0 0,0 0-68 0 0,0 0-169 0 0,0 0-185 0 0,0 0-130 0 0,0 0-89 0 0,-12 32-105 0 0,-33 97-119 0 0,34-73-1425 0 0,15-49-320 0 0,3-6-4528 0 0,-6-1 3666 0 0,1 0-6119 0 0</inkml:trace>
  <inkml:trace contextRef="#ctx0" brushRef="#br0" timeOffset="516.793">1130 62 16067 0 0,'0'0'761'0'0,"0"0"-25"0"0,0 0-168 0 0,0 0-192 0 0,0 0-304 0 0,0 0-632 0 0,0 0-856 0 0,0 0-785 0 0,0 0-608 0 0,0 0-863 0 0,0 0-4250 0 0</inkml:trace>
  <inkml:trace contextRef="#ctx0" brushRef="#br0" timeOffset="698.536">1665 54 14811 0 0,'0'0'1578'0'0,"0"0"-650"0"0,0 0-336 0 0,0 0-29 0 0,0 0 64 0 0,0 0 78 0 0,0 0 53 0 0,0 0 19 0 0,0 0-54 0 0,0 0-124 0 0,0 0-135 0 0,0 0-108 0 0,4 34-104 0 0,11 106-56 0 0,-20 70 319 0 0,-4-117-442 0 0,-4 0 0 0 0,-16 55-73 0 0,4-26-621 0 0,23-71-2122 0 0,2-51 1684 0 0,0 0-335 0 0,0 0-438 0 0,2-7-8525 0 0,1 3 3773 0 0</inkml:trace>
  <inkml:trace contextRef="#ctx0" brushRef="#br0" timeOffset="934.989">1332 544 11586 0 0,'0'0'1475'0'0,"0"0"-618"0"0,0 0-56 0 0,0 0 283 0 0,0 0 170 0 0,0 0-76 0 0,0 0-193 0 0,0 0-207 0 0,35-10-114 0 0,114-32-89 0 0,19-14 503 0 0,-108 38-1027 0 0,-2 1-918 0 0,0-2 0 0 0,-2-3 1 0 0,24-14 866 0 0,-46 14-4366 0 0,-13 7-3220 0 0,-11 7-228 0 0</inkml:trace>
  <inkml:trace contextRef="#ctx0" brushRef="#br0" timeOffset="16840.175">2225 10 1848 0 0,'0'0'1179'0'0,"0"0"-13"0"0,0 0 204 0 0,0 0 301 0 0,0 0 178 0 0,0 0-52 0 0,0 0-305 0 0,0 0-366 0 0,0 0-332 0 0,0 0-240 0 0,0 0-175 0 0,-4-2-114 0 0,-10-5-61 0 0,15 31 887 0 0,7 149 1788 0 0,-12 312-2121 0 0,2-458-744 0 0,-1 0 1 0 0,-1 0 0 0 0,-2 0-1 0 0,0-1 1 0 0,-2 0 0 0 0,-3 6-15 0 0,1 8 94 0 0,10-39-110 0 0,0-1 8 0 0,0 0 36 0 0,10-12 292 0 0,131-171 629 0 0,-138 180-944 0 0,6-10-21 0 0,0 0 0 0 0,1 1-1 0 0,1 0 1 0 0,0 1-1 0 0,0 0 1 0 0,1 1 0 0 0,1 1-1 0 0,-1-1 1 0 0,2 2-1 0 0,-1 0 1 0 0,6-2 16 0 0,-8 6 12 0 0,-10 3-25 0 0,0 0-1 0 0,0 0 1 0 0,1 0-1 0 0,-1 0 1 0 0,0 0-1 0 0,1 0 0 0 0,-1 1 1 0 0,1-1-1 0 0,-1 0 1 0 0,1 1-1 0 0,-1 0 1 0 0,1-1-1 0 0,-1 1 1 0 0,1 0-1 0 0,-1 0 1 0 0,1-1-1 0 0,-1 1 1 0 0,1 0-1 0 0,0 1 0 0 0,-1-1 1 0 0,1 0-1 0 0,-1 0 1 0 0,1 1-1 0 0,-1-1 1 0 0,1 1-1 0 0,-1-1 1 0 0,1 1-1 0 0,-1 0 1 0 0,0-1-1 0 0,1 1 1 0 0,-1 0-1 0 0,0 0 0 0 0,0 0 1 0 0,1 0-1 0 0,-1 0 1 0 0,0 0-1 0 0,0 0 1 0 0,0 1-1 0 0,0-1 1 0 0,0 0-1 0 0,0 1 14 0 0,4 16 161 0 0,-1 1-1 0 0,-1 0 1 0 0,0 0 0 0 0,-2 0-1 0 0,0 0 1 0 0,-1 0 0 0 0,-1 0-1 0 0,0 0 1 0 0,-4 15-161 0 0,-12 67 272 0 0,8-48-1391 0 0,22-49-3041 0 0,-2-5-2609 0 0,-5-2-4060 0 0</inkml:trace>
</inkml:ink>
</file>

<file path=ppt/ink/ink2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1.90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11766 610 0 0 0,'0'0'1254'0'0,"0"0"-114"0"0,0 0 120 0 0,0 0 274 0 0,0 0 209 0 0,0 0 124 0 0,0 0 92 0 0,0 0-21 0 0,0 0-121 0 0,0 0-203 0 0,0 0-247 0 0,0 0-193 0 0,0 0-157 0 0,2-12-143 0 0,1-38-137 0 0,-3 49-698 0 0,-1 0 0 0 0,0-1 0 0 0,0 1 0 0 0,0 0 0 0 0,0 0 0 0 0,0 0 0 0 0,0 0 0 0 0,0 0 0 0 0,0 0 0 0 0,0 0 0 0 0,-1 0 0 0 0,1 0 0 0 0,0 0 0 0 0,0 1 0 0 0,-1-1 0 0 0,1 1 0 0 0,-1-1-1 0 0,1 1 1 0 0,0-1 0 0 0,-1 1 0 0 0,1 0 0 0 0,-1-1 0 0 0,1 1 0 0 0,-1 0 0 0 0,1 0 0 0 0,-1 0 0 0 0,1 0 0 0 0,-1 1 0 0 0,1-1 0 0 0,-1 0 0 0 0,1 1 0 0 0,-1-1 0 0 0,1 1 0 0 0,0-1 0 0 0,-1 1-39 0 0,-4 0 130 0 0,-18 4-73 0 0,1 1 0 0 0,-1 1 0 0 0,1 1 0 0 0,1 1 0 0 0,0 2 0 0 0,0 0 0 0 0,1 1 0 0 0,0 1 0 0 0,1 1 0 0 0,1 0 0 0 0,-16 16-57 0 0,12-12-130 0 0,1 0 0 0 0,1 2 0 0 0,0 0 0 0 0,2 2 1 0 0,0 0-1 0 0,1 1 0 0 0,2 0 0 0 0,0 2 0 0 0,-2 7 130 0 0,15-28-112 0 0,1 0 0 0 0,-1 1-1 0 0,1 0 1 0 0,0-1-1 0 0,0 1 1 0 0,0 0-1 0 0,1 0 1 0 0,0 0 0 0 0,0 0-1 0 0,0 0 1 0 0,1 0-1 0 0,-1 0 1 0 0,1 0-1 0 0,0 0 1 0 0,1 0 0 0 0,-1 0-1 0 0,1 0 1 0 0,0 0-1 0 0,0 0 1 0 0,1 0 0 0 0,-1 0-1 0 0,1 0 1 0 0,0-1-1 0 0,1 1 1 0 0,-1-1-1 0 0,1 1 1 0 0,0-1 0 0 0,0 0-1 0 0,0 0 1 0 0,0 0-1 0 0,1-1 1 0 0,0 1-1 0 0,-1-1 1 0 0,1 1 0 0 0,1-2-1 0 0,-1 1 1 0 0,0 0-1 0 0,1-1 1 0 0,-1 1-1 0 0,4 0 113 0 0,6 0-686 0 0,0 0 0 0 0,0 0-1 0 0,-1-2 1 0 0,1 0-1 0 0,0 0 1 0 0,0-2 0 0 0,0 1-1 0 0,0-2 1 0 0,0 0-1 0 0,0 0 1 0 0,3-3 686 0 0,90-29-7861 0 0,-76 21 5522 0 0</inkml:trace>
  <inkml:trace contextRef="#ctx0" brushRef="#br0" timeOffset="909.139">12320 614 2713 0 0,'0'0'3572'0'0,"0"0"-722"0"0,0 0-652 0 0,0 0-555 0 0,0 0-331 0 0,0 0-166 0 0,0 0-70 0 0,0 0-53 0 0,-37 18-121 0 0,-118 57-157 0 0,136-66-544 0 0,0 1 1 0 0,1 0-1 0 0,0 1 0 0 0,0 1 1 0 0,1 1-1 0 0,1 0 0 0 0,-13 14-201 0 0,6-4 173 0 0,12-15-158 0 0,2 1 0 0 0,-1 0 1 0 0,1 1-1 0 0,1 0 0 0 0,-1 0 1 0 0,2 1-1 0 0,-1 0 0 0 0,2 0 1 0 0,-1 1-1 0 0,2 0 0 0 0,-1 0 1 0 0,2 0-1 0 0,0 1 0 0 0,-2 9-15 0 0,6-19-12 0 0,0 0 0 0 0,0-1-1 0 0,0 1 1 0 0,1-1-1 0 0,-1 1 1 0 0,1-1-1 0 0,-1 1 1 0 0,1-1 0 0 0,0 1-1 0 0,0-1 1 0 0,0 1-1 0 0,1-1 1 0 0,-1 0-1 0 0,0 0 1 0 0,1 1 0 0 0,0-1-1 0 0,-1 0 1 0 0,1-1-1 0 0,0 1 1 0 0,0 0-1 0 0,0 0 1 0 0,0-1-1 0 0,0 1 1 0 0,1-1 0 0 0,-1 0-1 0 0,0 1 1 0 0,1-1-1 0 0,-1 0 1 0 0,0-1-1 0 0,1 1 1 0 0,0 0 0 0 0,-1-1-1 0 0,1 1 1 0 0,-1-1-1 0 0,1 0 1 0 0,0 0-1 0 0,-1 0 1 0 0,1 0 12 0 0,101-15 757 0 0,-73 0-480 0 0,-1-1 0 0 0,-1-2 1 0 0,-1-1-1 0 0,0-1 1 0 0,9-10-278 0 0,31-29 233 0 0,-48 40-233 0 0,0 0 0 0 0,2 2 1 0 0,0 0-1 0 0,1 2 1 0 0,0 0-1 0 0,1 1 1 0 0,16-5-1 0 0,-38 18-34 0 0,0-1 0 0 0,0 1 1 0 0,1 0-1 0 0,-1 0 1 0 0,0 0-1 0 0,0 1 0 0 0,1-1 1 0 0,-1 1-1 0 0,1-1 0 0 0,-1 1 1 0 0,0 0-1 0 0,1 0 1 0 0,-1 0-1 0 0,1 0 0 0 0,-1 0 1 0 0,1 0-1 0 0,-1 1 1 0 0,0-1-1 0 0,1 1 0 0 0,-1 0 1 0 0,0 0-1 0 0,0 0 1 0 0,1 0-1 0 0,-1 0 0 0 0,0 0 1 0 0,0 0-1 0 0,0 1 1 0 0,0-1-1 0 0,0 1 0 0 0,1 1 34 0 0,64 158-546 0 0,-65-158 573 0 0,0 0 1 0 0,0 0 0 0 0,0 0 0 0 0,0-1 0 0 0,0 1 0 0 0,1-1 0 0 0,-1 0 0 0 0,1 1-1 0 0,0-1 1 0 0,0 0 0 0 0,0 0 0 0 0,0-1 0 0 0,0 1 0 0 0,0-1 0 0 0,0 0-1 0 0,0 1 1 0 0,1-1 0 0 0,-1 0 0 0 0,0-1 0 0 0,1 1 0 0 0,-1-1 0 0 0,0 1 0 0 0,1-1-1 0 0,-1 0 1 0 0,1-1 0 0 0,-1 1 0 0 0,1 0 0 0 0,-1-1 0 0 0,0 0 0 0 0,1 0-1 0 0,-1 0 1 0 0,0 0 0 0 0,0 0 0 0 0,1-1 0 0 0,-1 1 0 0 0,0-1 0 0 0,-1 0 0 0 0,1 0-1 0 0,1-1-27 0 0,183-144 597 0 0,-154 127-610 0 0,-10 5-20 0 0,1 1 0 0 0,0 0 0 0 0,0 2 0 0 0,2 1 0 0 0,-1 1 0 0 0,1 1 0 0 0,1 1 0 0 0,-1 1 0 0 0,1 2 0 0 0,24-3 33 0 0,-50 9-12 0 0,1-1-1 0 0,0 0 1 0 0,0 1 0 0 0,-1 0 0 0 0,1-1 0 0 0,0 1-1 0 0,-1 0 1 0 0,1-1 0 0 0,-1 1 0 0 0,1 0-1 0 0,-1 0 1 0 0,1 1 0 0 0,-1-1 0 0 0,0 0 0 0 0,0 0-1 0 0,1 1 1 0 0,-1-1 0 0 0,0 0 0 0 0,0 1-1 0 0,0-1 1 0 0,0 1 0 0 0,-1 0 0 0 0,1-1 0 0 0,0 1-1 0 0,-1-1 1 0 0,1 1 0 0 0,-1 0 0 0 0,1 0-1 0 0,-1-1 1 0 0,0 1 0 0 0,0 0 0 0 0,0 0 0 0 0,0 0-1 0 0,0-1 1 0 0,0 1 0 0 0,0 0 12 0 0,-12 68 38 0 0,-85 66 68 0 0,-41-4-646 0 0,133-127 277 0 0,-1-1 1 0 0,0 0-1 0 0,0 0 1 0 0,0-1-1 0 0,0 0 1 0 0,-1 0 0 0 0,1-1-1 0 0,-1 1 1 0 0,0-1-1 0 0,1-1 1 0 0,-1 1-1 0 0,0-1 1 0 0,0-1 0 0 0,-1 1 262 0 0,11-27-5908 0 0,61-28 2082 0 0,56 9 2633 0 0,-87 40 1728 0 0,1 2 0 0 0,0 1 0 0 0,-1 2 0 0 0,1 1 0 0 0,30 5-535 0 0,59 0 5628 0 0,-100-5-5142 0 0,1-2-1 0 0,-1 0 1 0 0,1-2-1 0 0,-1-1 1 0 0,0 0-1 0 0,0-2 1 0 0,0 0-1 0 0,-1-2 1 0 0,0-1-1 0 0,0 0 1 0 0,-1-2-1 0 0,-1 0 1 0 0,0-1-1 0 0,0-1 1 0 0,-1-1-1 0 0,-1-1 1 0 0,0-1-1 0 0,-1 0 1 0 0,7-10-486 0 0,-18 18 76 0 0,-1 0-1 0 0,0-1 1 0 0,0 0-1 0 0,-1 0 1 0 0,0 0 0 0 0,0 0-1 0 0,-1-1 1 0 0,-1 1-1 0 0,1-1 1 0 0,-2 0 0 0 0,1 0-1 0 0,-1 0 1 0 0,-1 0-1 0 0,0 0 1 0 0,0 0 0 0 0,-1-5-76 0 0,-1 11-50 0 0,-1 0 0 0 0,1 1 0 0 0,0-1 0 0 0,-1 0 0 0 0,0 1 1 0 0,0 0-1 0 0,0-1 0 0 0,0 1 0 0 0,0 0 0 0 0,-1 1 0 0 0,1-1 1 0 0,-1 1-1 0 0,1-1 0 0 0,-1 1 0 0 0,0 0 0 0 0,0 1 1 0 0,0-1-1 0 0,-1 1 0 0 0,1-1 0 0 0,0 1 0 0 0,0 0 0 0 0,-1 1 1 0 0,1-1-1 0 0,-1 1 0 0 0,1 0 0 0 0,0 0 0 0 0,-1 0 0 0 0,1 1 1 0 0,-1-1-1 0 0,1 1 0 0 0,0 0 0 0 0,0 0 0 0 0,-1 1 1 0 0,1-1-1 0 0,0 1 0 0 0,0 1 50 0 0,-19 9-519 0 0,1 1 0 0 0,0 2 0 0 0,2 0 0 0 0,0 1 1 0 0,0 1-1 0 0,-9 12 519 0 0,25-26-81 0 0,-6 6 6 0 0,0 1 0 0 0,1 0 0 0 0,-1 0-1 0 0,2 0 1 0 0,0 1 0 0 0,0 1 0 0 0,1-1 0 0 0,0 1 0 0 0,1 0 0 0 0,1 1 0 0 0,0 0 0 0 0,0-1 0 0 0,1 2 0 0 0,1-1 0 0 0,0 0-1 0 0,1 1 1 0 0,0-1 0 0 0,1 1 0 0 0,1-1 0 0 0,1 12 75 0 0,1-17 6 0 0,1 0-1 0 0,0 0 1 0 0,0 0-1 0 0,1 0 1 0 0,0-1-1 0 0,0 1 1 0 0,1-1 0 0 0,0 0-1 0 0,0-1 1 0 0,1 1-1 0 0,-1-1 1 0 0,2 0-1 0 0,-1 0 1 0 0,1-1-1 0 0,-1 0 1 0 0,1 0 0 0 0,1 0-1 0 0,-1-1 1 0 0,5 2-6 0 0,6 2 89 0 0,0 0 0 0 0,1-1 1 0 0,0-1-1 0 0,0-1 0 0 0,0 0 1 0 0,1-1-1 0 0,17 0-89 0 0,145-5-135 0 0,-107-13-7833 0 0,-49 7-3348 0 0</inkml:trace>
  <inkml:trace contextRef="#ctx0" brushRef="#br0" timeOffset="-8526.243">964 128 3425 0 0,'0'0'1669'0'0,"0"0"-240"0"0,0 0-213 0 0,0 0-60 0 0,0 0-5 0 0,0 0-103 0 0,0 0-163 0 0,0 0-184 0 0,0 0-153 0 0,0 0-98 0 0,0 0-88 0 0,-14 30-104 0 0,-46 98-100 0 0,-20 56 29 0 0,45-100-163 0 0,-4-1 0 0 0,-3-2 0 0 0,-3-2-24 0 0,20-40 1 0 0,0 4 26 0 0,-2-1 0 0 0,-2-2-1 0 0,-2-1 1 0 0,-1-1 0 0 0,-5 1-27 0 0,37-40 20 0 0,0 1 0 0 0,0-1-1 0 0,0 1 1 0 0,0 0 0 0 0,0-1 0 0 0,0 1 0 0 0,0-1 0 0 0,-1 1 0 0 0,1 0-1 0 0,0-1 1 0 0,0 1 0 0 0,0 0 0 0 0,-1-1 0 0 0,1 1 0 0 0,0 0 0 0 0,0-1-1 0 0,-1 1 1 0 0,1 0 0 0 0,0-1 0 0 0,0 1 0 0 0,-1 0 0 0 0,1 0 0 0 0,0-1-1 0 0,-1 1 1 0 0,1 0 0 0 0,-1 0 0 0 0,1 0 0 0 0,0-1 0 0 0,-1 1 0 0 0,1 0-1 0 0,-1 0 1 0 0,1 0 0 0 0,0 0 0 0 0,-1 0 0 0 0,1 0 0 0 0,-1 0 0 0 0,1 0-1 0 0,0 0 1 0 0,-1 0 0 0 0,1 0 0 0 0,-1 0 0 0 0,1 0 0 0 0,0 0 0 0 0,-1 0-1 0 0,1 1 1 0 0,-1-1 0 0 0,1 0 0 0 0,0 0 0 0 0,-1 0 0 0 0,1 1 0 0 0,0-1-1 0 0,-1 0 1 0 0,1 0 0 0 0,0 1 0 0 0,-1-1-20 0 0,12-38 308 0 0,38-75-171 0 0,5 2 1 0 0,5 3-1 0 0,4 2 1 0 0,44-52-138 0 0,-99 146 10 0 0,210-323 338 0 0,-152 264-137 0 0,-66 71-259 0 0,1 309 516 0 0,9-250-404 0 0,3 0 0 0 0,2-1-1 0 0,2-1 1 0 0,3 0 0 0 0,2-2 0 0 0,12 18-64 0 0,12 37 119 0 0,0 32-46 0 0,-46-141-26 0 0,1 0-1 0 0,-1 0 1 0 0,0 0-1 0 0,0-1 1 0 0,0 1 0 0 0,0 0-1 0 0,0 0 1 0 0,-1 0 0 0 0,1 0-1 0 0,0 0 1 0 0,0 0-1 0 0,0 0 1 0 0,-1 0 0 0 0,1-1-1 0 0,-1 1 1 0 0,1 0 0 0 0,0 0-1 0 0,-1 0 1 0 0,1-1-1 0 0,-1 1 1 0 0,0 0 0 0 0,1 0-1 0 0,-1-1 1 0 0,0 1 0 0 0,1-1-1 0 0,-1 1 1 0 0,0-1-1 0 0,0 1 1 0 0,1-1 0 0 0,-1 1-1 0 0,0-1 1 0 0,0 1 0 0 0,0-1-1 0 0,0 0 1 0 0,0 0-1 0 0,1 1 1 0 0,-1-1 0 0 0,0 0-1 0 0,0 0 1 0 0,0 0 0 0 0,0 0-1 0 0,0 0 1 0 0,0 0-1 0 0,0 0 1 0 0,0 0 0 0 0,0-1-1 0 0,0 1 1 0 0,1 0 0 0 0,-1-1-1 0 0,0 1 1 0 0,0 0-1 0 0,0-1 1 0 0,0 1-47 0 0,-12-1-81 0 0,-68-33 977 0 0,-191-134-713 0 0,234 149-670 0 0,0 1 0 0 0,-2 2 0 0 0,0 1 1 0 0,0 3-1 0 0,-1 1 0 0 0,-1 2 0 0 0,-21-1 487 0 0,56 9-520 0 0,-31 0-2959 0 0,18 9-5307 0 0,16-4 3146 0 0</inkml:trace>
  <inkml:trace contextRef="#ctx0" brushRef="#br0" timeOffset="-4749.023">2064 1071 0 0 0,'0'0'751'0'0,"0"0"581"0"0,0 0 200 0 0,0 0 71 0 0,1 2-235 0 0,2 6 11962 0 0,0-36-13238 0 0,1 1 0 0 0,1 0 0 0 0,1-1 0 0 0,2 2 0 0 0,1-1 0 0 0,0 1 0 0 0,2 1 0 0 0,1 0 0 0 0,1 0 0 0 0,2 1-1 0 0,0 1 1 0 0,1 1 0 0 0,1 0 0 0 0,1 1 0 0 0,12-11-92 0 0,-27 28-67 0 0,1 0-1 0 0,-1 0 1 0 0,1 0-1 0 0,0 1 0 0 0,0-1 1 0 0,0 1-1 0 0,0 0 1 0 0,0 0-1 0 0,1 0 1 0 0,-1 1-1 0 0,1-1 0 0 0,0 1 1 0 0,0 0-1 0 0,0 1 1 0 0,0-1-1 0 0,0 1 1 0 0,0 0-1 0 0,0 0 0 0 0,1 0 1 0 0,-1 1-1 0 0,3 0 68 0 0,-4 4-19 0 0,1 0 0 0 0,-1 0 0 0 0,0 0 0 0 0,0 1 0 0 0,-1 0-1 0 0,1-1 1 0 0,-1 2 0 0 0,0-1 0 0 0,-1 0 0 0 0,1 0 0 0 0,-1 1-1 0 0,0-1 1 0 0,0 1 0 0 0,0 3 19 0 0,32 218 532 0 0,-34-227-529 0 0,0 1-1 0 0,0-1 1 0 0,0 1-1 0 0,0-1 1 0 0,0 1-1 0 0,0-1 0 0 0,0 1 1 0 0,0-1-1 0 0,0 1 1 0 0,0-1-1 0 0,1 1 1 0 0,-1-1-1 0 0,0 1 0 0 0,0-1 1 0 0,0 1-1 0 0,1-1 1 0 0,-1 1-1 0 0,0-1 1 0 0,1 0-1 0 0,-1 1 1 0 0,0-1-1 0 0,1 1 0 0 0,-1-1 1 0 0,0 0-1 0 0,1 1 1 0 0,-1-1-1 0 0,1 0 1 0 0,-1 0-1 0 0,1 1 0 0 0,-1-1 1 0 0,1 0-1 0 0,-1 0 1 0 0,1 0-1 0 0,-1 1 1 0 0,1-1-1 0 0,-1 0 1 0 0,1 0-1 0 0,-1 0 0 0 0,1 0 1 0 0,-1 0-1 0 0,1 0 1 0 0,-1 0-1 0 0,1 0 1 0 0,-1 0-1 0 0,1 0 1 0 0,-1-1-1 0 0,1 1 0 0 0,-1 0 1 0 0,1 0-1 0 0,-1 0 1 0 0,1-1-1 0 0,-1 1 1 0 0,1 0-1 0 0,-1 0 0 0 0,0-1 1 0 0,1 1-1 0 0,-1 0 1 0 0,1-1-1 0 0,-1 1 1 0 0,0-1-1 0 0,1 1 1 0 0,-1 0-1 0 0,0-1 0 0 0,0 1 1 0 0,1-1-1 0 0,-1 1 1 0 0,0-1-3 0 0,32-37 248 0 0,-25 29-210 0 0,54-62-161 0 0,4 3 1 0 0,3 3 0 0 0,49-35 122 0 0,-115 98-10 0 0,2-2-23 0 0,0 1 1 0 0,0-1-1 0 0,0 1 1 0 0,1-1-1 0 0,-1 1 1 0 0,1 1 0 0 0,0-1-1 0 0,0 1 1 0 0,0 0-1 0 0,0 0 1 0 0,0 0-1 0 0,0 0 1 0 0,1 1-1 0 0,-1 0 1 0 0,1 0 32 0 0,-4 2-9 0 0,-1 1 0 0 0,0-1 1 0 0,1 0-1 0 0,-1 0 0 0 0,0 1 1 0 0,0-1-1 0 0,0 1 0 0 0,0-1 1 0 0,0 1-1 0 0,0-1 0 0 0,-1 1 1 0 0,1-1-1 0 0,0 1 0 0 0,-1 0 1 0 0,1-1-1 0 0,-1 1 0 0 0,0 0 1 0 0,1 0-1 0 0,-1-1 1 0 0,0 1-1 0 0,0 0 0 0 0,0 0 1 0 0,0 0-1 0 0,-1-1 0 0 0,1 1 1 0 0,-1 0 8 0 0,1 0 1 0 0,-1 33 205 0 0,-2-1 1 0 0,-1 0 0 0 0,-2 0 0 0 0,-1 0 0 0 0,-8 23-207 0 0,12-48-115 0 0,0 0 0 0 0,1 0-1 0 0,0 1 1 0 0,1-1 0 0 0,0 1 0 0 0,0-1-1 0 0,1 1 1 0 0,0 0 0 0 0,1-1-1 0 0,0 1 1 0 0,1 0 115 0 0,33 6-5761 0 0,-9-18-1691 0 0,-18-1 1397 0 0</inkml:trace>
  <inkml:trace contextRef="#ctx0" brushRef="#br0" timeOffset="-4413.703">3366 710 10290 0 0,'0'0'974'0'0,"0"0"-169"0"0,0 0 9 0 0,0 0 183 0 0,0 0 112 0 0,0 0-69 0 0,0 0-171 0 0,-18 31-194 0 0,-53 97-179 0 0,53-72 37 0 0,19-50-447 0 0,3-1 3 0 0,-1 0 0 0 0,1 0 0 0 0,-1-1 0 0 0,1 1 0 0 0,0-1 1 0 0,1 1-1 0 0,-1-2 0 0 0,1 1 0 0 0,0 0 0 0 0,0-1 0 0 0,0 0 0 0 0,0 0 0 0 0,1 0 0 0 0,-1-1 0 0 0,1 1 0 0 0,0-1 0 0 0,0-1 1 0 0,-1 1-1 0 0,1-1 0 0 0,0 0 0 0 0,0-1 0 0 0,0 1 0 0 0,0-1 0 0 0,1 0 0 0 0,-1-1 0 0 0,0 1 0 0 0,0-1 0 0 0,-1 0 0 0 0,1-1 1 0 0,0 1-1 0 0,0-1 0 0 0,0-1 0 0 0,-1 1 0 0 0,1-1 0 0 0,4-3-89 0 0,-2 2 109 0 0,0-1 0 0 0,0 0 1 0 0,-1-1-1 0 0,1 1 0 0 0,-1-2 0 0 0,0 1 1 0 0,-1-1-1 0 0,0 0 0 0 0,0 0 0 0 0,0-1 0 0 0,-1 1 1 0 0,0-2-1 0 0,0 1 0 0 0,-1 0 0 0 0,0-1 0 0 0,-1 1 1 0 0,0-1-1 0 0,0 0 0 0 0,-1 0 0 0 0,0-1 1 0 0,-1 1-1 0 0,0 0 0 0 0,0-1 0 0 0,-1 1 0 0 0,0 0 1 0 0,-1-1-1 0 0,0 1 0 0 0,0 0 0 0 0,-1-3-109 0 0,-1 6-216 0 0,0-1 0 0 0,0 1 0 0 0,-1 0 0 0 0,1 0-1 0 0,-1 0 1 0 0,-1 0 0 0 0,1 1 0 0 0,-1-1 0 0 0,0 1-1 0 0,0 0 1 0 0,0 1 0 0 0,-1-1 0 0 0,0 1 0 0 0,0 0 0 0 0,0 1-1 0 0,0-1 1 0 0,0 1 0 0 0,-1 1 0 0 0,-3-2 216 0 0,-36-1-4711 0 0,-1 18-3376 0 0,31-5 19 0 0</inkml:trace>
  <inkml:trace contextRef="#ctx0" brushRef="#br0" timeOffset="-4148.213">3808 1026 4505 0 0,'0'0'1735'0'0,"0"0"76"0"0,0 0 227 0 0,0 0 116 0 0,0 0-119 0 0,0 0-247 0 0,0 0-236 0 0,0 0-186 0 0,0 0-244 0 0,0 0-257 0 0,0 0-243 0 0,0 0-208 0 0,0 0-126 0 0,-7-14-46 0 0,-17-50-25 0 0,33 6 85 0 0,-3 47-250 0 0,7-23-44 0 0,3 1 0 0 0,1 1 0 0 0,1 1 0 0 0,1 0 0 0 0,2 1 0 0 0,23-25-8 0 0,-42 53-324 0 0,29-27-86 0 0,-9 23-7430 0 0,-18 14-1514 0 0,-2-2 4126 0 0</inkml:trace>
  <inkml:trace contextRef="#ctx0" brushRef="#br0" timeOffset="-3785.608">4244 942 6825 0 0,'0'0'3068'0'0,"0"0"-840"0"0,0 0-289 0 0,0 0-126 0 0,0 0-253 0 0,0 0-224 0 0,0 0-202 0 0,0 0-179 0 0,0 0-170 0 0,0 0-179 0 0,30-34-129 0 0,94-105-93 0 0,-70 62 126 0 0,-26-37 4 0 0,-30 111-571 0 0,0 1-1 0 0,0 0 1 0 0,1 0-1 0 0,-1 0 1 0 0,-1 0 0 0 0,1 0-1 0 0,0 0 1 0 0,0 0-1 0 0,-1 1 1 0 0,1-1-1 0 0,-1 1 1 0 0,0 0-1 0 0,1 0 1 0 0,-1 0-1 0 0,0 0 1 0 0,1 0-1 0 0,-1 1 1 0 0,0-1-1 0 0,0 1 1 0 0,0-1-1 0 0,0 1 1 0 0,0 0-1 0 0,1 0 1 0 0,-1 1-1 0 0,0-1 1 0 0,0 0-1 0 0,0 1 1 0 0,0 0-1 0 0,1 0 1 0 0,-1 0-1 0 0,0 0 1 0 0,1 0-1 0 0,-1 0 1 0 0,1 1-1 0 0,-2 0 58 0 0,-16 8-173 0 0,1 2 1 0 0,0 0-1 0 0,0 0 1 0 0,2 2-1 0 0,0 1 0 0 0,0 0 1 0 0,1 1-1 0 0,1 0 0 0 0,-10 15 173 0 0,17-22-25 0 0,1-1 0 0 0,0 1-1 0 0,1 0 1 0 0,0 0-1 0 0,0 1 1 0 0,1 0 0 0 0,0 0-1 0 0,1 0 1 0 0,0 0-1 0 0,0 1 1 0 0,1 0 0 0 0,1 0-1 0 0,0 0 1 0 0,0 0-1 0 0,1 0 1 0 0,1 0 0 0 0,0 0-1 0 0,0 0 1 0 0,1 0-1 0 0,0 0 1 0 0,2 3 25 0 0,3-5 16 0 0,1-1 0 0 0,1 1 0 0 0,-1-1 0 0 0,1 0 0 0 0,1-1 0 0 0,-1 0 0 0 0,1 0 0 0 0,1-1 0 0 0,-1 0 0 0 0,1 0 0 0 0,0-1 0 0 0,0-1 0 0 0,1 0 0 0 0,-1 0 0 0 0,1-1 0 0 0,0 0 0 0 0,0-1 0 0 0,0 0 0 0 0,0-1 0 0 0,0 0 0 0 0,5-1-16 0 0,42 7 91 0 0,0-3 0 0 0,0-3 0 0 0,0-2 0 0 0,57-9-91 0 0,29-20-4506 0 0,-106 20-2028 0 0,-12 5-3161 0 0</inkml:trace>
  <inkml:trace contextRef="#ctx0" brushRef="#br0" timeOffset="-2233.121">5621 802 2048 0 0,'0'0'1477'0'0,"0"0"-80"0"0,0 0-4 0 0,0 0 39 0 0,0 0-5 0 0,0 0-99 0 0,0 0-125 0 0,0 0-161 0 0,0 0-215 0 0,0 0-183 0 0,0 0-158 0 0,-34 5-145 0 0,-107 19-105 0 0,74-2-35 0 0,59-15-195 0 0,1-1 1 0 0,0 1-1 0 0,0 0 1 0 0,1 1-1 0 0,0 0 1 0 0,0 0-1 0 0,1 0 1 0 0,0 0-1 0 0,0 1 1 0 0,1 0-1 0 0,0 0 1 0 0,0 0-1 0 0,1 1 1 0 0,1-1-1 0 0,0 1 1 0 0,0 0-1 0 0,1-1 1 0 0,0 1-1 0 0,0 0 1 0 0,1 0-1 0 0,0 0 1 0 0,1 0-1 0 0,1 6-6 0 0,0-12 71 0 0,0-1-1 0 0,0 1 0 0 0,0-1 0 0 0,1 1 0 0 0,-1-1 1 0 0,1 0-1 0 0,-1 0 0 0 0,1 0 0 0 0,0 0 1 0 0,0-1-1 0 0,1 1 0 0 0,-1-1 0 0 0,0 0 1 0 0,1 0-1 0 0,0 0 0 0 0,-1 0 0 0 0,1 0 0 0 0,0-1 1 0 0,0 0-1 0 0,0 0 0 0 0,0 0 0 0 0,0 0 1 0 0,0 0-1 0 0,0-1 0 0 0,0 0 0 0 0,0 0 0 0 0,0 0 1 0 0,0 0-1 0 0,0-1 0 0 0,0 1 0 0 0,0-1 1 0 0,0 0-1 0 0,0-1 0 0 0,0 1 0 0 0,0-1 1 0 0,-1 1-1 0 0,1-1 0 0 0,0 0 0 0 0,-1 0 0 0 0,0-1 1 0 0,1 1-1 0 0,-1-1 0 0 0,0 1 0 0 0,0-1 1 0 0,-1 0-1 0 0,1 0 0 0 0,0-1-70 0 0,202-201 1812 0 0,-203 203-1816 0 0,0 0-1 0 0,-1 1 0 0 0,1-1 1 0 0,0 0-1 0 0,0 1 1 0 0,0-1-1 0 0,0 1 0 0 0,1 0 1 0 0,-1-1-1 0 0,0 1 0 0 0,1 0 1 0 0,-1 0-1 0 0,0 1 0 0 0,1-1 1 0 0,-1 0-1 0 0,1 1 0 0 0,0 0 1 0 0,-1-1-1 0 0,1 1 0 0 0,-1 0 1 0 0,1 0-1 0 0,-1 1 0 0 0,1-1 1 0 0,-1 0-1 0 0,1 1 0 0 0,-1 0 1 0 0,1-1-1 0 0,-1 1 0 0 0,1 0 1 0 0,-1 0-1 0 0,0 0 0 0 0,0 1 1 0 0,1-1-1 0 0,-1 1 1 0 0,0-1-1 0 0,0 1 0 0 0,0 0 1 0 0,-1-1-1 0 0,1 1 0 0 0,0 0 1 0 0,-1 0-1 0 0,1 0 0 0 0,-1 0 1 0 0,1 1-1 0 0,-1-1 0 0 0,0 0 1 0 0,0 1-1 0 0,0-1 0 0 0,-1 0 1 0 0,1 1-1 0 0,0 0 5 0 0,8 28 19 0 0,0 0 0 0 0,-2 1-1 0 0,-2 0 1 0 0,-1 0 0 0 0,0 23-19 0 0,-3-37-31 0 0,14 346-800 0 0,-18-325 683 0 0,-1 0 1 0 0,-3-1 0 0 0,-1 0-1 0 0,-1 0 1 0 0,-2-1-1 0 0,-2 0 1 0 0,-7 10 147 0 0,14-29-127 0 0,-1 0 0 0 0,0-1 0 0 0,-2 0 0 0 0,0-1 0 0 0,0 0 0 0 0,-2 0 1 0 0,0-1-1 0 0,-1-1 0 0 0,0 1 0 0 0,-1-2 0 0 0,-1 0 0 0 0,0 0 0 0 0,0-2 0 0 0,-2 0 1 0 0,-14 9 126 0 0,27-19 0 0 0,-1 0 0 0 0,0 0-1 0 0,1 0 1 0 0,-1-1 0 0 0,0 1 0 0 0,0-1 0 0 0,1 0 0 0 0,-1 0 0 0 0,0 0 0 0 0,0-1 0 0 0,1 1 0 0 0,-1-1 0 0 0,0 0 0 0 0,1 0 0 0 0,-1 0 0 0 0,1 0 0 0 0,-1-1 0 0 0,1 1 0 0 0,0-1 0 0 0,-1 0 0 0 0,1 0 0 0 0,0 0 0 0 0,0-1 0 0 0,0 1 0 0 0,1-1 0 0 0,-1 1 0 0 0,1-1 0 0 0,-1 0 0 0 0,1 0 0 0 0,0 0 0 0 0,0 0 0 0 0,0-1 0 0 0,0 1 0 0 0,1 0-1 0 0,-1-1 1 0 0,1 1 0 0 0,0-1 0 0 0,0 0 0 0 0,0 1 0 0 0,1-1 0 0 0,-1 0 0 0 0,1 0 0 0 0,0 1 0 0 0,0-3 0 0 0,-8-37 31 0 0,2-1-1 0 0,2 0 0 0 0,1 0 1 0 0,3 0-1 0 0,2-7-30 0 0,2 23 30 0 0,1 0 0 0 0,2 1 0 0 0,0-1 0 0 0,2 1 0 0 0,1 1 0 0 0,1 0 0 0 0,1 0 0 0 0,1 1 0 0 0,2 1 0 0 0,0 0 0 0 0,2 1 0 0 0,0 0 0 0 0,16-13-30 0 0,-12 11 125 0 0,1 2 0 0 0,1 1 1 0 0,0 1-1 0 0,2 1 1 0 0,1 0-1 0 0,1 3 0 0 0,0 0 1 0 0,1 1-1 0 0,28-10-125 0 0,260-107 615 0 0,-301 129-596 0 0,0-2 1 0 0,0 0-1 0 0,0 0 1 0 0,-1-2-1 0 0,0 1 1 0 0,0-2-1 0 0,-1 0 1 0 0,0 0-1 0 0,-1-2 0 0 0,0 1 1 0 0,0-1-1 0 0,-1-1 1 0 0,-1 0-1 0 0,0-1 1 0 0,-1 0-1 0 0,0 0 1 0 0,-1-1-1 0 0,0 0 1 0 0,-1-1-1 0 0,-1 1 1 0 0,0-1-1 0 0,-1-1 1 0 0,-1 1-1 0 0,0-1 0 0 0,0-11-18 0 0,-3 23-82 0 0,0 1 0 0 0,-1-1 0 0 0,0 0 0 0 0,0 1 0 0 0,0-1 0 0 0,0 1 0 0 0,0-1 0 0 0,-1 1 0 0 0,1-1 0 0 0,-1 1 0 0 0,0-1 0 0 0,0 1 0 0 0,-1 0 0 0 0,1-1 0 0 0,-1 1 0 0 0,1 0 0 0 0,-1 0 0 0 0,0 0 0 0 0,0 0 0 0 0,0 0 0 0 0,-1 1 0 0 0,1-1 0 0 0,-1 1 0 0 0,1-1 0 0 0,-1 1 0 0 0,0 0 0 0 0,0 0 0 0 0,0 0 0 0 0,0 0 0 0 0,0 1 0 0 0,-1-1 0 0 0,1 1 1 0 0,0 0-1 0 0,-1 0 0 0 0,-1-1 81 0 0,-1 3-168 0 0,-1 0 1 0 0,1 1-1 0 0,-1 0 1 0 0,1-1 0 0 0,0 2-1 0 0,0-1 1 0 0,0 1 0 0 0,0 0-1 0 0,0 0 1 0 0,1 1 0 0 0,-1 0-1 0 0,1 0 1 0 0,0 0-1 0 0,0 0 1 0 0,0 1 0 0 0,1 0-1 0 0,-1 0 1 0 0,1 0 0 0 0,1 1-1 0 0,-4 4 168 0 0,-7 8-261 0 0,2 0-1 0 0,-1 1 1 0 0,2 0-1 0 0,1 1 1 0 0,0 0-1 0 0,2 1 1 0 0,0 0-1 0 0,1 0 1 0 0,1 0-1 0 0,1 1 1 0 0,1 0 0 0 0,1 0-1 0 0,1 0 1 0 0,1 1-1 0 0,1-1 1 0 0,2 14 261 0 0,-2-31 78 0 0,1 0-1 0 0,0 0 1 0 0,1 0 0 0 0,-1 0 0 0 0,1 0 0 0 0,0 0 0 0 0,0-1 0 0 0,0 1-1 0 0,1-1 1 0 0,-1 1 0 0 0,1-1 0 0 0,0 0 0 0 0,1 0 0 0 0,-1 0 0 0 0,1-1 0 0 0,-1 1-1 0 0,1-1 1 0 0,0 0 0 0 0,0 0 0 0 0,1 0 0 0 0,-1-1 0 0 0,1 1 0 0 0,-1-1-1 0 0,1 0 1 0 0,0 0 0 0 0,-1-1 0 0 0,1 1 0 0 0,0-1 0 0 0,0 0 0 0 0,0 0 0 0 0,0-1-1 0 0,5 0-77 0 0,5 1 376 0 0,0-1-1 0 0,0 0 0 0 0,0-1 1 0 0,0-1-1 0 0,0-1 1 0 0,-1 0-1 0 0,1-1 0 0 0,-1 0 1 0 0,0-1-1 0 0,11-6-375 0 0,43-27 798 0 0,-2-2 0 0 0,-3-4 0 0 0,-1-2 1 0 0,13-16-799 0 0,-32 27 143 0 0,1 2 0 0 0,2 2 0 0 0,45-22-143 0 0,-90 53 2 0 0,0 0 1 0 0,0-1-1 0 0,0 1 1 0 0,0 0-1 0 0,0-1 1 0 0,0 1-1 0 0,0 0 0 0 0,0 0 1 0 0,0 0-1 0 0,0 0 1 0 0,0 0-1 0 0,0 0 1 0 0,0 0-1 0 0,1 0 0 0 0,-1 1 1 0 0,0-1-1 0 0,0 0 1 0 0,0 1-1 0 0,0-1 0 0 0,0 1 1 0 0,0-1-1 0 0,0 1 1 0 0,0-1-1 0 0,-1 1 1 0 0,1-1-1 0 0,0 1 0 0 0,0 0 1 0 0,0 0-1 0 0,-1 0 1 0 0,1-1-1 0 0,0 1 0 0 0,-1 0 1 0 0,1 0-1 0 0,-1 0 1 0 0,1 0-1 0 0,-1 0 1 0 0,1 0-1 0 0,-1 0 0 0 0,1 0 1 0 0,-1 0-1 0 0,0 0 1 0 0,0 0-1 0 0,0 0 0 0 0,0 0 1 0 0,0 0-1 0 0,0 1 1 0 0,0-1-1 0 0,0 0 1 0 0,0 0-1 0 0,0 0 0 0 0,0 0 1 0 0,-1 0-1 0 0,1 0 1 0 0,0 0-1 0 0,-1 0 0 0 0,1 0 1 0 0,-1 0-1 0 0,1 0 1 0 0,-1 0-1 0 0,1 0 1 0 0,-1 0-1 0 0,0-1 0 0 0,0 1 1 0 0,0 1-3 0 0,-51 214 771 0 0,51-215-780 0 0,2 1 0 0 0,-1 0 0 0 0,0 0 1 0 0,0 0-1 0 0,0 0 0 0 0,1-1 0 0 0,-1 1 1 0 0,1 0-1 0 0,0 0 0 0 0,-1-1 0 0 0,1 1 0 0 0,0 0 1 0 0,0-1-1 0 0,0 1 0 0 0,0-1 0 0 0,0 1 1 0 0,1-1-1 0 0,-1 1 0 0 0,0-1 0 0 0,1 0 1 0 0,-1 0-1 0 0,1 0 0 0 0,-1 0 0 0 0,1 0 1 0 0,-1 0-1 0 0,1 0 0 0 0,0 0 0 0 0,0-1 0 0 0,-1 1 1 0 0,1 0-1 0 0,0-1 0 0 0,0 0 0 0 0,0 1 1 0 0,-1-1-1 0 0,1 0 0 0 0,0 0 0 0 0,1 0 9 0 0,69-15 157 0 0,201-179 344 0 0,-257 183-521 0 0,2 0 0 0 0,-1 1 1 0 0,1 1-1 0 0,1 1 0 0 0,-1 0 0 0 0,1 1 0 0 0,1 1 0 0 0,11-1 20 0 0,-29 8-5 0 0,0 1 0 0 0,0 0 0 0 0,-1 0 0 0 0,1 0-1 0 0,0 0 1 0 0,-1 1 0 0 0,1-1 0 0 0,-1 0 0 0 0,0 0 0 0 0,0 1-1 0 0,0-1 1 0 0,0 1 0 0 0,0-1 0 0 0,-1 1 0 0 0,1 0 0 0 0,-1-1-1 0 0,1 1 1 0 0,-1-1 0 0 0,0 1 0 0 0,0 0 0 0 0,0-1 0 0 0,0 1-1 0 0,-1 0 1 0 0,1-1 0 0 0,-1 1 0 0 0,0-1 0 0 0,1 1 0 0 0,-1-1-1 0 0,0 1 1 0 0,-1-1 0 0 0,1 0 0 0 0,-1 2 5 0 0,-75 183-84 0 0,74-146-1307 0 0,8-30-1903 0 0,5-4-3908 0 0,-6-6-838 0 0</inkml:trace>
  <inkml:trace contextRef="#ctx0" brushRef="#br0" timeOffset="-1247.149">7882 901 4993 0 0,'0'0'2975'0'0,"0"0"-1730"0"0,0 0-771 0 0,0 0 4 0 0,0 0 209 0 0,0 0 151 0 0,0 0 52 0 0,0 0-38 0 0,0 0-93 0 0,0 0-73 0 0,0 0-50 0 0,0 0-46 0 0,15 20 3 0 0,47 60-11 0 0,-61-79-535 0 0,0 1 0 0 0,0 0 0 0 0,0-1 0 0 0,0 1 0 0 0,0 0 0 0 0,0-1 0 0 0,0 0 0 0 0,0 1 0 0 0,1-1 0 0 0,-1 1 0 0 0,1-1 0 0 0,-1 0 0 0 0,1 0 0 0 0,-1 0 0 0 0,1 0 0 0 0,-1 0 0 0 0,1 0 0 0 0,0-1 0 0 0,0 1-1 0 0,0 0 1 0 0,-1-1 0 0 0,1 1 0 0 0,0-1 0 0 0,0 0 0 0 0,0 0 0 0 0,0 0 0 0 0,0 0 0 0 0,0 0 0 0 0,-1 0 0 0 0,2 0-47 0 0,9-2 476 0 0,1-1-271 0 0,1-1 0 0 0,-1 0 0 0 0,0-1 0 0 0,0 0 0 0 0,0-1 0 0 0,-1-1 0 0 0,0 0 0 0 0,0-1 0 0 0,-1 0 0 0 0,0 0 0 0 0,0-1 0 0 0,-1-1 1 0 0,0 0-1 0 0,0 0 0 0 0,-2-1 0 0 0,1 0 0 0 0,-1-1 0 0 0,-1 0 0 0 0,0 0 0 0 0,0-1 0 0 0,3-10-205 0 0,-8 20-42 0 0,1 0 0 0 0,-1 1 0 0 0,0-1 0 0 0,0 0 0 0 0,-1 0 0 0 0,1 0 0 0 0,-1 0 0 0 0,1-1 0 0 0,-1 1 0 0 0,0 0 0 0 0,0-1 0 0 0,0 1 0 0 0,-1 0 0 0 0,1-1 0 0 0,-1 1 0 0 0,0-1 0 0 0,0 1 0 0 0,0-1 0 0 0,0 1 0 0 0,0-1 0 0 0,-1 1 1 0 0,0 0-1 0 0,0-1 0 0 0,0 1 0 0 0,0 0 0 0 0,0-1 0 0 0,0 1 0 0 0,-1 0 0 0 0,0 0 0 0 0,0 0 0 0 0,0 0 0 0 0,0 1 0 0 0,0-1 0 0 0,0 0 0 0 0,-1 1 0 0 0,1-1 0 0 0,-1 1 0 0 0,0 0 0 0 0,1 0 0 0 0,-1 0 0 0 0,0 0 0 0 0,-4-1 42 0 0,-3 3-248 0 0,-1 0 0 0 0,0 0 0 0 0,0 1 0 0 0,0 1 0 0 0,1 0 0 0 0,-1 0 0 0 0,1 1 0 0 0,-1 0 0 0 0,1 1 0 0 0,0 0 1 0 0,0 1-1 0 0,1 0 0 0 0,-1 0 0 0 0,1 1 0 0 0,0 0 0 0 0,1 1 0 0 0,-1 0 0 0 0,1 0 0 0 0,1 1 0 0 0,0 0 0 0 0,0 1 0 0 0,0-1 0 0 0,1 1 0 0 0,0 0 0 0 0,1 1 0 0 0,-3 4 248 0 0,1 2-62 0 0,0-1 0 0 0,0 1 0 0 0,2-1 0 0 0,0 2 0 0 0,1-1 0 0 0,0 0 0 0 0,2 1 0 0 0,0 0 0 0 0,0 0 0 0 0,2 0 0 0 0,0-1 0 0 0,2 9 62 0 0,-1-17 55 0 0,0-1 0 0 0,1 1 0 0 0,0-1 0 0 0,1 0 0 0 0,-1 1 0 0 0,1-1 0 0 0,1 0 0 0 0,-1-1 0 0 0,1 1 0 0 0,1-1 0 0 0,-1 1 0 0 0,1-1 0 0 0,0-1 0 0 0,0 1 0 0 0,1-1 0 0 0,0 0 0 0 0,0 0 0 0 0,0 0 1 0 0,0-1-1 0 0,1 0 0 0 0,-1 0 0 0 0,1-1 0 0 0,0 0 0 0 0,0 0 0 0 0,1 0 0 0 0,-1-1 0 0 0,6 1-55 0 0,2 0 290 0 0,0 0 0 0 0,1 0 0 0 0,-1-2 0 0 0,1 0 0 0 0,0 0 0 0 0,0-2 1 0 0,-1 0-1 0 0,1-1 0 0 0,-1 0 0 0 0,1-1 0 0 0,-1-1 0 0 0,0 0 0 0 0,4-3-290 0 0,27-15 424 0 0,-2-2 0 0 0,-1-2 0 0 0,-1-2 0 0 0,-2-2-1 0 0,0-1 1 0 0,-2-2 0 0 0,-2-2 0 0 0,-1-1 0 0 0,-2-1-1 0 0,26-39-423 0 0,-43 56 36 0 0,-1 0 0 0 0,0-2 0 0 0,-2 1 0 0 0,-1-1 0 0 0,0-1 0 0 0,-2-1 0 0 0,-1 1 0 0 0,0-1-1 0 0,-2-1 1 0 0,-1 1 0 0 0,3-23-36 0 0,-9 46-37 0 0,0-1-1 0 0,0 0 1 0 0,0 1 0 0 0,0-1-1 0 0,0 1 1 0 0,-1-1 0 0 0,1 0-1 0 0,0 1 1 0 0,-1-1 0 0 0,1 1-1 0 0,-1-1 1 0 0,0 1-1 0 0,1-1 1 0 0,-1 1 0 0 0,0 0-1 0 0,0-1 1 0 0,0 1 0 0 0,0 0-1 0 0,0 0 1 0 0,0-1 0 0 0,0 1-1 0 0,-1 0 1 0 0,1 0-1 0 0,0 0 1 0 0,0 0 0 0 0,-1 1-1 0 0,1-1 1 0 0,-1 0 0 0 0,1 1-1 0 0,-1-1 1 0 0,1 0 0 0 0,-1 1-1 0 0,1 0 1 0 0,-1-1-1 0 0,0 1 1 0 0,1 0 0 0 0,-1 0-1 0 0,0 0 1 0 0,1 0 0 0 0,-1 0-1 0 0,1 0 1 0 0,-1 1-1 0 0,0-1 1 0 0,1 0 0 0 0,-1 1-1 0 0,1-1 1 0 0,-1 1 0 0 0,1 0-1 0 0,-1-1 1 0 0,1 1 0 0 0,0 0-1 0 0,-1 0 38 0 0,-11 7-133 0 0,-1 0 0 0 0,1 1-1 0 0,1 0 1 0 0,-1 1 0 0 0,2 1 0 0 0,-1 0 0 0 0,2 0-1 0 0,-1 1 1 0 0,2 1 0 0 0,-1 0 133 0 0,3-5-42 0 0,0 0-1 0 0,0 0 1 0 0,1 1 0 0 0,0 0-1 0 0,0 0 1 0 0,1 1 0 0 0,0 0-1 0 0,1 0 1 0 0,0 0 0 0 0,0 0 0 0 0,1 1-1 0 0,1-1 1 0 0,0 1 0 0 0,-1 7 42 0 0,6-14-21 0 0,0 1 1 0 0,-1 0-1 0 0,2-1 1 0 0,-1 1-1 0 0,0-1 1 0 0,1 0-1 0 0,0 0 1 0 0,0 0-1 0 0,0-1 1 0 0,0 0-1 0 0,1 1 1 0 0,-1-1-1 0 0,1-1 1 0 0,0 1-1 0 0,0-1 1 0 0,0 0 0 0 0,0 0-1 0 0,0 0 1 0 0,0-1-1 0 0,0 1 1 0 0,1-1-1 0 0,-1-1 1 0 0,1 1-1 0 0,-1-1 1 0 0,5 0 20 0 0,37 6 34 0 0,-31-5-25 0 0,0 0 0 0 0,0 1 0 0 0,0 1-1 0 0,0 0 1 0 0,0 1 0 0 0,0 1 0 0 0,-1 1 0 0 0,0 0 0 0 0,0 0 0 0 0,0 2 0 0 0,6 4-9 0 0,-17-9 11 0 0,-1 0 0 0 0,1 1 0 0 0,-1-1 1 0 0,0 1-1 0 0,0-1 0 0 0,0 1 0 0 0,-1 0 0 0 0,1 0 1 0 0,-1 0-1 0 0,0 1 0 0 0,0-1 0 0 0,0 0 1 0 0,-1 1-1 0 0,1 0 0 0 0,-1-1 0 0 0,0 1 0 0 0,0-1 1 0 0,-1 1-1 0 0,0 0 0 0 0,1 0 0 0 0,-2-1 1 0 0,1 1-1 0 0,0 0 0 0 0,-1 0 0 0 0,0-1 1 0 0,0 1-1 0 0,0-1 0 0 0,-1 1 0 0 0,0-1 0 0 0,0 1 1 0 0,-1 1-12 0 0,-25 55-3224 0 0,7-15-4399 0 0,18-39 2364 0 0,3-2 859 0 0</inkml:trace>
  <inkml:trace contextRef="#ctx0" brushRef="#br0" timeOffset="-643.002">9515 647 10482 0 0,'0'0'2237'0'0,"0"0"-952"0"0,0 0-376 0 0,0 0-32 0 0,0 0-67 0 0,0 0-113 0 0,-36 25-120 0 0,-114 81-138 0 0,66-28 25 0 0,73-63-405 0 0,0-3-149 0 0,2 0 0 0 0,0 0 0 0 0,0 1 0 0 0,1 0 0 0 0,1 0 0 0 0,0 1 1 0 0,1 0-1 0 0,0 0 0 0 0,1 1 0 0 0,1-1 0 0 0,0 1 0 0 0,1 0 0 0 0,1 1 0 0 0,-1 12 90 0 0,5-25-4 0 0,0 0-1 0 0,0 0 1 0 0,0 0 0 0 0,0 0 0 0 0,0-1-1 0 0,1 1 1 0 0,-1-1 0 0 0,1 1-1 0 0,0-1 1 0 0,0 0 0 0 0,0 0-1 0 0,0-1 1 0 0,0 1 0 0 0,0 0-1 0 0,0-1 1 0 0,0 0 0 0 0,1 0-1 0 0,-1 0 1 0 0,0 0 0 0 0,1 0-1 0 0,-1-1 1 0 0,1 1 0 0 0,-1-1 0 0 0,1 0-1 0 0,-1 0 1 0 0,1-1 0 0 0,-1 1-1 0 0,1-1 1 0 0,-1 1 0 0 0,1-1-1 0 0,-1 0 1 0 0,0 0 0 0 0,0-1-1 0 0,3 0 5 0 0,24-11 264 0 0,-1 0-1 0 0,-1-2 0 0 0,-1-1 0 0 0,0-2 0 0 0,-1 0 1 0 0,-1-1-1 0 0,-1-2 0 0 0,0-1 0 0 0,-2 0 0 0 0,0-2 1 0 0,5-9-264 0 0,16-5-672 0 0,-38 68-647 0 0,-5-8 927 0 0,10 91-1862 0 0,-9-109 2195 0 0,0 0-1 0 0,0 0 1 0 0,0-1-1 0 0,1 1 1 0 0,0 0-1 0 0,0-1 1 0 0,0 1-1 0 0,0-1 1 0 0,0 0-1 0 0,1 0 1 0 0,0 0-1 0 0,-1 0 1 0 0,1 0-1 0 0,0 0 0 0 0,1-1 1 0 0,-1 1-1 0 0,0-1 1 0 0,1 0-1 0 0,-1 0 1 0 0,1 0-1 0 0,-1-1 1 0 0,1 1-1 0 0,0-1 1 0 0,0 0-1 0 0,0 0 1 0 0,1 0 59 0 0,3 1 164 0 0,0-1 0 0 0,0 0 0 0 0,0 0 1 0 0,-1-1-1 0 0,1 0 0 0 0,0 0 0 0 0,0-1 0 0 0,0 0 1 0 0,0-1-1 0 0,0 1 0 0 0,-1-1 0 0 0,1-1 1 0 0,-1 0-1 0 0,1 0 0 0 0,-1 0 0 0 0,0-1 1 0 0,0 0-1 0 0,-1 0 0 0 0,1-1 0 0 0,-1 1 0 0 0,2-3-164 0 0,38-39 1713 0 0,-2-2 0 0 0,-2-2 1 0 0,-2-2-1 0 0,24-42-1713 0 0,-39 55-2 0 0,-1-1 0 0 0,-2 0 0 0 0,-2-2 0 0 0,-2-1 0 0 0,-2 0 0 0 0,-2-1 0 0 0,-1-1 0 0 0,-3 0 0 0 0,-1 0 0 0 0,-3-1 0 0 0,-1 0 0 0 0,-3 0 0 0 0,-2-28 2 0 0,1 70-27 0 0,-1-1 0 0 0,1 1-1 0 0,-1 0 1 0 0,0 0 0 0 0,0 0-1 0 0,0-1 1 0 0,-1 1 0 0 0,1 0-1 0 0,-1 0 1 0 0,0 0 0 0 0,0 0 0 0 0,-1 0-1 0 0,1 0 1 0 0,-1 0 0 0 0,0 0-1 0 0,0 0 1 0 0,0 1 0 0 0,0-1-1 0 0,-1 1 1 0 0,1-1 0 0 0,-1 1-1 0 0,0 0 1 0 0,0 0 0 0 0,0 0-1 0 0,-1 1 1 0 0,1-1 0 0 0,-1 1 0 0 0,1 0-1 0 0,-1 0 1 0 0,0 0 0 0 0,0 0-1 0 0,0 0 1 0 0,0 1 0 0 0,0 0-1 0 0,0 0 1 0 0,0 0 0 0 0,0 0-1 0 0,0 1 1 0 0,0 0 0 0 0,-1 0 0 0 0,1 0-1 0 0,0 0 1 0 0,0 0 0 0 0,-1 1 27 0 0,-9 5-118 0 0,1 0 0 0 0,0 1 1 0 0,1 1-1 0 0,-1 0 0 0 0,1 1 0 0 0,1 0 1 0 0,0 0-1 0 0,0 1 0 0 0,1 1 1 0 0,0 0-1 0 0,1 0 0 0 0,-2 4 118 0 0,-6 10-43 0 0,1 0 0 0 0,1 1 0 0 0,1 1 0 0 0,2 0 0 0 0,1 1 0 0 0,1 0 0 0 0,1 1 0 0 0,1 0-1 0 0,2 0 1 0 0,1 0 0 0 0,1 1 0 0 0,2 0 0 0 0,1 0 0 0 0,1 0 0 0 0,1 0 0 0 0,6 27 43 0 0,-3-39 6 0 0,0 1 1 0 0,2-2-1 0 0,0 1 1 0 0,1-1-1 0 0,1 0 0 0 0,0 0 1 0 0,1-1-1 0 0,1 0 1 0 0,1 0-1 0 0,0-1 1 0 0,1-1-1 0 0,0 0 0 0 0,1-1 1 0 0,1 0-1 0 0,7 4-6 0 0,8 6 43 0 0,0-2 0 0 0,2-1 0 0 0,0-1-1 0 0,2-2 1 0 0,0-1 0 0 0,0-2 0 0 0,16 4-43 0 0,98 5-1266 0 0,-86-30-8813 0 0,-47 3-86 0 0</inkml:trace>
  <inkml:trace contextRef="#ctx0" brushRef="#br0" timeOffset="45165.062">977 1906 0 0 0,'0'0'1464'0'0,"0"0"214"0"0,0 0 34 0 0,0 0 94 0 0,0 0 96 0 0,0 0-8 0 0,0 0-147 0 0,0 0-238 0 0,0 0-288 0 0,0 0-268 0 0,0 0-195 0 0,-17-3-181 0 0,-51-9-138 0 0,65 11-398 0 0,-1 0 1 0 0,1 1-1 0 0,-1 0 0 0 0,1-1 1 0 0,-1 1-1 0 0,1 0 1 0 0,-1 1-1 0 0,1-1 0 0 0,-1 1 1 0 0,1-1-1 0 0,0 1 0 0 0,-1 0 1 0 0,1 0-1 0 0,0 1 1 0 0,-1-1-1 0 0,1 1 0 0 0,0-1 1 0 0,0 2-42 0 0,-8 3 122 0 0,-11 6-43 0 0,0 2 0 0 0,1 0 1 0 0,1 2-1 0 0,1 0 0 0 0,0 1 1 0 0,1 1-1 0 0,1 1 0 0 0,-14 19-79 0 0,22-26-37 0 0,1 1-1 0 0,0 0 1 0 0,1 0-1 0 0,0 0 1 0 0,1 1-1 0 0,1 0 1 0 0,0 0-1 0 0,1 1 1 0 0,0-1-1 0 0,2 1 1 0 0,-1 0-1 0 0,2 0 1 0 0,0 0-1 0 0,1 0 1 0 0,0 0-1 0 0,2 9 38 0 0,0-18 26 0 0,1 1 1 0 0,0-1-1 0 0,0 0 0 0 0,0 0 0 0 0,1-1 0 0 0,-1 1 1 0 0,1-1-1 0 0,1 0 0 0 0,-1 0 0 0 0,1 0 0 0 0,0 0 1 0 0,0-1-1 0 0,0 0 0 0 0,0 0 0 0 0,1 0 0 0 0,0-1 1 0 0,0 0-1 0 0,0 0 0 0 0,0 0 0 0 0,0-1 0 0 0,1 0 1 0 0,-1 0-1 0 0,1-1 0 0 0,-1 1 0 0 0,1-1 0 0 0,-1-1 1 0 0,1 1-1 0 0,0-1 0 0 0,-1-1 0 0 0,1 1 0 0 0,0-1 1 0 0,-1 0-1 0 0,1 0 0 0 0,-1-1 0 0 0,1 0 0 0 0,-1 0 1 0 0,0-1-1 0 0,0 0 0 0 0,0 0 0 0 0,0 0 0 0 0,0 0 1 0 0,3-4-27 0 0,11-11 154 0 0,-1 0 1 0 0,-1-2-1 0 0,-1 0 1 0 0,-1-1-1 0 0,-1 0 1 0 0,-1-1-1 0 0,0-1 0 0 0,-2 0 1 0 0,-1-1-1 0 0,-1-1 1 0 0,-1 1-1 0 0,-1-1 1 0 0,5-24-155 0 0,-11 15 709 0 0,-2 34-506 0 0,0 0-73 0 0,0 0-85 0 0,0 12-540 0 0,3 20 488 0 0,1 0-1 0 0,1-1 1 0 0,2 0 0 0 0,2 0-1 0 0,0 0 1 0 0,2-1-1 0 0,3 3 8 0 0,20 62-7 0 0,-18-44 20 0 0,9 20-144 0 0,-3 2 0 0 0,-3 0 0 0 0,-3 1 0 0 0,-3 1 0 0 0,-4 0 0 0 0,-2 17 131 0 0,-8-78-159 0 0,0-1-1 0 0,0 0 1 0 0,-2 0 0 0 0,1 0-1 0 0,-2 0 1 0 0,1 0 0 0 0,-2 0-1 0 0,0-1 1 0 0,0 0 0 0 0,-1 0-1 0 0,-1 0 1 0 0,0-1 0 0 0,0 0 0 0 0,-1 0-1 0 0,-1-1 1 0 0,1 0 0 0 0,-2-1-1 0 0,1 1 1 0 0,-2-2 0 0 0,1 0-1 0 0,-1 0 1 0 0,0 0 0 0 0,0-2-1 0 0,-13 6 160 0 0,19-9-72 0 0,0 0-1 0 0,0-1 1 0 0,-1 0-1 0 0,1 0 0 0 0,-1 0 1 0 0,1-1-1 0 0,-1 0 1 0 0,0 0-1 0 0,1 0 0 0 0,-1-1 1 0 0,0 0-1 0 0,0 0 1 0 0,0 0-1 0 0,1-1 0 0 0,-1 0 1 0 0,0 0-1 0 0,1 0 1 0 0,-1-1-1 0 0,1 1 0 0 0,-1-2 1 0 0,1 1-1 0 0,0 0 1 0 0,0-1-1 0 0,0 0 0 0 0,0 0 1 0 0,0-1-1 0 0,1 1 1 0 0,-1-1-1 0 0,1 0 0 0 0,0 0 1 0 0,0-1-1 0 0,1 1 1 0 0,-1-1-1 0 0,1 0 73 0 0,-5-11-53 0 0,0 0 0 0 0,1-1 0 0 0,1 0 0 0 0,1-1 0 0 0,1 1 1 0 0,0-1-1 0 0,1 0 0 0 0,1 0 0 0 0,1 0 0 0 0,0 0 0 0 0,1 0 0 0 0,3-13 53 0 0,0 1 29 0 0,2 0 0 0 0,2 1 0 0 0,0 0 0 0 0,2 0 1 0 0,1 0-1 0 0,1 1 0 0 0,2 1 0 0 0,0 0 0 0 0,2 0 0 0 0,1 2 0 0 0,1 0 0 0 0,2 0 0 0 0,0 2 0 0 0,1 0 0 0 0,1 2 1 0 0,19-15-30 0 0,-4 6 450 0 0,2 2 1 0 0,0 2-1 0 0,2 1 1 0 0,1 2-1 0 0,34-14-450 0 0,107-63 1687 0 0,-176 97-1607 0 0,0-1 1 0 0,0 0-1 0 0,-1 0 0 0 0,1 0 1 0 0,-1-1-1 0 0,0 0 0 0 0,0 0 0 0 0,0 0 1 0 0,-1 0-1 0 0,0-1 0 0 0,0 0 1 0 0,0 0-1 0 0,-1 0 0 0 0,0 0 1 0 0,0-1-1 0 0,0 1 0 0 0,-1-1 1 0 0,0 0-1 0 0,0 0 0 0 0,-1 1 0 0 0,0-1 1 0 0,0 0-1 0 0,-1-1-80 0 0,-1 4-56 0 0,-1 0 1 0 0,-1-1-1 0 0,1 1 0 0 0,0 0 0 0 0,-1 1 1 0 0,0-1-1 0 0,0 0 0 0 0,0 1 0 0 0,-1 0 1 0 0,1 0-1 0 0,-1 0 0 0 0,1 0 0 0 0,-1 0 1 0 0,0 1-1 0 0,0-1 0 0 0,0 1 0 0 0,-1 0 1 0 0,1 1-1 0 0,0-1 0 0 0,-1 1 0 0 0,1 0 1 0 0,-1 0-1 0 0,0 0 0 0 0,1 0 0 0 0,-1 1 0 0 0,1 0 1 0 0,-1 0-1 0 0,0 0 0 0 0,1 0 0 0 0,-1 1 1 0 0,0 0 55 0 0,-5 3-65 0 0,0 0 0 0 0,1 0 0 0 0,-1 1 0 0 0,1 0 0 0 0,0 1 0 0 0,1 0 1 0 0,-1 1-1 0 0,1 0 0 0 0,0 0 0 0 0,1 0 0 0 0,0 1 0 0 0,0 0 0 0 0,1 1 0 0 0,0-1 0 0 0,0 1 1 0 0,1 0-1 0 0,0 1 0 0 0,0-1 0 0 0,1 1 0 0 0,1 0 0 0 0,0 0 0 0 0,0 0 0 0 0,1 1 65 0 0,-1-3 33 0 0,1 0 0 0 0,0 1 0 0 0,0-1 0 0 0,1 1 0 0 0,1-1-1 0 0,-1 1 1 0 0,1-1 0 0 0,1 1 0 0 0,-1 0 0 0 0,1-1-1 0 0,1 1 1 0 0,0-1 0 0 0,0 0 0 0 0,1 1 0 0 0,-1-1 0 0 0,2 0-1 0 0,-1-1 1 0 0,1 1 0 0 0,1-1 0 0 0,-1 1 0 0 0,1-1-1 0 0,0 0 1 0 0,6 5-33 0 0,-1-3 37 0 0,0 0 1 0 0,1-1-1 0 0,0-1 0 0 0,1 1 0 0 0,-1-2 0 0 0,1 1 1 0 0,1-2-1 0 0,-1 1 0 0 0,1-2 0 0 0,0 0 0 0 0,0 0 1 0 0,0-1-1 0 0,0-1 0 0 0,1 0 0 0 0,-1-1 0 0 0,1-1 1 0 0,-1 0-1 0 0,6-1-37 0 0,73-16-718 0 0,-55 1-1322 0 0,-15 8-918 0 0,1-2-3525 0 0,-10 2-277 0 0</inkml:trace>
  <inkml:trace contextRef="#ctx0" brushRef="#br0" timeOffset="45519.214">2057 2098 7050 0 0,'0'0'3443'0'0,"0"0"-1575"0"0,0 0-595 0 0,0 0-161 0 0,0 0-216 0 0,0 0-203 0 0,0 0-174 0 0,0 0-171 0 0,0 0-148 0 0,0 0-98 0 0,-22 34-42 0 0,-69 108-36 0 0,62-68-9 0 0,30-62-16 0 0,-3-7 4 0 0,1-1 0 0 0,0 1 0 0 0,0 0 0 0 0,0 0 0 0 0,1 0 0 0 0,0 0 0 0 0,0 0 0 0 0,0 0 0 0 0,0 0 0 0 0,1 0 0 0 0,0 0 0 0 0,0 0 0 0 0,0 0 0 0 0,1 0 0 0 0,0 0 0 0 0,0-1 0 0 0,0 1 0 0 0,0-1 0 0 0,1 0 0 0 0,-1 1 0 0 0,1-1 0 0 0,0 0 0 0 0,0 0 0 0 0,1-1 0 0 0,-1 1 0 0 0,1-1 0 0 0,0 0 0 0 0,0 1 0 0 0,0-2 0 0 0,0 1 0 0 0,1 0 0 0 0,-1-1 0 0 0,1 0 0 0 0,-1 0 0 0 0,1 0 0 0 0,0-1 0 0 0,0 0 0 0 0,4 1-3 0 0,5-5 219 0 0,1-2 0 0 0,-1 1 0 0 0,0-2 0 0 0,0 0 0 0 0,-1-1 0 0 0,0 0 0 0 0,0-1 0 0 0,0 0 0 0 0,-1-1 0 0 0,0 0 0 0 0,-1-1 0 0 0,0-1 0 0 0,-1 1 0 0 0,0-2-1 0 0,0 1 1 0 0,-1-2 0 0 0,-1 1 0 0 0,0-1 0 0 0,-1 0 0 0 0,2-5-219 0 0,-4 8 107 0 0,0 0 0 0 0,0 0-1 0 0,-1 0 1 0 0,-1-1-1 0 0,0 0 1 0 0,0 1 0 0 0,-1-1-1 0 0,0 0 1 0 0,-1 0-1 0 0,0 0 1 0 0,-1-1 0 0 0,0 1-1 0 0,-1 0 1 0 0,0-1-107 0 0,0 8-57 0 0,-1 0 0 0 0,1 0 1 0 0,-1 0-1 0 0,0 0 0 0 0,0 0 1 0 0,0 1-1 0 0,0-1 0 0 0,0 1 1 0 0,-1-1-1 0 0,0 1 0 0 0,0 0 1 0 0,0 0-1 0 0,0 0 1 0 0,0 0-1 0 0,0 1 0 0 0,-1-1 1 0 0,1 1-1 0 0,-1 0 0 0 0,0 0 1 0 0,0 0-1 0 0,0 1 0 0 0,0-1 1 0 0,0 1-1 0 0,0 0 0 0 0,0 0 1 0 0,0 0-1 0 0,-4 0 57 0 0,3 1-408 0 0,0-1-1 0 0,1 1 1 0 0,-1 0 0 0 0,0 0 0 0 0,0 0-1 0 0,0 1 1 0 0,0-1 0 0 0,1 1 0 0 0,-1 0-1 0 0,0 1 1 0 0,1-1 0 0 0,-1 1 0 0 0,1 0-1 0 0,-1 0 1 0 0,0 1 408 0 0,-13 8-5642 0 0,6-6-4650 0 0</inkml:trace>
  <inkml:trace contextRef="#ctx0" brushRef="#br0" timeOffset="46068.725">2300 2547 7866 0 0,'0'0'3295'0'0,"0"0"-1064"0"0,0 0-409 0 0,0 0-127 0 0,0 0-220 0 0,0 0-305 0 0,0 0-328 0 0,0 0-242 0 0,0 0-154 0 0,0 0-109 0 0,0 0-57 0 0,0 0-18 0 0,0 0-26 0 0,15-32-33 0 0,45-100-1 0 0,18 4 404 0 0,-74 122-585 0 0,4-6-8 0 0,0 0 0 0 0,1 0 0 0 0,0 0 0 0 0,0 1 0 0 0,2 1 0 0 0,-1-1 0 0 0,1 2 0 0 0,1 0 0 0 0,9-6-13 0 0,-20 15-5 0 0,0 0-1 0 0,1 0 0 0 0,-1 1 1 0 0,1-1-1 0 0,-1 0 0 0 0,0 1 1 0 0,1-1-1 0 0,-1 1 0 0 0,0 0 1 0 0,0-1-1 0 0,1 1 0 0 0,-1 0 0 0 0,0 0 1 0 0,0 0-1 0 0,0 0 0 0 0,0 0 1 0 0,0 0-1 0 0,0 0 0 0 0,0 0 1 0 0,0 0-1 0 0,0 0 0 0 0,-1 1 1 0 0,1-1-1 0 0,0 0 0 0 0,-1 0 1 0 0,1 1-1 0 0,-1-1 0 0 0,0 1 1 0 0,1-1-1 0 0,-1 0 0 0 0,0 1 0 0 0,0-1 1 0 0,0 1-1 0 0,0-1 0 0 0,0 0 1 0 0,0 1-1 0 0,0-1 0 0 0,0 1 1 0 0,-1-1-1 0 0,1 0 0 0 0,0 1 1 0 0,-1-1-1 0 0,1 0 0 0 0,-1 1 1 0 0,0-1-1 0 0,1 0 0 0 0,-1 1 1 0 0,0-1-1 0 0,0 0 6 0 0,0 10 24 0 0,0 18 62 0 0,-1-25-83 0 0,1 1 0 0 0,0 0 0 0 0,1-1 0 0 0,-1 1 1 0 0,1 0-1 0 0,0 0 0 0 0,0 0 0 0 0,0-1 0 0 0,1 1 0 0 0,0 0 1 0 0,-1 0-1 0 0,2-1 0 0 0,-1 1 0 0 0,1-1 0 0 0,-1 1 1 0 0,1-1-1 0 0,1 1 0 0 0,-1-1 0 0 0,0 0 0 0 0,1 0 1 0 0,0 0-1 0 0,1 0-3 0 0,0-3 17 0 0,0 0-1 0 0,0-1 1 0 0,0 0 0 0 0,1 0 0 0 0,-1 0 0 0 0,0 0 0 0 0,0-1-1 0 0,0 1 1 0 0,0-1 0 0 0,0 0 0 0 0,1 0 0 0 0,-2-1 0 0 0,1 1 0 0 0,0-1-1 0 0,0 0 1 0 0,0 0 0 0 0,-1 0 0 0 0,1-1 0 0 0,-1 1 0 0 0,0-1-1 0 0,0 0 1 0 0,0 0 0 0 0,0 0 0 0 0,0 0 0 0 0,-1 0 0 0 0,1-1-17 0 0,14-11 20 0 0,32-29 36 0 0,-39 34-47 0 0,0-1-1 0 0,1 1 0 0 0,1 1 0 0 0,-1 0 0 0 0,2 1 0 0 0,-1 0 1 0 0,1 0-1 0 0,0 2 0 0 0,5-2-8 0 0,-16 8 3 0 0,-1 0-1 0 0,1 0 1 0 0,0 0 0 0 0,0 1 0 0 0,0-1-1 0 0,0 1 1 0 0,-1-1 0 0 0,1 1 0 0 0,0 0-1 0 0,0-1 1 0 0,-1 1 0 0 0,1 0 0 0 0,0 0-1 0 0,-1 0 1 0 0,1 1 0 0 0,-1-1 0 0 0,0 0-1 0 0,1 1 1 0 0,-1-1 0 0 0,0 0 0 0 0,0 1-1 0 0,0-1 1 0 0,0 1 0 0 0,0 0 0 0 0,0-1-1 0 0,0 1 1 0 0,0 0 0 0 0,-1 0 0 0 0,1-1-1 0 0,-1 1 1 0 0,1 0 0 0 0,-1 0 0 0 0,0 0-1 0 0,0 0 1 0 0,0 0 0 0 0,0-1 0 0 0,0 1-1 0 0,0 0 1 0 0,0 0 0 0 0,-1 0 0 0 0,1 0-1 0 0,0 0 1 0 0,-1-1 0 0 0,0 1 0 0 0,1 0-1 0 0,-1 0 1 0 0,0 0-3 0 0,0 9-17 0 0,1 5-99 0 0,1 0 0 0 0,0 1 0 0 0,1-1 0 0 0,0 0 0 0 0,2 0 0 0 0,0 0 0 0 0,0-1 0 0 0,2 1 116 0 0,8 11-5368 0 0,5-3-5086 0 0,-15-20 2896 0 0</inkml:trace>
  <inkml:trace contextRef="#ctx0" brushRef="#br0" timeOffset="46547.35">3337 2374 128 0 0,'0'0'2303'0'0,"0"0"7"0"0,0 0 33 0 0,0 0-69 0 0,0 0-159 0 0,0 0-192 0 0,0 0-204 0 0,0 0-264 0 0,0 0-248 0 0,34-14-201 0 0,108-45-143 0 0,-70 13 482 0 0,-58 33-964 0 0,-5 5-286 0 0,0 1 0 0 0,0-2 1 0 0,-1 1-1 0 0,0-1 0 0 0,-1 0 1 0 0,0-1-1 0 0,0 0 0 0 0,-1 0 1 0 0,0-1-1 0 0,-1 1 0 0 0,0-1 1 0 0,-1 0-1 0 0,0 0 0 0 0,2-10-95 0 0,-6 19-68 0 0,0-1 1 0 0,0 1-1 0 0,-1-1 0 0 0,1 1 0 0 0,-1-1 1 0 0,1 1-1 0 0,-1-1 0 0 0,0 1 0 0 0,0 0 1 0 0,0-1-1 0 0,0 1 0 0 0,-1 0 0 0 0,1 0 1 0 0,0 0-1 0 0,-1 0 0 0 0,0 0 0 0 0,1 0 1 0 0,-1 0-1 0 0,0 0 0 0 0,0 1 0 0 0,0-1 1 0 0,0 1-1 0 0,0 0 0 0 0,0-1 0 0 0,-1 1 1 0 0,1 0-1 0 0,0 0 0 0 0,-1 0 0 0 0,1 0 1 0 0,0 1-1 0 0,-1-1 0 0 0,1 1 0 0 0,-1-1 68 0 0,-87 3-2936 0 0,75 4 2779 0 0,0 1-1 0 0,0 0 0 0 0,1 1 0 0 0,0 1 1 0 0,1 0-1 0 0,0 1 0 0 0,0 1 0 0 0,1 0 0 0 0,0 0 1 0 0,1 1-1 0 0,1 1 0 0 0,0 0 0 0 0,-1 2 158 0 0,4-5-20 0 0,0 0 0 0 0,0 0 0 0 0,1 1 0 0 0,0 0 0 0 0,1 0 0 0 0,1 0 0 0 0,0 1 0 0 0,0-1 0 0 0,1 1-1 0 0,1 0 1 0 0,-1 0 0 0 0,2 1 0 0 0,0-1 0 0 0,1 0 0 0 0,0 0 0 0 0,0 0 0 0 0,2 6 20 0 0,0-11 38 0 0,0-1 0 0 0,0 0 0 0 0,1 0 0 0 0,0 0 0 0 0,0-1 0 0 0,0 1 0 0 0,0-1 0 0 0,1 1 0 0 0,0-1 0 0 0,0 0 0 0 0,1-1 0 0 0,-1 1 0 0 0,1-1 0 0 0,0 0 0 0 0,0 0 0 0 0,1 0 0 0 0,-1-1 0 0 0,1 0 0 0 0,0 0 0 0 0,0 0 0 0 0,0-1 0 0 0,0 1 0 0 0,1-1-38 0 0,9 2 103 0 0,1 0 1 0 0,-1-1-1 0 0,0 0 1 0 0,1-1-1 0 0,-1-1 1 0 0,1-1-1 0 0,-1-1 1 0 0,10-1-104 0 0,-4-1-93 0 0,-1-2 1 0 0,0 0 0 0 0,-1-2 0 0 0,1 0 0 0 0,-1-1-1 0 0,-1-1 1 0 0,0-1 0 0 0,0-1 0 0 0,9-6 92 0 0,44-42-9017 0 0,-59 47 2020 0 0</inkml:trace>
  <inkml:trace contextRef="#ctx0" brushRef="#br0" timeOffset="46825.01">4148 1704 13131 0 0,'0'0'1351'0'0,"0"0"10"0"0,0 0 212 0 0,0 0 124 0 0,0 0-154 0 0,0 0-256 0 0,0 0-254 0 0,4 35-196 0 0,12 110-181 0 0,3 196 964 0 0,-19-318-1622 0 0,2 90-409 0 0,0-1-3490 0 0,-7-87 310 0 0,-2-10-5430 0 0,4-11-142 0 0</inkml:trace>
  <inkml:trace contextRef="#ctx0" brushRef="#br0" timeOffset="47066.444">3935 2142 4505 0 0,'0'0'4049'0'0,"0"0"-2369"0"0,0 0-55 0 0,0 0-97 0 0,0 0-256 0 0,0 0-304 0 0,219-63-143 0 0,-182 60-121 0 0,0-1-192 0 0,-2 4-176 0 0,-4 0-152 0 0,0 0-96 0 0,-1 0-128 0 0,-7 4-176 0 0,3 3-368 0 0,-5 0-1009 0 0,-7 1-1759 0 0,-8-5-8179 0 0</inkml:trace>
  <inkml:trace contextRef="#ctx0" brushRef="#br0" timeOffset="47286.712">4511 2532 7690 0 0,'0'0'2720'0'0,"0"0"-515"0"0,0 0-176 0 0,0 0-183 0 0,0 0-301 0 0,0 0-264 0 0,0 0-229 0 0,0 0-173 0 0,0 0-129 0 0,0 0-97 0 0,0 0-66 0 0,0 0-55 0 0,0 0-61 0 0,7-34-47 0 0,21-104-71 0 0,-8 59 119 0 0,-12 53-456 0 0,0 0-1 0 0,2 1 0 0 0,1 0 0 0 0,2 1 0 0 0,0 0 0 0 0,15-20-15 0 0,10 15-1910 0 0,-23 25-2250 0 0,3 4-4541 0 0,-12 0-2108 0 0</inkml:trace>
  <inkml:trace contextRef="#ctx0" brushRef="#br0" timeOffset="47936.522">4896 2201 3337 0 0,'0'0'3315'0'0,"0"0"-1218"0"0,0 0-488 0 0,0 0-142 0 0,0 0-259 0 0,0 0-282 0 0,0 0-222 0 0,0 0-164 0 0,0 0-106 0 0,0 0-88 0 0,0 0-68 0 0,0 0-46 0 0,0 0-40 0 0,-9 33-36 0 0,-25 101-16 0 0,33-84 89 0 0,6-46-169 0 0,-3-1 38 0 0,0 0 0 0 0,0 0 0 0 0,1-1-1 0 0,-1 1 1 0 0,1-1 0 0 0,0 1 0 0 0,0-1-1 0 0,0 0 1 0 0,0 0 0 0 0,0 0 0 0 0,0 0-1 0 0,0 0 1 0 0,1-1 0 0 0,-1 0 0 0 0,1 1-1 0 0,-1-1 1 0 0,1-1 0 0 0,-1 1 0 0 0,1 0-1 0 0,0-1 1 0 0,-1 0 0 0 0,1 0 0 0 0,0 0-1 0 0,-1 0 1 0 0,1-1 0 0 0,0 1 0 0 0,2-2-98 0 0,3-2 267 0 0,-1 0 1 0 0,0-1 0 0 0,0 0 0 0 0,-1 0 0 0 0,1-1 0 0 0,-1 0-1 0 0,-1-1 1 0 0,1 1 0 0 0,-1-1 0 0 0,0 0 0 0 0,-1-1 0 0 0,2-2-268 0 0,61-115 1637 0 0,-18 30-997 0 0,-25 139-1204 0 0,14 32 535 0 0,2-1-1 0 0,4-2 0 0 0,26 30 30 0 0,-20-28-9 0 0,-34-53 15 0 0,-2 1 1 0 0,0 0 0 0 0,-2 2 0 0 0,0-1 0 0 0,-2 2-1 0 0,-1-1 1 0 0,0 1 0 0 0,-2 1 0 0 0,-2 0-1 0 0,0 0 1 0 0,-2 0 0 0 0,1 17-7 0 0,-4-31 19 0 0,-1 0-1 0 0,0 0 1 0 0,-1-1 0 0 0,0 1 0 0 0,-1 0-1 0 0,0 0 1 0 0,-1-1 0 0 0,-1 1 0 0 0,0-1 0 0 0,0 0-1 0 0,-1 0 1 0 0,-1 0 0 0 0,0-1 0 0 0,-1 0-1 0 0,0 0 1 0 0,-3 2-19 0 0,-4 2 21 0 0,-2 0-1 0 0,0-1 1 0 0,0-1 0 0 0,-1 0-1 0 0,-1-1 1 0 0,0-1 0 0 0,-1-1-1 0 0,0-1 1 0 0,0 0 0 0 0,-1-1-1 0 0,0-2 1 0 0,0 0 0 0 0,-1-1-1 0 0,-19 3-20 0 0,37-7 11 0 0,-1-1-1 0 0,1 1 0 0 0,0 0 1 0 0,-1-1-1 0 0,1 1 0 0 0,0-1 1 0 0,-1 0-1 0 0,1 0 0 0 0,-1-1 1 0 0,1 1-1 0 0,0-1 0 0 0,-1 1 1 0 0,1-1-1 0 0,0 0 0 0 0,-1 0 1 0 0,1-1-1 0 0,0 1 0 0 0,0-1 1 0 0,0 1-1 0 0,0-1 0 0 0,0 0 0 0 0,1 0 1 0 0,-1 0-1 0 0,1-1 0 0 0,-1 1 1 0 0,1-1-1 0 0,0 1 0 0 0,0-1 1 0 0,0 0-1 0 0,0 0 0 0 0,0 0 1 0 0,0 0-1 0 0,1 0 0 0 0,0 0 1 0 0,-1 0-1 0 0,1 0 0 0 0,1-1 1 0 0,-1 1-1 0 0,0 0 0 0 0,1-1 1 0 0,-1 1-1 0 0,1-1-10 0 0,1-22-14 0 0,2 1 0 0 0,0-1 0 0 0,2 1 1 0 0,1-1-1 0 0,0 1 0 0 0,2 1 0 0 0,1 0 0 0 0,1 0 1 0 0,1 0-1 0 0,1 1 0 0 0,1 1 0 0 0,1 0 0 0 0,1 1 0 0 0,4-3 14 0 0,101-109-1403 0 0,-73 96-2229 0 0,1 2-4554 0 0,-28 23-3506 0 0</inkml:trace>
  <inkml:trace contextRef="#ctx0" brushRef="#br0" timeOffset="49245.053">6897 2149 2128 0 0,'0'0'2022'0'0,"0"0"-52"0"0,0 0 77 0 0,0 0 12 0 0,0 0-188 0 0,0 0-344 0 0,0 0-316 0 0,0 0-280 0 0,0 0-224 0 0,-33 8-175 0 0,-101 24-171 0 0,66-1-31 0 0,56-21-252 0 0,3-4-51 0 0,0 0 0 0 0,0 0-1 0 0,1 1 1 0 0,-1 0 0 0 0,2 0-1 0 0,-1 1 1 0 0,1 0-1 0 0,0 1 1 0 0,1-1 0 0 0,0 1-1 0 0,0 1 1 0 0,1-1-1 0 0,0 1 1 0 0,1-1 0 0 0,0 1-1 0 0,1 1 1 0 0,0-1-1 0 0,0 0 1 0 0,1 1 0 0 0,0 0-1 0 0,1 2-26 0 0,2-10 24 0 0,1 1-1 0 0,-1 0 1 0 0,1-1-1 0 0,0 1 1 0 0,0-1-1 0 0,0 0 1 0 0,0 0-1 0 0,1 0 1 0 0,-1 0 0 0 0,1 0-1 0 0,0 0 1 0 0,0-1-1 0 0,0 1 1 0 0,0-1-1 0 0,0 0 1 0 0,1 0-1 0 0,-1 0 1 0 0,1-1-1 0 0,-1 1 1 0 0,1-1-1 0 0,0 1 1 0 0,-1-1-1 0 0,1 0 1 0 0,0-1-1 0 0,0 1 1 0 0,0-1 0 0 0,0 0-1 0 0,0 0 1 0 0,-1 0-1 0 0,1 0 1 0 0,0 0-1 0 0,0-1 1 0 0,0 0-1 0 0,0 0 1 0 0,-1 0-1 0 0,1 0 1 0 0,0-1-1 0 0,-1 1 1 0 0,1-1-1 0 0,-1 0 1 0 0,0 0-1 0 0,2-1-23 0 0,51-38 201 0 0,-1-3 0 0 0,-2-2-1 0 0,-2-2 1 0 0,0-5-201 0 0,-15 17-126 0 0,-36 37 109 0 0,0-1 0 0 0,0 1 0 0 0,0 0 0 0 0,0-1 0 0 0,0 1 0 0 0,1 0 0 0 0,-1-1 0 0 0,0 1 0 0 0,0-1 0 0 0,1 1 0 0 0,-1 0 0 0 0,1-1 0 0 0,-1 1 0 0 0,0-1 0 0 0,1 1 0 0 0,-1-1 0 0 0,1 1 0 0 0,-1-1 0 0 0,1 1 0 0 0,-1-1 1 0 0,1 0-1 0 0,-1 1 0 0 0,1-1 0 0 0,0 0 0 0 0,-1 1 0 0 0,1-1 0 0 0,0 0 0 0 0,-1 0 0 0 0,1 1 0 0 0,0-1 0 0 0,-1 0 0 0 0,1 0 0 0 0,0 0 0 0 0,-1 0 0 0 0,1 0 0 0 0,0 0 0 0 0,-1 0 0 0 0,1 0 0 0 0,0 0 0 0 0,-1 0 0 0 0,1-1 0 0 0,0 1 0 0 0,-1 0 1 0 0,1 0-1 0 0,-1-1 0 0 0,1 1 0 0 0,0 0 0 0 0,-1-1 0 0 0,1 1 0 0 0,-1-1 0 0 0,1 1 0 0 0,-1 0 0 0 0,1-1 0 0 0,-1 1 0 0 0,1-1 0 0 0,-1 0 0 0 0,1 1 0 0 0,-1-1 0 0 0,0 1 0 0 0,1-1 0 0 0,-1 1 0 0 0,0-1 0 0 0,0 0 0 0 0,0 1 0 0 0,1-1 0 0 0,-1 0 1 0 0,0 1-1 0 0,0-1 0 0 0,0 0 0 0 0,0 0 17 0 0,16 171 201 0 0,-15-165-180 0 0,1 0-1 0 0,-1 0 0 0 0,1 0 1 0 0,0 0-1 0 0,0 0 1 0 0,1 0-1 0 0,0 0 1 0 0,0-1-1 0 0,0 1 1 0 0,0-1-1 0 0,0 0 0 0 0,1 0 1 0 0,0 0-1 0 0,0 0 1 0 0,0-1-1 0 0,0 1 1 0 0,1-1-1 0 0,-1 0 1 0 0,1-1-1 0 0,0 1 0 0 0,0-1 1 0 0,0 0-1 0 0,0 0 1 0 0,0 0-1 0 0,0-1 1 0 0,1 0-1 0 0,-1 0 1 0 0,0 0-1 0 0,1-1 1 0 0,0 1-21 0 0,56-40 941 0 0,-43 23-769 0 0,105-84 267 0 0,-94 72-424 0 0,2 1 0 0 0,1 2 0 0 0,1 1 0 0 0,1 2 1 0 0,1 1-1 0 0,38-16-15 0 0,-70 35 3 0 0,-1 0 0 0 0,1 0 0 0 0,0 0 0 0 0,0 1 1 0 0,0-1-1 0 0,0 1 0 0 0,0 0 0 0 0,0 0 0 0 0,0 0 1 0 0,0 1-1 0 0,1 0 0 0 0,-1-1 0 0 0,0 1 0 0 0,0 1 1 0 0,0-1-1 0 0,1 0 0 0 0,-1 1 0 0 0,0 0 0 0 0,0 0 1 0 0,0 0-1 0 0,0 1 0 0 0,0 0 0 0 0,-1-1 0 0 0,1 1 1 0 0,0 0-1 0 0,-1 1 0 0 0,1-1 0 0 0,-1 1 0 0 0,0-1 1 0 0,0 1-1 0 0,0 0 0 0 0,0 0 0 0 0,0 0 0 0 0,0 1 1 0 0,-1-1-1 0 0,0 1 0 0 0,0-1 0 0 0,0 1 0 0 0,0 0 1 0 0,1 3-4 0 0,0 8 55 0 0,0 0 1 0 0,-2 0 0 0 0,1 0 0 0 0,-2 0 0 0 0,0 0 0 0 0,0 0-1 0 0,-2 1 1 0 0,0-1 0 0 0,-1-1 0 0 0,0 1 0 0 0,-1 0 0 0 0,-1-1 0 0 0,0 1-1 0 0,-1-1 1 0 0,0-1 0 0 0,-3 3-56 0 0,-2 1 33 0 0,-1-1 0 0 0,0-1 0 0 0,-2 0 0 0 0,0 0 0 0 0,0-2 0 0 0,-2 0 0 0 0,1 0 0 0 0,-3 0-33 0 0,8-8-147 0 0,-1 1-1 0 0,1-2 0 0 0,-1 1 1 0 0,0-2-1 0 0,0 1 1 0 0,0-1-1 0 0,0-1 0 0 0,-1 0 1 0 0,1-1-1 0 0,-1 0 1 0 0,1 0-1 0 0,-4-2 148 0 0,14 1-36 0 0,-1 0 0 0 0,0 0-1 0 0,1-1 1 0 0,-1 1 0 0 0,1-1-1 0 0,-1 0 1 0 0,0 1 0 0 0,1-1 0 0 0,-1 0-1 0 0,1 0 1 0 0,0 0 0 0 0,-1 0-1 0 0,1 0 1 0 0,0 0 0 0 0,0 0 0 0 0,-1 0-1 0 0,1-1 1 0 0,0 1 0 0 0,0 0-1 0 0,0-1 1 0 0,1 1 0 0 0,-1-1 0 0 0,0 1-1 0 0,0-1 1 0 0,1 1 0 0 0,-1-1-1 0 0,1 0 1 0 0,-1 1 0 0 0,1-1 0 0 0,0 0-1 0 0,0 1 1 0 0,0-1 0 0 0,0 0-1 0 0,0 1 1 0 0,0-1 0 0 0,0 0 0 0 0,0 1-1 0 0,1-1 1 0 0,-1 0 0 0 0,1 1-1 0 0,-1-1 1 0 0,1 0 0 0 0,0 1 0 0 0,-1-1-1 0 0,1 1 1 0 0,0 0 0 0 0,0-1-1 0 0,0 1 1 0 0,0 0 0 0 0,0-1 0 0 0,0 1-1 0 0,1 0 1 0 0,-1 0 0 0 0,0 0-1 0 0,1 0 1 0 0,-1 0 0 0 0,1 0 0 0 0,0 0 36 0 0,8-4 134 0 0,1 0 1 0 0,0 1 0 0 0,0 0 0 0 0,0 1 0 0 0,0 0 0 0 0,0 1 0 0 0,1 0-1 0 0,-1 1 1 0 0,1 0 0 0 0,0 0 0 0 0,-1 2 0 0 0,1-1 0 0 0,-1 2-1 0 0,1-1 1 0 0,-1 2 0 0 0,0-1 0 0 0,1 2 0 0 0,-1-1 0 0 0,5 4-135 0 0,161 48 2103 0 0,-44-51-1046 0 0,-123-7-1039 0 0,0-1-1 0 0,0 0 0 0 0,0 0 0 0 0,0-1 1 0 0,-1-1-1 0 0,0 1 0 0 0,0-1 1 0 0,-1-1-1 0 0,1 1 0 0 0,-1-2 1 0 0,-1 1-1 0 0,0-1 0 0 0,0 0 0 0 0,0-1 1 0 0,5-8-18 0 0,-3 6-184 0 0,23-40-2109 0 0,-17 15-6832 0 0,-12 28-2238 0 0</inkml:trace>
  <inkml:trace contextRef="#ctx0" brushRef="#br0" timeOffset="50493.138">8914 2606 4497 0 0,'0'0'1440'0'0,"0"0"-782"0"0,0 0-195 0 0,0 0 303 0 0,0 0 500 0 0,0 0 372 0 0,0 0 118 0 0,0 0-158 0 0,0 0-323 0 0,0 0-355 0 0,0 0-277 0 0,0 0-173 0 0,29-28-98 0 0,92-91-81 0 0,138-150 792 0 0,-232 246-1051 0 0,154-115 245 0 0,-177 135-268 0 0,1 0 0 0 0,0 0 0 0 0,0 1-1 0 0,0 0 1 0 0,0-1 0 0 0,1 2-1 0 0,-1-1 1 0 0,1 1 0 0 0,-1 0 0 0 0,1 0-1 0 0,-1 0 1 0 0,1 1 0 0 0,-1 0-1 0 0,1 0 1 0 0,0 0-9 0 0,-2 3 44 0 0,-1 0 0 0 0,0 0 0 0 0,1 0 0 0 0,-2 1 0 0 0,1-1 0 0 0,0 1-1 0 0,-1 0 1 0 0,1 0 0 0 0,-1-1 0 0 0,0 2 0 0 0,-1-1 0 0 0,1 0 0 0 0,-1 0 0 0 0,1 0 0 0 0,-1 1 0 0 0,0-1-1 0 0,-1 2-43 0 0,0-6 2 0 0,6 154 1307 0 0,-9-132-1266 0 0,-1-1 1 0 0,-1 0 0 0 0,0 0 0 0 0,-2 0-1 0 0,-1-1 1 0 0,0 0 0 0 0,-1-1-1 0 0,-2 0 1 0 0,0 0 0 0 0,0-1 0 0 0,-2 0-1 0 0,0-1 1 0 0,-1-1 0 0 0,-10 9-44 0 0,15-17-148 0 0,1-1 1 0 0,-1 0 0 0 0,-1-1-1 0 0,1 0 1 0 0,-1-1 0 0 0,-1 0-1 0 0,1 0 1 0 0,0-1-1 0 0,-1 0 1 0 0,0-1 0 0 0,0 0-1 0 0,0-1 1 0 0,0 0 0 0 0,0-1-1 0 0,-1 0 1 0 0,1-1 0 0 0,0 0-1 0 0,-1 0 1 0 0,1-2-1 0 0,-8-1 148 0 0,14 2-140 0 0,1 0-1 0 0,0 0 1 0 0,0-1-1 0 0,0 1 0 0 0,1-1 1 0 0,-1 0-1 0 0,0 0 0 0 0,1-1 1 0 0,-1 1-1 0 0,1-1 1 0 0,0 0-1 0 0,-1 0 0 0 0,2 0 1 0 0,-1 0-1 0 0,0 0 0 0 0,0 0 1 0 0,1-1-1 0 0,0 0 1 0 0,0 1-1 0 0,0-1 0 0 0,0 0 1 0 0,0 0-1 0 0,1 0 1 0 0,0 0-1 0 0,0 0 0 0 0,0 0 1 0 0,0 0-1 0 0,1-1 0 0 0,-1 1 1 0 0,1 0-1 0 0,0 0 1 0 0,0-1-1 0 0,1 1 0 0 0,-1 0 1 0 0,1 0-1 0 0,0 0 0 0 0,0-1 1 0 0,1 1-1 0 0,-1 0 1 0 0,1 1-1 0 0,0-1 0 0 0,0 0 1 0 0,0 0-1 0 0,0 1 0 0 0,1-2 141 0 0,0 2-103 0 0,0-1-1 0 0,0 1 1 0 0,1 0-1 0 0,-1 0 0 0 0,1 0 1 0 0,-1 0-1 0 0,1 1 0 0 0,0-1 1 0 0,0 1-1 0 0,0 0 0 0 0,1 0 1 0 0,-1 0-1 0 0,0 1 1 0 0,1 0-1 0 0,-1-1 0 0 0,1 1 1 0 0,-1 1-1 0 0,1-1 0 0 0,0 1 1 0 0,-1 0-1 0 0,1 0 0 0 0,-1 0 1 0 0,1 1-1 0 0,4 0 104 0 0,27 56-217 0 0,3-33-1142 0 0,-8-21-4157 0 0,-23-3 2126 0 0</inkml:trace>
  <inkml:trace contextRef="#ctx0" brushRef="#br0" timeOffset="50919.077">10050 1347 16412 0 0,'0'0'952'0'0,"0"0"-84"0"0,0 0-111 0 0,0 0-98 0 0,0 0-105 0 0,0 0-69 0 0,0 0-39 0 0,0 0-36 0 0,0 0-2 0 0,0 0-25 0 0,-14 35-40 0 0,-46 116-48 0 0,16 31 310 0 0,11-26-317 0 0,13-73-237 0 0,3 1 0 0 0,4 1 0 0 0,5 0 0 0 0,2 11-51 0 0,5-94-7 0 0,1 1-1 0 0,0-1 0 0 0,-1 0 1 0 0,1 1-1 0 0,0-1 0 0 0,0 0 1 0 0,1 1-1 0 0,-1-1 1 0 0,0 1-1 0 0,1-1 0 0 0,-1 0 1 0 0,1 0-1 0 0,0 1 0 0 0,0-1 1 0 0,0 0-1 0 0,0 0 1 0 0,0 0-1 0 0,0 0 0 0 0,1 0 1 0 0,-1 0-1 0 0,0 0 0 0 0,1 0 1 0 0,0-1-1 0 0,-1 1 1 0 0,1 0-1 0 0,0-1 0 0 0,0 0 1 0 0,0 1-1 0 0,0-1 1 0 0,0 0-1 0 0,0 0 0 0 0,1 0 1 0 0,-1 0-1 0 0,0 0 0 0 0,0-1 8 0 0,11-2 30 0 0,0-1 0 0 0,0 0-1 0 0,-1-1 1 0 0,0 0-1 0 0,0-1 1 0 0,0 0-1 0 0,0-1 1 0 0,-1 0 0 0 0,0-1-1 0 0,0 0 1 0 0,-1-1-1 0 0,0 0 1 0 0,7-9-30 0 0,16-8 45 0 0,181-133 92 0 0,-213 158-136 0 0,1 0-1 0 0,-1 0 1 0 0,0 0-1 0 0,0 0 1 0 0,0 0-1 0 0,1 1 1 0 0,-1-1-1 0 0,0 0 1 0 0,0 1-1 0 0,0-1 1 0 0,0 1-1 0 0,0-1 0 0 0,0 1 1 0 0,1-1-1 0 0,-1 1 1 0 0,-1 0-1 0 0,1 0 1 0 0,0-1-1 0 0,0 1 1 0 0,0 0-1 0 0,0 0 1 0 0,0 0-1 0 0,-1 0 1 0 0,1 0-1 0 0,0 0 1 0 0,-1 0-1 0 0,1 0 1 0 0,-1 0-1 0 0,1 0 1 0 0,-1 1-1 0 0,0-1 1 0 0,1 0-1 0 0,-1 0 1 0 0,0 0-1 0 0,0 1 1 0 0,0-1-1 0 0,0 0 1 0 0,0 0-1 0 0,0 0 1 0 0,0 1-1 0 0,0-1 0 0 0,-1 0 1 0 0,1 0-1 0 0,0 0 1 0 0,-1 0-1 0 0,1 1 1 0 0,-1-1-1 0 0,1 0 1 0 0,-1 0-1 0 0,1 0 1 0 0,-1 0-1 0 0,0 0 1 0 0,0 0-1 0 0,0 0 0 0 0,1 10 42 0 0,-43 254 189 0 0,57-222-1734 0 0,-2-39-2469 0 0,4-10-4231 0 0,-12 2-2739 0 0</inkml:trace>
  <inkml:trace contextRef="#ctx0" brushRef="#br0" timeOffset="51268.908">10663 2031 10482 0 0,'0'0'1797'0'0,"0"0"-192"0"0,0 0-135 0 0,0 0-196 0 0,0 0-265 0 0,0 0-241 0 0,0 0-221 0 0,-25 37-172 0 0,-78 112-122 0 0,67-73 8 0 0,35-62-208 0 0,-1-10-42 0 0,0 0 1 0 0,1 1-1 0 0,0-1 1 0 0,0 0 0 0 0,0 1-1 0 0,0-1 1 0 0,1 1-1 0 0,0-1 1 0 0,0 1 0 0 0,0-1-1 0 0,0 1 1 0 0,1-1-1 0 0,-1 1 1 0 0,1-1 0 0 0,0 0-1 0 0,1 1 1 0 0,-1-1-1 0 0,1 0 1 0 0,0 0-1 0 0,0 0 1 0 0,0 0 0 0 0,0 0-1 0 0,1 0 1 0 0,0-1-1 0 0,0 1 1 0 0,0-1 0 0 0,0 0-1 0 0,0 0 1 0 0,0 0-1 0 0,1 0 1 0 0,0 0 0 0 0,-1-1-1 0 0,1 1 1 0 0,0-1-1 0 0,0 0 1 0 0,5 1-12 0 0,3-3 133 0 0,0 0-1 0 0,0 0 1 0 0,0-1-1 0 0,0-1 1 0 0,0 0-1 0 0,-1 0 1 0 0,1-1-1 0 0,-1-1 1 0 0,1 0-1 0 0,-1-1 1 0 0,0 0-1 0 0,-1 0 1 0 0,1-1-1 0 0,-1-1 1 0 0,0 0-1 0 0,-1 0 1 0 0,1-1-1 0 0,-2 0 1 0 0,1 0-1 0 0,-1-1 1 0 0,0-1-1 0 0,-1 1 1 0 0,0-1-1 0 0,0 0 1 0 0,-1-1-1 0 0,-1 1 1 0 0,0-1-1 0 0,2-6-132 0 0,-4 10-46 0 0,0 0 1 0 0,0-1-1 0 0,0 1 0 0 0,-1-1 1 0 0,0 0-1 0 0,-1 0 0 0 0,0 1 1 0 0,0-1-1 0 0,-1 0 0 0 0,1 0 1 0 0,-2 0-1 0 0,1 0 0 0 0,-1 0 1 0 0,-1 0-1 0 0,1 0 0 0 0,-1 0 1 0 0,-1 0-1 0 0,1 1 0 0 0,-1 0 1 0 0,-1-1-1 0 0,1 1 0 0 0,-1 0 1 0 0,0 0-1 0 0,-1 1 0 0 0,0-1 1 0 0,0 1-1 0 0,0 0 0 0 0,-1 0 1 0 0,0 1-1 0 0,0 0 0 0 0,0 0 0 0 0,-2-1 46 0 0,-41-7-2949 0 0,15 12-5089 0 0,24 1-2918 0 0</inkml:trace>
  <inkml:trace contextRef="#ctx0" brushRef="#br0" timeOffset="51737.908">11028 2168 14611 0 0,'0'0'1906'0'0,"0"0"-476"0"0,0 0-136 0 0,0 0-83 0 0,0 0-213 0 0,0 0-254 0 0,0 0-237 0 0,0 0-152 0 0,0 0-83 0 0,0 0-40 0 0,0 0-43 0 0,0 0-73 0 0,0 0-39 0 0,-7 22-39 0 0,-19 69-40 0 0,19-13 8 0 0,7-76-6 0 0,0 1 1 0 0,1 0-1 0 0,-1 0 0 0 0,1-1 1 0 0,0 1-1 0 0,-1 0 0 0 0,1-1 1 0 0,0 1-1 0 0,1-1 0 0 0,-1 1 1 0 0,0-1-1 0 0,1 0 0 0 0,0 1 1 0 0,-1-1-1 0 0,1 0 1 0 0,0 0-1 0 0,0 0 0 0 0,0 0 1 0 0,0 0-1 0 0,0-1 0 0 0,1 1 1 0 0,-1-1-1 0 0,0 1 0 0 0,1-1 1 0 0,-1 0-1 0 0,1 0 0 0 0,0 0 1 0 0,-1 0-1 0 0,1 0 1 0 0,0-1-1 0 0,-1 1 0 0 0,1-1 1 0 0,0 0-1 0 0,0 0 0 0 0,0 0 1 0 0,0 0-1 0 0,6 0 38 0 0,-1-1 0 0 0,0 0 1 0 0,0-1-1 0 0,0 0 0 0 0,0 0 1 0 0,0 0-1 0 0,-1-1 0 0 0,1 0 1 0 0,-1-1-1 0 0,0 0 1 0 0,7-4-39 0 0,197-171 654 0 0,-181 149-747 0 0,-30 30 2 0 0,-1 25-407 0 0,0-19 462 0 0,0 0 0 0 0,1 1 1 0 0,0-1-1 0 0,0 0 0 0 0,0 0 0 0 0,1 0 1 0 0,0 0-1 0 0,0 0 0 0 0,1 0 0 0 0,-1 0 1 0 0,1 0-1 0 0,1 0 0 0 0,-1 0 0 0 0,1-1 0 0 0,1 2 36 0 0,-1-3 6 0 0,1 1-1 0 0,0-1 0 0 0,-1 0 0 0 0,2 0 1 0 0,-1-1-1 0 0,0 1 0 0 0,1-1 0 0 0,0 0 1 0 0,0 0-1 0 0,0-1 0 0 0,0 1 0 0 0,0-1 1 0 0,0 0-1 0 0,1-1 0 0 0,-1 1 0 0 0,0-1 0 0 0,1 0 1 0 0,0 0-1 0 0,-1-1 0 0 0,1 1 0 0 0,-1-1 1 0 0,1-1-1 0 0,0 1 0 0 0,-1-1 0 0 0,1 0 1 0 0,-1 0-1 0 0,6-2-5 0 0,4-7 66 0 0,-1 0-1 0 0,0-1 1 0 0,0-1 0 0 0,-1 0 0 0 0,0-1 0 0 0,-1 0-1 0 0,-1-1 1 0 0,0 0 0 0 0,-1-1 0 0 0,-1 0-1 0 0,0 0 1 0 0,-1-1 0 0 0,0 0 0 0 0,-2-1 0 0 0,0 0-1 0 0,-1 0 1 0 0,0 0 0 0 0,1-15-66 0 0,-2 4-1606 0 0,-4 16-5270 0 0,0 8 2457 0 0,0 4-7004 0 0</inkml:trace>
  <inkml:trace contextRef="#ctx0" brushRef="#br0" timeOffset="52171.712">11880 2425 10050 0 0,'0'0'2006'0'0,"0"0"-258"0"0,0 0 94 0 0,0 0 0 0 0,0 0-257 0 0,0 0-306 0 0,0 0-290 0 0,0 0-191 0 0,0 0-76 0 0,0 0-51 0 0,0 0-61 0 0,0 0-80 0 0,28-31-89 0 0,85-98-103 0 0,-59 57 122 0 0,43-101-321 0 0,-97 174-184 0 0,0-1 1 0 0,1 1 0 0 0,-1-1-1 0 0,0 0 1 0 0,0 1 0 0 0,0-1-1 0 0,0 1 1 0 0,1-1 0 0 0,-1 0 0 0 0,0 1-1 0 0,0-1 1 0 0,1 0 0 0 0,-1 1-1 0 0,0-1 1 0 0,1 0 0 0 0,-1 0 0 0 0,0 1-1 0 0,1-1 1 0 0,-1 0 0 0 0,1 0-1 0 0,-1 0 1 0 0,0 1 0 0 0,1-1-1 0 0,-1 0 1 0 0,1 0 0 0 0,-1 0 0 0 0,0 0-1 0 0,1 0 1 0 0,-1 0 0 0 0,1 0-1 0 0,-1 0 1 0 0,0 0 0 0 0,1 0-1 0 0,-1 0 1 0 0,1 0 0 0 0,-1 0 0 0 0,1 0-1 0 0,-1 0 1 0 0,0 0 0 0 0,1-1 44 0 0,-11 49-436 0 0,7-40 408 0 0,0-1-1 0 0,0 1 0 0 0,1 0 0 0 0,0 0 0 0 0,1 0 0 0 0,0 0 1 0 0,0 1-1 0 0,1-1 0 0 0,0 0 0 0 0,0 0 0 0 0,1 1 0 0 0,0-1 1 0 0,0 0-1 0 0,1 0 0 0 0,0 0 0 0 0,1 0 0 0 0,0-1 0 0 0,0 1 1 0 0,0 0-1 0 0,1-1 0 0 0,0 0 0 0 0,0 0 0 0 0,1 0 0 0 0,0-1 1 0 0,0 1-1 0 0,1-1 0 0 0,0-1 0 0 0,0 1 0 0 0,3 1 29 0 0,3 0 117 0 0,2 0 0 0 0,-1-2 0 0 0,0 1 0 0 0,1-2 0 0 0,0 0 0 0 0,0-1 0 0 0,1 0 0 0 0,-1-1 0 0 0,0 0 0 0 0,1-1 0 0 0,-1-1 0 0 0,1 0 0 0 0,0-1 0 0 0,12-3-117 0 0,-11 0 145 0 0,0 0 0 0 0,0-1 0 0 0,-1-1 0 0 0,1 0 0 0 0,-1-1 0 0 0,-1-1 0 0 0,1 0 0 0 0,-1-1 0 0 0,-1-1 0 0 0,0 0 0 0 0,3-3-145 0 0,-7 4-24 0 0,-1 0 1 0 0,0-1-1 0 0,0 0 0 0 0,-1 0 1 0 0,-1-1-1 0 0,0 1 0 0 0,0-2 1 0 0,-1 1-1 0 0,0 0 0 0 0,-1-1 1 0 0,0 0-1 0 0,-1 0 0 0 0,0 0 1 0 0,0-9 23 0 0,-6-60-7264 0 0,-4 66-392 0 0,0 3-3332 0 0</inkml:trace>
  <inkml:trace contextRef="#ctx0" brushRef="#br0" timeOffset="60606.182">4397 6682 0 0 0,'-35'32'0'0'0,"33"-31"0"0"0</inkml:trace>
  <inkml:trace contextRef="#ctx0" brushRef="#br0" timeOffset="70179.915">5601 6464 0 0 0,'0'0'260'0'0,"0"0"814"0"0,0 0 313 0 0,0 0 24 0 0,0 0-36 0 0,0 0-77 0 0,0 0-75 0 0,0 0-82 0 0,-2-3-94 0 0,1 2-827 0 0,0 0 1 0 0,0-1 0 0 0,0 1-1 0 0,0 0 1 0 0,-1 0 0 0 0,1-1-1 0 0,0 1 1 0 0,-1 0 0 0 0,1 0-1 0 0,-1 1 1 0 0,1-1 0 0 0,-1 0-1 0 0,1 0 1 0 0,-1 1 0 0 0,0-1-1 0 0,1 1 1 0 0,-1 0 0 0 0,0-1-1 0 0,1 1 1 0 0,-1 0 0 0 0,0 0-1 0 0,0 0 1 0 0,1 0 0 0 0,-1 0-1 0 0,0 0 1 0 0,0 1 0 0 0,1-1-1 0 0,-1 0 1 0 0,0 1 0 0 0,1 0-221 0 0,-32 35 812 0 0,28-29-755 0 0,1 1 0 0 0,-1-1 0 0 0,2 1 0 0 0,-1 0 0 0 0,1 1 0 0 0,1-1 0 0 0,-1 0 0 0 0,2 1 0 0 0,-1 0 0 0 0,1-1 0 0 0,0 1 0 0 0,1 0 0 0 0,0 5-57 0 0,1-12 102 0 0,1 0 0 0 0,-1 0-1 0 0,1 0 1 0 0,0 0 0 0 0,0-1 0 0 0,0 1-1 0 0,0-1 1 0 0,0 1 0 0 0,0-1-1 0 0,0 0 1 0 0,0 1 0 0 0,0-1 0 0 0,1-1-1 0 0,-1 1 1 0 0,0 0 0 0 0,1 0-1 0 0,-1-1 1 0 0,0 1 0 0 0,1-1 0 0 0,-1 0-1 0 0,1 0 1 0 0,-1 0 0 0 0,1 0 0 0 0,-1 0-1 0 0,1-1 1 0 0,-1 1 0 0 0,1 0-1 0 0,-1-1 1 0 0,0 0 0 0 0,1 0 0 0 0,-1 0-1 0 0,0 0 1 0 0,1-1-102 0 0,8-4 298 0 0,0-2 0 0 0,-1 1 0 0 0,0-1-1 0 0,-1-1 1 0 0,0 0 0 0 0,0 0 0 0 0,-1-1 0 0 0,0 0 0 0 0,-1 0-1 0 0,0-1 1 0 0,0 0 0 0 0,-1 0 0 0 0,-1-1 0 0 0,0 0 0 0 0,1-5-298 0 0,-5 16 23 0 0,0-1 1 0 0,0 0 0 0 0,0 0 0 0 0,0 0-1 0 0,-1 0 1 0 0,1 1 0 0 0,-1-1 0 0 0,0 0 0 0 0,1 0-1 0 0,-1 0 1 0 0,0 0 0 0 0,0 0 0 0 0,0 0-1 0 0,0 0 1 0 0,0 0 0 0 0,-1 0 0 0 0,1 0 0 0 0,-1 0-1 0 0,1 0 1 0 0,-1 0 0 0 0,0 0 0 0 0,1 0-1 0 0,-1 1 1 0 0,0-1 0 0 0,0 0 0 0 0,-1 1-1 0 0,1-1 1 0 0,0 1 0 0 0,0-1 0 0 0,-1 1 0 0 0,1-1-1 0 0,-1 1 1 0 0,1 0 0 0 0,-1 0 0 0 0,0 0-1 0 0,1-1 1 0 0,-1 2 0 0 0,0-1 0 0 0,0 0 0 0 0,-1 0-25 0 0,-3 1-42 0 0,0 0 0 0 0,0 0 0 0 0,0 1 0 0 0,0 0-1 0 0,-1 0 1 0 0,2 0 0 0 0,-1 1 0 0 0,0 0-1 0 0,0 0 1 0 0,0 0 0 0 0,1 1 0 0 0,-1 0 0 0 0,1 0-1 0 0,0 0 1 0 0,0 1 0 0 0,0 0 0 0 0,1 0-1 0 0,-1 0 1 0 0,-2 3 43 0 0,0-1-40 0 0,7-6 38 0 0,-8 5-114 0 0,-1 1 1 0 0,1 1-1 0 0,1-1 0 0 0,-1 1 0 0 0,1 1 1 0 0,0-1-1 0 0,1 1 0 0 0,0 0 1 0 0,0 1-1 0 0,0 0 0 0 0,1 0 0 0 0,1 0 1 0 0,0 0-1 0 0,0 1 0 0 0,-1 5 116 0 0,5-14-131 0 0,1 0-1 0 0,0 0 0 0 0,-1 1 0 0 0,1-1 1 0 0,0 0-1 0 0,0 0 0 0 0,0 0 1 0 0,0 0-1 0 0,0 1 0 0 0,0-2 0 0 0,0 1 1 0 0,0 0-1 0 0,0 0 0 0 0,0 0 1 0 0,0 0-1 0 0,1-1 0 0 0,-1 1 0 0 0,0 0 1 0 0,1-1-1 0 0,-1 1 0 0 0,0-1 1 0 0,1 0-1 0 0,-1 1 0 0 0,1-1 1 0 0,-1 0-1 0 0,0 0 0 0 0,1 0 0 0 0,-1 0 1 0 0,1 0-1 0 0,-1 0 0 0 0,1 0 1 0 0,-1-1-1 0 0,1 1 132 0 0,32-3-10041 0 0,-20-3-137 0 0</inkml:trace>
  <inkml:trace contextRef="#ctx0" brushRef="#br0" timeOffset="71426.04">3130 5227 0 0 0,'0'0'879'0'0,"0"0"725"0"0,0 0 286 0 0,0 0 37 0 0,0 0-31 0 0,0 0-67 0 0,0 0-74 0 0,0 0-120 0 0,0 0-133 0 0,7-3 2718 0 0,-61 31-696 0 0,7 57-3093 0 0,47-83-391 0 0,-1 0 1 0 0,1 0 0 0 0,-1 0-1 0 0,1-1 1 0 0,0 1 0 0 0,0 0-1 0 0,0 0 1 0 0,0 0 0 0 0,0 0 0 0 0,0 0-1 0 0,0 0 1 0 0,0 0 0 0 0,1 0-1 0 0,-1 0 1 0 0,1-1 0 0 0,0 1-1 0 0,-1 0 1 0 0,1 0 0 0 0,0 0 0 0 0,0-1-1 0 0,0 1 1 0 0,0-1 0 0 0,1 1-1 0 0,-1-1 1 0 0,0 1 0 0 0,0-1-1 0 0,1 0 1 0 0,-1 1 0 0 0,1-1 0 0 0,0 0-1 0 0,-1 0 1 0 0,1 0 0 0 0,0 0-1 0 0,-1 0 1 0 0,1-1 0 0 0,0 1-1 0 0,0 0 1 0 0,0-1 0 0 0,0 0 0 0 0,-1 1-1 0 0,1-1 1 0 0,0 0 0 0 0,0 0-1 0 0,0 0 1 0 0,0 0 0 0 0,0 0-1 0 0,0 0 1 0 0,0-1 0 0 0,0 1 0 0 0,0-1-1 0 0,-1 1 1 0 0,1-1 0 0 0,0 0-1 0 0,0 1 1 0 0,0-1 0 0 0,-1 0-1 0 0,1 0 1 0 0,0-1-41 0 0,3 0 109 0 0,1-1-1 0 0,-1 0 1 0 0,0 0 0 0 0,0 0-1 0 0,0 0 1 0 0,-1-1 0 0 0,1 0-1 0 0,-1 0 1 0 0,0 0-1 0 0,0-1 1 0 0,0 1 0 0 0,-1-1-1 0 0,0 0 1 0 0,0 0 0 0 0,0 0-1 0 0,0 0 1 0 0,-1-1 0 0 0,1 1-1 0 0,-2-1 1 0 0,1 1 0 0 0,0-1-1 0 0,-1 0 1 0 0,0 0-1 0 0,-1 1 1 0 0,1-1 0 0 0,-1 0-109 0 0,0 5-4 0 0,0 0 0 0 0,0 0 1 0 0,-1 0-1 0 0,1 0 0 0 0,0 1 0 0 0,0-1 1 0 0,-1 0-1 0 0,1 0 0 0 0,0 1 0 0 0,-1-1 1 0 0,1 0-1 0 0,-1 1 0 0 0,1-1 1 0 0,-1 0-1 0 0,1 1 0 0 0,-1-1 0 0 0,0 0 1 0 0,1 1-1 0 0,-1-1 0 0 0,0 1 0 0 0,1 0 1 0 0,-1-1-1 0 0,0 1 0 0 0,1-1 1 0 0,-1 1-1 0 0,0 0 0 0 0,0 0 0 0 0,0-1 1 0 0,1 1-1 0 0,-1 0 0 0 0,0 0 0 0 0,0 0 1 0 0,0 0-1 0 0,0 0 0 0 0,1 0 1 0 0,-1 0-1 0 0,0 0 0 0 0,0 0 0 0 0,0 0 1 0 0,1 1-1 0 0,-1-1 0 0 0,0 0 0 0 0,0 0 1 0 0,0 1-1 0 0,1-1 0 0 0,-1 1 1 0 0,0-1-1 0 0,1 1 0 0 0,-1-1 0 0 0,0 1 1 0 0,0-1 3 0 0,-35 27-792 0 0,35-27 775 0 0,-37 38-1841 0 0,18-9-5530 0 0,18-22-2106 0 0</inkml:trace>
  <inkml:trace contextRef="#ctx0" brushRef="#br0" timeOffset="73074.432">8110 7687 0 0 0,'0'0'472'0'0,"0"0"292"0"0,0 0 79 0 0,0 0-43 0 0,0 0-56 0 0,0 0-62 0 0,-11-6-87 0 0,-47-24 378 0 0,37-19 3671 0 0,-1 23-4273 0 0,22 25 873 0 0,-2-1 6287 0 0,2 5-7312 0 0,0-3 317 0 0,0 0-66 0 0,0 0-72 0 0,-9 25 702 0 0,-4 97 428 0 0,13-121-1438 0 0,0-1-8 0 0,0 0 3 0 0,0 0-8 0 0,0 0 16 0 0,0 0 26 0 0,38-15 1577 0 0,-34 12-1617 0 0,1 0-1 0 0,-1-1 1 0 0,-1 1-1 0 0,1-1 0 0 0,0 0 1 0 0,-1 1-1 0 0,0-2 1 0 0,0 1-1 0 0,0 0 0 0 0,0-1 1 0 0,-1 1-1 0 0,0-1 1 0 0,0 0-1 0 0,0 0 1 0 0,0 0-1 0 0,-1 0 0 0 0,0 0 1 0 0,0 0-1 0 0,0 0 1 0 0,-1-4-79 0 0,-1 7-1 0 0,-1 0 1 0 0,0 1 0 0 0,-1-1-1 0 0,1 1 1 0 0,0-1 0 0 0,0 1-1 0 0,-1 0 1 0 0,1 0-1 0 0,0 0 1 0 0,-1 0 0 0 0,1 0-1 0 0,-1 1 1 0 0,0-1 0 0 0,1 1-1 0 0,-1-1 1 0 0,1 1 0 0 0,-1 0-1 0 0,0 0 1 0 0,1 1 0 0 0,-1-1-1 0 0,1 0 1 0 0,-1 1 0 0 0,-2 0 0 0 0,0 1-32 0 0,0 0 0 0 0,0 0 1 0 0,0 0-1 0 0,0 1 0 0 0,0 0 1 0 0,0 0-1 0 0,1 0 1 0 0,-1 1-1 0 0,1-1 0 0 0,0 1 1 0 0,0 0-1 0 0,0 0 0 0 0,1 1 1 0 0,0-1-1 0 0,-1 1 0 0 0,1 0 1 0 0,1-1-1 0 0,-3 6 32 0 0,4-7 11 0 0,1-1-1 0 0,0 0 0 0 0,-1 1 1 0 0,1-1-1 0 0,0 1 1 0 0,0-1-1 0 0,0 0 1 0 0,0 1-1 0 0,1-1 1 0 0,-1 0-1 0 0,1 1 0 0 0,0-1 1 0 0,-1 0-1 0 0,1 1 1 0 0,0-1-1 0 0,0 0 1 0 0,0 0-1 0 0,0 0 1 0 0,1 0-1 0 0,-1 0 0 0 0,1 0 1 0 0,-1 0-1 0 0,1-1 1 0 0,0 1-1 0 0,-1 0 1 0 0,1-1-1 0 0,0 1 0 0 0,0-1 1 0 0,0 0-1 0 0,0 0 1 0 0,0 0-1 0 0,1 0 1 0 0,-1 0-1 0 0,0 0 1 0 0,0 0-1 0 0,1-1 0 0 0,-1 1 1 0 0,0-1-1 0 0,1 0 1 0 0,-1 1-1 0 0,1-1 1 0 0,-1 0-1 0 0,0-1 1 0 0,1 1-1 0 0,-1 0 0 0 0,0-1 1 0 0,2 0-11 0 0,-3 1 16 0 0,-1 0-7 0 0,10-18-2260 0 0,2 11-7870 0 0,-10 7-313 0 0</inkml:trace>
  <inkml:trace contextRef="#ctx0" brushRef="#br1" timeOffset="97256.653">3211 5132 0 0 0,'0'0'1062'0'0,"0"0"110"0"0,0 0 137 0 0,0 0 86 0 0,0 0-5 0 0,0 0-127 0 0,0 0-151 0 0,0 0-124 0 0,0 0-119 0 0,0 0-69 0 0,4-7-28 0 0,34-50 2319 0 0,90-148 1529 0 0,26-42-2341 0 0,-89 137-1468 0 0,26-33-102 0 0,20-35 24 0 0,-8 31-239 0 0,-57 67-66 0 0,19-39-92 0 0,-27 57-77 0 0,-25 28-371 0 0,-18 40-3422 0 0,0-1 392 0 0,2-1-2568 0 0,2 0-5764 0 0</inkml:trace>
  <inkml:trace contextRef="#ctx0" brushRef="#br1" timeOffset="100055.076">3121 5132 0 0 0,'0'0'787'0'0,"0"0"388"0"0,0 0 69 0 0,0 0-26 0 0,0 0-45 0 0,0 0-30 0 0,0 0-28 0 0,0 0-19 0 0,-1-4-21 0 0,-33-58 6968 0 0,-64-38-4594 0 0,94 95-3359 0 0,1 1 0 0 0,0-1 0 0 0,0 0 0 0 0,0 0-1 0 0,1 0 1 0 0,-1 0 0 0 0,1 0 0 0 0,0 0 0 0 0,1-1 0 0 0,-1 1 0 0 0,1-1 0 0 0,0 0 0 0 0,0 1 0 0 0,1-1-1 0 0,0 1 1 0 0,0-1 0 0 0,0 0-90 0 0,40-9-97 0 0,-31 14 96 0 0,1 0 0 0 0,0 1 1 0 0,0 0-1 0 0,0 1 0 0 0,0 0 0 0 0,0 0 0 0 0,0 1 1 0 0,-1 0-1 0 0,1 1 0 0 0,-1 0 0 0 0,1 1 1 0 0,-1 0-1 0 0,0 0 0 0 0,-1 1 0 0 0,8 5 1 0 0,64 24-4 0 0,181 25 55 0 0,-230-44-51 0 0,-31-14-19 0 0,0-1 3 0 0,0 0 0 0 0,0 0 9 0 0,0 0 27 0 0,0 0-32 0 0,0 0 0 0 0,0 0 14 0 0,0 0-25 0 0,0 0 23 0 0,0 0 4 0 0,0 0-16 0 0,0 0 1 0 0,0 0 22 0 0,0 0 5 0 0,0 0 9 0 0,0 0 29 0 0,0 0-25 0 0,0 0 8 0 0,-36 15 517 0 0,-149 34-209 0 0,80-10-488 0 0,80-28-79 0 0,20-9-4784 0 0,4 0-5213 0 0,1 1 1856 0 0</inkml:trace>
  <inkml:trace contextRef="#ctx0" brushRef="#br1" timeOffset="103200.787">2718 3747 7162 0 0,'0'0'1345'0'0,"0"0"30"0"0,0 0 131 0 0,0 0 162 0 0,0 0 36 0 0,0 0-110 0 0,0 0-236 0 0,0 0-310 0 0,0 0-341 0 0,0 0-296 0 0,0 0-235 0 0,-3-7-162 0 0,-3-5-18 0 0,1 1-12 0 0,17 23 94 0 0,71 135 1185 0 0,14 51-783 0 0,-45-94-931 0 0,-60-104-6565 0 0,-16-10 1479 0 0,20 8 2983 0 0,-8-4-1691 0 0,5 2 2179 0 0</inkml:trace>
  <inkml:trace contextRef="#ctx0" brushRef="#br1" timeOffset="103516.733">2617 3644 5745 0 0,'0'0'1622'0'0,"0"0"-338"0"0,0 0-89 0 0,0 0 99 0 0,0 0 105 0 0,0 0-70 0 0,0 0-175 0 0,0 0-215 0 0,0 0-202 0 0,0 0-151 0 0,0 0-106 0 0,0 0-91 0 0,24-31-65 0 0,77-93-42 0 0,-39 76 106 0 0,-48 45-286 0 0,8-5 3 0 0,0 2 0 0 0,1 0 1 0 0,0 1-1 0 0,0 1 0 0 0,0 2 0 0 0,1 0 0 0 0,-1 1 0 0 0,13 2-105 0 0,-32 0-2 0 0,0-1 0 0 0,0 1 0 0 0,0-1 0 0 0,0 1 1 0 0,0 0-1 0 0,-1 0 0 0 0,1 1 0 0 0,0-1 1 0 0,-1 1-1 0 0,1 0 0 0 0,-1 0 0 0 0,0 0 0 0 0,0 0 1 0 0,1 1-1 0 0,-1-1 0 0 0,-1 1 0 0 0,1 0 0 0 0,0 0 1 0 0,-1 0-1 0 0,1 0 0 0 0,-1 0 0 0 0,0 0 1 0 0,0 1-1 0 0,0-1 0 0 0,-1 1 0 0 0,1 0 0 0 0,-1-1 1 0 0,0 1-1 0 0,0 0 0 0 0,0 0 0 0 0,0 0 0 0 0,-1-1 1 0 0,0 1-1 0 0,1 0 0 0 0,-1 0 0 0 0,-1 0 1 0 0,1 0-1 0 0,-1 0 0 0 0,1 0 0 0 0,-1 0 0 0 0,0-1 1 0 0,0 1-1 0 0,-1 0 0 0 0,1-1 0 0 0,-1 1 0 0 0,0-1 1 0 0,0 1-1 0 0,0-1 0 0 0,0 0 0 0 0,-1 1 2 0 0,-19 27-331 0 0,-2-1-1 0 0,0-1 1 0 0,-2-2-1 0 0,-1 0 1 0 0,-2-1-1 0 0,0-2 1 0 0,-16 9 331 0 0,4-10-1725 0 0,23-16-1682 0 0,15-5 1779 0 0,3-1-6665 0 0,0-1 5666 0 0</inkml:trace>
  <inkml:trace contextRef="#ctx0" brushRef="#br1" timeOffset="104217.065">3158 3865 6321 0 0,'0'0'2010'0'0,"0"0"-1095"0"0,0 0-442 0 0,0 0-43 0 0,0 0 29 0 0,0 0-49 0 0,0 0-91 0 0,0 0-106 0 0,0 0-99 0 0,0 0-38 0 0,0 0-27 0 0,0 0 7 0 0,-3 16 14 0 0,-31 115 212 0 0,5-61 46 0 0,37-90 5417 0 0,28-63-5004 0 0,115-200-154 0 0,-121 246-596 0 0,-29 37 3 0 0,-1-1 1 0 0,1 0-1 0 0,-1 1 0 0 0,1-1 0 0 0,0 0 1 0 0,-1 1-1 0 0,1-1 0 0 0,0 1 0 0 0,-1-1 0 0 0,1 1 1 0 0,0-1-1 0 0,0 1 0 0 0,0 0 0 0 0,-1-1 0 0 0,1 1 1 0 0,0 0-1 0 0,0-1 0 0 0,0 1 0 0 0,0 0 0 0 0,0 0 1 0 0,-1 0-1 0 0,1 0 0 0 0,0 0 0 0 0,0 0 0 0 0,0 0 1 0 0,0 0-1 0 0,0 0 0 0 0,0 1 0 0 0,-1-1 1 0 0,1 0-1 0 0,0 1 0 0 0,0-1 0 0 0,0 0 0 0 0,-1 1 1 0 0,1-1-1 0 0,0 1 0 0 0,0-1 0 0 0,-1 1 0 0 0,1-1 1 0 0,0 1-1 0 0,-1 0 0 0 0,1-1 0 0 0,-1 1 0 0 0,1 0 1 0 0,-1-1-1 0 0,1 1 0 0 0,-1 0 0 0 0,1 0 0 0 0,-1 0 6 0 0,90 205 175 0 0,-57-141-119 0 0,-33-64-14 0 0,0-1 31 0 0,0 0 40 0 0,0 0 45 0 0,-12 7 606 0 0,-4-7-647 0 0,-6 1-138 0 0,1-1 0 0 0,-1-1 0 0 0,1-1 0 0 0,0-1 1 0 0,-1-1-1 0 0,-14-5 21 0 0,-15-5-862 0 0,5 2-2144 0 0,17 1-4751 0 0,23 7-1296 0 0</inkml:trace>
  <inkml:trace contextRef="#ctx0" brushRef="#br1" timeOffset="104922.03">2477 3431 4257 0 0,'0'0'1402'0'0,"0"0"-450"0"0,0 0-112 0 0,0 0 137 0 0,0 0 210 0 0,0 0 83 0 0,0 0-59 0 0,0 0-114 0 0,0 0-142 0 0,0 0-130 0 0,0 0-97 0 0,0 0-91 0 0,0 0-91 0 0,27-15-56 0 0,84-43-34 0 0,98-23 1178 0 0,-170 73-1331 0 0,-39 8-162 0 0,0 0 59 0 0,0 0 80 0 0,0 0 50 0 0,0 0 21 0 0,0 0 26 0 0,0 0-17 0 0,0 0-12 0 0,-19-4 492 0 0,-153-92-1097 0 0,166 93-376 0 0,-23-11-9 0 0,20 8-2845 0 0,1-1-3827 0 0,7 4-3347 0 0</inkml:trace>
  <inkml:trace contextRef="#ctx0" brushRef="#br1" timeOffset="117760.778">7930 7952 0 0 0,'0'0'922'0'0,"0"0"226"0"0,0 0 43 0 0,0 0-31 0 0,0 0-42 0 0,0 0 30 0 0,0 0 40 0 0,0 0 40 0 0,-2-3-3 0 0,-9-3 3370 0 0,2 28 223 0 0,4-9-5932 0 0,-155 358 2671 0 0,82-158-1330 0 0,4-13 181 0 0,32-123 523 0 0,19-30-571 0 0,-6 3-156 0 0,-54 111 484 0 0,56-114-373 0 0,27-46-310 0 0,-46 46 617 0 0,25-24-641 0 0,57-42-1972 0 0,-18 2-3164 0 0,-5 5-4361 0 0,-8 8 2253 0 0</inkml:trace>
  <inkml:trace contextRef="#ctx0" brushRef="#br1" timeOffset="118825.011">7933 7919 0 0 0,'0'0'668'0'0,"0"0"354"0"0,0 0 173 0 0,0 0 98 0 0,0 0 29 0 0,0 0 14 0 0,1 3 4480 0 0,-4 1-4898 0 0,-72 20 4564 0 0,41-15-4791 0 0,-114 9 1433 0 0,102-17-385 0 0,50 18-2319 0 0,98 129 654 0 0,-74-116-63 0 0,2-1 1 0 0,1-1 0 0 0,1-2-1 0 0,28 19-11 0 0,-9 0 42 0 0,-45-61 2135 0 0,-41-203-2026 0 0,25 174-639 0 0,-3-20-708 0 0,13 42-3303 0 0,3 0-3674 0 0,-1 18-2979 0 0</inkml:trace>
  <inkml:trace contextRef="#ctx0" brushRef="#br1" timeOffset="119310.936">7720 8994 7714 0 0,'0'0'1813'0'0,"0"0"-72"0"0,0 0-4 0 0,0 0 17 0 0,0 0-163 0 0,0 0-331 0 0,0 0-350 0 0,0 0-341 0 0,0 0-253 0 0,0 0-133 0 0,0 0-11 0 0,0 0 71 0 0,-1 9 120 0 0,-4 82 558 0 0,3-1 1 0 0,5 1-1 0 0,5 14-921 0 0,-4-27 74 0 0,1 9-414 0 0,4-31-3216 0 0,1-52-6312 0 0,-7-4 5226 0 0,-2 0-156 0 0</inkml:trace>
  <inkml:trace contextRef="#ctx0" brushRef="#br1" timeOffset="119631.098">7672 8942 5785 0 0,'0'0'1910'0'0,"0"0"-231"0"0,0 0-175 0 0,0 0-93 0 0,0 0-114 0 0,0 0-187 0 0,0 0-207 0 0,0 0-207 0 0,0 0-157 0 0,0 0-77 0 0,0 0-73 0 0,0 0-71 0 0,20-12-32 0 0,64-38-46 0 0,-77 46-182 0 0,0 0 0 0 0,0 1 0 0 0,1 0 0 0 0,-1 0-1 0 0,0 1 1 0 0,1 0 0 0 0,0 0 0 0 0,0 1 0 0 0,-1 0 0 0 0,1 0-1 0 0,0 1 1 0 0,0 0 0 0 0,0 1 0 0 0,5 0-58 0 0,18 1 185 0 0,-27-3-177 0 0,0 1 1 0 0,0 0-1 0 0,-1 0 0 0 0,1 0 1 0 0,0 0-1 0 0,0 1 0 0 0,-1-1 1 0 0,1 1-1 0 0,0 0 0 0 0,-1 0 0 0 0,1 0 1 0 0,0 1-1 0 0,-1 0 0 0 0,0-1 1 0 0,1 1-1 0 0,-1 0 0 0 0,0 0 0 0 0,0 1 1 0 0,0-1-1 0 0,0 1 0 0 0,-1-1 1 0 0,1 1-1 0 0,-1 0 0 0 0,1 0 0 0 0,-1 0 1 0 0,0 0-1 0 0,0 1 0 0 0,0-1 1 0 0,-1 1-1 0 0,1-1 0 0 0,-1 1 0 0 0,0-1 1 0 0,0 1-1 0 0,0 0 0 0 0,0-1 1 0 0,-1 1-1 0 0,1 1-8 0 0,-4 10-2 0 0,1 0 1 0 0,-1-1 0 0 0,-1 0-1 0 0,-1 1 1 0 0,0-1-1 0 0,-1-1 1 0 0,0 1 0 0 0,-1-1-1 0 0,-1 0 1 0 0,0-1-1 0 0,-1 0 1 0 0,0 0 0 0 0,0 0-1 0 0,-1-2 1 0 0,-1 1-1 0 0,0-1 1 0 0,-7 5 1 0 0,-5 8-197 0 0,-51 39-2062 0 0,48-43-1669 0 0,-1-2-4204 0 0,26-16 7574 0 0,-7 3-4175 0 0</inkml:trace>
  <inkml:trace contextRef="#ctx0" brushRef="#br1" timeOffset="119939.135">8018 9395 14923 0 0,'0'0'1399'0'0,"0"0"-492"0"0,0 0-276 0 0,0 0-76 0 0,0 0-31 0 0,0 0-22 0 0,0 0-51 0 0,0 0-55 0 0,0 0-76 0 0,0 0-104 0 0,0 0-74 0 0,0 0-46 0 0,0 0-35 0 0,0 25-10 0 0,4 116 42 0 0,1-99-27 0 0,3 37-2886 0 0,-7-73-959 0 0,1-4-2741 0 0,-2 1-1694 0 0</inkml:trace>
  <inkml:trace contextRef="#ctx0" brushRef="#br1" timeOffset="120435.227">7961 9299 8546 0 0,'0'0'1735'0'0,"0"0"-844"0"0,0 0-314 0 0,0 0 173 0 0,0 0 214 0 0,0 0 79 0 0,0 0-47 0 0,0 0-119 0 0,0 0-134 0 0,0 0-113 0 0,0 0-110 0 0,0 0-80 0 0,31-10-71 0 0,96-32-66 0 0,-48 28 281 0 0,-76 48-177 0 0,-5-25-363 0 0,-1 0 0 0 0,-1 0 0 0 0,0 0 0 0 0,0 0 0 0 0,0-1 0 0 0,-1 1 0 0 0,-1-1 0 0 0,1-1 0 0 0,-1 1 0 0 0,-4 3-44 0 0,-17 25 60 0 0,-2 37-373 0 0,31-70 290 0 0,0 0 1 0 0,0 0 0 0 0,1-1-1 0 0,-1 0 1 0 0,1 1-1 0 0,0-1 1 0 0,0 0 0 0 0,0 0-1 0 0,0-1 1 0 0,0 1 0 0 0,0 0-1 0 0,0-1 1 0 0,1 0-1 0 0,-1 0 1 0 0,0 0 0 0 0,1 0-1 0 0,-1 0 1 0 0,1-1-1 0 0,-1 0 1 0 0,1 1 0 0 0,-1-1-1 0 0,1-1 1 0 0,0 1 22 0 0,27 1 14 0 0,-23-1-8 0 0,1 0 0 0 0,-1 0 1 0 0,0 0-1 0 0,1 1 0 0 0,-1 0 0 0 0,0 1 0 0 0,0 0 0 0 0,0 0 0 0 0,0 1 1 0 0,0 0-1 0 0,-1 0 0 0 0,2 2-6 0 0,-8-4 29 0 0,1 1-1 0 0,0 0 1 0 0,-1 0-1 0 0,1 0 1 0 0,-1 0-1 0 0,0 0 1 0 0,1 0-1 0 0,-1 0 1 0 0,0 0-1 0 0,0 0 1 0 0,-1 0-1 0 0,1 1 1 0 0,0-1-1 0 0,-1 0 1 0 0,1 1 0 0 0,-1-1-1 0 0,0 1 1 0 0,0-1-1 0 0,0 0 1 0 0,0 1-1 0 0,0-1 1 0 0,0 1-1 0 0,-1-1 1 0 0,1 0-1 0 0,-1 1 1 0 0,0-1-1 0 0,1 0 1 0 0,-1 0 0 0 0,0 1-1 0 0,-1-1 1 0 0,1 0-1 0 0,0 0 1 0 0,-1 1-29 0 0,-53 60 677 0 0,44-54-746 0 0,-1-1-1 0 0,-1 0 1 0 0,1-1-1 0 0,-1 0 1 0 0,0-1 0 0 0,0 0-1 0 0,-1-1 1 0 0,0-1 0 0 0,-9 2 69 0 0,-42-5-7396 0 0,54-4 1505 0 0,5-1-1952 0 0</inkml:trace>
  <inkml:trace contextRef="#ctx0" brushRef="#br0" timeOffset="204122.208">3955 9863 0 0 0,'0'0'779'0'0,"0"0"258"0"0,0-5 165 0 0,1 3-1888 0 0,0-14 3706 0 0,-13-2 7597 0 0,8 21-10526 0 0,0 0 0 0 0,1 0 1 0 0,-1 0-1 0 0,0 1 1 0 0,1-1-1 0 0,0 1 0 0 0,0 0 1 0 0,0 0-1 0 0,0 0 0 0 0,1 0 1 0 0,0 1-1 0 0,0-1 0 0 0,0 1 1 0 0,0-1-1 0 0,1 1 0 0 0,-1 0 1 0 0,1-1-1 0 0,0 1 0 0 0,1 0 1 0 0,-1 0-1 0 0,1 0 1 0 0,0 0-1 0 0,0-1 0 0 0,0 1 1 0 0,1 0-1 0 0,0 0 0 0 0,0 0 1 0 0,0 0-1 0 0,1-1 0 0 0,0 3-91 0 0,0-5 90 0 0,-1-1 0 0 0,1 1 0 0 0,-1-1-1 0 0,1 0 1 0 0,-1 0 0 0 0,1 0 0 0 0,0 0-1 0 0,0 0 1 0 0,-1 0 0 0 0,1 0 0 0 0,0-1-1 0 0,0 1 1 0 0,0 0 0 0 0,0-1 0 0 0,0 0-1 0 0,0 1 1 0 0,0-1 0 0 0,0 0 0 0 0,0 0-1 0 0,0 0 1 0 0,0-1 0 0 0,0 1 0 0 0,0 0-1 0 0,0-1 1 0 0,0 1 0 0 0,0-1 0 0 0,0 1-1 0 0,-1-1 1 0 0,1 0 0 0 0,0 0 0 0 0,0 0-1 0 0,-1 0 1 0 0,1 0 0 0 0,0-1 0 0 0,-1 1-1 0 0,1 0 1 0 0,0-2-90 0 0,10-10 229 0 0,-1 0-1 0 0,-1-1 1 0 0,0-1-1 0 0,-1 1 1 0 0,-1-1-1 0 0,0-1 1 0 0,-1 0-1 0 0,0 0 1 0 0,-2 0-1 0 0,0-1 1 0 0,1-4-229 0 0,-4 7 38 0 0,-1 13-48 0 0,0 0-1 0 0,0-1 0 0 0,-1 1 0 0 0,1-1 1 0 0,0 1-1 0 0,-1-1 0 0 0,1 0 0 0 0,-1 1 1 0 0,1-1-1 0 0,-1 0 0 0 0,0 1 0 0 0,0-1 0 0 0,0 0 1 0 0,0 1-1 0 0,0-1 0 0 0,0 0 0 0 0,0 1 1 0 0,0-1-1 0 0,-1 1 0 0 0,1-1 0 0 0,-1 0 0 0 0,1 1 1 0 0,-1-1-1 0 0,1 1 0 0 0,-1-1 0 0 0,0 1 1 0 0,0-1-1 0 0,0 1 0 0 0,0 0 0 0 0,0-1 1 0 0,0 1-1 0 0,0 0 0 0 0,-1 0 0 0 0,1 0 0 0 0,0 0 1 0 0,0 0-1 0 0,-1 0 0 0 0,1 0 0 0 0,-1 0 1 0 0,1 0-1 0 0,-1 1 0 0 0,1-1 0 0 0,-1 1 0 0 0,0-1 1 0 0,1 1-1 0 0,-1-1 0 0 0,0 1 0 0 0,1 0 1 0 0,-1 0-1 0 0,0 0 11 0 0,-2 1-64 0 0,0 1 1 0 0,0-1-1 0 0,1 1 1 0 0,-1 0 0 0 0,0 0-1 0 0,1 0 1 0 0,0 0-1 0 0,-1 0 1 0 0,1 1-1 0 0,0 0 1 0 0,0-1-1 0 0,1 1 1 0 0,-1 0-1 0 0,0 1 1 0 0,1-1 0 0 0,0 0-1 0 0,0 1 1 0 0,0-1-1 0 0,0 1 1 0 0,0 1 63 0 0,-10 13-94 0 0,6-11 82 0 0,1 0 0 0 0,0 1 0 0 0,0 0 0 0 0,0-1 0 0 0,1 2 0 0 0,0-1 0 0 0,1 0 0 0 0,0 1 0 0 0,0-1 0 0 0,1 1 0 0 0,0 0 0 0 0,0 0 0 0 0,1 0 0 0 0,0 0 0 0 0,1 0 0 0 0,0 4 12 0 0,1-11 59 0 0,1 0 1 0 0,-1 0-1 0 0,1 0 0 0 0,0 0 1 0 0,-1 0-1 0 0,1 0 0 0 0,0-1 1 0 0,0 1-1 0 0,0-1 1 0 0,0 1-1 0 0,0-1 0 0 0,0 0 1 0 0,0 0-1 0 0,1 0 1 0 0,-1 0-1 0 0,0 0 0 0 0,1 0 1 0 0,-1-1-1 0 0,0 1 0 0 0,1-1 1 0 0,-1 0-1 0 0,1 0 1 0 0,-1 0-1 0 0,1 0 0 0 0,-1 0 1 0 0,1 0-1 0 0,-1 0 1 0 0,1-1-1 0 0,-1 1 0 0 0,0-1 1 0 0,1 0-1 0 0,-1 0 0 0 0,0 0 1 0 0,0 0-1 0 0,1 0 1 0 0,-1-1-60 0 0,23-50 916 0 0,-19 41-871 0 0,32-98 72 0 0,-38 108-161 0 0,-4 2-71 0 0,0 0 0 0 0,0 0 0 0 0,1 0-1 0 0,-1 1 1 0 0,0-1 0 0 0,1 1 0 0 0,-1 0-1 0 0,1 0 1 0 0,0 0 0 0 0,-1 0-1 0 0,1 1 1 0 0,0-1 0 0 0,1 1 0 0 0,-1 0-1 0 0,0 0 1 0 0,1 0 0 0 0,-1 0-1 0 0,1 0 1 0 0,0 1 0 0 0,0-1 0 0 0,0 1-1 0 0,1-1 1 0 0,-1 1 0 0 0,1 0-1 0 0,0-1 1 0 0,0 1 0 0 0,0 0 0 0 0,1 0-1 0 0,-1 0 116 0 0,-4 21-4424 0 0,4-2-3909 0 0,1-15-1228 0 0</inkml:trace>
  <inkml:trace contextRef="#ctx0" brushRef="#br0" timeOffset="209237.215">3325 8788 0 0 0,'0'0'380'0'0,"7"-7"274"0"0,19-21 76 0 0,-25 26-376 0 0,1-1 0 0 0,-1 1 0 0 0,0 0-1 0 0,0 0 1 0 0,-1 0 0 0 0,1-1 0 0 0,0 1-1 0 0,-1-1 1 0 0,1 1 0 0 0,-1 0 0 0 0,0-1-1 0 0,0 1 1 0 0,0-1 0 0 0,0 1 0 0 0,0-1-1 0 0,0 1 1 0 0,-1 0 0 0 0,1-1 0 0 0,-1 1-1 0 0,0 0 1 0 0,0-1 0 0 0,0 1 0 0 0,0 0-1 0 0,0 0 1 0 0,0 0 0 0 0,0 0 0 0 0,-1 0-1 0 0,1 0 1 0 0,-1 0 0 0 0,1 0 0 0 0,-2 0-354 0 0,-62-39 6355 0 0,59 39-6266 0 0,-1 0 0 0 0,1 1 0 0 0,-1 0 0 0 0,1 0 0 0 0,-1 1 0 0 0,1-1 0 0 0,-1 2 0 0 0,0-1 0 0 0,1 1 0 0 0,-1-1 0 0 0,1 2 0 0 0,-1-1 0 0 0,1 1 0 0 0,0 0 0 0 0,-1 0 0 0 0,-2 3-89 0 0,8-5 2 0 0,-19 8 82 0 0,1 0 0 0 0,0 1 0 0 0,0 1 0 0 0,1 1 0 0 0,1 1 0 0 0,0 0 0 0 0,0 1 0 0 0,1 1-1 0 0,1 1 1 0 0,1 0 0 0 0,-10 12-84 0 0,13-9 36 0 0,0 0 1 0 0,2 1-1 0 0,0 0 0 0 0,1 0 0 0 0,1 1 0 0 0,1 0 1 0 0,0 0-1 0 0,2 1 0 0 0,0-1 0 0 0,1 1 0 0 0,1 0 0 0 0,2 0 1 0 0,0 0-1 0 0,1 0 0 0 0,3 20-36 0 0,-1-28 41 0 0,0 1 1 0 0,2-1-1 0 0,-1 1 0 0 0,2-1 1 0 0,-1-1-1 0 0,2 1 0 0 0,0-1 1 0 0,0 0-1 0 0,1-1 0 0 0,1 0 1 0 0,0 0-1 0 0,0 0 0 0 0,1-1 1 0 0,0-1-1 0 0,3 2-41 0 0,-2-5 108 0 0,1 0-1 0 0,0 0 1 0 0,0-2-1 0 0,0 1 1 0 0,1-2-1 0 0,-1 1 0 0 0,1-2 1 0 0,0 0-1 0 0,0 0 1 0 0,0-1-1 0 0,0-1 1 0 0,3 0-108 0 0,-2 1 156 0 0,0-1 1 0 0,0 0-1 0 0,0-1 1 0 0,0-1 0 0 0,0 0-1 0 0,0-1 1 0 0,0-1-1 0 0,-1 0 1 0 0,1 0-1 0 0,10-6-156 0 0,-11 4 82 0 0,0 0-1 0 0,-1 0 0 0 0,0-1 1 0 0,0-1-1 0 0,0 0 0 0 0,-1 0 0 0 0,0-1 1 0 0,0-1-1 0 0,-1 0 0 0 0,-1 0 0 0 0,0-1 1 0 0,0 0-1 0 0,-1 0 0 0 0,0-1 1 0 0,-1-1-1 0 0,0 1 0 0 0,3-11-81 0 0,-9 20 6 0 0,0 0-1 0 0,-1 0 1 0 0,1 0 0 0 0,-1-1-1 0 0,0 1 1 0 0,0 0 0 0 0,0 0-1 0 0,0 0 1 0 0,0 0 0 0 0,-1 0-1 0 0,1 0 1 0 0,-1 0 0 0 0,0 0-1 0 0,0 0 1 0 0,0 0 0 0 0,-1 1-1 0 0,1-1 1 0 0,0 0 0 0 0,-1 0-1 0 0,0 1 1 0 0,0-1 0 0 0,0 1 0 0 0,0 0-1 0 0,0 0 1 0 0,0-1 0 0 0,0 1-1 0 0,-1 1 1 0 0,1-1 0 0 0,-1 0-1 0 0,1 0 1 0 0,-1 1 0 0 0,0 0-1 0 0,0-1 1 0 0,0 1 0 0 0,-1 0-6 0 0,-110-20-927 0 0,101 21 842 0 0,0 1 0 0 0,0 1 1 0 0,0 0-1 0 0,0 0 0 0 0,1 1 0 0 0,-1 1 1 0 0,1 1-1 0 0,-1-1 0 0 0,2 2 0 0 0,-1 0 1 0 0,-4 2 84 0 0,67-7-148 0 0,353-61 1713 0 0,-284 57-1549 0 0,-94 12-2271 0 0,-16-4-8119 0 0,-8-4-1733 0 0</inkml:trace>
</inkml:ink>
</file>

<file path=ppt/ink/ink2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09.9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349 191 0 0 0,'3'-50'0'0'0,"-3"21"1695"0"0,-5 9 2525 0 0,1 2 3460 0 0,1 17-3665 0 0,-10 13-3692 0 0,-47 81-107 0 0,-124 235 91 0 0,102-195-182 0 0,108-185 993 0 0,157-211-824 0 0,-44 72-255 0 0,-52 70 8 0 0,-71 110-149 0 0,-14 44-29 0 0,-3-22 223 0 0,0 63 132 0 0,-1-49-181 0 0,0 0 1 0 0,2 0-1 0 0,1 1 1 0 0,1-1-1 0 0,1-1 0 0 0,1 1 1 0 0,2 0-1 0 0,0-1 1 0 0,1 0-1 0 0,9 17-43 0 0,59 76 130 0 0,-76-111 2677 0 0,-44-17-2559 0 0,44 10-116 0 0,-204-62 112 0 0,56-18-601 0 0,83 33-2077 0 0,54 36-1886 0 0,4-1-3523 0 0,5 9-1360 0 0</inkml:trace>
</inkml:ink>
</file>

<file path=ppt/ink/ink2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11.2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69 3057 0 0,'0'0'1591'0'0,"0"0"-55"0"0,0 0 58 0 0,0 0 98 0 0,0 0 84 0 0,0 0-54 0 0,0 0-163 0 0,0 0-252 0 0,0 0-292 0 0,0 0-295 0 0,0 0-253 0 0,-7 9 106 0 0,72 287 1798 0 0,-37-103-2677 0 0,-27-190 2368 0 0,0 1-3506 0 0,4-4-17810 0 0,-4-7 17216 0 0</inkml:trace>
  <inkml:trace contextRef="#ctx0" brushRef="#br0" timeOffset="512.087">1 125 7394 0 0,'0'0'2388'0'0,"0"0"-1109"0"0,0 0-409 0 0,0 0 32 0 0,0 0 179 0 0,0 0 87 0 0,0 0-60 0 0,0 0-194 0 0,0 0-197 0 0,0 0-113 0 0,0 0-96 0 0,35-18-54 0 0,113-54-59 0 0,-57 45 60 0 0,-72 26-356 0 0,-4-1-14 0 0,-6 1-61 0 0,1-1 1 0 0,-1 1-1 0 0,1 1 1 0 0,0-1-1 0 0,-1 2 0 0 0,1-1 1 0 0,-1 2-1 0 0,1-1 1 0 0,-1 1-1 0 0,1 1 0 0 0,-1-1 1 0 0,1 2-25 0 0,-7 0 10 0 0,0 1 1 0 0,0-1-1 0 0,0 1 1 0 0,-1 0-1 0 0,0 0 0 0 0,0 0 1 0 0,0 0-1 0 0,-1 1 1 0 0,1-1-1 0 0,-1 0 1 0 0,0 1-1 0 0,-1-1 0 0 0,0 0 1 0 0,0 1-1 0 0,0-1 1 0 0,0 1-1 0 0,-1-1 1 0 0,0 0-1 0 0,0 1 1 0 0,0-1-1 0 0,0 0 0 0 0,-1 0 1 0 0,0 0-1 0 0,0 0 1 0 0,-1 0-1 0 0,0 0 1 0 0,1 0-1 0 0,-1-1 0 0 0,-3 3-10 0 0,-191 217 189 0 0,197-224-196 0 0,0 1 1 0 0,-1-1 0 0 0,1 1-1 0 0,-1-1 1 0 0,1 1 0 0 0,0-1-1 0 0,-1 1 1 0 0,1-1 0 0 0,0 1 0 0 0,0-1-1 0 0,-1 1 1 0 0,1-1 0 0 0,0 1-1 0 0,0 0 1 0 0,0-1 0 0 0,0 1 0 0 0,0 0-1 0 0,0-1 1 0 0,0 1 0 0 0,0-1-1 0 0,0 1 1 0 0,0 0 0 0 0,0-1 0 0 0,0 1-1 0 0,0-1 1 0 0,0 1 0 0 0,1 0-1 0 0,-1-1 1 0 0,0 1 0 0 0,0-1 0 0 0,1 1-1 0 0,-1-1 1 0 0,0 1 0 0 0,1-1-1 0 0,-1 1 1 0 0,1-1 0 0 0,-1 1-1 0 0,0-1 1 0 0,1 0 0 0 0,-1 1 0 0 0,1-1-1 0 0,-1 0 1 0 0,1 1 0 0 0,-1-1-1 0 0,1 0 1 0 0,0 1 0 0 0,-1-1 0 0 0,1 0-1 0 0,-1 0 1 0 0,1 0 0 0 0,0 0-1 0 0,-1 0 1 0 0,1 0 0 0 0,-1 0 0 0 0,2 0 6 0 0,41 6 150 0 0,-35-5-147 0 0,20 0 76 0 0,95 19-29 0 0,-119-19-40 0 0,0 0 1 0 0,0 1 0 0 0,0 0-1 0 0,-1 0 1 0 0,1 0 0 0 0,-1 0 0 0 0,1 0-1 0 0,-1 1 1 0 0,0-1 0 0 0,0 1-1 0 0,0 0 1 0 0,0 0 0 0 0,0 0 0 0 0,-1 1-1 0 0,0-1 1 0 0,1 1 0 0 0,-1-1-1 0 0,0 1 1 0 0,-1 0 0 0 0,1-1 0 0 0,-1 1-1 0 0,1 0 1 0 0,-1 0 0 0 0,-1 0-1 0 0,1 0 1 0 0,0 1 0 0 0,-1-1 0 0 0,0 0-11 0 0,-1 7 62 0 0,-1-1 0 0 0,0 1 0 0 0,0-1 0 0 0,-1 1 0 0 0,0-1 0 0 0,-1 0 0 0 0,-1 0 0 0 0,1-1 0 0 0,-1 1 0 0 0,-1-1 0 0 0,0 0 0 0 0,0 0 0 0 0,-1-1 0 0 0,0 0 0 0 0,0 0 0 0 0,-1-1 0 0 0,0 1 0 0 0,-2 0-62 0 0,-4 4-11 0 0,-1 0 0 0 0,-1 0 0 0 0,0-1 0 0 0,0-1 0 0 0,-1-1 0 0 0,0 0 0 0 0,0-2 0 0 0,-1 1 0 0 0,-1-2-1 0 0,1-1 1 0 0,-2 0 11 0 0,-84-2-2923 0 0,72-13-1080 0 0,1-7-3562 0 0,21 9-379 0 0</inkml:trace>
</inkml:ink>
</file>

<file path=ppt/ink/ink2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13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343 56 0 0 0,'0'0'832'0'0,"0"0"570"0"0,0 0 101 0 0,0 0-88 0 0,0 0-75 0 0,0 0 24 0 0,0 0 9 0 0,0 0-6 0 0,-2-5-67 0 0,-1-1-786 0 0,-1-4 13 0 0,-2-3 2881 0 0,-13 0 2268 0 0,-7 5-3408 0 0,24 7-2217 0 0,-7 1 7 0 0,0 1 1 0 0,0-1 0 0 0,0 2-1 0 0,0-1 1 0 0,0 1 0 0 0,0 0-1 0 0,0 1 1 0 0,1 0 0 0 0,-1 1-1 0 0,1-1 1 0 0,0 2 0 0 0,0-1-1 0 0,0 1 1 0 0,1 0-1 0 0,0 1 1 0 0,-1-1 0 0 0,2 2-1 0 0,-1-1 1 0 0,-3 6-59 0 0,3-6 61 0 0,-4 3-13 0 0,2 1 1 0 0,-1 1-1 0 0,1 0 1 0 0,1 0-1 0 0,0 0 0 0 0,0 1 1 0 0,2 1-1 0 0,-1-1 1 0 0,1 1-1 0 0,1 0 1 0 0,0 0-1 0 0,1 0 0 0 0,1 1 1 0 0,0 0-1 0 0,1 0 1 0 0,0-1-1 0 0,1 1 1 0 0,0 0-1 0 0,2 12-48 0 0,-2-19 37 0 0,1 0-1 0 0,0 1 1 0 0,1-1 0 0 0,0 0 0 0 0,0 1-1 0 0,0-1 1 0 0,1 0 0 0 0,0 0 0 0 0,0 0-1 0 0,1 0 1 0 0,0 0 0 0 0,0-1-1 0 0,1 1 1 0 0,0-1 0 0 0,0 0 0 0 0,0 0-1 0 0,1 0 1 0 0,0 0 0 0 0,0-1 0 0 0,0 0-1 0 0,1 0 1 0 0,-1 0 0 0 0,1-1-1 0 0,2 1-35 0 0,5 1 143 0 0,1 0 0 0 0,-1-1 0 0 0,1 0 0 0 0,0-1 0 0 0,0-1 0 0 0,1 0 0 0 0,-1-1 1 0 0,1-1-1 0 0,-1 0 0 0 0,1-1 0 0 0,-1 0 0 0 0,14-3-144 0 0,69-36 540 0 0,-70 33-2902 0 0,-6 7-2974 0 0,-7 0-4152 0 0,-9-1-2760 0 0</inkml:trace>
</inkml:ink>
</file>

<file path=ppt/ink/ink2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23.50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2747 0 0 0,'0'0'117'0'0,"0"0"358"0"0,0 0 24 0 0,0 0-47 0 0,0 0-49 0 0,11-25 6778 0 0,4-9-3056 0 0,6-17-1922 0 0,40-82 1537 0 0,29-80-936 0 0,-13 34-1499 0 0,68-165 236 0 0,29-28-922 0 0,5-52-68 0 0,-47 126-330 0 0,-94 225-201 0 0,22-35 43 0 0,15-24-35 0 0,4-33 159 0 0,-56 95-30 0 0,-11 3 7 0 0,7 23-167 0 0,-19 41 5 0 0,13-9-57 0 0,-104 57 11 0 0,-51 21 91 0 0,71-33 127 0 0,23-19 153 0 0,17-6-16 0 0,30 29-470 0 0,43 41 77 0 0,71 88 18 0 0,45 87 50 0 0,-100-187 37 0 0,-46-62-19 0 0,-11-4 0 0 0,-1 0 11 0 0,0 0 23 0 0,0 0-10 0 0,0 0-20 0 0,0 0 20 0 0,0 0-25 0 0,0 0 20 0 0,0 0 6 0 0,0 0 16 0 0,0 0 6 0 0,0 0-18 0 0,0 0-9 0 0,-4-229 636 0 0,-9 120-742 0 0,4-1 0 0 0,6-105 82 0 0,13 172-2706 0 0,-1 31-1634 0 0,2 2-4458 0 0,-5 5-3145 0 0</inkml:trace>
  <inkml:trace contextRef="#ctx0" brushRef="#br0" timeOffset="4682.013">383 991 0 0 0,'0'0'91'0'0,"0"0"291"0"0,0 0 201 0 0,0 0 169 0 0,0 0 87 0 0,0 0-37 0 0,0 0-99 0 0,0 0-143 0 0,0 0-136 0 0,-7 0 2264 0 0,55 53 1152 0 0,80 77-2443 0 0,-114-117-1214 0 0,-13-14 4385 0 0,-33-17-3816 0 0,17 4-709 0 0,1-1 0 0 0,0 0 0 0 0,1-1 0 0 0,0 0 1 0 0,2-1-1 0 0,0 0 0 0 0,1-1 0 0 0,0 0 0 0 0,0-5-43 0 0,-57-179-15 0 0,59 130-343 0 0,56 77-511 0 0,-11 12 296 0 0,-28-12-2991 0 0,-2-2-6343 0 0,-7-3 6241 0 0</inkml:trace>
  <inkml:trace contextRef="#ctx0" brushRef="#br0" timeOffset="5130.465">621 781 1808 0 0,'0'0'657'0'0,"0"0"-124"0"0,0 0 10 0 0,0 0 108 0 0,0 0 121 0 0,0 0 69 0 0,0 0 11 0 0,0 0-87 0 0,0 0-148 0 0,0 0-121 0 0,0 0-96 0 0,0 0-24 0 0,-1 8 28 0 0,11 58 1338 0 0,-9-62-1662 0 0,0-1 0 0 0,0 1 0 0 0,1-1 0 0 0,0 1 0 0 0,0-1 0 0 0,0 0 0 0 0,0 1 0 0 0,0-1 0 0 0,0 0 0 0 0,1 0 0 0 0,-1-1 0 0 0,1 1 0 0 0,0 0 0 0 0,0-1 0 0 0,0 0 0 0 0,0 1 0 0 0,1-1 0 0 0,-1-1 0 0 0,0 1 0 0 0,1 0 0 0 0,0-1 0 0 0,-1 0 1 0 0,3 1-81 0 0,-4-1 64 0 0,0-1 1 0 0,1 0 0 0 0,-1 0 0 0 0,0 0 0 0 0,0 0 0 0 0,1 0-1 0 0,-1 0 1 0 0,0 0 0 0 0,0-1 0 0 0,0 1 0 0 0,1-1 0 0 0,-1 1-1 0 0,0-1 1 0 0,0 0 0 0 0,0 0 0 0 0,0 0 0 0 0,0 0 0 0 0,0 0-1 0 0,0-1 1 0 0,-1 1 0 0 0,1 0 0 0 0,0-1 0 0 0,-1 1 0 0 0,1-1 0 0 0,-1 0-1 0 0,1 0 1 0 0,-1 1 0 0 0,0-1 0 0 0,0 0 0 0 0,1-2-65 0 0,30-73-2319 0 0,-25 57-576 0 0,-2-5-3817 0 0,-3 17 3395 0 0</inkml:trace>
  <inkml:trace contextRef="#ctx0" brushRef="#br0" timeOffset="6062.425">43 579 5953 0 0,'0'0'619'0'0,"0"0"-40"0"0,0 0 74 0 0,0 0 174 0 0,0 0 115 0 0,0 0-19 0 0,0 0-109 0 0,0 0-152 0 0,0 0-134 0 0,0 0-84 0 0,0 0-25 0 0,0 0 1 0 0,0 0 21 0 0,0-6 21 0 0,24-66 1545 0 0,28 6-1026 0 0,2 0-444 0 0,-50 61-1133 0 0,-3 5 673 0 0,-1 0 1 0 0,1 0-1 0 0,-1-1 0 0 0,1 1 1 0 0,-1 0-1 0 0,0-1 0 0 0,1 1 1 0 0,-1 0-1 0 0,1-1 0 0 0,-1 1 0 0 0,0-1 1 0 0,1 1-1 0 0,-1-1 0 0 0,0 1 1 0 0,1-1-1 0 0,-1 1 0 0 0,0-1 1 0 0,0 1-1 0 0,1-1 0 0 0,-1 1 1 0 0,0-1-1 0 0,0 1 0 0 0,0-1 1 0 0,0 1-1 0 0,0-1 0 0 0,0 0 1 0 0,0 1-1 0 0,0-1 0 0 0,0 1 1 0 0,0-1-1 0 0,0 1 0 0 0,0-1 1 0 0,0 1-1 0 0,-1-1 0 0 0,1 1 0 0 0,0-1 1 0 0,0 0-1 0 0,0 1 0 0 0,-1-1 1 0 0,1 1-1 0 0,0 0 0 0 0,-1-1 1 0 0,1 1-1 0 0,0-1 0 0 0,-1 1 1 0 0,1 0-1 0 0,-1-1 0 0 0,1 1 1 0 0,-1-1-1 0 0,1 1 0 0 0,-1 0 1 0 0,1 0-1 0 0,-1-1 0 0 0,1 1 1 0 0,-1 0-1 0 0,1 0 0 0 0,-1 0 0 0 0,1 0 1 0 0,-1 0-1 0 0,1-1 0 0 0,-1 1 1 0 0,0 0-1 0 0,0 0-77 0 0,-106-89 310 0 0,64 54-1309 0 0,31 20-2239 0 0,4 0-4301 0 0,7 11-3385 0 0</inkml:trace>
</inkml:ink>
</file>

<file path=ppt/ink/ink2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37.48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3783 10 0 0 0,'6'-3'0'0'0,"-3"2"0"0"0,14 6 0 0 0,-1-2 45 0 0,-16-3 219 0 0,0 0 188 0 0,0 0 14 0 0,0 0 7 0 0,0 0 18 0 0,0 0 5 0 0,0 0 26 0 0,0 0 10 0 0,-5 2 3744 0 0,-6 3-3388 0 0,-89 80 585 0 0,5-12-871 0 0,-57 30 91 0 0,-83 40-115 0 0,161-106-305 0 0,-161 78 112 0 0,34 13-329 0 0,-7 2 534 0 0,4-13 333 0 0,-34 27 482 0 0,-3 0-1071 0 0,48-30 122 0 0,-119 71-196 0 0,129-76-216 0 0,8-19 195 0 0,-44 16 600 0 0,97-40 53 0 0,7-7-103 0 0,10-7 197 0 0,67-38-334 0 0,-18 15-317 0 0,-178 82 722 0 0,168-79-533 0 0,59-25-3636 0 0,6 2-8908 0 0,1-6 3862 0 0</inkml:trace>
  <inkml:trace contextRef="#ctx0" brushRef="#br0" timeOffset="1297.831">3678 3 0 0 0,'0'0'1323'0'0,"0"0"-314"0"0,0 0-55 0 0,0 0 193 0 0,0 0 243 0 0,0 0 110 0 0,0 0 31 0 0,0 0-103 0 0,0 0-180 0 0,0 0-194 0 0,0 0-186 0 0,-10 2-104 0 0,-30 6 190 0 0,-16-4 3321 0 0,-12-18-670 0 0,63 11-2908 0 0,1 6-301 0 0,2 3-454 0 0,-1 72 67 0 0,0 334-253 0 0,3-411 242 0 0,0-1 14 0 0,0 0 18 0 0,0 0-24 0 0,0 0 30 0 0,0 0 6 0 0,16-48 980 0 0,101-154-1053 0 0,-84 140-407 0 0,-17 32-3320 0 0,-1 1-7814 0 0,-12 24 2375 0 0</inkml:trace>
  <inkml:trace contextRef="#ctx0" brushRef="#br0" timeOffset="2994.805">1519 647 2817 0 0,'0'0'-24'0'0,"0"0"-131"0"0,0 0 168 0 0,0 0 473 0 0,0 0 422 0 0,0 0 117 0 0,0 0-63 0 0,0 0-187 0 0,0 0-230 0 0,0 0-158 0 0,0 0-98 0 0,8 33-77 0 0,26 100-50 0 0,6-27 549 0 0,-21-40 2208 0 0,-19-65-2292 0 0,0-1 41 0 0,0 0 33 0 0,0 0 49 0 0,0 0 23 0 0,-34-24 2988 0 0,9-46-3195 0 0,25 68-478 0 0,-8-37 16 0 0,3-1 0 0 0,1 1 0 0 0,2-1 0 0 0,1 0 1 0 0,3 0-1 0 0,1 0 0 0 0,3-9-104 0 0,-2 29 35 0 0,1 0 1 0 0,1 0-1 0 0,1 1 0 0 0,0 0 1 0 0,1 1-1 0 0,9-13-35 0 0,-17 31-5 0 0,0 1 1 0 0,0 0-1 0 0,0-1 0 0 0,0 1 1 0 0,0-1-1 0 0,0 1 0 0 0,1 0 0 0 0,-1-1 1 0 0,0 1-1 0 0,0-1 0 0 0,1 1 1 0 0,-1-1-1 0 0,1 1 0 0 0,-1-1 0 0 0,0 1 1 0 0,1-1-1 0 0,-1 1 0 0 0,1-1 1 0 0,-1 1-1 0 0,1-1 0 0 0,-1 0 0 0 0,1 1 1 0 0,-1-1-1 0 0,1 0 0 0 0,-1 1 1 0 0,1-1-1 0 0,0 0 0 0 0,-1 0 1 0 0,1 0-1 0 0,0 1 0 0 0,-1-1 0 0 0,1 0 1 0 0,-1 0-1 0 0,1 0 0 0 0,0 0 1 0 0,-1 0-1 0 0,1 0 0 0 0,0 0 0 0 0,-1 0 1 0 0,1-1-1 0 0,0 1 0 0 0,-1 0 1 0 0,1 0-1 0 0,-1 0 0 0 0,1-1 0 0 0,-1 1 1 0 0,1 0-1 0 0,0-1 0 0 0,-1 1 1 0 0,1 0-1 0 0,-1-1 0 0 0,1 1 0 0 0,-1-1 1 0 0,0 1-1 0 0,1-1 0 0 0,-1 1 1 0 0,1-1-1 0 0,-1 1 0 0 0,0-1 0 0 0,0 1 1 0 0,1-1-1 0 0,-1 0 0 0 0,0 1 1 0 0,0-1-1 0 0,1 1 0 0 0,-1-1 1 0 0,0 0-1 0 0,0 0 5 0 0,13 51 213 0 0,8 49-358 0 0,1-78-1908 0 0,-3-15-7171 0 0,-15-6-154 0 0</inkml:trace>
  <inkml:trace contextRef="#ctx0" brushRef="#br0" timeOffset="3391.829">1856 606 6689 0 0,'0'0'1614'0'0,"0"0"-722"0"0,0 0-302 0 0,0 0 85 0 0,0 0 166 0 0,0 0 59 0 0,0 0-94 0 0,0 0-182 0 0,0 0-131 0 0,0 0-67 0 0,0 0 43 0 0,0 0 73 0 0,0 0 7 0 0,3 7 3 0 0,33 86 2070 0 0,15 62-1598 0 0,-49-152-2367 0 0,5 7 4033 0 0,-3-4-5198 0 0,-2-2-2831 0 0,-1-2-3967 0 0,-1-2 4804 0 0</inkml:trace>
  <inkml:trace contextRef="#ctx0" brushRef="#br0" timeOffset="4881.847">1841 592 0 0 0,'0'0'448'0'0,"0"0"171"0"0,0 0 98 0 0,0 0 82 0 0,0 0 28 0 0,0 0-63 0 0,0 0-62 0 0,0 0-31 0 0,0 0 9 0 0,0 0 46 0 0,0 0 45 0 0,9-8 24 0 0,78-54 2517 0 0,-77 56-3018 0 0,1 1 0 0 0,0 1 1 0 0,1 0-1 0 0,-1 0 0 0 0,1 1 1 0 0,-1 1-1 0 0,1 0 0 0 0,0 0 0 0 0,0 1 1 0 0,10 1-295 0 0,-20 1-1 0 0,0 1 0 0 0,0 0 0 0 0,-1 0 0 0 0,1 0 0 0 0,-1 1 0 0 0,1-1 0 0 0,-1 0 0 0 0,0 0 0 0 0,0 1 0 0 0,0-1 0 0 0,0 1 0 0 0,0-1 0 0 0,-1 1 0 0 0,1-1 0 0 0,-1 1 0 0 0,0 0 0 0 0,1-1 0 0 0,-1 1 0 0 0,0-1 0 0 0,-1 1 0 0 0,1 0 0 0 0,0-1 0 0 0,-1 1 0 0 0,1-1 0 0 0,-1 1 0 0 0,0-1 0 0 0,0 1 0 0 0,0 0 1 0 0,-79 135-686 0 0,80-137 658 0 0,1 1-1 0 0,-1-1 1 0 0,0 0-1 0 0,1 0 1 0 0,-1 0 0 0 0,0 0-1 0 0,1 0 1 0 0,0 0-1 0 0,-1 0 1 0 0,1 0-1 0 0,-1 0 1 0 0,1-1-1 0 0,0 1 1 0 0,0 0-1 0 0,-1 0 1 0 0,1 0-1 0 0,0-1 1 0 0,0 1-1 0 0,0 0 1 0 0,0-1-1 0 0,0 1 1 0 0,0-1 0 0 0,0 1-1 0 0,0-1 1 0 0,0 0-1 0 0,0 1 1 0 0,0-1-1 0 0,0 0 1 0 0,1 0-1 0 0,-1 1 1 0 0,0-1-1 0 0,0 0 1 0 0,0 0-1 0 0,0-1 1 0 0,0 1-1 0 0,0 0 1 0 0,1 0-1 0 0,-1 0 1 0 0,0-1 0 0 0,0 1-1 0 0,0 0 1 0 0,0-1-1 0 0,0 1 1 0 0,0-1-1 0 0,0 0 1 0 0,0 1-1 0 0,0-1 29 0 0,9 0-110 0 0,-5 0 132 0 0,0 0 0 0 0,0 1 0 0 0,0-1 0 0 0,1 1 0 0 0,-1 0 0 0 0,0 1 0 0 0,0-1 0 0 0,0 1 0 0 0,0 0 0 0 0,0 0 0 0 0,0 0 0 0 0,0 1 0 0 0,0 0 0 0 0,0 0 0 0 0,-1 0 0 0 0,1 0 0 0 0,-1 1 0 0 0,1 0 0 0 0,-1 0 1 0 0,0 0-1 0 0,0 0 0 0 0,-1 1 0 0 0,1 0 0 0 0,-1-1 0 0 0,1 1 0 0 0,-1 0 0 0 0,0 1 0 0 0,-1-1 0 0 0,1 1 0 0 0,-1-1 0 0 0,0 1 0 0 0,0 0 0 0 0,0-1 0 0 0,0 1 0 0 0,0 4-22 0 0,-4-1 74 0 0,0 0 0 0 0,0 0-1 0 0,-1 0 1 0 0,0 0 0 0 0,-1-1 0 0 0,0 0 0 0 0,0 1 0 0 0,0-1 0 0 0,-1-1-1 0 0,0 1 1 0 0,0-1 0 0 0,0 0 0 0 0,-1 0 0 0 0,0 0 0 0 0,0-1-1 0 0,-1 0 1 0 0,0 0 0 0 0,0-1 0 0 0,0 1 0 0 0,0-2 0 0 0,0 1 0 0 0,-1-1-1 0 0,0 0 1 0 0,-5 1-74 0 0,-36 2-1223 0 0,25-18-6973 0 0,20 8 2460 0 0</inkml:trace>
  <inkml:trace contextRef="#ctx0" brushRef="#br0" timeOffset="5868.058">1252 382 608 0 0,'0'0'1450'0'0,"0"0"-426"0"0,0 0 6 0 0,0 0 227 0 0,0 0 157 0 0,0 0 57 0 0,0 0-108 0 0,0 0-211 0 0,0 0-166 0 0,0 0-136 0 0,0 0-80 0 0,0 0-43 0 0,0 0-73 0 0,2-15 852 0 0,162-88 2684 0 0,-6 36-3148 0 0,-91 46-881 0 0,-130 17 2360 0 0,59 5-2648 0 0,1 0 0 0 0,-1-1 0 0 0,1 0 0 0 0,-1 1 0 0 0,0-1 0 0 0,1-1 0 0 0,-1 1 0 0 0,1 0 0 0 0,-1-1 0 0 0,1 0 0 0 0,-1 1 0 0 0,1-2 1 0 0,-1 1-1 0 0,1 0 0 0 0,0-1 0 0 0,0 1 0 0 0,0-1 0 0 0,-1 0 0 0 0,2 0 0 0 0,-1 0 0 0 0,0 0 0 0 0,0-1 0 0 0,1 1 0 0 0,-1-1 0 0 0,1 0 0 0 0,0 1 0 0 0,0-1 0 0 0,0 0 0 0 0,0 0 0 0 0,0-1 1 0 0,1 1-1 0 0,-1 0 0 0 0,1 0 0 0 0,0-1 0 0 0,0 1 0 0 0,0-1 0 0 0,0 0 127 0 0,5-28-10597 0 0,0 21 1715 0 0</inkml:trace>
</inkml:ink>
</file>

<file path=ppt/ink/ink2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54.2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230 0 0 0 0,'0'0'269'0'0,"0"0"121"0"0,0 0 53 0 0,0 5 70 0 0,0 2 73 0 0,1 95 4894 0 0,14 56-2752 0 0,13 49-801 0 0,9 25-887 0 0,21 26-220 0 0,-31-162-522 0 0,-9 14 198 0 0,10 100 121 0 0,11-1-265 0 0,-23-120-101 0 0,1 81 157 0 0,13-35 30 0 0,-7-47-101 0 0,14 75 136 0 0,29 146 798 0 0,-30-99-933 0 0,-17-108-171 0 0,-2 20 83 0 0,30 126-151 0 0,-27-105-91 0 0,6 48-3 0 0,2 20-46 0 0,3-9 85 0 0,-4 74 127 0 0,-18-170-114 0 0,-9-106-120 0 0,0 0-30 0 0,0 0-119 0 0,0 0-207 0 0,0-5-1293 0 0,1-51-10421 0 0,0 44 6530 0 0</inkml:trace>
  <inkml:trace contextRef="#ctx0" brushRef="#br0" timeOffset="1235.472">133 77 0 0 0,'0'0'719'0'0,"0"0"208"0"0,0 0 5 0 0,0 0-45 0 0,0 0-30 0 0,0 0 41 0 0,0 0 65 0 0,0 0 66 0 0,0 0 23 0 0,-2 5 7290 0 0,-7 13-6825 0 0,-41 150 167 0 0,47-161-1649 0 0,-66 197 917 0 0,69-186-750 0 0,18-22 223 0 0,1-1-327 0 0,-1 1 0 0 0,0 1 1 0 0,1 0-1 0 0,-1 1 1 0 0,1 1-1 0 0,0 1 1 0 0,0 1-1 0 0,0 1-98 0 0,29-1 45 0 0,90 2 56 0 0,-88 19 16 0 0,-21-16 514 0 0,-19-6 718 0 0,-21-5-621 0 0,5 2-706 0 0,1-1-1 0 0,0 0 1 0 0,0 0 0 0 0,0-1 0 0 0,1 1 0 0 0,-1-1-1 0 0,1 0 1 0 0,0 0 0 0 0,1 0 0 0 0,-1-1 0 0 0,1 1 0 0 0,0-1-1 0 0,-1-3-21 0 0,2 5 7 0 0,-90-135 132 0 0,57 85-122 0 0,23 39-302 0 0,2 0 0 0 0,0-1 1 0 0,0 0-1 0 0,2-1 0 0 0,0 0 0 0 0,1-1 1 0 0,-2-7 284 0 0,5-20-4361 0 0,9 17-6015 0 0,0 20 1481 0 0</inkml:trace>
</inkml:ink>
</file>

<file path=ppt/ink/ink2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57.11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441 770 5017 0 0,'0'0'960'0'0,"0"0"-100"0"0,0 0-13 0 0,0 0 124 0 0,0 0 105 0 0,0 0-30 0 0,0 0-154 0 0,0 0-240 0 0,0 0-201 0 0,0 0-126 0 0,0 0-15 0 0,3 5 50 0 0,161 328 3710 0 0,-154-315-3709 0 0,-14-21 2988 0 0,-11-19-3272 0 0,2-1 1 0 0,0-1-1 0 0,1 1 0 0 0,2-2 0 0 0,0 0 0 0 0,-5-22-77 0 0,-1 0 64 0 0,2 7-37 0 0,1 0 0 0 0,3-1 0 0 0,1 0 0 0 0,1-1 0 0 0,3 0-1 0 0,0-42-26 0 0,4 61-4 0 0,0 18 2 0 0,0 1 1 0 0,0-1 0 0 0,1 0 0 0 0,-1 0 0 0 0,1 1 0 0 0,0-1 0 0 0,1 0 0 0 0,-1 1 0 0 0,1-1 0 0 0,0 0 0 0 0,0 1-1 0 0,0-1 1 0 0,1 1 0 0 0,0 0 0 0 0,0-1 0 0 0,0 1 0 0 0,0 0 0 0 0,0 0 0 0 0,1 0 0 0 0,1-1 1 0 0,0 4-11 0 0,1 0 1 0 0,-1 1 0 0 0,0-1 0 0 0,0 1-1 0 0,1 0 1 0 0,-1 0 0 0 0,0 1 0 0 0,1-1-1 0 0,-1 1 1 0 0,0 0 0 0 0,0 0-1 0 0,0 1 1 0 0,0-1 0 0 0,0 1 0 0 0,0 0-1 0 0,0 0 1 0 0,0 0 0 0 0,-1 0-1 0 0,1 1 1 0 0,-1-1 0 0 0,0 1 0 0 0,1 0-1 0 0,-1 0 1 0 0,1 2 10 0 0,4 3-883 0 0,22 15 1837 0 0,-18-19-4896 0 0,2-2-5114 0 0,-12-2 21 0 0</inkml:trace>
  <inkml:trace contextRef="#ctx0" brushRef="#br0" timeOffset="732.5">862 733 5473 0 0,'0'0'2631'0'0,"0"0"-1780"0"0,0 0-467 0 0,0 0 155 0 0,0 0 184 0 0,0 0 48 0 0,0 0-87 0 0,0 0-187 0 0,0 0-191 0 0,0 0-140 0 0,0 0-66 0 0,-3 32-28 0 0,-11 97 1 0 0,11 67 383 0 0,3-156-274 0 0,0-39-123 0 0,0-1 68 0 0,0-16 984 0 0,2-27-904 0 0,3 1 0 0 0,1 0 0 0 0,2 0 0 0 0,1 1 0 0 0,3 0 1 0 0,1 1-1 0 0,3 0 0 0 0,0 1 0 0 0,5-5-207 0 0,-20 44-4 0 0,-1-1 0 0 0,0 0 1 0 0,0 1-1 0 0,0-1 0 0 0,1 0 0 0 0,-1 0 1 0 0,0 1-1 0 0,1-1 0 0 0,-1 1 0 0 0,1-1 1 0 0,-1 0-1 0 0,1 1 0 0 0,-1-1 0 0 0,1 1 0 0 0,-1-1 1 0 0,1 1-1 0 0,-1-1 0 0 0,1 1 0 0 0,-1 0 1 0 0,1-1-1 0 0,0 1 0 0 0,-1 0 0 0 0,1-1 1 0 0,0 1-1 0 0,-1 0 0 0 0,1 0 0 0 0,0 0 0 0 0,0-1 1 0 0,-1 1-1 0 0,1 0 0 0 0,0 0 0 0 0,0 0 1 0 0,-1 0-1 0 0,1 0 0 0 0,0 1 0 0 0,-1-1 1 0 0,1 0-1 0 0,0 0 0 0 0,0 0 0 0 0,-1 1 1 0 0,1-1-1 0 0,0 0 0 0 0,-1 0 0 0 0,1 1 0 0 0,-1-1 1 0 0,1 1-1 0 0,0-1 0 0 0,-1 1 0 0 0,1-1 1 0 0,-1 1-1 0 0,1-1 0 0 0,-1 1 0 0 0,1-1 1 0 0,-1 1-1 0 0,0 0 0 0 0,1-1 0 0 0,-1 1 0 0 0,0 0 1 0 0,1-1-1 0 0,-1 1 4 0 0,25 48 330 0 0,-22-42-343 0 0,8 17 68 0 0,2 0 1 0 0,1-1-1 0 0,0-1 0 0 0,2 0 1 0 0,1-1-1 0 0,0-1 1 0 0,11 9-56 0 0,-5 10 1899 0 0,-46-38-318 0 0,4-3-1452 0 0,0-1 0 0 0,0-1-1 0 0,0-1 1 0 0,0 0 0 0 0,1-2-1 0 0,0 0 1 0 0,0-1 0 0 0,1 0-1 0 0,-3-4-128 0 0,-29-11-4161 0 0,1 4-5325 0 0,39 15 947 0 0</inkml:trace>
  <inkml:trace contextRef="#ctx0" brushRef="#br0" timeOffset="1651.213">1 291 3457 0 0,'0'0'1285'0'0,"0"0"-218"0"0,0 0 35 0 0,0 0 153 0 0,0 0 108 0 0,0 0-8 0 0,0 0-118 0 0,0 0-162 0 0,0 0-201 0 0,0 0-137 0 0,0 0-91 0 0,0 0-108 0 0,9-10-44 0 0,33-32-35 0 0,2 20 366 0 0,161-51 510 0 0,-118 51-741 0 0,-86 22-280 0 0,-1 0 145 0 0,0 0 136 0 0,0 0 45 0 0,-12 0 858 0 0,-39 1-1071 0 0,33 1-379 0 0,0-1-1 0 0,-1 0 0 0 0,1-1 0 0 0,0-1 0 0 0,-1-1 1 0 0,1-1-1 0 0,0 0 0 0 0,0-2 0 0 0,1 0 1 0 0,-1-1-1 0 0,1 0 0 0 0,0-1 0 0 0,-6-5-47 0 0,-4-24-2916 0 0,23 4-8153 0 0,4 24 809 0 0</inkml:trace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3:47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1 214 0 0 0,'0'0'1091'0'0,"0"0"32"0"0,0 0-14 0 0,0 0 88 0 0,0 0 115 0 0,0 0 34 0 0,0 0-84 0 0,0 0-157 0 0,0 0-230 0 0,0 0-229 0 0,0 0-198 0 0,0 0-170 0 0,0 0-81 0 0,30 3 2172 0 0,139 0 1572 0 0,85 16-2712 0 0,-109 2-962 0 0,-103-13-178 0 0,-42-8-41 0 0,-1 0 0 0 0,1 0 0 0 0,0 1 0 0 0,0-1 0 0 0,0 0 0 0 0,-1 0 0 0 0,1 0 0 0 0,0 0 0 0 0,0 0 0 0 0,0 1 0 0 0,0-1 0 0 0,0 0 0 0 0,-1 0 0 0 0,1 0 0 0 0,0 0 0 0 0,0 1 0 0 0,0-1 0 0 0,0 0 0 0 0,0 0 0 0 0,0 1 0 0 0,0-1 0 0 0,0 0 0 0 0,0 0 0 0 0,-1 0 0 0 0,1 1 0 0 0,0-1 0 0 0,0 0 0 0 0,0 0 0 0 0,0 1 0 0 0,0-1 0 0 0,1 0 0 0 0,-1 0 0 0 0,0 0 0 0 0,0 1 0 0 0,0-1 0 0 0,0 0 0 0 0,0 0 0 0 0,0 1-48 0 0,-28-5 790 0 0,15-2-649 0 0,0-1 1 0 0,1-1-1 0 0,0-1 0 0 0,0 1 0 0 0,1-2 0 0 0,0 0 1 0 0,1 0-1 0 0,0-1 0 0 0,-1-2-141 0 0,-99-119 69 0 0,94 110-119 0 0,-2-3-4296 0 0,17 24 1229 0 0,1 1-2519 0 0,0 0-5053 0 0</inkml:trace>
</inkml:ink>
</file>

<file path=ppt/ink/ink2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1:55.77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2068 2345 0 0 0,'0'0'540'0'0,"0"0"168"0"0,0 0 14 0 0,0 0-10 0 0,0 0-36 0 0,0 0-42 0 0,0 0 24 0 0,0 0 61 0 0,-18-5 4213 0 0,12 3 380 0 0,-29-5 101 0 0,-22-12-2821 0 0,6-11-1358 0 0,-8-3-158 0 0,-3 0-266 0 0,17 4-460 0 0,-55-33 315 0 0,-56 10 59 0 0,86 18-627 0 0,-10-21 86 0 0,-27 11 70 0 0,44 18-189 0 0,16 5-84 0 0,-87-35 107 0 0,22 12-43 0 0,-31-37-25 0 0,80 41 2 0 0,-6-9 31 0 0,-69-16-37 0 0,55 28 9 0 0,23 3-20 0 0,-41-10-63 0 0,0 0 59 0 0,48 15-8 0 0,10 21-52 0 0,32 5 32 0 0,11 3 39 0 0,0 0-15 0 0,0 0 8 0 0,0 0-22 0 0,0 0-3 0 0,0 0 14 0 0,0 0 18 0 0,0 0-6 0 0,0 0-19 0 0,0 0-6 0 0,0 0 29 0 0,0 0-8 0 0,0 0 11 0 0,0 0-1 0 0,0 0-18 0 0,0 0 7 0 0,0 0-8 0 0,0 0 12 0 0,0 0-1 0 0,0 0-16 0 0,0 0 9 0 0,0 0-15 0 0,0 0 18 0 0,0 0-10 0 0,0 0-21 0 0,6 11-459 0 0,169 224 330 0 0,-119-169 167 0 0,-23-129-443 0 0,70-174 561 0 0,-34 114-208 0 0,-48 97 60 0 0,-20 26 36 0 0,-1 0 13 0 0,0 0-6 0 0,0 0 0 0 0,0 0 9 0 0,0 0-16 0 0,0 0-44 0 0,0 0 30 0 0,0 0 20 0 0,0 0 3 0 0,0 0-25 0 0,0 0 8 0 0,0 0 1 0 0,0 0-6 0 0,0 0 14 0 0,0 0 14 0 0,0 0 13 0 0,0 0-9 0 0,0 0 6 0 0,0 0-5 0 0,0 0-23 0 0,0 0 25 0 0,0 0-8 0 0,0 0 21 0 0,0 0 17 0 0,0 0-8 0 0,0 0 12 0 0,0 0 4 0 0,0 0-1 0 0,-24 4 233 0 0,-204 91-173 0 0,161-87-2391 0 0,62-47-15654 0 0,5 30 8912 0 0</inkml:trace>
  <inkml:trace contextRef="#ctx0" brushRef="#br0" timeOffset="1313.639">798 663 6105 0 0,'0'0'1174'0'0,"0"0"-315"0"0,0 0-112 0 0,0 0 118 0 0,0 0 150 0 0,0 0 51 0 0,0 0-109 0 0,0 0-215 0 0,0 0-237 0 0,0 0-186 0 0,0 0-111 0 0,-5 16-59 0 0,-15 54-29 0 0,33-1 111 0 0,-7-55-172 0 0,39 90 174 0 0,24 68-262 0 0,-63-51-113 0 0,-6-120 181 0 0,0 0 0 0 0,-1 1 0 0 0,1-1-1 0 0,-1 0 1 0 0,1 1 0 0 0,-1-1 0 0 0,1 0 0 0 0,-1 0 0 0 0,0 1-1 0 0,1-1 1 0 0,-1 0 0 0 0,0 0 0 0 0,0 0 0 0 0,0 0-1 0 0,0 0 1 0 0,0 0 0 0 0,0 0 0 0 0,0 0 0 0 0,0 0-1 0 0,0-1 1 0 0,-1 1 0 0 0,1 0 0 0 0,0-1 0 0 0,0 1 0 0 0,-1-1-1 0 0,1 1 1 0 0,0-1 0 0 0,-1 0 0 0 0,1 0 0 0 0,-1 1-1 0 0,1-1 1 0 0,0 0 0 0 0,-1 0 0 0 0,1 0 0 0 0,-1-1-1 0 0,1 1 1 0 0,0 0 0 0 0,-1 0 0 0 0,1-1 0 0 0,0 1 0 0 0,-1-1-1 0 0,1 1 1 0 0,0-1 0 0 0,0 1 0 0 0,-1-1 0 0 0,1 0-1 0 0,0 0 1 0 0,0 0 0 0 0,-1 0-39 0 0,-6-15 111 0 0,0 0-1 0 0,1 0 1 0 0,1 0-1 0 0,1-1 1 0 0,0 0 0 0 0,1 0-1 0 0,1 0 1 0 0,0 0 0 0 0,2-1-1 0 0,0 1 1 0 0,1-1-1 0 0,1-10-110 0 0,-2 12 63 0 0,-2-20 61 0 0,1 0 1 0 0,2 0 0 0 0,1 1 0 0 0,2-1 0 0 0,1 0-1 0 0,2 1 1 0 0,1 0 0 0 0,2 0 0 0 0,2 1 0 0 0,1 0-1 0 0,1 1 1 0 0,15-24-125 0 0,-27 54-10 0 0,0 0 1 0 0,1 0-1 0 0,-1 1 0 0 0,1-1 0 0 0,0 0 0 0 0,0 1 1 0 0,0 0-1 0 0,0-1 0 0 0,0 1 0 0 0,0 0 0 0 0,1 0 0 0 0,-1 0 1 0 0,1 1-1 0 0,-1-1 0 0 0,1 1 0 0 0,0-1 0 0 0,-1 1 1 0 0,1 0-1 0 0,0 0 0 0 0,0 0 0 0 0,0 0 0 0 0,0 0 0 0 0,0 1 1 0 0,0 0-1 0 0,1-1 10 0 0,29 60-36 0 0,-4 28 82 0 0,7 18-243 0 0,-6-37-5221 0 0,-26-57 242 0 0,-2-6-3770 0 0</inkml:trace>
  <inkml:trace contextRef="#ctx0" brushRef="#br0" timeOffset="2282.902">1229 891 0 0 0,'0'0'148'0'0,"0"0"123"0"0,0 0 90 0 0,0 0 110 0 0,0 0 112 0 0,0 3 1206 0 0,4 13 9645 0 0,-3-8-11296 0 0,-31 153 621 0 0,-39 33-1616 0 0,58-168 180 0 0,11-25 492 0 0,0-1-6 0 0,0 0-23 0 0,0 0-12 0 0,0 0-63 0 0,0-22-1130 0 0,31-71 952 0 0,104-233-512 0 0,-106 281 1062 0 0,-29 45-140 0 0,13 10-243 0 0,23 61 1102 0 0,7-9-398 0 0,43 81-25 0 0,-65-76 1366 0 0,-21-67-1349 0 0,0 0 25 0 0,0 0 42 0 0,0 0 44 0 0,0 0 47 0 0,0 0 20 0 0,-35-11 1769 0 0,-19-15-1303 0 0,-49-10-692 0 0,88 33-598 0 0,-1 0 0 0 0,1 1 0 0 0,-1 1 0 0 0,0 1 0 0 0,0 0 0 0 0,1 1 0 0 0,-1 1 0 0 0,1 0 0 0 0,-8 3 250 0 0,-7 10-4379 0 0,5 9-3531 0 0,21-17 2297 0 0</inkml:trace>
  <inkml:trace contextRef="#ctx0" brushRef="#br0" timeOffset="2570.7">1742 678 10930 0 0,'0'0'2115'0'0,"0"0"-797"0"0,0 0-359 0 0,0 0-92 0 0,0 0-87 0 0,0 0-112 0 0,0 0-129 0 0,0 0-122 0 0,0 0-106 0 0,0 0-76 0 0,0 0-55 0 0,0 0-36 0 0,-6 35-35 0 0,-21 109-37 0 0,-3 34 51 0 0,21-134-491 0 0,-4 20-657 0 0,10-21-10197 0 0,3-40 4070 0 0</inkml:trace>
  <inkml:trace contextRef="#ctx0" brushRef="#br0" timeOffset="2940.087">2098 725 4153 0 0,'0'0'1704'0'0,"0"0"-74"0"0,0 0 60 0 0,0 0-9 0 0,0 0-134 0 0,0 0-214 0 0,0 0-236 0 0,0 0-195 0 0,0 0-154 0 0,0 0-107 0 0,0 0-118 0 0,0 0-107 0 0,-22 32-77 0 0,-63 95-83 0 0,61-69 71 0 0,24-56-327 0 0,0 1 1 0 0,0-1 0 0 0,0 1-1 0 0,0-1 1 0 0,0 1-1 0 0,1-1 1 0 0,-1 0 0 0 0,1 1-1 0 0,-1-1 1 0 0,1 0-1 0 0,0 1 1 0 0,0-1 0 0 0,0 0-1 0 0,0 0 1 0 0,0 0-1 0 0,1 0 1 0 0,-1 0 0 0 0,1 0-1 0 0,-1 0 1 0 0,1 0-1 0 0,0-1 1 0 0,-1 1 0 0 0,1-1-1 0 0,0 1 1 0 0,0-1-1 0 0,0 0 1 0 0,0 1 0 0 0,0-1-1 0 0,1 0 1 0 0,-1 0-1 0 0,0-1 1 0 0,1 1 0 0 0,-1 0-1 0 0,0-1 1 0 0,1 0-1 0 0,-1 1 1 0 0,0-1 0 0 0,1 0-1 0 0,-1 0 1 0 0,2 0-1 0 0,7 1 18 0 0,0 0 1 0 0,1 0 0 0 0,-1-1-1 0 0,0-1 1 0 0,0 0 0 0 0,0 0-1 0 0,0-1 1 0 0,0-1 0 0 0,-1 0-1 0 0,1 0 1 0 0,0-1 0 0 0,-1 0-1 0 0,0-1 1 0 0,7-4-19 0 0,27-22-2364 0 0,-17 8-7098 0 0,-19 15 2016 0 0</inkml:trace>
  <inkml:trace contextRef="#ctx0" brushRef="#br0" timeOffset="3863.413">579 313 4289 0 0,'0'0'1750'0'0,"0"0"-153"0"0,0 0 48 0 0,0 0 59 0 0,0 0-116 0 0,0 0-334 0 0,0 0-397 0 0,0 0-280 0 0,0 0-127 0 0,0 0 48 0 0,0 0 111 0 0,0 0 79 0 0,0 0-5 0 0,15-2-68 0 0,114-22 972 0 0,226-82 804 0 0,-224 69-2112 0 0,-147 31 2233 0 0,-68-21-2366 0 0,64 23-451 0 0,1-2-1 0 0,-1 0 1 0 0,1-2 0 0 0,1 0 0 0 0,-1 0-1 0 0,1-2 1 0 0,1 0 0 0 0,-8-7 305 0 0,8 0-3668 0 0,13 7-2143 0 0,3 3-4858 0 0</inkml:trace>
  <inkml:trace contextRef="#ctx0" brushRef="#br0" timeOffset="10244.961">2473 2603 0 0 0,'0'0'139'0'0,"0"0"463"0"0,0 0 139 0 0,0 0 24 0 0,0 0 73 0 0,0 0 65 0 0,0 0 31 0 0,-6-4 47 0 0,-17-13 41 0 0,17 12 60 0 0,6 5 25 0 0,0 0-44 0 0,0 0-88 0 0,0 0-71 0 0,0 0-57 0 0,0 0-32 0 0,0 0-45 0 0,0 0-96 0 0,0 0-101 0 0,21 0 1808 0 0,-9 1-2090 0 0,0 0 0 0 0,-1 1 1 0 0,1 0-1 0 0,-1 1 0 0 0,1 0 0 0 0,-1 1 1 0 0,0 0-1 0 0,-1 1 0 0 0,1 0 0 0 0,9 6-291 0 0,80 37 525 0 0,118 40 80 0 0,-76-29-244 0 0,-71-22-235 0 0,-2 3-39 0 0,6-11-94 0 0,0-2 78 0 0,-57-16-30 0 0,27 14 36 0 0,9 1-91 0 0,30 7 54 0 0,44 37 6 0 0,-112-65-33 0 0,0 2-1 0 0,-1 0 0 0 0,0 1 0 0 0,0 1 1 0 0,-1 0-1 0 0,0 1 0 0 0,0 0 1 0 0,-1 1-1 0 0,0 2-12 0 0,52 27 43 0 0,-23-25-53 0 0,7 10 194 0 0,37 12 108 0 0,-22-6 35 0 0,-12-10-204 0 0,-17-6-63 0 0,-2-1 8 0 0,8 8 9 0 0,19 4-15 0 0,-28-11-49 0 0,21 7 55 0 0,21 14 40 0 0,-40-17-36 0 0,-23-14 464 0 0,-17-2 262 0 0,-23 4-718 0 0,-75 1-26 0 0,-110 55-106 0 0,80-57 71 0 0,132-7-23 0 0,1-1 1 0 0,0 1 0 0 0,-1-1-1 0 0,1 0 1 0 0,0 0-1 0 0,0 1 1 0 0,0-1-1 0 0,0 0 1 0 0,0 0 0 0 0,1 0-1 0 0,-1 0 1 0 0,1 0-1 0 0,-1 0 1 0 0,1-1-1 0 0,0 1 1 0 0,0 0-1 0 0,0 0 1 0 0,0 0 0 0 0,0 0-1 0 0,0 0 1 0 0,0 0-1 0 0,1 0 1 0 0,-1 0-1 0 0,1 0 1 0 0,0 0 0 0 0,-1 0-1 0 0,1 0 1 0 0,0 0-1 0 0,0 0 1 0 0,0 0-1 0 0,0 0 1 0 0,1 1 0 0 0,0-2 3 0 0,18-36-1 0 0,-2-2 0 0 0,-2 0 0 0 0,-1-1 0 0 0,0-9 1 0 0,50-195-24 0 0,-56 184 38 0 0,-9 61-31 0 0,0 1 21 0 0,0 0 5 0 0,0 0-14 0 0,0 0 10 0 0,0 0-14 0 0,0 0 4 0 0,0 0 15 0 0,0 0-7 0 0,0 0-26 0 0,0 0 5 0 0,24 19 195 0 0,-2 34-75 0 0,-21-51-100 0 0,113 311 373 0 0,-85-228-346 0 0,-43-112-6758 0 0,-2-4-2900 0 0,11 19-544 0 0</inkml:trace>
  <inkml:trace contextRef="#ctx0" brushRef="#br0" timeOffset="12052.295">3136 1812 10690 0 0,'0'0'55'0'0,"0"0"-263"0"0,0 0-11 0 0,0 0 307 0 0,0 0 367 0 0,0 0 206 0 0,0 0 14 0 0,0 0-107 0 0,0 0-116 0 0,0 0-57 0 0,0 0-16 0 0,-4 27-62 0 0,-11 89-82 0 0,23-27 80 0 0,-1-67-251 0 0,77 287-296 0 0,-74-243 57 0 0,-3-70 3747 0 0,-37-118-2332 0 0,21 82-1226 0 0,1 0 1 0 0,2-1 0 0 0,2 0-1 0 0,2-1 1 0 0,2 1-1 0 0,1 0 1 0 0,2 0-1 0 0,2 0 1 0 0,2 0-1 0 0,1 0 1 0 0,2 1 0 0 0,2 1-1 0 0,12-26-14 0 0,23-13 90 0 0,-45 78-85 0 0,1 0 1 0 0,0 1 0 0 0,-1-1-1 0 0,1 0 1 0 0,0 1 0 0 0,-1-1-1 0 0,1 1 1 0 0,-1 0 0 0 0,1 0-1 0 0,-1 0 1 0 0,1 0 0 0 0,-1 0-1 0 0,0 1 1 0 0,1-1 0 0 0,-1 1 0 0 0,0-1-1 0 0,0 1 1 0 0,0 0 0 0 0,0 0-1 0 0,0 0 1 0 0,-1 0 0 0 0,1 0-1 0 0,-1 0 1 0 0,1 0 0 0 0,-1 1-1 0 0,0-1 1 0 0,0 0 0 0 0,0 1 0 0 0,0-1-1 0 0,0 1 1 0 0,0 0 0 0 0,0 2-6 0 0,0-3 16 0 0,20 44 141 0 0,-15-31-156 0 0,1 1 0 0 0,0-1-1 0 0,1-1 1 0 0,1 1 0 0 0,1-1 0 0 0,0-1 0 0 0,7 8-1 0 0,15 5-510 0 0,-17-16-3074 0 0,-4-3-3260 0 0,-9-6-2185 0 0</inkml:trace>
  <inkml:trace contextRef="#ctx0" brushRef="#br0" timeOffset="12368.513">3686 2139 12699 0 0,'0'0'1272'0'0,"0"0"-577"0"0,0 0-230 0 0,0 0 165 0 0,0 0 211 0 0,0 0 111 0 0,0 0-82 0 0,0 0-193 0 0,0 0-190 0 0,0 0-176 0 0,0 0-112 0 0,0 0-71 0 0,5 27-52 0 0,23 123 72 0 0,-13-69-148 0 0,-12-54-1181 0 0,-2-18-3265 0 0,-1-1-5675 0 0,0-8 5419 0 0</inkml:trace>
  <inkml:trace contextRef="#ctx0" brushRef="#br0" timeOffset="12929.927">3635 2062 6689 0 0,'0'0'1114'0'0,"0"0"-231"0"0,0 0 82 0 0,0 0 306 0 0,0 0 140 0 0,0 0-82 0 0,0 0-149 0 0,0 0-215 0 0,0 0-162 0 0,0 0-89 0 0,0 0-125 0 0,0 0-117 0 0,0 0-116 0 0,29-17-122 0 0,88-49-81 0 0,-65 50 70 0 0,-46 68 21 0 0,-7-42-251 0 0,0 1 0 0 0,-1-1 1 0 0,0 1-1 0 0,-1-1 0 0 0,0 0 0 0 0,-1 0 1 0 0,0 0-1 0 0,0 0 0 0 0,-1-1 0 0 0,-1 1 7 0 0,-21 51-466 0 0,27-59 434 0 0,0-1-1 0 0,0 1 1 0 0,0 0-1 0 0,0-1 1 0 0,0 1-1 0 0,0-1 1 0 0,0 1-1 0 0,0 0 1 0 0,1-1 0 0 0,-1 1-1 0 0,1-1 1 0 0,-1 1-1 0 0,1-1 1 0 0,0 1-1 0 0,-1-1 1 0 0,1 0-1 0 0,0 1 1 0 0,0-1-1 0 0,0 0 1 0 0,0 0-1 0 0,0 1 1 0 0,0-1-1 0 0,0 0 1 0 0,1 0-1 0 0,-1 0 1 0 0,0 0-1 0 0,1 0 1 0 0,-1-1-1 0 0,1 1 1 0 0,-1 0-1 0 0,1-1 1 0 0,-1 1-1 0 0,1-1 1 0 0,-1 1-1 0 0,1-1 1 0 0,-1 0-1 0 0,1 0 1 0 0,-1 1-1 0 0,1-1 1 0 0,0 0-1 0 0,-1 0 1 0 0,1-1-1 0 0,0 1 1 0 0,-1 0-1 0 0,1-1 1 0 0,-1 1-1 0 0,1 0 1 0 0,-1-1-1 0 0,1 0 1 0 0,-1 1-1 0 0,1-1 1 0 0,0-1 32 0 0,13 2 100 0 0,15-1-66 0 0,-23 0 2 0 0,0 0 0 0 0,0 0 1 0 0,0 0-1 0 0,0 1 0 0 0,0 0 1 0 0,0 1-1 0 0,0 0 0 0 0,0 0 0 0 0,0 0 1 0 0,0 1-1 0 0,0 0 0 0 0,0 0 1 0 0,-1 0-1 0 0,1 1 0 0 0,-1 0 0 0 0,1 1 1 0 0,-1-1-1 0 0,0 1 0 0 0,-1 1 1 0 0,1-1-1 0 0,3 4-36 0 0,-7-3 84 0 0,-1 0 1 0 0,1 0 0 0 0,-1 0-1 0 0,0 1 1 0 0,-1-1-1 0 0,1 0 1 0 0,-1 1-1 0 0,0-1 1 0 0,0 0-1 0 0,-1 1 1 0 0,0-1 0 0 0,0 0-1 0 0,0 0 1 0 0,0 0-1 0 0,-1 0 1 0 0,0 0-1 0 0,0 0 1 0 0,0 0-1 0 0,-1 0 1 0 0,0 1-85 0 0,-4 5 26 0 0,0 0 0 0 0,0-1 0 0 0,-1 0 1 0 0,-1 0-1 0 0,0 0 0 0 0,0-1 0 0 0,-1-1 0 0 0,0 0 0 0 0,0 0 1 0 0,-1-1-1 0 0,0 0 0 0 0,0 0 0 0 0,-1-2 0 0 0,-7 4-26 0 0,-66 5-5794 0 0,76-14 726 0 0,3-3-4395 0 0</inkml:trace>
  <inkml:trace contextRef="#ctx0" brushRef="#br0" timeOffset="13249.574">4378 1951 9994 0 0,'0'0'1927'0'0,"0"0"-621"0"0,0 0-151 0 0,0 0 124 0 0,0 0-35 0 0,0 0-229 0 0,0 0-299 0 0,0 0-264 0 0,0 0-124 0 0,0 0 10 0 0,0 0 63 0 0,0 0 43 0 0,0 15 14 0 0,-2 48-29 0 0,-24 49 567 0 0,14-79-872 0 0,-20 52-793 0 0,-3-1 0 0 0,-4-1 0 0 0,-12 13 669 0 0,48-91-901 0 0,-10 18-985 0 0,10-15-1839 0 0,1 0-3595 0 0,1-4 553 0 0</inkml:trace>
  <inkml:trace contextRef="#ctx0" brushRef="#br0" timeOffset="13619.895">4647 2187 12859 0 0,'0'0'2830'0'0,"0"0"-1085"0"0,0 0-450 0 0,0 0-46 0 0,0 0-101 0 0,0 0-177 0 0,0 0-202 0 0,0 0-171 0 0,0 0-161 0 0,0 0-110 0 0,0 0-95 0 0,0 0-61 0 0,-10 6-41 0 0,-78 58 144 0 0,75-47-235 0 0,-41 70-18 0 0,51-22-309 0 0,7-60 261 0 0,-1 0 1 0 0,1-1 0 0 0,0 1 0 0 0,0-1 0 0 0,0 0 0 0 0,1-1 0 0 0,0 1-1 0 0,-1-1 1 0 0,1 0 0 0 0,0 0 0 0 0,1 0 0 0 0,-1-1 0 0 0,0 0 0 0 0,1 0-1 0 0,-1 0 1 0 0,1 0 0 0 0,0-1 0 0 0,0 0 0 0 0,-1-1 0 0 0,1 1 0 0 0,0-1-1 0 0,0 0 1 0 0,0 0 0 0 0,0-1 0 0 0,-1 0 0 0 0,4 0 26 0 0,-3 1-7 0 0,72-25-1123 0 0,-56 9-2225 0 0,-3-1-3991 0 0,-14 12-3615 0 0</inkml:trace>
  <inkml:trace contextRef="#ctx0" brushRef="#br0" timeOffset="15854.424">2839 1535 2665 0 0,'0'0'1417'0'0,"0"0"-166"0"0,0 0 69 0 0,0 0 190 0 0,0 0 145 0 0,0 0 32 0 0,0 0-129 0 0,0 0-210 0 0,0 0-234 0 0,0 0-229 0 0,0 0-193 0 0,1-3-136 0 0,-1 1-483 0 0,1 0-1 0 0,0 0 0 0 0,-1 0 0 0 0,1 0 0 0 0,0 0 0 0 0,0 0 1 0 0,0 0-1 0 0,0 0 0 0 0,0 0 0 0 0,0 1 0 0 0,0-1 0 0 0,1 0 0 0 0,-1 1 1 0 0,1-1-1 0 0,-1 1 0 0 0,1-1 0 0 0,0 1 0 0 0,-1 0 0 0 0,1 0 1 0 0,0 0-1 0 0,0 0 0 0 0,0 0 0 0 0,0 0 0 0 0,0 1 0 0 0,0-1 0 0 0,0 0 1 0 0,0 1-1 0 0,0 0 0 0 0,1-1-72 0 0,270-39 1780 0 0,-249 32-1541 0 0,0-1 0 0 0,-1-1 0 0 0,0-1 0 0 0,0-1 0 0 0,19-15-239 0 0,-42 26 66 0 0,0 0-1 0 0,-1-1 1 0 0,1 1-1 0 0,-1 0 1 0 0,1 0 0 0 0,0 0-1 0 0,-1 0 1 0 0,0 0-1 0 0,1 0 1 0 0,-1 0-1 0 0,0 0 1 0 0,1 0 0 0 0,-1 0-1 0 0,0 0 1 0 0,0 0-1 0 0,0 0 1 0 0,0 1-1 0 0,0-1 1 0 0,0 0 0 0 0,0 1-1 0 0,0-1 1 0 0,0 1-1 0 0,0-1 1 0 0,0 1-1 0 0,-1-1 1 0 0,1 1 0 0 0,0 0-1 0 0,0-1 1 0 0,0 1-1 0 0,-1 0 1 0 0,1 0-1 0 0,0 0 1 0 0,0 0 0 0 0,0 0-1 0 0,-1 0 1 0 0,0 1-66 0 0,-76-26 261 0 0,69 22-245 0 0,0-1 0 0 0,0 0 0 0 0,1 0-1 0 0,-1 0 1 0 0,1-1 0 0 0,0 0 0 0 0,0-1 0 0 0,0 0 0 0 0,1 0-1 0 0,0-1 1 0 0,0 0 0 0 0,1 0 0 0 0,0 0 0 0 0,0-1 0 0 0,-3-5-16 0 0,5 6-612 0 0,0 0 1 0 0,0 0 0 0 0,1-1-1 0 0,0 1 1 0 0,0-1 0 0 0,0 0 0 0 0,1 0-1 0 0,1 0 1 0 0,-1 0 0 0 0,1 0-1 0 0,0-6 612 0 0,1-2-6377 0 0,0 5-5115 0 0</inkml:trace>
</inkml:ink>
</file>

<file path=ppt/ink/ink2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06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0 217 2681 0 0,'0'0'2080'0'0,"0"0"-809"0"0,0 0-91 0 0,0 0 120 0 0,0 0-46 0 0,0 0-186 0 0,0 0-185 0 0,0 0-123 0 0,0 0-32 0 0,0 0 43 0 0,0 0 28 0 0,0 0-8 0 0,0 0 8 0 0,21-3 1 0 0,70-9-32 0 0,121 9 2066 0 0,-71 3-1986 0 0,-141-1-759 0 0,1 0 1 0 0,-1 0-1 0 0,0 1 0 0 0,1-1 0 0 0,-1 0 0 0 0,0 0 1 0 0,0 0-1 0 0,1 0 0 0 0,-1 0 0 0 0,0 0 0 0 0,0 0 0 0 0,0 0 1 0 0,0 0-1 0 0,-1 0 0 0 0,1 0 0 0 0,0 0 0 0 0,0 0 1 0 0,0 0-1 0 0,-1 1 0 0 0,1-1 0 0 0,0 0 0 0 0,-1 0 0 0 0,1 0 1 0 0,-1 0-1 0 0,1 1 0 0 0,-1-1 0 0 0,0 0 0 0 0,1 0 0 0 0,-1 1 1 0 0,0-1-1 0 0,1 0 0 0 0,-1 1 0 0 0,0-1 0 0 0,0 1 1 0 0,1-1-1 0 0,-2 0-89 0 0,0-2 167 0 0,-11-12-146 0 0,0 1 0 0 0,-1 0-1 0 0,-1 0 1 0 0,0 2 0 0 0,0 0 0 0 0,-2 1-1 0 0,-7-5-20 0 0,-16-11-898 0 0,29 21 1 0 0,-5-3-947 0 0,12-2-9752 0 0,4 7 1693 0 0</inkml:trace>
</inkml:ink>
</file>

<file path=ppt/ink/ink2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00.7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750 1 0 0 0,'0'0'612'0'0,"0"0"135"0"0,0 0 124 0 0,0 0 24 0 0,0 0-79 0 0,0 0-48 0 0,0 0-65 0 0,0 0-78 0 0,5 0-70 0 0,19 0 436 0 0,-23 1 513 0 0,0 3 6906 0 0,-5-2-8318 0 0,-40 2 146 0 0,1 1 0 0 0,0 2 0 0 0,0 2 0 0 0,1 2 0 0 0,-24 11-238 0 0,23-9 60 0 0,-215 85-59 0 0,94-32 246 0 0,133-55-141 0 0,43 1-1039 0 0,25-5 1005 0 0,1-1 0 0 0,-1-1 1 0 0,1-2-1 0 0,-1-2 0 0 0,33-4-72 0 0,1 2 76 0 0,239-14 150 0 0,-309 15-227 0 0,-1 0 1 0 0,1 0-1 0 0,-1 0 0 0 0,1 0 1 0 0,-1 0-1 0 0,1 0 0 0 0,-1 0 1 0 0,1 0-1 0 0,-1 1 1 0 0,1-1-1 0 0,-1 0 0 0 0,1 0 1 0 0,-1 0-1 0 0,1 1 1 0 0,-1-1-1 0 0,1 0 0 0 0,-1 0 1 0 0,1 1-1 0 0,-1-1 1 0 0,1 0-1 0 0,-1 1 0 0 0,0-1 1 0 0,1 0-1 0 0,-1 1 1 0 0,1-1-1 0 0,-1 1 0 0 0,0-1 1 0 0,0 1-1 0 0,1-1 1 0 0,-1 1-1 0 0,0-1 0 0 0,0 1 1 0 0,0-1-1 0 0,1 1 1 0 0,-1-1-1 0 0,0 1 0 0 0,0-1 1 0 0,0 1-1 0 0,0-1 1 0 0,0 1-1 0 0,0 0 0 0 0,0-1 1 0 0,0 1-1 0 0,0-1 1 0 0,0 1-1 0 0,-1-1 0 0 0,1 1 1 0 0,0-1-1 0 0,0 1 1 0 0,0-1-1 0 0,-1 1 0 0 0,1-1 1 0 0,0 1-1 0 0,0-1 1 0 0,-1 1-1 0 0,1-1 0 0 0,-1 0 1 0 0,1 1-1 0 0,0-1 1 0 0,-1 0-1 0 0,1 1 0 0 0,-1-1 1 0 0,1 0-1 0 0,-1 1 1 0 0,1-1-1 0 0,-1 0 0 0 0,1 0 1 0 0,-1 1-1 0 0,1-1 1 0 0,-32 31 52 0 0,-322 182-725 0 0,326-195 659 0 0,3-2 23 0 0,1 0 1 0 0,0 2 0 0 0,1 0 0 0 0,1 2-1 0 0,1 0 1 0 0,1 2-10 0 0,18-22 0 0 0,1 1-1 0 0,-1 1 1 0 0,1-1 0 0 0,0 0-1 0 0,0 0 1 0 0,-1 0 0 0 0,1 1-1 0 0,0-1 1 0 0,0 0 0 0 0,0 1-1 0 0,1-1 1 0 0,-1 1 0 0 0,0 0-1 0 0,0-1 1 0 0,1 1 0 0 0,-1-1-1 0 0,1 1 1 0 0,-1 0 0 0 0,1 0-1 0 0,0-1 1 0 0,0 1 0 0 0,0 0-1 0 0,0-1 1 0 0,0 1 0 0 0,0 0-1 0 0,0 0 1 0 0,0-1 0 0 0,1 1-1 0 0,-1 0 1 0 0,1-1 0 0 0,-1 1-1 0 0,1 0 1 0 0,0-1 0 0 0,0 1-1 0 0,0-1 1 0 0,-1 1 0 0 0,1-1-1 0 0,1 0 1 0 0,-1 1 0 0 0,0-1-1 0 0,0 0 1 0 0,0 0 0 0 0,1 1-1 0 0,0-1 1 0 0,24 6 171 0 0,0-2-1 0 0,0-1 0 0 0,0-1 1 0 0,0-2-1 0 0,1 0 1 0 0,-1-2-1 0 0,0 0 1 0 0,1-2-1 0 0,-1-1 0 0 0,0-1 1 0 0,-1-2-1 0 0,1 0 1 0 0,-1-2-1 0 0,19-9-170 0 0,141-48 153 0 0,-176 57-1527 0 0,-8 7-7506 0 0,-1 2-1694 0 0</inkml:trace>
  <inkml:trace contextRef="#ctx0" brushRef="#br0" timeOffset="685.985">1000 759 5609 0 0,'0'0'2558'0'0,"0"0"-1352"0"0,0 0-271 0 0,0 0 283 0 0,0 0 279 0 0,0 0 62 0 0,0 0-194 0 0,0 0-308 0 0,0 0-281 0 0,12-34-200 0 0,39-105-141 0 0,-1 55 195 0 0,-11 37-350 0 0,1 2-1 0 0,3 2 1 0 0,2 2-1 0 0,39-28-279 0 0,-83 68-11 0 0,-1 0-1 0 0,0 1 1 0 0,1-1-1 0 0,-1 1 1 0 0,0-1-1 0 0,1 1 0 0 0,-1-1 1 0 0,1 1-1 0 0,-1-1 1 0 0,1 1-1 0 0,-1 0 1 0 0,1-1-1 0 0,0 1 1 0 0,-1 0-1 0 0,1-1 1 0 0,-1 1-1 0 0,1 0 1 0 0,0 0-1 0 0,-1 0 1 0 0,1-1-1 0 0,0 1 1 0 0,-1 0-1 0 0,1 0 1 0 0,0 0-1 0 0,-1 0 1 0 0,1 0-1 0 0,0 0 1 0 0,-1 0-1 0 0,1 0 1 0 0,0 1-1 0 0,-1-1 1 0 0,1 0-1 0 0,-1 0 1 0 0,1 0-1 0 0,0 1 1 0 0,-1-1-1 0 0,1 0 1 0 0,-1 1-1 0 0,1-1 1 0 0,-1 0-1 0 0,1 1 1 0 0,-1-1-1 0 0,1 1 1 0 0,-1-1-1 0 0,1 1 1 0 0,-1-1-1 0 0,1 1 1 0 0,-1-1-1 0 0,0 1 1 0 0,1 0-1 0 0,-1-1 1 0 0,0 1-1 0 0,0-1 1 0 0,1 2 11 0 0,-1 40-525 0 0,-1-30 667 0 0,-17 147-163 0 0,17-156 19 0 0,1 0 0 0 0,-1 1 0 0 0,0-1 1 0 0,1 0-1 0 0,0 1 0 0 0,0-1 1 0 0,0 1-1 0 0,0-1 0 0 0,0 1 1 0 0,1-1-1 0 0,-1 1 0 0 0,1-1 1 0 0,0 0-1 0 0,0 1 0 0 0,0-1 1 0 0,1 0-1 0 0,-1 0 0 0 0,1 0 1 0 0,0 0-1 0 0,0 0 0 0 0,0 0 0 0 0,0-1 1 0 0,0 1-1 0 0,0 0 0 0 0,1-1 1 0 0,-1 0-1 0 0,1 0 0 0 0,0 1 1 0 0,0-2-1 0 0,0 1 0 0 0,0 0 1 0 0,0 0-1 0 0,0-1 0 0 0,0 0 1 0 0,1 0-1 0 0,-1 0 0 0 0,0 0 1 0 0,2 0 0 0 0,4-3 56 0 0,0 0 0 0 0,-1-1-1 0 0,1 0 1 0 0,0 0-1 0 0,-1-1 1 0 0,0 0-1 0 0,0 0 1 0 0,0-1-1 0 0,0 0 1 0 0,-1 0 0 0 0,0-1-1 0 0,0 0 1 0 0,-1-1-1 0 0,1 1 1 0 0,-1-1-1 0 0,0 0 1 0 0,-1-1-1 0 0,3-5-54 0 0,20-19 63 0 0,184-210 23 0 0,-107 117-258 0 0,-82 102 99 0 0,-23 22-27 0 0,0 6-293 0 0,-22 79 177 0 0,0-16 341 0 0,14-47-71 0 0,1 0-1 0 0,1 1 1 0 0,1 0 0 0 0,1 1 0 0 0,1-1 0 0 0,-1 19-54 0 0,4-40-1 0 0,0 12-8 0 0,-1 0 0 0 0,2 0 0 0 0,0 0 0 0 0,0 0-1 0 0,1 0 1 0 0,1 0 0 0 0,0-1 0 0 0,0 1 0 0 0,2-1 0 0 0,3 8 9 0 0,14 18-1060 0 0,-13-27-2042 0 0,1 0-3872 0 0,-7-8-1872 0 0</inkml:trace>
  <inkml:trace contextRef="#ctx0" brushRef="#br0" timeOffset="5053.117">2497 501 5697 0 0,'0'0'1391'0'0,"0"0"-129"0"0,0 0 157 0 0,0 0 265 0 0,0 0 68 0 0,0 0-166 0 0,0 0-314 0 0,0 0-273 0 0,0 0-220 0 0,0 0-160 0 0,0 0-119 0 0,1-8-129 0 0,2-23-40 0 0,-32 24 587 0 0,-69 76-1190 0 0,87-61 227 0 0,0 2 0 0 0,0 0-1 0 0,1 0 1 0 0,0 1 0 0 0,1 0-1 0 0,0 1 1 0 0,1 0 0 0 0,0 0-1 0 0,1 1 1 0 0,0 0 0 0 0,1 0-1 0 0,1 1 1 0 0,0-1 0 0 0,1 1-1 0 0,0 0 1 0 0,1 0 0 0 0,0 1-1 0 0,2-1 1 0 0,0 1-1 0 0,0-1 1 0 0,1 4 45 0 0,3-10-7 0 0,1-1 1 0 0,0 0-1 0 0,0 0 0 0 0,0 0 1 0 0,1 0-1 0 0,0 0 0 0 0,0-1 1 0 0,0 0-1 0 0,1 0 0 0 0,0 0 1 0 0,0-1-1 0 0,1 0 0 0 0,0 0 1 0 0,0-1-1 0 0,0 0 0 0 0,0 0 1 0 0,0 0-1 0 0,1-1 0 0 0,0 0 1 0 0,-1-1-1 0 0,1 0 0 0 0,0 0 1 0 0,0 0-1 0 0,1-1 0 0 0,-1-1 1 0 0,3 1 6 0 0,-3 1 122 0 0,0 0 1 0 0,1 0-1 0 0,-1-1 0 0 0,1 0 1 0 0,-1-1-1 0 0,1 0 1 0 0,0 0-1 0 0,-1-1 0 0 0,1 0 1 0 0,-1 0-1 0 0,0-1 1 0 0,1 0-1 0 0,-1-1 0 0 0,0 0 1 0 0,0 0-1 0 0,0-1 1 0 0,-1 1-1 0 0,1-2 0 0 0,-1 1 1 0 0,0-1-1 0 0,0 0 1 0 0,-1-1-1 0 0,5-3-122 0 0,-10 6 38 0 0,1-1 0 0 0,-1 1-1 0 0,1 0 1 0 0,-1-1 0 0 0,0 1 0 0 0,0-1 0 0 0,-1 1 0 0 0,1-1-1 0 0,-1 1 1 0 0,0-1 0 0 0,0 1 0 0 0,0-1 0 0 0,0 1-1 0 0,0-1 1 0 0,-1 1 0 0 0,0-1 0 0 0,0 1 0 0 0,0-1 0 0 0,0 1-1 0 0,0-1 1 0 0,0 1 0 0 0,-1 0 0 0 0,0 0 0 0 0,0 0-1 0 0,0 0 1 0 0,0 0 0 0 0,0 0 0 0 0,0 1 0 0 0,-1-1-1 0 0,0 1 1 0 0,-2-3-38 0 0,0 1-170 0 0,0 1 0 0 0,-1-1-1 0 0,1 1 1 0 0,-1 0 0 0 0,0 1-1 0 0,0-1 1 0 0,0 1 0 0 0,0 1-1 0 0,0-1 1 0 0,-1 1 0 0 0,1 0 0 0 0,0 0-1 0 0,-1 0 1 0 0,1 1 0 0 0,-1 0-1 0 0,1 1 1 0 0,-7 0 170 0 0,13 0-33 0 0,0-1 0 0 0,0 0 0 0 0,-1 1 0 0 0,1-1 0 0 0,0 0 0 0 0,-1 1 0 0 0,1-1 0 0 0,0 1 0 0 0,0-1 0 0 0,0 0 0 0 0,-1 1 0 0 0,1-1 0 0 0,0 1 0 0 0,0-1 0 0 0,0 1 0 0 0,0-1 0 0 0,0 1 0 0 0,0-1 0 0 0,0 1 0 0 0,0-1 0 0 0,0 0 0 0 0,0 1 0 0 0,0-1 0 0 0,0 1 0 0 0,0-1 0 0 0,0 1 1 0 0,1-1-1 0 0,-1 1 0 0 0,0-1 0 0 0,0 0 0 0 0,0 1 0 0 0,1-1 0 0 0,-1 1 0 0 0,0-1 0 0 0,1 0 0 0 0,-1 1 0 0 0,0-1 0 0 0,0 0 0 0 0,1 0 0 0 0,-1 1 0 0 0,1-1 0 0 0,-1 0 0 0 0,0 1 0 0 0,1-1 0 0 0,-1 0 0 0 0,1 0 0 0 0,-1 0 0 0 0,0 0 0 0 0,1 1 0 0 0,-1-1 0 0 0,1 0 0 0 0,0 0 33 0 0,28 2-66 0 0,0-1 1 0 0,0-2-1 0 0,0 0 0 0 0,-1-2 1 0 0,1-1-1 0 0,0-2 1 0 0,-1 0-1 0 0,0-2 0 0 0,6-4 66 0 0,-8 5-1020 0 0,1-1-2613 0 0,-9 2-1971 0 0,-4 2-2108 0 0</inkml:trace>
  <inkml:trace contextRef="#ctx0" brushRef="#br0" timeOffset="6373.826">3016 85 4921 0 0,'0'0'1152'0'0,"0"0"-195"0"0,0 0 109 0 0,0 0 276 0 0,0 0 145 0 0,0 0-100 0 0,0 0-225 0 0,0 0-201 0 0,0 0-145 0 0,0 0-101 0 0,0 0-87 0 0,0 0-92 0 0,26 5-57 0 0,80 15-24 0 0,27-15 910 0 0,21-19-1172 0 0,-91-3-4436 0 0,-55 13 2335 0 0,1-1-4028 0 0,-3 4-1599 0 0</inkml:trace>
  <inkml:trace contextRef="#ctx0" brushRef="#br0" timeOffset="6662.155">3182 402 5521 0 0,'0'0'2617'0'0,"0"0"-529"0"0,0 0 57 0 0,0 0-17 0 0,0 0-392 0 0,0 0-535 0 0,213-4-457 0 0,-170-3-296 0 0,-1-4-216 0 0,2 4-192 0 0,0-1-280 0 0,-5 1-576 0 0,2-1-1273 0 0,-16 1-2944 0 0,-6 3-5689 0 0</inkml:trace>
</inkml:ink>
</file>

<file path=ppt/ink/ink2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1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0 164 6825 0 0,'0'0'710'0'0,"0"0"-69"0"0,0 0 172 0 0,0 0 225 0 0,0 0 112 0 0,0 0-6 0 0,0 0-89 0 0,0 0-104 0 0,0 0-93 0 0,0 0-154 0 0,0 0-188 0 0,36-7-147 0 0,110-23-121 0 0,-58 23 58 0 0,74 36 310 0 0,-175-32 3770 0 0,-105-82-3251 0 0,57 30-1440 0 0,51 49-573 0 0,9 7-3145 0 0,1 0-3954 0 0,0 3-2305 0 0</inkml:trace>
</inkml:ink>
</file>

<file path=ppt/ink/ink2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0.1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43 157 3017 0 0,'0'0'1279'0'0,"0"0"-1575"0"0,0 0-465 0 0,0 0 293 0 0,0 0 558 0 0,0 0 424 0 0,0 0 135 0 0,0 0-25 0 0,-3 34-160 0 0,-7 111-152 0 0,-4 173 264 0 0,-1-153-317 0 0,14-132 896 0 0,1-32-315 0 0,0-1 327 0 0,0-12 1452 0 0,4-52-1686 0 0,4 0 0 0 0,1 0 1 0 0,4 1-1 0 0,14-39-933 0 0,-16 58 164 0 0,2-9-180 0 0,2 0 1 0 0,3 0-1 0 0,2 2 1 0 0,2 1 0 0 0,2 0-1 0 0,3 2 1 0 0,7-9 15 0 0,-33 56-34 0 0,-1 0 0 0 0,1-1 0 0 0,-1 1 0 0 0,1-1 0 0 0,0 1 1 0 0,-1 0-1 0 0,1 0 0 0 0,0-1 0 0 0,0 1 0 0 0,0 0 0 0 0,0 0 0 0 0,0 0 1 0 0,0 0-1 0 0,0 0 0 0 0,1 0 0 0 0,-1 0 0 0 0,0 1 0 0 0,0-1 0 0 0,1 0 0 0 0,-1 1 1 0 0,0-1-1 0 0,1 1 0 0 0,-1-1 0 0 0,1 1 0 0 0,-1 0 0 0 0,1-1 0 0 0,-1 1 1 0 0,1 0-1 0 0,-1 0 0 0 0,1 0 0 0 0,-1 0 0 0 0,0 0 0 0 0,1 1 0 0 0,-1-1 1 0 0,1 0-1 0 0,-1 1 0 0 0,1-1 0 0 0,-1 1 0 0 0,0-1 0 0 0,1 1 0 0 0,-1 0 1 0 0,0-1-1 0 0,1 1 0 0 0,-1 0 0 0 0,0 0 0 0 0,1 1 34 0 0,7 145-165 0 0,-11-96-537 0 0,2-46 495 0 0,0 36-2375 0 0,0-14-2749 0 0,0-19 47 0 0</inkml:trace>
  <inkml:trace contextRef="#ctx0" brushRef="#br0" timeOffset="553.583">495 569 7674 0 0,'0'0'2808'0'0,"0"0"-1830"0"0,0 0-593 0 0,0 0 22 0 0,0 0 69 0 0,0 0-48 0 0,0 0-126 0 0,0 0-144 0 0,-21 33-115 0 0,-66 104-90 0 0,30-20-340 0 0,43-73 778 0 0,101-184 852 0 0,-71 115-1213 0 0,2 0 1 0 0,0 1-1 0 0,1 1 0 0 0,2 1 0 0 0,0 0 0 0 0,1 2 0 0 0,1 0 1 0 0,8-3-31 0 0,-30 22-16 0 0,0 0 1 0 0,-1 0-1 0 0,1 0 1 0 0,0 0-1 0 0,0 1 1 0 0,0-1-1 0 0,0 0 1 0 0,0 1-1 0 0,-1-1 1 0 0,1 1 0 0 0,0-1-1 0 0,0 1 1 0 0,0 0-1 0 0,1-1 1 0 0,-1 1-1 0 0,0 0 1 0 0,0 0-1 0 0,0-1 1 0 0,0 1-1 0 0,0 0 1 0 0,0 0-1 0 0,0 0 1 0 0,0 0 0 0 0,0 0-1 0 0,0 1 1 0 0,0-1-1 0 0,1 0 1 0 0,-1 1-1 0 0,0-1 1 0 0,0 0-1 0 0,0 1 1 0 0,0-1-1 0 0,0 1 1 0 0,-1-1 0 0 0,1 1-1 0 0,0 0 1 0 0,0-1-1 0 0,0 1 1 0 0,0 0-1 0 0,-1 0 1 0 0,1 0-1 0 0,0-1 1 0 0,-1 1-1 0 0,1 0 1 0 0,0 0-1 0 0,-1 0 1 0 0,1 0 0 0 0,-1 0-1 0 0,0 0 1 0 0,1 0-1 0 0,-1 0 1 0 0,0 0-1 0 0,1 1 16 0 0,2 67-29 0 0,-3-55 73 0 0,0 19-27 0 0,-2-4-21 0 0,2 1 0 0 0,2-1 0 0 0,0 1 0 0 0,2-1 1 0 0,1 0-1 0 0,9 27 4 0 0,2-26 1020 0 0,-28-46 2503 0 0,-79-95-3118 0 0,58 77-2982 0 0,-3 0-4055 0 0,27 26-3397 0 0</inkml:trace>
  <inkml:trace contextRef="#ctx0" brushRef="#br0" timeOffset="1499.076">1373 223 6425 0 0,'0'0'3908'0'0,"0"0"-2012"0"0,0 0-503 0 0,0 0 76 0 0,0 0 24 0 0,0 0-161 0 0,0 0-299 0 0,0 0-282 0 0,0 0-237 0 0,0 0-172 0 0,0 0-84 0 0,0 0-100 0 0,0 0-19 0 0,-10 18 1 0 0,-76 130 199 0 0,-3 7-262 0 0,53-88-287 0 0,-3 5-1867 0 0,8-28-5254 0 0,26-41 2910 0 0,1-2-2687 0 0</inkml:trace>
  <inkml:trace contextRef="#ctx0" brushRef="#br0" timeOffset="1752.6">941 219 6193 0 0,'0'0'1643'0'0,"0"0"-844"0"0,0 0 47 0 0,0 0 493 0 0,0 0 270 0 0,0 0 24 0 0,0 0-156 0 0,0 0-220 0 0,0 0-203 0 0,0 0-200 0 0,32 35-199 0 0,102 110-150 0 0,-12-30 297 0 0,-100-95-733 0 0,-1 0 1 0 0,-1 1-1 0 0,-1 2 0 0 0,-1 0 1 0 0,-1 0-1 0 0,1 6-69 0 0,1 11-3476 0 0,-8 3-3706 0 0,-9-39-3242 0 0</inkml:trace>
</inkml:ink>
</file>

<file path=ppt/ink/ink2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4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1 229 2184 0 0,'0'0'2064'0'0,"0"0"-772"0"0,0 0-141 0 0,0 0 201 0 0,0 0 191 0 0,0 0 84 0 0,0 0-77 0 0,0 0-203 0 0,0 0-184 0 0,0 0-167 0 0,0 0-169 0 0,0 0-127 0 0,0 0-95 0 0,30-6-66 0 0,98-19-54 0 0,-8 19 566 0 0,12 6-234 0 0,-132 0-652 0 0,0 0 122 0 0,0 0 117 0 0,-19-4 947 0 0,10-1-1355 0 0,-10-1-79 0 0,1-2 0 0 0,1-1 0 0 0,-1 0-1 0 0,1-1 1 0 0,1-1 0 0 0,0 0 0 0 0,1-1 0 0 0,0-1 0 0 0,1 0 0 0 0,0-2 0 0 0,-2-2 83 0 0,9-7-2144 0 0,7 13-2550 0 0,0 5 683 0 0,0-1-6986 0 0</inkml:trace>
</inkml:ink>
</file>

<file path=ppt/ink/ink2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2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115 90 7746 0 0,'0'0'1473'0'0,"0"0"-160"0"0,0 0-50 0 0,0 0 39 0 0,0 0-88 0 0,0 0-194 0 0,0 0-184 0 0,0 0-113 0 0,0 0-25 0 0,0 0-23 0 0,0 0-107 0 0,0 0-115 0 0,0 0-57 0 0,4 31-33 0 0,15 97-47 0 0,-6 40 414 0 0,-7 67-1824 0 0,-6-198-662 0 0,-3-32-4172 0 0,1-5 579 0 0,2 0 4787 0 0,0 0-5838 0 0</inkml:trace>
  <inkml:trace contextRef="#ctx0" brushRef="#br0" timeOffset="314.327">1 79 2112 0 0,'0'0'2160'0'0,"0"0"-971"0"0,0 0-225 0 0,0 0 162 0 0,0 0 177 0 0,0 0 12 0 0,0 0-60 0 0,0 0-114 0 0,0 0-158 0 0,34-13-145 0 0,109-38-147 0 0,-64 37 151 0 0,-65 15-643 0 0,-6-1-78 0 0,0 0 1 0 0,-1 1-1 0 0,1 0 0 0 0,0 0 1 0 0,-1 0-1 0 0,0 1 0 0 0,1 0 0 0 0,-1 1 1 0 0,0 0-1 0 0,0 0 0 0 0,0 0 0 0 0,0 1 1 0 0,-1 0-1 0 0,1 0 0 0 0,-1 1 1 0 0,0 0-1 0 0,5 4-121 0 0,-10-6 30 0 0,1 0 0 0 0,0 0 1 0 0,-1 0-1 0 0,1 0 0 0 0,-1 0 0 0 0,0 0 0 0 0,0 0 1 0 0,0 0-1 0 0,0 0 0 0 0,-1 0 0 0 0,1 1 1 0 0,-1-1-1 0 0,0 0 0 0 0,0 1 0 0 0,0-1 1 0 0,-1 0-1 0 0,1 0 0 0 0,-1 1 0 0 0,1-1 0 0 0,-1 0 1 0 0,0 0-1 0 0,0 0 0 0 0,-1 0 0 0 0,1 0 1 0 0,-1 0-1 0 0,1 0 0 0 0,-3 2-30 0 0,-57 69 696 0 0,-15-19-3293 0 0,47-40 165 0 0,-2-1 0 0 0,1-2 0 0 0,-2 0 0 0 0,1-2-1 0 0,-25 3 2433 0 0,49-12-4934 0 0</inkml:trace>
  <inkml:trace contextRef="#ctx0" brushRef="#br0" timeOffset="1012.319">507 668 1072 0 0,'0'0'1224'0'0,"0"0"-510"0"0,0 0-91 0 0,0 0 150 0 0,0 0 117 0 0,0 0-6 0 0,0 0-121 0 0,0 0-190 0 0,0 0-177 0 0,-17 31-156 0 0,-53 95-133 0 0,31-43-14 0 0,8-21 1453 0 0,112-181 3156 0 0,75-35-4157 0 0,-138 137-403 0 0,76-54-242 0 0,-93 71 70 0 0,0 0-1 0 0,0 1 1 0 0,0-1-1 0 0,0 0 0 0 0,0 0 1 0 0,0 0-1 0 0,-1 1 1 0 0,1-1-1 0 0,0 1 0 0 0,0-1 1 0 0,0 1-1 0 0,0-1 1 0 0,0 1-1 0 0,-1-1 1 0 0,1 1-1 0 0,0 0 0 0 0,0-1 1 0 0,-1 1-1 0 0,1 0 1 0 0,0 0-1 0 0,-1-1 0 0 0,1 1 1 0 0,-1 0-1 0 0,1 0 1 0 0,-1 0-1 0 0,0 0 1 0 0,1 0-1 0 0,-1 0 0 0 0,0 0 1 0 0,1 0-1 0 0,-1 0 1 0 0,0 0-1 0 0,0 0 1 0 0,0 0-1 0 0,0 0 0 0 0,0 0 1 0 0,0 0-1 0 0,0 0 1 0 0,0 0-1 0 0,-1 0 0 0 0,1-1 1 0 0,0 1-1 0 0,-1 0 1 0 0,1 0-1 0 0,0 0 31 0 0,-4 60-70 0 0,4-60 32 0 0,-2 106-478 0 0,22-11 2816 0 0,-43-96 461 0 0,-94-60-1296 0 0,90 42-1778 0 0,-13-9-1872 0 0,14 8-5827 0 0,15 11-1191 0 0</inkml:trace>
</inkml:ink>
</file>

<file path=ppt/ink/ink2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6.6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95 634 11747 0 0,'0'0'605'0'0,"0"0"-365"0"0,0 0-27 0 0,0 0 356 0 0,0 0 321 0 0,0 0 97 0 0,0 0-91 0 0,0 0-210 0 0,0 32-205 0 0,1 101-154 0 0,14 207 272 0 0,-10-259-823 0 0,-4-67 2967 0 0,16-232-1525 0 0,-6 159-1201 0 0,2 0 1 0 0,2 1 0 0 0,3 1-1 0 0,3 0 1 0 0,2 2 0 0 0,2 0-1 0 0,3 2 1 0 0,10-12-18 0 0,-32 55-19 0 0,30-24-335 0 0,-28 63-603 0 0,-7 55-1300 0 0,-1-45-1511 0 0,1 0-4490 0 0,-1-24 1753 0 0</inkml:trace>
  <inkml:trace contextRef="#ctx0" brushRef="#br0" timeOffset="252.195">560 962 14347 0 0,'0'0'1068'0'0,"0"0"-468"0"0,0 0-236 0 0,0 0 41 0 0,0 0 63 0 0,0 0-3 0 0,0 0-83 0 0,0 0-129 0 0,0 0-81 0 0,0 0-51 0 0,0 0-41 0 0,-3 32-33 0 0,-7 102-14 0 0,13-50-78 0 0,-3-73-279 0 0,2 20-53 0 0,2-14-3999 0 0,-3-17 730 0 0,0 0 661 0 0,-1 0-3251 0 0</inkml:trace>
  <inkml:trace contextRef="#ctx0" brushRef="#br0" timeOffset="726.992">566 888 3153 0 0,'0'0'1152'0'0,"0"0"-121"0"0,0 0 141 0 0,0 0 136 0 0,0 0-34 0 0,0 0-120 0 0,0 0-98 0 0,0 0-84 0 0,0 0-69 0 0,0 0-80 0 0,0 0-113 0 0,0 0-91 0 0,30 1-79 0 0,94 2-89 0 0,-71 8 191 0 0,-51-10-592 0 0,0 0 0 0 0,-1 1 1 0 0,1-1-1 0 0,-1 0 0 0 0,1 1 1 0 0,-1-1-1 0 0,1 1 0 0 0,-1 0 1 0 0,0 0-1 0 0,0-1 0 0 0,0 1 1 0 0,0 0-1 0 0,0 0 0 0 0,0 0 1 0 0,0 0-1 0 0,-1 0 1 0 0,1 0-1 0 0,-1 0 0 0 0,1 0 1 0 0,-1 0-1 0 0,0 0 0 0 0,0 0 1 0 0,0 0-1 0 0,0 1 0 0 0,0-1 1 0 0,-1 0-1 0 0,1 0 0 0 0,0 0 1 0 0,-1 0-1 0 0,0 0 0 0 0,1 0 1 0 0,-1 0-1 0 0,-1 1-50 0 0,-40 64 652 0 0,30-51-556 0 0,10-15-106 0 0,0 0-1 0 0,0 1 0 0 0,1 0 0 0 0,-1-1 0 0 0,1 1 0 0 0,-1 0 0 0 0,1 0 0 0 0,-1 0 0 0 0,1 0 1 0 0,0 0-1 0 0,0 0 0 0 0,0 0 0 0 0,0 0 0 0 0,1 0 0 0 0,-1 1 0 0 0,1-1 0 0 0,-1 0 0 0 0,1 1 0 0 0,0-1 1 0 0,-1 0-1 0 0,1 0 0 0 0,0 1 0 0 0,1-1 0 0 0,-1 0 0 0 0,0 1 0 0 0,1-1 0 0 0,-1 0 0 0 0,1 0 0 0 0,0 1 1 0 0,0-1-1 0 0,0 0 0 0 0,0 0 0 0 0,0 0 0 0 0,0 0 0 0 0,0 0 0 0 0,1 0 0 0 0,-1 0 0 0 0,1-1 1 0 0,-1 1-1 0 0,1 0 0 0 0,1 0 11 0 0,28 13-105 0 0,-27-14 117 0 0,0 0 1 0 0,0 0-1 0 0,0 0 1 0 0,0 1 0 0 0,0 0-1 0 0,-1-1 1 0 0,1 2-1 0 0,-1-1 1 0 0,1 0-1 0 0,-1 1 1 0 0,0-1 0 0 0,1 1-1 0 0,-1 0 1 0 0,-1 0-1 0 0,1 0 1 0 0,0 0 0 0 0,-1 1-1 0 0,0-1 1 0 0,1 1-1 0 0,-1-1 1 0 0,-1 1-1 0 0,1 0 1 0 0,0 0 0 0 0,-1 0-1 0 0,0 0-12 0 0,-3 0 49 0 0,1 0-1 0 0,-1-1 1 0 0,-1 1 0 0 0,1-1 0 0 0,0 1-1 0 0,-1-1 1 0 0,0 0 0 0 0,0 0-1 0 0,0 0 1 0 0,0 0 0 0 0,0-1-1 0 0,-1 1 1 0 0,1-1 0 0 0,-1 0-1 0 0,1 0 1 0 0,-1 0 0 0 0,0 0 0 0 0,0-1-1 0 0,-2 2-48 0 0,-7 3 45 0 0,2 0-299 0 0,0 0 0 0 0,0-1 0 0 0,-1 0 0 0 0,1-1 0 0 0,-1 0 0 0 0,0-1 0 0 0,0-1 0 0 0,0 1 0 0 0,0-2 0 0 0,-1 0 0 0 0,-4 0 254 0 0,11-1-936 0 0,-11-1-5494 0 0,9-2-3512 0 0</inkml:trace>
  <inkml:trace contextRef="#ctx0" brushRef="#br0" timeOffset="1542.289">1 358 1504 0 0,'0'0'420'0'0,"0"0"-5"0"0,0 0 207 0 0,0 0 260 0 0,0 0 168 0 0,0 0 60 0 0,0 0-57 0 0,0 0-61 0 0,0 0-59 0 0,0 0-69 0 0,0 0-48 0 0,31-7-65 0 0,97-20-44 0 0,-12 21 1488 0 0,-20 12-1082 0 0,-97-6-1020 0 0,1 0-1 0 0,0 0 1 0 0,0-1-1 0 0,0 1 0 0 0,0 0 1 0 0,-1 0-1 0 0,1 0 1 0 0,0-1-1 0 0,0 1 1 0 0,0 0-1 0 0,0 0 0 0 0,0-1 1 0 0,0 1-1 0 0,0 0 1 0 0,0 0-1 0 0,0-1 0 0 0,0 1 1 0 0,0 0-1 0 0,0-1 1 0 0,0 1-1 0 0,0 0 1 0 0,0 0-1 0 0,0-1 0 0 0,0 1 1 0 0,0 0-1 0 0,0 0 1 0 0,0-1-1 0 0,0 1 1 0 0,0 0-1 0 0,1 0 0 0 0,-1 0 1 0 0,0-1-1 0 0,0 1 1 0 0,0 0-1 0 0,0 0 1 0 0,1 0-1 0 0,-1-1 0 0 0,0 1 1 0 0,0 0-1 0 0,0 0 1 0 0,1 0-1 0 0,-1 0 0 0 0,0-1 1 0 0,0 1-1 0 0,1 0 1 0 0,-1 0-1 0 0,0 0 1 0 0,0 0-1 0 0,1 0 0 0 0,-1 0 1 0 0,0 0-1 0 0,0 0 1 0 0,1 0-1 0 0,-1 0 1 0 0,0 0-1 0 0,0 0-92 0 0,-27-32 324 0 0,8 12 167 0 0,-55-90 278 0 0,18-8-3114 0 0,55 103-362 0 0,2 4-5997 0 0,0 4 273 0 0</inkml:trace>
</inkml:ink>
</file>

<file path=ppt/ink/ink2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5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0 188 3177 0 0,'0'0'1191'0'0,"0"0"-123"0"0,0 0 40 0 0,0 0 146 0 0,0 0 74 0 0,0 0-10 0 0,0 0-42 0 0,0 0-59 0 0,0 0-62 0 0,0 0-93 0 0,0 0-134 0 0,0 0-113 0 0,27 0-99 0 0,86-3-54 0 0,143-15 1986 0 0,-175 11-2583 0 0,-79 6-355 0 0,4-1-2655 0 0,-7-3-4067 0 0,-4 5-3513 0 0</inkml:trace>
  <inkml:trace contextRef="#ctx0" brushRef="#br0" timeOffset="245.431">219 1 8954 0 0,'0'0'952'0'0,"0"0"-50"0"0,0 0 215 0 0,0 0 292 0 0,0 0 75 0 0,0 0-131 0 0,0 0-235 0 0,-1 32-283 0 0,-5 104-243 0 0,3-106-415 0 0,3 1 1 0 0,0-1-1 0 0,2 1 0 0 0,1-1 1 0 0,5 21-178 0 0,20 36-1582 0 0,-4-56-8343 0 0,-20-27 1829 0 0</inkml:trace>
</inkml:ink>
</file>

<file path=ppt/ink/ink2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22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1 277 3529 0 0,'0'0'1267'0'0,"0"0"-218"0"0,0 0-39 0 0,0 0 135 0 0,0 0 126 0 0,0 0 44 0 0,0 0-16 0 0,0 0-103 0 0,0 0-106 0 0,0 0-107 0 0,0 0-134 0 0,0 0-98 0 0,30-3-56 0 0,93-7-31 0 0,25-4 1251 0 0,27 7-386 0 0,-174 7-1256 0 0,-1 0 140 0 0,-31-22 1951 0 0,13 14-2506 0 0,0-1 0 0 0,1-1 0 0 0,0-1 0 0 0,0 0 0 0 0,1-1 0 0 0,0-1 1 0 0,1 0-1 0 0,1-1 0 0 0,0-1 0 0 0,1 0 0 0 0,-7-12 142 0 0,7-6-2851 0 0,10 13-3189 0 0,2 10-5114 0 0</inkml:trace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4:03.3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 0 0 0,'0'0'1266'0'0,"0"0"-662"0"0,0 0-391 0 0,0 0-57 0 0,0 0 114 0 0,0 0 147 0 0,0 0 80 0 0,0 0 5 0 0,0 0-13 0 0,0 0 30 0 0,0 0 63 0 0,8 0 43 0 0,370-4 5952 0 0,-313 8-6690 0 0,-65-4-72 0 0,3 0-2003 0 0,-2 0-7085 0 0,-1 0 8315 0 0</inkml:trace>
</inkml:ink>
</file>

<file path=ppt/ink/ink2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20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90 7834 0 0,'0'0'432'0'0,"0"0"-31"0"0,0 0 357 0 0,0 0 573 0 0,0 0 248 0 0,0 0-24 0 0,0 0-226 0 0,0 0-305 0 0,2 37-257 0 0,7 115-237 0 0,-6-75-408 0 0,3 0-1 0 0,4-1 1 0 0,14 53-122 0 0,-5-14-1458 0 0,-16-77-2191 0 0,-2 0-4540 0 0,-1-33 3580 0 0</inkml:trace>
  <inkml:trace contextRef="#ctx0" brushRef="#br0" timeOffset="241.123">0 146 336 0 0,'0'0'2211'0'0,"0"0"-508"0"0,0 0-289 0 0,0 0-111 0 0,0 0-43 0 0,0 0-81 0 0,0 0-120 0 0,0 0-140 0 0,0 0-115 0 0,31-24-96 0 0,96-72-108 0 0,-126 94-569 0 0,1 0-1 0 0,0 0 1 0 0,0 0-1 0 0,0 0 1 0 0,1 0-1 0 0,-1 0 1 0 0,0 1-1 0 0,1-1 1 0 0,-1 1-1 0 0,1-1 1 0 0,-1 1-1 0 0,1 0 0 0 0,0 0 1 0 0,-1 0-1 0 0,1 1 1 0 0,0-1-1 0 0,0 1 1 0 0,0-1-1 0 0,0 1 1 0 0,-1 0-1 0 0,1 0 1 0 0,0 0-1 0 0,0 1 1 0 0,0-1-1 0 0,0 1-30 0 0,4 1 120 0 0,2 2-35 0 0,0 0 0 0 0,-1 1 1 0 0,1 0-1 0 0,-1 1 0 0 0,0-1 0 0 0,0 2 1 0 0,-1-1-1 0 0,0 1 0 0 0,0 0 0 0 0,0 1 1 0 0,-1-1-1 0 0,0 1 0 0 0,-1 1 0 0 0,1-1 1 0 0,-2 1-1 0 0,1 0 0 0 0,-1 0 0 0 0,-1 0 1 0 0,1 0-1 0 0,-2 1 0 0 0,1-1 0 0 0,-1 1 1 0 0,-1 0-1 0 0,0 0 0 0 0,0 0 0 0 0,-1 0 1 0 0,0-1-1 0 0,-1 5-85 0 0,0-8 27 0 0,0 1 0 0 0,0-1 0 0 0,0 0 0 0 0,-1 1 0 0 0,0-1 0 0 0,-1 0 0 0 0,1 0-1 0 0,-1-1 1 0 0,0 1 0 0 0,0 0 0 0 0,-1-1 0 0 0,0 0 0 0 0,0 0 0 0 0,0 0 0 0 0,-1 0 0 0 0,1-1 0 0 0,-1 0 0 0 0,0 0 0 0 0,0 0 0 0 0,-4 2-27 0 0,-55 31-1120 0 0,-1-9-4127 0 0,42-19 1538 0 0,7-1-3519 0 0</inkml:trace>
  <inkml:trace contextRef="#ctx0" brushRef="#br0" timeOffset="583.008">431 646 8602 0 0,'0'0'1529'0'0,"0"0"-542"0"0,0 0-256 0 0,0 0 36 0 0,0 0 71 0 0,0 0-1 0 0,0 0-127 0 0,0 0-192 0 0,0 0-159 0 0,0 0-91 0 0,0 0-61 0 0,0 0-60 0 0,0 0-54 0 0,1 30-52 0 0,3 135-67 0 0,-2-147-460 0 0,0 29-887 0 0,-9-23-7668 0 0,5-20 3333 0 0</inkml:trace>
  <inkml:trace contextRef="#ctx0" brushRef="#br0" timeOffset="1003.138">407 543 5313 0 0,'0'0'980'0'0,"0"0"-286"0"0,0 0-127 0 0,0 0 2 0 0,0 0 65 0 0,0 0-18 0 0,0 0-56 0 0,0 0-9 0 0,0 0-22 0 0,0 0 4 0 0,0 0 5 0 0,0 0 9 0 0,19 3 17 0 0,92 13 559 0 0,-52 9 469 0 0,-58-22-1485 0 0,1-1 1 0 0,-1 1-1 0 0,0-1 0 0 0,0 1 1 0 0,-1-1-1 0 0,1 1 1 0 0,0-1-1 0 0,-1 1 0 0 0,1 0 1 0 0,-1-1-1 0 0,0 1 0 0 0,0 0 1 0 0,0-1-1 0 0,-1 1 0 0 0,1 0 1 0 0,0-1-1 0 0,-1 1 0 0 0,0-1 1 0 0,1 1-1 0 0,-1-1 1 0 0,0 1-1 0 0,-1-1 0 0 0,1 1 1 0 0,-1 1-108 0 0,0-3-15 0 0,0 0 0 0 0,0 1 0 0 0,1-1 1 0 0,-1 1-1 0 0,1-1 0 0 0,0 1 1 0 0,-1-1-1 0 0,1 1 0 0 0,0 0 0 0 0,0-1 1 0 0,0 1-1 0 0,0 0 0 0 0,0 0 0 0 0,0 0 1 0 0,0 0-1 0 0,1 0 0 0 0,-1 0 1 0 0,1 0-1 0 0,0 0 0 0 0,-1 0 0 0 0,1 0 1 0 0,0 0-1 0 0,0 0 0 0 0,0 0 0 0 0,1 0 1 0 0,-1 0-1 0 0,0 0 0 0 0,1 0 1 0 0,-1 0-1 0 0,1 0 0 0 0,0 0 0 0 0,-1 0 1 0 0,1 0-1 0 0,0 0 0 0 0,0 0 0 0 0,1-1 1 0 0,-1 1-1 0 0,0 0 0 0 0,0-1 0 0 0,1 1 1 0 0,-1-1-1 0 0,1 1 0 0 0,-1-1 1 0 0,1 0-1 0 0,0 0 0 0 0,1 1 15 0 0,1-1 21 0 0,-1 0 0 0 0,0 0 0 0 0,1 1 1 0 0,-1-1-1 0 0,0 1 0 0 0,1-1 0 0 0,-1 1 0 0 0,0 0 0 0 0,0 0 0 0 0,0 0 0 0 0,-1 1 0 0 0,1-1 0 0 0,-1 1 1 0 0,1 0-1 0 0,-1-1 0 0 0,0 1 0 0 0,0 0 0 0 0,0 0 0 0 0,0 0 0 0 0,0 1 0 0 0,-1-1 0 0 0,1 0 0 0 0,-1 1 1 0 0,0-1-1 0 0,0 1 0 0 0,-1-1 0 0 0,1 1 0 0 0,-1-1 0 0 0,1 1 0 0 0,-1 0 0 0 0,0-1 0 0 0,0 1 0 0 0,-1-1 1 0 0,1 1-1 0 0,-1 0 0 0 0,0-1 0 0 0,0 1 0 0 0,0-1 0 0 0,-1 2-21 0 0,-89 83 412 0 0,67-80-2567 0 0,8-12-7774 0 0,12 0 2969 0 0</inkml:trace>
</inkml:ink>
</file>

<file path=ppt/ink/ink2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9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377 1 4465 0 0,'0'0'1931'0'0,"0"0"-783"0"0,0 0-258 0 0,0 0 131 0 0,0 0 164 0 0,0 0 64 0 0,0 0-105 0 0,0 0-250 0 0,0 0-230 0 0,0 0-202 0 0,-14 32-144 0 0,-46 104-100 0 0,-26 38 159 0 0,8-63-1402 0 0,47-79-2242 0 0,-2-3-3922 0 0,26-24 2704 0 0</inkml:trace>
  <inkml:trace contextRef="#ctx0" brushRef="#br0" timeOffset="265.885">0 75 4049 0 0,'0'0'2386'0'0,"0"0"-1375"0"0,0 0-443 0 0,0 0 165 0 0,0 0 307 0 0,0 0 235 0 0,0 0 72 0 0,0 0-88 0 0,0 0-167 0 0,0 0-165 0 0,0 0-160 0 0,0 0-133 0 0,25 33-120 0 0,76 107-111 0 0,1 6 239 0 0,-41-59-358 0 0,8 10-2755 0 0,-48-83-5055 0 0,-15-12 2805 0 0,-1 1 508 0 0</inkml:trace>
</inkml:ink>
</file>

<file path=ppt/ink/ink2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4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553 560 0 0 0,'0'0'1152'0'0,"0"0"-46"0"0,0 0 90 0 0,0 0 190 0 0,0 0 139 0 0,0 0 62 0 0,0 0-61 0 0,0 0-179 0 0,0 0-175 0 0,0 0-206 0 0,0 0-179 0 0,-2-6-102 0 0,1 0-376 0 0,0 0 0 0 0,-1 0 1 0 0,0 1-1 0 0,0-1 0 0 0,0 1 0 0 0,-1 0 0 0 0,0 0 0 0 0,0 0 1 0 0,0 0-1 0 0,-1 0 0 0 0,1 1 0 0 0,-1-1 0 0 0,0 1 0 0 0,0 0 1 0 0,-1 0-1 0 0,1 0 0 0 0,-4-1-309 0 0,-6-2 94 0 0,0 0 1 0 0,0 1 0 0 0,-1 1-1 0 0,0 0 1 0 0,0 1 0 0 0,-1 1-1 0 0,1 0 1 0 0,-1 1-1 0 0,1 1 1 0 0,-1 0 0 0 0,0 1-1 0 0,1 1 1 0 0,-1 0-1 0 0,1 2 1 0 0,-1-1 0 0 0,1 2-1 0 0,-12 3-94 0 0,21-4-33 0 0,-1 0-1 0 0,1 0 1 0 0,0 1 0 0 0,-1 0-1 0 0,2 0 1 0 0,-1 0-1 0 0,0 1 1 0 0,1 0 0 0 0,0 0-1 0 0,0 0 1 0 0,0 1-1 0 0,1-1 1 0 0,0 1-1 0 0,0 0 1 0 0,0 0 0 0 0,1 1-1 0 0,0-1 1 0 0,0 1-1 0 0,0 1 34 0 0,-17 89-154 0 0,24-93 213 0 0,0 0 0 0 0,0 0 1 0 0,0-1-1 0 0,1 0 0 0 0,0 0 0 0 0,-1 0 1 0 0,1 0-1 0 0,1-1 0 0 0,-1 1 1 0 0,0-1-1 0 0,0-1 0 0 0,1 1 0 0 0,-1-1 1 0 0,1 0-1 0 0,-1 0 0 0 0,1-1 1 0 0,-1 1-1 0 0,1-1 0 0 0,1 0-59 0 0,-6 0 6 0 0,76 25 203 0 0,-76-22-195 0 0,1 0 0 0 0,-1 0 0 0 0,0 0 0 0 0,0 0 0 0 0,0-1 0 0 0,0 1 0 0 0,-1 0 0 0 0,0 1-1 0 0,1-1 1 0 0,-1 0 0 0 0,0 0 0 0 0,0 0 0 0 0,0 0 0 0 0,-1 0 0 0 0,1 0 0 0 0,-1 0 0 0 0,0 0-1 0 0,0 0 1 0 0,0 0 0 0 0,0 0 0 0 0,0-1 0 0 0,0 1 0 0 0,-1 0 0 0 0,0-1 0 0 0,1 1 0 0 0,-1-1 0 0 0,0 1-1 0 0,0-1 1 0 0,0 0 0 0 0,-1 0 0 0 0,-1 2-14 0 0,0 1 7 0 0,-150 193 86 0 0,73-63-120 0 0,79-130 23 0 0,0 0 0 0 0,0 0 0 0 0,0 0-1 0 0,1 0 1 0 0,0 1 0 0 0,0-1 0 0 0,0 0-1 0 0,0 0 1 0 0,1 1 0 0 0,0-1 0 0 0,0 0-1 0 0,1 1 1 0 0,-1-1 0 0 0,1 0 0 0 0,0 1-1 0 0,1-1 1 0 0,-1 0 0 0 0,1 0 0 0 0,0 0-1 0 0,0 0 1 0 0,1 0 0 0 0,-1-1 0 0 0,1 1-1 0 0,0-1 1 0 0,0 0 0 0 0,1 1 0 0 0,0 0 4 0 0,7 2-20 0 0,1-1 0 0 0,-1 0 1 0 0,1 0-1 0 0,0-1 0 0 0,0-1 1 0 0,1 0-1 0 0,-1-1 0 0 0,1 0 1 0 0,0-1-1 0 0,0 0 1 0 0,-1-1-1 0 0,1-1 0 0 0,0 0 1 0 0,0 0-1 0 0,0-1 0 0 0,0-1 1 0 0,0 0-1 0 0,0-1 0 0 0,-1-1 1 0 0,0 0-1 0 0,1 0 0 0 0,-1-1 1 0 0,-1-1-1 0 0,1 0 0 0 0,-1 0 1 0 0,0-1-1 0 0,7-6 20 0 0,54-48-3955 0 0,-32 16-6445 0 0,-32 33 3045 0 0</inkml:trace>
  <inkml:trace contextRef="#ctx0" brushRef="#br0" timeOffset="418.065">282 1 0 0 0,'0'0'765'0'0,"0"0"-172"0"0,0 0-27 0 0,0 0 143 0 0,0 0 187 0 0,0 0 172 0 0,0 0 74 0 0,0 0-42 0 0,0 0-145 0 0,0 0-175 0 0,0 0-123 0 0,0 0-55 0 0,0 0 29 0 0,-5 11 65 0 0,-20 64 785 0 0,4 328 3131 0 0,-2 24-4420 0 0,-55 158-612 0 0,76-368-252 0 0,15-174-1681 0 0,3-19-7449 0 0,-14-20 5604 0 0</inkml:trace>
</inkml:ink>
</file>

<file path=ppt/ink/ink2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1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0 0 0,'0'0'637'0'0,"0"0"110"0"0,0 0 149 0 0,0 0 169 0 0,0 0 90 0 0,0 0-20 0 0,0 0-79 0 0,0 0-73 0 0,0 0-11 0 0,0 0 12 0 0,0 0-20 0 0,0 0-45 0 0,21-3-53 0 0,64-10-50 0 0,73 10 2236 0 0,49 14-1220 0 0,-197-8 1011 0 0,-24-6-1279 0 0,-74-32-1221 0 0,67 29-431 0 0,1-1 0 0 0,0-1 0 0 0,1-1-1 0 0,0 0 1 0 0,0-2 0 0 0,1 0 0 0 0,0-1 0 0 0,1-1-1 0 0,-2-2 89 0 0,11-3-2516 0 0,8 12-1456 0 0,3 1-4104 0 0,1 1 605 0 0</inkml:trace>
</inkml:ink>
</file>

<file path=ppt/ink/ink2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5.1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0 280 352 0 0,'0'0'758'0'0,"0"0"99"0"0,0 0 233 0 0,0 0 177 0 0,0 0 8 0 0,0 0-167 0 0,0 0-180 0 0,0 0-132 0 0,0 0-65 0 0,0 0-20 0 0,0 0-40 0 0,0 0-19 0 0,0 0 9 0 0,17-5 23 0 0,54-14-22 0 0,0 14 890 0 0,96 34-85 0 0,-142-35 2092 0 0,-38-25-1219 0 0,-133-137-1456 0 0,135 155-1645 0 0,-14-20-191 0 0,19 9-9326 0 0,6 19-584 0 0</inkml:trace>
</inkml:ink>
</file>

<file path=ppt/ink/ink2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3.0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84 335 5689 0 0,'0'0'2019'0'0,"0"0"-1692"0"0,0 0-380 0 0,0 0 342 0 0,0 0 385 0 0,0 0 83 0 0,0 0-94 0 0,0 0-134 0 0,0 0-147 0 0,-6 35-100 0 0,-19 111-76 0 0,-5 75 231 0 0,14-119 98 0 0,15-113 5933 0 0,0-11-4438 0 0,-3-44-1863 0 0,6 15 77 0 0,3 0 1 0 0,1 1 0 0 0,3-1 0 0 0,3 2 0 0 0,6-16-245 0 0,-13 47 16 0 0,5-27-5 0 0,2 1 0 0 0,2 1-1 0 0,2 0 1 0 0,2 0 0 0 0,1 2 0 0 0,3 1 0 0 0,1 0 0 0 0,2 1-11 0 0,5 12-311 0 0,-17 54-15 0 0,2 115 190 0 0,-15-123 112 0 0,-1 42-228 0 0,2 68-4199 0 0,4-102-3286 0 0,-3-19-1754 0 0</inkml:trace>
  <inkml:trace contextRef="#ctx0" brushRef="#br0" timeOffset="253.138">367 600 15723 0 0,'0'0'923'0'0,"0"0"-281"0"0,0 0-69 0 0,0 0 69 0 0,0 0 18 0 0,0 0-68 0 0,0 0-171 0 0,0 0-151 0 0,0 0-76 0 0,0 0-88 0 0,0 0-37 0 0,-4 35-32 0 0,-10 105-30 0 0,10-50 22 0 0,11-9-1885 0 0,-3-75-616 0 0,-2-5-1424 0 0,0 0-4538 0 0,-1-1 4204 0 0</inkml:trace>
  <inkml:trace contextRef="#ctx0" brushRef="#br0" timeOffset="720.08">415 464 1656 0 0,'0'0'903'0'0,"0"0"11"0"0,0 0 211 0 0,0 0 160 0 0,0 0-16 0 0,0 0-94 0 0,0 0-99 0 0,0 0-59 0 0,0 0-81 0 0,0 0-104 0 0,0 0-173 0 0,0 0-195 0 0,0 0-135 0 0,31 0-102 0 0,94-2-52 0 0,-80 8 184 0 0,-44-2-320 0 0,-1 1-2 0 0,1 0-1 0 0,-1 0 1 0 0,0 0-1 0 0,0 0 0 0 0,0 0 1 0 0,-1 0-1 0 0,0 0 0 0 0,0 1 1 0 0,0-2-1 0 0,0 1 1 0 0,-1 0-1 0 0,0 0 0 0 0,0 0 1 0 0,0-1-1 0 0,-1 1 0 0 0,0-1 1 0 0,0 0-1 0 0,0 1 1 0 0,0-1-1 0 0,0-1 0 0 0,-1 1 1 0 0,0 0-1 0 0,0-1 0 0 0,-2 2-36 0 0,-15 20 144 0 0,2 0-33 0 0,14-20-103 0 0,0 0 0 0 0,0 1 0 0 0,1 0 0 0 0,0 0 0 0 0,0 0-1 0 0,0 0 1 0 0,1 1 0 0 0,0-1 0 0 0,0 1 0 0 0,1 0 0 0 0,-1 0-1 0 0,2 0 1 0 0,-1 0 0 0 0,0 4-8 0 0,5-7-29 0 0,0 0-1 0 0,0 0 1 0 0,0 0-1 0 0,1-1 1 0 0,-1 1-1 0 0,1-1 1 0 0,0 0 0 0 0,0 0-1 0 0,0 0 1 0 0,0-1-1 0 0,0 1 1 0 0,1-1 0 0 0,-1 0-1 0 0,1-1 1 0 0,0 1-1 0 0,0-1 30 0 0,14 7 12 0 0,-14-8 12 0 0,0 1 0 0 0,1 1 0 0 0,-1-1 0 0 0,0 1 0 0 0,0 0 0 0 0,0 0 0 0 0,0 0 0 0 0,-1 0 0 0 0,1 1 0 0 0,-1 0 0 0 0,1 0 0 0 0,-1 0 0 0 0,0 1 0 0 0,0 0 0 0 0,-1-1 0 0 0,1 1 0 0 0,-1 0 0 0 0,1 1 0 0 0,-1-1 0 0 0,-1 1 0 0 0,1-1 0 0 0,0 1 0 0 0,-1 0 0 0 0,0 0 0 0 0,0 2-24 0 0,-4-3 119 0 0,0-1-1 0 0,0 1 1 0 0,0 0-1 0 0,0 0 0 0 0,-1-1 1 0 0,1 1-1 0 0,-1-1 1 0 0,0 0-1 0 0,0 0 1 0 0,0 0-1 0 0,-1 0 0 0 0,1-1 1 0 0,-1 1-1 0 0,0-1 1 0 0,1 0-1 0 0,-1 0 1 0 0,-1 0-119 0 0,-2 2 85 0 0,-113 49 127 0 0,78-42-3753 0 0,-1-2-5417 0 0,37-8 3327 0 0</inkml:trace>
  <inkml:trace contextRef="#ctx0" brushRef="#br0" timeOffset="965.421">991 516 11618 0 0,'0'0'1932'0'0,"0"0"-910"0"0,0 0-284 0 0,0 0 97 0 0,0 0 73 0 0,0 0-40 0 0,0 0-141 0 0,0 0-166 0 0,0 0-154 0 0,-23 31-129 0 0,-75 100-128 0 0,3 4-155 0 0,-51 70-2865 0 0,131-186 1489 0 0,-10 13-3137 0 0,12-11-3050 0 0,10-14 3866 0 0</inkml:trace>
  <inkml:trace contextRef="#ctx0" brushRef="#br0" timeOffset="1273.95">1125 873 5369 0 0,'0'0'2710'0'0,"0"0"-672"0"0,0 0-255 0 0,0 0-91 0 0,0 0-247 0 0,0 0-381 0 0,0 0-313 0 0,0 0-166 0 0,0 0-94 0 0,0 0-79 0 0,0 0-96 0 0,0 0-104 0 0,-21 11-57 0 0,-70 36-33 0 0,79-42-89 0 0,0 2-1 0 0,0-1 1 0 0,1 2-1 0 0,0-1 1 0 0,0 2 0 0 0,1-1-1 0 0,0 2 1 0 0,-8 9-33 0 0,11-13-18 0 0,5-4-13 0 0,0 0-1 0 0,1-1 1 0 0,-1 1-1 0 0,0 0 1 0 0,1 0-1 0 0,-1 0 1 0 0,1 0 0 0 0,-1 0-1 0 0,1 0 1 0 0,0 1-1 0 0,0-1 1 0 0,0 0-1 0 0,0 1 1 0 0,0-1 0 0 0,1 1-1 0 0,-1-1 1 0 0,1 1-1 0 0,-1-1 1 0 0,1 1-1 0 0,0-1 1 0 0,0 1-1 0 0,0-1 1 0 0,0 1 0 0 0,1-1-1 0 0,-1 1 1 0 0,1-1-1 0 0,-1 1 1 0 0,1-1-1 0 0,0 0 1 0 0,0 1-1 0 0,0-1 1 0 0,0 0 0 0 0,1 0-1 0 0,-1 0 1 0 0,1 0-1 0 0,-1 0 1 0 0,1 0-1 0 0,-1 0 1 0 0,1 0 0 0 0,1 1 31 0 0,8 0-102 0 0,0 0 0 0 0,0-1 0 0 0,0 0 0 0 0,0-1 0 0 0,0 0 0 0 0,0-1 0 0 0,0 0 0 0 0,0-1 1 0 0,0 0-1 0 0,0-1 0 0 0,0 0 0 0 0,-1 0 0 0 0,1-1 0 0 0,0-1 0 0 0,-1 0 0 0 0,9-5 102 0 0,48-36-10499 0 0,-60 37 4498 0 0</inkml:trace>
</inkml:ink>
</file>

<file path=ppt/ink/ink2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2.2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0 236 64 0 0,'0'0'1400'0'0,"0"0"-161"0"0,0 0 268 0 0,0 0 378 0 0,0 0 139 0 0,0 0-104 0 0,0 0-256 0 0,0 0-223 0 0,0 0-166 0 0,0 0-152 0 0,0 0-157 0 0,35 2-113 0 0,106 3-114 0 0,30-17 1023 0 0,-140 7-1597 0 0,160-40-971 0 0,-177 38-1787 0 0,-9-1-5110 0 0,-3 5-1222 0 0</inkml:trace>
  <inkml:trace contextRef="#ctx0" brushRef="#br0" timeOffset="248.909">258 1 6721 0 0,'0'0'2698'0'0,"0"0"-1715"0"0,0 0-331 0 0,0 0 329 0 0,0 0 278 0 0,0 0 109 0 0,0 0-76 0 0,0 32-228 0 0,-1 105-272 0 0,1 116 537 0 0,19-131-3011 0 0,6-78-9227 0 0,-22-39 4361 0 0</inkml:trace>
</inkml:ink>
</file>

<file path=ppt/ink/ink2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0.0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15 345 1000 0 0,'0'0'984'0'0,"0"0"-407"0"0,0 0 287 0 0,0 0 600 0 0,0 0 292 0 0,0 0-77 0 0,0 0-253 0 0,0 0-296 0 0,0 0-257 0 0,5 33-206 0 0,14 104-176 0 0,14 49 601 0 0,-14-54-1196 0 0,-17-75-4352 0 0,-4-53-1218 0 0,2-1 1905 0 0</inkml:trace>
  <inkml:trace contextRef="#ctx0" brushRef="#br0" timeOffset="278.806">1 164 2649 0 0,'0'0'1771'0'0,"0"0"-587"0"0,0 0-81 0 0,0 0 122 0 0,0 0 61 0 0,0 0-31 0 0,0 0-67 0 0,0 0-101 0 0,31-26-67 0 0,101-80-108 0 0,-130 103-859 0 0,0 1-1 0 0,0-1 0 0 0,0 1 0 0 0,0 0 1 0 0,1 0-1 0 0,-1 0 0 0 0,1 0 0 0 0,-1 0 1 0 0,1 1-1 0 0,0-1 0 0 0,0 1 0 0 0,0-1 1 0 0,0 1-1 0 0,0 0 0 0 0,0 0 0 0 0,0 0 1 0 0,0 1-1 0 0,0-1 0 0 0,0 1 0 0 0,0 0 1 0 0,1 0-1 0 0,1 0-52 0 0,5 1 241 0 0,-3 0-115 0 0,0-1-1 0 0,-1 1 1 0 0,1 0-1 0 0,0 0 0 0 0,-1 1 1 0 0,1-1-1 0 0,-1 2 1 0 0,0-1-1 0 0,0 1 0 0 0,0 0 1 0 0,0 0-1 0 0,0 0 1 0 0,0 1-1 0 0,-1 0 0 0 0,0 0 1 0 0,0 1-1 0 0,0-1 1 0 0,0 1-1 0 0,-1 0 0 0 0,1 0 1 0 0,-1 1-1 0 0,-1-1 1 0 0,1 1-1 0 0,-1 0 1 0 0,0 0-1 0 0,0 0 0 0 0,-1 0 1 0 0,0 1-1 0 0,0-1 1 0 0,0 1-1 0 0,0 4-125 0 0,-2-1 75 0 0,0 1 0 0 0,0-1 1 0 0,-1 0-1 0 0,0 0 0 0 0,-1-1 0 0 0,0 1 1 0 0,-1 0-1 0 0,0 0 0 0 0,0-1 0 0 0,-1 0 1 0 0,-1 0-1 0 0,1 0 0 0 0,-1 0 0 0 0,-1 0 1 0 0,1-1-1 0 0,-2 0 0 0 0,1-1 0 0 0,-1 1 1 0 0,0-1-1 0 0,0 0 0 0 0,-2 0-75 0 0,-91 68-508 0 0,26-44-4242 0 0,66-30-847 0 0,6-1 65 0 0,1 0 380 0 0</inkml:trace>
  <inkml:trace contextRef="#ctx0" brushRef="#br0" timeOffset="1048.97">429 757 2545 0 0,'0'0'1705'0'0,"0"0"-1127"0"0,0 0-432 0 0,0 0 73 0 0,0 0 181 0 0,0 0 158 0 0,0 0 4 0 0,0 0-80 0 0,0 0-97 0 0,0 0-109 0 0,0 0-70 0 0,0 0-65 0 0,-17 33-46 0 0,-54 104-39 0 0,14-39-6 0 0,9-12 61 0 0,44-79 2849 0 0,12-22-772 0 0,74-89-234 0 0,6 4 1 0 0,22-15-1955 0 0,-106 110-55 0 0,1 0 0 0 0,-1 0 0 0 0,1 1 1 0 0,0 0-1 0 0,1 0 0 0 0,-1 1 0 0 0,1-1 1 0 0,-1 1-1 0 0,1 0 0 0 0,0 0 0 0 0,0 1 1 0 0,1 0-1 0 0,-1 0 0 0 0,0 1 0 0 0,6-2 55 0 0,6 44-820 0 0,-1 92 709 0 0,-15-63 20 0 0,1-1 1856 0 0,-23-70 274 0 0,-105-78-2348 0 0,76 39-6226 0 0,31 25 1190 0 0,9 7-1998 0 0</inkml:trace>
</inkml:ink>
</file>

<file path=ppt/ink/ink2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47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631 291 0 0 0,'0'0'633'0'0,"0"0"229"0"0,0 0 193 0 0,0 0 110 0 0,0 0-26 0 0,0 0-144 0 0,0 0-176 0 0,0 0-140 0 0,0 0-124 0 0,18 12-69 0 0,55 35-4 0 0,18-12 1695 0 0,-61-29-1436 0 0,41 5 1130 0 0,-83 0 1298 0 0,-592 187-961 0 0,580-187-1759 0 0,24-10-591 0 0,19 2-672 0 0,2 6 970 0 0,1-1 1 0 0,0-1-1 0 0,0-1 0 0 0,0 0 0 0 0,1-2 0 0 0,0-1 1 0 0,0-1-1 0 0,16-1-156 0 0,-24 1 47 0 0,126 12 381 0 0,-123-9-419 0 0,-14-5-16 0 0,-1 0 0 0 0,0 1 0 0 0,1-1-1 0 0,-1 1 1 0 0,0 0 0 0 0,0 0 0 0 0,0 1 0 0 0,0-1-1 0 0,0 0 1 0 0,0 1 0 0 0,0 0 0 0 0,0 0 0 0 0,0 0-1 0 0,-1 0 1 0 0,1 0 0 0 0,-1 0 0 0 0,0 1 0 0 0,2 1 7 0 0,-19 22 241 0 0,-139 62-30 0 0,-84 45-470 0 0,187-103 235 0 0,4-3 62 0 0,1 2 1 0 0,2 1 0 0 0,1 3 0 0 0,-26 26-39 0 0,65-55 11 0 0,2-4-26 0 0,0 1 1 0 0,1 0-1 0 0,-1 1 1 0 0,0-1-1 0 0,0 0 1 0 0,1 1-1 0 0,-1-1 1 0 0,1 1 0 0 0,-1-1-1 0 0,1 1 1 0 0,-1-1-1 0 0,1 1 1 0 0,0 0-1 0 0,0 0 1 0 0,0 0-1 0 0,0 0 1 0 0,0 0-1 0 0,0 0 1 0 0,1 0-1 0 0,-1 0 1 0 0,1 0-1 0 0,-1 0 1 0 0,1 0-1 0 0,0 0 1 0 0,0 1-1 0 0,0-1 1 0 0,0 0-1 0 0,0 0 1 0 0,0 0-1 0 0,1 0 1 0 0,-1 0-1 0 0,1 0 1 0 0,0 1 14 0 0,11 1 135 0 0,1 0-1 0 0,0-1 1 0 0,-1-1-1 0 0,1 0 1 0 0,0-1-1 0 0,0-1 1 0 0,0 0 0 0 0,0 0-1 0 0,0-1 1 0 0,0-1-1 0 0,0 0 1 0 0,6-2-135 0 0,329-81 2175 0 0,-261 66-2006 0 0,-86 19-239 0 0,-1 0-53 0 0,0 0-130 0 0,-24 2-5578 0 0,7 11-3644 0 0,10-9 1277 0 0</inkml:trace>
  <inkml:trace contextRef="#ctx0" brushRef="#br0" timeOffset="785.3">896 1245 6897 0 0,'0'0'3201'0'0,"0"0"-1599"0"0,0 0-637 0 0,0 0-36 0 0,0 0 127 0 0,0 0 33 0 0,0 0-119 0 0,0 0-183 0 0,0 0-202 0 0,0 0-162 0 0,0 0-118 0 0,21-33-74 0 0,64-102-56 0 0,-8 12 356 0 0,-35 62-245 0 0,-10 11-257 0 0,3 2 1 0 0,1 1-1 0 0,2 2 1 0 0,39-35-30 0 0,-40 54-785 0 0,-36 26 460 0 0,-1 0-52 0 0,-1 34-329 0 0,-39 226 693 0 0,40-247 0 0 0,-1-7-11 0 0,1-1 1 0 0,0 1 0 0 0,0-1 0 0 0,0 1-1 0 0,0 0 1 0 0,1-1 0 0 0,0 1-1 0 0,0-1 1 0 0,0 1 0 0 0,1-1 0 0 0,0 0-1 0 0,0 0 1 0 0,0 0 0 0 0,1 0 0 0 0,-1 0-1 0 0,1 0 1 0 0,1 0 0 0 0,2 3 23 0 0,-3-6 28 0 0,1-1 1 0 0,-1 0 0 0 0,0 0 0 0 0,1 0 0 0 0,-1 0-1 0 0,1 0 1 0 0,0-1 0 0 0,-1 1 0 0 0,1-1-1 0 0,-1 0 1 0 0,1 0 0 0 0,0 0 0 0 0,-1-1-1 0 0,1 1 1 0 0,-1-1 0 0 0,1 0 0 0 0,-1 0-1 0 0,1 0 1 0 0,-1-1 0 0 0,0 1 0 0 0,0-1-1 0 0,1 0 1 0 0,-1 1 0 0 0,0-1 0 0 0,-1-1-1 0 0,1 1 1 0 0,0 0 0 0 0,-1-1 0 0 0,1 1 0 0 0,-1-1-1 0 0,1 0 1 0 0,-1 0 0 0 0,0 0 0 0 0,-1 0-1 0 0,1 0 1 0 0,0 0 0 0 0,-1-1 0 0 0,0 1-1 0 0,1-1-28 0 0,95-207 323 0 0,10 39-592 0 0,-93 147 453 0 0,-13 24-174 0 0,-1 1-55 0 0,0 16-202 0 0,-40 161 1090 0 0,39-175-838 0 0,-5 23 1 0 0,1 0 1 0 0,1 0 0 0 0,1 0 0 0 0,1 0-1 0 0,1 1 1 0 0,1-1 0 0 0,1 0 0 0 0,2 1-1 0 0,2 9-6 0 0,31 31-1896 0 0,-23-58-2814 0 0,2-5-3945 0 0,-10-3 4419 0 0</inkml:trace>
  <inkml:trace contextRef="#ctx0" brushRef="#br0" timeOffset="4139.617">2218 976 0 0 0,'0'0'507'0'0,"0"0"562"0"0,0 0 190 0 0,0 0 83 0 0,0 0 0 0 0,0 0-86 0 0,0 0-71 0 0,0 0-64 0 0,0 0-87 0 0,0 0-49 0 0,-1-5-44 0 0,-6-14-46 0 0,-18 3 3281 0 0,-53 8-713 0 0,70 9-3422 0 0,1 0-1 0 0,0 0 1 0 0,1 1 0 0 0,-1 0 0 0 0,0 1 0 0 0,0-1-1 0 0,1 1 1 0 0,-1 0 0 0 0,1 1 0 0 0,0 0 0 0 0,0 0 0 0 0,1 0-1 0 0,-1 1 1 0 0,1-1 0 0 0,0 1 0 0 0,0 1 0 0 0,0-1 0 0 0,1 1-1 0 0,-1-1 1 0 0,2 1 0 0 0,-1 1 0 0 0,1-1 0 0 0,-1 0-1 0 0,2 1 1 0 0,-2 2-41 0 0,2-4 47 0 0,1 1-1 0 0,-1 0 0 0 0,1 0 1 0 0,0 1-1 0 0,0-1 1 0 0,1 0-1 0 0,0 0 0 0 0,0 0 1 0 0,0 0-1 0 0,1 0 1 0 0,0 0-1 0 0,0 1 0 0 0,0-1 1 0 0,1-1-1 0 0,0 1 1 0 0,0 0-1 0 0,1 0 0 0 0,-1-1 1 0 0,1 1-1 0 0,1-1 1 0 0,-1 0-1 0 0,1 0 0 0 0,-1 0 1 0 0,1-1-1 0 0,1 1 1 0 0,-1-1-1 0 0,1 0 0 0 0,0 0 1 0 0,0 0-1 0 0,0-1 0 0 0,0 1 1 0 0,0-2-1 0 0,1 1-46 0 0,8 1 97 0 0,0-1-1 0 0,1-1 1 0 0,-1 0-1 0 0,1-1 1 0 0,-1-1-1 0 0,1 0 1 0 0,-1-1-1 0 0,1-1 1 0 0,-1 0-1 0 0,0-1 1 0 0,0 0-1 0 0,0-1 0 0 0,0-1 1 0 0,8-4-97 0 0,56-47-5834 0 0,-72 49-281 0 0,0 3-5333 0 0</inkml:trace>
  <inkml:trace contextRef="#ctx0" brushRef="#br0" timeOffset="5499.385">1101 302 3113 0 0,'0'0'1325'0'0,"0"0"-581"0"0,0 0-75 0 0,0 0 251 0 0,0 0 256 0 0,0 0 66 0 0,0 0-110 0 0,0 0-175 0 0,0 0-124 0 0,0 0-79 0 0,0 0-56 0 0,9 1-50 0 0,208 19 3293 0 0,-66-11-2781 0 0,-151-9-752 0 0,0 0 162 0 0,0 0 127 0 0,-5-11 1302 0 0,-132-107-484 0 0,72 52-1667 0 0,55 47-1379 0 0,10 16-2744 0 0,3 3-3775 0 0,-1 0-2443 0 0</inkml:trace>
  <inkml:trace contextRef="#ctx0" brushRef="#br0" timeOffset="5899.955">2270 494 4449 0 0,'0'0'1191'0'0,"0"0"-503"0"0,0 0-8 0 0,0 0 332 0 0,0 0 341 0 0,0 0 90 0 0,0 0-99 0 0,0 0-186 0 0,0 0-169 0 0,0 0-113 0 0,0 0-104 0 0,0 0-57 0 0,0 0-45 0 0,24 1-75 0 0,119 5 445 0 0,-68-3 179 0 0,98-10-371 0 0,-63-12-3417 0 0,-99 14-1701 0 0,-6 1-2895 0 0,-3 3 127 0 0</inkml:trace>
  <inkml:trace contextRef="#ctx0" brushRef="#br0" timeOffset="6091.119">2433 718 8514 0 0,'0'0'1808'0'0,"0"0"-836"0"0,0 0-162 0 0,0 0 269 0 0,0 0 164 0 0,0 0-39 0 0,0 0-149 0 0,0 0-132 0 0,0 0-102 0 0,0 0-154 0 0,37 4-135 0 0,113 11-138 0 0,33-20 170 0 0,-139-1-792 0 0,-14 1-605 0 0,9 0-2740 0 0,-13 4-4683 0 0,-15 1 560 0 0</inkml:trace>
  <inkml:trace contextRef="#ctx0" brushRef="#br0" timeOffset="11238.252">3096 177 152 0 0,'0'0'896'0'0,"0"0"-325"0"0,0 0 81 0 0,0 0 336 0 0,0 0 321 0 0,0 0 142 0 0,0 0-16 0 0,0 0-79 0 0,0 0-129 0 0,0 0-134 0 0,0 0-138 0 0,0 0-127 0 0,0 0-99 0 0,32-5-63 0 0,98-18-47 0 0,31 14 1524 0 0,-38 9-1522 0 0,-70 0 2380 0 0,-86-22-1411 0 0,-116-84-1617 0 0,146 104 1088 0 0,-5-5-3715 0 0,18 4-11807 0 0,-5 3 8260 0 0</inkml:trace>
  <inkml:trace contextRef="#ctx0" brushRef="#br0" timeOffset="9075.448">3221 608 3969 0 0,'0'0'1156'0'0,"0"0"-956"0"0,0 0-379 0 0,0 0 111 0 0,0 0 282 0 0,0 0 246 0 0,0 0 137 0 0,0 0 27 0 0,0 0-57 0 0,0 0-84 0 0,0 0-98 0 0,-2 28-56 0 0,-9 87-21 0 0,6 121 824 0 0,3-161-896 0 0,-1 16 190 0 0,2-59 7432 0 0,1-90-7238 0 0,2 0-1 0 0,2 1 0 0 0,9-33-619 0 0,-2 34 35 0 0,2 0 0 0 0,3 1 0 0 0,3 1 0 0 0,1 0 0 0 0,3 2-1 0 0,13-19-34 0 0,10 12-28 0 0,-46 58 7 0 0,1 0 0 0 0,0 0 0 0 0,-1 0-1 0 0,1 0 1 0 0,0 0 0 0 0,0 1-1 0 0,0-1 1 0 0,0 0 0 0 0,0 1 0 0 0,0-1-1 0 0,0 0 1 0 0,0 1 0 0 0,0-1 0 0 0,0 1-1 0 0,0-1 1 0 0,0 1 0 0 0,0 0-1 0 0,0-1 1 0 0,0 1 0 0 0,1 0 0 0 0,-1 0-1 0 0,0 0 1 0 0,0 0 0 0 0,0 0-1 0 0,0 0 1 0 0,0 0 0 0 0,1 0 0 0 0,-1 1-1 0 0,0-1 1 0 0,0 0 0 0 0,0 1-1 0 0,0-1 1 0 0,0 1 0 0 0,0-1 0 0 0,0 1-1 0 0,0-1 1 0 0,0 1 0 0 0,0 0-1 0 0,0-1 1 0 0,0 1 0 0 0,0 0 0 0 0,0 0-1 0 0,0 1 22 0 0,37 44-396 0 0,-33-39 395 0 0,4 6-450 0 0,23 36-646 0 0,-23-33-2576 0 0,-2 1-3431 0 0,-6-13 5 0 0</inkml:trace>
  <inkml:trace contextRef="#ctx0" brushRef="#br0" timeOffset="9753.587">3558 1053 7666 0 0,'0'0'410'0'0,"0"0"-347"0"0,0 0-88 0 0,0 0 103 0 0,0 0 89 0 0,0 0 22 0 0,0 0-60 0 0,0 0-68 0 0,0 0-22 0 0,0 0-39 0 0,0 0-8 0 0,-13 32 34 0 0,-42 95 49 0 0,30-50 209 0 0,25-80 4519 0 0,8-38-4373 0 0,1 17-458 0 0,1 0-1 0 0,1 1 1 0 0,2 1-1 0 0,0 0 1 0 0,1 0-1 0 0,1 1 1 0 0,0 1-1 0 0,2 1 1 0 0,1 0 0 0 0,0 1-1 0 0,1 1 1 0 0,18-12 28 0 0,-36 28-30 0 0,0 0 0 0 0,-1 1 1 0 0,1-1-1 0 0,0 0 0 0 0,0 0 1 0 0,0 1-1 0 0,0-1 0 0 0,0 1 1 0 0,0-1-1 0 0,0 1 0 0 0,0-1 1 0 0,1 1-1 0 0,-1 0 1 0 0,0-1-1 0 0,0 1 0 0 0,0 0 1 0 0,0 0-1 0 0,0 0 0 0 0,1 0 1 0 0,-1 0-1 0 0,0 0 0 0 0,0 0 1 0 0,0 0-1 0 0,0 1 0 0 0,1-1 1 0 0,-1 0-1 0 0,0 1 0 0 0,0-1 1 0 0,0 1-1 0 0,0-1 0 0 0,0 1 1 0 0,0-1-1 0 0,0 1 0 0 0,0 0 1 0 0,0 0-1 0 0,0-1 1 0 0,-1 1-1 0 0,1 0 0 0 0,0 0 1 0 0,0 0-1 0 0,-1 0 0 0 0,1 0 1 0 0,0 0-1 0 0,-1 0 0 0 0,1 0 1 0 0,-1 0-1 0 0,0 0 0 0 0,1 0 1 0 0,-1 0-1 0 0,0 0 0 0 0,1 1 1 0 0,-1-1-1 0 0,0 0 0 0 0,0 0 1 0 0,0 0-1 0 0,0 0 0 0 0,0 1 1 0 0,0-1-1 0 0,-1 0 1 0 0,1 0-1 0 0,0 0 0 0 0,-1 0 1 0 0,1 0-1 0 0,-1 1 30 0 0,18 98 248 0 0,2 17 32 0 0,-15-58 314 0 0,-4-58-389 0 0,0-1 59 0 0,-29-5 3114 0 0,-8-14-2993 0 0,15 6-219 0 0,-90-35-1585 0 0,67 42-1368 0 0,14 5-5519 0 0,24 1 3150 0 0</inkml:trace>
  <inkml:trace contextRef="#ctx0" brushRef="#br0" timeOffset="10060.702">4099 958 10810 0 0,'0'0'1278'0'0,"0"0"-318"0"0,0 0-149 0 0,0 0-38 0 0,0 0-96 0 0,0 0-132 0 0,0 0-134 0 0,0 0-136 0 0,0 0-74 0 0,0 0-76 0 0,0 0-51 0 0,0 0-16 0 0,0 0-22 0 0,-16 33-17 0 0,-54 102-35 0 0,22-53-295 0 0,23-49-449 0 0,-12 19-2818 0 0,20-16-5599 0 0,15-32 5966 0 0</inkml:trace>
  <inkml:trace contextRef="#ctx0" brushRef="#br0" timeOffset="10412.101">4320 1120 4233 0 0,'0'0'2223'0'0,"0"0"-233"0"0,0 0-76 0 0,0 0-55 0 0,0 0-208 0 0,0 0-270 0 0,0 0-277 0 0,0 0-239 0 0,0 0-199 0 0,0 0-168 0 0,0 0-131 0 0,0 0-122 0 0,-24 13-93 0 0,-75 40-57 0 0,96-52-91 0 0,0 0 0 0 0,0 0 0 0 0,1 0 0 0 0,-1 1 0 0 0,0-1 0 0 0,0 1 0 0 0,1 0 0 0 0,-1 0 0 0 0,1 0 0 0 0,-1 0 0 0 0,1 0 0 0 0,0 0 0 0 0,0 1 0 0 0,0-1 0 0 0,0 1 0 0 0,0 0 0 0 0,1-1 0 0 0,-1 1 0 0 0,1 0 0 0 0,-1 2-4 0 0,-4 9-22 0 0,4-10-8 0 0,0 0-1 0 0,1 1 1 0 0,-1-1-1 0 0,1 0 1 0 0,0 0-1 0 0,0 0 1 0 0,0 1-1 0 0,0-1 1 0 0,1 1-1 0 0,0-1 1 0 0,0 1-1 0 0,0-1 1 0 0,0 0-1 0 0,1 1 1 0 0,0-1-1 0 0,0 0 1 0 0,0 1-1 0 0,0-1 1 0 0,1 0-1 0 0,-1 0 1 0 0,1 0-1 0 0,0 0 1 0 0,1 0-1 0 0,-1 0 1 0 0,1-1-1 0 0,-1 1 1 0 0,1-1-1 0 0,0 1 1 0 0,0-1-1 0 0,0 0 1 0 0,1-1-1 0 0,-1 1 1 0 0,1 0-1 0 0,0-1 1 0 0,0 0-1 0 0,0 0 1 0 0,0 0-1 0 0,0 0 1 0 0,0-1-1 0 0,0 1 1 0 0,0-1-1 0 0,1 0 1 0 0,-1 0-1 0 0,0-1 1 0 0,1 1 0 0 0,3-1 29 0 0,63-10-914 0 0,-50 0-1787 0 0,-1-7-3311 0 0,-12 10-2255 0 0</inkml:trace>
  <inkml:trace contextRef="#ctx0" brushRef="#br0" timeOffset="11654.925">5003 494 8122 0 0,'0'0'1429'0'0,"0"0"-75"0"0,0 0 121 0 0,0 0 131 0 0,0 0-23 0 0,0 0-220 0 0,0 0-284 0 0,0 0-289 0 0,0 0-256 0 0,0 0-221 0 0,0 0-157 0 0,0 0-66 0 0,-7 9-36 0 0,-65 104 112 0 0,43-50-100 0 0,-86 160-2105 0 0,74-174-388 0 0,8-23-4352 0 0,27-20 2509 0 0,0-2-395 0 0</inkml:trace>
  <inkml:trace contextRef="#ctx0" brushRef="#br0" timeOffset="11907.664">4582 464 10322 0 0,'0'0'1311'0'0,"0"0"-573"0"0,0 0-320 0 0,0 0 132 0 0,0 0 266 0 0,0 0 204 0 0,0 0-1 0 0,0 0-129 0 0,0 0-146 0 0,0 0-132 0 0,0 0-77 0 0,19 32-46 0 0,63 97-63 0 0,-1-13 508 0 0,88 89-336 0 0,-152-184-694 0 0,13 17-463 0 0,-16-8-2583 0 0,-7-18-1868 0 0,-5-9 1986 0 0,0 4-6567 0 0</inkml:trace>
</inkml:ink>
</file>

<file path=ppt/ink/ink2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8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1 200 1032 0 0,'0'0'1325'0'0,"0"0"-559"0"0,0 0 64 0 0,0 0 350 0 0,0 0 183 0 0,0 0 3 0 0,0 0-110 0 0,0 0-148 0 0,0 0-102 0 0,0 0-59 0 0,31 0-26 0 0,96-1-67 0 0,24-10 1686 0 0,-8 5-1150 0 0,-104 5 2295 0 0,-51-1-3620 0 0,0 0 0 0 0,1-1 0 0 0,-1-1 0 0 0,1 0 0 0 0,-1 0 0 0 0,1-2 0 0 0,1 1 0 0 0,-1-1 0 0 0,1-1 1 0 0,-4-2-66 0 0,-3-1 22 0 0,-68-63-1747 0 0,74 53-2515 0 0,5 0-3551 0 0,5 15-695 0 0</inkml:trace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4:03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0 0 0,'0'0'593'0'0,"0"0"282"0"0,0 0 147 0 0,0 0 17 0 0,0 0-39 0 0,0 0-48 0 0,0 0-56 0 0,0 0-89 0 0,9 0-97 0 0,29 0 49 0 0,-15 0 3025 0 0,45 7-194 0 0,79-14-1729 0 0,-75 0-1654 0 0,-41 6-7854 0 0,-22 1 2728 0 0,-8 0-610 0 0</inkml:trace>
</inkml:ink>
</file>

<file path=ppt/ink/ink2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6.6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85 224 12803 0 0,'0'0'661'0'0,"0"0"-279"0"0,0 0-84 0 0,0 0 186 0 0,0 0 267 0 0,0 0 173 0 0,0 0-9 0 0,0 0-130 0 0,0 0-149 0 0,2 32-127 0 0,5 102-101 0 0,-5 282 299 0 0,-2-377-1108 0 0,-1 49-719 0 0,-7-31-5202 0 0,3-52 3644 0 0,3-2-3850 0 0,1 0 3314 0 0</inkml:trace>
  <inkml:trace contextRef="#ctx0" brushRef="#br0" timeOffset="316.899">0 106 4537 0 0,'0'0'848'0'0,"0"0"-30"0"0,0 0 143 0 0,0 0 146 0 0,0 0 37 0 0,0 0-50 0 0,0 0-74 0 0,32-17-68 0 0,103-49-94 0 0,-55 45 264 0 0,-64 22-885 0 0,-1-2-91 0 0,0 0 0 0 0,-1 1 0 0 0,1 0-1 0 0,-1 2 1 0 0,1-1 0 0 0,-1 2 0 0 0,1 0 0 0 0,-1 1 0 0 0,0 0 0 0 0,0 1 0 0 0,-1 0 0 0 0,0 2 0 0 0,0-1 0 0 0,0 1-1 0 0,0 1 1 0 0,-1 1 0 0 0,-1-1 0 0 0,1 2 0 0 0,-2 0 0 0 0,1 0 0 0 0,-1 1 0 0 0,2 3-146 0 0,-9-8 65 0 0,-1-1-1 0 0,0 1 1 0 0,0 0 0 0 0,0 0-1 0 0,0 0 1 0 0,-1 0 0 0 0,0 0-1 0 0,0 0 1 0 0,-1 0 0 0 0,0 0 0 0 0,0 0-1 0 0,0 0 1 0 0,-1 0 0 0 0,0 0-1 0 0,0 0 1 0 0,0 0 0 0 0,-1 0-1 0 0,0 0 1 0 0,0 0 0 0 0,-1-1 0 0 0,1 1-1 0 0,-1-1 1 0 0,0 1 0 0 0,-1-1-1 0 0,1 0 1 0 0,-1-1 0 0 0,0 1-1 0 0,0 0 1 0 0,-2 0-65 0 0,-14 14 40 0 0,0 0 0 0 0,-2-2-1 0 0,0 0 1 0 0,-1-1 0 0 0,-20 10-40 0 0,-106 35-1385 0 0,96-52-2189 0 0,-2-6-4530 0 0,45-3 1184 0 0</inkml:trace>
  <inkml:trace contextRef="#ctx0" brushRef="#br0" timeOffset="703.218">514 596 2897 0 0,'0'0'3532'0'0,"0"0"-1749"0"0,0 0-572 0 0,0 0-21 0 0,0 0-32 0 0,0 0-102 0 0,0 0-177 0 0,0 0-179 0 0,0 0-103 0 0,0 0-85 0 0,0 0-57 0 0,0 0-62 0 0,-1 27-80 0 0,0 85-60 0 0,4 105-209 0 0,-17-184-1455 0 0,6-24-2134 0 0,-1-6-4142 0 0,7-3 3357 0 0</inkml:trace>
  <inkml:trace contextRef="#ctx0" brushRef="#br0" timeOffset="1198.892">501 552 440 0 0,'0'0'2499'0'0,"0"0"-1164"0"0,0 0-357 0 0,0 0 59 0 0,0 0 46 0 0,0 0-32 0 0,0 0-109 0 0,0 0-150 0 0,0 0-91 0 0,0 0-47 0 0,0 0-21 0 0,0 0-7 0 0,0 0-5 0 0,24-2-14 0 0,76-3-30 0 0,-30 8 692 0 0,-67-2-1233 0 0,-1 0 0 0 0,1 0 0 0 0,-1 0 0 0 0,1 0 1 0 0,-1 1-1 0 0,0-1 0 0 0,0 0 0 0 0,0 1 0 0 0,1 0 1 0 0,-1-1-1 0 0,-1 1 0 0 0,1 0 0 0 0,0 0 0 0 0,0 0 1 0 0,-1 0-1 0 0,1 0 0 0 0,-1 1 0 0 0,0-1 0 0 0,0 0 0 0 0,1 1 1 0 0,-1-1-1 0 0,-1 1 0 0 0,1-1 0 0 0,0 1 0 0 0,-1-1 1 0 0,1 1-1 0 0,-1 0 0 0 0,0-1 0 0 0,0 1 0 0 0,0 0 1 0 0,0-1-1 0 0,0 1 0 0 0,-1-1 0 0 0,1 1 0 0 0,-1 0 0 0 0,0-1 1 0 0,1 1-1 0 0,-1-1 0 0 0,-1 1 0 0 0,1-1 0 0 0,0 0 1 0 0,0 0-1 0 0,-1 1 0 0 0,1-1 0 0 0,-1 0 0 0 0,0 0 0 0 0,0 0 1 0 0,1 0-1 0 0,-1-1 0 0 0,-1 1 0 0 0,1 0 0 0 0,-1 0-36 0 0,-1 2 13 0 0,-1 1-28 0 0,-1 0 1 0 0,1 1-1 0 0,0 0 1 0 0,1 0 0 0 0,-1 0-1 0 0,1 0 1 0 0,1 1 0 0 0,-1-1-1 0 0,1 1 1 0 0,0 0 0 0 0,0 0-1 0 0,1 0 1 0 0,0 0-1 0 0,0 1 1 0 0,1-1 0 0 0,0 1-1 0 0,0 1 15 0 0,43 43-434 0 0,-29-42 378 0 0,8 7 47 0 0,-18-16 58 0 0,-1 0-1 0 0,1 0 1 0 0,0 0-1 0 0,-1 1 1 0 0,1-1-1 0 0,-1 1 1 0 0,0-1-1 0 0,1 1 1 0 0,-1 0 0 0 0,0-1-1 0 0,0 1 1 0 0,0 1-1 0 0,0-1 1 0 0,-1 0-1 0 0,1 0 1 0 0,-1 1 0 0 0,1-1-1 0 0,-1 0 1 0 0,0 1-1 0 0,0 0 1 0 0,0-1-1 0 0,0 1 1 0 0,0 0-1 0 0,0-1 1 0 0,-1 1 0 0 0,1 0-1 0 0,-1 0 1 0 0,0-1-1 0 0,0 1 1 0 0,0 0-1 0 0,0 0 1 0 0,-1 0-1 0 0,1-1 1 0 0,-1 1 0 0 0,1 0-1 0 0,-1 0 1 0 0,0-1-1 0 0,0 1 1 0 0,0-1-1 0 0,-1 2-48 0 0,-4 2 140 0 0,1 0-1 0 0,-1 0 1 0 0,0 0 0 0 0,-1-1-1 0 0,0 0 1 0 0,1 0-1 0 0,-1-1 1 0 0,-1 0-1 0 0,1 0 1 0 0,-1-1-1 0 0,1 0 1 0 0,-1 0-1 0 0,0-1 1 0 0,-6 2-140 0 0,-71 4-2426 0 0,71-11-1331 0 0,9-1-1537 0 0,1 0-4120 0 0</inkml:trace>
</inkml:ink>
</file>

<file path=ppt/ink/ink2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6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420 1 3945 0 0,'0'0'2192'0'0,"0"0"-1126"0"0,0 0-246 0 0,0 0 306 0 0,0 0 354 0 0,0 0 154 0 0,0 0-109 0 0,0 0-279 0 0,0 0-257 0 0,0 0-214 0 0,-12 33-173 0 0,-40 105-132 0 0,-40 58 681 0 0,77-168-1328 0 0,0 0 0 0 0,-2-2 0 0 0,-2 0 0 0 0,0-1 0 0 0,-1-1 0 0 0,-10 8 177 0 0,-6 2-3998 0 0,-3-3-3535 0 0,32-26 1105 0 0</inkml:trace>
  <inkml:trace contextRef="#ctx0" brushRef="#br0" timeOffset="249.116">1 52 5329 0 0,'0'0'2541'0'0,"0"0"-1913"0"0,0 0-433 0 0,0 0 379 0 0,0 0 483 0 0,0 0 280 0 0,0 0-6 0 0,0 0-192 0 0,0 0-249 0 0,0 0-166 0 0,0 0-147 0 0,26 36-105 0 0,83 111-77 0 0,-36-57 130 0 0,112 142-999 0 0,-184-232 411 0 0,23 32-2506 0 0,-10-10-6958 0 0,-12-17 4446 0 0</inkml:trace>
</inkml:ink>
</file>

<file path=ppt/ink/ink2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6:20.4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218 154 3937 0 0,'0'0'2568'0'0,"0"0"-1106"0"0,0 0-339 0 0,0 0 39 0 0,0 0 146 0 0,0 0 188 0 0,0 0 58 0 0,0 0-161 0 0,0 0-239 0 0,0 0-283 0 0,0 0-300 0 0,-2-6-198 0 0,-5-14-164 0 0,7 33 51 0 0,55 491 1078 0 0,-19-270-2001 0 0,-24-145-2804 0 0,-11-70-1214 0 0,0-1-3693 0 0,-1-18 4780 0 0</inkml:trace>
  <inkml:trace contextRef="#ctx0" brushRef="#br0" timeOffset="452.853">1 128 11146 0 0,'0'0'882'0'0,"0"0"-175"0"0,0 0-112 0 0,0 0 18 0 0,0 0 71 0 0,0 0 74 0 0,0 0-16 0 0,0 0-107 0 0,0 0-140 0 0,0 0-114 0 0,36-16-74 0 0,116-52-32 0 0,-37 35 186 0 0,-111 33-441 0 0,23-4 73 0 0,0 0 1 0 0,0 2-1 0 0,0 2 1 0 0,0 0-1 0 0,0 2 0 0 0,16 3-93 0 0,-40-5-4 0 0,0 1-1 0 0,0 0 0 0 0,0 1 0 0 0,0-1 0 0 0,0 0 0 0 0,0 1 0 0 0,0 0 1 0 0,0 0-1 0 0,-1 0 0 0 0,1 0 0 0 0,-1 0 0 0 0,1 0 0 0 0,-1 0 1 0 0,0 1-1 0 0,0 0 0 0 0,0-1 0 0 0,0 1 0 0 0,0 0 0 0 0,-1 0 0 0 0,1 0 1 0 0,-1 0-1 0 0,0 0 0 0 0,0 0 0 0 0,0 0 0 0 0,0 0 0 0 0,0 0 0 0 0,-1 1 1 0 0,0-1-1 0 0,1 0 0 0 0,-1 1 0 0 0,-1 0 5 0 0,-21 102 296 0 0,-111 177-3 0 0,131-280-304 0 0,1 0-1 0 0,-1 0 0 0 0,1 1 1 0 0,0-1-1 0 0,0 1 0 0 0,0-1 1 0 0,0 1-1 0 0,1-1 0 0 0,-1 1 1 0 0,1-1-1 0 0,0 1 0 0 0,0 0 1 0 0,0-1-1 0 0,1 1 0 0 0,-1-1 0 0 0,1 1 1 0 0,0 0-1 0 0,0-1 0 0 0,0 0 1 0 0,0 1-1 0 0,1-1 0 0 0,-1 0 1 0 0,1 1-1 0 0,1 0 12 0 0,211 99 21 0 0,-211-101 4 0 0,-1 0 0 0 0,0 0 0 0 0,1 0 0 0 0,-1 0 0 0 0,0 0-1 0 0,0 0 1 0 0,0 1 0 0 0,-1 0 0 0 0,1-1 0 0 0,-1 1 0 0 0,1 0-1 0 0,-1-1 1 0 0,0 1 0 0 0,0 0 0 0 0,0 0 0 0 0,0 0 0 0 0,0 0-1 0 0,-1 0 1 0 0,0 0 0 0 0,1 0 0 0 0,-1 0 0 0 0,0 0 0 0 0,0 0-1 0 0,-1 1 1 0 0,1-1 0 0 0,-1 0 0 0 0,1 0 0 0 0,-1 0 0 0 0,0-1-1 0 0,0 1 1 0 0,-1 0 0 0 0,1 0 0 0 0,0 0 0 0 0,-1-1 0 0 0,0 1-1 0 0,-1 2-24 0 0,-76 88 715 0 0,79-93-716 0 0,-29 29-176 0 0,0-2 1 0 0,-1-1 0 0 0,-2-1 0 0 0,-1-2 0 0 0,-1-1 0 0 0,0-1 0 0 0,-2-3 0 0 0,-26 11 176 0 0,60-29-467 0 0,-28 8-148 0 0,22-9-3258 0 0,5-5-5261 0 0,3 2 3583 0 0</inkml:trace>
  <inkml:trace contextRef="#ctx0" brushRef="#br0" timeOffset="1098.61">951 585 5201 0 0,'0'0'1007'0'0,"0"0"99"0"0,0 0 213 0 0,0 0 200 0 0,0 0 37 0 0,0 0-140 0 0,0 0-304 0 0,0 0-341 0 0,-8 33-232 0 0,-22 102-152 0 0,29-134-374 0 0,0 0 0 0 0,0 0 1 0 0,0 1-1 0 0,1-1 0 0 0,-1 0 1 0 0,0 1-1 0 0,1-1 0 0 0,-1 0 1 0 0,1 1-1 0 0,0-1 1 0 0,-1 1-1 0 0,1-1 0 0 0,0 1 1 0 0,0-1-1 0 0,0 1 0 0 0,0-1 1 0 0,0 1-1 0 0,0-1 0 0 0,1 1 1 0 0,-1-1-1 0 0,0 1 0 0 0,1-1 1 0 0,-1 1-1 0 0,1-1 0 0 0,0 0 1 0 0,-1 1-1 0 0,1-1 0 0 0,0 0 1 0 0,0 0-1 0 0,0 1 0 0 0,0-1 1 0 0,0 0-1 0 0,0 0 0 0 0,0 0 1 0 0,0 0-1 0 0,0 0 0 0 0,1 0-13 0 0,2 1 108 0 0,4 2 120 0 0,-1-1 0 0 0,1-1-1 0 0,0 1 1 0 0,0-1 0 0 0,0 0-1 0 0,0-1 1 0 0,0 0 0 0 0,0-1-1 0 0,0 1 1 0 0,0-1 0 0 0,0-1-1 0 0,0 0 1 0 0,0 0 0 0 0,2-1-228 0 0,3-2 217 0 0,-1-2 1 0 0,-1 0 0 0 0,1 0-1 0 0,-1-1 1 0 0,0-1 0 0 0,0 1 0 0 0,-1-2-1 0 0,0 0 1 0 0,-1 0 0 0 0,0 0-1 0 0,0-1 1 0 0,-1-1-218 0 0,111-121 319 0 0,-90 109-1006 0 0,-27 57-580 0 0,-1-23 1246 0 0,-3-2 11 0 0,2 1 0 0 0,-1-1 0 0 0,2 1-1 0 0,-1-1 1 0 0,1 1 0 0 0,1-1 0 0 0,-1 1 0 0 0,2-1 0 0 0,-1 0 0 0 0,1 0 0 0 0,1 0 0 0 0,-1 0 0 0 0,2 0 0 0 0,-1-1 0 0 0,1 1 0 0 0,0-1 0 0 0,1-1 0 0 0,0 1 0 0 0,0-1-1 0 0,1 0 1 0 0,0 0 0 0 0,5 4 10 0 0,-4-7 84 0 0,-1 0-1 0 0,1-1 1 0 0,0 0-1 0 0,0 0 1 0 0,0-1-1 0 0,0 0 1 0 0,0 0-1 0 0,1 0 1 0 0,-1-1-1 0 0,1-1 0 0 0,-1 0 1 0 0,1 0-1 0 0,-1 0 1 0 0,0-1-1 0 0,1 0 1 0 0,-1-1-1 0 0,0 0 1 0 0,0 0-1 0 0,0-1 1 0 0,0 0-1 0 0,0 0 1 0 0,0-1-1 0 0,-1 0 0 0 0,3-2-83 0 0,20-19 341 0 0,-1-2-1 0 0,-1-1 1 0 0,-2-1-1 0 0,0-2 0 0 0,-2 0 1 0 0,-2-1-1 0 0,-1-2 1 0 0,9-20-341 0 0,-6 13 70 0 0,-2-2 0 0 0,-2 0 0 0 0,-2-1 0 0 0,-2-1 1 0 0,-2-1-1 0 0,-2 0 0 0 0,-1-1 0 0 0,2-38-70 0 0,-14 39 147 0 0,1 45-150 0 0,0 1-1 0 0,0-1 1 0 0,0 0-1 0 0,0 0 1 0 0,0 1 0 0 0,0-1-1 0 0,0 0 1 0 0,0 0-1 0 0,0 0 1 0 0,-1 1-1 0 0,1-1 1 0 0,0 0-1 0 0,0 1 1 0 0,-1-1 0 0 0,1 0-1 0 0,0 1 1 0 0,-1-1-1 0 0,1 0 1 0 0,-1 1-1 0 0,1-1 1 0 0,-1 1-1 0 0,1-1 1 0 0,-1 0 0 0 0,0 1-1 0 0,1 0 1 0 0,-1-1-1 0 0,0 1 1 0 0,1-1-1 0 0,-1 1 1 0 0,0 0-1 0 0,1-1 1 0 0,-1 1 0 0 0,0 0-1 0 0,0 0 1 0 0,1 0-1 0 0,-1-1 1 0 0,0 1-1 0 0,0 0 1 0 0,1 0-1 0 0,-1 0 1 0 0,0 0 0 0 0,0 0-1 0 0,1 1 1 0 0,-1-1-1 0 0,0 0 1 0 0,0 0-1 0 0,1 0 1 0 0,-1 1-1 0 0,0-1 1 0 0,0 0 0 0 0,1 1-1 0 0,-1-1 1 0 0,0 0-1 0 0,1 1 1 0 0,-1-1-1 0 0,1 1 1 0 0,-1 0 3 0 0,-5 5-69 0 0,0 1-1 0 0,1 0 1 0 0,0 0 0 0 0,0 0 0 0 0,1 1-1 0 0,0-1 1 0 0,0 1 0 0 0,0 0 0 0 0,1 1 0 0 0,1-1-1 0 0,-2 8 70 0 0,-4 19-46 0 0,2-1 0 0 0,1 1 0 0 0,2 0-1 0 0,1 1 1 0 0,2-1 0 0 0,4 30 46 0 0,0-42-41 0 0,1 0 1 0 0,1 0-1 0 0,1-1 1 0 0,0 0-1 0 0,2 0 1 0 0,1-1-1 0 0,1 0 1 0 0,0-1-1 0 0,2 0 1 0 0,0-1-1 0 0,1 0 1 0 0,1-1-1 0 0,4 3 41 0 0,64 45-1550 0 0,-156-124-17696 0 0,59 47 15913 0 0</inkml:trace>
  <inkml:trace contextRef="#ctx0" brushRef="#br0" timeOffset="1351.591">1376 327 15947 0 0,'0'0'2537'0'0,"0"0"-1846"0"0,0 0-481 0 0,0 0 291 0 0,0 0 317 0 0,0 0 29 0 0,33-2-109 0 0,108-6-122 0 0,140-33 886 0 0,110-11-2777 0 0,-320 42-925 0 0,-14 2-3890 0 0,-19 4-5615 0 0</inkml:trace>
</inkml:ink>
</file>

<file path=ppt/ink/ink2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29.6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1 243 6993 0 0,'0'0'1449'0'0,"0"0"-185"0"0,0 0 7 0 0,0 0 69 0 0,0 0-151 0 0,0 0-325 0 0,0 0-363 0 0,0 0-249 0 0,0 0-61 0 0,0 0 72 0 0,0 0 105 0 0,0 0 42 0 0,19 0 7 0 0,138-3 746 0 0,54-3 329 0 0,-133-7-600 0 0,-83-1 1323 0 0,-110-53-2023 0 0,64 47-561 0 0,-54-29 104 0 0,49 1-4975 0 0,50 37 481 0 0,4 4-1219 0 0,2 2-137 0 0</inkml:trace>
</inkml:ink>
</file>

<file path=ppt/ink/ink2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27.0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33 313 9162 0 0,'0'0'932'0'0,"0"0"-690"0"0,0 0-132 0 0,0 0 232 0 0,0 0 163 0 0,0 0 58 0 0,0 0-64 0 0,-4 35-173 0 0,-13 113-178 0 0,6 100-965 0 0,12-175-83 0 0,5-169 7273 0 0,13-9-3523 0 0,2 20-2419 0 0,4 1 0 0 0,29-64-431 0 0,79-80 60 0 0,-71 158-359 0 0,-61 70 194 0 0,0 1 0 0 0,0 0 0 0 0,1 0 0 0 0,-1 0 0 0 0,0 0 0 0 0,0 0 0 0 0,0 0 0 0 0,0 0 0 0 0,0 0 1 0 0,-1 0-1 0 0,1 0 0 0 0,0 0 0 0 0,0 1 0 0 0,-1-1 0 0 0,1 0 0 0 0,-1 1 0 0 0,1-1 0 0 0,-1 0 0 0 0,0 1 0 0 0,1-1 0 0 0,-1 1 0 0 0,0-1 1 0 0,0 1-1 0 0,0-1 0 0 0,0 0 0 0 0,0 1 0 0 0,0-1 0 0 0,-1 2 105 0 0,2 40-5267 0 0,-1-24-260 0 0,0-4-1699 0 0</inkml:trace>
  <inkml:trace contextRef="#ctx0" brushRef="#br0" timeOffset="642.826">464 519 12283 0 0,'0'0'1704'0'0,"0"0"-794"0"0,0 0-417 0 0,0 0-38 0 0,0 0 30 0 0,-22 33-43 0 0,-67 103-98 0 0,10 18 82 0 0,32-17-487 0 0,124-287 711 0 0,-51 98-651 0 0,2 2 1 0 0,3 0 0 0 0,1 2-1 0 0,3 2 1 0 0,38-40 0 0 0,-73 87-16 0 0,0 0 0 0 0,0 0 0 0 0,0 0 0 0 0,0 0 0 0 0,0 0 0 0 0,0 0 0 0 0,0 0 0 0 0,0 0 0 0 0,0 0 0 0 0,0 0 0 0 0,0 0 0 0 0,1 0 0 0 0,-1 0 0 0 0,0 0 0 0 0,1 0 0 0 0,-1 0 0 0 0,1-1 0 0 0,-1 1 0 0 0,1 0 0 0 0,0 0 0 0 0,-1 0 0 0 0,1-1 0 0 0,0 1 0 0 0,-1 0 0 0 0,1 0 0 0 0,0-1 0 0 0,0 1 0 0 0,-1-1 0 0 0,1 1 0 0 0,0-1-1 0 0,0 1 1 0 0,0-1 0 0 0,0 0 0 0 0,0 1 0 0 0,0-1 0 0 0,0 0 0 0 0,0 1 0 0 0,0-1 0 0 0,0 0 0 0 0,0 0 0 0 0,0 0 0 0 0,0 0 0 0 0,0 0 0 0 0,0 0 0 0 0,0-1 0 0 0,0 1 0 0 0,0 0 0 0 0,0 0 0 0 0,0-1 0 0 0,0 1 0 0 0,0 0 0 0 0,-1-1 0 0 0,1 1 0 0 0,0-1 0 0 0,0 1 0 0 0,0-1 0 0 0,0 0 0 0 0,-1 1 0 0 0,1-1 0 0 0,0 0 0 0 0,-1 1 0 0 0,1-1 0 0 0,0 0 0 0 0,-1 0 0 0 0,1 0 0 0 0,-1 0 16 0 0,1 205 93 0 0,32-67 94 0 0,-19-97 251 0 0,-14-39-229 0 0,0-1 77 0 0,0 0 130 0 0,0 0 112 0 0,0 0 79 0 0,-74-40 1462 0 0,-66-53-2982 0 0,84 50-6617 0 0,49 38 1634 0 0,1 2-1670 0 0</inkml:trace>
  <inkml:trace contextRef="#ctx0" brushRef="#br0" timeOffset="1233.994">858 508 5521 0 0,'0'0'2243'0'0,"0"0"-1001"0"0,0 0-447 0 0,0 0-36 0 0,0 0 111 0 0,0 0 139 0 0,0 0 24 0 0,0 0-94 0 0,0 0-147 0 0,0 0-174 0 0,0 0-133 0 0,0 0-69 0 0,0 0-52 0 0,25-5-36 0 0,170-35 413 0 0,-59 5-206 0 0,-38 10-3515 0 0,-32 9-5296 0 0,-52 12 842 0 0</inkml:trace>
  <inkml:trace contextRef="#ctx0" brushRef="#br0" timeOffset="1754.775">1462 398 1488 0 0,'0'0'687'0'0,"0"0"-21"0"0,0 0 235 0 0,0 0 325 0 0,0 0 174 0 0,0 0-58 0 0,0 0-274 0 0,0 0-327 0 0,-5 33-290 0 0,-13 104-192 0 0,2-23 82 0 0,-8 13 206 0 0,24-97-90 0 0,0-30-86 0 0,0 0 207 0 0,0 0 186 0 0,0 0 125 0 0,0 0 84 0 0,0-22 2342 0 0,34-158-1135 0 0,-22 132-2088 0 0,1 2 0 0 0,3-1 0 0 0,2 2 0 0 0,2 0 1 0 0,23-38-93 0 0,67-77 45 0 0,-109 159-54 0 0,0-1 0 0 0,0 0 0 0 0,-1 1 0 0 0,1-1 0 0 0,0 1 0 0 0,1-1 0 0 0,-1 1 0 0 0,0 0 0 0 0,0-1 0 0 0,0 1 0 0 0,1 0 0 0 0,-1 0 0 0 0,1 0 0 0 0,-1 0 0 0 0,1 0 0 0 0,-1 0 0 0 0,1 0 0 0 0,0 1 0 0 0,-1-1 0 0 0,1 0 1 0 0,0 1-1 0 0,0 0 0 0 0,-1-1 0 0 0,1 1 0 0 0,0 0 0 0 0,0 0 0 0 0,0 0 0 0 0,-1 0 0 0 0,1 0 0 0 0,0 0 0 0 0,0 1 0 0 0,-1-1 0 0 0,1 0 0 0 0,0 1 0 0 0,0 0 0 0 0,-1-1 0 0 0,1 1 0 0 0,0 0 0 0 0,-1 0 0 0 0,1 0 9 0 0,4 11-27 0 0,-2 0 1 0 0,1 0-1 0 0,-2 0 0 0 0,1 0 0 0 0,-2 0 1 0 0,0 1-1 0 0,0 0 0 0 0,-1-1 0 0 0,0 7 27 0 0,11 68-3218 0 0,-12-86 3031 0 0,6 17-3483 0 0,1-7-2023 0 0,-3-7-2089 0 0</inkml:trace>
  <inkml:trace contextRef="#ctx0" brushRef="#br0" timeOffset="2016.31">1920 526 8210 0 0,'0'0'1986'0'0,"0"0"-209"0"0,0 0-135 0 0,0 0-74 0 0,0 0-202 0 0,0 0-293 0 0,0 0-231 0 0,0 0-181 0 0,0 0-166 0 0,0 0-119 0 0,0 0-125 0 0,0 0-91 0 0,0 0-71 0 0,-27 19-33 0 0,-82 57-25 0 0,73-35-19 0 0,35-34-13 0 0,0-3-13 0 0,0-1 0 0 0,0 0 0 0 0,0 0 0 0 0,1 1 0 0 0,-1-1 0 0 0,1 0 0 0 0,0 1 0 0 0,0-1 0 0 0,0 0 0 0 0,0 1 0 0 0,1-1 0 0 0,-1 0 0 0 0,1 0 0 0 0,0 1 0 0 0,0-1 0 0 0,0 0 0 0 0,1 0 0 0 0,-1 0 0 0 0,1 0 0 0 0,-1 0 0 0 0,1 0 0 0 0,0-1 0 0 0,0 1 0 0 0,0 0 0 0 0,0-1 0 0 0,1 1 0 0 0,-1-1 0 0 0,1 0 0 0 0,-1 0 0 0 0,1 0 0 0 0,0 0 0 0 0,0-1 0 0 0,0 1 0 0 0,0-1 0 0 0,0 1 0 0 0,0-1 0 0 0,0 0 0 0 0,1 0 0 0 0,-1-1 0 0 0,0 1 0 0 0,0-1 0 0 0,1 1 0 0 0,-1-1 0 0 0,0 0 0 0 0,1 0 0 0 0,0-1 14 0 0,13 2-158 0 0,0-2 1 0 0,0 0-1 0 0,0 0 1 0 0,0-2 0 0 0,-1 0-1 0 0,1-1 1 0 0,-1 0 0 0 0,0-2-1 0 0,3-1 158 0 0,29-15-3835 0 0,-20 4-4123 0 0,-19 13 1218 0 0</inkml:trace>
</inkml:ink>
</file>

<file path=ppt/ink/ink2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07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251 561 2801 0 0,'0'0'1413'0'0,"0"0"-594"0"0,0 0-260 0 0,0 0 149 0 0,0 0 191 0 0,0 0 69 0 0,0 0-101 0 0,0 0-219 0 0,0 0-232 0 0,0 0-182 0 0,0 0-106 0 0,2 22 650 0 0,-2 452 1414 0 0,0-473-2162 0 0,0-1 57 0 0,0 0 114 0 0,0 0 217 0 0,0 0 216 0 0,2-12 1788 0 0,6-110-1019 0 0,-7 78-1364 0 0,2 1-1 0 0,1-1 1 0 0,3 1-1 0 0,1 0 1 0 0,3 0-1 0 0,8-19-38 0 0,-9 35-115 0 0,1 1-1 0 0,1 1 1 0 0,1 0-1 0 0,2 0 1 0 0,10-13 115 0 0,-24 36-29 0 0,0 0 1 0 0,0 1-1 0 0,0-1 1 0 0,1 0-1 0 0,-1 1 1 0 0,0-1 0 0 0,1 0-1 0 0,-1 1 1 0 0,1 0-1 0 0,-1-1 1 0 0,1 1-1 0 0,0 0 1 0 0,-1 0 0 0 0,1 0-1 0 0,0 0 1 0 0,0 0-1 0 0,0 0 1 0 0,0 1-1 0 0,0-1 1 0 0,0 0 0 0 0,0 1-1 0 0,0 0 1 0 0,0-1-1 0 0,0 1 1 0 0,0 0-1 0 0,0 0 1 0 0,0 0 0 0 0,0 0-1 0 0,0 1 1 0 0,0-1-1 0 0,0 1 1 0 0,0-1-1 0 0,0 1 1 0 0,0-1 0 0 0,0 1-1 0 0,-1 0 1 0 0,1 0-1 0 0,0 0 1 0 0,0 0 0 0 0,-1 0-1 0 0,1 1 1 0 0,0-1-1 0 0,-1 0 1 0 0,1 1-1 0 0,-1-1 1 0 0,0 1 0 0 0,1 0-1 0 0,-1-1 1 0 0,0 1-1 0 0,0 0 1 0 0,0 0-1 0 0,0-1 1 0 0,-1 1 0 0 0,1 0-1 0 0,0 0 1 0 0,-1 0-1 0 0,1 1 29 0 0,39 169-242 0 0,-33-161-1104 0 0,-1-7-6380 0 0,-5-4 382 0 0</inkml:trace>
  <inkml:trace contextRef="#ctx0" brushRef="#br0" timeOffset="2262.434">642 811 0 0 0,'0'0'545'0'0,"0"0"-67"0"0,0 0 118 0 0,0 0 251 0 0,0 0 153 0 0,0 0 4 0 0,0 0-142 0 0,0 0-207 0 0,0 0-181 0 0,0 0-120 0 0,0 0-66 0 0,0 0-17 0 0,-15-4 534 0 0,-26 56-166 0 0,-103 169-863 0 0,107-156 92 0 0,36-64 100 0 0,1-1-22 0 0,0 0-7 0 0,0 0 6 0 0,11-12 181 0 0,184-252 1011 0 0,-147 223-2244 0 0,-27 70 1530 0 0,61 104 1047 0 0,-77-125-1291 0 0,-1-1 0 0 0,0 1-1 0 0,-1 0 1 0 0,1 0 0 0 0,-2 0 0 0 0,1 1 0 0 0,-1-1-1 0 0,0 1 1 0 0,-1-1 0 0 0,0 1 0 0 0,-1 3-179 0 0,-32-7 4858 0 0,-66-78-3705 0 0,11 36-2776 0 0,55 34-2127 0 0,2 6-4242 0 0,22 0 3070 0 0</inkml:trace>
  <inkml:trace contextRef="#ctx0" brushRef="#br0" timeOffset="16335.574">1118 741 0 0 0,'0'0'799'0'0,"0"0"-90"0"0,0 0-119 0 0,0 0-130 0 0,0 0-116 0 0,0 0-109 0 0,0 0-101 0 0,-18 8-98 0 0,-120 220 2122 0 0,72-117-3082 0 0,64-109 489 0 0,-5 8 38 0 0,7-1-3281 0 0,1-9 3647 0 0</inkml:trace>
  <inkml:trace contextRef="#ctx0" brushRef="#br0" timeOffset="16748.045">1326 925 0 0 0,'0'0'367'0'0,"0"0"1069"0"0,0 0 164 0 0,0 0-283 0 0,0 0-300 0 0,0 0-127 0 0,0 0-41 0 0,0 0 1 0 0,0 0-18 0 0,0 0-28 0 0,0 0-45 0 0,-14 5-42 0 0,-67 23 644 0 0,73-23-1139 0 0,0 0 0 0 0,0 0-1 0 0,1 0 1 0 0,-1 1 0 0 0,1 0 0 0 0,0 1 0 0 0,1 0 0 0 0,0 0 0 0 0,0 0 0 0 0,-4 7-222 0 0,7-9 33 0 0,0 0 0 0 0,1 1 0 0 0,-1-1 0 0 0,1 1 0 0 0,0-1 0 0 0,1 1 0 0 0,-1 0 0 0 0,1 0 0 0 0,0 0 0 0 0,1 0 0 0 0,-1 0 0 0 0,1-1 0 0 0,1 1 0 0 0,-1 0 0 0 0,1 5-33 0 0,2-9 80 0 0,-1 0 0 0 0,0 1 1 0 0,0-2-1 0 0,1 1 1 0 0,-1 0-1 0 0,1 0 0 0 0,-1-1 1 0 0,1 0-1 0 0,0 1 1 0 0,0-1-1 0 0,0 0 0 0 0,-1 0 1 0 0,1-1-1 0 0,0 1 1 0 0,0 0-1 0 0,0-1 0 0 0,0 0 1 0 0,0 0-1 0 0,0 0 1 0 0,0 0-1 0 0,0 0 0 0 0,0-1 1 0 0,2 1-81 0 0,-4 0 40 0 0,22-1 127 0 0,0-1 1 0 0,0-1-1 0 0,0-1 0 0 0,0 0 0 0 0,-1-2 0 0 0,0-1 0 0 0,9-4-167 0 0,-28 10-266 0 0,23-10-1421 0 0,-11 2-6688 0 0,-12 5 131 0 0</inkml:trace>
  <inkml:trace contextRef="#ctx0" brushRef="#br0" timeOffset="17899.331">1076 741 0 0 0,'0'0'176'0'0,"2"-2"231"0"0,-2 2-319 0 0,0 1 1 0 0,0-1-1 0 0,0 0 0 0 0,0 0 1 0 0,0 1-1 0 0,1-1 0 0 0,-1 0 1 0 0,0 0-1 0 0,0 1 0 0 0,0-1 1 0 0,0 0-1 0 0,0 0 0 0 0,0 1 1 0 0,0-1-1 0 0,0 0 0 0 0,1 0 1 0 0,-1 0-1 0 0,0 1 1 0 0,0-1-1 0 0,0 0 0 0 0,0 0 1 0 0,1 0-1 0 0,-1 0 0 0 0,0 1 1 0 0,0-1-1 0 0,0 0 0 0 0,1 0 1 0 0,-1 0-1 0 0,0 0 0 0 0,0 0 1 0 0,1 0-1 0 0,-1 0 1 0 0,0 0-1 0 0,0 0 0 0 0,1 0 1 0 0,-1 0-1 0 0,0 1 0 0 0,0-1 1 0 0,1-1-1 0 0,-1 1 0 0 0,0 0 1 0 0,0 0-1 0 0,1 0 0 0 0,-1 0 1 0 0,0 0-1 0 0,0 0 1 0 0,1 0-1 0 0,-1 0 0 0 0,0 0 1 0 0,0 0-1 0 0,1-1 0 0 0,-1 1 1 0 0,0 0-1 0 0,0 0 0 0 0,0 0 1 0 0,0 0-1 0 0,1-1 0 0 0,-1 1-88 0 0,-7 17 3874 0 0,0-7-4217 0 0,-49 108 2739 0 0,-79 110-1805 0 0,86-143-1228 0 0,49-85 346 0 0,0 0-104 0 0,0 0-121 0 0,0 0-145 0 0,8-19-4158 0 0,-2 10 2235 0 0,-2 4 262 0 0</inkml:trace>
  <inkml:trace contextRef="#ctx0" brushRef="#br0" timeOffset="18831.732">38 321 568 0 0,'0'0'1266'0'0,"0"0"-279"0"0,0 0-14 0 0,0 0 198 0 0,0 0 171 0 0,0 0 101 0 0,0 0 8 0 0,0 0-120 0 0,0 0-143 0 0,0 0-152 0 0,0 0-141 0 0,0 0-140 0 0,-8-7-126 0 0,-21-23-101 0 0,29 29-492 0 0,0 0-1 0 0,0 0 0 0 0,0 0 0 0 0,0 0 1 0 0,0 0-1 0 0,0 0 0 0 0,0 0 1 0 0,1 0-1 0 0,-1 0 0 0 0,0 1 0 0 0,1-1 1 0 0,-1 0-1 0 0,1 0 0 0 0,-1 0 1 0 0,1 0-1 0 0,-1 1 0 0 0,1-1 0 0 0,-1 0 1 0 0,1 0-1 0 0,0 1 0 0 0,-1-1 1 0 0,1 1-1 0 0,0-1 0 0 0,0 0 0 0 0,-1 1 1 0 0,1-1-1 0 0,0 1 0 0 0,0 0 1 0 0,0-1-1 0 0,0 1 0 0 0,0 0 0 0 0,0-1 1 0 0,-1 1-1 0 0,1 0 0 0 0,0 0 1 0 0,0 0-1 0 0,0 0 0 0 0,0 0 0 0 0,0 0 1 0 0,0 0-1 0 0,0 0 0 0 0,0 0 1 0 0,0 0-1 0 0,0 1 0 0 0,0-1 0 0 0,0 0 1 0 0,0 1-36 0 0,1-1 99 0 0,351-36 2019 0 0,-179 3-1565 0 0,-174 33-483 0 0,0 0 0 0 0,-1 0 1 0 0,1 0-1 0 0,0 0 0 0 0,-1 0 0 0 0,1 0 0 0 0,0 0 0 0 0,-1-1 0 0 0,1 1 0 0 0,0 0 0 0 0,0 0 0 0 0,-1 0 0 0 0,1 0 0 0 0,0-1 0 0 0,0 1 1 0 0,-1 0-1 0 0,1 0 0 0 0,0 0 0 0 0,0-1 0 0 0,0 1 0 0 0,-1 0 0 0 0,1 0 0 0 0,0-1 0 0 0,0 1 0 0 0,0 0 0 0 0,0 0 0 0 0,0-1 1 0 0,-1 1-1 0 0,1 0 0 0 0,0-1 0 0 0,0 1 0 0 0,0 0 0 0 0,0 0 0 0 0,0-1 0 0 0,0 1 0 0 0,0 0 0 0 0,0-1 0 0 0,0 1 0 0 0,0 0 0 0 0,0-1 1 0 0,0 1-1 0 0,0 0 0 0 0,1-1 0 0 0,-1 1 0 0 0,0 0 0 0 0,0 0 0 0 0,0-1 0 0 0,0 1 0 0 0,0 0 0 0 0,1 0 0 0 0,-1-1-70 0 0,-120-43 747 0 0,96 37-719 0 0,-1 0-1 0 0,1-1 0 0 0,0-1 1 0 0,1-2-1 0 0,0 0 0 0 0,-19-13-27 0 0,42 22-185 0 0,0 1 0 0 0,0-1 0 0 0,0 0 0 0 0,0 1 0 0 0,0-1 0 0 0,0 0 0 0 0,1 1 0 0 0,-1-1 0 0 0,1 1 0 0 0,-1-1 0 0 0,1 0 0 0 0,-1 1 0 0 0,1-1 0 0 0,0 1-1 0 0,0 0 1 0 0,0-1 0 0 0,0 1 0 0 0,0 0 0 0 0,0-1 0 0 0,0 1 0 0 0,0 0 0 0 0,0 0 0 0 0,0 0 0 0 0,1 0 0 0 0,-1 0 0 0 0,1 0 0 0 0,-1 0 0 0 0,0 1 0 0 0,1-1 0 0 0,0 0 0 0 0,-1 1 0 0 0,1-1 0 0 0,-1 1-1 0 0,1-1 1 0 0,-1 1 0 0 0,1 0 0 0 0,0 0 0 0 0,-1 0 0 0 0,2 0 185 0 0,-1-1-463 0 0,18-7-5260 0 0,-3 1-5191 0 0</inkml:trace>
  <inkml:trace contextRef="#ctx0" brushRef="#br0" timeOffset="19321.591">1509 491 6777 0 0,'0'0'2017'0'0,"0"0"-518"0"0,0 0-263 0 0,0 0-1 0 0,0 0 21 0 0,0 0-119 0 0,0 0-219 0 0,0 0-223 0 0,0 0-152 0 0,0 0-75 0 0,0 0-45 0 0,0 0-47 0 0,12 0-44 0 0,177 7 1820 0 0,-73-14-1663 0 0,-47-1-435 0 0,-42 1 498 0 0,-14 3-824 0 0,-5 2-2850 0 0,7 0-10894 0 0,-15 2 9267 0 0</inkml:trace>
  <inkml:trace contextRef="#ctx0" brushRef="#br0" timeOffset="19564.168">1553 715 7738 0 0,'0'0'1811'0'0,"0"0"-898"0"0,0 0 62 0 0,0 0 464 0 0,0 0 268 0 0,0 0-93 0 0,0 0-329 0 0,0 0-327 0 0,32-2-234 0 0,101-10-186 0 0,48-33 423 0 0,-118 27-1047 0 0,1 0-1912 0 0,-23 7-4174 0 0,-23 7-4715 0 0</inkml:trace>
</inkml:ink>
</file>

<file path=ppt/ink/ink2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30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1 291 4097 0 0,'0'0'1699'0'0,"0"0"-556"0"0,0 0-214 0 0,0 0 34 0 0,0 0 72 0 0,0 0 47 0 0,0 0 3 0 0,0 0-61 0 0,0 0-134 0 0,0 0-135 0 0,0 0-100 0 0,0 0-117 0 0,0 0-78 0 0,34-11-47 0 0,107-34-35 0 0,-55 26 238 0 0,80 6 153 0 0,-124 13-1363 0 0,-46-9-1281 0 0,-15-1-1477 0 0,-1 0-3297 0 0,14 9 588 0 0</inkml:trace>
  <inkml:trace contextRef="#ctx0" brushRef="#br0" timeOffset="1261.265">207 4 0 0 0,'0'0'867'0'0,"0"0"232"0"0,0 0 44 0 0,0 0-68 0 0,0 0-258 0 0,0 0-305 0 0,0 0-216 0 0,0 0-169 0 0,-5-3 396 0 0,84 113 5069 0 0,-31-78-5609 0 0,-8-28-5877 0 0,-33-4-246 0 0</inkml:trace>
</inkml:ink>
</file>

<file path=ppt/ink/ink2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44.3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0 192 0 0 0,'0'0'468'0'0,"0"0"248"0"0,0 0 234 0 0,0 0 119 0 0,0 0-20 0 0,0 0-112 0 0,0 0-119 0 0,0 0-117 0 0,0 0-126 0 0,0 0-123 0 0,0 0-75 0 0,0 0-51 0 0,26-5-21 0 0,81-15 21 0 0,-3 23 1369 0 0,-40 4-1121 0 0,-59-7-130 0 0,1-3 5161 0 0,-7-5-5962 0 0,-51-61 2490 0 0,-8-6-1670 0 0,37 57-972 0 0,13 14-2970 0 0,10 4 370 0 0,0 0-1902 0 0,0 0-2507 0 0</inkml:trace>
</inkml:ink>
</file>

<file path=ppt/ink/ink2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41.9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11 417 0 0 0,'0'0'850'0'0,"0"0"-50"0"0,0 0-116 0 0,-1 34-104 0 0,-5 104-45 0 0,4-27 2369 0 0,10-78 1063 0 0,-8-33-3273 0 0,0 0 164 0 0,0 0 125 0 0,0 0 58 0 0,0-8 1306 0 0,-10-124 1 0 0,26-47-1357 0 0,-10 143-1002 0 0,2 1 0 0 0,2 0 1 0 0,1 1-1 0 0,2 0 1 0 0,1 0-1 0 0,2 2 1 0 0,1 0-1 0 0,1 0 1 0 0,15-17 10 0 0,-29 43-41 0 0,1 1 1 0 0,-1 0-1 0 0,1 0 0 0 0,0 0 1 0 0,0 0-1 0 0,1 1 0 0 0,-1 0 1 0 0,1 0-1 0 0,0 1 1 0 0,0-1-1 0 0,0 1 0 0 0,1 0 1 0 0,6-1 40 0 0,-12 5-47 0 0,1 1 0 0 0,-1 0 0 0 0,1 0-1 0 0,-1 0 1 0 0,0 0 0 0 0,0 0 0 0 0,0 0 0 0 0,0 0 0 0 0,0 0 0 0 0,0 0 0 0 0,0 0 0 0 0,-1 1 0 0 0,1-1 0 0 0,-1 0 0 0 0,1 0 0 0 0,-1 1 0 0 0,0-1 0 0 0,0 0 0 0 0,0 1-1 0 0,0-1 1 0 0,-1 0 0 0 0,1 2 47 0 0,0-3-20 0 0,-11 107-1147 0 0,9-67-900 0 0,2-23-1427 0 0,0 0-4462 0 0,0-8 4737 0 0</inkml:trace>
  <inkml:trace contextRef="#ctx0" brushRef="#br0" timeOffset="327.249">330 542 10026 0 0,'0'0'824'0'0,"0"0"-309"0"0,0 0-120 0 0,0 0 146 0 0,0 0 125 0 0,0 0 47 0 0,0 0-95 0 0,0 0-176 0 0,0 0-135 0 0,0 0-80 0 0,0 0-58 0 0,0 0-39 0 0,0 0-10 0 0,-2 29-30 0 0,-5 92-20 0 0,6 15-526 0 0,4-124-347 0 0,-2-5-2121 0 0,-1-3-4654 0 0,0-4 3486 0 0</inkml:trace>
  <inkml:trace contextRef="#ctx0" brushRef="#br0" timeOffset="837.464">289 446 816 0 0,'0'0'988'0'0,"0"0"-73"0"0,0 0 171 0 0,0 0 235 0 0,0 0 129 0 0,0 0-15 0 0,0 0-156 0 0,0 0-177 0 0,0 0-129 0 0,0 0-118 0 0,0 0-92 0 0,0 0-78 0 0,0 0-83 0 0,28-5-88 0 0,84-14-104 0 0,-51 19 314 0 0,-54 6-664 0 0,-6-4-37 0 0,0 1 0 0 0,0-1-1 0 0,0 0 1 0 0,-1 1 0 0 0,1-1 0 0 0,0 1 0 0 0,-1-1-1 0 0,0 1 1 0 0,0-1 0 0 0,0 1 0 0 0,0-1 0 0 0,0 1-1 0 0,0-1 1 0 0,0 1 0 0 0,-1-1 0 0 0,1 1-1 0 0,-1-1 1 0 0,0 1 0 0 0,0-1 0 0 0,0 1 0 0 0,0-1-1 0 0,0 0 1 0 0,-1 1-23 0 0,-113 155 208 0 0,115-156-221 0 0,-1 0-1 0 0,1 1 0 0 0,0-1 0 0 0,0 0 1 0 0,1 0-1 0 0,-1 0 0 0 0,0 1 1 0 0,1-1-1 0 0,-1 0 0 0 0,1 0 0 0 0,0 0 1 0 0,-1 0-1 0 0,1 0 0 0 0,0 0 1 0 0,0 0-1 0 0,1 0 0 0 0,-1 0 0 0 0,0-1 1 0 0,1 1-1 0 0,-1 0 0 0 0,1-1 1 0 0,-1 1-1 0 0,1-1 0 0 0,0 1 1 0 0,-1-1-1 0 0,1 0 0 0 0,0 0 0 0 0,0 0 1 0 0,0 0-1 0 0,0 0 0 0 0,0 0 1 0 0,0-1-1 0 0,0 1 0 0 0,1-1 0 0 0,-1 1 1 0 0,0-1-1 0 0,0 0 0 0 0,0 0 1 0 0,1 1-1 0 0,-1-2 0 0 0,0 1 0 0 0,0 0 1 0 0,0 0-1 0 0,0-1 0 0 0,3 0 14 0 0,14 5-35 0 0,0 0 20 0 0,-14-4 17 0 0,0 1 0 0 0,1 0 1 0 0,-1 0-1 0 0,0 1 0 0 0,0 0 1 0 0,1 0-1 0 0,-1 0 0 0 0,0 0 0 0 0,-1 1 1 0 0,1-1-1 0 0,0 1 0 0 0,-1 1 0 0 0,0-1 1 0 0,0 0-1 0 0,1 2-2 0 0,-5-2 44 0 0,0 0 1 0 0,0 0 0 0 0,0 1-1 0 0,-1-1 1 0 0,1 0 0 0 0,-1 0-1 0 0,0 0 1 0 0,0 0 0 0 0,0 0-1 0 0,0 0 1 0 0,-1 0 0 0 0,1 0-1 0 0,-1 0 1 0 0,1 0-1 0 0,-1-1 1 0 0,0 1 0 0 0,0 0-1 0 0,0-1 1 0 0,-1 0 0 0 0,1 0-1 0 0,-1 1 1 0 0,1-1 0 0 0,-1-1-1 0 0,0 1 1 0 0,1 0 0 0 0,-1-1-1 0 0,0 1 1 0 0,0-1-1 0 0,0 0 1 0 0,-1 0-45 0 0,-3 4 58 0 0,-14 10-189 0 0,-1-1 0 0 0,-1-1 0 0 0,-1-1-1 0 0,0-1 1 0 0,0-1 0 0 0,-1-2 0 0 0,-13 4 131 0 0,21-9-3200 0 0,13-2-5600 0 0,4-1 8752 0 0,0 0-4460 0 0</inkml:trace>
  <inkml:trace contextRef="#ctx0" brushRef="#br0" timeOffset="1100.187">851 487 5017 0 0,'0'0'2214'0'0,"0"0"-739"0"0,0 0-410 0 0,0 0-130 0 0,0 0-84 0 0,0 0-41 0 0,0 0-26 0 0,0 0-19 0 0,0 0-15 0 0,0 0-97 0 0,0 0-141 0 0,0 0-96 0 0,0 0-106 0 0,-21 33-83 0 0,-67 104-46 0 0,-16 28 115 0 0,34-45-790 0 0,46-81-2363 0 0,2-1-3763 0 0,16-30 2645 0 0,2-3 660 0 0</inkml:trace>
  <inkml:trace contextRef="#ctx0" brushRef="#br0" timeOffset="1451.705">954 807 2401 0 0,'0'0'2647'0'0,"0"0"-1036"0"0,0 0-242 0 0,0 0 180 0 0,0 0 78 0 0,0 0-123 0 0,0 0-270 0 0,0 0-331 0 0,0 0-254 0 0,0 0-202 0 0,0 0-115 0 0,-33 21-105 0 0,-100 65-86 0 0,85-45 6 0 0,46-34-129 0 0,0-5-20 0 0,1 0-1 0 0,0 0 0 0 0,0 0 1 0 0,0 0-1 0 0,0 1 0 0 0,0-1 1 0 0,0 0-1 0 0,1 1 0 0 0,-1-1 1 0 0,1 0-1 0 0,0 1 0 0 0,-1-1 1 0 0,1 1-1 0 0,0-1 0 0 0,1 0 1 0 0,-1 1-1 0 0,0-1 0 0 0,1 1 1 0 0,-1-1-1 0 0,1 0 0 0 0,0 1 1 0 0,-1-1-1 0 0,1 0 0 0 0,1 0 1 0 0,-1 0-1 0 0,0 1 0 0 0,0-1 1 0 0,1 0-1 0 0,-1-1 0 0 0,1 1 1 0 0,-1 0-1 0 0,1 0 0 0 0,0-1 1 0 0,0 1-1 0 0,0-1 0 0 0,0 1 1 0 0,0-1-1 0 0,0 0 0 0 0,0 0 1 0 0,0 0-1 0 0,1 0 0 0 0,-1 0 1 0 0,0 0-1 0 0,1-1 0 0 0,-1 1 1 0 0,0-1-1 0 0,1 0 0 0 0,0 1 3 0 0,6 0-459 0 0,1 1 0 0 0,0-1 0 0 0,0 0 0 0 0,0-1 0 0 0,-1-1 0 0 0,1 1 0 0 0,0-1 0 0 0,0-1 0 0 0,-1 0 0 0 0,1 0 0 0 0,-1-1 0 0 0,0 0 0 0 0,1-1 0 0 0,-1 0 0 0 0,-1 0 0 0 0,1-1 0 0 0,-1 0 0 0 0,0 0 0 0 0,0-1 0 0 0,0 0 0 0 0,-1-1 0 0 0,0 0 0 0 0,4-5 459 0 0,-6 5-6121 0 0</inkml:trace>
  <inkml:trace contextRef="#ctx0" brushRef="#br0" timeOffset="2885.287">980 148 4529 0 0,'0'0'783'0'0,"0"0"-58"0"0,0 0 209 0 0,0 0 294 0 0,0 0 120 0 0,0 0-105 0 0,0 0-186 0 0,0 0-136 0 0,0 0-113 0 0,0 0-108 0 0,0 0-94 0 0,0 0-93 0 0,29-2-53 0 0,91-6-33 0 0,-29 0 483 0 0,25 4-2325 0 0,-105 8-1516 0 0,0-1-4673 0 0,-10-3 2362 0 0</inkml:trace>
  <inkml:trace contextRef="#ctx0" brushRef="#br0" timeOffset="3132.026">974 402 8834 0 0,'0'0'1091'0'0,"0"0"-315"0"0,0 0 92 0 0,0 0 346 0 0,0 0 186 0 0,0 0-118 0 0,0 0-239 0 0,0 0-235 0 0,0 0-188 0 0,0 0-132 0 0,0 0-119 0 0,0 0-109 0 0,34-1-88 0 0,106-5-69 0 0,-36-6-1106 0 0,-82 7-861 0 0,-6 1-1117 0 0,-1 3-4523 0 0,-7 1 1528 0 0</inkml:trace>
</inkml:ink>
</file>

<file path=ppt/ink/ink2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40.9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476 350 0 0 0,'0'0'751'0'0,"0"0"386"0"0,0 0 122 0 0,0 0-24 0 0,0 0-58 0 0,0 0-68 0 0,0 0-69 0 0,-4-2-53 0 0,-26-25 4177 0 0,-13 4-3348 0 0,20 23-1797 0 0,0 0 0 0 0,1 1-1 0 0,-1 1 1 0 0,0 1 0 0 0,1 1-1 0 0,0 1 1 0 0,-15 6-19 0 0,36-10 1 0 0,-22 6 95 0 0,1 1-1 0 0,0 2 1 0 0,0 0 0 0 0,1 1-1 0 0,1 2 1 0 0,0 0 0 0 0,-11 9-96 0 0,29-20 4 0 0,0 0 1 0 0,1-1 0 0 0,-1 1-1 0 0,0 0 1 0 0,1 0-1 0 0,-1 0 1 0 0,1 0-1 0 0,0 0 1 0 0,0 1 0 0 0,-1-1-1 0 0,2 0 1 0 0,-1 1-1 0 0,0-1 1 0 0,0 1-1 0 0,1-1 1 0 0,-1 0 0 0 0,1 1-1 0 0,0-1 1 0 0,0 1-1 0 0,0-1 1 0 0,0 1-1 0 0,0 0 1 0 0,0-1 0 0 0,1 0-1 0 0,-1 1 1 0 0,1-1-1 0 0,0 1 1 0 0,0-1 0 0 0,0 0-1 0 0,0 1 1 0 0,0-1-1 0 0,0 0 1 0 0,0 0-1 0 0,1 0 1 0 0,-1 0 0 0 0,1 0-1 0 0,0 0 1 0 0,0 0-1 0 0,1 1-4 0 0,2 3 50 0 0,2-1-1 0 0,-1 1 1 0 0,1-1-1 0 0,0 0 1 0 0,0 0-1 0 0,0-1 1 0 0,0 0-1 0 0,1 0 1 0 0,0-1-1 0 0,0 0 1 0 0,4 1-50 0 0,191 22 725 0 0,-203-25-716 0 0,1 0-1 0 0,-1 0 0 0 0,1 0 1 0 0,-1 0-1 0 0,0-1 1 0 0,1 1-1 0 0,-1 0 1 0 0,0 0-1 0 0,0 0 1 0 0,0 0-1 0 0,0 0 0 0 0,1 0 1 0 0,-1 0-1 0 0,0 0 1 0 0,-1 0-1 0 0,1 0 1 0 0,0 0-1 0 0,0 0 0 0 0,0 0 1 0 0,-1 0-1 0 0,1 0 1 0 0,0 0-1 0 0,-1 0 1 0 0,1 0-1 0 0,-1-1 0 0 0,1 1 1 0 0,-1 0-1 0 0,1 0 1 0 0,-1 0-1 0 0,1-1 1 0 0,-1 1-1 0 0,0 0 1 0 0,0-1-1 0 0,1 1 0 0 0,-1 0 1 0 0,0-1-1 0 0,0 1 1 0 0,0-1-1 0 0,0 0 1 0 0,0 1-9 0 0,-168 120 144 0 0,163-118-154 0 0,1 0 0 0 0,-1 1 1 0 0,0 0-1 0 0,1 0 1 0 0,0 1-1 0 0,0-1 0 0 0,0 1 1 0 0,1 0-1 0 0,-1 0 1 0 0,1 1-1 0 0,0-1 0 0 0,1 1 1 0 0,0 0-1 0 0,-1 0 1 0 0,2 0-1 0 0,-1 0 1 0 0,1 1-1 0 0,0-1 0 0 0,0 1 1 0 0,1-1-1 0 0,0 1 1 0 0,0 0-1 0 0,0-1 0 0 0,1 1 1 0 0,0 0-1 0 0,0 0 1 0 0,1-1-1 0 0,0 1 0 0 0,0 0 1 0 0,1-1-1 0 0,1 6 10 0 0,1-6 24 0 0,1 0-1 0 0,0-1 1 0 0,0 1-1 0 0,0-1 1 0 0,0 0-1 0 0,1 0 1 0 0,0 0 0 0 0,0-1-1 0 0,0 0 1 0 0,1 0-1 0 0,-1-1 1 0 0,1 0-1 0 0,0 0 1 0 0,0 0-1 0 0,0-1 1 0 0,0 0-1 0 0,0 0 1 0 0,1-1 0 0 0,-1 0-1 0 0,1 0 1 0 0,-1-1-1 0 0,1 0 1 0 0,-1 0-1 0 0,0-1 1 0 0,1 0-1 0 0,0 0-23 0 0,-4 0-170 0 0,-1 0-1 0 0,0 0 0 0 0,0 0 0 0 0,1-1 1 0 0,-1 1-1 0 0,0-1 0 0 0,0 0 1 0 0,0 1-1 0 0,0-2 0 0 0,-1 1 1 0 0,1 0-1 0 0,-1 0 0 0 0,1-1 0 0 0,-1 1 1 0 0,0-1-1 0 0,1 0 0 0 0,-1 0 1 0 0,-1 0-1 0 0,3-3 171 0 0,12-38-11416 0 0,-16 33 7354 0 0</inkml:trace>
  <inkml:trace contextRef="#ctx0" brushRef="#br0" timeOffset="362.061">121 0 0 0 0,'0'0'351'0'0,"0"0"621"0"0,0 0 236 0 0,0 0 52 0 0,0 0-46 0 0,0 0-108 0 0,0 0-110 0 0,0 0-97 0 0,4 24-98 0 0,20 118 662 0 0,-6-28-587 0 0,-4 1-1 0 0,-5 0 1 0 0,-6 1 0 0 0,-5 17-876 0 0,2-67 58 0 0,2 401-1184 0 0,-9-411 834 0 0,1-1-4798 0 0,13-51-1137 0 0,-7-4 5131 0 0</inkml:trace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4:05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598 351 1448 0 0,'0'0'1497'0'0,"0"0"-141"0"0,0 0-61 0 0,0 0 85 0 0,0 0 107 0 0,0 0-4 0 0,0 0-103 0 0,0 0-202 0 0,0 0-248 0 0,0 0-246 0 0,0 0-220 0 0,0 0-169 0 0,-2 5-90 0 0,-18 46 384 0 0,2 1 1 0 0,3 1-1 0 0,3 0 1 0 0,1 1-1 0 0,-2 43-589 0 0,7-58-12 0 0,-33 211-264 0 0,32-226-1469 0 0,3-38-5414 0 0,6-42-1187 0 0,0 44 7855 0 0</inkml:trace>
  <inkml:trace contextRef="#ctx0" brushRef="#br0" timeOffset="284.792">136 292 4241 0 0,'0'0'545'0'0,"0"0"-158"0"0,0 0-19 0 0,0 0 199 0 0,0 0 321 0 0,0 0 284 0 0,0 0 139 0 0,0 0-18 0 0,0 0-160 0 0,0 0-189 0 0,0 0-158 0 0,0 0-122 0 0,31 5-18 0 0,97 15 24 0 0,85-12 2246 0 0,90-12-2292 0 0,-244 13-1120 0 0,-26 8-2817 0 0,-29 16-8804 0 0,-5-29 8888 0 0</inkml:trace>
  <inkml:trace contextRef="#ctx0" brushRef="#br0" timeOffset="599.592">0 1094 5785 0 0,'0'0'732'0'0,"0"0"-15"0"0,0 0 316 0 0,0 0 421 0 0,0 0 186 0 0,0 0-74 0 0,0 0-197 0 0,0 0-192 0 0,0 0-136 0 0,36-3-139 0 0,114-12-127 0 0,148-14 2272 0 0,-278 26-3631 0 0,93-19 1380 0 0,-77 11-4772 0 0,0-5-5372 0 0,-31 12 1222 0 0</inkml:trace>
  <inkml:trace contextRef="#ctx0" brushRef="#br0" timeOffset="1038.576">236 38 1312 0 0,'0'0'830'0'0,"0"0"42"0"0,0 0 276 0 0,0 0 354 0 0,0 0 233 0 0,0 0 75 0 0,0 0-81 0 0,0 0-136 0 0,0 0-157 0 0,0 0-192 0 0,0 0-158 0 0,0 0-151 0 0,0 0-118 0 0,18-5-77 0 0,58-15-80 0 0,3 12 829 0 0,129 4-577 0 0,-44 11-1091 0 0,-85-2-1213 0 0,-27 2-3694 0 0,-30-5 355 0 0,-10-1-5707 0 0</inkml:trace>
  <inkml:trace contextRef="#ctx0" brushRef="#br0" timeOffset="1704.187">1633 660 3281 0 0,'0'0'1480'0'0,"0"0"55"0"0,0 0 124 0 0,0 0 132 0 0,0 0 21 0 0,0 0-186 0 0,0 0-307 0 0,0 0-385 0 0,0 0-357 0 0,0 0-242 0 0,0 0-172 0 0,0 0-75 0 0,0 0 5 0 0,-5 4 23 0 0,-42 66 521 0 0,34-47-605 0 0,-1 0-1 0 0,-2 0 1 0 0,0-2-1 0 0,-2 0 0 0 0,0 0 1 0 0,-1-2-1 0 0,-1-1 1 0 0,0 0-1 0 0,-2-1 1 0 0,0-2-1 0 0,-1 0 0 0 0,0-1 1 0 0,-1-1-1 0 0,-1-2 1 0 0,0 0-1 0 0,0-2 0 0 0,-1 0 1 0 0,-4-1-32 0 0,26-6-12 0 0,-1 0 0 0 0,1 0 1 0 0,-1-1-1 0 0,1 0 0 0 0,-1 0 1 0 0,0 0-1 0 0,1 0 0 0 0,-1-1 1 0 0,0 1-1 0 0,0-1 0 0 0,1 0 0 0 0,-1-1 1 0 0,0 1-1 0 0,0-1 0 0 0,1 0 1 0 0,-1 0-1 0 0,0-1 0 0 0,1 1 1 0 0,-1-1-1 0 0,1 0 0 0 0,0 0 1 0 0,0-1-1 0 0,0 1 0 0 0,0-1 0 0 0,0 0 1 0 0,0 0-1 0 0,1 0 0 0 0,-1 0 1 0 0,1-1-1 0 0,0 1 0 0 0,0-1 1 0 0,0 0-1 0 0,0 0 0 0 0,1 0 0 0 0,0-1 12 0 0,-1-4 20 0 0,1-1-1 0 0,1 1 0 0 0,0-1 1 0 0,0 0-1 0 0,1 1 0 0 0,0-1 0 0 0,1 0 1 0 0,0 1-1 0 0,0-1 0 0 0,1 0 1 0 0,0 1-1 0 0,1 0 0 0 0,0-1 0 0 0,1 1 1 0 0,0 0-1 0 0,0 1 0 0 0,1-1 1 0 0,0 1-1 0 0,0 0 0 0 0,1 0 0 0 0,0 0 1 0 0,0 1-1 0 0,1 0 0 0 0,0 0 1 0 0,0 1-1 0 0,5-4-19 0 0,-10 8 20 0 0,1 0 1 0 0,-1 1-1 0 0,1-1 1 0 0,0 0-1 0 0,0 1 1 0 0,-1-1-1 0 0,1 1 0 0 0,0 0 1 0 0,0 0-1 0 0,0 0 1 0 0,0 1-1 0 0,0-1 1 0 0,1 1-1 0 0,-1-1 1 0 0,0 1-1 0 0,0 0 0 0 0,0 0 1 0 0,0 0-1 0 0,0 1 1 0 0,0-1-1 0 0,1 1 1 0 0,-1 0-1 0 0,0 0 1 0 0,0 0-1 0 0,-1 0 0 0 0,1 0 1 0 0,0 1-1 0 0,0-1-20 0 0,75 62 560 0 0,-42-30-208 0 0,2-2 2 0 0,2-2 1 0 0,0-1-1 0 0,2-2 0 0 0,2-2 1 0 0,0-2-1 0 0,3-1-354 0 0,41-3-316 0 0,-83-34-4722 0 0,-7 4-2301 0 0,2 11 5762 0 0,0-3-5867 0 0</inkml:trace>
  <inkml:trace contextRef="#ctx0" brushRef="#br0" timeOffset="2132.822">1062 391 5081 0 0,'0'0'1506'0'0,"0"0"-79"0"0,0 0 34 0 0,0 0 49 0 0,0 0-18 0 0,0 0-123 0 0,0 0-224 0 0,0 0-286 0 0,0 0-236 0 0,0 0-123 0 0,0 0-45 0 0,0 0-6 0 0,17-6 1 0 0,52-22-24 0 0,38 17 708 0 0,-75 12-903 0 0,158 32 418 0 0,-148-22-541 0 0,-42-12-65 0 0,0 1 0 0 0,-1 0 0 0 0,1 0 0 0 0,0-1-1 0 0,0 1 1 0 0,-1 0 0 0 0,1-1 0 0 0,0 1 0 0 0,0-1 0 0 0,0 1 0 0 0,0 0 0 0 0,-1-1-1 0 0,1 1 1 0 0,0 0 0 0 0,0-1 0 0 0,0 1 0 0 0,0-1 0 0 0,0 1 0 0 0,0 0-1 0 0,0-1 1 0 0,0 1 0 0 0,0-1 0 0 0,0 1 0 0 0,0-1 0 0 0,0 1 0 0 0,0 0 0 0 0,0-1-1 0 0,1 1 1 0 0,-1 0 0 0 0,0-1 0 0 0,0 1 0 0 0,0-1 0 0 0,1 1 0 0 0,-1 0 0 0 0,0-1-1 0 0,0 1 1 0 0,1 0 0 0 0,-1 0 0 0 0,0-1 0 0 0,0 1 0 0 0,1 0 0 0 0,-1 0-1 0 0,0-1 1 0 0,1 1 0 0 0,-1 0 0 0 0,1 0 0 0 0,-1 0 0 0 0,0-1 0 0 0,1 1 0 0 0,-1 0-1 0 0,1 0 1 0 0,-1 0 0 0 0,0 0 0 0 0,1 0 0 0 0,-1 0 0 0 0,1 0 0 0 0,-1 0-1 0 0,0 0 1 0 0,1 0 0 0 0,-1 0 0 0 0,1 0 0 0 0,-1 0 0 0 0,0 0 0 0 0,1 1 0 0 0,-1-1-43 0 0,-22-29 302 0 0,-110-125 691 0 0,102 100-1199 0 0,25 28-2638 0 0,11 18-6353 0 0,-4 7 5654 0 0,3-2-5624 0 0</inkml:trace>
</inkml:ink>
</file>

<file path=ppt/ink/ink2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48.7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0 185 1048 0 0,'0'0'951'0'0,"0"0"-297"0"0,0 0-60 0 0,0 0 135 0 0,0 0 100 0 0,0 0 57 0 0,0 0-41 0 0,0 0-119 0 0,0 0-85 0 0,0 0-64 0 0,0 0-51 0 0,0 0-35 0 0,0 0-45 0 0,29-5-16 0 0,92-16 2 0 0,44 3 1303 0 0,-86 17-699 0 0,-79 1-653 0 0,0 0 168 0 0,0 0 152 0 0,0 0 95 0 0,0 0 12 0 0,0 0-50 0 0,-11-9 688 0 0,-181-114-731 0 0,188 118-2251 0 0,13 2-11117 0 0,-8 3 12528 0 0,5 0-5315 0 0</inkml:trace>
</inkml:ink>
</file>

<file path=ppt/ink/ink2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46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19 150 488 0 0,'0'0'1314'0'0,"0"0"-984"0"0,0 0-331 0 0,0 0 81 0 0,0 0 202 0 0,0 0 235 0 0,0 0 146 0 0,0 0 20 0 0,0 0-38 0 0,0 0-94 0 0,0 0-128 0 0,-4 19-73 0 0,-11 113 651 0 0,43 126 654 0 0,-14-195-1463 0 0,-12-52 5640 0 0,-14-86-4265 0 0,9 30-1292 0 0,2 0 1 0 0,3-1 0 0 0,1 1 0 0 0,2 0 0 0 0,10-37-276 0 0,-10 59 19 0 0,2 1 0 0 0,0-1 0 0 0,1 1 0 0 0,1 1 0 0 0,1 0 0 0 0,1 0 0 0 0,1 1 0 0 0,2-2-19 0 0,30-32-43 0 0,-43 54 5 0 0,0 1 0 0 0,1 0 0 0 0,-1-1 0 0 0,0 1 0 0 0,0 0 0 0 0,0 0 1 0 0,0 0-1 0 0,0 0 0 0 0,0 0 0 0 0,0 0 0 0 0,0 0 0 0 0,0 0 0 0 0,0 0 0 0 0,-1 1 0 0 0,1-1 1 0 0,0 0-1 0 0,-1 0 0 0 0,1 1 0 0 0,-1-1 0 0 0,0 0 0 0 0,1 1 0 0 0,-1-1 0 0 0,0 1 0 0 0,0-1 1 0 0,0 0-1 0 0,0 1 0 0 0,0-1 0 0 0,0 1 0 0 0,0 0 38 0 0,0-2-5 0 0,3 54-113 0 0,7 32-315 0 0,21-35-3929 0 0,0-21-4858 0 0,-25-26 6397 0 0</inkml:trace>
  <inkml:trace contextRef="#ctx0" brushRef="#br0" timeOffset="329.565">365 471 7122 0 0,'0'0'966'0'0,"0"0"-416"0"0,0 0-142 0 0,0 0 292 0 0,0 0 286 0 0,0 0 133 0 0,0 0-85 0 0,0 0-235 0 0,0 0-219 0 0,0 0-122 0 0,0 0-73 0 0,0 0-78 0 0,0 22-44 0 0,2 107 139 0 0,2-82 122 0 0,-2-17 939 0 0,0-9-3618 0 0,-2-4-3090 0 0,1 0-4254 0 0,-1-17 8332 0 0</inkml:trace>
  <inkml:trace contextRef="#ctx0" brushRef="#br0" timeOffset="853.539">311 441 4617 0 0,'0'0'1611'0'0,"0"0"-188"0"0,0 0-73 0 0,0 0-50 0 0,0 0-183 0 0,0 0-191 0 0,0 0-161 0 0,0 0-123 0 0,0 0-79 0 0,0 0-66 0 0,0 0-89 0 0,0 0-86 0 0,0 0-53 0 0,20-6-49 0 0,61-21-32 0 0,-11 20 190 0 0,-57 10-385 0 0,-10-2 10 0 0,0 1 0 0 0,-1 0 0 0 0,1 0 1 0 0,-1-1-1 0 0,1 2 0 0 0,-1-1 0 0 0,0 0 0 0 0,0 0 0 0 0,0 1 0 0 0,0-1 1 0 0,0 1-1 0 0,0 0 0 0 0,-1-1 0 0 0,1 1 0 0 0,-1 0 0 0 0,0 0 1 0 0,0 0-1 0 0,0 0 0 0 0,0 0 0 0 0,0 0 0 0 0,-1 0 0 0 0,1 0 0 0 0,-1 1 1 0 0,0-1-1 0 0,0 0 0 0 0,0 0 0 0 0,-1 0 0 0 0,1 0 0 0 0,-1 1 1 0 0,1-1-1 0 0,-1 0 0 0 0,0 0 0 0 0,0 0 0 0 0,-1 0 0 0 0,1-1 0 0 0,0 1 1 0 0,-1 0-1 0 0,0 0 0 0 0,0-1 0 0 0,0 1 0 0 0,-2 1-3 0 0,0 2-29 0 0,0-1 0 0 0,0 1 0 0 0,0 0 0 0 0,0 0 0 0 0,1 0 0 0 0,0 1 1 0 0,1-1-1 0 0,-1 1 0 0 0,1 0 0 0 0,0 0 0 0 0,1 0 0 0 0,0 0 0 0 0,0 0 0 0 0,0 5 29 0 0,47 11-450 0 0,20-5 512 0 0,-66-17-28 0 0,1 0 0 0 0,-1 1 0 0 0,0-1 1 0 0,0 0-1 0 0,0 1 0 0 0,0-1 1 0 0,0 1-1 0 0,0-1 0 0 0,0 1 0 0 0,0-1 1 0 0,-1 0-1 0 0,1 1 0 0 0,0-1 0 0 0,-1 0 1 0 0,1 1-1 0 0,-1-1 0 0 0,0 0 0 0 0,1 0 1 0 0,-1 1-1 0 0,0-1 0 0 0,0 0 0 0 0,0 0 1 0 0,0 0-1 0 0,0 0 0 0 0,0 0 0 0 0,0 0 1 0 0,0 0-1 0 0,0 0 0 0 0,-1 0-34 0 0,-2 3 63 0 0,-112 83 282 0 0,80-76-3099 0 0,13-10-7201 0 0,19-1 5338 0 0</inkml:trace>
  <inkml:trace contextRef="#ctx0" brushRef="#br0" timeOffset="2230.402">748 242 5841 0 0,'0'0'1273'0'0,"0"0"-289"0"0,0 0-41 0 0,0 0 135 0 0,0 0 85 0 0,0 0-14 0 0,0 0-146 0 0,0 0-186 0 0,0 0-151 0 0,0 0-142 0 0,0 0-146 0 0,0 0-96 0 0,0 0-58 0 0,31-4-64 0 0,97-14-17 0 0,-118 17-292 0 0,139-17-462 0 0,-111 16-3107 0 0,7 1-4554 0 0,-34 1 4394 0 0</inkml:trace>
</inkml:ink>
</file>

<file path=ppt/ink/ink2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51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1 303 4769 0 0,'0'0'1006'0'0,"0"0"-272"0"0,0 0 95 0 0,0 0 283 0 0,0 0 192 0 0,0 0 46 0 0,0 0-93 0 0,0 0-131 0 0,0 0-102 0 0,31-10-161 0 0,99-27-196 0 0,35 6 1303 0 0,-22 25-1445 0 0,-108-2 759 0 0,-85-15-592 0 0,-101-61-886 0 0,107 35-2131 0 0,36 28-1604 0 0,2-1-3615 0 0,6 11 1024 0 0</inkml:trace>
</inkml:ink>
</file>

<file path=ppt/ink/ink2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50.2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8 102 2921 0 0,'0'0'1144'0'0,"0"0"-232"0"0,0 0-68 0 0,0 0 80 0 0,0 0 31 0 0,0 0-119 0 0,0 0-249 0 0,0 0-321 0 0,0 0-181 0 0,0 0-9 0 0,0 0 93 0 0,1 6 83 0 0,5 60 425 0 0,-4 0 0 0 0,-1 0 0 0 0,-4 0 0 0 0,-7 35-677 0 0,5 116 727 0 0,5-179 2831 0 0,9-190-2013 0 0,0 108-1293 0 0,6-44-206 0 0,4 1-1 0 0,4 1 1 0 0,4 1 0 0 0,4-2-46 0 0,-27 78-3 0 0,-1 0 0 0 0,2 0 0 0 0,-1 1 0 0 0,1 0 0 0 0,0 0 0 0 0,1 0 0 0 0,0 0 0 0 0,0 1-1 0 0,1 0 1 0 0,4-4 3 0 0,-10 10-23 0 0,1 0-1 0 0,-1 0 1 0 0,0 1-1 0 0,1-1 0 0 0,-1 1 1 0 0,0-1-1 0 0,1 1 1 0 0,-1-1-1 0 0,1 1 0 0 0,-1 0 1 0 0,1-1-1 0 0,-1 1 1 0 0,0 0-1 0 0,1 0 1 0 0,-1 0-1 0 0,1 0 0 0 0,-1 1 1 0 0,1-1-1 0 0,-1 0 1 0 0,1 1-1 0 0,-1-1 0 0 0,0 1 1 0 0,1-1-1 0 0,-1 1 1 0 0,0-1-1 0 0,1 1 0 0 0,-1 0 1 0 0,0 0-1 0 0,0 0 1 0 0,0 0-1 0 0,0 0 0 0 0,0 0 1 0 0,0 0-1 0 0,0 0 1 0 0,0 0-1 0 0,0 0 1 0 0,0 1-1 0 0,0-1 0 0 0,-1 0 1 0 0,1 1 23 0 0,22 58-214 0 0,-15 108-1732 0 0,-6-158-3884 0 0,-1-6 2079 0 0,-1-3-2478 0 0</inkml:trace>
  <inkml:trace contextRef="#ctx0" brushRef="#br0" timeOffset="430.912">420 540 0 0 0,'0'0'1279'0'0,"0"0"353"0"0,0 0 223 0 0,0 0-25 0 0,0 0-122 0 0,0 0-137 0 0,0 0-104 0 0,0 0-122 0 0,0 0-157 0 0,0 0-153 0 0,0 0-176 0 0,-7-6-196 0 0,-22-16-178 0 0,26 22-463 0 0,1-1 0 0 0,0 0-1 0 0,-1 1 1 0 0,1-1 0 0 0,0 1 0 0 0,-1 0 0 0 0,1 0-1 0 0,0 0 1 0 0,-1 0 0 0 0,1 0 0 0 0,-1 1 0 0 0,1-1-1 0 0,0 0 1 0 0,-1 1 0 0 0,1 0 0 0 0,0 0 0 0 0,0 0-1 0 0,0 0 1 0 0,0 0 0 0 0,-1 0 0 0 0,1 0 0 0 0,0 1-1 0 0,1-1 1 0 0,-1 1 0 0 0,0-1 0 0 0,0 1 0 0 0,1 0-1 0 0,-1 0 1 0 0,1 0 0 0 0,-2 1-22 0 0,-2 2 31 0 0,0 0-54 0 0,0 0-1 0 0,0 0 0 0 0,1 0 1 0 0,-1 1-1 0 0,1-1 1 0 0,0 1-1 0 0,0 0 0 0 0,1 0 1 0 0,0 1-1 0 0,0-1 0 0 0,1 1 1 0 0,-1-1-1 0 0,1 1 0 0 0,1 0 1 0 0,-1 0-1 0 0,1 0 1 0 0,0 0-1 0 0,1 0 0 0 0,0 0 1 0 0,0 0-1 0 0,1 0 0 0 0,0 7 24 0 0,3-10-34 0 0,-1 1 0 0 0,1 0 0 0 0,0-1 0 0 0,0 0 1 0 0,0 0-1 0 0,1 0 0 0 0,-1 0 0 0 0,1-1 0 0 0,0 0 0 0 0,0 0 0 0 0,0 0 0 0 0,1-1 0 0 0,-1 1 0 0 0,1-1 0 0 0,-1-1 0 0 0,1 1 0 0 0,0-1 0 0 0,-1 0 0 0 0,1 0 0 0 0,0 0 0 0 0,0-1 0 0 0,0 0 0 0 0,0 0 0 0 0,0-1 0 0 0,-1 1 0 0 0,1-1 0 0 0,0-1 0 0 0,4 0 34 0 0,62-25-2377 0 0,-31-4-6811 0 0,-33 27 4622 0 0</inkml:trace>
</inkml:ink>
</file>

<file path=ppt/ink/ink2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6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13291 0 0,'0'0'3010'0'0,"0"0"-1721"0"0,0 0-527 0 0,0 0 39 0 0,0 0 106 0 0,0 0 45 0 0,0 0-51 0 0,0 0-149 0 0,0 0-165 0 0,0 0-157 0 0,0 0-150 0 0,-2 2-114 0 0,-8 10 277 0 0,32 18-7582 0 0,-19-23 1304 0 0,1-3-5298 0 0</inkml:trace>
</inkml:ink>
</file>

<file path=ppt/ink/ink2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6.7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0 15979 0 0,'0'0'1687'0'0,"0"0"-249"0"0,0 0-131 0 0,0 0-19 0 0,0 0-133 0 0,0 0-213 0 0,0 0-202 0 0,0 0-168 0 0,0 0-108 0 0,0 0-77 0 0,0 0-110 0 0,0 0-66 0 0,0 0-47 0 0,-9 30 29 0 0,9-25-1241 0 0,-1 2-3035 0 0,2-5-6584 0 0,-1-2-339 0 0</inkml:trace>
</inkml:ink>
</file>

<file path=ppt/ink/ink2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2.7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0 254 4905 0 0,'0'0'3133'0'0,"0"0"-1484"0"0,0 0-474 0 0,0 0-52 0 0,0 0-81 0 0,0 0-222 0 0,0 0-275 0 0,0 0-157 0 0,0 0-3 0 0,0 0 83 0 0,0 0 77 0 0,0 0 37 0 0,0 0-24 0 0,27-3-55 0 0,84-13-13 0 0,86-2 1527 0 0,-6-3-1143 0 0,-191 21-782 0 0,-1 0 0 0 0,1 0 0 0 0,0-1 0 0 0,0 1 0 0 0,-1 0 0 0 0,1 0 0 0 0,0 0 0 0 0,0 0 0 0 0,-1-1 0 0 0,1 1 1 0 0,0 0-1 0 0,0 0 0 0 0,-1 0 0 0 0,1-1 0 0 0,0 1 0 0 0,0 0 0 0 0,0-1 0 0 0,0 1 0 0 0,-1 0 0 0 0,1 0 0 0 0,0-1 0 0 0,0 1 0 0 0,0 0 0 0 0,0-1 0 0 0,0 1 0 0 0,0 0 0 0 0,0 0 0 0 0,0-1 1 0 0,0 1-1 0 0,0 0 0 0 0,0-1 0 0 0,0 1 0 0 0,0 0 0 0 0,0-1 0 0 0,0 1 0 0 0,0 0 0 0 0,0-1 0 0 0,1 1 0 0 0,-1 0 0 0 0,0 0 0 0 0,0-1 0 0 0,0 1 0 0 0,0 0 0 0 0,0 0 0 0 0,1-1 1 0 0,-1 1-1 0 0,0 0 0 0 0,0 0 0 0 0,1-1 0 0 0,-1 1-92 0 0,-4-2-401 0 0,-163-90 238 0 0,133 65-406 0 0,34 27 465 0 0,-1-1 0 0 0,0 1 1 0 0,1-1-1 0 0,-1 1 0 0 0,1-1 0 0 0,-1 1 0 0 0,1-1 1 0 0,-1 0-1 0 0,1 1 0 0 0,-1-1 0 0 0,1 0 1 0 0,-1 1-1 0 0,1-1 0 0 0,0 0 0 0 0,0 0 0 0 0,-1 1 1 0 0,1-1-1 0 0,0 0 0 0 0,0 0 0 0 0,0 1 0 0 0,0-1 1 0 0,0 0-1 0 0,0 0 0 0 0,0 0 0 0 0,0 1 1 0 0,0-1-1 0 0,0 0 0 0 0,0 0 0 0 0,0 1 0 0 0,1-1 1 0 0,-1 0-1 0 0,0 0 0 0 0,1 1 0 0 0,-1-1 1 0 0,0 0-1 0 0,1 1 0 0 0,-1-1 0 0 0,1 0 0 0 0,-1 1 1 0 0,1-1-1 0 0,-1 1 0 0 0,1-1 0 0 0,-1 1 0 0 0,1-1 1 0 0,0 1-1 0 0,-1-1 0 0 0,1 1 0 0 0,0 0 1 0 0,-1-1-1 0 0,2 1 104 0 0,70-23-12284 0 0,-52 16 5085 0 0</inkml:trace>
</inkml:ink>
</file>

<file path=ppt/ink/ink2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3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5529 0 0,'0'0'3497'0'0,"0"0"-1467"0"0,0 0-458 0 0,0 0 2 0 0,0 0-77 0 0,0 0-256 0 0,0 0-332 0 0,0 0-330 0 0,0 0-240 0 0,0 0-119 0 0,0 0 14 0 0,0 0 67 0 0,7-1 113 0 0,345-24 3803 0 0,-251 18-3201 0 0,-101 7-750 0 0,0 0 103 0 0,0 0 46 0 0,-24-8 985 0 0,3 0-1477 0 0,17 8-43 0 0,1-1 0 0 0,-1 0 0 0 0,0 1 1 0 0,1-2-1 0 0,-1 1 0 0 0,1 0 0 0 0,0-1 0 0 0,-1 1 0 0 0,1-1 1 0 0,0 0-1 0 0,0 0 0 0 0,0 0 0 0 0,0-1 0 0 0,0 1 0 0 0,1-1 1 0 0,-1 1-1 0 0,1-1 0 0 0,-1 0 0 0 0,1 0 0 0 0,0 0 0 0 0,0 0 1 0 0,0 0-1 0 0,1-1 0 0 0,-1 1 0 0 0,1 0 0 0 0,0-1 1 0 0,0 0 119 0 0,4-20-4741 0 0,4 10-3473 0 0,-1 6-3138 0 0</inkml:trace>
</inkml:ink>
</file>

<file path=ppt/ink/ink2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11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81 7314 0 0,'0'0'1655'0'0,"0"0"-462"0"0,0 0-250 0 0,0 0 36 0 0,0 0 90 0 0,0 0 21 0 0,0 0-127 0 0,0 0-208 0 0,0 0-203 0 0,0 0-153 0 0,0 0-83 0 0,-3 14-46 0 0,-15 116 504 0 0,37 359-586 0 0,-13-429-2102 0 0,-2-40-1586 0 0,0 0-4148 0 0,-3-16 2250 0 0</inkml:trace>
  <inkml:trace contextRef="#ctx0" brushRef="#br0" timeOffset="396.555">0 114 4393 0 0,'0'0'3127'0'0,"0"0"-1828"0"0,0 0-575 0 0,0 0-19 0 0,0 0 104 0 0,0 0 101 0 0,0 0-49 0 0,0 0-127 0 0,0 0-144 0 0,0 0-111 0 0,0 0-79 0 0,39-17-68 0 0,125-55-54 0 0,-156 68-248 0 0,0 0 1 0 0,1 1 0 0 0,-1 0 0 0 0,0 1-1 0 0,1 0 1 0 0,0 0 0 0 0,0 1 0 0 0,-1 0-1 0 0,1 0 1 0 0,0 1 0 0 0,6 1-31 0 0,8 0 82 0 0,-2-1-15 0 0,-6-2-37 0 0,0 1-1 0 0,1 1 1 0 0,-1 0-1 0 0,0 1 1 0 0,1 1-1 0 0,-1 0 0 0 0,0 1 1 0 0,0 1-1 0 0,-1 0 1 0 0,1 1-1 0 0,-1 0 1 0 0,0 2-1 0 0,0-1 1 0 0,-1 2-1 0 0,11 7-29 0 0,-20-12 13 0 0,-1 0 1 0 0,-1 0-1 0 0,1 0 0 0 0,0 0 1 0 0,-1 1-1 0 0,1-1 0 0 0,-1 1 0 0 0,0 0 1 0 0,-1 0-1 0 0,1 0 0 0 0,0 0 0 0 0,-1 0 1 0 0,0 0-1 0 0,0 0 0 0 0,0 0 1 0 0,-1 0-1 0 0,1 0 0 0 0,-1 1 0 0 0,0-1 1 0 0,0 0-1 0 0,-1 0 0 0 0,1 1 0 0 0,-1-1 1 0 0,0 0-1 0 0,0 0 0 0 0,0 0 1 0 0,0 0-1 0 0,-1 0 0 0 0,0 0 0 0 0,0 1-13 0 0,-79 102 198 0 0,57-89-420 0 0,0 0 0 0 0,-1-1-1 0 0,-1-2 1 0 0,-1 0 0 0 0,-22 8 222 0 0,-12 7-1162 0 0,33-15 61 0 0,-35 17-2618 0 0,20-12-4796 0 0,31-13 6957 0 0</inkml:trace>
  <inkml:trace contextRef="#ctx0" brushRef="#br0" timeOffset="1001.176">608 556 6897 0 0,'0'0'1362'0'0,"0"0"-206"0"0,0 0-117 0 0,0 0-40 0 0,0 0-184 0 0,0 0-222 0 0,0 0-182 0 0,0 0-151 0 0,0 0-97 0 0,0 0-68 0 0,0 0-50 0 0,-31 33-72 0 0,-94 104-30 0 0,73-57-142 0 0,2 26-330 0 0,131-234 1470 0 0,92-59-519 0 0,-147 166-408 0 0,1 0 1 0 0,1 1-1 0 0,1 2 0 0 0,1 1 1 0 0,20-8-15 0 0,-49 24-21 0 0,1 0 1 0 0,0 0-1 0 0,-1 0 0 0 0,1 0 1 0 0,0 0-1 0 0,0 0 1 0 0,0 1-1 0 0,-1-1 1 0 0,1 1-1 0 0,0-1 0 0 0,0 1 1 0 0,0 0-1 0 0,0 0 1 0 0,0 0-1 0 0,0 0 0 0 0,0 0 1 0 0,0 0-1 0 0,0 0 1 0 0,0 1-1 0 0,0-1 1 0 0,0 0-1 0 0,0 1 0 0 0,-1 0 1 0 0,1 0-1 0 0,0-1 1 0 0,0 1-1 0 0,-1 0 0 0 0,1 0 1 0 0,0 1-1 0 0,-1-1 1 0 0,1 0-1 0 0,-1 0 1 0 0,1 1-1 0 0,-1-1 0 0 0,0 1 1 0 0,0-1-1 0 0,1 2 21 0 0,10 142 343 0 0,-10-56-242 0 0,-1-88-49 0 0,-1 0 0 0 0,1 0 0 0 0,-1 0-1 0 0,1 1 1 0 0,-1-1 0 0 0,1 0 0 0 0,-1 0-1 0 0,0 0 1 0 0,1 0 0 0 0,-1 0 0 0 0,0 1-1 0 0,0-1 1 0 0,0 0 0 0 0,0 0 0 0 0,0 0-1 0 0,0 0 1 0 0,-1 1 0 0 0,1-1-1 0 0,0 0 1 0 0,0 0 0 0 0,-1 0 0 0 0,1 0-1 0 0,-1 0 1 0 0,1 0 0 0 0,-1 0 0 0 0,0 0-1 0 0,1 0 1 0 0,-1 0 0 0 0,0 0 0 0 0,1 0-1 0 0,-1 0 1 0 0,0 0 0 0 0,0 0 0 0 0,0-1-1 0 0,0 1 1 0 0,0 0 0 0 0,0-1 0 0 0,0 1-1 0 0,0-1 1 0 0,0 1 0 0 0,0-1 0 0 0,0 1-1 0 0,0-1 1 0 0,-1 0 0 0 0,1 0 0 0 0,0 1-1 0 0,0-1 1 0 0,0 0 0 0 0,0 0 0 0 0,-1 0-1 0 0,1 0 1 0 0,0-1 0 0 0,0 1 0 0 0,0 0-1 0 0,-2-1-51 0 0,-17-1 199 0 0,0-1 0 0 0,-1-1-1 0 0,1-1 1 0 0,0 0 0 0 0,1-2 0 0 0,-1 0-1 0 0,2-1 1 0 0,-8-5-199 0 0,-61-17-1470 0 0,67 25-1628 0 0,9 3-2496 0 0,4 1-2820 0 0</inkml:trace>
  <inkml:trace contextRef="#ctx0" brushRef="#br0" timeOffset="1298.075">1119 449 3457 0 0,'0'0'3355'0'0,"0"0"-1681"0"0,0 0-669 0 0,0 0-170 0 0,0 0-136 0 0,0 0-172 0 0,0 0-123 0 0,0 0-77 0 0,0 0-13 0 0,0 0 2 0 0,0 0-44 0 0,0 0-47 0 0,0 0-9 0 0,26 1 34 0 0,127 2 336 0 0,-45-8-458 0 0,-72 1-2647 0 0,0-1-3448 0 0,-23 4-137 0 0</inkml:trace>
  <inkml:trace contextRef="#ctx0" brushRef="#br0" timeOffset="8599.129">1106 689 1224 0 0,'0'0'2466'0'0,"0"0"-1167"0"0,0 0-460 0 0,0 0 90 0 0,0 0 196 0 0,0 0 124 0 0,0 0-31 0 0,0 0-141 0 0,0 0-116 0 0,0 0-137 0 0,0 0-144 0 0,5-3-143 0 0,50-13 1349 0 0,10 17-182 0 0,-10 0-870 0 0,0-1 0 0 0,1-4 0 0 0,-1-1 0 0 0,11-5-834 0 0,-57 7-930 0 0,-8 2-3619 0 0,-7 0-3867 0 0,3 1 957 0 0</inkml:trace>
  <inkml:trace contextRef="#ctx0" brushRef="#br0" timeOffset="9248.291">1813 328 6577 0 0,'0'0'1727'0'0,"0"0"-189"0"0,0 0 4 0 0,0 0 85 0 0,0 0-56 0 0,0 0-251 0 0,0 0-338 0 0,0 0-276 0 0,0 0-137 0 0,0 0-47 0 0,0 0-11 0 0,0 0 13 0 0,0 0 0 0 0,10 2-16 0 0,150 25 2158 0 0,-134-26-2659 0 0,0-1-1 0 0,0-2 0 0 0,0 0 0 0 0,0-2 0 0 0,-1-1 1 0 0,13-4-7 0 0,-18 3-998 0 0,16-6-2286 0 0,-14 0-8051 0 0,-19 8 3500 0 0</inkml:trace>
  <inkml:trace contextRef="#ctx0" brushRef="#br0" timeOffset="9516.693">2355 148 10602 0 0,'0'0'1091'0'0,"0"0"-319"0"0,0 0 74 0 0,0 0 341 0 0,0 0 254 0 0,0 0 4 0 0,0 0-224 0 0,0 0-260 0 0,0 0-196 0 0,5 34-160 0 0,16 110-152 0 0,-11 10 287 0 0,-6 107-598 0 0,-4-86-3790 0 0,-2-152 912 0 0,1-12-980 0 0,0 0-5110 0 0,1-11 5481 0 0</inkml:trace>
  <inkml:trace contextRef="#ctx0" brushRef="#br0" timeOffset="9870.772">2415 148 6753 0 0,'0'0'2149'0'0,"0"0"-218"0"0,0 0-101 0 0,0 0-81 0 0,0 0-156 0 0,0 0-306 0 0,0 0-358 0 0,0 0-290 0 0,0 0-235 0 0,0 0-170 0 0,0 0-112 0 0,0 0-50 0 0,0 0-6 0 0,21-15 14 0 0,65-40 40 0 0,-84 53-112 0 0,-1 1-1 0 0,1 0 1 0 0,-1 0 0 0 0,1 0 0 0 0,0 0 0 0 0,0 0 0 0 0,0 0 0 0 0,0 0 0 0 0,-1 1 0 0 0,1-1 0 0 0,0 1 0 0 0,0-1 0 0 0,0 1 0 0 0,0 0 0 0 0,0 0-1 0 0,0-1 1 0 0,0 2 0 0 0,0-1 0 0 0,0 0 0 0 0,0 0 0 0 0,0 1 0 0 0,0-1 0 0 0,0 1 0 0 0,0-1 0 0 0,0 1 0 0 0,0 0 0 0 0,0 0 0 0 0,0 0-8 0 0,8 4 64 0 0,1-3-6 0 0,-1 1 0 0 0,0 0-1 0 0,0 0 1 0 0,0 1 0 0 0,0 1-1 0 0,-1-1 1 0 0,0 1 0 0 0,0 1-1 0 0,0 0 1 0 0,0 0 0 0 0,-1 1-1 0 0,0 0 1 0 0,0 1 0 0 0,-1-1-1 0 0,0 1 1 0 0,-1 1 0 0 0,1-1-1 0 0,-2 1 1 0 0,1 0 0 0 0,-1 1-1 0 0,0-1 1 0 0,-1 1 0 0 0,0 0-1 0 0,-1 0 1 0 0,2 10-58 0 0,-4-12 29 0 0,0-1 0 0 0,0 0 0 0 0,-1 1 0 0 0,-1-1 0 0 0,1 0 0 0 0,-1 1 0 0 0,0-1 0 0 0,0 0 0 0 0,-1 0 0 0 0,0 0 0 0 0,-1 0 0 0 0,1 0 0 0 0,-1 0 0 0 0,-1-1 0 0 0,1 1 0 0 0,-1-1 0 0 0,0 0 0 0 0,-1 0 0 0 0,-3 4-29 0 0,-16 11-179 0 0,-1 0 1 0 0,-2-2 0 0 0,0 0 0 0 0,0-2-1 0 0,-2-1 1 0 0,0-2 0 0 0,-1 0 0 0 0,0-2-1 0 0,-1-2 179 0 0,16-4-880 0 0,-43 13-965 0 0,38-15-1794 0 0,1-3-3298 0 0,12-1-394 0 0</inkml:trace>
  <inkml:trace contextRef="#ctx0" brushRef="#br0" timeOffset="10233.617">2809 611 4641 0 0,'0'0'2994'0'0,"0"0"-1360"0"0,0 0-526 0 0,0 0-3 0 0,0 0-42 0 0,0 0-134 0 0,0 0-141 0 0,0 0-64 0 0,0 0 56 0 0,0 0 50 0 0,0 0-46 0 0,0 0-121 0 0,0 0-115 0 0,5 19-120 0 0,14 58-104 0 0,-13 40 203 0 0,-19-36-2273 0 0,13-67-2851 0 0,0-9-4140 0 0,0-5 3947 0 0</inkml:trace>
  <inkml:trace contextRef="#ctx0" brushRef="#br0" timeOffset="10702.922">2745 534 6601 0 0,'0'0'1921'0'0,"0"0"-592"0"0,0 0-166 0 0,0 0 130 0 0,0 0 11 0 0,0 0-124 0 0,0 0-158 0 0,0 0-123 0 0,0 0-51 0 0,0 0-68 0 0,31-5-95 0 0,99-17-111 0 0,-32 16 537 0 0,-95 5-1088 0 0,-1 1 0 0 0,0 0 0 0 0,1-1 0 0 0,-1 1 1 0 0,1 0-1 0 0,-1 0 0 0 0,0 0 0 0 0,1 0 0 0 0,-1 1 0 0 0,1-1 1 0 0,-1 1-1 0 0,0-1 0 0 0,1 1 0 0 0,-1 0 0 0 0,0 0 0 0 0,0 0 1 0 0,0 0-1 0 0,0 0 0 0 0,0 0 0 0 0,0 1 0 0 0,0-1 0 0 0,0 1 1 0 0,0 0-1 0 0,0-1 0 0 0,-1 1 0 0 0,1 0 0 0 0,-1 0 0 0 0,1 0 1 0 0,-1 0-1 0 0,0 0 0 0 0,0 0 0 0 0,0 0 0 0 0,0 1 0 0 0,0-1 1 0 0,0 0-1 0 0,-1 0 0 0 0,1 1 0 0 0,-1-1 0 0 0,0 1 0 0 0,1-1 1 0 0,-1 0-1 0 0,0 1 0 0 0,-1 1-23 0 0,0 3 31 0 0,-1 0 0 0 0,-1 0 0 0 0,1 0 0 0 0,-1 0 0 0 0,0-1 0 0 0,-1 1 0 0 0,0-1 0 0 0,0 0-1 0 0,0 0 1 0 0,-1 0 0 0 0,1-1 0 0 0,-2 1 0 0 0,1-1 0 0 0,0 0 0 0 0,-1-1 0 0 0,-6 5-31 0 0,-5 6 9 0 0,5-5-22 0 0,-16 28-435 0 0,75-20 138 0 0,-30-16 311 0 0,-8-2 0 0 0,0 0 0 0 0,-1 1 1 0 0,1 0-1 0 0,-1 1 0 0 0,0 0 1 0 0,1 0-1 0 0,-1 0 0 0 0,0 1 0 0 0,0 1 1 0 0,0 0-1 0 0,6 3-1 0 0,-13-6 10 0 0,0 0 1 0 0,0 0-1 0 0,0 1 1 0 0,0-1-1 0 0,0 0 1 0 0,0 1-1 0 0,0-1 1 0 0,0 0-1 0 0,0 1 1 0 0,-1-1-1 0 0,1 1 1 0 0,-1-1-1 0 0,1 1 1 0 0,-1-1-1 0 0,1 1 1 0 0,-1 0-1 0 0,0-1 1 0 0,0 1-1 0 0,0 0 1 0 0,0-1-1 0 0,0 1 1 0 0,0-1-1 0 0,0 1 1 0 0,0 0-1 0 0,-1-1 1 0 0,1 1-1 0 0,-1-1 1 0 0,1 1-1 0 0,-1-1 1 0 0,0 1-1 0 0,1-1 0 0 0,-1 1 1 0 0,0-1-1 0 0,0 0 1 0 0,0 1-1 0 0,0-1 1 0 0,-1 0-11 0 0,-42 43 460 0 0,28-32-536 0 0,-2 0-1 0 0,0-1 0 0 0,0-1 1 0 0,-1-1-1 0 0,0-1 1 0 0,-1 0-1 0 0,0-2 1 0 0,0 0-1 0 0,0-1 1 0 0,-8 0 76 0 0,26-5-209 0 0,-21 0-941 0 0,14-10-7804 0 0,9 6-1758 0 0</inkml:trace>
</inkml:ink>
</file>

<file path=ppt/ink/ink2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8.5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91 382 5817 0 0,'0'0'1787'0'0,"0"0"-65"0"0,0 0 56 0 0,0 0-13 0 0,0 0-155 0 0,0 0-364 0 0,0 0-410 0 0,0 0-336 0 0,0 0-205 0 0,0 0-137 0 0,0 0-62 0 0,-8 12-10 0 0,-41 77 143 0 0,39-55-131 0 0,3 1-1 0 0,1 0 0 0 0,1 1 1 0 0,2-1-1 0 0,1 1 0 0 0,2 2-97 0 0,0-33 2 0 0,-1 0 0 0 0,1 0 0 0 0,0 0-1 0 0,1 0 1 0 0,-1 0 0 0 0,1 1 0 0 0,0-1-1 0 0,1 0 1 0 0,-1 0 0 0 0,1-1 0 0 0,0 1-1 0 0,0 0 1 0 0,0-1 0 0 0,1 1 0 0 0,-1-1 0 0 0,1 1-1 0 0,0-1 1 0 0,1 0 0 0 0,-1 0 0 0 0,1-1-1 0 0,-1 1 1 0 0,1-1 0 0 0,0 0 0 0 0,0 0-1 0 0,1 0 1 0 0,-1 0 0 0 0,1-1 0 0 0,-1 1-1 0 0,1-1 1 0 0,0-1 0 0 0,0 1 0 0 0,0-1 0 0 0,0 1-1 0 0,0-1 1 0 0,0-1 0 0 0,0 1 0 0 0,2-1-2 0 0,13-3 88 0 0,0-1 0 0 0,0-1 0 0 0,0-1 0 0 0,-1 0 0 0 0,0-2 0 0 0,0 0 0 0 0,0-1 1 0 0,-1-1-1 0 0,-1-1 0 0 0,0 0 0 0 0,0-1 0 0 0,-1-1 0 0 0,-1 0 0 0 0,0-2 0 0 0,8-9-88 0 0,-12 14 133 0 0,1 0 1 0 0,-2-1-1 0 0,1 0 0 0 0,-1-1 0 0 0,-1 0 0 0 0,0 0 0 0 0,-1-1 0 0 0,0 0 1 0 0,-1 0-1 0 0,-1-1 0 0 0,0 0 0 0 0,3-10-133 0 0,-13 34 271 0 0,-9 31-566 0 0,12-38 298 0 0,0 1 0 0 0,-1-1 1 0 0,1 1-1 0 0,1-1 0 0 0,-1 1 0 0 0,0-1 0 0 0,1 1 1 0 0,0 0-1 0 0,0-1 0 0 0,0 1 0 0 0,0-1 1 0 0,0 1-1 0 0,1 0 0 0 0,0-1 0 0 0,0 1 1 0 0,0-1-1 0 0,0 1 0 0 0,0-1 0 0 0,0 0 0 0 0,1 1 1 0 0,0-1-1 0 0,0 0 0 0 0,0 0 0 0 0,0 0 1 0 0,0 0-1 0 0,1-1 0 0 0,-1 1 0 0 0,1-1 0 0 0,-1 1 1 0 0,1-1-1 0 0,0 0 0 0 0,0 0 0 0 0,0 0 1 0 0,1 0-1 0 0,-1-1 0 0 0,0 1 0 0 0,1-1 0 0 0,-1 0 1 0 0,0 0-1 0 0,1 0 0 0 0,0 0 0 0 0,-1-1 1 0 0,1 1-4 0 0,6-2 89 0 0,0 1 1 0 0,0-2 0 0 0,0 0-1 0 0,0 0 1 0 0,-1 0 0 0 0,1-1-1 0 0,-1-1 1 0 0,0 0 0 0 0,0 0-1 0 0,0 0 1 0 0,0-1 0 0 0,-1-1 0 0 0,0 0-1 0 0,0 0 1 0 0,0 0 0 0 0,-1-1-90 0 0,8-4 128 0 0,0-2 1 0 0,-1 1 0 0 0,-1-2 0 0 0,-1 0 0 0 0,1 0 0 0 0,-2-1-1 0 0,0 0 1 0 0,-1-1 0 0 0,-1-1 0 0 0,0 1 0 0 0,-1-1 0 0 0,-1-1-1 0 0,-1 0 1 0 0,0 1 0 0 0,1-12-129 0 0,-5-12-2445 0 0,-3 33-2036 0 0,-1 2-3707 0 0,2 5-1674 0 0</inkml:trace>
  <inkml:trace contextRef="#ctx0" brushRef="#br0" timeOffset="265.279">1211 577 16115 0 0,'0'0'1639'0'0,"0"0"-804"0"0,0 0-289 0 0,0 0 85 0 0,0 0 51 0 0,0 0-68 0 0,0 0-169 0 0,0 0-185 0 0,0 0-130 0 0,0 0-89 0 0,-12 32-105 0 0,-33 97-119 0 0,34-73-1425 0 0,15-49-320 0 0,3-6-4528 0 0,-6-1 3666 0 0,1 0-6119 0 0</inkml:trace>
  <inkml:trace contextRef="#ctx0" brushRef="#br0" timeOffset="516.793">1130 62 16067 0 0,'0'0'761'0'0,"0"0"-25"0"0,0 0-168 0 0,0 0-192 0 0,0 0-304 0 0,0 0-632 0 0,0 0-856 0 0,0 0-785 0 0,0 0-608 0 0,0 0-863 0 0,0 0-4250 0 0</inkml:trace>
  <inkml:trace contextRef="#ctx0" brushRef="#br0" timeOffset="698.536">1665 54 14811 0 0,'0'0'1578'0'0,"0"0"-650"0"0,0 0-336 0 0,0 0-29 0 0,0 0 64 0 0,0 0 78 0 0,0 0 53 0 0,0 0 19 0 0,0 0-54 0 0,0 0-124 0 0,0 0-135 0 0,0 0-108 0 0,4 34-104 0 0,11 106-56 0 0,-20 70 319 0 0,-4-117-442 0 0,-4 0 0 0 0,-16 55-73 0 0,4-26-621 0 0,23-71-2122 0 0,2-51 1684 0 0,0 0-335 0 0,0 0-438 0 0,2-7-8525 0 0,1 3 3773 0 0</inkml:trace>
  <inkml:trace contextRef="#ctx0" brushRef="#br0" timeOffset="934.989">1332 544 11586 0 0,'0'0'1475'0'0,"0"0"-618"0"0,0 0-56 0 0,0 0 283 0 0,0 0 170 0 0,0 0-76 0 0,0 0-193 0 0,0 0-207 0 0,35-10-114 0 0,114-32-89 0 0,19-14 503 0 0,-108 38-1027 0 0,-2 1-918 0 0,0-2 0 0 0,-2-3 1 0 0,24-14 866 0 0,-46 14-4366 0 0,-13 7-3220 0 0,-11 7-228 0 0</inkml:trace>
  <inkml:trace contextRef="#ctx0" brushRef="#br0" timeOffset="16840.175">2225 10 1848 0 0,'0'0'1179'0'0,"0"0"-13"0"0,0 0 204 0 0,0 0 301 0 0,0 0 178 0 0,0 0-52 0 0,0 0-305 0 0,0 0-366 0 0,0 0-332 0 0,0 0-240 0 0,0 0-175 0 0,-4-2-114 0 0,-10-5-61 0 0,15 31 887 0 0,7 149 1788 0 0,-12 312-2121 0 0,2-458-744 0 0,-1 0 1 0 0,-1 0 0 0 0,-2 0-1 0 0,0-1 1 0 0,-2 0 0 0 0,-3 6-15 0 0,1 8 94 0 0,10-39-110 0 0,0-1 8 0 0,0 0 36 0 0,10-12 292 0 0,131-171 629 0 0,-138 180-944 0 0,6-10-21 0 0,0 0 0 0 0,1 1-1 0 0,1 0 1 0 0,0 1-1 0 0,0 0 1 0 0,1 1 0 0 0,1 1-1 0 0,-1-1 1 0 0,2 2-1 0 0,-1 0 1 0 0,6-2 16 0 0,-8 6 12 0 0,-10 3-25 0 0,0 0-1 0 0,0 0 1 0 0,1 0-1 0 0,-1 0 1 0 0,0 0-1 0 0,1 0 0 0 0,-1 1 1 0 0,1-1-1 0 0,-1 0 1 0 0,1 1-1 0 0,-1 0 1 0 0,1-1-1 0 0,-1 1 1 0 0,1 0-1 0 0,-1 0 1 0 0,1-1-1 0 0,-1 1 1 0 0,1 0-1 0 0,0 1 0 0 0,-1-1 1 0 0,1 0-1 0 0,-1 0 1 0 0,1 1-1 0 0,-1-1 1 0 0,1 1-1 0 0,-1-1 1 0 0,1 1-1 0 0,-1 0 1 0 0,0-1-1 0 0,1 1 1 0 0,-1 0-1 0 0,0 0 0 0 0,0 0 1 0 0,1 0-1 0 0,-1 0 1 0 0,0 0-1 0 0,0 0 1 0 0,0 1-1 0 0,0-1 1 0 0,0 0-1 0 0,0 1 14 0 0,4 16 161 0 0,-1 1-1 0 0,-1 0 1 0 0,0 0 0 0 0,-2 0-1 0 0,0 0 1 0 0,-1 0 0 0 0,-1 0-1 0 0,0 0 1 0 0,-4 15-161 0 0,-12 67 272 0 0,8-48-1391 0 0,22-49-3041 0 0,-2-5-2609 0 0,-5-2-4060 0 0</inkml:trace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4:13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1 236 4185 0 0,'0'0'912'0'0,"0"0"-37"0"0,0 0 132 0 0,0 0 218 0 0,0 0 133 0 0,0 0-64 0 0,0 0-143 0 0,38-3-133 0 0,121-7-151 0 0,324 4 2582 0 0,-303 17-2603 0 0,-229-11 2604 0 0,-1-8-3280 0 0,0-2 1 0 0,1-2 0 0 0,1-2-1 0 0,-32-15-170 0 0,68 24 42 0 0,0 1-1 0 0,0-2 0 0 0,0 0 1 0 0,1 0-1 0 0,0-1 0 0 0,1 0 1 0 0,-1-1-1 0 0,1 0 1 0 0,1-1-1 0 0,0 0 0 0 0,0 0 1 0 0,-4-7-42 0 0,12 15-80 0 0,1 0 1 0 0,0 0 0 0 0,-1 0 0 0 0,1 0 0 0 0,-1 0 0 0 0,1 0 0 0 0,0 0 0 0 0,0 0 0 0 0,0-1 0 0 0,0 1 0 0 0,0 0 0 0 0,0 0 0 0 0,0 0 0 0 0,0 0 0 0 0,0 0 0 0 0,0 0 0 0 0,1-1 0 0 0,-1 1 0 0 0,0 0 0 0 0,1 0-1 0 0,-1 0 1 0 0,1 0 0 0 0,-1 0 0 0 0,1 0 0 0 0,0 0 0 0 0,-1 0 0 0 0,1 0 0 0 0,0 1 0 0 0,0-1 0 0 0,-1 0 0 0 0,1 0 0 0 0,0 1 0 0 0,0-1 0 0 0,0 0 0 0 0,0 1 0 0 0,0-1 0 0 0,0 1 0 0 0,0-1 0 0 0,0 1 0 0 0,0-1-1 0 0,0 1 1 0 0,0 0 0 0 0,1 0 79 0 0,49-16-10250 0 0,-51 16 10045 0 0,17-1-8756 0 0</inkml:trace>
</inkml:ink>
</file>

<file path=ppt/ink/ink2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1.90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11766 610 0 0 0,'0'0'1254'0'0,"0"0"-114"0"0,0 0 120 0 0,0 0 274 0 0,0 0 209 0 0,0 0 124 0 0,0 0 92 0 0,0 0-21 0 0,0 0-121 0 0,0 0-203 0 0,0 0-247 0 0,0 0-193 0 0,0 0-157 0 0,2-12-143 0 0,1-38-137 0 0,-3 49-698 0 0,-1 0 0 0 0,0-1 0 0 0,0 1 0 0 0,0 0 0 0 0,0 0 0 0 0,0 0 0 0 0,0 0 0 0 0,0 0 0 0 0,0 0 0 0 0,0 0 0 0 0,-1 0 0 0 0,1 0 0 0 0,0 0 0 0 0,0 1 0 0 0,-1-1 0 0 0,1 1 0 0 0,-1-1-1 0 0,1 1 1 0 0,0-1 0 0 0,-1 1 0 0 0,1 0 0 0 0,-1-1 0 0 0,1 1 0 0 0,-1 0 0 0 0,1 0 0 0 0,-1 0 0 0 0,1 0 0 0 0,-1 1 0 0 0,1-1 0 0 0,-1 0 0 0 0,1 1 0 0 0,-1-1 0 0 0,1 1 0 0 0,0-1 0 0 0,-1 1-39 0 0,-4 0 130 0 0,-18 4-73 0 0,1 1 0 0 0,-1 1 0 0 0,1 1 0 0 0,1 1 0 0 0,0 2 0 0 0,0 0 0 0 0,1 1 0 0 0,0 1 0 0 0,1 1 0 0 0,1 0 0 0 0,-16 16-57 0 0,12-12-130 0 0,1 0 0 0 0,1 2 0 0 0,0 0 0 0 0,2 2 1 0 0,0 0-1 0 0,1 1 0 0 0,2 0 0 0 0,0 2 0 0 0,-2 7 130 0 0,15-28-112 0 0,1 0 0 0 0,-1 1-1 0 0,1 0 1 0 0,0-1-1 0 0,0 1 1 0 0,0 0-1 0 0,1 0 1 0 0,0 0 0 0 0,0 0-1 0 0,0 0 1 0 0,1 0-1 0 0,-1 0 1 0 0,1 0-1 0 0,0 0 1 0 0,1 0 0 0 0,-1 0-1 0 0,1 0 1 0 0,0 0-1 0 0,0 0 1 0 0,1 0 0 0 0,-1 0-1 0 0,1 0 1 0 0,0-1-1 0 0,1 1 1 0 0,-1-1-1 0 0,1 1 1 0 0,0-1 0 0 0,0 0-1 0 0,0 0 1 0 0,0 0-1 0 0,1-1 1 0 0,0 1-1 0 0,-1-1 1 0 0,1 1 0 0 0,1-2-1 0 0,-1 1 1 0 0,0 0-1 0 0,1-1 1 0 0,-1 1-1 0 0,4 0 113 0 0,6 0-686 0 0,0 0 0 0 0,0 0-1 0 0,-1-2 1 0 0,1 0-1 0 0,0 0 1 0 0,0-2 0 0 0,0 1-1 0 0,0-2 1 0 0,0 0-1 0 0,0 0 1 0 0,3-3 686 0 0,90-29-7861 0 0,-76 21 5522 0 0</inkml:trace>
  <inkml:trace contextRef="#ctx0" brushRef="#br0" timeOffset="909.139">12320 614 2713 0 0,'0'0'3572'0'0,"0"0"-722"0"0,0 0-652 0 0,0 0-555 0 0,0 0-331 0 0,0 0-166 0 0,0 0-70 0 0,0 0-53 0 0,-37 18-121 0 0,-118 57-157 0 0,136-66-544 0 0,0 1 1 0 0,1 0-1 0 0,0 1 0 0 0,0 1 1 0 0,1 1-1 0 0,1 0 0 0 0,-13 14-201 0 0,6-4 173 0 0,12-15-158 0 0,2 1 0 0 0,-1 0 1 0 0,1 1-1 0 0,1 0 0 0 0,-1 0 1 0 0,2 1-1 0 0,-1 0 0 0 0,2 0 1 0 0,-1 1-1 0 0,2 0 0 0 0,-1 0 1 0 0,2 0-1 0 0,0 1 0 0 0,-2 9-15 0 0,6-19-12 0 0,0 0 0 0 0,0-1-1 0 0,0 1 1 0 0,1-1-1 0 0,-1 1 1 0 0,1-1-1 0 0,-1 1 1 0 0,1-1 0 0 0,0 1-1 0 0,0-1 1 0 0,0 1-1 0 0,1-1 1 0 0,-1 0-1 0 0,0 0 1 0 0,1 1 0 0 0,0-1-1 0 0,-1 0 1 0 0,1-1-1 0 0,0 1 1 0 0,0 0-1 0 0,0 0 1 0 0,0-1-1 0 0,0 1 1 0 0,1-1 0 0 0,-1 0-1 0 0,0 1 1 0 0,1-1-1 0 0,-1 0 1 0 0,0-1-1 0 0,1 1 1 0 0,0 0 0 0 0,-1-1-1 0 0,1 1 1 0 0,-1-1-1 0 0,1 0 1 0 0,0 0-1 0 0,-1 0 1 0 0,1 0 12 0 0,101-15 757 0 0,-73 0-480 0 0,-1-1 0 0 0,-1-2 1 0 0,-1-1-1 0 0,0-1 1 0 0,9-10-278 0 0,31-29 233 0 0,-48 40-233 0 0,0 0 0 0 0,2 2 1 0 0,0 0-1 0 0,1 2 1 0 0,0 0-1 0 0,1 1 1 0 0,16-5-1 0 0,-38 18-34 0 0,0-1 0 0 0,0 1 1 0 0,1 0-1 0 0,-1 0 1 0 0,0 0-1 0 0,0 1 0 0 0,1-1 1 0 0,-1 1-1 0 0,1-1 0 0 0,-1 1 1 0 0,0 0-1 0 0,1 0 1 0 0,-1 0-1 0 0,1 0 0 0 0,-1 0 1 0 0,1 0-1 0 0,-1 1 1 0 0,0-1-1 0 0,1 1 0 0 0,-1 0 1 0 0,0 0-1 0 0,0 0 1 0 0,1 0-1 0 0,-1 0 0 0 0,0 0 1 0 0,0 0-1 0 0,0 1 1 0 0,0-1-1 0 0,0 1 0 0 0,1 1 34 0 0,64 158-546 0 0,-65-158 573 0 0,0 0 1 0 0,0 0 0 0 0,0 0 0 0 0,0-1 0 0 0,0 1 0 0 0,1-1 0 0 0,-1 0 0 0 0,1 1-1 0 0,0-1 1 0 0,0 0 0 0 0,0 0 0 0 0,0-1 0 0 0,0 1 0 0 0,0-1 0 0 0,0 0-1 0 0,0 1 1 0 0,1-1 0 0 0,-1 0 0 0 0,0-1 0 0 0,1 1 0 0 0,-1-1 0 0 0,0 1 0 0 0,1-1-1 0 0,-1 0 1 0 0,1-1 0 0 0,-1 1 0 0 0,1 0 0 0 0,-1-1 0 0 0,0 0 0 0 0,1 0-1 0 0,-1 0 1 0 0,0 0 0 0 0,0 0 0 0 0,1-1 0 0 0,-1 1 0 0 0,0-1 0 0 0,-1 0 0 0 0,1 0-1 0 0,1-1-27 0 0,183-144 597 0 0,-154 127-610 0 0,-10 5-20 0 0,1 1 0 0 0,0 0 0 0 0,0 2 0 0 0,2 1 0 0 0,-1 1 0 0 0,1 1 0 0 0,1 1 0 0 0,-1 1 0 0 0,1 2 0 0 0,24-3 33 0 0,-50 9-12 0 0,1-1-1 0 0,0 0 1 0 0,0 1 0 0 0,-1 0 0 0 0,1-1 0 0 0,0 1-1 0 0,-1 0 1 0 0,1-1 0 0 0,-1 1 0 0 0,1 0-1 0 0,-1 0 1 0 0,1 1 0 0 0,-1-1 0 0 0,0 0 0 0 0,0 0-1 0 0,1 1 1 0 0,-1-1 0 0 0,0 0 0 0 0,0 1-1 0 0,0-1 1 0 0,0 1 0 0 0,-1 0 0 0 0,1-1 0 0 0,0 1-1 0 0,-1-1 1 0 0,1 1 0 0 0,-1 0 0 0 0,1 0-1 0 0,-1-1 1 0 0,0 1 0 0 0,0 0 0 0 0,0 0 0 0 0,0 0-1 0 0,0-1 1 0 0,0 1 0 0 0,0 0 12 0 0,-12 68 38 0 0,-85 66 68 0 0,-41-4-646 0 0,133-127 277 0 0,-1-1 1 0 0,0 0-1 0 0,0 0 1 0 0,0-1-1 0 0,0 0 1 0 0,-1 0 0 0 0,1-1-1 0 0,-1 1 1 0 0,0-1-1 0 0,1-1 1 0 0,-1 1-1 0 0,0-1 1 0 0,0-1 0 0 0,-1 1 262 0 0,11-27-5908 0 0,61-28 2082 0 0,56 9 2633 0 0,-87 40 1728 0 0,1 2 0 0 0,0 1 0 0 0,-1 2 0 0 0,1 1 0 0 0,30 5-535 0 0,59 0 5628 0 0,-100-5-5142 0 0,1-2-1 0 0,-1 0 1 0 0,1-2-1 0 0,-1-1 1 0 0,0 0-1 0 0,0-2 1 0 0,0 0-1 0 0,-1-2 1 0 0,0-1-1 0 0,0 0 1 0 0,-1-2-1 0 0,-1 0 1 0 0,0-1-1 0 0,0-1 1 0 0,-1-1-1 0 0,-1-1 1 0 0,0-1-1 0 0,-1 0 1 0 0,7-10-486 0 0,-18 18 76 0 0,-1 0-1 0 0,0-1 1 0 0,0 0-1 0 0,-1 0 1 0 0,0 0 0 0 0,0 0-1 0 0,-1-1 1 0 0,-1 1-1 0 0,1-1 1 0 0,-2 0 0 0 0,1 0-1 0 0,-1 0 1 0 0,-1 0-1 0 0,0 0 1 0 0,0 0 0 0 0,-1-5-76 0 0,-1 11-50 0 0,-1 0 0 0 0,1 1 0 0 0,0-1 0 0 0,-1 0 0 0 0,0 1 1 0 0,0 0-1 0 0,0-1 0 0 0,0 1 0 0 0,0 0 0 0 0,-1 1 0 0 0,1-1 1 0 0,-1 1-1 0 0,1-1 0 0 0,-1 1 0 0 0,0 0 0 0 0,0 1 1 0 0,0-1-1 0 0,-1 1 0 0 0,1-1 0 0 0,0 1 0 0 0,0 0 0 0 0,-1 1 1 0 0,1-1-1 0 0,-1 1 0 0 0,1 0 0 0 0,0 0 0 0 0,-1 0 0 0 0,1 1 1 0 0,-1-1-1 0 0,1 1 0 0 0,0 0 0 0 0,0 0 0 0 0,-1 1 1 0 0,1-1-1 0 0,0 1 0 0 0,0 1 50 0 0,-19 9-519 0 0,1 1 0 0 0,0 2 0 0 0,2 0 0 0 0,0 1 1 0 0,0 1-1 0 0,-9 12 519 0 0,25-26-81 0 0,-6 6 6 0 0,0 1 0 0 0,1 0 0 0 0,-1 0-1 0 0,2 0 1 0 0,0 1 0 0 0,0 1 0 0 0,1-1 0 0 0,0 1 0 0 0,1 0 0 0 0,1 1 0 0 0,0 0 0 0 0,0-1 0 0 0,1 2 0 0 0,1-1 0 0 0,0 0-1 0 0,1 1 1 0 0,0-1 0 0 0,1 1 0 0 0,1-1 0 0 0,1 12 75 0 0,1-17 6 0 0,1 0-1 0 0,0 0 1 0 0,0 0-1 0 0,1 0 1 0 0,0-1-1 0 0,0 1 1 0 0,1-1 0 0 0,0 0-1 0 0,0-1 1 0 0,1 1-1 0 0,-1-1 1 0 0,2 0-1 0 0,-1 0 1 0 0,1-1-1 0 0,-1 0 1 0 0,1 0 0 0 0,1 0-1 0 0,-1-1 1 0 0,5 2-6 0 0,6 2 89 0 0,0 0 0 0 0,1-1 1 0 0,0-1-1 0 0,0-1 0 0 0,0 0 1 0 0,1-1-1 0 0,17 0-89 0 0,145-5-135 0 0,-107-13-7833 0 0,-49 7-3348 0 0</inkml:trace>
  <inkml:trace contextRef="#ctx0" brushRef="#br0" timeOffset="-8526.243">964 128 3425 0 0,'0'0'1669'0'0,"0"0"-240"0"0,0 0-213 0 0,0 0-60 0 0,0 0-5 0 0,0 0-103 0 0,0 0-163 0 0,0 0-184 0 0,0 0-153 0 0,0 0-98 0 0,0 0-88 0 0,-14 30-104 0 0,-46 98-100 0 0,-20 56 29 0 0,45-100-163 0 0,-4-1 0 0 0,-3-2 0 0 0,-3-2-24 0 0,20-40 1 0 0,0 4 26 0 0,-2-1 0 0 0,-2-2-1 0 0,-2-1 1 0 0,-1-1 0 0 0,-5 1-27 0 0,37-40 20 0 0,0 1 0 0 0,0-1-1 0 0,0 1 1 0 0,0 0 0 0 0,0-1 0 0 0,0 1 0 0 0,0-1 0 0 0,-1 1 0 0 0,1 0-1 0 0,0-1 1 0 0,0 1 0 0 0,0 0 0 0 0,-1-1 0 0 0,1 1 0 0 0,0 0 0 0 0,0-1-1 0 0,-1 1 1 0 0,1 0 0 0 0,0-1 0 0 0,0 1 0 0 0,-1 0 0 0 0,1 0 0 0 0,0-1-1 0 0,-1 1 1 0 0,1 0 0 0 0,-1 0 0 0 0,1 0 0 0 0,0-1 0 0 0,-1 1 0 0 0,1 0-1 0 0,-1 0 1 0 0,1 0 0 0 0,0 0 0 0 0,-1 0 0 0 0,1 0 0 0 0,-1 0 0 0 0,1 0-1 0 0,0 0 1 0 0,-1 0 0 0 0,1 0 0 0 0,-1 0 0 0 0,1 0 0 0 0,0 0 0 0 0,-1 0-1 0 0,1 1 1 0 0,-1-1 0 0 0,1 0 0 0 0,0 0 0 0 0,-1 0 0 0 0,1 1 0 0 0,0-1-1 0 0,-1 0 1 0 0,1 0 0 0 0,0 1 0 0 0,-1-1-20 0 0,12-38 308 0 0,38-75-171 0 0,5 2 1 0 0,5 3-1 0 0,4 2 1 0 0,44-52-138 0 0,-99 146 10 0 0,210-323 338 0 0,-152 264-137 0 0,-66 71-259 0 0,1 309 516 0 0,9-250-404 0 0,3 0 0 0 0,2-1-1 0 0,2-1 1 0 0,3 0 0 0 0,2-2 0 0 0,12 18-64 0 0,12 37 119 0 0,0 32-46 0 0,-46-141-26 0 0,1 0-1 0 0,-1 0 1 0 0,0 0-1 0 0,0-1 1 0 0,0 1 0 0 0,0 0-1 0 0,0 0 1 0 0,-1 0 0 0 0,1 0-1 0 0,0 0 1 0 0,0 0-1 0 0,0 0 1 0 0,-1 0 0 0 0,1-1-1 0 0,-1 1 1 0 0,1 0 0 0 0,0 0-1 0 0,-1 0 1 0 0,1-1-1 0 0,-1 1 1 0 0,0 0 0 0 0,1 0-1 0 0,-1-1 1 0 0,0 1 0 0 0,1-1-1 0 0,-1 1 1 0 0,0-1-1 0 0,0 1 1 0 0,1-1 0 0 0,-1 1-1 0 0,0-1 1 0 0,0 1 0 0 0,0-1-1 0 0,0 0 1 0 0,0 0-1 0 0,1 1 1 0 0,-1-1 0 0 0,0 0-1 0 0,0 0 1 0 0,0 0 0 0 0,0 0-1 0 0,0 0 1 0 0,0 0-1 0 0,0 0 1 0 0,0 0 0 0 0,0-1-1 0 0,0 1 1 0 0,1 0 0 0 0,-1-1-1 0 0,0 1 1 0 0,0 0-1 0 0,0-1 1 0 0,0 1-47 0 0,-12-1-81 0 0,-68-33 977 0 0,-191-134-713 0 0,234 149-670 0 0,0 1 0 0 0,-2 2 0 0 0,0 1 1 0 0,0 3-1 0 0,-1 1 0 0 0,-1 2 0 0 0,-21-1 487 0 0,56 9-520 0 0,-31 0-2959 0 0,18 9-5307 0 0,16-4 3146 0 0</inkml:trace>
  <inkml:trace contextRef="#ctx0" brushRef="#br0" timeOffset="-4749.023">2064 1071 0 0 0,'0'0'751'0'0,"0"0"581"0"0,0 0 200 0 0,0 0 71 0 0,1 2-235 0 0,2 6 11962 0 0,0-36-13238 0 0,1 1 0 0 0,1 0 0 0 0,1-1 0 0 0,2 2 0 0 0,1-1 0 0 0,0 1 0 0 0,2 1 0 0 0,1 0 0 0 0,1 0 0 0 0,2 1-1 0 0,0 1 1 0 0,1 1 0 0 0,1 0 0 0 0,1 1 0 0 0,12-11-92 0 0,-27 28-67 0 0,1 0-1 0 0,-1 0 1 0 0,1 0-1 0 0,0 1 0 0 0,0-1 1 0 0,0 1-1 0 0,0 0 1 0 0,0 0-1 0 0,1 0 1 0 0,-1 1-1 0 0,1-1 0 0 0,0 1 1 0 0,0 0-1 0 0,0 1 1 0 0,0-1-1 0 0,0 1 1 0 0,0 0-1 0 0,0 0 0 0 0,1 0 1 0 0,-1 1-1 0 0,3 0 68 0 0,-4 4-19 0 0,1 0 0 0 0,-1 0 0 0 0,0 0 0 0 0,0 1 0 0 0,-1 0-1 0 0,1-1 1 0 0,-1 2 0 0 0,0-1 0 0 0,-1 0 0 0 0,1 0 0 0 0,-1 1-1 0 0,0-1 1 0 0,0 1 0 0 0,0 3 19 0 0,32 218 532 0 0,-34-227-529 0 0,0 1-1 0 0,0-1 1 0 0,0 1-1 0 0,0-1 1 0 0,0 1-1 0 0,0-1 0 0 0,0 1 1 0 0,0-1-1 0 0,0 1 1 0 0,0-1-1 0 0,1 1 1 0 0,-1-1-1 0 0,0 1 0 0 0,0-1 1 0 0,0 1-1 0 0,1-1 1 0 0,-1 1-1 0 0,0-1 1 0 0,1 0-1 0 0,-1 1 1 0 0,0-1-1 0 0,1 1 0 0 0,-1-1 1 0 0,0 0-1 0 0,1 1 1 0 0,-1-1-1 0 0,1 0 1 0 0,-1 0-1 0 0,1 1 0 0 0,-1-1 1 0 0,1 0-1 0 0,-1 0 1 0 0,1 0-1 0 0,-1 1 1 0 0,1-1-1 0 0,-1 0 1 0 0,1 0-1 0 0,-1 0 0 0 0,1 0 1 0 0,-1 0-1 0 0,1 0 1 0 0,-1 0-1 0 0,1 0 1 0 0,-1 0-1 0 0,1 0 1 0 0,-1-1-1 0 0,1 1 0 0 0,-1 0 1 0 0,1 0-1 0 0,-1 0 1 0 0,1-1-1 0 0,-1 1 1 0 0,1 0-1 0 0,-1 0 0 0 0,0-1 1 0 0,1 1-1 0 0,-1 0 1 0 0,1-1-1 0 0,-1 1 1 0 0,0-1-1 0 0,1 1 1 0 0,-1 0-1 0 0,0-1 0 0 0,0 1 1 0 0,1-1-1 0 0,-1 1 1 0 0,0-1-3 0 0,32-37 248 0 0,-25 29-210 0 0,54-62-161 0 0,4 3 1 0 0,3 3 0 0 0,49-35 122 0 0,-115 98-10 0 0,2-2-23 0 0,0 1 1 0 0,0-1-1 0 0,0 1 1 0 0,1-1-1 0 0,-1 1 1 0 0,1 1 0 0 0,0-1-1 0 0,0 1 1 0 0,0 0-1 0 0,0 0 1 0 0,0 0-1 0 0,0 0 1 0 0,1 1-1 0 0,-1 0 1 0 0,1 0 32 0 0,-4 2-9 0 0,-1 1 0 0 0,0-1 1 0 0,1 0-1 0 0,-1 0 0 0 0,0 1 1 0 0,0-1-1 0 0,0 1 0 0 0,0-1 1 0 0,0 1-1 0 0,0-1 0 0 0,-1 1 1 0 0,1-1-1 0 0,0 1 0 0 0,-1 0 1 0 0,1-1-1 0 0,-1 1 0 0 0,0 0 1 0 0,1 0-1 0 0,-1-1 1 0 0,0 1-1 0 0,0 0 0 0 0,0 0 1 0 0,0 0-1 0 0,-1-1 0 0 0,1 1 1 0 0,-1 0 8 0 0,1 0 1 0 0,-1 33 205 0 0,-2-1 1 0 0,-1 0 0 0 0,-2 0 0 0 0,-1 0 0 0 0,-8 23-207 0 0,12-48-115 0 0,0 0 0 0 0,1 0-1 0 0,0 1 1 0 0,1-1 0 0 0,0 1 0 0 0,0-1-1 0 0,1 1 1 0 0,0 0 0 0 0,1-1-1 0 0,0 1 1 0 0,1 0 115 0 0,33 6-5761 0 0,-9-18-1691 0 0,-18-1 1397 0 0</inkml:trace>
  <inkml:trace contextRef="#ctx0" brushRef="#br0" timeOffset="-4413.703">3366 710 10290 0 0,'0'0'974'0'0,"0"0"-169"0"0,0 0 9 0 0,0 0 183 0 0,0 0 112 0 0,0 0-69 0 0,0 0-171 0 0,-18 31-194 0 0,-53 97-179 0 0,53-72 37 0 0,19-50-447 0 0,3-1 3 0 0,-1 0 0 0 0,1 0 0 0 0,-1-1 0 0 0,1 1 0 0 0,0-1 1 0 0,1 1-1 0 0,-1-2 0 0 0,1 1 0 0 0,0 0 0 0 0,0-1 0 0 0,0 0 0 0 0,0 0 0 0 0,1 0 0 0 0,-1-1 0 0 0,1 1 0 0 0,0-1 0 0 0,0-1 1 0 0,-1 1-1 0 0,1-1 0 0 0,0 0 0 0 0,0-1 0 0 0,0 1 0 0 0,0-1 0 0 0,1 0 0 0 0,-1-1 0 0 0,0 1 0 0 0,0-1 0 0 0,-1 0 0 0 0,1-1 1 0 0,0 1-1 0 0,0-1 0 0 0,0-1 0 0 0,-1 1 0 0 0,1-1 0 0 0,4-3-89 0 0,-2 2 109 0 0,0-1 0 0 0,0 0 1 0 0,-1-1-1 0 0,1 1 0 0 0,-1-2 0 0 0,0 1 1 0 0,-1-1-1 0 0,0 0 0 0 0,0 0 0 0 0,0-1 0 0 0,-1 1 1 0 0,0-2-1 0 0,0 1 0 0 0,-1 0 0 0 0,0-1 0 0 0,-1 1 1 0 0,0-1-1 0 0,0 0 0 0 0,-1 0 0 0 0,0-1 1 0 0,-1 1-1 0 0,0 0 0 0 0,0-1 0 0 0,-1 1 0 0 0,0 0 1 0 0,-1-1-1 0 0,0 1 0 0 0,0 0 0 0 0,-1-3-109 0 0,-1 6-216 0 0,0-1 0 0 0,0 1 0 0 0,-1 0 0 0 0,1 0-1 0 0,-1 0 1 0 0,-1 0 0 0 0,1 1 0 0 0,-1-1 0 0 0,0 1-1 0 0,0 0 1 0 0,0 1 0 0 0,-1-1 0 0 0,0 1 0 0 0,0 0 0 0 0,0 1-1 0 0,0-1 1 0 0,0 1 0 0 0,-1 1 0 0 0,-3-2 216 0 0,-36-1-4711 0 0,-1 18-3376 0 0,31-5 19 0 0</inkml:trace>
  <inkml:trace contextRef="#ctx0" brushRef="#br0" timeOffset="-4148.213">3808 1026 4505 0 0,'0'0'1735'0'0,"0"0"76"0"0,0 0 227 0 0,0 0 116 0 0,0 0-119 0 0,0 0-247 0 0,0 0-236 0 0,0 0-186 0 0,0 0-244 0 0,0 0-257 0 0,0 0-243 0 0,0 0-208 0 0,0 0-126 0 0,-7-14-46 0 0,-17-50-25 0 0,33 6 85 0 0,-3 47-250 0 0,7-23-44 0 0,3 1 0 0 0,1 1 0 0 0,1 1 0 0 0,1 0 0 0 0,2 1 0 0 0,23-25-8 0 0,-42 53-324 0 0,29-27-86 0 0,-9 23-7430 0 0,-18 14-1514 0 0,-2-2 4126 0 0</inkml:trace>
  <inkml:trace contextRef="#ctx0" brushRef="#br0" timeOffset="-3785.608">4244 942 6825 0 0,'0'0'3068'0'0,"0"0"-840"0"0,0 0-289 0 0,0 0-126 0 0,0 0-253 0 0,0 0-224 0 0,0 0-202 0 0,0 0-179 0 0,0 0-170 0 0,0 0-179 0 0,30-34-129 0 0,94-105-93 0 0,-70 62 126 0 0,-26-37 4 0 0,-30 111-571 0 0,0 1-1 0 0,0 0 1 0 0,1 0-1 0 0,-1 0 1 0 0,-1 0 0 0 0,1 0-1 0 0,0 0 1 0 0,0 0-1 0 0,-1 1 1 0 0,1-1-1 0 0,-1 1 1 0 0,0 0-1 0 0,1 0 1 0 0,-1 0-1 0 0,0 0 1 0 0,1 0-1 0 0,-1 1 1 0 0,0-1-1 0 0,0 1 1 0 0,0-1-1 0 0,0 1 1 0 0,0 0-1 0 0,1 0 1 0 0,-1 1-1 0 0,0-1 1 0 0,0 0-1 0 0,0 1 1 0 0,0 0-1 0 0,1 0 1 0 0,-1 0-1 0 0,0 0 1 0 0,1 0-1 0 0,-1 0 1 0 0,1 1-1 0 0,-2 0 58 0 0,-16 8-173 0 0,1 2 1 0 0,0 0-1 0 0,0 0 1 0 0,2 2-1 0 0,0 1 0 0 0,0 0 1 0 0,1 1-1 0 0,1 0 0 0 0,-10 15 173 0 0,17-22-25 0 0,1-1 0 0 0,0 1-1 0 0,1 0 1 0 0,0 0-1 0 0,0 1 1 0 0,1 0 0 0 0,0 0-1 0 0,1 0 1 0 0,0 0-1 0 0,0 1 1 0 0,1 0 0 0 0,1 0-1 0 0,0 0 1 0 0,0 0-1 0 0,1 0 1 0 0,1 0 0 0 0,0 0-1 0 0,0 0 1 0 0,1 0-1 0 0,0 0 1 0 0,2 3 25 0 0,3-5 16 0 0,1-1 0 0 0,1 1 0 0 0,-1-1 0 0 0,1 0 0 0 0,1-1 0 0 0,-1 0 0 0 0,1 0 0 0 0,1-1 0 0 0,-1 0 0 0 0,1 0 0 0 0,0-1 0 0 0,0-1 0 0 0,1 0 0 0 0,-1 0 0 0 0,1-1 0 0 0,0 0 0 0 0,0-1 0 0 0,0 0 0 0 0,0-1 0 0 0,0 0 0 0 0,5-1-16 0 0,42 7 91 0 0,0-3 0 0 0,0-3 0 0 0,0-2 0 0 0,57-9-91 0 0,29-20-4506 0 0,-106 20-2028 0 0,-12 5-3161 0 0</inkml:trace>
  <inkml:trace contextRef="#ctx0" brushRef="#br0" timeOffset="-2233.121">5621 802 2048 0 0,'0'0'1477'0'0,"0"0"-80"0"0,0 0-4 0 0,0 0 39 0 0,0 0-5 0 0,0 0-99 0 0,0 0-125 0 0,0 0-161 0 0,0 0-215 0 0,0 0-183 0 0,0 0-158 0 0,-34 5-145 0 0,-107 19-105 0 0,74-2-35 0 0,59-15-195 0 0,1-1 1 0 0,0 1-1 0 0,0 0 1 0 0,1 1-1 0 0,0 0 1 0 0,0 0-1 0 0,1 0 1 0 0,0 0-1 0 0,0 1 1 0 0,1 0-1 0 0,0 0 1 0 0,0 0-1 0 0,1 1 1 0 0,1-1-1 0 0,0 1 1 0 0,0 0-1 0 0,1-1 1 0 0,0 1-1 0 0,0 0 1 0 0,1 0-1 0 0,0 0 1 0 0,1 0-1 0 0,1 6-6 0 0,0-12 71 0 0,0-1-1 0 0,0 1 0 0 0,0-1 0 0 0,1 1 0 0 0,-1-1 1 0 0,1 0-1 0 0,-1 0 0 0 0,1 0 0 0 0,0 0 1 0 0,0-1-1 0 0,1 1 0 0 0,-1-1 0 0 0,0 0 1 0 0,1 0-1 0 0,0 0 0 0 0,-1 0 0 0 0,1 0 0 0 0,0-1 1 0 0,0 0-1 0 0,0 0 0 0 0,0 0 0 0 0,0 0 1 0 0,0 0-1 0 0,0-1 0 0 0,0 0 0 0 0,0 0 0 0 0,0 0 1 0 0,0 0-1 0 0,0-1 0 0 0,0 1 0 0 0,0-1 1 0 0,0 0-1 0 0,0-1 0 0 0,0 1 0 0 0,0-1 1 0 0,-1 1-1 0 0,1-1 0 0 0,0 0 0 0 0,-1 0 0 0 0,0-1 1 0 0,1 1-1 0 0,-1-1 0 0 0,0 1 0 0 0,0-1 1 0 0,-1 0-1 0 0,1 0 0 0 0,0-1-70 0 0,202-201 1812 0 0,-203 203-1816 0 0,0 0-1 0 0,-1 1 0 0 0,1-1 1 0 0,0 0-1 0 0,0 1 1 0 0,0-1-1 0 0,0 1 0 0 0,1 0 1 0 0,-1-1-1 0 0,0 1 0 0 0,1 0 1 0 0,-1 0-1 0 0,0 1 0 0 0,1-1 1 0 0,-1 0-1 0 0,1 1 0 0 0,0 0 1 0 0,-1-1-1 0 0,1 1 0 0 0,-1 0 1 0 0,1 0-1 0 0,-1 1 0 0 0,1-1 1 0 0,-1 0-1 0 0,1 1 0 0 0,-1 0 1 0 0,1-1-1 0 0,-1 1 0 0 0,1 0 1 0 0,-1 0-1 0 0,0 0 0 0 0,0 1 1 0 0,1-1-1 0 0,-1 1 1 0 0,0-1-1 0 0,0 1 0 0 0,0 0 1 0 0,-1-1-1 0 0,1 1 0 0 0,0 0 1 0 0,-1 0-1 0 0,1 0 0 0 0,-1 0 1 0 0,1 1-1 0 0,-1-1 0 0 0,0 0 1 0 0,0 1-1 0 0,0-1 0 0 0,-1 0 1 0 0,1 1-1 0 0,0 0 5 0 0,8 28 19 0 0,0 0 0 0 0,-2 1-1 0 0,-2 0 1 0 0,-1 0 0 0 0,0 23-19 0 0,-3-37-31 0 0,14 346-800 0 0,-18-325 683 0 0,-1 0 1 0 0,-3-1 0 0 0,-1 0-1 0 0,-1 0 1 0 0,-2-1-1 0 0,-2 0 1 0 0,-7 10 147 0 0,14-29-127 0 0,-1 0 0 0 0,0-1 0 0 0,-2 0 0 0 0,0-1 0 0 0,0 0 0 0 0,-2 0 1 0 0,0-1-1 0 0,-1-1 0 0 0,0 1 0 0 0,-1-2 0 0 0,-1 0 0 0 0,0 0 0 0 0,0-2 0 0 0,-2 0 1 0 0,-14 9 126 0 0,27-19 0 0 0,-1 0 0 0 0,0 0-1 0 0,1 0 1 0 0,-1-1 0 0 0,0 1 0 0 0,0-1 0 0 0,1 0 0 0 0,-1 0 0 0 0,0 0 0 0 0,0-1 0 0 0,1 1 0 0 0,-1-1 0 0 0,0 0 0 0 0,1 0 0 0 0,-1 0 0 0 0,1 0 0 0 0,-1-1 0 0 0,1 1 0 0 0,0-1 0 0 0,-1 0 0 0 0,1 0 0 0 0,0 0 0 0 0,0-1 0 0 0,0 1 0 0 0,1-1 0 0 0,-1 1 0 0 0,1-1 0 0 0,-1 0 0 0 0,1 0 0 0 0,0 0 0 0 0,0 0 0 0 0,0-1 0 0 0,0 1 0 0 0,1 0-1 0 0,-1-1 1 0 0,1 1 0 0 0,0-1 0 0 0,0 0 0 0 0,0 1 0 0 0,1-1 0 0 0,-1 0 0 0 0,1 0 0 0 0,0 1 0 0 0,0-3 0 0 0,-8-37 31 0 0,2-1-1 0 0,2 0 0 0 0,1 0 1 0 0,3 0-1 0 0,2-7-30 0 0,2 23 30 0 0,1 0 0 0 0,2 1 0 0 0,0-1 0 0 0,2 1 0 0 0,1 1 0 0 0,1 0 0 0 0,1 0 0 0 0,1 1 0 0 0,2 1 0 0 0,0 0 0 0 0,2 1 0 0 0,0 0 0 0 0,16-13-30 0 0,-12 11 125 0 0,1 2 0 0 0,1 1 1 0 0,0 1-1 0 0,2 1 1 0 0,1 0-1 0 0,1 3 0 0 0,0 0 1 0 0,1 1-1 0 0,28-10-125 0 0,260-107 615 0 0,-301 129-596 0 0,0-2 1 0 0,0 0-1 0 0,0 0 1 0 0,-1-2-1 0 0,0 1 1 0 0,0-2-1 0 0,-1 0 1 0 0,0 0-1 0 0,-1-2 0 0 0,0 1 1 0 0,0-1-1 0 0,-1-1 1 0 0,-1 0-1 0 0,0-1 1 0 0,-1 0-1 0 0,0 0 1 0 0,-1-1-1 0 0,0 0 1 0 0,-1-1-1 0 0,-1 1 1 0 0,0-1-1 0 0,-1-1 1 0 0,-1 1-1 0 0,0-1 0 0 0,0-11-18 0 0,-3 23-82 0 0,0 1 0 0 0,-1-1 0 0 0,0 0 0 0 0,0 1 0 0 0,0-1 0 0 0,0 1 0 0 0,0-1 0 0 0,-1 1 0 0 0,1-1 0 0 0,-1 1 0 0 0,0-1 0 0 0,0 1 0 0 0,-1 0 0 0 0,1-1 0 0 0,-1 1 0 0 0,1 0 0 0 0,-1 0 0 0 0,0 0 0 0 0,0 0 0 0 0,0 0 0 0 0,-1 1 0 0 0,1-1 0 0 0,-1 1 0 0 0,1-1 0 0 0,-1 1 0 0 0,0 0 0 0 0,0 0 0 0 0,0 0 0 0 0,0 0 0 0 0,0 1 0 0 0,-1-1 0 0 0,1 1 1 0 0,0 0-1 0 0,-1 0 0 0 0,-1-1 81 0 0,-1 3-168 0 0,-1 0 1 0 0,1 1-1 0 0,-1 0 1 0 0,1-1 0 0 0,0 2-1 0 0,0-1 1 0 0,0 1 0 0 0,0 0-1 0 0,0 0 1 0 0,1 1 0 0 0,-1 0-1 0 0,1 0 1 0 0,0 0-1 0 0,0 0 1 0 0,0 1 0 0 0,1 0-1 0 0,-1 0 1 0 0,1 0 0 0 0,1 1-1 0 0,-4 4 168 0 0,-7 8-261 0 0,2 0-1 0 0,-1 1 1 0 0,2 0-1 0 0,1 1 1 0 0,0 0-1 0 0,2 1 1 0 0,0 0-1 0 0,1 0 1 0 0,1 0-1 0 0,1 1 1 0 0,1 0 0 0 0,1 0-1 0 0,1 0 1 0 0,1 1-1 0 0,1-1 1 0 0,2 14 261 0 0,-2-31 78 0 0,1 0-1 0 0,0 0 1 0 0,1 0 0 0 0,-1 0 0 0 0,1 0 0 0 0,0 0 0 0 0,0-1 0 0 0,0 1-1 0 0,1-1 1 0 0,-1 1 0 0 0,1-1 0 0 0,0 0 0 0 0,1 0 0 0 0,-1 0 0 0 0,1-1 0 0 0,-1 1-1 0 0,1-1 1 0 0,0 0 0 0 0,0 0 0 0 0,1 0 0 0 0,-1-1 0 0 0,1 1 0 0 0,-1-1-1 0 0,1 0 1 0 0,0 0 0 0 0,-1-1 0 0 0,1 1 0 0 0,0-1 0 0 0,0 0 0 0 0,0 0 0 0 0,0-1-1 0 0,5 0-77 0 0,5 1 376 0 0,0-1-1 0 0,0 0 0 0 0,0-1 1 0 0,0-1-1 0 0,0-1 1 0 0,-1 0-1 0 0,1-1 0 0 0,-1 0 1 0 0,0-1-1 0 0,11-6-375 0 0,43-27 798 0 0,-2-2 0 0 0,-3-4 0 0 0,-1-2 1 0 0,13-16-799 0 0,-32 27 143 0 0,1 2 0 0 0,2 2 0 0 0,45-22-143 0 0,-90 53 2 0 0,0 0 1 0 0,0-1-1 0 0,0 1 1 0 0,0 0-1 0 0,0-1 1 0 0,0 1-1 0 0,0 0 0 0 0,0 0 1 0 0,0 0-1 0 0,0 0 1 0 0,0 0-1 0 0,0 0 1 0 0,0 0-1 0 0,1 0 0 0 0,-1 1 1 0 0,0-1-1 0 0,0 0 1 0 0,0 1-1 0 0,0-1 0 0 0,0 1 1 0 0,0-1-1 0 0,0 1 1 0 0,0-1-1 0 0,-1 1 1 0 0,1-1-1 0 0,0 1 0 0 0,0 0 1 0 0,0 0-1 0 0,-1 0 1 0 0,1-1-1 0 0,0 1 0 0 0,-1 0 1 0 0,1 0-1 0 0,-1 0 1 0 0,1 0-1 0 0,-1 0 1 0 0,1 0-1 0 0,-1 0 0 0 0,1 0 1 0 0,-1 0-1 0 0,0 0 1 0 0,0 0-1 0 0,0 0 0 0 0,0 0 1 0 0,0 0-1 0 0,0 1 1 0 0,0-1-1 0 0,0 0 1 0 0,0 0-1 0 0,0 0 0 0 0,0 0 1 0 0,-1 0-1 0 0,1 0 1 0 0,0 0-1 0 0,-1 0 0 0 0,1 0 1 0 0,-1 0-1 0 0,1 0 1 0 0,-1 0-1 0 0,1 0 1 0 0,-1 0-1 0 0,0-1 0 0 0,0 1 1 0 0,0 1-3 0 0,-51 214 771 0 0,51-215-780 0 0,2 1 0 0 0,-1 0 0 0 0,0 0 1 0 0,0 0-1 0 0,0 0 0 0 0,1-1 0 0 0,-1 1 1 0 0,1 0-1 0 0,0 0 0 0 0,-1-1 0 0 0,1 1 0 0 0,0 0 1 0 0,0-1-1 0 0,0 1 0 0 0,0-1 0 0 0,0 1 1 0 0,1-1-1 0 0,-1 1 0 0 0,0-1 0 0 0,1 0 1 0 0,-1 0-1 0 0,1 0 0 0 0,-1 0 0 0 0,1 0 1 0 0,-1 0-1 0 0,1 0 0 0 0,0 0 0 0 0,0-1 0 0 0,-1 1 1 0 0,1 0-1 0 0,0-1 0 0 0,0 0 0 0 0,0 1 1 0 0,-1-1-1 0 0,1 0 0 0 0,0 0 0 0 0,1 0 9 0 0,69-15 157 0 0,201-179 344 0 0,-257 183-521 0 0,2 0 0 0 0,-1 1 1 0 0,1 1-1 0 0,1 1 0 0 0,-1 0 0 0 0,1 1 0 0 0,1 1 0 0 0,11-1 20 0 0,-29 8-5 0 0,0 1 0 0 0,0 0 0 0 0,-1 0 0 0 0,1 0-1 0 0,0 0 1 0 0,-1 1 0 0 0,1-1 0 0 0,-1 0 0 0 0,0 0 0 0 0,0 1-1 0 0,0-1 1 0 0,0 1 0 0 0,0-1 0 0 0,-1 1 0 0 0,1 0 0 0 0,-1-1-1 0 0,1 1 1 0 0,-1-1 0 0 0,0 1 0 0 0,0 0 0 0 0,0-1 0 0 0,0 1-1 0 0,-1 0 1 0 0,1-1 0 0 0,-1 1 0 0 0,0-1 0 0 0,1 1 0 0 0,-1-1-1 0 0,0 1 1 0 0,-1-1 0 0 0,1 0 0 0 0,-1 2 5 0 0,-75 183-84 0 0,74-146-1307 0 0,8-30-1903 0 0,5-4-3908 0 0,-6-6-838 0 0</inkml:trace>
  <inkml:trace contextRef="#ctx0" brushRef="#br0" timeOffset="-1247.149">7882 901 4993 0 0,'0'0'2975'0'0,"0"0"-1730"0"0,0 0-771 0 0,0 0 4 0 0,0 0 209 0 0,0 0 151 0 0,0 0 52 0 0,0 0-38 0 0,0 0-93 0 0,0 0-73 0 0,0 0-50 0 0,0 0-46 0 0,15 20 3 0 0,47 60-11 0 0,-61-79-535 0 0,0 1 0 0 0,0 0 0 0 0,0-1 0 0 0,0 1 0 0 0,0 0 0 0 0,0-1 0 0 0,0 0 0 0 0,0 1 0 0 0,1-1 0 0 0,-1 1 0 0 0,1-1 0 0 0,-1 0 0 0 0,1 0 0 0 0,-1 0 0 0 0,1 0 0 0 0,-1 0 0 0 0,1 0 0 0 0,0-1 0 0 0,0 1-1 0 0,0 0 1 0 0,-1-1 0 0 0,1 1 0 0 0,0-1 0 0 0,0 0 0 0 0,0 0 0 0 0,0 0 0 0 0,0 0 0 0 0,0 0 0 0 0,-1 0 0 0 0,2 0-47 0 0,9-2 476 0 0,1-1-271 0 0,1-1 0 0 0,-1 0 0 0 0,0-1 0 0 0,0 0 0 0 0,0-1 0 0 0,-1-1 0 0 0,0 0 0 0 0,0-1 0 0 0,-1 0 0 0 0,0 0 0 0 0,0-1 0 0 0,-1-1 1 0 0,0 0-1 0 0,0 0 0 0 0,-2-1 0 0 0,1 0 0 0 0,-1-1 0 0 0,-1 0 0 0 0,0 0 0 0 0,0-1 0 0 0,3-10-205 0 0,-8 20-42 0 0,1 0 0 0 0,-1 1 0 0 0,0-1 0 0 0,0 0 0 0 0,-1 0 0 0 0,1 0 0 0 0,-1 0 0 0 0,1-1 0 0 0,-1 1 0 0 0,0 0 0 0 0,0-1 0 0 0,0 1 0 0 0,-1 0 0 0 0,1-1 0 0 0,-1 1 0 0 0,0-1 0 0 0,0 1 0 0 0,0-1 0 0 0,0 1 0 0 0,0-1 0 0 0,-1 1 1 0 0,0 0-1 0 0,0-1 0 0 0,0 1 0 0 0,0 0 0 0 0,0-1 0 0 0,0 1 0 0 0,-1 0 0 0 0,0 0 0 0 0,0 0 0 0 0,0 0 0 0 0,0 1 0 0 0,0-1 0 0 0,0 0 0 0 0,-1 1 0 0 0,1-1 0 0 0,-1 1 0 0 0,0 0 0 0 0,1 0 0 0 0,-1 0 0 0 0,0 0 0 0 0,-4-1 42 0 0,-3 3-248 0 0,-1 0 0 0 0,0 0 0 0 0,0 1 0 0 0,0 1 0 0 0,1 0 0 0 0,-1 0 0 0 0,1 1 0 0 0,-1 0 0 0 0,1 1 0 0 0,0 0 1 0 0,0 1-1 0 0,1 0 0 0 0,-1 0 0 0 0,1 1 0 0 0,0 0 0 0 0,1 1 0 0 0,-1 0 0 0 0,1 0 0 0 0,1 1 0 0 0,0 0 0 0 0,0 1 0 0 0,0-1 0 0 0,1 1 0 0 0,0 0 0 0 0,1 1 0 0 0,-3 4 248 0 0,1 2-62 0 0,0-1 0 0 0,0 1 0 0 0,2-1 0 0 0,0 2 0 0 0,1-1 0 0 0,0 0 0 0 0,2 1 0 0 0,0 0 0 0 0,0 0 0 0 0,2 0 0 0 0,0-1 0 0 0,2 9 62 0 0,-1-17 55 0 0,0-1 0 0 0,1 1 0 0 0,0-1 0 0 0,1 0 0 0 0,-1 1 0 0 0,1-1 0 0 0,1 0 0 0 0,-1-1 0 0 0,1 1 0 0 0,1-1 0 0 0,-1 1 0 0 0,1-1 0 0 0,0-1 0 0 0,0 1 0 0 0,1-1 0 0 0,0 0 0 0 0,0 0 0 0 0,0 0 1 0 0,0-1-1 0 0,1 0 0 0 0,-1 0 0 0 0,1-1 0 0 0,0 0 0 0 0,0 0 0 0 0,1 0 0 0 0,-1-1 0 0 0,6 1-55 0 0,2 0 290 0 0,0 0 0 0 0,1 0 0 0 0,-1-2 0 0 0,1 0 0 0 0,0 0 0 0 0,0-2 1 0 0,-1 0-1 0 0,1-1 0 0 0,-1 0 0 0 0,1-1 0 0 0,-1-1 0 0 0,0 0 0 0 0,4-3-290 0 0,27-15 424 0 0,-2-2 0 0 0,-1-2 0 0 0,-1-2 0 0 0,-2-2-1 0 0,0-1 1 0 0,-2-2 0 0 0,-2-2 0 0 0,-1-1 0 0 0,-2-1-1 0 0,26-39-423 0 0,-43 56 36 0 0,-1 0 0 0 0,0-2 0 0 0,-2 1 0 0 0,-1-1 0 0 0,0-1 0 0 0,-2-1 0 0 0,-1 1 0 0 0,0-1-1 0 0,-2-1 1 0 0,-1 1 0 0 0,3-23-36 0 0,-9 46-37 0 0,0-1-1 0 0,0 0 1 0 0,0 1 0 0 0,0-1-1 0 0,0 1 1 0 0,-1-1 0 0 0,1 0-1 0 0,0 1 1 0 0,-1-1 0 0 0,1 1-1 0 0,-1-1 1 0 0,0 1-1 0 0,1-1 1 0 0,-1 1 0 0 0,0 0-1 0 0,0-1 1 0 0,0 1 0 0 0,0 0-1 0 0,0 0 1 0 0,0-1 0 0 0,0 1-1 0 0,-1 0 1 0 0,1 0-1 0 0,0 0 1 0 0,0 0 0 0 0,-1 1-1 0 0,1-1 1 0 0,-1 0 0 0 0,1 1-1 0 0,-1-1 1 0 0,1 0 0 0 0,-1 1-1 0 0,1 0 1 0 0,-1-1-1 0 0,0 1 1 0 0,1 0 0 0 0,-1 0-1 0 0,0 0 1 0 0,1 0 0 0 0,-1 0-1 0 0,1 0 1 0 0,-1 1-1 0 0,0-1 1 0 0,1 0 0 0 0,-1 1-1 0 0,1-1 1 0 0,-1 1 0 0 0,1 0-1 0 0,-1-1 1 0 0,1 1 0 0 0,0 0-1 0 0,-1 0 38 0 0,-11 7-133 0 0,-1 0 0 0 0,1 1-1 0 0,1 0 1 0 0,-1 1 0 0 0,2 1 0 0 0,-1 0 0 0 0,2 0-1 0 0,-1 1 1 0 0,2 1 0 0 0,-1 0 133 0 0,3-5-42 0 0,0 0-1 0 0,0 0 1 0 0,1 1 0 0 0,0 0-1 0 0,0 0 1 0 0,1 1 0 0 0,0 0-1 0 0,1 0 1 0 0,0 0 0 0 0,0 0 0 0 0,1 1-1 0 0,1-1 1 0 0,0 1 0 0 0,-1 7 42 0 0,6-14-21 0 0,0 1 1 0 0,-1 0-1 0 0,2-1 1 0 0,-1 1-1 0 0,0-1 1 0 0,1 0-1 0 0,0 0 1 0 0,0 0-1 0 0,0-1 1 0 0,0 0-1 0 0,1 1 1 0 0,-1-1-1 0 0,1-1 1 0 0,0 1-1 0 0,0-1 1 0 0,0 0 0 0 0,0 0-1 0 0,0 0 1 0 0,0-1-1 0 0,0 1 1 0 0,1-1-1 0 0,-1-1 1 0 0,1 1-1 0 0,-1-1 1 0 0,5 0 20 0 0,37 6 34 0 0,-31-5-25 0 0,0 0 0 0 0,0 1 0 0 0,0 1-1 0 0,0 0 1 0 0,0 1 0 0 0,0 1 0 0 0,-1 1 0 0 0,0 0 0 0 0,0 0 0 0 0,0 2 0 0 0,6 4-9 0 0,-17-9 11 0 0,-1 0 0 0 0,1 1 0 0 0,-1-1 1 0 0,0 1-1 0 0,0-1 0 0 0,0 1 0 0 0,-1 0 0 0 0,1 0 1 0 0,-1 0-1 0 0,0 1 0 0 0,0-1 0 0 0,0 0 1 0 0,-1 1-1 0 0,1 0 0 0 0,-1-1 0 0 0,0 1 0 0 0,0-1 1 0 0,-1 1-1 0 0,0 0 0 0 0,1 0 0 0 0,-2-1 1 0 0,1 1-1 0 0,0 0 0 0 0,-1 0 0 0 0,0-1 1 0 0,0 1-1 0 0,0-1 0 0 0,-1 1 0 0 0,0-1 0 0 0,0 1 1 0 0,-1 1-12 0 0,-25 55-3224 0 0,7-15-4399 0 0,18-39 2364 0 0,3-2 859 0 0</inkml:trace>
  <inkml:trace contextRef="#ctx0" brushRef="#br0" timeOffset="-643.002">9515 647 10482 0 0,'0'0'2237'0'0,"0"0"-952"0"0,0 0-376 0 0,0 0-32 0 0,0 0-67 0 0,0 0-113 0 0,-36 25-120 0 0,-114 81-138 0 0,66-28 25 0 0,73-63-405 0 0,0-3-149 0 0,2 0 0 0 0,0 0 0 0 0,0 1 0 0 0,1 0 0 0 0,1 0 0 0 0,0 1 1 0 0,1 0-1 0 0,0 0 0 0 0,1 1 0 0 0,1-1 0 0 0,0 1 0 0 0,1 0 0 0 0,1 1 0 0 0,-1 12 90 0 0,5-25-4 0 0,0 0-1 0 0,0 0 1 0 0,0 0 0 0 0,0 0 0 0 0,0-1-1 0 0,1 1 1 0 0,-1-1 0 0 0,1 1-1 0 0,0-1 1 0 0,0 0 0 0 0,0 0-1 0 0,0-1 1 0 0,0 1 0 0 0,0 0-1 0 0,0-1 1 0 0,0 0 0 0 0,1 0-1 0 0,-1 0 1 0 0,0 0 0 0 0,1 0-1 0 0,-1-1 1 0 0,1 1 0 0 0,-1-1 0 0 0,1 0-1 0 0,-1 0 1 0 0,1-1 0 0 0,-1 1-1 0 0,1-1 1 0 0,-1 1 0 0 0,1-1-1 0 0,-1 0 1 0 0,0 0 0 0 0,0-1-1 0 0,3 0 5 0 0,24-11 264 0 0,-1 0-1 0 0,-1-2 0 0 0,-1-1 0 0 0,0-2 0 0 0,-1 0 1 0 0,-1-1-1 0 0,-1-2 0 0 0,0-1 0 0 0,-2 0 0 0 0,0-2 1 0 0,5-9-264 0 0,16-5-672 0 0,-38 68-647 0 0,-5-8 927 0 0,10 91-1862 0 0,-9-109 2195 0 0,0 0-1 0 0,0 0 1 0 0,0-1-1 0 0,1 1 1 0 0,0 0-1 0 0,0-1 1 0 0,0 1-1 0 0,0-1 1 0 0,0 0-1 0 0,1 0 1 0 0,0 0-1 0 0,-1 0 1 0 0,1 0-1 0 0,0 0 0 0 0,1-1 1 0 0,-1 1-1 0 0,0-1 1 0 0,1 0-1 0 0,-1 0 1 0 0,1 0-1 0 0,-1-1 1 0 0,1 1-1 0 0,0-1 1 0 0,0 0-1 0 0,0 0 1 0 0,1 0 59 0 0,3 1 164 0 0,0-1 0 0 0,0 0 0 0 0,0 0 1 0 0,-1-1-1 0 0,1 0 0 0 0,0 0 0 0 0,0-1 0 0 0,0 0 1 0 0,0-1-1 0 0,0 1 0 0 0,-1-1 0 0 0,1-1 1 0 0,-1 0-1 0 0,1 0 0 0 0,-1 0 0 0 0,0-1 1 0 0,0 0-1 0 0,-1 0 0 0 0,1-1 0 0 0,-1 1 0 0 0,2-3-164 0 0,38-39 1713 0 0,-2-2 0 0 0,-2-2 1 0 0,-2-2-1 0 0,24-42-1713 0 0,-39 55-2 0 0,-1-1 0 0 0,-2 0 0 0 0,-2-2 0 0 0,-2-1 0 0 0,-2 0 0 0 0,-2-1 0 0 0,-1-1 0 0 0,-3 0 0 0 0,-1 0 0 0 0,-3-1 0 0 0,-1 0 0 0 0,-3 0 0 0 0,-2-28 2 0 0,1 70-27 0 0,-1-1 0 0 0,1 1-1 0 0,-1 0 1 0 0,0 0 0 0 0,0 0-1 0 0,0-1 1 0 0,-1 1 0 0 0,1 0-1 0 0,-1 0 1 0 0,0 0 0 0 0,0 0 0 0 0,-1 0-1 0 0,1 0 1 0 0,-1 0 0 0 0,0 0-1 0 0,0 0 1 0 0,0 1 0 0 0,0-1-1 0 0,-1 1 1 0 0,1-1 0 0 0,-1 1-1 0 0,0 0 1 0 0,0 0 0 0 0,0 0-1 0 0,-1 1 1 0 0,1-1 0 0 0,-1 1 0 0 0,1 0-1 0 0,-1 0 1 0 0,0 0 0 0 0,0 0-1 0 0,0 0 1 0 0,0 1 0 0 0,0 0-1 0 0,0 0 1 0 0,0 0 0 0 0,0 0-1 0 0,0 1 1 0 0,0 0 0 0 0,-1 0 0 0 0,1 0-1 0 0,0 0 1 0 0,0 0 0 0 0,-1 1 27 0 0,-9 5-118 0 0,1 0 0 0 0,0 1 1 0 0,1 1-1 0 0,-1 0 0 0 0,1 1 0 0 0,1 0 1 0 0,0 0-1 0 0,0 1 0 0 0,1 1 1 0 0,0 0-1 0 0,1 0 0 0 0,-2 4 118 0 0,-6 10-43 0 0,1 0 0 0 0,1 1 0 0 0,1 1 0 0 0,2 0 0 0 0,1 1 0 0 0,1 0 0 0 0,1 1 0 0 0,1 0-1 0 0,2 0 1 0 0,1 0 0 0 0,1 1 0 0 0,2 0 0 0 0,1 0 0 0 0,1 0 0 0 0,1 0 0 0 0,6 27 43 0 0,-3-39 6 0 0,0 1 1 0 0,2-2-1 0 0,0 1 1 0 0,1-1-1 0 0,1 0 0 0 0,0 0 1 0 0,1-1-1 0 0,1 0 1 0 0,1 0-1 0 0,0-1 1 0 0,1-1-1 0 0,0 0 0 0 0,1-1 1 0 0,1 0-1 0 0,7 4-6 0 0,8 6 43 0 0,0-2 0 0 0,2-1 0 0 0,0-1-1 0 0,2-2 1 0 0,0-1 0 0 0,0-2 0 0 0,16 4-43 0 0,98 5-1266 0 0,-86-30-8813 0 0,-47 3-86 0 0</inkml:trace>
  <inkml:trace contextRef="#ctx0" brushRef="#br0" timeOffset="45165.062">977 1906 0 0 0,'0'0'1464'0'0,"0"0"214"0"0,0 0 34 0 0,0 0 94 0 0,0 0 96 0 0,0 0-8 0 0,0 0-147 0 0,0 0-238 0 0,0 0-288 0 0,0 0-268 0 0,0 0-195 0 0,-17-3-181 0 0,-51-9-138 0 0,65 11-398 0 0,-1 0 1 0 0,1 1-1 0 0,-1 0 0 0 0,1-1 1 0 0,-1 1-1 0 0,1 0 1 0 0,-1 1-1 0 0,1-1 0 0 0,-1 1 1 0 0,1-1-1 0 0,0 1 0 0 0,-1 0 1 0 0,1 0-1 0 0,0 1 1 0 0,-1-1-1 0 0,1 1 0 0 0,0-1 1 0 0,0 2-42 0 0,-8 3 122 0 0,-11 6-43 0 0,0 2 0 0 0,1 0 1 0 0,1 2-1 0 0,1 0 0 0 0,0 1 1 0 0,1 1-1 0 0,1 1 0 0 0,-14 19-79 0 0,22-26-37 0 0,1 1-1 0 0,0 0 1 0 0,1 0-1 0 0,0 0 1 0 0,1 1-1 0 0,1 0 1 0 0,0 0-1 0 0,1 1 1 0 0,0-1-1 0 0,2 1 1 0 0,-1 0-1 0 0,2 0 1 0 0,0 0-1 0 0,1 0 1 0 0,0 0-1 0 0,2 9 38 0 0,0-18 26 0 0,1 1 1 0 0,0-1-1 0 0,0 0 0 0 0,0 0 0 0 0,1-1 0 0 0,-1 1 1 0 0,1-1-1 0 0,1 0 0 0 0,-1 0 0 0 0,1 0 0 0 0,0 0 1 0 0,0-1-1 0 0,0 0 0 0 0,0 0 0 0 0,1 0 0 0 0,0-1 1 0 0,0 0-1 0 0,0 0 0 0 0,0 0 0 0 0,0-1 0 0 0,1 0 1 0 0,-1 0-1 0 0,1-1 0 0 0,-1 1 0 0 0,1-1 0 0 0,-1-1 1 0 0,1 1-1 0 0,0-1 0 0 0,-1-1 0 0 0,1 1 0 0 0,0-1 1 0 0,-1 0-1 0 0,1 0 0 0 0,-1-1 0 0 0,1 0 0 0 0,-1 0 1 0 0,0-1-1 0 0,0 0 0 0 0,0 0 0 0 0,0 0 0 0 0,0 0 1 0 0,3-4-27 0 0,11-11 154 0 0,-1 0 1 0 0,-1-2-1 0 0,-1 0 1 0 0,-1-1-1 0 0,-1 0 1 0 0,-1-1-1 0 0,0-1 0 0 0,-2 0 1 0 0,-1-1-1 0 0,-1-1 1 0 0,-1 1-1 0 0,-1-1 1 0 0,5-24-155 0 0,-11 15 709 0 0,-2 34-506 0 0,0 0-73 0 0,0 0-85 0 0,0 12-540 0 0,3 20 488 0 0,1 0-1 0 0,1-1 1 0 0,2 0 0 0 0,2 0-1 0 0,0 0 1 0 0,2-1-1 0 0,3 3 8 0 0,20 62-7 0 0,-18-44 20 0 0,9 20-144 0 0,-3 2 0 0 0,-3 0 0 0 0,-3 1 0 0 0,-3 1 0 0 0,-4 0 0 0 0,-2 17 131 0 0,-8-78-159 0 0,0-1-1 0 0,0 0 1 0 0,-2 0 0 0 0,1 0-1 0 0,-2 0 1 0 0,1 0 0 0 0,-2 0-1 0 0,0-1 1 0 0,0 0 0 0 0,-1 0-1 0 0,-1 0 1 0 0,0-1 0 0 0,0 0 0 0 0,-1 0-1 0 0,-1-1 1 0 0,1 0 0 0 0,-2-1-1 0 0,1 1 1 0 0,-2-2 0 0 0,1 0-1 0 0,-1 0 1 0 0,0 0 0 0 0,0-2-1 0 0,-13 6 160 0 0,19-9-72 0 0,0 0-1 0 0,0-1 1 0 0,-1 0-1 0 0,1 0 0 0 0,-1 0 1 0 0,1-1-1 0 0,-1 0 1 0 0,0 0-1 0 0,1 0 0 0 0,-1-1 1 0 0,0 0-1 0 0,0 0 1 0 0,0 0-1 0 0,1-1 0 0 0,-1 0 1 0 0,0 0-1 0 0,1 0 1 0 0,-1-1-1 0 0,1 1 0 0 0,-1-2 1 0 0,1 1-1 0 0,0 0 1 0 0,0-1-1 0 0,0 0 0 0 0,0 0 1 0 0,0-1-1 0 0,1 1 1 0 0,-1-1-1 0 0,1 0 0 0 0,0 0 1 0 0,0-1-1 0 0,1 1 1 0 0,-1-1-1 0 0,1 0 73 0 0,-5-11-53 0 0,0 0 0 0 0,1-1 0 0 0,1 0 0 0 0,1-1 0 0 0,1 1 1 0 0,0-1-1 0 0,1 0 0 0 0,1 0 0 0 0,1 0 0 0 0,0 0 0 0 0,1 0 0 0 0,3-13 53 0 0,0 1 29 0 0,2 0 0 0 0,2 1 0 0 0,0 0 0 0 0,2 0 1 0 0,1 0-1 0 0,1 1 0 0 0,2 1 0 0 0,0 0 0 0 0,2 0 0 0 0,1 2 0 0 0,1 0 0 0 0,2 0 0 0 0,0 2 0 0 0,1 0 0 0 0,1 2 1 0 0,19-15-30 0 0,-4 6 450 0 0,2 2 1 0 0,0 2-1 0 0,2 1 1 0 0,1 2-1 0 0,34-14-450 0 0,107-63 1687 0 0,-176 97-1607 0 0,0-1 1 0 0,0 0-1 0 0,-1 0 0 0 0,1 0 1 0 0,-1-1-1 0 0,0 0 0 0 0,0 0 0 0 0,0 0 1 0 0,-1 0-1 0 0,0-1 0 0 0,0 0 1 0 0,0 0-1 0 0,-1 0 0 0 0,0 0 1 0 0,0-1-1 0 0,0 1 0 0 0,-1-1 1 0 0,0 0-1 0 0,0 0 0 0 0,-1 1 0 0 0,0-1 1 0 0,0 0-1 0 0,-1-1-80 0 0,-1 4-56 0 0,-1 0 1 0 0,-1-1-1 0 0,1 1 0 0 0,0 0 0 0 0,-1 1 1 0 0,0-1-1 0 0,0 0 0 0 0,0 1 0 0 0,-1 0 1 0 0,1 0-1 0 0,-1 0 0 0 0,1 0 0 0 0,-1 0 1 0 0,0 1-1 0 0,0-1 0 0 0,0 1 0 0 0,-1 0 1 0 0,1 1-1 0 0,0-1 0 0 0,-1 1 0 0 0,1 0 1 0 0,-1 0-1 0 0,0 0 0 0 0,1 0 0 0 0,-1 1 0 0 0,1 0 1 0 0,-1 0-1 0 0,0 0 0 0 0,1 0 0 0 0,-1 1 1 0 0,0 0 55 0 0,-5 3-65 0 0,0 0 0 0 0,1 0 0 0 0,-1 1 0 0 0,1 0 0 0 0,0 1 0 0 0,1 0 1 0 0,-1 1-1 0 0,1 0 0 0 0,0 0 0 0 0,1 0 0 0 0,0 1 0 0 0,0 0 0 0 0,1 1 0 0 0,0-1 0 0 0,0 1 1 0 0,1 0-1 0 0,0 1 0 0 0,0-1 0 0 0,1 1 0 0 0,1 0 0 0 0,0 0 0 0 0,0 0 0 0 0,1 1 65 0 0,-1-3 33 0 0,1 0 0 0 0,0 1 0 0 0,0-1 0 0 0,1 1 0 0 0,1-1-1 0 0,-1 1 1 0 0,1-1 0 0 0,1 1 0 0 0,-1 0 0 0 0,1-1-1 0 0,1 1 1 0 0,0-1 0 0 0,0 0 0 0 0,1 1 0 0 0,-1-1 0 0 0,2 0-1 0 0,-1-1 1 0 0,1 1 0 0 0,1-1 0 0 0,-1 1 0 0 0,1-1-1 0 0,0 0 1 0 0,6 5-33 0 0,-1-3 37 0 0,0 0 1 0 0,1-1-1 0 0,0-1 0 0 0,1 1 0 0 0,-1-2 0 0 0,1 1 1 0 0,1-2-1 0 0,-1 1 0 0 0,1-2 0 0 0,0 0 0 0 0,0 0 1 0 0,0-1-1 0 0,0-1 0 0 0,1 0 0 0 0,-1-1 0 0 0,1-1 1 0 0,-1 0-1 0 0,6-1-37 0 0,73-16-718 0 0,-55 1-1322 0 0,-15 8-918 0 0,1-2-3525 0 0,-10 2-277 0 0</inkml:trace>
  <inkml:trace contextRef="#ctx0" brushRef="#br0" timeOffset="45519.214">2057 2098 7050 0 0,'0'0'3443'0'0,"0"0"-1575"0"0,0 0-595 0 0,0 0-161 0 0,0 0-216 0 0,0 0-203 0 0,0 0-174 0 0,0 0-171 0 0,0 0-148 0 0,0 0-98 0 0,-22 34-42 0 0,-69 108-36 0 0,62-68-9 0 0,30-62-16 0 0,-3-7 4 0 0,1-1 0 0 0,0 1 0 0 0,0 0 0 0 0,0 0 0 0 0,1 0 0 0 0,0 0 0 0 0,0 0 0 0 0,0 0 0 0 0,0 0 0 0 0,1 0 0 0 0,0 0 0 0 0,0 0 0 0 0,0 0 0 0 0,1 0 0 0 0,0 0 0 0 0,0-1 0 0 0,0 1 0 0 0,0-1 0 0 0,1 0 0 0 0,-1 1 0 0 0,1-1 0 0 0,0 0 0 0 0,0 0 0 0 0,1-1 0 0 0,-1 1 0 0 0,1-1 0 0 0,0 0 0 0 0,0 1 0 0 0,0-2 0 0 0,0 1 0 0 0,1 0 0 0 0,-1-1 0 0 0,1 0 0 0 0,-1 0 0 0 0,1 0 0 0 0,0-1 0 0 0,0 0 0 0 0,4 1-3 0 0,5-5 219 0 0,1-2 0 0 0,-1 1 0 0 0,0-2 0 0 0,0 0 0 0 0,-1-1 0 0 0,0 0 0 0 0,0-1 0 0 0,0 0 0 0 0,-1-1 0 0 0,0 0 0 0 0,-1-1 0 0 0,0-1 0 0 0,-1 1 0 0 0,0-2-1 0 0,0 1 1 0 0,-1-2 0 0 0,-1 1 0 0 0,0-1 0 0 0,-1 0 0 0 0,2-5-219 0 0,-4 8 107 0 0,0 0 0 0 0,0 0-1 0 0,-1 0 1 0 0,-1-1-1 0 0,0 0 1 0 0,0 1 0 0 0,-1-1-1 0 0,0 0 1 0 0,-1 0-1 0 0,0 0 1 0 0,-1-1 0 0 0,0 1-1 0 0,-1 0 1 0 0,0-1-107 0 0,0 8-57 0 0,-1 0 0 0 0,1 0 1 0 0,-1 0-1 0 0,0 0 0 0 0,0 0 1 0 0,0 1-1 0 0,0-1 0 0 0,0 1 1 0 0,-1-1-1 0 0,0 1 0 0 0,0 0 1 0 0,0 0-1 0 0,0 0 1 0 0,0 0-1 0 0,0 1 0 0 0,-1-1 1 0 0,1 1-1 0 0,-1 0 0 0 0,0 0 1 0 0,0 0-1 0 0,0 1 0 0 0,0-1 1 0 0,0 1-1 0 0,0 0 0 0 0,0 0 1 0 0,0 0-1 0 0,-4 0 57 0 0,3 1-408 0 0,0-1-1 0 0,1 1 1 0 0,-1 0 0 0 0,0 0 0 0 0,0 0-1 0 0,0 1 1 0 0,0-1 0 0 0,1 1 0 0 0,-1 0-1 0 0,0 1 1 0 0,1-1 0 0 0,-1 1 0 0 0,1 0-1 0 0,-1 0 1 0 0,0 1 408 0 0,-13 8-5642 0 0,6-6-4650 0 0</inkml:trace>
  <inkml:trace contextRef="#ctx0" brushRef="#br0" timeOffset="46068.725">2300 2547 7866 0 0,'0'0'3295'0'0,"0"0"-1064"0"0,0 0-409 0 0,0 0-127 0 0,0 0-220 0 0,0 0-305 0 0,0 0-328 0 0,0 0-242 0 0,0 0-154 0 0,0 0-109 0 0,0 0-57 0 0,0 0-18 0 0,0 0-26 0 0,15-32-33 0 0,45-100-1 0 0,18 4 404 0 0,-74 122-585 0 0,4-6-8 0 0,0 0 0 0 0,1 0 0 0 0,0 0 0 0 0,0 1 0 0 0,2 1 0 0 0,-1-1 0 0 0,1 2 0 0 0,1 0 0 0 0,9-6-13 0 0,-20 15-5 0 0,0 0-1 0 0,1 0 0 0 0,-1 1 1 0 0,1-1-1 0 0,-1 0 0 0 0,0 1 1 0 0,1-1-1 0 0,-1 1 0 0 0,0 0 1 0 0,0-1-1 0 0,1 1 0 0 0,-1 0 0 0 0,0 0 1 0 0,0 0-1 0 0,0 0 0 0 0,0 0 1 0 0,0 0-1 0 0,0 0 0 0 0,0 0 1 0 0,0 0-1 0 0,0 0 0 0 0,-1 1 1 0 0,1-1-1 0 0,0 0 0 0 0,-1 0 1 0 0,1 1-1 0 0,-1-1 0 0 0,0 1 1 0 0,1-1-1 0 0,-1 0 0 0 0,0 1 0 0 0,0-1 1 0 0,0 1-1 0 0,0-1 0 0 0,0 0 1 0 0,0 1-1 0 0,0-1 0 0 0,0 1 1 0 0,-1-1-1 0 0,1 0 0 0 0,0 1 1 0 0,-1-1-1 0 0,1 0 0 0 0,-1 1 1 0 0,0-1-1 0 0,1 0 0 0 0,-1 1 1 0 0,0-1-1 0 0,0 0 6 0 0,0 10 24 0 0,0 18 62 0 0,-1-25-83 0 0,1 1 0 0 0,0 0 0 0 0,1-1 0 0 0,-1 1 1 0 0,1 0-1 0 0,0 0 0 0 0,0 0 0 0 0,0-1 0 0 0,1 1 0 0 0,0 0 1 0 0,-1 0-1 0 0,2-1 0 0 0,-1 1 0 0 0,1-1 0 0 0,-1 1 1 0 0,1-1-1 0 0,1 1 0 0 0,-1-1 0 0 0,0 0 0 0 0,1 0 1 0 0,0 0-1 0 0,1 0-3 0 0,0-3 17 0 0,0 0-1 0 0,0-1 1 0 0,0 0 0 0 0,1 0 0 0 0,-1 0 0 0 0,0 0 0 0 0,0-1-1 0 0,0 1 1 0 0,0-1 0 0 0,0 0 0 0 0,1 0 0 0 0,-2-1 0 0 0,1 1 0 0 0,0-1-1 0 0,0 0 1 0 0,0 0 0 0 0,-1 0 0 0 0,1-1 0 0 0,-1 1 0 0 0,0-1-1 0 0,0 0 1 0 0,0 0 0 0 0,0 0 0 0 0,0 0 0 0 0,-1 0 0 0 0,1-1-17 0 0,14-11 20 0 0,32-29 36 0 0,-39 34-47 0 0,0-1-1 0 0,1 1 0 0 0,1 1 0 0 0,-1 0 0 0 0,2 1 0 0 0,-1 0 1 0 0,1 0-1 0 0,0 2 0 0 0,5-2-8 0 0,-16 8 3 0 0,-1 0-1 0 0,1 0 1 0 0,0 0 0 0 0,0 1 0 0 0,0-1-1 0 0,0 1 1 0 0,-1-1 0 0 0,1 1 0 0 0,0 0-1 0 0,0-1 1 0 0,-1 1 0 0 0,1 0 0 0 0,0 0-1 0 0,-1 0 1 0 0,1 1 0 0 0,-1-1 0 0 0,0 0-1 0 0,1 1 1 0 0,-1-1 0 0 0,0 0 0 0 0,0 1-1 0 0,0-1 1 0 0,0 1 0 0 0,0 0 0 0 0,0-1-1 0 0,0 1 1 0 0,0 0 0 0 0,-1 0 0 0 0,1-1-1 0 0,-1 1 1 0 0,1 0 0 0 0,-1 0 0 0 0,0 0-1 0 0,0 0 1 0 0,0 0 0 0 0,0-1 0 0 0,0 1-1 0 0,0 0 1 0 0,0 0 0 0 0,-1 0 0 0 0,1 0-1 0 0,0 0 1 0 0,-1-1 0 0 0,0 1 0 0 0,1 0-1 0 0,-1 0 1 0 0,0 0-3 0 0,0 9-17 0 0,1 5-99 0 0,1 0 0 0 0,0 1 0 0 0,1-1 0 0 0,0 0 0 0 0,2 0 0 0 0,0 0 0 0 0,0-1 0 0 0,2 1 116 0 0,8 11-5368 0 0,5-3-5086 0 0,-15-20 2896 0 0</inkml:trace>
  <inkml:trace contextRef="#ctx0" brushRef="#br0" timeOffset="46547.35">3337 2374 128 0 0,'0'0'2303'0'0,"0"0"7"0"0,0 0 33 0 0,0 0-69 0 0,0 0-159 0 0,0 0-192 0 0,0 0-204 0 0,0 0-264 0 0,0 0-248 0 0,34-14-201 0 0,108-45-143 0 0,-70 13 482 0 0,-58 33-964 0 0,-5 5-286 0 0,0 1 0 0 0,0-2 1 0 0,-1 1-1 0 0,0-1 0 0 0,-1 0 1 0 0,0-1-1 0 0,0 0 0 0 0,-1 0 1 0 0,0-1-1 0 0,-1 1 0 0 0,0-1 1 0 0,-1 0-1 0 0,0 0 0 0 0,2-10-95 0 0,-6 19-68 0 0,0-1 1 0 0,0 1-1 0 0,-1-1 0 0 0,1 1 0 0 0,-1-1 1 0 0,1 1-1 0 0,-1-1 0 0 0,0 1 0 0 0,0 0 1 0 0,0-1-1 0 0,0 1 0 0 0,-1 0 0 0 0,1 0 1 0 0,0 0-1 0 0,-1 0 0 0 0,0 0 0 0 0,1 0 1 0 0,-1 0-1 0 0,0 0 0 0 0,0 1 0 0 0,0-1 1 0 0,0 1-1 0 0,0 0 0 0 0,0-1 0 0 0,-1 1 1 0 0,1 0-1 0 0,0 0 0 0 0,-1 0 0 0 0,1 0 1 0 0,0 1-1 0 0,-1-1 0 0 0,1 1 0 0 0,-1-1 68 0 0,-87 3-2936 0 0,75 4 2779 0 0,0 1-1 0 0,0 0 0 0 0,1 1 0 0 0,0 1 1 0 0,1 0-1 0 0,0 1 0 0 0,0 1 0 0 0,1 0 0 0 0,0 0 1 0 0,1 1-1 0 0,1 1 0 0 0,0 0 0 0 0,-1 2 158 0 0,4-5-20 0 0,0 0 0 0 0,0 0 0 0 0,1 1 0 0 0,0 0 0 0 0,1 0 0 0 0,1 0 0 0 0,0 1 0 0 0,0-1 0 0 0,1 1-1 0 0,1 0 1 0 0,-1 0 0 0 0,2 1 0 0 0,0-1 0 0 0,1 0 0 0 0,0 0 0 0 0,0 0 0 0 0,2 6 20 0 0,0-11 38 0 0,0-1 0 0 0,0 0 0 0 0,1 0 0 0 0,0 0 0 0 0,0-1 0 0 0,0 1 0 0 0,0-1 0 0 0,1 1 0 0 0,0-1 0 0 0,0 0 0 0 0,1-1 0 0 0,-1 1 0 0 0,1-1 0 0 0,0 0 0 0 0,0 0 0 0 0,1 0 0 0 0,-1-1 0 0 0,1 0 0 0 0,0 0 0 0 0,0 0 0 0 0,0-1 0 0 0,0 1 0 0 0,1-1-38 0 0,9 2 103 0 0,1 0 1 0 0,-1-1-1 0 0,0 0 1 0 0,1-1-1 0 0,-1-1 1 0 0,1-1-1 0 0,-1-1 1 0 0,10-1-104 0 0,-4-1-93 0 0,-1-2 1 0 0,0 0 0 0 0,-1-2 0 0 0,1 0 0 0 0,-1-1-1 0 0,-1-1 1 0 0,0-1 0 0 0,0-1 0 0 0,9-6 92 0 0,44-42-9017 0 0,-59 47 2020 0 0</inkml:trace>
  <inkml:trace contextRef="#ctx0" brushRef="#br0" timeOffset="46825.01">4148 1704 13131 0 0,'0'0'1351'0'0,"0"0"10"0"0,0 0 212 0 0,0 0 124 0 0,0 0-154 0 0,0 0-256 0 0,0 0-254 0 0,4 35-196 0 0,12 110-181 0 0,3 196 964 0 0,-19-318-1622 0 0,2 90-409 0 0,0-1-3490 0 0,-7-87 310 0 0,-2-10-5430 0 0,4-11-142 0 0</inkml:trace>
  <inkml:trace contextRef="#ctx0" brushRef="#br0" timeOffset="47066.444">3935 2142 4505 0 0,'0'0'4049'0'0,"0"0"-2369"0"0,0 0-55 0 0,0 0-97 0 0,0 0-256 0 0,0 0-304 0 0,219-63-143 0 0,-182 60-121 0 0,0-1-192 0 0,-2 4-176 0 0,-4 0-152 0 0,0 0-96 0 0,-1 0-128 0 0,-7 4-176 0 0,3 3-368 0 0,-5 0-1009 0 0,-7 1-1759 0 0,-8-5-8179 0 0</inkml:trace>
  <inkml:trace contextRef="#ctx0" brushRef="#br0" timeOffset="47286.712">4511 2532 7690 0 0,'0'0'2720'0'0,"0"0"-515"0"0,0 0-176 0 0,0 0-183 0 0,0 0-301 0 0,0 0-264 0 0,0 0-229 0 0,0 0-173 0 0,0 0-129 0 0,0 0-97 0 0,0 0-66 0 0,0 0-55 0 0,0 0-61 0 0,7-34-47 0 0,21-104-71 0 0,-8 59 119 0 0,-12 53-456 0 0,0 0-1 0 0,2 1 0 0 0,1 0 0 0 0,2 1 0 0 0,0 0 0 0 0,15-20-15 0 0,10 15-1910 0 0,-23 25-2250 0 0,3 4-4541 0 0,-12 0-2108 0 0</inkml:trace>
  <inkml:trace contextRef="#ctx0" brushRef="#br0" timeOffset="47936.522">4896 2201 3337 0 0,'0'0'3315'0'0,"0"0"-1218"0"0,0 0-488 0 0,0 0-142 0 0,0 0-259 0 0,0 0-282 0 0,0 0-222 0 0,0 0-164 0 0,0 0-106 0 0,0 0-88 0 0,0 0-68 0 0,0 0-46 0 0,0 0-40 0 0,-9 33-36 0 0,-25 101-16 0 0,33-84 89 0 0,6-46-169 0 0,-3-1 38 0 0,0 0 0 0 0,0 0 0 0 0,1-1-1 0 0,-1 1 1 0 0,1-1 0 0 0,0 1 0 0 0,0-1-1 0 0,0 0 1 0 0,0 0 0 0 0,0 0 0 0 0,0 0-1 0 0,0 0 1 0 0,1-1 0 0 0,-1 0 0 0 0,1 1-1 0 0,-1-1 1 0 0,1-1 0 0 0,-1 1 0 0 0,1 0-1 0 0,0-1 1 0 0,-1 0 0 0 0,1 0 0 0 0,0 0-1 0 0,-1 0 1 0 0,1-1 0 0 0,0 1 0 0 0,2-2-98 0 0,3-2 267 0 0,-1 0 1 0 0,0-1 0 0 0,0 0 0 0 0,-1 0 0 0 0,1-1 0 0 0,-1 0-1 0 0,-1-1 1 0 0,1 1 0 0 0,-1-1 0 0 0,0 0 0 0 0,-1-1 0 0 0,2-2-268 0 0,61-115 1637 0 0,-18 30-997 0 0,-25 139-1204 0 0,14 32 535 0 0,2-1-1 0 0,4-2 0 0 0,26 30 30 0 0,-20-28-9 0 0,-34-53 15 0 0,-2 1 1 0 0,0 0 0 0 0,-2 2 0 0 0,0-1 0 0 0,-2 2-1 0 0,-1-1 1 0 0,0 1 0 0 0,-2 1 0 0 0,-2 0-1 0 0,0 0 1 0 0,-2 0 0 0 0,1 17-7 0 0,-4-31 19 0 0,-1 0-1 0 0,0 0 1 0 0,-1-1 0 0 0,0 1 0 0 0,-1 0-1 0 0,0 0 1 0 0,-1-1 0 0 0,-1 1 0 0 0,0-1 0 0 0,0 0-1 0 0,-1 0 1 0 0,-1 0 0 0 0,0-1 0 0 0,-1 0-1 0 0,0 0 1 0 0,-3 2-19 0 0,-4 2 21 0 0,-2 0-1 0 0,0-1 1 0 0,0-1 0 0 0,-1 0-1 0 0,-1-1 1 0 0,0-1 0 0 0,-1-1-1 0 0,0-1 1 0 0,0 0 0 0 0,-1-1-1 0 0,0-2 1 0 0,0 0 0 0 0,-1-1-1 0 0,-19 3-20 0 0,37-7 11 0 0,-1-1-1 0 0,1 1 0 0 0,0 0 1 0 0,-1-1-1 0 0,1 1 0 0 0,0-1 1 0 0,-1 0-1 0 0,1 0 0 0 0,-1-1 1 0 0,1 1-1 0 0,0-1 0 0 0,-1 1 1 0 0,1-1-1 0 0,0 0 0 0 0,-1 0 1 0 0,1-1-1 0 0,0 1 0 0 0,0-1 1 0 0,0 1-1 0 0,0-1 0 0 0,0 0 0 0 0,1 0 1 0 0,-1 0-1 0 0,1-1 0 0 0,-1 1 1 0 0,1-1-1 0 0,0 1 0 0 0,0-1 1 0 0,0 0-1 0 0,0 0 0 0 0,0 0 1 0 0,0 0-1 0 0,1 0 0 0 0,0 0 1 0 0,-1 0-1 0 0,1 0 0 0 0,1-1 1 0 0,-1 1-1 0 0,0 0 0 0 0,1-1 1 0 0,-1 1-1 0 0,1-1-10 0 0,1-22-14 0 0,2 1 0 0 0,0-1 0 0 0,2 1 1 0 0,1-1-1 0 0,0 1 0 0 0,2 1 0 0 0,1 0 0 0 0,1 0 1 0 0,1 0-1 0 0,1 1 0 0 0,1 1 0 0 0,1 0 0 0 0,1 1 0 0 0,4-3 14 0 0,101-109-1403 0 0,-73 96-2229 0 0,1 2-4554 0 0,-28 23-3506 0 0</inkml:trace>
  <inkml:trace contextRef="#ctx0" brushRef="#br0" timeOffset="49245.053">6897 2149 2128 0 0,'0'0'2022'0'0,"0"0"-52"0"0,0 0 77 0 0,0 0 12 0 0,0 0-188 0 0,0 0-344 0 0,0 0-316 0 0,0 0-280 0 0,0 0-224 0 0,-33 8-175 0 0,-101 24-171 0 0,66-1-31 0 0,56-21-252 0 0,3-4-51 0 0,0 0 0 0 0,0 0-1 0 0,1 1 1 0 0,-1 0 0 0 0,2 0-1 0 0,-1 1 1 0 0,1 0-1 0 0,0 1 1 0 0,1-1 0 0 0,0 1-1 0 0,0 1 1 0 0,1-1-1 0 0,0 1 1 0 0,1-1 0 0 0,0 1-1 0 0,1 1 1 0 0,0-1-1 0 0,0 0 1 0 0,1 1 0 0 0,0 0-1 0 0,1 2-26 0 0,2-10 24 0 0,1 1-1 0 0,-1 0 1 0 0,1-1-1 0 0,0 1 1 0 0,0-1-1 0 0,0 0 1 0 0,0 0-1 0 0,1 0 1 0 0,-1 0 0 0 0,1 0-1 0 0,0 0 1 0 0,0-1-1 0 0,0 1 1 0 0,0-1-1 0 0,0 0 1 0 0,1 0-1 0 0,-1 0 1 0 0,1-1-1 0 0,-1 1 1 0 0,1-1-1 0 0,0 1 1 0 0,-1-1-1 0 0,1 0 1 0 0,0-1-1 0 0,0 1 1 0 0,0-1 0 0 0,0 0-1 0 0,0 0 1 0 0,-1 0-1 0 0,1 0 1 0 0,0 0-1 0 0,0-1 1 0 0,0 0-1 0 0,0 0 1 0 0,-1 0-1 0 0,1 0 1 0 0,0-1-1 0 0,-1 1 1 0 0,1-1-1 0 0,-1 0 1 0 0,0 0-1 0 0,2-1-23 0 0,51-38 201 0 0,-1-3 0 0 0,-2-2-1 0 0,-2-2 1 0 0,0-5-201 0 0,-15 17-126 0 0,-36 37 109 0 0,0-1 0 0 0,0 1 0 0 0,0 0 0 0 0,0-1 0 0 0,0 1 0 0 0,1 0 0 0 0,-1-1 0 0 0,0 1 0 0 0,0-1 0 0 0,1 1 0 0 0,-1 0 0 0 0,1-1 0 0 0,-1 1 0 0 0,0-1 0 0 0,1 1 0 0 0,-1-1 0 0 0,1 1 0 0 0,-1-1 0 0 0,1 1 0 0 0,-1-1 1 0 0,1 0-1 0 0,-1 1 0 0 0,1-1 0 0 0,0 0 0 0 0,-1 1 0 0 0,1-1 0 0 0,0 0 0 0 0,-1 0 0 0 0,1 1 0 0 0,0-1 0 0 0,-1 0 0 0 0,1 0 0 0 0,0 0 0 0 0,-1 0 0 0 0,1 0 0 0 0,0 0 0 0 0,-1 0 0 0 0,1 0 0 0 0,0 0 0 0 0,-1 0 0 0 0,1-1 0 0 0,0 1 0 0 0,-1 0 1 0 0,1 0-1 0 0,-1-1 0 0 0,1 1 0 0 0,0 0 0 0 0,-1-1 0 0 0,1 1 0 0 0,-1-1 0 0 0,1 1 0 0 0,-1 0 0 0 0,1-1 0 0 0,-1 1 0 0 0,1-1 0 0 0,-1 0 0 0 0,1 1 0 0 0,-1-1 0 0 0,0 1 0 0 0,1-1 0 0 0,-1 1 0 0 0,0-1 0 0 0,0 0 0 0 0,0 1 0 0 0,1-1 0 0 0,-1 0 1 0 0,0 1-1 0 0,0-1 0 0 0,0 0 0 0 0,0 0 17 0 0,16 171 201 0 0,-15-165-180 0 0,1 0-1 0 0,-1 0 0 0 0,1 0 1 0 0,0 0-1 0 0,0 0 1 0 0,1 0-1 0 0,0 0 1 0 0,0-1-1 0 0,0 1 1 0 0,0-1-1 0 0,0 0 0 0 0,1 0 1 0 0,0 0-1 0 0,0 0 1 0 0,0-1-1 0 0,0 1 1 0 0,1-1-1 0 0,-1 0 1 0 0,1-1-1 0 0,0 1 0 0 0,0-1 1 0 0,0 0-1 0 0,0 0 1 0 0,0 0-1 0 0,0-1 1 0 0,1 0-1 0 0,-1 0 1 0 0,0 0-1 0 0,1-1 1 0 0,0 1-21 0 0,56-40 941 0 0,-43 23-769 0 0,105-84 267 0 0,-94 72-424 0 0,2 1 0 0 0,1 2 0 0 0,1 1 0 0 0,1 2 1 0 0,1 1-1 0 0,38-16-15 0 0,-70 35 3 0 0,-1 0 0 0 0,1 0 0 0 0,0 0 0 0 0,0 1 1 0 0,0-1-1 0 0,0 1 0 0 0,0 0 0 0 0,0 0 0 0 0,0 0 1 0 0,0 1-1 0 0,1 0 0 0 0,-1-1 0 0 0,0 1 0 0 0,0 1 1 0 0,0-1-1 0 0,1 0 0 0 0,-1 1 0 0 0,0 0 0 0 0,0 0 1 0 0,0 0-1 0 0,0 1 0 0 0,0 0 0 0 0,-1-1 0 0 0,1 1 1 0 0,0 0-1 0 0,-1 1 0 0 0,1-1 0 0 0,-1 1 0 0 0,0-1 1 0 0,0 1-1 0 0,0 0 0 0 0,0 0 0 0 0,0 0 0 0 0,0 1 1 0 0,-1-1-1 0 0,0 1 0 0 0,0-1 0 0 0,0 1 0 0 0,0 0 1 0 0,1 3-4 0 0,0 8 55 0 0,0 0 1 0 0,-2 0 0 0 0,1 0 0 0 0,-2 0 0 0 0,0 0 0 0 0,0 0-1 0 0,-2 1 1 0 0,0-1 0 0 0,-1-1 0 0 0,0 1 0 0 0,-1 0 0 0 0,-1-1 0 0 0,0 1-1 0 0,-1-1 1 0 0,0-1 0 0 0,-3 3-56 0 0,-2 1 33 0 0,-1-1 0 0 0,0-1 0 0 0,-2 0 0 0 0,0 0 0 0 0,0-2 0 0 0,-2 0 0 0 0,1 0 0 0 0,-3 0-33 0 0,8-8-147 0 0,-1 1-1 0 0,1-2 0 0 0,-1 1 1 0 0,0-2-1 0 0,0 1 1 0 0,0-1-1 0 0,0-1 0 0 0,-1 0 1 0 0,1-1-1 0 0,-1 0 1 0 0,1 0-1 0 0,-4-2 148 0 0,14 1-36 0 0,-1 0 0 0 0,0 0-1 0 0,1-1 1 0 0,-1 1 0 0 0,1-1-1 0 0,-1 0 1 0 0,0 1 0 0 0,1-1 0 0 0,-1 0-1 0 0,1 0 1 0 0,0 0 0 0 0,-1 0-1 0 0,1 0 1 0 0,0 0 0 0 0,0 0 0 0 0,-1 0-1 0 0,1-1 1 0 0,0 1 0 0 0,0 0-1 0 0,0-1 1 0 0,1 1 0 0 0,-1-1 0 0 0,0 1-1 0 0,0-1 1 0 0,1 1 0 0 0,-1-1-1 0 0,1 0 1 0 0,-1 1 0 0 0,1-1 0 0 0,0 0-1 0 0,0 1 1 0 0,0-1 0 0 0,0 0-1 0 0,0 1 1 0 0,0-1 0 0 0,0 0 0 0 0,0 1-1 0 0,1-1 1 0 0,-1 0 0 0 0,1 1-1 0 0,-1-1 1 0 0,1 0 0 0 0,0 1 0 0 0,-1-1-1 0 0,1 1 1 0 0,0 0 0 0 0,0-1-1 0 0,0 1 1 0 0,0 0 0 0 0,0-1 0 0 0,0 1-1 0 0,1 0 1 0 0,-1 0 0 0 0,0 0-1 0 0,1 0 1 0 0,-1 0 0 0 0,1 0 0 0 0,0 0 36 0 0,8-4 134 0 0,1 0 1 0 0,0 1 0 0 0,0 0 0 0 0,0 1 0 0 0,0 0 0 0 0,0 1 0 0 0,1 0-1 0 0,-1 1 1 0 0,1 0 0 0 0,0 0 0 0 0,-1 2 0 0 0,1-1 0 0 0,-1 2-1 0 0,1-1 1 0 0,-1 2 0 0 0,0-1 0 0 0,1 2 0 0 0,-1-1 0 0 0,5 4-135 0 0,161 48 2103 0 0,-44-51-1046 0 0,-123-7-1039 0 0,0-1-1 0 0,0 0 0 0 0,0 0 0 0 0,0-1 1 0 0,-1-1-1 0 0,0 1 0 0 0,0-1 1 0 0,-1-1-1 0 0,1 1 0 0 0,-1-2 1 0 0,-1 1-1 0 0,0-1 0 0 0,0 0 0 0 0,0-1 1 0 0,5-8-18 0 0,-3 6-184 0 0,23-40-2109 0 0,-17 15-6832 0 0,-12 28-2238 0 0</inkml:trace>
  <inkml:trace contextRef="#ctx0" brushRef="#br0" timeOffset="50493.138">8914 2606 4497 0 0,'0'0'1440'0'0,"0"0"-782"0"0,0 0-195 0 0,0 0 303 0 0,0 0 500 0 0,0 0 372 0 0,0 0 118 0 0,0 0-158 0 0,0 0-323 0 0,0 0-355 0 0,0 0-277 0 0,0 0-173 0 0,29-28-98 0 0,92-91-81 0 0,138-150 792 0 0,-232 246-1051 0 0,154-115 245 0 0,-177 135-268 0 0,1 0 0 0 0,0 0 0 0 0,0 1-1 0 0,0 0 1 0 0,0-1 0 0 0,1 2-1 0 0,-1-1 1 0 0,1 1 0 0 0,-1 0 0 0 0,1 0-1 0 0,-1 0 1 0 0,1 1 0 0 0,-1 0-1 0 0,1 0 1 0 0,0 0-9 0 0,-2 3 44 0 0,-1 0 0 0 0,0 0 0 0 0,1 0 0 0 0,-2 1 0 0 0,1-1 0 0 0,0 1-1 0 0,-1 0 1 0 0,1 0 0 0 0,-1-1 0 0 0,0 2 0 0 0,-1-1 0 0 0,1 0 0 0 0,-1 0 0 0 0,1 0 0 0 0,-1 1 0 0 0,0-1-1 0 0,-1 2-43 0 0,0-6 2 0 0,6 154 1307 0 0,-9-132-1266 0 0,-1-1 1 0 0,-1 0 0 0 0,0 0 0 0 0,-2 0-1 0 0,-1-1 1 0 0,0 0 0 0 0,-1-1-1 0 0,-2 0 1 0 0,0 0 0 0 0,0-1 0 0 0,-2 0-1 0 0,0-1 1 0 0,-1-1 0 0 0,-10 9-44 0 0,15-17-148 0 0,1-1 1 0 0,-1 0 0 0 0,-1-1-1 0 0,1 0 1 0 0,-1-1 0 0 0,-1 0-1 0 0,1 0 1 0 0,0-1-1 0 0,-1 0 1 0 0,0-1 0 0 0,0 0-1 0 0,0-1 1 0 0,0 0 0 0 0,0-1-1 0 0,-1 0 1 0 0,1-1 0 0 0,0 0-1 0 0,-1 0 1 0 0,1-2-1 0 0,-8-1 148 0 0,14 2-140 0 0,1 0-1 0 0,0 0 1 0 0,0-1-1 0 0,0 1 0 0 0,1-1 1 0 0,-1 0-1 0 0,0 0 0 0 0,1-1 1 0 0,-1 1-1 0 0,1-1 1 0 0,0 0-1 0 0,-1 0 0 0 0,2 0 1 0 0,-1 0-1 0 0,0 0 0 0 0,0 0 1 0 0,1-1-1 0 0,0 0 1 0 0,0 1-1 0 0,0-1 0 0 0,0 0 1 0 0,0 0-1 0 0,1 0 1 0 0,0 0-1 0 0,0 0 0 0 0,0 0 1 0 0,0 0-1 0 0,1-1 0 0 0,-1 1 1 0 0,1 0-1 0 0,0 0 1 0 0,0-1-1 0 0,1 1 0 0 0,-1 0 1 0 0,1 0-1 0 0,0 0 0 0 0,0-1 1 0 0,1 1-1 0 0,-1 0 1 0 0,1 1-1 0 0,0-1 0 0 0,0 0 1 0 0,0 0-1 0 0,0 1 0 0 0,1-2 141 0 0,0 2-103 0 0,0-1-1 0 0,0 1 1 0 0,1 0-1 0 0,-1 0 0 0 0,1 0 1 0 0,-1 0-1 0 0,1 1 0 0 0,0-1 1 0 0,0 1-1 0 0,0 0 0 0 0,1 0 1 0 0,-1 0-1 0 0,0 1 1 0 0,1 0-1 0 0,-1-1 0 0 0,1 1 1 0 0,-1 1-1 0 0,1-1 0 0 0,0 1 1 0 0,-1 0-1 0 0,1 0 0 0 0,-1 0 1 0 0,1 1-1 0 0,4 0 104 0 0,27 56-217 0 0,3-33-1142 0 0,-8-21-4157 0 0,-23-3 2126 0 0</inkml:trace>
  <inkml:trace contextRef="#ctx0" brushRef="#br0" timeOffset="50919.077">10050 1347 16412 0 0,'0'0'952'0'0,"0"0"-84"0"0,0 0-111 0 0,0 0-98 0 0,0 0-105 0 0,0 0-69 0 0,0 0-39 0 0,0 0-36 0 0,0 0-2 0 0,0 0-25 0 0,-14 35-40 0 0,-46 116-48 0 0,16 31 310 0 0,11-26-317 0 0,13-73-237 0 0,3 1 0 0 0,4 1 0 0 0,5 0 0 0 0,2 11-51 0 0,5-94-7 0 0,1 1-1 0 0,0-1 0 0 0,-1 0 1 0 0,1 1-1 0 0,0-1 0 0 0,0 0 1 0 0,1 1-1 0 0,-1-1 1 0 0,0 1-1 0 0,1-1 0 0 0,-1 0 1 0 0,1 0-1 0 0,0 1 0 0 0,0-1 1 0 0,0 0-1 0 0,0 0 1 0 0,0 0-1 0 0,0 0 0 0 0,1 0 1 0 0,-1 0-1 0 0,0 0 0 0 0,1 0 1 0 0,0-1-1 0 0,-1 1 1 0 0,1 0-1 0 0,0-1 0 0 0,0 0 1 0 0,0 1-1 0 0,0-1 1 0 0,0 0-1 0 0,0 0 0 0 0,1 0 1 0 0,-1 0-1 0 0,0 0 0 0 0,0-1 8 0 0,11-2 30 0 0,0-1 0 0 0,0 0-1 0 0,-1-1 1 0 0,0 0-1 0 0,0-1 1 0 0,0 0-1 0 0,0-1 1 0 0,-1 0 0 0 0,0-1-1 0 0,0 0 1 0 0,-1-1-1 0 0,0 0 1 0 0,7-9-30 0 0,16-8 45 0 0,181-133 92 0 0,-213 158-136 0 0,1 0-1 0 0,-1 0 1 0 0,0 0-1 0 0,0 0 1 0 0,0 0-1 0 0,1 1 1 0 0,-1-1-1 0 0,0 0 1 0 0,0 1-1 0 0,0-1 1 0 0,0 1-1 0 0,0-1 0 0 0,0 1 1 0 0,1-1-1 0 0,-1 1 1 0 0,-1 0-1 0 0,1 0 1 0 0,0-1-1 0 0,0 1 1 0 0,0 0-1 0 0,0 0 1 0 0,0 0-1 0 0,-1 0 1 0 0,1 0-1 0 0,0 0 1 0 0,-1 0-1 0 0,1 0 1 0 0,-1 0-1 0 0,1 0 1 0 0,-1 1-1 0 0,0-1 1 0 0,1 0-1 0 0,-1 0 1 0 0,0 0-1 0 0,0 1 1 0 0,0-1-1 0 0,0 0 1 0 0,0 0-1 0 0,0 0 1 0 0,0 1-1 0 0,0-1 0 0 0,-1 0 1 0 0,1 0-1 0 0,0 0 1 0 0,-1 0-1 0 0,1 1 1 0 0,-1-1-1 0 0,1 0 1 0 0,-1 0-1 0 0,1 0 1 0 0,-1 0-1 0 0,0 0 1 0 0,0 0-1 0 0,0 0 0 0 0,1 10 42 0 0,-43 254 189 0 0,57-222-1734 0 0,-2-39-2469 0 0,4-10-4231 0 0,-12 2-2739 0 0</inkml:trace>
  <inkml:trace contextRef="#ctx0" brushRef="#br0" timeOffset="51268.908">10663 2031 10482 0 0,'0'0'1797'0'0,"0"0"-192"0"0,0 0-135 0 0,0 0-196 0 0,0 0-265 0 0,0 0-241 0 0,0 0-221 0 0,-25 37-172 0 0,-78 112-122 0 0,67-73 8 0 0,35-62-208 0 0,-1-10-42 0 0,0 0 1 0 0,1 1-1 0 0,0-1 1 0 0,0 0 0 0 0,0 1-1 0 0,0-1 1 0 0,1 1-1 0 0,0-1 1 0 0,0 1 0 0 0,0-1-1 0 0,0 1 1 0 0,1-1-1 0 0,-1 1 1 0 0,1-1 0 0 0,0 0-1 0 0,1 1 1 0 0,-1-1-1 0 0,1 0 1 0 0,0 0-1 0 0,0 0 1 0 0,0 0 0 0 0,0 0-1 0 0,1 0 1 0 0,0-1-1 0 0,0 1 1 0 0,0-1 0 0 0,0 0-1 0 0,0 0 1 0 0,0 0-1 0 0,1 0 1 0 0,0 0 0 0 0,-1-1-1 0 0,1 1 1 0 0,0-1-1 0 0,0 0 1 0 0,5 1-12 0 0,3-3 133 0 0,0 0-1 0 0,0 0 1 0 0,0-1-1 0 0,0-1 1 0 0,0 0-1 0 0,-1 0 1 0 0,1-1-1 0 0,-1-1 1 0 0,1 0-1 0 0,-1-1 1 0 0,0 0-1 0 0,-1 0 1 0 0,1-1-1 0 0,-1-1 1 0 0,0 0-1 0 0,-1 0 1 0 0,1-1-1 0 0,-2 0 1 0 0,1 0-1 0 0,-1-1 1 0 0,0-1-1 0 0,-1 1 1 0 0,0-1-1 0 0,0 0 1 0 0,-1-1-1 0 0,-1 1 1 0 0,0-1-1 0 0,2-6-132 0 0,-4 10-46 0 0,0 0 1 0 0,0-1-1 0 0,0 1 0 0 0,-1-1 1 0 0,0 0-1 0 0,-1 0 0 0 0,0 1 1 0 0,0-1-1 0 0,-1 0 0 0 0,1 0 1 0 0,-2 0-1 0 0,1 0 0 0 0,-1 0 1 0 0,-1 0-1 0 0,1 0 0 0 0,-1 0 1 0 0,-1 0-1 0 0,1 1 0 0 0,-1 0 1 0 0,-1-1-1 0 0,1 1 0 0 0,-1 0 1 0 0,0 0-1 0 0,-1 1 0 0 0,0-1 1 0 0,0 1-1 0 0,0 0 0 0 0,-1 0 1 0 0,0 1-1 0 0,0 0 0 0 0,0 0 0 0 0,-2-1 46 0 0,-41-7-2949 0 0,15 12-5089 0 0,24 1-2918 0 0</inkml:trace>
  <inkml:trace contextRef="#ctx0" brushRef="#br0" timeOffset="51737.908">11028 2168 14611 0 0,'0'0'1906'0'0,"0"0"-476"0"0,0 0-136 0 0,0 0-83 0 0,0 0-213 0 0,0 0-254 0 0,0 0-237 0 0,0 0-152 0 0,0 0-83 0 0,0 0-40 0 0,0 0-43 0 0,0 0-73 0 0,0 0-39 0 0,-7 22-39 0 0,-19 69-40 0 0,19-13 8 0 0,7-76-6 0 0,0 1 1 0 0,1 0-1 0 0,-1 0 0 0 0,1-1 1 0 0,0 1-1 0 0,-1 0 0 0 0,1-1 1 0 0,0 1-1 0 0,1-1 0 0 0,-1 1 1 0 0,0-1-1 0 0,1 0 0 0 0,0 1 1 0 0,-1-1-1 0 0,1 0 1 0 0,0 0-1 0 0,0 0 0 0 0,0 0 1 0 0,0 0-1 0 0,0-1 0 0 0,1 1 1 0 0,-1-1-1 0 0,0 1 0 0 0,1-1 1 0 0,-1 0-1 0 0,1 0 0 0 0,0 0 1 0 0,-1 0-1 0 0,1 0 1 0 0,0-1-1 0 0,-1 1 0 0 0,1-1 1 0 0,0 0-1 0 0,0 0 0 0 0,0 0 1 0 0,0 0-1 0 0,6 0 38 0 0,-1-1 0 0 0,0 0 1 0 0,0-1-1 0 0,0 0 0 0 0,0 0 1 0 0,0 0-1 0 0,-1-1 0 0 0,1 0 1 0 0,-1-1-1 0 0,0 0 1 0 0,7-4-39 0 0,197-171 654 0 0,-181 149-747 0 0,-30 30 2 0 0,-1 25-407 0 0,0-19 462 0 0,0 0 0 0 0,1 1 1 0 0,0-1-1 0 0,0 0 0 0 0,0 0 0 0 0,1 0 1 0 0,0 0-1 0 0,0 0 0 0 0,1 0 0 0 0,-1 0 1 0 0,1 0-1 0 0,1 0 0 0 0,-1 0 0 0 0,1-1 0 0 0,1 2 36 0 0,-1-3 6 0 0,1 1-1 0 0,0-1 0 0 0,-1 0 0 0 0,2 0 1 0 0,-1-1-1 0 0,0 1 0 0 0,1-1 0 0 0,0 0 1 0 0,0 0-1 0 0,0-1 0 0 0,0 1 0 0 0,0-1 1 0 0,0 0-1 0 0,1-1 0 0 0,-1 1 0 0 0,0-1 0 0 0,1 0 1 0 0,0 0-1 0 0,-1-1 0 0 0,1 1 0 0 0,-1-1 1 0 0,1-1-1 0 0,0 1 0 0 0,-1-1 0 0 0,1 0 1 0 0,-1 0-1 0 0,6-2-5 0 0,4-7 66 0 0,-1 0-1 0 0,0-1 1 0 0,0-1 0 0 0,-1 0 0 0 0,0-1 0 0 0,-1 0-1 0 0,-1-1 1 0 0,0 0 0 0 0,-1-1 0 0 0,-1 0-1 0 0,0 0 1 0 0,-1-1 0 0 0,0 0 0 0 0,-2-1 0 0 0,0 0-1 0 0,-1 0 1 0 0,0 0 0 0 0,1-15-66 0 0,-2 4-1606 0 0,-4 16-5270 0 0,0 8 2457 0 0,0 4-7004 0 0</inkml:trace>
  <inkml:trace contextRef="#ctx0" brushRef="#br0" timeOffset="52171.712">11880 2425 10050 0 0,'0'0'2006'0'0,"0"0"-258"0"0,0 0 94 0 0,0 0 0 0 0,0 0-257 0 0,0 0-306 0 0,0 0-290 0 0,0 0-191 0 0,0 0-76 0 0,0 0-51 0 0,0 0-61 0 0,0 0-80 0 0,28-31-89 0 0,85-98-103 0 0,-59 57 122 0 0,43-101-321 0 0,-97 174-184 0 0,0-1 1 0 0,1 1 0 0 0,-1-1-1 0 0,0 0 1 0 0,0 1 0 0 0,0-1-1 0 0,0 1 1 0 0,1-1 0 0 0,-1 0 0 0 0,0 1-1 0 0,0-1 1 0 0,1 0 0 0 0,-1 1-1 0 0,0-1 1 0 0,1 0 0 0 0,-1 0 0 0 0,0 1-1 0 0,1-1 1 0 0,-1 0 0 0 0,1 0-1 0 0,-1 0 1 0 0,0 1 0 0 0,1-1-1 0 0,-1 0 1 0 0,1 0 0 0 0,-1 0 0 0 0,0 0-1 0 0,1 0 1 0 0,-1 0 0 0 0,1 0-1 0 0,-1 0 1 0 0,0 0 0 0 0,1 0-1 0 0,-1 0 1 0 0,1 0 0 0 0,-1 0 0 0 0,1 0-1 0 0,-1 0 1 0 0,0 0 0 0 0,1-1 44 0 0,-11 49-436 0 0,7-40 408 0 0,0-1-1 0 0,0 1 0 0 0,1 0 0 0 0,0 0 0 0 0,1 0 0 0 0,0 0 1 0 0,0 1-1 0 0,1-1 0 0 0,0 0 0 0 0,0 0 0 0 0,1 1 0 0 0,0-1 1 0 0,0 0-1 0 0,1 0 0 0 0,0 0 0 0 0,1 0 0 0 0,0-1 0 0 0,0 1 1 0 0,0 0-1 0 0,1-1 0 0 0,0 0 0 0 0,0 0 0 0 0,1 0 0 0 0,0-1 1 0 0,0 1-1 0 0,1-1 0 0 0,0-1 0 0 0,0 1 0 0 0,3 1 29 0 0,3 0 117 0 0,2 0 0 0 0,-1-2 0 0 0,0 1 0 0 0,1-2 0 0 0,0 0 0 0 0,0-1 0 0 0,1 0 0 0 0,-1-1 0 0 0,0 0 0 0 0,1-1 0 0 0,-1-1 0 0 0,1 0 0 0 0,0-1 0 0 0,12-3-117 0 0,-11 0 145 0 0,0 0 0 0 0,0-1 0 0 0,-1-1 0 0 0,1 0 0 0 0,-1-1 0 0 0,-1-1 0 0 0,1 0 0 0 0,-1-1 0 0 0,-1-1 0 0 0,0 0 0 0 0,3-3-145 0 0,-7 4-24 0 0,-1 0 1 0 0,0-1-1 0 0,0 0 0 0 0,-1 0 1 0 0,-1-1-1 0 0,0 1 0 0 0,0-2 1 0 0,-1 1-1 0 0,0 0 0 0 0,-1-1 1 0 0,0 0-1 0 0,-1 0 0 0 0,0 0 1 0 0,0-9 23 0 0,-6-60-7264 0 0,-4 66-392 0 0,0 3-3332 0 0</inkml:trace>
  <inkml:trace contextRef="#ctx0" brushRef="#br0" timeOffset="60606.182">4397 6682 0 0 0,'-35'32'0'0'0,"33"-31"0"0"0</inkml:trace>
  <inkml:trace contextRef="#ctx0" brushRef="#br0" timeOffset="70179.915">5601 6464 0 0 0,'0'0'260'0'0,"0"0"814"0"0,0 0 313 0 0,0 0 24 0 0,0 0-36 0 0,0 0-77 0 0,0 0-75 0 0,0 0-82 0 0,-2-3-94 0 0,1 2-827 0 0,0 0 1 0 0,0-1 0 0 0,0 1-1 0 0,0 0 1 0 0,-1 0 0 0 0,1-1-1 0 0,0 1 1 0 0,-1 0 0 0 0,1 0-1 0 0,-1 1 1 0 0,1-1 0 0 0,-1 0-1 0 0,1 0 1 0 0,-1 1 0 0 0,0-1-1 0 0,1 1 1 0 0,-1 0 0 0 0,0-1-1 0 0,1 1 1 0 0,-1 0 0 0 0,0 0-1 0 0,0 0 1 0 0,1 0 0 0 0,-1 0-1 0 0,0 0 1 0 0,0 1 0 0 0,1-1-1 0 0,-1 0 1 0 0,0 1 0 0 0,1 0-221 0 0,-32 35 812 0 0,28-29-755 0 0,1 1 0 0 0,-1-1 0 0 0,2 1 0 0 0,-1 0 0 0 0,1 1 0 0 0,1-1 0 0 0,-1 0 0 0 0,2 1 0 0 0,-1 0 0 0 0,1-1 0 0 0,0 1 0 0 0,1 0 0 0 0,0 5-57 0 0,1-12 102 0 0,1 0 0 0 0,-1 0-1 0 0,1 0 1 0 0,0 0 0 0 0,0-1 0 0 0,0 1-1 0 0,0-1 1 0 0,0 1 0 0 0,0-1-1 0 0,0 0 1 0 0,0 1 0 0 0,0-1 0 0 0,1-1-1 0 0,-1 1 1 0 0,0 0 0 0 0,1 0-1 0 0,-1-1 1 0 0,0 1 0 0 0,1-1 0 0 0,-1 0-1 0 0,1 0 1 0 0,-1 0 0 0 0,1 0 0 0 0,-1 0-1 0 0,1-1 1 0 0,-1 1 0 0 0,1 0-1 0 0,-1-1 1 0 0,0 0 0 0 0,1 0 0 0 0,-1 0-1 0 0,0 0 1 0 0,1-1-102 0 0,8-4 298 0 0,0-2 0 0 0,-1 1 0 0 0,0-1-1 0 0,-1-1 1 0 0,0 0 0 0 0,0 0 0 0 0,-1-1 0 0 0,0 0 0 0 0,-1 0-1 0 0,0-1 1 0 0,0 0 0 0 0,-1 0 0 0 0,-1-1 0 0 0,0 0 0 0 0,1-5-298 0 0,-5 16 23 0 0,0-1 1 0 0,0 0 0 0 0,0 0 0 0 0,0 0-1 0 0,-1 0 1 0 0,1 1 0 0 0,-1-1 0 0 0,0 0 0 0 0,1 0-1 0 0,-1 0 1 0 0,0 0 0 0 0,0 0 0 0 0,0 0-1 0 0,0 0 1 0 0,0 0 0 0 0,-1 0 0 0 0,1 0 0 0 0,-1 0-1 0 0,1 0 1 0 0,-1 0 0 0 0,0 0 0 0 0,1 0-1 0 0,-1 1 1 0 0,0-1 0 0 0,0 0 0 0 0,-1 1-1 0 0,1-1 1 0 0,0 1 0 0 0,0-1 0 0 0,-1 1 0 0 0,1-1-1 0 0,-1 1 1 0 0,1 0 0 0 0,-1 0 0 0 0,0 0-1 0 0,1-1 1 0 0,-1 2 0 0 0,0-1 0 0 0,0 0 0 0 0,-1 0-25 0 0,-3 1-42 0 0,0 0 0 0 0,0 0 0 0 0,0 1 0 0 0,0 0-1 0 0,-1 0 1 0 0,2 0 0 0 0,-1 1 0 0 0,0 0-1 0 0,0 0 1 0 0,0 0 0 0 0,1 1 0 0 0,-1 0 0 0 0,1 0-1 0 0,0 0 1 0 0,0 1 0 0 0,0 0 0 0 0,1 0-1 0 0,-1 0 1 0 0,-2 3 43 0 0,0-1-40 0 0,7-6 38 0 0,-8 5-114 0 0,-1 1 1 0 0,1 1-1 0 0,1-1 0 0 0,-1 1 0 0 0,1 1 1 0 0,0-1-1 0 0,1 1 0 0 0,0 0 1 0 0,0 1-1 0 0,0 0 0 0 0,1 0 0 0 0,1 0 1 0 0,0 0-1 0 0,0 1 0 0 0,-1 5 116 0 0,5-14-131 0 0,1 0-1 0 0,0 0 0 0 0,-1 1 0 0 0,1-1 1 0 0,0 0-1 0 0,0 0 0 0 0,0 0 1 0 0,0 0-1 0 0,0 1 0 0 0,0-2 0 0 0,0 1 1 0 0,0 0-1 0 0,0 0 0 0 0,0 0 1 0 0,0 0-1 0 0,1-1 0 0 0,-1 1 0 0 0,0 0 1 0 0,1-1-1 0 0,-1 1 0 0 0,0-1 1 0 0,1 0-1 0 0,-1 1 0 0 0,1-1 1 0 0,-1 0-1 0 0,0 0 0 0 0,1 0 0 0 0,-1 0 1 0 0,1 0-1 0 0,-1 0 0 0 0,1 0 1 0 0,-1-1-1 0 0,1 1 132 0 0,32-3-10041 0 0,-20-3-137 0 0</inkml:trace>
  <inkml:trace contextRef="#ctx0" brushRef="#br0" timeOffset="71426.04">3130 5227 0 0 0,'0'0'879'0'0,"0"0"725"0"0,0 0 286 0 0,0 0 37 0 0,0 0-31 0 0,0 0-67 0 0,0 0-74 0 0,0 0-120 0 0,0 0-133 0 0,7-3 2718 0 0,-61 31-696 0 0,7 57-3093 0 0,47-83-391 0 0,-1 0 1 0 0,1 0 0 0 0,-1 0-1 0 0,1-1 1 0 0,0 1 0 0 0,0 0-1 0 0,0 0 1 0 0,0 0 0 0 0,0 0 0 0 0,0 0-1 0 0,0 0 1 0 0,0 0 0 0 0,1 0-1 0 0,-1 0 1 0 0,1-1 0 0 0,0 1-1 0 0,-1 0 1 0 0,1 0 0 0 0,0 0 0 0 0,0-1-1 0 0,0 1 1 0 0,0-1 0 0 0,1 1-1 0 0,-1-1 1 0 0,0 1 0 0 0,0-1-1 0 0,1 0 1 0 0,-1 1 0 0 0,1-1 0 0 0,0 0-1 0 0,-1 0 1 0 0,1 0 0 0 0,0 0-1 0 0,-1 0 1 0 0,1-1 0 0 0,0 1-1 0 0,0 0 1 0 0,0-1 0 0 0,0 0 0 0 0,-1 1-1 0 0,1-1 1 0 0,0 0 0 0 0,0 0-1 0 0,0 0 1 0 0,0 0 0 0 0,0 0-1 0 0,0 0 1 0 0,0-1 0 0 0,0 1 0 0 0,0-1-1 0 0,-1 1 1 0 0,1-1 0 0 0,0 0-1 0 0,0 1 1 0 0,0-1 0 0 0,-1 0-1 0 0,1 0 1 0 0,0-1-41 0 0,3 0 109 0 0,1-1-1 0 0,-1 0 1 0 0,0 0 0 0 0,0 0-1 0 0,0 0 1 0 0,-1-1 0 0 0,1 0-1 0 0,-1 0 1 0 0,0 0-1 0 0,0-1 1 0 0,0 1 0 0 0,-1-1-1 0 0,0 0 1 0 0,0 0 0 0 0,0 0-1 0 0,0 0 1 0 0,-1-1 0 0 0,1 1-1 0 0,-2-1 1 0 0,1 1 0 0 0,0-1-1 0 0,-1 0 1 0 0,0 0-1 0 0,-1 1 1 0 0,1-1 0 0 0,-1 0-109 0 0,0 5-4 0 0,0 0 0 0 0,0 0 1 0 0,-1 0-1 0 0,1 0 0 0 0,0 1 0 0 0,0-1 1 0 0,-1 0-1 0 0,1 0 0 0 0,0 1 0 0 0,-1-1 1 0 0,1 0-1 0 0,-1 1 0 0 0,1-1 1 0 0,-1 0-1 0 0,1 1 0 0 0,-1-1 0 0 0,0 0 1 0 0,1 1-1 0 0,-1-1 0 0 0,0 1 0 0 0,1 0 1 0 0,-1-1-1 0 0,0 1 0 0 0,1-1 1 0 0,-1 1-1 0 0,0 0 0 0 0,0 0 0 0 0,0-1 1 0 0,1 1-1 0 0,-1 0 0 0 0,0 0 0 0 0,0 0 1 0 0,0 0-1 0 0,0 0 0 0 0,1 0 1 0 0,-1 0-1 0 0,0 0 0 0 0,0 0 0 0 0,0 0 1 0 0,1 1-1 0 0,-1-1 0 0 0,0 0 0 0 0,0 0 1 0 0,0 1-1 0 0,1-1 0 0 0,-1 1 1 0 0,0-1-1 0 0,1 1 0 0 0,-1-1 0 0 0,0 1 1 0 0,0-1 3 0 0,-35 27-792 0 0,35-27 775 0 0,-37 38-1841 0 0,18-9-5530 0 0,18-22-2106 0 0</inkml:trace>
  <inkml:trace contextRef="#ctx0" brushRef="#br0" timeOffset="73074.432">8110 7687 0 0 0,'0'0'472'0'0,"0"0"292"0"0,0 0 79 0 0,0 0-43 0 0,0 0-56 0 0,0 0-62 0 0,-11-6-87 0 0,-47-24 378 0 0,37-19 3671 0 0,-1 23-4273 0 0,22 25 873 0 0,-2-1 6287 0 0,2 5-7312 0 0,0-3 317 0 0,0 0-66 0 0,0 0-72 0 0,-9 25 702 0 0,-4 97 428 0 0,13-121-1438 0 0,0-1-8 0 0,0 0 3 0 0,0 0-8 0 0,0 0 16 0 0,0 0 26 0 0,38-15 1577 0 0,-34 12-1617 0 0,1 0-1 0 0,-1-1 1 0 0,-1 1-1 0 0,1-1 0 0 0,0 0 1 0 0,-1 1-1 0 0,0-2 1 0 0,0 1-1 0 0,0 0 0 0 0,0-1 1 0 0,-1 1-1 0 0,0-1 1 0 0,0 0-1 0 0,0 0 1 0 0,0 0-1 0 0,-1 0 0 0 0,0 0 1 0 0,0 0-1 0 0,0 0 1 0 0,-1-4-79 0 0,-1 7-1 0 0,-1 0 1 0 0,0 1 0 0 0,-1-1-1 0 0,1 1 1 0 0,0-1 0 0 0,0 1-1 0 0,-1 0 1 0 0,1 0-1 0 0,0 0 1 0 0,-1 0 0 0 0,1 0-1 0 0,-1 1 1 0 0,0-1 0 0 0,1 1-1 0 0,-1-1 1 0 0,1 1 0 0 0,-1 0-1 0 0,0 0 1 0 0,1 1 0 0 0,-1-1-1 0 0,1 0 1 0 0,-1 1 0 0 0,-2 0 0 0 0,0 1-32 0 0,0 0 0 0 0,0 0 1 0 0,0 0-1 0 0,0 1 0 0 0,0 0 1 0 0,0 0-1 0 0,1 0 1 0 0,-1 1-1 0 0,1-1 0 0 0,0 1 1 0 0,0 0-1 0 0,0 0 0 0 0,1 1 1 0 0,0-1-1 0 0,-1 1 0 0 0,1 0 1 0 0,1-1-1 0 0,-3 6 32 0 0,4-7 11 0 0,1-1-1 0 0,0 0 0 0 0,-1 1 1 0 0,1-1-1 0 0,0 1 1 0 0,0-1-1 0 0,0 0 1 0 0,0 1-1 0 0,1-1 1 0 0,-1 0-1 0 0,1 1 0 0 0,0-1 1 0 0,-1 0-1 0 0,1 1 1 0 0,0-1-1 0 0,0 0 1 0 0,0 0-1 0 0,0 0 1 0 0,1 0-1 0 0,-1 0 0 0 0,1 0 1 0 0,-1 0-1 0 0,1-1 1 0 0,0 1-1 0 0,-1 0 1 0 0,1-1-1 0 0,0 1 0 0 0,0-1 1 0 0,0 0-1 0 0,0 0 1 0 0,0 0-1 0 0,1 0 1 0 0,-1 0-1 0 0,0 0 1 0 0,0 0-1 0 0,1-1 0 0 0,-1 1 1 0 0,0-1-1 0 0,1 0 1 0 0,-1 1-1 0 0,1-1 1 0 0,-1 0-1 0 0,0-1 1 0 0,1 1-1 0 0,-1 0 0 0 0,0-1 1 0 0,2 0-11 0 0,-3 1 16 0 0,-1 0-7 0 0,10-18-2260 0 0,2 11-7870 0 0,-10 7-313 0 0</inkml:trace>
  <inkml:trace contextRef="#ctx0" brushRef="#br1" timeOffset="97256.653">3211 5132 0 0 0,'0'0'1062'0'0,"0"0"110"0"0,0 0 137 0 0,0 0 86 0 0,0 0-5 0 0,0 0-127 0 0,0 0-151 0 0,0 0-124 0 0,0 0-119 0 0,0 0-69 0 0,4-7-28 0 0,34-50 2319 0 0,90-148 1529 0 0,26-42-2341 0 0,-89 137-1468 0 0,26-33-102 0 0,20-35 24 0 0,-8 31-239 0 0,-57 67-66 0 0,19-39-92 0 0,-27 57-77 0 0,-25 28-371 0 0,-18 40-3422 0 0,0-1 392 0 0,2-1-2568 0 0,2 0-5764 0 0</inkml:trace>
  <inkml:trace contextRef="#ctx0" brushRef="#br1" timeOffset="100055.076">3121 5132 0 0 0,'0'0'787'0'0,"0"0"388"0"0,0 0 69 0 0,0 0-26 0 0,0 0-45 0 0,0 0-30 0 0,0 0-28 0 0,0 0-19 0 0,-1-4-21 0 0,-33-58 6968 0 0,-64-38-4594 0 0,94 95-3359 0 0,1 1 0 0 0,0-1 0 0 0,0 0 0 0 0,0 0-1 0 0,1 0 1 0 0,-1 0 0 0 0,1 0 0 0 0,0 0 0 0 0,1-1 0 0 0,-1 1 0 0 0,1-1 0 0 0,0 0 0 0 0,0 1 0 0 0,1-1-1 0 0,0 1 1 0 0,0-1 0 0 0,0 0-90 0 0,40-9-97 0 0,-31 14 96 0 0,1 0 0 0 0,0 1 1 0 0,0 0-1 0 0,0 1 0 0 0,0 0 0 0 0,0 0 0 0 0,0 1 1 0 0,-1 0-1 0 0,1 1 0 0 0,-1 0 0 0 0,1 1 1 0 0,-1 0-1 0 0,0 0 0 0 0,-1 1 0 0 0,8 5 1 0 0,64 24-4 0 0,181 25 55 0 0,-230-44-51 0 0,-31-14-19 0 0,0-1 3 0 0,0 0 0 0 0,0 0 9 0 0,0 0 27 0 0,0 0-32 0 0,0 0 0 0 0,0 0 14 0 0,0 0-25 0 0,0 0 23 0 0,0 0 4 0 0,0 0-16 0 0,0 0 1 0 0,0 0 22 0 0,0 0 5 0 0,0 0 9 0 0,0 0 29 0 0,0 0-25 0 0,0 0 8 0 0,-36 15 517 0 0,-149 34-209 0 0,80-10-488 0 0,80-28-79 0 0,20-9-4784 0 0,4 0-5213 0 0,1 1 1856 0 0</inkml:trace>
  <inkml:trace contextRef="#ctx0" brushRef="#br1" timeOffset="103200.787">2718 3747 7162 0 0,'0'0'1345'0'0,"0"0"30"0"0,0 0 131 0 0,0 0 162 0 0,0 0 36 0 0,0 0-110 0 0,0 0-236 0 0,0 0-310 0 0,0 0-341 0 0,0 0-296 0 0,0 0-235 0 0,-3-7-162 0 0,-3-5-18 0 0,1 1-12 0 0,17 23 94 0 0,71 135 1185 0 0,14 51-783 0 0,-45-94-931 0 0,-60-104-6565 0 0,-16-10 1479 0 0,20 8 2983 0 0,-8-4-1691 0 0,5 2 2179 0 0</inkml:trace>
  <inkml:trace contextRef="#ctx0" brushRef="#br1" timeOffset="103516.733">2617 3644 5745 0 0,'0'0'1622'0'0,"0"0"-338"0"0,0 0-89 0 0,0 0 99 0 0,0 0 105 0 0,0 0-70 0 0,0 0-175 0 0,0 0-215 0 0,0 0-202 0 0,0 0-151 0 0,0 0-106 0 0,0 0-91 0 0,24-31-65 0 0,77-93-42 0 0,-39 76 106 0 0,-48 45-286 0 0,8-5 3 0 0,0 2 0 0 0,1 0 1 0 0,0 1-1 0 0,0 1 0 0 0,0 2 0 0 0,1 0 0 0 0,-1 1 0 0 0,13 2-105 0 0,-32 0-2 0 0,0-1 0 0 0,0 1 0 0 0,0-1 0 0 0,0 1 1 0 0,0 0-1 0 0,-1 0 0 0 0,1 1 0 0 0,0-1 1 0 0,-1 1-1 0 0,1 0 0 0 0,-1 0 0 0 0,0 0 0 0 0,0 0 1 0 0,1 1-1 0 0,-1-1 0 0 0,-1 1 0 0 0,1 0 0 0 0,0 0 1 0 0,-1 0-1 0 0,1 0 0 0 0,-1 0 0 0 0,0 0 1 0 0,0 1-1 0 0,0-1 0 0 0,-1 1 0 0 0,1 0 0 0 0,-1-1 1 0 0,0 1-1 0 0,0 0 0 0 0,0 0 0 0 0,0 0 0 0 0,-1-1 1 0 0,0 1-1 0 0,1 0 0 0 0,-1 0 0 0 0,-1 0 1 0 0,1 0-1 0 0,-1 0 0 0 0,1 0 0 0 0,-1 0 0 0 0,0-1 1 0 0,0 1-1 0 0,-1 0 0 0 0,1-1 0 0 0,-1 1 0 0 0,0-1 1 0 0,0 1-1 0 0,0-1 0 0 0,0 0 0 0 0,-1 1 2 0 0,-19 27-331 0 0,-2-1-1 0 0,0-1 1 0 0,-2-2-1 0 0,-1 0 1 0 0,-2-1-1 0 0,0-2 1 0 0,-16 9 331 0 0,4-10-1725 0 0,23-16-1682 0 0,15-5 1779 0 0,3-1-6665 0 0,0-1 5666 0 0</inkml:trace>
  <inkml:trace contextRef="#ctx0" brushRef="#br1" timeOffset="104217.065">3158 3865 6321 0 0,'0'0'2010'0'0,"0"0"-1095"0"0,0 0-442 0 0,0 0-43 0 0,0 0 29 0 0,0 0-49 0 0,0 0-91 0 0,0 0-106 0 0,0 0-99 0 0,0 0-38 0 0,0 0-27 0 0,0 0 7 0 0,-3 16 14 0 0,-31 115 212 0 0,5-61 46 0 0,37-90 5417 0 0,28-63-5004 0 0,115-200-154 0 0,-121 246-596 0 0,-29 37 3 0 0,-1-1 1 0 0,1 0-1 0 0,-1 1 0 0 0,1-1 0 0 0,0 0 1 0 0,-1 1-1 0 0,1-1 0 0 0,0 1 0 0 0,-1-1 0 0 0,1 1 1 0 0,0-1-1 0 0,0 1 0 0 0,0 0 0 0 0,-1-1 0 0 0,1 1 1 0 0,0 0-1 0 0,0-1 0 0 0,0 1 0 0 0,0 0 0 0 0,0 0 1 0 0,-1 0-1 0 0,1 0 0 0 0,0 0 0 0 0,0 0 0 0 0,0 0 1 0 0,0 0-1 0 0,0 0 0 0 0,0 1 0 0 0,-1-1 1 0 0,1 0-1 0 0,0 1 0 0 0,0-1 0 0 0,0 0 0 0 0,-1 1 1 0 0,1-1-1 0 0,0 1 0 0 0,0-1 0 0 0,-1 1 0 0 0,1-1 1 0 0,0 1-1 0 0,-1 0 0 0 0,1-1 0 0 0,-1 1 0 0 0,1 0 1 0 0,-1-1-1 0 0,1 1 0 0 0,-1 0 0 0 0,1 0 0 0 0,-1 0 6 0 0,90 205 175 0 0,-57-141-119 0 0,-33-64-14 0 0,0-1 31 0 0,0 0 40 0 0,0 0 45 0 0,-12 7 606 0 0,-4-7-647 0 0,-6 1-138 0 0,1-1 0 0 0,-1-1 0 0 0,1-1 0 0 0,0-1 1 0 0,-1-1-1 0 0,-14-5 21 0 0,-15-5-862 0 0,5 2-2144 0 0,17 1-4751 0 0,23 7-1296 0 0</inkml:trace>
  <inkml:trace contextRef="#ctx0" brushRef="#br1" timeOffset="104922.03">2477 3431 4257 0 0,'0'0'1402'0'0,"0"0"-450"0"0,0 0-112 0 0,0 0 137 0 0,0 0 210 0 0,0 0 83 0 0,0 0-59 0 0,0 0-114 0 0,0 0-142 0 0,0 0-130 0 0,0 0-97 0 0,0 0-91 0 0,0 0-91 0 0,27-15-56 0 0,84-43-34 0 0,98-23 1178 0 0,-170 73-1331 0 0,-39 8-162 0 0,0 0 59 0 0,0 0 80 0 0,0 0 50 0 0,0 0 21 0 0,0 0 26 0 0,0 0-17 0 0,0 0-12 0 0,-19-4 492 0 0,-153-92-1097 0 0,166 93-376 0 0,-23-11-9 0 0,20 8-2845 0 0,1-1-3827 0 0,7 4-3347 0 0</inkml:trace>
  <inkml:trace contextRef="#ctx0" brushRef="#br1" timeOffset="117760.778">7930 7952 0 0 0,'0'0'922'0'0,"0"0"226"0"0,0 0 43 0 0,0 0-31 0 0,0 0-42 0 0,0 0 30 0 0,0 0 40 0 0,0 0 40 0 0,-2-3-3 0 0,-9-3 3370 0 0,2 28 223 0 0,4-9-5932 0 0,-155 358 2671 0 0,82-158-1330 0 0,4-13 181 0 0,32-123 523 0 0,19-30-571 0 0,-6 3-156 0 0,-54 111 484 0 0,56-114-373 0 0,27-46-310 0 0,-46 46 617 0 0,25-24-641 0 0,57-42-1972 0 0,-18 2-3164 0 0,-5 5-4361 0 0,-8 8 2253 0 0</inkml:trace>
  <inkml:trace contextRef="#ctx0" brushRef="#br1" timeOffset="118825.011">7933 7919 0 0 0,'0'0'668'0'0,"0"0"354"0"0,0 0 173 0 0,0 0 98 0 0,0 0 29 0 0,0 0 14 0 0,1 3 4480 0 0,-4 1-4898 0 0,-72 20 4564 0 0,41-15-4791 0 0,-114 9 1433 0 0,102-17-385 0 0,50 18-2319 0 0,98 129 654 0 0,-74-116-63 0 0,2-1 1 0 0,1-1 0 0 0,1-2-1 0 0,28 19-11 0 0,-9 0 42 0 0,-45-61 2135 0 0,-41-203-2026 0 0,25 174-639 0 0,-3-20-708 0 0,13 42-3303 0 0,3 0-3674 0 0,-1 18-2979 0 0</inkml:trace>
  <inkml:trace contextRef="#ctx0" brushRef="#br1" timeOffset="119310.936">7720 8994 7714 0 0,'0'0'1813'0'0,"0"0"-72"0"0,0 0-4 0 0,0 0 17 0 0,0 0-163 0 0,0 0-331 0 0,0 0-350 0 0,0 0-341 0 0,0 0-253 0 0,0 0-133 0 0,0 0-11 0 0,0 0 71 0 0,-1 9 120 0 0,-4 82 558 0 0,3-1 1 0 0,5 1-1 0 0,5 14-921 0 0,-4-27 74 0 0,1 9-414 0 0,4-31-3216 0 0,1-52-6312 0 0,-7-4 5226 0 0,-2 0-156 0 0</inkml:trace>
  <inkml:trace contextRef="#ctx0" brushRef="#br1" timeOffset="119631.098">7672 8942 5785 0 0,'0'0'1910'0'0,"0"0"-231"0"0,0 0-175 0 0,0 0-93 0 0,0 0-114 0 0,0 0-187 0 0,0 0-207 0 0,0 0-207 0 0,0 0-157 0 0,0 0-77 0 0,0 0-73 0 0,0 0-71 0 0,20-12-32 0 0,64-38-46 0 0,-77 46-182 0 0,0 0 0 0 0,0 1 0 0 0,1 0 0 0 0,-1 0-1 0 0,0 1 1 0 0,1 0 0 0 0,0 0 0 0 0,0 1 0 0 0,-1 0 0 0 0,1 0-1 0 0,0 1 1 0 0,0 0 0 0 0,0 1 0 0 0,5 0-58 0 0,18 1 185 0 0,-27-3-177 0 0,0 1 1 0 0,0 0-1 0 0,-1 0 0 0 0,1 0 1 0 0,0 0-1 0 0,0 1 0 0 0,-1-1 1 0 0,1 1-1 0 0,0 0 0 0 0,-1 0 0 0 0,1 0 1 0 0,0 1-1 0 0,-1 0 0 0 0,0-1 1 0 0,1 1-1 0 0,-1 0 0 0 0,0 0 0 0 0,0 1 1 0 0,0-1-1 0 0,0 1 0 0 0,-1-1 1 0 0,1 1-1 0 0,-1 0 0 0 0,1 0 0 0 0,-1 0 1 0 0,0 0-1 0 0,0 1 0 0 0,0-1 1 0 0,-1 1-1 0 0,1-1 0 0 0,-1 1 0 0 0,0-1 1 0 0,0 1-1 0 0,0 0 0 0 0,0-1 1 0 0,-1 1-1 0 0,1 1-8 0 0,-4 10-2 0 0,1 0 1 0 0,-1-1 0 0 0,-1 0-1 0 0,-1 1 1 0 0,0-1-1 0 0,-1-1 1 0 0,0 1 0 0 0,-1-1-1 0 0,-1 0 1 0 0,0-1-1 0 0,-1 0 1 0 0,0 0 0 0 0,0 0-1 0 0,-1-2 1 0 0,-1 1-1 0 0,0-1 1 0 0,-7 5 1 0 0,-5 8-197 0 0,-51 39-2062 0 0,48-43-1669 0 0,-1-2-4204 0 0,26-16 7574 0 0,-7 3-4175 0 0</inkml:trace>
  <inkml:trace contextRef="#ctx0" brushRef="#br1" timeOffset="119939.135">8018 9395 14923 0 0,'0'0'1399'0'0,"0"0"-492"0"0,0 0-276 0 0,0 0-76 0 0,0 0-31 0 0,0 0-22 0 0,0 0-51 0 0,0 0-55 0 0,0 0-76 0 0,0 0-104 0 0,0 0-74 0 0,0 0-46 0 0,0 0-35 0 0,0 25-10 0 0,4 116 42 0 0,1-99-27 0 0,3 37-2886 0 0,-7-73-959 0 0,1-4-2741 0 0,-2 1-1694 0 0</inkml:trace>
  <inkml:trace contextRef="#ctx0" brushRef="#br1" timeOffset="120435.227">7961 9299 8546 0 0,'0'0'1735'0'0,"0"0"-844"0"0,0 0-314 0 0,0 0 173 0 0,0 0 214 0 0,0 0 79 0 0,0 0-47 0 0,0 0-119 0 0,0 0-134 0 0,0 0-113 0 0,0 0-110 0 0,0 0-80 0 0,31-10-71 0 0,96-32-66 0 0,-48 28 281 0 0,-76 48-177 0 0,-5-25-363 0 0,-1 0 0 0 0,-1 0 0 0 0,0 0 0 0 0,0 0 0 0 0,0-1 0 0 0,-1 1 0 0 0,-1-1 0 0 0,1-1 0 0 0,-1 1 0 0 0,-4 3-44 0 0,-17 25 60 0 0,-2 37-373 0 0,31-70 290 0 0,0 0 1 0 0,0 0 0 0 0,1-1-1 0 0,-1 0 1 0 0,1 1-1 0 0,0-1 1 0 0,0 0 0 0 0,0 0-1 0 0,0-1 1 0 0,0 1 0 0 0,0 0-1 0 0,0-1 1 0 0,1 0-1 0 0,-1 0 1 0 0,0 0 0 0 0,1 0-1 0 0,-1 0 1 0 0,1-1-1 0 0,-1 0 1 0 0,1 1 0 0 0,-1-1-1 0 0,1-1 1 0 0,0 1 22 0 0,27 1 14 0 0,-23-1-8 0 0,1 0 0 0 0,-1 0 1 0 0,0 0-1 0 0,1 1 0 0 0,-1 0 0 0 0,0 1 0 0 0,0 0 0 0 0,0 0 0 0 0,0 1 1 0 0,0 0-1 0 0,-1 0 0 0 0,2 2-6 0 0,-8-4 29 0 0,1 1-1 0 0,0 0 1 0 0,-1 0-1 0 0,1 0 1 0 0,-1 0-1 0 0,0 0 1 0 0,1 0-1 0 0,-1 0 1 0 0,0 0-1 0 0,0 0 1 0 0,-1 0-1 0 0,1 1 1 0 0,0-1-1 0 0,-1 0 1 0 0,1 1 0 0 0,-1-1-1 0 0,0 1 1 0 0,0-1-1 0 0,0 0 1 0 0,0 1-1 0 0,0-1 1 0 0,0 1-1 0 0,-1-1 1 0 0,1 0-1 0 0,-1 1 1 0 0,0-1-1 0 0,1 0 1 0 0,-1 0 0 0 0,0 1-1 0 0,-1-1 1 0 0,1 0-1 0 0,0 0 1 0 0,-1 1-29 0 0,-53 60 677 0 0,44-54-746 0 0,-1-1-1 0 0,-1 0 1 0 0,1-1-1 0 0,-1 0 1 0 0,0-1 0 0 0,0 0-1 0 0,-1-1 1 0 0,0-1 0 0 0,-9 2 69 0 0,-42-5-7396 0 0,54-4 1505 0 0,5-1-1952 0 0</inkml:trace>
  <inkml:trace contextRef="#ctx0" brushRef="#br0" timeOffset="204122.208">3955 9863 0 0 0,'0'0'779'0'0,"0"0"258"0"0,0-5 165 0 0,1 3-1888 0 0,0-14 3706 0 0,-13-2 7597 0 0,8 21-10526 0 0,0 0 0 0 0,1 0 1 0 0,-1 0-1 0 0,0 1 1 0 0,1-1-1 0 0,0 1 0 0 0,0 0 1 0 0,0 0-1 0 0,0 0 0 0 0,1 0 1 0 0,0 1-1 0 0,0-1 0 0 0,0 1 1 0 0,0-1-1 0 0,1 1 0 0 0,-1 0 1 0 0,1-1-1 0 0,0 1 0 0 0,1 0 1 0 0,-1 0-1 0 0,1 0 1 0 0,0 0-1 0 0,0-1 0 0 0,0 1 1 0 0,1 0-1 0 0,0 0 0 0 0,0 0 1 0 0,0 0-1 0 0,1-1 0 0 0,0 3-91 0 0,0-5 90 0 0,-1-1 0 0 0,1 1 0 0 0,-1-1-1 0 0,1 0 1 0 0,-1 0 0 0 0,1 0 0 0 0,0 0-1 0 0,0 0 1 0 0,-1 0 0 0 0,1 0 0 0 0,0-1-1 0 0,0 1 1 0 0,0 0 0 0 0,0-1 0 0 0,0 0-1 0 0,0 1 1 0 0,0-1 0 0 0,0 0 0 0 0,0 0-1 0 0,0 0 1 0 0,0-1 0 0 0,0 1 0 0 0,0 0-1 0 0,0-1 1 0 0,0 1 0 0 0,0-1 0 0 0,0 1-1 0 0,-1-1 1 0 0,1 0 0 0 0,0 0 0 0 0,0 0-1 0 0,-1 0 1 0 0,1 0 0 0 0,0-1 0 0 0,-1 1-1 0 0,1 0 1 0 0,0-2-90 0 0,10-10 229 0 0,-1 0-1 0 0,-1-1 1 0 0,0-1-1 0 0,-1 1 1 0 0,-1-1-1 0 0,0-1 1 0 0,-1 0-1 0 0,0 0 1 0 0,-2 0-1 0 0,0-1 1 0 0,1-4-229 0 0,-4 7 38 0 0,-1 13-48 0 0,0 0-1 0 0,0-1 0 0 0,-1 1 0 0 0,1-1 1 0 0,0 1-1 0 0,-1-1 0 0 0,1 0 0 0 0,-1 1 1 0 0,1-1-1 0 0,-1 0 0 0 0,0 1 0 0 0,0-1 0 0 0,0 0 1 0 0,0 1-1 0 0,0-1 0 0 0,0 0 0 0 0,0 1 1 0 0,0-1-1 0 0,-1 1 0 0 0,1-1 0 0 0,-1 0 0 0 0,1 1 1 0 0,-1-1-1 0 0,1 1 0 0 0,-1-1 0 0 0,0 1 1 0 0,0-1-1 0 0,0 1 0 0 0,0 0 0 0 0,0-1 1 0 0,0 1-1 0 0,0 0 0 0 0,-1 0 0 0 0,1 0 0 0 0,0 0 1 0 0,0 0-1 0 0,-1 0 0 0 0,1 0 0 0 0,-1 0 1 0 0,1 0-1 0 0,-1 1 0 0 0,1-1 0 0 0,-1 1 0 0 0,0-1 1 0 0,1 1-1 0 0,-1-1 0 0 0,0 1 0 0 0,1 0 1 0 0,-1 0-1 0 0,0 0 11 0 0,-2 1-64 0 0,0 1 1 0 0,0-1-1 0 0,1 1 1 0 0,-1 0 0 0 0,0 0-1 0 0,1 0 1 0 0,0 0-1 0 0,-1 0 1 0 0,1 1-1 0 0,0 0 1 0 0,0-1-1 0 0,1 1 1 0 0,-1 0-1 0 0,0 1 1 0 0,1-1 0 0 0,0 0-1 0 0,0 1 1 0 0,0-1-1 0 0,0 1 1 0 0,0 1 63 0 0,-10 13-94 0 0,6-11 82 0 0,1 0 0 0 0,0 1 0 0 0,0 0 0 0 0,0-1 0 0 0,1 2 0 0 0,0-1 0 0 0,1 0 0 0 0,0 1 0 0 0,0-1 0 0 0,1 1 0 0 0,0 0 0 0 0,0 0 0 0 0,1 0 0 0 0,0 0 0 0 0,1 0 0 0 0,0 4 12 0 0,1-11 59 0 0,1 0 1 0 0,-1 0-1 0 0,1 0 0 0 0,0 0 1 0 0,-1 0-1 0 0,1 0 0 0 0,0-1 1 0 0,0 1-1 0 0,0-1 1 0 0,0 1-1 0 0,0-1 0 0 0,0 0 1 0 0,0 0-1 0 0,1 0 1 0 0,-1 0-1 0 0,0 0 0 0 0,1 0 1 0 0,-1-1-1 0 0,0 1 0 0 0,1-1 1 0 0,-1 0-1 0 0,1 0 1 0 0,-1 0-1 0 0,1 0 0 0 0,-1 0 1 0 0,1 0-1 0 0,-1 0 1 0 0,1-1-1 0 0,-1 1 0 0 0,0-1 1 0 0,1 0-1 0 0,-1 0 0 0 0,0 0 1 0 0,0 0-1 0 0,1 0 1 0 0,-1-1-60 0 0,23-50 916 0 0,-19 41-871 0 0,32-98 72 0 0,-38 108-161 0 0,-4 2-71 0 0,0 0 0 0 0,0 0 0 0 0,1 0-1 0 0,-1 1 1 0 0,0-1 0 0 0,1 1 0 0 0,-1 0-1 0 0,1 0 1 0 0,0 0 0 0 0,-1 0-1 0 0,1 1 1 0 0,0-1 0 0 0,1 1 0 0 0,-1 0-1 0 0,0 0 1 0 0,1 0 0 0 0,-1 0-1 0 0,1 0 1 0 0,0 1 0 0 0,0-1 0 0 0,0 1-1 0 0,1-1 1 0 0,-1 1 0 0 0,1 0-1 0 0,0-1 1 0 0,0 1 0 0 0,0 0 0 0 0,1 0-1 0 0,-1 0 116 0 0,-4 21-4424 0 0,4-2-3909 0 0,1-15-1228 0 0</inkml:trace>
  <inkml:trace contextRef="#ctx0" brushRef="#br0" timeOffset="209237.215">3325 8788 0 0 0,'0'0'380'0'0,"7"-7"274"0"0,19-21 76 0 0,-25 26-376 0 0,1-1 0 0 0,-1 1 0 0 0,0 0-1 0 0,0 0 1 0 0,-1 0 0 0 0,1-1 0 0 0,0 1-1 0 0,-1-1 1 0 0,1 1 0 0 0,-1 0 0 0 0,0-1-1 0 0,0 1 1 0 0,0-1 0 0 0,0 1 0 0 0,0-1-1 0 0,0 1 1 0 0,-1 0 0 0 0,1-1 0 0 0,-1 1-1 0 0,0 0 1 0 0,0-1 0 0 0,0 1 0 0 0,0 0-1 0 0,0 0 1 0 0,0 0 0 0 0,0 0 0 0 0,-1 0-1 0 0,1 0 1 0 0,-1 0 0 0 0,1 0 0 0 0,-2 0-354 0 0,-62-39 6355 0 0,59 39-6266 0 0,-1 0 0 0 0,1 1 0 0 0,-1 0 0 0 0,1 0 0 0 0,-1 1 0 0 0,1-1 0 0 0,-1 2 0 0 0,0-1 0 0 0,1 1 0 0 0,-1-1 0 0 0,1 2 0 0 0,-1-1 0 0 0,1 1 0 0 0,0 0 0 0 0,-1 0 0 0 0,-2 3-89 0 0,8-5 2 0 0,-19 8 82 0 0,1 0 0 0 0,0 1 0 0 0,0 1 0 0 0,1 1 0 0 0,1 1 0 0 0,0 0 0 0 0,0 1 0 0 0,1 1-1 0 0,1 1 1 0 0,1 0 0 0 0,-10 12-84 0 0,13-9 36 0 0,0 0 1 0 0,2 1-1 0 0,0 0 0 0 0,1 0 0 0 0,1 1 0 0 0,1 0 1 0 0,0 0-1 0 0,2 1 0 0 0,0-1 0 0 0,1 1 0 0 0,1 0 0 0 0,2 0 1 0 0,0 0-1 0 0,1 0 0 0 0,3 20-36 0 0,-1-28 41 0 0,0 1 1 0 0,2-1-1 0 0,-1 1 0 0 0,2-1 1 0 0,-1-1-1 0 0,2 1 0 0 0,0-1 1 0 0,0 0-1 0 0,1-1 0 0 0,1 0 1 0 0,0 0-1 0 0,0 0 0 0 0,1-1 1 0 0,0-1-1 0 0,3 2-41 0 0,-2-5 108 0 0,1 0-1 0 0,0 0 1 0 0,0-2-1 0 0,0 1 1 0 0,1-2-1 0 0,-1 1 0 0 0,1-2 1 0 0,0 0-1 0 0,0 0 1 0 0,0-1-1 0 0,0-1 1 0 0,3 0-108 0 0,-2 1 156 0 0,0-1 1 0 0,0 0-1 0 0,0-1 1 0 0,0-1 0 0 0,0 0-1 0 0,0-1 1 0 0,0-1-1 0 0,-1 0 1 0 0,1 0-1 0 0,10-6-156 0 0,-11 4 82 0 0,0 0-1 0 0,-1 0 0 0 0,0-1 1 0 0,0-1-1 0 0,0 0 0 0 0,-1 0 0 0 0,0-1 1 0 0,0-1-1 0 0,-1 0 0 0 0,-1 0 0 0 0,0-1 1 0 0,0 0-1 0 0,-1 0 0 0 0,0-1 1 0 0,-1-1-1 0 0,0 1 0 0 0,3-11-81 0 0,-9 20 6 0 0,0 0-1 0 0,-1 0 1 0 0,1 0 0 0 0,-1-1-1 0 0,0 1 1 0 0,0 0 0 0 0,0 0-1 0 0,0 0 1 0 0,0 0 0 0 0,-1 0-1 0 0,1 0 1 0 0,-1 0 0 0 0,0 0-1 0 0,0 0 1 0 0,0 0 0 0 0,-1 1-1 0 0,1-1 1 0 0,0 0 0 0 0,-1 0-1 0 0,0 1 1 0 0,0-1 0 0 0,0 1 0 0 0,0 0-1 0 0,0 0 1 0 0,0-1 0 0 0,0 1-1 0 0,-1 1 1 0 0,1-1 0 0 0,-1 0-1 0 0,1 0 1 0 0,-1 1 0 0 0,0 0-1 0 0,0-1 1 0 0,0 1 0 0 0,-1 0-6 0 0,-110-20-927 0 0,101 21 842 0 0,0 1 0 0 0,0 1 1 0 0,0 0-1 0 0,0 0 0 0 0,1 1 0 0 0,-1 1 1 0 0,1 1-1 0 0,-1-1 0 0 0,2 2 0 0 0,-1 0 1 0 0,-4 2 84 0 0,67-7-148 0 0,353-61 1713 0 0,-284 57-1549 0 0,-94 12-2271 0 0,-16-4-8119 0 0,-8-4-1733 0 0</inkml:trace>
</inkml:ink>
</file>

<file path=ppt/ink/ink2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09.9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349 191 0 0 0,'3'-50'0'0'0,"-3"21"1695"0"0,-5 9 2525 0 0,1 2 3460 0 0,1 17-3665 0 0,-10 13-3692 0 0,-47 81-107 0 0,-124 235 91 0 0,102-195-182 0 0,108-185 993 0 0,157-211-824 0 0,-44 72-255 0 0,-52 70 8 0 0,-71 110-149 0 0,-14 44-29 0 0,-3-22 223 0 0,0 63 132 0 0,-1-49-181 0 0,0 0 1 0 0,2 0-1 0 0,1 1 1 0 0,1-1-1 0 0,1-1 0 0 0,1 1 1 0 0,2 0-1 0 0,0-1 1 0 0,1 0-1 0 0,9 17-43 0 0,59 76 130 0 0,-76-111 2677 0 0,-44-17-2559 0 0,44 10-116 0 0,-204-62 112 0 0,56-18-601 0 0,83 33-2077 0 0,54 36-1886 0 0,4-1-3523 0 0,5 9-1360 0 0</inkml:trace>
</inkml:ink>
</file>

<file path=ppt/ink/ink2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11.2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69 3057 0 0,'0'0'1591'0'0,"0"0"-55"0"0,0 0 58 0 0,0 0 98 0 0,0 0 84 0 0,0 0-54 0 0,0 0-163 0 0,0 0-252 0 0,0 0-292 0 0,0 0-295 0 0,0 0-253 0 0,-7 9 106 0 0,72 287 1798 0 0,-37-103-2677 0 0,-27-190 2368 0 0,0 1-3506 0 0,4-4-17810 0 0,-4-7 17216 0 0</inkml:trace>
  <inkml:trace contextRef="#ctx0" brushRef="#br0" timeOffset="512.087">1 125 7394 0 0,'0'0'2388'0'0,"0"0"-1109"0"0,0 0-409 0 0,0 0 32 0 0,0 0 179 0 0,0 0 87 0 0,0 0-60 0 0,0 0-194 0 0,0 0-197 0 0,0 0-113 0 0,0 0-96 0 0,35-18-54 0 0,113-54-59 0 0,-57 45 60 0 0,-72 26-356 0 0,-4-1-14 0 0,-6 1-61 0 0,1-1 1 0 0,-1 1-1 0 0,1 1 1 0 0,0-1-1 0 0,-1 2 0 0 0,1-1 1 0 0,-1 2-1 0 0,1-1 1 0 0,-1 1-1 0 0,1 1 0 0 0,-1-1 1 0 0,1 2-25 0 0,-7 0 10 0 0,0 1 1 0 0,0-1-1 0 0,0 1 1 0 0,-1 0-1 0 0,0 0 0 0 0,0 0 1 0 0,0 0-1 0 0,-1 1 1 0 0,1-1-1 0 0,-1 0 1 0 0,0 1-1 0 0,-1-1 0 0 0,0 0 1 0 0,0 1-1 0 0,0-1 1 0 0,0 1-1 0 0,-1-1 1 0 0,0 0-1 0 0,0 1 1 0 0,0-1-1 0 0,0 0 0 0 0,-1 0 1 0 0,0 0-1 0 0,0 0 1 0 0,-1 0-1 0 0,0 0 1 0 0,1 0-1 0 0,-1-1 0 0 0,-3 3-10 0 0,-191 217 189 0 0,197-224-196 0 0,0 1 1 0 0,-1-1 0 0 0,1 1-1 0 0,-1-1 1 0 0,1 1 0 0 0,0-1-1 0 0,-1 1 1 0 0,1-1 0 0 0,0 1 0 0 0,0-1-1 0 0,-1 1 1 0 0,1-1 0 0 0,0 1-1 0 0,0 0 1 0 0,0-1 0 0 0,0 1 0 0 0,0 0-1 0 0,0-1 1 0 0,0 1 0 0 0,0-1-1 0 0,0 1 1 0 0,0 0 0 0 0,0-1 0 0 0,0 1-1 0 0,0-1 1 0 0,0 1 0 0 0,1 0-1 0 0,-1-1 1 0 0,0 1 0 0 0,0-1 0 0 0,1 1-1 0 0,-1-1 1 0 0,0 1 0 0 0,1-1-1 0 0,-1 1 1 0 0,1-1 0 0 0,-1 1-1 0 0,0-1 1 0 0,1 0 0 0 0,-1 1 0 0 0,1-1-1 0 0,-1 0 1 0 0,1 1 0 0 0,-1-1-1 0 0,1 0 1 0 0,0 1 0 0 0,-1-1 0 0 0,1 0-1 0 0,-1 0 1 0 0,1 0 0 0 0,0 0-1 0 0,-1 0 1 0 0,1 0 0 0 0,-1 0 0 0 0,2 0 6 0 0,41 6 150 0 0,-35-5-147 0 0,20 0 76 0 0,95 19-29 0 0,-119-19-40 0 0,0 0 1 0 0,0 1 0 0 0,0 0-1 0 0,-1 0 1 0 0,1 0 0 0 0,-1 0 0 0 0,1 0-1 0 0,-1 1 1 0 0,0-1 0 0 0,0 1-1 0 0,0 0 1 0 0,0 0 0 0 0,0 0 0 0 0,-1 1-1 0 0,0-1 1 0 0,1 1 0 0 0,-1-1-1 0 0,0 1 1 0 0,-1 0 0 0 0,1-1 0 0 0,-1 1-1 0 0,1 0 1 0 0,-1 0 0 0 0,-1 0-1 0 0,1 0 1 0 0,0 1 0 0 0,-1-1 0 0 0,0 0-11 0 0,-1 7 62 0 0,-1-1 0 0 0,0 1 0 0 0,0-1 0 0 0,-1 1 0 0 0,0-1 0 0 0,-1 0 0 0 0,-1 0 0 0 0,1-1 0 0 0,-1 1 0 0 0,-1-1 0 0 0,0 0 0 0 0,0 0 0 0 0,-1-1 0 0 0,0 0 0 0 0,0 0 0 0 0,-1-1 0 0 0,0 1 0 0 0,-2 0-62 0 0,-4 4-11 0 0,-1 0 0 0 0,-1 0 0 0 0,0-1 0 0 0,0-1 0 0 0,-1-1 0 0 0,0 0 0 0 0,0-2 0 0 0,-1 1 0 0 0,-1-2-1 0 0,1-1 1 0 0,-2 0 11 0 0,-84-2-2923 0 0,72-13-1080 0 0,1-7-3562 0 0,21 9-379 0 0</inkml:trace>
</inkml:ink>
</file>

<file path=ppt/ink/ink2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13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343 56 0 0 0,'0'0'832'0'0,"0"0"570"0"0,0 0 101 0 0,0 0-88 0 0,0 0-75 0 0,0 0 24 0 0,0 0 9 0 0,0 0-6 0 0,-2-5-67 0 0,-1-1-786 0 0,-1-4 13 0 0,-2-3 2881 0 0,-13 0 2268 0 0,-7 5-3408 0 0,24 7-2217 0 0,-7 1 7 0 0,0 1 1 0 0,0-1 0 0 0,0 2-1 0 0,0-1 1 0 0,0 1 0 0 0,0 0-1 0 0,0 1 1 0 0,1 0 0 0 0,-1 1-1 0 0,1-1 1 0 0,0 2 0 0 0,0-1-1 0 0,0 1 1 0 0,1 0-1 0 0,0 1 1 0 0,-1-1 0 0 0,2 2-1 0 0,-1-1 1 0 0,-3 6-59 0 0,3-6 61 0 0,-4 3-13 0 0,2 1 1 0 0,-1 1-1 0 0,1 0 1 0 0,1 0-1 0 0,0 0 0 0 0,0 1 1 0 0,2 1-1 0 0,-1-1 1 0 0,1 1-1 0 0,1 0 1 0 0,0 0-1 0 0,1 0 0 0 0,1 1 1 0 0,0 0-1 0 0,1 0 1 0 0,0-1-1 0 0,1 1 1 0 0,0 0-1 0 0,2 12-48 0 0,-2-19 37 0 0,1 0-1 0 0,0 1 1 0 0,1-1 0 0 0,0 0 0 0 0,0 1-1 0 0,0-1 1 0 0,1 0 0 0 0,0 0 0 0 0,0 0-1 0 0,1 0 1 0 0,0 0 0 0 0,0-1-1 0 0,1 1 1 0 0,0-1 0 0 0,0 0 0 0 0,0 0-1 0 0,1 0 1 0 0,0 0 0 0 0,0-1 0 0 0,0 0-1 0 0,1 0 1 0 0,-1 0 0 0 0,1-1-1 0 0,2 1-35 0 0,5 1 143 0 0,1 0 0 0 0,-1-1 0 0 0,1 0 0 0 0,0-1 0 0 0,0-1 0 0 0,1 0 0 0 0,-1-1 1 0 0,1-1-1 0 0,-1 0 0 0 0,1-1 0 0 0,-1 0 0 0 0,14-3-144 0 0,69-36 540 0 0,-70 33-2902 0 0,-6 7-2974 0 0,-7 0-4152 0 0,-9-1-2760 0 0</inkml:trace>
</inkml:ink>
</file>

<file path=ppt/ink/ink2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23.50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2747 0 0 0,'0'0'117'0'0,"0"0"358"0"0,0 0 24 0 0,0 0-47 0 0,0 0-49 0 0,11-25 6778 0 0,4-9-3056 0 0,6-17-1922 0 0,40-82 1537 0 0,29-80-936 0 0,-13 34-1499 0 0,68-165 236 0 0,29-28-922 0 0,5-52-68 0 0,-47 126-330 0 0,-94 225-201 0 0,22-35 43 0 0,15-24-35 0 0,4-33 159 0 0,-56 95-30 0 0,-11 3 7 0 0,7 23-167 0 0,-19 41 5 0 0,13-9-57 0 0,-104 57 11 0 0,-51 21 91 0 0,71-33 127 0 0,23-19 153 0 0,17-6-16 0 0,30 29-470 0 0,43 41 77 0 0,71 88 18 0 0,45 87 50 0 0,-100-187 37 0 0,-46-62-19 0 0,-11-4 0 0 0,-1 0 11 0 0,0 0 23 0 0,0 0-10 0 0,0 0-20 0 0,0 0 20 0 0,0 0-25 0 0,0 0 20 0 0,0 0 6 0 0,0 0 16 0 0,0 0 6 0 0,0 0-18 0 0,0 0-9 0 0,-4-229 636 0 0,-9 120-742 0 0,4-1 0 0 0,6-105 82 0 0,13 172-2706 0 0,-1 31-1634 0 0,2 2-4458 0 0,-5 5-3145 0 0</inkml:trace>
  <inkml:trace contextRef="#ctx0" brushRef="#br0" timeOffset="4682.013">383 991 0 0 0,'0'0'91'0'0,"0"0"291"0"0,0 0 201 0 0,0 0 169 0 0,0 0 87 0 0,0 0-37 0 0,0 0-99 0 0,0 0-143 0 0,0 0-136 0 0,-7 0 2264 0 0,55 53 1152 0 0,80 77-2443 0 0,-114-117-1214 0 0,-13-14 4385 0 0,-33-17-3816 0 0,17 4-709 0 0,1-1 0 0 0,0 0 0 0 0,1-1 0 0 0,0 0 1 0 0,2-1-1 0 0,0 0 0 0 0,1-1 0 0 0,0 0 0 0 0,0-5-43 0 0,-57-179-15 0 0,59 130-343 0 0,56 77-511 0 0,-11 12 296 0 0,-28-12-2991 0 0,-2-2-6343 0 0,-7-3 6241 0 0</inkml:trace>
  <inkml:trace contextRef="#ctx0" brushRef="#br0" timeOffset="5130.465">621 781 1808 0 0,'0'0'657'0'0,"0"0"-124"0"0,0 0 10 0 0,0 0 108 0 0,0 0 121 0 0,0 0 69 0 0,0 0 11 0 0,0 0-87 0 0,0 0-148 0 0,0 0-121 0 0,0 0-96 0 0,0 0-24 0 0,-1 8 28 0 0,11 58 1338 0 0,-9-62-1662 0 0,0-1 0 0 0,0 1 0 0 0,1-1 0 0 0,0 1 0 0 0,0-1 0 0 0,0 0 0 0 0,0 1 0 0 0,0-1 0 0 0,0 0 0 0 0,1 0 0 0 0,-1-1 0 0 0,1 1 0 0 0,0 0 0 0 0,0-1 0 0 0,0 0 0 0 0,0 1 0 0 0,1-1 0 0 0,-1-1 0 0 0,0 1 0 0 0,1 0 0 0 0,0-1 0 0 0,-1 0 1 0 0,3 1-81 0 0,-4-1 64 0 0,0-1 1 0 0,1 0 0 0 0,-1 0 0 0 0,0 0 0 0 0,0 0 0 0 0,1 0-1 0 0,-1 0 1 0 0,0 0 0 0 0,0-1 0 0 0,0 1 0 0 0,1-1 0 0 0,-1 1-1 0 0,0-1 1 0 0,0 0 0 0 0,0 0 0 0 0,0 0 0 0 0,0 0 0 0 0,0 0-1 0 0,0-1 1 0 0,-1 1 0 0 0,1 0 0 0 0,0-1 0 0 0,-1 1 0 0 0,1-1 0 0 0,-1 0-1 0 0,1 0 1 0 0,-1 1 0 0 0,0-1 0 0 0,0 0 0 0 0,1-2-65 0 0,30-73-2319 0 0,-25 57-576 0 0,-2-5-3817 0 0,-3 17 3395 0 0</inkml:trace>
  <inkml:trace contextRef="#ctx0" brushRef="#br0" timeOffset="6062.425">43 579 5953 0 0,'0'0'619'0'0,"0"0"-40"0"0,0 0 74 0 0,0 0 174 0 0,0 0 115 0 0,0 0-19 0 0,0 0-109 0 0,0 0-152 0 0,0 0-134 0 0,0 0-84 0 0,0 0-25 0 0,0 0 1 0 0,0 0 21 0 0,0-6 21 0 0,24-66 1545 0 0,28 6-1026 0 0,2 0-444 0 0,-50 61-1133 0 0,-3 5 673 0 0,-1 0 1 0 0,1 0-1 0 0,-1-1 0 0 0,1 1 1 0 0,-1 0-1 0 0,0-1 0 0 0,1 1 1 0 0,-1 0-1 0 0,1-1 0 0 0,-1 1 0 0 0,0-1 1 0 0,1 1-1 0 0,-1-1 0 0 0,0 1 1 0 0,1-1-1 0 0,-1 1 0 0 0,0-1 1 0 0,0 1-1 0 0,1-1 0 0 0,-1 1 1 0 0,0-1-1 0 0,0 1 0 0 0,0-1 1 0 0,0 1-1 0 0,0-1 0 0 0,0 0 1 0 0,0 1-1 0 0,0-1 0 0 0,0 1 1 0 0,0-1-1 0 0,0 1 0 0 0,0-1 1 0 0,0 1-1 0 0,-1-1 0 0 0,1 1 0 0 0,0-1 1 0 0,0 0-1 0 0,0 1 0 0 0,-1-1 1 0 0,1 1-1 0 0,0 0 0 0 0,-1-1 1 0 0,1 1-1 0 0,0-1 0 0 0,-1 1 1 0 0,1 0-1 0 0,-1-1 0 0 0,1 1 1 0 0,-1-1-1 0 0,1 1 0 0 0,-1 0 1 0 0,1 0-1 0 0,-1-1 0 0 0,1 1 1 0 0,-1 0-1 0 0,1 0 0 0 0,-1 0 0 0 0,1 0 1 0 0,-1 0-1 0 0,1-1 0 0 0,-1 1 1 0 0,0 0-1 0 0,0 0-77 0 0,-106-89 310 0 0,64 54-1309 0 0,31 20-2239 0 0,4 0-4301 0 0,7 11-3385 0 0</inkml:trace>
</inkml:ink>
</file>

<file path=ppt/ink/ink2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37.48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3783 10 0 0 0,'6'-3'0'0'0,"-3"2"0"0"0,14 6 0 0 0,-1-2 45 0 0,-16-3 219 0 0,0 0 188 0 0,0 0 14 0 0,0 0 7 0 0,0 0 18 0 0,0 0 5 0 0,0 0 26 0 0,0 0 10 0 0,-5 2 3744 0 0,-6 3-3388 0 0,-89 80 585 0 0,5-12-871 0 0,-57 30 91 0 0,-83 40-115 0 0,161-106-305 0 0,-161 78 112 0 0,34 13-329 0 0,-7 2 534 0 0,4-13 333 0 0,-34 27 482 0 0,-3 0-1071 0 0,48-30 122 0 0,-119 71-196 0 0,129-76-216 0 0,8-19 195 0 0,-44 16 600 0 0,97-40 53 0 0,7-7-103 0 0,10-7 197 0 0,67-38-334 0 0,-18 15-317 0 0,-178 82 722 0 0,168-79-533 0 0,59-25-3636 0 0,6 2-8908 0 0,1-6 3862 0 0</inkml:trace>
  <inkml:trace contextRef="#ctx0" brushRef="#br0" timeOffset="1297.831">3678 3 0 0 0,'0'0'1323'0'0,"0"0"-314"0"0,0 0-55 0 0,0 0 193 0 0,0 0 243 0 0,0 0 110 0 0,0 0 31 0 0,0 0-103 0 0,0 0-180 0 0,0 0-194 0 0,0 0-186 0 0,-10 2-104 0 0,-30 6 190 0 0,-16-4 3321 0 0,-12-18-670 0 0,63 11-2908 0 0,1 6-301 0 0,2 3-454 0 0,-1 72 67 0 0,0 334-253 0 0,3-411 242 0 0,0-1 14 0 0,0 0 18 0 0,0 0-24 0 0,0 0 30 0 0,0 0 6 0 0,16-48 980 0 0,101-154-1053 0 0,-84 140-407 0 0,-17 32-3320 0 0,-1 1-7814 0 0,-12 24 2375 0 0</inkml:trace>
  <inkml:trace contextRef="#ctx0" brushRef="#br0" timeOffset="2994.805">1519 647 2817 0 0,'0'0'-24'0'0,"0"0"-131"0"0,0 0 168 0 0,0 0 473 0 0,0 0 422 0 0,0 0 117 0 0,0 0-63 0 0,0 0-187 0 0,0 0-230 0 0,0 0-158 0 0,0 0-98 0 0,8 33-77 0 0,26 100-50 0 0,6-27 549 0 0,-21-40 2208 0 0,-19-65-2292 0 0,0-1 41 0 0,0 0 33 0 0,0 0 49 0 0,0 0 23 0 0,-34-24 2988 0 0,9-46-3195 0 0,25 68-478 0 0,-8-37 16 0 0,3-1 0 0 0,1 1 0 0 0,2-1 0 0 0,1 0 1 0 0,3 0-1 0 0,1 0 0 0 0,3-9-104 0 0,-2 29 35 0 0,1 0 1 0 0,1 0-1 0 0,1 1 0 0 0,0 0 1 0 0,1 1-1 0 0,9-13-35 0 0,-17 31-5 0 0,0 1 1 0 0,0 0-1 0 0,0-1 0 0 0,0 1 1 0 0,0-1-1 0 0,0 1 0 0 0,1 0 0 0 0,-1-1 1 0 0,0 1-1 0 0,0-1 0 0 0,1 1 1 0 0,-1-1-1 0 0,1 1 0 0 0,-1-1 0 0 0,0 1 1 0 0,1-1-1 0 0,-1 1 0 0 0,1-1 1 0 0,-1 1-1 0 0,1-1 0 0 0,-1 0 0 0 0,1 1 1 0 0,-1-1-1 0 0,1 0 0 0 0,-1 1 1 0 0,1-1-1 0 0,0 0 0 0 0,-1 0 1 0 0,1 0-1 0 0,0 1 0 0 0,-1-1 0 0 0,1 0 1 0 0,-1 0-1 0 0,1 0 0 0 0,0 0 1 0 0,-1 0-1 0 0,1 0 0 0 0,0 0 0 0 0,-1 0 1 0 0,1-1-1 0 0,0 1 0 0 0,-1 0 1 0 0,1 0-1 0 0,-1 0 0 0 0,1-1 0 0 0,-1 1 1 0 0,1 0-1 0 0,0-1 0 0 0,-1 1 1 0 0,1 0-1 0 0,-1-1 0 0 0,1 1 0 0 0,-1-1 1 0 0,0 1-1 0 0,1-1 0 0 0,-1 1 1 0 0,1-1-1 0 0,-1 1 0 0 0,0-1 0 0 0,0 1 1 0 0,1-1-1 0 0,-1 0 0 0 0,0 1 1 0 0,0-1-1 0 0,1 1 0 0 0,-1-1 1 0 0,0 0-1 0 0,0 0 5 0 0,13 51 213 0 0,8 49-358 0 0,1-78-1908 0 0,-3-15-7171 0 0,-15-6-154 0 0</inkml:trace>
  <inkml:trace contextRef="#ctx0" brushRef="#br0" timeOffset="3391.829">1856 606 6689 0 0,'0'0'1614'0'0,"0"0"-722"0"0,0 0-302 0 0,0 0 85 0 0,0 0 166 0 0,0 0 59 0 0,0 0-94 0 0,0 0-182 0 0,0 0-131 0 0,0 0-67 0 0,0 0 43 0 0,0 0 73 0 0,0 0 7 0 0,3 7 3 0 0,33 86 2070 0 0,15 62-1598 0 0,-49-152-2367 0 0,5 7 4033 0 0,-3-4-5198 0 0,-2-2-2831 0 0,-1-2-3967 0 0,-1-2 4804 0 0</inkml:trace>
  <inkml:trace contextRef="#ctx0" brushRef="#br0" timeOffset="4881.847">1841 592 0 0 0,'0'0'448'0'0,"0"0"171"0"0,0 0 98 0 0,0 0 82 0 0,0 0 28 0 0,0 0-63 0 0,0 0-62 0 0,0 0-31 0 0,0 0 9 0 0,0 0 46 0 0,0 0 45 0 0,9-8 24 0 0,78-54 2517 0 0,-77 56-3018 0 0,1 1 0 0 0,0 1 1 0 0,1 0-1 0 0,-1 0 0 0 0,1 1 1 0 0,-1 1-1 0 0,1 0 0 0 0,0 0 0 0 0,0 1 1 0 0,10 1-295 0 0,-20 1-1 0 0,0 1 0 0 0,0 0 0 0 0,-1 0 0 0 0,1 0 0 0 0,-1 1 0 0 0,1-1 0 0 0,-1 0 0 0 0,0 0 0 0 0,0 1 0 0 0,0-1 0 0 0,0 1 0 0 0,0-1 0 0 0,-1 1 0 0 0,1-1 0 0 0,-1 1 0 0 0,0 0 0 0 0,1-1 0 0 0,-1 1 0 0 0,0-1 0 0 0,-1 1 0 0 0,1 0 0 0 0,0-1 0 0 0,-1 1 0 0 0,1-1 0 0 0,-1 1 0 0 0,0-1 0 0 0,0 1 0 0 0,0 0 1 0 0,-79 135-686 0 0,80-137 658 0 0,1 1-1 0 0,-1-1 1 0 0,0 0-1 0 0,1 0 1 0 0,-1 0 0 0 0,0 0-1 0 0,1 0 1 0 0,0 0-1 0 0,-1 0 1 0 0,1 0-1 0 0,-1 0 1 0 0,1-1-1 0 0,0 1 1 0 0,0 0-1 0 0,-1 0 1 0 0,1 0-1 0 0,0-1 1 0 0,0 1-1 0 0,0 0 1 0 0,0-1-1 0 0,0 1 1 0 0,0-1 0 0 0,0 1-1 0 0,0-1 1 0 0,0 0-1 0 0,0 1 1 0 0,0-1-1 0 0,0 0 1 0 0,1 0-1 0 0,-1 1 1 0 0,0-1-1 0 0,0 0 1 0 0,0 0-1 0 0,0-1 1 0 0,0 1-1 0 0,0 0 1 0 0,1 0-1 0 0,-1 0 1 0 0,0-1 0 0 0,0 1-1 0 0,0 0 1 0 0,0-1-1 0 0,0 1 1 0 0,0-1-1 0 0,0 0 1 0 0,0 1-1 0 0,0-1 29 0 0,9 0-110 0 0,-5 0 132 0 0,0 0 0 0 0,0 1 0 0 0,0-1 0 0 0,1 1 0 0 0,-1 0 0 0 0,0 1 0 0 0,0-1 0 0 0,0 1 0 0 0,0 0 0 0 0,0 0 0 0 0,0 0 0 0 0,0 1 0 0 0,0 0 0 0 0,0 0 0 0 0,-1 0 0 0 0,1 0 0 0 0,-1 1 0 0 0,1 0 0 0 0,-1 0 1 0 0,0 0-1 0 0,0 0 0 0 0,-1 1 0 0 0,1 0 0 0 0,-1-1 0 0 0,1 1 0 0 0,-1 0 0 0 0,0 1 0 0 0,-1-1 0 0 0,1 1 0 0 0,-1-1 0 0 0,0 1 0 0 0,0 0 0 0 0,0-1 0 0 0,0 1 0 0 0,0 4-22 0 0,-4-1 74 0 0,0 0 0 0 0,0 0-1 0 0,-1 0 1 0 0,0 0 0 0 0,-1-1 0 0 0,0 0 0 0 0,0 1 0 0 0,0-1 0 0 0,-1-1-1 0 0,0 1 1 0 0,0-1 0 0 0,0 0 0 0 0,-1 0 0 0 0,0 0 0 0 0,0-1-1 0 0,-1 0 1 0 0,0 0 0 0 0,0-1 0 0 0,0 1 0 0 0,0-2 0 0 0,0 1 0 0 0,-1-1-1 0 0,0 0 1 0 0,-5 1-74 0 0,-36 2-1223 0 0,25-18-6973 0 0,20 8 2460 0 0</inkml:trace>
  <inkml:trace contextRef="#ctx0" brushRef="#br0" timeOffset="5868.058">1252 382 608 0 0,'0'0'1450'0'0,"0"0"-426"0"0,0 0 6 0 0,0 0 227 0 0,0 0 157 0 0,0 0 57 0 0,0 0-108 0 0,0 0-211 0 0,0 0-166 0 0,0 0-136 0 0,0 0-80 0 0,0 0-43 0 0,0 0-73 0 0,2-15 852 0 0,162-88 2684 0 0,-6 36-3148 0 0,-91 46-881 0 0,-130 17 2360 0 0,59 5-2648 0 0,1 0 0 0 0,-1-1 0 0 0,1 0 0 0 0,-1 1 0 0 0,0-1 0 0 0,1-1 0 0 0,-1 1 0 0 0,1 0 0 0 0,-1-1 0 0 0,1 0 0 0 0,-1 1 0 0 0,1-2 1 0 0,-1 1-1 0 0,1 0 0 0 0,0-1 0 0 0,0 1 0 0 0,0-1 0 0 0,-1 0 0 0 0,2 0 0 0 0,-1 0 0 0 0,0 0 0 0 0,0-1 0 0 0,1 1 0 0 0,-1-1 0 0 0,1 0 0 0 0,0 1 0 0 0,0-1 0 0 0,0 0 0 0 0,0 0 0 0 0,0-1 1 0 0,1 1-1 0 0,-1 0 0 0 0,1 0 0 0 0,0-1 0 0 0,0 1 0 0 0,0-1 0 0 0,0 0 127 0 0,5-28-10597 0 0,0 21 1715 0 0</inkml:trace>
</inkml:ink>
</file>

<file path=ppt/ink/ink2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54.2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230 0 0 0 0,'0'0'269'0'0,"0"0"121"0"0,0 0 53 0 0,0 5 70 0 0,0 2 73 0 0,1 95 4894 0 0,14 56-2752 0 0,13 49-801 0 0,9 25-887 0 0,21 26-220 0 0,-31-162-522 0 0,-9 14 198 0 0,10 100 121 0 0,11-1-265 0 0,-23-120-101 0 0,1 81 157 0 0,13-35 30 0 0,-7-47-101 0 0,14 75 136 0 0,29 146 798 0 0,-30-99-933 0 0,-17-108-171 0 0,-2 20 83 0 0,30 126-151 0 0,-27-105-91 0 0,6 48-3 0 0,2 20-46 0 0,3-9 85 0 0,-4 74 127 0 0,-18-170-114 0 0,-9-106-120 0 0,0 0-30 0 0,0 0-119 0 0,0 0-207 0 0,0-5-1293 0 0,1-51-10421 0 0,0 44 6530 0 0</inkml:trace>
  <inkml:trace contextRef="#ctx0" brushRef="#br0" timeOffset="1235.472">133 77 0 0 0,'0'0'719'0'0,"0"0"208"0"0,0 0 5 0 0,0 0-45 0 0,0 0-30 0 0,0 0 41 0 0,0 0 65 0 0,0 0 66 0 0,0 0 23 0 0,-2 5 7290 0 0,-7 13-6825 0 0,-41 150 167 0 0,47-161-1649 0 0,-66 197 917 0 0,69-186-750 0 0,18-22 223 0 0,1-1-327 0 0,-1 1 0 0 0,0 1 1 0 0,1 0-1 0 0,-1 1 1 0 0,1 1-1 0 0,0 1 1 0 0,0 1-1 0 0,0 1-98 0 0,29-1 45 0 0,90 2 56 0 0,-88 19 16 0 0,-21-16 514 0 0,-19-6 718 0 0,-21-5-621 0 0,5 2-706 0 0,1-1-1 0 0,0 0 1 0 0,0 0 0 0 0,0-1 0 0 0,1 1 0 0 0,-1-1-1 0 0,1 0 1 0 0,0 0 0 0 0,1 0 0 0 0,-1-1 0 0 0,1 1 0 0 0,0-1-1 0 0,-1-3-21 0 0,2 5 7 0 0,-90-135 132 0 0,57 85-122 0 0,23 39-302 0 0,2 0 0 0 0,0-1 1 0 0,0 0-1 0 0,2-1 0 0 0,0 0 0 0 0,1-1 1 0 0,-2-7 284 0 0,5-20-4361 0 0,9 17-6015 0 0,0 20 1481 0 0</inkml:trace>
</inkml:ink>
</file>

<file path=ppt/ink/ink2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57.11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441 770 5017 0 0,'0'0'960'0'0,"0"0"-100"0"0,0 0-13 0 0,0 0 124 0 0,0 0 105 0 0,0 0-30 0 0,0 0-154 0 0,0 0-240 0 0,0 0-201 0 0,0 0-126 0 0,0 0-15 0 0,3 5 50 0 0,161 328 3710 0 0,-154-315-3709 0 0,-14-21 2988 0 0,-11-19-3272 0 0,2-1 1 0 0,0-1-1 0 0,1 1 0 0 0,2-2 0 0 0,0 0 0 0 0,-5-22-77 0 0,-1 0 64 0 0,2 7-37 0 0,1 0 0 0 0,3-1 0 0 0,1 0 0 0 0,1-1 0 0 0,3 0-1 0 0,0-42-26 0 0,4 61-4 0 0,0 18 2 0 0,0 1 1 0 0,0-1 0 0 0,1 0 0 0 0,-1 0 0 0 0,1 1 0 0 0,0-1 0 0 0,1 0 0 0 0,-1 1 0 0 0,1-1 0 0 0,0 0 0 0 0,0 1-1 0 0,0-1 1 0 0,1 1 0 0 0,0 0 0 0 0,0-1 0 0 0,0 1 0 0 0,0 0 0 0 0,0 0 0 0 0,1 0 0 0 0,1-1 1 0 0,0 4-11 0 0,1 0 1 0 0,-1 1 0 0 0,0-1 0 0 0,0 1-1 0 0,1 0 1 0 0,-1 0 0 0 0,0 1 0 0 0,1-1-1 0 0,-1 1 1 0 0,0 0 0 0 0,0 0-1 0 0,0 1 1 0 0,0-1 0 0 0,0 1 0 0 0,0 0-1 0 0,0 0 1 0 0,0 0 0 0 0,-1 0-1 0 0,1 1 1 0 0,-1-1 0 0 0,0 1 0 0 0,1 0-1 0 0,-1 0 1 0 0,1 2 10 0 0,4 3-883 0 0,22 15 1837 0 0,-18-19-4896 0 0,2-2-5114 0 0,-12-2 21 0 0</inkml:trace>
  <inkml:trace contextRef="#ctx0" brushRef="#br0" timeOffset="732.5">862 733 5473 0 0,'0'0'2631'0'0,"0"0"-1780"0"0,0 0-467 0 0,0 0 155 0 0,0 0 184 0 0,0 0 48 0 0,0 0-87 0 0,0 0-187 0 0,0 0-191 0 0,0 0-140 0 0,0 0-66 0 0,-3 32-28 0 0,-11 97 1 0 0,11 67 383 0 0,3-156-274 0 0,0-39-123 0 0,0-1 68 0 0,0-16 984 0 0,2-27-904 0 0,3 1 0 0 0,1 0 0 0 0,2 0 0 0 0,1 1 0 0 0,3 0 1 0 0,1 1-1 0 0,3 0 0 0 0,0 1 0 0 0,5-5-207 0 0,-20 44-4 0 0,-1-1 0 0 0,0 0 1 0 0,0 1-1 0 0,0-1 0 0 0,1 0 0 0 0,-1 0 1 0 0,0 1-1 0 0,1-1 0 0 0,-1 1 0 0 0,1-1 1 0 0,-1 0-1 0 0,1 1 0 0 0,-1-1 0 0 0,1 1 0 0 0,-1-1 1 0 0,1 1-1 0 0,-1-1 0 0 0,1 1 0 0 0,-1 0 1 0 0,1-1-1 0 0,0 1 0 0 0,-1 0 0 0 0,1-1 1 0 0,0 1-1 0 0,-1 0 0 0 0,1 0 0 0 0,0 0 0 0 0,0-1 1 0 0,-1 1-1 0 0,1 0 0 0 0,0 0 0 0 0,0 0 1 0 0,-1 0-1 0 0,1 0 0 0 0,0 1 0 0 0,-1-1 1 0 0,1 0-1 0 0,0 0 0 0 0,0 0 0 0 0,-1 1 1 0 0,1-1-1 0 0,0 0 0 0 0,-1 0 0 0 0,1 1 0 0 0,-1-1 1 0 0,1 1-1 0 0,0-1 0 0 0,-1 1 0 0 0,1-1 1 0 0,-1 1-1 0 0,1-1 0 0 0,-1 1 0 0 0,1-1 1 0 0,-1 1-1 0 0,0 0 0 0 0,1-1 0 0 0,-1 1 0 0 0,0 0 1 0 0,1-1-1 0 0,-1 1 4 0 0,25 48 330 0 0,-22-42-343 0 0,8 17 68 0 0,2 0 1 0 0,1-1-1 0 0,0-1 0 0 0,2 0 1 0 0,1-1-1 0 0,0-1 1 0 0,11 9-56 0 0,-5 10 1899 0 0,-46-38-318 0 0,4-3-1452 0 0,0-1 0 0 0,0-1-1 0 0,0-1 1 0 0,0 0 0 0 0,1-2-1 0 0,0 0 1 0 0,0-1 0 0 0,1 0-1 0 0,-3-4-128 0 0,-29-11-4161 0 0,1 4-5325 0 0,39 15 947 0 0</inkml:trace>
  <inkml:trace contextRef="#ctx0" brushRef="#br0" timeOffset="1651.213">1 291 3457 0 0,'0'0'1285'0'0,"0"0"-218"0"0,0 0 35 0 0,0 0 153 0 0,0 0 108 0 0,0 0-8 0 0,0 0-118 0 0,0 0-162 0 0,0 0-201 0 0,0 0-137 0 0,0 0-91 0 0,0 0-108 0 0,9-10-44 0 0,33-32-35 0 0,2 20 366 0 0,161-51 510 0 0,-118 51-741 0 0,-86 22-280 0 0,-1 0 145 0 0,0 0 136 0 0,0 0 45 0 0,-12 0 858 0 0,-39 1-1071 0 0,33 1-379 0 0,0-1-1 0 0,-1 0 0 0 0,1-1 0 0 0,0-1 0 0 0,-1-1 1 0 0,1-1-1 0 0,0 0 0 0 0,0-2 0 0 0,1 0 1 0 0,-1-1-1 0 0,1 0 0 0 0,0-1 0 0 0,-6-5-47 0 0,-4-24-2916 0 0,23 4-8153 0 0,4 24 809 0 0</inkml:trace>
</inkml:ink>
</file>

<file path=ppt/ink/ink2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1:55.77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2068 2345 0 0 0,'0'0'540'0'0,"0"0"168"0"0,0 0 14 0 0,0 0-10 0 0,0 0-36 0 0,0 0-42 0 0,0 0 24 0 0,0 0 61 0 0,-18-5 4213 0 0,12 3 380 0 0,-29-5 101 0 0,-22-12-2821 0 0,6-11-1358 0 0,-8-3-158 0 0,-3 0-266 0 0,17 4-460 0 0,-55-33 315 0 0,-56 10 59 0 0,86 18-627 0 0,-10-21 86 0 0,-27 11 70 0 0,44 18-189 0 0,16 5-84 0 0,-87-35 107 0 0,22 12-43 0 0,-31-37-25 0 0,80 41 2 0 0,-6-9 31 0 0,-69-16-37 0 0,55 28 9 0 0,23 3-20 0 0,-41-10-63 0 0,0 0 59 0 0,48 15-8 0 0,10 21-52 0 0,32 5 32 0 0,11 3 39 0 0,0 0-15 0 0,0 0 8 0 0,0 0-22 0 0,0 0-3 0 0,0 0 14 0 0,0 0 18 0 0,0 0-6 0 0,0 0-19 0 0,0 0-6 0 0,0 0 29 0 0,0 0-8 0 0,0 0 11 0 0,0 0-1 0 0,0 0-18 0 0,0 0 7 0 0,0 0-8 0 0,0 0 12 0 0,0 0-1 0 0,0 0-16 0 0,0 0 9 0 0,0 0-15 0 0,0 0 18 0 0,0 0-10 0 0,0 0-21 0 0,6 11-459 0 0,169 224 330 0 0,-119-169 167 0 0,-23-129-443 0 0,70-174 561 0 0,-34 114-208 0 0,-48 97 60 0 0,-20 26 36 0 0,-1 0 13 0 0,0 0-6 0 0,0 0 0 0 0,0 0 9 0 0,0 0-16 0 0,0 0-44 0 0,0 0 30 0 0,0 0 20 0 0,0 0 3 0 0,0 0-25 0 0,0 0 8 0 0,0 0 1 0 0,0 0-6 0 0,0 0 14 0 0,0 0 14 0 0,0 0 13 0 0,0 0-9 0 0,0 0 6 0 0,0 0-5 0 0,0 0-23 0 0,0 0 25 0 0,0 0-8 0 0,0 0 21 0 0,0 0 17 0 0,0 0-8 0 0,0 0 12 0 0,0 0 4 0 0,0 0-1 0 0,-24 4 233 0 0,-204 91-173 0 0,161-87-2391 0 0,62-47-15654 0 0,5 30 8912 0 0</inkml:trace>
  <inkml:trace contextRef="#ctx0" brushRef="#br0" timeOffset="1313.639">798 663 6105 0 0,'0'0'1174'0'0,"0"0"-315"0"0,0 0-112 0 0,0 0 118 0 0,0 0 150 0 0,0 0 51 0 0,0 0-109 0 0,0 0-215 0 0,0 0-237 0 0,0 0-186 0 0,0 0-111 0 0,-5 16-59 0 0,-15 54-29 0 0,33-1 111 0 0,-7-55-172 0 0,39 90 174 0 0,24 68-262 0 0,-63-51-113 0 0,-6-120 181 0 0,0 0 0 0 0,-1 1 0 0 0,1-1-1 0 0,-1 0 1 0 0,1 1 0 0 0,-1-1 0 0 0,1 0 0 0 0,-1 0 0 0 0,0 1-1 0 0,1-1 1 0 0,-1 0 0 0 0,0 0 0 0 0,0 0 0 0 0,0 0-1 0 0,0 0 1 0 0,0 0 0 0 0,0 0 0 0 0,0 0 0 0 0,0 0-1 0 0,0-1 1 0 0,-1 1 0 0 0,1 0 0 0 0,0-1 0 0 0,0 1 0 0 0,-1-1-1 0 0,1 1 1 0 0,0-1 0 0 0,-1 0 0 0 0,1 0 0 0 0,-1 1-1 0 0,1-1 1 0 0,0 0 0 0 0,-1 0 0 0 0,1 0 0 0 0,-1-1-1 0 0,1 1 1 0 0,0 0 0 0 0,-1 0 0 0 0,1-1 0 0 0,0 1 0 0 0,-1-1-1 0 0,1 1 1 0 0,0-1 0 0 0,0 1 0 0 0,-1-1 0 0 0,1 0-1 0 0,0 0 1 0 0,0 0 0 0 0,-1 0-39 0 0,-6-15 111 0 0,0 0-1 0 0,1 0 1 0 0,1 0-1 0 0,1-1 1 0 0,0 0 0 0 0,1 0-1 0 0,1 0 1 0 0,0 0 0 0 0,2-1-1 0 0,0 1 1 0 0,1-1-1 0 0,1-10-110 0 0,-2 12 63 0 0,-2-20 61 0 0,1 0 1 0 0,2 0 0 0 0,1 1 0 0 0,2-1 0 0 0,1 0-1 0 0,2 1 1 0 0,1 0 0 0 0,2 0 0 0 0,2 1 0 0 0,1 0-1 0 0,1 1 1 0 0,15-24-125 0 0,-27 54-10 0 0,0 0 1 0 0,1 0-1 0 0,-1 1 0 0 0,1-1 0 0 0,0 0 0 0 0,0 1 1 0 0,0 0-1 0 0,0-1 0 0 0,0 1 0 0 0,0 0 0 0 0,1 0 0 0 0,-1 0 1 0 0,1 1-1 0 0,-1-1 0 0 0,1 1 0 0 0,0-1 0 0 0,-1 1 1 0 0,1 0-1 0 0,0 0 0 0 0,0 0 0 0 0,0 0 0 0 0,0 0 0 0 0,0 1 1 0 0,0 0-1 0 0,1-1 10 0 0,29 60-36 0 0,-4 28 82 0 0,7 18-243 0 0,-6-37-5221 0 0,-26-57 242 0 0,-2-6-3770 0 0</inkml:trace>
  <inkml:trace contextRef="#ctx0" brushRef="#br0" timeOffset="2282.902">1229 891 0 0 0,'0'0'148'0'0,"0"0"123"0"0,0 0 90 0 0,0 0 110 0 0,0 0 112 0 0,0 3 1206 0 0,4 13 9645 0 0,-3-8-11296 0 0,-31 153 621 0 0,-39 33-1616 0 0,58-168 180 0 0,11-25 492 0 0,0-1-6 0 0,0 0-23 0 0,0 0-12 0 0,0 0-63 0 0,0-22-1130 0 0,31-71 952 0 0,104-233-512 0 0,-106 281 1062 0 0,-29 45-140 0 0,13 10-243 0 0,23 61 1102 0 0,7-9-398 0 0,43 81-25 0 0,-65-76 1366 0 0,-21-67-1349 0 0,0 0 25 0 0,0 0 42 0 0,0 0 44 0 0,0 0 47 0 0,0 0 20 0 0,-35-11 1769 0 0,-19-15-1303 0 0,-49-10-692 0 0,88 33-598 0 0,-1 0 0 0 0,1 1 0 0 0,-1 1 0 0 0,0 1 0 0 0,0 0 0 0 0,1 1 0 0 0,-1 1 0 0 0,1 0 0 0 0,-8 3 250 0 0,-7 10-4379 0 0,5 9-3531 0 0,21-17 2297 0 0</inkml:trace>
  <inkml:trace contextRef="#ctx0" brushRef="#br0" timeOffset="2570.7">1742 678 10930 0 0,'0'0'2115'0'0,"0"0"-797"0"0,0 0-359 0 0,0 0-92 0 0,0 0-87 0 0,0 0-112 0 0,0 0-129 0 0,0 0-122 0 0,0 0-106 0 0,0 0-76 0 0,0 0-55 0 0,0 0-36 0 0,-6 35-35 0 0,-21 109-37 0 0,-3 34 51 0 0,21-134-491 0 0,-4 20-657 0 0,10-21-10197 0 0,3-40 4070 0 0</inkml:trace>
  <inkml:trace contextRef="#ctx0" brushRef="#br0" timeOffset="2940.087">2098 725 4153 0 0,'0'0'1704'0'0,"0"0"-74"0"0,0 0 60 0 0,0 0-9 0 0,0 0-134 0 0,0 0-214 0 0,0 0-236 0 0,0 0-195 0 0,0 0-154 0 0,0 0-107 0 0,0 0-118 0 0,0 0-107 0 0,-22 32-77 0 0,-63 95-83 0 0,61-69 71 0 0,24-56-327 0 0,0 1 1 0 0,0-1 0 0 0,0 1-1 0 0,0-1 1 0 0,0 1-1 0 0,1-1 1 0 0,-1 0 0 0 0,1 1-1 0 0,-1-1 1 0 0,1 0-1 0 0,0 1 1 0 0,0-1 0 0 0,0 0-1 0 0,0 0 1 0 0,0 0-1 0 0,1 0 1 0 0,-1 0 0 0 0,1 0-1 0 0,-1 0 1 0 0,1 0-1 0 0,0-1 1 0 0,-1 1 0 0 0,1-1-1 0 0,0 1 1 0 0,0-1-1 0 0,0 0 1 0 0,0 1 0 0 0,0-1-1 0 0,1 0 1 0 0,-1 0-1 0 0,0-1 1 0 0,1 1 0 0 0,-1 0-1 0 0,0-1 1 0 0,1 0-1 0 0,-1 1 1 0 0,0-1 0 0 0,1 0-1 0 0,-1 0 1 0 0,2 0-1 0 0,7 1 18 0 0,0 0 1 0 0,1 0 0 0 0,-1-1-1 0 0,0-1 1 0 0,0 0 0 0 0,0 0-1 0 0,0-1 1 0 0,0-1 0 0 0,-1 0-1 0 0,1 0 1 0 0,0-1 0 0 0,-1 0-1 0 0,0-1 1 0 0,7-4-19 0 0,27-22-2364 0 0,-17 8-7098 0 0,-19 15 2016 0 0</inkml:trace>
  <inkml:trace contextRef="#ctx0" brushRef="#br0" timeOffset="3863.413">579 313 4289 0 0,'0'0'1750'0'0,"0"0"-153"0"0,0 0 48 0 0,0 0 59 0 0,0 0-116 0 0,0 0-334 0 0,0 0-397 0 0,0 0-280 0 0,0 0-127 0 0,0 0 48 0 0,0 0 111 0 0,0 0 79 0 0,0 0-5 0 0,15-2-68 0 0,114-22 972 0 0,226-82 804 0 0,-224 69-2112 0 0,-147 31 2233 0 0,-68-21-2366 0 0,64 23-451 0 0,1-2-1 0 0,-1 0 1 0 0,1-2 0 0 0,1 0 0 0 0,-1 0-1 0 0,1-2 1 0 0,1 0 0 0 0,-8-7 305 0 0,8 0-3668 0 0,13 7-2143 0 0,3 3-4858 0 0</inkml:trace>
  <inkml:trace contextRef="#ctx0" brushRef="#br0" timeOffset="10244.961">2473 2603 0 0 0,'0'0'139'0'0,"0"0"463"0"0,0 0 139 0 0,0 0 24 0 0,0 0 73 0 0,0 0 65 0 0,0 0 31 0 0,-6-4 47 0 0,-17-13 41 0 0,17 12 60 0 0,6 5 25 0 0,0 0-44 0 0,0 0-88 0 0,0 0-71 0 0,0 0-57 0 0,0 0-32 0 0,0 0-45 0 0,0 0-96 0 0,0 0-101 0 0,21 0 1808 0 0,-9 1-2090 0 0,0 0 0 0 0,-1 1 1 0 0,1 0-1 0 0,-1 1 0 0 0,1 0 0 0 0,-1 1 1 0 0,0 0-1 0 0,-1 1 0 0 0,1 0 0 0 0,9 6-291 0 0,80 37 525 0 0,118 40 80 0 0,-76-29-244 0 0,-71-22-235 0 0,-2 3-39 0 0,6-11-94 0 0,0-2 78 0 0,-57-16-30 0 0,27 14 36 0 0,9 1-91 0 0,30 7 54 0 0,44 37 6 0 0,-112-65-33 0 0,0 2-1 0 0,-1 0 0 0 0,0 1 0 0 0,0 1 1 0 0,-1 0-1 0 0,0 1 0 0 0,0 0 1 0 0,-1 1-1 0 0,0 2-12 0 0,52 27 43 0 0,-23-25-53 0 0,7 10 194 0 0,37 12 108 0 0,-22-6 35 0 0,-12-10-204 0 0,-17-6-63 0 0,-2-1 8 0 0,8 8 9 0 0,19 4-15 0 0,-28-11-49 0 0,21 7 55 0 0,21 14 40 0 0,-40-17-36 0 0,-23-14 464 0 0,-17-2 262 0 0,-23 4-718 0 0,-75 1-26 0 0,-110 55-106 0 0,80-57 71 0 0,132-7-23 0 0,1-1 1 0 0,0 1 0 0 0,-1-1-1 0 0,1 0 1 0 0,0 0-1 0 0,0 1 1 0 0,0-1-1 0 0,0 0 1 0 0,0 0 0 0 0,1 0-1 0 0,-1 0 1 0 0,1 0-1 0 0,-1 0 1 0 0,1-1-1 0 0,0 1 1 0 0,0 0-1 0 0,0 0 1 0 0,0 0 0 0 0,0 0-1 0 0,0 0 1 0 0,0 0-1 0 0,1 0 1 0 0,-1 0-1 0 0,1 0 1 0 0,0 0 0 0 0,-1 0-1 0 0,1 0 1 0 0,0 0-1 0 0,0 0 1 0 0,0 0-1 0 0,0 0 1 0 0,1 1 0 0 0,0-2 3 0 0,18-36-1 0 0,-2-2 0 0 0,-2 0 0 0 0,-1-1 0 0 0,0-9 1 0 0,50-195-24 0 0,-56 184 38 0 0,-9 61-31 0 0,0 1 21 0 0,0 0 5 0 0,0 0-14 0 0,0 0 10 0 0,0 0-14 0 0,0 0 4 0 0,0 0 15 0 0,0 0-7 0 0,0 0-26 0 0,0 0 5 0 0,24 19 195 0 0,-2 34-75 0 0,-21-51-100 0 0,113 311 373 0 0,-85-228-346 0 0,-43-112-6758 0 0,-2-4-2900 0 0,11 19-544 0 0</inkml:trace>
  <inkml:trace contextRef="#ctx0" brushRef="#br0" timeOffset="12052.295">3136 1812 10690 0 0,'0'0'55'0'0,"0"0"-263"0"0,0 0-11 0 0,0 0 307 0 0,0 0 367 0 0,0 0 206 0 0,0 0 14 0 0,0 0-107 0 0,0 0-116 0 0,0 0-57 0 0,0 0-16 0 0,-4 27-62 0 0,-11 89-82 0 0,23-27 80 0 0,-1-67-251 0 0,77 287-296 0 0,-74-243 57 0 0,-3-70 3747 0 0,-37-118-2332 0 0,21 82-1226 0 0,1 0 1 0 0,2-1 0 0 0,2 0-1 0 0,2-1 1 0 0,2 1-1 0 0,1 0 1 0 0,2 0-1 0 0,2 0 1 0 0,2 0-1 0 0,1 0 1 0 0,2 1 0 0 0,2 1-1 0 0,12-26-14 0 0,23-13 90 0 0,-45 78-85 0 0,1 0 1 0 0,0 1 0 0 0,-1-1-1 0 0,1 0 1 0 0,0 1 0 0 0,-1-1-1 0 0,1 1 1 0 0,-1 0 0 0 0,1 0-1 0 0,-1 0 1 0 0,1 0 0 0 0,-1 0-1 0 0,0 1 1 0 0,1-1 0 0 0,-1 1 0 0 0,0-1-1 0 0,0 1 1 0 0,0 0 0 0 0,0 0-1 0 0,0 0 1 0 0,-1 0 0 0 0,1 0-1 0 0,-1 0 1 0 0,1 0 0 0 0,-1 1-1 0 0,0-1 1 0 0,0 0 0 0 0,0 1 0 0 0,0-1-1 0 0,0 1 1 0 0,0 0 0 0 0,0 2-6 0 0,0-3 16 0 0,20 44 141 0 0,-15-31-156 0 0,1 1 0 0 0,0-1-1 0 0,1-1 1 0 0,1 1 0 0 0,1-1 0 0 0,0-1 0 0 0,7 8-1 0 0,15 5-510 0 0,-17-16-3074 0 0,-4-3-3260 0 0,-9-6-2185 0 0</inkml:trace>
  <inkml:trace contextRef="#ctx0" brushRef="#br0" timeOffset="12368.513">3686 2139 12699 0 0,'0'0'1272'0'0,"0"0"-577"0"0,0 0-230 0 0,0 0 165 0 0,0 0 211 0 0,0 0 111 0 0,0 0-82 0 0,0 0-193 0 0,0 0-190 0 0,0 0-176 0 0,0 0-112 0 0,0 0-71 0 0,5 27-52 0 0,23 123 72 0 0,-13-69-148 0 0,-12-54-1181 0 0,-2-18-3265 0 0,-1-1-5675 0 0,0-8 5419 0 0</inkml:trace>
  <inkml:trace contextRef="#ctx0" brushRef="#br0" timeOffset="12929.927">3635 2062 6689 0 0,'0'0'1114'0'0,"0"0"-231"0"0,0 0 82 0 0,0 0 306 0 0,0 0 140 0 0,0 0-82 0 0,0 0-149 0 0,0 0-215 0 0,0 0-162 0 0,0 0-89 0 0,0 0-125 0 0,0 0-117 0 0,0 0-116 0 0,29-17-122 0 0,88-49-81 0 0,-65 50 70 0 0,-46 68 21 0 0,-7-42-251 0 0,0 1 0 0 0,-1-1 1 0 0,0 1-1 0 0,-1-1 0 0 0,0 0 0 0 0,-1 0 1 0 0,0 0-1 0 0,0 0 0 0 0,-1-1 0 0 0,-1 1 7 0 0,-21 51-466 0 0,27-59 434 0 0,0-1-1 0 0,0 1 1 0 0,0 0-1 0 0,0-1 1 0 0,0 1-1 0 0,0-1 1 0 0,0 1-1 0 0,0 0 1 0 0,1-1 0 0 0,-1 1-1 0 0,1-1 1 0 0,-1 1-1 0 0,1-1 1 0 0,0 1-1 0 0,-1-1 1 0 0,1 0-1 0 0,0 1 1 0 0,0-1-1 0 0,0 0 1 0 0,0 0-1 0 0,0 1 1 0 0,0-1-1 0 0,0 0 1 0 0,1 0-1 0 0,-1 0 1 0 0,0 0-1 0 0,1 0 1 0 0,-1-1-1 0 0,1 1 1 0 0,-1 0-1 0 0,1-1 1 0 0,-1 1-1 0 0,1-1 1 0 0,-1 1-1 0 0,1-1 1 0 0,-1 0-1 0 0,1 0 1 0 0,-1 1-1 0 0,1-1 1 0 0,0 0-1 0 0,-1 0 1 0 0,1-1-1 0 0,0 1 1 0 0,-1 0-1 0 0,1-1 1 0 0,-1 1-1 0 0,1 0 1 0 0,-1-1-1 0 0,1 0 1 0 0,-1 1-1 0 0,1-1 1 0 0,0-1 32 0 0,13 2 100 0 0,15-1-66 0 0,-23 0 2 0 0,0 0 0 0 0,0 0 1 0 0,0 0-1 0 0,0 1 0 0 0,0 0 1 0 0,0 1-1 0 0,0 0 0 0 0,0 0 0 0 0,0 0 1 0 0,0 1-1 0 0,0 0 0 0 0,0 0 1 0 0,-1 0-1 0 0,1 1 0 0 0,-1 0 0 0 0,1 1 1 0 0,-1-1-1 0 0,0 1 0 0 0,-1 1 1 0 0,1-1-1 0 0,3 4-36 0 0,-7-3 84 0 0,-1 0 1 0 0,1 0 0 0 0,-1 0-1 0 0,0 1 1 0 0,-1-1-1 0 0,1 0 1 0 0,-1 1-1 0 0,0-1 1 0 0,0 0-1 0 0,-1 1 1 0 0,0-1 0 0 0,0 0-1 0 0,0 0 1 0 0,0 0-1 0 0,-1 0 1 0 0,0 0-1 0 0,0 0 1 0 0,0 0-1 0 0,-1 0 1 0 0,0 1-85 0 0,-4 5 26 0 0,0 0 0 0 0,0-1 0 0 0,-1 0 1 0 0,-1 0-1 0 0,0 0 0 0 0,0-1 0 0 0,-1-1 0 0 0,0 0 0 0 0,0 0 1 0 0,-1-1-1 0 0,0 0 0 0 0,0 0 0 0 0,-1-2 0 0 0,-7 4-26 0 0,-66 5-5794 0 0,76-14 726 0 0,3-3-4395 0 0</inkml:trace>
  <inkml:trace contextRef="#ctx0" brushRef="#br0" timeOffset="13249.574">4378 1951 9994 0 0,'0'0'1927'0'0,"0"0"-621"0"0,0 0-151 0 0,0 0 124 0 0,0 0-35 0 0,0 0-229 0 0,0 0-299 0 0,0 0-264 0 0,0 0-124 0 0,0 0 10 0 0,0 0 63 0 0,0 0 43 0 0,0 15 14 0 0,-2 48-29 0 0,-24 49 567 0 0,14-79-872 0 0,-20 52-793 0 0,-3-1 0 0 0,-4-1 0 0 0,-12 13 669 0 0,48-91-901 0 0,-10 18-985 0 0,10-15-1839 0 0,1 0-3595 0 0,1-4 553 0 0</inkml:trace>
  <inkml:trace contextRef="#ctx0" brushRef="#br0" timeOffset="13619.895">4647 2187 12859 0 0,'0'0'2830'0'0,"0"0"-1085"0"0,0 0-450 0 0,0 0-46 0 0,0 0-101 0 0,0 0-177 0 0,0 0-202 0 0,0 0-171 0 0,0 0-161 0 0,0 0-110 0 0,0 0-95 0 0,0 0-61 0 0,-10 6-41 0 0,-78 58 144 0 0,75-47-235 0 0,-41 70-18 0 0,51-22-309 0 0,7-60 261 0 0,-1 0 1 0 0,1-1 0 0 0,0 1 0 0 0,0-1 0 0 0,0 0 0 0 0,1-1 0 0 0,0 1-1 0 0,-1-1 1 0 0,1 0 0 0 0,0 0 0 0 0,1 0 0 0 0,-1-1 0 0 0,0 0 0 0 0,1 0-1 0 0,-1 0 1 0 0,1 0 0 0 0,0-1 0 0 0,0 0 0 0 0,-1-1 0 0 0,1 1 0 0 0,0-1-1 0 0,0 0 1 0 0,0 0 0 0 0,0-1 0 0 0,-1 0 0 0 0,4 0 26 0 0,-3 1-7 0 0,72-25-1123 0 0,-56 9-2225 0 0,-3-1-3991 0 0,-14 12-3615 0 0</inkml:trace>
  <inkml:trace contextRef="#ctx0" brushRef="#br0" timeOffset="15854.424">2839 1535 2665 0 0,'0'0'1417'0'0,"0"0"-166"0"0,0 0 69 0 0,0 0 190 0 0,0 0 145 0 0,0 0 32 0 0,0 0-129 0 0,0 0-210 0 0,0 0-234 0 0,0 0-229 0 0,0 0-193 0 0,1-3-136 0 0,-1 1-483 0 0,1 0-1 0 0,0 0 0 0 0,-1 0 0 0 0,1 0 0 0 0,0 0 0 0 0,0 0 1 0 0,0 0-1 0 0,0 0 0 0 0,0 0 0 0 0,0 1 0 0 0,0-1 0 0 0,1 0 0 0 0,-1 1 1 0 0,1-1-1 0 0,-1 1 0 0 0,1-1 0 0 0,0 1 0 0 0,-1 0 0 0 0,1 0 1 0 0,0 0-1 0 0,0 0 0 0 0,0 0 0 0 0,0 0 0 0 0,0 1 0 0 0,0-1 0 0 0,0 0 1 0 0,0 1-1 0 0,0 0 0 0 0,1-1-72 0 0,270-39 1780 0 0,-249 32-1541 0 0,0-1 0 0 0,-1-1 0 0 0,0-1 0 0 0,0-1 0 0 0,19-15-239 0 0,-42 26 66 0 0,0 0-1 0 0,-1-1 1 0 0,1 1-1 0 0,-1 0 1 0 0,1 0 0 0 0,0 0-1 0 0,-1 0 1 0 0,0 0-1 0 0,1 0 1 0 0,-1 0-1 0 0,0 0 1 0 0,1 0 0 0 0,-1 0-1 0 0,0 0 1 0 0,0 0-1 0 0,0 0 1 0 0,0 1-1 0 0,0-1 1 0 0,0 0 0 0 0,0 1-1 0 0,0-1 1 0 0,0 1-1 0 0,0-1 1 0 0,0 1-1 0 0,-1-1 1 0 0,1 1 0 0 0,0 0-1 0 0,0-1 1 0 0,0 1-1 0 0,-1 0 1 0 0,1 0-1 0 0,0 0 1 0 0,0 0 0 0 0,0 0-1 0 0,-1 0 1 0 0,0 1-66 0 0,-76-26 261 0 0,69 22-245 0 0,0-1 0 0 0,0 0 0 0 0,1 0-1 0 0,-1 0 1 0 0,1-1 0 0 0,0 0 0 0 0,0-1 0 0 0,0 0 0 0 0,1 0-1 0 0,0-1 1 0 0,0 0 0 0 0,1 0 0 0 0,0 0 0 0 0,0-1 0 0 0,-3-5-16 0 0,5 6-612 0 0,0 0 1 0 0,0 0 0 0 0,1-1-1 0 0,0 1 1 0 0,0-1 0 0 0,0 0 0 0 0,1 0-1 0 0,1 0 1 0 0,-1 0 0 0 0,1 0-1 0 0,0-6 612 0 0,1-2-6377 0 0,0 5-5115 0 0</inkml:trace>
</inkml:ink>
</file>

<file path=ppt/ink/ink2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06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0 217 2681 0 0,'0'0'2080'0'0,"0"0"-809"0"0,0 0-91 0 0,0 0 120 0 0,0 0-46 0 0,0 0-186 0 0,0 0-185 0 0,0 0-123 0 0,0 0-32 0 0,0 0 43 0 0,0 0 28 0 0,0 0-8 0 0,0 0 8 0 0,21-3 1 0 0,70-9-32 0 0,121 9 2066 0 0,-71 3-1986 0 0,-141-1-759 0 0,1 0 1 0 0,-1 0-1 0 0,0 1 0 0 0,1-1 0 0 0,-1 0 0 0 0,0 0 1 0 0,0 0-1 0 0,1 0 0 0 0,-1 0 0 0 0,0 0 0 0 0,0 0 0 0 0,0 0 1 0 0,0 0-1 0 0,-1 0 0 0 0,1 0 0 0 0,0 0 0 0 0,0 0 1 0 0,0 0-1 0 0,-1 1 0 0 0,1-1 0 0 0,0 0 0 0 0,-1 0 0 0 0,1 0 1 0 0,-1 0-1 0 0,1 1 0 0 0,-1-1 0 0 0,0 0 0 0 0,1 0 0 0 0,-1 1 1 0 0,0-1-1 0 0,1 0 0 0 0,-1 1 0 0 0,0-1 0 0 0,0 1 1 0 0,1-1-1 0 0,-2 0-89 0 0,0-2 167 0 0,-11-12-146 0 0,0 1 0 0 0,-1 0-1 0 0,-1 0 1 0 0,0 2 0 0 0,0 0 0 0 0,-2 1-1 0 0,-7-5-20 0 0,-16-11-898 0 0,29 21 1 0 0,-5-3-947 0 0,12-2-9752 0 0,4 7 1693 0 0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7:59.5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691 306 3753 0 0,'0'0'1168'0'0,"0"0"-44"0"0,0 0 105 0 0,0 0 195 0 0,0 0 104 0 0,0 0-6 0 0,0 0-129 0 0,0 0-206 0 0,0 0-218 0 0,0 0-245 0 0,0 0-235 0 0,2-3-211 0 0,3-7-165 0 0,1 78 558 0 0,-8-13-372 0 0,-3-1 1 0 0,-2 0-1 0 0,-2 0 0 0 0,-4 2-299 0 0,-70 266 211 0 0,75-211-318 0 0,9-109 109 0 0,-1 0-1 0 0,1 0 0 0 0,-1 0 0 0 0,1 0 0 0 0,0 0 1 0 0,0 0-1 0 0,-1-1 0 0 0,1 1 0 0 0,1 0 0 0 0,-1-1 1 0 0,0 1-1 0 0,0 0 0 0 0,1-1 0 0 0,-1 1 0 0 0,1-1 1 0 0,-1 0-1 0 0,1 0 0 0 0,-1 1 0 0 0,1-1 0 0 0,0 0 1 0 0,0 0-1 0 0,-1-1 0 0 0,1 1 0 0 0,0 0 0 0 0,0-1 1 0 0,0 1-1 0 0,0-1 0 0 0,0 1 0 0 0,0-1 1 0 0,0 0-1 0 0,0 0 0 0 0,0 0 0 0 0,0 0 0 0 0,0 0 1 0 0,0 0-2 0 0,76-5 694 0 0,92-50 268 0 0,-85 22-656 0 0,-77 32-6670 0 0,3 1 2041 0 0,-4 1-462 0 0,-3-1-621 0 0</inkml:trace>
  <inkml:trace contextRef="#ctx0" brushRef="#br0" timeOffset="599.375">1246 512 4217 0 0,'0'0'2159'0'0,"0"0"-959"0"0,0 0-321 0 0,0 0 41 0 0,0 0 59 0 0,0 0-33 0 0,0 0-101 0 0,0 0-153 0 0,0 0-70 0 0,0 0-83 0 0,0 0-71 0 0,0 0-40 0 0,0 0-88 0 0,27-14-27 0 0,90-40 1 0 0,-37 30 359 0 0,70 10 553 0 0,-147 15-1224 0 0,0 0-1 0 0,0 0 1 0 0,0 0 0 0 0,-1 1-1 0 0,1-1 1 0 0,-1 1 0 0 0,1 0 0 0 0,-1 0-1 0 0,1 0 1 0 0,-1 0 0 0 0,0 0 0 0 0,0 0-1 0 0,0 1 1 0 0,0-1 0 0 0,-1 0 0 0 0,1 1-1 0 0,-1 0 1 0 0,1-1 0 0 0,-1 1 0 0 0,0 0-1 0 0,0 0 1 0 0,0 0 0 0 0,0 0-1 0 0,-1 0 1 0 0,1 0 0 0 0,-1 0 0 0 0,0 0-1 0 0,0 0 1 0 0,0 0 0 0 0,0 0 0 0 0,0 0-1 0 0,-1 0 1 0 0,1 0 0 0 0,-1 0 0 0 0,0 0-1 0 0,0 0 1 0 0,0-1 0 0 0,0 1 0 0 0,0 0-1 0 0,-1-1 1 0 0,1 1 0 0 0,-1 0-1 0 0,-1 1-1 0 0,-244 382 725 0 0,243-378-713 0 0,1 1 0 0 0,-1-1 0 0 0,1 1 0 0 0,1 0 0 0 0,0 0 1 0 0,0 1-1 0 0,1-1 0 0 0,0 0 0 0 0,0 1 0 0 0,1-1 0 0 0,1 0 1 0 0,0 7-13 0 0,0-13 35 0 0,-1 1 0 0 0,1-1 0 0 0,0 0 0 0 0,0 1 0 0 0,0-1 0 0 0,0 0 0 0 0,1 0 0 0 0,-1 1 0 0 0,1-1 0 0 0,0 0 1 0 0,0-1-1 0 0,0 1 0 0 0,0 0 0 0 0,0-1 0 0 0,1 1 0 0 0,-1-1 0 0 0,1 1 0 0 0,0-1 0 0 0,0 0 0 0 0,0 0 0 0 0,0-1 1 0 0,0 1-1 0 0,0 0 0 0 0,0-1 0 0 0,0 0 0 0 0,0 0 0 0 0,1 0 0 0 0,-1 0 0 0 0,1 0 0 0 0,-1-1 0 0 0,1 0 0 0 0,-1 1 1 0 0,1-1-1 0 0,1-1-35 0 0,8 1 160 0 0,-1 0 0 0 0,1-2 0 0 0,0 1 0 0 0,-1-1 0 0 0,0-1 0 0 0,1-1 0 0 0,-1 1 0 0 0,0-2 0 0 0,-1 0 0 0 0,1 0 0 0 0,6-5-160 0 0,120-77 44 0 0,-56 15-4365 0 0,-72 60 2184 0 0,9-8-6664 0 0,-14 16 2358 0 0</inkml:trace>
  <inkml:trace contextRef="#ctx0" brushRef="#br0" timeOffset="1400.23">2306 409 0 0 0,'0'0'1519'0'0,"0"0"153"0"0,0 0 39 0 0,0 0 19 0 0,0 0-2 0 0,0 0-13 0 0,0 0-43 0 0,0 0-96 0 0,0 0-139 0 0,0 0-163 0 0,0 0-188 0 0,0 0-159 0 0,-3-5-98 0 0,2 3-681 0 0,-1-1-1 0 0,0 1 1 0 0,1-1 0 0 0,-1 1 0 0 0,-1 0-1 0 0,1 0 1 0 0,0-1 0 0 0,0 1-1 0 0,-1 1 1 0 0,1-1 0 0 0,-1 0-1 0 0,0 1 1 0 0,1-1 0 0 0,-1 1 0 0 0,0 0-1 0 0,0 0 1 0 0,0 0 0 0 0,0 0-1 0 0,0 0 1 0 0,0 1 0 0 0,0 0-1 0 0,0-1 1 0 0,0 1 0 0 0,-3 0-148 0 0,-6 1-16 0 0,0-1 1 0 0,-1 2-1 0 0,1 0 1 0 0,0 0-1 0 0,0 1 1 0 0,0 1-1 0 0,0 0 1 0 0,1 0-1 0 0,0 1 1 0 0,-1 1-1 0 0,2 0 0 0 0,-1 0 1 0 0,1 1-1 0 0,-4 3 16 0 0,5-2-53 0 0,0 1-1 0 0,1-1 0 0 0,0 1 0 0 0,0 1 0 0 0,1-1 0 0 0,0 1 1 0 0,1 1-1 0 0,0-1 0 0 0,1 1 0 0 0,0 0 0 0 0,0 0 1 0 0,1 1-1 0 0,1-1 0 0 0,-2 10 54 0 0,4-15-19 0 0,0-1 1 0 0,0 0 0 0 0,0 1-1 0 0,1-1 1 0 0,0 1-1 0 0,0-1 1 0 0,0 1 0 0 0,1-1-1 0 0,0 1 1 0 0,0-1-1 0 0,0 1 1 0 0,0-1-1 0 0,1 0 1 0 0,0 0 0 0 0,0 0-1 0 0,1 0 1 0 0,0 0-1 0 0,-1 0 1 0 0,1-1 0 0 0,1 1-1 0 0,-1-1 1 0 0,1 0-1 0 0,0 0 1 0 0,0 0-1 0 0,0 0 1 0 0,0-1 0 0 0,1 0-1 0 0,-1 1 1 0 0,1-2-1 0 0,0 1 1 0 0,0-1-1 0 0,4 3 19 0 0,1-3 64 0 0,0 1 0 0 0,0-1 1 0 0,0-1-1 0 0,0 0 0 0 0,0 0 0 0 0,1-1 0 0 0,-1-1 0 0 0,0 1 0 0 0,0-2 0 0 0,0 1 0 0 0,0-1 0 0 0,0-1 0 0 0,-1 0 0 0 0,1 0 0 0 0,-1-1 0 0 0,1 0 0 0 0,-1-1 0 0 0,0 0 0 0 0,-1 0 0 0 0,1-1 0 0 0,-1 0 0 0 0,1-2-64 0 0,41-35 386 0 0,-2-3-1 0 0,-1-2 1 0 0,27-39-386 0 0,-37 18 530 0 0,-37 68-446 0 0,0 1-4 0 0,0 0-66 0 0,0 0-80 0 0,0 0-77 0 0,-18 45-1188 0 0,2 227 1287 0 0,-23 62-525 0 0,37-288 214 0 0,2-22-1388 0 0,-2-1-4752 0 0,7-23-2968 0 0,-3 0 5538 0 0</inkml:trace>
  <inkml:trace contextRef="#ctx0" brushRef="#br0" timeOffset="2564.328">2818 70 8770 0 0,'0'0'1390'0'0,"0"0"-58"0"0,0 0 53 0 0,0 0 29 0 0,0 0-27 0 0,0 0-156 0 0,0 0-219 0 0,0 0-210 0 0,0 0-196 0 0,0 0-168 0 0,0 0-165 0 0,0 0-121 0 0,-1-3-73 0 0,-3-9-39 0 0,3 9-33 0 0,1 14-130 0 0,31 160 637 0 0,-17-117-417 0 0,20 92-46 0 0,-7 1 0 0 0,-6 2 0 0 0,-2 52-51 0 0,-10 71-55 0 0,-10-270 112 0 0,0-1-1 0 0,1 0 0 0 0,-1 0 0 0 0,0 0 1 0 0,0-1-1 0 0,0 1 0 0 0,0 0 0 0 0,0 0 1 0 0,0 0-1 0 0,0-1 0 0 0,0 1 0 0 0,0 0 0 0 0,0-1 1 0 0,0 1-1 0 0,0-1 0 0 0,0 1 0 0 0,-1-1 1 0 0,1 0-1 0 0,0 0 0 0 0,0 1 0 0 0,-1-1 1 0 0,1 0-1 0 0,0 0 0 0 0,0 0 0 0 0,-1 0 0 0 0,1 0 1 0 0,0 0-1 0 0,0-1 0 0 0,-1 1 0 0 0,1 0 1 0 0,0-1-1 0 0,0 1 0 0 0,0-1 0 0 0,0 1 0 0 0,-1-1 1 0 0,1 0-1 0 0,0 1 0 0 0,0-1 0 0 0,0 0 1 0 0,0 0-1 0 0,0 1 0 0 0,0-2-56 0 0,-28-6-184 0 0,-75 14-2076 0 0,-1 3 0 0 0,-57 16 2260 0 0,29-5-1549 0 0,-402 50-1981 0 0,-67 10 5596 0 0,-226 2-175 0 0,738-75-1749 0 0,-144 15 259 0 0,136-1-584 0 0,104-25 523 0 0,0 0 0 0 0,-1 0 0 0 0,1 0 0 0 0,-1-1 0 0 0,0 0 0 0 0,0 0 0 0 0,-1 0 0 0 0,0-1 0 0 0,0 0 1 0 0,0 0-1 0 0,0 0 0 0 0,0-3-340 0 0,29-124 1239 0 0,-15-359-506 0 0,-16 445-733 0 0,-2-63 0 0 0,6 0 0 0 0,4 1 0 0 0,5 0 0 0 0,15-50 0 0 0,-29 153-22 0 0,1 0 0 0 0,-1 0-1 0 0,1-1 1 0 0,0 1 0 0 0,1 0 0 0 0,-1 0 0 0 0,1 1-1 0 0,0-1 1 0 0,1 1 0 0 0,-1-1 0 0 0,1 1 0 0 0,0 0-1 0 0,0 0 1 0 0,1 1 0 0 0,0-1 0 0 0,-1 1-1 0 0,1 0 1 0 0,1 0 0 0 0,-1 1 0 0 0,1 0 0 0 0,-1 0-1 0 0,1 0 1 0 0,0 0 0 0 0,0 1 0 0 0,0 0 0 0 0,0 0-1 0 0,0 1 1 0 0,1-1 0 0 0,-1 2 0 0 0,1-1 0 0 0,-1 0-1 0 0,3 1 23 0 0,671-8-74 0 0,231-39 248 0 0,-389 32-100 0 0,222 9-3111 0 0,-651 11-480 0 0,-38 0-3782 0 0,-29-5-2164 0 0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8.2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204 23 7850 0 0,'0'0'1759'0'0,"0"0"-247"0"0,0 0-152 0 0,0 0-155 0 0,0 0-207 0 0,0 0-181 0 0,0 0-135 0 0,0 0-83 0 0,-29 32-80 0 0,-88 101-95 0 0,71-57 17 0 0,44-63-362 0 0,0-9-49 0 0,0 1 0 0 0,1 0 0 0 0,0-1 0 0 0,0 1 1 0 0,0 0-1 0 0,0 0 0 0 0,1-1 0 0 0,0 1 0 0 0,0 0 0 0 0,0 0 0 0 0,0 0 0 0 0,1 0 0 0 0,0-1 0 0 0,0 1 0 0 0,0 0 0 0 0,1 0 0 0 0,-1-1 0 0 0,1 1 0 0 0,0-1 0 0 0,1 0 0 0 0,-1 0 1 0 0,1 1-1 0 0,-1-1 0 0 0,1-1 0 0 0,1 1 0 0 0,-1 0 0 0 0,0-1 0 0 0,1 0 0 0 0,0 0 0 0 0,0 0 0 0 0,0 0 0 0 0,0 0 0 0 0,0-1 0 0 0,0 0 0 0 0,1 0 0 0 0,-1 0 0 0 0,2 0-30 0 0,1 0 154 0 0,0-1 0 0 0,0 0-1 0 0,1 0 1 0 0,-1-1 0 0 0,0 0-1 0 0,1 0 1 0 0,-1-1 0 0 0,0 0-1 0 0,0 0 1 0 0,0-1 0 0 0,1 0-1 0 0,-1 0 1 0 0,-1 0 0 0 0,1-1-1 0 0,0 0 1 0 0,-1-1 0 0 0,1 1-1 0 0,-1-1 1 0 0,0 0 0 0 0,0-1-1 0 0,-1 0 1 0 0,1 0 0 0 0,-1 0-1 0 0,0 0 1 0 0,1-2-154 0 0,2-3 87 0 0,-1-1 0 0 0,1 1 0 0 0,-2-1 0 0 0,1-1 1 0 0,-2 1-1 0 0,1-1 0 0 0,-2 0 0 0 0,1 0 0 0 0,-2-1 0 0 0,0 1 0 0 0,0-1 0 0 0,-1 0 0 0 0,-1 0 1 0 0,0-2-88 0 0,-1 7-97 0 0,0-1 0 0 0,0 0 0 0 0,-1 1 0 0 0,-1-1 1 0 0,1 1-1 0 0,-1-1 0 0 0,-1 1 0 0 0,1 0 0 0 0,-2-1 1 0 0,1 1-1 0 0,-1 1 0 0 0,0-1 0 0 0,-1 1 0 0 0,1-1 1 0 0,-2 1-1 0 0,1 0 0 0 0,-5-4 97 0 0,-34-18-3984 0 0,-10 19-4984 0 0,43 10-853 0 0</inkml:trace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4:17.7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7362 0 0,'0'0'3386'0'0,"0"0"-2098"0"0,0 0-543 0 0,0 0 298 0 0,0 0 298 0 0,0 0 104 0 0,0 0-95 0 0,0 0-219 0 0,0 0-166 0 0,0 0-130 0 0,0 0-140 0 0,0 0-118 0 0,0 0-99 0 0,27 1-81 0 0,84 4-75 0 0,169-3-200 0 0,-165-3-9926 0 0,-95 1-1489 0 0</inkml:trace>
</inkml:ink>
</file>

<file path=ppt/ink/ink3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00.7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750 1 0 0 0,'0'0'612'0'0,"0"0"135"0"0,0 0 124 0 0,0 0 24 0 0,0 0-79 0 0,0 0-48 0 0,0 0-65 0 0,0 0-78 0 0,5 0-70 0 0,19 0 436 0 0,-23 1 513 0 0,0 3 6906 0 0,-5-2-8318 0 0,-40 2 146 0 0,1 1 0 0 0,0 2 0 0 0,0 2 0 0 0,1 2 0 0 0,-24 11-238 0 0,23-9 60 0 0,-215 85-59 0 0,94-32 246 0 0,133-55-141 0 0,43 1-1039 0 0,25-5 1005 0 0,1-1 0 0 0,-1-1 1 0 0,1-2-1 0 0,-1-2 0 0 0,33-4-72 0 0,1 2 76 0 0,239-14 150 0 0,-309 15-227 0 0,-1 0 1 0 0,1 0-1 0 0,-1 0 0 0 0,1 0 1 0 0,-1 0-1 0 0,1 0 0 0 0,-1 0 1 0 0,1 0-1 0 0,-1 1 1 0 0,1-1-1 0 0,-1 0 0 0 0,1 0 1 0 0,-1 0-1 0 0,1 1 1 0 0,-1-1-1 0 0,1 0 0 0 0,-1 0 1 0 0,1 1-1 0 0,-1-1 1 0 0,1 0-1 0 0,-1 1 0 0 0,0-1 1 0 0,1 0-1 0 0,-1 1 1 0 0,1-1-1 0 0,-1 1 0 0 0,0-1 1 0 0,0 1-1 0 0,1-1 1 0 0,-1 1-1 0 0,0-1 0 0 0,0 1 1 0 0,0-1-1 0 0,1 1 1 0 0,-1-1-1 0 0,0 1 0 0 0,0-1 1 0 0,0 1-1 0 0,0-1 1 0 0,0 1-1 0 0,0 0 0 0 0,0-1 1 0 0,0 1-1 0 0,0-1 1 0 0,0 1-1 0 0,-1-1 0 0 0,1 1 1 0 0,0-1-1 0 0,0 1 1 0 0,0-1-1 0 0,-1 1 0 0 0,1-1 1 0 0,0 1-1 0 0,0-1 1 0 0,-1 1-1 0 0,1-1 0 0 0,-1 0 1 0 0,1 1-1 0 0,0-1 1 0 0,-1 0-1 0 0,1 1 0 0 0,-1-1 1 0 0,1 0-1 0 0,-1 1 1 0 0,1-1-1 0 0,-1 0 0 0 0,1 0 1 0 0,-1 1-1 0 0,1-1 1 0 0,-32 31 52 0 0,-322 182-725 0 0,326-195 659 0 0,3-2 23 0 0,1 0 1 0 0,0 2 0 0 0,1 0 0 0 0,1 2-1 0 0,1 0 1 0 0,1 2-10 0 0,18-22 0 0 0,1 1-1 0 0,-1 1 1 0 0,1-1 0 0 0,0 0-1 0 0,0 0 1 0 0,-1 0 0 0 0,1 1-1 0 0,0-1 1 0 0,0 0 0 0 0,0 1-1 0 0,1-1 1 0 0,-1 1 0 0 0,0 0-1 0 0,0-1 1 0 0,1 1 0 0 0,-1-1-1 0 0,1 1 1 0 0,-1 0 0 0 0,1 0-1 0 0,0-1 1 0 0,0 1 0 0 0,0 0-1 0 0,0-1 1 0 0,0 1 0 0 0,0 0-1 0 0,0 0 1 0 0,0-1 0 0 0,1 1-1 0 0,-1 0 1 0 0,1-1 0 0 0,-1 1-1 0 0,1 0 1 0 0,0-1 0 0 0,0 1-1 0 0,0-1 1 0 0,-1 1 0 0 0,1-1-1 0 0,1 0 1 0 0,-1 1 0 0 0,0-1-1 0 0,0 0 1 0 0,0 0 0 0 0,1 1-1 0 0,0-1 1 0 0,24 6 171 0 0,0-2-1 0 0,0-1 0 0 0,0-1 1 0 0,0-2-1 0 0,1 0 1 0 0,-1-2-1 0 0,0 0 1 0 0,1-2-1 0 0,-1-1 0 0 0,0-1 1 0 0,-1-2-1 0 0,1 0 1 0 0,-1-2-1 0 0,19-9-170 0 0,141-48 153 0 0,-176 57-1527 0 0,-8 7-7506 0 0,-1 2-1694 0 0</inkml:trace>
  <inkml:trace contextRef="#ctx0" brushRef="#br0" timeOffset="685.985">1000 759 5609 0 0,'0'0'2558'0'0,"0"0"-1352"0"0,0 0-271 0 0,0 0 283 0 0,0 0 279 0 0,0 0 62 0 0,0 0-194 0 0,0 0-308 0 0,0 0-281 0 0,12-34-200 0 0,39-105-141 0 0,-1 55 195 0 0,-11 37-350 0 0,1 2-1 0 0,3 2 1 0 0,2 2-1 0 0,39-28-279 0 0,-83 68-11 0 0,-1 0-1 0 0,0 1 1 0 0,1-1-1 0 0,-1 1 1 0 0,0-1-1 0 0,1 1 0 0 0,-1-1 1 0 0,1 1-1 0 0,-1-1 1 0 0,1 1-1 0 0,-1 0 1 0 0,1-1-1 0 0,0 1 1 0 0,-1 0-1 0 0,1-1 1 0 0,-1 1-1 0 0,1 0 1 0 0,0 0-1 0 0,-1 0 1 0 0,1-1-1 0 0,0 1 1 0 0,-1 0-1 0 0,1 0 1 0 0,0 0-1 0 0,-1 0 1 0 0,1 0-1 0 0,0 0 1 0 0,-1 0-1 0 0,1 0 1 0 0,0 1-1 0 0,-1-1 1 0 0,1 0-1 0 0,-1 0 1 0 0,1 0-1 0 0,0 1 1 0 0,-1-1-1 0 0,1 0 1 0 0,-1 1-1 0 0,1-1 1 0 0,-1 0-1 0 0,1 1 1 0 0,-1-1-1 0 0,1 1 1 0 0,-1-1-1 0 0,1 1 1 0 0,-1-1-1 0 0,1 1 1 0 0,-1-1-1 0 0,0 1 1 0 0,1 0-1 0 0,-1-1 1 0 0,0 1-1 0 0,0-1 1 0 0,1 2 11 0 0,-1 40-525 0 0,-1-30 667 0 0,-17 147-163 0 0,17-156 19 0 0,1 0 0 0 0,-1 1 0 0 0,0-1 1 0 0,1 0-1 0 0,0 1 0 0 0,0-1 1 0 0,0 1-1 0 0,0-1 0 0 0,0 1 1 0 0,1-1-1 0 0,-1 1 0 0 0,1-1 1 0 0,0 0-1 0 0,0 1 0 0 0,0-1 1 0 0,1 0-1 0 0,-1 0 0 0 0,1 0 1 0 0,0 0-1 0 0,0 0 0 0 0,0 0 0 0 0,0-1 1 0 0,0 1-1 0 0,0 0 0 0 0,1-1 1 0 0,-1 0-1 0 0,1 0 0 0 0,0 1 1 0 0,0-2-1 0 0,0 1 0 0 0,0 0 1 0 0,0 0-1 0 0,0-1 0 0 0,0 0 1 0 0,1 0-1 0 0,-1 0 0 0 0,0 0 1 0 0,2 0 0 0 0,4-3 56 0 0,0 0 0 0 0,-1-1-1 0 0,1 0 1 0 0,0 0-1 0 0,-1-1 1 0 0,0 0-1 0 0,0 0 1 0 0,0-1-1 0 0,0 0 1 0 0,-1 0 0 0 0,0-1-1 0 0,0 0 1 0 0,-1-1-1 0 0,1 1 1 0 0,-1-1-1 0 0,0 0 1 0 0,-1-1-1 0 0,3-5-54 0 0,20-19 63 0 0,184-210 23 0 0,-107 117-258 0 0,-82 102 99 0 0,-23 22-27 0 0,0 6-293 0 0,-22 79 177 0 0,0-16 341 0 0,14-47-71 0 0,1 0-1 0 0,1 1 1 0 0,1 0 0 0 0,1 1 0 0 0,1-1 0 0 0,-1 19-54 0 0,4-40-1 0 0,0 12-8 0 0,-1 0 0 0 0,2 0 0 0 0,0 0 0 0 0,0 0-1 0 0,1 0 1 0 0,1 0 0 0 0,0-1 0 0 0,0 1 0 0 0,2-1 0 0 0,3 8 9 0 0,14 18-1060 0 0,-13-27-2042 0 0,1 0-3872 0 0,-7-8-1872 0 0</inkml:trace>
  <inkml:trace contextRef="#ctx0" brushRef="#br0" timeOffset="5053.117">2497 501 5697 0 0,'0'0'1391'0'0,"0"0"-129"0"0,0 0 157 0 0,0 0 265 0 0,0 0 68 0 0,0 0-166 0 0,0 0-314 0 0,0 0-273 0 0,0 0-220 0 0,0 0-160 0 0,0 0-119 0 0,1-8-129 0 0,2-23-40 0 0,-32 24 587 0 0,-69 76-1190 0 0,87-61 227 0 0,0 2 0 0 0,0 0-1 0 0,1 0 1 0 0,0 1 0 0 0,1 0-1 0 0,0 1 1 0 0,1 0 0 0 0,0 0-1 0 0,1 1 1 0 0,0 0 0 0 0,1 0-1 0 0,1 1 1 0 0,0-1 0 0 0,1 1-1 0 0,0 0 1 0 0,1 0 0 0 0,0 1-1 0 0,2-1 1 0 0,0 1-1 0 0,0-1 1 0 0,1 4 45 0 0,3-10-7 0 0,1-1 1 0 0,0 0-1 0 0,0 0 0 0 0,0 0 1 0 0,1 0-1 0 0,0 0 0 0 0,0-1 1 0 0,0 0-1 0 0,1 0 0 0 0,0 0 1 0 0,0-1-1 0 0,1 0 0 0 0,0 0 1 0 0,0-1-1 0 0,0 0 0 0 0,0 0 1 0 0,0 0-1 0 0,1-1 0 0 0,0 0 1 0 0,-1-1-1 0 0,1 0 0 0 0,0 0 1 0 0,0 0-1 0 0,1-1 0 0 0,-1-1 1 0 0,3 1 6 0 0,-3 1 122 0 0,0 0 1 0 0,1 0-1 0 0,-1-1 0 0 0,1 0 1 0 0,-1-1-1 0 0,1 0 1 0 0,0 0-1 0 0,-1-1 0 0 0,1 0 1 0 0,-1 0-1 0 0,0-1 1 0 0,1 0-1 0 0,-1-1 0 0 0,0 0 1 0 0,0 0-1 0 0,0-1 1 0 0,-1 1-1 0 0,1-2 0 0 0,-1 1 1 0 0,0-1-1 0 0,0 0 1 0 0,-1-1-1 0 0,5-3-122 0 0,-10 6 38 0 0,1-1 0 0 0,-1 1-1 0 0,1 0 1 0 0,-1-1 0 0 0,0 1 0 0 0,0-1 0 0 0,-1 1 0 0 0,1-1-1 0 0,-1 1 1 0 0,0-1 0 0 0,0 1 0 0 0,0-1 0 0 0,0 1-1 0 0,0-1 1 0 0,-1 1 0 0 0,0-1 0 0 0,0 1 0 0 0,0-1 0 0 0,0 1-1 0 0,0-1 1 0 0,0 1 0 0 0,-1 0 0 0 0,0 0 0 0 0,0 0-1 0 0,0 0 1 0 0,0 0 0 0 0,0 0 0 0 0,0 1 0 0 0,-1-1-1 0 0,0 1 1 0 0,-2-3-38 0 0,0 1-170 0 0,0 1 0 0 0,-1-1-1 0 0,1 1 1 0 0,-1 0 0 0 0,0 1-1 0 0,0-1 1 0 0,0 1 0 0 0,0 1-1 0 0,0-1 1 0 0,-1 1 0 0 0,1 0 0 0 0,0 0-1 0 0,-1 0 1 0 0,1 1 0 0 0,-1 0-1 0 0,1 1 1 0 0,-7 0 170 0 0,13 0-33 0 0,0-1 0 0 0,0 0 0 0 0,-1 1 0 0 0,1-1 0 0 0,0 0 0 0 0,-1 1 0 0 0,1-1 0 0 0,0 1 0 0 0,0-1 0 0 0,0 0 0 0 0,-1 1 0 0 0,1-1 0 0 0,0 1 0 0 0,0-1 0 0 0,0 1 0 0 0,0-1 0 0 0,0 1 0 0 0,0-1 0 0 0,0 1 0 0 0,0-1 0 0 0,0 0 0 0 0,0 1 0 0 0,0-1 0 0 0,0 1 0 0 0,0-1 0 0 0,0 1 1 0 0,1-1-1 0 0,-1 1 0 0 0,0-1 0 0 0,0 0 0 0 0,0 1 0 0 0,1-1 0 0 0,-1 1 0 0 0,0-1 0 0 0,1 0 0 0 0,-1 1 0 0 0,0-1 0 0 0,0 0 0 0 0,1 0 0 0 0,-1 1 0 0 0,1-1 0 0 0,-1 0 0 0 0,0 1 0 0 0,1-1 0 0 0,-1 0 0 0 0,1 0 0 0 0,-1 0 0 0 0,0 0 0 0 0,1 1 0 0 0,-1-1 0 0 0,1 0 0 0 0,0 0 33 0 0,28 2-66 0 0,0-1 1 0 0,0-2-1 0 0,0 0 0 0 0,-1-2 1 0 0,1-1-1 0 0,0-2 1 0 0,-1 0-1 0 0,0-2 0 0 0,6-4 66 0 0,-8 5-1020 0 0,1-1-2613 0 0,-9 2-1971 0 0,-4 2-2108 0 0</inkml:trace>
  <inkml:trace contextRef="#ctx0" brushRef="#br0" timeOffset="6373.826">3016 85 4921 0 0,'0'0'1152'0'0,"0"0"-195"0"0,0 0 109 0 0,0 0 276 0 0,0 0 145 0 0,0 0-100 0 0,0 0-225 0 0,0 0-201 0 0,0 0-145 0 0,0 0-101 0 0,0 0-87 0 0,0 0-92 0 0,26 5-57 0 0,80 15-24 0 0,27-15 910 0 0,21-19-1172 0 0,-91-3-4436 0 0,-55 13 2335 0 0,1-1-4028 0 0,-3 4-1599 0 0</inkml:trace>
  <inkml:trace contextRef="#ctx0" brushRef="#br0" timeOffset="6662.155">3182 402 5521 0 0,'0'0'2617'0'0,"0"0"-529"0"0,0 0 57 0 0,0 0-17 0 0,0 0-392 0 0,0 0-535 0 0,213-4-457 0 0,-170-3-296 0 0,-1-4-216 0 0,2 4-192 0 0,0-1-280 0 0,-5 1-576 0 0,2-1-1273 0 0,-16 1-2944 0 0,-6 3-5689 0 0</inkml:trace>
</inkml:ink>
</file>

<file path=ppt/ink/ink3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1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0 164 6825 0 0,'0'0'710'0'0,"0"0"-69"0"0,0 0 172 0 0,0 0 225 0 0,0 0 112 0 0,0 0-6 0 0,0 0-89 0 0,0 0-104 0 0,0 0-93 0 0,0 0-154 0 0,0 0-188 0 0,36-7-147 0 0,110-23-121 0 0,-58 23 58 0 0,74 36 310 0 0,-175-32 3770 0 0,-105-82-3251 0 0,57 30-1440 0 0,51 49-573 0 0,9 7-3145 0 0,1 0-3954 0 0,0 3-2305 0 0</inkml:trace>
</inkml:ink>
</file>

<file path=ppt/ink/ink3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0.1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43 157 3017 0 0,'0'0'1279'0'0,"0"0"-1575"0"0,0 0-465 0 0,0 0 293 0 0,0 0 558 0 0,0 0 424 0 0,0 0 135 0 0,0 0-25 0 0,-3 34-160 0 0,-7 111-152 0 0,-4 173 264 0 0,-1-153-317 0 0,14-132 896 0 0,1-32-315 0 0,0-1 327 0 0,0-12 1452 0 0,4-52-1686 0 0,4 0 0 0 0,1 0 1 0 0,4 1-1 0 0,14-39-933 0 0,-16 58 164 0 0,2-9-180 0 0,2 0 1 0 0,3 0-1 0 0,2 2 1 0 0,2 1 0 0 0,2 0-1 0 0,3 2 1 0 0,7-9 15 0 0,-33 56-34 0 0,-1 0 0 0 0,1-1 0 0 0,-1 1 0 0 0,1-1 0 0 0,0 1 1 0 0,-1 0-1 0 0,1 0 0 0 0,0-1 0 0 0,0 1 0 0 0,0 0 0 0 0,0 0 0 0 0,0 0 1 0 0,0 0-1 0 0,0 0 0 0 0,1 0 0 0 0,-1 0 0 0 0,0 1 0 0 0,0-1 0 0 0,1 0 0 0 0,-1 1 1 0 0,0-1-1 0 0,1 1 0 0 0,-1-1 0 0 0,1 1 0 0 0,-1 0 0 0 0,1-1 0 0 0,-1 1 1 0 0,1 0-1 0 0,-1 0 0 0 0,1 0 0 0 0,-1 0 0 0 0,0 0 0 0 0,1 1 0 0 0,-1-1 1 0 0,1 0-1 0 0,-1 1 0 0 0,1-1 0 0 0,-1 1 0 0 0,0-1 0 0 0,1 1 0 0 0,-1 0 1 0 0,0-1-1 0 0,1 1 0 0 0,-1 0 0 0 0,0 0 0 0 0,1 1 34 0 0,7 145-165 0 0,-11-96-537 0 0,2-46 495 0 0,0 36-2375 0 0,0-14-2749 0 0,0-19 47 0 0</inkml:trace>
  <inkml:trace contextRef="#ctx0" brushRef="#br0" timeOffset="553.583">495 569 7674 0 0,'0'0'2808'0'0,"0"0"-1830"0"0,0 0-593 0 0,0 0 22 0 0,0 0 69 0 0,0 0-48 0 0,0 0-126 0 0,0 0-144 0 0,-21 33-115 0 0,-66 104-90 0 0,30-20-340 0 0,43-73 778 0 0,101-184 852 0 0,-71 115-1213 0 0,2 0 1 0 0,0 1-1 0 0,1 1 0 0 0,2 1 0 0 0,0 0 0 0 0,1 2 0 0 0,1 0 1 0 0,8-3-31 0 0,-30 22-16 0 0,0 0 1 0 0,-1 0-1 0 0,1 0 1 0 0,0 0-1 0 0,0 1 1 0 0,0-1-1 0 0,0 0 1 0 0,0 1-1 0 0,-1-1 1 0 0,1 1 0 0 0,0-1-1 0 0,0 1 1 0 0,0 0-1 0 0,1-1 1 0 0,-1 1-1 0 0,0 0 1 0 0,0 0-1 0 0,0-1 1 0 0,0 1-1 0 0,0 0 1 0 0,0 0-1 0 0,0 0 1 0 0,0 0 0 0 0,0 0-1 0 0,0 1 1 0 0,0-1-1 0 0,1 0 1 0 0,-1 1-1 0 0,0-1 1 0 0,0 0-1 0 0,0 1 1 0 0,0-1-1 0 0,0 1 1 0 0,-1-1 0 0 0,1 1-1 0 0,0 0 1 0 0,0-1-1 0 0,0 1 1 0 0,0 0-1 0 0,-1 0 1 0 0,1 0-1 0 0,0-1 1 0 0,-1 1-1 0 0,1 0 1 0 0,0 0-1 0 0,-1 0 1 0 0,1 0 0 0 0,-1 0-1 0 0,0 0 1 0 0,1 0-1 0 0,-1 0 1 0 0,0 0-1 0 0,1 1 16 0 0,2 67-29 0 0,-3-55 73 0 0,0 19-27 0 0,-2-4-21 0 0,2 1 0 0 0,2-1 0 0 0,0 1 0 0 0,2-1 1 0 0,1 0-1 0 0,9 27 4 0 0,2-26 1020 0 0,-28-46 2503 0 0,-79-95-3118 0 0,58 77-2982 0 0,-3 0-4055 0 0,27 26-3397 0 0</inkml:trace>
  <inkml:trace contextRef="#ctx0" brushRef="#br0" timeOffset="1499.076">1373 223 6425 0 0,'0'0'3908'0'0,"0"0"-2012"0"0,0 0-503 0 0,0 0 76 0 0,0 0 24 0 0,0 0-161 0 0,0 0-299 0 0,0 0-282 0 0,0 0-237 0 0,0 0-172 0 0,0 0-84 0 0,0 0-100 0 0,0 0-19 0 0,-10 18 1 0 0,-76 130 199 0 0,-3 7-262 0 0,53-88-287 0 0,-3 5-1867 0 0,8-28-5254 0 0,26-41 2910 0 0,1-2-2687 0 0</inkml:trace>
  <inkml:trace contextRef="#ctx0" brushRef="#br0" timeOffset="1752.6">941 219 6193 0 0,'0'0'1643'0'0,"0"0"-844"0"0,0 0 47 0 0,0 0 493 0 0,0 0 270 0 0,0 0 24 0 0,0 0-156 0 0,0 0-220 0 0,0 0-203 0 0,0 0-200 0 0,32 35-199 0 0,102 110-150 0 0,-12-30 297 0 0,-100-95-733 0 0,-1 0 1 0 0,-1 1-1 0 0,-1 2 0 0 0,-1 0 1 0 0,-1 0-1 0 0,1 6-69 0 0,1 11-3476 0 0,-8 3-3706 0 0,-9-39-3242 0 0</inkml:trace>
</inkml:ink>
</file>

<file path=ppt/ink/ink3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4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1 229 2184 0 0,'0'0'2064'0'0,"0"0"-772"0"0,0 0-141 0 0,0 0 201 0 0,0 0 191 0 0,0 0 84 0 0,0 0-77 0 0,0 0-203 0 0,0 0-184 0 0,0 0-167 0 0,0 0-169 0 0,0 0-127 0 0,0 0-95 0 0,30-6-66 0 0,98-19-54 0 0,-8 19 566 0 0,12 6-234 0 0,-132 0-652 0 0,0 0 122 0 0,0 0 117 0 0,-19-4 947 0 0,10-1-1355 0 0,-10-1-79 0 0,1-2 0 0 0,1-1 0 0 0,-1 0-1 0 0,1-1 1 0 0,1-1 0 0 0,0 0 0 0 0,1-1 0 0 0,0-1 0 0 0,1 0 0 0 0,0-2 0 0 0,-2-2 83 0 0,9-7-2144 0 0,7 13-2550 0 0,0 5 683 0 0,0-1-6986 0 0</inkml:trace>
</inkml:ink>
</file>

<file path=ppt/ink/ink3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2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115 90 7746 0 0,'0'0'1473'0'0,"0"0"-160"0"0,0 0-50 0 0,0 0 39 0 0,0 0-88 0 0,0 0-194 0 0,0 0-184 0 0,0 0-113 0 0,0 0-25 0 0,0 0-23 0 0,0 0-107 0 0,0 0-115 0 0,0 0-57 0 0,4 31-33 0 0,15 97-47 0 0,-6 40 414 0 0,-7 67-1824 0 0,-6-198-662 0 0,-3-32-4172 0 0,1-5 579 0 0,2 0 4787 0 0,0 0-5838 0 0</inkml:trace>
  <inkml:trace contextRef="#ctx0" brushRef="#br0" timeOffset="314.327">1 79 2112 0 0,'0'0'2160'0'0,"0"0"-971"0"0,0 0-225 0 0,0 0 162 0 0,0 0 177 0 0,0 0 12 0 0,0 0-60 0 0,0 0-114 0 0,0 0-158 0 0,34-13-145 0 0,109-38-147 0 0,-64 37 151 0 0,-65 15-643 0 0,-6-1-78 0 0,0 0 1 0 0,-1 1-1 0 0,1 0 0 0 0,0 0 1 0 0,-1 0-1 0 0,0 1 0 0 0,1 0 0 0 0,-1 1 1 0 0,0 0-1 0 0,0 0 0 0 0,0 0 0 0 0,0 1 1 0 0,-1 0-1 0 0,1 0 0 0 0,-1 1 1 0 0,0 0-1 0 0,5 4-121 0 0,-10-6 30 0 0,1 0 0 0 0,0 0 1 0 0,-1 0-1 0 0,1 0 0 0 0,-1 0 0 0 0,0 0 0 0 0,0 0 1 0 0,0 0-1 0 0,0 0 0 0 0,-1 0 0 0 0,1 1 1 0 0,-1-1-1 0 0,0 0 0 0 0,0 1 0 0 0,0-1 1 0 0,-1 0-1 0 0,1 0 0 0 0,-1 1 0 0 0,1-1 0 0 0,-1 0 1 0 0,0 0-1 0 0,0 0 0 0 0,-1 0 0 0 0,1 0 1 0 0,-1 0-1 0 0,1 0 0 0 0,-3 2-30 0 0,-57 69 696 0 0,-15-19-3293 0 0,47-40 165 0 0,-2-1 0 0 0,1-2 0 0 0,-2 0 0 0 0,1-2-1 0 0,-25 3 2433 0 0,49-12-4934 0 0</inkml:trace>
  <inkml:trace contextRef="#ctx0" brushRef="#br0" timeOffset="1012.319">507 668 1072 0 0,'0'0'1224'0'0,"0"0"-510"0"0,0 0-91 0 0,0 0 150 0 0,0 0 117 0 0,0 0-6 0 0,0 0-121 0 0,0 0-190 0 0,0 0-177 0 0,-17 31-156 0 0,-53 95-133 0 0,31-43-14 0 0,8-21 1453 0 0,112-181 3156 0 0,75-35-4157 0 0,-138 137-403 0 0,76-54-242 0 0,-93 71 70 0 0,0 0-1 0 0,0 1 1 0 0,0-1-1 0 0,0 0 0 0 0,0 0 1 0 0,0 0-1 0 0,-1 1 1 0 0,1-1-1 0 0,0 1 0 0 0,0-1 1 0 0,0 1-1 0 0,0-1 1 0 0,0 1-1 0 0,-1-1 1 0 0,1 1-1 0 0,0 0 0 0 0,0-1 1 0 0,-1 1-1 0 0,1 0 1 0 0,0 0-1 0 0,-1-1 0 0 0,1 1 1 0 0,-1 0-1 0 0,1 0 1 0 0,-1 0-1 0 0,0 0 1 0 0,1 0-1 0 0,-1 0 0 0 0,0 0 1 0 0,1 0-1 0 0,-1 0 1 0 0,0 0-1 0 0,0 0 1 0 0,0 0-1 0 0,0 0 0 0 0,0 0 1 0 0,0 0-1 0 0,0 0 1 0 0,0 0-1 0 0,-1 0 0 0 0,1-1 1 0 0,0 1-1 0 0,-1 0 1 0 0,1 0-1 0 0,0 0 31 0 0,-4 60-70 0 0,4-60 32 0 0,-2 106-478 0 0,22-11 2816 0 0,-43-96 461 0 0,-94-60-1296 0 0,90 42-1778 0 0,-13-9-1872 0 0,14 8-5827 0 0,15 11-1191 0 0</inkml:trace>
</inkml:ink>
</file>

<file path=ppt/ink/ink3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6.6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95 634 11747 0 0,'0'0'605'0'0,"0"0"-365"0"0,0 0-27 0 0,0 0 356 0 0,0 0 321 0 0,0 0 97 0 0,0 0-91 0 0,0 0-210 0 0,0 32-205 0 0,1 101-154 0 0,14 207 272 0 0,-10-259-823 0 0,-4-67 2967 0 0,16-232-1525 0 0,-6 159-1201 0 0,2 0 1 0 0,2 1 0 0 0,3 1-1 0 0,3 0 1 0 0,2 2 0 0 0,2 0-1 0 0,3 2 1 0 0,10-12-18 0 0,-32 55-19 0 0,30-24-335 0 0,-28 63-603 0 0,-7 55-1300 0 0,-1-45-1511 0 0,1 0-4490 0 0,-1-24 1753 0 0</inkml:trace>
  <inkml:trace contextRef="#ctx0" brushRef="#br0" timeOffset="252.195">560 962 14347 0 0,'0'0'1068'0'0,"0"0"-468"0"0,0 0-236 0 0,0 0 41 0 0,0 0 63 0 0,0 0-3 0 0,0 0-83 0 0,0 0-129 0 0,0 0-81 0 0,0 0-51 0 0,0 0-41 0 0,-3 32-33 0 0,-7 102-14 0 0,13-50-78 0 0,-3-73-279 0 0,2 20-53 0 0,2-14-3999 0 0,-3-17 730 0 0,0 0 661 0 0,-1 0-3251 0 0</inkml:trace>
  <inkml:trace contextRef="#ctx0" brushRef="#br0" timeOffset="726.992">566 888 3153 0 0,'0'0'1152'0'0,"0"0"-121"0"0,0 0 141 0 0,0 0 136 0 0,0 0-34 0 0,0 0-120 0 0,0 0-98 0 0,0 0-84 0 0,0 0-69 0 0,0 0-80 0 0,0 0-113 0 0,0 0-91 0 0,30 1-79 0 0,94 2-89 0 0,-71 8 191 0 0,-51-10-592 0 0,0 0 0 0 0,-1 1 1 0 0,1-1-1 0 0,-1 0 0 0 0,1 1 1 0 0,-1-1-1 0 0,1 1 0 0 0,-1 0 1 0 0,0 0-1 0 0,0-1 0 0 0,0 1 1 0 0,0 0-1 0 0,0 0 0 0 0,0 0 1 0 0,0 0-1 0 0,-1 0 1 0 0,1 0-1 0 0,-1 0 0 0 0,1 0 1 0 0,-1 0-1 0 0,0 0 0 0 0,0 0 1 0 0,0 0-1 0 0,0 1 0 0 0,0-1 1 0 0,-1 0-1 0 0,1 0 0 0 0,0 0 1 0 0,-1 0-1 0 0,0 0 0 0 0,1 0 1 0 0,-1 0-1 0 0,-1 1-50 0 0,-40 64 652 0 0,30-51-556 0 0,10-15-106 0 0,0 0-1 0 0,0 1 0 0 0,1 0 0 0 0,-1-1 0 0 0,1 1 0 0 0,-1 0 0 0 0,1 0 0 0 0,-1 0 0 0 0,1 0 1 0 0,0 0-1 0 0,0 0 0 0 0,0 0 0 0 0,0 0 0 0 0,1 0 0 0 0,-1 1 0 0 0,1-1 0 0 0,-1 0 0 0 0,1 1 0 0 0,0-1 1 0 0,-1 0-1 0 0,1 0 0 0 0,0 1 0 0 0,1-1 0 0 0,-1 0 0 0 0,0 1 0 0 0,1-1 0 0 0,-1 0 0 0 0,1 0 0 0 0,0 1 1 0 0,0-1-1 0 0,0 0 0 0 0,0 0 0 0 0,0 0 0 0 0,0 0 0 0 0,0 0 0 0 0,1 0 0 0 0,-1 0 0 0 0,1-1 1 0 0,-1 1-1 0 0,1 0 0 0 0,1 0 11 0 0,28 13-105 0 0,-27-14 117 0 0,0 0 1 0 0,0 0-1 0 0,0 0 1 0 0,0 1 0 0 0,0 0-1 0 0,-1-1 1 0 0,1 2-1 0 0,-1-1 1 0 0,1 0-1 0 0,-1 1 1 0 0,0-1 0 0 0,1 1-1 0 0,-1 0 1 0 0,-1 0-1 0 0,1 0 1 0 0,0 0 0 0 0,-1 1-1 0 0,0-1 1 0 0,1 1-1 0 0,-1-1 1 0 0,-1 1-1 0 0,1 0 1 0 0,0 0 0 0 0,-1 0-1 0 0,0 0-12 0 0,-3 0 49 0 0,1 0-1 0 0,-1-1 1 0 0,-1 1 0 0 0,1-1 0 0 0,0 1-1 0 0,-1-1 1 0 0,0 0 0 0 0,0 0-1 0 0,0 0 1 0 0,0 0 0 0 0,0-1-1 0 0,-1 1 1 0 0,1-1 0 0 0,-1 0-1 0 0,1 0 1 0 0,-1 0 0 0 0,0 0 0 0 0,0-1-1 0 0,-2 2-48 0 0,-7 3 45 0 0,2 0-299 0 0,0 0 0 0 0,0-1 0 0 0,-1 0 0 0 0,1-1 0 0 0,-1 0 0 0 0,0-1 0 0 0,0-1 0 0 0,0 1 0 0 0,0-2 0 0 0,-1 0 0 0 0,-4 0 254 0 0,11-1-936 0 0,-11-1-5494 0 0,9-2-3512 0 0</inkml:trace>
  <inkml:trace contextRef="#ctx0" brushRef="#br0" timeOffset="1542.289">1 358 1504 0 0,'0'0'420'0'0,"0"0"-5"0"0,0 0 207 0 0,0 0 260 0 0,0 0 168 0 0,0 0 60 0 0,0 0-57 0 0,0 0-61 0 0,0 0-59 0 0,0 0-69 0 0,0 0-48 0 0,31-7-65 0 0,97-20-44 0 0,-12 21 1488 0 0,-20 12-1082 0 0,-97-6-1020 0 0,1 0-1 0 0,0 0 1 0 0,0-1-1 0 0,0 1 0 0 0,0 0 1 0 0,-1 0-1 0 0,1 0 1 0 0,0-1-1 0 0,0 1 1 0 0,0 0-1 0 0,0 0 0 0 0,0-1 1 0 0,0 1-1 0 0,0 0 1 0 0,0 0-1 0 0,0-1 0 0 0,0 1 1 0 0,0 0-1 0 0,0-1 1 0 0,0 1-1 0 0,0 0 1 0 0,0 0-1 0 0,0-1 0 0 0,0 1 1 0 0,0 0-1 0 0,0 0 1 0 0,0-1-1 0 0,0 1 1 0 0,0 0-1 0 0,1 0 0 0 0,-1 0 1 0 0,0-1-1 0 0,0 1 1 0 0,0 0-1 0 0,0 0 1 0 0,1 0-1 0 0,-1-1 0 0 0,0 1 1 0 0,0 0-1 0 0,0 0 1 0 0,1 0-1 0 0,-1 0 0 0 0,0-1 1 0 0,0 1-1 0 0,1 0 1 0 0,-1 0-1 0 0,0 0 1 0 0,0 0-1 0 0,1 0 0 0 0,-1 0 1 0 0,0 0-1 0 0,0 0 1 0 0,1 0-1 0 0,-1 0 1 0 0,0 0-1 0 0,0 0-92 0 0,-27-32 324 0 0,8 12 167 0 0,-55-90 278 0 0,18-8-3114 0 0,55 103-362 0 0,2 4-5997 0 0,0 4 273 0 0</inkml:trace>
</inkml:ink>
</file>

<file path=ppt/ink/ink3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5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0 188 3177 0 0,'0'0'1191'0'0,"0"0"-123"0"0,0 0 40 0 0,0 0 146 0 0,0 0 74 0 0,0 0-10 0 0,0 0-42 0 0,0 0-59 0 0,0 0-62 0 0,0 0-93 0 0,0 0-134 0 0,0 0-113 0 0,27 0-99 0 0,86-3-54 0 0,143-15 1986 0 0,-175 11-2583 0 0,-79 6-355 0 0,4-1-2655 0 0,-7-3-4067 0 0,-4 5-3513 0 0</inkml:trace>
  <inkml:trace contextRef="#ctx0" brushRef="#br0" timeOffset="245.431">219 1 8954 0 0,'0'0'952'0'0,"0"0"-50"0"0,0 0 215 0 0,0 0 292 0 0,0 0 75 0 0,0 0-131 0 0,0 0-235 0 0,-1 32-283 0 0,-5 104-243 0 0,3-106-415 0 0,3 1 1 0 0,0-1-1 0 0,2 1 0 0 0,1-1 1 0 0,5 21-178 0 0,20 36-1582 0 0,-4-56-8343 0 0,-20-27 1829 0 0</inkml:trace>
</inkml:ink>
</file>

<file path=ppt/ink/ink3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22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1 277 3529 0 0,'0'0'1267'0'0,"0"0"-218"0"0,0 0-39 0 0,0 0 135 0 0,0 0 126 0 0,0 0 44 0 0,0 0-16 0 0,0 0-103 0 0,0 0-106 0 0,0 0-107 0 0,0 0-134 0 0,0 0-98 0 0,30-3-56 0 0,93-7-31 0 0,25-4 1251 0 0,27 7-386 0 0,-174 7-1256 0 0,-1 0 140 0 0,-31-22 1951 0 0,13 14-2506 0 0,0-1 0 0 0,1-1 0 0 0,0-1 0 0 0,0 0 0 0 0,1-1 0 0 0,0-1 1 0 0,1 0-1 0 0,1-1 0 0 0,0-1 0 0 0,1 0 0 0 0,-7-12 142 0 0,7-6-2851 0 0,10 13-3189 0 0,2 10-5114 0 0</inkml:trace>
</inkml:ink>
</file>

<file path=ppt/ink/ink3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20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90 7834 0 0,'0'0'432'0'0,"0"0"-31"0"0,0 0 357 0 0,0 0 573 0 0,0 0 248 0 0,0 0-24 0 0,0 0-226 0 0,0 0-305 0 0,2 37-257 0 0,7 115-237 0 0,-6-75-408 0 0,3 0-1 0 0,4-1 1 0 0,14 53-122 0 0,-5-14-1458 0 0,-16-77-2191 0 0,-2 0-4540 0 0,-1-33 3580 0 0</inkml:trace>
  <inkml:trace contextRef="#ctx0" brushRef="#br0" timeOffset="241.123">0 146 336 0 0,'0'0'2211'0'0,"0"0"-508"0"0,0 0-289 0 0,0 0-111 0 0,0 0-43 0 0,0 0-81 0 0,0 0-120 0 0,0 0-140 0 0,0 0-115 0 0,31-24-96 0 0,96-72-108 0 0,-126 94-569 0 0,1 0-1 0 0,0 0 1 0 0,0 0-1 0 0,0 0 1 0 0,1 0-1 0 0,-1 0 1 0 0,0 1-1 0 0,1-1 1 0 0,-1 1-1 0 0,1-1 1 0 0,-1 1-1 0 0,1 0 0 0 0,0 0 1 0 0,-1 0-1 0 0,1 1 1 0 0,0-1-1 0 0,0 1 1 0 0,0-1-1 0 0,0 1 1 0 0,-1 0-1 0 0,1 0 1 0 0,0 0-1 0 0,0 1 1 0 0,0-1-1 0 0,0 1-30 0 0,4 1 120 0 0,2 2-35 0 0,0 0 0 0 0,-1 1 1 0 0,1 0-1 0 0,-1 1 0 0 0,0-1 0 0 0,0 2 1 0 0,-1-1-1 0 0,0 1 0 0 0,0 0 0 0 0,0 1 1 0 0,-1-1-1 0 0,0 1 0 0 0,-1 1 0 0 0,1-1 1 0 0,-2 1-1 0 0,1 0 0 0 0,-1 0 0 0 0,-1 0 1 0 0,1 0-1 0 0,-2 1 0 0 0,1-1 0 0 0,-1 1 1 0 0,-1 0-1 0 0,0 0 0 0 0,0 0 0 0 0,-1 0 1 0 0,0-1-1 0 0,-1 5-85 0 0,0-8 27 0 0,0 1 0 0 0,0-1 0 0 0,0 0 0 0 0,-1 1 0 0 0,0-1 0 0 0,-1 0 0 0 0,1 0-1 0 0,-1-1 1 0 0,0 1 0 0 0,0 0 0 0 0,-1-1 0 0 0,0 0 0 0 0,0 0 0 0 0,0 0 0 0 0,-1 0 0 0 0,1-1 0 0 0,-1 0 0 0 0,0 0 0 0 0,0 0 0 0 0,-4 2-27 0 0,-55 31-1120 0 0,-1-9-4127 0 0,42-19 1538 0 0,7-1-3519 0 0</inkml:trace>
  <inkml:trace contextRef="#ctx0" brushRef="#br0" timeOffset="583.008">431 646 8602 0 0,'0'0'1529'0'0,"0"0"-542"0"0,0 0-256 0 0,0 0 36 0 0,0 0 71 0 0,0 0-1 0 0,0 0-127 0 0,0 0-192 0 0,0 0-159 0 0,0 0-91 0 0,0 0-61 0 0,0 0-60 0 0,0 0-54 0 0,1 30-52 0 0,3 135-67 0 0,-2-147-460 0 0,0 29-887 0 0,-9-23-7668 0 0,5-20 3333 0 0</inkml:trace>
  <inkml:trace contextRef="#ctx0" brushRef="#br0" timeOffset="1003.138">407 543 5313 0 0,'0'0'980'0'0,"0"0"-286"0"0,0 0-127 0 0,0 0 2 0 0,0 0 65 0 0,0 0-18 0 0,0 0-56 0 0,0 0-9 0 0,0 0-22 0 0,0 0 4 0 0,0 0 5 0 0,0 0 9 0 0,19 3 17 0 0,92 13 559 0 0,-52 9 469 0 0,-58-22-1485 0 0,1-1 1 0 0,-1 1-1 0 0,0-1 0 0 0,0 1 1 0 0,-1-1-1 0 0,1 1 1 0 0,0-1-1 0 0,-1 1 0 0 0,1 0 1 0 0,-1-1-1 0 0,0 1 0 0 0,0 0 1 0 0,0-1-1 0 0,-1 1 0 0 0,1 0 1 0 0,0-1-1 0 0,-1 1 0 0 0,0-1 1 0 0,1 1-1 0 0,-1-1 1 0 0,0 1-1 0 0,-1-1 0 0 0,1 1 1 0 0,-1 1-108 0 0,0-3-15 0 0,0 0 0 0 0,0 1 0 0 0,1-1 1 0 0,-1 1-1 0 0,1-1 0 0 0,0 1 1 0 0,-1-1-1 0 0,1 1 0 0 0,0 0 0 0 0,0-1 1 0 0,0 1-1 0 0,0 0 0 0 0,0 0 0 0 0,0 0 1 0 0,0 0-1 0 0,1 0 0 0 0,-1 0 1 0 0,1 0-1 0 0,0 0 0 0 0,-1 0 0 0 0,1 0 1 0 0,0 0-1 0 0,0 0 0 0 0,0 0 0 0 0,1 0 1 0 0,-1 0-1 0 0,0 0 0 0 0,1 0 1 0 0,-1 0-1 0 0,1 0 0 0 0,0 0 0 0 0,-1 0 1 0 0,1 0-1 0 0,0 0 0 0 0,0 0 0 0 0,1-1 1 0 0,-1 1-1 0 0,0 0 0 0 0,0-1 0 0 0,1 1 1 0 0,-1-1-1 0 0,1 1 0 0 0,-1-1 1 0 0,1 0-1 0 0,0 0 0 0 0,1 1 15 0 0,1-1 21 0 0,-1 0 0 0 0,0 0 0 0 0,1 1 1 0 0,-1-1-1 0 0,0 1 0 0 0,1-1 0 0 0,-1 1 0 0 0,0 0 0 0 0,0 0 0 0 0,0 0 0 0 0,-1 1 0 0 0,1-1 0 0 0,-1 1 1 0 0,1 0-1 0 0,-1-1 0 0 0,0 1 0 0 0,0 0 0 0 0,0 0 0 0 0,0 0 0 0 0,0 1 0 0 0,-1-1 0 0 0,1 0 0 0 0,-1 1 1 0 0,0-1-1 0 0,0 1 0 0 0,-1-1 0 0 0,1 1 0 0 0,-1-1 0 0 0,1 1 0 0 0,-1 0 0 0 0,0-1 0 0 0,0 1 0 0 0,-1-1 1 0 0,1 1-1 0 0,-1 0 0 0 0,0-1 0 0 0,0 1 0 0 0,0-1 0 0 0,-1 2-21 0 0,-89 83 412 0 0,67-80-2567 0 0,8-12-7774 0 0,12 0 2969 0 0</inkml:trace>
</inkml:ink>
</file>

<file path=ppt/ink/ink3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9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377 1 4465 0 0,'0'0'1931'0'0,"0"0"-783"0"0,0 0-258 0 0,0 0 131 0 0,0 0 164 0 0,0 0 64 0 0,0 0-105 0 0,0 0-250 0 0,0 0-230 0 0,0 0-202 0 0,-14 32-144 0 0,-46 104-100 0 0,-26 38 159 0 0,8-63-1402 0 0,47-79-2242 0 0,-2-3-3922 0 0,26-24 2704 0 0</inkml:trace>
  <inkml:trace contextRef="#ctx0" brushRef="#br0" timeOffset="265.885">0 75 4049 0 0,'0'0'2386'0'0,"0"0"-1375"0"0,0 0-443 0 0,0 0 165 0 0,0 0 307 0 0,0 0 235 0 0,0 0 72 0 0,0 0-88 0 0,0 0-167 0 0,0 0-165 0 0,0 0-160 0 0,0 0-133 0 0,25 33-120 0 0,76 107-111 0 0,1 6 239 0 0,-41-59-358 0 0,8 10-2755 0 0,-48-83-5055 0 0,-15-12 2805 0 0,-1 1 508 0 0</inkml:trace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4:10.4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0 538 1608 0 0,'0'0'777'0'0,"0"0"-292"0"0,0 0-42 0 0,0 0 188 0 0,0 0 186 0 0,0 0 137 0 0,0 0 54 0 0,0 0-20 0 0,0 0-22 0 0,0 0-34 0 0,0 0-52 0 0,14 0-48 0 0,101-3 1615 0 0,-9-11 114 0 0,62-8-1350 0 0,-151 20-2308 0 0,35-3 2933 0 0,-38 4-6291 0 0,-6 1-5863 0 0,-10 0 6812 0 0</inkml:trace>
  <inkml:trace contextRef="#ctx0" brushRef="#br0" timeOffset="244.65">194 273 5729 0 0,'0'0'1108'0'0,"0"0"-645"0"0,0 0-188 0 0,0 0 260 0 0,0 0 380 0 0,0 0 297 0 0,0 0 69 0 0,0 0-136 0 0,0 0-205 0 0,0 0-189 0 0,0 0-162 0 0,-4 34-158 0 0,-13 107-127 0 0,4 108 288 0 0,8-128-2246 0 0,10-102-789 0 0,3-9-4194 0 0,-4-9 1101 0 0</inkml:trace>
  <inkml:trace contextRef="#ctx0" brushRef="#br0" timeOffset="877.841">818 196 2673 0 0,'0'0'721'0'0,"0"0"-461"0"0,0 0-140 0 0,0 0 234 0 0,0 0 386 0 0,0 0 320 0 0,0 0 115 0 0,0 0-26 0 0,0 0-144 0 0,0 0-148 0 0,0 0-111 0 0,0 0-121 0 0,0 0-91 0 0,-7 35-90 0 0,-23 110-71 0 0,13-16 458 0 0,10 103 34 0 0,10-214 383 0 0,2-30 2758 0 0,30-251-1878 0 0,49-19-1862 0 0,4 108-173 0 0,-88 173-102 0 0,0 0 0 0 0,0 0 0 0 0,0 0 0 0 0,0 0 0 0 0,0 1-1 0 0,0-1 1 0 0,0 0 0 0 0,0 0 0 0 0,0 0 0 0 0,1 0 0 0 0,-1 1 0 0 0,0-1 0 0 0,1 0 0 0 0,-1 0 0 0 0,1 0 0 0 0,-1 1 0 0 0,0-1 0 0 0,1 0 0 0 0,0 1 0 0 0,-1-1 0 0 0,1 0 0 0 0,-1 1 0 0 0,1-1 0 0 0,0 1 0 0 0,-1-1 0 0 0,1 1 0 0 0,0-1 0 0 0,0 1-1 0 0,-1 0 1 0 0,1-1 0 0 0,0 1 0 0 0,0 0 0 0 0,0-1 0 0 0,-1 1 0 0 0,1 0 0 0 0,0 0 0 0 0,0 0 0 0 0,0 0 0 0 0,0 0 0 0 0,0 0 0 0 0,-1 0 0 0 0,1 0 0 0 0,0 0 0 0 0,0 0 0 0 0,0 1 0 0 0,0-1 0 0 0,-1 0 0 0 0,1 0 0 0 0,0 1 0 0 0,0-1-1 0 0,-1 1 1 0 0,1-1 0 0 0,0 0 0 0 0,0 1 0 0 0,-1 0 0 0 0,1-1 0 0 0,0 1 0 0 0,-1-1 0 0 0,1 1 0 0 0,-1 0 0 0 0,1-1 0 0 0,-1 1 0 0 0,1 0 0 0 0,-1 0 0 0 0,0-1 0 0 0,1 1 0 0 0,-1 0 0 0 0,0 0 0 0 0,1 0 9 0 0,10 124-736 0 0,-11-72-4054 0 0,0-15-3546 0 0,0-33 549 0 0</inkml:trace>
  <inkml:trace contextRef="#ctx0" brushRef="#br0" timeOffset="1536.148">1306 435 2801 0 0,'0'0'1057'0'0,"0"0"-3"0"0,0 0 131 0 0,0 0 233 0 0,0 0 117 0 0,0 0-20 0 0,0 0-191 0 0,0 0-237 0 0,0 0-217 0 0,0 0-220 0 0,0 0-200 0 0,0 0-154 0 0,0 0-105 0 0,-8-1-65 0 0,-24-6-20 0 0,-11 37 183 0 0,31-15-292 0 0,1 0 0 0 0,0 1 1 0 0,1 0-1 0 0,1 0 0 0 0,0 1 0 0 0,1 0 0 0 0,1 1 1 0 0,1-1-1 0 0,0 1 0 0 0,1 2 3 0 0,3-13-11 0 0,0 1 1 0 0,0 1-1 0 0,1-1 1 0 0,0 0-1 0 0,1 0 0 0 0,-1 0 1 0 0,1 1-1 0 0,1-1 1 0 0,0 0-1 0 0,0 0 0 0 0,1 0 1 0 0,0 0-1 0 0,0 0 0 0 0,0 0 1 0 0,1 0-1 0 0,1-1 1 0 0,-1 1-1 0 0,1-1 0 0 0,0 0 1 0 0,1 0-1 0 0,0 0 1 0 0,0-1-1 0 0,0 0 0 0 0,5 4 11 0 0,-5-7 72 0 0,-1 0 0 0 0,1-1 0 0 0,1 1 0 0 0,-1-1-1 0 0,0 0 1 0 0,0-1 0 0 0,1 1 0 0 0,-1-1 0 0 0,1 0-1 0 0,0-1 1 0 0,-1 1 0 0 0,1-1 0 0 0,-1 0 0 0 0,1 0 0 0 0,0-1-1 0 0,-1 0 1 0 0,1 0 0 0 0,-1 0 0 0 0,1-1 0 0 0,-1 1-1 0 0,0-1 1 0 0,0-1 0 0 0,0 1 0 0 0,0-1 0 0 0,0 0-1 0 0,0 0 1 0 0,-1 0 0 0 0,1 0 0 0 0,-1-1 0 0 0,0 0-1 0 0,0 0 1 0 0,0 0 0 0 0,-1 0 0 0 0,1-1 0 0 0,-1 0 0 0 0,0 1-1 0 0,0-1 1 0 0,-1 0 0 0 0,1-1-72 0 0,1-3 5 0 0,0 0-1 0 0,-1 0 1 0 0,0 0 0 0 0,0 0 0 0 0,-1-1-1 0 0,0 1 1 0 0,-1-1 0 0 0,0 1-1 0 0,0-1 1 0 0,-1 1 0 0 0,-1-1 0 0 0,0-7-5 0 0,0 12-191 0 0,-1 1-1 0 0,1-1 1 0 0,-1 1 0 0 0,0-1 0 0 0,0 1 0 0 0,0 0 0 0 0,0 0 0 0 0,-1 0-1 0 0,0 0 1 0 0,0 0 0 0 0,0 1 0 0 0,0-1 0 0 0,0 1 0 0 0,-1 0 0 0 0,0 0-1 0 0,1 0 1 0 0,-3-1 191 0 0,-43-19-3751 0 0,79 29 1518 0 0,102 12 4634 0 0,-18-12-2695 0 0,-64-6-5593 0 0,-40 0 372 0 0</inkml:trace>
  <inkml:trace contextRef="#ctx0" brushRef="#br0" timeOffset="1820.021">2000 391 10074 0 0,'0'0'1272'0'0,"0"0"-125"0"0,0 0-10 0 0,0 0 19 0 0,0 0-132 0 0,0 0-222 0 0,0 0-214 0 0,0 0-224 0 0,0 0-126 0 0,-35 35-104 0 0,-106 107-101 0 0,62-54-63 0 0,-35 66-497 0 0,51-47-4990 0 0,54-89 1962 0 0,0-2-4169 0 0,8-12 7108 0 0</inkml:trace>
  <inkml:trace contextRef="#ctx0" brushRef="#br0" timeOffset="2330.415">1974 671 1760 0 0,'0'0'2038'0'0,"0"0"-934"0"0,0 0-47 0 0,0 0 246 0 0,0 0 136 0 0,0 0-113 0 0,0 0-295 0 0,-20 33-317 0 0,-61 104-231 0 0,9 6 893 0 0,48-93-871 0 0,38-83-148 0 0,2 0 0 0 0,0 1 0 0 0,3 1 0 0 0,0 0 0 0 0,2 2 0 0 0,1 0 0 0 0,2 1 0 0 0,0 2 0 0 0,2 0 0 0 0,10-6-357 0 0,-25 21 23 0 0,0 1-1 0 0,1 0 0 0 0,0 0 0 0 0,0 1 1 0 0,1 1-1 0 0,1 0 0 0 0,-1 1 0 0 0,1 0 1 0 0,0 1-1 0 0,1 1 0 0 0,-1 0 1 0 0,1 1-1 0 0,0 0 0 0 0,1 2 0 0 0,-1-1 1 0 0,5 2-23 0 0,-18 1 11 0 0,0 0 1 0 0,0 1 0 0 0,0-1 0 0 0,0 1 0 0 0,0-1-1 0 0,0 1 1 0 0,0 0 0 0 0,0 0 0 0 0,0 0 0 0 0,0 0-1 0 0,-1 0 1 0 0,1 0 0 0 0,0 1 0 0 0,-1-1 0 0 0,1 1-1 0 0,-1-1 1 0 0,1 1 0 0 0,-1-1 0 0 0,0 1 0 0 0,1 0 0 0 0,-1 0-1 0 0,0-1 1 0 0,0 1 0 0 0,0 0 0 0 0,-1 0 0 0 0,1 0-1 0 0,0 0 1 0 0,-1 0 0 0 0,1 0 0 0 0,-1 1 0 0 0,0-1-1 0 0,1 1-11 0 0,0 70 663 0 0,-4-62-550 0 0,-1-1 0 0 0,0 0 0 0 0,0 0 0 0 0,-1 0 0 0 0,0 0 0 0 0,0-1 0 0 0,-1 0 0 0 0,-1 0 0 0 0,0 0 0 0 0,0-1 0 0 0,0 0 0 0 0,-1 0 0 0 0,-7 5-113 0 0,10-10 10 0 0,-1 0-1 0 0,1 0 0 0 0,-1 0 0 0 0,1 0 0 0 0,-1-1 0 0 0,0 0 0 0 0,0 0 0 0 0,0-1 1 0 0,0 1-1 0 0,0-2 0 0 0,-1 1 0 0 0,1 0 0 0 0,0-1 0 0 0,0 0 0 0 0,-1-1 0 0 0,1 1 1 0 0,0-1-1 0 0,0-1 0 0 0,0 1 0 0 0,0-1 0 0 0,0 0 0 0 0,0 0 0 0 0,0-1 0 0 0,1 1 1 0 0,-1-1-1 0 0,1-1 0 0 0,0 1 0 0 0,0-1 0 0 0,0 0 0 0 0,-2-1-9 0 0,-35-45-4175 0 0,23-11-5820 0 0,18 49 3319 0 0</inkml:trace>
  <inkml:trace contextRef="#ctx0" brushRef="#br0" timeOffset="3769.039">2942 23 7034 0 0,'0'0'1265'0'0,"0"0"-126"0"0,0 0-39 0 0,0 0 40 0 0,0 0 50 0 0,0 0-34 0 0,0 0-99 0 0,0 0-119 0 0,0 0-133 0 0,0 0-124 0 0,0 0-110 0 0,0 0-91 0 0,-19 32-57 0 0,-61 100-53 0 0,13-16 465 0 0,24-55-773 0 0,-3-2 0 0 0,-3-2 0 0 0,-30 26-62 0 0,52-58-703 0 0,-2-1 1 0 0,0-1-1 0 0,-2-2 0 0 0,0 0 1 0 0,-3-2 702 0 0,15-7-1444 0 0,-11 5-2223 0 0,10-12-5125 0 0,16-5 5838 0 0</inkml:trace>
  <inkml:trace contextRef="#ctx0" brushRef="#br0" timeOffset="4038.034">2399 12 8682 0 0,'0'0'1301'0'0,"0"0"-252"0"0,0 0-274 0 0,0 0-115 0 0,0 0 74 0 0,0 0 153 0 0,0 0 84 0 0,0 0 3 0 0,0 0-73 0 0,0 0-143 0 0,0 0-101 0 0,0 0-53 0 0,0 0-49 0 0,21 33-15 0 0,64 105-21 0 0,-16-54 428 0 0,5-18-185 0 0,-8-9-470 0 0,-2 3 1 0 0,54 69-293 0 0,-62-67-1706 0 0,-35-45-1748 0 0,1-5-3665 0 0,-14-11-3463 0 0</inkml:trace>
  <inkml:trace contextRef="#ctx0" brushRef="#br0" timeOffset="6482.438">3183 726 376 0 0,'0'0'1778'0'0,"0"0"-523"0"0,0 0-171 0 0,0 0 84 0 0,0 0 122 0 0,0 0 91 0 0,0 0-42 0 0,0 0-78 0 0,0 0-124 0 0,0 0-125 0 0,0 0-109 0 0,0 0-104 0 0,0 0-72 0 0,10-28-39 0 0,33-89-34 0 0,24-10 1203 0 0,-44 88-1670 0 0,2 1 1 0 0,2 1-1 0 0,1 2 0 0 0,2 0 0 0 0,1 2 0 0 0,12-8-187 0 0,-42 40 59 0 0,-1 1-83 0 0,0 1 0 0 0,0-1 0 0 0,0 1 0 0 0,0-1 0 0 0,0 0 0 0 0,1 1 0 0 0,-1-1 0 0 0,0 0 0 0 0,0 1 0 0 0,0-1 0 0 0,0 0 0 0 0,1 1 0 0 0,-1-1 0 0 0,0 0 0 0 0,0 0 0 0 0,1 1 0 0 0,-1-1 0 0 0,0 0 0 0 0,0 0 0 0 0,1 1-1 0 0,-1-1 1 0 0,0 0 0 0 0,1 0 0 0 0,-1 0 0 0 0,0 0 0 0 0,1 1 0 0 0,-1-1 0 0 0,0 0 0 0 0,1 0 0 0 0,-1 0 0 0 0,0 0 0 0 0,1 0 0 0 0,-1 0 0 0 0,0 0 0 0 0,1 0 0 0 0,-1 0 0 0 0,1 0 0 0 0,-1 0 0 0 0,0 0 0 0 0,1 0 0 0 0,-1 0 0 0 0,0 0 0 0 0,1-1 0 0 0,-1 1-1 0 0,0 0 1 0 0,1 0 0 0 0,-1 0 0 0 0,0 0 0 0 0,1-1 0 0 0,-1 1 0 0 0,0 0 0 0 0,1-1 24 0 0,-1 6 11 0 0,-19 158 330 0 0,-1-22-301 0 0,20-140-27 0 0,-1 1 0 0 0,1-1 0 0 0,0 1 0 0 0,-1-1 0 0 0,1 0 0 0 0,0 1 0 0 0,0-1 0 0 0,0 1 0 0 0,0-1 0 0 0,1 1 0 0 0,-1-1-1 0 0,0 0 1 0 0,1 1 0 0 0,-1-1 0 0 0,0 1 0 0 0,1-1 0 0 0,0 0 0 0 0,-1 0 0 0 0,1 1 0 0 0,0-1 0 0 0,0 0 0 0 0,0 0 0 0 0,-1 0 0 0 0,1 0 0 0 0,0 0-1 0 0,0 0 1 0 0,1 0 0 0 0,-1 0 0 0 0,0 0 0 0 0,0 0 0 0 0,0-1 0 0 0,1 1 0 0 0,-1 0 0 0 0,0-1 0 0 0,1 1 0 0 0,-1-1 0 0 0,0 1 0 0 0,1-1-1 0 0,-1 0 1 0 0,1 0 0 0 0,-1 0 0 0 0,0 0 0 0 0,1 0 0 0 0,-1 0 0 0 0,1 0 0 0 0,-1 0 0 0 0,1 0 0 0 0,-1 0 0 0 0,0-1 0 0 0,1 1 0 0 0,-1-1 0 0 0,1 1-13 0 0,70-74 852 0 0,-60 59-768 0 0,258-320 84 0 0,-192 229-170 0 0,-81 135-688 0 0,-9 10 738 0 0,1 1 0 0 0,1 0 0 0 0,3 0 0 0 0,1 1 0 0 0,2 0 0 0 0,2 0 0 0 0,2 15-48 0 0,0-49-163 0 0,0 0 0 0 0,1 0 1 0 0,0 0-1 0 0,1 0 0 0 0,-1 0 0 0 0,1 0 1 0 0,1-1-1 0 0,-1 1 0 0 0,1-1 1 0 0,0 1-1 0 0,1-1 0 0 0,-1 0 1 0 0,1 0 162 0 0,20 2-4301 0 0,17-10-6671 0 0,-32-1 7906 0 0</inkml:trace>
  <inkml:trace contextRef="#ctx0" brushRef="#br0" timeOffset="6969.056">4669 130 2817 0 0,'0'0'1348'0'0,"0"0"118"0"0,0 0 322 0 0,0 0 202 0 0,0 0-25 0 0,0 0-287 0 0,0 0-399 0 0,0 0-237 0 0,0 0-174 0 0,0 0-123 0 0,0 0-103 0 0,0 0-95 0 0,-24 0-73 0 0,-78 2-23 0 0,34 21 197 0 0,56-15-522 0 0,-14 7-19 0 0,2 1 1 0 0,0 1 0 0 0,0 2 0 0 0,2 0-1 0 0,0 1 1 0 0,-1 4-108 0 0,16-16-28 0 0,0 1 0 0 0,0 1 0 0 0,0-1 0 0 0,1 1-1 0 0,1 0 1 0 0,0 0 0 0 0,0 1 0 0 0,1 0 0 0 0,0 0 0 0 0,1 0 0 0 0,0 0-1 0 0,1 0 1 0 0,0 1 0 0 0,1-1 0 0 0,0 0 0 0 0,1 1 0 0 0,0 0 28 0 0,0-9-1 0 0,1 0 1 0 0,-1-1 0 0 0,0 1 0 0 0,1 0-1 0 0,0-1 1 0 0,0 1 0 0 0,0-1 0 0 0,0 1-1 0 0,0-1 1 0 0,0 1 0 0 0,0-1 0 0 0,1 0 0 0 0,-1 0-1 0 0,1 0 1 0 0,0 0 0 0 0,0 0 0 0 0,0 0-1 0 0,0 0 1 0 0,0 0 0 0 0,0-1 0 0 0,0 1-1 0 0,0-1 1 0 0,1 1 0 0 0,-1-1 0 0 0,0 0-1 0 0,1 0 1 0 0,-1 0 0 0 0,1 0 0 0 0,0-1-1 0 0,-1 1 1 0 0,1-1 0 0 0,0 1 0 0 0,-1-1 0 0 0,1 0-1 0 0,0 0 1 0 0,-1 0 0 0 0,1 0 0 0 0,0-1 0 0 0,103-22 662 0 0,-42-8-520 0 0,-2-3 0 0 0,-1-3 0 0 0,-2-2 0 0 0,2-6-142 0 0,49-32 62 0 0,-60 43-198 0 0,-49 34 1 0 0,-1 0-60 0 0,-1 23-168 0 0,-22 156 453 0 0,24-173-156 0 0,0-1 1 0 0,0 0-1 0 0,1 0 1 0 0,0 0 0 0 0,0 0-1 0 0,0 0 1 0 0,0 0-1 0 0,1 0 1 0 0,-1-1-1 0 0,1 1 1 0 0,1-1 0 0 0,-1 0-1 0 0,0 0 1 0 0,1 0-1 0 0,0 0 1 0 0,0-1-1 0 0,0 1 1 0 0,0-1 0 0 0,1 0-1 0 0,0 0 1 0 0,-1-1-1 0 0,1 1 1 0 0,0-1-1 0 0,0 0 1 0 0,0-1 0 0 0,0 1-1 0 0,0-1 1 0 0,1 0-1 0 0,-1 0 1 0 0,0 0-1 0 0,0-1 1 0 0,6 0 65 0 0,24-19-5027 0 0,-22-5-3272 0 0,-11 16 3133 0 0</inkml:trace>
</inkml:ink>
</file>

<file path=ppt/ink/ink3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4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553 560 0 0 0,'0'0'1152'0'0,"0"0"-46"0"0,0 0 90 0 0,0 0 190 0 0,0 0 139 0 0,0 0 62 0 0,0 0-61 0 0,0 0-179 0 0,0 0-175 0 0,0 0-206 0 0,0 0-179 0 0,-2-6-102 0 0,1 0-376 0 0,0 0 0 0 0,-1 0 1 0 0,0 1-1 0 0,0-1 0 0 0,0 1 0 0 0,-1 0 0 0 0,0 0 0 0 0,0 0 1 0 0,0 0-1 0 0,-1 0 0 0 0,1 1 0 0 0,-1-1 0 0 0,0 1 0 0 0,0 0 1 0 0,-1 0-1 0 0,1 0 0 0 0,-4-1-309 0 0,-6-2 94 0 0,0 0 1 0 0,0 1 0 0 0,-1 1-1 0 0,0 0 1 0 0,0 1 0 0 0,-1 1-1 0 0,1 0 1 0 0,-1 1-1 0 0,1 1 1 0 0,-1 0 0 0 0,0 1-1 0 0,1 1 1 0 0,-1 0-1 0 0,1 2 1 0 0,-1-1 0 0 0,1 2-1 0 0,-12 3-94 0 0,21-4-33 0 0,-1 0-1 0 0,1 0 1 0 0,0 1 0 0 0,-1 0-1 0 0,2 0 1 0 0,-1 0-1 0 0,0 1 1 0 0,1 0 0 0 0,0 0-1 0 0,0 0 1 0 0,0 1-1 0 0,1-1 1 0 0,0 1-1 0 0,0 0 1 0 0,0 0 0 0 0,1 1-1 0 0,0-1 1 0 0,0 1-1 0 0,0 1 34 0 0,-17 89-154 0 0,24-93 213 0 0,0 0 0 0 0,0 0 1 0 0,0-1-1 0 0,1 0 0 0 0,0 0 0 0 0,-1 0 1 0 0,1 0-1 0 0,1-1 0 0 0,-1 1 1 0 0,0-1-1 0 0,0-1 0 0 0,1 1 0 0 0,-1-1 1 0 0,1 0-1 0 0,-1 0 0 0 0,1-1 1 0 0,-1 1-1 0 0,1-1 0 0 0,1 0-59 0 0,-6 0 6 0 0,76 25 203 0 0,-76-22-195 0 0,1 0 0 0 0,-1 0 0 0 0,0 0 0 0 0,0 0 0 0 0,0-1 0 0 0,0 1 0 0 0,-1 0 0 0 0,0 1-1 0 0,1-1 1 0 0,-1 0 0 0 0,0 0 0 0 0,0 0 0 0 0,0 0 0 0 0,-1 0 0 0 0,1 0 0 0 0,-1 0 0 0 0,0 0-1 0 0,0 0 1 0 0,0 0 0 0 0,0 0 0 0 0,0-1 0 0 0,0 1 0 0 0,-1 0 0 0 0,0-1 0 0 0,1 1 0 0 0,-1-1 0 0 0,0 1-1 0 0,0-1 1 0 0,0 0 0 0 0,-1 0 0 0 0,-1 2-14 0 0,0 1 7 0 0,-150 193 86 0 0,73-63-120 0 0,79-130 23 0 0,0 0 0 0 0,0 0 0 0 0,0 0-1 0 0,1 0 1 0 0,0 1 0 0 0,0-1 0 0 0,0 0-1 0 0,0 0 1 0 0,1 1 0 0 0,0-1 0 0 0,0 0-1 0 0,1 1 1 0 0,-1-1 0 0 0,1 0 0 0 0,0 1-1 0 0,1-1 1 0 0,-1 0 0 0 0,1 0 0 0 0,0 0-1 0 0,0 0 1 0 0,1 0 0 0 0,-1-1 0 0 0,1 1-1 0 0,0-1 1 0 0,0 0 0 0 0,1 1 0 0 0,0 0 4 0 0,7 2-20 0 0,1-1 0 0 0,-1 0 1 0 0,1 0-1 0 0,0-1 0 0 0,0-1 1 0 0,1 0-1 0 0,-1-1 0 0 0,1 0 1 0 0,0-1-1 0 0,0 0 1 0 0,-1-1-1 0 0,1-1 0 0 0,0 0 1 0 0,0 0-1 0 0,0-1 0 0 0,0-1 1 0 0,0 0-1 0 0,0-1 0 0 0,-1-1 1 0 0,0 0-1 0 0,1 0 0 0 0,-1-1 1 0 0,-1-1-1 0 0,1 0 0 0 0,-1 0 1 0 0,0-1-1 0 0,7-6 20 0 0,54-48-3955 0 0,-32 16-6445 0 0,-32 33 3045 0 0</inkml:trace>
  <inkml:trace contextRef="#ctx0" brushRef="#br0" timeOffset="418.065">282 1 0 0 0,'0'0'765'0'0,"0"0"-172"0"0,0 0-27 0 0,0 0 143 0 0,0 0 187 0 0,0 0 172 0 0,0 0 74 0 0,0 0-42 0 0,0 0-145 0 0,0 0-175 0 0,0 0-123 0 0,0 0-55 0 0,0 0 29 0 0,-5 11 65 0 0,-20 64 785 0 0,4 328 3131 0 0,-2 24-4420 0 0,-55 158-612 0 0,76-368-252 0 0,15-174-1681 0 0,3-19-7449 0 0,-14-20 5604 0 0</inkml:trace>
</inkml:ink>
</file>

<file path=ppt/ink/ink3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1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0 0 0,'0'0'637'0'0,"0"0"110"0"0,0 0 149 0 0,0 0 169 0 0,0 0 90 0 0,0 0-20 0 0,0 0-79 0 0,0 0-73 0 0,0 0-11 0 0,0 0 12 0 0,0 0-20 0 0,0 0-45 0 0,21-3-53 0 0,64-10-50 0 0,73 10 2236 0 0,49 14-1220 0 0,-197-8 1011 0 0,-24-6-1279 0 0,-74-32-1221 0 0,67 29-431 0 0,1-1 0 0 0,0-1 0 0 0,1-1-1 0 0,0 0 1 0 0,0-2 0 0 0,1 0 0 0 0,0-1 0 0 0,1-1-1 0 0,-2-2 89 0 0,11-3-2516 0 0,8 12-1456 0 0,3 1-4104 0 0,1 1 605 0 0</inkml:trace>
</inkml:ink>
</file>

<file path=ppt/ink/ink3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5.1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0 280 352 0 0,'0'0'758'0'0,"0"0"99"0"0,0 0 233 0 0,0 0 177 0 0,0 0 8 0 0,0 0-167 0 0,0 0-180 0 0,0 0-132 0 0,0 0-65 0 0,0 0-20 0 0,0 0-40 0 0,0 0-19 0 0,0 0 9 0 0,17-5 23 0 0,54-14-22 0 0,0 14 890 0 0,96 34-85 0 0,-142-35 2092 0 0,-38-25-1219 0 0,-133-137-1456 0 0,135 155-1645 0 0,-14-20-191 0 0,19 9-9326 0 0,6 19-584 0 0</inkml:trace>
</inkml:ink>
</file>

<file path=ppt/ink/ink3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3.0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84 335 5689 0 0,'0'0'2019'0'0,"0"0"-1692"0"0,0 0-380 0 0,0 0 342 0 0,0 0 385 0 0,0 0 83 0 0,0 0-94 0 0,0 0-134 0 0,0 0-147 0 0,-6 35-100 0 0,-19 111-76 0 0,-5 75 231 0 0,14-119 98 0 0,15-113 5933 0 0,0-11-4438 0 0,-3-44-1863 0 0,6 15 77 0 0,3 0 1 0 0,1 1 0 0 0,3-1 0 0 0,3 2 0 0 0,6-16-245 0 0,-13 47 16 0 0,5-27-5 0 0,2 1 0 0 0,2 1-1 0 0,2 0 1 0 0,2 0 0 0 0,1 2 0 0 0,3 1 0 0 0,1 0 0 0 0,2 1-11 0 0,5 12-311 0 0,-17 54-15 0 0,2 115 190 0 0,-15-123 112 0 0,-1 42-228 0 0,2 68-4199 0 0,4-102-3286 0 0,-3-19-1754 0 0</inkml:trace>
  <inkml:trace contextRef="#ctx0" brushRef="#br0" timeOffset="253.138">367 600 15723 0 0,'0'0'923'0'0,"0"0"-281"0"0,0 0-69 0 0,0 0 69 0 0,0 0 18 0 0,0 0-68 0 0,0 0-171 0 0,0 0-151 0 0,0 0-76 0 0,0 0-88 0 0,0 0-37 0 0,-4 35-32 0 0,-10 105-30 0 0,10-50 22 0 0,11-9-1885 0 0,-3-75-616 0 0,-2-5-1424 0 0,0 0-4538 0 0,-1-1 4204 0 0</inkml:trace>
  <inkml:trace contextRef="#ctx0" brushRef="#br0" timeOffset="720.08">415 464 1656 0 0,'0'0'903'0'0,"0"0"11"0"0,0 0 211 0 0,0 0 160 0 0,0 0-16 0 0,0 0-94 0 0,0 0-99 0 0,0 0-59 0 0,0 0-81 0 0,0 0-104 0 0,0 0-173 0 0,0 0-195 0 0,0 0-135 0 0,31 0-102 0 0,94-2-52 0 0,-80 8 184 0 0,-44-2-320 0 0,-1 1-2 0 0,1 0-1 0 0,-1 0 1 0 0,0 0-1 0 0,0 0 0 0 0,0 0 1 0 0,-1 0-1 0 0,0 0 0 0 0,0 1 1 0 0,0-2-1 0 0,0 1 1 0 0,-1 0-1 0 0,0 0 0 0 0,0 0 1 0 0,0-1-1 0 0,-1 1 0 0 0,0-1 1 0 0,0 0-1 0 0,0 1 1 0 0,0-1-1 0 0,0-1 0 0 0,-1 1 1 0 0,0 0-1 0 0,0-1 0 0 0,-2 2-36 0 0,-15 20 144 0 0,2 0-33 0 0,14-20-103 0 0,0 0 0 0 0,0 1 0 0 0,1 0 0 0 0,0 0 0 0 0,0 0-1 0 0,0 0 1 0 0,1 1 0 0 0,0-1 0 0 0,0 1 0 0 0,1 0 0 0 0,-1 0-1 0 0,2 0 1 0 0,-1 0 0 0 0,0 4-8 0 0,5-7-29 0 0,0 0-1 0 0,0 0 1 0 0,0 0-1 0 0,1-1 1 0 0,-1 1-1 0 0,1-1 1 0 0,0 0 0 0 0,0 0-1 0 0,0 0 1 0 0,0-1-1 0 0,0 1 1 0 0,1-1 0 0 0,-1 0-1 0 0,1-1 1 0 0,0 1-1 0 0,0-1 30 0 0,14 7 12 0 0,-14-8 12 0 0,0 1 0 0 0,1 1 0 0 0,-1-1 0 0 0,0 1 0 0 0,0 0 0 0 0,0 0 0 0 0,0 0 0 0 0,-1 0 0 0 0,1 1 0 0 0,-1 0 0 0 0,1 0 0 0 0,-1 0 0 0 0,0 1 0 0 0,0 0 0 0 0,-1-1 0 0 0,1 1 0 0 0,-1 0 0 0 0,1 1 0 0 0,-1-1 0 0 0,-1 1 0 0 0,1-1 0 0 0,0 1 0 0 0,-1 0 0 0 0,0 0 0 0 0,0 2-24 0 0,-4-3 119 0 0,0-1-1 0 0,0 1 1 0 0,0 0-1 0 0,0 0 0 0 0,-1-1 1 0 0,1 1-1 0 0,-1-1 1 0 0,0 0-1 0 0,0 0 1 0 0,0 0-1 0 0,-1 0 0 0 0,1-1 1 0 0,-1 1-1 0 0,0-1 1 0 0,1 0-1 0 0,-1 0 1 0 0,-1 0-119 0 0,-2 2 85 0 0,-113 49 127 0 0,78-42-3753 0 0,-1-2-5417 0 0,37-8 3327 0 0</inkml:trace>
  <inkml:trace contextRef="#ctx0" brushRef="#br0" timeOffset="965.421">991 516 11618 0 0,'0'0'1932'0'0,"0"0"-910"0"0,0 0-284 0 0,0 0 97 0 0,0 0 73 0 0,0 0-40 0 0,0 0-141 0 0,0 0-166 0 0,0 0-154 0 0,-23 31-129 0 0,-75 100-128 0 0,3 4-155 0 0,-51 70-2865 0 0,131-186 1489 0 0,-10 13-3137 0 0,12-11-3050 0 0,10-14 3866 0 0</inkml:trace>
  <inkml:trace contextRef="#ctx0" brushRef="#br0" timeOffset="1273.95">1125 873 5369 0 0,'0'0'2710'0'0,"0"0"-672"0"0,0 0-255 0 0,0 0-91 0 0,0 0-247 0 0,0 0-381 0 0,0 0-313 0 0,0 0-166 0 0,0 0-94 0 0,0 0-79 0 0,0 0-96 0 0,0 0-104 0 0,-21 11-57 0 0,-70 36-33 0 0,79-42-89 0 0,0 2-1 0 0,0-1 1 0 0,1 2-1 0 0,0-1 1 0 0,0 2 0 0 0,1-1-1 0 0,0 2 1 0 0,-8 9-33 0 0,11-13-18 0 0,5-4-13 0 0,0 0-1 0 0,1-1 1 0 0,-1 1-1 0 0,0 0 1 0 0,1 0-1 0 0,-1 0 1 0 0,1 0 0 0 0,-1 0-1 0 0,1 0 1 0 0,0 1-1 0 0,0-1 1 0 0,0 0-1 0 0,0 1 1 0 0,0-1 0 0 0,1 1-1 0 0,-1-1 1 0 0,1 1-1 0 0,-1-1 1 0 0,1 1-1 0 0,0-1 1 0 0,0 1-1 0 0,0-1 1 0 0,0 1 0 0 0,1-1-1 0 0,-1 1 1 0 0,1-1-1 0 0,-1 1 1 0 0,1-1-1 0 0,0 0 1 0 0,0 1-1 0 0,0-1 1 0 0,0 0 0 0 0,1 0-1 0 0,-1 0 1 0 0,1 0-1 0 0,-1 0 1 0 0,1 0-1 0 0,-1 0 1 0 0,1 0 0 0 0,1 1 31 0 0,8 0-102 0 0,0 0 0 0 0,0-1 0 0 0,0 0 0 0 0,0-1 0 0 0,0 0 0 0 0,0-1 0 0 0,0 0 0 0 0,0-1 1 0 0,0 0-1 0 0,0-1 0 0 0,0 0 0 0 0,-1 0 0 0 0,1-1 0 0 0,0-1 0 0 0,-1 0 0 0 0,9-5 102 0 0,48-36-10499 0 0,-60 37 4498 0 0</inkml:trace>
</inkml:ink>
</file>

<file path=ppt/ink/ink3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2.2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0 236 64 0 0,'0'0'1400'0'0,"0"0"-161"0"0,0 0 268 0 0,0 0 378 0 0,0 0 139 0 0,0 0-104 0 0,0 0-256 0 0,0 0-223 0 0,0 0-166 0 0,0 0-152 0 0,0 0-157 0 0,35 2-113 0 0,106 3-114 0 0,30-17 1023 0 0,-140 7-1597 0 0,160-40-971 0 0,-177 38-1787 0 0,-9-1-5110 0 0,-3 5-1222 0 0</inkml:trace>
  <inkml:trace contextRef="#ctx0" brushRef="#br0" timeOffset="248.909">258 1 6721 0 0,'0'0'2698'0'0,"0"0"-1715"0"0,0 0-331 0 0,0 0 329 0 0,0 0 278 0 0,0 0 109 0 0,0 0-76 0 0,0 32-228 0 0,-1 105-272 0 0,1 116 537 0 0,19-131-3011 0 0,6-78-9227 0 0,-22-39 4361 0 0</inkml:trace>
</inkml:ink>
</file>

<file path=ppt/ink/ink3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0.0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15 345 1000 0 0,'0'0'984'0'0,"0"0"-407"0"0,0 0 287 0 0,0 0 600 0 0,0 0 292 0 0,0 0-77 0 0,0 0-253 0 0,0 0-296 0 0,0 0-257 0 0,5 33-206 0 0,14 104-176 0 0,14 49 601 0 0,-14-54-1196 0 0,-17-75-4352 0 0,-4-53-1218 0 0,2-1 1905 0 0</inkml:trace>
  <inkml:trace contextRef="#ctx0" brushRef="#br0" timeOffset="278.806">1 164 2649 0 0,'0'0'1771'0'0,"0"0"-587"0"0,0 0-81 0 0,0 0 122 0 0,0 0 61 0 0,0 0-31 0 0,0 0-67 0 0,0 0-101 0 0,31-26-67 0 0,101-80-108 0 0,-130 103-859 0 0,0 1-1 0 0,0-1 0 0 0,0 1 0 0 0,0 0 1 0 0,1 0-1 0 0,-1 0 0 0 0,1 0 0 0 0,-1 0 1 0 0,1 1-1 0 0,0-1 0 0 0,0 1 0 0 0,0-1 1 0 0,0 1-1 0 0,0 0 0 0 0,0 0 0 0 0,0 0 1 0 0,0 1-1 0 0,0-1 0 0 0,0 1 0 0 0,0 0 1 0 0,1 0-1 0 0,1 0-52 0 0,5 1 241 0 0,-3 0-115 0 0,0-1-1 0 0,-1 1 1 0 0,1 0-1 0 0,0 0 0 0 0,-1 1 1 0 0,1-1-1 0 0,-1 2 1 0 0,0-1-1 0 0,0 1 0 0 0,0 0 1 0 0,0 0-1 0 0,0 0 1 0 0,0 1-1 0 0,-1 0 0 0 0,0 0 1 0 0,0 1-1 0 0,0-1 1 0 0,0 1-1 0 0,-1 0 0 0 0,1 0 1 0 0,-1 1-1 0 0,-1-1 1 0 0,1 1-1 0 0,-1 0 1 0 0,0 0-1 0 0,0 0 0 0 0,-1 0 1 0 0,0 1-1 0 0,0-1 1 0 0,0 1-1 0 0,0 4-125 0 0,-2-1 75 0 0,0 1 0 0 0,0-1 1 0 0,-1 0-1 0 0,0 0 0 0 0,-1-1 0 0 0,0 1 1 0 0,-1 0-1 0 0,0 0 0 0 0,0-1 0 0 0,-1 0 1 0 0,-1 0-1 0 0,1 0 0 0 0,-1 0 0 0 0,-1 0 1 0 0,1-1-1 0 0,-2 0 0 0 0,1-1 0 0 0,-1 1 1 0 0,0-1-1 0 0,0 0 0 0 0,-2 0-75 0 0,-91 68-508 0 0,26-44-4242 0 0,66-30-847 0 0,6-1 65 0 0,1 0 380 0 0</inkml:trace>
  <inkml:trace contextRef="#ctx0" brushRef="#br0" timeOffset="1048.97">429 757 2545 0 0,'0'0'1705'0'0,"0"0"-1127"0"0,0 0-432 0 0,0 0 73 0 0,0 0 181 0 0,0 0 158 0 0,0 0 4 0 0,0 0-80 0 0,0 0-97 0 0,0 0-109 0 0,0 0-70 0 0,0 0-65 0 0,-17 33-46 0 0,-54 104-39 0 0,14-39-6 0 0,9-12 61 0 0,44-79 2849 0 0,12-22-772 0 0,74-89-234 0 0,6 4 1 0 0,22-15-1955 0 0,-106 110-55 0 0,1 0 0 0 0,-1 0 0 0 0,1 1 1 0 0,0 0-1 0 0,1 0 0 0 0,-1 1 0 0 0,1-1 1 0 0,-1 1-1 0 0,1 0 0 0 0,0 0 0 0 0,0 1 1 0 0,1 0-1 0 0,-1 0 0 0 0,0 1 0 0 0,6-2 55 0 0,6 44-820 0 0,-1 92 709 0 0,-15-63 20 0 0,1-1 1856 0 0,-23-70 274 0 0,-105-78-2348 0 0,76 39-6226 0 0,31 25 1190 0 0,9 7-1998 0 0</inkml:trace>
</inkml:ink>
</file>

<file path=ppt/ink/ink3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47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631 291 0 0 0,'0'0'633'0'0,"0"0"229"0"0,0 0 193 0 0,0 0 110 0 0,0 0-26 0 0,0 0-144 0 0,0 0-176 0 0,0 0-140 0 0,0 0-124 0 0,18 12-69 0 0,55 35-4 0 0,18-12 1695 0 0,-61-29-1436 0 0,41 5 1130 0 0,-83 0 1298 0 0,-592 187-961 0 0,580-187-1759 0 0,24-10-591 0 0,19 2-672 0 0,2 6 970 0 0,1-1 1 0 0,0-1-1 0 0,0-1 0 0 0,0 0 0 0 0,1-2 0 0 0,0-1 1 0 0,0-1-1 0 0,16-1-156 0 0,-24 1 47 0 0,126 12 381 0 0,-123-9-419 0 0,-14-5-16 0 0,-1 0 0 0 0,0 1 0 0 0,1-1-1 0 0,-1 1 1 0 0,0 0 0 0 0,0 0 0 0 0,0 1 0 0 0,0-1-1 0 0,0 0 1 0 0,0 1 0 0 0,0 0 0 0 0,0 0 0 0 0,0 0-1 0 0,-1 0 1 0 0,1 0 0 0 0,-1 0 0 0 0,0 1 0 0 0,2 1 7 0 0,-19 22 241 0 0,-139 62-30 0 0,-84 45-470 0 0,187-103 235 0 0,4-3 62 0 0,1 2 1 0 0,2 1 0 0 0,1 3 0 0 0,-26 26-39 0 0,65-55 11 0 0,2-4-26 0 0,0 1 1 0 0,1 0-1 0 0,-1 1 1 0 0,0-1-1 0 0,0 0 1 0 0,1 1-1 0 0,-1-1 1 0 0,1 1 0 0 0,-1-1-1 0 0,1 1 1 0 0,-1-1-1 0 0,1 1 1 0 0,0 0-1 0 0,0 0 1 0 0,0 0-1 0 0,0 0 1 0 0,0 0-1 0 0,0 0 1 0 0,1 0-1 0 0,-1 0 1 0 0,1 0-1 0 0,-1 0 1 0 0,1 0-1 0 0,0 0 1 0 0,0 1-1 0 0,0-1 1 0 0,0 0-1 0 0,0 0 1 0 0,0 0-1 0 0,1 0 1 0 0,-1 0-1 0 0,1 0 1 0 0,0 1 14 0 0,11 1 135 0 0,1 0-1 0 0,0-1 1 0 0,-1-1-1 0 0,1 0 1 0 0,0-1-1 0 0,0-1 1 0 0,0 0 0 0 0,0 0-1 0 0,0-1 1 0 0,0-1-1 0 0,0 0 1 0 0,6-2-135 0 0,329-81 2175 0 0,-261 66-2006 0 0,-86 19-239 0 0,-1 0-53 0 0,0 0-130 0 0,-24 2-5578 0 0,7 11-3644 0 0,10-9 1277 0 0</inkml:trace>
  <inkml:trace contextRef="#ctx0" brushRef="#br0" timeOffset="785.3">896 1245 6897 0 0,'0'0'3201'0'0,"0"0"-1599"0"0,0 0-637 0 0,0 0-36 0 0,0 0 127 0 0,0 0 33 0 0,0 0-119 0 0,0 0-183 0 0,0 0-202 0 0,0 0-162 0 0,0 0-118 0 0,21-33-74 0 0,64-102-56 0 0,-8 12 356 0 0,-35 62-245 0 0,-10 11-257 0 0,3 2 1 0 0,1 1-1 0 0,2 2 1 0 0,39-35-30 0 0,-40 54-785 0 0,-36 26 460 0 0,-1 0-52 0 0,-1 34-329 0 0,-39 226 693 0 0,40-247 0 0 0,-1-7-11 0 0,1-1 1 0 0,0 1 0 0 0,0-1 0 0 0,0 1-1 0 0,0 0 1 0 0,1-1 0 0 0,0 1-1 0 0,0-1 1 0 0,0 1 0 0 0,1-1 0 0 0,0 0-1 0 0,0 0 1 0 0,0 0 0 0 0,1 0 0 0 0,-1 0-1 0 0,1 0 1 0 0,1 0 0 0 0,2 3 23 0 0,-3-6 28 0 0,1-1 1 0 0,-1 0 0 0 0,0 0 0 0 0,1 0 0 0 0,-1 0-1 0 0,1 0 1 0 0,0-1 0 0 0,-1 1 0 0 0,1-1-1 0 0,-1 0 1 0 0,1 0 0 0 0,0 0 0 0 0,-1-1-1 0 0,1 1 1 0 0,-1-1 0 0 0,1 0 0 0 0,-1 0-1 0 0,1 0 1 0 0,-1-1 0 0 0,0 1 0 0 0,0-1-1 0 0,1 0 1 0 0,-1 1 0 0 0,0-1 0 0 0,-1-1-1 0 0,1 1 1 0 0,0 0 0 0 0,-1-1 0 0 0,1 1 0 0 0,-1-1-1 0 0,1 0 1 0 0,-1 0 0 0 0,0 0 0 0 0,-1 0-1 0 0,1 0 1 0 0,0 0 0 0 0,-1-1 0 0 0,0 1-1 0 0,1-1-28 0 0,95-207 323 0 0,10 39-592 0 0,-93 147 453 0 0,-13 24-174 0 0,-1 1-55 0 0,0 16-202 0 0,-40 161 1090 0 0,39-175-838 0 0,-5 23 1 0 0,1 0 1 0 0,1 0 0 0 0,1 0 0 0 0,1 0-1 0 0,1 1 1 0 0,1-1 0 0 0,1 0 0 0 0,2 1-1 0 0,2 9-6 0 0,31 31-1896 0 0,-23-58-2814 0 0,2-5-3945 0 0,-10-3 4419 0 0</inkml:trace>
  <inkml:trace contextRef="#ctx0" brushRef="#br0" timeOffset="4139.617">2218 976 0 0 0,'0'0'507'0'0,"0"0"562"0"0,0 0 190 0 0,0 0 83 0 0,0 0 0 0 0,0 0-86 0 0,0 0-71 0 0,0 0-64 0 0,0 0-87 0 0,0 0-49 0 0,-1-5-44 0 0,-6-14-46 0 0,-18 3 3281 0 0,-53 8-713 0 0,70 9-3422 0 0,1 0-1 0 0,0 0 1 0 0,1 1 0 0 0,-1 0 0 0 0,0 1 0 0 0,0-1-1 0 0,1 1 1 0 0,-1 0 0 0 0,1 1 0 0 0,0 0 0 0 0,0 0 0 0 0,1 0-1 0 0,-1 1 1 0 0,1-1 0 0 0,0 1 0 0 0,0 1 0 0 0,0-1 0 0 0,1 1-1 0 0,-1-1 1 0 0,2 1 0 0 0,-1 1 0 0 0,1-1 0 0 0,-1 0-1 0 0,2 1 1 0 0,-2 2-41 0 0,2-4 47 0 0,1 1-1 0 0,-1 0 0 0 0,1 0 1 0 0,0 1-1 0 0,0-1 1 0 0,1 0-1 0 0,0 0 0 0 0,0 0 1 0 0,0 0-1 0 0,1 0 1 0 0,0 0-1 0 0,0 1 0 0 0,0-1 1 0 0,1-1-1 0 0,0 1 1 0 0,0 0-1 0 0,1 0 0 0 0,-1-1 1 0 0,1 1-1 0 0,1-1 1 0 0,-1 0-1 0 0,1 0 0 0 0,-1 0 1 0 0,1-1-1 0 0,1 1 1 0 0,-1-1-1 0 0,1 0 0 0 0,0 0 1 0 0,0 0-1 0 0,0-1 0 0 0,0 1 1 0 0,0-2-1 0 0,1 1-46 0 0,8 1 97 0 0,0-1-1 0 0,1-1 1 0 0,-1 0-1 0 0,1-1 1 0 0,-1-1-1 0 0,1 0 1 0 0,-1-1-1 0 0,1-1 1 0 0,-1 0-1 0 0,0-1 1 0 0,0 0-1 0 0,0-1 0 0 0,0-1 1 0 0,8-4-97 0 0,56-47-5834 0 0,-72 49-281 0 0,0 3-5333 0 0</inkml:trace>
  <inkml:trace contextRef="#ctx0" brushRef="#br0" timeOffset="5499.385">1101 302 3113 0 0,'0'0'1325'0'0,"0"0"-581"0"0,0 0-75 0 0,0 0 251 0 0,0 0 256 0 0,0 0 66 0 0,0 0-110 0 0,0 0-175 0 0,0 0-124 0 0,0 0-79 0 0,0 0-56 0 0,9 1-50 0 0,208 19 3293 0 0,-66-11-2781 0 0,-151-9-752 0 0,0 0 162 0 0,0 0 127 0 0,-5-11 1302 0 0,-132-107-484 0 0,72 52-1667 0 0,55 47-1379 0 0,10 16-2744 0 0,3 3-3775 0 0,-1 0-2443 0 0</inkml:trace>
  <inkml:trace contextRef="#ctx0" brushRef="#br0" timeOffset="5899.955">2270 494 4449 0 0,'0'0'1191'0'0,"0"0"-503"0"0,0 0-8 0 0,0 0 332 0 0,0 0 341 0 0,0 0 90 0 0,0 0-99 0 0,0 0-186 0 0,0 0-169 0 0,0 0-113 0 0,0 0-104 0 0,0 0-57 0 0,0 0-45 0 0,24 1-75 0 0,119 5 445 0 0,-68-3 179 0 0,98-10-371 0 0,-63-12-3417 0 0,-99 14-1701 0 0,-6 1-2895 0 0,-3 3 127 0 0</inkml:trace>
  <inkml:trace contextRef="#ctx0" brushRef="#br0" timeOffset="6091.119">2433 718 8514 0 0,'0'0'1808'0'0,"0"0"-836"0"0,0 0-162 0 0,0 0 269 0 0,0 0 164 0 0,0 0-39 0 0,0 0-149 0 0,0 0-132 0 0,0 0-102 0 0,0 0-154 0 0,37 4-135 0 0,113 11-138 0 0,33-20 170 0 0,-139-1-792 0 0,-14 1-605 0 0,9 0-2740 0 0,-13 4-4683 0 0,-15 1 560 0 0</inkml:trace>
  <inkml:trace contextRef="#ctx0" brushRef="#br0" timeOffset="11238.252">3096 177 152 0 0,'0'0'896'0'0,"0"0"-325"0"0,0 0 81 0 0,0 0 336 0 0,0 0 321 0 0,0 0 142 0 0,0 0-16 0 0,0 0-79 0 0,0 0-129 0 0,0 0-134 0 0,0 0-138 0 0,0 0-127 0 0,0 0-99 0 0,32-5-63 0 0,98-18-47 0 0,31 14 1524 0 0,-38 9-1522 0 0,-70 0 2380 0 0,-86-22-1411 0 0,-116-84-1617 0 0,146 104 1088 0 0,-5-5-3715 0 0,18 4-11807 0 0,-5 3 8260 0 0</inkml:trace>
  <inkml:trace contextRef="#ctx0" brushRef="#br0" timeOffset="9075.448">3221 608 3969 0 0,'0'0'1156'0'0,"0"0"-956"0"0,0 0-379 0 0,0 0 111 0 0,0 0 282 0 0,0 0 246 0 0,0 0 137 0 0,0 0 27 0 0,0 0-57 0 0,0 0-84 0 0,0 0-98 0 0,-2 28-56 0 0,-9 87-21 0 0,6 121 824 0 0,3-161-896 0 0,-1 16 190 0 0,2-59 7432 0 0,1-90-7238 0 0,2 0-1 0 0,2 1 0 0 0,9-33-619 0 0,-2 34 35 0 0,2 0 0 0 0,3 1 0 0 0,3 1 0 0 0,1 0 0 0 0,3 2-1 0 0,13-19-34 0 0,10 12-28 0 0,-46 58 7 0 0,1 0 0 0 0,0 0 0 0 0,-1 0-1 0 0,1 0 1 0 0,0 0 0 0 0,0 1-1 0 0,0-1 1 0 0,0 0 0 0 0,0 1 0 0 0,0-1-1 0 0,0 0 1 0 0,0 1 0 0 0,0-1 0 0 0,0 1-1 0 0,0-1 1 0 0,0 1 0 0 0,0 0-1 0 0,0-1 1 0 0,0 1 0 0 0,1 0 0 0 0,-1 0-1 0 0,0 0 1 0 0,0 0 0 0 0,0 0-1 0 0,0 0 1 0 0,0 0 0 0 0,1 0 0 0 0,-1 1-1 0 0,0-1 1 0 0,0 0 0 0 0,0 1-1 0 0,0-1 1 0 0,0 1 0 0 0,0-1 0 0 0,0 1-1 0 0,0-1 1 0 0,0 1 0 0 0,0 0-1 0 0,0-1 1 0 0,0 1 0 0 0,0 0 0 0 0,0 0-1 0 0,0 1 22 0 0,37 44-396 0 0,-33-39 395 0 0,4 6-450 0 0,23 36-646 0 0,-23-33-2576 0 0,-2 1-3431 0 0,-6-13 5 0 0</inkml:trace>
  <inkml:trace contextRef="#ctx0" brushRef="#br0" timeOffset="9753.587">3558 1053 7666 0 0,'0'0'410'0'0,"0"0"-347"0"0,0 0-88 0 0,0 0 103 0 0,0 0 89 0 0,0 0 22 0 0,0 0-60 0 0,0 0-68 0 0,0 0-22 0 0,0 0-39 0 0,0 0-8 0 0,-13 32 34 0 0,-42 95 49 0 0,30-50 209 0 0,25-80 4519 0 0,8-38-4373 0 0,1 17-458 0 0,1 0-1 0 0,1 1 1 0 0,2 1-1 0 0,0 0 1 0 0,1 0-1 0 0,1 1 1 0 0,0 1-1 0 0,2 1 1 0 0,1 0 0 0 0,0 1-1 0 0,1 1 1 0 0,18-12 28 0 0,-36 28-30 0 0,0 0 0 0 0,-1 1 1 0 0,1-1-1 0 0,0 0 0 0 0,0 0 1 0 0,0 1-1 0 0,0-1 0 0 0,0 1 1 0 0,0-1-1 0 0,0 1 0 0 0,0-1 1 0 0,1 1-1 0 0,-1 0 1 0 0,0-1-1 0 0,0 1 0 0 0,0 0 1 0 0,0 0-1 0 0,0 0 0 0 0,1 0 1 0 0,-1 0-1 0 0,0 0 0 0 0,0 0 1 0 0,0 0-1 0 0,0 1 0 0 0,1-1 1 0 0,-1 0-1 0 0,0 1 0 0 0,0-1 1 0 0,0 1-1 0 0,0-1 0 0 0,0 1 1 0 0,0-1-1 0 0,0 1 0 0 0,0 0 1 0 0,0 0-1 0 0,0-1 1 0 0,-1 1-1 0 0,1 0 0 0 0,0 0 1 0 0,0 0-1 0 0,-1 0 0 0 0,1 0 1 0 0,0 0-1 0 0,-1 0 0 0 0,1 0 1 0 0,-1 0-1 0 0,0 0 0 0 0,1 0 1 0 0,-1 0-1 0 0,0 0 0 0 0,1 1 1 0 0,-1-1-1 0 0,0 0 0 0 0,0 0 1 0 0,0 0-1 0 0,0 0 0 0 0,0 1 1 0 0,0-1-1 0 0,-1 0 1 0 0,1 0-1 0 0,0 0 0 0 0,-1 0 1 0 0,1 0-1 0 0,-1 1 30 0 0,18 98 248 0 0,2 17 32 0 0,-15-58 314 0 0,-4-58-389 0 0,0-1 59 0 0,-29-5 3114 0 0,-8-14-2993 0 0,15 6-219 0 0,-90-35-1585 0 0,67 42-1368 0 0,14 5-5519 0 0,24 1 3150 0 0</inkml:trace>
  <inkml:trace contextRef="#ctx0" brushRef="#br0" timeOffset="10060.702">4099 958 10810 0 0,'0'0'1278'0'0,"0"0"-318"0"0,0 0-149 0 0,0 0-38 0 0,0 0-96 0 0,0 0-132 0 0,0 0-134 0 0,0 0-136 0 0,0 0-74 0 0,0 0-76 0 0,0 0-51 0 0,0 0-16 0 0,0 0-22 0 0,-16 33-17 0 0,-54 102-35 0 0,22-53-295 0 0,23-49-449 0 0,-12 19-2818 0 0,20-16-5599 0 0,15-32 5966 0 0</inkml:trace>
  <inkml:trace contextRef="#ctx0" brushRef="#br0" timeOffset="10412.101">4320 1120 4233 0 0,'0'0'2223'0'0,"0"0"-233"0"0,0 0-76 0 0,0 0-55 0 0,0 0-208 0 0,0 0-270 0 0,0 0-277 0 0,0 0-239 0 0,0 0-199 0 0,0 0-168 0 0,0 0-131 0 0,0 0-122 0 0,-24 13-93 0 0,-75 40-57 0 0,96-52-91 0 0,0 0 0 0 0,0 0 0 0 0,1 0 0 0 0,-1 1 0 0 0,0-1 0 0 0,0 1 0 0 0,1 0 0 0 0,-1 0 0 0 0,1 0 0 0 0,-1 0 0 0 0,1 0 0 0 0,0 0 0 0 0,0 1 0 0 0,0-1 0 0 0,0 1 0 0 0,0 0 0 0 0,1-1 0 0 0,-1 1 0 0 0,1 0 0 0 0,-1 2-4 0 0,-4 9-22 0 0,4-10-8 0 0,0 0-1 0 0,1 1 1 0 0,-1-1-1 0 0,1 0 1 0 0,0 0-1 0 0,0 0 1 0 0,0 1-1 0 0,0-1 1 0 0,1 1-1 0 0,0-1 1 0 0,0 1-1 0 0,0-1 1 0 0,0 0-1 0 0,1 1 1 0 0,0-1-1 0 0,0 0 1 0 0,0 1-1 0 0,0-1 1 0 0,1 0-1 0 0,-1 0 1 0 0,1 0-1 0 0,0 0 1 0 0,1 0-1 0 0,-1 0 1 0 0,1-1-1 0 0,-1 1 1 0 0,1-1-1 0 0,0 1 1 0 0,0-1-1 0 0,0 0 1 0 0,1-1-1 0 0,-1 1 1 0 0,1 0-1 0 0,0-1 1 0 0,0 0-1 0 0,0 0 1 0 0,0 0-1 0 0,0 0 1 0 0,0-1-1 0 0,0 1 1 0 0,0-1-1 0 0,1 0 1 0 0,-1 0-1 0 0,0-1 1 0 0,1 1 0 0 0,3-1 29 0 0,63-10-914 0 0,-50 0-1787 0 0,-1-7-3311 0 0,-12 10-2255 0 0</inkml:trace>
  <inkml:trace contextRef="#ctx0" brushRef="#br0" timeOffset="11654.925">5003 494 8122 0 0,'0'0'1429'0'0,"0"0"-75"0"0,0 0 121 0 0,0 0 131 0 0,0 0-23 0 0,0 0-220 0 0,0 0-284 0 0,0 0-289 0 0,0 0-256 0 0,0 0-221 0 0,0 0-157 0 0,0 0-66 0 0,-7 9-36 0 0,-65 104 112 0 0,43-50-100 0 0,-86 160-2105 0 0,74-174-388 0 0,8-23-4352 0 0,27-20 2509 0 0,0-2-395 0 0</inkml:trace>
  <inkml:trace contextRef="#ctx0" brushRef="#br0" timeOffset="11907.664">4582 464 10322 0 0,'0'0'1311'0'0,"0"0"-573"0"0,0 0-320 0 0,0 0 132 0 0,0 0 266 0 0,0 0 204 0 0,0 0-1 0 0,0 0-129 0 0,0 0-146 0 0,0 0-132 0 0,0 0-77 0 0,19 32-46 0 0,63 97-63 0 0,-1-13 508 0 0,88 89-336 0 0,-152-184-694 0 0,13 17-463 0 0,-16-8-2583 0 0,-7-18-1868 0 0,-5-9 1986 0 0,0 4-6567 0 0</inkml:trace>
</inkml:ink>
</file>

<file path=ppt/ink/ink3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8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1 200 1032 0 0,'0'0'1325'0'0,"0"0"-559"0"0,0 0 64 0 0,0 0 350 0 0,0 0 183 0 0,0 0 3 0 0,0 0-110 0 0,0 0-148 0 0,0 0-102 0 0,0 0-59 0 0,31 0-26 0 0,96-1-67 0 0,24-10 1686 0 0,-8 5-1150 0 0,-104 5 2295 0 0,-51-1-3620 0 0,0 0 0 0 0,1-1 0 0 0,-1-1 0 0 0,1 0 0 0 0,-1 0 0 0 0,1-2 0 0 0,1 1 0 0 0,-1-1 0 0 0,1-1 1 0 0,-4-2-66 0 0,-3-1 22 0 0,-68-63-1747 0 0,74 53-2515 0 0,5 0-3551 0 0,5 15-695 0 0</inkml:trace>
</inkml:ink>
</file>

<file path=ppt/ink/ink3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6.6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85 224 12803 0 0,'0'0'661'0'0,"0"0"-279"0"0,0 0-84 0 0,0 0 186 0 0,0 0 267 0 0,0 0 173 0 0,0 0-9 0 0,0 0-130 0 0,0 0-149 0 0,2 32-127 0 0,5 102-101 0 0,-5 282 299 0 0,-2-377-1108 0 0,-1 49-719 0 0,-7-31-5202 0 0,3-52 3644 0 0,3-2-3850 0 0,1 0 3314 0 0</inkml:trace>
  <inkml:trace contextRef="#ctx0" brushRef="#br0" timeOffset="316.899">0 106 4537 0 0,'0'0'848'0'0,"0"0"-30"0"0,0 0 143 0 0,0 0 146 0 0,0 0 37 0 0,0 0-50 0 0,0 0-74 0 0,32-17-68 0 0,103-49-94 0 0,-55 45 264 0 0,-64 22-885 0 0,-1-2-91 0 0,0 0 0 0 0,-1 1 0 0 0,1 0-1 0 0,-1 2 1 0 0,1-1 0 0 0,-1 2 0 0 0,1 0 0 0 0,-1 1 0 0 0,0 0 0 0 0,0 1 0 0 0,-1 0 0 0 0,0 2 0 0 0,0-1 0 0 0,0 1-1 0 0,0 1 1 0 0,-1 1 0 0 0,-1-1 0 0 0,1 2 0 0 0,-2 0 0 0 0,1 0 0 0 0,-1 1 0 0 0,2 3-146 0 0,-9-8 65 0 0,-1-1-1 0 0,0 1 1 0 0,0 0 0 0 0,0 0-1 0 0,0 0 1 0 0,-1 0 0 0 0,0 0-1 0 0,0 0 1 0 0,-1 0 0 0 0,0 0 0 0 0,0 0-1 0 0,0 0 1 0 0,-1 0 0 0 0,0 0-1 0 0,0 0 1 0 0,0 0 0 0 0,-1 0-1 0 0,0 0 1 0 0,0 0 0 0 0,-1-1 0 0 0,1 1-1 0 0,-1-1 1 0 0,0 1 0 0 0,-1-1-1 0 0,1 0 1 0 0,-1-1 0 0 0,0 1-1 0 0,0 0 1 0 0,-2 0-65 0 0,-14 14 40 0 0,0 0 0 0 0,-2-2-1 0 0,0 0 1 0 0,-1-1 0 0 0,-20 10-40 0 0,-106 35-1385 0 0,96-52-2189 0 0,-2-6-4530 0 0,45-3 1184 0 0</inkml:trace>
  <inkml:trace contextRef="#ctx0" brushRef="#br0" timeOffset="703.218">514 596 2897 0 0,'0'0'3532'0'0,"0"0"-1749"0"0,0 0-572 0 0,0 0-21 0 0,0 0-32 0 0,0 0-102 0 0,0 0-177 0 0,0 0-179 0 0,0 0-103 0 0,0 0-85 0 0,0 0-57 0 0,0 0-62 0 0,-1 27-80 0 0,0 85-60 0 0,4 105-209 0 0,-17-184-1455 0 0,6-24-2134 0 0,-1-6-4142 0 0,7-3 3357 0 0</inkml:trace>
  <inkml:trace contextRef="#ctx0" brushRef="#br0" timeOffset="1198.892">501 552 440 0 0,'0'0'2499'0'0,"0"0"-1164"0"0,0 0-357 0 0,0 0 59 0 0,0 0 46 0 0,0 0-32 0 0,0 0-109 0 0,0 0-150 0 0,0 0-91 0 0,0 0-47 0 0,0 0-21 0 0,0 0-7 0 0,0 0-5 0 0,24-2-14 0 0,76-3-30 0 0,-30 8 692 0 0,-67-2-1233 0 0,-1 0 0 0 0,1 0 0 0 0,-1 0 0 0 0,1 0 1 0 0,-1 1-1 0 0,0-1 0 0 0,0 0 0 0 0,0 1 0 0 0,1 0 1 0 0,-1-1-1 0 0,-1 1 0 0 0,1 0 0 0 0,0 0 0 0 0,0 0 1 0 0,-1 0-1 0 0,1 0 0 0 0,-1 1 0 0 0,0-1 0 0 0,0 0 0 0 0,1 1 1 0 0,-1-1-1 0 0,-1 1 0 0 0,1-1 0 0 0,0 1 0 0 0,-1-1 1 0 0,1 1-1 0 0,-1 0 0 0 0,0-1 0 0 0,0 1 0 0 0,0 0 1 0 0,0-1-1 0 0,0 1 0 0 0,-1-1 0 0 0,1 1 0 0 0,-1 0 0 0 0,0-1 1 0 0,1 1-1 0 0,-1-1 0 0 0,-1 1 0 0 0,1-1 0 0 0,0 0 1 0 0,0 0-1 0 0,-1 1 0 0 0,1-1 0 0 0,-1 0 0 0 0,0 0 0 0 0,0 0 1 0 0,1 0-1 0 0,-1-1 0 0 0,-1 1 0 0 0,1 0 0 0 0,-1 0-36 0 0,-1 2 13 0 0,-1 1-28 0 0,-1 0 1 0 0,1 1-1 0 0,0 0 1 0 0,1 0 0 0 0,-1 0-1 0 0,1 0 1 0 0,1 1 0 0 0,-1-1-1 0 0,1 1 1 0 0,0 0 0 0 0,0 0-1 0 0,1 0 1 0 0,0 0-1 0 0,0 1 1 0 0,1-1 0 0 0,0 1-1 0 0,0 1 15 0 0,43 43-434 0 0,-29-42 378 0 0,8 7 47 0 0,-18-16 58 0 0,-1 0-1 0 0,1 0 1 0 0,0 0-1 0 0,-1 1 1 0 0,1-1-1 0 0,-1 1 1 0 0,0-1-1 0 0,1 1 1 0 0,-1 0 0 0 0,0-1-1 0 0,0 1 1 0 0,0 1-1 0 0,0-1 1 0 0,-1 0-1 0 0,1 0 1 0 0,-1 1 0 0 0,1-1-1 0 0,-1 0 1 0 0,0 1-1 0 0,0 0 1 0 0,0-1-1 0 0,0 1 1 0 0,0 0-1 0 0,0-1 1 0 0,-1 1 0 0 0,1 0-1 0 0,-1 0 1 0 0,0-1-1 0 0,0 1 1 0 0,0 0-1 0 0,0 0 1 0 0,-1 0-1 0 0,1-1 1 0 0,-1 1 0 0 0,1 0-1 0 0,-1 0 1 0 0,0-1-1 0 0,0 1 1 0 0,0-1-1 0 0,-1 2-48 0 0,-4 2 140 0 0,1 0-1 0 0,-1 0 1 0 0,0 0 0 0 0,-1-1-1 0 0,0 0 1 0 0,1 0-1 0 0,-1-1 1 0 0,-1 0-1 0 0,1 0 1 0 0,-1-1-1 0 0,1 0 1 0 0,-1 0-1 0 0,0-1 1 0 0,-6 2-140 0 0,-71 4-2426 0 0,71-11-1331 0 0,9-1-1537 0 0,1 0-4120 0 0</inkml:trace>
</inkml:ink>
</file>

<file path=ppt/ink/ink3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6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420 1 3945 0 0,'0'0'2192'0'0,"0"0"-1126"0"0,0 0-246 0 0,0 0 306 0 0,0 0 354 0 0,0 0 154 0 0,0 0-109 0 0,0 0-279 0 0,0 0-257 0 0,0 0-214 0 0,-12 33-173 0 0,-40 105-132 0 0,-40 58 681 0 0,77-168-1328 0 0,0 0 0 0 0,-2-2 0 0 0,-2 0 0 0 0,0-1 0 0 0,-1-1 0 0 0,-10 8 177 0 0,-6 2-3998 0 0,-3-3-3535 0 0,32-26 1105 0 0</inkml:trace>
  <inkml:trace contextRef="#ctx0" brushRef="#br0" timeOffset="249.116">1 52 5329 0 0,'0'0'2541'0'0,"0"0"-1913"0"0,0 0-433 0 0,0 0 379 0 0,0 0 483 0 0,0 0 280 0 0,0 0-6 0 0,0 0-192 0 0,0 0-249 0 0,0 0-166 0 0,0 0-147 0 0,26 36-105 0 0,83 111-77 0 0,-36-57 130 0 0,112 142-999 0 0,-184-232 411 0 0,23 32-2506 0 0,-10-10-6958 0 0,-12-17 4446 0 0</inkml:trace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4:23.368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1" units="cm"/>
      <inkml:brushProperty name="height" value="0.1" units="cm"/>
    </inkml:brush>
  </inkml:definitions>
  <inkml:trace contextRef="#ctx0" brushRef="#br0">659 71 0 0 0,'0'0'167'0'0,"0"0"294"0"0,0 0 125 0 0,0 0 32 0 0,0-3-1 0 0,0-51 3855 0 0,0 40 496 0 0,0 14 4776 0 0,0 1-9588 0 0,0 22 364 0 0,11 127-165 0 0,12-25 102 0 0,15 136 519 0 0,-14 30-564 0 0,-15-202-310 0 0,-5 65 139 0 0,2 12-96 0 0,1-93-102 0 0,-12 31 48 0 0,-17-189 1333 0 0,18 74-1436 0 0,-1 0 0 0 0,-1 1-1 0 0,0 0 1 0 0,-1 0 0 0 0,0 0 0 0 0,0 1 0 0 0,-1 0-1 0 0,0 1 1 0 0,-1 0 0 0 0,0 0 0 0 0,0 0 0 0 0,0 1 0 0 0,-1 1-1 0 0,0-1 1 0 0,-1 2 0 0 0,1 0 0 0 0,-1 0 0 0 0,0 0-1 0 0,0 2 1 0 0,-1-1 0 0 0,-2 1 12 0 0,13 3-6 0 0,-1 1 0 0 0,0-1 0 0 0,1 0 0 0 0,-1 0 1 0 0,0 0-1 0 0,1 0 0 0 0,-1 0 0 0 0,0-1 0 0 0,1 1 0 0 0,-1 0 0 0 0,0-1 0 0 0,1 1 1 0 0,-1-1-1 0 0,1 1 0 0 0,-1-1 0 0 0,1 0 0 0 0,-1 0 0 0 0,1 0 0 0 0,-1 0 0 0 0,1 0 0 0 0,0 0 1 0 0,0 0-1 0 0,-1 0 0 0 0,1 0 0 0 0,0 0 0 0 0,0-1 0 0 0,0 1 0 0 0,0-1 0 0 0,0 1 1 0 0,1-1-1 0 0,-1 1 0 0 0,0-1 0 0 0,1 1 0 0 0,-1-1 0 0 0,1 1 0 0 0,-1-1 0 0 0,1 0 1 0 0,0 1-1 0 0,0-1 0 0 0,0 0 0 0 0,0 1 0 0 0,0-1 0 0 0,0 0 0 0 0,0 1 0 0 0,1-1 1 0 0,-1 0-1 0 0,0 1 0 0 0,1-1 0 0 0,-1 1 0 0 0,1-1 0 0 0,0 0 0 0 0,0 1 0 0 0,-1 0 1 0 0,2-2 5 0 0,17-13-6 0 0,1 0 0 0 0,1 1 0 0 0,1 1 0 0 0,0 0 0 0 0,0 2 0 0 0,2 1 0 0 0,-1 1 0 0 0,1 1 0 0 0,1 1 0 0 0,20-4 6 0 0,-39 10-3 0 0,205-34-5 0 0,-72 14 9 0 0,-111 21-10 0 0,-28 1 4 0 0,0 0 17 0 0,0 0 5 0 0,0 0 4 0 0,0 0-1 0 0,0 0 7 0 0,0 0-7 0 0,0 0 1 0 0,0 0-1 0 0,-17 15 26 0 0,-58 73 20 0 0,29-29-72 0 0,-85 81 67 0 0,22-34-36 0 0,108-105-92 0 0,1-1 0 0 0,-1 0 0 0 0,1 1 0 0 0,-1-1 0 0 0,1 0-1 0 0,-1 1 1 0 0,1-1 0 0 0,0 1 0 0 0,-1-1 0 0 0,1 1 0 0 0,-1-1 0 0 0,1 1 0 0 0,0-1-1 0 0,0 1 1 0 0,-1 0 0 0 0,1-1 0 0 0,0 1 0 0 0,0-1 0 0 0,0 1 0 0 0,0 0-1 0 0,-1-1 1 0 0,1 1 0 0 0,0 0 0 0 0,0-1 0 0 0,0 1 0 0 0,0-1 0 0 0,1 1 0 0 0,-1 0-1 0 0,0-1 1 0 0,0 1 0 0 0,0-1 0 0 0,0 1 0 0 0,1 0 0 0 0,-1-1 0 0 0,0 1-1 0 0,0-1 1 0 0,1 1 0 0 0,-1-1 0 0 0,1 1 0 0 0,-1-1 0 0 0,0 1 0 0 0,1-1 0 0 0,-1 1-1 0 0,1-1 1 0 0,-1 0 0 0 0,1 1 0 0 0,-1-1 0 0 0,1 0 0 0 0,-1 1 0 0 0,1-1 0 0 0,0 0-1 0 0,-1 0 1 0 0,1 1 67 0 0,10 1-4668 0 0,-1-1-4009 0 0,-7-1-668 0 0</inkml:trace>
  <inkml:trace contextRef="#ctx0" brushRef="#br1" timeOffset="18502.532">369 1963 3257 0 0,'0'0'1360'0'0,"0"0"-66"0"0,0 0 1 0 0,0 0 134 0 0,0 0 122 0 0,0 0-28 0 0,0 0-131 0 0,0 0-209 0 0,0 0-222 0 0,0 0-175 0 0,0 0-89 0 0,-23-3-72 0 0,-66-9-65 0 0,83 10-413 0 0,0 1 0 0 0,1 0 0 0 0,-1 0 0 0 0,1 1 0 0 0,-1-1 0 0 0,0 1 0 0 0,0 1 0 0 0,1-1 0 0 0,-1 1 0 0 0,0 0 0 0 0,1 0 0 0 0,-1 0 0 0 0,1 1 0 0 0,0 0 0 0 0,-1 0 0 0 0,1 1 0 0 0,0-1 0 0 0,-1 2-147 0 0,2-2 41 0 0,-5 6 2 0 0,0 0-1 0 0,0 1 1 0 0,0 1-1 0 0,1-1 1 0 0,1 1-1 0 0,0 1 1 0 0,0-1-1 0 0,1 1 1 0 0,0 0-1 0 0,1 1 1 0 0,0 0-1 0 0,1-1 1 0 0,0 1-1 0 0,0 5-42 0 0,-7 17 60 0 0,1 1 0 0 0,2 1 0 0 0,2-1 0 0 0,1 1 0 0 0,1 0 0 0 0,2 25-60 0 0,1-52 22 0 0,1 0-1 0 0,0 0 1 0 0,0-1-1 0 0,1 1 1 0 0,0 0-1 0 0,1 0 1 0 0,-1-1-1 0 0,2 1 1 0 0,-1-1-1 0 0,1 1 1 0 0,1-1 0 0 0,-1 0-1 0 0,1 0 1 0 0,1 0-1 0 0,0-1 1 0 0,0 0-1 0 0,0 0 1 0 0,1 0-1 0 0,0 0 1 0 0,0-1-1 0 0,0 0 1 0 0,1 0-1 0 0,0-1 1 0 0,0 0-1 0 0,1 0 1 0 0,-1 0-1 0 0,1-1 1 0 0,0-1-1 0 0,2 1-21 0 0,7 0 164 0 0,0-1 0 0 0,0-1 0 0 0,0 0-1 0 0,0-2 1 0 0,0 0 0 0 0,0 0-1 0 0,1-2 1 0 0,10-2-164 0 0,-20 1 81 0 0,-1 0 0 0 0,0 0 0 0 0,0-1 0 0 0,0 0 0 0 0,0 0 0 0 0,-1 0-1 0 0,0-1 1 0 0,0 0 0 0 0,0 0 0 0 0,0-1 0 0 0,-1 0 0 0 0,0 0 0 0 0,0 0 0 0 0,-1 0 0 0 0,1-1 0 0 0,-1 0 0 0 0,-1 1 0 0 0,1-2-1 0 0,-1 1 1 0 0,-1 0 0 0 0,1-1 0 0 0,-1 1 0 0 0,0-1 0 0 0,-1 1 0 0 0,0-1 0 0 0,0 0 0 0 0,-1 0 0 0 0,0 0 0 0 0,0 0 0 0 0,-1 1 0 0 0,0-1-1 0 0,0 0 1 0 0,-1 0 0 0 0,-1-4-81 0 0,2 8-35 0 0,0 0 1 0 0,0 0-1 0 0,0 0 0 0 0,0 0 0 0 0,-1 0 0 0 0,1 0 0 0 0,-1 1 1 0 0,0-1-1 0 0,0 1 0 0 0,0 0 0 0 0,-1-1 0 0 0,1 1 0 0 0,-1 0 1 0 0,0 0-1 0 0,0 0 0 0 0,0 1 0 0 0,0-1 0 0 0,0 1 0 0 0,0 0 1 0 0,-1-1-1 0 0,1 1 0 0 0,-1 1 0 0 0,0-1 0 0 0,1 1 0 0 0,-1-1 1 0 0,0 1-1 0 0,0 0 0 0 0,0 0 0 0 0,0 1 0 0 0,0-1 0 0 0,0 1 1 0 0,0 0-1 0 0,-2 0 35 0 0,-22 0-458 0 0,27 0 406 0 0,1 0 2 0 0,0 0-14 0 0,0 0-12 0 0,0 0-7 0 0,0 0-33 0 0,19 0-51 0 0,32-2 576 0 0,1-3 0 0 0,-2-2-1 0 0,1-3 1 0 0,5-3-409 0 0,-14 9 486 0 0,-12 2-3167 0 0,-12-2-5667 0 0,-13 3-3104 0 0</inkml:trace>
  <inkml:trace contextRef="#ctx0" brushRef="#br0" timeOffset="20924.149">1226 1694 40 0 0,'0'0'1422'0'0,"0"0"-753"0"0,0 0-309 0 0,0 0 84 0 0,0 0 260 0 0,0 0 289 0 0,0 0 150 0 0,0 0 30 0 0,0 0-78 0 0,0 0-160 0 0,0 0-146 0 0,1 13-116 0 0,19 96 1190 0 0,-8-66-1606 0 0,-2 1 0 0 0,-2 0 0 0 0,-1 0 0 0 0,-3 1 0 0 0,-1 24-257 0 0,-1-20 124 0 0,-2-49 30 0 0,0 0 164 0 0,0 0 177 0 0,0 0 157 0 0,0 0 74 0 0,-1-15 750 0 0,-16-39-650 0 0,15 45-712 0 0,-9-38 286 0 0,2-1 0 0 0,2 0 0 0 0,2-1 1 0 0,1-8-401 0 0,3 42 24 0 0,1 0-1 0 0,0-1 1 0 0,1 1 0 0 0,0 0 0 0 0,1 0 0 0 0,1 0 0 0 0,0 0 0 0 0,2 1 0 0 0,-1-1 0 0 0,2 1 0 0 0,0 0 0 0 0,0 1-1 0 0,1-1 1 0 0,5-6-24 0 0,-10 17-11 0 0,1-1-1 0 0,-1 1 1 0 0,0 0-1 0 0,1 0 1 0 0,0 0-1 0 0,0 0 1 0 0,0 0 0 0 0,0 1-1 0 0,0-1 1 0 0,0 1-1 0 0,1 0 1 0 0,-1 0-1 0 0,1 0 1 0 0,-1 0-1 0 0,1 1 1 0 0,0-1-1 0 0,0 1 1 0 0,0 0-1 0 0,0 0 1 0 0,0 0-1 0 0,0 1 1 0 0,0 0-1 0 0,2-1 12 0 0,-2 4 7 0 0,1 0-1 0 0,0 0 0 0 0,-1 0 0 0 0,0 0 1 0 0,0 0-1 0 0,0 1 0 0 0,0 0 0 0 0,0 0 1 0 0,-1 0-1 0 0,0 0 0 0 0,0 1 0 0 0,0-1 1 0 0,0 1-1 0 0,-1 0 0 0 0,1 0 0 0 0,0 3-6 0 0,33 73 248 0 0,-36-81-289 0 0,0 0-32 0 0,0 0-101 0 0,0 0-155 0 0,0 0-257 0 0,0 0-423 0 0,0-10-9409 0 0,0 9 2556 0 0</inkml:trace>
  <inkml:trace contextRef="#ctx0" brushRef="#br0" timeOffset="21818.243">1635 1970 0 0 0,'0'0'1104'0'0,"0"0"108"0"0,0 0 97 0 0,0 0 107 0 0,0 0 20 0 0,0 0-23 0 0,0 0-68 0 0,0 0-154 0 0,0 0-156 0 0,0 0-169 0 0,0 0-158 0 0,0 0-108 0 0,-5-2-75 0 0,3 1-574 0 0,0 0 175 0 0,0 0-1 0 0,0 0 0 0 0,0 0 0 0 0,-1 0 0 0 0,1 0 0 0 0,0 0 0 0 0,-1 0 0 0 0,1 1 0 0 0,0-1 1 0 0,-1 1-1 0 0,1 0 0 0 0,-1 0 0 0 0,1 0 0 0 0,-1 0 0 0 0,1 0 0 0 0,0 0 0 0 0,-1 1 0 0 0,1-1 0 0 0,-1 1 1 0 0,1 0-1 0 0,0-1 0 0 0,0 1 0 0 0,-1 0 0 0 0,1 0 0 0 0,0 1 0 0 0,0-1 0 0 0,0 0 0 0 0,-1 1-125 0 0,-8 10 38 0 0,0-1-1 0 0,0 2 1 0 0,1-1-1 0 0,1 1 0 0 0,0 1 1 0 0,1 0-1 0 0,0 0 1 0 0,1 0-1 0 0,1 1 1 0 0,0 0-1 0 0,1 0 0 0 0,0 1 1 0 0,2 0-1 0 0,0-1 1 0 0,0 1-1 0 0,2 0 0 0 0,0 0 1 0 0,1 1-1 0 0,0-1 1 0 0,2 7-38 0 0,-1-18-10 0 0,0 0 1 0 0,0-1-1 0 0,0 1 0 0 0,0-1 1 0 0,1 0-1 0 0,0 1 1 0 0,0-1-1 0 0,0 0 1 0 0,0 0-1 0 0,1 0 1 0 0,0 0-1 0 0,0-1 1 0 0,0 1-1 0 0,0-1 1 0 0,0 0-1 0 0,1 1 1 0 0,-1-1-1 0 0,1-1 1 0 0,0 1-1 0 0,0-1 1 0 0,0 1-1 0 0,0-1 1 0 0,0 0-1 0 0,1-1 0 0 0,-1 1 1 0 0,0-1-1 0 0,1 1 1 0 0,3-1 9 0 0,-3 0 50 0 0,0-1 0 0 0,0 1 0 0 0,0-1 0 0 0,0 0 0 0 0,1 0 0 0 0,-1-1 0 0 0,0 0 0 0 0,0 0 0 0 0,0 0 0 0 0,0 0 0 0 0,0-1 0 0 0,0 0 0 0 0,-1 0 0 0 0,1 0 0 0 0,-1-1 0 0 0,1 1 0 0 0,-1-1 0 0 0,0 0 0 0 0,0 0 0 0 0,0-1 0 0 0,0 1 0 0 0,0-1 0 0 0,-1 0-1 0 0,0 0 1 0 0,1 0-50 0 0,-1 0 101 0 0,0 0 0 0 0,-1-1 0 0 0,1 1 0 0 0,-1 0 0 0 0,0-1 0 0 0,0 1 0 0 0,0-1 0 0 0,-1 1 0 0 0,1-1 0 0 0,-1 0-1 0 0,0 0 1 0 0,-1 0 0 0 0,1 0 0 0 0,-1 0 0 0 0,0 1 0 0 0,0-1 0 0 0,-1 0 0 0 0,0-5-101 0 0,-1 6-99 0 0,-1 0 1 0 0,1 0-1 0 0,-1 0 0 0 0,0 0 1 0 0,0 0-1 0 0,-1 0 0 0 0,1 1 1 0 0,-1 0-1 0 0,0-1 1 0 0,0 1-1 0 0,0 1 0 0 0,0-1 1 0 0,0 0-1 0 0,-1 1 0 0 0,1 0 1 0 0,-1 0-1 0 0,1 1 1 0 0,-1-1-1 0 0,0 1 0 0 0,0 0 1 0 0,-2 0 98 0 0,-8-2-1423 0 0,40 1 1659 0 0,86-37 1520 0 0,-55 19-1241 0 0,-44 17-4795 0 0,-3 3-4668 0 0,-9 0 2001 0 0</inkml:trace>
  <inkml:trace contextRef="#ctx0" brushRef="#br0" timeOffset="22159.22">1994 2007 7522 0 0,'0'0'2992'0'0,"0"0"-806"0"0,0 0-370 0 0,0 0-189 0 0,0 0-334 0 0,0 0-398 0 0,0 0-305 0 0,0 0-214 0 0,0 0-149 0 0,0 0-63 0 0,0 0-25 0 0,0 0-8 0 0,-3 13-3 0 0,-19 88 117 0 0,-54 115 100 0 0,36-127-2844 0 0,5-11-4108 0 0,29-56-683 0 0,4-14 3010 0 0</inkml:trace>
  <inkml:trace contextRef="#ctx0" brushRef="#br0" timeOffset="22693.752">2093 2320 0 0 0,'0'0'208'0'0,"0"0"551"0"0,0 0 330 0 0,0 0 254 0 0,0 0 127 0 0,0 0-72 0 0,0 0-253 0 0,0 0-283 0 0,0 0-157 0 0,0 0-54 0 0,0 0-28 0 0,0 0-38 0 0,-3 32-62 0 0,-14 135 367 0 0,17-167-659 0 0,-1 0 1 0 0,1 0 0 0 0,-1 0 0 0 0,1 0-1 0 0,0 0 1 0 0,-1 0 0 0 0,1 0-1 0 0,-1 0 1 0 0,1 0 0 0 0,0 0 0 0 0,-1 0-1 0 0,1 0 1 0 0,0 0 0 0 0,-1 0-1 0 0,1 1 1 0 0,0-1 0 0 0,-1 0 0 0 0,1 0-1 0 0,0 0 1 0 0,-1 1 0 0 0,1-1-1 0 0,0 0 1 0 0,-1 0 0 0 0,1 1 0 0 0,0-1-1 0 0,0 0 1 0 0,-1 1-232 0 0,-4-46 1168 0 0,6 33-1046 0 0,-1 0 0 0 0,1 0 1 0 0,1 0-1 0 0,0 0 0 0 0,1 1 0 0 0,0-1 1 0 0,1 1-1 0 0,0-1 0 0 0,1 1 0 0 0,0 1 1 0 0,0-1-1 0 0,3-1-122 0 0,8-16 41 0 0,1 2 0 0 0,1 1 0 0 0,1 0 0 0 0,2 1 0 0 0,0 1 0 0 0,1 1 0 0 0,2 1 0 0 0,0 1 0 0 0,25-16-41 0 0,-47 35-4 0 0,0 0-1 0 0,-1-1 1 0 0,1 1-1 0 0,0 0 1 0 0,-1 0-1 0 0,1 0 1 0 0,0 0-1 0 0,0 0 1 0 0,0 0-1 0 0,0 0 1 0 0,0 1-1 0 0,0-1 1 0 0,0 1-1 0 0,0-1 1 0 0,0 1-1 0 0,0 0 1 0 0,0 0-1 0 0,1 0 1 0 0,-1 0-1 0 0,0 0 1 0 0,0 0-1 0 0,0 1 1 0 0,0-1-1 0 0,0 1 1 0 0,0 0-1 0 0,0-1 1 0 0,0 1-1 0 0,0 0 1 0 0,0 0-1 0 0,0 0 1 0 0,-1 0-1 0 0,2 1 5 0 0,-1 7 32 0 0,0-1 0 0 0,-1 1 0 0 0,0 0 0 0 0,0-1 0 0 0,0 1 0 0 0,-2 0 0 0 0,1 0 0 0 0,-1 0 0 0 0,0-1 0 0 0,-1 1 0 0 0,0 0 0 0 0,0-1 0 0 0,-1 0 0 0 0,0 1 0 0 0,0-1 0 0 0,-4 5-32 0 0,0-1 19 0 0,5-5-16 0 0,0-1 0 0 0,-1 1 0 0 0,0-1 1 0 0,0 0-1 0 0,0 0 0 0 0,-1 0 0 0 0,0 0 0 0 0,0-1 0 0 0,-1 1 0 0 0,1-1 1 0 0,-1 0-1 0 0,0-1 0 0 0,-1 1 0 0 0,1-1 0 0 0,-1 0 0 0 0,0 0 0 0 0,0-1 1 0 0,0 1-1 0 0,0-2 0 0 0,0 1 0 0 0,-1 0 0 0 0,1-1 0 0 0,-1-1 0 0 0,0 1 1 0 0,0-1-1 0 0,0 0 0 0 0,0 0 0 0 0,-6-1-3 0 0,11-1-214 0 0,-1-1 0 0 0,0 1 0 0 0,0-1 0 0 0,1 0 0 0 0,-1 1 0 0 0,1-1 0 0 0,0-1 0 0 0,0 1 0 0 0,0 0 0 0 0,0 0 0 0 0,0-1 0 0 0,0 1-1 0 0,0-1 1 0 0,1 0 0 0 0,-1 1 0 0 0,1-1 0 0 0,0 0 0 0 0,0 0 0 0 0,0 0 0 0 0,0 0 0 0 0,0-1 214 0 0,-7-40-9435 0 0,8 31 1379 0 0</inkml:trace>
  <inkml:trace contextRef="#ctx0" brushRef="#br0" timeOffset="24558.54">1171 1437 0 0 0,'0'0'493'0'0,"0"0"561"0"0,0 0 238 0 0,0 0-15 0 0,0 0-183 0 0,0 0-179 0 0,0 0-127 0 0,0 0-73 0 0,0 0 36 0 0,0 0 61 0 0,-5-12 6921 0 0,-37 14 747 0 0,-50 22-8809 0 0,75-17 349 0 0,17-6-34 0 0,0-1 10 0 0,0 0-33 0 0,0 0-31 0 0,0 0-15 0 0,63-15-147 0 0,164-40 707 0 0,36-59 287 0 0,-242 108-984 0 0,-16 4 2901 0 0,-70-50-2187 0 0,-30-50-1487 0 0,89 95 8 0 0,1 1 1795 0 0,1 3-3084 0 0,0 1-3129 0 0,-1 1-4489 0 0,5 1-226 0 0</inkml:trace>
</inkml:ink>
</file>

<file path=ppt/ink/ink3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6:20.4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218 154 3937 0 0,'0'0'2568'0'0,"0"0"-1106"0"0,0 0-339 0 0,0 0 39 0 0,0 0 146 0 0,0 0 188 0 0,0 0 58 0 0,0 0-161 0 0,0 0-239 0 0,0 0-283 0 0,0 0-300 0 0,-2-6-198 0 0,-5-14-164 0 0,7 33 51 0 0,55 491 1078 0 0,-19-270-2001 0 0,-24-145-2804 0 0,-11-70-1214 0 0,0-1-3693 0 0,-1-18 4780 0 0</inkml:trace>
  <inkml:trace contextRef="#ctx0" brushRef="#br0" timeOffset="452.853">1 128 11146 0 0,'0'0'882'0'0,"0"0"-175"0"0,0 0-112 0 0,0 0 18 0 0,0 0 71 0 0,0 0 74 0 0,0 0-16 0 0,0 0-107 0 0,0 0-140 0 0,0 0-114 0 0,36-16-74 0 0,116-52-32 0 0,-37 35 186 0 0,-111 33-441 0 0,23-4 73 0 0,0 0 1 0 0,0 2-1 0 0,0 2 1 0 0,0 0-1 0 0,0 2 0 0 0,16 3-93 0 0,-40-5-4 0 0,0 1-1 0 0,0 0 0 0 0,0 1 0 0 0,0-1 0 0 0,0 0 0 0 0,0 1 0 0 0,0 0 1 0 0,0 0-1 0 0,-1 0 0 0 0,1 0 0 0 0,-1 0 0 0 0,1 0 0 0 0,-1 0 1 0 0,0 1-1 0 0,0 0 0 0 0,0-1 0 0 0,0 1 0 0 0,0 0 0 0 0,-1 0 0 0 0,1 0 1 0 0,-1 0-1 0 0,0 0 0 0 0,0 0 0 0 0,0 0 0 0 0,0 0 0 0 0,0 0 0 0 0,-1 1 1 0 0,0-1-1 0 0,1 0 0 0 0,-1 1 0 0 0,-1 0 5 0 0,-21 102 296 0 0,-111 177-3 0 0,131-280-304 0 0,1 0-1 0 0,-1 0 0 0 0,1 1 1 0 0,0-1-1 0 0,0 1 0 0 0,0-1 1 0 0,0 1-1 0 0,1-1 0 0 0,-1 1 1 0 0,1-1-1 0 0,0 1 0 0 0,0 0 1 0 0,0-1-1 0 0,1 1 0 0 0,-1-1 0 0 0,1 1 1 0 0,0 0-1 0 0,0-1 0 0 0,0 0 1 0 0,0 1-1 0 0,1-1 0 0 0,-1 0 1 0 0,1 1-1 0 0,1 0 12 0 0,211 99 21 0 0,-211-101 4 0 0,-1 0 0 0 0,0 0 0 0 0,1 0 0 0 0,-1 0 0 0 0,0 0-1 0 0,0 0 1 0 0,0 1 0 0 0,-1 0 0 0 0,1-1 0 0 0,-1 1 0 0 0,1 0-1 0 0,-1-1 1 0 0,0 1 0 0 0,0 0 0 0 0,0 0 0 0 0,0 0 0 0 0,0 0-1 0 0,-1 0 1 0 0,0 0 0 0 0,1 0 0 0 0,-1 0 0 0 0,0 0 0 0 0,0 0-1 0 0,-1 1 1 0 0,1-1 0 0 0,-1 0 0 0 0,1 0 0 0 0,-1 0 0 0 0,0-1-1 0 0,0 1 1 0 0,-1 0 0 0 0,1 0 0 0 0,0 0 0 0 0,-1-1 0 0 0,0 1-1 0 0,-1 2-24 0 0,-76 88 715 0 0,79-93-716 0 0,-29 29-176 0 0,0-2 1 0 0,-1-1 0 0 0,-2-1 0 0 0,-1-2 0 0 0,-1-1 0 0 0,0-1 0 0 0,-2-3 0 0 0,-26 11 176 0 0,60-29-467 0 0,-28 8-148 0 0,22-9-3258 0 0,5-5-5261 0 0,3 2 3583 0 0</inkml:trace>
  <inkml:trace contextRef="#ctx0" brushRef="#br0" timeOffset="1098.61">951 585 5201 0 0,'0'0'1007'0'0,"0"0"99"0"0,0 0 213 0 0,0 0 200 0 0,0 0 37 0 0,0 0-140 0 0,0 0-304 0 0,0 0-341 0 0,-8 33-232 0 0,-22 102-152 0 0,29-134-374 0 0,0 0 0 0 0,0 0 1 0 0,0 1-1 0 0,1-1 0 0 0,-1 0 1 0 0,0 1-1 0 0,1-1 0 0 0,-1 0 1 0 0,1 1-1 0 0,0-1 1 0 0,-1 1-1 0 0,1-1 0 0 0,0 1 1 0 0,0-1-1 0 0,0 1 0 0 0,0-1 1 0 0,0 1-1 0 0,0-1 0 0 0,1 1 1 0 0,-1-1-1 0 0,0 1 0 0 0,1-1 1 0 0,-1 1-1 0 0,1-1 0 0 0,0 0 1 0 0,-1 1-1 0 0,1-1 0 0 0,0 0 1 0 0,0 0-1 0 0,0 1 0 0 0,0-1 1 0 0,0 0-1 0 0,0 0 0 0 0,0 0 1 0 0,0 0-1 0 0,0 0 0 0 0,1 0-13 0 0,2 1 108 0 0,4 2 120 0 0,-1-1 0 0 0,1-1-1 0 0,0 1 1 0 0,0-1 0 0 0,0 0-1 0 0,0-1 1 0 0,0 0 0 0 0,0-1-1 0 0,0 1 1 0 0,0-1 0 0 0,0-1-1 0 0,0 0 1 0 0,0 0 0 0 0,2-1-228 0 0,3-2 217 0 0,-1-2 1 0 0,-1 0 0 0 0,1 0-1 0 0,-1-1 1 0 0,0-1 0 0 0,0 1 0 0 0,-1-2-1 0 0,0 0 1 0 0,-1 0 0 0 0,0 0-1 0 0,0-1 1 0 0,-1-1-218 0 0,111-121 319 0 0,-90 109-1006 0 0,-27 57-580 0 0,-1-23 1246 0 0,-3-2 11 0 0,2 1 0 0 0,-1-1 0 0 0,2 1-1 0 0,-1-1 1 0 0,1 1 0 0 0,1-1 0 0 0,-1 1 0 0 0,2-1 0 0 0,-1 0 0 0 0,1 0 0 0 0,1 0 0 0 0,-1 0 0 0 0,2 0 0 0 0,-1-1 0 0 0,1 1 0 0 0,0-1 0 0 0,1-1 0 0 0,0 1 0 0 0,0-1-1 0 0,1 0 1 0 0,0 0 0 0 0,5 4 10 0 0,-4-7 84 0 0,-1 0-1 0 0,1-1 1 0 0,0 0-1 0 0,0 0 1 0 0,0-1-1 0 0,0 0 1 0 0,0 0-1 0 0,1 0 1 0 0,-1-1-1 0 0,1-1 0 0 0,-1 0 1 0 0,1 0-1 0 0,-1 0 1 0 0,0-1-1 0 0,1 0 1 0 0,-1-1-1 0 0,0 0 1 0 0,0 0-1 0 0,0-1 1 0 0,0 0-1 0 0,0 0 1 0 0,0-1-1 0 0,-1 0 0 0 0,3-2-83 0 0,20-19 341 0 0,-1-2-1 0 0,-1-1 1 0 0,-2-1-1 0 0,0-2 0 0 0,-2 0 1 0 0,-2-1-1 0 0,-1-2 1 0 0,9-20-341 0 0,-6 13 70 0 0,-2-2 0 0 0,-2 0 0 0 0,-2-1 0 0 0,-2-1 1 0 0,-2-1-1 0 0,-2 0 0 0 0,-1-1 0 0 0,2-38-70 0 0,-14 39 147 0 0,1 45-150 0 0,0 1-1 0 0,0-1 1 0 0,0 0-1 0 0,0 0 1 0 0,0 1 0 0 0,0-1-1 0 0,0 0 1 0 0,0 0-1 0 0,0 0 1 0 0,-1 1-1 0 0,1-1 1 0 0,0 0-1 0 0,0 1 1 0 0,-1-1 0 0 0,1 0-1 0 0,0 1 1 0 0,-1-1-1 0 0,1 0 1 0 0,-1 1-1 0 0,1-1 1 0 0,-1 1-1 0 0,1-1 1 0 0,-1 0 0 0 0,0 1-1 0 0,1 0 1 0 0,-1-1-1 0 0,0 1 1 0 0,1-1-1 0 0,-1 1 1 0 0,0 0-1 0 0,1-1 1 0 0,-1 1 0 0 0,0 0-1 0 0,0 0 1 0 0,1 0-1 0 0,-1-1 1 0 0,0 1-1 0 0,0 0 1 0 0,1 0-1 0 0,-1 0 1 0 0,0 0 0 0 0,0 0-1 0 0,1 1 1 0 0,-1-1-1 0 0,0 0 1 0 0,0 0-1 0 0,1 0 1 0 0,-1 1-1 0 0,0-1 1 0 0,0 0 0 0 0,1 1-1 0 0,-1-1 1 0 0,0 0-1 0 0,1 1 1 0 0,-1-1-1 0 0,1 1 1 0 0,-1 0 3 0 0,-5 5-69 0 0,0 1-1 0 0,1 0 1 0 0,0 0 0 0 0,0 0 0 0 0,1 1-1 0 0,0-1 1 0 0,0 1 0 0 0,0 0 0 0 0,1 1 0 0 0,1-1-1 0 0,-2 8 70 0 0,-4 19-46 0 0,2-1 0 0 0,1 1 0 0 0,2 0-1 0 0,1 1 1 0 0,2-1 0 0 0,4 30 46 0 0,0-42-41 0 0,1 0 1 0 0,1 0-1 0 0,1-1 1 0 0,0 0-1 0 0,2 0 1 0 0,1-1-1 0 0,1 0 1 0 0,0-1-1 0 0,2 0 1 0 0,0-1-1 0 0,1 0 1 0 0,1-1-1 0 0,4 3 41 0 0,64 45-1550 0 0,-156-124-17696 0 0,59 47 15913 0 0</inkml:trace>
  <inkml:trace contextRef="#ctx0" brushRef="#br0" timeOffset="1351.591">1376 327 15947 0 0,'0'0'2537'0'0,"0"0"-1846"0"0,0 0-481 0 0,0 0 291 0 0,0 0 317 0 0,0 0 29 0 0,33-2-109 0 0,108-6-122 0 0,140-33 886 0 0,110-11-2777 0 0,-320 42-925 0 0,-14 2-3890 0 0,-19 4-5615 0 0</inkml:trace>
</inkml:ink>
</file>

<file path=ppt/ink/ink3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29.6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1 243 6993 0 0,'0'0'1449'0'0,"0"0"-185"0"0,0 0 7 0 0,0 0 69 0 0,0 0-151 0 0,0 0-325 0 0,0 0-363 0 0,0 0-249 0 0,0 0-61 0 0,0 0 72 0 0,0 0 105 0 0,0 0 42 0 0,19 0 7 0 0,138-3 746 0 0,54-3 329 0 0,-133-7-600 0 0,-83-1 1323 0 0,-110-53-2023 0 0,64 47-561 0 0,-54-29 104 0 0,49 1-4975 0 0,50 37 481 0 0,4 4-1219 0 0,2 2-137 0 0</inkml:trace>
</inkml:ink>
</file>

<file path=ppt/ink/ink3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27.0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33 313 9162 0 0,'0'0'932'0'0,"0"0"-690"0"0,0 0-132 0 0,0 0 232 0 0,0 0 163 0 0,0 0 58 0 0,0 0-64 0 0,-4 35-173 0 0,-13 113-178 0 0,6 100-965 0 0,12-175-83 0 0,5-169 7273 0 0,13-9-3523 0 0,2 20-2419 0 0,4 1 0 0 0,29-64-431 0 0,79-80 60 0 0,-71 158-359 0 0,-61 70 194 0 0,0 1 0 0 0,0 0 0 0 0,1 0 0 0 0,-1 0 0 0 0,0 0 0 0 0,0 0 0 0 0,0 0 0 0 0,0 0 0 0 0,0 0 1 0 0,-1 0-1 0 0,1 0 0 0 0,0 0 0 0 0,0 1 0 0 0,-1-1 0 0 0,1 0 0 0 0,-1 1 0 0 0,1-1 0 0 0,-1 0 0 0 0,0 1 0 0 0,1-1 0 0 0,-1 1 0 0 0,0-1 1 0 0,0 1-1 0 0,0-1 0 0 0,0 0 0 0 0,0 1 0 0 0,0-1 0 0 0,-1 2 105 0 0,2 40-5267 0 0,-1-24-260 0 0,0-4-1699 0 0</inkml:trace>
  <inkml:trace contextRef="#ctx0" brushRef="#br0" timeOffset="642.826">464 519 12283 0 0,'0'0'1704'0'0,"0"0"-794"0"0,0 0-417 0 0,0 0-38 0 0,0 0 30 0 0,-22 33-43 0 0,-67 103-98 0 0,10 18 82 0 0,32-17-487 0 0,124-287 711 0 0,-51 98-651 0 0,2 2 1 0 0,3 0 0 0 0,1 2-1 0 0,3 2 1 0 0,38-40 0 0 0,-73 87-16 0 0,0 0 0 0 0,0 0 0 0 0,0 0 0 0 0,0 0 0 0 0,0 0 0 0 0,0 0 0 0 0,0 0 0 0 0,0 0 0 0 0,0 0 0 0 0,0 0 0 0 0,0 0 0 0 0,1 0 0 0 0,-1 0 0 0 0,0 0 0 0 0,1 0 0 0 0,-1 0 0 0 0,1-1 0 0 0,-1 1 0 0 0,1 0 0 0 0,0 0 0 0 0,-1 0 0 0 0,1-1 0 0 0,0 1 0 0 0,-1 0 0 0 0,1 0 0 0 0,0-1 0 0 0,0 1 0 0 0,-1-1 0 0 0,1 1 0 0 0,0-1-1 0 0,0 1 1 0 0,0-1 0 0 0,0 0 0 0 0,0 1 0 0 0,0-1 0 0 0,0 0 0 0 0,0 1 0 0 0,0-1 0 0 0,0 0 0 0 0,0 0 0 0 0,0 0 0 0 0,0 0 0 0 0,0 0 0 0 0,0 0 0 0 0,0-1 0 0 0,0 1 0 0 0,0 0 0 0 0,0 0 0 0 0,0-1 0 0 0,0 1 0 0 0,0 0 0 0 0,-1-1 0 0 0,1 1 0 0 0,0-1 0 0 0,0 1 0 0 0,0-1 0 0 0,0 0 0 0 0,-1 1 0 0 0,1-1 0 0 0,0 0 0 0 0,-1 1 0 0 0,1-1 0 0 0,0 0 0 0 0,-1 0 0 0 0,1 0 0 0 0,-1 0 16 0 0,1 205 93 0 0,32-67 94 0 0,-19-97 251 0 0,-14-39-229 0 0,0-1 77 0 0,0 0 130 0 0,0 0 112 0 0,0 0 79 0 0,-74-40 1462 0 0,-66-53-2982 0 0,84 50-6617 0 0,49 38 1634 0 0,1 2-1670 0 0</inkml:trace>
  <inkml:trace contextRef="#ctx0" brushRef="#br0" timeOffset="1233.994">858 508 5521 0 0,'0'0'2243'0'0,"0"0"-1001"0"0,0 0-447 0 0,0 0-36 0 0,0 0 111 0 0,0 0 139 0 0,0 0 24 0 0,0 0-94 0 0,0 0-147 0 0,0 0-174 0 0,0 0-133 0 0,0 0-69 0 0,0 0-52 0 0,25-5-36 0 0,170-35 413 0 0,-59 5-206 0 0,-38 10-3515 0 0,-32 9-5296 0 0,-52 12 842 0 0</inkml:trace>
  <inkml:trace contextRef="#ctx0" brushRef="#br0" timeOffset="1754.775">1462 398 1488 0 0,'0'0'687'0'0,"0"0"-21"0"0,0 0 235 0 0,0 0 325 0 0,0 0 174 0 0,0 0-58 0 0,0 0-274 0 0,0 0-327 0 0,-5 33-290 0 0,-13 104-192 0 0,2-23 82 0 0,-8 13 206 0 0,24-97-90 0 0,0-30-86 0 0,0 0 207 0 0,0 0 186 0 0,0 0 125 0 0,0 0 84 0 0,0-22 2342 0 0,34-158-1135 0 0,-22 132-2088 0 0,1 2 0 0 0,3-1 0 0 0,2 2 0 0 0,2 0 1 0 0,23-38-93 0 0,67-77 45 0 0,-109 159-54 0 0,0-1 0 0 0,0 0 0 0 0,-1 1 0 0 0,1-1 0 0 0,0 1 0 0 0,1-1 0 0 0,-1 1 0 0 0,0 0 0 0 0,0-1 0 0 0,0 1 0 0 0,1 0 0 0 0,-1 0 0 0 0,1 0 0 0 0,-1 0 0 0 0,1 0 0 0 0,-1 0 0 0 0,1 0 0 0 0,0 1 0 0 0,-1-1 0 0 0,1 0 1 0 0,0 1-1 0 0,0 0 0 0 0,-1-1 0 0 0,1 1 0 0 0,0 0 0 0 0,0 0 0 0 0,0 0 0 0 0,-1 0 0 0 0,1 0 0 0 0,0 0 0 0 0,0 1 0 0 0,-1-1 0 0 0,1 0 0 0 0,0 1 0 0 0,0 0 0 0 0,-1-1 0 0 0,1 1 0 0 0,0 0 0 0 0,-1 0 0 0 0,1 0 9 0 0,4 11-27 0 0,-2 0 1 0 0,1 0-1 0 0,-2 0 0 0 0,1 0 0 0 0,-2 0 1 0 0,0 1-1 0 0,0 0 0 0 0,-1-1 0 0 0,0 7 27 0 0,11 68-3218 0 0,-12-86 3031 0 0,6 17-3483 0 0,1-7-2023 0 0,-3-7-2089 0 0</inkml:trace>
  <inkml:trace contextRef="#ctx0" brushRef="#br0" timeOffset="2016.31">1920 526 8210 0 0,'0'0'1986'0'0,"0"0"-209"0"0,0 0-135 0 0,0 0-74 0 0,0 0-202 0 0,0 0-293 0 0,0 0-231 0 0,0 0-181 0 0,0 0-166 0 0,0 0-119 0 0,0 0-125 0 0,0 0-91 0 0,0 0-71 0 0,-27 19-33 0 0,-82 57-25 0 0,73-35-19 0 0,35-34-13 0 0,0-3-13 0 0,0-1 0 0 0,0 0 0 0 0,0 0 0 0 0,1 1 0 0 0,-1-1 0 0 0,1 0 0 0 0,0 1 0 0 0,0-1 0 0 0,0 0 0 0 0,0 1 0 0 0,1-1 0 0 0,-1 0 0 0 0,1 0 0 0 0,0 1 0 0 0,0-1 0 0 0,0 0 0 0 0,1 0 0 0 0,-1 0 0 0 0,1 0 0 0 0,-1 0 0 0 0,1 0 0 0 0,0-1 0 0 0,0 1 0 0 0,0 0 0 0 0,0-1 0 0 0,1 1 0 0 0,-1-1 0 0 0,1 0 0 0 0,-1 0 0 0 0,1 0 0 0 0,0 0 0 0 0,0-1 0 0 0,0 1 0 0 0,0-1 0 0 0,0 1 0 0 0,0-1 0 0 0,0 0 0 0 0,1 0 0 0 0,-1-1 0 0 0,0 1 0 0 0,0-1 0 0 0,1 1 0 0 0,-1-1 0 0 0,0 0 0 0 0,1 0 0 0 0,0-1 14 0 0,13 2-158 0 0,0-2 1 0 0,0 0-1 0 0,0 0 1 0 0,0-2 0 0 0,-1 0-1 0 0,1-1 1 0 0,-1 0 0 0 0,0-2-1 0 0,3-1 158 0 0,29-15-3835 0 0,-20 4-4123 0 0,-19 13 1218 0 0</inkml:trace>
</inkml:ink>
</file>

<file path=ppt/ink/ink3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07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251 561 2801 0 0,'0'0'1413'0'0,"0"0"-594"0"0,0 0-260 0 0,0 0 149 0 0,0 0 191 0 0,0 0 69 0 0,0 0-101 0 0,0 0-219 0 0,0 0-232 0 0,0 0-182 0 0,0 0-106 0 0,2 22 650 0 0,-2 452 1414 0 0,0-473-2162 0 0,0-1 57 0 0,0 0 114 0 0,0 0 217 0 0,0 0 216 0 0,2-12 1788 0 0,6-110-1019 0 0,-7 78-1364 0 0,2 1-1 0 0,1-1 1 0 0,3 1-1 0 0,1 0 1 0 0,3 0-1 0 0,8-19-38 0 0,-9 35-115 0 0,1 1-1 0 0,1 1 1 0 0,1 0-1 0 0,2 0 1 0 0,10-13 115 0 0,-24 36-29 0 0,0 0 1 0 0,0 1-1 0 0,0-1 1 0 0,1 0-1 0 0,-1 1 1 0 0,0-1 0 0 0,1 0-1 0 0,-1 1 1 0 0,1 0-1 0 0,-1-1 1 0 0,1 1-1 0 0,0 0 1 0 0,-1 0 0 0 0,1 0-1 0 0,0 0 1 0 0,0 0-1 0 0,0 0 1 0 0,0 1-1 0 0,0-1 1 0 0,0 0 0 0 0,0 1-1 0 0,0 0 1 0 0,0-1-1 0 0,0 1 1 0 0,0 0-1 0 0,0 0 1 0 0,0 0 0 0 0,0 0-1 0 0,0 1 1 0 0,0-1-1 0 0,0 1 1 0 0,0-1-1 0 0,0 1 1 0 0,0-1 0 0 0,0 1-1 0 0,-1 0 1 0 0,1 0-1 0 0,0 0 1 0 0,0 0 0 0 0,-1 0-1 0 0,1 1 1 0 0,0-1-1 0 0,-1 0 1 0 0,1 1-1 0 0,-1-1 1 0 0,0 1 0 0 0,1 0-1 0 0,-1-1 1 0 0,0 1-1 0 0,0 0 1 0 0,0 0-1 0 0,0-1 1 0 0,-1 1 0 0 0,1 0-1 0 0,0 0 1 0 0,-1 0-1 0 0,1 1 29 0 0,39 169-242 0 0,-33-161-1104 0 0,-1-7-6380 0 0,-5-4 382 0 0</inkml:trace>
  <inkml:trace contextRef="#ctx0" brushRef="#br0" timeOffset="2262.434">642 811 0 0 0,'0'0'545'0'0,"0"0"-67"0"0,0 0 118 0 0,0 0 251 0 0,0 0 153 0 0,0 0 4 0 0,0 0-142 0 0,0 0-207 0 0,0 0-181 0 0,0 0-120 0 0,0 0-66 0 0,0 0-17 0 0,-15-4 534 0 0,-26 56-166 0 0,-103 169-863 0 0,107-156 92 0 0,36-64 100 0 0,1-1-22 0 0,0 0-7 0 0,0 0 6 0 0,11-12 181 0 0,184-252 1011 0 0,-147 223-2244 0 0,-27 70 1530 0 0,61 104 1047 0 0,-77-125-1291 0 0,-1-1 0 0 0,0 1-1 0 0,-1 0 1 0 0,1 0 0 0 0,-2 0 0 0 0,1 1 0 0 0,-1-1-1 0 0,0 1 1 0 0,-1-1 0 0 0,0 1 0 0 0,-1 3-179 0 0,-32-7 4858 0 0,-66-78-3705 0 0,11 36-2776 0 0,55 34-2127 0 0,2 6-4242 0 0,22 0 3070 0 0</inkml:trace>
  <inkml:trace contextRef="#ctx0" brushRef="#br0" timeOffset="16335.574">1118 741 0 0 0,'0'0'799'0'0,"0"0"-90"0"0,0 0-119 0 0,0 0-130 0 0,0 0-116 0 0,0 0-109 0 0,0 0-101 0 0,-18 8-98 0 0,-120 220 2122 0 0,72-117-3082 0 0,64-109 489 0 0,-5 8 38 0 0,7-1-3281 0 0,1-9 3647 0 0</inkml:trace>
  <inkml:trace contextRef="#ctx0" brushRef="#br0" timeOffset="16748.045">1326 925 0 0 0,'0'0'367'0'0,"0"0"1069"0"0,0 0 164 0 0,0 0-283 0 0,0 0-300 0 0,0 0-127 0 0,0 0-41 0 0,0 0 1 0 0,0 0-18 0 0,0 0-28 0 0,0 0-45 0 0,-14 5-42 0 0,-67 23 644 0 0,73-23-1139 0 0,0 0 0 0 0,0 0-1 0 0,1 0 1 0 0,-1 1 0 0 0,1 0 0 0 0,0 1 0 0 0,1 0 0 0 0,0 0 0 0 0,0 0 0 0 0,-4 7-222 0 0,7-9 33 0 0,0 0 0 0 0,1 1 0 0 0,-1-1 0 0 0,1 1 0 0 0,0-1 0 0 0,1 1 0 0 0,-1 0 0 0 0,1 0 0 0 0,0 0 0 0 0,1 0 0 0 0,-1 0 0 0 0,1-1 0 0 0,1 1 0 0 0,-1 0 0 0 0,1 5-33 0 0,2-9 80 0 0,-1 0 0 0 0,0 1 1 0 0,0-2-1 0 0,1 1 1 0 0,-1 0-1 0 0,1 0 0 0 0,-1-1 1 0 0,1 0-1 0 0,0 1 1 0 0,0-1-1 0 0,0 0 0 0 0,-1 0 1 0 0,1-1-1 0 0,0 1 1 0 0,0 0-1 0 0,0-1 0 0 0,0 0 1 0 0,0 0-1 0 0,0 0 1 0 0,0 0-1 0 0,0 0 0 0 0,0-1 1 0 0,2 1-81 0 0,-4 0 40 0 0,22-1 127 0 0,0-1 1 0 0,0-1-1 0 0,0-1 0 0 0,0 0 0 0 0,-1-2 0 0 0,0-1 0 0 0,9-4-167 0 0,-28 10-266 0 0,23-10-1421 0 0,-11 2-6688 0 0,-12 5 131 0 0</inkml:trace>
  <inkml:trace contextRef="#ctx0" brushRef="#br0" timeOffset="17899.331">1076 741 0 0 0,'0'0'176'0'0,"2"-2"231"0"0,-2 2-319 0 0,0 1 1 0 0,0-1-1 0 0,0 0 0 0 0,0 0 1 0 0,0 1-1 0 0,1-1 0 0 0,-1 0 1 0 0,0 0-1 0 0,0 1 0 0 0,0-1 1 0 0,0 0-1 0 0,0 0 0 0 0,0 1 1 0 0,0-1-1 0 0,0 0 0 0 0,1 0 1 0 0,-1 0-1 0 0,0 1 1 0 0,0-1-1 0 0,0 0 0 0 0,0 0 1 0 0,1 0-1 0 0,-1 0 0 0 0,0 1 1 0 0,0-1-1 0 0,0 0 0 0 0,1 0 1 0 0,-1 0-1 0 0,0 0 0 0 0,0 0 1 0 0,1 0-1 0 0,-1 0 1 0 0,0 0-1 0 0,0 0 0 0 0,1 0 1 0 0,-1 0-1 0 0,0 1 0 0 0,0-1 1 0 0,1-1-1 0 0,-1 1 0 0 0,0 0 1 0 0,0 0-1 0 0,1 0 0 0 0,-1 0 1 0 0,0 0-1 0 0,0 0 1 0 0,1 0-1 0 0,-1 0 0 0 0,0 0 1 0 0,0 0-1 0 0,1-1 0 0 0,-1 1 1 0 0,0 0-1 0 0,0 0 0 0 0,0 0 1 0 0,0 0-1 0 0,1-1 0 0 0,-1 1-88 0 0,-7 17 3874 0 0,0-7-4217 0 0,-49 108 2739 0 0,-79 110-1805 0 0,86-143-1228 0 0,49-85 346 0 0,0 0-104 0 0,0 0-121 0 0,0 0-145 0 0,8-19-4158 0 0,-2 10 2235 0 0,-2 4 262 0 0</inkml:trace>
  <inkml:trace contextRef="#ctx0" brushRef="#br0" timeOffset="18831.732">38 321 568 0 0,'0'0'1266'0'0,"0"0"-279"0"0,0 0-14 0 0,0 0 198 0 0,0 0 171 0 0,0 0 101 0 0,0 0 8 0 0,0 0-120 0 0,0 0-143 0 0,0 0-152 0 0,0 0-141 0 0,0 0-140 0 0,-8-7-126 0 0,-21-23-101 0 0,29 29-492 0 0,0 0-1 0 0,0 0 0 0 0,0 0 0 0 0,0 0 1 0 0,0 0-1 0 0,0 0 0 0 0,0 0 1 0 0,1 0-1 0 0,-1 0 0 0 0,0 1 0 0 0,1-1 1 0 0,-1 0-1 0 0,1 0 0 0 0,-1 0 1 0 0,1 0-1 0 0,-1 1 0 0 0,1-1 0 0 0,-1 0 1 0 0,1 0-1 0 0,0 1 0 0 0,-1-1 1 0 0,1 1-1 0 0,0-1 0 0 0,0 0 0 0 0,-1 1 1 0 0,1-1-1 0 0,0 1 0 0 0,0 0 1 0 0,0-1-1 0 0,0 1 0 0 0,0 0 0 0 0,0-1 1 0 0,-1 1-1 0 0,1 0 0 0 0,0 0 1 0 0,0 0-1 0 0,0 0 0 0 0,0 0 0 0 0,0 0 1 0 0,0 0-1 0 0,0 0 0 0 0,0 0 1 0 0,0 0-1 0 0,0 1 0 0 0,0-1 0 0 0,0 0 1 0 0,0 1-36 0 0,1-1 99 0 0,351-36 2019 0 0,-179 3-1565 0 0,-174 33-483 0 0,0 0 0 0 0,-1 0 1 0 0,1 0-1 0 0,0 0 0 0 0,-1 0 0 0 0,1 0 0 0 0,0 0 0 0 0,-1-1 0 0 0,1 1 0 0 0,0 0 0 0 0,0 0 0 0 0,-1 0 0 0 0,1 0 0 0 0,0-1 0 0 0,0 1 1 0 0,-1 0-1 0 0,1 0 0 0 0,0 0 0 0 0,0-1 0 0 0,0 1 0 0 0,-1 0 0 0 0,1 0 0 0 0,0-1 0 0 0,0 1 0 0 0,0 0 0 0 0,0 0 0 0 0,0-1 1 0 0,-1 1-1 0 0,1 0 0 0 0,0-1 0 0 0,0 1 0 0 0,0 0 0 0 0,0 0 0 0 0,0-1 0 0 0,0 1 0 0 0,0 0 0 0 0,0-1 0 0 0,0 1 0 0 0,0 0 0 0 0,0-1 1 0 0,0 1-1 0 0,0 0 0 0 0,1-1 0 0 0,-1 1 0 0 0,0 0 0 0 0,0 0 0 0 0,0-1 0 0 0,0 1 0 0 0,0 0 0 0 0,1 0 0 0 0,-1-1-70 0 0,-120-43 747 0 0,96 37-719 0 0,-1 0-1 0 0,1-1 0 0 0,0-1 1 0 0,1-2-1 0 0,0 0 0 0 0,-19-13-27 0 0,42 22-185 0 0,0 1 0 0 0,0-1 0 0 0,0 0 0 0 0,0 1 0 0 0,0-1 0 0 0,0 0 0 0 0,1 1 0 0 0,-1-1 0 0 0,1 1 0 0 0,-1-1 0 0 0,1 0 0 0 0,-1 1 0 0 0,1-1 0 0 0,0 1-1 0 0,0 0 1 0 0,0-1 0 0 0,0 1 0 0 0,0 0 0 0 0,0-1 0 0 0,0 1 0 0 0,0 0 0 0 0,0 0 0 0 0,0 0 0 0 0,1 0 0 0 0,-1 0 0 0 0,1 0 0 0 0,-1 0 0 0 0,0 1 0 0 0,1-1 0 0 0,0 0 0 0 0,-1 1 0 0 0,1-1 0 0 0,-1 1-1 0 0,1-1 1 0 0,-1 1 0 0 0,1 0 0 0 0,0 0 0 0 0,-1 0 0 0 0,2 0 185 0 0,-1-1-463 0 0,18-7-5260 0 0,-3 1-5191 0 0</inkml:trace>
  <inkml:trace contextRef="#ctx0" brushRef="#br0" timeOffset="19321.591">1509 491 6777 0 0,'0'0'2017'0'0,"0"0"-518"0"0,0 0-263 0 0,0 0-1 0 0,0 0 21 0 0,0 0-119 0 0,0 0-219 0 0,0 0-223 0 0,0 0-152 0 0,0 0-75 0 0,0 0-45 0 0,0 0-47 0 0,12 0-44 0 0,177 7 1820 0 0,-73-14-1663 0 0,-47-1-435 0 0,-42 1 498 0 0,-14 3-824 0 0,-5 2-2850 0 0,7 0-10894 0 0,-15 2 9267 0 0</inkml:trace>
  <inkml:trace contextRef="#ctx0" brushRef="#br0" timeOffset="19564.168">1553 715 7738 0 0,'0'0'1811'0'0,"0"0"-898"0"0,0 0 62 0 0,0 0 464 0 0,0 0 268 0 0,0 0-93 0 0,0 0-329 0 0,0 0-327 0 0,32-2-234 0 0,101-10-186 0 0,48-33 423 0 0,-118 27-1047 0 0,1 0-1912 0 0,-23 7-4174 0 0,-23 7-4715 0 0</inkml:trace>
</inkml:ink>
</file>

<file path=ppt/ink/ink3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30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1 291 4097 0 0,'0'0'1699'0'0,"0"0"-556"0"0,0 0-214 0 0,0 0 34 0 0,0 0 72 0 0,0 0 47 0 0,0 0 3 0 0,0 0-61 0 0,0 0-134 0 0,0 0-135 0 0,0 0-100 0 0,0 0-117 0 0,0 0-78 0 0,34-11-47 0 0,107-34-35 0 0,-55 26 238 0 0,80 6 153 0 0,-124 13-1363 0 0,-46-9-1281 0 0,-15-1-1477 0 0,-1 0-3297 0 0,14 9 588 0 0</inkml:trace>
  <inkml:trace contextRef="#ctx0" brushRef="#br0" timeOffset="1261.265">207 4 0 0 0,'0'0'867'0'0,"0"0"232"0"0,0 0 44 0 0,0 0-68 0 0,0 0-258 0 0,0 0-305 0 0,0 0-216 0 0,0 0-169 0 0,-5-3 396 0 0,84 113 5069 0 0,-31-78-5609 0 0,-8-28-5877 0 0,-33-4-246 0 0</inkml:trace>
</inkml:ink>
</file>

<file path=ppt/ink/ink3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44.3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0 192 0 0 0,'0'0'468'0'0,"0"0"248"0"0,0 0 234 0 0,0 0 119 0 0,0 0-20 0 0,0 0-112 0 0,0 0-119 0 0,0 0-117 0 0,0 0-126 0 0,0 0-123 0 0,0 0-75 0 0,0 0-51 0 0,26-5-21 0 0,81-15 21 0 0,-3 23 1369 0 0,-40 4-1121 0 0,-59-7-130 0 0,1-3 5161 0 0,-7-5-5962 0 0,-51-61 2490 0 0,-8-6-1670 0 0,37 57-972 0 0,13 14-2970 0 0,10 4 370 0 0,0 0-1902 0 0,0 0-2507 0 0</inkml:trace>
</inkml:ink>
</file>

<file path=ppt/ink/ink3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41.9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11 417 0 0 0,'0'0'850'0'0,"0"0"-50"0"0,0 0-116 0 0,-1 34-104 0 0,-5 104-45 0 0,4-27 2369 0 0,10-78 1063 0 0,-8-33-3273 0 0,0 0 164 0 0,0 0 125 0 0,0 0 58 0 0,0-8 1306 0 0,-10-124 1 0 0,26-47-1357 0 0,-10 143-1002 0 0,2 1 0 0 0,2 0 1 0 0,1 1-1 0 0,2 0 1 0 0,1 0-1 0 0,2 2 1 0 0,1 0-1 0 0,1 0 1 0 0,15-17 10 0 0,-29 43-41 0 0,1 1 1 0 0,-1 0-1 0 0,1 0 0 0 0,0 0 1 0 0,0 0-1 0 0,1 1 0 0 0,-1 0 1 0 0,1 0-1 0 0,0 1 1 0 0,0-1-1 0 0,0 1 0 0 0,1 0 1 0 0,6-1 40 0 0,-12 5-47 0 0,1 1 0 0 0,-1 0 0 0 0,1 0-1 0 0,-1 0 1 0 0,0 0 0 0 0,0 0 0 0 0,0 0 0 0 0,0 0 0 0 0,0 0 0 0 0,0 0 0 0 0,0 0 0 0 0,-1 1 0 0 0,1-1 0 0 0,-1 0 0 0 0,1 0 0 0 0,-1 1 0 0 0,0-1 0 0 0,0 0 0 0 0,0 1-1 0 0,0-1 1 0 0,-1 0 0 0 0,1 2 47 0 0,0-3-20 0 0,-11 107-1147 0 0,9-67-900 0 0,2-23-1427 0 0,0 0-4462 0 0,0-8 4737 0 0</inkml:trace>
  <inkml:trace contextRef="#ctx0" brushRef="#br0" timeOffset="327.249">330 542 10026 0 0,'0'0'824'0'0,"0"0"-309"0"0,0 0-120 0 0,0 0 146 0 0,0 0 125 0 0,0 0 47 0 0,0 0-95 0 0,0 0-176 0 0,0 0-135 0 0,0 0-80 0 0,0 0-58 0 0,0 0-39 0 0,0 0-10 0 0,-2 29-30 0 0,-5 92-20 0 0,6 15-526 0 0,4-124-347 0 0,-2-5-2121 0 0,-1-3-4654 0 0,0-4 3486 0 0</inkml:trace>
  <inkml:trace contextRef="#ctx0" brushRef="#br0" timeOffset="837.464">289 446 816 0 0,'0'0'988'0'0,"0"0"-73"0"0,0 0 171 0 0,0 0 235 0 0,0 0 129 0 0,0 0-15 0 0,0 0-156 0 0,0 0-177 0 0,0 0-129 0 0,0 0-118 0 0,0 0-92 0 0,0 0-78 0 0,0 0-83 0 0,28-5-88 0 0,84-14-104 0 0,-51 19 314 0 0,-54 6-664 0 0,-6-4-37 0 0,0 1 0 0 0,0-1-1 0 0,0 0 1 0 0,-1 1 0 0 0,1-1 0 0 0,0 1 0 0 0,-1-1-1 0 0,0 1 1 0 0,0-1 0 0 0,0 1 0 0 0,0-1 0 0 0,0 1-1 0 0,0-1 1 0 0,0 1 0 0 0,-1-1 0 0 0,1 1-1 0 0,-1-1 1 0 0,0 1 0 0 0,0-1 0 0 0,0 1 0 0 0,0-1-1 0 0,0 0 1 0 0,-1 1-23 0 0,-113 155 208 0 0,115-156-221 0 0,-1 0-1 0 0,1 1 0 0 0,0-1 0 0 0,0 0 1 0 0,1 0-1 0 0,-1 0 0 0 0,0 1 1 0 0,1-1-1 0 0,-1 0 0 0 0,1 0 0 0 0,0 0 1 0 0,-1 0-1 0 0,1 0 0 0 0,0 0 1 0 0,0 0-1 0 0,1 0 0 0 0,-1 0 0 0 0,0-1 1 0 0,1 1-1 0 0,-1 0 0 0 0,1-1 1 0 0,-1 1-1 0 0,1-1 0 0 0,0 1 1 0 0,-1-1-1 0 0,1 0 0 0 0,0 0 0 0 0,0 0 1 0 0,0 0-1 0 0,0 0 0 0 0,0 0 1 0 0,0-1-1 0 0,0 1 0 0 0,1-1 0 0 0,-1 1 1 0 0,0-1-1 0 0,0 0 0 0 0,0 0 1 0 0,1 1-1 0 0,-1-2 0 0 0,0 1 0 0 0,0 0 1 0 0,0 0-1 0 0,0-1 0 0 0,3 0 14 0 0,14 5-35 0 0,0 0 20 0 0,-14-4 17 0 0,0 1 0 0 0,1 0 1 0 0,-1 0-1 0 0,0 1 0 0 0,0 0 1 0 0,1 0-1 0 0,-1 0 0 0 0,0 0 0 0 0,-1 1 1 0 0,1-1-1 0 0,0 1 0 0 0,-1 1 0 0 0,0-1 1 0 0,0 0-1 0 0,1 2-2 0 0,-5-2 44 0 0,0 0 1 0 0,0 0 0 0 0,0 1-1 0 0,-1-1 1 0 0,1 0 0 0 0,-1 0-1 0 0,0 0 1 0 0,0 0 0 0 0,0 0-1 0 0,0 0 1 0 0,-1 0 0 0 0,1 0-1 0 0,-1 0 1 0 0,1 0-1 0 0,-1-1 1 0 0,0 1 0 0 0,0 0-1 0 0,0-1 1 0 0,-1 0 0 0 0,1 0-1 0 0,-1 1 1 0 0,1-1 0 0 0,-1-1-1 0 0,0 1 1 0 0,1 0 0 0 0,-1-1-1 0 0,0 1 1 0 0,0-1-1 0 0,0 0 1 0 0,-1 0-45 0 0,-3 4 58 0 0,-14 10-189 0 0,-1-1 0 0 0,-1-1 0 0 0,-1-1-1 0 0,0-1 1 0 0,0-1 0 0 0,-1-2 0 0 0,-13 4 131 0 0,21-9-3200 0 0,13-2-5600 0 0,4-1 8752 0 0,0 0-4460 0 0</inkml:trace>
  <inkml:trace contextRef="#ctx0" brushRef="#br0" timeOffset="1100.187">851 487 5017 0 0,'0'0'2214'0'0,"0"0"-739"0"0,0 0-410 0 0,0 0-130 0 0,0 0-84 0 0,0 0-41 0 0,0 0-26 0 0,0 0-19 0 0,0 0-15 0 0,0 0-97 0 0,0 0-141 0 0,0 0-96 0 0,0 0-106 0 0,-21 33-83 0 0,-67 104-46 0 0,-16 28 115 0 0,34-45-790 0 0,46-81-2363 0 0,2-1-3763 0 0,16-30 2645 0 0,2-3 660 0 0</inkml:trace>
  <inkml:trace contextRef="#ctx0" brushRef="#br0" timeOffset="1451.705">954 807 2401 0 0,'0'0'2647'0'0,"0"0"-1036"0"0,0 0-242 0 0,0 0 180 0 0,0 0 78 0 0,0 0-123 0 0,0 0-270 0 0,0 0-331 0 0,0 0-254 0 0,0 0-202 0 0,0 0-115 0 0,-33 21-105 0 0,-100 65-86 0 0,85-45 6 0 0,46-34-129 0 0,0-5-20 0 0,1 0-1 0 0,0 0 0 0 0,0 0 1 0 0,0 0-1 0 0,0 1 0 0 0,0-1 1 0 0,0 0-1 0 0,1 1 0 0 0,-1-1 1 0 0,1 0-1 0 0,0 1 0 0 0,-1-1 1 0 0,1 1-1 0 0,0-1 0 0 0,1 0 1 0 0,-1 1-1 0 0,0-1 0 0 0,1 1 1 0 0,-1-1-1 0 0,1 0 0 0 0,0 1 1 0 0,-1-1-1 0 0,1 0 0 0 0,1 0 1 0 0,-1 0-1 0 0,0 1 0 0 0,0-1 1 0 0,1 0-1 0 0,-1-1 0 0 0,1 1 1 0 0,-1 0-1 0 0,1 0 0 0 0,0-1 1 0 0,0 1-1 0 0,0-1 0 0 0,0 1 1 0 0,0-1-1 0 0,0 0 0 0 0,0 0 1 0 0,0 0-1 0 0,1 0 0 0 0,-1 0 1 0 0,0 0-1 0 0,1-1 0 0 0,-1 1 1 0 0,0-1-1 0 0,1 0 0 0 0,0 1 3 0 0,6 0-459 0 0,1 1 0 0 0,0-1 0 0 0,0 0 0 0 0,0-1 0 0 0,-1-1 0 0 0,1 1 0 0 0,0-1 0 0 0,0-1 0 0 0,-1 0 0 0 0,1 0 0 0 0,-1-1 0 0 0,0 0 0 0 0,1-1 0 0 0,-1 0 0 0 0,-1 0 0 0 0,1-1 0 0 0,-1 0 0 0 0,0 0 0 0 0,0-1 0 0 0,0 0 0 0 0,-1-1 0 0 0,0 0 0 0 0,4-5 459 0 0,-6 5-6121 0 0</inkml:trace>
  <inkml:trace contextRef="#ctx0" brushRef="#br0" timeOffset="2885.287">980 148 4529 0 0,'0'0'783'0'0,"0"0"-58"0"0,0 0 209 0 0,0 0 294 0 0,0 0 120 0 0,0 0-105 0 0,0 0-186 0 0,0 0-136 0 0,0 0-113 0 0,0 0-108 0 0,0 0-94 0 0,0 0-93 0 0,29-2-53 0 0,91-6-33 0 0,-29 0 483 0 0,25 4-2325 0 0,-105 8-1516 0 0,0-1-4673 0 0,-10-3 2362 0 0</inkml:trace>
  <inkml:trace contextRef="#ctx0" brushRef="#br0" timeOffset="3132.026">974 402 8834 0 0,'0'0'1091'0'0,"0"0"-315"0"0,0 0 92 0 0,0 0 346 0 0,0 0 186 0 0,0 0-118 0 0,0 0-239 0 0,0 0-235 0 0,0 0-188 0 0,0 0-132 0 0,0 0-119 0 0,0 0-109 0 0,34-1-88 0 0,106-5-69 0 0,-36-6-1106 0 0,-82 7-861 0 0,-6 1-1117 0 0,-1 3-4523 0 0,-7 1 1528 0 0</inkml:trace>
</inkml:ink>
</file>

<file path=ppt/ink/ink3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40.9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476 350 0 0 0,'0'0'751'0'0,"0"0"386"0"0,0 0 122 0 0,0 0-24 0 0,0 0-58 0 0,0 0-68 0 0,0 0-69 0 0,-4-2-53 0 0,-26-25 4177 0 0,-13 4-3348 0 0,20 23-1797 0 0,0 0 0 0 0,1 1-1 0 0,-1 1 1 0 0,0 1 0 0 0,1 1-1 0 0,0 1 1 0 0,-15 6-19 0 0,36-10 1 0 0,-22 6 95 0 0,1 1-1 0 0,0 2 1 0 0,0 0 0 0 0,1 1-1 0 0,1 2 1 0 0,0 0 0 0 0,-11 9-96 0 0,29-20 4 0 0,0 0 1 0 0,1-1 0 0 0,-1 1-1 0 0,0 0 1 0 0,1 0-1 0 0,-1 0 1 0 0,1 0-1 0 0,0 0 1 0 0,0 1 0 0 0,-1-1-1 0 0,2 0 1 0 0,-1 1-1 0 0,0-1 1 0 0,0 1-1 0 0,1-1 1 0 0,-1 0 0 0 0,1 1-1 0 0,0-1 1 0 0,0 1-1 0 0,0-1 1 0 0,0 1-1 0 0,0 0 1 0 0,0-1 0 0 0,1 0-1 0 0,-1 1 1 0 0,1-1-1 0 0,0 1 1 0 0,0-1 0 0 0,0 0-1 0 0,0 1 1 0 0,0-1-1 0 0,0 0 1 0 0,0 0-1 0 0,1 0 1 0 0,-1 0 0 0 0,1 0-1 0 0,0 0 1 0 0,0 0-1 0 0,1 1-4 0 0,2 3 50 0 0,2-1-1 0 0,-1 1 1 0 0,1-1-1 0 0,0 0 1 0 0,0 0-1 0 0,0-1 1 0 0,0 0-1 0 0,1 0 1 0 0,0-1-1 0 0,0 0 1 0 0,4 1-50 0 0,191 22 725 0 0,-203-25-716 0 0,1 0-1 0 0,-1 0 0 0 0,1 0 1 0 0,-1 0-1 0 0,0-1 1 0 0,1 1-1 0 0,-1 0 1 0 0,0 0-1 0 0,0 0 1 0 0,0 0-1 0 0,0 0 0 0 0,1 0 1 0 0,-1 0-1 0 0,0 0 1 0 0,-1 0-1 0 0,1 0 1 0 0,0 0-1 0 0,0 0 0 0 0,0 0 1 0 0,-1 0-1 0 0,1 0 1 0 0,0 0-1 0 0,-1 0 1 0 0,1 0-1 0 0,-1-1 0 0 0,1 1 1 0 0,-1 0-1 0 0,1 0 1 0 0,-1 0-1 0 0,1-1 1 0 0,-1 1-1 0 0,0 0 1 0 0,0-1-1 0 0,1 1 0 0 0,-1 0 1 0 0,0-1-1 0 0,0 1 1 0 0,0-1-1 0 0,0 0 1 0 0,0 1-9 0 0,-168 120 144 0 0,163-118-154 0 0,1 0 0 0 0,-1 1 1 0 0,0 0-1 0 0,1 0 1 0 0,0 1-1 0 0,0-1 0 0 0,0 1 1 0 0,1 0-1 0 0,-1 0 1 0 0,1 1-1 0 0,0-1 0 0 0,1 1 1 0 0,0 0-1 0 0,-1 0 1 0 0,2 0-1 0 0,-1 0 1 0 0,1 1-1 0 0,0-1 0 0 0,0 1 1 0 0,1-1-1 0 0,0 1 1 0 0,0 0-1 0 0,0-1 0 0 0,1 1 1 0 0,0 0-1 0 0,0 0 1 0 0,1-1-1 0 0,0 1 0 0 0,0 0 1 0 0,1-1-1 0 0,1 6 10 0 0,1-6 24 0 0,1 0-1 0 0,0-1 1 0 0,0 1-1 0 0,0-1 1 0 0,0 0-1 0 0,1 0 1 0 0,0 0 0 0 0,0-1-1 0 0,0 0 1 0 0,1 0-1 0 0,-1-1 1 0 0,1 0-1 0 0,0 0 1 0 0,0 0-1 0 0,0-1 1 0 0,0 0-1 0 0,0 0 1 0 0,1-1 0 0 0,-1 0-1 0 0,1 0 1 0 0,-1-1-1 0 0,1 0 1 0 0,-1 0-1 0 0,0-1 1 0 0,1 0-1 0 0,0 0-23 0 0,-4 0-170 0 0,-1 0-1 0 0,0 0 0 0 0,0 0 0 0 0,1-1 1 0 0,-1 1-1 0 0,0-1 0 0 0,0 0 1 0 0,0 1-1 0 0,0-2 0 0 0,-1 1 1 0 0,1 0-1 0 0,-1 0 0 0 0,1-1 0 0 0,-1 1 1 0 0,0-1-1 0 0,1 0 0 0 0,-1 0 1 0 0,-1 0-1 0 0,3-3 171 0 0,12-38-11416 0 0,-16 33 7354 0 0</inkml:trace>
  <inkml:trace contextRef="#ctx0" brushRef="#br0" timeOffset="362.061">121 0 0 0 0,'0'0'351'0'0,"0"0"621"0"0,0 0 236 0 0,0 0 52 0 0,0 0-46 0 0,0 0-108 0 0,0 0-110 0 0,0 0-97 0 0,4 24-98 0 0,20 118 662 0 0,-6-28-587 0 0,-4 1-1 0 0,-5 0 1 0 0,-6 1 0 0 0,-5 17-876 0 0,2-67 58 0 0,2 401-1184 0 0,-9-411 834 0 0,1-1-4798 0 0,13-51-1137 0 0,-7-4 5131 0 0</inkml:trace>
</inkml:ink>
</file>

<file path=ppt/ink/ink3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48.7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0 185 1048 0 0,'0'0'951'0'0,"0"0"-297"0"0,0 0-60 0 0,0 0 135 0 0,0 0 100 0 0,0 0 57 0 0,0 0-41 0 0,0 0-119 0 0,0 0-85 0 0,0 0-64 0 0,0 0-51 0 0,0 0-35 0 0,0 0-45 0 0,29-5-16 0 0,92-16 2 0 0,44 3 1303 0 0,-86 17-699 0 0,-79 1-653 0 0,0 0 168 0 0,0 0 152 0 0,0 0 95 0 0,0 0 12 0 0,0 0-50 0 0,-11-9 688 0 0,-181-114-731 0 0,188 118-2251 0 0,13 2-11117 0 0,-8 3 12528 0 0,5 0-5315 0 0</inkml:trace>
</inkml:ink>
</file>

<file path=ppt/ink/ink3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46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19 150 488 0 0,'0'0'1314'0'0,"0"0"-984"0"0,0 0-331 0 0,0 0 81 0 0,0 0 202 0 0,0 0 235 0 0,0 0 146 0 0,0 0 20 0 0,0 0-38 0 0,0 0-94 0 0,0 0-128 0 0,-4 19-73 0 0,-11 113 651 0 0,43 126 654 0 0,-14-195-1463 0 0,-12-52 5640 0 0,-14-86-4265 0 0,9 30-1292 0 0,2 0 1 0 0,3-1 0 0 0,1 1 0 0 0,2 0 0 0 0,10-37-276 0 0,-10 59 19 0 0,2 1 0 0 0,0-1 0 0 0,1 1 0 0 0,1 1 0 0 0,1 0 0 0 0,1 0 0 0 0,1 1 0 0 0,2-2-19 0 0,30-32-43 0 0,-43 54 5 0 0,0 1 0 0 0,1 0 0 0 0,-1-1 0 0 0,0 1 0 0 0,0 0 0 0 0,0 0 1 0 0,0 0-1 0 0,0 0 0 0 0,0 0 0 0 0,0 0 0 0 0,0 0 0 0 0,0 0 0 0 0,0 0 0 0 0,-1 1 0 0 0,1-1 1 0 0,0 0-1 0 0,-1 0 0 0 0,1 1 0 0 0,-1-1 0 0 0,0 0 0 0 0,1 1 0 0 0,-1-1 0 0 0,0 1 0 0 0,0-1 1 0 0,0 0-1 0 0,0 1 0 0 0,0-1 0 0 0,0 1 0 0 0,0 0 38 0 0,0-2-5 0 0,3 54-113 0 0,7 32-315 0 0,21-35-3929 0 0,0-21-4858 0 0,-25-26 6397 0 0</inkml:trace>
  <inkml:trace contextRef="#ctx0" brushRef="#br0" timeOffset="329.565">365 471 7122 0 0,'0'0'966'0'0,"0"0"-416"0"0,0 0-142 0 0,0 0 292 0 0,0 0 286 0 0,0 0 133 0 0,0 0-85 0 0,0 0-235 0 0,0 0-219 0 0,0 0-122 0 0,0 0-73 0 0,0 0-78 0 0,0 22-44 0 0,2 107 139 0 0,2-82 122 0 0,-2-17 939 0 0,0-9-3618 0 0,-2-4-3090 0 0,1 0-4254 0 0,-1-17 8332 0 0</inkml:trace>
  <inkml:trace contextRef="#ctx0" brushRef="#br0" timeOffset="853.539">311 441 4617 0 0,'0'0'1611'0'0,"0"0"-188"0"0,0 0-73 0 0,0 0-50 0 0,0 0-183 0 0,0 0-191 0 0,0 0-161 0 0,0 0-123 0 0,0 0-79 0 0,0 0-66 0 0,0 0-89 0 0,0 0-86 0 0,0 0-53 0 0,20-6-49 0 0,61-21-32 0 0,-11 20 190 0 0,-57 10-385 0 0,-10-2 10 0 0,0 1 0 0 0,-1 0 0 0 0,1 0 1 0 0,-1-1-1 0 0,1 2 0 0 0,-1-1 0 0 0,0 0 0 0 0,0 0 0 0 0,0 1 0 0 0,0-1 1 0 0,0 1-1 0 0,0 0 0 0 0,-1-1 0 0 0,1 1 0 0 0,-1 0 0 0 0,0 0 1 0 0,0 0-1 0 0,0 0 0 0 0,0 0 0 0 0,0 0 0 0 0,-1 0 0 0 0,1 0 0 0 0,-1 1 1 0 0,0-1-1 0 0,0 0 0 0 0,0 0 0 0 0,-1 0 0 0 0,1 0 0 0 0,-1 1 1 0 0,1-1-1 0 0,-1 0 0 0 0,0 0 0 0 0,0 0 0 0 0,-1 0 0 0 0,1-1 0 0 0,0 1 1 0 0,-1 0-1 0 0,0 0 0 0 0,0-1 0 0 0,0 1 0 0 0,-2 1-3 0 0,0 2-29 0 0,0-1 0 0 0,0 1 0 0 0,0 0 0 0 0,0 0 0 0 0,1 0 0 0 0,0 1 1 0 0,1-1-1 0 0,-1 1 0 0 0,1 0 0 0 0,0 0 0 0 0,1 0 0 0 0,0 0 0 0 0,0 0 0 0 0,0 5 29 0 0,47 11-450 0 0,20-5 512 0 0,-66-17-28 0 0,1 0 0 0 0,-1 1 0 0 0,0-1 1 0 0,0 0-1 0 0,0 1 0 0 0,0-1 1 0 0,0 1-1 0 0,0-1 0 0 0,0 1 0 0 0,0-1 1 0 0,-1 0-1 0 0,1 1 0 0 0,0-1 0 0 0,-1 0 1 0 0,1 1-1 0 0,-1-1 0 0 0,0 0 0 0 0,1 0 1 0 0,-1 1-1 0 0,0-1 0 0 0,0 0 0 0 0,0 0 1 0 0,0 0-1 0 0,0 0 0 0 0,0 0 0 0 0,0 0 1 0 0,0 0-1 0 0,0 0 0 0 0,-1 0-34 0 0,-2 3 63 0 0,-112 83 282 0 0,80-76-3099 0 0,13-10-7201 0 0,19-1 5338 0 0</inkml:trace>
  <inkml:trace contextRef="#ctx0" brushRef="#br0" timeOffset="2230.402">748 242 5841 0 0,'0'0'1273'0'0,"0"0"-289"0"0,0 0-41 0 0,0 0 135 0 0,0 0 85 0 0,0 0-14 0 0,0 0-146 0 0,0 0-186 0 0,0 0-151 0 0,0 0-142 0 0,0 0-146 0 0,0 0-96 0 0,0 0-58 0 0,31-4-64 0 0,97-14-17 0 0,-118 17-292 0 0,139-17-462 0 0,-111 16-3107 0 0,7 1-4554 0 0,-34 1 4394 0 0</inkml:trace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03.7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402 346 0 0 0,'0'0'391'0'0,"0"0"504"0"0,0 0 258 0 0,0 0 125 0 0,0 0 30 0 0,0 0-54 0 0,0 0-151 0 0,5-1-197 0 0,13-7-153 0 0,-13 6-99 0 0,-13-9 3082 0 0,-36 4-2170 0 0,21 9-1401 0 0,1 1 1 0 0,0 1 0 0 0,1 1 0 0 0,-1 1 0 0 0,1 1 0 0 0,0 1 0 0 0,1 1 0 0 0,-3 2-166 0 0,-23 8 426 0 0,6 4-115 0 0,27 2-438 0 0,16-18 139 0 0,0-1 0 0 0,0 1 1 0 0,1-1-1 0 0,0 0 0 0 0,0 0 0 0 0,1-1 0 0 0,-1 1 0 0 0,1-1 0 0 0,1 0 0 0 0,-1 0 0 0 0,1-1 0 0 0,-1 1 0 0 0,1-1 0 0 0,1-1 1 0 0,-1 1-1 0 0,0-1 0 0 0,1 0 0 0 0,0 0 0 0 0,0-1 0 0 0,6 2-12 0 0,-4 0 12 0 0,100 29 348 0 0,-109-33-353 0 0,1 0 0 0 0,-1 0 0 0 0,1 0 1 0 0,0 0-1 0 0,-1 0 0 0 0,1 0 0 0 0,-1 0 1 0 0,1 1-1 0 0,-1-1 0 0 0,1 0 0 0 0,-1 0 1 0 0,1 0-1 0 0,-1 1 0 0 0,1-1 0 0 0,-1 0 1 0 0,1 0-1 0 0,-1 1 0 0 0,1-1 0 0 0,-1 0 1 0 0,1 1-1 0 0,-1-1 0 0 0,1 1 0 0 0,-1-1 1 0 0,0 1-1 0 0,1-1 0 0 0,-1 0 0 0 0,0 1 0 0 0,0-1 1 0 0,1 1-1 0 0,-1 0 0 0 0,0-1 0 0 0,0 1 1 0 0,0-1-1 0 0,0 1 0 0 0,1-1 0 0 0,-1 1 1 0 0,0-1-1 0 0,0 1 0 0 0,0 0 0 0 0,0-1 1 0 0,0 1-1 0 0,0-1 0 0 0,-1 1 0 0 0,1-1 1 0 0,0 1-1 0 0,0-1 0 0 0,0 1 0 0 0,0-1 1 0 0,-1 1-1 0 0,1-1 0 0 0,0 1 0 0 0,-1-1 0 0 0,1 1 1 0 0,0-1-1 0 0,-1 1 0 0 0,1-1 0 0 0,0 1 1 0 0,-1-1-1 0 0,1 0 0 0 0,-1 1 0 0 0,1-1 1 0 0,-1 0-1 0 0,1 1 0 0 0,-1-1 0 0 0,1 0 1 0 0,-1 0-1 0 0,1 1-7 0 0,-40 26 492 0 0,37-25-512 0 0,-176 93 472 0 0,160-84-417 0 0,12-8-32 0 0,1 0 0 0 0,0 0 0 0 0,1 1 1 0 0,-1 0-1 0 0,0 0 0 0 0,1 0 0 0 0,0 0 0 0 0,0 1 0 0 0,0 0 0 0 0,1 0 1 0 0,-1 0-1 0 0,1 1 0 0 0,1-1 0 0 0,-3 5-3 0 0,5-8 0 0 0,0 1 1 0 0,0-1-1 0 0,1 1 0 0 0,-1 0 0 0 0,1-1 1 0 0,0 1-1 0 0,-1-1 0 0 0,1 1 1 0 0,1 0-1 0 0,-1-1 0 0 0,0 1 0 0 0,0-1 1 0 0,1 1-1 0 0,0-1 0 0 0,-1 1 0 0 0,1-1 1 0 0,0 1-1 0 0,0-1 0 0 0,0 1 1 0 0,1-1-1 0 0,-1 0 0 0 0,1 0 0 0 0,-1 0 1 0 0,1 0-1 0 0,0 0 0 0 0,-1 0 0 0 0,1 0 1 0 0,0 0-1 0 0,0-1 0 0 0,0 1 1 0 0,1-1-1 0 0,-1 1 0 0 0,0-1 0 0 0,0 0 1 0 0,1 0-1 0 0,-1 0 0 0 0,1 0 0 0 0,-1-1 1 0 0,1 1-1 0 0,1 0 0 0 0,112 10 270 0 0,-105-11-276 0 0,-2 0-309 0 0,72-10-1249 0 0,-58-3-2953 0 0,-4-9-4675 0 0,-16 15 5469 0 0</inkml:trace>
  <inkml:trace contextRef="#ctx0" brushRef="#br0" timeOffset="354.404">203 0 4913 0 0,'0'0'272'0'0,"0"0"-111"0"0,0 0 89 0 0,0 0 271 0 0,0 0 298 0 0,0 0 228 0 0,0 0 117 0 0,0 0-21 0 0,0 0-97 0 0,0 0-151 0 0,0 0-153 0 0,0 0-87 0 0,-11 34-33 0 0,-32 105 26 0 0,35-65 435 0 0,12-59-785 0 0,8 61 151 0 0,-2 1-1 0 0,-4 0 0 0 0,-4 0 1 0 0,-3 1-1 0 0,-3-1 0 0 0,-6 21-448 0 0,-72 246-22 0 0,76-241-725 0 0,19-62-5385 0 0,-2-30-2879 0 0,-9-10 5954 0 0</inkml:trace>
</inkml:ink>
</file>

<file path=ppt/ink/ink3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51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1 303 4769 0 0,'0'0'1006'0'0,"0"0"-272"0"0,0 0 95 0 0,0 0 283 0 0,0 0 192 0 0,0 0 46 0 0,0 0-93 0 0,0 0-131 0 0,0 0-102 0 0,31-10-161 0 0,99-27-196 0 0,35 6 1303 0 0,-22 25-1445 0 0,-108-2 759 0 0,-85-15-592 0 0,-101-61-886 0 0,107 35-2131 0 0,36 28-1604 0 0,2-1-3615 0 0,6 11 1024 0 0</inkml:trace>
</inkml:ink>
</file>

<file path=ppt/ink/ink3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50.2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8 102 2921 0 0,'0'0'1144'0'0,"0"0"-232"0"0,0 0-68 0 0,0 0 80 0 0,0 0 31 0 0,0 0-119 0 0,0 0-249 0 0,0 0-321 0 0,0 0-181 0 0,0 0-9 0 0,0 0 93 0 0,1 6 83 0 0,5 60 425 0 0,-4 0 0 0 0,-1 0 0 0 0,-4 0 0 0 0,-7 35-677 0 0,5 116 727 0 0,5-179 2831 0 0,9-190-2013 0 0,0 108-1293 0 0,6-44-206 0 0,4 1-1 0 0,4 1 1 0 0,4 1 0 0 0,4-2-46 0 0,-27 78-3 0 0,-1 0 0 0 0,2 0 0 0 0,-1 1 0 0 0,1 0 0 0 0,0 0 0 0 0,1 0 0 0 0,0 0 0 0 0,0 1-1 0 0,1 0 1 0 0,4-4 3 0 0,-10 10-23 0 0,1 0-1 0 0,-1 0 1 0 0,0 1-1 0 0,1-1 0 0 0,-1 1 1 0 0,0-1-1 0 0,1 1 1 0 0,-1-1-1 0 0,1 1 0 0 0,-1 0 1 0 0,1-1-1 0 0,-1 1 1 0 0,0 0-1 0 0,1 0 1 0 0,-1 0-1 0 0,1 0 0 0 0,-1 1 1 0 0,1-1-1 0 0,-1 0 1 0 0,1 1-1 0 0,-1-1 0 0 0,0 1 1 0 0,1-1-1 0 0,-1 1 1 0 0,0-1-1 0 0,1 1 0 0 0,-1 0 1 0 0,0 0-1 0 0,0 0 1 0 0,0 0-1 0 0,0 0 0 0 0,0 0 1 0 0,0 0-1 0 0,0 0 1 0 0,0 0-1 0 0,0 0 1 0 0,0 1-1 0 0,0-1 0 0 0,-1 0 1 0 0,1 1 23 0 0,22 58-214 0 0,-15 108-1732 0 0,-6-158-3884 0 0,-1-6 2079 0 0,-1-3-2478 0 0</inkml:trace>
  <inkml:trace contextRef="#ctx0" brushRef="#br0" timeOffset="430.912">420 540 0 0 0,'0'0'1279'0'0,"0"0"353"0"0,0 0 223 0 0,0 0-25 0 0,0 0-122 0 0,0 0-137 0 0,0 0-104 0 0,0 0-122 0 0,0 0-157 0 0,0 0-153 0 0,0 0-176 0 0,-7-6-196 0 0,-22-16-178 0 0,26 22-463 0 0,1-1 0 0 0,0 0-1 0 0,-1 1 1 0 0,1-1 0 0 0,0 1 0 0 0,-1 0 0 0 0,1 0-1 0 0,0 0 1 0 0,-1 0 0 0 0,1 0 0 0 0,-1 1 0 0 0,1-1-1 0 0,0 0 1 0 0,-1 1 0 0 0,1 0 0 0 0,0 0 0 0 0,0 0-1 0 0,0 0 1 0 0,0 0 0 0 0,-1 0 0 0 0,1 0 0 0 0,0 1-1 0 0,1-1 1 0 0,-1 1 0 0 0,0-1 0 0 0,0 1 0 0 0,1 0-1 0 0,-1 0 1 0 0,1 0 0 0 0,-2 1-22 0 0,-2 2 31 0 0,0 0-54 0 0,0 0-1 0 0,0 0 0 0 0,1 0 1 0 0,-1 1-1 0 0,1-1 1 0 0,0 1-1 0 0,0 0 0 0 0,1 0 1 0 0,0 1-1 0 0,0-1 0 0 0,1 1 1 0 0,-1-1-1 0 0,1 1 0 0 0,1 0 1 0 0,-1 0-1 0 0,1 0 1 0 0,0 0-1 0 0,1 0 0 0 0,0 0 1 0 0,0 0-1 0 0,1 0 0 0 0,0 7 24 0 0,3-10-34 0 0,-1 1 0 0 0,1 0 0 0 0,0-1 0 0 0,0 0 1 0 0,0 0-1 0 0,1 0 0 0 0,-1 0 0 0 0,1-1 0 0 0,0 0 0 0 0,0 0 0 0 0,0 0 0 0 0,1-1 0 0 0,-1 1 0 0 0,1-1 0 0 0,-1-1 0 0 0,1 1 0 0 0,0-1 0 0 0,-1 0 0 0 0,1 0 0 0 0,0 0 0 0 0,0-1 0 0 0,0 0 0 0 0,0 0 0 0 0,0-1 0 0 0,-1 1 0 0 0,1-1 0 0 0,0-1 0 0 0,4 0 34 0 0,62-25-2377 0 0,-31-4-6811 0 0,-33 27 4622 0 0</inkml:trace>
</inkml:ink>
</file>

<file path=ppt/ink/ink3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03.9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0 869 4593 0 0,'0'0'552'0'0,"0"0"-228"0"0,0 0-22 0 0,0 0 232 0 0,0 0 251 0 0,0 0 232 0 0,0 0 185 0 0,0 0 74 0 0,0 0-12 0 0,38 16-85 0 0,122 46-104 0 0,-77-57-148 0 0,-12-28-430 0 0,-1-4 0 0 0,-1-2 1 0 0,-2-3-1 0 0,-1-4 0 0 0,-2-2 1 0 0,-1-3-1 0 0,-3-2 0 0 0,-1-3 1 0 0,26-28-498 0 0,-6-4 197 0 0,-2-4 0 0 0,-5-2 1 0 0,-3-4-1 0 0,23-43-197 0 0,-24 31 284 0 0,-68 101-286 0 0,1-1 1 0 0,-1 0-1 0 0,0 1 0 0 0,0-1 0 0 0,1 0 1 0 0,-1 1-1 0 0,0-1 0 0 0,0 0 0 0 0,1 1 1 0 0,-1-1-1 0 0,0 0 0 0 0,1 0 0 0 0,-1 1 1 0 0,0-1-1 0 0,1 0 0 0 0,-1 0 0 0 0,0 0 1 0 0,1 0-1 0 0,-1 0 0 0 0,1 1 1 0 0,-1-1-1 0 0,0 0 0 0 0,1 0 0 0 0,-1 0 1 0 0,1 0-1 0 0,-1 0 0 0 0,0 0 0 0 0,1 0 1 0 0,-1 0-1 0 0,1 0 0 0 0,-1-1 0 0 0,0 1 1 0 0,1 0-1 0 0,-1 0 0 0 0,0 0 0 0 0,1 0 2 0 0,-7 112 353 0 0,-5 1-1 0 0,-22 95-352 0 0,20-131 66 0 0,11-52-29 0 0,-2 0 0 0 0,-1 0 0 0 0,0 0 0 0 0,-2-1 0 0 0,-1 1-1 0 0,-1-1 1 0 0,-1-1 0 0 0,-1 0 0 0 0,-1-1 0 0 0,-1 0 0 0 0,-1 0 0 0 0,-1-2 0 0 0,0 0-1 0 0,-2 0 1 0 0,0-2 0 0 0,-1 0 0 0 0,-9 6-37 0 0,3-9-163 0 0,-1 0 1 0 0,-1-2-1 0 0,0-1 0 0 0,-1-1 1 0 0,0-1-1 0 0,0-1 0 0 0,-1-2 0 0 0,0-1 1 0 0,-1-1-1 0 0,1-1 0 0 0,-1-2 1 0 0,-26 0 162 0 0,50-2-261 0 0,-1 0 1 0 0,1-1-1 0 0,-1 1 1 0 0,1-1 0 0 0,0 0-1 0 0,0 0 1 0 0,-1-1-1 0 0,1 0 1 0 0,0 1 0 0 0,0-2-1 0 0,0 1 1 0 0,1-1-1 0 0,-1 1 1 0 0,0-1 0 0 0,1-1-1 0 0,0 1 1 0 0,-1-2 260 0 0,3 3-469 0 0,1 1 1 0 0,-1-2-1 0 0,1 1 1 0 0,0 0-1 0 0,0 0 1 0 0,0 0-1 0 0,0 0 1 0 0,0-1-1 0 0,1 1 1 0 0,-1 0-1 0 0,1-1 1 0 0,-1 1-1 0 0,1-1 1 0 0,0 1-1 0 0,0 0 1 0 0,0-1-1 0 0,0 1 1 0 0,0-1-1 0 0,1 1 1 0 0,-1 0-1 0 0,1-1 1 0 0,-1 1 0 0 0,1 0-1 0 0,0-1 1 0 0,0 1-1 0 0,0 0 469 0 0,5-10-3354 0 0</inkml:trace>
  <inkml:trace contextRef="#ctx0" brushRef="#br0" timeOffset="289.002">1795 482 12963 0 0,'0'0'903'0'0,"0"0"-427"0"0,0 0-102 0 0,0 0 116 0 0,0 0 110 0 0,-30 35 59 0 0,-96 112-12 0 0,36-31 397 0 0,40 2-392 0 0,49-114-634 0 0,1 0-1 0 0,-1 0 1 0 0,0 0-1 0 0,1 0 1 0 0,0 0 0 0 0,0 0-1 0 0,1 1 1 0 0,-1-1-1 0 0,1 0 1 0 0,-1 0-1 0 0,1 0 1 0 0,1 0 0 0 0,-1 0-1 0 0,0 0 1 0 0,1 0-1 0 0,0-1 1 0 0,0 1-1 0 0,0-1 1 0 0,0 1 0 0 0,1-1-1 0 0,0 0 1 0 0,-1 1-1 0 0,1-1 1 0 0,0-1-1 0 0,0 1 1 0 0,1 0 0 0 0,-1-1-1 0 0,3 2-17 0 0,10 2 151 0 0,-1-1 1 0 0,1 0-1 0 0,0-1 0 0 0,0-1 1 0 0,0-1-1 0 0,1 0 0 0 0,-1-1 1 0 0,0-1-1 0 0,1 0 0 0 0,-1-1 0 0 0,0-1 1 0 0,1-1-1 0 0,-1 0 0 0 0,0-1 1 0 0,-1-1-1 0 0,1 0 0 0 0,-1-1 1 0 0,0-1-1 0 0,0 0 0 0 0,-1-1 1 0 0,0-1-1 0 0,5-3-151 0 0,-1 1 163 0 0,-1-1 1 0 0,0 0-1 0 0,0-1 1 0 0,-2-1-1 0 0,1-1 1 0 0,-2 0-1 0 0,0 0 0 0 0,2-6-163 0 0,-10 14 51 0 0,-1 0 0 0 0,0-1-1 0 0,-1 0 1 0 0,1 0 0 0 0,-1 0-1 0 0,-1 0 1 0 0,0-1 0 0 0,0 1-1 0 0,0-1 1 0 0,-1 0 0 0 0,0 0-1 0 0,-1 0 1 0 0,0 0-1 0 0,-1 0 1 0 0,0 0 0 0 0,0 0-1 0 0,-1 0 1 0 0,0 0 0 0 0,0 0-1 0 0,-1-1-50 0 0,-4 0-241 0 0,0 1 0 0 0,0-1 0 0 0,-1 1 0 0 0,-1 1 0 0 0,1-1 0 0 0,-1 1 0 0 0,-1 0 0 0 0,1 1 0 0 0,-1 0 0 0 0,-1 1 0 0 0,1-1 0 0 0,-1 2 0 0 0,0-1 0 0 0,0 2 0 0 0,-1-1 0 0 0,1 1 0 0 0,-1 1 0 0 0,0 0 0 0 0,0 0 0 0 0,0 1 0 0 0,-9 0 241 0 0,-43-5-3769 0 0,1 5-3376 0 0,19 2-1829 0 0</inkml:trace>
</inkml:ink>
</file>

<file path=ppt/ink/ink3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06.8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747 398 0 0 0,'-110'0'0'0'0,"105"0"0"0"0,1-1 0 0 0,0 0 0 0 0,-1 0 0 0 0,1-1 0 0 0,0 1 0 0 0,-1-1 0 0 0,1 0 0 0 0,0 0 0 0 0,0 0 0 0 0,0 0 0 0 0,1-1 0 0 0,-1 0 0 0 0,1 1 0 0 0,-1-1 0 0 0,1-1 0 0 0,0 1 0 0 0,0 0 0 0 0,-2-3 0 0 0,-8-46 136 0 0,17 29 2370 0 0,32 1 1803 0 0,75-19 3280 0 0,-35 27-4943 0 0,-98 37-641 0 0,-168 79-1124 0 0,-76 4-639 0 0,118-46 119 0 0,147-58-374 0 0,1-1 0 0 0,0 1 1 0 0,0 0-1 0 0,-1 0 0 0 0,1 0 0 0 0,0-1 0 0 0,1 1 0 0 0,-1 0 1 0 0,0 0-1 0 0,0 0 0 0 0,1-1 0 0 0,-1 1 0 0 0,1 0 0 0 0,0 0 1 0 0,-1-1-1 0 0,1 1 0 0 0,0-1 0 0 0,0 1 0 0 0,0-1 0 0 0,0 1 1 0 0,0-1-1 0 0,1 1 0 0 0,-1-1 0 0 0,0 0 0 0 0,1 0 0 0 0,-1 0 1 0 0,1 1-1 0 0,-1-1 0 0 0,1-1 0 0 0,-1 1 0 0 0,1 0 0 0 0,0 0 1 0 0,-1-1-1 0 0,1 1 0 0 0,0-1 0 0 0,-1 1 0 0 0,2-1 13 0 0,21 10 82 0 0,1-1 0 0 0,0-1 1 0 0,1-2-1 0 0,-1 0 0 0 0,1-2 0 0 0,0-1 0 0 0,1-1 0 0 0,-1-1 0 0 0,0-1 0 0 0,24-4-82 0 0,11 4 141 0 0,-24 5-83 0 0,-37-4-54 0 0,1-1 0 0 0,-1 0 0 0 0,1 1-1 0 0,0-1 1 0 0,-1 1 0 0 0,0-1 0 0 0,1 0 0 0 0,-1 1 0 0 0,1-1 0 0 0,-1 1 0 0 0,1-1 0 0 0,-1 1-1 0 0,0-1 1 0 0,1 1 0 0 0,-1 0 0 0 0,0-1 0 0 0,0 1 0 0 0,0-1 0 0 0,1 1 0 0 0,-1 0 0 0 0,0-1-1 0 0,0 1 1 0 0,0 0 0 0 0,0-1 0 0 0,0 1 0 0 0,0 0 0 0 0,0-1 0 0 0,0 1 0 0 0,0-1 0 0 0,0 1-1 0 0,0 0 1 0 0,-1-1 0 0 0,1 1 0 0 0,0-1 0 0 0,0 1 0 0 0,-1 0 0 0 0,1-1 0 0 0,0 1 0 0 0,-1-1-1 0 0,1 1 1 0 0,0-1 0 0 0,-1 1 0 0 0,1-1 0 0 0,-1 1 0 0 0,1-1 0 0 0,-1 0 0 0 0,1 1 0 0 0,-1-1-1 0 0,1 1 1 0 0,-1-1 0 0 0,0 0 0 0 0,1 0 0 0 0,-1 1-4 0 0,-251 194 201 0 0,180-138-231 0 0,13-13-13 0 0,2 3 0 0 0,3 3 1 0 0,-17 21 42 0 0,69-70-1 0 0,0 1 1 0 0,0 0 0 0 0,1-1 0 0 0,-1 1 0 0 0,1 0 0 0 0,-1 0 0 0 0,1 0-1 0 0,0 0 1 0 0,0 0 0 0 0,0 1 0 0 0,0-1 0 0 0,0 0 0 0 0,0 0-1 0 0,1 1 1 0 0,-1-1 0 0 0,1 1 0 0 0,-1-1 0 0 0,1 0 0 0 0,0 1 0 0 0,0-1-1 0 0,0 1 1 0 0,0-1 0 0 0,1 1 0 0 0,-1-1 0 0 0,1 0 0 0 0,-1 1 0 0 0,1-1-1 0 0,0 0 1 0 0,0 0 0 0 0,0 1 0 0 0,0-1 0 0 0,0 0 0 0 0,1 0-1 0 0,-1 0 1 0 0,0 0 0 0 0,1 0 0 0 0,0 0 0 0 0,-1-1 0 0 0,1 1 0 0 0,0-1-1 0 0,0 1 1 0 0,0-1 0 0 0,0 1 0 0 0,0-1 0 0 0,0 0 0 0 0,1 0 0 0 0,-1 0-1 0 0,0 0 1 0 0,0-1 0 0 0,1 1 0 0 0,-1 0 0 0 0,0-1 0 0 0,2 0 0 0 0,15 2 147 0 0,1-2 0 0 0,-1 0 1 0 0,0-1-1 0 0,0-1 1 0 0,0 0-1 0 0,0-2 1 0 0,0 0-1 0 0,0-2 0 0 0,-1 1 1 0 0,0-2-1 0 0,4-3-147 0 0,171-68 374 0 0,-184 75-653 0 0,0 0-1933 0 0,-1 2-8864 0 0,-8 1 1187 0 0</inkml:trace>
  <inkml:trace contextRef="#ctx0" brushRef="#br0" timeOffset="720.448">782 1186 5177 0 0,'0'0'1038'0'0,"0"0"-13"0"0,0 0 182 0 0,0 0 341 0 0,0 0 190 0 0,0 0-65 0 0,0 0-246 0 0,0 0-290 0 0,0 0-242 0 0,0 0-160 0 0,0 0-90 0 0,0 0-77 0 0,17-34-48 0 0,55-107-47 0 0,7 7 515 0 0,126-163-328 0 0,-91 179-657 0 0,-110 150-861 0 0,-55 266 1054 0 0,50-272-198 0 0,0-17-2 0 0,0 0 1 0 0,0 0-1 0 0,1 0 0 0 0,0 0 0 0 0,0 1 0 0 0,1-1 0 0 0,1 0 1 0 0,-1 0-1 0 0,1 0 0 0 0,1-1 0 0 0,0 1 0 0 0,0 0 0 0 0,0-1 0 0 0,1 0 1 0 0,1 0-1 0 0,-1 0 0 0 0,1 0 0 0 0,1-1 0 0 0,-1 0 0 0 0,2 2 4 0 0,-3-7 27 0 0,0 0 0 0 0,-1 0 0 0 0,1 0-1 0 0,0 0 1 0 0,0-1 0 0 0,0 1 0 0 0,1-1-1 0 0,-1 0 1 0 0,0 0 0 0 0,0 0 0 0 0,1-1-1 0 0,-1 0 1 0 0,0 0 0 0 0,1 0 0 0 0,-1 0-1 0 0,0-1 1 0 0,1 1 0 0 0,-1-1 0 0 0,0 0-1 0 0,0 0 1 0 0,0-1 0 0 0,0 1 0 0 0,0-1-1 0 0,0 0 1 0 0,0 0 0 0 0,0 0 0 0 0,-1-1-1 0 0,1 1 1 0 0,-1-1 0 0 0,0 0-1 0 0,0 0 1 0 0,0 0 0 0 0,0 0 0 0 0,0-1-1 0 0,-1 1 1 0 0,1-1 0 0 0,-1 0 0 0 0,0 0-27 0 0,223-334 306 0 0,-131 192-350 0 0,-122 201-82 0 0,3 2 0 0 0,2 1 0 0 0,2 1 0 0 0,-1 19 126 0 0,15 69-56 0 0,7-140-20 0 0,1-1-1 0 0,0 1 0 0 0,0-1 1 0 0,0 1-1 0 0,1-1 0 0 0,0 0 1 0 0,0 0-1 0 0,0 0 0 0 0,1 0 1 0 0,0 0-1 0 0,0 0 0 0 0,1-1 1 0 0,-1 1-1 0 0,1-1 0 0 0,0 0 1 0 0,1 0-1 0 0,3 3 77 0 0,14 5-5021 0 0,2-9-4558 0 0,-19-4 4047 0 0</inkml:trace>
  <inkml:trace contextRef="#ctx0" brushRef="#br0" timeOffset="1048.902">2109 1006 5033 0 0,'0'0'1582'0'0,"0"0"-351"0"0,0 0 20 0 0,0 0 292 0 0,0 0 182 0 0,0 0-11 0 0,0 0-268 0 0,0 0-354 0 0,0 0-301 0 0,0 0-208 0 0,0 0-98 0 0,0 0-46 0 0,-13-5-23 0 0,-38-11-45 0 0,11 26 387 0 0,35-6-753 0 0,1 0 0 0 0,0 0 0 0 0,0 1 0 0 0,0-1 0 0 0,0 1 0 0 0,1 0 0 0 0,0 0 0 0 0,0 0 0 0 0,0 0 0 0 0,0 1 0 0 0,1-1 0 0 0,0 1 0 0 0,0 0 0 0 0,1 0 0 0 0,-1-1 0 0 0,1 1 0 0 0,0 0 0 0 0,1 0 0 0 0,0 0 0 0 0,0 0 0 0 0,0 0 0 0 0,1 2-5 0 0,1-3 4 0 0,0-1 0 0 0,0 1 0 0 0,1-1 0 0 0,0 0 1 0 0,0 1-1 0 0,0-2 0 0 0,0 1 0 0 0,1 0 0 0 0,-1 0 1 0 0,1-1-1 0 0,0 0 0 0 0,0 0 0 0 0,0 0 0 0 0,1 0 0 0 0,-1-1 1 0 0,1 0-1 0 0,-1 1 0 0 0,1-2 0 0 0,0 1 0 0 0,0 0 1 0 0,-1-1-1 0 0,1 0 0 0 0,0 0 0 0 0,0-1 0 0 0,1 1 0 0 0,-1-1 1 0 0,0 0-1 0 0,0-1 0 0 0,0 1 0 0 0,2-1-4 0 0,104-14-700 0 0,-64-4-2723 0 0,-17 5-5525 0 0,-22 10 1324 0 0</inkml:trace>
  <inkml:trace contextRef="#ctx0" brushRef="#br0" timeOffset="2322.862">1143 221 0 0 0,'0'0'783'0'0,"0"0"536"0"0,0 0 222 0 0,0 0-95 0 0,0 0-218 0 0,0 0-210 0 0,0 0-149 0 0,0 0-47 0 0,0 0-14 0 0,0 0-25 0 0,0 0 25 0 0,10-1 38 0 0,188-9 4025 0 0,-9 10-3521 0 0,-194-3 2019 0 0,-90-115-2430 0 0,16 45-1174 0 0,57 59-482 0 0,12 12-3731 0 0,9 2 428 0 0,1 0-2054 0 0,0 0-1232 0 0</inkml:trace>
  <inkml:trace contextRef="#ctx0" brushRef="#br0" timeOffset="2751.475">2459 726 0 0 0,'0'0'2238'0'0,"0"0"-1018"0"0,0 0-442 0 0,0 0-56 0 0,0 0 224 0 0,0 0 280 0 0,0 0 114 0 0,0 0-8 0 0,0 0-65 0 0,0 0-143 0 0,0 0-117 0 0,0 0-116 0 0,27-3-119 0 0,85-10-45 0 0,115 0 2932 0 0,-91 12-2546 0 0,-73 1-6184 0 0,-63 2 115 0 0,0 2 1126 0 0,0-2-2675 0 0</inkml:trace>
  <inkml:trace contextRef="#ctx0" brushRef="#br0" timeOffset="2997.897">2645 914 4361 0 0,'0'0'2850'0'0,"0"0"-1742"0"0,0 0-556 0 0,0 0 279 0 0,0 0 295 0 0,0 0 115 0 0,0 0-32 0 0,0 0-169 0 0,0 0-243 0 0,0 0-203 0 0,0 0-177 0 0,36 5-133 0 0,115 17-105 0 0,-46-20-179 0 0,-17-13-1662 0 0,-32 1-5249 0 0,-34 5-1105 0 0</inkml:trace>
</inkml:ink>
</file>

<file path=ppt/ink/ink3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1.4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61 276 0 0 0,'0'0'153'0'0,"0"0"564"0"0,0 0 45 0 0,0 0-135 0 0,0 0-125 0 0,0 0-85 0 0,0 0 2 0 0,0 0 58 0 0,-1 3 57 0 0,-2 7-73 0 0,0-1 1 0 0,1 0-1 0 0,0 1 1 0 0,0 0-1 0 0,1-1 1 0 0,1 1-1 0 0,0 0 1 0 0,0-1-1 0 0,1 1 1 0 0,0 3-462 0 0,0 23 616 0 0,-2 11-268 0 0,-2-1 0 0 0,-2 0-1 0 0,-2 0 1 0 0,-3 0-1 0 0,-6 17-347 0 0,9-47 926 0 0,7-30 1527 0 0,5-28-932 0 0,20-54-1118 0 0,4 1 0 0 0,4 2 0 0 0,4 1 0 0 0,4 1 0 0 0,26-38-403 0 0,-63 122-16 0 0,-2 2 3 0 0,0 0-1 0 0,0 0 1 0 0,0 0 0 0 0,1 0-1 0 0,0 1 1 0 0,0-1 0 0 0,0 1-1 0 0,0 0 1 0 0,1 0 0 0 0,0 0-1 0 0,-1 0 1 0 0,1 1 0 0 0,1-1-1 0 0,-1 1 1 0 0,0 0 0 0 0,1 1-1 0 0,0-1 1 0 0,0 0 13 0 0,24 51-304 0 0,-21-16 140 0 0,15 51-107 0 0,5-32-2964 0 0,-23-43 1458 0 0,2 2-3649 0 0,-2-6-1633 0 0</inkml:trace>
  <inkml:trace contextRef="#ctx0" brushRef="#br0" timeOffset="799.884">564 556 0 0 0,'0'0'1283'0'0,"0"0"256"0"0,0 0 161 0 0,0 0 79 0 0,0 0-62 0 0,0 0-193 0 0,0 0-293 0 0,0 0-309 0 0,0 0-270 0 0,0 0-222 0 0,0 0-112 0 0,0 0-33 0 0,-6 8-2 0 0,-43 61 344 0 0,-89 119-326 0 0,132-180-295 0 0,23-30 340 0 0,181-188 170 0 0,-193 204-540 0 0,0 0 0 0 0,0 1 1 0 0,0 0-1 0 0,0 0 0 0 0,1 0 0 0 0,0 0 0 0 0,0 1 0 0 0,0 0 0 0 0,0 1 0 0 0,1-1 0 0 0,0 1 0 0 0,-1 0 0 0 0,1 1 0 0 0,0 0 0 0 0,0 0 1 0 0,4-1 23 0 0,9 56-144 0 0,-7 104 364 0 0,-13-84 473 0 0,-1-72-621 0 0,0 0 0 0 0,-1-1 0 0 0,1 1 0 0 0,0-1 0 0 0,-1 1 0 0 0,1-1 0 0 0,0 1 0 0 0,-1-1 0 0 0,1 0 0 0 0,0 0 0 0 0,-1 0 0 0 0,1 0 0 0 0,0 0-1 0 0,-1 0 1 0 0,1 0 0 0 0,-1 0 0 0 0,1 0 0 0 0,0-1 0 0 0,-1 1 0 0 0,1-1 0 0 0,0 1 0 0 0,0-1 0 0 0,-1 1 0 0 0,1-1 0 0 0,0 0 0 0 0,0 1 0 0 0,0-1 0 0 0,0 0 0 0 0,0 0 0 0 0,0 0 0 0 0,0 0 0 0 0,0 0 0 0 0,0 0 0 0 0,0 0 0 0 0,0 0 0 0 0,1 0 0 0 0,-1-1 0 0 0,0 1 0 0 0,1 0-1 0 0,-1 0 1 0 0,1-1-72 0 0,-3-2 65 0 0,-100-110-1004 0 0,93 105 252 0 0,-12-8-1795 0 0,3 13-5391 0 0,16 4 993 0 0</inkml:trace>
</inkml:ink>
</file>

<file path=ppt/ink/ink3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4.0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0 184 0 0 0,'0'0'1040'0'0,"0"0"263"0"0,0 0-59 0 0,0 0-175 0 0,0 0-180 0 0,0 0-102 0 0,0 0-40 0 0,0 0-20 0 0,14-3-25 0 0,94-9 1734 0 0,-86 12-2010 0 0,0 1 0 0 0,0 0 0 0 0,0 2 0 0 0,-1 1 1 0 0,1 0-1 0 0,-1 2 0 0 0,14 5-426 0 0,8 6 244 0 0,-39-15 3661 0 0,-10-19-3174 0 0,-68-96 96 0 0,17 29-890 0 0,53 80-1367 0 0,5 14-8792 0 0,2-5 2303 0 0</inkml:trace>
</inkml:ink>
</file>

<file path=ppt/ink/ink3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4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201 1 3473 0 0,'0'0'1273'0'0,"0"0"-16"0"0,0 0 222 0 0,0 0 352 0 0,0 0 145 0 0,0 0-120 0 0,0 0-399 0 0,0 0-484 0 0,0 0-341 0 0,0 0-246 0 0,0 0-126 0 0,0 0-45 0 0,0 0-6 0 0,-1 3 10 0 0,-79 171 1381 0 0,66-147-2306 0 0,-36 53 914 0 0,27-59-4202 0 0,-5-6-4487 0 0,24-11 2358 0 0</inkml:trace>
</inkml:ink>
</file>

<file path=ppt/ink/ink3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4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5505 0 0,'0'0'1158'0'0,"0"0"-166"0"0,0 0 31 0 0,0 0 253 0 0,0 0 223 0 0,0 0 75 0 0,0 0-58 0 0,0 0-200 0 0,0 0-263 0 0,0 0-228 0 0,0 0-193 0 0,0 0-122 0 0,19 36-86 0 0,58 114-81 0 0,-14-27 206 0 0,-42-91-605 0 0,0 0 1 0 0,2-2-1 0 0,2-1 0 0 0,21 21 56 0 0,-4-26-2831 0 0,-26-20-989 0 0,0-2-3448 0 0,-7-2 1215 0 0</inkml:trace>
</inkml:ink>
</file>

<file path=ppt/ink/ink3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5.1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 73 5825 0 0,'0'0'1837'0'0,"0"0"-1257"0"0,0 0-336 0 0,0 0 307 0 0,0 0 347 0 0,0 0 252 0 0,0 0 69 0 0,0 0-112 0 0,2 37-268 0 0,4 114-318 0 0,-3 246-1737 0 0,-1-331 813 0 0,-14-73 1286 0 0,5-5-739 0 0,1-1 1 0 0,0 1-1 0 0,1-1 0 0 0,1 0 0 0 0,0-1 1 0 0,0 1-1 0 0,1-1 0 0 0,1 1 1 0 0,0-1-1 0 0,1 0 0 0 0,1 0 0 0 0,0 0 1 0 0,1 0-1 0 0,0-1-144 0 0,0-8 280 0 0,0-4-185 0 0,2 0-1 0 0,1 0 1 0 0,2 0-1 0 0,0 0 1 0 0,2 1-1 0 0,1 0 1 0 0,1 0-1 0 0,1 1 0 0 0,1 1 1 0 0,1 0-1 0 0,1 0 1 0 0,1 1-1 0 0,1 1 1 0 0,2 1-1 0 0,0 0 0 0 0,13-11-94 0 0,-26 26-3 0 0,0 1-1 0 0,0 0 0 0 0,1 0 0 0 0,-1 0 0 0 0,1 1 0 0 0,0 0 0 0 0,0 0 0 0 0,0 0 0 0 0,1 1 0 0 0,-1 0 0 0 0,1 0 0 0 0,0 0 0 0 0,0 1 0 0 0,0 0 0 0 0,0 1 1 0 0,0 0-1 0 0,1 0 0 0 0,-1 0 0 0 0,0 1 0 0 0,3 0 4 0 0,-7 2 2 0 0,-1 0 1 0 0,1 0-1 0 0,-1 1 1 0 0,0-1 0 0 0,1 1-1 0 0,-1 0 1 0 0,-1-1-1 0 0,1 1 1 0 0,0 0-1 0 0,-1 0 1 0 0,1 0-1 0 0,-1 0 1 0 0,0 1-1 0 0,0-1 1 0 0,0 0 0 0 0,0 0-1 0 0,-1 1 1 0 0,1-1-1 0 0,-1 0 1 0 0,0 1-1 0 0,0-1 1 0 0,0 0-1 0 0,-1 1 1 0 0,1-1 0 0 0,-1 0-1 0 0,1 1-2 0 0,-1 6 7 0 0,-2 16-183 0 0,-2-1 1 0 0,-2 0-1 0 0,0 0 0 0 0,-1-1 1 0 0,-1 0-1 0 0,-1 0 0 0 0,-2-1 1 0 0,0 0-1 0 0,-1-1 0 0 0,-2-1 0 0 0,0 0 1 0 0,-1-1-1 0 0,-1-1 0 0 0,-1 0 1 0 0,-1-1 175 0 0,9-5-540 0 0,-5 5-1302 0 0,-3 4-5785 0 0,12-15 2430 0 0</inkml:trace>
</inkml:ink>
</file>

<file path=ppt/ink/ink3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5.6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177 176 4657 0 0,'0'0'1230'0'0,"0"0"-362"0"0,0 0-47 0 0,0 0 185 0 0,0 0 143 0 0,0 0-27 0 0,0 0-167 0 0,0 0-247 0 0,0 0-256 0 0,0 0-171 0 0,-28 31-107 0 0,-85 95-66 0 0,77-81 129 0 0,36-45-126 0 0,0 0 68 0 0,0 0 94 0 0,1-8 503 0 0,45-65 258 0 0,-8 26-517 0 0,2 1 1 0 0,3 2-1 0 0,36-29-517 0 0,-47 44 145 0 0,47-29 173 0 0,-77 59-323 0 0,-1 0 1 0 0,1-1-1 0 0,-1 1 1 0 0,1 0-1 0 0,-1 0 1 0 0,1 0-1 0 0,-1 0 1 0 0,0 1-1 0 0,1-1 1 0 0,-1 0-1 0 0,0 1 1 0 0,0-1-1 0 0,0 0 0 0 0,0 1 1 0 0,0-1-1 0 0,0 1 1 0 0,-1 0-1 0 0,1-1 1 0 0,0 1-1 0 0,-1 0 1 0 0,1-1-1 0 0,-1 1 1 0 0,0 0-1 0 0,1-1 1 0 0,-1 1-1 0 0,0 0 1 0 0,0 0-1 0 0,0-1 0 0 0,0 1 1 0 0,-1 0-1 0 0,1 0 1 0 0,0-1-1 0 0,-1 1 1 0 0,1 0-1 0 0,-1 0 1 0 0,1-1-1 0 0,-1 1 1 0 0,0-1-1 0 0,0 1 5 0 0,0 8 4 0 0,-13 206-893 0 0,15-204 845 0 0,1-1-1 0 0,0 0 1 0 0,0 0-1 0 0,1-1 0 0 0,1 1 1 0 0,0 0-1 0 0,0-1 1 0 0,1 0-1 0 0,4 8 45 0 0,-5-17 2927 0 0,-13-28-2349 0 0,-1 15-562 0 0,0 0-1 0 0,-1 1 1 0 0,0 0 0 0 0,-1 0 0 0 0,0 1 0 0 0,0 1 0 0 0,-1 0 0 0 0,0 0 0 0 0,-1 1-1 0 0,0 1 1 0 0,0 1 0 0 0,-11-4-16 0 0,-11-8-289 0 0,-4-2-610 0 0,3 1-2686 0 0,12 7-4168 0 0,14 8-109 0 0</inkml:trace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10.0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 7658 0 0,'0'0'2123'0'0,"0"0"-1134"0"0,0 0-349 0 0,0 0 115 0 0,0 0 229 0 0,0 0 177 0 0,0 0-10 0 0,0 0-127 0 0,0 0-181 0 0,0 0-190 0 0,0 0-110 0 0,0 0-95 0 0,34-2-89 0 0,108-7-74 0 0,-44 20 37 0 0,-10 13-326 0 0,31 9-2326 0 0,-40-17-6960 0 0,-59-15 976 0 0</inkml:trace>
</inkml:ink>
</file>

<file path=ppt/ink/ink3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1 188 2120 0 0,'0'0'1231'0'0,"0"0"-350"0"0,0 0-185 0 0,0 0-5 0 0,0 0 151 0 0,0 0 291 0 0,0 0 295 0 0,0 0 140 0 0,0 0 11 0 0,0 0-134 0 0,0 0-210 0 0,0 0-194 0 0,0 0-122 0 0,27-1-108 0 0,87-2-94 0 0,27-20 1329 0 0,9 6 445 0 0,-191-5-1632 0 0,-41-17-789 0 0,-36-29-2155 0 0,108 56-619 0 0,9 9-8122 0 0,1 3 10808 0 0,0 0-8152 0 0</inkml:trace>
</inkml:ink>
</file>

<file path=ppt/ink/ink3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7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66 672 0 0,'0'0'1674'0'0,"0"0"-683"0"0,0 0 84 0 0,0 0 389 0 0,0 0 258 0 0,0 0 61 0 0,0 0-138 0 0,0 0-188 0 0,33 0-201 0 0,102 0-211 0 0,170 4 2639 0 0,-163-33-3836 0 0,-126 10-2455 0 0,-15 1-7077 0 0,-1 14 3659 0 0</inkml:trace>
</inkml:ink>
</file>

<file path=ppt/ink/ink3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7.3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3665 0 0,'0'0'981'0'0,"0"0"45"0"0,0 0 111 0 0,0 0 110 0 0,0 35 96 0 0,0 108-53 0 0,10 47 1089 0 0,-9-171-2498 0 0,2 0 0 0 0,0-1 0 0 0,2 0 0 0 0,0 0 0 0 0,0 0-1 0 0,2 0 1 0 0,2 3 119 0 0,29 29-8476 0 0,-33-46 4718 0 0</inkml:trace>
</inkml:ink>
</file>

<file path=ppt/ink/ink3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7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79 406 0 0 0,'0'0'412'0'0,"0"0"182"0"0,0 0 92 0 0,-10 35 147 0 0,-32 113 145 0 0,22-55 994 0 0,17-80-1618 0 0,1 1 1 0 0,1-1-1 0 0,1 1 1 0 0,0-1-1 0 0,0 1 1 0 0,1-1-1 0 0,1 1 1 0 0,0-1-1 0 0,1 1 1 0 0,1-1-1 0 0,1 4-354 0 0,-2-17 4687 0 0,2-11-3533 0 0,12-122 2100 0 0,0 34-2954 0 0,5 1 0 0 0,4 1 0 0 0,5 2 1 0 0,27-59-301 0 0,-51 139 1 0 0,0 0 1 0 0,1 0 0 0 0,1 0 0 0 0,0 1-1 0 0,1 0 1 0 0,1 1 0 0 0,0 0 0 0 0,0 1 0 0 0,4-2-2 0 0,-15 13-15 0 0,1 0 0 0 0,0-1 0 0 0,0 1 0 0 0,0 0 0 0 0,0 0 0 0 0,0-1 0 0 0,0 1 0 0 0,0 0 1 0 0,1 0-1 0 0,-1 0 0 0 0,0 0 0 0 0,1 1 0 0 0,-1-1 0 0 0,0 0 0 0 0,1 0 0 0 0,-1 1 0 0 0,1-1 0 0 0,-1 1 1 0 0,1 0-1 0 0,-1-1 0 0 0,1 1 0 0 0,0 0 0 0 0,-1 0 0 0 0,1 0 0 0 0,-1 0 0 0 0,1 0 0 0 0,-1 0 1 0 0,1 0-1 0 0,0 0 0 0 0,-1 1 0 0 0,1-1 0 0 0,-1 1 0 0 0,1-1 0 0 0,-1 1 0 0 0,0 0 0 0 0,1-1 1 0 0,-1 1-1 0 0,1 0 0 0 0,-1 0 0 0 0,0 0 0 0 0,0 0 0 0 0,0 0 0 0 0,0 0 0 0 0,1 0 0 0 0,-1 1 1 0 0,-1-1-1 0 0,1 0 0 0 0,1 2 15 0 0,6 102-349 0 0,-3-21-3180 0 0,8-30-5493 0 0,-9-40 2951 0 0</inkml:trace>
</inkml:ink>
</file>

<file path=ppt/ink/ink3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8.0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1 8194 0 0,'0'0'2570'0'0,"0"0"-1367"0"0,0 0-698 0 0,0 0-105 0 0,0 0 148 0 0,0 0 206 0 0,0 0 59 0 0,0 0-126 0 0,0 0-230 0 0,0 0-218 0 0,0 0-117 0 0,0 0-52 0 0,0 0-18 0 0,-2 31-25 0 0,-6 94-24 0 0,20-36-488 0 0,-4-55-2751 0 0,-4-33-2893 0 0,-4-1 1487 0 0,0 0 2490 0 0</inkml:trace>
</inkml:ink>
</file>

<file path=ppt/ink/ink3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8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 2128 0 0,'0'0'1317'0'0,"0"0"-470"0"0,0 0-95 0 0,0 0 197 0 0,0 0 172 0 0,0 0 21 0 0,0 0-61 0 0,0 0-146 0 0,0 0-187 0 0,0 0-139 0 0,0 0-83 0 0,0 0-41 0 0,25-5 16 0 0,76-14 17 0 0,-47 21 601 0 0,-45 2-771 0 0,-7-3-279 0 0,0 0 0 0 0,0 0 0 0 0,0 0 0 0 0,0 0 0 0 0,0 0 0 0 0,-1 1 0 0 0,1-1 0 0 0,0 1 0 0 0,-1-1-1 0 0,1 1 1 0 0,-1-1 0 0 0,1 1 0 0 0,-1 0 0 0 0,0 0 0 0 0,0 0 0 0 0,0 0 0 0 0,0 0 0 0 0,0 0 0 0 0,0 0 0 0 0,-1 0 0 0 0,1 0 0 0 0,0 1 0 0 0,-1-1 0 0 0,0 0 0 0 0,0 0 0 0 0,1 1 0 0 0,-1-1 0 0 0,-1 0 0 0 0,1 0 0 0 0,0 0 0 0 0,0 1 0 0 0,-1-1 0 0 0,0 0-1 0 0,0 1-68 0 0,-31 77 773 0 0,25-68-715 0 0,5-9-62 0 0,1 0 1 0 0,-1 0-1 0 0,0 0 0 0 0,1 1 0 0 0,0-1 0 0 0,0 0 0 0 0,0 0 1 0 0,0 1-1 0 0,0-1 0 0 0,1 0 0 0 0,-1 1 0 0 0,1-1 0 0 0,0 1 1 0 0,0-1-1 0 0,0 1 0 0 0,1-1 0 0 0,-1 1 0 0 0,1-1 0 0 0,0 0 1 0 0,0 1-1 0 0,0-1 0 0 0,0 0 0 0 0,0 0 0 0 0,1 0 0 0 0,0 0 1 0 0,-1 0-1 0 0,1 0 0 0 0,0 0 0 0 0,1 0 0 0 0,-1-1 0 0 0,0 1 1 0 0,1-1-1 0 0,-1 0 0 0 0,1 1 0 0 0,0-1 0 0 0,0-1 0 0 0,0 1 1 0 0,0 0-1 0 0,0-1 0 0 0,0 1 4 0 0,17 8-34 0 0,47 42 32 0 0,-70-5 435 0 0,-49 13-61 0 0,44-53-352 0 0,3-3-70 0 0,0 0 0 0 0,0-1 0 0 0,0 0 0 0 0,0 1 0 0 0,0-2-1 0 0,-1 1 1 0 0,1-1 0 0 0,-1 1 0 0 0,0-2 0 0 0,1 1-1 0 0,-1-1 1 0 0,0 1 0 0 0,-6-1 50 0 0,-25-3-5174 0 0,30-1 313 0 0,2-1-3389 0 0</inkml:trace>
</inkml:ink>
</file>

<file path=ppt/ink/ink3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9.0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1 137 2208 0 0,'0'0'1270'0'0,"0"0"-114"0"0,0 0 105 0 0,0 0 190 0 0,0 0 101 0 0,0 0-9 0 0,0 0-132 0 0,0 0-168 0 0,0 0-126 0 0,0 0-98 0 0,0 0-115 0 0,35-5-113 0 0,112-18-89 0 0,74-11 1714 0 0,-152 26-1860 0 0,-79-3 1732 0 0,-174-37-3398 0 0,177 46 2374 0 0,4 0-3748 0 0,14-1-12848 0 0,-5 3 10106 0 0</inkml:trace>
</inkml:ink>
</file>

<file path=ppt/ink/ink3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9.3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485 0 7009 0 0,'0'0'3487'0'0,"0"0"-2293"0"0,0 0-436 0 0,0 0 254 0 0,0 0 263 0 0,0 0 107 0 0,-32 13-114 0 0,-101 39-246 0 0,55-2 225 0 0,48-22-1115 0 0,1 2 1 0 0,2 2 0 0 0,1 0 0 0 0,1 2 0 0 0,-16 31-133 0 0,22-30-792 0 0,-2 4-2941 0 0,4-18-5525 0 0,11-17 2723 0 0</inkml:trace>
</inkml:ink>
</file>

<file path=ppt/ink/ink3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9.5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12611 0 0,'0'0'301'0'0,"0"0"-172"0"0,0 0 149 0 0,0 0 371 0 0,0 0 246 0 0,0 0 112 0 0,0 0-23 0 0,0 0-120 0 0,24 33-171 0 0,76 102-183 0 0,-9-1 353 0 0,-60-91-1022 0 0,2 0-1 0 0,1-2 0 0 0,3-2 0 0 0,5 4 160 0 0,-11-18-2493 0 0,-10-12-6648 0 0,-14-10 1630 0 0</inkml:trace>
</inkml:ink>
</file>

<file path=ppt/ink/ink3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9.8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16011 0 0,'0'0'1091'0'0,"0"0"-392"0"0,0 0-308 0 0,0 0-112 0 0,0 0 89 0 0,0 0 172 0 0,0 0 96 0 0,0 0 8 0 0,0 0-97 0 0,0 0-163 0 0,0 34-129 0 0,2 111-65 0 0,11 117 233 0 0,31-66-742 0 0,-10-117-2284 0 0,-34-78 1747 0 0,4 6-664 0 0,-3-6-2637 0 0,0-1-3481 0 0,-1 0 2273 0 0</inkml:trace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09.7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447 233 0 0 0,'0'0'587'0'0,"0"0"721"0"0,0 0 440 0 0,0 0 27 0 0,0 0-111 0 0,0 0-136 0 0,0 0-224 0 0,0 0-114 0 0,-3-18-35 0 0,-11-56-43 0 0,14 71-917 0 0,-1 0-1 0 0,0-1 1 0 0,0 1 0 0 0,0 0 0 0 0,-1 0 0 0 0,1 0-1 0 0,-1 0 1 0 0,1 0 0 0 0,-1 0 0 0 0,0 0 0 0 0,0 0-1 0 0,-1 1 1 0 0,1-1 0 0 0,0 1 0 0 0,-1 0 0 0 0,1-1-1 0 0,-1 1 1 0 0,0 0 0 0 0,0 1 0 0 0,0-1 0 0 0,0 0-1 0 0,0 1 1 0 0,-3-1-195 0 0,-4-4 413 0 0,0 4-352 0 0,-1 0 0 0 0,1 1 0 0 0,0 0 0 0 0,0 0 0 0 0,-1 1 0 0 0,1 0 0 0 0,-1 1 1 0 0,1 0-1 0 0,0 1 0 0 0,0 0 0 0 0,0 1 0 0 0,0 0 0 0 0,0 0 0 0 0,0 1 0 0 0,1 0 0 0 0,0 1 0 0 0,0 0 0 0 0,0 0 0 0 0,0 1 1 0 0,1 0-1 0 0,0 1 0 0 0,0 0 0 0 0,1 0 0 0 0,0 1 0 0 0,-5 6-61 0 0,1-4-17 0 0,0 0 1 0 0,1 1-1 0 0,0 1 1 0 0,1-1-1 0 0,0 2 1 0 0,1-1-1 0 0,0 1 0 0 0,1 0 1 0 0,1 1-1 0 0,0 0 1 0 0,1 0-1 0 0,0 0 1 0 0,1 0-1 0 0,1 1 0 0 0,0 0 1 0 0,1 0-1 0 0,1 0 1 0 0,0-1-1 0 0,1 7 17 0 0,0-17-1 0 0,1-1 0 0 0,0 1 1 0 0,0-1-1 0 0,0 0 0 0 0,0 1 0 0 0,1-1 0 0 0,-1 0 0 0 0,1 0 1 0 0,0 0-1 0 0,0 0 0 0 0,0 0 0 0 0,0 0 0 0 0,1-1 0 0 0,-1 1 0 0 0,1-1 1 0 0,-1 0-1 0 0,1 1 0 0 0,0-1 0 0 0,0 0 0 0 0,0-1 0 0 0,0 1 0 0 0,0 0 1 0 0,0-1-1 0 0,1 0 0 0 0,-1 0 0 0 0,0 0 0 0 0,1 0 0 0 0,-1 0 0 0 0,4 0 1 0 0,101-9 515 0 0,-70-7-320 0 0,-2-2 1 0 0,0-2 0 0 0,-1-1 0 0 0,-2-1 0 0 0,0-2 0 0 0,-1-2 0 0 0,-1-1 0 0 0,-1-1 0 0 0,20-24-196 0 0,-30 31 162 0 0,-1 0 1 0 0,0-1 0 0 0,-1 0-1 0 0,-2-2 1 0 0,0 0 0 0 0,11-23-163 0 0,-19 11 559 0 0,-8 34-321 0 0,0 1 1 0 0,0 0-52 0 0,-7 16-187 0 0,1-6-9 0 0,0 0 0 0 0,1 1 0 0 0,1 0 1 0 0,0 0-1 0 0,1 1 0 0 0,0-1 0 0 0,0 1 1 0 0,1-1-1 0 0,1 1 0 0 0,0 0 0 0 0,1 0 1 0 0,0-1-1 0 0,0 1 0 0 0,1 0 0 0 0,1 0 1 0 0,0-1-1 0 0,1 1 0 0 0,0-1 0 0 0,1 0 1 0 0,0 0-1 0 0,2 3 9 0 0,0-5-35 0 0,0 0-1 0 0,1 0 1 0 0,0-1 0 0 0,0 0 0 0 0,1-1 0 0 0,0 0 0 0 0,0 0-1 0 0,1 0 1 0 0,0-1 0 0 0,0-1 0 0 0,0 1 0 0 0,1-2 0 0 0,0 1 35 0 0,55 1-4010 0 0,-41-17-992 0 0,-13-9-4743 0 0,-10 15 5215 0 0</inkml:trace>
  <inkml:trace contextRef="#ctx0" brushRef="#br0" timeOffset="899.545">1169 27 2841 0 0,'0'0'1965'0'0,"0"0"-715"0"0,0 0-140 0 0,0 0 211 0 0,0 0 191 0 0,0 0-1 0 0,0 0-160 0 0,0 0-250 0 0,0 0-217 0 0,0 0-63 0 0,0 0 1 0 0,0 0 18 0 0,10 0-25 0 0,190-19 2400 0 0,15 11-3357 0 0,-159 9-2506 0 0,-40 2-2548 0 0,-12 1-2500 0 0,-3-4 2019 0 0</inkml:trace>
  <inkml:trace contextRef="#ctx0" brushRef="#br0" timeOffset="1135.646">1195 314 7170 0 0,'0'0'1705'0'0,"0"0"-829"0"0,0 0-6 0 0,0 0 432 0 0,0 0 246 0 0,0 0-21 0 0,0 0-231 0 0,0 0-261 0 0,0 0-221 0 0,32 3-209 0 0,103 9-160 0 0,-6-20 76 0 0,-10-12-2363 0 0,-46 7-8248 0 0,-53 9 2308 0 0</inkml:trace>
</inkml:ink>
</file>

<file path=ppt/ink/ink3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20.0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8570 0 0,'0'0'691'0'0,"0"0"-177"0"0,0 0 5 0 0,0 0 139 0 0,0 0 115 0 0,0 0 30 0 0,0 0-20 0 0,0 0-74 0 0,31-2-115 0 0,96-3-90 0 0,-124 5-474 0 0,0 0 0 0 0,0-1 0 0 0,0 1 0 0 0,0 0 0 0 0,1 0 0 0 0,-1 1 0 0 0,0-1 0 0 0,0 1 1 0 0,0-1-1 0 0,0 1 0 0 0,0 0 0 0 0,0 0 0 0 0,0 1 0 0 0,0-1 0 0 0,0 0 0 0 0,-1 1 0 0 0,1 0 0 0 0,0 0 0 0 0,-1 0 0 0 0,1 0 0 0 0,-1 0 0 0 0,0 0-30 0 0,6 6 122 0 0,10 7 124 0 0,-4-4-55 0 0,-1 0 0 0 0,0 1-1 0 0,-1 0 1 0 0,0 1 0 0 0,-1 0 0 0 0,0 1 0 0 0,-1 0 0 0 0,0 1 0 0 0,-2 0 0 0 0,3 5-191 0 0,-10-17 28 0 0,0 0 0 0 0,0 0 0 0 0,0 0 1 0 0,0 0-1 0 0,-1 0 0 0 0,1 0 0 0 0,-1 0 1 0 0,0 0-1 0 0,0 0 0 0 0,0 0 0 0 0,0 0 0 0 0,-1 0 1 0 0,1 0-1 0 0,-1 0 0 0 0,0 0 0 0 0,1 0 0 0 0,-1 0 1 0 0,-1 0-1 0 0,1 0 0 0 0,0 0 0 0 0,-1-1 0 0 0,0 1 1 0 0,1 0-1 0 0,-1-1 0 0 0,0 1 0 0 0,0-1 0 0 0,0 0 1 0 0,-1 0-1 0 0,1 0 0 0 0,0 0 0 0 0,-1 0 1 0 0,0 0-1 0 0,-1 0-28 0 0,-120 65-2181 0 0,81-48-1312 0 0,0-2-3312 0 0,26-10 297 0 0</inkml:trace>
</inkml:ink>
</file>

<file path=ppt/ink/ink3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20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0 9994 0 0,'0'0'1080'0'0,"0"0"-526"0"0,0 0-154 0 0,0 0 145 0 0,0 0 149 0 0,0 0 38 0 0,0 0-108 0 0,0 0-182 0 0,0 0-128 0 0,0 0-91 0 0,0 0-60 0 0,0 0-47 0 0,0 0-48 0 0,-3 33-14 0 0,-9 100-31 0 0,7-16-2214 0 0,1-104-1591 0 0,-1-8-2940 0 0,1-4 3391 0 0</inkml:trace>
</inkml:ink>
</file>

<file path=ppt/ink/ink3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20.8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4297 0 0,'0'0'2244'0'0,"0"0"-1057"0"0,0 0-297 0 0,0 0 133 0 0,0 0 113 0 0,0 0-22 0 0,0 0-65 0 0,0 0-125 0 0,0 0-157 0 0,0 0-155 0 0,0 0-100 0 0,0 0-64 0 0,25-6-77 0 0,75-17-49 0 0,-99 22-299 0 0,1 0 1 0 0,0 1-1 0 0,-1-1 1 0 0,1 0-1 0 0,-1 1 0 0 0,1 0 1 0 0,0-1-1 0 0,-1 1 1 0 0,1 0-1 0 0,0 0 1 0 0,-1 0-1 0 0,1 0 1 0 0,0 0-1 0 0,0 1 1 0 0,-1-1-1 0 0,1 0 1 0 0,-1 1-1 0 0,1-1 1 0 0,0 1-1 0 0,-1-1 1 0 0,1 1-1 0 0,-1 0 1 0 0,1 0-1 0 0,-1 0 0 0 0,1 0 1 0 0,-1 0-1 0 0,0 0 1 0 0,0 0-1 0 0,1 0 1 0 0,-1 1-1 0 0,0-1 1 0 0,0 0-1 0 0,0 1 1 0 0,0-1-1 0 0,-1 1 1 0 0,1-1-1 0 0,0 1 1 0 0,0-1-1 0 0,-1 1 1 0 0,1-1-1 0 0,-1 1 1 0 0,0 0-1 0 0,1-1 0 0 0,-1 1 1 0 0,0 0-1 0 0,0-1 1 0 0,0 1-1 0 0,0 0 1 0 0,0-1-1 0 0,0 1 1 0 0,-1 0-1 0 0,1 0-23 0 0,0 1 101 0 0,-2 5-24 0 0,1-1-1 0 0,-1 0 1 0 0,-1 0-1 0 0,1-1 1 0 0,-1 1-1 0 0,-1 0 1 0 0,1-1-1 0 0,-1 0 1 0 0,0 0 0 0 0,0 0-1 0 0,-1 0 1 0 0,0-1-1 0 0,0 1 1 0 0,0-1-1 0 0,-2 1-76 0 0,-31 40 42 0 0,37-45-47 0 0,0 0 0 0 0,1 0 0 0 0,-1 0 0 0 0,0 1 0 0 0,1-1-1 0 0,-1 0 1 0 0,1 0 0 0 0,-1 0 0 0 0,1 1 0 0 0,0-1 0 0 0,0 0 0 0 0,-1 0 0 0 0,1 1 0 0 0,0-1 0 0 0,0 0 0 0 0,0 1 0 0 0,0-1 0 0 0,0 0 0 0 0,1 0 0 0 0,-1 1 0 0 0,0-1 0 0 0,1 0 0 0 0,-1 0-1 0 0,1 1 1 0 0,-1-1 0 0 0,1 0 0 0 0,-1 0 0 0 0,1 0 0 0 0,0 0 0 0 0,0 0 0 0 0,-1 0 0 0 0,1 0 0 0 0,0 0 0 0 0,0 0 0 0 0,0 0 0 0 0,0 0 0 0 0,0-1 0 0 0,0 1 0 0 0,0 0 0 0 0,0-1-1 0 0,1 1 7 0 0,58 19-293 0 0,-38-15 244 0 0,-18-4 52 0 0,0 0 1 0 0,0 0-1 0 0,0 0 1 0 0,0 1-1 0 0,0-1 0 0 0,0 1 1 0 0,0 0-1 0 0,-1 0 0 0 0,1 0 1 0 0,-1 1-1 0 0,1-1 1 0 0,-1 1-1 0 0,0 0 0 0 0,0 0 1 0 0,0 0-1 0 0,0 0 1 0 0,-1 0-1 0 0,1 1 0 0 0,-1-1 1 0 0,0 1-1 0 0,0-1 0 0 0,0 1 1 0 0,-1 0-1 0 0,1 0 1 0 0,-1 0-1 0 0,0 0 0 0 0,0 0 1 0 0,0 1-5 0 0,-2 2 52 0 0,-1 1 1 0 0,0 0 0 0 0,-1-1-1 0 0,0 0 1 0 0,0 0 0 0 0,0 0-1 0 0,-1 0 1 0 0,0 0 0 0 0,0 0-1 0 0,-1-1 1 0 0,0 0-1 0 0,0 0 1 0 0,0 0 0 0 0,-1-1-1 0 0,0 0 1 0 0,0 0 0 0 0,0 0-1 0 0,-1-1 1 0 0,0 1-53 0 0,-8 7 87 0 0,-47 17-1287 0 0,32-26-8937 0 0,23-3 1404 0 0</inkml:trace>
</inkml:ink>
</file>

<file path=ppt/ink/ink3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21.4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92 0 0 0,'0'0'788'0'0,"0"0"346"0"0,0 0 154 0 0,0 0 152 0 0,0 0 58 0 0,0 0-63 0 0,0 0-124 0 0,0 0-178 0 0,0 0-91 0 0,0 0-10 0 0,0 0-41 0 0,0 0-107 0 0,0 0-74 0 0,13 1-55 0 0,106 2 2116 0 0,43-4-271 0 0,-109-9-2029 0 0,-53 10-331 0 0,0 0 104 0 0,-20-16 859 0 0,-171-42-2746 0 0,180 49-770 0 0,11 8-1948 0 0,2 0-3424 0 0,-1 1 117 0 0</inkml:trace>
</inkml:ink>
</file>

<file path=ppt/ink/ink3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37.4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1 207 2417 0 0,'0'0'1461'0'0,"0"0"1"0"0,0 0 46 0 0,0 0 19 0 0,0 0-79 0 0,0 0-85 0 0,0 0-129 0 0,0 0-131 0 0,0 0-107 0 0,0 0-112 0 0,0 0-94 0 0,0 0-65 0 0,22-1-37 0 0,69-4-31 0 0,82 15 1855 0 0,-40-4-1502 0 0,-45-5-454 0 0,-102-1 1903 0 0,-210-82-2970 0 0,127 26-793 0 0,41 6-4145 0 0,55 49 5097 0 0,-7-10-2692 0 0,4 1-3658 0 0,2 3-736 0 0</inkml:trace>
</inkml:ink>
</file>

<file path=ppt/ink/ink3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37.9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85 292 352 0 0,'0'0'1471'0'0,"0"0"-236"0"0,0 0 67 0 0,0 0 159 0 0,0 0 65 0 0,0 0-94 0 0,0 0-238 0 0,0 0-218 0 0,0 0-120 0 0,0 0-5 0 0,0 0 16 0 0,0 0-38 0 0,9-2-63 0 0,115-7 3033 0 0,39 5-797 0 0,-167-7-1784 0 0,-224-155-2029 0 0,193 140-149 0 0,-23-16-1605 0 0,18 19-4297 0 0,24 15-3869 0 0</inkml:trace>
</inkml:ink>
</file>

<file path=ppt/ink/ink3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35.6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17 123 6945 0 0,'0'0'1155'0'0,"0"0"108"0"0,0 0 326 0 0,0 0 287 0 0,0 0 47 0 0,0 0-232 0 0,0 0-361 0 0,0 0-334 0 0,0 34-272 0 0,0 106-224 0 0,9 57 451 0 0,14-9-1118 0 0,-18-163 165 0 0,-1-4-2476 0 0,-2-7-6919 0 0,-3-14 4982 0 0,0 0-69 0 0</inkml:trace>
  <inkml:trace contextRef="#ctx0" brushRef="#br0" timeOffset="278.994">1 20 4953 0 0,'0'0'878'0'0,"0"0"-105"0"0,0 0 10 0 0,0 0 121 0 0,0 0 86 0 0,0 0-39 0 0,0 0-109 0 0,0 0-136 0 0,0 0-131 0 0,0 0-105 0 0,33-4-92 0 0,104-8-53 0 0,-134 11-301 0 0,0 0 0 0 0,1 1 0 0 0,-1-1 0 0 0,0 1 1 0 0,1 0-1 0 0,-1 0 0 0 0,0 0 0 0 0,1 0 0 0 0,-1 1 0 0 0,0-1 0 0 0,1 1 0 0 0,-1 0 0 0 0,0 0 0 0 0,0 0 0 0 0,0 1 0 0 0,0-1 0 0 0,0 1 0 0 0,0 0 0 0 0,0-1 0 0 0,0 2-24 0 0,7 4 134 0 0,-3-3-44 0 0,1 0 1 0 0,0 0-1 0 0,-1 1 0 0 0,0 0 0 0 0,0 0 0 0 0,-1 1 1 0 0,0 0-1 0 0,1 0 0 0 0,-2 0 0 0 0,1 1 1 0 0,-1 0-1 0 0,0 0 0 0 0,-1 0 0 0 0,1 1 1 0 0,-1-1-1 0 0,-1 1 0 0 0,0 0 0 0 0,0 0 1 0 0,0 1-1 0 0,-1-1 0 0 0,0 1 0 0 0,-1-1 1 0 0,0 1-1 0 0,0 0-90 0 0,-5-2 23 0 0,0 1 1 0 0,0-1-1 0 0,0 0 1 0 0,-1 0-1 0 0,0-1 1 0 0,-1 1-1 0 0,1-1 1 0 0,-1 0-1 0 0,-1-1 1 0 0,1 1-1 0 0,-1-1 1 0 0,0 0-1 0 0,0-1 1 0 0,0 0-1 0 0,0 0 1 0 0,-4 1-24 0 0,-90 37-1261 0 0,30-22-2349 0 0,22-6-2589 0 0,34-10 2096 0 0,4-3 2591 0 0</inkml:trace>
  <inkml:trace contextRef="#ctx0" brushRef="#br0" timeOffset="698.508">384 499 4433 0 0,'0'0'3281'0'0,"0"0"-1565"0"0,0 0-612 0 0,0 0-28 0 0,0 0 57 0 0,0 0-76 0 0,0 0-230 0 0,0 0-257 0 0,0 0-144 0 0,0 0-36 0 0,0 0 1 0 0,0 0-13 0 0,0 0-64 0 0,1 14-68 0 0,12 104 300 0 0,-8-31 320 0 0,-6-49-3830 0 0,1-18-2024 0 0,0 0-3343 0 0,0-19 5860 0 0</inkml:trace>
  <inkml:trace contextRef="#ctx0" brushRef="#br0" timeOffset="1184.632">336 499 4713 0 0,'0'0'1852'0'0,"0"0"-257"0"0,0 0-129 0 0,0 0-46 0 0,0 0-151 0 0,0 0-232 0 0,0 0-246 0 0,0 0-202 0 0,0 0-100 0 0,0 0-47 0 0,0 0-34 0 0,0 0-62 0 0,0 0-57 0 0,16-3-25 0 0,105-9 436 0 0,6 12 266 0 0,-126 0-955 0 0,0 0 0 0 0,0-1 0 0 0,0 1 0 0 0,0 0 0 0 0,0 0 0 0 0,0 0 1 0 0,0 0-1 0 0,0 1 0 0 0,0-1 0 0 0,0 0 0 0 0,0 0 0 0 0,0 0 0 0 0,0 1 0 0 0,-1-1 0 0 0,1 1 0 0 0,0-1 0 0 0,0 0 0 0 0,0 1 1 0 0,0 0-1 0 0,0-1 0 0 0,-1 1 0 0 0,1-1 0 0 0,0 1 0 0 0,-1 0 0 0 0,1 0 0 0 0,0-1 0 0 0,-1 1 0 0 0,1 0 0 0 0,-1 0 0 0 0,1 0 1 0 0,-1 0-1 0 0,1 0 0 0 0,-1-1 0 0 0,0 1 0 0 0,1 0 0 0 0,-1 0 0 0 0,0 0 0 0 0,0 0 0 0 0,0 0 0 0 0,0 0 0 0 0,0 0 0 0 0,0 0 0 0 0,0 0 1 0 0,0 0-1 0 0,0 0 0 0 0,0 0 0 0 0,-1 0 0 0 0,1 0 0 0 0,0 0 0 0 0,-1 0 0 0 0,1 0 0 0 0,-1 0-11 0 0,-28 48 536 0 0,-12-8-361 0 0,31-33-177 0 0,1 0 1 0 0,0 1 0 0 0,1 0-1 0 0,0 0 1 0 0,0 1 0 0 0,1 0-1 0 0,0 0 1 0 0,1 1 0 0 0,-1 2 1 0 0,7-11-8 0 0,-1-1 1 0 0,1 1-1 0 0,-1 0 1 0 0,1-1-1 0 0,0 1 1 0 0,-1 0-1 0 0,1-1 0 0 0,0 1 1 0 0,0-1-1 0 0,0 1 1 0 0,1 0-1 0 0,-1-1 1 0 0,0 1-1 0 0,1 0 0 0 0,-1-1 1 0 0,1 1-1 0 0,-1-1 1 0 0,1 1-1 0 0,0-1 1 0 0,-1 1-1 0 0,1-1 0 0 0,0 0 1 0 0,0 1-1 0 0,0-1 1 0 0,0 0-1 0 0,0 1 1 0 0,1-1-1 0 0,-1 0 1 0 0,0 0-1 0 0,0 0 0 0 0,1 0 1 0 0,-1 0-1 0 0,1-1 1 0 0,-1 1-1 0 0,1 0 1 0 0,0 0 7 0 0,64 20-334 0 0,-51-18 308 0 0,-9-1 28 0 0,-1-2 9 0 0,-1 1 1 0 0,0 0-1 0 0,1 0 0 0 0,-1 0 0 0 0,0 0 0 0 0,0 1 1 0 0,1 0-1 0 0,-1 0 0 0 0,0 0 0 0 0,-1 0 0 0 0,1 0 1 0 0,0 1-1 0 0,-1 0 0 0 0,1 0 0 0 0,-1 0 0 0 0,0 0 1 0 0,0 0-1 0 0,2 4-11 0 0,-6-2 87 0 0,-1 0 0 0 0,0 0 0 0 0,0-1 0 0 0,0 1 0 0 0,-1 0 0 0 0,1-1-1 0 0,-1 1 1 0 0,0-1 0 0 0,0 0 0 0 0,-1 0 0 0 0,0 0 0 0 0,1-1 0 0 0,-1 1 0 0 0,0-1 0 0 0,0 0 0 0 0,-1 0 0 0 0,1 0 0 0 0,-1 0 0 0 0,0-1 0 0 0,-1 1-87 0 0,-5 4-167 0 0,-1 0 1 0 0,0 0-1 0 0,0-1 1 0 0,0-1-1 0 0,-1 0 0 0 0,0-1 1 0 0,0 0-1 0 0,0-1 1 0 0,0 0-1 0 0,-1-1 0 0 0,1-1 1 0 0,-4 0 166 0 0,-3 0-1580 0 0,-6-1-2186 0 0,9-2-2585 0 0,8-1-1175 0 0</inkml:trace>
</inkml:ink>
</file>

<file path=ppt/ink/ink3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35.1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312 7 6953 0 0,'0'0'2537'0'0,"0"0"-1317"0"0,0 0-429 0 0,0 0 155 0 0,0 0 278 0 0,0 0 175 0 0,0 0-112 0 0,0 0-322 0 0,0 0-291 0 0,0 0-205 0 0,-15 33-153 0 0,-49 101-98 0 0,14-24 111 0 0,36-78-1021 0 0,-58 107 1275 0 0,36-105-4576 0 0,-8-15-4917 0 0,33-19 2594 0 0</inkml:trace>
  <inkml:trace contextRef="#ctx0" brushRef="#br0" timeOffset="246.32">1 0 5569 0 0,'0'0'1444'0'0,"0"0"-163"0"0,0 0-92 0 0,0 0 101 0 0,0 0 97 0 0,0 0-3 0 0,0 0-83 0 0,0 0-203 0 0,0 0-212 0 0,0 0-174 0 0,0 0-96 0 0,0 0-54 0 0,22 33-73 0 0,70 105-75 0 0,-45-51 158 0 0,57 108-142 0 0,-93-177-1194 0 0,13 14 812 0 0,-12-25-4433 0 0,3-5-4441 0 0,-13-2 2129 0 0</inkml:trace>
</inkml:ink>
</file>

<file path=ppt/ink/ink3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33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0 379 2729 0 0,'0'0'1009'0'0,"0"0"-218"0"0,0 0-16 0 0,0 0 217 0 0,0 0 338 0 0,0 0 267 0 0,0 0 89 0 0,0 0-78 0 0,0 0-211 0 0,0 0-273 0 0,0 0-220 0 0,0 0-146 0 0,32 0-130 0 0,102 0-83 0 0,167 0 434 0 0,-265 3-2857 0 0,-14 2-2332 0 0,-6-2-2607 0 0,-8 0 870 0 0</inkml:trace>
  <inkml:trace contextRef="#ctx0" brushRef="#br0" timeOffset="496.443">680 91 8034 0 0,'0'0'310'0'0,"0"0"-128"0"0,0 0 198 0 0,0 0 472 0 0,0 0 324 0 0,0 0 109 0 0,0 0-126 0 0,0 0-271 0 0,0 0-285 0 0,4 37-229 0 0,15 117-148 0 0,-9 31 62 0 0,-12 50-152 0 0,-26-150 340 0 0,10-115 1600 0 0,13-14-1813 0 0,1-1 0 0 0,3 1-1 0 0,2 0 1 0 0,1-1 0 0 0,3 1 0 0 0,1 0-1 0 0,6-14-262 0 0,-3 8 45 0 0,3 1-1 0 0,2 1 1 0 0,1 0 0 0 0,3 0-1 0 0,16-28-44 0 0,-32 72-13 0 0,0 0 0 0 0,-1 0-1 0 0,1 0 1 0 0,1 0 0 0 0,-1 0 0 0 0,1 0-1 0 0,-1 1 1 0 0,1-1 0 0 0,0 1 0 0 0,0 0-1 0 0,0 0 1 0 0,1 0 0 0 0,-1 0 0 0 0,1 1 0 0 0,0-1-1 0 0,0 1 1 0 0,0 0 0 0 0,0 0 0 0 0,0 0-1 0 0,0 1 1 0 0,0-1 0 0 0,0 1 0 0 0,1 0-1 0 0,-1 0 1 0 0,0 1 0 0 0,5-1 13 0 0,-4 5-54 0 0,-1-1 0 0 0,0 1 0 0 0,-1 0 1 0 0,1 0-1 0 0,-1 1 0 0 0,1-1 0 0 0,-1 1 0 0 0,-1-1 0 0 0,1 1 0 0 0,-1 0 1 0 0,0 0-1 0 0,0 0 0 0 0,0 1 0 0 0,0-1 0 0 0,-1 0 0 0 0,0 4 54 0 0,0-7-22 0 0,13 53-995 0 0,2 5-3179 0 0,-3-22-4430 0 0,-9-29 3186 0 0</inkml:trace>
  <inkml:trace contextRef="#ctx0" brushRef="#br0" timeOffset="824.493">1074 596 7554 0 0,'0'0'1217'0'0,"0"0"-115"0"0,0 0 19 0 0,0 0 97 0 0,0 0-19 0 0,0 0-107 0 0,0 0-198 0 0,0 0-222 0 0,0 0-192 0 0,0 0-171 0 0,0 0-107 0 0,0 0-57 0 0,0 0-37 0 0,-21 10-23 0 0,-60 35-26 0 0,80-44-57 0 0,-1-1 0 0 0,1 1 0 0 0,-1 0 0 0 0,1 0 0 0 0,-1 0 1 0 0,1 0-1 0 0,0 0 0 0 0,0 0 0 0 0,-1 0 0 0 0,1 1 0 0 0,0-1 0 0 0,0 0 0 0 0,0 1 0 0 0,0-1 0 0 0,0 0 0 0 0,1 1 0 0 0,-1-1 1 0 0,0 1-1 0 0,1 0 0 0 0,-1-1 0 0 0,1 1 0 0 0,-1-1 0 0 0,1 1 0 0 0,0 0 0 0 0,0-1 0 0 0,0 1 0 0 0,0 0 0 0 0,0-1 0 0 0,0 1 1 0 0,0 0-1 0 0,0-1 0 0 0,1 2-2 0 0,0 6 5 0 0,0-5 2 0 0,-1 0-1 0 0,1 0 1 0 0,0 1-1 0 0,0-1 1 0 0,1 0-1 0 0,-1 0 1 0 0,1 0-1 0 0,0 0 1 0 0,0 0 0 0 0,0-1-1 0 0,0 1 1 0 0,1-1-1 0 0,-1 1 1 0 0,1-1-1 0 0,0 0 1 0 0,0 0-1 0 0,0 0 1 0 0,1 0-1 0 0,-1-1 1 0 0,1 1 0 0 0,-1-1-1 0 0,1 0 1 0 0,0 0-1 0 0,0 0 1 0 0,0 0-7 0 0,105 24 328 0 0,-30-50-1778 0 0,-56 9-2485 0 0,-2-1-4580 0 0,-15 8 4394 0 0</inkml:trace>
</inkml:ink>
</file>

<file path=ppt/ink/ink3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30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2645 678 3857 0 0,'0'0'2627'0'0,"0"0"-1704"0"0,0 0-330 0 0,0 0 244 0 0,0 0 235 0 0,-1 35 107 0 0,-6 109-70 0 0,-2-3 381 0 0,3 109-4648 0 0,17-191-604 0 0,-2-15-2334 0 0,-7-32 5425 0 0</inkml:trace>
  <inkml:trace contextRef="#ctx0" brushRef="#br0" timeOffset="258.089">2544 984 0 0 0,'0'0'1076'0'0,"0"0"-293"0"0,9-38-156 0 0,28-125-10 0 0,-32 139-250 0 0,2 0 0 0 0,1 1 0 0 0,1-1 0 0 0,1 2 0 0 0,1-1 0 0 0,0 2 0 0 0,2-1 0 0 0,12-14-367 0 0,-15 22 294 0 0,-5 4 31 0 0,1 0 0 0 0,0 0-1 0 0,1 1 1 0 0,0 0-1 0 0,1 0 1 0 0,-1 1-1 0 0,2 0 1 0 0,-1 1 0 0 0,1-1-1 0 0,0 1 1 0 0,1 1-1 0 0,0 0 1 0 0,0 0 0 0 0,0 1-1 0 0,0 1 1 0 0,1-1-1 0 0,0 2 1 0 0,0-1 0 0 0,0 2-1 0 0,0-1 1 0 0,1 1-1 0 0,-1 1 1 0 0,11 0-325 0 0,-17 4 82 0 0,-1 0 0 0 0,1 0 0 0 0,-1 1 0 0 0,0 0 0 0 0,-1-1 0 0 0,1 1 0 0 0,0 1 0 0 0,-1-1 0 0 0,0 0 0 0 0,0 1 0 0 0,0 0 0 0 0,-1 0 0 0 0,0-1 0 0 0,0 1 0 0 0,0 1 0 0 0,0-1 0 0 0,-1 0 0 0 0,0 0 0 0 0,0 1 0 0 0,0-1 0 0 0,-1 0 0 0 0,1 1 0 0 0,-1-1 0 0 0,-1 1 0 0 0,1-1 0 0 0,-1 1 0 0 0,-1 4-82 0 0,2-7 25 0 0,-3 23 34 0 0,-1 0-1 0 0,-2 0 1 0 0,0-1 0 0 0,-2 1-1 0 0,-1-1 1 0 0,0-1 0 0 0,-2 0 0 0 0,-1 0-1 0 0,-1-1 1 0 0,-1-1 0 0 0,-1 0-1 0 0,-1-1 1 0 0,0 0 0 0 0,-2-2-1 0 0,0 0 1 0 0,-7 4-59 0 0,-52 39-895 0 0,43-39-4587 0 0,32-22 3378 0 0,2-1-2124 0 0,-1 0 2630 0 0,1 0-1072 0 0</inkml:trace>
  <inkml:trace contextRef="#ctx0" brushRef="#br0" timeOffset="811.545">3001 1208 6305 0 0,'0'0'1553'0'0,"0"0"-181"0"0,0 0 4 0 0,0 0 1 0 0,0 0-160 0 0,0 0-286 0 0,0 0-312 0 0,0 0-236 0 0,0 0-182 0 0,0 0-124 0 0,0 0-67 0 0,-28 32-73 0 0,-82 98-37 0 0,75-72-148 0 0,34-58 235 0 0,1 0-1 0 0,0 1 1 0 0,-1-1 0 0 0,1 0-1 0 0,0 0 1 0 0,-1 1-1 0 0,1-1 1 0 0,0 0 0 0 0,-1 1-1 0 0,1-1 1 0 0,0 0 0 0 0,0 1-1 0 0,-1-1 1 0 0,1 0 0 0 0,0 1-1 0 0,0-1 1 0 0,0 0 0 0 0,0 1-1 0 0,-1-1 1 0 0,1 1 0 0 0,0-1-1 0 0,0 0 1 0 0,0 1 0 0 0,0-1-1 0 0,0 1 1 0 0,0-1 0 0 0,0 1-1 0 0,0-1 1 0 0,0 0 0 0 0,0 1-1 0 0,0-1 1 0 0,0 1 0 0 0,1-1-1 0 0,-1 0 1 0 0,0 1 0 0 0,0-1-1 0 0,0 0 1 0 0,1 1 0 0 0,-1-1-1 0 0,0 1 1 0 0,0-1-1 0 0,1 0 1 0 0,-1 0 0 0 0,0 1-1 0 0,0-1 1 0 0,1 0 0 0 0,-1 1-1 0 0,0-1 1 0 0,1 0 0 0 0,-1 0-1 0 0,0 0 1 0 0,1 1 0 0 0,-1-1-1 0 0,1 0 1 0 0,-1 0 0 0 0,0 0-1 0 0,1 0 1 0 0,-1 0 0 0 0,1 0-1 0 0,-1 0 1 0 0,1 0 0 0 0,-1 0-1 0 0,0 0 1 0 0,1 0 0 0 0,-1 0 13 0 0,23-17 295 0 0,21-33 477 0 0,-11 9-252 0 0,2 2 0 0 0,2 1 0 0 0,1 2 0 0 0,41-29-520 0 0,40-4 518 0 0,-118 70-521 0 0,1 0 0 0 0,0 1 0 0 0,-1-1 0 0 0,1 0 0 0 0,-1 1-1 0 0,1-1 1 0 0,-1 1 0 0 0,0 0 0 0 0,1-1 0 0 0,-1 1 0 0 0,0 0 0 0 0,0 0 0 0 0,0-1 0 0 0,0 1 0 0 0,-1 0 0 0 0,1 0 0 0 0,-1 0 0 0 0,1 0 0 0 0,-1 0 0 0 0,1 0 0 0 0,-1 0-1 0 0,0 0 1 0 0,0 0 0 0 0,0 0 0 0 0,0 1 0 0 0,0-1 0 0 0,-1 0 0 0 0,1 0 0 0 0,-1 0 0 0 0,1 0 0 0 0,-1 0 0 0 0,0 0 0 0 0,0 0 3 0 0,1 9 5 0 0,-1 243-608 0 0,2-247 281 0 0,-1-7 365 0 0,-1 0 0 0 0,1 0 0 0 0,0 0 0 0 0,-1 0 0 0 0,1 0 0 0 0,0 0 0 0 0,-1 0 0 0 0,1 0 0 0 0,0 0 0 0 0,-1 0 0 0 0,1 0 0 0 0,0 0 0 0 0,-1 0 1 0 0,1 0-1 0 0,0 0 0 0 0,0 1 0 0 0,-1-1 0 0 0,1 0 0 0 0,0 0 0 0 0,-1 0 0 0 0,1 0 0 0 0,0 1 0 0 0,0-1 0 0 0,-1 0 0 0 0,1 0 0 0 0,0 1 0 0 0,0-1 0 0 0,0 0 0 0 0,-1 1 1 0 0,1-1-1 0 0,0 0 0 0 0,0 0 0 0 0,0 1 0 0 0,0-1 0 0 0,0 0 0 0 0,-1 1 0 0 0,1-1 0 0 0,0 0 0 0 0,0 1 0 0 0,0-1 0 0 0,0 0 0 0 0,0 1 0 0 0,0-1 0 0 0,0 0 1 0 0,0 1-1 0 0,0-1 0 0 0,1 0 0 0 0,-1 1 0 0 0,0-1 0 0 0,0 0 0 0 0,0 1 0 0 0,0-1 0 0 0,0 0 0 0 0,1 1-43 0 0,-54-46 310 0 0,-35-15-688 0 0,45 33-880 0 0,27 16-68 0 0,0-1-1911 0 0,4 5-2240 0 0,5 3-2269 0 0</inkml:trace>
  <inkml:trace contextRef="#ctx0" brushRef="#br0" timeOffset="-8278.783">0 951 7330 0 0,'0'0'1460'0'0,"0"0"-96"0"0,0 0 63 0 0,0 0 129 0 0,0 0 23 0 0,0 0-169 0 0,0 0-298 0 0,0 0-298 0 0,0 0-211 0 0,0 0-171 0 0,37-8-128 0 0,115-24-96 0 0,-45 21-45 0 0,82 9-2241 0 0,-105 3-7594 0 0,-64-1 1660 0 0</inkml:trace>
  <inkml:trace contextRef="#ctx0" brushRef="#br0" timeOffset="-7734.957">742 605 6473 0 0,'0'0'713'0'0,"0"0"5"0"0,0 0 341 0 0,0 0 396 0 0,0 0 192 0 0,0 0-49 0 0,0 0-243 0 0,0 33-326 0 0,0 109-299 0 0,-19 367 488 0 0,20-500-1213 0 0,-2 1 0 0 0,1-1 1 0 0,-1 1-1 0 0,-1-1 1 0 0,0 0-1 0 0,0 0 1 0 0,0 0-1 0 0,-1 0 1 0 0,-1 0-1 0 0,-2 5-5 0 0,5-13 18 0 0,1-1 0 0 0,-1 1 0 0 0,1 0 0 0 0,-1 0 0 0 0,0-1 0 0 0,1 1 0 0 0,-1 0 0 0 0,0-1 0 0 0,1 1 0 0 0,-1-1 0 0 0,0 1 0 0 0,0-1-1 0 0,0 0 1 0 0,1 1 0 0 0,-1-1 0 0 0,0 0 0 0 0,0 1 0 0 0,0-1 0 0 0,0 0 0 0 0,0 0 0 0 0,0 0 0 0 0,0 0 0 0 0,0 0 0 0 0,0 0 0 0 0,1 0 0 0 0,-1 0 0 0 0,0 0 0 0 0,0 0 0 0 0,0 0-1 0 0,0-1 1 0 0,0 1 0 0 0,0 0 0 0 0,0-1 0 0 0,1 1 0 0 0,-1-1 0 0 0,0 1 0 0 0,0-1 0 0 0,1 1 0 0 0,-1-1 0 0 0,0 1 0 0 0,0-1 0 0 0,1 0 0 0 0,-1 1 0 0 0,1-1 0 0 0,-1 0 0 0 0,1 0 0 0 0,-1 1-1 0 0,1-1 1 0 0,-1 0 0 0 0,1 0 0 0 0,0 0 0 0 0,-1 0 0 0 0,1 0 0 0 0,0 1 0 0 0,0-1 0 0 0,0 0 0 0 0,-1 0 0 0 0,1 0 0 0 0,0 0 0 0 0,0 0 0 0 0,1 0-18 0 0,-18-63 231 0 0,16 22-133 0 0,1-1 0 0 0,2 0 0 0 0,3 1 0 0 0,1-1 0 0 0,2 1-1 0 0,1 1 1 0 0,3-1 0 0 0,1 2 0 0 0,10-19-98 0 0,-14 30 25 0 0,1 1-1 0 0,1-1 0 0 0,2 2 0 0 0,1 0 0 0 0,1 0 1 0 0,1 1-1 0 0,1 1 0 0 0,2 1 0 0 0,0 1 0 0 0,1 0 1 0 0,2 1-1 0 0,0 2 0 0 0,19-14-24 0 0,-38 32-10 0 0,-1 0 0 0 0,0 0-1 0 0,1 0 1 0 0,-1 0 0 0 0,1 1 0 0 0,0-1 0 0 0,0 1-1 0 0,-1 0 1 0 0,1 0 0 0 0,0 0 0 0 0,0 0 0 0 0,0 1-1 0 0,0-1 1 0 0,0 1 0 0 0,0-1 0 0 0,1 1 0 0 0,-1 0-1 0 0,0 0 1 0 0,0 1 0 0 0,0-1 0 0 0,0 0 0 0 0,0 1-1 0 0,0 0 1 0 0,0 0 0 0 0,0 0 0 0 0,0 0 0 0 0,-1 0-1 0 0,1 1 1 0 0,0-1 0 0 0,-1 1 0 0 0,1 0 0 0 0,-1 0-1 0 0,1 0 1 0 0,-1 0 10 0 0,18 80-1644 0 0,-18-45-2247 0 0,-1-14-1503 0 0,0-11-3901 0 0</inkml:trace>
  <inkml:trace contextRef="#ctx0" brushRef="#br0" timeOffset="-2791.62">1410 1271 0 0 0,'0'0'436'0'0,"0"0"683"0"0,0 0 307 0 0,0 0 183 0 0,0 0 76 0 0,0 0-74 0 0,0 0-176 0 0,0 0-268 0 0,0 0-253 0 0,0 0-196 0 0,-6-4-153 0 0,3 1-443 0 0,0 1-1 0 0,-1 0 0 0 0,1 0 0 0 0,-1 0 0 0 0,0 0 1 0 0,1 1-1 0 0,-1 0 0 0 0,0 0 0 0 0,0 0 0 0 0,0 0 0 0 0,0 0 1 0 0,0 1-1 0 0,0-1 0 0 0,0 1 0 0 0,0 0 0 0 0,0 0 1 0 0,0 1-1 0 0,0-1 0 0 0,0 1 0 0 0,1 0 0 0 0,-1 0 1 0 0,0 0-1 0 0,0 1 0 0 0,-2 0-121 0 0,2 0 89 0 0,-5 1 1 0 0,-1 0 1 0 0,1 0-1 0 0,1 1 0 0 0,-1 0 1 0 0,1 0-1 0 0,-1 1 1 0 0,1 0-1 0 0,0 0 1 0 0,1 1-1 0 0,-1 0 0 0 0,1 0 1 0 0,1 1-1 0 0,-1 0 1 0 0,1 0-1 0 0,0 1 1 0 0,1 0-1 0 0,-1 0 1 0 0,2 0-1 0 0,-1 0 0 0 0,1 1 1 0 0,0 0-1 0 0,1 0 1 0 0,0 0-1 0 0,-1 8-90 0 0,4-13 13 0 0,0 0 1 0 0,0 0-1 0 0,0 0 1 0 0,0 0-1 0 0,1 0 0 0 0,0 0 1 0 0,0 0-1 0 0,0 0 0 0 0,0 0 1 0 0,0-1-1 0 0,1 1 0 0 0,0 0 1 0 0,0-1-1 0 0,0 1 0 0 0,0-1 1 0 0,0 0-1 0 0,1 1 0 0 0,-1-1 1 0 0,1 0-1 0 0,0-1 0 0 0,0 1 1 0 0,0 0-1 0 0,1-1 0 0 0,-1 0 1 0 0,0 0-1 0 0,1 0 0 0 0,0 0 1 0 0,-1 0-1 0 0,1-1 0 0 0,0 1 1 0 0,0-1-1 0 0,3 1-13 0 0,135 12 299 0 0,-135-14-317 0 0,99-18-1746 0 0,-72 6-1557 0 0,-1-2-3332 0 0,-18 6-170 0 0</inkml:trace>
  <inkml:trace contextRef="#ctx0" brushRef="#br0" timeOffset="-461.939">2266 711 0 0 0,'0'0'1042'0'0,"0"0"224"0"0,0 0 176 0 0,0 0 69 0 0,0 0-44 0 0,0 0-63 0 0,0 0-82 0 0,0 0-124 0 0,5-1-168 0 0,12 4 268 0 0,-40 28-132 0 0,13-19-953 0 0,-114 148 1363 0 0,69-85-1953 0 0,-4-2 0 0 0,-49 46 377 0 0,25-46-1385 0 0,24-30-5888 0 0,50-37 3189 0 0,2 0 1645 0 0</inkml:trace>
  <inkml:trace contextRef="#ctx0" brushRef="#br0" timeOffset="-209.499">1905 667 3441 0 0,'0'0'1695'0'0,"0"0"-139"0"0,0 0-210 0 0,0 0-210 0 0,0 0-124 0 0,0 0 88 0 0,0 0 113 0 0,0 0 54 0 0,0 0-24 0 0,0 0-207 0 0,0 0-227 0 0,0 0-169 0 0,0 0-94 0 0,17 36-75 0 0,54 115-79 0 0,-46-96-254 0 0,2-1 1 0 0,2-1 0 0 0,3-2-1 0 0,2-1 1 0 0,15 14-139 0 0,4-3-1010 0 0,-34-44-1903 0 0,2-1-3739 0 0,-16-13 2173 0 0,0-3-63 0 0</inkml:trace>
  <inkml:trace contextRef="#ctx0" brushRef="#br0" timeOffset="1828.412">694 218 0 0 0,'0'0'908'0'0,"0"0"26"0"0,0 0 63 0 0,0 0 120 0 0,0 0 111 0 0,0 0 61 0 0,0 0-79 0 0,0 0-180 0 0,0 0-230 0 0,0 0-183 0 0,0 0-49 0 0,0 0 84 0 0,0 0 163 0 0,6-3 183 0 0,60-17 2101 0 0,163-1 289 0 0,-115 28-3064 0 0,-108-6-799 0 0,4 1 2031 0 0,-19-1 318 0 0,-67-44-1353 0 0,56 32-524 0 0,1-1 0 0 0,0-1-1 0 0,1 0 1 0 0,0-2 0 0 0,1 0-1 0 0,-5-6 4 0 0,21 21-53 0 0,1-1 0 0 0,-1 1 0 0 0,0 0 0 0 0,1-1 0 0 0,-1 1-1 0 0,1-1 1 0 0,-1 1 0 0 0,1-1 0 0 0,-1 1 0 0 0,1-1 0 0 0,-1 1 0 0 0,1-1-1 0 0,0 1 1 0 0,-1-1 0 0 0,1 0 0 0 0,0 1 0 0 0,-1-1 0 0 0,1 1 0 0 0,0-1-1 0 0,0 0 1 0 0,-1 1 0 0 0,1-1 0 0 0,0 0 0 0 0,0 1 0 0 0,0-1 0 0 0,0 0-1 0 0,0 0 1 0 0,0 1 0 0 0,0-1 0 0 0,0 0 0 0 0,1 1 0 0 0,-1-1-1 0 0,0 0 1 0 0,0 1 0 0 0,0-1 0 0 0,1 0 0 0 0,-1 1 0 0 0,0-1 0 0 0,1 1-1 0 0,-1-1 1 0 0,0 0 0 0 0,1 1 0 0 0,-1-1 0 0 0,1 1 0 0 0,-1-1 0 0 0,1 1-1 0 0,-1 0 1 0 0,1-1 0 0 0,0 1 0 0 0,-1-1 0 0 0,1 1 0 0 0,-1 0 53 0 0,40-8-4334 0 0,-30 7 3004 0 0,14-2-4302 0 0,-4 3-3739 0 0</inkml:trace>
  <inkml:trace contextRef="#ctx0" brushRef="#br0" timeOffset="2362.031">2340 270 0 0 0,'0'0'883'0'0,"0"0"173"0"0,0 0 39 0 0,0 0-53 0 0,0 0 0 0 0,0 0 43 0 0,0 0 79 0 0,0 0 28 0 0,0 0-57 0 0,0 0-116 0 0,0 0-136 0 0,0 0-98 0 0,0 0-71 0 0,24-5-38 0 0,74-15-51 0 0,-7 21 755 0 0,-64 4-1053 0 0,134 17 1092 0 0,-113-15-1073 0 0,-55-12 320 0 0,-85-60 3176 0 0,82 57-3914 0 0,0-1 0 0 0,1 1 0 0 0,0-1 1 0 0,0-1-1 0 0,1 0 0 0 0,0 0 0 0 0,1 0 0 0 0,0-1 0 0 0,1 0 1 0 0,0-1-1 0 0,0 1 0 0 0,-2-10 72 0 0,6-12-3218 0 0,8 11-6734 0 0,-3 15 1608 0 0</inkml:trace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16.4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1 251 2537 0 0,'0'0'997'0'0,"0"0"-95"0"0,0 0 342 0 0,0 0 462 0 0,0 0 243 0 0,0 0-4 0 0,0 0-182 0 0,0 0-224 0 0,0 0-183 0 0,0 0-164 0 0,0 0-174 0 0,0 0-111 0 0,0 0-91 0 0,25-9-104 0 0,79-30-53 0 0,-25-6 792 0 0,-69 37-1333 0 0,0-2 0 0 0,0 1 1 0 0,-1-1-1 0 0,0-1 0 0 0,-1 1 1 0 0,0-1-1 0 0,-1-1 0 0 0,0 1 0 0 0,-1-1 1 0 0,0-1-1 0 0,-1 1 0 0 0,0-1 1 0 0,-1-3-119 0 0,19 100-506 0 0,-5-41 421 0 0,3-1-1 0 0,1-1 1 0 0,2-1 0 0 0,8 9 85 0 0,-11-23-2650 0 0,-13-19-1210 0 0,0 0-3948 0 0,-4-3-1258 0 0</inkml:trace>
</inkml:ink>
</file>

<file path=ppt/ink/ink3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6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13291 0 0,'0'0'3010'0'0,"0"0"-1721"0"0,0 0-527 0 0,0 0 39 0 0,0 0 106 0 0,0 0 45 0 0,0 0-51 0 0,0 0-149 0 0,0 0-165 0 0,0 0-157 0 0,0 0-150 0 0,-2 2-114 0 0,-8 10 277 0 0,32 18-7582 0 0,-19-23 1304 0 0,1-3-5298 0 0</inkml:trace>
</inkml:ink>
</file>

<file path=ppt/ink/ink3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6.7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0 15979 0 0,'0'0'1687'0'0,"0"0"-249"0"0,0 0-131 0 0,0 0-19 0 0,0 0-133 0 0,0 0-213 0 0,0 0-202 0 0,0 0-168 0 0,0 0-108 0 0,0 0-77 0 0,0 0-110 0 0,0 0-66 0 0,0 0-47 0 0,-9 30 29 0 0,9-25-1241 0 0,-1 2-3035 0 0,2-5-6584 0 0,-1-2-339 0 0</inkml:trace>
</inkml:ink>
</file>

<file path=ppt/ink/ink3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2.7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0 254 4905 0 0,'0'0'3133'0'0,"0"0"-1484"0"0,0 0-474 0 0,0 0-52 0 0,0 0-81 0 0,0 0-222 0 0,0 0-275 0 0,0 0-157 0 0,0 0-3 0 0,0 0 83 0 0,0 0 77 0 0,0 0 37 0 0,0 0-24 0 0,27-3-55 0 0,84-13-13 0 0,86-2 1527 0 0,-6-3-1143 0 0,-191 21-782 0 0,-1 0 0 0 0,1 0 0 0 0,0-1 0 0 0,0 1 0 0 0,-1 0 0 0 0,1 0 0 0 0,0 0 0 0 0,0 0 0 0 0,-1-1 0 0 0,1 1 1 0 0,0 0-1 0 0,0 0 0 0 0,-1 0 0 0 0,1-1 0 0 0,0 1 0 0 0,0 0 0 0 0,0-1 0 0 0,0 1 0 0 0,-1 0 0 0 0,1 0 0 0 0,0-1 0 0 0,0 1 0 0 0,0 0 0 0 0,0-1 0 0 0,0 1 0 0 0,0 0 0 0 0,0 0 0 0 0,0-1 1 0 0,0 1-1 0 0,0 0 0 0 0,0-1 0 0 0,0 1 0 0 0,0 0 0 0 0,0-1 0 0 0,0 1 0 0 0,0 0 0 0 0,0-1 0 0 0,1 1 0 0 0,-1 0 0 0 0,0 0 0 0 0,0-1 0 0 0,0 1 0 0 0,0 0 0 0 0,0 0 0 0 0,1-1 1 0 0,-1 1-1 0 0,0 0 0 0 0,0 0 0 0 0,1-1 0 0 0,-1 1-92 0 0,-4-2-401 0 0,-163-90 238 0 0,133 65-406 0 0,34 27 465 0 0,-1-1 0 0 0,0 1 1 0 0,1-1-1 0 0,-1 1 0 0 0,1-1 0 0 0,-1 1 0 0 0,1-1 1 0 0,-1 0-1 0 0,1 1 0 0 0,-1-1 0 0 0,1 0 1 0 0,-1 1-1 0 0,1-1 0 0 0,0 0 0 0 0,0 0 0 0 0,-1 1 1 0 0,1-1-1 0 0,0 0 0 0 0,0 0 0 0 0,0 1 0 0 0,0-1 1 0 0,0 0-1 0 0,0 0 0 0 0,0 0 0 0 0,0 1 1 0 0,0-1-1 0 0,0 0 0 0 0,0 0 0 0 0,0 1 0 0 0,1-1 1 0 0,-1 0-1 0 0,0 0 0 0 0,1 1 0 0 0,-1-1 1 0 0,0 0-1 0 0,1 1 0 0 0,-1-1 0 0 0,1 0 0 0 0,-1 1 1 0 0,1-1-1 0 0,-1 1 0 0 0,1-1 0 0 0,-1 1 0 0 0,1-1 1 0 0,0 1-1 0 0,-1-1 0 0 0,1 1 0 0 0,0 0 1 0 0,-1-1-1 0 0,2 1 104 0 0,70-23-12284 0 0,-52 16 5085 0 0</inkml:trace>
</inkml:ink>
</file>

<file path=ppt/ink/ink3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3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5529 0 0,'0'0'3497'0'0,"0"0"-1467"0"0,0 0-458 0 0,0 0 2 0 0,0 0-77 0 0,0 0-256 0 0,0 0-332 0 0,0 0-330 0 0,0 0-240 0 0,0 0-119 0 0,0 0 14 0 0,0 0 67 0 0,7-1 113 0 0,345-24 3803 0 0,-251 18-3201 0 0,-101 7-750 0 0,0 0 103 0 0,0 0 46 0 0,-24-8 985 0 0,3 0-1477 0 0,17 8-43 0 0,1-1 0 0 0,-1 0 0 0 0,0 1 1 0 0,1-2-1 0 0,-1 1 0 0 0,1 0 0 0 0,0-1 0 0 0,-1 1 0 0 0,1-1 1 0 0,0 0-1 0 0,0 0 0 0 0,0 0 0 0 0,0-1 0 0 0,0 1 0 0 0,1-1 1 0 0,-1 1-1 0 0,1-1 0 0 0,-1 0 0 0 0,1 0 0 0 0,0 0 0 0 0,0 0 1 0 0,0 0-1 0 0,1-1 0 0 0,-1 1 0 0 0,1 0 0 0 0,0-1 1 0 0,0 0 119 0 0,4-20-4741 0 0,4 10-3473 0 0,-1 6-3138 0 0</inkml:trace>
</inkml:ink>
</file>

<file path=ppt/ink/ink3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11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81 7314 0 0,'0'0'1655'0'0,"0"0"-462"0"0,0 0-250 0 0,0 0 36 0 0,0 0 90 0 0,0 0 21 0 0,0 0-127 0 0,0 0-208 0 0,0 0-203 0 0,0 0-153 0 0,0 0-83 0 0,-3 14-46 0 0,-15 116 504 0 0,37 359-586 0 0,-13-429-2102 0 0,-2-40-1586 0 0,0 0-4148 0 0,-3-16 2250 0 0</inkml:trace>
  <inkml:trace contextRef="#ctx0" brushRef="#br0" timeOffset="396.555">0 114 4393 0 0,'0'0'3127'0'0,"0"0"-1828"0"0,0 0-575 0 0,0 0-19 0 0,0 0 104 0 0,0 0 101 0 0,0 0-49 0 0,0 0-127 0 0,0 0-144 0 0,0 0-111 0 0,0 0-79 0 0,39-17-68 0 0,125-55-54 0 0,-156 68-248 0 0,0 0 1 0 0,1 1 0 0 0,-1 0 0 0 0,0 1-1 0 0,1 0 1 0 0,0 0 0 0 0,0 1 0 0 0,-1 0-1 0 0,1 0 1 0 0,0 1 0 0 0,6 1-31 0 0,8 0 82 0 0,-2-1-15 0 0,-6-2-37 0 0,0 1-1 0 0,1 1 1 0 0,-1 0-1 0 0,0 1 1 0 0,1 1-1 0 0,-1 0 0 0 0,0 1 1 0 0,0 1-1 0 0,-1 0 1 0 0,1 1-1 0 0,-1 0 1 0 0,0 2-1 0 0,0-1 1 0 0,-1 2-1 0 0,11 7-29 0 0,-20-12 13 0 0,-1 0 1 0 0,-1 0-1 0 0,1 0 0 0 0,0 0 1 0 0,-1 1-1 0 0,1-1 0 0 0,-1 1 0 0 0,0 0 1 0 0,-1 0-1 0 0,1 0 0 0 0,0 0 0 0 0,-1 0 1 0 0,0 0-1 0 0,0 0 0 0 0,0 0 1 0 0,-1 0-1 0 0,1 0 0 0 0,-1 1 0 0 0,0-1 1 0 0,0 0-1 0 0,-1 0 0 0 0,1 1 0 0 0,-1-1 1 0 0,0 0-1 0 0,0 0 0 0 0,0 0 1 0 0,0 0-1 0 0,-1 0 0 0 0,0 0 0 0 0,0 1-13 0 0,-79 102 198 0 0,57-89-420 0 0,0 0 0 0 0,-1-1-1 0 0,-1-2 1 0 0,-1 0 0 0 0,-22 8 222 0 0,-12 7-1162 0 0,33-15 61 0 0,-35 17-2618 0 0,20-12-4796 0 0,31-13 6957 0 0</inkml:trace>
  <inkml:trace contextRef="#ctx0" brushRef="#br0" timeOffset="1001.176">608 556 6897 0 0,'0'0'1362'0'0,"0"0"-206"0"0,0 0-117 0 0,0 0-40 0 0,0 0-184 0 0,0 0-222 0 0,0 0-182 0 0,0 0-151 0 0,0 0-97 0 0,0 0-68 0 0,0 0-50 0 0,-31 33-72 0 0,-94 104-30 0 0,73-57-142 0 0,2 26-330 0 0,131-234 1470 0 0,92-59-519 0 0,-147 166-408 0 0,1 0 1 0 0,1 1-1 0 0,1 2 0 0 0,1 1 1 0 0,20-8-15 0 0,-49 24-21 0 0,1 0 1 0 0,0 0-1 0 0,-1 0 0 0 0,1 0 1 0 0,0 0-1 0 0,0 0 1 0 0,0 1-1 0 0,-1-1 1 0 0,1 1-1 0 0,0-1 0 0 0,0 1 1 0 0,0 0-1 0 0,0 0 1 0 0,0 0-1 0 0,0 0 0 0 0,0 0 1 0 0,0 0-1 0 0,0 0 1 0 0,0 1-1 0 0,0-1 1 0 0,0 0-1 0 0,0 1 0 0 0,-1 0 1 0 0,1 0-1 0 0,0-1 1 0 0,0 1-1 0 0,-1 0 0 0 0,1 0 1 0 0,0 1-1 0 0,-1-1 1 0 0,1 0-1 0 0,-1 0 1 0 0,1 1-1 0 0,-1-1 0 0 0,0 1 1 0 0,0-1-1 0 0,1 2 21 0 0,10 142 343 0 0,-10-56-242 0 0,-1-88-49 0 0,-1 0 0 0 0,1 0 0 0 0,-1 0-1 0 0,1 1 1 0 0,-1-1 0 0 0,1 0 0 0 0,-1 0-1 0 0,0 0 1 0 0,1 0 0 0 0,-1 0 0 0 0,0 1-1 0 0,0-1 1 0 0,0 0 0 0 0,0 0 0 0 0,0 0-1 0 0,0 0 1 0 0,-1 1 0 0 0,1-1-1 0 0,0 0 1 0 0,0 0 0 0 0,-1 0 0 0 0,1 0-1 0 0,-1 0 1 0 0,1 0 0 0 0,-1 0 0 0 0,0 0-1 0 0,1 0 1 0 0,-1 0 0 0 0,0 0 0 0 0,1 0-1 0 0,-1 0 1 0 0,0 0 0 0 0,0 0 0 0 0,0-1-1 0 0,0 1 1 0 0,0 0 0 0 0,0-1 0 0 0,0 1-1 0 0,0-1 1 0 0,0 1 0 0 0,0-1 0 0 0,0 1-1 0 0,0-1 1 0 0,-1 0 0 0 0,1 0 0 0 0,0 1-1 0 0,0-1 1 0 0,0 0 0 0 0,0 0 0 0 0,-1 0-1 0 0,1 0 1 0 0,0-1 0 0 0,0 1 0 0 0,0 0-1 0 0,-2-1-51 0 0,-17-1 199 0 0,0-1 0 0 0,-1-1-1 0 0,1-1 1 0 0,0 0 0 0 0,1-2 0 0 0,-1 0-1 0 0,2-1 1 0 0,-8-5-199 0 0,-61-17-1470 0 0,67 25-1628 0 0,9 3-2496 0 0,4 1-2820 0 0</inkml:trace>
  <inkml:trace contextRef="#ctx0" brushRef="#br0" timeOffset="1298.075">1119 449 3457 0 0,'0'0'3355'0'0,"0"0"-1681"0"0,0 0-669 0 0,0 0-170 0 0,0 0-136 0 0,0 0-172 0 0,0 0-123 0 0,0 0-77 0 0,0 0-13 0 0,0 0 2 0 0,0 0-44 0 0,0 0-47 0 0,0 0-9 0 0,26 1 34 0 0,127 2 336 0 0,-45-8-458 0 0,-72 1-2647 0 0,0-1-3448 0 0,-23 4-137 0 0</inkml:trace>
  <inkml:trace contextRef="#ctx0" brushRef="#br0" timeOffset="8599.129">1106 689 1224 0 0,'0'0'2466'0'0,"0"0"-1167"0"0,0 0-460 0 0,0 0 90 0 0,0 0 196 0 0,0 0 124 0 0,0 0-31 0 0,0 0-141 0 0,0 0-116 0 0,0 0-137 0 0,0 0-144 0 0,5-3-143 0 0,50-13 1349 0 0,10 17-182 0 0,-10 0-870 0 0,0-1 0 0 0,1-4 0 0 0,-1-1 0 0 0,11-5-834 0 0,-57 7-930 0 0,-8 2-3619 0 0,-7 0-3867 0 0,3 1 957 0 0</inkml:trace>
  <inkml:trace contextRef="#ctx0" brushRef="#br0" timeOffset="9248.291">1813 328 6577 0 0,'0'0'1727'0'0,"0"0"-189"0"0,0 0 4 0 0,0 0 85 0 0,0 0-56 0 0,0 0-251 0 0,0 0-338 0 0,0 0-276 0 0,0 0-137 0 0,0 0-47 0 0,0 0-11 0 0,0 0 13 0 0,0 0 0 0 0,10 2-16 0 0,150 25 2158 0 0,-134-26-2659 0 0,0-1-1 0 0,0-2 0 0 0,0 0 0 0 0,0-2 0 0 0,-1-1 1 0 0,13-4-7 0 0,-18 3-998 0 0,16-6-2286 0 0,-14 0-8051 0 0,-19 8 3500 0 0</inkml:trace>
  <inkml:trace contextRef="#ctx0" brushRef="#br0" timeOffset="9516.693">2355 148 10602 0 0,'0'0'1091'0'0,"0"0"-319"0"0,0 0 74 0 0,0 0 341 0 0,0 0 254 0 0,0 0 4 0 0,0 0-224 0 0,0 0-260 0 0,0 0-196 0 0,5 34-160 0 0,16 110-152 0 0,-11 10 287 0 0,-6 107-598 0 0,-4-86-3790 0 0,-2-152 912 0 0,1-12-980 0 0,0 0-5110 0 0,1-11 5481 0 0</inkml:trace>
  <inkml:trace contextRef="#ctx0" brushRef="#br0" timeOffset="9870.772">2415 148 6753 0 0,'0'0'2149'0'0,"0"0"-218"0"0,0 0-101 0 0,0 0-81 0 0,0 0-156 0 0,0 0-306 0 0,0 0-358 0 0,0 0-290 0 0,0 0-235 0 0,0 0-170 0 0,0 0-112 0 0,0 0-50 0 0,0 0-6 0 0,21-15 14 0 0,65-40 40 0 0,-84 53-112 0 0,-1 1-1 0 0,1 0 1 0 0,-1 0 0 0 0,1 0 0 0 0,0 0 0 0 0,0 0 0 0 0,0 0 0 0 0,0 0 0 0 0,-1 1 0 0 0,1-1 0 0 0,0 1 0 0 0,0-1 0 0 0,0 1 0 0 0,0 0 0 0 0,0 0-1 0 0,0-1 1 0 0,0 2 0 0 0,0-1 0 0 0,0 0 0 0 0,0 0 0 0 0,0 1 0 0 0,0-1 0 0 0,0 1 0 0 0,0-1 0 0 0,0 1 0 0 0,0 0 0 0 0,0 0 0 0 0,0 0-8 0 0,8 4 64 0 0,1-3-6 0 0,-1 1 0 0 0,0 0-1 0 0,0 0 1 0 0,0 1 0 0 0,0 1-1 0 0,-1-1 1 0 0,0 1 0 0 0,0 1-1 0 0,0 0 1 0 0,0 0 0 0 0,-1 1-1 0 0,0 0 1 0 0,0 1 0 0 0,-1-1-1 0 0,0 1 1 0 0,-1 1 0 0 0,1-1-1 0 0,-2 1 1 0 0,1 0 0 0 0,-1 1-1 0 0,0-1 1 0 0,-1 1 0 0 0,0 0-1 0 0,-1 0 1 0 0,2 10-58 0 0,-4-12 29 0 0,0-1 0 0 0,0 0 0 0 0,-1 1 0 0 0,-1-1 0 0 0,1 0 0 0 0,-1 1 0 0 0,0-1 0 0 0,0 0 0 0 0,-1 0 0 0 0,0 0 0 0 0,-1 0 0 0 0,1 0 0 0 0,-1 0 0 0 0,-1-1 0 0 0,1 1 0 0 0,-1-1 0 0 0,0 0 0 0 0,-1 0 0 0 0,-3 4-29 0 0,-16 11-179 0 0,-1 0 1 0 0,-2-2 0 0 0,0 0 0 0 0,0-2-1 0 0,-2-1 1 0 0,0-2 0 0 0,-1 0 0 0 0,0-2-1 0 0,-1-2 179 0 0,16-4-880 0 0,-43 13-965 0 0,38-15-1794 0 0,1-3-3298 0 0,12-1-394 0 0</inkml:trace>
  <inkml:trace contextRef="#ctx0" brushRef="#br0" timeOffset="10233.617">2809 611 4641 0 0,'0'0'2994'0'0,"0"0"-1360"0"0,0 0-526 0 0,0 0-3 0 0,0 0-42 0 0,0 0-134 0 0,0 0-141 0 0,0 0-64 0 0,0 0 56 0 0,0 0 50 0 0,0 0-46 0 0,0 0-121 0 0,0 0-115 0 0,5 19-120 0 0,14 58-104 0 0,-13 40 203 0 0,-19-36-2273 0 0,13-67-2851 0 0,0-9-4140 0 0,0-5 3947 0 0</inkml:trace>
  <inkml:trace contextRef="#ctx0" brushRef="#br0" timeOffset="10702.922">2745 534 6601 0 0,'0'0'1921'0'0,"0"0"-592"0"0,0 0-166 0 0,0 0 130 0 0,0 0 11 0 0,0 0-124 0 0,0 0-158 0 0,0 0-123 0 0,0 0-51 0 0,0 0-68 0 0,31-5-95 0 0,99-17-111 0 0,-32 16 537 0 0,-95 5-1088 0 0,-1 1 0 0 0,0 0 0 0 0,1-1 0 0 0,-1 1 1 0 0,1 0-1 0 0,-1 0 0 0 0,0 0 0 0 0,1 0 0 0 0,-1 1 0 0 0,1-1 1 0 0,-1 1-1 0 0,0-1 0 0 0,1 1 0 0 0,-1 0 0 0 0,0 0 0 0 0,0 0 1 0 0,0 0-1 0 0,0 0 0 0 0,0 0 0 0 0,0 1 0 0 0,0-1 0 0 0,0 1 1 0 0,0 0-1 0 0,0-1 0 0 0,-1 1 0 0 0,1 0 0 0 0,-1 0 0 0 0,1 0 1 0 0,-1 0-1 0 0,0 0 0 0 0,0 0 0 0 0,0 0 0 0 0,0 1 0 0 0,0-1 1 0 0,0 0-1 0 0,-1 0 0 0 0,1 1 0 0 0,-1-1 0 0 0,0 1 0 0 0,1-1 1 0 0,-1 0-1 0 0,0 1 0 0 0,-1 1-23 0 0,0 3 31 0 0,-1 0 0 0 0,-1 0 0 0 0,1 0 0 0 0,-1 0 0 0 0,0-1 0 0 0,-1 1 0 0 0,0-1 0 0 0,0 0-1 0 0,0 0 1 0 0,-1 0 0 0 0,1-1 0 0 0,-2 1 0 0 0,1-1 0 0 0,0 0 0 0 0,-1-1 0 0 0,-6 5-31 0 0,-5 6 9 0 0,5-5-22 0 0,-16 28-435 0 0,75-20 138 0 0,-30-16 311 0 0,-8-2 0 0 0,0 0 0 0 0,-1 1 1 0 0,1 0-1 0 0,-1 1 0 0 0,0 0 1 0 0,1 0-1 0 0,-1 0 0 0 0,0 1 0 0 0,0 1 1 0 0,0 0-1 0 0,6 3-1 0 0,-13-6 10 0 0,0 0 1 0 0,0 0-1 0 0,0 1 1 0 0,0-1-1 0 0,0 0 1 0 0,0 1-1 0 0,0-1 1 0 0,0 0-1 0 0,0 1 1 0 0,-1-1-1 0 0,1 1 1 0 0,-1-1-1 0 0,1 1 1 0 0,-1-1-1 0 0,1 1 1 0 0,-1 0-1 0 0,0-1 1 0 0,0 1-1 0 0,0 0 1 0 0,0-1-1 0 0,0 1 1 0 0,0-1-1 0 0,0 1 1 0 0,0 0-1 0 0,-1-1 1 0 0,1 1-1 0 0,-1-1 1 0 0,1 1-1 0 0,-1-1 1 0 0,0 1-1 0 0,1-1 0 0 0,-1 1 1 0 0,0-1-1 0 0,0 0 1 0 0,0 1-1 0 0,0-1 1 0 0,-1 0-11 0 0,-42 43 460 0 0,28-32-536 0 0,-2 0-1 0 0,0-1 0 0 0,0-1 1 0 0,-1-1-1 0 0,0-1 1 0 0,-1 0-1 0 0,0-2 1 0 0,0 0-1 0 0,0-1 1 0 0,-8 0 76 0 0,26-5-209 0 0,-21 0-941 0 0,14-10-7804 0 0,9 6-1758 0 0</inkml:trace>
</inkml:ink>
</file>

<file path=ppt/ink/ink3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8.5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91 382 5817 0 0,'0'0'1787'0'0,"0"0"-65"0"0,0 0 56 0 0,0 0-13 0 0,0 0-155 0 0,0 0-364 0 0,0 0-410 0 0,0 0-336 0 0,0 0-205 0 0,0 0-137 0 0,0 0-62 0 0,-8 12-10 0 0,-41 77 143 0 0,39-55-131 0 0,3 1-1 0 0,1 0 0 0 0,1 1 1 0 0,2-1-1 0 0,1 1 0 0 0,2 2-97 0 0,0-33 2 0 0,-1 0 0 0 0,1 0 0 0 0,0 0-1 0 0,1 0 1 0 0,-1 0 0 0 0,1 1 0 0 0,0-1-1 0 0,1 0 1 0 0,-1 0 0 0 0,1-1 0 0 0,0 1-1 0 0,0 0 1 0 0,0-1 0 0 0,1 1 0 0 0,-1-1 0 0 0,1 1-1 0 0,0-1 1 0 0,1 0 0 0 0,-1 0 0 0 0,1-1-1 0 0,-1 1 1 0 0,1-1 0 0 0,0 0 0 0 0,0 0-1 0 0,1 0 1 0 0,-1 0 0 0 0,1-1 0 0 0,-1 1-1 0 0,1-1 1 0 0,0-1 0 0 0,0 1 0 0 0,0-1 0 0 0,0 1-1 0 0,0-1 1 0 0,0-1 0 0 0,0 1 0 0 0,2-1-2 0 0,13-3 88 0 0,0-1 0 0 0,0-1 0 0 0,0-1 0 0 0,-1 0 0 0 0,0-2 0 0 0,0 0 0 0 0,0-1 1 0 0,-1-1-1 0 0,-1-1 0 0 0,0 0 0 0 0,0-1 0 0 0,-1-1 0 0 0,-1 0 0 0 0,0-2 0 0 0,8-9-88 0 0,-12 14 133 0 0,1 0 1 0 0,-2-1-1 0 0,1 0 0 0 0,-1-1 0 0 0,-1 0 0 0 0,0 0 0 0 0,-1-1 0 0 0,0 0 1 0 0,-1 0-1 0 0,-1-1 0 0 0,0 0 0 0 0,3-10-133 0 0,-13 34 271 0 0,-9 31-566 0 0,12-38 298 0 0,0 1 0 0 0,-1-1 1 0 0,1 1-1 0 0,1-1 0 0 0,-1 1 0 0 0,0-1 0 0 0,1 1 1 0 0,0 0-1 0 0,0-1 0 0 0,0 1 0 0 0,0-1 1 0 0,0 1-1 0 0,1 0 0 0 0,0-1 0 0 0,0 1 1 0 0,0-1-1 0 0,0 1 0 0 0,0-1 0 0 0,0 0 0 0 0,1 1 1 0 0,0-1-1 0 0,0 0 0 0 0,0 0 0 0 0,0 0 1 0 0,0 0-1 0 0,1-1 0 0 0,-1 1 0 0 0,1-1 0 0 0,-1 1 1 0 0,1-1-1 0 0,0 0 0 0 0,0 0 0 0 0,0 0 1 0 0,1 0-1 0 0,-1-1 0 0 0,0 1 0 0 0,1-1 0 0 0,-1 0 1 0 0,0 0-1 0 0,1 0 0 0 0,0 0 0 0 0,-1-1 1 0 0,1 1-4 0 0,6-2 89 0 0,0 1 1 0 0,0-2 0 0 0,0 0-1 0 0,0 0 1 0 0,-1 0 0 0 0,1-1-1 0 0,-1-1 1 0 0,0 0 0 0 0,0 0-1 0 0,0 0 1 0 0,0-1 0 0 0,-1-1 0 0 0,0 0-1 0 0,0 0 1 0 0,0 0 0 0 0,-1-1-90 0 0,8-4 128 0 0,0-2 1 0 0,-1 1 0 0 0,-1-2 0 0 0,-1 0 0 0 0,1 0 0 0 0,-2-1-1 0 0,0 0 1 0 0,-1-1 0 0 0,-1-1 0 0 0,0 1 0 0 0,-1-1 0 0 0,-1-1-1 0 0,-1 0 1 0 0,0 1 0 0 0,1-12-129 0 0,-5-12-2445 0 0,-3 33-2036 0 0,-1 2-3707 0 0,2 5-1674 0 0</inkml:trace>
  <inkml:trace contextRef="#ctx0" brushRef="#br0" timeOffset="265.279">1211 577 16115 0 0,'0'0'1639'0'0,"0"0"-804"0"0,0 0-289 0 0,0 0 85 0 0,0 0 51 0 0,0 0-68 0 0,0 0-169 0 0,0 0-185 0 0,0 0-130 0 0,0 0-89 0 0,-12 32-105 0 0,-33 97-119 0 0,34-73-1425 0 0,15-49-320 0 0,3-6-4528 0 0,-6-1 3666 0 0,1 0-6119 0 0</inkml:trace>
  <inkml:trace contextRef="#ctx0" brushRef="#br0" timeOffset="516.793">1130 62 16067 0 0,'0'0'761'0'0,"0"0"-25"0"0,0 0-168 0 0,0 0-192 0 0,0 0-304 0 0,0 0-632 0 0,0 0-856 0 0,0 0-785 0 0,0 0-608 0 0,0 0-863 0 0,0 0-4250 0 0</inkml:trace>
  <inkml:trace contextRef="#ctx0" brushRef="#br0" timeOffset="698.536">1665 54 14811 0 0,'0'0'1578'0'0,"0"0"-650"0"0,0 0-336 0 0,0 0-29 0 0,0 0 64 0 0,0 0 78 0 0,0 0 53 0 0,0 0 19 0 0,0 0-54 0 0,0 0-124 0 0,0 0-135 0 0,0 0-108 0 0,4 34-104 0 0,11 106-56 0 0,-20 70 319 0 0,-4-117-442 0 0,-4 0 0 0 0,-16 55-73 0 0,4-26-621 0 0,23-71-2122 0 0,2-51 1684 0 0,0 0-335 0 0,0 0-438 0 0,2-7-8525 0 0,1 3 3773 0 0</inkml:trace>
  <inkml:trace contextRef="#ctx0" brushRef="#br0" timeOffset="934.989">1332 544 11586 0 0,'0'0'1475'0'0,"0"0"-618"0"0,0 0-56 0 0,0 0 283 0 0,0 0 170 0 0,0 0-76 0 0,0 0-193 0 0,0 0-207 0 0,35-10-114 0 0,114-32-89 0 0,19-14 503 0 0,-108 38-1027 0 0,-2 1-918 0 0,0-2 0 0 0,-2-3 1 0 0,24-14 866 0 0,-46 14-4366 0 0,-13 7-3220 0 0,-11 7-228 0 0</inkml:trace>
  <inkml:trace contextRef="#ctx0" brushRef="#br0" timeOffset="16840.175">2225 10 1848 0 0,'0'0'1179'0'0,"0"0"-13"0"0,0 0 204 0 0,0 0 301 0 0,0 0 178 0 0,0 0-52 0 0,0 0-305 0 0,0 0-366 0 0,0 0-332 0 0,0 0-240 0 0,0 0-175 0 0,-4-2-114 0 0,-10-5-61 0 0,15 31 887 0 0,7 149 1788 0 0,-12 312-2121 0 0,2-458-744 0 0,-1 0 1 0 0,-1 0 0 0 0,-2 0-1 0 0,0-1 1 0 0,-2 0 0 0 0,-3 6-15 0 0,1 8 94 0 0,10-39-110 0 0,0-1 8 0 0,0 0 36 0 0,10-12 292 0 0,131-171 629 0 0,-138 180-944 0 0,6-10-21 0 0,0 0 0 0 0,1 1-1 0 0,1 0 1 0 0,0 1-1 0 0,0 0 1 0 0,1 1 0 0 0,1 1-1 0 0,-1-1 1 0 0,2 2-1 0 0,-1 0 1 0 0,6-2 16 0 0,-8 6 12 0 0,-10 3-25 0 0,0 0-1 0 0,0 0 1 0 0,1 0-1 0 0,-1 0 1 0 0,0 0-1 0 0,1 0 0 0 0,-1 1 1 0 0,1-1-1 0 0,-1 0 1 0 0,1 1-1 0 0,-1 0 1 0 0,1-1-1 0 0,-1 1 1 0 0,1 0-1 0 0,-1 0 1 0 0,1-1-1 0 0,-1 1 1 0 0,1 0-1 0 0,0 1 0 0 0,-1-1 1 0 0,1 0-1 0 0,-1 0 1 0 0,1 1-1 0 0,-1-1 1 0 0,1 1-1 0 0,-1-1 1 0 0,1 1-1 0 0,-1 0 1 0 0,0-1-1 0 0,1 1 1 0 0,-1 0-1 0 0,0 0 0 0 0,0 0 1 0 0,1 0-1 0 0,-1 0 1 0 0,0 0-1 0 0,0 0 1 0 0,0 1-1 0 0,0-1 1 0 0,0 0-1 0 0,0 1 14 0 0,4 16 161 0 0,-1 1-1 0 0,-1 0 1 0 0,0 0 0 0 0,-2 0-1 0 0,0 0 1 0 0,-1 0 0 0 0,-1 0-1 0 0,0 0 1 0 0,-4 15-161 0 0,-12 67 272 0 0,8-48-1391 0 0,22-49-3041 0 0,-2-5-2609 0 0,-5-2-4060 0 0</inkml:trace>
</inkml:ink>
</file>

<file path=ppt/ink/ink3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1.90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11766 610 0 0 0,'0'0'1254'0'0,"0"0"-114"0"0,0 0 120 0 0,0 0 274 0 0,0 0 209 0 0,0 0 124 0 0,0 0 92 0 0,0 0-21 0 0,0 0-121 0 0,0 0-203 0 0,0 0-247 0 0,0 0-193 0 0,0 0-157 0 0,2-12-143 0 0,1-38-137 0 0,-3 49-698 0 0,-1 0 0 0 0,0-1 0 0 0,0 1 0 0 0,0 0 0 0 0,0 0 0 0 0,0 0 0 0 0,0 0 0 0 0,0 0 0 0 0,0 0 0 0 0,0 0 0 0 0,-1 0 0 0 0,1 0 0 0 0,0 0 0 0 0,0 1 0 0 0,-1-1 0 0 0,1 1 0 0 0,-1-1-1 0 0,1 1 1 0 0,0-1 0 0 0,-1 1 0 0 0,1 0 0 0 0,-1-1 0 0 0,1 1 0 0 0,-1 0 0 0 0,1 0 0 0 0,-1 0 0 0 0,1 0 0 0 0,-1 1 0 0 0,1-1 0 0 0,-1 0 0 0 0,1 1 0 0 0,-1-1 0 0 0,1 1 0 0 0,0-1 0 0 0,-1 1-39 0 0,-4 0 130 0 0,-18 4-73 0 0,1 1 0 0 0,-1 1 0 0 0,1 1 0 0 0,1 1 0 0 0,0 2 0 0 0,0 0 0 0 0,1 1 0 0 0,0 1 0 0 0,1 1 0 0 0,1 0 0 0 0,-16 16-57 0 0,12-12-130 0 0,1 0 0 0 0,1 2 0 0 0,0 0 0 0 0,2 2 1 0 0,0 0-1 0 0,1 1 0 0 0,2 0 0 0 0,0 2 0 0 0,-2 7 130 0 0,15-28-112 0 0,1 0 0 0 0,-1 1-1 0 0,1 0 1 0 0,0-1-1 0 0,0 1 1 0 0,0 0-1 0 0,1 0 1 0 0,0 0 0 0 0,0 0-1 0 0,0 0 1 0 0,1 0-1 0 0,-1 0 1 0 0,1 0-1 0 0,0 0 1 0 0,1 0 0 0 0,-1 0-1 0 0,1 0 1 0 0,0 0-1 0 0,0 0 1 0 0,1 0 0 0 0,-1 0-1 0 0,1 0 1 0 0,0-1-1 0 0,1 1 1 0 0,-1-1-1 0 0,1 1 1 0 0,0-1 0 0 0,0 0-1 0 0,0 0 1 0 0,0 0-1 0 0,1-1 1 0 0,0 1-1 0 0,-1-1 1 0 0,1 1 0 0 0,1-2-1 0 0,-1 1 1 0 0,0 0-1 0 0,1-1 1 0 0,-1 1-1 0 0,4 0 113 0 0,6 0-686 0 0,0 0 0 0 0,0 0-1 0 0,-1-2 1 0 0,1 0-1 0 0,0 0 1 0 0,0-2 0 0 0,0 1-1 0 0,0-2 1 0 0,0 0-1 0 0,0 0 1 0 0,3-3 686 0 0,90-29-7861 0 0,-76 21 5522 0 0</inkml:trace>
  <inkml:trace contextRef="#ctx0" brushRef="#br0" timeOffset="909.139">12320 614 2713 0 0,'0'0'3572'0'0,"0"0"-722"0"0,0 0-652 0 0,0 0-555 0 0,0 0-331 0 0,0 0-166 0 0,0 0-70 0 0,0 0-53 0 0,-37 18-121 0 0,-118 57-157 0 0,136-66-544 0 0,0 1 1 0 0,1 0-1 0 0,0 1 0 0 0,0 1 1 0 0,1 1-1 0 0,1 0 0 0 0,-13 14-201 0 0,6-4 173 0 0,12-15-158 0 0,2 1 0 0 0,-1 0 1 0 0,1 1-1 0 0,1 0 0 0 0,-1 0 1 0 0,2 1-1 0 0,-1 0 0 0 0,2 0 1 0 0,-1 1-1 0 0,2 0 0 0 0,-1 0 1 0 0,2 0-1 0 0,0 1 0 0 0,-2 9-15 0 0,6-19-12 0 0,0 0 0 0 0,0-1-1 0 0,0 1 1 0 0,1-1-1 0 0,-1 1 1 0 0,1-1-1 0 0,-1 1 1 0 0,1-1 0 0 0,0 1-1 0 0,0-1 1 0 0,0 1-1 0 0,1-1 1 0 0,-1 0-1 0 0,0 0 1 0 0,1 1 0 0 0,0-1-1 0 0,-1 0 1 0 0,1-1-1 0 0,0 1 1 0 0,0 0-1 0 0,0 0 1 0 0,0-1-1 0 0,0 1 1 0 0,1-1 0 0 0,-1 0-1 0 0,0 1 1 0 0,1-1-1 0 0,-1 0 1 0 0,0-1-1 0 0,1 1 1 0 0,0 0 0 0 0,-1-1-1 0 0,1 1 1 0 0,-1-1-1 0 0,1 0 1 0 0,0 0-1 0 0,-1 0 1 0 0,1 0 12 0 0,101-15 757 0 0,-73 0-480 0 0,-1-1 0 0 0,-1-2 1 0 0,-1-1-1 0 0,0-1 1 0 0,9-10-278 0 0,31-29 233 0 0,-48 40-233 0 0,0 0 0 0 0,2 2 1 0 0,0 0-1 0 0,1 2 1 0 0,0 0-1 0 0,1 1 1 0 0,16-5-1 0 0,-38 18-34 0 0,0-1 0 0 0,0 1 1 0 0,1 0-1 0 0,-1 0 1 0 0,0 0-1 0 0,0 1 0 0 0,1-1 1 0 0,-1 1-1 0 0,1-1 0 0 0,-1 1 1 0 0,0 0-1 0 0,1 0 1 0 0,-1 0-1 0 0,1 0 0 0 0,-1 0 1 0 0,1 0-1 0 0,-1 1 1 0 0,0-1-1 0 0,1 1 0 0 0,-1 0 1 0 0,0 0-1 0 0,0 0 1 0 0,1 0-1 0 0,-1 0 0 0 0,0 0 1 0 0,0 0-1 0 0,0 1 1 0 0,0-1-1 0 0,0 1 0 0 0,1 1 34 0 0,64 158-546 0 0,-65-158 573 0 0,0 0 1 0 0,0 0 0 0 0,0 0 0 0 0,0-1 0 0 0,0 1 0 0 0,1-1 0 0 0,-1 0 0 0 0,1 1-1 0 0,0-1 1 0 0,0 0 0 0 0,0 0 0 0 0,0-1 0 0 0,0 1 0 0 0,0-1 0 0 0,0 0-1 0 0,0 1 1 0 0,1-1 0 0 0,-1 0 0 0 0,0-1 0 0 0,1 1 0 0 0,-1-1 0 0 0,0 1 0 0 0,1-1-1 0 0,-1 0 1 0 0,1-1 0 0 0,-1 1 0 0 0,1 0 0 0 0,-1-1 0 0 0,0 0 0 0 0,1 0-1 0 0,-1 0 1 0 0,0 0 0 0 0,0 0 0 0 0,1-1 0 0 0,-1 1 0 0 0,0-1 0 0 0,-1 0 0 0 0,1 0-1 0 0,1-1-27 0 0,183-144 597 0 0,-154 127-610 0 0,-10 5-20 0 0,1 1 0 0 0,0 0 0 0 0,0 2 0 0 0,2 1 0 0 0,-1 1 0 0 0,1 1 0 0 0,1 1 0 0 0,-1 1 0 0 0,1 2 0 0 0,24-3 33 0 0,-50 9-12 0 0,1-1-1 0 0,0 0 1 0 0,0 1 0 0 0,-1 0 0 0 0,1-1 0 0 0,0 1-1 0 0,-1 0 1 0 0,1-1 0 0 0,-1 1 0 0 0,1 0-1 0 0,-1 0 1 0 0,1 1 0 0 0,-1-1 0 0 0,0 0 0 0 0,0 0-1 0 0,1 1 1 0 0,-1-1 0 0 0,0 0 0 0 0,0 1-1 0 0,0-1 1 0 0,0 1 0 0 0,-1 0 0 0 0,1-1 0 0 0,0 1-1 0 0,-1-1 1 0 0,1 1 0 0 0,-1 0 0 0 0,1 0-1 0 0,-1-1 1 0 0,0 1 0 0 0,0 0 0 0 0,0 0 0 0 0,0 0-1 0 0,0-1 1 0 0,0 1 0 0 0,0 0 12 0 0,-12 68 38 0 0,-85 66 68 0 0,-41-4-646 0 0,133-127 277 0 0,-1-1 1 0 0,0 0-1 0 0,0 0 1 0 0,0-1-1 0 0,0 0 1 0 0,-1 0 0 0 0,1-1-1 0 0,-1 1 1 0 0,0-1-1 0 0,1-1 1 0 0,-1 1-1 0 0,0-1 1 0 0,0-1 0 0 0,-1 1 262 0 0,11-27-5908 0 0,61-28 2082 0 0,56 9 2633 0 0,-87 40 1728 0 0,1 2 0 0 0,0 1 0 0 0,-1 2 0 0 0,1 1 0 0 0,30 5-535 0 0,59 0 5628 0 0,-100-5-5142 0 0,1-2-1 0 0,-1 0 1 0 0,1-2-1 0 0,-1-1 1 0 0,0 0-1 0 0,0-2 1 0 0,0 0-1 0 0,-1-2 1 0 0,0-1-1 0 0,0 0 1 0 0,-1-2-1 0 0,-1 0 1 0 0,0-1-1 0 0,0-1 1 0 0,-1-1-1 0 0,-1-1 1 0 0,0-1-1 0 0,-1 0 1 0 0,7-10-486 0 0,-18 18 76 0 0,-1 0-1 0 0,0-1 1 0 0,0 0-1 0 0,-1 0 1 0 0,0 0 0 0 0,0 0-1 0 0,-1-1 1 0 0,-1 1-1 0 0,1-1 1 0 0,-2 0 0 0 0,1 0-1 0 0,-1 0 1 0 0,-1 0-1 0 0,0 0 1 0 0,0 0 0 0 0,-1-5-76 0 0,-1 11-50 0 0,-1 0 0 0 0,1 1 0 0 0,0-1 0 0 0,-1 0 0 0 0,0 1 1 0 0,0 0-1 0 0,0-1 0 0 0,0 1 0 0 0,0 0 0 0 0,-1 1 0 0 0,1-1 1 0 0,-1 1-1 0 0,1-1 0 0 0,-1 1 0 0 0,0 0 0 0 0,0 1 1 0 0,0-1-1 0 0,-1 1 0 0 0,1-1 0 0 0,0 1 0 0 0,0 0 0 0 0,-1 1 1 0 0,1-1-1 0 0,-1 1 0 0 0,1 0 0 0 0,0 0 0 0 0,-1 0 0 0 0,1 1 1 0 0,-1-1-1 0 0,1 1 0 0 0,0 0 0 0 0,0 0 0 0 0,-1 1 1 0 0,1-1-1 0 0,0 1 0 0 0,0 1 50 0 0,-19 9-519 0 0,1 1 0 0 0,0 2 0 0 0,2 0 0 0 0,0 1 1 0 0,0 1-1 0 0,-9 12 519 0 0,25-26-81 0 0,-6 6 6 0 0,0 1 0 0 0,1 0 0 0 0,-1 0-1 0 0,2 0 1 0 0,0 1 0 0 0,0 1 0 0 0,1-1 0 0 0,0 1 0 0 0,1 0 0 0 0,1 1 0 0 0,0 0 0 0 0,0-1 0 0 0,1 2 0 0 0,1-1 0 0 0,0 0-1 0 0,1 1 1 0 0,0-1 0 0 0,1 1 0 0 0,1-1 0 0 0,1 12 75 0 0,1-17 6 0 0,1 0-1 0 0,0 0 1 0 0,0 0-1 0 0,1 0 1 0 0,0-1-1 0 0,0 1 1 0 0,1-1 0 0 0,0 0-1 0 0,0-1 1 0 0,1 1-1 0 0,-1-1 1 0 0,2 0-1 0 0,-1 0 1 0 0,1-1-1 0 0,-1 0 1 0 0,1 0 0 0 0,1 0-1 0 0,-1-1 1 0 0,5 2-6 0 0,6 2 89 0 0,0 0 0 0 0,1-1 1 0 0,0-1-1 0 0,0-1 0 0 0,0 0 1 0 0,1-1-1 0 0,17 0-89 0 0,145-5-135 0 0,-107-13-7833 0 0,-49 7-3348 0 0</inkml:trace>
  <inkml:trace contextRef="#ctx0" brushRef="#br0" timeOffset="-8526.243">964 128 3425 0 0,'0'0'1669'0'0,"0"0"-240"0"0,0 0-213 0 0,0 0-60 0 0,0 0-5 0 0,0 0-103 0 0,0 0-163 0 0,0 0-184 0 0,0 0-153 0 0,0 0-98 0 0,0 0-88 0 0,-14 30-104 0 0,-46 98-100 0 0,-20 56 29 0 0,45-100-163 0 0,-4-1 0 0 0,-3-2 0 0 0,-3-2-24 0 0,20-40 1 0 0,0 4 26 0 0,-2-1 0 0 0,-2-2-1 0 0,-2-1 1 0 0,-1-1 0 0 0,-5 1-27 0 0,37-40 20 0 0,0 1 0 0 0,0-1-1 0 0,0 1 1 0 0,0 0 0 0 0,0-1 0 0 0,0 1 0 0 0,0-1 0 0 0,-1 1 0 0 0,1 0-1 0 0,0-1 1 0 0,0 1 0 0 0,0 0 0 0 0,-1-1 0 0 0,1 1 0 0 0,0 0 0 0 0,0-1-1 0 0,-1 1 1 0 0,1 0 0 0 0,0-1 0 0 0,0 1 0 0 0,-1 0 0 0 0,1 0 0 0 0,0-1-1 0 0,-1 1 1 0 0,1 0 0 0 0,-1 0 0 0 0,1 0 0 0 0,0-1 0 0 0,-1 1 0 0 0,1 0-1 0 0,-1 0 1 0 0,1 0 0 0 0,0 0 0 0 0,-1 0 0 0 0,1 0 0 0 0,-1 0 0 0 0,1 0-1 0 0,0 0 1 0 0,-1 0 0 0 0,1 0 0 0 0,-1 0 0 0 0,1 0 0 0 0,0 0 0 0 0,-1 0-1 0 0,1 1 1 0 0,-1-1 0 0 0,1 0 0 0 0,0 0 0 0 0,-1 0 0 0 0,1 1 0 0 0,0-1-1 0 0,-1 0 1 0 0,1 0 0 0 0,0 1 0 0 0,-1-1-20 0 0,12-38 308 0 0,38-75-171 0 0,5 2 1 0 0,5 3-1 0 0,4 2 1 0 0,44-52-138 0 0,-99 146 10 0 0,210-323 338 0 0,-152 264-137 0 0,-66 71-259 0 0,1 309 516 0 0,9-250-404 0 0,3 0 0 0 0,2-1-1 0 0,2-1 1 0 0,3 0 0 0 0,2-2 0 0 0,12 18-64 0 0,12 37 119 0 0,0 32-46 0 0,-46-141-26 0 0,1 0-1 0 0,-1 0 1 0 0,0 0-1 0 0,0-1 1 0 0,0 1 0 0 0,0 0-1 0 0,0 0 1 0 0,-1 0 0 0 0,1 0-1 0 0,0 0 1 0 0,0 0-1 0 0,0 0 1 0 0,-1 0 0 0 0,1-1-1 0 0,-1 1 1 0 0,1 0 0 0 0,0 0-1 0 0,-1 0 1 0 0,1-1-1 0 0,-1 1 1 0 0,0 0 0 0 0,1 0-1 0 0,-1-1 1 0 0,0 1 0 0 0,1-1-1 0 0,-1 1 1 0 0,0-1-1 0 0,0 1 1 0 0,1-1 0 0 0,-1 1-1 0 0,0-1 1 0 0,0 1 0 0 0,0-1-1 0 0,0 0 1 0 0,0 0-1 0 0,1 1 1 0 0,-1-1 0 0 0,0 0-1 0 0,0 0 1 0 0,0 0 0 0 0,0 0-1 0 0,0 0 1 0 0,0 0-1 0 0,0 0 1 0 0,0 0 0 0 0,0-1-1 0 0,0 1 1 0 0,1 0 0 0 0,-1-1-1 0 0,0 1 1 0 0,0 0-1 0 0,0-1 1 0 0,0 1-47 0 0,-12-1-81 0 0,-68-33 977 0 0,-191-134-713 0 0,234 149-670 0 0,0 1 0 0 0,-2 2 0 0 0,0 1 1 0 0,0 3-1 0 0,-1 1 0 0 0,-1 2 0 0 0,-21-1 487 0 0,56 9-520 0 0,-31 0-2959 0 0,18 9-5307 0 0,16-4 3146 0 0</inkml:trace>
  <inkml:trace contextRef="#ctx0" brushRef="#br0" timeOffset="-4749.023">2064 1071 0 0 0,'0'0'751'0'0,"0"0"581"0"0,0 0 200 0 0,0 0 71 0 0,1 2-235 0 0,2 6 11962 0 0,0-36-13238 0 0,1 1 0 0 0,1 0 0 0 0,1-1 0 0 0,2 2 0 0 0,1-1 0 0 0,0 1 0 0 0,2 1 0 0 0,1 0 0 0 0,1 0 0 0 0,2 1-1 0 0,0 1 1 0 0,1 1 0 0 0,1 0 0 0 0,1 1 0 0 0,12-11-92 0 0,-27 28-67 0 0,1 0-1 0 0,-1 0 1 0 0,1 0-1 0 0,0 1 0 0 0,0-1 1 0 0,0 1-1 0 0,0 0 1 0 0,0 0-1 0 0,1 0 1 0 0,-1 1-1 0 0,1-1 0 0 0,0 1 1 0 0,0 0-1 0 0,0 1 1 0 0,0-1-1 0 0,0 1 1 0 0,0 0-1 0 0,0 0 0 0 0,1 0 1 0 0,-1 1-1 0 0,3 0 68 0 0,-4 4-19 0 0,1 0 0 0 0,-1 0 0 0 0,0 0 0 0 0,0 1 0 0 0,-1 0-1 0 0,1-1 1 0 0,-1 2 0 0 0,0-1 0 0 0,-1 0 0 0 0,1 0 0 0 0,-1 1-1 0 0,0-1 1 0 0,0 1 0 0 0,0 3 19 0 0,32 218 532 0 0,-34-227-529 0 0,0 1-1 0 0,0-1 1 0 0,0 1-1 0 0,0-1 1 0 0,0 1-1 0 0,0-1 0 0 0,0 1 1 0 0,0-1-1 0 0,0 1 1 0 0,0-1-1 0 0,1 1 1 0 0,-1-1-1 0 0,0 1 0 0 0,0-1 1 0 0,0 1-1 0 0,1-1 1 0 0,-1 1-1 0 0,0-1 1 0 0,1 0-1 0 0,-1 1 1 0 0,0-1-1 0 0,1 1 0 0 0,-1-1 1 0 0,0 0-1 0 0,1 1 1 0 0,-1-1-1 0 0,1 0 1 0 0,-1 0-1 0 0,1 1 0 0 0,-1-1 1 0 0,1 0-1 0 0,-1 0 1 0 0,1 0-1 0 0,-1 1 1 0 0,1-1-1 0 0,-1 0 1 0 0,1 0-1 0 0,-1 0 0 0 0,1 0 1 0 0,-1 0-1 0 0,1 0 1 0 0,-1 0-1 0 0,1 0 1 0 0,-1 0-1 0 0,1 0 1 0 0,-1-1-1 0 0,1 1 0 0 0,-1 0 1 0 0,1 0-1 0 0,-1 0 1 0 0,1-1-1 0 0,-1 1 1 0 0,1 0-1 0 0,-1 0 0 0 0,0-1 1 0 0,1 1-1 0 0,-1 0 1 0 0,1-1-1 0 0,-1 1 1 0 0,0-1-1 0 0,1 1 1 0 0,-1 0-1 0 0,0-1 0 0 0,0 1 1 0 0,1-1-1 0 0,-1 1 1 0 0,0-1-3 0 0,32-37 248 0 0,-25 29-210 0 0,54-62-161 0 0,4 3 1 0 0,3 3 0 0 0,49-35 122 0 0,-115 98-10 0 0,2-2-23 0 0,0 1 1 0 0,0-1-1 0 0,0 1 1 0 0,1-1-1 0 0,-1 1 1 0 0,1 1 0 0 0,0-1-1 0 0,0 1 1 0 0,0 0-1 0 0,0 0 1 0 0,0 0-1 0 0,0 0 1 0 0,1 1-1 0 0,-1 0 1 0 0,1 0 32 0 0,-4 2-9 0 0,-1 1 0 0 0,0-1 1 0 0,1 0-1 0 0,-1 0 0 0 0,0 1 1 0 0,0-1-1 0 0,0 1 0 0 0,0-1 1 0 0,0 1-1 0 0,0-1 0 0 0,-1 1 1 0 0,1-1-1 0 0,0 1 0 0 0,-1 0 1 0 0,1-1-1 0 0,-1 1 0 0 0,0 0 1 0 0,1 0-1 0 0,-1-1 1 0 0,0 1-1 0 0,0 0 0 0 0,0 0 1 0 0,0 0-1 0 0,-1-1 0 0 0,1 1 1 0 0,-1 0 8 0 0,1 0 1 0 0,-1 33 205 0 0,-2-1 1 0 0,-1 0 0 0 0,-2 0 0 0 0,-1 0 0 0 0,-8 23-207 0 0,12-48-115 0 0,0 0 0 0 0,1 0-1 0 0,0 1 1 0 0,1-1 0 0 0,0 1 0 0 0,0-1-1 0 0,1 1 1 0 0,0 0 0 0 0,1-1-1 0 0,0 1 1 0 0,1 0 115 0 0,33 6-5761 0 0,-9-18-1691 0 0,-18-1 1397 0 0</inkml:trace>
  <inkml:trace contextRef="#ctx0" brushRef="#br0" timeOffset="-4413.703">3366 710 10290 0 0,'0'0'974'0'0,"0"0"-169"0"0,0 0 9 0 0,0 0 183 0 0,0 0 112 0 0,0 0-69 0 0,0 0-171 0 0,-18 31-194 0 0,-53 97-179 0 0,53-72 37 0 0,19-50-447 0 0,3-1 3 0 0,-1 0 0 0 0,1 0 0 0 0,-1-1 0 0 0,1 1 0 0 0,0-1 1 0 0,1 1-1 0 0,-1-2 0 0 0,1 1 0 0 0,0 0 0 0 0,0-1 0 0 0,0 0 0 0 0,0 0 0 0 0,1 0 0 0 0,-1-1 0 0 0,1 1 0 0 0,0-1 0 0 0,0-1 1 0 0,-1 1-1 0 0,1-1 0 0 0,0 0 0 0 0,0-1 0 0 0,0 1 0 0 0,0-1 0 0 0,1 0 0 0 0,-1-1 0 0 0,0 1 0 0 0,0-1 0 0 0,-1 0 0 0 0,1-1 1 0 0,0 1-1 0 0,0-1 0 0 0,0-1 0 0 0,-1 1 0 0 0,1-1 0 0 0,4-3-89 0 0,-2 2 109 0 0,0-1 0 0 0,0 0 1 0 0,-1-1-1 0 0,1 1 0 0 0,-1-2 0 0 0,0 1 1 0 0,-1-1-1 0 0,0 0 0 0 0,0 0 0 0 0,0-1 0 0 0,-1 1 1 0 0,0-2-1 0 0,0 1 0 0 0,-1 0 0 0 0,0-1 0 0 0,-1 1 1 0 0,0-1-1 0 0,0 0 0 0 0,-1 0 0 0 0,0-1 1 0 0,-1 1-1 0 0,0 0 0 0 0,0-1 0 0 0,-1 1 0 0 0,0 0 1 0 0,-1-1-1 0 0,0 1 0 0 0,0 0 0 0 0,-1-3-109 0 0,-1 6-216 0 0,0-1 0 0 0,0 1 0 0 0,-1 0 0 0 0,1 0-1 0 0,-1 0 1 0 0,-1 0 0 0 0,1 1 0 0 0,-1-1 0 0 0,0 1-1 0 0,0 0 1 0 0,0 1 0 0 0,-1-1 0 0 0,0 1 0 0 0,0 0 0 0 0,0 1-1 0 0,0-1 1 0 0,0 1 0 0 0,-1 1 0 0 0,-3-2 216 0 0,-36-1-4711 0 0,-1 18-3376 0 0,31-5 19 0 0</inkml:trace>
  <inkml:trace contextRef="#ctx0" brushRef="#br0" timeOffset="-4148.213">3808 1026 4505 0 0,'0'0'1735'0'0,"0"0"76"0"0,0 0 227 0 0,0 0 116 0 0,0 0-119 0 0,0 0-247 0 0,0 0-236 0 0,0 0-186 0 0,0 0-244 0 0,0 0-257 0 0,0 0-243 0 0,0 0-208 0 0,0 0-126 0 0,-7-14-46 0 0,-17-50-25 0 0,33 6 85 0 0,-3 47-250 0 0,7-23-44 0 0,3 1 0 0 0,1 1 0 0 0,1 1 0 0 0,1 0 0 0 0,2 1 0 0 0,23-25-8 0 0,-42 53-324 0 0,29-27-86 0 0,-9 23-7430 0 0,-18 14-1514 0 0,-2-2 4126 0 0</inkml:trace>
  <inkml:trace contextRef="#ctx0" brushRef="#br0" timeOffset="-3785.608">4244 942 6825 0 0,'0'0'3068'0'0,"0"0"-840"0"0,0 0-289 0 0,0 0-126 0 0,0 0-253 0 0,0 0-224 0 0,0 0-202 0 0,0 0-179 0 0,0 0-170 0 0,0 0-179 0 0,30-34-129 0 0,94-105-93 0 0,-70 62 126 0 0,-26-37 4 0 0,-30 111-571 0 0,0 1-1 0 0,0 0 1 0 0,1 0-1 0 0,-1 0 1 0 0,-1 0 0 0 0,1 0-1 0 0,0 0 1 0 0,0 0-1 0 0,-1 1 1 0 0,1-1-1 0 0,-1 1 1 0 0,0 0-1 0 0,1 0 1 0 0,-1 0-1 0 0,0 0 1 0 0,1 0-1 0 0,-1 1 1 0 0,0-1-1 0 0,0 1 1 0 0,0-1-1 0 0,0 1 1 0 0,0 0-1 0 0,1 0 1 0 0,-1 1-1 0 0,0-1 1 0 0,0 0-1 0 0,0 1 1 0 0,0 0-1 0 0,1 0 1 0 0,-1 0-1 0 0,0 0 1 0 0,1 0-1 0 0,-1 0 1 0 0,1 1-1 0 0,-2 0 58 0 0,-16 8-173 0 0,1 2 1 0 0,0 0-1 0 0,0 0 1 0 0,2 2-1 0 0,0 1 0 0 0,0 0 1 0 0,1 1-1 0 0,1 0 0 0 0,-10 15 173 0 0,17-22-25 0 0,1-1 0 0 0,0 1-1 0 0,1 0 1 0 0,0 0-1 0 0,0 1 1 0 0,1 0 0 0 0,0 0-1 0 0,1 0 1 0 0,0 0-1 0 0,0 1 1 0 0,1 0 0 0 0,1 0-1 0 0,0 0 1 0 0,0 0-1 0 0,1 0 1 0 0,1 0 0 0 0,0 0-1 0 0,0 0 1 0 0,1 0-1 0 0,0 0 1 0 0,2 3 25 0 0,3-5 16 0 0,1-1 0 0 0,1 1 0 0 0,-1-1 0 0 0,1 0 0 0 0,1-1 0 0 0,-1 0 0 0 0,1 0 0 0 0,1-1 0 0 0,-1 0 0 0 0,1 0 0 0 0,0-1 0 0 0,0-1 0 0 0,1 0 0 0 0,-1 0 0 0 0,1-1 0 0 0,0 0 0 0 0,0-1 0 0 0,0 0 0 0 0,0-1 0 0 0,0 0 0 0 0,5-1-16 0 0,42 7 91 0 0,0-3 0 0 0,0-3 0 0 0,0-2 0 0 0,57-9-91 0 0,29-20-4506 0 0,-106 20-2028 0 0,-12 5-3161 0 0</inkml:trace>
  <inkml:trace contextRef="#ctx0" brushRef="#br0" timeOffset="-2233.121">5621 802 2048 0 0,'0'0'1477'0'0,"0"0"-80"0"0,0 0-4 0 0,0 0 39 0 0,0 0-5 0 0,0 0-99 0 0,0 0-125 0 0,0 0-161 0 0,0 0-215 0 0,0 0-183 0 0,0 0-158 0 0,-34 5-145 0 0,-107 19-105 0 0,74-2-35 0 0,59-15-195 0 0,1-1 1 0 0,0 1-1 0 0,0 0 1 0 0,1 1-1 0 0,0 0 1 0 0,0 0-1 0 0,1 0 1 0 0,0 0-1 0 0,0 1 1 0 0,1 0-1 0 0,0 0 1 0 0,0 0-1 0 0,1 1 1 0 0,1-1-1 0 0,0 1 1 0 0,0 0-1 0 0,1-1 1 0 0,0 1-1 0 0,0 0 1 0 0,1 0-1 0 0,0 0 1 0 0,1 0-1 0 0,1 6-6 0 0,0-12 71 0 0,0-1-1 0 0,0 1 0 0 0,0-1 0 0 0,1 1 0 0 0,-1-1 1 0 0,1 0-1 0 0,-1 0 0 0 0,1 0 0 0 0,0 0 1 0 0,0-1-1 0 0,1 1 0 0 0,-1-1 0 0 0,0 0 1 0 0,1 0-1 0 0,0 0 0 0 0,-1 0 0 0 0,1 0 0 0 0,0-1 1 0 0,0 0-1 0 0,0 0 0 0 0,0 0 0 0 0,0 0 1 0 0,0 0-1 0 0,0-1 0 0 0,0 0 0 0 0,0 0 0 0 0,0 0 1 0 0,0 0-1 0 0,0-1 0 0 0,0 1 0 0 0,0-1 1 0 0,0 0-1 0 0,0-1 0 0 0,0 1 0 0 0,0-1 1 0 0,-1 1-1 0 0,1-1 0 0 0,0 0 0 0 0,-1 0 0 0 0,0-1 1 0 0,1 1-1 0 0,-1-1 0 0 0,0 1 0 0 0,0-1 1 0 0,-1 0-1 0 0,1 0 0 0 0,0-1-70 0 0,202-201 1812 0 0,-203 203-1816 0 0,0 0-1 0 0,-1 1 0 0 0,1-1 1 0 0,0 0-1 0 0,0 1 1 0 0,0-1-1 0 0,0 1 0 0 0,1 0 1 0 0,-1-1-1 0 0,0 1 0 0 0,1 0 1 0 0,-1 0-1 0 0,0 1 0 0 0,1-1 1 0 0,-1 0-1 0 0,1 1 0 0 0,0 0 1 0 0,-1-1-1 0 0,1 1 0 0 0,-1 0 1 0 0,1 0-1 0 0,-1 1 0 0 0,1-1 1 0 0,-1 0-1 0 0,1 1 0 0 0,-1 0 1 0 0,1-1-1 0 0,-1 1 0 0 0,1 0 1 0 0,-1 0-1 0 0,0 0 0 0 0,0 1 1 0 0,1-1-1 0 0,-1 1 1 0 0,0-1-1 0 0,0 1 0 0 0,0 0 1 0 0,-1-1-1 0 0,1 1 0 0 0,0 0 1 0 0,-1 0-1 0 0,1 0 0 0 0,-1 0 1 0 0,1 1-1 0 0,-1-1 0 0 0,0 0 1 0 0,0 1-1 0 0,0-1 0 0 0,-1 0 1 0 0,1 1-1 0 0,0 0 5 0 0,8 28 19 0 0,0 0 0 0 0,-2 1-1 0 0,-2 0 1 0 0,-1 0 0 0 0,0 23-19 0 0,-3-37-31 0 0,14 346-800 0 0,-18-325 683 0 0,-1 0 1 0 0,-3-1 0 0 0,-1 0-1 0 0,-1 0 1 0 0,-2-1-1 0 0,-2 0 1 0 0,-7 10 147 0 0,14-29-127 0 0,-1 0 0 0 0,0-1 0 0 0,-2 0 0 0 0,0-1 0 0 0,0 0 0 0 0,-2 0 1 0 0,0-1-1 0 0,-1-1 0 0 0,0 1 0 0 0,-1-2 0 0 0,-1 0 0 0 0,0 0 0 0 0,0-2 0 0 0,-2 0 1 0 0,-14 9 126 0 0,27-19 0 0 0,-1 0 0 0 0,0 0-1 0 0,1 0 1 0 0,-1-1 0 0 0,0 1 0 0 0,0-1 0 0 0,1 0 0 0 0,-1 0 0 0 0,0 0 0 0 0,0-1 0 0 0,1 1 0 0 0,-1-1 0 0 0,0 0 0 0 0,1 0 0 0 0,-1 0 0 0 0,1 0 0 0 0,-1-1 0 0 0,1 1 0 0 0,0-1 0 0 0,-1 0 0 0 0,1 0 0 0 0,0 0 0 0 0,0-1 0 0 0,0 1 0 0 0,1-1 0 0 0,-1 1 0 0 0,1-1 0 0 0,-1 0 0 0 0,1 0 0 0 0,0 0 0 0 0,0 0 0 0 0,0-1 0 0 0,0 1 0 0 0,1 0-1 0 0,-1-1 1 0 0,1 1 0 0 0,0-1 0 0 0,0 0 0 0 0,0 1 0 0 0,1-1 0 0 0,-1 0 0 0 0,1 0 0 0 0,0 1 0 0 0,0-3 0 0 0,-8-37 31 0 0,2-1-1 0 0,2 0 0 0 0,1 0 1 0 0,3 0-1 0 0,2-7-30 0 0,2 23 30 0 0,1 0 0 0 0,2 1 0 0 0,0-1 0 0 0,2 1 0 0 0,1 1 0 0 0,1 0 0 0 0,1 0 0 0 0,1 1 0 0 0,2 1 0 0 0,0 0 0 0 0,2 1 0 0 0,0 0 0 0 0,16-13-30 0 0,-12 11 125 0 0,1 2 0 0 0,1 1 1 0 0,0 1-1 0 0,2 1 1 0 0,1 0-1 0 0,1 3 0 0 0,0 0 1 0 0,1 1-1 0 0,28-10-125 0 0,260-107 615 0 0,-301 129-596 0 0,0-2 1 0 0,0 0-1 0 0,0 0 1 0 0,-1-2-1 0 0,0 1 1 0 0,0-2-1 0 0,-1 0 1 0 0,0 0-1 0 0,-1-2 0 0 0,0 1 1 0 0,0-1-1 0 0,-1-1 1 0 0,-1 0-1 0 0,0-1 1 0 0,-1 0-1 0 0,0 0 1 0 0,-1-1-1 0 0,0 0 1 0 0,-1-1-1 0 0,-1 1 1 0 0,0-1-1 0 0,-1-1 1 0 0,-1 1-1 0 0,0-1 0 0 0,0-11-18 0 0,-3 23-82 0 0,0 1 0 0 0,-1-1 0 0 0,0 0 0 0 0,0 1 0 0 0,0-1 0 0 0,0 1 0 0 0,0-1 0 0 0,-1 1 0 0 0,1-1 0 0 0,-1 1 0 0 0,0-1 0 0 0,0 1 0 0 0,-1 0 0 0 0,1-1 0 0 0,-1 1 0 0 0,1 0 0 0 0,-1 0 0 0 0,0 0 0 0 0,0 0 0 0 0,0 0 0 0 0,-1 1 0 0 0,1-1 0 0 0,-1 1 0 0 0,1-1 0 0 0,-1 1 0 0 0,0 0 0 0 0,0 0 0 0 0,0 0 0 0 0,0 0 0 0 0,0 1 0 0 0,-1-1 0 0 0,1 1 1 0 0,0 0-1 0 0,-1 0 0 0 0,-1-1 81 0 0,-1 3-168 0 0,-1 0 1 0 0,1 1-1 0 0,-1 0 1 0 0,1-1 0 0 0,0 2-1 0 0,0-1 1 0 0,0 1 0 0 0,0 0-1 0 0,0 0 1 0 0,1 1 0 0 0,-1 0-1 0 0,1 0 1 0 0,0 0-1 0 0,0 0 1 0 0,0 1 0 0 0,1 0-1 0 0,-1 0 1 0 0,1 0 0 0 0,1 1-1 0 0,-4 4 168 0 0,-7 8-261 0 0,2 0-1 0 0,-1 1 1 0 0,2 0-1 0 0,1 1 1 0 0,0 0-1 0 0,2 1 1 0 0,0 0-1 0 0,1 0 1 0 0,1 0-1 0 0,1 1 1 0 0,1 0 0 0 0,1 0-1 0 0,1 0 1 0 0,1 1-1 0 0,1-1 1 0 0,2 14 261 0 0,-2-31 78 0 0,1 0-1 0 0,0 0 1 0 0,1 0 0 0 0,-1 0 0 0 0,1 0 0 0 0,0 0 0 0 0,0-1 0 0 0,0 1-1 0 0,1-1 1 0 0,-1 1 0 0 0,1-1 0 0 0,0 0 0 0 0,1 0 0 0 0,-1 0 0 0 0,1-1 0 0 0,-1 1-1 0 0,1-1 1 0 0,0 0 0 0 0,0 0 0 0 0,1 0 0 0 0,-1-1 0 0 0,1 1 0 0 0,-1-1-1 0 0,1 0 1 0 0,0 0 0 0 0,-1-1 0 0 0,1 1 0 0 0,0-1 0 0 0,0 0 0 0 0,0 0 0 0 0,0-1-1 0 0,5 0-77 0 0,5 1 376 0 0,0-1-1 0 0,0 0 0 0 0,0-1 1 0 0,0-1-1 0 0,0-1 1 0 0,-1 0-1 0 0,1-1 0 0 0,-1 0 1 0 0,0-1-1 0 0,11-6-375 0 0,43-27 798 0 0,-2-2 0 0 0,-3-4 0 0 0,-1-2 1 0 0,13-16-799 0 0,-32 27 143 0 0,1 2 0 0 0,2 2 0 0 0,45-22-143 0 0,-90 53 2 0 0,0 0 1 0 0,0-1-1 0 0,0 1 1 0 0,0 0-1 0 0,0-1 1 0 0,0 1-1 0 0,0 0 0 0 0,0 0 1 0 0,0 0-1 0 0,0 0 1 0 0,0 0-1 0 0,0 0 1 0 0,0 0-1 0 0,1 0 0 0 0,-1 1 1 0 0,0-1-1 0 0,0 0 1 0 0,0 1-1 0 0,0-1 0 0 0,0 1 1 0 0,0-1-1 0 0,0 1 1 0 0,0-1-1 0 0,-1 1 1 0 0,1-1-1 0 0,0 1 0 0 0,0 0 1 0 0,0 0-1 0 0,-1 0 1 0 0,1-1-1 0 0,0 1 0 0 0,-1 0 1 0 0,1 0-1 0 0,-1 0 1 0 0,1 0-1 0 0,-1 0 1 0 0,1 0-1 0 0,-1 0 0 0 0,1 0 1 0 0,-1 0-1 0 0,0 0 1 0 0,0 0-1 0 0,0 0 0 0 0,0 0 1 0 0,0 0-1 0 0,0 1 1 0 0,0-1-1 0 0,0 0 1 0 0,0 0-1 0 0,0 0 0 0 0,0 0 1 0 0,-1 0-1 0 0,1 0 1 0 0,0 0-1 0 0,-1 0 0 0 0,1 0 1 0 0,-1 0-1 0 0,1 0 1 0 0,-1 0-1 0 0,1 0 1 0 0,-1 0-1 0 0,0-1 0 0 0,0 1 1 0 0,0 1-3 0 0,-51 214 771 0 0,51-215-780 0 0,2 1 0 0 0,-1 0 0 0 0,0 0 1 0 0,0 0-1 0 0,0 0 0 0 0,1-1 0 0 0,-1 1 1 0 0,1 0-1 0 0,0 0 0 0 0,-1-1 0 0 0,1 1 0 0 0,0 0 1 0 0,0-1-1 0 0,0 1 0 0 0,0-1 0 0 0,0 1 1 0 0,1-1-1 0 0,-1 1 0 0 0,0-1 0 0 0,1 0 1 0 0,-1 0-1 0 0,1 0 0 0 0,-1 0 0 0 0,1 0 1 0 0,-1 0-1 0 0,1 0 0 0 0,0 0 0 0 0,0-1 0 0 0,-1 1 1 0 0,1 0-1 0 0,0-1 0 0 0,0 0 0 0 0,0 1 1 0 0,-1-1-1 0 0,1 0 0 0 0,0 0 0 0 0,1 0 9 0 0,69-15 157 0 0,201-179 344 0 0,-257 183-521 0 0,2 0 0 0 0,-1 1 1 0 0,1 1-1 0 0,1 1 0 0 0,-1 0 0 0 0,1 1 0 0 0,1 1 0 0 0,11-1 20 0 0,-29 8-5 0 0,0 1 0 0 0,0 0 0 0 0,-1 0 0 0 0,1 0-1 0 0,0 0 1 0 0,-1 1 0 0 0,1-1 0 0 0,-1 0 0 0 0,0 0 0 0 0,0 1-1 0 0,0-1 1 0 0,0 1 0 0 0,0-1 0 0 0,-1 1 0 0 0,1 0 0 0 0,-1-1-1 0 0,1 1 1 0 0,-1-1 0 0 0,0 1 0 0 0,0 0 0 0 0,0-1 0 0 0,0 1-1 0 0,-1 0 1 0 0,1-1 0 0 0,-1 1 0 0 0,0-1 0 0 0,1 1 0 0 0,-1-1-1 0 0,0 1 1 0 0,-1-1 0 0 0,1 0 0 0 0,-1 2 5 0 0,-75 183-84 0 0,74-146-1307 0 0,8-30-1903 0 0,5-4-3908 0 0,-6-6-838 0 0</inkml:trace>
  <inkml:trace contextRef="#ctx0" brushRef="#br0" timeOffset="-1247.149">7882 901 4993 0 0,'0'0'2975'0'0,"0"0"-1730"0"0,0 0-771 0 0,0 0 4 0 0,0 0 209 0 0,0 0 151 0 0,0 0 52 0 0,0 0-38 0 0,0 0-93 0 0,0 0-73 0 0,0 0-50 0 0,0 0-46 0 0,15 20 3 0 0,47 60-11 0 0,-61-79-535 0 0,0 1 0 0 0,0 0 0 0 0,0-1 0 0 0,0 1 0 0 0,0 0 0 0 0,0-1 0 0 0,0 0 0 0 0,0 1 0 0 0,1-1 0 0 0,-1 1 0 0 0,1-1 0 0 0,-1 0 0 0 0,1 0 0 0 0,-1 0 0 0 0,1 0 0 0 0,-1 0 0 0 0,1 0 0 0 0,0-1 0 0 0,0 1-1 0 0,0 0 1 0 0,-1-1 0 0 0,1 1 0 0 0,0-1 0 0 0,0 0 0 0 0,0 0 0 0 0,0 0 0 0 0,0 0 0 0 0,0 0 0 0 0,-1 0 0 0 0,2 0-47 0 0,9-2 476 0 0,1-1-271 0 0,1-1 0 0 0,-1 0 0 0 0,0-1 0 0 0,0 0 0 0 0,0-1 0 0 0,-1-1 0 0 0,0 0 0 0 0,0-1 0 0 0,-1 0 0 0 0,0 0 0 0 0,0-1 0 0 0,-1-1 1 0 0,0 0-1 0 0,0 0 0 0 0,-2-1 0 0 0,1 0 0 0 0,-1-1 0 0 0,-1 0 0 0 0,0 0 0 0 0,0-1 0 0 0,3-10-205 0 0,-8 20-42 0 0,1 0 0 0 0,-1 1 0 0 0,0-1 0 0 0,0 0 0 0 0,-1 0 0 0 0,1 0 0 0 0,-1 0 0 0 0,1-1 0 0 0,-1 1 0 0 0,0 0 0 0 0,0-1 0 0 0,0 1 0 0 0,-1 0 0 0 0,1-1 0 0 0,-1 1 0 0 0,0-1 0 0 0,0 1 0 0 0,0-1 0 0 0,0 1 0 0 0,0-1 0 0 0,-1 1 1 0 0,0 0-1 0 0,0-1 0 0 0,0 1 0 0 0,0 0 0 0 0,0-1 0 0 0,0 1 0 0 0,-1 0 0 0 0,0 0 0 0 0,0 0 0 0 0,0 0 0 0 0,0 1 0 0 0,0-1 0 0 0,0 0 0 0 0,-1 1 0 0 0,1-1 0 0 0,-1 1 0 0 0,0 0 0 0 0,1 0 0 0 0,-1 0 0 0 0,0 0 0 0 0,-4-1 42 0 0,-3 3-248 0 0,-1 0 0 0 0,0 0 0 0 0,0 1 0 0 0,0 1 0 0 0,1 0 0 0 0,-1 0 0 0 0,1 1 0 0 0,-1 0 0 0 0,1 1 0 0 0,0 0 1 0 0,0 1-1 0 0,1 0 0 0 0,-1 0 0 0 0,1 1 0 0 0,0 0 0 0 0,1 1 0 0 0,-1 0 0 0 0,1 0 0 0 0,1 1 0 0 0,0 0 0 0 0,0 1 0 0 0,0-1 0 0 0,1 1 0 0 0,0 0 0 0 0,1 1 0 0 0,-3 4 248 0 0,1 2-62 0 0,0-1 0 0 0,0 1 0 0 0,2-1 0 0 0,0 2 0 0 0,1-1 0 0 0,0 0 0 0 0,2 1 0 0 0,0 0 0 0 0,0 0 0 0 0,2 0 0 0 0,0-1 0 0 0,2 9 62 0 0,-1-17 55 0 0,0-1 0 0 0,1 1 0 0 0,0-1 0 0 0,1 0 0 0 0,-1 1 0 0 0,1-1 0 0 0,1 0 0 0 0,-1-1 0 0 0,1 1 0 0 0,1-1 0 0 0,-1 1 0 0 0,1-1 0 0 0,0-1 0 0 0,0 1 0 0 0,1-1 0 0 0,0 0 0 0 0,0 0 0 0 0,0 0 1 0 0,0-1-1 0 0,1 0 0 0 0,-1 0 0 0 0,1-1 0 0 0,0 0 0 0 0,0 0 0 0 0,1 0 0 0 0,-1-1 0 0 0,6 1-55 0 0,2 0 290 0 0,0 0 0 0 0,1 0 0 0 0,-1-2 0 0 0,1 0 0 0 0,0 0 0 0 0,0-2 1 0 0,-1 0-1 0 0,1-1 0 0 0,-1 0 0 0 0,1-1 0 0 0,-1-1 0 0 0,0 0 0 0 0,4-3-290 0 0,27-15 424 0 0,-2-2 0 0 0,-1-2 0 0 0,-1-2 0 0 0,-2-2-1 0 0,0-1 1 0 0,-2-2 0 0 0,-2-2 0 0 0,-1-1 0 0 0,-2-1-1 0 0,26-39-423 0 0,-43 56 36 0 0,-1 0 0 0 0,0-2 0 0 0,-2 1 0 0 0,-1-1 0 0 0,0-1 0 0 0,-2-1 0 0 0,-1 1 0 0 0,0-1-1 0 0,-2-1 1 0 0,-1 1 0 0 0,3-23-36 0 0,-9 46-37 0 0,0-1-1 0 0,0 0 1 0 0,0 1 0 0 0,0-1-1 0 0,0 1 1 0 0,-1-1 0 0 0,1 0-1 0 0,0 1 1 0 0,-1-1 0 0 0,1 1-1 0 0,-1-1 1 0 0,0 1-1 0 0,1-1 1 0 0,-1 1 0 0 0,0 0-1 0 0,0-1 1 0 0,0 1 0 0 0,0 0-1 0 0,0 0 1 0 0,0-1 0 0 0,0 1-1 0 0,-1 0 1 0 0,1 0-1 0 0,0 0 1 0 0,0 0 0 0 0,-1 1-1 0 0,1-1 1 0 0,-1 0 0 0 0,1 1-1 0 0,-1-1 1 0 0,1 0 0 0 0,-1 1-1 0 0,1 0 1 0 0,-1-1-1 0 0,0 1 1 0 0,1 0 0 0 0,-1 0-1 0 0,0 0 1 0 0,1 0 0 0 0,-1 0-1 0 0,1 0 1 0 0,-1 1-1 0 0,0-1 1 0 0,1 0 0 0 0,-1 1-1 0 0,1-1 1 0 0,-1 1 0 0 0,1 0-1 0 0,-1-1 1 0 0,1 1 0 0 0,0 0-1 0 0,-1 0 38 0 0,-11 7-133 0 0,-1 0 0 0 0,1 1-1 0 0,1 0 1 0 0,-1 1 0 0 0,2 1 0 0 0,-1 0 0 0 0,2 0-1 0 0,-1 1 1 0 0,2 1 0 0 0,-1 0 133 0 0,3-5-42 0 0,0 0-1 0 0,0 0 1 0 0,1 1 0 0 0,0 0-1 0 0,0 0 1 0 0,1 1 0 0 0,0 0-1 0 0,1 0 1 0 0,0 0 0 0 0,0 0 0 0 0,1 1-1 0 0,1-1 1 0 0,0 1 0 0 0,-1 7 42 0 0,6-14-21 0 0,0 1 1 0 0,-1 0-1 0 0,2-1 1 0 0,-1 1-1 0 0,0-1 1 0 0,1 0-1 0 0,0 0 1 0 0,0 0-1 0 0,0-1 1 0 0,0 0-1 0 0,1 1 1 0 0,-1-1-1 0 0,1-1 1 0 0,0 1-1 0 0,0-1 1 0 0,0 0 0 0 0,0 0-1 0 0,0 0 1 0 0,0-1-1 0 0,0 1 1 0 0,1-1-1 0 0,-1-1 1 0 0,1 1-1 0 0,-1-1 1 0 0,5 0 20 0 0,37 6 34 0 0,-31-5-25 0 0,0 0 0 0 0,0 1 0 0 0,0 1-1 0 0,0 0 1 0 0,0 1 0 0 0,0 1 0 0 0,-1 1 0 0 0,0 0 0 0 0,0 0 0 0 0,0 2 0 0 0,6 4-9 0 0,-17-9 11 0 0,-1 0 0 0 0,1 1 0 0 0,-1-1 1 0 0,0 1-1 0 0,0-1 0 0 0,0 1 0 0 0,-1 0 0 0 0,1 0 1 0 0,-1 0-1 0 0,0 1 0 0 0,0-1 0 0 0,0 0 1 0 0,-1 1-1 0 0,1 0 0 0 0,-1-1 0 0 0,0 1 0 0 0,0-1 1 0 0,-1 1-1 0 0,0 0 0 0 0,1 0 0 0 0,-2-1 1 0 0,1 1-1 0 0,0 0 0 0 0,-1 0 0 0 0,0-1 1 0 0,0 1-1 0 0,0-1 0 0 0,-1 1 0 0 0,0-1 0 0 0,0 1 1 0 0,-1 1-12 0 0,-25 55-3224 0 0,7-15-4399 0 0,18-39 2364 0 0,3-2 859 0 0</inkml:trace>
  <inkml:trace contextRef="#ctx0" brushRef="#br0" timeOffset="-643.002">9515 647 10482 0 0,'0'0'2237'0'0,"0"0"-952"0"0,0 0-376 0 0,0 0-32 0 0,0 0-67 0 0,0 0-113 0 0,-36 25-120 0 0,-114 81-138 0 0,66-28 25 0 0,73-63-405 0 0,0-3-149 0 0,2 0 0 0 0,0 0 0 0 0,0 1 0 0 0,1 0 0 0 0,1 0 0 0 0,0 1 1 0 0,1 0-1 0 0,0 0 0 0 0,1 1 0 0 0,1-1 0 0 0,0 1 0 0 0,1 0 0 0 0,1 1 0 0 0,-1 12 90 0 0,5-25-4 0 0,0 0-1 0 0,0 0 1 0 0,0 0 0 0 0,0 0 0 0 0,0-1-1 0 0,1 1 1 0 0,-1-1 0 0 0,1 1-1 0 0,0-1 1 0 0,0 0 0 0 0,0 0-1 0 0,0-1 1 0 0,0 1 0 0 0,0 0-1 0 0,0-1 1 0 0,0 0 0 0 0,1 0-1 0 0,-1 0 1 0 0,0 0 0 0 0,1 0-1 0 0,-1-1 1 0 0,1 1 0 0 0,-1-1 0 0 0,1 0-1 0 0,-1 0 1 0 0,1-1 0 0 0,-1 1-1 0 0,1-1 1 0 0,-1 1 0 0 0,1-1-1 0 0,-1 0 1 0 0,0 0 0 0 0,0-1-1 0 0,3 0 5 0 0,24-11 264 0 0,-1 0-1 0 0,-1-2 0 0 0,-1-1 0 0 0,0-2 0 0 0,-1 0 1 0 0,-1-1-1 0 0,-1-2 0 0 0,0-1 0 0 0,-2 0 0 0 0,0-2 1 0 0,5-9-264 0 0,16-5-672 0 0,-38 68-647 0 0,-5-8 927 0 0,10 91-1862 0 0,-9-109 2195 0 0,0 0-1 0 0,0 0 1 0 0,0-1-1 0 0,1 1 1 0 0,0 0-1 0 0,0-1 1 0 0,0 1-1 0 0,0-1 1 0 0,0 0-1 0 0,1 0 1 0 0,0 0-1 0 0,-1 0 1 0 0,1 0-1 0 0,0 0 0 0 0,1-1 1 0 0,-1 1-1 0 0,0-1 1 0 0,1 0-1 0 0,-1 0 1 0 0,1 0-1 0 0,-1-1 1 0 0,1 1-1 0 0,0-1 1 0 0,0 0-1 0 0,0 0 1 0 0,1 0 59 0 0,3 1 164 0 0,0-1 0 0 0,0 0 0 0 0,0 0 1 0 0,-1-1-1 0 0,1 0 0 0 0,0 0 0 0 0,0-1 0 0 0,0 0 1 0 0,0-1-1 0 0,0 1 0 0 0,-1-1 0 0 0,1-1 1 0 0,-1 0-1 0 0,1 0 0 0 0,-1 0 0 0 0,0-1 1 0 0,0 0-1 0 0,-1 0 0 0 0,1-1 0 0 0,-1 1 0 0 0,2-3-164 0 0,38-39 1713 0 0,-2-2 0 0 0,-2-2 1 0 0,-2-2-1 0 0,24-42-1713 0 0,-39 55-2 0 0,-1-1 0 0 0,-2 0 0 0 0,-2-2 0 0 0,-2-1 0 0 0,-2 0 0 0 0,-2-1 0 0 0,-1-1 0 0 0,-3 0 0 0 0,-1 0 0 0 0,-3-1 0 0 0,-1 0 0 0 0,-3 0 0 0 0,-2-28 2 0 0,1 70-27 0 0,-1-1 0 0 0,1 1-1 0 0,-1 0 1 0 0,0 0 0 0 0,0 0-1 0 0,0-1 1 0 0,-1 1 0 0 0,1 0-1 0 0,-1 0 1 0 0,0 0 0 0 0,0 0 0 0 0,-1 0-1 0 0,1 0 1 0 0,-1 0 0 0 0,0 0-1 0 0,0 0 1 0 0,0 1 0 0 0,0-1-1 0 0,-1 1 1 0 0,1-1 0 0 0,-1 1-1 0 0,0 0 1 0 0,0 0 0 0 0,0 0-1 0 0,-1 1 1 0 0,1-1 0 0 0,-1 1 0 0 0,1 0-1 0 0,-1 0 1 0 0,0 0 0 0 0,0 0-1 0 0,0 0 1 0 0,0 1 0 0 0,0 0-1 0 0,0 0 1 0 0,0 0 0 0 0,0 0-1 0 0,0 1 1 0 0,0 0 0 0 0,-1 0 0 0 0,1 0-1 0 0,0 0 1 0 0,0 0 0 0 0,-1 1 27 0 0,-9 5-118 0 0,1 0 0 0 0,0 1 1 0 0,1 1-1 0 0,-1 0 0 0 0,1 1 0 0 0,1 0 1 0 0,0 0-1 0 0,0 1 0 0 0,1 1 1 0 0,0 0-1 0 0,1 0 0 0 0,-2 4 118 0 0,-6 10-43 0 0,1 0 0 0 0,1 1 0 0 0,1 1 0 0 0,2 0 0 0 0,1 1 0 0 0,1 0 0 0 0,1 1 0 0 0,1 0-1 0 0,2 0 1 0 0,1 0 0 0 0,1 1 0 0 0,2 0 0 0 0,1 0 0 0 0,1 0 0 0 0,1 0 0 0 0,6 27 43 0 0,-3-39 6 0 0,0 1 1 0 0,2-2-1 0 0,0 1 1 0 0,1-1-1 0 0,1 0 0 0 0,0 0 1 0 0,1-1-1 0 0,1 0 1 0 0,1 0-1 0 0,0-1 1 0 0,1-1-1 0 0,0 0 0 0 0,1-1 1 0 0,1 0-1 0 0,7 4-6 0 0,8 6 43 0 0,0-2 0 0 0,2-1 0 0 0,0-1-1 0 0,2-2 1 0 0,0-1 0 0 0,0-2 0 0 0,16 4-43 0 0,98 5-1266 0 0,-86-30-8813 0 0,-47 3-86 0 0</inkml:trace>
  <inkml:trace contextRef="#ctx0" brushRef="#br0" timeOffset="45165.062">977 1906 0 0 0,'0'0'1464'0'0,"0"0"214"0"0,0 0 34 0 0,0 0 94 0 0,0 0 96 0 0,0 0-8 0 0,0 0-147 0 0,0 0-238 0 0,0 0-288 0 0,0 0-268 0 0,0 0-195 0 0,-17-3-181 0 0,-51-9-138 0 0,65 11-398 0 0,-1 0 1 0 0,1 1-1 0 0,-1 0 0 0 0,1-1 1 0 0,-1 1-1 0 0,1 0 1 0 0,-1 1-1 0 0,1-1 0 0 0,-1 1 1 0 0,1-1-1 0 0,0 1 0 0 0,-1 0 1 0 0,1 0-1 0 0,0 1 1 0 0,-1-1-1 0 0,1 1 0 0 0,0-1 1 0 0,0 2-42 0 0,-8 3 122 0 0,-11 6-43 0 0,0 2 0 0 0,1 0 1 0 0,1 2-1 0 0,1 0 0 0 0,0 1 1 0 0,1 1-1 0 0,1 1 0 0 0,-14 19-79 0 0,22-26-37 0 0,1 1-1 0 0,0 0 1 0 0,1 0-1 0 0,0 0 1 0 0,1 1-1 0 0,1 0 1 0 0,0 0-1 0 0,1 1 1 0 0,0-1-1 0 0,2 1 1 0 0,-1 0-1 0 0,2 0 1 0 0,0 0-1 0 0,1 0 1 0 0,0 0-1 0 0,2 9 38 0 0,0-18 26 0 0,1 1 1 0 0,0-1-1 0 0,0 0 0 0 0,0 0 0 0 0,1-1 0 0 0,-1 1 1 0 0,1-1-1 0 0,1 0 0 0 0,-1 0 0 0 0,1 0 0 0 0,0 0 1 0 0,0-1-1 0 0,0 0 0 0 0,0 0 0 0 0,1 0 0 0 0,0-1 1 0 0,0 0-1 0 0,0 0 0 0 0,0 0 0 0 0,0-1 0 0 0,1 0 1 0 0,-1 0-1 0 0,1-1 0 0 0,-1 1 0 0 0,1-1 0 0 0,-1-1 1 0 0,1 1-1 0 0,0-1 0 0 0,-1-1 0 0 0,1 1 0 0 0,0-1 1 0 0,-1 0-1 0 0,1 0 0 0 0,-1-1 0 0 0,1 0 0 0 0,-1 0 1 0 0,0-1-1 0 0,0 0 0 0 0,0 0 0 0 0,0 0 0 0 0,0 0 1 0 0,3-4-27 0 0,11-11 154 0 0,-1 0 1 0 0,-1-2-1 0 0,-1 0 1 0 0,-1-1-1 0 0,-1 0 1 0 0,-1-1-1 0 0,0-1 0 0 0,-2 0 1 0 0,-1-1-1 0 0,-1-1 1 0 0,-1 1-1 0 0,-1-1 1 0 0,5-24-155 0 0,-11 15 709 0 0,-2 34-506 0 0,0 0-73 0 0,0 0-85 0 0,0 12-540 0 0,3 20 488 0 0,1 0-1 0 0,1-1 1 0 0,2 0 0 0 0,2 0-1 0 0,0 0 1 0 0,2-1-1 0 0,3 3 8 0 0,20 62-7 0 0,-18-44 20 0 0,9 20-144 0 0,-3 2 0 0 0,-3 0 0 0 0,-3 1 0 0 0,-3 1 0 0 0,-4 0 0 0 0,-2 17 131 0 0,-8-78-159 0 0,0-1-1 0 0,0 0 1 0 0,-2 0 0 0 0,1 0-1 0 0,-2 0 1 0 0,1 0 0 0 0,-2 0-1 0 0,0-1 1 0 0,0 0 0 0 0,-1 0-1 0 0,-1 0 1 0 0,0-1 0 0 0,0 0 0 0 0,-1 0-1 0 0,-1-1 1 0 0,1 0 0 0 0,-2-1-1 0 0,1 1 1 0 0,-2-2 0 0 0,1 0-1 0 0,-1 0 1 0 0,0 0 0 0 0,0-2-1 0 0,-13 6 160 0 0,19-9-72 0 0,0 0-1 0 0,0-1 1 0 0,-1 0-1 0 0,1 0 0 0 0,-1 0 1 0 0,1-1-1 0 0,-1 0 1 0 0,0 0-1 0 0,1 0 0 0 0,-1-1 1 0 0,0 0-1 0 0,0 0 1 0 0,0 0-1 0 0,1-1 0 0 0,-1 0 1 0 0,0 0-1 0 0,1 0 1 0 0,-1-1-1 0 0,1 1 0 0 0,-1-2 1 0 0,1 1-1 0 0,0 0 1 0 0,0-1-1 0 0,0 0 0 0 0,0 0 1 0 0,0-1-1 0 0,1 1 1 0 0,-1-1-1 0 0,1 0 0 0 0,0 0 1 0 0,0-1-1 0 0,1 1 1 0 0,-1-1-1 0 0,1 0 73 0 0,-5-11-53 0 0,0 0 0 0 0,1-1 0 0 0,1 0 0 0 0,1-1 0 0 0,1 1 1 0 0,0-1-1 0 0,1 0 0 0 0,1 0 0 0 0,1 0 0 0 0,0 0 0 0 0,1 0 0 0 0,3-13 53 0 0,0 1 29 0 0,2 0 0 0 0,2 1 0 0 0,0 0 0 0 0,2 0 1 0 0,1 0-1 0 0,1 1 0 0 0,2 1 0 0 0,0 0 0 0 0,2 0 0 0 0,1 2 0 0 0,1 0 0 0 0,2 0 0 0 0,0 2 0 0 0,1 0 0 0 0,1 2 1 0 0,19-15-30 0 0,-4 6 450 0 0,2 2 1 0 0,0 2-1 0 0,2 1 1 0 0,1 2-1 0 0,34-14-450 0 0,107-63 1687 0 0,-176 97-1607 0 0,0-1 1 0 0,0 0-1 0 0,-1 0 0 0 0,1 0 1 0 0,-1-1-1 0 0,0 0 0 0 0,0 0 0 0 0,0 0 1 0 0,-1 0-1 0 0,0-1 0 0 0,0 0 1 0 0,0 0-1 0 0,-1 0 0 0 0,0 0 1 0 0,0-1-1 0 0,0 1 0 0 0,-1-1 1 0 0,0 0-1 0 0,0 0 0 0 0,-1 1 0 0 0,0-1 1 0 0,0 0-1 0 0,-1-1-80 0 0,-1 4-56 0 0,-1 0 1 0 0,-1-1-1 0 0,1 1 0 0 0,0 0 0 0 0,-1 1 1 0 0,0-1-1 0 0,0 0 0 0 0,0 1 0 0 0,-1 0 1 0 0,1 0-1 0 0,-1 0 0 0 0,1 0 0 0 0,-1 0 1 0 0,0 1-1 0 0,0-1 0 0 0,0 1 0 0 0,-1 0 1 0 0,1 1-1 0 0,0-1 0 0 0,-1 1 0 0 0,1 0 1 0 0,-1 0-1 0 0,0 0 0 0 0,1 0 0 0 0,-1 1 0 0 0,1 0 1 0 0,-1 0-1 0 0,0 0 0 0 0,1 0 0 0 0,-1 1 1 0 0,0 0 55 0 0,-5 3-65 0 0,0 0 0 0 0,1 0 0 0 0,-1 1 0 0 0,1 0 0 0 0,0 1 0 0 0,1 0 1 0 0,-1 1-1 0 0,1 0 0 0 0,0 0 0 0 0,1 0 0 0 0,0 1 0 0 0,0 0 0 0 0,1 1 0 0 0,0-1 0 0 0,0 1 1 0 0,1 0-1 0 0,0 1 0 0 0,0-1 0 0 0,1 1 0 0 0,1 0 0 0 0,0 0 0 0 0,0 0 0 0 0,1 1 65 0 0,-1-3 33 0 0,1 0 0 0 0,0 1 0 0 0,0-1 0 0 0,1 1 0 0 0,1-1-1 0 0,-1 1 1 0 0,1-1 0 0 0,1 1 0 0 0,-1 0 0 0 0,1-1-1 0 0,1 1 1 0 0,0-1 0 0 0,0 0 0 0 0,1 1 0 0 0,-1-1 0 0 0,2 0-1 0 0,-1-1 1 0 0,1 1 0 0 0,1-1 0 0 0,-1 1 0 0 0,1-1-1 0 0,0 0 1 0 0,6 5-33 0 0,-1-3 37 0 0,0 0 1 0 0,1-1-1 0 0,0-1 0 0 0,1 1 0 0 0,-1-2 0 0 0,1 1 1 0 0,1-2-1 0 0,-1 1 0 0 0,1-2 0 0 0,0 0 0 0 0,0 0 1 0 0,0-1-1 0 0,0-1 0 0 0,1 0 0 0 0,-1-1 0 0 0,1-1 1 0 0,-1 0-1 0 0,6-1-37 0 0,73-16-718 0 0,-55 1-1322 0 0,-15 8-918 0 0,1-2-3525 0 0,-10 2-277 0 0</inkml:trace>
  <inkml:trace contextRef="#ctx0" brushRef="#br0" timeOffset="45519.214">2057 2098 7050 0 0,'0'0'3443'0'0,"0"0"-1575"0"0,0 0-595 0 0,0 0-161 0 0,0 0-216 0 0,0 0-203 0 0,0 0-174 0 0,0 0-171 0 0,0 0-148 0 0,0 0-98 0 0,-22 34-42 0 0,-69 108-36 0 0,62-68-9 0 0,30-62-16 0 0,-3-7 4 0 0,1-1 0 0 0,0 1 0 0 0,0 0 0 0 0,0 0 0 0 0,1 0 0 0 0,0 0 0 0 0,0 0 0 0 0,0 0 0 0 0,0 0 0 0 0,1 0 0 0 0,0 0 0 0 0,0 0 0 0 0,0 0 0 0 0,1 0 0 0 0,0 0 0 0 0,0-1 0 0 0,0 1 0 0 0,0-1 0 0 0,1 0 0 0 0,-1 1 0 0 0,1-1 0 0 0,0 0 0 0 0,0 0 0 0 0,1-1 0 0 0,-1 1 0 0 0,1-1 0 0 0,0 0 0 0 0,0 1 0 0 0,0-2 0 0 0,0 1 0 0 0,1 0 0 0 0,-1-1 0 0 0,1 0 0 0 0,-1 0 0 0 0,1 0 0 0 0,0-1 0 0 0,0 0 0 0 0,4 1-3 0 0,5-5 219 0 0,1-2 0 0 0,-1 1 0 0 0,0-2 0 0 0,0 0 0 0 0,-1-1 0 0 0,0 0 0 0 0,0-1 0 0 0,0 0 0 0 0,-1-1 0 0 0,0 0 0 0 0,-1-1 0 0 0,0-1 0 0 0,-1 1 0 0 0,0-2-1 0 0,0 1 1 0 0,-1-2 0 0 0,-1 1 0 0 0,0-1 0 0 0,-1 0 0 0 0,2-5-219 0 0,-4 8 107 0 0,0 0 0 0 0,0 0-1 0 0,-1 0 1 0 0,-1-1-1 0 0,0 0 1 0 0,0 1 0 0 0,-1-1-1 0 0,0 0 1 0 0,-1 0-1 0 0,0 0 1 0 0,-1-1 0 0 0,0 1-1 0 0,-1 0 1 0 0,0-1-107 0 0,0 8-57 0 0,-1 0 0 0 0,1 0 1 0 0,-1 0-1 0 0,0 0 0 0 0,0 0 1 0 0,0 1-1 0 0,0-1 0 0 0,0 1 1 0 0,-1-1-1 0 0,0 1 0 0 0,0 0 1 0 0,0 0-1 0 0,0 0 1 0 0,0 0-1 0 0,0 1 0 0 0,-1-1 1 0 0,1 1-1 0 0,-1 0 0 0 0,0 0 1 0 0,0 0-1 0 0,0 1 0 0 0,0-1 1 0 0,0 1-1 0 0,0 0 0 0 0,0 0 1 0 0,0 0-1 0 0,-4 0 57 0 0,3 1-408 0 0,0-1-1 0 0,1 1 1 0 0,-1 0 0 0 0,0 0 0 0 0,0 0-1 0 0,0 1 1 0 0,0-1 0 0 0,1 1 0 0 0,-1 0-1 0 0,0 1 1 0 0,1-1 0 0 0,-1 1 0 0 0,1 0-1 0 0,-1 0 1 0 0,0 1 408 0 0,-13 8-5642 0 0,6-6-4650 0 0</inkml:trace>
  <inkml:trace contextRef="#ctx0" brushRef="#br0" timeOffset="46068.725">2300 2547 7866 0 0,'0'0'3295'0'0,"0"0"-1064"0"0,0 0-409 0 0,0 0-127 0 0,0 0-220 0 0,0 0-305 0 0,0 0-328 0 0,0 0-242 0 0,0 0-154 0 0,0 0-109 0 0,0 0-57 0 0,0 0-18 0 0,0 0-26 0 0,15-32-33 0 0,45-100-1 0 0,18 4 404 0 0,-74 122-585 0 0,4-6-8 0 0,0 0 0 0 0,1 0 0 0 0,0 0 0 0 0,0 1 0 0 0,2 1 0 0 0,-1-1 0 0 0,1 2 0 0 0,1 0 0 0 0,9-6-13 0 0,-20 15-5 0 0,0 0-1 0 0,1 0 0 0 0,-1 1 1 0 0,1-1-1 0 0,-1 0 0 0 0,0 1 1 0 0,1-1-1 0 0,-1 1 0 0 0,0 0 1 0 0,0-1-1 0 0,1 1 0 0 0,-1 0 0 0 0,0 0 1 0 0,0 0-1 0 0,0 0 0 0 0,0 0 1 0 0,0 0-1 0 0,0 0 0 0 0,0 0 1 0 0,0 0-1 0 0,0 0 0 0 0,-1 1 1 0 0,1-1-1 0 0,0 0 0 0 0,-1 0 1 0 0,1 1-1 0 0,-1-1 0 0 0,0 1 1 0 0,1-1-1 0 0,-1 0 0 0 0,0 1 0 0 0,0-1 1 0 0,0 1-1 0 0,0-1 0 0 0,0 0 1 0 0,0 1-1 0 0,0-1 0 0 0,0 1 1 0 0,-1-1-1 0 0,1 0 0 0 0,0 1 1 0 0,-1-1-1 0 0,1 0 0 0 0,-1 1 1 0 0,0-1-1 0 0,1 0 0 0 0,-1 1 1 0 0,0-1-1 0 0,0 0 6 0 0,0 10 24 0 0,0 18 62 0 0,-1-25-83 0 0,1 1 0 0 0,0 0 0 0 0,1-1 0 0 0,-1 1 1 0 0,1 0-1 0 0,0 0 0 0 0,0 0 0 0 0,0-1 0 0 0,1 1 0 0 0,0 0 1 0 0,-1 0-1 0 0,2-1 0 0 0,-1 1 0 0 0,1-1 0 0 0,-1 1 1 0 0,1-1-1 0 0,1 1 0 0 0,-1-1 0 0 0,0 0 0 0 0,1 0 1 0 0,0 0-1 0 0,1 0-3 0 0,0-3 17 0 0,0 0-1 0 0,0-1 1 0 0,0 0 0 0 0,1 0 0 0 0,-1 0 0 0 0,0 0 0 0 0,0-1-1 0 0,0 1 1 0 0,0-1 0 0 0,0 0 0 0 0,1 0 0 0 0,-2-1 0 0 0,1 1 0 0 0,0-1-1 0 0,0 0 1 0 0,0 0 0 0 0,-1 0 0 0 0,1-1 0 0 0,-1 1 0 0 0,0-1-1 0 0,0 0 1 0 0,0 0 0 0 0,0 0 0 0 0,0 0 0 0 0,-1 0 0 0 0,1-1-17 0 0,14-11 20 0 0,32-29 36 0 0,-39 34-47 0 0,0-1-1 0 0,1 1 0 0 0,1 1 0 0 0,-1 0 0 0 0,2 1 0 0 0,-1 0 1 0 0,1 0-1 0 0,0 2 0 0 0,5-2-8 0 0,-16 8 3 0 0,-1 0-1 0 0,1 0 1 0 0,0 0 0 0 0,0 1 0 0 0,0-1-1 0 0,0 1 1 0 0,-1-1 0 0 0,1 1 0 0 0,0 0-1 0 0,0-1 1 0 0,-1 1 0 0 0,1 0 0 0 0,0 0-1 0 0,-1 0 1 0 0,1 1 0 0 0,-1-1 0 0 0,0 0-1 0 0,1 1 1 0 0,-1-1 0 0 0,0 0 0 0 0,0 1-1 0 0,0-1 1 0 0,0 1 0 0 0,0 0 0 0 0,0-1-1 0 0,0 1 1 0 0,0 0 0 0 0,-1 0 0 0 0,1-1-1 0 0,-1 1 1 0 0,1 0 0 0 0,-1 0 0 0 0,0 0-1 0 0,0 0 1 0 0,0 0 0 0 0,0-1 0 0 0,0 1-1 0 0,0 0 1 0 0,0 0 0 0 0,-1 0 0 0 0,1 0-1 0 0,0 0 1 0 0,-1-1 0 0 0,0 1 0 0 0,1 0-1 0 0,-1 0 1 0 0,0 0-3 0 0,0 9-17 0 0,1 5-99 0 0,1 0 0 0 0,0 1 0 0 0,1-1 0 0 0,0 0 0 0 0,2 0 0 0 0,0 0 0 0 0,0-1 0 0 0,2 1 116 0 0,8 11-5368 0 0,5-3-5086 0 0,-15-20 2896 0 0</inkml:trace>
  <inkml:trace contextRef="#ctx0" brushRef="#br0" timeOffset="46547.35">3337 2374 128 0 0,'0'0'2303'0'0,"0"0"7"0"0,0 0 33 0 0,0 0-69 0 0,0 0-159 0 0,0 0-192 0 0,0 0-204 0 0,0 0-264 0 0,0 0-248 0 0,34-14-201 0 0,108-45-143 0 0,-70 13 482 0 0,-58 33-964 0 0,-5 5-286 0 0,0 1 0 0 0,0-2 1 0 0,-1 1-1 0 0,0-1 0 0 0,-1 0 1 0 0,0-1-1 0 0,0 0 0 0 0,-1 0 1 0 0,0-1-1 0 0,-1 1 0 0 0,0-1 1 0 0,-1 0-1 0 0,0 0 0 0 0,2-10-95 0 0,-6 19-68 0 0,0-1 1 0 0,0 1-1 0 0,-1-1 0 0 0,1 1 0 0 0,-1-1 1 0 0,1 1-1 0 0,-1-1 0 0 0,0 1 0 0 0,0 0 1 0 0,0-1-1 0 0,0 1 0 0 0,-1 0 0 0 0,1 0 1 0 0,0 0-1 0 0,-1 0 0 0 0,0 0 0 0 0,1 0 1 0 0,-1 0-1 0 0,0 0 0 0 0,0 1 0 0 0,0-1 1 0 0,0 1-1 0 0,0 0 0 0 0,0-1 0 0 0,-1 1 1 0 0,1 0-1 0 0,0 0 0 0 0,-1 0 0 0 0,1 0 1 0 0,0 1-1 0 0,-1-1 0 0 0,1 1 0 0 0,-1-1 68 0 0,-87 3-2936 0 0,75 4 2779 0 0,0 1-1 0 0,0 0 0 0 0,1 1 0 0 0,0 1 1 0 0,1 0-1 0 0,0 1 0 0 0,0 1 0 0 0,1 0 0 0 0,0 0 1 0 0,1 1-1 0 0,1 1 0 0 0,0 0 0 0 0,-1 2 158 0 0,4-5-20 0 0,0 0 0 0 0,0 0 0 0 0,1 1 0 0 0,0 0 0 0 0,1 0 0 0 0,1 0 0 0 0,0 1 0 0 0,0-1 0 0 0,1 1-1 0 0,1 0 1 0 0,-1 0 0 0 0,2 1 0 0 0,0-1 0 0 0,1 0 0 0 0,0 0 0 0 0,0 0 0 0 0,2 6 20 0 0,0-11 38 0 0,0-1 0 0 0,0 0 0 0 0,1 0 0 0 0,0 0 0 0 0,0-1 0 0 0,0 1 0 0 0,0-1 0 0 0,1 1 0 0 0,0-1 0 0 0,0 0 0 0 0,1-1 0 0 0,-1 1 0 0 0,1-1 0 0 0,0 0 0 0 0,0 0 0 0 0,1 0 0 0 0,-1-1 0 0 0,1 0 0 0 0,0 0 0 0 0,0 0 0 0 0,0-1 0 0 0,0 1 0 0 0,1-1-38 0 0,9 2 103 0 0,1 0 1 0 0,-1-1-1 0 0,0 0 1 0 0,1-1-1 0 0,-1-1 1 0 0,1-1-1 0 0,-1-1 1 0 0,10-1-104 0 0,-4-1-93 0 0,-1-2 1 0 0,0 0 0 0 0,-1-2 0 0 0,1 0 0 0 0,-1-1-1 0 0,-1-1 1 0 0,0-1 0 0 0,0-1 0 0 0,9-6 92 0 0,44-42-9017 0 0,-59 47 2020 0 0</inkml:trace>
  <inkml:trace contextRef="#ctx0" brushRef="#br0" timeOffset="46825.01">4148 1704 13131 0 0,'0'0'1351'0'0,"0"0"10"0"0,0 0 212 0 0,0 0 124 0 0,0 0-154 0 0,0 0-256 0 0,0 0-254 0 0,4 35-196 0 0,12 110-181 0 0,3 196 964 0 0,-19-318-1622 0 0,2 90-409 0 0,0-1-3490 0 0,-7-87 310 0 0,-2-10-5430 0 0,4-11-142 0 0</inkml:trace>
  <inkml:trace contextRef="#ctx0" brushRef="#br0" timeOffset="47066.444">3935 2142 4505 0 0,'0'0'4049'0'0,"0"0"-2369"0"0,0 0-55 0 0,0 0-97 0 0,0 0-256 0 0,0 0-304 0 0,219-63-143 0 0,-182 60-121 0 0,0-1-192 0 0,-2 4-176 0 0,-4 0-152 0 0,0 0-96 0 0,-1 0-128 0 0,-7 4-176 0 0,3 3-368 0 0,-5 0-1009 0 0,-7 1-1759 0 0,-8-5-8179 0 0</inkml:trace>
  <inkml:trace contextRef="#ctx0" brushRef="#br0" timeOffset="47286.712">4511 2532 7690 0 0,'0'0'2720'0'0,"0"0"-515"0"0,0 0-176 0 0,0 0-183 0 0,0 0-301 0 0,0 0-264 0 0,0 0-229 0 0,0 0-173 0 0,0 0-129 0 0,0 0-97 0 0,0 0-66 0 0,0 0-55 0 0,0 0-61 0 0,7-34-47 0 0,21-104-71 0 0,-8 59 119 0 0,-12 53-456 0 0,0 0-1 0 0,2 1 0 0 0,1 0 0 0 0,2 1 0 0 0,0 0 0 0 0,15-20-15 0 0,10 15-1910 0 0,-23 25-2250 0 0,3 4-4541 0 0,-12 0-2108 0 0</inkml:trace>
  <inkml:trace contextRef="#ctx0" brushRef="#br0" timeOffset="47936.522">4896 2201 3337 0 0,'0'0'3315'0'0,"0"0"-1218"0"0,0 0-488 0 0,0 0-142 0 0,0 0-259 0 0,0 0-282 0 0,0 0-222 0 0,0 0-164 0 0,0 0-106 0 0,0 0-88 0 0,0 0-68 0 0,0 0-46 0 0,0 0-40 0 0,-9 33-36 0 0,-25 101-16 0 0,33-84 89 0 0,6-46-169 0 0,-3-1 38 0 0,0 0 0 0 0,0 0 0 0 0,1-1-1 0 0,-1 1 1 0 0,1-1 0 0 0,0 1 0 0 0,0-1-1 0 0,0 0 1 0 0,0 0 0 0 0,0 0 0 0 0,0 0-1 0 0,0 0 1 0 0,1-1 0 0 0,-1 0 0 0 0,1 1-1 0 0,-1-1 1 0 0,1-1 0 0 0,-1 1 0 0 0,1 0-1 0 0,0-1 1 0 0,-1 0 0 0 0,1 0 0 0 0,0 0-1 0 0,-1 0 1 0 0,1-1 0 0 0,0 1 0 0 0,2-2-98 0 0,3-2 267 0 0,-1 0 1 0 0,0-1 0 0 0,0 0 0 0 0,-1 0 0 0 0,1-1 0 0 0,-1 0-1 0 0,-1-1 1 0 0,1 1 0 0 0,-1-1 0 0 0,0 0 0 0 0,-1-1 0 0 0,2-2-268 0 0,61-115 1637 0 0,-18 30-997 0 0,-25 139-1204 0 0,14 32 535 0 0,2-1-1 0 0,4-2 0 0 0,26 30 30 0 0,-20-28-9 0 0,-34-53 15 0 0,-2 1 1 0 0,0 0 0 0 0,-2 2 0 0 0,0-1 0 0 0,-2 2-1 0 0,-1-1 1 0 0,0 1 0 0 0,-2 1 0 0 0,-2 0-1 0 0,0 0 1 0 0,-2 0 0 0 0,1 17-7 0 0,-4-31 19 0 0,-1 0-1 0 0,0 0 1 0 0,-1-1 0 0 0,0 1 0 0 0,-1 0-1 0 0,0 0 1 0 0,-1-1 0 0 0,-1 1 0 0 0,0-1 0 0 0,0 0-1 0 0,-1 0 1 0 0,-1 0 0 0 0,0-1 0 0 0,-1 0-1 0 0,0 0 1 0 0,-3 2-19 0 0,-4 2 21 0 0,-2 0-1 0 0,0-1 1 0 0,0-1 0 0 0,-1 0-1 0 0,-1-1 1 0 0,0-1 0 0 0,-1-1-1 0 0,0-1 1 0 0,0 0 0 0 0,-1-1-1 0 0,0-2 1 0 0,0 0 0 0 0,-1-1-1 0 0,-19 3-20 0 0,37-7 11 0 0,-1-1-1 0 0,1 1 0 0 0,0 0 1 0 0,-1-1-1 0 0,1 1 0 0 0,0-1 1 0 0,-1 0-1 0 0,1 0 0 0 0,-1-1 1 0 0,1 1-1 0 0,0-1 0 0 0,-1 1 1 0 0,1-1-1 0 0,0 0 0 0 0,-1 0 1 0 0,1-1-1 0 0,0 1 0 0 0,0-1 1 0 0,0 1-1 0 0,0-1 0 0 0,0 0 0 0 0,1 0 1 0 0,-1 0-1 0 0,1-1 0 0 0,-1 1 1 0 0,1-1-1 0 0,0 1 0 0 0,0-1 1 0 0,0 0-1 0 0,0 0 0 0 0,0 0 1 0 0,0 0-1 0 0,1 0 0 0 0,0 0 1 0 0,-1 0-1 0 0,1 0 0 0 0,1-1 1 0 0,-1 1-1 0 0,0 0 0 0 0,1-1 1 0 0,-1 1-1 0 0,1-1-10 0 0,1-22-14 0 0,2 1 0 0 0,0-1 0 0 0,2 1 1 0 0,1-1-1 0 0,0 1 0 0 0,2 1 0 0 0,1 0 0 0 0,1 0 1 0 0,1 0-1 0 0,1 1 0 0 0,1 1 0 0 0,1 0 0 0 0,1 1 0 0 0,4-3 14 0 0,101-109-1403 0 0,-73 96-2229 0 0,1 2-4554 0 0,-28 23-3506 0 0</inkml:trace>
  <inkml:trace contextRef="#ctx0" brushRef="#br0" timeOffset="49245.053">6897 2149 2128 0 0,'0'0'2022'0'0,"0"0"-52"0"0,0 0 77 0 0,0 0 12 0 0,0 0-188 0 0,0 0-344 0 0,0 0-316 0 0,0 0-280 0 0,0 0-224 0 0,-33 8-175 0 0,-101 24-171 0 0,66-1-31 0 0,56-21-252 0 0,3-4-51 0 0,0 0 0 0 0,0 0-1 0 0,1 1 1 0 0,-1 0 0 0 0,2 0-1 0 0,-1 1 1 0 0,1 0-1 0 0,0 1 1 0 0,1-1 0 0 0,0 1-1 0 0,0 1 1 0 0,1-1-1 0 0,0 1 1 0 0,1-1 0 0 0,0 1-1 0 0,1 1 1 0 0,0-1-1 0 0,0 0 1 0 0,1 1 0 0 0,0 0-1 0 0,1 2-26 0 0,2-10 24 0 0,1 1-1 0 0,-1 0 1 0 0,1-1-1 0 0,0 1 1 0 0,0-1-1 0 0,0 0 1 0 0,0 0-1 0 0,1 0 1 0 0,-1 0 0 0 0,1 0-1 0 0,0 0 1 0 0,0-1-1 0 0,0 1 1 0 0,0-1-1 0 0,0 0 1 0 0,1 0-1 0 0,-1 0 1 0 0,1-1-1 0 0,-1 1 1 0 0,1-1-1 0 0,0 1 1 0 0,-1-1-1 0 0,1 0 1 0 0,0-1-1 0 0,0 1 1 0 0,0-1 0 0 0,0 0-1 0 0,0 0 1 0 0,-1 0-1 0 0,1 0 1 0 0,0 0-1 0 0,0-1 1 0 0,0 0-1 0 0,0 0 1 0 0,-1 0-1 0 0,1 0 1 0 0,0-1-1 0 0,-1 1 1 0 0,1-1-1 0 0,-1 0 1 0 0,0 0-1 0 0,2-1-23 0 0,51-38 201 0 0,-1-3 0 0 0,-2-2-1 0 0,-2-2 1 0 0,0-5-201 0 0,-15 17-126 0 0,-36 37 109 0 0,0-1 0 0 0,0 1 0 0 0,0 0 0 0 0,0-1 0 0 0,0 1 0 0 0,1 0 0 0 0,-1-1 0 0 0,0 1 0 0 0,0-1 0 0 0,1 1 0 0 0,-1 0 0 0 0,1-1 0 0 0,-1 1 0 0 0,0-1 0 0 0,1 1 0 0 0,-1-1 0 0 0,1 1 0 0 0,-1-1 0 0 0,1 1 0 0 0,-1-1 1 0 0,1 0-1 0 0,-1 1 0 0 0,1-1 0 0 0,0 0 0 0 0,-1 1 0 0 0,1-1 0 0 0,0 0 0 0 0,-1 0 0 0 0,1 1 0 0 0,0-1 0 0 0,-1 0 0 0 0,1 0 0 0 0,0 0 0 0 0,-1 0 0 0 0,1 0 0 0 0,0 0 0 0 0,-1 0 0 0 0,1 0 0 0 0,0 0 0 0 0,-1 0 0 0 0,1-1 0 0 0,0 1 0 0 0,-1 0 1 0 0,1 0-1 0 0,-1-1 0 0 0,1 1 0 0 0,0 0 0 0 0,-1-1 0 0 0,1 1 0 0 0,-1-1 0 0 0,1 1 0 0 0,-1 0 0 0 0,1-1 0 0 0,-1 1 0 0 0,1-1 0 0 0,-1 0 0 0 0,1 1 0 0 0,-1-1 0 0 0,0 1 0 0 0,1-1 0 0 0,-1 1 0 0 0,0-1 0 0 0,0 0 0 0 0,0 1 0 0 0,1-1 0 0 0,-1 0 1 0 0,0 1-1 0 0,0-1 0 0 0,0 0 0 0 0,0 0 17 0 0,16 171 201 0 0,-15-165-180 0 0,1 0-1 0 0,-1 0 0 0 0,1 0 1 0 0,0 0-1 0 0,0 0 1 0 0,1 0-1 0 0,0 0 1 0 0,0-1-1 0 0,0 1 1 0 0,0-1-1 0 0,0 0 0 0 0,1 0 1 0 0,0 0-1 0 0,0 0 1 0 0,0-1-1 0 0,0 1 1 0 0,1-1-1 0 0,-1 0 1 0 0,1-1-1 0 0,0 1 0 0 0,0-1 1 0 0,0 0-1 0 0,0 0 1 0 0,0 0-1 0 0,0-1 1 0 0,1 0-1 0 0,-1 0 1 0 0,0 0-1 0 0,1-1 1 0 0,0 1-21 0 0,56-40 941 0 0,-43 23-769 0 0,105-84 267 0 0,-94 72-424 0 0,2 1 0 0 0,1 2 0 0 0,1 1 0 0 0,1 2 1 0 0,1 1-1 0 0,38-16-15 0 0,-70 35 3 0 0,-1 0 0 0 0,1 0 0 0 0,0 0 0 0 0,0 1 1 0 0,0-1-1 0 0,0 1 0 0 0,0 0 0 0 0,0 0 0 0 0,0 0 1 0 0,0 1-1 0 0,1 0 0 0 0,-1-1 0 0 0,0 1 0 0 0,0 1 1 0 0,0-1-1 0 0,1 0 0 0 0,-1 1 0 0 0,0 0 0 0 0,0 0 1 0 0,0 0-1 0 0,0 1 0 0 0,0 0 0 0 0,-1-1 0 0 0,1 1 1 0 0,0 0-1 0 0,-1 1 0 0 0,1-1 0 0 0,-1 1 0 0 0,0-1 1 0 0,0 1-1 0 0,0 0 0 0 0,0 0 0 0 0,0 0 0 0 0,0 1 1 0 0,-1-1-1 0 0,0 1 0 0 0,0-1 0 0 0,0 1 0 0 0,0 0 1 0 0,1 3-4 0 0,0 8 55 0 0,0 0 1 0 0,-2 0 0 0 0,1 0 0 0 0,-2 0 0 0 0,0 0 0 0 0,0 0-1 0 0,-2 1 1 0 0,0-1 0 0 0,-1-1 0 0 0,0 1 0 0 0,-1 0 0 0 0,-1-1 0 0 0,0 1-1 0 0,-1-1 1 0 0,0-1 0 0 0,-3 3-56 0 0,-2 1 33 0 0,-1-1 0 0 0,0-1 0 0 0,-2 0 0 0 0,0 0 0 0 0,0-2 0 0 0,-2 0 0 0 0,1 0 0 0 0,-3 0-33 0 0,8-8-147 0 0,-1 1-1 0 0,1-2 0 0 0,-1 1 1 0 0,0-2-1 0 0,0 1 1 0 0,0-1-1 0 0,0-1 0 0 0,-1 0 1 0 0,1-1-1 0 0,-1 0 1 0 0,1 0-1 0 0,-4-2 148 0 0,14 1-36 0 0,-1 0 0 0 0,0 0-1 0 0,1-1 1 0 0,-1 1 0 0 0,1-1-1 0 0,-1 0 1 0 0,0 1 0 0 0,1-1 0 0 0,-1 0-1 0 0,1 0 1 0 0,0 0 0 0 0,-1 0-1 0 0,1 0 1 0 0,0 0 0 0 0,0 0 0 0 0,-1 0-1 0 0,1-1 1 0 0,0 1 0 0 0,0 0-1 0 0,0-1 1 0 0,1 1 0 0 0,-1-1 0 0 0,0 1-1 0 0,0-1 1 0 0,1 1 0 0 0,-1-1-1 0 0,1 0 1 0 0,-1 1 0 0 0,1-1 0 0 0,0 0-1 0 0,0 1 1 0 0,0-1 0 0 0,0 0-1 0 0,0 1 1 0 0,0-1 0 0 0,0 0 0 0 0,0 1-1 0 0,1-1 1 0 0,-1 0 0 0 0,1 1-1 0 0,-1-1 1 0 0,1 0 0 0 0,0 1 0 0 0,-1-1-1 0 0,1 1 1 0 0,0 0 0 0 0,0-1-1 0 0,0 1 1 0 0,0 0 0 0 0,0-1 0 0 0,0 1-1 0 0,1 0 1 0 0,-1 0 0 0 0,0 0-1 0 0,1 0 1 0 0,-1 0 0 0 0,1 0 0 0 0,0 0 36 0 0,8-4 134 0 0,1 0 1 0 0,0 1 0 0 0,0 0 0 0 0,0 1 0 0 0,0 0 0 0 0,0 1 0 0 0,1 0-1 0 0,-1 1 1 0 0,1 0 0 0 0,0 0 0 0 0,-1 2 0 0 0,1-1 0 0 0,-1 2-1 0 0,1-1 1 0 0,-1 2 0 0 0,0-1 0 0 0,1 2 0 0 0,-1-1 0 0 0,5 4-135 0 0,161 48 2103 0 0,-44-51-1046 0 0,-123-7-1039 0 0,0-1-1 0 0,0 0 0 0 0,0 0 0 0 0,0-1 1 0 0,-1-1-1 0 0,0 1 0 0 0,0-1 1 0 0,-1-1-1 0 0,1 1 0 0 0,-1-2 1 0 0,-1 1-1 0 0,0-1 0 0 0,0 0 0 0 0,0-1 1 0 0,5-8-18 0 0,-3 6-184 0 0,23-40-2109 0 0,-17 15-6832 0 0,-12 28-2238 0 0</inkml:trace>
  <inkml:trace contextRef="#ctx0" brushRef="#br0" timeOffset="50493.138">8914 2606 4497 0 0,'0'0'1440'0'0,"0"0"-782"0"0,0 0-195 0 0,0 0 303 0 0,0 0 500 0 0,0 0 372 0 0,0 0 118 0 0,0 0-158 0 0,0 0-323 0 0,0 0-355 0 0,0 0-277 0 0,0 0-173 0 0,29-28-98 0 0,92-91-81 0 0,138-150 792 0 0,-232 246-1051 0 0,154-115 245 0 0,-177 135-268 0 0,1 0 0 0 0,0 0 0 0 0,0 1-1 0 0,0 0 1 0 0,0-1 0 0 0,1 2-1 0 0,-1-1 1 0 0,1 1 0 0 0,-1 0 0 0 0,1 0-1 0 0,-1 0 1 0 0,1 1 0 0 0,-1 0-1 0 0,1 0 1 0 0,0 0-9 0 0,-2 3 44 0 0,-1 0 0 0 0,0 0 0 0 0,1 0 0 0 0,-2 1 0 0 0,1-1 0 0 0,0 1-1 0 0,-1 0 1 0 0,1 0 0 0 0,-1-1 0 0 0,0 2 0 0 0,-1-1 0 0 0,1 0 0 0 0,-1 0 0 0 0,1 0 0 0 0,-1 1 0 0 0,0-1-1 0 0,-1 2-43 0 0,0-6 2 0 0,6 154 1307 0 0,-9-132-1266 0 0,-1-1 1 0 0,-1 0 0 0 0,0 0 0 0 0,-2 0-1 0 0,-1-1 1 0 0,0 0 0 0 0,-1-1-1 0 0,-2 0 1 0 0,0 0 0 0 0,0-1 0 0 0,-2 0-1 0 0,0-1 1 0 0,-1-1 0 0 0,-10 9-44 0 0,15-17-148 0 0,1-1 1 0 0,-1 0 0 0 0,-1-1-1 0 0,1 0 1 0 0,-1-1 0 0 0,-1 0-1 0 0,1 0 1 0 0,0-1-1 0 0,-1 0 1 0 0,0-1 0 0 0,0 0-1 0 0,0-1 1 0 0,0 0 0 0 0,0-1-1 0 0,-1 0 1 0 0,1-1 0 0 0,0 0-1 0 0,-1 0 1 0 0,1-2-1 0 0,-8-1 148 0 0,14 2-140 0 0,1 0-1 0 0,0 0 1 0 0,0-1-1 0 0,0 1 0 0 0,1-1 1 0 0,-1 0-1 0 0,0 0 0 0 0,1-1 1 0 0,-1 1-1 0 0,1-1 1 0 0,0 0-1 0 0,-1 0 0 0 0,2 0 1 0 0,-1 0-1 0 0,0 0 0 0 0,0 0 1 0 0,1-1-1 0 0,0 0 1 0 0,0 1-1 0 0,0-1 0 0 0,0 0 1 0 0,0 0-1 0 0,1 0 1 0 0,0 0-1 0 0,0 0 0 0 0,0 0 1 0 0,0 0-1 0 0,1-1 0 0 0,-1 1 1 0 0,1 0-1 0 0,0 0 1 0 0,0-1-1 0 0,1 1 0 0 0,-1 0 1 0 0,1 0-1 0 0,0 0 0 0 0,0-1 1 0 0,1 1-1 0 0,-1 0 1 0 0,1 1-1 0 0,0-1 0 0 0,0 0 1 0 0,0 0-1 0 0,0 1 0 0 0,1-2 141 0 0,0 2-103 0 0,0-1-1 0 0,0 1 1 0 0,1 0-1 0 0,-1 0 0 0 0,1 0 1 0 0,-1 0-1 0 0,1 1 0 0 0,0-1 1 0 0,0 1-1 0 0,0 0 0 0 0,1 0 1 0 0,-1 0-1 0 0,0 1 1 0 0,1 0-1 0 0,-1-1 0 0 0,1 1 1 0 0,-1 1-1 0 0,1-1 0 0 0,0 1 1 0 0,-1 0-1 0 0,1 0 0 0 0,-1 0 1 0 0,1 1-1 0 0,4 0 104 0 0,27 56-217 0 0,3-33-1142 0 0,-8-21-4157 0 0,-23-3 2126 0 0</inkml:trace>
  <inkml:trace contextRef="#ctx0" brushRef="#br0" timeOffset="50919.077">10050 1347 16412 0 0,'0'0'952'0'0,"0"0"-84"0"0,0 0-111 0 0,0 0-98 0 0,0 0-105 0 0,0 0-69 0 0,0 0-39 0 0,0 0-36 0 0,0 0-2 0 0,0 0-25 0 0,-14 35-40 0 0,-46 116-48 0 0,16 31 310 0 0,11-26-317 0 0,13-73-237 0 0,3 1 0 0 0,4 1 0 0 0,5 0 0 0 0,2 11-51 0 0,5-94-7 0 0,1 1-1 0 0,0-1 0 0 0,-1 0 1 0 0,1 1-1 0 0,0-1 0 0 0,0 0 1 0 0,1 1-1 0 0,-1-1 1 0 0,0 1-1 0 0,1-1 0 0 0,-1 0 1 0 0,1 0-1 0 0,0 1 0 0 0,0-1 1 0 0,0 0-1 0 0,0 0 1 0 0,0 0-1 0 0,0 0 0 0 0,1 0 1 0 0,-1 0-1 0 0,0 0 0 0 0,1 0 1 0 0,0-1-1 0 0,-1 1 1 0 0,1 0-1 0 0,0-1 0 0 0,0 0 1 0 0,0 1-1 0 0,0-1 1 0 0,0 0-1 0 0,0 0 0 0 0,1 0 1 0 0,-1 0-1 0 0,0 0 0 0 0,0-1 8 0 0,11-2 30 0 0,0-1 0 0 0,0 0-1 0 0,-1-1 1 0 0,0 0-1 0 0,0-1 1 0 0,0 0-1 0 0,0-1 1 0 0,-1 0 0 0 0,0-1-1 0 0,0 0 1 0 0,-1-1-1 0 0,0 0 1 0 0,7-9-30 0 0,16-8 45 0 0,181-133 92 0 0,-213 158-136 0 0,1 0-1 0 0,-1 0 1 0 0,0 0-1 0 0,0 0 1 0 0,0 0-1 0 0,1 1 1 0 0,-1-1-1 0 0,0 0 1 0 0,0 1-1 0 0,0-1 1 0 0,0 1-1 0 0,0-1 0 0 0,0 1 1 0 0,1-1-1 0 0,-1 1 1 0 0,-1 0-1 0 0,1 0 1 0 0,0-1-1 0 0,0 1 1 0 0,0 0-1 0 0,0 0 1 0 0,0 0-1 0 0,-1 0 1 0 0,1 0-1 0 0,0 0 1 0 0,-1 0-1 0 0,1 0 1 0 0,-1 0-1 0 0,1 0 1 0 0,-1 1-1 0 0,0-1 1 0 0,1 0-1 0 0,-1 0 1 0 0,0 0-1 0 0,0 1 1 0 0,0-1-1 0 0,0 0 1 0 0,0 0-1 0 0,0 0 1 0 0,0 1-1 0 0,0-1 0 0 0,-1 0 1 0 0,1 0-1 0 0,0 0 1 0 0,-1 0-1 0 0,1 1 1 0 0,-1-1-1 0 0,1 0 1 0 0,-1 0-1 0 0,1 0 1 0 0,-1 0-1 0 0,0 0 1 0 0,0 0-1 0 0,0 0 0 0 0,1 10 42 0 0,-43 254 189 0 0,57-222-1734 0 0,-2-39-2469 0 0,4-10-4231 0 0,-12 2-2739 0 0</inkml:trace>
  <inkml:trace contextRef="#ctx0" brushRef="#br0" timeOffset="51268.908">10663 2031 10482 0 0,'0'0'1797'0'0,"0"0"-192"0"0,0 0-135 0 0,0 0-196 0 0,0 0-265 0 0,0 0-241 0 0,0 0-221 0 0,-25 37-172 0 0,-78 112-122 0 0,67-73 8 0 0,35-62-208 0 0,-1-10-42 0 0,0 0 1 0 0,1 1-1 0 0,0-1 1 0 0,0 0 0 0 0,0 1-1 0 0,0-1 1 0 0,1 1-1 0 0,0-1 1 0 0,0 1 0 0 0,0-1-1 0 0,0 1 1 0 0,1-1-1 0 0,-1 1 1 0 0,1-1 0 0 0,0 0-1 0 0,1 1 1 0 0,-1-1-1 0 0,1 0 1 0 0,0 0-1 0 0,0 0 1 0 0,0 0 0 0 0,0 0-1 0 0,1 0 1 0 0,0-1-1 0 0,0 1 1 0 0,0-1 0 0 0,0 0-1 0 0,0 0 1 0 0,0 0-1 0 0,1 0 1 0 0,0 0 0 0 0,-1-1-1 0 0,1 1 1 0 0,0-1-1 0 0,0 0 1 0 0,5 1-12 0 0,3-3 133 0 0,0 0-1 0 0,0 0 1 0 0,0-1-1 0 0,0-1 1 0 0,0 0-1 0 0,-1 0 1 0 0,1-1-1 0 0,-1-1 1 0 0,1 0-1 0 0,-1-1 1 0 0,0 0-1 0 0,-1 0 1 0 0,1-1-1 0 0,-1-1 1 0 0,0 0-1 0 0,-1 0 1 0 0,1-1-1 0 0,-2 0 1 0 0,1 0-1 0 0,-1-1 1 0 0,0-1-1 0 0,-1 1 1 0 0,0-1-1 0 0,0 0 1 0 0,-1-1-1 0 0,-1 1 1 0 0,0-1-1 0 0,2-6-132 0 0,-4 10-46 0 0,0 0 1 0 0,0-1-1 0 0,0 1 0 0 0,-1-1 1 0 0,0 0-1 0 0,-1 0 0 0 0,0 1 1 0 0,0-1-1 0 0,-1 0 0 0 0,1 0 1 0 0,-2 0-1 0 0,1 0 0 0 0,-1 0 1 0 0,-1 0-1 0 0,1 0 0 0 0,-1 0 1 0 0,-1 0-1 0 0,1 1 0 0 0,-1 0 1 0 0,-1-1-1 0 0,1 1 0 0 0,-1 0 1 0 0,0 0-1 0 0,-1 1 0 0 0,0-1 1 0 0,0 1-1 0 0,0 0 0 0 0,-1 0 1 0 0,0 1-1 0 0,0 0 0 0 0,0 0 0 0 0,-2-1 46 0 0,-41-7-2949 0 0,15 12-5089 0 0,24 1-2918 0 0</inkml:trace>
  <inkml:trace contextRef="#ctx0" brushRef="#br0" timeOffset="51737.908">11028 2168 14611 0 0,'0'0'1906'0'0,"0"0"-476"0"0,0 0-136 0 0,0 0-83 0 0,0 0-213 0 0,0 0-254 0 0,0 0-237 0 0,0 0-152 0 0,0 0-83 0 0,0 0-40 0 0,0 0-43 0 0,0 0-73 0 0,0 0-39 0 0,-7 22-39 0 0,-19 69-40 0 0,19-13 8 0 0,7-76-6 0 0,0 1 1 0 0,1 0-1 0 0,-1 0 0 0 0,1-1 1 0 0,0 1-1 0 0,-1 0 0 0 0,1-1 1 0 0,0 1-1 0 0,1-1 0 0 0,-1 1 1 0 0,0-1-1 0 0,1 0 0 0 0,0 1 1 0 0,-1-1-1 0 0,1 0 1 0 0,0 0-1 0 0,0 0 0 0 0,0 0 1 0 0,0 0-1 0 0,0-1 0 0 0,1 1 1 0 0,-1-1-1 0 0,0 1 0 0 0,1-1 1 0 0,-1 0-1 0 0,1 0 0 0 0,0 0 1 0 0,-1 0-1 0 0,1 0 1 0 0,0-1-1 0 0,-1 1 0 0 0,1-1 1 0 0,0 0-1 0 0,0 0 0 0 0,0 0 1 0 0,0 0-1 0 0,6 0 38 0 0,-1-1 0 0 0,0 0 1 0 0,0-1-1 0 0,0 0 0 0 0,0 0 1 0 0,0 0-1 0 0,-1-1 0 0 0,1 0 1 0 0,-1-1-1 0 0,0 0 1 0 0,7-4-39 0 0,197-171 654 0 0,-181 149-747 0 0,-30 30 2 0 0,-1 25-407 0 0,0-19 462 0 0,0 0 0 0 0,1 1 1 0 0,0-1-1 0 0,0 0 0 0 0,0 0 0 0 0,1 0 1 0 0,0 0-1 0 0,0 0 0 0 0,1 0 0 0 0,-1 0 1 0 0,1 0-1 0 0,1 0 0 0 0,-1 0 0 0 0,1-1 0 0 0,1 2 36 0 0,-1-3 6 0 0,1 1-1 0 0,0-1 0 0 0,-1 0 0 0 0,2 0 1 0 0,-1-1-1 0 0,0 1 0 0 0,1-1 0 0 0,0 0 1 0 0,0 0-1 0 0,0-1 0 0 0,0 1 0 0 0,0-1 1 0 0,0 0-1 0 0,1-1 0 0 0,-1 1 0 0 0,0-1 0 0 0,1 0 1 0 0,0 0-1 0 0,-1-1 0 0 0,1 1 0 0 0,-1-1 1 0 0,1-1-1 0 0,0 1 0 0 0,-1-1 0 0 0,1 0 1 0 0,-1 0-1 0 0,6-2-5 0 0,4-7 66 0 0,-1 0-1 0 0,0-1 1 0 0,0-1 0 0 0,-1 0 0 0 0,0-1 0 0 0,-1 0-1 0 0,-1-1 1 0 0,0 0 0 0 0,-1-1 0 0 0,-1 0-1 0 0,0 0 1 0 0,-1-1 0 0 0,0 0 0 0 0,-2-1 0 0 0,0 0-1 0 0,-1 0 1 0 0,0 0 0 0 0,1-15-66 0 0,-2 4-1606 0 0,-4 16-5270 0 0,0 8 2457 0 0,0 4-7004 0 0</inkml:trace>
  <inkml:trace contextRef="#ctx0" brushRef="#br0" timeOffset="52171.712">11880 2425 10050 0 0,'0'0'2006'0'0,"0"0"-258"0"0,0 0 94 0 0,0 0 0 0 0,0 0-257 0 0,0 0-306 0 0,0 0-290 0 0,0 0-191 0 0,0 0-76 0 0,0 0-51 0 0,0 0-61 0 0,0 0-80 0 0,28-31-89 0 0,85-98-103 0 0,-59 57 122 0 0,43-101-321 0 0,-97 174-184 0 0,0-1 1 0 0,1 1 0 0 0,-1-1-1 0 0,0 0 1 0 0,0 1 0 0 0,0-1-1 0 0,0 1 1 0 0,1-1 0 0 0,-1 0 0 0 0,0 1-1 0 0,0-1 1 0 0,1 0 0 0 0,-1 1-1 0 0,0-1 1 0 0,1 0 0 0 0,-1 0 0 0 0,0 1-1 0 0,1-1 1 0 0,-1 0 0 0 0,1 0-1 0 0,-1 0 1 0 0,0 1 0 0 0,1-1-1 0 0,-1 0 1 0 0,1 0 0 0 0,-1 0 0 0 0,0 0-1 0 0,1 0 1 0 0,-1 0 0 0 0,1 0-1 0 0,-1 0 1 0 0,0 0 0 0 0,1 0-1 0 0,-1 0 1 0 0,1 0 0 0 0,-1 0 0 0 0,1 0-1 0 0,-1 0 1 0 0,0 0 0 0 0,1-1 44 0 0,-11 49-436 0 0,7-40 408 0 0,0-1-1 0 0,0 1 0 0 0,1 0 0 0 0,0 0 0 0 0,1 0 0 0 0,0 0 1 0 0,0 1-1 0 0,1-1 0 0 0,0 0 0 0 0,0 0 0 0 0,1 1 0 0 0,0-1 1 0 0,0 0-1 0 0,1 0 0 0 0,0 0 0 0 0,1 0 0 0 0,0-1 0 0 0,0 1 1 0 0,0 0-1 0 0,1-1 0 0 0,0 0 0 0 0,0 0 0 0 0,1 0 0 0 0,0-1 1 0 0,0 1-1 0 0,1-1 0 0 0,0-1 0 0 0,0 1 0 0 0,3 1 29 0 0,3 0 117 0 0,2 0 0 0 0,-1-2 0 0 0,0 1 0 0 0,1-2 0 0 0,0 0 0 0 0,0-1 0 0 0,1 0 0 0 0,-1-1 0 0 0,0 0 0 0 0,1-1 0 0 0,-1-1 0 0 0,1 0 0 0 0,0-1 0 0 0,12-3-117 0 0,-11 0 145 0 0,0 0 0 0 0,0-1 0 0 0,-1-1 0 0 0,1 0 0 0 0,-1-1 0 0 0,-1-1 0 0 0,1 0 0 0 0,-1-1 0 0 0,-1-1 0 0 0,0 0 0 0 0,3-3-145 0 0,-7 4-24 0 0,-1 0 1 0 0,0-1-1 0 0,0 0 0 0 0,-1 0 1 0 0,-1-1-1 0 0,0 1 0 0 0,0-2 1 0 0,-1 1-1 0 0,0 0 0 0 0,-1-1 1 0 0,0 0-1 0 0,-1 0 0 0 0,0 0 1 0 0,0-9 23 0 0,-6-60-7264 0 0,-4 66-392 0 0,0 3-3332 0 0</inkml:trace>
  <inkml:trace contextRef="#ctx0" brushRef="#br0" timeOffset="60606.182">4397 6682 0 0 0,'-35'32'0'0'0,"33"-31"0"0"0</inkml:trace>
  <inkml:trace contextRef="#ctx0" brushRef="#br0" timeOffset="70179.915">5601 6464 0 0 0,'0'0'260'0'0,"0"0"814"0"0,0 0 313 0 0,0 0 24 0 0,0 0-36 0 0,0 0-77 0 0,0 0-75 0 0,0 0-82 0 0,-2-3-94 0 0,1 2-827 0 0,0 0 1 0 0,0-1 0 0 0,0 1-1 0 0,0 0 1 0 0,-1 0 0 0 0,1-1-1 0 0,0 1 1 0 0,-1 0 0 0 0,1 0-1 0 0,-1 1 1 0 0,1-1 0 0 0,-1 0-1 0 0,1 0 1 0 0,-1 1 0 0 0,0-1-1 0 0,1 1 1 0 0,-1 0 0 0 0,0-1-1 0 0,1 1 1 0 0,-1 0 0 0 0,0 0-1 0 0,0 0 1 0 0,1 0 0 0 0,-1 0-1 0 0,0 0 1 0 0,0 1 0 0 0,1-1-1 0 0,-1 0 1 0 0,0 1 0 0 0,1 0-221 0 0,-32 35 812 0 0,28-29-755 0 0,1 1 0 0 0,-1-1 0 0 0,2 1 0 0 0,-1 0 0 0 0,1 1 0 0 0,1-1 0 0 0,-1 0 0 0 0,2 1 0 0 0,-1 0 0 0 0,1-1 0 0 0,0 1 0 0 0,1 0 0 0 0,0 5-57 0 0,1-12 102 0 0,1 0 0 0 0,-1 0-1 0 0,1 0 1 0 0,0 0 0 0 0,0-1 0 0 0,0 1-1 0 0,0-1 1 0 0,0 1 0 0 0,0-1-1 0 0,0 0 1 0 0,0 1 0 0 0,0-1 0 0 0,1-1-1 0 0,-1 1 1 0 0,0 0 0 0 0,1 0-1 0 0,-1-1 1 0 0,0 1 0 0 0,1-1 0 0 0,-1 0-1 0 0,1 0 1 0 0,-1 0 0 0 0,1 0 0 0 0,-1 0-1 0 0,1-1 1 0 0,-1 1 0 0 0,1 0-1 0 0,-1-1 1 0 0,0 0 0 0 0,1 0 0 0 0,-1 0-1 0 0,0 0 1 0 0,1-1-102 0 0,8-4 298 0 0,0-2 0 0 0,-1 1 0 0 0,0-1-1 0 0,-1-1 1 0 0,0 0 0 0 0,0 0 0 0 0,-1-1 0 0 0,0 0 0 0 0,-1 0-1 0 0,0-1 1 0 0,0 0 0 0 0,-1 0 0 0 0,-1-1 0 0 0,0 0 0 0 0,1-5-298 0 0,-5 16 23 0 0,0-1 1 0 0,0 0 0 0 0,0 0 0 0 0,0 0-1 0 0,-1 0 1 0 0,1 1 0 0 0,-1-1 0 0 0,0 0 0 0 0,1 0-1 0 0,-1 0 1 0 0,0 0 0 0 0,0 0 0 0 0,0 0-1 0 0,0 0 1 0 0,0 0 0 0 0,-1 0 0 0 0,1 0 0 0 0,-1 0-1 0 0,1 0 1 0 0,-1 0 0 0 0,0 0 0 0 0,1 0-1 0 0,-1 1 1 0 0,0-1 0 0 0,0 0 0 0 0,-1 1-1 0 0,1-1 1 0 0,0 1 0 0 0,0-1 0 0 0,-1 1 0 0 0,1-1-1 0 0,-1 1 1 0 0,1 0 0 0 0,-1 0 0 0 0,0 0-1 0 0,1-1 1 0 0,-1 2 0 0 0,0-1 0 0 0,0 0 0 0 0,-1 0-25 0 0,-3 1-42 0 0,0 0 0 0 0,0 0 0 0 0,0 1 0 0 0,0 0-1 0 0,-1 0 1 0 0,2 0 0 0 0,-1 1 0 0 0,0 0-1 0 0,0 0 1 0 0,0 0 0 0 0,1 1 0 0 0,-1 0 0 0 0,1 0-1 0 0,0 0 1 0 0,0 1 0 0 0,0 0 0 0 0,1 0-1 0 0,-1 0 1 0 0,-2 3 43 0 0,0-1-40 0 0,7-6 38 0 0,-8 5-114 0 0,-1 1 1 0 0,1 1-1 0 0,1-1 0 0 0,-1 1 0 0 0,1 1 1 0 0,0-1-1 0 0,1 1 0 0 0,0 0 1 0 0,0 1-1 0 0,0 0 0 0 0,1 0 0 0 0,1 0 1 0 0,0 0-1 0 0,0 1 0 0 0,-1 5 116 0 0,5-14-131 0 0,1 0-1 0 0,0 0 0 0 0,-1 1 0 0 0,1-1 1 0 0,0 0-1 0 0,0 0 0 0 0,0 0 1 0 0,0 0-1 0 0,0 1 0 0 0,0-2 0 0 0,0 1 1 0 0,0 0-1 0 0,0 0 0 0 0,0 0 1 0 0,0 0-1 0 0,1-1 0 0 0,-1 1 0 0 0,0 0 1 0 0,1-1-1 0 0,-1 1 0 0 0,0-1 1 0 0,1 0-1 0 0,-1 1 0 0 0,1-1 1 0 0,-1 0-1 0 0,0 0 0 0 0,1 0 0 0 0,-1 0 1 0 0,1 0-1 0 0,-1 0 0 0 0,1 0 1 0 0,-1-1-1 0 0,1 1 132 0 0,32-3-10041 0 0,-20-3-137 0 0</inkml:trace>
  <inkml:trace contextRef="#ctx0" brushRef="#br0" timeOffset="71426.04">3130 5227 0 0 0,'0'0'879'0'0,"0"0"725"0"0,0 0 286 0 0,0 0 37 0 0,0 0-31 0 0,0 0-67 0 0,0 0-74 0 0,0 0-120 0 0,0 0-133 0 0,7-3 2718 0 0,-61 31-696 0 0,7 57-3093 0 0,47-83-391 0 0,-1 0 1 0 0,1 0 0 0 0,-1 0-1 0 0,1-1 1 0 0,0 1 0 0 0,0 0-1 0 0,0 0 1 0 0,0 0 0 0 0,0 0 0 0 0,0 0-1 0 0,0 0 1 0 0,0 0 0 0 0,1 0-1 0 0,-1 0 1 0 0,1-1 0 0 0,0 1-1 0 0,-1 0 1 0 0,1 0 0 0 0,0 0 0 0 0,0-1-1 0 0,0 1 1 0 0,0-1 0 0 0,1 1-1 0 0,-1-1 1 0 0,0 1 0 0 0,0-1-1 0 0,1 0 1 0 0,-1 1 0 0 0,1-1 0 0 0,0 0-1 0 0,-1 0 1 0 0,1 0 0 0 0,0 0-1 0 0,-1 0 1 0 0,1-1 0 0 0,0 1-1 0 0,0 0 1 0 0,0-1 0 0 0,0 0 0 0 0,-1 1-1 0 0,1-1 1 0 0,0 0 0 0 0,0 0-1 0 0,0 0 1 0 0,0 0 0 0 0,0 0-1 0 0,0 0 1 0 0,0-1 0 0 0,0 1 0 0 0,0-1-1 0 0,-1 1 1 0 0,1-1 0 0 0,0 0-1 0 0,0 1 1 0 0,0-1 0 0 0,-1 0-1 0 0,1 0 1 0 0,0-1-41 0 0,3 0 109 0 0,1-1-1 0 0,-1 0 1 0 0,0 0 0 0 0,0 0-1 0 0,0 0 1 0 0,-1-1 0 0 0,1 0-1 0 0,-1 0 1 0 0,0 0-1 0 0,0-1 1 0 0,0 1 0 0 0,-1-1-1 0 0,0 0 1 0 0,0 0 0 0 0,0 0-1 0 0,0 0 1 0 0,-1-1 0 0 0,1 1-1 0 0,-2-1 1 0 0,1 1 0 0 0,0-1-1 0 0,-1 0 1 0 0,0 0-1 0 0,-1 1 1 0 0,1-1 0 0 0,-1 0-109 0 0,0 5-4 0 0,0 0 0 0 0,0 0 1 0 0,-1 0-1 0 0,1 0 0 0 0,0 1 0 0 0,0-1 1 0 0,-1 0-1 0 0,1 0 0 0 0,0 1 0 0 0,-1-1 1 0 0,1 0-1 0 0,-1 1 0 0 0,1-1 1 0 0,-1 0-1 0 0,1 1 0 0 0,-1-1 0 0 0,0 0 1 0 0,1 1-1 0 0,-1-1 0 0 0,0 1 0 0 0,1 0 1 0 0,-1-1-1 0 0,0 1 0 0 0,1-1 1 0 0,-1 1-1 0 0,0 0 0 0 0,0 0 0 0 0,0-1 1 0 0,1 1-1 0 0,-1 0 0 0 0,0 0 0 0 0,0 0 1 0 0,0 0-1 0 0,0 0 0 0 0,1 0 1 0 0,-1 0-1 0 0,0 0 0 0 0,0 0 0 0 0,0 0 1 0 0,1 1-1 0 0,-1-1 0 0 0,0 0 0 0 0,0 0 1 0 0,0 1-1 0 0,1-1 0 0 0,-1 1 1 0 0,0-1-1 0 0,1 1 0 0 0,-1-1 0 0 0,0 1 1 0 0,0-1 3 0 0,-35 27-792 0 0,35-27 775 0 0,-37 38-1841 0 0,18-9-5530 0 0,18-22-2106 0 0</inkml:trace>
  <inkml:trace contextRef="#ctx0" brushRef="#br0" timeOffset="73074.432">8110 7687 0 0 0,'0'0'472'0'0,"0"0"292"0"0,0 0 79 0 0,0 0-43 0 0,0 0-56 0 0,0 0-62 0 0,-11-6-87 0 0,-47-24 378 0 0,37-19 3671 0 0,-1 23-4273 0 0,22 25 873 0 0,-2-1 6287 0 0,2 5-7312 0 0,0-3 317 0 0,0 0-66 0 0,0 0-72 0 0,-9 25 702 0 0,-4 97 428 0 0,13-121-1438 0 0,0-1-8 0 0,0 0 3 0 0,0 0-8 0 0,0 0 16 0 0,0 0 26 0 0,38-15 1577 0 0,-34 12-1617 0 0,1 0-1 0 0,-1-1 1 0 0,-1 1-1 0 0,1-1 0 0 0,0 0 1 0 0,-1 1-1 0 0,0-2 1 0 0,0 1-1 0 0,0 0 0 0 0,0-1 1 0 0,-1 1-1 0 0,0-1 1 0 0,0 0-1 0 0,0 0 1 0 0,0 0-1 0 0,-1 0 0 0 0,0 0 1 0 0,0 0-1 0 0,0 0 1 0 0,-1-4-79 0 0,-1 7-1 0 0,-1 0 1 0 0,0 1 0 0 0,-1-1-1 0 0,1 1 1 0 0,0-1 0 0 0,0 1-1 0 0,-1 0 1 0 0,1 0-1 0 0,0 0 1 0 0,-1 0 0 0 0,1 0-1 0 0,-1 1 1 0 0,0-1 0 0 0,1 1-1 0 0,-1-1 1 0 0,1 1 0 0 0,-1 0-1 0 0,0 0 1 0 0,1 1 0 0 0,-1-1-1 0 0,1 0 1 0 0,-1 1 0 0 0,-2 0 0 0 0,0 1-32 0 0,0 0 0 0 0,0 0 1 0 0,0 0-1 0 0,0 1 0 0 0,0 0 1 0 0,0 0-1 0 0,1 0 1 0 0,-1 1-1 0 0,1-1 0 0 0,0 1 1 0 0,0 0-1 0 0,0 0 0 0 0,1 1 1 0 0,0-1-1 0 0,-1 1 0 0 0,1 0 1 0 0,1-1-1 0 0,-3 6 32 0 0,4-7 11 0 0,1-1-1 0 0,0 0 0 0 0,-1 1 1 0 0,1-1-1 0 0,0 1 1 0 0,0-1-1 0 0,0 0 1 0 0,0 1-1 0 0,1-1 1 0 0,-1 0-1 0 0,1 1 0 0 0,0-1 1 0 0,-1 0-1 0 0,1 1 1 0 0,0-1-1 0 0,0 0 1 0 0,0 0-1 0 0,0 0 1 0 0,1 0-1 0 0,-1 0 0 0 0,1 0 1 0 0,-1 0-1 0 0,1-1 1 0 0,0 1-1 0 0,-1 0 1 0 0,1-1-1 0 0,0 1 0 0 0,0-1 1 0 0,0 0-1 0 0,0 0 1 0 0,0 0-1 0 0,1 0 1 0 0,-1 0-1 0 0,0 0 1 0 0,0 0-1 0 0,1-1 0 0 0,-1 1 1 0 0,0-1-1 0 0,1 0 1 0 0,-1 1-1 0 0,1-1 1 0 0,-1 0-1 0 0,0-1 1 0 0,1 1-1 0 0,-1 0 0 0 0,0-1 1 0 0,2 0-11 0 0,-3 1 16 0 0,-1 0-7 0 0,10-18-2260 0 0,2 11-7870 0 0,-10 7-313 0 0</inkml:trace>
  <inkml:trace contextRef="#ctx0" brushRef="#br1" timeOffset="97256.653">3211 5132 0 0 0,'0'0'1062'0'0,"0"0"110"0"0,0 0 137 0 0,0 0 86 0 0,0 0-5 0 0,0 0-127 0 0,0 0-151 0 0,0 0-124 0 0,0 0-119 0 0,0 0-69 0 0,4-7-28 0 0,34-50 2319 0 0,90-148 1529 0 0,26-42-2341 0 0,-89 137-1468 0 0,26-33-102 0 0,20-35 24 0 0,-8 31-239 0 0,-57 67-66 0 0,19-39-92 0 0,-27 57-77 0 0,-25 28-371 0 0,-18 40-3422 0 0,0-1 392 0 0,2-1-2568 0 0,2 0-5764 0 0</inkml:trace>
  <inkml:trace contextRef="#ctx0" brushRef="#br1" timeOffset="100055.076">3121 5132 0 0 0,'0'0'787'0'0,"0"0"388"0"0,0 0 69 0 0,0 0-26 0 0,0 0-45 0 0,0 0-30 0 0,0 0-28 0 0,0 0-19 0 0,-1-4-21 0 0,-33-58 6968 0 0,-64-38-4594 0 0,94 95-3359 0 0,1 1 0 0 0,0-1 0 0 0,0 0 0 0 0,0 0-1 0 0,1 0 1 0 0,-1 0 0 0 0,1 0 0 0 0,0 0 0 0 0,1-1 0 0 0,-1 1 0 0 0,1-1 0 0 0,0 0 0 0 0,0 1 0 0 0,1-1-1 0 0,0 1 1 0 0,0-1 0 0 0,0 0-90 0 0,40-9-97 0 0,-31 14 96 0 0,1 0 0 0 0,0 1 1 0 0,0 0-1 0 0,0 1 0 0 0,0 0 0 0 0,0 0 0 0 0,0 1 1 0 0,-1 0-1 0 0,1 1 0 0 0,-1 0 0 0 0,1 1 1 0 0,-1 0-1 0 0,0 0 0 0 0,-1 1 0 0 0,8 5 1 0 0,64 24-4 0 0,181 25 55 0 0,-230-44-51 0 0,-31-14-19 0 0,0-1 3 0 0,0 0 0 0 0,0 0 9 0 0,0 0 27 0 0,0 0-32 0 0,0 0 0 0 0,0 0 14 0 0,0 0-25 0 0,0 0 23 0 0,0 0 4 0 0,0 0-16 0 0,0 0 1 0 0,0 0 22 0 0,0 0 5 0 0,0 0 9 0 0,0 0 29 0 0,0 0-25 0 0,0 0 8 0 0,-36 15 517 0 0,-149 34-209 0 0,80-10-488 0 0,80-28-79 0 0,20-9-4784 0 0,4 0-5213 0 0,1 1 1856 0 0</inkml:trace>
  <inkml:trace contextRef="#ctx0" brushRef="#br1" timeOffset="103200.787">2718 3747 7162 0 0,'0'0'1345'0'0,"0"0"30"0"0,0 0 131 0 0,0 0 162 0 0,0 0 36 0 0,0 0-110 0 0,0 0-236 0 0,0 0-310 0 0,0 0-341 0 0,0 0-296 0 0,0 0-235 0 0,-3-7-162 0 0,-3-5-18 0 0,1 1-12 0 0,17 23 94 0 0,71 135 1185 0 0,14 51-783 0 0,-45-94-931 0 0,-60-104-6565 0 0,-16-10 1479 0 0,20 8 2983 0 0,-8-4-1691 0 0,5 2 2179 0 0</inkml:trace>
  <inkml:trace contextRef="#ctx0" brushRef="#br1" timeOffset="103516.733">2617 3644 5745 0 0,'0'0'1622'0'0,"0"0"-338"0"0,0 0-89 0 0,0 0 99 0 0,0 0 105 0 0,0 0-70 0 0,0 0-175 0 0,0 0-215 0 0,0 0-202 0 0,0 0-151 0 0,0 0-106 0 0,0 0-91 0 0,24-31-65 0 0,77-93-42 0 0,-39 76 106 0 0,-48 45-286 0 0,8-5 3 0 0,0 2 0 0 0,1 0 1 0 0,0 1-1 0 0,0 1 0 0 0,0 2 0 0 0,1 0 0 0 0,-1 1 0 0 0,13 2-105 0 0,-32 0-2 0 0,0-1 0 0 0,0 1 0 0 0,0-1 0 0 0,0 1 1 0 0,0 0-1 0 0,-1 0 0 0 0,1 1 0 0 0,0-1 1 0 0,-1 1-1 0 0,1 0 0 0 0,-1 0 0 0 0,0 0 0 0 0,0 0 1 0 0,1 1-1 0 0,-1-1 0 0 0,-1 1 0 0 0,1 0 0 0 0,0 0 1 0 0,-1 0-1 0 0,1 0 0 0 0,-1 0 0 0 0,0 0 1 0 0,0 1-1 0 0,0-1 0 0 0,-1 1 0 0 0,1 0 0 0 0,-1-1 1 0 0,0 1-1 0 0,0 0 0 0 0,0 0 0 0 0,0 0 0 0 0,-1-1 1 0 0,0 1-1 0 0,1 0 0 0 0,-1 0 0 0 0,-1 0 1 0 0,1 0-1 0 0,-1 0 0 0 0,1 0 0 0 0,-1 0 0 0 0,0-1 1 0 0,0 1-1 0 0,-1 0 0 0 0,1-1 0 0 0,-1 1 0 0 0,0-1 1 0 0,0 1-1 0 0,0-1 0 0 0,0 0 0 0 0,-1 1 2 0 0,-19 27-331 0 0,-2-1-1 0 0,0-1 1 0 0,-2-2-1 0 0,-1 0 1 0 0,-2-1-1 0 0,0-2 1 0 0,-16 9 331 0 0,4-10-1725 0 0,23-16-1682 0 0,15-5 1779 0 0,3-1-6665 0 0,0-1 5666 0 0</inkml:trace>
  <inkml:trace contextRef="#ctx0" brushRef="#br1" timeOffset="104217.065">3158 3865 6321 0 0,'0'0'2010'0'0,"0"0"-1095"0"0,0 0-442 0 0,0 0-43 0 0,0 0 29 0 0,0 0-49 0 0,0 0-91 0 0,0 0-106 0 0,0 0-99 0 0,0 0-38 0 0,0 0-27 0 0,0 0 7 0 0,-3 16 14 0 0,-31 115 212 0 0,5-61 46 0 0,37-90 5417 0 0,28-63-5004 0 0,115-200-154 0 0,-121 246-596 0 0,-29 37 3 0 0,-1-1 1 0 0,1 0-1 0 0,-1 1 0 0 0,1-1 0 0 0,0 0 1 0 0,-1 1-1 0 0,1-1 0 0 0,0 1 0 0 0,-1-1 0 0 0,1 1 1 0 0,0-1-1 0 0,0 1 0 0 0,0 0 0 0 0,-1-1 0 0 0,1 1 1 0 0,0 0-1 0 0,0-1 0 0 0,0 1 0 0 0,0 0 0 0 0,0 0 1 0 0,-1 0-1 0 0,1 0 0 0 0,0 0 0 0 0,0 0 0 0 0,0 0 1 0 0,0 0-1 0 0,0 0 0 0 0,0 1 0 0 0,-1-1 1 0 0,1 0-1 0 0,0 1 0 0 0,0-1 0 0 0,0 0 0 0 0,-1 1 1 0 0,1-1-1 0 0,0 1 0 0 0,0-1 0 0 0,-1 1 0 0 0,1-1 1 0 0,0 1-1 0 0,-1 0 0 0 0,1-1 0 0 0,-1 1 0 0 0,1 0 1 0 0,-1-1-1 0 0,1 1 0 0 0,-1 0 0 0 0,1 0 0 0 0,-1 0 6 0 0,90 205 175 0 0,-57-141-119 0 0,-33-64-14 0 0,0-1 31 0 0,0 0 40 0 0,0 0 45 0 0,-12 7 606 0 0,-4-7-647 0 0,-6 1-138 0 0,1-1 0 0 0,-1-1 0 0 0,1-1 0 0 0,0-1 1 0 0,-1-1-1 0 0,-14-5 21 0 0,-15-5-862 0 0,5 2-2144 0 0,17 1-4751 0 0,23 7-1296 0 0</inkml:trace>
  <inkml:trace contextRef="#ctx0" brushRef="#br1" timeOffset="104922.03">2477 3431 4257 0 0,'0'0'1402'0'0,"0"0"-450"0"0,0 0-112 0 0,0 0 137 0 0,0 0 210 0 0,0 0 83 0 0,0 0-59 0 0,0 0-114 0 0,0 0-142 0 0,0 0-130 0 0,0 0-97 0 0,0 0-91 0 0,0 0-91 0 0,27-15-56 0 0,84-43-34 0 0,98-23 1178 0 0,-170 73-1331 0 0,-39 8-162 0 0,0 0 59 0 0,0 0 80 0 0,0 0 50 0 0,0 0 21 0 0,0 0 26 0 0,0 0-17 0 0,0 0-12 0 0,-19-4 492 0 0,-153-92-1097 0 0,166 93-376 0 0,-23-11-9 0 0,20 8-2845 0 0,1-1-3827 0 0,7 4-3347 0 0</inkml:trace>
  <inkml:trace contextRef="#ctx0" brushRef="#br1" timeOffset="117760.778">7930 7952 0 0 0,'0'0'922'0'0,"0"0"226"0"0,0 0 43 0 0,0 0-31 0 0,0 0-42 0 0,0 0 30 0 0,0 0 40 0 0,0 0 40 0 0,-2-3-3 0 0,-9-3 3370 0 0,2 28 223 0 0,4-9-5932 0 0,-155 358 2671 0 0,82-158-1330 0 0,4-13 181 0 0,32-123 523 0 0,19-30-571 0 0,-6 3-156 0 0,-54 111 484 0 0,56-114-373 0 0,27-46-310 0 0,-46 46 617 0 0,25-24-641 0 0,57-42-1972 0 0,-18 2-3164 0 0,-5 5-4361 0 0,-8 8 2253 0 0</inkml:trace>
  <inkml:trace contextRef="#ctx0" brushRef="#br1" timeOffset="118825.011">7933 7919 0 0 0,'0'0'668'0'0,"0"0"354"0"0,0 0 173 0 0,0 0 98 0 0,0 0 29 0 0,0 0 14 0 0,1 3 4480 0 0,-4 1-4898 0 0,-72 20 4564 0 0,41-15-4791 0 0,-114 9 1433 0 0,102-17-385 0 0,50 18-2319 0 0,98 129 654 0 0,-74-116-63 0 0,2-1 1 0 0,1-1 0 0 0,1-2-1 0 0,28 19-11 0 0,-9 0 42 0 0,-45-61 2135 0 0,-41-203-2026 0 0,25 174-639 0 0,-3-20-708 0 0,13 42-3303 0 0,3 0-3674 0 0,-1 18-2979 0 0</inkml:trace>
  <inkml:trace contextRef="#ctx0" brushRef="#br1" timeOffset="119310.936">7720 8994 7714 0 0,'0'0'1813'0'0,"0"0"-72"0"0,0 0-4 0 0,0 0 17 0 0,0 0-163 0 0,0 0-331 0 0,0 0-350 0 0,0 0-341 0 0,0 0-253 0 0,0 0-133 0 0,0 0-11 0 0,0 0 71 0 0,-1 9 120 0 0,-4 82 558 0 0,3-1 1 0 0,5 1-1 0 0,5 14-921 0 0,-4-27 74 0 0,1 9-414 0 0,4-31-3216 0 0,1-52-6312 0 0,-7-4 5226 0 0,-2 0-156 0 0</inkml:trace>
  <inkml:trace contextRef="#ctx0" brushRef="#br1" timeOffset="119631.098">7672 8942 5785 0 0,'0'0'1910'0'0,"0"0"-231"0"0,0 0-175 0 0,0 0-93 0 0,0 0-114 0 0,0 0-187 0 0,0 0-207 0 0,0 0-207 0 0,0 0-157 0 0,0 0-77 0 0,0 0-73 0 0,0 0-71 0 0,20-12-32 0 0,64-38-46 0 0,-77 46-182 0 0,0 0 0 0 0,0 1 0 0 0,1 0 0 0 0,-1 0-1 0 0,0 1 1 0 0,1 0 0 0 0,0 0 0 0 0,0 1 0 0 0,-1 0 0 0 0,1 0-1 0 0,0 1 1 0 0,0 0 0 0 0,0 1 0 0 0,5 0-58 0 0,18 1 185 0 0,-27-3-177 0 0,0 1 1 0 0,0 0-1 0 0,-1 0 0 0 0,1 0 1 0 0,0 0-1 0 0,0 1 0 0 0,-1-1 1 0 0,1 1-1 0 0,0 0 0 0 0,-1 0 0 0 0,1 0 1 0 0,0 1-1 0 0,-1 0 0 0 0,0-1 1 0 0,1 1-1 0 0,-1 0 0 0 0,0 0 0 0 0,0 1 1 0 0,0-1-1 0 0,0 1 0 0 0,-1-1 1 0 0,1 1-1 0 0,-1 0 0 0 0,1 0 0 0 0,-1 0 1 0 0,0 0-1 0 0,0 1 0 0 0,0-1 1 0 0,-1 1-1 0 0,1-1 0 0 0,-1 1 0 0 0,0-1 1 0 0,0 1-1 0 0,0 0 0 0 0,0-1 1 0 0,-1 1-1 0 0,1 1-8 0 0,-4 10-2 0 0,1 0 1 0 0,-1-1 0 0 0,-1 0-1 0 0,-1 1 1 0 0,0-1-1 0 0,-1-1 1 0 0,0 1 0 0 0,-1-1-1 0 0,-1 0 1 0 0,0-1-1 0 0,-1 0 1 0 0,0 0 0 0 0,0 0-1 0 0,-1-2 1 0 0,-1 1-1 0 0,0-1 1 0 0,-7 5 1 0 0,-5 8-197 0 0,-51 39-2062 0 0,48-43-1669 0 0,-1-2-4204 0 0,26-16 7574 0 0,-7 3-4175 0 0</inkml:trace>
  <inkml:trace contextRef="#ctx0" brushRef="#br1" timeOffset="119939.135">8018 9395 14923 0 0,'0'0'1399'0'0,"0"0"-492"0"0,0 0-276 0 0,0 0-76 0 0,0 0-31 0 0,0 0-22 0 0,0 0-51 0 0,0 0-55 0 0,0 0-76 0 0,0 0-104 0 0,0 0-74 0 0,0 0-46 0 0,0 0-35 0 0,0 25-10 0 0,4 116 42 0 0,1-99-27 0 0,3 37-2886 0 0,-7-73-959 0 0,1-4-2741 0 0,-2 1-1694 0 0</inkml:trace>
  <inkml:trace contextRef="#ctx0" brushRef="#br1" timeOffset="120435.227">7961 9299 8546 0 0,'0'0'1735'0'0,"0"0"-844"0"0,0 0-314 0 0,0 0 173 0 0,0 0 214 0 0,0 0 79 0 0,0 0-47 0 0,0 0-119 0 0,0 0-134 0 0,0 0-113 0 0,0 0-110 0 0,0 0-80 0 0,31-10-71 0 0,96-32-66 0 0,-48 28 281 0 0,-76 48-177 0 0,-5-25-363 0 0,-1 0 0 0 0,-1 0 0 0 0,0 0 0 0 0,0 0 0 0 0,0-1 0 0 0,-1 1 0 0 0,-1-1 0 0 0,1-1 0 0 0,-1 1 0 0 0,-4 3-44 0 0,-17 25 60 0 0,-2 37-373 0 0,31-70 290 0 0,0 0 1 0 0,0 0 0 0 0,1-1-1 0 0,-1 0 1 0 0,1 1-1 0 0,0-1 1 0 0,0 0 0 0 0,0 0-1 0 0,0-1 1 0 0,0 1 0 0 0,0 0-1 0 0,0-1 1 0 0,1 0-1 0 0,-1 0 1 0 0,0 0 0 0 0,1 0-1 0 0,-1 0 1 0 0,1-1-1 0 0,-1 0 1 0 0,1 1 0 0 0,-1-1-1 0 0,1-1 1 0 0,0 1 22 0 0,27 1 14 0 0,-23-1-8 0 0,1 0 0 0 0,-1 0 1 0 0,0 0-1 0 0,1 1 0 0 0,-1 0 0 0 0,0 1 0 0 0,0 0 0 0 0,0 0 0 0 0,0 1 1 0 0,0 0-1 0 0,-1 0 0 0 0,2 2-6 0 0,-8-4 29 0 0,1 1-1 0 0,0 0 1 0 0,-1 0-1 0 0,1 0 1 0 0,-1 0-1 0 0,0 0 1 0 0,1 0-1 0 0,-1 0 1 0 0,0 0-1 0 0,0 0 1 0 0,-1 0-1 0 0,1 1 1 0 0,0-1-1 0 0,-1 0 1 0 0,1 1 0 0 0,-1-1-1 0 0,0 1 1 0 0,0-1-1 0 0,0 0 1 0 0,0 1-1 0 0,0-1 1 0 0,0 1-1 0 0,-1-1 1 0 0,1 0-1 0 0,-1 1 1 0 0,0-1-1 0 0,1 0 1 0 0,-1 0 0 0 0,0 1-1 0 0,-1-1 1 0 0,1 0-1 0 0,0 0 1 0 0,-1 1-29 0 0,-53 60 677 0 0,44-54-746 0 0,-1-1-1 0 0,-1 0 1 0 0,1-1-1 0 0,-1 0 1 0 0,0-1 0 0 0,0 0-1 0 0,-1-1 1 0 0,0-1 0 0 0,-9 2 69 0 0,-42-5-7396 0 0,54-4 1505 0 0,5-1-1952 0 0</inkml:trace>
  <inkml:trace contextRef="#ctx0" brushRef="#br0" timeOffset="204122.208">3955 9863 0 0 0,'0'0'779'0'0,"0"0"258"0"0,0-5 165 0 0,1 3-1888 0 0,0-14 3706 0 0,-13-2 7597 0 0,8 21-10526 0 0,0 0 0 0 0,1 0 1 0 0,-1 0-1 0 0,0 1 1 0 0,1-1-1 0 0,0 1 0 0 0,0 0 1 0 0,0 0-1 0 0,0 0 0 0 0,1 0 1 0 0,0 1-1 0 0,0-1 0 0 0,0 1 1 0 0,0-1-1 0 0,1 1 0 0 0,-1 0 1 0 0,1-1-1 0 0,0 1 0 0 0,1 0 1 0 0,-1 0-1 0 0,1 0 1 0 0,0 0-1 0 0,0-1 0 0 0,0 1 1 0 0,1 0-1 0 0,0 0 0 0 0,0 0 1 0 0,0 0-1 0 0,1-1 0 0 0,0 3-91 0 0,0-5 90 0 0,-1-1 0 0 0,1 1 0 0 0,-1-1-1 0 0,1 0 1 0 0,-1 0 0 0 0,1 0 0 0 0,0 0-1 0 0,0 0 1 0 0,-1 0 0 0 0,1 0 0 0 0,0-1-1 0 0,0 1 1 0 0,0 0 0 0 0,0-1 0 0 0,0 0-1 0 0,0 1 1 0 0,0-1 0 0 0,0 0 0 0 0,0 0-1 0 0,0 0 1 0 0,0-1 0 0 0,0 1 0 0 0,0 0-1 0 0,0-1 1 0 0,0 1 0 0 0,0-1 0 0 0,0 1-1 0 0,-1-1 1 0 0,1 0 0 0 0,0 0 0 0 0,0 0-1 0 0,-1 0 1 0 0,1 0 0 0 0,0-1 0 0 0,-1 1-1 0 0,1 0 1 0 0,0-2-90 0 0,10-10 229 0 0,-1 0-1 0 0,-1-1 1 0 0,0-1-1 0 0,-1 1 1 0 0,-1-1-1 0 0,0-1 1 0 0,-1 0-1 0 0,0 0 1 0 0,-2 0-1 0 0,0-1 1 0 0,1-4-229 0 0,-4 7 38 0 0,-1 13-48 0 0,0 0-1 0 0,0-1 0 0 0,-1 1 0 0 0,1-1 1 0 0,0 1-1 0 0,-1-1 0 0 0,1 0 0 0 0,-1 1 1 0 0,1-1-1 0 0,-1 0 0 0 0,0 1 0 0 0,0-1 0 0 0,0 0 1 0 0,0 1-1 0 0,0-1 0 0 0,0 0 0 0 0,0 1 1 0 0,0-1-1 0 0,-1 1 0 0 0,1-1 0 0 0,-1 0 0 0 0,1 1 1 0 0,-1-1-1 0 0,1 1 0 0 0,-1-1 0 0 0,0 1 1 0 0,0-1-1 0 0,0 1 0 0 0,0 0 0 0 0,0-1 1 0 0,0 1-1 0 0,0 0 0 0 0,-1 0 0 0 0,1 0 0 0 0,0 0 1 0 0,0 0-1 0 0,-1 0 0 0 0,1 0 0 0 0,-1 0 1 0 0,1 0-1 0 0,-1 1 0 0 0,1-1 0 0 0,-1 1 0 0 0,0-1 1 0 0,1 1-1 0 0,-1-1 0 0 0,0 1 0 0 0,1 0 1 0 0,-1 0-1 0 0,0 0 11 0 0,-2 1-64 0 0,0 1 1 0 0,0-1-1 0 0,1 1 1 0 0,-1 0 0 0 0,0 0-1 0 0,1 0 1 0 0,0 0-1 0 0,-1 0 1 0 0,1 1-1 0 0,0 0 1 0 0,0-1-1 0 0,1 1 1 0 0,-1 0-1 0 0,0 1 1 0 0,1-1 0 0 0,0 0-1 0 0,0 1 1 0 0,0-1-1 0 0,0 1 1 0 0,0 1 63 0 0,-10 13-94 0 0,6-11 82 0 0,1 0 0 0 0,0 1 0 0 0,0 0 0 0 0,0-1 0 0 0,1 2 0 0 0,0-1 0 0 0,1 0 0 0 0,0 1 0 0 0,0-1 0 0 0,1 1 0 0 0,0 0 0 0 0,0 0 0 0 0,1 0 0 0 0,0 0 0 0 0,1 0 0 0 0,0 4 12 0 0,1-11 59 0 0,1 0 1 0 0,-1 0-1 0 0,1 0 0 0 0,0 0 1 0 0,-1 0-1 0 0,1 0 0 0 0,0-1 1 0 0,0 1-1 0 0,0-1 1 0 0,0 1-1 0 0,0-1 0 0 0,0 0 1 0 0,0 0-1 0 0,1 0 1 0 0,-1 0-1 0 0,0 0 0 0 0,1 0 1 0 0,-1-1-1 0 0,0 1 0 0 0,1-1 1 0 0,-1 0-1 0 0,1 0 1 0 0,-1 0-1 0 0,1 0 0 0 0,-1 0 1 0 0,1 0-1 0 0,-1 0 1 0 0,1-1-1 0 0,-1 1 0 0 0,0-1 1 0 0,1 0-1 0 0,-1 0 0 0 0,0 0 1 0 0,0 0-1 0 0,1 0 1 0 0,-1-1-60 0 0,23-50 916 0 0,-19 41-871 0 0,32-98 72 0 0,-38 108-161 0 0,-4 2-71 0 0,0 0 0 0 0,0 0 0 0 0,1 0-1 0 0,-1 1 1 0 0,0-1 0 0 0,1 1 0 0 0,-1 0-1 0 0,1 0 1 0 0,0 0 0 0 0,-1 0-1 0 0,1 1 1 0 0,0-1 0 0 0,1 1 0 0 0,-1 0-1 0 0,0 0 1 0 0,1 0 0 0 0,-1 0-1 0 0,1 0 1 0 0,0 1 0 0 0,0-1 0 0 0,0 1-1 0 0,1-1 1 0 0,-1 1 0 0 0,1 0-1 0 0,0-1 1 0 0,0 1 0 0 0,0 0 0 0 0,1 0-1 0 0,-1 0 116 0 0,-4 21-4424 0 0,4-2-3909 0 0,1-15-1228 0 0</inkml:trace>
  <inkml:trace contextRef="#ctx0" brushRef="#br0" timeOffset="209237.215">3325 8788 0 0 0,'0'0'380'0'0,"7"-7"274"0"0,19-21 76 0 0,-25 26-376 0 0,1-1 0 0 0,-1 1 0 0 0,0 0-1 0 0,0 0 1 0 0,-1 0 0 0 0,1-1 0 0 0,0 1-1 0 0,-1-1 1 0 0,1 1 0 0 0,-1 0 0 0 0,0-1-1 0 0,0 1 1 0 0,0-1 0 0 0,0 1 0 0 0,0-1-1 0 0,0 1 1 0 0,-1 0 0 0 0,1-1 0 0 0,-1 1-1 0 0,0 0 1 0 0,0-1 0 0 0,0 1 0 0 0,0 0-1 0 0,0 0 1 0 0,0 0 0 0 0,0 0 0 0 0,-1 0-1 0 0,1 0 1 0 0,-1 0 0 0 0,1 0 0 0 0,-2 0-354 0 0,-62-39 6355 0 0,59 39-6266 0 0,-1 0 0 0 0,1 1 0 0 0,-1 0 0 0 0,1 0 0 0 0,-1 1 0 0 0,1-1 0 0 0,-1 2 0 0 0,0-1 0 0 0,1 1 0 0 0,-1-1 0 0 0,1 2 0 0 0,-1-1 0 0 0,1 1 0 0 0,0 0 0 0 0,-1 0 0 0 0,-2 3-89 0 0,8-5 2 0 0,-19 8 82 0 0,1 0 0 0 0,0 1 0 0 0,0 1 0 0 0,1 1 0 0 0,1 1 0 0 0,0 0 0 0 0,0 1 0 0 0,1 1-1 0 0,1 1 1 0 0,1 0 0 0 0,-10 12-84 0 0,13-9 36 0 0,0 0 1 0 0,2 1-1 0 0,0 0 0 0 0,1 0 0 0 0,1 1 0 0 0,1 0 1 0 0,0 0-1 0 0,2 1 0 0 0,0-1 0 0 0,1 1 0 0 0,1 0 0 0 0,2 0 1 0 0,0 0-1 0 0,1 0 0 0 0,3 20-36 0 0,-1-28 41 0 0,0 1 1 0 0,2-1-1 0 0,-1 1 0 0 0,2-1 1 0 0,-1-1-1 0 0,2 1 0 0 0,0-1 1 0 0,0 0-1 0 0,1-1 0 0 0,1 0 1 0 0,0 0-1 0 0,0 0 0 0 0,1-1 1 0 0,0-1-1 0 0,3 2-41 0 0,-2-5 108 0 0,1 0-1 0 0,0 0 1 0 0,0-2-1 0 0,0 1 1 0 0,1-2-1 0 0,-1 1 0 0 0,1-2 1 0 0,0 0-1 0 0,0 0 1 0 0,0-1-1 0 0,0-1 1 0 0,3 0-108 0 0,-2 1 156 0 0,0-1 1 0 0,0 0-1 0 0,0-1 1 0 0,0-1 0 0 0,0 0-1 0 0,0-1 1 0 0,0-1-1 0 0,-1 0 1 0 0,1 0-1 0 0,10-6-156 0 0,-11 4 82 0 0,0 0-1 0 0,-1 0 0 0 0,0-1 1 0 0,0-1-1 0 0,0 0 0 0 0,-1 0 0 0 0,0-1 1 0 0,0-1-1 0 0,-1 0 0 0 0,-1 0 0 0 0,0-1 1 0 0,0 0-1 0 0,-1 0 0 0 0,0-1 1 0 0,-1-1-1 0 0,0 1 0 0 0,3-11-81 0 0,-9 20 6 0 0,0 0-1 0 0,-1 0 1 0 0,1 0 0 0 0,-1-1-1 0 0,0 1 1 0 0,0 0 0 0 0,0 0-1 0 0,0 0 1 0 0,0 0 0 0 0,-1 0-1 0 0,1 0 1 0 0,-1 0 0 0 0,0 0-1 0 0,0 0 1 0 0,0 0 0 0 0,-1 1-1 0 0,1-1 1 0 0,0 0 0 0 0,-1 0-1 0 0,0 1 1 0 0,0-1 0 0 0,0 1 0 0 0,0 0-1 0 0,0 0 1 0 0,0-1 0 0 0,0 1-1 0 0,-1 1 1 0 0,1-1 0 0 0,-1 0-1 0 0,1 0 1 0 0,-1 1 0 0 0,0 0-1 0 0,0-1 1 0 0,0 1 0 0 0,-1 0-6 0 0,-110-20-927 0 0,101 21 842 0 0,0 1 0 0 0,0 1 1 0 0,0 0-1 0 0,0 0 0 0 0,1 1 0 0 0,-1 1 1 0 0,1 1-1 0 0,-1-1 0 0 0,2 2 0 0 0,-1 0 1 0 0,-4 2 84 0 0,67-7-148 0 0,353-61 1713 0 0,-284 57-1549 0 0,-94 12-2271 0 0,-16-4-8119 0 0,-8-4-1733 0 0</inkml:trace>
</inkml:ink>
</file>

<file path=ppt/ink/ink3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09.9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349 191 0 0 0,'3'-50'0'0'0,"-3"21"1695"0"0,-5 9 2525 0 0,1 2 3460 0 0,1 17-3665 0 0,-10 13-3692 0 0,-47 81-107 0 0,-124 235 91 0 0,102-195-182 0 0,108-185 993 0 0,157-211-824 0 0,-44 72-255 0 0,-52 70 8 0 0,-71 110-149 0 0,-14 44-29 0 0,-3-22 223 0 0,0 63 132 0 0,-1-49-181 0 0,0 0 1 0 0,2 0-1 0 0,1 1 1 0 0,1-1-1 0 0,1-1 0 0 0,1 1 1 0 0,2 0-1 0 0,0-1 1 0 0,1 0-1 0 0,9 17-43 0 0,59 76 130 0 0,-76-111 2677 0 0,-44-17-2559 0 0,44 10-116 0 0,-204-62 112 0 0,56-18-601 0 0,83 33-2077 0 0,54 36-1886 0 0,4-1-3523 0 0,5 9-1360 0 0</inkml:trace>
</inkml:ink>
</file>

<file path=ppt/ink/ink3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11.2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69 3057 0 0,'0'0'1591'0'0,"0"0"-55"0"0,0 0 58 0 0,0 0 98 0 0,0 0 84 0 0,0 0-54 0 0,0 0-163 0 0,0 0-252 0 0,0 0-292 0 0,0 0-295 0 0,0 0-253 0 0,-7 9 106 0 0,72 287 1798 0 0,-37-103-2677 0 0,-27-190 2368 0 0,0 1-3506 0 0,4-4-17810 0 0,-4-7 17216 0 0</inkml:trace>
  <inkml:trace contextRef="#ctx0" brushRef="#br0" timeOffset="512.087">1 125 7394 0 0,'0'0'2388'0'0,"0"0"-1109"0"0,0 0-409 0 0,0 0 32 0 0,0 0 179 0 0,0 0 87 0 0,0 0-60 0 0,0 0-194 0 0,0 0-197 0 0,0 0-113 0 0,0 0-96 0 0,35-18-54 0 0,113-54-59 0 0,-57 45 60 0 0,-72 26-356 0 0,-4-1-14 0 0,-6 1-61 0 0,1-1 1 0 0,-1 1-1 0 0,1 1 1 0 0,0-1-1 0 0,-1 2 0 0 0,1-1 1 0 0,-1 2-1 0 0,1-1 1 0 0,-1 1-1 0 0,1 1 0 0 0,-1-1 1 0 0,1 2-25 0 0,-7 0 10 0 0,0 1 1 0 0,0-1-1 0 0,0 1 1 0 0,-1 0-1 0 0,0 0 0 0 0,0 0 1 0 0,0 0-1 0 0,-1 1 1 0 0,1-1-1 0 0,-1 0 1 0 0,0 1-1 0 0,-1-1 0 0 0,0 0 1 0 0,0 1-1 0 0,0-1 1 0 0,0 1-1 0 0,-1-1 1 0 0,0 0-1 0 0,0 1 1 0 0,0-1-1 0 0,0 0 0 0 0,-1 0 1 0 0,0 0-1 0 0,0 0 1 0 0,-1 0-1 0 0,0 0 1 0 0,1 0-1 0 0,-1-1 0 0 0,-3 3-10 0 0,-191 217 189 0 0,197-224-196 0 0,0 1 1 0 0,-1-1 0 0 0,1 1-1 0 0,-1-1 1 0 0,1 1 0 0 0,0-1-1 0 0,-1 1 1 0 0,1-1 0 0 0,0 1 0 0 0,0-1-1 0 0,-1 1 1 0 0,1-1 0 0 0,0 1-1 0 0,0 0 1 0 0,0-1 0 0 0,0 1 0 0 0,0 0-1 0 0,0-1 1 0 0,0 1 0 0 0,0-1-1 0 0,0 1 1 0 0,0 0 0 0 0,0-1 0 0 0,0 1-1 0 0,0-1 1 0 0,0 1 0 0 0,1 0-1 0 0,-1-1 1 0 0,0 1 0 0 0,0-1 0 0 0,1 1-1 0 0,-1-1 1 0 0,0 1 0 0 0,1-1-1 0 0,-1 1 1 0 0,1-1 0 0 0,-1 1-1 0 0,0-1 1 0 0,1 0 0 0 0,-1 1 0 0 0,1-1-1 0 0,-1 0 1 0 0,1 1 0 0 0,-1-1-1 0 0,1 0 1 0 0,0 1 0 0 0,-1-1 0 0 0,1 0-1 0 0,-1 0 1 0 0,1 0 0 0 0,0 0-1 0 0,-1 0 1 0 0,1 0 0 0 0,-1 0 0 0 0,2 0 6 0 0,41 6 150 0 0,-35-5-147 0 0,20 0 76 0 0,95 19-29 0 0,-119-19-40 0 0,0 0 1 0 0,0 1 0 0 0,0 0-1 0 0,-1 0 1 0 0,1 0 0 0 0,-1 0 0 0 0,1 0-1 0 0,-1 1 1 0 0,0-1 0 0 0,0 1-1 0 0,0 0 1 0 0,0 0 0 0 0,0 0 0 0 0,-1 1-1 0 0,0-1 1 0 0,1 1 0 0 0,-1-1-1 0 0,0 1 1 0 0,-1 0 0 0 0,1-1 0 0 0,-1 1-1 0 0,1 0 1 0 0,-1 0 0 0 0,-1 0-1 0 0,1 0 1 0 0,0 1 0 0 0,-1-1 0 0 0,0 0-11 0 0,-1 7 62 0 0,-1-1 0 0 0,0 1 0 0 0,0-1 0 0 0,-1 1 0 0 0,0-1 0 0 0,-1 0 0 0 0,-1 0 0 0 0,1-1 0 0 0,-1 1 0 0 0,-1-1 0 0 0,0 0 0 0 0,0 0 0 0 0,-1-1 0 0 0,0 0 0 0 0,0 0 0 0 0,-1-1 0 0 0,0 1 0 0 0,-2 0-62 0 0,-4 4-11 0 0,-1 0 0 0 0,-1 0 0 0 0,0-1 0 0 0,0-1 0 0 0,-1-1 0 0 0,0 0 0 0 0,0-2 0 0 0,-1 1 0 0 0,-1-2-1 0 0,1-1 1 0 0,-2 0 11 0 0,-84-2-2923 0 0,72-13-1080 0 0,1-7-3562 0 0,21 9-379 0 0</inkml:trace>
</inkml:ink>
</file>

<file path=ppt/ink/ink3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13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343 56 0 0 0,'0'0'832'0'0,"0"0"570"0"0,0 0 101 0 0,0 0-88 0 0,0 0-75 0 0,0 0 24 0 0,0 0 9 0 0,0 0-6 0 0,-2-5-67 0 0,-1-1-786 0 0,-1-4 13 0 0,-2-3 2881 0 0,-13 0 2268 0 0,-7 5-3408 0 0,24 7-2217 0 0,-7 1 7 0 0,0 1 1 0 0,0-1 0 0 0,0 2-1 0 0,0-1 1 0 0,0 1 0 0 0,0 0-1 0 0,0 1 1 0 0,1 0 0 0 0,-1 1-1 0 0,1-1 1 0 0,0 2 0 0 0,0-1-1 0 0,0 1 1 0 0,1 0-1 0 0,0 1 1 0 0,-1-1 0 0 0,2 2-1 0 0,-1-1 1 0 0,-3 6-59 0 0,3-6 61 0 0,-4 3-13 0 0,2 1 1 0 0,-1 1-1 0 0,1 0 1 0 0,1 0-1 0 0,0 0 0 0 0,0 1 1 0 0,2 1-1 0 0,-1-1 1 0 0,1 1-1 0 0,1 0 1 0 0,0 0-1 0 0,1 0 0 0 0,1 1 1 0 0,0 0-1 0 0,1 0 1 0 0,0-1-1 0 0,1 1 1 0 0,0 0-1 0 0,2 12-48 0 0,-2-19 37 0 0,1 0-1 0 0,0 1 1 0 0,1-1 0 0 0,0 0 0 0 0,0 1-1 0 0,0-1 1 0 0,1 0 0 0 0,0 0 0 0 0,0 0-1 0 0,1 0 1 0 0,0 0 0 0 0,0-1-1 0 0,1 1 1 0 0,0-1 0 0 0,0 0 0 0 0,0 0-1 0 0,1 0 1 0 0,0 0 0 0 0,0-1 0 0 0,0 0-1 0 0,1 0 1 0 0,-1 0 0 0 0,1-1-1 0 0,2 1-35 0 0,5 1 143 0 0,1 0 0 0 0,-1-1 0 0 0,1 0 0 0 0,0-1 0 0 0,0-1 0 0 0,1 0 0 0 0,-1-1 1 0 0,1-1-1 0 0,-1 0 0 0 0,1-1 0 0 0,-1 0 0 0 0,14-3-144 0 0,69-36 540 0 0,-70 33-2902 0 0,-6 7-2974 0 0,-7 0-4152 0 0,-9-1-2760 0 0</inkml:trace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14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71 2937 0 0,'0'0'1141'0'0,"0"0"-275"0"0,0 0-90 0 0,0 0 73 0 0,0 0 128 0 0,0 0 60 0 0,0 0-89 0 0,0 0-34 0 0,0 0-65 0 0,0 0-62 0 0,0 0-53 0 0,-17-9-182 0 0,-51-25-201 0 0,66 32-325 0 0,-1 1 0 0 0,0 0 0 0 0,0 0 0 0 0,0 0 0 0 0,0 0-1 0 0,0 0 1 0 0,0 0 0 0 0,0 1 0 0 0,0 0 0 0 0,0-1 0 0 0,0 1 0 0 0,0 0 0 0 0,0 0 0 0 0,0 1 0 0 0,0-1 0 0 0,0 1 0 0 0,0 0 0 0 0,0-1 0 0 0,0 1 0 0 0,0 1 0 0 0,0-1 0 0 0,1 0 0 0 0,-1 1 0 0 0,0-1 0 0 0,-1 2-26 0 0,-8 4 121 0 0,-11 6-81 0 0,2 1-1 0 0,-1 1 1 0 0,2 0-1 0 0,0 2 1 0 0,1 0-1 0 0,0 2 1 0 0,2 0-1 0 0,0 1 1 0 0,1 0-1 0 0,-1 5-39 0 0,10-15 0 0 0,1-1-1 0 0,1 1 1 0 0,0 1-1 0 0,0-1 1 0 0,1 0-1 0 0,0 1 0 0 0,1 0 1 0 0,0 0-1 0 0,1 0 1 0 0,0 0-1 0 0,1 1 1 0 0,0-1-1 0 0,1 0 1 0 0,0 1-1 0 0,1 3 1 0 0,1-11 68 0 0,0 1 1 0 0,1-1-1 0 0,0 0 0 0 0,0 0 0 0 0,0 0 1 0 0,0 0-1 0 0,1 0 0 0 0,-1-1 0 0 0,1 0 0 0 0,0 1 1 0 0,0-1-1 0 0,0-1 0 0 0,0 1 0 0 0,1-1 1 0 0,-1 1-1 0 0,1-1 0 0 0,-1-1 0 0 0,1 1 1 0 0,0 0-1 0 0,0-1 0 0 0,0 0 0 0 0,0 0 0 0 0,0-1 1 0 0,0 0-1 0 0,0 1 0 0 0,0-1 0 0 0,0-1 1 0 0,0 1-1 0 0,0-1 0 0 0,-1 0 0 0 0,1 0 1 0 0,0-1-1 0 0,0 1 0 0 0,0-1 0 0 0,-1 0 0 0 0,1 0 1 0 0,-1-1-69 0 0,30-15 280 0 0,-2-2 0 0 0,0-2 1 0 0,-1-1-1 0 0,-1-1 0 0 0,-2-2 0 0 0,0 0 1 0 0,-2-2-1 0 0,-1-1 0 0 0,-1-2 1 0 0,-2 0-1 0 0,-1-1 0 0 0,6-14-280 0 0,21-57 954 0 0,-77 200-1175 0 0,17-63 150 0 0,1 1 0 0 0,2 0 1 0 0,2 1-1 0 0,1 0 0 0 0,0 18 71 0 0,20 77-2621 0 0,-2-105-1991 0 0,4-2-3700 0 0,-11-17 2715 0 0</inkml:trace>
  <inkml:trace contextRef="#ctx0" brushRef="#br0" timeOffset="489.006">818 457 3809 0 0,'0'0'1139'0'0,"0"0"-143"0"0,0 0 12 0 0,0 0 102 0 0,0 0 25 0 0,0 0-66 0 0,0 0-103 0 0,-31 25-142 0 0,-97 75-128 0 0,49-30 975 0 0,134-135 2239 0 0,14-17-3186 0 0,47-32 373 0 0,-89 96-1155 0 0,-26 18-67 0 0,-1 19 25 0 0,-2 17 286 0 0,1-31-178 0 0,0 1-1 0 0,0 0 1 0 0,0 0-1 0 0,1 1 1 0 0,0-1-1 0 0,0 0 1 0 0,1 0-1 0 0,-1 0 1 0 0,1 0-1 0 0,0 0 1 0 0,1-1-1 0 0,0 1 0 0 0,0 0 1 0 0,0 0-1 0 0,0-1 1 0 0,1 1-1 0 0,0-1 1 0 0,0 0-1 0 0,1 0 1 0 0,-1 0-1 0 0,1 0 1 0 0,3 2-8 0 0,-3-4 74 0 0,0-1 0 0 0,0 0 0 0 0,0 0 0 0 0,0 0 0 0 0,0 0 1 0 0,0-1-1 0 0,0 0 0 0 0,0 0 0 0 0,1 0 0 0 0,-1 0 0 0 0,0 0 0 0 0,1-1 0 0 0,-1 0 1 0 0,1 0-1 0 0,-1 0 0 0 0,0-1 0 0 0,1 1 0 0 0,-1-1 0 0 0,0 0 0 0 0,1 0 1 0 0,-1-1-1 0 0,0 1 0 0 0,0-1 0 0 0,0 0 0 0 0,0 0 0 0 0,0 0 0 0 0,-1-1 1 0 0,1 1-1 0 0,-1-1 0 0 0,1 0 0 0 0,-1 0 0 0 0,0 0 0 0 0,1-2-74 0 0,7-7 210 0 0,0 0 1 0 0,0-1-1 0 0,-1 0 0 0 0,-1-1 0 0 0,0 0 0 0 0,-1-1 0 0 0,0 0 0 0 0,1-5-210 0 0,2-66 252 0 0,-35 70-3474 0 0,3 19-7999 0 0,15 3 1063 0 0</inkml:trace>
  <inkml:trace contextRef="#ctx0" brushRef="#br0" timeOffset="934.677">1345 369 11658 0 0,'0'0'997'0'0,"0"0"-469"0"0,0 0-89 0 0,0 0 194 0 0,0 0 173 0 0,0 0 79 0 0,0 0-67 0 0,0 0-89 0 0,0 0-57 0 0,0 0-62 0 0,0 0-14 0 0,0 0-39 0 0,0 0-29 0 0,31 2-26 0 0,99 4-35 0 0,-64-16 212 0 0,-58 4-545 0 0,5-1-29 0 0,0 0 0 0 0,0-1 0 0 0,-1-1 0 0 0,0 1 0 0 0,-1-2 0 0 0,0 0 0 0 0,-1 0 0 0 0,1-1 0 0 0,-2-1 0 0 0,0 1 0 0 0,0-1 0 0 0,-1-1 0 0 0,-1 0 0 0 0,0 0 0 0 0,-1 0 0 0 0,0-1 0 0 0,-1 0 0 0 0,1-5-105 0 0,-5 17-19 0 0,-1-1 0 0 0,1 0 0 0 0,-1 0 0 0 0,0 1 0 0 0,0-1 0 0 0,0 0 0 0 0,0 0 0 0 0,-1 1 0 0 0,1-1 0 0 0,-1 0 0 0 0,0 1 0 0 0,1-1 0 0 0,-1 0 0 0 0,0 1 0 0 0,-1-1 0 0 0,1 1 0 0 0,0-1 1 0 0,-1 1-1 0 0,1 0 0 0 0,-1 0 0 0 0,0-1 0 0 0,0 1 0 0 0,0 0 0 0 0,0 1 0 0 0,0-1 0 0 0,0 0 0 0 0,0 1 0 0 0,-1-1 0 0 0,1 1 0 0 0,0-1 0 0 0,-1 1 0 0 0,0 0 0 0 0,1 0 0 0 0,-1 0 0 0 0,1 1 0 0 0,-1-1 0 0 0,0 1 0 0 0,0-1 0 0 0,1 1 0 0 0,-1 0 0 0 0,0 0 0 0 0,0 0 1 0 0,1 0-1 0 0,-1 0 0 0 0,0 1 0 0 0,0 0 19 0 0,-15 2-140 0 0,1 1 0 0 0,0 1 1 0 0,0 1-1 0 0,1 0 1 0 0,0 2-1 0 0,0-1 0 0 0,0 2 1 0 0,1 0-1 0 0,1 1 1 0 0,-1 0-1 0 0,1 2 0 0 0,1-1 1 0 0,0 1-1 0 0,1 1 0 0 0,0 1 1 0 0,-6 9 139 0 0,5-9-37 0 0,0 1 1 0 0,1 1 0 0 0,0 0-1 0 0,1 0 1 0 0,1 1-1 0 0,1 1 1 0 0,0 0 0 0 0,2 0-1 0 0,0 0 1 0 0,0 1 0 0 0,2 0-1 0 0,1 1 1 0 0,0-1-1 0 0,0 10 37 0 0,4-25 9 0 0,1-1 0 0 0,-1 1 0 0 0,1 0 0 0 0,0-1-1 0 0,0 1 1 0 0,0-1 0 0 0,0 1 0 0 0,1-1 0 0 0,0 0 0 0 0,-1 0-1 0 0,1 1 1 0 0,0-1 0 0 0,0 0 0 0 0,1-1 0 0 0,-1 1-1 0 0,1 0 1 0 0,-1-1 0 0 0,1 1 0 0 0,0-1 0 0 0,0 0-1 0 0,0 0 1 0 0,0 0 0 0 0,0 0 0 0 0,1-1 0 0 0,-1 1 0 0 0,0-1-1 0 0,2 1-8 0 0,100 17 433 0 0,-69-20-337 0 0,-1-1-1 0 0,0-2 1 0 0,-1-1-1 0 0,1-2 1 0 0,16-6-96 0 0,92-43-3240 0 0,-112 41-711 0 0,-15 7-1548 0 0,-2 1-3472 0 0</inkml:trace>
  <inkml:trace contextRef="#ctx0" brushRef="#br0" timeOffset="1534.683">2052 424 6601 0 0,'0'0'2042'0'0,"0"0"-395"0"0,0 0-165 0 0,0 0-86 0 0,0 0-226 0 0,0 0-283 0 0,0 0-253 0 0,0 0-194 0 0,0 0-142 0 0,0 0-99 0 0,0 0-86 0 0,0 0-46 0 0,-22 12-31 0 0,-69 41-39 0 0,43-1-54 0 0,-18 73-331 0 0,59-91 139 0 0,20-36 847 0 0,108-125 2239 0 0,-17 9-2275 0 0,-75 82-480 0 0,-19 28-427 0 0,-15 23-85 0 0,-1-1 374 0 0,1-1 0 0 0,0 1 0 0 0,1 0 0 0 0,1 0 1 0 0,0 1-1 0 0,1-1 0 0 0,0 1 0 0 0,1 0 0 0 0,1 8 56 0 0,2-20 63 0 0,0 0-1 0 0,-1 0 0 0 0,1 1 1 0 0,0-1-1 0 0,0 0 1 0 0,1-1-1 0 0,-1 1 0 0 0,1 0 1 0 0,-1-1-1 0 0,1 1 1 0 0,0-1-1 0 0,0 0 0 0 0,0 0 1 0 0,0 0-1 0 0,0 0 1 0 0,1-1-1 0 0,-1 1 1 0 0,1-1-1 0 0,-1 0 0 0 0,1 0 1 0 0,-1 0-1 0 0,1 0 1 0 0,-1-1-1 0 0,1 1 0 0 0,0-1 1 0 0,-1 0-1 0 0,1 0 1 0 0,0 0-1 0 0,-1-1 1 0 0,1 1-1 0 0,0-1 0 0 0,-1 0 1 0 0,1 0-1 0 0,-1 0 1 0 0,3-1-63 0 0,4-5 173 0 0,-1 0 0 0 0,1 0 0 0 0,-1-1 0 0 0,0 0 1 0 0,-1-1-1 0 0,0 0 0 0 0,0 0 0 0 0,-1-1 1 0 0,-1 0-1 0 0,1 0 0 0 0,-1-1 0 0 0,-1 1 0 0 0,0-1 1 0 0,-1 0-1 0 0,0-1 0 0 0,0 1 0 0 0,-1-1 1 0 0,0-3-174 0 0,2-53-1218 0 0,-10 48-3188 0 0,-6 1-5594 0 0,9 15 1205 0 0</inkml:trace>
</inkml:ink>
</file>

<file path=ppt/ink/ink3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23.50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2747 0 0 0,'0'0'117'0'0,"0"0"358"0"0,0 0 24 0 0,0 0-47 0 0,0 0-49 0 0,11-25 6778 0 0,4-9-3056 0 0,6-17-1922 0 0,40-82 1537 0 0,29-80-936 0 0,-13 34-1499 0 0,68-165 236 0 0,29-28-922 0 0,5-52-68 0 0,-47 126-330 0 0,-94 225-201 0 0,22-35 43 0 0,15-24-35 0 0,4-33 159 0 0,-56 95-30 0 0,-11 3 7 0 0,7 23-167 0 0,-19 41 5 0 0,13-9-57 0 0,-104 57 11 0 0,-51 21 91 0 0,71-33 127 0 0,23-19 153 0 0,17-6-16 0 0,30 29-470 0 0,43 41 77 0 0,71 88 18 0 0,45 87 50 0 0,-100-187 37 0 0,-46-62-19 0 0,-11-4 0 0 0,-1 0 11 0 0,0 0 23 0 0,0 0-10 0 0,0 0-20 0 0,0 0 20 0 0,0 0-25 0 0,0 0 20 0 0,0 0 6 0 0,0 0 16 0 0,0 0 6 0 0,0 0-18 0 0,0 0-9 0 0,-4-229 636 0 0,-9 120-742 0 0,4-1 0 0 0,6-105 82 0 0,13 172-2706 0 0,-1 31-1634 0 0,2 2-4458 0 0,-5 5-3145 0 0</inkml:trace>
  <inkml:trace contextRef="#ctx0" brushRef="#br0" timeOffset="4682.013">383 991 0 0 0,'0'0'91'0'0,"0"0"291"0"0,0 0 201 0 0,0 0 169 0 0,0 0 87 0 0,0 0-37 0 0,0 0-99 0 0,0 0-143 0 0,0 0-136 0 0,-7 0 2264 0 0,55 53 1152 0 0,80 77-2443 0 0,-114-117-1214 0 0,-13-14 4385 0 0,-33-17-3816 0 0,17 4-709 0 0,1-1 0 0 0,0 0 0 0 0,1-1 0 0 0,0 0 1 0 0,2-1-1 0 0,0 0 0 0 0,1-1 0 0 0,0 0 0 0 0,0-5-43 0 0,-57-179-15 0 0,59 130-343 0 0,56 77-511 0 0,-11 12 296 0 0,-28-12-2991 0 0,-2-2-6343 0 0,-7-3 6241 0 0</inkml:trace>
  <inkml:trace contextRef="#ctx0" brushRef="#br0" timeOffset="5130.465">621 781 1808 0 0,'0'0'657'0'0,"0"0"-124"0"0,0 0 10 0 0,0 0 108 0 0,0 0 121 0 0,0 0 69 0 0,0 0 11 0 0,0 0-87 0 0,0 0-148 0 0,0 0-121 0 0,0 0-96 0 0,0 0-24 0 0,-1 8 28 0 0,11 58 1338 0 0,-9-62-1662 0 0,0-1 0 0 0,0 1 0 0 0,1-1 0 0 0,0 1 0 0 0,0-1 0 0 0,0 0 0 0 0,0 1 0 0 0,0-1 0 0 0,0 0 0 0 0,1 0 0 0 0,-1-1 0 0 0,1 1 0 0 0,0 0 0 0 0,0-1 0 0 0,0 0 0 0 0,0 1 0 0 0,1-1 0 0 0,-1-1 0 0 0,0 1 0 0 0,1 0 0 0 0,0-1 0 0 0,-1 0 1 0 0,3 1-81 0 0,-4-1 64 0 0,0-1 1 0 0,1 0 0 0 0,-1 0 0 0 0,0 0 0 0 0,0 0 0 0 0,1 0-1 0 0,-1 0 1 0 0,0 0 0 0 0,0-1 0 0 0,0 1 0 0 0,1-1 0 0 0,-1 1-1 0 0,0-1 1 0 0,0 0 0 0 0,0 0 0 0 0,0 0 0 0 0,0 0 0 0 0,0 0-1 0 0,0-1 1 0 0,-1 1 0 0 0,1 0 0 0 0,0-1 0 0 0,-1 1 0 0 0,1-1 0 0 0,-1 0-1 0 0,1 0 1 0 0,-1 1 0 0 0,0-1 0 0 0,0 0 0 0 0,1-2-65 0 0,30-73-2319 0 0,-25 57-576 0 0,-2-5-3817 0 0,-3 17 3395 0 0</inkml:trace>
  <inkml:trace contextRef="#ctx0" brushRef="#br0" timeOffset="6062.425">43 579 5953 0 0,'0'0'619'0'0,"0"0"-40"0"0,0 0 74 0 0,0 0 174 0 0,0 0 115 0 0,0 0-19 0 0,0 0-109 0 0,0 0-152 0 0,0 0-134 0 0,0 0-84 0 0,0 0-25 0 0,0 0 1 0 0,0 0 21 0 0,0-6 21 0 0,24-66 1545 0 0,28 6-1026 0 0,2 0-444 0 0,-50 61-1133 0 0,-3 5 673 0 0,-1 0 1 0 0,1 0-1 0 0,-1-1 0 0 0,1 1 1 0 0,-1 0-1 0 0,0-1 0 0 0,1 1 1 0 0,-1 0-1 0 0,1-1 0 0 0,-1 1 0 0 0,0-1 1 0 0,1 1-1 0 0,-1-1 0 0 0,0 1 1 0 0,1-1-1 0 0,-1 1 0 0 0,0-1 1 0 0,0 1-1 0 0,1-1 0 0 0,-1 1 1 0 0,0-1-1 0 0,0 1 0 0 0,0-1 1 0 0,0 1-1 0 0,0-1 0 0 0,0 0 1 0 0,0 1-1 0 0,0-1 0 0 0,0 1 1 0 0,0-1-1 0 0,0 1 0 0 0,0-1 1 0 0,0 1-1 0 0,-1-1 0 0 0,1 1 0 0 0,0-1 1 0 0,0 0-1 0 0,0 1 0 0 0,-1-1 1 0 0,1 1-1 0 0,0 0 0 0 0,-1-1 1 0 0,1 1-1 0 0,0-1 0 0 0,-1 1 1 0 0,1 0-1 0 0,-1-1 0 0 0,1 1 1 0 0,-1-1-1 0 0,1 1 0 0 0,-1 0 1 0 0,1 0-1 0 0,-1-1 0 0 0,1 1 1 0 0,-1 0-1 0 0,1 0 0 0 0,-1 0 0 0 0,1 0 1 0 0,-1 0-1 0 0,1-1 0 0 0,-1 1 1 0 0,0 0-1 0 0,0 0-77 0 0,-106-89 310 0 0,64 54-1309 0 0,31 20-2239 0 0,4 0-4301 0 0,7 11-3385 0 0</inkml:trace>
</inkml:ink>
</file>

<file path=ppt/ink/ink3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37.48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3783 10 0 0 0,'6'-3'0'0'0,"-3"2"0"0"0,14 6 0 0 0,-1-2 45 0 0,-16-3 219 0 0,0 0 188 0 0,0 0 14 0 0,0 0 7 0 0,0 0 18 0 0,0 0 5 0 0,0 0 26 0 0,0 0 10 0 0,-5 2 3744 0 0,-6 3-3388 0 0,-89 80 585 0 0,5-12-871 0 0,-57 30 91 0 0,-83 40-115 0 0,161-106-305 0 0,-161 78 112 0 0,34 13-329 0 0,-7 2 534 0 0,4-13 333 0 0,-34 27 482 0 0,-3 0-1071 0 0,48-30 122 0 0,-119 71-196 0 0,129-76-216 0 0,8-19 195 0 0,-44 16 600 0 0,97-40 53 0 0,7-7-103 0 0,10-7 197 0 0,67-38-334 0 0,-18 15-317 0 0,-178 82 722 0 0,168-79-533 0 0,59-25-3636 0 0,6 2-8908 0 0,1-6 3862 0 0</inkml:trace>
  <inkml:trace contextRef="#ctx0" brushRef="#br0" timeOffset="1297.831">3678 3 0 0 0,'0'0'1323'0'0,"0"0"-314"0"0,0 0-55 0 0,0 0 193 0 0,0 0 243 0 0,0 0 110 0 0,0 0 31 0 0,0 0-103 0 0,0 0-180 0 0,0 0-194 0 0,0 0-186 0 0,-10 2-104 0 0,-30 6 190 0 0,-16-4 3321 0 0,-12-18-670 0 0,63 11-2908 0 0,1 6-301 0 0,2 3-454 0 0,-1 72 67 0 0,0 334-253 0 0,3-411 242 0 0,0-1 14 0 0,0 0 18 0 0,0 0-24 0 0,0 0 30 0 0,0 0 6 0 0,16-48 980 0 0,101-154-1053 0 0,-84 140-407 0 0,-17 32-3320 0 0,-1 1-7814 0 0,-12 24 2375 0 0</inkml:trace>
  <inkml:trace contextRef="#ctx0" brushRef="#br0" timeOffset="2994.805">1519 647 2817 0 0,'0'0'-24'0'0,"0"0"-131"0"0,0 0 168 0 0,0 0 473 0 0,0 0 422 0 0,0 0 117 0 0,0 0-63 0 0,0 0-187 0 0,0 0-230 0 0,0 0-158 0 0,0 0-98 0 0,8 33-77 0 0,26 100-50 0 0,6-27 549 0 0,-21-40 2208 0 0,-19-65-2292 0 0,0-1 41 0 0,0 0 33 0 0,0 0 49 0 0,0 0 23 0 0,-34-24 2988 0 0,9-46-3195 0 0,25 68-478 0 0,-8-37 16 0 0,3-1 0 0 0,1 1 0 0 0,2-1 0 0 0,1 0 1 0 0,3 0-1 0 0,1 0 0 0 0,3-9-104 0 0,-2 29 35 0 0,1 0 1 0 0,1 0-1 0 0,1 1 0 0 0,0 0 1 0 0,1 1-1 0 0,9-13-35 0 0,-17 31-5 0 0,0 1 1 0 0,0 0-1 0 0,0-1 0 0 0,0 1 1 0 0,0-1-1 0 0,0 1 0 0 0,1 0 0 0 0,-1-1 1 0 0,0 1-1 0 0,0-1 0 0 0,1 1 1 0 0,-1-1-1 0 0,1 1 0 0 0,-1-1 0 0 0,0 1 1 0 0,1-1-1 0 0,-1 1 0 0 0,1-1 1 0 0,-1 1-1 0 0,1-1 0 0 0,-1 0 0 0 0,1 1 1 0 0,-1-1-1 0 0,1 0 0 0 0,-1 1 1 0 0,1-1-1 0 0,0 0 0 0 0,-1 0 1 0 0,1 0-1 0 0,0 1 0 0 0,-1-1 0 0 0,1 0 1 0 0,-1 0-1 0 0,1 0 0 0 0,0 0 1 0 0,-1 0-1 0 0,1 0 0 0 0,0 0 0 0 0,-1 0 1 0 0,1-1-1 0 0,0 1 0 0 0,-1 0 1 0 0,1 0-1 0 0,-1 0 0 0 0,1-1 0 0 0,-1 1 1 0 0,1 0-1 0 0,0-1 0 0 0,-1 1 1 0 0,1 0-1 0 0,-1-1 0 0 0,1 1 0 0 0,-1-1 1 0 0,0 1-1 0 0,1-1 0 0 0,-1 1 1 0 0,1-1-1 0 0,-1 1 0 0 0,0-1 0 0 0,0 1 1 0 0,1-1-1 0 0,-1 0 0 0 0,0 1 1 0 0,0-1-1 0 0,1 1 0 0 0,-1-1 1 0 0,0 0-1 0 0,0 0 5 0 0,13 51 213 0 0,8 49-358 0 0,1-78-1908 0 0,-3-15-7171 0 0,-15-6-154 0 0</inkml:trace>
  <inkml:trace contextRef="#ctx0" brushRef="#br0" timeOffset="3391.829">1856 606 6689 0 0,'0'0'1614'0'0,"0"0"-722"0"0,0 0-302 0 0,0 0 85 0 0,0 0 166 0 0,0 0 59 0 0,0 0-94 0 0,0 0-182 0 0,0 0-131 0 0,0 0-67 0 0,0 0 43 0 0,0 0 73 0 0,0 0 7 0 0,3 7 3 0 0,33 86 2070 0 0,15 62-1598 0 0,-49-152-2367 0 0,5 7 4033 0 0,-3-4-5198 0 0,-2-2-2831 0 0,-1-2-3967 0 0,-1-2 4804 0 0</inkml:trace>
  <inkml:trace contextRef="#ctx0" brushRef="#br0" timeOffset="4881.847">1841 592 0 0 0,'0'0'448'0'0,"0"0"171"0"0,0 0 98 0 0,0 0 82 0 0,0 0 28 0 0,0 0-63 0 0,0 0-62 0 0,0 0-31 0 0,0 0 9 0 0,0 0 46 0 0,0 0 45 0 0,9-8 24 0 0,78-54 2517 0 0,-77 56-3018 0 0,1 1 0 0 0,0 1 1 0 0,1 0-1 0 0,-1 0 0 0 0,1 1 1 0 0,-1 1-1 0 0,1 0 0 0 0,0 0 0 0 0,0 1 1 0 0,10 1-295 0 0,-20 1-1 0 0,0 1 0 0 0,0 0 0 0 0,-1 0 0 0 0,1 0 0 0 0,-1 1 0 0 0,1-1 0 0 0,-1 0 0 0 0,0 0 0 0 0,0 1 0 0 0,0-1 0 0 0,0 1 0 0 0,0-1 0 0 0,-1 1 0 0 0,1-1 0 0 0,-1 1 0 0 0,0 0 0 0 0,1-1 0 0 0,-1 1 0 0 0,0-1 0 0 0,-1 1 0 0 0,1 0 0 0 0,0-1 0 0 0,-1 1 0 0 0,1-1 0 0 0,-1 1 0 0 0,0-1 0 0 0,0 1 0 0 0,0 0 1 0 0,-79 135-686 0 0,80-137 658 0 0,1 1-1 0 0,-1-1 1 0 0,0 0-1 0 0,1 0 1 0 0,-1 0 0 0 0,0 0-1 0 0,1 0 1 0 0,0 0-1 0 0,-1 0 1 0 0,1 0-1 0 0,-1 0 1 0 0,1-1-1 0 0,0 1 1 0 0,0 0-1 0 0,-1 0 1 0 0,1 0-1 0 0,0-1 1 0 0,0 1-1 0 0,0 0 1 0 0,0-1-1 0 0,0 1 1 0 0,0-1 0 0 0,0 1-1 0 0,0-1 1 0 0,0 0-1 0 0,0 1 1 0 0,0-1-1 0 0,0 0 1 0 0,1 0-1 0 0,-1 1 1 0 0,0-1-1 0 0,0 0 1 0 0,0 0-1 0 0,0-1 1 0 0,0 1-1 0 0,0 0 1 0 0,1 0-1 0 0,-1 0 1 0 0,0-1 0 0 0,0 1-1 0 0,0 0 1 0 0,0-1-1 0 0,0 1 1 0 0,0-1-1 0 0,0 0 1 0 0,0 1-1 0 0,0-1 29 0 0,9 0-110 0 0,-5 0 132 0 0,0 0 0 0 0,0 1 0 0 0,0-1 0 0 0,1 1 0 0 0,-1 0 0 0 0,0 1 0 0 0,0-1 0 0 0,0 1 0 0 0,0 0 0 0 0,0 0 0 0 0,0 0 0 0 0,0 1 0 0 0,0 0 0 0 0,0 0 0 0 0,-1 0 0 0 0,1 0 0 0 0,-1 1 0 0 0,1 0 0 0 0,-1 0 1 0 0,0 0-1 0 0,0 0 0 0 0,-1 1 0 0 0,1 0 0 0 0,-1-1 0 0 0,1 1 0 0 0,-1 0 0 0 0,0 1 0 0 0,-1-1 0 0 0,1 1 0 0 0,-1-1 0 0 0,0 1 0 0 0,0 0 0 0 0,0-1 0 0 0,0 1 0 0 0,0 4-22 0 0,-4-1 74 0 0,0 0 0 0 0,0 0-1 0 0,-1 0 1 0 0,0 0 0 0 0,-1-1 0 0 0,0 0 0 0 0,0 1 0 0 0,0-1 0 0 0,-1-1-1 0 0,0 1 1 0 0,0-1 0 0 0,0 0 0 0 0,-1 0 0 0 0,0 0 0 0 0,0-1-1 0 0,-1 0 1 0 0,0 0 0 0 0,0-1 0 0 0,0 1 0 0 0,0-2 0 0 0,0 1 0 0 0,-1-1-1 0 0,0 0 1 0 0,-5 1-74 0 0,-36 2-1223 0 0,25-18-6973 0 0,20 8 2460 0 0</inkml:trace>
  <inkml:trace contextRef="#ctx0" brushRef="#br0" timeOffset="5868.058">1252 382 608 0 0,'0'0'1450'0'0,"0"0"-426"0"0,0 0 6 0 0,0 0 227 0 0,0 0 157 0 0,0 0 57 0 0,0 0-108 0 0,0 0-211 0 0,0 0-166 0 0,0 0-136 0 0,0 0-80 0 0,0 0-43 0 0,0 0-73 0 0,2-15 852 0 0,162-88 2684 0 0,-6 36-3148 0 0,-91 46-881 0 0,-130 17 2360 0 0,59 5-2648 0 0,1 0 0 0 0,-1-1 0 0 0,1 0 0 0 0,-1 1 0 0 0,0-1 0 0 0,1-1 0 0 0,-1 1 0 0 0,1 0 0 0 0,-1-1 0 0 0,1 0 0 0 0,-1 1 0 0 0,1-2 1 0 0,-1 1-1 0 0,1 0 0 0 0,0-1 0 0 0,0 1 0 0 0,0-1 0 0 0,-1 0 0 0 0,2 0 0 0 0,-1 0 0 0 0,0 0 0 0 0,0-1 0 0 0,1 1 0 0 0,-1-1 0 0 0,1 0 0 0 0,0 1 0 0 0,0-1 0 0 0,0 0 0 0 0,0 0 0 0 0,0-1 1 0 0,1 1-1 0 0,-1 0 0 0 0,1 0 0 0 0,0-1 0 0 0,0 1 0 0 0,0-1 0 0 0,0 0 127 0 0,5-28-10597 0 0,0 21 1715 0 0</inkml:trace>
</inkml:ink>
</file>

<file path=ppt/ink/ink3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54.2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230 0 0 0 0,'0'0'269'0'0,"0"0"121"0"0,0 0 53 0 0,0 5 70 0 0,0 2 73 0 0,1 95 4894 0 0,14 56-2752 0 0,13 49-801 0 0,9 25-887 0 0,21 26-220 0 0,-31-162-522 0 0,-9 14 198 0 0,10 100 121 0 0,11-1-265 0 0,-23-120-101 0 0,1 81 157 0 0,13-35 30 0 0,-7-47-101 0 0,14 75 136 0 0,29 146 798 0 0,-30-99-933 0 0,-17-108-171 0 0,-2 20 83 0 0,30 126-151 0 0,-27-105-91 0 0,6 48-3 0 0,2 20-46 0 0,3-9 85 0 0,-4 74 127 0 0,-18-170-114 0 0,-9-106-120 0 0,0 0-30 0 0,0 0-119 0 0,0 0-207 0 0,0-5-1293 0 0,1-51-10421 0 0,0 44 6530 0 0</inkml:trace>
  <inkml:trace contextRef="#ctx0" brushRef="#br0" timeOffset="1235.472">133 77 0 0 0,'0'0'719'0'0,"0"0"208"0"0,0 0 5 0 0,0 0-45 0 0,0 0-30 0 0,0 0 41 0 0,0 0 65 0 0,0 0 66 0 0,0 0 23 0 0,-2 5 7290 0 0,-7 13-6825 0 0,-41 150 167 0 0,47-161-1649 0 0,-66 197 917 0 0,69-186-750 0 0,18-22 223 0 0,1-1-327 0 0,-1 1 0 0 0,0 1 1 0 0,1 0-1 0 0,-1 1 1 0 0,1 1-1 0 0,0 1 1 0 0,0 1-1 0 0,0 1-98 0 0,29-1 45 0 0,90 2 56 0 0,-88 19 16 0 0,-21-16 514 0 0,-19-6 718 0 0,-21-5-621 0 0,5 2-706 0 0,1-1-1 0 0,0 0 1 0 0,0 0 0 0 0,0-1 0 0 0,1 1 0 0 0,-1-1-1 0 0,1 0 1 0 0,0 0 0 0 0,1 0 0 0 0,-1-1 0 0 0,1 1 0 0 0,0-1-1 0 0,-1-3-21 0 0,2 5 7 0 0,-90-135 132 0 0,57 85-122 0 0,23 39-302 0 0,2 0 0 0 0,0-1 1 0 0,0 0-1 0 0,2-1 0 0 0,0 0 0 0 0,1-1 1 0 0,-2-7 284 0 0,5-20-4361 0 0,9 17-6015 0 0,0 20 1481 0 0</inkml:trace>
</inkml:ink>
</file>

<file path=ppt/ink/ink3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57.11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441 770 5017 0 0,'0'0'960'0'0,"0"0"-100"0"0,0 0-13 0 0,0 0 124 0 0,0 0 105 0 0,0 0-30 0 0,0 0-154 0 0,0 0-240 0 0,0 0-201 0 0,0 0-126 0 0,0 0-15 0 0,3 5 50 0 0,161 328 3710 0 0,-154-315-3709 0 0,-14-21 2988 0 0,-11-19-3272 0 0,2-1 1 0 0,0-1-1 0 0,1 1 0 0 0,2-2 0 0 0,0 0 0 0 0,-5-22-77 0 0,-1 0 64 0 0,2 7-37 0 0,1 0 0 0 0,3-1 0 0 0,1 0 0 0 0,1-1 0 0 0,3 0-1 0 0,0-42-26 0 0,4 61-4 0 0,0 18 2 0 0,0 1 1 0 0,0-1 0 0 0,1 0 0 0 0,-1 0 0 0 0,1 1 0 0 0,0-1 0 0 0,1 0 0 0 0,-1 1 0 0 0,1-1 0 0 0,0 0 0 0 0,0 1-1 0 0,0-1 1 0 0,1 1 0 0 0,0 0 0 0 0,0-1 0 0 0,0 1 0 0 0,0 0 0 0 0,0 0 0 0 0,1 0 0 0 0,1-1 1 0 0,0 4-11 0 0,1 0 1 0 0,-1 1 0 0 0,0-1 0 0 0,0 1-1 0 0,1 0 1 0 0,-1 0 0 0 0,0 1 0 0 0,1-1-1 0 0,-1 1 1 0 0,0 0 0 0 0,0 0-1 0 0,0 1 1 0 0,0-1 0 0 0,0 1 0 0 0,0 0-1 0 0,0 0 1 0 0,0 0 0 0 0,-1 0-1 0 0,1 1 1 0 0,-1-1 0 0 0,0 1 0 0 0,1 0-1 0 0,-1 0 1 0 0,1 2 10 0 0,4 3-883 0 0,22 15 1837 0 0,-18-19-4896 0 0,2-2-5114 0 0,-12-2 21 0 0</inkml:trace>
  <inkml:trace contextRef="#ctx0" brushRef="#br0" timeOffset="732.5">862 733 5473 0 0,'0'0'2631'0'0,"0"0"-1780"0"0,0 0-467 0 0,0 0 155 0 0,0 0 184 0 0,0 0 48 0 0,0 0-87 0 0,0 0-187 0 0,0 0-191 0 0,0 0-140 0 0,0 0-66 0 0,-3 32-28 0 0,-11 97 1 0 0,11 67 383 0 0,3-156-274 0 0,0-39-123 0 0,0-1 68 0 0,0-16 984 0 0,2-27-904 0 0,3 1 0 0 0,1 0 0 0 0,2 0 0 0 0,1 1 0 0 0,3 0 1 0 0,1 1-1 0 0,3 0 0 0 0,0 1 0 0 0,5-5-207 0 0,-20 44-4 0 0,-1-1 0 0 0,0 0 1 0 0,0 1-1 0 0,0-1 0 0 0,1 0 0 0 0,-1 0 1 0 0,0 1-1 0 0,1-1 0 0 0,-1 1 0 0 0,1-1 1 0 0,-1 0-1 0 0,1 1 0 0 0,-1-1 0 0 0,1 1 0 0 0,-1-1 1 0 0,1 1-1 0 0,-1-1 0 0 0,1 1 0 0 0,-1 0 1 0 0,1-1-1 0 0,0 1 0 0 0,-1 0 0 0 0,1-1 1 0 0,0 1-1 0 0,-1 0 0 0 0,1 0 0 0 0,0 0 0 0 0,0-1 1 0 0,-1 1-1 0 0,1 0 0 0 0,0 0 0 0 0,0 0 1 0 0,-1 0-1 0 0,1 0 0 0 0,0 1 0 0 0,-1-1 1 0 0,1 0-1 0 0,0 0 0 0 0,0 0 0 0 0,-1 1 1 0 0,1-1-1 0 0,0 0 0 0 0,-1 0 0 0 0,1 1 0 0 0,-1-1 1 0 0,1 1-1 0 0,0-1 0 0 0,-1 1 0 0 0,1-1 1 0 0,-1 1-1 0 0,1-1 0 0 0,-1 1 0 0 0,1-1 1 0 0,-1 1-1 0 0,0 0 0 0 0,1-1 0 0 0,-1 1 0 0 0,0 0 1 0 0,1-1-1 0 0,-1 1 4 0 0,25 48 330 0 0,-22-42-343 0 0,8 17 68 0 0,2 0 1 0 0,1-1-1 0 0,0-1 0 0 0,2 0 1 0 0,1-1-1 0 0,0-1 1 0 0,11 9-56 0 0,-5 10 1899 0 0,-46-38-318 0 0,4-3-1452 0 0,0-1 0 0 0,0-1-1 0 0,0-1 1 0 0,0 0 0 0 0,1-2-1 0 0,0 0 1 0 0,0-1 0 0 0,1 0-1 0 0,-3-4-128 0 0,-29-11-4161 0 0,1 4-5325 0 0,39 15 947 0 0</inkml:trace>
  <inkml:trace contextRef="#ctx0" brushRef="#br0" timeOffset="1651.213">1 291 3457 0 0,'0'0'1285'0'0,"0"0"-218"0"0,0 0 35 0 0,0 0 153 0 0,0 0 108 0 0,0 0-8 0 0,0 0-118 0 0,0 0-162 0 0,0 0-201 0 0,0 0-137 0 0,0 0-91 0 0,0 0-108 0 0,9-10-44 0 0,33-32-35 0 0,2 20 366 0 0,161-51 510 0 0,-118 51-741 0 0,-86 22-280 0 0,-1 0 145 0 0,0 0 136 0 0,0 0 45 0 0,-12 0 858 0 0,-39 1-1071 0 0,33 1-379 0 0,0-1-1 0 0,-1 0 0 0 0,1-1 0 0 0,0-1 0 0 0,-1-1 1 0 0,1-1-1 0 0,0 0 0 0 0,0-2 0 0 0,1 0 1 0 0,-1-1-1 0 0,1 0 0 0 0,0-1 0 0 0,-6-5-47 0 0,-4-24-2916 0 0,23 4-8153 0 0,4 24 809 0 0</inkml:trace>
</inkml:ink>
</file>

<file path=ppt/ink/ink3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1:55.77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2068 2345 0 0 0,'0'0'540'0'0,"0"0"168"0"0,0 0 14 0 0,0 0-10 0 0,0 0-36 0 0,0 0-42 0 0,0 0 24 0 0,0 0 61 0 0,-18-5 4213 0 0,12 3 380 0 0,-29-5 101 0 0,-22-12-2821 0 0,6-11-1358 0 0,-8-3-158 0 0,-3 0-266 0 0,17 4-460 0 0,-55-33 315 0 0,-56 10 59 0 0,86 18-627 0 0,-10-21 86 0 0,-27 11 70 0 0,44 18-189 0 0,16 5-84 0 0,-87-35 107 0 0,22 12-43 0 0,-31-37-25 0 0,80 41 2 0 0,-6-9 31 0 0,-69-16-37 0 0,55 28 9 0 0,23 3-20 0 0,-41-10-63 0 0,0 0 59 0 0,48 15-8 0 0,10 21-52 0 0,32 5 32 0 0,11 3 39 0 0,0 0-15 0 0,0 0 8 0 0,0 0-22 0 0,0 0-3 0 0,0 0 14 0 0,0 0 18 0 0,0 0-6 0 0,0 0-19 0 0,0 0-6 0 0,0 0 29 0 0,0 0-8 0 0,0 0 11 0 0,0 0-1 0 0,0 0-18 0 0,0 0 7 0 0,0 0-8 0 0,0 0 12 0 0,0 0-1 0 0,0 0-16 0 0,0 0 9 0 0,0 0-15 0 0,0 0 18 0 0,0 0-10 0 0,0 0-21 0 0,6 11-459 0 0,169 224 330 0 0,-119-169 167 0 0,-23-129-443 0 0,70-174 561 0 0,-34 114-208 0 0,-48 97 60 0 0,-20 26 36 0 0,-1 0 13 0 0,0 0-6 0 0,0 0 0 0 0,0 0 9 0 0,0 0-16 0 0,0 0-44 0 0,0 0 30 0 0,0 0 20 0 0,0 0 3 0 0,0 0-25 0 0,0 0 8 0 0,0 0 1 0 0,0 0-6 0 0,0 0 14 0 0,0 0 14 0 0,0 0 13 0 0,0 0-9 0 0,0 0 6 0 0,0 0-5 0 0,0 0-23 0 0,0 0 25 0 0,0 0-8 0 0,0 0 21 0 0,0 0 17 0 0,0 0-8 0 0,0 0 12 0 0,0 0 4 0 0,0 0-1 0 0,-24 4 233 0 0,-204 91-173 0 0,161-87-2391 0 0,62-47-15654 0 0,5 30 8912 0 0</inkml:trace>
  <inkml:trace contextRef="#ctx0" brushRef="#br0" timeOffset="1313.639">798 663 6105 0 0,'0'0'1174'0'0,"0"0"-315"0"0,0 0-112 0 0,0 0 118 0 0,0 0 150 0 0,0 0 51 0 0,0 0-109 0 0,0 0-215 0 0,0 0-237 0 0,0 0-186 0 0,0 0-111 0 0,-5 16-59 0 0,-15 54-29 0 0,33-1 111 0 0,-7-55-172 0 0,39 90 174 0 0,24 68-262 0 0,-63-51-113 0 0,-6-120 181 0 0,0 0 0 0 0,-1 1 0 0 0,1-1-1 0 0,-1 0 1 0 0,1 1 0 0 0,-1-1 0 0 0,1 0 0 0 0,-1 0 0 0 0,0 1-1 0 0,1-1 1 0 0,-1 0 0 0 0,0 0 0 0 0,0 0 0 0 0,0 0-1 0 0,0 0 1 0 0,0 0 0 0 0,0 0 0 0 0,0 0 0 0 0,0 0-1 0 0,0-1 1 0 0,-1 1 0 0 0,1 0 0 0 0,0-1 0 0 0,0 1 0 0 0,-1-1-1 0 0,1 1 1 0 0,0-1 0 0 0,-1 0 0 0 0,1 0 0 0 0,-1 1-1 0 0,1-1 1 0 0,0 0 0 0 0,-1 0 0 0 0,1 0 0 0 0,-1-1-1 0 0,1 1 1 0 0,0 0 0 0 0,-1 0 0 0 0,1-1 0 0 0,0 1 0 0 0,-1-1-1 0 0,1 1 1 0 0,0-1 0 0 0,0 1 0 0 0,-1-1 0 0 0,1 0-1 0 0,0 0 1 0 0,0 0 0 0 0,-1 0-39 0 0,-6-15 111 0 0,0 0-1 0 0,1 0 1 0 0,1 0-1 0 0,1-1 1 0 0,0 0 0 0 0,1 0-1 0 0,1 0 1 0 0,0 0 0 0 0,2-1-1 0 0,0 1 1 0 0,1-1-1 0 0,1-10-110 0 0,-2 12 63 0 0,-2-20 61 0 0,1 0 1 0 0,2 0 0 0 0,1 1 0 0 0,2-1 0 0 0,1 0-1 0 0,2 1 1 0 0,1 0 0 0 0,2 0 0 0 0,2 1 0 0 0,1 0-1 0 0,1 1 1 0 0,15-24-125 0 0,-27 54-10 0 0,0 0 1 0 0,1 0-1 0 0,-1 1 0 0 0,1-1 0 0 0,0 0 0 0 0,0 1 1 0 0,0 0-1 0 0,0-1 0 0 0,0 1 0 0 0,0 0 0 0 0,1 0 0 0 0,-1 0 1 0 0,1 1-1 0 0,-1-1 0 0 0,1 1 0 0 0,0-1 0 0 0,-1 1 1 0 0,1 0-1 0 0,0 0 0 0 0,0 0 0 0 0,0 0 0 0 0,0 0 0 0 0,0 1 1 0 0,0 0-1 0 0,1-1 10 0 0,29 60-36 0 0,-4 28 82 0 0,7 18-243 0 0,-6-37-5221 0 0,-26-57 242 0 0,-2-6-3770 0 0</inkml:trace>
  <inkml:trace contextRef="#ctx0" brushRef="#br0" timeOffset="2282.902">1229 891 0 0 0,'0'0'148'0'0,"0"0"123"0"0,0 0 90 0 0,0 0 110 0 0,0 0 112 0 0,0 3 1206 0 0,4 13 9645 0 0,-3-8-11296 0 0,-31 153 621 0 0,-39 33-1616 0 0,58-168 180 0 0,11-25 492 0 0,0-1-6 0 0,0 0-23 0 0,0 0-12 0 0,0 0-63 0 0,0-22-1130 0 0,31-71 952 0 0,104-233-512 0 0,-106 281 1062 0 0,-29 45-140 0 0,13 10-243 0 0,23 61 1102 0 0,7-9-398 0 0,43 81-25 0 0,-65-76 1366 0 0,-21-67-1349 0 0,0 0 25 0 0,0 0 42 0 0,0 0 44 0 0,0 0 47 0 0,0 0 20 0 0,-35-11 1769 0 0,-19-15-1303 0 0,-49-10-692 0 0,88 33-598 0 0,-1 0 0 0 0,1 1 0 0 0,-1 1 0 0 0,0 1 0 0 0,0 0 0 0 0,1 1 0 0 0,-1 1 0 0 0,1 0 0 0 0,-8 3 250 0 0,-7 10-4379 0 0,5 9-3531 0 0,21-17 2297 0 0</inkml:trace>
  <inkml:trace contextRef="#ctx0" brushRef="#br0" timeOffset="2570.7">1742 678 10930 0 0,'0'0'2115'0'0,"0"0"-797"0"0,0 0-359 0 0,0 0-92 0 0,0 0-87 0 0,0 0-112 0 0,0 0-129 0 0,0 0-122 0 0,0 0-106 0 0,0 0-76 0 0,0 0-55 0 0,0 0-36 0 0,-6 35-35 0 0,-21 109-37 0 0,-3 34 51 0 0,21-134-491 0 0,-4 20-657 0 0,10-21-10197 0 0,3-40 4070 0 0</inkml:trace>
  <inkml:trace contextRef="#ctx0" brushRef="#br0" timeOffset="2940.087">2098 725 4153 0 0,'0'0'1704'0'0,"0"0"-74"0"0,0 0 60 0 0,0 0-9 0 0,0 0-134 0 0,0 0-214 0 0,0 0-236 0 0,0 0-195 0 0,0 0-154 0 0,0 0-107 0 0,0 0-118 0 0,0 0-107 0 0,-22 32-77 0 0,-63 95-83 0 0,61-69 71 0 0,24-56-327 0 0,0 1 1 0 0,0-1 0 0 0,0 1-1 0 0,0-1 1 0 0,0 1-1 0 0,1-1 1 0 0,-1 0 0 0 0,1 1-1 0 0,-1-1 1 0 0,1 0-1 0 0,0 1 1 0 0,0-1 0 0 0,0 0-1 0 0,0 0 1 0 0,0 0-1 0 0,1 0 1 0 0,-1 0 0 0 0,1 0-1 0 0,-1 0 1 0 0,1 0-1 0 0,0-1 1 0 0,-1 1 0 0 0,1-1-1 0 0,0 1 1 0 0,0-1-1 0 0,0 0 1 0 0,0 1 0 0 0,0-1-1 0 0,1 0 1 0 0,-1 0-1 0 0,0-1 1 0 0,1 1 0 0 0,-1 0-1 0 0,0-1 1 0 0,1 0-1 0 0,-1 1 1 0 0,0-1 0 0 0,1 0-1 0 0,-1 0 1 0 0,2 0-1 0 0,7 1 18 0 0,0 0 1 0 0,1 0 0 0 0,-1-1-1 0 0,0-1 1 0 0,0 0 0 0 0,0 0-1 0 0,0-1 1 0 0,0-1 0 0 0,-1 0-1 0 0,1 0 1 0 0,0-1 0 0 0,-1 0-1 0 0,0-1 1 0 0,7-4-19 0 0,27-22-2364 0 0,-17 8-7098 0 0,-19 15 2016 0 0</inkml:trace>
  <inkml:trace contextRef="#ctx0" brushRef="#br0" timeOffset="3863.413">579 313 4289 0 0,'0'0'1750'0'0,"0"0"-153"0"0,0 0 48 0 0,0 0 59 0 0,0 0-116 0 0,0 0-334 0 0,0 0-397 0 0,0 0-280 0 0,0 0-127 0 0,0 0 48 0 0,0 0 111 0 0,0 0 79 0 0,0 0-5 0 0,15-2-68 0 0,114-22 972 0 0,226-82 804 0 0,-224 69-2112 0 0,-147 31 2233 0 0,-68-21-2366 0 0,64 23-451 0 0,1-2-1 0 0,-1 0 1 0 0,1-2 0 0 0,1 0 0 0 0,-1 0-1 0 0,1-2 1 0 0,1 0 0 0 0,-8-7 305 0 0,8 0-3668 0 0,13 7-2143 0 0,3 3-4858 0 0</inkml:trace>
  <inkml:trace contextRef="#ctx0" brushRef="#br0" timeOffset="10244.961">2473 2603 0 0 0,'0'0'139'0'0,"0"0"463"0"0,0 0 139 0 0,0 0 24 0 0,0 0 73 0 0,0 0 65 0 0,0 0 31 0 0,-6-4 47 0 0,-17-13 41 0 0,17 12 60 0 0,6 5 25 0 0,0 0-44 0 0,0 0-88 0 0,0 0-71 0 0,0 0-57 0 0,0 0-32 0 0,0 0-45 0 0,0 0-96 0 0,0 0-101 0 0,21 0 1808 0 0,-9 1-2090 0 0,0 0 0 0 0,-1 1 1 0 0,1 0-1 0 0,-1 1 0 0 0,1 0 0 0 0,-1 1 1 0 0,0 0-1 0 0,-1 1 0 0 0,1 0 0 0 0,9 6-291 0 0,80 37 525 0 0,118 40 80 0 0,-76-29-244 0 0,-71-22-235 0 0,-2 3-39 0 0,6-11-94 0 0,0-2 78 0 0,-57-16-30 0 0,27 14 36 0 0,9 1-91 0 0,30 7 54 0 0,44 37 6 0 0,-112-65-33 0 0,0 2-1 0 0,-1 0 0 0 0,0 1 0 0 0,0 1 1 0 0,-1 0-1 0 0,0 1 0 0 0,0 0 1 0 0,-1 1-1 0 0,0 2-12 0 0,52 27 43 0 0,-23-25-53 0 0,7 10 194 0 0,37 12 108 0 0,-22-6 35 0 0,-12-10-204 0 0,-17-6-63 0 0,-2-1 8 0 0,8 8 9 0 0,19 4-15 0 0,-28-11-49 0 0,21 7 55 0 0,21 14 40 0 0,-40-17-36 0 0,-23-14 464 0 0,-17-2 262 0 0,-23 4-718 0 0,-75 1-26 0 0,-110 55-106 0 0,80-57 71 0 0,132-7-23 0 0,1-1 1 0 0,0 1 0 0 0,-1-1-1 0 0,1 0 1 0 0,0 0-1 0 0,0 1 1 0 0,0-1-1 0 0,0 0 1 0 0,0 0 0 0 0,1 0-1 0 0,-1 0 1 0 0,1 0-1 0 0,-1 0 1 0 0,1-1-1 0 0,0 1 1 0 0,0 0-1 0 0,0 0 1 0 0,0 0 0 0 0,0 0-1 0 0,0 0 1 0 0,0 0-1 0 0,1 0 1 0 0,-1 0-1 0 0,1 0 1 0 0,0 0 0 0 0,-1 0-1 0 0,1 0 1 0 0,0 0-1 0 0,0 0 1 0 0,0 0-1 0 0,0 0 1 0 0,1 1 0 0 0,0-2 3 0 0,18-36-1 0 0,-2-2 0 0 0,-2 0 0 0 0,-1-1 0 0 0,0-9 1 0 0,50-195-24 0 0,-56 184 38 0 0,-9 61-31 0 0,0 1 21 0 0,0 0 5 0 0,0 0-14 0 0,0 0 10 0 0,0 0-14 0 0,0 0 4 0 0,0 0 15 0 0,0 0-7 0 0,0 0-26 0 0,0 0 5 0 0,24 19 195 0 0,-2 34-75 0 0,-21-51-100 0 0,113 311 373 0 0,-85-228-346 0 0,-43-112-6758 0 0,-2-4-2900 0 0,11 19-544 0 0</inkml:trace>
  <inkml:trace contextRef="#ctx0" brushRef="#br0" timeOffset="12052.295">3136 1812 10690 0 0,'0'0'55'0'0,"0"0"-263"0"0,0 0-11 0 0,0 0 307 0 0,0 0 367 0 0,0 0 206 0 0,0 0 14 0 0,0 0-107 0 0,0 0-116 0 0,0 0-57 0 0,0 0-16 0 0,-4 27-62 0 0,-11 89-82 0 0,23-27 80 0 0,-1-67-251 0 0,77 287-296 0 0,-74-243 57 0 0,-3-70 3747 0 0,-37-118-2332 0 0,21 82-1226 0 0,1 0 1 0 0,2-1 0 0 0,2 0-1 0 0,2-1 1 0 0,2 1-1 0 0,1 0 1 0 0,2 0-1 0 0,2 0 1 0 0,2 0-1 0 0,1 0 1 0 0,2 1 0 0 0,2 1-1 0 0,12-26-14 0 0,23-13 90 0 0,-45 78-85 0 0,1 0 1 0 0,0 1 0 0 0,-1-1-1 0 0,1 0 1 0 0,0 1 0 0 0,-1-1-1 0 0,1 1 1 0 0,-1 0 0 0 0,1 0-1 0 0,-1 0 1 0 0,1 0 0 0 0,-1 0-1 0 0,0 1 1 0 0,1-1 0 0 0,-1 1 0 0 0,0-1-1 0 0,0 1 1 0 0,0 0 0 0 0,0 0-1 0 0,0 0 1 0 0,-1 0 0 0 0,1 0-1 0 0,-1 0 1 0 0,1 0 0 0 0,-1 1-1 0 0,0-1 1 0 0,0 0 0 0 0,0 1 0 0 0,0-1-1 0 0,0 1 1 0 0,0 0 0 0 0,0 2-6 0 0,0-3 16 0 0,20 44 141 0 0,-15-31-156 0 0,1 1 0 0 0,0-1-1 0 0,1-1 1 0 0,1 1 0 0 0,1-1 0 0 0,0-1 0 0 0,7 8-1 0 0,15 5-510 0 0,-17-16-3074 0 0,-4-3-3260 0 0,-9-6-2185 0 0</inkml:trace>
  <inkml:trace contextRef="#ctx0" brushRef="#br0" timeOffset="12368.513">3686 2139 12699 0 0,'0'0'1272'0'0,"0"0"-577"0"0,0 0-230 0 0,0 0 165 0 0,0 0 211 0 0,0 0 111 0 0,0 0-82 0 0,0 0-193 0 0,0 0-190 0 0,0 0-176 0 0,0 0-112 0 0,0 0-71 0 0,5 27-52 0 0,23 123 72 0 0,-13-69-148 0 0,-12-54-1181 0 0,-2-18-3265 0 0,-1-1-5675 0 0,0-8 5419 0 0</inkml:trace>
  <inkml:trace contextRef="#ctx0" brushRef="#br0" timeOffset="12929.927">3635 2062 6689 0 0,'0'0'1114'0'0,"0"0"-231"0"0,0 0 82 0 0,0 0 306 0 0,0 0 140 0 0,0 0-82 0 0,0 0-149 0 0,0 0-215 0 0,0 0-162 0 0,0 0-89 0 0,0 0-125 0 0,0 0-117 0 0,0 0-116 0 0,29-17-122 0 0,88-49-81 0 0,-65 50 70 0 0,-46 68 21 0 0,-7-42-251 0 0,0 1 0 0 0,-1-1 1 0 0,0 1-1 0 0,-1-1 0 0 0,0 0 0 0 0,-1 0 1 0 0,0 0-1 0 0,0 0 0 0 0,-1-1 0 0 0,-1 1 7 0 0,-21 51-466 0 0,27-59 434 0 0,0-1-1 0 0,0 1 1 0 0,0 0-1 0 0,0-1 1 0 0,0 1-1 0 0,0-1 1 0 0,0 1-1 0 0,0 0 1 0 0,1-1 0 0 0,-1 1-1 0 0,1-1 1 0 0,-1 1-1 0 0,1-1 1 0 0,0 1-1 0 0,-1-1 1 0 0,1 0-1 0 0,0 1 1 0 0,0-1-1 0 0,0 0 1 0 0,0 0-1 0 0,0 1 1 0 0,0-1-1 0 0,0 0 1 0 0,1 0-1 0 0,-1 0 1 0 0,0 0-1 0 0,1 0 1 0 0,-1-1-1 0 0,1 1 1 0 0,-1 0-1 0 0,1-1 1 0 0,-1 1-1 0 0,1-1 1 0 0,-1 1-1 0 0,1-1 1 0 0,-1 0-1 0 0,1 0 1 0 0,-1 1-1 0 0,1-1 1 0 0,0 0-1 0 0,-1 0 1 0 0,1-1-1 0 0,0 1 1 0 0,-1 0-1 0 0,1-1 1 0 0,-1 1-1 0 0,1 0 1 0 0,-1-1-1 0 0,1 0 1 0 0,-1 1-1 0 0,1-1 1 0 0,0-1 32 0 0,13 2 100 0 0,15-1-66 0 0,-23 0 2 0 0,0 0 0 0 0,0 0 1 0 0,0 0-1 0 0,0 1 0 0 0,0 0 1 0 0,0 1-1 0 0,0 0 0 0 0,0 0 0 0 0,0 0 1 0 0,0 1-1 0 0,0 0 0 0 0,0 0 1 0 0,-1 0-1 0 0,1 1 0 0 0,-1 0 0 0 0,1 1 1 0 0,-1-1-1 0 0,0 1 0 0 0,-1 1 1 0 0,1-1-1 0 0,3 4-36 0 0,-7-3 84 0 0,-1 0 1 0 0,1 0 0 0 0,-1 0-1 0 0,0 1 1 0 0,-1-1-1 0 0,1 0 1 0 0,-1 1-1 0 0,0-1 1 0 0,0 0-1 0 0,-1 1 1 0 0,0-1 0 0 0,0 0-1 0 0,0 0 1 0 0,0 0-1 0 0,-1 0 1 0 0,0 0-1 0 0,0 0 1 0 0,0 0-1 0 0,-1 0 1 0 0,0 1-85 0 0,-4 5 26 0 0,0 0 0 0 0,0-1 0 0 0,-1 0 1 0 0,-1 0-1 0 0,0 0 0 0 0,0-1 0 0 0,-1-1 0 0 0,0 0 0 0 0,0 0 1 0 0,-1-1-1 0 0,0 0 0 0 0,0 0 0 0 0,-1-2 0 0 0,-7 4-26 0 0,-66 5-5794 0 0,76-14 726 0 0,3-3-4395 0 0</inkml:trace>
  <inkml:trace contextRef="#ctx0" brushRef="#br0" timeOffset="13249.574">4378 1951 9994 0 0,'0'0'1927'0'0,"0"0"-621"0"0,0 0-151 0 0,0 0 124 0 0,0 0-35 0 0,0 0-229 0 0,0 0-299 0 0,0 0-264 0 0,0 0-124 0 0,0 0 10 0 0,0 0 63 0 0,0 0 43 0 0,0 15 14 0 0,-2 48-29 0 0,-24 49 567 0 0,14-79-872 0 0,-20 52-793 0 0,-3-1 0 0 0,-4-1 0 0 0,-12 13 669 0 0,48-91-901 0 0,-10 18-985 0 0,10-15-1839 0 0,1 0-3595 0 0,1-4 553 0 0</inkml:trace>
  <inkml:trace contextRef="#ctx0" brushRef="#br0" timeOffset="13619.895">4647 2187 12859 0 0,'0'0'2830'0'0,"0"0"-1085"0"0,0 0-450 0 0,0 0-46 0 0,0 0-101 0 0,0 0-177 0 0,0 0-202 0 0,0 0-171 0 0,0 0-161 0 0,0 0-110 0 0,0 0-95 0 0,0 0-61 0 0,-10 6-41 0 0,-78 58 144 0 0,75-47-235 0 0,-41 70-18 0 0,51-22-309 0 0,7-60 261 0 0,-1 0 1 0 0,1-1 0 0 0,0 1 0 0 0,0-1 0 0 0,0 0 0 0 0,1-1 0 0 0,0 1-1 0 0,-1-1 1 0 0,1 0 0 0 0,0 0 0 0 0,1 0 0 0 0,-1-1 0 0 0,0 0 0 0 0,1 0-1 0 0,-1 0 1 0 0,1 0 0 0 0,0-1 0 0 0,0 0 0 0 0,-1-1 0 0 0,1 1 0 0 0,0-1-1 0 0,0 0 1 0 0,0 0 0 0 0,0-1 0 0 0,-1 0 0 0 0,4 0 26 0 0,-3 1-7 0 0,72-25-1123 0 0,-56 9-2225 0 0,-3-1-3991 0 0,-14 12-3615 0 0</inkml:trace>
  <inkml:trace contextRef="#ctx0" brushRef="#br0" timeOffset="15854.424">2839 1535 2665 0 0,'0'0'1417'0'0,"0"0"-166"0"0,0 0 69 0 0,0 0 190 0 0,0 0 145 0 0,0 0 32 0 0,0 0-129 0 0,0 0-210 0 0,0 0-234 0 0,0 0-229 0 0,0 0-193 0 0,1-3-136 0 0,-1 1-483 0 0,1 0-1 0 0,0 0 0 0 0,-1 0 0 0 0,1 0 0 0 0,0 0 0 0 0,0 0 1 0 0,0 0-1 0 0,0 0 0 0 0,0 0 0 0 0,0 1 0 0 0,0-1 0 0 0,1 0 0 0 0,-1 1 1 0 0,1-1-1 0 0,-1 1 0 0 0,1-1 0 0 0,0 1 0 0 0,-1 0 0 0 0,1 0 1 0 0,0 0-1 0 0,0 0 0 0 0,0 0 0 0 0,0 0 0 0 0,0 1 0 0 0,0-1 0 0 0,0 0 1 0 0,0 1-1 0 0,0 0 0 0 0,1-1-72 0 0,270-39 1780 0 0,-249 32-1541 0 0,0-1 0 0 0,-1-1 0 0 0,0-1 0 0 0,0-1 0 0 0,19-15-239 0 0,-42 26 66 0 0,0 0-1 0 0,-1-1 1 0 0,1 1-1 0 0,-1 0 1 0 0,1 0 0 0 0,0 0-1 0 0,-1 0 1 0 0,0 0-1 0 0,1 0 1 0 0,-1 0-1 0 0,0 0 1 0 0,1 0 0 0 0,-1 0-1 0 0,0 0 1 0 0,0 0-1 0 0,0 0 1 0 0,0 1-1 0 0,0-1 1 0 0,0 0 0 0 0,0 1-1 0 0,0-1 1 0 0,0 1-1 0 0,0-1 1 0 0,0 1-1 0 0,-1-1 1 0 0,1 1 0 0 0,0 0-1 0 0,0-1 1 0 0,0 1-1 0 0,-1 0 1 0 0,1 0-1 0 0,0 0 1 0 0,0 0 0 0 0,0 0-1 0 0,-1 0 1 0 0,0 1-66 0 0,-76-26 261 0 0,69 22-245 0 0,0-1 0 0 0,0 0 0 0 0,1 0-1 0 0,-1 0 1 0 0,1-1 0 0 0,0 0 0 0 0,0-1 0 0 0,0 0 0 0 0,1 0-1 0 0,0-1 1 0 0,0 0 0 0 0,1 0 0 0 0,0 0 0 0 0,0-1 0 0 0,-3-5-16 0 0,5 6-612 0 0,0 0 1 0 0,0 0 0 0 0,1-1-1 0 0,0 1 1 0 0,0-1 0 0 0,0 0 0 0 0,1 0-1 0 0,1 0 1 0 0,-1 0 0 0 0,1 0-1 0 0,0-6 612 0 0,1-2-6377 0 0,0 5-5115 0 0</inkml:trace>
</inkml:ink>
</file>

<file path=ppt/ink/ink3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06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0 217 2681 0 0,'0'0'2080'0'0,"0"0"-809"0"0,0 0-91 0 0,0 0 120 0 0,0 0-46 0 0,0 0-186 0 0,0 0-185 0 0,0 0-123 0 0,0 0-32 0 0,0 0 43 0 0,0 0 28 0 0,0 0-8 0 0,0 0 8 0 0,21-3 1 0 0,70-9-32 0 0,121 9 2066 0 0,-71 3-1986 0 0,-141-1-759 0 0,1 0 1 0 0,-1 0-1 0 0,0 1 0 0 0,1-1 0 0 0,-1 0 0 0 0,0 0 1 0 0,0 0-1 0 0,1 0 0 0 0,-1 0 0 0 0,0 0 0 0 0,0 0 0 0 0,0 0 1 0 0,0 0-1 0 0,-1 0 0 0 0,1 0 0 0 0,0 0 0 0 0,0 0 1 0 0,0 0-1 0 0,-1 1 0 0 0,1-1 0 0 0,0 0 0 0 0,-1 0 0 0 0,1 0 1 0 0,-1 0-1 0 0,1 1 0 0 0,-1-1 0 0 0,0 0 0 0 0,1 0 0 0 0,-1 1 1 0 0,0-1-1 0 0,1 0 0 0 0,-1 1 0 0 0,0-1 0 0 0,0 1 1 0 0,1-1-1 0 0,-2 0-89 0 0,0-2 167 0 0,-11-12-146 0 0,0 1 0 0 0,-1 0-1 0 0,-1 0 1 0 0,0 2 0 0 0,0 0 0 0 0,-2 1-1 0 0,-7-5-20 0 0,-16-11-898 0 0,29 21 1 0 0,-5-3-947 0 0,12-2-9752 0 0,4 7 1693 0 0</inkml:trace>
</inkml:ink>
</file>

<file path=ppt/ink/ink3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00.7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750 1 0 0 0,'0'0'612'0'0,"0"0"135"0"0,0 0 124 0 0,0 0 24 0 0,0 0-79 0 0,0 0-48 0 0,0 0-65 0 0,0 0-78 0 0,5 0-70 0 0,19 0 436 0 0,-23 1 513 0 0,0 3 6906 0 0,-5-2-8318 0 0,-40 2 146 0 0,1 1 0 0 0,0 2 0 0 0,0 2 0 0 0,1 2 0 0 0,-24 11-238 0 0,23-9 60 0 0,-215 85-59 0 0,94-32 246 0 0,133-55-141 0 0,43 1-1039 0 0,25-5 1005 0 0,1-1 0 0 0,-1-1 1 0 0,1-2-1 0 0,-1-2 0 0 0,33-4-72 0 0,1 2 76 0 0,239-14 150 0 0,-309 15-227 0 0,-1 0 1 0 0,1 0-1 0 0,-1 0 0 0 0,1 0 1 0 0,-1 0-1 0 0,1 0 0 0 0,-1 0 1 0 0,1 0-1 0 0,-1 1 1 0 0,1-1-1 0 0,-1 0 0 0 0,1 0 1 0 0,-1 0-1 0 0,1 1 1 0 0,-1-1-1 0 0,1 0 0 0 0,-1 0 1 0 0,1 1-1 0 0,-1-1 1 0 0,1 0-1 0 0,-1 1 0 0 0,0-1 1 0 0,1 0-1 0 0,-1 1 1 0 0,1-1-1 0 0,-1 1 0 0 0,0-1 1 0 0,0 1-1 0 0,1-1 1 0 0,-1 1-1 0 0,0-1 0 0 0,0 1 1 0 0,0-1-1 0 0,1 1 1 0 0,-1-1-1 0 0,0 1 0 0 0,0-1 1 0 0,0 1-1 0 0,0-1 1 0 0,0 1-1 0 0,0 0 0 0 0,0-1 1 0 0,0 1-1 0 0,0-1 1 0 0,0 1-1 0 0,-1-1 0 0 0,1 1 1 0 0,0-1-1 0 0,0 1 1 0 0,0-1-1 0 0,-1 1 0 0 0,1-1 1 0 0,0 1-1 0 0,0-1 1 0 0,-1 1-1 0 0,1-1 0 0 0,-1 0 1 0 0,1 1-1 0 0,0-1 1 0 0,-1 0-1 0 0,1 1 0 0 0,-1-1 1 0 0,1 0-1 0 0,-1 1 1 0 0,1-1-1 0 0,-1 0 0 0 0,1 0 1 0 0,-1 1-1 0 0,1-1 1 0 0,-32 31 52 0 0,-322 182-725 0 0,326-195 659 0 0,3-2 23 0 0,1 0 1 0 0,0 2 0 0 0,1 0 0 0 0,1 2-1 0 0,1 0 1 0 0,1 2-10 0 0,18-22 0 0 0,1 1-1 0 0,-1 1 1 0 0,1-1 0 0 0,0 0-1 0 0,0 0 1 0 0,-1 0 0 0 0,1 1-1 0 0,0-1 1 0 0,0 0 0 0 0,0 1-1 0 0,1-1 1 0 0,-1 1 0 0 0,0 0-1 0 0,0-1 1 0 0,1 1 0 0 0,-1-1-1 0 0,1 1 1 0 0,-1 0 0 0 0,1 0-1 0 0,0-1 1 0 0,0 1 0 0 0,0 0-1 0 0,0-1 1 0 0,0 1 0 0 0,0 0-1 0 0,0 0 1 0 0,0-1 0 0 0,1 1-1 0 0,-1 0 1 0 0,1-1 0 0 0,-1 1-1 0 0,1 0 1 0 0,0-1 0 0 0,0 1-1 0 0,0-1 1 0 0,-1 1 0 0 0,1-1-1 0 0,1 0 1 0 0,-1 1 0 0 0,0-1-1 0 0,0 0 1 0 0,0 0 0 0 0,1 1-1 0 0,0-1 1 0 0,24 6 171 0 0,0-2-1 0 0,0-1 0 0 0,0-1 1 0 0,0-2-1 0 0,1 0 1 0 0,-1-2-1 0 0,0 0 1 0 0,1-2-1 0 0,-1-1 0 0 0,0-1 1 0 0,-1-2-1 0 0,1 0 1 0 0,-1-2-1 0 0,19-9-170 0 0,141-48 153 0 0,-176 57-1527 0 0,-8 7-7506 0 0,-1 2-1694 0 0</inkml:trace>
  <inkml:trace contextRef="#ctx0" brushRef="#br0" timeOffset="685.985">1000 759 5609 0 0,'0'0'2558'0'0,"0"0"-1352"0"0,0 0-271 0 0,0 0 283 0 0,0 0 279 0 0,0 0 62 0 0,0 0-194 0 0,0 0-308 0 0,0 0-281 0 0,12-34-200 0 0,39-105-141 0 0,-1 55 195 0 0,-11 37-350 0 0,1 2-1 0 0,3 2 1 0 0,2 2-1 0 0,39-28-279 0 0,-83 68-11 0 0,-1 0-1 0 0,0 1 1 0 0,1-1-1 0 0,-1 1 1 0 0,0-1-1 0 0,1 1 0 0 0,-1-1 1 0 0,1 1-1 0 0,-1-1 1 0 0,1 1-1 0 0,-1 0 1 0 0,1-1-1 0 0,0 1 1 0 0,-1 0-1 0 0,1-1 1 0 0,-1 1-1 0 0,1 0 1 0 0,0 0-1 0 0,-1 0 1 0 0,1-1-1 0 0,0 1 1 0 0,-1 0-1 0 0,1 0 1 0 0,0 0-1 0 0,-1 0 1 0 0,1 0-1 0 0,0 0 1 0 0,-1 0-1 0 0,1 0 1 0 0,0 1-1 0 0,-1-1 1 0 0,1 0-1 0 0,-1 0 1 0 0,1 0-1 0 0,0 1 1 0 0,-1-1-1 0 0,1 0 1 0 0,-1 1-1 0 0,1-1 1 0 0,-1 0-1 0 0,1 1 1 0 0,-1-1-1 0 0,1 1 1 0 0,-1-1-1 0 0,1 1 1 0 0,-1-1-1 0 0,1 1 1 0 0,-1-1-1 0 0,0 1 1 0 0,1 0-1 0 0,-1-1 1 0 0,0 1-1 0 0,0-1 1 0 0,1 2 11 0 0,-1 40-525 0 0,-1-30 667 0 0,-17 147-163 0 0,17-156 19 0 0,1 0 0 0 0,-1 1 0 0 0,0-1 1 0 0,1 0-1 0 0,0 1 0 0 0,0-1 1 0 0,0 1-1 0 0,0-1 0 0 0,0 1 1 0 0,1-1-1 0 0,-1 1 0 0 0,1-1 1 0 0,0 0-1 0 0,0 1 0 0 0,0-1 1 0 0,1 0-1 0 0,-1 0 0 0 0,1 0 1 0 0,0 0-1 0 0,0 0 0 0 0,0 0 0 0 0,0-1 1 0 0,0 1-1 0 0,0 0 0 0 0,1-1 1 0 0,-1 0-1 0 0,1 0 0 0 0,0 1 1 0 0,0-2-1 0 0,0 1 0 0 0,0 0 1 0 0,0 0-1 0 0,0-1 0 0 0,0 0 1 0 0,1 0-1 0 0,-1 0 0 0 0,0 0 1 0 0,2 0 0 0 0,4-3 56 0 0,0 0 0 0 0,-1-1-1 0 0,1 0 1 0 0,0 0-1 0 0,-1-1 1 0 0,0 0-1 0 0,0 0 1 0 0,0-1-1 0 0,0 0 1 0 0,-1 0 0 0 0,0-1-1 0 0,0 0 1 0 0,-1-1-1 0 0,1 1 1 0 0,-1-1-1 0 0,0 0 1 0 0,-1-1-1 0 0,3-5-54 0 0,20-19 63 0 0,184-210 23 0 0,-107 117-258 0 0,-82 102 99 0 0,-23 22-27 0 0,0 6-293 0 0,-22 79 177 0 0,0-16 341 0 0,14-47-71 0 0,1 0-1 0 0,1 1 1 0 0,1 0 0 0 0,1 1 0 0 0,1-1 0 0 0,-1 19-54 0 0,4-40-1 0 0,0 12-8 0 0,-1 0 0 0 0,2 0 0 0 0,0 0 0 0 0,0 0-1 0 0,1 0 1 0 0,1 0 0 0 0,0-1 0 0 0,0 1 0 0 0,2-1 0 0 0,3 8 9 0 0,14 18-1060 0 0,-13-27-2042 0 0,1 0-3872 0 0,-7-8-1872 0 0</inkml:trace>
  <inkml:trace contextRef="#ctx0" brushRef="#br0" timeOffset="5053.117">2497 501 5697 0 0,'0'0'1391'0'0,"0"0"-129"0"0,0 0 157 0 0,0 0 265 0 0,0 0 68 0 0,0 0-166 0 0,0 0-314 0 0,0 0-273 0 0,0 0-220 0 0,0 0-160 0 0,0 0-119 0 0,1-8-129 0 0,2-23-40 0 0,-32 24 587 0 0,-69 76-1190 0 0,87-61 227 0 0,0 2 0 0 0,0 0-1 0 0,1 0 1 0 0,0 1 0 0 0,1 0-1 0 0,0 1 1 0 0,1 0 0 0 0,0 0-1 0 0,1 1 1 0 0,0 0 0 0 0,1 0-1 0 0,1 1 1 0 0,0-1 0 0 0,1 1-1 0 0,0 0 1 0 0,1 0 0 0 0,0 1-1 0 0,2-1 1 0 0,0 1-1 0 0,0-1 1 0 0,1 4 45 0 0,3-10-7 0 0,1-1 1 0 0,0 0-1 0 0,0 0 0 0 0,0 0 1 0 0,1 0-1 0 0,0 0 0 0 0,0-1 1 0 0,0 0-1 0 0,1 0 0 0 0,0 0 1 0 0,0-1-1 0 0,1 0 0 0 0,0 0 1 0 0,0-1-1 0 0,0 0 0 0 0,0 0 1 0 0,0 0-1 0 0,1-1 0 0 0,0 0 1 0 0,-1-1-1 0 0,1 0 0 0 0,0 0 1 0 0,0 0-1 0 0,1-1 0 0 0,-1-1 1 0 0,3 1 6 0 0,-3 1 122 0 0,0 0 1 0 0,1 0-1 0 0,-1-1 0 0 0,1 0 1 0 0,-1-1-1 0 0,1 0 1 0 0,0 0-1 0 0,-1-1 0 0 0,1 0 1 0 0,-1 0-1 0 0,0-1 1 0 0,1 0-1 0 0,-1-1 0 0 0,0 0 1 0 0,0 0-1 0 0,0-1 1 0 0,-1 1-1 0 0,1-2 0 0 0,-1 1 1 0 0,0-1-1 0 0,0 0 1 0 0,-1-1-1 0 0,5-3-122 0 0,-10 6 38 0 0,1-1 0 0 0,-1 1-1 0 0,1 0 1 0 0,-1-1 0 0 0,0 1 0 0 0,0-1 0 0 0,-1 1 0 0 0,1-1-1 0 0,-1 1 1 0 0,0-1 0 0 0,0 1 0 0 0,0-1 0 0 0,0 1-1 0 0,0-1 1 0 0,-1 1 0 0 0,0-1 0 0 0,0 1 0 0 0,0-1 0 0 0,0 1-1 0 0,0-1 1 0 0,0 1 0 0 0,-1 0 0 0 0,0 0 0 0 0,0 0-1 0 0,0 0 1 0 0,0 0 0 0 0,0 0 0 0 0,0 1 0 0 0,-1-1-1 0 0,0 1 1 0 0,-2-3-38 0 0,0 1-170 0 0,0 1 0 0 0,-1-1-1 0 0,1 1 1 0 0,-1 0 0 0 0,0 1-1 0 0,0-1 1 0 0,0 1 0 0 0,0 1-1 0 0,0-1 1 0 0,-1 1 0 0 0,1 0 0 0 0,0 0-1 0 0,-1 0 1 0 0,1 1 0 0 0,-1 0-1 0 0,1 1 1 0 0,-7 0 170 0 0,13 0-33 0 0,0-1 0 0 0,0 0 0 0 0,-1 1 0 0 0,1-1 0 0 0,0 0 0 0 0,-1 1 0 0 0,1-1 0 0 0,0 1 0 0 0,0-1 0 0 0,0 0 0 0 0,-1 1 0 0 0,1-1 0 0 0,0 1 0 0 0,0-1 0 0 0,0 1 0 0 0,0-1 0 0 0,0 1 0 0 0,0-1 0 0 0,0 1 0 0 0,0-1 0 0 0,0 0 0 0 0,0 1 0 0 0,0-1 0 0 0,0 1 0 0 0,0-1 0 0 0,0 1 1 0 0,1-1-1 0 0,-1 1 0 0 0,0-1 0 0 0,0 0 0 0 0,0 1 0 0 0,1-1 0 0 0,-1 1 0 0 0,0-1 0 0 0,1 0 0 0 0,-1 1 0 0 0,0-1 0 0 0,0 0 0 0 0,1 0 0 0 0,-1 1 0 0 0,1-1 0 0 0,-1 0 0 0 0,0 1 0 0 0,1-1 0 0 0,-1 0 0 0 0,1 0 0 0 0,-1 0 0 0 0,0 0 0 0 0,1 1 0 0 0,-1-1 0 0 0,1 0 0 0 0,0 0 33 0 0,28 2-66 0 0,0-1 1 0 0,0-2-1 0 0,0 0 0 0 0,-1-2 1 0 0,1-1-1 0 0,0-2 1 0 0,-1 0-1 0 0,0-2 0 0 0,6-4 66 0 0,-8 5-1020 0 0,1-1-2613 0 0,-9 2-1971 0 0,-4 2-2108 0 0</inkml:trace>
  <inkml:trace contextRef="#ctx0" brushRef="#br0" timeOffset="6373.826">3016 85 4921 0 0,'0'0'1152'0'0,"0"0"-195"0"0,0 0 109 0 0,0 0 276 0 0,0 0 145 0 0,0 0-100 0 0,0 0-225 0 0,0 0-201 0 0,0 0-145 0 0,0 0-101 0 0,0 0-87 0 0,0 0-92 0 0,26 5-57 0 0,80 15-24 0 0,27-15 910 0 0,21-19-1172 0 0,-91-3-4436 0 0,-55 13 2335 0 0,1-1-4028 0 0,-3 4-1599 0 0</inkml:trace>
  <inkml:trace contextRef="#ctx0" brushRef="#br0" timeOffset="6662.155">3182 402 5521 0 0,'0'0'2617'0'0,"0"0"-529"0"0,0 0 57 0 0,0 0-17 0 0,0 0-392 0 0,0 0-535 0 0,213-4-457 0 0,-170-3-296 0 0,-1-4-216 0 0,2 4-192 0 0,0-1-280 0 0,-5 1-576 0 0,2-1-1273 0 0,-16 1-2944 0 0,-6 3-5689 0 0</inkml:trace>
</inkml:ink>
</file>

<file path=ppt/ink/ink3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1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0 164 6825 0 0,'0'0'710'0'0,"0"0"-69"0"0,0 0 172 0 0,0 0 225 0 0,0 0 112 0 0,0 0-6 0 0,0 0-89 0 0,0 0-104 0 0,0 0-93 0 0,0 0-154 0 0,0 0-188 0 0,36-7-147 0 0,110-23-121 0 0,-58 23 58 0 0,74 36 310 0 0,-175-32 3770 0 0,-105-82-3251 0 0,57 30-1440 0 0,51 49-573 0 0,9 7-3145 0 0,1 0-3954 0 0,0 3-2305 0 0</inkml:trace>
</inkml:ink>
</file>

<file path=ppt/ink/ink3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0.1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43 157 3017 0 0,'0'0'1279'0'0,"0"0"-1575"0"0,0 0-465 0 0,0 0 293 0 0,0 0 558 0 0,0 0 424 0 0,0 0 135 0 0,0 0-25 0 0,-3 34-160 0 0,-7 111-152 0 0,-4 173 264 0 0,-1-153-317 0 0,14-132 896 0 0,1-32-315 0 0,0-1 327 0 0,0-12 1452 0 0,4-52-1686 0 0,4 0 0 0 0,1 0 1 0 0,4 1-1 0 0,14-39-933 0 0,-16 58 164 0 0,2-9-180 0 0,2 0 1 0 0,3 0-1 0 0,2 2 1 0 0,2 1 0 0 0,2 0-1 0 0,3 2 1 0 0,7-9 15 0 0,-33 56-34 0 0,-1 0 0 0 0,1-1 0 0 0,-1 1 0 0 0,1-1 0 0 0,0 1 1 0 0,-1 0-1 0 0,1 0 0 0 0,0-1 0 0 0,0 1 0 0 0,0 0 0 0 0,0 0 0 0 0,0 0 1 0 0,0 0-1 0 0,0 0 0 0 0,1 0 0 0 0,-1 0 0 0 0,0 1 0 0 0,0-1 0 0 0,1 0 0 0 0,-1 1 1 0 0,0-1-1 0 0,1 1 0 0 0,-1-1 0 0 0,1 1 0 0 0,-1 0 0 0 0,1-1 0 0 0,-1 1 1 0 0,1 0-1 0 0,-1 0 0 0 0,1 0 0 0 0,-1 0 0 0 0,0 0 0 0 0,1 1 0 0 0,-1-1 1 0 0,1 0-1 0 0,-1 1 0 0 0,1-1 0 0 0,-1 1 0 0 0,0-1 0 0 0,1 1 0 0 0,-1 0 1 0 0,0-1-1 0 0,1 1 0 0 0,-1 0 0 0 0,0 0 0 0 0,1 1 34 0 0,7 145-165 0 0,-11-96-537 0 0,2-46 495 0 0,0 36-2375 0 0,0-14-2749 0 0,0-19 47 0 0</inkml:trace>
  <inkml:trace contextRef="#ctx0" brushRef="#br0" timeOffset="553.583">495 569 7674 0 0,'0'0'2808'0'0,"0"0"-1830"0"0,0 0-593 0 0,0 0 22 0 0,0 0 69 0 0,0 0-48 0 0,0 0-126 0 0,0 0-144 0 0,-21 33-115 0 0,-66 104-90 0 0,30-20-340 0 0,43-73 778 0 0,101-184 852 0 0,-71 115-1213 0 0,2 0 1 0 0,0 1-1 0 0,1 1 0 0 0,2 1 0 0 0,0 0 0 0 0,1 2 0 0 0,1 0 1 0 0,8-3-31 0 0,-30 22-16 0 0,0 0 1 0 0,-1 0-1 0 0,1 0 1 0 0,0 0-1 0 0,0 1 1 0 0,0-1-1 0 0,0 0 1 0 0,0 1-1 0 0,-1-1 1 0 0,1 1 0 0 0,0-1-1 0 0,0 1 1 0 0,0 0-1 0 0,1-1 1 0 0,-1 1-1 0 0,0 0 1 0 0,0 0-1 0 0,0-1 1 0 0,0 1-1 0 0,0 0 1 0 0,0 0-1 0 0,0 0 1 0 0,0 0 0 0 0,0 0-1 0 0,0 1 1 0 0,0-1-1 0 0,1 0 1 0 0,-1 1-1 0 0,0-1 1 0 0,0 0-1 0 0,0 1 1 0 0,0-1-1 0 0,0 1 1 0 0,-1-1 0 0 0,1 1-1 0 0,0 0 1 0 0,0-1-1 0 0,0 1 1 0 0,0 0-1 0 0,-1 0 1 0 0,1 0-1 0 0,0-1 1 0 0,-1 1-1 0 0,1 0 1 0 0,0 0-1 0 0,-1 0 1 0 0,1 0 0 0 0,-1 0-1 0 0,0 0 1 0 0,1 0-1 0 0,-1 0 1 0 0,0 0-1 0 0,1 1 16 0 0,2 67-29 0 0,-3-55 73 0 0,0 19-27 0 0,-2-4-21 0 0,2 1 0 0 0,2-1 0 0 0,0 1 0 0 0,2-1 1 0 0,1 0-1 0 0,9 27 4 0 0,2-26 1020 0 0,-28-46 2503 0 0,-79-95-3118 0 0,58 77-2982 0 0,-3 0-4055 0 0,27 26-3397 0 0</inkml:trace>
  <inkml:trace contextRef="#ctx0" brushRef="#br0" timeOffset="1499.076">1373 223 6425 0 0,'0'0'3908'0'0,"0"0"-2012"0"0,0 0-503 0 0,0 0 76 0 0,0 0 24 0 0,0 0-161 0 0,0 0-299 0 0,0 0-282 0 0,0 0-237 0 0,0 0-172 0 0,0 0-84 0 0,0 0-100 0 0,0 0-19 0 0,-10 18 1 0 0,-76 130 199 0 0,-3 7-262 0 0,53-88-287 0 0,-3 5-1867 0 0,8-28-5254 0 0,26-41 2910 0 0,1-2-2687 0 0</inkml:trace>
  <inkml:trace contextRef="#ctx0" brushRef="#br0" timeOffset="1752.6">941 219 6193 0 0,'0'0'1643'0'0,"0"0"-844"0"0,0 0 47 0 0,0 0 493 0 0,0 0 270 0 0,0 0 24 0 0,0 0-156 0 0,0 0-220 0 0,0 0-203 0 0,0 0-200 0 0,32 35-199 0 0,102 110-150 0 0,-12-30 297 0 0,-100-95-733 0 0,-1 0 1 0 0,-1 1-1 0 0,-1 2 0 0 0,-1 0 1 0 0,-1 0-1 0 0,1 6-69 0 0,1 11-3476 0 0,-8 3-3706 0 0,-9-39-3242 0 0</inkml:trace>
</inkml:ink>
</file>

<file path=ppt/ink/ink3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4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1 229 2184 0 0,'0'0'2064'0'0,"0"0"-772"0"0,0 0-141 0 0,0 0 201 0 0,0 0 191 0 0,0 0 84 0 0,0 0-77 0 0,0 0-203 0 0,0 0-184 0 0,0 0-167 0 0,0 0-169 0 0,0 0-127 0 0,0 0-95 0 0,30-6-66 0 0,98-19-54 0 0,-8 19 566 0 0,12 6-234 0 0,-132 0-652 0 0,0 0 122 0 0,0 0 117 0 0,-19-4 947 0 0,10-1-1355 0 0,-10-1-79 0 0,1-2 0 0 0,1-1 0 0 0,-1 0-1 0 0,1-1 1 0 0,1-1 0 0 0,0 0 0 0 0,1-1 0 0 0,0-1 0 0 0,1 0 0 0 0,0-2 0 0 0,-2-2 83 0 0,9-7-2144 0 0,7 13-2550 0 0,0 5 683 0 0,0-1-6986 0 0</inkml:trace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17.0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1 759 2705 0 0,'0'0'1499'0'0,"0"0"-450"0"0,0 0 43 0 0,0 0 395 0 0,0 0 312 0 0,0 0 78 0 0,0 0-154 0 0,0 0-244 0 0,0 0-223 0 0,0 0-185 0 0,0 0-179 0 0,0 0-158 0 0,0 0-129 0 0,31-2-98 0 0,98-3-75 0 0,53-7 831 0 0,-35-13-3598 0 0,-147 25 2238 0 0,2-3-6853 0 0,-2 1 2137 0 0,0-1-2462 0 0</inkml:trace>
  <inkml:trace contextRef="#ctx0" brushRef="#br0" timeOffset="237.902">196 508 6913 0 0,'0'0'2674'0'0,"0"0"-1409"0"0,0 0-200 0 0,0 0 290 0 0,0 0 147 0 0,0 0-134 0 0,0 0-253 0 0,0 36-261 0 0,0 112-252 0 0,-4 168 388 0 0,20-247-1889 0 0,8-31-6968 0 0,-21-34 2957 0 0,2-4-1117 0 0</inkml:trace>
  <inkml:trace contextRef="#ctx0" brushRef="#br0" timeOffset="1451.982">1192 567 0 0 0,'0'0'1096'0'0,"0"0"170"0"0,0 0 70 0 0,0 0-16 0 0,0 0-3 0 0,0 0-16 0 0,0 0-35 0 0,0 0-62 0 0,-3-10-50 0 0,-6-30-49 0 0,8 38-917 0 0,0 0 0 0 0,0 0 0 0 0,0 0 0 0 0,-1 0-1 0 0,1 0 1 0 0,-1 1 0 0 0,1-1 0 0 0,-1 0 0 0 0,0 1-1 0 0,0-1 1 0 0,1 1 0 0 0,-1-1 0 0 0,0 1 0 0 0,0 0-1 0 0,0 0 1 0 0,-1 0 0 0 0,1 0 0 0 0,0 0 0 0 0,0 1-1 0 0,-1-1 1 0 0,1 0 0 0 0,0 1 0 0 0,0 0 0 0 0,-1 0-1 0 0,1 0 1 0 0,-1 0 0 0 0,1 0 0 0 0,-2 0-188 0 0,-6 0 104 0 0,0 0 1 0 0,0 1-1 0 0,0 0 0 0 0,0 1 1 0 0,0 0-1 0 0,0 1 1 0 0,1 0-1 0 0,-1 0 0 0 0,1 1 1 0 0,0 0-1 0 0,0 1 1 0 0,0 0-1 0 0,0 0 0 0 0,0 2-104 0 0,-9 4 7 0 0,0 1 0 0 0,1 1-1 0 0,1 1 1 0 0,0 0-1 0 0,0 1 1 0 0,2 1-1 0 0,0 0 1 0 0,1 1 0 0 0,0 1-1 0 0,2 0 1 0 0,0 0-1 0 0,1 1 1 0 0,1 1-1 0 0,-6 16-6 0 0,13-32 4 0 0,1 0-1 0 0,0 1 1 0 0,-1-1-1 0 0,2 0 0 0 0,-1 1 1 0 0,0-1-1 0 0,1 1 0 0 0,0-1 1 0 0,0 1-1 0 0,0-1 0 0 0,0 1 1 0 0,1-1-1 0 0,0 0 1 0 0,0 1-1 0 0,0-1 0 0 0,0 0 1 0 0,1 1-1 0 0,0-1 0 0 0,0 0 1 0 0,0 0-1 0 0,0-1 0 0 0,0 1 1 0 0,1 0-1 0 0,0-1 1 0 0,0 1-1 0 0,0-1 0 0 0,0 0 1 0 0,0 0-1 0 0,1 0 0 0 0,-1 0 1 0 0,1-1-1 0 0,0 1 0 0 0,0-1 1 0 0,0 0-1 0 0,0 0 1 0 0,0 0-1 0 0,0-1 0 0 0,0 0 1 0 0,1 0-1 0 0,-1 0 0 0 0,0 0 1 0 0,4 0-4 0 0,7-1 135 0 0,0-1 0 0 0,0 0 1 0 0,0-1-1 0 0,0-1 0 0 0,-1 0 1 0 0,1-1-1 0 0,-1-1 0 0 0,0 0 0 0 0,0-1 1 0 0,0 0-1 0 0,-1-1 0 0 0,0-1 1 0 0,0 0-1 0 0,-1 0 0 0 0,7-7-135 0 0,9-9 309 0 0,-1-1-1 0 0,-1-1 0 0 0,-1-1 1 0 0,-1-1-1 0 0,18-28-308 0 0,-28 37 122 0 0,-6 8-6 0 0,1 0 0 0 0,-2-1 0 0 0,1 0 0 0 0,-2 0 1 0 0,0 0-1 0 0,0-1 0 0 0,-1 0 0 0 0,3-11-116 0 0,-15 60-18 0 0,2 1 0 0 0,1 0 1 0 0,2 0-1 0 0,1 0 0 0 0,4 25 18 0 0,-2-55-25 0 0,1 0 0 0 0,0 1 0 0 0,0-1 1 0 0,0 0-1 0 0,1 0 0 0 0,0 0 0 0 0,0-1 1 0 0,1 1-1 0 0,0-1 0 0 0,0 1 0 0 0,1-1 0 0 0,-1-1 1 0 0,1 1-1 0 0,1-1 0 0 0,-1 1 0 0 0,1-1 1 0 0,0-1-1 0 0,0 1 0 0 0,2 0 25 0 0,54 11-2670 0 0,-36-18-2872 0 0,-11-6-2751 0 0,-8 4 1417 0 0</inkml:trace>
  <inkml:trace contextRef="#ctx0" brushRef="#br0" timeOffset="1920.943">1781 685 5041 0 0,'0'0'1902'0'0,"0"0"-122"0"0,0 0 58 0 0,0 0 76 0 0,0 0-159 0 0,0 0-306 0 0,0 0-347 0 0,0 0-319 0 0,0 0-242 0 0,0 0-167 0 0,0 0-128 0 0,0 0-88 0 0,0 0-57 0 0,-2 5-26 0 0,-80 247 261 0 0,68-145-388 0 0,15-104 79 0 0,0-1 0 0 0,0 0 0 0 0,1 0 0 0 0,-1 0 0 0 0,0 0 1 0 0,1 0-1 0 0,0 0 0 0 0,-1 0 0 0 0,1-1 0 0 0,0 1 0 0 0,0 0 0 0 0,0-1 0 0 0,0 0 0 0 0,0 1 1 0 0,0-1-1 0 0,0 0 0 0 0,1 0 0 0 0,-1 0 0 0 0,0 0 0 0 0,1-1 0 0 0,-1 1 0 0 0,0-1 1 0 0,1 1-1 0 0,-1-1 0 0 0,1 0 0 0 0,-1 0 0 0 0,1 0 0 0 0,-1 0 0 0 0,1 0 0 0 0,-1-1 1 0 0,0 1-1 0 0,1-1 0 0 0,-1 1 0 0 0,1-1 0 0 0,0-1-27 0 0,12 2 171 0 0,52-30-123 0 0,-43 8-3512 0 0,-21 11-1892 0 0,-6 1-3938 0 0,-1 6 6897 0 0</inkml:trace>
  <inkml:trace contextRef="#ctx0" brushRef="#br0" timeOffset="2164.179">1565 795 5609 0 0,'0'0'1593'0'0,"0"0"23"0"0,0 0 168 0 0,0 0-31 0 0,0 0-369 0 0,0 0-288 0 0,0 0-344 0 0,0 0-272 0 0,0 0-168 0 0,212-3-159 0 0,-183-1-81 0 0,-5 0-136 0 0,4 1-225 0 0,-2-1-415 0 0,-2 0-664 0 0,-4 1-1169 0 0,-5-1-2176 0 0,-2 4-2216 0 0</inkml:trace>
  <inkml:trace contextRef="#ctx0" brushRef="#br0" timeOffset="5082.352">2180 707 0 0 0,'0'0'878'0'0,"0"0"262"0"0,0 0 115 0 0,0 0-87 0 0,0 0-201 0 0,0 0-150 0 0,0 0-55 0 0,0 0 6 0 0,0 0 29 0 0,0 0-40 0 0,0 0-72 0 0,10 3-37 0 0,125 23 3727 0 0,-112-27-3924 0 0,1-1 0 0 0,-1-2 0 0 0,0 0 0 0 0,0-1 0 0 0,0-2 0 0 0,-1 0 0 0 0,0-2 0 0 0,0 0 0 0 0,-1-1 0 0 0,18-13-451 0 0,-31 20 71 0 0,-1-1 0 0 0,-1 0 1 0 0,1 0-1 0 0,-1-1 0 0 0,1 0 1 0 0,-1 0-1 0 0,0 0 0 0 0,-1-1 0 0 0,0 0 1 0 0,0 0-1 0 0,0 0 0 0 0,0-1 1 0 0,-1 0-1 0 0,0 1 0 0 0,-1-2 1 0 0,1 1-1 0 0,-1 0 0 0 0,-1-1 0 0 0,1 1 1 0 0,-1-1-1 0 0,-1 0 0 0 0,1 0 1 0 0,-1 1-1 0 0,-1-8-71 0 0,-1 11-19 0 0,-1 0 1 0 0,0 0-1 0 0,0 0 1 0 0,0 0-1 0 0,0 0 0 0 0,-1 1 1 0 0,0-1-1 0 0,0 1 1 0 0,0 0-1 0 0,0-1 1 0 0,0 1-1 0 0,-1 0 0 0 0,1 1 1 0 0,-1-1-1 0 0,0 1 1 0 0,1 0-1 0 0,-1 0 1 0 0,-1 0-1 0 0,1 0 1 0 0,0 0-1 0 0,0 1 0 0 0,0 0 1 0 0,-1 0-1 0 0,1 0 1 0 0,-1 1-1 0 0,-1-1 19 0 0,-9-2-83 0 0,0 0-1 0 0,0 1 1 0 0,0 0 0 0 0,-1 1-1 0 0,1 1 1 0 0,0 1 0 0 0,0 0-1 0 0,-1 1 1 0 0,1 0 0 0 0,0 2-1 0 0,0-1 1 0 0,1 2 0 0 0,-1 0-1 0 0,-8 5 84 0 0,5-2-13 0 0,-1 1 0 0 0,2 1 0 0 0,-1 1 0 0 0,1 0 0 0 0,1 1 0 0 0,0 1 0 0 0,1 1-1 0 0,0 0 1 0 0,-5 8 13 0 0,15-16 13 0 0,-1 1 0 0 0,2-1 0 0 0,-1 1-1 0 0,1 1 1 0 0,0-1 0 0 0,0 1 0 0 0,1-1-1 0 0,0 1 1 0 0,0 0 0 0 0,1 0 0 0 0,0 0-1 0 0,0 1 1 0 0,1-1 0 0 0,0 0 0 0 0,1 1-1 0 0,0-1 1 0 0,0 0 0 0 0,1 1-1 0 0,0-1 1 0 0,0 0 0 0 0,1 0 0 0 0,0 1-1 0 0,0-1 1 0 0,1 0-13 0 0,2 4 89 0 0,-1-1 0 0 0,2 1 0 0 0,0-1 0 0 0,0 0 0 0 0,1 0 0 0 0,0-1 0 0 0,1 0 0 0 0,0 0 0 0 0,0-1 0 0 0,1 0 0 0 0,0-1 0 0 0,1 0 0 0 0,0 0 0 0 0,0-1 0 0 0,1 0 0 0 0,0-1 0 0 0,0 0 0 0 0,1 0 0 0 0,-1-2 0 0 0,1 1 0 0 0,0-1 0 0 0,0-1 0 0 0,1 0 0 0 0,-1-1 0 0 0,1-1 0 0 0,3 1-89 0 0,3-1 117 0 0,1 0-1 0 0,0-1 1 0 0,0-1 0 0 0,0-1-1 0 0,-1 0 1 0 0,1-2-1 0 0,-1 0 1 0 0,0-2 0 0 0,10-3-117 0 0,65-48-452 0 0,-73 28-3299 0 0,-11-6-5373 0 0,-9 30-689 0 0</inkml:trace>
  <inkml:trace contextRef="#ctx0" brushRef="#br0" timeOffset="5722.968">2243 225 920 0 0,'0'0'1135'0'0,"0"0"-92"0"0,0 0 180 0 0,0 0 272 0 0,0 0 192 0 0,0 0-29 0 0,0 0-138 0 0,0 0-154 0 0,0 0-158 0 0,0 0-133 0 0,0 0-148 0 0,0 0-146 0 0,0 0-89 0 0,15-8-58 0 0,47-26-53 0 0,-5-23 1010 0 0,43-68-913 0 0,-97 125-703 0 0,0 0 0 0 0,0 0 0 0 0,1 0 0 0 0,-1 1 0 0 0,0-1 0 0 0,0 1 0 0 0,1 0 1 0 0,-1 0-1 0 0,0 0 0 0 0,0 1 0 0 0,0-1 0 0 0,0 1 0 0 0,-1 0 0 0 0,1-1 0 0 0,0 1 0 0 0,-1 0 0 0 0,1 1 1 0 0,-1-1-1 0 0,0 0 0 0 0,1 1 0 0 0,-1-1 0 0 0,0 1 0 0 0,-1 0 0 0 0,1 0 0 0 0,0 0 0 0 0,-1 0 1 0 0,1 1 24 0 0,76 157 554 0 0,-31-94-1790 0 0,-28-49-2330 0 0,4-1-4088 0 0,-17-12 14 0 0</inkml:trace>
  <inkml:trace contextRef="#ctx0" brushRef="#br0" timeOffset="6602.11">3025 670 96 0 0,'0'0'2418'0'0,"0"0"-767"0"0,0 0-157 0 0,0 0 225 0 0,0 0 176 0 0,0 0-10 0 0,0 0-203 0 0,0 0-332 0 0,0 0-351 0 0,0 0-282 0 0,0 0-207 0 0,0 0-164 0 0,0 0-106 0 0,-1 16 335 0 0,-44 126 548 0 0,5 53-1124 0 0,39-193 8 0 0,1 0 0 0 0,-1 1 1 0 0,1-1-1 0 0,0 0 0 0 0,0 1 1 0 0,0-1-1 0 0,1 0 0 0 0,-1 0 1 0 0,0 1-1 0 0,1-1 0 0 0,-1 0 1 0 0,1 0-1 0 0,0 0 0 0 0,0 0 0 0 0,0 0 1 0 0,0 0-1 0 0,0 0 0 0 0,0 0 1 0 0,1 0-1 0 0,-1 0 0 0 0,1-1 1 0 0,-1 1-1 0 0,1 0 0 0 0,-1-1 1 0 0,1 1-1 0 0,0-1 0 0 0,0 0 1 0 0,0 1-1 0 0,0-1 0 0 0,0 0 1 0 0,0 0-1 0 0,0-1 0 0 0,0 1 1 0 0,0 0-1 0 0,0-1 0 0 0,1 1 1 0 0,-1-1-1 0 0,0 1 0 0 0,0-1 0 0 0,1 0 1 0 0,-1 0-1 0 0,0 0 0 0 0,2-1-7 0 0,79-12 519 0 0,-78 11-716 0 0,31-18-1681 0 0,-33 9-3696 0 0,-10-2-5118 0 0,3 10 9501 0 0</inkml:trace>
  <inkml:trace contextRef="#ctx0" brushRef="#br0" timeOffset="6818.363">2756 803 1448 0 0,'0'0'3880'0'0,"0"0"-2064"0"0,0 0-628 0 0,0 0 163 0 0,0 0 147 0 0,0 0-131 0 0,0 0-263 0 0,0 0-264 0 0,0 0-195 0 0,0 0-153 0 0,0 0-107 0 0,35 3-117 0 0,109 9-102 0 0,-24-8-431 0 0,-66-11-2646 0 0,-44 6 2007 0 0,11-4-3841 0 0,-5-1-2878 0 0</inkml:trace>
</inkml:ink>
</file>

<file path=ppt/ink/ink3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2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115 90 7746 0 0,'0'0'1473'0'0,"0"0"-160"0"0,0 0-50 0 0,0 0 39 0 0,0 0-88 0 0,0 0-194 0 0,0 0-184 0 0,0 0-113 0 0,0 0-25 0 0,0 0-23 0 0,0 0-107 0 0,0 0-115 0 0,0 0-57 0 0,4 31-33 0 0,15 97-47 0 0,-6 40 414 0 0,-7 67-1824 0 0,-6-198-662 0 0,-3-32-4172 0 0,1-5 579 0 0,2 0 4787 0 0,0 0-5838 0 0</inkml:trace>
  <inkml:trace contextRef="#ctx0" brushRef="#br0" timeOffset="314.327">1 79 2112 0 0,'0'0'2160'0'0,"0"0"-971"0"0,0 0-225 0 0,0 0 162 0 0,0 0 177 0 0,0 0 12 0 0,0 0-60 0 0,0 0-114 0 0,0 0-158 0 0,34-13-145 0 0,109-38-147 0 0,-64 37 151 0 0,-65 15-643 0 0,-6-1-78 0 0,0 0 1 0 0,-1 1-1 0 0,1 0 0 0 0,0 0 1 0 0,-1 0-1 0 0,0 1 0 0 0,1 0 0 0 0,-1 1 1 0 0,0 0-1 0 0,0 0 0 0 0,0 0 0 0 0,0 1 1 0 0,-1 0-1 0 0,1 0 0 0 0,-1 1 1 0 0,0 0-1 0 0,5 4-121 0 0,-10-6 30 0 0,1 0 0 0 0,0 0 1 0 0,-1 0-1 0 0,1 0 0 0 0,-1 0 0 0 0,0 0 0 0 0,0 0 1 0 0,0 0-1 0 0,0 0 0 0 0,-1 0 0 0 0,1 1 1 0 0,-1-1-1 0 0,0 0 0 0 0,0 1 0 0 0,0-1 1 0 0,-1 0-1 0 0,1 0 0 0 0,-1 1 0 0 0,1-1 0 0 0,-1 0 1 0 0,0 0-1 0 0,0 0 0 0 0,-1 0 0 0 0,1 0 1 0 0,-1 0-1 0 0,1 0 0 0 0,-3 2-30 0 0,-57 69 696 0 0,-15-19-3293 0 0,47-40 165 0 0,-2-1 0 0 0,1-2 0 0 0,-2 0 0 0 0,1-2-1 0 0,-25 3 2433 0 0,49-12-4934 0 0</inkml:trace>
  <inkml:trace contextRef="#ctx0" brushRef="#br0" timeOffset="1012.319">507 668 1072 0 0,'0'0'1224'0'0,"0"0"-510"0"0,0 0-91 0 0,0 0 150 0 0,0 0 117 0 0,0 0-6 0 0,0 0-121 0 0,0 0-190 0 0,0 0-177 0 0,-17 31-156 0 0,-53 95-133 0 0,31-43-14 0 0,8-21 1453 0 0,112-181 3156 0 0,75-35-4157 0 0,-138 137-403 0 0,76-54-242 0 0,-93 71 70 0 0,0 0-1 0 0,0 1 1 0 0,0-1-1 0 0,0 0 0 0 0,0 0 1 0 0,0 0-1 0 0,-1 1 1 0 0,1-1-1 0 0,0 1 0 0 0,0-1 1 0 0,0 1-1 0 0,0-1 1 0 0,0 1-1 0 0,-1-1 1 0 0,1 1-1 0 0,0 0 0 0 0,0-1 1 0 0,-1 1-1 0 0,1 0 1 0 0,0 0-1 0 0,-1-1 0 0 0,1 1 1 0 0,-1 0-1 0 0,1 0 1 0 0,-1 0-1 0 0,0 0 1 0 0,1 0-1 0 0,-1 0 0 0 0,0 0 1 0 0,1 0-1 0 0,-1 0 1 0 0,0 0-1 0 0,0 0 1 0 0,0 0-1 0 0,0 0 0 0 0,0 0 1 0 0,0 0-1 0 0,0 0 1 0 0,0 0-1 0 0,-1 0 0 0 0,1-1 1 0 0,0 1-1 0 0,-1 0 1 0 0,1 0-1 0 0,0 0 31 0 0,-4 60-70 0 0,4-60 32 0 0,-2 106-478 0 0,22-11 2816 0 0,-43-96 461 0 0,-94-60-1296 0 0,90 42-1778 0 0,-13-9-1872 0 0,14 8-5827 0 0,15 11-1191 0 0</inkml:trace>
</inkml:ink>
</file>

<file path=ppt/ink/ink3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6.6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95 634 11747 0 0,'0'0'605'0'0,"0"0"-365"0"0,0 0-27 0 0,0 0 356 0 0,0 0 321 0 0,0 0 97 0 0,0 0-91 0 0,0 0-210 0 0,0 32-205 0 0,1 101-154 0 0,14 207 272 0 0,-10-259-823 0 0,-4-67 2967 0 0,16-232-1525 0 0,-6 159-1201 0 0,2 0 1 0 0,2 1 0 0 0,3 1-1 0 0,3 0 1 0 0,2 2 0 0 0,2 0-1 0 0,3 2 1 0 0,10-12-18 0 0,-32 55-19 0 0,30-24-335 0 0,-28 63-603 0 0,-7 55-1300 0 0,-1-45-1511 0 0,1 0-4490 0 0,-1-24 1753 0 0</inkml:trace>
  <inkml:trace contextRef="#ctx0" brushRef="#br0" timeOffset="252.195">560 962 14347 0 0,'0'0'1068'0'0,"0"0"-468"0"0,0 0-236 0 0,0 0 41 0 0,0 0 63 0 0,0 0-3 0 0,0 0-83 0 0,0 0-129 0 0,0 0-81 0 0,0 0-51 0 0,0 0-41 0 0,-3 32-33 0 0,-7 102-14 0 0,13-50-78 0 0,-3-73-279 0 0,2 20-53 0 0,2-14-3999 0 0,-3-17 730 0 0,0 0 661 0 0,-1 0-3251 0 0</inkml:trace>
  <inkml:trace contextRef="#ctx0" brushRef="#br0" timeOffset="726.992">566 888 3153 0 0,'0'0'1152'0'0,"0"0"-121"0"0,0 0 141 0 0,0 0 136 0 0,0 0-34 0 0,0 0-120 0 0,0 0-98 0 0,0 0-84 0 0,0 0-69 0 0,0 0-80 0 0,0 0-113 0 0,0 0-91 0 0,30 1-79 0 0,94 2-89 0 0,-71 8 191 0 0,-51-10-592 0 0,0 0 0 0 0,-1 1 1 0 0,1-1-1 0 0,-1 0 0 0 0,1 1 1 0 0,-1-1-1 0 0,1 1 0 0 0,-1 0 1 0 0,0 0-1 0 0,0-1 0 0 0,0 1 1 0 0,0 0-1 0 0,0 0 0 0 0,0 0 1 0 0,0 0-1 0 0,-1 0 1 0 0,1 0-1 0 0,-1 0 0 0 0,1 0 1 0 0,-1 0-1 0 0,0 0 0 0 0,0 0 1 0 0,0 0-1 0 0,0 1 0 0 0,0-1 1 0 0,-1 0-1 0 0,1 0 0 0 0,0 0 1 0 0,-1 0-1 0 0,0 0 0 0 0,1 0 1 0 0,-1 0-1 0 0,-1 1-50 0 0,-40 64 652 0 0,30-51-556 0 0,10-15-106 0 0,0 0-1 0 0,0 1 0 0 0,1 0 0 0 0,-1-1 0 0 0,1 1 0 0 0,-1 0 0 0 0,1 0 0 0 0,-1 0 0 0 0,1 0 1 0 0,0 0-1 0 0,0 0 0 0 0,0 0 0 0 0,0 0 0 0 0,1 0 0 0 0,-1 1 0 0 0,1-1 0 0 0,-1 0 0 0 0,1 1 0 0 0,0-1 1 0 0,-1 0-1 0 0,1 0 0 0 0,0 1 0 0 0,1-1 0 0 0,-1 0 0 0 0,0 1 0 0 0,1-1 0 0 0,-1 0 0 0 0,1 0 0 0 0,0 1 1 0 0,0-1-1 0 0,0 0 0 0 0,0 0 0 0 0,0 0 0 0 0,0 0 0 0 0,0 0 0 0 0,1 0 0 0 0,-1 0 0 0 0,1-1 1 0 0,-1 1-1 0 0,1 0 0 0 0,1 0 11 0 0,28 13-105 0 0,-27-14 117 0 0,0 0 1 0 0,0 0-1 0 0,0 0 1 0 0,0 1 0 0 0,0 0-1 0 0,-1-1 1 0 0,1 2-1 0 0,-1-1 1 0 0,1 0-1 0 0,-1 1 1 0 0,0-1 0 0 0,1 1-1 0 0,-1 0 1 0 0,-1 0-1 0 0,1 0 1 0 0,0 0 0 0 0,-1 1-1 0 0,0-1 1 0 0,1 1-1 0 0,-1-1 1 0 0,-1 1-1 0 0,1 0 1 0 0,0 0 0 0 0,-1 0-1 0 0,0 0-12 0 0,-3 0 49 0 0,1 0-1 0 0,-1-1 1 0 0,-1 1 0 0 0,1-1 0 0 0,0 1-1 0 0,-1-1 1 0 0,0 0 0 0 0,0 0-1 0 0,0 0 1 0 0,0 0 0 0 0,0-1-1 0 0,-1 1 1 0 0,1-1 0 0 0,-1 0-1 0 0,1 0 1 0 0,-1 0 0 0 0,0 0 0 0 0,0-1-1 0 0,-2 2-48 0 0,-7 3 45 0 0,2 0-299 0 0,0 0 0 0 0,0-1 0 0 0,-1 0 0 0 0,1-1 0 0 0,-1 0 0 0 0,0-1 0 0 0,0-1 0 0 0,0 1 0 0 0,0-2 0 0 0,-1 0 0 0 0,-4 0 254 0 0,11-1-936 0 0,-11-1-5494 0 0,9-2-3512 0 0</inkml:trace>
  <inkml:trace contextRef="#ctx0" brushRef="#br0" timeOffset="1542.289">1 358 1504 0 0,'0'0'420'0'0,"0"0"-5"0"0,0 0 207 0 0,0 0 260 0 0,0 0 168 0 0,0 0 60 0 0,0 0-57 0 0,0 0-61 0 0,0 0-59 0 0,0 0-69 0 0,0 0-48 0 0,31-7-65 0 0,97-20-44 0 0,-12 21 1488 0 0,-20 12-1082 0 0,-97-6-1020 0 0,1 0-1 0 0,0 0 1 0 0,0-1-1 0 0,0 1 0 0 0,0 0 1 0 0,-1 0-1 0 0,1 0 1 0 0,0-1-1 0 0,0 1 1 0 0,0 0-1 0 0,0 0 0 0 0,0-1 1 0 0,0 1-1 0 0,0 0 1 0 0,0 0-1 0 0,0-1 0 0 0,0 1 1 0 0,0 0-1 0 0,0-1 1 0 0,0 1-1 0 0,0 0 1 0 0,0 0-1 0 0,0-1 0 0 0,0 1 1 0 0,0 0-1 0 0,0 0 1 0 0,0-1-1 0 0,0 1 1 0 0,0 0-1 0 0,1 0 0 0 0,-1 0 1 0 0,0-1-1 0 0,0 1 1 0 0,0 0-1 0 0,0 0 1 0 0,1 0-1 0 0,-1-1 0 0 0,0 1 1 0 0,0 0-1 0 0,0 0 1 0 0,1 0-1 0 0,-1 0 0 0 0,0-1 1 0 0,0 1-1 0 0,1 0 1 0 0,-1 0-1 0 0,0 0 1 0 0,0 0-1 0 0,1 0 0 0 0,-1 0 1 0 0,0 0-1 0 0,0 0 1 0 0,1 0-1 0 0,-1 0 1 0 0,0 0-1 0 0,0 0-92 0 0,-27-32 324 0 0,8 12 167 0 0,-55-90 278 0 0,18-8-3114 0 0,55 103-362 0 0,2 4-5997 0 0,0 4 273 0 0</inkml:trace>
</inkml:ink>
</file>

<file path=ppt/ink/ink3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5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0 188 3177 0 0,'0'0'1191'0'0,"0"0"-123"0"0,0 0 40 0 0,0 0 146 0 0,0 0 74 0 0,0 0-10 0 0,0 0-42 0 0,0 0-59 0 0,0 0-62 0 0,0 0-93 0 0,0 0-134 0 0,0 0-113 0 0,27 0-99 0 0,86-3-54 0 0,143-15 1986 0 0,-175 11-2583 0 0,-79 6-355 0 0,4-1-2655 0 0,-7-3-4067 0 0,-4 5-3513 0 0</inkml:trace>
  <inkml:trace contextRef="#ctx0" brushRef="#br0" timeOffset="245.431">219 1 8954 0 0,'0'0'952'0'0,"0"0"-50"0"0,0 0 215 0 0,0 0 292 0 0,0 0 75 0 0,0 0-131 0 0,0 0-235 0 0,-1 32-283 0 0,-5 104-243 0 0,3-106-415 0 0,3 1 1 0 0,0-1-1 0 0,2 1 0 0 0,1-1 1 0 0,5 21-178 0 0,20 36-1582 0 0,-4-56-8343 0 0,-20-27 1829 0 0</inkml:trace>
</inkml:ink>
</file>

<file path=ppt/ink/ink3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22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1 277 3529 0 0,'0'0'1267'0'0,"0"0"-218"0"0,0 0-39 0 0,0 0 135 0 0,0 0 126 0 0,0 0 44 0 0,0 0-16 0 0,0 0-103 0 0,0 0-106 0 0,0 0-107 0 0,0 0-134 0 0,0 0-98 0 0,30-3-56 0 0,93-7-31 0 0,25-4 1251 0 0,27 7-386 0 0,-174 7-1256 0 0,-1 0 140 0 0,-31-22 1951 0 0,13 14-2506 0 0,0-1 0 0 0,1-1 0 0 0,0-1 0 0 0,0 0 0 0 0,1-1 0 0 0,0-1 1 0 0,1 0-1 0 0,1-1 0 0 0,0-1 0 0 0,1 0 0 0 0,-7-12 142 0 0,7-6-2851 0 0,10 13-3189 0 0,2 10-5114 0 0</inkml:trace>
</inkml:ink>
</file>

<file path=ppt/ink/ink3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20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90 7834 0 0,'0'0'432'0'0,"0"0"-31"0"0,0 0 357 0 0,0 0 573 0 0,0 0 248 0 0,0 0-24 0 0,0 0-226 0 0,0 0-305 0 0,2 37-257 0 0,7 115-237 0 0,-6-75-408 0 0,3 0-1 0 0,4-1 1 0 0,14 53-122 0 0,-5-14-1458 0 0,-16-77-2191 0 0,-2 0-4540 0 0,-1-33 3580 0 0</inkml:trace>
  <inkml:trace contextRef="#ctx0" brushRef="#br0" timeOffset="241.123">0 146 336 0 0,'0'0'2211'0'0,"0"0"-508"0"0,0 0-289 0 0,0 0-111 0 0,0 0-43 0 0,0 0-81 0 0,0 0-120 0 0,0 0-140 0 0,0 0-115 0 0,31-24-96 0 0,96-72-108 0 0,-126 94-569 0 0,1 0-1 0 0,0 0 1 0 0,0 0-1 0 0,0 0 1 0 0,1 0-1 0 0,-1 0 1 0 0,0 1-1 0 0,1-1 1 0 0,-1 1-1 0 0,1-1 1 0 0,-1 1-1 0 0,1 0 0 0 0,0 0 1 0 0,-1 0-1 0 0,1 1 1 0 0,0-1-1 0 0,0 1 1 0 0,0-1-1 0 0,0 1 1 0 0,-1 0-1 0 0,1 0 1 0 0,0 0-1 0 0,0 1 1 0 0,0-1-1 0 0,0 1-30 0 0,4 1 120 0 0,2 2-35 0 0,0 0 0 0 0,-1 1 1 0 0,1 0-1 0 0,-1 1 0 0 0,0-1 0 0 0,0 2 1 0 0,-1-1-1 0 0,0 1 0 0 0,0 0 0 0 0,0 1 1 0 0,-1-1-1 0 0,0 1 0 0 0,-1 1 0 0 0,1-1 1 0 0,-2 1-1 0 0,1 0 0 0 0,-1 0 0 0 0,-1 0 1 0 0,1 0-1 0 0,-2 1 0 0 0,1-1 0 0 0,-1 1 1 0 0,-1 0-1 0 0,0 0 0 0 0,0 0 0 0 0,-1 0 1 0 0,0-1-1 0 0,-1 5-85 0 0,0-8 27 0 0,0 1 0 0 0,0-1 0 0 0,0 0 0 0 0,-1 1 0 0 0,0-1 0 0 0,-1 0 0 0 0,1 0-1 0 0,-1-1 1 0 0,0 1 0 0 0,0 0 0 0 0,-1-1 0 0 0,0 0 0 0 0,0 0 0 0 0,0 0 0 0 0,-1 0 0 0 0,1-1 0 0 0,-1 0 0 0 0,0 0 0 0 0,0 0 0 0 0,-4 2-27 0 0,-55 31-1120 0 0,-1-9-4127 0 0,42-19 1538 0 0,7-1-3519 0 0</inkml:trace>
  <inkml:trace contextRef="#ctx0" brushRef="#br0" timeOffset="583.008">431 646 8602 0 0,'0'0'1529'0'0,"0"0"-542"0"0,0 0-256 0 0,0 0 36 0 0,0 0 71 0 0,0 0-1 0 0,0 0-127 0 0,0 0-192 0 0,0 0-159 0 0,0 0-91 0 0,0 0-61 0 0,0 0-60 0 0,0 0-54 0 0,1 30-52 0 0,3 135-67 0 0,-2-147-460 0 0,0 29-887 0 0,-9-23-7668 0 0,5-20 3333 0 0</inkml:trace>
  <inkml:trace contextRef="#ctx0" brushRef="#br0" timeOffset="1003.138">407 543 5313 0 0,'0'0'980'0'0,"0"0"-286"0"0,0 0-127 0 0,0 0 2 0 0,0 0 65 0 0,0 0-18 0 0,0 0-56 0 0,0 0-9 0 0,0 0-22 0 0,0 0 4 0 0,0 0 5 0 0,0 0 9 0 0,19 3 17 0 0,92 13 559 0 0,-52 9 469 0 0,-58-22-1485 0 0,1-1 1 0 0,-1 1-1 0 0,0-1 0 0 0,0 1 1 0 0,-1-1-1 0 0,1 1 1 0 0,0-1-1 0 0,-1 1 0 0 0,1 0 1 0 0,-1-1-1 0 0,0 1 0 0 0,0 0 1 0 0,0-1-1 0 0,-1 1 0 0 0,1 0 1 0 0,0-1-1 0 0,-1 1 0 0 0,0-1 1 0 0,1 1-1 0 0,-1-1 1 0 0,0 1-1 0 0,-1-1 0 0 0,1 1 1 0 0,-1 1-108 0 0,0-3-15 0 0,0 0 0 0 0,0 1 0 0 0,1-1 1 0 0,-1 1-1 0 0,1-1 0 0 0,0 1 1 0 0,-1-1-1 0 0,1 1 0 0 0,0 0 0 0 0,0-1 1 0 0,0 1-1 0 0,0 0 0 0 0,0 0 0 0 0,0 0 1 0 0,0 0-1 0 0,1 0 0 0 0,-1 0 1 0 0,1 0-1 0 0,0 0 0 0 0,-1 0 0 0 0,1 0 1 0 0,0 0-1 0 0,0 0 0 0 0,0 0 0 0 0,1 0 1 0 0,-1 0-1 0 0,0 0 0 0 0,1 0 1 0 0,-1 0-1 0 0,1 0 0 0 0,0 0 0 0 0,-1 0 1 0 0,1 0-1 0 0,0 0 0 0 0,0 0 0 0 0,1-1 1 0 0,-1 1-1 0 0,0 0 0 0 0,0-1 0 0 0,1 1 1 0 0,-1-1-1 0 0,1 1 0 0 0,-1-1 1 0 0,1 0-1 0 0,0 0 0 0 0,1 1 15 0 0,1-1 21 0 0,-1 0 0 0 0,0 0 0 0 0,1 1 1 0 0,-1-1-1 0 0,0 1 0 0 0,1-1 0 0 0,-1 1 0 0 0,0 0 0 0 0,0 0 0 0 0,0 0 0 0 0,-1 1 0 0 0,1-1 0 0 0,-1 1 1 0 0,1 0-1 0 0,-1-1 0 0 0,0 1 0 0 0,0 0 0 0 0,0 0 0 0 0,0 0 0 0 0,0 1 0 0 0,-1-1 0 0 0,1 0 0 0 0,-1 1 1 0 0,0-1-1 0 0,0 1 0 0 0,-1-1 0 0 0,1 1 0 0 0,-1-1 0 0 0,1 1 0 0 0,-1 0 0 0 0,0-1 0 0 0,0 1 0 0 0,-1-1 1 0 0,1 1-1 0 0,-1 0 0 0 0,0-1 0 0 0,0 1 0 0 0,0-1 0 0 0,-1 2-21 0 0,-89 83 412 0 0,67-80-2567 0 0,8-12-7774 0 0,12 0 2969 0 0</inkml:trace>
</inkml:ink>
</file>

<file path=ppt/ink/ink3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9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377 1 4465 0 0,'0'0'1931'0'0,"0"0"-783"0"0,0 0-258 0 0,0 0 131 0 0,0 0 164 0 0,0 0 64 0 0,0 0-105 0 0,0 0-250 0 0,0 0-230 0 0,0 0-202 0 0,-14 32-144 0 0,-46 104-100 0 0,-26 38 159 0 0,8-63-1402 0 0,47-79-2242 0 0,-2-3-3922 0 0,26-24 2704 0 0</inkml:trace>
  <inkml:trace contextRef="#ctx0" brushRef="#br0" timeOffset="265.885">0 75 4049 0 0,'0'0'2386'0'0,"0"0"-1375"0"0,0 0-443 0 0,0 0 165 0 0,0 0 307 0 0,0 0 235 0 0,0 0 72 0 0,0 0-88 0 0,0 0-167 0 0,0 0-165 0 0,0 0-160 0 0,0 0-133 0 0,25 33-120 0 0,76 107-111 0 0,1 6 239 0 0,-41-59-358 0 0,8 10-2755 0 0,-48-83-5055 0 0,-15-12 2805 0 0,-1 1 508 0 0</inkml:trace>
</inkml:ink>
</file>

<file path=ppt/ink/ink3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4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553 560 0 0 0,'0'0'1152'0'0,"0"0"-46"0"0,0 0 90 0 0,0 0 190 0 0,0 0 139 0 0,0 0 62 0 0,0 0-61 0 0,0 0-179 0 0,0 0-175 0 0,0 0-206 0 0,0 0-179 0 0,-2-6-102 0 0,1 0-376 0 0,0 0 0 0 0,-1 0 1 0 0,0 1-1 0 0,0-1 0 0 0,0 1 0 0 0,-1 0 0 0 0,0 0 0 0 0,0 0 1 0 0,0 0-1 0 0,-1 0 0 0 0,1 1 0 0 0,-1-1 0 0 0,0 1 0 0 0,0 0 1 0 0,-1 0-1 0 0,1 0 0 0 0,-4-1-309 0 0,-6-2 94 0 0,0 0 1 0 0,0 1 0 0 0,-1 1-1 0 0,0 0 1 0 0,0 1 0 0 0,-1 1-1 0 0,1 0 1 0 0,-1 1-1 0 0,1 1 1 0 0,-1 0 0 0 0,0 1-1 0 0,1 1 1 0 0,-1 0-1 0 0,1 2 1 0 0,-1-1 0 0 0,1 2-1 0 0,-12 3-94 0 0,21-4-33 0 0,-1 0-1 0 0,1 0 1 0 0,0 1 0 0 0,-1 0-1 0 0,2 0 1 0 0,-1 0-1 0 0,0 1 1 0 0,1 0 0 0 0,0 0-1 0 0,0 0 1 0 0,0 1-1 0 0,1-1 1 0 0,0 1-1 0 0,0 0 1 0 0,0 0 0 0 0,1 1-1 0 0,0-1 1 0 0,0 1-1 0 0,0 1 34 0 0,-17 89-154 0 0,24-93 213 0 0,0 0 0 0 0,0 0 1 0 0,0-1-1 0 0,1 0 0 0 0,0 0 0 0 0,-1 0 1 0 0,1 0-1 0 0,1-1 0 0 0,-1 1 1 0 0,0-1-1 0 0,0-1 0 0 0,1 1 0 0 0,-1-1 1 0 0,1 0-1 0 0,-1 0 0 0 0,1-1 1 0 0,-1 1-1 0 0,1-1 0 0 0,1 0-59 0 0,-6 0 6 0 0,76 25 203 0 0,-76-22-195 0 0,1 0 0 0 0,-1 0 0 0 0,0 0 0 0 0,0 0 0 0 0,0-1 0 0 0,0 1 0 0 0,-1 0 0 0 0,0 1-1 0 0,1-1 1 0 0,-1 0 0 0 0,0 0 0 0 0,0 0 0 0 0,0 0 0 0 0,-1 0 0 0 0,1 0 0 0 0,-1 0 0 0 0,0 0-1 0 0,0 0 1 0 0,0 0 0 0 0,0 0 0 0 0,0-1 0 0 0,0 1 0 0 0,-1 0 0 0 0,0-1 0 0 0,1 1 0 0 0,-1-1 0 0 0,0 1-1 0 0,0-1 1 0 0,0 0 0 0 0,-1 0 0 0 0,-1 2-14 0 0,0 1 7 0 0,-150 193 86 0 0,73-63-120 0 0,79-130 23 0 0,0 0 0 0 0,0 0 0 0 0,0 0-1 0 0,1 0 1 0 0,0 1 0 0 0,0-1 0 0 0,0 0-1 0 0,0 0 1 0 0,1 1 0 0 0,0-1 0 0 0,0 0-1 0 0,1 1 1 0 0,-1-1 0 0 0,1 0 0 0 0,0 1-1 0 0,1-1 1 0 0,-1 0 0 0 0,1 0 0 0 0,0 0-1 0 0,0 0 1 0 0,1 0 0 0 0,-1-1 0 0 0,1 1-1 0 0,0-1 1 0 0,0 0 0 0 0,1 1 0 0 0,0 0 4 0 0,7 2-20 0 0,1-1 0 0 0,-1 0 1 0 0,1 0-1 0 0,0-1 0 0 0,0-1 1 0 0,1 0-1 0 0,-1-1 0 0 0,1 0 1 0 0,0-1-1 0 0,0 0 1 0 0,-1-1-1 0 0,1-1 0 0 0,0 0 1 0 0,0 0-1 0 0,0-1 0 0 0,0-1 1 0 0,0 0-1 0 0,0-1 0 0 0,-1-1 1 0 0,0 0-1 0 0,1 0 0 0 0,-1-1 1 0 0,-1-1-1 0 0,1 0 0 0 0,-1 0 1 0 0,0-1-1 0 0,7-6 20 0 0,54-48-3955 0 0,-32 16-6445 0 0,-32 33 3045 0 0</inkml:trace>
  <inkml:trace contextRef="#ctx0" brushRef="#br0" timeOffset="418.065">282 1 0 0 0,'0'0'765'0'0,"0"0"-172"0"0,0 0-27 0 0,0 0 143 0 0,0 0 187 0 0,0 0 172 0 0,0 0 74 0 0,0 0-42 0 0,0 0-145 0 0,0 0-175 0 0,0 0-123 0 0,0 0-55 0 0,0 0 29 0 0,-5 11 65 0 0,-20 64 785 0 0,4 328 3131 0 0,-2 24-4420 0 0,-55 158-612 0 0,76-368-252 0 0,15-174-1681 0 0,3-19-7449 0 0,-14-20 5604 0 0</inkml:trace>
</inkml:ink>
</file>

<file path=ppt/ink/ink3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1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0 0 0,'0'0'637'0'0,"0"0"110"0"0,0 0 149 0 0,0 0 169 0 0,0 0 90 0 0,0 0-20 0 0,0 0-79 0 0,0 0-73 0 0,0 0-11 0 0,0 0 12 0 0,0 0-20 0 0,0 0-45 0 0,21-3-53 0 0,64-10-50 0 0,73 10 2236 0 0,49 14-1220 0 0,-197-8 1011 0 0,-24-6-1279 0 0,-74-32-1221 0 0,67 29-431 0 0,1-1 0 0 0,0-1 0 0 0,1-1-1 0 0,0 0 1 0 0,0-2 0 0 0,1 0 0 0 0,0-1 0 0 0,1-1-1 0 0,-2-2 89 0 0,11-3-2516 0 0,8 12-1456 0 0,3 1-4104 0 0,1 1 605 0 0</inkml:trace>
</inkml:ink>
</file>

<file path=ppt/ink/ink3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5.1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0 280 352 0 0,'0'0'758'0'0,"0"0"99"0"0,0 0 233 0 0,0 0 177 0 0,0 0 8 0 0,0 0-167 0 0,0 0-180 0 0,0 0-132 0 0,0 0-65 0 0,0 0-20 0 0,0 0-40 0 0,0 0-19 0 0,0 0 9 0 0,17-5 23 0 0,54-14-22 0 0,0 14 890 0 0,96 34-85 0 0,-142-35 2092 0 0,-38-25-1219 0 0,-133-137-1456 0 0,135 155-1645 0 0,-14-20-191 0 0,19 9-9326 0 0,6 19-584 0 0</inkml:trace>
</inkml:ink>
</file>

<file path=ppt/ink/ink3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3.0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84 335 5689 0 0,'0'0'2019'0'0,"0"0"-1692"0"0,0 0-380 0 0,0 0 342 0 0,0 0 385 0 0,0 0 83 0 0,0 0-94 0 0,0 0-134 0 0,0 0-147 0 0,-6 35-100 0 0,-19 111-76 0 0,-5 75 231 0 0,14-119 98 0 0,15-113 5933 0 0,0-11-4438 0 0,-3-44-1863 0 0,6 15 77 0 0,3 0 1 0 0,1 1 0 0 0,3-1 0 0 0,3 2 0 0 0,6-16-245 0 0,-13 47 16 0 0,5-27-5 0 0,2 1 0 0 0,2 1-1 0 0,2 0 1 0 0,2 0 0 0 0,1 2 0 0 0,3 1 0 0 0,1 0 0 0 0,2 1-11 0 0,5 12-311 0 0,-17 54-15 0 0,2 115 190 0 0,-15-123 112 0 0,-1 42-228 0 0,2 68-4199 0 0,4-102-3286 0 0,-3-19-1754 0 0</inkml:trace>
  <inkml:trace contextRef="#ctx0" brushRef="#br0" timeOffset="253.138">367 600 15723 0 0,'0'0'923'0'0,"0"0"-281"0"0,0 0-69 0 0,0 0 69 0 0,0 0 18 0 0,0 0-68 0 0,0 0-171 0 0,0 0-151 0 0,0 0-76 0 0,0 0-88 0 0,0 0-37 0 0,-4 35-32 0 0,-10 105-30 0 0,10-50 22 0 0,11-9-1885 0 0,-3-75-616 0 0,-2-5-1424 0 0,0 0-4538 0 0,-1-1 4204 0 0</inkml:trace>
  <inkml:trace contextRef="#ctx0" brushRef="#br0" timeOffset="720.08">415 464 1656 0 0,'0'0'903'0'0,"0"0"11"0"0,0 0 211 0 0,0 0 160 0 0,0 0-16 0 0,0 0-94 0 0,0 0-99 0 0,0 0-59 0 0,0 0-81 0 0,0 0-104 0 0,0 0-173 0 0,0 0-195 0 0,0 0-135 0 0,31 0-102 0 0,94-2-52 0 0,-80 8 184 0 0,-44-2-320 0 0,-1 1-2 0 0,1 0-1 0 0,-1 0 1 0 0,0 0-1 0 0,0 0 0 0 0,0 0 1 0 0,-1 0-1 0 0,0 0 0 0 0,0 1 1 0 0,0-2-1 0 0,0 1 1 0 0,-1 0-1 0 0,0 0 0 0 0,0 0 1 0 0,0-1-1 0 0,-1 1 0 0 0,0-1 1 0 0,0 0-1 0 0,0 1 1 0 0,0-1-1 0 0,0-1 0 0 0,-1 1 1 0 0,0 0-1 0 0,0-1 0 0 0,-2 2-36 0 0,-15 20 144 0 0,2 0-33 0 0,14-20-103 0 0,0 0 0 0 0,0 1 0 0 0,1 0 0 0 0,0 0 0 0 0,0 0-1 0 0,0 0 1 0 0,1 1 0 0 0,0-1 0 0 0,0 1 0 0 0,1 0 0 0 0,-1 0-1 0 0,2 0 1 0 0,-1 0 0 0 0,0 4-8 0 0,5-7-29 0 0,0 0-1 0 0,0 0 1 0 0,0 0-1 0 0,1-1 1 0 0,-1 1-1 0 0,1-1 1 0 0,0 0 0 0 0,0 0-1 0 0,0 0 1 0 0,0-1-1 0 0,0 1 1 0 0,1-1 0 0 0,-1 0-1 0 0,1-1 1 0 0,0 1-1 0 0,0-1 30 0 0,14 7 12 0 0,-14-8 12 0 0,0 1 0 0 0,1 1 0 0 0,-1-1 0 0 0,0 1 0 0 0,0 0 0 0 0,0 0 0 0 0,0 0 0 0 0,-1 0 0 0 0,1 1 0 0 0,-1 0 0 0 0,1 0 0 0 0,-1 0 0 0 0,0 1 0 0 0,0 0 0 0 0,-1-1 0 0 0,1 1 0 0 0,-1 0 0 0 0,1 1 0 0 0,-1-1 0 0 0,-1 1 0 0 0,1-1 0 0 0,0 1 0 0 0,-1 0 0 0 0,0 0 0 0 0,0 2-24 0 0,-4-3 119 0 0,0-1-1 0 0,0 1 1 0 0,0 0-1 0 0,0 0 0 0 0,-1-1 1 0 0,1 1-1 0 0,-1-1 1 0 0,0 0-1 0 0,0 0 1 0 0,0 0-1 0 0,-1 0 0 0 0,1-1 1 0 0,-1 1-1 0 0,0-1 1 0 0,1 0-1 0 0,-1 0 1 0 0,-1 0-119 0 0,-2 2 85 0 0,-113 49 127 0 0,78-42-3753 0 0,-1-2-5417 0 0,37-8 3327 0 0</inkml:trace>
  <inkml:trace contextRef="#ctx0" brushRef="#br0" timeOffset="965.421">991 516 11618 0 0,'0'0'1932'0'0,"0"0"-910"0"0,0 0-284 0 0,0 0 97 0 0,0 0 73 0 0,0 0-40 0 0,0 0-141 0 0,0 0-166 0 0,0 0-154 0 0,-23 31-129 0 0,-75 100-128 0 0,3 4-155 0 0,-51 70-2865 0 0,131-186 1489 0 0,-10 13-3137 0 0,12-11-3050 0 0,10-14 3866 0 0</inkml:trace>
  <inkml:trace contextRef="#ctx0" brushRef="#br0" timeOffset="1273.95">1125 873 5369 0 0,'0'0'2710'0'0,"0"0"-672"0"0,0 0-255 0 0,0 0-91 0 0,0 0-247 0 0,0 0-381 0 0,0 0-313 0 0,0 0-166 0 0,0 0-94 0 0,0 0-79 0 0,0 0-96 0 0,0 0-104 0 0,-21 11-57 0 0,-70 36-33 0 0,79-42-89 0 0,0 2-1 0 0,0-1 1 0 0,1 2-1 0 0,0-1 1 0 0,0 2 0 0 0,1-1-1 0 0,0 2 1 0 0,-8 9-33 0 0,11-13-18 0 0,5-4-13 0 0,0 0-1 0 0,1-1 1 0 0,-1 1-1 0 0,0 0 1 0 0,1 0-1 0 0,-1 0 1 0 0,1 0 0 0 0,-1 0-1 0 0,1 0 1 0 0,0 1-1 0 0,0-1 1 0 0,0 0-1 0 0,0 1 1 0 0,0-1 0 0 0,1 1-1 0 0,-1-1 1 0 0,1 1-1 0 0,-1-1 1 0 0,1 1-1 0 0,0-1 1 0 0,0 1-1 0 0,0-1 1 0 0,0 1 0 0 0,1-1-1 0 0,-1 1 1 0 0,1-1-1 0 0,-1 1 1 0 0,1-1-1 0 0,0 0 1 0 0,0 1-1 0 0,0-1 1 0 0,0 0 0 0 0,1 0-1 0 0,-1 0 1 0 0,1 0-1 0 0,-1 0 1 0 0,1 0-1 0 0,-1 0 1 0 0,1 0 0 0 0,1 1 31 0 0,8 0-102 0 0,0 0 0 0 0,0-1 0 0 0,0 0 0 0 0,0-1 0 0 0,0 0 0 0 0,0-1 0 0 0,0 0 0 0 0,0-1 1 0 0,0 0-1 0 0,0-1 0 0 0,0 0 0 0 0,-1 0 0 0 0,1-1 0 0 0,0-1 0 0 0,-1 0 0 0 0,9-5 102 0 0,48-36-10499 0 0,-60 37 4498 0 0</inkml:trace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32.5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0 207 2000 0 0,'0'0'1231'0'0,"0"0"-364"0"0,0 0-76 0 0,0 0 172 0 0,0 0 113 0 0,0 0-6 0 0,0 0-103 0 0,0 0-127 0 0,0 0-125 0 0,0 0-119 0 0,33 0-131 0 0,104-3-106 0 0,105 2 2409 0 0,-146 1-4663 0 0,-94 2 1769 0 0,-4 4-12310 0 0,-1-2 12185 0 0</inkml:trace>
  <inkml:trace contextRef="#ctx0" brushRef="#br0" timeOffset="263.303">48 443 7650 0 0,'0'0'1895'0'0,"0"0"-378"0"0,0 0-176 0 0,0 0-90 0 0,0 0-201 0 0,0 0-233 0 0,0 0-156 0 0,0 0-34 0 0,0 0 38 0 0,0 0-39 0 0,0 0-89 0 0,0 0-90 0 0,0 0-84 0 0,32 0-36 0 0,102 0-3 0 0,105-4-128 0 0,-225-3-4076 0 0,-11-4-7612 0 0,-3 11 6570 0 0</inkml:trace>
  <inkml:trace contextRef="#ctx0" brushRef="#br0" timeOffset="815.358">177 1 4801 0 0,'0'0'1223'0'0,"0"0"-91"0"0,0 0 44 0 0,0 0 122 0 0,0 0 17 0 0,0 0-136 0 0,0 0-224 0 0,0 0-255 0 0,0 0-239 0 0,0 0-190 0 0,0 0-75 0 0,0 0 38 0 0,0 0 99 0 0,4 1 122 0 0,6 3-28 0 0,0 0 1 0 0,0 1 0 0 0,0 0 0 0 0,0 1-1 0 0,-1 0 1 0 0,0 0 0 0 0,0 1 0 0 0,-1 0-1 0 0,5 6-427 0 0,21 15 405 0 0,191 116 574 0 0,-212-135-933 0 0,-10-8-45 0 0,0 1-1 0 0,0-1 1 0 0,0 1-1 0 0,0-1 1 0 0,0 1-1 0 0,0 0 1 0 0,-1 0-1 0 0,1 1 1 0 0,-1-1-1 0 0,0 0 1 0 0,0 1-1 0 0,1 0 1 0 0,-2-1-1 0 0,1 1 1 0 0,0 0-1 0 0,0 0 1 0 0,-1 0-1 0 0,0 0 1 0 0,1 0-1 0 0,-1 0 1 0 0,-1 0-1 0 0,1 1 1 0 0,0-1 0 0 0,-1 2-2 0 0,-1-2 64 0 0,0 0 0 0 0,0 0 0 0 0,-1 0 0 0 0,1 0 0 0 0,-1 0-1 0 0,0 0 1 0 0,0 0 0 0 0,0-1 0 0 0,0 1 0 0 0,-1-1 0 0 0,1 1-1 0 0,-1-1 1 0 0,1 0 0 0 0,-1 0 0 0 0,0 0 0 0 0,0 0 0 0 0,0 0-1 0 0,0-1 1 0 0,0 0 0 0 0,0 1 0 0 0,0-1 0 0 0,-1 0-63 0 0,-27 17 158 0 0,-98 111 6 0 0,112-114-366 0 0,-77 71 602 0 0,41-22-3317 0 0,50-45-6975 0 0,3-15-222 0 0</inkml:trace>
</inkml:ink>
</file>

<file path=ppt/ink/ink3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2.2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0 236 64 0 0,'0'0'1400'0'0,"0"0"-161"0"0,0 0 268 0 0,0 0 378 0 0,0 0 139 0 0,0 0-104 0 0,0 0-256 0 0,0 0-223 0 0,0 0-166 0 0,0 0-152 0 0,0 0-157 0 0,35 2-113 0 0,106 3-114 0 0,30-17 1023 0 0,-140 7-1597 0 0,160-40-971 0 0,-177 38-1787 0 0,-9-1-5110 0 0,-3 5-1222 0 0</inkml:trace>
  <inkml:trace contextRef="#ctx0" brushRef="#br0" timeOffset="248.909">258 1 6721 0 0,'0'0'2698'0'0,"0"0"-1715"0"0,0 0-331 0 0,0 0 329 0 0,0 0 278 0 0,0 0 109 0 0,0 0-76 0 0,0 32-228 0 0,-1 105-272 0 0,1 116 537 0 0,19-131-3011 0 0,6-78-9227 0 0,-22-39 4361 0 0</inkml:trace>
</inkml:ink>
</file>

<file path=ppt/ink/ink3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0.0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15 345 1000 0 0,'0'0'984'0'0,"0"0"-407"0"0,0 0 287 0 0,0 0 600 0 0,0 0 292 0 0,0 0-77 0 0,0 0-253 0 0,0 0-296 0 0,0 0-257 0 0,5 33-206 0 0,14 104-176 0 0,14 49 601 0 0,-14-54-1196 0 0,-17-75-4352 0 0,-4-53-1218 0 0,2-1 1905 0 0</inkml:trace>
  <inkml:trace contextRef="#ctx0" brushRef="#br0" timeOffset="278.806">1 164 2649 0 0,'0'0'1771'0'0,"0"0"-587"0"0,0 0-81 0 0,0 0 122 0 0,0 0 61 0 0,0 0-31 0 0,0 0-67 0 0,0 0-101 0 0,31-26-67 0 0,101-80-108 0 0,-130 103-859 0 0,0 1-1 0 0,0-1 0 0 0,0 1 0 0 0,0 0 1 0 0,1 0-1 0 0,-1 0 0 0 0,1 0 0 0 0,-1 0 1 0 0,1 1-1 0 0,0-1 0 0 0,0 1 0 0 0,0-1 1 0 0,0 1-1 0 0,0 0 0 0 0,0 0 0 0 0,0 0 1 0 0,0 1-1 0 0,0-1 0 0 0,0 1 0 0 0,0 0 1 0 0,1 0-1 0 0,1 0-52 0 0,5 1 241 0 0,-3 0-115 0 0,0-1-1 0 0,-1 1 1 0 0,1 0-1 0 0,0 0 0 0 0,-1 1 1 0 0,1-1-1 0 0,-1 2 1 0 0,0-1-1 0 0,0 1 0 0 0,0 0 1 0 0,0 0-1 0 0,0 0 1 0 0,0 1-1 0 0,-1 0 0 0 0,0 0 1 0 0,0 1-1 0 0,0-1 1 0 0,0 1-1 0 0,-1 0 0 0 0,1 0 1 0 0,-1 1-1 0 0,-1-1 1 0 0,1 1-1 0 0,-1 0 1 0 0,0 0-1 0 0,0 0 0 0 0,-1 0 1 0 0,0 1-1 0 0,0-1 1 0 0,0 1-1 0 0,0 4-125 0 0,-2-1 75 0 0,0 1 0 0 0,0-1 1 0 0,-1 0-1 0 0,0 0 0 0 0,-1-1 0 0 0,0 1 1 0 0,-1 0-1 0 0,0 0 0 0 0,0-1 0 0 0,-1 0 1 0 0,-1 0-1 0 0,1 0 0 0 0,-1 0 0 0 0,-1 0 1 0 0,1-1-1 0 0,-2 0 0 0 0,1-1 0 0 0,-1 1 1 0 0,0-1-1 0 0,0 0 0 0 0,-2 0-75 0 0,-91 68-508 0 0,26-44-4242 0 0,66-30-847 0 0,6-1 65 0 0,1 0 380 0 0</inkml:trace>
  <inkml:trace contextRef="#ctx0" brushRef="#br0" timeOffset="1048.97">429 757 2545 0 0,'0'0'1705'0'0,"0"0"-1127"0"0,0 0-432 0 0,0 0 73 0 0,0 0 181 0 0,0 0 158 0 0,0 0 4 0 0,0 0-80 0 0,0 0-97 0 0,0 0-109 0 0,0 0-70 0 0,0 0-65 0 0,-17 33-46 0 0,-54 104-39 0 0,14-39-6 0 0,9-12 61 0 0,44-79 2849 0 0,12-22-772 0 0,74-89-234 0 0,6 4 1 0 0,22-15-1955 0 0,-106 110-55 0 0,1 0 0 0 0,-1 0 0 0 0,1 1 1 0 0,0 0-1 0 0,1 0 0 0 0,-1 1 0 0 0,1-1 1 0 0,-1 1-1 0 0,1 0 0 0 0,0 0 0 0 0,0 1 1 0 0,1 0-1 0 0,-1 0 0 0 0,0 1 0 0 0,6-2 55 0 0,6 44-820 0 0,-1 92 709 0 0,-15-63 20 0 0,1-1 1856 0 0,-23-70 274 0 0,-105-78-2348 0 0,76 39-6226 0 0,31 25 1190 0 0,9 7-1998 0 0</inkml:trace>
</inkml:ink>
</file>

<file path=ppt/ink/ink3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47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631 291 0 0 0,'0'0'633'0'0,"0"0"229"0"0,0 0 193 0 0,0 0 110 0 0,0 0-26 0 0,0 0-144 0 0,0 0-176 0 0,0 0-140 0 0,0 0-124 0 0,18 12-69 0 0,55 35-4 0 0,18-12 1695 0 0,-61-29-1436 0 0,41 5 1130 0 0,-83 0 1298 0 0,-592 187-961 0 0,580-187-1759 0 0,24-10-591 0 0,19 2-672 0 0,2 6 970 0 0,1-1 1 0 0,0-1-1 0 0,0-1 0 0 0,0 0 0 0 0,1-2 0 0 0,0-1 1 0 0,0-1-1 0 0,16-1-156 0 0,-24 1 47 0 0,126 12 381 0 0,-123-9-419 0 0,-14-5-16 0 0,-1 0 0 0 0,0 1 0 0 0,1-1-1 0 0,-1 1 1 0 0,0 0 0 0 0,0 0 0 0 0,0 1 0 0 0,0-1-1 0 0,0 0 1 0 0,0 1 0 0 0,0 0 0 0 0,0 0 0 0 0,0 0-1 0 0,-1 0 1 0 0,1 0 0 0 0,-1 0 0 0 0,0 1 0 0 0,2 1 7 0 0,-19 22 241 0 0,-139 62-30 0 0,-84 45-470 0 0,187-103 235 0 0,4-3 62 0 0,1 2 1 0 0,2 1 0 0 0,1 3 0 0 0,-26 26-39 0 0,65-55 11 0 0,2-4-26 0 0,0 1 1 0 0,1 0-1 0 0,-1 1 1 0 0,0-1-1 0 0,0 0 1 0 0,1 1-1 0 0,-1-1 1 0 0,1 1 0 0 0,-1-1-1 0 0,1 1 1 0 0,-1-1-1 0 0,1 1 1 0 0,0 0-1 0 0,0 0 1 0 0,0 0-1 0 0,0 0 1 0 0,0 0-1 0 0,0 0 1 0 0,1 0-1 0 0,-1 0 1 0 0,1 0-1 0 0,-1 0 1 0 0,1 0-1 0 0,0 0 1 0 0,0 1-1 0 0,0-1 1 0 0,0 0-1 0 0,0 0 1 0 0,0 0-1 0 0,1 0 1 0 0,-1 0-1 0 0,1 0 1 0 0,0 1 14 0 0,11 1 135 0 0,1 0-1 0 0,0-1 1 0 0,-1-1-1 0 0,1 0 1 0 0,0-1-1 0 0,0-1 1 0 0,0 0 0 0 0,0 0-1 0 0,0-1 1 0 0,0-1-1 0 0,0 0 1 0 0,6-2-135 0 0,329-81 2175 0 0,-261 66-2006 0 0,-86 19-239 0 0,-1 0-53 0 0,0 0-130 0 0,-24 2-5578 0 0,7 11-3644 0 0,10-9 1277 0 0</inkml:trace>
  <inkml:trace contextRef="#ctx0" brushRef="#br0" timeOffset="785.3">896 1245 6897 0 0,'0'0'3201'0'0,"0"0"-1599"0"0,0 0-637 0 0,0 0-36 0 0,0 0 127 0 0,0 0 33 0 0,0 0-119 0 0,0 0-183 0 0,0 0-202 0 0,0 0-162 0 0,0 0-118 0 0,21-33-74 0 0,64-102-56 0 0,-8 12 356 0 0,-35 62-245 0 0,-10 11-257 0 0,3 2 1 0 0,1 1-1 0 0,2 2 1 0 0,39-35-30 0 0,-40 54-785 0 0,-36 26 460 0 0,-1 0-52 0 0,-1 34-329 0 0,-39 226 693 0 0,40-247 0 0 0,-1-7-11 0 0,1-1 1 0 0,0 1 0 0 0,0-1 0 0 0,0 1-1 0 0,0 0 1 0 0,1-1 0 0 0,0 1-1 0 0,0-1 1 0 0,0 1 0 0 0,1-1 0 0 0,0 0-1 0 0,0 0 1 0 0,0 0 0 0 0,1 0 0 0 0,-1 0-1 0 0,1 0 1 0 0,1 0 0 0 0,2 3 23 0 0,-3-6 28 0 0,1-1 1 0 0,-1 0 0 0 0,0 0 0 0 0,1 0 0 0 0,-1 0-1 0 0,1 0 1 0 0,0-1 0 0 0,-1 1 0 0 0,1-1-1 0 0,-1 0 1 0 0,1 0 0 0 0,0 0 0 0 0,-1-1-1 0 0,1 1 1 0 0,-1-1 0 0 0,1 0 0 0 0,-1 0-1 0 0,1 0 1 0 0,-1-1 0 0 0,0 1 0 0 0,0-1-1 0 0,1 0 1 0 0,-1 1 0 0 0,0-1 0 0 0,-1-1-1 0 0,1 1 1 0 0,0 0 0 0 0,-1-1 0 0 0,1 1 0 0 0,-1-1-1 0 0,1 0 1 0 0,-1 0 0 0 0,0 0 0 0 0,-1 0-1 0 0,1 0 1 0 0,0 0 0 0 0,-1-1 0 0 0,0 1-1 0 0,1-1-28 0 0,95-207 323 0 0,10 39-592 0 0,-93 147 453 0 0,-13 24-174 0 0,-1 1-55 0 0,0 16-202 0 0,-40 161 1090 0 0,39-175-838 0 0,-5 23 1 0 0,1 0 1 0 0,1 0 0 0 0,1 0 0 0 0,1 0-1 0 0,1 1 1 0 0,1-1 0 0 0,1 0 0 0 0,2 1-1 0 0,2 9-6 0 0,31 31-1896 0 0,-23-58-2814 0 0,2-5-3945 0 0,-10-3 4419 0 0</inkml:trace>
  <inkml:trace contextRef="#ctx0" brushRef="#br0" timeOffset="4139.617">2218 976 0 0 0,'0'0'507'0'0,"0"0"562"0"0,0 0 190 0 0,0 0 83 0 0,0 0 0 0 0,0 0-86 0 0,0 0-71 0 0,0 0-64 0 0,0 0-87 0 0,0 0-49 0 0,-1-5-44 0 0,-6-14-46 0 0,-18 3 3281 0 0,-53 8-713 0 0,70 9-3422 0 0,1 0-1 0 0,0 0 1 0 0,1 1 0 0 0,-1 0 0 0 0,0 1 0 0 0,0-1-1 0 0,1 1 1 0 0,-1 0 0 0 0,1 1 0 0 0,0 0 0 0 0,0 0 0 0 0,1 0-1 0 0,-1 1 1 0 0,1-1 0 0 0,0 1 0 0 0,0 1 0 0 0,0-1 0 0 0,1 1-1 0 0,-1-1 1 0 0,2 1 0 0 0,-1 1 0 0 0,1-1 0 0 0,-1 0-1 0 0,2 1 1 0 0,-2 2-41 0 0,2-4 47 0 0,1 1-1 0 0,-1 0 0 0 0,1 0 1 0 0,0 1-1 0 0,0-1 1 0 0,1 0-1 0 0,0 0 0 0 0,0 0 1 0 0,0 0-1 0 0,1 0 1 0 0,0 0-1 0 0,0 1 0 0 0,0-1 1 0 0,1-1-1 0 0,0 1 1 0 0,0 0-1 0 0,1 0 0 0 0,-1-1 1 0 0,1 1-1 0 0,1-1 1 0 0,-1 0-1 0 0,1 0 0 0 0,-1 0 1 0 0,1-1-1 0 0,1 1 1 0 0,-1-1-1 0 0,1 0 0 0 0,0 0 1 0 0,0 0-1 0 0,0-1 0 0 0,0 1 1 0 0,0-2-1 0 0,1 1-46 0 0,8 1 97 0 0,0-1-1 0 0,1-1 1 0 0,-1 0-1 0 0,1-1 1 0 0,-1-1-1 0 0,1 0 1 0 0,-1-1-1 0 0,1-1 1 0 0,-1 0-1 0 0,0-1 1 0 0,0 0-1 0 0,0-1 0 0 0,0-1 1 0 0,8-4-97 0 0,56-47-5834 0 0,-72 49-281 0 0,0 3-5333 0 0</inkml:trace>
  <inkml:trace contextRef="#ctx0" brushRef="#br0" timeOffset="5499.385">1101 302 3113 0 0,'0'0'1325'0'0,"0"0"-581"0"0,0 0-75 0 0,0 0 251 0 0,0 0 256 0 0,0 0 66 0 0,0 0-110 0 0,0 0-175 0 0,0 0-124 0 0,0 0-79 0 0,0 0-56 0 0,9 1-50 0 0,208 19 3293 0 0,-66-11-2781 0 0,-151-9-752 0 0,0 0 162 0 0,0 0 127 0 0,-5-11 1302 0 0,-132-107-484 0 0,72 52-1667 0 0,55 47-1379 0 0,10 16-2744 0 0,3 3-3775 0 0,-1 0-2443 0 0</inkml:trace>
  <inkml:trace contextRef="#ctx0" brushRef="#br0" timeOffset="5899.955">2270 494 4449 0 0,'0'0'1191'0'0,"0"0"-503"0"0,0 0-8 0 0,0 0 332 0 0,0 0 341 0 0,0 0 90 0 0,0 0-99 0 0,0 0-186 0 0,0 0-169 0 0,0 0-113 0 0,0 0-104 0 0,0 0-57 0 0,0 0-45 0 0,24 1-75 0 0,119 5 445 0 0,-68-3 179 0 0,98-10-371 0 0,-63-12-3417 0 0,-99 14-1701 0 0,-6 1-2895 0 0,-3 3 127 0 0</inkml:trace>
  <inkml:trace contextRef="#ctx0" brushRef="#br0" timeOffset="6091.119">2433 718 8514 0 0,'0'0'1808'0'0,"0"0"-836"0"0,0 0-162 0 0,0 0 269 0 0,0 0 164 0 0,0 0-39 0 0,0 0-149 0 0,0 0-132 0 0,0 0-102 0 0,0 0-154 0 0,37 4-135 0 0,113 11-138 0 0,33-20 170 0 0,-139-1-792 0 0,-14 1-605 0 0,9 0-2740 0 0,-13 4-4683 0 0,-15 1 560 0 0</inkml:trace>
  <inkml:trace contextRef="#ctx0" brushRef="#br0" timeOffset="11238.252">3096 177 152 0 0,'0'0'896'0'0,"0"0"-325"0"0,0 0 81 0 0,0 0 336 0 0,0 0 321 0 0,0 0 142 0 0,0 0-16 0 0,0 0-79 0 0,0 0-129 0 0,0 0-134 0 0,0 0-138 0 0,0 0-127 0 0,0 0-99 0 0,32-5-63 0 0,98-18-47 0 0,31 14 1524 0 0,-38 9-1522 0 0,-70 0 2380 0 0,-86-22-1411 0 0,-116-84-1617 0 0,146 104 1088 0 0,-5-5-3715 0 0,18 4-11807 0 0,-5 3 8260 0 0</inkml:trace>
  <inkml:trace contextRef="#ctx0" brushRef="#br0" timeOffset="9075.448">3221 608 3969 0 0,'0'0'1156'0'0,"0"0"-956"0"0,0 0-379 0 0,0 0 111 0 0,0 0 282 0 0,0 0 246 0 0,0 0 137 0 0,0 0 27 0 0,0 0-57 0 0,0 0-84 0 0,0 0-98 0 0,-2 28-56 0 0,-9 87-21 0 0,6 121 824 0 0,3-161-896 0 0,-1 16 190 0 0,2-59 7432 0 0,1-90-7238 0 0,2 0-1 0 0,2 1 0 0 0,9-33-619 0 0,-2 34 35 0 0,2 0 0 0 0,3 1 0 0 0,3 1 0 0 0,1 0 0 0 0,3 2-1 0 0,13-19-34 0 0,10 12-28 0 0,-46 58 7 0 0,1 0 0 0 0,0 0 0 0 0,-1 0-1 0 0,1 0 1 0 0,0 0 0 0 0,0 1-1 0 0,0-1 1 0 0,0 0 0 0 0,0 1 0 0 0,0-1-1 0 0,0 0 1 0 0,0 1 0 0 0,0-1 0 0 0,0 1-1 0 0,0-1 1 0 0,0 1 0 0 0,0 0-1 0 0,0-1 1 0 0,0 1 0 0 0,1 0 0 0 0,-1 0-1 0 0,0 0 1 0 0,0 0 0 0 0,0 0-1 0 0,0 0 1 0 0,0 0 0 0 0,1 0 0 0 0,-1 1-1 0 0,0-1 1 0 0,0 0 0 0 0,0 1-1 0 0,0-1 1 0 0,0 1 0 0 0,0-1 0 0 0,0 1-1 0 0,0-1 1 0 0,0 1 0 0 0,0 0-1 0 0,0-1 1 0 0,0 1 0 0 0,0 0 0 0 0,0 0-1 0 0,0 1 22 0 0,37 44-396 0 0,-33-39 395 0 0,4 6-450 0 0,23 36-646 0 0,-23-33-2576 0 0,-2 1-3431 0 0,-6-13 5 0 0</inkml:trace>
  <inkml:trace contextRef="#ctx0" brushRef="#br0" timeOffset="9753.587">3558 1053 7666 0 0,'0'0'410'0'0,"0"0"-347"0"0,0 0-88 0 0,0 0 103 0 0,0 0 89 0 0,0 0 22 0 0,0 0-60 0 0,0 0-68 0 0,0 0-22 0 0,0 0-39 0 0,0 0-8 0 0,-13 32 34 0 0,-42 95 49 0 0,30-50 209 0 0,25-80 4519 0 0,8-38-4373 0 0,1 17-458 0 0,1 0-1 0 0,1 1 1 0 0,2 1-1 0 0,0 0 1 0 0,1 0-1 0 0,1 1 1 0 0,0 1-1 0 0,2 1 1 0 0,1 0 0 0 0,0 1-1 0 0,1 1 1 0 0,18-12 28 0 0,-36 28-30 0 0,0 0 0 0 0,-1 1 1 0 0,1-1-1 0 0,0 0 0 0 0,0 0 1 0 0,0 1-1 0 0,0-1 0 0 0,0 1 1 0 0,0-1-1 0 0,0 1 0 0 0,0-1 1 0 0,1 1-1 0 0,-1 0 1 0 0,0-1-1 0 0,0 1 0 0 0,0 0 1 0 0,0 0-1 0 0,0 0 0 0 0,1 0 1 0 0,-1 0-1 0 0,0 0 0 0 0,0 0 1 0 0,0 0-1 0 0,0 1 0 0 0,1-1 1 0 0,-1 0-1 0 0,0 1 0 0 0,0-1 1 0 0,0 1-1 0 0,0-1 0 0 0,0 1 1 0 0,0-1-1 0 0,0 1 0 0 0,0 0 1 0 0,0 0-1 0 0,0-1 1 0 0,-1 1-1 0 0,1 0 0 0 0,0 0 1 0 0,0 0-1 0 0,-1 0 0 0 0,1 0 1 0 0,0 0-1 0 0,-1 0 0 0 0,1 0 1 0 0,-1 0-1 0 0,0 0 0 0 0,1 0 1 0 0,-1 0-1 0 0,0 0 0 0 0,1 1 1 0 0,-1-1-1 0 0,0 0 0 0 0,0 0 1 0 0,0 0-1 0 0,0 0 0 0 0,0 1 1 0 0,0-1-1 0 0,-1 0 1 0 0,1 0-1 0 0,0 0 0 0 0,-1 0 1 0 0,1 0-1 0 0,-1 1 30 0 0,18 98 248 0 0,2 17 32 0 0,-15-58 314 0 0,-4-58-389 0 0,0-1 59 0 0,-29-5 3114 0 0,-8-14-2993 0 0,15 6-219 0 0,-90-35-1585 0 0,67 42-1368 0 0,14 5-5519 0 0,24 1 3150 0 0</inkml:trace>
  <inkml:trace contextRef="#ctx0" brushRef="#br0" timeOffset="10060.702">4099 958 10810 0 0,'0'0'1278'0'0,"0"0"-318"0"0,0 0-149 0 0,0 0-38 0 0,0 0-96 0 0,0 0-132 0 0,0 0-134 0 0,0 0-136 0 0,0 0-74 0 0,0 0-76 0 0,0 0-51 0 0,0 0-16 0 0,0 0-22 0 0,-16 33-17 0 0,-54 102-35 0 0,22-53-295 0 0,23-49-449 0 0,-12 19-2818 0 0,20-16-5599 0 0,15-32 5966 0 0</inkml:trace>
  <inkml:trace contextRef="#ctx0" brushRef="#br0" timeOffset="10412.101">4320 1120 4233 0 0,'0'0'2223'0'0,"0"0"-233"0"0,0 0-76 0 0,0 0-55 0 0,0 0-208 0 0,0 0-270 0 0,0 0-277 0 0,0 0-239 0 0,0 0-199 0 0,0 0-168 0 0,0 0-131 0 0,0 0-122 0 0,-24 13-93 0 0,-75 40-57 0 0,96-52-91 0 0,0 0 0 0 0,0 0 0 0 0,1 0 0 0 0,-1 1 0 0 0,0-1 0 0 0,0 1 0 0 0,1 0 0 0 0,-1 0 0 0 0,1 0 0 0 0,-1 0 0 0 0,1 0 0 0 0,0 0 0 0 0,0 1 0 0 0,0-1 0 0 0,0 1 0 0 0,0 0 0 0 0,1-1 0 0 0,-1 1 0 0 0,1 0 0 0 0,-1 2-4 0 0,-4 9-22 0 0,4-10-8 0 0,0 0-1 0 0,1 1 1 0 0,-1-1-1 0 0,1 0 1 0 0,0 0-1 0 0,0 0 1 0 0,0 1-1 0 0,0-1 1 0 0,1 1-1 0 0,0-1 1 0 0,0 1-1 0 0,0-1 1 0 0,0 0-1 0 0,1 1 1 0 0,0-1-1 0 0,0 0 1 0 0,0 1-1 0 0,0-1 1 0 0,1 0-1 0 0,-1 0 1 0 0,1 0-1 0 0,0 0 1 0 0,1 0-1 0 0,-1 0 1 0 0,1-1-1 0 0,-1 1 1 0 0,1-1-1 0 0,0 1 1 0 0,0-1-1 0 0,0 0 1 0 0,1-1-1 0 0,-1 1 1 0 0,1 0-1 0 0,0-1 1 0 0,0 0-1 0 0,0 0 1 0 0,0 0-1 0 0,0 0 1 0 0,0-1-1 0 0,0 1 1 0 0,0-1-1 0 0,1 0 1 0 0,-1 0-1 0 0,0-1 1 0 0,1 1 0 0 0,3-1 29 0 0,63-10-914 0 0,-50 0-1787 0 0,-1-7-3311 0 0,-12 10-2255 0 0</inkml:trace>
  <inkml:trace contextRef="#ctx0" brushRef="#br0" timeOffset="11654.925">5003 494 8122 0 0,'0'0'1429'0'0,"0"0"-75"0"0,0 0 121 0 0,0 0 131 0 0,0 0-23 0 0,0 0-220 0 0,0 0-284 0 0,0 0-289 0 0,0 0-256 0 0,0 0-221 0 0,0 0-157 0 0,0 0-66 0 0,-7 9-36 0 0,-65 104 112 0 0,43-50-100 0 0,-86 160-2105 0 0,74-174-388 0 0,8-23-4352 0 0,27-20 2509 0 0,0-2-395 0 0</inkml:trace>
  <inkml:trace contextRef="#ctx0" brushRef="#br0" timeOffset="11907.664">4582 464 10322 0 0,'0'0'1311'0'0,"0"0"-573"0"0,0 0-320 0 0,0 0 132 0 0,0 0 266 0 0,0 0 204 0 0,0 0-1 0 0,0 0-129 0 0,0 0-146 0 0,0 0-132 0 0,0 0-77 0 0,19 32-46 0 0,63 97-63 0 0,-1-13 508 0 0,88 89-336 0 0,-152-184-694 0 0,13 17-463 0 0,-16-8-2583 0 0,-7-18-1868 0 0,-5-9 1986 0 0,0 4-6567 0 0</inkml:trace>
</inkml:ink>
</file>

<file path=ppt/ink/ink3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8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1 200 1032 0 0,'0'0'1325'0'0,"0"0"-559"0"0,0 0 64 0 0,0 0 350 0 0,0 0 183 0 0,0 0 3 0 0,0 0-110 0 0,0 0-148 0 0,0 0-102 0 0,0 0-59 0 0,31 0-26 0 0,96-1-67 0 0,24-10 1686 0 0,-8 5-1150 0 0,-104 5 2295 0 0,-51-1-3620 0 0,0 0 0 0 0,1-1 0 0 0,-1-1 0 0 0,1 0 0 0 0,-1 0 0 0 0,1-2 0 0 0,1 1 0 0 0,-1-1 0 0 0,1-1 1 0 0,-4-2-66 0 0,-3-1 22 0 0,-68-63-1747 0 0,74 53-2515 0 0,5 0-3551 0 0,5 15-695 0 0</inkml:trace>
</inkml:ink>
</file>

<file path=ppt/ink/ink3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6.6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85 224 12803 0 0,'0'0'661'0'0,"0"0"-279"0"0,0 0-84 0 0,0 0 186 0 0,0 0 267 0 0,0 0 173 0 0,0 0-9 0 0,0 0-130 0 0,0 0-149 0 0,2 32-127 0 0,5 102-101 0 0,-5 282 299 0 0,-2-377-1108 0 0,-1 49-719 0 0,-7-31-5202 0 0,3-52 3644 0 0,3-2-3850 0 0,1 0 3314 0 0</inkml:trace>
  <inkml:trace contextRef="#ctx0" brushRef="#br0" timeOffset="316.899">0 106 4537 0 0,'0'0'848'0'0,"0"0"-30"0"0,0 0 143 0 0,0 0 146 0 0,0 0 37 0 0,0 0-50 0 0,0 0-74 0 0,32-17-68 0 0,103-49-94 0 0,-55 45 264 0 0,-64 22-885 0 0,-1-2-91 0 0,0 0 0 0 0,-1 1 0 0 0,1 0-1 0 0,-1 2 1 0 0,1-1 0 0 0,-1 2 0 0 0,1 0 0 0 0,-1 1 0 0 0,0 0 0 0 0,0 1 0 0 0,-1 0 0 0 0,0 2 0 0 0,0-1 0 0 0,0 1-1 0 0,0 1 1 0 0,-1 1 0 0 0,-1-1 0 0 0,1 2 0 0 0,-2 0 0 0 0,1 0 0 0 0,-1 1 0 0 0,2 3-146 0 0,-9-8 65 0 0,-1-1-1 0 0,0 1 1 0 0,0 0 0 0 0,0 0-1 0 0,0 0 1 0 0,-1 0 0 0 0,0 0-1 0 0,0 0 1 0 0,-1 0 0 0 0,0 0 0 0 0,0 0-1 0 0,0 0 1 0 0,-1 0 0 0 0,0 0-1 0 0,0 0 1 0 0,0 0 0 0 0,-1 0-1 0 0,0 0 1 0 0,0 0 0 0 0,-1-1 0 0 0,1 1-1 0 0,-1-1 1 0 0,0 1 0 0 0,-1-1-1 0 0,1 0 1 0 0,-1-1 0 0 0,0 1-1 0 0,0 0 1 0 0,-2 0-65 0 0,-14 14 40 0 0,0 0 0 0 0,-2-2-1 0 0,0 0 1 0 0,-1-1 0 0 0,-20 10-40 0 0,-106 35-1385 0 0,96-52-2189 0 0,-2-6-4530 0 0,45-3 1184 0 0</inkml:trace>
  <inkml:trace contextRef="#ctx0" brushRef="#br0" timeOffset="703.218">514 596 2897 0 0,'0'0'3532'0'0,"0"0"-1749"0"0,0 0-572 0 0,0 0-21 0 0,0 0-32 0 0,0 0-102 0 0,0 0-177 0 0,0 0-179 0 0,0 0-103 0 0,0 0-85 0 0,0 0-57 0 0,0 0-62 0 0,-1 27-80 0 0,0 85-60 0 0,4 105-209 0 0,-17-184-1455 0 0,6-24-2134 0 0,-1-6-4142 0 0,7-3 3357 0 0</inkml:trace>
  <inkml:trace contextRef="#ctx0" brushRef="#br0" timeOffset="1198.892">501 552 440 0 0,'0'0'2499'0'0,"0"0"-1164"0"0,0 0-357 0 0,0 0 59 0 0,0 0 46 0 0,0 0-32 0 0,0 0-109 0 0,0 0-150 0 0,0 0-91 0 0,0 0-47 0 0,0 0-21 0 0,0 0-7 0 0,0 0-5 0 0,24-2-14 0 0,76-3-30 0 0,-30 8 692 0 0,-67-2-1233 0 0,-1 0 0 0 0,1 0 0 0 0,-1 0 0 0 0,1 0 1 0 0,-1 1-1 0 0,0-1 0 0 0,0 0 0 0 0,0 1 0 0 0,1 0 1 0 0,-1-1-1 0 0,-1 1 0 0 0,1 0 0 0 0,0 0 0 0 0,0 0 1 0 0,-1 0-1 0 0,1 0 0 0 0,-1 1 0 0 0,0-1 0 0 0,0 0 0 0 0,1 1 1 0 0,-1-1-1 0 0,-1 1 0 0 0,1-1 0 0 0,0 1 0 0 0,-1-1 1 0 0,1 1-1 0 0,-1 0 0 0 0,0-1 0 0 0,0 1 0 0 0,0 0 1 0 0,0-1-1 0 0,0 1 0 0 0,-1-1 0 0 0,1 1 0 0 0,-1 0 0 0 0,0-1 1 0 0,1 1-1 0 0,-1-1 0 0 0,-1 1 0 0 0,1-1 0 0 0,0 0 1 0 0,0 0-1 0 0,-1 1 0 0 0,1-1 0 0 0,-1 0 0 0 0,0 0 0 0 0,0 0 1 0 0,1 0-1 0 0,-1-1 0 0 0,-1 1 0 0 0,1 0 0 0 0,-1 0-36 0 0,-1 2 13 0 0,-1 1-28 0 0,-1 0 1 0 0,1 1-1 0 0,0 0 1 0 0,1 0 0 0 0,-1 0-1 0 0,1 0 1 0 0,1 1 0 0 0,-1-1-1 0 0,1 1 1 0 0,0 0 0 0 0,0 0-1 0 0,1 0 1 0 0,0 0-1 0 0,0 1 1 0 0,1-1 0 0 0,0 1-1 0 0,0 1 15 0 0,43 43-434 0 0,-29-42 378 0 0,8 7 47 0 0,-18-16 58 0 0,-1 0-1 0 0,1 0 1 0 0,0 0-1 0 0,-1 1 1 0 0,1-1-1 0 0,-1 1 1 0 0,0-1-1 0 0,1 1 1 0 0,-1 0 0 0 0,0-1-1 0 0,0 1 1 0 0,0 1-1 0 0,0-1 1 0 0,-1 0-1 0 0,1 0 1 0 0,-1 1 0 0 0,1-1-1 0 0,-1 0 1 0 0,0 1-1 0 0,0 0 1 0 0,0-1-1 0 0,0 1 1 0 0,0 0-1 0 0,0-1 1 0 0,-1 1 0 0 0,1 0-1 0 0,-1 0 1 0 0,0-1-1 0 0,0 1 1 0 0,0 0-1 0 0,0 0 1 0 0,-1 0-1 0 0,1-1 1 0 0,-1 1 0 0 0,1 0-1 0 0,-1 0 1 0 0,0-1-1 0 0,0 1 1 0 0,0-1-1 0 0,-1 2-48 0 0,-4 2 140 0 0,1 0-1 0 0,-1 0 1 0 0,0 0 0 0 0,-1-1-1 0 0,0 0 1 0 0,1 0-1 0 0,-1-1 1 0 0,-1 0-1 0 0,1 0 1 0 0,-1-1-1 0 0,1 0 1 0 0,-1 0-1 0 0,0-1 1 0 0,-6 2-140 0 0,-71 4-2426 0 0,71-11-1331 0 0,9-1-1537 0 0,1 0-4120 0 0</inkml:trace>
</inkml:ink>
</file>

<file path=ppt/ink/ink3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6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420 1 3945 0 0,'0'0'2192'0'0,"0"0"-1126"0"0,0 0-246 0 0,0 0 306 0 0,0 0 354 0 0,0 0 154 0 0,0 0-109 0 0,0 0-279 0 0,0 0-257 0 0,0 0-214 0 0,-12 33-173 0 0,-40 105-132 0 0,-40 58 681 0 0,77-168-1328 0 0,0 0 0 0 0,-2-2 0 0 0,-2 0 0 0 0,0-1 0 0 0,-1-1 0 0 0,-10 8 177 0 0,-6 2-3998 0 0,-3-3-3535 0 0,32-26 1105 0 0</inkml:trace>
  <inkml:trace contextRef="#ctx0" brushRef="#br0" timeOffset="249.116">1 52 5329 0 0,'0'0'2541'0'0,"0"0"-1913"0"0,0 0-433 0 0,0 0 379 0 0,0 0 483 0 0,0 0 280 0 0,0 0-6 0 0,0 0-192 0 0,0 0-249 0 0,0 0-166 0 0,0 0-147 0 0,26 36-105 0 0,83 111-77 0 0,-36-57 130 0 0,112 142-999 0 0,-184-232 411 0 0,23 32-2506 0 0,-10-10-6958 0 0,-12-17 4446 0 0</inkml:trace>
</inkml:ink>
</file>

<file path=ppt/ink/ink3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6:20.4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218 154 3937 0 0,'0'0'2568'0'0,"0"0"-1106"0"0,0 0-339 0 0,0 0 39 0 0,0 0 146 0 0,0 0 188 0 0,0 0 58 0 0,0 0-161 0 0,0 0-239 0 0,0 0-283 0 0,0 0-300 0 0,-2-6-198 0 0,-5-14-164 0 0,7 33 51 0 0,55 491 1078 0 0,-19-270-2001 0 0,-24-145-2804 0 0,-11-70-1214 0 0,0-1-3693 0 0,-1-18 4780 0 0</inkml:trace>
  <inkml:trace contextRef="#ctx0" brushRef="#br0" timeOffset="452.853">1 128 11146 0 0,'0'0'882'0'0,"0"0"-175"0"0,0 0-112 0 0,0 0 18 0 0,0 0 71 0 0,0 0 74 0 0,0 0-16 0 0,0 0-107 0 0,0 0-140 0 0,0 0-114 0 0,36-16-74 0 0,116-52-32 0 0,-37 35 186 0 0,-111 33-441 0 0,23-4 73 0 0,0 0 1 0 0,0 2-1 0 0,0 2 1 0 0,0 0-1 0 0,0 2 0 0 0,16 3-93 0 0,-40-5-4 0 0,0 1-1 0 0,0 0 0 0 0,0 1 0 0 0,0-1 0 0 0,0 0 0 0 0,0 1 0 0 0,0 0 1 0 0,0 0-1 0 0,-1 0 0 0 0,1 0 0 0 0,-1 0 0 0 0,1 0 0 0 0,-1 0 1 0 0,0 1-1 0 0,0 0 0 0 0,0-1 0 0 0,0 1 0 0 0,0 0 0 0 0,-1 0 0 0 0,1 0 1 0 0,-1 0-1 0 0,0 0 0 0 0,0 0 0 0 0,0 0 0 0 0,0 0 0 0 0,0 0 0 0 0,-1 1 1 0 0,0-1-1 0 0,1 0 0 0 0,-1 1 0 0 0,-1 0 5 0 0,-21 102 296 0 0,-111 177-3 0 0,131-280-304 0 0,1 0-1 0 0,-1 0 0 0 0,1 1 1 0 0,0-1-1 0 0,0 1 0 0 0,0-1 1 0 0,0 1-1 0 0,1-1 0 0 0,-1 1 1 0 0,1-1-1 0 0,0 1 0 0 0,0 0 1 0 0,0-1-1 0 0,1 1 0 0 0,-1-1 0 0 0,1 1 1 0 0,0 0-1 0 0,0-1 0 0 0,0 0 1 0 0,0 1-1 0 0,1-1 0 0 0,-1 0 1 0 0,1 1-1 0 0,1 0 12 0 0,211 99 21 0 0,-211-101 4 0 0,-1 0 0 0 0,0 0 0 0 0,1 0 0 0 0,-1 0 0 0 0,0 0-1 0 0,0 0 1 0 0,0 1 0 0 0,-1 0 0 0 0,1-1 0 0 0,-1 1 0 0 0,1 0-1 0 0,-1-1 1 0 0,0 1 0 0 0,0 0 0 0 0,0 0 0 0 0,0 0 0 0 0,0 0-1 0 0,-1 0 1 0 0,0 0 0 0 0,1 0 0 0 0,-1 0 0 0 0,0 0 0 0 0,0 0-1 0 0,-1 1 1 0 0,1-1 0 0 0,-1 0 0 0 0,1 0 0 0 0,-1 0 0 0 0,0-1-1 0 0,0 1 1 0 0,-1 0 0 0 0,1 0 0 0 0,0 0 0 0 0,-1-1 0 0 0,0 1-1 0 0,-1 2-24 0 0,-76 88 715 0 0,79-93-716 0 0,-29 29-176 0 0,0-2 1 0 0,-1-1 0 0 0,-2-1 0 0 0,-1-2 0 0 0,-1-1 0 0 0,0-1 0 0 0,-2-3 0 0 0,-26 11 176 0 0,60-29-467 0 0,-28 8-148 0 0,22-9-3258 0 0,5-5-5261 0 0,3 2 3583 0 0</inkml:trace>
  <inkml:trace contextRef="#ctx0" brushRef="#br0" timeOffset="1098.61">951 585 5201 0 0,'0'0'1007'0'0,"0"0"99"0"0,0 0 213 0 0,0 0 200 0 0,0 0 37 0 0,0 0-140 0 0,0 0-304 0 0,0 0-341 0 0,-8 33-232 0 0,-22 102-152 0 0,29-134-374 0 0,0 0 0 0 0,0 0 1 0 0,0 1-1 0 0,1-1 0 0 0,-1 0 1 0 0,0 1-1 0 0,1-1 0 0 0,-1 0 1 0 0,1 1-1 0 0,0-1 1 0 0,-1 1-1 0 0,1-1 0 0 0,0 1 1 0 0,0-1-1 0 0,0 1 0 0 0,0-1 1 0 0,0 1-1 0 0,0-1 0 0 0,1 1 1 0 0,-1-1-1 0 0,0 1 0 0 0,1-1 1 0 0,-1 1-1 0 0,1-1 0 0 0,0 0 1 0 0,-1 1-1 0 0,1-1 0 0 0,0 0 1 0 0,0 0-1 0 0,0 1 0 0 0,0-1 1 0 0,0 0-1 0 0,0 0 0 0 0,0 0 1 0 0,0 0-1 0 0,0 0 0 0 0,1 0-13 0 0,2 1 108 0 0,4 2 120 0 0,-1-1 0 0 0,1-1-1 0 0,0 1 1 0 0,0-1 0 0 0,0 0-1 0 0,0-1 1 0 0,0 0 0 0 0,0-1-1 0 0,0 1 1 0 0,0-1 0 0 0,0-1-1 0 0,0 0 1 0 0,0 0 0 0 0,2-1-228 0 0,3-2 217 0 0,-1-2 1 0 0,-1 0 0 0 0,1 0-1 0 0,-1-1 1 0 0,0-1 0 0 0,0 1 0 0 0,-1-2-1 0 0,0 0 1 0 0,-1 0 0 0 0,0 0-1 0 0,0-1 1 0 0,-1-1-218 0 0,111-121 319 0 0,-90 109-1006 0 0,-27 57-580 0 0,-1-23 1246 0 0,-3-2 11 0 0,2 1 0 0 0,-1-1 0 0 0,2 1-1 0 0,-1-1 1 0 0,1 1 0 0 0,1-1 0 0 0,-1 1 0 0 0,2-1 0 0 0,-1 0 0 0 0,1 0 0 0 0,1 0 0 0 0,-1 0 0 0 0,2 0 0 0 0,-1-1 0 0 0,1 1 0 0 0,0-1 0 0 0,1-1 0 0 0,0 1 0 0 0,0-1-1 0 0,1 0 1 0 0,0 0 0 0 0,5 4 10 0 0,-4-7 84 0 0,-1 0-1 0 0,1-1 1 0 0,0 0-1 0 0,0 0 1 0 0,0-1-1 0 0,0 0 1 0 0,0 0-1 0 0,1 0 1 0 0,-1-1-1 0 0,1-1 0 0 0,-1 0 1 0 0,1 0-1 0 0,-1 0 1 0 0,0-1-1 0 0,1 0 1 0 0,-1-1-1 0 0,0 0 1 0 0,0 0-1 0 0,0-1 1 0 0,0 0-1 0 0,0 0 1 0 0,0-1-1 0 0,-1 0 0 0 0,3-2-83 0 0,20-19 341 0 0,-1-2-1 0 0,-1-1 1 0 0,-2-1-1 0 0,0-2 0 0 0,-2 0 1 0 0,-2-1-1 0 0,-1-2 1 0 0,9-20-341 0 0,-6 13 70 0 0,-2-2 0 0 0,-2 0 0 0 0,-2-1 0 0 0,-2-1 1 0 0,-2-1-1 0 0,-2 0 0 0 0,-1-1 0 0 0,2-38-70 0 0,-14 39 147 0 0,1 45-150 0 0,0 1-1 0 0,0-1 1 0 0,0 0-1 0 0,0 0 1 0 0,0 1 0 0 0,0-1-1 0 0,0 0 1 0 0,0 0-1 0 0,0 0 1 0 0,-1 1-1 0 0,1-1 1 0 0,0 0-1 0 0,0 1 1 0 0,-1-1 0 0 0,1 0-1 0 0,0 1 1 0 0,-1-1-1 0 0,1 0 1 0 0,-1 1-1 0 0,1-1 1 0 0,-1 1-1 0 0,1-1 1 0 0,-1 0 0 0 0,0 1-1 0 0,1 0 1 0 0,-1-1-1 0 0,0 1 1 0 0,1-1-1 0 0,-1 1 1 0 0,0 0-1 0 0,1-1 1 0 0,-1 1 0 0 0,0 0-1 0 0,0 0 1 0 0,1 0-1 0 0,-1-1 1 0 0,0 1-1 0 0,0 0 1 0 0,1 0-1 0 0,-1 0 1 0 0,0 0 0 0 0,0 0-1 0 0,1 1 1 0 0,-1-1-1 0 0,0 0 1 0 0,0 0-1 0 0,1 0 1 0 0,-1 1-1 0 0,0-1 1 0 0,0 0 0 0 0,1 1-1 0 0,-1-1 1 0 0,0 0-1 0 0,1 1 1 0 0,-1-1-1 0 0,1 1 1 0 0,-1 0 3 0 0,-5 5-69 0 0,0 1-1 0 0,1 0 1 0 0,0 0 0 0 0,0 0 0 0 0,1 1-1 0 0,0-1 1 0 0,0 1 0 0 0,0 0 0 0 0,1 1 0 0 0,1-1-1 0 0,-2 8 70 0 0,-4 19-46 0 0,2-1 0 0 0,1 1 0 0 0,2 0-1 0 0,1 1 1 0 0,2-1 0 0 0,4 30 46 0 0,0-42-41 0 0,1 0 1 0 0,1 0-1 0 0,1-1 1 0 0,0 0-1 0 0,2 0 1 0 0,1-1-1 0 0,1 0 1 0 0,0-1-1 0 0,2 0 1 0 0,0-1-1 0 0,1 0 1 0 0,1-1-1 0 0,4 3 41 0 0,64 45-1550 0 0,-156-124-17696 0 0,59 47 15913 0 0</inkml:trace>
  <inkml:trace contextRef="#ctx0" brushRef="#br0" timeOffset="1351.591">1376 327 15947 0 0,'0'0'2537'0'0,"0"0"-1846"0"0,0 0-481 0 0,0 0 291 0 0,0 0 317 0 0,0 0 29 0 0,33-2-109 0 0,108-6-122 0 0,140-33 886 0 0,110-11-2777 0 0,-320 42-925 0 0,-14 2-3890 0 0,-19 4-5615 0 0</inkml:trace>
</inkml:ink>
</file>

<file path=ppt/ink/ink3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29.6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1 243 6993 0 0,'0'0'1449'0'0,"0"0"-185"0"0,0 0 7 0 0,0 0 69 0 0,0 0-151 0 0,0 0-325 0 0,0 0-363 0 0,0 0-249 0 0,0 0-61 0 0,0 0 72 0 0,0 0 105 0 0,0 0 42 0 0,19 0 7 0 0,138-3 746 0 0,54-3 329 0 0,-133-7-600 0 0,-83-1 1323 0 0,-110-53-2023 0 0,64 47-561 0 0,-54-29 104 0 0,49 1-4975 0 0,50 37 481 0 0,4 4-1219 0 0,2 2-137 0 0</inkml:trace>
</inkml:ink>
</file>

<file path=ppt/ink/ink3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27.0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33 313 9162 0 0,'0'0'932'0'0,"0"0"-690"0"0,0 0-132 0 0,0 0 232 0 0,0 0 163 0 0,0 0 58 0 0,0 0-64 0 0,-4 35-173 0 0,-13 113-178 0 0,6 100-965 0 0,12-175-83 0 0,5-169 7273 0 0,13-9-3523 0 0,2 20-2419 0 0,4 1 0 0 0,29-64-431 0 0,79-80 60 0 0,-71 158-359 0 0,-61 70 194 0 0,0 1 0 0 0,0 0 0 0 0,1 0 0 0 0,-1 0 0 0 0,0 0 0 0 0,0 0 0 0 0,0 0 0 0 0,0 0 0 0 0,0 0 1 0 0,-1 0-1 0 0,1 0 0 0 0,0 0 0 0 0,0 1 0 0 0,-1-1 0 0 0,1 0 0 0 0,-1 1 0 0 0,1-1 0 0 0,-1 0 0 0 0,0 1 0 0 0,1-1 0 0 0,-1 1 0 0 0,0-1 1 0 0,0 1-1 0 0,0-1 0 0 0,0 0 0 0 0,0 1 0 0 0,0-1 0 0 0,-1 2 105 0 0,2 40-5267 0 0,-1-24-260 0 0,0-4-1699 0 0</inkml:trace>
  <inkml:trace contextRef="#ctx0" brushRef="#br0" timeOffset="642.826">464 519 12283 0 0,'0'0'1704'0'0,"0"0"-794"0"0,0 0-417 0 0,0 0-38 0 0,0 0 30 0 0,-22 33-43 0 0,-67 103-98 0 0,10 18 82 0 0,32-17-487 0 0,124-287 711 0 0,-51 98-651 0 0,2 2 1 0 0,3 0 0 0 0,1 2-1 0 0,3 2 1 0 0,38-40 0 0 0,-73 87-16 0 0,0 0 0 0 0,0 0 0 0 0,0 0 0 0 0,0 0 0 0 0,0 0 0 0 0,0 0 0 0 0,0 0 0 0 0,0 0 0 0 0,0 0 0 0 0,0 0 0 0 0,0 0 0 0 0,1 0 0 0 0,-1 0 0 0 0,0 0 0 0 0,1 0 0 0 0,-1 0 0 0 0,1-1 0 0 0,-1 1 0 0 0,1 0 0 0 0,0 0 0 0 0,-1 0 0 0 0,1-1 0 0 0,0 1 0 0 0,-1 0 0 0 0,1 0 0 0 0,0-1 0 0 0,0 1 0 0 0,-1-1 0 0 0,1 1 0 0 0,0-1-1 0 0,0 1 1 0 0,0-1 0 0 0,0 0 0 0 0,0 1 0 0 0,0-1 0 0 0,0 0 0 0 0,0 1 0 0 0,0-1 0 0 0,0 0 0 0 0,0 0 0 0 0,0 0 0 0 0,0 0 0 0 0,0 0 0 0 0,0 0 0 0 0,0-1 0 0 0,0 1 0 0 0,0 0 0 0 0,0 0 0 0 0,0-1 0 0 0,0 1 0 0 0,0 0 0 0 0,-1-1 0 0 0,1 1 0 0 0,0-1 0 0 0,0 1 0 0 0,0-1 0 0 0,0 0 0 0 0,-1 1 0 0 0,1-1 0 0 0,0 0 0 0 0,-1 1 0 0 0,1-1 0 0 0,0 0 0 0 0,-1 0 0 0 0,1 0 0 0 0,-1 0 16 0 0,1 205 93 0 0,32-67 94 0 0,-19-97 251 0 0,-14-39-229 0 0,0-1 77 0 0,0 0 130 0 0,0 0 112 0 0,0 0 79 0 0,-74-40 1462 0 0,-66-53-2982 0 0,84 50-6617 0 0,49 38 1634 0 0,1 2-1670 0 0</inkml:trace>
  <inkml:trace contextRef="#ctx0" brushRef="#br0" timeOffset="1233.994">858 508 5521 0 0,'0'0'2243'0'0,"0"0"-1001"0"0,0 0-447 0 0,0 0-36 0 0,0 0 111 0 0,0 0 139 0 0,0 0 24 0 0,0 0-94 0 0,0 0-147 0 0,0 0-174 0 0,0 0-133 0 0,0 0-69 0 0,0 0-52 0 0,25-5-36 0 0,170-35 413 0 0,-59 5-206 0 0,-38 10-3515 0 0,-32 9-5296 0 0,-52 12 842 0 0</inkml:trace>
  <inkml:trace contextRef="#ctx0" brushRef="#br0" timeOffset="1754.775">1462 398 1488 0 0,'0'0'687'0'0,"0"0"-21"0"0,0 0 235 0 0,0 0 325 0 0,0 0 174 0 0,0 0-58 0 0,0 0-274 0 0,0 0-327 0 0,-5 33-290 0 0,-13 104-192 0 0,2-23 82 0 0,-8 13 206 0 0,24-97-90 0 0,0-30-86 0 0,0 0 207 0 0,0 0 186 0 0,0 0 125 0 0,0 0 84 0 0,0-22 2342 0 0,34-158-1135 0 0,-22 132-2088 0 0,1 2 0 0 0,3-1 0 0 0,2 2 0 0 0,2 0 1 0 0,23-38-93 0 0,67-77 45 0 0,-109 159-54 0 0,0-1 0 0 0,0 0 0 0 0,-1 1 0 0 0,1-1 0 0 0,0 1 0 0 0,1-1 0 0 0,-1 1 0 0 0,0 0 0 0 0,0-1 0 0 0,0 1 0 0 0,1 0 0 0 0,-1 0 0 0 0,1 0 0 0 0,-1 0 0 0 0,1 0 0 0 0,-1 0 0 0 0,1 0 0 0 0,0 1 0 0 0,-1-1 0 0 0,1 0 1 0 0,0 1-1 0 0,0 0 0 0 0,-1-1 0 0 0,1 1 0 0 0,0 0 0 0 0,0 0 0 0 0,0 0 0 0 0,-1 0 0 0 0,1 0 0 0 0,0 0 0 0 0,0 1 0 0 0,-1-1 0 0 0,1 0 0 0 0,0 1 0 0 0,0 0 0 0 0,-1-1 0 0 0,1 1 0 0 0,0 0 0 0 0,-1 0 0 0 0,1 0 9 0 0,4 11-27 0 0,-2 0 1 0 0,1 0-1 0 0,-2 0 0 0 0,1 0 0 0 0,-2 0 1 0 0,0 1-1 0 0,0 0 0 0 0,-1-1 0 0 0,0 7 27 0 0,11 68-3218 0 0,-12-86 3031 0 0,6 17-3483 0 0,1-7-2023 0 0,-3-7-2089 0 0</inkml:trace>
  <inkml:trace contextRef="#ctx0" brushRef="#br0" timeOffset="2016.31">1920 526 8210 0 0,'0'0'1986'0'0,"0"0"-209"0"0,0 0-135 0 0,0 0-74 0 0,0 0-202 0 0,0 0-293 0 0,0 0-231 0 0,0 0-181 0 0,0 0-166 0 0,0 0-119 0 0,0 0-125 0 0,0 0-91 0 0,0 0-71 0 0,-27 19-33 0 0,-82 57-25 0 0,73-35-19 0 0,35-34-13 0 0,0-3-13 0 0,0-1 0 0 0,0 0 0 0 0,0 0 0 0 0,1 1 0 0 0,-1-1 0 0 0,1 0 0 0 0,0 1 0 0 0,0-1 0 0 0,0 0 0 0 0,0 1 0 0 0,1-1 0 0 0,-1 0 0 0 0,1 0 0 0 0,0 1 0 0 0,0-1 0 0 0,0 0 0 0 0,1 0 0 0 0,-1 0 0 0 0,1 0 0 0 0,-1 0 0 0 0,1 0 0 0 0,0-1 0 0 0,0 1 0 0 0,0 0 0 0 0,0-1 0 0 0,1 1 0 0 0,-1-1 0 0 0,1 0 0 0 0,-1 0 0 0 0,1 0 0 0 0,0 0 0 0 0,0-1 0 0 0,0 1 0 0 0,0-1 0 0 0,0 1 0 0 0,0-1 0 0 0,0 0 0 0 0,1 0 0 0 0,-1-1 0 0 0,0 1 0 0 0,0-1 0 0 0,1 1 0 0 0,-1-1 0 0 0,0 0 0 0 0,1 0 0 0 0,0-1 14 0 0,13 2-158 0 0,0-2 1 0 0,0 0-1 0 0,0 0 1 0 0,0-2 0 0 0,-1 0-1 0 0,1-1 1 0 0,-1 0 0 0 0,0-2-1 0 0,3-1 158 0 0,29-15-3835 0 0,-20 4-4123 0 0,-19 13 1218 0 0</inkml:trace>
</inkml:ink>
</file>

<file path=ppt/ink/ink3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07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251 561 2801 0 0,'0'0'1413'0'0,"0"0"-594"0"0,0 0-260 0 0,0 0 149 0 0,0 0 191 0 0,0 0 69 0 0,0 0-101 0 0,0 0-219 0 0,0 0-232 0 0,0 0-182 0 0,0 0-106 0 0,2 22 650 0 0,-2 452 1414 0 0,0-473-2162 0 0,0-1 57 0 0,0 0 114 0 0,0 0 217 0 0,0 0 216 0 0,2-12 1788 0 0,6-110-1019 0 0,-7 78-1364 0 0,2 1-1 0 0,1-1 1 0 0,3 1-1 0 0,1 0 1 0 0,3 0-1 0 0,8-19-38 0 0,-9 35-115 0 0,1 1-1 0 0,1 1 1 0 0,1 0-1 0 0,2 0 1 0 0,10-13 115 0 0,-24 36-29 0 0,0 0 1 0 0,0 1-1 0 0,0-1 1 0 0,1 0-1 0 0,-1 1 1 0 0,0-1 0 0 0,1 0-1 0 0,-1 1 1 0 0,1 0-1 0 0,-1-1 1 0 0,1 1-1 0 0,0 0 1 0 0,-1 0 0 0 0,1 0-1 0 0,0 0 1 0 0,0 0-1 0 0,0 0 1 0 0,0 1-1 0 0,0-1 1 0 0,0 0 0 0 0,0 1-1 0 0,0 0 1 0 0,0-1-1 0 0,0 1 1 0 0,0 0-1 0 0,0 0 1 0 0,0 0 0 0 0,0 0-1 0 0,0 1 1 0 0,0-1-1 0 0,0 1 1 0 0,0-1-1 0 0,0 1 1 0 0,0-1 0 0 0,0 1-1 0 0,-1 0 1 0 0,1 0-1 0 0,0 0 1 0 0,0 0 0 0 0,-1 0-1 0 0,1 1 1 0 0,0-1-1 0 0,-1 0 1 0 0,1 1-1 0 0,-1-1 1 0 0,0 1 0 0 0,1 0-1 0 0,-1-1 1 0 0,0 1-1 0 0,0 0 1 0 0,0 0-1 0 0,0-1 1 0 0,-1 1 0 0 0,1 0-1 0 0,0 0 1 0 0,-1 0-1 0 0,1 1 29 0 0,39 169-242 0 0,-33-161-1104 0 0,-1-7-6380 0 0,-5-4 382 0 0</inkml:trace>
  <inkml:trace contextRef="#ctx0" brushRef="#br0" timeOffset="2262.434">642 811 0 0 0,'0'0'545'0'0,"0"0"-67"0"0,0 0 118 0 0,0 0 251 0 0,0 0 153 0 0,0 0 4 0 0,0 0-142 0 0,0 0-207 0 0,0 0-181 0 0,0 0-120 0 0,0 0-66 0 0,0 0-17 0 0,-15-4 534 0 0,-26 56-166 0 0,-103 169-863 0 0,107-156 92 0 0,36-64 100 0 0,1-1-22 0 0,0 0-7 0 0,0 0 6 0 0,11-12 181 0 0,184-252 1011 0 0,-147 223-2244 0 0,-27 70 1530 0 0,61 104 1047 0 0,-77-125-1291 0 0,-1-1 0 0 0,0 1-1 0 0,-1 0 1 0 0,1 0 0 0 0,-2 0 0 0 0,1 1 0 0 0,-1-1-1 0 0,0 1 1 0 0,-1-1 0 0 0,0 1 0 0 0,-1 3-179 0 0,-32-7 4858 0 0,-66-78-3705 0 0,11 36-2776 0 0,55 34-2127 0 0,2 6-4242 0 0,22 0 3070 0 0</inkml:trace>
  <inkml:trace contextRef="#ctx0" brushRef="#br0" timeOffset="16335.574">1118 741 0 0 0,'0'0'799'0'0,"0"0"-90"0"0,0 0-119 0 0,0 0-130 0 0,0 0-116 0 0,0 0-109 0 0,0 0-101 0 0,-18 8-98 0 0,-120 220 2122 0 0,72-117-3082 0 0,64-109 489 0 0,-5 8 38 0 0,7-1-3281 0 0,1-9 3647 0 0</inkml:trace>
  <inkml:trace contextRef="#ctx0" brushRef="#br0" timeOffset="16748.045">1326 925 0 0 0,'0'0'367'0'0,"0"0"1069"0"0,0 0 164 0 0,0 0-283 0 0,0 0-300 0 0,0 0-127 0 0,0 0-41 0 0,0 0 1 0 0,0 0-18 0 0,0 0-28 0 0,0 0-45 0 0,-14 5-42 0 0,-67 23 644 0 0,73-23-1139 0 0,0 0 0 0 0,0 0-1 0 0,1 0 1 0 0,-1 1 0 0 0,1 0 0 0 0,0 1 0 0 0,1 0 0 0 0,0 0 0 0 0,0 0 0 0 0,-4 7-222 0 0,7-9 33 0 0,0 0 0 0 0,1 1 0 0 0,-1-1 0 0 0,1 1 0 0 0,0-1 0 0 0,1 1 0 0 0,-1 0 0 0 0,1 0 0 0 0,0 0 0 0 0,1 0 0 0 0,-1 0 0 0 0,1-1 0 0 0,1 1 0 0 0,-1 0 0 0 0,1 5-33 0 0,2-9 80 0 0,-1 0 0 0 0,0 1 1 0 0,0-2-1 0 0,1 1 1 0 0,-1 0-1 0 0,1 0 0 0 0,-1-1 1 0 0,1 0-1 0 0,0 1 1 0 0,0-1-1 0 0,0 0 0 0 0,-1 0 1 0 0,1-1-1 0 0,0 1 1 0 0,0 0-1 0 0,0-1 0 0 0,0 0 1 0 0,0 0-1 0 0,0 0 1 0 0,0 0-1 0 0,0 0 0 0 0,0-1 1 0 0,2 1-81 0 0,-4 0 40 0 0,22-1 127 0 0,0-1 1 0 0,0-1-1 0 0,0-1 0 0 0,0 0 0 0 0,-1-2 0 0 0,0-1 0 0 0,9-4-167 0 0,-28 10-266 0 0,23-10-1421 0 0,-11 2-6688 0 0,-12 5 131 0 0</inkml:trace>
  <inkml:trace contextRef="#ctx0" brushRef="#br0" timeOffset="17899.331">1076 741 0 0 0,'0'0'176'0'0,"2"-2"231"0"0,-2 2-319 0 0,0 1 1 0 0,0-1-1 0 0,0 0 0 0 0,0 0 1 0 0,0 1-1 0 0,1-1 0 0 0,-1 0 1 0 0,0 0-1 0 0,0 1 0 0 0,0-1 1 0 0,0 0-1 0 0,0 0 0 0 0,0 1 1 0 0,0-1-1 0 0,0 0 0 0 0,1 0 1 0 0,-1 0-1 0 0,0 1 1 0 0,0-1-1 0 0,0 0 0 0 0,0 0 1 0 0,1 0-1 0 0,-1 0 0 0 0,0 1 1 0 0,0-1-1 0 0,0 0 0 0 0,1 0 1 0 0,-1 0-1 0 0,0 0 0 0 0,0 0 1 0 0,1 0-1 0 0,-1 0 1 0 0,0 0-1 0 0,0 0 0 0 0,1 0 1 0 0,-1 0-1 0 0,0 1 0 0 0,0-1 1 0 0,1-1-1 0 0,-1 1 0 0 0,0 0 1 0 0,0 0-1 0 0,1 0 0 0 0,-1 0 1 0 0,0 0-1 0 0,0 0 1 0 0,1 0-1 0 0,-1 0 0 0 0,0 0 1 0 0,0 0-1 0 0,1-1 0 0 0,-1 1 1 0 0,0 0-1 0 0,0 0 0 0 0,0 0 1 0 0,0 0-1 0 0,1-1 0 0 0,-1 1-88 0 0,-7 17 3874 0 0,0-7-4217 0 0,-49 108 2739 0 0,-79 110-1805 0 0,86-143-1228 0 0,49-85 346 0 0,0 0-104 0 0,0 0-121 0 0,0 0-145 0 0,8-19-4158 0 0,-2 10 2235 0 0,-2 4 262 0 0</inkml:trace>
  <inkml:trace contextRef="#ctx0" brushRef="#br0" timeOffset="18831.732">38 321 568 0 0,'0'0'1266'0'0,"0"0"-279"0"0,0 0-14 0 0,0 0 198 0 0,0 0 171 0 0,0 0 101 0 0,0 0 8 0 0,0 0-120 0 0,0 0-143 0 0,0 0-152 0 0,0 0-141 0 0,0 0-140 0 0,-8-7-126 0 0,-21-23-101 0 0,29 29-492 0 0,0 0-1 0 0,0 0 0 0 0,0 0 0 0 0,0 0 1 0 0,0 0-1 0 0,0 0 0 0 0,0 0 1 0 0,1 0-1 0 0,-1 0 0 0 0,0 1 0 0 0,1-1 1 0 0,-1 0-1 0 0,1 0 0 0 0,-1 0 1 0 0,1 0-1 0 0,-1 1 0 0 0,1-1 0 0 0,-1 0 1 0 0,1 0-1 0 0,0 1 0 0 0,-1-1 1 0 0,1 1-1 0 0,0-1 0 0 0,0 0 0 0 0,-1 1 1 0 0,1-1-1 0 0,0 1 0 0 0,0 0 1 0 0,0-1-1 0 0,0 1 0 0 0,0 0 0 0 0,0-1 1 0 0,-1 1-1 0 0,1 0 0 0 0,0 0 1 0 0,0 0-1 0 0,0 0 0 0 0,0 0 0 0 0,0 0 1 0 0,0 0-1 0 0,0 0 0 0 0,0 0 1 0 0,0 0-1 0 0,0 1 0 0 0,0-1 0 0 0,0 0 1 0 0,0 1-36 0 0,1-1 99 0 0,351-36 2019 0 0,-179 3-1565 0 0,-174 33-483 0 0,0 0 0 0 0,-1 0 1 0 0,1 0-1 0 0,0 0 0 0 0,-1 0 0 0 0,1 0 0 0 0,0 0 0 0 0,-1-1 0 0 0,1 1 0 0 0,0 0 0 0 0,0 0 0 0 0,-1 0 0 0 0,1 0 0 0 0,0-1 0 0 0,0 1 1 0 0,-1 0-1 0 0,1 0 0 0 0,0 0 0 0 0,0-1 0 0 0,0 1 0 0 0,-1 0 0 0 0,1 0 0 0 0,0-1 0 0 0,0 1 0 0 0,0 0 0 0 0,0 0 0 0 0,0-1 1 0 0,-1 1-1 0 0,1 0 0 0 0,0-1 0 0 0,0 1 0 0 0,0 0 0 0 0,0 0 0 0 0,0-1 0 0 0,0 1 0 0 0,0 0 0 0 0,0-1 0 0 0,0 1 0 0 0,0 0 0 0 0,0-1 1 0 0,0 1-1 0 0,0 0 0 0 0,1-1 0 0 0,-1 1 0 0 0,0 0 0 0 0,0 0 0 0 0,0-1 0 0 0,0 1 0 0 0,0 0 0 0 0,1 0 0 0 0,-1-1-70 0 0,-120-43 747 0 0,96 37-719 0 0,-1 0-1 0 0,1-1 0 0 0,0-1 1 0 0,1-2-1 0 0,0 0 0 0 0,-19-13-27 0 0,42 22-185 0 0,0 1 0 0 0,0-1 0 0 0,0 0 0 0 0,0 1 0 0 0,0-1 0 0 0,0 0 0 0 0,1 1 0 0 0,-1-1 0 0 0,1 1 0 0 0,-1-1 0 0 0,1 0 0 0 0,-1 1 0 0 0,1-1 0 0 0,0 1-1 0 0,0 0 1 0 0,0-1 0 0 0,0 1 0 0 0,0 0 0 0 0,0-1 0 0 0,0 1 0 0 0,0 0 0 0 0,0 0 0 0 0,0 0 0 0 0,1 0 0 0 0,-1 0 0 0 0,1 0 0 0 0,-1 0 0 0 0,0 1 0 0 0,1-1 0 0 0,0 0 0 0 0,-1 1 0 0 0,1-1 0 0 0,-1 1-1 0 0,1-1 1 0 0,-1 1 0 0 0,1 0 0 0 0,0 0 0 0 0,-1 0 0 0 0,2 0 185 0 0,-1-1-463 0 0,18-7-5260 0 0,-3 1-5191 0 0</inkml:trace>
  <inkml:trace contextRef="#ctx0" brushRef="#br0" timeOffset="19321.591">1509 491 6777 0 0,'0'0'2017'0'0,"0"0"-518"0"0,0 0-263 0 0,0 0-1 0 0,0 0 21 0 0,0 0-119 0 0,0 0-219 0 0,0 0-223 0 0,0 0-152 0 0,0 0-75 0 0,0 0-45 0 0,0 0-47 0 0,12 0-44 0 0,177 7 1820 0 0,-73-14-1663 0 0,-47-1-435 0 0,-42 1 498 0 0,-14 3-824 0 0,-5 2-2850 0 0,7 0-10894 0 0,-15 2 9267 0 0</inkml:trace>
  <inkml:trace contextRef="#ctx0" brushRef="#br0" timeOffset="19564.168">1553 715 7738 0 0,'0'0'1811'0'0,"0"0"-898"0"0,0 0 62 0 0,0 0 464 0 0,0 0 268 0 0,0 0-93 0 0,0 0-329 0 0,0 0-327 0 0,32-2-234 0 0,101-10-186 0 0,48-33 423 0 0,-118 27-1047 0 0,1 0-1912 0 0,-23 7-4174 0 0,-23 7-4715 0 0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8.6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0 5601 0 0,'0'0'5172'0'0,"0"0"-2469"0"0,0 0-981 0 0,0 0-410 0 0,0 0-338 0 0,0 0-305 0 0,0 0-178 0 0,0 0-90 0 0,0 0-3 0 0,0 0 31 0 0,0 0 17 0 0,0 0-37 0 0,0 0-65 0 0,-12 35-38 0 0,-37 110-28 0 0,27-42 254 0 0,22-76-420 0 0,11 439 251 0 0,-11-384-480 0 0,-5-67-1219 0 0,1-26-3992 0 0,4-8-1088 0 0,0 9 1179 0 0,0 2 1009 0 0</inkml:trace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47.1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0 228 1280 0 0,'0'0'1343'0'0,"0"0"-432"0"0,0 0-108 0 0,0 0 197 0 0,0 0 255 0 0,0 0 129 0 0,0 0-39 0 0,0 0-141 0 0,0 0-165 0 0,0 0-144 0 0,33-8-131 0 0,102-28-87 0 0,10 10 1205 0 0,16 27-1094 0 0,-129 13-717 0 0,-81-70 4054 0 0,-81-46-4791 0 0,115 92-80 0 0,13 8-3616 0 0,0 0-4510 0 0,2 2 7633 0 0,3 3-3642 0 0</inkml:trace>
</inkml:ink>
</file>

<file path=ppt/ink/ink3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30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1 291 4097 0 0,'0'0'1699'0'0,"0"0"-556"0"0,0 0-214 0 0,0 0 34 0 0,0 0 72 0 0,0 0 47 0 0,0 0 3 0 0,0 0-61 0 0,0 0-134 0 0,0 0-135 0 0,0 0-100 0 0,0 0-117 0 0,0 0-78 0 0,34-11-47 0 0,107-34-35 0 0,-55 26 238 0 0,80 6 153 0 0,-124 13-1363 0 0,-46-9-1281 0 0,-15-1-1477 0 0,-1 0-3297 0 0,14 9 588 0 0</inkml:trace>
  <inkml:trace contextRef="#ctx0" brushRef="#br0" timeOffset="1261.265">207 4 0 0 0,'0'0'867'0'0,"0"0"232"0"0,0 0 44 0 0,0 0-68 0 0,0 0-258 0 0,0 0-305 0 0,0 0-216 0 0,0 0-169 0 0,-5-3 396 0 0,84 113 5069 0 0,-31-78-5609 0 0,-8-28-5877 0 0,-33-4-246 0 0</inkml:trace>
</inkml:ink>
</file>

<file path=ppt/ink/ink3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44.3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0 192 0 0 0,'0'0'468'0'0,"0"0"248"0"0,0 0 234 0 0,0 0 119 0 0,0 0-20 0 0,0 0-112 0 0,0 0-119 0 0,0 0-117 0 0,0 0-126 0 0,0 0-123 0 0,0 0-75 0 0,0 0-51 0 0,26-5-21 0 0,81-15 21 0 0,-3 23 1369 0 0,-40 4-1121 0 0,-59-7-130 0 0,1-3 5161 0 0,-7-5-5962 0 0,-51-61 2490 0 0,-8-6-1670 0 0,37 57-972 0 0,13 14-2970 0 0,10 4 370 0 0,0 0-1902 0 0,0 0-2507 0 0</inkml:trace>
</inkml:ink>
</file>

<file path=ppt/ink/ink3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41.9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11 417 0 0 0,'0'0'850'0'0,"0"0"-50"0"0,0 0-116 0 0,-1 34-104 0 0,-5 104-45 0 0,4-27 2369 0 0,10-78 1063 0 0,-8-33-3273 0 0,0 0 164 0 0,0 0 125 0 0,0 0 58 0 0,0-8 1306 0 0,-10-124 1 0 0,26-47-1357 0 0,-10 143-1002 0 0,2 1 0 0 0,2 0 1 0 0,1 1-1 0 0,2 0 1 0 0,1 0-1 0 0,2 2 1 0 0,1 0-1 0 0,1 0 1 0 0,15-17 10 0 0,-29 43-41 0 0,1 1 1 0 0,-1 0-1 0 0,1 0 0 0 0,0 0 1 0 0,0 0-1 0 0,1 1 0 0 0,-1 0 1 0 0,1 0-1 0 0,0 1 1 0 0,0-1-1 0 0,0 1 0 0 0,1 0 1 0 0,6-1 40 0 0,-12 5-47 0 0,1 1 0 0 0,-1 0 0 0 0,1 0-1 0 0,-1 0 1 0 0,0 0 0 0 0,0 0 0 0 0,0 0 0 0 0,0 0 0 0 0,0 0 0 0 0,0 0 0 0 0,0 0 0 0 0,-1 1 0 0 0,1-1 0 0 0,-1 0 0 0 0,1 0 0 0 0,-1 1 0 0 0,0-1 0 0 0,0 0 0 0 0,0 1-1 0 0,0-1 1 0 0,-1 0 0 0 0,1 2 47 0 0,0-3-20 0 0,-11 107-1147 0 0,9-67-900 0 0,2-23-1427 0 0,0 0-4462 0 0,0-8 4737 0 0</inkml:trace>
  <inkml:trace contextRef="#ctx0" brushRef="#br0" timeOffset="327.249">330 542 10026 0 0,'0'0'824'0'0,"0"0"-309"0"0,0 0-120 0 0,0 0 146 0 0,0 0 125 0 0,0 0 47 0 0,0 0-95 0 0,0 0-176 0 0,0 0-135 0 0,0 0-80 0 0,0 0-58 0 0,0 0-39 0 0,0 0-10 0 0,-2 29-30 0 0,-5 92-20 0 0,6 15-526 0 0,4-124-347 0 0,-2-5-2121 0 0,-1-3-4654 0 0,0-4 3486 0 0</inkml:trace>
  <inkml:trace contextRef="#ctx0" brushRef="#br0" timeOffset="837.464">289 446 816 0 0,'0'0'988'0'0,"0"0"-73"0"0,0 0 171 0 0,0 0 235 0 0,0 0 129 0 0,0 0-15 0 0,0 0-156 0 0,0 0-177 0 0,0 0-129 0 0,0 0-118 0 0,0 0-92 0 0,0 0-78 0 0,0 0-83 0 0,28-5-88 0 0,84-14-104 0 0,-51 19 314 0 0,-54 6-664 0 0,-6-4-37 0 0,0 1 0 0 0,0-1-1 0 0,0 0 1 0 0,-1 1 0 0 0,1-1 0 0 0,0 1 0 0 0,-1-1-1 0 0,0 1 1 0 0,0-1 0 0 0,0 1 0 0 0,0-1 0 0 0,0 1-1 0 0,0-1 1 0 0,0 1 0 0 0,-1-1 0 0 0,1 1-1 0 0,-1-1 1 0 0,0 1 0 0 0,0-1 0 0 0,0 1 0 0 0,0-1-1 0 0,0 0 1 0 0,-1 1-23 0 0,-113 155 208 0 0,115-156-221 0 0,-1 0-1 0 0,1 1 0 0 0,0-1 0 0 0,0 0 1 0 0,1 0-1 0 0,-1 0 0 0 0,0 1 1 0 0,1-1-1 0 0,-1 0 0 0 0,1 0 0 0 0,0 0 1 0 0,-1 0-1 0 0,1 0 0 0 0,0 0 1 0 0,0 0-1 0 0,1 0 0 0 0,-1 0 0 0 0,0-1 1 0 0,1 1-1 0 0,-1 0 0 0 0,1-1 1 0 0,-1 1-1 0 0,1-1 0 0 0,0 1 1 0 0,-1-1-1 0 0,1 0 0 0 0,0 0 0 0 0,0 0 1 0 0,0 0-1 0 0,0 0 0 0 0,0 0 1 0 0,0-1-1 0 0,0 1 0 0 0,1-1 0 0 0,-1 1 1 0 0,0-1-1 0 0,0 0 0 0 0,0 0 1 0 0,1 1-1 0 0,-1-2 0 0 0,0 1 0 0 0,0 0 1 0 0,0 0-1 0 0,0-1 0 0 0,3 0 14 0 0,14 5-35 0 0,0 0 20 0 0,-14-4 17 0 0,0 1 0 0 0,1 0 1 0 0,-1 0-1 0 0,0 1 0 0 0,0 0 1 0 0,1 0-1 0 0,-1 0 0 0 0,0 0 0 0 0,-1 1 1 0 0,1-1-1 0 0,0 1 0 0 0,-1 1 0 0 0,0-1 1 0 0,0 0-1 0 0,1 2-2 0 0,-5-2 44 0 0,0 0 1 0 0,0 0 0 0 0,0 1-1 0 0,-1-1 1 0 0,1 0 0 0 0,-1 0-1 0 0,0 0 1 0 0,0 0 0 0 0,0 0-1 0 0,0 0 1 0 0,-1 0 0 0 0,1 0-1 0 0,-1 0 1 0 0,1 0-1 0 0,-1-1 1 0 0,0 1 0 0 0,0 0-1 0 0,0-1 1 0 0,-1 0 0 0 0,1 0-1 0 0,-1 1 1 0 0,1-1 0 0 0,-1-1-1 0 0,0 1 1 0 0,1 0 0 0 0,-1-1-1 0 0,0 1 1 0 0,0-1-1 0 0,0 0 1 0 0,-1 0-45 0 0,-3 4 58 0 0,-14 10-189 0 0,-1-1 0 0 0,-1-1 0 0 0,-1-1-1 0 0,0-1 1 0 0,0-1 0 0 0,-1-2 0 0 0,-13 4 131 0 0,21-9-3200 0 0,13-2-5600 0 0,4-1 8752 0 0,0 0-4460 0 0</inkml:trace>
  <inkml:trace contextRef="#ctx0" brushRef="#br0" timeOffset="1100.187">851 487 5017 0 0,'0'0'2214'0'0,"0"0"-739"0"0,0 0-410 0 0,0 0-130 0 0,0 0-84 0 0,0 0-41 0 0,0 0-26 0 0,0 0-19 0 0,0 0-15 0 0,0 0-97 0 0,0 0-141 0 0,0 0-96 0 0,0 0-106 0 0,-21 33-83 0 0,-67 104-46 0 0,-16 28 115 0 0,34-45-790 0 0,46-81-2363 0 0,2-1-3763 0 0,16-30 2645 0 0,2-3 660 0 0</inkml:trace>
  <inkml:trace contextRef="#ctx0" brushRef="#br0" timeOffset="1451.705">954 807 2401 0 0,'0'0'2647'0'0,"0"0"-1036"0"0,0 0-242 0 0,0 0 180 0 0,0 0 78 0 0,0 0-123 0 0,0 0-270 0 0,0 0-331 0 0,0 0-254 0 0,0 0-202 0 0,0 0-115 0 0,-33 21-105 0 0,-100 65-86 0 0,85-45 6 0 0,46-34-129 0 0,0-5-20 0 0,1 0-1 0 0,0 0 0 0 0,0 0 1 0 0,0 0-1 0 0,0 1 0 0 0,0-1 1 0 0,0 0-1 0 0,1 1 0 0 0,-1-1 1 0 0,1 0-1 0 0,0 1 0 0 0,-1-1 1 0 0,1 1-1 0 0,0-1 0 0 0,1 0 1 0 0,-1 1-1 0 0,0-1 0 0 0,1 1 1 0 0,-1-1-1 0 0,1 0 0 0 0,0 1 1 0 0,-1-1-1 0 0,1 0 0 0 0,1 0 1 0 0,-1 0-1 0 0,0 1 0 0 0,0-1 1 0 0,1 0-1 0 0,-1-1 0 0 0,1 1 1 0 0,-1 0-1 0 0,1 0 0 0 0,0-1 1 0 0,0 1-1 0 0,0-1 0 0 0,0 1 1 0 0,0-1-1 0 0,0 0 0 0 0,0 0 1 0 0,0 0-1 0 0,1 0 0 0 0,-1 0 1 0 0,0 0-1 0 0,1-1 0 0 0,-1 1 1 0 0,0-1-1 0 0,1 0 0 0 0,0 1 3 0 0,6 0-459 0 0,1 1 0 0 0,0-1 0 0 0,0 0 0 0 0,0-1 0 0 0,-1-1 0 0 0,1 1 0 0 0,0-1 0 0 0,0-1 0 0 0,-1 0 0 0 0,1 0 0 0 0,-1-1 0 0 0,0 0 0 0 0,1-1 0 0 0,-1 0 0 0 0,-1 0 0 0 0,1-1 0 0 0,-1 0 0 0 0,0 0 0 0 0,0-1 0 0 0,0 0 0 0 0,-1-1 0 0 0,0 0 0 0 0,4-5 459 0 0,-6 5-6121 0 0</inkml:trace>
  <inkml:trace contextRef="#ctx0" brushRef="#br0" timeOffset="2885.287">980 148 4529 0 0,'0'0'783'0'0,"0"0"-58"0"0,0 0 209 0 0,0 0 294 0 0,0 0 120 0 0,0 0-105 0 0,0 0-186 0 0,0 0-136 0 0,0 0-113 0 0,0 0-108 0 0,0 0-94 0 0,0 0-93 0 0,29-2-53 0 0,91-6-33 0 0,-29 0 483 0 0,25 4-2325 0 0,-105 8-1516 0 0,0-1-4673 0 0,-10-3 2362 0 0</inkml:trace>
  <inkml:trace contextRef="#ctx0" brushRef="#br0" timeOffset="3132.026">974 402 8834 0 0,'0'0'1091'0'0,"0"0"-315"0"0,0 0 92 0 0,0 0 346 0 0,0 0 186 0 0,0 0-118 0 0,0 0-239 0 0,0 0-235 0 0,0 0-188 0 0,0 0-132 0 0,0 0-119 0 0,0 0-109 0 0,34-1-88 0 0,106-5-69 0 0,-36-6-1106 0 0,-82 7-861 0 0,-6 1-1117 0 0,-1 3-4523 0 0,-7 1 1528 0 0</inkml:trace>
</inkml:ink>
</file>

<file path=ppt/ink/ink3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40.9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476 350 0 0 0,'0'0'751'0'0,"0"0"386"0"0,0 0 122 0 0,0 0-24 0 0,0 0-58 0 0,0 0-68 0 0,0 0-69 0 0,-4-2-53 0 0,-26-25 4177 0 0,-13 4-3348 0 0,20 23-1797 0 0,0 0 0 0 0,1 1-1 0 0,-1 1 1 0 0,0 1 0 0 0,1 1-1 0 0,0 1 1 0 0,-15 6-19 0 0,36-10 1 0 0,-22 6 95 0 0,1 1-1 0 0,0 2 1 0 0,0 0 0 0 0,1 1-1 0 0,1 2 1 0 0,0 0 0 0 0,-11 9-96 0 0,29-20 4 0 0,0 0 1 0 0,1-1 0 0 0,-1 1-1 0 0,0 0 1 0 0,1 0-1 0 0,-1 0 1 0 0,1 0-1 0 0,0 0 1 0 0,0 1 0 0 0,-1-1-1 0 0,2 0 1 0 0,-1 1-1 0 0,0-1 1 0 0,0 1-1 0 0,1-1 1 0 0,-1 0 0 0 0,1 1-1 0 0,0-1 1 0 0,0 1-1 0 0,0-1 1 0 0,0 1-1 0 0,0 0 1 0 0,0-1 0 0 0,1 0-1 0 0,-1 1 1 0 0,1-1-1 0 0,0 1 1 0 0,0-1 0 0 0,0 0-1 0 0,0 1 1 0 0,0-1-1 0 0,0 0 1 0 0,0 0-1 0 0,1 0 1 0 0,-1 0 0 0 0,1 0-1 0 0,0 0 1 0 0,0 0-1 0 0,1 1-4 0 0,2 3 50 0 0,2-1-1 0 0,-1 1 1 0 0,1-1-1 0 0,0 0 1 0 0,0 0-1 0 0,0-1 1 0 0,0 0-1 0 0,1 0 1 0 0,0-1-1 0 0,0 0 1 0 0,4 1-50 0 0,191 22 725 0 0,-203-25-716 0 0,1 0-1 0 0,-1 0 0 0 0,1 0 1 0 0,-1 0-1 0 0,0-1 1 0 0,1 1-1 0 0,-1 0 1 0 0,0 0-1 0 0,0 0 1 0 0,0 0-1 0 0,0 0 0 0 0,1 0 1 0 0,-1 0-1 0 0,0 0 1 0 0,-1 0-1 0 0,1 0 1 0 0,0 0-1 0 0,0 0 0 0 0,0 0 1 0 0,-1 0-1 0 0,1 0 1 0 0,0 0-1 0 0,-1 0 1 0 0,1 0-1 0 0,-1-1 0 0 0,1 1 1 0 0,-1 0-1 0 0,1 0 1 0 0,-1 0-1 0 0,1-1 1 0 0,-1 1-1 0 0,0 0 1 0 0,0-1-1 0 0,1 1 0 0 0,-1 0 1 0 0,0-1-1 0 0,0 1 1 0 0,0-1-1 0 0,0 0 1 0 0,0 1-9 0 0,-168 120 144 0 0,163-118-154 0 0,1 0 0 0 0,-1 1 1 0 0,0 0-1 0 0,1 0 1 0 0,0 1-1 0 0,0-1 0 0 0,0 1 1 0 0,1 0-1 0 0,-1 0 1 0 0,1 1-1 0 0,0-1 0 0 0,1 1 1 0 0,0 0-1 0 0,-1 0 1 0 0,2 0-1 0 0,-1 0 1 0 0,1 1-1 0 0,0-1 0 0 0,0 1 1 0 0,1-1-1 0 0,0 1 1 0 0,0 0-1 0 0,0-1 0 0 0,1 1 1 0 0,0 0-1 0 0,0 0 1 0 0,1-1-1 0 0,0 1 0 0 0,0 0 1 0 0,1-1-1 0 0,1 6 10 0 0,1-6 24 0 0,1 0-1 0 0,0-1 1 0 0,0 1-1 0 0,0-1 1 0 0,0 0-1 0 0,1 0 1 0 0,0 0 0 0 0,0-1-1 0 0,0 0 1 0 0,1 0-1 0 0,-1-1 1 0 0,1 0-1 0 0,0 0 1 0 0,0 0-1 0 0,0-1 1 0 0,0 0-1 0 0,0 0 1 0 0,1-1 0 0 0,-1 0-1 0 0,1 0 1 0 0,-1-1-1 0 0,1 0 1 0 0,-1 0-1 0 0,0-1 1 0 0,1 0-1 0 0,0 0-23 0 0,-4 0-170 0 0,-1 0-1 0 0,0 0 0 0 0,0 0 0 0 0,1-1 1 0 0,-1 1-1 0 0,0-1 0 0 0,0 0 1 0 0,0 1-1 0 0,0-2 0 0 0,-1 1 1 0 0,1 0-1 0 0,-1 0 0 0 0,1-1 0 0 0,-1 1 1 0 0,0-1-1 0 0,1 0 0 0 0,-1 0 1 0 0,-1 0-1 0 0,3-3 171 0 0,12-38-11416 0 0,-16 33 7354 0 0</inkml:trace>
  <inkml:trace contextRef="#ctx0" brushRef="#br0" timeOffset="362.061">121 0 0 0 0,'0'0'351'0'0,"0"0"621"0"0,0 0 236 0 0,0 0 52 0 0,0 0-46 0 0,0 0-108 0 0,0 0-110 0 0,0 0-97 0 0,4 24-98 0 0,20 118 662 0 0,-6-28-587 0 0,-4 1-1 0 0,-5 0 1 0 0,-6 1 0 0 0,-5 17-876 0 0,2-67 58 0 0,2 401-1184 0 0,-9-411 834 0 0,1-1-4798 0 0,13-51-1137 0 0,-7-4 5131 0 0</inkml:trace>
</inkml:ink>
</file>

<file path=ppt/ink/ink3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48.7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0 185 1048 0 0,'0'0'951'0'0,"0"0"-297"0"0,0 0-60 0 0,0 0 135 0 0,0 0 100 0 0,0 0 57 0 0,0 0-41 0 0,0 0-119 0 0,0 0-85 0 0,0 0-64 0 0,0 0-51 0 0,0 0-35 0 0,0 0-45 0 0,29-5-16 0 0,92-16 2 0 0,44 3 1303 0 0,-86 17-699 0 0,-79 1-653 0 0,0 0 168 0 0,0 0 152 0 0,0 0 95 0 0,0 0 12 0 0,0 0-50 0 0,-11-9 688 0 0,-181-114-731 0 0,188 118-2251 0 0,13 2-11117 0 0,-8 3 12528 0 0,5 0-5315 0 0</inkml:trace>
</inkml:ink>
</file>

<file path=ppt/ink/ink3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46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19 150 488 0 0,'0'0'1314'0'0,"0"0"-984"0"0,0 0-331 0 0,0 0 81 0 0,0 0 202 0 0,0 0 235 0 0,0 0 146 0 0,0 0 20 0 0,0 0-38 0 0,0 0-94 0 0,0 0-128 0 0,-4 19-73 0 0,-11 113 651 0 0,43 126 654 0 0,-14-195-1463 0 0,-12-52 5640 0 0,-14-86-4265 0 0,9 30-1292 0 0,2 0 1 0 0,3-1 0 0 0,1 1 0 0 0,2 0 0 0 0,10-37-276 0 0,-10 59 19 0 0,2 1 0 0 0,0-1 0 0 0,1 1 0 0 0,1 1 0 0 0,1 0 0 0 0,1 0 0 0 0,1 1 0 0 0,2-2-19 0 0,30-32-43 0 0,-43 54 5 0 0,0 1 0 0 0,1 0 0 0 0,-1-1 0 0 0,0 1 0 0 0,0 0 0 0 0,0 0 1 0 0,0 0-1 0 0,0 0 0 0 0,0 0 0 0 0,0 0 0 0 0,0 0 0 0 0,0 0 0 0 0,0 0 0 0 0,-1 1 0 0 0,1-1 1 0 0,0 0-1 0 0,-1 0 0 0 0,1 1 0 0 0,-1-1 0 0 0,0 0 0 0 0,1 1 0 0 0,-1-1 0 0 0,0 1 0 0 0,0-1 1 0 0,0 0-1 0 0,0 1 0 0 0,0-1 0 0 0,0 1 0 0 0,0 0 38 0 0,0-2-5 0 0,3 54-113 0 0,7 32-315 0 0,21-35-3929 0 0,0-21-4858 0 0,-25-26 6397 0 0</inkml:trace>
  <inkml:trace contextRef="#ctx0" brushRef="#br0" timeOffset="329.565">365 471 7122 0 0,'0'0'966'0'0,"0"0"-416"0"0,0 0-142 0 0,0 0 292 0 0,0 0 286 0 0,0 0 133 0 0,0 0-85 0 0,0 0-235 0 0,0 0-219 0 0,0 0-122 0 0,0 0-73 0 0,0 0-78 0 0,0 22-44 0 0,2 107 139 0 0,2-82 122 0 0,-2-17 939 0 0,0-9-3618 0 0,-2-4-3090 0 0,1 0-4254 0 0,-1-17 8332 0 0</inkml:trace>
  <inkml:trace contextRef="#ctx0" brushRef="#br0" timeOffset="853.539">311 441 4617 0 0,'0'0'1611'0'0,"0"0"-188"0"0,0 0-73 0 0,0 0-50 0 0,0 0-183 0 0,0 0-191 0 0,0 0-161 0 0,0 0-123 0 0,0 0-79 0 0,0 0-66 0 0,0 0-89 0 0,0 0-86 0 0,0 0-53 0 0,20-6-49 0 0,61-21-32 0 0,-11 20 190 0 0,-57 10-385 0 0,-10-2 10 0 0,0 1 0 0 0,-1 0 0 0 0,1 0 1 0 0,-1-1-1 0 0,1 2 0 0 0,-1-1 0 0 0,0 0 0 0 0,0 0 0 0 0,0 1 0 0 0,0-1 1 0 0,0 1-1 0 0,0 0 0 0 0,-1-1 0 0 0,1 1 0 0 0,-1 0 0 0 0,0 0 1 0 0,0 0-1 0 0,0 0 0 0 0,0 0 0 0 0,0 0 0 0 0,-1 0 0 0 0,1 0 0 0 0,-1 1 1 0 0,0-1-1 0 0,0 0 0 0 0,0 0 0 0 0,-1 0 0 0 0,1 0 0 0 0,-1 1 1 0 0,1-1-1 0 0,-1 0 0 0 0,0 0 0 0 0,0 0 0 0 0,-1 0 0 0 0,1-1 0 0 0,0 1 1 0 0,-1 0-1 0 0,0 0 0 0 0,0-1 0 0 0,0 1 0 0 0,-2 1-3 0 0,0 2-29 0 0,0-1 0 0 0,0 1 0 0 0,0 0 0 0 0,0 0 0 0 0,1 0 0 0 0,0 1 1 0 0,1-1-1 0 0,-1 1 0 0 0,1 0 0 0 0,0 0 0 0 0,1 0 0 0 0,0 0 0 0 0,0 0 0 0 0,0 5 29 0 0,47 11-450 0 0,20-5 512 0 0,-66-17-28 0 0,1 0 0 0 0,-1 1 0 0 0,0-1 1 0 0,0 0-1 0 0,0 1 0 0 0,0-1 1 0 0,0 1-1 0 0,0-1 0 0 0,0 1 0 0 0,0-1 1 0 0,-1 0-1 0 0,1 1 0 0 0,0-1 0 0 0,-1 0 1 0 0,1 1-1 0 0,-1-1 0 0 0,0 0 0 0 0,1 0 1 0 0,-1 1-1 0 0,0-1 0 0 0,0 0 0 0 0,0 0 1 0 0,0 0-1 0 0,0 0 0 0 0,0 0 0 0 0,0 0 1 0 0,0 0-1 0 0,0 0 0 0 0,-1 0-34 0 0,-2 3 63 0 0,-112 83 282 0 0,80-76-3099 0 0,13-10-7201 0 0,19-1 5338 0 0</inkml:trace>
  <inkml:trace contextRef="#ctx0" brushRef="#br0" timeOffset="2230.402">748 242 5841 0 0,'0'0'1273'0'0,"0"0"-289"0"0,0 0-41 0 0,0 0 135 0 0,0 0 85 0 0,0 0-14 0 0,0 0-146 0 0,0 0-186 0 0,0 0-151 0 0,0 0-142 0 0,0 0-146 0 0,0 0-96 0 0,0 0-58 0 0,31-4-64 0 0,97-14-17 0 0,-118 17-292 0 0,139-17-462 0 0,-111 16-3107 0 0,7 1-4554 0 0,-34 1 4394 0 0</inkml:trace>
</inkml:ink>
</file>

<file path=ppt/ink/ink3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51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1 303 4769 0 0,'0'0'1006'0'0,"0"0"-272"0"0,0 0 95 0 0,0 0 283 0 0,0 0 192 0 0,0 0 46 0 0,0 0-93 0 0,0 0-131 0 0,0 0-102 0 0,31-10-161 0 0,99-27-196 0 0,35 6 1303 0 0,-22 25-1445 0 0,-108-2 759 0 0,-85-15-592 0 0,-101-61-886 0 0,107 35-2131 0 0,36 28-1604 0 0,2-1-3615 0 0,6 11 1024 0 0</inkml:trace>
</inkml:ink>
</file>

<file path=ppt/ink/ink3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50.2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8 102 2921 0 0,'0'0'1144'0'0,"0"0"-232"0"0,0 0-68 0 0,0 0 80 0 0,0 0 31 0 0,0 0-119 0 0,0 0-249 0 0,0 0-321 0 0,0 0-181 0 0,0 0-9 0 0,0 0 93 0 0,1 6 83 0 0,5 60 425 0 0,-4 0 0 0 0,-1 0 0 0 0,-4 0 0 0 0,-7 35-677 0 0,5 116 727 0 0,5-179 2831 0 0,9-190-2013 0 0,0 108-1293 0 0,6-44-206 0 0,4 1-1 0 0,4 1 1 0 0,4 1 0 0 0,4-2-46 0 0,-27 78-3 0 0,-1 0 0 0 0,2 0 0 0 0,-1 1 0 0 0,1 0 0 0 0,0 0 0 0 0,1 0 0 0 0,0 0 0 0 0,0 1-1 0 0,1 0 1 0 0,4-4 3 0 0,-10 10-23 0 0,1 0-1 0 0,-1 0 1 0 0,0 1-1 0 0,1-1 0 0 0,-1 1 1 0 0,0-1-1 0 0,1 1 1 0 0,-1-1-1 0 0,1 1 0 0 0,-1 0 1 0 0,1-1-1 0 0,-1 1 1 0 0,0 0-1 0 0,1 0 1 0 0,-1 0-1 0 0,1 0 0 0 0,-1 1 1 0 0,1-1-1 0 0,-1 0 1 0 0,1 1-1 0 0,-1-1 0 0 0,0 1 1 0 0,1-1-1 0 0,-1 1 1 0 0,0-1-1 0 0,1 1 0 0 0,-1 0 1 0 0,0 0-1 0 0,0 0 1 0 0,0 0-1 0 0,0 0 0 0 0,0 0 1 0 0,0 0-1 0 0,0 0 1 0 0,0 0-1 0 0,0 0 1 0 0,0 1-1 0 0,0-1 0 0 0,-1 0 1 0 0,1 1 23 0 0,22 58-214 0 0,-15 108-1732 0 0,-6-158-3884 0 0,-1-6 2079 0 0,-1-3-2478 0 0</inkml:trace>
  <inkml:trace contextRef="#ctx0" brushRef="#br0" timeOffset="430.912">420 540 0 0 0,'0'0'1279'0'0,"0"0"353"0"0,0 0 223 0 0,0 0-25 0 0,0 0-122 0 0,0 0-137 0 0,0 0-104 0 0,0 0-122 0 0,0 0-157 0 0,0 0-153 0 0,0 0-176 0 0,-7-6-196 0 0,-22-16-178 0 0,26 22-463 0 0,1-1 0 0 0,0 0-1 0 0,-1 1 1 0 0,1-1 0 0 0,0 1 0 0 0,-1 0 0 0 0,1 0-1 0 0,0 0 1 0 0,-1 0 0 0 0,1 0 0 0 0,-1 1 0 0 0,1-1-1 0 0,0 0 1 0 0,-1 1 0 0 0,1 0 0 0 0,0 0 0 0 0,0 0-1 0 0,0 0 1 0 0,0 0 0 0 0,-1 0 0 0 0,1 0 0 0 0,0 1-1 0 0,1-1 1 0 0,-1 1 0 0 0,0-1 0 0 0,0 1 0 0 0,1 0-1 0 0,-1 0 1 0 0,1 0 0 0 0,-2 1-22 0 0,-2 2 31 0 0,0 0-54 0 0,0 0-1 0 0,0 0 0 0 0,1 0 1 0 0,-1 1-1 0 0,1-1 1 0 0,0 1-1 0 0,0 0 0 0 0,1 0 1 0 0,0 1-1 0 0,0-1 0 0 0,1 1 1 0 0,-1-1-1 0 0,1 1 0 0 0,1 0 1 0 0,-1 0-1 0 0,1 0 1 0 0,0 0-1 0 0,1 0 0 0 0,0 0 1 0 0,0 0-1 0 0,1 0 0 0 0,0 7 24 0 0,3-10-34 0 0,-1 1 0 0 0,1 0 0 0 0,0-1 0 0 0,0 0 1 0 0,0 0-1 0 0,1 0 0 0 0,-1 0 0 0 0,1-1 0 0 0,0 0 0 0 0,0 0 0 0 0,0 0 0 0 0,1-1 0 0 0,-1 1 0 0 0,1-1 0 0 0,-1-1 0 0 0,1 1 0 0 0,0-1 0 0 0,-1 0 0 0 0,1 0 0 0 0,0 0 0 0 0,0-1 0 0 0,0 0 0 0 0,0 0 0 0 0,0-1 0 0 0,-1 1 0 0 0,1-1 0 0 0,0-1 0 0 0,4 0 34 0 0,62-25-2377 0 0,-31-4-6811 0 0,-33 27 4622 0 0</inkml:trace>
</inkml:ink>
</file>

<file path=ppt/ink/ink3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03.9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0 869 4593 0 0,'0'0'552'0'0,"0"0"-228"0"0,0 0-22 0 0,0 0 232 0 0,0 0 251 0 0,0 0 232 0 0,0 0 185 0 0,0 0 74 0 0,0 0-12 0 0,38 16-85 0 0,122 46-104 0 0,-77-57-148 0 0,-12-28-430 0 0,-1-4 0 0 0,-1-2 1 0 0,-2-3-1 0 0,-1-4 0 0 0,-2-2 1 0 0,-1-3-1 0 0,-3-2 0 0 0,-1-3 1 0 0,26-28-498 0 0,-6-4 197 0 0,-2-4 0 0 0,-5-2 1 0 0,-3-4-1 0 0,23-43-197 0 0,-24 31 284 0 0,-68 101-286 0 0,1-1 1 0 0,-1 0-1 0 0,0 1 0 0 0,0-1 0 0 0,1 0 1 0 0,-1 1-1 0 0,0-1 0 0 0,0 0 0 0 0,1 1 1 0 0,-1-1-1 0 0,0 0 0 0 0,1 0 0 0 0,-1 1 1 0 0,0-1-1 0 0,1 0 0 0 0,-1 0 0 0 0,0 0 1 0 0,1 0-1 0 0,-1 0 0 0 0,1 1 1 0 0,-1-1-1 0 0,0 0 0 0 0,1 0 0 0 0,-1 0 1 0 0,1 0-1 0 0,-1 0 0 0 0,0 0 0 0 0,1 0 1 0 0,-1 0-1 0 0,1 0 0 0 0,-1-1 0 0 0,0 1 1 0 0,1 0-1 0 0,-1 0 0 0 0,0 0 0 0 0,1 0 2 0 0,-7 112 353 0 0,-5 1-1 0 0,-22 95-352 0 0,20-131 66 0 0,11-52-29 0 0,-2 0 0 0 0,-1 0 0 0 0,0 0 0 0 0,-2-1 0 0 0,-1 1-1 0 0,-1-1 1 0 0,-1-1 0 0 0,-1 0 0 0 0,-1-1 0 0 0,-1 0 0 0 0,-1 0 0 0 0,-1-2 0 0 0,0 0-1 0 0,-2 0 1 0 0,0-2 0 0 0,-1 0 0 0 0,-9 6-37 0 0,3-9-163 0 0,-1 0 1 0 0,-1-2-1 0 0,0-1 0 0 0,-1-1 1 0 0,0-1-1 0 0,0-1 0 0 0,-1-2 0 0 0,0-1 1 0 0,-1-1-1 0 0,1-1 0 0 0,-1-2 1 0 0,-26 0 162 0 0,50-2-261 0 0,-1 0 1 0 0,1-1-1 0 0,-1 1 1 0 0,1-1 0 0 0,0 0-1 0 0,0 0 1 0 0,-1-1-1 0 0,1 0 1 0 0,0 1 0 0 0,0-2-1 0 0,0 1 1 0 0,1-1-1 0 0,-1 1 1 0 0,0-1 0 0 0,1-1-1 0 0,0 1 1 0 0,-1-2 260 0 0,3 3-469 0 0,1 1 1 0 0,-1-2-1 0 0,1 1 1 0 0,0 0-1 0 0,0 0 1 0 0,0 0-1 0 0,0 0 1 0 0,0-1-1 0 0,1 1 1 0 0,-1 0-1 0 0,1-1 1 0 0,-1 1-1 0 0,1-1 1 0 0,0 1-1 0 0,0 0 1 0 0,0-1-1 0 0,0 1 1 0 0,0-1-1 0 0,1 1 1 0 0,-1 0-1 0 0,1-1 1 0 0,-1 1 0 0 0,1 0-1 0 0,0-1 1 0 0,0 1-1 0 0,0 0 469 0 0,5-10-3354 0 0</inkml:trace>
  <inkml:trace contextRef="#ctx0" brushRef="#br0" timeOffset="289.002">1795 482 12963 0 0,'0'0'903'0'0,"0"0"-427"0"0,0 0-102 0 0,0 0 116 0 0,0 0 110 0 0,-30 35 59 0 0,-96 112-12 0 0,36-31 397 0 0,40 2-392 0 0,49-114-634 0 0,1 0-1 0 0,-1 0 1 0 0,0 0-1 0 0,1 0 1 0 0,0 0 0 0 0,0 0-1 0 0,1 1 1 0 0,-1-1-1 0 0,1 0 1 0 0,-1 0-1 0 0,1 0 1 0 0,1 0 0 0 0,-1 0-1 0 0,0 0 1 0 0,1 0-1 0 0,0-1 1 0 0,0 1-1 0 0,0-1 1 0 0,0 1 0 0 0,1-1-1 0 0,0 0 1 0 0,-1 1-1 0 0,1-1 1 0 0,0-1-1 0 0,0 1 1 0 0,1 0 0 0 0,-1-1-1 0 0,3 2-17 0 0,10 2 151 0 0,-1-1 1 0 0,1 0-1 0 0,0-1 0 0 0,0-1 1 0 0,0-1-1 0 0,1 0 0 0 0,-1-1 1 0 0,0-1-1 0 0,1 0 0 0 0,-1-1 0 0 0,0-1 1 0 0,1-1-1 0 0,-1 0 0 0 0,0-1 1 0 0,-1-1-1 0 0,1 0 0 0 0,-1-1 1 0 0,0-1-1 0 0,0 0 0 0 0,-1-1 1 0 0,0-1-1 0 0,5-3-151 0 0,-1 1 163 0 0,-1-1 1 0 0,0 0-1 0 0,0-1 1 0 0,-2-1-1 0 0,1-1 1 0 0,-2 0-1 0 0,0 0 0 0 0,2-6-163 0 0,-10 14 51 0 0,-1 0 0 0 0,0-1-1 0 0,-1 0 1 0 0,1 0 0 0 0,-1 0-1 0 0,-1 0 1 0 0,0-1 0 0 0,0 1-1 0 0,0-1 1 0 0,-1 0 0 0 0,0 0-1 0 0,-1 0 1 0 0,0 0-1 0 0,-1 0 1 0 0,0 0 0 0 0,0 0-1 0 0,-1 0 1 0 0,0 0 0 0 0,0 0-1 0 0,-1-1-50 0 0,-4 0-241 0 0,0 1 0 0 0,0-1 0 0 0,-1 1 0 0 0,-1 1 0 0 0,1-1 0 0 0,-1 1 0 0 0,-1 0 0 0 0,1 1 0 0 0,-1 0 0 0 0,-1 1 0 0 0,1-1 0 0 0,-1 2 0 0 0,0-1 0 0 0,0 2 0 0 0,-1-1 0 0 0,1 1 0 0 0,-1 1 0 0 0,0 0 0 0 0,0 0 0 0 0,0 1 0 0 0,-9 0 241 0 0,-43-5-3769 0 0,1 5-3376 0 0,19 2-1829 0 0</inkml:trace>
</inkml:ink>
</file>

<file path=ppt/ink/ink3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06.8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747 398 0 0 0,'-110'0'0'0'0,"105"0"0"0"0,1-1 0 0 0,0 0 0 0 0,-1 0 0 0 0,1-1 0 0 0,0 1 0 0 0,-1-1 0 0 0,1 0 0 0 0,0 0 0 0 0,0 0 0 0 0,0 0 0 0 0,1-1 0 0 0,-1 0 0 0 0,1 1 0 0 0,-1-1 0 0 0,1-1 0 0 0,0 1 0 0 0,0 0 0 0 0,-2-3 0 0 0,-8-46 136 0 0,17 29 2370 0 0,32 1 1803 0 0,75-19 3280 0 0,-35 27-4943 0 0,-98 37-641 0 0,-168 79-1124 0 0,-76 4-639 0 0,118-46 119 0 0,147-58-374 0 0,1-1 0 0 0,0 1 1 0 0,0 0-1 0 0,-1 0 0 0 0,1 0 0 0 0,0-1 0 0 0,1 1 0 0 0,-1 0 1 0 0,0 0-1 0 0,0 0 0 0 0,1-1 0 0 0,-1 1 0 0 0,1 0 0 0 0,0 0 1 0 0,-1-1-1 0 0,1 1 0 0 0,0-1 0 0 0,0 1 0 0 0,0-1 0 0 0,0 1 1 0 0,0-1-1 0 0,1 1 0 0 0,-1-1 0 0 0,0 0 0 0 0,1 0 0 0 0,-1 0 1 0 0,1 1-1 0 0,-1-1 0 0 0,1-1 0 0 0,-1 1 0 0 0,1 0 0 0 0,0 0 1 0 0,-1-1-1 0 0,1 1 0 0 0,0-1 0 0 0,-1 1 0 0 0,2-1 13 0 0,21 10 82 0 0,1-1 0 0 0,0-1 1 0 0,1-2-1 0 0,-1 0 0 0 0,1-2 0 0 0,0-1 0 0 0,1-1 0 0 0,-1-1 0 0 0,0-1 0 0 0,24-4-82 0 0,11 4 141 0 0,-24 5-83 0 0,-37-4-54 0 0,1-1 0 0 0,-1 0 0 0 0,1 1-1 0 0,0-1 1 0 0,-1 1 0 0 0,0-1 0 0 0,1 0 0 0 0,-1 1 0 0 0,1-1 0 0 0,-1 1 0 0 0,1-1 0 0 0,-1 1-1 0 0,0-1 1 0 0,1 1 0 0 0,-1 0 0 0 0,0-1 0 0 0,0 1 0 0 0,0-1 0 0 0,1 1 0 0 0,-1 0 0 0 0,0-1-1 0 0,0 1 1 0 0,0 0 0 0 0,0-1 0 0 0,0 1 0 0 0,0 0 0 0 0,0-1 0 0 0,0 1 0 0 0,0-1 0 0 0,0 1-1 0 0,0 0 1 0 0,-1-1 0 0 0,1 1 0 0 0,0-1 0 0 0,0 1 0 0 0,-1 0 0 0 0,1-1 0 0 0,0 1 0 0 0,-1-1-1 0 0,1 1 1 0 0,0-1 0 0 0,-1 1 0 0 0,1-1 0 0 0,-1 1 0 0 0,1-1 0 0 0,-1 0 0 0 0,1 1 0 0 0,-1-1-1 0 0,1 1 1 0 0,-1-1 0 0 0,0 0 0 0 0,1 0 0 0 0,-1 1-4 0 0,-251 194 201 0 0,180-138-231 0 0,13-13-13 0 0,2 3 0 0 0,3 3 1 0 0,-17 21 42 0 0,69-70-1 0 0,0 1 1 0 0,0 0 0 0 0,1-1 0 0 0,-1 1 0 0 0,1 0 0 0 0,-1 0 0 0 0,1 0-1 0 0,0 0 1 0 0,0 0 0 0 0,0 1 0 0 0,0-1 0 0 0,0 0 0 0 0,0 0-1 0 0,1 1 1 0 0,-1-1 0 0 0,1 1 0 0 0,-1-1 0 0 0,1 0 0 0 0,0 1 0 0 0,0-1-1 0 0,0 1 1 0 0,0-1 0 0 0,1 1 0 0 0,-1-1 0 0 0,1 0 0 0 0,-1 1 0 0 0,1-1-1 0 0,0 0 1 0 0,0 0 0 0 0,0 1 0 0 0,0-1 0 0 0,0 0 0 0 0,1 0-1 0 0,-1 0 1 0 0,0 0 0 0 0,1 0 0 0 0,0 0 0 0 0,-1-1 0 0 0,1 1 0 0 0,0-1-1 0 0,0 1 1 0 0,0-1 0 0 0,0 1 0 0 0,0-1 0 0 0,0 0 0 0 0,1 0 0 0 0,-1 0-1 0 0,0 0 1 0 0,0-1 0 0 0,1 1 0 0 0,-1 0 0 0 0,0-1 0 0 0,2 0 0 0 0,15 2 147 0 0,1-2 0 0 0,-1 0 1 0 0,0-1-1 0 0,0-1 1 0 0,0 0-1 0 0,0-2 1 0 0,0 0-1 0 0,0-2 0 0 0,-1 1 1 0 0,0-2-1 0 0,4-3-147 0 0,171-68 374 0 0,-184 75-653 0 0,0 0-1933 0 0,-1 2-8864 0 0,-8 1 1187 0 0</inkml:trace>
  <inkml:trace contextRef="#ctx0" brushRef="#br0" timeOffset="720.448">782 1186 5177 0 0,'0'0'1038'0'0,"0"0"-13"0"0,0 0 182 0 0,0 0 341 0 0,0 0 190 0 0,0 0-65 0 0,0 0-246 0 0,0 0-290 0 0,0 0-242 0 0,0 0-160 0 0,0 0-90 0 0,0 0-77 0 0,17-34-48 0 0,55-107-47 0 0,7 7 515 0 0,126-163-328 0 0,-91 179-657 0 0,-110 150-861 0 0,-55 266 1054 0 0,50-272-198 0 0,0-17-2 0 0,0 0 1 0 0,0 0-1 0 0,1 0 0 0 0,0 0 0 0 0,0 1 0 0 0,1-1 0 0 0,1 0 1 0 0,-1 0-1 0 0,1 0 0 0 0,1-1 0 0 0,0 1 0 0 0,0 0 0 0 0,0-1 0 0 0,1 0 1 0 0,1 0-1 0 0,-1 0 0 0 0,1 0 0 0 0,1-1 0 0 0,-1 0 0 0 0,2 2 4 0 0,-3-7 27 0 0,0 0 0 0 0,-1 0 0 0 0,1 0-1 0 0,0 0 1 0 0,0-1 0 0 0,0 1 0 0 0,1-1-1 0 0,-1 0 1 0 0,0 0 0 0 0,0 0 0 0 0,1-1-1 0 0,-1 0 1 0 0,0 0 0 0 0,1 0 0 0 0,-1 0-1 0 0,0-1 1 0 0,1 1 0 0 0,-1-1 0 0 0,0 0-1 0 0,0 0 1 0 0,0-1 0 0 0,0 1 0 0 0,0-1-1 0 0,0 0 1 0 0,0 0 0 0 0,0 0 0 0 0,-1-1-1 0 0,1 1 1 0 0,-1-1 0 0 0,0 0-1 0 0,0 0 1 0 0,0 0 0 0 0,0 0 0 0 0,0-1-1 0 0,-1 1 1 0 0,1-1 0 0 0,-1 0 0 0 0,0 0-27 0 0,223-334 306 0 0,-131 192-350 0 0,-122 201-82 0 0,3 2 0 0 0,2 1 0 0 0,2 1 0 0 0,-1 19 126 0 0,15 69-56 0 0,7-140-20 0 0,1-1-1 0 0,0 1 0 0 0,0-1 1 0 0,0 1-1 0 0,1-1 0 0 0,0 0 1 0 0,0 0-1 0 0,0 0 0 0 0,1 0 1 0 0,0 0-1 0 0,0 0 0 0 0,1-1 1 0 0,-1 1-1 0 0,1-1 0 0 0,0 0 1 0 0,1 0-1 0 0,3 3 77 0 0,14 5-5021 0 0,2-9-4558 0 0,-19-4 4047 0 0</inkml:trace>
  <inkml:trace contextRef="#ctx0" brushRef="#br0" timeOffset="1048.902">2109 1006 5033 0 0,'0'0'1582'0'0,"0"0"-351"0"0,0 0 20 0 0,0 0 292 0 0,0 0 182 0 0,0 0-11 0 0,0 0-268 0 0,0 0-354 0 0,0 0-301 0 0,0 0-208 0 0,0 0-98 0 0,0 0-46 0 0,-13-5-23 0 0,-38-11-45 0 0,11 26 387 0 0,35-6-753 0 0,1 0 0 0 0,0 0 0 0 0,0 1 0 0 0,0-1 0 0 0,0 1 0 0 0,1 0 0 0 0,0 0 0 0 0,0 0 0 0 0,0 0 0 0 0,0 1 0 0 0,1-1 0 0 0,0 1 0 0 0,0 0 0 0 0,1 0 0 0 0,-1-1 0 0 0,1 1 0 0 0,0 0 0 0 0,1 0 0 0 0,0 0 0 0 0,0 0 0 0 0,0 0 0 0 0,1 2-5 0 0,1-3 4 0 0,0-1 0 0 0,0 1 0 0 0,1-1 0 0 0,0 0 1 0 0,0 1-1 0 0,0-2 0 0 0,0 1 0 0 0,1 0 0 0 0,-1 0 1 0 0,1-1-1 0 0,0 0 0 0 0,0 0 0 0 0,0 0 0 0 0,1 0 0 0 0,-1-1 1 0 0,1 0-1 0 0,-1 1 0 0 0,1-2 0 0 0,0 1 0 0 0,0 0 1 0 0,-1-1-1 0 0,1 0 0 0 0,0 0 0 0 0,0-1 0 0 0,1 1 0 0 0,-1-1 1 0 0,0 0-1 0 0,0-1 0 0 0,0 1 0 0 0,2-1-4 0 0,104-14-700 0 0,-64-4-2723 0 0,-17 5-5525 0 0,-22 10 1324 0 0</inkml:trace>
  <inkml:trace contextRef="#ctx0" brushRef="#br0" timeOffset="2322.862">1143 221 0 0 0,'0'0'783'0'0,"0"0"536"0"0,0 0 222 0 0,0 0-95 0 0,0 0-218 0 0,0 0-210 0 0,0 0-149 0 0,0 0-47 0 0,0 0-14 0 0,0 0-25 0 0,0 0 25 0 0,10-1 38 0 0,188-9 4025 0 0,-9 10-3521 0 0,-194-3 2019 0 0,-90-115-2430 0 0,16 45-1174 0 0,57 59-482 0 0,12 12-3731 0 0,9 2 428 0 0,1 0-2054 0 0,0 0-1232 0 0</inkml:trace>
  <inkml:trace contextRef="#ctx0" brushRef="#br0" timeOffset="2751.475">2459 726 0 0 0,'0'0'2238'0'0,"0"0"-1018"0"0,0 0-442 0 0,0 0-56 0 0,0 0 224 0 0,0 0 280 0 0,0 0 114 0 0,0 0-8 0 0,0 0-65 0 0,0 0-143 0 0,0 0-117 0 0,0 0-116 0 0,27-3-119 0 0,85-10-45 0 0,115 0 2932 0 0,-91 12-2546 0 0,-73 1-6184 0 0,-63 2 115 0 0,0 2 1126 0 0,0-2-2675 0 0</inkml:trace>
  <inkml:trace contextRef="#ctx0" brushRef="#br0" timeOffset="2997.897">2645 914 4361 0 0,'0'0'2850'0'0,"0"0"-1742"0"0,0 0-556 0 0,0 0 279 0 0,0 0 295 0 0,0 0 115 0 0,0 0-32 0 0,0 0-169 0 0,0 0-243 0 0,0 0-203 0 0,0 0-177 0 0,36 5-133 0 0,115 17-105 0 0,-46-20-179 0 0,-17-13-1662 0 0,-32 1-5249 0 0,-34 5-1105 0 0</inkml:trace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48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6945 0 0,'0'0'3523'0'0,"0"0"-1815"0"0,0 0-513 0 0,0 0 141 0 0,0 0 39 0 0,0 0-157 0 0,0 0-181 0 0,0 0-135 0 0,33 0-165 0 0,108 0-171 0 0,117 0-320 0 0,-158 0-8334 0 0,-84 0-2107 0 0</inkml:trace>
</inkml:ink>
</file>

<file path=ppt/ink/ink3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1.4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61 276 0 0 0,'0'0'153'0'0,"0"0"564"0"0,0 0 45 0 0,0 0-135 0 0,0 0-125 0 0,0 0-85 0 0,0 0 2 0 0,0 0 58 0 0,-1 3 57 0 0,-2 7-73 0 0,0-1 1 0 0,1 0-1 0 0,0 1 1 0 0,0 0-1 0 0,1-1 1 0 0,1 1-1 0 0,0 0 1 0 0,0-1-1 0 0,1 1 1 0 0,0 3-462 0 0,0 23 616 0 0,-2 11-268 0 0,-2-1 0 0 0,-2 0-1 0 0,-2 0 1 0 0,-3 0-1 0 0,-6 17-347 0 0,9-47 926 0 0,7-30 1527 0 0,5-28-932 0 0,20-54-1118 0 0,4 1 0 0 0,4 2 0 0 0,4 1 0 0 0,4 1 0 0 0,26-38-403 0 0,-63 122-16 0 0,-2 2 3 0 0,0 0-1 0 0,0 0 1 0 0,0 0 0 0 0,1 0-1 0 0,0 1 1 0 0,0-1 0 0 0,0 1-1 0 0,0 0 1 0 0,1 0 0 0 0,0 0-1 0 0,-1 0 1 0 0,1 1 0 0 0,1-1-1 0 0,-1 1 1 0 0,0 0 0 0 0,1 1-1 0 0,0-1 1 0 0,0 0 13 0 0,24 51-304 0 0,-21-16 140 0 0,15 51-107 0 0,5-32-2964 0 0,-23-43 1458 0 0,2 2-3649 0 0,-2-6-1633 0 0</inkml:trace>
  <inkml:trace contextRef="#ctx0" brushRef="#br0" timeOffset="799.884">564 556 0 0 0,'0'0'1283'0'0,"0"0"256"0"0,0 0 161 0 0,0 0 79 0 0,0 0-62 0 0,0 0-193 0 0,0 0-293 0 0,0 0-309 0 0,0 0-270 0 0,0 0-222 0 0,0 0-112 0 0,0 0-33 0 0,-6 8-2 0 0,-43 61 344 0 0,-89 119-326 0 0,132-180-295 0 0,23-30 340 0 0,181-188 170 0 0,-193 204-540 0 0,0 0 0 0 0,0 1 1 0 0,0 0-1 0 0,0 0 0 0 0,1 0 0 0 0,0 0 0 0 0,0 1 0 0 0,0 0 0 0 0,0 1 0 0 0,1-1 0 0 0,0 1 0 0 0,-1 0 0 0 0,1 1 0 0 0,0 0 0 0 0,0 0 1 0 0,4-1 23 0 0,9 56-144 0 0,-7 104 364 0 0,-13-84 473 0 0,-1-72-621 0 0,0 0 0 0 0,-1-1 0 0 0,1 1 0 0 0,0-1 0 0 0,-1 1 0 0 0,1-1 0 0 0,0 1 0 0 0,-1-1 0 0 0,1 0 0 0 0,0 0 0 0 0,-1 0 0 0 0,1 0 0 0 0,0 0-1 0 0,-1 0 1 0 0,1 0 0 0 0,-1 0 0 0 0,1 0 0 0 0,0-1 0 0 0,-1 1 0 0 0,1-1 0 0 0,0 1 0 0 0,0-1 0 0 0,-1 1 0 0 0,1-1 0 0 0,0 0 0 0 0,0 1 0 0 0,0-1 0 0 0,0 0 0 0 0,0 0 0 0 0,0 0 0 0 0,0 0 0 0 0,0 0 0 0 0,0 0 0 0 0,0 0 0 0 0,0 0 0 0 0,1 0 0 0 0,-1-1 0 0 0,0 1 0 0 0,1 0-1 0 0,-1 0 1 0 0,1-1-72 0 0,-3-2 65 0 0,-100-110-1004 0 0,93 105 252 0 0,-12-8-1795 0 0,3 13-5391 0 0,16 4 993 0 0</inkml:trace>
</inkml:ink>
</file>

<file path=ppt/ink/ink3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4.0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0 184 0 0 0,'0'0'1040'0'0,"0"0"263"0"0,0 0-59 0 0,0 0-175 0 0,0 0-180 0 0,0 0-102 0 0,0 0-40 0 0,0 0-20 0 0,14-3-25 0 0,94-9 1734 0 0,-86 12-2010 0 0,0 1 0 0 0,0 0 0 0 0,0 2 0 0 0,-1 1 1 0 0,1 0-1 0 0,-1 2 0 0 0,14 5-426 0 0,8 6 244 0 0,-39-15 3661 0 0,-10-19-3174 0 0,-68-96 96 0 0,17 29-890 0 0,53 80-1367 0 0,5 14-8792 0 0,2-5 2303 0 0</inkml:trace>
</inkml:ink>
</file>

<file path=ppt/ink/ink3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4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201 1 3473 0 0,'0'0'1273'0'0,"0"0"-16"0"0,0 0 222 0 0,0 0 352 0 0,0 0 145 0 0,0 0-120 0 0,0 0-399 0 0,0 0-484 0 0,0 0-341 0 0,0 0-246 0 0,0 0-126 0 0,0 0-45 0 0,0 0-6 0 0,-1 3 10 0 0,-79 171 1381 0 0,66-147-2306 0 0,-36 53 914 0 0,27-59-4202 0 0,-5-6-4487 0 0,24-11 2358 0 0</inkml:trace>
</inkml:ink>
</file>

<file path=ppt/ink/ink3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4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5505 0 0,'0'0'1158'0'0,"0"0"-166"0"0,0 0 31 0 0,0 0 253 0 0,0 0 223 0 0,0 0 75 0 0,0 0-58 0 0,0 0-200 0 0,0 0-263 0 0,0 0-228 0 0,0 0-193 0 0,0 0-122 0 0,19 36-86 0 0,58 114-81 0 0,-14-27 206 0 0,-42-91-605 0 0,0 0 1 0 0,2-2-1 0 0,2-1 0 0 0,21 21 56 0 0,-4-26-2831 0 0,-26-20-989 0 0,0-2-3448 0 0,-7-2 1215 0 0</inkml:trace>
</inkml:ink>
</file>

<file path=ppt/ink/ink3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5.1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 73 5825 0 0,'0'0'1837'0'0,"0"0"-1257"0"0,0 0-336 0 0,0 0 307 0 0,0 0 347 0 0,0 0 252 0 0,0 0 69 0 0,0 0-112 0 0,2 37-268 0 0,4 114-318 0 0,-3 246-1737 0 0,-1-331 813 0 0,-14-73 1286 0 0,5-5-739 0 0,1-1 1 0 0,0 1-1 0 0,1-1 0 0 0,1 0 0 0 0,0-1 1 0 0,0 1-1 0 0,1-1 0 0 0,1 1 1 0 0,0-1-1 0 0,1 0 0 0 0,1 0 0 0 0,0 0 1 0 0,1 0-1 0 0,0-1-144 0 0,0-8 280 0 0,0-4-185 0 0,2 0-1 0 0,1 0 1 0 0,2 0-1 0 0,0 0 1 0 0,2 1-1 0 0,1 0 1 0 0,1 0-1 0 0,1 1 0 0 0,1 1 1 0 0,1 0-1 0 0,1 0 1 0 0,1 1-1 0 0,1 1 1 0 0,2 1-1 0 0,0 0 0 0 0,13-11-94 0 0,-26 26-3 0 0,0 1-1 0 0,0 0 0 0 0,1 0 0 0 0,-1 0 0 0 0,1 1 0 0 0,0 0 0 0 0,0 0 0 0 0,0 0 0 0 0,1 1 0 0 0,-1 0 0 0 0,1 0 0 0 0,0 0 0 0 0,0 1 0 0 0,0 0 0 0 0,0 1 1 0 0,0 0-1 0 0,1 0 0 0 0,-1 0 0 0 0,0 1 0 0 0,3 0 4 0 0,-7 2 2 0 0,-1 0 1 0 0,1 0-1 0 0,-1 1 1 0 0,0-1 0 0 0,1 1-1 0 0,-1 0 1 0 0,-1-1-1 0 0,1 1 1 0 0,0 0-1 0 0,-1 0 1 0 0,1 0-1 0 0,-1 0 1 0 0,0 1-1 0 0,0-1 1 0 0,0 0 0 0 0,0 0-1 0 0,-1 1 1 0 0,1-1-1 0 0,-1 0 1 0 0,0 1-1 0 0,0-1 1 0 0,0 0-1 0 0,-1 1 1 0 0,1-1 0 0 0,-1 0-1 0 0,1 1-2 0 0,-1 6 7 0 0,-2 16-183 0 0,-2-1 1 0 0,-2 0-1 0 0,0 0 0 0 0,-1-1 1 0 0,-1 0-1 0 0,-1 0 0 0 0,-2-1 1 0 0,0 0-1 0 0,-1-1 0 0 0,-2-1 0 0 0,0 0 1 0 0,-1-1-1 0 0,-1-1 0 0 0,-1 0 1 0 0,-1-1 175 0 0,9-5-540 0 0,-5 5-1302 0 0,-3 4-5785 0 0,12-15 2430 0 0</inkml:trace>
</inkml:ink>
</file>

<file path=ppt/ink/ink3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5.6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177 176 4657 0 0,'0'0'1230'0'0,"0"0"-362"0"0,0 0-47 0 0,0 0 185 0 0,0 0 143 0 0,0 0-27 0 0,0 0-167 0 0,0 0-247 0 0,0 0-256 0 0,0 0-171 0 0,-28 31-107 0 0,-85 95-66 0 0,77-81 129 0 0,36-45-126 0 0,0 0 68 0 0,0 0 94 0 0,1-8 503 0 0,45-65 258 0 0,-8 26-517 0 0,2 1 1 0 0,3 2-1 0 0,36-29-517 0 0,-47 44 145 0 0,47-29 173 0 0,-77 59-323 0 0,-1 0 1 0 0,1-1-1 0 0,-1 1 1 0 0,1 0-1 0 0,-1 0 1 0 0,1 0-1 0 0,-1 0 1 0 0,0 1-1 0 0,1-1 1 0 0,-1 0-1 0 0,0 1 1 0 0,0-1-1 0 0,0 0 0 0 0,0 1 1 0 0,0-1-1 0 0,0 1 1 0 0,-1 0-1 0 0,1-1 1 0 0,0 1-1 0 0,-1 0 1 0 0,1-1-1 0 0,-1 1 1 0 0,0 0-1 0 0,1-1 1 0 0,-1 1-1 0 0,0 0 1 0 0,0 0-1 0 0,0-1 0 0 0,0 1 1 0 0,-1 0-1 0 0,1 0 1 0 0,0-1-1 0 0,-1 1 1 0 0,1 0-1 0 0,-1 0 1 0 0,1-1-1 0 0,-1 1 1 0 0,0-1-1 0 0,0 1 5 0 0,0 8 4 0 0,-13 206-893 0 0,15-204 845 0 0,1-1-1 0 0,0 0 1 0 0,0 0-1 0 0,1-1 0 0 0,1 1 1 0 0,0 0-1 0 0,0-1 1 0 0,1 0-1 0 0,4 8 45 0 0,-5-17 2927 0 0,-13-28-2349 0 0,-1 15-562 0 0,0 0-1 0 0,-1 1 1 0 0,0 0 0 0 0,-1 0 0 0 0,0 1 0 0 0,0 1 0 0 0,-1 0 0 0 0,0 0 0 0 0,-1 1-1 0 0,0 1 1 0 0,0 1 0 0 0,-11-4-16 0 0,-11-8-289 0 0,-4-2-610 0 0,3 1-2686 0 0,12 7-4168 0 0,14 8-109 0 0</inkml:trace>
</inkml:ink>
</file>

<file path=ppt/ink/ink3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1 188 2120 0 0,'0'0'1231'0'0,"0"0"-350"0"0,0 0-185 0 0,0 0-5 0 0,0 0 151 0 0,0 0 291 0 0,0 0 295 0 0,0 0 140 0 0,0 0 11 0 0,0 0-134 0 0,0 0-210 0 0,0 0-194 0 0,0 0-122 0 0,27-1-108 0 0,87-2-94 0 0,27-20 1329 0 0,9 6 445 0 0,-191-5-1632 0 0,-41-17-789 0 0,-36-29-2155 0 0,108 56-619 0 0,9 9-8122 0 0,1 3 10808 0 0,0 0-8152 0 0</inkml:trace>
</inkml:ink>
</file>

<file path=ppt/ink/ink3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7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66 672 0 0,'0'0'1674'0'0,"0"0"-683"0"0,0 0 84 0 0,0 0 389 0 0,0 0 258 0 0,0 0 61 0 0,0 0-138 0 0,0 0-188 0 0,33 0-201 0 0,102 0-211 0 0,170 4 2639 0 0,-163-33-3836 0 0,-126 10-2455 0 0,-15 1-7077 0 0,-1 14 3659 0 0</inkml:trace>
</inkml:ink>
</file>

<file path=ppt/ink/ink3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7.3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3665 0 0,'0'0'981'0'0,"0"0"45"0"0,0 0 111 0 0,0 0 110 0 0,0 35 96 0 0,0 108-53 0 0,10 47 1089 0 0,-9-171-2498 0 0,2 0 0 0 0,0-1 0 0 0,2 0 0 0 0,0 0 0 0 0,0 0-1 0 0,2 0 1 0 0,2 3 119 0 0,29 29-8476 0 0,-33-46 4718 0 0</inkml:trace>
</inkml:ink>
</file>

<file path=ppt/ink/ink3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7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79 406 0 0 0,'0'0'412'0'0,"0"0"182"0"0,0 0 92 0 0,-10 35 147 0 0,-32 113 145 0 0,22-55 994 0 0,17-80-1618 0 0,1 1 1 0 0,1-1-1 0 0,1 1 1 0 0,0-1-1 0 0,0 1 1 0 0,1-1-1 0 0,1 1 1 0 0,0-1-1 0 0,1 1 1 0 0,1-1-1 0 0,1 4-354 0 0,-2-17 4687 0 0,2-11-3533 0 0,12-122 2100 0 0,0 34-2954 0 0,5 1 0 0 0,4 1 0 0 0,5 2 1 0 0,27-59-301 0 0,-51 139 1 0 0,0 0 1 0 0,1 0 0 0 0,1 0 0 0 0,0 1-1 0 0,1 0 1 0 0,1 1 0 0 0,0 0 0 0 0,0 1 0 0 0,4-2-2 0 0,-15 13-15 0 0,1 0 0 0 0,0-1 0 0 0,0 1 0 0 0,0 0 0 0 0,0 0 0 0 0,0-1 0 0 0,0 1 0 0 0,0 0 1 0 0,1 0-1 0 0,-1 0 0 0 0,0 0 0 0 0,1 1 0 0 0,-1-1 0 0 0,0 0 0 0 0,1 0 0 0 0,-1 1 0 0 0,1-1 0 0 0,-1 1 1 0 0,1 0-1 0 0,-1-1 0 0 0,1 1 0 0 0,0 0 0 0 0,-1 0 0 0 0,1 0 0 0 0,-1 0 0 0 0,1 0 0 0 0,-1 0 1 0 0,1 0-1 0 0,0 0 0 0 0,-1 1 0 0 0,1-1 0 0 0,-1 1 0 0 0,1-1 0 0 0,-1 1 0 0 0,0 0 0 0 0,1-1 1 0 0,-1 1-1 0 0,1 0 0 0 0,-1 0 0 0 0,0 0 0 0 0,0 0 0 0 0,0 0 0 0 0,0 0 0 0 0,1 0 0 0 0,-1 1 1 0 0,-1-1-1 0 0,1 0 0 0 0,1 2 15 0 0,6 102-349 0 0,-3-21-3180 0 0,8-30-5493 0 0,-9-40 2951 0 0</inkml:trace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44.4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1 212 1864 0 0,'0'0'1241'0'0,"0"0"-422"0"0,0 0-99 0 0,0 0 133 0 0,0 0 174 0 0,0 0 99 0 0,0 0-45 0 0,0 0-161 0 0,0 0-178 0 0,0 0-161 0 0,0 0-157 0 0,1-5-125 0 0,9-2 380 0 0,-8 46 211 0 0,-2-36-870 0 0,1 101 557 0 0,-10 189-382 0 0,58-505 3633 0 0,-7 38-3538 0 0,-36 146-208 0 0,0 0 0 0 0,2 1 0 0 0,0 0 0 0 0,2 0-1 0 0,1 1 1 0 0,2 1 0 0 0,4-8-82 0 0,-15 30-12 0 0,-1 1 0 0 0,1 0-1 0 0,-1 0 1 0 0,1 0-1 0 0,0 0 1 0 0,0 0-1 0 0,0 0 1 0 0,0 1 0 0 0,0-1-1 0 0,0 1 1 0 0,0-1-1 0 0,0 1 1 0 0,1 0 0 0 0,-1-1-1 0 0,1 1 1 0 0,-1 1-1 0 0,1-1 1 0 0,-1 0 0 0 0,1 0-1 0 0,-1 1 1 0 0,1 0-1 0 0,0-1 1 0 0,-1 1-1 0 0,1 0 1 0 0,-1 0 0 0 0,1 1-1 0 0,0-1 1 0 0,-1 0-1 0 0,1 1 1 0 0,-1 0 0 0 0,1 0-1 0 0,-1-1 1 0 0,1 1-1 0 0,-1 1 1 0 0,1-1 0 0 0,-1 0-1 0 0,0 0 1 0 0,0 1-1 0 0,0 0 1 0 0,0-1-1 0 0,0 1 1 0 0,0 0 0 0 0,0 0-1 0 0,0 0 1 0 0,-1 0-1 0 0,1 0 1 0 0,-1 0 0 0 0,1 1-1 0 0,-1-1 13 0 0,84 112-1332 0 0,-74-102-2101 0 0,-4-8-4172 0 0,-7-4 1834 0 0</inkml:trace>
  <inkml:trace contextRef="#ctx0" brushRef="#br0" timeOffset="701.391">501 348 928 0 0,'0'0'1368'0'0,"0"0"-299"0"0,0 0-90 0 0,0 0 133 0 0,0 0 104 0 0,0 0-64 0 0,0 0-113 0 0,0 0-145 0 0,0 0-141 0 0,0 0-167 0 0,0 0-194 0 0,0 0-163 0 0,0 0-110 0 0,-6 2-14 0 0,2 0-78 0 0,-1 0 1 0 0,1 0-1 0 0,0 0 0 0 0,0 0 0 0 0,0 1 0 0 0,0 0 1 0 0,0 0-1 0 0,1 0 0 0 0,-1 0 0 0 0,1 0 0 0 0,0 1 1 0 0,0-1-1 0 0,0 1 0 0 0,1 0 0 0 0,-2 2-27 0 0,-5 9 2 0 0,0 1-1 0 0,2-1 0 0 0,0 1 0 0 0,0 1 0 0 0,2-1 1 0 0,0 1-1 0 0,1 0 0 0 0,0 0 0 0 0,2 1 1 0 0,0-1-1 0 0,1 1 0 0 0,0-1 0 0 0,2 7-1 0 0,1-18 60 0 0,0-1 0 0 0,0 0 0 0 0,0 0 0 0 0,0 0-1 0 0,1 0 1 0 0,0 0 0 0 0,0-1 0 0 0,0 1 0 0 0,1-1 0 0 0,0 0-1 0 0,-1 0 1 0 0,2 0 0 0 0,-1 0 0 0 0,0-1 0 0 0,1 1-1 0 0,-1-1 1 0 0,1 0 0 0 0,0-1 0 0 0,0 1 0 0 0,0-1 0 0 0,0 0-1 0 0,0 0 1 0 0,1-1 0 0 0,-1 1 0 0 0,1-1 0 0 0,-1-1 0 0 0,1 1-1 0 0,-1-1 1 0 0,1 0 0 0 0,-1 0 0 0 0,1 0 0 0 0,0-1-1 0 0,-1 0 1 0 0,0 0 0 0 0,1 0 0 0 0,-1-1 0 0 0,0 1 0 0 0,1-1-1 0 0,-1-1 1 0 0,0 1 0 0 0,0-1 0 0 0,0 0-60 0 0,13-6 258 0 0,-15 9-191 0 0,-1-1-1 0 0,0 0 0 0 0,1 0 1 0 0,-1 1-1 0 0,0-1 1 0 0,0-1-1 0 0,1 1 0 0 0,-1 0 1 0 0,0-1-1 0 0,0 1 1 0 0,0-1-1 0 0,-1 1 1 0 0,1-1-1 0 0,0 0 0 0 0,0 0 1 0 0,-1 0-1 0 0,1 0 1 0 0,-1 0-1 0 0,0 0 0 0 0,0 0 1 0 0,0 0-1 0 0,0-1 1 0 0,0 1-1 0 0,0 0 0 0 0,0-1 1 0 0,-1 1-1 0 0,1-1 1 0 0,-1-1-67 0 0,0 0-141 0 0,0-1-1 0 0,0 1 1 0 0,0 0 0 0 0,-1-1 0 0 0,0 1 0 0 0,0 0 0 0 0,0-1 0 0 0,0 1 0 0 0,-1 0 0 0 0,0 0 0 0 0,0 0-1 0 0,0 0 1 0 0,0 0 0 0 0,0 0 0 0 0,-1 1 0 0 0,0-1 0 0 0,0 1 0 0 0,0 0 0 0 0,0-1 0 0 0,0 2 0 0 0,0-1-1 0 0,-1 0 1 0 0,0 1 0 0 0,1-1 0 0 0,-2 1 141 0 0,4 1-135 0 0,-21-9-1579 0 0,10 6 1516 0 0,11 4 247 0 0,1 0-61 0 0,0 0-80 0 0,0 0-18 0 0,24 0 1366 0 0,128 0 2391 0 0,-101 0-7142 0 0,-1 0-6999 0 0,-45 0 8324 0 0</inkml:trace>
  <inkml:trace contextRef="#ctx0" brushRef="#br0" timeOffset="960.673">975 410 2216 0 0,'0'0'2156'0'0,"0"0"-783"0"0,0 0-253 0 0,0 0 122 0 0,0 0 82 0 0,0 0-97 0 0,0 0-233 0 0,0 0-303 0 0,0 0-261 0 0,0 0-182 0 0,0 0-130 0 0,-25 33-94 0 0,-74 100-54 0 0,29-41-236 0 0,29-39-127 0 0,5-5-1977 0 0,15-16-3352 0 0,18-26 3028 0 0,1-1 1006 0 0</inkml:trace>
  <inkml:trace contextRef="#ctx0" brushRef="#br0" timeOffset="1481.109">1037 605 776 0 0,'0'0'910'0'0,"0"0"-5"0"0,0 0 197 0 0,0 0 263 0 0,0 0 110 0 0,0 0-62 0 0,0 0-193 0 0,0 0-281 0 0,0 0-250 0 0,-15 32-195 0 0,-45 100-158 0 0,25-27 105 0 0,9 49-119 0 0,18-113-190 0 0,7-37 2858 0 0,3-21-2674 0 0,0 0 1 0 0,2 0 0 0 0,0 0-1 0 0,1 0 1 0 0,0 1 0 0 0,2 0-1 0 0,0 0 1 0 0,6-11-317 0 0,-8 18 114 0 0,12-21-26 0 0,1 1 1 0 0,2 0-1 0 0,1 1 1 0 0,1 2-1 0 0,1 0 1 0 0,1 1-1 0 0,1 2 1 0 0,2 0-1 0 0,0 2 1 0 0,1 1-1 0 0,5-2-88 0 0,-29 19-11 0 0,0 0-7 0 0,1-1 0 0 0,-1 1-1 0 0,1 0 1 0 0,-1 0 0 0 0,1 0-1 0 0,0 1 1 0 0,0 0 0 0 0,0 0 0 0 0,1 0-1 0 0,-1 0 1 0 0,0 1 0 0 0,1 0-1 0 0,-1 0 1 0 0,1 0 0 0 0,-1 1-1 0 0,2 0 19 0 0,10 55-385 0 0,-18-45 409 0 0,0 1-1 0 0,0-1 1 0 0,-1 0 0 0 0,0 0-1 0 0,-1 0 1 0 0,0 0 0 0 0,-1 0-1 0 0,0 0 1 0 0,-1-1 0 0 0,0 0-1 0 0,0 0 1 0 0,-1 0 0 0 0,0-1 0 0 0,0 1-1 0 0,-1-1 1 0 0,0-1 0 0 0,0 0-1 0 0,-1 0 1 0 0,0 0 0 0 0,-1-1-1 0 0,-2 2-23 0 0,8-7-66 0 0,0 1-1 0 0,-1-1 1 0 0,1 1-1 0 0,-1-1 1 0 0,1 0-1 0 0,-1-1 1 0 0,0 1-1 0 0,1 0 1 0 0,-1-1-1 0 0,0 0 1 0 0,1 0-1 0 0,-1 0 1 0 0,0-1-1 0 0,1 1 1 0 0,-1-1-1 0 0,0 0 1 0 0,1 0-1 0 0,-1 0 1 0 0,1 0-1 0 0,-1 0 1 0 0,1-1-1 0 0,0 0 1 0 0,-1 0-1 0 0,1 0 1 0 0,0 0-1 0 0,0 0 1 0 0,1 0-1 0 0,-1-1 1 0 0,-2-2 66 0 0,-18-25-3928 0 0,9-4-3678 0 0,12 25 2131 0 0</inkml:trace>
  <inkml:trace contextRef="#ctx0" brushRef="#br0" timeOffset="3130.403">1867 97 0 0 0,'0'0'1204'0'0,"0"0"658"0"0,0 0 532 0 0,0 0 66 0 0,0 0-240 0 0,0 0-420 0 0,0 0-361 0 0,0 0-218 0 0,0 0-163 0 0,0 0-155 0 0,0 0-155 0 0,0 0-136 0 0,-13 13-112 0 0,-71 63 255 0 0,19 27-9 0 0,-65 104-2051 0 0,64-143-3352 0 0,14-33-5841 0 0,43-28 7036 0 0</inkml:trace>
  <inkml:trace contextRef="#ctx0" brushRef="#br0" timeOffset="3396.723">1462 35 5217 0 0,'0'0'1490'0'0,"0"0"-267"0"0,0 0-271 0 0,0 0-165 0 0,0 0-102 0 0,0 0 30 0 0,0 0 101 0 0,0 0 103 0 0,0 0 39 0 0,0 0-89 0 0,0 0-146 0 0,0 0-108 0 0,9 21-63 0 0,26 66-32 0 0,16-1 764 0 0,75 58-70 0 0,-37-67-1237 0 0,-47-51-3327 0 0,-25-22-4322 0 0,-12-4-822 0 0</inkml:trace>
  <inkml:trace contextRef="#ctx0" brushRef="#br0" timeOffset="3916.855">2363 156 7009 0 0,'0'0'2292'0'0,"0"0"-557"0"0,0 0-204 0 0,0 0 34 0 0,0 0-116 0 0,0 0-260 0 0,0 0-278 0 0,0 0-204 0 0,0 0-116 0 0,0 0-98 0 0,0 0-79 0 0,0 0-84 0 0,0 0-72 0 0,-29 5-65 0 0,-88 17-53 0 0,53 7 11 0 0,53-23-187 0 0,0 1 1 0 0,1 1-1 0 0,-1 0 1 0 0,2 0 0 0 0,-1 1-1 0 0,1 0 1 0 0,1 1-1 0 0,0 0 1 0 0,0 1-1 0 0,1-1 1 0 0,0 1-1 0 0,1 1 1 0 0,0-1-1 0 0,0 1 1 0 0,2 0-1 0 0,-1 0 1 0 0,1 2 35 0 0,3-10-25 0 0,0-1 0 0 0,0 1 0 0 0,0 0 0 0 0,0-1-1 0 0,0 1 1 0 0,1 0 0 0 0,0 0 0 0 0,0 0 0 0 0,0-1 0 0 0,0 1 0 0 0,0 0 0 0 0,1 0-1 0 0,0 0 1 0 0,0-1 0 0 0,0 1 0 0 0,0 0 0 0 0,0-1 0 0 0,1 1 0 0 0,0-1 0 0 0,-1 1-1 0 0,1-1 1 0 0,1 0 0 0 0,-1 0 0 0 0,0 0 0 0 0,1 0 0 0 0,-1 0 0 0 0,1-1 0 0 0,0 1-1 0 0,0-1 1 0 0,0 1 0 0 0,0-1 0 0 0,1 0 0 0 0,-1 0 0 0 0,0-1 0 0 0,1 1 0 0 0,0-1-1 0 0,-1 0 1 0 0,1 0 0 0 0,0 0 0 0 0,-1 0 0 0 0,1 0 0 0 0,0-1 0 0 0,1 0 25 0 0,5 1 54 0 0,0-1 1 0 0,0 0 0 0 0,0-1-1 0 0,0 0 1 0 0,0 0 0 0 0,0-1 0 0 0,0-1-1 0 0,0 0 1 0 0,-1 0 0 0 0,1 0-1 0 0,-1-2 1 0 0,0 1 0 0 0,5-4-55 0 0,148-132 1122 0 0,-77 60-841 0 0,-54 49-145 0 0,-35 73-729 0 0,2-36 533 0 0,1 1 0 0 0,-1-1 0 0 0,2 1 0 0 0,-1 0 0 0 0,1-1 0 0 0,0 1 0 0 0,0-1 0 0 0,1 1 0 0 0,0 0 0 0 0,0-1 0 0 0,0 1-1 0 0,1-1 1 0 0,0 0 0 0 0,0 0 0 0 0,1 1 0 0 0,-1-1 0 0 0,1-1 0 0 0,1 1 0 0 0,3 5 60 0 0,62 38-2640 0 0,-13-39-2284 0 0,-17-31-6966 0 0,-37 20 11553 0 0</inkml:trace>
</inkml:ink>
</file>

<file path=ppt/ink/ink3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8.0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1 8194 0 0,'0'0'2570'0'0,"0"0"-1367"0"0,0 0-698 0 0,0 0-105 0 0,0 0 148 0 0,0 0 206 0 0,0 0 59 0 0,0 0-126 0 0,0 0-230 0 0,0 0-218 0 0,0 0-117 0 0,0 0-52 0 0,0 0-18 0 0,-2 31-25 0 0,-6 94-24 0 0,20-36-488 0 0,-4-55-2751 0 0,-4-33-2893 0 0,-4-1 1487 0 0,0 0 2490 0 0</inkml:trace>
</inkml:ink>
</file>

<file path=ppt/ink/ink3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8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 2128 0 0,'0'0'1317'0'0,"0"0"-470"0"0,0 0-95 0 0,0 0 197 0 0,0 0 172 0 0,0 0 21 0 0,0 0-61 0 0,0 0-146 0 0,0 0-187 0 0,0 0-139 0 0,0 0-83 0 0,0 0-41 0 0,25-5 16 0 0,76-14 17 0 0,-47 21 601 0 0,-45 2-771 0 0,-7-3-279 0 0,0 0 0 0 0,0 0 0 0 0,0 0 0 0 0,0 0 0 0 0,0 0 0 0 0,-1 1 0 0 0,1-1 0 0 0,0 1 0 0 0,-1-1-1 0 0,1 1 1 0 0,-1-1 0 0 0,1 1 0 0 0,-1 0 0 0 0,0 0 0 0 0,0 0 0 0 0,0 0 0 0 0,0 0 0 0 0,0 0 0 0 0,0 0 0 0 0,-1 0 0 0 0,1 0 0 0 0,0 1 0 0 0,-1-1 0 0 0,0 0 0 0 0,0 0 0 0 0,1 1 0 0 0,-1-1 0 0 0,-1 0 0 0 0,1 0 0 0 0,0 0 0 0 0,0 1 0 0 0,-1-1 0 0 0,0 0-1 0 0,0 1-68 0 0,-31 77 773 0 0,25-68-715 0 0,5-9-62 0 0,1 0 1 0 0,-1 0-1 0 0,0 0 0 0 0,1 1 0 0 0,0-1 0 0 0,0 0 0 0 0,0 0 1 0 0,0 1-1 0 0,0-1 0 0 0,1 0 0 0 0,-1 1 0 0 0,1-1 0 0 0,0 1 1 0 0,0-1-1 0 0,0 1 0 0 0,1-1 0 0 0,-1 1 0 0 0,1-1 0 0 0,0 0 1 0 0,0 1-1 0 0,0-1 0 0 0,0 0 0 0 0,0 0 0 0 0,1 0 0 0 0,0 0 1 0 0,-1 0-1 0 0,1 0 0 0 0,0 0 0 0 0,1 0 0 0 0,-1-1 0 0 0,0 1 1 0 0,1-1-1 0 0,-1 0 0 0 0,1 1 0 0 0,0-1 0 0 0,0-1 0 0 0,0 1 1 0 0,0 0-1 0 0,0-1 0 0 0,0 1 4 0 0,17 8-34 0 0,47 42 32 0 0,-70-5 435 0 0,-49 13-61 0 0,44-53-352 0 0,3-3-70 0 0,0 0 0 0 0,0-1 0 0 0,0 0 0 0 0,0 1 0 0 0,0-2-1 0 0,-1 1 1 0 0,1-1 0 0 0,-1 1 0 0 0,0-2 0 0 0,1 1-1 0 0,-1-1 1 0 0,0 1 0 0 0,-6-1 50 0 0,-25-3-5174 0 0,30-1 313 0 0,2-1-3389 0 0</inkml:trace>
</inkml:ink>
</file>

<file path=ppt/ink/ink3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9.0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1 137 2208 0 0,'0'0'1270'0'0,"0"0"-114"0"0,0 0 105 0 0,0 0 190 0 0,0 0 101 0 0,0 0-9 0 0,0 0-132 0 0,0 0-168 0 0,0 0-126 0 0,0 0-98 0 0,0 0-115 0 0,35-5-113 0 0,112-18-89 0 0,74-11 1714 0 0,-152 26-1860 0 0,-79-3 1732 0 0,-174-37-3398 0 0,177 46 2374 0 0,4 0-3748 0 0,14-1-12848 0 0,-5 3 10106 0 0</inkml:trace>
</inkml:ink>
</file>

<file path=ppt/ink/ink3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9.3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485 0 7009 0 0,'0'0'3487'0'0,"0"0"-2293"0"0,0 0-436 0 0,0 0 254 0 0,0 0 263 0 0,0 0 107 0 0,-32 13-114 0 0,-101 39-246 0 0,55-2 225 0 0,48-22-1115 0 0,1 2 1 0 0,2 2 0 0 0,1 0 0 0 0,1 2 0 0 0,-16 31-133 0 0,22-30-792 0 0,-2 4-2941 0 0,4-18-5525 0 0,11-17 2723 0 0</inkml:trace>
</inkml:ink>
</file>

<file path=ppt/ink/ink3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9.5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12611 0 0,'0'0'301'0'0,"0"0"-172"0"0,0 0 149 0 0,0 0 371 0 0,0 0 246 0 0,0 0 112 0 0,0 0-23 0 0,0 0-120 0 0,24 33-171 0 0,76 102-183 0 0,-9-1 353 0 0,-60-91-1022 0 0,2 0-1 0 0,1-2 0 0 0,3-2 0 0 0,5 4 160 0 0,-11-18-2493 0 0,-10-12-6648 0 0,-14-10 1630 0 0</inkml:trace>
</inkml:ink>
</file>

<file path=ppt/ink/ink3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9.8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16011 0 0,'0'0'1091'0'0,"0"0"-392"0"0,0 0-308 0 0,0 0-112 0 0,0 0 89 0 0,0 0 172 0 0,0 0 96 0 0,0 0 8 0 0,0 0-97 0 0,0 0-163 0 0,0 34-129 0 0,2 111-65 0 0,11 117 233 0 0,31-66-742 0 0,-10-117-2284 0 0,-34-78 1747 0 0,4 6-664 0 0,-3-6-2637 0 0,0-1-3481 0 0,-1 0 2273 0 0</inkml:trace>
</inkml:ink>
</file>

<file path=ppt/ink/ink3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20.0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8570 0 0,'0'0'691'0'0,"0"0"-177"0"0,0 0 5 0 0,0 0 139 0 0,0 0 115 0 0,0 0 30 0 0,0 0-20 0 0,0 0-74 0 0,31-2-115 0 0,96-3-90 0 0,-124 5-474 0 0,0 0 0 0 0,0-1 0 0 0,0 1 0 0 0,0 0 0 0 0,1 0 0 0 0,-1 1 0 0 0,0-1 0 0 0,0 1 1 0 0,0-1-1 0 0,0 1 0 0 0,0 0 0 0 0,0 0 0 0 0,0 1 0 0 0,0-1 0 0 0,0 0 0 0 0,-1 1 0 0 0,1 0 0 0 0,0 0 0 0 0,-1 0 0 0 0,1 0 0 0 0,-1 0 0 0 0,0 0-30 0 0,6 6 122 0 0,10 7 124 0 0,-4-4-55 0 0,-1 0 0 0 0,0 1-1 0 0,-1 0 1 0 0,0 1 0 0 0,-1 0 0 0 0,0 1 0 0 0,-1 0 0 0 0,0 1 0 0 0,-2 0 0 0 0,3 5-191 0 0,-10-17 28 0 0,0 0 0 0 0,0 0 0 0 0,0 0 1 0 0,0 0-1 0 0,-1 0 0 0 0,1 0 0 0 0,-1 0 1 0 0,0 0-1 0 0,0 0 0 0 0,0 0 0 0 0,0 0 0 0 0,-1 0 1 0 0,1 0-1 0 0,-1 0 0 0 0,0 0 0 0 0,1 0 0 0 0,-1 0 1 0 0,-1 0-1 0 0,1 0 0 0 0,0 0 0 0 0,-1-1 0 0 0,0 1 1 0 0,1 0-1 0 0,-1-1 0 0 0,0 1 0 0 0,0-1 0 0 0,0 0 1 0 0,-1 0-1 0 0,1 0 0 0 0,0 0 0 0 0,-1 0 1 0 0,0 0-1 0 0,-1 0-28 0 0,-120 65-2181 0 0,81-48-1312 0 0,0-2-3312 0 0,26-10 297 0 0</inkml:trace>
</inkml:ink>
</file>

<file path=ppt/ink/ink3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20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0 9994 0 0,'0'0'1080'0'0,"0"0"-526"0"0,0 0-154 0 0,0 0 145 0 0,0 0 149 0 0,0 0 38 0 0,0 0-108 0 0,0 0-182 0 0,0 0-128 0 0,0 0-91 0 0,0 0-60 0 0,0 0-47 0 0,0 0-48 0 0,-3 33-14 0 0,-9 100-31 0 0,7-16-2214 0 0,1-104-1591 0 0,-1-8-2940 0 0,1-4 3391 0 0</inkml:trace>
</inkml:ink>
</file>

<file path=ppt/ink/ink3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20.8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4297 0 0,'0'0'2244'0'0,"0"0"-1057"0"0,0 0-297 0 0,0 0 133 0 0,0 0 113 0 0,0 0-22 0 0,0 0-65 0 0,0 0-125 0 0,0 0-157 0 0,0 0-155 0 0,0 0-100 0 0,0 0-64 0 0,25-6-77 0 0,75-17-49 0 0,-99 22-299 0 0,1 0 1 0 0,0 1-1 0 0,-1-1 1 0 0,1 0-1 0 0,-1 1 0 0 0,1 0 1 0 0,0-1-1 0 0,-1 1 1 0 0,1 0-1 0 0,0 0 1 0 0,-1 0-1 0 0,1 0 1 0 0,0 0-1 0 0,0 1 1 0 0,-1-1-1 0 0,1 0 1 0 0,-1 1-1 0 0,1-1 1 0 0,0 1-1 0 0,-1-1 1 0 0,1 1-1 0 0,-1 0 1 0 0,1 0-1 0 0,-1 0 0 0 0,1 0 1 0 0,-1 0-1 0 0,0 0 1 0 0,0 0-1 0 0,1 0 1 0 0,-1 1-1 0 0,0-1 1 0 0,0 0-1 0 0,0 1 1 0 0,0-1-1 0 0,-1 1 1 0 0,1-1-1 0 0,0 1 1 0 0,0-1-1 0 0,-1 1 1 0 0,1-1-1 0 0,-1 1 1 0 0,0 0-1 0 0,1-1 0 0 0,-1 1 1 0 0,0 0-1 0 0,0-1 1 0 0,0 1-1 0 0,0 0 1 0 0,0-1-1 0 0,0 1 1 0 0,-1 0-1 0 0,1 0-23 0 0,0 1 101 0 0,-2 5-24 0 0,1-1-1 0 0,-1 0 1 0 0,-1 0-1 0 0,1-1 1 0 0,-1 1-1 0 0,-1 0 1 0 0,1-1-1 0 0,-1 0 1 0 0,0 0 0 0 0,0 0-1 0 0,-1 0 1 0 0,0-1-1 0 0,0 1 1 0 0,0-1-1 0 0,-2 1-76 0 0,-31 40 42 0 0,37-45-47 0 0,0 0 0 0 0,1 0 0 0 0,-1 0 0 0 0,0 1 0 0 0,1-1-1 0 0,-1 0 1 0 0,1 0 0 0 0,-1 0 0 0 0,1 1 0 0 0,0-1 0 0 0,0 0 0 0 0,-1 0 0 0 0,1 1 0 0 0,0-1 0 0 0,0 0 0 0 0,0 1 0 0 0,0-1 0 0 0,0 0 0 0 0,1 0 0 0 0,-1 1 0 0 0,0-1 0 0 0,1 0 0 0 0,-1 0-1 0 0,1 1 1 0 0,-1-1 0 0 0,1 0 0 0 0,-1 0 0 0 0,1 0 0 0 0,0 0 0 0 0,0 0 0 0 0,-1 0 0 0 0,1 0 0 0 0,0 0 0 0 0,0 0 0 0 0,0 0 0 0 0,0 0 0 0 0,0-1 0 0 0,0 1 0 0 0,0 0 0 0 0,0-1-1 0 0,1 1 7 0 0,58 19-293 0 0,-38-15 244 0 0,-18-4 52 0 0,0 0 1 0 0,0 0-1 0 0,0 0 1 0 0,0 1-1 0 0,0-1 0 0 0,0 1 1 0 0,0 0-1 0 0,-1 0 0 0 0,1 0 1 0 0,-1 1-1 0 0,1-1 1 0 0,-1 1-1 0 0,0 0 0 0 0,0 0 1 0 0,0 0-1 0 0,0 0 1 0 0,-1 0-1 0 0,1 1 0 0 0,-1-1 1 0 0,0 1-1 0 0,0-1 0 0 0,0 1 1 0 0,-1 0-1 0 0,1 0 1 0 0,-1 0-1 0 0,0 0 0 0 0,0 0 1 0 0,0 1-5 0 0,-2 2 52 0 0,-1 1 1 0 0,0 0 0 0 0,-1-1-1 0 0,0 0 1 0 0,0 0 0 0 0,0 0-1 0 0,-1 0 1 0 0,0 0 0 0 0,0 0-1 0 0,-1-1 1 0 0,0 0-1 0 0,0 0 1 0 0,0 0 0 0 0,-1-1-1 0 0,0 0 1 0 0,0 0 0 0 0,0 0-1 0 0,-1-1 1 0 0,0 1-53 0 0,-8 7 87 0 0,-47 17-1287 0 0,32-26-8937 0 0,23-3 1404 0 0</inkml:trace>
</inkml:ink>
</file>

<file path=ppt/ink/ink3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21.4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92 0 0 0,'0'0'788'0'0,"0"0"346"0"0,0 0 154 0 0,0 0 152 0 0,0 0 58 0 0,0 0-63 0 0,0 0-124 0 0,0 0-178 0 0,0 0-91 0 0,0 0-10 0 0,0 0-41 0 0,0 0-107 0 0,0 0-74 0 0,13 1-55 0 0,106 2 2116 0 0,43-4-271 0 0,-109-9-2029 0 0,-53 10-331 0 0,0 0 104 0 0,-20-16 859 0 0,-171-42-2746 0 0,180 49-770 0 0,11 8-1948 0 0,2 0-3424 0 0,-1 1 117 0 0</inkml:trace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6:05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0 938 1520 0 0,'0'0'933'0'0,"0"0"-235"0"0,0 0 16 0 0,0 0 231 0 0,0 0 194 0 0,0 0 68 0 0,0 0-52 0 0,0 0-59 0 0,0 0-23 0 0,0 0-17 0 0,0 0-25 0 0,16-1-64 0 0,124-5 2588 0 0,-129 6-3272 0 0,29 0 435 0 0,0-1 0 0 0,-1-1 0 0 0,0-3 0 0 0,24-5-718 0 0,74-16-94 0 0,-123 26-963 0 0,-12 1-2865 0 0,-1 1-3750 0 0,-1 2 173 0 0</inkml:trace>
  <inkml:trace contextRef="#ctx0" brushRef="#br0" timeOffset="255.867">19 1170 8330 0 0,'0'0'2344'0'0,"0"0"-685"0"0,0 0-468 0 0,0 0-100 0 0,0 0-7 0 0,0 0-70 0 0,0 0-74 0 0,0 0-76 0 0,0 0-38 0 0,0 0-18 0 0,0 0-104 0 0,0 0-124 0 0,0 0-106 0 0,31-3-92 0 0,101-10-67 0 0,-10-8 215 0 0,10 6-585 0 0,-43 12-3917 0 0,-68 3 622 0 0,-6 0-3184 0 0,-3 0-2691 0 0</inkml:trace>
  <inkml:trace contextRef="#ctx0" brushRef="#br0" timeOffset="2639.405">923 596 0 0 0,'0'0'397'0'0,"0"0"-63"0"0,0 0-65 0 0,0 0 142 0 0,0 0 200 0 0,0 0 162 0 0,0 0 65 0 0,0 0-45 0 0,0 0-122 0 0,0 0-132 0 0,0 0-83 0 0,-9 12-32 0 0,-25 40 15 0 0,15 20 960 0 0,18-50-943 0 0,-8 250 1367 0 0,-4-125-1766 0 0,11-97 1791 0 0,2-52-238 0 0,0-13-601 0 0,13-150 434 0 0,-2 115-1363 0 0,1 1 0 0 0,3 1 0 0 0,1 0 0 0 0,3 1 0 0 0,2 0 0 0 0,2 2 0 0 0,2 1 0 0 0,9-11-80 0 0,13 3-34 0 0,-29 85-326 0 0,-14 183 374 0 0,4-200-1949 0 0,-1-13-5979 0 0,-6-3 903 0 0</inkml:trace>
  <inkml:trace contextRef="#ctx0" brushRef="#br0" timeOffset="3333.502">1258 1045 0 0 0,'0'0'761'0'0,"0"0"17"0"0,0 0 82 0 0,0 0 206 0 0,0 0 207 0 0,0 0 62 0 0,0 0-84 0 0,0 0-156 0 0,0 0-135 0 0,0 0-113 0 0,0 0-155 0 0,0 0-109 0 0,0 0-143 0 0,-7-5-74 0 0,-23-11 18 0 0,-3 33 776 0 0,26-12-1121 0 0,0 1 1 0 0,0 0-1 0 0,1 0 0 0 0,-1 1 1 0 0,2 0-1 0 0,-1 0 0 0 0,1 0 0 0 0,0 1 1 0 0,0-1-1 0 0,1 1 0 0 0,0 0 1 0 0,1 1-1 0 0,0-1 0 0 0,0 1 1 0 0,1-1-1 0 0,0 1 0 0 0,0 0 1 0 0,1 0-1 0 0,0 0 0 0 0,0 0 1 0 0,1 0-1 0 0,1 0 0 0 0,-1 0 1 0 0,1-1-1 0 0,2 7-39 0 0,0-9 26 0 0,0 0 0 0 0,0 0 0 0 0,1 0 0 0 0,0 0 1 0 0,0 0-1 0 0,0-1 0 0 0,0 0 0 0 0,1 0 0 0 0,0 0 0 0 0,0 0 1 0 0,1-1-1 0 0,-1 0 0 0 0,5 3-26 0 0,-6-5-5 0 0,-1 0 0 0 0,1 0 0 0 0,0 0 1 0 0,-1 0-1 0 0,1 0 0 0 0,0-1 0 0 0,0 0 0 0 0,1 0 0 0 0,-1 0 1 0 0,0 0-1 0 0,0-1 0 0 0,0 1 0 0 0,1-1 0 0 0,-1 0 0 0 0,0-1 1 0 0,0 1-1 0 0,1-1 0 0 0,-1 1 0 0 0,0-1 0 0 0,0 0 0 0 0,0-1 1 0 0,0 1-1 0 0,0-1 0 0 0,0 0 0 0 0,-1 0 0 0 0,1 0 0 0 0,0 0 1 0 0,-1-1-1 0 0,0 1 0 0 0,1-1 0 0 0,-1 0 0 0 0,0 0 0 0 0,-1 0 1 0 0,1 0-1 0 0,0-1 0 0 0,-1 1 0 0 0,0-1 0 0 0,0 0 0 0 0,0 1 1 0 0,0-1-1 0 0,0 0 0 0 0,-1 0 0 0 0,0 0 0 0 0,0 0 0 0 0,0-1 1 0 0,0 1-1 0 0,-1 0 0 0 0,1-4 5 0 0,-1 5-233 0 0,0-1 1 0 0,0 1-1 0 0,0 0 1 0 0,0-1 0 0 0,-1 1-1 0 0,1-1 1 0 0,-1 1-1 0 0,0 0 1 0 0,0-1-1 0 0,0 1 1 0 0,0 0-1 0 0,-1 0 1 0 0,1 0-1 0 0,-1 0 1 0 0,0 0 0 0 0,0 0-1 0 0,0 0 1 0 0,0 1-1 0 0,0-1 1 0 0,-1 1-1 0 0,1-1 1 0 0,-1 1-1 0 0,0 0 1 0 0,0 0-1 0 0,1 0 1 0 0,-1 0 0 0 0,0 1-1 0 0,-1-1 1 0 0,1 1-1 0 0,0 0 1 0 0,0 0-1 0 0,-1 0 1 0 0,1 0-1 0 0,0 0 1 0 0,-1 1-1 0 0,-1 0 233 0 0,4 0-212 0 0,1 0-177 0 0,0 0-161 0 0,0 0 93 0 0,27 0 2485 0 0,-1 0-511 0 0,131-7 1007 0 0,-128 6-4121 0 0,-15 1-4654 0 0,-9 0 3065 0 0</inkml:trace>
  <inkml:trace contextRef="#ctx0" brushRef="#br0" timeOffset="3683.091">1624 1056 6289 0 0,'0'0'1710'0'0,"0"0"-206"0"0,0 0-51 0 0,0 0 7 0 0,0 0-150 0 0,0 0-304 0 0,0 0-348 0 0,0 0-274 0 0,0 0-173 0 0,0 0-81 0 0,0 0-44 0 0,0 0-18 0 0,-5 10 2 0 0,-88 175 292 0 0,-5-2-1206 0 0,45-99-2402 0 0,15-32-8195 0 0,34-47 10271 0 0</inkml:trace>
  <inkml:trace contextRef="#ctx0" brushRef="#br0" timeOffset="4202.101">1618 1417 1000 0 0,'0'0'1224'0'0,"0"0"-163"0"0,0 0-32 0 0,0 0 94 0 0,0 0-24 0 0,0 0-168 0 0,0 0-184 0 0,0 0-146 0 0,-15 33-27 0 0,-49 102 35 0 0,35-53 955 0 0,5-13-267 0 0,24-68-1191 0 0,0-1 68 0 0,0 0 133 0 0,0 0 139 0 0,7-63 907 0 0,4 38-1197 0 0,0 0 1 0 0,2 0 0 0 0,0 2 0 0 0,2-1 0 0 0,0 2-1 0 0,2 0 1 0 0,0 1 0 0 0,2 0 0 0 0,0 2 0 0 0,1 0 0 0 0,1 1-1 0 0,14-8-156 0 0,20-11 219 0 0,-53 36-212 0 0,-1 0 0 0 0,1 0 0 0 0,0 0 0 0 0,-1 0 0 0 0,1 1 0 0 0,0-1 0 0 0,0 1-1 0 0,0-1 1 0 0,-1 1 0 0 0,1 0 0 0 0,0-1 0 0 0,0 1 0 0 0,0 0 0 0 0,0 0 0 0 0,-1 0 0 0 0,1 1 0 0 0,0-1 0 0 0,0 0 0 0 0,0 1 0 0 0,0-1-1 0 0,-1 1 1 0 0,1 0 0 0 0,0-1 0 0 0,-1 1 0 0 0,1 0 0 0 0,-1 0 0 0 0,1 0 0 0 0,-1 0 0 0 0,1 1 0 0 0,-1-1 0 0 0,1 0 0 0 0,-1 0 0 0 0,0 1-1 0 0,0-1 1 0 0,0 1 0 0 0,0-1 0 0 0,0 1 0 0 0,0 0 0 0 0,0-1 0 0 0,0 1 0 0 0,-1 0 0 0 0,1 0 0 0 0,-1-1 0 0 0,1 1 0 0 0,-1 0 0 0 0,0 0-1 0 0,1 1-6 0 0,0 4 55 0 0,0 0 0 0 0,0 1-1 0 0,-1-1 1 0 0,0 0 0 0 0,0 1 0 0 0,0-1-1 0 0,-1 0 1 0 0,0 1 0 0 0,-1-1-1 0 0,0 0 1 0 0,0 0 0 0 0,0 0-1 0 0,-1 0 1 0 0,-1 2-55 0 0,3-8 4 0 0,-1 1 1 0 0,0 0-1 0 0,1 0 1 0 0,-1-1-1 0 0,0 1 0 0 0,0-1 1 0 0,0 0-1 0 0,0 0 1 0 0,0 1-1 0 0,0-1 1 0 0,0 0-1 0 0,-1-1 0 0 0,1 1 1 0 0,0 0-1 0 0,0-1 1 0 0,-1 1-1 0 0,1-1 0 0 0,0 0 1 0 0,-1 0-1 0 0,1 0 1 0 0,-1 0-1 0 0,1 0 1 0 0,0 0-1 0 0,-1 0 0 0 0,1-1 1 0 0,0 1-1 0 0,-1-1 1 0 0,1 0-1 0 0,0 0 1 0 0,0 0-1 0 0,0 0 0 0 0,-1 0-4 0 0,-72-43-4523 0 0,73 42 4159 0 0,-26-19-7307 0 0,21 13 1652 0 0</inkml:trace>
  <inkml:trace contextRef="#ctx0" brushRef="#br0" timeOffset="7219.882">2382 688 2577 0 0,'0'0'814'0'0,"0"0"-39"0"0,0 0 125 0 0,0 0 154 0 0,0 0 106 0 0,0 0-29 0 0,0 0-77 0 0,0 0-71 0 0,0 0-89 0 0,0 0-55 0 0,0 0-109 0 0,-16-8-119 0 0,-54-24-113 0 0,67 30-434 0 0,0 1-1 0 0,0-1 0 0 0,0 1 0 0 0,0 0 0 0 0,-1 0 0 0 0,1 0 1 0 0,0 1-1 0 0,0-1 0 0 0,-1 1 0 0 0,1 0 0 0 0,0 0 0 0 0,-1 0 1 0 0,1 0-1 0 0,0 0 0 0 0,-1 1 0 0 0,1-1 0 0 0,0 1 0 0 0,0 0 1 0 0,-1 0-1 0 0,1 1 0 0 0,-2 0-63 0 0,-9 3 206 0 0,-10 5-89 0 0,0 1 1 0 0,1 1 0 0 0,0 1 0 0 0,1 1 0 0 0,1 0-1 0 0,-12 12-117 0 0,23-18 18 0 0,1 1-1 0 0,0 0 0 0 0,0 0 1 0 0,1 1-1 0 0,0 1 0 0 0,1-1 0 0 0,0 1 1 0 0,0 0-1 0 0,1 1 0 0 0,1-1 1 0 0,0 1-1 0 0,1 0 0 0 0,0 0 0 0 0,1 1 1 0 0,0-1-1 0 0,1 1 0 0 0,0 0 0 0 0,1 0 1 0 0,0 0-1 0 0,1-1 0 0 0,1 1 1 0 0,0 0-1 0 0,2 8-17 0 0,-1-16 16 0 0,-1 0 0 0 0,1 0 1 0 0,0 0-1 0 0,0 0 0 0 0,0 0 1 0 0,1-1-1 0 0,0 1 0 0 0,0-1 1 0 0,0 1-1 0 0,0-1 0 0 0,1 0 0 0 0,0 0 1 0 0,0-1-1 0 0,0 1 0 0 0,0-1 1 0 0,0 0-1 0 0,1 0 0 0 0,-1 0 1 0 0,1 0-1 0 0,0-1 0 0 0,0 0 1 0 0,0 0-1 0 0,0 0 0 0 0,5 0-16 0 0,1 1 92 0 0,0 0 1 0 0,0-1-1 0 0,0-1 0 0 0,0 0 0 0 0,0 0 0 0 0,1-1 1 0 0,-1-1-1 0 0,0 1 0 0 0,0-2 0 0 0,0 0 1 0 0,7-2-93 0 0,8-5 181 0 0,0-1 1 0 0,0-1 0 0 0,-1-2 0 0 0,-1 0 0 0 0,0-2 0 0 0,-1 0 0 0 0,-1-2 0 0 0,0-1 0 0 0,-2 0 0 0 0,1-1 0 0 0,-2-2 0 0 0,-1 0 0 0 0,-1 0 0 0 0,11-19-182 0 0,-21 31 89 0 0,-1-2-1 0 0,0 1 1 0 0,0-1 0 0 0,-1 0 0 0 0,-1 0-1 0 0,0 0 1 0 0,0 0 0 0 0,-1-1 0 0 0,-1 0 0 0 0,0 0-1 0 0,0 0 1 0 0,-1 0 0 0 0,-1 1 0 0 0,0-12-89 0 0,-1 23 6 0 0,1 0 1 0 0,0 1-1 0 0,0-1 1 0 0,-1 0-1 0 0,1 1 0 0 0,0-1 1 0 0,-1 0-1 0 0,1 1 1 0 0,0-1-1 0 0,-1 0 1 0 0,1 0-1 0 0,0 1 1 0 0,-1-1-1 0 0,1 0 1 0 0,-1 0-1 0 0,1 0 1 0 0,0 0-1 0 0,-1 1 1 0 0,1-1-1 0 0,-1 0 0 0 0,1 0 1 0 0,-1 0-1 0 0,1 0 1 0 0,-1 0-1 0 0,1 0 1 0 0,0 0-1 0 0,-1 0 1 0 0,1 0-1 0 0,-1 0 1 0 0,1-1-1 0 0,-1 1 1 0 0,1 0-1 0 0,0 0 0 0 0,-1 0 1 0 0,1 0-1 0 0,-1-1 1 0 0,1 1-1 0 0,0 0 1 0 0,-1 0-1 0 0,1-1 1 0 0,0 1-1 0 0,-1 0 1 0 0,1-1-1 0 0,0 1 1 0 0,-1 0-1 0 0,1-1 1 0 0,0 1-1 0 0,0 0 0 0 0,-1-1 1 0 0,1 1-1 0 0,0-1 1 0 0,0 1-1 0 0,0-1 1 0 0,0 1-1 0 0,0 0 1 0 0,0-1-1 0 0,-1 1 1 0 0,1-1-1 0 0,0 1 1 0 0,0-1-1 0 0,0 1 0 0 0,1-1 1 0 0,-1 1-1 0 0,0 0 1 0 0,0-1-1 0 0,0 1 1 0 0,0-1-7 0 0,-20 32-323 0 0,20-31 330 0 0,-5 11-76 0 0,0 0 0 0 0,1 0 0 0 0,1 1 0 0 0,0-1 0 0 0,0 1-1 0 0,1-1 1 0 0,1 1 0 0 0,0 0 0 0 0,0 0 0 0 0,1 0 0 0 0,1 0 0 0 0,0 0 0 0 0,1-1 0 0 0,0 1 0 0 0,0 0 0 0 0,1-1-1 0 0,1 0 1 0 0,0 1 0 0 0,1-1 0 0 0,0-1 0 0 0,0 1 0 0 0,1-1 0 0 0,1 0 0 0 0,0 0 0 0 0,0-1 0 0 0,1 0 0 0 0,0 0 0 0 0,0-1-1 0 0,1 0 1 0 0,0 0 0 0 0,8 5 69 0 0,-7-6-896 0 0,19 13-2513 0 0,-7-11-5841 0 0,-14-8 2977 0 0</inkml:trace>
  <inkml:trace contextRef="#ctx0" brushRef="#br0" timeOffset="10221.117">2909 945 4105 0 0,'0'0'1064'0'0,"0"0"-418"0"0,0 0-208 0 0,0 0 109 0 0,0 0 157 0 0,0 0 43 0 0,0 0-85 0 0,0 0-176 0 0,0 0-148 0 0,0 0-74 0 0,0 0-47 0 0,0 0-9 0 0,0 0 3 0 0,4 3 18 0 0,-2 0-143 0 0,0 0-1 0 0,0 0 0 0 0,0 0 0 0 0,0 0 0 0 0,0 1 1 0 0,-1-1-1 0 0,0 0 0 0 0,1 1 0 0 0,-1-1 1 0 0,0 1-1 0 0,-1-1 0 0 0,1 1 0 0 0,-1 0 1 0 0,1-1-1 0 0,-1 1 0 0 0,0 0 0 0 0,0-1 0 0 0,-1 1 1 0 0,1 0-1 0 0,-1-1 0 0 0,0 1 0 0 0,-1 3-85 0 0,-6 14 190 0 0,0 0 0 0 0,-2-1 0 0 0,-1 0 0 0 0,0 0 0 0 0,-1-1 0 0 0,-10 10-190 0 0,-37 65 257 0 0,57-91-237 0 0,0-1-1 0 0,0 1 1 0 0,0-1 0 0 0,0 1 0 0 0,1 0 0 0 0,-1 0 0 0 0,1-1-1 0 0,0 1 1 0 0,0 0 0 0 0,0 0 0 0 0,0 0 0 0 0,0 1 0 0 0,1-1-1 0 0,-1 0 1 0 0,1 0 0 0 0,0 0 0 0 0,0 0 0 0 0,0 0 0 0 0,0 1 0 0 0,1-1-1 0 0,-1 0 1 0 0,1 0 0 0 0,0 0 0 0 0,0 0 0 0 0,0 0 0 0 0,0 0-1 0 0,1 0 1 0 0,-1 0 0 0 0,1-1 0 0 0,-1 1 0 0 0,1 0 0 0 0,0-1-1 0 0,0 1 1 0 0,0-1 0 0 0,1 0 0 0 0,-1 0 0 0 0,0 0 0 0 0,1 0-1 0 0,-1 0 1 0 0,1 0 0 0 0,0-1 0 0 0,0 1 0 0 0,0-1 0 0 0,-1 0 0 0 0,1 0-1 0 0,0 0 1 0 0,1 0 0 0 0,-1 0 0 0 0,3 0-20 0 0,2 0 104 0 0,-2 1-87 0 0,1-1 0 0 0,-1 0-1 0 0,0 0 1 0 0,0 0-1 0 0,1-1 1 0 0,-1 0-1 0 0,0 0 1 0 0,1 0-1 0 0,-1-1 1 0 0,0 0 0 0 0,0 0-1 0 0,0-1 1 0 0,0 0-1 0 0,0 0 1 0 0,0 0-1 0 0,2-2-16 0 0,-7-1-6863 0 0,-1 3 2261 0 0,0-1 588 0 0</inkml:trace>
  <inkml:trace contextRef="#ctx0" brushRef="#br0" timeOffset="10472.58">2631 1203 4433 0 0,'0'0'1260'0'0,"0"0"-189"0"0,0 0 64 0 0,0 0 193 0 0,0 0 63 0 0,0 0-84 0 0,0 0-153 0 0,0 0-133 0 0,0 0-131 0 0,0 0-137 0 0,0 0-162 0 0,33-7-169 0 0,103-20-149 0 0,-39 21-134 0 0,-87 6-406 0 0,30 0-878 0 0,-15 0-4878 0 0,-18 0-2382 0 0</inkml:trace>
  <inkml:trace contextRef="#ctx0" brushRef="#br0" timeOffset="12875.937">3365 872 0 0 0,'0'0'982'0'0,"0"0"-29"0"0,0 0-85 0 0,0 0-78 0 0,0 0-49 0 0,0 0-13 0 0,0 0 26 0 0,0 0 31 0 0,7-7 2 0 0,17-20-27 0 0,-18 20-80 0 0,0-1-1 0 0,0 1 0 0 0,-1-1 0 0 0,-1 0 0 0 0,1 0 0 0 0,-1-1 1 0 0,0 1-1 0 0,-1-1 0 0 0,0 0 0 0 0,-1 0 0 0 0,2-7-679 0 0,0 3 342 0 0,-1 1 0 0 0,-1-1-1 0 0,0 1 1 0 0,0-1 0 0 0,-1 0-1 0 0,-1 0 1 0 0,0 0 0 0 0,-1 0-1 0 0,0 0 1 0 0,-1 1-1 0 0,-2-7-341 0 0,-64-179 1306 0 0,60 185-1260 0 0,0 1-1 0 0,-1-1 1 0 0,-1 1-1 0 0,0 1 1 0 0,0 0-1 0 0,-1 0 1 0 0,-1 1 0 0 0,0 1-1 0 0,0 0 1 0 0,-1 0-1 0 0,0 1 1 0 0,-12-5-46 0 0,-52-23 197 0 0,-79 25 799 0 0,82 18 183 0 0,36 11-977 0 0,29-6-5 0 0,-39 28 38 0 0,30-11-154 0 0,18-28-89 0 0,0-1 2 0 0,-1 0 7 0 0,-11 28 86 0 0,12-27-73 0 0,0-1 8 0 0,0 0 23 0 0,0 0 14 0 0,0 0-6 0 0,0 0 7 0 0,0 0-4 0 0,0 0-5 0 0,0 0 7 0 0,0 0 17 0 0,0 0-2 0 0,0 0 6 0 0,0 0 24 0 0,0 0 2 0 0,0 0 28 0 0,0 0 25 0 0,0 0 15 0 0,7-22 629 0 0,28-100-661 0 0,-10-57-169 0 0,-25 180 7 0 0,0-1 0 0 0,-1 1 0 0 0,1-1 0 0 0,0 0 1 0 0,0 1-1 0 0,0-1 0 0 0,0 1 0 0 0,0-1 0 0 0,0 1 0 0 0,0-1 0 0 0,0 1 0 0 0,0-1 1 0 0,0 0-1 0 0,0 1 0 0 0,1-1 0 0 0,-1 1 0 0 0,0-1 0 0 0,0 1 0 0 0,0-1 0 0 0,0 0 0 0 0,1 1 1 0 0,-1-1-1 0 0,0 1 0 0 0,0-1 0 0 0,1 0 0 0 0,-1 1 0 0 0,0-1 0 0 0,1 0 0 0 0,-1 0 0 0 0,0 1 1 0 0,1-1-1 0 0,-1 0 0 0 0,1 0 0 0 0,-1 1 0 0 0,0-1 0 0 0,1 0 0 0 0,-1 0 0 0 0,1 0 0 0 0,-1 0 1 0 0,1 1-1 0 0,-1-1 0 0 0,0 0 0 0 0,1 0 0 0 0,-1 0 0 0 0,1 0 0 0 0,-1 0 0 0 0,1 0 0 0 0,-1 0 1 0 0,1-1-1 0 0,-1 1 0 0 0,0 0 0 0 0,1 0 0 0 0,-1 0 0 0 0,1 0 0 0 0,-1 0 0 0 0,0-1 1 0 0,1 1-1 0 0,-1 0 0 0 0,1 0 0 0 0,-1-1 0 0 0,0 1 0 0 0,1 0 0 0 0,-1-1 0 0 0,0 1 0 0 0,1 0 1 0 0,-1-1-1 0 0,0 1 0 0 0,0 0 0 0 0,1-1 0 0 0,-1 1 21 0 0,21 37 44 0 0,-21-37-52 0 0,88 137-25 0 0,-12-15 22 0 0,-53-15 25 0 0,-13-35-52 0 0,16-9 2 0 0,-146-110 1377 0 0,-9-13-1297 0 0,56 35-42 0 0,32-1 60 0 0,38 21-2535 0 0,2 4-3310 0 0,2 0-5035 0 0,-1 1 3350 0 0</inkml:trace>
  <inkml:trace contextRef="#ctx0" brushRef="#br0" timeOffset="14622.281">3402 735 0 0 0,'-21'7'467'0'0,"17"-6"128"0"0,4-1-22 0 0,0 0-84 0 0,0 0-108 0 0,0 0-101 0 0,0 0-94 0 0,0 0-75 0 0,0 0-40 0 0,0 30 4220 0 0,-1-26-3968 0 0,1 0 0 0 0,-1 0 0 0 0,1 0-1 0 0,-1 0 1 0 0,0 0 0 0 0,-1 0 0 0 0,1 0 0 0 0,-1 0-1 0 0,1 0 1 0 0,-1-1 0 0 0,0 1 0 0 0,-1 0 0 0 0,1-1-1 0 0,0 0 1 0 0,-1 0 0 0 0,0 0 0 0 0,-1 1-323 0 0,-9 13 1106 0 0,-46 19 1161 0 0,56-35-3184 0 0,5-1-5722 0 0,0 0-2110 0 0</inkml:trace>
</inkml:ink>
</file>

<file path=ppt/ink/ink3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37.4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1 207 2417 0 0,'0'0'1461'0'0,"0"0"1"0"0,0 0 46 0 0,0 0 19 0 0,0 0-79 0 0,0 0-85 0 0,0 0-129 0 0,0 0-131 0 0,0 0-107 0 0,0 0-112 0 0,0 0-94 0 0,0 0-65 0 0,22-1-37 0 0,69-4-31 0 0,82 15 1855 0 0,-40-4-1502 0 0,-45-5-454 0 0,-102-1 1903 0 0,-210-82-2970 0 0,127 26-793 0 0,41 6-4145 0 0,55 49 5097 0 0,-7-10-2692 0 0,4 1-3658 0 0,2 3-736 0 0</inkml:trace>
</inkml:ink>
</file>

<file path=ppt/ink/ink3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37.9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85 292 352 0 0,'0'0'1471'0'0,"0"0"-236"0"0,0 0 67 0 0,0 0 159 0 0,0 0 65 0 0,0 0-94 0 0,0 0-238 0 0,0 0-218 0 0,0 0-120 0 0,0 0-5 0 0,0 0 16 0 0,0 0-38 0 0,9-2-63 0 0,115-7 3033 0 0,39 5-797 0 0,-167-7-1784 0 0,-224-155-2029 0 0,193 140-149 0 0,-23-16-1605 0 0,18 19-4297 0 0,24 15-3869 0 0</inkml:trace>
</inkml:ink>
</file>

<file path=ppt/ink/ink3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35.6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17 123 6945 0 0,'0'0'1155'0'0,"0"0"108"0"0,0 0 326 0 0,0 0 287 0 0,0 0 47 0 0,0 0-232 0 0,0 0-361 0 0,0 0-334 0 0,0 34-272 0 0,0 106-224 0 0,9 57 451 0 0,14-9-1118 0 0,-18-163 165 0 0,-1-4-2476 0 0,-2-7-6919 0 0,-3-14 4982 0 0,0 0-69 0 0</inkml:trace>
  <inkml:trace contextRef="#ctx0" brushRef="#br0" timeOffset="278.994">1 20 4953 0 0,'0'0'878'0'0,"0"0"-105"0"0,0 0 10 0 0,0 0 121 0 0,0 0 86 0 0,0 0-39 0 0,0 0-109 0 0,0 0-136 0 0,0 0-131 0 0,0 0-105 0 0,33-4-92 0 0,104-8-53 0 0,-134 11-301 0 0,0 0 0 0 0,1 1 0 0 0,-1-1 0 0 0,0 1 1 0 0,1 0-1 0 0,-1 0 0 0 0,0 0 0 0 0,1 0 0 0 0,-1 1 0 0 0,0-1 0 0 0,1 1 0 0 0,-1 0 0 0 0,0 0 0 0 0,0 0 0 0 0,0 1 0 0 0,0-1 0 0 0,0 1 0 0 0,0 0 0 0 0,0-1 0 0 0,0 2-24 0 0,7 4 134 0 0,-3-3-44 0 0,1 0 1 0 0,0 0-1 0 0,-1 1 0 0 0,0 0 0 0 0,0 0 0 0 0,-1 1 1 0 0,0 0-1 0 0,1 0 0 0 0,-2 0 0 0 0,1 1 1 0 0,-1 0-1 0 0,0 0 0 0 0,-1 0 0 0 0,1 1 1 0 0,-1-1-1 0 0,-1 1 0 0 0,0 0 0 0 0,0 0 1 0 0,0 1-1 0 0,-1-1 0 0 0,0 1 0 0 0,-1-1 1 0 0,0 1-1 0 0,0 0-90 0 0,-5-2 23 0 0,0 1 1 0 0,0-1-1 0 0,0 0 1 0 0,-1 0-1 0 0,0-1 1 0 0,-1 1-1 0 0,1-1 1 0 0,-1 0-1 0 0,-1-1 1 0 0,1 1-1 0 0,-1-1 1 0 0,0 0-1 0 0,0-1 1 0 0,0 0-1 0 0,0 0 1 0 0,-4 1-24 0 0,-90 37-1261 0 0,30-22-2349 0 0,22-6-2589 0 0,34-10 2096 0 0,4-3 2591 0 0</inkml:trace>
  <inkml:trace contextRef="#ctx0" brushRef="#br0" timeOffset="698.508">384 499 4433 0 0,'0'0'3281'0'0,"0"0"-1565"0"0,0 0-612 0 0,0 0-28 0 0,0 0 57 0 0,0 0-76 0 0,0 0-230 0 0,0 0-257 0 0,0 0-144 0 0,0 0-36 0 0,0 0 1 0 0,0 0-13 0 0,0 0-64 0 0,1 14-68 0 0,12 104 300 0 0,-8-31 320 0 0,-6-49-3830 0 0,1-18-2024 0 0,0 0-3343 0 0,0-19 5860 0 0</inkml:trace>
  <inkml:trace contextRef="#ctx0" brushRef="#br0" timeOffset="1184.632">336 499 4713 0 0,'0'0'1852'0'0,"0"0"-257"0"0,0 0-129 0 0,0 0-46 0 0,0 0-151 0 0,0 0-232 0 0,0 0-246 0 0,0 0-202 0 0,0 0-100 0 0,0 0-47 0 0,0 0-34 0 0,0 0-62 0 0,0 0-57 0 0,16-3-25 0 0,105-9 436 0 0,6 12 266 0 0,-126 0-955 0 0,0 0 0 0 0,0-1 0 0 0,0 1 0 0 0,0 0 0 0 0,0 0 0 0 0,0 0 1 0 0,0 0-1 0 0,0 1 0 0 0,0-1 0 0 0,0 0 0 0 0,0 0 0 0 0,0 0 0 0 0,0 1 0 0 0,-1-1 0 0 0,1 1 0 0 0,0-1 0 0 0,0 0 0 0 0,0 1 1 0 0,0 0-1 0 0,0-1 0 0 0,-1 1 0 0 0,1-1 0 0 0,0 1 0 0 0,-1 0 0 0 0,1 0 0 0 0,0-1 0 0 0,-1 1 0 0 0,1 0 0 0 0,-1 0 0 0 0,1 0 1 0 0,-1 0-1 0 0,1 0 0 0 0,-1-1 0 0 0,0 1 0 0 0,1 0 0 0 0,-1 0 0 0 0,0 0 0 0 0,0 0 0 0 0,0 0 0 0 0,0 0 0 0 0,0 0 0 0 0,0 0 0 0 0,0 0 1 0 0,0 0-1 0 0,0 0 0 0 0,0 0 0 0 0,-1 0 0 0 0,1 0 0 0 0,0 0 0 0 0,-1 0 0 0 0,1 0 0 0 0,-1 0-11 0 0,-28 48 536 0 0,-12-8-361 0 0,31-33-177 0 0,1 0 1 0 0,0 1 0 0 0,1 0-1 0 0,0 0 1 0 0,0 1 0 0 0,1 0-1 0 0,0 0 1 0 0,1 1 0 0 0,-1 2 1 0 0,7-11-8 0 0,-1-1 1 0 0,1 1-1 0 0,-1 0 1 0 0,1-1-1 0 0,0 1 1 0 0,-1 0-1 0 0,1-1 0 0 0,0 1 1 0 0,0-1-1 0 0,0 1 1 0 0,1 0-1 0 0,-1-1 1 0 0,0 1-1 0 0,1 0 0 0 0,-1-1 1 0 0,1 1-1 0 0,-1-1 1 0 0,1 1-1 0 0,0-1 1 0 0,-1 1-1 0 0,1-1 0 0 0,0 0 1 0 0,0 1-1 0 0,0-1 1 0 0,0 0-1 0 0,0 1 1 0 0,1-1-1 0 0,-1 0 1 0 0,0 0-1 0 0,0 0 0 0 0,1 0 1 0 0,-1 0-1 0 0,1-1 1 0 0,-1 1-1 0 0,1 0 1 0 0,0 0 7 0 0,64 20-334 0 0,-51-18 308 0 0,-9-1 28 0 0,-1-2 9 0 0,-1 1 1 0 0,0 0-1 0 0,1 0 0 0 0,-1 0 0 0 0,0 0 0 0 0,0 1 1 0 0,1 0-1 0 0,-1 0 0 0 0,0 0 0 0 0,-1 0 0 0 0,1 0 1 0 0,0 1-1 0 0,-1 0 0 0 0,1 0 0 0 0,-1 0 0 0 0,0 0 1 0 0,0 0-1 0 0,2 4-11 0 0,-6-2 87 0 0,-1 0 0 0 0,0 0 0 0 0,0-1 0 0 0,0 1 0 0 0,-1 0 0 0 0,1-1-1 0 0,-1 1 1 0 0,0-1 0 0 0,0 0 0 0 0,-1 0 0 0 0,0 0 0 0 0,1-1 0 0 0,-1 1 0 0 0,0-1 0 0 0,0 0 0 0 0,-1 0 0 0 0,1 0 0 0 0,-1 0 0 0 0,0-1 0 0 0,-1 1-87 0 0,-5 4-167 0 0,-1 0 1 0 0,0 0-1 0 0,0-1 1 0 0,0-1-1 0 0,-1 0 0 0 0,0-1 1 0 0,0 0-1 0 0,0-1 1 0 0,0 0-1 0 0,-1-1 0 0 0,1-1 1 0 0,-4 0 166 0 0,-3 0-1580 0 0,-6-1-2186 0 0,9-2-2585 0 0,8-1-1175 0 0</inkml:trace>
</inkml:ink>
</file>

<file path=ppt/ink/ink3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35.1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312 7 6953 0 0,'0'0'2537'0'0,"0"0"-1317"0"0,0 0-429 0 0,0 0 155 0 0,0 0 278 0 0,0 0 175 0 0,0 0-112 0 0,0 0-322 0 0,0 0-291 0 0,0 0-205 0 0,-15 33-153 0 0,-49 101-98 0 0,14-24 111 0 0,36-78-1021 0 0,-58 107 1275 0 0,36-105-4576 0 0,-8-15-4917 0 0,33-19 2594 0 0</inkml:trace>
  <inkml:trace contextRef="#ctx0" brushRef="#br0" timeOffset="246.32">1 0 5569 0 0,'0'0'1444'0'0,"0"0"-163"0"0,0 0-92 0 0,0 0 101 0 0,0 0 97 0 0,0 0-3 0 0,0 0-83 0 0,0 0-203 0 0,0 0-212 0 0,0 0-174 0 0,0 0-96 0 0,0 0-54 0 0,22 33-73 0 0,70 105-75 0 0,-45-51 158 0 0,57 108-142 0 0,-93-177-1194 0 0,13 14 812 0 0,-12-25-4433 0 0,3-5-4441 0 0,-13-2 2129 0 0</inkml:trace>
</inkml:ink>
</file>

<file path=ppt/ink/ink3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33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0 379 2729 0 0,'0'0'1009'0'0,"0"0"-218"0"0,0 0-16 0 0,0 0 217 0 0,0 0 338 0 0,0 0 267 0 0,0 0 89 0 0,0 0-78 0 0,0 0-211 0 0,0 0-273 0 0,0 0-220 0 0,0 0-146 0 0,32 0-130 0 0,102 0-83 0 0,167 0 434 0 0,-265 3-2857 0 0,-14 2-2332 0 0,-6-2-2607 0 0,-8 0 870 0 0</inkml:trace>
  <inkml:trace contextRef="#ctx0" brushRef="#br0" timeOffset="496.443">680 91 8034 0 0,'0'0'310'0'0,"0"0"-128"0"0,0 0 198 0 0,0 0 472 0 0,0 0 324 0 0,0 0 109 0 0,0 0-126 0 0,0 0-271 0 0,0 0-285 0 0,4 37-229 0 0,15 117-148 0 0,-9 31 62 0 0,-12 50-152 0 0,-26-150 340 0 0,10-115 1600 0 0,13-14-1813 0 0,1-1 0 0 0,3 1-1 0 0,2 0 1 0 0,1-1 0 0 0,3 1 0 0 0,1 0-1 0 0,6-14-262 0 0,-3 8 45 0 0,3 1-1 0 0,2 1 1 0 0,1 0 0 0 0,3 0-1 0 0,16-28-44 0 0,-32 72-13 0 0,0 0 0 0 0,-1 0-1 0 0,1 0 1 0 0,1 0 0 0 0,-1 0 0 0 0,1 0-1 0 0,-1 1 1 0 0,1-1 0 0 0,0 1 0 0 0,0 0-1 0 0,0 0 1 0 0,1 0 0 0 0,-1 0 0 0 0,1 1 0 0 0,0-1-1 0 0,0 1 1 0 0,0 0 0 0 0,0 0 0 0 0,0 0-1 0 0,0 1 1 0 0,0-1 0 0 0,0 1 0 0 0,1 0-1 0 0,-1 0 1 0 0,0 1 0 0 0,5-1 13 0 0,-4 5-54 0 0,-1-1 0 0 0,0 1 0 0 0,-1 0 1 0 0,1 0-1 0 0,-1 1 0 0 0,1-1 0 0 0,-1 1 0 0 0,-1-1 0 0 0,1 1 0 0 0,-1 0 1 0 0,0 0-1 0 0,0 0 0 0 0,0 1 0 0 0,0-1 0 0 0,-1 0 0 0 0,0 4 54 0 0,0-7-22 0 0,13 53-995 0 0,2 5-3179 0 0,-3-22-4430 0 0,-9-29 3186 0 0</inkml:trace>
  <inkml:trace contextRef="#ctx0" brushRef="#br0" timeOffset="824.493">1074 596 7554 0 0,'0'0'1217'0'0,"0"0"-115"0"0,0 0 19 0 0,0 0 97 0 0,0 0-19 0 0,0 0-107 0 0,0 0-198 0 0,0 0-222 0 0,0 0-192 0 0,0 0-171 0 0,0 0-107 0 0,0 0-57 0 0,0 0-37 0 0,-21 10-23 0 0,-60 35-26 0 0,80-44-57 0 0,-1-1 0 0 0,1 1 0 0 0,-1 0 0 0 0,1 0 0 0 0,-1 0 1 0 0,1 0-1 0 0,0 0 0 0 0,0 0 0 0 0,-1 0 0 0 0,1 1 0 0 0,0-1 0 0 0,0 0 0 0 0,0 1 0 0 0,0-1 0 0 0,0 0 0 0 0,1 1 0 0 0,-1-1 1 0 0,0 1-1 0 0,1 0 0 0 0,-1-1 0 0 0,1 1 0 0 0,-1-1 0 0 0,1 1 0 0 0,0 0 0 0 0,0-1 0 0 0,0 1 0 0 0,0 0 0 0 0,0-1 0 0 0,0 1 1 0 0,0 0-1 0 0,0-1 0 0 0,1 2-2 0 0,0 6 5 0 0,0-5 2 0 0,-1 0-1 0 0,1 0 1 0 0,0 1-1 0 0,0-1 1 0 0,1 0-1 0 0,-1 0 1 0 0,1 0-1 0 0,0 0 1 0 0,0 0 0 0 0,0-1-1 0 0,0 1 1 0 0,1-1-1 0 0,-1 1 1 0 0,1-1-1 0 0,0 0 1 0 0,0 0-1 0 0,0 0 1 0 0,1 0-1 0 0,-1-1 1 0 0,1 1 0 0 0,-1-1-1 0 0,1 0 1 0 0,0 0-1 0 0,0 0 1 0 0,0 0-7 0 0,105 24 328 0 0,-30-50-1778 0 0,-56 9-2485 0 0,-2-1-4580 0 0,-15 8 4394 0 0</inkml:trace>
</inkml:ink>
</file>

<file path=ppt/ink/ink3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30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2645 678 3857 0 0,'0'0'2627'0'0,"0"0"-1704"0"0,0 0-330 0 0,0 0 244 0 0,0 0 235 0 0,-1 35 107 0 0,-6 109-70 0 0,-2-3 381 0 0,3 109-4648 0 0,17-191-604 0 0,-2-15-2334 0 0,-7-32 5425 0 0</inkml:trace>
  <inkml:trace contextRef="#ctx0" brushRef="#br0" timeOffset="258.089">2544 984 0 0 0,'0'0'1076'0'0,"0"0"-293"0"0,9-38-156 0 0,28-125-10 0 0,-32 139-250 0 0,2 0 0 0 0,1 1 0 0 0,1-1 0 0 0,1 2 0 0 0,1-1 0 0 0,0 2 0 0 0,2-1 0 0 0,12-14-367 0 0,-15 22 294 0 0,-5 4 31 0 0,1 0 0 0 0,0 0-1 0 0,1 1 1 0 0,0 0-1 0 0,1 0 1 0 0,-1 1-1 0 0,2 0 1 0 0,-1 1 0 0 0,1-1-1 0 0,0 1 1 0 0,1 1-1 0 0,0 0 1 0 0,0 0 0 0 0,0 1-1 0 0,0 1 1 0 0,1-1-1 0 0,0 2 1 0 0,0-1 0 0 0,0 2-1 0 0,0-1 1 0 0,1 1-1 0 0,-1 1 1 0 0,11 0-325 0 0,-17 4 82 0 0,-1 0 0 0 0,1 0 0 0 0,-1 1 0 0 0,0 0 0 0 0,-1-1 0 0 0,1 1 0 0 0,0 1 0 0 0,-1-1 0 0 0,0 0 0 0 0,0 1 0 0 0,0 0 0 0 0,-1 0 0 0 0,0-1 0 0 0,0 1 0 0 0,0 1 0 0 0,0-1 0 0 0,-1 0 0 0 0,0 0 0 0 0,0 1 0 0 0,0-1 0 0 0,-1 0 0 0 0,1 1 0 0 0,-1-1 0 0 0,-1 1 0 0 0,1-1 0 0 0,-1 1 0 0 0,-1 4-82 0 0,2-7 25 0 0,-3 23 34 0 0,-1 0-1 0 0,-2 0 1 0 0,0-1 0 0 0,-2 1-1 0 0,-1-1 1 0 0,0-1 0 0 0,-2 0 0 0 0,-1 0-1 0 0,-1-1 1 0 0,-1-1 0 0 0,-1 0-1 0 0,-1-1 1 0 0,0 0 0 0 0,-2-2-1 0 0,0 0 1 0 0,-7 4-59 0 0,-52 39-895 0 0,43-39-4587 0 0,32-22 3378 0 0,2-1-2124 0 0,-1 0 2630 0 0,1 0-1072 0 0</inkml:trace>
  <inkml:trace contextRef="#ctx0" brushRef="#br0" timeOffset="811.545">3001 1208 6305 0 0,'0'0'1553'0'0,"0"0"-181"0"0,0 0 4 0 0,0 0 1 0 0,0 0-160 0 0,0 0-286 0 0,0 0-312 0 0,0 0-236 0 0,0 0-182 0 0,0 0-124 0 0,0 0-67 0 0,-28 32-73 0 0,-82 98-37 0 0,75-72-148 0 0,34-58 235 0 0,1 0-1 0 0,0 1 1 0 0,-1-1 0 0 0,1 0-1 0 0,0 0 1 0 0,-1 1-1 0 0,1-1 1 0 0,0 0 0 0 0,-1 1-1 0 0,1-1 1 0 0,0 0 0 0 0,0 1-1 0 0,-1-1 1 0 0,1 0 0 0 0,0 1-1 0 0,0-1 1 0 0,0 0 0 0 0,0 1-1 0 0,-1-1 1 0 0,1 1 0 0 0,0-1-1 0 0,0 0 1 0 0,0 1 0 0 0,0-1-1 0 0,0 1 1 0 0,0-1 0 0 0,0 1-1 0 0,0-1 1 0 0,0 0 0 0 0,0 1-1 0 0,0-1 1 0 0,0 1 0 0 0,1-1-1 0 0,-1 0 1 0 0,0 1 0 0 0,0-1-1 0 0,0 0 1 0 0,1 1 0 0 0,-1-1-1 0 0,0 1 1 0 0,0-1-1 0 0,1 0 1 0 0,-1 0 0 0 0,0 1-1 0 0,0-1 1 0 0,1 0 0 0 0,-1 1-1 0 0,0-1 1 0 0,1 0 0 0 0,-1 0-1 0 0,0 0 1 0 0,1 1 0 0 0,-1-1-1 0 0,1 0 1 0 0,-1 0 0 0 0,0 0-1 0 0,1 0 1 0 0,-1 0 0 0 0,1 0-1 0 0,-1 0 1 0 0,1 0 0 0 0,-1 0-1 0 0,0 0 1 0 0,1 0 0 0 0,-1 0 13 0 0,23-17 295 0 0,21-33 477 0 0,-11 9-252 0 0,2 2 0 0 0,2 1 0 0 0,1 2 0 0 0,41-29-520 0 0,40-4 518 0 0,-118 70-521 0 0,1 0 0 0 0,0 1 0 0 0,-1-1 0 0 0,1 0 0 0 0,-1 1-1 0 0,1-1 1 0 0,-1 1 0 0 0,0 0 0 0 0,1-1 0 0 0,-1 1 0 0 0,0 0 0 0 0,0 0 0 0 0,0-1 0 0 0,0 1 0 0 0,-1 0 0 0 0,1 0 0 0 0,-1 0 0 0 0,1 0 0 0 0,-1 0 0 0 0,1 0 0 0 0,-1 0-1 0 0,0 0 1 0 0,0 0 0 0 0,0 0 0 0 0,0 1 0 0 0,0-1 0 0 0,-1 0 0 0 0,1 0 0 0 0,-1 0 0 0 0,1 0 0 0 0,-1 0 0 0 0,0 0 0 0 0,0 0 3 0 0,1 9 5 0 0,-1 243-608 0 0,2-247 281 0 0,-1-7 365 0 0,-1 0 0 0 0,1 0 0 0 0,0 0 0 0 0,-1 0 0 0 0,1 0 0 0 0,0 0 0 0 0,-1 0 0 0 0,1 0 0 0 0,0 0 0 0 0,-1 0 0 0 0,1 0 0 0 0,0 0 0 0 0,-1 0 1 0 0,1 0-1 0 0,0 0 0 0 0,0 1 0 0 0,-1-1 0 0 0,1 0 0 0 0,0 0 0 0 0,-1 0 0 0 0,1 0 0 0 0,0 1 0 0 0,0-1 0 0 0,-1 0 0 0 0,1 0 0 0 0,0 1 0 0 0,0-1 0 0 0,0 0 0 0 0,-1 1 1 0 0,1-1-1 0 0,0 0 0 0 0,0 0 0 0 0,0 1 0 0 0,0-1 0 0 0,0 0 0 0 0,-1 1 0 0 0,1-1 0 0 0,0 0 0 0 0,0 1 0 0 0,0-1 0 0 0,0 0 0 0 0,0 1 0 0 0,0-1 0 0 0,0 0 1 0 0,0 1-1 0 0,0-1 0 0 0,1 0 0 0 0,-1 1 0 0 0,0-1 0 0 0,0 0 0 0 0,0 1 0 0 0,0-1 0 0 0,0 0 0 0 0,1 1-43 0 0,-54-46 310 0 0,-35-15-688 0 0,45 33-880 0 0,27 16-68 0 0,0-1-1911 0 0,4 5-2240 0 0,5 3-2269 0 0</inkml:trace>
  <inkml:trace contextRef="#ctx0" brushRef="#br0" timeOffset="-8278.783">0 951 7330 0 0,'0'0'1460'0'0,"0"0"-96"0"0,0 0 63 0 0,0 0 129 0 0,0 0 23 0 0,0 0-169 0 0,0 0-298 0 0,0 0-298 0 0,0 0-211 0 0,0 0-171 0 0,37-8-128 0 0,115-24-96 0 0,-45 21-45 0 0,82 9-2241 0 0,-105 3-7594 0 0,-64-1 1660 0 0</inkml:trace>
  <inkml:trace contextRef="#ctx0" brushRef="#br0" timeOffset="-7734.957">742 605 6473 0 0,'0'0'713'0'0,"0"0"5"0"0,0 0 341 0 0,0 0 396 0 0,0 0 192 0 0,0 0-49 0 0,0 0-243 0 0,0 33-326 0 0,0 109-299 0 0,-19 367 488 0 0,20-500-1213 0 0,-2 1 0 0 0,1-1 1 0 0,-1 1-1 0 0,-1-1 1 0 0,0 0-1 0 0,0 0 1 0 0,0 0-1 0 0,-1 0 1 0 0,-1 0-1 0 0,-2 5-5 0 0,5-13 18 0 0,1-1 0 0 0,-1 1 0 0 0,1 0 0 0 0,-1 0 0 0 0,0-1 0 0 0,1 1 0 0 0,-1 0 0 0 0,0-1 0 0 0,1 1 0 0 0,-1-1 0 0 0,0 1 0 0 0,0-1-1 0 0,0 0 1 0 0,1 1 0 0 0,-1-1 0 0 0,0 0 0 0 0,0 1 0 0 0,0-1 0 0 0,0 0 0 0 0,0 0 0 0 0,0 0 0 0 0,0 0 0 0 0,0 0 0 0 0,0 0 0 0 0,1 0 0 0 0,-1 0 0 0 0,0 0 0 0 0,0 0 0 0 0,0 0-1 0 0,0-1 1 0 0,0 1 0 0 0,0 0 0 0 0,0-1 0 0 0,1 1 0 0 0,-1-1 0 0 0,0 1 0 0 0,0-1 0 0 0,1 1 0 0 0,-1-1 0 0 0,0 1 0 0 0,0-1 0 0 0,1 0 0 0 0,-1 1 0 0 0,1-1 0 0 0,-1 0 0 0 0,1 0 0 0 0,-1 1-1 0 0,1-1 1 0 0,-1 0 0 0 0,1 0 0 0 0,0 0 0 0 0,-1 0 0 0 0,1 0 0 0 0,0 1 0 0 0,0-1 0 0 0,0 0 0 0 0,-1 0 0 0 0,1 0 0 0 0,0 0 0 0 0,0 0 0 0 0,1 0-18 0 0,-18-63 231 0 0,16 22-133 0 0,1-1 0 0 0,2 0 0 0 0,3 1 0 0 0,1-1 0 0 0,2 1-1 0 0,1 1 1 0 0,3-1 0 0 0,1 2 0 0 0,10-19-98 0 0,-14 30 25 0 0,1 1-1 0 0,1-1 0 0 0,2 2 0 0 0,1 0 0 0 0,1 0 1 0 0,1 1-1 0 0,1 1 0 0 0,2 1 0 0 0,0 1 0 0 0,1 0 1 0 0,2 1-1 0 0,0 2 0 0 0,19-14-24 0 0,-38 32-10 0 0,-1 0 0 0 0,0 0-1 0 0,1 0 1 0 0,-1 0 0 0 0,1 1 0 0 0,0-1 0 0 0,0 1-1 0 0,-1 0 1 0 0,1 0 0 0 0,0 0 0 0 0,0 0 0 0 0,0 1-1 0 0,0-1 1 0 0,0 1 0 0 0,0-1 0 0 0,1 1 0 0 0,-1 0-1 0 0,0 0 1 0 0,0 1 0 0 0,0-1 0 0 0,0 0 0 0 0,0 1-1 0 0,0 0 1 0 0,0 0 0 0 0,0 0 0 0 0,0 0 0 0 0,-1 0-1 0 0,1 1 1 0 0,0-1 0 0 0,-1 1 0 0 0,1 0 0 0 0,-1 0-1 0 0,1 0 1 0 0,-1 0 10 0 0,18 80-1644 0 0,-18-45-2247 0 0,-1-14-1503 0 0,0-11-3901 0 0</inkml:trace>
  <inkml:trace contextRef="#ctx0" brushRef="#br0" timeOffset="-2791.62">1410 1271 0 0 0,'0'0'436'0'0,"0"0"683"0"0,0 0 307 0 0,0 0 183 0 0,0 0 76 0 0,0 0-74 0 0,0 0-176 0 0,0 0-268 0 0,0 0-253 0 0,0 0-196 0 0,-6-4-153 0 0,3 1-443 0 0,0 1-1 0 0,-1 0 0 0 0,1 0 0 0 0,-1 0 0 0 0,0 0 1 0 0,1 1-1 0 0,-1 0 0 0 0,0 0 0 0 0,0 0 0 0 0,0 0 0 0 0,0 0 1 0 0,0 1-1 0 0,0-1 0 0 0,0 1 0 0 0,0 0 0 0 0,0 0 1 0 0,0 1-1 0 0,0-1 0 0 0,0 1 0 0 0,1 0 0 0 0,-1 0 1 0 0,0 0-1 0 0,0 1 0 0 0,-2 0-121 0 0,2 0 89 0 0,-5 1 1 0 0,-1 0 1 0 0,1 0-1 0 0,1 1 0 0 0,-1 0 1 0 0,1 0-1 0 0,-1 1 1 0 0,1 0-1 0 0,0 0 1 0 0,1 1-1 0 0,-1 0 0 0 0,1 0 1 0 0,1 1-1 0 0,-1 0 1 0 0,1 0-1 0 0,0 1 1 0 0,1 0-1 0 0,-1 0 1 0 0,2 0-1 0 0,-1 0 0 0 0,1 1 1 0 0,0 0-1 0 0,1 0 1 0 0,0 0-1 0 0,-1 8-90 0 0,4-13 13 0 0,0 0 1 0 0,0 0-1 0 0,0 0 1 0 0,0 0-1 0 0,1 0 0 0 0,0 0 1 0 0,0 0-1 0 0,0 0 0 0 0,0 0 1 0 0,0-1-1 0 0,1 1 0 0 0,0 0 1 0 0,0-1-1 0 0,0 1 0 0 0,0-1 1 0 0,0 0-1 0 0,1 1 0 0 0,-1-1 1 0 0,1 0-1 0 0,0-1 0 0 0,0 1 1 0 0,0 0-1 0 0,1-1 0 0 0,-1 0 1 0 0,0 0-1 0 0,1 0 0 0 0,0 0 1 0 0,-1 0-1 0 0,1-1 0 0 0,0 1 1 0 0,0-1-1 0 0,3 1-13 0 0,135 12 299 0 0,-135-14-317 0 0,99-18-1746 0 0,-72 6-1557 0 0,-1-2-3332 0 0,-18 6-170 0 0</inkml:trace>
  <inkml:trace contextRef="#ctx0" brushRef="#br0" timeOffset="-461.939">2266 711 0 0 0,'0'0'1042'0'0,"0"0"224"0"0,0 0 176 0 0,0 0 69 0 0,0 0-44 0 0,0 0-63 0 0,0 0-82 0 0,0 0-124 0 0,5-1-168 0 0,12 4 268 0 0,-40 28-132 0 0,13-19-953 0 0,-114 148 1363 0 0,69-85-1953 0 0,-4-2 0 0 0,-49 46 377 0 0,25-46-1385 0 0,24-30-5888 0 0,50-37 3189 0 0,2 0 1645 0 0</inkml:trace>
  <inkml:trace contextRef="#ctx0" brushRef="#br0" timeOffset="-209.499">1905 667 3441 0 0,'0'0'1695'0'0,"0"0"-139"0"0,0 0-210 0 0,0 0-210 0 0,0 0-124 0 0,0 0 88 0 0,0 0 113 0 0,0 0 54 0 0,0 0-24 0 0,0 0-207 0 0,0 0-227 0 0,0 0-169 0 0,0 0-94 0 0,17 36-75 0 0,54 115-79 0 0,-46-96-254 0 0,2-1 1 0 0,2-1 0 0 0,3-2-1 0 0,2-1 1 0 0,15 14-139 0 0,4-3-1010 0 0,-34-44-1903 0 0,2-1-3739 0 0,-16-13 2173 0 0,0-3-63 0 0</inkml:trace>
  <inkml:trace contextRef="#ctx0" brushRef="#br0" timeOffset="1828.412">694 218 0 0 0,'0'0'908'0'0,"0"0"26"0"0,0 0 63 0 0,0 0 120 0 0,0 0 111 0 0,0 0 61 0 0,0 0-79 0 0,0 0-180 0 0,0 0-230 0 0,0 0-183 0 0,0 0-49 0 0,0 0 84 0 0,0 0 163 0 0,6-3 183 0 0,60-17 2101 0 0,163-1 289 0 0,-115 28-3064 0 0,-108-6-799 0 0,4 1 2031 0 0,-19-1 318 0 0,-67-44-1353 0 0,56 32-524 0 0,1-1 0 0 0,0-1-1 0 0,1 0 1 0 0,0-2 0 0 0,1 0-1 0 0,-5-6 4 0 0,21 21-53 0 0,1-1 0 0 0,-1 1 0 0 0,0 0 0 0 0,1-1 0 0 0,-1 1-1 0 0,1-1 1 0 0,-1 1 0 0 0,1-1 0 0 0,-1 1 0 0 0,1-1 0 0 0,-1 1 0 0 0,1-1-1 0 0,0 1 1 0 0,-1-1 0 0 0,1 0 0 0 0,0 1 0 0 0,-1-1 0 0 0,1 1 0 0 0,0-1-1 0 0,0 0 1 0 0,-1 1 0 0 0,1-1 0 0 0,0 0 0 0 0,0 1 0 0 0,0-1 0 0 0,0 0-1 0 0,0 0 1 0 0,0 1 0 0 0,0-1 0 0 0,0 0 0 0 0,1 1 0 0 0,-1-1-1 0 0,0 0 1 0 0,0 1 0 0 0,0-1 0 0 0,1 0 0 0 0,-1 1 0 0 0,0-1 0 0 0,1 1-1 0 0,-1-1 1 0 0,0 0 0 0 0,1 1 0 0 0,-1-1 0 0 0,1 1 0 0 0,-1-1 0 0 0,1 1-1 0 0,-1 0 1 0 0,1-1 0 0 0,0 1 0 0 0,-1-1 0 0 0,1 1 0 0 0,-1 0 53 0 0,40-8-4334 0 0,-30 7 3004 0 0,14-2-4302 0 0,-4 3-3739 0 0</inkml:trace>
  <inkml:trace contextRef="#ctx0" brushRef="#br0" timeOffset="2362.031">2340 270 0 0 0,'0'0'883'0'0,"0"0"173"0"0,0 0 39 0 0,0 0-53 0 0,0 0 0 0 0,0 0 43 0 0,0 0 79 0 0,0 0 28 0 0,0 0-57 0 0,0 0-116 0 0,0 0-136 0 0,0 0-98 0 0,0 0-71 0 0,24-5-38 0 0,74-15-51 0 0,-7 21 755 0 0,-64 4-1053 0 0,134 17 1092 0 0,-113-15-1073 0 0,-55-12 320 0 0,-85-60 3176 0 0,82 57-3914 0 0,0-1 0 0 0,1 1 0 0 0,0-1 1 0 0,0-1-1 0 0,1 0 0 0 0,0 0 0 0 0,1 0 0 0 0,0-1 0 0 0,1 0 1 0 0,0-1-1 0 0,0 1 0 0 0,-2-10 72 0 0,6-12-3218 0 0,8 11-6734 0 0,-3 15 1608 0 0</inkml:trace>
</inkml:ink>
</file>

<file path=ppt/ink/ink3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45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4833 0 0,'0'0'864'0'0,"0"0"-54"0"0,0 0 338 0 0,0 0 406 0 0,0 0 146 0 0,0 0-104 0 0,0 0-235 0 0,0 0-264 0 0,0 0-159 0 0,0 0-98 0 0,0 0-80 0 0,34-4-50 0 0,104-16-49 0 0,108 11 2541 0 0,-158 6-2766 0 0,-89 1-4144 0 0,-7 0-10316 0 0,5 2 9246 0 0</inkml:trace>
</inkml:ink>
</file>

<file path=ppt/ink/ink3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46.0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6337 0 0,'0'0'1986'0'0,"0"0"-450"0"0,0 0-122 0 0,0 0 52 0 0,0 0-37 0 0,0 0-263 0 0,0 0-342 0 0,0 0-254 0 0,0 0-73 0 0,0 0 90 0 0,0 0 98 0 0,0 0 66 0 0,0 0-16 0 0,11 4-56 0 0,33 14-16 0 0,45-14 1448 0 0,40-15-1342 0 0,-96 10-1350 0 0,-12 1-1326 0 0,-1-2-4228 0 0,-13 1-4646 0 0</inkml:trace>
</inkml:ink>
</file>

<file path=ppt/ink/ink3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0:01.024"/>
    </inkml:context>
    <inkml:brush xml:id="br0">
      <inkml:brushProperty name="width" value="0.1" units="cm"/>
      <inkml:brushProperty name="height" value="0.1" units="cm"/>
      <inkml:brushProperty name="color" value="#33CCFF"/>
    </inkml:brush>
    <inkml:brush xml:id="br1">
      <inkml:brushProperty name="width" value="0.1" units="cm"/>
      <inkml:brushProperty name="height" value="0.1" units="cm"/>
    </inkml:brush>
  </inkml:definitions>
  <inkml:trace contextRef="#ctx0" brushRef="#br0">0 10 0 0 0,'0'0'173'0'0,"0"0"544"0"0,0 0 28 0 0,0 0-124 0 0,1-3-90 0 0,4-4 2776 0 0,-2 23-893 0 0,3 11-895 0 0,29 39 1159 0 0,24 0-1085 0 0,-46-56-1390 0 0,68 44 969 0 0,-20-26-325 0 0,0-7-384 0 0,1-1 1 0 0,1-4 0 0 0,1-2 0 0 0,0-4 0 0 0,1-2-464 0 0,320 17 1065 0 0,-136-18-514 0 0,30-3 69 0 0,-29-19-142 0 0,-35 0-204 0 0,174-2 25 0 0,-179 6-156 0 0,62 3 79 0 0,-242 8-202 0 0,1 0-1 0 0,-1 3 0 0 0,0 0 1 0 0,1 2-1 0 0,-2 1 0 0 0,7 3-19 0 0,-29-6 11 0 0,-1 0 0 0 0,1 0 0 0 0,-1 1 0 0 0,0-1 0 0 0,0 1 0 0 0,-1 1 0 0 0,1-1 0 0 0,-1 1 0 0 0,0 0 0 0 0,0 0 0 0 0,-1 1 0 0 0,1-1 0 0 0,1 5-11 0 0,24 25 108 0 0,18 22-17 0 0,-8-23-26 0 0,-39-34-49 0 0,-1 0 8 0 0,0 0 4 0 0,0 0-8 0 0,0 0 11 0 0,0 0 33 0 0,0 0 12 0 0,0 0 23 0 0,0 0 25 0 0,0 0-7 0 0,0 0 27 0 0,0 0 7 0 0,0 0-5 0 0,0 0 1 0 0,0 0-17 0 0,0 0-18 0 0,0 0-14 0 0,0 0-4 0 0,17-47 678 0 0,23 17-958 0 0,-29 23 165 0 0,1 0 0 0 0,0 0 0 0 0,0 1 0 0 0,0 1 0 0 0,1 0 0 0 0,0 0 0 0 0,0 2 0 0 0,0-1 0 0 0,2 1 21 0 0,14-4-29 0 0,156-8-110 0 0,132 12 112 0 0,-88 22 52 0 0,-115-6-23 0 0,47-2 35 0 0,64 8 58 0 0,71 7-47 0 0,-70-22 111 0 0,112-8-37 0 0,-65-30 80 0 0,-231 29-159 0 0,-1-3 0 0 0,0-2 0 0 0,-1-1 1 0 0,0-2-1 0 0,25-13-43 0 0,127-54 136 0 0,-189 79-141 0 0,0 0 0 0 0,0 0 0 0 0,-1 0 0 0 0,1 0 1 0 0,0-1-1 0 0,0 1 0 0 0,-1-1 0 0 0,1 1 0 0 0,-1-1 0 0 0,0 0 1 0 0,1 0-1 0 0,-1-1 0 0 0,0 1 0 0 0,0 0 0 0 0,0-1 0 0 0,0 1 0 0 0,-1-1 1 0 0,1 1-1 0 0,-1-1 0 0 0,0 0 0 0 0,1 0 0 0 0,-1 1 0 0 0,0-1 1 0 0,-1 0-1 0 0,1 0 0 0 0,0 0 0 0 0,-1 0 0 0 0,0 0 0 0 0,0 0 0 0 0,0-1 5 0 0,0 3-781 0 0,0 1-555 0 0,1 0-5098 0 0,5 0-162 0 0,-3 0-3990 0 0</inkml:trace>
  <inkml:trace contextRef="#ctx0" brushRef="#br1" timeOffset="10269.147">2333 562 0 0 0,'0'0'637'0'0,"0"0"194"0"0,0 0 267 0 0,0 0 278 0 0,0 0 141 0 0,0 0 16 0 0,0 0-63 0 0,0 0-145 0 0,0 0-144 0 0,0 0-146 0 0,0 0-99 0 0,-5-3-59 0 0,-16-9-67 0 0,16 8-105 0 0,5 4-141 0 0,0 0-156 0 0,0 0-126 0 0,0 0-106 0 0,23 0 908 0 0,215 16 2102 0 0,-101-2-2679 0 0,-120-12-672 0 0,-17-2 235 0 0,0 0 0 0 0,-1 0 0 0 0,1-1 0 0 0,0 1 0 0 0,0 0 0 0 0,0 0 0 0 0,-1 0 0 0 0,1-1 0 0 0,0 1 0 0 0,0 0 0 0 0,0 0 0 0 0,-1-1 0 0 0,1 1 0 0 0,0 0 0 0 0,0-1 0 0 0,0 1 0 0 0,0 0 0 0 0,0 0 0 0 0,0-1 0 0 0,0 1 0 0 0,0 0 0 0 0,0-1 0 0 0,0 1 0 0 0,0 0 0 0 0,0-1 0 0 0,0 1 0 0 0,0 0 0 0 0,0-1 0 0 0,0 1 0 0 0,0 0 0 0 0,0 0 0 0 0,0-1 0 0 0,0 1 0 0 0,0 0 0 0 0,1-1 0 0 0,-1 1 0 0 0,0 0 0 0 0,0 0 0 0 0,0-1 0 0 0,0 1 0 0 0,1 0 0 0 0,-1 0 0 0 0,0-1 0 0 0,0 1 0 0 0,1 0 0 0 0,-1 0 0 0 0,0 0 0 0 0,1-1-70 0 0,-95-83 205 0 0,48 58-8350 0 0,44 25 1170 0 0,2 1-2843 0 0</inkml:trace>
</inkml:ink>
</file>

<file path=ppt/ink/ink3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0:07.5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55 624 0 0,'0'0'1468'0'0,"0"0"-466"0"0,0 0-91 0 0,0 0 188 0 0,0 0 244 0 0,0 0 118 0 0,0 0-83 0 0,0 0-279 0 0,0 0-326 0 0,0 0-266 0 0,0 0-193 0 0,0 5 75 0 0,-37 128 1023 0 0,24-98-1190 0 0,-33 85-14 0 0,-6-2 0 0 0,-44 70-208 0 0,77-140-112 0 0,19-47 69 0 0,0-1-17 0 0,0 0-3 0 0,0 0 10 0 0,6-22 457 0 0,34-104-899 0 0,-14 50 661 0 0,4 1 0 0 0,3 1 0 0 0,4 2 0 0 0,2 1 0 0 0,49-64-166 0 0,-44 83 192 0 0,-24 82-209 0 0,63 396 1159 0 0,-82-419-1136 0 0,0 0-1 0 0,0-1 0 0 0,1 1 1 0 0,0-1-1 0 0,0 0 0 0 0,1 0 1 0 0,0 0-1 0 0,0 0 0 0 0,0 0 1 0 0,1 0-1 0 0,0-1 0 0 0,0 0 1 0 0,0 1-1 0 0,0-2 0 0 0,1 1 1 0 0,5 4-6 0 0,-7-9 63 0 0,0 0 0 0 0,0-1 1 0 0,1 1-1 0 0,-1 0 0 0 0,0-1 1 0 0,0 0-1 0 0,0 0 0 0 0,0 0 0 0 0,0 0 1 0 0,-1-1-1 0 0,1 1 0 0 0,0-1 1 0 0,-1 1-1 0 0,1-1 0 0 0,-1 0 1 0 0,1 0-1 0 0,-1 0 0 0 0,0 0 0 0 0,0-1 1 0 0,0 1-1 0 0,0 0 0 0 0,0-1 1 0 0,0 0-1 0 0,-1 1 0 0 0,1-1 1 0 0,-1 0-1 0 0,0 0 0 0 0,0 0 0 0 0,0 0 1 0 0,0 0-64 0 0,13-19 279 0 0,83-162 682 0 0,-21 47-852 0 0,0-6 114 0 0,-76 142-230 0 0,1 1 1 0 0,-1-1-1 0 0,1 1 0 0 0,0-1 0 0 0,-1 1 0 0 0,1 0 0 0 0,-1-1 1 0 0,1 1-1 0 0,0 0 0 0 0,-1 0 0 0 0,1 0 0 0 0,0-1 1 0 0,-1 1-1 0 0,1 0 0 0 0,0 0 0 0 0,-1 0 0 0 0,1 0 1 0 0,0 0-1 0 0,-1 0 0 0 0,1 0 0 0 0,0 0 0 0 0,0 0 0 0 0,-1 1 1 0 0,1-1-1 0 0,0 0 0 0 0,-1 0 0 0 0,1 0 0 0 0,-1 1 1 0 0,1-1-1 0 0,0 0 0 0 0,-1 1 0 0 0,1-1 0 0 0,-1 1 0 0 0,1-1 1 0 0,-1 1-1 0 0,1-1 0 0 0,-1 1 0 0 0,1-1 0 0 0,-1 1 1 0 0,0-1-1 0 0,1 1 0 0 0,-1 0 0 0 0,0-1 0 0 0,1 1 0 0 0,-1-1 1 0 0,0 1-1 0 0,0 0 0 0 0,1-1 0 0 0,-1 1 0 0 0,0 0 1 0 0,0-1-1 0 0,0 1 0 0 0,0 0 0 0 0,0 0 7 0 0,26 28 93 0 0,-2 19 464 0 0,-24 320 1564 0 0,36-159-1917 0 0,-15-157-1120 0 0,-13-62-7072 0 0,-7 5 2296 0 0,1 2-2019 0 0</inkml:trace>
  <inkml:trace contextRef="#ctx0" brushRef="#br0" timeOffset="2572.276">1418 438 0 0 0,'0'0'1030'0'0,"0"0"120"0"0,0 0 49 0 0,0 0 0 0 0,0 0-80 0 0,0 0-131 0 0,0 0-135 0 0,0 0-175 0 0,0 0-144 0 0,0 0-87 0 0,0 0-70 0 0,-5-2-24 0 0,-16-5 13 0 0,-36 31 1834 0 0,46-16-2066 0 0,-1 1 0 0 0,2 0 0 0 0,0 0 0 0 0,0 1 0 0 0,1 1 1 0 0,0 0-1 0 0,0 0 0 0 0,1 1 0 0 0,1 0 0 0 0,-5 11-134 0 0,8-12-3 0 0,1 0 1 0 0,1 0-1 0 0,0 0 0 0 0,0 0 1 0 0,1 0-1 0 0,0 1 1 0 0,1-1-1 0 0,1 0 1 0 0,0 0-1 0 0,0 3 3 0 0,1-8-2 0 0,0 0 0 0 0,0-1-1 0 0,0 1 1 0 0,0 0-1 0 0,1-1 1 0 0,0 0 0 0 0,0 0-1 0 0,1 0 1 0 0,-1 0 0 0 0,1 0-1 0 0,0-1 1 0 0,0 1 0 0 0,1-1-1 0 0,-1 0 1 0 0,1-1-1 0 0,0 1 1 0 0,0-1 0 0 0,0 0-1 0 0,0 0 1 0 0,1 0 0 0 0,-1-1-1 0 0,1 0 1 0 0,0 0-1 0 0,0 0 1 0 0,-1-1 0 0 0,1 0-1 0 0,0 0 1 0 0,0 0 0 0 0,0-1-1 0 0,0 0 1 0 0,5 0 2 0 0,2 0 177 0 0,-1 1-1 0 0,1-2 1 0 0,0 0-1 0 0,-1-1 1 0 0,1 0 0 0 0,-1 0-1 0 0,1-2 1 0 0,-1 1 0 0 0,0-2-1 0 0,0 0 1 0 0,-1 0-1 0 0,1-1 1 0 0,-1 0 0 0 0,0-1-1 0 0,-1 0 1 0 0,9-8-177 0 0,-17 14 19 0 0,-1-1 0 0 0,1 1 0 0 0,0-1 0 0 0,-1 1 0 0 0,1-1 0 0 0,-1 0 0 0 0,0 0 0 0 0,1 1 0 0 0,-1-1 0 0 0,0 0 0 0 0,0 0 0 0 0,0 0 0 0 0,-1 0 0 0 0,1-1 0 0 0,0 1 0 0 0,-1 0 0 0 0,1 0 0 0 0,-1 0 0 0 0,0 0 0 0 0,0-1 0 0 0,0 1 0 0 0,0 0 0 0 0,0 0 0 0 0,0 0 0 0 0,-1-1 0 0 0,1 1 0 0 0,0 0 0 0 0,-1 0 0 0 0,0 0 0 0 0,0 0 0 0 0,0 0 0 0 0,0 0 0 0 0,0 0 0 0 0,0 0 0 0 0,0 0 0 0 0,0 0 1 0 0,-1 1-1 0 0,1-1 0 0 0,-1 0 0 0 0,1 1 0 0 0,-1-1 0 0 0,0 1 0 0 0,0 0 0 0 0,1-1 0 0 0,-1 1 0 0 0,0 0 0 0 0,0 0 0 0 0,0 0 0 0 0,0 1 0 0 0,-1-1 0 0 0,1 0 0 0 0,0 1 0 0 0,0-1 0 0 0,-2 1-19 0 0,-4-2-503 0 0,-1 0 0 0 0,1 1 1 0 0,0 0-1 0 0,-1 1 0 0 0,1 0 1 0 0,-1 0-1 0 0,1 1 0 0 0,-1 0 1 0 0,1 0-1 0 0,0 1 0 0 0,-1 0 1 0 0,1 1-1 0 0,0 0 503 0 0,57-3 596 0 0,9-17 479 0 0,0 3 0 0 0,1 3 0 0 0,0 2 0 0 0,10 2-1075 0 0,-6 6-1136 0 0,-40 1-4206 0 0,-16 0-4129 0 0</inkml:trace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9:46.3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71 101 3313 0 0,'0'0'1265'0'0,"0"0"-322"0"0,0 0 53 0 0,0 0 230 0 0,0 0 165 0 0,0 0 28 0 0,0 0-101 0 0,0 0-209 0 0,0 0-259 0 0,0 0-229 0 0,0 0-185 0 0,0 16 642 0 0,-4 208 1376 0 0,11-181-2429 0 0,-5 49-1657 0 0,-9-83 145 0 0,2-4-1760 0 0,3 0-8074 0 0,2-5 10564 0 0</inkml:trace>
  <inkml:trace contextRef="#ctx0" brushRef="#br0" timeOffset="1">30 116 0 0 0,'0'0'1050'0'0,"0"0"203"0"0,0 0 50 0 0,0 0-152 0 0,0 0-263 0 0,0 0-176 0 0,0 0-78 0 0,0 0-5 0 0,0 0 78 0 0,0 0 47 0 0,3-9 34 0 0,11-26 15 0 0,29 9 1585 0 0,-30 22-1888 0 0,-5 1-281 0 0,9-4 72 0 0,0 0-1 0 0,1 1 0 0 0,-1 1 0 0 0,1 1 1 0 0,0 1-1 0 0,0 0 0 0 0,13 0-290 0 0,-27 3 22 0 0,0 0-1 0 0,0 0 1 0 0,0 0-1 0 0,0 0 0 0 0,0 1 1 0 0,0 0-1 0 0,0-1 0 0 0,0 2 1 0 0,-1-1-1 0 0,1 0 1 0 0,0 1-1 0 0,-1-1 0 0 0,1 1 1 0 0,-1 0-1 0 0,1 0 1 0 0,-1 0-1 0 0,0 1 0 0 0,0-1 1 0 0,0 1-1 0 0,0 0 1 0 0,-1 0-1 0 0,1 0 0 0 0,-1 0 1 0 0,1 0-1 0 0,-1 0 0 0 0,0 1 1 0 0,0 1-22 0 0,-2 0 46 0 0,0 0 1 0 0,-1-1-1 0 0,0 1 0 0 0,0 0 1 0 0,0-1-1 0 0,-1 1 1 0 0,0 0-1 0 0,0-1 0 0 0,0 0 1 0 0,0 1-1 0 0,-1-1 1 0 0,1 0-1 0 0,-1 0 0 0 0,0-1 1 0 0,0 1-1 0 0,-1 0 1 0 0,1-1-1 0 0,-1 0 0 0 0,1 0 1 0 0,-1 0-1 0 0,0 0 1 0 0,0-1-1 0 0,-1 1 0 0 0,1-1 1 0 0,0 0-1 0 0,-1-1 1 0 0,1 1-1 0 0,-3 0-46 0 0,-7 5 8 0 0,-115 60-696 0 0,57-36-726 0 0,21-15-5478 0 0,45-15 5214 0 0,5-1-2305 0 0,1 0 942 0 0</inkml:trace>
</inkml:ink>
</file>

<file path=ppt/ink/ink3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0:22.5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3241 0 0,'0'0'2824'0'0,"0"0"-1381"0"0,0 0-613 0 0,0 0-75 0 0,0 0 121 0 0,0 0 128 0 0,0 0 54 0 0,0 0-52 0 0,0 0-68 0 0,0 0-46 0 0,0 0-66 0 0,11 4-17 0 0,88 25 1352 0 0,-58-21-1847 0 0,1-2 1 0 0,0-2 0 0 0,0-2 0 0 0,0-1-1 0 0,0-2 1 0 0,0-3 0 0 0,0-1 0 0 0,-1-2-1 0 0,41-12-314 0 0,17-4-535 0 0,-55 14-1785 0 0,-2-2-3976 0 0,-26 7-3920 0 0</inkml:trace>
</inkml:ink>
</file>

<file path=ppt/ink/ink3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0:24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314 822 3745 0 0,'0'0'1049'0'0,"0"0"-359"0"0,0 0-101 0 0,0 0 170 0 0,0 0 136 0 0,0 0 33 0 0,0 0-54 0 0,0 0-89 0 0,0 0-59 0 0,0 0-54 0 0,0 0-35 0 0,0 0-61 0 0,0 0-37 0 0,1 21-31 0 0,5 128 610 0 0,7 119 69 0 0,-11-258 1123 0 0,-6-45 519 0 0,3 26-3537 0 0,-1-29 889 0 0,1 0 0 0 0,2 0 0 0 0,1 0 0 0 0,3 1-1 0 0,1-1 1 0 0,1 1 0 0 0,4-7-181 0 0,0 5 130 0 0,2 1 1 0 0,1 1-1 0 0,1 0 1 0 0,3 1-1 0 0,11-18-130 0 0,-27 51 7 0 0,-1-1 0 0 0,1 1 0 0 0,0 0 0 0 0,0-1 0 0 0,0 1 1 0 0,1 0-1 0 0,-1 0 0 0 0,1 0 0 0 0,-1 0 0 0 0,1 1 0 0 0,0-1 0 0 0,0 1 0 0 0,1 0 0 0 0,-1-1 0 0 0,0 1 0 0 0,1 1 0 0 0,-1-1 0 0 0,1 1 0 0 0,-1-1 0 0 0,1 1 0 0 0,0 0 1 0 0,0 0-1 0 0,-1 0 0 0 0,1 1 0 0 0,0 0 0 0 0,0-1 0 0 0,2 1-7 0 0,22 61 76 0 0,-15 26 510 0 0,-13-49-5109 0 0,0-25 1200 0 0,0-11-2291 0 0,2-1-4405 0 0</inkml:trace>
  <inkml:trace contextRef="#ctx0" brushRef="#br0" timeOffset="558.11">862 1131 0 0 0,'0'0'843'0'0,"0"0"444"0"0,0 0 84 0 0,0 0 106 0 0,0 0 45 0 0,0 0-96 0 0,0 0-141 0 0,0 0-202 0 0,0 0-176 0 0,0 0-148 0 0,0 0-115 0 0,0 0-88 0 0,0 0-61 0 0,-16 9-32 0 0,-52 30-37 0 0,64-37-361 0 0,0 0-1 0 0,0 1 0 0 0,0-1 0 0 0,1 1 1 0 0,-1 0-1 0 0,1 0 0 0 0,0 0 0 0 0,0 0 1 0 0,0 1-1 0 0,0-1 0 0 0,0 1 0 0 0,1 0 1 0 0,0 0-1 0 0,-1 0 0 0 0,1 0 0 0 0,1 0 1 0 0,-1 0-1 0 0,0 4-64 0 0,-1 2 65 0 0,-2 63 388 0 0,7-69-401 0 0,0-1-1 0 0,0 1 0 0 0,1 0 0 0 0,-1 0 0 0 0,1-1 0 0 0,0 1 1 0 0,0-1-1 0 0,0 0 0 0 0,0 0 0 0 0,0 0 0 0 0,1-1 0 0 0,-1 1 1 0 0,1-1-1 0 0,0 1 0 0 0,0-1 0 0 0,0 0 0 0 0,0-1 0 0 0,0 1 1 0 0,0-1-1 0 0,0 0 0 0 0,1 0 0 0 0,3 1-51 0 0,0-1-30 0 0,-1 1-1 0 0,1-1 1 0 0,0-1-1 0 0,0 1 1 0 0,0-1 0 0 0,0-1-1 0 0,-1 0 1 0 0,1 0-1 0 0,0 0 1 0 0,0-1 0 0 0,-1 0-1 0 0,1 0 1 0 0,-1-1-1 0 0,0 0 1 0 0,0 0 0 0 0,0-1-1 0 0,0 0 1 0 0,0 0-1 0 0,-1-1 1 0 0,1 0 30 0 0,19-11-5983 0 0,-16 9-2451 0 0</inkml:trace>
  <inkml:trace contextRef="#ctx0" brushRef="#br0" timeOffset="1327.033">1 413 4057 0 0,'0'0'763'0'0,"0"0"-141"0"0,0 0 196 0 0,0 0 377 0 0,0 0 241 0 0,0 0 85 0 0,0 0-101 0 0,0 0-149 0 0,0 0-136 0 0,0 0-167 0 0,0 0-179 0 0,34-6-182 0 0,106-16-157 0 0,31 13 483 0 0,-140 8-832 0 0,-18 0-77 0 0,-1 1-1 0 0,0 0 0 0 0,0 0 0 0 0,1 1 0 0 0,-1 1 0 0 0,0 0 0 0 0,0 0 0 0 0,0 1 1 0 0,6 3-24 0 0,-56-13 2347 0 0,-45-40-1780 0 0,59 31-437 0 0,-27-35-255 0 0,50 43-1626 0 0,3 5-6023 0 0,0 3-834 0 0</inkml:trace>
  <inkml:trace contextRef="#ctx0" brushRef="#br0" timeOffset="1793.186">1418 785 5025 0 0,'0'0'1250'0'0,"0"0"-127"0"0,0 0 146 0 0,0 0 350 0 0,0 0 168 0 0,0 0-90 0 0,0 0-278 0 0,0 0-335 0 0,0 0-215 0 0,0 0-98 0 0,0 0-72 0 0,0 0-90 0 0,0 0-90 0 0,-6 20-100 0 0,-23 65-106 0 0,-39 65 401 0 0,54-118-1033 0 0,-2 1 0 0 0,-2-2 0 0 0,0 0 0 0 0,-2-2 0 0 0,-12 13 319 0 0,13-25-2554 0 0,12-14-1998 0 0,-1-1-5111 0 0,7-2 6841 0 0</inkml:trace>
  <inkml:trace contextRef="#ctx0" brushRef="#br0" timeOffset="2055.791">1109 715 3601 0 0,'0'0'1988'0'0,"0"0"-391"0"0,0 0-209 0 0,0 0-127 0 0,0 0-96 0 0,0 0 31 0 0,0 0 12 0 0,0 0-29 0 0,0 0-53 0 0,0 0-141 0 0,0 0-94 0 0,0 0-68 0 0,0 0-67 0 0,15 22-56 0 0,98 144 979 0 0,114 120 331 0 0,-141-220-2572 0 0,-64-60-4448 0 0,3-4-4900 0 0,-20-2 1839 0 0</inkml:trace>
  <inkml:trace contextRef="#ctx0" brushRef="#br0" timeOffset="2777.46">2017 361 1720 0 0,'0'0'2337'0'0,"0"0"-926"0"0,0 0-162 0 0,0 0 284 0 0,0 0 214 0 0,0 0-12 0 0,0 0-193 0 0,0 0-334 0 0,0 0-263 0 0,0 0-189 0 0,0 0-119 0 0,0 0-71 0 0,-27 36-80 0 0,-83 113-41 0 0,75-83-42 0 0,26-29-135 0 0,1 0-1 0 0,2 1 1 0 0,1 0-1 0 0,2-1 1 0 0,2 1-1 0 0,2 0 1 0 0,1 5-268 0 0,0-26 78 0 0,0 0 1 0 0,1 0-1 0 0,1 0 1 0 0,0-1-1 0 0,1 1 1 0 0,1-1-1 0 0,0 0 1 0 0,2-1-1 0 0,0 0 1 0 0,0 0-1 0 0,1 0 1 0 0,1-1-1 0 0,1 0 1 0 0,0-1-1 0 0,0-1 1 0 0,11 10-79 0 0,-9-14 49 0 0,0 0 0 0 0,0 0 0 0 0,1-1 1 0 0,0-1-1 0 0,1 0 0 0 0,-1-1 0 0 0,1-1 1 0 0,0 0-1 0 0,0-1 0 0 0,0-1 0 0 0,0 0 1 0 0,1-1-1 0 0,-1 0 0 0 0,1-1 0 0 0,8-2-49 0 0,-21 2-25 0 0,-1 0-1 0 0,0-1 1 0 0,0 1-1 0 0,0 0 1 0 0,0-1-1 0 0,1 0 1 0 0,-1 1-1 0 0,0-1 1 0 0,0 0-1 0 0,0 0 1 0 0,0 0-1 0 0,0 0 1 0 0,-1 0-1 0 0,1-1 1 0 0,0 1-1 0 0,0 0 1 0 0,-1-1-1 0 0,1 0 1 0 0,-1 1-1 0 0,1-1 1 0 0,-1 0-1 0 0,0 0 1 0 0,0 1-1 0 0,0-1 1 0 0,1-1 25 0 0,5-15-2505 0 0,-4 1-3285 0 0,-1 12-2744 0 0</inkml:trace>
  <inkml:trace contextRef="#ctx0" brushRef="#br0" timeOffset="3028.165">2444 520 11955 0 0,'0'0'1082'0'0,"0"0"-417"0"0,0 0 156 0 0,0 0 377 0 0,0 0 203 0 0,0 0-72 0 0,2 37-241 0 0,8 118-321 0 0,-7-92-340 0 0,0 0-199 0 0,2 1 0 0 0,3-1 0 0 0,7 24-228 0 0,30 54-1581 0 0,-42-129-503 0 0,-3-10-1775 0 0,0-1-3303 0 0,0-1 431 0 0</inkml:trace>
  <inkml:trace contextRef="#ctx0" brushRef="#br0" timeOffset="3315.876">2379 472 5033 0 0,'0'0'1655'0'0,"0"0"-555"0"0,0 0-121 0 0,0 0 160 0 0,0 0 89 0 0,0 0-61 0 0,0 0-168 0 0,0 0-209 0 0,0 0-156 0 0,0 0-93 0 0,0 0-64 0 0,34-6-40 0 0,107-18-38 0 0,-51 26 293 0 0,-83-2-652 0 0,-1 1 1 0 0,0 0-1 0 0,0 1 0 0 0,1-1 0 0 0,-1 1 0 0 0,0 0 0 0 0,0 1 0 0 0,-1-1 0 0 0,1 1 0 0 0,-1 1 0 0 0,1-1 1 0 0,-1 1-1 0 0,0-1 0 0 0,0 2 0 0 0,0-1 0 0 0,-1 0 0 0 0,1 1 0 0 0,-1 0 0 0 0,0 0 0 0 0,-1 0 0 0 0,1 1 1 0 0,-1-1-1 0 0,0 1 0 0 0,-1-1 0 0 0,1 1 0 0 0,-1 0 0 0 0,0 0 0 0 0,0 1 0 0 0,0 3-40 0 0,-5 4-9 0 0,0-1 0 0 0,-1 1-1 0 0,-1-1 1 0 0,0 1 0 0 0,-1-1 0 0 0,0-1-1 0 0,-1 1 1 0 0,0-1 0 0 0,-1 0 0 0 0,0-1-1 0 0,-1 0 1 0 0,0 0 0 0 0,-1-1-1 0 0,0 0 1 0 0,-1 0 0 0 0,0-1 0 0 0,0-1-1 0 0,-1 0 1 0 0,0-1 0 0 0,-1 0-1 0 0,1 0 1 0 0,-3-1 9 0 0,12-4-109 0 0,-61 31-1838 0 0,19-23-4469 0 0,33-10 1729 0 0,7 3-383 0 0</inkml:trace>
  <inkml:trace contextRef="#ctx0" brushRef="#br0" timeOffset="4355.987">2873 947 0 0 0,'0'0'804'0'0,"0"0"478"0"0,0 0 323 0 0,0 0 173 0 0,0 0-44 0 0,0 0-175 0 0,0 0-220 0 0,0 0-166 0 0,0 0-68 0 0,0 0-49 0 0,0 0-67 0 0,0-4 1092 0 0,-22 56-760 0 0,-60 202-875 0 0,63-210-462 0 0,83-158 428 0 0,145-140 80 0 0,-175 221-411 0 0,-23 58-511 0 0,37 93 415 0 0,-39-105 9 0 0,-2 2 0 0 0,0-1-1 0 0,0 1 1 0 0,-2 0 0 0 0,0 1-1 0 0,0-1 1 0 0,-2 1-1 0 0,0 1 7 0 0,-1 17 284 0 0,-36-35 595 0 0,-57-35-483 0 0,-144-62-1637 0 0,215 93-129 0 0,12 5-4524 0 0,8 0 627 0 0,0 0-1265 0 0</inkml:trace>
  <inkml:trace contextRef="#ctx0" brushRef="#br0" timeOffset="4725.384">3412 840 0 0 0,'0'0'1408'0'0,"0"0"11"0"0,0 0 210 0 0,0 0 228 0 0,0 0 18 0 0,0 0-148 0 0,0 0-172 0 0,0 0-124 0 0,0 0-89 0 0,0 0-103 0 0,0 0-139 0 0,0 0-128 0 0,0 0-109 0 0,23 1-105 0 0,116 5 489 0 0,-79-6-862 0 0,0-3 0 0 0,0-2 0 0 0,32-9-385 0 0,-67 5-1974 0 0,-19 3-2029 0 0,-3-1-4716 0 0,-3 4 1838 0 0</inkml:trace>
  <inkml:trace contextRef="#ctx0" brushRef="#br0" timeOffset="4978.698">3648 652 0 0 0,'0'0'3706'0'0,"0"0"-1779"0"0,0 0-374 0 0,0 0 179 0 0,0 0 66 0 0,0 0-141 0 0,-3 33-347 0 0,-5 103-446 0 0,9 22-13 0 0,32-72-1855 0 0,-13-63-2113 0 0,4-3-3976 0 0,-18-15 2909 0 0</inkml:trace>
  <inkml:trace contextRef="#ctx0" brushRef="#br0" timeOffset="5466.035">4165 722 3313 0 0,'0'0'668'0'0,"0"0"159"0"0,0 0 385 0 0,0 0 283 0 0,0 0 16 0 0,0 0-221 0 0,-4 31-356 0 0,-14 98-360 0 0,-15 119 59 0 0,33-185 54 0 0,2-78 4104 0 0,0-2-4531 0 0,34-143 2263 0 0,-25 114-2427 0 0,3 0 1 0 0,2 1-1 0 0,1 0 1 0 0,3 2-1 0 0,2 0 1 0 0,1 1-1 0 0,2 1 0 0 0,2 2 1 0 0,2 0-1 0 0,1 2 1 0 0,2 1-1 0 0,8-5-96 0 0,-33 35 16 0 0,-1 1-1 0 0,1 0 0 0 0,0 1 0 0 0,0 0 1 0 0,0 0-1 0 0,0 0 0 0 0,1 1 0 0 0,0 0 1 0 0,0 0-1 0 0,-1 1 0 0 0,1 0 0 0 0,1 1 0 0 0,-1-1 1 0 0,4 1-16 0 0,-9 3 24 0 0,1 1-1 0 0,-1-1 1 0 0,0 1 0 0 0,0 0 0 0 0,0-1 0 0 0,0 1-1 0 0,-1 0 1 0 0,1 1 0 0 0,-1-1 0 0 0,0 0 0 0 0,0 1 0 0 0,0-1-1 0 0,0 1 1 0 0,-1 0 0 0 0,1 0 0 0 0,-1-1 0 0 0,0 1 0 0 0,0 0-1 0 0,-1 0 1 0 0,1 0 0 0 0,-1 0 0 0 0,0 0 0 0 0,0 0-1 0 0,0 0 1 0 0,0 0 0 0 0,-1 0 0 0 0,1 0 0 0 0,-1 0 0 0 0,-1 2-24 0 0,2 1 37 0 0,-2 12-26 0 0,-2 0 0 0 0,0 0 1 0 0,-1-1-1 0 0,0 0 0 0 0,-2 0 0 0 0,0 0 1 0 0,-1-1-1 0 0,-1 0 0 0 0,0 0 0 0 0,-2-1 1 0 0,1 0-1 0 0,-2-1 0 0 0,0-1 0 0 0,-1 0 1 0 0,-1 0-1 0 0,-10 8-11 0 0,-48 28-1490 0 0,45-41-2254 0 0,0-5-4668 0 0,20-4-939 0 0</inkml:trace>
  <inkml:trace contextRef="#ctx0" brushRef="#br0" timeOffset="5747.089">4710 888 11747 0 0,'0'0'2071'0'0,"0"0"-627"0"0,0 0-306 0 0,0 0 40 0 0,0 0 21 0 0,0 0-148 0 0,0 0-269 0 0,0 0-283 0 0,0 0-202 0 0,0 0-133 0 0,0 0-69 0 0,0 0-34 0 0,0 0-29 0 0,-2 24-4 0 0,-7 107-29 0 0,9-123-89 0 0,1 25-716 0 0,6-12-2779 0 0,-6-19 3208 0 0,-1-1-2777 0 0,0 0-3221 0 0,0 3-1023 0 0</inkml:trace>
  <inkml:trace contextRef="#ctx0" brushRef="#br0" timeOffset="6248.016">4667 836 3601 0 0,'0'0'2055'0'0,"0"0"-415"0"0,0 0-43 0 0,0 0 116 0 0,0 0-107 0 0,0 0-196 0 0,0 0-249 0 0,0 0-201 0 0,0 0-106 0 0,0 0-117 0 0,0 0-84 0 0,0 0-63 0 0,0 0-55 0 0,27-7-36 0 0,84-22-50 0 0,-30 21 677 0 0,-80 8-1108 0 0,0 0 0 0 0,0-1 0 0 0,1 1 0 0 0,-1 0 0 0 0,0 0 0 0 0,1 0 0 0 0,-1 0 0 0 0,0 0 0 0 0,1 0 0 0 0,-1 0 0 0 0,0 1 0 0 0,1-1 0 0 0,-1 0 0 0 0,0 1 0 0 0,0-1 0 0 0,1 1 0 0 0,-1 0 0 0 0,0-1 0 0 0,0 1 0 0 0,0 0 0 0 0,0-1 0 0 0,0 1 0 0 0,0 0 0 0 0,0 0 0 0 0,0 0 0 0 0,0 0 0 0 0,0 0 0 0 0,0 0 0 0 0,-1 0 0 0 0,1 1 0 0 0,0-1 0 0 0,-1 0 0 0 0,1 0 0 0 0,-1 0 0 0 0,1 1 0 0 0,-1-1 0 0 0,0 0 0 0 0,1 1 0 0 0,-1-1 0 0 0,0 0 0 0 0,0 0 0 0 0,0 1 0 0 0,0-1 0 0 0,0 0 0 0 0,0 1 0 0 0,-1-1 0 0 0,1 0 0 0 0,0 2-18 0 0,-29 59 480 0 0,28-60-487 0 0,-1 1-4 0 0,0 0-1 0 0,0 0 0 0 0,0 0 0 0 0,0 0 0 0 0,1 0 0 0 0,0 1 0 0 0,0-1 0 0 0,0 1 0 0 0,0-1 0 0 0,0 1 0 0 0,0-1 0 0 0,1 1 0 0 0,0-1 0 0 0,0 1 0 0 0,0 0 0 0 0,0-1 0 0 0,0 1 0 0 0,1-1 0 0 0,0 1 0 0 0,-1-1 0 0 0,1 1 0 0 0,1-1 0 0 0,-1 1 0 0 0,0-1 0 0 0,1 0 0 0 0,0 0 0 0 0,-1 1 0 0 0,1-1 0 0 0,1-1 0 0 0,-1 1 0 0 0,0 0 0 0 0,1 0 1 0 0,-1-1-1 0 0,1 1 0 0 0,0-1 0 0 0,0 0 0 0 0,0 0 0 0 0,0 0 0 0 0,0 0 0 0 0,1-1 12 0 0,3 4-1 0 0,0-1 1 0 0,-1 1 0 0 0,1 0 0 0 0,-1 0 0 0 0,0 0-1 0 0,0 1 1 0 0,-1 0 0 0 0,0 0 0 0 0,0 1-1 0 0,0 0 1 0 0,-1-1 0 0 0,2 5 0 0 0,-5-8 26 0 0,0 0 0 0 0,-1 0 0 0 0,1 0 0 0 0,-1 0 0 0 0,0 0 0 0 0,0 0 0 0 0,0 1 0 0 0,0-1 0 0 0,0 0 0 0 0,-1 0 0 0 0,1 0 0 0 0,-1 0 0 0 0,0 0 0 0 0,0 0 0 0 0,0-1 0 0 0,0 1 0 0 0,0 0 0 0 0,-1 0 1 0 0,1-1-1 0 0,-1 1 0 0 0,0-1 0 0 0,0 1 0 0 0,0-1 0 0 0,0 0 0 0 0,0 0 0 0 0,0 0 0 0 0,-1 0 0 0 0,1 0 0 0 0,-1 0 0 0 0,1 0 0 0 0,-3 0-26 0 0,-89 38 299 0 0,86-38-388 0 0,-1-1 1 0 0,1 0 0 0 0,-1 0 0 0 0,0-1 0 0 0,1 0 0 0 0,-1 0 0 0 0,1-1-1 0 0,-1 0 1 0 0,1-1 0 0 0,-1 0 0 0 0,-3-1 88 0 0,-18-14-2920 0 0,7-10-3475 0 0,15 14 288 0 0,4 4-649 0 0</inkml:trace>
  <inkml:trace contextRef="#ctx0" brushRef="#br0" timeOffset="7029.998">4261 258 848 0 0,'0'0'1561'0'0,"0"0"134"0"0,0 0 200 0 0,0 0 105 0 0,0 0-100 0 0,0 0-271 0 0,0 0-358 0 0,0 0-288 0 0,0 0-266 0 0,0 0-214 0 0,0 0-79 0 0,0 0-13 0 0,2-2 15 0 0,9-4-56 0 0,0 1-1 0 0,0 0 0 0 0,0 0 0 0 0,0 1 1 0 0,1 1-1 0 0,0 0 0 0 0,0 0 0 0 0,0 1 0 0 0,0 1 1 0 0,12 0-370 0 0,6-3 487 0 0,52-5 437 0 0,42 3 766 0 0,-168-16-786 0 0,-175-38-1961 0 0,140 31-1068 0 0,54 16-1917 0 0,3-2-4816 0 0,17 11 979 0 0</inkml:trace>
  <inkml:trace contextRef="#ctx0" brushRef="#br0" timeOffset="8189.7">5207 284 4625 0 0,'0'0'1891'0'0,"0"0"-43"0"0,0 0 10 0 0,0 0-121 0 0,0 0-296 0 0,0 0-366 0 0,0 0-265 0 0,0 0-64 0 0,0 0 61 0 0,0 0 87 0 0,0 0-3 0 0,0 0-99 0 0,0 0-80 0 0,9 20-41 0 0,59 134 1029 0 0,-52-113-1461 0 0,-2 0 0 0 0,-2 1 0 0 0,-2 1 0 0 0,-1-1 0 0 0,-3 2 0 0 0,-1-1 0 0 0,-2 1 0 0 0,-2-1 0 0 0,-3 1 0 0 0,-2 17-239 0 0,1-45-10 0 0,0 1 0 0 0,-1-1 0 0 0,0 0-1 0 0,-1 0 1 0 0,-1 0 0 0 0,-1-1 0 0 0,0 0 0 0 0,-1 0 0 0 0,-1-1 0 0 0,-3 5 10 0 0,-81 64-4347 0 0,75-73 1304 0 0,0 1-4460 0 0,7-6-2391 0 0</inkml:trace>
  <inkml:trace contextRef="#ctx0" brushRef="#br0" timeOffset="7626.028">2493 174 0 0 0,'0'0'452'0'0,"0"0"770"0"0,0 0 390 0 0,0 0 92 0 0,0 0-54 0 0,0 0-164 0 0,0 0-286 0 0,0 0-312 0 0,0 0-306 0 0,0 0-238 0 0,0 0-7 0 0,0 0 179 0 0,16-3 2182 0 0,138 15 1895 0 0,80-10-2789 0 0,-140-2-1347 0 0,-40 3-324 0 0,-100 0 822 0 0,20-4-1412 0 0,-102-18-1339 0 0,56-23-6172 0 0,66 36 3350 0 0,5 1-3176 0 0</inkml:trace>
  <inkml:trace contextRef="#ctx0" brushRef="#br0" timeOffset="8931.61">2863 107 0 0 0,'0'0'705'0'0,"0"0"589"0"0,0 0 157 0 0,0 0-72 0 0,0 0-115 0 0,0 0-103 0 0,0 0-31 0 0,-14 11 3289 0 0,-26-36 1736 0 0,-5-2-4582 0 0,-28-18-1126 0 0,46 26-6343 0 0,22 18-224 0 0,0 1-2842 0 0</inkml:trace>
</inkml:ink>
</file>

<file path=ppt/ink/ink3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0:44.8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0 387 12203 0 0,'0'0'368'0'0,"0"0"-190"0"0,0 0 161 0 0,0 0 383 0 0,0 0 236 0 0,0 0 44 0 0,0 0-95 0 0,0 0-156 0 0,32-1-110 0 0,102-5-89 0 0,298-16 1675 0 0,-410 20-3232 0 0,106-9 2854 0 0,-85 10-6118 0 0,0 0-6781 0 0,-41 1 4677 0 0</inkml:trace>
  <inkml:trace contextRef="#ctx0" brushRef="#br0" timeOffset="216.868">39 623 8434 0 0,'0'0'900'0'0,"0"0"-287"0"0,0 0 77 0 0,0 0 413 0 0,0 0 352 0 0,0 0 62 0 0,0 0-187 0 0,0 0-299 0 0,0 0-220 0 0,0 0-148 0 0,36 0-109 0 0,117 2-88 0 0,26-19 495 0 0,149-32-1331 0 0,-253 35-1866 0 0,-28 3-5504 0 0,-34 8 2602 0 0,-6-1 94 0 0</inkml:trace>
  <inkml:trace contextRef="#ctx0" brushRef="#br0" timeOffset="690.965">363 0 5177 0 0,'0'0'2927'0'0,"0"0"-1741"0"0,0 0-442 0 0,0 0 106 0 0,0 0 73 0 0,0 0-77 0 0,0 0-80 0 0,0 0-38 0 0,0 0 48 0 0,0 0 102 0 0,0 0 3 0 0,0 0-53 0 0,10 11-71 0 0,-2 0-559 0 0,-4-5-105 0 0,1-1 0 0 0,-1 0 1 0 0,1 1-1 0 0,0-2 0 0 0,0 1 0 0 0,1 0 1 0 0,-1-1-1 0 0,1 0 0 0 0,0-1 1 0 0,0 1-1 0 0,0-1 0 0 0,6 2-93 0 0,208 59 1941 0 0,74 31-1271 0 0,-286-93-669 0 0,0 1 0 0 0,0 1 0 0 0,0-1-1 0 0,-1 1 1 0 0,1 1 0 0 0,-1-1 0 0 0,0 1 0 0 0,0 1-1 0 0,0-1 1 0 0,-1 1 0 0 0,0 0 0 0 0,0 1-1 0 0,-1-1 1 0 0,0 1 0 0 0,0 0 0 0 0,0 1-1 0 0,-1-1 1 0 0,0 1 0 0 0,0 0 0 0 0,-1 0 0 0 0,0 0-1 0 0,-1 0 1 0 0,1 0 0 0 0,-2 1 0 0 0,1-1-1 0 0,-1 4 0 0 0,-3-4 25 0 0,-1-1 0 0 0,0 0-1 0 0,-1 0 1 0 0,1 0 0 0 0,-1-1-1 0 0,-1 1 1 0 0,1-1-1 0 0,-1 0 1 0 0,0 0 0 0 0,-1 0-1 0 0,1-1 1 0 0,-1 0 0 0 0,0 0-1 0 0,0 0 1 0 0,-1-1 0 0 0,0 0-1 0 0,-6 3-24 0 0,-349 217-4 0 0,279-157-2181 0 0,56-32-9218 0 0,23-30 2361 0 0</inkml:trace>
</inkml:ink>
</file>

<file path=ppt/ink/ink3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0:48.6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0 236 5177 0 0,'0'0'3658'0'0,"0"0"-1571"0"0,0 0-552 0 0,0 0-92 0 0,0 0-101 0 0,0 0-184 0 0,0 0-205 0 0,0 0-151 0 0,0 0-62 0 0,0 0 3 0 0,0 0 2 0 0,0 0-33 0 0,14 0-70 0 0,94-4 827 0 0,128 4 136 0 0,-151-15-1008 0 0,-84 14-546 0 0,0-1 1 0 0,0 1-1 0 0,0-1 0 0 0,0 0 1 0 0,0 1-1 0 0,0-1 0 0 0,0 0 0 0 0,-1 1 1 0 0,1-1-1 0 0,-1 0 0 0 0,1 0 0 0 0,-1 0 1 0 0,1 0-1 0 0,-1 0 0 0 0,0 1 1 0 0,0-1-1 0 0,0 0 0 0 0,0 0 0 0 0,0 0 1 0 0,-1 0-1 0 0,1 0 0 0 0,-1 0 1 0 0,1 1-1 0 0,-1-1 0 0 0,1 0 0 0 0,-1 0 1 0 0,0 1-1 0 0,0-1 0 0 0,0 0 1 0 0,0 1-1 0 0,0-1 0 0 0,0 1 0 0 0,-1-1 1 0 0,1 1-1 0 0,0 0 0 0 0,-1-1 1 0 0,1 1-1 0 0,-1 0 0 0 0,1 0 0 0 0,-2-1-51 0 0,-4-7-2 0 0,-67-68 216 0 0,3 29-1126 0 0,38 34-4973 0 0,29 14 426 0 0,0 0-6075 0 0</inkml:trace>
</inkml:ink>
</file>

<file path=ppt/ink/ink3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0:47.0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827 1 0 0 0,'0'0'783'0'0,"0"0"580"0"0,0 0 317 0 0,0 0 94 0 0,0 0-79 0 0,0 0-152 0 0,0 0-160 0 0,0 0-131 0 0,-11 10 2428 0 0,-97 17 192 0 0,-244 105-2846 0 0,279-100-582 0 0,74-30-467 0 0,1 0 0 0 0,0 1-1 0 0,-1-1 1 0 0,1 0 0 0 0,0 0-1 0 0,1 0 1 0 0,-1-1 0 0 0,0 1 0 0 0,0 0-1 0 0,1-1 1 0 0,-1 1 0 0 0,1-1 0 0 0,-1 0-1 0 0,1 0 1 0 0,0 0 0 0 0,-1 0-1 0 0,1-1 1 0 0,0 1 0 0 0,0-1 0 0 0,2 1 23 0 0,78 19 271 0 0,-44-13-227 0 0,-1 3 0 0 0,-1 1 0 0 0,1 1 1 0 0,-2 3-1 0 0,5 3-44 0 0,-37-17 18 0 0,-1 1 0 0 0,1 0 0 0 0,-1 0 0 0 0,0 1 0 0 0,1-1 0 0 0,-1 1 0 0 0,0 0 0 0 0,-1-1 0 0 0,1 1 0 0 0,0 1 1 0 0,-1-1-1 0 0,0 0 0 0 0,1 0 0 0 0,-1 1 0 0 0,0 0 0 0 0,-1-1 0 0 0,1 1 0 0 0,-1 0 0 0 0,0 0 0 0 0,0 0 0 0 0,0-1 0 0 0,0 1 0 0 0,-1 0 0 0 0,1 0 1 0 0,-1 1-1 0 0,0-1 0 0 0,0 0 0 0 0,-1 0 0 0 0,0 2-18 0 0,-48 62 445 0 0,-143 90-238 0 0,-149 75-258 0 0,261-172 147 0 0,77-60-105 0 0,1 1 0 0 0,-1-1-1 0 0,1 1 1 0 0,0-1 0 0 0,0 1-1 0 0,-1 0 1 0 0,1 0 0 0 0,1 0-1 0 0,-1 0 1 0 0,0 0 0 0 0,0 1-1 0 0,1-1 1 0 0,-1 0 0 0 0,1 1-1 0 0,0-1 1 0 0,0 1 0 0 0,0-1-1 0 0,0 1 1 0 0,0 0 0 0 0,0 0-1 0 0,1 1 10 0 0,48 6 259 0 0,-10-10 73 0 0,1-2 0 0 0,-1-2 1 0 0,0-2-1 0 0,-1-1 0 0 0,0-2 0 0 0,27-10-332 0 0,4 1 309 0 0,180-41 522 0 0,-234 58 235 0 0,-11 1-3283 0 0,3 1-10134 0 0,-6-1 1186 0 0</inkml:trace>
  <inkml:trace contextRef="#ctx0" brushRef="#br0" timeOffset="685.958">1158 829 6457 0 0,'0'0'1679'0'0,"0"0"-734"0"0,0 0-77 0 0,0 0 419 0 0,0 0 437 0 0,0 0 154 0 0,0 0-228 0 0,0 0-417 0 0,0 0-371 0 0,0 0-189 0 0,0 0-46 0 0,0 0-11 0 0,0 0-9 0 0,12-17-14 0 0,81-118 901 0 0,-4-23-516 0 0,-63 107-871 0 0,2 1 0 0 0,2 1 0 0 0,2 1 0 0 0,22-23-107 0 0,-2 24-204 0 0,-42 70-383 0 0,-3 147 486 0 0,-9-98 96 0 0,1-44 3 0 0,0-18-5 0 0,0-1-1 0 0,1 1 1 0 0,0 0 0 0 0,1 0 0 0 0,0 0 0 0 0,0 0-1 0 0,1-1 1 0 0,1 1 0 0 0,-1-1 0 0 0,1 1 0 0 0,1-1 0 0 0,0 0-1 0 0,2 3 8 0 0,-5-10 6 0 0,0-1 0 0 0,0 0 0 0 0,0 1 0 0 0,0-1 0 0 0,0 0-1 0 0,1 0 1 0 0,-1 0 0 0 0,0 0 0 0 0,1 0 0 0 0,-1 0 0 0 0,1 0-1 0 0,-1 0 1 0 0,1-1 0 0 0,-1 1 0 0 0,1 0 0 0 0,0-1 0 0 0,-1 0-1 0 0,1 1 1 0 0,-1-1 0 0 0,1 0 0 0 0,0 0 0 0 0,0 0 0 0 0,-1 0-1 0 0,1 0 1 0 0,0 0 0 0 0,-1 0 0 0 0,1 0 0 0 0,0-1 0 0 0,-1 1-1 0 0,1-1 1 0 0,-1 1 0 0 0,1-1 0 0 0,-1 0 0 0 0,1 0 0 0 0,-1 1-1 0 0,1-1 1 0 0,-1 0 0 0 0,1 0 0 0 0,-1-1-6 0 0,51-48 323 0 0,-50 48-326 0 0,142-229 68 0 0,-62 77-140 0 0,-76 143 85 0 0,-5 10-31 0 0,-1 1-44 0 0,-24 166-406 0 0,24 69 476 0 0,17-180-932 0 0,7-25-5621 0 0,-18-23 966 0 0,-2-3-4963 0 0</inkml:trace>
  <inkml:trace contextRef="#ctx0" brushRef="#br0" timeOffset="936.137">2345 590 11410 0 0,'0'0'1916'0'0,"0"0"-336"0"0,0 0-197 0 0,0 0-143 0 0,0 0-222 0 0,0 0-212 0 0,0 0-201 0 0,0 0-181 0 0,0 0-138 0 0,0 0-90 0 0,0 0-38 0 0,0 0-34 0 0,0 0-24 0 0,-29 22-37 0 0,-89 72-43 0 0,78-46-64 0 0,40-40 18 0 0,-1-5 8 0 0,0 0 0 0 0,0-1 0 0 0,0 1 0 0 0,1 0 0 0 0,0 0 0 0 0,-1 0 0 0 0,1 0 0 0 0,0 0 0 0 0,1-1 0 0 0,-1 1 0 0 0,0 0 0 0 0,1 0 0 0 0,-1 0 0 0 0,1 0 0 0 0,0-1 0 0 0,0 1 0 0 0,0 0 0 0 0,1-1 0 0 0,-1 1 0 0 0,0-1 0 0 0,1 1 0 0 0,0-1 0 0 0,-1 0 0 0 0,1 1 0 0 0,0-1 0 0 0,0 0 0 0 0,0 0 0 0 0,1 0 0 0 0,-1-1 0 0 0,0 1 0 0 0,1-1 0 0 0,-1 1 0 0 0,1-1 0 0 0,0 0 0 0 0,-1 0 0 0 0,1 0 0 0 0,0 0 0 0 0,0 0 0 0 0,-1-1 0 0 0,1 1 0 0 0,0-1 0 0 0,0 1 0 0 0,0-1 0 0 0,0 0 0 0 0,0-1 0 0 0,0 1 18 0 0,8 0-182 0 0,1-1-1 0 0,0 0 0 0 0,-1-1 1 0 0,1 0-1 0 0,-1 0 1 0 0,0-2-1 0 0,0 1 1 0 0,0-1-1 0 0,0-1 1 0 0,6-3 182 0 0,20-17-3682 0 0,-3-5-4326 0 0,-24 21 1092 0 0</inkml:trace>
</inkml:ink>
</file>

<file path=ppt/ink/ink3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6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13291 0 0,'0'0'3010'0'0,"0"0"-1721"0"0,0 0-527 0 0,0 0 39 0 0,0 0 106 0 0,0 0 45 0 0,0 0-51 0 0,0 0-149 0 0,0 0-165 0 0,0 0-157 0 0,0 0-150 0 0,-2 2-114 0 0,-8 10 277 0 0,32 18-7582 0 0,-19-23 1304 0 0,1-3-5298 0 0</inkml:trace>
</inkml:ink>
</file>

<file path=ppt/ink/ink3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6.7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0 15979 0 0,'0'0'1687'0'0,"0"0"-249"0"0,0 0-131 0 0,0 0-19 0 0,0 0-133 0 0,0 0-213 0 0,0 0-202 0 0,0 0-168 0 0,0 0-108 0 0,0 0-77 0 0,0 0-110 0 0,0 0-66 0 0,0 0-47 0 0,-9 30 29 0 0,9-25-1241 0 0,-1 2-3035 0 0,2-5-6584 0 0,-1-2-339 0 0</inkml:trace>
</inkml:ink>
</file>

<file path=ppt/ink/ink3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2.7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0 254 4905 0 0,'0'0'3133'0'0,"0"0"-1484"0"0,0 0-474 0 0,0 0-52 0 0,0 0-81 0 0,0 0-222 0 0,0 0-275 0 0,0 0-157 0 0,0 0-3 0 0,0 0 83 0 0,0 0 77 0 0,0 0 37 0 0,0 0-24 0 0,27-3-55 0 0,84-13-13 0 0,86-2 1527 0 0,-6-3-1143 0 0,-191 21-782 0 0,-1 0 0 0 0,1 0 0 0 0,0-1 0 0 0,0 1 0 0 0,-1 0 0 0 0,1 0 0 0 0,0 0 0 0 0,0 0 0 0 0,-1-1 0 0 0,1 1 1 0 0,0 0-1 0 0,0 0 0 0 0,-1 0 0 0 0,1-1 0 0 0,0 1 0 0 0,0 0 0 0 0,0-1 0 0 0,0 1 0 0 0,-1 0 0 0 0,1 0 0 0 0,0-1 0 0 0,0 1 0 0 0,0 0 0 0 0,0-1 0 0 0,0 1 0 0 0,0 0 0 0 0,0 0 0 0 0,0-1 1 0 0,0 1-1 0 0,0 0 0 0 0,0-1 0 0 0,0 1 0 0 0,0 0 0 0 0,0-1 0 0 0,0 1 0 0 0,0 0 0 0 0,0-1 0 0 0,1 1 0 0 0,-1 0 0 0 0,0 0 0 0 0,0-1 0 0 0,0 1 0 0 0,0 0 0 0 0,0 0 0 0 0,1-1 1 0 0,-1 1-1 0 0,0 0 0 0 0,0 0 0 0 0,1-1 0 0 0,-1 1-92 0 0,-4-2-401 0 0,-163-90 238 0 0,133 65-406 0 0,34 27 465 0 0,-1-1 0 0 0,0 1 1 0 0,1-1-1 0 0,-1 1 0 0 0,1-1 0 0 0,-1 1 0 0 0,1-1 1 0 0,-1 0-1 0 0,1 1 0 0 0,-1-1 0 0 0,1 0 1 0 0,-1 1-1 0 0,1-1 0 0 0,0 0 0 0 0,0 0 0 0 0,-1 1 1 0 0,1-1-1 0 0,0 0 0 0 0,0 0 0 0 0,0 1 0 0 0,0-1 1 0 0,0 0-1 0 0,0 0 0 0 0,0 0 0 0 0,0 1 1 0 0,0-1-1 0 0,0 0 0 0 0,0 0 0 0 0,0 1 0 0 0,1-1 1 0 0,-1 0-1 0 0,0 0 0 0 0,1 1 0 0 0,-1-1 1 0 0,0 0-1 0 0,1 1 0 0 0,-1-1 0 0 0,1 0 0 0 0,-1 1 1 0 0,1-1-1 0 0,-1 1 0 0 0,1-1 0 0 0,-1 1 0 0 0,1-1 1 0 0,0 1-1 0 0,-1-1 0 0 0,1 1 0 0 0,0 0 1 0 0,-1-1-1 0 0,2 1 104 0 0,70-23-12284 0 0,-52 16 5085 0 0</inkml:trace>
</inkml:ink>
</file>

<file path=ppt/ink/ink3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3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5529 0 0,'0'0'3497'0'0,"0"0"-1467"0"0,0 0-458 0 0,0 0 2 0 0,0 0-77 0 0,0 0-256 0 0,0 0-332 0 0,0 0-330 0 0,0 0-240 0 0,0 0-119 0 0,0 0 14 0 0,0 0 67 0 0,7-1 113 0 0,345-24 3803 0 0,-251 18-3201 0 0,-101 7-750 0 0,0 0 103 0 0,0 0 46 0 0,-24-8 985 0 0,3 0-1477 0 0,17 8-43 0 0,1-1 0 0 0,-1 0 0 0 0,0 1 1 0 0,1-2-1 0 0,-1 1 0 0 0,1 0 0 0 0,0-1 0 0 0,-1 1 0 0 0,1-1 1 0 0,0 0-1 0 0,0 0 0 0 0,0 0 0 0 0,0-1 0 0 0,0 1 0 0 0,1-1 1 0 0,-1 1-1 0 0,1-1 0 0 0,-1 0 0 0 0,1 0 0 0 0,0 0 0 0 0,0 0 1 0 0,0 0-1 0 0,1-1 0 0 0,-1 1 0 0 0,1 0 0 0 0,0-1 1 0 0,0 0 119 0 0,4-20-4741 0 0,4 10-3473 0 0,-1 6-3138 0 0</inkml:trace>
</inkml:ink>
</file>

<file path=ppt/ink/ink3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11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81 7314 0 0,'0'0'1655'0'0,"0"0"-462"0"0,0 0-250 0 0,0 0 36 0 0,0 0 90 0 0,0 0 21 0 0,0 0-127 0 0,0 0-208 0 0,0 0-203 0 0,0 0-153 0 0,0 0-83 0 0,-3 14-46 0 0,-15 116 504 0 0,37 359-586 0 0,-13-429-2102 0 0,-2-40-1586 0 0,0 0-4148 0 0,-3-16 2250 0 0</inkml:trace>
  <inkml:trace contextRef="#ctx0" brushRef="#br0" timeOffset="396.555">0 114 4393 0 0,'0'0'3127'0'0,"0"0"-1828"0"0,0 0-575 0 0,0 0-19 0 0,0 0 104 0 0,0 0 101 0 0,0 0-49 0 0,0 0-127 0 0,0 0-144 0 0,0 0-111 0 0,0 0-79 0 0,39-17-68 0 0,125-55-54 0 0,-156 68-248 0 0,0 0 1 0 0,1 1 0 0 0,-1 0 0 0 0,0 1-1 0 0,1 0 1 0 0,0 0 0 0 0,0 1 0 0 0,-1 0-1 0 0,1 0 1 0 0,0 1 0 0 0,6 1-31 0 0,8 0 82 0 0,-2-1-15 0 0,-6-2-37 0 0,0 1-1 0 0,1 1 1 0 0,-1 0-1 0 0,0 1 1 0 0,1 1-1 0 0,-1 0 0 0 0,0 1 1 0 0,0 1-1 0 0,-1 0 1 0 0,1 1-1 0 0,-1 0 1 0 0,0 2-1 0 0,0-1 1 0 0,-1 2-1 0 0,11 7-29 0 0,-20-12 13 0 0,-1 0 1 0 0,-1 0-1 0 0,1 0 0 0 0,0 0 1 0 0,-1 1-1 0 0,1-1 0 0 0,-1 1 0 0 0,0 0 1 0 0,-1 0-1 0 0,1 0 0 0 0,0 0 0 0 0,-1 0 1 0 0,0 0-1 0 0,0 0 0 0 0,0 0 1 0 0,-1 0-1 0 0,1 0 0 0 0,-1 1 0 0 0,0-1 1 0 0,0 0-1 0 0,-1 0 0 0 0,1 1 0 0 0,-1-1 1 0 0,0 0-1 0 0,0 0 0 0 0,0 0 1 0 0,0 0-1 0 0,-1 0 0 0 0,0 0 0 0 0,0 1-13 0 0,-79 102 198 0 0,57-89-420 0 0,0 0 0 0 0,-1-1-1 0 0,-1-2 1 0 0,-1 0 0 0 0,-22 8 222 0 0,-12 7-1162 0 0,33-15 61 0 0,-35 17-2618 0 0,20-12-4796 0 0,31-13 6957 0 0</inkml:trace>
  <inkml:trace contextRef="#ctx0" brushRef="#br0" timeOffset="1001.176">608 556 6897 0 0,'0'0'1362'0'0,"0"0"-206"0"0,0 0-117 0 0,0 0-40 0 0,0 0-184 0 0,0 0-222 0 0,0 0-182 0 0,0 0-151 0 0,0 0-97 0 0,0 0-68 0 0,0 0-50 0 0,-31 33-72 0 0,-94 104-30 0 0,73-57-142 0 0,2 26-330 0 0,131-234 1470 0 0,92-59-519 0 0,-147 166-408 0 0,1 0 1 0 0,1 1-1 0 0,1 2 0 0 0,1 1 1 0 0,20-8-15 0 0,-49 24-21 0 0,1 0 1 0 0,0 0-1 0 0,-1 0 0 0 0,1 0 1 0 0,0 0-1 0 0,0 0 1 0 0,0 1-1 0 0,-1-1 1 0 0,1 1-1 0 0,0-1 0 0 0,0 1 1 0 0,0 0-1 0 0,0 0 1 0 0,0 0-1 0 0,0 0 0 0 0,0 0 1 0 0,0 0-1 0 0,0 0 1 0 0,0 1-1 0 0,0-1 1 0 0,0 0-1 0 0,0 1 0 0 0,-1 0 1 0 0,1 0-1 0 0,0-1 1 0 0,0 1-1 0 0,-1 0 0 0 0,1 0 1 0 0,0 1-1 0 0,-1-1 1 0 0,1 0-1 0 0,-1 0 1 0 0,1 1-1 0 0,-1-1 0 0 0,0 1 1 0 0,0-1-1 0 0,1 2 21 0 0,10 142 343 0 0,-10-56-242 0 0,-1-88-49 0 0,-1 0 0 0 0,1 0 0 0 0,-1 0-1 0 0,1 1 1 0 0,-1-1 0 0 0,1 0 0 0 0,-1 0-1 0 0,0 0 1 0 0,1 0 0 0 0,-1 0 0 0 0,0 1-1 0 0,0-1 1 0 0,0 0 0 0 0,0 0 0 0 0,0 0-1 0 0,0 0 1 0 0,-1 1 0 0 0,1-1-1 0 0,0 0 1 0 0,0 0 0 0 0,-1 0 0 0 0,1 0-1 0 0,-1 0 1 0 0,1 0 0 0 0,-1 0 0 0 0,0 0-1 0 0,1 0 1 0 0,-1 0 0 0 0,0 0 0 0 0,1 0-1 0 0,-1 0 1 0 0,0 0 0 0 0,0 0 0 0 0,0-1-1 0 0,0 1 1 0 0,0 0 0 0 0,0-1 0 0 0,0 1-1 0 0,0-1 1 0 0,0 1 0 0 0,0-1 0 0 0,0 1-1 0 0,0-1 1 0 0,-1 0 0 0 0,1 0 0 0 0,0 1-1 0 0,0-1 1 0 0,0 0 0 0 0,0 0 0 0 0,-1 0-1 0 0,1 0 1 0 0,0-1 0 0 0,0 1 0 0 0,0 0-1 0 0,-2-1-51 0 0,-17-1 199 0 0,0-1 0 0 0,-1-1-1 0 0,1-1 1 0 0,0 0 0 0 0,1-2 0 0 0,-1 0-1 0 0,2-1 1 0 0,-8-5-199 0 0,-61-17-1470 0 0,67 25-1628 0 0,9 3-2496 0 0,4 1-2820 0 0</inkml:trace>
  <inkml:trace contextRef="#ctx0" brushRef="#br0" timeOffset="1298.075">1119 449 3457 0 0,'0'0'3355'0'0,"0"0"-1681"0"0,0 0-669 0 0,0 0-170 0 0,0 0-136 0 0,0 0-172 0 0,0 0-123 0 0,0 0-77 0 0,0 0-13 0 0,0 0 2 0 0,0 0-44 0 0,0 0-47 0 0,0 0-9 0 0,26 1 34 0 0,127 2 336 0 0,-45-8-458 0 0,-72 1-2647 0 0,0-1-3448 0 0,-23 4-137 0 0</inkml:trace>
  <inkml:trace contextRef="#ctx0" brushRef="#br0" timeOffset="8599.129">1106 689 1224 0 0,'0'0'2466'0'0,"0"0"-1167"0"0,0 0-460 0 0,0 0 90 0 0,0 0 196 0 0,0 0 124 0 0,0 0-31 0 0,0 0-141 0 0,0 0-116 0 0,0 0-137 0 0,0 0-144 0 0,5-3-143 0 0,50-13 1349 0 0,10 17-182 0 0,-10 0-870 0 0,0-1 0 0 0,1-4 0 0 0,-1-1 0 0 0,11-5-834 0 0,-57 7-930 0 0,-8 2-3619 0 0,-7 0-3867 0 0,3 1 957 0 0</inkml:trace>
  <inkml:trace contextRef="#ctx0" brushRef="#br0" timeOffset="9248.291">1813 328 6577 0 0,'0'0'1727'0'0,"0"0"-189"0"0,0 0 4 0 0,0 0 85 0 0,0 0-56 0 0,0 0-251 0 0,0 0-338 0 0,0 0-276 0 0,0 0-137 0 0,0 0-47 0 0,0 0-11 0 0,0 0 13 0 0,0 0 0 0 0,10 2-16 0 0,150 25 2158 0 0,-134-26-2659 0 0,0-1-1 0 0,0-2 0 0 0,0 0 0 0 0,0-2 0 0 0,-1-1 1 0 0,13-4-7 0 0,-18 3-998 0 0,16-6-2286 0 0,-14 0-8051 0 0,-19 8 3500 0 0</inkml:trace>
  <inkml:trace contextRef="#ctx0" brushRef="#br0" timeOffset="9516.693">2355 148 10602 0 0,'0'0'1091'0'0,"0"0"-319"0"0,0 0 74 0 0,0 0 341 0 0,0 0 254 0 0,0 0 4 0 0,0 0-224 0 0,0 0-260 0 0,0 0-196 0 0,5 34-160 0 0,16 110-152 0 0,-11 10 287 0 0,-6 107-598 0 0,-4-86-3790 0 0,-2-152 912 0 0,1-12-980 0 0,0 0-5110 0 0,1-11 5481 0 0</inkml:trace>
  <inkml:trace contextRef="#ctx0" brushRef="#br0" timeOffset="9870.772">2415 148 6753 0 0,'0'0'2149'0'0,"0"0"-218"0"0,0 0-101 0 0,0 0-81 0 0,0 0-156 0 0,0 0-306 0 0,0 0-358 0 0,0 0-290 0 0,0 0-235 0 0,0 0-170 0 0,0 0-112 0 0,0 0-50 0 0,0 0-6 0 0,21-15 14 0 0,65-40 40 0 0,-84 53-112 0 0,-1 1-1 0 0,1 0 1 0 0,-1 0 0 0 0,1 0 0 0 0,0 0 0 0 0,0 0 0 0 0,0 0 0 0 0,0 0 0 0 0,-1 1 0 0 0,1-1 0 0 0,0 1 0 0 0,0-1 0 0 0,0 1 0 0 0,0 0 0 0 0,0 0-1 0 0,0-1 1 0 0,0 2 0 0 0,0-1 0 0 0,0 0 0 0 0,0 0 0 0 0,0 1 0 0 0,0-1 0 0 0,0 1 0 0 0,0-1 0 0 0,0 1 0 0 0,0 0 0 0 0,0 0 0 0 0,0 0-8 0 0,8 4 64 0 0,1-3-6 0 0,-1 1 0 0 0,0 0-1 0 0,0 0 1 0 0,0 1 0 0 0,0 1-1 0 0,-1-1 1 0 0,0 1 0 0 0,0 1-1 0 0,0 0 1 0 0,0 0 0 0 0,-1 1-1 0 0,0 0 1 0 0,0 1 0 0 0,-1-1-1 0 0,0 1 1 0 0,-1 1 0 0 0,1-1-1 0 0,-2 1 1 0 0,1 0 0 0 0,-1 1-1 0 0,0-1 1 0 0,-1 1 0 0 0,0 0-1 0 0,-1 0 1 0 0,2 10-58 0 0,-4-12 29 0 0,0-1 0 0 0,0 0 0 0 0,-1 1 0 0 0,-1-1 0 0 0,1 0 0 0 0,-1 1 0 0 0,0-1 0 0 0,0 0 0 0 0,-1 0 0 0 0,0 0 0 0 0,-1 0 0 0 0,1 0 0 0 0,-1 0 0 0 0,-1-1 0 0 0,1 1 0 0 0,-1-1 0 0 0,0 0 0 0 0,-1 0 0 0 0,-3 4-29 0 0,-16 11-179 0 0,-1 0 1 0 0,-2-2 0 0 0,0 0 0 0 0,0-2-1 0 0,-2-1 1 0 0,0-2 0 0 0,-1 0 0 0 0,0-2-1 0 0,-1-2 179 0 0,16-4-880 0 0,-43 13-965 0 0,38-15-1794 0 0,1-3-3298 0 0,12-1-394 0 0</inkml:trace>
  <inkml:trace contextRef="#ctx0" brushRef="#br0" timeOffset="10233.617">2809 611 4641 0 0,'0'0'2994'0'0,"0"0"-1360"0"0,0 0-526 0 0,0 0-3 0 0,0 0-42 0 0,0 0-134 0 0,0 0-141 0 0,0 0-64 0 0,0 0 56 0 0,0 0 50 0 0,0 0-46 0 0,0 0-121 0 0,0 0-115 0 0,5 19-120 0 0,14 58-104 0 0,-13 40 203 0 0,-19-36-2273 0 0,13-67-2851 0 0,0-9-4140 0 0,0-5 3947 0 0</inkml:trace>
  <inkml:trace contextRef="#ctx0" brushRef="#br0" timeOffset="10702.922">2745 534 6601 0 0,'0'0'1921'0'0,"0"0"-592"0"0,0 0-166 0 0,0 0 130 0 0,0 0 11 0 0,0 0-124 0 0,0 0-158 0 0,0 0-123 0 0,0 0-51 0 0,0 0-68 0 0,31-5-95 0 0,99-17-111 0 0,-32 16 537 0 0,-95 5-1088 0 0,-1 1 0 0 0,0 0 0 0 0,1-1 0 0 0,-1 1 1 0 0,1 0-1 0 0,-1 0 0 0 0,0 0 0 0 0,1 0 0 0 0,-1 1 0 0 0,1-1 1 0 0,-1 1-1 0 0,0-1 0 0 0,1 1 0 0 0,-1 0 0 0 0,0 0 0 0 0,0 0 1 0 0,0 0-1 0 0,0 0 0 0 0,0 0 0 0 0,0 1 0 0 0,0-1 0 0 0,0 1 1 0 0,0 0-1 0 0,0-1 0 0 0,-1 1 0 0 0,1 0 0 0 0,-1 0 0 0 0,1 0 1 0 0,-1 0-1 0 0,0 0 0 0 0,0 0 0 0 0,0 0 0 0 0,0 1 0 0 0,0-1 1 0 0,0 0-1 0 0,-1 0 0 0 0,1 1 0 0 0,-1-1 0 0 0,0 1 0 0 0,1-1 1 0 0,-1 0-1 0 0,0 1 0 0 0,-1 1-23 0 0,0 3 31 0 0,-1 0 0 0 0,-1 0 0 0 0,1 0 0 0 0,-1 0 0 0 0,0-1 0 0 0,-1 1 0 0 0,0-1 0 0 0,0 0-1 0 0,0 0 1 0 0,-1 0 0 0 0,1-1 0 0 0,-2 1 0 0 0,1-1 0 0 0,0 0 0 0 0,-1-1 0 0 0,-6 5-31 0 0,-5 6 9 0 0,5-5-22 0 0,-16 28-435 0 0,75-20 138 0 0,-30-16 311 0 0,-8-2 0 0 0,0 0 0 0 0,-1 1 1 0 0,1 0-1 0 0,-1 1 0 0 0,0 0 1 0 0,1 0-1 0 0,-1 0 0 0 0,0 1 0 0 0,0 1 1 0 0,0 0-1 0 0,6 3-1 0 0,-13-6 10 0 0,0 0 1 0 0,0 0-1 0 0,0 1 1 0 0,0-1-1 0 0,0 0 1 0 0,0 1-1 0 0,0-1 1 0 0,0 0-1 0 0,0 1 1 0 0,-1-1-1 0 0,1 1 1 0 0,-1-1-1 0 0,1 1 1 0 0,-1-1-1 0 0,1 1 1 0 0,-1 0-1 0 0,0-1 1 0 0,0 1-1 0 0,0 0 1 0 0,0-1-1 0 0,0 1 1 0 0,0-1-1 0 0,0 1 1 0 0,0 0-1 0 0,-1-1 1 0 0,1 1-1 0 0,-1-1 1 0 0,1 1-1 0 0,-1-1 1 0 0,0 1-1 0 0,1-1 0 0 0,-1 1 1 0 0,0-1-1 0 0,0 0 1 0 0,0 1-1 0 0,0-1 1 0 0,-1 0-11 0 0,-42 43 460 0 0,28-32-536 0 0,-2 0-1 0 0,0-1 0 0 0,0-1 1 0 0,-1-1-1 0 0,0-1 1 0 0,-1 0-1 0 0,0-2 1 0 0,0 0-1 0 0,0-1 1 0 0,-8 0 76 0 0,26-5-209 0 0,-21 0-941 0 0,14-10-7804 0 0,9 6-1758 0 0</inkml:trace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0:10.3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26 0 0 0,'0'0'515'0'0,"0"0"334"0"0,0 0 136 0 0,0 0 152 0 0,0 0 37 0 0,0 0-121 0 0,0 0-229 0 0,0 0-262 0 0,0 0-178 0 0,0 0-49 0 0,0 0 37 0 0,0 0 61 0 0,0 0 26 0 0,2 13-32 0 0,7 110 998 0 0,-9 50-1115 0 0,2-167-1131 0 0,5-5-7652 0 0,-7-1 6523 0 0</inkml:trace>
  <inkml:trace contextRef="#ctx0" brushRef="#br0" timeOffset="1">15 48 0 0 0,'0'0'1155'0'0,"0"0"-128"0"0,0 0-48 0 0,0 0 102 0 0,0 0 91 0 0,0 0-9 0 0,0 0-90 0 0,0 0-134 0 0,0 0-127 0 0,0 0-108 0 0,0 0-104 0 0,0 0-93 0 0,16-8-54 0 0,51-21-41 0 0,-64 27-327 0 0,1 1-1 0 0,-1-1 0 0 0,0 1 1 0 0,1 0-1 0 0,-1 0 0 0 0,1 0 1 0 0,-1 0-1 0 0,1 1 0 0 0,0-1 1 0 0,-1 1-1 0 0,1 0 0 0 0,-1 0 1 0 0,1 0-1 0 0,0 1 0 0 0,-1-1 1 0 0,1 1-1 0 0,-1 0 1 0 0,1 0-1 0 0,-1 0 0 0 0,1 1 1 0 0,-1-1-1 0 0,0 1 0 0 0,0 0 1 0 0,0-1-1 0 0,0 1 0 0 0,0 1 1 0 0,0-1-1 0 0,0 0 0 0 0,-1 1 1 0 0,1-1-1 0 0,-1 1 0 0 0,0 0 1 0 0,1 0-1 0 0,-2 0 0 0 0,1 0 1 0 0,0 0-1 0 0,0 1 1 0 0,0 1-85 0 0,0 0 105 0 0,0 1 0 0 0,0-1 0 0 0,-1 1 0 0 0,1-1 0 0 0,-1 1 0 0 0,-1 0 0 0 0,1-1 0 0 0,-1 1 0 0 0,0 0 0 0 0,0-1 0 0 0,0 1 0 0 0,-1 0 0 0 0,0-1 0 0 0,0 1 0 0 0,-1-1 0 0 0,1 1 0 0 0,-1-1 0 0 0,-1 1 0 0 0,1-1 0 0 0,-1 0 0 0 0,-1 2-105 0 0,-1-1 47 0 0,0 0-1 0 0,0 0 1 0 0,-1-1 0 0 0,0 0 0 0 0,0 0-1 0 0,0 0 1 0 0,0-1 0 0 0,-1 0 0 0 0,0 0 0 0 0,0-1-1 0 0,0 0 1 0 0,0 0 0 0 0,0-1 0 0 0,-5 2-47 0 0,-72 4-2604 0 0,68-15-1199 0 0,8-4-3520 0 0,7 7 2910 0 0</inkml:trace>
</inkml:ink>
</file>

<file path=ppt/ink/ink3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8.5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91 382 5817 0 0,'0'0'1787'0'0,"0"0"-65"0"0,0 0 56 0 0,0 0-13 0 0,0 0-155 0 0,0 0-364 0 0,0 0-410 0 0,0 0-336 0 0,0 0-205 0 0,0 0-137 0 0,0 0-62 0 0,-8 12-10 0 0,-41 77 143 0 0,39-55-131 0 0,3 1-1 0 0,1 0 0 0 0,1 1 1 0 0,2-1-1 0 0,1 1 0 0 0,2 2-97 0 0,0-33 2 0 0,-1 0 0 0 0,1 0 0 0 0,0 0-1 0 0,1 0 1 0 0,-1 0 0 0 0,1 1 0 0 0,0-1-1 0 0,1 0 1 0 0,-1 0 0 0 0,1-1 0 0 0,0 1-1 0 0,0 0 1 0 0,0-1 0 0 0,1 1 0 0 0,-1-1 0 0 0,1 1-1 0 0,0-1 1 0 0,1 0 0 0 0,-1 0 0 0 0,1-1-1 0 0,-1 1 1 0 0,1-1 0 0 0,0 0 0 0 0,0 0-1 0 0,1 0 1 0 0,-1 0 0 0 0,1-1 0 0 0,-1 1-1 0 0,1-1 1 0 0,0-1 0 0 0,0 1 0 0 0,0-1 0 0 0,0 1-1 0 0,0-1 1 0 0,0-1 0 0 0,0 1 0 0 0,2-1-2 0 0,13-3 88 0 0,0-1 0 0 0,0-1 0 0 0,0-1 0 0 0,-1 0 0 0 0,0-2 0 0 0,0 0 0 0 0,0-1 1 0 0,-1-1-1 0 0,-1-1 0 0 0,0 0 0 0 0,0-1 0 0 0,-1-1 0 0 0,-1 0 0 0 0,0-2 0 0 0,8-9-88 0 0,-12 14 133 0 0,1 0 1 0 0,-2-1-1 0 0,1 0 0 0 0,-1-1 0 0 0,-1 0 0 0 0,0 0 0 0 0,-1-1 0 0 0,0 0 1 0 0,-1 0-1 0 0,-1-1 0 0 0,0 0 0 0 0,3-10-133 0 0,-13 34 271 0 0,-9 31-566 0 0,12-38 298 0 0,0 1 0 0 0,-1-1 1 0 0,1 1-1 0 0,1-1 0 0 0,-1 1 0 0 0,0-1 0 0 0,1 1 1 0 0,0 0-1 0 0,0-1 0 0 0,0 1 0 0 0,0-1 1 0 0,0 1-1 0 0,1 0 0 0 0,0-1 0 0 0,0 1 1 0 0,0-1-1 0 0,0 1 0 0 0,0-1 0 0 0,0 0 0 0 0,1 1 1 0 0,0-1-1 0 0,0 0 0 0 0,0 0 0 0 0,0 0 1 0 0,0 0-1 0 0,1-1 0 0 0,-1 1 0 0 0,1-1 0 0 0,-1 1 1 0 0,1-1-1 0 0,0 0 0 0 0,0 0 0 0 0,0 0 1 0 0,1 0-1 0 0,-1-1 0 0 0,0 1 0 0 0,1-1 0 0 0,-1 0 1 0 0,0 0-1 0 0,1 0 0 0 0,0 0 0 0 0,-1-1 1 0 0,1 1-4 0 0,6-2 89 0 0,0 1 1 0 0,0-2 0 0 0,0 0-1 0 0,0 0 1 0 0,-1 0 0 0 0,1-1-1 0 0,-1-1 1 0 0,0 0 0 0 0,0 0-1 0 0,0 0 1 0 0,0-1 0 0 0,-1-1 0 0 0,0 0-1 0 0,0 0 1 0 0,0 0 0 0 0,-1-1-90 0 0,8-4 128 0 0,0-2 1 0 0,-1 1 0 0 0,-1-2 0 0 0,-1 0 0 0 0,1 0 0 0 0,-2-1-1 0 0,0 0 1 0 0,-1-1 0 0 0,-1-1 0 0 0,0 1 0 0 0,-1-1 0 0 0,-1-1-1 0 0,-1 0 1 0 0,0 1 0 0 0,1-12-129 0 0,-5-12-2445 0 0,-3 33-2036 0 0,-1 2-3707 0 0,2 5-1674 0 0</inkml:trace>
  <inkml:trace contextRef="#ctx0" brushRef="#br0" timeOffset="265.279">1211 577 16115 0 0,'0'0'1639'0'0,"0"0"-804"0"0,0 0-289 0 0,0 0 85 0 0,0 0 51 0 0,0 0-68 0 0,0 0-169 0 0,0 0-185 0 0,0 0-130 0 0,0 0-89 0 0,-12 32-105 0 0,-33 97-119 0 0,34-73-1425 0 0,15-49-320 0 0,3-6-4528 0 0,-6-1 3666 0 0,1 0-6119 0 0</inkml:trace>
  <inkml:trace contextRef="#ctx0" brushRef="#br0" timeOffset="516.793">1130 62 16067 0 0,'0'0'761'0'0,"0"0"-25"0"0,0 0-168 0 0,0 0-192 0 0,0 0-304 0 0,0 0-632 0 0,0 0-856 0 0,0 0-785 0 0,0 0-608 0 0,0 0-863 0 0,0 0-4250 0 0</inkml:trace>
  <inkml:trace contextRef="#ctx0" brushRef="#br0" timeOffset="698.536">1665 54 14811 0 0,'0'0'1578'0'0,"0"0"-650"0"0,0 0-336 0 0,0 0-29 0 0,0 0 64 0 0,0 0 78 0 0,0 0 53 0 0,0 0 19 0 0,0 0-54 0 0,0 0-124 0 0,0 0-135 0 0,0 0-108 0 0,4 34-104 0 0,11 106-56 0 0,-20 70 319 0 0,-4-117-442 0 0,-4 0 0 0 0,-16 55-73 0 0,4-26-621 0 0,23-71-2122 0 0,2-51 1684 0 0,0 0-335 0 0,0 0-438 0 0,2-7-8525 0 0,1 3 3773 0 0</inkml:trace>
  <inkml:trace contextRef="#ctx0" brushRef="#br0" timeOffset="934.989">1332 544 11586 0 0,'0'0'1475'0'0,"0"0"-618"0"0,0 0-56 0 0,0 0 283 0 0,0 0 170 0 0,0 0-76 0 0,0 0-193 0 0,0 0-207 0 0,35-10-114 0 0,114-32-89 0 0,19-14 503 0 0,-108 38-1027 0 0,-2 1-918 0 0,0-2 0 0 0,-2-3 1 0 0,24-14 866 0 0,-46 14-4366 0 0,-13 7-3220 0 0,-11 7-228 0 0</inkml:trace>
  <inkml:trace contextRef="#ctx0" brushRef="#br0" timeOffset="16840.175">2225 10 1848 0 0,'0'0'1179'0'0,"0"0"-13"0"0,0 0 204 0 0,0 0 301 0 0,0 0 178 0 0,0 0-52 0 0,0 0-305 0 0,0 0-366 0 0,0 0-332 0 0,0 0-240 0 0,0 0-175 0 0,-4-2-114 0 0,-10-5-61 0 0,15 31 887 0 0,7 149 1788 0 0,-12 312-2121 0 0,2-458-744 0 0,-1 0 1 0 0,-1 0 0 0 0,-2 0-1 0 0,0-1 1 0 0,-2 0 0 0 0,-3 6-15 0 0,1 8 94 0 0,10-39-110 0 0,0-1 8 0 0,0 0 36 0 0,10-12 292 0 0,131-171 629 0 0,-138 180-944 0 0,6-10-21 0 0,0 0 0 0 0,1 1-1 0 0,1 0 1 0 0,0 1-1 0 0,0 0 1 0 0,1 1 0 0 0,1 1-1 0 0,-1-1 1 0 0,2 2-1 0 0,-1 0 1 0 0,6-2 16 0 0,-8 6 12 0 0,-10 3-25 0 0,0 0-1 0 0,0 0 1 0 0,1 0-1 0 0,-1 0 1 0 0,0 0-1 0 0,1 0 0 0 0,-1 1 1 0 0,1-1-1 0 0,-1 0 1 0 0,1 1-1 0 0,-1 0 1 0 0,1-1-1 0 0,-1 1 1 0 0,1 0-1 0 0,-1 0 1 0 0,1-1-1 0 0,-1 1 1 0 0,1 0-1 0 0,0 1 0 0 0,-1-1 1 0 0,1 0-1 0 0,-1 0 1 0 0,1 1-1 0 0,-1-1 1 0 0,1 1-1 0 0,-1-1 1 0 0,1 1-1 0 0,-1 0 1 0 0,0-1-1 0 0,1 1 1 0 0,-1 0-1 0 0,0 0 0 0 0,0 0 1 0 0,1 0-1 0 0,-1 0 1 0 0,0 0-1 0 0,0 0 1 0 0,0 1-1 0 0,0-1 1 0 0,0 0-1 0 0,0 1 14 0 0,4 16 161 0 0,-1 1-1 0 0,-1 0 1 0 0,0 0 0 0 0,-2 0-1 0 0,0 0 1 0 0,-1 0 0 0 0,-1 0-1 0 0,0 0 1 0 0,-4 15-161 0 0,-12 67 272 0 0,8-48-1391 0 0,22-49-3041 0 0,-2-5-2609 0 0,-5-2-4060 0 0</inkml:trace>
</inkml:ink>
</file>

<file path=ppt/ink/ink3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1.90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11766 610 0 0 0,'0'0'1254'0'0,"0"0"-114"0"0,0 0 120 0 0,0 0 274 0 0,0 0 209 0 0,0 0 124 0 0,0 0 92 0 0,0 0-21 0 0,0 0-121 0 0,0 0-203 0 0,0 0-247 0 0,0 0-193 0 0,0 0-157 0 0,2-12-143 0 0,1-38-137 0 0,-3 49-698 0 0,-1 0 0 0 0,0-1 0 0 0,0 1 0 0 0,0 0 0 0 0,0 0 0 0 0,0 0 0 0 0,0 0 0 0 0,0 0 0 0 0,0 0 0 0 0,0 0 0 0 0,-1 0 0 0 0,1 0 0 0 0,0 0 0 0 0,0 1 0 0 0,-1-1 0 0 0,1 1 0 0 0,-1-1-1 0 0,1 1 1 0 0,0-1 0 0 0,-1 1 0 0 0,1 0 0 0 0,-1-1 0 0 0,1 1 0 0 0,-1 0 0 0 0,1 0 0 0 0,-1 0 0 0 0,1 0 0 0 0,-1 1 0 0 0,1-1 0 0 0,-1 0 0 0 0,1 1 0 0 0,-1-1 0 0 0,1 1 0 0 0,0-1 0 0 0,-1 1-39 0 0,-4 0 130 0 0,-18 4-73 0 0,1 1 0 0 0,-1 1 0 0 0,1 1 0 0 0,1 1 0 0 0,0 2 0 0 0,0 0 0 0 0,1 1 0 0 0,0 1 0 0 0,1 1 0 0 0,1 0 0 0 0,-16 16-57 0 0,12-12-130 0 0,1 0 0 0 0,1 2 0 0 0,0 0 0 0 0,2 2 1 0 0,0 0-1 0 0,1 1 0 0 0,2 0 0 0 0,0 2 0 0 0,-2 7 130 0 0,15-28-112 0 0,1 0 0 0 0,-1 1-1 0 0,1 0 1 0 0,0-1-1 0 0,0 1 1 0 0,0 0-1 0 0,1 0 1 0 0,0 0 0 0 0,0 0-1 0 0,0 0 1 0 0,1 0-1 0 0,-1 0 1 0 0,1 0-1 0 0,0 0 1 0 0,1 0 0 0 0,-1 0-1 0 0,1 0 1 0 0,0 0-1 0 0,0 0 1 0 0,1 0 0 0 0,-1 0-1 0 0,1 0 1 0 0,0-1-1 0 0,1 1 1 0 0,-1-1-1 0 0,1 1 1 0 0,0-1 0 0 0,0 0-1 0 0,0 0 1 0 0,0 0-1 0 0,1-1 1 0 0,0 1-1 0 0,-1-1 1 0 0,1 1 0 0 0,1-2-1 0 0,-1 1 1 0 0,0 0-1 0 0,1-1 1 0 0,-1 1-1 0 0,4 0 113 0 0,6 0-686 0 0,0 0 0 0 0,0 0-1 0 0,-1-2 1 0 0,1 0-1 0 0,0 0 1 0 0,0-2 0 0 0,0 1-1 0 0,0-2 1 0 0,0 0-1 0 0,0 0 1 0 0,3-3 686 0 0,90-29-7861 0 0,-76 21 5522 0 0</inkml:trace>
  <inkml:trace contextRef="#ctx0" brushRef="#br0" timeOffset="909.139">12320 614 2713 0 0,'0'0'3572'0'0,"0"0"-722"0"0,0 0-652 0 0,0 0-555 0 0,0 0-331 0 0,0 0-166 0 0,0 0-70 0 0,0 0-53 0 0,-37 18-121 0 0,-118 57-157 0 0,136-66-544 0 0,0 1 1 0 0,1 0-1 0 0,0 1 0 0 0,0 1 1 0 0,1 1-1 0 0,1 0 0 0 0,-13 14-201 0 0,6-4 173 0 0,12-15-158 0 0,2 1 0 0 0,-1 0 1 0 0,1 1-1 0 0,1 0 0 0 0,-1 0 1 0 0,2 1-1 0 0,-1 0 0 0 0,2 0 1 0 0,-1 1-1 0 0,2 0 0 0 0,-1 0 1 0 0,2 0-1 0 0,0 1 0 0 0,-2 9-15 0 0,6-19-12 0 0,0 0 0 0 0,0-1-1 0 0,0 1 1 0 0,1-1-1 0 0,-1 1 1 0 0,1-1-1 0 0,-1 1 1 0 0,1-1 0 0 0,0 1-1 0 0,0-1 1 0 0,0 1-1 0 0,1-1 1 0 0,-1 0-1 0 0,0 0 1 0 0,1 1 0 0 0,0-1-1 0 0,-1 0 1 0 0,1-1-1 0 0,0 1 1 0 0,0 0-1 0 0,0 0 1 0 0,0-1-1 0 0,0 1 1 0 0,1-1 0 0 0,-1 0-1 0 0,0 1 1 0 0,1-1-1 0 0,-1 0 1 0 0,0-1-1 0 0,1 1 1 0 0,0 0 0 0 0,-1-1-1 0 0,1 1 1 0 0,-1-1-1 0 0,1 0 1 0 0,0 0-1 0 0,-1 0 1 0 0,1 0 12 0 0,101-15 757 0 0,-73 0-480 0 0,-1-1 0 0 0,-1-2 1 0 0,-1-1-1 0 0,0-1 1 0 0,9-10-278 0 0,31-29 233 0 0,-48 40-233 0 0,0 0 0 0 0,2 2 1 0 0,0 0-1 0 0,1 2 1 0 0,0 0-1 0 0,1 1 1 0 0,16-5-1 0 0,-38 18-34 0 0,0-1 0 0 0,0 1 1 0 0,1 0-1 0 0,-1 0 1 0 0,0 0-1 0 0,0 1 0 0 0,1-1 1 0 0,-1 1-1 0 0,1-1 0 0 0,-1 1 1 0 0,0 0-1 0 0,1 0 1 0 0,-1 0-1 0 0,1 0 0 0 0,-1 0 1 0 0,1 0-1 0 0,-1 1 1 0 0,0-1-1 0 0,1 1 0 0 0,-1 0 1 0 0,0 0-1 0 0,0 0 1 0 0,1 0-1 0 0,-1 0 0 0 0,0 0 1 0 0,0 0-1 0 0,0 1 1 0 0,0-1-1 0 0,0 1 0 0 0,1 1 34 0 0,64 158-546 0 0,-65-158 573 0 0,0 0 1 0 0,0 0 0 0 0,0 0 0 0 0,0-1 0 0 0,0 1 0 0 0,1-1 0 0 0,-1 0 0 0 0,1 1-1 0 0,0-1 1 0 0,0 0 0 0 0,0 0 0 0 0,0-1 0 0 0,0 1 0 0 0,0-1 0 0 0,0 0-1 0 0,0 1 1 0 0,1-1 0 0 0,-1 0 0 0 0,0-1 0 0 0,1 1 0 0 0,-1-1 0 0 0,0 1 0 0 0,1-1-1 0 0,-1 0 1 0 0,1-1 0 0 0,-1 1 0 0 0,1 0 0 0 0,-1-1 0 0 0,0 0 0 0 0,1 0-1 0 0,-1 0 1 0 0,0 0 0 0 0,0 0 0 0 0,1-1 0 0 0,-1 1 0 0 0,0-1 0 0 0,-1 0 0 0 0,1 0-1 0 0,1-1-27 0 0,183-144 597 0 0,-154 127-610 0 0,-10 5-20 0 0,1 1 0 0 0,0 0 0 0 0,0 2 0 0 0,2 1 0 0 0,-1 1 0 0 0,1 1 0 0 0,1 1 0 0 0,-1 1 0 0 0,1 2 0 0 0,24-3 33 0 0,-50 9-12 0 0,1-1-1 0 0,0 0 1 0 0,0 1 0 0 0,-1 0 0 0 0,1-1 0 0 0,0 1-1 0 0,-1 0 1 0 0,1-1 0 0 0,-1 1 0 0 0,1 0-1 0 0,-1 0 1 0 0,1 1 0 0 0,-1-1 0 0 0,0 0 0 0 0,0 0-1 0 0,1 1 1 0 0,-1-1 0 0 0,0 0 0 0 0,0 1-1 0 0,0-1 1 0 0,0 1 0 0 0,-1 0 0 0 0,1-1 0 0 0,0 1-1 0 0,-1-1 1 0 0,1 1 0 0 0,-1 0 0 0 0,1 0-1 0 0,-1-1 1 0 0,0 1 0 0 0,0 0 0 0 0,0 0 0 0 0,0 0-1 0 0,0-1 1 0 0,0 1 0 0 0,0 0 12 0 0,-12 68 38 0 0,-85 66 68 0 0,-41-4-646 0 0,133-127 277 0 0,-1-1 1 0 0,0 0-1 0 0,0 0 1 0 0,0-1-1 0 0,0 0 1 0 0,-1 0 0 0 0,1-1-1 0 0,-1 1 1 0 0,0-1-1 0 0,1-1 1 0 0,-1 1-1 0 0,0-1 1 0 0,0-1 0 0 0,-1 1 262 0 0,11-27-5908 0 0,61-28 2082 0 0,56 9 2633 0 0,-87 40 1728 0 0,1 2 0 0 0,0 1 0 0 0,-1 2 0 0 0,1 1 0 0 0,30 5-535 0 0,59 0 5628 0 0,-100-5-5142 0 0,1-2-1 0 0,-1 0 1 0 0,1-2-1 0 0,-1-1 1 0 0,0 0-1 0 0,0-2 1 0 0,0 0-1 0 0,-1-2 1 0 0,0-1-1 0 0,0 0 1 0 0,-1-2-1 0 0,-1 0 1 0 0,0-1-1 0 0,0-1 1 0 0,-1-1-1 0 0,-1-1 1 0 0,0-1-1 0 0,-1 0 1 0 0,7-10-486 0 0,-18 18 76 0 0,-1 0-1 0 0,0-1 1 0 0,0 0-1 0 0,-1 0 1 0 0,0 0 0 0 0,0 0-1 0 0,-1-1 1 0 0,-1 1-1 0 0,1-1 1 0 0,-2 0 0 0 0,1 0-1 0 0,-1 0 1 0 0,-1 0-1 0 0,0 0 1 0 0,0 0 0 0 0,-1-5-76 0 0,-1 11-50 0 0,-1 0 0 0 0,1 1 0 0 0,0-1 0 0 0,-1 0 0 0 0,0 1 1 0 0,0 0-1 0 0,0-1 0 0 0,0 1 0 0 0,0 0 0 0 0,-1 1 0 0 0,1-1 1 0 0,-1 1-1 0 0,1-1 0 0 0,-1 1 0 0 0,0 0 0 0 0,0 1 1 0 0,0-1-1 0 0,-1 1 0 0 0,1-1 0 0 0,0 1 0 0 0,0 0 0 0 0,-1 1 1 0 0,1-1-1 0 0,-1 1 0 0 0,1 0 0 0 0,0 0 0 0 0,-1 0 0 0 0,1 1 1 0 0,-1-1-1 0 0,1 1 0 0 0,0 0 0 0 0,0 0 0 0 0,-1 1 1 0 0,1-1-1 0 0,0 1 0 0 0,0 1 50 0 0,-19 9-519 0 0,1 1 0 0 0,0 2 0 0 0,2 0 0 0 0,0 1 1 0 0,0 1-1 0 0,-9 12 519 0 0,25-26-81 0 0,-6 6 6 0 0,0 1 0 0 0,1 0 0 0 0,-1 0-1 0 0,2 0 1 0 0,0 1 0 0 0,0 1 0 0 0,1-1 0 0 0,0 1 0 0 0,1 0 0 0 0,1 1 0 0 0,0 0 0 0 0,0-1 0 0 0,1 2 0 0 0,1-1 0 0 0,0 0-1 0 0,1 1 1 0 0,0-1 0 0 0,1 1 0 0 0,1-1 0 0 0,1 12 75 0 0,1-17 6 0 0,1 0-1 0 0,0 0 1 0 0,0 0-1 0 0,1 0 1 0 0,0-1-1 0 0,0 1 1 0 0,1-1 0 0 0,0 0-1 0 0,0-1 1 0 0,1 1-1 0 0,-1-1 1 0 0,2 0-1 0 0,-1 0 1 0 0,1-1-1 0 0,-1 0 1 0 0,1 0 0 0 0,1 0-1 0 0,-1-1 1 0 0,5 2-6 0 0,6 2 89 0 0,0 0 0 0 0,1-1 1 0 0,0-1-1 0 0,0-1 0 0 0,0 0 1 0 0,1-1-1 0 0,17 0-89 0 0,145-5-135 0 0,-107-13-7833 0 0,-49 7-3348 0 0</inkml:trace>
  <inkml:trace contextRef="#ctx0" brushRef="#br0" timeOffset="-8526.243">964 128 3425 0 0,'0'0'1669'0'0,"0"0"-240"0"0,0 0-213 0 0,0 0-60 0 0,0 0-5 0 0,0 0-103 0 0,0 0-163 0 0,0 0-184 0 0,0 0-153 0 0,0 0-98 0 0,0 0-88 0 0,-14 30-104 0 0,-46 98-100 0 0,-20 56 29 0 0,45-100-163 0 0,-4-1 0 0 0,-3-2 0 0 0,-3-2-24 0 0,20-40 1 0 0,0 4 26 0 0,-2-1 0 0 0,-2-2-1 0 0,-2-1 1 0 0,-1-1 0 0 0,-5 1-27 0 0,37-40 20 0 0,0 1 0 0 0,0-1-1 0 0,0 1 1 0 0,0 0 0 0 0,0-1 0 0 0,0 1 0 0 0,0-1 0 0 0,-1 1 0 0 0,1 0-1 0 0,0-1 1 0 0,0 1 0 0 0,0 0 0 0 0,-1-1 0 0 0,1 1 0 0 0,0 0 0 0 0,0-1-1 0 0,-1 1 1 0 0,1 0 0 0 0,0-1 0 0 0,0 1 0 0 0,-1 0 0 0 0,1 0 0 0 0,0-1-1 0 0,-1 1 1 0 0,1 0 0 0 0,-1 0 0 0 0,1 0 0 0 0,0-1 0 0 0,-1 1 0 0 0,1 0-1 0 0,-1 0 1 0 0,1 0 0 0 0,0 0 0 0 0,-1 0 0 0 0,1 0 0 0 0,-1 0 0 0 0,1 0-1 0 0,0 0 1 0 0,-1 0 0 0 0,1 0 0 0 0,-1 0 0 0 0,1 0 0 0 0,0 0 0 0 0,-1 0-1 0 0,1 1 1 0 0,-1-1 0 0 0,1 0 0 0 0,0 0 0 0 0,-1 0 0 0 0,1 1 0 0 0,0-1-1 0 0,-1 0 1 0 0,1 0 0 0 0,0 1 0 0 0,-1-1-20 0 0,12-38 308 0 0,38-75-171 0 0,5 2 1 0 0,5 3-1 0 0,4 2 1 0 0,44-52-138 0 0,-99 146 10 0 0,210-323 338 0 0,-152 264-137 0 0,-66 71-259 0 0,1 309 516 0 0,9-250-404 0 0,3 0 0 0 0,2-1-1 0 0,2-1 1 0 0,3 0 0 0 0,2-2 0 0 0,12 18-64 0 0,12 37 119 0 0,0 32-46 0 0,-46-141-26 0 0,1 0-1 0 0,-1 0 1 0 0,0 0-1 0 0,0-1 1 0 0,0 1 0 0 0,0 0-1 0 0,0 0 1 0 0,-1 0 0 0 0,1 0-1 0 0,0 0 1 0 0,0 0-1 0 0,0 0 1 0 0,-1 0 0 0 0,1-1-1 0 0,-1 1 1 0 0,1 0 0 0 0,0 0-1 0 0,-1 0 1 0 0,1-1-1 0 0,-1 1 1 0 0,0 0 0 0 0,1 0-1 0 0,-1-1 1 0 0,0 1 0 0 0,1-1-1 0 0,-1 1 1 0 0,0-1-1 0 0,0 1 1 0 0,1-1 0 0 0,-1 1-1 0 0,0-1 1 0 0,0 1 0 0 0,0-1-1 0 0,0 0 1 0 0,0 0-1 0 0,1 1 1 0 0,-1-1 0 0 0,0 0-1 0 0,0 0 1 0 0,0 0 0 0 0,0 0-1 0 0,0 0 1 0 0,0 0-1 0 0,0 0 1 0 0,0 0 0 0 0,0-1-1 0 0,0 1 1 0 0,1 0 0 0 0,-1-1-1 0 0,0 1 1 0 0,0 0-1 0 0,0-1 1 0 0,0 1-47 0 0,-12-1-81 0 0,-68-33 977 0 0,-191-134-713 0 0,234 149-670 0 0,0 1 0 0 0,-2 2 0 0 0,0 1 1 0 0,0 3-1 0 0,-1 1 0 0 0,-1 2 0 0 0,-21-1 487 0 0,56 9-520 0 0,-31 0-2959 0 0,18 9-5307 0 0,16-4 3146 0 0</inkml:trace>
  <inkml:trace contextRef="#ctx0" brushRef="#br0" timeOffset="-4749.023">2064 1071 0 0 0,'0'0'751'0'0,"0"0"581"0"0,0 0 200 0 0,0 0 71 0 0,1 2-235 0 0,2 6 11962 0 0,0-36-13238 0 0,1 1 0 0 0,1 0 0 0 0,1-1 0 0 0,2 2 0 0 0,1-1 0 0 0,0 1 0 0 0,2 1 0 0 0,1 0 0 0 0,1 0 0 0 0,2 1-1 0 0,0 1 1 0 0,1 1 0 0 0,1 0 0 0 0,1 1 0 0 0,12-11-92 0 0,-27 28-67 0 0,1 0-1 0 0,-1 0 1 0 0,1 0-1 0 0,0 1 0 0 0,0-1 1 0 0,0 1-1 0 0,0 0 1 0 0,0 0-1 0 0,1 0 1 0 0,-1 1-1 0 0,1-1 0 0 0,0 1 1 0 0,0 0-1 0 0,0 1 1 0 0,0-1-1 0 0,0 1 1 0 0,0 0-1 0 0,0 0 0 0 0,1 0 1 0 0,-1 1-1 0 0,3 0 68 0 0,-4 4-19 0 0,1 0 0 0 0,-1 0 0 0 0,0 0 0 0 0,0 1 0 0 0,-1 0-1 0 0,1-1 1 0 0,-1 2 0 0 0,0-1 0 0 0,-1 0 0 0 0,1 0 0 0 0,-1 1-1 0 0,0-1 1 0 0,0 1 0 0 0,0 3 19 0 0,32 218 532 0 0,-34-227-529 0 0,0 1-1 0 0,0-1 1 0 0,0 1-1 0 0,0-1 1 0 0,0 1-1 0 0,0-1 0 0 0,0 1 1 0 0,0-1-1 0 0,0 1 1 0 0,0-1-1 0 0,1 1 1 0 0,-1-1-1 0 0,0 1 0 0 0,0-1 1 0 0,0 1-1 0 0,1-1 1 0 0,-1 1-1 0 0,0-1 1 0 0,1 0-1 0 0,-1 1 1 0 0,0-1-1 0 0,1 1 0 0 0,-1-1 1 0 0,0 0-1 0 0,1 1 1 0 0,-1-1-1 0 0,1 0 1 0 0,-1 0-1 0 0,1 1 0 0 0,-1-1 1 0 0,1 0-1 0 0,-1 0 1 0 0,1 0-1 0 0,-1 1 1 0 0,1-1-1 0 0,-1 0 1 0 0,1 0-1 0 0,-1 0 0 0 0,1 0 1 0 0,-1 0-1 0 0,1 0 1 0 0,-1 0-1 0 0,1 0 1 0 0,-1 0-1 0 0,1 0 1 0 0,-1-1-1 0 0,1 1 0 0 0,-1 0 1 0 0,1 0-1 0 0,-1 0 1 0 0,1-1-1 0 0,-1 1 1 0 0,1 0-1 0 0,-1 0 0 0 0,0-1 1 0 0,1 1-1 0 0,-1 0 1 0 0,1-1-1 0 0,-1 1 1 0 0,0-1-1 0 0,1 1 1 0 0,-1 0-1 0 0,0-1 0 0 0,0 1 1 0 0,1-1-1 0 0,-1 1 1 0 0,0-1-3 0 0,32-37 248 0 0,-25 29-210 0 0,54-62-161 0 0,4 3 1 0 0,3 3 0 0 0,49-35 122 0 0,-115 98-10 0 0,2-2-23 0 0,0 1 1 0 0,0-1-1 0 0,0 1 1 0 0,1-1-1 0 0,-1 1 1 0 0,1 1 0 0 0,0-1-1 0 0,0 1 1 0 0,0 0-1 0 0,0 0 1 0 0,0 0-1 0 0,0 0 1 0 0,1 1-1 0 0,-1 0 1 0 0,1 0 32 0 0,-4 2-9 0 0,-1 1 0 0 0,0-1 1 0 0,1 0-1 0 0,-1 0 0 0 0,0 1 1 0 0,0-1-1 0 0,0 1 0 0 0,0-1 1 0 0,0 1-1 0 0,0-1 0 0 0,-1 1 1 0 0,1-1-1 0 0,0 1 0 0 0,-1 0 1 0 0,1-1-1 0 0,-1 1 0 0 0,0 0 1 0 0,1 0-1 0 0,-1-1 1 0 0,0 1-1 0 0,0 0 0 0 0,0 0 1 0 0,0 0-1 0 0,-1-1 0 0 0,1 1 1 0 0,-1 0 8 0 0,1 0 1 0 0,-1 33 205 0 0,-2-1 1 0 0,-1 0 0 0 0,-2 0 0 0 0,-1 0 0 0 0,-8 23-207 0 0,12-48-115 0 0,0 0 0 0 0,1 0-1 0 0,0 1 1 0 0,1-1 0 0 0,0 1 0 0 0,0-1-1 0 0,1 1 1 0 0,0 0 0 0 0,1-1-1 0 0,0 1 1 0 0,1 0 115 0 0,33 6-5761 0 0,-9-18-1691 0 0,-18-1 1397 0 0</inkml:trace>
  <inkml:trace contextRef="#ctx0" brushRef="#br0" timeOffset="-4413.703">3366 710 10290 0 0,'0'0'974'0'0,"0"0"-169"0"0,0 0 9 0 0,0 0 183 0 0,0 0 112 0 0,0 0-69 0 0,0 0-171 0 0,-18 31-194 0 0,-53 97-179 0 0,53-72 37 0 0,19-50-447 0 0,3-1 3 0 0,-1 0 0 0 0,1 0 0 0 0,-1-1 0 0 0,1 1 0 0 0,0-1 1 0 0,1 1-1 0 0,-1-2 0 0 0,1 1 0 0 0,0 0 0 0 0,0-1 0 0 0,0 0 0 0 0,0 0 0 0 0,1 0 0 0 0,-1-1 0 0 0,1 1 0 0 0,0-1 0 0 0,0-1 1 0 0,-1 1-1 0 0,1-1 0 0 0,0 0 0 0 0,0-1 0 0 0,0 1 0 0 0,0-1 0 0 0,1 0 0 0 0,-1-1 0 0 0,0 1 0 0 0,0-1 0 0 0,-1 0 0 0 0,1-1 1 0 0,0 1-1 0 0,0-1 0 0 0,0-1 0 0 0,-1 1 0 0 0,1-1 0 0 0,4-3-89 0 0,-2 2 109 0 0,0-1 0 0 0,0 0 1 0 0,-1-1-1 0 0,1 1 0 0 0,-1-2 0 0 0,0 1 1 0 0,-1-1-1 0 0,0 0 0 0 0,0 0 0 0 0,0-1 0 0 0,-1 1 1 0 0,0-2-1 0 0,0 1 0 0 0,-1 0 0 0 0,0-1 0 0 0,-1 1 1 0 0,0-1-1 0 0,0 0 0 0 0,-1 0 0 0 0,0-1 1 0 0,-1 1-1 0 0,0 0 0 0 0,0-1 0 0 0,-1 1 0 0 0,0 0 1 0 0,-1-1-1 0 0,0 1 0 0 0,0 0 0 0 0,-1-3-109 0 0,-1 6-216 0 0,0-1 0 0 0,0 1 0 0 0,-1 0 0 0 0,1 0-1 0 0,-1 0 1 0 0,-1 0 0 0 0,1 1 0 0 0,-1-1 0 0 0,0 1-1 0 0,0 0 1 0 0,0 1 0 0 0,-1-1 0 0 0,0 1 0 0 0,0 0 0 0 0,0 1-1 0 0,0-1 1 0 0,0 1 0 0 0,-1 1 0 0 0,-3-2 216 0 0,-36-1-4711 0 0,-1 18-3376 0 0,31-5 19 0 0</inkml:trace>
  <inkml:trace contextRef="#ctx0" brushRef="#br0" timeOffset="-4148.213">3808 1026 4505 0 0,'0'0'1735'0'0,"0"0"76"0"0,0 0 227 0 0,0 0 116 0 0,0 0-119 0 0,0 0-247 0 0,0 0-236 0 0,0 0-186 0 0,0 0-244 0 0,0 0-257 0 0,0 0-243 0 0,0 0-208 0 0,0 0-126 0 0,-7-14-46 0 0,-17-50-25 0 0,33 6 85 0 0,-3 47-250 0 0,7-23-44 0 0,3 1 0 0 0,1 1 0 0 0,1 1 0 0 0,1 0 0 0 0,2 1 0 0 0,23-25-8 0 0,-42 53-324 0 0,29-27-86 0 0,-9 23-7430 0 0,-18 14-1514 0 0,-2-2 4126 0 0</inkml:trace>
  <inkml:trace contextRef="#ctx0" brushRef="#br0" timeOffset="-3785.608">4244 942 6825 0 0,'0'0'3068'0'0,"0"0"-840"0"0,0 0-289 0 0,0 0-126 0 0,0 0-253 0 0,0 0-224 0 0,0 0-202 0 0,0 0-179 0 0,0 0-170 0 0,0 0-179 0 0,30-34-129 0 0,94-105-93 0 0,-70 62 126 0 0,-26-37 4 0 0,-30 111-571 0 0,0 1-1 0 0,0 0 1 0 0,1 0-1 0 0,-1 0 1 0 0,-1 0 0 0 0,1 0-1 0 0,0 0 1 0 0,0 0-1 0 0,-1 1 1 0 0,1-1-1 0 0,-1 1 1 0 0,0 0-1 0 0,1 0 1 0 0,-1 0-1 0 0,0 0 1 0 0,1 0-1 0 0,-1 1 1 0 0,0-1-1 0 0,0 1 1 0 0,0-1-1 0 0,0 1 1 0 0,0 0-1 0 0,1 0 1 0 0,-1 1-1 0 0,0-1 1 0 0,0 0-1 0 0,0 1 1 0 0,0 0-1 0 0,1 0 1 0 0,-1 0-1 0 0,0 0 1 0 0,1 0-1 0 0,-1 0 1 0 0,1 1-1 0 0,-2 0 58 0 0,-16 8-173 0 0,1 2 1 0 0,0 0-1 0 0,0 0 1 0 0,2 2-1 0 0,0 1 0 0 0,0 0 1 0 0,1 1-1 0 0,1 0 0 0 0,-10 15 173 0 0,17-22-25 0 0,1-1 0 0 0,0 1-1 0 0,1 0 1 0 0,0 0-1 0 0,0 1 1 0 0,1 0 0 0 0,0 0-1 0 0,1 0 1 0 0,0 0-1 0 0,0 1 1 0 0,1 0 0 0 0,1 0-1 0 0,0 0 1 0 0,0 0-1 0 0,1 0 1 0 0,1 0 0 0 0,0 0-1 0 0,0 0 1 0 0,1 0-1 0 0,0 0 1 0 0,2 3 25 0 0,3-5 16 0 0,1-1 0 0 0,1 1 0 0 0,-1-1 0 0 0,1 0 0 0 0,1-1 0 0 0,-1 0 0 0 0,1 0 0 0 0,1-1 0 0 0,-1 0 0 0 0,1 0 0 0 0,0-1 0 0 0,0-1 0 0 0,1 0 0 0 0,-1 0 0 0 0,1-1 0 0 0,0 0 0 0 0,0-1 0 0 0,0 0 0 0 0,0-1 0 0 0,0 0 0 0 0,5-1-16 0 0,42 7 91 0 0,0-3 0 0 0,0-3 0 0 0,0-2 0 0 0,57-9-91 0 0,29-20-4506 0 0,-106 20-2028 0 0,-12 5-3161 0 0</inkml:trace>
  <inkml:trace contextRef="#ctx0" brushRef="#br0" timeOffset="-2233.121">5621 802 2048 0 0,'0'0'1477'0'0,"0"0"-80"0"0,0 0-4 0 0,0 0 39 0 0,0 0-5 0 0,0 0-99 0 0,0 0-125 0 0,0 0-161 0 0,0 0-215 0 0,0 0-183 0 0,0 0-158 0 0,-34 5-145 0 0,-107 19-105 0 0,74-2-35 0 0,59-15-195 0 0,1-1 1 0 0,0 1-1 0 0,0 0 1 0 0,1 1-1 0 0,0 0 1 0 0,0 0-1 0 0,1 0 1 0 0,0 0-1 0 0,0 1 1 0 0,1 0-1 0 0,0 0 1 0 0,0 0-1 0 0,1 1 1 0 0,1-1-1 0 0,0 1 1 0 0,0 0-1 0 0,1-1 1 0 0,0 1-1 0 0,0 0 1 0 0,1 0-1 0 0,0 0 1 0 0,1 0-1 0 0,1 6-6 0 0,0-12 71 0 0,0-1-1 0 0,0 1 0 0 0,0-1 0 0 0,1 1 0 0 0,-1-1 1 0 0,1 0-1 0 0,-1 0 0 0 0,1 0 0 0 0,0 0 1 0 0,0-1-1 0 0,1 1 0 0 0,-1-1 0 0 0,0 0 1 0 0,1 0-1 0 0,0 0 0 0 0,-1 0 0 0 0,1 0 0 0 0,0-1 1 0 0,0 0-1 0 0,0 0 0 0 0,0 0 0 0 0,0 0 1 0 0,0 0-1 0 0,0-1 0 0 0,0 0 0 0 0,0 0 0 0 0,0 0 1 0 0,0 0-1 0 0,0-1 0 0 0,0 1 0 0 0,0-1 1 0 0,0 0-1 0 0,0-1 0 0 0,0 1 0 0 0,0-1 1 0 0,-1 1-1 0 0,1-1 0 0 0,0 0 0 0 0,-1 0 0 0 0,0-1 1 0 0,1 1-1 0 0,-1-1 0 0 0,0 1 0 0 0,0-1 1 0 0,-1 0-1 0 0,1 0 0 0 0,0-1-70 0 0,202-201 1812 0 0,-203 203-1816 0 0,0 0-1 0 0,-1 1 0 0 0,1-1 1 0 0,0 0-1 0 0,0 1 1 0 0,0-1-1 0 0,0 1 0 0 0,1 0 1 0 0,-1-1-1 0 0,0 1 0 0 0,1 0 1 0 0,-1 0-1 0 0,0 1 0 0 0,1-1 1 0 0,-1 0-1 0 0,1 1 0 0 0,0 0 1 0 0,-1-1-1 0 0,1 1 0 0 0,-1 0 1 0 0,1 0-1 0 0,-1 1 0 0 0,1-1 1 0 0,-1 0-1 0 0,1 1 0 0 0,-1 0 1 0 0,1-1-1 0 0,-1 1 0 0 0,1 0 1 0 0,-1 0-1 0 0,0 0 0 0 0,0 1 1 0 0,1-1-1 0 0,-1 1 1 0 0,0-1-1 0 0,0 1 0 0 0,0 0 1 0 0,-1-1-1 0 0,1 1 0 0 0,0 0 1 0 0,-1 0-1 0 0,1 0 0 0 0,-1 0 1 0 0,1 1-1 0 0,-1-1 0 0 0,0 0 1 0 0,0 1-1 0 0,0-1 0 0 0,-1 0 1 0 0,1 1-1 0 0,0 0 5 0 0,8 28 19 0 0,0 0 0 0 0,-2 1-1 0 0,-2 0 1 0 0,-1 0 0 0 0,0 23-19 0 0,-3-37-31 0 0,14 346-800 0 0,-18-325 683 0 0,-1 0 1 0 0,-3-1 0 0 0,-1 0-1 0 0,-1 0 1 0 0,-2-1-1 0 0,-2 0 1 0 0,-7 10 147 0 0,14-29-127 0 0,-1 0 0 0 0,0-1 0 0 0,-2 0 0 0 0,0-1 0 0 0,0 0 0 0 0,-2 0 1 0 0,0-1-1 0 0,-1-1 0 0 0,0 1 0 0 0,-1-2 0 0 0,-1 0 0 0 0,0 0 0 0 0,0-2 0 0 0,-2 0 1 0 0,-14 9 126 0 0,27-19 0 0 0,-1 0 0 0 0,0 0-1 0 0,1 0 1 0 0,-1-1 0 0 0,0 1 0 0 0,0-1 0 0 0,1 0 0 0 0,-1 0 0 0 0,0 0 0 0 0,0-1 0 0 0,1 1 0 0 0,-1-1 0 0 0,0 0 0 0 0,1 0 0 0 0,-1 0 0 0 0,1 0 0 0 0,-1-1 0 0 0,1 1 0 0 0,0-1 0 0 0,-1 0 0 0 0,1 0 0 0 0,0 0 0 0 0,0-1 0 0 0,0 1 0 0 0,1-1 0 0 0,-1 1 0 0 0,1-1 0 0 0,-1 0 0 0 0,1 0 0 0 0,0 0 0 0 0,0 0 0 0 0,0-1 0 0 0,0 1 0 0 0,1 0-1 0 0,-1-1 1 0 0,1 1 0 0 0,0-1 0 0 0,0 0 0 0 0,0 1 0 0 0,1-1 0 0 0,-1 0 0 0 0,1 0 0 0 0,0 1 0 0 0,0-3 0 0 0,-8-37 31 0 0,2-1-1 0 0,2 0 0 0 0,1 0 1 0 0,3 0-1 0 0,2-7-30 0 0,2 23 30 0 0,1 0 0 0 0,2 1 0 0 0,0-1 0 0 0,2 1 0 0 0,1 1 0 0 0,1 0 0 0 0,1 0 0 0 0,1 1 0 0 0,2 1 0 0 0,0 0 0 0 0,2 1 0 0 0,0 0 0 0 0,16-13-30 0 0,-12 11 125 0 0,1 2 0 0 0,1 1 1 0 0,0 1-1 0 0,2 1 1 0 0,1 0-1 0 0,1 3 0 0 0,0 0 1 0 0,1 1-1 0 0,28-10-125 0 0,260-107 615 0 0,-301 129-596 0 0,0-2 1 0 0,0 0-1 0 0,0 0 1 0 0,-1-2-1 0 0,0 1 1 0 0,0-2-1 0 0,-1 0 1 0 0,0 0-1 0 0,-1-2 0 0 0,0 1 1 0 0,0-1-1 0 0,-1-1 1 0 0,-1 0-1 0 0,0-1 1 0 0,-1 0-1 0 0,0 0 1 0 0,-1-1-1 0 0,0 0 1 0 0,-1-1-1 0 0,-1 1 1 0 0,0-1-1 0 0,-1-1 1 0 0,-1 1-1 0 0,0-1 0 0 0,0-11-18 0 0,-3 23-82 0 0,0 1 0 0 0,-1-1 0 0 0,0 0 0 0 0,0 1 0 0 0,0-1 0 0 0,0 1 0 0 0,0-1 0 0 0,-1 1 0 0 0,1-1 0 0 0,-1 1 0 0 0,0-1 0 0 0,0 1 0 0 0,-1 0 0 0 0,1-1 0 0 0,-1 1 0 0 0,1 0 0 0 0,-1 0 0 0 0,0 0 0 0 0,0 0 0 0 0,0 0 0 0 0,-1 1 0 0 0,1-1 0 0 0,-1 1 0 0 0,1-1 0 0 0,-1 1 0 0 0,0 0 0 0 0,0 0 0 0 0,0 0 0 0 0,0 0 0 0 0,0 1 0 0 0,-1-1 0 0 0,1 1 1 0 0,0 0-1 0 0,-1 0 0 0 0,-1-1 81 0 0,-1 3-168 0 0,-1 0 1 0 0,1 1-1 0 0,-1 0 1 0 0,1-1 0 0 0,0 2-1 0 0,0-1 1 0 0,0 1 0 0 0,0 0-1 0 0,0 0 1 0 0,1 1 0 0 0,-1 0-1 0 0,1 0 1 0 0,0 0-1 0 0,0 0 1 0 0,0 1 0 0 0,1 0-1 0 0,-1 0 1 0 0,1 0 0 0 0,1 1-1 0 0,-4 4 168 0 0,-7 8-261 0 0,2 0-1 0 0,-1 1 1 0 0,2 0-1 0 0,1 1 1 0 0,0 0-1 0 0,2 1 1 0 0,0 0-1 0 0,1 0 1 0 0,1 0-1 0 0,1 1 1 0 0,1 0 0 0 0,1 0-1 0 0,1 0 1 0 0,1 1-1 0 0,1-1 1 0 0,2 14 261 0 0,-2-31 78 0 0,1 0-1 0 0,0 0 1 0 0,1 0 0 0 0,-1 0 0 0 0,1 0 0 0 0,0 0 0 0 0,0-1 0 0 0,0 1-1 0 0,1-1 1 0 0,-1 1 0 0 0,1-1 0 0 0,0 0 0 0 0,1 0 0 0 0,-1 0 0 0 0,1-1 0 0 0,-1 1-1 0 0,1-1 1 0 0,0 0 0 0 0,0 0 0 0 0,1 0 0 0 0,-1-1 0 0 0,1 1 0 0 0,-1-1-1 0 0,1 0 1 0 0,0 0 0 0 0,-1-1 0 0 0,1 1 0 0 0,0-1 0 0 0,0 0 0 0 0,0 0 0 0 0,0-1-1 0 0,5 0-77 0 0,5 1 376 0 0,0-1-1 0 0,0 0 0 0 0,0-1 1 0 0,0-1-1 0 0,0-1 1 0 0,-1 0-1 0 0,1-1 0 0 0,-1 0 1 0 0,0-1-1 0 0,11-6-375 0 0,43-27 798 0 0,-2-2 0 0 0,-3-4 0 0 0,-1-2 1 0 0,13-16-799 0 0,-32 27 143 0 0,1 2 0 0 0,2 2 0 0 0,45-22-143 0 0,-90 53 2 0 0,0 0 1 0 0,0-1-1 0 0,0 1 1 0 0,0 0-1 0 0,0-1 1 0 0,0 1-1 0 0,0 0 0 0 0,0 0 1 0 0,0 0-1 0 0,0 0 1 0 0,0 0-1 0 0,0 0 1 0 0,0 0-1 0 0,1 0 0 0 0,-1 1 1 0 0,0-1-1 0 0,0 0 1 0 0,0 1-1 0 0,0-1 0 0 0,0 1 1 0 0,0-1-1 0 0,0 1 1 0 0,0-1-1 0 0,-1 1 1 0 0,1-1-1 0 0,0 1 0 0 0,0 0 1 0 0,0 0-1 0 0,-1 0 1 0 0,1-1-1 0 0,0 1 0 0 0,-1 0 1 0 0,1 0-1 0 0,-1 0 1 0 0,1 0-1 0 0,-1 0 1 0 0,1 0-1 0 0,-1 0 0 0 0,1 0 1 0 0,-1 0-1 0 0,0 0 1 0 0,0 0-1 0 0,0 0 0 0 0,0 0 1 0 0,0 0-1 0 0,0 1 1 0 0,0-1-1 0 0,0 0 1 0 0,0 0-1 0 0,0 0 0 0 0,0 0 1 0 0,-1 0-1 0 0,1 0 1 0 0,0 0-1 0 0,-1 0 0 0 0,1 0 1 0 0,-1 0-1 0 0,1 0 1 0 0,-1 0-1 0 0,1 0 1 0 0,-1 0-1 0 0,0-1 0 0 0,0 1 1 0 0,0 1-3 0 0,-51 214 771 0 0,51-215-780 0 0,2 1 0 0 0,-1 0 0 0 0,0 0 1 0 0,0 0-1 0 0,0 0 0 0 0,1-1 0 0 0,-1 1 1 0 0,1 0-1 0 0,0 0 0 0 0,-1-1 0 0 0,1 1 0 0 0,0 0 1 0 0,0-1-1 0 0,0 1 0 0 0,0-1 0 0 0,0 1 1 0 0,1-1-1 0 0,-1 1 0 0 0,0-1 0 0 0,1 0 1 0 0,-1 0-1 0 0,1 0 0 0 0,-1 0 0 0 0,1 0 1 0 0,-1 0-1 0 0,1 0 0 0 0,0 0 0 0 0,0-1 0 0 0,-1 1 1 0 0,1 0-1 0 0,0-1 0 0 0,0 0 0 0 0,0 1 1 0 0,-1-1-1 0 0,1 0 0 0 0,0 0 0 0 0,1 0 9 0 0,69-15 157 0 0,201-179 344 0 0,-257 183-521 0 0,2 0 0 0 0,-1 1 1 0 0,1 1-1 0 0,1 1 0 0 0,-1 0 0 0 0,1 1 0 0 0,1 1 0 0 0,11-1 20 0 0,-29 8-5 0 0,0 1 0 0 0,0 0 0 0 0,-1 0 0 0 0,1 0-1 0 0,0 0 1 0 0,-1 1 0 0 0,1-1 0 0 0,-1 0 0 0 0,0 0 0 0 0,0 1-1 0 0,0-1 1 0 0,0 1 0 0 0,0-1 0 0 0,-1 1 0 0 0,1 0 0 0 0,-1-1-1 0 0,1 1 1 0 0,-1-1 0 0 0,0 1 0 0 0,0 0 0 0 0,0-1 0 0 0,0 1-1 0 0,-1 0 1 0 0,1-1 0 0 0,-1 1 0 0 0,0-1 0 0 0,1 1 0 0 0,-1-1-1 0 0,0 1 1 0 0,-1-1 0 0 0,1 0 0 0 0,-1 2 5 0 0,-75 183-84 0 0,74-146-1307 0 0,8-30-1903 0 0,5-4-3908 0 0,-6-6-838 0 0</inkml:trace>
  <inkml:trace contextRef="#ctx0" brushRef="#br0" timeOffset="-1247.149">7882 901 4993 0 0,'0'0'2975'0'0,"0"0"-1730"0"0,0 0-771 0 0,0 0 4 0 0,0 0 209 0 0,0 0 151 0 0,0 0 52 0 0,0 0-38 0 0,0 0-93 0 0,0 0-73 0 0,0 0-50 0 0,0 0-46 0 0,15 20 3 0 0,47 60-11 0 0,-61-79-535 0 0,0 1 0 0 0,0 0 0 0 0,0-1 0 0 0,0 1 0 0 0,0 0 0 0 0,0-1 0 0 0,0 0 0 0 0,0 1 0 0 0,1-1 0 0 0,-1 1 0 0 0,1-1 0 0 0,-1 0 0 0 0,1 0 0 0 0,-1 0 0 0 0,1 0 0 0 0,-1 0 0 0 0,1 0 0 0 0,0-1 0 0 0,0 1-1 0 0,0 0 1 0 0,-1-1 0 0 0,1 1 0 0 0,0-1 0 0 0,0 0 0 0 0,0 0 0 0 0,0 0 0 0 0,0 0 0 0 0,0 0 0 0 0,-1 0 0 0 0,2 0-47 0 0,9-2 476 0 0,1-1-271 0 0,1-1 0 0 0,-1 0 0 0 0,0-1 0 0 0,0 0 0 0 0,0-1 0 0 0,-1-1 0 0 0,0 0 0 0 0,0-1 0 0 0,-1 0 0 0 0,0 0 0 0 0,0-1 0 0 0,-1-1 1 0 0,0 0-1 0 0,0 0 0 0 0,-2-1 0 0 0,1 0 0 0 0,-1-1 0 0 0,-1 0 0 0 0,0 0 0 0 0,0-1 0 0 0,3-10-205 0 0,-8 20-42 0 0,1 0 0 0 0,-1 1 0 0 0,0-1 0 0 0,0 0 0 0 0,-1 0 0 0 0,1 0 0 0 0,-1 0 0 0 0,1-1 0 0 0,-1 1 0 0 0,0 0 0 0 0,0-1 0 0 0,0 1 0 0 0,-1 0 0 0 0,1-1 0 0 0,-1 1 0 0 0,0-1 0 0 0,0 1 0 0 0,0-1 0 0 0,0 1 0 0 0,0-1 0 0 0,-1 1 1 0 0,0 0-1 0 0,0-1 0 0 0,0 1 0 0 0,0 0 0 0 0,0-1 0 0 0,0 1 0 0 0,-1 0 0 0 0,0 0 0 0 0,0 0 0 0 0,0 0 0 0 0,0 1 0 0 0,0-1 0 0 0,0 0 0 0 0,-1 1 0 0 0,1-1 0 0 0,-1 1 0 0 0,0 0 0 0 0,1 0 0 0 0,-1 0 0 0 0,0 0 0 0 0,-4-1 42 0 0,-3 3-248 0 0,-1 0 0 0 0,0 0 0 0 0,0 1 0 0 0,0 1 0 0 0,1 0 0 0 0,-1 0 0 0 0,1 1 0 0 0,-1 0 0 0 0,1 1 0 0 0,0 0 1 0 0,0 1-1 0 0,1 0 0 0 0,-1 0 0 0 0,1 1 0 0 0,0 0 0 0 0,1 1 0 0 0,-1 0 0 0 0,1 0 0 0 0,1 1 0 0 0,0 0 0 0 0,0 1 0 0 0,0-1 0 0 0,1 1 0 0 0,0 0 0 0 0,1 1 0 0 0,-3 4 248 0 0,1 2-62 0 0,0-1 0 0 0,0 1 0 0 0,2-1 0 0 0,0 2 0 0 0,1-1 0 0 0,0 0 0 0 0,2 1 0 0 0,0 0 0 0 0,0 0 0 0 0,2 0 0 0 0,0-1 0 0 0,2 9 62 0 0,-1-17 55 0 0,0-1 0 0 0,1 1 0 0 0,0-1 0 0 0,1 0 0 0 0,-1 1 0 0 0,1-1 0 0 0,1 0 0 0 0,-1-1 0 0 0,1 1 0 0 0,1-1 0 0 0,-1 1 0 0 0,1-1 0 0 0,0-1 0 0 0,0 1 0 0 0,1-1 0 0 0,0 0 0 0 0,0 0 0 0 0,0 0 1 0 0,0-1-1 0 0,1 0 0 0 0,-1 0 0 0 0,1-1 0 0 0,0 0 0 0 0,0 0 0 0 0,1 0 0 0 0,-1-1 0 0 0,6 1-55 0 0,2 0 290 0 0,0 0 0 0 0,1 0 0 0 0,-1-2 0 0 0,1 0 0 0 0,0 0 0 0 0,0-2 1 0 0,-1 0-1 0 0,1-1 0 0 0,-1 0 0 0 0,1-1 0 0 0,-1-1 0 0 0,0 0 0 0 0,4-3-290 0 0,27-15 424 0 0,-2-2 0 0 0,-1-2 0 0 0,-1-2 0 0 0,-2-2-1 0 0,0-1 1 0 0,-2-2 0 0 0,-2-2 0 0 0,-1-1 0 0 0,-2-1-1 0 0,26-39-423 0 0,-43 56 36 0 0,-1 0 0 0 0,0-2 0 0 0,-2 1 0 0 0,-1-1 0 0 0,0-1 0 0 0,-2-1 0 0 0,-1 1 0 0 0,0-1-1 0 0,-2-1 1 0 0,-1 1 0 0 0,3-23-36 0 0,-9 46-37 0 0,0-1-1 0 0,0 0 1 0 0,0 1 0 0 0,0-1-1 0 0,0 1 1 0 0,-1-1 0 0 0,1 0-1 0 0,0 1 1 0 0,-1-1 0 0 0,1 1-1 0 0,-1-1 1 0 0,0 1-1 0 0,1-1 1 0 0,-1 1 0 0 0,0 0-1 0 0,0-1 1 0 0,0 1 0 0 0,0 0-1 0 0,0 0 1 0 0,0-1 0 0 0,0 1-1 0 0,-1 0 1 0 0,1 0-1 0 0,0 0 1 0 0,0 0 0 0 0,-1 1-1 0 0,1-1 1 0 0,-1 0 0 0 0,1 1-1 0 0,-1-1 1 0 0,1 0 0 0 0,-1 1-1 0 0,1 0 1 0 0,-1-1-1 0 0,0 1 1 0 0,1 0 0 0 0,-1 0-1 0 0,0 0 1 0 0,1 0 0 0 0,-1 0-1 0 0,1 0 1 0 0,-1 1-1 0 0,0-1 1 0 0,1 0 0 0 0,-1 1-1 0 0,1-1 1 0 0,-1 1 0 0 0,1 0-1 0 0,-1-1 1 0 0,1 1 0 0 0,0 0-1 0 0,-1 0 38 0 0,-11 7-133 0 0,-1 0 0 0 0,1 1-1 0 0,1 0 1 0 0,-1 1 0 0 0,2 1 0 0 0,-1 0 0 0 0,2 0-1 0 0,-1 1 1 0 0,2 1 0 0 0,-1 0 133 0 0,3-5-42 0 0,0 0-1 0 0,0 0 1 0 0,1 1 0 0 0,0 0-1 0 0,0 0 1 0 0,1 1 0 0 0,0 0-1 0 0,1 0 1 0 0,0 0 0 0 0,0 0 0 0 0,1 1-1 0 0,1-1 1 0 0,0 1 0 0 0,-1 7 42 0 0,6-14-21 0 0,0 1 1 0 0,-1 0-1 0 0,2-1 1 0 0,-1 1-1 0 0,0-1 1 0 0,1 0-1 0 0,0 0 1 0 0,0 0-1 0 0,0-1 1 0 0,0 0-1 0 0,1 1 1 0 0,-1-1-1 0 0,1-1 1 0 0,0 1-1 0 0,0-1 1 0 0,0 0 0 0 0,0 0-1 0 0,0 0 1 0 0,0-1-1 0 0,0 1 1 0 0,1-1-1 0 0,-1-1 1 0 0,1 1-1 0 0,-1-1 1 0 0,5 0 20 0 0,37 6 34 0 0,-31-5-25 0 0,0 0 0 0 0,0 1 0 0 0,0 1-1 0 0,0 0 1 0 0,0 1 0 0 0,0 1 0 0 0,-1 1 0 0 0,0 0 0 0 0,0 0 0 0 0,0 2 0 0 0,6 4-9 0 0,-17-9 11 0 0,-1 0 0 0 0,1 1 0 0 0,-1-1 1 0 0,0 1-1 0 0,0-1 0 0 0,0 1 0 0 0,-1 0 0 0 0,1 0 1 0 0,-1 0-1 0 0,0 1 0 0 0,0-1 0 0 0,0 0 1 0 0,-1 1-1 0 0,1 0 0 0 0,-1-1 0 0 0,0 1 0 0 0,0-1 1 0 0,-1 1-1 0 0,0 0 0 0 0,1 0 0 0 0,-2-1 1 0 0,1 1-1 0 0,0 0 0 0 0,-1 0 0 0 0,0-1 1 0 0,0 1-1 0 0,0-1 0 0 0,-1 1 0 0 0,0-1 0 0 0,0 1 1 0 0,-1 1-12 0 0,-25 55-3224 0 0,7-15-4399 0 0,18-39 2364 0 0,3-2 859 0 0</inkml:trace>
  <inkml:trace contextRef="#ctx0" brushRef="#br0" timeOffset="-643.002">9515 647 10482 0 0,'0'0'2237'0'0,"0"0"-952"0"0,0 0-376 0 0,0 0-32 0 0,0 0-67 0 0,0 0-113 0 0,-36 25-120 0 0,-114 81-138 0 0,66-28 25 0 0,73-63-405 0 0,0-3-149 0 0,2 0 0 0 0,0 0 0 0 0,0 1 0 0 0,1 0 0 0 0,1 0 0 0 0,0 1 1 0 0,1 0-1 0 0,0 0 0 0 0,1 1 0 0 0,1-1 0 0 0,0 1 0 0 0,1 0 0 0 0,1 1 0 0 0,-1 12 90 0 0,5-25-4 0 0,0 0-1 0 0,0 0 1 0 0,0 0 0 0 0,0 0 0 0 0,0-1-1 0 0,1 1 1 0 0,-1-1 0 0 0,1 1-1 0 0,0-1 1 0 0,0 0 0 0 0,0 0-1 0 0,0-1 1 0 0,0 1 0 0 0,0 0-1 0 0,0-1 1 0 0,0 0 0 0 0,1 0-1 0 0,-1 0 1 0 0,0 0 0 0 0,1 0-1 0 0,-1-1 1 0 0,1 1 0 0 0,-1-1 0 0 0,1 0-1 0 0,-1 0 1 0 0,1-1 0 0 0,-1 1-1 0 0,1-1 1 0 0,-1 1 0 0 0,1-1-1 0 0,-1 0 1 0 0,0 0 0 0 0,0-1-1 0 0,3 0 5 0 0,24-11 264 0 0,-1 0-1 0 0,-1-2 0 0 0,-1-1 0 0 0,0-2 0 0 0,-1 0 1 0 0,-1-1-1 0 0,-1-2 0 0 0,0-1 0 0 0,-2 0 0 0 0,0-2 1 0 0,5-9-264 0 0,16-5-672 0 0,-38 68-647 0 0,-5-8 927 0 0,10 91-1862 0 0,-9-109 2195 0 0,0 0-1 0 0,0 0 1 0 0,0-1-1 0 0,1 1 1 0 0,0 0-1 0 0,0-1 1 0 0,0 1-1 0 0,0-1 1 0 0,0 0-1 0 0,1 0 1 0 0,0 0-1 0 0,-1 0 1 0 0,1 0-1 0 0,0 0 0 0 0,1-1 1 0 0,-1 1-1 0 0,0-1 1 0 0,1 0-1 0 0,-1 0 1 0 0,1 0-1 0 0,-1-1 1 0 0,1 1-1 0 0,0-1 1 0 0,0 0-1 0 0,0 0 1 0 0,1 0 59 0 0,3 1 164 0 0,0-1 0 0 0,0 0 0 0 0,0 0 1 0 0,-1-1-1 0 0,1 0 0 0 0,0 0 0 0 0,0-1 0 0 0,0 0 1 0 0,0-1-1 0 0,0 1 0 0 0,-1-1 0 0 0,1-1 1 0 0,-1 0-1 0 0,1 0 0 0 0,-1 0 0 0 0,0-1 1 0 0,0 0-1 0 0,-1 0 0 0 0,1-1 0 0 0,-1 1 0 0 0,2-3-164 0 0,38-39 1713 0 0,-2-2 0 0 0,-2-2 1 0 0,-2-2-1 0 0,24-42-1713 0 0,-39 55-2 0 0,-1-1 0 0 0,-2 0 0 0 0,-2-2 0 0 0,-2-1 0 0 0,-2 0 0 0 0,-2-1 0 0 0,-1-1 0 0 0,-3 0 0 0 0,-1 0 0 0 0,-3-1 0 0 0,-1 0 0 0 0,-3 0 0 0 0,-2-28 2 0 0,1 70-27 0 0,-1-1 0 0 0,1 1-1 0 0,-1 0 1 0 0,0 0 0 0 0,0 0-1 0 0,0-1 1 0 0,-1 1 0 0 0,1 0-1 0 0,-1 0 1 0 0,0 0 0 0 0,0 0 0 0 0,-1 0-1 0 0,1 0 1 0 0,-1 0 0 0 0,0 0-1 0 0,0 0 1 0 0,0 1 0 0 0,0-1-1 0 0,-1 1 1 0 0,1-1 0 0 0,-1 1-1 0 0,0 0 1 0 0,0 0 0 0 0,0 0-1 0 0,-1 1 1 0 0,1-1 0 0 0,-1 1 0 0 0,1 0-1 0 0,-1 0 1 0 0,0 0 0 0 0,0 0-1 0 0,0 0 1 0 0,0 1 0 0 0,0 0-1 0 0,0 0 1 0 0,0 0 0 0 0,0 0-1 0 0,0 1 1 0 0,0 0 0 0 0,-1 0 0 0 0,1 0-1 0 0,0 0 1 0 0,0 0 0 0 0,-1 1 27 0 0,-9 5-118 0 0,1 0 0 0 0,0 1 1 0 0,1 1-1 0 0,-1 0 0 0 0,1 1 0 0 0,1 0 1 0 0,0 0-1 0 0,0 1 0 0 0,1 1 1 0 0,0 0-1 0 0,1 0 0 0 0,-2 4 118 0 0,-6 10-43 0 0,1 0 0 0 0,1 1 0 0 0,1 1 0 0 0,2 0 0 0 0,1 1 0 0 0,1 0 0 0 0,1 1 0 0 0,1 0-1 0 0,2 0 1 0 0,1 0 0 0 0,1 1 0 0 0,2 0 0 0 0,1 0 0 0 0,1 0 0 0 0,1 0 0 0 0,6 27 43 0 0,-3-39 6 0 0,0 1 1 0 0,2-2-1 0 0,0 1 1 0 0,1-1-1 0 0,1 0 0 0 0,0 0 1 0 0,1-1-1 0 0,1 0 1 0 0,1 0-1 0 0,0-1 1 0 0,1-1-1 0 0,0 0 0 0 0,1-1 1 0 0,1 0-1 0 0,7 4-6 0 0,8 6 43 0 0,0-2 0 0 0,2-1 0 0 0,0-1-1 0 0,2-2 1 0 0,0-1 0 0 0,0-2 0 0 0,16 4-43 0 0,98 5-1266 0 0,-86-30-8813 0 0,-47 3-86 0 0</inkml:trace>
  <inkml:trace contextRef="#ctx0" brushRef="#br0" timeOffset="45165.062">977 1906 0 0 0,'0'0'1464'0'0,"0"0"214"0"0,0 0 34 0 0,0 0 94 0 0,0 0 96 0 0,0 0-8 0 0,0 0-147 0 0,0 0-238 0 0,0 0-288 0 0,0 0-268 0 0,0 0-195 0 0,-17-3-181 0 0,-51-9-138 0 0,65 11-398 0 0,-1 0 1 0 0,1 1-1 0 0,-1 0 0 0 0,1-1 1 0 0,-1 1-1 0 0,1 0 1 0 0,-1 1-1 0 0,1-1 0 0 0,-1 1 1 0 0,1-1-1 0 0,0 1 0 0 0,-1 0 1 0 0,1 0-1 0 0,0 1 1 0 0,-1-1-1 0 0,1 1 0 0 0,0-1 1 0 0,0 2-42 0 0,-8 3 122 0 0,-11 6-43 0 0,0 2 0 0 0,1 0 1 0 0,1 2-1 0 0,1 0 0 0 0,0 1 1 0 0,1 1-1 0 0,1 1 0 0 0,-14 19-79 0 0,22-26-37 0 0,1 1-1 0 0,0 0 1 0 0,1 0-1 0 0,0 0 1 0 0,1 1-1 0 0,1 0 1 0 0,0 0-1 0 0,1 1 1 0 0,0-1-1 0 0,2 1 1 0 0,-1 0-1 0 0,2 0 1 0 0,0 0-1 0 0,1 0 1 0 0,0 0-1 0 0,2 9 38 0 0,0-18 26 0 0,1 1 1 0 0,0-1-1 0 0,0 0 0 0 0,0 0 0 0 0,1-1 0 0 0,-1 1 1 0 0,1-1-1 0 0,1 0 0 0 0,-1 0 0 0 0,1 0 0 0 0,0 0 1 0 0,0-1-1 0 0,0 0 0 0 0,0 0 0 0 0,1 0 0 0 0,0-1 1 0 0,0 0-1 0 0,0 0 0 0 0,0 0 0 0 0,0-1 0 0 0,1 0 1 0 0,-1 0-1 0 0,1-1 0 0 0,-1 1 0 0 0,1-1 0 0 0,-1-1 1 0 0,1 1-1 0 0,0-1 0 0 0,-1-1 0 0 0,1 1 0 0 0,0-1 1 0 0,-1 0-1 0 0,1 0 0 0 0,-1-1 0 0 0,1 0 0 0 0,-1 0 1 0 0,0-1-1 0 0,0 0 0 0 0,0 0 0 0 0,0 0 0 0 0,0 0 1 0 0,3-4-27 0 0,11-11 154 0 0,-1 0 1 0 0,-1-2-1 0 0,-1 0 1 0 0,-1-1-1 0 0,-1 0 1 0 0,-1-1-1 0 0,0-1 0 0 0,-2 0 1 0 0,-1-1-1 0 0,-1-1 1 0 0,-1 1-1 0 0,-1-1 1 0 0,5-24-155 0 0,-11 15 709 0 0,-2 34-506 0 0,0 0-73 0 0,0 0-85 0 0,0 12-540 0 0,3 20 488 0 0,1 0-1 0 0,1-1 1 0 0,2 0 0 0 0,2 0-1 0 0,0 0 1 0 0,2-1-1 0 0,3 3 8 0 0,20 62-7 0 0,-18-44 20 0 0,9 20-144 0 0,-3 2 0 0 0,-3 0 0 0 0,-3 1 0 0 0,-3 1 0 0 0,-4 0 0 0 0,-2 17 131 0 0,-8-78-159 0 0,0-1-1 0 0,0 0 1 0 0,-2 0 0 0 0,1 0-1 0 0,-2 0 1 0 0,1 0 0 0 0,-2 0-1 0 0,0-1 1 0 0,0 0 0 0 0,-1 0-1 0 0,-1 0 1 0 0,0-1 0 0 0,0 0 0 0 0,-1 0-1 0 0,-1-1 1 0 0,1 0 0 0 0,-2-1-1 0 0,1 1 1 0 0,-2-2 0 0 0,1 0-1 0 0,-1 0 1 0 0,0 0 0 0 0,0-2-1 0 0,-13 6 160 0 0,19-9-72 0 0,0 0-1 0 0,0-1 1 0 0,-1 0-1 0 0,1 0 0 0 0,-1 0 1 0 0,1-1-1 0 0,-1 0 1 0 0,0 0-1 0 0,1 0 0 0 0,-1-1 1 0 0,0 0-1 0 0,0 0 1 0 0,0 0-1 0 0,1-1 0 0 0,-1 0 1 0 0,0 0-1 0 0,1 0 1 0 0,-1-1-1 0 0,1 1 0 0 0,-1-2 1 0 0,1 1-1 0 0,0 0 1 0 0,0-1-1 0 0,0 0 0 0 0,0 0 1 0 0,0-1-1 0 0,1 1 1 0 0,-1-1-1 0 0,1 0 0 0 0,0 0 1 0 0,0-1-1 0 0,1 1 1 0 0,-1-1-1 0 0,1 0 73 0 0,-5-11-53 0 0,0 0 0 0 0,1-1 0 0 0,1 0 0 0 0,1-1 0 0 0,1 1 1 0 0,0-1-1 0 0,1 0 0 0 0,1 0 0 0 0,1 0 0 0 0,0 0 0 0 0,1 0 0 0 0,3-13 53 0 0,0 1 29 0 0,2 0 0 0 0,2 1 0 0 0,0 0 0 0 0,2 0 1 0 0,1 0-1 0 0,1 1 0 0 0,2 1 0 0 0,0 0 0 0 0,2 0 0 0 0,1 2 0 0 0,1 0 0 0 0,2 0 0 0 0,0 2 0 0 0,1 0 0 0 0,1 2 1 0 0,19-15-30 0 0,-4 6 450 0 0,2 2 1 0 0,0 2-1 0 0,2 1 1 0 0,1 2-1 0 0,34-14-450 0 0,107-63 1687 0 0,-176 97-1607 0 0,0-1 1 0 0,0 0-1 0 0,-1 0 0 0 0,1 0 1 0 0,-1-1-1 0 0,0 0 0 0 0,0 0 0 0 0,0 0 1 0 0,-1 0-1 0 0,0-1 0 0 0,0 0 1 0 0,0 0-1 0 0,-1 0 0 0 0,0 0 1 0 0,0-1-1 0 0,0 1 0 0 0,-1-1 1 0 0,0 0-1 0 0,0 0 0 0 0,-1 1 0 0 0,0-1 1 0 0,0 0-1 0 0,-1-1-80 0 0,-1 4-56 0 0,-1 0 1 0 0,-1-1-1 0 0,1 1 0 0 0,0 0 0 0 0,-1 1 1 0 0,0-1-1 0 0,0 0 0 0 0,0 1 0 0 0,-1 0 1 0 0,1 0-1 0 0,-1 0 0 0 0,1 0 0 0 0,-1 0 1 0 0,0 1-1 0 0,0-1 0 0 0,0 1 0 0 0,-1 0 1 0 0,1 1-1 0 0,0-1 0 0 0,-1 1 0 0 0,1 0 1 0 0,-1 0-1 0 0,0 0 0 0 0,1 0 0 0 0,-1 1 0 0 0,1 0 1 0 0,-1 0-1 0 0,0 0 0 0 0,1 0 0 0 0,-1 1 1 0 0,0 0 55 0 0,-5 3-65 0 0,0 0 0 0 0,1 0 0 0 0,-1 1 0 0 0,1 0 0 0 0,0 1 0 0 0,1 0 1 0 0,-1 1-1 0 0,1 0 0 0 0,0 0 0 0 0,1 0 0 0 0,0 1 0 0 0,0 0 0 0 0,1 1 0 0 0,0-1 0 0 0,0 1 1 0 0,1 0-1 0 0,0 1 0 0 0,0-1 0 0 0,1 1 0 0 0,1 0 0 0 0,0 0 0 0 0,0 0 0 0 0,1 1 65 0 0,-1-3 33 0 0,1 0 0 0 0,0 1 0 0 0,0-1 0 0 0,1 1 0 0 0,1-1-1 0 0,-1 1 1 0 0,1-1 0 0 0,1 1 0 0 0,-1 0 0 0 0,1-1-1 0 0,1 1 1 0 0,0-1 0 0 0,0 0 0 0 0,1 1 0 0 0,-1-1 0 0 0,2 0-1 0 0,-1-1 1 0 0,1 1 0 0 0,1-1 0 0 0,-1 1 0 0 0,1-1-1 0 0,0 0 1 0 0,6 5-33 0 0,-1-3 37 0 0,0 0 1 0 0,1-1-1 0 0,0-1 0 0 0,1 1 0 0 0,-1-2 0 0 0,1 1 1 0 0,1-2-1 0 0,-1 1 0 0 0,1-2 0 0 0,0 0 0 0 0,0 0 1 0 0,0-1-1 0 0,0-1 0 0 0,1 0 0 0 0,-1-1 0 0 0,1-1 1 0 0,-1 0-1 0 0,6-1-37 0 0,73-16-718 0 0,-55 1-1322 0 0,-15 8-918 0 0,1-2-3525 0 0,-10 2-277 0 0</inkml:trace>
  <inkml:trace contextRef="#ctx0" brushRef="#br0" timeOffset="45519.214">2057 2098 7050 0 0,'0'0'3443'0'0,"0"0"-1575"0"0,0 0-595 0 0,0 0-161 0 0,0 0-216 0 0,0 0-203 0 0,0 0-174 0 0,0 0-171 0 0,0 0-148 0 0,0 0-98 0 0,-22 34-42 0 0,-69 108-36 0 0,62-68-9 0 0,30-62-16 0 0,-3-7 4 0 0,1-1 0 0 0,0 1 0 0 0,0 0 0 0 0,0 0 0 0 0,1 0 0 0 0,0 0 0 0 0,0 0 0 0 0,0 0 0 0 0,0 0 0 0 0,1 0 0 0 0,0 0 0 0 0,0 0 0 0 0,0 0 0 0 0,1 0 0 0 0,0 0 0 0 0,0-1 0 0 0,0 1 0 0 0,0-1 0 0 0,1 0 0 0 0,-1 1 0 0 0,1-1 0 0 0,0 0 0 0 0,0 0 0 0 0,1-1 0 0 0,-1 1 0 0 0,1-1 0 0 0,0 0 0 0 0,0 1 0 0 0,0-2 0 0 0,0 1 0 0 0,1 0 0 0 0,-1-1 0 0 0,1 0 0 0 0,-1 0 0 0 0,1 0 0 0 0,0-1 0 0 0,0 0 0 0 0,4 1-3 0 0,5-5 219 0 0,1-2 0 0 0,-1 1 0 0 0,0-2 0 0 0,0 0 0 0 0,-1-1 0 0 0,0 0 0 0 0,0-1 0 0 0,0 0 0 0 0,-1-1 0 0 0,0 0 0 0 0,-1-1 0 0 0,0-1 0 0 0,-1 1 0 0 0,0-2-1 0 0,0 1 1 0 0,-1-2 0 0 0,-1 1 0 0 0,0-1 0 0 0,-1 0 0 0 0,2-5-219 0 0,-4 8 107 0 0,0 0 0 0 0,0 0-1 0 0,-1 0 1 0 0,-1-1-1 0 0,0 0 1 0 0,0 1 0 0 0,-1-1-1 0 0,0 0 1 0 0,-1 0-1 0 0,0 0 1 0 0,-1-1 0 0 0,0 1-1 0 0,-1 0 1 0 0,0-1-107 0 0,0 8-57 0 0,-1 0 0 0 0,1 0 1 0 0,-1 0-1 0 0,0 0 0 0 0,0 0 1 0 0,0 1-1 0 0,0-1 0 0 0,0 1 1 0 0,-1-1-1 0 0,0 1 0 0 0,0 0 1 0 0,0 0-1 0 0,0 0 1 0 0,0 0-1 0 0,0 1 0 0 0,-1-1 1 0 0,1 1-1 0 0,-1 0 0 0 0,0 0 1 0 0,0 0-1 0 0,0 1 0 0 0,0-1 1 0 0,0 1-1 0 0,0 0 0 0 0,0 0 1 0 0,0 0-1 0 0,-4 0 57 0 0,3 1-408 0 0,0-1-1 0 0,1 1 1 0 0,-1 0 0 0 0,0 0 0 0 0,0 0-1 0 0,0 1 1 0 0,0-1 0 0 0,1 1 0 0 0,-1 0-1 0 0,0 1 1 0 0,1-1 0 0 0,-1 1 0 0 0,1 0-1 0 0,-1 0 1 0 0,0 1 408 0 0,-13 8-5642 0 0,6-6-4650 0 0</inkml:trace>
  <inkml:trace contextRef="#ctx0" brushRef="#br0" timeOffset="46068.725">2300 2547 7866 0 0,'0'0'3295'0'0,"0"0"-1064"0"0,0 0-409 0 0,0 0-127 0 0,0 0-220 0 0,0 0-305 0 0,0 0-328 0 0,0 0-242 0 0,0 0-154 0 0,0 0-109 0 0,0 0-57 0 0,0 0-18 0 0,0 0-26 0 0,15-32-33 0 0,45-100-1 0 0,18 4 404 0 0,-74 122-585 0 0,4-6-8 0 0,0 0 0 0 0,1 0 0 0 0,0 0 0 0 0,0 1 0 0 0,2 1 0 0 0,-1-1 0 0 0,1 2 0 0 0,1 0 0 0 0,9-6-13 0 0,-20 15-5 0 0,0 0-1 0 0,1 0 0 0 0,-1 1 1 0 0,1-1-1 0 0,-1 0 0 0 0,0 1 1 0 0,1-1-1 0 0,-1 1 0 0 0,0 0 1 0 0,0-1-1 0 0,1 1 0 0 0,-1 0 0 0 0,0 0 1 0 0,0 0-1 0 0,0 0 0 0 0,0 0 1 0 0,0 0-1 0 0,0 0 0 0 0,0 0 1 0 0,0 0-1 0 0,0 0 0 0 0,-1 1 1 0 0,1-1-1 0 0,0 0 0 0 0,-1 0 1 0 0,1 1-1 0 0,-1-1 0 0 0,0 1 1 0 0,1-1-1 0 0,-1 0 0 0 0,0 1 0 0 0,0-1 1 0 0,0 1-1 0 0,0-1 0 0 0,0 0 1 0 0,0 1-1 0 0,0-1 0 0 0,0 1 1 0 0,-1-1-1 0 0,1 0 0 0 0,0 1 1 0 0,-1-1-1 0 0,1 0 0 0 0,-1 1 1 0 0,0-1-1 0 0,1 0 0 0 0,-1 1 1 0 0,0-1-1 0 0,0 0 6 0 0,0 10 24 0 0,0 18 62 0 0,-1-25-83 0 0,1 1 0 0 0,0 0 0 0 0,1-1 0 0 0,-1 1 1 0 0,1 0-1 0 0,0 0 0 0 0,0 0 0 0 0,0-1 0 0 0,1 1 0 0 0,0 0 1 0 0,-1 0-1 0 0,2-1 0 0 0,-1 1 0 0 0,1-1 0 0 0,-1 1 1 0 0,1-1-1 0 0,1 1 0 0 0,-1-1 0 0 0,0 0 0 0 0,1 0 1 0 0,0 0-1 0 0,1 0-3 0 0,0-3 17 0 0,0 0-1 0 0,0-1 1 0 0,0 0 0 0 0,1 0 0 0 0,-1 0 0 0 0,0 0 0 0 0,0-1-1 0 0,0 1 1 0 0,0-1 0 0 0,0 0 0 0 0,1 0 0 0 0,-2-1 0 0 0,1 1 0 0 0,0-1-1 0 0,0 0 1 0 0,0 0 0 0 0,-1 0 0 0 0,1-1 0 0 0,-1 1 0 0 0,0-1-1 0 0,0 0 1 0 0,0 0 0 0 0,0 0 0 0 0,0 0 0 0 0,-1 0 0 0 0,1-1-17 0 0,14-11 20 0 0,32-29 36 0 0,-39 34-47 0 0,0-1-1 0 0,1 1 0 0 0,1 1 0 0 0,-1 0 0 0 0,2 1 0 0 0,-1 0 1 0 0,1 0-1 0 0,0 2 0 0 0,5-2-8 0 0,-16 8 3 0 0,-1 0-1 0 0,1 0 1 0 0,0 0 0 0 0,0 1 0 0 0,0-1-1 0 0,0 1 1 0 0,-1-1 0 0 0,1 1 0 0 0,0 0-1 0 0,0-1 1 0 0,-1 1 0 0 0,1 0 0 0 0,0 0-1 0 0,-1 0 1 0 0,1 1 0 0 0,-1-1 0 0 0,0 0-1 0 0,1 1 1 0 0,-1-1 0 0 0,0 0 0 0 0,0 1-1 0 0,0-1 1 0 0,0 1 0 0 0,0 0 0 0 0,0-1-1 0 0,0 1 1 0 0,0 0 0 0 0,-1 0 0 0 0,1-1-1 0 0,-1 1 1 0 0,1 0 0 0 0,-1 0 0 0 0,0 0-1 0 0,0 0 1 0 0,0 0 0 0 0,0-1 0 0 0,0 1-1 0 0,0 0 1 0 0,0 0 0 0 0,-1 0 0 0 0,1 0-1 0 0,0 0 1 0 0,-1-1 0 0 0,0 1 0 0 0,1 0-1 0 0,-1 0 1 0 0,0 0-3 0 0,0 9-17 0 0,1 5-99 0 0,1 0 0 0 0,0 1 0 0 0,1-1 0 0 0,0 0 0 0 0,2 0 0 0 0,0 0 0 0 0,0-1 0 0 0,2 1 116 0 0,8 11-5368 0 0,5-3-5086 0 0,-15-20 2896 0 0</inkml:trace>
  <inkml:trace contextRef="#ctx0" brushRef="#br0" timeOffset="46547.35">3337 2374 128 0 0,'0'0'2303'0'0,"0"0"7"0"0,0 0 33 0 0,0 0-69 0 0,0 0-159 0 0,0 0-192 0 0,0 0-204 0 0,0 0-264 0 0,0 0-248 0 0,34-14-201 0 0,108-45-143 0 0,-70 13 482 0 0,-58 33-964 0 0,-5 5-286 0 0,0 1 0 0 0,0-2 1 0 0,-1 1-1 0 0,0-1 0 0 0,-1 0 1 0 0,0-1-1 0 0,0 0 0 0 0,-1 0 1 0 0,0-1-1 0 0,-1 1 0 0 0,0-1 1 0 0,-1 0-1 0 0,0 0 0 0 0,2-10-95 0 0,-6 19-68 0 0,0-1 1 0 0,0 1-1 0 0,-1-1 0 0 0,1 1 0 0 0,-1-1 1 0 0,1 1-1 0 0,-1-1 0 0 0,0 1 0 0 0,0 0 1 0 0,0-1-1 0 0,0 1 0 0 0,-1 0 0 0 0,1 0 1 0 0,0 0-1 0 0,-1 0 0 0 0,0 0 0 0 0,1 0 1 0 0,-1 0-1 0 0,0 0 0 0 0,0 1 0 0 0,0-1 1 0 0,0 1-1 0 0,0 0 0 0 0,0-1 0 0 0,-1 1 1 0 0,1 0-1 0 0,0 0 0 0 0,-1 0 0 0 0,1 0 1 0 0,0 1-1 0 0,-1-1 0 0 0,1 1 0 0 0,-1-1 68 0 0,-87 3-2936 0 0,75 4 2779 0 0,0 1-1 0 0,0 0 0 0 0,1 1 0 0 0,0 1 1 0 0,1 0-1 0 0,0 1 0 0 0,0 1 0 0 0,1 0 0 0 0,0 0 1 0 0,1 1-1 0 0,1 1 0 0 0,0 0 0 0 0,-1 2 158 0 0,4-5-20 0 0,0 0 0 0 0,0 0 0 0 0,1 1 0 0 0,0 0 0 0 0,1 0 0 0 0,1 0 0 0 0,0 1 0 0 0,0-1 0 0 0,1 1-1 0 0,1 0 1 0 0,-1 0 0 0 0,2 1 0 0 0,0-1 0 0 0,1 0 0 0 0,0 0 0 0 0,0 0 0 0 0,2 6 20 0 0,0-11 38 0 0,0-1 0 0 0,0 0 0 0 0,1 0 0 0 0,0 0 0 0 0,0-1 0 0 0,0 1 0 0 0,0-1 0 0 0,1 1 0 0 0,0-1 0 0 0,0 0 0 0 0,1-1 0 0 0,-1 1 0 0 0,1-1 0 0 0,0 0 0 0 0,0 0 0 0 0,1 0 0 0 0,-1-1 0 0 0,1 0 0 0 0,0 0 0 0 0,0 0 0 0 0,0-1 0 0 0,0 1 0 0 0,1-1-38 0 0,9 2 103 0 0,1 0 1 0 0,-1-1-1 0 0,0 0 1 0 0,1-1-1 0 0,-1-1 1 0 0,1-1-1 0 0,-1-1 1 0 0,10-1-104 0 0,-4-1-93 0 0,-1-2 1 0 0,0 0 0 0 0,-1-2 0 0 0,1 0 0 0 0,-1-1-1 0 0,-1-1 1 0 0,0-1 0 0 0,0-1 0 0 0,9-6 92 0 0,44-42-9017 0 0,-59 47 2020 0 0</inkml:trace>
  <inkml:trace contextRef="#ctx0" brushRef="#br0" timeOffset="46825.01">4148 1704 13131 0 0,'0'0'1351'0'0,"0"0"10"0"0,0 0 212 0 0,0 0 124 0 0,0 0-154 0 0,0 0-256 0 0,0 0-254 0 0,4 35-196 0 0,12 110-181 0 0,3 196 964 0 0,-19-318-1622 0 0,2 90-409 0 0,0-1-3490 0 0,-7-87 310 0 0,-2-10-5430 0 0,4-11-142 0 0</inkml:trace>
  <inkml:trace contextRef="#ctx0" brushRef="#br0" timeOffset="47066.444">3935 2142 4505 0 0,'0'0'4049'0'0,"0"0"-2369"0"0,0 0-55 0 0,0 0-97 0 0,0 0-256 0 0,0 0-304 0 0,219-63-143 0 0,-182 60-121 0 0,0-1-192 0 0,-2 4-176 0 0,-4 0-152 0 0,0 0-96 0 0,-1 0-128 0 0,-7 4-176 0 0,3 3-368 0 0,-5 0-1009 0 0,-7 1-1759 0 0,-8-5-8179 0 0</inkml:trace>
  <inkml:trace contextRef="#ctx0" brushRef="#br0" timeOffset="47286.712">4511 2532 7690 0 0,'0'0'2720'0'0,"0"0"-515"0"0,0 0-176 0 0,0 0-183 0 0,0 0-301 0 0,0 0-264 0 0,0 0-229 0 0,0 0-173 0 0,0 0-129 0 0,0 0-97 0 0,0 0-66 0 0,0 0-55 0 0,0 0-61 0 0,7-34-47 0 0,21-104-71 0 0,-8 59 119 0 0,-12 53-456 0 0,0 0-1 0 0,2 1 0 0 0,1 0 0 0 0,2 1 0 0 0,0 0 0 0 0,15-20-15 0 0,10 15-1910 0 0,-23 25-2250 0 0,3 4-4541 0 0,-12 0-2108 0 0</inkml:trace>
  <inkml:trace contextRef="#ctx0" brushRef="#br0" timeOffset="47936.522">4896 2201 3337 0 0,'0'0'3315'0'0,"0"0"-1218"0"0,0 0-488 0 0,0 0-142 0 0,0 0-259 0 0,0 0-282 0 0,0 0-222 0 0,0 0-164 0 0,0 0-106 0 0,0 0-88 0 0,0 0-68 0 0,0 0-46 0 0,0 0-40 0 0,-9 33-36 0 0,-25 101-16 0 0,33-84 89 0 0,6-46-169 0 0,-3-1 38 0 0,0 0 0 0 0,0 0 0 0 0,1-1-1 0 0,-1 1 1 0 0,1-1 0 0 0,0 1 0 0 0,0-1-1 0 0,0 0 1 0 0,0 0 0 0 0,0 0 0 0 0,0 0-1 0 0,0 0 1 0 0,1-1 0 0 0,-1 0 0 0 0,1 1-1 0 0,-1-1 1 0 0,1-1 0 0 0,-1 1 0 0 0,1 0-1 0 0,0-1 1 0 0,-1 0 0 0 0,1 0 0 0 0,0 0-1 0 0,-1 0 1 0 0,1-1 0 0 0,0 1 0 0 0,2-2-98 0 0,3-2 267 0 0,-1 0 1 0 0,0-1 0 0 0,0 0 0 0 0,-1 0 0 0 0,1-1 0 0 0,-1 0-1 0 0,-1-1 1 0 0,1 1 0 0 0,-1-1 0 0 0,0 0 0 0 0,-1-1 0 0 0,2-2-268 0 0,61-115 1637 0 0,-18 30-997 0 0,-25 139-1204 0 0,14 32 535 0 0,2-1-1 0 0,4-2 0 0 0,26 30 30 0 0,-20-28-9 0 0,-34-53 15 0 0,-2 1 1 0 0,0 0 0 0 0,-2 2 0 0 0,0-1 0 0 0,-2 2-1 0 0,-1-1 1 0 0,0 1 0 0 0,-2 1 0 0 0,-2 0-1 0 0,0 0 1 0 0,-2 0 0 0 0,1 17-7 0 0,-4-31 19 0 0,-1 0-1 0 0,0 0 1 0 0,-1-1 0 0 0,0 1 0 0 0,-1 0-1 0 0,0 0 1 0 0,-1-1 0 0 0,-1 1 0 0 0,0-1 0 0 0,0 0-1 0 0,-1 0 1 0 0,-1 0 0 0 0,0-1 0 0 0,-1 0-1 0 0,0 0 1 0 0,-3 2-19 0 0,-4 2 21 0 0,-2 0-1 0 0,0-1 1 0 0,0-1 0 0 0,-1 0-1 0 0,-1-1 1 0 0,0-1 0 0 0,-1-1-1 0 0,0-1 1 0 0,0 0 0 0 0,-1-1-1 0 0,0-2 1 0 0,0 0 0 0 0,-1-1-1 0 0,-19 3-20 0 0,37-7 11 0 0,-1-1-1 0 0,1 1 0 0 0,0 0 1 0 0,-1-1-1 0 0,1 1 0 0 0,0-1 1 0 0,-1 0-1 0 0,1 0 0 0 0,-1-1 1 0 0,1 1-1 0 0,0-1 0 0 0,-1 1 1 0 0,1-1-1 0 0,0 0 0 0 0,-1 0 1 0 0,1-1-1 0 0,0 1 0 0 0,0-1 1 0 0,0 1-1 0 0,0-1 0 0 0,0 0 0 0 0,1 0 1 0 0,-1 0-1 0 0,1-1 0 0 0,-1 1 1 0 0,1-1-1 0 0,0 1 0 0 0,0-1 1 0 0,0 0-1 0 0,0 0 0 0 0,0 0 1 0 0,0 0-1 0 0,1 0 0 0 0,0 0 1 0 0,-1 0-1 0 0,1 0 0 0 0,1-1 1 0 0,-1 1-1 0 0,0 0 0 0 0,1-1 1 0 0,-1 1-1 0 0,1-1-10 0 0,1-22-14 0 0,2 1 0 0 0,0-1 0 0 0,2 1 1 0 0,1-1-1 0 0,0 1 0 0 0,2 1 0 0 0,1 0 0 0 0,1 0 1 0 0,1 0-1 0 0,1 1 0 0 0,1 1 0 0 0,1 0 0 0 0,1 1 0 0 0,4-3 14 0 0,101-109-1403 0 0,-73 96-2229 0 0,1 2-4554 0 0,-28 23-3506 0 0</inkml:trace>
  <inkml:trace contextRef="#ctx0" brushRef="#br0" timeOffset="49245.053">6897 2149 2128 0 0,'0'0'2022'0'0,"0"0"-52"0"0,0 0 77 0 0,0 0 12 0 0,0 0-188 0 0,0 0-344 0 0,0 0-316 0 0,0 0-280 0 0,0 0-224 0 0,-33 8-175 0 0,-101 24-171 0 0,66-1-31 0 0,56-21-252 0 0,3-4-51 0 0,0 0 0 0 0,0 0-1 0 0,1 1 1 0 0,-1 0 0 0 0,2 0-1 0 0,-1 1 1 0 0,1 0-1 0 0,0 1 1 0 0,1-1 0 0 0,0 1-1 0 0,0 1 1 0 0,1-1-1 0 0,0 1 1 0 0,1-1 0 0 0,0 1-1 0 0,1 1 1 0 0,0-1-1 0 0,0 0 1 0 0,1 1 0 0 0,0 0-1 0 0,1 2-26 0 0,2-10 24 0 0,1 1-1 0 0,-1 0 1 0 0,1-1-1 0 0,0 1 1 0 0,0-1-1 0 0,0 0 1 0 0,0 0-1 0 0,1 0 1 0 0,-1 0 0 0 0,1 0-1 0 0,0 0 1 0 0,0-1-1 0 0,0 1 1 0 0,0-1-1 0 0,0 0 1 0 0,1 0-1 0 0,-1 0 1 0 0,1-1-1 0 0,-1 1 1 0 0,1-1-1 0 0,0 1 1 0 0,-1-1-1 0 0,1 0 1 0 0,0-1-1 0 0,0 1 1 0 0,0-1 0 0 0,0 0-1 0 0,0 0 1 0 0,-1 0-1 0 0,1 0 1 0 0,0 0-1 0 0,0-1 1 0 0,0 0-1 0 0,0 0 1 0 0,-1 0-1 0 0,1 0 1 0 0,0-1-1 0 0,-1 1 1 0 0,1-1-1 0 0,-1 0 1 0 0,0 0-1 0 0,2-1-23 0 0,51-38 201 0 0,-1-3 0 0 0,-2-2-1 0 0,-2-2 1 0 0,0-5-201 0 0,-15 17-126 0 0,-36 37 109 0 0,0-1 0 0 0,0 1 0 0 0,0 0 0 0 0,0-1 0 0 0,0 1 0 0 0,1 0 0 0 0,-1-1 0 0 0,0 1 0 0 0,0-1 0 0 0,1 1 0 0 0,-1 0 0 0 0,1-1 0 0 0,-1 1 0 0 0,0-1 0 0 0,1 1 0 0 0,-1-1 0 0 0,1 1 0 0 0,-1-1 0 0 0,1 1 0 0 0,-1-1 1 0 0,1 0-1 0 0,-1 1 0 0 0,1-1 0 0 0,0 0 0 0 0,-1 1 0 0 0,1-1 0 0 0,0 0 0 0 0,-1 0 0 0 0,1 1 0 0 0,0-1 0 0 0,-1 0 0 0 0,1 0 0 0 0,0 0 0 0 0,-1 0 0 0 0,1 0 0 0 0,0 0 0 0 0,-1 0 0 0 0,1 0 0 0 0,0 0 0 0 0,-1 0 0 0 0,1-1 0 0 0,0 1 0 0 0,-1 0 1 0 0,1 0-1 0 0,-1-1 0 0 0,1 1 0 0 0,0 0 0 0 0,-1-1 0 0 0,1 1 0 0 0,-1-1 0 0 0,1 1 0 0 0,-1 0 0 0 0,1-1 0 0 0,-1 1 0 0 0,1-1 0 0 0,-1 0 0 0 0,1 1 0 0 0,-1-1 0 0 0,0 1 0 0 0,1-1 0 0 0,-1 1 0 0 0,0-1 0 0 0,0 0 0 0 0,0 1 0 0 0,1-1 0 0 0,-1 0 1 0 0,0 1-1 0 0,0-1 0 0 0,0 0 0 0 0,0 0 17 0 0,16 171 201 0 0,-15-165-180 0 0,1 0-1 0 0,-1 0 0 0 0,1 0 1 0 0,0 0-1 0 0,0 0 1 0 0,1 0-1 0 0,0 0 1 0 0,0-1-1 0 0,0 1 1 0 0,0-1-1 0 0,0 0 0 0 0,1 0 1 0 0,0 0-1 0 0,0 0 1 0 0,0-1-1 0 0,0 1 1 0 0,1-1-1 0 0,-1 0 1 0 0,1-1-1 0 0,0 1 0 0 0,0-1 1 0 0,0 0-1 0 0,0 0 1 0 0,0 0-1 0 0,0-1 1 0 0,1 0-1 0 0,-1 0 1 0 0,0 0-1 0 0,1-1 1 0 0,0 1-21 0 0,56-40 941 0 0,-43 23-769 0 0,105-84 267 0 0,-94 72-424 0 0,2 1 0 0 0,1 2 0 0 0,1 1 0 0 0,1 2 1 0 0,1 1-1 0 0,38-16-15 0 0,-70 35 3 0 0,-1 0 0 0 0,1 0 0 0 0,0 0 0 0 0,0 1 1 0 0,0-1-1 0 0,0 1 0 0 0,0 0 0 0 0,0 0 0 0 0,0 0 1 0 0,0 1-1 0 0,1 0 0 0 0,-1-1 0 0 0,0 1 0 0 0,0 1 1 0 0,0-1-1 0 0,1 0 0 0 0,-1 1 0 0 0,0 0 0 0 0,0 0 1 0 0,0 0-1 0 0,0 1 0 0 0,0 0 0 0 0,-1-1 0 0 0,1 1 1 0 0,0 0-1 0 0,-1 1 0 0 0,1-1 0 0 0,-1 1 0 0 0,0-1 1 0 0,0 1-1 0 0,0 0 0 0 0,0 0 0 0 0,0 0 0 0 0,0 1 1 0 0,-1-1-1 0 0,0 1 0 0 0,0-1 0 0 0,0 1 0 0 0,0 0 1 0 0,1 3-4 0 0,0 8 55 0 0,0 0 1 0 0,-2 0 0 0 0,1 0 0 0 0,-2 0 0 0 0,0 0 0 0 0,0 0-1 0 0,-2 1 1 0 0,0-1 0 0 0,-1-1 0 0 0,0 1 0 0 0,-1 0 0 0 0,-1-1 0 0 0,0 1-1 0 0,-1-1 1 0 0,0-1 0 0 0,-3 3-56 0 0,-2 1 33 0 0,-1-1 0 0 0,0-1 0 0 0,-2 0 0 0 0,0 0 0 0 0,0-2 0 0 0,-2 0 0 0 0,1 0 0 0 0,-3 0-33 0 0,8-8-147 0 0,-1 1-1 0 0,1-2 0 0 0,-1 1 1 0 0,0-2-1 0 0,0 1 1 0 0,0-1-1 0 0,0-1 0 0 0,-1 0 1 0 0,1-1-1 0 0,-1 0 1 0 0,1 0-1 0 0,-4-2 148 0 0,14 1-36 0 0,-1 0 0 0 0,0 0-1 0 0,1-1 1 0 0,-1 1 0 0 0,1-1-1 0 0,-1 0 1 0 0,0 1 0 0 0,1-1 0 0 0,-1 0-1 0 0,1 0 1 0 0,0 0 0 0 0,-1 0-1 0 0,1 0 1 0 0,0 0 0 0 0,0 0 0 0 0,-1 0-1 0 0,1-1 1 0 0,0 1 0 0 0,0 0-1 0 0,0-1 1 0 0,1 1 0 0 0,-1-1 0 0 0,0 1-1 0 0,0-1 1 0 0,1 1 0 0 0,-1-1-1 0 0,1 0 1 0 0,-1 1 0 0 0,1-1 0 0 0,0 0-1 0 0,0 1 1 0 0,0-1 0 0 0,0 0-1 0 0,0 1 1 0 0,0-1 0 0 0,0 0 0 0 0,0 1-1 0 0,1-1 1 0 0,-1 0 0 0 0,1 1-1 0 0,-1-1 1 0 0,1 0 0 0 0,0 1 0 0 0,-1-1-1 0 0,1 1 1 0 0,0 0 0 0 0,0-1-1 0 0,0 1 1 0 0,0 0 0 0 0,0-1 0 0 0,0 1-1 0 0,1 0 1 0 0,-1 0 0 0 0,0 0-1 0 0,1 0 1 0 0,-1 0 0 0 0,1 0 0 0 0,0 0 36 0 0,8-4 134 0 0,1 0 1 0 0,0 1 0 0 0,0 0 0 0 0,0 1 0 0 0,0 0 0 0 0,0 1 0 0 0,1 0-1 0 0,-1 1 1 0 0,1 0 0 0 0,0 0 0 0 0,-1 2 0 0 0,1-1 0 0 0,-1 2-1 0 0,1-1 1 0 0,-1 2 0 0 0,0-1 0 0 0,1 2 0 0 0,-1-1 0 0 0,5 4-135 0 0,161 48 2103 0 0,-44-51-1046 0 0,-123-7-1039 0 0,0-1-1 0 0,0 0 0 0 0,0 0 0 0 0,0-1 1 0 0,-1-1-1 0 0,0 1 0 0 0,0-1 1 0 0,-1-1-1 0 0,1 1 0 0 0,-1-2 1 0 0,-1 1-1 0 0,0-1 0 0 0,0 0 0 0 0,0-1 1 0 0,5-8-18 0 0,-3 6-184 0 0,23-40-2109 0 0,-17 15-6832 0 0,-12 28-2238 0 0</inkml:trace>
  <inkml:trace contextRef="#ctx0" brushRef="#br0" timeOffset="50493.138">8914 2606 4497 0 0,'0'0'1440'0'0,"0"0"-782"0"0,0 0-195 0 0,0 0 303 0 0,0 0 500 0 0,0 0 372 0 0,0 0 118 0 0,0 0-158 0 0,0 0-323 0 0,0 0-355 0 0,0 0-277 0 0,0 0-173 0 0,29-28-98 0 0,92-91-81 0 0,138-150 792 0 0,-232 246-1051 0 0,154-115 245 0 0,-177 135-268 0 0,1 0 0 0 0,0 0 0 0 0,0 1-1 0 0,0 0 1 0 0,0-1 0 0 0,1 2-1 0 0,-1-1 1 0 0,1 1 0 0 0,-1 0 0 0 0,1 0-1 0 0,-1 0 1 0 0,1 1 0 0 0,-1 0-1 0 0,1 0 1 0 0,0 0-9 0 0,-2 3 44 0 0,-1 0 0 0 0,0 0 0 0 0,1 0 0 0 0,-2 1 0 0 0,1-1 0 0 0,0 1-1 0 0,-1 0 1 0 0,1 0 0 0 0,-1-1 0 0 0,0 2 0 0 0,-1-1 0 0 0,1 0 0 0 0,-1 0 0 0 0,1 0 0 0 0,-1 1 0 0 0,0-1-1 0 0,-1 2-43 0 0,0-6 2 0 0,6 154 1307 0 0,-9-132-1266 0 0,-1-1 1 0 0,-1 0 0 0 0,0 0 0 0 0,-2 0-1 0 0,-1-1 1 0 0,0 0 0 0 0,-1-1-1 0 0,-2 0 1 0 0,0 0 0 0 0,0-1 0 0 0,-2 0-1 0 0,0-1 1 0 0,-1-1 0 0 0,-10 9-44 0 0,15-17-148 0 0,1-1 1 0 0,-1 0 0 0 0,-1-1-1 0 0,1 0 1 0 0,-1-1 0 0 0,-1 0-1 0 0,1 0 1 0 0,0-1-1 0 0,-1 0 1 0 0,0-1 0 0 0,0 0-1 0 0,0-1 1 0 0,0 0 0 0 0,0-1-1 0 0,-1 0 1 0 0,1-1 0 0 0,0 0-1 0 0,-1 0 1 0 0,1-2-1 0 0,-8-1 148 0 0,14 2-140 0 0,1 0-1 0 0,0 0 1 0 0,0-1-1 0 0,0 1 0 0 0,1-1 1 0 0,-1 0-1 0 0,0 0 0 0 0,1-1 1 0 0,-1 1-1 0 0,1-1 1 0 0,0 0-1 0 0,-1 0 0 0 0,2 0 1 0 0,-1 0-1 0 0,0 0 0 0 0,0 0 1 0 0,1-1-1 0 0,0 0 1 0 0,0 1-1 0 0,0-1 0 0 0,0 0 1 0 0,0 0-1 0 0,1 0 1 0 0,0 0-1 0 0,0 0 0 0 0,0 0 1 0 0,0 0-1 0 0,1-1 0 0 0,-1 1 1 0 0,1 0-1 0 0,0 0 1 0 0,0-1-1 0 0,1 1 0 0 0,-1 0 1 0 0,1 0-1 0 0,0 0 0 0 0,0-1 1 0 0,1 1-1 0 0,-1 0 1 0 0,1 1-1 0 0,0-1 0 0 0,0 0 1 0 0,0 0-1 0 0,0 1 0 0 0,1-2 141 0 0,0 2-103 0 0,0-1-1 0 0,0 1 1 0 0,1 0-1 0 0,-1 0 0 0 0,1 0 1 0 0,-1 0-1 0 0,1 1 0 0 0,0-1 1 0 0,0 1-1 0 0,0 0 0 0 0,1 0 1 0 0,-1 0-1 0 0,0 1 1 0 0,1 0-1 0 0,-1-1 0 0 0,1 1 1 0 0,-1 1-1 0 0,1-1 0 0 0,0 1 1 0 0,-1 0-1 0 0,1 0 0 0 0,-1 0 1 0 0,1 1-1 0 0,4 0 104 0 0,27 56-217 0 0,3-33-1142 0 0,-8-21-4157 0 0,-23-3 2126 0 0</inkml:trace>
  <inkml:trace contextRef="#ctx0" brushRef="#br0" timeOffset="50919.077">10050 1347 16412 0 0,'0'0'952'0'0,"0"0"-84"0"0,0 0-111 0 0,0 0-98 0 0,0 0-105 0 0,0 0-69 0 0,0 0-39 0 0,0 0-36 0 0,0 0-2 0 0,0 0-25 0 0,-14 35-40 0 0,-46 116-48 0 0,16 31 310 0 0,11-26-317 0 0,13-73-237 0 0,3 1 0 0 0,4 1 0 0 0,5 0 0 0 0,2 11-51 0 0,5-94-7 0 0,1 1-1 0 0,0-1 0 0 0,-1 0 1 0 0,1 1-1 0 0,0-1 0 0 0,0 0 1 0 0,1 1-1 0 0,-1-1 1 0 0,0 1-1 0 0,1-1 0 0 0,-1 0 1 0 0,1 0-1 0 0,0 1 0 0 0,0-1 1 0 0,0 0-1 0 0,0 0 1 0 0,0 0-1 0 0,0 0 0 0 0,1 0 1 0 0,-1 0-1 0 0,0 0 0 0 0,1 0 1 0 0,0-1-1 0 0,-1 1 1 0 0,1 0-1 0 0,0-1 0 0 0,0 0 1 0 0,0 1-1 0 0,0-1 1 0 0,0 0-1 0 0,0 0 0 0 0,1 0 1 0 0,-1 0-1 0 0,0 0 0 0 0,0-1 8 0 0,11-2 30 0 0,0-1 0 0 0,0 0-1 0 0,-1-1 1 0 0,0 0-1 0 0,0-1 1 0 0,0 0-1 0 0,0-1 1 0 0,-1 0 0 0 0,0-1-1 0 0,0 0 1 0 0,-1-1-1 0 0,0 0 1 0 0,7-9-30 0 0,16-8 45 0 0,181-133 92 0 0,-213 158-136 0 0,1 0-1 0 0,-1 0 1 0 0,0 0-1 0 0,0 0 1 0 0,0 0-1 0 0,1 1 1 0 0,-1-1-1 0 0,0 0 1 0 0,0 1-1 0 0,0-1 1 0 0,0 1-1 0 0,0-1 0 0 0,0 1 1 0 0,1-1-1 0 0,-1 1 1 0 0,-1 0-1 0 0,1 0 1 0 0,0-1-1 0 0,0 1 1 0 0,0 0-1 0 0,0 0 1 0 0,0 0-1 0 0,-1 0 1 0 0,1 0-1 0 0,0 0 1 0 0,-1 0-1 0 0,1 0 1 0 0,-1 0-1 0 0,1 0 1 0 0,-1 1-1 0 0,0-1 1 0 0,1 0-1 0 0,-1 0 1 0 0,0 0-1 0 0,0 1 1 0 0,0-1-1 0 0,0 0 1 0 0,0 0-1 0 0,0 0 1 0 0,0 1-1 0 0,0-1 0 0 0,-1 0 1 0 0,1 0-1 0 0,0 0 1 0 0,-1 0-1 0 0,1 1 1 0 0,-1-1-1 0 0,1 0 1 0 0,-1 0-1 0 0,1 0 1 0 0,-1 0-1 0 0,0 0 1 0 0,0 0-1 0 0,0 0 0 0 0,1 10 42 0 0,-43 254 189 0 0,57-222-1734 0 0,-2-39-2469 0 0,4-10-4231 0 0,-12 2-2739 0 0</inkml:trace>
  <inkml:trace contextRef="#ctx0" brushRef="#br0" timeOffset="51268.908">10663 2031 10482 0 0,'0'0'1797'0'0,"0"0"-192"0"0,0 0-135 0 0,0 0-196 0 0,0 0-265 0 0,0 0-241 0 0,0 0-221 0 0,-25 37-172 0 0,-78 112-122 0 0,67-73 8 0 0,35-62-208 0 0,-1-10-42 0 0,0 0 1 0 0,1 1-1 0 0,0-1 1 0 0,0 0 0 0 0,0 1-1 0 0,0-1 1 0 0,1 1-1 0 0,0-1 1 0 0,0 1 0 0 0,0-1-1 0 0,0 1 1 0 0,1-1-1 0 0,-1 1 1 0 0,1-1 0 0 0,0 0-1 0 0,1 1 1 0 0,-1-1-1 0 0,1 0 1 0 0,0 0-1 0 0,0 0 1 0 0,0 0 0 0 0,0 0-1 0 0,1 0 1 0 0,0-1-1 0 0,0 1 1 0 0,0-1 0 0 0,0 0-1 0 0,0 0 1 0 0,0 0-1 0 0,1 0 1 0 0,0 0 0 0 0,-1-1-1 0 0,1 1 1 0 0,0-1-1 0 0,0 0 1 0 0,5 1-12 0 0,3-3 133 0 0,0 0-1 0 0,0 0 1 0 0,0-1-1 0 0,0-1 1 0 0,0 0-1 0 0,-1 0 1 0 0,1-1-1 0 0,-1-1 1 0 0,1 0-1 0 0,-1-1 1 0 0,0 0-1 0 0,-1 0 1 0 0,1-1-1 0 0,-1-1 1 0 0,0 0-1 0 0,-1 0 1 0 0,1-1-1 0 0,-2 0 1 0 0,1 0-1 0 0,-1-1 1 0 0,0-1-1 0 0,-1 1 1 0 0,0-1-1 0 0,0 0 1 0 0,-1-1-1 0 0,-1 1 1 0 0,0-1-1 0 0,2-6-132 0 0,-4 10-46 0 0,0 0 1 0 0,0-1-1 0 0,0 1 0 0 0,-1-1 1 0 0,0 0-1 0 0,-1 0 0 0 0,0 1 1 0 0,0-1-1 0 0,-1 0 0 0 0,1 0 1 0 0,-2 0-1 0 0,1 0 0 0 0,-1 0 1 0 0,-1 0-1 0 0,1 0 0 0 0,-1 0 1 0 0,-1 0-1 0 0,1 1 0 0 0,-1 0 1 0 0,-1-1-1 0 0,1 1 0 0 0,-1 0 1 0 0,0 0-1 0 0,-1 1 0 0 0,0-1 1 0 0,0 1-1 0 0,0 0 0 0 0,-1 0 1 0 0,0 1-1 0 0,0 0 0 0 0,0 0 0 0 0,-2-1 46 0 0,-41-7-2949 0 0,15 12-5089 0 0,24 1-2918 0 0</inkml:trace>
  <inkml:trace contextRef="#ctx0" brushRef="#br0" timeOffset="51737.908">11028 2168 14611 0 0,'0'0'1906'0'0,"0"0"-476"0"0,0 0-136 0 0,0 0-83 0 0,0 0-213 0 0,0 0-254 0 0,0 0-237 0 0,0 0-152 0 0,0 0-83 0 0,0 0-40 0 0,0 0-43 0 0,0 0-73 0 0,0 0-39 0 0,-7 22-39 0 0,-19 69-40 0 0,19-13 8 0 0,7-76-6 0 0,0 1 1 0 0,1 0-1 0 0,-1 0 0 0 0,1-1 1 0 0,0 1-1 0 0,-1 0 0 0 0,1-1 1 0 0,0 1-1 0 0,1-1 0 0 0,-1 1 1 0 0,0-1-1 0 0,1 0 0 0 0,0 1 1 0 0,-1-1-1 0 0,1 0 1 0 0,0 0-1 0 0,0 0 0 0 0,0 0 1 0 0,0 0-1 0 0,0-1 0 0 0,1 1 1 0 0,-1-1-1 0 0,0 1 0 0 0,1-1 1 0 0,-1 0-1 0 0,1 0 0 0 0,0 0 1 0 0,-1 0-1 0 0,1 0 1 0 0,0-1-1 0 0,-1 1 0 0 0,1-1 1 0 0,0 0-1 0 0,0 0 0 0 0,0 0 1 0 0,0 0-1 0 0,6 0 38 0 0,-1-1 0 0 0,0 0 1 0 0,0-1-1 0 0,0 0 0 0 0,0 0 1 0 0,0 0-1 0 0,-1-1 0 0 0,1 0 1 0 0,-1-1-1 0 0,0 0 1 0 0,7-4-39 0 0,197-171 654 0 0,-181 149-747 0 0,-30 30 2 0 0,-1 25-407 0 0,0-19 462 0 0,0 0 0 0 0,1 1 1 0 0,0-1-1 0 0,0 0 0 0 0,0 0 0 0 0,1 0 1 0 0,0 0-1 0 0,0 0 0 0 0,1 0 0 0 0,-1 0 1 0 0,1 0-1 0 0,1 0 0 0 0,-1 0 0 0 0,1-1 0 0 0,1 2 36 0 0,-1-3 6 0 0,1 1-1 0 0,0-1 0 0 0,-1 0 0 0 0,2 0 1 0 0,-1-1-1 0 0,0 1 0 0 0,1-1 0 0 0,0 0 1 0 0,0 0-1 0 0,0-1 0 0 0,0 1 0 0 0,0-1 1 0 0,0 0-1 0 0,1-1 0 0 0,-1 1 0 0 0,0-1 0 0 0,1 0 1 0 0,0 0-1 0 0,-1-1 0 0 0,1 1 0 0 0,-1-1 1 0 0,1-1-1 0 0,0 1 0 0 0,-1-1 0 0 0,1 0 1 0 0,-1 0-1 0 0,6-2-5 0 0,4-7 66 0 0,-1 0-1 0 0,0-1 1 0 0,0-1 0 0 0,-1 0 0 0 0,0-1 0 0 0,-1 0-1 0 0,-1-1 1 0 0,0 0 0 0 0,-1-1 0 0 0,-1 0-1 0 0,0 0 1 0 0,-1-1 0 0 0,0 0 0 0 0,-2-1 0 0 0,0 0-1 0 0,-1 0 1 0 0,0 0 0 0 0,1-15-66 0 0,-2 4-1606 0 0,-4 16-5270 0 0,0 8 2457 0 0,0 4-7004 0 0</inkml:trace>
  <inkml:trace contextRef="#ctx0" brushRef="#br0" timeOffset="52171.712">11880 2425 10050 0 0,'0'0'2006'0'0,"0"0"-258"0"0,0 0 94 0 0,0 0 0 0 0,0 0-257 0 0,0 0-306 0 0,0 0-290 0 0,0 0-191 0 0,0 0-76 0 0,0 0-51 0 0,0 0-61 0 0,0 0-80 0 0,28-31-89 0 0,85-98-103 0 0,-59 57 122 0 0,43-101-321 0 0,-97 174-184 0 0,0-1 1 0 0,1 1 0 0 0,-1-1-1 0 0,0 0 1 0 0,0 1 0 0 0,0-1-1 0 0,0 1 1 0 0,1-1 0 0 0,-1 0 0 0 0,0 1-1 0 0,0-1 1 0 0,1 0 0 0 0,-1 1-1 0 0,0-1 1 0 0,1 0 0 0 0,-1 0 0 0 0,0 1-1 0 0,1-1 1 0 0,-1 0 0 0 0,1 0-1 0 0,-1 0 1 0 0,0 1 0 0 0,1-1-1 0 0,-1 0 1 0 0,1 0 0 0 0,-1 0 0 0 0,0 0-1 0 0,1 0 1 0 0,-1 0 0 0 0,1 0-1 0 0,-1 0 1 0 0,0 0 0 0 0,1 0-1 0 0,-1 0 1 0 0,1 0 0 0 0,-1 0 0 0 0,1 0-1 0 0,-1 0 1 0 0,0 0 0 0 0,1-1 44 0 0,-11 49-436 0 0,7-40 408 0 0,0-1-1 0 0,0 1 0 0 0,1 0 0 0 0,0 0 0 0 0,1 0 0 0 0,0 0 1 0 0,0 1-1 0 0,1-1 0 0 0,0 0 0 0 0,0 0 0 0 0,1 1 0 0 0,0-1 1 0 0,0 0-1 0 0,1 0 0 0 0,0 0 0 0 0,1 0 0 0 0,0-1 0 0 0,0 1 1 0 0,0 0-1 0 0,1-1 0 0 0,0 0 0 0 0,0 0 0 0 0,1 0 0 0 0,0-1 1 0 0,0 1-1 0 0,1-1 0 0 0,0-1 0 0 0,0 1 0 0 0,3 1 29 0 0,3 0 117 0 0,2 0 0 0 0,-1-2 0 0 0,0 1 0 0 0,1-2 0 0 0,0 0 0 0 0,0-1 0 0 0,1 0 0 0 0,-1-1 0 0 0,0 0 0 0 0,1-1 0 0 0,-1-1 0 0 0,1 0 0 0 0,0-1 0 0 0,12-3-117 0 0,-11 0 145 0 0,0 0 0 0 0,0-1 0 0 0,-1-1 0 0 0,1 0 0 0 0,-1-1 0 0 0,-1-1 0 0 0,1 0 0 0 0,-1-1 0 0 0,-1-1 0 0 0,0 0 0 0 0,3-3-145 0 0,-7 4-24 0 0,-1 0 1 0 0,0-1-1 0 0,0 0 0 0 0,-1 0 1 0 0,-1-1-1 0 0,0 1 0 0 0,0-2 1 0 0,-1 1-1 0 0,0 0 0 0 0,-1-1 1 0 0,0 0-1 0 0,-1 0 0 0 0,0 0 1 0 0,0-9 23 0 0,-6-60-7264 0 0,-4 66-392 0 0,0 3-3332 0 0</inkml:trace>
  <inkml:trace contextRef="#ctx0" brushRef="#br0" timeOffset="60606.182">4397 6682 0 0 0,'-35'32'0'0'0,"33"-31"0"0"0</inkml:trace>
  <inkml:trace contextRef="#ctx0" brushRef="#br0" timeOffset="70179.915">5601 6464 0 0 0,'0'0'260'0'0,"0"0"814"0"0,0 0 313 0 0,0 0 24 0 0,0 0-36 0 0,0 0-77 0 0,0 0-75 0 0,0 0-82 0 0,-2-3-94 0 0,1 2-827 0 0,0 0 1 0 0,0-1 0 0 0,0 1-1 0 0,0 0 1 0 0,-1 0 0 0 0,1-1-1 0 0,0 1 1 0 0,-1 0 0 0 0,1 0-1 0 0,-1 1 1 0 0,1-1 0 0 0,-1 0-1 0 0,1 0 1 0 0,-1 1 0 0 0,0-1-1 0 0,1 1 1 0 0,-1 0 0 0 0,0-1-1 0 0,1 1 1 0 0,-1 0 0 0 0,0 0-1 0 0,0 0 1 0 0,1 0 0 0 0,-1 0-1 0 0,0 0 1 0 0,0 1 0 0 0,1-1-1 0 0,-1 0 1 0 0,0 1 0 0 0,1 0-221 0 0,-32 35 812 0 0,28-29-755 0 0,1 1 0 0 0,-1-1 0 0 0,2 1 0 0 0,-1 0 0 0 0,1 1 0 0 0,1-1 0 0 0,-1 0 0 0 0,2 1 0 0 0,-1 0 0 0 0,1-1 0 0 0,0 1 0 0 0,1 0 0 0 0,0 5-57 0 0,1-12 102 0 0,1 0 0 0 0,-1 0-1 0 0,1 0 1 0 0,0 0 0 0 0,0-1 0 0 0,0 1-1 0 0,0-1 1 0 0,0 1 0 0 0,0-1-1 0 0,0 0 1 0 0,0 1 0 0 0,0-1 0 0 0,1-1-1 0 0,-1 1 1 0 0,0 0 0 0 0,1 0-1 0 0,-1-1 1 0 0,0 1 0 0 0,1-1 0 0 0,-1 0-1 0 0,1 0 1 0 0,-1 0 0 0 0,1 0 0 0 0,-1 0-1 0 0,1-1 1 0 0,-1 1 0 0 0,1 0-1 0 0,-1-1 1 0 0,0 0 0 0 0,1 0 0 0 0,-1 0-1 0 0,0 0 1 0 0,1-1-102 0 0,8-4 298 0 0,0-2 0 0 0,-1 1 0 0 0,0-1-1 0 0,-1-1 1 0 0,0 0 0 0 0,0 0 0 0 0,-1-1 0 0 0,0 0 0 0 0,-1 0-1 0 0,0-1 1 0 0,0 0 0 0 0,-1 0 0 0 0,-1-1 0 0 0,0 0 0 0 0,1-5-298 0 0,-5 16 23 0 0,0-1 1 0 0,0 0 0 0 0,0 0 0 0 0,0 0-1 0 0,-1 0 1 0 0,1 1 0 0 0,-1-1 0 0 0,0 0 0 0 0,1 0-1 0 0,-1 0 1 0 0,0 0 0 0 0,0 0 0 0 0,0 0-1 0 0,0 0 1 0 0,0 0 0 0 0,-1 0 0 0 0,1 0 0 0 0,-1 0-1 0 0,1 0 1 0 0,-1 0 0 0 0,0 0 0 0 0,1 0-1 0 0,-1 1 1 0 0,0-1 0 0 0,0 0 0 0 0,-1 1-1 0 0,1-1 1 0 0,0 1 0 0 0,0-1 0 0 0,-1 1 0 0 0,1-1-1 0 0,-1 1 1 0 0,1 0 0 0 0,-1 0 0 0 0,0 0-1 0 0,1-1 1 0 0,-1 2 0 0 0,0-1 0 0 0,0 0 0 0 0,-1 0-25 0 0,-3 1-42 0 0,0 0 0 0 0,0 0 0 0 0,0 1 0 0 0,0 0-1 0 0,-1 0 1 0 0,2 0 0 0 0,-1 1 0 0 0,0 0-1 0 0,0 0 1 0 0,0 0 0 0 0,1 1 0 0 0,-1 0 0 0 0,1 0-1 0 0,0 0 1 0 0,0 1 0 0 0,0 0 0 0 0,1 0-1 0 0,-1 0 1 0 0,-2 3 43 0 0,0-1-40 0 0,7-6 38 0 0,-8 5-114 0 0,-1 1 1 0 0,1 1-1 0 0,1-1 0 0 0,-1 1 0 0 0,1 1 1 0 0,0-1-1 0 0,1 1 0 0 0,0 0 1 0 0,0 1-1 0 0,0 0 0 0 0,1 0 0 0 0,1 0 1 0 0,0 0-1 0 0,0 1 0 0 0,-1 5 116 0 0,5-14-131 0 0,1 0-1 0 0,0 0 0 0 0,-1 1 0 0 0,1-1 1 0 0,0 0-1 0 0,0 0 0 0 0,0 0 1 0 0,0 0-1 0 0,0 1 0 0 0,0-2 0 0 0,0 1 1 0 0,0 0-1 0 0,0 0 0 0 0,0 0 1 0 0,0 0-1 0 0,1-1 0 0 0,-1 1 0 0 0,0 0 1 0 0,1-1-1 0 0,-1 1 0 0 0,0-1 1 0 0,1 0-1 0 0,-1 1 0 0 0,1-1 1 0 0,-1 0-1 0 0,0 0 0 0 0,1 0 0 0 0,-1 0 1 0 0,1 0-1 0 0,-1 0 0 0 0,1 0 1 0 0,-1-1-1 0 0,1 1 132 0 0,32-3-10041 0 0,-20-3-137 0 0</inkml:trace>
  <inkml:trace contextRef="#ctx0" brushRef="#br0" timeOffset="71426.04">3130 5227 0 0 0,'0'0'879'0'0,"0"0"725"0"0,0 0 286 0 0,0 0 37 0 0,0 0-31 0 0,0 0-67 0 0,0 0-74 0 0,0 0-120 0 0,0 0-133 0 0,7-3 2718 0 0,-61 31-696 0 0,7 57-3093 0 0,47-83-391 0 0,-1 0 1 0 0,1 0 0 0 0,-1 0-1 0 0,1-1 1 0 0,0 1 0 0 0,0 0-1 0 0,0 0 1 0 0,0 0 0 0 0,0 0 0 0 0,0 0-1 0 0,0 0 1 0 0,0 0 0 0 0,1 0-1 0 0,-1 0 1 0 0,1-1 0 0 0,0 1-1 0 0,-1 0 1 0 0,1 0 0 0 0,0 0 0 0 0,0-1-1 0 0,0 1 1 0 0,0-1 0 0 0,1 1-1 0 0,-1-1 1 0 0,0 1 0 0 0,0-1-1 0 0,1 0 1 0 0,-1 1 0 0 0,1-1 0 0 0,0 0-1 0 0,-1 0 1 0 0,1 0 0 0 0,0 0-1 0 0,-1 0 1 0 0,1-1 0 0 0,0 1-1 0 0,0 0 1 0 0,0-1 0 0 0,0 0 0 0 0,-1 1-1 0 0,1-1 1 0 0,0 0 0 0 0,0 0-1 0 0,0 0 1 0 0,0 0 0 0 0,0 0-1 0 0,0 0 1 0 0,0-1 0 0 0,0 1 0 0 0,0-1-1 0 0,-1 1 1 0 0,1-1 0 0 0,0 0-1 0 0,0 1 1 0 0,0-1 0 0 0,-1 0-1 0 0,1 0 1 0 0,0-1-41 0 0,3 0 109 0 0,1-1-1 0 0,-1 0 1 0 0,0 0 0 0 0,0 0-1 0 0,0 0 1 0 0,-1-1 0 0 0,1 0-1 0 0,-1 0 1 0 0,0 0-1 0 0,0-1 1 0 0,0 1 0 0 0,-1-1-1 0 0,0 0 1 0 0,0 0 0 0 0,0 0-1 0 0,0 0 1 0 0,-1-1 0 0 0,1 1-1 0 0,-2-1 1 0 0,1 1 0 0 0,0-1-1 0 0,-1 0 1 0 0,0 0-1 0 0,-1 1 1 0 0,1-1 0 0 0,-1 0-109 0 0,0 5-4 0 0,0 0 0 0 0,0 0 1 0 0,-1 0-1 0 0,1 0 0 0 0,0 1 0 0 0,0-1 1 0 0,-1 0-1 0 0,1 0 0 0 0,0 1 0 0 0,-1-1 1 0 0,1 0-1 0 0,-1 1 0 0 0,1-1 1 0 0,-1 0-1 0 0,1 1 0 0 0,-1-1 0 0 0,0 0 1 0 0,1 1-1 0 0,-1-1 0 0 0,0 1 0 0 0,1 0 1 0 0,-1-1-1 0 0,0 1 0 0 0,1-1 1 0 0,-1 1-1 0 0,0 0 0 0 0,0 0 0 0 0,0-1 1 0 0,1 1-1 0 0,-1 0 0 0 0,0 0 0 0 0,0 0 1 0 0,0 0-1 0 0,0 0 0 0 0,1 0 1 0 0,-1 0-1 0 0,0 0 0 0 0,0 0 0 0 0,0 0 1 0 0,1 1-1 0 0,-1-1 0 0 0,0 0 0 0 0,0 0 1 0 0,0 1-1 0 0,1-1 0 0 0,-1 1 1 0 0,0-1-1 0 0,1 1 0 0 0,-1-1 0 0 0,0 1 1 0 0,0-1 3 0 0,-35 27-792 0 0,35-27 775 0 0,-37 38-1841 0 0,18-9-5530 0 0,18-22-2106 0 0</inkml:trace>
  <inkml:trace contextRef="#ctx0" brushRef="#br0" timeOffset="73074.432">8110 7687 0 0 0,'0'0'472'0'0,"0"0"292"0"0,0 0 79 0 0,0 0-43 0 0,0 0-56 0 0,0 0-62 0 0,-11-6-87 0 0,-47-24 378 0 0,37-19 3671 0 0,-1 23-4273 0 0,22 25 873 0 0,-2-1 6287 0 0,2 5-7312 0 0,0-3 317 0 0,0 0-66 0 0,0 0-72 0 0,-9 25 702 0 0,-4 97 428 0 0,13-121-1438 0 0,0-1-8 0 0,0 0 3 0 0,0 0-8 0 0,0 0 16 0 0,0 0 26 0 0,38-15 1577 0 0,-34 12-1617 0 0,1 0-1 0 0,-1-1 1 0 0,-1 1-1 0 0,1-1 0 0 0,0 0 1 0 0,-1 1-1 0 0,0-2 1 0 0,0 1-1 0 0,0 0 0 0 0,0-1 1 0 0,-1 1-1 0 0,0-1 1 0 0,0 0-1 0 0,0 0 1 0 0,0 0-1 0 0,-1 0 0 0 0,0 0 1 0 0,0 0-1 0 0,0 0 1 0 0,-1-4-79 0 0,-1 7-1 0 0,-1 0 1 0 0,0 1 0 0 0,-1-1-1 0 0,1 1 1 0 0,0-1 0 0 0,0 1-1 0 0,-1 0 1 0 0,1 0-1 0 0,0 0 1 0 0,-1 0 0 0 0,1 0-1 0 0,-1 1 1 0 0,0-1 0 0 0,1 1-1 0 0,-1-1 1 0 0,1 1 0 0 0,-1 0-1 0 0,0 0 1 0 0,1 1 0 0 0,-1-1-1 0 0,1 0 1 0 0,-1 1 0 0 0,-2 0 0 0 0,0 1-32 0 0,0 0 0 0 0,0 0 1 0 0,0 0-1 0 0,0 1 0 0 0,0 0 1 0 0,0 0-1 0 0,1 0 1 0 0,-1 1-1 0 0,1-1 0 0 0,0 1 1 0 0,0 0-1 0 0,0 0 0 0 0,1 1 1 0 0,0-1-1 0 0,-1 1 0 0 0,1 0 1 0 0,1-1-1 0 0,-3 6 32 0 0,4-7 11 0 0,1-1-1 0 0,0 0 0 0 0,-1 1 1 0 0,1-1-1 0 0,0 1 1 0 0,0-1-1 0 0,0 0 1 0 0,0 1-1 0 0,1-1 1 0 0,-1 0-1 0 0,1 1 0 0 0,0-1 1 0 0,-1 0-1 0 0,1 1 1 0 0,0-1-1 0 0,0 0 1 0 0,0 0-1 0 0,0 0 1 0 0,1 0-1 0 0,-1 0 0 0 0,1 0 1 0 0,-1 0-1 0 0,1-1 1 0 0,0 1-1 0 0,-1 0 1 0 0,1-1-1 0 0,0 1 0 0 0,0-1 1 0 0,0 0-1 0 0,0 0 1 0 0,0 0-1 0 0,1 0 1 0 0,-1 0-1 0 0,0 0 1 0 0,0 0-1 0 0,1-1 0 0 0,-1 1 1 0 0,0-1-1 0 0,1 0 1 0 0,-1 1-1 0 0,1-1 1 0 0,-1 0-1 0 0,0-1 1 0 0,1 1-1 0 0,-1 0 0 0 0,0-1 1 0 0,2 0-11 0 0,-3 1 16 0 0,-1 0-7 0 0,10-18-2260 0 0,2 11-7870 0 0,-10 7-313 0 0</inkml:trace>
  <inkml:trace contextRef="#ctx0" brushRef="#br1" timeOffset="97256.653">3211 5132 0 0 0,'0'0'1062'0'0,"0"0"110"0"0,0 0 137 0 0,0 0 86 0 0,0 0-5 0 0,0 0-127 0 0,0 0-151 0 0,0 0-124 0 0,0 0-119 0 0,0 0-69 0 0,4-7-28 0 0,34-50 2319 0 0,90-148 1529 0 0,26-42-2341 0 0,-89 137-1468 0 0,26-33-102 0 0,20-35 24 0 0,-8 31-239 0 0,-57 67-66 0 0,19-39-92 0 0,-27 57-77 0 0,-25 28-371 0 0,-18 40-3422 0 0,0-1 392 0 0,2-1-2568 0 0,2 0-5764 0 0</inkml:trace>
  <inkml:trace contextRef="#ctx0" brushRef="#br1" timeOffset="100055.076">3121 5132 0 0 0,'0'0'787'0'0,"0"0"388"0"0,0 0 69 0 0,0 0-26 0 0,0 0-45 0 0,0 0-30 0 0,0 0-28 0 0,0 0-19 0 0,-1-4-21 0 0,-33-58 6968 0 0,-64-38-4594 0 0,94 95-3359 0 0,1 1 0 0 0,0-1 0 0 0,0 0 0 0 0,0 0-1 0 0,1 0 1 0 0,-1 0 0 0 0,1 0 0 0 0,0 0 0 0 0,1-1 0 0 0,-1 1 0 0 0,1-1 0 0 0,0 0 0 0 0,0 1 0 0 0,1-1-1 0 0,0 1 1 0 0,0-1 0 0 0,0 0-90 0 0,40-9-97 0 0,-31 14 96 0 0,1 0 0 0 0,0 1 1 0 0,0 0-1 0 0,0 1 0 0 0,0 0 0 0 0,0 0 0 0 0,0 1 1 0 0,-1 0-1 0 0,1 1 0 0 0,-1 0 0 0 0,1 1 1 0 0,-1 0-1 0 0,0 0 0 0 0,-1 1 0 0 0,8 5 1 0 0,64 24-4 0 0,181 25 55 0 0,-230-44-51 0 0,-31-14-19 0 0,0-1 3 0 0,0 0 0 0 0,0 0 9 0 0,0 0 27 0 0,0 0-32 0 0,0 0 0 0 0,0 0 14 0 0,0 0-25 0 0,0 0 23 0 0,0 0 4 0 0,0 0-16 0 0,0 0 1 0 0,0 0 22 0 0,0 0 5 0 0,0 0 9 0 0,0 0 29 0 0,0 0-25 0 0,0 0 8 0 0,-36 15 517 0 0,-149 34-209 0 0,80-10-488 0 0,80-28-79 0 0,20-9-4784 0 0,4 0-5213 0 0,1 1 1856 0 0</inkml:trace>
  <inkml:trace contextRef="#ctx0" brushRef="#br1" timeOffset="103200.787">2718 3747 7162 0 0,'0'0'1345'0'0,"0"0"30"0"0,0 0 131 0 0,0 0 162 0 0,0 0 36 0 0,0 0-110 0 0,0 0-236 0 0,0 0-310 0 0,0 0-341 0 0,0 0-296 0 0,0 0-235 0 0,-3-7-162 0 0,-3-5-18 0 0,1 1-12 0 0,17 23 94 0 0,71 135 1185 0 0,14 51-783 0 0,-45-94-931 0 0,-60-104-6565 0 0,-16-10 1479 0 0,20 8 2983 0 0,-8-4-1691 0 0,5 2 2179 0 0</inkml:trace>
  <inkml:trace contextRef="#ctx0" brushRef="#br1" timeOffset="103516.733">2617 3644 5745 0 0,'0'0'1622'0'0,"0"0"-338"0"0,0 0-89 0 0,0 0 99 0 0,0 0 105 0 0,0 0-70 0 0,0 0-175 0 0,0 0-215 0 0,0 0-202 0 0,0 0-151 0 0,0 0-106 0 0,0 0-91 0 0,24-31-65 0 0,77-93-42 0 0,-39 76 106 0 0,-48 45-286 0 0,8-5 3 0 0,0 2 0 0 0,1 0 1 0 0,0 1-1 0 0,0 1 0 0 0,0 2 0 0 0,1 0 0 0 0,-1 1 0 0 0,13 2-105 0 0,-32 0-2 0 0,0-1 0 0 0,0 1 0 0 0,0-1 0 0 0,0 1 1 0 0,0 0-1 0 0,-1 0 0 0 0,1 1 0 0 0,0-1 1 0 0,-1 1-1 0 0,1 0 0 0 0,-1 0 0 0 0,0 0 0 0 0,0 0 1 0 0,1 1-1 0 0,-1-1 0 0 0,-1 1 0 0 0,1 0 0 0 0,0 0 1 0 0,-1 0-1 0 0,1 0 0 0 0,-1 0 0 0 0,0 0 1 0 0,0 1-1 0 0,0-1 0 0 0,-1 1 0 0 0,1 0 0 0 0,-1-1 1 0 0,0 1-1 0 0,0 0 0 0 0,0 0 0 0 0,0 0 0 0 0,-1-1 1 0 0,0 1-1 0 0,1 0 0 0 0,-1 0 0 0 0,-1 0 1 0 0,1 0-1 0 0,-1 0 0 0 0,1 0 0 0 0,-1 0 0 0 0,0-1 1 0 0,0 1-1 0 0,-1 0 0 0 0,1-1 0 0 0,-1 1 0 0 0,0-1 1 0 0,0 1-1 0 0,0-1 0 0 0,0 0 0 0 0,-1 1 2 0 0,-19 27-331 0 0,-2-1-1 0 0,0-1 1 0 0,-2-2-1 0 0,-1 0 1 0 0,-2-1-1 0 0,0-2 1 0 0,-16 9 331 0 0,4-10-1725 0 0,23-16-1682 0 0,15-5 1779 0 0,3-1-6665 0 0,0-1 5666 0 0</inkml:trace>
  <inkml:trace contextRef="#ctx0" brushRef="#br1" timeOffset="104217.065">3158 3865 6321 0 0,'0'0'2010'0'0,"0"0"-1095"0"0,0 0-442 0 0,0 0-43 0 0,0 0 29 0 0,0 0-49 0 0,0 0-91 0 0,0 0-106 0 0,0 0-99 0 0,0 0-38 0 0,0 0-27 0 0,0 0 7 0 0,-3 16 14 0 0,-31 115 212 0 0,5-61 46 0 0,37-90 5417 0 0,28-63-5004 0 0,115-200-154 0 0,-121 246-596 0 0,-29 37 3 0 0,-1-1 1 0 0,1 0-1 0 0,-1 1 0 0 0,1-1 0 0 0,0 0 1 0 0,-1 1-1 0 0,1-1 0 0 0,0 1 0 0 0,-1-1 0 0 0,1 1 1 0 0,0-1-1 0 0,0 1 0 0 0,0 0 0 0 0,-1-1 0 0 0,1 1 1 0 0,0 0-1 0 0,0-1 0 0 0,0 1 0 0 0,0 0 0 0 0,0 0 1 0 0,-1 0-1 0 0,1 0 0 0 0,0 0 0 0 0,0 0 0 0 0,0 0 1 0 0,0 0-1 0 0,0 0 0 0 0,0 1 0 0 0,-1-1 1 0 0,1 0-1 0 0,0 1 0 0 0,0-1 0 0 0,0 0 0 0 0,-1 1 1 0 0,1-1-1 0 0,0 1 0 0 0,0-1 0 0 0,-1 1 0 0 0,1-1 1 0 0,0 1-1 0 0,-1 0 0 0 0,1-1 0 0 0,-1 1 0 0 0,1 0 1 0 0,-1-1-1 0 0,1 1 0 0 0,-1 0 0 0 0,1 0 0 0 0,-1 0 6 0 0,90 205 175 0 0,-57-141-119 0 0,-33-64-14 0 0,0-1 31 0 0,0 0 40 0 0,0 0 45 0 0,-12 7 606 0 0,-4-7-647 0 0,-6 1-138 0 0,1-1 0 0 0,-1-1 0 0 0,1-1 0 0 0,0-1 1 0 0,-1-1-1 0 0,-14-5 21 0 0,-15-5-862 0 0,5 2-2144 0 0,17 1-4751 0 0,23 7-1296 0 0</inkml:trace>
  <inkml:trace contextRef="#ctx0" brushRef="#br1" timeOffset="104922.03">2477 3431 4257 0 0,'0'0'1402'0'0,"0"0"-450"0"0,0 0-112 0 0,0 0 137 0 0,0 0 210 0 0,0 0 83 0 0,0 0-59 0 0,0 0-114 0 0,0 0-142 0 0,0 0-130 0 0,0 0-97 0 0,0 0-91 0 0,0 0-91 0 0,27-15-56 0 0,84-43-34 0 0,98-23 1178 0 0,-170 73-1331 0 0,-39 8-162 0 0,0 0 59 0 0,0 0 80 0 0,0 0 50 0 0,0 0 21 0 0,0 0 26 0 0,0 0-17 0 0,0 0-12 0 0,-19-4 492 0 0,-153-92-1097 0 0,166 93-376 0 0,-23-11-9 0 0,20 8-2845 0 0,1-1-3827 0 0,7 4-3347 0 0</inkml:trace>
  <inkml:trace contextRef="#ctx0" brushRef="#br1" timeOffset="117760.778">7930 7952 0 0 0,'0'0'922'0'0,"0"0"226"0"0,0 0 43 0 0,0 0-31 0 0,0 0-42 0 0,0 0 30 0 0,0 0 40 0 0,0 0 40 0 0,-2-3-3 0 0,-9-3 3370 0 0,2 28 223 0 0,4-9-5932 0 0,-155 358 2671 0 0,82-158-1330 0 0,4-13 181 0 0,32-123 523 0 0,19-30-571 0 0,-6 3-156 0 0,-54 111 484 0 0,56-114-373 0 0,27-46-310 0 0,-46 46 617 0 0,25-24-641 0 0,57-42-1972 0 0,-18 2-3164 0 0,-5 5-4361 0 0,-8 8 2253 0 0</inkml:trace>
  <inkml:trace contextRef="#ctx0" brushRef="#br1" timeOffset="118825.011">7933 7919 0 0 0,'0'0'668'0'0,"0"0"354"0"0,0 0 173 0 0,0 0 98 0 0,0 0 29 0 0,0 0 14 0 0,1 3 4480 0 0,-4 1-4898 0 0,-72 20 4564 0 0,41-15-4791 0 0,-114 9 1433 0 0,102-17-385 0 0,50 18-2319 0 0,98 129 654 0 0,-74-116-63 0 0,2-1 1 0 0,1-1 0 0 0,1-2-1 0 0,28 19-11 0 0,-9 0 42 0 0,-45-61 2135 0 0,-41-203-2026 0 0,25 174-639 0 0,-3-20-708 0 0,13 42-3303 0 0,3 0-3674 0 0,-1 18-2979 0 0</inkml:trace>
  <inkml:trace contextRef="#ctx0" brushRef="#br1" timeOffset="119310.936">7720 8994 7714 0 0,'0'0'1813'0'0,"0"0"-72"0"0,0 0-4 0 0,0 0 17 0 0,0 0-163 0 0,0 0-331 0 0,0 0-350 0 0,0 0-341 0 0,0 0-253 0 0,0 0-133 0 0,0 0-11 0 0,0 0 71 0 0,-1 9 120 0 0,-4 82 558 0 0,3-1 1 0 0,5 1-1 0 0,5 14-921 0 0,-4-27 74 0 0,1 9-414 0 0,4-31-3216 0 0,1-52-6312 0 0,-7-4 5226 0 0,-2 0-156 0 0</inkml:trace>
  <inkml:trace contextRef="#ctx0" brushRef="#br1" timeOffset="119631.098">7672 8942 5785 0 0,'0'0'1910'0'0,"0"0"-231"0"0,0 0-175 0 0,0 0-93 0 0,0 0-114 0 0,0 0-187 0 0,0 0-207 0 0,0 0-207 0 0,0 0-157 0 0,0 0-77 0 0,0 0-73 0 0,0 0-71 0 0,20-12-32 0 0,64-38-46 0 0,-77 46-182 0 0,0 0 0 0 0,0 1 0 0 0,1 0 0 0 0,-1 0-1 0 0,0 1 1 0 0,1 0 0 0 0,0 0 0 0 0,0 1 0 0 0,-1 0 0 0 0,1 0-1 0 0,0 1 1 0 0,0 0 0 0 0,0 1 0 0 0,5 0-58 0 0,18 1 185 0 0,-27-3-177 0 0,0 1 1 0 0,0 0-1 0 0,-1 0 0 0 0,1 0 1 0 0,0 0-1 0 0,0 1 0 0 0,-1-1 1 0 0,1 1-1 0 0,0 0 0 0 0,-1 0 0 0 0,1 0 1 0 0,0 1-1 0 0,-1 0 0 0 0,0-1 1 0 0,1 1-1 0 0,-1 0 0 0 0,0 0 0 0 0,0 1 1 0 0,0-1-1 0 0,0 1 0 0 0,-1-1 1 0 0,1 1-1 0 0,-1 0 0 0 0,1 0 0 0 0,-1 0 1 0 0,0 0-1 0 0,0 1 0 0 0,0-1 1 0 0,-1 1-1 0 0,1-1 0 0 0,-1 1 0 0 0,0-1 1 0 0,0 1-1 0 0,0 0 0 0 0,0-1 1 0 0,-1 1-1 0 0,1 1-8 0 0,-4 10-2 0 0,1 0 1 0 0,-1-1 0 0 0,-1 0-1 0 0,-1 1 1 0 0,0-1-1 0 0,-1-1 1 0 0,0 1 0 0 0,-1-1-1 0 0,-1 0 1 0 0,0-1-1 0 0,-1 0 1 0 0,0 0 0 0 0,0 0-1 0 0,-1-2 1 0 0,-1 1-1 0 0,0-1 1 0 0,-7 5 1 0 0,-5 8-197 0 0,-51 39-2062 0 0,48-43-1669 0 0,-1-2-4204 0 0,26-16 7574 0 0,-7 3-4175 0 0</inkml:trace>
  <inkml:trace contextRef="#ctx0" brushRef="#br1" timeOffset="119939.135">8018 9395 14923 0 0,'0'0'1399'0'0,"0"0"-492"0"0,0 0-276 0 0,0 0-76 0 0,0 0-31 0 0,0 0-22 0 0,0 0-51 0 0,0 0-55 0 0,0 0-76 0 0,0 0-104 0 0,0 0-74 0 0,0 0-46 0 0,0 0-35 0 0,0 25-10 0 0,4 116 42 0 0,1-99-27 0 0,3 37-2886 0 0,-7-73-959 0 0,1-4-2741 0 0,-2 1-1694 0 0</inkml:trace>
  <inkml:trace contextRef="#ctx0" brushRef="#br1" timeOffset="120435.227">7961 9299 8546 0 0,'0'0'1735'0'0,"0"0"-844"0"0,0 0-314 0 0,0 0 173 0 0,0 0 214 0 0,0 0 79 0 0,0 0-47 0 0,0 0-119 0 0,0 0-134 0 0,0 0-113 0 0,0 0-110 0 0,0 0-80 0 0,31-10-71 0 0,96-32-66 0 0,-48 28 281 0 0,-76 48-177 0 0,-5-25-363 0 0,-1 0 0 0 0,-1 0 0 0 0,0 0 0 0 0,0 0 0 0 0,0-1 0 0 0,-1 1 0 0 0,-1-1 0 0 0,1-1 0 0 0,-1 1 0 0 0,-4 3-44 0 0,-17 25 60 0 0,-2 37-373 0 0,31-70 290 0 0,0 0 1 0 0,0 0 0 0 0,1-1-1 0 0,-1 0 1 0 0,1 1-1 0 0,0-1 1 0 0,0 0 0 0 0,0 0-1 0 0,0-1 1 0 0,0 1 0 0 0,0 0-1 0 0,0-1 1 0 0,1 0-1 0 0,-1 0 1 0 0,0 0 0 0 0,1 0-1 0 0,-1 0 1 0 0,1-1-1 0 0,-1 0 1 0 0,1 1 0 0 0,-1-1-1 0 0,1-1 1 0 0,0 1 22 0 0,27 1 14 0 0,-23-1-8 0 0,1 0 0 0 0,-1 0 1 0 0,0 0-1 0 0,1 1 0 0 0,-1 0 0 0 0,0 1 0 0 0,0 0 0 0 0,0 0 0 0 0,0 1 1 0 0,0 0-1 0 0,-1 0 0 0 0,2 2-6 0 0,-8-4 29 0 0,1 1-1 0 0,0 0 1 0 0,-1 0-1 0 0,1 0 1 0 0,-1 0-1 0 0,0 0 1 0 0,1 0-1 0 0,-1 0 1 0 0,0 0-1 0 0,0 0 1 0 0,-1 0-1 0 0,1 1 1 0 0,0-1-1 0 0,-1 0 1 0 0,1 1 0 0 0,-1-1-1 0 0,0 1 1 0 0,0-1-1 0 0,0 0 1 0 0,0 1-1 0 0,0-1 1 0 0,0 1-1 0 0,-1-1 1 0 0,1 0-1 0 0,-1 1 1 0 0,0-1-1 0 0,1 0 1 0 0,-1 0 0 0 0,0 1-1 0 0,-1-1 1 0 0,1 0-1 0 0,0 0 1 0 0,-1 1-29 0 0,-53 60 677 0 0,44-54-746 0 0,-1-1-1 0 0,-1 0 1 0 0,1-1-1 0 0,-1 0 1 0 0,0-1 0 0 0,0 0-1 0 0,-1-1 1 0 0,0-1 0 0 0,-9 2 69 0 0,-42-5-7396 0 0,54-4 1505 0 0,5-1-1952 0 0</inkml:trace>
  <inkml:trace contextRef="#ctx0" brushRef="#br0" timeOffset="204122.208">3955 9863 0 0 0,'0'0'779'0'0,"0"0"258"0"0,0-5 165 0 0,1 3-1888 0 0,0-14 3706 0 0,-13-2 7597 0 0,8 21-10526 0 0,0 0 0 0 0,1 0 1 0 0,-1 0-1 0 0,0 1 1 0 0,1-1-1 0 0,0 1 0 0 0,0 0 1 0 0,0 0-1 0 0,0 0 0 0 0,1 0 1 0 0,0 1-1 0 0,0-1 0 0 0,0 1 1 0 0,0-1-1 0 0,1 1 0 0 0,-1 0 1 0 0,1-1-1 0 0,0 1 0 0 0,1 0 1 0 0,-1 0-1 0 0,1 0 1 0 0,0 0-1 0 0,0-1 0 0 0,0 1 1 0 0,1 0-1 0 0,0 0 0 0 0,0 0 1 0 0,0 0-1 0 0,1-1 0 0 0,0 3-91 0 0,0-5 90 0 0,-1-1 0 0 0,1 1 0 0 0,-1-1-1 0 0,1 0 1 0 0,-1 0 0 0 0,1 0 0 0 0,0 0-1 0 0,0 0 1 0 0,-1 0 0 0 0,1 0 0 0 0,0-1-1 0 0,0 1 1 0 0,0 0 0 0 0,0-1 0 0 0,0 0-1 0 0,0 1 1 0 0,0-1 0 0 0,0 0 0 0 0,0 0-1 0 0,0 0 1 0 0,0-1 0 0 0,0 1 0 0 0,0 0-1 0 0,0-1 1 0 0,0 1 0 0 0,0-1 0 0 0,0 1-1 0 0,-1-1 1 0 0,1 0 0 0 0,0 0 0 0 0,0 0-1 0 0,-1 0 1 0 0,1 0 0 0 0,0-1 0 0 0,-1 1-1 0 0,1 0 1 0 0,0-2-90 0 0,10-10 229 0 0,-1 0-1 0 0,-1-1 1 0 0,0-1-1 0 0,-1 1 1 0 0,-1-1-1 0 0,0-1 1 0 0,-1 0-1 0 0,0 0 1 0 0,-2 0-1 0 0,0-1 1 0 0,1-4-229 0 0,-4 7 38 0 0,-1 13-48 0 0,0 0-1 0 0,0-1 0 0 0,-1 1 0 0 0,1-1 1 0 0,0 1-1 0 0,-1-1 0 0 0,1 0 0 0 0,-1 1 1 0 0,1-1-1 0 0,-1 0 0 0 0,0 1 0 0 0,0-1 0 0 0,0 0 1 0 0,0 1-1 0 0,0-1 0 0 0,0 0 0 0 0,0 1 1 0 0,0-1-1 0 0,-1 1 0 0 0,1-1 0 0 0,-1 0 0 0 0,1 1 1 0 0,-1-1-1 0 0,1 1 0 0 0,-1-1 0 0 0,0 1 1 0 0,0-1-1 0 0,0 1 0 0 0,0 0 0 0 0,0-1 1 0 0,0 1-1 0 0,0 0 0 0 0,-1 0 0 0 0,1 0 0 0 0,0 0 1 0 0,0 0-1 0 0,-1 0 0 0 0,1 0 0 0 0,-1 0 1 0 0,1 0-1 0 0,-1 1 0 0 0,1-1 0 0 0,-1 1 0 0 0,0-1 1 0 0,1 1-1 0 0,-1-1 0 0 0,0 1 0 0 0,1 0 1 0 0,-1 0-1 0 0,0 0 11 0 0,-2 1-64 0 0,0 1 1 0 0,0-1-1 0 0,1 1 1 0 0,-1 0 0 0 0,0 0-1 0 0,1 0 1 0 0,0 0-1 0 0,-1 0 1 0 0,1 1-1 0 0,0 0 1 0 0,0-1-1 0 0,1 1 1 0 0,-1 0-1 0 0,0 1 1 0 0,1-1 0 0 0,0 0-1 0 0,0 1 1 0 0,0-1-1 0 0,0 1 1 0 0,0 1 63 0 0,-10 13-94 0 0,6-11 82 0 0,1 0 0 0 0,0 1 0 0 0,0 0 0 0 0,0-1 0 0 0,1 2 0 0 0,0-1 0 0 0,1 0 0 0 0,0 1 0 0 0,0-1 0 0 0,1 1 0 0 0,0 0 0 0 0,0 0 0 0 0,1 0 0 0 0,0 0 0 0 0,1 0 0 0 0,0 4 12 0 0,1-11 59 0 0,1 0 1 0 0,-1 0-1 0 0,1 0 0 0 0,0 0 1 0 0,-1 0-1 0 0,1 0 0 0 0,0-1 1 0 0,0 1-1 0 0,0-1 1 0 0,0 1-1 0 0,0-1 0 0 0,0 0 1 0 0,0 0-1 0 0,1 0 1 0 0,-1 0-1 0 0,0 0 0 0 0,1 0 1 0 0,-1-1-1 0 0,0 1 0 0 0,1-1 1 0 0,-1 0-1 0 0,1 0 1 0 0,-1 0-1 0 0,1 0 0 0 0,-1 0 1 0 0,1 0-1 0 0,-1 0 1 0 0,1-1-1 0 0,-1 1 0 0 0,0-1 1 0 0,1 0-1 0 0,-1 0 0 0 0,0 0 1 0 0,0 0-1 0 0,1 0 1 0 0,-1-1-60 0 0,23-50 916 0 0,-19 41-871 0 0,32-98 72 0 0,-38 108-161 0 0,-4 2-71 0 0,0 0 0 0 0,0 0 0 0 0,1 0-1 0 0,-1 1 1 0 0,0-1 0 0 0,1 1 0 0 0,-1 0-1 0 0,1 0 1 0 0,0 0 0 0 0,-1 0-1 0 0,1 1 1 0 0,0-1 0 0 0,1 1 0 0 0,-1 0-1 0 0,0 0 1 0 0,1 0 0 0 0,-1 0-1 0 0,1 0 1 0 0,0 1 0 0 0,0-1 0 0 0,0 1-1 0 0,1-1 1 0 0,-1 1 0 0 0,1 0-1 0 0,0-1 1 0 0,0 1 0 0 0,0 0 0 0 0,1 0-1 0 0,-1 0 116 0 0,-4 21-4424 0 0,4-2-3909 0 0,1-15-1228 0 0</inkml:trace>
  <inkml:trace contextRef="#ctx0" brushRef="#br0" timeOffset="209237.215">3325 8788 0 0 0,'0'0'380'0'0,"7"-7"274"0"0,19-21 76 0 0,-25 26-376 0 0,1-1 0 0 0,-1 1 0 0 0,0 0-1 0 0,0 0 1 0 0,-1 0 0 0 0,1-1 0 0 0,0 1-1 0 0,-1-1 1 0 0,1 1 0 0 0,-1 0 0 0 0,0-1-1 0 0,0 1 1 0 0,0-1 0 0 0,0 1 0 0 0,0-1-1 0 0,0 1 1 0 0,-1 0 0 0 0,1-1 0 0 0,-1 1-1 0 0,0 0 1 0 0,0-1 0 0 0,0 1 0 0 0,0 0-1 0 0,0 0 1 0 0,0 0 0 0 0,0 0 0 0 0,-1 0-1 0 0,1 0 1 0 0,-1 0 0 0 0,1 0 0 0 0,-2 0-354 0 0,-62-39 6355 0 0,59 39-6266 0 0,-1 0 0 0 0,1 1 0 0 0,-1 0 0 0 0,1 0 0 0 0,-1 1 0 0 0,1-1 0 0 0,-1 2 0 0 0,0-1 0 0 0,1 1 0 0 0,-1-1 0 0 0,1 2 0 0 0,-1-1 0 0 0,1 1 0 0 0,0 0 0 0 0,-1 0 0 0 0,-2 3-89 0 0,8-5 2 0 0,-19 8 82 0 0,1 0 0 0 0,0 1 0 0 0,0 1 0 0 0,1 1 0 0 0,1 1 0 0 0,0 0 0 0 0,0 1 0 0 0,1 1-1 0 0,1 1 1 0 0,1 0 0 0 0,-10 12-84 0 0,13-9 36 0 0,0 0 1 0 0,2 1-1 0 0,0 0 0 0 0,1 0 0 0 0,1 1 0 0 0,1 0 1 0 0,0 0-1 0 0,2 1 0 0 0,0-1 0 0 0,1 1 0 0 0,1 0 0 0 0,2 0 1 0 0,0 0-1 0 0,1 0 0 0 0,3 20-36 0 0,-1-28 41 0 0,0 1 1 0 0,2-1-1 0 0,-1 1 0 0 0,2-1 1 0 0,-1-1-1 0 0,2 1 0 0 0,0-1 1 0 0,0 0-1 0 0,1-1 0 0 0,1 0 1 0 0,0 0-1 0 0,0 0 0 0 0,1-1 1 0 0,0-1-1 0 0,3 2-41 0 0,-2-5 108 0 0,1 0-1 0 0,0 0 1 0 0,0-2-1 0 0,0 1 1 0 0,1-2-1 0 0,-1 1 0 0 0,1-2 1 0 0,0 0-1 0 0,0 0 1 0 0,0-1-1 0 0,0-1 1 0 0,3 0-108 0 0,-2 1 156 0 0,0-1 1 0 0,0 0-1 0 0,0-1 1 0 0,0-1 0 0 0,0 0-1 0 0,0-1 1 0 0,0-1-1 0 0,-1 0 1 0 0,1 0-1 0 0,10-6-156 0 0,-11 4 82 0 0,0 0-1 0 0,-1 0 0 0 0,0-1 1 0 0,0-1-1 0 0,0 0 0 0 0,-1 0 0 0 0,0-1 1 0 0,0-1-1 0 0,-1 0 0 0 0,-1 0 0 0 0,0-1 1 0 0,0 0-1 0 0,-1 0 0 0 0,0-1 1 0 0,-1-1-1 0 0,0 1 0 0 0,3-11-81 0 0,-9 20 6 0 0,0 0-1 0 0,-1 0 1 0 0,1 0 0 0 0,-1-1-1 0 0,0 1 1 0 0,0 0 0 0 0,0 0-1 0 0,0 0 1 0 0,0 0 0 0 0,-1 0-1 0 0,1 0 1 0 0,-1 0 0 0 0,0 0-1 0 0,0 0 1 0 0,0 0 0 0 0,-1 1-1 0 0,1-1 1 0 0,0 0 0 0 0,-1 0-1 0 0,0 1 1 0 0,0-1 0 0 0,0 1 0 0 0,0 0-1 0 0,0 0 1 0 0,0-1 0 0 0,0 1-1 0 0,-1 1 1 0 0,1-1 0 0 0,-1 0-1 0 0,1 0 1 0 0,-1 1 0 0 0,0 0-1 0 0,0-1 1 0 0,0 1 0 0 0,-1 0-6 0 0,-110-20-927 0 0,101 21 842 0 0,0 1 0 0 0,0 1 1 0 0,0 0-1 0 0,0 0 0 0 0,1 1 0 0 0,-1 1 1 0 0,1 1-1 0 0,-1-1 0 0 0,2 2 0 0 0,-1 0 1 0 0,-4 2 84 0 0,67-7-148 0 0,353-61 1713 0 0,-284 57-1549 0 0,-94 12-2271 0 0,-16-4-8119 0 0,-8-4-1733 0 0</inkml:trace>
</inkml:ink>
</file>

<file path=ppt/ink/ink3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09.9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349 191 0 0 0,'3'-50'0'0'0,"-3"21"1695"0"0,-5 9 2525 0 0,1 2 3460 0 0,1 17-3665 0 0,-10 13-3692 0 0,-47 81-107 0 0,-124 235 91 0 0,102-195-182 0 0,108-185 993 0 0,157-211-824 0 0,-44 72-255 0 0,-52 70 8 0 0,-71 110-149 0 0,-14 44-29 0 0,-3-22 223 0 0,0 63 132 0 0,-1-49-181 0 0,0 0 1 0 0,2 0-1 0 0,1 1 1 0 0,1-1-1 0 0,1-1 0 0 0,1 1 1 0 0,2 0-1 0 0,0-1 1 0 0,1 0-1 0 0,9 17-43 0 0,59 76 130 0 0,-76-111 2677 0 0,-44-17-2559 0 0,44 10-116 0 0,-204-62 112 0 0,56-18-601 0 0,83 33-2077 0 0,54 36-1886 0 0,4-1-3523 0 0,5 9-1360 0 0</inkml:trace>
</inkml:ink>
</file>

<file path=ppt/ink/ink3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11.2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69 3057 0 0,'0'0'1591'0'0,"0"0"-55"0"0,0 0 58 0 0,0 0 98 0 0,0 0 84 0 0,0 0-54 0 0,0 0-163 0 0,0 0-252 0 0,0 0-292 0 0,0 0-295 0 0,0 0-253 0 0,-7 9 106 0 0,72 287 1798 0 0,-37-103-2677 0 0,-27-190 2368 0 0,0 1-3506 0 0,4-4-17810 0 0,-4-7 17216 0 0</inkml:trace>
  <inkml:trace contextRef="#ctx0" brushRef="#br0" timeOffset="512.087">1 125 7394 0 0,'0'0'2388'0'0,"0"0"-1109"0"0,0 0-409 0 0,0 0 32 0 0,0 0 179 0 0,0 0 87 0 0,0 0-60 0 0,0 0-194 0 0,0 0-197 0 0,0 0-113 0 0,0 0-96 0 0,35-18-54 0 0,113-54-59 0 0,-57 45 60 0 0,-72 26-356 0 0,-4-1-14 0 0,-6 1-61 0 0,1-1 1 0 0,-1 1-1 0 0,1 1 1 0 0,0-1-1 0 0,-1 2 0 0 0,1-1 1 0 0,-1 2-1 0 0,1-1 1 0 0,-1 1-1 0 0,1 1 0 0 0,-1-1 1 0 0,1 2-25 0 0,-7 0 10 0 0,0 1 1 0 0,0-1-1 0 0,0 1 1 0 0,-1 0-1 0 0,0 0 0 0 0,0 0 1 0 0,0 0-1 0 0,-1 1 1 0 0,1-1-1 0 0,-1 0 1 0 0,0 1-1 0 0,-1-1 0 0 0,0 0 1 0 0,0 1-1 0 0,0-1 1 0 0,0 1-1 0 0,-1-1 1 0 0,0 0-1 0 0,0 1 1 0 0,0-1-1 0 0,0 0 0 0 0,-1 0 1 0 0,0 0-1 0 0,0 0 1 0 0,-1 0-1 0 0,0 0 1 0 0,1 0-1 0 0,-1-1 0 0 0,-3 3-10 0 0,-191 217 189 0 0,197-224-196 0 0,0 1 1 0 0,-1-1 0 0 0,1 1-1 0 0,-1-1 1 0 0,1 1 0 0 0,0-1-1 0 0,-1 1 1 0 0,1-1 0 0 0,0 1 0 0 0,0-1-1 0 0,-1 1 1 0 0,1-1 0 0 0,0 1-1 0 0,0 0 1 0 0,0-1 0 0 0,0 1 0 0 0,0 0-1 0 0,0-1 1 0 0,0 1 0 0 0,0-1-1 0 0,0 1 1 0 0,0 0 0 0 0,0-1 0 0 0,0 1-1 0 0,0-1 1 0 0,0 1 0 0 0,1 0-1 0 0,-1-1 1 0 0,0 1 0 0 0,0-1 0 0 0,1 1-1 0 0,-1-1 1 0 0,0 1 0 0 0,1-1-1 0 0,-1 1 1 0 0,1-1 0 0 0,-1 1-1 0 0,0-1 1 0 0,1 0 0 0 0,-1 1 0 0 0,1-1-1 0 0,-1 0 1 0 0,1 1 0 0 0,-1-1-1 0 0,1 0 1 0 0,0 1 0 0 0,-1-1 0 0 0,1 0-1 0 0,-1 0 1 0 0,1 0 0 0 0,0 0-1 0 0,-1 0 1 0 0,1 0 0 0 0,-1 0 0 0 0,2 0 6 0 0,41 6 150 0 0,-35-5-147 0 0,20 0 76 0 0,95 19-29 0 0,-119-19-40 0 0,0 0 1 0 0,0 1 0 0 0,0 0-1 0 0,-1 0 1 0 0,1 0 0 0 0,-1 0 0 0 0,1 0-1 0 0,-1 1 1 0 0,0-1 0 0 0,0 1-1 0 0,0 0 1 0 0,0 0 0 0 0,0 0 0 0 0,-1 1-1 0 0,0-1 1 0 0,1 1 0 0 0,-1-1-1 0 0,0 1 1 0 0,-1 0 0 0 0,1-1 0 0 0,-1 1-1 0 0,1 0 1 0 0,-1 0 0 0 0,-1 0-1 0 0,1 0 1 0 0,0 1 0 0 0,-1-1 0 0 0,0 0-11 0 0,-1 7 62 0 0,-1-1 0 0 0,0 1 0 0 0,0-1 0 0 0,-1 1 0 0 0,0-1 0 0 0,-1 0 0 0 0,-1 0 0 0 0,1-1 0 0 0,-1 1 0 0 0,-1-1 0 0 0,0 0 0 0 0,0 0 0 0 0,-1-1 0 0 0,0 0 0 0 0,0 0 0 0 0,-1-1 0 0 0,0 1 0 0 0,-2 0-62 0 0,-4 4-11 0 0,-1 0 0 0 0,-1 0 0 0 0,0-1 0 0 0,0-1 0 0 0,-1-1 0 0 0,0 0 0 0 0,0-2 0 0 0,-1 1 0 0 0,-1-2-1 0 0,1-1 1 0 0,-2 0 11 0 0,-84-2-2923 0 0,72-13-1080 0 0,1-7-3562 0 0,21 9-379 0 0</inkml:trace>
</inkml:ink>
</file>

<file path=ppt/ink/ink3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13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343 56 0 0 0,'0'0'832'0'0,"0"0"570"0"0,0 0 101 0 0,0 0-88 0 0,0 0-75 0 0,0 0 24 0 0,0 0 9 0 0,0 0-6 0 0,-2-5-67 0 0,-1-1-786 0 0,-1-4 13 0 0,-2-3 2881 0 0,-13 0 2268 0 0,-7 5-3408 0 0,24 7-2217 0 0,-7 1 7 0 0,0 1 1 0 0,0-1 0 0 0,0 2-1 0 0,0-1 1 0 0,0 1 0 0 0,0 0-1 0 0,0 1 1 0 0,1 0 0 0 0,-1 1-1 0 0,1-1 1 0 0,0 2 0 0 0,0-1-1 0 0,0 1 1 0 0,1 0-1 0 0,0 1 1 0 0,-1-1 0 0 0,2 2-1 0 0,-1-1 1 0 0,-3 6-59 0 0,3-6 61 0 0,-4 3-13 0 0,2 1 1 0 0,-1 1-1 0 0,1 0 1 0 0,1 0-1 0 0,0 0 0 0 0,0 1 1 0 0,2 1-1 0 0,-1-1 1 0 0,1 1-1 0 0,1 0 1 0 0,0 0-1 0 0,1 0 0 0 0,1 1 1 0 0,0 0-1 0 0,1 0 1 0 0,0-1-1 0 0,1 1 1 0 0,0 0-1 0 0,2 12-48 0 0,-2-19 37 0 0,1 0-1 0 0,0 1 1 0 0,1-1 0 0 0,0 0 0 0 0,0 1-1 0 0,0-1 1 0 0,1 0 0 0 0,0 0 0 0 0,0 0-1 0 0,1 0 1 0 0,0 0 0 0 0,0-1-1 0 0,1 1 1 0 0,0-1 0 0 0,0 0 0 0 0,0 0-1 0 0,1 0 1 0 0,0 0 0 0 0,0-1 0 0 0,0 0-1 0 0,1 0 1 0 0,-1 0 0 0 0,1-1-1 0 0,2 1-35 0 0,5 1 143 0 0,1 0 0 0 0,-1-1 0 0 0,1 0 0 0 0,0-1 0 0 0,0-1 0 0 0,1 0 0 0 0,-1-1 1 0 0,1-1-1 0 0,-1 0 0 0 0,1-1 0 0 0,-1 0 0 0 0,14-3-144 0 0,69-36 540 0 0,-70 33-2902 0 0,-6 7-2974 0 0,-7 0-4152 0 0,-9-1-2760 0 0</inkml:trace>
</inkml:ink>
</file>

<file path=ppt/ink/ink3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23.50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2747 0 0 0,'0'0'117'0'0,"0"0"358"0"0,0 0 24 0 0,0 0-47 0 0,0 0-49 0 0,11-25 6778 0 0,4-9-3056 0 0,6-17-1922 0 0,40-82 1537 0 0,29-80-936 0 0,-13 34-1499 0 0,68-165 236 0 0,29-28-922 0 0,5-52-68 0 0,-47 126-330 0 0,-94 225-201 0 0,22-35 43 0 0,15-24-35 0 0,4-33 159 0 0,-56 95-30 0 0,-11 3 7 0 0,7 23-167 0 0,-19 41 5 0 0,13-9-57 0 0,-104 57 11 0 0,-51 21 91 0 0,71-33 127 0 0,23-19 153 0 0,17-6-16 0 0,30 29-470 0 0,43 41 77 0 0,71 88 18 0 0,45 87 50 0 0,-100-187 37 0 0,-46-62-19 0 0,-11-4 0 0 0,-1 0 11 0 0,0 0 23 0 0,0 0-10 0 0,0 0-20 0 0,0 0 20 0 0,0 0-25 0 0,0 0 20 0 0,0 0 6 0 0,0 0 16 0 0,0 0 6 0 0,0 0-18 0 0,0 0-9 0 0,-4-229 636 0 0,-9 120-742 0 0,4-1 0 0 0,6-105 82 0 0,13 172-2706 0 0,-1 31-1634 0 0,2 2-4458 0 0,-5 5-3145 0 0</inkml:trace>
  <inkml:trace contextRef="#ctx0" brushRef="#br0" timeOffset="4682.013">383 991 0 0 0,'0'0'91'0'0,"0"0"291"0"0,0 0 201 0 0,0 0 169 0 0,0 0 87 0 0,0 0-37 0 0,0 0-99 0 0,0 0-143 0 0,0 0-136 0 0,-7 0 2264 0 0,55 53 1152 0 0,80 77-2443 0 0,-114-117-1214 0 0,-13-14 4385 0 0,-33-17-3816 0 0,17 4-709 0 0,1-1 0 0 0,0 0 0 0 0,1-1 0 0 0,0 0 1 0 0,2-1-1 0 0,0 0 0 0 0,1-1 0 0 0,0 0 0 0 0,0-5-43 0 0,-57-179-15 0 0,59 130-343 0 0,56 77-511 0 0,-11 12 296 0 0,-28-12-2991 0 0,-2-2-6343 0 0,-7-3 6241 0 0</inkml:trace>
  <inkml:trace contextRef="#ctx0" brushRef="#br0" timeOffset="5130.465">621 781 1808 0 0,'0'0'657'0'0,"0"0"-124"0"0,0 0 10 0 0,0 0 108 0 0,0 0 121 0 0,0 0 69 0 0,0 0 11 0 0,0 0-87 0 0,0 0-148 0 0,0 0-121 0 0,0 0-96 0 0,0 0-24 0 0,-1 8 28 0 0,11 58 1338 0 0,-9-62-1662 0 0,0-1 0 0 0,0 1 0 0 0,1-1 0 0 0,0 1 0 0 0,0-1 0 0 0,0 0 0 0 0,0 1 0 0 0,0-1 0 0 0,0 0 0 0 0,1 0 0 0 0,-1-1 0 0 0,1 1 0 0 0,0 0 0 0 0,0-1 0 0 0,0 0 0 0 0,0 1 0 0 0,1-1 0 0 0,-1-1 0 0 0,0 1 0 0 0,1 0 0 0 0,0-1 0 0 0,-1 0 1 0 0,3 1-81 0 0,-4-1 64 0 0,0-1 1 0 0,1 0 0 0 0,-1 0 0 0 0,0 0 0 0 0,0 0 0 0 0,1 0-1 0 0,-1 0 1 0 0,0 0 0 0 0,0-1 0 0 0,0 1 0 0 0,1-1 0 0 0,-1 1-1 0 0,0-1 1 0 0,0 0 0 0 0,0 0 0 0 0,0 0 0 0 0,0 0 0 0 0,0 0-1 0 0,0-1 1 0 0,-1 1 0 0 0,1 0 0 0 0,0-1 0 0 0,-1 1 0 0 0,1-1 0 0 0,-1 0-1 0 0,1 0 1 0 0,-1 1 0 0 0,0-1 0 0 0,0 0 0 0 0,1-2-65 0 0,30-73-2319 0 0,-25 57-576 0 0,-2-5-3817 0 0,-3 17 3395 0 0</inkml:trace>
  <inkml:trace contextRef="#ctx0" brushRef="#br0" timeOffset="6062.425">43 579 5953 0 0,'0'0'619'0'0,"0"0"-40"0"0,0 0 74 0 0,0 0 174 0 0,0 0 115 0 0,0 0-19 0 0,0 0-109 0 0,0 0-152 0 0,0 0-134 0 0,0 0-84 0 0,0 0-25 0 0,0 0 1 0 0,0 0 21 0 0,0-6 21 0 0,24-66 1545 0 0,28 6-1026 0 0,2 0-444 0 0,-50 61-1133 0 0,-3 5 673 0 0,-1 0 1 0 0,1 0-1 0 0,-1-1 0 0 0,1 1 1 0 0,-1 0-1 0 0,0-1 0 0 0,1 1 1 0 0,-1 0-1 0 0,1-1 0 0 0,-1 1 0 0 0,0-1 1 0 0,1 1-1 0 0,-1-1 0 0 0,0 1 1 0 0,1-1-1 0 0,-1 1 0 0 0,0-1 1 0 0,0 1-1 0 0,1-1 0 0 0,-1 1 1 0 0,0-1-1 0 0,0 1 0 0 0,0-1 1 0 0,0 1-1 0 0,0-1 0 0 0,0 0 1 0 0,0 1-1 0 0,0-1 0 0 0,0 1 1 0 0,0-1-1 0 0,0 1 0 0 0,0-1 1 0 0,0 1-1 0 0,-1-1 0 0 0,1 1 0 0 0,0-1 1 0 0,0 0-1 0 0,0 1 0 0 0,-1-1 1 0 0,1 1-1 0 0,0 0 0 0 0,-1-1 1 0 0,1 1-1 0 0,0-1 0 0 0,-1 1 1 0 0,1 0-1 0 0,-1-1 0 0 0,1 1 1 0 0,-1-1-1 0 0,1 1 0 0 0,-1 0 1 0 0,1 0-1 0 0,-1-1 0 0 0,1 1 1 0 0,-1 0-1 0 0,1 0 0 0 0,-1 0 0 0 0,1 0 1 0 0,-1 0-1 0 0,1-1 0 0 0,-1 1 1 0 0,0 0-1 0 0,0 0-77 0 0,-106-89 310 0 0,64 54-1309 0 0,31 20-2239 0 0,4 0-4301 0 0,7 11-3385 0 0</inkml:trace>
</inkml:ink>
</file>

<file path=ppt/ink/ink3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37.48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3783 10 0 0 0,'6'-3'0'0'0,"-3"2"0"0"0,14 6 0 0 0,-1-2 45 0 0,-16-3 219 0 0,0 0 188 0 0,0 0 14 0 0,0 0 7 0 0,0 0 18 0 0,0 0 5 0 0,0 0 26 0 0,0 0 10 0 0,-5 2 3744 0 0,-6 3-3388 0 0,-89 80 585 0 0,5-12-871 0 0,-57 30 91 0 0,-83 40-115 0 0,161-106-305 0 0,-161 78 112 0 0,34 13-329 0 0,-7 2 534 0 0,4-13 333 0 0,-34 27 482 0 0,-3 0-1071 0 0,48-30 122 0 0,-119 71-196 0 0,129-76-216 0 0,8-19 195 0 0,-44 16 600 0 0,97-40 53 0 0,7-7-103 0 0,10-7 197 0 0,67-38-334 0 0,-18 15-317 0 0,-178 82 722 0 0,168-79-533 0 0,59-25-3636 0 0,6 2-8908 0 0,1-6 3862 0 0</inkml:trace>
  <inkml:trace contextRef="#ctx0" brushRef="#br0" timeOffset="1297.831">3678 3 0 0 0,'0'0'1323'0'0,"0"0"-314"0"0,0 0-55 0 0,0 0 193 0 0,0 0 243 0 0,0 0 110 0 0,0 0 31 0 0,0 0-103 0 0,0 0-180 0 0,0 0-194 0 0,0 0-186 0 0,-10 2-104 0 0,-30 6 190 0 0,-16-4 3321 0 0,-12-18-670 0 0,63 11-2908 0 0,1 6-301 0 0,2 3-454 0 0,-1 72 67 0 0,0 334-253 0 0,3-411 242 0 0,0-1 14 0 0,0 0 18 0 0,0 0-24 0 0,0 0 30 0 0,0 0 6 0 0,16-48 980 0 0,101-154-1053 0 0,-84 140-407 0 0,-17 32-3320 0 0,-1 1-7814 0 0,-12 24 2375 0 0</inkml:trace>
  <inkml:trace contextRef="#ctx0" brushRef="#br0" timeOffset="2994.805">1519 647 2817 0 0,'0'0'-24'0'0,"0"0"-131"0"0,0 0 168 0 0,0 0 473 0 0,0 0 422 0 0,0 0 117 0 0,0 0-63 0 0,0 0-187 0 0,0 0-230 0 0,0 0-158 0 0,0 0-98 0 0,8 33-77 0 0,26 100-50 0 0,6-27 549 0 0,-21-40 2208 0 0,-19-65-2292 0 0,0-1 41 0 0,0 0 33 0 0,0 0 49 0 0,0 0 23 0 0,-34-24 2988 0 0,9-46-3195 0 0,25 68-478 0 0,-8-37 16 0 0,3-1 0 0 0,1 1 0 0 0,2-1 0 0 0,1 0 1 0 0,3 0-1 0 0,1 0 0 0 0,3-9-104 0 0,-2 29 35 0 0,1 0 1 0 0,1 0-1 0 0,1 1 0 0 0,0 0 1 0 0,1 1-1 0 0,9-13-35 0 0,-17 31-5 0 0,0 1 1 0 0,0 0-1 0 0,0-1 0 0 0,0 1 1 0 0,0-1-1 0 0,0 1 0 0 0,1 0 0 0 0,-1-1 1 0 0,0 1-1 0 0,0-1 0 0 0,1 1 1 0 0,-1-1-1 0 0,1 1 0 0 0,-1-1 0 0 0,0 1 1 0 0,1-1-1 0 0,-1 1 0 0 0,1-1 1 0 0,-1 1-1 0 0,1-1 0 0 0,-1 0 0 0 0,1 1 1 0 0,-1-1-1 0 0,1 0 0 0 0,-1 1 1 0 0,1-1-1 0 0,0 0 0 0 0,-1 0 1 0 0,1 0-1 0 0,0 1 0 0 0,-1-1 0 0 0,1 0 1 0 0,-1 0-1 0 0,1 0 0 0 0,0 0 1 0 0,-1 0-1 0 0,1 0 0 0 0,0 0 0 0 0,-1 0 1 0 0,1-1-1 0 0,0 1 0 0 0,-1 0 1 0 0,1 0-1 0 0,-1 0 0 0 0,1-1 0 0 0,-1 1 1 0 0,1 0-1 0 0,0-1 0 0 0,-1 1 1 0 0,1 0-1 0 0,-1-1 0 0 0,1 1 0 0 0,-1-1 1 0 0,0 1-1 0 0,1-1 0 0 0,-1 1 1 0 0,1-1-1 0 0,-1 1 0 0 0,0-1 0 0 0,0 1 1 0 0,1-1-1 0 0,-1 0 0 0 0,0 1 1 0 0,0-1-1 0 0,1 1 0 0 0,-1-1 1 0 0,0 0-1 0 0,0 0 5 0 0,13 51 213 0 0,8 49-358 0 0,1-78-1908 0 0,-3-15-7171 0 0,-15-6-154 0 0</inkml:trace>
  <inkml:trace contextRef="#ctx0" brushRef="#br0" timeOffset="3391.829">1856 606 6689 0 0,'0'0'1614'0'0,"0"0"-722"0"0,0 0-302 0 0,0 0 85 0 0,0 0 166 0 0,0 0 59 0 0,0 0-94 0 0,0 0-182 0 0,0 0-131 0 0,0 0-67 0 0,0 0 43 0 0,0 0 73 0 0,0 0 7 0 0,3 7 3 0 0,33 86 2070 0 0,15 62-1598 0 0,-49-152-2367 0 0,5 7 4033 0 0,-3-4-5198 0 0,-2-2-2831 0 0,-1-2-3967 0 0,-1-2 4804 0 0</inkml:trace>
  <inkml:trace contextRef="#ctx0" brushRef="#br0" timeOffset="4881.847">1841 592 0 0 0,'0'0'448'0'0,"0"0"171"0"0,0 0 98 0 0,0 0 82 0 0,0 0 28 0 0,0 0-63 0 0,0 0-62 0 0,0 0-31 0 0,0 0 9 0 0,0 0 46 0 0,0 0 45 0 0,9-8 24 0 0,78-54 2517 0 0,-77 56-3018 0 0,1 1 0 0 0,0 1 1 0 0,1 0-1 0 0,-1 0 0 0 0,1 1 1 0 0,-1 1-1 0 0,1 0 0 0 0,0 0 0 0 0,0 1 1 0 0,10 1-295 0 0,-20 1-1 0 0,0 1 0 0 0,0 0 0 0 0,-1 0 0 0 0,1 0 0 0 0,-1 1 0 0 0,1-1 0 0 0,-1 0 0 0 0,0 0 0 0 0,0 1 0 0 0,0-1 0 0 0,0 1 0 0 0,0-1 0 0 0,-1 1 0 0 0,1-1 0 0 0,-1 1 0 0 0,0 0 0 0 0,1-1 0 0 0,-1 1 0 0 0,0-1 0 0 0,-1 1 0 0 0,1 0 0 0 0,0-1 0 0 0,-1 1 0 0 0,1-1 0 0 0,-1 1 0 0 0,0-1 0 0 0,0 1 0 0 0,0 0 1 0 0,-79 135-686 0 0,80-137 658 0 0,1 1-1 0 0,-1-1 1 0 0,0 0-1 0 0,1 0 1 0 0,-1 0 0 0 0,0 0-1 0 0,1 0 1 0 0,0 0-1 0 0,-1 0 1 0 0,1 0-1 0 0,-1 0 1 0 0,1-1-1 0 0,0 1 1 0 0,0 0-1 0 0,-1 0 1 0 0,1 0-1 0 0,0-1 1 0 0,0 1-1 0 0,0 0 1 0 0,0-1-1 0 0,0 1 1 0 0,0-1 0 0 0,0 1-1 0 0,0-1 1 0 0,0 0-1 0 0,0 1 1 0 0,0-1-1 0 0,0 0 1 0 0,1 0-1 0 0,-1 1 1 0 0,0-1-1 0 0,0 0 1 0 0,0 0-1 0 0,0-1 1 0 0,0 1-1 0 0,0 0 1 0 0,1 0-1 0 0,-1 0 1 0 0,0-1 0 0 0,0 1-1 0 0,0 0 1 0 0,0-1-1 0 0,0 1 1 0 0,0-1-1 0 0,0 0 1 0 0,0 1-1 0 0,0-1 29 0 0,9 0-110 0 0,-5 0 132 0 0,0 0 0 0 0,0 1 0 0 0,0-1 0 0 0,1 1 0 0 0,-1 0 0 0 0,0 1 0 0 0,0-1 0 0 0,0 1 0 0 0,0 0 0 0 0,0 0 0 0 0,0 0 0 0 0,0 1 0 0 0,0 0 0 0 0,0 0 0 0 0,-1 0 0 0 0,1 0 0 0 0,-1 1 0 0 0,1 0 0 0 0,-1 0 1 0 0,0 0-1 0 0,0 0 0 0 0,-1 1 0 0 0,1 0 0 0 0,-1-1 0 0 0,1 1 0 0 0,-1 0 0 0 0,0 1 0 0 0,-1-1 0 0 0,1 1 0 0 0,-1-1 0 0 0,0 1 0 0 0,0 0 0 0 0,0-1 0 0 0,0 1 0 0 0,0 4-22 0 0,-4-1 74 0 0,0 0 0 0 0,0 0-1 0 0,-1 0 1 0 0,0 0 0 0 0,-1-1 0 0 0,0 0 0 0 0,0 1 0 0 0,0-1 0 0 0,-1-1-1 0 0,0 1 1 0 0,0-1 0 0 0,0 0 0 0 0,-1 0 0 0 0,0 0 0 0 0,0-1-1 0 0,-1 0 1 0 0,0 0 0 0 0,0-1 0 0 0,0 1 0 0 0,0-2 0 0 0,0 1 0 0 0,-1-1-1 0 0,0 0 1 0 0,-5 1-74 0 0,-36 2-1223 0 0,25-18-6973 0 0,20 8 2460 0 0</inkml:trace>
  <inkml:trace contextRef="#ctx0" brushRef="#br0" timeOffset="5868.058">1252 382 608 0 0,'0'0'1450'0'0,"0"0"-426"0"0,0 0 6 0 0,0 0 227 0 0,0 0 157 0 0,0 0 57 0 0,0 0-108 0 0,0 0-211 0 0,0 0-166 0 0,0 0-136 0 0,0 0-80 0 0,0 0-43 0 0,0 0-73 0 0,2-15 852 0 0,162-88 2684 0 0,-6 36-3148 0 0,-91 46-881 0 0,-130 17 2360 0 0,59 5-2648 0 0,1 0 0 0 0,-1-1 0 0 0,1 0 0 0 0,-1 1 0 0 0,0-1 0 0 0,1-1 0 0 0,-1 1 0 0 0,1 0 0 0 0,-1-1 0 0 0,1 0 0 0 0,-1 1 0 0 0,1-2 1 0 0,-1 1-1 0 0,1 0 0 0 0,0-1 0 0 0,0 1 0 0 0,0-1 0 0 0,-1 0 0 0 0,2 0 0 0 0,-1 0 0 0 0,0 0 0 0 0,0-1 0 0 0,1 1 0 0 0,-1-1 0 0 0,1 0 0 0 0,0 1 0 0 0,0-1 0 0 0,0 0 0 0 0,0 0 0 0 0,0-1 1 0 0,1 1-1 0 0,-1 0 0 0 0,1 0 0 0 0,0-1 0 0 0,0 1 0 0 0,0-1 0 0 0,0 0 127 0 0,5-28-10597 0 0,0 21 1715 0 0</inkml:trace>
</inkml:ink>
</file>

<file path=ppt/ink/ink3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54.2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230 0 0 0 0,'0'0'269'0'0,"0"0"121"0"0,0 0 53 0 0,0 5 70 0 0,0 2 73 0 0,1 95 4894 0 0,14 56-2752 0 0,13 49-801 0 0,9 25-887 0 0,21 26-220 0 0,-31-162-522 0 0,-9 14 198 0 0,10 100 121 0 0,11-1-265 0 0,-23-120-101 0 0,1 81 157 0 0,13-35 30 0 0,-7-47-101 0 0,14 75 136 0 0,29 146 798 0 0,-30-99-933 0 0,-17-108-171 0 0,-2 20 83 0 0,30 126-151 0 0,-27-105-91 0 0,6 48-3 0 0,2 20-46 0 0,3-9 85 0 0,-4 74 127 0 0,-18-170-114 0 0,-9-106-120 0 0,0 0-30 0 0,0 0-119 0 0,0 0-207 0 0,0-5-1293 0 0,1-51-10421 0 0,0 44 6530 0 0</inkml:trace>
  <inkml:trace contextRef="#ctx0" brushRef="#br0" timeOffset="1235.472">133 77 0 0 0,'0'0'719'0'0,"0"0"208"0"0,0 0 5 0 0,0 0-45 0 0,0 0-30 0 0,0 0 41 0 0,0 0 65 0 0,0 0 66 0 0,0 0 23 0 0,-2 5 7290 0 0,-7 13-6825 0 0,-41 150 167 0 0,47-161-1649 0 0,-66 197 917 0 0,69-186-750 0 0,18-22 223 0 0,1-1-327 0 0,-1 1 0 0 0,0 1 1 0 0,1 0-1 0 0,-1 1 1 0 0,1 1-1 0 0,0 1 1 0 0,0 1-1 0 0,0 1-98 0 0,29-1 45 0 0,90 2 56 0 0,-88 19 16 0 0,-21-16 514 0 0,-19-6 718 0 0,-21-5-621 0 0,5 2-706 0 0,1-1-1 0 0,0 0 1 0 0,0 0 0 0 0,0-1 0 0 0,1 1 0 0 0,-1-1-1 0 0,1 0 1 0 0,0 0 0 0 0,1 0 0 0 0,-1-1 0 0 0,1 1 0 0 0,0-1-1 0 0,-1-3-21 0 0,2 5 7 0 0,-90-135 132 0 0,57 85-122 0 0,23 39-302 0 0,2 0 0 0 0,0-1 1 0 0,0 0-1 0 0,2-1 0 0 0,0 0 0 0 0,1-1 1 0 0,-2-7 284 0 0,5-20-4361 0 0,9 17-6015 0 0,0 20 1481 0 0</inkml:trace>
</inkml:ink>
</file>

<file path=ppt/ink/ink3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57.11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441 770 5017 0 0,'0'0'960'0'0,"0"0"-100"0"0,0 0-13 0 0,0 0 124 0 0,0 0 105 0 0,0 0-30 0 0,0 0-154 0 0,0 0-240 0 0,0 0-201 0 0,0 0-126 0 0,0 0-15 0 0,3 5 50 0 0,161 328 3710 0 0,-154-315-3709 0 0,-14-21 2988 0 0,-11-19-3272 0 0,2-1 1 0 0,0-1-1 0 0,1 1 0 0 0,2-2 0 0 0,0 0 0 0 0,-5-22-77 0 0,-1 0 64 0 0,2 7-37 0 0,1 0 0 0 0,3-1 0 0 0,1 0 0 0 0,1-1 0 0 0,3 0-1 0 0,0-42-26 0 0,4 61-4 0 0,0 18 2 0 0,0 1 1 0 0,0-1 0 0 0,1 0 0 0 0,-1 0 0 0 0,1 1 0 0 0,0-1 0 0 0,1 0 0 0 0,-1 1 0 0 0,1-1 0 0 0,0 0 0 0 0,0 1-1 0 0,0-1 1 0 0,1 1 0 0 0,0 0 0 0 0,0-1 0 0 0,0 1 0 0 0,0 0 0 0 0,0 0 0 0 0,1 0 0 0 0,1-1 1 0 0,0 4-11 0 0,1 0 1 0 0,-1 1 0 0 0,0-1 0 0 0,0 1-1 0 0,1 0 1 0 0,-1 0 0 0 0,0 1 0 0 0,1-1-1 0 0,-1 1 1 0 0,0 0 0 0 0,0 0-1 0 0,0 1 1 0 0,0-1 0 0 0,0 1 0 0 0,0 0-1 0 0,0 0 1 0 0,0 0 0 0 0,-1 0-1 0 0,1 1 1 0 0,-1-1 0 0 0,0 1 0 0 0,1 0-1 0 0,-1 0 1 0 0,1 2 10 0 0,4 3-883 0 0,22 15 1837 0 0,-18-19-4896 0 0,2-2-5114 0 0,-12-2 21 0 0</inkml:trace>
  <inkml:trace contextRef="#ctx0" brushRef="#br0" timeOffset="732.5">862 733 5473 0 0,'0'0'2631'0'0,"0"0"-1780"0"0,0 0-467 0 0,0 0 155 0 0,0 0 184 0 0,0 0 48 0 0,0 0-87 0 0,0 0-187 0 0,0 0-191 0 0,0 0-140 0 0,0 0-66 0 0,-3 32-28 0 0,-11 97 1 0 0,11 67 383 0 0,3-156-274 0 0,0-39-123 0 0,0-1 68 0 0,0-16 984 0 0,2-27-904 0 0,3 1 0 0 0,1 0 0 0 0,2 0 0 0 0,1 1 0 0 0,3 0 1 0 0,1 1-1 0 0,3 0 0 0 0,0 1 0 0 0,5-5-207 0 0,-20 44-4 0 0,-1-1 0 0 0,0 0 1 0 0,0 1-1 0 0,0-1 0 0 0,1 0 0 0 0,-1 0 1 0 0,0 1-1 0 0,1-1 0 0 0,-1 1 0 0 0,1-1 1 0 0,-1 0-1 0 0,1 1 0 0 0,-1-1 0 0 0,1 1 0 0 0,-1-1 1 0 0,1 1-1 0 0,-1-1 0 0 0,1 1 0 0 0,-1 0 1 0 0,1-1-1 0 0,0 1 0 0 0,-1 0 0 0 0,1-1 1 0 0,0 1-1 0 0,-1 0 0 0 0,1 0 0 0 0,0 0 0 0 0,0-1 1 0 0,-1 1-1 0 0,1 0 0 0 0,0 0 0 0 0,0 0 1 0 0,-1 0-1 0 0,1 0 0 0 0,0 1 0 0 0,-1-1 1 0 0,1 0-1 0 0,0 0 0 0 0,0 0 0 0 0,-1 1 1 0 0,1-1-1 0 0,0 0 0 0 0,-1 0 0 0 0,1 1 0 0 0,-1-1 1 0 0,1 1-1 0 0,0-1 0 0 0,-1 1 0 0 0,1-1 1 0 0,-1 1-1 0 0,1-1 0 0 0,-1 1 0 0 0,1-1 1 0 0,-1 1-1 0 0,0 0 0 0 0,1-1 0 0 0,-1 1 0 0 0,0 0 1 0 0,1-1-1 0 0,-1 1 4 0 0,25 48 330 0 0,-22-42-343 0 0,8 17 68 0 0,2 0 1 0 0,1-1-1 0 0,0-1 0 0 0,2 0 1 0 0,1-1-1 0 0,0-1 1 0 0,11 9-56 0 0,-5 10 1899 0 0,-46-38-318 0 0,4-3-1452 0 0,0-1 0 0 0,0-1-1 0 0,0-1 1 0 0,0 0 0 0 0,1-2-1 0 0,0 0 1 0 0,0-1 0 0 0,1 0-1 0 0,-3-4-128 0 0,-29-11-4161 0 0,1 4-5325 0 0,39 15 947 0 0</inkml:trace>
  <inkml:trace contextRef="#ctx0" brushRef="#br0" timeOffset="1651.213">1 291 3457 0 0,'0'0'1285'0'0,"0"0"-218"0"0,0 0 35 0 0,0 0 153 0 0,0 0 108 0 0,0 0-8 0 0,0 0-118 0 0,0 0-162 0 0,0 0-201 0 0,0 0-137 0 0,0 0-91 0 0,0 0-108 0 0,9-10-44 0 0,33-32-35 0 0,2 20 366 0 0,161-51 510 0 0,-118 51-741 0 0,-86 22-280 0 0,-1 0 145 0 0,0 0 136 0 0,0 0 45 0 0,-12 0 858 0 0,-39 1-1071 0 0,33 1-379 0 0,0-1-1 0 0,-1 0 0 0 0,1-1 0 0 0,0-1 0 0 0,-1-1 1 0 0,1-1-1 0 0,0 0 0 0 0,0-2 0 0 0,1 0 1 0 0,-1-1-1 0 0,1 0 0 0 0,0-1 0 0 0,-6-5-47 0 0,-4-24-2916 0 0,23 4-8153 0 0,4 24 809 0 0</inkml:trace>
</inkml:ink>
</file>

<file path=ppt/ink/ink3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1:55.77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2068 2345 0 0 0,'0'0'540'0'0,"0"0"168"0"0,0 0 14 0 0,0 0-10 0 0,0 0-36 0 0,0 0-42 0 0,0 0 24 0 0,0 0 61 0 0,-18-5 4213 0 0,12 3 380 0 0,-29-5 101 0 0,-22-12-2821 0 0,6-11-1358 0 0,-8-3-158 0 0,-3 0-266 0 0,17 4-460 0 0,-55-33 315 0 0,-56 10 59 0 0,86 18-627 0 0,-10-21 86 0 0,-27 11 70 0 0,44 18-189 0 0,16 5-84 0 0,-87-35 107 0 0,22 12-43 0 0,-31-37-25 0 0,80 41 2 0 0,-6-9 31 0 0,-69-16-37 0 0,55 28 9 0 0,23 3-20 0 0,-41-10-63 0 0,0 0 59 0 0,48 15-8 0 0,10 21-52 0 0,32 5 32 0 0,11 3 39 0 0,0 0-15 0 0,0 0 8 0 0,0 0-22 0 0,0 0-3 0 0,0 0 14 0 0,0 0 18 0 0,0 0-6 0 0,0 0-19 0 0,0 0-6 0 0,0 0 29 0 0,0 0-8 0 0,0 0 11 0 0,0 0-1 0 0,0 0-18 0 0,0 0 7 0 0,0 0-8 0 0,0 0 12 0 0,0 0-1 0 0,0 0-16 0 0,0 0 9 0 0,0 0-15 0 0,0 0 18 0 0,0 0-10 0 0,0 0-21 0 0,6 11-459 0 0,169 224 330 0 0,-119-169 167 0 0,-23-129-443 0 0,70-174 561 0 0,-34 114-208 0 0,-48 97 60 0 0,-20 26 36 0 0,-1 0 13 0 0,0 0-6 0 0,0 0 0 0 0,0 0 9 0 0,0 0-16 0 0,0 0-44 0 0,0 0 30 0 0,0 0 20 0 0,0 0 3 0 0,0 0-25 0 0,0 0 8 0 0,0 0 1 0 0,0 0-6 0 0,0 0 14 0 0,0 0 14 0 0,0 0 13 0 0,0 0-9 0 0,0 0 6 0 0,0 0-5 0 0,0 0-23 0 0,0 0 25 0 0,0 0-8 0 0,0 0 21 0 0,0 0 17 0 0,0 0-8 0 0,0 0 12 0 0,0 0 4 0 0,0 0-1 0 0,-24 4 233 0 0,-204 91-173 0 0,161-87-2391 0 0,62-47-15654 0 0,5 30 8912 0 0</inkml:trace>
  <inkml:trace contextRef="#ctx0" brushRef="#br0" timeOffset="1313.639">798 663 6105 0 0,'0'0'1174'0'0,"0"0"-315"0"0,0 0-112 0 0,0 0 118 0 0,0 0 150 0 0,0 0 51 0 0,0 0-109 0 0,0 0-215 0 0,0 0-237 0 0,0 0-186 0 0,0 0-111 0 0,-5 16-59 0 0,-15 54-29 0 0,33-1 111 0 0,-7-55-172 0 0,39 90 174 0 0,24 68-262 0 0,-63-51-113 0 0,-6-120 181 0 0,0 0 0 0 0,-1 1 0 0 0,1-1-1 0 0,-1 0 1 0 0,1 1 0 0 0,-1-1 0 0 0,1 0 0 0 0,-1 0 0 0 0,0 1-1 0 0,1-1 1 0 0,-1 0 0 0 0,0 0 0 0 0,0 0 0 0 0,0 0-1 0 0,0 0 1 0 0,0 0 0 0 0,0 0 0 0 0,0 0 0 0 0,0 0-1 0 0,0-1 1 0 0,-1 1 0 0 0,1 0 0 0 0,0-1 0 0 0,0 1 0 0 0,-1-1-1 0 0,1 1 1 0 0,0-1 0 0 0,-1 0 0 0 0,1 0 0 0 0,-1 1-1 0 0,1-1 1 0 0,0 0 0 0 0,-1 0 0 0 0,1 0 0 0 0,-1-1-1 0 0,1 1 1 0 0,0 0 0 0 0,-1 0 0 0 0,1-1 0 0 0,0 1 0 0 0,-1-1-1 0 0,1 1 1 0 0,0-1 0 0 0,0 1 0 0 0,-1-1 0 0 0,1 0-1 0 0,0 0 1 0 0,0 0 0 0 0,-1 0-39 0 0,-6-15 111 0 0,0 0-1 0 0,1 0 1 0 0,1 0-1 0 0,1-1 1 0 0,0 0 0 0 0,1 0-1 0 0,1 0 1 0 0,0 0 0 0 0,2-1-1 0 0,0 1 1 0 0,1-1-1 0 0,1-10-110 0 0,-2 12 63 0 0,-2-20 61 0 0,1 0 1 0 0,2 0 0 0 0,1 1 0 0 0,2-1 0 0 0,1 0-1 0 0,2 1 1 0 0,1 0 0 0 0,2 0 0 0 0,2 1 0 0 0,1 0-1 0 0,1 1 1 0 0,15-24-125 0 0,-27 54-10 0 0,0 0 1 0 0,1 0-1 0 0,-1 1 0 0 0,1-1 0 0 0,0 0 0 0 0,0 1 1 0 0,0 0-1 0 0,0-1 0 0 0,0 1 0 0 0,0 0 0 0 0,1 0 0 0 0,-1 0 1 0 0,1 1-1 0 0,-1-1 0 0 0,1 1 0 0 0,0-1 0 0 0,-1 1 1 0 0,1 0-1 0 0,0 0 0 0 0,0 0 0 0 0,0 0 0 0 0,0 0 0 0 0,0 1 1 0 0,0 0-1 0 0,1-1 10 0 0,29 60-36 0 0,-4 28 82 0 0,7 18-243 0 0,-6-37-5221 0 0,-26-57 242 0 0,-2-6-3770 0 0</inkml:trace>
  <inkml:trace contextRef="#ctx0" brushRef="#br0" timeOffset="2282.902">1229 891 0 0 0,'0'0'148'0'0,"0"0"123"0"0,0 0 90 0 0,0 0 110 0 0,0 0 112 0 0,0 3 1206 0 0,4 13 9645 0 0,-3-8-11296 0 0,-31 153 621 0 0,-39 33-1616 0 0,58-168 180 0 0,11-25 492 0 0,0-1-6 0 0,0 0-23 0 0,0 0-12 0 0,0 0-63 0 0,0-22-1130 0 0,31-71 952 0 0,104-233-512 0 0,-106 281 1062 0 0,-29 45-140 0 0,13 10-243 0 0,23 61 1102 0 0,7-9-398 0 0,43 81-25 0 0,-65-76 1366 0 0,-21-67-1349 0 0,0 0 25 0 0,0 0 42 0 0,0 0 44 0 0,0 0 47 0 0,0 0 20 0 0,-35-11 1769 0 0,-19-15-1303 0 0,-49-10-692 0 0,88 33-598 0 0,-1 0 0 0 0,1 1 0 0 0,-1 1 0 0 0,0 1 0 0 0,0 0 0 0 0,1 1 0 0 0,-1 1 0 0 0,1 0 0 0 0,-8 3 250 0 0,-7 10-4379 0 0,5 9-3531 0 0,21-17 2297 0 0</inkml:trace>
  <inkml:trace contextRef="#ctx0" brushRef="#br0" timeOffset="2570.7">1742 678 10930 0 0,'0'0'2115'0'0,"0"0"-797"0"0,0 0-359 0 0,0 0-92 0 0,0 0-87 0 0,0 0-112 0 0,0 0-129 0 0,0 0-122 0 0,0 0-106 0 0,0 0-76 0 0,0 0-55 0 0,0 0-36 0 0,-6 35-35 0 0,-21 109-37 0 0,-3 34 51 0 0,21-134-491 0 0,-4 20-657 0 0,10-21-10197 0 0,3-40 4070 0 0</inkml:trace>
  <inkml:trace contextRef="#ctx0" brushRef="#br0" timeOffset="2940.087">2098 725 4153 0 0,'0'0'1704'0'0,"0"0"-74"0"0,0 0 60 0 0,0 0-9 0 0,0 0-134 0 0,0 0-214 0 0,0 0-236 0 0,0 0-195 0 0,0 0-154 0 0,0 0-107 0 0,0 0-118 0 0,0 0-107 0 0,-22 32-77 0 0,-63 95-83 0 0,61-69 71 0 0,24-56-327 0 0,0 1 1 0 0,0-1 0 0 0,0 1-1 0 0,0-1 1 0 0,0 1-1 0 0,1-1 1 0 0,-1 0 0 0 0,1 1-1 0 0,-1-1 1 0 0,1 0-1 0 0,0 1 1 0 0,0-1 0 0 0,0 0-1 0 0,0 0 1 0 0,0 0-1 0 0,1 0 1 0 0,-1 0 0 0 0,1 0-1 0 0,-1 0 1 0 0,1 0-1 0 0,0-1 1 0 0,-1 1 0 0 0,1-1-1 0 0,0 1 1 0 0,0-1-1 0 0,0 0 1 0 0,0 1 0 0 0,0-1-1 0 0,1 0 1 0 0,-1 0-1 0 0,0-1 1 0 0,1 1 0 0 0,-1 0-1 0 0,0-1 1 0 0,1 0-1 0 0,-1 1 1 0 0,0-1 0 0 0,1 0-1 0 0,-1 0 1 0 0,2 0-1 0 0,7 1 18 0 0,0 0 1 0 0,1 0 0 0 0,-1-1-1 0 0,0-1 1 0 0,0 0 0 0 0,0 0-1 0 0,0-1 1 0 0,0-1 0 0 0,-1 0-1 0 0,1 0 1 0 0,0-1 0 0 0,-1 0-1 0 0,0-1 1 0 0,7-4-19 0 0,27-22-2364 0 0,-17 8-7098 0 0,-19 15 2016 0 0</inkml:trace>
  <inkml:trace contextRef="#ctx0" brushRef="#br0" timeOffset="3863.413">579 313 4289 0 0,'0'0'1750'0'0,"0"0"-153"0"0,0 0 48 0 0,0 0 59 0 0,0 0-116 0 0,0 0-334 0 0,0 0-397 0 0,0 0-280 0 0,0 0-127 0 0,0 0 48 0 0,0 0 111 0 0,0 0 79 0 0,0 0-5 0 0,15-2-68 0 0,114-22 972 0 0,226-82 804 0 0,-224 69-2112 0 0,-147 31 2233 0 0,-68-21-2366 0 0,64 23-451 0 0,1-2-1 0 0,-1 0 1 0 0,1-2 0 0 0,1 0 0 0 0,-1 0-1 0 0,1-2 1 0 0,1 0 0 0 0,-8-7 305 0 0,8 0-3668 0 0,13 7-2143 0 0,3 3-4858 0 0</inkml:trace>
  <inkml:trace contextRef="#ctx0" brushRef="#br0" timeOffset="10244.961">2473 2603 0 0 0,'0'0'139'0'0,"0"0"463"0"0,0 0 139 0 0,0 0 24 0 0,0 0 73 0 0,0 0 65 0 0,0 0 31 0 0,-6-4 47 0 0,-17-13 41 0 0,17 12 60 0 0,6 5 25 0 0,0 0-44 0 0,0 0-88 0 0,0 0-71 0 0,0 0-57 0 0,0 0-32 0 0,0 0-45 0 0,0 0-96 0 0,0 0-101 0 0,21 0 1808 0 0,-9 1-2090 0 0,0 0 0 0 0,-1 1 1 0 0,1 0-1 0 0,-1 1 0 0 0,1 0 0 0 0,-1 1 1 0 0,0 0-1 0 0,-1 1 0 0 0,1 0 0 0 0,9 6-291 0 0,80 37 525 0 0,118 40 80 0 0,-76-29-244 0 0,-71-22-235 0 0,-2 3-39 0 0,6-11-94 0 0,0-2 78 0 0,-57-16-30 0 0,27 14 36 0 0,9 1-91 0 0,30 7 54 0 0,44 37 6 0 0,-112-65-33 0 0,0 2-1 0 0,-1 0 0 0 0,0 1 0 0 0,0 1 1 0 0,-1 0-1 0 0,0 1 0 0 0,0 0 1 0 0,-1 1-1 0 0,0 2-12 0 0,52 27 43 0 0,-23-25-53 0 0,7 10 194 0 0,37 12 108 0 0,-22-6 35 0 0,-12-10-204 0 0,-17-6-63 0 0,-2-1 8 0 0,8 8 9 0 0,19 4-15 0 0,-28-11-49 0 0,21 7 55 0 0,21 14 40 0 0,-40-17-36 0 0,-23-14 464 0 0,-17-2 262 0 0,-23 4-718 0 0,-75 1-26 0 0,-110 55-106 0 0,80-57 71 0 0,132-7-23 0 0,1-1 1 0 0,0 1 0 0 0,-1-1-1 0 0,1 0 1 0 0,0 0-1 0 0,0 1 1 0 0,0-1-1 0 0,0 0 1 0 0,0 0 0 0 0,1 0-1 0 0,-1 0 1 0 0,1 0-1 0 0,-1 0 1 0 0,1-1-1 0 0,0 1 1 0 0,0 0-1 0 0,0 0 1 0 0,0 0 0 0 0,0 0-1 0 0,0 0 1 0 0,0 0-1 0 0,1 0 1 0 0,-1 0-1 0 0,1 0 1 0 0,0 0 0 0 0,-1 0-1 0 0,1 0 1 0 0,0 0-1 0 0,0 0 1 0 0,0 0-1 0 0,0 0 1 0 0,1 1 0 0 0,0-2 3 0 0,18-36-1 0 0,-2-2 0 0 0,-2 0 0 0 0,-1-1 0 0 0,0-9 1 0 0,50-195-24 0 0,-56 184 38 0 0,-9 61-31 0 0,0 1 21 0 0,0 0 5 0 0,0 0-14 0 0,0 0 10 0 0,0 0-14 0 0,0 0 4 0 0,0 0 15 0 0,0 0-7 0 0,0 0-26 0 0,0 0 5 0 0,24 19 195 0 0,-2 34-75 0 0,-21-51-100 0 0,113 311 373 0 0,-85-228-346 0 0,-43-112-6758 0 0,-2-4-2900 0 0,11 19-544 0 0</inkml:trace>
  <inkml:trace contextRef="#ctx0" brushRef="#br0" timeOffset="12052.295">3136 1812 10690 0 0,'0'0'55'0'0,"0"0"-263"0"0,0 0-11 0 0,0 0 307 0 0,0 0 367 0 0,0 0 206 0 0,0 0 14 0 0,0 0-107 0 0,0 0-116 0 0,0 0-57 0 0,0 0-16 0 0,-4 27-62 0 0,-11 89-82 0 0,23-27 80 0 0,-1-67-251 0 0,77 287-296 0 0,-74-243 57 0 0,-3-70 3747 0 0,-37-118-2332 0 0,21 82-1226 0 0,1 0 1 0 0,2-1 0 0 0,2 0-1 0 0,2-1 1 0 0,2 1-1 0 0,1 0 1 0 0,2 0-1 0 0,2 0 1 0 0,2 0-1 0 0,1 0 1 0 0,2 1 0 0 0,2 1-1 0 0,12-26-14 0 0,23-13 90 0 0,-45 78-85 0 0,1 0 1 0 0,0 1 0 0 0,-1-1-1 0 0,1 0 1 0 0,0 1 0 0 0,-1-1-1 0 0,1 1 1 0 0,-1 0 0 0 0,1 0-1 0 0,-1 0 1 0 0,1 0 0 0 0,-1 0-1 0 0,0 1 1 0 0,1-1 0 0 0,-1 1 0 0 0,0-1-1 0 0,0 1 1 0 0,0 0 0 0 0,0 0-1 0 0,0 0 1 0 0,-1 0 0 0 0,1 0-1 0 0,-1 0 1 0 0,1 0 0 0 0,-1 1-1 0 0,0-1 1 0 0,0 0 0 0 0,0 1 0 0 0,0-1-1 0 0,0 1 1 0 0,0 0 0 0 0,0 2-6 0 0,0-3 16 0 0,20 44 141 0 0,-15-31-156 0 0,1 1 0 0 0,0-1-1 0 0,1-1 1 0 0,1 1 0 0 0,1-1 0 0 0,0-1 0 0 0,7 8-1 0 0,15 5-510 0 0,-17-16-3074 0 0,-4-3-3260 0 0,-9-6-2185 0 0</inkml:trace>
  <inkml:trace contextRef="#ctx0" brushRef="#br0" timeOffset="12368.513">3686 2139 12699 0 0,'0'0'1272'0'0,"0"0"-577"0"0,0 0-230 0 0,0 0 165 0 0,0 0 211 0 0,0 0 111 0 0,0 0-82 0 0,0 0-193 0 0,0 0-190 0 0,0 0-176 0 0,0 0-112 0 0,0 0-71 0 0,5 27-52 0 0,23 123 72 0 0,-13-69-148 0 0,-12-54-1181 0 0,-2-18-3265 0 0,-1-1-5675 0 0,0-8 5419 0 0</inkml:trace>
  <inkml:trace contextRef="#ctx0" brushRef="#br0" timeOffset="12929.927">3635 2062 6689 0 0,'0'0'1114'0'0,"0"0"-231"0"0,0 0 82 0 0,0 0 306 0 0,0 0 140 0 0,0 0-82 0 0,0 0-149 0 0,0 0-215 0 0,0 0-162 0 0,0 0-89 0 0,0 0-125 0 0,0 0-117 0 0,0 0-116 0 0,29-17-122 0 0,88-49-81 0 0,-65 50 70 0 0,-46 68 21 0 0,-7-42-251 0 0,0 1 0 0 0,-1-1 1 0 0,0 1-1 0 0,-1-1 0 0 0,0 0 0 0 0,-1 0 1 0 0,0 0-1 0 0,0 0 0 0 0,-1-1 0 0 0,-1 1 7 0 0,-21 51-466 0 0,27-59 434 0 0,0-1-1 0 0,0 1 1 0 0,0 0-1 0 0,0-1 1 0 0,0 1-1 0 0,0-1 1 0 0,0 1-1 0 0,0 0 1 0 0,1-1 0 0 0,-1 1-1 0 0,1-1 1 0 0,-1 1-1 0 0,1-1 1 0 0,0 1-1 0 0,-1-1 1 0 0,1 0-1 0 0,0 1 1 0 0,0-1-1 0 0,0 0 1 0 0,0 0-1 0 0,0 1 1 0 0,0-1-1 0 0,0 0 1 0 0,1 0-1 0 0,-1 0 1 0 0,0 0-1 0 0,1 0 1 0 0,-1-1-1 0 0,1 1 1 0 0,-1 0-1 0 0,1-1 1 0 0,-1 1-1 0 0,1-1 1 0 0,-1 1-1 0 0,1-1 1 0 0,-1 0-1 0 0,1 0 1 0 0,-1 1-1 0 0,1-1 1 0 0,0 0-1 0 0,-1 0 1 0 0,1-1-1 0 0,0 1 1 0 0,-1 0-1 0 0,1-1 1 0 0,-1 1-1 0 0,1 0 1 0 0,-1-1-1 0 0,1 0 1 0 0,-1 1-1 0 0,1-1 1 0 0,0-1 32 0 0,13 2 100 0 0,15-1-66 0 0,-23 0 2 0 0,0 0 0 0 0,0 0 1 0 0,0 0-1 0 0,0 1 0 0 0,0 0 1 0 0,0 1-1 0 0,0 0 0 0 0,0 0 0 0 0,0 0 1 0 0,0 1-1 0 0,0 0 0 0 0,0 0 1 0 0,-1 0-1 0 0,1 1 0 0 0,-1 0 0 0 0,1 1 1 0 0,-1-1-1 0 0,0 1 0 0 0,-1 1 1 0 0,1-1-1 0 0,3 4-36 0 0,-7-3 84 0 0,-1 0 1 0 0,1 0 0 0 0,-1 0-1 0 0,0 1 1 0 0,-1-1-1 0 0,1 0 1 0 0,-1 1-1 0 0,0-1 1 0 0,0 0-1 0 0,-1 1 1 0 0,0-1 0 0 0,0 0-1 0 0,0 0 1 0 0,0 0-1 0 0,-1 0 1 0 0,0 0-1 0 0,0 0 1 0 0,0 0-1 0 0,-1 0 1 0 0,0 1-85 0 0,-4 5 26 0 0,0 0 0 0 0,0-1 0 0 0,-1 0 1 0 0,-1 0-1 0 0,0 0 0 0 0,0-1 0 0 0,-1-1 0 0 0,0 0 0 0 0,0 0 1 0 0,-1-1-1 0 0,0 0 0 0 0,0 0 0 0 0,-1-2 0 0 0,-7 4-26 0 0,-66 5-5794 0 0,76-14 726 0 0,3-3-4395 0 0</inkml:trace>
  <inkml:trace contextRef="#ctx0" brushRef="#br0" timeOffset="13249.574">4378 1951 9994 0 0,'0'0'1927'0'0,"0"0"-621"0"0,0 0-151 0 0,0 0 124 0 0,0 0-35 0 0,0 0-229 0 0,0 0-299 0 0,0 0-264 0 0,0 0-124 0 0,0 0 10 0 0,0 0 63 0 0,0 0 43 0 0,0 15 14 0 0,-2 48-29 0 0,-24 49 567 0 0,14-79-872 0 0,-20 52-793 0 0,-3-1 0 0 0,-4-1 0 0 0,-12 13 669 0 0,48-91-901 0 0,-10 18-985 0 0,10-15-1839 0 0,1 0-3595 0 0,1-4 553 0 0</inkml:trace>
  <inkml:trace contextRef="#ctx0" brushRef="#br0" timeOffset="13619.895">4647 2187 12859 0 0,'0'0'2830'0'0,"0"0"-1085"0"0,0 0-450 0 0,0 0-46 0 0,0 0-101 0 0,0 0-177 0 0,0 0-202 0 0,0 0-171 0 0,0 0-161 0 0,0 0-110 0 0,0 0-95 0 0,0 0-61 0 0,-10 6-41 0 0,-78 58 144 0 0,75-47-235 0 0,-41 70-18 0 0,51-22-309 0 0,7-60 261 0 0,-1 0 1 0 0,1-1 0 0 0,0 1 0 0 0,0-1 0 0 0,0 0 0 0 0,1-1 0 0 0,0 1-1 0 0,-1-1 1 0 0,1 0 0 0 0,0 0 0 0 0,1 0 0 0 0,-1-1 0 0 0,0 0 0 0 0,1 0-1 0 0,-1 0 1 0 0,1 0 0 0 0,0-1 0 0 0,0 0 0 0 0,-1-1 0 0 0,1 1 0 0 0,0-1-1 0 0,0 0 1 0 0,0 0 0 0 0,0-1 0 0 0,-1 0 0 0 0,4 0 26 0 0,-3 1-7 0 0,72-25-1123 0 0,-56 9-2225 0 0,-3-1-3991 0 0,-14 12-3615 0 0</inkml:trace>
  <inkml:trace contextRef="#ctx0" brushRef="#br0" timeOffset="15854.424">2839 1535 2665 0 0,'0'0'1417'0'0,"0"0"-166"0"0,0 0 69 0 0,0 0 190 0 0,0 0 145 0 0,0 0 32 0 0,0 0-129 0 0,0 0-210 0 0,0 0-234 0 0,0 0-229 0 0,0 0-193 0 0,1-3-136 0 0,-1 1-483 0 0,1 0-1 0 0,0 0 0 0 0,-1 0 0 0 0,1 0 0 0 0,0 0 0 0 0,0 0 1 0 0,0 0-1 0 0,0 0 0 0 0,0 0 0 0 0,0 1 0 0 0,0-1 0 0 0,1 0 0 0 0,-1 1 1 0 0,1-1-1 0 0,-1 1 0 0 0,1-1 0 0 0,0 1 0 0 0,-1 0 0 0 0,1 0 1 0 0,0 0-1 0 0,0 0 0 0 0,0 0 0 0 0,0 0 0 0 0,0 1 0 0 0,0-1 0 0 0,0 0 1 0 0,0 1-1 0 0,0 0 0 0 0,1-1-72 0 0,270-39 1780 0 0,-249 32-1541 0 0,0-1 0 0 0,-1-1 0 0 0,0-1 0 0 0,0-1 0 0 0,19-15-239 0 0,-42 26 66 0 0,0 0-1 0 0,-1-1 1 0 0,1 1-1 0 0,-1 0 1 0 0,1 0 0 0 0,0 0-1 0 0,-1 0 1 0 0,0 0-1 0 0,1 0 1 0 0,-1 0-1 0 0,0 0 1 0 0,1 0 0 0 0,-1 0-1 0 0,0 0 1 0 0,0 0-1 0 0,0 0 1 0 0,0 1-1 0 0,0-1 1 0 0,0 0 0 0 0,0 1-1 0 0,0-1 1 0 0,0 1-1 0 0,0-1 1 0 0,0 1-1 0 0,-1-1 1 0 0,1 1 0 0 0,0 0-1 0 0,0-1 1 0 0,0 1-1 0 0,-1 0 1 0 0,1 0-1 0 0,0 0 1 0 0,0 0 0 0 0,0 0-1 0 0,-1 0 1 0 0,0 1-66 0 0,-76-26 261 0 0,69 22-245 0 0,0-1 0 0 0,0 0 0 0 0,1 0-1 0 0,-1 0 1 0 0,1-1 0 0 0,0 0 0 0 0,0-1 0 0 0,0 0 0 0 0,1 0-1 0 0,0-1 1 0 0,0 0 0 0 0,1 0 0 0 0,0 0 0 0 0,0-1 0 0 0,-3-5-16 0 0,5 6-612 0 0,0 0 1 0 0,0 0 0 0 0,1-1-1 0 0,0 1 1 0 0,0-1 0 0 0,0 0 0 0 0,1 0-1 0 0,1 0 1 0 0,-1 0 0 0 0,1 0-1 0 0,0-6 612 0 0,1-2-6377 0 0,0 5-5115 0 0</inkml:trace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9:23.5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86 11522 0 0,'0'0'1150'0'0,"0"0"-207"0"0,0 0-68 0 0,0 0 10 0 0,0 0 78 0 0,0 0-9 0 0,0 0-126 0 0,0 0-172 0 0,0 0-203 0 0,0 0-183 0 0,0 0-147 0 0,-3 1-98 0 0,0 3-20 0 0,1-1 1 0 0,0 1-1 0 0,0-1 0 0 0,1 1 1 0 0,-1 0-1 0 0,1 0 0 0 0,-1-1 1 0 0,1 1-1 0 0,0 0 1 0 0,1 0-1 0 0,-1 1 0 0 0,1-1 1 0 0,0 0-1 0 0,0 0 0 0 0,0 0 1 0 0,0 0-1 0 0,1 0 1 0 0,-1 0-1 0 0,2 3-5 0 0,-1 15 118 0 0,-1-14-80 0 0,-2 12 9 0 0,1-1 0 0 0,1 0 1 0 0,0 0-1 0 0,1 0 1 0 0,2 0-1 0 0,0 0 1 0 0,0 0-1 0 0,2 0 1 0 0,1-1-1 0 0,0 0 1 0 0,1 0-1 0 0,1 0 0 0 0,0-1 1 0 0,2 0-1 0 0,3 4-47 0 0,-9-18 31 0 0,-1 1 0 0 0,1-1 0 0 0,-1 0 0 0 0,1-1 0 0 0,0 1-1 0 0,0-1 1 0 0,0 0 0 0 0,1 0 0 0 0,-1 0 0 0 0,0 0 0 0 0,1-1-1 0 0,-1 1 1 0 0,1-1 0 0 0,0-1 0 0 0,-1 1 0 0 0,1-1 0 0 0,0 1-1 0 0,-1-1 1 0 0,1 0 0 0 0,0-1 0 0 0,-1 1 0 0 0,1-1 0 0 0,0 0-1 0 0,-1 0 1 0 0,1-1 0 0 0,-1 1 0 0 0,0-1 0 0 0,2-1-31 0 0,6-2 117 0 0,0-2 1 0 0,0 1-1 0 0,0-2 1 0 0,-1 1-1 0 0,0-2 0 0 0,-1 1 1 0 0,0-1-1 0 0,0-1 1 0 0,1-2-118 0 0,45-52 217 0 0,-4-3 1 0 0,-2-2-1 0 0,10-24-217 0 0,-60 94-70 0 0,0-1 1 0 0,0 0 0 0 0,0 0-1 0 0,0 1 1 0 0,1-1-1 0 0,-1 0 1 0 0,0 0-1 0 0,0 0 1 0 0,0 1-1 0 0,0-1 1 0 0,1 0-1 0 0,-1 0 1 0 0,0 0-1 0 0,0 0 1 0 0,0 0-1 0 0,1 1 1 0 0,-1-1-1 0 0,0 0 1 0 0,0 0-1 0 0,1 0 1 0 0,-1 0 0 0 0,0 0-1 0 0,0 0 1 0 0,1 0-1 0 0,-1 0 1 0 0,0 0-1 0 0,0 0 1 0 0,0 0-1 0 0,1 0 1 0 0,-1 0-1 0 0,0 0 1 0 0,1 0 69 0 0,-2 11-23 0 0,0 18-135 0 0,0-21 155 0 0,0 1 0 0 0,1-1 0 0 0,0 1 0 0 0,0-1 0 0 0,1 1 0 0 0,0-1 0 0 0,0 1 0 0 0,1-1 0 0 0,0 0 0 0 0,0 1 0 0 0,1-1 0 0 0,0 0 0 0 0,0-1 0 0 0,1 1 0 0 0,0-1 0 0 0,1 1 0 0 0,0 0 3 0 0,1-3 55 0 0,0 1 0 0 0,0-1 0 0 0,0 0 0 0 0,0-1 0 0 0,1 1 1 0 0,-1-1-1 0 0,1 0 0 0 0,0-1 0 0 0,1 0 0 0 0,-1 0 0 0 0,1-1 0 0 0,-1 1 0 0 0,1-2 0 0 0,0 1 1 0 0,-1-1-1 0 0,1 0 0 0 0,0-1 0 0 0,0 0 0 0 0,0 0 0 0 0,0 0 0 0 0,-1-1 0 0 0,1-1 1 0 0,0 1-1 0 0,0-1 0 0 0,-1 0 0 0 0,1-1 0 0 0,6-3-55 0 0,3-2 87 0 0,-1-1 0 0 0,0 0 0 0 0,0-1-1 0 0,-1-1 1 0 0,0-1 0 0 0,-1 0 0 0 0,0-1 0 0 0,-1 0 0 0 0,0-1 0 0 0,-1-1-1 0 0,-1 0 1 0 0,-1 0 0 0 0,0-1 0 0 0,0 0 0 0 0,-2-1 0 0 0,6-16-87 0 0,-12 17-1736 0 0,-2 13-7431 0 0,0 3-2062 0 0</inkml:trace>
  <inkml:trace contextRef="#ctx0" brushRef="#br0" timeOffset="363.177">1238 443 7618 0 0,'0'0'1487'0'0,"0"0"178"0"0,0 0 137 0 0,0 0-11 0 0,0 0-219 0 0,0 0-319 0 0,0 0-254 0 0,0 0-205 0 0,0 0-169 0 0,0 0-111 0 0,34-24-107 0 0,104-79-79 0 0,-71 34 226 0 0,-61 62-522 0 0,0 0 1 0 0,0 0 0 0 0,-1-1 0 0 0,0 0-1 0 0,-1 0 1 0 0,0 0 0 0 0,0 0 0 0 0,-1 0 0 0 0,0-1-1 0 0,0 0 1 0 0,-1 1 0 0 0,0-1 0 0 0,-1 0 0 0 0,0 0-1 0 0,0 0 1 0 0,-1-1 0 0 0,0 1 0 0 0,0 0-1 0 0,-1 0 1 0 0,0 0 0 0 0,-1 0 0 0 0,0 0 0 0 0,-1 1-1 0 0,0-3-32 0 0,-2 7-72 0 0,0 0 0 0 0,0 1 0 0 0,-1 0 0 0 0,1 0 0 0 0,0 0 0 0 0,-1 1 0 0 0,0 0 0 0 0,0 0 0 0 0,0 0 0 0 0,1 1 0 0 0,-1 0 0 0 0,-1 0 0 0 0,1 0 0 0 0,0 1 0 0 0,0 0 0 0 0,0 0 0 0 0,0 0 0 0 0,0 1 0 0 0,0 0 0 0 0,0 0 0 0 0,0 1 0 0 0,0 0 0 0 0,0 0 0 0 0,1 0 0 0 0,-1 0 0 0 0,1 1 0 0 0,-1 0 0 0 0,1 0 0 0 0,0 1 0 0 0,-2 1 72 0 0,-8 4-17 0 0,0 0 1 0 0,0 2 0 0 0,1-1-1 0 0,0 2 1 0 0,1 0-1 0 0,0 0 1 0 0,1 1-1 0 0,0 1 1 0 0,1 0-1 0 0,1 1 1 0 0,0 0-1 0 0,1 0 1 0 0,1 1-1 0 0,0 0 1 0 0,1 1 0 0 0,1-1-1 0 0,1 1 1 0 0,0 1-1 0 0,1-1 1 0 0,1 1-1 0 0,0-1 1 0 0,2 1-1 0 0,0 0 1 0 0,1 0-1 0 0,1 0 1 0 0,2 14 16 0 0,0-21 22 0 0,1-1 1 0 0,0 0-1 0 0,1 0 1 0 0,0-1-1 0 0,0 1 1 0 0,1-1 0 0 0,0 0-1 0 0,1 0 1 0 0,0-1-1 0 0,1 0 1 0 0,-1 0-1 0 0,1-1 1 0 0,1 0-1 0 0,-1-1 1 0 0,1 1-1 0 0,1-2 1 0 0,-1 1-1 0 0,10 3-22 0 0,-4-2 62 0 0,-1-2 1 0 0,1 1-1 0 0,0-2 0 0 0,0 0 0 0 0,1-1 0 0 0,-1-1 1 0 0,1 0-1 0 0,2-1-62 0 0,156-13 89 0 0,-64-22-3254 0 0,-75 20-2064 0 0,-11 5-5648 0 0</inkml:trace>
</inkml:ink>
</file>

<file path=ppt/ink/ink3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06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0 217 2681 0 0,'0'0'2080'0'0,"0"0"-809"0"0,0 0-91 0 0,0 0 120 0 0,0 0-46 0 0,0 0-186 0 0,0 0-185 0 0,0 0-123 0 0,0 0-32 0 0,0 0 43 0 0,0 0 28 0 0,0 0-8 0 0,0 0 8 0 0,21-3 1 0 0,70-9-32 0 0,121 9 2066 0 0,-71 3-1986 0 0,-141-1-759 0 0,1 0 1 0 0,-1 0-1 0 0,0 1 0 0 0,1-1 0 0 0,-1 0 0 0 0,0 0 1 0 0,0 0-1 0 0,1 0 0 0 0,-1 0 0 0 0,0 0 0 0 0,0 0 0 0 0,0 0 1 0 0,0 0-1 0 0,-1 0 0 0 0,1 0 0 0 0,0 0 0 0 0,0 0 1 0 0,0 0-1 0 0,-1 1 0 0 0,1-1 0 0 0,0 0 0 0 0,-1 0 0 0 0,1 0 1 0 0,-1 0-1 0 0,1 1 0 0 0,-1-1 0 0 0,0 0 0 0 0,1 0 0 0 0,-1 1 1 0 0,0-1-1 0 0,1 0 0 0 0,-1 1 0 0 0,0-1 0 0 0,0 1 1 0 0,1-1-1 0 0,-2 0-89 0 0,0-2 167 0 0,-11-12-146 0 0,0 1 0 0 0,-1 0-1 0 0,-1 0 1 0 0,0 2 0 0 0,0 0 0 0 0,-2 1-1 0 0,-7-5-20 0 0,-16-11-898 0 0,29 21 1 0 0,-5-3-947 0 0,12-2-9752 0 0,4 7 1693 0 0</inkml:trace>
</inkml:ink>
</file>

<file path=ppt/ink/ink3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00.7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750 1 0 0 0,'0'0'612'0'0,"0"0"135"0"0,0 0 124 0 0,0 0 24 0 0,0 0-79 0 0,0 0-48 0 0,0 0-65 0 0,0 0-78 0 0,5 0-70 0 0,19 0 436 0 0,-23 1 513 0 0,0 3 6906 0 0,-5-2-8318 0 0,-40 2 146 0 0,1 1 0 0 0,0 2 0 0 0,0 2 0 0 0,1 2 0 0 0,-24 11-238 0 0,23-9 60 0 0,-215 85-59 0 0,94-32 246 0 0,133-55-141 0 0,43 1-1039 0 0,25-5 1005 0 0,1-1 0 0 0,-1-1 1 0 0,1-2-1 0 0,-1-2 0 0 0,33-4-72 0 0,1 2 76 0 0,239-14 150 0 0,-309 15-227 0 0,-1 0 1 0 0,1 0-1 0 0,-1 0 0 0 0,1 0 1 0 0,-1 0-1 0 0,1 0 0 0 0,-1 0 1 0 0,1 0-1 0 0,-1 1 1 0 0,1-1-1 0 0,-1 0 0 0 0,1 0 1 0 0,-1 0-1 0 0,1 1 1 0 0,-1-1-1 0 0,1 0 0 0 0,-1 0 1 0 0,1 1-1 0 0,-1-1 1 0 0,1 0-1 0 0,-1 1 0 0 0,0-1 1 0 0,1 0-1 0 0,-1 1 1 0 0,1-1-1 0 0,-1 1 0 0 0,0-1 1 0 0,0 1-1 0 0,1-1 1 0 0,-1 1-1 0 0,0-1 0 0 0,0 1 1 0 0,0-1-1 0 0,1 1 1 0 0,-1-1-1 0 0,0 1 0 0 0,0-1 1 0 0,0 1-1 0 0,0-1 1 0 0,0 1-1 0 0,0 0 0 0 0,0-1 1 0 0,0 1-1 0 0,0-1 1 0 0,0 1-1 0 0,-1-1 0 0 0,1 1 1 0 0,0-1-1 0 0,0 1 1 0 0,0-1-1 0 0,-1 1 0 0 0,1-1 1 0 0,0 1-1 0 0,0-1 1 0 0,-1 1-1 0 0,1-1 0 0 0,-1 0 1 0 0,1 1-1 0 0,0-1 1 0 0,-1 0-1 0 0,1 1 0 0 0,-1-1 1 0 0,1 0-1 0 0,-1 1 1 0 0,1-1-1 0 0,-1 0 0 0 0,1 0 1 0 0,-1 1-1 0 0,1-1 1 0 0,-32 31 52 0 0,-322 182-725 0 0,326-195 659 0 0,3-2 23 0 0,1 0 1 0 0,0 2 0 0 0,1 0 0 0 0,1 2-1 0 0,1 0 1 0 0,1 2-10 0 0,18-22 0 0 0,1 1-1 0 0,-1 1 1 0 0,1-1 0 0 0,0 0-1 0 0,0 0 1 0 0,-1 0 0 0 0,1 1-1 0 0,0-1 1 0 0,0 0 0 0 0,0 1-1 0 0,1-1 1 0 0,-1 1 0 0 0,0 0-1 0 0,0-1 1 0 0,1 1 0 0 0,-1-1-1 0 0,1 1 1 0 0,-1 0 0 0 0,1 0-1 0 0,0-1 1 0 0,0 1 0 0 0,0 0-1 0 0,0-1 1 0 0,0 1 0 0 0,0 0-1 0 0,0 0 1 0 0,0-1 0 0 0,1 1-1 0 0,-1 0 1 0 0,1-1 0 0 0,-1 1-1 0 0,1 0 1 0 0,0-1 0 0 0,0 1-1 0 0,0-1 1 0 0,-1 1 0 0 0,1-1-1 0 0,1 0 1 0 0,-1 1 0 0 0,0-1-1 0 0,0 0 1 0 0,0 0 0 0 0,1 1-1 0 0,0-1 1 0 0,24 6 171 0 0,0-2-1 0 0,0-1 0 0 0,0-1 1 0 0,0-2-1 0 0,1 0 1 0 0,-1-2-1 0 0,0 0 1 0 0,1-2-1 0 0,-1-1 0 0 0,0-1 1 0 0,-1-2-1 0 0,1 0 1 0 0,-1-2-1 0 0,19-9-170 0 0,141-48 153 0 0,-176 57-1527 0 0,-8 7-7506 0 0,-1 2-1694 0 0</inkml:trace>
  <inkml:trace contextRef="#ctx0" brushRef="#br0" timeOffset="685.985">1000 759 5609 0 0,'0'0'2558'0'0,"0"0"-1352"0"0,0 0-271 0 0,0 0 283 0 0,0 0 279 0 0,0 0 62 0 0,0 0-194 0 0,0 0-308 0 0,0 0-281 0 0,12-34-200 0 0,39-105-141 0 0,-1 55 195 0 0,-11 37-350 0 0,1 2-1 0 0,3 2 1 0 0,2 2-1 0 0,39-28-279 0 0,-83 68-11 0 0,-1 0-1 0 0,0 1 1 0 0,1-1-1 0 0,-1 1 1 0 0,0-1-1 0 0,1 1 0 0 0,-1-1 1 0 0,1 1-1 0 0,-1-1 1 0 0,1 1-1 0 0,-1 0 1 0 0,1-1-1 0 0,0 1 1 0 0,-1 0-1 0 0,1-1 1 0 0,-1 1-1 0 0,1 0 1 0 0,0 0-1 0 0,-1 0 1 0 0,1-1-1 0 0,0 1 1 0 0,-1 0-1 0 0,1 0 1 0 0,0 0-1 0 0,-1 0 1 0 0,1 0-1 0 0,0 0 1 0 0,-1 0-1 0 0,1 0 1 0 0,0 1-1 0 0,-1-1 1 0 0,1 0-1 0 0,-1 0 1 0 0,1 0-1 0 0,0 1 1 0 0,-1-1-1 0 0,1 0 1 0 0,-1 1-1 0 0,1-1 1 0 0,-1 0-1 0 0,1 1 1 0 0,-1-1-1 0 0,1 1 1 0 0,-1-1-1 0 0,1 1 1 0 0,-1-1-1 0 0,1 1 1 0 0,-1-1-1 0 0,0 1 1 0 0,1 0-1 0 0,-1-1 1 0 0,0 1-1 0 0,0-1 1 0 0,1 2 11 0 0,-1 40-525 0 0,-1-30 667 0 0,-17 147-163 0 0,17-156 19 0 0,1 0 0 0 0,-1 1 0 0 0,0-1 1 0 0,1 0-1 0 0,0 1 0 0 0,0-1 1 0 0,0 1-1 0 0,0-1 0 0 0,0 1 1 0 0,1-1-1 0 0,-1 1 0 0 0,1-1 1 0 0,0 0-1 0 0,0 1 0 0 0,0-1 1 0 0,1 0-1 0 0,-1 0 0 0 0,1 0 1 0 0,0 0-1 0 0,0 0 0 0 0,0 0 0 0 0,0-1 1 0 0,0 1-1 0 0,0 0 0 0 0,1-1 1 0 0,-1 0-1 0 0,1 0 0 0 0,0 1 1 0 0,0-2-1 0 0,0 1 0 0 0,0 0 1 0 0,0 0-1 0 0,0-1 0 0 0,0 0 1 0 0,1 0-1 0 0,-1 0 0 0 0,0 0 1 0 0,2 0 0 0 0,4-3 56 0 0,0 0 0 0 0,-1-1-1 0 0,1 0 1 0 0,0 0-1 0 0,-1-1 1 0 0,0 0-1 0 0,0 0 1 0 0,0-1-1 0 0,0 0 1 0 0,-1 0 0 0 0,0-1-1 0 0,0 0 1 0 0,-1-1-1 0 0,1 1 1 0 0,-1-1-1 0 0,0 0 1 0 0,-1-1-1 0 0,3-5-54 0 0,20-19 63 0 0,184-210 23 0 0,-107 117-258 0 0,-82 102 99 0 0,-23 22-27 0 0,0 6-293 0 0,-22 79 177 0 0,0-16 341 0 0,14-47-71 0 0,1 0-1 0 0,1 1 1 0 0,1 0 0 0 0,1 1 0 0 0,1-1 0 0 0,-1 19-54 0 0,4-40-1 0 0,0 12-8 0 0,-1 0 0 0 0,2 0 0 0 0,0 0 0 0 0,0 0-1 0 0,1 0 1 0 0,1 0 0 0 0,0-1 0 0 0,0 1 0 0 0,2-1 0 0 0,3 8 9 0 0,14 18-1060 0 0,-13-27-2042 0 0,1 0-3872 0 0,-7-8-1872 0 0</inkml:trace>
  <inkml:trace contextRef="#ctx0" brushRef="#br0" timeOffset="5053.117">2497 501 5697 0 0,'0'0'1391'0'0,"0"0"-129"0"0,0 0 157 0 0,0 0 265 0 0,0 0 68 0 0,0 0-166 0 0,0 0-314 0 0,0 0-273 0 0,0 0-220 0 0,0 0-160 0 0,0 0-119 0 0,1-8-129 0 0,2-23-40 0 0,-32 24 587 0 0,-69 76-1190 0 0,87-61 227 0 0,0 2 0 0 0,0 0-1 0 0,1 0 1 0 0,0 1 0 0 0,1 0-1 0 0,0 1 1 0 0,1 0 0 0 0,0 0-1 0 0,1 1 1 0 0,0 0 0 0 0,1 0-1 0 0,1 1 1 0 0,0-1 0 0 0,1 1-1 0 0,0 0 1 0 0,1 0 0 0 0,0 1-1 0 0,2-1 1 0 0,0 1-1 0 0,0-1 1 0 0,1 4 45 0 0,3-10-7 0 0,1-1 1 0 0,0 0-1 0 0,0 0 0 0 0,0 0 1 0 0,1 0-1 0 0,0 0 0 0 0,0-1 1 0 0,0 0-1 0 0,1 0 0 0 0,0 0 1 0 0,0-1-1 0 0,1 0 0 0 0,0 0 1 0 0,0-1-1 0 0,0 0 0 0 0,0 0 1 0 0,0 0-1 0 0,1-1 0 0 0,0 0 1 0 0,-1-1-1 0 0,1 0 0 0 0,0 0 1 0 0,0 0-1 0 0,1-1 0 0 0,-1-1 1 0 0,3 1 6 0 0,-3 1 122 0 0,0 0 1 0 0,1 0-1 0 0,-1-1 0 0 0,1 0 1 0 0,-1-1-1 0 0,1 0 1 0 0,0 0-1 0 0,-1-1 0 0 0,1 0 1 0 0,-1 0-1 0 0,0-1 1 0 0,1 0-1 0 0,-1-1 0 0 0,0 0 1 0 0,0 0-1 0 0,0-1 1 0 0,-1 1-1 0 0,1-2 0 0 0,-1 1 1 0 0,0-1-1 0 0,0 0 1 0 0,-1-1-1 0 0,5-3-122 0 0,-10 6 38 0 0,1-1 0 0 0,-1 1-1 0 0,1 0 1 0 0,-1-1 0 0 0,0 1 0 0 0,0-1 0 0 0,-1 1 0 0 0,1-1-1 0 0,-1 1 1 0 0,0-1 0 0 0,0 1 0 0 0,0-1 0 0 0,0 1-1 0 0,0-1 1 0 0,-1 1 0 0 0,0-1 0 0 0,0 1 0 0 0,0-1 0 0 0,0 1-1 0 0,0-1 1 0 0,0 1 0 0 0,-1 0 0 0 0,0 0 0 0 0,0 0-1 0 0,0 0 1 0 0,0 0 0 0 0,0 0 0 0 0,0 1 0 0 0,-1-1-1 0 0,0 1 1 0 0,-2-3-38 0 0,0 1-170 0 0,0 1 0 0 0,-1-1-1 0 0,1 1 1 0 0,-1 0 0 0 0,0 1-1 0 0,0-1 1 0 0,0 1 0 0 0,0 1-1 0 0,0-1 1 0 0,-1 1 0 0 0,1 0 0 0 0,0 0-1 0 0,-1 0 1 0 0,1 1 0 0 0,-1 0-1 0 0,1 1 1 0 0,-7 0 170 0 0,13 0-33 0 0,0-1 0 0 0,0 0 0 0 0,-1 1 0 0 0,1-1 0 0 0,0 0 0 0 0,-1 1 0 0 0,1-1 0 0 0,0 1 0 0 0,0-1 0 0 0,0 0 0 0 0,-1 1 0 0 0,1-1 0 0 0,0 1 0 0 0,0-1 0 0 0,0 1 0 0 0,0-1 0 0 0,0 1 0 0 0,0-1 0 0 0,0 1 0 0 0,0-1 0 0 0,0 0 0 0 0,0 1 0 0 0,0-1 0 0 0,0 1 0 0 0,0-1 0 0 0,0 1 1 0 0,1-1-1 0 0,-1 1 0 0 0,0-1 0 0 0,0 0 0 0 0,0 1 0 0 0,1-1 0 0 0,-1 1 0 0 0,0-1 0 0 0,1 0 0 0 0,-1 1 0 0 0,0-1 0 0 0,0 0 0 0 0,1 0 0 0 0,-1 1 0 0 0,1-1 0 0 0,-1 0 0 0 0,0 1 0 0 0,1-1 0 0 0,-1 0 0 0 0,1 0 0 0 0,-1 0 0 0 0,0 0 0 0 0,1 1 0 0 0,-1-1 0 0 0,1 0 0 0 0,0 0 33 0 0,28 2-66 0 0,0-1 1 0 0,0-2-1 0 0,0 0 0 0 0,-1-2 1 0 0,1-1-1 0 0,0-2 1 0 0,-1 0-1 0 0,0-2 0 0 0,6-4 66 0 0,-8 5-1020 0 0,1-1-2613 0 0,-9 2-1971 0 0,-4 2-2108 0 0</inkml:trace>
  <inkml:trace contextRef="#ctx0" brushRef="#br0" timeOffset="6373.826">3016 85 4921 0 0,'0'0'1152'0'0,"0"0"-195"0"0,0 0 109 0 0,0 0 276 0 0,0 0 145 0 0,0 0-100 0 0,0 0-225 0 0,0 0-201 0 0,0 0-145 0 0,0 0-101 0 0,0 0-87 0 0,0 0-92 0 0,26 5-57 0 0,80 15-24 0 0,27-15 910 0 0,21-19-1172 0 0,-91-3-4436 0 0,-55 13 2335 0 0,1-1-4028 0 0,-3 4-1599 0 0</inkml:trace>
  <inkml:trace contextRef="#ctx0" brushRef="#br0" timeOffset="6662.155">3182 402 5521 0 0,'0'0'2617'0'0,"0"0"-529"0"0,0 0 57 0 0,0 0-17 0 0,0 0-392 0 0,0 0-535 0 0,213-4-457 0 0,-170-3-296 0 0,-1-4-216 0 0,2 4-192 0 0,0-1-280 0 0,-5 1-576 0 0,2-1-1273 0 0,-16 1-2944 0 0,-6 3-5689 0 0</inkml:trace>
</inkml:ink>
</file>

<file path=ppt/ink/ink3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1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0 164 6825 0 0,'0'0'710'0'0,"0"0"-69"0"0,0 0 172 0 0,0 0 225 0 0,0 0 112 0 0,0 0-6 0 0,0 0-89 0 0,0 0-104 0 0,0 0-93 0 0,0 0-154 0 0,0 0-188 0 0,36-7-147 0 0,110-23-121 0 0,-58 23 58 0 0,74 36 310 0 0,-175-32 3770 0 0,-105-82-3251 0 0,57 30-1440 0 0,51 49-573 0 0,9 7-3145 0 0,1 0-3954 0 0,0 3-2305 0 0</inkml:trace>
</inkml:ink>
</file>

<file path=ppt/ink/ink3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0.1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43 157 3017 0 0,'0'0'1279'0'0,"0"0"-1575"0"0,0 0-465 0 0,0 0 293 0 0,0 0 558 0 0,0 0 424 0 0,0 0 135 0 0,0 0-25 0 0,-3 34-160 0 0,-7 111-152 0 0,-4 173 264 0 0,-1-153-317 0 0,14-132 896 0 0,1-32-315 0 0,0-1 327 0 0,0-12 1452 0 0,4-52-1686 0 0,4 0 0 0 0,1 0 1 0 0,4 1-1 0 0,14-39-933 0 0,-16 58 164 0 0,2-9-180 0 0,2 0 1 0 0,3 0-1 0 0,2 2 1 0 0,2 1 0 0 0,2 0-1 0 0,3 2 1 0 0,7-9 15 0 0,-33 56-34 0 0,-1 0 0 0 0,1-1 0 0 0,-1 1 0 0 0,1-1 0 0 0,0 1 1 0 0,-1 0-1 0 0,1 0 0 0 0,0-1 0 0 0,0 1 0 0 0,0 0 0 0 0,0 0 0 0 0,0 0 1 0 0,0 0-1 0 0,0 0 0 0 0,1 0 0 0 0,-1 0 0 0 0,0 1 0 0 0,0-1 0 0 0,1 0 0 0 0,-1 1 1 0 0,0-1-1 0 0,1 1 0 0 0,-1-1 0 0 0,1 1 0 0 0,-1 0 0 0 0,1-1 0 0 0,-1 1 1 0 0,1 0-1 0 0,-1 0 0 0 0,1 0 0 0 0,-1 0 0 0 0,0 0 0 0 0,1 1 0 0 0,-1-1 1 0 0,1 0-1 0 0,-1 1 0 0 0,1-1 0 0 0,-1 1 0 0 0,0-1 0 0 0,1 1 0 0 0,-1 0 1 0 0,0-1-1 0 0,1 1 0 0 0,-1 0 0 0 0,0 0 0 0 0,1 1 34 0 0,7 145-165 0 0,-11-96-537 0 0,2-46 495 0 0,0 36-2375 0 0,0-14-2749 0 0,0-19 47 0 0</inkml:trace>
  <inkml:trace contextRef="#ctx0" brushRef="#br0" timeOffset="553.583">495 569 7674 0 0,'0'0'2808'0'0,"0"0"-1830"0"0,0 0-593 0 0,0 0 22 0 0,0 0 69 0 0,0 0-48 0 0,0 0-126 0 0,0 0-144 0 0,-21 33-115 0 0,-66 104-90 0 0,30-20-340 0 0,43-73 778 0 0,101-184 852 0 0,-71 115-1213 0 0,2 0 1 0 0,0 1-1 0 0,1 1 0 0 0,2 1 0 0 0,0 0 0 0 0,1 2 0 0 0,1 0 1 0 0,8-3-31 0 0,-30 22-16 0 0,0 0 1 0 0,-1 0-1 0 0,1 0 1 0 0,0 0-1 0 0,0 1 1 0 0,0-1-1 0 0,0 0 1 0 0,0 1-1 0 0,-1-1 1 0 0,1 1 0 0 0,0-1-1 0 0,0 1 1 0 0,0 0-1 0 0,1-1 1 0 0,-1 1-1 0 0,0 0 1 0 0,0 0-1 0 0,0-1 1 0 0,0 1-1 0 0,0 0 1 0 0,0 0-1 0 0,0 0 1 0 0,0 0 0 0 0,0 0-1 0 0,0 1 1 0 0,0-1-1 0 0,1 0 1 0 0,-1 1-1 0 0,0-1 1 0 0,0 0-1 0 0,0 1 1 0 0,0-1-1 0 0,0 1 1 0 0,-1-1 0 0 0,1 1-1 0 0,0 0 1 0 0,0-1-1 0 0,0 1 1 0 0,0 0-1 0 0,-1 0 1 0 0,1 0-1 0 0,0-1 1 0 0,-1 1-1 0 0,1 0 1 0 0,0 0-1 0 0,-1 0 1 0 0,1 0 0 0 0,-1 0-1 0 0,0 0 1 0 0,1 0-1 0 0,-1 0 1 0 0,0 0-1 0 0,1 1 16 0 0,2 67-29 0 0,-3-55 73 0 0,0 19-27 0 0,-2-4-21 0 0,2 1 0 0 0,2-1 0 0 0,0 1 0 0 0,2-1 1 0 0,1 0-1 0 0,9 27 4 0 0,2-26 1020 0 0,-28-46 2503 0 0,-79-95-3118 0 0,58 77-2982 0 0,-3 0-4055 0 0,27 26-3397 0 0</inkml:trace>
  <inkml:trace contextRef="#ctx0" brushRef="#br0" timeOffset="1499.076">1373 223 6425 0 0,'0'0'3908'0'0,"0"0"-2012"0"0,0 0-503 0 0,0 0 76 0 0,0 0 24 0 0,0 0-161 0 0,0 0-299 0 0,0 0-282 0 0,0 0-237 0 0,0 0-172 0 0,0 0-84 0 0,0 0-100 0 0,0 0-19 0 0,-10 18 1 0 0,-76 130 199 0 0,-3 7-262 0 0,53-88-287 0 0,-3 5-1867 0 0,8-28-5254 0 0,26-41 2910 0 0,1-2-2687 0 0</inkml:trace>
  <inkml:trace contextRef="#ctx0" brushRef="#br0" timeOffset="1752.6">941 219 6193 0 0,'0'0'1643'0'0,"0"0"-844"0"0,0 0 47 0 0,0 0 493 0 0,0 0 270 0 0,0 0 24 0 0,0 0-156 0 0,0 0-220 0 0,0 0-203 0 0,0 0-200 0 0,32 35-199 0 0,102 110-150 0 0,-12-30 297 0 0,-100-95-733 0 0,-1 0 1 0 0,-1 1-1 0 0,-1 2 0 0 0,-1 0 1 0 0,-1 0-1 0 0,1 6-69 0 0,1 11-3476 0 0,-8 3-3706 0 0,-9-39-3242 0 0</inkml:trace>
</inkml:ink>
</file>

<file path=ppt/ink/ink3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4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1 229 2184 0 0,'0'0'2064'0'0,"0"0"-772"0"0,0 0-141 0 0,0 0 201 0 0,0 0 191 0 0,0 0 84 0 0,0 0-77 0 0,0 0-203 0 0,0 0-184 0 0,0 0-167 0 0,0 0-169 0 0,0 0-127 0 0,0 0-95 0 0,30-6-66 0 0,98-19-54 0 0,-8 19 566 0 0,12 6-234 0 0,-132 0-652 0 0,0 0 122 0 0,0 0 117 0 0,-19-4 947 0 0,10-1-1355 0 0,-10-1-79 0 0,1-2 0 0 0,1-1 0 0 0,-1 0-1 0 0,1-1 1 0 0,1-1 0 0 0,0 0 0 0 0,1-1 0 0 0,0-1 0 0 0,1 0 0 0 0,0-2 0 0 0,-2-2 83 0 0,9-7-2144 0 0,7 13-2550 0 0,0 5 683 0 0,0-1-6986 0 0</inkml:trace>
</inkml:ink>
</file>

<file path=ppt/ink/ink3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2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115 90 7746 0 0,'0'0'1473'0'0,"0"0"-160"0"0,0 0-50 0 0,0 0 39 0 0,0 0-88 0 0,0 0-194 0 0,0 0-184 0 0,0 0-113 0 0,0 0-25 0 0,0 0-23 0 0,0 0-107 0 0,0 0-115 0 0,0 0-57 0 0,4 31-33 0 0,15 97-47 0 0,-6 40 414 0 0,-7 67-1824 0 0,-6-198-662 0 0,-3-32-4172 0 0,1-5 579 0 0,2 0 4787 0 0,0 0-5838 0 0</inkml:trace>
  <inkml:trace contextRef="#ctx0" brushRef="#br0" timeOffset="314.327">1 79 2112 0 0,'0'0'2160'0'0,"0"0"-971"0"0,0 0-225 0 0,0 0 162 0 0,0 0 177 0 0,0 0 12 0 0,0 0-60 0 0,0 0-114 0 0,0 0-158 0 0,34-13-145 0 0,109-38-147 0 0,-64 37 151 0 0,-65 15-643 0 0,-6-1-78 0 0,0 0 1 0 0,-1 1-1 0 0,1 0 0 0 0,0 0 1 0 0,-1 0-1 0 0,0 1 0 0 0,1 0 0 0 0,-1 1 1 0 0,0 0-1 0 0,0 0 0 0 0,0 0 0 0 0,0 1 1 0 0,-1 0-1 0 0,1 0 0 0 0,-1 1 1 0 0,0 0-1 0 0,5 4-121 0 0,-10-6 30 0 0,1 0 0 0 0,0 0 1 0 0,-1 0-1 0 0,1 0 0 0 0,-1 0 0 0 0,0 0 0 0 0,0 0 1 0 0,0 0-1 0 0,0 0 0 0 0,-1 0 0 0 0,1 1 1 0 0,-1-1-1 0 0,0 0 0 0 0,0 1 0 0 0,0-1 1 0 0,-1 0-1 0 0,1 0 0 0 0,-1 1 0 0 0,1-1 0 0 0,-1 0 1 0 0,0 0-1 0 0,0 0 0 0 0,-1 0 0 0 0,1 0 1 0 0,-1 0-1 0 0,1 0 0 0 0,-3 2-30 0 0,-57 69 696 0 0,-15-19-3293 0 0,47-40 165 0 0,-2-1 0 0 0,1-2 0 0 0,-2 0 0 0 0,1-2-1 0 0,-25 3 2433 0 0,49-12-4934 0 0</inkml:trace>
  <inkml:trace contextRef="#ctx0" brushRef="#br0" timeOffset="1012.319">507 668 1072 0 0,'0'0'1224'0'0,"0"0"-510"0"0,0 0-91 0 0,0 0 150 0 0,0 0 117 0 0,0 0-6 0 0,0 0-121 0 0,0 0-190 0 0,0 0-177 0 0,-17 31-156 0 0,-53 95-133 0 0,31-43-14 0 0,8-21 1453 0 0,112-181 3156 0 0,75-35-4157 0 0,-138 137-403 0 0,76-54-242 0 0,-93 71 70 0 0,0 0-1 0 0,0 1 1 0 0,0-1-1 0 0,0 0 0 0 0,0 0 1 0 0,0 0-1 0 0,-1 1 1 0 0,1-1-1 0 0,0 1 0 0 0,0-1 1 0 0,0 1-1 0 0,0-1 1 0 0,0 1-1 0 0,-1-1 1 0 0,1 1-1 0 0,0 0 0 0 0,0-1 1 0 0,-1 1-1 0 0,1 0 1 0 0,0 0-1 0 0,-1-1 0 0 0,1 1 1 0 0,-1 0-1 0 0,1 0 1 0 0,-1 0-1 0 0,0 0 1 0 0,1 0-1 0 0,-1 0 0 0 0,0 0 1 0 0,1 0-1 0 0,-1 0 1 0 0,0 0-1 0 0,0 0 1 0 0,0 0-1 0 0,0 0 0 0 0,0 0 1 0 0,0 0-1 0 0,0 0 1 0 0,0 0-1 0 0,-1 0 0 0 0,1-1 1 0 0,0 1-1 0 0,-1 0 1 0 0,1 0-1 0 0,0 0 31 0 0,-4 60-70 0 0,4-60 32 0 0,-2 106-478 0 0,22-11 2816 0 0,-43-96 461 0 0,-94-60-1296 0 0,90 42-1778 0 0,-13-9-1872 0 0,14 8-5827 0 0,15 11-1191 0 0</inkml:trace>
</inkml:ink>
</file>

<file path=ppt/ink/ink3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6.6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95 634 11747 0 0,'0'0'605'0'0,"0"0"-365"0"0,0 0-27 0 0,0 0 356 0 0,0 0 321 0 0,0 0 97 0 0,0 0-91 0 0,0 0-210 0 0,0 32-205 0 0,1 101-154 0 0,14 207 272 0 0,-10-259-823 0 0,-4-67 2967 0 0,16-232-1525 0 0,-6 159-1201 0 0,2 0 1 0 0,2 1 0 0 0,3 1-1 0 0,3 0 1 0 0,2 2 0 0 0,2 0-1 0 0,3 2 1 0 0,10-12-18 0 0,-32 55-19 0 0,30-24-335 0 0,-28 63-603 0 0,-7 55-1300 0 0,-1-45-1511 0 0,1 0-4490 0 0,-1-24 1753 0 0</inkml:trace>
  <inkml:trace contextRef="#ctx0" brushRef="#br0" timeOffset="252.195">560 962 14347 0 0,'0'0'1068'0'0,"0"0"-468"0"0,0 0-236 0 0,0 0 41 0 0,0 0 63 0 0,0 0-3 0 0,0 0-83 0 0,0 0-129 0 0,0 0-81 0 0,0 0-51 0 0,0 0-41 0 0,-3 32-33 0 0,-7 102-14 0 0,13-50-78 0 0,-3-73-279 0 0,2 20-53 0 0,2-14-3999 0 0,-3-17 730 0 0,0 0 661 0 0,-1 0-3251 0 0</inkml:trace>
  <inkml:trace contextRef="#ctx0" brushRef="#br0" timeOffset="726.992">566 888 3153 0 0,'0'0'1152'0'0,"0"0"-121"0"0,0 0 141 0 0,0 0 136 0 0,0 0-34 0 0,0 0-120 0 0,0 0-98 0 0,0 0-84 0 0,0 0-69 0 0,0 0-80 0 0,0 0-113 0 0,0 0-91 0 0,30 1-79 0 0,94 2-89 0 0,-71 8 191 0 0,-51-10-592 0 0,0 0 0 0 0,-1 1 1 0 0,1-1-1 0 0,-1 0 0 0 0,1 1 1 0 0,-1-1-1 0 0,1 1 0 0 0,-1 0 1 0 0,0 0-1 0 0,0-1 0 0 0,0 1 1 0 0,0 0-1 0 0,0 0 0 0 0,0 0 1 0 0,0 0-1 0 0,-1 0 1 0 0,1 0-1 0 0,-1 0 0 0 0,1 0 1 0 0,-1 0-1 0 0,0 0 0 0 0,0 0 1 0 0,0 0-1 0 0,0 1 0 0 0,0-1 1 0 0,-1 0-1 0 0,1 0 0 0 0,0 0 1 0 0,-1 0-1 0 0,0 0 0 0 0,1 0 1 0 0,-1 0-1 0 0,-1 1-50 0 0,-40 64 652 0 0,30-51-556 0 0,10-15-106 0 0,0 0-1 0 0,0 1 0 0 0,1 0 0 0 0,-1-1 0 0 0,1 1 0 0 0,-1 0 0 0 0,1 0 0 0 0,-1 0 0 0 0,1 0 1 0 0,0 0-1 0 0,0 0 0 0 0,0 0 0 0 0,0 0 0 0 0,1 0 0 0 0,-1 1 0 0 0,1-1 0 0 0,-1 0 0 0 0,1 1 0 0 0,0-1 1 0 0,-1 0-1 0 0,1 0 0 0 0,0 1 0 0 0,1-1 0 0 0,-1 0 0 0 0,0 1 0 0 0,1-1 0 0 0,-1 0 0 0 0,1 0 0 0 0,0 1 1 0 0,0-1-1 0 0,0 0 0 0 0,0 0 0 0 0,0 0 0 0 0,0 0 0 0 0,0 0 0 0 0,1 0 0 0 0,-1 0 0 0 0,1-1 1 0 0,-1 1-1 0 0,1 0 0 0 0,1 0 11 0 0,28 13-105 0 0,-27-14 117 0 0,0 0 1 0 0,0 0-1 0 0,0 0 1 0 0,0 1 0 0 0,0 0-1 0 0,-1-1 1 0 0,1 2-1 0 0,-1-1 1 0 0,1 0-1 0 0,-1 1 1 0 0,0-1 0 0 0,1 1-1 0 0,-1 0 1 0 0,-1 0-1 0 0,1 0 1 0 0,0 0 0 0 0,-1 1-1 0 0,0-1 1 0 0,1 1-1 0 0,-1-1 1 0 0,-1 1-1 0 0,1 0 1 0 0,0 0 0 0 0,-1 0-1 0 0,0 0-12 0 0,-3 0 49 0 0,1 0-1 0 0,-1-1 1 0 0,-1 1 0 0 0,1-1 0 0 0,0 1-1 0 0,-1-1 1 0 0,0 0 0 0 0,0 0-1 0 0,0 0 1 0 0,0 0 0 0 0,0-1-1 0 0,-1 1 1 0 0,1-1 0 0 0,-1 0-1 0 0,1 0 1 0 0,-1 0 0 0 0,0 0 0 0 0,0-1-1 0 0,-2 2-48 0 0,-7 3 45 0 0,2 0-299 0 0,0 0 0 0 0,0-1 0 0 0,-1 0 0 0 0,1-1 0 0 0,-1 0 0 0 0,0-1 0 0 0,0-1 0 0 0,0 1 0 0 0,0-2 0 0 0,-1 0 0 0 0,-4 0 254 0 0,11-1-936 0 0,-11-1-5494 0 0,9-2-3512 0 0</inkml:trace>
  <inkml:trace contextRef="#ctx0" brushRef="#br0" timeOffset="1542.289">1 358 1504 0 0,'0'0'420'0'0,"0"0"-5"0"0,0 0 207 0 0,0 0 260 0 0,0 0 168 0 0,0 0 60 0 0,0 0-57 0 0,0 0-61 0 0,0 0-59 0 0,0 0-69 0 0,0 0-48 0 0,31-7-65 0 0,97-20-44 0 0,-12 21 1488 0 0,-20 12-1082 0 0,-97-6-1020 0 0,1 0-1 0 0,0 0 1 0 0,0-1-1 0 0,0 1 0 0 0,0 0 1 0 0,-1 0-1 0 0,1 0 1 0 0,0-1-1 0 0,0 1 1 0 0,0 0-1 0 0,0 0 0 0 0,0-1 1 0 0,0 1-1 0 0,0 0 1 0 0,0 0-1 0 0,0-1 0 0 0,0 1 1 0 0,0 0-1 0 0,0-1 1 0 0,0 1-1 0 0,0 0 1 0 0,0 0-1 0 0,0-1 0 0 0,0 1 1 0 0,0 0-1 0 0,0 0 1 0 0,0-1-1 0 0,0 1 1 0 0,0 0-1 0 0,1 0 0 0 0,-1 0 1 0 0,0-1-1 0 0,0 1 1 0 0,0 0-1 0 0,0 0 1 0 0,1 0-1 0 0,-1-1 0 0 0,0 1 1 0 0,0 0-1 0 0,0 0 1 0 0,1 0-1 0 0,-1 0 0 0 0,0-1 1 0 0,0 1-1 0 0,1 0 1 0 0,-1 0-1 0 0,0 0 1 0 0,0 0-1 0 0,1 0 0 0 0,-1 0 1 0 0,0 0-1 0 0,0 0 1 0 0,1 0-1 0 0,-1 0 1 0 0,0 0-1 0 0,0 0-92 0 0,-27-32 324 0 0,8 12 167 0 0,-55-90 278 0 0,18-8-3114 0 0,55 103-362 0 0,2 4-5997 0 0,0 4 273 0 0</inkml:trace>
</inkml:ink>
</file>

<file path=ppt/ink/ink3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5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0 188 3177 0 0,'0'0'1191'0'0,"0"0"-123"0"0,0 0 40 0 0,0 0 146 0 0,0 0 74 0 0,0 0-10 0 0,0 0-42 0 0,0 0-59 0 0,0 0-62 0 0,0 0-93 0 0,0 0-134 0 0,0 0-113 0 0,27 0-99 0 0,86-3-54 0 0,143-15 1986 0 0,-175 11-2583 0 0,-79 6-355 0 0,4-1-2655 0 0,-7-3-4067 0 0,-4 5-3513 0 0</inkml:trace>
  <inkml:trace contextRef="#ctx0" brushRef="#br0" timeOffset="245.431">219 1 8954 0 0,'0'0'952'0'0,"0"0"-50"0"0,0 0 215 0 0,0 0 292 0 0,0 0 75 0 0,0 0-131 0 0,0 0-235 0 0,-1 32-283 0 0,-5 104-243 0 0,3-106-415 0 0,3 1 1 0 0,0-1-1 0 0,2 1 0 0 0,1-1 1 0 0,5 21-178 0 0,20 36-1582 0 0,-4-56-8343 0 0,-20-27 1829 0 0</inkml:trace>
</inkml:ink>
</file>

<file path=ppt/ink/ink3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22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1 277 3529 0 0,'0'0'1267'0'0,"0"0"-218"0"0,0 0-39 0 0,0 0 135 0 0,0 0 126 0 0,0 0 44 0 0,0 0-16 0 0,0 0-103 0 0,0 0-106 0 0,0 0-107 0 0,0 0-134 0 0,0 0-98 0 0,30-3-56 0 0,93-7-31 0 0,25-4 1251 0 0,27 7-386 0 0,-174 7-1256 0 0,-1 0 140 0 0,-31-22 1951 0 0,13 14-2506 0 0,0-1 0 0 0,1-1 0 0 0,0-1 0 0 0,0 0 0 0 0,1-1 0 0 0,0-1 1 0 0,1 0-1 0 0,1-1 0 0 0,0-1 0 0 0,1 0 0 0 0,-7-12 142 0 0,7-6-2851 0 0,10 13-3189 0 0,2 10-5114 0 0</inkml:trace>
</inkml:ink>
</file>

<file path=ppt/ink/ink3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20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90 7834 0 0,'0'0'432'0'0,"0"0"-31"0"0,0 0 357 0 0,0 0 573 0 0,0 0 248 0 0,0 0-24 0 0,0 0-226 0 0,0 0-305 0 0,2 37-257 0 0,7 115-237 0 0,-6-75-408 0 0,3 0-1 0 0,4-1 1 0 0,14 53-122 0 0,-5-14-1458 0 0,-16-77-2191 0 0,-2 0-4540 0 0,-1-33 3580 0 0</inkml:trace>
  <inkml:trace contextRef="#ctx0" brushRef="#br0" timeOffset="241.123">0 146 336 0 0,'0'0'2211'0'0,"0"0"-508"0"0,0 0-289 0 0,0 0-111 0 0,0 0-43 0 0,0 0-81 0 0,0 0-120 0 0,0 0-140 0 0,0 0-115 0 0,31-24-96 0 0,96-72-108 0 0,-126 94-569 0 0,1 0-1 0 0,0 0 1 0 0,0 0-1 0 0,0 0 1 0 0,1 0-1 0 0,-1 0 1 0 0,0 1-1 0 0,1-1 1 0 0,-1 1-1 0 0,1-1 1 0 0,-1 1-1 0 0,1 0 0 0 0,0 0 1 0 0,-1 0-1 0 0,1 1 1 0 0,0-1-1 0 0,0 1 1 0 0,0-1-1 0 0,0 1 1 0 0,-1 0-1 0 0,1 0 1 0 0,0 0-1 0 0,0 1 1 0 0,0-1-1 0 0,0 1-30 0 0,4 1 120 0 0,2 2-35 0 0,0 0 0 0 0,-1 1 1 0 0,1 0-1 0 0,-1 1 0 0 0,0-1 0 0 0,0 2 1 0 0,-1-1-1 0 0,0 1 0 0 0,0 0 0 0 0,0 1 1 0 0,-1-1-1 0 0,0 1 0 0 0,-1 1 0 0 0,1-1 1 0 0,-2 1-1 0 0,1 0 0 0 0,-1 0 0 0 0,-1 0 1 0 0,1 0-1 0 0,-2 1 0 0 0,1-1 0 0 0,-1 1 1 0 0,-1 0-1 0 0,0 0 0 0 0,0 0 0 0 0,-1 0 1 0 0,0-1-1 0 0,-1 5-85 0 0,0-8 27 0 0,0 1 0 0 0,0-1 0 0 0,0 0 0 0 0,-1 1 0 0 0,0-1 0 0 0,-1 0 0 0 0,1 0-1 0 0,-1-1 1 0 0,0 1 0 0 0,0 0 0 0 0,-1-1 0 0 0,0 0 0 0 0,0 0 0 0 0,0 0 0 0 0,-1 0 0 0 0,1-1 0 0 0,-1 0 0 0 0,0 0 0 0 0,0 0 0 0 0,-4 2-27 0 0,-55 31-1120 0 0,-1-9-4127 0 0,42-19 1538 0 0,7-1-3519 0 0</inkml:trace>
  <inkml:trace contextRef="#ctx0" brushRef="#br0" timeOffset="583.008">431 646 8602 0 0,'0'0'1529'0'0,"0"0"-542"0"0,0 0-256 0 0,0 0 36 0 0,0 0 71 0 0,0 0-1 0 0,0 0-127 0 0,0 0-192 0 0,0 0-159 0 0,0 0-91 0 0,0 0-61 0 0,0 0-60 0 0,0 0-54 0 0,1 30-52 0 0,3 135-67 0 0,-2-147-460 0 0,0 29-887 0 0,-9-23-7668 0 0,5-20 3333 0 0</inkml:trace>
  <inkml:trace contextRef="#ctx0" brushRef="#br0" timeOffset="1003.138">407 543 5313 0 0,'0'0'980'0'0,"0"0"-286"0"0,0 0-127 0 0,0 0 2 0 0,0 0 65 0 0,0 0-18 0 0,0 0-56 0 0,0 0-9 0 0,0 0-22 0 0,0 0 4 0 0,0 0 5 0 0,0 0 9 0 0,19 3 17 0 0,92 13 559 0 0,-52 9 469 0 0,-58-22-1485 0 0,1-1 1 0 0,-1 1-1 0 0,0-1 0 0 0,0 1 1 0 0,-1-1-1 0 0,1 1 1 0 0,0-1-1 0 0,-1 1 0 0 0,1 0 1 0 0,-1-1-1 0 0,0 1 0 0 0,0 0 1 0 0,0-1-1 0 0,-1 1 0 0 0,1 0 1 0 0,0-1-1 0 0,-1 1 0 0 0,0-1 1 0 0,1 1-1 0 0,-1-1 1 0 0,0 1-1 0 0,-1-1 0 0 0,1 1 1 0 0,-1 1-108 0 0,0-3-15 0 0,0 0 0 0 0,0 1 0 0 0,1-1 1 0 0,-1 1-1 0 0,1-1 0 0 0,0 1 1 0 0,-1-1-1 0 0,1 1 0 0 0,0 0 0 0 0,0-1 1 0 0,0 1-1 0 0,0 0 0 0 0,0 0 0 0 0,0 0 1 0 0,0 0-1 0 0,1 0 0 0 0,-1 0 1 0 0,1 0-1 0 0,0 0 0 0 0,-1 0 0 0 0,1 0 1 0 0,0 0-1 0 0,0 0 0 0 0,0 0 0 0 0,1 0 1 0 0,-1 0-1 0 0,0 0 0 0 0,1 0 1 0 0,-1 0-1 0 0,1 0 0 0 0,0 0 0 0 0,-1 0 1 0 0,1 0-1 0 0,0 0 0 0 0,0 0 0 0 0,1-1 1 0 0,-1 1-1 0 0,0 0 0 0 0,0-1 0 0 0,1 1 1 0 0,-1-1-1 0 0,1 1 0 0 0,-1-1 1 0 0,1 0-1 0 0,0 0 0 0 0,1 1 15 0 0,1-1 21 0 0,-1 0 0 0 0,0 0 0 0 0,1 1 1 0 0,-1-1-1 0 0,0 1 0 0 0,1-1 0 0 0,-1 1 0 0 0,0 0 0 0 0,0 0 0 0 0,0 0 0 0 0,-1 1 0 0 0,1-1 0 0 0,-1 1 1 0 0,1 0-1 0 0,-1-1 0 0 0,0 1 0 0 0,0 0 0 0 0,0 0 0 0 0,0 0 0 0 0,0 1 0 0 0,-1-1 0 0 0,1 0 0 0 0,-1 1 1 0 0,0-1-1 0 0,0 1 0 0 0,-1-1 0 0 0,1 1 0 0 0,-1-1 0 0 0,1 1 0 0 0,-1 0 0 0 0,0-1 0 0 0,0 1 0 0 0,-1-1 1 0 0,1 1-1 0 0,-1 0 0 0 0,0-1 0 0 0,0 1 0 0 0,0-1 0 0 0,-1 2-21 0 0,-89 83 412 0 0,67-80-2567 0 0,8-12-7774 0 0,12 0 2969 0 0</inkml:trace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9:26.8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461 73 6209 0 0,'0'0'2129'0'0,"0"0"-864"0"0,0 0-190 0 0,0 0 99 0 0,0 0 69 0 0,0 0-100 0 0,0 0-219 0 0,0 0-271 0 0,0 0-223 0 0,0 0-157 0 0,0 0-7 0 0,0 0 64 0 0,1 5 102 0 0,7 215 3673 0 0,-2-65-3709 0 0,-4 285-48 0 0,-4-414-608 0 0,-1 0-1 0 0,0 0 0 0 0,-2-1 0 0 0,-1 1 0 0 0,-2-1 0 0 0,-4 9 261 0 0,4-18-3215 0 0,3-14-1252 0 0,2-5-3437 0 0,2 0 2660 0 0</inkml:trace>
  <inkml:trace contextRef="#ctx0" brushRef="#br0" timeOffset="246.357">1 600 9514 0 0,'0'0'3470'0'0,"0"0"-2447"0"0,0 0-699 0 0,0 0 206 0 0,0 0 279 0 0,0 0 182 0 0,0 0-20 0 0,0 0-142 0 0,0 0-134 0 0,0 0-97 0 0,36-3-76 0 0,114-8-90 0 0,23-24 365 0 0,-129 21-683 0 0,5 0-323 0 0,-1-3 0 0 0,0-2 0 0 0,-2-2 0 0 0,18-12 209 0 0,37-42-5293 0 0,-40 19-5665 0 0,-49 41 6426 0 0</inkml:trace>
  <inkml:trace contextRef="#ctx0" brushRef="#br0" timeOffset="562.702">871 114 7898 0 0,'0'0'1847'0'0,"0"0"-576"0"0,0 0-356 0 0,0 0-3 0 0,0 0 123 0 0,0 0 90 0 0,0 0-39 0 0,0 0-133 0 0,0 32-111 0 0,0 106-102 0 0,1 366 2031 0 0,-2-494-2750 0 0,1 1 0 0 0,0-1-1 0 0,0 1 1 0 0,1 0 0 0 0,0-1-1 0 0,1 1 1 0 0,0-1 0 0 0,1 0 0 0 0,0 0-1 0 0,1 0 1 0 0,0 0 0 0 0,0 0-1 0 0,1-1 1 0 0,1 1 0 0 0,-1-1 0 0 0,1-1-1 0 0,1 1 1 0 0,0-1 0 0 0,6 6-21 0 0,-7-13 61 0 0,0 0 0 0 0,0 0 0 0 0,0-1 0 0 0,0 0 0 0 0,1 0 0 0 0,-1 0 0 0 0,0-1 0 0 0,0 0 0 0 0,0 0 0 0 0,0 0 0 0 0,0-1 0 0 0,0 0 0 0 0,0 0 0 0 0,0-1 0 0 0,-1 1 0 0 0,1-1 0 0 0,-1 0 0 0 0,0-1 0 0 0,0 1 0 0 0,0-1 0 0 0,0 0 0 0 0,0-1 0 0 0,2-2-61 0 0,-5 5 5 0 0,191-148 443 0 0,-134 123-505 0 0,-48 70-105 0 0,-11-37 174 0 0,-14 100-37 0 0,1-7-3306 0 0,26-82-1999 0 0,3-15-2695 0 0,-7-2 1298 0 0</inkml:trace>
  <inkml:trace contextRef="#ctx0" brushRef="#br0" timeOffset="1182.787">1866 629 6929 0 0,'0'0'3088'0'0,"0"0"-1330"0"0,0 0-373 0 0,0 0-13 0 0,0 0-119 0 0,0 0-209 0 0,-34 16-245 0 0,-105 52-156 0 0,48-8 341 0 0,80-52-931 0 0,1 1 1 0 0,0 0 0 0 0,0 1-1 0 0,1 0 1 0 0,0 0-1 0 0,1 1 1 0 0,0 0-1 0 0,1 1 1 0 0,0 0 0 0 0,1 0-1 0 0,-2 6-53 0 0,7-17-13 0 0,1 0 1 0 0,-1 1-1 0 0,1-1 0 0 0,-1 1 0 0 0,1-1 0 0 0,0 1 1 0 0,0-1-1 0 0,0 0 0 0 0,0 1 0 0 0,0-1 0 0 0,0 1 0 0 0,0-1 1 0 0,0 1-1 0 0,1-1 0 0 0,-1 1 0 0 0,1-1 0 0 0,-1 0 1 0 0,1 1-1 0 0,-1-1 0 0 0,1 0 0 0 0,0 1 0 0 0,-1-1 1 0 0,1 0-1 0 0,0 0 0 0 0,0 0 0 0 0,0 0 0 0 0,0 0 1 0 0,0 0-1 0 0,0 0 0 0 0,0 0 0 0 0,1 0 0 0 0,-1 0 0 0 0,0-1 1 0 0,0 1-1 0 0,1 0 0 0 0,-1-1 0 0 0,0 1 0 0 0,1-1 1 0 0,-1 1-1 0 0,1-1 0 0 0,-1 0 0 0 0,1 0 0 0 0,-1 1 1 0 0,0-1-1 0 0,1 0 0 0 0,-1 0 0 0 0,2-1 13 0 0,72-12 385 0 0,82-67 395 0 0,-38-11-305 0 0,-68 75-581 0 0,-39 64-167 0 0,-11-16 247 0 0,-3-27 8 0 0,1 1-1 0 0,1-1 1 0 0,-1 1-1 0 0,1 0 1 0 0,0-1-1 0 0,1 1 0 0 0,-1-1 1 0 0,1 1-1 0 0,0 0 1 0 0,0-1-1 0 0,1 1 1 0 0,-1-1-1 0 0,1 0 0 0 0,1 0 1 0 0,-1 0-1 0 0,1 0 1 0 0,0 0-1 0 0,0 0 1 0 0,0 0-1 0 0,1-1 1 0 0,-1 0-1 0 0,1 0 0 0 0,0 0 1 0 0,0 0-1 0 0,1 0 1 0 0,-1-1-1 0 0,1 0 1 0 0,0 1 18 0 0,2-1 32 0 0,-1-1-1 0 0,1 1 1 0 0,-1-1 0 0 0,1-1 0 0 0,0 1 0 0 0,0-1 0 0 0,0 0 0 0 0,0-1 0 0 0,0 1 0 0 0,0-1 0 0 0,0-1 0 0 0,0 1 0 0 0,0-1 0 0 0,0-1 0 0 0,0 1 0 0 0,-1-1-1 0 0,1 0 1 0 0,2-2-32 0 0,19-11 285 0 0,-2-1 1 0 0,0-1-1 0 0,0-2 0 0 0,-2 0 0 0 0,0-2 0 0 0,-2 0 0 0 0,0-2 0 0 0,13-18-285 0 0,-17 19 123 0 0,14-14-29 0 0,-2-2 1 0 0,-2-1 0 0 0,-2-1-1 0 0,-1-1 1 0 0,-2-2 0 0 0,0-4-95 0 0,-9 15-153 0 0,-1-1 0 0 0,-2 0-1 0 0,-1-1 1 0 0,-2 0 0 0 0,-1 0 0 0 0,-2-1 0 0 0,-1 0 0 0 0,-2 0 0 0 0,-1 0 0 0 0,-4-32 153 0 0,3 64 2 0 0,0 1-1 0 0,0-1 1 0 0,0 0 0 0 0,0 0 0 0 0,-1 1 0 0 0,1-1 0 0 0,-1 0 0 0 0,0 0 0 0 0,0 1 0 0 0,1-1 0 0 0,-2 1-1 0 0,1-1 1 0 0,0 1 0 0 0,-1-1 0 0 0,1 1 0 0 0,-1 0 0 0 0,1 0 0 0 0,-1-1 0 0 0,0 1 0 0 0,0 1 0 0 0,0-1 0 0 0,0 0-1 0 0,-1 0 1 0 0,1 1 0 0 0,0-1 0 0 0,-1 1 0 0 0,1 0 0 0 0,-1 0 0 0 0,1 0 0 0 0,-1 0 0 0 0,0 0 0 0 0,1 0-1 0 0,-1 1 1 0 0,0-1 0 0 0,0 1 0 0 0,1 0 0 0 0,-1 0 0 0 0,0 0 0 0 0,0 0 0 0 0,-2 0-2 0 0,-5 6-29 0 0,0-1 1 0 0,0 2 0 0 0,1-1 0 0 0,-1 1-1 0 0,2 0 1 0 0,-1 1 0 0 0,1 0-1 0 0,0 1 1 0 0,0 0 0 0 0,1 0-1 0 0,1 0 1 0 0,-1 1 0 0 0,1 0-1 0 0,1 0 1 0 0,0 1 0 0 0,1-1 0 0 0,0 1-1 0 0,0 1 29 0 0,-8 27 12 0 0,3 0 0 0 0,1 0 0 0 0,2 1 0 0 0,2-1-1 0 0,1 1 1 0 0,2 0 0 0 0,2 1 0 0 0,5 32-12 0 0,-2-38-33 0 0,0-1 0 0 0,2 0-1 0 0,2 0 1 0 0,1 0 0 0 0,2-1 0 0 0,1 0 0 0 0,1-1-1 0 0,2 0 1 0 0,1-2 0 0 0,17 26 33 0 0,1-23-2543 0 0,-33-33 1610 0 0,-1-5-1466 0 0,-22-39-9183 0 0,12 38 7737 0 0</inkml:trace>
  <inkml:trace contextRef="#ctx0" brushRef="#br0" timeOffset="1428.283">1932 383 14459 0 0,'0'0'488'0'0,"0"0"8"0"0,0 0 264 0 0,0 0 73 0 0,0 0-137 0 0,237-56-216 0 0,-170 49-200 0 0,3 0-88 0 0,5-1-72 0 0,-1-3-24 0 0,5 4 0 0 0,-4-4-56 0 0,-3 3 24 0 0,2 1-48 0 0,-3 0-224 0 0,1 3-704 0 0,-18 0-2289 0 0,-19 1-8705 0 0</inkml:trace>
</inkml:ink>
</file>

<file path=ppt/ink/ink3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9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377 1 4465 0 0,'0'0'1931'0'0,"0"0"-783"0"0,0 0-258 0 0,0 0 131 0 0,0 0 164 0 0,0 0 64 0 0,0 0-105 0 0,0 0-250 0 0,0 0-230 0 0,0 0-202 0 0,-14 32-144 0 0,-46 104-100 0 0,-26 38 159 0 0,8-63-1402 0 0,47-79-2242 0 0,-2-3-3922 0 0,26-24 2704 0 0</inkml:trace>
  <inkml:trace contextRef="#ctx0" brushRef="#br0" timeOffset="265.885">0 75 4049 0 0,'0'0'2386'0'0,"0"0"-1375"0"0,0 0-443 0 0,0 0 165 0 0,0 0 307 0 0,0 0 235 0 0,0 0 72 0 0,0 0-88 0 0,0 0-167 0 0,0 0-165 0 0,0 0-160 0 0,0 0-133 0 0,25 33-120 0 0,76 107-111 0 0,1 6 239 0 0,-41-59-358 0 0,8 10-2755 0 0,-48-83-5055 0 0,-15-12 2805 0 0,-1 1 508 0 0</inkml:trace>
</inkml:ink>
</file>

<file path=ppt/ink/ink3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4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553 560 0 0 0,'0'0'1152'0'0,"0"0"-46"0"0,0 0 90 0 0,0 0 190 0 0,0 0 139 0 0,0 0 62 0 0,0 0-61 0 0,0 0-179 0 0,0 0-175 0 0,0 0-206 0 0,0 0-179 0 0,-2-6-102 0 0,1 0-376 0 0,0 0 0 0 0,-1 0 1 0 0,0 1-1 0 0,0-1 0 0 0,0 1 0 0 0,-1 0 0 0 0,0 0 0 0 0,0 0 1 0 0,0 0-1 0 0,-1 0 0 0 0,1 1 0 0 0,-1-1 0 0 0,0 1 0 0 0,0 0 1 0 0,-1 0-1 0 0,1 0 0 0 0,-4-1-309 0 0,-6-2 94 0 0,0 0 1 0 0,0 1 0 0 0,-1 1-1 0 0,0 0 1 0 0,0 1 0 0 0,-1 1-1 0 0,1 0 1 0 0,-1 1-1 0 0,1 1 1 0 0,-1 0 0 0 0,0 1-1 0 0,1 1 1 0 0,-1 0-1 0 0,1 2 1 0 0,-1-1 0 0 0,1 2-1 0 0,-12 3-94 0 0,21-4-33 0 0,-1 0-1 0 0,1 0 1 0 0,0 1 0 0 0,-1 0-1 0 0,2 0 1 0 0,-1 0-1 0 0,0 1 1 0 0,1 0 0 0 0,0 0-1 0 0,0 0 1 0 0,0 1-1 0 0,1-1 1 0 0,0 1-1 0 0,0 0 1 0 0,0 0 0 0 0,1 1-1 0 0,0-1 1 0 0,0 1-1 0 0,0 1 34 0 0,-17 89-154 0 0,24-93 213 0 0,0 0 0 0 0,0 0 1 0 0,0-1-1 0 0,1 0 0 0 0,0 0 0 0 0,-1 0 1 0 0,1 0-1 0 0,1-1 0 0 0,-1 1 1 0 0,0-1-1 0 0,0-1 0 0 0,1 1 0 0 0,-1-1 1 0 0,1 0-1 0 0,-1 0 0 0 0,1-1 1 0 0,-1 1-1 0 0,1-1 0 0 0,1 0-59 0 0,-6 0 6 0 0,76 25 203 0 0,-76-22-195 0 0,1 0 0 0 0,-1 0 0 0 0,0 0 0 0 0,0 0 0 0 0,0-1 0 0 0,0 1 0 0 0,-1 0 0 0 0,0 1-1 0 0,1-1 1 0 0,-1 0 0 0 0,0 0 0 0 0,0 0 0 0 0,0 0 0 0 0,-1 0 0 0 0,1 0 0 0 0,-1 0 0 0 0,0 0-1 0 0,0 0 1 0 0,0 0 0 0 0,0 0 0 0 0,0-1 0 0 0,0 1 0 0 0,-1 0 0 0 0,0-1 0 0 0,1 1 0 0 0,-1-1 0 0 0,0 1-1 0 0,0-1 1 0 0,0 0 0 0 0,-1 0 0 0 0,-1 2-14 0 0,0 1 7 0 0,-150 193 86 0 0,73-63-120 0 0,79-130 23 0 0,0 0 0 0 0,0 0 0 0 0,0 0-1 0 0,1 0 1 0 0,0 1 0 0 0,0-1 0 0 0,0 0-1 0 0,0 0 1 0 0,1 1 0 0 0,0-1 0 0 0,0 0-1 0 0,1 1 1 0 0,-1-1 0 0 0,1 0 0 0 0,0 1-1 0 0,1-1 1 0 0,-1 0 0 0 0,1 0 0 0 0,0 0-1 0 0,0 0 1 0 0,1 0 0 0 0,-1-1 0 0 0,1 1-1 0 0,0-1 1 0 0,0 0 0 0 0,1 1 0 0 0,0 0 4 0 0,7 2-20 0 0,1-1 0 0 0,-1 0 1 0 0,1 0-1 0 0,0-1 0 0 0,0-1 1 0 0,1 0-1 0 0,-1-1 0 0 0,1 0 1 0 0,0-1-1 0 0,0 0 1 0 0,-1-1-1 0 0,1-1 0 0 0,0 0 1 0 0,0 0-1 0 0,0-1 0 0 0,0-1 1 0 0,0 0-1 0 0,0-1 0 0 0,-1-1 1 0 0,0 0-1 0 0,1 0 0 0 0,-1-1 1 0 0,-1-1-1 0 0,1 0 0 0 0,-1 0 1 0 0,0-1-1 0 0,7-6 20 0 0,54-48-3955 0 0,-32 16-6445 0 0,-32 33 3045 0 0</inkml:trace>
  <inkml:trace contextRef="#ctx0" brushRef="#br0" timeOffset="418.065">282 1 0 0 0,'0'0'765'0'0,"0"0"-172"0"0,0 0-27 0 0,0 0 143 0 0,0 0 187 0 0,0 0 172 0 0,0 0 74 0 0,0 0-42 0 0,0 0-145 0 0,0 0-175 0 0,0 0-123 0 0,0 0-55 0 0,0 0 29 0 0,-5 11 65 0 0,-20 64 785 0 0,4 328 3131 0 0,-2 24-4420 0 0,-55 158-612 0 0,76-368-252 0 0,15-174-1681 0 0,3-19-7449 0 0,-14-20 5604 0 0</inkml:trace>
</inkml:ink>
</file>

<file path=ppt/ink/ink3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1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0 0 0,'0'0'637'0'0,"0"0"110"0"0,0 0 149 0 0,0 0 169 0 0,0 0 90 0 0,0 0-20 0 0,0 0-79 0 0,0 0-73 0 0,0 0-11 0 0,0 0 12 0 0,0 0-20 0 0,0 0-45 0 0,21-3-53 0 0,64-10-50 0 0,73 10 2236 0 0,49 14-1220 0 0,-197-8 1011 0 0,-24-6-1279 0 0,-74-32-1221 0 0,67 29-431 0 0,1-1 0 0 0,0-1 0 0 0,1-1-1 0 0,0 0 1 0 0,0-2 0 0 0,1 0 0 0 0,0-1 0 0 0,1-1-1 0 0,-2-2 89 0 0,11-3-2516 0 0,8 12-1456 0 0,3 1-4104 0 0,1 1 605 0 0</inkml:trace>
</inkml:ink>
</file>

<file path=ppt/ink/ink3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5.1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0 280 352 0 0,'0'0'758'0'0,"0"0"99"0"0,0 0 233 0 0,0 0 177 0 0,0 0 8 0 0,0 0-167 0 0,0 0-180 0 0,0 0-132 0 0,0 0-65 0 0,0 0-20 0 0,0 0-40 0 0,0 0-19 0 0,0 0 9 0 0,17-5 23 0 0,54-14-22 0 0,0 14 890 0 0,96 34-85 0 0,-142-35 2092 0 0,-38-25-1219 0 0,-133-137-1456 0 0,135 155-1645 0 0,-14-20-191 0 0,19 9-9326 0 0,6 19-584 0 0</inkml:trace>
</inkml:ink>
</file>

<file path=ppt/ink/ink3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3.0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84 335 5689 0 0,'0'0'2019'0'0,"0"0"-1692"0"0,0 0-380 0 0,0 0 342 0 0,0 0 385 0 0,0 0 83 0 0,0 0-94 0 0,0 0-134 0 0,0 0-147 0 0,-6 35-100 0 0,-19 111-76 0 0,-5 75 231 0 0,14-119 98 0 0,15-113 5933 0 0,0-11-4438 0 0,-3-44-1863 0 0,6 15 77 0 0,3 0 1 0 0,1 1 0 0 0,3-1 0 0 0,3 2 0 0 0,6-16-245 0 0,-13 47 16 0 0,5-27-5 0 0,2 1 0 0 0,2 1-1 0 0,2 0 1 0 0,2 0 0 0 0,1 2 0 0 0,3 1 0 0 0,1 0 0 0 0,2 1-11 0 0,5 12-311 0 0,-17 54-15 0 0,2 115 190 0 0,-15-123 112 0 0,-1 42-228 0 0,2 68-4199 0 0,4-102-3286 0 0,-3-19-1754 0 0</inkml:trace>
  <inkml:trace contextRef="#ctx0" brushRef="#br0" timeOffset="253.138">367 600 15723 0 0,'0'0'923'0'0,"0"0"-281"0"0,0 0-69 0 0,0 0 69 0 0,0 0 18 0 0,0 0-68 0 0,0 0-171 0 0,0 0-151 0 0,0 0-76 0 0,0 0-88 0 0,0 0-37 0 0,-4 35-32 0 0,-10 105-30 0 0,10-50 22 0 0,11-9-1885 0 0,-3-75-616 0 0,-2-5-1424 0 0,0 0-4538 0 0,-1-1 4204 0 0</inkml:trace>
  <inkml:trace contextRef="#ctx0" brushRef="#br0" timeOffset="720.08">415 464 1656 0 0,'0'0'903'0'0,"0"0"11"0"0,0 0 211 0 0,0 0 160 0 0,0 0-16 0 0,0 0-94 0 0,0 0-99 0 0,0 0-59 0 0,0 0-81 0 0,0 0-104 0 0,0 0-173 0 0,0 0-195 0 0,0 0-135 0 0,31 0-102 0 0,94-2-52 0 0,-80 8 184 0 0,-44-2-320 0 0,-1 1-2 0 0,1 0-1 0 0,-1 0 1 0 0,0 0-1 0 0,0 0 0 0 0,0 0 1 0 0,-1 0-1 0 0,0 0 0 0 0,0 1 1 0 0,0-2-1 0 0,0 1 1 0 0,-1 0-1 0 0,0 0 0 0 0,0 0 1 0 0,0-1-1 0 0,-1 1 0 0 0,0-1 1 0 0,0 0-1 0 0,0 1 1 0 0,0-1-1 0 0,0-1 0 0 0,-1 1 1 0 0,0 0-1 0 0,0-1 0 0 0,-2 2-36 0 0,-15 20 144 0 0,2 0-33 0 0,14-20-103 0 0,0 0 0 0 0,0 1 0 0 0,1 0 0 0 0,0 0 0 0 0,0 0-1 0 0,0 0 1 0 0,1 1 0 0 0,0-1 0 0 0,0 1 0 0 0,1 0 0 0 0,-1 0-1 0 0,2 0 1 0 0,-1 0 0 0 0,0 4-8 0 0,5-7-29 0 0,0 0-1 0 0,0 0 1 0 0,0 0-1 0 0,1-1 1 0 0,-1 1-1 0 0,1-1 1 0 0,0 0 0 0 0,0 0-1 0 0,0 0 1 0 0,0-1-1 0 0,0 1 1 0 0,1-1 0 0 0,-1 0-1 0 0,1-1 1 0 0,0 1-1 0 0,0-1 30 0 0,14 7 12 0 0,-14-8 12 0 0,0 1 0 0 0,1 1 0 0 0,-1-1 0 0 0,0 1 0 0 0,0 0 0 0 0,0 0 0 0 0,0 0 0 0 0,-1 0 0 0 0,1 1 0 0 0,-1 0 0 0 0,1 0 0 0 0,-1 0 0 0 0,0 1 0 0 0,0 0 0 0 0,-1-1 0 0 0,1 1 0 0 0,-1 0 0 0 0,1 1 0 0 0,-1-1 0 0 0,-1 1 0 0 0,1-1 0 0 0,0 1 0 0 0,-1 0 0 0 0,0 0 0 0 0,0 2-24 0 0,-4-3 119 0 0,0-1-1 0 0,0 1 1 0 0,0 0-1 0 0,0 0 0 0 0,-1-1 1 0 0,1 1-1 0 0,-1-1 1 0 0,0 0-1 0 0,0 0 1 0 0,0 0-1 0 0,-1 0 0 0 0,1-1 1 0 0,-1 1-1 0 0,0-1 1 0 0,1 0-1 0 0,-1 0 1 0 0,-1 0-119 0 0,-2 2 85 0 0,-113 49 127 0 0,78-42-3753 0 0,-1-2-5417 0 0,37-8 3327 0 0</inkml:trace>
  <inkml:trace contextRef="#ctx0" brushRef="#br0" timeOffset="965.421">991 516 11618 0 0,'0'0'1932'0'0,"0"0"-910"0"0,0 0-284 0 0,0 0 97 0 0,0 0 73 0 0,0 0-40 0 0,0 0-141 0 0,0 0-166 0 0,0 0-154 0 0,-23 31-129 0 0,-75 100-128 0 0,3 4-155 0 0,-51 70-2865 0 0,131-186 1489 0 0,-10 13-3137 0 0,12-11-3050 0 0,10-14 3866 0 0</inkml:trace>
  <inkml:trace contextRef="#ctx0" brushRef="#br0" timeOffset="1273.95">1125 873 5369 0 0,'0'0'2710'0'0,"0"0"-672"0"0,0 0-255 0 0,0 0-91 0 0,0 0-247 0 0,0 0-381 0 0,0 0-313 0 0,0 0-166 0 0,0 0-94 0 0,0 0-79 0 0,0 0-96 0 0,0 0-104 0 0,-21 11-57 0 0,-70 36-33 0 0,79-42-89 0 0,0 2-1 0 0,0-1 1 0 0,1 2-1 0 0,0-1 1 0 0,0 2 0 0 0,1-1-1 0 0,0 2 1 0 0,-8 9-33 0 0,11-13-18 0 0,5-4-13 0 0,0 0-1 0 0,1-1 1 0 0,-1 1-1 0 0,0 0 1 0 0,1 0-1 0 0,-1 0 1 0 0,1 0 0 0 0,-1 0-1 0 0,1 0 1 0 0,0 1-1 0 0,0-1 1 0 0,0 0-1 0 0,0 1 1 0 0,0-1 0 0 0,1 1-1 0 0,-1-1 1 0 0,1 1-1 0 0,-1-1 1 0 0,1 1-1 0 0,0-1 1 0 0,0 1-1 0 0,0-1 1 0 0,0 1 0 0 0,1-1-1 0 0,-1 1 1 0 0,1-1-1 0 0,-1 1 1 0 0,1-1-1 0 0,0 0 1 0 0,0 1-1 0 0,0-1 1 0 0,0 0 0 0 0,1 0-1 0 0,-1 0 1 0 0,1 0-1 0 0,-1 0 1 0 0,1 0-1 0 0,-1 0 1 0 0,1 0 0 0 0,1 1 31 0 0,8 0-102 0 0,0 0 0 0 0,0-1 0 0 0,0 0 0 0 0,0-1 0 0 0,0 0 0 0 0,0-1 0 0 0,0 0 0 0 0,0-1 1 0 0,0 0-1 0 0,0-1 0 0 0,0 0 0 0 0,-1 0 0 0 0,1-1 0 0 0,0-1 0 0 0,-1 0 0 0 0,9-5 102 0 0,48-36-10499 0 0,-60 37 4498 0 0</inkml:trace>
</inkml:ink>
</file>

<file path=ppt/ink/ink3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2.2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0 236 64 0 0,'0'0'1400'0'0,"0"0"-161"0"0,0 0 268 0 0,0 0 378 0 0,0 0 139 0 0,0 0-104 0 0,0 0-256 0 0,0 0-223 0 0,0 0-166 0 0,0 0-152 0 0,0 0-157 0 0,35 2-113 0 0,106 3-114 0 0,30-17 1023 0 0,-140 7-1597 0 0,160-40-971 0 0,-177 38-1787 0 0,-9-1-5110 0 0,-3 5-1222 0 0</inkml:trace>
  <inkml:trace contextRef="#ctx0" brushRef="#br0" timeOffset="248.909">258 1 6721 0 0,'0'0'2698'0'0,"0"0"-1715"0"0,0 0-331 0 0,0 0 329 0 0,0 0 278 0 0,0 0 109 0 0,0 0-76 0 0,0 32-228 0 0,-1 105-272 0 0,1 116 537 0 0,19-131-3011 0 0,6-78-9227 0 0,-22-39 4361 0 0</inkml:trace>
</inkml:ink>
</file>

<file path=ppt/ink/ink3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0.0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15 345 1000 0 0,'0'0'984'0'0,"0"0"-407"0"0,0 0 287 0 0,0 0 600 0 0,0 0 292 0 0,0 0-77 0 0,0 0-253 0 0,0 0-296 0 0,0 0-257 0 0,5 33-206 0 0,14 104-176 0 0,14 49 601 0 0,-14-54-1196 0 0,-17-75-4352 0 0,-4-53-1218 0 0,2-1 1905 0 0</inkml:trace>
  <inkml:trace contextRef="#ctx0" brushRef="#br0" timeOffset="278.806">1 164 2649 0 0,'0'0'1771'0'0,"0"0"-587"0"0,0 0-81 0 0,0 0 122 0 0,0 0 61 0 0,0 0-31 0 0,0 0-67 0 0,0 0-101 0 0,31-26-67 0 0,101-80-108 0 0,-130 103-859 0 0,0 1-1 0 0,0-1 0 0 0,0 1 0 0 0,0 0 1 0 0,1 0-1 0 0,-1 0 0 0 0,1 0 0 0 0,-1 0 1 0 0,1 1-1 0 0,0-1 0 0 0,0 1 0 0 0,0-1 1 0 0,0 1-1 0 0,0 0 0 0 0,0 0 0 0 0,0 0 1 0 0,0 1-1 0 0,0-1 0 0 0,0 1 0 0 0,0 0 1 0 0,1 0-1 0 0,1 0-52 0 0,5 1 241 0 0,-3 0-115 0 0,0-1-1 0 0,-1 1 1 0 0,1 0-1 0 0,0 0 0 0 0,-1 1 1 0 0,1-1-1 0 0,-1 2 1 0 0,0-1-1 0 0,0 1 0 0 0,0 0 1 0 0,0 0-1 0 0,0 0 1 0 0,0 1-1 0 0,-1 0 0 0 0,0 0 1 0 0,0 1-1 0 0,0-1 1 0 0,0 1-1 0 0,-1 0 0 0 0,1 0 1 0 0,-1 1-1 0 0,-1-1 1 0 0,1 1-1 0 0,-1 0 1 0 0,0 0-1 0 0,0 0 0 0 0,-1 0 1 0 0,0 1-1 0 0,0-1 1 0 0,0 1-1 0 0,0 4-125 0 0,-2-1 75 0 0,0 1 0 0 0,0-1 1 0 0,-1 0-1 0 0,0 0 0 0 0,-1-1 0 0 0,0 1 1 0 0,-1 0-1 0 0,0 0 0 0 0,0-1 0 0 0,-1 0 1 0 0,-1 0-1 0 0,1 0 0 0 0,-1 0 0 0 0,-1 0 1 0 0,1-1-1 0 0,-2 0 0 0 0,1-1 0 0 0,-1 1 1 0 0,0-1-1 0 0,0 0 0 0 0,-2 0-75 0 0,-91 68-508 0 0,26-44-4242 0 0,66-30-847 0 0,6-1 65 0 0,1 0 380 0 0</inkml:trace>
  <inkml:trace contextRef="#ctx0" brushRef="#br0" timeOffset="1048.97">429 757 2545 0 0,'0'0'1705'0'0,"0"0"-1127"0"0,0 0-432 0 0,0 0 73 0 0,0 0 181 0 0,0 0 158 0 0,0 0 4 0 0,0 0-80 0 0,0 0-97 0 0,0 0-109 0 0,0 0-70 0 0,0 0-65 0 0,-17 33-46 0 0,-54 104-39 0 0,14-39-6 0 0,9-12 61 0 0,44-79 2849 0 0,12-22-772 0 0,74-89-234 0 0,6 4 1 0 0,22-15-1955 0 0,-106 110-55 0 0,1 0 0 0 0,-1 0 0 0 0,1 1 1 0 0,0 0-1 0 0,1 0 0 0 0,-1 1 0 0 0,1-1 1 0 0,-1 1-1 0 0,1 0 0 0 0,0 0 0 0 0,0 1 1 0 0,1 0-1 0 0,-1 0 0 0 0,0 1 0 0 0,6-2 55 0 0,6 44-820 0 0,-1 92 709 0 0,-15-63 20 0 0,1-1 1856 0 0,-23-70 274 0 0,-105-78-2348 0 0,76 39-6226 0 0,31 25 1190 0 0,9 7-1998 0 0</inkml:trace>
</inkml:ink>
</file>

<file path=ppt/ink/ink3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47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631 291 0 0 0,'0'0'633'0'0,"0"0"229"0"0,0 0 193 0 0,0 0 110 0 0,0 0-26 0 0,0 0-144 0 0,0 0-176 0 0,0 0-140 0 0,0 0-124 0 0,18 12-69 0 0,55 35-4 0 0,18-12 1695 0 0,-61-29-1436 0 0,41 5 1130 0 0,-83 0 1298 0 0,-592 187-961 0 0,580-187-1759 0 0,24-10-591 0 0,19 2-672 0 0,2 6 970 0 0,1-1 1 0 0,0-1-1 0 0,0-1 0 0 0,0 0 0 0 0,1-2 0 0 0,0-1 1 0 0,0-1-1 0 0,16-1-156 0 0,-24 1 47 0 0,126 12 381 0 0,-123-9-419 0 0,-14-5-16 0 0,-1 0 0 0 0,0 1 0 0 0,1-1-1 0 0,-1 1 1 0 0,0 0 0 0 0,0 0 0 0 0,0 1 0 0 0,0-1-1 0 0,0 0 1 0 0,0 1 0 0 0,0 0 0 0 0,0 0 0 0 0,0 0-1 0 0,-1 0 1 0 0,1 0 0 0 0,-1 0 0 0 0,0 1 0 0 0,2 1 7 0 0,-19 22 241 0 0,-139 62-30 0 0,-84 45-470 0 0,187-103 235 0 0,4-3 62 0 0,1 2 1 0 0,2 1 0 0 0,1 3 0 0 0,-26 26-39 0 0,65-55 11 0 0,2-4-26 0 0,0 1 1 0 0,1 0-1 0 0,-1 1 1 0 0,0-1-1 0 0,0 0 1 0 0,1 1-1 0 0,-1-1 1 0 0,1 1 0 0 0,-1-1-1 0 0,1 1 1 0 0,-1-1-1 0 0,1 1 1 0 0,0 0-1 0 0,0 0 1 0 0,0 0-1 0 0,0 0 1 0 0,0 0-1 0 0,0 0 1 0 0,1 0-1 0 0,-1 0 1 0 0,1 0-1 0 0,-1 0 1 0 0,1 0-1 0 0,0 0 1 0 0,0 1-1 0 0,0-1 1 0 0,0 0-1 0 0,0 0 1 0 0,0 0-1 0 0,1 0 1 0 0,-1 0-1 0 0,1 0 1 0 0,0 1 14 0 0,11 1 135 0 0,1 0-1 0 0,0-1 1 0 0,-1-1-1 0 0,1 0 1 0 0,0-1-1 0 0,0-1 1 0 0,0 0 0 0 0,0 0-1 0 0,0-1 1 0 0,0-1-1 0 0,0 0 1 0 0,6-2-135 0 0,329-81 2175 0 0,-261 66-2006 0 0,-86 19-239 0 0,-1 0-53 0 0,0 0-130 0 0,-24 2-5578 0 0,7 11-3644 0 0,10-9 1277 0 0</inkml:trace>
  <inkml:trace contextRef="#ctx0" brushRef="#br0" timeOffset="785.3">896 1245 6897 0 0,'0'0'3201'0'0,"0"0"-1599"0"0,0 0-637 0 0,0 0-36 0 0,0 0 127 0 0,0 0 33 0 0,0 0-119 0 0,0 0-183 0 0,0 0-202 0 0,0 0-162 0 0,0 0-118 0 0,21-33-74 0 0,64-102-56 0 0,-8 12 356 0 0,-35 62-245 0 0,-10 11-257 0 0,3 2 1 0 0,1 1-1 0 0,2 2 1 0 0,39-35-30 0 0,-40 54-785 0 0,-36 26 460 0 0,-1 0-52 0 0,-1 34-329 0 0,-39 226 693 0 0,40-247 0 0 0,-1-7-11 0 0,1-1 1 0 0,0 1 0 0 0,0-1 0 0 0,0 1-1 0 0,0 0 1 0 0,1-1 0 0 0,0 1-1 0 0,0-1 1 0 0,0 1 0 0 0,1-1 0 0 0,0 0-1 0 0,0 0 1 0 0,0 0 0 0 0,1 0 0 0 0,-1 0-1 0 0,1 0 1 0 0,1 0 0 0 0,2 3 23 0 0,-3-6 28 0 0,1-1 1 0 0,-1 0 0 0 0,0 0 0 0 0,1 0 0 0 0,-1 0-1 0 0,1 0 1 0 0,0-1 0 0 0,-1 1 0 0 0,1-1-1 0 0,-1 0 1 0 0,1 0 0 0 0,0 0 0 0 0,-1-1-1 0 0,1 1 1 0 0,-1-1 0 0 0,1 0 0 0 0,-1 0-1 0 0,1 0 1 0 0,-1-1 0 0 0,0 1 0 0 0,0-1-1 0 0,1 0 1 0 0,-1 1 0 0 0,0-1 0 0 0,-1-1-1 0 0,1 1 1 0 0,0 0 0 0 0,-1-1 0 0 0,1 1 0 0 0,-1-1-1 0 0,1 0 1 0 0,-1 0 0 0 0,0 0 0 0 0,-1 0-1 0 0,1 0 1 0 0,0 0 0 0 0,-1-1 0 0 0,0 1-1 0 0,1-1-28 0 0,95-207 323 0 0,10 39-592 0 0,-93 147 453 0 0,-13 24-174 0 0,-1 1-55 0 0,0 16-202 0 0,-40 161 1090 0 0,39-175-838 0 0,-5 23 1 0 0,1 0 1 0 0,1 0 0 0 0,1 0 0 0 0,1 0-1 0 0,1 1 1 0 0,1-1 0 0 0,1 0 0 0 0,2 1-1 0 0,2 9-6 0 0,31 31-1896 0 0,-23-58-2814 0 0,2-5-3945 0 0,-10-3 4419 0 0</inkml:trace>
  <inkml:trace contextRef="#ctx0" brushRef="#br0" timeOffset="4139.617">2218 976 0 0 0,'0'0'507'0'0,"0"0"562"0"0,0 0 190 0 0,0 0 83 0 0,0 0 0 0 0,0 0-86 0 0,0 0-71 0 0,0 0-64 0 0,0 0-87 0 0,0 0-49 0 0,-1-5-44 0 0,-6-14-46 0 0,-18 3 3281 0 0,-53 8-713 0 0,70 9-3422 0 0,1 0-1 0 0,0 0 1 0 0,1 1 0 0 0,-1 0 0 0 0,0 1 0 0 0,0-1-1 0 0,1 1 1 0 0,-1 0 0 0 0,1 1 0 0 0,0 0 0 0 0,0 0 0 0 0,1 0-1 0 0,-1 1 1 0 0,1-1 0 0 0,0 1 0 0 0,0 1 0 0 0,0-1 0 0 0,1 1-1 0 0,-1-1 1 0 0,2 1 0 0 0,-1 1 0 0 0,1-1 0 0 0,-1 0-1 0 0,2 1 1 0 0,-2 2-41 0 0,2-4 47 0 0,1 1-1 0 0,-1 0 0 0 0,1 0 1 0 0,0 1-1 0 0,0-1 1 0 0,1 0-1 0 0,0 0 0 0 0,0 0 1 0 0,0 0-1 0 0,1 0 1 0 0,0 0-1 0 0,0 1 0 0 0,0-1 1 0 0,1-1-1 0 0,0 1 1 0 0,0 0-1 0 0,1 0 0 0 0,-1-1 1 0 0,1 1-1 0 0,1-1 1 0 0,-1 0-1 0 0,1 0 0 0 0,-1 0 1 0 0,1-1-1 0 0,1 1 1 0 0,-1-1-1 0 0,1 0 0 0 0,0 0 1 0 0,0 0-1 0 0,0-1 0 0 0,0 1 1 0 0,0-2-1 0 0,1 1-46 0 0,8 1 97 0 0,0-1-1 0 0,1-1 1 0 0,-1 0-1 0 0,1-1 1 0 0,-1-1-1 0 0,1 0 1 0 0,-1-1-1 0 0,1-1 1 0 0,-1 0-1 0 0,0-1 1 0 0,0 0-1 0 0,0-1 0 0 0,0-1 1 0 0,8-4-97 0 0,56-47-5834 0 0,-72 49-281 0 0,0 3-5333 0 0</inkml:trace>
  <inkml:trace contextRef="#ctx0" brushRef="#br0" timeOffset="5499.385">1101 302 3113 0 0,'0'0'1325'0'0,"0"0"-581"0"0,0 0-75 0 0,0 0 251 0 0,0 0 256 0 0,0 0 66 0 0,0 0-110 0 0,0 0-175 0 0,0 0-124 0 0,0 0-79 0 0,0 0-56 0 0,9 1-50 0 0,208 19 3293 0 0,-66-11-2781 0 0,-151-9-752 0 0,0 0 162 0 0,0 0 127 0 0,-5-11 1302 0 0,-132-107-484 0 0,72 52-1667 0 0,55 47-1379 0 0,10 16-2744 0 0,3 3-3775 0 0,-1 0-2443 0 0</inkml:trace>
  <inkml:trace contextRef="#ctx0" brushRef="#br0" timeOffset="5899.955">2270 494 4449 0 0,'0'0'1191'0'0,"0"0"-503"0"0,0 0-8 0 0,0 0 332 0 0,0 0 341 0 0,0 0 90 0 0,0 0-99 0 0,0 0-186 0 0,0 0-169 0 0,0 0-113 0 0,0 0-104 0 0,0 0-57 0 0,0 0-45 0 0,24 1-75 0 0,119 5 445 0 0,-68-3 179 0 0,98-10-371 0 0,-63-12-3417 0 0,-99 14-1701 0 0,-6 1-2895 0 0,-3 3 127 0 0</inkml:trace>
  <inkml:trace contextRef="#ctx0" brushRef="#br0" timeOffset="6091.119">2433 718 8514 0 0,'0'0'1808'0'0,"0"0"-836"0"0,0 0-162 0 0,0 0 269 0 0,0 0 164 0 0,0 0-39 0 0,0 0-149 0 0,0 0-132 0 0,0 0-102 0 0,0 0-154 0 0,37 4-135 0 0,113 11-138 0 0,33-20 170 0 0,-139-1-792 0 0,-14 1-605 0 0,9 0-2740 0 0,-13 4-4683 0 0,-15 1 560 0 0</inkml:trace>
  <inkml:trace contextRef="#ctx0" brushRef="#br0" timeOffset="11238.252">3096 177 152 0 0,'0'0'896'0'0,"0"0"-325"0"0,0 0 81 0 0,0 0 336 0 0,0 0 321 0 0,0 0 142 0 0,0 0-16 0 0,0 0-79 0 0,0 0-129 0 0,0 0-134 0 0,0 0-138 0 0,0 0-127 0 0,0 0-99 0 0,32-5-63 0 0,98-18-47 0 0,31 14 1524 0 0,-38 9-1522 0 0,-70 0 2380 0 0,-86-22-1411 0 0,-116-84-1617 0 0,146 104 1088 0 0,-5-5-3715 0 0,18 4-11807 0 0,-5 3 8260 0 0</inkml:trace>
  <inkml:trace contextRef="#ctx0" brushRef="#br0" timeOffset="9075.448">3221 608 3969 0 0,'0'0'1156'0'0,"0"0"-956"0"0,0 0-379 0 0,0 0 111 0 0,0 0 282 0 0,0 0 246 0 0,0 0 137 0 0,0 0 27 0 0,0 0-57 0 0,0 0-84 0 0,0 0-98 0 0,-2 28-56 0 0,-9 87-21 0 0,6 121 824 0 0,3-161-896 0 0,-1 16 190 0 0,2-59 7432 0 0,1-90-7238 0 0,2 0-1 0 0,2 1 0 0 0,9-33-619 0 0,-2 34 35 0 0,2 0 0 0 0,3 1 0 0 0,3 1 0 0 0,1 0 0 0 0,3 2-1 0 0,13-19-34 0 0,10 12-28 0 0,-46 58 7 0 0,1 0 0 0 0,0 0 0 0 0,-1 0-1 0 0,1 0 1 0 0,0 0 0 0 0,0 1-1 0 0,0-1 1 0 0,0 0 0 0 0,0 1 0 0 0,0-1-1 0 0,0 0 1 0 0,0 1 0 0 0,0-1 0 0 0,0 1-1 0 0,0-1 1 0 0,0 1 0 0 0,0 0-1 0 0,0-1 1 0 0,0 1 0 0 0,1 0 0 0 0,-1 0-1 0 0,0 0 1 0 0,0 0 0 0 0,0 0-1 0 0,0 0 1 0 0,0 0 0 0 0,1 0 0 0 0,-1 1-1 0 0,0-1 1 0 0,0 0 0 0 0,0 1-1 0 0,0-1 1 0 0,0 1 0 0 0,0-1 0 0 0,0 1-1 0 0,0-1 1 0 0,0 1 0 0 0,0 0-1 0 0,0-1 1 0 0,0 1 0 0 0,0 0 0 0 0,0 0-1 0 0,0 1 22 0 0,37 44-396 0 0,-33-39 395 0 0,4 6-450 0 0,23 36-646 0 0,-23-33-2576 0 0,-2 1-3431 0 0,-6-13 5 0 0</inkml:trace>
  <inkml:trace contextRef="#ctx0" brushRef="#br0" timeOffset="9753.587">3558 1053 7666 0 0,'0'0'410'0'0,"0"0"-347"0"0,0 0-88 0 0,0 0 103 0 0,0 0 89 0 0,0 0 22 0 0,0 0-60 0 0,0 0-68 0 0,0 0-22 0 0,0 0-39 0 0,0 0-8 0 0,-13 32 34 0 0,-42 95 49 0 0,30-50 209 0 0,25-80 4519 0 0,8-38-4373 0 0,1 17-458 0 0,1 0-1 0 0,1 1 1 0 0,2 1-1 0 0,0 0 1 0 0,1 0-1 0 0,1 1 1 0 0,0 1-1 0 0,2 1 1 0 0,1 0 0 0 0,0 1-1 0 0,1 1 1 0 0,18-12 28 0 0,-36 28-30 0 0,0 0 0 0 0,-1 1 1 0 0,1-1-1 0 0,0 0 0 0 0,0 0 1 0 0,0 1-1 0 0,0-1 0 0 0,0 1 1 0 0,0-1-1 0 0,0 1 0 0 0,0-1 1 0 0,1 1-1 0 0,-1 0 1 0 0,0-1-1 0 0,0 1 0 0 0,0 0 1 0 0,0 0-1 0 0,0 0 0 0 0,1 0 1 0 0,-1 0-1 0 0,0 0 0 0 0,0 0 1 0 0,0 0-1 0 0,0 1 0 0 0,1-1 1 0 0,-1 0-1 0 0,0 1 0 0 0,0-1 1 0 0,0 1-1 0 0,0-1 0 0 0,0 1 1 0 0,0-1-1 0 0,0 1 0 0 0,0 0 1 0 0,0 0-1 0 0,0-1 1 0 0,-1 1-1 0 0,1 0 0 0 0,0 0 1 0 0,0 0-1 0 0,-1 0 0 0 0,1 0 1 0 0,0 0-1 0 0,-1 0 0 0 0,1 0 1 0 0,-1 0-1 0 0,0 0 0 0 0,1 0 1 0 0,-1 0-1 0 0,0 0 0 0 0,1 1 1 0 0,-1-1-1 0 0,0 0 0 0 0,0 0 1 0 0,0 0-1 0 0,0 0 0 0 0,0 1 1 0 0,0-1-1 0 0,-1 0 1 0 0,1 0-1 0 0,0 0 0 0 0,-1 0 1 0 0,1 0-1 0 0,-1 1 30 0 0,18 98 248 0 0,2 17 32 0 0,-15-58 314 0 0,-4-58-389 0 0,0-1 59 0 0,-29-5 3114 0 0,-8-14-2993 0 0,15 6-219 0 0,-90-35-1585 0 0,67 42-1368 0 0,14 5-5519 0 0,24 1 3150 0 0</inkml:trace>
  <inkml:trace contextRef="#ctx0" brushRef="#br0" timeOffset="10060.702">4099 958 10810 0 0,'0'0'1278'0'0,"0"0"-318"0"0,0 0-149 0 0,0 0-38 0 0,0 0-96 0 0,0 0-132 0 0,0 0-134 0 0,0 0-136 0 0,0 0-74 0 0,0 0-76 0 0,0 0-51 0 0,0 0-16 0 0,0 0-22 0 0,-16 33-17 0 0,-54 102-35 0 0,22-53-295 0 0,23-49-449 0 0,-12 19-2818 0 0,20-16-5599 0 0,15-32 5966 0 0</inkml:trace>
  <inkml:trace contextRef="#ctx0" brushRef="#br0" timeOffset="10412.101">4320 1120 4233 0 0,'0'0'2223'0'0,"0"0"-233"0"0,0 0-76 0 0,0 0-55 0 0,0 0-208 0 0,0 0-270 0 0,0 0-277 0 0,0 0-239 0 0,0 0-199 0 0,0 0-168 0 0,0 0-131 0 0,0 0-122 0 0,-24 13-93 0 0,-75 40-57 0 0,96-52-91 0 0,0 0 0 0 0,0 0 0 0 0,1 0 0 0 0,-1 1 0 0 0,0-1 0 0 0,0 1 0 0 0,1 0 0 0 0,-1 0 0 0 0,1 0 0 0 0,-1 0 0 0 0,1 0 0 0 0,0 0 0 0 0,0 1 0 0 0,0-1 0 0 0,0 1 0 0 0,0 0 0 0 0,1-1 0 0 0,-1 1 0 0 0,1 0 0 0 0,-1 2-4 0 0,-4 9-22 0 0,4-10-8 0 0,0 0-1 0 0,1 1 1 0 0,-1-1-1 0 0,1 0 1 0 0,0 0-1 0 0,0 0 1 0 0,0 1-1 0 0,0-1 1 0 0,1 1-1 0 0,0-1 1 0 0,0 1-1 0 0,0-1 1 0 0,0 0-1 0 0,1 1 1 0 0,0-1-1 0 0,0 0 1 0 0,0 1-1 0 0,0-1 1 0 0,1 0-1 0 0,-1 0 1 0 0,1 0-1 0 0,0 0 1 0 0,1 0-1 0 0,-1 0 1 0 0,1-1-1 0 0,-1 1 1 0 0,1-1-1 0 0,0 1 1 0 0,0-1-1 0 0,0 0 1 0 0,1-1-1 0 0,-1 1 1 0 0,1 0-1 0 0,0-1 1 0 0,0 0-1 0 0,0 0 1 0 0,0 0-1 0 0,0 0 1 0 0,0-1-1 0 0,0 1 1 0 0,0-1-1 0 0,1 0 1 0 0,-1 0-1 0 0,0-1 1 0 0,1 1 0 0 0,3-1 29 0 0,63-10-914 0 0,-50 0-1787 0 0,-1-7-3311 0 0,-12 10-2255 0 0</inkml:trace>
  <inkml:trace contextRef="#ctx0" brushRef="#br0" timeOffset="11654.925">5003 494 8122 0 0,'0'0'1429'0'0,"0"0"-75"0"0,0 0 121 0 0,0 0 131 0 0,0 0-23 0 0,0 0-220 0 0,0 0-284 0 0,0 0-289 0 0,0 0-256 0 0,0 0-221 0 0,0 0-157 0 0,0 0-66 0 0,-7 9-36 0 0,-65 104 112 0 0,43-50-100 0 0,-86 160-2105 0 0,74-174-388 0 0,8-23-4352 0 0,27-20 2509 0 0,0-2-395 0 0</inkml:trace>
  <inkml:trace contextRef="#ctx0" brushRef="#br0" timeOffset="11907.664">4582 464 10322 0 0,'0'0'1311'0'0,"0"0"-573"0"0,0 0-320 0 0,0 0 132 0 0,0 0 266 0 0,0 0 204 0 0,0 0-1 0 0,0 0-129 0 0,0 0-146 0 0,0 0-132 0 0,0 0-77 0 0,19 32-46 0 0,63 97-63 0 0,-1-13 508 0 0,88 89-336 0 0,-152-184-694 0 0,13 17-463 0 0,-16-8-2583 0 0,-7-18-1868 0 0,-5-9 1986 0 0,0 4-6567 0 0</inkml:trace>
</inkml:ink>
</file>

<file path=ppt/ink/ink3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8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1 200 1032 0 0,'0'0'1325'0'0,"0"0"-559"0"0,0 0 64 0 0,0 0 350 0 0,0 0 183 0 0,0 0 3 0 0,0 0-110 0 0,0 0-148 0 0,0 0-102 0 0,0 0-59 0 0,31 0-26 0 0,96-1-67 0 0,24-10 1686 0 0,-8 5-1150 0 0,-104 5 2295 0 0,-51-1-3620 0 0,0 0 0 0 0,1-1 0 0 0,-1-1 0 0 0,1 0 0 0 0,-1 0 0 0 0,1-2 0 0 0,1 1 0 0 0,-1-1 0 0 0,1-1 1 0 0,-4-2-66 0 0,-3-1 22 0 0,-68-63-1747 0 0,74 53-2515 0 0,5 0-3551 0 0,5 15-695 0 0</inkml:trace>
</inkml:ink>
</file>

<file path=ppt/ink/ink3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6.6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85 224 12803 0 0,'0'0'661'0'0,"0"0"-279"0"0,0 0-84 0 0,0 0 186 0 0,0 0 267 0 0,0 0 173 0 0,0 0-9 0 0,0 0-130 0 0,0 0-149 0 0,2 32-127 0 0,5 102-101 0 0,-5 282 299 0 0,-2-377-1108 0 0,-1 49-719 0 0,-7-31-5202 0 0,3-52 3644 0 0,3-2-3850 0 0,1 0 3314 0 0</inkml:trace>
  <inkml:trace contextRef="#ctx0" brushRef="#br0" timeOffset="316.899">0 106 4537 0 0,'0'0'848'0'0,"0"0"-30"0"0,0 0 143 0 0,0 0 146 0 0,0 0 37 0 0,0 0-50 0 0,0 0-74 0 0,32-17-68 0 0,103-49-94 0 0,-55 45 264 0 0,-64 22-885 0 0,-1-2-91 0 0,0 0 0 0 0,-1 1 0 0 0,1 0-1 0 0,-1 2 1 0 0,1-1 0 0 0,-1 2 0 0 0,1 0 0 0 0,-1 1 0 0 0,0 0 0 0 0,0 1 0 0 0,-1 0 0 0 0,0 2 0 0 0,0-1 0 0 0,0 1-1 0 0,0 1 1 0 0,-1 1 0 0 0,-1-1 0 0 0,1 2 0 0 0,-2 0 0 0 0,1 0 0 0 0,-1 1 0 0 0,2 3-146 0 0,-9-8 65 0 0,-1-1-1 0 0,0 1 1 0 0,0 0 0 0 0,0 0-1 0 0,0 0 1 0 0,-1 0 0 0 0,0 0-1 0 0,0 0 1 0 0,-1 0 0 0 0,0 0 0 0 0,0 0-1 0 0,0 0 1 0 0,-1 0 0 0 0,0 0-1 0 0,0 0 1 0 0,0 0 0 0 0,-1 0-1 0 0,0 0 1 0 0,0 0 0 0 0,-1-1 0 0 0,1 1-1 0 0,-1-1 1 0 0,0 1 0 0 0,-1-1-1 0 0,1 0 1 0 0,-1-1 0 0 0,0 1-1 0 0,0 0 1 0 0,-2 0-65 0 0,-14 14 40 0 0,0 0 0 0 0,-2-2-1 0 0,0 0 1 0 0,-1-1 0 0 0,-20 10-40 0 0,-106 35-1385 0 0,96-52-2189 0 0,-2-6-4530 0 0,45-3 1184 0 0</inkml:trace>
  <inkml:trace contextRef="#ctx0" brushRef="#br0" timeOffset="703.218">514 596 2897 0 0,'0'0'3532'0'0,"0"0"-1749"0"0,0 0-572 0 0,0 0-21 0 0,0 0-32 0 0,0 0-102 0 0,0 0-177 0 0,0 0-179 0 0,0 0-103 0 0,0 0-85 0 0,0 0-57 0 0,0 0-62 0 0,-1 27-80 0 0,0 85-60 0 0,4 105-209 0 0,-17-184-1455 0 0,6-24-2134 0 0,-1-6-4142 0 0,7-3 3357 0 0</inkml:trace>
  <inkml:trace contextRef="#ctx0" brushRef="#br0" timeOffset="1198.892">501 552 440 0 0,'0'0'2499'0'0,"0"0"-1164"0"0,0 0-357 0 0,0 0 59 0 0,0 0 46 0 0,0 0-32 0 0,0 0-109 0 0,0 0-150 0 0,0 0-91 0 0,0 0-47 0 0,0 0-21 0 0,0 0-7 0 0,0 0-5 0 0,24-2-14 0 0,76-3-30 0 0,-30 8 692 0 0,-67-2-1233 0 0,-1 0 0 0 0,1 0 0 0 0,-1 0 0 0 0,1 0 1 0 0,-1 1-1 0 0,0-1 0 0 0,0 0 0 0 0,0 1 0 0 0,1 0 1 0 0,-1-1-1 0 0,-1 1 0 0 0,1 0 0 0 0,0 0 0 0 0,0 0 1 0 0,-1 0-1 0 0,1 0 0 0 0,-1 1 0 0 0,0-1 0 0 0,0 0 0 0 0,1 1 1 0 0,-1-1-1 0 0,-1 1 0 0 0,1-1 0 0 0,0 1 0 0 0,-1-1 1 0 0,1 1-1 0 0,-1 0 0 0 0,0-1 0 0 0,0 1 0 0 0,0 0 1 0 0,0-1-1 0 0,0 1 0 0 0,-1-1 0 0 0,1 1 0 0 0,-1 0 0 0 0,0-1 1 0 0,1 1-1 0 0,-1-1 0 0 0,-1 1 0 0 0,1-1 0 0 0,0 0 1 0 0,0 0-1 0 0,-1 1 0 0 0,1-1 0 0 0,-1 0 0 0 0,0 0 0 0 0,0 0 1 0 0,1 0-1 0 0,-1-1 0 0 0,-1 1 0 0 0,1 0 0 0 0,-1 0-36 0 0,-1 2 13 0 0,-1 1-28 0 0,-1 0 1 0 0,1 1-1 0 0,0 0 1 0 0,1 0 0 0 0,-1 0-1 0 0,1 0 1 0 0,1 1 0 0 0,-1-1-1 0 0,1 1 1 0 0,0 0 0 0 0,0 0-1 0 0,1 0 1 0 0,0 0-1 0 0,0 1 1 0 0,1-1 0 0 0,0 1-1 0 0,0 1 15 0 0,43 43-434 0 0,-29-42 378 0 0,8 7 47 0 0,-18-16 58 0 0,-1 0-1 0 0,1 0 1 0 0,0 0-1 0 0,-1 1 1 0 0,1-1-1 0 0,-1 1 1 0 0,0-1-1 0 0,1 1 1 0 0,-1 0 0 0 0,0-1-1 0 0,0 1 1 0 0,0 1-1 0 0,0-1 1 0 0,-1 0-1 0 0,1 0 1 0 0,-1 1 0 0 0,1-1-1 0 0,-1 0 1 0 0,0 1-1 0 0,0 0 1 0 0,0-1-1 0 0,0 1 1 0 0,0 0-1 0 0,0-1 1 0 0,-1 1 0 0 0,1 0-1 0 0,-1 0 1 0 0,0-1-1 0 0,0 1 1 0 0,0 0-1 0 0,0 0 1 0 0,-1 0-1 0 0,1-1 1 0 0,-1 1 0 0 0,1 0-1 0 0,-1 0 1 0 0,0-1-1 0 0,0 1 1 0 0,0-1-1 0 0,-1 2-48 0 0,-4 2 140 0 0,1 0-1 0 0,-1 0 1 0 0,0 0 0 0 0,-1-1-1 0 0,0 0 1 0 0,1 0-1 0 0,-1-1 1 0 0,-1 0-1 0 0,1 0 1 0 0,-1-1-1 0 0,1 0 1 0 0,-1 0-1 0 0,0-1 1 0 0,-6 2-140 0 0,-71 4-2426 0 0,71-11-1331 0 0,9-1-1537 0 0,1 0-4120 0 0</inkml:trace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9:25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0 604 0 0 0,'0'0'1138'0'0,"0"0"263"0"0,0 0 64 0 0,0 0-72 0 0,0 0-106 0 0,0 0-76 0 0,0 0-31 0 0,0 0-21 0 0,0 0 25 0 0,0 0 7 0 0,18 8-10 0 0,57 21-36 0 0,-74-29-1095 0 0,0 1 0 0 0,0 0 0 0 0,0-1-1 0 0,0 1 1 0 0,0-1 0 0 0,0 1 0 0 0,0-1 0 0 0,0 1-1 0 0,0-1 1 0 0,0 0 0 0 0,1 1 0 0 0,-1-1 0 0 0,0 0-1 0 0,0 0 1 0 0,0 0 0 0 0,0 0 0 0 0,1 0 0 0 0,-1 0-1 0 0,0 0 1 0 0,0 0 0 0 0,0-1 0 0 0,0 1 0 0 0,1 0-1 0 0,-1-1 1 0 0,0 1 0 0 0,0-1 0 0 0,0 1 0 0 0,0-1-1 0 0,0 0 1 0 0,0 1 0 0 0,0-1 0 0 0,0 0 0 0 0,0 0-1 0 0,0 0-49 0 0,3-4 288 0 0,218-235 2866 0 0,-67 64-2889 0 0,58-21-284 0 0,-210 195-25 0 0,0 0 0 0 0,0 0 1 0 0,1 0-1 0 0,-1 0 0 0 0,0 0 0 0 0,1 1 0 0 0,-1-1 0 0 0,1 1 0 0 0,0 0 0 0 0,0 0 0 0 0,-1 1 0 0 0,1-1 0 0 0,0 1 0 0 0,0 0 0 0 0,0 0 0 0 0,-1 0 1 0 0,1 0 43 0 0,8 55-355 0 0,-15-13 451 0 0,-2 1 0 0 0,-1-1 1 0 0,-2 0-1 0 0,-3-1 0 0 0,-6 16-96 0 0,-7 33 104 0 0,-42 115-81 0 0,57-189-21 0 0,0-1 1 0 0,-1-1-1 0 0,0 0 1 0 0,-1 0-1 0 0,-1-1 1 0 0,0 0-1 0 0,-1-1 0 0 0,0-1 1 0 0,-1 0-1 0 0,0 0 1 0 0,-1-2-1 0 0,0 0-2 0 0,2-1-168 0 0,0-1-1 0 0,-1 0 0 0 0,0-1 0 0 0,0-1 1 0 0,0 0-1 0 0,-1-1 0 0 0,0-1 1 0 0,0 0-1 0 0,0-1 0 0 0,0-1 1 0 0,0 0-1 0 0,-7-1 169 0 0,19-1-215 0 0,0 0 1 0 0,0 1-1 0 0,1-2 0 0 0,-1 1 1 0 0,0 0-1 0 0,1 0 1 0 0,-1-1-1 0 0,1 0 0 0 0,0 1 1 0 0,0-1-1 0 0,-1 0 0 0 0,1 0 1 0 0,0 0-1 0 0,0 0 1 0 0,1-1-1 0 0,-1 1 0 0 0,0 0 1 0 0,1-1-1 0 0,-1 1 1 0 0,1-1-1 0 0,0 0 0 0 0,-1-2 215 0 0,-14-62-9197 0 0,16 54 5288 0 0</inkml:trace>
  <inkml:trace contextRef="#ctx0" brushRef="#br0" timeOffset="977.28">1335 199 1792 0 0,'0'0'3024'0'0,"0"0"-1043"0"0,0 0-276 0 0,0 0 93 0 0,0 0-47 0 0,0 0-250 0 0,0 0-281 0 0,0 0-199 0 0,0 0-144 0 0,0 0-57 0 0,0 0-61 0 0,0 0-101 0 0,0 0-112 0 0,-31-6-121 0 0,-98-20-91 0 0,125 25-310 0 0,1-1 0 0 0,-1 2 0 0 0,0-1 0 0 0,0 0-1 0 0,0 1 1 0 0,0 0 0 0 0,0 0 0 0 0,0 0 0 0 0,0 0 0 0 0,0 0-1 0 0,0 1 1 0 0,0 0 0 0 0,0 0 0 0 0,0 0 0 0 0,0 0 0 0 0,1 1-1 0 0,-1 0 1 0 0,-1 0-24 0 0,-5 3 67 0 0,-9 4-71 0 0,1 1-1 0 0,0 1 1 0 0,1 0-1 0 0,0 1 0 0 0,1 1 1 0 0,0 0-1 0 0,1 1 0 0 0,1 1 1 0 0,0 0-1 0 0,1 1 0 0 0,1 1 1 0 0,0 0-1 0 0,1 0 1 0 0,1 1-1 0 0,1 1 0 0 0,0-1 1 0 0,1 2-1 0 0,2-1 0 0 0,-3 9 5 0 0,7-22-31 0 0,0 0 0 0 0,1-1-1 0 0,-1 1 1 0 0,1 0-1 0 0,0 0 1 0 0,0 0-1 0 0,1 0 1 0 0,0 0 0 0 0,0 0-1 0 0,0 0 1 0 0,1 0-1 0 0,0 0 1 0 0,0 0-1 0 0,1 0 1 0 0,-1 0 0 0 0,1-1-1 0 0,1 1 1 0 0,-1 0-1 0 0,1-1 1 0 0,0 0-1 0 0,0 0 1 0 0,0 0 0 0 0,1 0-1 0 0,-1 0 1 0 0,1-1-1 0 0,1 1 1 0 0,-1-1-1 0 0,1 0 1 0 0,-1 0 0 0 0,6 3 31 0 0,-1-5 32 0 0,1 1 0 0 0,-1-1 1 0 0,1-1-1 0 0,-1 0 0 0 0,1 0 1 0 0,-1-1-1 0 0,1 0 1 0 0,0-1-1 0 0,-1 0 0 0 0,1 0 1 0 0,-1-1-1 0 0,1 0 1 0 0,-1-1-1 0 0,0 0 0 0 0,0 0 1 0 0,0-1-1 0 0,0-1 1 0 0,-1 1-1 0 0,3-3-32 0 0,144-118 576 0 0,-154 124-575 0 0,160-194 418 0 0,-70 75-286 0 0,-77 113-316 0 0,-23 33-224 0 0,5-17 450 0 0,-7 19-107 0 0,2 1-1 0 0,1 0 1 0 0,1 0-1 0 0,1 0 1 0 0,2 1-1 0 0,0-1 1 0 0,3 1-1 0 0,1 28 65 0 0,1-51-1 0 0,1 0 0 0 0,0-1 0 0 0,1 1 0 0 0,0-1 0 0 0,0 0 1 0 0,0 0-1 0 0,1 0 0 0 0,-1 0 0 0 0,1 0 0 0 0,1-1 0 0 0,-1 0 0 0 0,1 0 0 0 0,0 0 0 0 0,0 0 0 0 0,0-1 0 0 0,1 0 1 0 0,0 0-1 0 0,0 0 0 0 0,0-1 0 0 0,0 0 0 0 0,0 0 0 0 0,1 0 0 0 0,-1-1 0 0 0,1 0 0 0 0,-1 0 0 0 0,1-1 0 0 0,0 0 1 0 0,0 0-1 0 0,0-1 0 0 0,0 0 0 0 0,0 0 0 0 0,0 0 0 0 0,-1-1 0 0 0,1 0 0 0 0,0 0 0 0 0,0-1 0 0 0,-1 0 0 0 0,1 0 1 0 0,-1 0-1 0 0,1-1 0 0 0,-1 0 0 0 0,0 0 0 0 0,0-1 0 0 0,3-2 1 0 0,12-9 120 0 0,0-2 0 0 0,0 0-1 0 0,-2-2 1 0 0,0 0 0 0 0,-1-1 0 0 0,-1-1-1 0 0,-1 0 1 0 0,-1-2 0 0 0,-1 1 0 0 0,1-6-120 0 0,79-146 213 0 0,-94 173-266 0 0,0 3-146 0 0,-39 71-707 0 0,30-56 762 0 0,0 1 0 0 0,1 1 0 0 0,1-1 0 0 0,1 1 0 0 0,0 1 0 0 0,1-1 0 0 0,2 1 0 0 0,0 0 0 0 0,1 0 0 0 0,0 20 144 0 0,2-38-16 0 0,0 1-1 0 0,1-1 1 0 0,-1 0 0 0 0,1 1 0 0 0,-1-1-1 0 0,1 0 1 0 0,0 0 0 0 0,0 1-1 0 0,0-1 1 0 0,0 0 0 0 0,0 0 0 0 0,0 0-1 0 0,1 0 1 0 0,-1 0 0 0 0,1 0-1 0 0,-1-1 1 0 0,1 1 0 0 0,0 0-1 0 0,-1-1 1 0 0,1 1 0 0 0,0-1 0 0 0,0 0-1 0 0,0 1 1 0 0,0-1 0 0 0,1 0-1 0 0,-1 0 1 0 0,0 0 0 0 0,0-1-1 0 0,1 1 1 0 0,-1-1 0 0 0,0 1 0 0 0,1-1-1 0 0,-1 0 1 0 0,0 1 0 0 0,1-1-1 0 0,-1-1 1 0 0,1 1 0 0 0,-1 0 16 0 0,88-26 498 0 0,-63 6-305 0 0,-1-1 0 0 0,0-2 0 0 0,-2 0 0 0 0,-1-2 0 0 0,14-18-193 0 0,89-89 175 0 0,-106 130-790 0 0,-22 32 171 0 0,2-25 532 0 0,-15 65-137 0 0,11-58-20 0 0,0 0-1 0 0,1 0 1 0 0,1 1-1 0 0,0-1 0 0 0,1 1 1 0 0,0-1-1 0 0,1 1 1 0 0,1 0-1 0 0,0 6 70 0 0,2-13-1 0 0,1 0 0 0 0,0-1 1 0 0,-1 1-1 0 0,2-1 0 0 0,-1 0 0 0 0,0 0 0 0 0,1 0 0 0 0,0-1 0 0 0,0 0 0 0 0,1 0 0 0 0,-1 0 0 0 0,1 0 1 0 0,0-1-1 0 0,0 0 0 0 0,0 0 0 0 0,0-1 0 0 0,0 0 0 0 0,1 0 0 0 0,-1 0 0 0 0,1-1 0 0 0,-1 1 0 0 0,1-2 1 0 0,0 1-1 0 0,-1-1 0 0 0,1 0 0 0 0,0 0 0 0 0,-1-1 0 0 0,1 0 0 0 0,0 0 0 0 0,-1-1 0 0 0,3 0 1 0 0,6-3 317 0 0,0 0 0 0 0,-1 0 1 0 0,0-2-1 0 0,0 1 0 0 0,-1-2 0 0 0,1 0 0 0 0,-2 0 0 0 0,1-2 0 0 0,4-4-317 0 0,3-6 421 0 0,0-2 0 0 0,-1 0 0 0 0,-1-1 0 0 0,-2-1 0 0 0,0-1 0 0 0,-2 0 0 0 0,0-1 0 0 0,-2 0 0 0 0,6-20-421 0 0,8-11 97 0 0,-23 51-151 0 0,0 0 0 0 0,-1-1 0 0 0,0 1 0 0 0,0-1-1 0 0,0 1 1 0 0,-1-1 0 0 0,0 0 0 0 0,0 0 0 0 0,-1 1-1 0 0,0-1 1 0 0,0 0 0 0 0,-1 0 0 0 0,1 0 0 0 0,-1 1-1 0 0,-1-2 55 0 0,-9-11-4077 0 0,-7 5-3829 0 0,12 10-3899 0 0</inkml:trace>
</inkml:ink>
</file>

<file path=ppt/ink/ink3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6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420 1 3945 0 0,'0'0'2192'0'0,"0"0"-1126"0"0,0 0-246 0 0,0 0 306 0 0,0 0 354 0 0,0 0 154 0 0,0 0-109 0 0,0 0-279 0 0,0 0-257 0 0,0 0-214 0 0,-12 33-173 0 0,-40 105-132 0 0,-40 58 681 0 0,77-168-1328 0 0,0 0 0 0 0,-2-2 0 0 0,-2 0 0 0 0,0-1 0 0 0,-1-1 0 0 0,-10 8 177 0 0,-6 2-3998 0 0,-3-3-3535 0 0,32-26 1105 0 0</inkml:trace>
  <inkml:trace contextRef="#ctx0" brushRef="#br0" timeOffset="249.116">1 52 5329 0 0,'0'0'2541'0'0,"0"0"-1913"0"0,0 0-433 0 0,0 0 379 0 0,0 0 483 0 0,0 0 280 0 0,0 0-6 0 0,0 0-192 0 0,0 0-249 0 0,0 0-166 0 0,0 0-147 0 0,26 36-105 0 0,83 111-77 0 0,-36-57 130 0 0,112 142-999 0 0,-184-232 411 0 0,23 32-2506 0 0,-10-10-6958 0 0,-12-17 4446 0 0</inkml:trace>
</inkml:ink>
</file>

<file path=ppt/ink/ink3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6:20.4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218 154 3937 0 0,'0'0'2568'0'0,"0"0"-1106"0"0,0 0-339 0 0,0 0 39 0 0,0 0 146 0 0,0 0 188 0 0,0 0 58 0 0,0 0-161 0 0,0 0-239 0 0,0 0-283 0 0,0 0-300 0 0,-2-6-198 0 0,-5-14-164 0 0,7 33 51 0 0,55 491 1078 0 0,-19-270-2001 0 0,-24-145-2804 0 0,-11-70-1214 0 0,0-1-3693 0 0,-1-18 4780 0 0</inkml:trace>
  <inkml:trace contextRef="#ctx0" brushRef="#br0" timeOffset="452.853">1 128 11146 0 0,'0'0'882'0'0,"0"0"-175"0"0,0 0-112 0 0,0 0 18 0 0,0 0 71 0 0,0 0 74 0 0,0 0-16 0 0,0 0-107 0 0,0 0-140 0 0,0 0-114 0 0,36-16-74 0 0,116-52-32 0 0,-37 35 186 0 0,-111 33-441 0 0,23-4 73 0 0,0 0 1 0 0,0 2-1 0 0,0 2 1 0 0,0 0-1 0 0,0 2 0 0 0,16 3-93 0 0,-40-5-4 0 0,0 1-1 0 0,0 0 0 0 0,0 1 0 0 0,0-1 0 0 0,0 0 0 0 0,0 1 0 0 0,0 0 1 0 0,0 0-1 0 0,-1 0 0 0 0,1 0 0 0 0,-1 0 0 0 0,1 0 0 0 0,-1 0 1 0 0,0 1-1 0 0,0 0 0 0 0,0-1 0 0 0,0 1 0 0 0,0 0 0 0 0,-1 0 0 0 0,1 0 1 0 0,-1 0-1 0 0,0 0 0 0 0,0 0 0 0 0,0 0 0 0 0,0 0 0 0 0,0 0 0 0 0,-1 1 1 0 0,0-1-1 0 0,1 0 0 0 0,-1 1 0 0 0,-1 0 5 0 0,-21 102 296 0 0,-111 177-3 0 0,131-280-304 0 0,1 0-1 0 0,-1 0 0 0 0,1 1 1 0 0,0-1-1 0 0,0 1 0 0 0,0-1 1 0 0,0 1-1 0 0,1-1 0 0 0,-1 1 1 0 0,1-1-1 0 0,0 1 0 0 0,0 0 1 0 0,0-1-1 0 0,1 1 0 0 0,-1-1 0 0 0,1 1 1 0 0,0 0-1 0 0,0-1 0 0 0,0 0 1 0 0,0 1-1 0 0,1-1 0 0 0,-1 0 1 0 0,1 1-1 0 0,1 0 12 0 0,211 99 21 0 0,-211-101 4 0 0,-1 0 0 0 0,0 0 0 0 0,1 0 0 0 0,-1 0 0 0 0,0 0-1 0 0,0 0 1 0 0,0 1 0 0 0,-1 0 0 0 0,1-1 0 0 0,-1 1 0 0 0,1 0-1 0 0,-1-1 1 0 0,0 1 0 0 0,0 0 0 0 0,0 0 0 0 0,0 0 0 0 0,0 0-1 0 0,-1 0 1 0 0,0 0 0 0 0,1 0 0 0 0,-1 0 0 0 0,0 0 0 0 0,0 0-1 0 0,-1 1 1 0 0,1-1 0 0 0,-1 0 0 0 0,1 0 0 0 0,-1 0 0 0 0,0-1-1 0 0,0 1 1 0 0,-1 0 0 0 0,1 0 0 0 0,0 0 0 0 0,-1-1 0 0 0,0 1-1 0 0,-1 2-24 0 0,-76 88 715 0 0,79-93-716 0 0,-29 29-176 0 0,0-2 1 0 0,-1-1 0 0 0,-2-1 0 0 0,-1-2 0 0 0,-1-1 0 0 0,0-1 0 0 0,-2-3 0 0 0,-26 11 176 0 0,60-29-467 0 0,-28 8-148 0 0,22-9-3258 0 0,5-5-5261 0 0,3 2 3583 0 0</inkml:trace>
  <inkml:trace contextRef="#ctx0" brushRef="#br0" timeOffset="1098.61">951 585 5201 0 0,'0'0'1007'0'0,"0"0"99"0"0,0 0 213 0 0,0 0 200 0 0,0 0 37 0 0,0 0-140 0 0,0 0-304 0 0,0 0-341 0 0,-8 33-232 0 0,-22 102-152 0 0,29-134-374 0 0,0 0 0 0 0,0 0 1 0 0,0 1-1 0 0,1-1 0 0 0,-1 0 1 0 0,0 1-1 0 0,1-1 0 0 0,-1 0 1 0 0,1 1-1 0 0,0-1 1 0 0,-1 1-1 0 0,1-1 0 0 0,0 1 1 0 0,0-1-1 0 0,0 1 0 0 0,0-1 1 0 0,0 1-1 0 0,0-1 0 0 0,1 1 1 0 0,-1-1-1 0 0,0 1 0 0 0,1-1 1 0 0,-1 1-1 0 0,1-1 0 0 0,0 0 1 0 0,-1 1-1 0 0,1-1 0 0 0,0 0 1 0 0,0 0-1 0 0,0 1 0 0 0,0-1 1 0 0,0 0-1 0 0,0 0 0 0 0,0 0 1 0 0,0 0-1 0 0,0 0 0 0 0,1 0-13 0 0,2 1 108 0 0,4 2 120 0 0,-1-1 0 0 0,1-1-1 0 0,0 1 1 0 0,0-1 0 0 0,0 0-1 0 0,0-1 1 0 0,0 0 0 0 0,0-1-1 0 0,0 1 1 0 0,0-1 0 0 0,0-1-1 0 0,0 0 1 0 0,0 0 0 0 0,2-1-228 0 0,3-2 217 0 0,-1-2 1 0 0,-1 0 0 0 0,1 0-1 0 0,-1-1 1 0 0,0-1 0 0 0,0 1 0 0 0,-1-2-1 0 0,0 0 1 0 0,-1 0 0 0 0,0 0-1 0 0,0-1 1 0 0,-1-1-218 0 0,111-121 319 0 0,-90 109-1006 0 0,-27 57-580 0 0,-1-23 1246 0 0,-3-2 11 0 0,2 1 0 0 0,-1-1 0 0 0,2 1-1 0 0,-1-1 1 0 0,1 1 0 0 0,1-1 0 0 0,-1 1 0 0 0,2-1 0 0 0,-1 0 0 0 0,1 0 0 0 0,1 0 0 0 0,-1 0 0 0 0,2 0 0 0 0,-1-1 0 0 0,1 1 0 0 0,0-1 0 0 0,1-1 0 0 0,0 1 0 0 0,0-1-1 0 0,1 0 1 0 0,0 0 0 0 0,5 4 10 0 0,-4-7 84 0 0,-1 0-1 0 0,1-1 1 0 0,0 0-1 0 0,0 0 1 0 0,0-1-1 0 0,0 0 1 0 0,0 0-1 0 0,1 0 1 0 0,-1-1-1 0 0,1-1 0 0 0,-1 0 1 0 0,1 0-1 0 0,-1 0 1 0 0,0-1-1 0 0,1 0 1 0 0,-1-1-1 0 0,0 0 1 0 0,0 0-1 0 0,0-1 1 0 0,0 0-1 0 0,0 0 1 0 0,0-1-1 0 0,-1 0 0 0 0,3-2-83 0 0,20-19 341 0 0,-1-2-1 0 0,-1-1 1 0 0,-2-1-1 0 0,0-2 0 0 0,-2 0 1 0 0,-2-1-1 0 0,-1-2 1 0 0,9-20-341 0 0,-6 13 70 0 0,-2-2 0 0 0,-2 0 0 0 0,-2-1 0 0 0,-2-1 1 0 0,-2-1-1 0 0,-2 0 0 0 0,-1-1 0 0 0,2-38-70 0 0,-14 39 147 0 0,1 45-150 0 0,0 1-1 0 0,0-1 1 0 0,0 0-1 0 0,0 0 1 0 0,0 1 0 0 0,0-1-1 0 0,0 0 1 0 0,0 0-1 0 0,0 0 1 0 0,-1 1-1 0 0,1-1 1 0 0,0 0-1 0 0,0 1 1 0 0,-1-1 0 0 0,1 0-1 0 0,0 1 1 0 0,-1-1-1 0 0,1 0 1 0 0,-1 1-1 0 0,1-1 1 0 0,-1 1-1 0 0,1-1 1 0 0,-1 0 0 0 0,0 1-1 0 0,1 0 1 0 0,-1-1-1 0 0,0 1 1 0 0,1-1-1 0 0,-1 1 1 0 0,0 0-1 0 0,1-1 1 0 0,-1 1 0 0 0,0 0-1 0 0,0 0 1 0 0,1 0-1 0 0,-1-1 1 0 0,0 1-1 0 0,0 0 1 0 0,1 0-1 0 0,-1 0 1 0 0,0 0 0 0 0,0 0-1 0 0,1 1 1 0 0,-1-1-1 0 0,0 0 1 0 0,0 0-1 0 0,1 0 1 0 0,-1 1-1 0 0,0-1 1 0 0,0 0 0 0 0,1 1-1 0 0,-1-1 1 0 0,0 0-1 0 0,1 1 1 0 0,-1-1-1 0 0,1 1 1 0 0,-1 0 3 0 0,-5 5-69 0 0,0 1-1 0 0,1 0 1 0 0,0 0 0 0 0,0 0 0 0 0,1 1-1 0 0,0-1 1 0 0,0 1 0 0 0,0 0 0 0 0,1 1 0 0 0,1-1-1 0 0,-2 8 70 0 0,-4 19-46 0 0,2-1 0 0 0,1 1 0 0 0,2 0-1 0 0,1 1 1 0 0,2-1 0 0 0,4 30 46 0 0,0-42-41 0 0,1 0 1 0 0,1 0-1 0 0,1-1 1 0 0,0 0-1 0 0,2 0 1 0 0,1-1-1 0 0,1 0 1 0 0,0-1-1 0 0,2 0 1 0 0,0-1-1 0 0,1 0 1 0 0,1-1-1 0 0,4 3 41 0 0,64 45-1550 0 0,-156-124-17696 0 0,59 47 15913 0 0</inkml:trace>
  <inkml:trace contextRef="#ctx0" brushRef="#br0" timeOffset="1351.591">1376 327 15947 0 0,'0'0'2537'0'0,"0"0"-1846"0"0,0 0-481 0 0,0 0 291 0 0,0 0 317 0 0,0 0 29 0 0,33-2-109 0 0,108-6-122 0 0,140-33 886 0 0,110-11-2777 0 0,-320 42-925 0 0,-14 2-3890 0 0,-19 4-5615 0 0</inkml:trace>
</inkml:ink>
</file>

<file path=ppt/ink/ink3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29.6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1 243 6993 0 0,'0'0'1449'0'0,"0"0"-185"0"0,0 0 7 0 0,0 0 69 0 0,0 0-151 0 0,0 0-325 0 0,0 0-363 0 0,0 0-249 0 0,0 0-61 0 0,0 0 72 0 0,0 0 105 0 0,0 0 42 0 0,19 0 7 0 0,138-3 746 0 0,54-3 329 0 0,-133-7-600 0 0,-83-1 1323 0 0,-110-53-2023 0 0,64 47-561 0 0,-54-29 104 0 0,49 1-4975 0 0,50 37 481 0 0,4 4-1219 0 0,2 2-137 0 0</inkml:trace>
</inkml:ink>
</file>

<file path=ppt/ink/ink3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27.0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33 313 9162 0 0,'0'0'932'0'0,"0"0"-690"0"0,0 0-132 0 0,0 0 232 0 0,0 0 163 0 0,0 0 58 0 0,0 0-64 0 0,-4 35-173 0 0,-13 113-178 0 0,6 100-965 0 0,12-175-83 0 0,5-169 7273 0 0,13-9-3523 0 0,2 20-2419 0 0,4 1 0 0 0,29-64-431 0 0,79-80 60 0 0,-71 158-359 0 0,-61 70 194 0 0,0 1 0 0 0,0 0 0 0 0,1 0 0 0 0,-1 0 0 0 0,0 0 0 0 0,0 0 0 0 0,0 0 0 0 0,0 0 0 0 0,0 0 1 0 0,-1 0-1 0 0,1 0 0 0 0,0 0 0 0 0,0 1 0 0 0,-1-1 0 0 0,1 0 0 0 0,-1 1 0 0 0,1-1 0 0 0,-1 0 0 0 0,0 1 0 0 0,1-1 0 0 0,-1 1 0 0 0,0-1 1 0 0,0 1-1 0 0,0-1 0 0 0,0 0 0 0 0,0 1 0 0 0,0-1 0 0 0,-1 2 105 0 0,2 40-5267 0 0,-1-24-260 0 0,0-4-1699 0 0</inkml:trace>
  <inkml:trace contextRef="#ctx0" brushRef="#br0" timeOffset="642.826">464 519 12283 0 0,'0'0'1704'0'0,"0"0"-794"0"0,0 0-417 0 0,0 0-38 0 0,0 0 30 0 0,-22 33-43 0 0,-67 103-98 0 0,10 18 82 0 0,32-17-487 0 0,124-287 711 0 0,-51 98-651 0 0,2 2 1 0 0,3 0 0 0 0,1 2-1 0 0,3 2 1 0 0,38-40 0 0 0,-73 87-16 0 0,0 0 0 0 0,0 0 0 0 0,0 0 0 0 0,0 0 0 0 0,0 0 0 0 0,0 0 0 0 0,0 0 0 0 0,0 0 0 0 0,0 0 0 0 0,0 0 0 0 0,0 0 0 0 0,1 0 0 0 0,-1 0 0 0 0,0 0 0 0 0,1 0 0 0 0,-1 0 0 0 0,1-1 0 0 0,-1 1 0 0 0,1 0 0 0 0,0 0 0 0 0,-1 0 0 0 0,1-1 0 0 0,0 1 0 0 0,-1 0 0 0 0,1 0 0 0 0,0-1 0 0 0,0 1 0 0 0,-1-1 0 0 0,1 1 0 0 0,0-1-1 0 0,0 1 1 0 0,0-1 0 0 0,0 0 0 0 0,0 1 0 0 0,0-1 0 0 0,0 0 0 0 0,0 1 0 0 0,0-1 0 0 0,0 0 0 0 0,0 0 0 0 0,0 0 0 0 0,0 0 0 0 0,0 0 0 0 0,0 0 0 0 0,0-1 0 0 0,0 1 0 0 0,0 0 0 0 0,0 0 0 0 0,0-1 0 0 0,0 1 0 0 0,0 0 0 0 0,-1-1 0 0 0,1 1 0 0 0,0-1 0 0 0,0 1 0 0 0,0-1 0 0 0,0 0 0 0 0,-1 1 0 0 0,1-1 0 0 0,0 0 0 0 0,-1 1 0 0 0,1-1 0 0 0,0 0 0 0 0,-1 0 0 0 0,1 0 0 0 0,-1 0 16 0 0,1 205 93 0 0,32-67 94 0 0,-19-97 251 0 0,-14-39-229 0 0,0-1 77 0 0,0 0 130 0 0,0 0 112 0 0,0 0 79 0 0,-74-40 1462 0 0,-66-53-2982 0 0,84 50-6617 0 0,49 38 1634 0 0,1 2-1670 0 0</inkml:trace>
  <inkml:trace contextRef="#ctx0" brushRef="#br0" timeOffset="1233.994">858 508 5521 0 0,'0'0'2243'0'0,"0"0"-1001"0"0,0 0-447 0 0,0 0-36 0 0,0 0 111 0 0,0 0 139 0 0,0 0 24 0 0,0 0-94 0 0,0 0-147 0 0,0 0-174 0 0,0 0-133 0 0,0 0-69 0 0,0 0-52 0 0,25-5-36 0 0,170-35 413 0 0,-59 5-206 0 0,-38 10-3515 0 0,-32 9-5296 0 0,-52 12 842 0 0</inkml:trace>
  <inkml:trace contextRef="#ctx0" brushRef="#br0" timeOffset="1754.775">1462 398 1488 0 0,'0'0'687'0'0,"0"0"-21"0"0,0 0 235 0 0,0 0 325 0 0,0 0 174 0 0,0 0-58 0 0,0 0-274 0 0,0 0-327 0 0,-5 33-290 0 0,-13 104-192 0 0,2-23 82 0 0,-8 13 206 0 0,24-97-90 0 0,0-30-86 0 0,0 0 207 0 0,0 0 186 0 0,0 0 125 0 0,0 0 84 0 0,0-22 2342 0 0,34-158-1135 0 0,-22 132-2088 0 0,1 2 0 0 0,3-1 0 0 0,2 2 0 0 0,2 0 1 0 0,23-38-93 0 0,67-77 45 0 0,-109 159-54 0 0,0-1 0 0 0,0 0 0 0 0,-1 1 0 0 0,1-1 0 0 0,0 1 0 0 0,1-1 0 0 0,-1 1 0 0 0,0 0 0 0 0,0-1 0 0 0,0 1 0 0 0,1 0 0 0 0,-1 0 0 0 0,1 0 0 0 0,-1 0 0 0 0,1 0 0 0 0,-1 0 0 0 0,1 0 0 0 0,0 1 0 0 0,-1-1 0 0 0,1 0 1 0 0,0 1-1 0 0,0 0 0 0 0,-1-1 0 0 0,1 1 0 0 0,0 0 0 0 0,0 0 0 0 0,0 0 0 0 0,-1 0 0 0 0,1 0 0 0 0,0 0 0 0 0,0 1 0 0 0,-1-1 0 0 0,1 0 0 0 0,0 1 0 0 0,0 0 0 0 0,-1-1 0 0 0,1 1 0 0 0,0 0 0 0 0,-1 0 0 0 0,1 0 9 0 0,4 11-27 0 0,-2 0 1 0 0,1 0-1 0 0,-2 0 0 0 0,1 0 0 0 0,-2 0 1 0 0,0 1-1 0 0,0 0 0 0 0,-1-1 0 0 0,0 7 27 0 0,11 68-3218 0 0,-12-86 3031 0 0,6 17-3483 0 0,1-7-2023 0 0,-3-7-2089 0 0</inkml:trace>
  <inkml:trace contextRef="#ctx0" brushRef="#br0" timeOffset="2016.31">1920 526 8210 0 0,'0'0'1986'0'0,"0"0"-209"0"0,0 0-135 0 0,0 0-74 0 0,0 0-202 0 0,0 0-293 0 0,0 0-231 0 0,0 0-181 0 0,0 0-166 0 0,0 0-119 0 0,0 0-125 0 0,0 0-91 0 0,0 0-71 0 0,-27 19-33 0 0,-82 57-25 0 0,73-35-19 0 0,35-34-13 0 0,0-3-13 0 0,0-1 0 0 0,0 0 0 0 0,0 0 0 0 0,1 1 0 0 0,-1-1 0 0 0,1 0 0 0 0,0 1 0 0 0,0-1 0 0 0,0 0 0 0 0,0 1 0 0 0,1-1 0 0 0,-1 0 0 0 0,1 0 0 0 0,0 1 0 0 0,0-1 0 0 0,0 0 0 0 0,1 0 0 0 0,-1 0 0 0 0,1 0 0 0 0,-1 0 0 0 0,1 0 0 0 0,0-1 0 0 0,0 1 0 0 0,0 0 0 0 0,0-1 0 0 0,1 1 0 0 0,-1-1 0 0 0,1 0 0 0 0,-1 0 0 0 0,1 0 0 0 0,0 0 0 0 0,0-1 0 0 0,0 1 0 0 0,0-1 0 0 0,0 1 0 0 0,0-1 0 0 0,0 0 0 0 0,1 0 0 0 0,-1-1 0 0 0,0 1 0 0 0,0-1 0 0 0,1 1 0 0 0,-1-1 0 0 0,0 0 0 0 0,1 0 0 0 0,0-1 14 0 0,13 2-158 0 0,0-2 1 0 0,0 0-1 0 0,0 0 1 0 0,0-2 0 0 0,-1 0-1 0 0,1-1 1 0 0,-1 0 0 0 0,0-2-1 0 0,3-1 158 0 0,29-15-3835 0 0,-20 4-4123 0 0,-19 13 1218 0 0</inkml:trace>
</inkml:ink>
</file>

<file path=ppt/ink/ink3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07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251 561 2801 0 0,'0'0'1413'0'0,"0"0"-594"0"0,0 0-260 0 0,0 0 149 0 0,0 0 191 0 0,0 0 69 0 0,0 0-101 0 0,0 0-219 0 0,0 0-232 0 0,0 0-182 0 0,0 0-106 0 0,2 22 650 0 0,-2 452 1414 0 0,0-473-2162 0 0,0-1 57 0 0,0 0 114 0 0,0 0 217 0 0,0 0 216 0 0,2-12 1788 0 0,6-110-1019 0 0,-7 78-1364 0 0,2 1-1 0 0,1-1 1 0 0,3 1-1 0 0,1 0 1 0 0,3 0-1 0 0,8-19-38 0 0,-9 35-115 0 0,1 1-1 0 0,1 1 1 0 0,1 0-1 0 0,2 0 1 0 0,10-13 115 0 0,-24 36-29 0 0,0 0 1 0 0,0 1-1 0 0,0-1 1 0 0,1 0-1 0 0,-1 1 1 0 0,0-1 0 0 0,1 0-1 0 0,-1 1 1 0 0,1 0-1 0 0,-1-1 1 0 0,1 1-1 0 0,0 0 1 0 0,-1 0 0 0 0,1 0-1 0 0,0 0 1 0 0,0 0-1 0 0,0 0 1 0 0,0 1-1 0 0,0-1 1 0 0,0 0 0 0 0,0 1-1 0 0,0 0 1 0 0,0-1-1 0 0,0 1 1 0 0,0 0-1 0 0,0 0 1 0 0,0 0 0 0 0,0 0-1 0 0,0 1 1 0 0,0-1-1 0 0,0 1 1 0 0,0-1-1 0 0,0 1 1 0 0,0-1 0 0 0,0 1-1 0 0,-1 0 1 0 0,1 0-1 0 0,0 0 1 0 0,0 0 0 0 0,-1 0-1 0 0,1 1 1 0 0,0-1-1 0 0,-1 0 1 0 0,1 1-1 0 0,-1-1 1 0 0,0 1 0 0 0,1 0-1 0 0,-1-1 1 0 0,0 1-1 0 0,0 0 1 0 0,0 0-1 0 0,0-1 1 0 0,-1 1 0 0 0,1 0-1 0 0,0 0 1 0 0,-1 0-1 0 0,1 1 29 0 0,39 169-242 0 0,-33-161-1104 0 0,-1-7-6380 0 0,-5-4 382 0 0</inkml:trace>
  <inkml:trace contextRef="#ctx0" brushRef="#br0" timeOffset="2262.434">642 811 0 0 0,'0'0'545'0'0,"0"0"-67"0"0,0 0 118 0 0,0 0 251 0 0,0 0 153 0 0,0 0 4 0 0,0 0-142 0 0,0 0-207 0 0,0 0-181 0 0,0 0-120 0 0,0 0-66 0 0,0 0-17 0 0,-15-4 534 0 0,-26 56-166 0 0,-103 169-863 0 0,107-156 92 0 0,36-64 100 0 0,1-1-22 0 0,0 0-7 0 0,0 0 6 0 0,11-12 181 0 0,184-252 1011 0 0,-147 223-2244 0 0,-27 70 1530 0 0,61 104 1047 0 0,-77-125-1291 0 0,-1-1 0 0 0,0 1-1 0 0,-1 0 1 0 0,1 0 0 0 0,-2 0 0 0 0,1 1 0 0 0,-1-1-1 0 0,0 1 1 0 0,-1-1 0 0 0,0 1 0 0 0,-1 3-179 0 0,-32-7 4858 0 0,-66-78-3705 0 0,11 36-2776 0 0,55 34-2127 0 0,2 6-4242 0 0,22 0 3070 0 0</inkml:trace>
  <inkml:trace contextRef="#ctx0" brushRef="#br0" timeOffset="16335.574">1118 741 0 0 0,'0'0'799'0'0,"0"0"-90"0"0,0 0-119 0 0,0 0-130 0 0,0 0-116 0 0,0 0-109 0 0,0 0-101 0 0,-18 8-98 0 0,-120 220 2122 0 0,72-117-3082 0 0,64-109 489 0 0,-5 8 38 0 0,7-1-3281 0 0,1-9 3647 0 0</inkml:trace>
  <inkml:trace contextRef="#ctx0" brushRef="#br0" timeOffset="16748.045">1326 925 0 0 0,'0'0'367'0'0,"0"0"1069"0"0,0 0 164 0 0,0 0-283 0 0,0 0-300 0 0,0 0-127 0 0,0 0-41 0 0,0 0 1 0 0,0 0-18 0 0,0 0-28 0 0,0 0-45 0 0,-14 5-42 0 0,-67 23 644 0 0,73-23-1139 0 0,0 0 0 0 0,0 0-1 0 0,1 0 1 0 0,-1 1 0 0 0,1 0 0 0 0,0 1 0 0 0,1 0 0 0 0,0 0 0 0 0,0 0 0 0 0,-4 7-222 0 0,7-9 33 0 0,0 0 0 0 0,1 1 0 0 0,-1-1 0 0 0,1 1 0 0 0,0-1 0 0 0,1 1 0 0 0,-1 0 0 0 0,1 0 0 0 0,0 0 0 0 0,1 0 0 0 0,-1 0 0 0 0,1-1 0 0 0,1 1 0 0 0,-1 0 0 0 0,1 5-33 0 0,2-9 80 0 0,-1 0 0 0 0,0 1 1 0 0,0-2-1 0 0,1 1 1 0 0,-1 0-1 0 0,1 0 0 0 0,-1-1 1 0 0,1 0-1 0 0,0 1 1 0 0,0-1-1 0 0,0 0 0 0 0,-1 0 1 0 0,1-1-1 0 0,0 1 1 0 0,0 0-1 0 0,0-1 0 0 0,0 0 1 0 0,0 0-1 0 0,0 0 1 0 0,0 0-1 0 0,0 0 0 0 0,0-1 1 0 0,2 1-81 0 0,-4 0 40 0 0,22-1 127 0 0,0-1 1 0 0,0-1-1 0 0,0-1 0 0 0,0 0 0 0 0,-1-2 0 0 0,0-1 0 0 0,9-4-167 0 0,-28 10-266 0 0,23-10-1421 0 0,-11 2-6688 0 0,-12 5 131 0 0</inkml:trace>
  <inkml:trace contextRef="#ctx0" brushRef="#br0" timeOffset="17899.331">1076 741 0 0 0,'0'0'176'0'0,"2"-2"231"0"0,-2 2-319 0 0,0 1 1 0 0,0-1-1 0 0,0 0 0 0 0,0 0 1 0 0,0 1-1 0 0,1-1 0 0 0,-1 0 1 0 0,0 0-1 0 0,0 1 0 0 0,0-1 1 0 0,0 0-1 0 0,0 0 0 0 0,0 1 1 0 0,0-1-1 0 0,0 0 0 0 0,1 0 1 0 0,-1 0-1 0 0,0 1 1 0 0,0-1-1 0 0,0 0 0 0 0,0 0 1 0 0,1 0-1 0 0,-1 0 0 0 0,0 1 1 0 0,0-1-1 0 0,0 0 0 0 0,1 0 1 0 0,-1 0-1 0 0,0 0 0 0 0,0 0 1 0 0,1 0-1 0 0,-1 0 1 0 0,0 0-1 0 0,0 0 0 0 0,1 0 1 0 0,-1 0-1 0 0,0 1 0 0 0,0-1 1 0 0,1-1-1 0 0,-1 1 0 0 0,0 0 1 0 0,0 0-1 0 0,1 0 0 0 0,-1 0 1 0 0,0 0-1 0 0,0 0 1 0 0,1 0-1 0 0,-1 0 0 0 0,0 0 1 0 0,0 0-1 0 0,1-1 0 0 0,-1 1 1 0 0,0 0-1 0 0,0 0 0 0 0,0 0 1 0 0,0 0-1 0 0,1-1 0 0 0,-1 1-88 0 0,-7 17 3874 0 0,0-7-4217 0 0,-49 108 2739 0 0,-79 110-1805 0 0,86-143-1228 0 0,49-85 346 0 0,0 0-104 0 0,0 0-121 0 0,0 0-145 0 0,8-19-4158 0 0,-2 10 2235 0 0,-2 4 262 0 0</inkml:trace>
  <inkml:trace contextRef="#ctx0" brushRef="#br0" timeOffset="18831.732">38 321 568 0 0,'0'0'1266'0'0,"0"0"-279"0"0,0 0-14 0 0,0 0 198 0 0,0 0 171 0 0,0 0 101 0 0,0 0 8 0 0,0 0-120 0 0,0 0-143 0 0,0 0-152 0 0,0 0-141 0 0,0 0-140 0 0,-8-7-126 0 0,-21-23-101 0 0,29 29-492 0 0,0 0-1 0 0,0 0 0 0 0,0 0 0 0 0,0 0 1 0 0,0 0-1 0 0,0 0 0 0 0,0 0 1 0 0,1 0-1 0 0,-1 0 0 0 0,0 1 0 0 0,1-1 1 0 0,-1 0-1 0 0,1 0 0 0 0,-1 0 1 0 0,1 0-1 0 0,-1 1 0 0 0,1-1 0 0 0,-1 0 1 0 0,1 0-1 0 0,0 1 0 0 0,-1-1 1 0 0,1 1-1 0 0,0-1 0 0 0,0 0 0 0 0,-1 1 1 0 0,1-1-1 0 0,0 1 0 0 0,0 0 1 0 0,0-1-1 0 0,0 1 0 0 0,0 0 0 0 0,0-1 1 0 0,-1 1-1 0 0,1 0 0 0 0,0 0 1 0 0,0 0-1 0 0,0 0 0 0 0,0 0 0 0 0,0 0 1 0 0,0 0-1 0 0,0 0 0 0 0,0 0 1 0 0,0 0-1 0 0,0 1 0 0 0,0-1 0 0 0,0 0 1 0 0,0 1-36 0 0,1-1 99 0 0,351-36 2019 0 0,-179 3-1565 0 0,-174 33-483 0 0,0 0 0 0 0,-1 0 1 0 0,1 0-1 0 0,0 0 0 0 0,-1 0 0 0 0,1 0 0 0 0,0 0 0 0 0,-1-1 0 0 0,1 1 0 0 0,0 0 0 0 0,0 0 0 0 0,-1 0 0 0 0,1 0 0 0 0,0-1 0 0 0,0 1 1 0 0,-1 0-1 0 0,1 0 0 0 0,0 0 0 0 0,0-1 0 0 0,0 1 0 0 0,-1 0 0 0 0,1 0 0 0 0,0-1 0 0 0,0 1 0 0 0,0 0 0 0 0,0 0 0 0 0,0-1 1 0 0,-1 1-1 0 0,1 0 0 0 0,0-1 0 0 0,0 1 0 0 0,0 0 0 0 0,0 0 0 0 0,0-1 0 0 0,0 1 0 0 0,0 0 0 0 0,0-1 0 0 0,0 1 0 0 0,0 0 0 0 0,0-1 1 0 0,0 1-1 0 0,0 0 0 0 0,1-1 0 0 0,-1 1 0 0 0,0 0 0 0 0,0 0 0 0 0,0-1 0 0 0,0 1 0 0 0,0 0 0 0 0,1 0 0 0 0,-1-1-70 0 0,-120-43 747 0 0,96 37-719 0 0,-1 0-1 0 0,1-1 0 0 0,0-1 1 0 0,1-2-1 0 0,0 0 0 0 0,-19-13-27 0 0,42 22-185 0 0,0 1 0 0 0,0-1 0 0 0,0 0 0 0 0,0 1 0 0 0,0-1 0 0 0,0 0 0 0 0,1 1 0 0 0,-1-1 0 0 0,1 1 0 0 0,-1-1 0 0 0,1 0 0 0 0,-1 1 0 0 0,1-1 0 0 0,0 1-1 0 0,0 0 1 0 0,0-1 0 0 0,0 1 0 0 0,0 0 0 0 0,0-1 0 0 0,0 1 0 0 0,0 0 0 0 0,0 0 0 0 0,0 0 0 0 0,1 0 0 0 0,-1 0 0 0 0,1 0 0 0 0,-1 0 0 0 0,0 1 0 0 0,1-1 0 0 0,0 0 0 0 0,-1 1 0 0 0,1-1 0 0 0,-1 1-1 0 0,1-1 1 0 0,-1 1 0 0 0,1 0 0 0 0,0 0 0 0 0,-1 0 0 0 0,2 0 185 0 0,-1-1-463 0 0,18-7-5260 0 0,-3 1-5191 0 0</inkml:trace>
  <inkml:trace contextRef="#ctx0" brushRef="#br0" timeOffset="19321.591">1509 491 6777 0 0,'0'0'2017'0'0,"0"0"-518"0"0,0 0-263 0 0,0 0-1 0 0,0 0 21 0 0,0 0-119 0 0,0 0-219 0 0,0 0-223 0 0,0 0-152 0 0,0 0-75 0 0,0 0-45 0 0,0 0-47 0 0,12 0-44 0 0,177 7 1820 0 0,-73-14-1663 0 0,-47-1-435 0 0,-42 1 498 0 0,-14 3-824 0 0,-5 2-2850 0 0,7 0-10894 0 0,-15 2 9267 0 0</inkml:trace>
  <inkml:trace contextRef="#ctx0" brushRef="#br0" timeOffset="19564.168">1553 715 7738 0 0,'0'0'1811'0'0,"0"0"-898"0"0,0 0 62 0 0,0 0 464 0 0,0 0 268 0 0,0 0-93 0 0,0 0-329 0 0,0 0-327 0 0,32-2-234 0 0,101-10-186 0 0,48-33 423 0 0,-118 27-1047 0 0,1 0-1912 0 0,-23 7-4174 0 0,-23 7-4715 0 0</inkml:trace>
</inkml:ink>
</file>

<file path=ppt/ink/ink3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30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1 291 4097 0 0,'0'0'1699'0'0,"0"0"-556"0"0,0 0-214 0 0,0 0 34 0 0,0 0 72 0 0,0 0 47 0 0,0 0 3 0 0,0 0-61 0 0,0 0-134 0 0,0 0-135 0 0,0 0-100 0 0,0 0-117 0 0,0 0-78 0 0,34-11-47 0 0,107-34-35 0 0,-55 26 238 0 0,80 6 153 0 0,-124 13-1363 0 0,-46-9-1281 0 0,-15-1-1477 0 0,-1 0-3297 0 0,14 9 588 0 0</inkml:trace>
  <inkml:trace contextRef="#ctx0" brushRef="#br0" timeOffset="1261.265">207 4 0 0 0,'0'0'867'0'0,"0"0"232"0"0,0 0 44 0 0,0 0-68 0 0,0 0-258 0 0,0 0-305 0 0,0 0-216 0 0,0 0-169 0 0,-5-3 396 0 0,84 113 5069 0 0,-31-78-5609 0 0,-8-28-5877 0 0,-33-4-246 0 0</inkml:trace>
</inkml:ink>
</file>

<file path=ppt/ink/ink3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44.3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0 192 0 0 0,'0'0'468'0'0,"0"0"248"0"0,0 0 234 0 0,0 0 119 0 0,0 0-20 0 0,0 0-112 0 0,0 0-119 0 0,0 0-117 0 0,0 0-126 0 0,0 0-123 0 0,0 0-75 0 0,0 0-51 0 0,26-5-21 0 0,81-15 21 0 0,-3 23 1369 0 0,-40 4-1121 0 0,-59-7-130 0 0,1-3 5161 0 0,-7-5-5962 0 0,-51-61 2490 0 0,-8-6-1670 0 0,37 57-972 0 0,13 14-2970 0 0,10 4 370 0 0,0 0-1902 0 0,0 0-2507 0 0</inkml:trace>
</inkml:ink>
</file>

<file path=ppt/ink/ink3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41.9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11 417 0 0 0,'0'0'850'0'0,"0"0"-50"0"0,0 0-116 0 0,-1 34-104 0 0,-5 104-45 0 0,4-27 2369 0 0,10-78 1063 0 0,-8-33-3273 0 0,0 0 164 0 0,0 0 125 0 0,0 0 58 0 0,0-8 1306 0 0,-10-124 1 0 0,26-47-1357 0 0,-10 143-1002 0 0,2 1 0 0 0,2 0 1 0 0,1 1-1 0 0,2 0 1 0 0,1 0-1 0 0,2 2 1 0 0,1 0-1 0 0,1 0 1 0 0,15-17 10 0 0,-29 43-41 0 0,1 1 1 0 0,-1 0-1 0 0,1 0 0 0 0,0 0 1 0 0,0 0-1 0 0,1 1 0 0 0,-1 0 1 0 0,1 0-1 0 0,0 1 1 0 0,0-1-1 0 0,0 1 0 0 0,1 0 1 0 0,6-1 40 0 0,-12 5-47 0 0,1 1 0 0 0,-1 0 0 0 0,1 0-1 0 0,-1 0 1 0 0,0 0 0 0 0,0 0 0 0 0,0 0 0 0 0,0 0 0 0 0,0 0 0 0 0,0 0 0 0 0,0 0 0 0 0,-1 1 0 0 0,1-1 0 0 0,-1 0 0 0 0,1 0 0 0 0,-1 1 0 0 0,0-1 0 0 0,0 0 0 0 0,0 1-1 0 0,0-1 1 0 0,-1 0 0 0 0,1 2 47 0 0,0-3-20 0 0,-11 107-1147 0 0,9-67-900 0 0,2-23-1427 0 0,0 0-4462 0 0,0-8 4737 0 0</inkml:trace>
  <inkml:trace contextRef="#ctx0" brushRef="#br0" timeOffset="327.249">330 542 10026 0 0,'0'0'824'0'0,"0"0"-309"0"0,0 0-120 0 0,0 0 146 0 0,0 0 125 0 0,0 0 47 0 0,0 0-95 0 0,0 0-176 0 0,0 0-135 0 0,0 0-80 0 0,0 0-58 0 0,0 0-39 0 0,0 0-10 0 0,-2 29-30 0 0,-5 92-20 0 0,6 15-526 0 0,4-124-347 0 0,-2-5-2121 0 0,-1-3-4654 0 0,0-4 3486 0 0</inkml:trace>
  <inkml:trace contextRef="#ctx0" brushRef="#br0" timeOffset="837.464">289 446 816 0 0,'0'0'988'0'0,"0"0"-73"0"0,0 0 171 0 0,0 0 235 0 0,0 0 129 0 0,0 0-15 0 0,0 0-156 0 0,0 0-177 0 0,0 0-129 0 0,0 0-118 0 0,0 0-92 0 0,0 0-78 0 0,0 0-83 0 0,28-5-88 0 0,84-14-104 0 0,-51 19 314 0 0,-54 6-664 0 0,-6-4-37 0 0,0 1 0 0 0,0-1-1 0 0,0 0 1 0 0,-1 1 0 0 0,1-1 0 0 0,0 1 0 0 0,-1-1-1 0 0,0 1 1 0 0,0-1 0 0 0,0 1 0 0 0,0-1 0 0 0,0 1-1 0 0,0-1 1 0 0,0 1 0 0 0,-1-1 0 0 0,1 1-1 0 0,-1-1 1 0 0,0 1 0 0 0,0-1 0 0 0,0 1 0 0 0,0-1-1 0 0,0 0 1 0 0,-1 1-23 0 0,-113 155 208 0 0,115-156-221 0 0,-1 0-1 0 0,1 1 0 0 0,0-1 0 0 0,0 0 1 0 0,1 0-1 0 0,-1 0 0 0 0,0 1 1 0 0,1-1-1 0 0,-1 0 0 0 0,1 0 0 0 0,0 0 1 0 0,-1 0-1 0 0,1 0 0 0 0,0 0 1 0 0,0 0-1 0 0,1 0 0 0 0,-1 0 0 0 0,0-1 1 0 0,1 1-1 0 0,-1 0 0 0 0,1-1 1 0 0,-1 1-1 0 0,1-1 0 0 0,0 1 1 0 0,-1-1-1 0 0,1 0 0 0 0,0 0 0 0 0,0 0 1 0 0,0 0-1 0 0,0 0 0 0 0,0 0 1 0 0,0-1-1 0 0,0 1 0 0 0,1-1 0 0 0,-1 1 1 0 0,0-1-1 0 0,0 0 0 0 0,0 0 1 0 0,1 1-1 0 0,-1-2 0 0 0,0 1 0 0 0,0 0 1 0 0,0 0-1 0 0,0-1 0 0 0,3 0 14 0 0,14 5-35 0 0,0 0 20 0 0,-14-4 17 0 0,0 1 0 0 0,1 0 1 0 0,-1 0-1 0 0,0 1 0 0 0,0 0 1 0 0,1 0-1 0 0,-1 0 0 0 0,0 0 0 0 0,-1 1 1 0 0,1-1-1 0 0,0 1 0 0 0,-1 1 0 0 0,0-1 1 0 0,0 0-1 0 0,1 2-2 0 0,-5-2 44 0 0,0 0 1 0 0,0 0 0 0 0,0 1-1 0 0,-1-1 1 0 0,1 0 0 0 0,-1 0-1 0 0,0 0 1 0 0,0 0 0 0 0,0 0-1 0 0,0 0 1 0 0,-1 0 0 0 0,1 0-1 0 0,-1 0 1 0 0,1 0-1 0 0,-1-1 1 0 0,0 1 0 0 0,0 0-1 0 0,0-1 1 0 0,-1 0 0 0 0,1 0-1 0 0,-1 1 1 0 0,1-1 0 0 0,-1-1-1 0 0,0 1 1 0 0,1 0 0 0 0,-1-1-1 0 0,0 1 1 0 0,0-1-1 0 0,0 0 1 0 0,-1 0-45 0 0,-3 4 58 0 0,-14 10-189 0 0,-1-1 0 0 0,-1-1 0 0 0,-1-1-1 0 0,0-1 1 0 0,0-1 0 0 0,-1-2 0 0 0,-13 4 131 0 0,21-9-3200 0 0,13-2-5600 0 0,4-1 8752 0 0,0 0-4460 0 0</inkml:trace>
  <inkml:trace contextRef="#ctx0" brushRef="#br0" timeOffset="1100.187">851 487 5017 0 0,'0'0'2214'0'0,"0"0"-739"0"0,0 0-410 0 0,0 0-130 0 0,0 0-84 0 0,0 0-41 0 0,0 0-26 0 0,0 0-19 0 0,0 0-15 0 0,0 0-97 0 0,0 0-141 0 0,0 0-96 0 0,0 0-106 0 0,-21 33-83 0 0,-67 104-46 0 0,-16 28 115 0 0,34-45-790 0 0,46-81-2363 0 0,2-1-3763 0 0,16-30 2645 0 0,2-3 660 0 0</inkml:trace>
  <inkml:trace contextRef="#ctx0" brushRef="#br0" timeOffset="1451.705">954 807 2401 0 0,'0'0'2647'0'0,"0"0"-1036"0"0,0 0-242 0 0,0 0 180 0 0,0 0 78 0 0,0 0-123 0 0,0 0-270 0 0,0 0-331 0 0,0 0-254 0 0,0 0-202 0 0,0 0-115 0 0,-33 21-105 0 0,-100 65-86 0 0,85-45 6 0 0,46-34-129 0 0,0-5-20 0 0,1 0-1 0 0,0 0 0 0 0,0 0 1 0 0,0 0-1 0 0,0 1 0 0 0,0-1 1 0 0,0 0-1 0 0,1 1 0 0 0,-1-1 1 0 0,1 0-1 0 0,0 1 0 0 0,-1-1 1 0 0,1 1-1 0 0,0-1 0 0 0,1 0 1 0 0,-1 1-1 0 0,0-1 0 0 0,1 1 1 0 0,-1-1-1 0 0,1 0 0 0 0,0 1 1 0 0,-1-1-1 0 0,1 0 0 0 0,1 0 1 0 0,-1 0-1 0 0,0 1 0 0 0,0-1 1 0 0,1 0-1 0 0,-1-1 0 0 0,1 1 1 0 0,-1 0-1 0 0,1 0 0 0 0,0-1 1 0 0,0 1-1 0 0,0-1 0 0 0,0 1 1 0 0,0-1-1 0 0,0 0 0 0 0,0 0 1 0 0,0 0-1 0 0,1 0 0 0 0,-1 0 1 0 0,0 0-1 0 0,1-1 0 0 0,-1 1 1 0 0,0-1-1 0 0,1 0 0 0 0,0 1 3 0 0,6 0-459 0 0,1 1 0 0 0,0-1 0 0 0,0 0 0 0 0,0-1 0 0 0,-1-1 0 0 0,1 1 0 0 0,0-1 0 0 0,0-1 0 0 0,-1 0 0 0 0,1 0 0 0 0,-1-1 0 0 0,0 0 0 0 0,1-1 0 0 0,-1 0 0 0 0,-1 0 0 0 0,1-1 0 0 0,-1 0 0 0 0,0 0 0 0 0,0-1 0 0 0,0 0 0 0 0,-1-1 0 0 0,0 0 0 0 0,4-5 459 0 0,-6 5-6121 0 0</inkml:trace>
  <inkml:trace contextRef="#ctx0" brushRef="#br0" timeOffset="2885.287">980 148 4529 0 0,'0'0'783'0'0,"0"0"-58"0"0,0 0 209 0 0,0 0 294 0 0,0 0 120 0 0,0 0-105 0 0,0 0-186 0 0,0 0-136 0 0,0 0-113 0 0,0 0-108 0 0,0 0-94 0 0,0 0-93 0 0,29-2-53 0 0,91-6-33 0 0,-29 0 483 0 0,25 4-2325 0 0,-105 8-1516 0 0,0-1-4673 0 0,-10-3 2362 0 0</inkml:trace>
  <inkml:trace contextRef="#ctx0" brushRef="#br0" timeOffset="3132.026">974 402 8834 0 0,'0'0'1091'0'0,"0"0"-315"0"0,0 0 92 0 0,0 0 346 0 0,0 0 186 0 0,0 0-118 0 0,0 0-239 0 0,0 0-235 0 0,0 0-188 0 0,0 0-132 0 0,0 0-119 0 0,0 0-109 0 0,34-1-88 0 0,106-5-69 0 0,-36-6-1106 0 0,-82 7-861 0 0,-6 1-1117 0 0,-1 3-4523 0 0,-7 1 1528 0 0</inkml:trace>
</inkml:ink>
</file>

<file path=ppt/ink/ink3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40.9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476 350 0 0 0,'0'0'751'0'0,"0"0"386"0"0,0 0 122 0 0,0 0-24 0 0,0 0-58 0 0,0 0-68 0 0,0 0-69 0 0,-4-2-53 0 0,-26-25 4177 0 0,-13 4-3348 0 0,20 23-1797 0 0,0 0 0 0 0,1 1-1 0 0,-1 1 1 0 0,0 1 0 0 0,1 1-1 0 0,0 1 1 0 0,-15 6-19 0 0,36-10 1 0 0,-22 6 95 0 0,1 1-1 0 0,0 2 1 0 0,0 0 0 0 0,1 1-1 0 0,1 2 1 0 0,0 0 0 0 0,-11 9-96 0 0,29-20 4 0 0,0 0 1 0 0,1-1 0 0 0,-1 1-1 0 0,0 0 1 0 0,1 0-1 0 0,-1 0 1 0 0,1 0-1 0 0,0 0 1 0 0,0 1 0 0 0,-1-1-1 0 0,2 0 1 0 0,-1 1-1 0 0,0-1 1 0 0,0 1-1 0 0,1-1 1 0 0,-1 0 0 0 0,1 1-1 0 0,0-1 1 0 0,0 1-1 0 0,0-1 1 0 0,0 1-1 0 0,0 0 1 0 0,0-1 0 0 0,1 0-1 0 0,-1 1 1 0 0,1-1-1 0 0,0 1 1 0 0,0-1 0 0 0,0 0-1 0 0,0 1 1 0 0,0-1-1 0 0,0 0 1 0 0,0 0-1 0 0,1 0 1 0 0,-1 0 0 0 0,1 0-1 0 0,0 0 1 0 0,0 0-1 0 0,1 1-4 0 0,2 3 50 0 0,2-1-1 0 0,-1 1 1 0 0,1-1-1 0 0,0 0 1 0 0,0 0-1 0 0,0-1 1 0 0,0 0-1 0 0,1 0 1 0 0,0-1-1 0 0,0 0 1 0 0,4 1-50 0 0,191 22 725 0 0,-203-25-716 0 0,1 0-1 0 0,-1 0 0 0 0,1 0 1 0 0,-1 0-1 0 0,0-1 1 0 0,1 1-1 0 0,-1 0 1 0 0,0 0-1 0 0,0 0 1 0 0,0 0-1 0 0,0 0 0 0 0,1 0 1 0 0,-1 0-1 0 0,0 0 1 0 0,-1 0-1 0 0,1 0 1 0 0,0 0-1 0 0,0 0 0 0 0,0 0 1 0 0,-1 0-1 0 0,1 0 1 0 0,0 0-1 0 0,-1 0 1 0 0,1 0-1 0 0,-1-1 0 0 0,1 1 1 0 0,-1 0-1 0 0,1 0 1 0 0,-1 0-1 0 0,1-1 1 0 0,-1 1-1 0 0,0 0 1 0 0,0-1-1 0 0,1 1 0 0 0,-1 0 1 0 0,0-1-1 0 0,0 1 1 0 0,0-1-1 0 0,0 0 1 0 0,0 1-9 0 0,-168 120 144 0 0,163-118-154 0 0,1 0 0 0 0,-1 1 1 0 0,0 0-1 0 0,1 0 1 0 0,0 1-1 0 0,0-1 0 0 0,0 1 1 0 0,1 0-1 0 0,-1 0 1 0 0,1 1-1 0 0,0-1 0 0 0,1 1 1 0 0,0 0-1 0 0,-1 0 1 0 0,2 0-1 0 0,-1 0 1 0 0,1 1-1 0 0,0-1 0 0 0,0 1 1 0 0,1-1-1 0 0,0 1 1 0 0,0 0-1 0 0,0-1 0 0 0,1 1 1 0 0,0 0-1 0 0,0 0 1 0 0,1-1-1 0 0,0 1 0 0 0,0 0 1 0 0,1-1-1 0 0,1 6 10 0 0,1-6 24 0 0,1 0-1 0 0,0-1 1 0 0,0 1-1 0 0,0-1 1 0 0,0 0-1 0 0,1 0 1 0 0,0 0 0 0 0,0-1-1 0 0,0 0 1 0 0,1 0-1 0 0,-1-1 1 0 0,1 0-1 0 0,0 0 1 0 0,0 0-1 0 0,0-1 1 0 0,0 0-1 0 0,0 0 1 0 0,1-1 0 0 0,-1 0-1 0 0,1 0 1 0 0,-1-1-1 0 0,1 0 1 0 0,-1 0-1 0 0,0-1 1 0 0,1 0-1 0 0,0 0-23 0 0,-4 0-170 0 0,-1 0-1 0 0,0 0 0 0 0,0 0 0 0 0,1-1 1 0 0,-1 1-1 0 0,0-1 0 0 0,0 0 1 0 0,0 1-1 0 0,0-2 0 0 0,-1 1 1 0 0,1 0-1 0 0,-1 0 0 0 0,1-1 0 0 0,-1 1 1 0 0,0-1-1 0 0,1 0 0 0 0,-1 0 1 0 0,-1 0-1 0 0,3-3 171 0 0,12-38-11416 0 0,-16 33 7354 0 0</inkml:trace>
  <inkml:trace contextRef="#ctx0" brushRef="#br0" timeOffset="362.061">121 0 0 0 0,'0'0'351'0'0,"0"0"621"0"0,0 0 236 0 0,0 0 52 0 0,0 0-46 0 0,0 0-108 0 0,0 0-110 0 0,0 0-97 0 0,4 24-98 0 0,20 118 662 0 0,-6-28-587 0 0,-4 1-1 0 0,-5 0 1 0 0,-6 1 0 0 0,-5 17-876 0 0,2-67 58 0 0,2 401-1184 0 0,-9-411 834 0 0,1-1-4798 0 0,13-51-1137 0 0,-7-4 5131 0 0</inkml:trace>
</inkml:ink>
</file>

<file path=ppt/ink/ink3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48.7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0 185 1048 0 0,'0'0'951'0'0,"0"0"-297"0"0,0 0-60 0 0,0 0 135 0 0,0 0 100 0 0,0 0 57 0 0,0 0-41 0 0,0 0-119 0 0,0 0-85 0 0,0 0-64 0 0,0 0-51 0 0,0 0-35 0 0,0 0-45 0 0,29-5-16 0 0,92-16 2 0 0,44 3 1303 0 0,-86 17-699 0 0,-79 1-653 0 0,0 0 168 0 0,0 0 152 0 0,0 0 95 0 0,0 0 12 0 0,0 0-50 0 0,-11-9 688 0 0,-181-114-731 0 0,188 118-2251 0 0,13 2-11117 0 0,-8 3 12528 0 0,5 0-5315 0 0</inkml:trace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9:11.8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4321 558 1384 0 0,'0'0'63'0'0,"0"0"257"0"0,0 0 359 0 0,0 0 221 0 0,0 0 178 0 0,0 0 97 0 0,34 11 33 0 0,113 31-12 0 0,-28-33 1133 0 0,-92-12-1962 0 0,0-2 1 0 0,-1-1-1 0 0,1-1 1 0 0,-1-1 0 0 0,-1-2-1 0 0,0 0 1 0 0,0-2-1 0 0,-1-1 1 0 0,0 0-1 0 0,-1-2 1 0 0,8-8-368 0 0,-6 5 130 0 0,-1-2 1 0 0,-1-1-1 0 0,-1 0 0 0 0,-1-2 1 0 0,-1 0-1 0 0,-2-2 0 0 0,0 0 1 0 0,-1-1-1 0 0,-1 0 0 0 0,-2-2 1 0 0,8-21-131 0 0,-15 30 104 0 0,0 0 0 0 0,-2-1 1 0 0,0 1-1 0 0,-2-1 0 0 0,0 0 1 0 0,-1 0-1 0 0,-1-1 1 0 0,-1-7-105 0 0,0 29 8 0 0,0-1 0 0 0,-1 1 1 0 0,1 0-1 0 0,0 0 0 0 0,-1 0 1 0 0,1-1-1 0 0,-1 1 0 0 0,1 0 1 0 0,-1 0-1 0 0,1-1 0 0 0,-1 1 1 0 0,0 0-1 0 0,1-1 0 0 0,-1 1 1 0 0,0-1-1 0 0,1 1 0 0 0,-1-1 1 0 0,0 1-1 0 0,0-1 0 0 0,1 0 1 0 0,-1 1-1 0 0,0-1 0 0 0,0 0 1 0 0,0 1-1 0 0,0-1 0 0 0,0 0 1 0 0,0 0-1 0 0,1 0 0 0 0,-1 0 1 0 0,0 0-1 0 0,0 0 0 0 0,0 0 1 0 0,0 0-1 0 0,0 0 0 0 0,0 0 1 0 0,1-1-1 0 0,-1 1 0 0 0,0 0 1 0 0,0-1-1 0 0,0 1 0 0 0,0 0 1 0 0,1-1-1 0 0,-1 1 1 0 0,0-1-1 0 0,0 1 0 0 0,1-1 1 0 0,-1 0-1 0 0,1 1 0 0 0,-1-1 1 0 0,0 0-1 0 0,1 1 0 0 0,-1-1 1 0 0,1 0-1 0 0,-1 0 0 0 0,1 1 1 0 0,0-1-1 0 0,-1 0 0 0 0,1 0 1 0 0,0 0-1 0 0,-1 0 0 0 0,1 1 1 0 0,0-1-1 0 0,0 0-8 0 0,-26 64 10 0 0,3 1-1 0 0,2 1 1 0 0,4 1 0 0 0,0 10-10 0 0,-46 222 170 0 0,13-56-96 0 0,-30 70-74 0 0,58-247 46 0 0,-2-1 1 0 0,-3-1 0 0 0,-2-2 0 0 0,-6 3-47 0 0,15-27 11 0 0,-3-1 1 0 0,-1-2 0 0 0,-1 0 0 0 0,-2-1 0 0 0,-1-2 0 0 0,-2-1 0 0 0,0-1 0 0 0,-3-2-1 0 0,0-1 1 0 0,-1-2 0 0 0,-13 6-12 0 0,46-29-3 0 0,-5 3-9 0 0,0 0 0 0 0,-1 0-1 0 0,0-1 1 0 0,1 0-1 0 0,-1 0 1 0 0,0 0 0 0 0,-1-1-1 0 0,1 0 1 0 0,0-1 0 0 0,0 1-1 0 0,-1-1 1 0 0,1-1-1 0 0,-1 0 1 0 0,-1 0 12 0 0,6-2-21 0 0,1 0 0 0 0,-1 0 1 0 0,1-1-1 0 0,0 1 0 0 0,0-1 0 0 0,0 1 0 0 0,0-1 0 0 0,0 0 0 0 0,1 0 1 0 0,-1 0-1 0 0,1 0 0 0 0,0 0 0 0 0,0 0 0 0 0,0 0 0 0 0,0 0 0 0 0,0 0 1 0 0,1-1-1 0 0,0 1 0 0 0,-1 0 0 0 0,1-1 0 0 0,0 1 0 0 0,1 0 0 0 0,-1 0 0 0 0,0-1 1 0 0,1 1 20 0 0,4-16-26 0 0,1 0 0 0 0,0 1 0 0 0,1 0 0 0 0,1 1 0 0 0,1 0 1 0 0,0 0-1 0 0,1 0 0 0 0,1 1 0 0 0,1 1 0 0 0,0 0 0 0 0,1 1 0 0 0,0 0 1 0 0,2 1-1 0 0,-1 0 0 0 0,1 1 0 0 0,1 1 0 0 0,0 0 0 0 0,2 1 26 0 0,1-6 90 0 0,1 2 0 0 0,1 0 0 0 0,0 1 0 0 0,1 1 0 0 0,0 2 0 0 0,1 0-1 0 0,0 1 1 0 0,1 1 0 0 0,0 1 0 0 0,0 1 0 0 0,0 2 0 0 0,1 0 0 0 0,-1 1 0 0 0,1 2 0 0 0,0 1-1 0 0,0 0 1 0 0,-1 2 0 0 0,1 1 0 0 0,0 1 0 0 0,-1 1 0 0 0,0 1 0 0 0,0 1 0 0 0,-1 1-1 0 0,0 1 1 0 0,5 3-90 0 0,-4 3-95 0 0,92 44 418 0 0,-29-44-2955 0 0,-32-15-6082 0 0,-37 0 979 0 0</inkml:trace>
  <inkml:trace contextRef="#ctx0" brushRef="#br0" timeOffset="1274.178">5966 1225 8482 0 0,'0'0'1512'0'0,"0"0"-8"0"0,0 0-29 0 0,0 0-24 0 0,0 0-153 0 0,0 0-263 0 0,0 0-242 0 0,-32 7-208 0 0,-101 23-145 0 0,60 6 5 0 0,62-25-374 0 0,0-3-69 0 0,0 1 0 0 0,1 0 0 0 0,0 1 0 0 0,0 0 1 0 0,1 1-1 0 0,1-1 0 0 0,0 2 0 0 0,0-1 0 0 0,1 1 1 0 0,1 0-1 0 0,0 1 0 0 0,1 0 0 0 0,0-1 0 0 0,1 2 0 0 0,0-1 1 0 0,1 0-1 0 0,0 1 0 0 0,1 0 0 0 0,0 13-2 0 0,3-24-6 0 0,-1 1 1 0 0,1-1-1 0 0,0 0 1 0 0,0 0-1 0 0,0 0 1 0 0,0 0-1 0 0,0 0 0 0 0,1 0 1 0 0,-1 0-1 0 0,1-1 1 0 0,0 1-1 0 0,0 0 0 0 0,0-1 1 0 0,0 0-1 0 0,0 1 1 0 0,1-1-1 0 0,-1 0 0 0 0,1 0 1 0 0,-1 0-1 0 0,1 0 1 0 0,0-1-1 0 0,0 1 1 0 0,-1-1-1 0 0,1 1 0 0 0,0-1 1 0 0,1 0-1 0 0,-1 0 1 0 0,0-1-1 0 0,0 1 0 0 0,0-1 1 0 0,0 1-1 0 0,4-1 6 0 0,2 1 90 0 0,0 0 0 0 0,0 0-1 0 0,1-1 1 0 0,-1-1 0 0 0,0 1 0 0 0,0-1-1 0 0,0-1 1 0 0,0 0 0 0 0,0 0 0 0 0,0 0-1 0 0,4-3-89 0 0,16-12 174 0 0,-2-2 0 0 0,0-1 0 0 0,-1 0-1 0 0,-1-2 1 0 0,-1-1 0 0 0,-1-2 0 0 0,6-8-174 0 0,6-4 96 0 0,5-4-75 0 0,-34 59-1252 0 0,-15 202 954 0 0,9-215 287 0 0,0 0 1 0 0,1-1-1 0 0,0 1 1 0 0,-1 0 0 0 0,2-1-1 0 0,-1 1 1 0 0,0-1-1 0 0,1 0 1 0 0,0 1 0 0 0,0-1-1 0 0,0 0 1 0 0,1 0 0 0 0,-1 0-1 0 0,1 0 1 0 0,0-1-1 0 0,0 1 1 0 0,0-1 0 0 0,0 0-1 0 0,1 1 1 0 0,0-2-1 0 0,-1 1 1 0 0,1 0 0 0 0,0-1-1 0 0,0 1 1 0 0,0-1 0 0 0,1 0-1 0 0,-1-1 1 0 0,0 1-1 0 0,1-1 1 0 0,-1 0 0 0 0,1 0-1 0 0,0 0 1 0 0,-1-1-1 0 0,1 1 1 0 0,0-1 0 0 0,-1 0-1 0 0,1 0 1 0 0,0-1 0 0 0,-1 0-1 0 0,1 0 1 0 0,-1 0-1 0 0,1 0 1 0 0,-1 0 0 0 0,1-1-1 0 0,-1 0 1 0 0,0 0-1 0 0,0 0 1 0 0,0-1 0 0 0,0 1-1 0 0,0-1-10 0 0,28-22 254 0 0,-2-2-1 0 0,-1 0 1 0 0,-1-2-1 0 0,-1-1 1 0 0,-1-3-254 0 0,84-87 179 0 0,-87 98-188 0 0,-15 12-27 0 0,0 1 1 0 0,0 0-1 0 0,1 1 0 0 0,0 0 1 0 0,1 1-1 0 0,0 0 0 0 0,0 0 1 0 0,1 1-1 0 0,-1 0 0 0 0,1 1 1 0 0,1 0-1 0 0,-1 1 1 0 0,1 0-1 0 0,0 0 0 0 0,10 0 36 0 0,-19 5-32 0 0,0 1 0 0 0,0 0 0 0 0,0 1 0 0 0,0-1 0 0 0,-1 0 0 0 0,1 1 0 0 0,-1-1 0 0 0,0 1 0 0 0,0 0 0 0 0,0 0 0 0 0,0 0 0 0 0,0 0 0 0 0,0 0 0 0 0,-1 0 0 0 0,0 1 0 0 0,1-1 0 0 0,-1 0 0 0 0,-1 1 0 0 0,1-1 0 0 0,0 1 0 0 0,-1-1 0 0 0,0 1 0 0 0,1-1 0 0 0,-1 1 0 0 0,-1-1 0 0 0,1 1 0 0 0,-1-1 0 0 0,1 1 0 0 0,-2 2 32 0 0,2-1-25 0 0,0 11 11 0 0,-2-1 0 0 0,0 0-1 0 0,-1 0 1 0 0,0-1 0 0 0,-1 1 0 0 0,0 0 0 0 0,-2-1 0 0 0,1 0 0 0 0,-2-1 0 0 0,0 1 0 0 0,-3 3 14 0 0,8-14-97 0 0,0 0 0 0 0,0 0 0 0 0,0 0 0 0 0,-1 0 0 0 0,0 0 0 0 0,1 0 0 0 0,-1-1 0 0 0,0 1 0 0 0,0-1 0 0 0,-1 0 0 0 0,1 1 0 0 0,0-2 0 0 0,-1 1 0 0 0,1 0 0 0 0,-1-1 0 0 0,0 1 0 0 0,1-1 0 0 0,-1 0 0 0 0,0-1 0 0 0,0 1 0 0 0,0 0 0 0 0,1-1 0 0 0,-4 0 97 0 0,7 0-127 0 0,0 0-10 0 0,10-4-2601 0 0,20 4 2729 0 0,-24 0 11 0 0,127 26 1102 0 0,-115-22-827 0 0,1-2 0 0 0,-1 0-1 0 0,0-1 1 0 0,1 0 0 0 0,-1-2-1 0 0,0 0 1 0 0,1-1 0 0 0,-1-1 0 0 0,0 0-1 0 0,0-2 1 0 0,-1 0 0 0 0,1-1-1 0 0,-1-1 1 0 0,0 0 0 0 0,4-3-277 0 0,10-14 355 0 0,-2 0 1 0 0,0-2 0 0 0,-1-1-1 0 0,-2-2 1 0 0,-1 0 0 0 0,-1-2-1 0 0,-2 0 1 0 0,-1-2 0 0 0,-1 0-1 0 0,12-31-355 0 0,-9 17-136 0 0,-2 0-1 0 0,-2-1 1 0 0,-2-1-1 0 0,-2 0 0 0 0,-3-1 1 0 0,-2-1-1 0 0,2-30 137 0 0,-10-22-68 0 0,-3 103 34 0 0,0-1 0 0 0,0 0 0 0 0,0 0 0 0 0,0 0 0 0 0,0 1 0 0 0,0-1 0 0 0,0 1 0 0 0,0-1 0 0 0,0 1 0 0 0,0-1 0 0 0,-1 1 0 0 0,1-1 0 0 0,0 1 0 0 0,0 0 0 0 0,0 0 0 0 0,-1 0 0 0 0,1 0 0 0 0,0 0 0 0 0,0 0 0 0 0,-1 0 0 0 0,1 0 0 0 0,0 0 0 0 0,0 0 0 0 0,-1 1 0 0 0,1-1 0 0 0,0 0 0 0 0,0 1-1 0 0,0-1 1 0 0,0 1 0 0 0,0 0 0 0 0,0-1 0 0 0,0 1 0 0 0,0 0 0 0 0,0-1 0 0 0,0 1 0 0 0,0 0 0 0 0,0 0 0 0 0,0 0 0 0 0,0 1 34 0 0,-12 14-30 0 0,0 0 1 0 0,2 1-1 0 0,0 1 0 0 0,0 0 1 0 0,2 0-1 0 0,0 1 0 0 0,2 0 0 0 0,0 1 1 0 0,1 0-1 0 0,0 0 0 0 0,2 0 0 0 0,1 0 1 0 0,0 1-1 0 0,1-1 0 0 0,2 1 1 0 0,0 0-1 0 0,1 7 30 0 0,4 25-56 0 0,2 1 0 0 0,3-1 0 0 0,2-1 0 0 0,2 0 0 0 0,2-1 0 0 0,2 0 0 0 0,3-1 0 0 0,3 1 56 0 0,-13-25 5 0 0,26 40-1164 0 0,-37-65 744 0 0,0-1 75 0 0,-22-23-4703 0 0,-15-13-6821 0 0,30 25 10322 0 0</inkml:trace>
  <inkml:trace contextRef="#ctx0" brushRef="#br0" timeOffset="1518">6874 1066 12843 0 0,'0'0'2171'0'0,"0"0"-1287"0"0,0 0-604 0 0,0 0 58 0 0,0 0 242 0 0,0 0 157 0 0,0 0-10 0 0,0 0-140 0 0,38-2-148 0 0,125-8-107 0 0,121-14 974 0 0,26 1-2700 0 0,-264 19-1133 0 0,-15 2-2557 0 0,-7 1-5727 0 0</inkml:trace>
  <inkml:trace contextRef="#ctx0" brushRef="#br0" timeOffset="9014.984">9055 639 5137 0 0,'0'0'870'0'0,"0"0"-125"0"0,0 0 70 0 0,0 0 236 0 0,0 0 221 0 0,0 0 83 0 0,0 0-107 0 0,0 0-210 0 0,0 0-235 0 0,0 0-215 0 0,0 0-160 0 0,-7 8 758 0 0,-15 128-389 0 0,-2-9-668 0 0,7 1 0 0 0,5 1 0 0 0,4 120-129 0 0,8-234-17 0 0,0-1 1 0 0,0 1-1 0 0,2 0 0 0 0,0 0 1 0 0,1 0-1 0 0,0-1 0 0 0,1 1 1 0 0,1-1-1 0 0,0 0 0 0 0,1-1 1 0 0,0 1-1 0 0,1-1 1 0 0,0 0-1 0 0,2-1 0 0 0,-1 1 1 0 0,1-2-1 0 0,7 8 17 0 0,-9-15 29 0 0,0 0-1 0 0,0 0 1 0 0,0 0 0 0 0,0-1 0 0 0,0 0-1 0 0,0-1 1 0 0,1 1 0 0 0,0-1-1 0 0,-1-1 1 0 0,1 1 0 0 0,0-1-1 0 0,0-1 1 0 0,0 0 0 0 0,-1 0-1 0 0,1 0 1 0 0,0-1 0 0 0,0 0 0 0 0,0 0-1 0 0,-1-1 1 0 0,1 0 0 0 0,-1-1-1 0 0,1 0 1 0 0,-1 0 0 0 0,0 0-1 0 0,0-1 1 0 0,0 0 0 0 0,-1 0 0 0 0,1-1-1 0 0,-1 1 1 0 0,0-2 0 0 0,0 1-29 0 0,8-11 147 0 0,0 0 0 0 0,-1-1-1 0 0,0 0 1 0 0,-2-1 0 0 0,0-1 0 0 0,-1 0 0 0 0,-1 0 0 0 0,-1-1 0 0 0,0 0 0 0 0,1-11-147 0 0,6-6 211 0 0,18-93 1240 0 0,-52 223-2702 0 0,16-69 1242 0 0,1 1-1 0 0,1-1 1 0 0,1 1-1 0 0,1-1 1 0 0,1 1-1 0 0,2-1 1 0 0,0 0-1 0 0,2 0 1 0 0,0 0-1 0 0,9 18 10 0 0,-11-32-15 0 0,-1-1-21 0 0,0 0 0 0 0,1 1 0 0 0,1-1 0 0 0,-1-1 0 0 0,1 1 0 0 0,1-1 0 0 0,0 0 0 0 0,0 0 0 0 0,0 0 0 0 0,1-1 0 0 0,0 0-1 0 0,1 0 1 0 0,-1-1 0 0 0,1 0 0 0 0,1-1 0 0 0,1 2 36 0 0,-5-7 55 0 0,0 0-1 0 0,0 0 0 0 0,1-1 1 0 0,-1 0-1 0 0,0 0 1 0 0,0 0-1 0 0,0 0 0 0 0,0-1 1 0 0,0 0-1 0 0,-1 0 1 0 0,1 0-1 0 0,0-1 1 0 0,-1 1-1 0 0,1-1 0 0 0,-1 0 1 0 0,0 0-1 0 0,0-1 1 0 0,0 1-1 0 0,-1-1 0 0 0,1 0 1 0 0,-1 0-1 0 0,0 0 1 0 0,0 0-1 0 0,0-1 0 0 0,-1 1 1 0 0,1-1-1 0 0,-1 0 1 0 0,0 0-1 0 0,-1 1 1 0 0,1-1-1 0 0,-1 0 0 0 0,0-1 1 0 0,0 0-55 0 0,4-4 26 0 0,32-75 216 0 0,76-135-301 0 0,-44 137-395 0 0,-68 83 421 0 0,0 0 0 0 0,0 0 0 0 0,0 0 0 0 0,0 0 0 0 0,0 0 0 0 0,-1 0 0 0 0,1 0 0 0 0,0 0 0 0 0,0 0 0 0 0,0 0 0 0 0,0 1 0 0 0,-1-1 0 0 0,1 0 0 0 0,0 0 0 0 0,0 1 0 0 0,0-1 0 0 0,-1 1 0 0 0,1-1 0 0 0,0 1 0 0 0,-1-1 0 0 0,1 1 0 0 0,0-1 0 0 0,-1 1 0 0 0,1-1 0 0 0,0 1 0 0 0,-1 0 0 0 0,1-1 0 0 0,-1 1 0 0 0,1 0 0 0 0,-1 0 0 0 0,0-1 0 0 0,1 1 0 0 0,-1 0 0 0 0,0 0 0 0 0,0 0 0 0 0,1 0 0 0 0,-1-1 0 0 0,0 1 0 0 0,0 0 0 0 0,0 0 0 0 0,0 0 0 0 0,0 0 0 0 0,0 0 0 0 0,0-1 0 0 0,0 1 33 0 0,6 47 101 0 0,1 210 258 0 0,-7-256-360 0 0,0 6-2 0 0,0 0-1 0 0,1 0 1 0 0,0 0 0 0 0,1 0 0 0 0,0 0 0 0 0,0 0 0 0 0,1 0 0 0 0,0 0 0 0 0,0-1 0 0 0,1 1 0 0 0,1 2 3 0 0,-3-10 21 0 0,0 1 0 0 0,0 0 1 0 0,-1-1-1 0 0,1 1 0 0 0,0-1 0 0 0,0 1 1 0 0,0-1-1 0 0,0 0 0 0 0,0 0 1 0 0,0 0-1 0 0,0 0 0 0 0,-1 0 0 0 0,1 0 1 0 0,0-1-1 0 0,0 1 0 0 0,0-1 0 0 0,0 1 1 0 0,0-1-1 0 0,-1 0 0 0 0,1 0 0 0 0,0 1 1 0 0,-1-1-1 0 0,1 0 0 0 0,0-1 0 0 0,-1 1 1 0 0,1 0-1 0 0,-1 0 0 0 0,0-1 0 0 0,1 1 1 0 0,-1 0-1 0 0,0-1 0 0 0,0 0 0 0 0,1-1-21 0 0,118-157 701 0 0,-90 116-854 0 0,1 1 0 0 0,3 1 0 0 0,33-32 153 0 0,-37 51-1011 0 0,-29 53 67 0 0,-31 175 1212 0 0,30-203-270 0 0,0-1 0 0 0,0 1 0 0 0,0-1 0 0 0,0 1 0 0 0,0-1 0 0 0,0 1 0 0 0,0-1 0 0 0,1 1 1 0 0,-1-1-1 0 0,1 1 0 0 0,-1-1 0 0 0,1 1 0 0 0,-1-1 0 0 0,1 1 0 0 0,0-1 0 0 0,0 0 0 0 0,0 1 0 0 0,-1-1 0 0 0,1 0 0 0 0,0 0 0 0 0,1 0 1 0 0,-1 0-1 0 0,0 0 0 0 0,0 0 0 0 0,0 0 0 0 0,1 0 0 0 0,-1 0 0 0 0,0-1 0 0 0,1 1 0 0 0,-1 0 0 0 0,1-1 0 0 0,-1 1 0 0 0,1-1 1 0 0,-1 0-1 0 0,1 1 0 0 0,-1-1 0 0 0,1 0 0 0 0,-1 0 0 0 0,1 0 0 0 0,-1 0 0 0 0,1 0 0 0 0,-1 0 0 0 0,1-1 0 0 0,-1 1 0 0 0,1 0 0 0 0,-1-1 1 0 0,1 1-1 0 0,-1-1 0 0 0,1 0 0 0 0,0 0 2 0 0,8-4 53 0 0,1-1 1 0 0,0 0-1 0 0,-1-1 1 0 0,0 0-1 0 0,-1-1 1 0 0,0 0-1 0 0,0 0 1 0 0,-1-1 0 0 0,8-10-54 0 0,9-7 6 0 0,-7 6-97 0 0,2 1-1 0 0,0 0 1 0 0,0 2 0 0 0,2 0 0 0 0,0 2 0 0 0,1 1 0 0 0,0 0-1 0 0,14-4 92 0 0,-36 18-14 0 0,1 0-1 0 0,-1 0 1 0 0,1 0-1 0 0,-1 0 1 0 0,0 0 0 0 0,1 0-1 0 0,-1 1 1 0 0,1-1-1 0 0,-1 1 1 0 0,0-1-1 0 0,1 1 1 0 0,-1-1-1 0 0,0 1 1 0 0,1 0-1 0 0,-1 0 1 0 0,0-1-1 0 0,0 1 1 0 0,0 0-1 0 0,0 0 1 0 0,0 0-1 0 0,0 0 1 0 0,0 0-1 0 0,0 1 1 0 0,0-1 0 0 0,0 0-1 0 0,-1 0 1 0 0,1 1-1 0 0,0-1 1 0 0,-1 0-1 0 0,1 1 1 0 0,-1-1-1 0 0,0 1 1 0 0,1-1-1 0 0,-1 0 1 0 0,0 1-1 0 0,0-1 1 0 0,0 1-1 0 0,0-1 1 0 0,0 1-1 0 0,0-1 1 0 0,0 1-1 0 0,-1-1 1 0 0,1 0 0 0 0,0 1-1 0 0,-1-1 1 0 0,1 1-1 0 0,-1-1 1 0 0,1 0-1 0 0,-1 0 1 0 0,0 1-1 0 0,0-1 1 0 0,0 0 14 0 0,0 14 92 0 0,-21 203 778 0 0,22-216-903 0 0,0 1-1 0 0,1 0 1 0 0,-1-1 0 0 0,1 1 0 0 0,-1-1 0 0 0,1 1 0 0 0,0-1 0 0 0,0 1-1 0 0,0-1 1 0 0,0 0 0 0 0,1 1 0 0 0,-1-1 0 0 0,0 0 0 0 0,1 0-1 0 0,0 0 1 0 0,-1 0 0 0 0,1 0 0 0 0,0 0 0 0 0,0-1 0 0 0,0 1-1 0 0,0 0 1 0 0,1-1 33 0 0,16 4-4091 0 0,1-12-5505 0 0,-14 3 4874 0 0</inkml:trace>
  <inkml:trace contextRef="#ctx0" brushRef="#br0" timeOffset="9394.03">11064 1545 4081 0 0,'0'0'2280'0'0,"0"0"-47"0"0,0 0 45 0 0,0 0-51 0 0,0 0-297 0 0,0 0-395 0 0,0 0-333 0 0,32-6-236 0 0,99-22-186 0 0,-56-8 382 0 0,-63 29-1029 0 0,-2 0 0 0 0,1 0 1 0 0,-1-1-1 0 0,0-1 0 0 0,-1 1 1 0 0,0-2-1 0 0,0 1 0 0 0,-1-1 0 0 0,0 0 1 0 0,-1-1-1 0 0,0 0 0 0 0,-1 0 1 0 0,0 0-1 0 0,-1-1 0 0 0,0 0 1 0 0,-1 0-1 0 0,0 0 0 0 0,-1-1 0 0 0,0 0 1 0 0,-1 1-1 0 0,0-9-133 0 0,-3 17-71 0 0,-1-1 1 0 0,1 1-1 0 0,-1 0 0 0 0,-1 0 1 0 0,1 0-1 0 0,0 1 1 0 0,-1-1-1 0 0,0 0 0 0 0,0 1 1 0 0,0 0-1 0 0,0-1 0 0 0,0 1 1 0 0,-1 0-1 0 0,1 1 0 0 0,-1-1 1 0 0,0 1-1 0 0,0 0 0 0 0,0 0 1 0 0,0 0-1 0 0,0 0 0 0 0,0 0 1 0 0,0 1-1 0 0,-1 0 1 0 0,1 0-1 0 0,-1 0 0 0 0,1 1 1 0 0,-1-1-1 0 0,1 1 0 0 0,-1 0 1 0 0,1 0-1 0 0,-1 1 0 0 0,1-1 1 0 0,0 1-1 0 0,-1 0 0 0 0,1 0 1 0 0,-2 1 70 0 0,-8 3-55 0 0,0 1 0 0 0,0 0 0 0 0,1 1 0 0 0,0 0 0 0 0,0 1 0 0 0,0 0 0 0 0,1 1 0 0 0,1 0 0 0 0,0 1 0 0 0,0 1 0 0 0,1-1 0 0 0,0 2 0 0 0,0-1 55 0 0,0 1-29 0 0,0-1 0 0 0,0 1-1 0 0,1 0 1 0 0,1 1 0 0 0,0 0 0 0 0,1 1 0 0 0,0 0-1 0 0,1 0 1 0 0,0 0 0 0 0,2 0 0 0 0,-1 1 0 0 0,2 0-1 0 0,0 0 1 0 0,1 0 0 0 0,0 0 0 0 0,1 1 0 0 0,1-1-1 0 0,0 0 1 0 0,1 1 29 0 0,1-10 10 0 0,0 1-1 0 0,1-1 1 0 0,-1 0-1 0 0,1 1 0 0 0,1-1 1 0 0,-1 0-1 0 0,1-1 1 0 0,0 1-1 0 0,0-1 1 0 0,1 0-1 0 0,-1 0 1 0 0,1 0-1 0 0,0 0 1 0 0,1-1-1 0 0,-1 0 0 0 0,1 0 1 0 0,0 0-1 0 0,0-1 1 0 0,0 0-1 0 0,6 2-9 0 0,135 32 429 0 0,-129-34-432 0 0,0-1 0 0 0,1-2 1 0 0,-1 0-1 0 0,1 0 0 0 0,-1-2 1 0 0,0 0-1 0 0,0-1 0 0 0,0-1 1 0 0,0-1-1 0 0,0 0 0 0 0,-1-2 1 0 0,0 0-1 0 0,0 0 0 0 0,1-3 3 0 0,30-26-2124 0 0,-29 19-1804 0 0,-9 8 2 0 0,-2 1-6336 0 0</inkml:trace>
  <inkml:trace contextRef="#ctx0" brushRef="#br0" timeOffset="9779.304">9746 739 11538 0 0,'0'0'969'0'0,"0"0"-129"0"0,0 0 112 0 0,0 0 16 0 0,0 0-192 0 0,0 0-319 0 0,0 0-289 0 0,0 0-168 0 0,0 0-48 0 0,0 0 0 0 0,0 0-16 0 0,0 0-121 0 0,0 0-223 0 0,27 40-448 0 0,-25-36-768 0 0,2 0-1289 0 0,-4-1-1728 0 0,0-3-1240 0 0</inkml:trace>
  <inkml:trace contextRef="#ctx0" brushRef="#br0" timeOffset="10116.721">8440 1055 0 0 0,'0'0'1278'0'0,"0"0"685"0"0,0 0 391 0 0,0 0 53 0 0,0 0-208 0 0,0 0-296 0 0,0 0-199 0 0,0 0-203 0 0,0 0-229 0 0,34 5-231 0 0,106 12-212 0 0,22-13 776 0 0,-14-7-1677 0 0,0-6-1 0 0,-1-7 1 0 0,4-7 72 0 0,-50 8-4431 0 0,-73 11 89 0 0,-6 1-6116 0 0</inkml:trace>
  <inkml:trace contextRef="#ctx0" brushRef="#br0" timeOffset="34756.412">6491 2988 3545 0 0,'0'0'1583'0'0,"0"0"-803"0"0,0 0-283 0 0,0 0 126 0 0,0 0 221 0 0,0 0 130 0 0,0 0-21 0 0,0 0-134 0 0,0 0-139 0 0,0 0-91 0 0,0 0-36 0 0,0 0-33 0 0,0 0-89 0 0,-3 27-76 0 0,-10 87-54 0 0,1 37 560 0 0,8-91-751 0 0,-2 0 0 0 0,-3-1 0 0 0,-11 37-110 0 0,-19 33-1480 0 0,36-116-152 0 0,2-9-1657 0 0,1-2-4106 0 0,0-2 5953 0 0</inkml:trace>
  <inkml:trace contextRef="#ctx0" brushRef="#br0" timeOffset="35092.388">6097 2985 0 0 0,'0'0'409'0'0,"0"0"274"0"0,0 0 299 0 0,0 0 354 0 0,0 0 260 0 0,0 0 31 0 0,0 0-41 0 0,0 0-44 0 0,0 0-66 0 0,0 0-117 0 0,0 0-136 0 0,34-7-149 0 0,108-21-164 0 0,76-1 2060 0 0,-181 24-2867 0 0,0 1 0 0 0,0 1-1 0 0,0 2 1 0 0,0 2 0 0 0,1 1-1 0 0,24 6-102 0 0,10 26-1367 0 0,-57-14-2594 0 0,-10 6-4847 0 0,-5-18 3555 0 0</inkml:trace>
  <inkml:trace contextRef="#ctx0" brushRef="#br0" timeOffset="35405.386">6040 3776 3553 0 0,'0'0'2398'0'0,"0"0"-1517"0"0,0 0-449 0 0,0 0 288 0 0,0 0 525 0 0,0 0 346 0 0,0 0 65 0 0,0 0-160 0 0,0 0-255 0 0,0 0-237 0 0,0 0-193 0 0,0 0-115 0 0,0 0-91 0 0,25 0-50 0 0,79-4 9 0 0,-9-14 827 0 0,199-35-583 0 0,-189 36-3230 0 0,-78 10-11 0 0,3 0-5689 0 0,-20 7-548 0 0</inkml:trace>
  <inkml:trace contextRef="#ctx0" brushRef="#br0" timeOffset="35834.467">6077 2650 4057 0 0,'0'0'767'0'0,"0"0"-337"0"0,0 0 104 0 0,0 0 558 0 0,0 0 602 0 0,0 0 321 0 0,0 0 11 0 0,0 0-265 0 0,0 0-336 0 0,0 0-306 0 0,33 0-257 0 0,108-1-181 0 0,171-12 1399 0 0,-56 8-2511 0 0,-147 5-8559 0 0,-105 0 8441 0 0,13 0-10024 0 0</inkml:trace>
  <inkml:trace contextRef="#ctx0" brushRef="#br0" timeOffset="36925.632">6846 3688 416 0 0,'0'0'2901'0'0,"0"0"-1729"0"0,0 0-605 0 0,0 0 26 0 0,0 0 229 0 0,0 0 178 0 0,0 0 75 0 0,0 0-50 0 0,0 0-156 0 0,0 0-160 0 0,0 0-126 0 0,0 0-90 0 0,24-11-61 0 0,73-36-48 0 0,-75 37-136 0 0,-1-2 0 0 0,0-1 0 0 0,0 0 0 0 0,-2-2 0 0 0,0 0 0 0 0,0-1 0 0 0,10-12-248 0 0,-14 13 94 0 0,2 1-51 0 0,-2-1 0 0 0,0-1-1 0 0,-1 0 1 0 0,0-1 0 0 0,-1 0-1 0 0,-1-1 1 0 0,-1 0 0 0 0,0-1-1 0 0,-2-1 1 0 0,5-13-43 0 0,-13 33-41 0 0,-1-1 0 0 0,1 1-1 0 0,-1-1 1 0 0,0 0 0 0 0,1 1 0 0 0,-1-1 0 0 0,0 0-1 0 0,1 1 1 0 0,-1-1 0 0 0,0 0 0 0 0,0 1 0 0 0,1-1-1 0 0,-1 0 1 0 0,0 0 0 0 0,0 1 0 0 0,0-1 0 0 0,0 0 0 0 0,0 1-1 0 0,0-1 1 0 0,0 0 0 0 0,0 0 0 0 0,-1 1 0 0 0,1-1-1 0 0,0 0 1 0 0,0 1 0 0 0,-1-1 0 0 0,1 0 0 0 0,0 1-1 0 0,-1-1 1 0 0,1 0 0 0 0,0 1 0 0 0,-1-1 0 0 0,1 1-1 0 0,-1-1 1 0 0,1 1 0 0 0,-1-1 0 0 0,1 1 0 0 0,-1-1 0 0 0,0 1-1 0 0,1-1 1 0 0,-1 1 0 0 0,0 0 0 0 0,1-1 0 0 0,-1 1-1 0 0,0 0 1 0 0,1 0 0 0 0,-1-1 0 0 0,0 1 0 0 0,1 0-1 0 0,-1 0 1 0 0,0 0 0 0 0,0 0 0 0 0,1 0 0 0 0,-1 0-1 0 0,0 0 1 0 0,0 0 0 0 0,1 0 0 0 0,-1 0 0 0 0,0 1 0 0 0,1-1-1 0 0,-1 0 1 0 0,0 0 0 0 0,1 1 0 0 0,-1-1 0 0 0,0 0-1 0 0,1 1 1 0 0,-1-1 41 0 0,-44 29-2613 0 0,34-18 2527 0 0,0 1 1 0 0,1 0 0 0 0,1 0-1 0 0,0 1 1 0 0,1 0 0 0 0,0 0-1 0 0,1 1 1 0 0,1 0 0 0 0,0 1-1 0 0,0 0 1 0 0,2-1 0 0 0,0 1-1 0 0,1 1 1 0 0,0-1 0 0 0,1 0-1 0 0,0 9 86 0 0,3-20 76 0 0,-1 0 0 0 0,0 0 0 0 0,1 0 0 0 0,0 0 0 0 0,0 0 0 0 0,0 0 0 0 0,0 0 0 0 0,1 0 0 0 0,0 0 0 0 0,-1-1-1 0 0,1 1 1 0 0,1 0 0 0 0,-1-1 0 0 0,0 0 0 0 0,1 0 0 0 0,0 1 0 0 0,0-2 0 0 0,-1 1 0 0 0,2 0 0 0 0,-1 0 0 0 0,0-1 0 0 0,1 0 0 0 0,-1 0 0 0 0,1 0 0 0 0,-1 0 0 0 0,1 0-1 0 0,0-1 1 0 0,0 0 0 0 0,0 1 0 0 0,3-1-76 0 0,4 2 388 0 0,0-1 0 0 0,0 0-1 0 0,1-1 1 0 0,-1-1 0 0 0,0 1-1 0 0,0-2 1 0 0,1 1 0 0 0,-1-2 0 0 0,0 0-1 0 0,0 0 1 0 0,0-1-388 0 0,18-6 396 0 0,-1-2 0 0 0,0-2 0 0 0,-1 0 0 0 0,-1-2 0 0 0,0 0 0 0 0,-1-2 0 0 0,0-1 0 0 0,-2-1 0 0 0,0-1 0 0 0,-1-1 0 0 0,-2-1 0 0 0,1-1-396 0 0,-17 18-19 0 0,1 0 1 0 0,-1-1 0 0 0,0 0 0 0 0,0 1 0 0 0,-1-1-1 0 0,0 0 1 0 0,0 0 0 0 0,0-1 0 0 0,-1 1 0 0 0,0-1-1 0 0,0 1 1 0 0,-1-1 0 0 0,0 0 0 0 0,0 0 0 0 0,0 1-1 0 0,-1-1 1 0 0,0-1 18 0 0,-37 0-2428 0 0,28 11 2183 0 0,0 1 1 0 0,0 0-1 0 0,1 0 0 0 0,-1 1 1 0 0,1 0-1 0 0,0 0 1 0 0,0 1-1 0 0,1 0 1 0 0,-1 0-1 0 0,2 1 1 0 0,-1 0-1 0 0,1 0 0 0 0,0 1 1 0 0,0-1-1 0 0,1 2 1 0 0,-4 5 244 0 0,6-10 1 0 0,-1 1-1 0 0,1 0 1 0 0,0 0 0 0 0,0 0 0 0 0,1 0-1 0 0,-1 0 1 0 0,1 1 0 0 0,0-1 0 0 0,1 1-1 0 0,-1 0 1 0 0,1-1 0 0 0,0 1 0 0 0,1 0-1 0 0,-1 0 1 0 0,1 0 0 0 0,0-1 0 0 0,1 1-1 0 0,-1 0 1 0 0,1 0 0 0 0,0-1 0 0 0,1 1-1 0 0,-1 0 1 0 0,1-1 0 0 0,0 1 0 0 0,1-1-1 0 0,-1 0 1 0 0,1 0 0 0 0,0 0 0 0 0,0 0-1 0 0,1 0 1 0 0,0-1 0 0 0,-1 1 0 0 0,1-1-1 0 0,1 0 1 0 0,-1 0 0 0 0,1-1-1 0 0,-1 1 1 0 0,1-1 0 0 0,0 0 0 0 0,0 0-1 0 0,4 1 0 0 0,7 1 339 0 0,1 0-1 0 0,-1-2 0 0 0,0 0 0 0 0,1 0 0 0 0,0-2 0 0 0,0 0 1 0 0,-1-1-1 0 0,1-1 0 0 0,1 0-338 0 0,-2-2 299 0 0,0-1 0 0 0,0 0-1 0 0,-1-2 1 0 0,0 1 0 0 0,0-2 0 0 0,-1 0 0 0 0,1 0 0 0 0,-1-2 0 0 0,-1 0-1 0 0,8-6-298 0 0,-20 14 10 0 0,18-13 103 0 0,-1 0 0 0 0,-1-1 1 0 0,-1-1-1 0 0,0-1 0 0 0,-1 0 0 0 0,0-1 1 0 0,-2 0-1 0 0,0-1 0 0 0,-1-1 0 0 0,-1 0 0 0 0,-1-1 1 0 0,6-15-114 0 0,-15 34-27 0 0,0-1 0 0 0,1 1 1 0 0,-1 0-1 0 0,0 0 0 0 0,-1 0 1 0 0,1-1-1 0 0,0 1 0 0 0,0 0 1 0 0,-1-1-1 0 0,0 1 0 0 0,1-1 1 0 0,-1 1-1 0 0,0 0 0 0 0,0-1 1 0 0,0 1-1 0 0,-1-1 0 0 0,1 1 1 0 0,0-1-1 0 0,-1 1 0 0 0,0 0 1 0 0,1-1-1 0 0,-1 1 0 0 0,0 0 1 0 0,0 0-1 0 0,-1 0 0 0 0,1 0 1 0 0,0 0-1 0 0,-1 0 0 0 0,1 0 1 0 0,-1 0-1 0 0,1 0 0 0 0,-1 0 1 0 0,0 1-1 0 0,0-1 0 0 0,-1 0 27 0 0,-6 5-147 0 0,0 0 1 0 0,0 0-1 0 0,0 1 0 0 0,0 0 0 0 0,1 0 1 0 0,-1 1-1 0 0,1 0 0 0 0,0 1 0 0 0,1 0 0 0 0,0 0 1 0 0,-1 1-1 0 0,2 0 0 0 0,-1 0 0 0 0,1 0 1 0 0,0 1-1 0 0,1 0 0 0 0,0 0 0 0 0,-1 1 147 0 0,0 2-2 0 0,1 1-1 0 0,0-1 1 0 0,0 1-1 0 0,1-1 1 0 0,0 1-1 0 0,1 0 1 0 0,1 1-1 0 0,0-1 1 0 0,0 0-1 0 0,1 1 1 0 0,1-1-1 0 0,0 1 1 0 0,1-1-1 0 0,0 1 1 0 0,1-1-1 0 0,0 0 1 0 0,1 0-1 0 0,1 0 1 0 0,0 0-1 0 0,0 0 1 0 0,1-1-1 0 0,0 1 1 0 0,1-1-1 0 0,1-1 1 0 0,0 1-1 0 0,0-1 1 0 0,1 0-1 0 0,0-1 1 0 0,0 0-1 0 0,1 0 1 0 0,2 0 2 0 0,46 35-2383 0 0,-14-24-6267 0 0,-33-17 2702 0 0</inkml:trace>
  <inkml:trace contextRef="#ctx0" brushRef="#br0" timeOffset="37222.817">8356 3519 12267 0 0,'0'0'2381'0'0,"0"0"-1010"0"0,0 0-400 0 0,0 0-37 0 0,0 0-50 0 0,0 0-120 0 0,0 0-184 0 0,0 0-197 0 0,0 0-142 0 0,0 0-106 0 0,0 0-51 0 0,-16 31-47 0 0,-46 98-22 0 0,27-35-19 0 0,-12 45-2111 0 0,42-132 1310 0 0,2-3-2823 0 0,1 0-8162 0 0,2-4 9085 0 0</inkml:trace>
  <inkml:trace contextRef="#ctx0" brushRef="#br0" timeOffset="37526.024">8207 3496 5353 0 0,'0'0'1580'0'0,"0"0"-985"0"0,0 0-351 0 0,0 0 235 0 0,0 0 393 0 0,0 0 290 0 0,0 0 111 0 0,0 0-54 0 0,0 0-142 0 0,0 0-173 0 0,0 0-173 0 0,0 0-163 0 0,0 0-151 0 0,32 3-107 0 0,103 7-78 0 0,-17-11 189 0 0,-84-1-206 0 0,-17 0-1249 0 0,0 2-3736 0 0,-17 0 1441 0 0,0 0-876 0 0,0 0-109 0 0</inkml:trace>
  <inkml:trace contextRef="#ctx0" brushRef="#br0" timeOffset="37773.772">8210 3776 5481 0 0,'0'0'3497'0'0,"0"0"-2737"0"0,0 0 32 0 0,0 0 256 0 0,0 0 89 0 0,0 0-113 0 0,0 0-176 0 0,0 0-160 0 0,0 0-176 0 0,0 0-216 0 0,192-25-136 0 0,-168 21-160 0 0,-4 0-256 0 0,-2 4-368 0 0,1-4-592 0 0,-3 1-896 0 0,-5 3-1801 0 0,0-4-4209 0 0</inkml:trace>
  <inkml:trace contextRef="#ctx0" brushRef="#br0" timeOffset="38638.723">7341 2977 4065 0 0,'0'0'628'0'0,"0"0"-141"0"0,0 0 156 0 0,0 0 315 0 0,0 0 208 0 0,0 0 24 0 0,0 0-85 0 0,0 0-95 0 0,0 0-89 0 0,0 0-82 0 0,32-2-92 0 0,101-9-119 0 0,131-9 1130 0 0,38 9-1469 0 0,-302 11-221 0 0,0 0 110 0 0,0 0 160 0 0,0 0 180 0 0,0 0 134 0 0,-12-7 852 0 0,-171-104 665 0 0,136 55-3083 0 0,45 49-685 0 0,1 0-5057 0 0,1 4-4124 0 0</inkml:trace>
  <inkml:trace contextRef="#ctx0" brushRef="#br0" timeOffset="40441.24">8868 3430 3569 0 0,'0'0'887'0'0,"0"0"-386"0"0,0 0-1 0 0,0 0 408 0 0,0 0 451 0 0,0 0 215 0 0,0 0-32 0 0,0 0-179 0 0,0 0-194 0 0,0 0-181 0 0,0 0-161 0 0,0 0-139 0 0,32-3-99 0 0,102-13-71 0 0,132-2 1145 0 0,-248 24-3522 0 0,-9 1-2160 0 0,-1-2-2468 0 0,-6-4 207 0 0</inkml:trace>
  <inkml:trace contextRef="#ctx0" brushRef="#br0" timeOffset="40853.481">9957 3003 3873 0 0,'0'0'3102'0'0,"0"0"-1662"0"0,0 0-446 0 0,0 0 187 0 0,0 0 260 0 0,0 0 71 0 0,0 0-146 0 0,0 0-268 0 0,0 0-291 0 0,0 0-227 0 0,0 0-165 0 0,0 0-143 0 0,0 0-80 0 0,0 19 278 0 0,-20 87 405 0 0,3 7-554 0 0,-6 0 0 0 0,-13 33-321 0 0,-18 78-520 0 0,48-214-666 0 0,2-15-5661 0 0,2-19-2853 0 0,2 23 9696 0 0,0-4-1999 0 0</inkml:trace>
  <inkml:trace contextRef="#ctx0" brushRef="#br0" timeOffset="41140.077">9420 3029 944 0 0,'0'0'846'0'0,"0"0"321"0"0,0 0 517 0 0,0 0 228 0 0,0 0-33 0 0,0 0-185 0 0,0 0-254 0 0,32 2-251 0 0,106 8-196 0 0,349-15 2720 0 0,-331 9-3825 0 0,-130 15-1658 0 0,-34 10-6287 0 0,3-22 535 0 0</inkml:trace>
  <inkml:trace contextRef="#ctx0" brushRef="#br0" timeOffset="41386.717">9501 3743 6057 0 0,'0'0'1614'0'0,"0"0"-702"0"0,0 0 70 0 0,0 0 375 0 0,0 0 194 0 0,0 0-36 0 0,0 0-172 0 0,0 0-222 0 0,0 0-193 0 0,0 0-148 0 0,0 0-113 0 0,35 6-74 0 0,115 18-89 0 0,-56-26 100 0 0,-75-3-470 0 0,50-10-373 0 0,102-21 914 0 0,-114 23-3689 0 0,-1-1-3366 0 0,-43 10-4068 0 0</inkml:trace>
  <inkml:trace contextRef="#ctx0" brushRef="#br0" timeOffset="42725.587">9473 2775 1296 0 0,'0'0'1947'0'0,"0"0"-1152"0"0,0 0-300 0 0,0 0 152 0 0,0 0 253 0 0,0 0 143 0 0,0 0 33 0 0,0 0 20 0 0,0 0-14 0 0,0 0-57 0 0,0 0-96 0 0,34-2-135 0 0,107-5-129 0 0,192-21 1994 0 0,-320 25-2924 0 0,1 2 1 0 0,0-1-1 0 0,0 1 0 0 0,0 1 1 0 0,0 1-1 0 0,-1 0 1 0 0,1 1-1 0 0,0 0 1 0 0,-1 1-1 0 0,9 2 265 0 0,6 6-5808 0 0,-18-7-2187 0 0</inkml:trace>
  <inkml:trace contextRef="#ctx0" brushRef="#br0" timeOffset="43724.901">10388 3592 1816 0 0,'0'0'1894'0'0,"0"0"-810"0"0,0 0-161 0 0,0 0 176 0 0,0 0 163 0 0,0 0 18 0 0,0 0-134 0 0,0 0-145 0 0,0 0-81 0 0,0 0-86 0 0,0 0-73 0 0,0 0-117 0 0,0 0-106 0 0,28-23-63 0 0,87-70-37 0 0,69-70 1236 0 0,-176 158-1723 0 0,-1-1-1 0 0,-1 0 1 0 0,1-1 0 0 0,-1 1-1 0 0,0-1 1 0 0,0 0 0 0 0,-1-1-1 0 0,0 1 1 0 0,0-1 0 0 0,-1 0-1 0 0,0 0 1 0 0,0-1 0 0 0,-1 1-1 0 0,0-1 1 0 0,-1 0 0 0 0,0 1-1 0 0,0-1 1 0 0,-1 0 0 0 0,0-2 49 0 0,-3 9-215 0 0,0 0 1 0 0,0 1-1 0 0,0-1 1 0 0,0 1 0 0 0,0-1-1 0 0,-1 1 1 0 0,1 0-1 0 0,0 0 1 0 0,-1 0 0 0 0,1 0-1 0 0,-1 1 1 0 0,0-1-1 0 0,1 1 1 0 0,-1-1 0 0 0,1 1-1 0 0,-1 0 1 0 0,0 0-1 0 0,1 0 1 0 0,-1 0 0 0 0,1 1-1 0 0,-1-1 1 0 0,0 1-1 0 0,1 0 1 0 0,-1-1 0 0 0,1 1-1 0 0,-1 0 1 0 0,1 0-1 0 0,0 1 1 0 0,0-1 0 0 0,-1 1 214 0 0,-9 5-335 0 0,0 0 1 0 0,1 1-1 0 0,0 1 1 0 0,1 0-1 0 0,0 0 1 0 0,0 1-1 0 0,1 1 1 0 0,0-1 0 0 0,-3 7 334 0 0,4-5-12 0 0,1 0 0 0 0,0 0 0 0 0,0 1 0 0 0,1 0 0 0 0,1 0 0 0 0,0 0 0 0 0,1 1 0 0 0,0 0 0 0 0,1 0 0 0 0,1 0 1 0 0,0 0-1 0 0,1 0 0 0 0,1 0 0 0 0,0 7 12 0 0,2-15 235 0 0,0 1 0 0 0,1-1 0 0 0,-1 0 0 0 0,1 0 0 0 0,1-1 0 0 0,-1 1 0 0 0,1-1 0 0 0,0 1 0 0 0,0-1 0 0 0,0 0 0 0 0,1-1 0 0 0,0 1 0 0 0,0-1 0 0 0,0 0 0 0 0,0 0 0 0 0,1 0 0 0 0,0-1 0 0 0,-1 0 0 0 0,1 0 0 0 0,0 0 0 0 0,1-1 0 0 0,-1 0 0 0 0,0 0 0 0 0,1-1 0 0 0,-1 0 0 0 0,1 0 0 0 0,-1 0 0 0 0,3-1-235 0 0,13 2 367 0 0,0-2 1 0 0,0-1-1 0 0,0-1 1 0 0,0 0-1 0 0,-1-2 1 0 0,1-1-1 0 0,-1 0 1 0 0,0-1-1 0 0,0-2 1 0 0,-1 0-1 0 0,0-1 1 0 0,-1-1-1 0 0,1-1 1 0 0,-2 0-1 0 0,0-2 1 0 0,0 0-1 0 0,-1-1 1 0 0,1-2-368 0 0,0 0 104 0 0,-1 0-1 0 0,-1-1 1 0 0,0-1 0 0 0,-1 0 0 0 0,-1-1 0 0 0,-1-1 0 0 0,-1 0 0 0 0,5-13-104 0 0,-4-36-325 0 0,-14 67 262 0 0,0 1-1 0 0,0-1 0 0 0,-1 1 1 0 0,1-1-1 0 0,-1 1 0 0 0,1 0 0 0 0,-1-1 1 0 0,0 1-1 0 0,0 0 0 0 0,1 0 0 0 0,-1 0 1 0 0,0 0-1 0 0,0 0 0 0 0,0 1 0 0 0,0-1 1 0 0,0 1-1 0 0,0-1 0 0 0,0 1 0 0 0,0 0 1 0 0,0-1-1 0 0,0 1 0 0 0,0 0 1 0 0,0 0-1 0 0,0 1 0 0 0,0-1 0 0 0,0 0 1 0 0,0 1-1 0 0,0-1 0 0 0,0 1 0 0 0,0 0 1 0 0,0-1-1 0 0,0 1 0 0 0,0 0 0 0 0,0 1 64 0 0,-7 2-83 0 0,1 1-1 0 0,0 1 1 0 0,1-1-1 0 0,-1 1 1 0 0,1 1-1 0 0,0-1 1 0 0,0 1-1 0 0,1 0 0 0 0,0 1 1 0 0,0 0-1 0 0,1 0 1 0 0,0 0-1 0 0,0 0 1 0 0,1 1-1 0 0,0 0 1 0 0,1 0-1 0 0,0 0 1 0 0,0 0-1 0 0,1 0 1 0 0,0 1-1 0 0,0-1 0 0 0,1 1 1 0 0,1-1-1 0 0,0 1 1 0 0,0-1-1 0 0,0 1 1 0 0,1-1-1 0 0,2 9 84 0 0,1-12 47 0 0,0 1 0 0 0,0-1 0 0 0,1 0 1 0 0,0 0-1 0 0,0 0 0 0 0,0-1 0 0 0,1 0 0 0 0,0 0 0 0 0,0 0 0 0 0,0 0 0 0 0,0-1 0 0 0,1 0 1 0 0,-1-1-1 0 0,1 0 0 0 0,0 0 0 0 0,1 0 0 0 0,-1-1 0 0 0,0 0 0 0 0,0 0 0 0 0,1 0 0 0 0,0-1 1 0 0,-1-1-1 0 0,1 1 0 0 0,-1-1 0 0 0,1 0 0 0 0,0-1 0 0 0,-1 0 0 0 0,7-1-47 0 0,0-2 107 0 0,1-1 0 0 0,-1 0 1 0 0,-1-1-1 0 0,1 0 0 0 0,-1-1 0 0 0,0-1 0 0 0,-1 0 0 0 0,1-1 0 0 0,-2 0 0 0 0,1 0 1 0 0,-1-2-1 0 0,-1 1 0 0 0,0-1 0 0 0,0-1 0 0 0,3-5-107 0 0,-1 3 24 0 0,-3 5-227 0 0,-1 0-1 0 0,0-1 1 0 0,0 1 0 0 0,-1-1-1 0 0,0-1 1 0 0,-1 1 0 0 0,0-1-1 0 0,-1 0 1 0 0,0-1-1 0 0,-1 1 1 0 0,0-1 0 0 0,-1 0-1 0 0,0 0 1 0 0,-1 0 0 0 0,0 0-1 0 0,-1-9 204 0 0,-2 20-124 0 0,0-1-1 0 0,-1 1 1 0 0,1-1-1 0 0,-1 1 0 0 0,1 0 1 0 0,-1 0-1 0 0,0-1 1 0 0,0 1-1 0 0,1 0 1 0 0,-1 1-1 0 0,0-1 1 0 0,0 0-1 0 0,0 0 1 0 0,0 1-1 0 0,0-1 1 0 0,0 1-1 0 0,0 0 1 0 0,0 0-1 0 0,0-1 1 0 0,0 1-1 0 0,0 0 1 0 0,0 1-1 0 0,0-1 0 0 0,0 0 1 0 0,0 1-1 0 0,0-1 1 0 0,0 1-1 0 0,0-1 1 0 0,0 1-1 0 0,0 0 1 0 0,0 0-1 0 0,-1 1 125 0 0,-9 5-207 0 0,1 1 0 0 0,0 1 0 0 0,1 0 0 0 0,0 0 0 0 0,0 1 0 0 0,1 0 0 0 0,0 1 0 0 0,1 0 0 0 0,0 0 0 0 0,1 1-1 0 0,-4 8 208 0 0,6-11-81 0 0,1 0 0 0 0,0 0-1 0 0,1 1 1 0 0,0 0 0 0 0,0-1-1 0 0,1 1 1 0 0,0 0 0 0 0,1 0-1 0 0,0 0 1 0 0,1 1 0 0 0,0-1-1 0 0,0 0 1 0 0,1 0 0 0 0,0 0-1 0 0,1 0 1 0 0,1 2 81 0 0,1-5 26 0 0,0 1-1 0 0,1-1 1 0 0,0 0 0 0 0,1 0 0 0 0,-1-1-1 0 0,1 1 1 0 0,0-1 0 0 0,1-1 0 0 0,0 1-1 0 0,0-1 1 0 0,0 0 0 0 0,0-1 0 0 0,1 0-1 0 0,-1 0 1 0 0,1 0 0 0 0,0-1 0 0 0,1 0 0 0 0,-1-1-1 0 0,4 1-25 0 0,35 7-1366 0 0,-14-9-3605 0 0,-22-1 2249 0 0</inkml:trace>
  <inkml:trace contextRef="#ctx0" brushRef="#br0" timeOffset="44187.383">11887 3482 4649 0 0,'0'0'2139'0'0,"0"0"-411"0"0,0 0-96 0 0,0 0 79 0 0,0 0-80 0 0,0 0-244 0 0,0 0-349 0 0,0 0-325 0 0,0 0-229 0 0,0 0-102 0 0,0 0-74 0 0,0 0-54 0 0,0 0-41 0 0,-4 13-73 0 0,-33 100 43 0 0,13 11-579 0 0,25-123 291 0 0,0 0 0 0 0,-1-1 0 0 0,1 1 0 0 0,0-1 1 0 0,0 1-1 0 0,0-1 0 0 0,-1 1 0 0 0,1-1 0 0 0,0 1 0 0 0,0-1 0 0 0,0 1 0 0 0,0-1 1 0 0,0 0-1 0 0,0 0 0 0 0,0 0 0 0 0,0 0 0 0 0,0 1 0 0 0,0-1 0 0 0,0 0 1 0 0,0 0-1 0 0,0-1 0 0 0,0 1 0 0 0,0 0 0 0 0,0 0 0 0 0,0 0 0 0 0,0-1 0 0 0,0 1 1 0 0,0-1-1 0 0,0 1 0 0 0,-1 0 0 0 0,1-1 0 0 0,0 1 0 0 0,0-1 0 0 0,0 0 1 0 0,-1 1-1 0 0,1-1 0 0 0,0 0 0 0 0,0 0 0 0 0,-1 1 0 0 0,1-1 0 0 0,0-1 105 0 0,9-19-9172 0 0,-9 17 4448 0 0</inkml:trace>
  <inkml:trace contextRef="#ctx0" brushRef="#br0" timeOffset="44444.473">11749 3471 3465 0 0,'0'0'992'0'0,"0"0"79"0"0,0 0 206 0 0,0 0 73 0 0,0 0-102 0 0,0 0-147 0 0,0 0-189 0 0,0 0-169 0 0,0 0-159 0 0,0 0-124 0 0,31-2-97 0 0,100-6-81 0 0,-14 6 105 0 0,-78 3-9496 0 0,-39-1 3983 0 0</inkml:trace>
  <inkml:trace contextRef="#ctx0" brushRef="#br0" timeOffset="44691.638">11642 3780 6617 0 0,'0'0'3364'0'0,"0"0"-2003"0"0,0 0-846 0 0,0 0-75 0 0,0 0 122 0 0,0 0 175 0 0,0 0 135 0 0,0 0 14 0 0,0 0-82 0 0,0 0-97 0 0,0 0-147 0 0,0 0-151 0 0,24 6-114 0 0,79 16-105 0 0,-12-23-92 0 0,-61-4-268 0 0,56-9-2717 0 0,-45 6-3763 0 0,-24 4-2060 0 0</inkml:trace>
  <inkml:trace contextRef="#ctx0" brushRef="#br0" timeOffset="22854.461">1843 2690 0 0 0,'0'0'287'0'0,"0"0"646"0"0,0 0 349 0 0,0 0 132 0 0,0 0 8 0 0,0 0-104 0 0,0 0-111 0 0,0 0-108 0 0,0 0-114 0 0,-8 1-168 0 0,-178 13 3085 0 0,-121 77-3141 0 0,212-57-270 0 0,43-1-488 0 0,52-33-147 0 0,9 15-890 0 0,14-6 1127 0 0,1-1 0 0 0,1 0 0 0 0,-1-2 0 0 0,1-1 0 0 0,0-1 1 0 0,0-1-1 0 0,10-1-93 0 0,72 11 242 0 0,-102-12-228 0 0,9 1 7 0 0,0 0 1 0 0,0 1-1 0 0,0 0 1 0 0,0 1-1 0 0,0 0 1 0 0,-1 2-1 0 0,0-1 1 0 0,0 2-1 0 0,0-1 1 0 0,-1 2-1 0 0,0 0 1 0 0,0 0-1 0 0,2 4-21 0 0,-12-9 45 0 0,0 0-1 0 0,-1 0 1 0 0,1 1-1 0 0,-1-1 1 0 0,0 0-1 0 0,0 1 1 0 0,0-1-1 0 0,0 1 1 0 0,-1-1-1 0 0,1 1 1 0 0,-1 0-1 0 0,0-1 1 0 0,0 1 0 0 0,0-1-1 0 0,-1 1 1 0 0,1 0-1 0 0,-1-1 1 0 0,0 1-1 0 0,0-1 1 0 0,0 0-1 0 0,0 1 1 0 0,-1-1-1 0 0,1 0 1 0 0,-1 1-1 0 0,0-1 1 0 0,0 0-1 0 0,0 0 1 0 0,-1 1-45 0 0,-25 20 150 0 0,-1-1 1 0 0,-2-1-1 0 0,0-1 0 0 0,0-2 1 0 0,-2-1-1 0 0,-1-2 0 0 0,-27 10-150 0 0,-472 170 55 0 0,477-174-35 0 0,1 3-1 0 0,1 2 1 0 0,1 2 0 0 0,-44 33-20 0 0,27 9-271 0 0,68-69 260 0 0,1 0 0 0 0,0 0 0 0 0,0 0 0 0 0,0 0 1 0 0,0 0-1 0 0,0 0 0 0 0,1 0 0 0 0,-1 0 0 0 0,1 1 0 0 0,-1-1 0 0 0,1 0 0 0 0,0 0 0 0 0,0 1 0 0 0,0-1 1 0 0,0 0-1 0 0,0 0 0 0 0,0 1 0 0 0,1-1 0 0 0,-1 0 0 0 0,1 0 0 0 0,-1 0 0 0 0,1 1 0 0 0,0-1 0 0 0,0 0 1 0 0,0 0-1 0 0,0 0 0 0 0,0 0 0 0 0,1-1 0 0 0,-1 1 0 0 0,1 0 0 0 0,-1 0 0 0 0,1-1 0 0 0,-1 1 0 0 0,1-1 1 0 0,0 1-1 0 0,0-1 0 0 0,0 0 0 0 0,0 0 0 0 0,0 0 0 0 0,0 0 0 0 0,2 1 11 0 0,20 7 102 0 0,0 0 0 0 0,1-2 0 0 0,0-1-1 0 0,0-1 1 0 0,1-1 0 0 0,0-1 0 0 0,-1-1 0 0 0,1-1-1 0 0,0-2 1 0 0,0 0 0 0 0,0-2 0 0 0,9-3-102 0 0,311-67 753 0 0,-1 1-353 0 0,-371 78-7335 0 0,13-2 2061 0 0,3 0-3337 0 0</inkml:trace>
  <inkml:trace contextRef="#ctx0" brushRef="#br0" timeOffset="23554.985">1762 3703 7226 0 0,'0'0'1685'0'0,"0"0"-1079"0"0,0 0-272 0 0,0 0 251 0 0,0 0 347 0 0,0 0 216 0 0,0 0 18 0 0,0 0-141 0 0,22-35-217 0 0,71-111-189 0 0,-17 39 203 0 0,218-238 902 0 0,-205 246-1360 0 0,-88 99-369 0 0,-1 0 0 0 0,0 0 0 0 0,1-1-1 0 0,-1 1 1 0 0,1 0 0 0 0,-1 0 0 0 0,1 0 0 0 0,-1 0 0 0 0,1 0 0 0 0,-1 0-1 0 0,1 0 1 0 0,-1 0 0 0 0,1 0 0 0 0,-1 0 0 0 0,1 0 0 0 0,-1 0-1 0 0,1 0 1 0 0,-1 0 0 0 0,1 0 0 0 0,-1 1 0 0 0,1-1 0 0 0,-1 0 0 0 0,1 0-1 0 0,-1 1 1 0 0,1-1 0 0 0,-1 0 0 0 0,0 0 0 0 0,1 1 0 0 0,-1-1 0 0 0,1 1-1 0 0,-1-1 1 0 0,0 0 0 0 0,0 1 0 0 0,1-1 0 0 0,-1 1 0 0 0,0-1-1 0 0,0 1 1 0 0,1-1 0 0 0,-1 0 0 0 0,0 1 0 0 0,0-1 0 0 0,0 1 0 0 0,0-1-1 0 0,0 1 1 0 0,0-1 0 0 0,1 1 0 0 0,-1-1 0 0 0,0 1 0 0 0,-1-1-1 0 0,1 1 1 0 0,0-1 0 0 0,0 1 0 0 0,0-1 0 0 0,0 1 0 0 0,0-1 0 0 0,0 1-1 0 0,-1-1 1 0 0,1 1 0 0 0,0-1 0 0 0,0 1 0 0 0,-1-1 0 0 0,1 1-1 0 0,0-1 1 0 0,-1 0 0 0 0,1 1 0 0 0,0-1 0 0 0,-1 0 0 0 0,1 1 0 0 0,-1-1 5 0 0,-9 52 259 0 0,9-47-223 0 0,-17 67 193 0 0,3 0 1 0 0,3 1-1 0 0,4 0 1 0 0,1 27-230 0 0,7-76 18 0 0,-1-16-10 0 0,0 1 0 0 0,0-1-1 0 0,1 1 1 0 0,1-1 0 0 0,-1 1-1 0 0,1-1 1 0 0,1 0 0 0 0,0 1 0 0 0,0-1-1 0 0,0 0 1 0 0,1 0 0 0 0,0 0-1 0 0,1 0 1 0 0,0 0 0 0 0,0-1 0 0 0,0 0-1 0 0,1 0 1 0 0,0 0-8 0 0,-2-5 42 0 0,0-1 0 0 0,0 0 1 0 0,0-1-1 0 0,0 1 0 0 0,0 0 0 0 0,0-1 0 0 0,0 1 1 0 0,0-1-1 0 0,0 0 0 0 0,0 0 0 0 0,0 0 1 0 0,0-1-1 0 0,0 1 0 0 0,0-1 0 0 0,0 0 0 0 0,0 1 1 0 0,0-1-1 0 0,0 0 0 0 0,0-1 0 0 0,0 1 1 0 0,-1-1-1 0 0,1 1 0 0 0,-1-1 0 0 0,1 0 0 0 0,-1 0 1 0 0,1 0-1 0 0,-1 0 0 0 0,0 0 0 0 0,0 0 0 0 0,0-1 1 0 0,0 1-1 0 0,0-2-42 0 0,30-28 132 0 0,-2-2-1 0 0,-1-1 1 0 0,-2-2 0 0 0,6-11-132 0 0,64-108-322 0 0,-8-4 1 0 0,0-17 321 0 0,-119 232-315 0 0,10-13 465 0 0,2 1-1 0 0,3 0 0 0 0,1 1 1 0 0,2 0-1 0 0,2 1 0 0 0,-1 24-149 0 0,0 260-652 0 0,15-301-2065 0 0,0-19-1571 0 0,3-6-4367 0 0,-3-3 3092 0 0</inkml:trace>
  <inkml:trace contextRef="#ctx0" brushRef="#br0" timeOffset="24257.429">3194 3452 2633 0 0,'0'0'2539'0'0,"0"0"-927"0"0,0 0-394 0 0,0 0-69 0 0,0 0-4 0 0,0 0-73 0 0,0 0-32 0 0,0 0-37 0 0,0 0-132 0 0,0 0-184 0 0,0 0-165 0 0,0 0-144 0 0,-20 6-128 0 0,-63 18-79 0 0,32 8 35 0 0,43-21-174 0 0,-4 1-9 0 0,1 0 0 0 0,0 1 1 0 0,1 0-1 0 0,1 1 1 0 0,0 0-1 0 0,1 0 0 0 0,0 1 1 0 0,1 0-1 0 0,1 0 1 0 0,1 1-1 0 0,0-1 0 0 0,0 1 1 0 0,2 0-1 0 0,0 1 1 0 0,1-1-1 0 0,1 1 1 0 0,0-1-1 0 0,1 5-23 0 0,2-14 39 0 0,-1 0 1 0 0,1-1 0 0 0,0 1-1 0 0,0-1 1 0 0,1 0-1 0 0,0 0 1 0 0,0 0-1 0 0,1 0 1 0 0,-1 0-1 0 0,1-1 1 0 0,0 1-1 0 0,1-1 1 0 0,-1 0-1 0 0,1 0 1 0 0,0-1-1 0 0,1 0 1 0 0,-1 0-1 0 0,1 0 1 0 0,-1 0-1 0 0,1-1 1 0 0,0 0-1 0 0,0 0 1 0 0,1 0 0 0 0,-1-1-1 0 0,1 0 1 0 0,-1-1-1 0 0,1 1 1 0 0,-1-1-1 0 0,1 0 1 0 0,0-1-1 0 0,0 0 1 0 0,-1 0-1 0 0,2 0-39 0 0,0 1 119 0 0,0-1 0 0 0,0 0 0 0 0,0 0 0 0 0,0-1 0 0 0,0 0 0 0 0,0 0-1 0 0,0-1 1 0 0,0 0 0 0 0,-1 0 0 0 0,1-1 0 0 0,-1 0 0 0 0,0 0 0 0 0,1-1 0 0 0,-1 0 0 0 0,-1 0-1 0 0,1-1 1 0 0,-1 0 0 0 0,1 0 0 0 0,-2 0 0 0 0,1-1 0 0 0,0 0 0 0 0,-1 0 0 0 0,0 0 0 0 0,-1-1-1 0 0,1 0 1 0 0,-1 0 0 0 0,2-6-119 0 0,-5 9-31 0 0,0-1-1 0 0,-1 1 0 0 0,1-1 1 0 0,-1 1-1 0 0,0 0 1 0 0,-1-1-1 0 0,1 1 0 0 0,-1-1 1 0 0,0 1-1 0 0,0 0 0 0 0,0-1 1 0 0,-1 1-1 0 0,1 0 1 0 0,-1 0-1 0 0,0 0 0 0 0,0 0 1 0 0,0 0-1 0 0,-1 0 0 0 0,0 1 1 0 0,1-1-1 0 0,-1 1 1 0 0,0 0-1 0 0,-1 0 0 0 0,1 0 1 0 0,-1 0-1 0 0,1 0 0 0 0,-1 1 1 0 0,0-1-1 0 0,0 1 1 0 0,0 0-1 0 0,0 1 0 0 0,0-1 1 0 0,0 0-1 0 0,0 1 0 0 0,-1 0 1 0 0,1 0-1 0 0,-1 1 1 0 0,1-1-1 0 0,-1 1 0 0 0,1 0 1 0 0,0 0-1 0 0,-1 0 1 0 0,1 1-1 0 0,-1-1 0 0 0,-1 2 32 0 0,3-2-149 0 0,1-1 50 0 0,0 1 0 0 0,-1-1-1 0 0,1 1 1 0 0,0 0-1 0 0,0 0 1 0 0,0 0 0 0 0,0 0-1 0 0,0 0 1 0 0,-1 1 0 0 0,1-1-1 0 0,0 1 1 0 0,0-1-1 0 0,0 1 1 0 0,0 0 0 0 0,0 0-1 0 0,0 0 1 0 0,0 0 0 0 0,0 0-1 0 0,1 0 1 0 0,-1 0 0 0 0,0 1-1 0 0,1-1 1 0 0,-1 0-1 0 0,0 2 100 0 0,48 4 489 0 0,113-9 1582 0 0,-78 1-3080 0 0,-1 0-7024 0 0,-74 1-2423 0 0</inkml:trace>
  <inkml:trace contextRef="#ctx0" brushRef="#br0" timeOffset="27789.391">2237 2617 2240 0 0,'0'0'658'0'0,"0"0"-518"0"0,0 0-144 0 0,0 0 145 0 0,0 0 282 0 0,0 0 217 0 0,0 0 87 0 0,0 0-4 0 0,0 0-12 0 0,0 0-15 0 0,0 0-23 0 0,0 0-50 0 0,15-3-60 0 0,112-9 1480 0 0,14 45 93 0 0,-25-21-987 0 0,-66-13 3810 0 0,-61-14-3224 0 0,-22-14-1676 0 0,-2 2 0 0 0,-1 1 0 0 0,-1 1 0 0 0,0 2-1 0 0,-3 2-58 0 0,-15-11-516 0 0,-55-25-2109 0 0,36 26-4284 0 0,47 22-3271 0 0</inkml:trace>
  <inkml:trace contextRef="#ctx0" brushRef="#br0" timeOffset="28520.738">526 2591 0 0 0,'0'0'1114'0'0,"0"0"63"0"0,0 0 177 0 0,0 0 286 0 0,0 0 142 0 0,0 0 17 0 0,0 0-71 0 0,0 0-187 0 0,0 0-154 0 0,0 0-195 0 0,0 0-221 0 0,0 0-156 0 0,0 0-129 0 0,-14-14-64 0 0,-46-43-26 0 0,58 54-510 0 0,-1 1 1 0 0,1 0-1 0 0,-1 0 0 0 0,1 0 0 0 0,-1 0 1 0 0,0 0-1 0 0,0 1 0 0 0,0-1 1 0 0,0 1-1 0 0,0 0 0 0 0,0 0 0 0 0,0 0 1 0 0,0 0-1 0 0,-1 1 0 0 0,1-1 1 0 0,0 1-1 0 0,0 0 0 0 0,-1 0 0 0 0,1 0 1 0 0,0 0-1 0 0,-1 1 0 0 0,0-1-86 0 0,-11 2 237 0 0,9-3-245 0 0,0 0-1 0 0,1 0 1 0 0,-1 0 0 0 0,0 1-1 0 0,0 0 1 0 0,1 1-1 0 0,-1-1 1 0 0,0 1 0 0 0,1 0-1 0 0,-1 0 1 0 0,1 1 0 0 0,-1 0-1 0 0,1 0 1 0 0,-1 0 0 0 0,1 1-1 0 0,0-1 1 0 0,0 1-1 0 0,0 0 1 0 0,1 1 0 0 0,-1-1-1 0 0,1 1 1 0 0,0 0 0 0 0,0 0-1 0 0,0 0 1 0 0,0 1-1 0 0,1-1 1 0 0,-1 1 0 0 0,1 0-1 0 0,-1 4 9 0 0,-5 21-24 0 0,2 0 0 0 0,1 1 0 0 0,2 0 0 0 0,1 0 0 0 0,1 0 0 0 0,2 1 0 0 0,1-1 0 0 0,1 0 0 0 0,2 0 0 0 0,1 0-1 0 0,1 0 1 0 0,2-1 0 0 0,5 13 24 0 0,10 62-3 0 0,52 480-42 0 0,-61-207 104 0 0,-13-362-18 0 0,-1 0 1 0 0,-1 1 0 0 0,0-1 0 0 0,-1 1 0 0 0,-1-1 0 0 0,-1 0 0 0 0,0 0 0 0 0,-1-1-1 0 0,0 1 1 0 0,-1-1 0 0 0,-1 0 0 0 0,-1 0 0 0 0,0-1 0 0 0,0 0 0 0 0,-2-1 0 0 0,0 0-1 0 0,0 0 1 0 0,-1-1 0 0 0,-1 0 0 0 0,-2 1-42 0 0,10-9-51 0 0,-1 0-1 0 0,1 0 0 0 0,-1 0 1 0 0,0-1-1 0 0,0 0 1 0 0,0 0-1 0 0,0 0 0 0 0,0 0 1 0 0,-1-1-1 0 0,1 0 1 0 0,-1 0-1 0 0,0-1 0 0 0,1 0 1 0 0,-1 0-1 0 0,0 0 1 0 0,0 0-1 0 0,0-1 0 0 0,0 0 1 0 0,0 0-1 0 0,0-1 1 0 0,1 1-1 0 0,-1-2 0 0 0,0 1 1 0 0,0 0-1 0 0,1-1 1 0 0,-1 0-1 0 0,1 0 1 0 0,-1-1-1 0 0,1 0 0 0 0,0 1 1 0 0,0-2-1 0 0,0 1 1 0 0,0-1-1 0 0,1 1 0 0 0,-2-3 52 0 0,-6-25-3082 0 0,8 8-2305 0 0,2 8-2512 0 0</inkml:trace>
  <inkml:trace contextRef="#ctx0" brushRef="#br0" timeOffset="29356.421">3873 3316 10234 0 0,'0'0'1447'0'0,"0"0"-868"0"0,0 0-459 0 0,0 0-80 0 0,0 0 41 0 0,0 0 70 0 0,0 0 72 0 0,0 0-19 0 0,-33 20-35 0 0,-102 66-63 0 0,83-32-70 0 0,48-45-36 0 0,1-4 6 0 0,1-1-1 0 0,-1 1 1 0 0,1 0 0 0 0,0 0 0 0 0,0 0 0 0 0,1 0 0 0 0,-1 0 0 0 0,1 0 0 0 0,0 0 0 0 0,1 0 0 0 0,-1 0 0 0 0,1 1 0 0 0,0-1 0 0 0,0 0 0 0 0,1 0 0 0 0,-1 1 0 0 0,1-1 0 0 0,0 0 0 0 0,1 0 0 0 0,-1 0 0 0 0,1 0 0 0 0,0 0 0 0 0,0-1 0 0 0,1 1 0 0 0,-1 0 0 0 0,1-1 0 0 0,0 0 0 0 0,0 0 0 0 0,1 1 0 0 0,-1-2 0 0 0,1 1 0 0 0,0 0 0 0 0,0-1-1 0 0,0 0 1 0 0,0 0 0 0 0,1 0 0 0 0,-1 0 0 0 0,1-1 0 0 0,0 0 0 0 0,-1 0 0 0 0,1 0 0 0 0,2 0-6 0 0,7 0 254 0 0,-1-1 0 0 0,0-1 0 0 0,0-1 0 0 0,1 1 0 0 0,-1-2 0 0 0,0 0 0 0 0,0-1 0 0 0,0 0 0 0 0,0-1 0 0 0,-1 0 0 0 0,1-1 0 0 0,-1 0-1 0 0,0-1 1 0 0,-1 0 0 0 0,1-1 0 0 0,-1-1 0 0 0,0 0 0 0 0,5-5-254 0 0,17-16 535 0 0,-3-1-1 0 0,0-1 0 0 0,-2-2 1 0 0,-1-1-1 0 0,2-6-534 0 0,-13 19 23 0 0,-1 0-1 0 0,-1-1 1 0 0,0 0 0 0 0,-2-1-1 0 0,-1-1 1 0 0,-1 0 0 0 0,-1-1 0 0 0,-1 1-1 0 0,-1-2 1 0 0,-1 1 0 0 0,-1-1-1 0 0,-2 0 1 0 0,0 0-23 0 0,-2 10-219 0 0,-1-1 0 0 0,-1 1 0 0 0,0-1 0 0 0,-1 1 0 0 0,-1-1 0 0 0,0 1 0 0 0,-1 0 0 0 0,-1 1 0 0 0,-1-1 0 0 0,0 1 0 0 0,-1 0 0 0 0,0 0 0 0 0,-1 1 0 0 0,-1 0 0 0 0,0 0 0 0 0,-8-8 219 0 0,12 18-43 0 0,1-1-1 0 0,-1 1 0 0 0,0-1 1 0 0,0 2-1 0 0,-1-1 0 0 0,1 0 0 0 0,-1 1 1 0 0,0 0-1 0 0,0 0 0 0 0,0 1 1 0 0,0 0-1 0 0,0 0 0 0 0,-1 0 0 0 0,1 1 1 0 0,-1 0-1 0 0,1 0 0 0 0,-1 1 1 0 0,1-1-1 0 0,-1 1 0 0 0,1 1 0 0 0,-1-1 1 0 0,1 1-1 0 0,-1 0 0 0 0,1 1 1 0 0,-1 0-1 0 0,1 0 0 0 0,0 0 0 0 0,0 1 1 0 0,0-1-1 0 0,0 2 0 0 0,1-1 1 0 0,-1 0-1 0 0,1 1 0 0 0,0 0 0 0 0,0 1 1 0 0,-2 1 43 0 0,-4 8 118 0 0,1-1 0 0 0,1 1 1 0 0,0 0-1 0 0,2 1 1 0 0,-1 0-1 0 0,2 1 0 0 0,0-1 1 0 0,0 1-1 0 0,2 0 0 0 0,0 0 1 0 0,1 1-1 0 0,0-1 0 0 0,1 1 1 0 0,1 0-1 0 0,1-1 0 0 0,1 9-117 0 0,18 170 957 0 0,103 173 532 0 0,-66-272-1549 0 0,-26-96-2696 0 0,-8-25-4024 0 0,-14 14 1594 0 0,-2 0-480 0 0</inkml:trace>
  <inkml:trace contextRef="#ctx0" brushRef="#br0" timeOffset="29722.223">4591 2992 10698 0 0,'0'0'2910'0'0,"0"0"-1904"0"0,0 0-726 0 0,0 0 27 0 0,0 0 274 0 0,0 0 285 0 0,0 0 154 0 0,0 0-36 0 0,0 0-168 0 0,0 0-184 0 0,0 0-150 0 0,-10 31-133 0 0,-30 100-109 0 0,6-30-7 0 0,25-77-210 0 0,1 0 0 0 0,1 1 0 0 0,0 0 0 0 0,2 0 0 0 0,1 0 0 0 0,2 1 0 0 0,-1 16-23 0 0,3-35-8 0 0,0 0 0 0 0,1 0 0 0 0,0 0 0 0 0,0 0 0 0 0,0 0 0 0 0,1 0 0 0 0,0 0 0 0 0,0 0 0 0 0,1-1 0 0 0,-1 1 0 0 0,2-1 0 0 0,-1 1 0 0 0,1-1 1 0 0,0 0-1 0 0,0 0 0 0 0,0-1 0 0 0,1 0 0 0 0,0 1 0 0 0,0-1 0 0 0,5 3 8 0 0,-2-3 71 0 0,0 1 0 0 0,0-2 0 0 0,1 1 1 0 0,0-1-1 0 0,0 0 0 0 0,0-1 0 0 0,0 0 0 0 0,0-1 1 0 0,1 0-1 0 0,-1 0 0 0 0,1-1 0 0 0,-1 0 0 0 0,1-1 1 0 0,0 0-1 0 0,-1 0 0 0 0,5-2-71 0 0,-11 2 37 0 0,-1 0-55 0 0,0 0-1 0 0,0 0 1 0 0,0 0-1 0 0,0-1 1 0 0,0 1-1 0 0,1-1 1 0 0,-1 0-1 0 0,0 0 1 0 0,0 0-1 0 0,0 0 1 0 0,-1 0-1 0 0,1 0 1 0 0,0 0-1 0 0,0 0 1 0 0,-1-1-1 0 0,1 1 1 0 0,0-1-1 0 0,-1 1 1 0 0,1-1-1 0 0,-1 0 1 0 0,0 0-1 0 0,0 1 1 0 0,0-1-1 0 0,0 0 1 0 0,0 0 18 0 0,10-35-8500 0 0,-9 23 152 0 0,-2 10 3076 0 0</inkml:trace>
  <inkml:trace contextRef="#ctx0" brushRef="#br0" timeOffset="29968.326">4251 3298 12459 0 0,'0'0'1393'0'0,"0"0"-402"0"0,0 0-157 0 0,0 0 121 0 0,0 0 53 0 0,0 0-115 0 0,0 0-105 0 0,0 0-114 0 0,0 0-135 0 0,32-8-101 0 0,103-22-97 0 0,6 15 137 0 0,-105 16-744 0 0,14 7-1935 0 0,-18 3-6195 0 0,-22-8-1036 0 0</inkml:trace>
  <inkml:trace contextRef="#ctx0" brushRef="#br0" timeOffset="30258.334">5134 3195 9714 0 0,'0'0'1259'0'0,"0"0"-247"0"0,0 0 106 0 0,0 0 257 0 0,0 0 96 0 0,0 0-156 0 0,0 0-280 0 0,0 0-241 0 0,0 0-147 0 0,0 0-99 0 0,0 0-80 0 0,0 0-90 0 0,0 0-89 0 0,34 0-81 0 0,106-2-69 0 0,-58-4 29 0 0,115-15-2426 0 0,-191 20 2733 0 0,-4 1-3840 0 0,1 0-8257 0 0,-5 0 6454 0 0</inkml:trace>
  <inkml:trace contextRef="#ctx0" brushRef="#br0" timeOffset="30437.131">5151 3471 6409 0 0,'0'0'2612'0'0,"0"0"-1411"0"0,0 0-75 0 0,0 0 405 0 0,0 0 165 0 0,0 0-130 0 0,0 0-270 0 0,0 0-305 0 0,0 0-247 0 0,0 0-188 0 0,35 2-134 0 0,110 4-126 0 0,-24-18 89 0 0,-89 8-614 0 0,38-5-847 0 0,-25 7-5815 0 0,-31 2-3776 0 0</inkml:trace>
  <inkml:trace contextRef="#ctx0" brushRef="#br0" timeOffset="46006.46">650 4340 5985 0 0,'0'0'1557'0'0,"0"0"-186"0"0,0 0-58 0 0,0 0 85 0 0,0 0-23 0 0,0 0-187 0 0,0 0-248 0 0,0 0-289 0 0,0 0-242 0 0,0 0-151 0 0,0 0-90 0 0,-4 7-44 0 0,-57 137 389 0 0,35-72-431 0 0,-41 157-12 0 0,65-219-64 0 0,5 65-140 0 0,1-73 204 0 0,1 1 0 0 0,-1 0-1 0 0,1-1 1 0 0,0 0-1 0 0,0 0 1 0 0,0 0 0 0 0,0-1-1 0 0,0 1 1 0 0,0-1-1 0 0,0-1 1 0 0,0 1-1 0 0,1-1 1 0 0,-1 0 0 0 0,0 0-1 0 0,0 0 1 0 0,0-1-1 0 0,4 0-69 0 0,9 1 128 0 0,3 0-5 0 0,-15 1-142 0 0,1 0-1 0 0,-1-1 1 0 0,1 0-1 0 0,-1 0 1 0 0,1-1 0 0 0,-1 0-1 0 0,0 0 1 0 0,1 0-1 0 0,-1-1 1 0 0,0 0 0 0 0,0 0-1 0 0,0 0 1 0 0,5-3 19 0 0,-5-8-3301 0 0,-8 4-4562 0 0,0 5 571 0 0</inkml:trace>
  <inkml:trace contextRef="#ctx0" brushRef="#br0" timeOffset="46256.334">199 4627 7314 0 0,'0'0'993'0'0,"0"0"-294"0"0,0 0 66 0 0,0 0 306 0 0,0 0 159 0 0,0 0-11 0 0,0 0-119 0 0,0 0-130 0 0,0 0-157 0 0,0 0-166 0 0,32 5-148 0 0,101 15-149 0 0,41-4 808 0 0,-115-16-4486 0 0,-10-1-4106 0 0,-36 1-632 0 0</inkml:trace>
  <inkml:trace contextRef="#ctx0" brushRef="#br0" timeOffset="46642.485">994 4829 6113 0 0,'0'0'1633'0'0,"0"0"-460"0"0,0 0-126 0 0,0 0 112 0 0,0 0 32 0 0,0 0-195 0 0,0 0-292 0 0,0 0-288 0 0,0 0-200 0 0,0 0-76 0 0,0 0-6 0 0,0 0-14 0 0,0 0-39 0 0,0 15-14 0 0,0 106 68 0 0,0-30 34 0 0,0-72-5030 0 0,0 0-5209 0 0,0-22 9507 0 0</inkml:trace>
  <inkml:trace contextRef="#ctx0" brushRef="#br0" timeOffset="46941.234">819 4781 4065 0 0,'0'0'688'0'0,"0"0"-345"0"0,0 0-7 0 0,0 0 273 0 0,0 0 262 0 0,0 0 109 0 0,0 0 7 0 0,0 0-89 0 0,0 0-97 0 0,0 0-66 0 0,0 0-97 0 0,0 0-125 0 0,0 0-142 0 0,25 4-107 0 0,114 18 41 0 0,-22 0-2108 0 0,-94-22-1617 0 0,-14 0-548 0 0,-1 0-245 0 0</inkml:trace>
  <inkml:trace contextRef="#ctx0" brushRef="#br0" timeOffset="47207.758">806 5153 2633 0 0,'0'0'668'0'0,"0"0"183"0"0,0 0 346 0 0,0 0 221 0 0,0 0 39 0 0,0 0-88 0 0,0 0-146 0 0,0 0-170 0 0,0 0-215 0 0,0 0-229 0 0,0 0-189 0 0,35 0-160 0 0,106 0-137 0 0,-54-11-1217 0 0,-57 5-3290 0 0,-16 4 29 0 0,-6-1 69 0 0</inkml:trace>
  <inkml:trace contextRef="#ctx0" brushRef="#br0" timeOffset="48543.528">729 1913 3305 0 0,'0'0'737'0'0,"0"0"-451"0"0,0 0-121 0 0,0 0 151 0 0,0 0 248 0 0,0 0 166 0 0,0 0 35 0 0,0 0-63 0 0,0 0-101 0 0,0 0-119 0 0,0 0-84 0 0,-1 16-48 0 0,-9 101 518 0 0,-31 96 1054 0 0,27-91-646 0 0,15-119-1227 0 0,-1-1 0 0 0,2 1 0 0 0,-1-1 0 0 0,0 1-1 0 0,0-1 1 0 0,1 0 0 0 0,-1 1 0 0 0,1-1 0 0 0,0 0 0 0 0,0 0 0 0 0,0 0 0 0 0,0 0 0 0 0,0 0 0 0 0,0 0-1 0 0,0-1 1 0 0,1 1 0 0 0,-1-1 0 0 0,0 0 0 0 0,1 1 0 0 0,0-1 0 0 0,-1 0 0 0 0,1-1 0 0 0,-1 1 0 0 0,2 0-49 0 0,22 13 457 0 0,-20-11-371 0 0,0-1-1 0 0,0 1 1 0 0,1-1 0 0 0,-1 0-1 0 0,1-1 1 0 0,-1 1 0 0 0,1-1-1 0 0,-1-1 1 0 0,1 1 0 0 0,0-1-1 0 0,-1 0 1 0 0,1-1 0 0 0,3 0-86 0 0,10 1 79 0 0,17-13-630 0 0,-30 3-2742 0 0,-5-4-4517 0 0,-2 10 3173 0 0</inkml:trace>
  <inkml:trace contextRef="#ctx0" brushRef="#br0" timeOffset="48827.575">501 2116 0 0 0,'0'0'3027'0'0,"0"0"-1684"0"0,0 0-273 0 0,0 0 134 0 0,0 0 55 0 0,0 0-68 0 0,0 0-190 0 0,0 0-210 0 0,0 0-212 0 0,31 5-192 0 0,98 17-140 0 0,-24-16-201 0 0,-65-7-1550 0 0,-15-2-3636 0 0,-18 0-361 0 0</inkml:trace>
  <inkml:trace contextRef="#ctx0" brushRef="#br0" timeOffset="49161.547">989 2359 4361 0 0,'0'0'700'0'0,"0"0"31"0"0,0 0 214 0 0,0 0 154 0 0,0 0-77 0 0,0 0-157 0 0,0 0-215 0 0,0 0-209 0 0,0 0-131 0 0,0 0-90 0 0,0 0-60 0 0,0 0-24 0 0,-2 30-16 0 0,-5 132 95 0 0,6-152-780 0 0,-2 14 1562 0 0,3-15-3813 0 0,0-1-3406 0 0,0-8 2853 0 0</inkml:trace>
  <inkml:trace contextRef="#ctx0" brushRef="#br0" timeOffset="49448.144">994 2351 968 0 0,'0'0'1677'0'0,"0"0"-651"0"0,0 0 60 0 0,0 0 384 0 0,0 0 226 0 0,0 0-57 0 0,0 0-211 0 0,0 0-214 0 0,0 0-189 0 0,0 0-179 0 0,0 0-190 0 0,0 0-186 0 0,26-1-158 0 0,119-5-12 0 0,-131 6-730 0 0,40 4-284 0 0,-39 4-3211 0 0,-4 6-3877 0 0,-9-10 4860 0 0</inkml:trace>
  <inkml:trace contextRef="#ctx0" brushRef="#br0" timeOffset="49711.393">937 2499 4089 0 0,'0'0'591'0'0,"0"0"-149"0"0,0 0 216 0 0,0 0 350 0 0,0 0 196 0 0,0 0-42 0 0,0 0-209 0 0,0 0-227 0 0,0 0-205 0 0,0 0-178 0 0,0 0-120 0 0,0 0-106 0 0,0 0-91 0 0,27 6-138 0 0,82 18-287 0 0,-50-16-2871 0 0,-44-9-366 0 0,-2 1-1010 0 0</inkml:trace>
</inkml:ink>
</file>

<file path=ppt/ink/ink3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46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19 150 488 0 0,'0'0'1314'0'0,"0"0"-984"0"0,0 0-331 0 0,0 0 81 0 0,0 0 202 0 0,0 0 235 0 0,0 0 146 0 0,0 0 20 0 0,0 0-38 0 0,0 0-94 0 0,0 0-128 0 0,-4 19-73 0 0,-11 113 651 0 0,43 126 654 0 0,-14-195-1463 0 0,-12-52 5640 0 0,-14-86-4265 0 0,9 30-1292 0 0,2 0 1 0 0,3-1 0 0 0,1 1 0 0 0,2 0 0 0 0,10-37-276 0 0,-10 59 19 0 0,2 1 0 0 0,0-1 0 0 0,1 1 0 0 0,1 1 0 0 0,1 0 0 0 0,1 0 0 0 0,1 1 0 0 0,2-2-19 0 0,30-32-43 0 0,-43 54 5 0 0,0 1 0 0 0,1 0 0 0 0,-1-1 0 0 0,0 1 0 0 0,0 0 0 0 0,0 0 1 0 0,0 0-1 0 0,0 0 0 0 0,0 0 0 0 0,0 0 0 0 0,0 0 0 0 0,0 0 0 0 0,0 0 0 0 0,-1 1 0 0 0,1-1 1 0 0,0 0-1 0 0,-1 0 0 0 0,1 1 0 0 0,-1-1 0 0 0,0 0 0 0 0,1 1 0 0 0,-1-1 0 0 0,0 1 0 0 0,0-1 1 0 0,0 0-1 0 0,0 1 0 0 0,0-1 0 0 0,0 1 0 0 0,0 0 38 0 0,0-2-5 0 0,3 54-113 0 0,7 32-315 0 0,21-35-3929 0 0,0-21-4858 0 0,-25-26 6397 0 0</inkml:trace>
  <inkml:trace contextRef="#ctx0" brushRef="#br0" timeOffset="329.565">365 471 7122 0 0,'0'0'966'0'0,"0"0"-416"0"0,0 0-142 0 0,0 0 292 0 0,0 0 286 0 0,0 0 133 0 0,0 0-85 0 0,0 0-235 0 0,0 0-219 0 0,0 0-122 0 0,0 0-73 0 0,0 0-78 0 0,0 22-44 0 0,2 107 139 0 0,2-82 122 0 0,-2-17 939 0 0,0-9-3618 0 0,-2-4-3090 0 0,1 0-4254 0 0,-1-17 8332 0 0</inkml:trace>
  <inkml:trace contextRef="#ctx0" brushRef="#br0" timeOffset="853.539">311 441 4617 0 0,'0'0'1611'0'0,"0"0"-188"0"0,0 0-73 0 0,0 0-50 0 0,0 0-183 0 0,0 0-191 0 0,0 0-161 0 0,0 0-123 0 0,0 0-79 0 0,0 0-66 0 0,0 0-89 0 0,0 0-86 0 0,0 0-53 0 0,20-6-49 0 0,61-21-32 0 0,-11 20 190 0 0,-57 10-385 0 0,-10-2 10 0 0,0 1 0 0 0,-1 0 0 0 0,1 0 1 0 0,-1-1-1 0 0,1 2 0 0 0,-1-1 0 0 0,0 0 0 0 0,0 0 0 0 0,0 1 0 0 0,0-1 1 0 0,0 1-1 0 0,0 0 0 0 0,-1-1 0 0 0,1 1 0 0 0,-1 0 0 0 0,0 0 1 0 0,0 0-1 0 0,0 0 0 0 0,0 0 0 0 0,0 0 0 0 0,-1 0 0 0 0,1 0 0 0 0,-1 1 1 0 0,0-1-1 0 0,0 0 0 0 0,0 0 0 0 0,-1 0 0 0 0,1 0 0 0 0,-1 1 1 0 0,1-1-1 0 0,-1 0 0 0 0,0 0 0 0 0,0 0 0 0 0,-1 0 0 0 0,1-1 0 0 0,0 1 1 0 0,-1 0-1 0 0,0 0 0 0 0,0-1 0 0 0,0 1 0 0 0,-2 1-3 0 0,0 2-29 0 0,0-1 0 0 0,0 1 0 0 0,0 0 0 0 0,0 0 0 0 0,1 0 0 0 0,0 1 1 0 0,1-1-1 0 0,-1 1 0 0 0,1 0 0 0 0,0 0 0 0 0,1 0 0 0 0,0 0 0 0 0,0 0 0 0 0,0 5 29 0 0,47 11-450 0 0,20-5 512 0 0,-66-17-28 0 0,1 0 0 0 0,-1 1 0 0 0,0-1 1 0 0,0 0-1 0 0,0 1 0 0 0,0-1 1 0 0,0 1-1 0 0,0-1 0 0 0,0 1 0 0 0,0-1 1 0 0,-1 0-1 0 0,1 1 0 0 0,0-1 0 0 0,-1 0 1 0 0,1 1-1 0 0,-1-1 0 0 0,0 0 0 0 0,1 0 1 0 0,-1 1-1 0 0,0-1 0 0 0,0 0 0 0 0,0 0 1 0 0,0 0-1 0 0,0 0 0 0 0,0 0 0 0 0,0 0 1 0 0,0 0-1 0 0,0 0 0 0 0,-1 0-34 0 0,-2 3 63 0 0,-112 83 282 0 0,80-76-3099 0 0,13-10-7201 0 0,19-1 5338 0 0</inkml:trace>
  <inkml:trace contextRef="#ctx0" brushRef="#br0" timeOffset="2230.402">748 242 5841 0 0,'0'0'1273'0'0,"0"0"-289"0"0,0 0-41 0 0,0 0 135 0 0,0 0 85 0 0,0 0-14 0 0,0 0-146 0 0,0 0-186 0 0,0 0-151 0 0,0 0-142 0 0,0 0-146 0 0,0 0-96 0 0,0 0-58 0 0,31-4-64 0 0,97-14-17 0 0,-118 17-292 0 0,139-17-462 0 0,-111 16-3107 0 0,7 1-4554 0 0,-34 1 4394 0 0</inkml:trace>
</inkml:ink>
</file>

<file path=ppt/ink/ink3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51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1 303 4769 0 0,'0'0'1006'0'0,"0"0"-272"0"0,0 0 95 0 0,0 0 283 0 0,0 0 192 0 0,0 0 46 0 0,0 0-93 0 0,0 0-131 0 0,0 0-102 0 0,31-10-161 0 0,99-27-196 0 0,35 6 1303 0 0,-22 25-1445 0 0,-108-2 759 0 0,-85-15-592 0 0,-101-61-886 0 0,107 35-2131 0 0,36 28-1604 0 0,2-1-3615 0 0,6 11 1024 0 0</inkml:trace>
</inkml:ink>
</file>

<file path=ppt/ink/ink3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50.2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8 102 2921 0 0,'0'0'1144'0'0,"0"0"-232"0"0,0 0-68 0 0,0 0 80 0 0,0 0 31 0 0,0 0-119 0 0,0 0-249 0 0,0 0-321 0 0,0 0-181 0 0,0 0-9 0 0,0 0 93 0 0,1 6 83 0 0,5 60 425 0 0,-4 0 0 0 0,-1 0 0 0 0,-4 0 0 0 0,-7 35-677 0 0,5 116 727 0 0,5-179 2831 0 0,9-190-2013 0 0,0 108-1293 0 0,6-44-206 0 0,4 1-1 0 0,4 1 1 0 0,4 1 0 0 0,4-2-46 0 0,-27 78-3 0 0,-1 0 0 0 0,2 0 0 0 0,-1 1 0 0 0,1 0 0 0 0,0 0 0 0 0,1 0 0 0 0,0 0 0 0 0,0 1-1 0 0,1 0 1 0 0,4-4 3 0 0,-10 10-23 0 0,1 0-1 0 0,-1 0 1 0 0,0 1-1 0 0,1-1 0 0 0,-1 1 1 0 0,0-1-1 0 0,1 1 1 0 0,-1-1-1 0 0,1 1 0 0 0,-1 0 1 0 0,1-1-1 0 0,-1 1 1 0 0,0 0-1 0 0,1 0 1 0 0,-1 0-1 0 0,1 0 0 0 0,-1 1 1 0 0,1-1-1 0 0,-1 0 1 0 0,1 1-1 0 0,-1-1 0 0 0,0 1 1 0 0,1-1-1 0 0,-1 1 1 0 0,0-1-1 0 0,1 1 0 0 0,-1 0 1 0 0,0 0-1 0 0,0 0 1 0 0,0 0-1 0 0,0 0 0 0 0,0 0 1 0 0,0 0-1 0 0,0 0 1 0 0,0 0-1 0 0,0 0 1 0 0,0 1-1 0 0,0-1 0 0 0,-1 0 1 0 0,1 1 23 0 0,22 58-214 0 0,-15 108-1732 0 0,-6-158-3884 0 0,-1-6 2079 0 0,-1-3-2478 0 0</inkml:trace>
  <inkml:trace contextRef="#ctx0" brushRef="#br0" timeOffset="430.912">420 540 0 0 0,'0'0'1279'0'0,"0"0"353"0"0,0 0 223 0 0,0 0-25 0 0,0 0-122 0 0,0 0-137 0 0,0 0-104 0 0,0 0-122 0 0,0 0-157 0 0,0 0-153 0 0,0 0-176 0 0,-7-6-196 0 0,-22-16-178 0 0,26 22-463 0 0,1-1 0 0 0,0 0-1 0 0,-1 1 1 0 0,1-1 0 0 0,0 1 0 0 0,-1 0 0 0 0,1 0-1 0 0,0 0 1 0 0,-1 0 0 0 0,1 0 0 0 0,-1 1 0 0 0,1-1-1 0 0,0 0 1 0 0,-1 1 0 0 0,1 0 0 0 0,0 0 0 0 0,0 0-1 0 0,0 0 1 0 0,0 0 0 0 0,-1 0 0 0 0,1 0 0 0 0,0 1-1 0 0,1-1 1 0 0,-1 1 0 0 0,0-1 0 0 0,0 1 0 0 0,1 0-1 0 0,-1 0 1 0 0,1 0 0 0 0,-2 1-22 0 0,-2 2 31 0 0,0 0-54 0 0,0 0-1 0 0,0 0 0 0 0,1 0 1 0 0,-1 1-1 0 0,1-1 1 0 0,0 1-1 0 0,0 0 0 0 0,1 0 1 0 0,0 1-1 0 0,0-1 0 0 0,1 1 1 0 0,-1-1-1 0 0,1 1 0 0 0,1 0 1 0 0,-1 0-1 0 0,1 0 1 0 0,0 0-1 0 0,1 0 0 0 0,0 0 1 0 0,0 0-1 0 0,1 0 0 0 0,0 7 24 0 0,3-10-34 0 0,-1 1 0 0 0,1 0 0 0 0,0-1 0 0 0,0 0 1 0 0,0 0-1 0 0,1 0 0 0 0,-1 0 0 0 0,1-1 0 0 0,0 0 0 0 0,0 0 0 0 0,0 0 0 0 0,1-1 0 0 0,-1 1 0 0 0,1-1 0 0 0,-1-1 0 0 0,1 1 0 0 0,0-1 0 0 0,-1 0 0 0 0,1 0 0 0 0,0 0 0 0 0,0-1 0 0 0,0 0 0 0 0,0 0 0 0 0,0-1 0 0 0,-1 1 0 0 0,1-1 0 0 0,0-1 0 0 0,4 0 34 0 0,62-25-2377 0 0,-31-4-6811 0 0,-33 27 4622 0 0</inkml:trace>
</inkml:ink>
</file>

<file path=ppt/ink/ink3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03.9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0 869 4593 0 0,'0'0'552'0'0,"0"0"-228"0"0,0 0-22 0 0,0 0 232 0 0,0 0 251 0 0,0 0 232 0 0,0 0 185 0 0,0 0 74 0 0,0 0-12 0 0,38 16-85 0 0,122 46-104 0 0,-77-57-148 0 0,-12-28-430 0 0,-1-4 0 0 0,-1-2 1 0 0,-2-3-1 0 0,-1-4 0 0 0,-2-2 1 0 0,-1-3-1 0 0,-3-2 0 0 0,-1-3 1 0 0,26-28-498 0 0,-6-4 197 0 0,-2-4 0 0 0,-5-2 1 0 0,-3-4-1 0 0,23-43-197 0 0,-24 31 284 0 0,-68 101-286 0 0,1-1 1 0 0,-1 0-1 0 0,0 1 0 0 0,0-1 0 0 0,1 0 1 0 0,-1 1-1 0 0,0-1 0 0 0,0 0 0 0 0,1 1 1 0 0,-1-1-1 0 0,0 0 0 0 0,1 0 0 0 0,-1 1 1 0 0,0-1-1 0 0,1 0 0 0 0,-1 0 0 0 0,0 0 1 0 0,1 0-1 0 0,-1 0 0 0 0,1 1 1 0 0,-1-1-1 0 0,0 0 0 0 0,1 0 0 0 0,-1 0 1 0 0,1 0-1 0 0,-1 0 0 0 0,0 0 0 0 0,1 0 1 0 0,-1 0-1 0 0,1 0 0 0 0,-1-1 0 0 0,0 1 1 0 0,1 0-1 0 0,-1 0 0 0 0,0 0 0 0 0,1 0 2 0 0,-7 112 353 0 0,-5 1-1 0 0,-22 95-352 0 0,20-131 66 0 0,11-52-29 0 0,-2 0 0 0 0,-1 0 0 0 0,0 0 0 0 0,-2-1 0 0 0,-1 1-1 0 0,-1-1 1 0 0,-1-1 0 0 0,-1 0 0 0 0,-1-1 0 0 0,-1 0 0 0 0,-1 0 0 0 0,-1-2 0 0 0,0 0-1 0 0,-2 0 1 0 0,0-2 0 0 0,-1 0 0 0 0,-9 6-37 0 0,3-9-163 0 0,-1 0 1 0 0,-1-2-1 0 0,0-1 0 0 0,-1-1 1 0 0,0-1-1 0 0,0-1 0 0 0,-1-2 0 0 0,0-1 1 0 0,-1-1-1 0 0,1-1 0 0 0,-1-2 1 0 0,-26 0 162 0 0,50-2-261 0 0,-1 0 1 0 0,1-1-1 0 0,-1 1 1 0 0,1-1 0 0 0,0 0-1 0 0,0 0 1 0 0,-1-1-1 0 0,1 0 1 0 0,0 1 0 0 0,0-2-1 0 0,0 1 1 0 0,1-1-1 0 0,-1 1 1 0 0,0-1 0 0 0,1-1-1 0 0,0 1 1 0 0,-1-2 260 0 0,3 3-469 0 0,1 1 1 0 0,-1-2-1 0 0,1 1 1 0 0,0 0-1 0 0,0 0 1 0 0,0 0-1 0 0,0 0 1 0 0,0-1-1 0 0,1 1 1 0 0,-1 0-1 0 0,1-1 1 0 0,-1 1-1 0 0,1-1 1 0 0,0 1-1 0 0,0 0 1 0 0,0-1-1 0 0,0 1 1 0 0,0-1-1 0 0,1 1 1 0 0,-1 0-1 0 0,1-1 1 0 0,-1 1 0 0 0,1 0-1 0 0,0-1 1 0 0,0 1-1 0 0,0 0 469 0 0,5-10-3354 0 0</inkml:trace>
  <inkml:trace contextRef="#ctx0" brushRef="#br0" timeOffset="289.002">1795 482 12963 0 0,'0'0'903'0'0,"0"0"-427"0"0,0 0-102 0 0,0 0 116 0 0,0 0 110 0 0,-30 35 59 0 0,-96 112-12 0 0,36-31 397 0 0,40 2-392 0 0,49-114-634 0 0,1 0-1 0 0,-1 0 1 0 0,0 0-1 0 0,1 0 1 0 0,0 0 0 0 0,0 0-1 0 0,1 1 1 0 0,-1-1-1 0 0,1 0 1 0 0,-1 0-1 0 0,1 0 1 0 0,1 0 0 0 0,-1 0-1 0 0,0 0 1 0 0,1 0-1 0 0,0-1 1 0 0,0 1-1 0 0,0-1 1 0 0,0 1 0 0 0,1-1-1 0 0,0 0 1 0 0,-1 1-1 0 0,1-1 1 0 0,0-1-1 0 0,0 1 1 0 0,1 0 0 0 0,-1-1-1 0 0,3 2-17 0 0,10 2 151 0 0,-1-1 1 0 0,1 0-1 0 0,0-1 0 0 0,0-1 1 0 0,0-1-1 0 0,1 0 0 0 0,-1-1 1 0 0,0-1-1 0 0,1 0 0 0 0,-1-1 0 0 0,0-1 1 0 0,1-1-1 0 0,-1 0 0 0 0,0-1 1 0 0,-1-1-1 0 0,1 0 0 0 0,-1-1 1 0 0,0-1-1 0 0,0 0 0 0 0,-1-1 1 0 0,0-1-1 0 0,5-3-151 0 0,-1 1 163 0 0,-1-1 1 0 0,0 0-1 0 0,0-1 1 0 0,-2-1-1 0 0,1-1 1 0 0,-2 0-1 0 0,0 0 0 0 0,2-6-163 0 0,-10 14 51 0 0,-1 0 0 0 0,0-1-1 0 0,-1 0 1 0 0,1 0 0 0 0,-1 0-1 0 0,-1 0 1 0 0,0-1 0 0 0,0 1-1 0 0,0-1 1 0 0,-1 0 0 0 0,0 0-1 0 0,-1 0 1 0 0,0 0-1 0 0,-1 0 1 0 0,0 0 0 0 0,0 0-1 0 0,-1 0 1 0 0,0 0 0 0 0,0 0-1 0 0,-1-1-50 0 0,-4 0-241 0 0,0 1 0 0 0,0-1 0 0 0,-1 1 0 0 0,-1 1 0 0 0,1-1 0 0 0,-1 1 0 0 0,-1 0 0 0 0,1 1 0 0 0,-1 0 0 0 0,-1 1 0 0 0,1-1 0 0 0,-1 2 0 0 0,0-1 0 0 0,0 2 0 0 0,-1-1 0 0 0,1 1 0 0 0,-1 1 0 0 0,0 0 0 0 0,0 0 0 0 0,0 1 0 0 0,-9 0 241 0 0,-43-5-3769 0 0,1 5-3376 0 0,19 2-1829 0 0</inkml:trace>
</inkml:ink>
</file>

<file path=ppt/ink/ink3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06.8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747 398 0 0 0,'-110'0'0'0'0,"105"0"0"0"0,1-1 0 0 0,0 0 0 0 0,-1 0 0 0 0,1-1 0 0 0,0 1 0 0 0,-1-1 0 0 0,1 0 0 0 0,0 0 0 0 0,0 0 0 0 0,0 0 0 0 0,1-1 0 0 0,-1 0 0 0 0,1 1 0 0 0,-1-1 0 0 0,1-1 0 0 0,0 1 0 0 0,0 0 0 0 0,-2-3 0 0 0,-8-46 136 0 0,17 29 2370 0 0,32 1 1803 0 0,75-19 3280 0 0,-35 27-4943 0 0,-98 37-641 0 0,-168 79-1124 0 0,-76 4-639 0 0,118-46 119 0 0,147-58-374 0 0,1-1 0 0 0,0 1 1 0 0,0 0-1 0 0,-1 0 0 0 0,1 0 0 0 0,0-1 0 0 0,1 1 0 0 0,-1 0 1 0 0,0 0-1 0 0,0 0 0 0 0,1-1 0 0 0,-1 1 0 0 0,1 0 0 0 0,0 0 1 0 0,-1-1-1 0 0,1 1 0 0 0,0-1 0 0 0,0 1 0 0 0,0-1 0 0 0,0 1 1 0 0,0-1-1 0 0,1 1 0 0 0,-1-1 0 0 0,0 0 0 0 0,1 0 0 0 0,-1 0 1 0 0,1 1-1 0 0,-1-1 0 0 0,1-1 0 0 0,-1 1 0 0 0,1 0 0 0 0,0 0 1 0 0,-1-1-1 0 0,1 1 0 0 0,0-1 0 0 0,-1 1 0 0 0,2-1 13 0 0,21 10 82 0 0,1-1 0 0 0,0-1 1 0 0,1-2-1 0 0,-1 0 0 0 0,1-2 0 0 0,0-1 0 0 0,1-1 0 0 0,-1-1 0 0 0,0-1 0 0 0,24-4-82 0 0,11 4 141 0 0,-24 5-83 0 0,-37-4-54 0 0,1-1 0 0 0,-1 0 0 0 0,1 1-1 0 0,0-1 1 0 0,-1 1 0 0 0,0-1 0 0 0,1 0 0 0 0,-1 1 0 0 0,1-1 0 0 0,-1 1 0 0 0,1-1 0 0 0,-1 1-1 0 0,0-1 1 0 0,1 1 0 0 0,-1 0 0 0 0,0-1 0 0 0,0 1 0 0 0,0-1 0 0 0,1 1 0 0 0,-1 0 0 0 0,0-1-1 0 0,0 1 1 0 0,0 0 0 0 0,0-1 0 0 0,0 1 0 0 0,0 0 0 0 0,0-1 0 0 0,0 1 0 0 0,0-1 0 0 0,0 1-1 0 0,0 0 1 0 0,-1-1 0 0 0,1 1 0 0 0,0-1 0 0 0,0 1 0 0 0,-1 0 0 0 0,1-1 0 0 0,0 1 0 0 0,-1-1-1 0 0,1 1 1 0 0,0-1 0 0 0,-1 1 0 0 0,1-1 0 0 0,-1 1 0 0 0,1-1 0 0 0,-1 0 0 0 0,1 1 0 0 0,-1-1-1 0 0,1 1 1 0 0,-1-1 0 0 0,0 0 0 0 0,1 0 0 0 0,-1 1-4 0 0,-251 194 201 0 0,180-138-231 0 0,13-13-13 0 0,2 3 0 0 0,3 3 1 0 0,-17 21 42 0 0,69-70-1 0 0,0 1 1 0 0,0 0 0 0 0,1-1 0 0 0,-1 1 0 0 0,1 0 0 0 0,-1 0 0 0 0,1 0-1 0 0,0 0 1 0 0,0 0 0 0 0,0 1 0 0 0,0-1 0 0 0,0 0 0 0 0,0 0-1 0 0,1 1 1 0 0,-1-1 0 0 0,1 1 0 0 0,-1-1 0 0 0,1 0 0 0 0,0 1 0 0 0,0-1-1 0 0,0 1 1 0 0,0-1 0 0 0,1 1 0 0 0,-1-1 0 0 0,1 0 0 0 0,-1 1 0 0 0,1-1-1 0 0,0 0 1 0 0,0 0 0 0 0,0 1 0 0 0,0-1 0 0 0,0 0 0 0 0,1 0-1 0 0,-1 0 1 0 0,0 0 0 0 0,1 0 0 0 0,0 0 0 0 0,-1-1 0 0 0,1 1 0 0 0,0-1-1 0 0,0 1 1 0 0,0-1 0 0 0,0 1 0 0 0,0-1 0 0 0,0 0 0 0 0,1 0 0 0 0,-1 0-1 0 0,0 0 1 0 0,0-1 0 0 0,1 1 0 0 0,-1 0 0 0 0,0-1 0 0 0,2 0 0 0 0,15 2 147 0 0,1-2 0 0 0,-1 0 1 0 0,0-1-1 0 0,0-1 1 0 0,0 0-1 0 0,0-2 1 0 0,0 0-1 0 0,0-2 0 0 0,-1 1 1 0 0,0-2-1 0 0,4-3-147 0 0,171-68 374 0 0,-184 75-653 0 0,0 0-1933 0 0,-1 2-8864 0 0,-8 1 1187 0 0</inkml:trace>
  <inkml:trace contextRef="#ctx0" brushRef="#br0" timeOffset="720.448">782 1186 5177 0 0,'0'0'1038'0'0,"0"0"-13"0"0,0 0 182 0 0,0 0 341 0 0,0 0 190 0 0,0 0-65 0 0,0 0-246 0 0,0 0-290 0 0,0 0-242 0 0,0 0-160 0 0,0 0-90 0 0,0 0-77 0 0,17-34-48 0 0,55-107-47 0 0,7 7 515 0 0,126-163-328 0 0,-91 179-657 0 0,-110 150-861 0 0,-55 266 1054 0 0,50-272-198 0 0,0-17-2 0 0,0 0 1 0 0,0 0-1 0 0,1 0 0 0 0,0 0 0 0 0,0 1 0 0 0,1-1 0 0 0,1 0 1 0 0,-1 0-1 0 0,1 0 0 0 0,1-1 0 0 0,0 1 0 0 0,0 0 0 0 0,0-1 0 0 0,1 0 1 0 0,1 0-1 0 0,-1 0 0 0 0,1 0 0 0 0,1-1 0 0 0,-1 0 0 0 0,2 2 4 0 0,-3-7 27 0 0,0 0 0 0 0,-1 0 0 0 0,1 0-1 0 0,0 0 1 0 0,0-1 0 0 0,0 1 0 0 0,1-1-1 0 0,-1 0 1 0 0,0 0 0 0 0,0 0 0 0 0,1-1-1 0 0,-1 0 1 0 0,0 0 0 0 0,1 0 0 0 0,-1 0-1 0 0,0-1 1 0 0,1 1 0 0 0,-1-1 0 0 0,0 0-1 0 0,0 0 1 0 0,0-1 0 0 0,0 1 0 0 0,0-1-1 0 0,0 0 1 0 0,0 0 0 0 0,0 0 0 0 0,-1-1-1 0 0,1 1 1 0 0,-1-1 0 0 0,0 0-1 0 0,0 0 1 0 0,0 0 0 0 0,0 0 0 0 0,0-1-1 0 0,-1 1 1 0 0,1-1 0 0 0,-1 0 0 0 0,0 0-27 0 0,223-334 306 0 0,-131 192-350 0 0,-122 201-82 0 0,3 2 0 0 0,2 1 0 0 0,2 1 0 0 0,-1 19 126 0 0,15 69-56 0 0,7-140-20 0 0,1-1-1 0 0,0 1 0 0 0,0-1 1 0 0,0 1-1 0 0,1-1 0 0 0,0 0 1 0 0,0 0-1 0 0,0 0 0 0 0,1 0 1 0 0,0 0-1 0 0,0 0 0 0 0,1-1 1 0 0,-1 1-1 0 0,1-1 0 0 0,0 0 1 0 0,1 0-1 0 0,3 3 77 0 0,14 5-5021 0 0,2-9-4558 0 0,-19-4 4047 0 0</inkml:trace>
  <inkml:trace contextRef="#ctx0" brushRef="#br0" timeOffset="1048.902">2109 1006 5033 0 0,'0'0'1582'0'0,"0"0"-351"0"0,0 0 20 0 0,0 0 292 0 0,0 0 182 0 0,0 0-11 0 0,0 0-268 0 0,0 0-354 0 0,0 0-301 0 0,0 0-208 0 0,0 0-98 0 0,0 0-46 0 0,-13-5-23 0 0,-38-11-45 0 0,11 26 387 0 0,35-6-753 0 0,1 0 0 0 0,0 0 0 0 0,0 1 0 0 0,0-1 0 0 0,0 1 0 0 0,1 0 0 0 0,0 0 0 0 0,0 0 0 0 0,0 0 0 0 0,0 1 0 0 0,1-1 0 0 0,0 1 0 0 0,0 0 0 0 0,1 0 0 0 0,-1-1 0 0 0,1 1 0 0 0,0 0 0 0 0,1 0 0 0 0,0 0 0 0 0,0 0 0 0 0,0 0 0 0 0,1 2-5 0 0,1-3 4 0 0,0-1 0 0 0,0 1 0 0 0,1-1 0 0 0,0 0 1 0 0,0 1-1 0 0,0-2 0 0 0,0 1 0 0 0,1 0 0 0 0,-1 0 1 0 0,1-1-1 0 0,0 0 0 0 0,0 0 0 0 0,0 0 0 0 0,1 0 0 0 0,-1-1 1 0 0,1 0-1 0 0,-1 1 0 0 0,1-2 0 0 0,0 1 0 0 0,0 0 1 0 0,-1-1-1 0 0,1 0 0 0 0,0 0 0 0 0,0-1 0 0 0,1 1 0 0 0,-1-1 1 0 0,0 0-1 0 0,0-1 0 0 0,0 1 0 0 0,2-1-4 0 0,104-14-700 0 0,-64-4-2723 0 0,-17 5-5525 0 0,-22 10 1324 0 0</inkml:trace>
  <inkml:trace contextRef="#ctx0" brushRef="#br0" timeOffset="2322.862">1143 221 0 0 0,'0'0'783'0'0,"0"0"536"0"0,0 0 222 0 0,0 0-95 0 0,0 0-218 0 0,0 0-210 0 0,0 0-149 0 0,0 0-47 0 0,0 0-14 0 0,0 0-25 0 0,0 0 25 0 0,10-1 38 0 0,188-9 4025 0 0,-9 10-3521 0 0,-194-3 2019 0 0,-90-115-2430 0 0,16 45-1174 0 0,57 59-482 0 0,12 12-3731 0 0,9 2 428 0 0,1 0-2054 0 0,0 0-1232 0 0</inkml:trace>
  <inkml:trace contextRef="#ctx0" brushRef="#br0" timeOffset="2751.475">2459 726 0 0 0,'0'0'2238'0'0,"0"0"-1018"0"0,0 0-442 0 0,0 0-56 0 0,0 0 224 0 0,0 0 280 0 0,0 0 114 0 0,0 0-8 0 0,0 0-65 0 0,0 0-143 0 0,0 0-117 0 0,0 0-116 0 0,27-3-119 0 0,85-10-45 0 0,115 0 2932 0 0,-91 12-2546 0 0,-73 1-6184 0 0,-63 2 115 0 0,0 2 1126 0 0,0-2-2675 0 0</inkml:trace>
  <inkml:trace contextRef="#ctx0" brushRef="#br0" timeOffset="2997.897">2645 914 4361 0 0,'0'0'2850'0'0,"0"0"-1742"0"0,0 0-556 0 0,0 0 279 0 0,0 0 295 0 0,0 0 115 0 0,0 0-32 0 0,0 0-169 0 0,0 0-243 0 0,0 0-203 0 0,0 0-177 0 0,36 5-133 0 0,115 17-105 0 0,-46-20-179 0 0,-17-13-1662 0 0,-32 1-5249 0 0,-34 5-1105 0 0</inkml:trace>
</inkml:ink>
</file>

<file path=ppt/ink/ink3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1.4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61 276 0 0 0,'0'0'153'0'0,"0"0"564"0"0,0 0 45 0 0,0 0-135 0 0,0 0-125 0 0,0 0-85 0 0,0 0 2 0 0,0 0 58 0 0,-1 3 57 0 0,-2 7-73 0 0,0-1 1 0 0,1 0-1 0 0,0 1 1 0 0,0 0-1 0 0,1-1 1 0 0,1 1-1 0 0,0 0 1 0 0,0-1-1 0 0,1 1 1 0 0,0 3-462 0 0,0 23 616 0 0,-2 11-268 0 0,-2-1 0 0 0,-2 0-1 0 0,-2 0 1 0 0,-3 0-1 0 0,-6 17-347 0 0,9-47 926 0 0,7-30 1527 0 0,5-28-932 0 0,20-54-1118 0 0,4 1 0 0 0,4 2 0 0 0,4 1 0 0 0,4 1 0 0 0,26-38-403 0 0,-63 122-16 0 0,-2 2 3 0 0,0 0-1 0 0,0 0 1 0 0,0 0 0 0 0,1 0-1 0 0,0 1 1 0 0,0-1 0 0 0,0 1-1 0 0,0 0 1 0 0,1 0 0 0 0,0 0-1 0 0,-1 0 1 0 0,1 1 0 0 0,1-1-1 0 0,-1 1 1 0 0,0 0 0 0 0,1 1-1 0 0,0-1 1 0 0,0 0 13 0 0,24 51-304 0 0,-21-16 140 0 0,15 51-107 0 0,5-32-2964 0 0,-23-43 1458 0 0,2 2-3649 0 0,-2-6-1633 0 0</inkml:trace>
  <inkml:trace contextRef="#ctx0" brushRef="#br0" timeOffset="799.884">564 556 0 0 0,'0'0'1283'0'0,"0"0"256"0"0,0 0 161 0 0,0 0 79 0 0,0 0-62 0 0,0 0-193 0 0,0 0-293 0 0,0 0-309 0 0,0 0-270 0 0,0 0-222 0 0,0 0-112 0 0,0 0-33 0 0,-6 8-2 0 0,-43 61 344 0 0,-89 119-326 0 0,132-180-295 0 0,23-30 340 0 0,181-188 170 0 0,-193 204-540 0 0,0 0 0 0 0,0 1 1 0 0,0 0-1 0 0,0 0 0 0 0,1 0 0 0 0,0 0 0 0 0,0 1 0 0 0,0 0 0 0 0,0 1 0 0 0,1-1 0 0 0,0 1 0 0 0,-1 0 0 0 0,1 1 0 0 0,0 0 0 0 0,0 0 1 0 0,4-1 23 0 0,9 56-144 0 0,-7 104 364 0 0,-13-84 473 0 0,-1-72-621 0 0,0 0 0 0 0,-1-1 0 0 0,1 1 0 0 0,0-1 0 0 0,-1 1 0 0 0,1-1 0 0 0,0 1 0 0 0,-1-1 0 0 0,1 0 0 0 0,0 0 0 0 0,-1 0 0 0 0,1 0 0 0 0,0 0-1 0 0,-1 0 1 0 0,1 0 0 0 0,-1 0 0 0 0,1 0 0 0 0,0-1 0 0 0,-1 1 0 0 0,1-1 0 0 0,0 1 0 0 0,0-1 0 0 0,-1 1 0 0 0,1-1 0 0 0,0 0 0 0 0,0 1 0 0 0,0-1 0 0 0,0 0 0 0 0,0 0 0 0 0,0 0 0 0 0,0 0 0 0 0,0 0 0 0 0,0 0 0 0 0,0 0 0 0 0,0 0 0 0 0,1 0 0 0 0,-1-1 0 0 0,0 1 0 0 0,1 0-1 0 0,-1 0 1 0 0,1-1-72 0 0,-3-2 65 0 0,-100-110-1004 0 0,93 105 252 0 0,-12-8-1795 0 0,3 13-5391 0 0,16 4 993 0 0</inkml:trace>
</inkml:ink>
</file>

<file path=ppt/ink/ink3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4.0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0 184 0 0 0,'0'0'1040'0'0,"0"0"263"0"0,0 0-59 0 0,0 0-175 0 0,0 0-180 0 0,0 0-102 0 0,0 0-40 0 0,0 0-20 0 0,14-3-25 0 0,94-9 1734 0 0,-86 12-2010 0 0,0 1 0 0 0,0 0 0 0 0,0 2 0 0 0,-1 1 1 0 0,1 0-1 0 0,-1 2 0 0 0,14 5-426 0 0,8 6 244 0 0,-39-15 3661 0 0,-10-19-3174 0 0,-68-96 96 0 0,17 29-890 0 0,53 80-1367 0 0,5 14-8792 0 0,2-5 2303 0 0</inkml:trace>
</inkml:ink>
</file>

<file path=ppt/ink/ink3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4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201 1 3473 0 0,'0'0'1273'0'0,"0"0"-16"0"0,0 0 222 0 0,0 0 352 0 0,0 0 145 0 0,0 0-120 0 0,0 0-399 0 0,0 0-484 0 0,0 0-341 0 0,0 0-246 0 0,0 0-126 0 0,0 0-45 0 0,0 0-6 0 0,-1 3 10 0 0,-79 171 1381 0 0,66-147-2306 0 0,-36 53 914 0 0,27-59-4202 0 0,-5-6-4487 0 0,24-11 2358 0 0</inkml:trace>
</inkml:ink>
</file>

<file path=ppt/ink/ink3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4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5505 0 0,'0'0'1158'0'0,"0"0"-166"0"0,0 0 31 0 0,0 0 253 0 0,0 0 223 0 0,0 0 75 0 0,0 0-58 0 0,0 0-200 0 0,0 0-263 0 0,0 0-228 0 0,0 0-193 0 0,0 0-122 0 0,19 36-86 0 0,58 114-81 0 0,-14-27 206 0 0,-42-91-605 0 0,0 0 1 0 0,2-2-1 0 0,2-1 0 0 0,21 21 56 0 0,-4-26-2831 0 0,-26-20-989 0 0,0-2-3448 0 0,-7-2 1215 0 0</inkml:trace>
</inkml:ink>
</file>

<file path=ppt/ink/ink3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5.1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 73 5825 0 0,'0'0'1837'0'0,"0"0"-1257"0"0,0 0-336 0 0,0 0 307 0 0,0 0 347 0 0,0 0 252 0 0,0 0 69 0 0,0 0-112 0 0,2 37-268 0 0,4 114-318 0 0,-3 246-1737 0 0,-1-331 813 0 0,-14-73 1286 0 0,5-5-739 0 0,1-1 1 0 0,0 1-1 0 0,1-1 0 0 0,1 0 0 0 0,0-1 1 0 0,0 1-1 0 0,1-1 0 0 0,1 1 1 0 0,0-1-1 0 0,1 0 0 0 0,1 0 0 0 0,0 0 1 0 0,1 0-1 0 0,0-1-144 0 0,0-8 280 0 0,0-4-185 0 0,2 0-1 0 0,1 0 1 0 0,2 0-1 0 0,0 0 1 0 0,2 1-1 0 0,1 0 1 0 0,1 0-1 0 0,1 1 0 0 0,1 1 1 0 0,1 0-1 0 0,1 0 1 0 0,1 1-1 0 0,1 1 1 0 0,2 1-1 0 0,0 0 0 0 0,13-11-94 0 0,-26 26-3 0 0,0 1-1 0 0,0 0 0 0 0,1 0 0 0 0,-1 0 0 0 0,1 1 0 0 0,0 0 0 0 0,0 0 0 0 0,0 0 0 0 0,1 1 0 0 0,-1 0 0 0 0,1 0 0 0 0,0 0 0 0 0,0 1 0 0 0,0 0 0 0 0,0 1 1 0 0,0 0-1 0 0,1 0 0 0 0,-1 0 0 0 0,0 1 0 0 0,3 0 4 0 0,-7 2 2 0 0,-1 0 1 0 0,1 0-1 0 0,-1 1 1 0 0,0-1 0 0 0,1 1-1 0 0,-1 0 1 0 0,-1-1-1 0 0,1 1 1 0 0,0 0-1 0 0,-1 0 1 0 0,1 0-1 0 0,-1 0 1 0 0,0 1-1 0 0,0-1 1 0 0,0 0 0 0 0,0 0-1 0 0,-1 1 1 0 0,1-1-1 0 0,-1 0 1 0 0,0 1-1 0 0,0-1 1 0 0,0 0-1 0 0,-1 1 1 0 0,1-1 0 0 0,-1 0-1 0 0,1 1-2 0 0,-1 6 7 0 0,-2 16-183 0 0,-2-1 1 0 0,-2 0-1 0 0,0 0 0 0 0,-1-1 1 0 0,-1 0-1 0 0,-1 0 0 0 0,-2-1 1 0 0,0 0-1 0 0,-1-1 0 0 0,-2-1 0 0 0,0 0 1 0 0,-1-1-1 0 0,-1-1 0 0 0,-1 0 1 0 0,-1-1 175 0 0,9-5-540 0 0,-5 5-1302 0 0,-3 4-5785 0 0,12-15 2430 0 0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8.9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0 103 8018 0 0,'0'0'1357'0'0,"0"0"13"0"0,0 0 204 0 0,0 0-21 0 0,0 0-290 0 0,0 0-297 0 0,35 0-193 0 0,110 0-111 0 0,40-18 787 0 0,79-21-870 0 0,-25 4-6713 0 0,-178 25-4687 0 0,-53 9 8212 0 0</inkml:trace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25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732 413 4081 0 0,'0'0'996'0'0,"0"0"-196"0"0,0 0 36 0 0,0 0 213 0 0,0 0 212 0 0,0 0 85 0 0,0 0-38 0 0,0 0-89 0 0,0 0-144 0 0,0 0-149 0 0,0 0-162 0 0,-8-16-174 0 0,-26-46-135 0 0,33 59-401 0 0,0 1-1 0 0,-1 0 1 0 0,1-1-1 0 0,-1 1 1 0 0,0 0-1 0 0,0 0 1 0 0,0 0 0 0 0,0 0-1 0 0,0 1 1 0 0,0-1-1 0 0,0 0 1 0 0,0 1-1 0 0,-1 0 1 0 0,1-1-1 0 0,-1 1 1 0 0,1 0-1 0 0,-1 0 1 0 0,1 0-1 0 0,-1 1 1 0 0,0-1 0 0 0,1 1-1 0 0,-1-1 1 0 0,-1 1-54 0 0,-6-1 218 0 0,-13-3-144 0 0,1 2 0 0 0,-1 1 1 0 0,0 1-1 0 0,0 1 0 0 0,1 0 0 0 0,-1 2 1 0 0,0 1-1 0 0,1 1 0 0 0,0 0 0 0 0,0 2 1 0 0,1 1-1 0 0,0 0 0 0 0,0 2 0 0 0,0 0 0 0 0,2 1 1 0 0,-1 1-1 0 0,1 1 0 0 0,-14 13-74 0 0,26-20-39 0 0,1-1-1 0 0,0 1 0 0 0,0 0 1 0 0,0 0-1 0 0,1 1 0 0 0,0 0 1 0 0,0 0-1 0 0,1 0 1 0 0,-1 1-1 0 0,2-1 0 0 0,-1 1 1 0 0,1 0-1 0 0,0 0 0 0 0,1 0 1 0 0,0 0-1 0 0,0 1 0 0 0,1-1 1 0 0,0 0-1 0 0,0 1 1 0 0,1-1-1 0 0,0 8 40 0 0,2-10-25 0 0,0 1 1 0 0,1-1-1 0 0,0 0 1 0 0,0 0-1 0 0,0 0 1 0 0,1-1-1 0 0,0 1 1 0 0,0-1-1 0 0,0 1 1 0 0,1-1-1 0 0,0-1 1 0 0,0 1-1 0 0,0-1 0 0 0,0 0 1 0 0,4 2 24 0 0,8 4 66 0 0,0-2 0 0 0,0 0 0 0 0,1-1 1 0 0,0-1-1 0 0,0-1 0 0 0,1 0 0 0 0,0-1 0 0 0,-1-2 1 0 0,1 1-1 0 0,0-2 0 0 0,0-1 0 0 0,1 0 0 0 0,11-3-66 0 0,-8 3 317 0 0,-22 0-14 0 0,-1 0 88 0 0,0 0 44 0 0,0 0 2 0 0,-24 4 805 0 0,3-1-1316 0 0,-1 0 0 0 0,1 1 0 0 0,0 2 1 0 0,1 0-1 0 0,-1 1 0 0 0,1 1 0 0 0,0 1 0 0 0,1 1 1 0 0,-1 1 73 0 0,-5 3-65 0 0,1 0 1 0 0,0 2 0 0 0,1 1-1 0 0,1 1 1 0 0,0 1 0 0 0,2 0-1 0 0,0 2 1 0 0,1 0 0 0 0,-8 14 64 0 0,24-32-8 0 0,0 1 1 0 0,0 0-1 0 0,0 0 1 0 0,1 0-1 0 0,-1 0 1 0 0,1 1-1 0 0,0-1 1 0 0,0 1 0 0 0,1-1-1 0 0,-1 1 1 0 0,1-1-1 0 0,0 1 1 0 0,0 0-1 0 0,0 0 1 0 0,1 0-1 0 0,0 0 1 0 0,0-1-1 0 0,0 1 1 0 0,0 0-1 0 0,1 0 1 0 0,0 0-1 0 0,0-1 1 0 0,0 1-1 0 0,1 0 1 0 0,-1-1-1 0 0,1 1 1 0 0,0-1-1 0 0,1 1 1 0 0,-1-1-1 0 0,1 0 1 0 0,0 0-1 0 0,0 0 1 0 0,0-1-1 0 0,0 1 1 0 0,0-1 0 0 0,1 1-1 0 0,0-1 1 0 0,0 0-1 0 0,0 0 1 0 0,0-1-1 0 0,0 1 1 0 0,0-1-1 0 0,1 0 1 0 0,-1 0-1 0 0,1-1 1 0 0,0 1 7 0 0,13 1-21 0 0,0 0 0 0 0,0-1 0 0 0,1-1 0 0 0,-1 0-1 0 0,0-1 1 0 0,1-2 0 0 0,-1 0 0 0 0,0 0 0 0 0,0-2 0 0 0,0 0 0 0 0,0-2 0 0 0,-1 1 0 0 0,0-2 0 0 0,0-1 0 0 0,0 0 0 0 0,-1-1 0 0 0,0 0 0 0 0,-1-1 0 0 0,9-9 21 0 0,14-22-3951 0 0,-18 10-4350 0 0,-15 19 263 0 0</inkml:trace>
  <inkml:trace contextRef="#ctx0" brushRef="#br0" timeOffset="412.784">353 0 5953 0 0,'0'0'584'0'0,"0"0"-166"0"0,0 0-47 0 0,0 0 91 0 0,0 0 104 0 0,0 0 37 0 0,0 0-37 0 0,0 0 47 0 0,0 0 108 0 0,0 0 88 0 0,0 0 30 0 0,0 0-95 0 0,-1 23-170 0 0,-5 158 526 0 0,3-60-572 0 0,-5 1-1 0 0,-19 87-527 0 0,-74 339 17 0 0,82-409-54 0 0,-9 131-16 0 0,26-212-346 0 0,2-57 82 0 0,0-1-192 0 0,0 0-245 0 0,0-12-4564 0 0,0 8-316 0 0,0-2 2660 0 0</inkml:trace>
</inkml:ink>
</file>

<file path=ppt/ink/ink3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5.6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177 176 4657 0 0,'0'0'1230'0'0,"0"0"-362"0"0,0 0-47 0 0,0 0 185 0 0,0 0 143 0 0,0 0-27 0 0,0 0-167 0 0,0 0-247 0 0,0 0-256 0 0,0 0-171 0 0,-28 31-107 0 0,-85 95-66 0 0,77-81 129 0 0,36-45-126 0 0,0 0 68 0 0,0 0 94 0 0,1-8 503 0 0,45-65 258 0 0,-8 26-517 0 0,2 1 1 0 0,3 2-1 0 0,36-29-517 0 0,-47 44 145 0 0,47-29 173 0 0,-77 59-323 0 0,-1 0 1 0 0,1-1-1 0 0,-1 1 1 0 0,1 0-1 0 0,-1 0 1 0 0,1 0-1 0 0,-1 0 1 0 0,0 1-1 0 0,1-1 1 0 0,-1 0-1 0 0,0 1 1 0 0,0-1-1 0 0,0 0 0 0 0,0 1 1 0 0,0-1-1 0 0,0 1 1 0 0,-1 0-1 0 0,1-1 1 0 0,0 1-1 0 0,-1 0 1 0 0,1-1-1 0 0,-1 1 1 0 0,0 0-1 0 0,1-1 1 0 0,-1 1-1 0 0,0 0 1 0 0,0 0-1 0 0,0-1 0 0 0,0 1 1 0 0,-1 0-1 0 0,1 0 1 0 0,0-1-1 0 0,-1 1 1 0 0,1 0-1 0 0,-1 0 1 0 0,1-1-1 0 0,-1 1 1 0 0,0-1-1 0 0,0 1 5 0 0,0 8 4 0 0,-13 206-893 0 0,15-204 845 0 0,1-1-1 0 0,0 0 1 0 0,0 0-1 0 0,1-1 0 0 0,1 1 1 0 0,0 0-1 0 0,0-1 1 0 0,1 0-1 0 0,4 8 45 0 0,-5-17 2927 0 0,-13-28-2349 0 0,-1 15-562 0 0,0 0-1 0 0,-1 1 1 0 0,0 0 0 0 0,-1 0 0 0 0,0 1 0 0 0,0 1 0 0 0,-1 0 0 0 0,0 0 0 0 0,-1 1-1 0 0,0 1 1 0 0,0 1 0 0 0,-11-4-16 0 0,-11-8-289 0 0,-4-2-610 0 0,3 1-2686 0 0,12 7-4168 0 0,14 8-109 0 0</inkml:trace>
</inkml:ink>
</file>

<file path=ppt/ink/ink3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1 188 2120 0 0,'0'0'1231'0'0,"0"0"-350"0"0,0 0-185 0 0,0 0-5 0 0,0 0 151 0 0,0 0 291 0 0,0 0 295 0 0,0 0 140 0 0,0 0 11 0 0,0 0-134 0 0,0 0-210 0 0,0 0-194 0 0,0 0-122 0 0,27-1-108 0 0,87-2-94 0 0,27-20 1329 0 0,9 6 445 0 0,-191-5-1632 0 0,-41-17-789 0 0,-36-29-2155 0 0,108 56-619 0 0,9 9-8122 0 0,1 3 10808 0 0,0 0-8152 0 0</inkml:trace>
</inkml:ink>
</file>

<file path=ppt/ink/ink3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7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66 672 0 0,'0'0'1674'0'0,"0"0"-683"0"0,0 0 84 0 0,0 0 389 0 0,0 0 258 0 0,0 0 61 0 0,0 0-138 0 0,0 0-188 0 0,33 0-201 0 0,102 0-211 0 0,170 4 2639 0 0,-163-33-3836 0 0,-126 10-2455 0 0,-15 1-7077 0 0,-1 14 3659 0 0</inkml:trace>
</inkml:ink>
</file>

<file path=ppt/ink/ink3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7.3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3665 0 0,'0'0'981'0'0,"0"0"45"0"0,0 0 111 0 0,0 0 110 0 0,0 35 96 0 0,0 108-53 0 0,10 47 1089 0 0,-9-171-2498 0 0,2 0 0 0 0,0-1 0 0 0,2 0 0 0 0,0 0 0 0 0,0 0-1 0 0,2 0 1 0 0,2 3 119 0 0,29 29-8476 0 0,-33-46 4718 0 0</inkml:trace>
</inkml:ink>
</file>

<file path=ppt/ink/ink3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7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79 406 0 0 0,'0'0'412'0'0,"0"0"182"0"0,0 0 92 0 0,-10 35 147 0 0,-32 113 145 0 0,22-55 994 0 0,17-80-1618 0 0,1 1 1 0 0,1-1-1 0 0,1 1 1 0 0,0-1-1 0 0,0 1 1 0 0,1-1-1 0 0,1 1 1 0 0,0-1-1 0 0,1 1 1 0 0,1-1-1 0 0,1 4-354 0 0,-2-17 4687 0 0,2-11-3533 0 0,12-122 2100 0 0,0 34-2954 0 0,5 1 0 0 0,4 1 0 0 0,5 2 1 0 0,27-59-301 0 0,-51 139 1 0 0,0 0 1 0 0,1 0 0 0 0,1 0 0 0 0,0 1-1 0 0,1 0 1 0 0,1 1 0 0 0,0 0 0 0 0,0 1 0 0 0,4-2-2 0 0,-15 13-15 0 0,1 0 0 0 0,0-1 0 0 0,0 1 0 0 0,0 0 0 0 0,0 0 0 0 0,0-1 0 0 0,0 1 0 0 0,0 0 1 0 0,1 0-1 0 0,-1 0 0 0 0,0 0 0 0 0,1 1 0 0 0,-1-1 0 0 0,0 0 0 0 0,1 0 0 0 0,-1 1 0 0 0,1-1 0 0 0,-1 1 1 0 0,1 0-1 0 0,-1-1 0 0 0,1 1 0 0 0,0 0 0 0 0,-1 0 0 0 0,1 0 0 0 0,-1 0 0 0 0,1 0 0 0 0,-1 0 1 0 0,1 0-1 0 0,0 0 0 0 0,-1 1 0 0 0,1-1 0 0 0,-1 1 0 0 0,1-1 0 0 0,-1 1 0 0 0,0 0 0 0 0,1-1 1 0 0,-1 1-1 0 0,1 0 0 0 0,-1 0 0 0 0,0 0 0 0 0,0 0 0 0 0,0 0 0 0 0,0 0 0 0 0,1 0 0 0 0,-1 1 1 0 0,-1-1-1 0 0,1 0 0 0 0,1 2 15 0 0,6 102-349 0 0,-3-21-3180 0 0,8-30-5493 0 0,-9-40 2951 0 0</inkml:trace>
</inkml:ink>
</file>

<file path=ppt/ink/ink3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8.0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1 8194 0 0,'0'0'2570'0'0,"0"0"-1367"0"0,0 0-698 0 0,0 0-105 0 0,0 0 148 0 0,0 0 206 0 0,0 0 59 0 0,0 0-126 0 0,0 0-230 0 0,0 0-218 0 0,0 0-117 0 0,0 0-52 0 0,0 0-18 0 0,-2 31-25 0 0,-6 94-24 0 0,20-36-488 0 0,-4-55-2751 0 0,-4-33-2893 0 0,-4-1 1487 0 0,0 0 2490 0 0</inkml:trace>
</inkml:ink>
</file>

<file path=ppt/ink/ink3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8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 2128 0 0,'0'0'1317'0'0,"0"0"-470"0"0,0 0-95 0 0,0 0 197 0 0,0 0 172 0 0,0 0 21 0 0,0 0-61 0 0,0 0-146 0 0,0 0-187 0 0,0 0-139 0 0,0 0-83 0 0,0 0-41 0 0,25-5 16 0 0,76-14 17 0 0,-47 21 601 0 0,-45 2-771 0 0,-7-3-279 0 0,0 0 0 0 0,0 0 0 0 0,0 0 0 0 0,0 0 0 0 0,0 0 0 0 0,-1 1 0 0 0,1-1 0 0 0,0 1 0 0 0,-1-1-1 0 0,1 1 1 0 0,-1-1 0 0 0,1 1 0 0 0,-1 0 0 0 0,0 0 0 0 0,0 0 0 0 0,0 0 0 0 0,0 0 0 0 0,0 0 0 0 0,0 0 0 0 0,-1 0 0 0 0,1 0 0 0 0,0 1 0 0 0,-1-1 0 0 0,0 0 0 0 0,0 0 0 0 0,1 1 0 0 0,-1-1 0 0 0,-1 0 0 0 0,1 0 0 0 0,0 0 0 0 0,0 1 0 0 0,-1-1 0 0 0,0 0-1 0 0,0 1-68 0 0,-31 77 773 0 0,25-68-715 0 0,5-9-62 0 0,1 0 1 0 0,-1 0-1 0 0,0 0 0 0 0,1 1 0 0 0,0-1 0 0 0,0 0 0 0 0,0 0 1 0 0,0 1-1 0 0,0-1 0 0 0,1 0 0 0 0,-1 1 0 0 0,1-1 0 0 0,0 1 1 0 0,0-1-1 0 0,0 1 0 0 0,1-1 0 0 0,-1 1 0 0 0,1-1 0 0 0,0 0 1 0 0,0 1-1 0 0,0-1 0 0 0,0 0 0 0 0,0 0 0 0 0,1 0 0 0 0,0 0 1 0 0,-1 0-1 0 0,1 0 0 0 0,0 0 0 0 0,1 0 0 0 0,-1-1 0 0 0,0 1 1 0 0,1-1-1 0 0,-1 0 0 0 0,1 1 0 0 0,0-1 0 0 0,0-1 0 0 0,0 1 1 0 0,0 0-1 0 0,0-1 0 0 0,0 1 4 0 0,17 8-34 0 0,47 42 32 0 0,-70-5 435 0 0,-49 13-61 0 0,44-53-352 0 0,3-3-70 0 0,0 0 0 0 0,0-1 0 0 0,0 0 0 0 0,0 1 0 0 0,0-2-1 0 0,-1 1 1 0 0,1-1 0 0 0,-1 1 0 0 0,0-2 0 0 0,1 1-1 0 0,-1-1 1 0 0,0 1 0 0 0,-6-1 50 0 0,-25-3-5174 0 0,30-1 313 0 0,2-1-3389 0 0</inkml:trace>
</inkml:ink>
</file>

<file path=ppt/ink/ink3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9.0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1 137 2208 0 0,'0'0'1270'0'0,"0"0"-114"0"0,0 0 105 0 0,0 0 190 0 0,0 0 101 0 0,0 0-9 0 0,0 0-132 0 0,0 0-168 0 0,0 0-126 0 0,0 0-98 0 0,0 0-115 0 0,35-5-113 0 0,112-18-89 0 0,74-11 1714 0 0,-152 26-1860 0 0,-79-3 1732 0 0,-174-37-3398 0 0,177 46 2374 0 0,4 0-3748 0 0,14-1-12848 0 0,-5 3 10106 0 0</inkml:trace>
</inkml:ink>
</file>

<file path=ppt/ink/ink3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9.3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485 0 7009 0 0,'0'0'3487'0'0,"0"0"-2293"0"0,0 0-436 0 0,0 0 254 0 0,0 0 263 0 0,0 0 107 0 0,-32 13-114 0 0,-101 39-246 0 0,55-2 225 0 0,48-22-1115 0 0,1 2 1 0 0,2 2 0 0 0,1 0 0 0 0,1 2 0 0 0,-16 31-133 0 0,22-30-792 0 0,-2 4-2941 0 0,4-18-5525 0 0,11-17 2723 0 0</inkml:trace>
</inkml:ink>
</file>

<file path=ppt/ink/ink3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9.5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12611 0 0,'0'0'301'0'0,"0"0"-172"0"0,0 0 149 0 0,0 0 371 0 0,0 0 246 0 0,0 0 112 0 0,0 0-23 0 0,0 0-120 0 0,24 33-171 0 0,76 102-183 0 0,-9-1 353 0 0,-60-91-1022 0 0,2 0-1 0 0,1-2 0 0 0,3-2 0 0 0,5 4 160 0 0,-11-18-2493 0 0,-10-12-6648 0 0,-14-10 1630 0 0</inkml:trace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5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300 282 1000 0 0,'0'0'1361'0'0,"0"0"-841"0"0,0 0-39 0 0,0 0 410 0 0,0 0 347 0 0,0 0 166 0 0,0 0 27 0 0,0 0-95 0 0,0 0-116 0 0,0 0-111 0 0,31-8-157 0 0,99-29-171 0 0,-44-2 444 0 0,-71 27-1016 0 0,155-148 1729 0 0,-153 135-1293 0 0,-18 27-842 0 0,-3 6-169 0 0,-78 224-24 0 0,-156 612-1413 0 0,233-828 1808 0 0,-2 14 96 0 0,0-1 0 0 0,-2 0-1 0 0,-2 0 1 0 0,0-1-1 0 0,-2 0 1 0 0,-1-1 0 0 0,-1-1-1 0 0,-1 0 1 0 0,-1-1-1 0 0,-2-1 1 0 0,0-1 0 0 0,-2 0-1 0 0,-11 9-100 0 0,28-30 77 0 0,0 0 1 0 0,0 0-1 0 0,0 0 0 0 0,0 0 1 0 0,0 0-1 0 0,-1-1 0 0 0,1 0 1 0 0,-1 0-1 0 0,1 0 0 0 0,-1-1 1 0 0,1 1-1 0 0,-1-1 0 0 0,1 0 1 0 0,-1 0-1 0 0,1-1 0 0 0,-1 0 1 0 0,1 1-1 0 0,-1-1 0 0 0,1-1 1 0 0,0 1-1 0 0,0-1 0 0 0,-1 1 1 0 0,1-1-1 0 0,0 0 0 0 0,0-1 0 0 0,1 1 1 0 0,-1-1-1 0 0,0 0 0 0 0,1 0 1 0 0,-1 0-1 0 0,1 0 0 0 0,-2-3-77 0 0,-2-1 44 0 0,0 0 0 0 0,1-1 0 0 0,0 0 0 0 0,0 0-1 0 0,0 0 1 0 0,1-1 0 0 0,1 0 0 0 0,0 0 0 0 0,0 0-1 0 0,0-1 1 0 0,1 1 0 0 0,1-1 0 0 0,-1 0-1 0 0,1-6-43 0 0,2 2 27 0 0,0 1-1 0 0,1 0 0 0 0,1-1 1 0 0,0 1-1 0 0,1 0 0 0 0,0 0 1 0 0,1 1-1 0 0,1-1 0 0 0,0 1 1 0 0,0-1-1 0 0,2 1 0 0 0,-1 1 1 0 0,1 0-1 0 0,1 0 0 0 0,0 0 1 0 0,1 1-1 0 0,0 0 0 0 0,0 0 1 0 0,3-1-27 0 0,9-7 3 0 0,0 0 1 0 0,1 2-1 0 0,1 1 0 0 0,0 0 1 0 0,1 2-1 0 0,1 1 0 0 0,0 0 1 0 0,0 2-1 0 0,3 1-3 0 0,76-21-158 0 0,45-6-2905 0 0,-98 22-1454 0 0,1 2-3563 0 0,-37 8 3982 0 0</inkml:trace>
</inkml:ink>
</file>

<file path=ppt/ink/ink3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9.8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16011 0 0,'0'0'1091'0'0,"0"0"-392"0"0,0 0-308 0 0,0 0-112 0 0,0 0 89 0 0,0 0 172 0 0,0 0 96 0 0,0 0 8 0 0,0 0-97 0 0,0 0-163 0 0,0 34-129 0 0,2 111-65 0 0,11 117 233 0 0,31-66-742 0 0,-10-117-2284 0 0,-34-78 1747 0 0,4 6-664 0 0,-3-6-2637 0 0,0-1-3481 0 0,-1 0 2273 0 0</inkml:trace>
</inkml:ink>
</file>

<file path=ppt/ink/ink3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20.0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8570 0 0,'0'0'691'0'0,"0"0"-177"0"0,0 0 5 0 0,0 0 139 0 0,0 0 115 0 0,0 0 30 0 0,0 0-20 0 0,0 0-74 0 0,31-2-115 0 0,96-3-90 0 0,-124 5-474 0 0,0 0 0 0 0,0-1 0 0 0,0 1 0 0 0,0 0 0 0 0,1 0 0 0 0,-1 1 0 0 0,0-1 0 0 0,0 1 1 0 0,0-1-1 0 0,0 1 0 0 0,0 0 0 0 0,0 0 0 0 0,0 1 0 0 0,0-1 0 0 0,0 0 0 0 0,-1 1 0 0 0,1 0 0 0 0,0 0 0 0 0,-1 0 0 0 0,1 0 0 0 0,-1 0 0 0 0,0 0-30 0 0,6 6 122 0 0,10 7 124 0 0,-4-4-55 0 0,-1 0 0 0 0,0 1-1 0 0,-1 0 1 0 0,0 1 0 0 0,-1 0 0 0 0,0 1 0 0 0,-1 0 0 0 0,0 1 0 0 0,-2 0 0 0 0,3 5-191 0 0,-10-17 28 0 0,0 0 0 0 0,0 0 0 0 0,0 0 1 0 0,0 0-1 0 0,-1 0 0 0 0,1 0 0 0 0,-1 0 1 0 0,0 0-1 0 0,0 0 0 0 0,0 0 0 0 0,0 0 0 0 0,-1 0 1 0 0,1 0-1 0 0,-1 0 0 0 0,0 0 0 0 0,1 0 0 0 0,-1 0 1 0 0,-1 0-1 0 0,1 0 0 0 0,0 0 0 0 0,-1-1 0 0 0,0 1 1 0 0,1 0-1 0 0,-1-1 0 0 0,0 1 0 0 0,0-1 0 0 0,0 0 1 0 0,-1 0-1 0 0,1 0 0 0 0,0 0 0 0 0,-1 0 1 0 0,0 0-1 0 0,-1 0-28 0 0,-120 65-2181 0 0,81-48-1312 0 0,0-2-3312 0 0,26-10 297 0 0</inkml:trace>
</inkml:ink>
</file>

<file path=ppt/ink/ink3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20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0 9994 0 0,'0'0'1080'0'0,"0"0"-526"0"0,0 0-154 0 0,0 0 145 0 0,0 0 149 0 0,0 0 38 0 0,0 0-108 0 0,0 0-182 0 0,0 0-128 0 0,0 0-91 0 0,0 0-60 0 0,0 0-47 0 0,0 0-48 0 0,-3 33-14 0 0,-9 100-31 0 0,7-16-2214 0 0,1-104-1591 0 0,-1-8-2940 0 0,1-4 3391 0 0</inkml:trace>
</inkml:ink>
</file>

<file path=ppt/ink/ink3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20.8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4297 0 0,'0'0'2244'0'0,"0"0"-1057"0"0,0 0-297 0 0,0 0 133 0 0,0 0 113 0 0,0 0-22 0 0,0 0-65 0 0,0 0-125 0 0,0 0-157 0 0,0 0-155 0 0,0 0-100 0 0,0 0-64 0 0,25-6-77 0 0,75-17-49 0 0,-99 22-299 0 0,1 0 1 0 0,0 1-1 0 0,-1-1 1 0 0,1 0-1 0 0,-1 1 0 0 0,1 0 1 0 0,0-1-1 0 0,-1 1 1 0 0,1 0-1 0 0,0 0 1 0 0,-1 0-1 0 0,1 0 1 0 0,0 0-1 0 0,0 1 1 0 0,-1-1-1 0 0,1 0 1 0 0,-1 1-1 0 0,1-1 1 0 0,0 1-1 0 0,-1-1 1 0 0,1 1-1 0 0,-1 0 1 0 0,1 0-1 0 0,-1 0 0 0 0,1 0 1 0 0,-1 0-1 0 0,0 0 1 0 0,0 0-1 0 0,1 0 1 0 0,-1 1-1 0 0,0-1 1 0 0,0 0-1 0 0,0 1 1 0 0,0-1-1 0 0,-1 1 1 0 0,1-1-1 0 0,0 1 1 0 0,0-1-1 0 0,-1 1 1 0 0,1-1-1 0 0,-1 1 1 0 0,0 0-1 0 0,1-1 0 0 0,-1 1 1 0 0,0 0-1 0 0,0-1 1 0 0,0 1-1 0 0,0 0 1 0 0,0-1-1 0 0,0 1 1 0 0,-1 0-1 0 0,1 0-23 0 0,0 1 101 0 0,-2 5-24 0 0,1-1-1 0 0,-1 0 1 0 0,-1 0-1 0 0,1-1 1 0 0,-1 1-1 0 0,-1 0 1 0 0,1-1-1 0 0,-1 0 1 0 0,0 0 0 0 0,0 0-1 0 0,-1 0 1 0 0,0-1-1 0 0,0 1 1 0 0,0-1-1 0 0,-2 1-76 0 0,-31 40 42 0 0,37-45-47 0 0,0 0 0 0 0,1 0 0 0 0,-1 0 0 0 0,0 1 0 0 0,1-1-1 0 0,-1 0 1 0 0,1 0 0 0 0,-1 0 0 0 0,1 1 0 0 0,0-1 0 0 0,0 0 0 0 0,-1 0 0 0 0,1 1 0 0 0,0-1 0 0 0,0 0 0 0 0,0 1 0 0 0,0-1 0 0 0,0 0 0 0 0,1 0 0 0 0,-1 1 0 0 0,0-1 0 0 0,1 0 0 0 0,-1 0-1 0 0,1 1 1 0 0,-1-1 0 0 0,1 0 0 0 0,-1 0 0 0 0,1 0 0 0 0,0 0 0 0 0,0 0 0 0 0,-1 0 0 0 0,1 0 0 0 0,0 0 0 0 0,0 0 0 0 0,0 0 0 0 0,0 0 0 0 0,0-1 0 0 0,0 1 0 0 0,0 0 0 0 0,0-1-1 0 0,1 1 7 0 0,58 19-293 0 0,-38-15 244 0 0,-18-4 52 0 0,0 0 1 0 0,0 0-1 0 0,0 0 1 0 0,0 1-1 0 0,0-1 0 0 0,0 1 1 0 0,0 0-1 0 0,-1 0 0 0 0,1 0 1 0 0,-1 1-1 0 0,1-1 1 0 0,-1 1-1 0 0,0 0 0 0 0,0 0 1 0 0,0 0-1 0 0,0 0 1 0 0,-1 0-1 0 0,1 1 0 0 0,-1-1 1 0 0,0 1-1 0 0,0-1 0 0 0,0 1 1 0 0,-1 0-1 0 0,1 0 1 0 0,-1 0-1 0 0,0 0 0 0 0,0 0 1 0 0,0 1-5 0 0,-2 2 52 0 0,-1 1 1 0 0,0 0 0 0 0,-1-1-1 0 0,0 0 1 0 0,0 0 0 0 0,0 0-1 0 0,-1 0 1 0 0,0 0 0 0 0,0 0-1 0 0,-1-1 1 0 0,0 0-1 0 0,0 0 1 0 0,0 0 0 0 0,-1-1-1 0 0,0 0 1 0 0,0 0 0 0 0,0 0-1 0 0,-1-1 1 0 0,0 1-53 0 0,-8 7 87 0 0,-47 17-1287 0 0,32-26-8937 0 0,23-3 1404 0 0</inkml:trace>
</inkml:ink>
</file>

<file path=ppt/ink/ink3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21.4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92 0 0 0,'0'0'788'0'0,"0"0"346"0"0,0 0 154 0 0,0 0 152 0 0,0 0 58 0 0,0 0-63 0 0,0 0-124 0 0,0 0-178 0 0,0 0-91 0 0,0 0-10 0 0,0 0-41 0 0,0 0-107 0 0,0 0-74 0 0,13 1-55 0 0,106 2 2116 0 0,43-4-271 0 0,-109-9-2029 0 0,-53 10-331 0 0,0 0 104 0 0,-20-16 859 0 0,-171-42-2746 0 0,180 49-770 0 0,11 8-1948 0 0,2 0-3424 0 0,-1 1 117 0 0</inkml:trace>
</inkml:ink>
</file>

<file path=ppt/ink/ink3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37.4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1 207 2417 0 0,'0'0'1461'0'0,"0"0"1"0"0,0 0 46 0 0,0 0 19 0 0,0 0-79 0 0,0 0-85 0 0,0 0-129 0 0,0 0-131 0 0,0 0-107 0 0,0 0-112 0 0,0 0-94 0 0,0 0-65 0 0,22-1-37 0 0,69-4-31 0 0,82 15 1855 0 0,-40-4-1502 0 0,-45-5-454 0 0,-102-1 1903 0 0,-210-82-2970 0 0,127 26-793 0 0,41 6-4145 0 0,55 49 5097 0 0,-7-10-2692 0 0,4 1-3658 0 0,2 3-736 0 0</inkml:trace>
</inkml:ink>
</file>

<file path=ppt/ink/ink3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37.9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85 292 352 0 0,'0'0'1471'0'0,"0"0"-236"0"0,0 0 67 0 0,0 0 159 0 0,0 0 65 0 0,0 0-94 0 0,0 0-238 0 0,0 0-218 0 0,0 0-120 0 0,0 0-5 0 0,0 0 16 0 0,0 0-38 0 0,9-2-63 0 0,115-7 3033 0 0,39 5-797 0 0,-167-7-1784 0 0,-224-155-2029 0 0,193 140-149 0 0,-23-16-1605 0 0,18 19-4297 0 0,24 15-3869 0 0</inkml:trace>
</inkml:ink>
</file>

<file path=ppt/ink/ink3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35.6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17 123 6945 0 0,'0'0'1155'0'0,"0"0"108"0"0,0 0 326 0 0,0 0 287 0 0,0 0 47 0 0,0 0-232 0 0,0 0-361 0 0,0 0-334 0 0,0 34-272 0 0,0 106-224 0 0,9 57 451 0 0,14-9-1118 0 0,-18-163 165 0 0,-1-4-2476 0 0,-2-7-6919 0 0,-3-14 4982 0 0,0 0-69 0 0</inkml:trace>
  <inkml:trace contextRef="#ctx0" brushRef="#br0" timeOffset="278.994">1 20 4953 0 0,'0'0'878'0'0,"0"0"-105"0"0,0 0 10 0 0,0 0 121 0 0,0 0 86 0 0,0 0-39 0 0,0 0-109 0 0,0 0-136 0 0,0 0-131 0 0,0 0-105 0 0,33-4-92 0 0,104-8-53 0 0,-134 11-301 0 0,0 0 0 0 0,1 1 0 0 0,-1-1 0 0 0,0 1 1 0 0,1 0-1 0 0,-1 0 0 0 0,0 0 0 0 0,1 0 0 0 0,-1 1 0 0 0,0-1 0 0 0,1 1 0 0 0,-1 0 0 0 0,0 0 0 0 0,0 0 0 0 0,0 1 0 0 0,0-1 0 0 0,0 1 0 0 0,0 0 0 0 0,0-1 0 0 0,0 2-24 0 0,7 4 134 0 0,-3-3-44 0 0,1 0 1 0 0,0 0-1 0 0,-1 1 0 0 0,0 0 0 0 0,0 0 0 0 0,-1 1 1 0 0,0 0-1 0 0,1 0 0 0 0,-2 0 0 0 0,1 1 1 0 0,-1 0-1 0 0,0 0 0 0 0,-1 0 0 0 0,1 1 1 0 0,-1-1-1 0 0,-1 1 0 0 0,0 0 0 0 0,0 0 1 0 0,0 1-1 0 0,-1-1 0 0 0,0 1 0 0 0,-1-1 1 0 0,0 1-1 0 0,0 0-90 0 0,-5-2 23 0 0,0 1 1 0 0,0-1-1 0 0,0 0 1 0 0,-1 0-1 0 0,0-1 1 0 0,-1 1-1 0 0,1-1 1 0 0,-1 0-1 0 0,-1-1 1 0 0,1 1-1 0 0,-1-1 1 0 0,0 0-1 0 0,0-1 1 0 0,0 0-1 0 0,0 0 1 0 0,-4 1-24 0 0,-90 37-1261 0 0,30-22-2349 0 0,22-6-2589 0 0,34-10 2096 0 0,4-3 2591 0 0</inkml:trace>
  <inkml:trace contextRef="#ctx0" brushRef="#br0" timeOffset="698.508">384 499 4433 0 0,'0'0'3281'0'0,"0"0"-1565"0"0,0 0-612 0 0,0 0-28 0 0,0 0 57 0 0,0 0-76 0 0,0 0-230 0 0,0 0-257 0 0,0 0-144 0 0,0 0-36 0 0,0 0 1 0 0,0 0-13 0 0,0 0-64 0 0,1 14-68 0 0,12 104 300 0 0,-8-31 320 0 0,-6-49-3830 0 0,1-18-2024 0 0,0 0-3343 0 0,0-19 5860 0 0</inkml:trace>
  <inkml:trace contextRef="#ctx0" brushRef="#br0" timeOffset="1184.632">336 499 4713 0 0,'0'0'1852'0'0,"0"0"-257"0"0,0 0-129 0 0,0 0-46 0 0,0 0-151 0 0,0 0-232 0 0,0 0-246 0 0,0 0-202 0 0,0 0-100 0 0,0 0-47 0 0,0 0-34 0 0,0 0-62 0 0,0 0-57 0 0,16-3-25 0 0,105-9 436 0 0,6 12 266 0 0,-126 0-955 0 0,0 0 0 0 0,0-1 0 0 0,0 1 0 0 0,0 0 0 0 0,0 0 0 0 0,0 0 1 0 0,0 0-1 0 0,0 1 0 0 0,0-1 0 0 0,0 0 0 0 0,0 0 0 0 0,0 0 0 0 0,0 1 0 0 0,-1-1 0 0 0,1 1 0 0 0,0-1 0 0 0,0 0 0 0 0,0 1 1 0 0,0 0-1 0 0,0-1 0 0 0,-1 1 0 0 0,1-1 0 0 0,0 1 0 0 0,-1 0 0 0 0,1 0 0 0 0,0-1 0 0 0,-1 1 0 0 0,1 0 0 0 0,-1 0 0 0 0,1 0 1 0 0,-1 0-1 0 0,1 0 0 0 0,-1-1 0 0 0,0 1 0 0 0,1 0 0 0 0,-1 0 0 0 0,0 0 0 0 0,0 0 0 0 0,0 0 0 0 0,0 0 0 0 0,0 0 0 0 0,0 0 0 0 0,0 0 1 0 0,0 0-1 0 0,0 0 0 0 0,0 0 0 0 0,-1 0 0 0 0,1 0 0 0 0,0 0 0 0 0,-1 0 0 0 0,1 0 0 0 0,-1 0-11 0 0,-28 48 536 0 0,-12-8-361 0 0,31-33-177 0 0,1 0 1 0 0,0 1 0 0 0,1 0-1 0 0,0 0 1 0 0,0 1 0 0 0,1 0-1 0 0,0 0 1 0 0,1 1 0 0 0,-1 2 1 0 0,7-11-8 0 0,-1-1 1 0 0,1 1-1 0 0,-1 0 1 0 0,1-1-1 0 0,0 1 1 0 0,-1 0-1 0 0,1-1 0 0 0,0 1 1 0 0,0-1-1 0 0,0 1 1 0 0,1 0-1 0 0,-1-1 1 0 0,0 1-1 0 0,1 0 0 0 0,-1-1 1 0 0,1 1-1 0 0,-1-1 1 0 0,1 1-1 0 0,0-1 1 0 0,-1 1-1 0 0,1-1 0 0 0,0 0 1 0 0,0 1-1 0 0,0-1 1 0 0,0 0-1 0 0,0 1 1 0 0,1-1-1 0 0,-1 0 1 0 0,0 0-1 0 0,0 0 0 0 0,1 0 1 0 0,-1 0-1 0 0,1-1 1 0 0,-1 1-1 0 0,1 0 1 0 0,0 0 7 0 0,64 20-334 0 0,-51-18 308 0 0,-9-1 28 0 0,-1-2 9 0 0,-1 1 1 0 0,0 0-1 0 0,1 0 0 0 0,-1 0 0 0 0,0 0 0 0 0,0 1 1 0 0,1 0-1 0 0,-1 0 0 0 0,0 0 0 0 0,-1 0 0 0 0,1 0 1 0 0,0 1-1 0 0,-1 0 0 0 0,1 0 0 0 0,-1 0 0 0 0,0 0 1 0 0,0 0-1 0 0,2 4-11 0 0,-6-2 87 0 0,-1 0 0 0 0,0 0 0 0 0,0-1 0 0 0,0 1 0 0 0,-1 0 0 0 0,1-1-1 0 0,-1 1 1 0 0,0-1 0 0 0,0 0 0 0 0,-1 0 0 0 0,0 0 0 0 0,1-1 0 0 0,-1 1 0 0 0,0-1 0 0 0,0 0 0 0 0,-1 0 0 0 0,1 0 0 0 0,-1 0 0 0 0,0-1 0 0 0,-1 1-87 0 0,-5 4-167 0 0,-1 0 1 0 0,0 0-1 0 0,0-1 1 0 0,0-1-1 0 0,-1 0 0 0 0,0-1 1 0 0,0 0-1 0 0,0-1 1 0 0,0 0-1 0 0,-1-1 0 0 0,1-1 1 0 0,-4 0 166 0 0,-3 0-1580 0 0,-6-1-2186 0 0,9-2-2585 0 0,8-1-1175 0 0</inkml:trace>
</inkml:ink>
</file>

<file path=ppt/ink/ink3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35.1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312 7 6953 0 0,'0'0'2537'0'0,"0"0"-1317"0"0,0 0-429 0 0,0 0 155 0 0,0 0 278 0 0,0 0 175 0 0,0 0-112 0 0,0 0-322 0 0,0 0-291 0 0,0 0-205 0 0,-15 33-153 0 0,-49 101-98 0 0,14-24 111 0 0,36-78-1021 0 0,-58 107 1275 0 0,36-105-4576 0 0,-8-15-4917 0 0,33-19 2594 0 0</inkml:trace>
  <inkml:trace contextRef="#ctx0" brushRef="#br0" timeOffset="246.32">1 0 5569 0 0,'0'0'1444'0'0,"0"0"-163"0"0,0 0-92 0 0,0 0 101 0 0,0 0 97 0 0,0 0-3 0 0,0 0-83 0 0,0 0-203 0 0,0 0-212 0 0,0 0-174 0 0,0 0-96 0 0,0 0-54 0 0,22 33-73 0 0,70 105-75 0 0,-45-51 158 0 0,57 108-142 0 0,-93-177-1194 0 0,13 14 812 0 0,-12-25-4433 0 0,3-5-4441 0 0,-13-2 2129 0 0</inkml:trace>
</inkml:ink>
</file>

<file path=ppt/ink/ink3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33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0 379 2729 0 0,'0'0'1009'0'0,"0"0"-218"0"0,0 0-16 0 0,0 0 217 0 0,0 0 338 0 0,0 0 267 0 0,0 0 89 0 0,0 0-78 0 0,0 0-211 0 0,0 0-273 0 0,0 0-220 0 0,0 0-146 0 0,32 0-130 0 0,102 0-83 0 0,167 0 434 0 0,-265 3-2857 0 0,-14 2-2332 0 0,-6-2-2607 0 0,-8 0 870 0 0</inkml:trace>
  <inkml:trace contextRef="#ctx0" brushRef="#br0" timeOffset="496.443">680 91 8034 0 0,'0'0'310'0'0,"0"0"-128"0"0,0 0 198 0 0,0 0 472 0 0,0 0 324 0 0,0 0 109 0 0,0 0-126 0 0,0 0-271 0 0,0 0-285 0 0,4 37-229 0 0,15 117-148 0 0,-9 31 62 0 0,-12 50-152 0 0,-26-150 340 0 0,10-115 1600 0 0,13-14-1813 0 0,1-1 0 0 0,3 1-1 0 0,2 0 1 0 0,1-1 0 0 0,3 1 0 0 0,1 0-1 0 0,6-14-262 0 0,-3 8 45 0 0,3 1-1 0 0,2 1 1 0 0,1 0 0 0 0,3 0-1 0 0,16-28-44 0 0,-32 72-13 0 0,0 0 0 0 0,-1 0-1 0 0,1 0 1 0 0,1 0 0 0 0,-1 0 0 0 0,1 0-1 0 0,-1 1 1 0 0,1-1 0 0 0,0 1 0 0 0,0 0-1 0 0,0 0 1 0 0,1 0 0 0 0,-1 0 0 0 0,1 1 0 0 0,0-1-1 0 0,0 1 1 0 0,0 0 0 0 0,0 0 0 0 0,0 0-1 0 0,0 1 1 0 0,0-1 0 0 0,0 1 0 0 0,1 0-1 0 0,-1 0 1 0 0,0 1 0 0 0,5-1 13 0 0,-4 5-54 0 0,-1-1 0 0 0,0 1 0 0 0,-1 0 1 0 0,1 0-1 0 0,-1 1 0 0 0,1-1 0 0 0,-1 1 0 0 0,-1-1 0 0 0,1 1 0 0 0,-1 0 1 0 0,0 0-1 0 0,0 0 0 0 0,0 1 0 0 0,0-1 0 0 0,-1 0 0 0 0,0 4 54 0 0,0-7-22 0 0,13 53-995 0 0,2 5-3179 0 0,-3-22-4430 0 0,-9-29 3186 0 0</inkml:trace>
  <inkml:trace contextRef="#ctx0" brushRef="#br0" timeOffset="824.493">1074 596 7554 0 0,'0'0'1217'0'0,"0"0"-115"0"0,0 0 19 0 0,0 0 97 0 0,0 0-19 0 0,0 0-107 0 0,0 0-198 0 0,0 0-222 0 0,0 0-192 0 0,0 0-171 0 0,0 0-107 0 0,0 0-57 0 0,0 0-37 0 0,-21 10-23 0 0,-60 35-26 0 0,80-44-57 0 0,-1-1 0 0 0,1 1 0 0 0,-1 0 0 0 0,1 0 0 0 0,-1 0 1 0 0,1 0-1 0 0,0 0 0 0 0,0 0 0 0 0,-1 0 0 0 0,1 1 0 0 0,0-1 0 0 0,0 0 0 0 0,0 1 0 0 0,0-1 0 0 0,0 0 0 0 0,1 1 0 0 0,-1-1 1 0 0,0 1-1 0 0,1 0 0 0 0,-1-1 0 0 0,1 1 0 0 0,-1-1 0 0 0,1 1 0 0 0,0 0 0 0 0,0-1 0 0 0,0 1 0 0 0,0 0 0 0 0,0-1 0 0 0,0 1 1 0 0,0 0-1 0 0,0-1 0 0 0,1 2-2 0 0,0 6 5 0 0,0-5 2 0 0,-1 0-1 0 0,1 0 1 0 0,0 1-1 0 0,0-1 1 0 0,1 0-1 0 0,-1 0 1 0 0,1 0-1 0 0,0 0 1 0 0,0 0 0 0 0,0-1-1 0 0,0 1 1 0 0,1-1-1 0 0,-1 1 1 0 0,1-1-1 0 0,0 0 1 0 0,0 0-1 0 0,0 0 1 0 0,1 0-1 0 0,-1-1 1 0 0,1 1 0 0 0,-1-1-1 0 0,1 0 1 0 0,0 0-1 0 0,0 0 1 0 0,0 0-7 0 0,105 24 328 0 0,-30-50-1778 0 0,-56 9-2485 0 0,-2-1-4580 0 0,-15 8 4394 0 0</inkml:trace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6.1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314 1 7314 0 0,'0'0'2265'0'0,"0"0"-844"0"0,0 0-265 0 0,0 0 50 0 0,0 0-13 0 0,0 0-131 0 0,0 0-194 0 0,-34 21-185 0 0,-103 66-165 0 0,54-19 104 0 0,29 28-452 0 0,53-93-175 0 0,0 1 0 0 0,0-1 1 0 0,0 0-1 0 0,1 1 0 0 0,-1-1 0 0 0,1 1 0 0 0,0-1 1 0 0,0 1-1 0 0,0-1 0 0 0,0 0 0 0 0,1 1 1 0 0,-1-1-1 0 0,1 1 0 0 0,0-1 0 0 0,0 0 0 0 0,0 1 1 0 0,0-1-1 0 0,1 0 0 0 0,-1 0 0 0 0,1 0 1 0 0,0 0-1 0 0,0 0 0 0 0,0-1 0 0 0,0 1 0 0 0,1 0 1 0 0,-1-1-1 0 0,1 0 0 0 0,-1 1 0 0 0,1-1 1 0 0,1 0 4 0 0,9 4 53 0 0,0 0 0 0 0,1-2 0 0 0,-1 0 0 0 0,1 0 0 0 0,0-1 0 0 0,0-1 0 0 0,0 0 0 0 0,1-1 0 0 0,-1-1 0 0 0,0 0 0 0 0,1-1 0 0 0,-1 0 0 0 0,0-1 0 0 0,0-1 0 0 0,0 0 0 0 0,0-1 0 0 0,-1 0 0 0 0,1-1 0 0 0,-1-1 0 0 0,0 0 0 0 0,0-2-53 0 0,-2 4 128 0 0,-1 0 0 0 0,0-1-1 0 0,0 0 1 0 0,-1-1 0 0 0,1 0-1 0 0,-1-1 1 0 0,0 1 0 0 0,-1-2-1 0 0,0 1 1 0 0,0-1 0 0 0,-1-1-1 0 0,1 1 1 0 0,-2-1 0 0 0,1-1-1 0 0,-2 1 1 0 0,1-1 0 0 0,-1 0-1 0 0,-1 0 1 0 0,1 0 0 0 0,-2-1-1 0 0,0 0 1 0 0,0 0 0 0 0,0 0-128 0 0,-2 6-39 0 0,0 0 1 0 0,-1-1-1 0 0,1 1 0 0 0,-1-1 1 0 0,0 1-1 0 0,0-1 1 0 0,-1 1-1 0 0,1 0 0 0 0,-1-1 1 0 0,0 1-1 0 0,-1 0 1 0 0,1-1-1 0 0,-1 1 0 0 0,0 0 1 0 0,-1 0-1 0 0,1 0 1 0 0,-1 1-1 0 0,0-1 0 0 0,0 1 1 0 0,0-1-1 0 0,-1 1 1 0 0,1 0-1 0 0,-1 0 0 0 0,0 1 1 0 0,0-1-1 0 0,-1 1 1 0 0,1 0-1 0 0,-1 0 0 0 0,1 0 1 0 0,-1 0-1 0 0,0 1 1 0 0,0 0-1 0 0,0 0 0 0 0,-1 0 1 0 0,1 1-1 0 0,-5-1 39 0 0,-63 15-3833 0 0,33 20-4428 0 0,27-17-640 0 0</inkml:trace>
</inkml:ink>
</file>

<file path=ppt/ink/ink3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30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2645 678 3857 0 0,'0'0'2627'0'0,"0"0"-1704"0"0,0 0-330 0 0,0 0 244 0 0,0 0 235 0 0,-1 35 107 0 0,-6 109-70 0 0,-2-3 381 0 0,3 109-4648 0 0,17-191-604 0 0,-2-15-2334 0 0,-7-32 5425 0 0</inkml:trace>
  <inkml:trace contextRef="#ctx0" brushRef="#br0" timeOffset="258.089">2544 984 0 0 0,'0'0'1076'0'0,"0"0"-293"0"0,9-38-156 0 0,28-125-10 0 0,-32 139-250 0 0,2 0 0 0 0,1 1 0 0 0,1-1 0 0 0,1 2 0 0 0,1-1 0 0 0,0 2 0 0 0,2-1 0 0 0,12-14-367 0 0,-15 22 294 0 0,-5 4 31 0 0,1 0 0 0 0,0 0-1 0 0,1 1 1 0 0,0 0-1 0 0,1 0 1 0 0,-1 1-1 0 0,2 0 1 0 0,-1 1 0 0 0,1-1-1 0 0,0 1 1 0 0,1 1-1 0 0,0 0 1 0 0,0 0 0 0 0,0 1-1 0 0,0 1 1 0 0,1-1-1 0 0,0 2 1 0 0,0-1 0 0 0,0 2-1 0 0,0-1 1 0 0,1 1-1 0 0,-1 1 1 0 0,11 0-325 0 0,-17 4 82 0 0,-1 0 0 0 0,1 0 0 0 0,-1 1 0 0 0,0 0 0 0 0,-1-1 0 0 0,1 1 0 0 0,0 1 0 0 0,-1-1 0 0 0,0 0 0 0 0,0 1 0 0 0,0 0 0 0 0,-1 0 0 0 0,0-1 0 0 0,0 1 0 0 0,0 1 0 0 0,0-1 0 0 0,-1 0 0 0 0,0 0 0 0 0,0 1 0 0 0,0-1 0 0 0,-1 0 0 0 0,1 1 0 0 0,-1-1 0 0 0,-1 1 0 0 0,1-1 0 0 0,-1 1 0 0 0,-1 4-82 0 0,2-7 25 0 0,-3 23 34 0 0,-1 0-1 0 0,-2 0 1 0 0,0-1 0 0 0,-2 1-1 0 0,-1-1 1 0 0,0-1 0 0 0,-2 0 0 0 0,-1 0-1 0 0,-1-1 1 0 0,-1-1 0 0 0,-1 0-1 0 0,-1-1 1 0 0,0 0 0 0 0,-2-2-1 0 0,0 0 1 0 0,-7 4-59 0 0,-52 39-895 0 0,43-39-4587 0 0,32-22 3378 0 0,2-1-2124 0 0,-1 0 2630 0 0,1 0-1072 0 0</inkml:trace>
  <inkml:trace contextRef="#ctx0" brushRef="#br0" timeOffset="811.545">3001 1208 6305 0 0,'0'0'1553'0'0,"0"0"-181"0"0,0 0 4 0 0,0 0 1 0 0,0 0-160 0 0,0 0-286 0 0,0 0-312 0 0,0 0-236 0 0,0 0-182 0 0,0 0-124 0 0,0 0-67 0 0,-28 32-73 0 0,-82 98-37 0 0,75-72-148 0 0,34-58 235 0 0,1 0-1 0 0,0 1 1 0 0,-1-1 0 0 0,1 0-1 0 0,0 0 1 0 0,-1 1-1 0 0,1-1 1 0 0,0 0 0 0 0,-1 1-1 0 0,1-1 1 0 0,0 0 0 0 0,0 1-1 0 0,-1-1 1 0 0,1 0 0 0 0,0 1-1 0 0,0-1 1 0 0,0 0 0 0 0,0 1-1 0 0,-1-1 1 0 0,1 1 0 0 0,0-1-1 0 0,0 0 1 0 0,0 1 0 0 0,0-1-1 0 0,0 1 1 0 0,0-1 0 0 0,0 1-1 0 0,0-1 1 0 0,0 0 0 0 0,0 1-1 0 0,0-1 1 0 0,0 1 0 0 0,1-1-1 0 0,-1 0 1 0 0,0 1 0 0 0,0-1-1 0 0,0 0 1 0 0,1 1 0 0 0,-1-1-1 0 0,0 1 1 0 0,0-1-1 0 0,1 0 1 0 0,-1 0 0 0 0,0 1-1 0 0,0-1 1 0 0,1 0 0 0 0,-1 1-1 0 0,0-1 1 0 0,1 0 0 0 0,-1 0-1 0 0,0 0 1 0 0,1 1 0 0 0,-1-1-1 0 0,1 0 1 0 0,-1 0 0 0 0,0 0-1 0 0,1 0 1 0 0,-1 0 0 0 0,1 0-1 0 0,-1 0 1 0 0,1 0 0 0 0,-1 0-1 0 0,0 0 1 0 0,1 0 0 0 0,-1 0 13 0 0,23-17 295 0 0,21-33 477 0 0,-11 9-252 0 0,2 2 0 0 0,2 1 0 0 0,1 2 0 0 0,41-29-520 0 0,40-4 518 0 0,-118 70-521 0 0,1 0 0 0 0,0 1 0 0 0,-1-1 0 0 0,1 0 0 0 0,-1 1-1 0 0,1-1 1 0 0,-1 1 0 0 0,0 0 0 0 0,1-1 0 0 0,-1 1 0 0 0,0 0 0 0 0,0 0 0 0 0,0-1 0 0 0,0 1 0 0 0,-1 0 0 0 0,1 0 0 0 0,-1 0 0 0 0,1 0 0 0 0,-1 0 0 0 0,1 0 0 0 0,-1 0-1 0 0,0 0 1 0 0,0 0 0 0 0,0 0 0 0 0,0 1 0 0 0,0-1 0 0 0,-1 0 0 0 0,1 0 0 0 0,-1 0 0 0 0,1 0 0 0 0,-1 0 0 0 0,0 0 0 0 0,0 0 3 0 0,1 9 5 0 0,-1 243-608 0 0,2-247 281 0 0,-1-7 365 0 0,-1 0 0 0 0,1 0 0 0 0,0 0 0 0 0,-1 0 0 0 0,1 0 0 0 0,0 0 0 0 0,-1 0 0 0 0,1 0 0 0 0,0 0 0 0 0,-1 0 0 0 0,1 0 0 0 0,0 0 0 0 0,-1 0 1 0 0,1 0-1 0 0,0 0 0 0 0,0 1 0 0 0,-1-1 0 0 0,1 0 0 0 0,0 0 0 0 0,-1 0 0 0 0,1 0 0 0 0,0 1 0 0 0,0-1 0 0 0,-1 0 0 0 0,1 0 0 0 0,0 1 0 0 0,0-1 0 0 0,0 0 0 0 0,-1 1 1 0 0,1-1-1 0 0,0 0 0 0 0,0 0 0 0 0,0 1 0 0 0,0-1 0 0 0,0 0 0 0 0,-1 1 0 0 0,1-1 0 0 0,0 0 0 0 0,0 1 0 0 0,0-1 0 0 0,0 0 0 0 0,0 1 0 0 0,0-1 0 0 0,0 0 1 0 0,0 1-1 0 0,0-1 0 0 0,1 0 0 0 0,-1 1 0 0 0,0-1 0 0 0,0 0 0 0 0,0 1 0 0 0,0-1 0 0 0,0 0 0 0 0,1 1-43 0 0,-54-46 310 0 0,-35-15-688 0 0,45 33-880 0 0,27 16-68 0 0,0-1-1911 0 0,4 5-2240 0 0,5 3-2269 0 0</inkml:trace>
  <inkml:trace contextRef="#ctx0" brushRef="#br0" timeOffset="-8278.783">0 951 7330 0 0,'0'0'1460'0'0,"0"0"-96"0"0,0 0 63 0 0,0 0 129 0 0,0 0 23 0 0,0 0-169 0 0,0 0-298 0 0,0 0-298 0 0,0 0-211 0 0,0 0-171 0 0,37-8-128 0 0,115-24-96 0 0,-45 21-45 0 0,82 9-2241 0 0,-105 3-7594 0 0,-64-1 1660 0 0</inkml:trace>
  <inkml:trace contextRef="#ctx0" brushRef="#br0" timeOffset="-7734.957">742 605 6473 0 0,'0'0'713'0'0,"0"0"5"0"0,0 0 341 0 0,0 0 396 0 0,0 0 192 0 0,0 0-49 0 0,0 0-243 0 0,0 33-326 0 0,0 109-299 0 0,-19 367 488 0 0,20-500-1213 0 0,-2 1 0 0 0,1-1 1 0 0,-1 1-1 0 0,-1-1 1 0 0,0 0-1 0 0,0 0 1 0 0,0 0-1 0 0,-1 0 1 0 0,-1 0-1 0 0,-2 5-5 0 0,5-13 18 0 0,1-1 0 0 0,-1 1 0 0 0,1 0 0 0 0,-1 0 0 0 0,0-1 0 0 0,1 1 0 0 0,-1 0 0 0 0,0-1 0 0 0,1 1 0 0 0,-1-1 0 0 0,0 1 0 0 0,0-1-1 0 0,0 0 1 0 0,1 1 0 0 0,-1-1 0 0 0,0 0 0 0 0,0 1 0 0 0,0-1 0 0 0,0 0 0 0 0,0 0 0 0 0,0 0 0 0 0,0 0 0 0 0,0 0 0 0 0,0 0 0 0 0,1 0 0 0 0,-1 0 0 0 0,0 0 0 0 0,0 0 0 0 0,0 0-1 0 0,0-1 1 0 0,0 1 0 0 0,0 0 0 0 0,0-1 0 0 0,1 1 0 0 0,-1-1 0 0 0,0 1 0 0 0,0-1 0 0 0,1 1 0 0 0,-1-1 0 0 0,0 1 0 0 0,0-1 0 0 0,1 0 0 0 0,-1 1 0 0 0,1-1 0 0 0,-1 0 0 0 0,1 0 0 0 0,-1 1-1 0 0,1-1 1 0 0,-1 0 0 0 0,1 0 0 0 0,0 0 0 0 0,-1 0 0 0 0,1 0 0 0 0,0 1 0 0 0,0-1 0 0 0,0 0 0 0 0,-1 0 0 0 0,1 0 0 0 0,0 0 0 0 0,0 0 0 0 0,1 0-18 0 0,-18-63 231 0 0,16 22-133 0 0,1-1 0 0 0,2 0 0 0 0,3 1 0 0 0,1-1 0 0 0,2 1-1 0 0,1 1 1 0 0,3-1 0 0 0,1 2 0 0 0,10-19-98 0 0,-14 30 25 0 0,1 1-1 0 0,1-1 0 0 0,2 2 0 0 0,1 0 0 0 0,1 0 1 0 0,1 1-1 0 0,1 1 0 0 0,2 1 0 0 0,0 1 0 0 0,1 0 1 0 0,2 1-1 0 0,0 2 0 0 0,19-14-24 0 0,-38 32-10 0 0,-1 0 0 0 0,0 0-1 0 0,1 0 1 0 0,-1 0 0 0 0,1 1 0 0 0,0-1 0 0 0,0 1-1 0 0,-1 0 1 0 0,1 0 0 0 0,0 0 0 0 0,0 0 0 0 0,0 1-1 0 0,0-1 1 0 0,0 1 0 0 0,0-1 0 0 0,1 1 0 0 0,-1 0-1 0 0,0 0 1 0 0,0 1 0 0 0,0-1 0 0 0,0 0 0 0 0,0 1-1 0 0,0 0 1 0 0,0 0 0 0 0,0 0 0 0 0,0 0 0 0 0,-1 0-1 0 0,1 1 1 0 0,0-1 0 0 0,-1 1 0 0 0,1 0 0 0 0,-1 0-1 0 0,1 0 1 0 0,-1 0 10 0 0,18 80-1644 0 0,-18-45-2247 0 0,-1-14-1503 0 0,0-11-3901 0 0</inkml:trace>
  <inkml:trace contextRef="#ctx0" brushRef="#br0" timeOffset="-2791.62">1410 1271 0 0 0,'0'0'436'0'0,"0"0"683"0"0,0 0 307 0 0,0 0 183 0 0,0 0 76 0 0,0 0-74 0 0,0 0-176 0 0,0 0-268 0 0,0 0-253 0 0,0 0-196 0 0,-6-4-153 0 0,3 1-443 0 0,0 1-1 0 0,-1 0 0 0 0,1 0 0 0 0,-1 0 0 0 0,0 0 1 0 0,1 1-1 0 0,-1 0 0 0 0,0 0 0 0 0,0 0 0 0 0,0 0 0 0 0,0 0 1 0 0,0 1-1 0 0,0-1 0 0 0,0 1 0 0 0,0 0 0 0 0,0 0 1 0 0,0 1-1 0 0,0-1 0 0 0,0 1 0 0 0,1 0 0 0 0,-1 0 1 0 0,0 0-1 0 0,0 1 0 0 0,-2 0-121 0 0,2 0 89 0 0,-5 1 1 0 0,-1 0 1 0 0,1 0-1 0 0,1 1 0 0 0,-1 0 1 0 0,1 0-1 0 0,-1 1 1 0 0,1 0-1 0 0,0 0 1 0 0,1 1-1 0 0,-1 0 0 0 0,1 0 1 0 0,1 1-1 0 0,-1 0 1 0 0,1 0-1 0 0,0 1 1 0 0,1 0-1 0 0,-1 0 1 0 0,2 0-1 0 0,-1 0 0 0 0,1 1 1 0 0,0 0-1 0 0,1 0 1 0 0,0 0-1 0 0,-1 8-90 0 0,4-13 13 0 0,0 0 1 0 0,0 0-1 0 0,0 0 1 0 0,0 0-1 0 0,1 0 0 0 0,0 0 1 0 0,0 0-1 0 0,0 0 0 0 0,0 0 1 0 0,0-1-1 0 0,1 1 0 0 0,0 0 1 0 0,0-1-1 0 0,0 1 0 0 0,0-1 1 0 0,0 0-1 0 0,1 1 0 0 0,-1-1 1 0 0,1 0-1 0 0,0-1 0 0 0,0 1 1 0 0,0 0-1 0 0,1-1 0 0 0,-1 0 1 0 0,0 0-1 0 0,1 0 0 0 0,0 0 1 0 0,-1 0-1 0 0,1-1 0 0 0,0 1 1 0 0,0-1-1 0 0,3 1-13 0 0,135 12 299 0 0,-135-14-317 0 0,99-18-1746 0 0,-72 6-1557 0 0,-1-2-3332 0 0,-18 6-170 0 0</inkml:trace>
  <inkml:trace contextRef="#ctx0" brushRef="#br0" timeOffset="-461.939">2266 711 0 0 0,'0'0'1042'0'0,"0"0"224"0"0,0 0 176 0 0,0 0 69 0 0,0 0-44 0 0,0 0-63 0 0,0 0-82 0 0,0 0-124 0 0,5-1-168 0 0,12 4 268 0 0,-40 28-132 0 0,13-19-953 0 0,-114 148 1363 0 0,69-85-1953 0 0,-4-2 0 0 0,-49 46 377 0 0,25-46-1385 0 0,24-30-5888 0 0,50-37 3189 0 0,2 0 1645 0 0</inkml:trace>
  <inkml:trace contextRef="#ctx0" brushRef="#br0" timeOffset="-209.499">1905 667 3441 0 0,'0'0'1695'0'0,"0"0"-139"0"0,0 0-210 0 0,0 0-210 0 0,0 0-124 0 0,0 0 88 0 0,0 0 113 0 0,0 0 54 0 0,0 0-24 0 0,0 0-207 0 0,0 0-227 0 0,0 0-169 0 0,0 0-94 0 0,17 36-75 0 0,54 115-79 0 0,-46-96-254 0 0,2-1 1 0 0,2-1 0 0 0,3-2-1 0 0,2-1 1 0 0,15 14-139 0 0,4-3-1010 0 0,-34-44-1903 0 0,2-1-3739 0 0,-16-13 2173 0 0,0-3-63 0 0</inkml:trace>
  <inkml:trace contextRef="#ctx0" brushRef="#br0" timeOffset="1828.412">694 218 0 0 0,'0'0'908'0'0,"0"0"26"0"0,0 0 63 0 0,0 0 120 0 0,0 0 111 0 0,0 0 61 0 0,0 0-79 0 0,0 0-180 0 0,0 0-230 0 0,0 0-183 0 0,0 0-49 0 0,0 0 84 0 0,0 0 163 0 0,6-3 183 0 0,60-17 2101 0 0,163-1 289 0 0,-115 28-3064 0 0,-108-6-799 0 0,4 1 2031 0 0,-19-1 318 0 0,-67-44-1353 0 0,56 32-524 0 0,1-1 0 0 0,0-1-1 0 0,1 0 1 0 0,0-2 0 0 0,1 0-1 0 0,-5-6 4 0 0,21 21-53 0 0,1-1 0 0 0,-1 1 0 0 0,0 0 0 0 0,1-1 0 0 0,-1 1-1 0 0,1-1 1 0 0,-1 1 0 0 0,1-1 0 0 0,-1 1 0 0 0,1-1 0 0 0,-1 1 0 0 0,1-1-1 0 0,0 1 1 0 0,-1-1 0 0 0,1 0 0 0 0,0 1 0 0 0,-1-1 0 0 0,1 1 0 0 0,0-1-1 0 0,0 0 1 0 0,-1 1 0 0 0,1-1 0 0 0,0 0 0 0 0,0 1 0 0 0,0-1 0 0 0,0 0-1 0 0,0 0 1 0 0,0 1 0 0 0,0-1 0 0 0,0 0 0 0 0,1 1 0 0 0,-1-1-1 0 0,0 0 1 0 0,0 1 0 0 0,0-1 0 0 0,1 0 0 0 0,-1 1 0 0 0,0-1 0 0 0,1 1-1 0 0,-1-1 1 0 0,0 0 0 0 0,1 1 0 0 0,-1-1 0 0 0,1 1 0 0 0,-1-1 0 0 0,1 1-1 0 0,-1 0 1 0 0,1-1 0 0 0,0 1 0 0 0,-1-1 0 0 0,1 1 0 0 0,-1 0 53 0 0,40-8-4334 0 0,-30 7 3004 0 0,14-2-4302 0 0,-4 3-3739 0 0</inkml:trace>
  <inkml:trace contextRef="#ctx0" brushRef="#br0" timeOffset="2362.031">2340 270 0 0 0,'0'0'883'0'0,"0"0"173"0"0,0 0 39 0 0,0 0-53 0 0,0 0 0 0 0,0 0 43 0 0,0 0 79 0 0,0 0 28 0 0,0 0-57 0 0,0 0-116 0 0,0 0-136 0 0,0 0-98 0 0,0 0-71 0 0,24-5-38 0 0,74-15-51 0 0,-7 21 755 0 0,-64 4-1053 0 0,134 17 1092 0 0,-113-15-1073 0 0,-55-12 320 0 0,-85-60 3176 0 0,82 57-3914 0 0,0-1 0 0 0,1 1 0 0 0,0-1 1 0 0,0-1-1 0 0,1 0 0 0 0,0 0 0 0 0,1 0 0 0 0,0-1 0 0 0,1 0 1 0 0,0-1-1 0 0,0 1 0 0 0,-2-10 72 0 0,6-12-3218 0 0,8 11-6734 0 0,-3 15 1608 0 0</inkml:trace>
</inkml:ink>
</file>

<file path=ppt/ink/ink3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45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4833 0 0,'0'0'864'0'0,"0"0"-54"0"0,0 0 338 0 0,0 0 406 0 0,0 0 146 0 0,0 0-104 0 0,0 0-235 0 0,0 0-264 0 0,0 0-159 0 0,0 0-98 0 0,0 0-80 0 0,34-4-50 0 0,104-16-49 0 0,108 11 2541 0 0,-158 6-2766 0 0,-89 1-4144 0 0,-7 0-10316 0 0,5 2 9246 0 0</inkml:trace>
</inkml:ink>
</file>

<file path=ppt/ink/ink3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46.0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6337 0 0,'0'0'1986'0'0,"0"0"-450"0"0,0 0-122 0 0,0 0 52 0 0,0 0-37 0 0,0 0-263 0 0,0 0-342 0 0,0 0-254 0 0,0 0-73 0 0,0 0 90 0 0,0 0 98 0 0,0 0 66 0 0,0 0-16 0 0,11 4-56 0 0,33 14-16 0 0,45-14 1448 0 0,40-15-1342 0 0,-96 10-1350 0 0,-12 1-1326 0 0,-1-2-4228 0 0,-13 1-4646 0 0</inkml:trace>
</inkml:ink>
</file>

<file path=ppt/ink/ink3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0:01.024"/>
    </inkml:context>
    <inkml:brush xml:id="br0">
      <inkml:brushProperty name="width" value="0.1" units="cm"/>
      <inkml:brushProperty name="height" value="0.1" units="cm"/>
      <inkml:brushProperty name="color" value="#33CCFF"/>
    </inkml:brush>
    <inkml:brush xml:id="br1">
      <inkml:brushProperty name="width" value="0.1" units="cm"/>
      <inkml:brushProperty name="height" value="0.1" units="cm"/>
    </inkml:brush>
  </inkml:definitions>
  <inkml:trace contextRef="#ctx0" brushRef="#br0">0 10 0 0 0,'0'0'173'0'0,"0"0"544"0"0,0 0 28 0 0,0 0-124 0 0,1-3-90 0 0,4-4 2776 0 0,-2 23-893 0 0,3 11-895 0 0,29 39 1159 0 0,24 0-1085 0 0,-46-56-1390 0 0,68 44 969 0 0,-20-26-325 0 0,0-7-384 0 0,1-1 1 0 0,1-4 0 0 0,1-2 0 0 0,0-4 0 0 0,1-2-464 0 0,320 17 1065 0 0,-136-18-514 0 0,30-3 69 0 0,-29-19-142 0 0,-35 0-204 0 0,174-2 25 0 0,-179 6-156 0 0,62 3 79 0 0,-242 8-202 0 0,1 0-1 0 0,-1 3 0 0 0,0 0 1 0 0,1 2-1 0 0,-2 1 0 0 0,7 3-19 0 0,-29-6 11 0 0,-1 0 0 0 0,1 0 0 0 0,-1 1 0 0 0,0-1 0 0 0,0 1 0 0 0,-1 1 0 0 0,1-1 0 0 0,-1 1 0 0 0,0 0 0 0 0,0 0 0 0 0,-1 1 0 0 0,1-1 0 0 0,1 5-11 0 0,24 25 108 0 0,18 22-17 0 0,-8-23-26 0 0,-39-34-49 0 0,-1 0 8 0 0,0 0 4 0 0,0 0-8 0 0,0 0 11 0 0,0 0 33 0 0,0 0 12 0 0,0 0 23 0 0,0 0 25 0 0,0 0-7 0 0,0 0 27 0 0,0 0 7 0 0,0 0-5 0 0,0 0 1 0 0,0 0-17 0 0,0 0-18 0 0,0 0-14 0 0,0 0-4 0 0,17-47 678 0 0,23 17-958 0 0,-29 23 165 0 0,1 0 0 0 0,0 0 0 0 0,0 1 0 0 0,0 1 0 0 0,1 0 0 0 0,0 0 0 0 0,0 2 0 0 0,0-1 0 0 0,2 1 21 0 0,14-4-29 0 0,156-8-110 0 0,132 12 112 0 0,-88 22 52 0 0,-115-6-23 0 0,47-2 35 0 0,64 8 58 0 0,71 7-47 0 0,-70-22 111 0 0,112-8-37 0 0,-65-30 80 0 0,-231 29-159 0 0,-1-3 0 0 0,0-2 0 0 0,-1-1 1 0 0,0-2-1 0 0,25-13-43 0 0,127-54 136 0 0,-189 79-141 0 0,0 0 0 0 0,0 0 0 0 0,-1 0 0 0 0,1 0 1 0 0,0-1-1 0 0,0 1 0 0 0,-1-1 0 0 0,1 1 0 0 0,-1-1 0 0 0,0 0 1 0 0,1 0-1 0 0,-1-1 0 0 0,0 1 0 0 0,0 0 0 0 0,0-1 0 0 0,0 1 0 0 0,-1-1 1 0 0,1 1-1 0 0,-1-1 0 0 0,0 0 0 0 0,1 0 0 0 0,-1 1 0 0 0,0-1 1 0 0,-1 0-1 0 0,1 0 0 0 0,0 0 0 0 0,-1 0 0 0 0,0 0 0 0 0,0 0 0 0 0,0-1 5 0 0,0 3-781 0 0,0 1-555 0 0,1 0-5098 0 0,5 0-162 0 0,-3 0-3990 0 0</inkml:trace>
  <inkml:trace contextRef="#ctx0" brushRef="#br1" timeOffset="10269.147">2333 562 0 0 0,'0'0'637'0'0,"0"0"194"0"0,0 0 267 0 0,0 0 278 0 0,0 0 141 0 0,0 0 16 0 0,0 0-63 0 0,0 0-145 0 0,0 0-144 0 0,0 0-146 0 0,0 0-99 0 0,-5-3-59 0 0,-16-9-67 0 0,16 8-105 0 0,5 4-141 0 0,0 0-156 0 0,0 0-126 0 0,0 0-106 0 0,23 0 908 0 0,215 16 2102 0 0,-101-2-2679 0 0,-120-12-672 0 0,-17-2 235 0 0,0 0 0 0 0,-1 0 0 0 0,1-1 0 0 0,0 1 0 0 0,0 0 0 0 0,0 0 0 0 0,-1 0 0 0 0,1-1 0 0 0,0 1 0 0 0,0 0 0 0 0,0 0 0 0 0,-1-1 0 0 0,1 1 0 0 0,0 0 0 0 0,0-1 0 0 0,0 1 0 0 0,0 0 0 0 0,0 0 0 0 0,0-1 0 0 0,0 1 0 0 0,0 0 0 0 0,0-1 0 0 0,0 1 0 0 0,0 0 0 0 0,0-1 0 0 0,0 1 0 0 0,0 0 0 0 0,0-1 0 0 0,0 1 0 0 0,0 0 0 0 0,0 0 0 0 0,0-1 0 0 0,0 1 0 0 0,0 0 0 0 0,1-1 0 0 0,-1 1 0 0 0,0 0 0 0 0,0 0 0 0 0,0-1 0 0 0,0 1 0 0 0,1 0 0 0 0,-1 0 0 0 0,0-1 0 0 0,0 1 0 0 0,1 0 0 0 0,-1 0 0 0 0,0 0 0 0 0,1-1-70 0 0,-95-83 205 0 0,48 58-8350 0 0,44 25 1170 0 0,2 1-2843 0 0</inkml:trace>
</inkml:ink>
</file>

<file path=ppt/ink/ink3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0:07.5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55 624 0 0,'0'0'1468'0'0,"0"0"-466"0"0,0 0-91 0 0,0 0 188 0 0,0 0 244 0 0,0 0 118 0 0,0 0-83 0 0,0 0-279 0 0,0 0-326 0 0,0 0-266 0 0,0 0-193 0 0,0 5 75 0 0,-37 128 1023 0 0,24-98-1190 0 0,-33 85-14 0 0,-6-2 0 0 0,-44 70-208 0 0,77-140-112 0 0,19-47 69 0 0,0-1-17 0 0,0 0-3 0 0,0 0 10 0 0,6-22 457 0 0,34-104-899 0 0,-14 50 661 0 0,4 1 0 0 0,3 1 0 0 0,4 2 0 0 0,2 1 0 0 0,49-64-166 0 0,-44 83 192 0 0,-24 82-209 0 0,63 396 1159 0 0,-82-419-1136 0 0,0 0-1 0 0,0-1 0 0 0,1 1 1 0 0,0-1-1 0 0,0 0 0 0 0,1 0 1 0 0,0 0-1 0 0,0 0 0 0 0,0 0 1 0 0,1 0-1 0 0,0-1 0 0 0,0 0 1 0 0,0 1-1 0 0,0-2 0 0 0,1 1 1 0 0,5 4-6 0 0,-7-9 63 0 0,0 0 0 0 0,0-1 1 0 0,1 1-1 0 0,-1 0 0 0 0,0-1 1 0 0,0 0-1 0 0,0 0 0 0 0,0 0 0 0 0,0 0 1 0 0,-1-1-1 0 0,1 1 0 0 0,0-1 1 0 0,-1 1-1 0 0,1-1 0 0 0,-1 0 1 0 0,1 0-1 0 0,-1 0 0 0 0,0 0 0 0 0,0-1 1 0 0,0 1-1 0 0,0 0 0 0 0,0-1 1 0 0,0 0-1 0 0,-1 1 0 0 0,1-1 1 0 0,-1 0-1 0 0,0 0 0 0 0,0 0 0 0 0,0 0 1 0 0,0 0-64 0 0,13-19 279 0 0,83-162 682 0 0,-21 47-852 0 0,0-6 114 0 0,-76 142-230 0 0,1 1 1 0 0,-1-1-1 0 0,1 1 0 0 0,0-1 0 0 0,-1 1 0 0 0,1 0 0 0 0,-1-1 1 0 0,1 1-1 0 0,0 0 0 0 0,-1 0 0 0 0,1 0 0 0 0,0-1 1 0 0,-1 1-1 0 0,1 0 0 0 0,0 0 0 0 0,-1 0 0 0 0,1 0 1 0 0,0 0-1 0 0,-1 0 0 0 0,1 0 0 0 0,0 0 0 0 0,0 0 0 0 0,-1 1 1 0 0,1-1-1 0 0,0 0 0 0 0,-1 0 0 0 0,1 0 0 0 0,-1 1 1 0 0,1-1-1 0 0,0 0 0 0 0,-1 1 0 0 0,1-1 0 0 0,-1 1 0 0 0,1-1 1 0 0,-1 1-1 0 0,1-1 0 0 0,-1 1 0 0 0,1-1 0 0 0,-1 1 1 0 0,0-1-1 0 0,1 1 0 0 0,-1 0 0 0 0,0-1 0 0 0,1 1 0 0 0,-1-1 1 0 0,0 1-1 0 0,0 0 0 0 0,1-1 0 0 0,-1 1 0 0 0,0 0 1 0 0,0-1-1 0 0,0 1 0 0 0,0 0 0 0 0,0 0 7 0 0,26 28 93 0 0,-2 19 464 0 0,-24 320 1564 0 0,36-159-1917 0 0,-15-157-1120 0 0,-13-62-7072 0 0,-7 5 2296 0 0,1 2-2019 0 0</inkml:trace>
  <inkml:trace contextRef="#ctx0" brushRef="#br0" timeOffset="2572.276">1418 438 0 0 0,'0'0'1030'0'0,"0"0"120"0"0,0 0 49 0 0,0 0 0 0 0,0 0-80 0 0,0 0-131 0 0,0 0-135 0 0,0 0-175 0 0,0 0-144 0 0,0 0-87 0 0,0 0-70 0 0,-5-2-24 0 0,-16-5 13 0 0,-36 31 1834 0 0,46-16-2066 0 0,-1 1 0 0 0,2 0 0 0 0,0 0 0 0 0,0 1 0 0 0,1 1 1 0 0,0 0-1 0 0,0 0 0 0 0,1 1 0 0 0,1 0 0 0 0,-5 11-134 0 0,8-12-3 0 0,1 0 1 0 0,1 0-1 0 0,0 0 0 0 0,0 0 1 0 0,1 0-1 0 0,0 1 1 0 0,1-1-1 0 0,1 0 1 0 0,0 0-1 0 0,0 3 3 0 0,1-8-2 0 0,0 0 0 0 0,0-1-1 0 0,0 1 1 0 0,0 0-1 0 0,1-1 1 0 0,0 0 0 0 0,0 0-1 0 0,1 0 1 0 0,-1 0 0 0 0,1 0-1 0 0,0-1 1 0 0,0 1 0 0 0,1-1-1 0 0,-1 0 1 0 0,1-1-1 0 0,0 1 1 0 0,0-1 0 0 0,0 0-1 0 0,0 0 1 0 0,1 0 0 0 0,-1-1-1 0 0,1 0 1 0 0,0 0-1 0 0,0 0 1 0 0,-1-1 0 0 0,1 0-1 0 0,0 0 1 0 0,0 0 0 0 0,0-1-1 0 0,0 0 1 0 0,5 0 2 0 0,2 0 177 0 0,-1 1-1 0 0,1-2 1 0 0,0 0-1 0 0,-1-1 1 0 0,1 0 0 0 0,-1 0-1 0 0,1-2 1 0 0,-1 1 0 0 0,0-2-1 0 0,0 0 1 0 0,-1 0-1 0 0,1-1 1 0 0,-1 0 0 0 0,0-1-1 0 0,-1 0 1 0 0,9-8-177 0 0,-17 14 19 0 0,-1-1 0 0 0,1 1 0 0 0,0-1 0 0 0,-1 1 0 0 0,1-1 0 0 0,-1 0 0 0 0,0 0 0 0 0,1 1 0 0 0,-1-1 0 0 0,0 0 0 0 0,0 0 0 0 0,0 0 0 0 0,-1 0 0 0 0,1-1 0 0 0,0 1 0 0 0,-1 0 0 0 0,1 0 0 0 0,-1 0 0 0 0,0 0 0 0 0,0-1 0 0 0,0 1 0 0 0,0 0 0 0 0,0 0 0 0 0,0 0 0 0 0,-1-1 0 0 0,1 1 0 0 0,0 0 0 0 0,-1 0 0 0 0,0 0 0 0 0,0 0 0 0 0,0 0 0 0 0,0 0 0 0 0,0 0 0 0 0,0 0 0 0 0,0 0 0 0 0,0 0 1 0 0,-1 1-1 0 0,1-1 0 0 0,-1 0 0 0 0,1 1 0 0 0,-1-1 0 0 0,0 1 0 0 0,0 0 0 0 0,1-1 0 0 0,-1 1 0 0 0,0 0 0 0 0,0 0 0 0 0,0 0 0 0 0,0 1 0 0 0,-1-1 0 0 0,1 0 0 0 0,0 1 0 0 0,0-1 0 0 0,-2 1-19 0 0,-4-2-503 0 0,-1 0 0 0 0,1 1 1 0 0,0 0-1 0 0,-1 1 0 0 0,1 0 1 0 0,-1 0-1 0 0,1 1 0 0 0,-1 0 1 0 0,1 0-1 0 0,0 1 0 0 0,-1 0 1 0 0,1 1-1 0 0,0 0 503 0 0,57-3 596 0 0,9-17 479 0 0,0 3 0 0 0,1 3 0 0 0,0 2 0 0 0,10 2-1075 0 0,-6 6-1136 0 0,-40 1-4206 0 0,-16 0-4129 0 0</inkml:trace>
</inkml:ink>
</file>

<file path=ppt/ink/ink3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0:22.5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3241 0 0,'0'0'2824'0'0,"0"0"-1381"0"0,0 0-613 0 0,0 0-75 0 0,0 0 121 0 0,0 0 128 0 0,0 0 54 0 0,0 0-52 0 0,0 0-68 0 0,0 0-46 0 0,0 0-66 0 0,11 4-17 0 0,88 25 1352 0 0,-58-21-1847 0 0,1-2 1 0 0,0-2 0 0 0,0-2 0 0 0,0-1-1 0 0,0-2 1 0 0,0-3 0 0 0,0-1 0 0 0,-1-2-1 0 0,41-12-314 0 0,17-4-535 0 0,-55 14-1785 0 0,-2-2-3976 0 0,-26 7-3920 0 0</inkml:trace>
</inkml:ink>
</file>

<file path=ppt/ink/ink3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0:24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314 822 3745 0 0,'0'0'1049'0'0,"0"0"-359"0"0,0 0-101 0 0,0 0 170 0 0,0 0 136 0 0,0 0 33 0 0,0 0-54 0 0,0 0-89 0 0,0 0-59 0 0,0 0-54 0 0,0 0-35 0 0,0 0-61 0 0,0 0-37 0 0,1 21-31 0 0,5 128 610 0 0,7 119 69 0 0,-11-258 1123 0 0,-6-45 519 0 0,3 26-3537 0 0,-1-29 889 0 0,1 0 0 0 0,2 0 0 0 0,1 0 0 0 0,3 1-1 0 0,1-1 1 0 0,1 1 0 0 0,4-7-181 0 0,0 5 130 0 0,2 1 1 0 0,1 1-1 0 0,1 0 1 0 0,3 1-1 0 0,11-18-130 0 0,-27 51 7 0 0,-1-1 0 0 0,1 1 0 0 0,0 0 0 0 0,0-1 0 0 0,0 1 1 0 0,1 0-1 0 0,-1 0 0 0 0,1 0 0 0 0,-1 0 0 0 0,1 1 0 0 0,0-1 0 0 0,0 1 0 0 0,1 0 0 0 0,-1-1 0 0 0,0 1 0 0 0,1 1 0 0 0,-1-1 0 0 0,1 1 0 0 0,-1-1 0 0 0,1 1 0 0 0,0 0 1 0 0,0 0-1 0 0,-1 0 0 0 0,1 1 0 0 0,0 0 0 0 0,0-1 0 0 0,2 1-7 0 0,22 61 76 0 0,-15 26 510 0 0,-13-49-5109 0 0,0-25 1200 0 0,0-11-2291 0 0,2-1-4405 0 0</inkml:trace>
  <inkml:trace contextRef="#ctx0" brushRef="#br0" timeOffset="558.11">862 1131 0 0 0,'0'0'843'0'0,"0"0"444"0"0,0 0 84 0 0,0 0 106 0 0,0 0 45 0 0,0 0-96 0 0,0 0-141 0 0,0 0-202 0 0,0 0-176 0 0,0 0-148 0 0,0 0-115 0 0,0 0-88 0 0,0 0-61 0 0,-16 9-32 0 0,-52 30-37 0 0,64-37-361 0 0,0 0-1 0 0,0 1 0 0 0,0-1 0 0 0,1 1 1 0 0,-1 0-1 0 0,1 0 0 0 0,0 0 0 0 0,0 0 1 0 0,0 1-1 0 0,0-1 0 0 0,0 1 0 0 0,1 0 1 0 0,0 0-1 0 0,-1 0 0 0 0,1 0 0 0 0,1 0 1 0 0,-1 0-1 0 0,0 4-64 0 0,-1 2 65 0 0,-2 63 388 0 0,7-69-401 0 0,0-1-1 0 0,0 1 0 0 0,1 0 0 0 0,-1 0 0 0 0,1-1 0 0 0,0 1 1 0 0,0-1-1 0 0,0 0 0 0 0,0 0 0 0 0,0 0 0 0 0,1-1 0 0 0,-1 1 1 0 0,1-1-1 0 0,0 1 0 0 0,0-1 0 0 0,0 0 0 0 0,0-1 0 0 0,0 1 1 0 0,0-1-1 0 0,0 0 0 0 0,1 0 0 0 0,3 1-51 0 0,0-1-30 0 0,-1 1-1 0 0,1-1 1 0 0,0-1-1 0 0,0 1 1 0 0,0-1 0 0 0,0-1-1 0 0,-1 0 1 0 0,1 0-1 0 0,0 0 1 0 0,0-1 0 0 0,-1 0-1 0 0,1 0 1 0 0,-1-1-1 0 0,0 0 1 0 0,0 0 0 0 0,0-1-1 0 0,0 0 1 0 0,0 0-1 0 0,-1-1 1 0 0,1 0 30 0 0,19-11-5983 0 0,-16 9-2451 0 0</inkml:trace>
  <inkml:trace contextRef="#ctx0" brushRef="#br0" timeOffset="1327.033">1 413 4057 0 0,'0'0'763'0'0,"0"0"-141"0"0,0 0 196 0 0,0 0 377 0 0,0 0 241 0 0,0 0 85 0 0,0 0-101 0 0,0 0-149 0 0,0 0-136 0 0,0 0-167 0 0,0 0-179 0 0,34-6-182 0 0,106-16-157 0 0,31 13 483 0 0,-140 8-832 0 0,-18 0-77 0 0,-1 1-1 0 0,0 0 0 0 0,0 0 0 0 0,1 1 0 0 0,-1 1 0 0 0,0 0 0 0 0,0 0 0 0 0,0 1 1 0 0,6 3-24 0 0,-56-13 2347 0 0,-45-40-1780 0 0,59 31-437 0 0,-27-35-255 0 0,50 43-1626 0 0,3 5-6023 0 0,0 3-834 0 0</inkml:trace>
  <inkml:trace contextRef="#ctx0" brushRef="#br0" timeOffset="1793.186">1418 785 5025 0 0,'0'0'1250'0'0,"0"0"-127"0"0,0 0 146 0 0,0 0 350 0 0,0 0 168 0 0,0 0-90 0 0,0 0-278 0 0,0 0-335 0 0,0 0-215 0 0,0 0-98 0 0,0 0-72 0 0,0 0-90 0 0,0 0-90 0 0,-6 20-100 0 0,-23 65-106 0 0,-39 65 401 0 0,54-118-1033 0 0,-2 1 0 0 0,-2-2 0 0 0,0 0 0 0 0,-2-2 0 0 0,-12 13 319 0 0,13-25-2554 0 0,12-14-1998 0 0,-1-1-5111 0 0,7-2 6841 0 0</inkml:trace>
  <inkml:trace contextRef="#ctx0" brushRef="#br0" timeOffset="2055.791">1109 715 3601 0 0,'0'0'1988'0'0,"0"0"-391"0"0,0 0-209 0 0,0 0-127 0 0,0 0-96 0 0,0 0 31 0 0,0 0 12 0 0,0 0-29 0 0,0 0-53 0 0,0 0-141 0 0,0 0-94 0 0,0 0-68 0 0,0 0-67 0 0,15 22-56 0 0,98 144 979 0 0,114 120 331 0 0,-141-220-2572 0 0,-64-60-4448 0 0,3-4-4900 0 0,-20-2 1839 0 0</inkml:trace>
  <inkml:trace contextRef="#ctx0" brushRef="#br0" timeOffset="2777.46">2017 361 1720 0 0,'0'0'2337'0'0,"0"0"-926"0"0,0 0-162 0 0,0 0 284 0 0,0 0 214 0 0,0 0-12 0 0,0 0-193 0 0,0 0-334 0 0,0 0-263 0 0,0 0-189 0 0,0 0-119 0 0,0 0-71 0 0,-27 36-80 0 0,-83 113-41 0 0,75-83-42 0 0,26-29-135 0 0,1 0-1 0 0,2 1 1 0 0,1 0-1 0 0,2-1 1 0 0,2 1-1 0 0,2 0 1 0 0,1 5-268 0 0,0-26 78 0 0,0 0 1 0 0,1 0-1 0 0,1 0 1 0 0,0-1-1 0 0,1 1 1 0 0,1-1-1 0 0,0 0 1 0 0,2-1-1 0 0,0 0 1 0 0,0 0-1 0 0,1 0 1 0 0,1-1-1 0 0,1 0 1 0 0,0-1-1 0 0,0-1 1 0 0,11 10-79 0 0,-9-14 49 0 0,0 0 0 0 0,0 0 0 0 0,1-1 1 0 0,0-1-1 0 0,1 0 0 0 0,-1-1 0 0 0,1-1 1 0 0,0 0-1 0 0,0-1 0 0 0,0-1 0 0 0,0 0 1 0 0,1-1-1 0 0,-1 0 0 0 0,1-1 0 0 0,8-2-49 0 0,-21 2-25 0 0,-1 0-1 0 0,0-1 1 0 0,0 1-1 0 0,0 0 1 0 0,0-1-1 0 0,1 0 1 0 0,-1 1-1 0 0,0-1 1 0 0,0 0-1 0 0,0 0 1 0 0,0 0-1 0 0,0 0 1 0 0,-1 0-1 0 0,1-1 1 0 0,0 1-1 0 0,0 0 1 0 0,-1-1-1 0 0,1 0 1 0 0,-1 1-1 0 0,1-1 1 0 0,-1 0-1 0 0,0 0 1 0 0,0 1-1 0 0,0-1 1 0 0,1-1 25 0 0,5-15-2505 0 0,-4 1-3285 0 0,-1 12-2744 0 0</inkml:trace>
  <inkml:trace contextRef="#ctx0" brushRef="#br0" timeOffset="3028.165">2444 520 11955 0 0,'0'0'1082'0'0,"0"0"-417"0"0,0 0 156 0 0,0 0 377 0 0,0 0 203 0 0,0 0-72 0 0,2 37-241 0 0,8 118-321 0 0,-7-92-340 0 0,0 0-199 0 0,2 1 0 0 0,3-1 0 0 0,7 24-228 0 0,30 54-1581 0 0,-42-129-503 0 0,-3-10-1775 0 0,0-1-3303 0 0,0-1 431 0 0</inkml:trace>
  <inkml:trace contextRef="#ctx0" brushRef="#br0" timeOffset="3315.876">2379 472 5033 0 0,'0'0'1655'0'0,"0"0"-555"0"0,0 0-121 0 0,0 0 160 0 0,0 0 89 0 0,0 0-61 0 0,0 0-168 0 0,0 0-209 0 0,0 0-156 0 0,0 0-93 0 0,0 0-64 0 0,34-6-40 0 0,107-18-38 0 0,-51 26 293 0 0,-83-2-652 0 0,-1 1 1 0 0,0 0-1 0 0,0 1 0 0 0,1-1 0 0 0,-1 1 0 0 0,0 0 0 0 0,0 1 0 0 0,-1-1 0 0 0,1 1 0 0 0,-1 1 0 0 0,1-1 1 0 0,-1 1-1 0 0,0-1 0 0 0,0 2 0 0 0,0-1 0 0 0,-1 0 0 0 0,1 1 0 0 0,-1 0 0 0 0,0 0 0 0 0,-1 0 0 0 0,1 1 1 0 0,-1-1-1 0 0,0 1 0 0 0,-1-1 0 0 0,1 1 0 0 0,-1 0 0 0 0,0 0 0 0 0,0 1 0 0 0,0 3-40 0 0,-5 4-9 0 0,0-1 0 0 0,-1 1-1 0 0,-1-1 1 0 0,0 1 0 0 0,-1-1 0 0 0,0-1-1 0 0,-1 1 1 0 0,0-1 0 0 0,-1 0 0 0 0,0-1-1 0 0,-1 0 1 0 0,0 0 0 0 0,-1-1-1 0 0,0 0 1 0 0,-1 0 0 0 0,0-1 0 0 0,0-1-1 0 0,-1 0 1 0 0,0-1 0 0 0,-1 0-1 0 0,1 0 1 0 0,-3-1 9 0 0,12-4-109 0 0,-61 31-1838 0 0,19-23-4469 0 0,33-10 1729 0 0,7 3-383 0 0</inkml:trace>
  <inkml:trace contextRef="#ctx0" brushRef="#br0" timeOffset="4355.987">2873 947 0 0 0,'0'0'804'0'0,"0"0"478"0"0,0 0 323 0 0,0 0 173 0 0,0 0-44 0 0,0 0-175 0 0,0 0-220 0 0,0 0-166 0 0,0 0-68 0 0,0 0-49 0 0,0 0-67 0 0,0-4 1092 0 0,-22 56-760 0 0,-60 202-875 0 0,63-210-462 0 0,83-158 428 0 0,145-140 80 0 0,-175 221-411 0 0,-23 58-511 0 0,37 93 415 0 0,-39-105 9 0 0,-2 2 0 0 0,0-1-1 0 0,0 1 1 0 0,-2 0 0 0 0,0 1-1 0 0,0-1 1 0 0,-2 1-1 0 0,0 1 7 0 0,-1 17 284 0 0,-36-35 595 0 0,-57-35-483 0 0,-144-62-1637 0 0,215 93-129 0 0,12 5-4524 0 0,8 0 627 0 0,0 0-1265 0 0</inkml:trace>
  <inkml:trace contextRef="#ctx0" brushRef="#br0" timeOffset="4725.384">3412 840 0 0 0,'0'0'1408'0'0,"0"0"11"0"0,0 0 210 0 0,0 0 228 0 0,0 0 18 0 0,0 0-148 0 0,0 0-172 0 0,0 0-124 0 0,0 0-89 0 0,0 0-103 0 0,0 0-139 0 0,0 0-128 0 0,0 0-109 0 0,23 1-105 0 0,116 5 489 0 0,-79-6-862 0 0,0-3 0 0 0,0-2 0 0 0,32-9-385 0 0,-67 5-1974 0 0,-19 3-2029 0 0,-3-1-4716 0 0,-3 4 1838 0 0</inkml:trace>
  <inkml:trace contextRef="#ctx0" brushRef="#br0" timeOffset="4978.698">3648 652 0 0 0,'0'0'3706'0'0,"0"0"-1779"0"0,0 0-374 0 0,0 0 179 0 0,0 0 66 0 0,0 0-141 0 0,-3 33-347 0 0,-5 103-446 0 0,9 22-13 0 0,32-72-1855 0 0,-13-63-2113 0 0,4-3-3976 0 0,-18-15 2909 0 0</inkml:trace>
  <inkml:trace contextRef="#ctx0" brushRef="#br0" timeOffset="5466.035">4165 722 3313 0 0,'0'0'668'0'0,"0"0"159"0"0,0 0 385 0 0,0 0 283 0 0,0 0 16 0 0,0 0-221 0 0,-4 31-356 0 0,-14 98-360 0 0,-15 119 59 0 0,33-185 54 0 0,2-78 4104 0 0,0-2-4531 0 0,34-143 2263 0 0,-25 114-2427 0 0,3 0 1 0 0,2 1-1 0 0,1 0 1 0 0,3 2-1 0 0,2 0 1 0 0,1 1-1 0 0,2 1 0 0 0,2 2 1 0 0,2 0-1 0 0,1 2 1 0 0,2 1-1 0 0,8-5-96 0 0,-33 35 16 0 0,-1 1-1 0 0,1 0 0 0 0,0 1 0 0 0,0 0 1 0 0,0 0-1 0 0,0 0 0 0 0,1 1 0 0 0,0 0 1 0 0,0 0-1 0 0,-1 1 0 0 0,1 0 0 0 0,1 1 0 0 0,-1-1 1 0 0,4 1-16 0 0,-9 3 24 0 0,1 1-1 0 0,-1-1 1 0 0,0 1 0 0 0,0 0 0 0 0,0-1 0 0 0,0 1-1 0 0,-1 0 1 0 0,1 1 0 0 0,-1-1 0 0 0,0 0 0 0 0,0 1 0 0 0,0-1-1 0 0,0 1 1 0 0,-1 0 0 0 0,1 0 0 0 0,-1-1 0 0 0,0 1 0 0 0,0 0-1 0 0,-1 0 1 0 0,1 0 0 0 0,-1 0 0 0 0,0 0 0 0 0,0 0-1 0 0,0 0 1 0 0,0 0 0 0 0,-1 0 0 0 0,1 0 0 0 0,-1 0 0 0 0,-1 2-24 0 0,2 1 37 0 0,-2 12-26 0 0,-2 0 0 0 0,0 0 1 0 0,-1-1-1 0 0,0 0 0 0 0,-2 0 0 0 0,0 0 1 0 0,-1-1-1 0 0,-1 0 0 0 0,0 0 0 0 0,-2-1 1 0 0,1 0-1 0 0,-2-1 0 0 0,0-1 0 0 0,-1 0 1 0 0,-1 0-1 0 0,-10 8-11 0 0,-48 28-1490 0 0,45-41-2254 0 0,0-5-4668 0 0,20-4-939 0 0</inkml:trace>
  <inkml:trace contextRef="#ctx0" brushRef="#br0" timeOffset="5747.089">4710 888 11747 0 0,'0'0'2071'0'0,"0"0"-627"0"0,0 0-306 0 0,0 0 40 0 0,0 0 21 0 0,0 0-148 0 0,0 0-269 0 0,0 0-283 0 0,0 0-202 0 0,0 0-133 0 0,0 0-69 0 0,0 0-34 0 0,0 0-29 0 0,-2 24-4 0 0,-7 107-29 0 0,9-123-89 0 0,1 25-716 0 0,6-12-2779 0 0,-6-19 3208 0 0,-1-1-2777 0 0,0 0-3221 0 0,0 3-1023 0 0</inkml:trace>
  <inkml:trace contextRef="#ctx0" brushRef="#br0" timeOffset="6248.016">4667 836 3601 0 0,'0'0'2055'0'0,"0"0"-415"0"0,0 0-43 0 0,0 0 116 0 0,0 0-107 0 0,0 0-196 0 0,0 0-249 0 0,0 0-201 0 0,0 0-106 0 0,0 0-117 0 0,0 0-84 0 0,0 0-63 0 0,0 0-55 0 0,27-7-36 0 0,84-22-50 0 0,-30 21 677 0 0,-80 8-1108 0 0,0 0 0 0 0,0-1 0 0 0,1 1 0 0 0,-1 0 0 0 0,0 0 0 0 0,1 0 0 0 0,-1 0 0 0 0,0 0 0 0 0,1 0 0 0 0,-1 0 0 0 0,0 1 0 0 0,1-1 0 0 0,-1 0 0 0 0,0 1 0 0 0,0-1 0 0 0,1 1 0 0 0,-1 0 0 0 0,0-1 0 0 0,0 1 0 0 0,0 0 0 0 0,0-1 0 0 0,0 1 0 0 0,0 0 0 0 0,0 0 0 0 0,0 0 0 0 0,0 0 0 0 0,0 0 0 0 0,0 0 0 0 0,-1 0 0 0 0,1 1 0 0 0,0-1 0 0 0,-1 0 0 0 0,1 0 0 0 0,-1 0 0 0 0,1 1 0 0 0,-1-1 0 0 0,0 0 0 0 0,1 1 0 0 0,-1-1 0 0 0,0 0 0 0 0,0 0 0 0 0,0 1 0 0 0,0-1 0 0 0,0 0 0 0 0,0 1 0 0 0,-1-1 0 0 0,1 0 0 0 0,0 2-18 0 0,-29 59 480 0 0,28-60-487 0 0,-1 1-4 0 0,0 0-1 0 0,0 0 0 0 0,0 0 0 0 0,0 0 0 0 0,1 0 0 0 0,0 1 0 0 0,0-1 0 0 0,0 1 0 0 0,0-1 0 0 0,0 1 0 0 0,0-1 0 0 0,1 1 0 0 0,0-1 0 0 0,0 1 0 0 0,0 0 0 0 0,0-1 0 0 0,0 1 0 0 0,1-1 0 0 0,0 1 0 0 0,-1-1 0 0 0,1 1 0 0 0,1-1 0 0 0,-1 1 0 0 0,0-1 0 0 0,1 0 0 0 0,0 0 0 0 0,-1 1 0 0 0,1-1 0 0 0,1-1 0 0 0,-1 1 0 0 0,0 0 0 0 0,1 0 1 0 0,-1-1-1 0 0,1 1 0 0 0,0-1 0 0 0,0 0 0 0 0,0 0 0 0 0,0 0 0 0 0,0 0 0 0 0,1-1 12 0 0,3 4-1 0 0,0-1 1 0 0,-1 1 0 0 0,1 0 0 0 0,-1 0 0 0 0,0 0-1 0 0,0 1 1 0 0,-1 0 0 0 0,0 0 0 0 0,0 1-1 0 0,0 0 1 0 0,-1-1 0 0 0,2 5 0 0 0,-5-8 26 0 0,0 0 0 0 0,-1 0 0 0 0,1 0 0 0 0,-1 0 0 0 0,0 0 0 0 0,0 0 0 0 0,0 1 0 0 0,0-1 0 0 0,0 0 0 0 0,-1 0 0 0 0,1 0 0 0 0,-1 0 0 0 0,0 0 0 0 0,0 0 0 0 0,0-1 0 0 0,0 1 0 0 0,0 0 0 0 0,-1 0 1 0 0,1-1-1 0 0,-1 1 0 0 0,0-1 0 0 0,0 1 0 0 0,0-1 0 0 0,0 0 0 0 0,0 0 0 0 0,0 0 0 0 0,-1 0 0 0 0,1 0 0 0 0,-1 0 0 0 0,1 0 0 0 0,-3 0-26 0 0,-89 38 299 0 0,86-38-388 0 0,-1-1 1 0 0,1 0 0 0 0,-1 0 0 0 0,0-1 0 0 0,1 0 0 0 0,-1 0 0 0 0,1-1-1 0 0,-1 0 1 0 0,1-1 0 0 0,-1 0 0 0 0,-3-1 88 0 0,-18-14-2920 0 0,7-10-3475 0 0,15 14 288 0 0,4 4-649 0 0</inkml:trace>
  <inkml:trace contextRef="#ctx0" brushRef="#br0" timeOffset="7029.998">4261 258 848 0 0,'0'0'1561'0'0,"0"0"134"0"0,0 0 200 0 0,0 0 105 0 0,0 0-100 0 0,0 0-271 0 0,0 0-358 0 0,0 0-288 0 0,0 0-266 0 0,0 0-214 0 0,0 0-79 0 0,0 0-13 0 0,2-2 15 0 0,9-4-56 0 0,0 1-1 0 0,0 0 0 0 0,0 0 0 0 0,0 1 1 0 0,1 1-1 0 0,0 0 0 0 0,0 0 0 0 0,0 1 0 0 0,0 1 1 0 0,12 0-370 0 0,6-3 487 0 0,52-5 437 0 0,42 3 766 0 0,-168-16-786 0 0,-175-38-1961 0 0,140 31-1068 0 0,54 16-1917 0 0,3-2-4816 0 0,17 11 979 0 0</inkml:trace>
  <inkml:trace contextRef="#ctx0" brushRef="#br0" timeOffset="8189.7">5207 284 4625 0 0,'0'0'1891'0'0,"0"0"-43"0"0,0 0 10 0 0,0 0-121 0 0,0 0-296 0 0,0 0-366 0 0,0 0-265 0 0,0 0-64 0 0,0 0 61 0 0,0 0 87 0 0,0 0-3 0 0,0 0-99 0 0,0 0-80 0 0,9 20-41 0 0,59 134 1029 0 0,-52-113-1461 0 0,-2 0 0 0 0,-2 1 0 0 0,-2 1 0 0 0,-1-1 0 0 0,-3 2 0 0 0,-1-1 0 0 0,-2 1 0 0 0,-2-1 0 0 0,-3 1 0 0 0,-2 17-239 0 0,1-45-10 0 0,0 1 0 0 0,-1-1 0 0 0,0 0-1 0 0,-1 0 1 0 0,-1 0 0 0 0,-1-1 0 0 0,0 0 0 0 0,-1 0 0 0 0,-1-1 0 0 0,-3 5 10 0 0,-81 64-4347 0 0,75-73 1304 0 0,0 1-4460 0 0,7-6-2391 0 0</inkml:trace>
  <inkml:trace contextRef="#ctx0" brushRef="#br0" timeOffset="7626.028">2493 174 0 0 0,'0'0'452'0'0,"0"0"770"0"0,0 0 390 0 0,0 0 92 0 0,0 0-54 0 0,0 0-164 0 0,0 0-286 0 0,0 0-312 0 0,0 0-306 0 0,0 0-238 0 0,0 0-7 0 0,0 0 179 0 0,16-3 2182 0 0,138 15 1895 0 0,80-10-2789 0 0,-140-2-1347 0 0,-40 3-324 0 0,-100 0 822 0 0,20-4-1412 0 0,-102-18-1339 0 0,56-23-6172 0 0,66 36 3350 0 0,5 1-3176 0 0</inkml:trace>
  <inkml:trace contextRef="#ctx0" brushRef="#br0" timeOffset="8931.61">2863 107 0 0 0,'0'0'705'0'0,"0"0"589"0"0,0 0 157 0 0,0 0-72 0 0,0 0-115 0 0,0 0-103 0 0,0 0-31 0 0,-14 11 3289 0 0,-26-36 1736 0 0,-5-2-4582 0 0,-28-18-1126 0 0,46 26-6343 0 0,22 18-224 0 0,0 1-2842 0 0</inkml:trace>
</inkml:ink>
</file>

<file path=ppt/ink/ink3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0:44.8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0 387 12203 0 0,'0'0'368'0'0,"0"0"-190"0"0,0 0 161 0 0,0 0 383 0 0,0 0 236 0 0,0 0 44 0 0,0 0-95 0 0,0 0-156 0 0,32-1-110 0 0,102-5-89 0 0,298-16 1675 0 0,-410 20-3232 0 0,106-9 2854 0 0,-85 10-6118 0 0,0 0-6781 0 0,-41 1 4677 0 0</inkml:trace>
  <inkml:trace contextRef="#ctx0" brushRef="#br0" timeOffset="216.868">39 623 8434 0 0,'0'0'900'0'0,"0"0"-287"0"0,0 0 77 0 0,0 0 413 0 0,0 0 352 0 0,0 0 62 0 0,0 0-187 0 0,0 0-299 0 0,0 0-220 0 0,0 0-148 0 0,36 0-109 0 0,117 2-88 0 0,26-19 495 0 0,149-32-1331 0 0,-253 35-1866 0 0,-28 3-5504 0 0,-34 8 2602 0 0,-6-1 94 0 0</inkml:trace>
  <inkml:trace contextRef="#ctx0" brushRef="#br0" timeOffset="690.965">363 0 5177 0 0,'0'0'2927'0'0,"0"0"-1741"0"0,0 0-442 0 0,0 0 106 0 0,0 0 73 0 0,0 0-77 0 0,0 0-80 0 0,0 0-38 0 0,0 0 48 0 0,0 0 102 0 0,0 0 3 0 0,0 0-53 0 0,10 11-71 0 0,-2 0-559 0 0,-4-5-105 0 0,1-1 0 0 0,-1 0 1 0 0,1 1-1 0 0,0-2 0 0 0,0 1 0 0 0,1 0 1 0 0,-1-1-1 0 0,1 0 0 0 0,0-1 1 0 0,0 1-1 0 0,0-1 0 0 0,6 2-93 0 0,208 59 1941 0 0,74 31-1271 0 0,-286-93-669 0 0,0 1 0 0 0,0 1 0 0 0,0-1-1 0 0,-1 1 1 0 0,1 1 0 0 0,-1-1 0 0 0,0 1 0 0 0,0 1-1 0 0,0-1 1 0 0,-1 1 0 0 0,0 0 0 0 0,0 1-1 0 0,-1-1 1 0 0,0 1 0 0 0,0 0 0 0 0,0 1-1 0 0,-1-1 1 0 0,0 1 0 0 0,0 0 0 0 0,-1 0 0 0 0,0 0-1 0 0,-1 0 1 0 0,1 0 0 0 0,-2 1 0 0 0,1-1-1 0 0,-1 4 0 0 0,-3-4 25 0 0,-1-1 0 0 0,0 0-1 0 0,-1 0 1 0 0,1 0 0 0 0,-1-1-1 0 0,-1 1 1 0 0,1-1-1 0 0,-1 0 1 0 0,0 0 0 0 0,-1 0-1 0 0,1-1 1 0 0,-1 0 0 0 0,0 0-1 0 0,0 0 1 0 0,-1-1 0 0 0,0 0-1 0 0,-6 3-24 0 0,-349 217-4 0 0,279-157-2181 0 0,56-32-9218 0 0,23-30 2361 0 0</inkml:trace>
</inkml:ink>
</file>

<file path=ppt/ink/ink3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0:48.6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0 236 5177 0 0,'0'0'3658'0'0,"0"0"-1571"0"0,0 0-552 0 0,0 0-92 0 0,0 0-101 0 0,0 0-184 0 0,0 0-205 0 0,0 0-151 0 0,0 0-62 0 0,0 0 3 0 0,0 0 2 0 0,0 0-33 0 0,14 0-70 0 0,94-4 827 0 0,128 4 136 0 0,-151-15-1008 0 0,-84 14-546 0 0,0-1 1 0 0,0 1-1 0 0,0-1 0 0 0,0 0 1 0 0,0 1-1 0 0,0-1 0 0 0,0 0 0 0 0,-1 1 1 0 0,1-1-1 0 0,-1 0 0 0 0,1 0 0 0 0,-1 0 1 0 0,1 0-1 0 0,-1 0 0 0 0,0 1 1 0 0,0-1-1 0 0,0 0 0 0 0,0 0 0 0 0,0 0 1 0 0,-1 0-1 0 0,1 0 0 0 0,-1 0 1 0 0,1 1-1 0 0,-1-1 0 0 0,1 0 0 0 0,-1 0 1 0 0,0 1-1 0 0,0-1 0 0 0,0 0 1 0 0,0 1-1 0 0,0-1 0 0 0,0 1 0 0 0,-1-1 1 0 0,1 1-1 0 0,0 0 0 0 0,-1-1 1 0 0,1 1-1 0 0,-1 0 0 0 0,1 0 0 0 0,-2-1-51 0 0,-4-7-2 0 0,-67-68 216 0 0,3 29-1126 0 0,38 34-4973 0 0,29 14 426 0 0,0 0-6075 0 0</inkml:trace>
</inkml:ink>
</file>

<file path=ppt/ink/ink3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0:47.0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827 1 0 0 0,'0'0'783'0'0,"0"0"580"0"0,0 0 317 0 0,0 0 94 0 0,0 0-79 0 0,0 0-152 0 0,0 0-160 0 0,0 0-131 0 0,-11 10 2428 0 0,-97 17 192 0 0,-244 105-2846 0 0,279-100-582 0 0,74-30-467 0 0,1 0 0 0 0,0 1-1 0 0,-1-1 1 0 0,1 0 0 0 0,0 0-1 0 0,1 0 1 0 0,-1-1 0 0 0,0 1 0 0 0,0 0-1 0 0,1-1 1 0 0,-1 1 0 0 0,1-1 0 0 0,-1 0-1 0 0,1 0 1 0 0,0 0 0 0 0,-1 0-1 0 0,1-1 1 0 0,0 1 0 0 0,0-1 0 0 0,2 1 23 0 0,78 19 271 0 0,-44-13-227 0 0,-1 3 0 0 0,-1 1 0 0 0,1 1 1 0 0,-2 3-1 0 0,5 3-44 0 0,-37-17 18 0 0,-1 1 0 0 0,1 0 0 0 0,-1 0 0 0 0,0 1 0 0 0,1-1 0 0 0,-1 1 0 0 0,0 0 0 0 0,-1-1 0 0 0,1 1 0 0 0,0 1 1 0 0,-1-1-1 0 0,0 0 0 0 0,1 0 0 0 0,-1 1 0 0 0,0 0 0 0 0,-1-1 0 0 0,1 1 0 0 0,-1 0 0 0 0,0 0 0 0 0,0 0 0 0 0,0-1 0 0 0,0 1 0 0 0,-1 0 0 0 0,1 0 1 0 0,-1 1-1 0 0,0-1 0 0 0,0 0 0 0 0,-1 0 0 0 0,0 2-18 0 0,-48 62 445 0 0,-143 90-238 0 0,-149 75-258 0 0,261-172 147 0 0,77-60-105 0 0,1 1 0 0 0,-1-1-1 0 0,1 1 1 0 0,0-1 0 0 0,0 1-1 0 0,-1 0 1 0 0,1 0 0 0 0,1 0-1 0 0,-1 0 1 0 0,0 0 0 0 0,0 1-1 0 0,1-1 1 0 0,-1 0 0 0 0,1 1-1 0 0,0-1 1 0 0,0 1 0 0 0,0-1-1 0 0,0 1 1 0 0,0 0 0 0 0,0 0-1 0 0,1 1 10 0 0,48 6 259 0 0,-10-10 73 0 0,1-2 0 0 0,-1-2 1 0 0,0-2-1 0 0,-1-1 0 0 0,0-2 0 0 0,27-10-332 0 0,4 1 309 0 0,180-41 522 0 0,-234 58 235 0 0,-11 1-3283 0 0,3 1-10134 0 0,-6-1 1186 0 0</inkml:trace>
  <inkml:trace contextRef="#ctx0" brushRef="#br0" timeOffset="685.958">1158 829 6457 0 0,'0'0'1679'0'0,"0"0"-734"0"0,0 0-77 0 0,0 0 419 0 0,0 0 437 0 0,0 0 154 0 0,0 0-228 0 0,0 0-417 0 0,0 0-371 0 0,0 0-189 0 0,0 0-46 0 0,0 0-11 0 0,0 0-9 0 0,12-17-14 0 0,81-118 901 0 0,-4-23-516 0 0,-63 107-871 0 0,2 1 0 0 0,2 1 0 0 0,2 1 0 0 0,22-23-107 0 0,-2 24-204 0 0,-42 70-383 0 0,-3 147 486 0 0,-9-98 96 0 0,1-44 3 0 0,0-18-5 0 0,0-1-1 0 0,1 1 1 0 0,0 0 0 0 0,1 0 0 0 0,0 0 0 0 0,0 0-1 0 0,1-1 1 0 0,1 1 0 0 0,-1-1 0 0 0,1 1 0 0 0,1-1 0 0 0,0 0-1 0 0,2 3 8 0 0,-5-10 6 0 0,0-1 0 0 0,0 0 0 0 0,0 1 0 0 0,0-1 0 0 0,0 0-1 0 0,1 0 1 0 0,-1 0 0 0 0,0 0 0 0 0,1 0 0 0 0,-1 0 0 0 0,1 0-1 0 0,-1 0 1 0 0,1-1 0 0 0,-1 1 0 0 0,1 0 0 0 0,0-1 0 0 0,-1 0-1 0 0,1 1 1 0 0,-1-1 0 0 0,1 0 0 0 0,0 0 0 0 0,0 0 0 0 0,-1 0-1 0 0,1 0 1 0 0,0 0 0 0 0,-1 0 0 0 0,1 0 0 0 0,0-1 0 0 0,-1 1-1 0 0,1-1 1 0 0,-1 1 0 0 0,1-1 0 0 0,-1 0 0 0 0,1 0 0 0 0,-1 1-1 0 0,1-1 1 0 0,-1 0 0 0 0,1 0 0 0 0,-1-1-6 0 0,51-48 323 0 0,-50 48-326 0 0,142-229 68 0 0,-62 77-140 0 0,-76 143 85 0 0,-5 10-31 0 0,-1 1-44 0 0,-24 166-406 0 0,24 69 476 0 0,17-180-932 0 0,7-25-5621 0 0,-18-23 966 0 0,-2-3-4963 0 0</inkml:trace>
  <inkml:trace contextRef="#ctx0" brushRef="#br0" timeOffset="936.137">2345 590 11410 0 0,'0'0'1916'0'0,"0"0"-336"0"0,0 0-197 0 0,0 0-143 0 0,0 0-222 0 0,0 0-212 0 0,0 0-201 0 0,0 0-181 0 0,0 0-138 0 0,0 0-90 0 0,0 0-38 0 0,0 0-34 0 0,0 0-24 0 0,-29 22-37 0 0,-89 72-43 0 0,78-46-64 0 0,40-40 18 0 0,-1-5 8 0 0,0 0 0 0 0,0-1 0 0 0,0 1 0 0 0,1 0 0 0 0,0 0 0 0 0,-1 0 0 0 0,1 0 0 0 0,0 0 0 0 0,1-1 0 0 0,-1 1 0 0 0,0 0 0 0 0,1 0 0 0 0,-1 0 0 0 0,1 0 0 0 0,0-1 0 0 0,0 1 0 0 0,0 0 0 0 0,1-1 0 0 0,-1 1 0 0 0,0-1 0 0 0,1 1 0 0 0,0-1 0 0 0,-1 0 0 0 0,1 1 0 0 0,0-1 0 0 0,0 0 0 0 0,0 0 0 0 0,1 0 0 0 0,-1-1 0 0 0,0 1 0 0 0,1-1 0 0 0,-1 1 0 0 0,1-1 0 0 0,0 0 0 0 0,-1 0 0 0 0,1 0 0 0 0,0 0 0 0 0,0 0 0 0 0,-1-1 0 0 0,1 1 0 0 0,0-1 0 0 0,0 1 0 0 0,0-1 0 0 0,0 0 0 0 0,0-1 0 0 0,0 1 18 0 0,8 0-182 0 0,1-1-1 0 0,0 0 0 0 0,-1-1 1 0 0,1 0-1 0 0,-1 0 1 0 0,0-2-1 0 0,0 1 1 0 0,0-1-1 0 0,0-1 1 0 0,6-3 182 0 0,20-17-3682 0 0,-3-5-4326 0 0,-24 21 1092 0 0</inkml:trace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6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36 456 4417 0 0,'0'0'4170'0'0,"0"0"-2025"0"0,0 0-654 0 0,0 0 78 0 0,0 0 62 0 0,0 0-92 0 0,0 0-156 0 0,0 0-186 0 0,0 0-145 0 0,0 0-119 0 0,0 0-127 0 0,0 0-143 0 0,0 0-141 0 0,-6-5-92 0 0,2 2-350 0 0,2 2-56 0 0,0 0 1 0 0,0 0-1 0 0,1 0 0 0 0,-1 0 0 0 0,1 0 1 0 0,-1-1-1 0 0,1 1 0 0 0,0 0 1 0 0,-1-1-1 0 0,1 1 0 0 0,0-1 1 0 0,0 1-1 0 0,0-1 0 0 0,0 0 0 0 0,0 1 1 0 0,0-1-1 0 0,1 0 0 0 0,-1 0 1 0 0,1 1-1 0 0,-1-1 0 0 0,1 0 0 0 0,-1 0 1 0 0,1 0-1 0 0,0 0 0 0 0,0 0 1 0 0,0 0-1 0 0,0 0-24 0 0,62-121 1256 0 0,-49 103-1148 0 0,155-220 236 0 0,-164 236-94 0 0,-4 4-340 0 0,0-1-1 0 0,0 0 0 0 0,0 0 0 0 0,0 1 0 0 0,0-1 1 0 0,1 0-1 0 0,-1 1 0 0 0,0-1 0 0 0,1 0 1 0 0,-1 1-1 0 0,0-1 0 0 0,1 0 0 0 0,-1 1 1 0 0,1-1-1 0 0,-1 1 0 0 0,1-1 0 0 0,-1 0 1 0 0,1 1-1 0 0,0-1 0 0 0,-1 1 0 0 0,1 0 1 0 0,-1-1-1 0 0,1 1 0 0 0,0 0 0 0 0,-1-1 1 0 0,1 1-1 0 0,0 0 0 0 0,0 0 0 0 0,-1-1 1 0 0,1 1-1 0 0,0 0 0 0 0,0 0 0 0 0,-1 0 0 0 0,1 0 1 0 0,0 0-1 0 0,0 0 0 0 0,-1 0 0 0 0,1 0 1 0 0,0 0-1 0 0,0 1 0 0 0,-1-1 0 0 0,1 0 1 0 0,0 0-1 0 0,0 1 0 0 0,-1-1 0 0 0,1 0 1 0 0,0 1-1 0 0,-1-1 0 0 0,1 1 0 0 0,-1-1 1 0 0,1 1-1 0 0,-1-1 0 0 0,1 1 0 0 0,-1-1 1 0 0,1 1-1 0 0,-1 0 0 0 0,1-1 0 0 0,-1 1 1 0 0,1-1-1 0 0,-1 1 0 0 0,0 0 0 0 0,0 0 0 0 0,1-1 1 0 0,-1 1 90 0 0,3 13-2785 0 0,0-2-2728 0 0,0-1-5479 0 0</inkml:trace>
</inkml:ink>
</file>

<file path=ppt/ink/ink3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1:02.0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148 472 4817 0 0,'0'0'1622'0'0,"0"0"-157"0"0,0 0-64 0 0,0 0 151 0 0,0 0 87 0 0,0 0-69 0 0,0 0-246 0 0,0 0-373 0 0,0 0-327 0 0,0 0-243 0 0,0 0-190 0 0,9 11-12 0 0,7 17-55 0 0,0 1 1 0 0,-2 0 0 0 0,-1 1-1 0 0,-2 1 1 0 0,0 0-1 0 0,-2 1 1 0 0,-2 0 0 0 0,-1 0-1 0 0,1 23-124 0 0,5 9-34 0 0,7 64-548 0 0,-11-42-3605 0 0,-5-73 1511 0 0,-1-8-1007 0 0,0-1-1904 0 0,-1-4 3499 0 0</inkml:trace>
  <inkml:trace contextRef="#ctx0" brushRef="#br0" timeOffset="541.187">1 556 7810 0 0,'0'0'1059'0'0,"0"0"-321"0"0,0 0-85 0 0,0 0 155 0 0,0 0 175 0 0,0 0 43 0 0,0 0-105 0 0,0 0-152 0 0,0 0-89 0 0,0 0-64 0 0,0 0-33 0 0,31-25-35 0 0,99-81-45 0 0,-29 47 383 0 0,-80 50-802 0 0,0 0 1 0 0,1 2 0 0 0,0 1 0 0 0,0 0 0 0 0,0 2 0 0 0,0 0 0 0 0,1 2-1 0 0,13 0-84 0 0,-34 2-11 0 0,0 0 0 0 0,0 1 0 0 0,0-1 0 0 0,0 0 0 0 0,0 1 0 0 0,0-1 0 0 0,0 1 0 0 0,0 0 0 0 0,-1-1 0 0 0,1 1 0 0 0,0 0-1 0 0,0 0 1 0 0,-1 0 0 0 0,1 0 0 0 0,-1 1 0 0 0,1-1 0 0 0,-1 0 0 0 0,1 1 0 0 0,-1-1 0 0 0,0 1 0 0 0,0-1 0 0 0,0 1 0 0 0,0 0 0 0 0,0-1-1 0 0,0 1 1 0 0,0 0 0 0 0,0 0 0 0 0,-1-1 0 0 0,1 1 0 0 0,-1 0 0 0 0,1 0 0 0 0,-1 0 0 0 0,0 0 0 0 0,0 0 0 0 0,1 0 0 0 0,-2 0 0 0 0,1 0-1 0 0,0 0 12 0 0,-14 75 21 0 0,-71 108 81 0 0,84-183-109 0 0,0 1 0 0 0,0 0 1 0 0,1-1-1 0 0,-1 1 0 0 0,1 0 1 0 0,-1 0-1 0 0,1 0 0 0 0,0-1 1 0 0,0 1-1 0 0,0 0 0 0 0,1 0 1 0 0,-1 0-1 0 0,1-1 0 0 0,-1 1 1 0 0,1 0-1 0 0,0 0 0 0 0,0-1 1 0 0,0 1-1 0 0,1-1 0 0 0,-1 1 1 0 0,0-1-1 0 0,1 1 0 0 0,0-1 1 0 0,0 0-1 0 0,-1 0 0 0 0,1 0 1 0 0,0 0-1 0 0,1 0 0 0 0,-1 0 1 0 0,0 0 6 0 0,83 38-102 0 0,-46-25 85 0 0,-35-14 26 0 0,0 0-1 0 0,1 0 1 0 0,-1 1-1 0 0,0-1 1 0 0,1 1-1 0 0,-1 0 1 0 0,0 1-1 0 0,-1-1 1 0 0,1 1-1 0 0,0-1 1 0 0,-1 1-1 0 0,1 0 1 0 0,-1 0-1 0 0,0 1 1 0 0,0-1-1 0 0,0 1 1 0 0,0 0-1 0 0,-1-1 1 0 0,0 1 0 0 0,1 0-1 0 0,-1 1 1 0 0,-1-1-1 0 0,1 0 1 0 0,-1 0-1 0 0,1 1 1 0 0,-1-1-1 0 0,-1 1 1 0 0,1-1-1 0 0,0 1 1 0 0,-1-1-1 0 0,0 1 1 0 0,0 0-1 0 0,-1 0-8 0 0,-3 11 62 0 0,-2-1 0 0 0,0 0-1 0 0,0-1 1 0 0,-2 1 0 0 0,0-2-1 0 0,0 1 1 0 0,-1-1 0 0 0,-1 0 0 0 0,0-1-1 0 0,-1 0 1 0 0,0 0 0 0 0,-1-1-62 0 0,-9 10 45 0 0,0 0 1 0 0,-1-2 0 0 0,-2-1 0 0 0,1-1 0 0 0,-17 9-46 0 0,-17-2-915 0 0,37-20-2085 0 0,2-6-3851 0 0,12-1 2100 0 0,4-1 373 0 0</inkml:trace>
  <inkml:trace contextRef="#ctx0" brushRef="#br0" timeOffset="1363.359">825 814 4585 0 0,'0'0'1146'0'0,"0"0"-509"0"0,0 0-100 0 0,0 0 145 0 0,0 0 90 0 0,0 0-48 0 0,0 0-124 0 0,0 0-141 0 0,0 0-144 0 0,0 0-67 0 0,0 0-11 0 0,0 0 37 0 0,0 0 115 0 0,9 19 151 0 0,26 57 135 0 0,-35-74-614 0 0,1-1 0 0 0,-1 0-1 0 0,0 0 1 0 0,1 0 0 0 0,0 0 0 0 0,-1 0 0 0 0,1 0-1 0 0,0 0 1 0 0,0 0 0 0 0,-1 0 0 0 0,1 0-1 0 0,0 0 1 0 0,0 0 0 0 0,0-1 0 0 0,0 1 0 0 0,0 0-1 0 0,0-1 1 0 0,0 1 0 0 0,0-1 0 0 0,0 1-1 0 0,1-1 1 0 0,-1 1 0 0 0,0-1 0 0 0,0 0 0 0 0,0 1-1 0 0,1-1 1 0 0,-1 0 0 0 0,0 0 0 0 0,0 0-1 0 0,0 0 1 0 0,1 0 0 0 0,-1 0 0 0 0,0 0 0 0 0,0-1-1 0 0,1 1 1 0 0,-1 0 0 0 0,0-1 0 0 0,0 1 0 0 0,0-1-1 0 0,0 1 1 0 0,0-1 0 0 0,0 0 0 0 0,0 1-1 0 0,0-1 1 0 0,0 0 0 0 0,0 0 0 0 0,0 0 0 0 0,0 1-1 0 0,0-2-60 0 0,3 0 232 0 0,11-11 180 0 0,-1 0-1 0 0,0-1 1 0 0,-1 0 0 0 0,0-1 0 0 0,-1 0-1 0 0,-1-1 1 0 0,-1-1 0 0 0,4-7-412 0 0,18-26 145 0 0,43-49-166 0 0,-74 98-80 0 0,-1 1-101 0 0,0 16-810 0 0,0-3 961 0 0,12 107-795 0 0,-11-116 834 0 0,0 0-1 0 0,1 0 1 0 0,0 0-1 0 0,-1 0 1 0 0,1 0 0 0 0,1-1-1 0 0,-1 1 1 0 0,1-1 0 0 0,-1 1-1 0 0,1-1 1 0 0,0 0 0 0 0,0 0-1 0 0,0-1 1 0 0,0 1 0 0 0,1 0-1 0 0,-1-1 1 0 0,1 0-1 0 0,0 0 1 0 0,0 0 0 0 0,-1 0-1 0 0,1-1 1 0 0,0 1 0 0 0,0-1-1 0 0,0 0 1 0 0,1 0 0 0 0,-1-1-1 0 0,2 1 13 0 0,1 0 107 0 0,1 0 1 0 0,-1-1-1 0 0,0 1 0 0 0,1-1 0 0 0,-1-1 0 0 0,1 1 0 0 0,-1-1 0 0 0,0-1 0 0 0,0 1 1 0 0,0-1-1 0 0,0-1 0 0 0,0 1 0 0 0,0-1 0 0 0,0 0 0 0 0,-1-1 0 0 0,1 1 1 0 0,-1-1-1 0 0,0-1 0 0 0,0 1 0 0 0,-1-1 0 0 0,1 0 0 0 0,-1 0 0 0 0,0-1 0 0 0,1-1-107 0 0,15-26 163 0 0,-2 0-1 0 0,-1-1 0 0 0,-2 0 0 0 0,-1-2 0 0 0,-1 0 0 0 0,-3 0 0 0 0,-1-1 0 0 0,-1-1 0 0 0,-2 0 0 0 0,-2 0 0 0 0,-2 0 0 0 0,-1-37-162 0 0,0 56-73 0 0,-1 1-1 0 0,-1-1 1 0 0,0 0 0 0 0,-2 0-1 0 0,0 1 1 0 0,-1-1-1 0 0,-1 1 1 0 0,0 0 0 0 0,-2 0-1 0 0,0 0 1 0 0,-1 0 0 0 0,-1 1-1 0 0,0 0 74 0 0,-28-5-492 0 0,19 66-264 0 0,16-27 784 0 0,1-1 0 0 0,1 1 0 0 0,0-1 1 0 0,1 1-1 0 0,1-1 0 0 0,0 0 0 0 0,1 0 0 0 0,1 0 0 0 0,1 0 0 0 0,0-1 0 0 0,1 2-28 0 0,4 12 38 0 0,13 26-11 0 0,2 0 0 0 0,3-2 0 0 0,18 25-27 0 0,1 2-21 0 0,28 70-827 0 0,-76-150 615 0 0,0 0 0 0 0,0-1 0 0 0,1 1 1 0 0,-1 0-1 0 0,0 0 0 0 0,0 0 1 0 0,0 0-1 0 0,0 0 0 0 0,0 0 0 0 0,1-1 1 0 0,-1 1-1 0 0,0 0 0 0 0,0 0 0 0 0,0 0 1 0 0,1 0-1 0 0,-1 0 0 0 0,0 0 1 0 0,0 0-1 0 0,0 0 0 0 0,1 0 0 0 0,-1 0 1 0 0,0 0-1 0 0,0 0 0 0 0,0 0 0 0 0,1 0 1 0 0,-1 0-1 0 0,0 0 0 0 0,0 0 1 0 0,0 0-1 0 0,0 0 0 0 0,1 0 0 0 0,-1 0 1 0 0,0 0-1 0 0,0 0 0 0 0,0 0 0 0 0,1 1 233 0 0,-6-25-8700 0 0,1 20 7004 0 0</inkml:trace>
  <inkml:trace contextRef="#ctx0" brushRef="#br0" timeOffset="1531.272">1297 306 10450 0 0,'0'0'1442'0'0,"0"0"-666"0"0,0 0-89 0 0,0 0 317 0 0,0 0 184 0 0,0 0 2 0 0,0 0-141 0 0,0 0-187 0 0,35-4-173 0 0,112-12-158 0 0,19-20 339 0 0,-84 14-997 0 0,39-10-1490 0 0,-82 21-2754 0 0,1 0-3345 0 0,-22 7 809 0 0</inkml:trace>
</inkml:ink>
</file>

<file path=ppt/ink/ink3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1:04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361 1679 7418 0 0,'0'0'3094'0'0,"0"0"-1843"0"0,0 0-755 0 0,0 0-148 0 0,0 0 90 0 0,0 0 187 0 0,0 0 136 0 0,0 0-22 0 0,0 0-166 0 0,0 0-166 0 0,0 0-135 0 0,7 35-105 0 0,23 112-24 0 0,10-29 116 0 0,-22-79-204 0 0,-4-4-247 0 0,23 53-229 0 0,-7-35-3997 0 0,-28-48 1815 0 0,-1-2-4877 0 0,-1-3 5548 0 0</inkml:trace>
  <inkml:trace contextRef="#ctx0" brushRef="#br0" timeOffset="242.234">232 1587 4049 0 0,'0'0'2703'0'0,"0"0"-1712"0"0,0 0-428 0 0,0 0 188 0 0,0 0 206 0 0,0 0 79 0 0,0 0-50 0 0,35-16-157 0 0,111-51-150 0 0,-58 46 136 0 0,-70 22-652 0 0,-12-2-124 0 0,1 0 0 0 0,0 0 0 0 0,0 1 0 0 0,0 0 0 0 0,0 0 0 0 0,-1 1 0 0 0,1 0 0 0 0,0 0 0 0 0,0 0 0 0 0,-1 1 0 0 0,1 0 0 0 0,-1 0 0 0 0,1 1 0 0 0,-1 0 1 0 0,0 0-1 0 0,0 0 0 0 0,0 1 0 0 0,0 0 0 0 0,-1 0 0 0 0,0 0 0 0 0,1 1 0 0 0,-2 0 0 0 0,1 0 0 0 0,0 0 0 0 0,-1 0 0 0 0,0 1 0 0 0,-1 0 0 0 0,1-1 0 0 0,-1 2 0 0 0,0-1 0 0 0,0 0 0 0 0,1 6-39 0 0,-6 0 3 0 0,-1 0 0 0 0,0 0 1 0 0,-1 0-1 0 0,0-1 0 0 0,0 1 0 0 0,-2-1 0 0 0,1 0 0 0 0,-1 0 0 0 0,-1-1 0 0 0,0 1 0 0 0,-1-2 0 0 0,1 1 0 0 0,-2-1 0 0 0,1 0 0 0 0,-2-1 0 0 0,1 0 0 0 0,-1 0 0 0 0,0-1 0 0 0,0 0 0 0 0,-1-1 0 0 0,-7 3-3 0 0,12-5-82 0 0,-70 45-2591 0 0,23-23-6816 0 0,44-23 5898 0 0</inkml:trace>
  <inkml:trace contextRef="#ctx0" brushRef="#br0" timeOffset="793.241">766 2177 1224 0 0,'0'0'2355'0'0,"0"0"-916"0"0,0 0-174 0 0,0 0 223 0 0,0 0 131 0 0,0 0-108 0 0,0 0-284 0 0,0 0-272 0 0,0 0-122 0 0,0 0-57 0 0,0 0-82 0 0,0 0-111 0 0,0 0-134 0 0,-3-5-58 0 0,2 3-330 0 0,0-1-1 0 0,-1 1 1 0 0,1 0 0 0 0,0 0 0 0 0,0-1 0 0 0,1 1-1 0 0,-1-1 1 0 0,0 1 0 0 0,1-1 0 0 0,-1 1-1 0 0,1-1 1 0 0,0 1 0 0 0,0-1 0 0 0,0 1 0 0 0,0-1-1 0 0,0 1 1 0 0,1-1 0 0 0,-1 1 0 0 0,1-1-1 0 0,0 1 1 0 0,0-2-61 0 0,15-39 443 0 0,2 1-1 0 0,2 1 1 0 0,1 0-1 0 0,2 2 1 0 0,2 0-1 0 0,10-9-442 0 0,-34 47-9 0 0,-1 0 0 0 0,1-1 0 0 0,-1 1-1 0 0,1-1 1 0 0,-1 1 0 0 0,1 0-1 0 0,0 0 1 0 0,0 0 0 0 0,0-1 0 0 0,0 1-1 0 0,0 0 1 0 0,0 0 0 0 0,0 0-1 0 0,0 0 1 0 0,0 0 0 0 0,0 1 0 0 0,1-1-1 0 0,-1 0 1 0 0,0 0 0 0 0,1 1-1 0 0,-1-1 1 0 0,0 1 0 0 0,1-1-1 0 0,-1 1 1 0 0,1 0 0 0 0,-1 0 0 0 0,0-1-1 0 0,1 1 1 0 0,-1 0 0 0 0,1 0-1 0 0,-1 0 1 0 0,1 0 0 0 0,-1 1 0 0 0,1-1-1 0 0,-1 0 1 0 0,0 1 0 0 0,1-1-1 0 0,-1 1 1 0 0,1-1 0 0 0,-1 1 0 0 0,0 0-1 0 0,0-1 1 0 0,1 1 0 0 0,-1 0-1 0 0,0 0 1 0 0,0 0 0 0 0,0 0 0 0 0,0 0-1 0 0,0 0 1 0 0,0 0 0 0 0,0 0-1 0 0,0 1 1 0 0,0-1 0 0 0,-1 0 0 0 0,1 0-1 0 0,0 1 1 0 0,0 0 9 0 0,13 35-16 0 0,-6-13-2 0 0,1-1 0 0 0,2 1 0 0 0,0-2 0 0 0,2 0 0 0 0,0 0 0 0 0,5 4 18 0 0,63 73-365 0 0,-68-86 595 0 0,-22-16 666 0 0,-25-17-306 0 0,-128-68-1058 0 0,106 64-3250 0 0,0 3-5179 0 0,43 17 542 0 0</inkml:trace>
  <inkml:trace contextRef="#ctx0" brushRef="#br0" timeOffset="1637.939">0 1389 1032 0 0,'0'0'1867'0'0,"0"0"-801"0"0,0 0-211 0 0,0 0 144 0 0,0 0 95 0 0,0 0-41 0 0,0 0-157 0 0,0 0-195 0 0,0 0-127 0 0,0 0-34 0 0,0 0-27 0 0,0 0-22 0 0,0 0-17 0 0,16-11-37 0 0,49-34-24 0 0,-2 23 674 0 0,-39 19-775 0 0,86-19 398 0 0,-95 15 749 0 0,-15 6-996 0 0,-13-14 721 0 0,7 10-1121 0 0,-1 1 0 0 0,1 0-1 0 0,-1 0 1 0 0,1 0 0 0 0,-1 1 0 0 0,0 0 0 0 0,-1 0-1 0 0,1 1 1 0 0,0 0 0 0 0,-1 0 0 0 0,1 1 0 0 0,-4 0-63 0 0,-13-5 75 0 0,-80-15-691 0 0,107 10-11832 0 0,1 10 6463 0 0</inkml:trace>
  <inkml:trace contextRef="#ctx0" brushRef="#br0" timeOffset="2040.83">1145 1492 5089 0 0,'0'0'592'0'0,"0"0"51"0"0,0 0 244 0 0,0 0 230 0 0,0 0 82 0 0,0 0-84 0 0,0 0-133 0 0,0 0-115 0 0,35-10-102 0 0,109-31-119 0 0,-2 3 517 0 0,-69 11-1168 0 0,-48 16-2206 0 0,-1 2-3682 0 0,-19 8-1063 0 0</inkml:trace>
  <inkml:trace contextRef="#ctx0" brushRef="#br0" timeOffset="2291.113">1291 1731 7642 0 0,'0'0'1384'0'0,"0"0"0"0"0,0 0-7 0 0,0 0 119 0 0,0 0-168 0 0,0 0-312 0 0,0 0-296 0 0,0 0-239 0 0,210-77-185 0 0,-170 58-128 0 0,-3 1-128 0 0,0-1-224 0 0,1 1-336 0 0,-3 0-569 0 0,-3 3-903 0 0,-8 8-1505 0 0,-10-1-6553 0 0</inkml:trace>
  <inkml:trace contextRef="#ctx0" brushRef="#br0" timeOffset="2540.48">2003 1322 10770 0 0,'0'0'2227'0'0,"0"0"-1004"0"0,0 0-424 0 0,0 0 87 0 0,0 0 69 0 0,0 0-90 0 0,0 0-203 0 0,0 0-186 0 0,0 0-114 0 0,0 0-136 0 0,31-13-121 0 0,99-42-135 0 0,-32 20-1076 0 0,-77 29-1661 0 0,3-2-3441 0 0,-17 4-3237 0 0</inkml:trace>
  <inkml:trace contextRef="#ctx0" brushRef="#br0" timeOffset="3039.281">2355 851 9554 0 0,'0'0'508'0'0,"0"0"-57"0"0,0 0 261 0 0,0 0 360 0 0,0 0 145 0 0,0 0-96 0 0,0 33-263 0 0,0 104-296 0 0,1-78-344 0 0,2-1-1 0 0,3 0 1 0 0,2 0-1 0 0,5 10-217 0 0,44 142-2143 0 0,-26-90-5564 0 0,-31-118 7275 0 0,0-2 109 0 0,-14-13-708 0 0,1-12 2147 0 0,1-2 1 0 0,1 1-1 0 0,1-2 0 0 0,2 1 1 0 0,1-1-1 0 0,1-1 0 0 0,1 1 0 0 0,0-22-1116 0 0,-3-138 2414 0 0,8 155-2269 0 0,2 0 0 0 0,2 0 0 0 0,0 0 1 0 0,3 0-1 0 0,0 1 0 0 0,2 0 0 0 0,2 1 0 0 0,1 0 0 0 0,1 0 1 0 0,1 1-1 0 0,2 1 0 0 0,1 1 0 0 0,1 0 0 0 0,6-5-145 0 0,-14 19 97 0 0,0 0 0 0 0,2 1-1 0 0,0 0 1 0 0,0 0 0 0 0,1 2-1 0 0,0-1 1 0 0,1 2 0 0 0,10-6-97 0 0,-23 15 15 0 0,1 0 0 0 0,-1 0-1 0 0,1 0 1 0 0,0 0 0 0 0,0 1 0 0 0,0-1 0 0 0,-1 0 0 0 0,1 1 0 0 0,0 0 0 0 0,0-1-1 0 0,0 1 1 0 0,0 0 0 0 0,0 0 0 0 0,0 0 0 0 0,-1 0 0 0 0,1 0 0 0 0,0 1-1 0 0,0-1 1 0 0,0 0 0 0 0,0 1 0 0 0,0 0 0 0 0,-1-1 0 0 0,1 1 0 0 0,0 0 0 0 0,0 0-1 0 0,-1 0 1 0 0,1 0 0 0 0,-1 0 0 0 0,1 0 0 0 0,-1 0 0 0 0,1 1 0 0 0,-1-1-1 0 0,0 0 1 0 0,0 1 0 0 0,1 0 0 0 0,-1-1 0 0 0,0 1 0 0 0,-1-1 0 0 0,1 1 0 0 0,0 0-1 0 0,0 0 1 0 0,-1-1 0 0 0,1 1 0 0 0,-1 0 0 0 0,1 0 0 0 0,-1 0 0 0 0,0 0-15 0 0,1 18 14 0 0,-1 0 1 0 0,-2 0-1 0 0,0 0 1 0 0,0-1-1 0 0,-2 1 1 0 0,-1-1-1 0 0,0 0 1 0 0,-1 0-1 0 0,-1-1 1 0 0,-1 1 0 0 0,-1-1-1 0 0,0-1 1 0 0,-1 0-1 0 0,-1 0 1 0 0,-1-1-1 0 0,0-1 1 0 0,-3 2-15 0 0,7-5-30 0 0,-162 178-4482 0 0,141-165 521 0 0,8-10-3292 0 0,12-10 2714 0 0</inkml:trace>
  <inkml:trace contextRef="#ctx0" brushRef="#br0" timeOffset="3326.547">2717 1348 12691 0 0,'0'0'3015'0'0,"0"0"-1863"0"0,0 0-688 0 0,0 0 44 0 0,0 0 102 0 0,0 0 10 0 0,0 0-128 0 0,0 0-189 0 0,0 0-131 0 0,0 0-64 0 0,0 0-35 0 0,0 0-23 0 0,2 23-18 0 0,8 73-19 0 0,14-3-3642 0 0,-20-85-2283 0 0,-2-6 2033 0 0,-1 1-3004 0 0</inkml:trace>
  <inkml:trace contextRef="#ctx0" brushRef="#br0" timeOffset="3816.745">2671 1230 10290 0 0,'0'0'1230'0'0,"0"0"-299"0"0,0 0-44 0 0,0 0 137 0 0,0 0 71 0 0,0 0-90 0 0,0 0-154 0 0,0 0-119 0 0,0 0-92 0 0,0 0-80 0 0,0 0-53 0 0,0 0-55 0 0,0 0-13 0 0,27-4-13 0 0,125-18 311 0 0,-84 19 67 0 0,-71 44-409 0 0,-76 72-55 0 0,78-112-347 0 0,0 0 0 0 0,1 0 0 0 0,-1 0 0 0 0,1 0 0 0 0,-1 0 0 0 0,1 1 0 0 0,-1-1 0 0 0,1 0 0 0 0,0 0 1 0 0,-1 0-1 0 0,1 0 0 0 0,0 0 0 0 0,0 0 0 0 0,0 1 0 0 0,0-1 0 0 0,0 0 0 0 0,0 0 0 0 0,0 0 0 0 0,0 0 0 0 0,1 1 0 0 0,-1-1 0 0 0,0 0 0 0 0,1 0 0 0 0,-1 0 0 0 0,1 0 0 0 0,-1 0 0 0 0,1 0 1 0 0,-1 0-1 0 0,1 0 0 0 0,0 0 0 0 0,0 0 0 0 0,-1 0 0 0 0,1-1 0 0 0,0 1 0 0 0,0 0 0 0 0,0 0 0 0 0,0-1 0 0 0,0 1 0 0 0,0 0 0 0 0,0-1 0 0 0,1 1 7 0 0,52 10-126 0 0,-32-8 138 0 0,12 4-38 0 0,-26-6 22 0 0,1 0 0 0 0,-1 0 0 0 0,0 1 0 0 0,0 0 0 0 0,0 0 0 0 0,0 1 0 0 0,0 0 0 0 0,0 0 1 0 0,-1 1-1 0 0,0 0 0 0 0,0 0 0 0 0,0 1 0 0 0,0 0 0 0 0,0 0 0 0 0,4 6 4 0 0,-9-9 12 0 0,-1 1-1 0 0,0-1 1 0 0,0 1 0 0 0,0 0 0 0 0,0-1-1 0 0,0 1 1 0 0,-1 0 0 0 0,1 0 0 0 0,-1 0-1 0 0,1-1 1 0 0,-1 1 0 0 0,0 0 0 0 0,0 0-1 0 0,-1 0 1 0 0,1 0 0 0 0,-1-1 0 0 0,1 1-1 0 0,-1 0 1 0 0,0-1 0 0 0,0 1 0 0 0,0 0-1 0 0,0-1 1 0 0,0 1 0 0 0,-1-1 0 0 0,1 1-1 0 0,-1-1 1 0 0,0 0 0 0 0,0 0 0 0 0,1 0-1 0 0,-1 0 1 0 0,-1 0 0 0 0,0 1-12 0 0,-76 54 289 0 0,-33-23-1054 0 0,62-38-8799 0 0,43 1 120 0 0</inkml:trace>
  <inkml:trace contextRef="#ctx0" brushRef="#br0" timeOffset="4355.328">2209 476 5177 0 0,'0'0'1982'0'0,"0"0"-175"0"0,0 0 95 0 0,0 0 141 0 0,0 0-99 0 0,0 0-290 0 0,0 0-351 0 0,0 0-290 0 0,0 0-206 0 0,0 0-136 0 0,0 0-119 0 0,33-17-81 0 0,104-51-56 0 0,-47 35 203 0 0,45 0-51 0 0,-135 33-476 0 0,0 0 0 0 0,0-1-1 0 0,0 1 1 0 0,0 0 0 0 0,0 0 0 0 0,0-1-1 0 0,0 1 1 0 0,0 0 0 0 0,0 0 0 0 0,0-1-1 0 0,0 1 1 0 0,0 0 0 0 0,0 0-1 0 0,0-1 1 0 0,0 1 0 0 0,1 0 0 0 0,-1 0-1 0 0,0 0 1 0 0,0-1 0 0 0,0 1 0 0 0,0 0-1 0 0,0 0-90 0 0,-13-3-78 0 0,2 2 78 0 0,0-1 0 0 0,0 0-1 0 0,1 0 1 0 0,-1-1 0 0 0,1-1 0 0 0,0 0-1 0 0,0 0 1 0 0,0-1 0 0 0,1 0 0 0 0,-1-1-1 0 0,1 0 1 0 0,1-1 0 0 0,-1 1 0 0 0,1-2 0 0 0,0 1-1 0 0,1-1 1 0 0,0 0 0 0 0,0-1 0 0 0,0 1-1 0 0,1-1 1 0 0,1-1 0 0 0,0 1 0 0 0,-2-6 0 0 0,-19-104-4222 0 0,21 85-1967 0 0,3 19-5038 0 0</inkml:trace>
</inkml:ink>
</file>

<file path=ppt/ink/ink3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6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13291 0 0,'0'0'3010'0'0,"0"0"-1721"0"0,0 0-527 0 0,0 0 39 0 0,0 0 106 0 0,0 0 45 0 0,0 0-51 0 0,0 0-149 0 0,0 0-165 0 0,0 0-157 0 0,0 0-150 0 0,-2 2-114 0 0,-8 10 277 0 0,32 18-7582 0 0,-19-23 1304 0 0,1-3-5298 0 0</inkml:trace>
</inkml:ink>
</file>

<file path=ppt/ink/ink3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6.7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0 15979 0 0,'0'0'1687'0'0,"0"0"-249"0"0,0 0-131 0 0,0 0-19 0 0,0 0-133 0 0,0 0-213 0 0,0 0-202 0 0,0 0-168 0 0,0 0-108 0 0,0 0-77 0 0,0 0-110 0 0,0 0-66 0 0,0 0-47 0 0,-9 30 29 0 0,9-25-1241 0 0,-1 2-3035 0 0,2-5-6584 0 0,-1-2-339 0 0</inkml:trace>
</inkml:ink>
</file>

<file path=ppt/ink/ink3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2.7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0 254 4905 0 0,'0'0'3133'0'0,"0"0"-1484"0"0,0 0-474 0 0,0 0-52 0 0,0 0-81 0 0,0 0-222 0 0,0 0-275 0 0,0 0-157 0 0,0 0-3 0 0,0 0 83 0 0,0 0 77 0 0,0 0 37 0 0,0 0-24 0 0,27-3-55 0 0,84-13-13 0 0,86-2 1527 0 0,-6-3-1143 0 0,-191 21-782 0 0,-1 0 0 0 0,1 0 0 0 0,0-1 0 0 0,0 1 0 0 0,-1 0 0 0 0,1 0 0 0 0,0 0 0 0 0,0 0 0 0 0,-1-1 0 0 0,1 1 1 0 0,0 0-1 0 0,0 0 0 0 0,-1 0 0 0 0,1-1 0 0 0,0 1 0 0 0,0 0 0 0 0,0-1 0 0 0,0 1 0 0 0,-1 0 0 0 0,1 0 0 0 0,0-1 0 0 0,0 1 0 0 0,0 0 0 0 0,0-1 0 0 0,0 1 0 0 0,0 0 0 0 0,0 0 0 0 0,0-1 1 0 0,0 1-1 0 0,0 0 0 0 0,0-1 0 0 0,0 1 0 0 0,0 0 0 0 0,0-1 0 0 0,0 1 0 0 0,0 0 0 0 0,0-1 0 0 0,1 1 0 0 0,-1 0 0 0 0,0 0 0 0 0,0-1 0 0 0,0 1 0 0 0,0 0 0 0 0,0 0 0 0 0,1-1 1 0 0,-1 1-1 0 0,0 0 0 0 0,0 0 0 0 0,1-1 0 0 0,-1 1-92 0 0,-4-2-401 0 0,-163-90 238 0 0,133 65-406 0 0,34 27 465 0 0,-1-1 0 0 0,0 1 1 0 0,1-1-1 0 0,-1 1 0 0 0,1-1 0 0 0,-1 1 0 0 0,1-1 1 0 0,-1 0-1 0 0,1 1 0 0 0,-1-1 0 0 0,1 0 1 0 0,-1 1-1 0 0,1-1 0 0 0,0 0 0 0 0,0 0 0 0 0,-1 1 1 0 0,1-1-1 0 0,0 0 0 0 0,0 0 0 0 0,0 1 0 0 0,0-1 1 0 0,0 0-1 0 0,0 0 0 0 0,0 0 0 0 0,0 1 1 0 0,0-1-1 0 0,0 0 0 0 0,0 0 0 0 0,0 1 0 0 0,1-1 1 0 0,-1 0-1 0 0,0 0 0 0 0,1 1 0 0 0,-1-1 1 0 0,0 0-1 0 0,1 1 0 0 0,-1-1 0 0 0,1 0 0 0 0,-1 1 1 0 0,1-1-1 0 0,-1 1 0 0 0,1-1 0 0 0,-1 1 0 0 0,1-1 1 0 0,0 1-1 0 0,-1-1 0 0 0,1 1 0 0 0,0 0 1 0 0,-1-1-1 0 0,2 1 104 0 0,70-23-12284 0 0,-52 16 5085 0 0</inkml:trace>
</inkml:ink>
</file>

<file path=ppt/ink/ink3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3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5529 0 0,'0'0'3497'0'0,"0"0"-1467"0"0,0 0-458 0 0,0 0 2 0 0,0 0-77 0 0,0 0-256 0 0,0 0-332 0 0,0 0-330 0 0,0 0-240 0 0,0 0-119 0 0,0 0 14 0 0,0 0 67 0 0,7-1 113 0 0,345-24 3803 0 0,-251 18-3201 0 0,-101 7-750 0 0,0 0 103 0 0,0 0 46 0 0,-24-8 985 0 0,3 0-1477 0 0,17 8-43 0 0,1-1 0 0 0,-1 0 0 0 0,0 1 1 0 0,1-2-1 0 0,-1 1 0 0 0,1 0 0 0 0,0-1 0 0 0,-1 1 0 0 0,1-1 1 0 0,0 0-1 0 0,0 0 0 0 0,0 0 0 0 0,0-1 0 0 0,0 1 0 0 0,1-1 1 0 0,-1 1-1 0 0,1-1 0 0 0,-1 0 0 0 0,1 0 0 0 0,0 0 0 0 0,0 0 1 0 0,0 0-1 0 0,1-1 0 0 0,-1 1 0 0 0,1 0 0 0 0,0-1 1 0 0,0 0 119 0 0,4-20-4741 0 0,4 10-3473 0 0,-1 6-3138 0 0</inkml:trace>
</inkml:ink>
</file>

<file path=ppt/ink/ink3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11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81 7314 0 0,'0'0'1655'0'0,"0"0"-462"0"0,0 0-250 0 0,0 0 36 0 0,0 0 90 0 0,0 0 21 0 0,0 0-127 0 0,0 0-208 0 0,0 0-203 0 0,0 0-153 0 0,0 0-83 0 0,-3 14-46 0 0,-15 116 504 0 0,37 359-586 0 0,-13-429-2102 0 0,-2-40-1586 0 0,0 0-4148 0 0,-3-16 2250 0 0</inkml:trace>
  <inkml:trace contextRef="#ctx0" brushRef="#br0" timeOffset="396.555">0 114 4393 0 0,'0'0'3127'0'0,"0"0"-1828"0"0,0 0-575 0 0,0 0-19 0 0,0 0 104 0 0,0 0 101 0 0,0 0-49 0 0,0 0-127 0 0,0 0-144 0 0,0 0-111 0 0,0 0-79 0 0,39-17-68 0 0,125-55-54 0 0,-156 68-248 0 0,0 0 1 0 0,1 1 0 0 0,-1 0 0 0 0,0 1-1 0 0,1 0 1 0 0,0 0 0 0 0,0 1 0 0 0,-1 0-1 0 0,1 0 1 0 0,0 1 0 0 0,6 1-31 0 0,8 0 82 0 0,-2-1-15 0 0,-6-2-37 0 0,0 1-1 0 0,1 1 1 0 0,-1 0-1 0 0,0 1 1 0 0,1 1-1 0 0,-1 0 0 0 0,0 1 1 0 0,0 1-1 0 0,-1 0 1 0 0,1 1-1 0 0,-1 0 1 0 0,0 2-1 0 0,0-1 1 0 0,-1 2-1 0 0,11 7-29 0 0,-20-12 13 0 0,-1 0 1 0 0,-1 0-1 0 0,1 0 0 0 0,0 0 1 0 0,-1 1-1 0 0,1-1 0 0 0,-1 1 0 0 0,0 0 1 0 0,-1 0-1 0 0,1 0 0 0 0,0 0 0 0 0,-1 0 1 0 0,0 0-1 0 0,0 0 0 0 0,0 0 1 0 0,-1 0-1 0 0,1 0 0 0 0,-1 1 0 0 0,0-1 1 0 0,0 0-1 0 0,-1 0 0 0 0,1 1 0 0 0,-1-1 1 0 0,0 0-1 0 0,0 0 0 0 0,0 0 1 0 0,0 0-1 0 0,-1 0 0 0 0,0 0 0 0 0,0 1-13 0 0,-79 102 198 0 0,57-89-420 0 0,0 0 0 0 0,-1-1-1 0 0,-1-2 1 0 0,-1 0 0 0 0,-22 8 222 0 0,-12 7-1162 0 0,33-15 61 0 0,-35 17-2618 0 0,20-12-4796 0 0,31-13 6957 0 0</inkml:trace>
  <inkml:trace contextRef="#ctx0" brushRef="#br0" timeOffset="1001.176">608 556 6897 0 0,'0'0'1362'0'0,"0"0"-206"0"0,0 0-117 0 0,0 0-40 0 0,0 0-184 0 0,0 0-222 0 0,0 0-182 0 0,0 0-151 0 0,0 0-97 0 0,0 0-68 0 0,0 0-50 0 0,-31 33-72 0 0,-94 104-30 0 0,73-57-142 0 0,2 26-330 0 0,131-234 1470 0 0,92-59-519 0 0,-147 166-408 0 0,1 0 1 0 0,1 1-1 0 0,1 2 0 0 0,1 1 1 0 0,20-8-15 0 0,-49 24-21 0 0,1 0 1 0 0,0 0-1 0 0,-1 0 0 0 0,1 0 1 0 0,0 0-1 0 0,0 0 1 0 0,0 1-1 0 0,-1-1 1 0 0,1 1-1 0 0,0-1 0 0 0,0 1 1 0 0,0 0-1 0 0,0 0 1 0 0,0 0-1 0 0,0 0 0 0 0,0 0 1 0 0,0 0-1 0 0,0 0 1 0 0,0 1-1 0 0,0-1 1 0 0,0 0-1 0 0,0 1 0 0 0,-1 0 1 0 0,1 0-1 0 0,0-1 1 0 0,0 1-1 0 0,-1 0 0 0 0,1 0 1 0 0,0 1-1 0 0,-1-1 1 0 0,1 0-1 0 0,-1 0 1 0 0,1 1-1 0 0,-1-1 0 0 0,0 1 1 0 0,0-1-1 0 0,1 2 21 0 0,10 142 343 0 0,-10-56-242 0 0,-1-88-49 0 0,-1 0 0 0 0,1 0 0 0 0,-1 0-1 0 0,1 1 1 0 0,-1-1 0 0 0,1 0 0 0 0,-1 0-1 0 0,0 0 1 0 0,1 0 0 0 0,-1 0 0 0 0,0 1-1 0 0,0-1 1 0 0,0 0 0 0 0,0 0 0 0 0,0 0-1 0 0,0 0 1 0 0,-1 1 0 0 0,1-1-1 0 0,0 0 1 0 0,0 0 0 0 0,-1 0 0 0 0,1 0-1 0 0,-1 0 1 0 0,1 0 0 0 0,-1 0 0 0 0,0 0-1 0 0,1 0 1 0 0,-1 0 0 0 0,0 0 0 0 0,1 0-1 0 0,-1 0 1 0 0,0 0 0 0 0,0 0 0 0 0,0-1-1 0 0,0 1 1 0 0,0 0 0 0 0,0-1 0 0 0,0 1-1 0 0,0-1 1 0 0,0 1 0 0 0,0-1 0 0 0,0 1-1 0 0,0-1 1 0 0,-1 0 0 0 0,1 0 0 0 0,0 1-1 0 0,0-1 1 0 0,0 0 0 0 0,0 0 0 0 0,-1 0-1 0 0,1 0 1 0 0,0-1 0 0 0,0 1 0 0 0,0 0-1 0 0,-2-1-51 0 0,-17-1 199 0 0,0-1 0 0 0,-1-1-1 0 0,1-1 1 0 0,0 0 0 0 0,1-2 0 0 0,-1 0-1 0 0,2-1 1 0 0,-8-5-199 0 0,-61-17-1470 0 0,67 25-1628 0 0,9 3-2496 0 0,4 1-2820 0 0</inkml:trace>
  <inkml:trace contextRef="#ctx0" brushRef="#br0" timeOffset="1298.075">1119 449 3457 0 0,'0'0'3355'0'0,"0"0"-1681"0"0,0 0-669 0 0,0 0-170 0 0,0 0-136 0 0,0 0-172 0 0,0 0-123 0 0,0 0-77 0 0,0 0-13 0 0,0 0 2 0 0,0 0-44 0 0,0 0-47 0 0,0 0-9 0 0,26 1 34 0 0,127 2 336 0 0,-45-8-458 0 0,-72 1-2647 0 0,0-1-3448 0 0,-23 4-137 0 0</inkml:trace>
  <inkml:trace contextRef="#ctx0" brushRef="#br0" timeOffset="8599.129">1106 689 1224 0 0,'0'0'2466'0'0,"0"0"-1167"0"0,0 0-460 0 0,0 0 90 0 0,0 0 196 0 0,0 0 124 0 0,0 0-31 0 0,0 0-141 0 0,0 0-116 0 0,0 0-137 0 0,0 0-144 0 0,5-3-143 0 0,50-13 1349 0 0,10 17-182 0 0,-10 0-870 0 0,0-1 0 0 0,1-4 0 0 0,-1-1 0 0 0,11-5-834 0 0,-57 7-930 0 0,-8 2-3619 0 0,-7 0-3867 0 0,3 1 957 0 0</inkml:trace>
  <inkml:trace contextRef="#ctx0" brushRef="#br0" timeOffset="9248.291">1813 328 6577 0 0,'0'0'1727'0'0,"0"0"-189"0"0,0 0 4 0 0,0 0 85 0 0,0 0-56 0 0,0 0-251 0 0,0 0-338 0 0,0 0-276 0 0,0 0-137 0 0,0 0-47 0 0,0 0-11 0 0,0 0 13 0 0,0 0 0 0 0,10 2-16 0 0,150 25 2158 0 0,-134-26-2659 0 0,0-1-1 0 0,0-2 0 0 0,0 0 0 0 0,0-2 0 0 0,-1-1 1 0 0,13-4-7 0 0,-18 3-998 0 0,16-6-2286 0 0,-14 0-8051 0 0,-19 8 3500 0 0</inkml:trace>
  <inkml:trace contextRef="#ctx0" brushRef="#br0" timeOffset="9516.693">2355 148 10602 0 0,'0'0'1091'0'0,"0"0"-319"0"0,0 0 74 0 0,0 0 341 0 0,0 0 254 0 0,0 0 4 0 0,0 0-224 0 0,0 0-260 0 0,0 0-196 0 0,5 34-160 0 0,16 110-152 0 0,-11 10 287 0 0,-6 107-598 0 0,-4-86-3790 0 0,-2-152 912 0 0,1-12-980 0 0,0 0-5110 0 0,1-11 5481 0 0</inkml:trace>
  <inkml:trace contextRef="#ctx0" brushRef="#br0" timeOffset="9870.772">2415 148 6753 0 0,'0'0'2149'0'0,"0"0"-218"0"0,0 0-101 0 0,0 0-81 0 0,0 0-156 0 0,0 0-306 0 0,0 0-358 0 0,0 0-290 0 0,0 0-235 0 0,0 0-170 0 0,0 0-112 0 0,0 0-50 0 0,0 0-6 0 0,21-15 14 0 0,65-40 40 0 0,-84 53-112 0 0,-1 1-1 0 0,1 0 1 0 0,-1 0 0 0 0,1 0 0 0 0,0 0 0 0 0,0 0 0 0 0,0 0 0 0 0,0 0 0 0 0,-1 1 0 0 0,1-1 0 0 0,0 1 0 0 0,0-1 0 0 0,0 1 0 0 0,0 0 0 0 0,0 0-1 0 0,0-1 1 0 0,0 2 0 0 0,0-1 0 0 0,0 0 0 0 0,0 0 0 0 0,0 1 0 0 0,0-1 0 0 0,0 1 0 0 0,0-1 0 0 0,0 1 0 0 0,0 0 0 0 0,0 0 0 0 0,0 0-8 0 0,8 4 64 0 0,1-3-6 0 0,-1 1 0 0 0,0 0-1 0 0,0 0 1 0 0,0 1 0 0 0,0 1-1 0 0,-1-1 1 0 0,0 1 0 0 0,0 1-1 0 0,0 0 1 0 0,0 0 0 0 0,-1 1-1 0 0,0 0 1 0 0,0 1 0 0 0,-1-1-1 0 0,0 1 1 0 0,-1 1 0 0 0,1-1-1 0 0,-2 1 1 0 0,1 0 0 0 0,-1 1-1 0 0,0-1 1 0 0,-1 1 0 0 0,0 0-1 0 0,-1 0 1 0 0,2 10-58 0 0,-4-12 29 0 0,0-1 0 0 0,0 0 0 0 0,-1 1 0 0 0,-1-1 0 0 0,1 0 0 0 0,-1 1 0 0 0,0-1 0 0 0,0 0 0 0 0,-1 0 0 0 0,0 0 0 0 0,-1 0 0 0 0,1 0 0 0 0,-1 0 0 0 0,-1-1 0 0 0,1 1 0 0 0,-1-1 0 0 0,0 0 0 0 0,-1 0 0 0 0,-3 4-29 0 0,-16 11-179 0 0,-1 0 1 0 0,-2-2 0 0 0,0 0 0 0 0,0-2-1 0 0,-2-1 1 0 0,0-2 0 0 0,-1 0 0 0 0,0-2-1 0 0,-1-2 179 0 0,16-4-880 0 0,-43 13-965 0 0,38-15-1794 0 0,1-3-3298 0 0,12-1-394 0 0</inkml:trace>
  <inkml:trace contextRef="#ctx0" brushRef="#br0" timeOffset="10233.617">2809 611 4641 0 0,'0'0'2994'0'0,"0"0"-1360"0"0,0 0-526 0 0,0 0-3 0 0,0 0-42 0 0,0 0-134 0 0,0 0-141 0 0,0 0-64 0 0,0 0 56 0 0,0 0 50 0 0,0 0-46 0 0,0 0-121 0 0,0 0-115 0 0,5 19-120 0 0,14 58-104 0 0,-13 40 203 0 0,-19-36-2273 0 0,13-67-2851 0 0,0-9-4140 0 0,0-5 3947 0 0</inkml:trace>
  <inkml:trace contextRef="#ctx0" brushRef="#br0" timeOffset="10702.922">2745 534 6601 0 0,'0'0'1921'0'0,"0"0"-592"0"0,0 0-166 0 0,0 0 130 0 0,0 0 11 0 0,0 0-124 0 0,0 0-158 0 0,0 0-123 0 0,0 0-51 0 0,0 0-68 0 0,31-5-95 0 0,99-17-111 0 0,-32 16 537 0 0,-95 5-1088 0 0,-1 1 0 0 0,0 0 0 0 0,1-1 0 0 0,-1 1 1 0 0,1 0-1 0 0,-1 0 0 0 0,0 0 0 0 0,1 0 0 0 0,-1 1 0 0 0,1-1 1 0 0,-1 1-1 0 0,0-1 0 0 0,1 1 0 0 0,-1 0 0 0 0,0 0 0 0 0,0 0 1 0 0,0 0-1 0 0,0 0 0 0 0,0 0 0 0 0,0 1 0 0 0,0-1 0 0 0,0 1 1 0 0,0 0-1 0 0,0-1 0 0 0,-1 1 0 0 0,1 0 0 0 0,-1 0 0 0 0,1 0 1 0 0,-1 0-1 0 0,0 0 0 0 0,0 0 0 0 0,0 0 0 0 0,0 1 0 0 0,0-1 1 0 0,0 0-1 0 0,-1 0 0 0 0,1 1 0 0 0,-1-1 0 0 0,0 1 0 0 0,1-1 1 0 0,-1 0-1 0 0,0 1 0 0 0,-1 1-23 0 0,0 3 31 0 0,-1 0 0 0 0,-1 0 0 0 0,1 0 0 0 0,-1 0 0 0 0,0-1 0 0 0,-1 1 0 0 0,0-1 0 0 0,0 0-1 0 0,0 0 1 0 0,-1 0 0 0 0,1-1 0 0 0,-2 1 0 0 0,1-1 0 0 0,0 0 0 0 0,-1-1 0 0 0,-6 5-31 0 0,-5 6 9 0 0,5-5-22 0 0,-16 28-435 0 0,75-20 138 0 0,-30-16 311 0 0,-8-2 0 0 0,0 0 0 0 0,-1 1 1 0 0,1 0-1 0 0,-1 1 0 0 0,0 0 1 0 0,1 0-1 0 0,-1 0 0 0 0,0 1 0 0 0,0 1 1 0 0,0 0-1 0 0,6 3-1 0 0,-13-6 10 0 0,0 0 1 0 0,0 0-1 0 0,0 1 1 0 0,0-1-1 0 0,0 0 1 0 0,0 1-1 0 0,0-1 1 0 0,0 0-1 0 0,0 1 1 0 0,-1-1-1 0 0,1 1 1 0 0,-1-1-1 0 0,1 1 1 0 0,-1-1-1 0 0,1 1 1 0 0,-1 0-1 0 0,0-1 1 0 0,0 1-1 0 0,0 0 1 0 0,0-1-1 0 0,0 1 1 0 0,0-1-1 0 0,0 1 1 0 0,0 0-1 0 0,-1-1 1 0 0,1 1-1 0 0,-1-1 1 0 0,1 1-1 0 0,-1-1 1 0 0,0 1-1 0 0,1-1 0 0 0,-1 1 1 0 0,0-1-1 0 0,0 0 1 0 0,0 1-1 0 0,0-1 1 0 0,-1 0-11 0 0,-42 43 460 0 0,28-32-536 0 0,-2 0-1 0 0,0-1 0 0 0,0-1 1 0 0,-1-1-1 0 0,0-1 1 0 0,-1 0-1 0 0,0-2 1 0 0,0 0-1 0 0,0-1 1 0 0,-8 0 76 0 0,26-5-209 0 0,-21 0-941 0 0,14-10-7804 0 0,9 6-1758 0 0</inkml:trace>
</inkml:ink>
</file>

<file path=ppt/ink/ink3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8.5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91 382 5817 0 0,'0'0'1787'0'0,"0"0"-65"0"0,0 0 56 0 0,0 0-13 0 0,0 0-155 0 0,0 0-364 0 0,0 0-410 0 0,0 0-336 0 0,0 0-205 0 0,0 0-137 0 0,0 0-62 0 0,-8 12-10 0 0,-41 77 143 0 0,39-55-131 0 0,3 1-1 0 0,1 0 0 0 0,1 1 1 0 0,2-1-1 0 0,1 1 0 0 0,2 2-97 0 0,0-33 2 0 0,-1 0 0 0 0,1 0 0 0 0,0 0-1 0 0,1 0 1 0 0,-1 0 0 0 0,1 1 0 0 0,0-1-1 0 0,1 0 1 0 0,-1 0 0 0 0,1-1 0 0 0,0 1-1 0 0,0 0 1 0 0,0-1 0 0 0,1 1 0 0 0,-1-1 0 0 0,1 1-1 0 0,0-1 1 0 0,1 0 0 0 0,-1 0 0 0 0,1-1-1 0 0,-1 1 1 0 0,1-1 0 0 0,0 0 0 0 0,0 0-1 0 0,1 0 1 0 0,-1 0 0 0 0,1-1 0 0 0,-1 1-1 0 0,1-1 1 0 0,0-1 0 0 0,0 1 0 0 0,0-1 0 0 0,0 1-1 0 0,0-1 1 0 0,0-1 0 0 0,0 1 0 0 0,2-1-2 0 0,13-3 88 0 0,0-1 0 0 0,0-1 0 0 0,0-1 0 0 0,-1 0 0 0 0,0-2 0 0 0,0 0 0 0 0,0-1 1 0 0,-1-1-1 0 0,-1-1 0 0 0,0 0 0 0 0,0-1 0 0 0,-1-1 0 0 0,-1 0 0 0 0,0-2 0 0 0,8-9-88 0 0,-12 14 133 0 0,1 0 1 0 0,-2-1-1 0 0,1 0 0 0 0,-1-1 0 0 0,-1 0 0 0 0,0 0 0 0 0,-1-1 0 0 0,0 0 1 0 0,-1 0-1 0 0,-1-1 0 0 0,0 0 0 0 0,3-10-133 0 0,-13 34 271 0 0,-9 31-566 0 0,12-38 298 0 0,0 1 0 0 0,-1-1 1 0 0,1 1-1 0 0,1-1 0 0 0,-1 1 0 0 0,0-1 0 0 0,1 1 1 0 0,0 0-1 0 0,0-1 0 0 0,0 1 0 0 0,0-1 1 0 0,0 1-1 0 0,1 0 0 0 0,0-1 0 0 0,0 1 1 0 0,0-1-1 0 0,0 1 0 0 0,0-1 0 0 0,0 0 0 0 0,1 1 1 0 0,0-1-1 0 0,0 0 0 0 0,0 0 0 0 0,0 0 1 0 0,0 0-1 0 0,1-1 0 0 0,-1 1 0 0 0,1-1 0 0 0,-1 1 1 0 0,1-1-1 0 0,0 0 0 0 0,0 0 0 0 0,0 0 1 0 0,1 0-1 0 0,-1-1 0 0 0,0 1 0 0 0,1-1 0 0 0,-1 0 1 0 0,0 0-1 0 0,1 0 0 0 0,0 0 0 0 0,-1-1 1 0 0,1 1-4 0 0,6-2 89 0 0,0 1 1 0 0,0-2 0 0 0,0 0-1 0 0,0 0 1 0 0,-1 0 0 0 0,1-1-1 0 0,-1-1 1 0 0,0 0 0 0 0,0 0-1 0 0,0 0 1 0 0,0-1 0 0 0,-1-1 0 0 0,0 0-1 0 0,0 0 1 0 0,0 0 0 0 0,-1-1-90 0 0,8-4 128 0 0,0-2 1 0 0,-1 1 0 0 0,-1-2 0 0 0,-1 0 0 0 0,1 0 0 0 0,-2-1-1 0 0,0 0 1 0 0,-1-1 0 0 0,-1-1 0 0 0,0 1 0 0 0,-1-1 0 0 0,-1-1-1 0 0,-1 0 1 0 0,0 1 0 0 0,1-12-129 0 0,-5-12-2445 0 0,-3 33-2036 0 0,-1 2-3707 0 0,2 5-1674 0 0</inkml:trace>
  <inkml:trace contextRef="#ctx0" brushRef="#br0" timeOffset="265.279">1211 577 16115 0 0,'0'0'1639'0'0,"0"0"-804"0"0,0 0-289 0 0,0 0 85 0 0,0 0 51 0 0,0 0-68 0 0,0 0-169 0 0,0 0-185 0 0,0 0-130 0 0,0 0-89 0 0,-12 32-105 0 0,-33 97-119 0 0,34-73-1425 0 0,15-49-320 0 0,3-6-4528 0 0,-6-1 3666 0 0,1 0-6119 0 0</inkml:trace>
  <inkml:trace contextRef="#ctx0" brushRef="#br0" timeOffset="516.793">1130 62 16067 0 0,'0'0'761'0'0,"0"0"-25"0"0,0 0-168 0 0,0 0-192 0 0,0 0-304 0 0,0 0-632 0 0,0 0-856 0 0,0 0-785 0 0,0 0-608 0 0,0 0-863 0 0,0 0-4250 0 0</inkml:trace>
  <inkml:trace contextRef="#ctx0" brushRef="#br0" timeOffset="698.536">1665 54 14811 0 0,'0'0'1578'0'0,"0"0"-650"0"0,0 0-336 0 0,0 0-29 0 0,0 0 64 0 0,0 0 78 0 0,0 0 53 0 0,0 0 19 0 0,0 0-54 0 0,0 0-124 0 0,0 0-135 0 0,0 0-108 0 0,4 34-104 0 0,11 106-56 0 0,-20 70 319 0 0,-4-117-442 0 0,-4 0 0 0 0,-16 55-73 0 0,4-26-621 0 0,23-71-2122 0 0,2-51 1684 0 0,0 0-335 0 0,0 0-438 0 0,2-7-8525 0 0,1 3 3773 0 0</inkml:trace>
  <inkml:trace contextRef="#ctx0" brushRef="#br0" timeOffset="934.989">1332 544 11586 0 0,'0'0'1475'0'0,"0"0"-618"0"0,0 0-56 0 0,0 0 283 0 0,0 0 170 0 0,0 0-76 0 0,0 0-193 0 0,0 0-207 0 0,35-10-114 0 0,114-32-89 0 0,19-14 503 0 0,-108 38-1027 0 0,-2 1-918 0 0,0-2 0 0 0,-2-3 1 0 0,24-14 866 0 0,-46 14-4366 0 0,-13 7-3220 0 0,-11 7-228 0 0</inkml:trace>
  <inkml:trace contextRef="#ctx0" brushRef="#br0" timeOffset="16840.175">2225 10 1848 0 0,'0'0'1179'0'0,"0"0"-13"0"0,0 0 204 0 0,0 0 301 0 0,0 0 178 0 0,0 0-52 0 0,0 0-305 0 0,0 0-366 0 0,0 0-332 0 0,0 0-240 0 0,0 0-175 0 0,-4-2-114 0 0,-10-5-61 0 0,15 31 887 0 0,7 149 1788 0 0,-12 312-2121 0 0,2-458-744 0 0,-1 0 1 0 0,-1 0 0 0 0,-2 0-1 0 0,0-1 1 0 0,-2 0 0 0 0,-3 6-15 0 0,1 8 94 0 0,10-39-110 0 0,0-1 8 0 0,0 0 36 0 0,10-12 292 0 0,131-171 629 0 0,-138 180-944 0 0,6-10-21 0 0,0 0 0 0 0,1 1-1 0 0,1 0 1 0 0,0 1-1 0 0,0 0 1 0 0,1 1 0 0 0,1 1-1 0 0,-1-1 1 0 0,2 2-1 0 0,-1 0 1 0 0,6-2 16 0 0,-8 6 12 0 0,-10 3-25 0 0,0 0-1 0 0,0 0 1 0 0,1 0-1 0 0,-1 0 1 0 0,0 0-1 0 0,1 0 0 0 0,-1 1 1 0 0,1-1-1 0 0,-1 0 1 0 0,1 1-1 0 0,-1 0 1 0 0,1-1-1 0 0,-1 1 1 0 0,1 0-1 0 0,-1 0 1 0 0,1-1-1 0 0,-1 1 1 0 0,1 0-1 0 0,0 1 0 0 0,-1-1 1 0 0,1 0-1 0 0,-1 0 1 0 0,1 1-1 0 0,-1-1 1 0 0,1 1-1 0 0,-1-1 1 0 0,1 1-1 0 0,-1 0 1 0 0,0-1-1 0 0,1 1 1 0 0,-1 0-1 0 0,0 0 0 0 0,0 0 1 0 0,1 0-1 0 0,-1 0 1 0 0,0 0-1 0 0,0 0 1 0 0,0 1-1 0 0,0-1 1 0 0,0 0-1 0 0,0 1 14 0 0,4 16 161 0 0,-1 1-1 0 0,-1 0 1 0 0,0 0 0 0 0,-2 0-1 0 0,0 0 1 0 0,-1 0 0 0 0,-1 0-1 0 0,0 0 1 0 0,-4 15-161 0 0,-12 67 272 0 0,8-48-1391 0 0,22-49-3041 0 0,-2-5-2609 0 0,-5-2-4060 0 0</inkml:trace>
</inkml:ink>
</file>

<file path=ppt/ink/ink3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1.90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11766 610 0 0 0,'0'0'1254'0'0,"0"0"-114"0"0,0 0 120 0 0,0 0 274 0 0,0 0 209 0 0,0 0 124 0 0,0 0 92 0 0,0 0-21 0 0,0 0-121 0 0,0 0-203 0 0,0 0-247 0 0,0 0-193 0 0,0 0-157 0 0,2-12-143 0 0,1-38-137 0 0,-3 49-698 0 0,-1 0 0 0 0,0-1 0 0 0,0 1 0 0 0,0 0 0 0 0,0 0 0 0 0,0 0 0 0 0,0 0 0 0 0,0 0 0 0 0,0 0 0 0 0,0 0 0 0 0,-1 0 0 0 0,1 0 0 0 0,0 0 0 0 0,0 1 0 0 0,-1-1 0 0 0,1 1 0 0 0,-1-1-1 0 0,1 1 1 0 0,0-1 0 0 0,-1 1 0 0 0,1 0 0 0 0,-1-1 0 0 0,1 1 0 0 0,-1 0 0 0 0,1 0 0 0 0,-1 0 0 0 0,1 0 0 0 0,-1 1 0 0 0,1-1 0 0 0,-1 0 0 0 0,1 1 0 0 0,-1-1 0 0 0,1 1 0 0 0,0-1 0 0 0,-1 1-39 0 0,-4 0 130 0 0,-18 4-73 0 0,1 1 0 0 0,-1 1 0 0 0,1 1 0 0 0,1 1 0 0 0,0 2 0 0 0,0 0 0 0 0,1 1 0 0 0,0 1 0 0 0,1 1 0 0 0,1 0 0 0 0,-16 16-57 0 0,12-12-130 0 0,1 0 0 0 0,1 2 0 0 0,0 0 0 0 0,2 2 1 0 0,0 0-1 0 0,1 1 0 0 0,2 0 0 0 0,0 2 0 0 0,-2 7 130 0 0,15-28-112 0 0,1 0 0 0 0,-1 1-1 0 0,1 0 1 0 0,0-1-1 0 0,0 1 1 0 0,0 0-1 0 0,1 0 1 0 0,0 0 0 0 0,0 0-1 0 0,0 0 1 0 0,1 0-1 0 0,-1 0 1 0 0,1 0-1 0 0,0 0 1 0 0,1 0 0 0 0,-1 0-1 0 0,1 0 1 0 0,0 0-1 0 0,0 0 1 0 0,1 0 0 0 0,-1 0-1 0 0,1 0 1 0 0,0-1-1 0 0,1 1 1 0 0,-1-1-1 0 0,1 1 1 0 0,0-1 0 0 0,0 0-1 0 0,0 0 1 0 0,0 0-1 0 0,1-1 1 0 0,0 1-1 0 0,-1-1 1 0 0,1 1 0 0 0,1-2-1 0 0,-1 1 1 0 0,0 0-1 0 0,1-1 1 0 0,-1 1-1 0 0,4 0 113 0 0,6 0-686 0 0,0 0 0 0 0,0 0-1 0 0,-1-2 1 0 0,1 0-1 0 0,0 0 1 0 0,0-2 0 0 0,0 1-1 0 0,0-2 1 0 0,0 0-1 0 0,0 0 1 0 0,3-3 686 0 0,90-29-7861 0 0,-76 21 5522 0 0</inkml:trace>
  <inkml:trace contextRef="#ctx0" brushRef="#br0" timeOffset="909.139">12320 614 2713 0 0,'0'0'3572'0'0,"0"0"-722"0"0,0 0-652 0 0,0 0-555 0 0,0 0-331 0 0,0 0-166 0 0,0 0-70 0 0,0 0-53 0 0,-37 18-121 0 0,-118 57-157 0 0,136-66-544 0 0,0 1 1 0 0,1 0-1 0 0,0 1 0 0 0,0 1 1 0 0,1 1-1 0 0,1 0 0 0 0,-13 14-201 0 0,6-4 173 0 0,12-15-158 0 0,2 1 0 0 0,-1 0 1 0 0,1 1-1 0 0,1 0 0 0 0,-1 0 1 0 0,2 1-1 0 0,-1 0 0 0 0,2 0 1 0 0,-1 1-1 0 0,2 0 0 0 0,-1 0 1 0 0,2 0-1 0 0,0 1 0 0 0,-2 9-15 0 0,6-19-12 0 0,0 0 0 0 0,0-1-1 0 0,0 1 1 0 0,1-1-1 0 0,-1 1 1 0 0,1-1-1 0 0,-1 1 1 0 0,1-1 0 0 0,0 1-1 0 0,0-1 1 0 0,0 1-1 0 0,1-1 1 0 0,-1 0-1 0 0,0 0 1 0 0,1 1 0 0 0,0-1-1 0 0,-1 0 1 0 0,1-1-1 0 0,0 1 1 0 0,0 0-1 0 0,0 0 1 0 0,0-1-1 0 0,0 1 1 0 0,1-1 0 0 0,-1 0-1 0 0,0 1 1 0 0,1-1-1 0 0,-1 0 1 0 0,0-1-1 0 0,1 1 1 0 0,0 0 0 0 0,-1-1-1 0 0,1 1 1 0 0,-1-1-1 0 0,1 0 1 0 0,0 0-1 0 0,-1 0 1 0 0,1 0 12 0 0,101-15 757 0 0,-73 0-480 0 0,-1-1 0 0 0,-1-2 1 0 0,-1-1-1 0 0,0-1 1 0 0,9-10-278 0 0,31-29 233 0 0,-48 40-233 0 0,0 0 0 0 0,2 2 1 0 0,0 0-1 0 0,1 2 1 0 0,0 0-1 0 0,1 1 1 0 0,16-5-1 0 0,-38 18-34 0 0,0-1 0 0 0,0 1 1 0 0,1 0-1 0 0,-1 0 1 0 0,0 0-1 0 0,0 1 0 0 0,1-1 1 0 0,-1 1-1 0 0,1-1 0 0 0,-1 1 1 0 0,0 0-1 0 0,1 0 1 0 0,-1 0-1 0 0,1 0 0 0 0,-1 0 1 0 0,1 0-1 0 0,-1 1 1 0 0,0-1-1 0 0,1 1 0 0 0,-1 0 1 0 0,0 0-1 0 0,0 0 1 0 0,1 0-1 0 0,-1 0 0 0 0,0 0 1 0 0,0 0-1 0 0,0 1 1 0 0,0-1-1 0 0,0 1 0 0 0,1 1 34 0 0,64 158-546 0 0,-65-158 573 0 0,0 0 1 0 0,0 0 0 0 0,0 0 0 0 0,0-1 0 0 0,0 1 0 0 0,1-1 0 0 0,-1 0 0 0 0,1 1-1 0 0,0-1 1 0 0,0 0 0 0 0,0 0 0 0 0,0-1 0 0 0,0 1 0 0 0,0-1 0 0 0,0 0-1 0 0,0 1 1 0 0,1-1 0 0 0,-1 0 0 0 0,0-1 0 0 0,1 1 0 0 0,-1-1 0 0 0,0 1 0 0 0,1-1-1 0 0,-1 0 1 0 0,1-1 0 0 0,-1 1 0 0 0,1 0 0 0 0,-1-1 0 0 0,0 0 0 0 0,1 0-1 0 0,-1 0 1 0 0,0 0 0 0 0,0 0 0 0 0,1-1 0 0 0,-1 1 0 0 0,0-1 0 0 0,-1 0 0 0 0,1 0-1 0 0,1-1-27 0 0,183-144 597 0 0,-154 127-610 0 0,-10 5-20 0 0,1 1 0 0 0,0 0 0 0 0,0 2 0 0 0,2 1 0 0 0,-1 1 0 0 0,1 1 0 0 0,1 1 0 0 0,-1 1 0 0 0,1 2 0 0 0,24-3 33 0 0,-50 9-12 0 0,1-1-1 0 0,0 0 1 0 0,0 1 0 0 0,-1 0 0 0 0,1-1 0 0 0,0 1-1 0 0,-1 0 1 0 0,1-1 0 0 0,-1 1 0 0 0,1 0-1 0 0,-1 0 1 0 0,1 1 0 0 0,-1-1 0 0 0,0 0 0 0 0,0 0-1 0 0,1 1 1 0 0,-1-1 0 0 0,0 0 0 0 0,0 1-1 0 0,0-1 1 0 0,0 1 0 0 0,-1 0 0 0 0,1-1 0 0 0,0 1-1 0 0,-1-1 1 0 0,1 1 0 0 0,-1 0 0 0 0,1 0-1 0 0,-1-1 1 0 0,0 1 0 0 0,0 0 0 0 0,0 0 0 0 0,0 0-1 0 0,0-1 1 0 0,0 1 0 0 0,0 0 12 0 0,-12 68 38 0 0,-85 66 68 0 0,-41-4-646 0 0,133-127 277 0 0,-1-1 1 0 0,0 0-1 0 0,0 0 1 0 0,0-1-1 0 0,0 0 1 0 0,-1 0 0 0 0,1-1-1 0 0,-1 1 1 0 0,0-1-1 0 0,1-1 1 0 0,-1 1-1 0 0,0-1 1 0 0,0-1 0 0 0,-1 1 262 0 0,11-27-5908 0 0,61-28 2082 0 0,56 9 2633 0 0,-87 40 1728 0 0,1 2 0 0 0,0 1 0 0 0,-1 2 0 0 0,1 1 0 0 0,30 5-535 0 0,59 0 5628 0 0,-100-5-5142 0 0,1-2-1 0 0,-1 0 1 0 0,1-2-1 0 0,-1-1 1 0 0,0 0-1 0 0,0-2 1 0 0,0 0-1 0 0,-1-2 1 0 0,0-1-1 0 0,0 0 1 0 0,-1-2-1 0 0,-1 0 1 0 0,0-1-1 0 0,0-1 1 0 0,-1-1-1 0 0,-1-1 1 0 0,0-1-1 0 0,-1 0 1 0 0,7-10-486 0 0,-18 18 76 0 0,-1 0-1 0 0,0-1 1 0 0,0 0-1 0 0,-1 0 1 0 0,0 0 0 0 0,0 0-1 0 0,-1-1 1 0 0,-1 1-1 0 0,1-1 1 0 0,-2 0 0 0 0,1 0-1 0 0,-1 0 1 0 0,-1 0-1 0 0,0 0 1 0 0,0 0 0 0 0,-1-5-76 0 0,-1 11-50 0 0,-1 0 0 0 0,1 1 0 0 0,0-1 0 0 0,-1 0 0 0 0,0 1 1 0 0,0 0-1 0 0,0-1 0 0 0,0 1 0 0 0,0 0 0 0 0,-1 1 0 0 0,1-1 1 0 0,-1 1-1 0 0,1-1 0 0 0,-1 1 0 0 0,0 0 0 0 0,0 1 1 0 0,0-1-1 0 0,-1 1 0 0 0,1-1 0 0 0,0 1 0 0 0,0 0 0 0 0,-1 1 1 0 0,1-1-1 0 0,-1 1 0 0 0,1 0 0 0 0,0 0 0 0 0,-1 0 0 0 0,1 1 1 0 0,-1-1-1 0 0,1 1 0 0 0,0 0 0 0 0,0 0 0 0 0,-1 1 1 0 0,1-1-1 0 0,0 1 0 0 0,0 1 50 0 0,-19 9-519 0 0,1 1 0 0 0,0 2 0 0 0,2 0 0 0 0,0 1 1 0 0,0 1-1 0 0,-9 12 519 0 0,25-26-81 0 0,-6 6 6 0 0,0 1 0 0 0,1 0 0 0 0,-1 0-1 0 0,2 0 1 0 0,0 1 0 0 0,0 1 0 0 0,1-1 0 0 0,0 1 0 0 0,1 0 0 0 0,1 1 0 0 0,0 0 0 0 0,0-1 0 0 0,1 2 0 0 0,1-1 0 0 0,0 0-1 0 0,1 1 1 0 0,0-1 0 0 0,1 1 0 0 0,1-1 0 0 0,1 12 75 0 0,1-17 6 0 0,1 0-1 0 0,0 0 1 0 0,0 0-1 0 0,1 0 1 0 0,0-1-1 0 0,0 1 1 0 0,1-1 0 0 0,0 0-1 0 0,0-1 1 0 0,1 1-1 0 0,-1-1 1 0 0,2 0-1 0 0,-1 0 1 0 0,1-1-1 0 0,-1 0 1 0 0,1 0 0 0 0,1 0-1 0 0,-1-1 1 0 0,5 2-6 0 0,6 2 89 0 0,0 0 0 0 0,1-1 1 0 0,0-1-1 0 0,0-1 0 0 0,0 0 1 0 0,1-1-1 0 0,17 0-89 0 0,145-5-135 0 0,-107-13-7833 0 0,-49 7-3348 0 0</inkml:trace>
  <inkml:trace contextRef="#ctx0" brushRef="#br0" timeOffset="-8526.243">964 128 3425 0 0,'0'0'1669'0'0,"0"0"-240"0"0,0 0-213 0 0,0 0-60 0 0,0 0-5 0 0,0 0-103 0 0,0 0-163 0 0,0 0-184 0 0,0 0-153 0 0,0 0-98 0 0,0 0-88 0 0,-14 30-104 0 0,-46 98-100 0 0,-20 56 29 0 0,45-100-163 0 0,-4-1 0 0 0,-3-2 0 0 0,-3-2-24 0 0,20-40 1 0 0,0 4 26 0 0,-2-1 0 0 0,-2-2-1 0 0,-2-1 1 0 0,-1-1 0 0 0,-5 1-27 0 0,37-40 20 0 0,0 1 0 0 0,0-1-1 0 0,0 1 1 0 0,0 0 0 0 0,0-1 0 0 0,0 1 0 0 0,0-1 0 0 0,-1 1 0 0 0,1 0-1 0 0,0-1 1 0 0,0 1 0 0 0,0 0 0 0 0,-1-1 0 0 0,1 1 0 0 0,0 0 0 0 0,0-1-1 0 0,-1 1 1 0 0,1 0 0 0 0,0-1 0 0 0,0 1 0 0 0,-1 0 0 0 0,1 0 0 0 0,0-1-1 0 0,-1 1 1 0 0,1 0 0 0 0,-1 0 0 0 0,1 0 0 0 0,0-1 0 0 0,-1 1 0 0 0,1 0-1 0 0,-1 0 1 0 0,1 0 0 0 0,0 0 0 0 0,-1 0 0 0 0,1 0 0 0 0,-1 0 0 0 0,1 0-1 0 0,0 0 1 0 0,-1 0 0 0 0,1 0 0 0 0,-1 0 0 0 0,1 0 0 0 0,0 0 0 0 0,-1 0-1 0 0,1 1 1 0 0,-1-1 0 0 0,1 0 0 0 0,0 0 0 0 0,-1 0 0 0 0,1 1 0 0 0,0-1-1 0 0,-1 0 1 0 0,1 0 0 0 0,0 1 0 0 0,-1-1-20 0 0,12-38 308 0 0,38-75-171 0 0,5 2 1 0 0,5 3-1 0 0,4 2 1 0 0,44-52-138 0 0,-99 146 10 0 0,210-323 338 0 0,-152 264-137 0 0,-66 71-259 0 0,1 309 516 0 0,9-250-404 0 0,3 0 0 0 0,2-1-1 0 0,2-1 1 0 0,3 0 0 0 0,2-2 0 0 0,12 18-64 0 0,12 37 119 0 0,0 32-46 0 0,-46-141-26 0 0,1 0-1 0 0,-1 0 1 0 0,0 0-1 0 0,0-1 1 0 0,0 1 0 0 0,0 0-1 0 0,0 0 1 0 0,-1 0 0 0 0,1 0-1 0 0,0 0 1 0 0,0 0-1 0 0,0 0 1 0 0,-1 0 0 0 0,1-1-1 0 0,-1 1 1 0 0,1 0 0 0 0,0 0-1 0 0,-1 0 1 0 0,1-1-1 0 0,-1 1 1 0 0,0 0 0 0 0,1 0-1 0 0,-1-1 1 0 0,0 1 0 0 0,1-1-1 0 0,-1 1 1 0 0,0-1-1 0 0,0 1 1 0 0,1-1 0 0 0,-1 1-1 0 0,0-1 1 0 0,0 1 0 0 0,0-1-1 0 0,0 0 1 0 0,0 0-1 0 0,1 1 1 0 0,-1-1 0 0 0,0 0-1 0 0,0 0 1 0 0,0 0 0 0 0,0 0-1 0 0,0 0 1 0 0,0 0-1 0 0,0 0 1 0 0,0 0 0 0 0,0-1-1 0 0,0 1 1 0 0,1 0 0 0 0,-1-1-1 0 0,0 1 1 0 0,0 0-1 0 0,0-1 1 0 0,0 1-47 0 0,-12-1-81 0 0,-68-33 977 0 0,-191-134-713 0 0,234 149-670 0 0,0 1 0 0 0,-2 2 0 0 0,0 1 1 0 0,0 3-1 0 0,-1 1 0 0 0,-1 2 0 0 0,-21-1 487 0 0,56 9-520 0 0,-31 0-2959 0 0,18 9-5307 0 0,16-4 3146 0 0</inkml:trace>
  <inkml:trace contextRef="#ctx0" brushRef="#br0" timeOffset="-4749.023">2064 1071 0 0 0,'0'0'751'0'0,"0"0"581"0"0,0 0 200 0 0,0 0 71 0 0,1 2-235 0 0,2 6 11962 0 0,0-36-13238 0 0,1 1 0 0 0,1 0 0 0 0,1-1 0 0 0,2 2 0 0 0,1-1 0 0 0,0 1 0 0 0,2 1 0 0 0,1 0 0 0 0,1 0 0 0 0,2 1-1 0 0,0 1 1 0 0,1 1 0 0 0,1 0 0 0 0,1 1 0 0 0,12-11-92 0 0,-27 28-67 0 0,1 0-1 0 0,-1 0 1 0 0,1 0-1 0 0,0 1 0 0 0,0-1 1 0 0,0 1-1 0 0,0 0 1 0 0,0 0-1 0 0,1 0 1 0 0,-1 1-1 0 0,1-1 0 0 0,0 1 1 0 0,0 0-1 0 0,0 1 1 0 0,0-1-1 0 0,0 1 1 0 0,0 0-1 0 0,0 0 0 0 0,1 0 1 0 0,-1 1-1 0 0,3 0 68 0 0,-4 4-19 0 0,1 0 0 0 0,-1 0 0 0 0,0 0 0 0 0,0 1 0 0 0,-1 0-1 0 0,1-1 1 0 0,-1 2 0 0 0,0-1 0 0 0,-1 0 0 0 0,1 0 0 0 0,-1 1-1 0 0,0-1 1 0 0,0 1 0 0 0,0 3 19 0 0,32 218 532 0 0,-34-227-529 0 0,0 1-1 0 0,0-1 1 0 0,0 1-1 0 0,0-1 1 0 0,0 1-1 0 0,0-1 0 0 0,0 1 1 0 0,0-1-1 0 0,0 1 1 0 0,0-1-1 0 0,1 1 1 0 0,-1-1-1 0 0,0 1 0 0 0,0-1 1 0 0,0 1-1 0 0,1-1 1 0 0,-1 1-1 0 0,0-1 1 0 0,1 0-1 0 0,-1 1 1 0 0,0-1-1 0 0,1 1 0 0 0,-1-1 1 0 0,0 0-1 0 0,1 1 1 0 0,-1-1-1 0 0,1 0 1 0 0,-1 0-1 0 0,1 1 0 0 0,-1-1 1 0 0,1 0-1 0 0,-1 0 1 0 0,1 0-1 0 0,-1 1 1 0 0,1-1-1 0 0,-1 0 1 0 0,1 0-1 0 0,-1 0 0 0 0,1 0 1 0 0,-1 0-1 0 0,1 0 1 0 0,-1 0-1 0 0,1 0 1 0 0,-1 0-1 0 0,1 0 1 0 0,-1-1-1 0 0,1 1 0 0 0,-1 0 1 0 0,1 0-1 0 0,-1 0 1 0 0,1-1-1 0 0,-1 1 1 0 0,1 0-1 0 0,-1 0 0 0 0,0-1 1 0 0,1 1-1 0 0,-1 0 1 0 0,1-1-1 0 0,-1 1 1 0 0,0-1-1 0 0,1 1 1 0 0,-1 0-1 0 0,0-1 0 0 0,0 1 1 0 0,1-1-1 0 0,-1 1 1 0 0,0-1-3 0 0,32-37 248 0 0,-25 29-210 0 0,54-62-161 0 0,4 3 1 0 0,3 3 0 0 0,49-35 122 0 0,-115 98-10 0 0,2-2-23 0 0,0 1 1 0 0,0-1-1 0 0,0 1 1 0 0,1-1-1 0 0,-1 1 1 0 0,1 1 0 0 0,0-1-1 0 0,0 1 1 0 0,0 0-1 0 0,0 0 1 0 0,0 0-1 0 0,0 0 1 0 0,1 1-1 0 0,-1 0 1 0 0,1 0 32 0 0,-4 2-9 0 0,-1 1 0 0 0,0-1 1 0 0,1 0-1 0 0,-1 0 0 0 0,0 1 1 0 0,0-1-1 0 0,0 1 0 0 0,0-1 1 0 0,0 1-1 0 0,0-1 0 0 0,-1 1 1 0 0,1-1-1 0 0,0 1 0 0 0,-1 0 1 0 0,1-1-1 0 0,-1 1 0 0 0,0 0 1 0 0,1 0-1 0 0,-1-1 1 0 0,0 1-1 0 0,0 0 0 0 0,0 0 1 0 0,0 0-1 0 0,-1-1 0 0 0,1 1 1 0 0,-1 0 8 0 0,1 0 1 0 0,-1 33 205 0 0,-2-1 1 0 0,-1 0 0 0 0,-2 0 0 0 0,-1 0 0 0 0,-8 23-207 0 0,12-48-115 0 0,0 0 0 0 0,1 0-1 0 0,0 1 1 0 0,1-1 0 0 0,0 1 0 0 0,0-1-1 0 0,1 1 1 0 0,0 0 0 0 0,1-1-1 0 0,0 1 1 0 0,1 0 115 0 0,33 6-5761 0 0,-9-18-1691 0 0,-18-1 1397 0 0</inkml:trace>
  <inkml:trace contextRef="#ctx0" brushRef="#br0" timeOffset="-4413.703">3366 710 10290 0 0,'0'0'974'0'0,"0"0"-169"0"0,0 0 9 0 0,0 0 183 0 0,0 0 112 0 0,0 0-69 0 0,0 0-171 0 0,-18 31-194 0 0,-53 97-179 0 0,53-72 37 0 0,19-50-447 0 0,3-1 3 0 0,-1 0 0 0 0,1 0 0 0 0,-1-1 0 0 0,1 1 0 0 0,0-1 1 0 0,1 1-1 0 0,-1-2 0 0 0,1 1 0 0 0,0 0 0 0 0,0-1 0 0 0,0 0 0 0 0,0 0 0 0 0,1 0 0 0 0,-1-1 0 0 0,1 1 0 0 0,0-1 0 0 0,0-1 1 0 0,-1 1-1 0 0,1-1 0 0 0,0 0 0 0 0,0-1 0 0 0,0 1 0 0 0,0-1 0 0 0,1 0 0 0 0,-1-1 0 0 0,0 1 0 0 0,0-1 0 0 0,-1 0 0 0 0,1-1 1 0 0,0 1-1 0 0,0-1 0 0 0,0-1 0 0 0,-1 1 0 0 0,1-1 0 0 0,4-3-89 0 0,-2 2 109 0 0,0-1 0 0 0,0 0 1 0 0,-1-1-1 0 0,1 1 0 0 0,-1-2 0 0 0,0 1 1 0 0,-1-1-1 0 0,0 0 0 0 0,0 0 0 0 0,0-1 0 0 0,-1 1 1 0 0,0-2-1 0 0,0 1 0 0 0,-1 0 0 0 0,0-1 0 0 0,-1 1 1 0 0,0-1-1 0 0,0 0 0 0 0,-1 0 0 0 0,0-1 1 0 0,-1 1-1 0 0,0 0 0 0 0,0-1 0 0 0,-1 1 0 0 0,0 0 1 0 0,-1-1-1 0 0,0 1 0 0 0,0 0 0 0 0,-1-3-109 0 0,-1 6-216 0 0,0-1 0 0 0,0 1 0 0 0,-1 0 0 0 0,1 0-1 0 0,-1 0 1 0 0,-1 0 0 0 0,1 1 0 0 0,-1-1 0 0 0,0 1-1 0 0,0 0 1 0 0,0 1 0 0 0,-1-1 0 0 0,0 1 0 0 0,0 0 0 0 0,0 1-1 0 0,0-1 1 0 0,0 1 0 0 0,-1 1 0 0 0,-3-2 216 0 0,-36-1-4711 0 0,-1 18-3376 0 0,31-5 19 0 0</inkml:trace>
  <inkml:trace contextRef="#ctx0" brushRef="#br0" timeOffset="-4148.213">3808 1026 4505 0 0,'0'0'1735'0'0,"0"0"76"0"0,0 0 227 0 0,0 0 116 0 0,0 0-119 0 0,0 0-247 0 0,0 0-236 0 0,0 0-186 0 0,0 0-244 0 0,0 0-257 0 0,0 0-243 0 0,0 0-208 0 0,0 0-126 0 0,-7-14-46 0 0,-17-50-25 0 0,33 6 85 0 0,-3 47-250 0 0,7-23-44 0 0,3 1 0 0 0,1 1 0 0 0,1 1 0 0 0,1 0 0 0 0,2 1 0 0 0,23-25-8 0 0,-42 53-324 0 0,29-27-86 0 0,-9 23-7430 0 0,-18 14-1514 0 0,-2-2 4126 0 0</inkml:trace>
  <inkml:trace contextRef="#ctx0" brushRef="#br0" timeOffset="-3785.608">4244 942 6825 0 0,'0'0'3068'0'0,"0"0"-840"0"0,0 0-289 0 0,0 0-126 0 0,0 0-253 0 0,0 0-224 0 0,0 0-202 0 0,0 0-179 0 0,0 0-170 0 0,0 0-179 0 0,30-34-129 0 0,94-105-93 0 0,-70 62 126 0 0,-26-37 4 0 0,-30 111-571 0 0,0 1-1 0 0,0 0 1 0 0,1 0-1 0 0,-1 0 1 0 0,-1 0 0 0 0,1 0-1 0 0,0 0 1 0 0,0 0-1 0 0,-1 1 1 0 0,1-1-1 0 0,-1 1 1 0 0,0 0-1 0 0,1 0 1 0 0,-1 0-1 0 0,0 0 1 0 0,1 0-1 0 0,-1 1 1 0 0,0-1-1 0 0,0 1 1 0 0,0-1-1 0 0,0 1 1 0 0,0 0-1 0 0,1 0 1 0 0,-1 1-1 0 0,0-1 1 0 0,0 0-1 0 0,0 1 1 0 0,0 0-1 0 0,1 0 1 0 0,-1 0-1 0 0,0 0 1 0 0,1 0-1 0 0,-1 0 1 0 0,1 1-1 0 0,-2 0 58 0 0,-16 8-173 0 0,1 2 1 0 0,0 0-1 0 0,0 0 1 0 0,2 2-1 0 0,0 1 0 0 0,0 0 1 0 0,1 1-1 0 0,1 0 0 0 0,-10 15 173 0 0,17-22-25 0 0,1-1 0 0 0,0 1-1 0 0,1 0 1 0 0,0 0-1 0 0,0 1 1 0 0,1 0 0 0 0,0 0-1 0 0,1 0 1 0 0,0 0-1 0 0,0 1 1 0 0,1 0 0 0 0,1 0-1 0 0,0 0 1 0 0,0 0-1 0 0,1 0 1 0 0,1 0 0 0 0,0 0-1 0 0,0 0 1 0 0,1 0-1 0 0,0 0 1 0 0,2 3 25 0 0,3-5 16 0 0,1-1 0 0 0,1 1 0 0 0,-1-1 0 0 0,1 0 0 0 0,1-1 0 0 0,-1 0 0 0 0,1 0 0 0 0,1-1 0 0 0,-1 0 0 0 0,1 0 0 0 0,0-1 0 0 0,0-1 0 0 0,1 0 0 0 0,-1 0 0 0 0,1-1 0 0 0,0 0 0 0 0,0-1 0 0 0,0 0 0 0 0,0-1 0 0 0,0 0 0 0 0,5-1-16 0 0,42 7 91 0 0,0-3 0 0 0,0-3 0 0 0,0-2 0 0 0,57-9-91 0 0,29-20-4506 0 0,-106 20-2028 0 0,-12 5-3161 0 0</inkml:trace>
  <inkml:trace contextRef="#ctx0" brushRef="#br0" timeOffset="-2233.121">5621 802 2048 0 0,'0'0'1477'0'0,"0"0"-80"0"0,0 0-4 0 0,0 0 39 0 0,0 0-5 0 0,0 0-99 0 0,0 0-125 0 0,0 0-161 0 0,0 0-215 0 0,0 0-183 0 0,0 0-158 0 0,-34 5-145 0 0,-107 19-105 0 0,74-2-35 0 0,59-15-195 0 0,1-1 1 0 0,0 1-1 0 0,0 0 1 0 0,1 1-1 0 0,0 0 1 0 0,0 0-1 0 0,1 0 1 0 0,0 0-1 0 0,0 1 1 0 0,1 0-1 0 0,0 0 1 0 0,0 0-1 0 0,1 1 1 0 0,1-1-1 0 0,0 1 1 0 0,0 0-1 0 0,1-1 1 0 0,0 1-1 0 0,0 0 1 0 0,1 0-1 0 0,0 0 1 0 0,1 0-1 0 0,1 6-6 0 0,0-12 71 0 0,0-1-1 0 0,0 1 0 0 0,0-1 0 0 0,1 1 0 0 0,-1-1 1 0 0,1 0-1 0 0,-1 0 0 0 0,1 0 0 0 0,0 0 1 0 0,0-1-1 0 0,1 1 0 0 0,-1-1 0 0 0,0 0 1 0 0,1 0-1 0 0,0 0 0 0 0,-1 0 0 0 0,1 0 0 0 0,0-1 1 0 0,0 0-1 0 0,0 0 0 0 0,0 0 0 0 0,0 0 1 0 0,0 0-1 0 0,0-1 0 0 0,0 0 0 0 0,0 0 0 0 0,0 0 1 0 0,0 0-1 0 0,0-1 0 0 0,0 1 0 0 0,0-1 1 0 0,0 0-1 0 0,0-1 0 0 0,0 1 0 0 0,0-1 1 0 0,-1 1-1 0 0,1-1 0 0 0,0 0 0 0 0,-1 0 0 0 0,0-1 1 0 0,1 1-1 0 0,-1-1 0 0 0,0 1 0 0 0,0-1 1 0 0,-1 0-1 0 0,1 0 0 0 0,0-1-70 0 0,202-201 1812 0 0,-203 203-1816 0 0,0 0-1 0 0,-1 1 0 0 0,1-1 1 0 0,0 0-1 0 0,0 1 1 0 0,0-1-1 0 0,0 1 0 0 0,1 0 1 0 0,-1-1-1 0 0,0 1 0 0 0,1 0 1 0 0,-1 0-1 0 0,0 1 0 0 0,1-1 1 0 0,-1 0-1 0 0,1 1 0 0 0,0 0 1 0 0,-1-1-1 0 0,1 1 0 0 0,-1 0 1 0 0,1 0-1 0 0,-1 1 0 0 0,1-1 1 0 0,-1 0-1 0 0,1 1 0 0 0,-1 0 1 0 0,1-1-1 0 0,-1 1 0 0 0,1 0 1 0 0,-1 0-1 0 0,0 0 0 0 0,0 1 1 0 0,1-1-1 0 0,-1 1 1 0 0,0-1-1 0 0,0 1 0 0 0,0 0 1 0 0,-1-1-1 0 0,1 1 0 0 0,0 0 1 0 0,-1 0-1 0 0,1 0 0 0 0,-1 0 1 0 0,1 1-1 0 0,-1-1 0 0 0,0 0 1 0 0,0 1-1 0 0,0-1 0 0 0,-1 0 1 0 0,1 1-1 0 0,0 0 5 0 0,8 28 19 0 0,0 0 0 0 0,-2 1-1 0 0,-2 0 1 0 0,-1 0 0 0 0,0 23-19 0 0,-3-37-31 0 0,14 346-800 0 0,-18-325 683 0 0,-1 0 1 0 0,-3-1 0 0 0,-1 0-1 0 0,-1 0 1 0 0,-2-1-1 0 0,-2 0 1 0 0,-7 10 147 0 0,14-29-127 0 0,-1 0 0 0 0,0-1 0 0 0,-2 0 0 0 0,0-1 0 0 0,0 0 0 0 0,-2 0 1 0 0,0-1-1 0 0,-1-1 0 0 0,0 1 0 0 0,-1-2 0 0 0,-1 0 0 0 0,0 0 0 0 0,0-2 0 0 0,-2 0 1 0 0,-14 9 126 0 0,27-19 0 0 0,-1 0 0 0 0,0 0-1 0 0,1 0 1 0 0,-1-1 0 0 0,0 1 0 0 0,0-1 0 0 0,1 0 0 0 0,-1 0 0 0 0,0 0 0 0 0,0-1 0 0 0,1 1 0 0 0,-1-1 0 0 0,0 0 0 0 0,1 0 0 0 0,-1 0 0 0 0,1 0 0 0 0,-1-1 0 0 0,1 1 0 0 0,0-1 0 0 0,-1 0 0 0 0,1 0 0 0 0,0 0 0 0 0,0-1 0 0 0,0 1 0 0 0,1-1 0 0 0,-1 1 0 0 0,1-1 0 0 0,-1 0 0 0 0,1 0 0 0 0,0 0 0 0 0,0 0 0 0 0,0-1 0 0 0,0 1 0 0 0,1 0-1 0 0,-1-1 1 0 0,1 1 0 0 0,0-1 0 0 0,0 0 0 0 0,0 1 0 0 0,1-1 0 0 0,-1 0 0 0 0,1 0 0 0 0,0 1 0 0 0,0-3 0 0 0,-8-37 31 0 0,2-1-1 0 0,2 0 0 0 0,1 0 1 0 0,3 0-1 0 0,2-7-30 0 0,2 23 30 0 0,1 0 0 0 0,2 1 0 0 0,0-1 0 0 0,2 1 0 0 0,1 1 0 0 0,1 0 0 0 0,1 0 0 0 0,1 1 0 0 0,2 1 0 0 0,0 0 0 0 0,2 1 0 0 0,0 0 0 0 0,16-13-30 0 0,-12 11 125 0 0,1 2 0 0 0,1 1 1 0 0,0 1-1 0 0,2 1 1 0 0,1 0-1 0 0,1 3 0 0 0,0 0 1 0 0,1 1-1 0 0,28-10-125 0 0,260-107 615 0 0,-301 129-596 0 0,0-2 1 0 0,0 0-1 0 0,0 0 1 0 0,-1-2-1 0 0,0 1 1 0 0,0-2-1 0 0,-1 0 1 0 0,0 0-1 0 0,-1-2 0 0 0,0 1 1 0 0,0-1-1 0 0,-1-1 1 0 0,-1 0-1 0 0,0-1 1 0 0,-1 0-1 0 0,0 0 1 0 0,-1-1-1 0 0,0 0 1 0 0,-1-1-1 0 0,-1 1 1 0 0,0-1-1 0 0,-1-1 1 0 0,-1 1-1 0 0,0-1 0 0 0,0-11-18 0 0,-3 23-82 0 0,0 1 0 0 0,-1-1 0 0 0,0 0 0 0 0,0 1 0 0 0,0-1 0 0 0,0 1 0 0 0,0-1 0 0 0,-1 1 0 0 0,1-1 0 0 0,-1 1 0 0 0,0-1 0 0 0,0 1 0 0 0,-1 0 0 0 0,1-1 0 0 0,-1 1 0 0 0,1 0 0 0 0,-1 0 0 0 0,0 0 0 0 0,0 0 0 0 0,0 0 0 0 0,-1 1 0 0 0,1-1 0 0 0,-1 1 0 0 0,1-1 0 0 0,-1 1 0 0 0,0 0 0 0 0,0 0 0 0 0,0 0 0 0 0,0 0 0 0 0,0 1 0 0 0,-1-1 0 0 0,1 1 1 0 0,0 0-1 0 0,-1 0 0 0 0,-1-1 81 0 0,-1 3-168 0 0,-1 0 1 0 0,1 1-1 0 0,-1 0 1 0 0,1-1 0 0 0,0 2-1 0 0,0-1 1 0 0,0 1 0 0 0,0 0-1 0 0,0 0 1 0 0,1 1 0 0 0,-1 0-1 0 0,1 0 1 0 0,0 0-1 0 0,0 0 1 0 0,0 1 0 0 0,1 0-1 0 0,-1 0 1 0 0,1 0 0 0 0,1 1-1 0 0,-4 4 168 0 0,-7 8-261 0 0,2 0-1 0 0,-1 1 1 0 0,2 0-1 0 0,1 1 1 0 0,0 0-1 0 0,2 1 1 0 0,0 0-1 0 0,1 0 1 0 0,1 0-1 0 0,1 1 1 0 0,1 0 0 0 0,1 0-1 0 0,1 0 1 0 0,1 1-1 0 0,1-1 1 0 0,2 14 261 0 0,-2-31 78 0 0,1 0-1 0 0,0 0 1 0 0,1 0 0 0 0,-1 0 0 0 0,1 0 0 0 0,0 0 0 0 0,0-1 0 0 0,0 1-1 0 0,1-1 1 0 0,-1 1 0 0 0,1-1 0 0 0,0 0 0 0 0,1 0 0 0 0,-1 0 0 0 0,1-1 0 0 0,-1 1-1 0 0,1-1 1 0 0,0 0 0 0 0,0 0 0 0 0,1 0 0 0 0,-1-1 0 0 0,1 1 0 0 0,-1-1-1 0 0,1 0 1 0 0,0 0 0 0 0,-1-1 0 0 0,1 1 0 0 0,0-1 0 0 0,0 0 0 0 0,0 0 0 0 0,0-1-1 0 0,5 0-77 0 0,5 1 376 0 0,0-1-1 0 0,0 0 0 0 0,0-1 1 0 0,0-1-1 0 0,0-1 1 0 0,-1 0-1 0 0,1-1 0 0 0,-1 0 1 0 0,0-1-1 0 0,11-6-375 0 0,43-27 798 0 0,-2-2 0 0 0,-3-4 0 0 0,-1-2 1 0 0,13-16-799 0 0,-32 27 143 0 0,1 2 0 0 0,2 2 0 0 0,45-22-143 0 0,-90 53 2 0 0,0 0 1 0 0,0-1-1 0 0,0 1 1 0 0,0 0-1 0 0,0-1 1 0 0,0 1-1 0 0,0 0 0 0 0,0 0 1 0 0,0 0-1 0 0,0 0 1 0 0,0 0-1 0 0,0 0 1 0 0,0 0-1 0 0,1 0 0 0 0,-1 1 1 0 0,0-1-1 0 0,0 0 1 0 0,0 1-1 0 0,0-1 0 0 0,0 1 1 0 0,0-1-1 0 0,0 1 1 0 0,0-1-1 0 0,-1 1 1 0 0,1-1-1 0 0,0 1 0 0 0,0 0 1 0 0,0 0-1 0 0,-1 0 1 0 0,1-1-1 0 0,0 1 0 0 0,-1 0 1 0 0,1 0-1 0 0,-1 0 1 0 0,1 0-1 0 0,-1 0 1 0 0,1 0-1 0 0,-1 0 0 0 0,1 0 1 0 0,-1 0-1 0 0,0 0 1 0 0,0 0-1 0 0,0 0 0 0 0,0 0 1 0 0,0 0-1 0 0,0 1 1 0 0,0-1-1 0 0,0 0 1 0 0,0 0-1 0 0,0 0 0 0 0,0 0 1 0 0,-1 0-1 0 0,1 0 1 0 0,0 0-1 0 0,-1 0 0 0 0,1 0 1 0 0,-1 0-1 0 0,1 0 1 0 0,-1 0-1 0 0,1 0 1 0 0,-1 0-1 0 0,0-1 0 0 0,0 1 1 0 0,0 1-3 0 0,-51 214 771 0 0,51-215-780 0 0,2 1 0 0 0,-1 0 0 0 0,0 0 1 0 0,0 0-1 0 0,0 0 0 0 0,1-1 0 0 0,-1 1 1 0 0,1 0-1 0 0,0 0 0 0 0,-1-1 0 0 0,1 1 0 0 0,0 0 1 0 0,0-1-1 0 0,0 1 0 0 0,0-1 0 0 0,0 1 1 0 0,1-1-1 0 0,-1 1 0 0 0,0-1 0 0 0,1 0 1 0 0,-1 0-1 0 0,1 0 0 0 0,-1 0 0 0 0,1 0 1 0 0,-1 0-1 0 0,1 0 0 0 0,0 0 0 0 0,0-1 0 0 0,-1 1 1 0 0,1 0-1 0 0,0-1 0 0 0,0 0 0 0 0,0 1 1 0 0,-1-1-1 0 0,1 0 0 0 0,0 0 0 0 0,1 0 9 0 0,69-15 157 0 0,201-179 344 0 0,-257 183-521 0 0,2 0 0 0 0,-1 1 1 0 0,1 1-1 0 0,1 1 0 0 0,-1 0 0 0 0,1 1 0 0 0,1 1 0 0 0,11-1 20 0 0,-29 8-5 0 0,0 1 0 0 0,0 0 0 0 0,-1 0 0 0 0,1 0-1 0 0,0 0 1 0 0,-1 1 0 0 0,1-1 0 0 0,-1 0 0 0 0,0 0 0 0 0,0 1-1 0 0,0-1 1 0 0,0 1 0 0 0,0-1 0 0 0,-1 1 0 0 0,1 0 0 0 0,-1-1-1 0 0,1 1 1 0 0,-1-1 0 0 0,0 1 0 0 0,0 0 0 0 0,0-1 0 0 0,0 1-1 0 0,-1 0 1 0 0,1-1 0 0 0,-1 1 0 0 0,0-1 0 0 0,1 1 0 0 0,-1-1-1 0 0,0 1 1 0 0,-1-1 0 0 0,1 0 0 0 0,-1 2 5 0 0,-75 183-84 0 0,74-146-1307 0 0,8-30-1903 0 0,5-4-3908 0 0,-6-6-838 0 0</inkml:trace>
  <inkml:trace contextRef="#ctx0" brushRef="#br0" timeOffset="-1247.149">7882 901 4993 0 0,'0'0'2975'0'0,"0"0"-1730"0"0,0 0-771 0 0,0 0 4 0 0,0 0 209 0 0,0 0 151 0 0,0 0 52 0 0,0 0-38 0 0,0 0-93 0 0,0 0-73 0 0,0 0-50 0 0,0 0-46 0 0,15 20 3 0 0,47 60-11 0 0,-61-79-535 0 0,0 1 0 0 0,0 0 0 0 0,0-1 0 0 0,0 1 0 0 0,0 0 0 0 0,0-1 0 0 0,0 0 0 0 0,0 1 0 0 0,1-1 0 0 0,-1 1 0 0 0,1-1 0 0 0,-1 0 0 0 0,1 0 0 0 0,-1 0 0 0 0,1 0 0 0 0,-1 0 0 0 0,1 0 0 0 0,0-1 0 0 0,0 1-1 0 0,0 0 1 0 0,-1-1 0 0 0,1 1 0 0 0,0-1 0 0 0,0 0 0 0 0,0 0 0 0 0,0 0 0 0 0,0 0 0 0 0,0 0 0 0 0,-1 0 0 0 0,2 0-47 0 0,9-2 476 0 0,1-1-271 0 0,1-1 0 0 0,-1 0 0 0 0,0-1 0 0 0,0 0 0 0 0,0-1 0 0 0,-1-1 0 0 0,0 0 0 0 0,0-1 0 0 0,-1 0 0 0 0,0 0 0 0 0,0-1 0 0 0,-1-1 1 0 0,0 0-1 0 0,0 0 0 0 0,-2-1 0 0 0,1 0 0 0 0,-1-1 0 0 0,-1 0 0 0 0,0 0 0 0 0,0-1 0 0 0,3-10-205 0 0,-8 20-42 0 0,1 0 0 0 0,-1 1 0 0 0,0-1 0 0 0,0 0 0 0 0,-1 0 0 0 0,1 0 0 0 0,-1 0 0 0 0,1-1 0 0 0,-1 1 0 0 0,0 0 0 0 0,0-1 0 0 0,0 1 0 0 0,-1 0 0 0 0,1-1 0 0 0,-1 1 0 0 0,0-1 0 0 0,0 1 0 0 0,0-1 0 0 0,0 1 0 0 0,0-1 0 0 0,-1 1 1 0 0,0 0-1 0 0,0-1 0 0 0,0 1 0 0 0,0 0 0 0 0,0-1 0 0 0,0 1 0 0 0,-1 0 0 0 0,0 0 0 0 0,0 0 0 0 0,0 0 0 0 0,0 1 0 0 0,0-1 0 0 0,0 0 0 0 0,-1 1 0 0 0,1-1 0 0 0,-1 1 0 0 0,0 0 0 0 0,1 0 0 0 0,-1 0 0 0 0,0 0 0 0 0,-4-1 42 0 0,-3 3-248 0 0,-1 0 0 0 0,0 0 0 0 0,0 1 0 0 0,0 1 0 0 0,1 0 0 0 0,-1 0 0 0 0,1 1 0 0 0,-1 0 0 0 0,1 1 0 0 0,0 0 1 0 0,0 1-1 0 0,1 0 0 0 0,-1 0 0 0 0,1 1 0 0 0,0 0 0 0 0,1 1 0 0 0,-1 0 0 0 0,1 0 0 0 0,1 1 0 0 0,0 0 0 0 0,0 1 0 0 0,0-1 0 0 0,1 1 0 0 0,0 0 0 0 0,1 1 0 0 0,-3 4 248 0 0,1 2-62 0 0,0-1 0 0 0,0 1 0 0 0,2-1 0 0 0,0 2 0 0 0,1-1 0 0 0,0 0 0 0 0,2 1 0 0 0,0 0 0 0 0,0 0 0 0 0,2 0 0 0 0,0-1 0 0 0,2 9 62 0 0,-1-17 55 0 0,0-1 0 0 0,1 1 0 0 0,0-1 0 0 0,1 0 0 0 0,-1 1 0 0 0,1-1 0 0 0,1 0 0 0 0,-1-1 0 0 0,1 1 0 0 0,1-1 0 0 0,-1 1 0 0 0,1-1 0 0 0,0-1 0 0 0,0 1 0 0 0,1-1 0 0 0,0 0 0 0 0,0 0 0 0 0,0 0 1 0 0,0-1-1 0 0,1 0 0 0 0,-1 0 0 0 0,1-1 0 0 0,0 0 0 0 0,0 0 0 0 0,1 0 0 0 0,-1-1 0 0 0,6 1-55 0 0,2 0 290 0 0,0 0 0 0 0,1 0 0 0 0,-1-2 0 0 0,1 0 0 0 0,0 0 0 0 0,0-2 1 0 0,-1 0-1 0 0,1-1 0 0 0,-1 0 0 0 0,1-1 0 0 0,-1-1 0 0 0,0 0 0 0 0,4-3-290 0 0,27-15 424 0 0,-2-2 0 0 0,-1-2 0 0 0,-1-2 0 0 0,-2-2-1 0 0,0-1 1 0 0,-2-2 0 0 0,-2-2 0 0 0,-1-1 0 0 0,-2-1-1 0 0,26-39-423 0 0,-43 56 36 0 0,-1 0 0 0 0,0-2 0 0 0,-2 1 0 0 0,-1-1 0 0 0,0-1 0 0 0,-2-1 0 0 0,-1 1 0 0 0,0-1-1 0 0,-2-1 1 0 0,-1 1 0 0 0,3-23-36 0 0,-9 46-37 0 0,0-1-1 0 0,0 0 1 0 0,0 1 0 0 0,0-1-1 0 0,0 1 1 0 0,-1-1 0 0 0,1 0-1 0 0,0 1 1 0 0,-1-1 0 0 0,1 1-1 0 0,-1-1 1 0 0,0 1-1 0 0,1-1 1 0 0,-1 1 0 0 0,0 0-1 0 0,0-1 1 0 0,0 1 0 0 0,0 0-1 0 0,0 0 1 0 0,0-1 0 0 0,0 1-1 0 0,-1 0 1 0 0,1 0-1 0 0,0 0 1 0 0,0 0 0 0 0,-1 1-1 0 0,1-1 1 0 0,-1 0 0 0 0,1 1-1 0 0,-1-1 1 0 0,1 0 0 0 0,-1 1-1 0 0,1 0 1 0 0,-1-1-1 0 0,0 1 1 0 0,1 0 0 0 0,-1 0-1 0 0,0 0 1 0 0,1 0 0 0 0,-1 0-1 0 0,1 0 1 0 0,-1 1-1 0 0,0-1 1 0 0,1 0 0 0 0,-1 1-1 0 0,1-1 1 0 0,-1 1 0 0 0,1 0-1 0 0,-1-1 1 0 0,1 1 0 0 0,0 0-1 0 0,-1 0 38 0 0,-11 7-133 0 0,-1 0 0 0 0,1 1-1 0 0,1 0 1 0 0,-1 1 0 0 0,2 1 0 0 0,-1 0 0 0 0,2 0-1 0 0,-1 1 1 0 0,2 1 0 0 0,-1 0 133 0 0,3-5-42 0 0,0 0-1 0 0,0 0 1 0 0,1 1 0 0 0,0 0-1 0 0,0 0 1 0 0,1 1 0 0 0,0 0-1 0 0,1 0 1 0 0,0 0 0 0 0,0 0 0 0 0,1 1-1 0 0,1-1 1 0 0,0 1 0 0 0,-1 7 42 0 0,6-14-21 0 0,0 1 1 0 0,-1 0-1 0 0,2-1 1 0 0,-1 1-1 0 0,0-1 1 0 0,1 0-1 0 0,0 0 1 0 0,0 0-1 0 0,0-1 1 0 0,0 0-1 0 0,1 1 1 0 0,-1-1-1 0 0,1-1 1 0 0,0 1-1 0 0,0-1 1 0 0,0 0 0 0 0,0 0-1 0 0,0 0 1 0 0,0-1-1 0 0,0 1 1 0 0,1-1-1 0 0,-1-1 1 0 0,1 1-1 0 0,-1-1 1 0 0,5 0 20 0 0,37 6 34 0 0,-31-5-25 0 0,0 0 0 0 0,0 1 0 0 0,0 1-1 0 0,0 0 1 0 0,0 1 0 0 0,0 1 0 0 0,-1 1 0 0 0,0 0 0 0 0,0 0 0 0 0,0 2 0 0 0,6 4-9 0 0,-17-9 11 0 0,-1 0 0 0 0,1 1 0 0 0,-1-1 1 0 0,0 1-1 0 0,0-1 0 0 0,0 1 0 0 0,-1 0 0 0 0,1 0 1 0 0,-1 0-1 0 0,0 1 0 0 0,0-1 0 0 0,0 0 1 0 0,-1 1-1 0 0,1 0 0 0 0,-1-1 0 0 0,0 1 0 0 0,0-1 1 0 0,-1 1-1 0 0,0 0 0 0 0,1 0 0 0 0,-2-1 1 0 0,1 1-1 0 0,0 0 0 0 0,-1 0 0 0 0,0-1 1 0 0,0 1-1 0 0,0-1 0 0 0,-1 1 0 0 0,0-1 0 0 0,0 1 1 0 0,-1 1-12 0 0,-25 55-3224 0 0,7-15-4399 0 0,18-39 2364 0 0,3-2 859 0 0</inkml:trace>
  <inkml:trace contextRef="#ctx0" brushRef="#br0" timeOffset="-643.002">9515 647 10482 0 0,'0'0'2237'0'0,"0"0"-952"0"0,0 0-376 0 0,0 0-32 0 0,0 0-67 0 0,0 0-113 0 0,-36 25-120 0 0,-114 81-138 0 0,66-28 25 0 0,73-63-405 0 0,0-3-149 0 0,2 0 0 0 0,0 0 0 0 0,0 1 0 0 0,1 0 0 0 0,1 0 0 0 0,0 1 1 0 0,1 0-1 0 0,0 0 0 0 0,1 1 0 0 0,1-1 0 0 0,0 1 0 0 0,1 0 0 0 0,1 1 0 0 0,-1 12 90 0 0,5-25-4 0 0,0 0-1 0 0,0 0 1 0 0,0 0 0 0 0,0 0 0 0 0,0-1-1 0 0,1 1 1 0 0,-1-1 0 0 0,1 1-1 0 0,0-1 1 0 0,0 0 0 0 0,0 0-1 0 0,0-1 1 0 0,0 1 0 0 0,0 0-1 0 0,0-1 1 0 0,0 0 0 0 0,1 0-1 0 0,-1 0 1 0 0,0 0 0 0 0,1 0-1 0 0,-1-1 1 0 0,1 1 0 0 0,-1-1 0 0 0,1 0-1 0 0,-1 0 1 0 0,1-1 0 0 0,-1 1-1 0 0,1-1 1 0 0,-1 1 0 0 0,1-1-1 0 0,-1 0 1 0 0,0 0 0 0 0,0-1-1 0 0,3 0 5 0 0,24-11 264 0 0,-1 0-1 0 0,-1-2 0 0 0,-1-1 0 0 0,0-2 0 0 0,-1 0 1 0 0,-1-1-1 0 0,-1-2 0 0 0,0-1 0 0 0,-2 0 0 0 0,0-2 1 0 0,5-9-264 0 0,16-5-672 0 0,-38 68-647 0 0,-5-8 927 0 0,10 91-1862 0 0,-9-109 2195 0 0,0 0-1 0 0,0 0 1 0 0,0-1-1 0 0,1 1 1 0 0,0 0-1 0 0,0-1 1 0 0,0 1-1 0 0,0-1 1 0 0,0 0-1 0 0,1 0 1 0 0,0 0-1 0 0,-1 0 1 0 0,1 0-1 0 0,0 0 0 0 0,1-1 1 0 0,-1 1-1 0 0,0-1 1 0 0,1 0-1 0 0,-1 0 1 0 0,1 0-1 0 0,-1-1 1 0 0,1 1-1 0 0,0-1 1 0 0,0 0-1 0 0,0 0 1 0 0,1 0 59 0 0,3 1 164 0 0,0-1 0 0 0,0 0 0 0 0,0 0 1 0 0,-1-1-1 0 0,1 0 0 0 0,0 0 0 0 0,0-1 0 0 0,0 0 1 0 0,0-1-1 0 0,0 1 0 0 0,-1-1 0 0 0,1-1 1 0 0,-1 0-1 0 0,1 0 0 0 0,-1 0 0 0 0,0-1 1 0 0,0 0-1 0 0,-1 0 0 0 0,1-1 0 0 0,-1 1 0 0 0,2-3-164 0 0,38-39 1713 0 0,-2-2 0 0 0,-2-2 1 0 0,-2-2-1 0 0,24-42-1713 0 0,-39 55-2 0 0,-1-1 0 0 0,-2 0 0 0 0,-2-2 0 0 0,-2-1 0 0 0,-2 0 0 0 0,-2-1 0 0 0,-1-1 0 0 0,-3 0 0 0 0,-1 0 0 0 0,-3-1 0 0 0,-1 0 0 0 0,-3 0 0 0 0,-2-28 2 0 0,1 70-27 0 0,-1-1 0 0 0,1 1-1 0 0,-1 0 1 0 0,0 0 0 0 0,0 0-1 0 0,0-1 1 0 0,-1 1 0 0 0,1 0-1 0 0,-1 0 1 0 0,0 0 0 0 0,0 0 0 0 0,-1 0-1 0 0,1 0 1 0 0,-1 0 0 0 0,0 0-1 0 0,0 0 1 0 0,0 1 0 0 0,0-1-1 0 0,-1 1 1 0 0,1-1 0 0 0,-1 1-1 0 0,0 0 1 0 0,0 0 0 0 0,0 0-1 0 0,-1 1 1 0 0,1-1 0 0 0,-1 1 0 0 0,1 0-1 0 0,-1 0 1 0 0,0 0 0 0 0,0 0-1 0 0,0 0 1 0 0,0 1 0 0 0,0 0-1 0 0,0 0 1 0 0,0 0 0 0 0,0 0-1 0 0,0 1 1 0 0,0 0 0 0 0,-1 0 0 0 0,1 0-1 0 0,0 0 1 0 0,0 0 0 0 0,-1 1 27 0 0,-9 5-118 0 0,1 0 0 0 0,0 1 1 0 0,1 1-1 0 0,-1 0 0 0 0,1 1 0 0 0,1 0 1 0 0,0 0-1 0 0,0 1 0 0 0,1 1 1 0 0,0 0-1 0 0,1 0 0 0 0,-2 4 118 0 0,-6 10-43 0 0,1 0 0 0 0,1 1 0 0 0,1 1 0 0 0,2 0 0 0 0,1 1 0 0 0,1 0 0 0 0,1 1 0 0 0,1 0-1 0 0,2 0 1 0 0,1 0 0 0 0,1 1 0 0 0,2 0 0 0 0,1 0 0 0 0,1 0 0 0 0,1 0 0 0 0,6 27 43 0 0,-3-39 6 0 0,0 1 1 0 0,2-2-1 0 0,0 1 1 0 0,1-1-1 0 0,1 0 0 0 0,0 0 1 0 0,1-1-1 0 0,1 0 1 0 0,1 0-1 0 0,0-1 1 0 0,1-1-1 0 0,0 0 0 0 0,1-1 1 0 0,1 0-1 0 0,7 4-6 0 0,8 6 43 0 0,0-2 0 0 0,2-1 0 0 0,0-1-1 0 0,2-2 1 0 0,0-1 0 0 0,0-2 0 0 0,16 4-43 0 0,98 5-1266 0 0,-86-30-8813 0 0,-47 3-86 0 0</inkml:trace>
  <inkml:trace contextRef="#ctx0" brushRef="#br0" timeOffset="45165.062">977 1906 0 0 0,'0'0'1464'0'0,"0"0"214"0"0,0 0 34 0 0,0 0 94 0 0,0 0 96 0 0,0 0-8 0 0,0 0-147 0 0,0 0-238 0 0,0 0-288 0 0,0 0-268 0 0,0 0-195 0 0,-17-3-181 0 0,-51-9-138 0 0,65 11-398 0 0,-1 0 1 0 0,1 1-1 0 0,-1 0 0 0 0,1-1 1 0 0,-1 1-1 0 0,1 0 1 0 0,-1 1-1 0 0,1-1 0 0 0,-1 1 1 0 0,1-1-1 0 0,0 1 0 0 0,-1 0 1 0 0,1 0-1 0 0,0 1 1 0 0,-1-1-1 0 0,1 1 0 0 0,0-1 1 0 0,0 2-42 0 0,-8 3 122 0 0,-11 6-43 0 0,0 2 0 0 0,1 0 1 0 0,1 2-1 0 0,1 0 0 0 0,0 1 1 0 0,1 1-1 0 0,1 1 0 0 0,-14 19-79 0 0,22-26-37 0 0,1 1-1 0 0,0 0 1 0 0,1 0-1 0 0,0 0 1 0 0,1 1-1 0 0,1 0 1 0 0,0 0-1 0 0,1 1 1 0 0,0-1-1 0 0,2 1 1 0 0,-1 0-1 0 0,2 0 1 0 0,0 0-1 0 0,1 0 1 0 0,0 0-1 0 0,2 9 38 0 0,0-18 26 0 0,1 1 1 0 0,0-1-1 0 0,0 0 0 0 0,0 0 0 0 0,1-1 0 0 0,-1 1 1 0 0,1-1-1 0 0,1 0 0 0 0,-1 0 0 0 0,1 0 0 0 0,0 0 1 0 0,0-1-1 0 0,0 0 0 0 0,0 0 0 0 0,1 0 0 0 0,0-1 1 0 0,0 0-1 0 0,0 0 0 0 0,0 0 0 0 0,0-1 0 0 0,1 0 1 0 0,-1 0-1 0 0,1-1 0 0 0,-1 1 0 0 0,1-1 0 0 0,-1-1 1 0 0,1 1-1 0 0,0-1 0 0 0,-1-1 0 0 0,1 1 0 0 0,0-1 1 0 0,-1 0-1 0 0,1 0 0 0 0,-1-1 0 0 0,1 0 0 0 0,-1 0 1 0 0,0-1-1 0 0,0 0 0 0 0,0 0 0 0 0,0 0 0 0 0,0 0 1 0 0,3-4-27 0 0,11-11 154 0 0,-1 0 1 0 0,-1-2-1 0 0,-1 0 1 0 0,-1-1-1 0 0,-1 0 1 0 0,-1-1-1 0 0,0-1 0 0 0,-2 0 1 0 0,-1-1-1 0 0,-1-1 1 0 0,-1 1-1 0 0,-1-1 1 0 0,5-24-155 0 0,-11 15 709 0 0,-2 34-506 0 0,0 0-73 0 0,0 0-85 0 0,0 12-540 0 0,3 20 488 0 0,1 0-1 0 0,1-1 1 0 0,2 0 0 0 0,2 0-1 0 0,0 0 1 0 0,2-1-1 0 0,3 3 8 0 0,20 62-7 0 0,-18-44 20 0 0,9 20-144 0 0,-3 2 0 0 0,-3 0 0 0 0,-3 1 0 0 0,-3 1 0 0 0,-4 0 0 0 0,-2 17 131 0 0,-8-78-159 0 0,0-1-1 0 0,0 0 1 0 0,-2 0 0 0 0,1 0-1 0 0,-2 0 1 0 0,1 0 0 0 0,-2 0-1 0 0,0-1 1 0 0,0 0 0 0 0,-1 0-1 0 0,-1 0 1 0 0,0-1 0 0 0,0 0 0 0 0,-1 0-1 0 0,-1-1 1 0 0,1 0 0 0 0,-2-1-1 0 0,1 1 1 0 0,-2-2 0 0 0,1 0-1 0 0,-1 0 1 0 0,0 0 0 0 0,0-2-1 0 0,-13 6 160 0 0,19-9-72 0 0,0 0-1 0 0,0-1 1 0 0,-1 0-1 0 0,1 0 0 0 0,-1 0 1 0 0,1-1-1 0 0,-1 0 1 0 0,0 0-1 0 0,1 0 0 0 0,-1-1 1 0 0,0 0-1 0 0,0 0 1 0 0,0 0-1 0 0,1-1 0 0 0,-1 0 1 0 0,0 0-1 0 0,1 0 1 0 0,-1-1-1 0 0,1 1 0 0 0,-1-2 1 0 0,1 1-1 0 0,0 0 1 0 0,0-1-1 0 0,0 0 0 0 0,0 0 1 0 0,0-1-1 0 0,1 1 1 0 0,-1-1-1 0 0,1 0 0 0 0,0 0 1 0 0,0-1-1 0 0,1 1 1 0 0,-1-1-1 0 0,1 0 73 0 0,-5-11-53 0 0,0 0 0 0 0,1-1 0 0 0,1 0 0 0 0,1-1 0 0 0,1 1 1 0 0,0-1-1 0 0,1 0 0 0 0,1 0 0 0 0,1 0 0 0 0,0 0 0 0 0,1 0 0 0 0,3-13 53 0 0,0 1 29 0 0,2 0 0 0 0,2 1 0 0 0,0 0 0 0 0,2 0 1 0 0,1 0-1 0 0,1 1 0 0 0,2 1 0 0 0,0 0 0 0 0,2 0 0 0 0,1 2 0 0 0,1 0 0 0 0,2 0 0 0 0,0 2 0 0 0,1 0 0 0 0,1 2 1 0 0,19-15-30 0 0,-4 6 450 0 0,2 2 1 0 0,0 2-1 0 0,2 1 1 0 0,1 2-1 0 0,34-14-450 0 0,107-63 1687 0 0,-176 97-1607 0 0,0-1 1 0 0,0 0-1 0 0,-1 0 0 0 0,1 0 1 0 0,-1-1-1 0 0,0 0 0 0 0,0 0 0 0 0,0 0 1 0 0,-1 0-1 0 0,0-1 0 0 0,0 0 1 0 0,0 0-1 0 0,-1 0 0 0 0,0 0 1 0 0,0-1-1 0 0,0 1 0 0 0,-1-1 1 0 0,0 0-1 0 0,0 0 0 0 0,-1 1 0 0 0,0-1 1 0 0,0 0-1 0 0,-1-1-80 0 0,-1 4-56 0 0,-1 0 1 0 0,-1-1-1 0 0,1 1 0 0 0,0 0 0 0 0,-1 1 1 0 0,0-1-1 0 0,0 0 0 0 0,0 1 0 0 0,-1 0 1 0 0,1 0-1 0 0,-1 0 0 0 0,1 0 0 0 0,-1 0 1 0 0,0 1-1 0 0,0-1 0 0 0,0 1 0 0 0,-1 0 1 0 0,1 1-1 0 0,0-1 0 0 0,-1 1 0 0 0,1 0 1 0 0,-1 0-1 0 0,0 0 0 0 0,1 0 0 0 0,-1 1 0 0 0,1 0 1 0 0,-1 0-1 0 0,0 0 0 0 0,1 0 0 0 0,-1 1 1 0 0,0 0 55 0 0,-5 3-65 0 0,0 0 0 0 0,1 0 0 0 0,-1 1 0 0 0,1 0 0 0 0,0 1 0 0 0,1 0 1 0 0,-1 1-1 0 0,1 0 0 0 0,0 0 0 0 0,1 0 0 0 0,0 1 0 0 0,0 0 0 0 0,1 1 0 0 0,0-1 0 0 0,0 1 1 0 0,1 0-1 0 0,0 1 0 0 0,0-1 0 0 0,1 1 0 0 0,1 0 0 0 0,0 0 0 0 0,0 0 0 0 0,1 1 65 0 0,-1-3 33 0 0,1 0 0 0 0,0 1 0 0 0,0-1 0 0 0,1 1 0 0 0,1-1-1 0 0,-1 1 1 0 0,1-1 0 0 0,1 1 0 0 0,-1 0 0 0 0,1-1-1 0 0,1 1 1 0 0,0-1 0 0 0,0 0 0 0 0,1 1 0 0 0,-1-1 0 0 0,2 0-1 0 0,-1-1 1 0 0,1 1 0 0 0,1-1 0 0 0,-1 1 0 0 0,1-1-1 0 0,0 0 1 0 0,6 5-33 0 0,-1-3 37 0 0,0 0 1 0 0,1-1-1 0 0,0-1 0 0 0,1 1 0 0 0,-1-2 0 0 0,1 1 1 0 0,1-2-1 0 0,-1 1 0 0 0,1-2 0 0 0,0 0 0 0 0,0 0 1 0 0,0-1-1 0 0,0-1 0 0 0,1 0 0 0 0,-1-1 0 0 0,1-1 1 0 0,-1 0-1 0 0,6-1-37 0 0,73-16-718 0 0,-55 1-1322 0 0,-15 8-918 0 0,1-2-3525 0 0,-10 2-277 0 0</inkml:trace>
  <inkml:trace contextRef="#ctx0" brushRef="#br0" timeOffset="45519.214">2057 2098 7050 0 0,'0'0'3443'0'0,"0"0"-1575"0"0,0 0-595 0 0,0 0-161 0 0,0 0-216 0 0,0 0-203 0 0,0 0-174 0 0,0 0-171 0 0,0 0-148 0 0,0 0-98 0 0,-22 34-42 0 0,-69 108-36 0 0,62-68-9 0 0,30-62-16 0 0,-3-7 4 0 0,1-1 0 0 0,0 1 0 0 0,0 0 0 0 0,0 0 0 0 0,1 0 0 0 0,0 0 0 0 0,0 0 0 0 0,0 0 0 0 0,0 0 0 0 0,1 0 0 0 0,0 0 0 0 0,0 0 0 0 0,0 0 0 0 0,1 0 0 0 0,0 0 0 0 0,0-1 0 0 0,0 1 0 0 0,0-1 0 0 0,1 0 0 0 0,-1 1 0 0 0,1-1 0 0 0,0 0 0 0 0,0 0 0 0 0,1-1 0 0 0,-1 1 0 0 0,1-1 0 0 0,0 0 0 0 0,0 1 0 0 0,0-2 0 0 0,0 1 0 0 0,1 0 0 0 0,-1-1 0 0 0,1 0 0 0 0,-1 0 0 0 0,1 0 0 0 0,0-1 0 0 0,0 0 0 0 0,4 1-3 0 0,5-5 219 0 0,1-2 0 0 0,-1 1 0 0 0,0-2 0 0 0,0 0 0 0 0,-1-1 0 0 0,0 0 0 0 0,0-1 0 0 0,0 0 0 0 0,-1-1 0 0 0,0 0 0 0 0,-1-1 0 0 0,0-1 0 0 0,-1 1 0 0 0,0-2-1 0 0,0 1 1 0 0,-1-2 0 0 0,-1 1 0 0 0,0-1 0 0 0,-1 0 0 0 0,2-5-219 0 0,-4 8 107 0 0,0 0 0 0 0,0 0-1 0 0,-1 0 1 0 0,-1-1-1 0 0,0 0 1 0 0,0 1 0 0 0,-1-1-1 0 0,0 0 1 0 0,-1 0-1 0 0,0 0 1 0 0,-1-1 0 0 0,0 1-1 0 0,-1 0 1 0 0,0-1-107 0 0,0 8-57 0 0,-1 0 0 0 0,1 0 1 0 0,-1 0-1 0 0,0 0 0 0 0,0 0 1 0 0,0 1-1 0 0,0-1 0 0 0,0 1 1 0 0,-1-1-1 0 0,0 1 0 0 0,0 0 1 0 0,0 0-1 0 0,0 0 1 0 0,0 0-1 0 0,0 1 0 0 0,-1-1 1 0 0,1 1-1 0 0,-1 0 0 0 0,0 0 1 0 0,0 0-1 0 0,0 1 0 0 0,0-1 1 0 0,0 1-1 0 0,0 0 0 0 0,0 0 1 0 0,0 0-1 0 0,-4 0 57 0 0,3 1-408 0 0,0-1-1 0 0,1 1 1 0 0,-1 0 0 0 0,0 0 0 0 0,0 0-1 0 0,0 1 1 0 0,0-1 0 0 0,1 1 0 0 0,-1 0-1 0 0,0 1 1 0 0,1-1 0 0 0,-1 1 0 0 0,1 0-1 0 0,-1 0 1 0 0,0 1 408 0 0,-13 8-5642 0 0,6-6-4650 0 0</inkml:trace>
  <inkml:trace contextRef="#ctx0" brushRef="#br0" timeOffset="46068.725">2300 2547 7866 0 0,'0'0'3295'0'0,"0"0"-1064"0"0,0 0-409 0 0,0 0-127 0 0,0 0-220 0 0,0 0-305 0 0,0 0-328 0 0,0 0-242 0 0,0 0-154 0 0,0 0-109 0 0,0 0-57 0 0,0 0-18 0 0,0 0-26 0 0,15-32-33 0 0,45-100-1 0 0,18 4 404 0 0,-74 122-585 0 0,4-6-8 0 0,0 0 0 0 0,1 0 0 0 0,0 0 0 0 0,0 1 0 0 0,2 1 0 0 0,-1-1 0 0 0,1 2 0 0 0,1 0 0 0 0,9-6-13 0 0,-20 15-5 0 0,0 0-1 0 0,1 0 0 0 0,-1 1 1 0 0,1-1-1 0 0,-1 0 0 0 0,0 1 1 0 0,1-1-1 0 0,-1 1 0 0 0,0 0 1 0 0,0-1-1 0 0,1 1 0 0 0,-1 0 0 0 0,0 0 1 0 0,0 0-1 0 0,0 0 0 0 0,0 0 1 0 0,0 0-1 0 0,0 0 0 0 0,0 0 1 0 0,0 0-1 0 0,0 0 0 0 0,-1 1 1 0 0,1-1-1 0 0,0 0 0 0 0,-1 0 1 0 0,1 1-1 0 0,-1-1 0 0 0,0 1 1 0 0,1-1-1 0 0,-1 0 0 0 0,0 1 0 0 0,0-1 1 0 0,0 1-1 0 0,0-1 0 0 0,0 0 1 0 0,0 1-1 0 0,0-1 0 0 0,0 1 1 0 0,-1-1-1 0 0,1 0 0 0 0,0 1 1 0 0,-1-1-1 0 0,1 0 0 0 0,-1 1 1 0 0,0-1-1 0 0,1 0 0 0 0,-1 1 1 0 0,0-1-1 0 0,0 0 6 0 0,0 10 24 0 0,0 18 62 0 0,-1-25-83 0 0,1 1 0 0 0,0 0 0 0 0,1-1 0 0 0,-1 1 1 0 0,1 0-1 0 0,0 0 0 0 0,0 0 0 0 0,0-1 0 0 0,1 1 0 0 0,0 0 1 0 0,-1 0-1 0 0,2-1 0 0 0,-1 1 0 0 0,1-1 0 0 0,-1 1 1 0 0,1-1-1 0 0,1 1 0 0 0,-1-1 0 0 0,0 0 0 0 0,1 0 1 0 0,0 0-1 0 0,1 0-3 0 0,0-3 17 0 0,0 0-1 0 0,0-1 1 0 0,0 0 0 0 0,1 0 0 0 0,-1 0 0 0 0,0 0 0 0 0,0-1-1 0 0,0 1 1 0 0,0-1 0 0 0,0 0 0 0 0,1 0 0 0 0,-2-1 0 0 0,1 1 0 0 0,0-1-1 0 0,0 0 1 0 0,0 0 0 0 0,-1 0 0 0 0,1-1 0 0 0,-1 1 0 0 0,0-1-1 0 0,0 0 1 0 0,0 0 0 0 0,0 0 0 0 0,0 0 0 0 0,-1 0 0 0 0,1-1-17 0 0,14-11 20 0 0,32-29 36 0 0,-39 34-47 0 0,0-1-1 0 0,1 1 0 0 0,1 1 0 0 0,-1 0 0 0 0,2 1 0 0 0,-1 0 1 0 0,1 0-1 0 0,0 2 0 0 0,5-2-8 0 0,-16 8 3 0 0,-1 0-1 0 0,1 0 1 0 0,0 0 0 0 0,0 1 0 0 0,0-1-1 0 0,0 1 1 0 0,-1-1 0 0 0,1 1 0 0 0,0 0-1 0 0,0-1 1 0 0,-1 1 0 0 0,1 0 0 0 0,0 0-1 0 0,-1 0 1 0 0,1 1 0 0 0,-1-1 0 0 0,0 0-1 0 0,1 1 1 0 0,-1-1 0 0 0,0 0 0 0 0,0 1-1 0 0,0-1 1 0 0,0 1 0 0 0,0 0 0 0 0,0-1-1 0 0,0 1 1 0 0,0 0 0 0 0,-1 0 0 0 0,1-1-1 0 0,-1 1 1 0 0,1 0 0 0 0,-1 0 0 0 0,0 0-1 0 0,0 0 1 0 0,0 0 0 0 0,0-1 0 0 0,0 1-1 0 0,0 0 1 0 0,0 0 0 0 0,-1 0 0 0 0,1 0-1 0 0,0 0 1 0 0,-1-1 0 0 0,0 1 0 0 0,1 0-1 0 0,-1 0 1 0 0,0 0-3 0 0,0 9-17 0 0,1 5-99 0 0,1 0 0 0 0,0 1 0 0 0,1-1 0 0 0,0 0 0 0 0,2 0 0 0 0,0 0 0 0 0,0-1 0 0 0,2 1 116 0 0,8 11-5368 0 0,5-3-5086 0 0,-15-20 2896 0 0</inkml:trace>
  <inkml:trace contextRef="#ctx0" brushRef="#br0" timeOffset="46547.35">3337 2374 128 0 0,'0'0'2303'0'0,"0"0"7"0"0,0 0 33 0 0,0 0-69 0 0,0 0-159 0 0,0 0-192 0 0,0 0-204 0 0,0 0-264 0 0,0 0-248 0 0,34-14-201 0 0,108-45-143 0 0,-70 13 482 0 0,-58 33-964 0 0,-5 5-286 0 0,0 1 0 0 0,0-2 1 0 0,-1 1-1 0 0,0-1 0 0 0,-1 0 1 0 0,0-1-1 0 0,0 0 0 0 0,-1 0 1 0 0,0-1-1 0 0,-1 1 0 0 0,0-1 1 0 0,-1 0-1 0 0,0 0 0 0 0,2-10-95 0 0,-6 19-68 0 0,0-1 1 0 0,0 1-1 0 0,-1-1 0 0 0,1 1 0 0 0,-1-1 1 0 0,1 1-1 0 0,-1-1 0 0 0,0 1 0 0 0,0 0 1 0 0,0-1-1 0 0,0 1 0 0 0,-1 0 0 0 0,1 0 1 0 0,0 0-1 0 0,-1 0 0 0 0,0 0 0 0 0,1 0 1 0 0,-1 0-1 0 0,0 0 0 0 0,0 1 0 0 0,0-1 1 0 0,0 1-1 0 0,0 0 0 0 0,0-1 0 0 0,-1 1 1 0 0,1 0-1 0 0,0 0 0 0 0,-1 0 0 0 0,1 0 1 0 0,0 1-1 0 0,-1-1 0 0 0,1 1 0 0 0,-1-1 68 0 0,-87 3-2936 0 0,75 4 2779 0 0,0 1-1 0 0,0 0 0 0 0,1 1 0 0 0,0 1 1 0 0,1 0-1 0 0,0 1 0 0 0,0 1 0 0 0,1 0 0 0 0,0 0 1 0 0,1 1-1 0 0,1 1 0 0 0,0 0 0 0 0,-1 2 158 0 0,4-5-20 0 0,0 0 0 0 0,0 0 0 0 0,1 1 0 0 0,0 0 0 0 0,1 0 0 0 0,1 0 0 0 0,0 1 0 0 0,0-1 0 0 0,1 1-1 0 0,1 0 1 0 0,-1 0 0 0 0,2 1 0 0 0,0-1 0 0 0,1 0 0 0 0,0 0 0 0 0,0 0 0 0 0,2 6 20 0 0,0-11 38 0 0,0-1 0 0 0,0 0 0 0 0,1 0 0 0 0,0 0 0 0 0,0-1 0 0 0,0 1 0 0 0,0-1 0 0 0,1 1 0 0 0,0-1 0 0 0,0 0 0 0 0,1-1 0 0 0,-1 1 0 0 0,1-1 0 0 0,0 0 0 0 0,0 0 0 0 0,1 0 0 0 0,-1-1 0 0 0,1 0 0 0 0,0 0 0 0 0,0 0 0 0 0,0-1 0 0 0,0 1 0 0 0,1-1-38 0 0,9 2 103 0 0,1 0 1 0 0,-1-1-1 0 0,0 0 1 0 0,1-1-1 0 0,-1-1 1 0 0,1-1-1 0 0,-1-1 1 0 0,10-1-104 0 0,-4-1-93 0 0,-1-2 1 0 0,0 0 0 0 0,-1-2 0 0 0,1 0 0 0 0,-1-1-1 0 0,-1-1 1 0 0,0-1 0 0 0,0-1 0 0 0,9-6 92 0 0,44-42-9017 0 0,-59 47 2020 0 0</inkml:trace>
  <inkml:trace contextRef="#ctx0" brushRef="#br0" timeOffset="46825.01">4148 1704 13131 0 0,'0'0'1351'0'0,"0"0"10"0"0,0 0 212 0 0,0 0 124 0 0,0 0-154 0 0,0 0-256 0 0,0 0-254 0 0,4 35-196 0 0,12 110-181 0 0,3 196 964 0 0,-19-318-1622 0 0,2 90-409 0 0,0-1-3490 0 0,-7-87 310 0 0,-2-10-5430 0 0,4-11-142 0 0</inkml:trace>
  <inkml:trace contextRef="#ctx0" brushRef="#br0" timeOffset="47066.444">3935 2142 4505 0 0,'0'0'4049'0'0,"0"0"-2369"0"0,0 0-55 0 0,0 0-97 0 0,0 0-256 0 0,0 0-304 0 0,219-63-143 0 0,-182 60-121 0 0,0-1-192 0 0,-2 4-176 0 0,-4 0-152 0 0,0 0-96 0 0,-1 0-128 0 0,-7 4-176 0 0,3 3-368 0 0,-5 0-1009 0 0,-7 1-1759 0 0,-8-5-8179 0 0</inkml:trace>
  <inkml:trace contextRef="#ctx0" brushRef="#br0" timeOffset="47286.712">4511 2532 7690 0 0,'0'0'2720'0'0,"0"0"-515"0"0,0 0-176 0 0,0 0-183 0 0,0 0-301 0 0,0 0-264 0 0,0 0-229 0 0,0 0-173 0 0,0 0-129 0 0,0 0-97 0 0,0 0-66 0 0,0 0-55 0 0,0 0-61 0 0,7-34-47 0 0,21-104-71 0 0,-8 59 119 0 0,-12 53-456 0 0,0 0-1 0 0,2 1 0 0 0,1 0 0 0 0,2 1 0 0 0,0 0 0 0 0,15-20-15 0 0,10 15-1910 0 0,-23 25-2250 0 0,3 4-4541 0 0,-12 0-2108 0 0</inkml:trace>
  <inkml:trace contextRef="#ctx0" brushRef="#br0" timeOffset="47936.522">4896 2201 3337 0 0,'0'0'3315'0'0,"0"0"-1218"0"0,0 0-488 0 0,0 0-142 0 0,0 0-259 0 0,0 0-282 0 0,0 0-222 0 0,0 0-164 0 0,0 0-106 0 0,0 0-88 0 0,0 0-68 0 0,0 0-46 0 0,0 0-40 0 0,-9 33-36 0 0,-25 101-16 0 0,33-84 89 0 0,6-46-169 0 0,-3-1 38 0 0,0 0 0 0 0,0 0 0 0 0,1-1-1 0 0,-1 1 1 0 0,1-1 0 0 0,0 1 0 0 0,0-1-1 0 0,0 0 1 0 0,0 0 0 0 0,0 0 0 0 0,0 0-1 0 0,0 0 1 0 0,1-1 0 0 0,-1 0 0 0 0,1 1-1 0 0,-1-1 1 0 0,1-1 0 0 0,-1 1 0 0 0,1 0-1 0 0,0-1 1 0 0,-1 0 0 0 0,1 0 0 0 0,0 0-1 0 0,-1 0 1 0 0,1-1 0 0 0,0 1 0 0 0,2-2-98 0 0,3-2 267 0 0,-1 0 1 0 0,0-1 0 0 0,0 0 0 0 0,-1 0 0 0 0,1-1 0 0 0,-1 0-1 0 0,-1-1 1 0 0,1 1 0 0 0,-1-1 0 0 0,0 0 0 0 0,-1-1 0 0 0,2-2-268 0 0,61-115 1637 0 0,-18 30-997 0 0,-25 139-1204 0 0,14 32 535 0 0,2-1-1 0 0,4-2 0 0 0,26 30 30 0 0,-20-28-9 0 0,-34-53 15 0 0,-2 1 1 0 0,0 0 0 0 0,-2 2 0 0 0,0-1 0 0 0,-2 2-1 0 0,-1-1 1 0 0,0 1 0 0 0,-2 1 0 0 0,-2 0-1 0 0,0 0 1 0 0,-2 0 0 0 0,1 17-7 0 0,-4-31 19 0 0,-1 0-1 0 0,0 0 1 0 0,-1-1 0 0 0,0 1 0 0 0,-1 0-1 0 0,0 0 1 0 0,-1-1 0 0 0,-1 1 0 0 0,0-1 0 0 0,0 0-1 0 0,-1 0 1 0 0,-1 0 0 0 0,0-1 0 0 0,-1 0-1 0 0,0 0 1 0 0,-3 2-19 0 0,-4 2 21 0 0,-2 0-1 0 0,0-1 1 0 0,0-1 0 0 0,-1 0-1 0 0,-1-1 1 0 0,0-1 0 0 0,-1-1-1 0 0,0-1 1 0 0,0 0 0 0 0,-1-1-1 0 0,0-2 1 0 0,0 0 0 0 0,-1-1-1 0 0,-19 3-20 0 0,37-7 11 0 0,-1-1-1 0 0,1 1 0 0 0,0 0 1 0 0,-1-1-1 0 0,1 1 0 0 0,0-1 1 0 0,-1 0-1 0 0,1 0 0 0 0,-1-1 1 0 0,1 1-1 0 0,0-1 0 0 0,-1 1 1 0 0,1-1-1 0 0,0 0 0 0 0,-1 0 1 0 0,1-1-1 0 0,0 1 0 0 0,0-1 1 0 0,0 1-1 0 0,0-1 0 0 0,0 0 0 0 0,1 0 1 0 0,-1 0-1 0 0,1-1 0 0 0,-1 1 1 0 0,1-1-1 0 0,0 1 0 0 0,0-1 1 0 0,0 0-1 0 0,0 0 0 0 0,0 0 1 0 0,0 0-1 0 0,1 0 0 0 0,0 0 1 0 0,-1 0-1 0 0,1 0 0 0 0,1-1 1 0 0,-1 1-1 0 0,0 0 0 0 0,1-1 1 0 0,-1 1-1 0 0,1-1-10 0 0,1-22-14 0 0,2 1 0 0 0,0-1 0 0 0,2 1 1 0 0,1-1-1 0 0,0 1 0 0 0,2 1 0 0 0,1 0 0 0 0,1 0 1 0 0,1 0-1 0 0,1 1 0 0 0,1 1 0 0 0,1 0 0 0 0,1 1 0 0 0,4-3 14 0 0,101-109-1403 0 0,-73 96-2229 0 0,1 2-4554 0 0,-28 23-3506 0 0</inkml:trace>
  <inkml:trace contextRef="#ctx0" brushRef="#br0" timeOffset="49245.053">6897 2149 2128 0 0,'0'0'2022'0'0,"0"0"-52"0"0,0 0 77 0 0,0 0 12 0 0,0 0-188 0 0,0 0-344 0 0,0 0-316 0 0,0 0-280 0 0,0 0-224 0 0,-33 8-175 0 0,-101 24-171 0 0,66-1-31 0 0,56-21-252 0 0,3-4-51 0 0,0 0 0 0 0,0 0-1 0 0,1 1 1 0 0,-1 0 0 0 0,2 0-1 0 0,-1 1 1 0 0,1 0-1 0 0,0 1 1 0 0,1-1 0 0 0,0 1-1 0 0,0 1 1 0 0,1-1-1 0 0,0 1 1 0 0,1-1 0 0 0,0 1-1 0 0,1 1 1 0 0,0-1-1 0 0,0 0 1 0 0,1 1 0 0 0,0 0-1 0 0,1 2-26 0 0,2-10 24 0 0,1 1-1 0 0,-1 0 1 0 0,1-1-1 0 0,0 1 1 0 0,0-1-1 0 0,0 0 1 0 0,0 0-1 0 0,1 0 1 0 0,-1 0 0 0 0,1 0-1 0 0,0 0 1 0 0,0-1-1 0 0,0 1 1 0 0,0-1-1 0 0,0 0 1 0 0,1 0-1 0 0,-1 0 1 0 0,1-1-1 0 0,-1 1 1 0 0,1-1-1 0 0,0 1 1 0 0,-1-1-1 0 0,1 0 1 0 0,0-1-1 0 0,0 1 1 0 0,0-1 0 0 0,0 0-1 0 0,0 0 1 0 0,-1 0-1 0 0,1 0 1 0 0,0 0-1 0 0,0-1 1 0 0,0 0-1 0 0,0 0 1 0 0,-1 0-1 0 0,1 0 1 0 0,0-1-1 0 0,-1 1 1 0 0,1-1-1 0 0,-1 0 1 0 0,0 0-1 0 0,2-1-23 0 0,51-38 201 0 0,-1-3 0 0 0,-2-2-1 0 0,-2-2 1 0 0,0-5-201 0 0,-15 17-126 0 0,-36 37 109 0 0,0-1 0 0 0,0 1 0 0 0,0 0 0 0 0,0-1 0 0 0,0 1 0 0 0,1 0 0 0 0,-1-1 0 0 0,0 1 0 0 0,0-1 0 0 0,1 1 0 0 0,-1 0 0 0 0,1-1 0 0 0,-1 1 0 0 0,0-1 0 0 0,1 1 0 0 0,-1-1 0 0 0,1 1 0 0 0,-1-1 0 0 0,1 1 0 0 0,-1-1 1 0 0,1 0-1 0 0,-1 1 0 0 0,1-1 0 0 0,0 0 0 0 0,-1 1 0 0 0,1-1 0 0 0,0 0 0 0 0,-1 0 0 0 0,1 1 0 0 0,0-1 0 0 0,-1 0 0 0 0,1 0 0 0 0,0 0 0 0 0,-1 0 0 0 0,1 0 0 0 0,0 0 0 0 0,-1 0 0 0 0,1 0 0 0 0,0 0 0 0 0,-1 0 0 0 0,1-1 0 0 0,0 1 0 0 0,-1 0 1 0 0,1 0-1 0 0,-1-1 0 0 0,1 1 0 0 0,0 0 0 0 0,-1-1 0 0 0,1 1 0 0 0,-1-1 0 0 0,1 1 0 0 0,-1 0 0 0 0,1-1 0 0 0,-1 1 0 0 0,1-1 0 0 0,-1 0 0 0 0,1 1 0 0 0,-1-1 0 0 0,0 1 0 0 0,1-1 0 0 0,-1 1 0 0 0,0-1 0 0 0,0 0 0 0 0,0 1 0 0 0,1-1 0 0 0,-1 0 1 0 0,0 1-1 0 0,0-1 0 0 0,0 0 0 0 0,0 0 17 0 0,16 171 201 0 0,-15-165-180 0 0,1 0-1 0 0,-1 0 0 0 0,1 0 1 0 0,0 0-1 0 0,0 0 1 0 0,1 0-1 0 0,0 0 1 0 0,0-1-1 0 0,0 1 1 0 0,0-1-1 0 0,0 0 0 0 0,1 0 1 0 0,0 0-1 0 0,0 0 1 0 0,0-1-1 0 0,0 1 1 0 0,1-1-1 0 0,-1 0 1 0 0,1-1-1 0 0,0 1 0 0 0,0-1 1 0 0,0 0-1 0 0,0 0 1 0 0,0 0-1 0 0,0-1 1 0 0,1 0-1 0 0,-1 0 1 0 0,0 0-1 0 0,1-1 1 0 0,0 1-21 0 0,56-40 941 0 0,-43 23-769 0 0,105-84 267 0 0,-94 72-424 0 0,2 1 0 0 0,1 2 0 0 0,1 1 0 0 0,1 2 1 0 0,1 1-1 0 0,38-16-15 0 0,-70 35 3 0 0,-1 0 0 0 0,1 0 0 0 0,0 0 0 0 0,0 1 1 0 0,0-1-1 0 0,0 1 0 0 0,0 0 0 0 0,0 0 0 0 0,0 0 1 0 0,0 1-1 0 0,1 0 0 0 0,-1-1 0 0 0,0 1 0 0 0,0 1 1 0 0,0-1-1 0 0,1 0 0 0 0,-1 1 0 0 0,0 0 0 0 0,0 0 1 0 0,0 0-1 0 0,0 1 0 0 0,0 0 0 0 0,-1-1 0 0 0,1 1 1 0 0,0 0-1 0 0,-1 1 0 0 0,1-1 0 0 0,-1 1 0 0 0,0-1 1 0 0,0 1-1 0 0,0 0 0 0 0,0 0 0 0 0,0 0 0 0 0,0 1 1 0 0,-1-1-1 0 0,0 1 0 0 0,0-1 0 0 0,0 1 0 0 0,0 0 1 0 0,1 3-4 0 0,0 8 55 0 0,0 0 1 0 0,-2 0 0 0 0,1 0 0 0 0,-2 0 0 0 0,0 0 0 0 0,0 0-1 0 0,-2 1 1 0 0,0-1 0 0 0,-1-1 0 0 0,0 1 0 0 0,-1 0 0 0 0,-1-1 0 0 0,0 1-1 0 0,-1-1 1 0 0,0-1 0 0 0,-3 3-56 0 0,-2 1 33 0 0,-1-1 0 0 0,0-1 0 0 0,-2 0 0 0 0,0 0 0 0 0,0-2 0 0 0,-2 0 0 0 0,1 0 0 0 0,-3 0-33 0 0,8-8-147 0 0,-1 1-1 0 0,1-2 0 0 0,-1 1 1 0 0,0-2-1 0 0,0 1 1 0 0,0-1-1 0 0,0-1 0 0 0,-1 0 1 0 0,1-1-1 0 0,-1 0 1 0 0,1 0-1 0 0,-4-2 148 0 0,14 1-36 0 0,-1 0 0 0 0,0 0-1 0 0,1-1 1 0 0,-1 1 0 0 0,1-1-1 0 0,-1 0 1 0 0,0 1 0 0 0,1-1 0 0 0,-1 0-1 0 0,1 0 1 0 0,0 0 0 0 0,-1 0-1 0 0,1 0 1 0 0,0 0 0 0 0,0 0 0 0 0,-1 0-1 0 0,1-1 1 0 0,0 1 0 0 0,0 0-1 0 0,0-1 1 0 0,1 1 0 0 0,-1-1 0 0 0,0 1-1 0 0,0-1 1 0 0,1 1 0 0 0,-1-1-1 0 0,1 0 1 0 0,-1 1 0 0 0,1-1 0 0 0,0 0-1 0 0,0 1 1 0 0,0-1 0 0 0,0 0-1 0 0,0 1 1 0 0,0-1 0 0 0,0 0 0 0 0,0 1-1 0 0,1-1 1 0 0,-1 0 0 0 0,1 1-1 0 0,-1-1 1 0 0,1 0 0 0 0,0 1 0 0 0,-1-1-1 0 0,1 1 1 0 0,0 0 0 0 0,0-1-1 0 0,0 1 1 0 0,0 0 0 0 0,0-1 0 0 0,0 1-1 0 0,1 0 1 0 0,-1 0 0 0 0,0 0-1 0 0,1 0 1 0 0,-1 0 0 0 0,1 0 0 0 0,0 0 36 0 0,8-4 134 0 0,1 0 1 0 0,0 1 0 0 0,0 0 0 0 0,0 1 0 0 0,0 0 0 0 0,0 1 0 0 0,1 0-1 0 0,-1 1 1 0 0,1 0 0 0 0,0 0 0 0 0,-1 2 0 0 0,1-1 0 0 0,-1 2-1 0 0,1-1 1 0 0,-1 2 0 0 0,0-1 0 0 0,1 2 0 0 0,-1-1 0 0 0,5 4-135 0 0,161 48 2103 0 0,-44-51-1046 0 0,-123-7-1039 0 0,0-1-1 0 0,0 0 0 0 0,0 0 0 0 0,0-1 1 0 0,-1-1-1 0 0,0 1 0 0 0,0-1 1 0 0,-1-1-1 0 0,1 1 0 0 0,-1-2 1 0 0,-1 1-1 0 0,0-1 0 0 0,0 0 0 0 0,0-1 1 0 0,5-8-18 0 0,-3 6-184 0 0,23-40-2109 0 0,-17 15-6832 0 0,-12 28-2238 0 0</inkml:trace>
  <inkml:trace contextRef="#ctx0" brushRef="#br0" timeOffset="50493.138">8914 2606 4497 0 0,'0'0'1440'0'0,"0"0"-782"0"0,0 0-195 0 0,0 0 303 0 0,0 0 500 0 0,0 0 372 0 0,0 0 118 0 0,0 0-158 0 0,0 0-323 0 0,0 0-355 0 0,0 0-277 0 0,0 0-173 0 0,29-28-98 0 0,92-91-81 0 0,138-150 792 0 0,-232 246-1051 0 0,154-115 245 0 0,-177 135-268 0 0,1 0 0 0 0,0 0 0 0 0,0 1-1 0 0,0 0 1 0 0,0-1 0 0 0,1 2-1 0 0,-1-1 1 0 0,1 1 0 0 0,-1 0 0 0 0,1 0-1 0 0,-1 0 1 0 0,1 1 0 0 0,-1 0-1 0 0,1 0 1 0 0,0 0-9 0 0,-2 3 44 0 0,-1 0 0 0 0,0 0 0 0 0,1 0 0 0 0,-2 1 0 0 0,1-1 0 0 0,0 1-1 0 0,-1 0 1 0 0,1 0 0 0 0,-1-1 0 0 0,0 2 0 0 0,-1-1 0 0 0,1 0 0 0 0,-1 0 0 0 0,1 0 0 0 0,-1 1 0 0 0,0-1-1 0 0,-1 2-43 0 0,0-6 2 0 0,6 154 1307 0 0,-9-132-1266 0 0,-1-1 1 0 0,-1 0 0 0 0,0 0 0 0 0,-2 0-1 0 0,-1-1 1 0 0,0 0 0 0 0,-1-1-1 0 0,-2 0 1 0 0,0 0 0 0 0,0-1 0 0 0,-2 0-1 0 0,0-1 1 0 0,-1-1 0 0 0,-10 9-44 0 0,15-17-148 0 0,1-1 1 0 0,-1 0 0 0 0,-1-1-1 0 0,1 0 1 0 0,-1-1 0 0 0,-1 0-1 0 0,1 0 1 0 0,0-1-1 0 0,-1 0 1 0 0,0-1 0 0 0,0 0-1 0 0,0-1 1 0 0,0 0 0 0 0,0-1-1 0 0,-1 0 1 0 0,1-1 0 0 0,0 0-1 0 0,-1 0 1 0 0,1-2-1 0 0,-8-1 148 0 0,14 2-140 0 0,1 0-1 0 0,0 0 1 0 0,0-1-1 0 0,0 1 0 0 0,1-1 1 0 0,-1 0-1 0 0,0 0 0 0 0,1-1 1 0 0,-1 1-1 0 0,1-1 1 0 0,0 0-1 0 0,-1 0 0 0 0,2 0 1 0 0,-1 0-1 0 0,0 0 0 0 0,0 0 1 0 0,1-1-1 0 0,0 0 1 0 0,0 1-1 0 0,0-1 0 0 0,0 0 1 0 0,0 0-1 0 0,1 0 1 0 0,0 0-1 0 0,0 0 0 0 0,0 0 1 0 0,0 0-1 0 0,1-1 0 0 0,-1 1 1 0 0,1 0-1 0 0,0 0 1 0 0,0-1-1 0 0,1 1 0 0 0,-1 0 1 0 0,1 0-1 0 0,0 0 0 0 0,0-1 1 0 0,1 1-1 0 0,-1 0 1 0 0,1 1-1 0 0,0-1 0 0 0,0 0 1 0 0,0 0-1 0 0,0 1 0 0 0,1-2 141 0 0,0 2-103 0 0,0-1-1 0 0,0 1 1 0 0,1 0-1 0 0,-1 0 0 0 0,1 0 1 0 0,-1 0-1 0 0,1 1 0 0 0,0-1 1 0 0,0 1-1 0 0,0 0 0 0 0,1 0 1 0 0,-1 0-1 0 0,0 1 1 0 0,1 0-1 0 0,-1-1 0 0 0,1 1 1 0 0,-1 1-1 0 0,1-1 0 0 0,0 1 1 0 0,-1 0-1 0 0,1 0 0 0 0,-1 0 1 0 0,1 1-1 0 0,4 0 104 0 0,27 56-217 0 0,3-33-1142 0 0,-8-21-4157 0 0,-23-3 2126 0 0</inkml:trace>
  <inkml:trace contextRef="#ctx0" brushRef="#br0" timeOffset="50919.077">10050 1347 16412 0 0,'0'0'952'0'0,"0"0"-84"0"0,0 0-111 0 0,0 0-98 0 0,0 0-105 0 0,0 0-69 0 0,0 0-39 0 0,0 0-36 0 0,0 0-2 0 0,0 0-25 0 0,-14 35-40 0 0,-46 116-48 0 0,16 31 310 0 0,11-26-317 0 0,13-73-237 0 0,3 1 0 0 0,4 1 0 0 0,5 0 0 0 0,2 11-51 0 0,5-94-7 0 0,1 1-1 0 0,0-1 0 0 0,-1 0 1 0 0,1 1-1 0 0,0-1 0 0 0,0 0 1 0 0,1 1-1 0 0,-1-1 1 0 0,0 1-1 0 0,1-1 0 0 0,-1 0 1 0 0,1 0-1 0 0,0 1 0 0 0,0-1 1 0 0,0 0-1 0 0,0 0 1 0 0,0 0-1 0 0,0 0 0 0 0,1 0 1 0 0,-1 0-1 0 0,0 0 0 0 0,1 0 1 0 0,0-1-1 0 0,-1 1 1 0 0,1 0-1 0 0,0-1 0 0 0,0 0 1 0 0,0 1-1 0 0,0-1 1 0 0,0 0-1 0 0,0 0 0 0 0,1 0 1 0 0,-1 0-1 0 0,0 0 0 0 0,0-1 8 0 0,11-2 30 0 0,0-1 0 0 0,0 0-1 0 0,-1-1 1 0 0,0 0-1 0 0,0-1 1 0 0,0 0-1 0 0,0-1 1 0 0,-1 0 0 0 0,0-1-1 0 0,0 0 1 0 0,-1-1-1 0 0,0 0 1 0 0,7-9-30 0 0,16-8 45 0 0,181-133 92 0 0,-213 158-136 0 0,1 0-1 0 0,-1 0 1 0 0,0 0-1 0 0,0 0 1 0 0,0 0-1 0 0,1 1 1 0 0,-1-1-1 0 0,0 0 1 0 0,0 1-1 0 0,0-1 1 0 0,0 1-1 0 0,0-1 0 0 0,0 1 1 0 0,1-1-1 0 0,-1 1 1 0 0,-1 0-1 0 0,1 0 1 0 0,0-1-1 0 0,0 1 1 0 0,0 0-1 0 0,0 0 1 0 0,0 0-1 0 0,-1 0 1 0 0,1 0-1 0 0,0 0 1 0 0,-1 0-1 0 0,1 0 1 0 0,-1 0-1 0 0,1 0 1 0 0,-1 1-1 0 0,0-1 1 0 0,1 0-1 0 0,-1 0 1 0 0,0 0-1 0 0,0 1 1 0 0,0-1-1 0 0,0 0 1 0 0,0 0-1 0 0,0 0 1 0 0,0 1-1 0 0,0-1 0 0 0,-1 0 1 0 0,1 0-1 0 0,0 0 1 0 0,-1 0-1 0 0,1 1 1 0 0,-1-1-1 0 0,1 0 1 0 0,-1 0-1 0 0,1 0 1 0 0,-1 0-1 0 0,0 0 1 0 0,0 0-1 0 0,0 0 0 0 0,1 10 42 0 0,-43 254 189 0 0,57-222-1734 0 0,-2-39-2469 0 0,4-10-4231 0 0,-12 2-2739 0 0</inkml:trace>
  <inkml:trace contextRef="#ctx0" brushRef="#br0" timeOffset="51268.908">10663 2031 10482 0 0,'0'0'1797'0'0,"0"0"-192"0"0,0 0-135 0 0,0 0-196 0 0,0 0-265 0 0,0 0-241 0 0,0 0-221 0 0,-25 37-172 0 0,-78 112-122 0 0,67-73 8 0 0,35-62-208 0 0,-1-10-42 0 0,0 0 1 0 0,1 1-1 0 0,0-1 1 0 0,0 0 0 0 0,0 1-1 0 0,0-1 1 0 0,1 1-1 0 0,0-1 1 0 0,0 1 0 0 0,0-1-1 0 0,0 1 1 0 0,1-1-1 0 0,-1 1 1 0 0,1-1 0 0 0,0 0-1 0 0,1 1 1 0 0,-1-1-1 0 0,1 0 1 0 0,0 0-1 0 0,0 0 1 0 0,0 0 0 0 0,0 0-1 0 0,1 0 1 0 0,0-1-1 0 0,0 1 1 0 0,0-1 0 0 0,0 0-1 0 0,0 0 1 0 0,0 0-1 0 0,1 0 1 0 0,0 0 0 0 0,-1-1-1 0 0,1 1 1 0 0,0-1-1 0 0,0 0 1 0 0,5 1-12 0 0,3-3 133 0 0,0 0-1 0 0,0 0 1 0 0,0-1-1 0 0,0-1 1 0 0,0 0-1 0 0,-1 0 1 0 0,1-1-1 0 0,-1-1 1 0 0,1 0-1 0 0,-1-1 1 0 0,0 0-1 0 0,-1 0 1 0 0,1-1-1 0 0,-1-1 1 0 0,0 0-1 0 0,-1 0 1 0 0,1-1-1 0 0,-2 0 1 0 0,1 0-1 0 0,-1-1 1 0 0,0-1-1 0 0,-1 1 1 0 0,0-1-1 0 0,0 0 1 0 0,-1-1-1 0 0,-1 1 1 0 0,0-1-1 0 0,2-6-132 0 0,-4 10-46 0 0,0 0 1 0 0,0-1-1 0 0,0 1 0 0 0,-1-1 1 0 0,0 0-1 0 0,-1 0 0 0 0,0 1 1 0 0,0-1-1 0 0,-1 0 0 0 0,1 0 1 0 0,-2 0-1 0 0,1 0 0 0 0,-1 0 1 0 0,-1 0-1 0 0,1 0 0 0 0,-1 0 1 0 0,-1 0-1 0 0,1 1 0 0 0,-1 0 1 0 0,-1-1-1 0 0,1 1 0 0 0,-1 0 1 0 0,0 0-1 0 0,-1 1 0 0 0,0-1 1 0 0,0 1-1 0 0,0 0 0 0 0,-1 0 1 0 0,0 1-1 0 0,0 0 0 0 0,0 0 0 0 0,-2-1 46 0 0,-41-7-2949 0 0,15 12-5089 0 0,24 1-2918 0 0</inkml:trace>
  <inkml:trace contextRef="#ctx0" brushRef="#br0" timeOffset="51737.908">11028 2168 14611 0 0,'0'0'1906'0'0,"0"0"-476"0"0,0 0-136 0 0,0 0-83 0 0,0 0-213 0 0,0 0-254 0 0,0 0-237 0 0,0 0-152 0 0,0 0-83 0 0,0 0-40 0 0,0 0-43 0 0,0 0-73 0 0,0 0-39 0 0,-7 22-39 0 0,-19 69-40 0 0,19-13 8 0 0,7-76-6 0 0,0 1 1 0 0,1 0-1 0 0,-1 0 0 0 0,1-1 1 0 0,0 1-1 0 0,-1 0 0 0 0,1-1 1 0 0,0 1-1 0 0,1-1 0 0 0,-1 1 1 0 0,0-1-1 0 0,1 0 0 0 0,0 1 1 0 0,-1-1-1 0 0,1 0 1 0 0,0 0-1 0 0,0 0 0 0 0,0 0 1 0 0,0 0-1 0 0,0-1 0 0 0,1 1 1 0 0,-1-1-1 0 0,0 1 0 0 0,1-1 1 0 0,-1 0-1 0 0,1 0 0 0 0,0 0 1 0 0,-1 0-1 0 0,1 0 1 0 0,0-1-1 0 0,-1 1 0 0 0,1-1 1 0 0,0 0-1 0 0,0 0 0 0 0,0 0 1 0 0,0 0-1 0 0,6 0 38 0 0,-1-1 0 0 0,0 0 1 0 0,0-1-1 0 0,0 0 0 0 0,0 0 1 0 0,0 0-1 0 0,-1-1 0 0 0,1 0 1 0 0,-1-1-1 0 0,0 0 1 0 0,7-4-39 0 0,197-171 654 0 0,-181 149-747 0 0,-30 30 2 0 0,-1 25-407 0 0,0-19 462 0 0,0 0 0 0 0,1 1 1 0 0,0-1-1 0 0,0 0 0 0 0,0 0 0 0 0,1 0 1 0 0,0 0-1 0 0,0 0 0 0 0,1 0 0 0 0,-1 0 1 0 0,1 0-1 0 0,1 0 0 0 0,-1 0 0 0 0,1-1 0 0 0,1 2 36 0 0,-1-3 6 0 0,1 1-1 0 0,0-1 0 0 0,-1 0 0 0 0,2 0 1 0 0,-1-1-1 0 0,0 1 0 0 0,1-1 0 0 0,0 0 1 0 0,0 0-1 0 0,0-1 0 0 0,0 1 0 0 0,0-1 1 0 0,0 0-1 0 0,1-1 0 0 0,-1 1 0 0 0,0-1 0 0 0,1 0 1 0 0,0 0-1 0 0,-1-1 0 0 0,1 1 0 0 0,-1-1 1 0 0,1-1-1 0 0,0 1 0 0 0,-1-1 0 0 0,1 0 1 0 0,-1 0-1 0 0,6-2-5 0 0,4-7 66 0 0,-1 0-1 0 0,0-1 1 0 0,0-1 0 0 0,-1 0 0 0 0,0-1 0 0 0,-1 0-1 0 0,-1-1 1 0 0,0 0 0 0 0,-1-1 0 0 0,-1 0-1 0 0,0 0 1 0 0,-1-1 0 0 0,0 0 0 0 0,-2-1 0 0 0,0 0-1 0 0,-1 0 1 0 0,0 0 0 0 0,1-15-66 0 0,-2 4-1606 0 0,-4 16-5270 0 0,0 8 2457 0 0,0 4-7004 0 0</inkml:trace>
  <inkml:trace contextRef="#ctx0" brushRef="#br0" timeOffset="52171.712">11880 2425 10050 0 0,'0'0'2006'0'0,"0"0"-258"0"0,0 0 94 0 0,0 0 0 0 0,0 0-257 0 0,0 0-306 0 0,0 0-290 0 0,0 0-191 0 0,0 0-76 0 0,0 0-51 0 0,0 0-61 0 0,0 0-80 0 0,28-31-89 0 0,85-98-103 0 0,-59 57 122 0 0,43-101-321 0 0,-97 174-184 0 0,0-1 1 0 0,1 1 0 0 0,-1-1-1 0 0,0 0 1 0 0,0 1 0 0 0,0-1-1 0 0,0 1 1 0 0,1-1 0 0 0,-1 0 0 0 0,0 1-1 0 0,0-1 1 0 0,1 0 0 0 0,-1 1-1 0 0,0-1 1 0 0,1 0 0 0 0,-1 0 0 0 0,0 1-1 0 0,1-1 1 0 0,-1 0 0 0 0,1 0-1 0 0,-1 0 1 0 0,0 1 0 0 0,1-1-1 0 0,-1 0 1 0 0,1 0 0 0 0,-1 0 0 0 0,0 0-1 0 0,1 0 1 0 0,-1 0 0 0 0,1 0-1 0 0,-1 0 1 0 0,0 0 0 0 0,1 0-1 0 0,-1 0 1 0 0,1 0 0 0 0,-1 0 0 0 0,1 0-1 0 0,-1 0 1 0 0,0 0 0 0 0,1-1 44 0 0,-11 49-436 0 0,7-40 408 0 0,0-1-1 0 0,0 1 0 0 0,1 0 0 0 0,0 0 0 0 0,1 0 0 0 0,0 0 1 0 0,0 1-1 0 0,1-1 0 0 0,0 0 0 0 0,0 0 0 0 0,1 1 0 0 0,0-1 1 0 0,0 0-1 0 0,1 0 0 0 0,0 0 0 0 0,1 0 0 0 0,0-1 0 0 0,0 1 1 0 0,0 0-1 0 0,1-1 0 0 0,0 0 0 0 0,0 0 0 0 0,1 0 0 0 0,0-1 1 0 0,0 1-1 0 0,1-1 0 0 0,0-1 0 0 0,0 1 0 0 0,3 1 29 0 0,3 0 117 0 0,2 0 0 0 0,-1-2 0 0 0,0 1 0 0 0,1-2 0 0 0,0 0 0 0 0,0-1 0 0 0,1 0 0 0 0,-1-1 0 0 0,0 0 0 0 0,1-1 0 0 0,-1-1 0 0 0,1 0 0 0 0,0-1 0 0 0,12-3-117 0 0,-11 0 145 0 0,0 0 0 0 0,0-1 0 0 0,-1-1 0 0 0,1 0 0 0 0,-1-1 0 0 0,-1-1 0 0 0,1 0 0 0 0,-1-1 0 0 0,-1-1 0 0 0,0 0 0 0 0,3-3-145 0 0,-7 4-24 0 0,-1 0 1 0 0,0-1-1 0 0,0 0 0 0 0,-1 0 1 0 0,-1-1-1 0 0,0 1 0 0 0,0-2 1 0 0,-1 1-1 0 0,0 0 0 0 0,-1-1 1 0 0,0 0-1 0 0,-1 0 0 0 0,0 0 1 0 0,0-9 23 0 0,-6-60-7264 0 0,-4 66-392 0 0,0 3-3332 0 0</inkml:trace>
  <inkml:trace contextRef="#ctx0" brushRef="#br0" timeOffset="60606.182">4397 6682 0 0 0,'-35'32'0'0'0,"33"-31"0"0"0</inkml:trace>
  <inkml:trace contextRef="#ctx0" brushRef="#br0" timeOffset="70179.915">5601 6464 0 0 0,'0'0'260'0'0,"0"0"814"0"0,0 0 313 0 0,0 0 24 0 0,0 0-36 0 0,0 0-77 0 0,0 0-75 0 0,0 0-82 0 0,-2-3-94 0 0,1 2-827 0 0,0 0 1 0 0,0-1 0 0 0,0 1-1 0 0,0 0 1 0 0,-1 0 0 0 0,1-1-1 0 0,0 1 1 0 0,-1 0 0 0 0,1 0-1 0 0,-1 1 1 0 0,1-1 0 0 0,-1 0-1 0 0,1 0 1 0 0,-1 1 0 0 0,0-1-1 0 0,1 1 1 0 0,-1 0 0 0 0,0-1-1 0 0,1 1 1 0 0,-1 0 0 0 0,0 0-1 0 0,0 0 1 0 0,1 0 0 0 0,-1 0-1 0 0,0 0 1 0 0,0 1 0 0 0,1-1-1 0 0,-1 0 1 0 0,0 1 0 0 0,1 0-221 0 0,-32 35 812 0 0,28-29-755 0 0,1 1 0 0 0,-1-1 0 0 0,2 1 0 0 0,-1 0 0 0 0,1 1 0 0 0,1-1 0 0 0,-1 0 0 0 0,2 1 0 0 0,-1 0 0 0 0,1-1 0 0 0,0 1 0 0 0,1 0 0 0 0,0 5-57 0 0,1-12 102 0 0,1 0 0 0 0,-1 0-1 0 0,1 0 1 0 0,0 0 0 0 0,0-1 0 0 0,0 1-1 0 0,0-1 1 0 0,0 1 0 0 0,0-1-1 0 0,0 0 1 0 0,0 1 0 0 0,0-1 0 0 0,1-1-1 0 0,-1 1 1 0 0,0 0 0 0 0,1 0-1 0 0,-1-1 1 0 0,0 1 0 0 0,1-1 0 0 0,-1 0-1 0 0,1 0 1 0 0,-1 0 0 0 0,1 0 0 0 0,-1 0-1 0 0,1-1 1 0 0,-1 1 0 0 0,1 0-1 0 0,-1-1 1 0 0,0 0 0 0 0,1 0 0 0 0,-1 0-1 0 0,0 0 1 0 0,1-1-102 0 0,8-4 298 0 0,0-2 0 0 0,-1 1 0 0 0,0-1-1 0 0,-1-1 1 0 0,0 0 0 0 0,0 0 0 0 0,-1-1 0 0 0,0 0 0 0 0,-1 0-1 0 0,0-1 1 0 0,0 0 0 0 0,-1 0 0 0 0,-1-1 0 0 0,0 0 0 0 0,1-5-298 0 0,-5 16 23 0 0,0-1 1 0 0,0 0 0 0 0,0 0 0 0 0,0 0-1 0 0,-1 0 1 0 0,1 1 0 0 0,-1-1 0 0 0,0 0 0 0 0,1 0-1 0 0,-1 0 1 0 0,0 0 0 0 0,0 0 0 0 0,0 0-1 0 0,0 0 1 0 0,0 0 0 0 0,-1 0 0 0 0,1 0 0 0 0,-1 0-1 0 0,1 0 1 0 0,-1 0 0 0 0,0 0 0 0 0,1 0-1 0 0,-1 1 1 0 0,0-1 0 0 0,0 0 0 0 0,-1 1-1 0 0,1-1 1 0 0,0 1 0 0 0,0-1 0 0 0,-1 1 0 0 0,1-1-1 0 0,-1 1 1 0 0,1 0 0 0 0,-1 0 0 0 0,0 0-1 0 0,1-1 1 0 0,-1 2 0 0 0,0-1 0 0 0,0 0 0 0 0,-1 0-25 0 0,-3 1-42 0 0,0 0 0 0 0,0 0 0 0 0,0 1 0 0 0,0 0-1 0 0,-1 0 1 0 0,2 0 0 0 0,-1 1 0 0 0,0 0-1 0 0,0 0 1 0 0,0 0 0 0 0,1 1 0 0 0,-1 0 0 0 0,1 0-1 0 0,0 0 1 0 0,0 1 0 0 0,0 0 0 0 0,1 0-1 0 0,-1 0 1 0 0,-2 3 43 0 0,0-1-40 0 0,7-6 38 0 0,-8 5-114 0 0,-1 1 1 0 0,1 1-1 0 0,1-1 0 0 0,-1 1 0 0 0,1 1 1 0 0,0-1-1 0 0,1 1 0 0 0,0 0 1 0 0,0 1-1 0 0,0 0 0 0 0,1 0 0 0 0,1 0 1 0 0,0 0-1 0 0,0 1 0 0 0,-1 5 116 0 0,5-14-131 0 0,1 0-1 0 0,0 0 0 0 0,-1 1 0 0 0,1-1 1 0 0,0 0-1 0 0,0 0 0 0 0,0 0 1 0 0,0 0-1 0 0,0 1 0 0 0,0-2 0 0 0,0 1 1 0 0,0 0-1 0 0,0 0 0 0 0,0 0 1 0 0,0 0-1 0 0,1-1 0 0 0,-1 1 0 0 0,0 0 1 0 0,1-1-1 0 0,-1 1 0 0 0,0-1 1 0 0,1 0-1 0 0,-1 1 0 0 0,1-1 1 0 0,-1 0-1 0 0,0 0 0 0 0,1 0 0 0 0,-1 0 1 0 0,1 0-1 0 0,-1 0 0 0 0,1 0 1 0 0,-1-1-1 0 0,1 1 132 0 0,32-3-10041 0 0,-20-3-137 0 0</inkml:trace>
  <inkml:trace contextRef="#ctx0" brushRef="#br0" timeOffset="71426.04">3130 5227 0 0 0,'0'0'879'0'0,"0"0"725"0"0,0 0 286 0 0,0 0 37 0 0,0 0-31 0 0,0 0-67 0 0,0 0-74 0 0,0 0-120 0 0,0 0-133 0 0,7-3 2718 0 0,-61 31-696 0 0,7 57-3093 0 0,47-83-391 0 0,-1 0 1 0 0,1 0 0 0 0,-1 0-1 0 0,1-1 1 0 0,0 1 0 0 0,0 0-1 0 0,0 0 1 0 0,0 0 0 0 0,0 0 0 0 0,0 0-1 0 0,0 0 1 0 0,0 0 0 0 0,1 0-1 0 0,-1 0 1 0 0,1-1 0 0 0,0 1-1 0 0,-1 0 1 0 0,1 0 0 0 0,0 0 0 0 0,0-1-1 0 0,0 1 1 0 0,0-1 0 0 0,1 1-1 0 0,-1-1 1 0 0,0 1 0 0 0,0-1-1 0 0,1 0 1 0 0,-1 1 0 0 0,1-1 0 0 0,0 0-1 0 0,-1 0 1 0 0,1 0 0 0 0,0 0-1 0 0,-1 0 1 0 0,1-1 0 0 0,0 1-1 0 0,0 0 1 0 0,0-1 0 0 0,0 0 0 0 0,-1 1-1 0 0,1-1 1 0 0,0 0 0 0 0,0 0-1 0 0,0 0 1 0 0,0 0 0 0 0,0 0-1 0 0,0 0 1 0 0,0-1 0 0 0,0 1 0 0 0,0-1-1 0 0,-1 1 1 0 0,1-1 0 0 0,0 0-1 0 0,0 1 1 0 0,0-1 0 0 0,-1 0-1 0 0,1 0 1 0 0,0-1-41 0 0,3 0 109 0 0,1-1-1 0 0,-1 0 1 0 0,0 0 0 0 0,0 0-1 0 0,0 0 1 0 0,-1-1 0 0 0,1 0-1 0 0,-1 0 1 0 0,0 0-1 0 0,0-1 1 0 0,0 1 0 0 0,-1-1-1 0 0,0 0 1 0 0,0 0 0 0 0,0 0-1 0 0,0 0 1 0 0,-1-1 0 0 0,1 1-1 0 0,-2-1 1 0 0,1 1 0 0 0,0-1-1 0 0,-1 0 1 0 0,0 0-1 0 0,-1 1 1 0 0,1-1 0 0 0,-1 0-109 0 0,0 5-4 0 0,0 0 0 0 0,0 0 1 0 0,-1 0-1 0 0,1 0 0 0 0,0 1 0 0 0,0-1 1 0 0,-1 0-1 0 0,1 0 0 0 0,0 1 0 0 0,-1-1 1 0 0,1 0-1 0 0,-1 1 0 0 0,1-1 1 0 0,-1 0-1 0 0,1 1 0 0 0,-1-1 0 0 0,0 0 1 0 0,1 1-1 0 0,-1-1 0 0 0,0 1 0 0 0,1 0 1 0 0,-1-1-1 0 0,0 1 0 0 0,1-1 1 0 0,-1 1-1 0 0,0 0 0 0 0,0 0 0 0 0,0-1 1 0 0,1 1-1 0 0,-1 0 0 0 0,0 0 0 0 0,0 0 1 0 0,0 0-1 0 0,0 0 0 0 0,1 0 1 0 0,-1 0-1 0 0,0 0 0 0 0,0 0 0 0 0,0 0 1 0 0,1 1-1 0 0,-1-1 0 0 0,0 0 0 0 0,0 0 1 0 0,0 1-1 0 0,1-1 0 0 0,-1 1 1 0 0,0-1-1 0 0,1 1 0 0 0,-1-1 0 0 0,0 1 1 0 0,0-1 3 0 0,-35 27-792 0 0,35-27 775 0 0,-37 38-1841 0 0,18-9-5530 0 0,18-22-2106 0 0</inkml:trace>
  <inkml:trace contextRef="#ctx0" brushRef="#br0" timeOffset="73074.432">8110 7687 0 0 0,'0'0'472'0'0,"0"0"292"0"0,0 0 79 0 0,0 0-43 0 0,0 0-56 0 0,0 0-62 0 0,-11-6-87 0 0,-47-24 378 0 0,37-19 3671 0 0,-1 23-4273 0 0,22 25 873 0 0,-2-1 6287 0 0,2 5-7312 0 0,0-3 317 0 0,0 0-66 0 0,0 0-72 0 0,-9 25 702 0 0,-4 97 428 0 0,13-121-1438 0 0,0-1-8 0 0,0 0 3 0 0,0 0-8 0 0,0 0 16 0 0,0 0 26 0 0,38-15 1577 0 0,-34 12-1617 0 0,1 0-1 0 0,-1-1 1 0 0,-1 1-1 0 0,1-1 0 0 0,0 0 1 0 0,-1 1-1 0 0,0-2 1 0 0,0 1-1 0 0,0 0 0 0 0,0-1 1 0 0,-1 1-1 0 0,0-1 1 0 0,0 0-1 0 0,0 0 1 0 0,0 0-1 0 0,-1 0 0 0 0,0 0 1 0 0,0 0-1 0 0,0 0 1 0 0,-1-4-79 0 0,-1 7-1 0 0,-1 0 1 0 0,0 1 0 0 0,-1-1-1 0 0,1 1 1 0 0,0-1 0 0 0,0 1-1 0 0,-1 0 1 0 0,1 0-1 0 0,0 0 1 0 0,-1 0 0 0 0,1 0-1 0 0,-1 1 1 0 0,0-1 0 0 0,1 1-1 0 0,-1-1 1 0 0,1 1 0 0 0,-1 0-1 0 0,0 0 1 0 0,1 1 0 0 0,-1-1-1 0 0,1 0 1 0 0,-1 1 0 0 0,-2 0 0 0 0,0 1-32 0 0,0 0 0 0 0,0 0 1 0 0,0 0-1 0 0,0 1 0 0 0,0 0 1 0 0,0 0-1 0 0,1 0 1 0 0,-1 1-1 0 0,1-1 0 0 0,0 1 1 0 0,0 0-1 0 0,0 0 0 0 0,1 1 1 0 0,0-1-1 0 0,-1 1 0 0 0,1 0 1 0 0,1-1-1 0 0,-3 6 32 0 0,4-7 11 0 0,1-1-1 0 0,0 0 0 0 0,-1 1 1 0 0,1-1-1 0 0,0 1 1 0 0,0-1-1 0 0,0 0 1 0 0,0 1-1 0 0,1-1 1 0 0,-1 0-1 0 0,1 1 0 0 0,0-1 1 0 0,-1 0-1 0 0,1 1 1 0 0,0-1-1 0 0,0 0 1 0 0,0 0-1 0 0,0 0 1 0 0,1 0-1 0 0,-1 0 0 0 0,1 0 1 0 0,-1 0-1 0 0,1-1 1 0 0,0 1-1 0 0,-1 0 1 0 0,1-1-1 0 0,0 1 0 0 0,0-1 1 0 0,0 0-1 0 0,0 0 1 0 0,0 0-1 0 0,1 0 1 0 0,-1 0-1 0 0,0 0 1 0 0,0 0-1 0 0,1-1 0 0 0,-1 1 1 0 0,0-1-1 0 0,1 0 1 0 0,-1 1-1 0 0,1-1 1 0 0,-1 0-1 0 0,0-1 1 0 0,1 1-1 0 0,-1 0 0 0 0,0-1 1 0 0,2 0-11 0 0,-3 1 16 0 0,-1 0-7 0 0,10-18-2260 0 0,2 11-7870 0 0,-10 7-313 0 0</inkml:trace>
  <inkml:trace contextRef="#ctx0" brushRef="#br1" timeOffset="97256.653">3211 5132 0 0 0,'0'0'1062'0'0,"0"0"110"0"0,0 0 137 0 0,0 0 86 0 0,0 0-5 0 0,0 0-127 0 0,0 0-151 0 0,0 0-124 0 0,0 0-119 0 0,0 0-69 0 0,4-7-28 0 0,34-50 2319 0 0,90-148 1529 0 0,26-42-2341 0 0,-89 137-1468 0 0,26-33-102 0 0,20-35 24 0 0,-8 31-239 0 0,-57 67-66 0 0,19-39-92 0 0,-27 57-77 0 0,-25 28-371 0 0,-18 40-3422 0 0,0-1 392 0 0,2-1-2568 0 0,2 0-5764 0 0</inkml:trace>
  <inkml:trace contextRef="#ctx0" brushRef="#br1" timeOffset="100055.076">3121 5132 0 0 0,'0'0'787'0'0,"0"0"388"0"0,0 0 69 0 0,0 0-26 0 0,0 0-45 0 0,0 0-30 0 0,0 0-28 0 0,0 0-19 0 0,-1-4-21 0 0,-33-58 6968 0 0,-64-38-4594 0 0,94 95-3359 0 0,1 1 0 0 0,0-1 0 0 0,0 0 0 0 0,0 0-1 0 0,1 0 1 0 0,-1 0 0 0 0,1 0 0 0 0,0 0 0 0 0,1-1 0 0 0,-1 1 0 0 0,1-1 0 0 0,0 0 0 0 0,0 1 0 0 0,1-1-1 0 0,0 1 1 0 0,0-1 0 0 0,0 0-90 0 0,40-9-97 0 0,-31 14 96 0 0,1 0 0 0 0,0 1 1 0 0,0 0-1 0 0,0 1 0 0 0,0 0 0 0 0,0 0 0 0 0,0 1 1 0 0,-1 0-1 0 0,1 1 0 0 0,-1 0 0 0 0,1 1 1 0 0,-1 0-1 0 0,0 0 0 0 0,-1 1 0 0 0,8 5 1 0 0,64 24-4 0 0,181 25 55 0 0,-230-44-51 0 0,-31-14-19 0 0,0-1 3 0 0,0 0 0 0 0,0 0 9 0 0,0 0 27 0 0,0 0-32 0 0,0 0 0 0 0,0 0 14 0 0,0 0-25 0 0,0 0 23 0 0,0 0 4 0 0,0 0-16 0 0,0 0 1 0 0,0 0 22 0 0,0 0 5 0 0,0 0 9 0 0,0 0 29 0 0,0 0-25 0 0,0 0 8 0 0,-36 15 517 0 0,-149 34-209 0 0,80-10-488 0 0,80-28-79 0 0,20-9-4784 0 0,4 0-5213 0 0,1 1 1856 0 0</inkml:trace>
  <inkml:trace contextRef="#ctx0" brushRef="#br1" timeOffset="103200.787">2718 3747 7162 0 0,'0'0'1345'0'0,"0"0"30"0"0,0 0 131 0 0,0 0 162 0 0,0 0 36 0 0,0 0-110 0 0,0 0-236 0 0,0 0-310 0 0,0 0-341 0 0,0 0-296 0 0,0 0-235 0 0,-3-7-162 0 0,-3-5-18 0 0,1 1-12 0 0,17 23 94 0 0,71 135 1185 0 0,14 51-783 0 0,-45-94-931 0 0,-60-104-6565 0 0,-16-10 1479 0 0,20 8 2983 0 0,-8-4-1691 0 0,5 2 2179 0 0</inkml:trace>
  <inkml:trace contextRef="#ctx0" brushRef="#br1" timeOffset="103516.733">2617 3644 5745 0 0,'0'0'1622'0'0,"0"0"-338"0"0,0 0-89 0 0,0 0 99 0 0,0 0 105 0 0,0 0-70 0 0,0 0-175 0 0,0 0-215 0 0,0 0-202 0 0,0 0-151 0 0,0 0-106 0 0,0 0-91 0 0,24-31-65 0 0,77-93-42 0 0,-39 76 106 0 0,-48 45-286 0 0,8-5 3 0 0,0 2 0 0 0,1 0 1 0 0,0 1-1 0 0,0 1 0 0 0,0 2 0 0 0,1 0 0 0 0,-1 1 0 0 0,13 2-105 0 0,-32 0-2 0 0,0-1 0 0 0,0 1 0 0 0,0-1 0 0 0,0 1 1 0 0,0 0-1 0 0,-1 0 0 0 0,1 1 0 0 0,0-1 1 0 0,-1 1-1 0 0,1 0 0 0 0,-1 0 0 0 0,0 0 0 0 0,0 0 1 0 0,1 1-1 0 0,-1-1 0 0 0,-1 1 0 0 0,1 0 0 0 0,0 0 1 0 0,-1 0-1 0 0,1 0 0 0 0,-1 0 0 0 0,0 0 1 0 0,0 1-1 0 0,0-1 0 0 0,-1 1 0 0 0,1 0 0 0 0,-1-1 1 0 0,0 1-1 0 0,0 0 0 0 0,0 0 0 0 0,0 0 0 0 0,-1-1 1 0 0,0 1-1 0 0,1 0 0 0 0,-1 0 0 0 0,-1 0 1 0 0,1 0-1 0 0,-1 0 0 0 0,1 0 0 0 0,-1 0 0 0 0,0-1 1 0 0,0 1-1 0 0,-1 0 0 0 0,1-1 0 0 0,-1 1 0 0 0,0-1 1 0 0,0 1-1 0 0,0-1 0 0 0,0 0 0 0 0,-1 1 2 0 0,-19 27-331 0 0,-2-1-1 0 0,0-1 1 0 0,-2-2-1 0 0,-1 0 1 0 0,-2-1-1 0 0,0-2 1 0 0,-16 9 331 0 0,4-10-1725 0 0,23-16-1682 0 0,15-5 1779 0 0,3-1-6665 0 0,0-1 5666 0 0</inkml:trace>
  <inkml:trace contextRef="#ctx0" brushRef="#br1" timeOffset="104217.065">3158 3865 6321 0 0,'0'0'2010'0'0,"0"0"-1095"0"0,0 0-442 0 0,0 0-43 0 0,0 0 29 0 0,0 0-49 0 0,0 0-91 0 0,0 0-106 0 0,0 0-99 0 0,0 0-38 0 0,0 0-27 0 0,0 0 7 0 0,-3 16 14 0 0,-31 115 212 0 0,5-61 46 0 0,37-90 5417 0 0,28-63-5004 0 0,115-200-154 0 0,-121 246-596 0 0,-29 37 3 0 0,-1-1 1 0 0,1 0-1 0 0,-1 1 0 0 0,1-1 0 0 0,0 0 1 0 0,-1 1-1 0 0,1-1 0 0 0,0 1 0 0 0,-1-1 0 0 0,1 1 1 0 0,0-1-1 0 0,0 1 0 0 0,0 0 0 0 0,-1-1 0 0 0,1 1 1 0 0,0 0-1 0 0,0-1 0 0 0,0 1 0 0 0,0 0 0 0 0,0 0 1 0 0,-1 0-1 0 0,1 0 0 0 0,0 0 0 0 0,0 0 0 0 0,0 0 1 0 0,0 0-1 0 0,0 0 0 0 0,0 1 0 0 0,-1-1 1 0 0,1 0-1 0 0,0 1 0 0 0,0-1 0 0 0,0 0 0 0 0,-1 1 1 0 0,1-1-1 0 0,0 1 0 0 0,0-1 0 0 0,-1 1 0 0 0,1-1 1 0 0,0 1-1 0 0,-1 0 0 0 0,1-1 0 0 0,-1 1 0 0 0,1 0 1 0 0,-1-1-1 0 0,1 1 0 0 0,-1 0 0 0 0,1 0 0 0 0,-1 0 6 0 0,90 205 175 0 0,-57-141-119 0 0,-33-64-14 0 0,0-1 31 0 0,0 0 40 0 0,0 0 45 0 0,-12 7 606 0 0,-4-7-647 0 0,-6 1-138 0 0,1-1 0 0 0,-1-1 0 0 0,1-1 0 0 0,0-1 1 0 0,-1-1-1 0 0,-14-5 21 0 0,-15-5-862 0 0,5 2-2144 0 0,17 1-4751 0 0,23 7-1296 0 0</inkml:trace>
  <inkml:trace contextRef="#ctx0" brushRef="#br1" timeOffset="104922.03">2477 3431 4257 0 0,'0'0'1402'0'0,"0"0"-450"0"0,0 0-112 0 0,0 0 137 0 0,0 0 210 0 0,0 0 83 0 0,0 0-59 0 0,0 0-114 0 0,0 0-142 0 0,0 0-130 0 0,0 0-97 0 0,0 0-91 0 0,0 0-91 0 0,27-15-56 0 0,84-43-34 0 0,98-23 1178 0 0,-170 73-1331 0 0,-39 8-162 0 0,0 0 59 0 0,0 0 80 0 0,0 0 50 0 0,0 0 21 0 0,0 0 26 0 0,0 0-17 0 0,0 0-12 0 0,-19-4 492 0 0,-153-92-1097 0 0,166 93-376 0 0,-23-11-9 0 0,20 8-2845 0 0,1-1-3827 0 0,7 4-3347 0 0</inkml:trace>
  <inkml:trace contextRef="#ctx0" brushRef="#br1" timeOffset="117760.778">7930 7952 0 0 0,'0'0'922'0'0,"0"0"226"0"0,0 0 43 0 0,0 0-31 0 0,0 0-42 0 0,0 0 30 0 0,0 0 40 0 0,0 0 40 0 0,-2-3-3 0 0,-9-3 3370 0 0,2 28 223 0 0,4-9-5932 0 0,-155 358 2671 0 0,82-158-1330 0 0,4-13 181 0 0,32-123 523 0 0,19-30-571 0 0,-6 3-156 0 0,-54 111 484 0 0,56-114-373 0 0,27-46-310 0 0,-46 46 617 0 0,25-24-641 0 0,57-42-1972 0 0,-18 2-3164 0 0,-5 5-4361 0 0,-8 8 2253 0 0</inkml:trace>
  <inkml:trace contextRef="#ctx0" brushRef="#br1" timeOffset="118825.011">7933 7919 0 0 0,'0'0'668'0'0,"0"0"354"0"0,0 0 173 0 0,0 0 98 0 0,0 0 29 0 0,0 0 14 0 0,1 3 4480 0 0,-4 1-4898 0 0,-72 20 4564 0 0,41-15-4791 0 0,-114 9 1433 0 0,102-17-385 0 0,50 18-2319 0 0,98 129 654 0 0,-74-116-63 0 0,2-1 1 0 0,1-1 0 0 0,1-2-1 0 0,28 19-11 0 0,-9 0 42 0 0,-45-61 2135 0 0,-41-203-2026 0 0,25 174-639 0 0,-3-20-708 0 0,13 42-3303 0 0,3 0-3674 0 0,-1 18-2979 0 0</inkml:trace>
  <inkml:trace contextRef="#ctx0" brushRef="#br1" timeOffset="119310.936">7720 8994 7714 0 0,'0'0'1813'0'0,"0"0"-72"0"0,0 0-4 0 0,0 0 17 0 0,0 0-163 0 0,0 0-331 0 0,0 0-350 0 0,0 0-341 0 0,0 0-253 0 0,0 0-133 0 0,0 0-11 0 0,0 0 71 0 0,-1 9 120 0 0,-4 82 558 0 0,3-1 1 0 0,5 1-1 0 0,5 14-921 0 0,-4-27 74 0 0,1 9-414 0 0,4-31-3216 0 0,1-52-6312 0 0,-7-4 5226 0 0,-2 0-156 0 0</inkml:trace>
  <inkml:trace contextRef="#ctx0" brushRef="#br1" timeOffset="119631.098">7672 8942 5785 0 0,'0'0'1910'0'0,"0"0"-231"0"0,0 0-175 0 0,0 0-93 0 0,0 0-114 0 0,0 0-187 0 0,0 0-207 0 0,0 0-207 0 0,0 0-157 0 0,0 0-77 0 0,0 0-73 0 0,0 0-71 0 0,20-12-32 0 0,64-38-46 0 0,-77 46-182 0 0,0 0 0 0 0,0 1 0 0 0,1 0 0 0 0,-1 0-1 0 0,0 1 1 0 0,1 0 0 0 0,0 0 0 0 0,0 1 0 0 0,-1 0 0 0 0,1 0-1 0 0,0 1 1 0 0,0 0 0 0 0,0 1 0 0 0,5 0-58 0 0,18 1 185 0 0,-27-3-177 0 0,0 1 1 0 0,0 0-1 0 0,-1 0 0 0 0,1 0 1 0 0,0 0-1 0 0,0 1 0 0 0,-1-1 1 0 0,1 1-1 0 0,0 0 0 0 0,-1 0 0 0 0,1 0 1 0 0,0 1-1 0 0,-1 0 0 0 0,0-1 1 0 0,1 1-1 0 0,-1 0 0 0 0,0 0 0 0 0,0 1 1 0 0,0-1-1 0 0,0 1 0 0 0,-1-1 1 0 0,1 1-1 0 0,-1 0 0 0 0,1 0 0 0 0,-1 0 1 0 0,0 0-1 0 0,0 1 0 0 0,0-1 1 0 0,-1 1-1 0 0,1-1 0 0 0,-1 1 0 0 0,0-1 1 0 0,0 1-1 0 0,0 0 0 0 0,0-1 1 0 0,-1 1-1 0 0,1 1-8 0 0,-4 10-2 0 0,1 0 1 0 0,-1-1 0 0 0,-1 0-1 0 0,-1 1 1 0 0,0-1-1 0 0,-1-1 1 0 0,0 1 0 0 0,-1-1-1 0 0,-1 0 1 0 0,0-1-1 0 0,-1 0 1 0 0,0 0 0 0 0,0 0-1 0 0,-1-2 1 0 0,-1 1-1 0 0,0-1 1 0 0,-7 5 1 0 0,-5 8-197 0 0,-51 39-2062 0 0,48-43-1669 0 0,-1-2-4204 0 0,26-16 7574 0 0,-7 3-4175 0 0</inkml:trace>
  <inkml:trace contextRef="#ctx0" brushRef="#br1" timeOffset="119939.135">8018 9395 14923 0 0,'0'0'1399'0'0,"0"0"-492"0"0,0 0-276 0 0,0 0-76 0 0,0 0-31 0 0,0 0-22 0 0,0 0-51 0 0,0 0-55 0 0,0 0-76 0 0,0 0-104 0 0,0 0-74 0 0,0 0-46 0 0,0 0-35 0 0,0 25-10 0 0,4 116 42 0 0,1-99-27 0 0,3 37-2886 0 0,-7-73-959 0 0,1-4-2741 0 0,-2 1-1694 0 0</inkml:trace>
  <inkml:trace contextRef="#ctx0" brushRef="#br1" timeOffset="120435.227">7961 9299 8546 0 0,'0'0'1735'0'0,"0"0"-844"0"0,0 0-314 0 0,0 0 173 0 0,0 0 214 0 0,0 0 79 0 0,0 0-47 0 0,0 0-119 0 0,0 0-134 0 0,0 0-113 0 0,0 0-110 0 0,0 0-80 0 0,31-10-71 0 0,96-32-66 0 0,-48 28 281 0 0,-76 48-177 0 0,-5-25-363 0 0,-1 0 0 0 0,-1 0 0 0 0,0 0 0 0 0,0 0 0 0 0,0-1 0 0 0,-1 1 0 0 0,-1-1 0 0 0,1-1 0 0 0,-1 1 0 0 0,-4 3-44 0 0,-17 25 60 0 0,-2 37-373 0 0,31-70 290 0 0,0 0 1 0 0,0 0 0 0 0,1-1-1 0 0,-1 0 1 0 0,1 1-1 0 0,0-1 1 0 0,0 0 0 0 0,0 0-1 0 0,0-1 1 0 0,0 1 0 0 0,0 0-1 0 0,0-1 1 0 0,1 0-1 0 0,-1 0 1 0 0,0 0 0 0 0,1 0-1 0 0,-1 0 1 0 0,1-1-1 0 0,-1 0 1 0 0,1 1 0 0 0,-1-1-1 0 0,1-1 1 0 0,0 1 22 0 0,27 1 14 0 0,-23-1-8 0 0,1 0 0 0 0,-1 0 1 0 0,0 0-1 0 0,1 1 0 0 0,-1 0 0 0 0,0 1 0 0 0,0 0 0 0 0,0 0 0 0 0,0 1 1 0 0,0 0-1 0 0,-1 0 0 0 0,2 2-6 0 0,-8-4 29 0 0,1 1-1 0 0,0 0 1 0 0,-1 0-1 0 0,1 0 1 0 0,-1 0-1 0 0,0 0 1 0 0,1 0-1 0 0,-1 0 1 0 0,0 0-1 0 0,0 0 1 0 0,-1 0-1 0 0,1 1 1 0 0,0-1-1 0 0,-1 0 1 0 0,1 1 0 0 0,-1-1-1 0 0,0 1 1 0 0,0-1-1 0 0,0 0 1 0 0,0 1-1 0 0,0-1 1 0 0,0 1-1 0 0,-1-1 1 0 0,1 0-1 0 0,-1 1 1 0 0,0-1-1 0 0,1 0 1 0 0,-1 0 0 0 0,0 1-1 0 0,-1-1 1 0 0,1 0-1 0 0,0 0 1 0 0,-1 1-29 0 0,-53 60 677 0 0,44-54-746 0 0,-1-1-1 0 0,-1 0 1 0 0,1-1-1 0 0,-1 0 1 0 0,0-1 0 0 0,0 0-1 0 0,-1-1 1 0 0,0-1 0 0 0,-9 2 69 0 0,-42-5-7396 0 0,54-4 1505 0 0,5-1-1952 0 0</inkml:trace>
  <inkml:trace contextRef="#ctx0" brushRef="#br0" timeOffset="204122.208">3955 9863 0 0 0,'0'0'779'0'0,"0"0"258"0"0,0-5 165 0 0,1 3-1888 0 0,0-14 3706 0 0,-13-2 7597 0 0,8 21-10526 0 0,0 0 0 0 0,1 0 1 0 0,-1 0-1 0 0,0 1 1 0 0,1-1-1 0 0,0 1 0 0 0,0 0 1 0 0,0 0-1 0 0,0 0 0 0 0,1 0 1 0 0,0 1-1 0 0,0-1 0 0 0,0 1 1 0 0,0-1-1 0 0,1 1 0 0 0,-1 0 1 0 0,1-1-1 0 0,0 1 0 0 0,1 0 1 0 0,-1 0-1 0 0,1 0 1 0 0,0 0-1 0 0,0-1 0 0 0,0 1 1 0 0,1 0-1 0 0,0 0 0 0 0,0 0 1 0 0,0 0-1 0 0,1-1 0 0 0,0 3-91 0 0,0-5 90 0 0,-1-1 0 0 0,1 1 0 0 0,-1-1-1 0 0,1 0 1 0 0,-1 0 0 0 0,1 0 0 0 0,0 0-1 0 0,0 0 1 0 0,-1 0 0 0 0,1 0 0 0 0,0-1-1 0 0,0 1 1 0 0,0 0 0 0 0,0-1 0 0 0,0 0-1 0 0,0 1 1 0 0,0-1 0 0 0,0 0 0 0 0,0 0-1 0 0,0 0 1 0 0,0-1 0 0 0,0 1 0 0 0,0 0-1 0 0,0-1 1 0 0,0 1 0 0 0,0-1 0 0 0,0 1-1 0 0,-1-1 1 0 0,1 0 0 0 0,0 0 0 0 0,0 0-1 0 0,-1 0 1 0 0,1 0 0 0 0,0-1 0 0 0,-1 1-1 0 0,1 0 1 0 0,0-2-90 0 0,10-10 229 0 0,-1 0-1 0 0,-1-1 1 0 0,0-1-1 0 0,-1 1 1 0 0,-1-1-1 0 0,0-1 1 0 0,-1 0-1 0 0,0 0 1 0 0,-2 0-1 0 0,0-1 1 0 0,1-4-229 0 0,-4 7 38 0 0,-1 13-48 0 0,0 0-1 0 0,0-1 0 0 0,-1 1 0 0 0,1-1 1 0 0,0 1-1 0 0,-1-1 0 0 0,1 0 0 0 0,-1 1 1 0 0,1-1-1 0 0,-1 0 0 0 0,0 1 0 0 0,0-1 0 0 0,0 0 1 0 0,0 1-1 0 0,0-1 0 0 0,0 0 0 0 0,0 1 1 0 0,0-1-1 0 0,-1 1 0 0 0,1-1 0 0 0,-1 0 0 0 0,1 1 1 0 0,-1-1-1 0 0,1 1 0 0 0,-1-1 0 0 0,0 1 1 0 0,0-1-1 0 0,0 1 0 0 0,0 0 0 0 0,0-1 1 0 0,0 1-1 0 0,0 0 0 0 0,-1 0 0 0 0,1 0 0 0 0,0 0 1 0 0,0 0-1 0 0,-1 0 0 0 0,1 0 0 0 0,-1 0 1 0 0,1 0-1 0 0,-1 1 0 0 0,1-1 0 0 0,-1 1 0 0 0,0-1 1 0 0,1 1-1 0 0,-1-1 0 0 0,0 1 0 0 0,1 0 1 0 0,-1 0-1 0 0,0 0 11 0 0,-2 1-64 0 0,0 1 1 0 0,0-1-1 0 0,1 1 1 0 0,-1 0 0 0 0,0 0-1 0 0,1 0 1 0 0,0 0-1 0 0,-1 0 1 0 0,1 1-1 0 0,0 0 1 0 0,0-1-1 0 0,1 1 1 0 0,-1 0-1 0 0,0 1 1 0 0,1-1 0 0 0,0 0-1 0 0,0 1 1 0 0,0-1-1 0 0,0 1 1 0 0,0 1 63 0 0,-10 13-94 0 0,6-11 82 0 0,1 0 0 0 0,0 1 0 0 0,0 0 0 0 0,0-1 0 0 0,1 2 0 0 0,0-1 0 0 0,1 0 0 0 0,0 1 0 0 0,0-1 0 0 0,1 1 0 0 0,0 0 0 0 0,0 0 0 0 0,1 0 0 0 0,0 0 0 0 0,1 0 0 0 0,0 4 12 0 0,1-11 59 0 0,1 0 1 0 0,-1 0-1 0 0,1 0 0 0 0,0 0 1 0 0,-1 0-1 0 0,1 0 0 0 0,0-1 1 0 0,0 1-1 0 0,0-1 1 0 0,0 1-1 0 0,0-1 0 0 0,0 0 1 0 0,0 0-1 0 0,1 0 1 0 0,-1 0-1 0 0,0 0 0 0 0,1 0 1 0 0,-1-1-1 0 0,0 1 0 0 0,1-1 1 0 0,-1 0-1 0 0,1 0 1 0 0,-1 0-1 0 0,1 0 0 0 0,-1 0 1 0 0,1 0-1 0 0,-1 0 1 0 0,1-1-1 0 0,-1 1 0 0 0,0-1 1 0 0,1 0-1 0 0,-1 0 0 0 0,0 0 1 0 0,0 0-1 0 0,1 0 1 0 0,-1-1-60 0 0,23-50 916 0 0,-19 41-871 0 0,32-98 72 0 0,-38 108-161 0 0,-4 2-71 0 0,0 0 0 0 0,0 0 0 0 0,1 0-1 0 0,-1 1 1 0 0,0-1 0 0 0,1 1 0 0 0,-1 0-1 0 0,1 0 1 0 0,0 0 0 0 0,-1 0-1 0 0,1 1 1 0 0,0-1 0 0 0,1 1 0 0 0,-1 0-1 0 0,0 0 1 0 0,1 0 0 0 0,-1 0-1 0 0,1 0 1 0 0,0 1 0 0 0,0-1 0 0 0,0 1-1 0 0,1-1 1 0 0,-1 1 0 0 0,1 0-1 0 0,0-1 1 0 0,0 1 0 0 0,0 0 0 0 0,1 0-1 0 0,-1 0 116 0 0,-4 21-4424 0 0,4-2-3909 0 0,1-15-1228 0 0</inkml:trace>
  <inkml:trace contextRef="#ctx0" brushRef="#br0" timeOffset="209237.215">3325 8788 0 0 0,'0'0'380'0'0,"7"-7"274"0"0,19-21 76 0 0,-25 26-376 0 0,1-1 0 0 0,-1 1 0 0 0,0 0-1 0 0,0 0 1 0 0,-1 0 0 0 0,1-1 0 0 0,0 1-1 0 0,-1-1 1 0 0,1 1 0 0 0,-1 0 0 0 0,0-1-1 0 0,0 1 1 0 0,0-1 0 0 0,0 1 0 0 0,0-1-1 0 0,0 1 1 0 0,-1 0 0 0 0,1-1 0 0 0,-1 1-1 0 0,0 0 1 0 0,0-1 0 0 0,0 1 0 0 0,0 0-1 0 0,0 0 1 0 0,0 0 0 0 0,0 0 0 0 0,-1 0-1 0 0,1 0 1 0 0,-1 0 0 0 0,1 0 0 0 0,-2 0-354 0 0,-62-39 6355 0 0,59 39-6266 0 0,-1 0 0 0 0,1 1 0 0 0,-1 0 0 0 0,1 0 0 0 0,-1 1 0 0 0,1-1 0 0 0,-1 2 0 0 0,0-1 0 0 0,1 1 0 0 0,-1-1 0 0 0,1 2 0 0 0,-1-1 0 0 0,1 1 0 0 0,0 0 0 0 0,-1 0 0 0 0,-2 3-89 0 0,8-5 2 0 0,-19 8 82 0 0,1 0 0 0 0,0 1 0 0 0,0 1 0 0 0,1 1 0 0 0,1 1 0 0 0,0 0 0 0 0,0 1 0 0 0,1 1-1 0 0,1 1 1 0 0,1 0 0 0 0,-10 12-84 0 0,13-9 36 0 0,0 0 1 0 0,2 1-1 0 0,0 0 0 0 0,1 0 0 0 0,1 1 0 0 0,1 0 1 0 0,0 0-1 0 0,2 1 0 0 0,0-1 0 0 0,1 1 0 0 0,1 0 0 0 0,2 0 1 0 0,0 0-1 0 0,1 0 0 0 0,3 20-36 0 0,-1-28 41 0 0,0 1 1 0 0,2-1-1 0 0,-1 1 0 0 0,2-1 1 0 0,-1-1-1 0 0,2 1 0 0 0,0-1 1 0 0,0 0-1 0 0,1-1 0 0 0,1 0 1 0 0,0 0-1 0 0,0 0 0 0 0,1-1 1 0 0,0-1-1 0 0,3 2-41 0 0,-2-5 108 0 0,1 0-1 0 0,0 0 1 0 0,0-2-1 0 0,0 1 1 0 0,1-2-1 0 0,-1 1 0 0 0,1-2 1 0 0,0 0-1 0 0,0 0 1 0 0,0-1-1 0 0,0-1 1 0 0,3 0-108 0 0,-2 1 156 0 0,0-1 1 0 0,0 0-1 0 0,0-1 1 0 0,0-1 0 0 0,0 0-1 0 0,0-1 1 0 0,0-1-1 0 0,-1 0 1 0 0,1 0-1 0 0,10-6-156 0 0,-11 4 82 0 0,0 0-1 0 0,-1 0 0 0 0,0-1 1 0 0,0-1-1 0 0,0 0 0 0 0,-1 0 0 0 0,0-1 1 0 0,0-1-1 0 0,-1 0 0 0 0,-1 0 0 0 0,0-1 1 0 0,0 0-1 0 0,-1 0 0 0 0,0-1 1 0 0,-1-1-1 0 0,0 1 0 0 0,3-11-81 0 0,-9 20 6 0 0,0 0-1 0 0,-1 0 1 0 0,1 0 0 0 0,-1-1-1 0 0,0 1 1 0 0,0 0 0 0 0,0 0-1 0 0,0 0 1 0 0,0 0 0 0 0,-1 0-1 0 0,1 0 1 0 0,-1 0 0 0 0,0 0-1 0 0,0 0 1 0 0,0 0 0 0 0,-1 1-1 0 0,1-1 1 0 0,0 0 0 0 0,-1 0-1 0 0,0 1 1 0 0,0-1 0 0 0,0 1 0 0 0,0 0-1 0 0,0 0 1 0 0,0-1 0 0 0,0 1-1 0 0,-1 1 1 0 0,1-1 0 0 0,-1 0-1 0 0,1 0 1 0 0,-1 1 0 0 0,0 0-1 0 0,0-1 1 0 0,0 1 0 0 0,-1 0-6 0 0,-110-20-927 0 0,101 21 842 0 0,0 1 0 0 0,0 1 1 0 0,0 0-1 0 0,0 0 0 0 0,1 1 0 0 0,-1 1 1 0 0,1 1-1 0 0,-1-1 0 0 0,2 2 0 0 0,-1 0 1 0 0,-4 2 84 0 0,67-7-148 0 0,353-61 1713 0 0,-284 57-1549 0 0,-94 12-2271 0 0,-16-4-8119 0 0,-8-4-1733 0 0</inkml:trace>
</inkml:ink>
</file>

<file path=ppt/ink/ink3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09.9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349 191 0 0 0,'3'-50'0'0'0,"-3"21"1695"0"0,-5 9 2525 0 0,1 2 3460 0 0,1 17-3665 0 0,-10 13-3692 0 0,-47 81-107 0 0,-124 235 91 0 0,102-195-182 0 0,108-185 993 0 0,157-211-824 0 0,-44 72-255 0 0,-52 70 8 0 0,-71 110-149 0 0,-14 44-29 0 0,-3-22 223 0 0,0 63 132 0 0,-1-49-181 0 0,0 0 1 0 0,2 0-1 0 0,1 1 1 0 0,1-1-1 0 0,1-1 0 0 0,1 1 1 0 0,2 0-1 0 0,0-1 1 0 0,1 0-1 0 0,9 17-43 0 0,59 76 130 0 0,-76-111 2677 0 0,-44-17-2559 0 0,44 10-116 0 0,-204-62 112 0 0,56-18-601 0 0,83 33-2077 0 0,54 36-1886 0 0,4-1-3523 0 0,5 9-1360 0 0</inkml:trace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7.1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358 41 1456 0 0,'0'0'1583'0'0,"0"0"-428"0"0,0 0 48 0 0,0 0 304 0 0,0 0 239 0 0,0 0 109 0 0,0 0-111 0 0,0 0-189 0 0,0 0-192 0 0,0 0-204 0 0,0 0-191 0 0,0 0-197 0 0,0 0-125 0 0,-10-7-86 0 0,-34-22-77 0 0,42 28-450 0 0,0 0 0 0 0,0 0 0 0 0,0 1 0 0 0,0-1 0 0 0,0 1 0 0 0,0 0 0 0 0,0 0 0 0 0,0-1 0 0 0,-1 1 0 0 0,1 1 0 0 0,0-1 0 0 0,0 0 0 0 0,0 0 0 0 0,0 1 0 0 0,0-1 0 0 0,0 1 0 0 0,0 0 0 0 0,0-1 0 0 0,0 1 0 0 0,0 0 0 0 0,0 0 0 0 0,0 1 0 0 0,0-1 0 0 0,1 0 0 0 0,-1 0 0 0 0,1 1 0 0 0,-1-1 0 0 0,1 1 0 0 0,-1 0-33 0 0,-6 5 99 0 0,-13 6-38 0 0,1 1 0 0 0,1 1 0 0 0,0 1 1 0 0,1 1-1 0 0,1 0 0 0 0,0 1 0 0 0,2 1 1 0 0,0 1-1 0 0,1 0 0 0 0,1 1 0 0 0,-8 17-61 0 0,16-28-12 0 0,1 0-1 0 0,0 0 1 0 0,0 1-1 0 0,1-1 1 0 0,0 1 0 0 0,1-1-1 0 0,1 1 1 0 0,-1 0-1 0 0,2 0 1 0 0,-1 0-1 0 0,2-1 1 0 0,0 7 12 0 0,2-13 28 0 0,0 0 0 0 0,0-1 0 0 0,0 1-1 0 0,0-1 1 0 0,1 1 0 0 0,0-1 0 0 0,-1 0 0 0 0,1 0 0 0 0,0-1 0 0 0,1 1 0 0 0,-1-1 0 0 0,0 0-1 0 0,1 0 1 0 0,-1 0 0 0 0,1-1 0 0 0,0 1 0 0 0,-1-1 0 0 0,1 0 0 0 0,0-1 0 0 0,0 1-1 0 0,0-1 1 0 0,0 0 0 0 0,-1 0 0 0 0,1-1 0 0 0,0 1 0 0 0,0-1 0 0 0,0 0 0 0 0,-1 0 0 0 0,1-1-1 0 0,0 1 1 0 0,-1-1 0 0 0,1 0 0 0 0,-1 0-28 0 0,28-13 219 0 0,-1-1 1 0 0,-1-1-1 0 0,0-1 0 0 0,-1-2 0 0 0,-2-1 0 0 0,0-1 1 0 0,19-20-220 0 0,-12 12 125 0 0,128-113 364 0 0,-161 142-495 0 0,0 1 0 0 0,-1 0 0 0 0,1-1 0 0 0,0 1 0 0 0,-1-1 0 0 0,1 1 0 0 0,0 0 0 0 0,0 0 0 0 0,-1-1 1 0 0,1 1-1 0 0,0 0 0 0 0,0 0 0 0 0,0 0 0 0 0,-1 0 0 0 0,1 0 0 0 0,0 0 0 0 0,0 0 0 0 0,0 0 0 0 0,-1 0 1 0 0,1 0-1 0 0,0 1 0 0 0,0-1 0 0 0,0 0 0 0 0,-1 1 0 0 0,1-1 0 0 0,0 0 0 0 0,-1 1 0 0 0,1-1 0 0 0,0 1 1 0 0,-1-1-1 0 0,1 1 0 0 0,0-1 0 0 0,-1 1 0 0 0,1-1 0 0 0,-1 1 0 0 0,1 0 0 0 0,-1-1 0 0 0,1 1 1 0 0,-1 0-1 0 0,0-1 0 0 0,1 1 0 0 0,-1 0 0 0 0,0 0 0 0 0,1-1 0 0 0,-1 1 0 0 0,0 0 0 0 0,0 0 0 0 0,0 0 1 0 0,0-1-1 0 0,0 1 0 0 0,0 0 0 0 0,0 0 0 0 0,0 0 0 0 0,0-1 0 0 0,0 1 0 0 0,0 0 0 0 0,0 0 0 0 0,-1 0 1 0 0,1-1-1 0 0,0 1 0 0 0,-1 0 0 0 0,1 0 0 0 0,0-1 0 0 0,-1 1 0 0 0,0 0 6 0 0,2 13 63 0 0,5 27-95 0 0,-7-31-88 0 0,1 0 0 0 0,0 0 0 0 0,1 0-1 0 0,0 0 1 0 0,1-1 0 0 0,0 1 0 0 0,0 0 0 0 0,1 0 0 0 0,0-1-1 0 0,0 0 1 0 0,1 0 0 0 0,1 0 0 0 0,0 0 0 0 0,0 0 0 0 0,0-1-1 0 0,1 0 1 0 0,0 0 0 0 0,1-1 0 0 0,0 1 0 0 0,0-2 0 0 0,0 1-1 0 0,1-1 1 0 0,0 0 0 0 0,0 0 0 0 0,1-1 0 0 0,8 4 120 0 0,49 4-3366 0 0,-23-11-4475 0 0,-30-2-1878 0 0</inkml:trace>
</inkml:ink>
</file>

<file path=ppt/ink/ink3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11.2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69 3057 0 0,'0'0'1591'0'0,"0"0"-55"0"0,0 0 58 0 0,0 0 98 0 0,0 0 84 0 0,0 0-54 0 0,0 0-163 0 0,0 0-252 0 0,0 0-292 0 0,0 0-295 0 0,0 0-253 0 0,-7 9 106 0 0,72 287 1798 0 0,-37-103-2677 0 0,-27-190 2368 0 0,0 1-3506 0 0,4-4-17810 0 0,-4-7 17216 0 0</inkml:trace>
  <inkml:trace contextRef="#ctx0" brushRef="#br0" timeOffset="512.087">1 125 7394 0 0,'0'0'2388'0'0,"0"0"-1109"0"0,0 0-409 0 0,0 0 32 0 0,0 0 179 0 0,0 0 87 0 0,0 0-60 0 0,0 0-194 0 0,0 0-197 0 0,0 0-113 0 0,0 0-96 0 0,35-18-54 0 0,113-54-59 0 0,-57 45 60 0 0,-72 26-356 0 0,-4-1-14 0 0,-6 1-61 0 0,1-1 1 0 0,-1 1-1 0 0,1 1 1 0 0,0-1-1 0 0,-1 2 0 0 0,1-1 1 0 0,-1 2-1 0 0,1-1 1 0 0,-1 1-1 0 0,1 1 0 0 0,-1-1 1 0 0,1 2-25 0 0,-7 0 10 0 0,0 1 1 0 0,0-1-1 0 0,0 1 1 0 0,-1 0-1 0 0,0 0 0 0 0,0 0 1 0 0,0 0-1 0 0,-1 1 1 0 0,1-1-1 0 0,-1 0 1 0 0,0 1-1 0 0,-1-1 0 0 0,0 0 1 0 0,0 1-1 0 0,0-1 1 0 0,0 1-1 0 0,-1-1 1 0 0,0 0-1 0 0,0 1 1 0 0,0-1-1 0 0,0 0 0 0 0,-1 0 1 0 0,0 0-1 0 0,0 0 1 0 0,-1 0-1 0 0,0 0 1 0 0,1 0-1 0 0,-1-1 0 0 0,-3 3-10 0 0,-191 217 189 0 0,197-224-196 0 0,0 1 1 0 0,-1-1 0 0 0,1 1-1 0 0,-1-1 1 0 0,1 1 0 0 0,0-1-1 0 0,-1 1 1 0 0,1-1 0 0 0,0 1 0 0 0,0-1-1 0 0,-1 1 1 0 0,1-1 0 0 0,0 1-1 0 0,0 0 1 0 0,0-1 0 0 0,0 1 0 0 0,0 0-1 0 0,0-1 1 0 0,0 1 0 0 0,0-1-1 0 0,0 1 1 0 0,0 0 0 0 0,0-1 0 0 0,0 1-1 0 0,0-1 1 0 0,0 1 0 0 0,1 0-1 0 0,-1-1 1 0 0,0 1 0 0 0,0-1 0 0 0,1 1-1 0 0,-1-1 1 0 0,0 1 0 0 0,1-1-1 0 0,-1 1 1 0 0,1-1 0 0 0,-1 1-1 0 0,0-1 1 0 0,1 0 0 0 0,-1 1 0 0 0,1-1-1 0 0,-1 0 1 0 0,1 1 0 0 0,-1-1-1 0 0,1 0 1 0 0,0 1 0 0 0,-1-1 0 0 0,1 0-1 0 0,-1 0 1 0 0,1 0 0 0 0,0 0-1 0 0,-1 0 1 0 0,1 0 0 0 0,-1 0 0 0 0,2 0 6 0 0,41 6 150 0 0,-35-5-147 0 0,20 0 76 0 0,95 19-29 0 0,-119-19-40 0 0,0 0 1 0 0,0 1 0 0 0,0 0-1 0 0,-1 0 1 0 0,1 0 0 0 0,-1 0 0 0 0,1 0-1 0 0,-1 1 1 0 0,0-1 0 0 0,0 1-1 0 0,0 0 1 0 0,0 0 0 0 0,0 0 0 0 0,-1 1-1 0 0,0-1 1 0 0,1 1 0 0 0,-1-1-1 0 0,0 1 1 0 0,-1 0 0 0 0,1-1 0 0 0,-1 1-1 0 0,1 0 1 0 0,-1 0 0 0 0,-1 0-1 0 0,1 0 1 0 0,0 1 0 0 0,-1-1 0 0 0,0 0-11 0 0,-1 7 62 0 0,-1-1 0 0 0,0 1 0 0 0,0-1 0 0 0,-1 1 0 0 0,0-1 0 0 0,-1 0 0 0 0,-1 0 0 0 0,1-1 0 0 0,-1 1 0 0 0,-1-1 0 0 0,0 0 0 0 0,0 0 0 0 0,-1-1 0 0 0,0 0 0 0 0,0 0 0 0 0,-1-1 0 0 0,0 1 0 0 0,-2 0-62 0 0,-4 4-11 0 0,-1 0 0 0 0,-1 0 0 0 0,0-1 0 0 0,0-1 0 0 0,-1-1 0 0 0,0 0 0 0 0,0-2 0 0 0,-1 1 0 0 0,-1-2-1 0 0,1-1 1 0 0,-2 0 11 0 0,-84-2-2923 0 0,72-13-1080 0 0,1-7-3562 0 0,21 9-379 0 0</inkml:trace>
</inkml:ink>
</file>

<file path=ppt/ink/ink3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13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343 56 0 0 0,'0'0'832'0'0,"0"0"570"0"0,0 0 101 0 0,0 0-88 0 0,0 0-75 0 0,0 0 24 0 0,0 0 9 0 0,0 0-6 0 0,-2-5-67 0 0,-1-1-786 0 0,-1-4 13 0 0,-2-3 2881 0 0,-13 0 2268 0 0,-7 5-3408 0 0,24 7-2217 0 0,-7 1 7 0 0,0 1 1 0 0,0-1 0 0 0,0 2-1 0 0,0-1 1 0 0,0 1 0 0 0,0 0-1 0 0,0 1 1 0 0,1 0 0 0 0,-1 1-1 0 0,1-1 1 0 0,0 2 0 0 0,0-1-1 0 0,0 1 1 0 0,1 0-1 0 0,0 1 1 0 0,-1-1 0 0 0,2 2-1 0 0,-1-1 1 0 0,-3 6-59 0 0,3-6 61 0 0,-4 3-13 0 0,2 1 1 0 0,-1 1-1 0 0,1 0 1 0 0,1 0-1 0 0,0 0 0 0 0,0 1 1 0 0,2 1-1 0 0,-1-1 1 0 0,1 1-1 0 0,1 0 1 0 0,0 0-1 0 0,1 0 0 0 0,1 1 1 0 0,0 0-1 0 0,1 0 1 0 0,0-1-1 0 0,1 1 1 0 0,0 0-1 0 0,2 12-48 0 0,-2-19 37 0 0,1 0-1 0 0,0 1 1 0 0,1-1 0 0 0,0 0 0 0 0,0 1-1 0 0,0-1 1 0 0,1 0 0 0 0,0 0 0 0 0,0 0-1 0 0,1 0 1 0 0,0 0 0 0 0,0-1-1 0 0,1 1 1 0 0,0-1 0 0 0,0 0 0 0 0,0 0-1 0 0,1 0 1 0 0,0 0 0 0 0,0-1 0 0 0,0 0-1 0 0,1 0 1 0 0,-1 0 0 0 0,1-1-1 0 0,2 1-35 0 0,5 1 143 0 0,1 0 0 0 0,-1-1 0 0 0,1 0 0 0 0,0-1 0 0 0,0-1 0 0 0,1 0 0 0 0,-1-1 1 0 0,1-1-1 0 0,-1 0 0 0 0,1-1 0 0 0,-1 0 0 0 0,14-3-144 0 0,69-36 540 0 0,-70 33-2902 0 0,-6 7-2974 0 0,-7 0-4152 0 0,-9-1-2760 0 0</inkml:trace>
</inkml:ink>
</file>

<file path=ppt/ink/ink3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23.50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2747 0 0 0,'0'0'117'0'0,"0"0"358"0"0,0 0 24 0 0,0 0-47 0 0,0 0-49 0 0,11-25 6778 0 0,4-9-3056 0 0,6-17-1922 0 0,40-82 1537 0 0,29-80-936 0 0,-13 34-1499 0 0,68-165 236 0 0,29-28-922 0 0,5-52-68 0 0,-47 126-330 0 0,-94 225-201 0 0,22-35 43 0 0,15-24-35 0 0,4-33 159 0 0,-56 95-30 0 0,-11 3 7 0 0,7 23-167 0 0,-19 41 5 0 0,13-9-57 0 0,-104 57 11 0 0,-51 21 91 0 0,71-33 127 0 0,23-19 153 0 0,17-6-16 0 0,30 29-470 0 0,43 41 77 0 0,71 88 18 0 0,45 87 50 0 0,-100-187 37 0 0,-46-62-19 0 0,-11-4 0 0 0,-1 0 11 0 0,0 0 23 0 0,0 0-10 0 0,0 0-20 0 0,0 0 20 0 0,0 0-25 0 0,0 0 20 0 0,0 0 6 0 0,0 0 16 0 0,0 0 6 0 0,0 0-18 0 0,0 0-9 0 0,-4-229 636 0 0,-9 120-742 0 0,4-1 0 0 0,6-105 82 0 0,13 172-2706 0 0,-1 31-1634 0 0,2 2-4458 0 0,-5 5-3145 0 0</inkml:trace>
  <inkml:trace contextRef="#ctx0" brushRef="#br0" timeOffset="4682.013">383 991 0 0 0,'0'0'91'0'0,"0"0"291"0"0,0 0 201 0 0,0 0 169 0 0,0 0 87 0 0,0 0-37 0 0,0 0-99 0 0,0 0-143 0 0,0 0-136 0 0,-7 0 2264 0 0,55 53 1152 0 0,80 77-2443 0 0,-114-117-1214 0 0,-13-14 4385 0 0,-33-17-3816 0 0,17 4-709 0 0,1-1 0 0 0,0 0 0 0 0,1-1 0 0 0,0 0 1 0 0,2-1-1 0 0,0 0 0 0 0,1-1 0 0 0,0 0 0 0 0,0-5-43 0 0,-57-179-15 0 0,59 130-343 0 0,56 77-511 0 0,-11 12 296 0 0,-28-12-2991 0 0,-2-2-6343 0 0,-7-3 6241 0 0</inkml:trace>
  <inkml:trace contextRef="#ctx0" brushRef="#br0" timeOffset="5130.465">621 781 1808 0 0,'0'0'657'0'0,"0"0"-124"0"0,0 0 10 0 0,0 0 108 0 0,0 0 121 0 0,0 0 69 0 0,0 0 11 0 0,0 0-87 0 0,0 0-148 0 0,0 0-121 0 0,0 0-96 0 0,0 0-24 0 0,-1 8 28 0 0,11 58 1338 0 0,-9-62-1662 0 0,0-1 0 0 0,0 1 0 0 0,1-1 0 0 0,0 1 0 0 0,0-1 0 0 0,0 0 0 0 0,0 1 0 0 0,0-1 0 0 0,0 0 0 0 0,1 0 0 0 0,-1-1 0 0 0,1 1 0 0 0,0 0 0 0 0,0-1 0 0 0,0 0 0 0 0,0 1 0 0 0,1-1 0 0 0,-1-1 0 0 0,0 1 0 0 0,1 0 0 0 0,0-1 0 0 0,-1 0 1 0 0,3 1-81 0 0,-4-1 64 0 0,0-1 1 0 0,1 0 0 0 0,-1 0 0 0 0,0 0 0 0 0,0 0 0 0 0,1 0-1 0 0,-1 0 1 0 0,0 0 0 0 0,0-1 0 0 0,0 1 0 0 0,1-1 0 0 0,-1 1-1 0 0,0-1 1 0 0,0 0 0 0 0,0 0 0 0 0,0 0 0 0 0,0 0 0 0 0,0 0-1 0 0,0-1 1 0 0,-1 1 0 0 0,1 0 0 0 0,0-1 0 0 0,-1 1 0 0 0,1-1 0 0 0,-1 0-1 0 0,1 0 1 0 0,-1 1 0 0 0,0-1 0 0 0,0 0 0 0 0,1-2-65 0 0,30-73-2319 0 0,-25 57-576 0 0,-2-5-3817 0 0,-3 17 3395 0 0</inkml:trace>
  <inkml:trace contextRef="#ctx0" brushRef="#br0" timeOffset="6062.425">43 579 5953 0 0,'0'0'619'0'0,"0"0"-40"0"0,0 0 74 0 0,0 0 174 0 0,0 0 115 0 0,0 0-19 0 0,0 0-109 0 0,0 0-152 0 0,0 0-134 0 0,0 0-84 0 0,0 0-25 0 0,0 0 1 0 0,0 0 21 0 0,0-6 21 0 0,24-66 1545 0 0,28 6-1026 0 0,2 0-444 0 0,-50 61-1133 0 0,-3 5 673 0 0,-1 0 1 0 0,1 0-1 0 0,-1-1 0 0 0,1 1 1 0 0,-1 0-1 0 0,0-1 0 0 0,1 1 1 0 0,-1 0-1 0 0,1-1 0 0 0,-1 1 0 0 0,0-1 1 0 0,1 1-1 0 0,-1-1 0 0 0,0 1 1 0 0,1-1-1 0 0,-1 1 0 0 0,0-1 1 0 0,0 1-1 0 0,1-1 0 0 0,-1 1 1 0 0,0-1-1 0 0,0 1 0 0 0,0-1 1 0 0,0 1-1 0 0,0-1 0 0 0,0 0 1 0 0,0 1-1 0 0,0-1 0 0 0,0 1 1 0 0,0-1-1 0 0,0 1 0 0 0,0-1 1 0 0,0 1-1 0 0,-1-1 0 0 0,1 1 0 0 0,0-1 1 0 0,0 0-1 0 0,0 1 0 0 0,-1-1 1 0 0,1 1-1 0 0,0 0 0 0 0,-1-1 1 0 0,1 1-1 0 0,0-1 0 0 0,-1 1 1 0 0,1 0-1 0 0,-1-1 0 0 0,1 1 1 0 0,-1-1-1 0 0,1 1 0 0 0,-1 0 1 0 0,1 0-1 0 0,-1-1 0 0 0,1 1 1 0 0,-1 0-1 0 0,1 0 0 0 0,-1 0 0 0 0,1 0 1 0 0,-1 0-1 0 0,1-1 0 0 0,-1 1 1 0 0,0 0-1 0 0,0 0-77 0 0,-106-89 310 0 0,64 54-1309 0 0,31 20-2239 0 0,4 0-4301 0 0,7 11-3385 0 0</inkml:trace>
</inkml:ink>
</file>

<file path=ppt/ink/ink3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37.48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3783 10 0 0 0,'6'-3'0'0'0,"-3"2"0"0"0,14 6 0 0 0,-1-2 45 0 0,-16-3 219 0 0,0 0 188 0 0,0 0 14 0 0,0 0 7 0 0,0 0 18 0 0,0 0 5 0 0,0 0 26 0 0,0 0 10 0 0,-5 2 3744 0 0,-6 3-3388 0 0,-89 80 585 0 0,5-12-871 0 0,-57 30 91 0 0,-83 40-115 0 0,161-106-305 0 0,-161 78 112 0 0,34 13-329 0 0,-7 2 534 0 0,4-13 333 0 0,-34 27 482 0 0,-3 0-1071 0 0,48-30 122 0 0,-119 71-196 0 0,129-76-216 0 0,8-19 195 0 0,-44 16 600 0 0,97-40 53 0 0,7-7-103 0 0,10-7 197 0 0,67-38-334 0 0,-18 15-317 0 0,-178 82 722 0 0,168-79-533 0 0,59-25-3636 0 0,6 2-8908 0 0,1-6 3862 0 0</inkml:trace>
  <inkml:trace contextRef="#ctx0" brushRef="#br0" timeOffset="1297.831">3678 3 0 0 0,'0'0'1323'0'0,"0"0"-314"0"0,0 0-55 0 0,0 0 193 0 0,0 0 243 0 0,0 0 110 0 0,0 0 31 0 0,0 0-103 0 0,0 0-180 0 0,0 0-194 0 0,0 0-186 0 0,-10 2-104 0 0,-30 6 190 0 0,-16-4 3321 0 0,-12-18-670 0 0,63 11-2908 0 0,1 6-301 0 0,2 3-454 0 0,-1 72 67 0 0,0 334-253 0 0,3-411 242 0 0,0-1 14 0 0,0 0 18 0 0,0 0-24 0 0,0 0 30 0 0,0 0 6 0 0,16-48 980 0 0,101-154-1053 0 0,-84 140-407 0 0,-17 32-3320 0 0,-1 1-7814 0 0,-12 24 2375 0 0</inkml:trace>
  <inkml:trace contextRef="#ctx0" brushRef="#br0" timeOffset="2994.805">1519 647 2817 0 0,'0'0'-24'0'0,"0"0"-131"0"0,0 0 168 0 0,0 0 473 0 0,0 0 422 0 0,0 0 117 0 0,0 0-63 0 0,0 0-187 0 0,0 0-230 0 0,0 0-158 0 0,0 0-98 0 0,8 33-77 0 0,26 100-50 0 0,6-27 549 0 0,-21-40 2208 0 0,-19-65-2292 0 0,0-1 41 0 0,0 0 33 0 0,0 0 49 0 0,0 0 23 0 0,-34-24 2988 0 0,9-46-3195 0 0,25 68-478 0 0,-8-37 16 0 0,3-1 0 0 0,1 1 0 0 0,2-1 0 0 0,1 0 1 0 0,3 0-1 0 0,1 0 0 0 0,3-9-104 0 0,-2 29 35 0 0,1 0 1 0 0,1 0-1 0 0,1 1 0 0 0,0 0 1 0 0,1 1-1 0 0,9-13-35 0 0,-17 31-5 0 0,0 1 1 0 0,0 0-1 0 0,0-1 0 0 0,0 1 1 0 0,0-1-1 0 0,0 1 0 0 0,1 0 0 0 0,-1-1 1 0 0,0 1-1 0 0,0-1 0 0 0,1 1 1 0 0,-1-1-1 0 0,1 1 0 0 0,-1-1 0 0 0,0 1 1 0 0,1-1-1 0 0,-1 1 0 0 0,1-1 1 0 0,-1 1-1 0 0,1-1 0 0 0,-1 0 0 0 0,1 1 1 0 0,-1-1-1 0 0,1 0 0 0 0,-1 1 1 0 0,1-1-1 0 0,0 0 0 0 0,-1 0 1 0 0,1 0-1 0 0,0 1 0 0 0,-1-1 0 0 0,1 0 1 0 0,-1 0-1 0 0,1 0 0 0 0,0 0 1 0 0,-1 0-1 0 0,1 0 0 0 0,0 0 0 0 0,-1 0 1 0 0,1-1-1 0 0,0 1 0 0 0,-1 0 1 0 0,1 0-1 0 0,-1 0 0 0 0,1-1 0 0 0,-1 1 1 0 0,1 0-1 0 0,0-1 0 0 0,-1 1 1 0 0,1 0-1 0 0,-1-1 0 0 0,1 1 0 0 0,-1-1 1 0 0,0 1-1 0 0,1-1 0 0 0,-1 1 1 0 0,1-1-1 0 0,-1 1 0 0 0,0-1 0 0 0,0 1 1 0 0,1-1-1 0 0,-1 0 0 0 0,0 1 1 0 0,0-1-1 0 0,1 1 0 0 0,-1-1 1 0 0,0 0-1 0 0,0 0 5 0 0,13 51 213 0 0,8 49-358 0 0,1-78-1908 0 0,-3-15-7171 0 0,-15-6-154 0 0</inkml:trace>
  <inkml:trace contextRef="#ctx0" brushRef="#br0" timeOffset="3391.829">1856 606 6689 0 0,'0'0'1614'0'0,"0"0"-722"0"0,0 0-302 0 0,0 0 85 0 0,0 0 166 0 0,0 0 59 0 0,0 0-94 0 0,0 0-182 0 0,0 0-131 0 0,0 0-67 0 0,0 0 43 0 0,0 0 73 0 0,0 0 7 0 0,3 7 3 0 0,33 86 2070 0 0,15 62-1598 0 0,-49-152-2367 0 0,5 7 4033 0 0,-3-4-5198 0 0,-2-2-2831 0 0,-1-2-3967 0 0,-1-2 4804 0 0</inkml:trace>
  <inkml:trace contextRef="#ctx0" brushRef="#br0" timeOffset="4881.847">1841 592 0 0 0,'0'0'448'0'0,"0"0"171"0"0,0 0 98 0 0,0 0 82 0 0,0 0 28 0 0,0 0-63 0 0,0 0-62 0 0,0 0-31 0 0,0 0 9 0 0,0 0 46 0 0,0 0 45 0 0,9-8 24 0 0,78-54 2517 0 0,-77 56-3018 0 0,1 1 0 0 0,0 1 1 0 0,1 0-1 0 0,-1 0 0 0 0,1 1 1 0 0,-1 1-1 0 0,1 0 0 0 0,0 0 0 0 0,0 1 1 0 0,10 1-295 0 0,-20 1-1 0 0,0 1 0 0 0,0 0 0 0 0,-1 0 0 0 0,1 0 0 0 0,-1 1 0 0 0,1-1 0 0 0,-1 0 0 0 0,0 0 0 0 0,0 1 0 0 0,0-1 0 0 0,0 1 0 0 0,0-1 0 0 0,-1 1 0 0 0,1-1 0 0 0,-1 1 0 0 0,0 0 0 0 0,1-1 0 0 0,-1 1 0 0 0,0-1 0 0 0,-1 1 0 0 0,1 0 0 0 0,0-1 0 0 0,-1 1 0 0 0,1-1 0 0 0,-1 1 0 0 0,0-1 0 0 0,0 1 0 0 0,0 0 1 0 0,-79 135-686 0 0,80-137 658 0 0,1 1-1 0 0,-1-1 1 0 0,0 0-1 0 0,1 0 1 0 0,-1 0 0 0 0,0 0-1 0 0,1 0 1 0 0,0 0-1 0 0,-1 0 1 0 0,1 0-1 0 0,-1 0 1 0 0,1-1-1 0 0,0 1 1 0 0,0 0-1 0 0,-1 0 1 0 0,1 0-1 0 0,0-1 1 0 0,0 1-1 0 0,0 0 1 0 0,0-1-1 0 0,0 1 1 0 0,0-1 0 0 0,0 1-1 0 0,0-1 1 0 0,0 0-1 0 0,0 1 1 0 0,0-1-1 0 0,0 0 1 0 0,1 0-1 0 0,-1 1 1 0 0,0-1-1 0 0,0 0 1 0 0,0 0-1 0 0,0-1 1 0 0,0 1-1 0 0,0 0 1 0 0,1 0-1 0 0,-1 0 1 0 0,0-1 0 0 0,0 1-1 0 0,0 0 1 0 0,0-1-1 0 0,0 1 1 0 0,0-1-1 0 0,0 0 1 0 0,0 1-1 0 0,0-1 29 0 0,9 0-110 0 0,-5 0 132 0 0,0 0 0 0 0,0 1 0 0 0,0-1 0 0 0,1 1 0 0 0,-1 0 0 0 0,0 1 0 0 0,0-1 0 0 0,0 1 0 0 0,0 0 0 0 0,0 0 0 0 0,0 0 0 0 0,0 1 0 0 0,0 0 0 0 0,0 0 0 0 0,-1 0 0 0 0,1 0 0 0 0,-1 1 0 0 0,1 0 0 0 0,-1 0 1 0 0,0 0-1 0 0,0 0 0 0 0,-1 1 0 0 0,1 0 0 0 0,-1-1 0 0 0,1 1 0 0 0,-1 0 0 0 0,0 1 0 0 0,-1-1 0 0 0,1 1 0 0 0,-1-1 0 0 0,0 1 0 0 0,0 0 0 0 0,0-1 0 0 0,0 1 0 0 0,0 4-22 0 0,-4-1 74 0 0,0 0 0 0 0,0 0-1 0 0,-1 0 1 0 0,0 0 0 0 0,-1-1 0 0 0,0 0 0 0 0,0 1 0 0 0,0-1 0 0 0,-1-1-1 0 0,0 1 1 0 0,0-1 0 0 0,0 0 0 0 0,-1 0 0 0 0,0 0 0 0 0,0-1-1 0 0,-1 0 1 0 0,0 0 0 0 0,0-1 0 0 0,0 1 0 0 0,0-2 0 0 0,0 1 0 0 0,-1-1-1 0 0,0 0 1 0 0,-5 1-74 0 0,-36 2-1223 0 0,25-18-6973 0 0,20 8 2460 0 0</inkml:trace>
  <inkml:trace contextRef="#ctx0" brushRef="#br0" timeOffset="5868.058">1252 382 608 0 0,'0'0'1450'0'0,"0"0"-426"0"0,0 0 6 0 0,0 0 227 0 0,0 0 157 0 0,0 0 57 0 0,0 0-108 0 0,0 0-211 0 0,0 0-166 0 0,0 0-136 0 0,0 0-80 0 0,0 0-43 0 0,0 0-73 0 0,2-15 852 0 0,162-88 2684 0 0,-6 36-3148 0 0,-91 46-881 0 0,-130 17 2360 0 0,59 5-2648 0 0,1 0 0 0 0,-1-1 0 0 0,1 0 0 0 0,-1 1 0 0 0,0-1 0 0 0,1-1 0 0 0,-1 1 0 0 0,1 0 0 0 0,-1-1 0 0 0,1 0 0 0 0,-1 1 0 0 0,1-2 1 0 0,-1 1-1 0 0,1 0 0 0 0,0-1 0 0 0,0 1 0 0 0,0-1 0 0 0,-1 0 0 0 0,2 0 0 0 0,-1 0 0 0 0,0 0 0 0 0,0-1 0 0 0,1 1 0 0 0,-1-1 0 0 0,1 0 0 0 0,0 1 0 0 0,0-1 0 0 0,0 0 0 0 0,0 0 0 0 0,0-1 1 0 0,1 1-1 0 0,-1 0 0 0 0,1 0 0 0 0,0-1 0 0 0,0 1 0 0 0,0-1 0 0 0,0 0 127 0 0,5-28-10597 0 0,0 21 1715 0 0</inkml:trace>
</inkml:ink>
</file>

<file path=ppt/ink/ink3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54.2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230 0 0 0 0,'0'0'269'0'0,"0"0"121"0"0,0 0 53 0 0,0 5 70 0 0,0 2 73 0 0,1 95 4894 0 0,14 56-2752 0 0,13 49-801 0 0,9 25-887 0 0,21 26-220 0 0,-31-162-522 0 0,-9 14 198 0 0,10 100 121 0 0,11-1-265 0 0,-23-120-101 0 0,1 81 157 0 0,13-35 30 0 0,-7-47-101 0 0,14 75 136 0 0,29 146 798 0 0,-30-99-933 0 0,-17-108-171 0 0,-2 20 83 0 0,30 126-151 0 0,-27-105-91 0 0,6 48-3 0 0,2 20-46 0 0,3-9 85 0 0,-4 74 127 0 0,-18-170-114 0 0,-9-106-120 0 0,0 0-30 0 0,0 0-119 0 0,0 0-207 0 0,0-5-1293 0 0,1-51-10421 0 0,0 44 6530 0 0</inkml:trace>
  <inkml:trace contextRef="#ctx0" brushRef="#br0" timeOffset="1235.472">133 77 0 0 0,'0'0'719'0'0,"0"0"208"0"0,0 0 5 0 0,0 0-45 0 0,0 0-30 0 0,0 0 41 0 0,0 0 65 0 0,0 0 66 0 0,0 0 23 0 0,-2 5 7290 0 0,-7 13-6825 0 0,-41 150 167 0 0,47-161-1649 0 0,-66 197 917 0 0,69-186-750 0 0,18-22 223 0 0,1-1-327 0 0,-1 1 0 0 0,0 1 1 0 0,1 0-1 0 0,-1 1 1 0 0,1 1-1 0 0,0 1 1 0 0,0 1-1 0 0,0 1-98 0 0,29-1 45 0 0,90 2 56 0 0,-88 19 16 0 0,-21-16 514 0 0,-19-6 718 0 0,-21-5-621 0 0,5 2-706 0 0,1-1-1 0 0,0 0 1 0 0,0 0 0 0 0,0-1 0 0 0,1 1 0 0 0,-1-1-1 0 0,1 0 1 0 0,0 0 0 0 0,1 0 0 0 0,-1-1 0 0 0,1 1 0 0 0,0-1-1 0 0,-1-3-21 0 0,2 5 7 0 0,-90-135 132 0 0,57 85-122 0 0,23 39-302 0 0,2 0 0 0 0,0-1 1 0 0,0 0-1 0 0,2-1 0 0 0,0 0 0 0 0,1-1 1 0 0,-2-7 284 0 0,5-20-4361 0 0,9 17-6015 0 0,0 20 1481 0 0</inkml:trace>
</inkml:ink>
</file>

<file path=ppt/ink/ink3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57.11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441 770 5017 0 0,'0'0'960'0'0,"0"0"-100"0"0,0 0-13 0 0,0 0 124 0 0,0 0 105 0 0,0 0-30 0 0,0 0-154 0 0,0 0-240 0 0,0 0-201 0 0,0 0-126 0 0,0 0-15 0 0,3 5 50 0 0,161 328 3710 0 0,-154-315-3709 0 0,-14-21 2988 0 0,-11-19-3272 0 0,2-1 1 0 0,0-1-1 0 0,1 1 0 0 0,2-2 0 0 0,0 0 0 0 0,-5-22-77 0 0,-1 0 64 0 0,2 7-37 0 0,1 0 0 0 0,3-1 0 0 0,1 0 0 0 0,1-1 0 0 0,3 0-1 0 0,0-42-26 0 0,4 61-4 0 0,0 18 2 0 0,0 1 1 0 0,0-1 0 0 0,1 0 0 0 0,-1 0 0 0 0,1 1 0 0 0,0-1 0 0 0,1 0 0 0 0,-1 1 0 0 0,1-1 0 0 0,0 0 0 0 0,0 1-1 0 0,0-1 1 0 0,1 1 0 0 0,0 0 0 0 0,0-1 0 0 0,0 1 0 0 0,0 0 0 0 0,0 0 0 0 0,1 0 0 0 0,1-1 1 0 0,0 4-11 0 0,1 0 1 0 0,-1 1 0 0 0,0-1 0 0 0,0 1-1 0 0,1 0 1 0 0,-1 0 0 0 0,0 1 0 0 0,1-1-1 0 0,-1 1 1 0 0,0 0 0 0 0,0 0-1 0 0,0 1 1 0 0,0-1 0 0 0,0 1 0 0 0,0 0-1 0 0,0 0 1 0 0,0 0 0 0 0,-1 0-1 0 0,1 1 1 0 0,-1-1 0 0 0,0 1 0 0 0,1 0-1 0 0,-1 0 1 0 0,1 2 10 0 0,4 3-883 0 0,22 15 1837 0 0,-18-19-4896 0 0,2-2-5114 0 0,-12-2 21 0 0</inkml:trace>
  <inkml:trace contextRef="#ctx0" brushRef="#br0" timeOffset="732.5">862 733 5473 0 0,'0'0'2631'0'0,"0"0"-1780"0"0,0 0-467 0 0,0 0 155 0 0,0 0 184 0 0,0 0 48 0 0,0 0-87 0 0,0 0-187 0 0,0 0-191 0 0,0 0-140 0 0,0 0-66 0 0,-3 32-28 0 0,-11 97 1 0 0,11 67 383 0 0,3-156-274 0 0,0-39-123 0 0,0-1 68 0 0,0-16 984 0 0,2-27-904 0 0,3 1 0 0 0,1 0 0 0 0,2 0 0 0 0,1 1 0 0 0,3 0 1 0 0,1 1-1 0 0,3 0 0 0 0,0 1 0 0 0,5-5-207 0 0,-20 44-4 0 0,-1-1 0 0 0,0 0 1 0 0,0 1-1 0 0,0-1 0 0 0,1 0 0 0 0,-1 0 1 0 0,0 1-1 0 0,1-1 0 0 0,-1 1 0 0 0,1-1 1 0 0,-1 0-1 0 0,1 1 0 0 0,-1-1 0 0 0,1 1 0 0 0,-1-1 1 0 0,1 1-1 0 0,-1-1 0 0 0,1 1 0 0 0,-1 0 1 0 0,1-1-1 0 0,0 1 0 0 0,-1 0 0 0 0,1-1 1 0 0,0 1-1 0 0,-1 0 0 0 0,1 0 0 0 0,0 0 0 0 0,0-1 1 0 0,-1 1-1 0 0,1 0 0 0 0,0 0 0 0 0,0 0 1 0 0,-1 0-1 0 0,1 0 0 0 0,0 1 0 0 0,-1-1 1 0 0,1 0-1 0 0,0 0 0 0 0,0 0 0 0 0,-1 1 1 0 0,1-1-1 0 0,0 0 0 0 0,-1 0 0 0 0,1 1 0 0 0,-1-1 1 0 0,1 1-1 0 0,0-1 0 0 0,-1 1 0 0 0,1-1 1 0 0,-1 1-1 0 0,1-1 0 0 0,-1 1 0 0 0,1-1 1 0 0,-1 1-1 0 0,0 0 0 0 0,1-1 0 0 0,-1 1 0 0 0,0 0 1 0 0,1-1-1 0 0,-1 1 4 0 0,25 48 330 0 0,-22-42-343 0 0,8 17 68 0 0,2 0 1 0 0,1-1-1 0 0,0-1 0 0 0,2 0 1 0 0,1-1-1 0 0,0-1 1 0 0,11 9-56 0 0,-5 10 1899 0 0,-46-38-318 0 0,4-3-1452 0 0,0-1 0 0 0,0-1-1 0 0,0-1 1 0 0,0 0 0 0 0,1-2-1 0 0,0 0 1 0 0,0-1 0 0 0,1 0-1 0 0,-3-4-128 0 0,-29-11-4161 0 0,1 4-5325 0 0,39 15 947 0 0</inkml:trace>
  <inkml:trace contextRef="#ctx0" brushRef="#br0" timeOffset="1651.213">1 291 3457 0 0,'0'0'1285'0'0,"0"0"-218"0"0,0 0 35 0 0,0 0 153 0 0,0 0 108 0 0,0 0-8 0 0,0 0-118 0 0,0 0-162 0 0,0 0-201 0 0,0 0-137 0 0,0 0-91 0 0,0 0-108 0 0,9-10-44 0 0,33-32-35 0 0,2 20 366 0 0,161-51 510 0 0,-118 51-741 0 0,-86 22-280 0 0,-1 0 145 0 0,0 0 136 0 0,0 0 45 0 0,-12 0 858 0 0,-39 1-1071 0 0,33 1-379 0 0,0-1-1 0 0,-1 0 0 0 0,1-1 0 0 0,0-1 0 0 0,-1-1 1 0 0,1-1-1 0 0,0 0 0 0 0,0-2 0 0 0,1 0 1 0 0,-1-1-1 0 0,1 0 0 0 0,0-1 0 0 0,-6-5-47 0 0,-4-24-2916 0 0,23 4-8153 0 0,4 24 809 0 0</inkml:trace>
</inkml:ink>
</file>

<file path=ppt/ink/ink3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1:55.77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2068 2345 0 0 0,'0'0'540'0'0,"0"0"168"0"0,0 0 14 0 0,0 0-10 0 0,0 0-36 0 0,0 0-42 0 0,0 0 24 0 0,0 0 61 0 0,-18-5 4213 0 0,12 3 380 0 0,-29-5 101 0 0,-22-12-2821 0 0,6-11-1358 0 0,-8-3-158 0 0,-3 0-266 0 0,17 4-460 0 0,-55-33 315 0 0,-56 10 59 0 0,86 18-627 0 0,-10-21 86 0 0,-27 11 70 0 0,44 18-189 0 0,16 5-84 0 0,-87-35 107 0 0,22 12-43 0 0,-31-37-25 0 0,80 41 2 0 0,-6-9 31 0 0,-69-16-37 0 0,55 28 9 0 0,23 3-20 0 0,-41-10-63 0 0,0 0 59 0 0,48 15-8 0 0,10 21-52 0 0,32 5 32 0 0,11 3 39 0 0,0 0-15 0 0,0 0 8 0 0,0 0-22 0 0,0 0-3 0 0,0 0 14 0 0,0 0 18 0 0,0 0-6 0 0,0 0-19 0 0,0 0-6 0 0,0 0 29 0 0,0 0-8 0 0,0 0 11 0 0,0 0-1 0 0,0 0-18 0 0,0 0 7 0 0,0 0-8 0 0,0 0 12 0 0,0 0-1 0 0,0 0-16 0 0,0 0 9 0 0,0 0-15 0 0,0 0 18 0 0,0 0-10 0 0,0 0-21 0 0,6 11-459 0 0,169 224 330 0 0,-119-169 167 0 0,-23-129-443 0 0,70-174 561 0 0,-34 114-208 0 0,-48 97 60 0 0,-20 26 36 0 0,-1 0 13 0 0,0 0-6 0 0,0 0 0 0 0,0 0 9 0 0,0 0-16 0 0,0 0-44 0 0,0 0 30 0 0,0 0 20 0 0,0 0 3 0 0,0 0-25 0 0,0 0 8 0 0,0 0 1 0 0,0 0-6 0 0,0 0 14 0 0,0 0 14 0 0,0 0 13 0 0,0 0-9 0 0,0 0 6 0 0,0 0-5 0 0,0 0-23 0 0,0 0 25 0 0,0 0-8 0 0,0 0 21 0 0,0 0 17 0 0,0 0-8 0 0,0 0 12 0 0,0 0 4 0 0,0 0-1 0 0,-24 4 233 0 0,-204 91-173 0 0,161-87-2391 0 0,62-47-15654 0 0,5 30 8912 0 0</inkml:trace>
  <inkml:trace contextRef="#ctx0" brushRef="#br0" timeOffset="1313.639">798 663 6105 0 0,'0'0'1174'0'0,"0"0"-315"0"0,0 0-112 0 0,0 0 118 0 0,0 0 150 0 0,0 0 51 0 0,0 0-109 0 0,0 0-215 0 0,0 0-237 0 0,0 0-186 0 0,0 0-111 0 0,-5 16-59 0 0,-15 54-29 0 0,33-1 111 0 0,-7-55-172 0 0,39 90 174 0 0,24 68-262 0 0,-63-51-113 0 0,-6-120 181 0 0,0 0 0 0 0,-1 1 0 0 0,1-1-1 0 0,-1 0 1 0 0,1 1 0 0 0,-1-1 0 0 0,1 0 0 0 0,-1 0 0 0 0,0 1-1 0 0,1-1 1 0 0,-1 0 0 0 0,0 0 0 0 0,0 0 0 0 0,0 0-1 0 0,0 0 1 0 0,0 0 0 0 0,0 0 0 0 0,0 0 0 0 0,0 0-1 0 0,0-1 1 0 0,-1 1 0 0 0,1 0 0 0 0,0-1 0 0 0,0 1 0 0 0,-1-1-1 0 0,1 1 1 0 0,0-1 0 0 0,-1 0 0 0 0,1 0 0 0 0,-1 1-1 0 0,1-1 1 0 0,0 0 0 0 0,-1 0 0 0 0,1 0 0 0 0,-1-1-1 0 0,1 1 1 0 0,0 0 0 0 0,-1 0 0 0 0,1-1 0 0 0,0 1 0 0 0,-1-1-1 0 0,1 1 1 0 0,0-1 0 0 0,0 1 0 0 0,-1-1 0 0 0,1 0-1 0 0,0 0 1 0 0,0 0 0 0 0,-1 0-39 0 0,-6-15 111 0 0,0 0-1 0 0,1 0 1 0 0,1 0-1 0 0,1-1 1 0 0,0 0 0 0 0,1 0-1 0 0,1 0 1 0 0,0 0 0 0 0,2-1-1 0 0,0 1 1 0 0,1-1-1 0 0,1-10-110 0 0,-2 12 63 0 0,-2-20 61 0 0,1 0 1 0 0,2 0 0 0 0,1 1 0 0 0,2-1 0 0 0,1 0-1 0 0,2 1 1 0 0,1 0 0 0 0,2 0 0 0 0,2 1 0 0 0,1 0-1 0 0,1 1 1 0 0,15-24-125 0 0,-27 54-10 0 0,0 0 1 0 0,1 0-1 0 0,-1 1 0 0 0,1-1 0 0 0,0 0 0 0 0,0 1 1 0 0,0 0-1 0 0,0-1 0 0 0,0 1 0 0 0,0 0 0 0 0,1 0 0 0 0,-1 0 1 0 0,1 1-1 0 0,-1-1 0 0 0,1 1 0 0 0,0-1 0 0 0,-1 1 1 0 0,1 0-1 0 0,0 0 0 0 0,0 0 0 0 0,0 0 0 0 0,0 0 0 0 0,0 1 1 0 0,0 0-1 0 0,1-1 10 0 0,29 60-36 0 0,-4 28 82 0 0,7 18-243 0 0,-6-37-5221 0 0,-26-57 242 0 0,-2-6-3770 0 0</inkml:trace>
  <inkml:trace contextRef="#ctx0" brushRef="#br0" timeOffset="2282.902">1229 891 0 0 0,'0'0'148'0'0,"0"0"123"0"0,0 0 90 0 0,0 0 110 0 0,0 0 112 0 0,0 3 1206 0 0,4 13 9645 0 0,-3-8-11296 0 0,-31 153 621 0 0,-39 33-1616 0 0,58-168 180 0 0,11-25 492 0 0,0-1-6 0 0,0 0-23 0 0,0 0-12 0 0,0 0-63 0 0,0-22-1130 0 0,31-71 952 0 0,104-233-512 0 0,-106 281 1062 0 0,-29 45-140 0 0,13 10-243 0 0,23 61 1102 0 0,7-9-398 0 0,43 81-25 0 0,-65-76 1366 0 0,-21-67-1349 0 0,0 0 25 0 0,0 0 42 0 0,0 0 44 0 0,0 0 47 0 0,0 0 20 0 0,-35-11 1769 0 0,-19-15-1303 0 0,-49-10-692 0 0,88 33-598 0 0,-1 0 0 0 0,1 1 0 0 0,-1 1 0 0 0,0 1 0 0 0,0 0 0 0 0,1 1 0 0 0,-1 1 0 0 0,1 0 0 0 0,-8 3 250 0 0,-7 10-4379 0 0,5 9-3531 0 0,21-17 2297 0 0</inkml:trace>
  <inkml:trace contextRef="#ctx0" brushRef="#br0" timeOffset="2570.7">1742 678 10930 0 0,'0'0'2115'0'0,"0"0"-797"0"0,0 0-359 0 0,0 0-92 0 0,0 0-87 0 0,0 0-112 0 0,0 0-129 0 0,0 0-122 0 0,0 0-106 0 0,0 0-76 0 0,0 0-55 0 0,0 0-36 0 0,-6 35-35 0 0,-21 109-37 0 0,-3 34 51 0 0,21-134-491 0 0,-4 20-657 0 0,10-21-10197 0 0,3-40 4070 0 0</inkml:trace>
  <inkml:trace contextRef="#ctx0" brushRef="#br0" timeOffset="2940.087">2098 725 4153 0 0,'0'0'1704'0'0,"0"0"-74"0"0,0 0 60 0 0,0 0-9 0 0,0 0-134 0 0,0 0-214 0 0,0 0-236 0 0,0 0-195 0 0,0 0-154 0 0,0 0-107 0 0,0 0-118 0 0,0 0-107 0 0,-22 32-77 0 0,-63 95-83 0 0,61-69 71 0 0,24-56-327 0 0,0 1 1 0 0,0-1 0 0 0,0 1-1 0 0,0-1 1 0 0,0 1-1 0 0,1-1 1 0 0,-1 0 0 0 0,1 1-1 0 0,-1-1 1 0 0,1 0-1 0 0,0 1 1 0 0,0-1 0 0 0,0 0-1 0 0,0 0 1 0 0,0 0-1 0 0,1 0 1 0 0,-1 0 0 0 0,1 0-1 0 0,-1 0 1 0 0,1 0-1 0 0,0-1 1 0 0,-1 1 0 0 0,1-1-1 0 0,0 1 1 0 0,0-1-1 0 0,0 0 1 0 0,0 1 0 0 0,0-1-1 0 0,1 0 1 0 0,-1 0-1 0 0,0-1 1 0 0,1 1 0 0 0,-1 0-1 0 0,0-1 1 0 0,1 0-1 0 0,-1 1 1 0 0,0-1 0 0 0,1 0-1 0 0,-1 0 1 0 0,2 0-1 0 0,7 1 18 0 0,0 0 1 0 0,1 0 0 0 0,-1-1-1 0 0,0-1 1 0 0,0 0 0 0 0,0 0-1 0 0,0-1 1 0 0,0-1 0 0 0,-1 0-1 0 0,1 0 1 0 0,0-1 0 0 0,-1 0-1 0 0,0-1 1 0 0,7-4-19 0 0,27-22-2364 0 0,-17 8-7098 0 0,-19 15 2016 0 0</inkml:trace>
  <inkml:trace contextRef="#ctx0" brushRef="#br0" timeOffset="3863.413">579 313 4289 0 0,'0'0'1750'0'0,"0"0"-153"0"0,0 0 48 0 0,0 0 59 0 0,0 0-116 0 0,0 0-334 0 0,0 0-397 0 0,0 0-280 0 0,0 0-127 0 0,0 0 48 0 0,0 0 111 0 0,0 0 79 0 0,0 0-5 0 0,15-2-68 0 0,114-22 972 0 0,226-82 804 0 0,-224 69-2112 0 0,-147 31 2233 0 0,-68-21-2366 0 0,64 23-451 0 0,1-2-1 0 0,-1 0 1 0 0,1-2 0 0 0,1 0 0 0 0,-1 0-1 0 0,1-2 1 0 0,1 0 0 0 0,-8-7 305 0 0,8 0-3668 0 0,13 7-2143 0 0,3 3-4858 0 0</inkml:trace>
  <inkml:trace contextRef="#ctx0" brushRef="#br0" timeOffset="10244.961">2473 2603 0 0 0,'0'0'139'0'0,"0"0"463"0"0,0 0 139 0 0,0 0 24 0 0,0 0 73 0 0,0 0 65 0 0,0 0 31 0 0,-6-4 47 0 0,-17-13 41 0 0,17 12 60 0 0,6 5 25 0 0,0 0-44 0 0,0 0-88 0 0,0 0-71 0 0,0 0-57 0 0,0 0-32 0 0,0 0-45 0 0,0 0-96 0 0,0 0-101 0 0,21 0 1808 0 0,-9 1-2090 0 0,0 0 0 0 0,-1 1 1 0 0,1 0-1 0 0,-1 1 0 0 0,1 0 0 0 0,-1 1 1 0 0,0 0-1 0 0,-1 1 0 0 0,1 0 0 0 0,9 6-291 0 0,80 37 525 0 0,118 40 80 0 0,-76-29-244 0 0,-71-22-235 0 0,-2 3-39 0 0,6-11-94 0 0,0-2 78 0 0,-57-16-30 0 0,27 14 36 0 0,9 1-91 0 0,30 7 54 0 0,44 37 6 0 0,-112-65-33 0 0,0 2-1 0 0,-1 0 0 0 0,0 1 0 0 0,0 1 1 0 0,-1 0-1 0 0,0 1 0 0 0,0 0 1 0 0,-1 1-1 0 0,0 2-12 0 0,52 27 43 0 0,-23-25-53 0 0,7 10 194 0 0,37 12 108 0 0,-22-6 35 0 0,-12-10-204 0 0,-17-6-63 0 0,-2-1 8 0 0,8 8 9 0 0,19 4-15 0 0,-28-11-49 0 0,21 7 55 0 0,21 14 40 0 0,-40-17-36 0 0,-23-14 464 0 0,-17-2 262 0 0,-23 4-718 0 0,-75 1-26 0 0,-110 55-106 0 0,80-57 71 0 0,132-7-23 0 0,1-1 1 0 0,0 1 0 0 0,-1-1-1 0 0,1 0 1 0 0,0 0-1 0 0,0 1 1 0 0,0-1-1 0 0,0 0 1 0 0,0 0 0 0 0,1 0-1 0 0,-1 0 1 0 0,1 0-1 0 0,-1 0 1 0 0,1-1-1 0 0,0 1 1 0 0,0 0-1 0 0,0 0 1 0 0,0 0 0 0 0,0 0-1 0 0,0 0 1 0 0,0 0-1 0 0,1 0 1 0 0,-1 0-1 0 0,1 0 1 0 0,0 0 0 0 0,-1 0-1 0 0,1 0 1 0 0,0 0-1 0 0,0 0 1 0 0,0 0-1 0 0,0 0 1 0 0,1 1 0 0 0,0-2 3 0 0,18-36-1 0 0,-2-2 0 0 0,-2 0 0 0 0,-1-1 0 0 0,0-9 1 0 0,50-195-24 0 0,-56 184 38 0 0,-9 61-31 0 0,0 1 21 0 0,0 0 5 0 0,0 0-14 0 0,0 0 10 0 0,0 0-14 0 0,0 0 4 0 0,0 0 15 0 0,0 0-7 0 0,0 0-26 0 0,0 0 5 0 0,24 19 195 0 0,-2 34-75 0 0,-21-51-100 0 0,113 311 373 0 0,-85-228-346 0 0,-43-112-6758 0 0,-2-4-2900 0 0,11 19-544 0 0</inkml:trace>
  <inkml:trace contextRef="#ctx0" brushRef="#br0" timeOffset="12052.295">3136 1812 10690 0 0,'0'0'55'0'0,"0"0"-263"0"0,0 0-11 0 0,0 0 307 0 0,0 0 367 0 0,0 0 206 0 0,0 0 14 0 0,0 0-107 0 0,0 0-116 0 0,0 0-57 0 0,0 0-16 0 0,-4 27-62 0 0,-11 89-82 0 0,23-27 80 0 0,-1-67-251 0 0,77 287-296 0 0,-74-243 57 0 0,-3-70 3747 0 0,-37-118-2332 0 0,21 82-1226 0 0,1 0 1 0 0,2-1 0 0 0,2 0-1 0 0,2-1 1 0 0,2 1-1 0 0,1 0 1 0 0,2 0-1 0 0,2 0 1 0 0,2 0-1 0 0,1 0 1 0 0,2 1 0 0 0,2 1-1 0 0,12-26-14 0 0,23-13 90 0 0,-45 78-85 0 0,1 0 1 0 0,0 1 0 0 0,-1-1-1 0 0,1 0 1 0 0,0 1 0 0 0,-1-1-1 0 0,1 1 1 0 0,-1 0 0 0 0,1 0-1 0 0,-1 0 1 0 0,1 0 0 0 0,-1 0-1 0 0,0 1 1 0 0,1-1 0 0 0,-1 1 0 0 0,0-1-1 0 0,0 1 1 0 0,0 0 0 0 0,0 0-1 0 0,0 0 1 0 0,-1 0 0 0 0,1 0-1 0 0,-1 0 1 0 0,1 0 0 0 0,-1 1-1 0 0,0-1 1 0 0,0 0 0 0 0,0 1 0 0 0,0-1-1 0 0,0 1 1 0 0,0 0 0 0 0,0 2-6 0 0,0-3 16 0 0,20 44 141 0 0,-15-31-156 0 0,1 1 0 0 0,0-1-1 0 0,1-1 1 0 0,1 1 0 0 0,1-1 0 0 0,0-1 0 0 0,7 8-1 0 0,15 5-510 0 0,-17-16-3074 0 0,-4-3-3260 0 0,-9-6-2185 0 0</inkml:trace>
  <inkml:trace contextRef="#ctx0" brushRef="#br0" timeOffset="12368.513">3686 2139 12699 0 0,'0'0'1272'0'0,"0"0"-577"0"0,0 0-230 0 0,0 0 165 0 0,0 0 211 0 0,0 0 111 0 0,0 0-82 0 0,0 0-193 0 0,0 0-190 0 0,0 0-176 0 0,0 0-112 0 0,0 0-71 0 0,5 27-52 0 0,23 123 72 0 0,-13-69-148 0 0,-12-54-1181 0 0,-2-18-3265 0 0,-1-1-5675 0 0,0-8 5419 0 0</inkml:trace>
  <inkml:trace contextRef="#ctx0" brushRef="#br0" timeOffset="12929.927">3635 2062 6689 0 0,'0'0'1114'0'0,"0"0"-231"0"0,0 0 82 0 0,0 0 306 0 0,0 0 140 0 0,0 0-82 0 0,0 0-149 0 0,0 0-215 0 0,0 0-162 0 0,0 0-89 0 0,0 0-125 0 0,0 0-117 0 0,0 0-116 0 0,29-17-122 0 0,88-49-81 0 0,-65 50 70 0 0,-46 68 21 0 0,-7-42-251 0 0,0 1 0 0 0,-1-1 1 0 0,0 1-1 0 0,-1-1 0 0 0,0 0 0 0 0,-1 0 1 0 0,0 0-1 0 0,0 0 0 0 0,-1-1 0 0 0,-1 1 7 0 0,-21 51-466 0 0,27-59 434 0 0,0-1-1 0 0,0 1 1 0 0,0 0-1 0 0,0-1 1 0 0,0 1-1 0 0,0-1 1 0 0,0 1-1 0 0,0 0 1 0 0,1-1 0 0 0,-1 1-1 0 0,1-1 1 0 0,-1 1-1 0 0,1-1 1 0 0,0 1-1 0 0,-1-1 1 0 0,1 0-1 0 0,0 1 1 0 0,0-1-1 0 0,0 0 1 0 0,0 0-1 0 0,0 1 1 0 0,0-1-1 0 0,0 0 1 0 0,1 0-1 0 0,-1 0 1 0 0,0 0-1 0 0,1 0 1 0 0,-1-1-1 0 0,1 1 1 0 0,-1 0-1 0 0,1-1 1 0 0,-1 1-1 0 0,1-1 1 0 0,-1 1-1 0 0,1-1 1 0 0,-1 0-1 0 0,1 0 1 0 0,-1 1-1 0 0,1-1 1 0 0,0 0-1 0 0,-1 0 1 0 0,1-1-1 0 0,0 1 1 0 0,-1 0-1 0 0,1-1 1 0 0,-1 1-1 0 0,1 0 1 0 0,-1-1-1 0 0,1 0 1 0 0,-1 1-1 0 0,1-1 1 0 0,0-1 32 0 0,13 2 100 0 0,15-1-66 0 0,-23 0 2 0 0,0 0 0 0 0,0 0 1 0 0,0 0-1 0 0,0 1 0 0 0,0 0 1 0 0,0 1-1 0 0,0 0 0 0 0,0 0 0 0 0,0 0 1 0 0,0 1-1 0 0,0 0 0 0 0,0 0 1 0 0,-1 0-1 0 0,1 1 0 0 0,-1 0 0 0 0,1 1 1 0 0,-1-1-1 0 0,0 1 0 0 0,-1 1 1 0 0,1-1-1 0 0,3 4-36 0 0,-7-3 84 0 0,-1 0 1 0 0,1 0 0 0 0,-1 0-1 0 0,0 1 1 0 0,-1-1-1 0 0,1 0 1 0 0,-1 1-1 0 0,0-1 1 0 0,0 0-1 0 0,-1 1 1 0 0,0-1 0 0 0,0 0-1 0 0,0 0 1 0 0,0 0-1 0 0,-1 0 1 0 0,0 0-1 0 0,0 0 1 0 0,0 0-1 0 0,-1 0 1 0 0,0 1-85 0 0,-4 5 26 0 0,0 0 0 0 0,0-1 0 0 0,-1 0 1 0 0,-1 0-1 0 0,0 0 0 0 0,0-1 0 0 0,-1-1 0 0 0,0 0 0 0 0,0 0 1 0 0,-1-1-1 0 0,0 0 0 0 0,0 0 0 0 0,-1-2 0 0 0,-7 4-26 0 0,-66 5-5794 0 0,76-14 726 0 0,3-3-4395 0 0</inkml:trace>
  <inkml:trace contextRef="#ctx0" brushRef="#br0" timeOffset="13249.574">4378 1951 9994 0 0,'0'0'1927'0'0,"0"0"-621"0"0,0 0-151 0 0,0 0 124 0 0,0 0-35 0 0,0 0-229 0 0,0 0-299 0 0,0 0-264 0 0,0 0-124 0 0,0 0 10 0 0,0 0 63 0 0,0 0 43 0 0,0 15 14 0 0,-2 48-29 0 0,-24 49 567 0 0,14-79-872 0 0,-20 52-793 0 0,-3-1 0 0 0,-4-1 0 0 0,-12 13 669 0 0,48-91-901 0 0,-10 18-985 0 0,10-15-1839 0 0,1 0-3595 0 0,1-4 553 0 0</inkml:trace>
  <inkml:trace contextRef="#ctx0" brushRef="#br0" timeOffset="13619.895">4647 2187 12859 0 0,'0'0'2830'0'0,"0"0"-1085"0"0,0 0-450 0 0,0 0-46 0 0,0 0-101 0 0,0 0-177 0 0,0 0-202 0 0,0 0-171 0 0,0 0-161 0 0,0 0-110 0 0,0 0-95 0 0,0 0-61 0 0,-10 6-41 0 0,-78 58 144 0 0,75-47-235 0 0,-41 70-18 0 0,51-22-309 0 0,7-60 261 0 0,-1 0 1 0 0,1-1 0 0 0,0 1 0 0 0,0-1 0 0 0,0 0 0 0 0,1-1 0 0 0,0 1-1 0 0,-1-1 1 0 0,1 0 0 0 0,0 0 0 0 0,1 0 0 0 0,-1-1 0 0 0,0 0 0 0 0,1 0-1 0 0,-1 0 1 0 0,1 0 0 0 0,0-1 0 0 0,0 0 0 0 0,-1-1 0 0 0,1 1 0 0 0,0-1-1 0 0,0 0 1 0 0,0 0 0 0 0,0-1 0 0 0,-1 0 0 0 0,4 0 26 0 0,-3 1-7 0 0,72-25-1123 0 0,-56 9-2225 0 0,-3-1-3991 0 0,-14 12-3615 0 0</inkml:trace>
  <inkml:trace contextRef="#ctx0" brushRef="#br0" timeOffset="15854.424">2839 1535 2665 0 0,'0'0'1417'0'0,"0"0"-166"0"0,0 0 69 0 0,0 0 190 0 0,0 0 145 0 0,0 0 32 0 0,0 0-129 0 0,0 0-210 0 0,0 0-234 0 0,0 0-229 0 0,0 0-193 0 0,1-3-136 0 0,-1 1-483 0 0,1 0-1 0 0,0 0 0 0 0,-1 0 0 0 0,1 0 0 0 0,0 0 0 0 0,0 0 1 0 0,0 0-1 0 0,0 0 0 0 0,0 0 0 0 0,0 1 0 0 0,0-1 0 0 0,1 0 0 0 0,-1 1 1 0 0,1-1-1 0 0,-1 1 0 0 0,1-1 0 0 0,0 1 0 0 0,-1 0 0 0 0,1 0 1 0 0,0 0-1 0 0,0 0 0 0 0,0 0 0 0 0,0 0 0 0 0,0 1 0 0 0,0-1 0 0 0,0 0 1 0 0,0 1-1 0 0,0 0 0 0 0,1-1-72 0 0,270-39 1780 0 0,-249 32-1541 0 0,0-1 0 0 0,-1-1 0 0 0,0-1 0 0 0,0-1 0 0 0,19-15-239 0 0,-42 26 66 0 0,0 0-1 0 0,-1-1 1 0 0,1 1-1 0 0,-1 0 1 0 0,1 0 0 0 0,0 0-1 0 0,-1 0 1 0 0,0 0-1 0 0,1 0 1 0 0,-1 0-1 0 0,0 0 1 0 0,1 0 0 0 0,-1 0-1 0 0,0 0 1 0 0,0 0-1 0 0,0 0 1 0 0,0 1-1 0 0,0-1 1 0 0,0 0 0 0 0,0 1-1 0 0,0-1 1 0 0,0 1-1 0 0,0-1 1 0 0,0 1-1 0 0,-1-1 1 0 0,1 1 0 0 0,0 0-1 0 0,0-1 1 0 0,0 1-1 0 0,-1 0 1 0 0,1 0-1 0 0,0 0 1 0 0,0 0 0 0 0,0 0-1 0 0,-1 0 1 0 0,0 1-66 0 0,-76-26 261 0 0,69 22-245 0 0,0-1 0 0 0,0 0 0 0 0,1 0-1 0 0,-1 0 1 0 0,1-1 0 0 0,0 0 0 0 0,0-1 0 0 0,0 0 0 0 0,1 0-1 0 0,0-1 1 0 0,0 0 0 0 0,1 0 0 0 0,0 0 0 0 0,0-1 0 0 0,-3-5-16 0 0,5 6-612 0 0,0 0 1 0 0,0 0 0 0 0,1-1-1 0 0,0 1 1 0 0,0-1 0 0 0,0 0 0 0 0,1 0-1 0 0,1 0 1 0 0,-1 0 0 0 0,1 0-1 0 0,0-6 612 0 0,1-2-6377 0 0,0 5-5115 0 0</inkml:trace>
</inkml:ink>
</file>

<file path=ppt/ink/ink3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06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0 217 2681 0 0,'0'0'2080'0'0,"0"0"-809"0"0,0 0-91 0 0,0 0 120 0 0,0 0-46 0 0,0 0-186 0 0,0 0-185 0 0,0 0-123 0 0,0 0-32 0 0,0 0 43 0 0,0 0 28 0 0,0 0-8 0 0,0 0 8 0 0,21-3 1 0 0,70-9-32 0 0,121 9 2066 0 0,-71 3-1986 0 0,-141-1-759 0 0,1 0 1 0 0,-1 0-1 0 0,0 1 0 0 0,1-1 0 0 0,-1 0 0 0 0,0 0 1 0 0,0 0-1 0 0,1 0 0 0 0,-1 0 0 0 0,0 0 0 0 0,0 0 0 0 0,0 0 1 0 0,0 0-1 0 0,-1 0 0 0 0,1 0 0 0 0,0 0 0 0 0,0 0 1 0 0,0 0-1 0 0,-1 1 0 0 0,1-1 0 0 0,0 0 0 0 0,-1 0 0 0 0,1 0 1 0 0,-1 0-1 0 0,1 1 0 0 0,-1-1 0 0 0,0 0 0 0 0,1 0 0 0 0,-1 1 1 0 0,0-1-1 0 0,1 0 0 0 0,-1 1 0 0 0,0-1 0 0 0,0 1 1 0 0,1-1-1 0 0,-2 0-89 0 0,0-2 167 0 0,-11-12-146 0 0,0 1 0 0 0,-1 0-1 0 0,-1 0 1 0 0,0 2 0 0 0,0 0 0 0 0,-2 1-1 0 0,-7-5-20 0 0,-16-11-898 0 0,29 21 1 0 0,-5-3-947 0 0,12-2-9752 0 0,4 7 1693 0 0</inkml:trace>
</inkml:ink>
</file>

<file path=ppt/ink/ink3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00.7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750 1 0 0 0,'0'0'612'0'0,"0"0"135"0"0,0 0 124 0 0,0 0 24 0 0,0 0-79 0 0,0 0-48 0 0,0 0-65 0 0,0 0-78 0 0,5 0-70 0 0,19 0 436 0 0,-23 1 513 0 0,0 3 6906 0 0,-5-2-8318 0 0,-40 2 146 0 0,1 1 0 0 0,0 2 0 0 0,0 2 0 0 0,1 2 0 0 0,-24 11-238 0 0,23-9 60 0 0,-215 85-59 0 0,94-32 246 0 0,133-55-141 0 0,43 1-1039 0 0,25-5 1005 0 0,1-1 0 0 0,-1-1 1 0 0,1-2-1 0 0,-1-2 0 0 0,33-4-72 0 0,1 2 76 0 0,239-14 150 0 0,-309 15-227 0 0,-1 0 1 0 0,1 0-1 0 0,-1 0 0 0 0,1 0 1 0 0,-1 0-1 0 0,1 0 0 0 0,-1 0 1 0 0,1 0-1 0 0,-1 1 1 0 0,1-1-1 0 0,-1 0 0 0 0,1 0 1 0 0,-1 0-1 0 0,1 1 1 0 0,-1-1-1 0 0,1 0 0 0 0,-1 0 1 0 0,1 1-1 0 0,-1-1 1 0 0,1 0-1 0 0,-1 1 0 0 0,0-1 1 0 0,1 0-1 0 0,-1 1 1 0 0,1-1-1 0 0,-1 1 0 0 0,0-1 1 0 0,0 1-1 0 0,1-1 1 0 0,-1 1-1 0 0,0-1 0 0 0,0 1 1 0 0,0-1-1 0 0,1 1 1 0 0,-1-1-1 0 0,0 1 0 0 0,0-1 1 0 0,0 1-1 0 0,0-1 1 0 0,0 1-1 0 0,0 0 0 0 0,0-1 1 0 0,0 1-1 0 0,0-1 1 0 0,0 1-1 0 0,-1-1 0 0 0,1 1 1 0 0,0-1-1 0 0,0 1 1 0 0,0-1-1 0 0,-1 1 0 0 0,1-1 1 0 0,0 1-1 0 0,0-1 1 0 0,-1 1-1 0 0,1-1 0 0 0,-1 0 1 0 0,1 1-1 0 0,0-1 1 0 0,-1 0-1 0 0,1 1 0 0 0,-1-1 1 0 0,1 0-1 0 0,-1 1 1 0 0,1-1-1 0 0,-1 0 0 0 0,1 0 1 0 0,-1 1-1 0 0,1-1 1 0 0,-32 31 52 0 0,-322 182-725 0 0,326-195 659 0 0,3-2 23 0 0,1 0 1 0 0,0 2 0 0 0,1 0 0 0 0,1 2-1 0 0,1 0 1 0 0,1 2-10 0 0,18-22 0 0 0,1 1-1 0 0,-1 1 1 0 0,1-1 0 0 0,0 0-1 0 0,0 0 1 0 0,-1 0 0 0 0,1 1-1 0 0,0-1 1 0 0,0 0 0 0 0,0 1-1 0 0,1-1 1 0 0,-1 1 0 0 0,0 0-1 0 0,0-1 1 0 0,1 1 0 0 0,-1-1-1 0 0,1 1 1 0 0,-1 0 0 0 0,1 0-1 0 0,0-1 1 0 0,0 1 0 0 0,0 0-1 0 0,0-1 1 0 0,0 1 0 0 0,0 0-1 0 0,0 0 1 0 0,0-1 0 0 0,1 1-1 0 0,-1 0 1 0 0,1-1 0 0 0,-1 1-1 0 0,1 0 1 0 0,0-1 0 0 0,0 1-1 0 0,0-1 1 0 0,-1 1 0 0 0,1-1-1 0 0,1 0 1 0 0,-1 1 0 0 0,0-1-1 0 0,0 0 1 0 0,0 0 0 0 0,1 1-1 0 0,0-1 1 0 0,24 6 171 0 0,0-2-1 0 0,0-1 0 0 0,0-1 1 0 0,0-2-1 0 0,1 0 1 0 0,-1-2-1 0 0,0 0 1 0 0,1-2-1 0 0,-1-1 0 0 0,0-1 1 0 0,-1-2-1 0 0,1 0 1 0 0,-1-2-1 0 0,19-9-170 0 0,141-48 153 0 0,-176 57-1527 0 0,-8 7-7506 0 0,-1 2-1694 0 0</inkml:trace>
  <inkml:trace contextRef="#ctx0" brushRef="#br0" timeOffset="685.985">1000 759 5609 0 0,'0'0'2558'0'0,"0"0"-1352"0"0,0 0-271 0 0,0 0 283 0 0,0 0 279 0 0,0 0 62 0 0,0 0-194 0 0,0 0-308 0 0,0 0-281 0 0,12-34-200 0 0,39-105-141 0 0,-1 55 195 0 0,-11 37-350 0 0,1 2-1 0 0,3 2 1 0 0,2 2-1 0 0,39-28-279 0 0,-83 68-11 0 0,-1 0-1 0 0,0 1 1 0 0,1-1-1 0 0,-1 1 1 0 0,0-1-1 0 0,1 1 0 0 0,-1-1 1 0 0,1 1-1 0 0,-1-1 1 0 0,1 1-1 0 0,-1 0 1 0 0,1-1-1 0 0,0 1 1 0 0,-1 0-1 0 0,1-1 1 0 0,-1 1-1 0 0,1 0 1 0 0,0 0-1 0 0,-1 0 1 0 0,1-1-1 0 0,0 1 1 0 0,-1 0-1 0 0,1 0 1 0 0,0 0-1 0 0,-1 0 1 0 0,1 0-1 0 0,0 0 1 0 0,-1 0-1 0 0,1 0 1 0 0,0 1-1 0 0,-1-1 1 0 0,1 0-1 0 0,-1 0 1 0 0,1 0-1 0 0,0 1 1 0 0,-1-1-1 0 0,1 0 1 0 0,-1 1-1 0 0,1-1 1 0 0,-1 0-1 0 0,1 1 1 0 0,-1-1-1 0 0,1 1 1 0 0,-1-1-1 0 0,1 1 1 0 0,-1-1-1 0 0,1 1 1 0 0,-1-1-1 0 0,0 1 1 0 0,1 0-1 0 0,-1-1 1 0 0,0 1-1 0 0,0-1 1 0 0,1 2 11 0 0,-1 40-525 0 0,-1-30 667 0 0,-17 147-163 0 0,17-156 19 0 0,1 0 0 0 0,-1 1 0 0 0,0-1 1 0 0,1 0-1 0 0,0 1 0 0 0,0-1 1 0 0,0 1-1 0 0,0-1 0 0 0,0 1 1 0 0,1-1-1 0 0,-1 1 0 0 0,1-1 1 0 0,0 0-1 0 0,0 1 0 0 0,0-1 1 0 0,1 0-1 0 0,-1 0 0 0 0,1 0 1 0 0,0 0-1 0 0,0 0 0 0 0,0 0 0 0 0,0-1 1 0 0,0 1-1 0 0,0 0 0 0 0,1-1 1 0 0,-1 0-1 0 0,1 0 0 0 0,0 1 1 0 0,0-2-1 0 0,0 1 0 0 0,0 0 1 0 0,0 0-1 0 0,0-1 0 0 0,0 0 1 0 0,1 0-1 0 0,-1 0 0 0 0,0 0 1 0 0,2 0 0 0 0,4-3 56 0 0,0 0 0 0 0,-1-1-1 0 0,1 0 1 0 0,0 0-1 0 0,-1-1 1 0 0,0 0-1 0 0,0 0 1 0 0,0-1-1 0 0,0 0 1 0 0,-1 0 0 0 0,0-1-1 0 0,0 0 1 0 0,-1-1-1 0 0,1 1 1 0 0,-1-1-1 0 0,0 0 1 0 0,-1-1-1 0 0,3-5-54 0 0,20-19 63 0 0,184-210 23 0 0,-107 117-258 0 0,-82 102 99 0 0,-23 22-27 0 0,0 6-293 0 0,-22 79 177 0 0,0-16 341 0 0,14-47-71 0 0,1 0-1 0 0,1 1 1 0 0,1 0 0 0 0,1 1 0 0 0,1-1 0 0 0,-1 19-54 0 0,4-40-1 0 0,0 12-8 0 0,-1 0 0 0 0,2 0 0 0 0,0 0 0 0 0,0 0-1 0 0,1 0 1 0 0,1 0 0 0 0,0-1 0 0 0,0 1 0 0 0,2-1 0 0 0,3 8 9 0 0,14 18-1060 0 0,-13-27-2042 0 0,1 0-3872 0 0,-7-8-1872 0 0</inkml:trace>
  <inkml:trace contextRef="#ctx0" brushRef="#br0" timeOffset="5053.117">2497 501 5697 0 0,'0'0'1391'0'0,"0"0"-129"0"0,0 0 157 0 0,0 0 265 0 0,0 0 68 0 0,0 0-166 0 0,0 0-314 0 0,0 0-273 0 0,0 0-220 0 0,0 0-160 0 0,0 0-119 0 0,1-8-129 0 0,2-23-40 0 0,-32 24 587 0 0,-69 76-1190 0 0,87-61 227 0 0,0 2 0 0 0,0 0-1 0 0,1 0 1 0 0,0 1 0 0 0,1 0-1 0 0,0 1 1 0 0,1 0 0 0 0,0 0-1 0 0,1 1 1 0 0,0 0 0 0 0,1 0-1 0 0,1 1 1 0 0,0-1 0 0 0,1 1-1 0 0,0 0 1 0 0,1 0 0 0 0,0 1-1 0 0,2-1 1 0 0,0 1-1 0 0,0-1 1 0 0,1 4 45 0 0,3-10-7 0 0,1-1 1 0 0,0 0-1 0 0,0 0 0 0 0,0 0 1 0 0,1 0-1 0 0,0 0 0 0 0,0-1 1 0 0,0 0-1 0 0,1 0 0 0 0,0 0 1 0 0,0-1-1 0 0,1 0 0 0 0,0 0 1 0 0,0-1-1 0 0,0 0 0 0 0,0 0 1 0 0,0 0-1 0 0,1-1 0 0 0,0 0 1 0 0,-1-1-1 0 0,1 0 0 0 0,0 0 1 0 0,0 0-1 0 0,1-1 0 0 0,-1-1 1 0 0,3 1 6 0 0,-3 1 122 0 0,0 0 1 0 0,1 0-1 0 0,-1-1 0 0 0,1 0 1 0 0,-1-1-1 0 0,1 0 1 0 0,0 0-1 0 0,-1-1 0 0 0,1 0 1 0 0,-1 0-1 0 0,0-1 1 0 0,1 0-1 0 0,-1-1 0 0 0,0 0 1 0 0,0 0-1 0 0,0-1 1 0 0,-1 1-1 0 0,1-2 0 0 0,-1 1 1 0 0,0-1-1 0 0,0 0 1 0 0,-1-1-1 0 0,5-3-122 0 0,-10 6 38 0 0,1-1 0 0 0,-1 1-1 0 0,1 0 1 0 0,-1-1 0 0 0,0 1 0 0 0,0-1 0 0 0,-1 1 0 0 0,1-1-1 0 0,-1 1 1 0 0,0-1 0 0 0,0 1 0 0 0,0-1 0 0 0,0 1-1 0 0,0-1 1 0 0,-1 1 0 0 0,0-1 0 0 0,0 1 0 0 0,0-1 0 0 0,0 1-1 0 0,0-1 1 0 0,0 1 0 0 0,-1 0 0 0 0,0 0 0 0 0,0 0-1 0 0,0 0 1 0 0,0 0 0 0 0,0 0 0 0 0,0 1 0 0 0,-1-1-1 0 0,0 1 1 0 0,-2-3-38 0 0,0 1-170 0 0,0 1 0 0 0,-1-1-1 0 0,1 1 1 0 0,-1 0 0 0 0,0 1-1 0 0,0-1 1 0 0,0 1 0 0 0,0 1-1 0 0,0-1 1 0 0,-1 1 0 0 0,1 0 0 0 0,0 0-1 0 0,-1 0 1 0 0,1 1 0 0 0,-1 0-1 0 0,1 1 1 0 0,-7 0 170 0 0,13 0-33 0 0,0-1 0 0 0,0 0 0 0 0,-1 1 0 0 0,1-1 0 0 0,0 0 0 0 0,-1 1 0 0 0,1-1 0 0 0,0 1 0 0 0,0-1 0 0 0,0 0 0 0 0,-1 1 0 0 0,1-1 0 0 0,0 1 0 0 0,0-1 0 0 0,0 1 0 0 0,0-1 0 0 0,0 1 0 0 0,0-1 0 0 0,0 1 0 0 0,0-1 0 0 0,0 0 0 0 0,0 1 0 0 0,0-1 0 0 0,0 1 0 0 0,0-1 0 0 0,0 1 1 0 0,1-1-1 0 0,-1 1 0 0 0,0-1 0 0 0,0 0 0 0 0,0 1 0 0 0,1-1 0 0 0,-1 1 0 0 0,0-1 0 0 0,1 0 0 0 0,-1 1 0 0 0,0-1 0 0 0,0 0 0 0 0,1 0 0 0 0,-1 1 0 0 0,1-1 0 0 0,-1 0 0 0 0,0 1 0 0 0,1-1 0 0 0,-1 0 0 0 0,1 0 0 0 0,-1 0 0 0 0,0 0 0 0 0,1 1 0 0 0,-1-1 0 0 0,1 0 0 0 0,0 0 33 0 0,28 2-66 0 0,0-1 1 0 0,0-2-1 0 0,0 0 0 0 0,-1-2 1 0 0,1-1-1 0 0,0-2 1 0 0,-1 0-1 0 0,0-2 0 0 0,6-4 66 0 0,-8 5-1020 0 0,1-1-2613 0 0,-9 2-1971 0 0,-4 2-2108 0 0</inkml:trace>
  <inkml:trace contextRef="#ctx0" brushRef="#br0" timeOffset="6373.826">3016 85 4921 0 0,'0'0'1152'0'0,"0"0"-195"0"0,0 0 109 0 0,0 0 276 0 0,0 0 145 0 0,0 0-100 0 0,0 0-225 0 0,0 0-201 0 0,0 0-145 0 0,0 0-101 0 0,0 0-87 0 0,0 0-92 0 0,26 5-57 0 0,80 15-24 0 0,27-15 910 0 0,21-19-1172 0 0,-91-3-4436 0 0,-55 13 2335 0 0,1-1-4028 0 0,-3 4-1599 0 0</inkml:trace>
  <inkml:trace contextRef="#ctx0" brushRef="#br0" timeOffset="6662.155">3182 402 5521 0 0,'0'0'2617'0'0,"0"0"-529"0"0,0 0 57 0 0,0 0-17 0 0,0 0-392 0 0,0 0-535 0 0,213-4-457 0 0,-170-3-296 0 0,-1-4-216 0 0,2 4-192 0 0,0-1-280 0 0,-5 1-576 0 0,2-1-1273 0 0,-16 1-2944 0 0,-6 3-5689 0 0</inkml:trace>
</inkml:ink>
</file>

<file path=ppt/ink/ink3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1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0 164 6825 0 0,'0'0'710'0'0,"0"0"-69"0"0,0 0 172 0 0,0 0 225 0 0,0 0 112 0 0,0 0-6 0 0,0 0-89 0 0,0 0-104 0 0,0 0-93 0 0,0 0-154 0 0,0 0-188 0 0,36-7-147 0 0,110-23-121 0 0,-58 23 58 0 0,74 36 310 0 0,-175-32 3770 0 0,-105-82-3251 0 0,57 30-1440 0 0,51 49-573 0 0,9 7-3145 0 0,1 0-3954 0 0,0 3-2305 0 0</inkml:trace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8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0 685 4681 0 0,'0'0'2925'0'0,"0"0"-1497"0"0,0 0-515 0 0,0 0 30 0 0,0 0 146 0 0,0 0 48 0 0,0 0-65 0 0,0 0-89 0 0,0 0-84 0 0,0 0-49 0 0,0 0-73 0 0,0 0-102 0 0,0 0-102 0 0,27-32-95 0 0,85-104-50 0 0,-45 40 255 0 0,-52 76-600 0 0,-1-1 0 0 0,-1 0 0 0 0,-1 0 0 0 0,-1-1 1 0 0,0-1-1 0 0,-2 0 0 0 0,-1 0 0 0 0,-1-1 0 0 0,-1 1 0 0 0,0-2 1 0 0,-2 1-1 0 0,-1-1 0 0 0,-1 1 0 0 0,-2-23-83 0 0,0 45-34 0 0,-1-1-1 0 0,0 0 1 0 0,0 0-1 0 0,0 0 1 0 0,0 1-1 0 0,-1-1 1 0 0,1 0 0 0 0,-1 1-1 0 0,0-1 1 0 0,1 1-1 0 0,-1 0 1 0 0,0 0-1 0 0,0 0 1 0 0,0 0-1 0 0,-1 0 1 0 0,1 0 0 0 0,0 0-1 0 0,-1 0 1 0 0,0 1-1 0 0,1 0 1 0 0,-1-1-1 0 0,0 1 1 0 0,1 0 0 0 0,-1 0-1 0 0,0 1 1 0 0,0-1-1 0 0,0 0 1 0 0,0 1-1 0 0,0 0 1 0 0,0 0 0 0 0,0 0-1 0 0,0 0 1 0 0,0 0-1 0 0,0 0 1 0 0,1 1-1 0 0,-1-1 1 0 0,0 1 0 0 0,0 0-1 0 0,0 0 1 0 0,0 0-1 0 0,1 0 1 0 0,-1 1-1 0 0,1-1 1 0 0,-1 1 34 0 0,-4 2-50 0 0,0 1 1 0 0,1 0-1 0 0,0 0 1 0 0,0 0-1 0 0,0 1 0 0 0,1 0 1 0 0,-1 0-1 0 0,1 1 1 0 0,1-1-1 0 0,-1 1 0 0 0,1 0 1 0 0,1 0-1 0 0,-1 1 1 0 0,1-1-1 0 0,0 1 0 0 0,1 0 1 0 0,0-1-1 0 0,0 1 1 0 0,0 0-1 0 0,1 0 0 0 0,0 7 50 0 0,3-10 9 0 0,0-1-1 0 0,0 0 1 0 0,1 0-1 0 0,-1 0 1 0 0,1 0-1 0 0,0-1 1 0 0,0 1-1 0 0,0-1 1 0 0,0 1-1 0 0,0-1 1 0 0,1 0-1 0 0,0-1 1 0 0,0 1-1 0 0,-1 0 1 0 0,1-1-1 0 0,1 0 1 0 0,-1 0-1 0 0,0 0 1 0 0,0-1-1 0 0,1 1 1 0 0,-1-1-1 0 0,1 0 1 0 0,0 0-1 0 0,-1-1 1 0 0,1 1-1 0 0,-1-1 1 0 0,1 0-1 0 0,2 0-8 0 0,-6 0 6 0 0,27 2 155 0 0,1 0-1 0 0,0-2 1 0 0,-1-1-1 0 0,1-1 1 0 0,25-6-161 0 0,81-4 399 0 0,-134 12-380 0 0,0 0 0 0 0,0 0 0 0 0,0 0-1 0 0,1 1 1 0 0,-1-1 0 0 0,0 0 0 0 0,0 1 0 0 0,0-1 0 0 0,0 1-1 0 0,1 0 1 0 0,-1-1 0 0 0,0 1 0 0 0,0 0 0 0 0,0-1 0 0 0,0 1-1 0 0,-1 0 1 0 0,1 0 0 0 0,0 0 0 0 0,0 0 0 0 0,0 0 0 0 0,-1 0-1 0 0,1 0 1 0 0,0 0 0 0 0,-1 0 0 0 0,1 0 0 0 0,-1 0 0 0 0,0 1-1 0 0,1-1 1 0 0,-1 0 0 0 0,0 0 0 0 0,1 0 0 0 0,-1 1 0 0 0,0-1-1 0 0,0 0 1 0 0,0 0 0 0 0,0 1 0 0 0,0-1 0 0 0,-1 0 0 0 0,1 0-1 0 0,0 1 1 0 0,-1-1 0 0 0,1 0 0 0 0,0 0 0 0 0,-1 1-19 0 0,-18 56 739 0 0,-32 35-291 0 0,-15 45-581 0 0,66-137 64 0 0,-1 0 1 0 0,1 0-1 0 0,0 0 0 0 0,-1 0 1 0 0,1 0-1 0 0,0 0 0 0 0,-1 0 1 0 0,1 0-1 0 0,0 0 0 0 0,0 0 0 0 0,0 0 1 0 0,0 0-1 0 0,0 0 0 0 0,0 0 1 0 0,0 0-1 0 0,1 0 0 0 0,-1 0 1 0 0,0 0-1 0 0,0 0 0 0 0,1 0 0 0 0,-1 0 1 0 0,1 0-1 0 0,-1 0 0 0 0,1 0 1 0 0,-1 0-1 0 0,1 0 0 0 0,-1-1 1 0 0,1 1-1 0 0,0 0 0 0 0,0 0 1 0 0,-1-1-1 0 0,1 1 0 0 0,0 0 0 0 0,0-1 1 0 0,0 1-1 0 0,0-1 0 0 0,0 1 1 0 0,0-1-1 0 0,-1 1 0 0 0,1-1 1 0 0,0 0-1 0 0,0 1 0 0 0,1-1 0 0 0,-1 0 1 0 0,0 0-1 0 0,0 0 0 0 0,0 0 1 0 0,0 0-1 0 0,0 0 0 0 0,0 0 1 0 0,0 0-1 0 0,0 0 0 0 0,0 0 0 0 0,0-1 1 0 0,0 1-1 0 0,0 0 0 0 0,0-1 1 0 0,1 0 68 0 0,57-24-13320 0 0,-50 18 8154 0 0</inkml:trace>
</inkml:ink>
</file>

<file path=ppt/ink/ink3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0.1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43 157 3017 0 0,'0'0'1279'0'0,"0"0"-1575"0"0,0 0-465 0 0,0 0 293 0 0,0 0 558 0 0,0 0 424 0 0,0 0 135 0 0,0 0-25 0 0,-3 34-160 0 0,-7 111-152 0 0,-4 173 264 0 0,-1-153-317 0 0,14-132 896 0 0,1-32-315 0 0,0-1 327 0 0,0-12 1452 0 0,4-52-1686 0 0,4 0 0 0 0,1 0 1 0 0,4 1-1 0 0,14-39-933 0 0,-16 58 164 0 0,2-9-180 0 0,2 0 1 0 0,3 0-1 0 0,2 2 1 0 0,2 1 0 0 0,2 0-1 0 0,3 2 1 0 0,7-9 15 0 0,-33 56-34 0 0,-1 0 0 0 0,1-1 0 0 0,-1 1 0 0 0,1-1 0 0 0,0 1 1 0 0,-1 0-1 0 0,1 0 0 0 0,0-1 0 0 0,0 1 0 0 0,0 0 0 0 0,0 0 0 0 0,0 0 1 0 0,0 0-1 0 0,0 0 0 0 0,1 0 0 0 0,-1 0 0 0 0,0 1 0 0 0,0-1 0 0 0,1 0 0 0 0,-1 1 1 0 0,0-1-1 0 0,1 1 0 0 0,-1-1 0 0 0,1 1 0 0 0,-1 0 0 0 0,1-1 0 0 0,-1 1 1 0 0,1 0-1 0 0,-1 0 0 0 0,1 0 0 0 0,-1 0 0 0 0,0 0 0 0 0,1 1 0 0 0,-1-1 1 0 0,1 0-1 0 0,-1 1 0 0 0,1-1 0 0 0,-1 1 0 0 0,0-1 0 0 0,1 1 0 0 0,-1 0 1 0 0,0-1-1 0 0,1 1 0 0 0,-1 0 0 0 0,0 0 0 0 0,1 1 34 0 0,7 145-165 0 0,-11-96-537 0 0,2-46 495 0 0,0 36-2375 0 0,0-14-2749 0 0,0-19 47 0 0</inkml:trace>
  <inkml:trace contextRef="#ctx0" brushRef="#br0" timeOffset="553.583">495 569 7674 0 0,'0'0'2808'0'0,"0"0"-1830"0"0,0 0-593 0 0,0 0 22 0 0,0 0 69 0 0,0 0-48 0 0,0 0-126 0 0,0 0-144 0 0,-21 33-115 0 0,-66 104-90 0 0,30-20-340 0 0,43-73 778 0 0,101-184 852 0 0,-71 115-1213 0 0,2 0 1 0 0,0 1-1 0 0,1 1 0 0 0,2 1 0 0 0,0 0 0 0 0,1 2 0 0 0,1 0 1 0 0,8-3-31 0 0,-30 22-16 0 0,0 0 1 0 0,-1 0-1 0 0,1 0 1 0 0,0 0-1 0 0,0 1 1 0 0,0-1-1 0 0,0 0 1 0 0,0 1-1 0 0,-1-1 1 0 0,1 1 0 0 0,0-1-1 0 0,0 1 1 0 0,0 0-1 0 0,1-1 1 0 0,-1 1-1 0 0,0 0 1 0 0,0 0-1 0 0,0-1 1 0 0,0 1-1 0 0,0 0 1 0 0,0 0-1 0 0,0 0 1 0 0,0 0 0 0 0,0 0-1 0 0,0 1 1 0 0,0-1-1 0 0,1 0 1 0 0,-1 1-1 0 0,0-1 1 0 0,0 0-1 0 0,0 1 1 0 0,0-1-1 0 0,0 1 1 0 0,-1-1 0 0 0,1 1-1 0 0,0 0 1 0 0,0-1-1 0 0,0 1 1 0 0,0 0-1 0 0,-1 0 1 0 0,1 0-1 0 0,0-1 1 0 0,-1 1-1 0 0,1 0 1 0 0,0 0-1 0 0,-1 0 1 0 0,1 0 0 0 0,-1 0-1 0 0,0 0 1 0 0,1 0-1 0 0,-1 0 1 0 0,0 0-1 0 0,1 1 16 0 0,2 67-29 0 0,-3-55 73 0 0,0 19-27 0 0,-2-4-21 0 0,2 1 0 0 0,2-1 0 0 0,0 1 0 0 0,2-1 1 0 0,1 0-1 0 0,9 27 4 0 0,2-26 1020 0 0,-28-46 2503 0 0,-79-95-3118 0 0,58 77-2982 0 0,-3 0-4055 0 0,27 26-3397 0 0</inkml:trace>
  <inkml:trace contextRef="#ctx0" brushRef="#br0" timeOffset="1499.076">1373 223 6425 0 0,'0'0'3908'0'0,"0"0"-2012"0"0,0 0-503 0 0,0 0 76 0 0,0 0 24 0 0,0 0-161 0 0,0 0-299 0 0,0 0-282 0 0,0 0-237 0 0,0 0-172 0 0,0 0-84 0 0,0 0-100 0 0,0 0-19 0 0,-10 18 1 0 0,-76 130 199 0 0,-3 7-262 0 0,53-88-287 0 0,-3 5-1867 0 0,8-28-5254 0 0,26-41 2910 0 0,1-2-2687 0 0</inkml:trace>
  <inkml:trace contextRef="#ctx0" brushRef="#br0" timeOffset="1752.6">941 219 6193 0 0,'0'0'1643'0'0,"0"0"-844"0"0,0 0 47 0 0,0 0 493 0 0,0 0 270 0 0,0 0 24 0 0,0 0-156 0 0,0 0-220 0 0,0 0-203 0 0,0 0-200 0 0,32 35-199 0 0,102 110-150 0 0,-12-30 297 0 0,-100-95-733 0 0,-1 0 1 0 0,-1 1-1 0 0,-1 2 0 0 0,-1 0 1 0 0,-1 0-1 0 0,1 6-69 0 0,1 11-3476 0 0,-8 3-3706 0 0,-9-39-3242 0 0</inkml:trace>
</inkml:ink>
</file>

<file path=ppt/ink/ink3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4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1 229 2184 0 0,'0'0'2064'0'0,"0"0"-772"0"0,0 0-141 0 0,0 0 201 0 0,0 0 191 0 0,0 0 84 0 0,0 0-77 0 0,0 0-203 0 0,0 0-184 0 0,0 0-167 0 0,0 0-169 0 0,0 0-127 0 0,0 0-95 0 0,30-6-66 0 0,98-19-54 0 0,-8 19 566 0 0,12 6-234 0 0,-132 0-652 0 0,0 0 122 0 0,0 0 117 0 0,-19-4 947 0 0,10-1-1355 0 0,-10-1-79 0 0,1-2 0 0 0,1-1 0 0 0,-1 0-1 0 0,1-1 1 0 0,1-1 0 0 0,0 0 0 0 0,1-1 0 0 0,0-1 0 0 0,1 0 0 0 0,0-2 0 0 0,-2-2 83 0 0,9-7-2144 0 0,7 13-2550 0 0,0 5 683 0 0,0-1-6986 0 0</inkml:trace>
</inkml:ink>
</file>

<file path=ppt/ink/ink3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2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115 90 7746 0 0,'0'0'1473'0'0,"0"0"-160"0"0,0 0-50 0 0,0 0 39 0 0,0 0-88 0 0,0 0-194 0 0,0 0-184 0 0,0 0-113 0 0,0 0-25 0 0,0 0-23 0 0,0 0-107 0 0,0 0-115 0 0,0 0-57 0 0,4 31-33 0 0,15 97-47 0 0,-6 40 414 0 0,-7 67-1824 0 0,-6-198-662 0 0,-3-32-4172 0 0,1-5 579 0 0,2 0 4787 0 0,0 0-5838 0 0</inkml:trace>
  <inkml:trace contextRef="#ctx0" brushRef="#br0" timeOffset="314.327">1 79 2112 0 0,'0'0'2160'0'0,"0"0"-971"0"0,0 0-225 0 0,0 0 162 0 0,0 0 177 0 0,0 0 12 0 0,0 0-60 0 0,0 0-114 0 0,0 0-158 0 0,34-13-145 0 0,109-38-147 0 0,-64 37 151 0 0,-65 15-643 0 0,-6-1-78 0 0,0 0 1 0 0,-1 1-1 0 0,1 0 0 0 0,0 0 1 0 0,-1 0-1 0 0,0 1 0 0 0,1 0 0 0 0,-1 1 1 0 0,0 0-1 0 0,0 0 0 0 0,0 0 0 0 0,0 1 1 0 0,-1 0-1 0 0,1 0 0 0 0,-1 1 1 0 0,0 0-1 0 0,5 4-121 0 0,-10-6 30 0 0,1 0 0 0 0,0 0 1 0 0,-1 0-1 0 0,1 0 0 0 0,-1 0 0 0 0,0 0 0 0 0,0 0 1 0 0,0 0-1 0 0,0 0 0 0 0,-1 0 0 0 0,1 1 1 0 0,-1-1-1 0 0,0 0 0 0 0,0 1 0 0 0,0-1 1 0 0,-1 0-1 0 0,1 0 0 0 0,-1 1 0 0 0,1-1 0 0 0,-1 0 1 0 0,0 0-1 0 0,0 0 0 0 0,-1 0 0 0 0,1 0 1 0 0,-1 0-1 0 0,1 0 0 0 0,-3 2-30 0 0,-57 69 696 0 0,-15-19-3293 0 0,47-40 165 0 0,-2-1 0 0 0,1-2 0 0 0,-2 0 0 0 0,1-2-1 0 0,-25 3 2433 0 0,49-12-4934 0 0</inkml:trace>
  <inkml:trace contextRef="#ctx0" brushRef="#br0" timeOffset="1012.319">507 668 1072 0 0,'0'0'1224'0'0,"0"0"-510"0"0,0 0-91 0 0,0 0 150 0 0,0 0 117 0 0,0 0-6 0 0,0 0-121 0 0,0 0-190 0 0,0 0-177 0 0,-17 31-156 0 0,-53 95-133 0 0,31-43-14 0 0,8-21 1453 0 0,112-181 3156 0 0,75-35-4157 0 0,-138 137-403 0 0,76-54-242 0 0,-93 71 70 0 0,0 0-1 0 0,0 1 1 0 0,0-1-1 0 0,0 0 0 0 0,0 0 1 0 0,0 0-1 0 0,-1 1 1 0 0,1-1-1 0 0,0 1 0 0 0,0-1 1 0 0,0 1-1 0 0,0-1 1 0 0,0 1-1 0 0,-1-1 1 0 0,1 1-1 0 0,0 0 0 0 0,0-1 1 0 0,-1 1-1 0 0,1 0 1 0 0,0 0-1 0 0,-1-1 0 0 0,1 1 1 0 0,-1 0-1 0 0,1 0 1 0 0,-1 0-1 0 0,0 0 1 0 0,1 0-1 0 0,-1 0 0 0 0,0 0 1 0 0,1 0-1 0 0,-1 0 1 0 0,0 0-1 0 0,0 0 1 0 0,0 0-1 0 0,0 0 0 0 0,0 0 1 0 0,0 0-1 0 0,0 0 1 0 0,0 0-1 0 0,-1 0 0 0 0,1-1 1 0 0,0 1-1 0 0,-1 0 1 0 0,1 0-1 0 0,0 0 31 0 0,-4 60-70 0 0,4-60 32 0 0,-2 106-478 0 0,22-11 2816 0 0,-43-96 461 0 0,-94-60-1296 0 0,90 42-1778 0 0,-13-9-1872 0 0,14 8-5827 0 0,15 11-1191 0 0</inkml:trace>
</inkml:ink>
</file>

<file path=ppt/ink/ink3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6.6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95 634 11747 0 0,'0'0'605'0'0,"0"0"-365"0"0,0 0-27 0 0,0 0 356 0 0,0 0 321 0 0,0 0 97 0 0,0 0-91 0 0,0 0-210 0 0,0 32-205 0 0,1 101-154 0 0,14 207 272 0 0,-10-259-823 0 0,-4-67 2967 0 0,16-232-1525 0 0,-6 159-1201 0 0,2 0 1 0 0,2 1 0 0 0,3 1-1 0 0,3 0 1 0 0,2 2 0 0 0,2 0-1 0 0,3 2 1 0 0,10-12-18 0 0,-32 55-19 0 0,30-24-335 0 0,-28 63-603 0 0,-7 55-1300 0 0,-1-45-1511 0 0,1 0-4490 0 0,-1-24 1753 0 0</inkml:trace>
  <inkml:trace contextRef="#ctx0" brushRef="#br0" timeOffset="252.195">560 962 14347 0 0,'0'0'1068'0'0,"0"0"-468"0"0,0 0-236 0 0,0 0 41 0 0,0 0 63 0 0,0 0-3 0 0,0 0-83 0 0,0 0-129 0 0,0 0-81 0 0,0 0-51 0 0,0 0-41 0 0,-3 32-33 0 0,-7 102-14 0 0,13-50-78 0 0,-3-73-279 0 0,2 20-53 0 0,2-14-3999 0 0,-3-17 730 0 0,0 0 661 0 0,-1 0-3251 0 0</inkml:trace>
  <inkml:trace contextRef="#ctx0" brushRef="#br0" timeOffset="726.992">566 888 3153 0 0,'0'0'1152'0'0,"0"0"-121"0"0,0 0 141 0 0,0 0 136 0 0,0 0-34 0 0,0 0-120 0 0,0 0-98 0 0,0 0-84 0 0,0 0-69 0 0,0 0-80 0 0,0 0-113 0 0,0 0-91 0 0,30 1-79 0 0,94 2-89 0 0,-71 8 191 0 0,-51-10-592 0 0,0 0 0 0 0,-1 1 1 0 0,1-1-1 0 0,-1 0 0 0 0,1 1 1 0 0,-1-1-1 0 0,1 1 0 0 0,-1 0 1 0 0,0 0-1 0 0,0-1 0 0 0,0 1 1 0 0,0 0-1 0 0,0 0 0 0 0,0 0 1 0 0,0 0-1 0 0,-1 0 1 0 0,1 0-1 0 0,-1 0 0 0 0,1 0 1 0 0,-1 0-1 0 0,0 0 0 0 0,0 0 1 0 0,0 0-1 0 0,0 1 0 0 0,0-1 1 0 0,-1 0-1 0 0,1 0 0 0 0,0 0 1 0 0,-1 0-1 0 0,0 0 0 0 0,1 0 1 0 0,-1 0-1 0 0,-1 1-50 0 0,-40 64 652 0 0,30-51-556 0 0,10-15-106 0 0,0 0-1 0 0,0 1 0 0 0,1 0 0 0 0,-1-1 0 0 0,1 1 0 0 0,-1 0 0 0 0,1 0 0 0 0,-1 0 0 0 0,1 0 1 0 0,0 0-1 0 0,0 0 0 0 0,0 0 0 0 0,0 0 0 0 0,1 0 0 0 0,-1 1 0 0 0,1-1 0 0 0,-1 0 0 0 0,1 1 0 0 0,0-1 1 0 0,-1 0-1 0 0,1 0 0 0 0,0 1 0 0 0,1-1 0 0 0,-1 0 0 0 0,0 1 0 0 0,1-1 0 0 0,-1 0 0 0 0,1 0 0 0 0,0 1 1 0 0,0-1-1 0 0,0 0 0 0 0,0 0 0 0 0,0 0 0 0 0,0 0 0 0 0,0 0 0 0 0,1 0 0 0 0,-1 0 0 0 0,1-1 1 0 0,-1 1-1 0 0,1 0 0 0 0,1 0 11 0 0,28 13-105 0 0,-27-14 117 0 0,0 0 1 0 0,0 0-1 0 0,0 0 1 0 0,0 1 0 0 0,0 0-1 0 0,-1-1 1 0 0,1 2-1 0 0,-1-1 1 0 0,1 0-1 0 0,-1 1 1 0 0,0-1 0 0 0,1 1-1 0 0,-1 0 1 0 0,-1 0-1 0 0,1 0 1 0 0,0 0 0 0 0,-1 1-1 0 0,0-1 1 0 0,1 1-1 0 0,-1-1 1 0 0,-1 1-1 0 0,1 0 1 0 0,0 0 0 0 0,-1 0-1 0 0,0 0-12 0 0,-3 0 49 0 0,1 0-1 0 0,-1-1 1 0 0,-1 1 0 0 0,1-1 0 0 0,0 1-1 0 0,-1-1 1 0 0,0 0 0 0 0,0 0-1 0 0,0 0 1 0 0,0 0 0 0 0,0-1-1 0 0,-1 1 1 0 0,1-1 0 0 0,-1 0-1 0 0,1 0 1 0 0,-1 0 0 0 0,0 0 0 0 0,0-1-1 0 0,-2 2-48 0 0,-7 3 45 0 0,2 0-299 0 0,0 0 0 0 0,0-1 0 0 0,-1 0 0 0 0,1-1 0 0 0,-1 0 0 0 0,0-1 0 0 0,0-1 0 0 0,0 1 0 0 0,0-2 0 0 0,-1 0 0 0 0,-4 0 254 0 0,11-1-936 0 0,-11-1-5494 0 0,9-2-3512 0 0</inkml:trace>
  <inkml:trace contextRef="#ctx0" brushRef="#br0" timeOffset="1542.289">1 358 1504 0 0,'0'0'420'0'0,"0"0"-5"0"0,0 0 207 0 0,0 0 260 0 0,0 0 168 0 0,0 0 60 0 0,0 0-57 0 0,0 0-61 0 0,0 0-59 0 0,0 0-69 0 0,0 0-48 0 0,31-7-65 0 0,97-20-44 0 0,-12 21 1488 0 0,-20 12-1082 0 0,-97-6-1020 0 0,1 0-1 0 0,0 0 1 0 0,0-1-1 0 0,0 1 0 0 0,0 0 1 0 0,-1 0-1 0 0,1 0 1 0 0,0-1-1 0 0,0 1 1 0 0,0 0-1 0 0,0 0 0 0 0,0-1 1 0 0,0 1-1 0 0,0 0 1 0 0,0 0-1 0 0,0-1 0 0 0,0 1 1 0 0,0 0-1 0 0,0-1 1 0 0,0 1-1 0 0,0 0 1 0 0,0 0-1 0 0,0-1 0 0 0,0 1 1 0 0,0 0-1 0 0,0 0 1 0 0,0-1-1 0 0,0 1 1 0 0,0 0-1 0 0,1 0 0 0 0,-1 0 1 0 0,0-1-1 0 0,0 1 1 0 0,0 0-1 0 0,0 0 1 0 0,1 0-1 0 0,-1-1 0 0 0,0 1 1 0 0,0 0-1 0 0,0 0 1 0 0,1 0-1 0 0,-1 0 0 0 0,0-1 1 0 0,0 1-1 0 0,1 0 1 0 0,-1 0-1 0 0,0 0 1 0 0,0 0-1 0 0,1 0 0 0 0,-1 0 1 0 0,0 0-1 0 0,0 0 1 0 0,1 0-1 0 0,-1 0 1 0 0,0 0-1 0 0,0 0-92 0 0,-27-32 324 0 0,8 12 167 0 0,-55-90 278 0 0,18-8-3114 0 0,55 103-362 0 0,2 4-5997 0 0,0 4 273 0 0</inkml:trace>
</inkml:ink>
</file>

<file path=ppt/ink/ink3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5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0 188 3177 0 0,'0'0'1191'0'0,"0"0"-123"0"0,0 0 40 0 0,0 0 146 0 0,0 0 74 0 0,0 0-10 0 0,0 0-42 0 0,0 0-59 0 0,0 0-62 0 0,0 0-93 0 0,0 0-134 0 0,0 0-113 0 0,27 0-99 0 0,86-3-54 0 0,143-15 1986 0 0,-175 11-2583 0 0,-79 6-355 0 0,4-1-2655 0 0,-7-3-4067 0 0,-4 5-3513 0 0</inkml:trace>
  <inkml:trace contextRef="#ctx0" brushRef="#br0" timeOffset="245.431">219 1 8954 0 0,'0'0'952'0'0,"0"0"-50"0"0,0 0 215 0 0,0 0 292 0 0,0 0 75 0 0,0 0-131 0 0,0 0-235 0 0,-1 32-283 0 0,-5 104-243 0 0,3-106-415 0 0,3 1 1 0 0,0-1-1 0 0,2 1 0 0 0,1-1 1 0 0,5 21-178 0 0,20 36-1582 0 0,-4-56-8343 0 0,-20-27 1829 0 0</inkml:trace>
</inkml:ink>
</file>

<file path=ppt/ink/ink3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22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1 277 3529 0 0,'0'0'1267'0'0,"0"0"-218"0"0,0 0-39 0 0,0 0 135 0 0,0 0 126 0 0,0 0 44 0 0,0 0-16 0 0,0 0-103 0 0,0 0-106 0 0,0 0-107 0 0,0 0-134 0 0,0 0-98 0 0,30-3-56 0 0,93-7-31 0 0,25-4 1251 0 0,27 7-386 0 0,-174 7-1256 0 0,-1 0 140 0 0,-31-22 1951 0 0,13 14-2506 0 0,0-1 0 0 0,1-1 0 0 0,0-1 0 0 0,0 0 0 0 0,1-1 0 0 0,0-1 1 0 0,1 0-1 0 0,1-1 0 0 0,0-1 0 0 0,1 0 0 0 0,-7-12 142 0 0,7-6-2851 0 0,10 13-3189 0 0,2 10-5114 0 0</inkml:trace>
</inkml:ink>
</file>

<file path=ppt/ink/ink3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20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90 7834 0 0,'0'0'432'0'0,"0"0"-31"0"0,0 0 357 0 0,0 0 573 0 0,0 0 248 0 0,0 0-24 0 0,0 0-226 0 0,0 0-305 0 0,2 37-257 0 0,7 115-237 0 0,-6-75-408 0 0,3 0-1 0 0,4-1 1 0 0,14 53-122 0 0,-5-14-1458 0 0,-16-77-2191 0 0,-2 0-4540 0 0,-1-33 3580 0 0</inkml:trace>
  <inkml:trace contextRef="#ctx0" brushRef="#br0" timeOffset="241.123">0 146 336 0 0,'0'0'2211'0'0,"0"0"-508"0"0,0 0-289 0 0,0 0-111 0 0,0 0-43 0 0,0 0-81 0 0,0 0-120 0 0,0 0-140 0 0,0 0-115 0 0,31-24-96 0 0,96-72-108 0 0,-126 94-569 0 0,1 0-1 0 0,0 0 1 0 0,0 0-1 0 0,0 0 1 0 0,1 0-1 0 0,-1 0 1 0 0,0 1-1 0 0,1-1 1 0 0,-1 1-1 0 0,1-1 1 0 0,-1 1-1 0 0,1 0 0 0 0,0 0 1 0 0,-1 0-1 0 0,1 1 1 0 0,0-1-1 0 0,0 1 1 0 0,0-1-1 0 0,0 1 1 0 0,-1 0-1 0 0,1 0 1 0 0,0 0-1 0 0,0 1 1 0 0,0-1-1 0 0,0 1-30 0 0,4 1 120 0 0,2 2-35 0 0,0 0 0 0 0,-1 1 1 0 0,1 0-1 0 0,-1 1 0 0 0,0-1 0 0 0,0 2 1 0 0,-1-1-1 0 0,0 1 0 0 0,0 0 0 0 0,0 1 1 0 0,-1-1-1 0 0,0 1 0 0 0,-1 1 0 0 0,1-1 1 0 0,-2 1-1 0 0,1 0 0 0 0,-1 0 0 0 0,-1 0 1 0 0,1 0-1 0 0,-2 1 0 0 0,1-1 0 0 0,-1 1 1 0 0,-1 0-1 0 0,0 0 0 0 0,0 0 0 0 0,-1 0 1 0 0,0-1-1 0 0,-1 5-85 0 0,0-8 27 0 0,0 1 0 0 0,0-1 0 0 0,0 0 0 0 0,-1 1 0 0 0,0-1 0 0 0,-1 0 0 0 0,1 0-1 0 0,-1-1 1 0 0,0 1 0 0 0,0 0 0 0 0,-1-1 0 0 0,0 0 0 0 0,0 0 0 0 0,0 0 0 0 0,-1 0 0 0 0,1-1 0 0 0,-1 0 0 0 0,0 0 0 0 0,0 0 0 0 0,-4 2-27 0 0,-55 31-1120 0 0,-1-9-4127 0 0,42-19 1538 0 0,7-1-3519 0 0</inkml:trace>
  <inkml:trace contextRef="#ctx0" brushRef="#br0" timeOffset="583.008">431 646 8602 0 0,'0'0'1529'0'0,"0"0"-542"0"0,0 0-256 0 0,0 0 36 0 0,0 0 71 0 0,0 0-1 0 0,0 0-127 0 0,0 0-192 0 0,0 0-159 0 0,0 0-91 0 0,0 0-61 0 0,0 0-60 0 0,0 0-54 0 0,1 30-52 0 0,3 135-67 0 0,-2-147-460 0 0,0 29-887 0 0,-9-23-7668 0 0,5-20 3333 0 0</inkml:trace>
  <inkml:trace contextRef="#ctx0" brushRef="#br0" timeOffset="1003.138">407 543 5313 0 0,'0'0'980'0'0,"0"0"-286"0"0,0 0-127 0 0,0 0 2 0 0,0 0 65 0 0,0 0-18 0 0,0 0-56 0 0,0 0-9 0 0,0 0-22 0 0,0 0 4 0 0,0 0 5 0 0,0 0 9 0 0,19 3 17 0 0,92 13 559 0 0,-52 9 469 0 0,-58-22-1485 0 0,1-1 1 0 0,-1 1-1 0 0,0-1 0 0 0,0 1 1 0 0,-1-1-1 0 0,1 1 1 0 0,0-1-1 0 0,-1 1 0 0 0,1 0 1 0 0,-1-1-1 0 0,0 1 0 0 0,0 0 1 0 0,0-1-1 0 0,-1 1 0 0 0,1 0 1 0 0,0-1-1 0 0,-1 1 0 0 0,0-1 1 0 0,1 1-1 0 0,-1-1 1 0 0,0 1-1 0 0,-1-1 0 0 0,1 1 1 0 0,-1 1-108 0 0,0-3-15 0 0,0 0 0 0 0,0 1 0 0 0,1-1 1 0 0,-1 1-1 0 0,1-1 0 0 0,0 1 1 0 0,-1-1-1 0 0,1 1 0 0 0,0 0 0 0 0,0-1 1 0 0,0 1-1 0 0,0 0 0 0 0,0 0 0 0 0,0 0 1 0 0,0 0-1 0 0,1 0 0 0 0,-1 0 1 0 0,1 0-1 0 0,0 0 0 0 0,-1 0 0 0 0,1 0 1 0 0,0 0-1 0 0,0 0 0 0 0,0 0 0 0 0,1 0 1 0 0,-1 0-1 0 0,0 0 0 0 0,1 0 1 0 0,-1 0-1 0 0,1 0 0 0 0,0 0 0 0 0,-1 0 1 0 0,1 0-1 0 0,0 0 0 0 0,0 0 0 0 0,1-1 1 0 0,-1 1-1 0 0,0 0 0 0 0,0-1 0 0 0,1 1 1 0 0,-1-1-1 0 0,1 1 0 0 0,-1-1 1 0 0,1 0-1 0 0,0 0 0 0 0,1 1 15 0 0,1-1 21 0 0,-1 0 0 0 0,0 0 0 0 0,1 1 1 0 0,-1-1-1 0 0,0 1 0 0 0,1-1 0 0 0,-1 1 0 0 0,0 0 0 0 0,0 0 0 0 0,0 0 0 0 0,-1 1 0 0 0,1-1 0 0 0,-1 1 1 0 0,1 0-1 0 0,-1-1 0 0 0,0 1 0 0 0,0 0 0 0 0,0 0 0 0 0,0 0 0 0 0,0 1 0 0 0,-1-1 0 0 0,1 0 0 0 0,-1 1 1 0 0,0-1-1 0 0,0 1 0 0 0,-1-1 0 0 0,1 1 0 0 0,-1-1 0 0 0,1 1 0 0 0,-1 0 0 0 0,0-1 0 0 0,0 1 0 0 0,-1-1 1 0 0,1 1-1 0 0,-1 0 0 0 0,0-1 0 0 0,0 1 0 0 0,0-1 0 0 0,-1 2-21 0 0,-89 83 412 0 0,67-80-2567 0 0,8-12-7774 0 0,12 0 2969 0 0</inkml:trace>
</inkml:ink>
</file>

<file path=ppt/ink/ink3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9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377 1 4465 0 0,'0'0'1931'0'0,"0"0"-783"0"0,0 0-258 0 0,0 0 131 0 0,0 0 164 0 0,0 0 64 0 0,0 0-105 0 0,0 0-250 0 0,0 0-230 0 0,0 0-202 0 0,-14 32-144 0 0,-46 104-100 0 0,-26 38 159 0 0,8-63-1402 0 0,47-79-2242 0 0,-2-3-3922 0 0,26-24 2704 0 0</inkml:trace>
  <inkml:trace contextRef="#ctx0" brushRef="#br0" timeOffset="265.885">0 75 4049 0 0,'0'0'2386'0'0,"0"0"-1375"0"0,0 0-443 0 0,0 0 165 0 0,0 0 307 0 0,0 0 235 0 0,0 0 72 0 0,0 0-88 0 0,0 0-167 0 0,0 0-165 0 0,0 0-160 0 0,0 0-133 0 0,25 33-120 0 0,76 107-111 0 0,1 6 239 0 0,-41-59-358 0 0,8 10-2755 0 0,-48-83-5055 0 0,-15-12 2805 0 0,-1 1 508 0 0</inkml:trace>
</inkml:ink>
</file>

<file path=ppt/ink/ink3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4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553 560 0 0 0,'0'0'1152'0'0,"0"0"-46"0"0,0 0 90 0 0,0 0 190 0 0,0 0 139 0 0,0 0 62 0 0,0 0-61 0 0,0 0-179 0 0,0 0-175 0 0,0 0-206 0 0,0 0-179 0 0,-2-6-102 0 0,1 0-376 0 0,0 0 0 0 0,-1 0 1 0 0,0 1-1 0 0,0-1 0 0 0,0 1 0 0 0,-1 0 0 0 0,0 0 0 0 0,0 0 1 0 0,0 0-1 0 0,-1 0 0 0 0,1 1 0 0 0,-1-1 0 0 0,0 1 0 0 0,0 0 1 0 0,-1 0-1 0 0,1 0 0 0 0,-4-1-309 0 0,-6-2 94 0 0,0 0 1 0 0,0 1 0 0 0,-1 1-1 0 0,0 0 1 0 0,0 1 0 0 0,-1 1-1 0 0,1 0 1 0 0,-1 1-1 0 0,1 1 1 0 0,-1 0 0 0 0,0 1-1 0 0,1 1 1 0 0,-1 0-1 0 0,1 2 1 0 0,-1-1 0 0 0,1 2-1 0 0,-12 3-94 0 0,21-4-33 0 0,-1 0-1 0 0,1 0 1 0 0,0 1 0 0 0,-1 0-1 0 0,2 0 1 0 0,-1 0-1 0 0,0 1 1 0 0,1 0 0 0 0,0 0-1 0 0,0 0 1 0 0,0 1-1 0 0,1-1 1 0 0,0 1-1 0 0,0 0 1 0 0,0 0 0 0 0,1 1-1 0 0,0-1 1 0 0,0 1-1 0 0,0 1 34 0 0,-17 89-154 0 0,24-93 213 0 0,0 0 0 0 0,0 0 1 0 0,0-1-1 0 0,1 0 0 0 0,0 0 0 0 0,-1 0 1 0 0,1 0-1 0 0,1-1 0 0 0,-1 1 1 0 0,0-1-1 0 0,0-1 0 0 0,1 1 0 0 0,-1-1 1 0 0,1 0-1 0 0,-1 0 0 0 0,1-1 1 0 0,-1 1-1 0 0,1-1 0 0 0,1 0-59 0 0,-6 0 6 0 0,76 25 203 0 0,-76-22-195 0 0,1 0 0 0 0,-1 0 0 0 0,0 0 0 0 0,0 0 0 0 0,0-1 0 0 0,0 1 0 0 0,-1 0 0 0 0,0 1-1 0 0,1-1 1 0 0,-1 0 0 0 0,0 0 0 0 0,0 0 0 0 0,0 0 0 0 0,-1 0 0 0 0,1 0 0 0 0,-1 0 0 0 0,0 0-1 0 0,0 0 1 0 0,0 0 0 0 0,0 0 0 0 0,0-1 0 0 0,0 1 0 0 0,-1 0 0 0 0,0-1 0 0 0,1 1 0 0 0,-1-1 0 0 0,0 1-1 0 0,0-1 1 0 0,0 0 0 0 0,-1 0 0 0 0,-1 2-14 0 0,0 1 7 0 0,-150 193 86 0 0,73-63-120 0 0,79-130 23 0 0,0 0 0 0 0,0 0 0 0 0,0 0-1 0 0,1 0 1 0 0,0 1 0 0 0,0-1 0 0 0,0 0-1 0 0,0 0 1 0 0,1 1 0 0 0,0-1 0 0 0,0 0-1 0 0,1 1 1 0 0,-1-1 0 0 0,1 0 0 0 0,0 1-1 0 0,1-1 1 0 0,-1 0 0 0 0,1 0 0 0 0,0 0-1 0 0,0 0 1 0 0,1 0 0 0 0,-1-1 0 0 0,1 1-1 0 0,0-1 1 0 0,0 0 0 0 0,1 1 0 0 0,0 0 4 0 0,7 2-20 0 0,1-1 0 0 0,-1 0 1 0 0,1 0-1 0 0,0-1 0 0 0,0-1 1 0 0,1 0-1 0 0,-1-1 0 0 0,1 0 1 0 0,0-1-1 0 0,0 0 1 0 0,-1-1-1 0 0,1-1 0 0 0,0 0 1 0 0,0 0-1 0 0,0-1 0 0 0,0-1 1 0 0,0 0-1 0 0,0-1 0 0 0,-1-1 1 0 0,0 0-1 0 0,1 0 0 0 0,-1-1 1 0 0,-1-1-1 0 0,1 0 0 0 0,-1 0 1 0 0,0-1-1 0 0,7-6 20 0 0,54-48-3955 0 0,-32 16-6445 0 0,-32 33 3045 0 0</inkml:trace>
  <inkml:trace contextRef="#ctx0" brushRef="#br0" timeOffset="418.065">282 1 0 0 0,'0'0'765'0'0,"0"0"-172"0"0,0 0-27 0 0,0 0 143 0 0,0 0 187 0 0,0 0 172 0 0,0 0 74 0 0,0 0-42 0 0,0 0-145 0 0,0 0-175 0 0,0 0-123 0 0,0 0-55 0 0,0 0 29 0 0,-5 11 65 0 0,-20 64 785 0 0,4 328 3131 0 0,-2 24-4420 0 0,-55 158-612 0 0,76-368-252 0 0,15-174-1681 0 0,3-19-7449 0 0,-14-20 5604 0 0</inkml:trace>
</inkml:ink>
</file>

<file path=ppt/ink/ink3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1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0 0 0,'0'0'637'0'0,"0"0"110"0"0,0 0 149 0 0,0 0 169 0 0,0 0 90 0 0,0 0-20 0 0,0 0-79 0 0,0 0-73 0 0,0 0-11 0 0,0 0 12 0 0,0 0-20 0 0,0 0-45 0 0,21-3-53 0 0,64-10-50 0 0,73 10 2236 0 0,49 14-1220 0 0,-197-8 1011 0 0,-24-6-1279 0 0,-74-32-1221 0 0,67 29-431 0 0,1-1 0 0 0,0-1 0 0 0,1-1-1 0 0,0 0 1 0 0,0-2 0 0 0,1 0 0 0 0,0-1 0 0 0,1-1-1 0 0,-2-2 89 0 0,11-3-2516 0 0,8 12-1456 0 0,3 1-4104 0 0,1 1 605 0 0</inkml:trace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8.2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204 23 7850 0 0,'0'0'1759'0'0,"0"0"-247"0"0,0 0-152 0 0,0 0-155 0 0,0 0-207 0 0,0 0-181 0 0,0 0-135 0 0,0 0-83 0 0,-29 32-80 0 0,-88 101-95 0 0,71-57 17 0 0,44-63-362 0 0,0-9-49 0 0,0 1 0 0 0,1 0 0 0 0,0-1 0 0 0,0 1 1 0 0,0 0-1 0 0,0 0 0 0 0,1-1 0 0 0,0 1 0 0 0,0 0 0 0 0,0 0 0 0 0,0 0 0 0 0,1 0 0 0 0,0-1 0 0 0,0 1 0 0 0,0 0 0 0 0,1 0 0 0 0,-1-1 0 0 0,1 1 0 0 0,0-1 0 0 0,1 0 0 0 0,-1 0 1 0 0,1 1-1 0 0,-1-1 0 0 0,1-1 0 0 0,1 1 0 0 0,-1 0 0 0 0,0-1 0 0 0,1 0 0 0 0,0 0 0 0 0,0 0 0 0 0,0 0 0 0 0,0 0 0 0 0,0-1 0 0 0,0 0 0 0 0,1 0 0 0 0,-1 0 0 0 0,2 0-30 0 0,1 0 154 0 0,0-1 0 0 0,0 0-1 0 0,1 0 1 0 0,-1-1 0 0 0,0 0-1 0 0,1 0 1 0 0,-1-1 0 0 0,0 0-1 0 0,0 0 1 0 0,0-1 0 0 0,1 0-1 0 0,-1 0 1 0 0,-1 0 0 0 0,1-1-1 0 0,0 0 1 0 0,-1-1 0 0 0,1 1-1 0 0,-1-1 1 0 0,0 0 0 0 0,0-1-1 0 0,-1 0 1 0 0,1 0 0 0 0,-1 0-1 0 0,0 0 1 0 0,1-2-154 0 0,2-3 87 0 0,-1-1 0 0 0,1 1 0 0 0,-2-1 0 0 0,1-1 1 0 0,-2 1-1 0 0,1-1 0 0 0,-2 0 0 0 0,1 0 0 0 0,-2-1 0 0 0,0 1 0 0 0,0-1 0 0 0,-1 0 0 0 0,-1 0 1 0 0,0-2-88 0 0,-1 7-97 0 0,0-1 0 0 0,0 0 0 0 0,-1 1 0 0 0,-1-1 1 0 0,1 1-1 0 0,-1-1 0 0 0,-1 1 0 0 0,1 0 0 0 0,-2-1 1 0 0,1 1-1 0 0,-1 1 0 0 0,0-1 0 0 0,-1 1 0 0 0,1-1 1 0 0,-2 1-1 0 0,1 0 0 0 0,-5-4 97 0 0,-34-18-3984 0 0,-10 19-4984 0 0,43 10-853 0 0</inkml:trace>
</inkml:ink>
</file>

<file path=ppt/ink/ink3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5.1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0 280 352 0 0,'0'0'758'0'0,"0"0"99"0"0,0 0 233 0 0,0 0 177 0 0,0 0 8 0 0,0 0-167 0 0,0 0-180 0 0,0 0-132 0 0,0 0-65 0 0,0 0-20 0 0,0 0-40 0 0,0 0-19 0 0,0 0 9 0 0,17-5 23 0 0,54-14-22 0 0,0 14 890 0 0,96 34-85 0 0,-142-35 2092 0 0,-38-25-1219 0 0,-133-137-1456 0 0,135 155-1645 0 0,-14-20-191 0 0,19 9-9326 0 0,6 19-584 0 0</inkml:trace>
</inkml:ink>
</file>

<file path=ppt/ink/ink3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3.0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84 335 5689 0 0,'0'0'2019'0'0,"0"0"-1692"0"0,0 0-380 0 0,0 0 342 0 0,0 0 385 0 0,0 0 83 0 0,0 0-94 0 0,0 0-134 0 0,0 0-147 0 0,-6 35-100 0 0,-19 111-76 0 0,-5 75 231 0 0,14-119 98 0 0,15-113 5933 0 0,0-11-4438 0 0,-3-44-1863 0 0,6 15 77 0 0,3 0 1 0 0,1 1 0 0 0,3-1 0 0 0,3 2 0 0 0,6-16-245 0 0,-13 47 16 0 0,5-27-5 0 0,2 1 0 0 0,2 1-1 0 0,2 0 1 0 0,2 0 0 0 0,1 2 0 0 0,3 1 0 0 0,1 0 0 0 0,2 1-11 0 0,5 12-311 0 0,-17 54-15 0 0,2 115 190 0 0,-15-123 112 0 0,-1 42-228 0 0,2 68-4199 0 0,4-102-3286 0 0,-3-19-1754 0 0</inkml:trace>
  <inkml:trace contextRef="#ctx0" brushRef="#br0" timeOffset="253.138">367 600 15723 0 0,'0'0'923'0'0,"0"0"-281"0"0,0 0-69 0 0,0 0 69 0 0,0 0 18 0 0,0 0-68 0 0,0 0-171 0 0,0 0-151 0 0,0 0-76 0 0,0 0-88 0 0,0 0-37 0 0,-4 35-32 0 0,-10 105-30 0 0,10-50 22 0 0,11-9-1885 0 0,-3-75-616 0 0,-2-5-1424 0 0,0 0-4538 0 0,-1-1 4204 0 0</inkml:trace>
  <inkml:trace contextRef="#ctx0" brushRef="#br0" timeOffset="720.08">415 464 1656 0 0,'0'0'903'0'0,"0"0"11"0"0,0 0 211 0 0,0 0 160 0 0,0 0-16 0 0,0 0-94 0 0,0 0-99 0 0,0 0-59 0 0,0 0-81 0 0,0 0-104 0 0,0 0-173 0 0,0 0-195 0 0,0 0-135 0 0,31 0-102 0 0,94-2-52 0 0,-80 8 184 0 0,-44-2-320 0 0,-1 1-2 0 0,1 0-1 0 0,-1 0 1 0 0,0 0-1 0 0,0 0 0 0 0,0 0 1 0 0,-1 0-1 0 0,0 0 0 0 0,0 1 1 0 0,0-2-1 0 0,0 1 1 0 0,-1 0-1 0 0,0 0 0 0 0,0 0 1 0 0,0-1-1 0 0,-1 1 0 0 0,0-1 1 0 0,0 0-1 0 0,0 1 1 0 0,0-1-1 0 0,0-1 0 0 0,-1 1 1 0 0,0 0-1 0 0,0-1 0 0 0,-2 2-36 0 0,-15 20 144 0 0,2 0-33 0 0,14-20-103 0 0,0 0 0 0 0,0 1 0 0 0,1 0 0 0 0,0 0 0 0 0,0 0-1 0 0,0 0 1 0 0,1 1 0 0 0,0-1 0 0 0,0 1 0 0 0,1 0 0 0 0,-1 0-1 0 0,2 0 1 0 0,-1 0 0 0 0,0 4-8 0 0,5-7-29 0 0,0 0-1 0 0,0 0 1 0 0,0 0-1 0 0,1-1 1 0 0,-1 1-1 0 0,1-1 1 0 0,0 0 0 0 0,0 0-1 0 0,0 0 1 0 0,0-1-1 0 0,0 1 1 0 0,1-1 0 0 0,-1 0-1 0 0,1-1 1 0 0,0 1-1 0 0,0-1 30 0 0,14 7 12 0 0,-14-8 12 0 0,0 1 0 0 0,1 1 0 0 0,-1-1 0 0 0,0 1 0 0 0,0 0 0 0 0,0 0 0 0 0,0 0 0 0 0,-1 0 0 0 0,1 1 0 0 0,-1 0 0 0 0,1 0 0 0 0,-1 0 0 0 0,0 1 0 0 0,0 0 0 0 0,-1-1 0 0 0,1 1 0 0 0,-1 0 0 0 0,1 1 0 0 0,-1-1 0 0 0,-1 1 0 0 0,1-1 0 0 0,0 1 0 0 0,-1 0 0 0 0,0 0 0 0 0,0 2-24 0 0,-4-3 119 0 0,0-1-1 0 0,0 1 1 0 0,0 0-1 0 0,0 0 0 0 0,-1-1 1 0 0,1 1-1 0 0,-1-1 1 0 0,0 0-1 0 0,0 0 1 0 0,0 0-1 0 0,-1 0 0 0 0,1-1 1 0 0,-1 1-1 0 0,0-1 1 0 0,1 0-1 0 0,-1 0 1 0 0,-1 0-119 0 0,-2 2 85 0 0,-113 49 127 0 0,78-42-3753 0 0,-1-2-5417 0 0,37-8 3327 0 0</inkml:trace>
  <inkml:trace contextRef="#ctx0" brushRef="#br0" timeOffset="965.421">991 516 11618 0 0,'0'0'1932'0'0,"0"0"-910"0"0,0 0-284 0 0,0 0 97 0 0,0 0 73 0 0,0 0-40 0 0,0 0-141 0 0,0 0-166 0 0,0 0-154 0 0,-23 31-129 0 0,-75 100-128 0 0,3 4-155 0 0,-51 70-2865 0 0,131-186 1489 0 0,-10 13-3137 0 0,12-11-3050 0 0,10-14 3866 0 0</inkml:trace>
  <inkml:trace contextRef="#ctx0" brushRef="#br0" timeOffset="1273.95">1125 873 5369 0 0,'0'0'2710'0'0,"0"0"-672"0"0,0 0-255 0 0,0 0-91 0 0,0 0-247 0 0,0 0-381 0 0,0 0-313 0 0,0 0-166 0 0,0 0-94 0 0,0 0-79 0 0,0 0-96 0 0,0 0-104 0 0,-21 11-57 0 0,-70 36-33 0 0,79-42-89 0 0,0 2-1 0 0,0-1 1 0 0,1 2-1 0 0,0-1 1 0 0,0 2 0 0 0,1-1-1 0 0,0 2 1 0 0,-8 9-33 0 0,11-13-18 0 0,5-4-13 0 0,0 0-1 0 0,1-1 1 0 0,-1 1-1 0 0,0 0 1 0 0,1 0-1 0 0,-1 0 1 0 0,1 0 0 0 0,-1 0-1 0 0,1 0 1 0 0,0 1-1 0 0,0-1 1 0 0,0 0-1 0 0,0 1 1 0 0,0-1 0 0 0,1 1-1 0 0,-1-1 1 0 0,1 1-1 0 0,-1-1 1 0 0,1 1-1 0 0,0-1 1 0 0,0 1-1 0 0,0-1 1 0 0,0 1 0 0 0,1-1-1 0 0,-1 1 1 0 0,1-1-1 0 0,-1 1 1 0 0,1-1-1 0 0,0 0 1 0 0,0 1-1 0 0,0-1 1 0 0,0 0 0 0 0,1 0-1 0 0,-1 0 1 0 0,1 0-1 0 0,-1 0 1 0 0,1 0-1 0 0,-1 0 1 0 0,1 0 0 0 0,1 1 31 0 0,8 0-102 0 0,0 0 0 0 0,0-1 0 0 0,0 0 0 0 0,0-1 0 0 0,0 0 0 0 0,0-1 0 0 0,0 0 0 0 0,0-1 1 0 0,0 0-1 0 0,0-1 0 0 0,0 0 0 0 0,-1 0 0 0 0,1-1 0 0 0,0-1 0 0 0,-1 0 0 0 0,9-5 102 0 0,48-36-10499 0 0,-60 37 4498 0 0</inkml:trace>
</inkml:ink>
</file>

<file path=ppt/ink/ink3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2.2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0 236 64 0 0,'0'0'1400'0'0,"0"0"-161"0"0,0 0 268 0 0,0 0 378 0 0,0 0 139 0 0,0 0-104 0 0,0 0-256 0 0,0 0-223 0 0,0 0-166 0 0,0 0-152 0 0,0 0-157 0 0,35 2-113 0 0,106 3-114 0 0,30-17 1023 0 0,-140 7-1597 0 0,160-40-971 0 0,-177 38-1787 0 0,-9-1-5110 0 0,-3 5-1222 0 0</inkml:trace>
  <inkml:trace contextRef="#ctx0" brushRef="#br0" timeOffset="248.909">258 1 6721 0 0,'0'0'2698'0'0,"0"0"-1715"0"0,0 0-331 0 0,0 0 329 0 0,0 0 278 0 0,0 0 109 0 0,0 0-76 0 0,0 32-228 0 0,-1 105-272 0 0,1 116 537 0 0,19-131-3011 0 0,6-78-9227 0 0,-22-39 4361 0 0</inkml:trace>
</inkml:ink>
</file>

<file path=ppt/ink/ink3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0.0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15 345 1000 0 0,'0'0'984'0'0,"0"0"-407"0"0,0 0 287 0 0,0 0 600 0 0,0 0 292 0 0,0 0-77 0 0,0 0-253 0 0,0 0-296 0 0,0 0-257 0 0,5 33-206 0 0,14 104-176 0 0,14 49 601 0 0,-14-54-1196 0 0,-17-75-4352 0 0,-4-53-1218 0 0,2-1 1905 0 0</inkml:trace>
  <inkml:trace contextRef="#ctx0" brushRef="#br0" timeOffset="278.806">1 164 2649 0 0,'0'0'1771'0'0,"0"0"-587"0"0,0 0-81 0 0,0 0 122 0 0,0 0 61 0 0,0 0-31 0 0,0 0-67 0 0,0 0-101 0 0,31-26-67 0 0,101-80-108 0 0,-130 103-859 0 0,0 1-1 0 0,0-1 0 0 0,0 1 0 0 0,0 0 1 0 0,1 0-1 0 0,-1 0 0 0 0,1 0 0 0 0,-1 0 1 0 0,1 1-1 0 0,0-1 0 0 0,0 1 0 0 0,0-1 1 0 0,0 1-1 0 0,0 0 0 0 0,0 0 0 0 0,0 0 1 0 0,0 1-1 0 0,0-1 0 0 0,0 1 0 0 0,0 0 1 0 0,1 0-1 0 0,1 0-52 0 0,5 1 241 0 0,-3 0-115 0 0,0-1-1 0 0,-1 1 1 0 0,1 0-1 0 0,0 0 0 0 0,-1 1 1 0 0,1-1-1 0 0,-1 2 1 0 0,0-1-1 0 0,0 1 0 0 0,0 0 1 0 0,0 0-1 0 0,0 0 1 0 0,0 1-1 0 0,-1 0 0 0 0,0 0 1 0 0,0 1-1 0 0,0-1 1 0 0,0 1-1 0 0,-1 0 0 0 0,1 0 1 0 0,-1 1-1 0 0,-1-1 1 0 0,1 1-1 0 0,-1 0 1 0 0,0 0-1 0 0,0 0 0 0 0,-1 0 1 0 0,0 1-1 0 0,0-1 1 0 0,0 1-1 0 0,0 4-125 0 0,-2-1 75 0 0,0 1 0 0 0,0-1 1 0 0,-1 0-1 0 0,0 0 0 0 0,-1-1 0 0 0,0 1 1 0 0,-1 0-1 0 0,0 0 0 0 0,0-1 0 0 0,-1 0 1 0 0,-1 0-1 0 0,1 0 0 0 0,-1 0 0 0 0,-1 0 1 0 0,1-1-1 0 0,-2 0 0 0 0,1-1 0 0 0,-1 1 1 0 0,0-1-1 0 0,0 0 0 0 0,-2 0-75 0 0,-91 68-508 0 0,26-44-4242 0 0,66-30-847 0 0,6-1 65 0 0,1 0 380 0 0</inkml:trace>
  <inkml:trace contextRef="#ctx0" brushRef="#br0" timeOffset="1048.97">429 757 2545 0 0,'0'0'1705'0'0,"0"0"-1127"0"0,0 0-432 0 0,0 0 73 0 0,0 0 181 0 0,0 0 158 0 0,0 0 4 0 0,0 0-80 0 0,0 0-97 0 0,0 0-109 0 0,0 0-70 0 0,0 0-65 0 0,-17 33-46 0 0,-54 104-39 0 0,14-39-6 0 0,9-12 61 0 0,44-79 2849 0 0,12-22-772 0 0,74-89-234 0 0,6 4 1 0 0,22-15-1955 0 0,-106 110-55 0 0,1 0 0 0 0,-1 0 0 0 0,1 1 1 0 0,0 0-1 0 0,1 0 0 0 0,-1 1 0 0 0,1-1 1 0 0,-1 1-1 0 0,1 0 0 0 0,0 0 0 0 0,0 1 1 0 0,1 0-1 0 0,-1 0 0 0 0,0 1 0 0 0,6-2 55 0 0,6 44-820 0 0,-1 92 709 0 0,-15-63 20 0 0,1-1 1856 0 0,-23-70 274 0 0,-105-78-2348 0 0,76 39-6226 0 0,31 25 1190 0 0,9 7-1998 0 0</inkml:trace>
</inkml:ink>
</file>

<file path=ppt/ink/ink3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47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631 291 0 0 0,'0'0'633'0'0,"0"0"229"0"0,0 0 193 0 0,0 0 110 0 0,0 0-26 0 0,0 0-144 0 0,0 0-176 0 0,0 0-140 0 0,0 0-124 0 0,18 12-69 0 0,55 35-4 0 0,18-12 1695 0 0,-61-29-1436 0 0,41 5 1130 0 0,-83 0 1298 0 0,-592 187-961 0 0,580-187-1759 0 0,24-10-591 0 0,19 2-672 0 0,2 6 970 0 0,1-1 1 0 0,0-1-1 0 0,0-1 0 0 0,0 0 0 0 0,1-2 0 0 0,0-1 1 0 0,0-1-1 0 0,16-1-156 0 0,-24 1 47 0 0,126 12 381 0 0,-123-9-419 0 0,-14-5-16 0 0,-1 0 0 0 0,0 1 0 0 0,1-1-1 0 0,-1 1 1 0 0,0 0 0 0 0,0 0 0 0 0,0 1 0 0 0,0-1-1 0 0,0 0 1 0 0,0 1 0 0 0,0 0 0 0 0,0 0 0 0 0,0 0-1 0 0,-1 0 1 0 0,1 0 0 0 0,-1 0 0 0 0,0 1 0 0 0,2 1 7 0 0,-19 22 241 0 0,-139 62-30 0 0,-84 45-470 0 0,187-103 235 0 0,4-3 62 0 0,1 2 1 0 0,2 1 0 0 0,1 3 0 0 0,-26 26-39 0 0,65-55 11 0 0,2-4-26 0 0,0 1 1 0 0,1 0-1 0 0,-1 1 1 0 0,0-1-1 0 0,0 0 1 0 0,1 1-1 0 0,-1-1 1 0 0,1 1 0 0 0,-1-1-1 0 0,1 1 1 0 0,-1-1-1 0 0,1 1 1 0 0,0 0-1 0 0,0 0 1 0 0,0 0-1 0 0,0 0 1 0 0,0 0-1 0 0,0 0 1 0 0,1 0-1 0 0,-1 0 1 0 0,1 0-1 0 0,-1 0 1 0 0,1 0-1 0 0,0 0 1 0 0,0 1-1 0 0,0-1 1 0 0,0 0-1 0 0,0 0 1 0 0,0 0-1 0 0,1 0 1 0 0,-1 0-1 0 0,1 0 1 0 0,0 1 14 0 0,11 1 135 0 0,1 0-1 0 0,0-1 1 0 0,-1-1-1 0 0,1 0 1 0 0,0-1-1 0 0,0-1 1 0 0,0 0 0 0 0,0 0-1 0 0,0-1 1 0 0,0-1-1 0 0,0 0 1 0 0,6-2-135 0 0,329-81 2175 0 0,-261 66-2006 0 0,-86 19-239 0 0,-1 0-53 0 0,0 0-130 0 0,-24 2-5578 0 0,7 11-3644 0 0,10-9 1277 0 0</inkml:trace>
  <inkml:trace contextRef="#ctx0" brushRef="#br0" timeOffset="785.3">896 1245 6897 0 0,'0'0'3201'0'0,"0"0"-1599"0"0,0 0-637 0 0,0 0-36 0 0,0 0 127 0 0,0 0 33 0 0,0 0-119 0 0,0 0-183 0 0,0 0-202 0 0,0 0-162 0 0,0 0-118 0 0,21-33-74 0 0,64-102-56 0 0,-8 12 356 0 0,-35 62-245 0 0,-10 11-257 0 0,3 2 1 0 0,1 1-1 0 0,2 2 1 0 0,39-35-30 0 0,-40 54-785 0 0,-36 26 460 0 0,-1 0-52 0 0,-1 34-329 0 0,-39 226 693 0 0,40-247 0 0 0,-1-7-11 0 0,1-1 1 0 0,0 1 0 0 0,0-1 0 0 0,0 1-1 0 0,0 0 1 0 0,1-1 0 0 0,0 1-1 0 0,0-1 1 0 0,0 1 0 0 0,1-1 0 0 0,0 0-1 0 0,0 0 1 0 0,0 0 0 0 0,1 0 0 0 0,-1 0-1 0 0,1 0 1 0 0,1 0 0 0 0,2 3 23 0 0,-3-6 28 0 0,1-1 1 0 0,-1 0 0 0 0,0 0 0 0 0,1 0 0 0 0,-1 0-1 0 0,1 0 1 0 0,0-1 0 0 0,-1 1 0 0 0,1-1-1 0 0,-1 0 1 0 0,1 0 0 0 0,0 0 0 0 0,-1-1-1 0 0,1 1 1 0 0,-1-1 0 0 0,1 0 0 0 0,-1 0-1 0 0,1 0 1 0 0,-1-1 0 0 0,0 1 0 0 0,0-1-1 0 0,1 0 1 0 0,-1 1 0 0 0,0-1 0 0 0,-1-1-1 0 0,1 1 1 0 0,0 0 0 0 0,-1-1 0 0 0,1 1 0 0 0,-1-1-1 0 0,1 0 1 0 0,-1 0 0 0 0,0 0 0 0 0,-1 0-1 0 0,1 0 1 0 0,0 0 0 0 0,-1-1 0 0 0,0 1-1 0 0,1-1-28 0 0,95-207 323 0 0,10 39-592 0 0,-93 147 453 0 0,-13 24-174 0 0,-1 1-55 0 0,0 16-202 0 0,-40 161 1090 0 0,39-175-838 0 0,-5 23 1 0 0,1 0 1 0 0,1 0 0 0 0,1 0 0 0 0,1 0-1 0 0,1 1 1 0 0,1-1 0 0 0,1 0 0 0 0,2 1-1 0 0,2 9-6 0 0,31 31-1896 0 0,-23-58-2814 0 0,2-5-3945 0 0,-10-3 4419 0 0</inkml:trace>
  <inkml:trace contextRef="#ctx0" brushRef="#br0" timeOffset="4139.617">2218 976 0 0 0,'0'0'507'0'0,"0"0"562"0"0,0 0 190 0 0,0 0 83 0 0,0 0 0 0 0,0 0-86 0 0,0 0-71 0 0,0 0-64 0 0,0 0-87 0 0,0 0-49 0 0,-1-5-44 0 0,-6-14-46 0 0,-18 3 3281 0 0,-53 8-713 0 0,70 9-3422 0 0,1 0-1 0 0,0 0 1 0 0,1 1 0 0 0,-1 0 0 0 0,0 1 0 0 0,0-1-1 0 0,1 1 1 0 0,-1 0 0 0 0,1 1 0 0 0,0 0 0 0 0,0 0 0 0 0,1 0-1 0 0,-1 1 1 0 0,1-1 0 0 0,0 1 0 0 0,0 1 0 0 0,0-1 0 0 0,1 1-1 0 0,-1-1 1 0 0,2 1 0 0 0,-1 1 0 0 0,1-1 0 0 0,-1 0-1 0 0,2 1 1 0 0,-2 2-41 0 0,2-4 47 0 0,1 1-1 0 0,-1 0 0 0 0,1 0 1 0 0,0 1-1 0 0,0-1 1 0 0,1 0-1 0 0,0 0 0 0 0,0 0 1 0 0,0 0-1 0 0,1 0 1 0 0,0 0-1 0 0,0 1 0 0 0,0-1 1 0 0,1-1-1 0 0,0 1 1 0 0,0 0-1 0 0,1 0 0 0 0,-1-1 1 0 0,1 1-1 0 0,1-1 1 0 0,-1 0-1 0 0,1 0 0 0 0,-1 0 1 0 0,1-1-1 0 0,1 1 1 0 0,-1-1-1 0 0,1 0 0 0 0,0 0 1 0 0,0 0-1 0 0,0-1 0 0 0,0 1 1 0 0,0-2-1 0 0,1 1-46 0 0,8 1 97 0 0,0-1-1 0 0,1-1 1 0 0,-1 0-1 0 0,1-1 1 0 0,-1-1-1 0 0,1 0 1 0 0,-1-1-1 0 0,1-1 1 0 0,-1 0-1 0 0,0-1 1 0 0,0 0-1 0 0,0-1 0 0 0,0-1 1 0 0,8-4-97 0 0,56-47-5834 0 0,-72 49-281 0 0,0 3-5333 0 0</inkml:trace>
  <inkml:trace contextRef="#ctx0" brushRef="#br0" timeOffset="5499.385">1101 302 3113 0 0,'0'0'1325'0'0,"0"0"-581"0"0,0 0-75 0 0,0 0 251 0 0,0 0 256 0 0,0 0 66 0 0,0 0-110 0 0,0 0-175 0 0,0 0-124 0 0,0 0-79 0 0,0 0-56 0 0,9 1-50 0 0,208 19 3293 0 0,-66-11-2781 0 0,-151-9-752 0 0,0 0 162 0 0,0 0 127 0 0,-5-11 1302 0 0,-132-107-484 0 0,72 52-1667 0 0,55 47-1379 0 0,10 16-2744 0 0,3 3-3775 0 0,-1 0-2443 0 0</inkml:trace>
  <inkml:trace contextRef="#ctx0" brushRef="#br0" timeOffset="5899.955">2270 494 4449 0 0,'0'0'1191'0'0,"0"0"-503"0"0,0 0-8 0 0,0 0 332 0 0,0 0 341 0 0,0 0 90 0 0,0 0-99 0 0,0 0-186 0 0,0 0-169 0 0,0 0-113 0 0,0 0-104 0 0,0 0-57 0 0,0 0-45 0 0,24 1-75 0 0,119 5 445 0 0,-68-3 179 0 0,98-10-371 0 0,-63-12-3417 0 0,-99 14-1701 0 0,-6 1-2895 0 0,-3 3 127 0 0</inkml:trace>
  <inkml:trace contextRef="#ctx0" brushRef="#br0" timeOffset="6091.119">2433 718 8514 0 0,'0'0'1808'0'0,"0"0"-836"0"0,0 0-162 0 0,0 0 269 0 0,0 0 164 0 0,0 0-39 0 0,0 0-149 0 0,0 0-132 0 0,0 0-102 0 0,0 0-154 0 0,37 4-135 0 0,113 11-138 0 0,33-20 170 0 0,-139-1-792 0 0,-14 1-605 0 0,9 0-2740 0 0,-13 4-4683 0 0,-15 1 560 0 0</inkml:trace>
  <inkml:trace contextRef="#ctx0" brushRef="#br0" timeOffset="11238.252">3096 177 152 0 0,'0'0'896'0'0,"0"0"-325"0"0,0 0 81 0 0,0 0 336 0 0,0 0 321 0 0,0 0 142 0 0,0 0-16 0 0,0 0-79 0 0,0 0-129 0 0,0 0-134 0 0,0 0-138 0 0,0 0-127 0 0,0 0-99 0 0,32-5-63 0 0,98-18-47 0 0,31 14 1524 0 0,-38 9-1522 0 0,-70 0 2380 0 0,-86-22-1411 0 0,-116-84-1617 0 0,146 104 1088 0 0,-5-5-3715 0 0,18 4-11807 0 0,-5 3 8260 0 0</inkml:trace>
  <inkml:trace contextRef="#ctx0" brushRef="#br0" timeOffset="9075.448">3221 608 3969 0 0,'0'0'1156'0'0,"0"0"-956"0"0,0 0-379 0 0,0 0 111 0 0,0 0 282 0 0,0 0 246 0 0,0 0 137 0 0,0 0 27 0 0,0 0-57 0 0,0 0-84 0 0,0 0-98 0 0,-2 28-56 0 0,-9 87-21 0 0,6 121 824 0 0,3-161-896 0 0,-1 16 190 0 0,2-59 7432 0 0,1-90-7238 0 0,2 0-1 0 0,2 1 0 0 0,9-33-619 0 0,-2 34 35 0 0,2 0 0 0 0,3 1 0 0 0,3 1 0 0 0,1 0 0 0 0,3 2-1 0 0,13-19-34 0 0,10 12-28 0 0,-46 58 7 0 0,1 0 0 0 0,0 0 0 0 0,-1 0-1 0 0,1 0 1 0 0,0 0 0 0 0,0 1-1 0 0,0-1 1 0 0,0 0 0 0 0,0 1 0 0 0,0-1-1 0 0,0 0 1 0 0,0 1 0 0 0,0-1 0 0 0,0 1-1 0 0,0-1 1 0 0,0 1 0 0 0,0 0-1 0 0,0-1 1 0 0,0 1 0 0 0,1 0 0 0 0,-1 0-1 0 0,0 0 1 0 0,0 0 0 0 0,0 0-1 0 0,0 0 1 0 0,0 0 0 0 0,1 0 0 0 0,-1 1-1 0 0,0-1 1 0 0,0 0 0 0 0,0 1-1 0 0,0-1 1 0 0,0 1 0 0 0,0-1 0 0 0,0 1-1 0 0,0-1 1 0 0,0 1 0 0 0,0 0-1 0 0,0-1 1 0 0,0 1 0 0 0,0 0 0 0 0,0 0-1 0 0,0 1 22 0 0,37 44-396 0 0,-33-39 395 0 0,4 6-450 0 0,23 36-646 0 0,-23-33-2576 0 0,-2 1-3431 0 0,-6-13 5 0 0</inkml:trace>
  <inkml:trace contextRef="#ctx0" brushRef="#br0" timeOffset="9753.587">3558 1053 7666 0 0,'0'0'410'0'0,"0"0"-347"0"0,0 0-88 0 0,0 0 103 0 0,0 0 89 0 0,0 0 22 0 0,0 0-60 0 0,0 0-68 0 0,0 0-22 0 0,0 0-39 0 0,0 0-8 0 0,-13 32 34 0 0,-42 95 49 0 0,30-50 209 0 0,25-80 4519 0 0,8-38-4373 0 0,1 17-458 0 0,1 0-1 0 0,1 1 1 0 0,2 1-1 0 0,0 0 1 0 0,1 0-1 0 0,1 1 1 0 0,0 1-1 0 0,2 1 1 0 0,1 0 0 0 0,0 1-1 0 0,1 1 1 0 0,18-12 28 0 0,-36 28-30 0 0,0 0 0 0 0,-1 1 1 0 0,1-1-1 0 0,0 0 0 0 0,0 0 1 0 0,0 1-1 0 0,0-1 0 0 0,0 1 1 0 0,0-1-1 0 0,0 1 0 0 0,0-1 1 0 0,1 1-1 0 0,-1 0 1 0 0,0-1-1 0 0,0 1 0 0 0,0 0 1 0 0,0 0-1 0 0,0 0 0 0 0,1 0 1 0 0,-1 0-1 0 0,0 0 0 0 0,0 0 1 0 0,0 0-1 0 0,0 1 0 0 0,1-1 1 0 0,-1 0-1 0 0,0 1 0 0 0,0-1 1 0 0,0 1-1 0 0,0-1 0 0 0,0 1 1 0 0,0-1-1 0 0,0 1 0 0 0,0 0 1 0 0,0 0-1 0 0,0-1 1 0 0,-1 1-1 0 0,1 0 0 0 0,0 0 1 0 0,0 0-1 0 0,-1 0 0 0 0,1 0 1 0 0,0 0-1 0 0,-1 0 0 0 0,1 0 1 0 0,-1 0-1 0 0,0 0 0 0 0,1 0 1 0 0,-1 0-1 0 0,0 0 0 0 0,1 1 1 0 0,-1-1-1 0 0,0 0 0 0 0,0 0 1 0 0,0 0-1 0 0,0 0 0 0 0,0 1 1 0 0,0-1-1 0 0,-1 0 1 0 0,1 0-1 0 0,0 0 0 0 0,-1 0 1 0 0,1 0-1 0 0,-1 1 30 0 0,18 98 248 0 0,2 17 32 0 0,-15-58 314 0 0,-4-58-389 0 0,0-1 59 0 0,-29-5 3114 0 0,-8-14-2993 0 0,15 6-219 0 0,-90-35-1585 0 0,67 42-1368 0 0,14 5-5519 0 0,24 1 3150 0 0</inkml:trace>
  <inkml:trace contextRef="#ctx0" brushRef="#br0" timeOffset="10060.702">4099 958 10810 0 0,'0'0'1278'0'0,"0"0"-318"0"0,0 0-149 0 0,0 0-38 0 0,0 0-96 0 0,0 0-132 0 0,0 0-134 0 0,0 0-136 0 0,0 0-74 0 0,0 0-76 0 0,0 0-51 0 0,0 0-16 0 0,0 0-22 0 0,-16 33-17 0 0,-54 102-35 0 0,22-53-295 0 0,23-49-449 0 0,-12 19-2818 0 0,20-16-5599 0 0,15-32 5966 0 0</inkml:trace>
  <inkml:trace contextRef="#ctx0" brushRef="#br0" timeOffset="10412.101">4320 1120 4233 0 0,'0'0'2223'0'0,"0"0"-233"0"0,0 0-76 0 0,0 0-55 0 0,0 0-208 0 0,0 0-270 0 0,0 0-277 0 0,0 0-239 0 0,0 0-199 0 0,0 0-168 0 0,0 0-131 0 0,0 0-122 0 0,-24 13-93 0 0,-75 40-57 0 0,96-52-91 0 0,0 0 0 0 0,0 0 0 0 0,1 0 0 0 0,-1 1 0 0 0,0-1 0 0 0,0 1 0 0 0,1 0 0 0 0,-1 0 0 0 0,1 0 0 0 0,-1 0 0 0 0,1 0 0 0 0,0 0 0 0 0,0 1 0 0 0,0-1 0 0 0,0 1 0 0 0,0 0 0 0 0,1-1 0 0 0,-1 1 0 0 0,1 0 0 0 0,-1 2-4 0 0,-4 9-22 0 0,4-10-8 0 0,0 0-1 0 0,1 1 1 0 0,-1-1-1 0 0,1 0 1 0 0,0 0-1 0 0,0 0 1 0 0,0 1-1 0 0,0-1 1 0 0,1 1-1 0 0,0-1 1 0 0,0 1-1 0 0,0-1 1 0 0,0 0-1 0 0,1 1 1 0 0,0-1-1 0 0,0 0 1 0 0,0 1-1 0 0,0-1 1 0 0,1 0-1 0 0,-1 0 1 0 0,1 0-1 0 0,0 0 1 0 0,1 0-1 0 0,-1 0 1 0 0,1-1-1 0 0,-1 1 1 0 0,1-1-1 0 0,0 1 1 0 0,0-1-1 0 0,0 0 1 0 0,1-1-1 0 0,-1 1 1 0 0,1 0-1 0 0,0-1 1 0 0,0 0-1 0 0,0 0 1 0 0,0 0-1 0 0,0 0 1 0 0,0-1-1 0 0,0 1 1 0 0,0-1-1 0 0,1 0 1 0 0,-1 0-1 0 0,0-1 1 0 0,1 1 0 0 0,3-1 29 0 0,63-10-914 0 0,-50 0-1787 0 0,-1-7-3311 0 0,-12 10-2255 0 0</inkml:trace>
  <inkml:trace contextRef="#ctx0" brushRef="#br0" timeOffset="11654.925">5003 494 8122 0 0,'0'0'1429'0'0,"0"0"-75"0"0,0 0 121 0 0,0 0 131 0 0,0 0-23 0 0,0 0-220 0 0,0 0-284 0 0,0 0-289 0 0,0 0-256 0 0,0 0-221 0 0,0 0-157 0 0,0 0-66 0 0,-7 9-36 0 0,-65 104 112 0 0,43-50-100 0 0,-86 160-2105 0 0,74-174-388 0 0,8-23-4352 0 0,27-20 2509 0 0,0-2-395 0 0</inkml:trace>
  <inkml:trace contextRef="#ctx0" brushRef="#br0" timeOffset="11907.664">4582 464 10322 0 0,'0'0'1311'0'0,"0"0"-573"0"0,0 0-320 0 0,0 0 132 0 0,0 0 266 0 0,0 0 204 0 0,0 0-1 0 0,0 0-129 0 0,0 0-146 0 0,0 0-132 0 0,0 0-77 0 0,19 32-46 0 0,63 97-63 0 0,-1-13 508 0 0,88 89-336 0 0,-152-184-694 0 0,13 17-463 0 0,-16-8-2583 0 0,-7-18-1868 0 0,-5-9 1986 0 0,0 4-6567 0 0</inkml:trace>
</inkml:ink>
</file>

<file path=ppt/ink/ink3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8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1 200 1032 0 0,'0'0'1325'0'0,"0"0"-559"0"0,0 0 64 0 0,0 0 350 0 0,0 0 183 0 0,0 0 3 0 0,0 0-110 0 0,0 0-148 0 0,0 0-102 0 0,0 0-59 0 0,31 0-26 0 0,96-1-67 0 0,24-10 1686 0 0,-8 5-1150 0 0,-104 5 2295 0 0,-51-1-3620 0 0,0 0 0 0 0,1-1 0 0 0,-1-1 0 0 0,1 0 0 0 0,-1 0 0 0 0,1-2 0 0 0,1 1 0 0 0,-1-1 0 0 0,1-1 1 0 0,-4-2-66 0 0,-3-1 22 0 0,-68-63-1747 0 0,74 53-2515 0 0,5 0-3551 0 0,5 15-695 0 0</inkml:trace>
</inkml:ink>
</file>

<file path=ppt/ink/ink3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6.6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85 224 12803 0 0,'0'0'661'0'0,"0"0"-279"0"0,0 0-84 0 0,0 0 186 0 0,0 0 267 0 0,0 0 173 0 0,0 0-9 0 0,0 0-130 0 0,0 0-149 0 0,2 32-127 0 0,5 102-101 0 0,-5 282 299 0 0,-2-377-1108 0 0,-1 49-719 0 0,-7-31-5202 0 0,3-52 3644 0 0,3-2-3850 0 0,1 0 3314 0 0</inkml:trace>
  <inkml:trace contextRef="#ctx0" brushRef="#br0" timeOffset="316.899">0 106 4537 0 0,'0'0'848'0'0,"0"0"-30"0"0,0 0 143 0 0,0 0 146 0 0,0 0 37 0 0,0 0-50 0 0,0 0-74 0 0,32-17-68 0 0,103-49-94 0 0,-55 45 264 0 0,-64 22-885 0 0,-1-2-91 0 0,0 0 0 0 0,-1 1 0 0 0,1 0-1 0 0,-1 2 1 0 0,1-1 0 0 0,-1 2 0 0 0,1 0 0 0 0,-1 1 0 0 0,0 0 0 0 0,0 1 0 0 0,-1 0 0 0 0,0 2 0 0 0,0-1 0 0 0,0 1-1 0 0,0 1 1 0 0,-1 1 0 0 0,-1-1 0 0 0,1 2 0 0 0,-2 0 0 0 0,1 0 0 0 0,-1 1 0 0 0,2 3-146 0 0,-9-8 65 0 0,-1-1-1 0 0,0 1 1 0 0,0 0 0 0 0,0 0-1 0 0,0 0 1 0 0,-1 0 0 0 0,0 0-1 0 0,0 0 1 0 0,-1 0 0 0 0,0 0 0 0 0,0 0-1 0 0,0 0 1 0 0,-1 0 0 0 0,0 0-1 0 0,0 0 1 0 0,0 0 0 0 0,-1 0-1 0 0,0 0 1 0 0,0 0 0 0 0,-1-1 0 0 0,1 1-1 0 0,-1-1 1 0 0,0 1 0 0 0,-1-1-1 0 0,1 0 1 0 0,-1-1 0 0 0,0 1-1 0 0,0 0 1 0 0,-2 0-65 0 0,-14 14 40 0 0,0 0 0 0 0,-2-2-1 0 0,0 0 1 0 0,-1-1 0 0 0,-20 10-40 0 0,-106 35-1385 0 0,96-52-2189 0 0,-2-6-4530 0 0,45-3 1184 0 0</inkml:trace>
  <inkml:trace contextRef="#ctx0" brushRef="#br0" timeOffset="703.218">514 596 2897 0 0,'0'0'3532'0'0,"0"0"-1749"0"0,0 0-572 0 0,0 0-21 0 0,0 0-32 0 0,0 0-102 0 0,0 0-177 0 0,0 0-179 0 0,0 0-103 0 0,0 0-85 0 0,0 0-57 0 0,0 0-62 0 0,-1 27-80 0 0,0 85-60 0 0,4 105-209 0 0,-17-184-1455 0 0,6-24-2134 0 0,-1-6-4142 0 0,7-3 3357 0 0</inkml:trace>
  <inkml:trace contextRef="#ctx0" brushRef="#br0" timeOffset="1198.892">501 552 440 0 0,'0'0'2499'0'0,"0"0"-1164"0"0,0 0-357 0 0,0 0 59 0 0,0 0 46 0 0,0 0-32 0 0,0 0-109 0 0,0 0-150 0 0,0 0-91 0 0,0 0-47 0 0,0 0-21 0 0,0 0-7 0 0,0 0-5 0 0,24-2-14 0 0,76-3-30 0 0,-30 8 692 0 0,-67-2-1233 0 0,-1 0 0 0 0,1 0 0 0 0,-1 0 0 0 0,1 0 1 0 0,-1 1-1 0 0,0-1 0 0 0,0 0 0 0 0,0 1 0 0 0,1 0 1 0 0,-1-1-1 0 0,-1 1 0 0 0,1 0 0 0 0,0 0 0 0 0,0 0 1 0 0,-1 0-1 0 0,1 0 0 0 0,-1 1 0 0 0,0-1 0 0 0,0 0 0 0 0,1 1 1 0 0,-1-1-1 0 0,-1 1 0 0 0,1-1 0 0 0,0 1 0 0 0,-1-1 1 0 0,1 1-1 0 0,-1 0 0 0 0,0-1 0 0 0,0 1 0 0 0,0 0 1 0 0,0-1-1 0 0,0 1 0 0 0,-1-1 0 0 0,1 1 0 0 0,-1 0 0 0 0,0-1 1 0 0,1 1-1 0 0,-1-1 0 0 0,-1 1 0 0 0,1-1 0 0 0,0 0 1 0 0,0 0-1 0 0,-1 1 0 0 0,1-1 0 0 0,-1 0 0 0 0,0 0 0 0 0,0 0 1 0 0,1 0-1 0 0,-1-1 0 0 0,-1 1 0 0 0,1 0 0 0 0,-1 0-36 0 0,-1 2 13 0 0,-1 1-28 0 0,-1 0 1 0 0,1 1-1 0 0,0 0 1 0 0,1 0 0 0 0,-1 0-1 0 0,1 0 1 0 0,1 1 0 0 0,-1-1-1 0 0,1 1 1 0 0,0 0 0 0 0,0 0-1 0 0,1 0 1 0 0,0 0-1 0 0,0 1 1 0 0,1-1 0 0 0,0 1-1 0 0,0 1 15 0 0,43 43-434 0 0,-29-42 378 0 0,8 7 47 0 0,-18-16 58 0 0,-1 0-1 0 0,1 0 1 0 0,0 0-1 0 0,-1 1 1 0 0,1-1-1 0 0,-1 1 1 0 0,0-1-1 0 0,1 1 1 0 0,-1 0 0 0 0,0-1-1 0 0,0 1 1 0 0,0 1-1 0 0,0-1 1 0 0,-1 0-1 0 0,1 0 1 0 0,-1 1 0 0 0,1-1-1 0 0,-1 0 1 0 0,0 1-1 0 0,0 0 1 0 0,0-1-1 0 0,0 1 1 0 0,0 0-1 0 0,0-1 1 0 0,-1 1 0 0 0,1 0-1 0 0,-1 0 1 0 0,0-1-1 0 0,0 1 1 0 0,0 0-1 0 0,0 0 1 0 0,-1 0-1 0 0,1-1 1 0 0,-1 1 0 0 0,1 0-1 0 0,-1 0 1 0 0,0-1-1 0 0,0 1 1 0 0,0-1-1 0 0,-1 2-48 0 0,-4 2 140 0 0,1 0-1 0 0,-1 0 1 0 0,0 0 0 0 0,-1-1-1 0 0,0 0 1 0 0,1 0-1 0 0,-1-1 1 0 0,-1 0-1 0 0,1 0 1 0 0,-1-1-1 0 0,1 0 1 0 0,-1 0-1 0 0,0-1 1 0 0,-6 2-140 0 0,-71 4-2426 0 0,71-11-1331 0 0,9-1-1537 0 0,1 0-4120 0 0</inkml:trace>
</inkml:ink>
</file>

<file path=ppt/ink/ink3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6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420 1 3945 0 0,'0'0'2192'0'0,"0"0"-1126"0"0,0 0-246 0 0,0 0 306 0 0,0 0 354 0 0,0 0 154 0 0,0 0-109 0 0,0 0-279 0 0,0 0-257 0 0,0 0-214 0 0,-12 33-173 0 0,-40 105-132 0 0,-40 58 681 0 0,77-168-1328 0 0,0 0 0 0 0,-2-2 0 0 0,-2 0 0 0 0,0-1 0 0 0,-1-1 0 0 0,-10 8 177 0 0,-6 2-3998 0 0,-3-3-3535 0 0,32-26 1105 0 0</inkml:trace>
  <inkml:trace contextRef="#ctx0" brushRef="#br0" timeOffset="249.116">1 52 5329 0 0,'0'0'2541'0'0,"0"0"-1913"0"0,0 0-433 0 0,0 0 379 0 0,0 0 483 0 0,0 0 280 0 0,0 0-6 0 0,0 0-192 0 0,0 0-249 0 0,0 0-166 0 0,0 0-147 0 0,26 36-105 0 0,83 111-77 0 0,-36-57 130 0 0,112 142-999 0 0,-184-232 411 0 0,23 32-2506 0 0,-10-10-6958 0 0,-12-17 4446 0 0</inkml:trace>
</inkml:ink>
</file>

<file path=ppt/ink/ink3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6:20.4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218 154 3937 0 0,'0'0'2568'0'0,"0"0"-1106"0"0,0 0-339 0 0,0 0 39 0 0,0 0 146 0 0,0 0 188 0 0,0 0 58 0 0,0 0-161 0 0,0 0-239 0 0,0 0-283 0 0,0 0-300 0 0,-2-6-198 0 0,-5-14-164 0 0,7 33 51 0 0,55 491 1078 0 0,-19-270-2001 0 0,-24-145-2804 0 0,-11-70-1214 0 0,0-1-3693 0 0,-1-18 4780 0 0</inkml:trace>
  <inkml:trace contextRef="#ctx0" brushRef="#br0" timeOffset="452.853">1 128 11146 0 0,'0'0'882'0'0,"0"0"-175"0"0,0 0-112 0 0,0 0 18 0 0,0 0 71 0 0,0 0 74 0 0,0 0-16 0 0,0 0-107 0 0,0 0-140 0 0,0 0-114 0 0,36-16-74 0 0,116-52-32 0 0,-37 35 186 0 0,-111 33-441 0 0,23-4 73 0 0,0 0 1 0 0,0 2-1 0 0,0 2 1 0 0,0 0-1 0 0,0 2 0 0 0,16 3-93 0 0,-40-5-4 0 0,0 1-1 0 0,0 0 0 0 0,0 1 0 0 0,0-1 0 0 0,0 0 0 0 0,0 1 0 0 0,0 0 1 0 0,0 0-1 0 0,-1 0 0 0 0,1 0 0 0 0,-1 0 0 0 0,1 0 0 0 0,-1 0 1 0 0,0 1-1 0 0,0 0 0 0 0,0-1 0 0 0,0 1 0 0 0,0 0 0 0 0,-1 0 0 0 0,1 0 1 0 0,-1 0-1 0 0,0 0 0 0 0,0 0 0 0 0,0 0 0 0 0,0 0 0 0 0,0 0 0 0 0,-1 1 1 0 0,0-1-1 0 0,1 0 0 0 0,-1 1 0 0 0,-1 0 5 0 0,-21 102 296 0 0,-111 177-3 0 0,131-280-304 0 0,1 0-1 0 0,-1 0 0 0 0,1 1 1 0 0,0-1-1 0 0,0 1 0 0 0,0-1 1 0 0,0 1-1 0 0,1-1 0 0 0,-1 1 1 0 0,1-1-1 0 0,0 1 0 0 0,0 0 1 0 0,0-1-1 0 0,1 1 0 0 0,-1-1 0 0 0,1 1 1 0 0,0 0-1 0 0,0-1 0 0 0,0 0 1 0 0,0 1-1 0 0,1-1 0 0 0,-1 0 1 0 0,1 1-1 0 0,1 0 12 0 0,211 99 21 0 0,-211-101 4 0 0,-1 0 0 0 0,0 0 0 0 0,1 0 0 0 0,-1 0 0 0 0,0 0-1 0 0,0 0 1 0 0,0 1 0 0 0,-1 0 0 0 0,1-1 0 0 0,-1 1 0 0 0,1 0-1 0 0,-1-1 1 0 0,0 1 0 0 0,0 0 0 0 0,0 0 0 0 0,0 0 0 0 0,0 0-1 0 0,-1 0 1 0 0,0 0 0 0 0,1 0 0 0 0,-1 0 0 0 0,0 0 0 0 0,0 0-1 0 0,-1 1 1 0 0,1-1 0 0 0,-1 0 0 0 0,1 0 0 0 0,-1 0 0 0 0,0-1-1 0 0,0 1 1 0 0,-1 0 0 0 0,1 0 0 0 0,0 0 0 0 0,-1-1 0 0 0,0 1-1 0 0,-1 2-24 0 0,-76 88 715 0 0,79-93-716 0 0,-29 29-176 0 0,0-2 1 0 0,-1-1 0 0 0,-2-1 0 0 0,-1-2 0 0 0,-1-1 0 0 0,0-1 0 0 0,-2-3 0 0 0,-26 11 176 0 0,60-29-467 0 0,-28 8-148 0 0,22-9-3258 0 0,5-5-5261 0 0,3 2 3583 0 0</inkml:trace>
  <inkml:trace contextRef="#ctx0" brushRef="#br0" timeOffset="1098.61">951 585 5201 0 0,'0'0'1007'0'0,"0"0"99"0"0,0 0 213 0 0,0 0 200 0 0,0 0 37 0 0,0 0-140 0 0,0 0-304 0 0,0 0-341 0 0,-8 33-232 0 0,-22 102-152 0 0,29-134-374 0 0,0 0 0 0 0,0 0 1 0 0,0 1-1 0 0,1-1 0 0 0,-1 0 1 0 0,0 1-1 0 0,1-1 0 0 0,-1 0 1 0 0,1 1-1 0 0,0-1 1 0 0,-1 1-1 0 0,1-1 0 0 0,0 1 1 0 0,0-1-1 0 0,0 1 0 0 0,0-1 1 0 0,0 1-1 0 0,0-1 0 0 0,1 1 1 0 0,-1-1-1 0 0,0 1 0 0 0,1-1 1 0 0,-1 1-1 0 0,1-1 0 0 0,0 0 1 0 0,-1 1-1 0 0,1-1 0 0 0,0 0 1 0 0,0 0-1 0 0,0 1 0 0 0,0-1 1 0 0,0 0-1 0 0,0 0 0 0 0,0 0 1 0 0,0 0-1 0 0,0 0 0 0 0,1 0-13 0 0,2 1 108 0 0,4 2 120 0 0,-1-1 0 0 0,1-1-1 0 0,0 1 1 0 0,0-1 0 0 0,0 0-1 0 0,0-1 1 0 0,0 0 0 0 0,0-1-1 0 0,0 1 1 0 0,0-1 0 0 0,0-1-1 0 0,0 0 1 0 0,0 0 0 0 0,2-1-228 0 0,3-2 217 0 0,-1-2 1 0 0,-1 0 0 0 0,1 0-1 0 0,-1-1 1 0 0,0-1 0 0 0,0 1 0 0 0,-1-2-1 0 0,0 0 1 0 0,-1 0 0 0 0,0 0-1 0 0,0-1 1 0 0,-1-1-218 0 0,111-121 319 0 0,-90 109-1006 0 0,-27 57-580 0 0,-1-23 1246 0 0,-3-2 11 0 0,2 1 0 0 0,-1-1 0 0 0,2 1-1 0 0,-1-1 1 0 0,1 1 0 0 0,1-1 0 0 0,-1 1 0 0 0,2-1 0 0 0,-1 0 0 0 0,1 0 0 0 0,1 0 0 0 0,-1 0 0 0 0,2 0 0 0 0,-1-1 0 0 0,1 1 0 0 0,0-1 0 0 0,1-1 0 0 0,0 1 0 0 0,0-1-1 0 0,1 0 1 0 0,0 0 0 0 0,5 4 10 0 0,-4-7 84 0 0,-1 0-1 0 0,1-1 1 0 0,0 0-1 0 0,0 0 1 0 0,0-1-1 0 0,0 0 1 0 0,0 0-1 0 0,1 0 1 0 0,-1-1-1 0 0,1-1 0 0 0,-1 0 1 0 0,1 0-1 0 0,-1 0 1 0 0,0-1-1 0 0,1 0 1 0 0,-1-1-1 0 0,0 0 1 0 0,0 0-1 0 0,0-1 1 0 0,0 0-1 0 0,0 0 1 0 0,0-1-1 0 0,-1 0 0 0 0,3-2-83 0 0,20-19 341 0 0,-1-2-1 0 0,-1-1 1 0 0,-2-1-1 0 0,0-2 0 0 0,-2 0 1 0 0,-2-1-1 0 0,-1-2 1 0 0,9-20-341 0 0,-6 13 70 0 0,-2-2 0 0 0,-2 0 0 0 0,-2-1 0 0 0,-2-1 1 0 0,-2-1-1 0 0,-2 0 0 0 0,-1-1 0 0 0,2-38-70 0 0,-14 39 147 0 0,1 45-150 0 0,0 1-1 0 0,0-1 1 0 0,0 0-1 0 0,0 0 1 0 0,0 1 0 0 0,0-1-1 0 0,0 0 1 0 0,0 0-1 0 0,0 0 1 0 0,-1 1-1 0 0,1-1 1 0 0,0 0-1 0 0,0 1 1 0 0,-1-1 0 0 0,1 0-1 0 0,0 1 1 0 0,-1-1-1 0 0,1 0 1 0 0,-1 1-1 0 0,1-1 1 0 0,-1 1-1 0 0,1-1 1 0 0,-1 0 0 0 0,0 1-1 0 0,1 0 1 0 0,-1-1-1 0 0,0 1 1 0 0,1-1-1 0 0,-1 1 1 0 0,0 0-1 0 0,1-1 1 0 0,-1 1 0 0 0,0 0-1 0 0,0 0 1 0 0,1 0-1 0 0,-1-1 1 0 0,0 1-1 0 0,0 0 1 0 0,1 0-1 0 0,-1 0 1 0 0,0 0 0 0 0,0 0-1 0 0,1 1 1 0 0,-1-1-1 0 0,0 0 1 0 0,0 0-1 0 0,1 0 1 0 0,-1 1-1 0 0,0-1 1 0 0,0 0 0 0 0,1 1-1 0 0,-1-1 1 0 0,0 0-1 0 0,1 1 1 0 0,-1-1-1 0 0,1 1 1 0 0,-1 0 3 0 0,-5 5-69 0 0,0 1-1 0 0,1 0 1 0 0,0 0 0 0 0,0 0 0 0 0,1 1-1 0 0,0-1 1 0 0,0 1 0 0 0,0 0 0 0 0,1 1 0 0 0,1-1-1 0 0,-2 8 70 0 0,-4 19-46 0 0,2-1 0 0 0,1 1 0 0 0,2 0-1 0 0,1 1 1 0 0,2-1 0 0 0,4 30 46 0 0,0-42-41 0 0,1 0 1 0 0,1 0-1 0 0,1-1 1 0 0,0 0-1 0 0,2 0 1 0 0,1-1-1 0 0,1 0 1 0 0,0-1-1 0 0,2 0 1 0 0,0-1-1 0 0,1 0 1 0 0,1-1-1 0 0,4 3 41 0 0,64 45-1550 0 0,-156-124-17696 0 0,59 47 15913 0 0</inkml:trace>
  <inkml:trace contextRef="#ctx0" brushRef="#br0" timeOffset="1351.591">1376 327 15947 0 0,'0'0'2537'0'0,"0"0"-1846"0"0,0 0-481 0 0,0 0 291 0 0,0 0 317 0 0,0 0 29 0 0,33-2-109 0 0,108-6-122 0 0,140-33 886 0 0,110-11-2777 0 0,-320 42-925 0 0,-14 2-3890 0 0,-19 4-5615 0 0</inkml:trace>
</inkml:ink>
</file>

<file path=ppt/ink/ink3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29.6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1 243 6993 0 0,'0'0'1449'0'0,"0"0"-185"0"0,0 0 7 0 0,0 0 69 0 0,0 0-151 0 0,0 0-325 0 0,0 0-363 0 0,0 0-249 0 0,0 0-61 0 0,0 0 72 0 0,0 0 105 0 0,0 0 42 0 0,19 0 7 0 0,138-3 746 0 0,54-3 329 0 0,-133-7-600 0 0,-83-1 1323 0 0,-110-53-2023 0 0,64 47-561 0 0,-54-29 104 0 0,49 1-4975 0 0,50 37 481 0 0,4 4-1219 0 0,2 2-137 0 0</inkml:trace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8.6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0 5601 0 0,'0'0'5172'0'0,"0"0"-2469"0"0,0 0-981 0 0,0 0-410 0 0,0 0-338 0 0,0 0-305 0 0,0 0-178 0 0,0 0-90 0 0,0 0-3 0 0,0 0 31 0 0,0 0 17 0 0,0 0-37 0 0,0 0-65 0 0,-12 35-38 0 0,-37 110-28 0 0,27-42 254 0 0,22-76-420 0 0,11 439 251 0 0,-11-384-480 0 0,-5-67-1219 0 0,1-26-3992 0 0,4-8-1088 0 0,0 9 1179 0 0,0 2 1009 0 0</inkml:trace>
</inkml:ink>
</file>

<file path=ppt/ink/ink3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27.0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33 313 9162 0 0,'0'0'932'0'0,"0"0"-690"0"0,0 0-132 0 0,0 0 232 0 0,0 0 163 0 0,0 0 58 0 0,0 0-64 0 0,-4 35-173 0 0,-13 113-178 0 0,6 100-965 0 0,12-175-83 0 0,5-169 7273 0 0,13-9-3523 0 0,2 20-2419 0 0,4 1 0 0 0,29-64-431 0 0,79-80 60 0 0,-71 158-359 0 0,-61 70 194 0 0,0 1 0 0 0,0 0 0 0 0,1 0 0 0 0,-1 0 0 0 0,0 0 0 0 0,0 0 0 0 0,0 0 0 0 0,0 0 0 0 0,0 0 1 0 0,-1 0-1 0 0,1 0 0 0 0,0 0 0 0 0,0 1 0 0 0,-1-1 0 0 0,1 0 0 0 0,-1 1 0 0 0,1-1 0 0 0,-1 0 0 0 0,0 1 0 0 0,1-1 0 0 0,-1 1 0 0 0,0-1 1 0 0,0 1-1 0 0,0-1 0 0 0,0 0 0 0 0,0 1 0 0 0,0-1 0 0 0,-1 2 105 0 0,2 40-5267 0 0,-1-24-260 0 0,0-4-1699 0 0</inkml:trace>
  <inkml:trace contextRef="#ctx0" brushRef="#br0" timeOffset="642.826">464 519 12283 0 0,'0'0'1704'0'0,"0"0"-794"0"0,0 0-417 0 0,0 0-38 0 0,0 0 30 0 0,-22 33-43 0 0,-67 103-98 0 0,10 18 82 0 0,32-17-487 0 0,124-287 711 0 0,-51 98-651 0 0,2 2 1 0 0,3 0 0 0 0,1 2-1 0 0,3 2 1 0 0,38-40 0 0 0,-73 87-16 0 0,0 0 0 0 0,0 0 0 0 0,0 0 0 0 0,0 0 0 0 0,0 0 0 0 0,0 0 0 0 0,0 0 0 0 0,0 0 0 0 0,0 0 0 0 0,0 0 0 0 0,0 0 0 0 0,1 0 0 0 0,-1 0 0 0 0,0 0 0 0 0,1 0 0 0 0,-1 0 0 0 0,1-1 0 0 0,-1 1 0 0 0,1 0 0 0 0,0 0 0 0 0,-1 0 0 0 0,1-1 0 0 0,0 1 0 0 0,-1 0 0 0 0,1 0 0 0 0,0-1 0 0 0,0 1 0 0 0,-1-1 0 0 0,1 1 0 0 0,0-1-1 0 0,0 1 1 0 0,0-1 0 0 0,0 0 0 0 0,0 1 0 0 0,0-1 0 0 0,0 0 0 0 0,0 1 0 0 0,0-1 0 0 0,0 0 0 0 0,0 0 0 0 0,0 0 0 0 0,0 0 0 0 0,0 0 0 0 0,0 0 0 0 0,0-1 0 0 0,0 1 0 0 0,0 0 0 0 0,0 0 0 0 0,0-1 0 0 0,0 1 0 0 0,0 0 0 0 0,-1-1 0 0 0,1 1 0 0 0,0-1 0 0 0,0 1 0 0 0,0-1 0 0 0,0 0 0 0 0,-1 1 0 0 0,1-1 0 0 0,0 0 0 0 0,-1 1 0 0 0,1-1 0 0 0,0 0 0 0 0,-1 0 0 0 0,1 0 0 0 0,-1 0 16 0 0,1 205 93 0 0,32-67 94 0 0,-19-97 251 0 0,-14-39-229 0 0,0-1 77 0 0,0 0 130 0 0,0 0 112 0 0,0 0 79 0 0,-74-40 1462 0 0,-66-53-2982 0 0,84 50-6617 0 0,49 38 1634 0 0,1 2-1670 0 0</inkml:trace>
  <inkml:trace contextRef="#ctx0" brushRef="#br0" timeOffset="1233.994">858 508 5521 0 0,'0'0'2243'0'0,"0"0"-1001"0"0,0 0-447 0 0,0 0-36 0 0,0 0 111 0 0,0 0 139 0 0,0 0 24 0 0,0 0-94 0 0,0 0-147 0 0,0 0-174 0 0,0 0-133 0 0,0 0-69 0 0,0 0-52 0 0,25-5-36 0 0,170-35 413 0 0,-59 5-206 0 0,-38 10-3515 0 0,-32 9-5296 0 0,-52 12 842 0 0</inkml:trace>
  <inkml:trace contextRef="#ctx0" brushRef="#br0" timeOffset="1754.775">1462 398 1488 0 0,'0'0'687'0'0,"0"0"-21"0"0,0 0 235 0 0,0 0 325 0 0,0 0 174 0 0,0 0-58 0 0,0 0-274 0 0,0 0-327 0 0,-5 33-290 0 0,-13 104-192 0 0,2-23 82 0 0,-8 13 206 0 0,24-97-90 0 0,0-30-86 0 0,0 0 207 0 0,0 0 186 0 0,0 0 125 0 0,0 0 84 0 0,0-22 2342 0 0,34-158-1135 0 0,-22 132-2088 0 0,1 2 0 0 0,3-1 0 0 0,2 2 0 0 0,2 0 1 0 0,23-38-93 0 0,67-77 45 0 0,-109 159-54 0 0,0-1 0 0 0,0 0 0 0 0,-1 1 0 0 0,1-1 0 0 0,0 1 0 0 0,1-1 0 0 0,-1 1 0 0 0,0 0 0 0 0,0-1 0 0 0,0 1 0 0 0,1 0 0 0 0,-1 0 0 0 0,1 0 0 0 0,-1 0 0 0 0,1 0 0 0 0,-1 0 0 0 0,1 0 0 0 0,0 1 0 0 0,-1-1 0 0 0,1 0 1 0 0,0 1-1 0 0,0 0 0 0 0,-1-1 0 0 0,1 1 0 0 0,0 0 0 0 0,0 0 0 0 0,0 0 0 0 0,-1 0 0 0 0,1 0 0 0 0,0 0 0 0 0,0 1 0 0 0,-1-1 0 0 0,1 0 0 0 0,0 1 0 0 0,0 0 0 0 0,-1-1 0 0 0,1 1 0 0 0,0 0 0 0 0,-1 0 0 0 0,1 0 9 0 0,4 11-27 0 0,-2 0 1 0 0,1 0-1 0 0,-2 0 0 0 0,1 0 0 0 0,-2 0 1 0 0,0 1-1 0 0,0 0 0 0 0,-1-1 0 0 0,0 7 27 0 0,11 68-3218 0 0,-12-86 3031 0 0,6 17-3483 0 0,1-7-2023 0 0,-3-7-2089 0 0</inkml:trace>
  <inkml:trace contextRef="#ctx0" brushRef="#br0" timeOffset="2016.31">1920 526 8210 0 0,'0'0'1986'0'0,"0"0"-209"0"0,0 0-135 0 0,0 0-74 0 0,0 0-202 0 0,0 0-293 0 0,0 0-231 0 0,0 0-181 0 0,0 0-166 0 0,0 0-119 0 0,0 0-125 0 0,0 0-91 0 0,0 0-71 0 0,-27 19-33 0 0,-82 57-25 0 0,73-35-19 0 0,35-34-13 0 0,0-3-13 0 0,0-1 0 0 0,0 0 0 0 0,0 0 0 0 0,1 1 0 0 0,-1-1 0 0 0,1 0 0 0 0,0 1 0 0 0,0-1 0 0 0,0 0 0 0 0,0 1 0 0 0,1-1 0 0 0,-1 0 0 0 0,1 0 0 0 0,0 1 0 0 0,0-1 0 0 0,0 0 0 0 0,1 0 0 0 0,-1 0 0 0 0,1 0 0 0 0,-1 0 0 0 0,1 0 0 0 0,0-1 0 0 0,0 1 0 0 0,0 0 0 0 0,0-1 0 0 0,1 1 0 0 0,-1-1 0 0 0,1 0 0 0 0,-1 0 0 0 0,1 0 0 0 0,0 0 0 0 0,0-1 0 0 0,0 1 0 0 0,0-1 0 0 0,0 1 0 0 0,0-1 0 0 0,0 0 0 0 0,1 0 0 0 0,-1-1 0 0 0,0 1 0 0 0,0-1 0 0 0,1 1 0 0 0,-1-1 0 0 0,0 0 0 0 0,1 0 0 0 0,0-1 14 0 0,13 2-158 0 0,0-2 1 0 0,0 0-1 0 0,0 0 1 0 0,0-2 0 0 0,-1 0-1 0 0,1-1 1 0 0,-1 0 0 0 0,0-2-1 0 0,3-1 158 0 0,29-15-3835 0 0,-20 4-4123 0 0,-19 13 1218 0 0</inkml:trace>
</inkml:ink>
</file>

<file path=ppt/ink/ink3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07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251 561 2801 0 0,'0'0'1413'0'0,"0"0"-594"0"0,0 0-260 0 0,0 0 149 0 0,0 0 191 0 0,0 0 69 0 0,0 0-101 0 0,0 0-219 0 0,0 0-232 0 0,0 0-182 0 0,0 0-106 0 0,2 22 650 0 0,-2 452 1414 0 0,0-473-2162 0 0,0-1 57 0 0,0 0 114 0 0,0 0 217 0 0,0 0 216 0 0,2-12 1788 0 0,6-110-1019 0 0,-7 78-1364 0 0,2 1-1 0 0,1-1 1 0 0,3 1-1 0 0,1 0 1 0 0,3 0-1 0 0,8-19-38 0 0,-9 35-115 0 0,1 1-1 0 0,1 1 1 0 0,1 0-1 0 0,2 0 1 0 0,10-13 115 0 0,-24 36-29 0 0,0 0 1 0 0,0 1-1 0 0,0-1 1 0 0,1 0-1 0 0,-1 1 1 0 0,0-1 0 0 0,1 0-1 0 0,-1 1 1 0 0,1 0-1 0 0,-1-1 1 0 0,1 1-1 0 0,0 0 1 0 0,-1 0 0 0 0,1 0-1 0 0,0 0 1 0 0,0 0-1 0 0,0 0 1 0 0,0 1-1 0 0,0-1 1 0 0,0 0 0 0 0,0 1-1 0 0,0 0 1 0 0,0-1-1 0 0,0 1 1 0 0,0 0-1 0 0,0 0 1 0 0,0 0 0 0 0,0 0-1 0 0,0 1 1 0 0,0-1-1 0 0,0 1 1 0 0,0-1-1 0 0,0 1 1 0 0,0-1 0 0 0,0 1-1 0 0,-1 0 1 0 0,1 0-1 0 0,0 0 1 0 0,0 0 0 0 0,-1 0-1 0 0,1 1 1 0 0,0-1-1 0 0,-1 0 1 0 0,1 1-1 0 0,-1-1 1 0 0,0 1 0 0 0,1 0-1 0 0,-1-1 1 0 0,0 1-1 0 0,0 0 1 0 0,0 0-1 0 0,0-1 1 0 0,-1 1 0 0 0,1 0-1 0 0,0 0 1 0 0,-1 0-1 0 0,1 1 29 0 0,39 169-242 0 0,-33-161-1104 0 0,-1-7-6380 0 0,-5-4 382 0 0</inkml:trace>
  <inkml:trace contextRef="#ctx0" brushRef="#br0" timeOffset="2262.434">642 811 0 0 0,'0'0'545'0'0,"0"0"-67"0"0,0 0 118 0 0,0 0 251 0 0,0 0 153 0 0,0 0 4 0 0,0 0-142 0 0,0 0-207 0 0,0 0-181 0 0,0 0-120 0 0,0 0-66 0 0,0 0-17 0 0,-15-4 534 0 0,-26 56-166 0 0,-103 169-863 0 0,107-156 92 0 0,36-64 100 0 0,1-1-22 0 0,0 0-7 0 0,0 0 6 0 0,11-12 181 0 0,184-252 1011 0 0,-147 223-2244 0 0,-27 70 1530 0 0,61 104 1047 0 0,-77-125-1291 0 0,-1-1 0 0 0,0 1-1 0 0,-1 0 1 0 0,1 0 0 0 0,-2 0 0 0 0,1 1 0 0 0,-1-1-1 0 0,0 1 1 0 0,-1-1 0 0 0,0 1 0 0 0,-1 3-179 0 0,-32-7 4858 0 0,-66-78-3705 0 0,11 36-2776 0 0,55 34-2127 0 0,2 6-4242 0 0,22 0 3070 0 0</inkml:trace>
  <inkml:trace contextRef="#ctx0" brushRef="#br0" timeOffset="16335.574">1118 741 0 0 0,'0'0'799'0'0,"0"0"-90"0"0,0 0-119 0 0,0 0-130 0 0,0 0-116 0 0,0 0-109 0 0,0 0-101 0 0,-18 8-98 0 0,-120 220 2122 0 0,72-117-3082 0 0,64-109 489 0 0,-5 8 38 0 0,7-1-3281 0 0,1-9 3647 0 0</inkml:trace>
  <inkml:trace contextRef="#ctx0" brushRef="#br0" timeOffset="16748.045">1326 925 0 0 0,'0'0'367'0'0,"0"0"1069"0"0,0 0 164 0 0,0 0-283 0 0,0 0-300 0 0,0 0-127 0 0,0 0-41 0 0,0 0 1 0 0,0 0-18 0 0,0 0-28 0 0,0 0-45 0 0,-14 5-42 0 0,-67 23 644 0 0,73-23-1139 0 0,0 0 0 0 0,0 0-1 0 0,1 0 1 0 0,-1 1 0 0 0,1 0 0 0 0,0 1 0 0 0,1 0 0 0 0,0 0 0 0 0,0 0 0 0 0,-4 7-222 0 0,7-9 33 0 0,0 0 0 0 0,1 1 0 0 0,-1-1 0 0 0,1 1 0 0 0,0-1 0 0 0,1 1 0 0 0,-1 0 0 0 0,1 0 0 0 0,0 0 0 0 0,1 0 0 0 0,-1 0 0 0 0,1-1 0 0 0,1 1 0 0 0,-1 0 0 0 0,1 5-33 0 0,2-9 80 0 0,-1 0 0 0 0,0 1 1 0 0,0-2-1 0 0,1 1 1 0 0,-1 0-1 0 0,1 0 0 0 0,-1-1 1 0 0,1 0-1 0 0,0 1 1 0 0,0-1-1 0 0,0 0 0 0 0,-1 0 1 0 0,1-1-1 0 0,0 1 1 0 0,0 0-1 0 0,0-1 0 0 0,0 0 1 0 0,0 0-1 0 0,0 0 1 0 0,0 0-1 0 0,0 0 0 0 0,0-1 1 0 0,2 1-81 0 0,-4 0 40 0 0,22-1 127 0 0,0-1 1 0 0,0-1-1 0 0,0-1 0 0 0,0 0 0 0 0,-1-2 0 0 0,0-1 0 0 0,9-4-167 0 0,-28 10-266 0 0,23-10-1421 0 0,-11 2-6688 0 0,-12 5 131 0 0</inkml:trace>
  <inkml:trace contextRef="#ctx0" brushRef="#br0" timeOffset="17899.331">1076 741 0 0 0,'0'0'176'0'0,"2"-2"231"0"0,-2 2-319 0 0,0 1 1 0 0,0-1-1 0 0,0 0 0 0 0,0 0 1 0 0,0 1-1 0 0,1-1 0 0 0,-1 0 1 0 0,0 0-1 0 0,0 1 0 0 0,0-1 1 0 0,0 0-1 0 0,0 0 0 0 0,0 1 1 0 0,0-1-1 0 0,0 0 0 0 0,1 0 1 0 0,-1 0-1 0 0,0 1 1 0 0,0-1-1 0 0,0 0 0 0 0,0 0 1 0 0,1 0-1 0 0,-1 0 0 0 0,0 1 1 0 0,0-1-1 0 0,0 0 0 0 0,1 0 1 0 0,-1 0-1 0 0,0 0 0 0 0,0 0 1 0 0,1 0-1 0 0,-1 0 1 0 0,0 0-1 0 0,0 0 0 0 0,1 0 1 0 0,-1 0-1 0 0,0 1 0 0 0,0-1 1 0 0,1-1-1 0 0,-1 1 0 0 0,0 0 1 0 0,0 0-1 0 0,1 0 0 0 0,-1 0 1 0 0,0 0-1 0 0,0 0 1 0 0,1 0-1 0 0,-1 0 0 0 0,0 0 1 0 0,0 0-1 0 0,1-1 0 0 0,-1 1 1 0 0,0 0-1 0 0,0 0 0 0 0,0 0 1 0 0,0 0-1 0 0,1-1 0 0 0,-1 1-88 0 0,-7 17 3874 0 0,0-7-4217 0 0,-49 108 2739 0 0,-79 110-1805 0 0,86-143-1228 0 0,49-85 346 0 0,0 0-104 0 0,0 0-121 0 0,0 0-145 0 0,8-19-4158 0 0,-2 10 2235 0 0,-2 4 262 0 0</inkml:trace>
  <inkml:trace contextRef="#ctx0" brushRef="#br0" timeOffset="18831.732">38 321 568 0 0,'0'0'1266'0'0,"0"0"-279"0"0,0 0-14 0 0,0 0 198 0 0,0 0 171 0 0,0 0 101 0 0,0 0 8 0 0,0 0-120 0 0,0 0-143 0 0,0 0-152 0 0,0 0-141 0 0,0 0-140 0 0,-8-7-126 0 0,-21-23-101 0 0,29 29-492 0 0,0 0-1 0 0,0 0 0 0 0,0 0 0 0 0,0 0 1 0 0,0 0-1 0 0,0 0 0 0 0,0 0 1 0 0,1 0-1 0 0,-1 0 0 0 0,0 1 0 0 0,1-1 1 0 0,-1 0-1 0 0,1 0 0 0 0,-1 0 1 0 0,1 0-1 0 0,-1 1 0 0 0,1-1 0 0 0,-1 0 1 0 0,1 0-1 0 0,0 1 0 0 0,-1-1 1 0 0,1 1-1 0 0,0-1 0 0 0,0 0 0 0 0,-1 1 1 0 0,1-1-1 0 0,0 1 0 0 0,0 0 1 0 0,0-1-1 0 0,0 1 0 0 0,0 0 0 0 0,0-1 1 0 0,-1 1-1 0 0,1 0 0 0 0,0 0 1 0 0,0 0-1 0 0,0 0 0 0 0,0 0 0 0 0,0 0 1 0 0,0 0-1 0 0,0 0 0 0 0,0 0 1 0 0,0 0-1 0 0,0 1 0 0 0,0-1 0 0 0,0 0 1 0 0,0 1-36 0 0,1-1 99 0 0,351-36 2019 0 0,-179 3-1565 0 0,-174 33-483 0 0,0 0 0 0 0,-1 0 1 0 0,1 0-1 0 0,0 0 0 0 0,-1 0 0 0 0,1 0 0 0 0,0 0 0 0 0,-1-1 0 0 0,1 1 0 0 0,0 0 0 0 0,0 0 0 0 0,-1 0 0 0 0,1 0 0 0 0,0-1 0 0 0,0 1 1 0 0,-1 0-1 0 0,1 0 0 0 0,0 0 0 0 0,0-1 0 0 0,0 1 0 0 0,-1 0 0 0 0,1 0 0 0 0,0-1 0 0 0,0 1 0 0 0,0 0 0 0 0,0 0 0 0 0,0-1 1 0 0,-1 1-1 0 0,1 0 0 0 0,0-1 0 0 0,0 1 0 0 0,0 0 0 0 0,0 0 0 0 0,0-1 0 0 0,0 1 0 0 0,0 0 0 0 0,0-1 0 0 0,0 1 0 0 0,0 0 0 0 0,0-1 1 0 0,0 1-1 0 0,0 0 0 0 0,1-1 0 0 0,-1 1 0 0 0,0 0 0 0 0,0 0 0 0 0,0-1 0 0 0,0 1 0 0 0,0 0 0 0 0,1 0 0 0 0,-1-1-70 0 0,-120-43 747 0 0,96 37-719 0 0,-1 0-1 0 0,1-1 0 0 0,0-1 1 0 0,1-2-1 0 0,0 0 0 0 0,-19-13-27 0 0,42 22-185 0 0,0 1 0 0 0,0-1 0 0 0,0 0 0 0 0,0 1 0 0 0,0-1 0 0 0,0 0 0 0 0,1 1 0 0 0,-1-1 0 0 0,1 1 0 0 0,-1-1 0 0 0,1 0 0 0 0,-1 1 0 0 0,1-1 0 0 0,0 1-1 0 0,0 0 1 0 0,0-1 0 0 0,0 1 0 0 0,0 0 0 0 0,0-1 0 0 0,0 1 0 0 0,0 0 0 0 0,0 0 0 0 0,0 0 0 0 0,1 0 0 0 0,-1 0 0 0 0,1 0 0 0 0,-1 0 0 0 0,0 1 0 0 0,1-1 0 0 0,0 0 0 0 0,-1 1 0 0 0,1-1 0 0 0,-1 1-1 0 0,1-1 1 0 0,-1 1 0 0 0,1 0 0 0 0,0 0 0 0 0,-1 0 0 0 0,2 0 185 0 0,-1-1-463 0 0,18-7-5260 0 0,-3 1-5191 0 0</inkml:trace>
  <inkml:trace contextRef="#ctx0" brushRef="#br0" timeOffset="19321.591">1509 491 6777 0 0,'0'0'2017'0'0,"0"0"-518"0"0,0 0-263 0 0,0 0-1 0 0,0 0 21 0 0,0 0-119 0 0,0 0-219 0 0,0 0-223 0 0,0 0-152 0 0,0 0-75 0 0,0 0-45 0 0,0 0-47 0 0,12 0-44 0 0,177 7 1820 0 0,-73-14-1663 0 0,-47-1-435 0 0,-42 1 498 0 0,-14 3-824 0 0,-5 2-2850 0 0,7 0-10894 0 0,-15 2 9267 0 0</inkml:trace>
  <inkml:trace contextRef="#ctx0" brushRef="#br0" timeOffset="19564.168">1553 715 7738 0 0,'0'0'1811'0'0,"0"0"-898"0"0,0 0 62 0 0,0 0 464 0 0,0 0 268 0 0,0 0-93 0 0,0 0-329 0 0,0 0-327 0 0,32-2-234 0 0,101-10-186 0 0,48-33 423 0 0,-118 27-1047 0 0,1 0-1912 0 0,-23 7-4174 0 0,-23 7-4715 0 0</inkml:trace>
</inkml:ink>
</file>

<file path=ppt/ink/ink3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30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1 291 4097 0 0,'0'0'1699'0'0,"0"0"-556"0"0,0 0-214 0 0,0 0 34 0 0,0 0 72 0 0,0 0 47 0 0,0 0 3 0 0,0 0-61 0 0,0 0-134 0 0,0 0-135 0 0,0 0-100 0 0,0 0-117 0 0,0 0-78 0 0,34-11-47 0 0,107-34-35 0 0,-55 26 238 0 0,80 6 153 0 0,-124 13-1363 0 0,-46-9-1281 0 0,-15-1-1477 0 0,-1 0-3297 0 0,14 9 588 0 0</inkml:trace>
  <inkml:trace contextRef="#ctx0" brushRef="#br0" timeOffset="1261.265">207 4 0 0 0,'0'0'867'0'0,"0"0"232"0"0,0 0 44 0 0,0 0-68 0 0,0 0-258 0 0,0 0-305 0 0,0 0-216 0 0,0 0-169 0 0,-5-3 396 0 0,84 113 5069 0 0,-31-78-5609 0 0,-8-28-5877 0 0,-33-4-246 0 0</inkml:trace>
</inkml:ink>
</file>

<file path=ppt/ink/ink3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44.3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0 192 0 0 0,'0'0'468'0'0,"0"0"248"0"0,0 0 234 0 0,0 0 119 0 0,0 0-20 0 0,0 0-112 0 0,0 0-119 0 0,0 0-117 0 0,0 0-126 0 0,0 0-123 0 0,0 0-75 0 0,0 0-51 0 0,26-5-21 0 0,81-15 21 0 0,-3 23 1369 0 0,-40 4-1121 0 0,-59-7-130 0 0,1-3 5161 0 0,-7-5-5962 0 0,-51-61 2490 0 0,-8-6-1670 0 0,37 57-972 0 0,13 14-2970 0 0,10 4 370 0 0,0 0-1902 0 0,0 0-2507 0 0</inkml:trace>
</inkml:ink>
</file>

<file path=ppt/ink/ink3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41.9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11 417 0 0 0,'0'0'850'0'0,"0"0"-50"0"0,0 0-116 0 0,-1 34-104 0 0,-5 104-45 0 0,4-27 2369 0 0,10-78 1063 0 0,-8-33-3273 0 0,0 0 164 0 0,0 0 125 0 0,0 0 58 0 0,0-8 1306 0 0,-10-124 1 0 0,26-47-1357 0 0,-10 143-1002 0 0,2 1 0 0 0,2 0 1 0 0,1 1-1 0 0,2 0 1 0 0,1 0-1 0 0,2 2 1 0 0,1 0-1 0 0,1 0 1 0 0,15-17 10 0 0,-29 43-41 0 0,1 1 1 0 0,-1 0-1 0 0,1 0 0 0 0,0 0 1 0 0,0 0-1 0 0,1 1 0 0 0,-1 0 1 0 0,1 0-1 0 0,0 1 1 0 0,0-1-1 0 0,0 1 0 0 0,1 0 1 0 0,6-1 40 0 0,-12 5-47 0 0,1 1 0 0 0,-1 0 0 0 0,1 0-1 0 0,-1 0 1 0 0,0 0 0 0 0,0 0 0 0 0,0 0 0 0 0,0 0 0 0 0,0 0 0 0 0,0 0 0 0 0,0 0 0 0 0,-1 1 0 0 0,1-1 0 0 0,-1 0 0 0 0,1 0 0 0 0,-1 1 0 0 0,0-1 0 0 0,0 0 0 0 0,0 1-1 0 0,0-1 1 0 0,-1 0 0 0 0,1 2 47 0 0,0-3-20 0 0,-11 107-1147 0 0,9-67-900 0 0,2-23-1427 0 0,0 0-4462 0 0,0-8 4737 0 0</inkml:trace>
  <inkml:trace contextRef="#ctx0" brushRef="#br0" timeOffset="327.249">330 542 10026 0 0,'0'0'824'0'0,"0"0"-309"0"0,0 0-120 0 0,0 0 146 0 0,0 0 125 0 0,0 0 47 0 0,0 0-95 0 0,0 0-176 0 0,0 0-135 0 0,0 0-80 0 0,0 0-58 0 0,0 0-39 0 0,0 0-10 0 0,-2 29-30 0 0,-5 92-20 0 0,6 15-526 0 0,4-124-347 0 0,-2-5-2121 0 0,-1-3-4654 0 0,0-4 3486 0 0</inkml:trace>
  <inkml:trace contextRef="#ctx0" brushRef="#br0" timeOffset="837.464">289 446 816 0 0,'0'0'988'0'0,"0"0"-73"0"0,0 0 171 0 0,0 0 235 0 0,0 0 129 0 0,0 0-15 0 0,0 0-156 0 0,0 0-177 0 0,0 0-129 0 0,0 0-118 0 0,0 0-92 0 0,0 0-78 0 0,0 0-83 0 0,28-5-88 0 0,84-14-104 0 0,-51 19 314 0 0,-54 6-664 0 0,-6-4-37 0 0,0 1 0 0 0,0-1-1 0 0,0 0 1 0 0,-1 1 0 0 0,1-1 0 0 0,0 1 0 0 0,-1-1-1 0 0,0 1 1 0 0,0-1 0 0 0,0 1 0 0 0,0-1 0 0 0,0 1-1 0 0,0-1 1 0 0,0 1 0 0 0,-1-1 0 0 0,1 1-1 0 0,-1-1 1 0 0,0 1 0 0 0,0-1 0 0 0,0 1 0 0 0,0-1-1 0 0,0 0 1 0 0,-1 1-23 0 0,-113 155 208 0 0,115-156-221 0 0,-1 0-1 0 0,1 1 0 0 0,0-1 0 0 0,0 0 1 0 0,1 0-1 0 0,-1 0 0 0 0,0 1 1 0 0,1-1-1 0 0,-1 0 0 0 0,1 0 0 0 0,0 0 1 0 0,-1 0-1 0 0,1 0 0 0 0,0 0 1 0 0,0 0-1 0 0,1 0 0 0 0,-1 0 0 0 0,0-1 1 0 0,1 1-1 0 0,-1 0 0 0 0,1-1 1 0 0,-1 1-1 0 0,1-1 0 0 0,0 1 1 0 0,-1-1-1 0 0,1 0 0 0 0,0 0 0 0 0,0 0 1 0 0,0 0-1 0 0,0 0 0 0 0,0 0 1 0 0,0-1-1 0 0,0 1 0 0 0,1-1 0 0 0,-1 1 1 0 0,0-1-1 0 0,0 0 0 0 0,0 0 1 0 0,1 1-1 0 0,-1-2 0 0 0,0 1 0 0 0,0 0 1 0 0,0 0-1 0 0,0-1 0 0 0,3 0 14 0 0,14 5-35 0 0,0 0 20 0 0,-14-4 17 0 0,0 1 0 0 0,1 0 1 0 0,-1 0-1 0 0,0 1 0 0 0,0 0 1 0 0,1 0-1 0 0,-1 0 0 0 0,0 0 0 0 0,-1 1 1 0 0,1-1-1 0 0,0 1 0 0 0,-1 1 0 0 0,0-1 1 0 0,0 0-1 0 0,1 2-2 0 0,-5-2 44 0 0,0 0 1 0 0,0 0 0 0 0,0 1-1 0 0,-1-1 1 0 0,1 0 0 0 0,-1 0-1 0 0,0 0 1 0 0,0 0 0 0 0,0 0-1 0 0,0 0 1 0 0,-1 0 0 0 0,1 0-1 0 0,-1 0 1 0 0,1 0-1 0 0,-1-1 1 0 0,0 1 0 0 0,0 0-1 0 0,0-1 1 0 0,-1 0 0 0 0,1 0-1 0 0,-1 1 1 0 0,1-1 0 0 0,-1-1-1 0 0,0 1 1 0 0,1 0 0 0 0,-1-1-1 0 0,0 1 1 0 0,0-1-1 0 0,0 0 1 0 0,-1 0-45 0 0,-3 4 58 0 0,-14 10-189 0 0,-1-1 0 0 0,-1-1 0 0 0,-1-1-1 0 0,0-1 1 0 0,0-1 0 0 0,-1-2 0 0 0,-13 4 131 0 0,21-9-3200 0 0,13-2-5600 0 0,4-1 8752 0 0,0 0-4460 0 0</inkml:trace>
  <inkml:trace contextRef="#ctx0" brushRef="#br0" timeOffset="1100.187">851 487 5017 0 0,'0'0'2214'0'0,"0"0"-739"0"0,0 0-410 0 0,0 0-130 0 0,0 0-84 0 0,0 0-41 0 0,0 0-26 0 0,0 0-19 0 0,0 0-15 0 0,0 0-97 0 0,0 0-141 0 0,0 0-96 0 0,0 0-106 0 0,-21 33-83 0 0,-67 104-46 0 0,-16 28 115 0 0,34-45-790 0 0,46-81-2363 0 0,2-1-3763 0 0,16-30 2645 0 0,2-3 660 0 0</inkml:trace>
  <inkml:trace contextRef="#ctx0" brushRef="#br0" timeOffset="1451.705">954 807 2401 0 0,'0'0'2647'0'0,"0"0"-1036"0"0,0 0-242 0 0,0 0 180 0 0,0 0 78 0 0,0 0-123 0 0,0 0-270 0 0,0 0-331 0 0,0 0-254 0 0,0 0-202 0 0,0 0-115 0 0,-33 21-105 0 0,-100 65-86 0 0,85-45 6 0 0,46-34-129 0 0,0-5-20 0 0,1 0-1 0 0,0 0 0 0 0,0 0 1 0 0,0 0-1 0 0,0 1 0 0 0,0-1 1 0 0,0 0-1 0 0,1 1 0 0 0,-1-1 1 0 0,1 0-1 0 0,0 1 0 0 0,-1-1 1 0 0,1 1-1 0 0,0-1 0 0 0,1 0 1 0 0,-1 1-1 0 0,0-1 0 0 0,1 1 1 0 0,-1-1-1 0 0,1 0 0 0 0,0 1 1 0 0,-1-1-1 0 0,1 0 0 0 0,1 0 1 0 0,-1 0-1 0 0,0 1 0 0 0,0-1 1 0 0,1 0-1 0 0,-1-1 0 0 0,1 1 1 0 0,-1 0-1 0 0,1 0 0 0 0,0-1 1 0 0,0 1-1 0 0,0-1 0 0 0,0 1 1 0 0,0-1-1 0 0,0 0 0 0 0,0 0 1 0 0,0 0-1 0 0,1 0 0 0 0,-1 0 1 0 0,0 0-1 0 0,1-1 0 0 0,-1 1 1 0 0,0-1-1 0 0,1 0 0 0 0,0 1 3 0 0,6 0-459 0 0,1 1 0 0 0,0-1 0 0 0,0 0 0 0 0,0-1 0 0 0,-1-1 0 0 0,1 1 0 0 0,0-1 0 0 0,0-1 0 0 0,-1 0 0 0 0,1 0 0 0 0,-1-1 0 0 0,0 0 0 0 0,1-1 0 0 0,-1 0 0 0 0,-1 0 0 0 0,1-1 0 0 0,-1 0 0 0 0,0 0 0 0 0,0-1 0 0 0,0 0 0 0 0,-1-1 0 0 0,0 0 0 0 0,4-5 459 0 0,-6 5-6121 0 0</inkml:trace>
  <inkml:trace contextRef="#ctx0" brushRef="#br0" timeOffset="2885.287">980 148 4529 0 0,'0'0'783'0'0,"0"0"-58"0"0,0 0 209 0 0,0 0 294 0 0,0 0 120 0 0,0 0-105 0 0,0 0-186 0 0,0 0-136 0 0,0 0-113 0 0,0 0-108 0 0,0 0-94 0 0,0 0-93 0 0,29-2-53 0 0,91-6-33 0 0,-29 0 483 0 0,25 4-2325 0 0,-105 8-1516 0 0,0-1-4673 0 0,-10-3 2362 0 0</inkml:trace>
  <inkml:trace contextRef="#ctx0" brushRef="#br0" timeOffset="3132.026">974 402 8834 0 0,'0'0'1091'0'0,"0"0"-315"0"0,0 0 92 0 0,0 0 346 0 0,0 0 186 0 0,0 0-118 0 0,0 0-239 0 0,0 0-235 0 0,0 0-188 0 0,0 0-132 0 0,0 0-119 0 0,0 0-109 0 0,34-1-88 0 0,106-5-69 0 0,-36-6-1106 0 0,-82 7-861 0 0,-6 1-1117 0 0,-1 3-4523 0 0,-7 1 1528 0 0</inkml:trace>
</inkml:ink>
</file>

<file path=ppt/ink/ink3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40.9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476 350 0 0 0,'0'0'751'0'0,"0"0"386"0"0,0 0 122 0 0,0 0-24 0 0,0 0-58 0 0,0 0-68 0 0,0 0-69 0 0,-4-2-53 0 0,-26-25 4177 0 0,-13 4-3348 0 0,20 23-1797 0 0,0 0 0 0 0,1 1-1 0 0,-1 1 1 0 0,0 1 0 0 0,1 1-1 0 0,0 1 1 0 0,-15 6-19 0 0,36-10 1 0 0,-22 6 95 0 0,1 1-1 0 0,0 2 1 0 0,0 0 0 0 0,1 1-1 0 0,1 2 1 0 0,0 0 0 0 0,-11 9-96 0 0,29-20 4 0 0,0 0 1 0 0,1-1 0 0 0,-1 1-1 0 0,0 0 1 0 0,1 0-1 0 0,-1 0 1 0 0,1 0-1 0 0,0 0 1 0 0,0 1 0 0 0,-1-1-1 0 0,2 0 1 0 0,-1 1-1 0 0,0-1 1 0 0,0 1-1 0 0,1-1 1 0 0,-1 0 0 0 0,1 1-1 0 0,0-1 1 0 0,0 1-1 0 0,0-1 1 0 0,0 1-1 0 0,0 0 1 0 0,0-1 0 0 0,1 0-1 0 0,-1 1 1 0 0,1-1-1 0 0,0 1 1 0 0,0-1 0 0 0,0 0-1 0 0,0 1 1 0 0,0-1-1 0 0,0 0 1 0 0,0 0-1 0 0,1 0 1 0 0,-1 0 0 0 0,1 0-1 0 0,0 0 1 0 0,0 0-1 0 0,1 1-4 0 0,2 3 50 0 0,2-1-1 0 0,-1 1 1 0 0,1-1-1 0 0,0 0 1 0 0,0 0-1 0 0,0-1 1 0 0,0 0-1 0 0,1 0 1 0 0,0-1-1 0 0,0 0 1 0 0,4 1-50 0 0,191 22 725 0 0,-203-25-716 0 0,1 0-1 0 0,-1 0 0 0 0,1 0 1 0 0,-1 0-1 0 0,0-1 1 0 0,1 1-1 0 0,-1 0 1 0 0,0 0-1 0 0,0 0 1 0 0,0 0-1 0 0,0 0 0 0 0,1 0 1 0 0,-1 0-1 0 0,0 0 1 0 0,-1 0-1 0 0,1 0 1 0 0,0 0-1 0 0,0 0 0 0 0,0 0 1 0 0,-1 0-1 0 0,1 0 1 0 0,0 0-1 0 0,-1 0 1 0 0,1 0-1 0 0,-1-1 0 0 0,1 1 1 0 0,-1 0-1 0 0,1 0 1 0 0,-1 0-1 0 0,1-1 1 0 0,-1 1-1 0 0,0 0 1 0 0,0-1-1 0 0,1 1 0 0 0,-1 0 1 0 0,0-1-1 0 0,0 1 1 0 0,0-1-1 0 0,0 0 1 0 0,0 1-9 0 0,-168 120 144 0 0,163-118-154 0 0,1 0 0 0 0,-1 1 1 0 0,0 0-1 0 0,1 0 1 0 0,0 1-1 0 0,0-1 0 0 0,0 1 1 0 0,1 0-1 0 0,-1 0 1 0 0,1 1-1 0 0,0-1 0 0 0,1 1 1 0 0,0 0-1 0 0,-1 0 1 0 0,2 0-1 0 0,-1 0 1 0 0,1 1-1 0 0,0-1 0 0 0,0 1 1 0 0,1-1-1 0 0,0 1 1 0 0,0 0-1 0 0,0-1 0 0 0,1 1 1 0 0,0 0-1 0 0,0 0 1 0 0,1-1-1 0 0,0 1 0 0 0,0 0 1 0 0,1-1-1 0 0,1 6 10 0 0,1-6 24 0 0,1 0-1 0 0,0-1 1 0 0,0 1-1 0 0,0-1 1 0 0,0 0-1 0 0,1 0 1 0 0,0 0 0 0 0,0-1-1 0 0,0 0 1 0 0,1 0-1 0 0,-1-1 1 0 0,1 0-1 0 0,0 0 1 0 0,0 0-1 0 0,0-1 1 0 0,0 0-1 0 0,0 0 1 0 0,1-1 0 0 0,-1 0-1 0 0,1 0 1 0 0,-1-1-1 0 0,1 0 1 0 0,-1 0-1 0 0,0-1 1 0 0,1 0-1 0 0,0 0-23 0 0,-4 0-170 0 0,-1 0-1 0 0,0 0 0 0 0,0 0 0 0 0,1-1 1 0 0,-1 1-1 0 0,0-1 0 0 0,0 0 1 0 0,0 1-1 0 0,0-2 0 0 0,-1 1 1 0 0,1 0-1 0 0,-1 0 0 0 0,1-1 0 0 0,-1 1 1 0 0,0-1-1 0 0,1 0 0 0 0,-1 0 1 0 0,-1 0-1 0 0,3-3 171 0 0,12-38-11416 0 0,-16 33 7354 0 0</inkml:trace>
  <inkml:trace contextRef="#ctx0" brushRef="#br0" timeOffset="362.061">121 0 0 0 0,'0'0'351'0'0,"0"0"621"0"0,0 0 236 0 0,0 0 52 0 0,0 0-46 0 0,0 0-108 0 0,0 0-110 0 0,0 0-97 0 0,4 24-98 0 0,20 118 662 0 0,-6-28-587 0 0,-4 1-1 0 0,-5 0 1 0 0,-6 1 0 0 0,-5 17-876 0 0,2-67 58 0 0,2 401-1184 0 0,-9-411 834 0 0,1-1-4798 0 0,13-51-1137 0 0,-7-4 5131 0 0</inkml:trace>
</inkml:ink>
</file>

<file path=ppt/ink/ink3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48.7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0 185 1048 0 0,'0'0'951'0'0,"0"0"-297"0"0,0 0-60 0 0,0 0 135 0 0,0 0 100 0 0,0 0 57 0 0,0 0-41 0 0,0 0-119 0 0,0 0-85 0 0,0 0-64 0 0,0 0-51 0 0,0 0-35 0 0,0 0-45 0 0,29-5-16 0 0,92-16 2 0 0,44 3 1303 0 0,-86 17-699 0 0,-79 1-653 0 0,0 0 168 0 0,0 0 152 0 0,0 0 95 0 0,0 0 12 0 0,0 0-50 0 0,-11-9 688 0 0,-181-114-731 0 0,188 118-2251 0 0,13 2-11117 0 0,-8 3 12528 0 0,5 0-5315 0 0</inkml:trace>
</inkml:ink>
</file>

<file path=ppt/ink/ink3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46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19 150 488 0 0,'0'0'1314'0'0,"0"0"-984"0"0,0 0-331 0 0,0 0 81 0 0,0 0 202 0 0,0 0 235 0 0,0 0 146 0 0,0 0 20 0 0,0 0-38 0 0,0 0-94 0 0,0 0-128 0 0,-4 19-73 0 0,-11 113 651 0 0,43 126 654 0 0,-14-195-1463 0 0,-12-52 5640 0 0,-14-86-4265 0 0,9 30-1292 0 0,2 0 1 0 0,3-1 0 0 0,1 1 0 0 0,2 0 0 0 0,10-37-276 0 0,-10 59 19 0 0,2 1 0 0 0,0-1 0 0 0,1 1 0 0 0,1 1 0 0 0,1 0 0 0 0,1 0 0 0 0,1 1 0 0 0,2-2-19 0 0,30-32-43 0 0,-43 54 5 0 0,0 1 0 0 0,1 0 0 0 0,-1-1 0 0 0,0 1 0 0 0,0 0 0 0 0,0 0 1 0 0,0 0-1 0 0,0 0 0 0 0,0 0 0 0 0,0 0 0 0 0,0 0 0 0 0,0 0 0 0 0,0 0 0 0 0,-1 1 0 0 0,1-1 1 0 0,0 0-1 0 0,-1 0 0 0 0,1 1 0 0 0,-1-1 0 0 0,0 0 0 0 0,1 1 0 0 0,-1-1 0 0 0,0 1 0 0 0,0-1 1 0 0,0 0-1 0 0,0 1 0 0 0,0-1 0 0 0,0 1 0 0 0,0 0 38 0 0,0-2-5 0 0,3 54-113 0 0,7 32-315 0 0,21-35-3929 0 0,0-21-4858 0 0,-25-26 6397 0 0</inkml:trace>
  <inkml:trace contextRef="#ctx0" brushRef="#br0" timeOffset="329.565">365 471 7122 0 0,'0'0'966'0'0,"0"0"-416"0"0,0 0-142 0 0,0 0 292 0 0,0 0 286 0 0,0 0 133 0 0,0 0-85 0 0,0 0-235 0 0,0 0-219 0 0,0 0-122 0 0,0 0-73 0 0,0 0-78 0 0,0 22-44 0 0,2 107 139 0 0,2-82 122 0 0,-2-17 939 0 0,0-9-3618 0 0,-2-4-3090 0 0,1 0-4254 0 0,-1-17 8332 0 0</inkml:trace>
  <inkml:trace contextRef="#ctx0" brushRef="#br0" timeOffset="853.539">311 441 4617 0 0,'0'0'1611'0'0,"0"0"-188"0"0,0 0-73 0 0,0 0-50 0 0,0 0-183 0 0,0 0-191 0 0,0 0-161 0 0,0 0-123 0 0,0 0-79 0 0,0 0-66 0 0,0 0-89 0 0,0 0-86 0 0,0 0-53 0 0,20-6-49 0 0,61-21-32 0 0,-11 20 190 0 0,-57 10-385 0 0,-10-2 10 0 0,0 1 0 0 0,-1 0 0 0 0,1 0 1 0 0,-1-1-1 0 0,1 2 0 0 0,-1-1 0 0 0,0 0 0 0 0,0 0 0 0 0,0 1 0 0 0,0-1 1 0 0,0 1-1 0 0,0 0 0 0 0,-1-1 0 0 0,1 1 0 0 0,-1 0 0 0 0,0 0 1 0 0,0 0-1 0 0,0 0 0 0 0,0 0 0 0 0,0 0 0 0 0,-1 0 0 0 0,1 0 0 0 0,-1 1 1 0 0,0-1-1 0 0,0 0 0 0 0,0 0 0 0 0,-1 0 0 0 0,1 0 0 0 0,-1 1 1 0 0,1-1-1 0 0,-1 0 0 0 0,0 0 0 0 0,0 0 0 0 0,-1 0 0 0 0,1-1 0 0 0,0 1 1 0 0,-1 0-1 0 0,0 0 0 0 0,0-1 0 0 0,0 1 0 0 0,-2 1-3 0 0,0 2-29 0 0,0-1 0 0 0,0 1 0 0 0,0 0 0 0 0,0 0 0 0 0,1 0 0 0 0,0 1 1 0 0,1-1-1 0 0,-1 1 0 0 0,1 0 0 0 0,0 0 0 0 0,1 0 0 0 0,0 0 0 0 0,0 0 0 0 0,0 5 29 0 0,47 11-450 0 0,20-5 512 0 0,-66-17-28 0 0,1 0 0 0 0,-1 1 0 0 0,0-1 1 0 0,0 0-1 0 0,0 1 0 0 0,0-1 1 0 0,0 1-1 0 0,0-1 0 0 0,0 1 0 0 0,0-1 1 0 0,-1 0-1 0 0,1 1 0 0 0,0-1 0 0 0,-1 0 1 0 0,1 1-1 0 0,-1-1 0 0 0,0 0 0 0 0,1 0 1 0 0,-1 1-1 0 0,0-1 0 0 0,0 0 0 0 0,0 0 1 0 0,0 0-1 0 0,0 0 0 0 0,0 0 0 0 0,0 0 1 0 0,0 0-1 0 0,0 0 0 0 0,-1 0-34 0 0,-2 3 63 0 0,-112 83 282 0 0,80-76-3099 0 0,13-10-7201 0 0,19-1 5338 0 0</inkml:trace>
  <inkml:trace contextRef="#ctx0" brushRef="#br0" timeOffset="2230.402">748 242 5841 0 0,'0'0'1273'0'0,"0"0"-289"0"0,0 0-41 0 0,0 0 135 0 0,0 0 85 0 0,0 0-14 0 0,0 0-146 0 0,0 0-186 0 0,0 0-151 0 0,0 0-142 0 0,0 0-146 0 0,0 0-96 0 0,0 0-58 0 0,31-4-64 0 0,97-14-17 0 0,-118 17-292 0 0,139-17-462 0 0,-111 16-3107 0 0,7 1-4554 0 0,-34 1 4394 0 0</inkml:trace>
</inkml:ink>
</file>

<file path=ppt/ink/ink3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51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1 303 4769 0 0,'0'0'1006'0'0,"0"0"-272"0"0,0 0 95 0 0,0 0 283 0 0,0 0 192 0 0,0 0 46 0 0,0 0-93 0 0,0 0-131 0 0,0 0-102 0 0,31-10-161 0 0,99-27-196 0 0,35 6 1303 0 0,-22 25-1445 0 0,-108-2 759 0 0,-85-15-592 0 0,-101-61-886 0 0,107 35-2131 0 0,36 28-1604 0 0,2-1-3615 0 0,6 11 1024 0 0</inkml:trace>
</inkml:ink>
</file>

<file path=ppt/ink/ink3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50.2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8 102 2921 0 0,'0'0'1144'0'0,"0"0"-232"0"0,0 0-68 0 0,0 0 80 0 0,0 0 31 0 0,0 0-119 0 0,0 0-249 0 0,0 0-321 0 0,0 0-181 0 0,0 0-9 0 0,0 0 93 0 0,1 6 83 0 0,5 60 425 0 0,-4 0 0 0 0,-1 0 0 0 0,-4 0 0 0 0,-7 35-677 0 0,5 116 727 0 0,5-179 2831 0 0,9-190-2013 0 0,0 108-1293 0 0,6-44-206 0 0,4 1-1 0 0,4 1 1 0 0,4 1 0 0 0,4-2-46 0 0,-27 78-3 0 0,-1 0 0 0 0,2 0 0 0 0,-1 1 0 0 0,1 0 0 0 0,0 0 0 0 0,1 0 0 0 0,0 0 0 0 0,0 1-1 0 0,1 0 1 0 0,4-4 3 0 0,-10 10-23 0 0,1 0-1 0 0,-1 0 1 0 0,0 1-1 0 0,1-1 0 0 0,-1 1 1 0 0,0-1-1 0 0,1 1 1 0 0,-1-1-1 0 0,1 1 0 0 0,-1 0 1 0 0,1-1-1 0 0,-1 1 1 0 0,0 0-1 0 0,1 0 1 0 0,-1 0-1 0 0,1 0 0 0 0,-1 1 1 0 0,1-1-1 0 0,-1 0 1 0 0,1 1-1 0 0,-1-1 0 0 0,0 1 1 0 0,1-1-1 0 0,-1 1 1 0 0,0-1-1 0 0,1 1 0 0 0,-1 0 1 0 0,0 0-1 0 0,0 0 1 0 0,0 0-1 0 0,0 0 0 0 0,0 0 1 0 0,0 0-1 0 0,0 0 1 0 0,0 0-1 0 0,0 0 1 0 0,0 1-1 0 0,0-1 0 0 0,-1 0 1 0 0,1 1 23 0 0,22 58-214 0 0,-15 108-1732 0 0,-6-158-3884 0 0,-1-6 2079 0 0,-1-3-2478 0 0</inkml:trace>
  <inkml:trace contextRef="#ctx0" brushRef="#br0" timeOffset="430.912">420 540 0 0 0,'0'0'1279'0'0,"0"0"353"0"0,0 0 223 0 0,0 0-25 0 0,0 0-122 0 0,0 0-137 0 0,0 0-104 0 0,0 0-122 0 0,0 0-157 0 0,0 0-153 0 0,0 0-176 0 0,-7-6-196 0 0,-22-16-178 0 0,26 22-463 0 0,1-1 0 0 0,0 0-1 0 0,-1 1 1 0 0,1-1 0 0 0,0 1 0 0 0,-1 0 0 0 0,1 0-1 0 0,0 0 1 0 0,-1 0 0 0 0,1 0 0 0 0,-1 1 0 0 0,1-1-1 0 0,0 0 1 0 0,-1 1 0 0 0,1 0 0 0 0,0 0 0 0 0,0 0-1 0 0,0 0 1 0 0,0 0 0 0 0,-1 0 0 0 0,1 0 0 0 0,0 1-1 0 0,1-1 1 0 0,-1 1 0 0 0,0-1 0 0 0,0 1 0 0 0,1 0-1 0 0,-1 0 1 0 0,1 0 0 0 0,-2 1-22 0 0,-2 2 31 0 0,0 0-54 0 0,0 0-1 0 0,0 0 0 0 0,1 0 1 0 0,-1 1-1 0 0,1-1 1 0 0,0 1-1 0 0,0 0 0 0 0,1 0 1 0 0,0 1-1 0 0,0-1 0 0 0,1 1 1 0 0,-1-1-1 0 0,1 1 0 0 0,1 0 1 0 0,-1 0-1 0 0,1 0 1 0 0,0 0-1 0 0,1 0 0 0 0,0 0 1 0 0,0 0-1 0 0,1 0 0 0 0,0 7 24 0 0,3-10-34 0 0,-1 1 0 0 0,1 0 0 0 0,0-1 0 0 0,0 0 1 0 0,0 0-1 0 0,1 0 0 0 0,-1 0 0 0 0,1-1 0 0 0,0 0 0 0 0,0 0 0 0 0,0 0 0 0 0,1-1 0 0 0,-1 1 0 0 0,1-1 0 0 0,-1-1 0 0 0,1 1 0 0 0,0-1 0 0 0,-1 0 0 0 0,1 0 0 0 0,0 0 0 0 0,0-1 0 0 0,0 0 0 0 0,0 0 0 0 0,0-1 0 0 0,-1 1 0 0 0,1-1 0 0 0,0-1 0 0 0,4 0 34 0 0,62-25-2377 0 0,-31-4-6811 0 0,-33 27 4622 0 0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8.9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0 103 8018 0 0,'0'0'1357'0'0,"0"0"13"0"0,0 0 204 0 0,0 0-21 0 0,0 0-290 0 0,0 0-297 0 0,35 0-193 0 0,110 0-111 0 0,40-18 787 0 0,79-21-870 0 0,-25 4-6713 0 0,-178 25-4687 0 0,-53 9 8212 0 0</inkml:trace>
</inkml:ink>
</file>

<file path=ppt/ink/ink3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03.9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0 869 4593 0 0,'0'0'552'0'0,"0"0"-228"0"0,0 0-22 0 0,0 0 232 0 0,0 0 251 0 0,0 0 232 0 0,0 0 185 0 0,0 0 74 0 0,0 0-12 0 0,38 16-85 0 0,122 46-104 0 0,-77-57-148 0 0,-12-28-430 0 0,-1-4 0 0 0,-1-2 1 0 0,-2-3-1 0 0,-1-4 0 0 0,-2-2 1 0 0,-1-3-1 0 0,-3-2 0 0 0,-1-3 1 0 0,26-28-498 0 0,-6-4 197 0 0,-2-4 0 0 0,-5-2 1 0 0,-3-4-1 0 0,23-43-197 0 0,-24 31 284 0 0,-68 101-286 0 0,1-1 1 0 0,-1 0-1 0 0,0 1 0 0 0,0-1 0 0 0,1 0 1 0 0,-1 1-1 0 0,0-1 0 0 0,0 0 0 0 0,1 1 1 0 0,-1-1-1 0 0,0 0 0 0 0,1 0 0 0 0,-1 1 1 0 0,0-1-1 0 0,1 0 0 0 0,-1 0 0 0 0,0 0 1 0 0,1 0-1 0 0,-1 0 0 0 0,1 1 1 0 0,-1-1-1 0 0,0 0 0 0 0,1 0 0 0 0,-1 0 1 0 0,1 0-1 0 0,-1 0 0 0 0,0 0 0 0 0,1 0 1 0 0,-1 0-1 0 0,1 0 0 0 0,-1-1 0 0 0,0 1 1 0 0,1 0-1 0 0,-1 0 0 0 0,0 0 0 0 0,1 0 2 0 0,-7 112 353 0 0,-5 1-1 0 0,-22 95-352 0 0,20-131 66 0 0,11-52-29 0 0,-2 0 0 0 0,-1 0 0 0 0,0 0 0 0 0,-2-1 0 0 0,-1 1-1 0 0,-1-1 1 0 0,-1-1 0 0 0,-1 0 0 0 0,-1-1 0 0 0,-1 0 0 0 0,-1 0 0 0 0,-1-2 0 0 0,0 0-1 0 0,-2 0 1 0 0,0-2 0 0 0,-1 0 0 0 0,-9 6-37 0 0,3-9-163 0 0,-1 0 1 0 0,-1-2-1 0 0,0-1 0 0 0,-1-1 1 0 0,0-1-1 0 0,0-1 0 0 0,-1-2 0 0 0,0-1 1 0 0,-1-1-1 0 0,1-1 0 0 0,-1-2 1 0 0,-26 0 162 0 0,50-2-261 0 0,-1 0 1 0 0,1-1-1 0 0,-1 1 1 0 0,1-1 0 0 0,0 0-1 0 0,0 0 1 0 0,-1-1-1 0 0,1 0 1 0 0,0 1 0 0 0,0-2-1 0 0,0 1 1 0 0,1-1-1 0 0,-1 1 1 0 0,0-1 0 0 0,1-1-1 0 0,0 1 1 0 0,-1-2 260 0 0,3 3-469 0 0,1 1 1 0 0,-1-2-1 0 0,1 1 1 0 0,0 0-1 0 0,0 0 1 0 0,0 0-1 0 0,0 0 1 0 0,0-1-1 0 0,1 1 1 0 0,-1 0-1 0 0,1-1 1 0 0,-1 1-1 0 0,1-1 1 0 0,0 1-1 0 0,0 0 1 0 0,0-1-1 0 0,0 1 1 0 0,0-1-1 0 0,1 1 1 0 0,-1 0-1 0 0,1-1 1 0 0,-1 1 0 0 0,1 0-1 0 0,0-1 1 0 0,0 1-1 0 0,0 0 469 0 0,5-10-3354 0 0</inkml:trace>
  <inkml:trace contextRef="#ctx0" brushRef="#br0" timeOffset="289.002">1795 482 12963 0 0,'0'0'903'0'0,"0"0"-427"0"0,0 0-102 0 0,0 0 116 0 0,0 0 110 0 0,-30 35 59 0 0,-96 112-12 0 0,36-31 397 0 0,40 2-392 0 0,49-114-634 0 0,1 0-1 0 0,-1 0 1 0 0,0 0-1 0 0,1 0 1 0 0,0 0 0 0 0,0 0-1 0 0,1 1 1 0 0,-1-1-1 0 0,1 0 1 0 0,-1 0-1 0 0,1 0 1 0 0,1 0 0 0 0,-1 0-1 0 0,0 0 1 0 0,1 0-1 0 0,0-1 1 0 0,0 1-1 0 0,0-1 1 0 0,0 1 0 0 0,1-1-1 0 0,0 0 1 0 0,-1 1-1 0 0,1-1 1 0 0,0-1-1 0 0,0 1 1 0 0,1 0 0 0 0,-1-1-1 0 0,3 2-17 0 0,10 2 151 0 0,-1-1 1 0 0,1 0-1 0 0,0-1 0 0 0,0-1 1 0 0,0-1-1 0 0,1 0 0 0 0,-1-1 1 0 0,0-1-1 0 0,1 0 0 0 0,-1-1 0 0 0,0-1 1 0 0,1-1-1 0 0,-1 0 0 0 0,0-1 1 0 0,-1-1-1 0 0,1 0 0 0 0,-1-1 1 0 0,0-1-1 0 0,0 0 0 0 0,-1-1 1 0 0,0-1-1 0 0,5-3-151 0 0,-1 1 163 0 0,-1-1 1 0 0,0 0-1 0 0,0-1 1 0 0,-2-1-1 0 0,1-1 1 0 0,-2 0-1 0 0,0 0 0 0 0,2-6-163 0 0,-10 14 51 0 0,-1 0 0 0 0,0-1-1 0 0,-1 0 1 0 0,1 0 0 0 0,-1 0-1 0 0,-1 0 1 0 0,0-1 0 0 0,0 1-1 0 0,0-1 1 0 0,-1 0 0 0 0,0 0-1 0 0,-1 0 1 0 0,0 0-1 0 0,-1 0 1 0 0,0 0 0 0 0,0 0-1 0 0,-1 0 1 0 0,0 0 0 0 0,0 0-1 0 0,-1-1-50 0 0,-4 0-241 0 0,0 1 0 0 0,0-1 0 0 0,-1 1 0 0 0,-1 1 0 0 0,1-1 0 0 0,-1 1 0 0 0,-1 0 0 0 0,1 1 0 0 0,-1 0 0 0 0,-1 1 0 0 0,1-1 0 0 0,-1 2 0 0 0,0-1 0 0 0,0 2 0 0 0,-1-1 0 0 0,1 1 0 0 0,-1 1 0 0 0,0 0 0 0 0,0 0 0 0 0,0 1 0 0 0,-9 0 241 0 0,-43-5-3769 0 0,1 5-3376 0 0,19 2-1829 0 0</inkml:trace>
</inkml:ink>
</file>

<file path=ppt/ink/ink3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06.8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747 398 0 0 0,'-110'0'0'0'0,"105"0"0"0"0,1-1 0 0 0,0 0 0 0 0,-1 0 0 0 0,1-1 0 0 0,0 1 0 0 0,-1-1 0 0 0,1 0 0 0 0,0 0 0 0 0,0 0 0 0 0,0 0 0 0 0,1-1 0 0 0,-1 0 0 0 0,1 1 0 0 0,-1-1 0 0 0,1-1 0 0 0,0 1 0 0 0,0 0 0 0 0,-2-3 0 0 0,-8-46 136 0 0,17 29 2370 0 0,32 1 1803 0 0,75-19 3280 0 0,-35 27-4943 0 0,-98 37-641 0 0,-168 79-1124 0 0,-76 4-639 0 0,118-46 119 0 0,147-58-374 0 0,1-1 0 0 0,0 1 1 0 0,0 0-1 0 0,-1 0 0 0 0,1 0 0 0 0,0-1 0 0 0,1 1 0 0 0,-1 0 1 0 0,0 0-1 0 0,0 0 0 0 0,1-1 0 0 0,-1 1 0 0 0,1 0 0 0 0,0 0 1 0 0,-1-1-1 0 0,1 1 0 0 0,0-1 0 0 0,0 1 0 0 0,0-1 0 0 0,0 1 1 0 0,0-1-1 0 0,1 1 0 0 0,-1-1 0 0 0,0 0 0 0 0,1 0 0 0 0,-1 0 1 0 0,1 1-1 0 0,-1-1 0 0 0,1-1 0 0 0,-1 1 0 0 0,1 0 0 0 0,0 0 1 0 0,-1-1-1 0 0,1 1 0 0 0,0-1 0 0 0,-1 1 0 0 0,2-1 13 0 0,21 10 82 0 0,1-1 0 0 0,0-1 1 0 0,1-2-1 0 0,-1 0 0 0 0,1-2 0 0 0,0-1 0 0 0,1-1 0 0 0,-1-1 0 0 0,0-1 0 0 0,24-4-82 0 0,11 4 141 0 0,-24 5-83 0 0,-37-4-54 0 0,1-1 0 0 0,-1 0 0 0 0,1 1-1 0 0,0-1 1 0 0,-1 1 0 0 0,0-1 0 0 0,1 0 0 0 0,-1 1 0 0 0,1-1 0 0 0,-1 1 0 0 0,1-1 0 0 0,-1 1-1 0 0,0-1 1 0 0,1 1 0 0 0,-1 0 0 0 0,0-1 0 0 0,0 1 0 0 0,0-1 0 0 0,1 1 0 0 0,-1 0 0 0 0,0-1-1 0 0,0 1 1 0 0,0 0 0 0 0,0-1 0 0 0,0 1 0 0 0,0 0 0 0 0,0-1 0 0 0,0 1 0 0 0,0-1 0 0 0,0 1-1 0 0,0 0 1 0 0,-1-1 0 0 0,1 1 0 0 0,0-1 0 0 0,0 1 0 0 0,-1 0 0 0 0,1-1 0 0 0,0 1 0 0 0,-1-1-1 0 0,1 1 1 0 0,0-1 0 0 0,-1 1 0 0 0,1-1 0 0 0,-1 1 0 0 0,1-1 0 0 0,-1 0 0 0 0,1 1 0 0 0,-1-1-1 0 0,1 1 1 0 0,-1-1 0 0 0,0 0 0 0 0,1 0 0 0 0,-1 1-4 0 0,-251 194 201 0 0,180-138-231 0 0,13-13-13 0 0,2 3 0 0 0,3 3 1 0 0,-17 21 42 0 0,69-70-1 0 0,0 1 1 0 0,0 0 0 0 0,1-1 0 0 0,-1 1 0 0 0,1 0 0 0 0,-1 0 0 0 0,1 0-1 0 0,0 0 1 0 0,0 0 0 0 0,0 1 0 0 0,0-1 0 0 0,0 0 0 0 0,0 0-1 0 0,1 1 1 0 0,-1-1 0 0 0,1 1 0 0 0,-1-1 0 0 0,1 0 0 0 0,0 1 0 0 0,0-1-1 0 0,0 1 1 0 0,0-1 0 0 0,1 1 0 0 0,-1-1 0 0 0,1 0 0 0 0,-1 1 0 0 0,1-1-1 0 0,0 0 1 0 0,0 0 0 0 0,0 1 0 0 0,0-1 0 0 0,0 0 0 0 0,1 0-1 0 0,-1 0 1 0 0,0 0 0 0 0,1 0 0 0 0,0 0 0 0 0,-1-1 0 0 0,1 1 0 0 0,0-1-1 0 0,0 1 1 0 0,0-1 0 0 0,0 1 0 0 0,0-1 0 0 0,0 0 0 0 0,1 0 0 0 0,-1 0-1 0 0,0 0 1 0 0,0-1 0 0 0,1 1 0 0 0,-1 0 0 0 0,0-1 0 0 0,2 0 0 0 0,15 2 147 0 0,1-2 0 0 0,-1 0 1 0 0,0-1-1 0 0,0-1 1 0 0,0 0-1 0 0,0-2 1 0 0,0 0-1 0 0,0-2 0 0 0,-1 1 1 0 0,0-2-1 0 0,4-3-147 0 0,171-68 374 0 0,-184 75-653 0 0,0 0-1933 0 0,-1 2-8864 0 0,-8 1 1187 0 0</inkml:trace>
  <inkml:trace contextRef="#ctx0" brushRef="#br0" timeOffset="720.448">782 1186 5177 0 0,'0'0'1038'0'0,"0"0"-13"0"0,0 0 182 0 0,0 0 341 0 0,0 0 190 0 0,0 0-65 0 0,0 0-246 0 0,0 0-290 0 0,0 0-242 0 0,0 0-160 0 0,0 0-90 0 0,0 0-77 0 0,17-34-48 0 0,55-107-47 0 0,7 7 515 0 0,126-163-328 0 0,-91 179-657 0 0,-110 150-861 0 0,-55 266 1054 0 0,50-272-198 0 0,0-17-2 0 0,0 0 1 0 0,0 0-1 0 0,1 0 0 0 0,0 0 0 0 0,0 1 0 0 0,1-1 0 0 0,1 0 1 0 0,-1 0-1 0 0,1 0 0 0 0,1-1 0 0 0,0 1 0 0 0,0 0 0 0 0,0-1 0 0 0,1 0 1 0 0,1 0-1 0 0,-1 0 0 0 0,1 0 0 0 0,1-1 0 0 0,-1 0 0 0 0,2 2 4 0 0,-3-7 27 0 0,0 0 0 0 0,-1 0 0 0 0,1 0-1 0 0,0 0 1 0 0,0-1 0 0 0,0 1 0 0 0,1-1-1 0 0,-1 0 1 0 0,0 0 0 0 0,0 0 0 0 0,1-1-1 0 0,-1 0 1 0 0,0 0 0 0 0,1 0 0 0 0,-1 0-1 0 0,0-1 1 0 0,1 1 0 0 0,-1-1 0 0 0,0 0-1 0 0,0 0 1 0 0,0-1 0 0 0,0 1 0 0 0,0-1-1 0 0,0 0 1 0 0,0 0 0 0 0,0 0 0 0 0,-1-1-1 0 0,1 1 1 0 0,-1-1 0 0 0,0 0-1 0 0,0 0 1 0 0,0 0 0 0 0,0 0 0 0 0,0-1-1 0 0,-1 1 1 0 0,1-1 0 0 0,-1 0 0 0 0,0 0-27 0 0,223-334 306 0 0,-131 192-350 0 0,-122 201-82 0 0,3 2 0 0 0,2 1 0 0 0,2 1 0 0 0,-1 19 126 0 0,15 69-56 0 0,7-140-20 0 0,1-1-1 0 0,0 1 0 0 0,0-1 1 0 0,0 1-1 0 0,1-1 0 0 0,0 0 1 0 0,0 0-1 0 0,0 0 0 0 0,1 0 1 0 0,0 0-1 0 0,0 0 0 0 0,1-1 1 0 0,-1 1-1 0 0,1-1 0 0 0,0 0 1 0 0,1 0-1 0 0,3 3 77 0 0,14 5-5021 0 0,2-9-4558 0 0,-19-4 4047 0 0</inkml:trace>
  <inkml:trace contextRef="#ctx0" brushRef="#br0" timeOffset="1048.902">2109 1006 5033 0 0,'0'0'1582'0'0,"0"0"-351"0"0,0 0 20 0 0,0 0 292 0 0,0 0 182 0 0,0 0-11 0 0,0 0-268 0 0,0 0-354 0 0,0 0-301 0 0,0 0-208 0 0,0 0-98 0 0,0 0-46 0 0,-13-5-23 0 0,-38-11-45 0 0,11 26 387 0 0,35-6-753 0 0,1 0 0 0 0,0 0 0 0 0,0 1 0 0 0,0-1 0 0 0,0 1 0 0 0,1 0 0 0 0,0 0 0 0 0,0 0 0 0 0,0 0 0 0 0,0 1 0 0 0,1-1 0 0 0,0 1 0 0 0,0 0 0 0 0,1 0 0 0 0,-1-1 0 0 0,1 1 0 0 0,0 0 0 0 0,1 0 0 0 0,0 0 0 0 0,0 0 0 0 0,0 0 0 0 0,1 2-5 0 0,1-3 4 0 0,0-1 0 0 0,0 1 0 0 0,1-1 0 0 0,0 0 1 0 0,0 1-1 0 0,0-2 0 0 0,0 1 0 0 0,1 0 0 0 0,-1 0 1 0 0,1-1-1 0 0,0 0 0 0 0,0 0 0 0 0,0 0 0 0 0,1 0 0 0 0,-1-1 1 0 0,1 0-1 0 0,-1 1 0 0 0,1-2 0 0 0,0 1 0 0 0,0 0 1 0 0,-1-1-1 0 0,1 0 0 0 0,0 0 0 0 0,0-1 0 0 0,1 1 0 0 0,-1-1 1 0 0,0 0-1 0 0,0-1 0 0 0,0 1 0 0 0,2-1-4 0 0,104-14-700 0 0,-64-4-2723 0 0,-17 5-5525 0 0,-22 10 1324 0 0</inkml:trace>
  <inkml:trace contextRef="#ctx0" brushRef="#br0" timeOffset="2322.862">1143 221 0 0 0,'0'0'783'0'0,"0"0"536"0"0,0 0 222 0 0,0 0-95 0 0,0 0-218 0 0,0 0-210 0 0,0 0-149 0 0,0 0-47 0 0,0 0-14 0 0,0 0-25 0 0,0 0 25 0 0,10-1 38 0 0,188-9 4025 0 0,-9 10-3521 0 0,-194-3 2019 0 0,-90-115-2430 0 0,16 45-1174 0 0,57 59-482 0 0,12 12-3731 0 0,9 2 428 0 0,1 0-2054 0 0,0 0-1232 0 0</inkml:trace>
  <inkml:trace contextRef="#ctx0" brushRef="#br0" timeOffset="2751.475">2459 726 0 0 0,'0'0'2238'0'0,"0"0"-1018"0"0,0 0-442 0 0,0 0-56 0 0,0 0 224 0 0,0 0 280 0 0,0 0 114 0 0,0 0-8 0 0,0 0-65 0 0,0 0-143 0 0,0 0-117 0 0,0 0-116 0 0,27-3-119 0 0,85-10-45 0 0,115 0 2932 0 0,-91 12-2546 0 0,-73 1-6184 0 0,-63 2 115 0 0,0 2 1126 0 0,0-2-2675 0 0</inkml:trace>
  <inkml:trace contextRef="#ctx0" brushRef="#br0" timeOffset="2997.897">2645 914 4361 0 0,'0'0'2850'0'0,"0"0"-1742"0"0,0 0-556 0 0,0 0 279 0 0,0 0 295 0 0,0 0 115 0 0,0 0-32 0 0,0 0-169 0 0,0 0-243 0 0,0 0-203 0 0,0 0-177 0 0,36 5-133 0 0,115 17-105 0 0,-46-20-179 0 0,-17-13-1662 0 0,-32 1-5249 0 0,-34 5-1105 0 0</inkml:trace>
</inkml:ink>
</file>

<file path=ppt/ink/ink3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1.4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61 276 0 0 0,'0'0'153'0'0,"0"0"564"0"0,0 0 45 0 0,0 0-135 0 0,0 0-125 0 0,0 0-85 0 0,0 0 2 0 0,0 0 58 0 0,-1 3 57 0 0,-2 7-73 0 0,0-1 1 0 0,1 0-1 0 0,0 1 1 0 0,0 0-1 0 0,1-1 1 0 0,1 1-1 0 0,0 0 1 0 0,0-1-1 0 0,1 1 1 0 0,0 3-462 0 0,0 23 616 0 0,-2 11-268 0 0,-2-1 0 0 0,-2 0-1 0 0,-2 0 1 0 0,-3 0-1 0 0,-6 17-347 0 0,9-47 926 0 0,7-30 1527 0 0,5-28-932 0 0,20-54-1118 0 0,4 1 0 0 0,4 2 0 0 0,4 1 0 0 0,4 1 0 0 0,26-38-403 0 0,-63 122-16 0 0,-2 2 3 0 0,0 0-1 0 0,0 0 1 0 0,0 0 0 0 0,1 0-1 0 0,0 1 1 0 0,0-1 0 0 0,0 1-1 0 0,0 0 1 0 0,1 0 0 0 0,0 0-1 0 0,-1 0 1 0 0,1 1 0 0 0,1-1-1 0 0,-1 1 1 0 0,0 0 0 0 0,1 1-1 0 0,0-1 1 0 0,0 0 13 0 0,24 51-304 0 0,-21-16 140 0 0,15 51-107 0 0,5-32-2964 0 0,-23-43 1458 0 0,2 2-3649 0 0,-2-6-1633 0 0</inkml:trace>
  <inkml:trace contextRef="#ctx0" brushRef="#br0" timeOffset="799.884">564 556 0 0 0,'0'0'1283'0'0,"0"0"256"0"0,0 0 161 0 0,0 0 79 0 0,0 0-62 0 0,0 0-193 0 0,0 0-293 0 0,0 0-309 0 0,0 0-270 0 0,0 0-222 0 0,0 0-112 0 0,0 0-33 0 0,-6 8-2 0 0,-43 61 344 0 0,-89 119-326 0 0,132-180-295 0 0,23-30 340 0 0,181-188 170 0 0,-193 204-540 0 0,0 0 0 0 0,0 1 1 0 0,0 0-1 0 0,0 0 0 0 0,1 0 0 0 0,0 0 0 0 0,0 1 0 0 0,0 0 0 0 0,0 1 0 0 0,1-1 0 0 0,0 1 0 0 0,-1 0 0 0 0,1 1 0 0 0,0 0 0 0 0,0 0 1 0 0,4-1 23 0 0,9 56-144 0 0,-7 104 364 0 0,-13-84 473 0 0,-1-72-621 0 0,0 0 0 0 0,-1-1 0 0 0,1 1 0 0 0,0-1 0 0 0,-1 1 0 0 0,1-1 0 0 0,0 1 0 0 0,-1-1 0 0 0,1 0 0 0 0,0 0 0 0 0,-1 0 0 0 0,1 0 0 0 0,0 0-1 0 0,-1 0 1 0 0,1 0 0 0 0,-1 0 0 0 0,1 0 0 0 0,0-1 0 0 0,-1 1 0 0 0,1-1 0 0 0,0 1 0 0 0,0-1 0 0 0,-1 1 0 0 0,1-1 0 0 0,0 0 0 0 0,0 1 0 0 0,0-1 0 0 0,0 0 0 0 0,0 0 0 0 0,0 0 0 0 0,0 0 0 0 0,0 0 0 0 0,0 0 0 0 0,0 0 0 0 0,0 0 0 0 0,1 0 0 0 0,-1-1 0 0 0,0 1 0 0 0,1 0-1 0 0,-1 0 1 0 0,1-1-72 0 0,-3-2 65 0 0,-100-110-1004 0 0,93 105 252 0 0,-12-8-1795 0 0,3 13-5391 0 0,16 4 993 0 0</inkml:trace>
</inkml:ink>
</file>

<file path=ppt/ink/ink3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4.0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0 184 0 0 0,'0'0'1040'0'0,"0"0"263"0"0,0 0-59 0 0,0 0-175 0 0,0 0-180 0 0,0 0-102 0 0,0 0-40 0 0,0 0-20 0 0,14-3-25 0 0,94-9 1734 0 0,-86 12-2010 0 0,0 1 0 0 0,0 0 0 0 0,0 2 0 0 0,-1 1 1 0 0,1 0-1 0 0,-1 2 0 0 0,14 5-426 0 0,8 6 244 0 0,-39-15 3661 0 0,-10-19-3174 0 0,-68-96 96 0 0,17 29-890 0 0,53 80-1367 0 0,5 14-8792 0 0,2-5 2303 0 0</inkml:trace>
</inkml:ink>
</file>

<file path=ppt/ink/ink3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4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201 1 3473 0 0,'0'0'1273'0'0,"0"0"-16"0"0,0 0 222 0 0,0 0 352 0 0,0 0 145 0 0,0 0-120 0 0,0 0-399 0 0,0 0-484 0 0,0 0-341 0 0,0 0-246 0 0,0 0-126 0 0,0 0-45 0 0,0 0-6 0 0,-1 3 10 0 0,-79 171 1381 0 0,66-147-2306 0 0,-36 53 914 0 0,27-59-4202 0 0,-5-6-4487 0 0,24-11 2358 0 0</inkml:trace>
</inkml:ink>
</file>

<file path=ppt/ink/ink3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4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5505 0 0,'0'0'1158'0'0,"0"0"-166"0"0,0 0 31 0 0,0 0 253 0 0,0 0 223 0 0,0 0 75 0 0,0 0-58 0 0,0 0-200 0 0,0 0-263 0 0,0 0-228 0 0,0 0-193 0 0,0 0-122 0 0,19 36-86 0 0,58 114-81 0 0,-14-27 206 0 0,-42-91-605 0 0,0 0 1 0 0,2-2-1 0 0,2-1 0 0 0,21 21 56 0 0,-4-26-2831 0 0,-26-20-989 0 0,0-2-3448 0 0,-7-2 1215 0 0</inkml:trace>
</inkml:ink>
</file>

<file path=ppt/ink/ink3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5.1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 73 5825 0 0,'0'0'1837'0'0,"0"0"-1257"0"0,0 0-336 0 0,0 0 307 0 0,0 0 347 0 0,0 0 252 0 0,0 0 69 0 0,0 0-112 0 0,2 37-268 0 0,4 114-318 0 0,-3 246-1737 0 0,-1-331 813 0 0,-14-73 1286 0 0,5-5-739 0 0,1-1 1 0 0,0 1-1 0 0,1-1 0 0 0,1 0 0 0 0,0-1 1 0 0,0 1-1 0 0,1-1 0 0 0,1 1 1 0 0,0-1-1 0 0,1 0 0 0 0,1 0 0 0 0,0 0 1 0 0,1 0-1 0 0,0-1-144 0 0,0-8 280 0 0,0-4-185 0 0,2 0-1 0 0,1 0 1 0 0,2 0-1 0 0,0 0 1 0 0,2 1-1 0 0,1 0 1 0 0,1 0-1 0 0,1 1 0 0 0,1 1 1 0 0,1 0-1 0 0,1 0 1 0 0,1 1-1 0 0,1 1 1 0 0,2 1-1 0 0,0 0 0 0 0,13-11-94 0 0,-26 26-3 0 0,0 1-1 0 0,0 0 0 0 0,1 0 0 0 0,-1 0 0 0 0,1 1 0 0 0,0 0 0 0 0,0 0 0 0 0,0 0 0 0 0,1 1 0 0 0,-1 0 0 0 0,1 0 0 0 0,0 0 0 0 0,0 1 0 0 0,0 0 0 0 0,0 1 1 0 0,0 0-1 0 0,1 0 0 0 0,-1 0 0 0 0,0 1 0 0 0,3 0 4 0 0,-7 2 2 0 0,-1 0 1 0 0,1 0-1 0 0,-1 1 1 0 0,0-1 0 0 0,1 1-1 0 0,-1 0 1 0 0,-1-1-1 0 0,1 1 1 0 0,0 0-1 0 0,-1 0 1 0 0,1 0-1 0 0,-1 0 1 0 0,0 1-1 0 0,0-1 1 0 0,0 0 0 0 0,0 0-1 0 0,-1 1 1 0 0,1-1-1 0 0,-1 0 1 0 0,0 1-1 0 0,0-1 1 0 0,0 0-1 0 0,-1 1 1 0 0,1-1 0 0 0,-1 0-1 0 0,1 1-2 0 0,-1 6 7 0 0,-2 16-183 0 0,-2-1 1 0 0,-2 0-1 0 0,0 0 0 0 0,-1-1 1 0 0,-1 0-1 0 0,-1 0 0 0 0,-2-1 1 0 0,0 0-1 0 0,-1-1 0 0 0,-2-1 0 0 0,0 0 1 0 0,-1-1-1 0 0,-1-1 0 0 0,-1 0 1 0 0,-1-1 175 0 0,9-5-540 0 0,-5 5-1302 0 0,-3 4-5785 0 0,12-15 2430 0 0</inkml:trace>
</inkml:ink>
</file>

<file path=ppt/ink/ink3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5.6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177 176 4657 0 0,'0'0'1230'0'0,"0"0"-362"0"0,0 0-47 0 0,0 0 185 0 0,0 0 143 0 0,0 0-27 0 0,0 0-167 0 0,0 0-247 0 0,0 0-256 0 0,0 0-171 0 0,-28 31-107 0 0,-85 95-66 0 0,77-81 129 0 0,36-45-126 0 0,0 0 68 0 0,0 0 94 0 0,1-8 503 0 0,45-65 258 0 0,-8 26-517 0 0,2 1 1 0 0,3 2-1 0 0,36-29-517 0 0,-47 44 145 0 0,47-29 173 0 0,-77 59-323 0 0,-1 0 1 0 0,1-1-1 0 0,-1 1 1 0 0,1 0-1 0 0,-1 0 1 0 0,1 0-1 0 0,-1 0 1 0 0,0 1-1 0 0,1-1 1 0 0,-1 0-1 0 0,0 1 1 0 0,0-1-1 0 0,0 0 0 0 0,0 1 1 0 0,0-1-1 0 0,0 1 1 0 0,-1 0-1 0 0,1-1 1 0 0,0 1-1 0 0,-1 0 1 0 0,1-1-1 0 0,-1 1 1 0 0,0 0-1 0 0,1-1 1 0 0,-1 1-1 0 0,0 0 1 0 0,0 0-1 0 0,0-1 0 0 0,0 1 1 0 0,-1 0-1 0 0,1 0 1 0 0,0-1-1 0 0,-1 1 1 0 0,1 0-1 0 0,-1 0 1 0 0,1-1-1 0 0,-1 1 1 0 0,0-1-1 0 0,0 1 5 0 0,0 8 4 0 0,-13 206-893 0 0,15-204 845 0 0,1-1-1 0 0,0 0 1 0 0,0 0-1 0 0,1-1 0 0 0,1 1 1 0 0,0 0-1 0 0,0-1 1 0 0,1 0-1 0 0,4 8 45 0 0,-5-17 2927 0 0,-13-28-2349 0 0,-1 15-562 0 0,0 0-1 0 0,-1 1 1 0 0,0 0 0 0 0,-1 0 0 0 0,0 1 0 0 0,0 1 0 0 0,-1 0 0 0 0,0 0 0 0 0,-1 1-1 0 0,0 1 1 0 0,0 1 0 0 0,-11-4-16 0 0,-11-8-289 0 0,-4-2-610 0 0,3 1-2686 0 0,12 7-4168 0 0,14 8-109 0 0</inkml:trace>
</inkml:ink>
</file>

<file path=ppt/ink/ink3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1 188 2120 0 0,'0'0'1231'0'0,"0"0"-350"0"0,0 0-185 0 0,0 0-5 0 0,0 0 151 0 0,0 0 291 0 0,0 0 295 0 0,0 0 140 0 0,0 0 11 0 0,0 0-134 0 0,0 0-210 0 0,0 0-194 0 0,0 0-122 0 0,27-1-108 0 0,87-2-94 0 0,27-20 1329 0 0,9 6 445 0 0,-191-5-1632 0 0,-41-17-789 0 0,-36-29-2155 0 0,108 56-619 0 0,9 9-8122 0 0,1 3 10808 0 0,0 0-8152 0 0</inkml:trace>
</inkml:ink>
</file>

<file path=ppt/ink/ink3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7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66 672 0 0,'0'0'1674'0'0,"0"0"-683"0"0,0 0 84 0 0,0 0 389 0 0,0 0 258 0 0,0 0 61 0 0,0 0-138 0 0,0 0-188 0 0,33 0-201 0 0,102 0-211 0 0,170 4 2639 0 0,-163-33-3836 0 0,-126 10-2455 0 0,-15 1-7077 0 0,-1 14 3659 0 0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9.5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311 593 1216 0 0,'0'0'2413'0'0,"0"0"-69"0"0,0 0-122 0 0,0 0-196 0 0,0 0-291 0 0,0 0-273 0 0,0 0-220 0 0,0 0-228 0 0,0 0-235 0 0,0 0-198 0 0,0 0-187 0 0,-31 24-144 0 0,-99 75-84 0 0,55-34 13 0 0,68-58-197 0 0,0 0 1 0 0,0 0 0 0 0,1 0 0 0 0,0 1 0 0 0,1 0-1 0 0,0 0 1 0 0,0 0 0 0 0,1 1 0 0 0,0-1 0 0 0,0 1-1 0 0,1 0 1 0 0,0 1 0 0 0,0-1 0 0 0,1 0 0 0 0,1 1-1 0 0,0-1 1 0 0,0 1 0 0 0,0-1 0 0 0,2 10 17 0 0,1-17 21 0 0,-1 0 0 0 0,1 0-1 0 0,0 0 1 0 0,0 0 0 0 0,0 0 0 0 0,1 0 0 0 0,-1-1 0 0 0,0 1 0 0 0,1-1 0 0 0,-1 0 0 0 0,1 0 0 0 0,-1 0-1 0 0,1 0 1 0 0,0 0 0 0 0,-1 0 0 0 0,1-1 0 0 0,0 1 0 0 0,0-1 0 0 0,-1 0 0 0 0,1 0 0 0 0,0 0-1 0 0,0 0 1 0 0,0 0 0 0 0,-1-1 0 0 0,1 1 0 0 0,0-1 0 0 0,-1 0 0 0 0,1 0 0 0 0,0 0 0 0 0,-1 0-1 0 0,1 0 1 0 0,-1 0 0 0 0,2-2-21 0 0,34-18 303 0 0,0-2 0 0 0,-2-1 0 0 0,-1-2 0 0 0,29-28-303 0 0,-1 2 146 0 0,-28 32-573 0 0,-33 41-244 0 0,-6 24 13 0 0,2-42 599 0 0,1 0-1 0 0,0 1 1 0 0,0-1-1 0 0,0 1 1 0 0,0 0 0 0 0,1-1-1 0 0,-1 1 1 0 0,1 0 0 0 0,0-1-1 0 0,0 1 1 0 0,0 0 0 0 0,1-1-1 0 0,-1 1 1 0 0,1 0 0 0 0,0-1-1 0 0,0 1 1 0 0,0-1-1 0 0,0 1 1 0 0,1-1 0 0 0,0 1-1 0 0,-1-1 1 0 0,1 0 0 0 0,0 0-1 0 0,1 0 1 0 0,-1 0 0 0 0,0 0-1 0 0,1-1 1 0 0,0 1 0 0 0,-1-1-1 0 0,1 1 1 0 0,0-1-1 0 0,0 0 1 0 0,0 0 0 0 0,1-1-1 0 0,-1 1 1 0 0,1 0 59 0 0,3 0 93 0 0,1 0-1 0 0,0-1 1 0 0,-1 1-1 0 0,1-1 1 0 0,0-1 0 0 0,0 0-1 0 0,0 0 1 0 0,0 0-1 0 0,-1-1 1 0 0,1 0-1 0 0,0-1 1 0 0,-1 0 0 0 0,1 0-1 0 0,-1 0 1 0 0,1-1-1 0 0,-1 0 1 0 0,0-1-1 0 0,0 1 1 0 0,-1-1 0 0 0,3-2-93 0 0,118-110 2900 0 0,-111 99-2706 0 0,7-8-86 0 0,-1-1 0 0 0,-1-1 0 0 0,-1-1 0 0 0,-1 0 0 0 0,-2-2-1 0 0,-1 0 1 0 0,-1-1 0 0 0,-2 0 0 0 0,-1-1 0 0 0,-1-1-1 0 0,-2 0 1 0 0,-2 0 0 0 0,4-30-108 0 0,-5-158-215 0 0,-6 216 220 0 0,1 1 1 0 0,-2 0-1 0 0,1 0 0 0 0,-1-1 0 0 0,1 1 0 0 0,-1 0 0 0 0,0 0 0 0 0,0 0 0 0 0,-1 0 0 0 0,1 0 0 0 0,-1 0 0 0 0,0 0 0 0 0,0 0 0 0 0,-1 1 0 0 0,1-1 0 0 0,-1 1 1 0 0,1 0-1 0 0,-1 0 0 0 0,0-1 0 0 0,0 2 0 0 0,0-1 0 0 0,-1 0 0 0 0,1 1 0 0 0,-1-1 0 0 0,0 1 0 0 0,1 0 0 0 0,-1 0 0 0 0,0 1 0 0 0,0-1 0 0 0,0 1 0 0 0,0 0 1 0 0,0 0-1 0 0,-1 0 0 0 0,1 0 0 0 0,0 1 0 0 0,0 0 0 0 0,-1 0 0 0 0,1 0 0 0 0,0 0 0 0 0,-1 1-5 0 0,-3 4-29 0 0,1-1 0 0 0,0 2 0 0 0,0-1 0 0 0,1 1 0 0 0,-1 0 0 0 0,1 0 0 0 0,1 1 0 0 0,-1 0 0 0 0,1 0 0 0 0,0 0 0 0 0,1 0 0 0 0,0 1 0 0 0,0 0 0 0 0,1 0 0 0 0,-1 0 0 0 0,2 0 0 0 0,-1 3 29 0 0,-5 20-17 0 0,1 0 0 0 0,1 0 1 0 0,2 1-1 0 0,2-1 0 0 0,0 1 1 0 0,2 0-1 0 0,2 0 0 0 0,1-1 1 0 0,1 1-1 0 0,1-1 0 0 0,2 0 1 0 0,11 29 16 0 0,60 187-95 0 0,-70-119-238 0 0,-8-128-39 0 0,0 0 0 0 0,-1 0 0 0 0,1 0 1 0 0,0 0-1 0 0,0 0 0 0 0,0 0 1 0 0,-1 0-1 0 0,1 0 0 0 0,0 0 1 0 0,0 0-1 0 0,0 0 0 0 0,-1 0 1 0 0,1 0-1 0 0,0 0 0 0 0,0 0 0 0 0,0 0 1 0 0,-1 0-1 0 0,1 0 0 0 0,0 0 372 0 0,-3-40-7957 0 0,1 23 2860 0 0,2 9 4149 0 0</inkml:trace>
</inkml:ink>
</file>

<file path=ppt/ink/ink3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7.3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3665 0 0,'0'0'981'0'0,"0"0"45"0"0,0 0 111 0 0,0 0 110 0 0,0 35 96 0 0,0 108-53 0 0,10 47 1089 0 0,-9-171-2498 0 0,2 0 0 0 0,0-1 0 0 0,2 0 0 0 0,0 0 0 0 0,0 0-1 0 0,2 0 1 0 0,2 3 119 0 0,29 29-8476 0 0,-33-46 4718 0 0</inkml:trace>
</inkml:ink>
</file>

<file path=ppt/ink/ink3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7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79 406 0 0 0,'0'0'412'0'0,"0"0"182"0"0,0 0 92 0 0,-10 35 147 0 0,-32 113 145 0 0,22-55 994 0 0,17-80-1618 0 0,1 1 1 0 0,1-1-1 0 0,1 1 1 0 0,0-1-1 0 0,0 1 1 0 0,1-1-1 0 0,1 1 1 0 0,0-1-1 0 0,1 1 1 0 0,1-1-1 0 0,1 4-354 0 0,-2-17 4687 0 0,2-11-3533 0 0,12-122 2100 0 0,0 34-2954 0 0,5 1 0 0 0,4 1 0 0 0,5 2 1 0 0,27-59-301 0 0,-51 139 1 0 0,0 0 1 0 0,1 0 0 0 0,1 0 0 0 0,0 1-1 0 0,1 0 1 0 0,1 1 0 0 0,0 0 0 0 0,0 1 0 0 0,4-2-2 0 0,-15 13-15 0 0,1 0 0 0 0,0-1 0 0 0,0 1 0 0 0,0 0 0 0 0,0 0 0 0 0,0-1 0 0 0,0 1 0 0 0,0 0 1 0 0,1 0-1 0 0,-1 0 0 0 0,0 0 0 0 0,1 1 0 0 0,-1-1 0 0 0,0 0 0 0 0,1 0 0 0 0,-1 1 0 0 0,1-1 0 0 0,-1 1 1 0 0,1 0-1 0 0,-1-1 0 0 0,1 1 0 0 0,0 0 0 0 0,-1 0 0 0 0,1 0 0 0 0,-1 0 0 0 0,1 0 0 0 0,-1 0 1 0 0,1 0-1 0 0,0 0 0 0 0,-1 1 0 0 0,1-1 0 0 0,-1 1 0 0 0,1-1 0 0 0,-1 1 0 0 0,0 0 0 0 0,1-1 1 0 0,-1 1-1 0 0,1 0 0 0 0,-1 0 0 0 0,0 0 0 0 0,0 0 0 0 0,0 0 0 0 0,0 0 0 0 0,1 0 0 0 0,-1 1 1 0 0,-1-1-1 0 0,1 0 0 0 0,1 2 15 0 0,6 102-349 0 0,-3-21-3180 0 0,8-30-5493 0 0,-9-40 2951 0 0</inkml:trace>
</inkml:ink>
</file>

<file path=ppt/ink/ink3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8.0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1 8194 0 0,'0'0'2570'0'0,"0"0"-1367"0"0,0 0-698 0 0,0 0-105 0 0,0 0 148 0 0,0 0 206 0 0,0 0 59 0 0,0 0-126 0 0,0 0-230 0 0,0 0-218 0 0,0 0-117 0 0,0 0-52 0 0,0 0-18 0 0,-2 31-25 0 0,-6 94-24 0 0,20-36-488 0 0,-4-55-2751 0 0,-4-33-2893 0 0,-4-1 1487 0 0,0 0 2490 0 0</inkml:trace>
</inkml:ink>
</file>

<file path=ppt/ink/ink3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8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 2128 0 0,'0'0'1317'0'0,"0"0"-470"0"0,0 0-95 0 0,0 0 197 0 0,0 0 172 0 0,0 0 21 0 0,0 0-61 0 0,0 0-146 0 0,0 0-187 0 0,0 0-139 0 0,0 0-83 0 0,0 0-41 0 0,25-5 16 0 0,76-14 17 0 0,-47 21 601 0 0,-45 2-771 0 0,-7-3-279 0 0,0 0 0 0 0,0 0 0 0 0,0 0 0 0 0,0 0 0 0 0,0 0 0 0 0,-1 1 0 0 0,1-1 0 0 0,0 1 0 0 0,-1-1-1 0 0,1 1 1 0 0,-1-1 0 0 0,1 1 0 0 0,-1 0 0 0 0,0 0 0 0 0,0 0 0 0 0,0 0 0 0 0,0 0 0 0 0,0 0 0 0 0,0 0 0 0 0,-1 0 0 0 0,1 0 0 0 0,0 1 0 0 0,-1-1 0 0 0,0 0 0 0 0,0 0 0 0 0,1 1 0 0 0,-1-1 0 0 0,-1 0 0 0 0,1 0 0 0 0,0 0 0 0 0,0 1 0 0 0,-1-1 0 0 0,0 0-1 0 0,0 1-68 0 0,-31 77 773 0 0,25-68-715 0 0,5-9-62 0 0,1 0 1 0 0,-1 0-1 0 0,0 0 0 0 0,1 1 0 0 0,0-1 0 0 0,0 0 0 0 0,0 0 1 0 0,0 1-1 0 0,0-1 0 0 0,1 0 0 0 0,-1 1 0 0 0,1-1 0 0 0,0 1 1 0 0,0-1-1 0 0,0 1 0 0 0,1-1 0 0 0,-1 1 0 0 0,1-1 0 0 0,0 0 1 0 0,0 1-1 0 0,0-1 0 0 0,0 0 0 0 0,0 0 0 0 0,1 0 0 0 0,0 0 1 0 0,-1 0-1 0 0,1 0 0 0 0,0 0 0 0 0,1 0 0 0 0,-1-1 0 0 0,0 1 1 0 0,1-1-1 0 0,-1 0 0 0 0,1 1 0 0 0,0-1 0 0 0,0-1 0 0 0,0 1 1 0 0,0 0-1 0 0,0-1 0 0 0,0 1 4 0 0,17 8-34 0 0,47 42 32 0 0,-70-5 435 0 0,-49 13-61 0 0,44-53-352 0 0,3-3-70 0 0,0 0 0 0 0,0-1 0 0 0,0 0 0 0 0,0 1 0 0 0,0-2-1 0 0,-1 1 1 0 0,1-1 0 0 0,-1 1 0 0 0,0-2 0 0 0,1 1-1 0 0,-1-1 1 0 0,0 1 0 0 0,-6-1 50 0 0,-25-3-5174 0 0,30-1 313 0 0,2-1-3389 0 0</inkml:trace>
</inkml:ink>
</file>

<file path=ppt/ink/ink3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9.0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1 137 2208 0 0,'0'0'1270'0'0,"0"0"-114"0"0,0 0 105 0 0,0 0 190 0 0,0 0 101 0 0,0 0-9 0 0,0 0-132 0 0,0 0-168 0 0,0 0-126 0 0,0 0-98 0 0,0 0-115 0 0,35-5-113 0 0,112-18-89 0 0,74-11 1714 0 0,-152 26-1860 0 0,-79-3 1732 0 0,-174-37-3398 0 0,177 46 2374 0 0,4 0-3748 0 0,14-1-12848 0 0,-5 3 10106 0 0</inkml:trace>
</inkml:ink>
</file>

<file path=ppt/ink/ink3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9.3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485 0 7009 0 0,'0'0'3487'0'0,"0"0"-2293"0"0,0 0-436 0 0,0 0 254 0 0,0 0 263 0 0,0 0 107 0 0,-32 13-114 0 0,-101 39-246 0 0,55-2 225 0 0,48-22-1115 0 0,1 2 1 0 0,2 2 0 0 0,1 0 0 0 0,1 2 0 0 0,-16 31-133 0 0,22-30-792 0 0,-2 4-2941 0 0,4-18-5525 0 0,11-17 2723 0 0</inkml:trace>
</inkml:ink>
</file>

<file path=ppt/ink/ink3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9.5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12611 0 0,'0'0'301'0'0,"0"0"-172"0"0,0 0 149 0 0,0 0 371 0 0,0 0 246 0 0,0 0 112 0 0,0 0-23 0 0,0 0-120 0 0,24 33-171 0 0,76 102-183 0 0,-9-1 353 0 0,-60-91-1022 0 0,2 0-1 0 0,1-2 0 0 0,3-2 0 0 0,5 4 160 0 0,-11-18-2493 0 0,-10-12-6648 0 0,-14-10 1630 0 0</inkml:trace>
</inkml:ink>
</file>

<file path=ppt/ink/ink3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9.8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16011 0 0,'0'0'1091'0'0,"0"0"-392"0"0,0 0-308 0 0,0 0-112 0 0,0 0 89 0 0,0 0 172 0 0,0 0 96 0 0,0 0 8 0 0,0 0-97 0 0,0 0-163 0 0,0 34-129 0 0,2 111-65 0 0,11 117 233 0 0,31-66-742 0 0,-10-117-2284 0 0,-34-78 1747 0 0,4 6-664 0 0,-3-6-2637 0 0,0-1-3481 0 0,-1 0 2273 0 0</inkml:trace>
</inkml:ink>
</file>

<file path=ppt/ink/ink3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20.0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8570 0 0,'0'0'691'0'0,"0"0"-177"0"0,0 0 5 0 0,0 0 139 0 0,0 0 115 0 0,0 0 30 0 0,0 0-20 0 0,0 0-74 0 0,31-2-115 0 0,96-3-90 0 0,-124 5-474 0 0,0 0 0 0 0,0-1 0 0 0,0 1 0 0 0,0 0 0 0 0,1 0 0 0 0,-1 1 0 0 0,0-1 0 0 0,0 1 1 0 0,0-1-1 0 0,0 1 0 0 0,0 0 0 0 0,0 0 0 0 0,0 1 0 0 0,0-1 0 0 0,0 0 0 0 0,-1 1 0 0 0,1 0 0 0 0,0 0 0 0 0,-1 0 0 0 0,1 0 0 0 0,-1 0 0 0 0,0 0-30 0 0,6 6 122 0 0,10 7 124 0 0,-4-4-55 0 0,-1 0 0 0 0,0 1-1 0 0,-1 0 1 0 0,0 1 0 0 0,-1 0 0 0 0,0 1 0 0 0,-1 0 0 0 0,0 1 0 0 0,-2 0 0 0 0,3 5-191 0 0,-10-17 28 0 0,0 0 0 0 0,0 0 0 0 0,0 0 1 0 0,0 0-1 0 0,-1 0 0 0 0,1 0 0 0 0,-1 0 1 0 0,0 0-1 0 0,0 0 0 0 0,0 0 0 0 0,0 0 0 0 0,-1 0 1 0 0,1 0-1 0 0,-1 0 0 0 0,0 0 0 0 0,1 0 0 0 0,-1 0 1 0 0,-1 0-1 0 0,1 0 0 0 0,0 0 0 0 0,-1-1 0 0 0,0 1 1 0 0,1 0-1 0 0,-1-1 0 0 0,0 1 0 0 0,0-1 0 0 0,0 0 1 0 0,-1 0-1 0 0,1 0 0 0 0,0 0 0 0 0,-1 0 1 0 0,0 0-1 0 0,-1 0-28 0 0,-120 65-2181 0 0,81-48-1312 0 0,0-2-3312 0 0,26-10 297 0 0</inkml:trace>
</inkml:ink>
</file>

<file path=ppt/ink/ink3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20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0 9994 0 0,'0'0'1080'0'0,"0"0"-526"0"0,0 0-154 0 0,0 0 145 0 0,0 0 149 0 0,0 0 38 0 0,0 0-108 0 0,0 0-182 0 0,0 0-128 0 0,0 0-91 0 0,0 0-60 0 0,0 0-47 0 0,0 0-48 0 0,-3 33-14 0 0,-9 100-31 0 0,7-16-2214 0 0,1-104-1591 0 0,-1-8-2940 0 0,1-4 3391 0 0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9.5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311 593 1216 0 0,'0'0'2413'0'0,"0"0"-69"0"0,0 0-122 0 0,0 0-196 0 0,0 0-291 0 0,0 0-273 0 0,0 0-220 0 0,0 0-228 0 0,0 0-235 0 0,0 0-198 0 0,0 0-187 0 0,-31 24-144 0 0,-99 75-84 0 0,55-34 13 0 0,68-58-197 0 0,0 0 1 0 0,0 0 0 0 0,1 0 0 0 0,0 1 0 0 0,1 0-1 0 0,0 0 1 0 0,0 0 0 0 0,1 1 0 0 0,0-1 0 0 0,0 1-1 0 0,1 0 1 0 0,0 1 0 0 0,0-1 0 0 0,1 0 0 0 0,1 1-1 0 0,0-1 1 0 0,0 1 0 0 0,0-1 0 0 0,2 10 17 0 0,1-17 21 0 0,-1 0 0 0 0,1 0-1 0 0,0 0 1 0 0,0 0 0 0 0,0 0 0 0 0,1 0 0 0 0,-1-1 0 0 0,0 1 0 0 0,1-1 0 0 0,-1 0 0 0 0,1 0 0 0 0,-1 0-1 0 0,1 0 1 0 0,0 0 0 0 0,-1 0 0 0 0,1-1 0 0 0,0 1 0 0 0,0-1 0 0 0,-1 0 0 0 0,1 0 0 0 0,0 0-1 0 0,0 0 1 0 0,0 0 0 0 0,-1-1 0 0 0,1 1 0 0 0,0-1 0 0 0,-1 0 0 0 0,1 0 0 0 0,0 0 0 0 0,-1 0-1 0 0,1 0 1 0 0,-1 0 0 0 0,2-2-21 0 0,34-18 303 0 0,0-2 0 0 0,-2-1 0 0 0,-1-2 0 0 0,29-28-303 0 0,-1 2 146 0 0,-28 32-573 0 0,-33 41-244 0 0,-6 24 13 0 0,2-42 599 0 0,1 0-1 0 0,0 1 1 0 0,0-1-1 0 0,0 1 1 0 0,0 0 0 0 0,1-1-1 0 0,-1 1 1 0 0,1 0 0 0 0,0-1-1 0 0,0 1 1 0 0,0 0 0 0 0,1-1-1 0 0,-1 1 1 0 0,1 0 0 0 0,0-1-1 0 0,0 1 1 0 0,0-1-1 0 0,0 1 1 0 0,1-1 0 0 0,0 1-1 0 0,-1-1 1 0 0,1 0 0 0 0,0 0-1 0 0,1 0 1 0 0,-1 0 0 0 0,0 0-1 0 0,1-1 1 0 0,0 1 0 0 0,-1-1-1 0 0,1 1 1 0 0,0-1-1 0 0,0 0 1 0 0,0 0 0 0 0,1-1-1 0 0,-1 1 1 0 0,1 0 59 0 0,3 0 93 0 0,1 0-1 0 0,0-1 1 0 0,-1 1-1 0 0,1-1 1 0 0,0-1 0 0 0,0 0-1 0 0,0 0 1 0 0,0 0-1 0 0,-1-1 1 0 0,1 0-1 0 0,0-1 1 0 0,-1 0 0 0 0,1 0-1 0 0,-1 0 1 0 0,1-1-1 0 0,-1 0 1 0 0,0-1-1 0 0,0 1 1 0 0,-1-1 0 0 0,3-2-93 0 0,118-110 2900 0 0,-111 99-2706 0 0,7-8-86 0 0,-1-1 0 0 0,-1-1 0 0 0,-1-1 0 0 0,-1 0 0 0 0,-2-2-1 0 0,-1 0 1 0 0,-1-1 0 0 0,-2 0 0 0 0,-1-1 0 0 0,-1-1-1 0 0,-2 0 1 0 0,-2 0 0 0 0,4-30-108 0 0,-5-158-215 0 0,-6 216 220 0 0,1 1 1 0 0,-2 0-1 0 0,1 0 0 0 0,-1-1 0 0 0,1 1 0 0 0,-1 0 0 0 0,0 0 0 0 0,0 0 0 0 0,-1 0 0 0 0,1 0 0 0 0,-1 0 0 0 0,0 0 0 0 0,0 0 0 0 0,-1 1 0 0 0,1-1 0 0 0,-1 1 1 0 0,1 0-1 0 0,-1 0 0 0 0,0-1 0 0 0,0 2 0 0 0,0-1 0 0 0,-1 0 0 0 0,1 1 0 0 0,-1-1 0 0 0,0 1 0 0 0,1 0 0 0 0,-1 0 0 0 0,0 1 0 0 0,0-1 0 0 0,0 1 0 0 0,0 0 1 0 0,0 0-1 0 0,-1 0 0 0 0,1 0 0 0 0,0 1 0 0 0,0 0 0 0 0,-1 0 0 0 0,1 0 0 0 0,0 0 0 0 0,-1 1-5 0 0,-3 4-29 0 0,1-1 0 0 0,0 2 0 0 0,0-1 0 0 0,1 1 0 0 0,-1 0 0 0 0,1 0 0 0 0,1 1 0 0 0,-1 0 0 0 0,1 0 0 0 0,0 0 0 0 0,1 0 0 0 0,0 1 0 0 0,0 0 0 0 0,1 0 0 0 0,-1 0 0 0 0,2 0 0 0 0,-1 3 29 0 0,-5 20-17 0 0,1 0 0 0 0,1 0 1 0 0,2 1-1 0 0,2-1 0 0 0,0 1 1 0 0,2 0-1 0 0,2 0 0 0 0,1-1 1 0 0,1 1-1 0 0,1-1 0 0 0,2 0 1 0 0,11 29 16 0 0,60 187-95 0 0,-70-119-238 0 0,-8-128-39 0 0,0 0 0 0 0,-1 0 0 0 0,1 0 1 0 0,0 0-1 0 0,0 0 0 0 0,0 0 1 0 0,-1 0-1 0 0,1 0 0 0 0,0 0 1 0 0,0 0-1 0 0,0 0 0 0 0,-1 0 1 0 0,1 0-1 0 0,0 0 0 0 0,0 0 0 0 0,0 0 1 0 0,-1 0-1 0 0,1 0 0 0 0,0 0 372 0 0,-3-40-7957 0 0,1 23 2860 0 0,2 9 4149 0 0</inkml:trace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9.8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8658 0 0,'0'0'1678'0'0,"0"0"-477"0"0,0 0-14 0 0,0 0 239 0 0,0 0 133 0 0,0 0-99 0 0,0 0-186 0 0,0 0-153 0 0,0 0-99 0 0,0 0-81 0 0,0 0-119 0 0,0 0-133 0 0,0 0-101 0 0,28 8-92 0 0,87 24-33 0 0,-31-24 351 0 0,168-8 530 0 0,-198 0-5679 0 0,0 0-4722 0 0,-54 0-2110 0 0</inkml:trace>
</inkml:ink>
</file>

<file path=ppt/ink/ink3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20.8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4297 0 0,'0'0'2244'0'0,"0"0"-1057"0"0,0 0-297 0 0,0 0 133 0 0,0 0 113 0 0,0 0-22 0 0,0 0-65 0 0,0 0-125 0 0,0 0-157 0 0,0 0-155 0 0,0 0-100 0 0,0 0-64 0 0,25-6-77 0 0,75-17-49 0 0,-99 22-299 0 0,1 0 1 0 0,0 1-1 0 0,-1-1 1 0 0,1 0-1 0 0,-1 1 0 0 0,1 0 1 0 0,0-1-1 0 0,-1 1 1 0 0,1 0-1 0 0,0 0 1 0 0,-1 0-1 0 0,1 0 1 0 0,0 0-1 0 0,0 1 1 0 0,-1-1-1 0 0,1 0 1 0 0,-1 1-1 0 0,1-1 1 0 0,0 1-1 0 0,-1-1 1 0 0,1 1-1 0 0,-1 0 1 0 0,1 0-1 0 0,-1 0 0 0 0,1 0 1 0 0,-1 0-1 0 0,0 0 1 0 0,0 0-1 0 0,1 0 1 0 0,-1 1-1 0 0,0-1 1 0 0,0 0-1 0 0,0 1 1 0 0,0-1-1 0 0,-1 1 1 0 0,1-1-1 0 0,0 1 1 0 0,0-1-1 0 0,-1 1 1 0 0,1-1-1 0 0,-1 1 1 0 0,0 0-1 0 0,1-1 0 0 0,-1 1 1 0 0,0 0-1 0 0,0-1 1 0 0,0 1-1 0 0,0 0 1 0 0,0-1-1 0 0,0 1 1 0 0,-1 0-1 0 0,1 0-23 0 0,0 1 101 0 0,-2 5-24 0 0,1-1-1 0 0,-1 0 1 0 0,-1 0-1 0 0,1-1 1 0 0,-1 1-1 0 0,-1 0 1 0 0,1-1-1 0 0,-1 0 1 0 0,0 0 0 0 0,0 0-1 0 0,-1 0 1 0 0,0-1-1 0 0,0 1 1 0 0,0-1-1 0 0,-2 1-76 0 0,-31 40 42 0 0,37-45-47 0 0,0 0 0 0 0,1 0 0 0 0,-1 0 0 0 0,0 1 0 0 0,1-1-1 0 0,-1 0 1 0 0,1 0 0 0 0,-1 0 0 0 0,1 1 0 0 0,0-1 0 0 0,0 0 0 0 0,-1 0 0 0 0,1 1 0 0 0,0-1 0 0 0,0 0 0 0 0,0 1 0 0 0,0-1 0 0 0,0 0 0 0 0,1 0 0 0 0,-1 1 0 0 0,0-1 0 0 0,1 0 0 0 0,-1 0-1 0 0,1 1 1 0 0,-1-1 0 0 0,1 0 0 0 0,-1 0 0 0 0,1 0 0 0 0,0 0 0 0 0,0 0 0 0 0,-1 0 0 0 0,1 0 0 0 0,0 0 0 0 0,0 0 0 0 0,0 0 0 0 0,0 0 0 0 0,0-1 0 0 0,0 1 0 0 0,0 0 0 0 0,0-1-1 0 0,1 1 7 0 0,58 19-293 0 0,-38-15 244 0 0,-18-4 52 0 0,0 0 1 0 0,0 0-1 0 0,0 0 1 0 0,0 1-1 0 0,0-1 0 0 0,0 1 1 0 0,0 0-1 0 0,-1 0 0 0 0,1 0 1 0 0,-1 1-1 0 0,1-1 1 0 0,-1 1-1 0 0,0 0 0 0 0,0 0 1 0 0,0 0-1 0 0,0 0 1 0 0,-1 0-1 0 0,1 1 0 0 0,-1-1 1 0 0,0 1-1 0 0,0-1 0 0 0,0 1 1 0 0,-1 0-1 0 0,1 0 1 0 0,-1 0-1 0 0,0 0 0 0 0,0 0 1 0 0,0 1-5 0 0,-2 2 52 0 0,-1 1 1 0 0,0 0 0 0 0,-1-1-1 0 0,0 0 1 0 0,0 0 0 0 0,0 0-1 0 0,-1 0 1 0 0,0 0 0 0 0,0 0-1 0 0,-1-1 1 0 0,0 0-1 0 0,0 0 1 0 0,0 0 0 0 0,-1-1-1 0 0,0 0 1 0 0,0 0 0 0 0,0 0-1 0 0,-1-1 1 0 0,0 1-53 0 0,-8 7 87 0 0,-47 17-1287 0 0,32-26-8937 0 0,23-3 1404 0 0</inkml:trace>
</inkml:ink>
</file>

<file path=ppt/ink/ink3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21.4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92 0 0 0,'0'0'788'0'0,"0"0"346"0"0,0 0 154 0 0,0 0 152 0 0,0 0 58 0 0,0 0-63 0 0,0 0-124 0 0,0 0-178 0 0,0 0-91 0 0,0 0-10 0 0,0 0-41 0 0,0 0-107 0 0,0 0-74 0 0,13 1-55 0 0,106 2 2116 0 0,43-4-271 0 0,-109-9-2029 0 0,-53 10-331 0 0,0 0 104 0 0,-20-16 859 0 0,-171-42-2746 0 0,180 49-770 0 0,11 8-1948 0 0,2 0-3424 0 0,-1 1 117 0 0</inkml:trace>
</inkml:ink>
</file>

<file path=ppt/ink/ink3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37.4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1 207 2417 0 0,'0'0'1461'0'0,"0"0"1"0"0,0 0 46 0 0,0 0 19 0 0,0 0-79 0 0,0 0-85 0 0,0 0-129 0 0,0 0-131 0 0,0 0-107 0 0,0 0-112 0 0,0 0-94 0 0,0 0-65 0 0,22-1-37 0 0,69-4-31 0 0,82 15 1855 0 0,-40-4-1502 0 0,-45-5-454 0 0,-102-1 1903 0 0,-210-82-2970 0 0,127 26-793 0 0,41 6-4145 0 0,55 49 5097 0 0,-7-10-2692 0 0,4 1-3658 0 0,2 3-736 0 0</inkml:trace>
</inkml:ink>
</file>

<file path=ppt/ink/ink3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37.9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85 292 352 0 0,'0'0'1471'0'0,"0"0"-236"0"0,0 0 67 0 0,0 0 159 0 0,0 0 65 0 0,0 0-94 0 0,0 0-238 0 0,0 0-218 0 0,0 0-120 0 0,0 0-5 0 0,0 0 16 0 0,0 0-38 0 0,9-2-63 0 0,115-7 3033 0 0,39 5-797 0 0,-167-7-1784 0 0,-224-155-2029 0 0,193 140-149 0 0,-23-16-1605 0 0,18 19-4297 0 0,24 15-3869 0 0</inkml:trace>
</inkml:ink>
</file>

<file path=ppt/ink/ink3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35.6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17 123 6945 0 0,'0'0'1155'0'0,"0"0"108"0"0,0 0 326 0 0,0 0 287 0 0,0 0 47 0 0,0 0-232 0 0,0 0-361 0 0,0 0-334 0 0,0 34-272 0 0,0 106-224 0 0,9 57 451 0 0,14-9-1118 0 0,-18-163 165 0 0,-1-4-2476 0 0,-2-7-6919 0 0,-3-14 4982 0 0,0 0-69 0 0</inkml:trace>
  <inkml:trace contextRef="#ctx0" brushRef="#br0" timeOffset="278.994">1 20 4953 0 0,'0'0'878'0'0,"0"0"-105"0"0,0 0 10 0 0,0 0 121 0 0,0 0 86 0 0,0 0-39 0 0,0 0-109 0 0,0 0-136 0 0,0 0-131 0 0,0 0-105 0 0,33-4-92 0 0,104-8-53 0 0,-134 11-301 0 0,0 0 0 0 0,1 1 0 0 0,-1-1 0 0 0,0 1 1 0 0,1 0-1 0 0,-1 0 0 0 0,0 0 0 0 0,1 0 0 0 0,-1 1 0 0 0,0-1 0 0 0,1 1 0 0 0,-1 0 0 0 0,0 0 0 0 0,0 0 0 0 0,0 1 0 0 0,0-1 0 0 0,0 1 0 0 0,0 0 0 0 0,0-1 0 0 0,0 2-24 0 0,7 4 134 0 0,-3-3-44 0 0,1 0 1 0 0,0 0-1 0 0,-1 1 0 0 0,0 0 0 0 0,0 0 0 0 0,-1 1 1 0 0,0 0-1 0 0,1 0 0 0 0,-2 0 0 0 0,1 1 1 0 0,-1 0-1 0 0,0 0 0 0 0,-1 0 0 0 0,1 1 1 0 0,-1-1-1 0 0,-1 1 0 0 0,0 0 0 0 0,0 0 1 0 0,0 1-1 0 0,-1-1 0 0 0,0 1 0 0 0,-1-1 1 0 0,0 1-1 0 0,0 0-90 0 0,-5-2 23 0 0,0 1 1 0 0,0-1-1 0 0,0 0 1 0 0,-1 0-1 0 0,0-1 1 0 0,-1 1-1 0 0,1-1 1 0 0,-1 0-1 0 0,-1-1 1 0 0,1 1-1 0 0,-1-1 1 0 0,0 0-1 0 0,0-1 1 0 0,0 0-1 0 0,0 0 1 0 0,-4 1-24 0 0,-90 37-1261 0 0,30-22-2349 0 0,22-6-2589 0 0,34-10 2096 0 0,4-3 2591 0 0</inkml:trace>
  <inkml:trace contextRef="#ctx0" brushRef="#br0" timeOffset="698.508">384 499 4433 0 0,'0'0'3281'0'0,"0"0"-1565"0"0,0 0-612 0 0,0 0-28 0 0,0 0 57 0 0,0 0-76 0 0,0 0-230 0 0,0 0-257 0 0,0 0-144 0 0,0 0-36 0 0,0 0 1 0 0,0 0-13 0 0,0 0-64 0 0,1 14-68 0 0,12 104 300 0 0,-8-31 320 0 0,-6-49-3830 0 0,1-18-2024 0 0,0 0-3343 0 0,0-19 5860 0 0</inkml:trace>
  <inkml:trace contextRef="#ctx0" brushRef="#br0" timeOffset="1184.632">336 499 4713 0 0,'0'0'1852'0'0,"0"0"-257"0"0,0 0-129 0 0,0 0-46 0 0,0 0-151 0 0,0 0-232 0 0,0 0-246 0 0,0 0-202 0 0,0 0-100 0 0,0 0-47 0 0,0 0-34 0 0,0 0-62 0 0,0 0-57 0 0,16-3-25 0 0,105-9 436 0 0,6 12 266 0 0,-126 0-955 0 0,0 0 0 0 0,0-1 0 0 0,0 1 0 0 0,0 0 0 0 0,0 0 0 0 0,0 0 1 0 0,0 0-1 0 0,0 1 0 0 0,0-1 0 0 0,0 0 0 0 0,0 0 0 0 0,0 0 0 0 0,0 1 0 0 0,-1-1 0 0 0,1 1 0 0 0,0-1 0 0 0,0 0 0 0 0,0 1 1 0 0,0 0-1 0 0,0-1 0 0 0,-1 1 0 0 0,1-1 0 0 0,0 1 0 0 0,-1 0 0 0 0,1 0 0 0 0,0-1 0 0 0,-1 1 0 0 0,1 0 0 0 0,-1 0 0 0 0,1 0 1 0 0,-1 0-1 0 0,1 0 0 0 0,-1-1 0 0 0,0 1 0 0 0,1 0 0 0 0,-1 0 0 0 0,0 0 0 0 0,0 0 0 0 0,0 0 0 0 0,0 0 0 0 0,0 0 0 0 0,0 0 0 0 0,0 0 1 0 0,0 0-1 0 0,0 0 0 0 0,0 0 0 0 0,-1 0 0 0 0,1 0 0 0 0,0 0 0 0 0,-1 0 0 0 0,1 0 0 0 0,-1 0-11 0 0,-28 48 536 0 0,-12-8-361 0 0,31-33-177 0 0,1 0 1 0 0,0 1 0 0 0,1 0-1 0 0,0 0 1 0 0,0 1 0 0 0,1 0-1 0 0,0 0 1 0 0,1 1 0 0 0,-1 2 1 0 0,7-11-8 0 0,-1-1 1 0 0,1 1-1 0 0,-1 0 1 0 0,1-1-1 0 0,0 1 1 0 0,-1 0-1 0 0,1-1 0 0 0,0 1 1 0 0,0-1-1 0 0,0 1 1 0 0,1 0-1 0 0,-1-1 1 0 0,0 1-1 0 0,1 0 0 0 0,-1-1 1 0 0,1 1-1 0 0,-1-1 1 0 0,1 1-1 0 0,0-1 1 0 0,-1 1-1 0 0,1-1 0 0 0,0 0 1 0 0,0 1-1 0 0,0-1 1 0 0,0 0-1 0 0,0 1 1 0 0,1-1-1 0 0,-1 0 1 0 0,0 0-1 0 0,0 0 0 0 0,1 0 1 0 0,-1 0-1 0 0,1-1 1 0 0,-1 1-1 0 0,1 0 1 0 0,0 0 7 0 0,64 20-334 0 0,-51-18 308 0 0,-9-1 28 0 0,-1-2 9 0 0,-1 1 1 0 0,0 0-1 0 0,1 0 0 0 0,-1 0 0 0 0,0 0 0 0 0,0 1 1 0 0,1 0-1 0 0,-1 0 0 0 0,0 0 0 0 0,-1 0 0 0 0,1 0 1 0 0,0 1-1 0 0,-1 0 0 0 0,1 0 0 0 0,-1 0 0 0 0,0 0 1 0 0,0 0-1 0 0,2 4-11 0 0,-6-2 87 0 0,-1 0 0 0 0,0 0 0 0 0,0-1 0 0 0,0 1 0 0 0,-1 0 0 0 0,1-1-1 0 0,-1 1 1 0 0,0-1 0 0 0,0 0 0 0 0,-1 0 0 0 0,0 0 0 0 0,1-1 0 0 0,-1 1 0 0 0,0-1 0 0 0,0 0 0 0 0,-1 0 0 0 0,1 0 0 0 0,-1 0 0 0 0,0-1 0 0 0,-1 1-87 0 0,-5 4-167 0 0,-1 0 1 0 0,0 0-1 0 0,0-1 1 0 0,0-1-1 0 0,-1 0 0 0 0,0-1 1 0 0,0 0-1 0 0,0-1 1 0 0,0 0-1 0 0,-1-1 0 0 0,1-1 1 0 0,-4 0 166 0 0,-3 0-1580 0 0,-6-1-2186 0 0,9-2-2585 0 0,8-1-1175 0 0</inkml:trace>
</inkml:ink>
</file>

<file path=ppt/ink/ink3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35.1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312 7 6953 0 0,'0'0'2537'0'0,"0"0"-1317"0"0,0 0-429 0 0,0 0 155 0 0,0 0 278 0 0,0 0 175 0 0,0 0-112 0 0,0 0-322 0 0,0 0-291 0 0,0 0-205 0 0,-15 33-153 0 0,-49 101-98 0 0,14-24 111 0 0,36-78-1021 0 0,-58 107 1275 0 0,36-105-4576 0 0,-8-15-4917 0 0,33-19 2594 0 0</inkml:trace>
  <inkml:trace contextRef="#ctx0" brushRef="#br0" timeOffset="246.32">1 0 5569 0 0,'0'0'1444'0'0,"0"0"-163"0"0,0 0-92 0 0,0 0 101 0 0,0 0 97 0 0,0 0-3 0 0,0 0-83 0 0,0 0-203 0 0,0 0-212 0 0,0 0-174 0 0,0 0-96 0 0,0 0-54 0 0,22 33-73 0 0,70 105-75 0 0,-45-51 158 0 0,57 108-142 0 0,-93-177-1194 0 0,13 14 812 0 0,-12-25-4433 0 0,3-5-4441 0 0,-13-2 2129 0 0</inkml:trace>
</inkml:ink>
</file>

<file path=ppt/ink/ink3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33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0 379 2729 0 0,'0'0'1009'0'0,"0"0"-218"0"0,0 0-16 0 0,0 0 217 0 0,0 0 338 0 0,0 0 267 0 0,0 0 89 0 0,0 0-78 0 0,0 0-211 0 0,0 0-273 0 0,0 0-220 0 0,0 0-146 0 0,32 0-130 0 0,102 0-83 0 0,167 0 434 0 0,-265 3-2857 0 0,-14 2-2332 0 0,-6-2-2607 0 0,-8 0 870 0 0</inkml:trace>
  <inkml:trace contextRef="#ctx0" brushRef="#br0" timeOffset="496.443">680 91 8034 0 0,'0'0'310'0'0,"0"0"-128"0"0,0 0 198 0 0,0 0 472 0 0,0 0 324 0 0,0 0 109 0 0,0 0-126 0 0,0 0-271 0 0,0 0-285 0 0,4 37-229 0 0,15 117-148 0 0,-9 31 62 0 0,-12 50-152 0 0,-26-150 340 0 0,10-115 1600 0 0,13-14-1813 0 0,1-1 0 0 0,3 1-1 0 0,2 0 1 0 0,1-1 0 0 0,3 1 0 0 0,1 0-1 0 0,6-14-262 0 0,-3 8 45 0 0,3 1-1 0 0,2 1 1 0 0,1 0 0 0 0,3 0-1 0 0,16-28-44 0 0,-32 72-13 0 0,0 0 0 0 0,-1 0-1 0 0,1 0 1 0 0,1 0 0 0 0,-1 0 0 0 0,1 0-1 0 0,-1 1 1 0 0,1-1 0 0 0,0 1 0 0 0,0 0-1 0 0,0 0 1 0 0,1 0 0 0 0,-1 0 0 0 0,1 1 0 0 0,0-1-1 0 0,0 1 1 0 0,0 0 0 0 0,0 0 0 0 0,0 0-1 0 0,0 1 1 0 0,0-1 0 0 0,0 1 0 0 0,1 0-1 0 0,-1 0 1 0 0,0 1 0 0 0,5-1 13 0 0,-4 5-54 0 0,-1-1 0 0 0,0 1 0 0 0,-1 0 1 0 0,1 0-1 0 0,-1 1 0 0 0,1-1 0 0 0,-1 1 0 0 0,-1-1 0 0 0,1 1 0 0 0,-1 0 1 0 0,0 0-1 0 0,0 0 0 0 0,0 1 0 0 0,0-1 0 0 0,-1 0 0 0 0,0 4 54 0 0,0-7-22 0 0,13 53-995 0 0,2 5-3179 0 0,-3-22-4430 0 0,-9-29 3186 0 0</inkml:trace>
  <inkml:trace contextRef="#ctx0" brushRef="#br0" timeOffset="824.493">1074 596 7554 0 0,'0'0'1217'0'0,"0"0"-115"0"0,0 0 19 0 0,0 0 97 0 0,0 0-19 0 0,0 0-107 0 0,0 0-198 0 0,0 0-222 0 0,0 0-192 0 0,0 0-171 0 0,0 0-107 0 0,0 0-57 0 0,0 0-37 0 0,-21 10-23 0 0,-60 35-26 0 0,80-44-57 0 0,-1-1 0 0 0,1 1 0 0 0,-1 0 0 0 0,1 0 0 0 0,-1 0 1 0 0,1 0-1 0 0,0 0 0 0 0,0 0 0 0 0,-1 0 0 0 0,1 1 0 0 0,0-1 0 0 0,0 0 0 0 0,0 1 0 0 0,0-1 0 0 0,0 0 0 0 0,1 1 0 0 0,-1-1 1 0 0,0 1-1 0 0,1 0 0 0 0,-1-1 0 0 0,1 1 0 0 0,-1-1 0 0 0,1 1 0 0 0,0 0 0 0 0,0-1 0 0 0,0 1 0 0 0,0 0 0 0 0,0-1 0 0 0,0 1 1 0 0,0 0-1 0 0,0-1 0 0 0,1 2-2 0 0,0 6 5 0 0,0-5 2 0 0,-1 0-1 0 0,1 0 1 0 0,0 1-1 0 0,0-1 1 0 0,1 0-1 0 0,-1 0 1 0 0,1 0-1 0 0,0 0 1 0 0,0 0 0 0 0,0-1-1 0 0,0 1 1 0 0,1-1-1 0 0,-1 1 1 0 0,1-1-1 0 0,0 0 1 0 0,0 0-1 0 0,0 0 1 0 0,1 0-1 0 0,-1-1 1 0 0,1 1 0 0 0,-1-1-1 0 0,1 0 1 0 0,0 0-1 0 0,0 0 1 0 0,0 0-7 0 0,105 24 328 0 0,-30-50-1778 0 0,-56 9-2485 0 0,-2-1-4580 0 0,-15 8 4394 0 0</inkml:trace>
</inkml:ink>
</file>

<file path=ppt/ink/ink3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30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2645 678 3857 0 0,'0'0'2627'0'0,"0"0"-1704"0"0,0 0-330 0 0,0 0 244 0 0,0 0 235 0 0,-1 35 107 0 0,-6 109-70 0 0,-2-3 381 0 0,3 109-4648 0 0,17-191-604 0 0,-2-15-2334 0 0,-7-32 5425 0 0</inkml:trace>
  <inkml:trace contextRef="#ctx0" brushRef="#br0" timeOffset="258.089">2544 984 0 0 0,'0'0'1076'0'0,"0"0"-293"0"0,9-38-156 0 0,28-125-10 0 0,-32 139-250 0 0,2 0 0 0 0,1 1 0 0 0,1-1 0 0 0,1 2 0 0 0,1-1 0 0 0,0 2 0 0 0,2-1 0 0 0,12-14-367 0 0,-15 22 294 0 0,-5 4 31 0 0,1 0 0 0 0,0 0-1 0 0,1 1 1 0 0,0 0-1 0 0,1 0 1 0 0,-1 1-1 0 0,2 0 1 0 0,-1 1 0 0 0,1-1-1 0 0,0 1 1 0 0,1 1-1 0 0,0 0 1 0 0,0 0 0 0 0,0 1-1 0 0,0 1 1 0 0,1-1-1 0 0,0 2 1 0 0,0-1 0 0 0,0 2-1 0 0,0-1 1 0 0,1 1-1 0 0,-1 1 1 0 0,11 0-325 0 0,-17 4 82 0 0,-1 0 0 0 0,1 0 0 0 0,-1 1 0 0 0,0 0 0 0 0,-1-1 0 0 0,1 1 0 0 0,0 1 0 0 0,-1-1 0 0 0,0 0 0 0 0,0 1 0 0 0,0 0 0 0 0,-1 0 0 0 0,0-1 0 0 0,0 1 0 0 0,0 1 0 0 0,0-1 0 0 0,-1 0 0 0 0,0 0 0 0 0,0 1 0 0 0,0-1 0 0 0,-1 0 0 0 0,1 1 0 0 0,-1-1 0 0 0,-1 1 0 0 0,1-1 0 0 0,-1 1 0 0 0,-1 4-82 0 0,2-7 25 0 0,-3 23 34 0 0,-1 0-1 0 0,-2 0 1 0 0,0-1 0 0 0,-2 1-1 0 0,-1-1 1 0 0,0-1 0 0 0,-2 0 0 0 0,-1 0-1 0 0,-1-1 1 0 0,-1-1 0 0 0,-1 0-1 0 0,-1-1 1 0 0,0 0 0 0 0,-2-2-1 0 0,0 0 1 0 0,-7 4-59 0 0,-52 39-895 0 0,43-39-4587 0 0,32-22 3378 0 0,2-1-2124 0 0,-1 0 2630 0 0,1 0-1072 0 0</inkml:trace>
  <inkml:trace contextRef="#ctx0" brushRef="#br0" timeOffset="811.545">3001 1208 6305 0 0,'0'0'1553'0'0,"0"0"-181"0"0,0 0 4 0 0,0 0 1 0 0,0 0-160 0 0,0 0-286 0 0,0 0-312 0 0,0 0-236 0 0,0 0-182 0 0,0 0-124 0 0,0 0-67 0 0,-28 32-73 0 0,-82 98-37 0 0,75-72-148 0 0,34-58 235 0 0,1 0-1 0 0,0 1 1 0 0,-1-1 0 0 0,1 0-1 0 0,0 0 1 0 0,-1 1-1 0 0,1-1 1 0 0,0 0 0 0 0,-1 1-1 0 0,1-1 1 0 0,0 0 0 0 0,0 1-1 0 0,-1-1 1 0 0,1 0 0 0 0,0 1-1 0 0,0-1 1 0 0,0 0 0 0 0,0 1-1 0 0,-1-1 1 0 0,1 1 0 0 0,0-1-1 0 0,0 0 1 0 0,0 1 0 0 0,0-1-1 0 0,0 1 1 0 0,0-1 0 0 0,0 1-1 0 0,0-1 1 0 0,0 0 0 0 0,0 1-1 0 0,0-1 1 0 0,0 1 0 0 0,1-1-1 0 0,-1 0 1 0 0,0 1 0 0 0,0-1-1 0 0,0 0 1 0 0,1 1 0 0 0,-1-1-1 0 0,0 1 1 0 0,0-1-1 0 0,1 0 1 0 0,-1 0 0 0 0,0 1-1 0 0,0-1 1 0 0,1 0 0 0 0,-1 1-1 0 0,0-1 1 0 0,1 0 0 0 0,-1 0-1 0 0,0 0 1 0 0,1 1 0 0 0,-1-1-1 0 0,1 0 1 0 0,-1 0 0 0 0,0 0-1 0 0,1 0 1 0 0,-1 0 0 0 0,1 0-1 0 0,-1 0 1 0 0,1 0 0 0 0,-1 0-1 0 0,0 0 1 0 0,1 0 0 0 0,-1 0 13 0 0,23-17 295 0 0,21-33 477 0 0,-11 9-252 0 0,2 2 0 0 0,2 1 0 0 0,1 2 0 0 0,41-29-520 0 0,40-4 518 0 0,-118 70-521 0 0,1 0 0 0 0,0 1 0 0 0,-1-1 0 0 0,1 0 0 0 0,-1 1-1 0 0,1-1 1 0 0,-1 1 0 0 0,0 0 0 0 0,1-1 0 0 0,-1 1 0 0 0,0 0 0 0 0,0 0 0 0 0,0-1 0 0 0,0 1 0 0 0,-1 0 0 0 0,1 0 0 0 0,-1 0 0 0 0,1 0 0 0 0,-1 0 0 0 0,1 0 0 0 0,-1 0-1 0 0,0 0 1 0 0,0 0 0 0 0,0 0 0 0 0,0 1 0 0 0,0-1 0 0 0,-1 0 0 0 0,1 0 0 0 0,-1 0 0 0 0,1 0 0 0 0,-1 0 0 0 0,0 0 0 0 0,0 0 3 0 0,1 9 5 0 0,-1 243-608 0 0,2-247 281 0 0,-1-7 365 0 0,-1 0 0 0 0,1 0 0 0 0,0 0 0 0 0,-1 0 0 0 0,1 0 0 0 0,0 0 0 0 0,-1 0 0 0 0,1 0 0 0 0,0 0 0 0 0,-1 0 0 0 0,1 0 0 0 0,0 0 0 0 0,-1 0 1 0 0,1 0-1 0 0,0 0 0 0 0,0 1 0 0 0,-1-1 0 0 0,1 0 0 0 0,0 0 0 0 0,-1 0 0 0 0,1 0 0 0 0,0 1 0 0 0,0-1 0 0 0,-1 0 0 0 0,1 0 0 0 0,0 1 0 0 0,0-1 0 0 0,0 0 0 0 0,-1 1 1 0 0,1-1-1 0 0,0 0 0 0 0,0 0 0 0 0,0 1 0 0 0,0-1 0 0 0,0 0 0 0 0,-1 1 0 0 0,1-1 0 0 0,0 0 0 0 0,0 1 0 0 0,0-1 0 0 0,0 0 0 0 0,0 1 0 0 0,0-1 0 0 0,0 0 1 0 0,0 1-1 0 0,0-1 0 0 0,1 0 0 0 0,-1 1 0 0 0,0-1 0 0 0,0 0 0 0 0,0 1 0 0 0,0-1 0 0 0,0 0 0 0 0,1 1-43 0 0,-54-46 310 0 0,-35-15-688 0 0,45 33-880 0 0,27 16-68 0 0,0-1-1911 0 0,4 5-2240 0 0,5 3-2269 0 0</inkml:trace>
  <inkml:trace contextRef="#ctx0" brushRef="#br0" timeOffset="-8278.783">0 951 7330 0 0,'0'0'1460'0'0,"0"0"-96"0"0,0 0 63 0 0,0 0 129 0 0,0 0 23 0 0,0 0-169 0 0,0 0-298 0 0,0 0-298 0 0,0 0-211 0 0,0 0-171 0 0,37-8-128 0 0,115-24-96 0 0,-45 21-45 0 0,82 9-2241 0 0,-105 3-7594 0 0,-64-1 1660 0 0</inkml:trace>
  <inkml:trace contextRef="#ctx0" brushRef="#br0" timeOffset="-7734.957">742 605 6473 0 0,'0'0'713'0'0,"0"0"5"0"0,0 0 341 0 0,0 0 396 0 0,0 0 192 0 0,0 0-49 0 0,0 0-243 0 0,0 33-326 0 0,0 109-299 0 0,-19 367 488 0 0,20-500-1213 0 0,-2 1 0 0 0,1-1 1 0 0,-1 1-1 0 0,-1-1 1 0 0,0 0-1 0 0,0 0 1 0 0,0 0-1 0 0,-1 0 1 0 0,-1 0-1 0 0,-2 5-5 0 0,5-13 18 0 0,1-1 0 0 0,-1 1 0 0 0,1 0 0 0 0,-1 0 0 0 0,0-1 0 0 0,1 1 0 0 0,-1 0 0 0 0,0-1 0 0 0,1 1 0 0 0,-1-1 0 0 0,0 1 0 0 0,0-1-1 0 0,0 0 1 0 0,1 1 0 0 0,-1-1 0 0 0,0 0 0 0 0,0 1 0 0 0,0-1 0 0 0,0 0 0 0 0,0 0 0 0 0,0 0 0 0 0,0 0 0 0 0,0 0 0 0 0,0 0 0 0 0,1 0 0 0 0,-1 0 0 0 0,0 0 0 0 0,0 0 0 0 0,0 0-1 0 0,0-1 1 0 0,0 1 0 0 0,0 0 0 0 0,0-1 0 0 0,1 1 0 0 0,-1-1 0 0 0,0 1 0 0 0,0-1 0 0 0,1 1 0 0 0,-1-1 0 0 0,0 1 0 0 0,0-1 0 0 0,1 0 0 0 0,-1 1 0 0 0,1-1 0 0 0,-1 0 0 0 0,1 0 0 0 0,-1 1-1 0 0,1-1 1 0 0,-1 0 0 0 0,1 0 0 0 0,0 0 0 0 0,-1 0 0 0 0,1 0 0 0 0,0 1 0 0 0,0-1 0 0 0,0 0 0 0 0,-1 0 0 0 0,1 0 0 0 0,0 0 0 0 0,0 0 0 0 0,1 0-18 0 0,-18-63 231 0 0,16 22-133 0 0,1-1 0 0 0,2 0 0 0 0,3 1 0 0 0,1-1 0 0 0,2 1-1 0 0,1 1 1 0 0,3-1 0 0 0,1 2 0 0 0,10-19-98 0 0,-14 30 25 0 0,1 1-1 0 0,1-1 0 0 0,2 2 0 0 0,1 0 0 0 0,1 0 1 0 0,1 1-1 0 0,1 1 0 0 0,2 1 0 0 0,0 1 0 0 0,1 0 1 0 0,2 1-1 0 0,0 2 0 0 0,19-14-24 0 0,-38 32-10 0 0,-1 0 0 0 0,0 0-1 0 0,1 0 1 0 0,-1 0 0 0 0,1 1 0 0 0,0-1 0 0 0,0 1-1 0 0,-1 0 1 0 0,1 0 0 0 0,0 0 0 0 0,0 0 0 0 0,0 1-1 0 0,0-1 1 0 0,0 1 0 0 0,0-1 0 0 0,1 1 0 0 0,-1 0-1 0 0,0 0 1 0 0,0 1 0 0 0,0-1 0 0 0,0 0 0 0 0,0 1-1 0 0,0 0 1 0 0,0 0 0 0 0,0 0 0 0 0,0 0 0 0 0,-1 0-1 0 0,1 1 1 0 0,0-1 0 0 0,-1 1 0 0 0,1 0 0 0 0,-1 0-1 0 0,1 0 1 0 0,-1 0 10 0 0,18 80-1644 0 0,-18-45-2247 0 0,-1-14-1503 0 0,0-11-3901 0 0</inkml:trace>
  <inkml:trace contextRef="#ctx0" brushRef="#br0" timeOffset="-2791.62">1410 1271 0 0 0,'0'0'436'0'0,"0"0"683"0"0,0 0 307 0 0,0 0 183 0 0,0 0 76 0 0,0 0-74 0 0,0 0-176 0 0,0 0-268 0 0,0 0-253 0 0,0 0-196 0 0,-6-4-153 0 0,3 1-443 0 0,0 1-1 0 0,-1 0 0 0 0,1 0 0 0 0,-1 0 0 0 0,0 0 1 0 0,1 1-1 0 0,-1 0 0 0 0,0 0 0 0 0,0 0 0 0 0,0 0 0 0 0,0 0 1 0 0,0 1-1 0 0,0-1 0 0 0,0 1 0 0 0,0 0 0 0 0,0 0 1 0 0,0 1-1 0 0,0-1 0 0 0,0 1 0 0 0,1 0 0 0 0,-1 0 1 0 0,0 0-1 0 0,0 1 0 0 0,-2 0-121 0 0,2 0 89 0 0,-5 1 1 0 0,-1 0 1 0 0,1 0-1 0 0,1 1 0 0 0,-1 0 1 0 0,1 0-1 0 0,-1 1 1 0 0,1 0-1 0 0,0 0 1 0 0,1 1-1 0 0,-1 0 0 0 0,1 0 1 0 0,1 1-1 0 0,-1 0 1 0 0,1 0-1 0 0,0 1 1 0 0,1 0-1 0 0,-1 0 1 0 0,2 0-1 0 0,-1 0 0 0 0,1 1 1 0 0,0 0-1 0 0,1 0 1 0 0,0 0-1 0 0,-1 8-90 0 0,4-13 13 0 0,0 0 1 0 0,0 0-1 0 0,0 0 1 0 0,0 0-1 0 0,1 0 0 0 0,0 0 1 0 0,0 0-1 0 0,0 0 0 0 0,0 0 1 0 0,0-1-1 0 0,1 1 0 0 0,0 0 1 0 0,0-1-1 0 0,0 1 0 0 0,0-1 1 0 0,0 0-1 0 0,1 1 0 0 0,-1-1 1 0 0,1 0-1 0 0,0-1 0 0 0,0 1 1 0 0,0 0-1 0 0,1-1 0 0 0,-1 0 1 0 0,0 0-1 0 0,1 0 0 0 0,0 0 1 0 0,-1 0-1 0 0,1-1 0 0 0,0 1 1 0 0,0-1-1 0 0,3 1-13 0 0,135 12 299 0 0,-135-14-317 0 0,99-18-1746 0 0,-72 6-1557 0 0,-1-2-3332 0 0,-18 6-170 0 0</inkml:trace>
  <inkml:trace contextRef="#ctx0" brushRef="#br0" timeOffset="-461.939">2266 711 0 0 0,'0'0'1042'0'0,"0"0"224"0"0,0 0 176 0 0,0 0 69 0 0,0 0-44 0 0,0 0-63 0 0,0 0-82 0 0,0 0-124 0 0,5-1-168 0 0,12 4 268 0 0,-40 28-132 0 0,13-19-953 0 0,-114 148 1363 0 0,69-85-1953 0 0,-4-2 0 0 0,-49 46 377 0 0,25-46-1385 0 0,24-30-5888 0 0,50-37 3189 0 0,2 0 1645 0 0</inkml:trace>
  <inkml:trace contextRef="#ctx0" brushRef="#br0" timeOffset="-209.499">1905 667 3441 0 0,'0'0'1695'0'0,"0"0"-139"0"0,0 0-210 0 0,0 0-210 0 0,0 0-124 0 0,0 0 88 0 0,0 0 113 0 0,0 0 54 0 0,0 0-24 0 0,0 0-207 0 0,0 0-227 0 0,0 0-169 0 0,0 0-94 0 0,17 36-75 0 0,54 115-79 0 0,-46-96-254 0 0,2-1 1 0 0,2-1 0 0 0,3-2-1 0 0,2-1 1 0 0,15 14-139 0 0,4-3-1010 0 0,-34-44-1903 0 0,2-1-3739 0 0,-16-13 2173 0 0,0-3-63 0 0</inkml:trace>
  <inkml:trace contextRef="#ctx0" brushRef="#br0" timeOffset="1828.412">694 218 0 0 0,'0'0'908'0'0,"0"0"26"0"0,0 0 63 0 0,0 0 120 0 0,0 0 111 0 0,0 0 61 0 0,0 0-79 0 0,0 0-180 0 0,0 0-230 0 0,0 0-183 0 0,0 0-49 0 0,0 0 84 0 0,0 0 163 0 0,6-3 183 0 0,60-17 2101 0 0,163-1 289 0 0,-115 28-3064 0 0,-108-6-799 0 0,4 1 2031 0 0,-19-1 318 0 0,-67-44-1353 0 0,56 32-524 0 0,1-1 0 0 0,0-1-1 0 0,1 0 1 0 0,0-2 0 0 0,1 0-1 0 0,-5-6 4 0 0,21 21-53 0 0,1-1 0 0 0,-1 1 0 0 0,0 0 0 0 0,1-1 0 0 0,-1 1-1 0 0,1-1 1 0 0,-1 1 0 0 0,1-1 0 0 0,-1 1 0 0 0,1-1 0 0 0,-1 1 0 0 0,1-1-1 0 0,0 1 1 0 0,-1-1 0 0 0,1 0 0 0 0,0 1 0 0 0,-1-1 0 0 0,1 1 0 0 0,0-1-1 0 0,0 0 1 0 0,-1 1 0 0 0,1-1 0 0 0,0 0 0 0 0,0 1 0 0 0,0-1 0 0 0,0 0-1 0 0,0 0 1 0 0,0 1 0 0 0,0-1 0 0 0,0 0 0 0 0,1 1 0 0 0,-1-1-1 0 0,0 0 1 0 0,0 1 0 0 0,0-1 0 0 0,1 0 0 0 0,-1 1 0 0 0,0-1 0 0 0,1 1-1 0 0,-1-1 1 0 0,0 0 0 0 0,1 1 0 0 0,-1-1 0 0 0,1 1 0 0 0,-1-1 0 0 0,1 1-1 0 0,-1 0 1 0 0,1-1 0 0 0,0 1 0 0 0,-1-1 0 0 0,1 1 0 0 0,-1 0 53 0 0,40-8-4334 0 0,-30 7 3004 0 0,14-2-4302 0 0,-4 3-3739 0 0</inkml:trace>
  <inkml:trace contextRef="#ctx0" brushRef="#br0" timeOffset="2362.031">2340 270 0 0 0,'0'0'883'0'0,"0"0"173"0"0,0 0 39 0 0,0 0-53 0 0,0 0 0 0 0,0 0 43 0 0,0 0 79 0 0,0 0 28 0 0,0 0-57 0 0,0 0-116 0 0,0 0-136 0 0,0 0-98 0 0,0 0-71 0 0,24-5-38 0 0,74-15-51 0 0,-7 21 755 0 0,-64 4-1053 0 0,134 17 1092 0 0,-113-15-1073 0 0,-55-12 320 0 0,-85-60 3176 0 0,82 57-3914 0 0,0-1 0 0 0,1 1 0 0 0,0-1 1 0 0,0-1-1 0 0,1 0 0 0 0,0 0 0 0 0,1 0 0 0 0,0-1 0 0 0,1 0 1 0 0,0-1-1 0 0,0 1 0 0 0,-2-10 72 0 0,6-12-3218 0 0,8 11-6734 0 0,-3 15 1608 0 0</inkml:trace>
</inkml:ink>
</file>

<file path=ppt/ink/ink3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45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4833 0 0,'0'0'864'0'0,"0"0"-54"0"0,0 0 338 0 0,0 0 406 0 0,0 0 146 0 0,0 0-104 0 0,0 0-235 0 0,0 0-264 0 0,0 0-159 0 0,0 0-98 0 0,0 0-80 0 0,34-4-50 0 0,104-16-49 0 0,108 11 2541 0 0,-158 6-2766 0 0,-89 1-4144 0 0,-7 0-10316 0 0,5 2 9246 0 0</inkml:trace>
</inkml:ink>
</file>

<file path=ppt/ink/ink3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46.0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6337 0 0,'0'0'1986'0'0,"0"0"-450"0"0,0 0-122 0 0,0 0 52 0 0,0 0-37 0 0,0 0-263 0 0,0 0-342 0 0,0 0-254 0 0,0 0-73 0 0,0 0 90 0 0,0 0 98 0 0,0 0 66 0 0,0 0-16 0 0,11 4-56 0 0,33 14-16 0 0,45-14 1448 0 0,40-15-1342 0 0,-96 10-1350 0 0,-12 1-1326 0 0,-1-2-4228 0 0,-13 1-4646 0 0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0.0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1 8514 0 0,'0'0'4753'0'0,"0"0"-3497"0"0,0 0-320 0 0,0 0 25 0 0,0 0-209 0 0,0 0-264 0 0,0 0-224 0 0,0 0-176 0 0,0 0-128 0 0,0 0-144 0 0,0 0-200 0 0,0 0-336 0 0,0 0-513 0 0,0 0-623 0 0,-26 173-1313 0 0,26-170-1872 0 0,0-3-344 0 0</inkml:trace>
</inkml:ink>
</file>

<file path=ppt/ink/ink3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0:01.024"/>
    </inkml:context>
    <inkml:brush xml:id="br0">
      <inkml:brushProperty name="width" value="0.1" units="cm"/>
      <inkml:brushProperty name="height" value="0.1" units="cm"/>
      <inkml:brushProperty name="color" value="#33CCFF"/>
    </inkml:brush>
    <inkml:brush xml:id="br1">
      <inkml:brushProperty name="width" value="0.1" units="cm"/>
      <inkml:brushProperty name="height" value="0.1" units="cm"/>
    </inkml:brush>
  </inkml:definitions>
  <inkml:trace contextRef="#ctx0" brushRef="#br0">0 10 0 0 0,'0'0'173'0'0,"0"0"544"0"0,0 0 28 0 0,0 0-124 0 0,1-3-90 0 0,4-4 2776 0 0,-2 23-893 0 0,3 11-895 0 0,29 39 1159 0 0,24 0-1085 0 0,-46-56-1390 0 0,68 44 969 0 0,-20-26-325 0 0,0-7-384 0 0,1-1 1 0 0,1-4 0 0 0,1-2 0 0 0,0-4 0 0 0,1-2-464 0 0,320 17 1065 0 0,-136-18-514 0 0,30-3 69 0 0,-29-19-142 0 0,-35 0-204 0 0,174-2 25 0 0,-179 6-156 0 0,62 3 79 0 0,-242 8-202 0 0,1 0-1 0 0,-1 3 0 0 0,0 0 1 0 0,1 2-1 0 0,-2 1 0 0 0,7 3-19 0 0,-29-6 11 0 0,-1 0 0 0 0,1 0 0 0 0,-1 1 0 0 0,0-1 0 0 0,0 1 0 0 0,-1 1 0 0 0,1-1 0 0 0,-1 1 0 0 0,0 0 0 0 0,0 0 0 0 0,-1 1 0 0 0,1-1 0 0 0,1 5-11 0 0,24 25 108 0 0,18 22-17 0 0,-8-23-26 0 0,-39-34-49 0 0,-1 0 8 0 0,0 0 4 0 0,0 0-8 0 0,0 0 11 0 0,0 0 33 0 0,0 0 12 0 0,0 0 23 0 0,0 0 25 0 0,0 0-7 0 0,0 0 27 0 0,0 0 7 0 0,0 0-5 0 0,0 0 1 0 0,0 0-17 0 0,0 0-18 0 0,0 0-14 0 0,0 0-4 0 0,17-47 678 0 0,23 17-958 0 0,-29 23 165 0 0,1 0 0 0 0,0 0 0 0 0,0 1 0 0 0,0 1 0 0 0,1 0 0 0 0,0 0 0 0 0,0 2 0 0 0,0-1 0 0 0,2 1 21 0 0,14-4-29 0 0,156-8-110 0 0,132 12 112 0 0,-88 22 52 0 0,-115-6-23 0 0,47-2 35 0 0,64 8 58 0 0,71 7-47 0 0,-70-22 111 0 0,112-8-37 0 0,-65-30 80 0 0,-231 29-159 0 0,-1-3 0 0 0,0-2 0 0 0,-1-1 1 0 0,0-2-1 0 0,25-13-43 0 0,127-54 136 0 0,-189 79-141 0 0,0 0 0 0 0,0 0 0 0 0,-1 0 0 0 0,1 0 1 0 0,0-1-1 0 0,0 1 0 0 0,-1-1 0 0 0,1 1 0 0 0,-1-1 0 0 0,0 0 1 0 0,1 0-1 0 0,-1-1 0 0 0,0 1 0 0 0,0 0 0 0 0,0-1 0 0 0,0 1 0 0 0,-1-1 1 0 0,1 1-1 0 0,-1-1 0 0 0,0 0 0 0 0,1 0 0 0 0,-1 1 0 0 0,0-1 1 0 0,-1 0-1 0 0,1 0 0 0 0,0 0 0 0 0,-1 0 0 0 0,0 0 0 0 0,0 0 0 0 0,0-1 5 0 0,0 3-781 0 0,0 1-555 0 0,1 0-5098 0 0,5 0-162 0 0,-3 0-3990 0 0</inkml:trace>
  <inkml:trace contextRef="#ctx0" brushRef="#br1" timeOffset="10269.147">2333 562 0 0 0,'0'0'637'0'0,"0"0"194"0"0,0 0 267 0 0,0 0 278 0 0,0 0 141 0 0,0 0 16 0 0,0 0-63 0 0,0 0-145 0 0,0 0-144 0 0,0 0-146 0 0,0 0-99 0 0,-5-3-59 0 0,-16-9-67 0 0,16 8-105 0 0,5 4-141 0 0,0 0-156 0 0,0 0-126 0 0,0 0-106 0 0,23 0 908 0 0,215 16 2102 0 0,-101-2-2679 0 0,-120-12-672 0 0,-17-2 235 0 0,0 0 0 0 0,-1 0 0 0 0,1-1 0 0 0,0 1 0 0 0,0 0 0 0 0,0 0 0 0 0,-1 0 0 0 0,1-1 0 0 0,0 1 0 0 0,0 0 0 0 0,0 0 0 0 0,-1-1 0 0 0,1 1 0 0 0,0 0 0 0 0,0-1 0 0 0,0 1 0 0 0,0 0 0 0 0,0 0 0 0 0,0-1 0 0 0,0 1 0 0 0,0 0 0 0 0,0-1 0 0 0,0 1 0 0 0,0 0 0 0 0,0-1 0 0 0,0 1 0 0 0,0 0 0 0 0,0-1 0 0 0,0 1 0 0 0,0 0 0 0 0,0 0 0 0 0,0-1 0 0 0,0 1 0 0 0,0 0 0 0 0,1-1 0 0 0,-1 1 0 0 0,0 0 0 0 0,0 0 0 0 0,0-1 0 0 0,0 1 0 0 0,1 0 0 0 0,-1 0 0 0 0,0-1 0 0 0,0 1 0 0 0,1 0 0 0 0,-1 0 0 0 0,0 0 0 0 0,1-1-70 0 0,-95-83 205 0 0,48 58-8350 0 0,44 25 1170 0 0,2 1-2843 0 0</inkml:trace>
</inkml:ink>
</file>

<file path=ppt/ink/ink3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0:07.5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55 624 0 0,'0'0'1468'0'0,"0"0"-466"0"0,0 0-91 0 0,0 0 188 0 0,0 0 244 0 0,0 0 118 0 0,0 0-83 0 0,0 0-279 0 0,0 0-326 0 0,0 0-266 0 0,0 0-193 0 0,0 5 75 0 0,-37 128 1023 0 0,24-98-1190 0 0,-33 85-14 0 0,-6-2 0 0 0,-44 70-208 0 0,77-140-112 0 0,19-47 69 0 0,0-1-17 0 0,0 0-3 0 0,0 0 10 0 0,6-22 457 0 0,34-104-899 0 0,-14 50 661 0 0,4 1 0 0 0,3 1 0 0 0,4 2 0 0 0,2 1 0 0 0,49-64-166 0 0,-44 83 192 0 0,-24 82-209 0 0,63 396 1159 0 0,-82-419-1136 0 0,0 0-1 0 0,0-1 0 0 0,1 1 1 0 0,0-1-1 0 0,0 0 0 0 0,1 0 1 0 0,0 0-1 0 0,0 0 0 0 0,0 0 1 0 0,1 0-1 0 0,0-1 0 0 0,0 0 1 0 0,0 1-1 0 0,0-2 0 0 0,1 1 1 0 0,5 4-6 0 0,-7-9 63 0 0,0 0 0 0 0,0-1 1 0 0,1 1-1 0 0,-1 0 0 0 0,0-1 1 0 0,0 0-1 0 0,0 0 0 0 0,0 0 0 0 0,0 0 1 0 0,-1-1-1 0 0,1 1 0 0 0,0-1 1 0 0,-1 1-1 0 0,1-1 0 0 0,-1 0 1 0 0,1 0-1 0 0,-1 0 0 0 0,0 0 0 0 0,0-1 1 0 0,0 1-1 0 0,0 0 0 0 0,0-1 1 0 0,0 0-1 0 0,-1 1 0 0 0,1-1 1 0 0,-1 0-1 0 0,0 0 0 0 0,0 0 0 0 0,0 0 1 0 0,0 0-64 0 0,13-19 279 0 0,83-162 682 0 0,-21 47-852 0 0,0-6 114 0 0,-76 142-230 0 0,1 1 1 0 0,-1-1-1 0 0,1 1 0 0 0,0-1 0 0 0,-1 1 0 0 0,1 0 0 0 0,-1-1 1 0 0,1 1-1 0 0,0 0 0 0 0,-1 0 0 0 0,1 0 0 0 0,0-1 1 0 0,-1 1-1 0 0,1 0 0 0 0,0 0 0 0 0,-1 0 0 0 0,1 0 1 0 0,0 0-1 0 0,-1 0 0 0 0,1 0 0 0 0,0 0 0 0 0,0 0 0 0 0,-1 1 1 0 0,1-1-1 0 0,0 0 0 0 0,-1 0 0 0 0,1 0 0 0 0,-1 1 1 0 0,1-1-1 0 0,0 0 0 0 0,-1 1 0 0 0,1-1 0 0 0,-1 1 0 0 0,1-1 1 0 0,-1 1-1 0 0,1-1 0 0 0,-1 1 0 0 0,1-1 0 0 0,-1 1 1 0 0,0-1-1 0 0,1 1 0 0 0,-1 0 0 0 0,0-1 0 0 0,1 1 0 0 0,-1-1 1 0 0,0 1-1 0 0,0 0 0 0 0,1-1 0 0 0,-1 1 0 0 0,0 0 1 0 0,0-1-1 0 0,0 1 0 0 0,0 0 0 0 0,0 0 7 0 0,26 28 93 0 0,-2 19 464 0 0,-24 320 1564 0 0,36-159-1917 0 0,-15-157-1120 0 0,-13-62-7072 0 0,-7 5 2296 0 0,1 2-2019 0 0</inkml:trace>
  <inkml:trace contextRef="#ctx0" brushRef="#br0" timeOffset="2572.276">1418 438 0 0 0,'0'0'1030'0'0,"0"0"120"0"0,0 0 49 0 0,0 0 0 0 0,0 0-80 0 0,0 0-131 0 0,0 0-135 0 0,0 0-175 0 0,0 0-144 0 0,0 0-87 0 0,0 0-70 0 0,-5-2-24 0 0,-16-5 13 0 0,-36 31 1834 0 0,46-16-2066 0 0,-1 1 0 0 0,2 0 0 0 0,0 0 0 0 0,0 1 0 0 0,1 1 1 0 0,0 0-1 0 0,0 0 0 0 0,1 1 0 0 0,1 0 0 0 0,-5 11-134 0 0,8-12-3 0 0,1 0 1 0 0,1 0-1 0 0,0 0 0 0 0,0 0 1 0 0,1 0-1 0 0,0 1 1 0 0,1-1-1 0 0,1 0 1 0 0,0 0-1 0 0,0 3 3 0 0,1-8-2 0 0,0 0 0 0 0,0-1-1 0 0,0 1 1 0 0,0 0-1 0 0,1-1 1 0 0,0 0 0 0 0,0 0-1 0 0,1 0 1 0 0,-1 0 0 0 0,1 0-1 0 0,0-1 1 0 0,0 1 0 0 0,1-1-1 0 0,-1 0 1 0 0,1-1-1 0 0,0 1 1 0 0,0-1 0 0 0,0 0-1 0 0,0 0 1 0 0,1 0 0 0 0,-1-1-1 0 0,1 0 1 0 0,0 0-1 0 0,0 0 1 0 0,-1-1 0 0 0,1 0-1 0 0,0 0 1 0 0,0 0 0 0 0,0-1-1 0 0,0 0 1 0 0,5 0 2 0 0,2 0 177 0 0,-1 1-1 0 0,1-2 1 0 0,0 0-1 0 0,-1-1 1 0 0,1 0 0 0 0,-1 0-1 0 0,1-2 1 0 0,-1 1 0 0 0,0-2-1 0 0,0 0 1 0 0,-1 0-1 0 0,1-1 1 0 0,-1 0 0 0 0,0-1-1 0 0,-1 0 1 0 0,9-8-177 0 0,-17 14 19 0 0,-1-1 0 0 0,1 1 0 0 0,0-1 0 0 0,-1 1 0 0 0,1-1 0 0 0,-1 0 0 0 0,0 0 0 0 0,1 1 0 0 0,-1-1 0 0 0,0 0 0 0 0,0 0 0 0 0,0 0 0 0 0,-1 0 0 0 0,1-1 0 0 0,0 1 0 0 0,-1 0 0 0 0,1 0 0 0 0,-1 0 0 0 0,0 0 0 0 0,0-1 0 0 0,0 1 0 0 0,0 0 0 0 0,0 0 0 0 0,0 0 0 0 0,-1-1 0 0 0,1 1 0 0 0,0 0 0 0 0,-1 0 0 0 0,0 0 0 0 0,0 0 0 0 0,0 0 0 0 0,0 0 0 0 0,0 0 0 0 0,0 0 0 0 0,0 0 0 0 0,0 0 1 0 0,-1 1-1 0 0,1-1 0 0 0,-1 0 0 0 0,1 1 0 0 0,-1-1 0 0 0,0 1 0 0 0,0 0 0 0 0,1-1 0 0 0,-1 1 0 0 0,0 0 0 0 0,0 0 0 0 0,0 0 0 0 0,0 1 0 0 0,-1-1 0 0 0,1 0 0 0 0,0 1 0 0 0,0-1 0 0 0,-2 1-19 0 0,-4-2-503 0 0,-1 0 0 0 0,1 1 1 0 0,0 0-1 0 0,-1 1 0 0 0,1 0 1 0 0,-1 0-1 0 0,1 1 0 0 0,-1 0 1 0 0,1 0-1 0 0,0 1 0 0 0,-1 0 1 0 0,1 1-1 0 0,0 0 503 0 0,57-3 596 0 0,9-17 479 0 0,0 3 0 0 0,1 3 0 0 0,0 2 0 0 0,10 2-1075 0 0,-6 6-1136 0 0,-40 1-4206 0 0,-16 0-4129 0 0</inkml:trace>
</inkml:ink>
</file>

<file path=ppt/ink/ink3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0:22.5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3241 0 0,'0'0'2824'0'0,"0"0"-1381"0"0,0 0-613 0 0,0 0-75 0 0,0 0 121 0 0,0 0 128 0 0,0 0 54 0 0,0 0-52 0 0,0 0-68 0 0,0 0-46 0 0,0 0-66 0 0,11 4-17 0 0,88 25 1352 0 0,-58-21-1847 0 0,1-2 1 0 0,0-2 0 0 0,0-2 0 0 0,0-1-1 0 0,0-2 1 0 0,0-3 0 0 0,0-1 0 0 0,-1-2-1 0 0,41-12-314 0 0,17-4-535 0 0,-55 14-1785 0 0,-2-2-3976 0 0,-26 7-3920 0 0</inkml:trace>
</inkml:ink>
</file>

<file path=ppt/ink/ink3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0:24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314 822 3745 0 0,'0'0'1049'0'0,"0"0"-359"0"0,0 0-101 0 0,0 0 170 0 0,0 0 136 0 0,0 0 33 0 0,0 0-54 0 0,0 0-89 0 0,0 0-59 0 0,0 0-54 0 0,0 0-35 0 0,0 0-61 0 0,0 0-37 0 0,1 21-31 0 0,5 128 610 0 0,7 119 69 0 0,-11-258 1123 0 0,-6-45 519 0 0,3 26-3537 0 0,-1-29 889 0 0,1 0 0 0 0,2 0 0 0 0,1 0 0 0 0,3 1-1 0 0,1-1 1 0 0,1 1 0 0 0,4-7-181 0 0,0 5 130 0 0,2 1 1 0 0,1 1-1 0 0,1 0 1 0 0,3 1-1 0 0,11-18-130 0 0,-27 51 7 0 0,-1-1 0 0 0,1 1 0 0 0,0 0 0 0 0,0-1 0 0 0,0 1 1 0 0,1 0-1 0 0,-1 0 0 0 0,1 0 0 0 0,-1 0 0 0 0,1 1 0 0 0,0-1 0 0 0,0 1 0 0 0,1 0 0 0 0,-1-1 0 0 0,0 1 0 0 0,1 1 0 0 0,-1-1 0 0 0,1 1 0 0 0,-1-1 0 0 0,1 1 0 0 0,0 0 1 0 0,0 0-1 0 0,-1 0 0 0 0,1 1 0 0 0,0 0 0 0 0,0-1 0 0 0,2 1-7 0 0,22 61 76 0 0,-15 26 510 0 0,-13-49-5109 0 0,0-25 1200 0 0,0-11-2291 0 0,2-1-4405 0 0</inkml:trace>
  <inkml:trace contextRef="#ctx0" brushRef="#br0" timeOffset="558.11">862 1131 0 0 0,'0'0'843'0'0,"0"0"444"0"0,0 0 84 0 0,0 0 106 0 0,0 0 45 0 0,0 0-96 0 0,0 0-141 0 0,0 0-202 0 0,0 0-176 0 0,0 0-148 0 0,0 0-115 0 0,0 0-88 0 0,0 0-61 0 0,-16 9-32 0 0,-52 30-37 0 0,64-37-361 0 0,0 0-1 0 0,0 1 0 0 0,0-1 0 0 0,1 1 1 0 0,-1 0-1 0 0,1 0 0 0 0,0 0 0 0 0,0 0 1 0 0,0 1-1 0 0,0-1 0 0 0,0 1 0 0 0,1 0 1 0 0,0 0-1 0 0,-1 0 0 0 0,1 0 0 0 0,1 0 1 0 0,-1 0-1 0 0,0 4-64 0 0,-1 2 65 0 0,-2 63 388 0 0,7-69-401 0 0,0-1-1 0 0,0 1 0 0 0,1 0 0 0 0,-1 0 0 0 0,1-1 0 0 0,0 1 1 0 0,0-1-1 0 0,0 0 0 0 0,0 0 0 0 0,0 0 0 0 0,1-1 0 0 0,-1 1 1 0 0,1-1-1 0 0,0 1 0 0 0,0-1 0 0 0,0 0 0 0 0,0-1 0 0 0,0 1 1 0 0,0-1-1 0 0,0 0 0 0 0,1 0 0 0 0,3 1-51 0 0,0-1-30 0 0,-1 1-1 0 0,1-1 1 0 0,0-1-1 0 0,0 1 1 0 0,0-1 0 0 0,0-1-1 0 0,-1 0 1 0 0,1 0-1 0 0,0 0 1 0 0,0-1 0 0 0,-1 0-1 0 0,1 0 1 0 0,-1-1-1 0 0,0 0 1 0 0,0 0 0 0 0,0-1-1 0 0,0 0 1 0 0,0 0-1 0 0,-1-1 1 0 0,1 0 30 0 0,19-11-5983 0 0,-16 9-2451 0 0</inkml:trace>
  <inkml:trace contextRef="#ctx0" brushRef="#br0" timeOffset="1327.033">1 413 4057 0 0,'0'0'763'0'0,"0"0"-141"0"0,0 0 196 0 0,0 0 377 0 0,0 0 241 0 0,0 0 85 0 0,0 0-101 0 0,0 0-149 0 0,0 0-136 0 0,0 0-167 0 0,0 0-179 0 0,34-6-182 0 0,106-16-157 0 0,31 13 483 0 0,-140 8-832 0 0,-18 0-77 0 0,-1 1-1 0 0,0 0 0 0 0,0 0 0 0 0,1 1 0 0 0,-1 1 0 0 0,0 0 0 0 0,0 0 0 0 0,0 1 1 0 0,6 3-24 0 0,-56-13 2347 0 0,-45-40-1780 0 0,59 31-437 0 0,-27-35-255 0 0,50 43-1626 0 0,3 5-6023 0 0,0 3-834 0 0</inkml:trace>
  <inkml:trace contextRef="#ctx0" brushRef="#br0" timeOffset="1793.186">1418 785 5025 0 0,'0'0'1250'0'0,"0"0"-127"0"0,0 0 146 0 0,0 0 350 0 0,0 0 168 0 0,0 0-90 0 0,0 0-278 0 0,0 0-335 0 0,0 0-215 0 0,0 0-98 0 0,0 0-72 0 0,0 0-90 0 0,0 0-90 0 0,-6 20-100 0 0,-23 65-106 0 0,-39 65 401 0 0,54-118-1033 0 0,-2 1 0 0 0,-2-2 0 0 0,0 0 0 0 0,-2-2 0 0 0,-12 13 319 0 0,13-25-2554 0 0,12-14-1998 0 0,-1-1-5111 0 0,7-2 6841 0 0</inkml:trace>
  <inkml:trace contextRef="#ctx0" brushRef="#br0" timeOffset="2055.791">1109 715 3601 0 0,'0'0'1988'0'0,"0"0"-391"0"0,0 0-209 0 0,0 0-127 0 0,0 0-96 0 0,0 0 31 0 0,0 0 12 0 0,0 0-29 0 0,0 0-53 0 0,0 0-141 0 0,0 0-94 0 0,0 0-68 0 0,0 0-67 0 0,15 22-56 0 0,98 144 979 0 0,114 120 331 0 0,-141-220-2572 0 0,-64-60-4448 0 0,3-4-4900 0 0,-20-2 1839 0 0</inkml:trace>
  <inkml:trace contextRef="#ctx0" brushRef="#br0" timeOffset="2777.46">2017 361 1720 0 0,'0'0'2337'0'0,"0"0"-926"0"0,0 0-162 0 0,0 0 284 0 0,0 0 214 0 0,0 0-12 0 0,0 0-193 0 0,0 0-334 0 0,0 0-263 0 0,0 0-189 0 0,0 0-119 0 0,0 0-71 0 0,-27 36-80 0 0,-83 113-41 0 0,75-83-42 0 0,26-29-135 0 0,1 0-1 0 0,2 1 1 0 0,1 0-1 0 0,2-1 1 0 0,2 1-1 0 0,2 0 1 0 0,1 5-268 0 0,0-26 78 0 0,0 0 1 0 0,1 0-1 0 0,1 0 1 0 0,0-1-1 0 0,1 1 1 0 0,1-1-1 0 0,0 0 1 0 0,2-1-1 0 0,0 0 1 0 0,0 0-1 0 0,1 0 1 0 0,1-1-1 0 0,1 0 1 0 0,0-1-1 0 0,0-1 1 0 0,11 10-79 0 0,-9-14 49 0 0,0 0 0 0 0,0 0 0 0 0,1-1 1 0 0,0-1-1 0 0,1 0 0 0 0,-1-1 0 0 0,1-1 1 0 0,0 0-1 0 0,0-1 0 0 0,0-1 0 0 0,0 0 1 0 0,1-1-1 0 0,-1 0 0 0 0,1-1 0 0 0,8-2-49 0 0,-21 2-25 0 0,-1 0-1 0 0,0-1 1 0 0,0 1-1 0 0,0 0 1 0 0,0-1-1 0 0,1 0 1 0 0,-1 1-1 0 0,0-1 1 0 0,0 0-1 0 0,0 0 1 0 0,0 0-1 0 0,0 0 1 0 0,-1 0-1 0 0,1-1 1 0 0,0 1-1 0 0,0 0 1 0 0,-1-1-1 0 0,1 0 1 0 0,-1 1-1 0 0,1-1 1 0 0,-1 0-1 0 0,0 0 1 0 0,0 1-1 0 0,0-1 1 0 0,1-1 25 0 0,5-15-2505 0 0,-4 1-3285 0 0,-1 12-2744 0 0</inkml:trace>
  <inkml:trace contextRef="#ctx0" brushRef="#br0" timeOffset="3028.165">2444 520 11955 0 0,'0'0'1082'0'0,"0"0"-417"0"0,0 0 156 0 0,0 0 377 0 0,0 0 203 0 0,0 0-72 0 0,2 37-241 0 0,8 118-321 0 0,-7-92-340 0 0,0 0-199 0 0,2 1 0 0 0,3-1 0 0 0,7 24-228 0 0,30 54-1581 0 0,-42-129-503 0 0,-3-10-1775 0 0,0-1-3303 0 0,0-1 431 0 0</inkml:trace>
  <inkml:trace contextRef="#ctx0" brushRef="#br0" timeOffset="3315.876">2379 472 5033 0 0,'0'0'1655'0'0,"0"0"-555"0"0,0 0-121 0 0,0 0 160 0 0,0 0 89 0 0,0 0-61 0 0,0 0-168 0 0,0 0-209 0 0,0 0-156 0 0,0 0-93 0 0,0 0-64 0 0,34-6-40 0 0,107-18-38 0 0,-51 26 293 0 0,-83-2-652 0 0,-1 1 1 0 0,0 0-1 0 0,0 1 0 0 0,1-1 0 0 0,-1 1 0 0 0,0 0 0 0 0,0 1 0 0 0,-1-1 0 0 0,1 1 0 0 0,-1 1 0 0 0,1-1 1 0 0,-1 1-1 0 0,0-1 0 0 0,0 2 0 0 0,0-1 0 0 0,-1 0 0 0 0,1 1 0 0 0,-1 0 0 0 0,0 0 0 0 0,-1 0 0 0 0,1 1 1 0 0,-1-1-1 0 0,0 1 0 0 0,-1-1 0 0 0,1 1 0 0 0,-1 0 0 0 0,0 0 0 0 0,0 1 0 0 0,0 3-40 0 0,-5 4-9 0 0,0-1 0 0 0,-1 1-1 0 0,-1-1 1 0 0,0 1 0 0 0,-1-1 0 0 0,0-1-1 0 0,-1 1 1 0 0,0-1 0 0 0,-1 0 0 0 0,0-1-1 0 0,-1 0 1 0 0,0 0 0 0 0,-1-1-1 0 0,0 0 1 0 0,-1 0 0 0 0,0-1 0 0 0,0-1-1 0 0,-1 0 1 0 0,0-1 0 0 0,-1 0-1 0 0,1 0 1 0 0,-3-1 9 0 0,12-4-109 0 0,-61 31-1838 0 0,19-23-4469 0 0,33-10 1729 0 0,7 3-383 0 0</inkml:trace>
  <inkml:trace contextRef="#ctx0" brushRef="#br0" timeOffset="4355.987">2873 947 0 0 0,'0'0'804'0'0,"0"0"478"0"0,0 0 323 0 0,0 0 173 0 0,0 0-44 0 0,0 0-175 0 0,0 0-220 0 0,0 0-166 0 0,0 0-68 0 0,0 0-49 0 0,0 0-67 0 0,0-4 1092 0 0,-22 56-760 0 0,-60 202-875 0 0,63-210-462 0 0,83-158 428 0 0,145-140 80 0 0,-175 221-411 0 0,-23 58-511 0 0,37 93 415 0 0,-39-105 9 0 0,-2 2 0 0 0,0-1-1 0 0,0 1 1 0 0,-2 0 0 0 0,0 1-1 0 0,0-1 1 0 0,-2 1-1 0 0,0 1 7 0 0,-1 17 284 0 0,-36-35 595 0 0,-57-35-483 0 0,-144-62-1637 0 0,215 93-129 0 0,12 5-4524 0 0,8 0 627 0 0,0 0-1265 0 0</inkml:trace>
  <inkml:trace contextRef="#ctx0" brushRef="#br0" timeOffset="4725.384">3412 840 0 0 0,'0'0'1408'0'0,"0"0"11"0"0,0 0 210 0 0,0 0 228 0 0,0 0 18 0 0,0 0-148 0 0,0 0-172 0 0,0 0-124 0 0,0 0-89 0 0,0 0-103 0 0,0 0-139 0 0,0 0-128 0 0,0 0-109 0 0,23 1-105 0 0,116 5 489 0 0,-79-6-862 0 0,0-3 0 0 0,0-2 0 0 0,32-9-385 0 0,-67 5-1974 0 0,-19 3-2029 0 0,-3-1-4716 0 0,-3 4 1838 0 0</inkml:trace>
  <inkml:trace contextRef="#ctx0" brushRef="#br0" timeOffset="4978.698">3648 652 0 0 0,'0'0'3706'0'0,"0"0"-1779"0"0,0 0-374 0 0,0 0 179 0 0,0 0 66 0 0,0 0-141 0 0,-3 33-347 0 0,-5 103-446 0 0,9 22-13 0 0,32-72-1855 0 0,-13-63-2113 0 0,4-3-3976 0 0,-18-15 2909 0 0</inkml:trace>
  <inkml:trace contextRef="#ctx0" brushRef="#br0" timeOffset="5466.035">4165 722 3313 0 0,'0'0'668'0'0,"0"0"159"0"0,0 0 385 0 0,0 0 283 0 0,0 0 16 0 0,0 0-221 0 0,-4 31-356 0 0,-14 98-360 0 0,-15 119 59 0 0,33-185 54 0 0,2-78 4104 0 0,0-2-4531 0 0,34-143 2263 0 0,-25 114-2427 0 0,3 0 1 0 0,2 1-1 0 0,1 0 1 0 0,3 2-1 0 0,2 0 1 0 0,1 1-1 0 0,2 1 0 0 0,2 2 1 0 0,2 0-1 0 0,1 2 1 0 0,2 1-1 0 0,8-5-96 0 0,-33 35 16 0 0,-1 1-1 0 0,1 0 0 0 0,0 1 0 0 0,0 0 1 0 0,0 0-1 0 0,0 0 0 0 0,1 1 0 0 0,0 0 1 0 0,0 0-1 0 0,-1 1 0 0 0,1 0 0 0 0,1 1 0 0 0,-1-1 1 0 0,4 1-16 0 0,-9 3 24 0 0,1 1-1 0 0,-1-1 1 0 0,0 1 0 0 0,0 0 0 0 0,0-1 0 0 0,0 1-1 0 0,-1 0 1 0 0,1 1 0 0 0,-1-1 0 0 0,0 0 0 0 0,0 1 0 0 0,0-1-1 0 0,0 1 1 0 0,-1 0 0 0 0,1 0 0 0 0,-1-1 0 0 0,0 1 0 0 0,0 0-1 0 0,-1 0 1 0 0,1 0 0 0 0,-1 0 0 0 0,0 0 0 0 0,0 0-1 0 0,0 0 1 0 0,0 0 0 0 0,-1 0 0 0 0,1 0 0 0 0,-1 0 0 0 0,-1 2-24 0 0,2 1 37 0 0,-2 12-26 0 0,-2 0 0 0 0,0 0 1 0 0,-1-1-1 0 0,0 0 0 0 0,-2 0 0 0 0,0 0 1 0 0,-1-1-1 0 0,-1 0 0 0 0,0 0 0 0 0,-2-1 1 0 0,1 0-1 0 0,-2-1 0 0 0,0-1 0 0 0,-1 0 1 0 0,-1 0-1 0 0,-10 8-11 0 0,-48 28-1490 0 0,45-41-2254 0 0,0-5-4668 0 0,20-4-939 0 0</inkml:trace>
  <inkml:trace contextRef="#ctx0" brushRef="#br0" timeOffset="5747.089">4710 888 11747 0 0,'0'0'2071'0'0,"0"0"-627"0"0,0 0-306 0 0,0 0 40 0 0,0 0 21 0 0,0 0-148 0 0,0 0-269 0 0,0 0-283 0 0,0 0-202 0 0,0 0-133 0 0,0 0-69 0 0,0 0-34 0 0,0 0-29 0 0,-2 24-4 0 0,-7 107-29 0 0,9-123-89 0 0,1 25-716 0 0,6-12-2779 0 0,-6-19 3208 0 0,-1-1-2777 0 0,0 0-3221 0 0,0 3-1023 0 0</inkml:trace>
  <inkml:trace contextRef="#ctx0" brushRef="#br0" timeOffset="6248.016">4667 836 3601 0 0,'0'0'2055'0'0,"0"0"-415"0"0,0 0-43 0 0,0 0 116 0 0,0 0-107 0 0,0 0-196 0 0,0 0-249 0 0,0 0-201 0 0,0 0-106 0 0,0 0-117 0 0,0 0-84 0 0,0 0-63 0 0,0 0-55 0 0,27-7-36 0 0,84-22-50 0 0,-30 21 677 0 0,-80 8-1108 0 0,0 0 0 0 0,0-1 0 0 0,1 1 0 0 0,-1 0 0 0 0,0 0 0 0 0,1 0 0 0 0,-1 0 0 0 0,0 0 0 0 0,1 0 0 0 0,-1 0 0 0 0,0 1 0 0 0,1-1 0 0 0,-1 0 0 0 0,0 1 0 0 0,0-1 0 0 0,1 1 0 0 0,-1 0 0 0 0,0-1 0 0 0,0 1 0 0 0,0 0 0 0 0,0-1 0 0 0,0 1 0 0 0,0 0 0 0 0,0 0 0 0 0,0 0 0 0 0,0 0 0 0 0,0 0 0 0 0,0 0 0 0 0,-1 0 0 0 0,1 1 0 0 0,0-1 0 0 0,-1 0 0 0 0,1 0 0 0 0,-1 0 0 0 0,1 1 0 0 0,-1-1 0 0 0,0 0 0 0 0,1 1 0 0 0,-1-1 0 0 0,0 0 0 0 0,0 0 0 0 0,0 1 0 0 0,0-1 0 0 0,0 0 0 0 0,0 1 0 0 0,-1-1 0 0 0,1 0 0 0 0,0 2-18 0 0,-29 59 480 0 0,28-60-487 0 0,-1 1-4 0 0,0 0-1 0 0,0 0 0 0 0,0 0 0 0 0,0 0 0 0 0,1 0 0 0 0,0 1 0 0 0,0-1 0 0 0,0 1 0 0 0,0-1 0 0 0,0 1 0 0 0,0-1 0 0 0,1 1 0 0 0,0-1 0 0 0,0 1 0 0 0,0 0 0 0 0,0-1 0 0 0,0 1 0 0 0,1-1 0 0 0,0 1 0 0 0,-1-1 0 0 0,1 1 0 0 0,1-1 0 0 0,-1 1 0 0 0,0-1 0 0 0,1 0 0 0 0,0 0 0 0 0,-1 1 0 0 0,1-1 0 0 0,1-1 0 0 0,-1 1 0 0 0,0 0 0 0 0,1 0 1 0 0,-1-1-1 0 0,1 1 0 0 0,0-1 0 0 0,0 0 0 0 0,0 0 0 0 0,0 0 0 0 0,0 0 0 0 0,1-1 12 0 0,3 4-1 0 0,0-1 1 0 0,-1 1 0 0 0,1 0 0 0 0,-1 0 0 0 0,0 0-1 0 0,0 1 1 0 0,-1 0 0 0 0,0 0 0 0 0,0 1-1 0 0,0 0 1 0 0,-1-1 0 0 0,2 5 0 0 0,-5-8 26 0 0,0 0 0 0 0,-1 0 0 0 0,1 0 0 0 0,-1 0 0 0 0,0 0 0 0 0,0 0 0 0 0,0 1 0 0 0,0-1 0 0 0,0 0 0 0 0,-1 0 0 0 0,1 0 0 0 0,-1 0 0 0 0,0 0 0 0 0,0 0 0 0 0,0-1 0 0 0,0 1 0 0 0,0 0 0 0 0,-1 0 1 0 0,1-1-1 0 0,-1 1 0 0 0,0-1 0 0 0,0 1 0 0 0,0-1 0 0 0,0 0 0 0 0,0 0 0 0 0,0 0 0 0 0,-1 0 0 0 0,1 0 0 0 0,-1 0 0 0 0,1 0 0 0 0,-3 0-26 0 0,-89 38 299 0 0,86-38-388 0 0,-1-1 1 0 0,1 0 0 0 0,-1 0 0 0 0,0-1 0 0 0,1 0 0 0 0,-1 0 0 0 0,1-1-1 0 0,-1 0 1 0 0,1-1 0 0 0,-1 0 0 0 0,-3-1 88 0 0,-18-14-2920 0 0,7-10-3475 0 0,15 14 288 0 0,4 4-649 0 0</inkml:trace>
  <inkml:trace contextRef="#ctx0" brushRef="#br0" timeOffset="7029.998">4261 258 848 0 0,'0'0'1561'0'0,"0"0"134"0"0,0 0 200 0 0,0 0 105 0 0,0 0-100 0 0,0 0-271 0 0,0 0-358 0 0,0 0-288 0 0,0 0-266 0 0,0 0-214 0 0,0 0-79 0 0,0 0-13 0 0,2-2 15 0 0,9-4-56 0 0,0 1-1 0 0,0 0 0 0 0,0 0 0 0 0,0 1 1 0 0,1 1-1 0 0,0 0 0 0 0,0 0 0 0 0,0 1 0 0 0,0 1 1 0 0,12 0-370 0 0,6-3 487 0 0,52-5 437 0 0,42 3 766 0 0,-168-16-786 0 0,-175-38-1961 0 0,140 31-1068 0 0,54 16-1917 0 0,3-2-4816 0 0,17 11 979 0 0</inkml:trace>
  <inkml:trace contextRef="#ctx0" brushRef="#br0" timeOffset="8189.7">5207 284 4625 0 0,'0'0'1891'0'0,"0"0"-43"0"0,0 0 10 0 0,0 0-121 0 0,0 0-296 0 0,0 0-366 0 0,0 0-265 0 0,0 0-64 0 0,0 0 61 0 0,0 0 87 0 0,0 0-3 0 0,0 0-99 0 0,0 0-80 0 0,9 20-41 0 0,59 134 1029 0 0,-52-113-1461 0 0,-2 0 0 0 0,-2 1 0 0 0,-2 1 0 0 0,-1-1 0 0 0,-3 2 0 0 0,-1-1 0 0 0,-2 1 0 0 0,-2-1 0 0 0,-3 1 0 0 0,-2 17-239 0 0,1-45-10 0 0,0 1 0 0 0,-1-1 0 0 0,0 0-1 0 0,-1 0 1 0 0,-1 0 0 0 0,-1-1 0 0 0,0 0 0 0 0,-1 0 0 0 0,-1-1 0 0 0,-3 5 10 0 0,-81 64-4347 0 0,75-73 1304 0 0,0 1-4460 0 0,7-6-2391 0 0</inkml:trace>
  <inkml:trace contextRef="#ctx0" brushRef="#br0" timeOffset="7626.028">2493 174 0 0 0,'0'0'452'0'0,"0"0"770"0"0,0 0 390 0 0,0 0 92 0 0,0 0-54 0 0,0 0-164 0 0,0 0-286 0 0,0 0-312 0 0,0 0-306 0 0,0 0-238 0 0,0 0-7 0 0,0 0 179 0 0,16-3 2182 0 0,138 15 1895 0 0,80-10-2789 0 0,-140-2-1347 0 0,-40 3-324 0 0,-100 0 822 0 0,20-4-1412 0 0,-102-18-1339 0 0,56-23-6172 0 0,66 36 3350 0 0,5 1-3176 0 0</inkml:trace>
  <inkml:trace contextRef="#ctx0" brushRef="#br0" timeOffset="8931.61">2863 107 0 0 0,'0'0'705'0'0,"0"0"589"0"0,0 0 157 0 0,0 0-72 0 0,0 0-115 0 0,0 0-103 0 0,0 0-31 0 0,-14 11 3289 0 0,-26-36 1736 0 0,-5-2-4582 0 0,-28-18-1126 0 0,46 26-6343 0 0,22 18-224 0 0,0 1-2842 0 0</inkml:trace>
</inkml:ink>
</file>

<file path=ppt/ink/ink3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0:44.8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0 387 12203 0 0,'0'0'368'0'0,"0"0"-190"0"0,0 0 161 0 0,0 0 383 0 0,0 0 236 0 0,0 0 44 0 0,0 0-95 0 0,0 0-156 0 0,32-1-110 0 0,102-5-89 0 0,298-16 1675 0 0,-410 20-3232 0 0,106-9 2854 0 0,-85 10-6118 0 0,0 0-6781 0 0,-41 1 4677 0 0</inkml:trace>
  <inkml:trace contextRef="#ctx0" brushRef="#br0" timeOffset="216.868">39 623 8434 0 0,'0'0'900'0'0,"0"0"-287"0"0,0 0 77 0 0,0 0 413 0 0,0 0 352 0 0,0 0 62 0 0,0 0-187 0 0,0 0-299 0 0,0 0-220 0 0,0 0-148 0 0,36 0-109 0 0,117 2-88 0 0,26-19 495 0 0,149-32-1331 0 0,-253 35-1866 0 0,-28 3-5504 0 0,-34 8 2602 0 0,-6-1 94 0 0</inkml:trace>
  <inkml:trace contextRef="#ctx0" brushRef="#br0" timeOffset="690.965">363 0 5177 0 0,'0'0'2927'0'0,"0"0"-1741"0"0,0 0-442 0 0,0 0 106 0 0,0 0 73 0 0,0 0-77 0 0,0 0-80 0 0,0 0-38 0 0,0 0 48 0 0,0 0 102 0 0,0 0 3 0 0,0 0-53 0 0,10 11-71 0 0,-2 0-559 0 0,-4-5-105 0 0,1-1 0 0 0,-1 0 1 0 0,1 1-1 0 0,0-2 0 0 0,0 1 0 0 0,1 0 1 0 0,-1-1-1 0 0,1 0 0 0 0,0-1 1 0 0,0 1-1 0 0,0-1 0 0 0,6 2-93 0 0,208 59 1941 0 0,74 31-1271 0 0,-286-93-669 0 0,0 1 0 0 0,0 1 0 0 0,0-1-1 0 0,-1 1 1 0 0,1 1 0 0 0,-1-1 0 0 0,0 1 0 0 0,0 1-1 0 0,0-1 1 0 0,-1 1 0 0 0,0 0 0 0 0,0 1-1 0 0,-1-1 1 0 0,0 1 0 0 0,0 0 0 0 0,0 1-1 0 0,-1-1 1 0 0,0 1 0 0 0,0 0 0 0 0,-1 0 0 0 0,0 0-1 0 0,-1 0 1 0 0,1 0 0 0 0,-2 1 0 0 0,1-1-1 0 0,-1 4 0 0 0,-3-4 25 0 0,-1-1 0 0 0,0 0-1 0 0,-1 0 1 0 0,1 0 0 0 0,-1-1-1 0 0,-1 1 1 0 0,1-1-1 0 0,-1 0 1 0 0,0 0 0 0 0,-1 0-1 0 0,1-1 1 0 0,-1 0 0 0 0,0 0-1 0 0,0 0 1 0 0,-1-1 0 0 0,0 0-1 0 0,-6 3-24 0 0,-349 217-4 0 0,279-157-2181 0 0,56-32-9218 0 0,23-30 2361 0 0</inkml:trace>
</inkml:ink>
</file>

<file path=ppt/ink/ink3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0:48.6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0 236 5177 0 0,'0'0'3658'0'0,"0"0"-1571"0"0,0 0-552 0 0,0 0-92 0 0,0 0-101 0 0,0 0-184 0 0,0 0-205 0 0,0 0-151 0 0,0 0-62 0 0,0 0 3 0 0,0 0 2 0 0,0 0-33 0 0,14 0-70 0 0,94-4 827 0 0,128 4 136 0 0,-151-15-1008 0 0,-84 14-546 0 0,0-1 1 0 0,0 1-1 0 0,0-1 0 0 0,0 0 1 0 0,0 1-1 0 0,0-1 0 0 0,0 0 0 0 0,-1 1 1 0 0,1-1-1 0 0,-1 0 0 0 0,1 0 0 0 0,-1 0 1 0 0,1 0-1 0 0,-1 0 0 0 0,0 1 1 0 0,0-1-1 0 0,0 0 0 0 0,0 0 0 0 0,0 0 1 0 0,-1 0-1 0 0,1 0 0 0 0,-1 0 1 0 0,1 1-1 0 0,-1-1 0 0 0,1 0 0 0 0,-1 0 1 0 0,0 1-1 0 0,0-1 0 0 0,0 0 1 0 0,0 1-1 0 0,0-1 0 0 0,0 1 0 0 0,-1-1 1 0 0,1 1-1 0 0,0 0 0 0 0,-1-1 1 0 0,1 1-1 0 0,-1 0 0 0 0,1 0 0 0 0,-2-1-51 0 0,-4-7-2 0 0,-67-68 216 0 0,3 29-1126 0 0,38 34-4973 0 0,29 14 426 0 0,0 0-6075 0 0</inkml:trace>
</inkml:ink>
</file>

<file path=ppt/ink/ink3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0:47.0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827 1 0 0 0,'0'0'783'0'0,"0"0"580"0"0,0 0 317 0 0,0 0 94 0 0,0 0-79 0 0,0 0-152 0 0,0 0-160 0 0,0 0-131 0 0,-11 10 2428 0 0,-97 17 192 0 0,-244 105-2846 0 0,279-100-582 0 0,74-30-467 0 0,1 0 0 0 0,0 1-1 0 0,-1-1 1 0 0,1 0 0 0 0,0 0-1 0 0,1 0 1 0 0,-1-1 0 0 0,0 1 0 0 0,0 0-1 0 0,1-1 1 0 0,-1 1 0 0 0,1-1 0 0 0,-1 0-1 0 0,1 0 1 0 0,0 0 0 0 0,-1 0-1 0 0,1-1 1 0 0,0 1 0 0 0,0-1 0 0 0,2 1 23 0 0,78 19 271 0 0,-44-13-227 0 0,-1 3 0 0 0,-1 1 0 0 0,1 1 1 0 0,-2 3-1 0 0,5 3-44 0 0,-37-17 18 0 0,-1 1 0 0 0,1 0 0 0 0,-1 0 0 0 0,0 1 0 0 0,1-1 0 0 0,-1 1 0 0 0,0 0 0 0 0,-1-1 0 0 0,1 1 0 0 0,0 1 1 0 0,-1-1-1 0 0,0 0 0 0 0,1 0 0 0 0,-1 1 0 0 0,0 0 0 0 0,-1-1 0 0 0,1 1 0 0 0,-1 0 0 0 0,0 0 0 0 0,0 0 0 0 0,0-1 0 0 0,0 1 0 0 0,-1 0 0 0 0,1 0 1 0 0,-1 1-1 0 0,0-1 0 0 0,0 0 0 0 0,-1 0 0 0 0,0 2-18 0 0,-48 62 445 0 0,-143 90-238 0 0,-149 75-258 0 0,261-172 147 0 0,77-60-105 0 0,1 1 0 0 0,-1-1-1 0 0,1 1 1 0 0,0-1 0 0 0,0 1-1 0 0,-1 0 1 0 0,1 0 0 0 0,1 0-1 0 0,-1 0 1 0 0,0 0 0 0 0,0 1-1 0 0,1-1 1 0 0,-1 0 0 0 0,1 1-1 0 0,0-1 1 0 0,0 1 0 0 0,0-1-1 0 0,0 1 1 0 0,0 0 0 0 0,0 0-1 0 0,1 1 10 0 0,48 6 259 0 0,-10-10 73 0 0,1-2 0 0 0,-1-2 1 0 0,0-2-1 0 0,-1-1 0 0 0,0-2 0 0 0,27-10-332 0 0,4 1 309 0 0,180-41 522 0 0,-234 58 235 0 0,-11 1-3283 0 0,3 1-10134 0 0,-6-1 1186 0 0</inkml:trace>
  <inkml:trace contextRef="#ctx0" brushRef="#br0" timeOffset="685.958">1158 829 6457 0 0,'0'0'1679'0'0,"0"0"-734"0"0,0 0-77 0 0,0 0 419 0 0,0 0 437 0 0,0 0 154 0 0,0 0-228 0 0,0 0-417 0 0,0 0-371 0 0,0 0-189 0 0,0 0-46 0 0,0 0-11 0 0,0 0-9 0 0,12-17-14 0 0,81-118 901 0 0,-4-23-516 0 0,-63 107-871 0 0,2 1 0 0 0,2 1 0 0 0,2 1 0 0 0,22-23-107 0 0,-2 24-204 0 0,-42 70-383 0 0,-3 147 486 0 0,-9-98 96 0 0,1-44 3 0 0,0-18-5 0 0,0-1-1 0 0,1 1 1 0 0,0 0 0 0 0,1 0 0 0 0,0 0 0 0 0,0 0-1 0 0,1-1 1 0 0,1 1 0 0 0,-1-1 0 0 0,1 1 0 0 0,1-1 0 0 0,0 0-1 0 0,2 3 8 0 0,-5-10 6 0 0,0-1 0 0 0,0 0 0 0 0,0 1 0 0 0,0-1 0 0 0,0 0-1 0 0,1 0 1 0 0,-1 0 0 0 0,0 0 0 0 0,1 0 0 0 0,-1 0 0 0 0,1 0-1 0 0,-1 0 1 0 0,1-1 0 0 0,-1 1 0 0 0,1 0 0 0 0,0-1 0 0 0,-1 0-1 0 0,1 1 1 0 0,-1-1 0 0 0,1 0 0 0 0,0 0 0 0 0,0 0 0 0 0,-1 0-1 0 0,1 0 1 0 0,0 0 0 0 0,-1 0 0 0 0,1 0 0 0 0,0-1 0 0 0,-1 1-1 0 0,1-1 1 0 0,-1 1 0 0 0,1-1 0 0 0,-1 0 0 0 0,1 0 0 0 0,-1 1-1 0 0,1-1 1 0 0,-1 0 0 0 0,1 0 0 0 0,-1-1-6 0 0,51-48 323 0 0,-50 48-326 0 0,142-229 68 0 0,-62 77-140 0 0,-76 143 85 0 0,-5 10-31 0 0,-1 1-44 0 0,-24 166-406 0 0,24 69 476 0 0,17-180-932 0 0,7-25-5621 0 0,-18-23 966 0 0,-2-3-4963 0 0</inkml:trace>
  <inkml:trace contextRef="#ctx0" brushRef="#br0" timeOffset="936.137">2345 590 11410 0 0,'0'0'1916'0'0,"0"0"-336"0"0,0 0-197 0 0,0 0-143 0 0,0 0-222 0 0,0 0-212 0 0,0 0-201 0 0,0 0-181 0 0,0 0-138 0 0,0 0-90 0 0,0 0-38 0 0,0 0-34 0 0,0 0-24 0 0,-29 22-37 0 0,-89 72-43 0 0,78-46-64 0 0,40-40 18 0 0,-1-5 8 0 0,0 0 0 0 0,0-1 0 0 0,0 1 0 0 0,1 0 0 0 0,0 0 0 0 0,-1 0 0 0 0,1 0 0 0 0,0 0 0 0 0,1-1 0 0 0,-1 1 0 0 0,0 0 0 0 0,1 0 0 0 0,-1 0 0 0 0,1 0 0 0 0,0-1 0 0 0,0 1 0 0 0,0 0 0 0 0,1-1 0 0 0,-1 1 0 0 0,0-1 0 0 0,1 1 0 0 0,0-1 0 0 0,-1 0 0 0 0,1 1 0 0 0,0-1 0 0 0,0 0 0 0 0,0 0 0 0 0,1 0 0 0 0,-1-1 0 0 0,0 1 0 0 0,1-1 0 0 0,-1 1 0 0 0,1-1 0 0 0,0 0 0 0 0,-1 0 0 0 0,1 0 0 0 0,0 0 0 0 0,0 0 0 0 0,-1-1 0 0 0,1 1 0 0 0,0-1 0 0 0,0 1 0 0 0,0-1 0 0 0,0 0 0 0 0,0-1 0 0 0,0 1 18 0 0,8 0-182 0 0,1-1-1 0 0,0 0 0 0 0,-1-1 1 0 0,1 0-1 0 0,-1 0 1 0 0,0-2-1 0 0,0 1 1 0 0,0-1-1 0 0,0-1 1 0 0,6-3 182 0 0,20-17-3682 0 0,-3-5-4326 0 0,-24 21 1092 0 0</inkml:trace>
</inkml:ink>
</file>

<file path=ppt/ink/ink3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1:02.0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148 472 4817 0 0,'0'0'1622'0'0,"0"0"-157"0"0,0 0-64 0 0,0 0 151 0 0,0 0 87 0 0,0 0-69 0 0,0 0-246 0 0,0 0-373 0 0,0 0-327 0 0,0 0-243 0 0,0 0-190 0 0,9 11-12 0 0,7 17-55 0 0,0 1 1 0 0,-2 0 0 0 0,-1 1-1 0 0,-2 1 1 0 0,0 0-1 0 0,-2 1 1 0 0,-2 0 0 0 0,-1 0-1 0 0,1 23-124 0 0,5 9-34 0 0,7 64-548 0 0,-11-42-3605 0 0,-5-73 1511 0 0,-1-8-1007 0 0,0-1-1904 0 0,-1-4 3499 0 0</inkml:trace>
  <inkml:trace contextRef="#ctx0" brushRef="#br0" timeOffset="541.187">1 556 7810 0 0,'0'0'1059'0'0,"0"0"-321"0"0,0 0-85 0 0,0 0 155 0 0,0 0 175 0 0,0 0 43 0 0,0 0-105 0 0,0 0-152 0 0,0 0-89 0 0,0 0-64 0 0,0 0-33 0 0,31-25-35 0 0,99-81-45 0 0,-29 47 383 0 0,-80 50-802 0 0,0 0 1 0 0,1 2 0 0 0,0 1 0 0 0,0 0 0 0 0,0 2 0 0 0,0 0 0 0 0,1 2-1 0 0,13 0-84 0 0,-34 2-11 0 0,0 0 0 0 0,0 1 0 0 0,0-1 0 0 0,0 0 0 0 0,0 1 0 0 0,0-1 0 0 0,0 1 0 0 0,0 0 0 0 0,-1-1 0 0 0,1 1 0 0 0,0 0-1 0 0,0 0 1 0 0,-1 0 0 0 0,1 0 0 0 0,-1 1 0 0 0,1-1 0 0 0,-1 0 0 0 0,1 1 0 0 0,-1-1 0 0 0,0 1 0 0 0,0-1 0 0 0,0 1 0 0 0,0 0 0 0 0,0-1-1 0 0,0 1 1 0 0,0 0 0 0 0,0 0 0 0 0,-1-1 0 0 0,1 1 0 0 0,-1 0 0 0 0,1 0 0 0 0,-1 0 0 0 0,0 0 0 0 0,0 0 0 0 0,1 0 0 0 0,-2 0 0 0 0,1 0-1 0 0,0 0 12 0 0,-14 75 21 0 0,-71 108 81 0 0,84-183-109 0 0,0 1 0 0 0,0 0 1 0 0,1-1-1 0 0,-1 1 0 0 0,1 0 1 0 0,-1 0-1 0 0,1 0 0 0 0,0-1 1 0 0,0 1-1 0 0,0 0 0 0 0,1 0 1 0 0,-1 0-1 0 0,1-1 0 0 0,-1 1 1 0 0,1 0-1 0 0,0 0 0 0 0,0-1 1 0 0,0 1-1 0 0,1-1 0 0 0,-1 1 1 0 0,0-1-1 0 0,1 1 0 0 0,0-1 1 0 0,0 0-1 0 0,-1 0 0 0 0,1 0 1 0 0,0 0-1 0 0,1 0 0 0 0,-1 0 1 0 0,0 0 6 0 0,83 38-102 0 0,-46-25 85 0 0,-35-14 26 0 0,0 0-1 0 0,1 0 1 0 0,-1 1-1 0 0,0-1 1 0 0,1 1-1 0 0,-1 0 1 0 0,0 1-1 0 0,-1-1 1 0 0,1 1-1 0 0,0-1 1 0 0,-1 1-1 0 0,1 0 1 0 0,-1 0-1 0 0,0 1 1 0 0,0-1-1 0 0,0 1 1 0 0,0 0-1 0 0,-1-1 1 0 0,0 1 0 0 0,1 0-1 0 0,-1 1 1 0 0,-1-1-1 0 0,1 0 1 0 0,-1 0-1 0 0,1 1 1 0 0,-1-1-1 0 0,-1 1 1 0 0,1-1-1 0 0,0 1 1 0 0,-1-1-1 0 0,0 1 1 0 0,0 0-1 0 0,-1 0-8 0 0,-3 11 62 0 0,-2-1 0 0 0,0 0-1 0 0,0-1 1 0 0,-2 1 0 0 0,0-2-1 0 0,0 1 1 0 0,-1-1 0 0 0,-1 0 0 0 0,0-1-1 0 0,-1 0 1 0 0,0 0 0 0 0,-1-1-62 0 0,-9 10 45 0 0,0 0 1 0 0,-1-2 0 0 0,-2-1 0 0 0,1-1 0 0 0,-17 9-46 0 0,-17-2-915 0 0,37-20-2085 0 0,2-6-3851 0 0,12-1 2100 0 0,4-1 373 0 0</inkml:trace>
  <inkml:trace contextRef="#ctx0" brushRef="#br0" timeOffset="1363.359">825 814 4585 0 0,'0'0'1146'0'0,"0"0"-509"0"0,0 0-100 0 0,0 0 145 0 0,0 0 90 0 0,0 0-48 0 0,0 0-124 0 0,0 0-141 0 0,0 0-144 0 0,0 0-67 0 0,0 0-11 0 0,0 0 37 0 0,0 0 115 0 0,9 19 151 0 0,26 57 135 0 0,-35-74-614 0 0,1-1 0 0 0,-1 0-1 0 0,0 0 1 0 0,1 0 0 0 0,0 0 0 0 0,-1 0 0 0 0,1 0-1 0 0,0 0 1 0 0,0 0 0 0 0,-1 0 0 0 0,1 0-1 0 0,0 0 1 0 0,0 0 0 0 0,0-1 0 0 0,0 1 0 0 0,0 0-1 0 0,0-1 1 0 0,0 1 0 0 0,0-1 0 0 0,0 1-1 0 0,1-1 1 0 0,-1 1 0 0 0,0-1 0 0 0,0 0 0 0 0,0 1-1 0 0,1-1 1 0 0,-1 0 0 0 0,0 0 0 0 0,0 0-1 0 0,0 0 1 0 0,1 0 0 0 0,-1 0 0 0 0,0 0 0 0 0,0-1-1 0 0,1 1 1 0 0,-1 0 0 0 0,0-1 0 0 0,0 1 0 0 0,0-1-1 0 0,0 1 1 0 0,0-1 0 0 0,0 0 0 0 0,0 1-1 0 0,0-1 1 0 0,0 0 0 0 0,0 0 0 0 0,0 0 0 0 0,0 1-1 0 0,0-2-60 0 0,3 0 232 0 0,11-11 180 0 0,-1 0-1 0 0,0-1 1 0 0,-1 0 0 0 0,0-1 0 0 0,-1 0-1 0 0,-1-1 1 0 0,-1-1 0 0 0,4-7-412 0 0,18-26 145 0 0,43-49-166 0 0,-74 98-80 0 0,-1 1-101 0 0,0 16-810 0 0,0-3 961 0 0,12 107-795 0 0,-11-116 834 0 0,0 0-1 0 0,1 0 1 0 0,0 0-1 0 0,-1 0 1 0 0,1 0 0 0 0,1-1-1 0 0,-1 1 1 0 0,1-1 0 0 0,-1 1-1 0 0,1-1 1 0 0,0 0 0 0 0,0 0-1 0 0,0-1 1 0 0,0 1 0 0 0,1 0-1 0 0,-1-1 1 0 0,1 0-1 0 0,0 0 1 0 0,0 0 0 0 0,-1 0-1 0 0,1-1 1 0 0,0 1 0 0 0,0-1-1 0 0,0 0 1 0 0,1 0 0 0 0,-1-1-1 0 0,2 1 13 0 0,1 0 107 0 0,1 0 1 0 0,-1-1-1 0 0,0 1 0 0 0,1-1 0 0 0,-1-1 0 0 0,1 1 0 0 0,-1-1 0 0 0,0-1 0 0 0,0 1 1 0 0,0-1-1 0 0,0-1 0 0 0,0 1 0 0 0,0-1 0 0 0,0 0 0 0 0,-1-1 0 0 0,1 1 1 0 0,-1-1-1 0 0,0-1 0 0 0,0 1 0 0 0,-1-1 0 0 0,1 0 0 0 0,-1 0 0 0 0,0-1 0 0 0,1-1-107 0 0,15-26 163 0 0,-2 0-1 0 0,-1-1 0 0 0,-2 0 0 0 0,-1-2 0 0 0,-1 0 0 0 0,-3 0 0 0 0,-1-1 0 0 0,-1-1 0 0 0,-2 0 0 0 0,-2 0 0 0 0,-2 0 0 0 0,-1-37-162 0 0,0 56-73 0 0,-1 1-1 0 0,-1-1 1 0 0,0 0 0 0 0,-2 0-1 0 0,0 1 1 0 0,-1-1-1 0 0,-1 1 1 0 0,0 0 0 0 0,-2 0-1 0 0,0 0 1 0 0,-1 0 0 0 0,-1 1-1 0 0,0 0 74 0 0,-28-5-492 0 0,19 66-264 0 0,16-27 784 0 0,1-1 0 0 0,1 1 0 0 0,0-1 1 0 0,1 1-1 0 0,1-1 0 0 0,0 0 0 0 0,1 0 0 0 0,1 0 0 0 0,1 0 0 0 0,0-1 0 0 0,1 2-28 0 0,4 12 38 0 0,13 26-11 0 0,2 0 0 0 0,3-2 0 0 0,18 25-27 0 0,1 2-21 0 0,28 70-827 0 0,-76-150 615 0 0,0 0 0 0 0,0-1 0 0 0,1 1 1 0 0,-1 0-1 0 0,0 0 0 0 0,0 0 1 0 0,0 0-1 0 0,0 0 0 0 0,0 0 0 0 0,1-1 1 0 0,-1 1-1 0 0,0 0 0 0 0,0 0 0 0 0,0 0 1 0 0,1 0-1 0 0,-1 0 0 0 0,0 0 1 0 0,0 0-1 0 0,0 0 0 0 0,1 0 0 0 0,-1 0 1 0 0,0 0-1 0 0,0 0 0 0 0,0 0 0 0 0,1 0 1 0 0,-1 0-1 0 0,0 0 0 0 0,0 0 1 0 0,0 0-1 0 0,0 0 0 0 0,1 0 0 0 0,-1 0 1 0 0,0 0-1 0 0,0 0 0 0 0,0 0 0 0 0,1 1 233 0 0,-6-25-8700 0 0,1 20 7004 0 0</inkml:trace>
  <inkml:trace contextRef="#ctx0" brushRef="#br0" timeOffset="1531.272">1297 306 10450 0 0,'0'0'1442'0'0,"0"0"-666"0"0,0 0-89 0 0,0 0 317 0 0,0 0 184 0 0,0 0 2 0 0,0 0-141 0 0,0 0-187 0 0,35-4-173 0 0,112-12-158 0 0,19-20 339 0 0,-84 14-997 0 0,39-10-1490 0 0,-82 21-2754 0 0,1 0-3345 0 0,-22 7 809 0 0</inkml:trace>
</inkml:ink>
</file>

<file path=ppt/ink/ink3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1:04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361 1679 7418 0 0,'0'0'3094'0'0,"0"0"-1843"0"0,0 0-755 0 0,0 0-148 0 0,0 0 90 0 0,0 0 187 0 0,0 0 136 0 0,0 0-22 0 0,0 0-166 0 0,0 0-166 0 0,0 0-135 0 0,7 35-105 0 0,23 112-24 0 0,10-29 116 0 0,-22-79-204 0 0,-4-4-247 0 0,23 53-229 0 0,-7-35-3997 0 0,-28-48 1815 0 0,-1-2-4877 0 0,-1-3 5548 0 0</inkml:trace>
  <inkml:trace contextRef="#ctx0" brushRef="#br0" timeOffset="242.234">232 1587 4049 0 0,'0'0'2703'0'0,"0"0"-1712"0"0,0 0-428 0 0,0 0 188 0 0,0 0 206 0 0,0 0 79 0 0,0 0-50 0 0,35-16-157 0 0,111-51-150 0 0,-58 46 136 0 0,-70 22-652 0 0,-12-2-124 0 0,1 0 0 0 0,0 0 0 0 0,0 1 0 0 0,0 0 0 0 0,0 0 0 0 0,-1 1 0 0 0,1 0 0 0 0,0 0 0 0 0,0 0 0 0 0,-1 1 0 0 0,1 0 0 0 0,-1 0 0 0 0,1 1 0 0 0,-1 0 1 0 0,0 0-1 0 0,0 0 0 0 0,0 1 0 0 0,0 0 0 0 0,-1 0 0 0 0,0 0 0 0 0,1 1 0 0 0,-2 0 0 0 0,1 0 0 0 0,0 0 0 0 0,-1 0 0 0 0,0 1 0 0 0,-1 0 0 0 0,1-1 0 0 0,-1 2 0 0 0,0-1 0 0 0,0 0 0 0 0,1 6-39 0 0,-6 0 3 0 0,-1 0 0 0 0,0 0 1 0 0,-1 0-1 0 0,0-1 0 0 0,0 1 0 0 0,-2-1 0 0 0,1 0 0 0 0,-1 0 0 0 0,-1-1 0 0 0,0 1 0 0 0,-1-2 0 0 0,1 1 0 0 0,-2-1 0 0 0,1 0 0 0 0,-2-1 0 0 0,1 0 0 0 0,-1 0 0 0 0,0-1 0 0 0,0 0 0 0 0,-1-1 0 0 0,-7 3-3 0 0,12-5-82 0 0,-70 45-2591 0 0,23-23-6816 0 0,44-23 5898 0 0</inkml:trace>
  <inkml:trace contextRef="#ctx0" brushRef="#br0" timeOffset="793.241">766 2177 1224 0 0,'0'0'2355'0'0,"0"0"-916"0"0,0 0-174 0 0,0 0 223 0 0,0 0 131 0 0,0 0-108 0 0,0 0-284 0 0,0 0-272 0 0,0 0-122 0 0,0 0-57 0 0,0 0-82 0 0,0 0-111 0 0,0 0-134 0 0,-3-5-58 0 0,2 3-330 0 0,0-1-1 0 0,-1 1 1 0 0,1 0 0 0 0,0 0 0 0 0,0-1 0 0 0,1 1-1 0 0,-1-1 1 0 0,0 1 0 0 0,1-1 0 0 0,-1 1-1 0 0,1-1 1 0 0,0 1 0 0 0,0-1 0 0 0,0 1 0 0 0,0-1-1 0 0,0 1 1 0 0,1-1 0 0 0,-1 1 0 0 0,1-1-1 0 0,0 1 1 0 0,0-2-61 0 0,15-39 443 0 0,2 1-1 0 0,2 1 1 0 0,1 0-1 0 0,2 2 1 0 0,2 0-1 0 0,10-9-442 0 0,-34 47-9 0 0,-1 0 0 0 0,1-1 0 0 0,-1 1-1 0 0,1-1 1 0 0,-1 1 0 0 0,1 0-1 0 0,0 0 1 0 0,0 0 0 0 0,0-1 0 0 0,0 1-1 0 0,0 0 1 0 0,0 0 0 0 0,0 0-1 0 0,0 0 1 0 0,0 0 0 0 0,0 1 0 0 0,1-1-1 0 0,-1 0 1 0 0,0 0 0 0 0,1 1-1 0 0,-1-1 1 0 0,0 1 0 0 0,1-1-1 0 0,-1 1 1 0 0,1 0 0 0 0,-1 0 0 0 0,0-1-1 0 0,1 1 1 0 0,-1 0 0 0 0,1 0-1 0 0,-1 0 1 0 0,1 0 0 0 0,-1 1 0 0 0,1-1-1 0 0,-1 0 1 0 0,0 1 0 0 0,1-1-1 0 0,-1 1 1 0 0,1-1 0 0 0,-1 1 0 0 0,0 0-1 0 0,0-1 1 0 0,1 1 0 0 0,-1 0-1 0 0,0 0 1 0 0,0 0 0 0 0,0 0 0 0 0,0 0-1 0 0,0 0 1 0 0,0 0 0 0 0,0 0-1 0 0,0 1 1 0 0,0-1 0 0 0,-1 0 0 0 0,1 0-1 0 0,0 1 1 0 0,0 0 9 0 0,13 35-16 0 0,-6-13-2 0 0,1-1 0 0 0,2 1 0 0 0,0-2 0 0 0,2 0 0 0 0,0 0 0 0 0,5 4 18 0 0,63 73-365 0 0,-68-86 595 0 0,-22-16 666 0 0,-25-17-306 0 0,-128-68-1058 0 0,106 64-3250 0 0,0 3-5179 0 0,43 17 542 0 0</inkml:trace>
  <inkml:trace contextRef="#ctx0" brushRef="#br0" timeOffset="1637.939">0 1389 1032 0 0,'0'0'1867'0'0,"0"0"-801"0"0,0 0-211 0 0,0 0 144 0 0,0 0 95 0 0,0 0-41 0 0,0 0-157 0 0,0 0-195 0 0,0 0-127 0 0,0 0-34 0 0,0 0-27 0 0,0 0-22 0 0,0 0-17 0 0,16-11-37 0 0,49-34-24 0 0,-2 23 674 0 0,-39 19-775 0 0,86-19 398 0 0,-95 15 749 0 0,-15 6-996 0 0,-13-14 721 0 0,7 10-1121 0 0,-1 1 0 0 0,1 0-1 0 0,-1 0 1 0 0,1 0 0 0 0,-1 1 0 0 0,0 0 0 0 0,-1 0-1 0 0,1 1 1 0 0,0 0 0 0 0,-1 0 0 0 0,1 1 0 0 0,-4 0-63 0 0,-13-5 75 0 0,-80-15-691 0 0,107 10-11832 0 0,1 10 6463 0 0</inkml:trace>
  <inkml:trace contextRef="#ctx0" brushRef="#br0" timeOffset="2040.83">1145 1492 5089 0 0,'0'0'592'0'0,"0"0"51"0"0,0 0 244 0 0,0 0 230 0 0,0 0 82 0 0,0 0-84 0 0,0 0-133 0 0,0 0-115 0 0,35-10-102 0 0,109-31-119 0 0,-2 3 517 0 0,-69 11-1168 0 0,-48 16-2206 0 0,-1 2-3682 0 0,-19 8-1063 0 0</inkml:trace>
  <inkml:trace contextRef="#ctx0" brushRef="#br0" timeOffset="2291.113">1291 1731 7642 0 0,'0'0'1384'0'0,"0"0"0"0"0,0 0-7 0 0,0 0 119 0 0,0 0-168 0 0,0 0-312 0 0,0 0-296 0 0,0 0-239 0 0,210-77-185 0 0,-170 58-128 0 0,-3 1-128 0 0,0-1-224 0 0,1 1-336 0 0,-3 0-569 0 0,-3 3-903 0 0,-8 8-1505 0 0,-10-1-6553 0 0</inkml:trace>
  <inkml:trace contextRef="#ctx0" brushRef="#br0" timeOffset="2540.48">2003 1322 10770 0 0,'0'0'2227'0'0,"0"0"-1004"0"0,0 0-424 0 0,0 0 87 0 0,0 0 69 0 0,0 0-90 0 0,0 0-203 0 0,0 0-186 0 0,0 0-114 0 0,0 0-136 0 0,31-13-121 0 0,99-42-135 0 0,-32 20-1076 0 0,-77 29-1661 0 0,3-2-3441 0 0,-17 4-3237 0 0</inkml:trace>
  <inkml:trace contextRef="#ctx0" brushRef="#br0" timeOffset="3039.281">2355 851 9554 0 0,'0'0'508'0'0,"0"0"-57"0"0,0 0 261 0 0,0 0 360 0 0,0 0 145 0 0,0 0-96 0 0,0 33-263 0 0,0 104-296 0 0,1-78-344 0 0,2-1-1 0 0,3 0 1 0 0,2 0-1 0 0,5 10-217 0 0,44 142-2143 0 0,-26-90-5564 0 0,-31-118 7275 0 0,0-2 109 0 0,-14-13-708 0 0,1-12 2147 0 0,1-2 1 0 0,1 1-1 0 0,1-2 0 0 0,2 1 1 0 0,1-1-1 0 0,1-1 0 0 0,1 1 0 0 0,0-22-1116 0 0,-3-138 2414 0 0,8 155-2269 0 0,2 0 0 0 0,2 0 0 0 0,0 0 1 0 0,3 0-1 0 0,0 1 0 0 0,2 0 0 0 0,2 1 0 0 0,1 0 0 0 0,1 0 1 0 0,1 1-1 0 0,2 1 0 0 0,1 1 0 0 0,1 0 0 0 0,6-5-145 0 0,-14 19 97 0 0,0 0 0 0 0,2 1-1 0 0,0 0 1 0 0,0 0 0 0 0,1 2-1 0 0,0-1 1 0 0,1 2 0 0 0,10-6-97 0 0,-23 15 15 0 0,1 0 0 0 0,-1 0-1 0 0,1 0 1 0 0,0 0 0 0 0,0 1 0 0 0,0-1 0 0 0,-1 0 0 0 0,1 1 0 0 0,0 0 0 0 0,0-1-1 0 0,0 1 1 0 0,0 0 0 0 0,0 0 0 0 0,0 0 0 0 0,-1 0 0 0 0,1 0 0 0 0,0 1-1 0 0,0-1 1 0 0,0 0 0 0 0,0 1 0 0 0,0 0 0 0 0,-1-1 0 0 0,1 1 0 0 0,0 0 0 0 0,0 0-1 0 0,-1 0 1 0 0,1 0 0 0 0,-1 0 0 0 0,1 0 0 0 0,-1 0 0 0 0,1 1 0 0 0,-1-1-1 0 0,0 0 1 0 0,0 1 0 0 0,1 0 0 0 0,-1-1 0 0 0,0 1 0 0 0,-1-1 0 0 0,1 1 0 0 0,0 0-1 0 0,0 0 1 0 0,-1-1 0 0 0,1 1 0 0 0,-1 0 0 0 0,1 0 0 0 0,-1 0 0 0 0,0 0-15 0 0,1 18 14 0 0,-1 0 1 0 0,-2 0-1 0 0,0 0 1 0 0,0-1-1 0 0,-2 1 1 0 0,-1-1-1 0 0,0 0 1 0 0,-1 0-1 0 0,-1-1 1 0 0,-1 1 0 0 0,-1-1-1 0 0,0-1 1 0 0,-1 0-1 0 0,-1 0 1 0 0,-1-1-1 0 0,0-1 1 0 0,-3 2-15 0 0,7-5-30 0 0,-162 178-4482 0 0,141-165 521 0 0,8-10-3292 0 0,12-10 2714 0 0</inkml:trace>
  <inkml:trace contextRef="#ctx0" brushRef="#br0" timeOffset="3326.547">2717 1348 12691 0 0,'0'0'3015'0'0,"0"0"-1863"0"0,0 0-688 0 0,0 0 44 0 0,0 0 102 0 0,0 0 10 0 0,0 0-128 0 0,0 0-189 0 0,0 0-131 0 0,0 0-64 0 0,0 0-35 0 0,0 0-23 0 0,2 23-18 0 0,8 73-19 0 0,14-3-3642 0 0,-20-85-2283 0 0,-2-6 2033 0 0,-1 1-3004 0 0</inkml:trace>
  <inkml:trace contextRef="#ctx0" brushRef="#br0" timeOffset="3816.745">2671 1230 10290 0 0,'0'0'1230'0'0,"0"0"-299"0"0,0 0-44 0 0,0 0 137 0 0,0 0 71 0 0,0 0-90 0 0,0 0-154 0 0,0 0-119 0 0,0 0-92 0 0,0 0-80 0 0,0 0-53 0 0,0 0-55 0 0,0 0-13 0 0,27-4-13 0 0,125-18 311 0 0,-84 19 67 0 0,-71 44-409 0 0,-76 72-55 0 0,78-112-347 0 0,0 0 0 0 0,1 0 0 0 0,-1 0 0 0 0,1 0 0 0 0,-1 0 0 0 0,1 1 0 0 0,-1-1 0 0 0,1 0 0 0 0,0 0 1 0 0,-1 0-1 0 0,1 0 0 0 0,0 0 0 0 0,0 0 0 0 0,0 1 0 0 0,0-1 0 0 0,0 0 0 0 0,0 0 0 0 0,0 0 0 0 0,0 0 0 0 0,1 1 0 0 0,-1-1 0 0 0,0 0 0 0 0,1 0 0 0 0,-1 0 0 0 0,1 0 0 0 0,-1 0 0 0 0,1 0 1 0 0,-1 0-1 0 0,1 0 0 0 0,0 0 0 0 0,0 0 0 0 0,-1 0 0 0 0,1-1 0 0 0,0 1 0 0 0,0 0 0 0 0,0 0 0 0 0,0-1 0 0 0,0 1 0 0 0,0 0 0 0 0,0-1 0 0 0,1 1 7 0 0,52 10-126 0 0,-32-8 138 0 0,12 4-38 0 0,-26-6 22 0 0,1 0 0 0 0,-1 0 0 0 0,0 1 0 0 0,0 0 0 0 0,0 0 0 0 0,0 1 0 0 0,0 0 0 0 0,0 0 1 0 0,-1 1-1 0 0,0 0 0 0 0,0 0 0 0 0,0 1 0 0 0,0 0 0 0 0,0 0 0 0 0,4 6 4 0 0,-9-9 12 0 0,-1 1-1 0 0,0-1 1 0 0,0 1 0 0 0,0 0 0 0 0,0-1-1 0 0,0 1 1 0 0,-1 0 0 0 0,1 0 0 0 0,-1 0-1 0 0,1-1 1 0 0,-1 1 0 0 0,0 0 0 0 0,0 0-1 0 0,-1 0 1 0 0,1 0 0 0 0,-1-1 0 0 0,1 1-1 0 0,-1 0 1 0 0,0-1 0 0 0,0 1 0 0 0,0 0-1 0 0,0-1 1 0 0,0 1 0 0 0,-1-1 0 0 0,1 1-1 0 0,-1-1 1 0 0,0 0 0 0 0,0 0 0 0 0,1 0-1 0 0,-1 0 1 0 0,-1 0 0 0 0,0 1-12 0 0,-76 54 289 0 0,-33-23-1054 0 0,62-38-8799 0 0,43 1 120 0 0</inkml:trace>
  <inkml:trace contextRef="#ctx0" brushRef="#br0" timeOffset="4355.328">2209 476 5177 0 0,'0'0'1982'0'0,"0"0"-175"0"0,0 0 95 0 0,0 0 141 0 0,0 0-99 0 0,0 0-290 0 0,0 0-351 0 0,0 0-290 0 0,0 0-206 0 0,0 0-136 0 0,0 0-119 0 0,33-17-81 0 0,104-51-56 0 0,-47 35 203 0 0,45 0-51 0 0,-135 33-476 0 0,0 0 0 0 0,0-1-1 0 0,0 1 1 0 0,0 0 0 0 0,0 0 0 0 0,0-1-1 0 0,0 1 1 0 0,0 0 0 0 0,0 0 0 0 0,0-1-1 0 0,0 1 1 0 0,0 0 0 0 0,0 0-1 0 0,0-1 1 0 0,0 1 0 0 0,1 0 0 0 0,-1 0-1 0 0,0 0 1 0 0,0-1 0 0 0,0 1 0 0 0,0 0-1 0 0,0 0-90 0 0,-13-3-78 0 0,2 2 78 0 0,0-1 0 0 0,0 0-1 0 0,1 0 1 0 0,-1-1 0 0 0,1-1 0 0 0,0 0-1 0 0,0 0 1 0 0,0-1 0 0 0,1 0 0 0 0,-1-1-1 0 0,1 0 1 0 0,1-1 0 0 0,-1 1 0 0 0,1-2 0 0 0,0 1-1 0 0,1-1 1 0 0,0 0 0 0 0,0-1 0 0 0,0 1-1 0 0,1-1 1 0 0,1-1 0 0 0,0 1 0 0 0,-2-6 0 0 0,-19-104-4222 0 0,21 85-1967 0 0,3 19-5038 0 0</inkml:trace>
</inkml:ink>
</file>

<file path=ppt/ink/ink3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1:18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0 481 0 0 0,'0'0'902'0'0,"0"0"483"0"0,0 0 170 0 0,0 0-17 0 0,0 0-53 0 0,0 0-111 0 0,31 9-63 0 0,99 23-4 0 0,-126-30-1197 0 0,0-1-1 0 0,0 0 1 0 0,1 0-1 0 0,-1-1 1 0 0,0 0-1 0 0,0 1 1 0 0,1-1-1 0 0,-1-1 1 0 0,0 1-1 0 0,1-1 1 0 0,-1 1-1 0 0,0-1 1 0 0,0 0 0 0 0,0-1-1 0 0,0 1 1 0 0,0-1-1 0 0,0 0 1 0 0,2-1-110 0 0,8-4 457 0 0,20-8 390 0 0,-1-2 1 0 0,-1-1 0 0 0,-1-1 0 0 0,0-2-1 0 0,17-15-847 0 0,27-31 1017 0 0,-3-3-1 0 0,40-52-1016 0 0,-87 95 147 0 0,-15 15-144 0 0,0 1 0 0 0,1 0-1 0 0,1 0 1 0 0,-1 1 0 0 0,1 1-1 0 0,1 0 1 0 0,0 1 0 0 0,4-2-3 0 0,-15 9-21 0 0,0 1 0 0 0,0-1 0 0 0,0 1 0 0 0,0-1 0 0 0,0 1 0 0 0,0 0 1 0 0,1 0-1 0 0,-1 0 0 0 0,0 0 0 0 0,0 0 0 0 0,0 1 0 0 0,0-1 0 0 0,1 1 0 0 0,-1-1 1 0 0,0 1-1 0 0,0 0 0 0 0,0-1 0 0 0,0 1 0 0 0,0 0 0 0 0,-1 1 0 0 0,1-1 1 0 0,0 0-1 0 0,0 0 0 0 0,-1 1 0 0 0,1-1 0 0 0,-1 1 0 0 0,1 0 0 0 0,-1-1 1 0 0,0 1-1 0 0,1 0 0 0 0,-1 0 0 0 0,0 0 0 0 0,0 0 21 0 0,29 68-4 0 0,-22-35 66 0 0,-1 0-1 0 0,-2 1 0 0 0,-2-1 0 0 0,-1 1 0 0 0,-3 32-61 0 0,1-49 12 0 0,1-7-76 0 0,-1 0 1 0 0,0 0-1 0 0,-1 0 1 0 0,-1 0-1 0 0,0 0 1 0 0,0 0-1 0 0,-1 0 1 0 0,-1 0-1 0 0,0-1 1 0 0,-1 1 0 0 0,0-1-1 0 0,0 0 1 0 0,-1-1-1 0 0,-1 0 1 0 0,0 1-1 0 0,0-2 1 0 0,-1 1-1 0 0,0-1 1 0 0,0-1-1 0 0,-1 1 1 0 0,0-1-1 0 0,-1-1 1 0 0,0 0-1 0 0,0 0 1 0 0,-9 3 63 0 0,5-4-408 0 0,0-1 0 0 0,0 0 0 0 0,-1-1 0 0 0,0-1 0 0 0,1 0 0 0 0,-1-1 0 0 0,-1-1 0 0 0,-13 0 408 0 0,16-1-328 0 0,-64-5-4668 0 0,73 4 4414 0 0,-1 0 0 0 0,1-1 0 0 0,0 1 0 0 0,-1-1 0 0 0,1 0 0 0 0,0 0 0 0 0,0 0 0 0 0,0-1 0 0 0,0 0 0 0 0,0 1 0 0 0,1-1 0 0 0,-1 0-1 0 0,1-1 1 0 0,0 1 0 0 0,-1-2 582 0 0,-4-5-445 0 0,1 5 445 0 0</inkml:trace>
  <inkml:trace contextRef="#ctx0" brushRef="#br0" timeOffset="349.282">1447 179 4625 0 0,'0'0'3043'0'0,"0"0"-1082"0"0,0 0-428 0 0,0 0-122 0 0,0 0-130 0 0,0 0-189 0 0,0 0-256 0 0,0 0-185 0 0,0 0-131 0 0,0 0-137 0 0,0 0-89 0 0,0 0-78 0 0,-33 31-78 0 0,-103 97-65 0 0,131-125-70 0 0,1-1 1 0 0,0 2-1 0 0,0-1 0 0 0,1 0 0 0 0,-1 1 0 0 0,1 0 1 0 0,0 0-1 0 0,0 0 0 0 0,0 0 0 0 0,0 0 0 0 0,1 1 0 0 0,-1-1 1 0 0,1 1-1 0 0,0-1 0 0 0,1 1 0 0 0,-1 0 0 0 0,0 2-3 0 0,0 7 0 0 0,0-9-12 0 0,1 0 1 0 0,-1 0-1 0 0,1 1 1 0 0,-1-1-1 0 0,2 0 1 0 0,-1 1-1 0 0,1-1 1 0 0,-1 1 0 0 0,2 0-1 0 0,-1-1 1 0 0,1 1-1 0 0,-1-1 1 0 0,1 0-1 0 0,1 1 1 0 0,-1-1 0 0 0,1 0-1 0 0,0 1 1 0 0,0-1-1 0 0,1 0 1 0 0,-1-1-1 0 0,1 1 1 0 0,0 0-1 0 0,0-1 1 0 0,1 1 0 0 0,-1-1-1 0 0,1 0 1 0 0,0 0-1 0 0,0-1 1 0 0,1 1-1 0 0,-1-1 1 0 0,1 0 0 0 0,-1 0-1 0 0,4 1 12 0 0,4-1 134 0 0,0-1-1 0 0,1 0 0 0 0,-1-1 1 0 0,0 0-1 0 0,1-1 1 0 0,-1 0-1 0 0,1-1 0 0 0,-1-1 1 0 0,0 0-1 0 0,0 0 1 0 0,0-1-1 0 0,0-1 0 0 0,0 0 1 0 0,-1-1-1 0 0,1 0 1 0 0,-1 0-1 0 0,0-1 0 0 0,-1-1 1 0 0,0 0-1 0 0,0 0 1 0 0,0-1-1 0 0,-1 0 1 0 0,0-1-1 0 0,-1 0 0 0 0,1 0 1 0 0,-2-1-1 0 0,0 0 1 0 0,0-1-1 0 0,2-3-133 0 0,-5 9 35 0 0,0 0 1 0 0,0 0-1 0 0,-1 0 0 0 0,1 0 0 0 0,-1-1 1 0 0,0 1-1 0 0,-1-1 0 0 0,1 0 1 0 0,-1 0-1 0 0,-1 0 0 0 0,1 0 0 0 0,-1 0 1 0 0,0-1-1 0 0,0 1 0 0 0,0 0 1 0 0,-1 0-1 0 0,0-1 0 0 0,-1 1 0 0 0,1 0 1 0 0,-1-1-1 0 0,0 1 0 0 0,-1 0 1 0 0,1 0-1 0 0,-1 0 0 0 0,-1 0 0 0 0,1 0 1 0 0,-1 1-1 0 0,0-1 0 0 0,0 1 1 0 0,0-1-1 0 0,-1 1 0 0 0,0 0 0 0 0,0 0 1 0 0,0 1-1 0 0,-1-1 0 0 0,0 1 1 0 0,0 0-36 0 0,-94-37-2521 0 0,63 38-1214 0 0,1 6-4046 0 0,18 4-1090 0 0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0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10522 0 0,'0'0'2769'0'0,"0"0"-913"0"0,0 0-327 0 0,0 0-337 0 0,0 0-424 0 0,0 0-392 0 0,0 0-344 0 0,0 0-424 0 0,0 0-392 0 0,0 0-304 0 0,0 0-585 0 0,0 0-1023 0 0,0 0-2041 0 0,0 0-2937 0 0</inkml:trace>
</inkml:ink>
</file>

<file path=ppt/ink/ink3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1:21.7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1 266 8642 0 0,'0'0'3206'0'0,"0"0"-1246"0"0,0 0-505 0 0,0 0-70 0 0,0 0-52 0 0,0 0-173 0 0,0 0-277 0 0,0 0-332 0 0,0 0-243 0 0,0 0-37 0 0,0 0 73 0 0,0 0 113 0 0,0 0 75 0 0,11 2-11 0 0,208 6 1946 0 0,-25-37-1958 0 0,-114 7 157 0 0,-97 3 517 0 0,-166-125-929 0 0,134 94-1666 0 0,46 45-240 0 0,3 0-5087 0 0,0 4 3553 0 0,0 1-8535 0 0</inkml:trace>
</inkml:ink>
</file>

<file path=ppt/ink/ink3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1:22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1 837 0 0 0,'0'0'720'0'0,"0"0"706"0"0,0 0 302 0 0,0 0 11 0 0,0 0-152 0 0,0 0-245 0 0,0 0-281 0 0,0 0-183 0 0,0 0-65 0 0,0 0 14 0 0,0 0 28 0 0,0 0-13 0 0,10 1 4892 0 0,15 2-3987 0 0,214 0 2502 0 0,-93-7-2631 0 0,-88 2-4040 0 0,-10 1-8954 0 0,-50 1 5379 0 0,-1 3-1374 0 0</inkml:trace>
  <inkml:trace contextRef="#ctx0" brushRef="#br0" timeOffset="246.702">26 1146 11634 0 0,'0'0'983'0'0,"0"0"-269"0"0,0 0 205 0 0,0 0 332 0 0,0 0 134 0 0,0 0-134 0 0,0 0-233 0 0,35-3-206 0 0,111-8-176 0 0,73-34 528 0 0,-80 13-1902 0 0,-93 21-2165 0 0,0 0-3686 0 0,-19 6-4812 0 0</inkml:trace>
  <inkml:trace contextRef="#ctx0" brushRef="#br0" timeOffset="1119.901">882 1440 9458 0 0,'0'0'959'0'0,"0"0"117"0"0,0 0 288 0 0,0 0 202 0 0,0 0-63 0 0,0 0-279 0 0,0 0-303 0 0,28-34-227 0 0,86-108-139 0 0,48-46 1282 0 0,102-158-907 0 0,-164 236-892 0 0,-99 110-49 0 0,-1-1 0 0 0,1 1 0 0 0,0 0 0 0 0,-1-1 0 0 0,1 1 0 0 0,-1 0 0 0 0,1-1 0 0 0,0 1 0 0 0,-1 0 0 0 0,1 0 0 0 0,0 0 0 0 0,-1 0 0 0 0,1 0 0 0 0,0 0 0 0 0,-1 0 0 0 0,1 0 0 0 0,-1 0 0 0 0,1 0 0 0 0,0 0 0 0 0,-1 0 0 0 0,1 0 0 0 0,0 0 0 0 0,-1 1 0 0 0,1-1 0 0 0,0 0 0 0 0,-1 0 0 0 0,1 1 0 0 0,-1-1 0 0 0,1 1 0 0 0,-1-1 0 0 0,1 0 0 0 0,-1 1 0 0 0,1-1 0 0 0,-1 1 0 0 0,1-1 0 0 0,-1 1 0 0 0,0-1 0 0 0,1 1 0 0 0,-1-1 0 0 0,0 1 0 0 0,1 0 0 0 0,-1-1 0 0 0,0 1 0 0 0,0-1 0 0 0,1 1 0 0 0,-1 0 0 0 0,0-1 0 0 0,0 1 0 0 0,0 0 0 0 0,0-1 0 0 0,0 1 0 0 0,0 0 0 0 0,0-1 0 0 0,0 1 0 0 0,0 0 0 0 0,0-1 0 0 0,-1 1 0 0 0,1 0 0 0 0,0-1 0 0 0,0 1 0 0 0,-1-1 0 0 0,1 1 0 0 0,0 0 11 0 0,1 8 130 0 0,1 149 219 0 0,-2-115-290 0 0,10 124 4 0 0,-9-160-58 0 0,1 0 1 0 0,0-1 0 0 0,0 1 0 0 0,1 0-1 0 0,-1-1 1 0 0,2 1 0 0 0,-1-1-1 0 0,1 0 1 0 0,0 0 0 0 0,0 0 0 0 0,0-1-1 0 0,1 1 1 0 0,0-1 0 0 0,0 0-1 0 0,0 0 1 0 0,1-1 0 0 0,0 0 0 0 0,-1 0-1 0 0,2 0 1 0 0,-1 0 0 0 0,4 1-6 0 0,-4-3 28 0 0,0 0 0 0 0,0-1 1 0 0,1 1-1 0 0,-1-1 1 0 0,0-1-1 0 0,1 1 0 0 0,-1-1 1 0 0,1 0-1 0 0,-1 0 1 0 0,0-1-1 0 0,1 0 0 0 0,-1 0 1 0 0,0 0-1 0 0,0-1 0 0 0,0 0 1 0 0,0 0-1 0 0,0 0 1 0 0,0-1-1 0 0,0 0 0 0 0,-1 0 1 0 0,1-1-1 0 0,-1 0 0 0 0,0 1 1 0 0,0-2-1 0 0,2-1-28 0 0,38-43-38 0 0,-1-3 0 0 0,-3 0 0 0 0,-3-3 0 0 0,-2-1 0 0 0,-2-2 0 0 0,-1-4 38 0 0,-30 56-17 0 0,43-82-263 0 0,69-103-142 0 0,-119 224 650 0 0,-16 27 11 0 0,3 2 0 0 0,2 0 0 0 0,3 0-1 0 0,3 1 1 0 0,3 0 0 0 0,2 2-239 0 0,3-29 8 0 0,2 1 0 0 0,2-1 1 0 0,1 1-1 0 0,8 27-8 0 0,-10-56-153 0 0,21 64 144 0 0,5-34-4155 0 0,-22-35 1692 0 0,-1-2-3779 0 0,0-1-4309 0 0</inkml:trace>
  <inkml:trace contextRef="#ctx0" brushRef="#br0" timeOffset="1677.006">2845 1039 6113 0 0,'0'0'4221'0'0,"0"0"-2091"0"0,0 0-630 0 0,0 0-75 0 0,0 0-146 0 0,0 0-259 0 0,0 0-259 0 0,0 0-210 0 0,0 0-168 0 0,0 0-126 0 0,0 0-83 0 0,0 0-72 0 0,0 0-18 0 0,-20 14-22 0 0,-62 43-30 0 0,39-3-3 0 0,36-42-45 0 0,0 1 0 0 0,1 0 0 0 0,1 0 0 0 0,0 0 0 0 0,1 0 0 0 0,0 1 0 0 0,1-1 0 0 0,1 1 0 0 0,0 0 0 0 0,1 0 0 0 0,0 0 0 0 0,1 0 0 0 0,1 0 0 0 0,1 11 16 0 0,0-16 4 0 0,0 0 0 0 0,1 0 1 0 0,0-1-1 0 0,0 1 0 0 0,1-1 0 0 0,0 0 0 0 0,1 0 1 0 0,0 0-1 0 0,0-1 0 0 0,0 0 0 0 0,1 0 1 0 0,0 0-1 0 0,1 0 0 0 0,-1-1 0 0 0,1 0 0 0 0,0-1 1 0 0,1 1-1 0 0,-1-1 0 0 0,1-1 0 0 0,0 0 1 0 0,0 0-1 0 0,1 0 0 0 0,-1-1 0 0 0,1 0 0 0 0,0-1 1 0 0,0 0-1 0 0,0 0 0 0 0,0-1 0 0 0,0 0 1 0 0,0 0-5 0 0,-2-1 99 0 0,1 0-1 0 0,0 0 1 0 0,0 0 0 0 0,-1-1 0 0 0,1 0 0 0 0,0 0 0 0 0,-1-1 0 0 0,1 0 0 0 0,-1 0 0 0 0,0-1 0 0 0,1 0 0 0 0,-1-1 0 0 0,-1 1 0 0 0,1-1 0 0 0,0 0 0 0 0,-1-1-1 0 0,0 0 1 0 0,0 0 0 0 0,0 0 0 0 0,-1-1 0 0 0,0 1 0 0 0,0-1 0 0 0,0 0 0 0 0,-1-1 0 0 0,0 1 0 0 0,0-1 0 0 0,0 0 0 0 0,-1 0 0 0 0,0 0 0 0 0,-1-1-1 0 0,1 1 1 0 0,-1-1 0 0 0,0-1-99 0 0,-1 4 9 0 0,1 0-1 0 0,-1 1 1 0 0,0-1-1 0 0,0 0 1 0 0,-1 0-1 0 0,1 0 1 0 0,-1 1-1 0 0,0-1 1 0 0,-1 0-1 0 0,1 0 1 0 0,-1 0-1 0 0,0 1 1 0 0,0-1-1 0 0,0 0 1 0 0,-1 1-1 0 0,1-1 1 0 0,-1 1 0 0 0,0-1-1 0 0,-1 1 1 0 0,1 0-1 0 0,-1 0 1 0 0,0 0-1 0 0,0 0 1 0 0,0 1-1 0 0,0-1 1 0 0,-1 1-1 0 0,1-1 1 0 0,-1 1-1 0 0,0 0 1 0 0,0 1-1 0 0,0-1 1 0 0,0 1-1 0 0,-1 0 1 0 0,0-1-9 0 0,0 1-100 0 0,1 1 0 0 0,-1-1-1 0 0,-1 1 1 0 0,1 0 0 0 0,0 0 0 0 0,0 0 0 0 0,0 1 0 0 0,0 0 0 0 0,-1 0 0 0 0,1 0 0 0 0,0 1 0 0 0,0 0 0 0 0,0 0 0 0 0,0 0 0 0 0,0 0 0 0 0,0 1-1 0 0,0 0 1 0 0,0 0 0 0 0,0 0 0 0 0,1 0 0 0 0,-1 1 0 0 0,1 0 0 0 0,0 0 0 0 0,0 0 0 0 0,0 1 0 0 0,-1 0 100 0 0,5-3-23 0 0,-1 0 0 0 0,1-1 0 0 0,0 1 0 0 0,-1 0 0 0 0,1 0 0 0 0,0 0 0 0 0,0-1 0 0 0,0 1 0 0 0,0 0 0 0 0,0 0 0 0 0,0 0 0 0 0,0-1 0 0 0,0 1 0 0 0,0 0 0 0 0,0 0 0 0 0,0 0 0 0 0,0-1 0 0 0,1 1 0 0 0,-1 0 0 0 0,0 0 0 0 0,0-1 0 0 0,1 1 0 0 0,-1 0 0 0 0,1 0 0 0 0,-1-1 0 0 0,1 1 0 0 0,-1 0 0 0 0,1-1 0 0 0,-1 1 0 0 0,1-1 0 0 0,-1 1 0 0 0,1-1 0 0 0,0 1 0 0 0,-1-1 0 0 0,1 1 0 0 0,0-1 0 0 0,0 0 0 0 0,-1 1 0 0 0,1-1 0 0 0,0 0 0 0 0,0 1 0 0 0,-1-1 0 0 0,1 0 0 0 0,0 0 0 0 0,0 0 0 0 0,0 0 0 0 0,0 0 0 0 0,-1 0 0 0 0,2 0 23 0 0,48 2 60 0 0,-42-2-105 0 0,131-32-1568 0 0,-91 16-602 0 0,-11 4-1562 0 0,-12 3-1488 0 0,-4 1-1731 0 0</inkml:trace>
  <inkml:trace contextRef="#ctx0" brushRef="#br0" timeOffset="2522.041">1276 340 4769 0 0,'0'0'1656'0'0,"0"0"-766"0"0,0 0-131 0 0,0 0 281 0 0,0 0 312 0 0,0 0 173 0 0,0 0-65 0 0,0 0-228 0 0,0 0-162 0 0,0 0-113 0 0,33-7-86 0 0,105-17-92 0 0,53 11 1367 0 0,84 12-987 0 0,-119 9-929 0 0,-149-7 1571 0 0,-21-7-853 0 0,-163-166-995 0 0,98 102-2413 0 0,52 48-1190 0 0,1 0-3928 0 0,13 11-3331 0 0</inkml:trace>
</inkml:ink>
</file>

<file path=ppt/ink/ink3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1:20.1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1217 1 1256 0 0,'0'0'1843'0'0,"0"0"-649"0"0,0 0-202 0 0,0 0 167 0 0,0 0 219 0 0,0 0 103 0 0,0 0 45 0 0,0 0-111 0 0,0 0-225 0 0,0 0-281 0 0,0 0-259 0 0,0 0-204 0 0,0 0-126 0 0,-30 1-78 0 0,-98 8-57 0 0,-34 29 353 0 0,-188 83 819 0 0,337-113-958 0 0,39-8-165 0 0,-13-1-152 0 0,40 2 63 0 0,-1 3-1 0 0,0 1 1 0 0,-1 3 0 0 0,27 8-145 0 0,-70-13 23 0 0,0-1 0 0 0,0 2 0 0 0,0-1 0 0 0,-1 1 0 0 0,1 0 0 0 0,-1 0 0 0 0,0 1 0 0 0,0 0 0 0 0,-1 1 0 0 0,1-1 0 0 0,3 6-23 0 0,-8-9 19 0 0,0 0 0 0 0,0 0 1 0 0,0 0-1 0 0,-1 0 0 0 0,1 0 0 0 0,-1 1 0 0 0,1-1 0 0 0,-1 1 1 0 0,0-1-1 0 0,0 1 0 0 0,0 0 0 0 0,0-1 0 0 0,0 1 0 0 0,-1 0 0 0 0,1 0 1 0 0,-1-1-1 0 0,0 1 0 0 0,0 0 0 0 0,0 0 0 0 0,0 0 0 0 0,0 0 1 0 0,-1-1-1 0 0,1 1 0 0 0,-1 0 0 0 0,1 0 0 0 0,-1-1 0 0 0,0 1 0 0 0,0-1 1 0 0,-1 1-1 0 0,1 0 0 0 0,0-1 0 0 0,-1 0 0 0 0,0 1 0 0 0,1-1 1 0 0,-1 0-1 0 0,-2 1-19 0 0,-20 19-8 0 0,-1-1 1 0 0,-1-2-1 0 0,0 0 0 0 0,-2-2 1 0 0,0-1-1 0 0,-1-1 1 0 0,-9 2 7 0 0,-44 25-121 0 0,-325 171 83 0 0,173-72 531 0 0,234-141-491 0 0,-1 1-1 0 0,1-1 1 0 0,0 1-1 0 0,-1-1 1 0 0,1 1 0 0 0,0-1-1 0 0,-1 1 1 0 0,1 0-1 0 0,0-1 1 0 0,0 1 0 0 0,0 0-1 0 0,0-1 1 0 0,-1 1-1 0 0,1-1 1 0 0,0 1 0 0 0,0 0-1 0 0,0-1 1 0 0,0 1-1 0 0,0 0 1 0 0,1-1 0 0 0,-1 1-1 0 0,0 0 1 0 0,0-1-1 0 0,0 1 1 0 0,1 0 0 0 0,-1-1-1 0 0,0 1 1 0 0,0-1-1 0 0,1 1 1 0 0,-1-1-1 0 0,0 1 1 0 0,1-1 0 0 0,-1 1-1 0 0,1-1 1 0 0,-1 1-1 0 0,1-1 1 0 0,-1 1 0 0 0,1-1-1 0 0,-1 0 1 0 0,1 1-1 0 0,-1-1 1 0 0,1 0 0 0 0,0 1-1 0 0,-1-1 1 0 0,1 0-1 0 0,0 0 1 0 0,-1 0 0 0 0,1 0-1 0 0,-1 1 1 0 0,1-1-1 0 0,0 0 1 0 0,-1 0 0 0 0,1 0-1 0 0,0 0 1 0 0,-1 0-1 0 0,1-1 1 0 0,0 1 0 0 0,-1 0-1 0 0,1 0 1 0 0,-1 0-1 0 0,1-1 1 0 0,0 1-1 0 0,-1 0 1 0 0,1-1-2 0 0,54 8 489 0 0,33-9 33 0 0,1-4 1 0 0,-1-3-1 0 0,-1-5 0 0 0,0-3 1 0 0,6-6-523 0 0,42-6 459 0 0,78-10-7 0 0,-178 35-2165 0 0,-35 4 454 0 0,-9 0-11427 0 0,5 0 3631 0 0</inkml:trace>
  <inkml:trace contextRef="#ctx0" brushRef="#br0" timeOffset="758.059">1166 825 4585 0 0,'0'0'2162'0'0,"0"0"-963"0"0,0 0-176 0 0,0 0 441 0 0,0 0 398 0 0,0 0 102 0 0,0 0-249 0 0,0 0-412 0 0,0 0-319 0 0,0 0-165 0 0,0 0-116 0 0,0 0-83 0 0,0 0-67 0 0,31-30-86 0 0,97-98-80 0 0,-48 40 182 0 0,162-212 385 0 0,-164 209-853 0 0,-78 92-119 0 0,0-1-1 0 0,0 0 1 0 0,0 0 0 0 0,0 1-1 0 0,0-1 1 0 0,0 0-1 0 0,1 0 1 0 0,-1 1-1 0 0,0-1 1 0 0,0 0-1 0 0,0 0 1 0 0,0 1 0 0 0,0-1-1 0 0,1 0 1 0 0,-1 0-1 0 0,0 0 1 0 0,0 1-1 0 0,1-1 1 0 0,-1 0-1 0 0,0 0 1 0 0,0 0 0 0 0,0 0-1 0 0,1 0 1 0 0,-1 0-1 0 0,0 1 1 0 0,1-1-1 0 0,-1 0 1 0 0,0 0-1 0 0,0 0 1 0 0,1 0 0 0 0,-1 0-1 0 0,0 0 1 0 0,0 0-1 0 0,1 0 1 0 0,-1 0-1 0 0,0 0 1 0 0,1 0-1 0 0,-1 0 1 0 0,0 0 0 0 0,0-1-1 0 0,1 1 1 0 0,-1 0-1 0 0,0 0 1 0 0,0 0-1 0 0,1 0 1 0 0,-1 0-1 0 0,0-1 1 0 0,0 1 0 0 0,0 0-1 0 0,1 0 1 0 0,-1 0 18 0 0,0 8 85 0 0,-10 319-93 0 0,10-324 2 0 0,0 1 0 0 0,1 0-1 0 0,-1-1 1 0 0,1 1-1 0 0,0 0 1 0 0,0-1-1 0 0,0 1 1 0 0,1-1-1 0 0,-1 1 1 0 0,1-1-1 0 0,0 0 1 0 0,0 1-1 0 0,0-1 1 0 0,0 0-1 0 0,0 0 1 0 0,1-1-1 0 0,-1 1 1 0 0,1 0-1 0 0,0-1 1 0 0,0 0-1 0 0,0 1 1 0 0,0-1-1 0 0,0 0 1 0 0,1-1 0 0 0,-1 1-1 0 0,0-1 1 0 0,1 1-1 0 0,-1-1 1 0 0,1 0-1 0 0,0 0 1 0 0,-1 0-1 0 0,1-1 1 0 0,0 1-1 0 0,0-1 1 0 0,1 0 6 0 0,0 0 11 0 0,-1-1 1 0 0,0 1-1 0 0,1-1 1 0 0,-1 0-1 0 0,0 0 1 0 0,0 0 0 0 0,0-1-1 0 0,0 1 1 0 0,0-1-1 0 0,0 0 1 0 0,-1 0-1 0 0,1-1 1 0 0,0 1-1 0 0,-1-1 1 0 0,0 0-1 0 0,0 1 1 0 0,0-1 0 0 0,0-1-1 0 0,0 1 1 0 0,0-1-12 0 0,0 1 9 0 0,27-31 53 0 0,-1-2 1 0 0,-2 0 0 0 0,-2-2-1 0 0,18-37-62 0 0,-21 36 200 0 0,2 0 0 0 0,2 1 0 0 0,1 1-1 0 0,29-29-199 0 0,-56 85-173 0 0,-34 185 609 0 0,28-156-422 0 0,-3 147-184 0 0,38-137-2394 0 0,-12-45-1850 0 0,3-5-4519 0 0,-13-5 1103 0 0</inkml:trace>
  <inkml:trace contextRef="#ctx0" brushRef="#br0" timeOffset="1056.56">2628 571 7017 0 0,'0'0'3881'0'0,"0"0"-1483"0"0,0 0-540 0 0,0 0-119 0 0,0 0-216 0 0,0 0-300 0 0,0 0-292 0 0,0 0-187 0 0,0 0-153 0 0,0 0-115 0 0,0 0-67 0 0,0 0-82 0 0,-23 11-86 0 0,-69 36-54 0 0,31 5 122 0 0,59-50-316 0 0,0 0-1 0 0,1-1 0 0 0,-1 1 1 0 0,1 0-1 0 0,-1 0 0 0 0,1 0 1 0 0,0 1-1 0 0,0-1 0 0 0,0 0 1 0 0,0 0-1 0 0,0 0 0 0 0,1 1 0 0 0,-1-1 1 0 0,1 1-1 0 0,-1-1 0 0 0,1 0 1 0 0,0 1-1 0 0,0-1 0 0 0,0 1 1 0 0,0-1-1 0 0,0 0 0 0 0,1 1 1 0 0,-1-1-1 0 0,1 0 0 0 0,0 1 0 0 0,-1-1 1 0 0,1 0-1 0 0,0 1 0 0 0,0-1 1 0 0,0 0-1 0 0,1 0 0 0 0,-1 0 1 0 0,1 0-1 0 0,-1 0 0 0 0,1 0 1 0 0,-1-1-1 0 0,1 1 0 0 0,0 0 0 0 0,0-1 1 0 0,0 0-1 0 0,0 1 0 0 0,0-1 1 0 0,0 0-1 0 0,0 0 0 0 0,0 0 1 0 0,1 0-1 0 0,-1 0 0 0 0,0 0 1 0 0,1-1-1 0 0,-1 1 0 0 0,0-1 0 0 0,1 0 1 0 0,-1 0-1 0 0,1 0 0 0 0,-1 0 1 0 0,2 0 7 0 0,9 1-53 0 0,0-1 0 0 0,-1 0 0 0 0,1-1 0 0 0,-1 0 0 0 0,1-1 0 0 0,-1-1 1 0 0,0 0-1 0 0,0 0 0 0 0,0-1 0 0 0,0-1 0 0 0,0 0 0 0 0,-1 0 0 0 0,0-2 0 0 0,0 1 0 0 0,7-7 53 0 0,18-14-4112 0 0,-1-3-3817 0 0,-28 23-2660 0 0</inkml:trace>
</inkml:ink>
</file>

<file path=ppt/ink/ink3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1:31.03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9 2788 2945 0 0,'0'0'734'0'0,"0"0"-227"0"0,0 0-13 0 0,0 0 196 0 0,0 0 231 0 0,0 0 140 0 0,0 0-17 0 0,0 0-195 0 0,0 0-248 0 0,0 0-171 0 0,0 0-84 0 0,-8-7 526 0 0,48-15 622 0 0,273-183 3048 0 0,338-231-2226 0 0,340-222-931 0 0,203-97-506 0 0,-1107 698-586 0 0,-226 95 1573 0 0,72-25-1880 0 0,-1-2 0 0 0,0-3 1 0 0,-1-4-1 0 0,0-2 0 0 0,-65-8 14 0 0,97 3 51 0 0,1-2 1 0 0,-1-2-1 0 0,1-1 0 0 0,-33-12-51 0 0,61 17 31 0 0,6 3-614 0 0,19 11 286 0 0,37 33 288 0 0,-2 2 1 0 0,-2 3 0 0 0,-2 1 0 0 0,-2 3-1 0 0,20 31 9 0 0,-56-72 14 0 0,-1 1 0 0 0,-1 0-1 0 0,0 1 1 0 0,0-1 0 0 0,-2 1-1 0 0,0 1 1 0 0,0-1-1 0 0,-1 1 1 0 0,-1 0 0 0 0,0 0-1 0 0,-1 1 1 0 0,-1-1 0 0 0,-1 1-1 0 0,0-1 1 0 0,-1 1-1 0 0,0 0 1 0 0,-1-1 0 0 0,-1 4-14 0 0,-1-13 40 0 0,1-1 1 0 0,-1 1 0 0 0,0 0 0 0 0,0-1-1 0 0,-1 0 1 0 0,0 0 0 0 0,0 0-1 0 0,0 0 1 0 0,0 0 0 0 0,-1-1-1 0 0,0 0 1 0 0,1 0 0 0 0,-2 0 0 0 0,1 0-1 0 0,0-1 1 0 0,-1 0 0 0 0,0 0-1 0 0,1 0 1 0 0,-1-1 0 0 0,0 0-1 0 0,0 0 1 0 0,0-1 0 0 0,-1 1 0 0 0,1-2-1 0 0,-2 1-40 0 0,6-2 35 0 0,0-1 0 0 0,1 1-1 0 0,-1-1 1 0 0,0 0 0 0 0,1 0 0 0 0,-1 0-1 0 0,1 0 1 0 0,-1 0 0 0 0,1 0-1 0 0,0 0 1 0 0,0-1 0 0 0,0 1 0 0 0,0 0-1 0 0,0 0 1 0 0,1-1 0 0 0,-1 1 0 0 0,1-1-1 0 0,-1 1 1 0 0,1-1 0 0 0,0 1-1 0 0,0-1 1 0 0,0 1 0 0 0,0 0 0 0 0,1-1-1 0 0,-1 1 1 0 0,1-1 0 0 0,-1 1-1 0 0,1-1 1 0 0,1-1-35 0 0,2-11 9 0 0,0 1 0 0 0,2-1 0 0 0,0 1 0 0 0,0 0 0 0 0,1 1 0 0 0,1-1 0 0 0,0 2 0 0 0,1-1 0 0 0,1 1 0 0 0,5-6-9 0 0,4-7-6 0 0,139-164 58 0 0,46-66-616 0 0,-195 240 287 0 0,-1 0-1 0 0,0 0 1 0 0,-1 0-1 0 0,-1-1 1 0 0,0 0 0 0 0,-1-1-1 0 0,2-15 278 0 0,-10-66-5785 0 0,-17 58-4314 0 0,13 31 2569 0 0</inkml:trace>
  <inkml:trace contextRef="#ctx0" brushRef="#br0" timeOffset="490.092">4224 100 5785 0 0,'0'0'1901'0'0,"0"0"-332"0"0,0 0-71 0 0,0 0-44 0 0,0 0-57 0 0,-37 9-38 0 0,-120 31-161 0 0,149-38-1081 0 0,0 0 1 0 0,1 1 0 0 0,-1 0-1 0 0,0 0 1 0 0,1 1 0 0 0,0 0-1 0 0,-1 0 1 0 0,2 1 0 0 0,-1 0-1 0 0,0 0 1 0 0,1 1 0 0 0,0-1-1 0 0,0 2-117 0 0,-10 9 287 0 0,-13 11-86 0 0,2 2 0 0 0,0 1 0 0 0,2 1 0 0 0,1 0 0 0 0,2 2 0 0 0,1 1 0 0 0,1 1 0 0 0,3 1 0 0 0,0 0 0 0 0,2 1 0 0 0,2 0 0 0 0,2 2 0 0 0,1-1 0 0 0,2 1 0 0 0,1 6-201 0 0,7-34 31 0 0,0 0 0 0 0,0-1 0 0 0,1 1 0 0 0,1 0-1 0 0,0-1 1 0 0,0 1 0 0 0,1-1 0 0 0,0 0 0 0 0,1 1-1 0 0,0-2 1 0 0,1 1 0 0 0,0 0 0 0 0,0-1 0 0 0,1 0-1 0 0,0 0 1 0 0,1-1 0 0 0,-1 0 0 0 0,2 0 0 0 0,-1 0-1 0 0,1-1 1 0 0,1 0 0 0 0,-1-1 0 0 0,1 1 0 0 0,0-2-1 0 0,0 1 1 0 0,1-2 0 0 0,0 1 0 0 0,0-1 0 0 0,0 0-1 0 0,0-1 1 0 0,0 0 0 0 0,12 1-31 0 0,1 0 125 0 0,2-1 0 0 0,-1-2 0 0 0,0 0 1 0 0,0-1-1 0 0,0-1 0 0 0,1-2 0 0 0,-1 0 0 0 0,-1-2 0 0 0,1 0 1 0 0,-1-2-1 0 0,0 0 0 0 0,18-9-125 0 0,13-8 238 0 0,-2-2 1 0 0,0-3-1 0 0,-3-2 0 0 0,36-28-238 0 0,-56 37 87 0 0,-1 0-1 0 0,-2-2 1 0 0,0-1 0 0 0,-1-1-1 0 0,-2-1 1 0 0,-1-1-1 0 0,-1-1 1 0 0,12-22-87 0 0,-24 35-44 0 0,0-2 1 0 0,-1 1-1 0 0,-1-1 1 0 0,-1 0-1 0 0,0 0 1 0 0,-1-1-1 0 0,-1 0 1 0 0,-1 0-1 0 0,-1 0 0 0 0,0 0 1 0 0,-2 0-1 0 0,0 0 1 0 0,-1 0-1 0 0,-1-1 1 0 0,0 1-1 0 0,-6-18 44 0 0,4 25-323 0 0,0 0 0 0 0,-1 0 0 0 0,0 0 1 0 0,0 1-1 0 0,-1-1 0 0 0,-1 1 0 0 0,0 1 0 0 0,-1-1 0 0 0,0 1 0 0 0,0 1 0 0 0,-1 0 0 0 0,0 0 0 0 0,-1 0 0 0 0,0 1 0 0 0,0 1 323 0 0,-6-4-1508 0 0,-1 1-1 0 0,0 1 0 0 0,0 0 0 0 0,-1 2 0 0 0,0 0 0 0 0,0 0 0 0 0,0 2 0 0 0,-1 1 0 0 0,-9-2 1509 0 0,-22 1-6005 0 0</inkml:trace>
  <inkml:trace contextRef="#ctx0" brushRef="#br0" timeOffset="734.513">2930 778 7802 0 0,'0'0'1156'0'0,"0"0"132"0"0,0 0 267 0 0,0 0 228 0 0,37-13 112 0 0,119-40-57 0 0,-35 19 1285 0 0,142-25 2243 0 0,43 5-5366 0 0,504-45 1090 0 0,-88 13-4278 0 0,-640 73-1367 0 0,-40 5-2045 0 0,-4 3-5721 0 0</inkml:trace>
</inkml:ink>
</file>

<file path=ppt/ink/ink3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1:44.291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6 287 2769 0 0,'0'0'444'0'0,"0"0"-159"0"0,0 0-112 0 0,0 0-115 0 0,0 0-190 0 0,0 0-228 0 0,0 0-114 0 0,0 0 50 0 0,0 0 171 0 0,0 0 279 0 0,0 0 256 0 0,-2-2 246 0 0,-1-8 1489 0 0,27 18 1212 0 0,-9-3-2878 0 0,11 1 186 0 0,1-1-1 0 0,-1-1 1 0 0,1-2 0 0 0,0 0-1 0 0,0-2 1 0 0,5-1-537 0 0,-2 1 213 0 0,500-19 1571 0 0,15-31-679 0 0,462-32 547 0 0,-269 55-799 0 0,370 23-77 0 0,-647 5-499 0 0,343-40 163 0 0,-587 23-338 0 0,46-3-1 0 0,637-31 112 0 0,-357 49-79 0 0,-85 26 308 0 0,-135-24 158 0 0,-222-8-400 0 0,-94 6-137 0 0,-5 4-1020 0 0,-1 6-244 0 0,4 18-2985 0 0,-3-11-1113 0 0,0-8-3752 0 0</inkml:trace>
</inkml:ink>
</file>

<file path=ppt/ink/ink3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1:45.52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0 482 592 0 0,'0'0'-69'0'0,"0"0"-95"0"0,0 0-43 0 0,0 0 82 0 0,0 0 159 0 0,0 0 204 0 0,0 0 166 0 0,0 0 144 0 0,32-21 145 0 0,98-63 86 0 0,-58 42 1314 0 0,-44 31-1622 0 0,1 2-1 0 0,0 0 1 0 0,0 2 0 0 0,1 2 0 0 0,-1 0 0 0 0,1 2 0 0 0,1 2-1 0 0,11 0-470 0 0,44-4 461 0 0,448-43 1664 0 0,2654-153 3025 0 0,-1433 172-3744 0 0,-902 79-1047 0 0,-680-46 119 0 0,-142 0 38 0 0,-30-4-334 0 0,-1 0 30 0 0,0 0 13 0 0,0 0-14 0 0,0 0-19 0 0,0 0-45 0 0,0 0-41 0 0,0 0-28 0 0,0 0-34 0 0,-9 1-2981 0 0,9 27-6245 0 0,3-20 827 0 0</inkml:trace>
</inkml:ink>
</file>

<file path=ppt/ink/ink3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6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13291 0 0,'0'0'3010'0'0,"0"0"-1721"0"0,0 0-527 0 0,0 0 39 0 0,0 0 106 0 0,0 0 45 0 0,0 0-51 0 0,0 0-149 0 0,0 0-165 0 0,0 0-157 0 0,0 0-150 0 0,-2 2-114 0 0,-8 10 277 0 0,32 18-7582 0 0,-19-23 1304 0 0,1-3-5298 0 0</inkml:trace>
</inkml:ink>
</file>

<file path=ppt/ink/ink3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6.7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0 15979 0 0,'0'0'1687'0'0,"0"0"-249"0"0,0 0-131 0 0,0 0-19 0 0,0 0-133 0 0,0 0-213 0 0,0 0-202 0 0,0 0-168 0 0,0 0-108 0 0,0 0-77 0 0,0 0-110 0 0,0 0-66 0 0,0 0-47 0 0,-9 30 29 0 0,9-25-1241 0 0,-1 2-3035 0 0,2-5-6584 0 0,-1-2-339 0 0</inkml:trace>
</inkml:ink>
</file>

<file path=ppt/ink/ink3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2.7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0 254 4905 0 0,'0'0'3133'0'0,"0"0"-1484"0"0,0 0-474 0 0,0 0-52 0 0,0 0-81 0 0,0 0-222 0 0,0 0-275 0 0,0 0-157 0 0,0 0-3 0 0,0 0 83 0 0,0 0 77 0 0,0 0 37 0 0,0 0-24 0 0,27-3-55 0 0,84-13-13 0 0,86-2 1527 0 0,-6-3-1143 0 0,-191 21-782 0 0,-1 0 0 0 0,1 0 0 0 0,0-1 0 0 0,0 1 0 0 0,-1 0 0 0 0,1 0 0 0 0,0 0 0 0 0,0 0 0 0 0,-1-1 0 0 0,1 1 1 0 0,0 0-1 0 0,0 0 0 0 0,-1 0 0 0 0,1-1 0 0 0,0 1 0 0 0,0 0 0 0 0,0-1 0 0 0,0 1 0 0 0,-1 0 0 0 0,1 0 0 0 0,0-1 0 0 0,0 1 0 0 0,0 0 0 0 0,0-1 0 0 0,0 1 0 0 0,0 0 0 0 0,0 0 0 0 0,0-1 1 0 0,0 1-1 0 0,0 0 0 0 0,0-1 0 0 0,0 1 0 0 0,0 0 0 0 0,0-1 0 0 0,0 1 0 0 0,0 0 0 0 0,0-1 0 0 0,1 1 0 0 0,-1 0 0 0 0,0 0 0 0 0,0-1 0 0 0,0 1 0 0 0,0 0 0 0 0,0 0 0 0 0,1-1 1 0 0,-1 1-1 0 0,0 0 0 0 0,0 0 0 0 0,1-1 0 0 0,-1 1-92 0 0,-4-2-401 0 0,-163-90 238 0 0,133 65-406 0 0,34 27 465 0 0,-1-1 0 0 0,0 1 1 0 0,1-1-1 0 0,-1 1 0 0 0,1-1 0 0 0,-1 1 0 0 0,1-1 1 0 0,-1 0-1 0 0,1 1 0 0 0,-1-1 0 0 0,1 0 1 0 0,-1 1-1 0 0,1-1 0 0 0,0 0 0 0 0,0 0 0 0 0,-1 1 1 0 0,1-1-1 0 0,0 0 0 0 0,0 0 0 0 0,0 1 0 0 0,0-1 1 0 0,0 0-1 0 0,0 0 0 0 0,0 0 0 0 0,0 1 1 0 0,0-1-1 0 0,0 0 0 0 0,0 0 0 0 0,0 1 0 0 0,1-1 1 0 0,-1 0-1 0 0,0 0 0 0 0,1 1 0 0 0,-1-1 1 0 0,0 0-1 0 0,1 1 0 0 0,-1-1 0 0 0,1 0 0 0 0,-1 1 1 0 0,1-1-1 0 0,-1 1 0 0 0,1-1 0 0 0,-1 1 0 0 0,1-1 1 0 0,0 1-1 0 0,-1-1 0 0 0,1 1 0 0 0,0 0 1 0 0,-1-1-1 0 0,2 1 104 0 0,70-23-12284 0 0,-52 16 5085 0 0</inkml:trace>
</inkml:ink>
</file>

<file path=ppt/ink/ink3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3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5529 0 0,'0'0'3497'0'0,"0"0"-1467"0"0,0 0-458 0 0,0 0 2 0 0,0 0-77 0 0,0 0-256 0 0,0 0-332 0 0,0 0-330 0 0,0 0-240 0 0,0 0-119 0 0,0 0 14 0 0,0 0 67 0 0,7-1 113 0 0,345-24 3803 0 0,-251 18-3201 0 0,-101 7-750 0 0,0 0 103 0 0,0 0 46 0 0,-24-8 985 0 0,3 0-1477 0 0,17 8-43 0 0,1-1 0 0 0,-1 0 0 0 0,0 1 1 0 0,1-2-1 0 0,-1 1 0 0 0,1 0 0 0 0,0-1 0 0 0,-1 1 0 0 0,1-1 1 0 0,0 0-1 0 0,0 0 0 0 0,0 0 0 0 0,0-1 0 0 0,0 1 0 0 0,1-1 1 0 0,-1 1-1 0 0,1-1 0 0 0,-1 0 0 0 0,1 0 0 0 0,0 0 0 0 0,0 0 1 0 0,0 0-1 0 0,1-1 0 0 0,-1 1 0 0 0,1 0 0 0 0,0-1 1 0 0,0 0 119 0 0,4-20-4741 0 0,4 10-3473 0 0,-1 6-3138 0 0</inkml:trace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0.4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24 13363 0 0,'0'0'2439'0'0,"0"0"-769"0"0,0 0-465 0 0,0 0-300 0 0,0 0-300 0 0,0 0-213 0 0,0 0-148 0 0,0 0-85 0 0,0 0-51 0 0,0 0-51 0 0,0 0-26 0 0,0 0-50 0 0,-24 32-35 0 0,-69 98-29 0 0,68-71-123 0 0,28-52 144 0 0,-1-2 104 0 0,0-1-1 0 0,1 1 1 0 0,-1-1 0 0 0,1 1 0 0 0,0-1 0 0 0,1 0 0 0 0,-1 0-1 0 0,1-1 1 0 0,-1 1 0 0 0,1-1 0 0 0,0 0 0 0 0,1 1-1 0 0,-1-2 1 0 0,0 1 0 0 0,1-1 0 0 0,0 1 0 0 0,-1-1 0 0 0,1 0-1 0 0,0-1 1 0 0,0 1 0 0 0,0-1 0 0 0,0 0 0 0 0,0 0-1 0 0,1-1 1 0 0,-1 0 0 0 0,0 1 0 0 0,0-2 0 0 0,0 1 0 0 0,0-1-1 0 0,1 1 1 0 0,-1-1 0 0 0,0-1 0 0 0,0 1 0 0 0,-1-1-1 0 0,1 0 1 0 0,0 0 0 0 0,0 0 0 0 0,-1-1 0 0 0,4-2-42 0 0,-1 1 174 0 0,0-1 1 0 0,0-1-1 0 0,0 1 1 0 0,0-1-1 0 0,-1 0 1 0 0,0-1-1 0 0,0 0 1 0 0,-1 0-1 0 0,0 0 1 0 0,0 0-1 0 0,0-1 1 0 0,-1 0-1 0 0,0 0 1 0 0,-1 0-1 0 0,0 0 1 0 0,0-1-1 0 0,-1 1 1 0 0,0-1-1 0 0,0 0 1 0 0,-1 1-1 0 0,0-1 1 0 0,-1 0-1 0 0,0 0 1 0 0,0 0-1 0 0,-1 1 1 0 0,-2-10-175 0 0,2 13-17 0 0,-1-1 0 0 0,0 1 0 0 0,0-1 0 0 0,0 1 0 0 0,-1 0 0 0 0,0 0-1 0 0,0 0 1 0 0,0 0 0 0 0,0 1 0 0 0,-1-1 0 0 0,0 1 0 0 0,0 0 0 0 0,0 0 0 0 0,0 0 0 0 0,-1 1 0 0 0,-4-4 17 0 0,-22-2-3579 0 0,0 17-5208 0 0,24-3-2711 0 0</inkml:trace>
</inkml:ink>
</file>

<file path=ppt/ink/ink3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11.0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81 7314 0 0,'0'0'1655'0'0,"0"0"-462"0"0,0 0-250 0 0,0 0 36 0 0,0 0 90 0 0,0 0 21 0 0,0 0-127 0 0,0 0-208 0 0,0 0-203 0 0,0 0-153 0 0,0 0-83 0 0,-3 14-46 0 0,-15 116 504 0 0,37 359-586 0 0,-13-429-2102 0 0,-2-40-1586 0 0,0 0-4148 0 0,-3-16 2250 0 0</inkml:trace>
  <inkml:trace contextRef="#ctx0" brushRef="#br0" timeOffset="396.555">0 114 4393 0 0,'0'0'3127'0'0,"0"0"-1828"0"0,0 0-575 0 0,0 0-19 0 0,0 0 104 0 0,0 0 101 0 0,0 0-49 0 0,0 0-127 0 0,0 0-144 0 0,0 0-111 0 0,0 0-79 0 0,39-17-68 0 0,125-55-54 0 0,-156 68-248 0 0,0 0 1 0 0,1 1 0 0 0,-1 0 0 0 0,0 1-1 0 0,1 0 1 0 0,0 0 0 0 0,0 1 0 0 0,-1 0-1 0 0,1 0 1 0 0,0 1 0 0 0,6 1-31 0 0,8 0 82 0 0,-2-1-15 0 0,-6-2-37 0 0,0 1-1 0 0,1 1 1 0 0,-1 0-1 0 0,0 1 1 0 0,1 1-1 0 0,-1 0 0 0 0,0 1 1 0 0,0 1-1 0 0,-1 0 1 0 0,1 1-1 0 0,-1 0 1 0 0,0 2-1 0 0,0-1 1 0 0,-1 2-1 0 0,11 7-29 0 0,-20-12 13 0 0,-1 0 1 0 0,-1 0-1 0 0,1 0 0 0 0,0 0 1 0 0,-1 1-1 0 0,1-1 0 0 0,-1 1 0 0 0,0 0 1 0 0,-1 0-1 0 0,1 0 0 0 0,0 0 0 0 0,-1 0 1 0 0,0 0-1 0 0,0 0 0 0 0,0 0 1 0 0,-1 0-1 0 0,1 0 0 0 0,-1 1 0 0 0,0-1 1 0 0,0 0-1 0 0,-1 0 0 0 0,1 1 0 0 0,-1-1 1 0 0,0 0-1 0 0,0 0 0 0 0,0 0 1 0 0,0 0-1 0 0,-1 0 0 0 0,0 0 0 0 0,0 1-13 0 0,-79 102 198 0 0,57-89-420 0 0,0 0 0 0 0,-1-1-1 0 0,-1-2 1 0 0,-1 0 0 0 0,-22 8 222 0 0,-12 7-1162 0 0,33-15 61 0 0,-35 17-2618 0 0,20-12-4796 0 0,31-13 6957 0 0</inkml:trace>
  <inkml:trace contextRef="#ctx0" brushRef="#br0" timeOffset="1001.176">608 556 6897 0 0,'0'0'1362'0'0,"0"0"-206"0"0,0 0-117 0 0,0 0-40 0 0,0 0-184 0 0,0 0-222 0 0,0 0-182 0 0,0 0-151 0 0,0 0-97 0 0,0 0-68 0 0,0 0-50 0 0,-31 33-72 0 0,-94 104-30 0 0,73-57-142 0 0,2 26-330 0 0,131-234 1470 0 0,92-59-519 0 0,-147 166-408 0 0,1 0 1 0 0,1 1-1 0 0,1 2 0 0 0,1 1 1 0 0,20-8-15 0 0,-49 24-21 0 0,1 0 1 0 0,0 0-1 0 0,-1 0 0 0 0,1 0 1 0 0,0 0-1 0 0,0 0 1 0 0,0 1-1 0 0,-1-1 1 0 0,1 1-1 0 0,0-1 0 0 0,0 1 1 0 0,0 0-1 0 0,0 0 1 0 0,0 0-1 0 0,0 0 0 0 0,0 0 1 0 0,0 0-1 0 0,0 0 1 0 0,0 1-1 0 0,0-1 1 0 0,0 0-1 0 0,0 1 0 0 0,-1 0 1 0 0,1 0-1 0 0,0-1 1 0 0,0 1-1 0 0,-1 0 0 0 0,1 0 1 0 0,0 1-1 0 0,-1-1 1 0 0,1 0-1 0 0,-1 0 1 0 0,1 1-1 0 0,-1-1 0 0 0,0 1 1 0 0,0-1-1 0 0,1 2 21 0 0,10 142 343 0 0,-10-56-242 0 0,-1-88-49 0 0,-1 0 0 0 0,1 0 0 0 0,-1 0-1 0 0,1 1 1 0 0,-1-1 0 0 0,1 0 0 0 0,-1 0-1 0 0,0 0 1 0 0,1 0 0 0 0,-1 0 0 0 0,0 1-1 0 0,0-1 1 0 0,0 0 0 0 0,0 0 0 0 0,0 0-1 0 0,0 0 1 0 0,-1 1 0 0 0,1-1-1 0 0,0 0 1 0 0,0 0 0 0 0,-1 0 0 0 0,1 0-1 0 0,-1 0 1 0 0,1 0 0 0 0,-1 0 0 0 0,0 0-1 0 0,1 0 1 0 0,-1 0 0 0 0,0 0 0 0 0,1 0-1 0 0,-1 0 1 0 0,0 0 0 0 0,0 0 0 0 0,0-1-1 0 0,0 1 1 0 0,0 0 0 0 0,0-1 0 0 0,0 1-1 0 0,0-1 1 0 0,0 1 0 0 0,0-1 0 0 0,0 1-1 0 0,0-1 1 0 0,-1 0 0 0 0,1 0 0 0 0,0 1-1 0 0,0-1 1 0 0,0 0 0 0 0,0 0 0 0 0,-1 0-1 0 0,1 0 1 0 0,0-1 0 0 0,0 1 0 0 0,0 0-1 0 0,-2-1-51 0 0,-17-1 199 0 0,0-1 0 0 0,-1-1-1 0 0,1-1 1 0 0,0 0 0 0 0,1-2 0 0 0,-1 0-1 0 0,2-1 1 0 0,-8-5-199 0 0,-61-17-1470 0 0,67 25-1628 0 0,9 3-2496 0 0,4 1-2820 0 0</inkml:trace>
  <inkml:trace contextRef="#ctx0" brushRef="#br0" timeOffset="1298.075">1119 449 3457 0 0,'0'0'3355'0'0,"0"0"-1681"0"0,0 0-669 0 0,0 0-170 0 0,0 0-136 0 0,0 0-172 0 0,0 0-123 0 0,0 0-77 0 0,0 0-13 0 0,0 0 2 0 0,0 0-44 0 0,0 0-47 0 0,0 0-9 0 0,26 1 34 0 0,127 2 336 0 0,-45-8-458 0 0,-72 1-2647 0 0,0-1-3448 0 0,-23 4-137 0 0</inkml:trace>
  <inkml:trace contextRef="#ctx0" brushRef="#br0" timeOffset="8599.129">1106 689 1224 0 0,'0'0'2466'0'0,"0"0"-1167"0"0,0 0-460 0 0,0 0 90 0 0,0 0 196 0 0,0 0 124 0 0,0 0-31 0 0,0 0-141 0 0,0 0-116 0 0,0 0-137 0 0,0 0-144 0 0,5-3-143 0 0,50-13 1349 0 0,10 17-182 0 0,-10 0-870 0 0,0-1 0 0 0,1-4 0 0 0,-1-1 0 0 0,11-5-834 0 0,-57 7-930 0 0,-8 2-3619 0 0,-7 0-3867 0 0,3 1 957 0 0</inkml:trace>
  <inkml:trace contextRef="#ctx0" brushRef="#br0" timeOffset="9248.291">1813 328 6577 0 0,'0'0'1727'0'0,"0"0"-189"0"0,0 0 4 0 0,0 0 85 0 0,0 0-56 0 0,0 0-251 0 0,0 0-338 0 0,0 0-276 0 0,0 0-137 0 0,0 0-47 0 0,0 0-11 0 0,0 0 13 0 0,0 0 0 0 0,10 2-16 0 0,150 25 2158 0 0,-134-26-2659 0 0,0-1-1 0 0,0-2 0 0 0,0 0 0 0 0,0-2 0 0 0,-1-1 1 0 0,13-4-7 0 0,-18 3-998 0 0,16-6-2286 0 0,-14 0-8051 0 0,-19 8 3500 0 0</inkml:trace>
  <inkml:trace contextRef="#ctx0" brushRef="#br0" timeOffset="9516.693">2355 148 10602 0 0,'0'0'1091'0'0,"0"0"-319"0"0,0 0 74 0 0,0 0 341 0 0,0 0 254 0 0,0 0 4 0 0,0 0-224 0 0,0 0-260 0 0,0 0-196 0 0,5 34-160 0 0,16 110-152 0 0,-11 10 287 0 0,-6 107-598 0 0,-4-86-3790 0 0,-2-152 912 0 0,1-12-980 0 0,0 0-5110 0 0,1-11 5481 0 0</inkml:trace>
  <inkml:trace contextRef="#ctx0" brushRef="#br0" timeOffset="9870.772">2415 148 6753 0 0,'0'0'2149'0'0,"0"0"-218"0"0,0 0-101 0 0,0 0-81 0 0,0 0-156 0 0,0 0-306 0 0,0 0-358 0 0,0 0-290 0 0,0 0-235 0 0,0 0-170 0 0,0 0-112 0 0,0 0-50 0 0,0 0-6 0 0,21-15 14 0 0,65-40 40 0 0,-84 53-112 0 0,-1 1-1 0 0,1 0 1 0 0,-1 0 0 0 0,1 0 0 0 0,0 0 0 0 0,0 0 0 0 0,0 0 0 0 0,0 0 0 0 0,-1 1 0 0 0,1-1 0 0 0,0 1 0 0 0,0-1 0 0 0,0 1 0 0 0,0 0 0 0 0,0 0-1 0 0,0-1 1 0 0,0 2 0 0 0,0-1 0 0 0,0 0 0 0 0,0 0 0 0 0,0 1 0 0 0,0-1 0 0 0,0 1 0 0 0,0-1 0 0 0,0 1 0 0 0,0 0 0 0 0,0 0 0 0 0,0 0-8 0 0,8 4 64 0 0,1-3-6 0 0,-1 1 0 0 0,0 0-1 0 0,0 0 1 0 0,0 1 0 0 0,0 1-1 0 0,-1-1 1 0 0,0 1 0 0 0,0 1-1 0 0,0 0 1 0 0,0 0 0 0 0,-1 1-1 0 0,0 0 1 0 0,0 1 0 0 0,-1-1-1 0 0,0 1 1 0 0,-1 1 0 0 0,1-1-1 0 0,-2 1 1 0 0,1 0 0 0 0,-1 1-1 0 0,0-1 1 0 0,-1 1 0 0 0,0 0-1 0 0,-1 0 1 0 0,2 10-58 0 0,-4-12 29 0 0,0-1 0 0 0,0 0 0 0 0,-1 1 0 0 0,-1-1 0 0 0,1 0 0 0 0,-1 1 0 0 0,0-1 0 0 0,0 0 0 0 0,-1 0 0 0 0,0 0 0 0 0,-1 0 0 0 0,1 0 0 0 0,-1 0 0 0 0,-1-1 0 0 0,1 1 0 0 0,-1-1 0 0 0,0 0 0 0 0,-1 0 0 0 0,-3 4-29 0 0,-16 11-179 0 0,-1 0 1 0 0,-2-2 0 0 0,0 0 0 0 0,0-2-1 0 0,-2-1 1 0 0,0-2 0 0 0,-1 0 0 0 0,0-2-1 0 0,-1-2 179 0 0,16-4-880 0 0,-43 13-965 0 0,38-15-1794 0 0,1-3-3298 0 0,12-1-394 0 0</inkml:trace>
  <inkml:trace contextRef="#ctx0" brushRef="#br0" timeOffset="10233.617">2809 611 4641 0 0,'0'0'2994'0'0,"0"0"-1360"0"0,0 0-526 0 0,0 0-3 0 0,0 0-42 0 0,0 0-134 0 0,0 0-141 0 0,0 0-64 0 0,0 0 56 0 0,0 0 50 0 0,0 0-46 0 0,0 0-121 0 0,0 0-115 0 0,5 19-120 0 0,14 58-104 0 0,-13 40 203 0 0,-19-36-2273 0 0,13-67-2851 0 0,0-9-4140 0 0,0-5 3947 0 0</inkml:trace>
  <inkml:trace contextRef="#ctx0" brushRef="#br0" timeOffset="10702.922">2745 534 6601 0 0,'0'0'1921'0'0,"0"0"-592"0"0,0 0-166 0 0,0 0 130 0 0,0 0 11 0 0,0 0-124 0 0,0 0-158 0 0,0 0-123 0 0,0 0-51 0 0,0 0-68 0 0,31-5-95 0 0,99-17-111 0 0,-32 16 537 0 0,-95 5-1088 0 0,-1 1 0 0 0,0 0 0 0 0,1-1 0 0 0,-1 1 1 0 0,1 0-1 0 0,-1 0 0 0 0,0 0 0 0 0,1 0 0 0 0,-1 1 0 0 0,1-1 1 0 0,-1 1-1 0 0,0-1 0 0 0,1 1 0 0 0,-1 0 0 0 0,0 0 0 0 0,0 0 1 0 0,0 0-1 0 0,0 0 0 0 0,0 0 0 0 0,0 1 0 0 0,0-1 0 0 0,0 1 1 0 0,0 0-1 0 0,0-1 0 0 0,-1 1 0 0 0,1 0 0 0 0,-1 0 0 0 0,1 0 1 0 0,-1 0-1 0 0,0 0 0 0 0,0 0 0 0 0,0 0 0 0 0,0 1 0 0 0,0-1 1 0 0,0 0-1 0 0,-1 0 0 0 0,1 1 0 0 0,-1-1 0 0 0,0 1 0 0 0,1-1 1 0 0,-1 0-1 0 0,0 1 0 0 0,-1 1-23 0 0,0 3 31 0 0,-1 0 0 0 0,-1 0 0 0 0,1 0 0 0 0,-1 0 0 0 0,0-1 0 0 0,-1 1 0 0 0,0-1 0 0 0,0 0-1 0 0,0 0 1 0 0,-1 0 0 0 0,1-1 0 0 0,-2 1 0 0 0,1-1 0 0 0,0 0 0 0 0,-1-1 0 0 0,-6 5-31 0 0,-5 6 9 0 0,5-5-22 0 0,-16 28-435 0 0,75-20 138 0 0,-30-16 311 0 0,-8-2 0 0 0,0 0 0 0 0,-1 1 1 0 0,1 0-1 0 0,-1 1 0 0 0,0 0 1 0 0,1 0-1 0 0,-1 0 0 0 0,0 1 0 0 0,0 1 1 0 0,0 0-1 0 0,6 3-1 0 0,-13-6 10 0 0,0 0 1 0 0,0 0-1 0 0,0 1 1 0 0,0-1-1 0 0,0 0 1 0 0,0 1-1 0 0,0-1 1 0 0,0 0-1 0 0,0 1 1 0 0,-1-1-1 0 0,1 1 1 0 0,-1-1-1 0 0,1 1 1 0 0,-1-1-1 0 0,1 1 1 0 0,-1 0-1 0 0,0-1 1 0 0,0 1-1 0 0,0 0 1 0 0,0-1-1 0 0,0 1 1 0 0,0-1-1 0 0,0 1 1 0 0,0 0-1 0 0,-1-1 1 0 0,1 1-1 0 0,-1-1 1 0 0,1 1-1 0 0,-1-1 1 0 0,0 1-1 0 0,1-1 0 0 0,-1 1 1 0 0,0-1-1 0 0,0 0 1 0 0,0 1-1 0 0,0-1 1 0 0,-1 0-11 0 0,-42 43 460 0 0,28-32-536 0 0,-2 0-1 0 0,0-1 0 0 0,0-1 1 0 0,-1-1-1 0 0,0-1 1 0 0,-1 0-1 0 0,0-2 1 0 0,0 0-1 0 0,0-1 1 0 0,-8 0 76 0 0,26-5-209 0 0,-21 0-941 0 0,14-10-7804 0 0,9 6-1758 0 0</inkml:trace>
</inkml:ink>
</file>

<file path=ppt/ink/ink3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28.5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91 382 5817 0 0,'0'0'1787'0'0,"0"0"-65"0"0,0 0 56 0 0,0 0-13 0 0,0 0-155 0 0,0 0-364 0 0,0 0-410 0 0,0 0-336 0 0,0 0-205 0 0,0 0-137 0 0,0 0-62 0 0,-8 12-10 0 0,-41 77 143 0 0,39-55-131 0 0,3 1-1 0 0,1 0 0 0 0,1 1 1 0 0,2-1-1 0 0,1 1 0 0 0,2 2-97 0 0,0-33 2 0 0,-1 0 0 0 0,1 0 0 0 0,0 0-1 0 0,1 0 1 0 0,-1 0 0 0 0,1 1 0 0 0,0-1-1 0 0,1 0 1 0 0,-1 0 0 0 0,1-1 0 0 0,0 1-1 0 0,0 0 1 0 0,0-1 0 0 0,1 1 0 0 0,-1-1 0 0 0,1 1-1 0 0,0-1 1 0 0,1 0 0 0 0,-1 0 0 0 0,1-1-1 0 0,-1 1 1 0 0,1-1 0 0 0,0 0 0 0 0,0 0-1 0 0,1 0 1 0 0,-1 0 0 0 0,1-1 0 0 0,-1 1-1 0 0,1-1 1 0 0,0-1 0 0 0,0 1 0 0 0,0-1 0 0 0,0 1-1 0 0,0-1 1 0 0,0-1 0 0 0,0 1 0 0 0,2-1-2 0 0,13-3 88 0 0,0-1 0 0 0,0-1 0 0 0,0-1 0 0 0,-1 0 0 0 0,0-2 0 0 0,0 0 0 0 0,0-1 1 0 0,-1-1-1 0 0,-1-1 0 0 0,0 0 0 0 0,0-1 0 0 0,-1-1 0 0 0,-1 0 0 0 0,0-2 0 0 0,8-9-88 0 0,-12 14 133 0 0,1 0 1 0 0,-2-1-1 0 0,1 0 0 0 0,-1-1 0 0 0,-1 0 0 0 0,0 0 0 0 0,-1-1 0 0 0,0 0 1 0 0,-1 0-1 0 0,-1-1 0 0 0,0 0 0 0 0,3-10-133 0 0,-13 34 271 0 0,-9 31-566 0 0,12-38 298 0 0,0 1 0 0 0,-1-1 1 0 0,1 1-1 0 0,1-1 0 0 0,-1 1 0 0 0,0-1 0 0 0,1 1 1 0 0,0 0-1 0 0,0-1 0 0 0,0 1 0 0 0,0-1 1 0 0,0 1-1 0 0,1 0 0 0 0,0-1 0 0 0,0 1 1 0 0,0-1-1 0 0,0 1 0 0 0,0-1 0 0 0,0 0 0 0 0,1 1 1 0 0,0-1-1 0 0,0 0 0 0 0,0 0 0 0 0,0 0 1 0 0,0 0-1 0 0,1-1 0 0 0,-1 1 0 0 0,1-1 0 0 0,-1 1 1 0 0,1-1-1 0 0,0 0 0 0 0,0 0 0 0 0,0 0 1 0 0,1 0-1 0 0,-1-1 0 0 0,0 1 0 0 0,1-1 0 0 0,-1 0 1 0 0,0 0-1 0 0,1 0 0 0 0,0 0 0 0 0,-1-1 1 0 0,1 1-4 0 0,6-2 89 0 0,0 1 1 0 0,0-2 0 0 0,0 0-1 0 0,0 0 1 0 0,-1 0 0 0 0,1-1-1 0 0,-1-1 1 0 0,0 0 0 0 0,0 0-1 0 0,0 0 1 0 0,0-1 0 0 0,-1-1 0 0 0,0 0-1 0 0,0 0 1 0 0,0 0 0 0 0,-1-1-90 0 0,8-4 128 0 0,0-2 1 0 0,-1 1 0 0 0,-1-2 0 0 0,-1 0 0 0 0,1 0 0 0 0,-2-1-1 0 0,0 0 1 0 0,-1-1 0 0 0,-1-1 0 0 0,0 1 0 0 0,-1-1 0 0 0,-1-1-1 0 0,-1 0 1 0 0,0 1 0 0 0,1-12-129 0 0,-5-12-2445 0 0,-3 33-2036 0 0,-1 2-3707 0 0,2 5-1674 0 0</inkml:trace>
  <inkml:trace contextRef="#ctx0" brushRef="#br0" timeOffset="265.279">1211 577 16115 0 0,'0'0'1639'0'0,"0"0"-804"0"0,0 0-289 0 0,0 0 85 0 0,0 0 51 0 0,0 0-68 0 0,0 0-169 0 0,0 0-185 0 0,0 0-130 0 0,0 0-89 0 0,-12 32-105 0 0,-33 97-119 0 0,34-73-1425 0 0,15-49-320 0 0,3-6-4528 0 0,-6-1 3666 0 0,1 0-6119 0 0</inkml:trace>
  <inkml:trace contextRef="#ctx0" brushRef="#br0" timeOffset="516.793">1130 62 16067 0 0,'0'0'761'0'0,"0"0"-25"0"0,0 0-168 0 0,0 0-192 0 0,0 0-304 0 0,0 0-632 0 0,0 0-856 0 0,0 0-785 0 0,0 0-608 0 0,0 0-863 0 0,0 0-4250 0 0</inkml:trace>
  <inkml:trace contextRef="#ctx0" brushRef="#br0" timeOffset="698.536">1665 54 14811 0 0,'0'0'1578'0'0,"0"0"-650"0"0,0 0-336 0 0,0 0-29 0 0,0 0 64 0 0,0 0 78 0 0,0 0 53 0 0,0 0 19 0 0,0 0-54 0 0,0 0-124 0 0,0 0-135 0 0,0 0-108 0 0,4 34-104 0 0,11 106-56 0 0,-20 70 319 0 0,-4-117-442 0 0,-4 0 0 0 0,-16 55-73 0 0,4-26-621 0 0,23-71-2122 0 0,2-51 1684 0 0,0 0-335 0 0,0 0-438 0 0,2-7-8525 0 0,1 3 3773 0 0</inkml:trace>
  <inkml:trace contextRef="#ctx0" brushRef="#br0" timeOffset="934.989">1332 544 11586 0 0,'0'0'1475'0'0,"0"0"-618"0"0,0 0-56 0 0,0 0 283 0 0,0 0 170 0 0,0 0-76 0 0,0 0-193 0 0,0 0-207 0 0,35-10-114 0 0,114-32-89 0 0,19-14 503 0 0,-108 38-1027 0 0,-2 1-918 0 0,0-2 0 0 0,-2-3 1 0 0,24-14 866 0 0,-46 14-4366 0 0,-13 7-3220 0 0,-11 7-228 0 0</inkml:trace>
  <inkml:trace contextRef="#ctx0" brushRef="#br0" timeOffset="16840.175">2225 10 1848 0 0,'0'0'1179'0'0,"0"0"-13"0"0,0 0 204 0 0,0 0 301 0 0,0 0 178 0 0,0 0-52 0 0,0 0-305 0 0,0 0-366 0 0,0 0-332 0 0,0 0-240 0 0,0 0-175 0 0,-4-2-114 0 0,-10-5-61 0 0,15 31 887 0 0,7 149 1788 0 0,-12 312-2121 0 0,2-458-744 0 0,-1 0 1 0 0,-1 0 0 0 0,-2 0-1 0 0,0-1 1 0 0,-2 0 0 0 0,-3 6-15 0 0,1 8 94 0 0,10-39-110 0 0,0-1 8 0 0,0 0 36 0 0,10-12 292 0 0,131-171 629 0 0,-138 180-944 0 0,6-10-21 0 0,0 0 0 0 0,1 1-1 0 0,1 0 1 0 0,0 1-1 0 0,0 0 1 0 0,1 1 0 0 0,1 1-1 0 0,-1-1 1 0 0,2 2-1 0 0,-1 0 1 0 0,6-2 16 0 0,-8 6 12 0 0,-10 3-25 0 0,0 0-1 0 0,0 0 1 0 0,1 0-1 0 0,-1 0 1 0 0,0 0-1 0 0,1 0 0 0 0,-1 1 1 0 0,1-1-1 0 0,-1 0 1 0 0,1 1-1 0 0,-1 0 1 0 0,1-1-1 0 0,-1 1 1 0 0,1 0-1 0 0,-1 0 1 0 0,1-1-1 0 0,-1 1 1 0 0,1 0-1 0 0,0 1 0 0 0,-1-1 1 0 0,1 0-1 0 0,-1 0 1 0 0,1 1-1 0 0,-1-1 1 0 0,1 1-1 0 0,-1-1 1 0 0,1 1-1 0 0,-1 0 1 0 0,0-1-1 0 0,1 1 1 0 0,-1 0-1 0 0,0 0 0 0 0,0 0 1 0 0,1 0-1 0 0,-1 0 1 0 0,0 0-1 0 0,0 0 1 0 0,0 1-1 0 0,0-1 1 0 0,0 0-1 0 0,0 1 14 0 0,4 16 161 0 0,-1 1-1 0 0,-1 0 1 0 0,0 0 0 0 0,-2 0-1 0 0,0 0 1 0 0,-1 0 0 0 0,-1 0-1 0 0,0 0 1 0 0,-4 15-161 0 0,-12 67 272 0 0,8-48-1391 0 0,22-49-3041 0 0,-2-5-2609 0 0,-5-2-4060 0 0</inkml:trace>
</inkml:ink>
</file>

<file path=ppt/ink/ink3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3:01.90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11766 610 0 0 0,'0'0'1254'0'0,"0"0"-114"0"0,0 0 120 0 0,0 0 274 0 0,0 0 209 0 0,0 0 124 0 0,0 0 92 0 0,0 0-21 0 0,0 0-121 0 0,0 0-203 0 0,0 0-247 0 0,0 0-193 0 0,0 0-157 0 0,2-12-143 0 0,1-38-137 0 0,-3 49-698 0 0,-1 0 0 0 0,0-1 0 0 0,0 1 0 0 0,0 0 0 0 0,0 0 0 0 0,0 0 0 0 0,0 0 0 0 0,0 0 0 0 0,0 0 0 0 0,0 0 0 0 0,-1 0 0 0 0,1 0 0 0 0,0 0 0 0 0,0 1 0 0 0,-1-1 0 0 0,1 1 0 0 0,-1-1-1 0 0,1 1 1 0 0,0-1 0 0 0,-1 1 0 0 0,1 0 0 0 0,-1-1 0 0 0,1 1 0 0 0,-1 0 0 0 0,1 0 0 0 0,-1 0 0 0 0,1 0 0 0 0,-1 1 0 0 0,1-1 0 0 0,-1 0 0 0 0,1 1 0 0 0,-1-1 0 0 0,1 1 0 0 0,0-1 0 0 0,-1 1-39 0 0,-4 0 130 0 0,-18 4-73 0 0,1 1 0 0 0,-1 1 0 0 0,1 1 0 0 0,1 1 0 0 0,0 2 0 0 0,0 0 0 0 0,1 1 0 0 0,0 1 0 0 0,1 1 0 0 0,1 0 0 0 0,-16 16-57 0 0,12-12-130 0 0,1 0 0 0 0,1 2 0 0 0,0 0 0 0 0,2 2 1 0 0,0 0-1 0 0,1 1 0 0 0,2 0 0 0 0,0 2 0 0 0,-2 7 130 0 0,15-28-112 0 0,1 0 0 0 0,-1 1-1 0 0,1 0 1 0 0,0-1-1 0 0,0 1 1 0 0,0 0-1 0 0,1 0 1 0 0,0 0 0 0 0,0 0-1 0 0,0 0 1 0 0,1 0-1 0 0,-1 0 1 0 0,1 0-1 0 0,0 0 1 0 0,1 0 0 0 0,-1 0-1 0 0,1 0 1 0 0,0 0-1 0 0,0 0 1 0 0,1 0 0 0 0,-1 0-1 0 0,1 0 1 0 0,0-1-1 0 0,1 1 1 0 0,-1-1-1 0 0,1 1 1 0 0,0-1 0 0 0,0 0-1 0 0,0 0 1 0 0,0 0-1 0 0,1-1 1 0 0,0 1-1 0 0,-1-1 1 0 0,1 1 0 0 0,1-2-1 0 0,-1 1 1 0 0,0 0-1 0 0,1-1 1 0 0,-1 1-1 0 0,4 0 113 0 0,6 0-686 0 0,0 0 0 0 0,0 0-1 0 0,-1-2 1 0 0,1 0-1 0 0,0 0 1 0 0,0-2 0 0 0,0 1-1 0 0,0-2 1 0 0,0 0-1 0 0,0 0 1 0 0,3-3 686 0 0,90-29-7861 0 0,-76 21 5522 0 0</inkml:trace>
  <inkml:trace contextRef="#ctx0" brushRef="#br0" timeOffset="909.139">12320 614 2713 0 0,'0'0'3572'0'0,"0"0"-722"0"0,0 0-652 0 0,0 0-555 0 0,0 0-331 0 0,0 0-166 0 0,0 0-70 0 0,0 0-53 0 0,-37 18-121 0 0,-118 57-157 0 0,136-66-544 0 0,0 1 1 0 0,1 0-1 0 0,0 1 0 0 0,0 1 1 0 0,1 1-1 0 0,1 0 0 0 0,-13 14-201 0 0,6-4 173 0 0,12-15-158 0 0,2 1 0 0 0,-1 0 1 0 0,1 1-1 0 0,1 0 0 0 0,-1 0 1 0 0,2 1-1 0 0,-1 0 0 0 0,2 0 1 0 0,-1 1-1 0 0,2 0 0 0 0,-1 0 1 0 0,2 0-1 0 0,0 1 0 0 0,-2 9-15 0 0,6-19-12 0 0,0 0 0 0 0,0-1-1 0 0,0 1 1 0 0,1-1-1 0 0,-1 1 1 0 0,1-1-1 0 0,-1 1 1 0 0,1-1 0 0 0,0 1-1 0 0,0-1 1 0 0,0 1-1 0 0,1-1 1 0 0,-1 0-1 0 0,0 0 1 0 0,1 1 0 0 0,0-1-1 0 0,-1 0 1 0 0,1-1-1 0 0,0 1 1 0 0,0 0-1 0 0,0 0 1 0 0,0-1-1 0 0,0 1 1 0 0,1-1 0 0 0,-1 0-1 0 0,0 1 1 0 0,1-1-1 0 0,-1 0 1 0 0,0-1-1 0 0,1 1 1 0 0,0 0 0 0 0,-1-1-1 0 0,1 1 1 0 0,-1-1-1 0 0,1 0 1 0 0,0 0-1 0 0,-1 0 1 0 0,1 0 12 0 0,101-15 757 0 0,-73 0-480 0 0,-1-1 0 0 0,-1-2 1 0 0,-1-1-1 0 0,0-1 1 0 0,9-10-278 0 0,31-29 233 0 0,-48 40-233 0 0,0 0 0 0 0,2 2 1 0 0,0 0-1 0 0,1 2 1 0 0,0 0-1 0 0,1 1 1 0 0,16-5-1 0 0,-38 18-34 0 0,0-1 0 0 0,0 1 1 0 0,1 0-1 0 0,-1 0 1 0 0,0 0-1 0 0,0 1 0 0 0,1-1 1 0 0,-1 1-1 0 0,1-1 0 0 0,-1 1 1 0 0,0 0-1 0 0,1 0 1 0 0,-1 0-1 0 0,1 0 0 0 0,-1 0 1 0 0,1 0-1 0 0,-1 1 1 0 0,0-1-1 0 0,1 1 0 0 0,-1 0 1 0 0,0 0-1 0 0,0 0 1 0 0,1 0-1 0 0,-1 0 0 0 0,0 0 1 0 0,0 0-1 0 0,0 1 1 0 0,0-1-1 0 0,0 1 0 0 0,1 1 34 0 0,64 158-546 0 0,-65-158 573 0 0,0 0 1 0 0,0 0 0 0 0,0 0 0 0 0,0-1 0 0 0,0 1 0 0 0,1-1 0 0 0,-1 0 0 0 0,1 1-1 0 0,0-1 1 0 0,0 0 0 0 0,0 0 0 0 0,0-1 0 0 0,0 1 0 0 0,0-1 0 0 0,0 0-1 0 0,0 1 1 0 0,1-1 0 0 0,-1 0 0 0 0,0-1 0 0 0,1 1 0 0 0,-1-1 0 0 0,0 1 0 0 0,1-1-1 0 0,-1 0 1 0 0,1-1 0 0 0,-1 1 0 0 0,1 0 0 0 0,-1-1 0 0 0,0 0 0 0 0,1 0-1 0 0,-1 0 1 0 0,0 0 0 0 0,0 0 0 0 0,1-1 0 0 0,-1 1 0 0 0,0-1 0 0 0,-1 0 0 0 0,1 0-1 0 0,1-1-27 0 0,183-144 597 0 0,-154 127-610 0 0,-10 5-20 0 0,1 1 0 0 0,0 0 0 0 0,0 2 0 0 0,2 1 0 0 0,-1 1 0 0 0,1 1 0 0 0,1 1 0 0 0,-1 1 0 0 0,1 2 0 0 0,24-3 33 0 0,-50 9-12 0 0,1-1-1 0 0,0 0 1 0 0,0 1 0 0 0,-1 0 0 0 0,1-1 0 0 0,0 1-1 0 0,-1 0 1 0 0,1-1 0 0 0,-1 1 0 0 0,1 0-1 0 0,-1 0 1 0 0,1 1 0 0 0,-1-1 0 0 0,0 0 0 0 0,0 0-1 0 0,1 1 1 0 0,-1-1 0 0 0,0 0 0 0 0,0 1-1 0 0,0-1 1 0 0,0 1 0 0 0,-1 0 0 0 0,1-1 0 0 0,0 1-1 0 0,-1-1 1 0 0,1 1 0 0 0,-1 0 0 0 0,1 0-1 0 0,-1-1 1 0 0,0 1 0 0 0,0 0 0 0 0,0 0 0 0 0,0 0-1 0 0,0-1 1 0 0,0 1 0 0 0,0 0 12 0 0,-12 68 38 0 0,-85 66 68 0 0,-41-4-646 0 0,133-127 277 0 0,-1-1 1 0 0,0 0-1 0 0,0 0 1 0 0,0-1-1 0 0,0 0 1 0 0,-1 0 0 0 0,1-1-1 0 0,-1 1 1 0 0,0-1-1 0 0,1-1 1 0 0,-1 1-1 0 0,0-1 1 0 0,0-1 0 0 0,-1 1 262 0 0,11-27-5908 0 0,61-28 2082 0 0,56 9 2633 0 0,-87 40 1728 0 0,1 2 0 0 0,0 1 0 0 0,-1 2 0 0 0,1 1 0 0 0,30 5-535 0 0,59 0 5628 0 0,-100-5-5142 0 0,1-2-1 0 0,-1 0 1 0 0,1-2-1 0 0,-1-1 1 0 0,0 0-1 0 0,0-2 1 0 0,0 0-1 0 0,-1-2 1 0 0,0-1-1 0 0,0 0 1 0 0,-1-2-1 0 0,-1 0 1 0 0,0-1-1 0 0,0-1 1 0 0,-1-1-1 0 0,-1-1 1 0 0,0-1-1 0 0,-1 0 1 0 0,7-10-486 0 0,-18 18 76 0 0,-1 0-1 0 0,0-1 1 0 0,0 0-1 0 0,-1 0 1 0 0,0 0 0 0 0,0 0-1 0 0,-1-1 1 0 0,-1 1-1 0 0,1-1 1 0 0,-2 0 0 0 0,1 0-1 0 0,-1 0 1 0 0,-1 0-1 0 0,0 0 1 0 0,0 0 0 0 0,-1-5-76 0 0,-1 11-50 0 0,-1 0 0 0 0,1 1 0 0 0,0-1 0 0 0,-1 0 0 0 0,0 1 1 0 0,0 0-1 0 0,0-1 0 0 0,0 1 0 0 0,0 0 0 0 0,-1 1 0 0 0,1-1 1 0 0,-1 1-1 0 0,1-1 0 0 0,-1 1 0 0 0,0 0 0 0 0,0 1 1 0 0,0-1-1 0 0,-1 1 0 0 0,1-1 0 0 0,0 1 0 0 0,0 0 0 0 0,-1 1 1 0 0,1-1-1 0 0,-1 1 0 0 0,1 0 0 0 0,0 0 0 0 0,-1 0 0 0 0,1 1 1 0 0,-1-1-1 0 0,1 1 0 0 0,0 0 0 0 0,0 0 0 0 0,-1 1 1 0 0,1-1-1 0 0,0 1 0 0 0,0 1 50 0 0,-19 9-519 0 0,1 1 0 0 0,0 2 0 0 0,2 0 0 0 0,0 1 1 0 0,0 1-1 0 0,-9 12 519 0 0,25-26-81 0 0,-6 6 6 0 0,0 1 0 0 0,1 0 0 0 0,-1 0-1 0 0,2 0 1 0 0,0 1 0 0 0,0 1 0 0 0,1-1 0 0 0,0 1 0 0 0,1 0 0 0 0,1 1 0 0 0,0 0 0 0 0,0-1 0 0 0,1 2 0 0 0,1-1 0 0 0,0 0-1 0 0,1 1 1 0 0,0-1 0 0 0,1 1 0 0 0,1-1 0 0 0,1 12 75 0 0,1-17 6 0 0,1 0-1 0 0,0 0 1 0 0,0 0-1 0 0,1 0 1 0 0,0-1-1 0 0,0 1 1 0 0,1-1 0 0 0,0 0-1 0 0,0-1 1 0 0,1 1-1 0 0,-1-1 1 0 0,2 0-1 0 0,-1 0 1 0 0,1-1-1 0 0,-1 0 1 0 0,1 0 0 0 0,1 0-1 0 0,-1-1 1 0 0,5 2-6 0 0,6 2 89 0 0,0 0 0 0 0,1-1 1 0 0,0-1-1 0 0,0-1 0 0 0,0 0 1 0 0,1-1-1 0 0,17 0-89 0 0,145-5-135 0 0,-107-13-7833 0 0,-49 7-3348 0 0</inkml:trace>
  <inkml:trace contextRef="#ctx0" brushRef="#br0" timeOffset="-8526.243">964 128 3425 0 0,'0'0'1669'0'0,"0"0"-240"0"0,0 0-213 0 0,0 0-60 0 0,0 0-5 0 0,0 0-103 0 0,0 0-163 0 0,0 0-184 0 0,0 0-153 0 0,0 0-98 0 0,0 0-88 0 0,-14 30-104 0 0,-46 98-100 0 0,-20 56 29 0 0,45-100-163 0 0,-4-1 0 0 0,-3-2 0 0 0,-3-2-24 0 0,20-40 1 0 0,0 4 26 0 0,-2-1 0 0 0,-2-2-1 0 0,-2-1 1 0 0,-1-1 0 0 0,-5 1-27 0 0,37-40 20 0 0,0 1 0 0 0,0-1-1 0 0,0 1 1 0 0,0 0 0 0 0,0-1 0 0 0,0 1 0 0 0,0-1 0 0 0,-1 1 0 0 0,1 0-1 0 0,0-1 1 0 0,0 1 0 0 0,0 0 0 0 0,-1-1 0 0 0,1 1 0 0 0,0 0 0 0 0,0-1-1 0 0,-1 1 1 0 0,1 0 0 0 0,0-1 0 0 0,0 1 0 0 0,-1 0 0 0 0,1 0 0 0 0,0-1-1 0 0,-1 1 1 0 0,1 0 0 0 0,-1 0 0 0 0,1 0 0 0 0,0-1 0 0 0,-1 1 0 0 0,1 0-1 0 0,-1 0 1 0 0,1 0 0 0 0,0 0 0 0 0,-1 0 0 0 0,1 0 0 0 0,-1 0 0 0 0,1 0-1 0 0,0 0 1 0 0,-1 0 0 0 0,1 0 0 0 0,-1 0 0 0 0,1 0 0 0 0,0 0 0 0 0,-1 0-1 0 0,1 1 1 0 0,-1-1 0 0 0,1 0 0 0 0,0 0 0 0 0,-1 0 0 0 0,1 1 0 0 0,0-1-1 0 0,-1 0 1 0 0,1 0 0 0 0,0 1 0 0 0,-1-1-20 0 0,12-38 308 0 0,38-75-171 0 0,5 2 1 0 0,5 3-1 0 0,4 2 1 0 0,44-52-138 0 0,-99 146 10 0 0,210-323 338 0 0,-152 264-137 0 0,-66 71-259 0 0,1 309 516 0 0,9-250-404 0 0,3 0 0 0 0,2-1-1 0 0,2-1 1 0 0,3 0 0 0 0,2-2 0 0 0,12 18-64 0 0,12 37 119 0 0,0 32-46 0 0,-46-141-26 0 0,1 0-1 0 0,-1 0 1 0 0,0 0-1 0 0,0-1 1 0 0,0 1 0 0 0,0 0-1 0 0,0 0 1 0 0,-1 0 0 0 0,1 0-1 0 0,0 0 1 0 0,0 0-1 0 0,0 0 1 0 0,-1 0 0 0 0,1-1-1 0 0,-1 1 1 0 0,1 0 0 0 0,0 0-1 0 0,-1 0 1 0 0,1-1-1 0 0,-1 1 1 0 0,0 0 0 0 0,1 0-1 0 0,-1-1 1 0 0,0 1 0 0 0,1-1-1 0 0,-1 1 1 0 0,0-1-1 0 0,0 1 1 0 0,1-1 0 0 0,-1 1-1 0 0,0-1 1 0 0,0 1 0 0 0,0-1-1 0 0,0 0 1 0 0,0 0-1 0 0,1 1 1 0 0,-1-1 0 0 0,0 0-1 0 0,0 0 1 0 0,0 0 0 0 0,0 0-1 0 0,0 0 1 0 0,0 0-1 0 0,0 0 1 0 0,0 0 0 0 0,0-1-1 0 0,0 1 1 0 0,1 0 0 0 0,-1-1-1 0 0,0 1 1 0 0,0 0-1 0 0,0-1 1 0 0,0 1-47 0 0,-12-1-81 0 0,-68-33 977 0 0,-191-134-713 0 0,234 149-670 0 0,0 1 0 0 0,-2 2 0 0 0,0 1 1 0 0,0 3-1 0 0,-1 1 0 0 0,-1 2 0 0 0,-21-1 487 0 0,56 9-520 0 0,-31 0-2959 0 0,18 9-5307 0 0,16-4 3146 0 0</inkml:trace>
  <inkml:trace contextRef="#ctx0" brushRef="#br0" timeOffset="-4749.023">2064 1071 0 0 0,'0'0'751'0'0,"0"0"581"0"0,0 0 200 0 0,0 0 71 0 0,1 2-235 0 0,2 6 11962 0 0,0-36-13238 0 0,1 1 0 0 0,1 0 0 0 0,1-1 0 0 0,2 2 0 0 0,1-1 0 0 0,0 1 0 0 0,2 1 0 0 0,1 0 0 0 0,1 0 0 0 0,2 1-1 0 0,0 1 1 0 0,1 1 0 0 0,1 0 0 0 0,1 1 0 0 0,12-11-92 0 0,-27 28-67 0 0,1 0-1 0 0,-1 0 1 0 0,1 0-1 0 0,0 1 0 0 0,0-1 1 0 0,0 1-1 0 0,0 0 1 0 0,0 0-1 0 0,1 0 1 0 0,-1 1-1 0 0,1-1 0 0 0,0 1 1 0 0,0 0-1 0 0,0 1 1 0 0,0-1-1 0 0,0 1 1 0 0,0 0-1 0 0,0 0 0 0 0,1 0 1 0 0,-1 1-1 0 0,3 0 68 0 0,-4 4-19 0 0,1 0 0 0 0,-1 0 0 0 0,0 0 0 0 0,0 1 0 0 0,-1 0-1 0 0,1-1 1 0 0,-1 2 0 0 0,0-1 0 0 0,-1 0 0 0 0,1 0 0 0 0,-1 1-1 0 0,0-1 1 0 0,0 1 0 0 0,0 3 19 0 0,32 218 532 0 0,-34-227-529 0 0,0 1-1 0 0,0-1 1 0 0,0 1-1 0 0,0-1 1 0 0,0 1-1 0 0,0-1 0 0 0,0 1 1 0 0,0-1-1 0 0,0 1 1 0 0,0-1-1 0 0,1 1 1 0 0,-1-1-1 0 0,0 1 0 0 0,0-1 1 0 0,0 1-1 0 0,1-1 1 0 0,-1 1-1 0 0,0-1 1 0 0,1 0-1 0 0,-1 1 1 0 0,0-1-1 0 0,1 1 0 0 0,-1-1 1 0 0,0 0-1 0 0,1 1 1 0 0,-1-1-1 0 0,1 0 1 0 0,-1 0-1 0 0,1 1 0 0 0,-1-1 1 0 0,1 0-1 0 0,-1 0 1 0 0,1 0-1 0 0,-1 1 1 0 0,1-1-1 0 0,-1 0 1 0 0,1 0-1 0 0,-1 0 0 0 0,1 0 1 0 0,-1 0-1 0 0,1 0 1 0 0,-1 0-1 0 0,1 0 1 0 0,-1 0-1 0 0,1 0 1 0 0,-1-1-1 0 0,1 1 0 0 0,-1 0 1 0 0,1 0-1 0 0,-1 0 1 0 0,1-1-1 0 0,-1 1 1 0 0,1 0-1 0 0,-1 0 0 0 0,0-1 1 0 0,1 1-1 0 0,-1 0 1 0 0,1-1-1 0 0,-1 1 1 0 0,0-1-1 0 0,1 1 1 0 0,-1 0-1 0 0,0-1 0 0 0,0 1 1 0 0,1-1-1 0 0,-1 1 1 0 0,0-1-3 0 0,32-37 248 0 0,-25 29-210 0 0,54-62-161 0 0,4 3 1 0 0,3 3 0 0 0,49-35 122 0 0,-115 98-10 0 0,2-2-23 0 0,0 1 1 0 0,0-1-1 0 0,0 1 1 0 0,1-1-1 0 0,-1 1 1 0 0,1 1 0 0 0,0-1-1 0 0,0 1 1 0 0,0 0-1 0 0,0 0 1 0 0,0 0-1 0 0,0 0 1 0 0,1 1-1 0 0,-1 0 1 0 0,1 0 32 0 0,-4 2-9 0 0,-1 1 0 0 0,0-1 1 0 0,1 0-1 0 0,-1 0 0 0 0,0 1 1 0 0,0-1-1 0 0,0 1 0 0 0,0-1 1 0 0,0 1-1 0 0,0-1 0 0 0,-1 1 1 0 0,1-1-1 0 0,0 1 0 0 0,-1 0 1 0 0,1-1-1 0 0,-1 1 0 0 0,0 0 1 0 0,1 0-1 0 0,-1-1 1 0 0,0 1-1 0 0,0 0 0 0 0,0 0 1 0 0,0 0-1 0 0,-1-1 0 0 0,1 1 1 0 0,-1 0 8 0 0,1 0 1 0 0,-1 33 205 0 0,-2-1 1 0 0,-1 0 0 0 0,-2 0 0 0 0,-1 0 0 0 0,-8 23-207 0 0,12-48-115 0 0,0 0 0 0 0,1 0-1 0 0,0 1 1 0 0,1-1 0 0 0,0 1 0 0 0,0-1-1 0 0,1 1 1 0 0,0 0 0 0 0,1-1-1 0 0,0 1 1 0 0,1 0 115 0 0,33 6-5761 0 0,-9-18-1691 0 0,-18-1 1397 0 0</inkml:trace>
  <inkml:trace contextRef="#ctx0" brushRef="#br0" timeOffset="-4413.703">3366 710 10290 0 0,'0'0'974'0'0,"0"0"-169"0"0,0 0 9 0 0,0 0 183 0 0,0 0 112 0 0,0 0-69 0 0,0 0-171 0 0,-18 31-194 0 0,-53 97-179 0 0,53-72 37 0 0,19-50-447 0 0,3-1 3 0 0,-1 0 0 0 0,1 0 0 0 0,-1-1 0 0 0,1 1 0 0 0,0-1 1 0 0,1 1-1 0 0,-1-2 0 0 0,1 1 0 0 0,0 0 0 0 0,0-1 0 0 0,0 0 0 0 0,0 0 0 0 0,1 0 0 0 0,-1-1 0 0 0,1 1 0 0 0,0-1 0 0 0,0-1 1 0 0,-1 1-1 0 0,1-1 0 0 0,0 0 0 0 0,0-1 0 0 0,0 1 0 0 0,0-1 0 0 0,1 0 0 0 0,-1-1 0 0 0,0 1 0 0 0,0-1 0 0 0,-1 0 0 0 0,1-1 1 0 0,0 1-1 0 0,0-1 0 0 0,0-1 0 0 0,-1 1 0 0 0,1-1 0 0 0,4-3-89 0 0,-2 2 109 0 0,0-1 0 0 0,0 0 1 0 0,-1-1-1 0 0,1 1 0 0 0,-1-2 0 0 0,0 1 1 0 0,-1-1-1 0 0,0 0 0 0 0,0 0 0 0 0,0-1 0 0 0,-1 1 1 0 0,0-2-1 0 0,0 1 0 0 0,-1 0 0 0 0,0-1 0 0 0,-1 1 1 0 0,0-1-1 0 0,0 0 0 0 0,-1 0 0 0 0,0-1 1 0 0,-1 1-1 0 0,0 0 0 0 0,0-1 0 0 0,-1 1 0 0 0,0 0 1 0 0,-1-1-1 0 0,0 1 0 0 0,0 0 0 0 0,-1-3-109 0 0,-1 6-216 0 0,0-1 0 0 0,0 1 0 0 0,-1 0 0 0 0,1 0-1 0 0,-1 0 1 0 0,-1 0 0 0 0,1 1 0 0 0,-1-1 0 0 0,0 1-1 0 0,0 0 1 0 0,0 1 0 0 0,-1-1 0 0 0,0 1 0 0 0,0 0 0 0 0,0 1-1 0 0,0-1 1 0 0,0 1 0 0 0,-1 1 0 0 0,-3-2 216 0 0,-36-1-4711 0 0,-1 18-3376 0 0,31-5 19 0 0</inkml:trace>
  <inkml:trace contextRef="#ctx0" brushRef="#br0" timeOffset="-4148.213">3808 1026 4505 0 0,'0'0'1735'0'0,"0"0"76"0"0,0 0 227 0 0,0 0 116 0 0,0 0-119 0 0,0 0-247 0 0,0 0-236 0 0,0 0-186 0 0,0 0-244 0 0,0 0-257 0 0,0 0-243 0 0,0 0-208 0 0,0 0-126 0 0,-7-14-46 0 0,-17-50-25 0 0,33 6 85 0 0,-3 47-250 0 0,7-23-44 0 0,3 1 0 0 0,1 1 0 0 0,1 1 0 0 0,1 0 0 0 0,2 1 0 0 0,23-25-8 0 0,-42 53-324 0 0,29-27-86 0 0,-9 23-7430 0 0,-18 14-1514 0 0,-2-2 4126 0 0</inkml:trace>
  <inkml:trace contextRef="#ctx0" brushRef="#br0" timeOffset="-3785.608">4244 942 6825 0 0,'0'0'3068'0'0,"0"0"-840"0"0,0 0-289 0 0,0 0-126 0 0,0 0-253 0 0,0 0-224 0 0,0 0-202 0 0,0 0-179 0 0,0 0-170 0 0,0 0-179 0 0,30-34-129 0 0,94-105-93 0 0,-70 62 126 0 0,-26-37 4 0 0,-30 111-571 0 0,0 1-1 0 0,0 0 1 0 0,1 0-1 0 0,-1 0 1 0 0,-1 0 0 0 0,1 0-1 0 0,0 0 1 0 0,0 0-1 0 0,-1 1 1 0 0,1-1-1 0 0,-1 1 1 0 0,0 0-1 0 0,1 0 1 0 0,-1 0-1 0 0,0 0 1 0 0,1 0-1 0 0,-1 1 1 0 0,0-1-1 0 0,0 1 1 0 0,0-1-1 0 0,0 1 1 0 0,0 0-1 0 0,1 0 1 0 0,-1 1-1 0 0,0-1 1 0 0,0 0-1 0 0,0 1 1 0 0,0 0-1 0 0,1 0 1 0 0,-1 0-1 0 0,0 0 1 0 0,1 0-1 0 0,-1 0 1 0 0,1 1-1 0 0,-2 0 58 0 0,-16 8-173 0 0,1 2 1 0 0,0 0-1 0 0,0 0 1 0 0,2 2-1 0 0,0 1 0 0 0,0 0 1 0 0,1 1-1 0 0,1 0 0 0 0,-10 15 173 0 0,17-22-25 0 0,1-1 0 0 0,0 1-1 0 0,1 0 1 0 0,0 0-1 0 0,0 1 1 0 0,1 0 0 0 0,0 0-1 0 0,1 0 1 0 0,0 0-1 0 0,0 1 1 0 0,1 0 0 0 0,1 0-1 0 0,0 0 1 0 0,0 0-1 0 0,1 0 1 0 0,1 0 0 0 0,0 0-1 0 0,0 0 1 0 0,1 0-1 0 0,0 0 1 0 0,2 3 25 0 0,3-5 16 0 0,1-1 0 0 0,1 1 0 0 0,-1-1 0 0 0,1 0 0 0 0,1-1 0 0 0,-1 0 0 0 0,1 0 0 0 0,1-1 0 0 0,-1 0 0 0 0,1 0 0 0 0,0-1 0 0 0,0-1 0 0 0,1 0 0 0 0,-1 0 0 0 0,1-1 0 0 0,0 0 0 0 0,0-1 0 0 0,0 0 0 0 0,0-1 0 0 0,0 0 0 0 0,5-1-16 0 0,42 7 91 0 0,0-3 0 0 0,0-3 0 0 0,0-2 0 0 0,57-9-91 0 0,29-20-4506 0 0,-106 20-2028 0 0,-12 5-3161 0 0</inkml:trace>
  <inkml:trace contextRef="#ctx0" brushRef="#br0" timeOffset="-2233.121">5621 802 2048 0 0,'0'0'1477'0'0,"0"0"-80"0"0,0 0-4 0 0,0 0 39 0 0,0 0-5 0 0,0 0-99 0 0,0 0-125 0 0,0 0-161 0 0,0 0-215 0 0,0 0-183 0 0,0 0-158 0 0,-34 5-145 0 0,-107 19-105 0 0,74-2-35 0 0,59-15-195 0 0,1-1 1 0 0,0 1-1 0 0,0 0 1 0 0,1 1-1 0 0,0 0 1 0 0,0 0-1 0 0,1 0 1 0 0,0 0-1 0 0,0 1 1 0 0,1 0-1 0 0,0 0 1 0 0,0 0-1 0 0,1 1 1 0 0,1-1-1 0 0,0 1 1 0 0,0 0-1 0 0,1-1 1 0 0,0 1-1 0 0,0 0 1 0 0,1 0-1 0 0,0 0 1 0 0,1 0-1 0 0,1 6-6 0 0,0-12 71 0 0,0-1-1 0 0,0 1 0 0 0,0-1 0 0 0,1 1 0 0 0,-1-1 1 0 0,1 0-1 0 0,-1 0 0 0 0,1 0 0 0 0,0 0 1 0 0,0-1-1 0 0,1 1 0 0 0,-1-1 0 0 0,0 0 1 0 0,1 0-1 0 0,0 0 0 0 0,-1 0 0 0 0,1 0 0 0 0,0-1 1 0 0,0 0-1 0 0,0 0 0 0 0,0 0 0 0 0,0 0 1 0 0,0 0-1 0 0,0-1 0 0 0,0 0 0 0 0,0 0 0 0 0,0 0 1 0 0,0 0-1 0 0,0-1 0 0 0,0 1 0 0 0,0-1 1 0 0,0 0-1 0 0,0-1 0 0 0,0 1 0 0 0,0-1 1 0 0,-1 1-1 0 0,1-1 0 0 0,0 0 0 0 0,-1 0 0 0 0,0-1 1 0 0,1 1-1 0 0,-1-1 0 0 0,0 1 0 0 0,0-1 1 0 0,-1 0-1 0 0,1 0 0 0 0,0-1-70 0 0,202-201 1812 0 0,-203 203-1816 0 0,0 0-1 0 0,-1 1 0 0 0,1-1 1 0 0,0 0-1 0 0,0 1 1 0 0,0-1-1 0 0,0 1 0 0 0,1 0 1 0 0,-1-1-1 0 0,0 1 0 0 0,1 0 1 0 0,-1 0-1 0 0,0 1 0 0 0,1-1 1 0 0,-1 0-1 0 0,1 1 0 0 0,0 0 1 0 0,-1-1-1 0 0,1 1 0 0 0,-1 0 1 0 0,1 0-1 0 0,-1 1 0 0 0,1-1 1 0 0,-1 0-1 0 0,1 1 0 0 0,-1 0 1 0 0,1-1-1 0 0,-1 1 0 0 0,1 0 1 0 0,-1 0-1 0 0,0 0 0 0 0,0 1 1 0 0,1-1-1 0 0,-1 1 1 0 0,0-1-1 0 0,0 1 0 0 0,0 0 1 0 0,-1-1-1 0 0,1 1 0 0 0,0 0 1 0 0,-1 0-1 0 0,1 0 0 0 0,-1 0 1 0 0,1 1-1 0 0,-1-1 0 0 0,0 0 1 0 0,0 1-1 0 0,0-1 0 0 0,-1 0 1 0 0,1 1-1 0 0,0 0 5 0 0,8 28 19 0 0,0 0 0 0 0,-2 1-1 0 0,-2 0 1 0 0,-1 0 0 0 0,0 23-19 0 0,-3-37-31 0 0,14 346-800 0 0,-18-325 683 0 0,-1 0 1 0 0,-3-1 0 0 0,-1 0-1 0 0,-1 0 1 0 0,-2-1-1 0 0,-2 0 1 0 0,-7 10 147 0 0,14-29-127 0 0,-1 0 0 0 0,0-1 0 0 0,-2 0 0 0 0,0-1 0 0 0,0 0 0 0 0,-2 0 1 0 0,0-1-1 0 0,-1-1 0 0 0,0 1 0 0 0,-1-2 0 0 0,-1 0 0 0 0,0 0 0 0 0,0-2 0 0 0,-2 0 1 0 0,-14 9 126 0 0,27-19 0 0 0,-1 0 0 0 0,0 0-1 0 0,1 0 1 0 0,-1-1 0 0 0,0 1 0 0 0,0-1 0 0 0,1 0 0 0 0,-1 0 0 0 0,0 0 0 0 0,0-1 0 0 0,1 1 0 0 0,-1-1 0 0 0,0 0 0 0 0,1 0 0 0 0,-1 0 0 0 0,1 0 0 0 0,-1-1 0 0 0,1 1 0 0 0,0-1 0 0 0,-1 0 0 0 0,1 0 0 0 0,0 0 0 0 0,0-1 0 0 0,0 1 0 0 0,1-1 0 0 0,-1 1 0 0 0,1-1 0 0 0,-1 0 0 0 0,1 0 0 0 0,0 0 0 0 0,0 0 0 0 0,0-1 0 0 0,0 1 0 0 0,1 0-1 0 0,-1-1 1 0 0,1 1 0 0 0,0-1 0 0 0,0 0 0 0 0,0 1 0 0 0,1-1 0 0 0,-1 0 0 0 0,1 0 0 0 0,0 1 0 0 0,0-3 0 0 0,-8-37 31 0 0,2-1-1 0 0,2 0 0 0 0,1 0 1 0 0,3 0-1 0 0,2-7-30 0 0,2 23 30 0 0,1 0 0 0 0,2 1 0 0 0,0-1 0 0 0,2 1 0 0 0,1 1 0 0 0,1 0 0 0 0,1 0 0 0 0,1 1 0 0 0,2 1 0 0 0,0 0 0 0 0,2 1 0 0 0,0 0 0 0 0,16-13-30 0 0,-12 11 125 0 0,1 2 0 0 0,1 1 1 0 0,0 1-1 0 0,2 1 1 0 0,1 0-1 0 0,1 3 0 0 0,0 0 1 0 0,1 1-1 0 0,28-10-125 0 0,260-107 615 0 0,-301 129-596 0 0,0-2 1 0 0,0 0-1 0 0,0 0 1 0 0,-1-2-1 0 0,0 1 1 0 0,0-2-1 0 0,-1 0 1 0 0,0 0-1 0 0,-1-2 0 0 0,0 1 1 0 0,0-1-1 0 0,-1-1 1 0 0,-1 0-1 0 0,0-1 1 0 0,-1 0-1 0 0,0 0 1 0 0,-1-1-1 0 0,0 0 1 0 0,-1-1-1 0 0,-1 1 1 0 0,0-1-1 0 0,-1-1 1 0 0,-1 1-1 0 0,0-1 0 0 0,0-11-18 0 0,-3 23-82 0 0,0 1 0 0 0,-1-1 0 0 0,0 0 0 0 0,0 1 0 0 0,0-1 0 0 0,0 1 0 0 0,0-1 0 0 0,-1 1 0 0 0,1-1 0 0 0,-1 1 0 0 0,0-1 0 0 0,0 1 0 0 0,-1 0 0 0 0,1-1 0 0 0,-1 1 0 0 0,1 0 0 0 0,-1 0 0 0 0,0 0 0 0 0,0 0 0 0 0,0 0 0 0 0,-1 1 0 0 0,1-1 0 0 0,-1 1 0 0 0,1-1 0 0 0,-1 1 0 0 0,0 0 0 0 0,0 0 0 0 0,0 0 0 0 0,0 0 0 0 0,0 1 0 0 0,-1-1 0 0 0,1 1 1 0 0,0 0-1 0 0,-1 0 0 0 0,-1-1 81 0 0,-1 3-168 0 0,-1 0 1 0 0,1 1-1 0 0,-1 0 1 0 0,1-1 0 0 0,0 2-1 0 0,0-1 1 0 0,0 1 0 0 0,0 0-1 0 0,0 0 1 0 0,1 1 0 0 0,-1 0-1 0 0,1 0 1 0 0,0 0-1 0 0,0 0 1 0 0,0 1 0 0 0,1 0-1 0 0,-1 0 1 0 0,1 0 0 0 0,1 1-1 0 0,-4 4 168 0 0,-7 8-261 0 0,2 0-1 0 0,-1 1 1 0 0,2 0-1 0 0,1 1 1 0 0,0 0-1 0 0,2 1 1 0 0,0 0-1 0 0,1 0 1 0 0,1 0-1 0 0,1 1 1 0 0,1 0 0 0 0,1 0-1 0 0,1 0 1 0 0,1 1-1 0 0,1-1 1 0 0,2 14 261 0 0,-2-31 78 0 0,1 0-1 0 0,0 0 1 0 0,1 0 0 0 0,-1 0 0 0 0,1 0 0 0 0,0 0 0 0 0,0-1 0 0 0,0 1-1 0 0,1-1 1 0 0,-1 1 0 0 0,1-1 0 0 0,0 0 0 0 0,1 0 0 0 0,-1 0 0 0 0,1-1 0 0 0,-1 1-1 0 0,1-1 1 0 0,0 0 0 0 0,0 0 0 0 0,1 0 0 0 0,-1-1 0 0 0,1 1 0 0 0,-1-1-1 0 0,1 0 1 0 0,0 0 0 0 0,-1-1 0 0 0,1 1 0 0 0,0-1 0 0 0,0 0 0 0 0,0 0 0 0 0,0-1-1 0 0,5 0-77 0 0,5 1 376 0 0,0-1-1 0 0,0 0 0 0 0,0-1 1 0 0,0-1-1 0 0,0-1 1 0 0,-1 0-1 0 0,1-1 0 0 0,-1 0 1 0 0,0-1-1 0 0,11-6-375 0 0,43-27 798 0 0,-2-2 0 0 0,-3-4 0 0 0,-1-2 1 0 0,13-16-799 0 0,-32 27 143 0 0,1 2 0 0 0,2 2 0 0 0,45-22-143 0 0,-90 53 2 0 0,0 0 1 0 0,0-1-1 0 0,0 1 1 0 0,0 0-1 0 0,0-1 1 0 0,0 1-1 0 0,0 0 0 0 0,0 0 1 0 0,0 0-1 0 0,0 0 1 0 0,0 0-1 0 0,0 0 1 0 0,0 0-1 0 0,1 0 0 0 0,-1 1 1 0 0,0-1-1 0 0,0 0 1 0 0,0 1-1 0 0,0-1 0 0 0,0 1 1 0 0,0-1-1 0 0,0 1 1 0 0,0-1-1 0 0,-1 1 1 0 0,1-1-1 0 0,0 1 0 0 0,0 0 1 0 0,0 0-1 0 0,-1 0 1 0 0,1-1-1 0 0,0 1 0 0 0,-1 0 1 0 0,1 0-1 0 0,-1 0 1 0 0,1 0-1 0 0,-1 0 1 0 0,1 0-1 0 0,-1 0 0 0 0,1 0 1 0 0,-1 0-1 0 0,0 0 1 0 0,0 0-1 0 0,0 0 0 0 0,0 0 1 0 0,0 0-1 0 0,0 1 1 0 0,0-1-1 0 0,0 0 1 0 0,0 0-1 0 0,0 0 0 0 0,0 0 1 0 0,-1 0-1 0 0,1 0 1 0 0,0 0-1 0 0,-1 0 0 0 0,1 0 1 0 0,-1 0-1 0 0,1 0 1 0 0,-1 0-1 0 0,1 0 1 0 0,-1 0-1 0 0,0-1 0 0 0,0 1 1 0 0,0 1-3 0 0,-51 214 771 0 0,51-215-780 0 0,2 1 0 0 0,-1 0 0 0 0,0 0 1 0 0,0 0-1 0 0,0 0 0 0 0,1-1 0 0 0,-1 1 1 0 0,1 0-1 0 0,0 0 0 0 0,-1-1 0 0 0,1 1 0 0 0,0 0 1 0 0,0-1-1 0 0,0 1 0 0 0,0-1 0 0 0,0 1 1 0 0,1-1-1 0 0,-1 1 0 0 0,0-1 0 0 0,1 0 1 0 0,-1 0-1 0 0,1 0 0 0 0,-1 0 0 0 0,1 0 1 0 0,-1 0-1 0 0,1 0 0 0 0,0 0 0 0 0,0-1 0 0 0,-1 1 1 0 0,1 0-1 0 0,0-1 0 0 0,0 0 0 0 0,0 1 1 0 0,-1-1-1 0 0,1 0 0 0 0,0 0 0 0 0,1 0 9 0 0,69-15 157 0 0,201-179 344 0 0,-257 183-521 0 0,2 0 0 0 0,-1 1 1 0 0,1 1-1 0 0,1 1 0 0 0,-1 0 0 0 0,1 1 0 0 0,1 1 0 0 0,11-1 20 0 0,-29 8-5 0 0,0 1 0 0 0,0 0 0 0 0,-1 0 0 0 0,1 0-1 0 0,0 0 1 0 0,-1 1 0 0 0,1-1 0 0 0,-1 0 0 0 0,0 0 0 0 0,0 1-1 0 0,0-1 1 0 0,0 1 0 0 0,0-1 0 0 0,-1 1 0 0 0,1 0 0 0 0,-1-1-1 0 0,1 1 1 0 0,-1-1 0 0 0,0 1 0 0 0,0 0 0 0 0,0-1 0 0 0,0 1-1 0 0,-1 0 1 0 0,1-1 0 0 0,-1 1 0 0 0,0-1 0 0 0,1 1 0 0 0,-1-1-1 0 0,0 1 1 0 0,-1-1 0 0 0,1 0 0 0 0,-1 2 5 0 0,-75 183-84 0 0,74-146-1307 0 0,8-30-1903 0 0,5-4-3908 0 0,-6-6-838 0 0</inkml:trace>
  <inkml:trace contextRef="#ctx0" brushRef="#br0" timeOffset="-1247.149">7882 901 4993 0 0,'0'0'2975'0'0,"0"0"-1730"0"0,0 0-771 0 0,0 0 4 0 0,0 0 209 0 0,0 0 151 0 0,0 0 52 0 0,0 0-38 0 0,0 0-93 0 0,0 0-73 0 0,0 0-50 0 0,0 0-46 0 0,15 20 3 0 0,47 60-11 0 0,-61-79-535 0 0,0 1 0 0 0,0 0 0 0 0,0-1 0 0 0,0 1 0 0 0,0 0 0 0 0,0-1 0 0 0,0 0 0 0 0,0 1 0 0 0,1-1 0 0 0,-1 1 0 0 0,1-1 0 0 0,-1 0 0 0 0,1 0 0 0 0,-1 0 0 0 0,1 0 0 0 0,-1 0 0 0 0,1 0 0 0 0,0-1 0 0 0,0 1-1 0 0,0 0 1 0 0,-1-1 0 0 0,1 1 0 0 0,0-1 0 0 0,0 0 0 0 0,0 0 0 0 0,0 0 0 0 0,0 0 0 0 0,0 0 0 0 0,-1 0 0 0 0,2 0-47 0 0,9-2 476 0 0,1-1-271 0 0,1-1 0 0 0,-1 0 0 0 0,0-1 0 0 0,0 0 0 0 0,0-1 0 0 0,-1-1 0 0 0,0 0 0 0 0,0-1 0 0 0,-1 0 0 0 0,0 0 0 0 0,0-1 0 0 0,-1-1 1 0 0,0 0-1 0 0,0 0 0 0 0,-2-1 0 0 0,1 0 0 0 0,-1-1 0 0 0,-1 0 0 0 0,0 0 0 0 0,0-1 0 0 0,3-10-205 0 0,-8 20-42 0 0,1 0 0 0 0,-1 1 0 0 0,0-1 0 0 0,0 0 0 0 0,-1 0 0 0 0,1 0 0 0 0,-1 0 0 0 0,1-1 0 0 0,-1 1 0 0 0,0 0 0 0 0,0-1 0 0 0,0 1 0 0 0,-1 0 0 0 0,1-1 0 0 0,-1 1 0 0 0,0-1 0 0 0,0 1 0 0 0,0-1 0 0 0,0 1 0 0 0,0-1 0 0 0,-1 1 1 0 0,0 0-1 0 0,0-1 0 0 0,0 1 0 0 0,0 0 0 0 0,0-1 0 0 0,0 1 0 0 0,-1 0 0 0 0,0 0 0 0 0,0 0 0 0 0,0 0 0 0 0,0 1 0 0 0,0-1 0 0 0,0 0 0 0 0,-1 1 0 0 0,1-1 0 0 0,-1 1 0 0 0,0 0 0 0 0,1 0 0 0 0,-1 0 0 0 0,0 0 0 0 0,-4-1 42 0 0,-3 3-248 0 0,-1 0 0 0 0,0 0 0 0 0,0 1 0 0 0,0 1 0 0 0,1 0 0 0 0,-1 0 0 0 0,1 1 0 0 0,-1 0 0 0 0,1 1 0 0 0,0 0 1 0 0,0 1-1 0 0,1 0 0 0 0,-1 0 0 0 0,1 1 0 0 0,0 0 0 0 0,1 1 0 0 0,-1 0 0 0 0,1 0 0 0 0,1 1 0 0 0,0 0 0 0 0,0 1 0 0 0,0-1 0 0 0,1 1 0 0 0,0 0 0 0 0,1 1 0 0 0,-3 4 248 0 0,1 2-62 0 0,0-1 0 0 0,0 1 0 0 0,2-1 0 0 0,0 2 0 0 0,1-1 0 0 0,0 0 0 0 0,2 1 0 0 0,0 0 0 0 0,0 0 0 0 0,2 0 0 0 0,0-1 0 0 0,2 9 62 0 0,-1-17 55 0 0,0-1 0 0 0,1 1 0 0 0,0-1 0 0 0,1 0 0 0 0,-1 1 0 0 0,1-1 0 0 0,1 0 0 0 0,-1-1 0 0 0,1 1 0 0 0,1-1 0 0 0,-1 1 0 0 0,1-1 0 0 0,0-1 0 0 0,0 1 0 0 0,1-1 0 0 0,0 0 0 0 0,0 0 0 0 0,0 0 1 0 0,0-1-1 0 0,1 0 0 0 0,-1 0 0 0 0,1-1 0 0 0,0 0 0 0 0,0 0 0 0 0,1 0 0 0 0,-1-1 0 0 0,6 1-55 0 0,2 0 290 0 0,0 0 0 0 0,1 0 0 0 0,-1-2 0 0 0,1 0 0 0 0,0 0 0 0 0,0-2 1 0 0,-1 0-1 0 0,1-1 0 0 0,-1 0 0 0 0,1-1 0 0 0,-1-1 0 0 0,0 0 0 0 0,4-3-290 0 0,27-15 424 0 0,-2-2 0 0 0,-1-2 0 0 0,-1-2 0 0 0,-2-2-1 0 0,0-1 1 0 0,-2-2 0 0 0,-2-2 0 0 0,-1-1 0 0 0,-2-1-1 0 0,26-39-423 0 0,-43 56 36 0 0,-1 0 0 0 0,0-2 0 0 0,-2 1 0 0 0,-1-1 0 0 0,0-1 0 0 0,-2-1 0 0 0,-1 1 0 0 0,0-1-1 0 0,-2-1 1 0 0,-1 1 0 0 0,3-23-36 0 0,-9 46-37 0 0,0-1-1 0 0,0 0 1 0 0,0 1 0 0 0,0-1-1 0 0,0 1 1 0 0,-1-1 0 0 0,1 0-1 0 0,0 1 1 0 0,-1-1 0 0 0,1 1-1 0 0,-1-1 1 0 0,0 1-1 0 0,1-1 1 0 0,-1 1 0 0 0,0 0-1 0 0,0-1 1 0 0,0 1 0 0 0,0 0-1 0 0,0 0 1 0 0,0-1 0 0 0,0 1-1 0 0,-1 0 1 0 0,1 0-1 0 0,0 0 1 0 0,0 0 0 0 0,-1 1-1 0 0,1-1 1 0 0,-1 0 0 0 0,1 1-1 0 0,-1-1 1 0 0,1 0 0 0 0,-1 1-1 0 0,1 0 1 0 0,-1-1-1 0 0,0 1 1 0 0,1 0 0 0 0,-1 0-1 0 0,0 0 1 0 0,1 0 0 0 0,-1 0-1 0 0,1 0 1 0 0,-1 1-1 0 0,0-1 1 0 0,1 0 0 0 0,-1 1-1 0 0,1-1 1 0 0,-1 1 0 0 0,1 0-1 0 0,-1-1 1 0 0,1 1 0 0 0,0 0-1 0 0,-1 0 38 0 0,-11 7-133 0 0,-1 0 0 0 0,1 1-1 0 0,1 0 1 0 0,-1 1 0 0 0,2 1 0 0 0,-1 0 0 0 0,2 0-1 0 0,-1 1 1 0 0,2 1 0 0 0,-1 0 133 0 0,3-5-42 0 0,0 0-1 0 0,0 0 1 0 0,1 1 0 0 0,0 0-1 0 0,0 0 1 0 0,1 1 0 0 0,0 0-1 0 0,1 0 1 0 0,0 0 0 0 0,0 0 0 0 0,1 1-1 0 0,1-1 1 0 0,0 1 0 0 0,-1 7 42 0 0,6-14-21 0 0,0 1 1 0 0,-1 0-1 0 0,2-1 1 0 0,-1 1-1 0 0,0-1 1 0 0,1 0-1 0 0,0 0 1 0 0,0 0-1 0 0,0-1 1 0 0,0 0-1 0 0,1 1 1 0 0,-1-1-1 0 0,1-1 1 0 0,0 1-1 0 0,0-1 1 0 0,0 0 0 0 0,0 0-1 0 0,0 0 1 0 0,0-1-1 0 0,0 1 1 0 0,1-1-1 0 0,-1-1 1 0 0,1 1-1 0 0,-1-1 1 0 0,5 0 20 0 0,37 6 34 0 0,-31-5-25 0 0,0 0 0 0 0,0 1 0 0 0,0 1-1 0 0,0 0 1 0 0,0 1 0 0 0,0 1 0 0 0,-1 1 0 0 0,0 0 0 0 0,0 0 0 0 0,0 2 0 0 0,6 4-9 0 0,-17-9 11 0 0,-1 0 0 0 0,1 1 0 0 0,-1-1 1 0 0,0 1-1 0 0,0-1 0 0 0,0 1 0 0 0,-1 0 0 0 0,1 0 1 0 0,-1 0-1 0 0,0 1 0 0 0,0-1 0 0 0,0 0 1 0 0,-1 1-1 0 0,1 0 0 0 0,-1-1 0 0 0,0 1 0 0 0,0-1 1 0 0,-1 1-1 0 0,0 0 0 0 0,1 0 0 0 0,-2-1 1 0 0,1 1-1 0 0,0 0 0 0 0,-1 0 0 0 0,0-1 1 0 0,0 1-1 0 0,0-1 0 0 0,-1 1 0 0 0,0-1 0 0 0,0 1 1 0 0,-1 1-12 0 0,-25 55-3224 0 0,7-15-4399 0 0,18-39 2364 0 0,3-2 859 0 0</inkml:trace>
  <inkml:trace contextRef="#ctx0" brushRef="#br0" timeOffset="-643.002">9515 647 10482 0 0,'0'0'2237'0'0,"0"0"-952"0"0,0 0-376 0 0,0 0-32 0 0,0 0-67 0 0,0 0-113 0 0,-36 25-120 0 0,-114 81-138 0 0,66-28 25 0 0,73-63-405 0 0,0-3-149 0 0,2 0 0 0 0,0 0 0 0 0,0 1 0 0 0,1 0 0 0 0,1 0 0 0 0,0 1 1 0 0,1 0-1 0 0,0 0 0 0 0,1 1 0 0 0,1-1 0 0 0,0 1 0 0 0,1 0 0 0 0,1 1 0 0 0,-1 12 90 0 0,5-25-4 0 0,0 0-1 0 0,0 0 1 0 0,0 0 0 0 0,0 0 0 0 0,0-1-1 0 0,1 1 1 0 0,-1-1 0 0 0,1 1-1 0 0,0-1 1 0 0,0 0 0 0 0,0 0-1 0 0,0-1 1 0 0,0 1 0 0 0,0 0-1 0 0,0-1 1 0 0,0 0 0 0 0,1 0-1 0 0,-1 0 1 0 0,0 0 0 0 0,1 0-1 0 0,-1-1 1 0 0,1 1 0 0 0,-1-1 0 0 0,1 0-1 0 0,-1 0 1 0 0,1-1 0 0 0,-1 1-1 0 0,1-1 1 0 0,-1 1 0 0 0,1-1-1 0 0,-1 0 1 0 0,0 0 0 0 0,0-1-1 0 0,3 0 5 0 0,24-11 264 0 0,-1 0-1 0 0,-1-2 0 0 0,-1-1 0 0 0,0-2 0 0 0,-1 0 1 0 0,-1-1-1 0 0,-1-2 0 0 0,0-1 0 0 0,-2 0 0 0 0,0-2 1 0 0,5-9-264 0 0,16-5-672 0 0,-38 68-647 0 0,-5-8 927 0 0,10 91-1862 0 0,-9-109 2195 0 0,0 0-1 0 0,0 0 1 0 0,0-1-1 0 0,1 1 1 0 0,0 0-1 0 0,0-1 1 0 0,0 1-1 0 0,0-1 1 0 0,0 0-1 0 0,1 0 1 0 0,0 0-1 0 0,-1 0 1 0 0,1 0-1 0 0,0 0 0 0 0,1-1 1 0 0,-1 1-1 0 0,0-1 1 0 0,1 0-1 0 0,-1 0 1 0 0,1 0-1 0 0,-1-1 1 0 0,1 1-1 0 0,0-1 1 0 0,0 0-1 0 0,0 0 1 0 0,1 0 59 0 0,3 1 164 0 0,0-1 0 0 0,0 0 0 0 0,0 0 1 0 0,-1-1-1 0 0,1 0 0 0 0,0 0 0 0 0,0-1 0 0 0,0 0 1 0 0,0-1-1 0 0,0 1 0 0 0,-1-1 0 0 0,1-1 1 0 0,-1 0-1 0 0,1 0 0 0 0,-1 0 0 0 0,0-1 1 0 0,0 0-1 0 0,-1 0 0 0 0,1-1 0 0 0,-1 1 0 0 0,2-3-164 0 0,38-39 1713 0 0,-2-2 0 0 0,-2-2 1 0 0,-2-2-1 0 0,24-42-1713 0 0,-39 55-2 0 0,-1-1 0 0 0,-2 0 0 0 0,-2-2 0 0 0,-2-1 0 0 0,-2 0 0 0 0,-2-1 0 0 0,-1-1 0 0 0,-3 0 0 0 0,-1 0 0 0 0,-3-1 0 0 0,-1 0 0 0 0,-3 0 0 0 0,-2-28 2 0 0,1 70-27 0 0,-1-1 0 0 0,1 1-1 0 0,-1 0 1 0 0,0 0 0 0 0,0 0-1 0 0,0-1 1 0 0,-1 1 0 0 0,1 0-1 0 0,-1 0 1 0 0,0 0 0 0 0,0 0 0 0 0,-1 0-1 0 0,1 0 1 0 0,-1 0 0 0 0,0 0-1 0 0,0 0 1 0 0,0 1 0 0 0,0-1-1 0 0,-1 1 1 0 0,1-1 0 0 0,-1 1-1 0 0,0 0 1 0 0,0 0 0 0 0,0 0-1 0 0,-1 1 1 0 0,1-1 0 0 0,-1 1 0 0 0,1 0-1 0 0,-1 0 1 0 0,0 0 0 0 0,0 0-1 0 0,0 0 1 0 0,0 1 0 0 0,0 0-1 0 0,0 0 1 0 0,0 0 0 0 0,0 0-1 0 0,0 1 1 0 0,0 0 0 0 0,-1 0 0 0 0,1 0-1 0 0,0 0 1 0 0,0 0 0 0 0,-1 1 27 0 0,-9 5-118 0 0,1 0 0 0 0,0 1 1 0 0,1 1-1 0 0,-1 0 0 0 0,1 1 0 0 0,1 0 1 0 0,0 0-1 0 0,0 1 0 0 0,1 1 1 0 0,0 0-1 0 0,1 0 0 0 0,-2 4 118 0 0,-6 10-43 0 0,1 0 0 0 0,1 1 0 0 0,1 1 0 0 0,2 0 0 0 0,1 1 0 0 0,1 0 0 0 0,1 1 0 0 0,1 0-1 0 0,2 0 1 0 0,1 0 0 0 0,1 1 0 0 0,2 0 0 0 0,1 0 0 0 0,1 0 0 0 0,1 0 0 0 0,6 27 43 0 0,-3-39 6 0 0,0 1 1 0 0,2-2-1 0 0,0 1 1 0 0,1-1-1 0 0,1 0 0 0 0,0 0 1 0 0,1-1-1 0 0,1 0 1 0 0,1 0-1 0 0,0-1 1 0 0,1-1-1 0 0,0 0 0 0 0,1-1 1 0 0,1 0-1 0 0,7 4-6 0 0,8 6 43 0 0,0-2 0 0 0,2-1 0 0 0,0-1-1 0 0,2-2 1 0 0,0-1 0 0 0,0-2 0 0 0,16 4-43 0 0,98 5-1266 0 0,-86-30-8813 0 0,-47 3-86 0 0</inkml:trace>
  <inkml:trace contextRef="#ctx0" brushRef="#br0" timeOffset="45165.062">977 1906 0 0 0,'0'0'1464'0'0,"0"0"214"0"0,0 0 34 0 0,0 0 94 0 0,0 0 96 0 0,0 0-8 0 0,0 0-147 0 0,0 0-238 0 0,0 0-288 0 0,0 0-268 0 0,0 0-195 0 0,-17-3-181 0 0,-51-9-138 0 0,65 11-398 0 0,-1 0 1 0 0,1 1-1 0 0,-1 0 0 0 0,1-1 1 0 0,-1 1-1 0 0,1 0 1 0 0,-1 1-1 0 0,1-1 0 0 0,-1 1 1 0 0,1-1-1 0 0,0 1 0 0 0,-1 0 1 0 0,1 0-1 0 0,0 1 1 0 0,-1-1-1 0 0,1 1 0 0 0,0-1 1 0 0,0 2-42 0 0,-8 3 122 0 0,-11 6-43 0 0,0 2 0 0 0,1 0 1 0 0,1 2-1 0 0,1 0 0 0 0,0 1 1 0 0,1 1-1 0 0,1 1 0 0 0,-14 19-79 0 0,22-26-37 0 0,1 1-1 0 0,0 0 1 0 0,1 0-1 0 0,0 0 1 0 0,1 1-1 0 0,1 0 1 0 0,0 0-1 0 0,1 1 1 0 0,0-1-1 0 0,2 1 1 0 0,-1 0-1 0 0,2 0 1 0 0,0 0-1 0 0,1 0 1 0 0,0 0-1 0 0,2 9 38 0 0,0-18 26 0 0,1 1 1 0 0,0-1-1 0 0,0 0 0 0 0,0 0 0 0 0,1-1 0 0 0,-1 1 1 0 0,1-1-1 0 0,1 0 0 0 0,-1 0 0 0 0,1 0 0 0 0,0 0 1 0 0,0-1-1 0 0,0 0 0 0 0,0 0 0 0 0,1 0 0 0 0,0-1 1 0 0,0 0-1 0 0,0 0 0 0 0,0 0 0 0 0,0-1 0 0 0,1 0 1 0 0,-1 0-1 0 0,1-1 0 0 0,-1 1 0 0 0,1-1 0 0 0,-1-1 1 0 0,1 1-1 0 0,0-1 0 0 0,-1-1 0 0 0,1 1 0 0 0,0-1 1 0 0,-1 0-1 0 0,1 0 0 0 0,-1-1 0 0 0,1 0 0 0 0,-1 0 1 0 0,0-1-1 0 0,0 0 0 0 0,0 0 0 0 0,0 0 0 0 0,0 0 1 0 0,3-4-27 0 0,11-11 154 0 0,-1 0 1 0 0,-1-2-1 0 0,-1 0 1 0 0,-1-1-1 0 0,-1 0 1 0 0,-1-1-1 0 0,0-1 0 0 0,-2 0 1 0 0,-1-1-1 0 0,-1-1 1 0 0,-1 1-1 0 0,-1-1 1 0 0,5-24-155 0 0,-11 15 709 0 0,-2 34-506 0 0,0 0-73 0 0,0 0-85 0 0,0 12-540 0 0,3 20 488 0 0,1 0-1 0 0,1-1 1 0 0,2 0 0 0 0,2 0-1 0 0,0 0 1 0 0,2-1-1 0 0,3 3 8 0 0,20 62-7 0 0,-18-44 20 0 0,9 20-144 0 0,-3 2 0 0 0,-3 0 0 0 0,-3 1 0 0 0,-3 1 0 0 0,-4 0 0 0 0,-2 17 131 0 0,-8-78-159 0 0,0-1-1 0 0,0 0 1 0 0,-2 0 0 0 0,1 0-1 0 0,-2 0 1 0 0,1 0 0 0 0,-2 0-1 0 0,0-1 1 0 0,0 0 0 0 0,-1 0-1 0 0,-1 0 1 0 0,0-1 0 0 0,0 0 0 0 0,-1 0-1 0 0,-1-1 1 0 0,1 0 0 0 0,-2-1-1 0 0,1 1 1 0 0,-2-2 0 0 0,1 0-1 0 0,-1 0 1 0 0,0 0 0 0 0,0-2-1 0 0,-13 6 160 0 0,19-9-72 0 0,0 0-1 0 0,0-1 1 0 0,-1 0-1 0 0,1 0 0 0 0,-1 0 1 0 0,1-1-1 0 0,-1 0 1 0 0,0 0-1 0 0,1 0 0 0 0,-1-1 1 0 0,0 0-1 0 0,0 0 1 0 0,0 0-1 0 0,1-1 0 0 0,-1 0 1 0 0,0 0-1 0 0,1 0 1 0 0,-1-1-1 0 0,1 1 0 0 0,-1-2 1 0 0,1 1-1 0 0,0 0 1 0 0,0-1-1 0 0,0 0 0 0 0,0 0 1 0 0,0-1-1 0 0,1 1 1 0 0,-1-1-1 0 0,1 0 0 0 0,0 0 1 0 0,0-1-1 0 0,1 1 1 0 0,-1-1-1 0 0,1 0 73 0 0,-5-11-53 0 0,0 0 0 0 0,1-1 0 0 0,1 0 0 0 0,1-1 0 0 0,1 1 1 0 0,0-1-1 0 0,1 0 0 0 0,1 0 0 0 0,1 0 0 0 0,0 0 0 0 0,1 0 0 0 0,3-13 53 0 0,0 1 29 0 0,2 0 0 0 0,2 1 0 0 0,0 0 0 0 0,2 0 1 0 0,1 0-1 0 0,1 1 0 0 0,2 1 0 0 0,0 0 0 0 0,2 0 0 0 0,1 2 0 0 0,1 0 0 0 0,2 0 0 0 0,0 2 0 0 0,1 0 0 0 0,1 2 1 0 0,19-15-30 0 0,-4 6 450 0 0,2 2 1 0 0,0 2-1 0 0,2 1 1 0 0,1 2-1 0 0,34-14-450 0 0,107-63 1687 0 0,-176 97-1607 0 0,0-1 1 0 0,0 0-1 0 0,-1 0 0 0 0,1 0 1 0 0,-1-1-1 0 0,0 0 0 0 0,0 0 0 0 0,0 0 1 0 0,-1 0-1 0 0,0-1 0 0 0,0 0 1 0 0,0 0-1 0 0,-1 0 0 0 0,0 0 1 0 0,0-1-1 0 0,0 1 0 0 0,-1-1 1 0 0,0 0-1 0 0,0 0 0 0 0,-1 1 0 0 0,0-1 1 0 0,0 0-1 0 0,-1-1-80 0 0,-1 4-56 0 0,-1 0 1 0 0,-1-1-1 0 0,1 1 0 0 0,0 0 0 0 0,-1 1 1 0 0,0-1-1 0 0,0 0 0 0 0,0 1 0 0 0,-1 0 1 0 0,1 0-1 0 0,-1 0 0 0 0,1 0 0 0 0,-1 0 1 0 0,0 1-1 0 0,0-1 0 0 0,0 1 0 0 0,-1 0 1 0 0,1 1-1 0 0,0-1 0 0 0,-1 1 0 0 0,1 0 1 0 0,-1 0-1 0 0,0 0 0 0 0,1 0 0 0 0,-1 1 0 0 0,1 0 1 0 0,-1 0-1 0 0,0 0 0 0 0,1 0 0 0 0,-1 1 1 0 0,0 0 55 0 0,-5 3-65 0 0,0 0 0 0 0,1 0 0 0 0,-1 1 0 0 0,1 0 0 0 0,0 1 0 0 0,1 0 1 0 0,-1 1-1 0 0,1 0 0 0 0,0 0 0 0 0,1 0 0 0 0,0 1 0 0 0,0 0 0 0 0,1 1 0 0 0,0-1 0 0 0,0 1 1 0 0,1 0-1 0 0,0 1 0 0 0,0-1 0 0 0,1 1 0 0 0,1 0 0 0 0,0 0 0 0 0,0 0 0 0 0,1 1 65 0 0,-1-3 33 0 0,1 0 0 0 0,0 1 0 0 0,0-1 0 0 0,1 1 0 0 0,1-1-1 0 0,-1 1 1 0 0,1-1 0 0 0,1 1 0 0 0,-1 0 0 0 0,1-1-1 0 0,1 1 1 0 0,0-1 0 0 0,0 0 0 0 0,1 1 0 0 0,-1-1 0 0 0,2 0-1 0 0,-1-1 1 0 0,1 1 0 0 0,1-1 0 0 0,-1 1 0 0 0,1-1-1 0 0,0 0 1 0 0,6 5-33 0 0,-1-3 37 0 0,0 0 1 0 0,1-1-1 0 0,0-1 0 0 0,1 1 0 0 0,-1-2 0 0 0,1 1 1 0 0,1-2-1 0 0,-1 1 0 0 0,1-2 0 0 0,0 0 0 0 0,0 0 1 0 0,0-1-1 0 0,0-1 0 0 0,1 0 0 0 0,-1-1 0 0 0,1-1 1 0 0,-1 0-1 0 0,6-1-37 0 0,73-16-718 0 0,-55 1-1322 0 0,-15 8-918 0 0,1-2-3525 0 0,-10 2-277 0 0</inkml:trace>
  <inkml:trace contextRef="#ctx0" brushRef="#br0" timeOffset="45519.214">2057 2098 7050 0 0,'0'0'3443'0'0,"0"0"-1575"0"0,0 0-595 0 0,0 0-161 0 0,0 0-216 0 0,0 0-203 0 0,0 0-174 0 0,0 0-171 0 0,0 0-148 0 0,0 0-98 0 0,-22 34-42 0 0,-69 108-36 0 0,62-68-9 0 0,30-62-16 0 0,-3-7 4 0 0,1-1 0 0 0,0 1 0 0 0,0 0 0 0 0,0 0 0 0 0,1 0 0 0 0,0 0 0 0 0,0 0 0 0 0,0 0 0 0 0,0 0 0 0 0,1 0 0 0 0,0 0 0 0 0,0 0 0 0 0,0 0 0 0 0,1 0 0 0 0,0 0 0 0 0,0-1 0 0 0,0 1 0 0 0,0-1 0 0 0,1 0 0 0 0,-1 1 0 0 0,1-1 0 0 0,0 0 0 0 0,0 0 0 0 0,1-1 0 0 0,-1 1 0 0 0,1-1 0 0 0,0 0 0 0 0,0 1 0 0 0,0-2 0 0 0,0 1 0 0 0,1 0 0 0 0,-1-1 0 0 0,1 0 0 0 0,-1 0 0 0 0,1 0 0 0 0,0-1 0 0 0,0 0 0 0 0,4 1-3 0 0,5-5 219 0 0,1-2 0 0 0,-1 1 0 0 0,0-2 0 0 0,0 0 0 0 0,-1-1 0 0 0,0 0 0 0 0,0-1 0 0 0,0 0 0 0 0,-1-1 0 0 0,0 0 0 0 0,-1-1 0 0 0,0-1 0 0 0,-1 1 0 0 0,0-2-1 0 0,0 1 1 0 0,-1-2 0 0 0,-1 1 0 0 0,0-1 0 0 0,-1 0 0 0 0,2-5-219 0 0,-4 8 107 0 0,0 0 0 0 0,0 0-1 0 0,-1 0 1 0 0,-1-1-1 0 0,0 0 1 0 0,0 1 0 0 0,-1-1-1 0 0,0 0 1 0 0,-1 0-1 0 0,0 0 1 0 0,-1-1 0 0 0,0 1-1 0 0,-1 0 1 0 0,0-1-107 0 0,0 8-57 0 0,-1 0 0 0 0,1 0 1 0 0,-1 0-1 0 0,0 0 0 0 0,0 0 1 0 0,0 1-1 0 0,0-1 0 0 0,0 1 1 0 0,-1-1-1 0 0,0 1 0 0 0,0 0 1 0 0,0 0-1 0 0,0 0 1 0 0,0 0-1 0 0,0 1 0 0 0,-1-1 1 0 0,1 1-1 0 0,-1 0 0 0 0,0 0 1 0 0,0 0-1 0 0,0 1 0 0 0,0-1 1 0 0,0 1-1 0 0,0 0 0 0 0,0 0 1 0 0,0 0-1 0 0,-4 0 57 0 0,3 1-408 0 0,0-1-1 0 0,1 1 1 0 0,-1 0 0 0 0,0 0 0 0 0,0 0-1 0 0,0 1 1 0 0,0-1 0 0 0,1 1 0 0 0,-1 0-1 0 0,0 1 1 0 0,1-1 0 0 0,-1 1 0 0 0,1 0-1 0 0,-1 0 1 0 0,0 1 408 0 0,-13 8-5642 0 0,6-6-4650 0 0</inkml:trace>
  <inkml:trace contextRef="#ctx0" brushRef="#br0" timeOffset="46068.725">2300 2547 7866 0 0,'0'0'3295'0'0,"0"0"-1064"0"0,0 0-409 0 0,0 0-127 0 0,0 0-220 0 0,0 0-305 0 0,0 0-328 0 0,0 0-242 0 0,0 0-154 0 0,0 0-109 0 0,0 0-57 0 0,0 0-18 0 0,0 0-26 0 0,15-32-33 0 0,45-100-1 0 0,18 4 404 0 0,-74 122-585 0 0,4-6-8 0 0,0 0 0 0 0,1 0 0 0 0,0 0 0 0 0,0 1 0 0 0,2 1 0 0 0,-1-1 0 0 0,1 2 0 0 0,1 0 0 0 0,9-6-13 0 0,-20 15-5 0 0,0 0-1 0 0,1 0 0 0 0,-1 1 1 0 0,1-1-1 0 0,-1 0 0 0 0,0 1 1 0 0,1-1-1 0 0,-1 1 0 0 0,0 0 1 0 0,0-1-1 0 0,1 1 0 0 0,-1 0 0 0 0,0 0 1 0 0,0 0-1 0 0,0 0 0 0 0,0 0 1 0 0,0 0-1 0 0,0 0 0 0 0,0 0 1 0 0,0 0-1 0 0,0 0 0 0 0,-1 1 1 0 0,1-1-1 0 0,0 0 0 0 0,-1 0 1 0 0,1 1-1 0 0,-1-1 0 0 0,0 1 1 0 0,1-1-1 0 0,-1 0 0 0 0,0 1 0 0 0,0-1 1 0 0,0 1-1 0 0,0-1 0 0 0,0 0 1 0 0,0 1-1 0 0,0-1 0 0 0,0 1 1 0 0,-1-1-1 0 0,1 0 0 0 0,0 1 1 0 0,-1-1-1 0 0,1 0 0 0 0,-1 1 1 0 0,0-1-1 0 0,1 0 0 0 0,-1 1 1 0 0,0-1-1 0 0,0 0 6 0 0,0 10 24 0 0,0 18 62 0 0,-1-25-83 0 0,1 1 0 0 0,0 0 0 0 0,1-1 0 0 0,-1 1 1 0 0,1 0-1 0 0,0 0 0 0 0,0 0 0 0 0,0-1 0 0 0,1 1 0 0 0,0 0 1 0 0,-1 0-1 0 0,2-1 0 0 0,-1 1 0 0 0,1-1 0 0 0,-1 1 1 0 0,1-1-1 0 0,1 1 0 0 0,-1-1 0 0 0,0 0 0 0 0,1 0 1 0 0,0 0-1 0 0,1 0-3 0 0,0-3 17 0 0,0 0-1 0 0,0-1 1 0 0,0 0 0 0 0,1 0 0 0 0,-1 0 0 0 0,0 0 0 0 0,0-1-1 0 0,0 1 1 0 0,0-1 0 0 0,0 0 0 0 0,1 0 0 0 0,-2-1 0 0 0,1 1 0 0 0,0-1-1 0 0,0 0 1 0 0,0 0 0 0 0,-1 0 0 0 0,1-1 0 0 0,-1 1 0 0 0,0-1-1 0 0,0 0 1 0 0,0 0 0 0 0,0 0 0 0 0,0 0 0 0 0,-1 0 0 0 0,1-1-17 0 0,14-11 20 0 0,32-29 36 0 0,-39 34-47 0 0,0-1-1 0 0,1 1 0 0 0,1 1 0 0 0,-1 0 0 0 0,2 1 0 0 0,-1 0 1 0 0,1 0-1 0 0,0 2 0 0 0,5-2-8 0 0,-16 8 3 0 0,-1 0-1 0 0,1 0 1 0 0,0 0 0 0 0,0 1 0 0 0,0-1-1 0 0,0 1 1 0 0,-1-1 0 0 0,1 1 0 0 0,0 0-1 0 0,0-1 1 0 0,-1 1 0 0 0,1 0 0 0 0,0 0-1 0 0,-1 0 1 0 0,1 1 0 0 0,-1-1 0 0 0,0 0-1 0 0,1 1 1 0 0,-1-1 0 0 0,0 0 0 0 0,0 1-1 0 0,0-1 1 0 0,0 1 0 0 0,0 0 0 0 0,0-1-1 0 0,0 1 1 0 0,0 0 0 0 0,-1 0 0 0 0,1-1-1 0 0,-1 1 1 0 0,1 0 0 0 0,-1 0 0 0 0,0 0-1 0 0,0 0 1 0 0,0 0 0 0 0,0-1 0 0 0,0 1-1 0 0,0 0 1 0 0,0 0 0 0 0,-1 0 0 0 0,1 0-1 0 0,0 0 1 0 0,-1-1 0 0 0,0 1 0 0 0,1 0-1 0 0,-1 0 1 0 0,0 0-3 0 0,0 9-17 0 0,1 5-99 0 0,1 0 0 0 0,0 1 0 0 0,1-1 0 0 0,0 0 0 0 0,2 0 0 0 0,0 0 0 0 0,0-1 0 0 0,2 1 116 0 0,8 11-5368 0 0,5-3-5086 0 0,-15-20 2896 0 0</inkml:trace>
  <inkml:trace contextRef="#ctx0" brushRef="#br0" timeOffset="46547.35">3337 2374 128 0 0,'0'0'2303'0'0,"0"0"7"0"0,0 0 33 0 0,0 0-69 0 0,0 0-159 0 0,0 0-192 0 0,0 0-204 0 0,0 0-264 0 0,0 0-248 0 0,34-14-201 0 0,108-45-143 0 0,-70 13 482 0 0,-58 33-964 0 0,-5 5-286 0 0,0 1 0 0 0,0-2 1 0 0,-1 1-1 0 0,0-1 0 0 0,-1 0 1 0 0,0-1-1 0 0,0 0 0 0 0,-1 0 1 0 0,0-1-1 0 0,-1 1 0 0 0,0-1 1 0 0,-1 0-1 0 0,0 0 0 0 0,2-10-95 0 0,-6 19-68 0 0,0-1 1 0 0,0 1-1 0 0,-1-1 0 0 0,1 1 0 0 0,-1-1 1 0 0,1 1-1 0 0,-1-1 0 0 0,0 1 0 0 0,0 0 1 0 0,0-1-1 0 0,0 1 0 0 0,-1 0 0 0 0,1 0 1 0 0,0 0-1 0 0,-1 0 0 0 0,0 0 0 0 0,1 0 1 0 0,-1 0-1 0 0,0 0 0 0 0,0 1 0 0 0,0-1 1 0 0,0 1-1 0 0,0 0 0 0 0,0-1 0 0 0,-1 1 1 0 0,1 0-1 0 0,0 0 0 0 0,-1 0 0 0 0,1 0 1 0 0,0 1-1 0 0,-1-1 0 0 0,1 1 0 0 0,-1-1 68 0 0,-87 3-2936 0 0,75 4 2779 0 0,0 1-1 0 0,0 0 0 0 0,1 1 0 0 0,0 1 1 0 0,1 0-1 0 0,0 1 0 0 0,0 1 0 0 0,1 0 0 0 0,0 0 1 0 0,1 1-1 0 0,1 1 0 0 0,0 0 0 0 0,-1 2 158 0 0,4-5-20 0 0,0 0 0 0 0,0 0 0 0 0,1 1 0 0 0,0 0 0 0 0,1 0 0 0 0,1 0 0 0 0,0 1 0 0 0,0-1 0 0 0,1 1-1 0 0,1 0 1 0 0,-1 0 0 0 0,2 1 0 0 0,0-1 0 0 0,1 0 0 0 0,0 0 0 0 0,0 0 0 0 0,2 6 20 0 0,0-11 38 0 0,0-1 0 0 0,0 0 0 0 0,1 0 0 0 0,0 0 0 0 0,0-1 0 0 0,0 1 0 0 0,0-1 0 0 0,1 1 0 0 0,0-1 0 0 0,0 0 0 0 0,1-1 0 0 0,-1 1 0 0 0,1-1 0 0 0,0 0 0 0 0,0 0 0 0 0,1 0 0 0 0,-1-1 0 0 0,1 0 0 0 0,0 0 0 0 0,0 0 0 0 0,0-1 0 0 0,0 1 0 0 0,1-1-38 0 0,9 2 103 0 0,1 0 1 0 0,-1-1-1 0 0,0 0 1 0 0,1-1-1 0 0,-1-1 1 0 0,1-1-1 0 0,-1-1 1 0 0,10-1-104 0 0,-4-1-93 0 0,-1-2 1 0 0,0 0 0 0 0,-1-2 0 0 0,1 0 0 0 0,-1-1-1 0 0,-1-1 1 0 0,0-1 0 0 0,0-1 0 0 0,9-6 92 0 0,44-42-9017 0 0,-59 47 2020 0 0</inkml:trace>
  <inkml:trace contextRef="#ctx0" brushRef="#br0" timeOffset="46825.01">4148 1704 13131 0 0,'0'0'1351'0'0,"0"0"10"0"0,0 0 212 0 0,0 0 124 0 0,0 0-154 0 0,0 0-256 0 0,0 0-254 0 0,4 35-196 0 0,12 110-181 0 0,3 196 964 0 0,-19-318-1622 0 0,2 90-409 0 0,0-1-3490 0 0,-7-87 310 0 0,-2-10-5430 0 0,4-11-142 0 0</inkml:trace>
  <inkml:trace contextRef="#ctx0" brushRef="#br0" timeOffset="47066.444">3935 2142 4505 0 0,'0'0'4049'0'0,"0"0"-2369"0"0,0 0-55 0 0,0 0-97 0 0,0 0-256 0 0,0 0-304 0 0,219-63-143 0 0,-182 60-121 0 0,0-1-192 0 0,-2 4-176 0 0,-4 0-152 0 0,0 0-96 0 0,-1 0-128 0 0,-7 4-176 0 0,3 3-368 0 0,-5 0-1009 0 0,-7 1-1759 0 0,-8-5-8179 0 0</inkml:trace>
  <inkml:trace contextRef="#ctx0" brushRef="#br0" timeOffset="47286.712">4511 2532 7690 0 0,'0'0'2720'0'0,"0"0"-515"0"0,0 0-176 0 0,0 0-183 0 0,0 0-301 0 0,0 0-264 0 0,0 0-229 0 0,0 0-173 0 0,0 0-129 0 0,0 0-97 0 0,0 0-66 0 0,0 0-55 0 0,0 0-61 0 0,7-34-47 0 0,21-104-71 0 0,-8 59 119 0 0,-12 53-456 0 0,0 0-1 0 0,2 1 0 0 0,1 0 0 0 0,2 1 0 0 0,0 0 0 0 0,15-20-15 0 0,10 15-1910 0 0,-23 25-2250 0 0,3 4-4541 0 0,-12 0-2108 0 0</inkml:trace>
  <inkml:trace contextRef="#ctx0" brushRef="#br0" timeOffset="47936.522">4896 2201 3337 0 0,'0'0'3315'0'0,"0"0"-1218"0"0,0 0-488 0 0,0 0-142 0 0,0 0-259 0 0,0 0-282 0 0,0 0-222 0 0,0 0-164 0 0,0 0-106 0 0,0 0-88 0 0,0 0-68 0 0,0 0-46 0 0,0 0-40 0 0,-9 33-36 0 0,-25 101-16 0 0,33-84 89 0 0,6-46-169 0 0,-3-1 38 0 0,0 0 0 0 0,0 0 0 0 0,1-1-1 0 0,-1 1 1 0 0,1-1 0 0 0,0 1 0 0 0,0-1-1 0 0,0 0 1 0 0,0 0 0 0 0,0 0 0 0 0,0 0-1 0 0,0 0 1 0 0,1-1 0 0 0,-1 0 0 0 0,1 1-1 0 0,-1-1 1 0 0,1-1 0 0 0,-1 1 0 0 0,1 0-1 0 0,0-1 1 0 0,-1 0 0 0 0,1 0 0 0 0,0 0-1 0 0,-1 0 1 0 0,1-1 0 0 0,0 1 0 0 0,2-2-98 0 0,3-2 267 0 0,-1 0 1 0 0,0-1 0 0 0,0 0 0 0 0,-1 0 0 0 0,1-1 0 0 0,-1 0-1 0 0,-1-1 1 0 0,1 1 0 0 0,-1-1 0 0 0,0 0 0 0 0,-1-1 0 0 0,2-2-268 0 0,61-115 1637 0 0,-18 30-997 0 0,-25 139-1204 0 0,14 32 535 0 0,2-1-1 0 0,4-2 0 0 0,26 30 30 0 0,-20-28-9 0 0,-34-53 15 0 0,-2 1 1 0 0,0 0 0 0 0,-2 2 0 0 0,0-1 0 0 0,-2 2-1 0 0,-1-1 1 0 0,0 1 0 0 0,-2 1 0 0 0,-2 0-1 0 0,0 0 1 0 0,-2 0 0 0 0,1 17-7 0 0,-4-31 19 0 0,-1 0-1 0 0,0 0 1 0 0,-1-1 0 0 0,0 1 0 0 0,-1 0-1 0 0,0 0 1 0 0,-1-1 0 0 0,-1 1 0 0 0,0-1 0 0 0,0 0-1 0 0,-1 0 1 0 0,-1 0 0 0 0,0-1 0 0 0,-1 0-1 0 0,0 0 1 0 0,-3 2-19 0 0,-4 2 21 0 0,-2 0-1 0 0,0-1 1 0 0,0-1 0 0 0,-1 0-1 0 0,-1-1 1 0 0,0-1 0 0 0,-1-1-1 0 0,0-1 1 0 0,0 0 0 0 0,-1-1-1 0 0,0-2 1 0 0,0 0 0 0 0,-1-1-1 0 0,-19 3-20 0 0,37-7 11 0 0,-1-1-1 0 0,1 1 0 0 0,0 0 1 0 0,-1-1-1 0 0,1 1 0 0 0,0-1 1 0 0,-1 0-1 0 0,1 0 0 0 0,-1-1 1 0 0,1 1-1 0 0,0-1 0 0 0,-1 1 1 0 0,1-1-1 0 0,0 0 0 0 0,-1 0 1 0 0,1-1-1 0 0,0 1 0 0 0,0-1 1 0 0,0 1-1 0 0,0-1 0 0 0,0 0 0 0 0,1 0 1 0 0,-1 0-1 0 0,1-1 0 0 0,-1 1 1 0 0,1-1-1 0 0,0 1 0 0 0,0-1 1 0 0,0 0-1 0 0,0 0 0 0 0,0 0 1 0 0,0 0-1 0 0,1 0 0 0 0,0 0 1 0 0,-1 0-1 0 0,1 0 0 0 0,1-1 1 0 0,-1 1-1 0 0,0 0 0 0 0,1-1 1 0 0,-1 1-1 0 0,1-1-10 0 0,1-22-14 0 0,2 1 0 0 0,0-1 0 0 0,2 1 1 0 0,1-1-1 0 0,0 1 0 0 0,2 1 0 0 0,1 0 0 0 0,1 0 1 0 0,1 0-1 0 0,1 1 0 0 0,1 1 0 0 0,1 0 0 0 0,1 1 0 0 0,4-3 14 0 0,101-109-1403 0 0,-73 96-2229 0 0,1 2-4554 0 0,-28 23-3506 0 0</inkml:trace>
  <inkml:trace contextRef="#ctx0" brushRef="#br0" timeOffset="49245.053">6897 2149 2128 0 0,'0'0'2022'0'0,"0"0"-52"0"0,0 0 77 0 0,0 0 12 0 0,0 0-188 0 0,0 0-344 0 0,0 0-316 0 0,0 0-280 0 0,0 0-224 0 0,-33 8-175 0 0,-101 24-171 0 0,66-1-31 0 0,56-21-252 0 0,3-4-51 0 0,0 0 0 0 0,0 0-1 0 0,1 1 1 0 0,-1 0 0 0 0,2 0-1 0 0,-1 1 1 0 0,1 0-1 0 0,0 1 1 0 0,1-1 0 0 0,0 1-1 0 0,0 1 1 0 0,1-1-1 0 0,0 1 1 0 0,1-1 0 0 0,0 1-1 0 0,1 1 1 0 0,0-1-1 0 0,0 0 1 0 0,1 1 0 0 0,0 0-1 0 0,1 2-26 0 0,2-10 24 0 0,1 1-1 0 0,-1 0 1 0 0,1-1-1 0 0,0 1 1 0 0,0-1-1 0 0,0 0 1 0 0,0 0-1 0 0,1 0 1 0 0,-1 0 0 0 0,1 0-1 0 0,0 0 1 0 0,0-1-1 0 0,0 1 1 0 0,0-1-1 0 0,0 0 1 0 0,1 0-1 0 0,-1 0 1 0 0,1-1-1 0 0,-1 1 1 0 0,1-1-1 0 0,0 1 1 0 0,-1-1-1 0 0,1 0 1 0 0,0-1-1 0 0,0 1 1 0 0,0-1 0 0 0,0 0-1 0 0,0 0 1 0 0,-1 0-1 0 0,1 0 1 0 0,0 0-1 0 0,0-1 1 0 0,0 0-1 0 0,0 0 1 0 0,-1 0-1 0 0,1 0 1 0 0,0-1-1 0 0,-1 1 1 0 0,1-1-1 0 0,-1 0 1 0 0,0 0-1 0 0,2-1-23 0 0,51-38 201 0 0,-1-3 0 0 0,-2-2-1 0 0,-2-2 1 0 0,0-5-201 0 0,-15 17-126 0 0,-36 37 109 0 0,0-1 0 0 0,0 1 0 0 0,0 0 0 0 0,0-1 0 0 0,0 1 0 0 0,1 0 0 0 0,-1-1 0 0 0,0 1 0 0 0,0-1 0 0 0,1 1 0 0 0,-1 0 0 0 0,1-1 0 0 0,-1 1 0 0 0,0-1 0 0 0,1 1 0 0 0,-1-1 0 0 0,1 1 0 0 0,-1-1 0 0 0,1 1 0 0 0,-1-1 1 0 0,1 0-1 0 0,-1 1 0 0 0,1-1 0 0 0,0 0 0 0 0,-1 1 0 0 0,1-1 0 0 0,0 0 0 0 0,-1 0 0 0 0,1 1 0 0 0,0-1 0 0 0,-1 0 0 0 0,1 0 0 0 0,0 0 0 0 0,-1 0 0 0 0,1 0 0 0 0,0 0 0 0 0,-1 0 0 0 0,1 0 0 0 0,0 0 0 0 0,-1 0 0 0 0,1-1 0 0 0,0 1 0 0 0,-1 0 1 0 0,1 0-1 0 0,-1-1 0 0 0,1 1 0 0 0,0 0 0 0 0,-1-1 0 0 0,1 1 0 0 0,-1-1 0 0 0,1 1 0 0 0,-1 0 0 0 0,1-1 0 0 0,-1 1 0 0 0,1-1 0 0 0,-1 0 0 0 0,1 1 0 0 0,-1-1 0 0 0,0 1 0 0 0,1-1 0 0 0,-1 1 0 0 0,0-1 0 0 0,0 0 0 0 0,0 1 0 0 0,1-1 0 0 0,-1 0 1 0 0,0 1-1 0 0,0-1 0 0 0,0 0 0 0 0,0 0 17 0 0,16 171 201 0 0,-15-165-180 0 0,1 0-1 0 0,-1 0 0 0 0,1 0 1 0 0,0 0-1 0 0,0 0 1 0 0,1 0-1 0 0,0 0 1 0 0,0-1-1 0 0,0 1 1 0 0,0-1-1 0 0,0 0 0 0 0,1 0 1 0 0,0 0-1 0 0,0 0 1 0 0,0-1-1 0 0,0 1 1 0 0,1-1-1 0 0,-1 0 1 0 0,1-1-1 0 0,0 1 0 0 0,0-1 1 0 0,0 0-1 0 0,0 0 1 0 0,0 0-1 0 0,0-1 1 0 0,1 0-1 0 0,-1 0 1 0 0,0 0-1 0 0,1-1 1 0 0,0 1-21 0 0,56-40 941 0 0,-43 23-769 0 0,105-84 267 0 0,-94 72-424 0 0,2 1 0 0 0,1 2 0 0 0,1 1 0 0 0,1 2 1 0 0,1 1-1 0 0,38-16-15 0 0,-70 35 3 0 0,-1 0 0 0 0,1 0 0 0 0,0 0 0 0 0,0 1 1 0 0,0-1-1 0 0,0 1 0 0 0,0 0 0 0 0,0 0 0 0 0,0 0 1 0 0,0 1-1 0 0,1 0 0 0 0,-1-1 0 0 0,0 1 0 0 0,0 1 1 0 0,0-1-1 0 0,1 0 0 0 0,-1 1 0 0 0,0 0 0 0 0,0 0 1 0 0,0 0-1 0 0,0 1 0 0 0,0 0 0 0 0,-1-1 0 0 0,1 1 1 0 0,0 0-1 0 0,-1 1 0 0 0,1-1 0 0 0,-1 1 0 0 0,0-1 1 0 0,0 1-1 0 0,0 0 0 0 0,0 0 0 0 0,0 0 0 0 0,0 1 1 0 0,-1-1-1 0 0,0 1 0 0 0,0-1 0 0 0,0 1 0 0 0,0 0 1 0 0,1 3-4 0 0,0 8 55 0 0,0 0 1 0 0,-2 0 0 0 0,1 0 0 0 0,-2 0 0 0 0,0 0 0 0 0,0 0-1 0 0,-2 1 1 0 0,0-1 0 0 0,-1-1 0 0 0,0 1 0 0 0,-1 0 0 0 0,-1-1 0 0 0,0 1-1 0 0,-1-1 1 0 0,0-1 0 0 0,-3 3-56 0 0,-2 1 33 0 0,-1-1 0 0 0,0-1 0 0 0,-2 0 0 0 0,0 0 0 0 0,0-2 0 0 0,-2 0 0 0 0,1 0 0 0 0,-3 0-33 0 0,8-8-147 0 0,-1 1-1 0 0,1-2 0 0 0,-1 1 1 0 0,0-2-1 0 0,0 1 1 0 0,0-1-1 0 0,0-1 0 0 0,-1 0 1 0 0,1-1-1 0 0,-1 0 1 0 0,1 0-1 0 0,-4-2 148 0 0,14 1-36 0 0,-1 0 0 0 0,0 0-1 0 0,1-1 1 0 0,-1 1 0 0 0,1-1-1 0 0,-1 0 1 0 0,0 1 0 0 0,1-1 0 0 0,-1 0-1 0 0,1 0 1 0 0,0 0 0 0 0,-1 0-1 0 0,1 0 1 0 0,0 0 0 0 0,0 0 0 0 0,-1 0-1 0 0,1-1 1 0 0,0 1 0 0 0,0 0-1 0 0,0-1 1 0 0,1 1 0 0 0,-1-1 0 0 0,0 1-1 0 0,0-1 1 0 0,1 1 0 0 0,-1-1-1 0 0,1 0 1 0 0,-1 1 0 0 0,1-1 0 0 0,0 0-1 0 0,0 1 1 0 0,0-1 0 0 0,0 0-1 0 0,0 1 1 0 0,0-1 0 0 0,0 0 0 0 0,0 1-1 0 0,1-1 1 0 0,-1 0 0 0 0,1 1-1 0 0,-1-1 1 0 0,1 0 0 0 0,0 1 0 0 0,-1-1-1 0 0,1 1 1 0 0,0 0 0 0 0,0-1-1 0 0,0 1 1 0 0,0 0 0 0 0,0-1 0 0 0,0 1-1 0 0,1 0 1 0 0,-1 0 0 0 0,0 0-1 0 0,1 0 1 0 0,-1 0 0 0 0,1 0 0 0 0,0 0 36 0 0,8-4 134 0 0,1 0 1 0 0,0 1 0 0 0,0 0 0 0 0,0 1 0 0 0,0 0 0 0 0,0 1 0 0 0,1 0-1 0 0,-1 1 1 0 0,1 0 0 0 0,0 0 0 0 0,-1 2 0 0 0,1-1 0 0 0,-1 2-1 0 0,1-1 1 0 0,-1 2 0 0 0,0-1 0 0 0,1 2 0 0 0,-1-1 0 0 0,5 4-135 0 0,161 48 2103 0 0,-44-51-1046 0 0,-123-7-1039 0 0,0-1-1 0 0,0 0 0 0 0,0 0 0 0 0,0-1 1 0 0,-1-1-1 0 0,0 1 0 0 0,0-1 1 0 0,-1-1-1 0 0,1 1 0 0 0,-1-2 1 0 0,-1 1-1 0 0,0-1 0 0 0,0 0 0 0 0,0-1 1 0 0,5-8-18 0 0,-3 6-184 0 0,23-40-2109 0 0,-17 15-6832 0 0,-12 28-2238 0 0</inkml:trace>
  <inkml:trace contextRef="#ctx0" brushRef="#br0" timeOffset="50493.138">8914 2606 4497 0 0,'0'0'1440'0'0,"0"0"-782"0"0,0 0-195 0 0,0 0 303 0 0,0 0 500 0 0,0 0 372 0 0,0 0 118 0 0,0 0-158 0 0,0 0-323 0 0,0 0-355 0 0,0 0-277 0 0,0 0-173 0 0,29-28-98 0 0,92-91-81 0 0,138-150 792 0 0,-232 246-1051 0 0,154-115 245 0 0,-177 135-268 0 0,1 0 0 0 0,0 0 0 0 0,0 1-1 0 0,0 0 1 0 0,0-1 0 0 0,1 2-1 0 0,-1-1 1 0 0,1 1 0 0 0,-1 0 0 0 0,1 0-1 0 0,-1 0 1 0 0,1 1 0 0 0,-1 0-1 0 0,1 0 1 0 0,0 0-9 0 0,-2 3 44 0 0,-1 0 0 0 0,0 0 0 0 0,1 0 0 0 0,-2 1 0 0 0,1-1 0 0 0,0 1-1 0 0,-1 0 1 0 0,1 0 0 0 0,-1-1 0 0 0,0 2 0 0 0,-1-1 0 0 0,1 0 0 0 0,-1 0 0 0 0,1 0 0 0 0,-1 1 0 0 0,0-1-1 0 0,-1 2-43 0 0,0-6 2 0 0,6 154 1307 0 0,-9-132-1266 0 0,-1-1 1 0 0,-1 0 0 0 0,0 0 0 0 0,-2 0-1 0 0,-1-1 1 0 0,0 0 0 0 0,-1-1-1 0 0,-2 0 1 0 0,0 0 0 0 0,0-1 0 0 0,-2 0-1 0 0,0-1 1 0 0,-1-1 0 0 0,-10 9-44 0 0,15-17-148 0 0,1-1 1 0 0,-1 0 0 0 0,-1-1-1 0 0,1 0 1 0 0,-1-1 0 0 0,-1 0-1 0 0,1 0 1 0 0,0-1-1 0 0,-1 0 1 0 0,0-1 0 0 0,0 0-1 0 0,0-1 1 0 0,0 0 0 0 0,0-1-1 0 0,-1 0 1 0 0,1-1 0 0 0,0 0-1 0 0,-1 0 1 0 0,1-2-1 0 0,-8-1 148 0 0,14 2-140 0 0,1 0-1 0 0,0 0 1 0 0,0-1-1 0 0,0 1 0 0 0,1-1 1 0 0,-1 0-1 0 0,0 0 0 0 0,1-1 1 0 0,-1 1-1 0 0,1-1 1 0 0,0 0-1 0 0,-1 0 0 0 0,2 0 1 0 0,-1 0-1 0 0,0 0 0 0 0,0 0 1 0 0,1-1-1 0 0,0 0 1 0 0,0 1-1 0 0,0-1 0 0 0,0 0 1 0 0,0 0-1 0 0,1 0 1 0 0,0 0-1 0 0,0 0 0 0 0,0 0 1 0 0,0 0-1 0 0,1-1 0 0 0,-1 1 1 0 0,1 0-1 0 0,0 0 1 0 0,0-1-1 0 0,1 1 0 0 0,-1 0 1 0 0,1 0-1 0 0,0 0 0 0 0,0-1 1 0 0,1 1-1 0 0,-1 0 1 0 0,1 1-1 0 0,0-1 0 0 0,0 0 1 0 0,0 0-1 0 0,0 1 0 0 0,1-2 141 0 0,0 2-103 0 0,0-1-1 0 0,0 1 1 0 0,1 0-1 0 0,-1 0 0 0 0,1 0 1 0 0,-1 0-1 0 0,1 1 0 0 0,0-1 1 0 0,0 1-1 0 0,0 0 0 0 0,1 0 1 0 0,-1 0-1 0 0,0 1 1 0 0,1 0-1 0 0,-1-1 0 0 0,1 1 1 0 0,-1 1-1 0 0,1-1 0 0 0,0 1 1 0 0,-1 0-1 0 0,1 0 0 0 0,-1 0 1 0 0,1 1-1 0 0,4 0 104 0 0,27 56-217 0 0,3-33-1142 0 0,-8-21-4157 0 0,-23-3 2126 0 0</inkml:trace>
  <inkml:trace contextRef="#ctx0" brushRef="#br0" timeOffset="50919.077">10050 1347 16412 0 0,'0'0'952'0'0,"0"0"-84"0"0,0 0-111 0 0,0 0-98 0 0,0 0-105 0 0,0 0-69 0 0,0 0-39 0 0,0 0-36 0 0,0 0-2 0 0,0 0-25 0 0,-14 35-40 0 0,-46 116-48 0 0,16 31 310 0 0,11-26-317 0 0,13-73-237 0 0,3 1 0 0 0,4 1 0 0 0,5 0 0 0 0,2 11-51 0 0,5-94-7 0 0,1 1-1 0 0,0-1 0 0 0,-1 0 1 0 0,1 1-1 0 0,0-1 0 0 0,0 0 1 0 0,1 1-1 0 0,-1-1 1 0 0,0 1-1 0 0,1-1 0 0 0,-1 0 1 0 0,1 0-1 0 0,0 1 0 0 0,0-1 1 0 0,0 0-1 0 0,0 0 1 0 0,0 0-1 0 0,0 0 0 0 0,1 0 1 0 0,-1 0-1 0 0,0 0 0 0 0,1 0 1 0 0,0-1-1 0 0,-1 1 1 0 0,1 0-1 0 0,0-1 0 0 0,0 0 1 0 0,0 1-1 0 0,0-1 1 0 0,0 0-1 0 0,0 0 0 0 0,1 0 1 0 0,-1 0-1 0 0,0 0 0 0 0,0-1 8 0 0,11-2 30 0 0,0-1 0 0 0,0 0-1 0 0,-1-1 1 0 0,0 0-1 0 0,0-1 1 0 0,0 0-1 0 0,0-1 1 0 0,-1 0 0 0 0,0-1-1 0 0,0 0 1 0 0,-1-1-1 0 0,0 0 1 0 0,7-9-30 0 0,16-8 45 0 0,181-133 92 0 0,-213 158-136 0 0,1 0-1 0 0,-1 0 1 0 0,0 0-1 0 0,0 0 1 0 0,0 0-1 0 0,1 1 1 0 0,-1-1-1 0 0,0 0 1 0 0,0 1-1 0 0,0-1 1 0 0,0 1-1 0 0,0-1 0 0 0,0 1 1 0 0,1-1-1 0 0,-1 1 1 0 0,-1 0-1 0 0,1 0 1 0 0,0-1-1 0 0,0 1 1 0 0,0 0-1 0 0,0 0 1 0 0,0 0-1 0 0,-1 0 1 0 0,1 0-1 0 0,0 0 1 0 0,-1 0-1 0 0,1 0 1 0 0,-1 0-1 0 0,1 0 1 0 0,-1 1-1 0 0,0-1 1 0 0,1 0-1 0 0,-1 0 1 0 0,0 0-1 0 0,0 1 1 0 0,0-1-1 0 0,0 0 1 0 0,0 0-1 0 0,0 0 1 0 0,0 1-1 0 0,0-1 0 0 0,-1 0 1 0 0,1 0-1 0 0,0 0 1 0 0,-1 0-1 0 0,1 1 1 0 0,-1-1-1 0 0,1 0 1 0 0,-1 0-1 0 0,1 0 1 0 0,-1 0-1 0 0,0 0 1 0 0,0 0-1 0 0,0 0 0 0 0,1 10 42 0 0,-43 254 189 0 0,57-222-1734 0 0,-2-39-2469 0 0,4-10-4231 0 0,-12 2-2739 0 0</inkml:trace>
  <inkml:trace contextRef="#ctx0" brushRef="#br0" timeOffset="51268.908">10663 2031 10482 0 0,'0'0'1797'0'0,"0"0"-192"0"0,0 0-135 0 0,0 0-196 0 0,0 0-265 0 0,0 0-241 0 0,0 0-221 0 0,-25 37-172 0 0,-78 112-122 0 0,67-73 8 0 0,35-62-208 0 0,-1-10-42 0 0,0 0 1 0 0,1 1-1 0 0,0-1 1 0 0,0 0 0 0 0,0 1-1 0 0,0-1 1 0 0,1 1-1 0 0,0-1 1 0 0,0 1 0 0 0,0-1-1 0 0,0 1 1 0 0,1-1-1 0 0,-1 1 1 0 0,1-1 0 0 0,0 0-1 0 0,1 1 1 0 0,-1-1-1 0 0,1 0 1 0 0,0 0-1 0 0,0 0 1 0 0,0 0 0 0 0,0 0-1 0 0,1 0 1 0 0,0-1-1 0 0,0 1 1 0 0,0-1 0 0 0,0 0-1 0 0,0 0 1 0 0,0 0-1 0 0,1 0 1 0 0,0 0 0 0 0,-1-1-1 0 0,1 1 1 0 0,0-1-1 0 0,0 0 1 0 0,5 1-12 0 0,3-3 133 0 0,0 0-1 0 0,0 0 1 0 0,0-1-1 0 0,0-1 1 0 0,0 0-1 0 0,-1 0 1 0 0,1-1-1 0 0,-1-1 1 0 0,1 0-1 0 0,-1-1 1 0 0,0 0-1 0 0,-1 0 1 0 0,1-1-1 0 0,-1-1 1 0 0,0 0-1 0 0,-1 0 1 0 0,1-1-1 0 0,-2 0 1 0 0,1 0-1 0 0,-1-1 1 0 0,0-1-1 0 0,-1 1 1 0 0,0-1-1 0 0,0 0 1 0 0,-1-1-1 0 0,-1 1 1 0 0,0-1-1 0 0,2-6-132 0 0,-4 10-46 0 0,0 0 1 0 0,0-1-1 0 0,0 1 0 0 0,-1-1 1 0 0,0 0-1 0 0,-1 0 0 0 0,0 1 1 0 0,0-1-1 0 0,-1 0 0 0 0,1 0 1 0 0,-2 0-1 0 0,1 0 0 0 0,-1 0 1 0 0,-1 0-1 0 0,1 0 0 0 0,-1 0 1 0 0,-1 0-1 0 0,1 1 0 0 0,-1 0 1 0 0,-1-1-1 0 0,1 1 0 0 0,-1 0 1 0 0,0 0-1 0 0,-1 1 0 0 0,0-1 1 0 0,0 1-1 0 0,0 0 0 0 0,-1 0 1 0 0,0 1-1 0 0,0 0 0 0 0,0 0 0 0 0,-2-1 46 0 0,-41-7-2949 0 0,15 12-5089 0 0,24 1-2918 0 0</inkml:trace>
  <inkml:trace contextRef="#ctx0" brushRef="#br0" timeOffset="51737.908">11028 2168 14611 0 0,'0'0'1906'0'0,"0"0"-476"0"0,0 0-136 0 0,0 0-83 0 0,0 0-213 0 0,0 0-254 0 0,0 0-237 0 0,0 0-152 0 0,0 0-83 0 0,0 0-40 0 0,0 0-43 0 0,0 0-73 0 0,0 0-39 0 0,-7 22-39 0 0,-19 69-40 0 0,19-13 8 0 0,7-76-6 0 0,0 1 1 0 0,1 0-1 0 0,-1 0 0 0 0,1-1 1 0 0,0 1-1 0 0,-1 0 0 0 0,1-1 1 0 0,0 1-1 0 0,1-1 0 0 0,-1 1 1 0 0,0-1-1 0 0,1 0 0 0 0,0 1 1 0 0,-1-1-1 0 0,1 0 1 0 0,0 0-1 0 0,0 0 0 0 0,0 0 1 0 0,0 0-1 0 0,0-1 0 0 0,1 1 1 0 0,-1-1-1 0 0,0 1 0 0 0,1-1 1 0 0,-1 0-1 0 0,1 0 0 0 0,0 0 1 0 0,-1 0-1 0 0,1 0 1 0 0,0-1-1 0 0,-1 1 0 0 0,1-1 1 0 0,0 0-1 0 0,0 0 0 0 0,0 0 1 0 0,0 0-1 0 0,6 0 38 0 0,-1-1 0 0 0,0 0 1 0 0,0-1-1 0 0,0 0 0 0 0,0 0 1 0 0,0 0-1 0 0,-1-1 0 0 0,1 0 1 0 0,-1-1-1 0 0,0 0 1 0 0,7-4-39 0 0,197-171 654 0 0,-181 149-747 0 0,-30 30 2 0 0,-1 25-407 0 0,0-19 462 0 0,0 0 0 0 0,1 1 1 0 0,0-1-1 0 0,0 0 0 0 0,0 0 0 0 0,1 0 1 0 0,0 0-1 0 0,0 0 0 0 0,1 0 0 0 0,-1 0 1 0 0,1 0-1 0 0,1 0 0 0 0,-1 0 0 0 0,1-1 0 0 0,1 2 36 0 0,-1-3 6 0 0,1 1-1 0 0,0-1 0 0 0,-1 0 0 0 0,2 0 1 0 0,-1-1-1 0 0,0 1 0 0 0,1-1 0 0 0,0 0 1 0 0,0 0-1 0 0,0-1 0 0 0,0 1 0 0 0,0-1 1 0 0,0 0-1 0 0,1-1 0 0 0,-1 1 0 0 0,0-1 0 0 0,1 0 1 0 0,0 0-1 0 0,-1-1 0 0 0,1 1 0 0 0,-1-1 1 0 0,1-1-1 0 0,0 1 0 0 0,-1-1 0 0 0,1 0 1 0 0,-1 0-1 0 0,6-2-5 0 0,4-7 66 0 0,-1 0-1 0 0,0-1 1 0 0,0-1 0 0 0,-1 0 0 0 0,0-1 0 0 0,-1 0-1 0 0,-1-1 1 0 0,0 0 0 0 0,-1-1 0 0 0,-1 0-1 0 0,0 0 1 0 0,-1-1 0 0 0,0 0 0 0 0,-2-1 0 0 0,0 0-1 0 0,-1 0 1 0 0,0 0 0 0 0,1-15-66 0 0,-2 4-1606 0 0,-4 16-5270 0 0,0 8 2457 0 0,0 4-7004 0 0</inkml:trace>
  <inkml:trace contextRef="#ctx0" brushRef="#br0" timeOffset="52171.712">11880 2425 10050 0 0,'0'0'2006'0'0,"0"0"-258"0"0,0 0 94 0 0,0 0 0 0 0,0 0-257 0 0,0 0-306 0 0,0 0-290 0 0,0 0-191 0 0,0 0-76 0 0,0 0-51 0 0,0 0-61 0 0,0 0-80 0 0,28-31-89 0 0,85-98-103 0 0,-59 57 122 0 0,43-101-321 0 0,-97 174-184 0 0,0-1 1 0 0,1 1 0 0 0,-1-1-1 0 0,0 0 1 0 0,0 1 0 0 0,0-1-1 0 0,0 1 1 0 0,1-1 0 0 0,-1 0 0 0 0,0 1-1 0 0,0-1 1 0 0,1 0 0 0 0,-1 1-1 0 0,0-1 1 0 0,1 0 0 0 0,-1 0 0 0 0,0 1-1 0 0,1-1 1 0 0,-1 0 0 0 0,1 0-1 0 0,-1 0 1 0 0,0 1 0 0 0,1-1-1 0 0,-1 0 1 0 0,1 0 0 0 0,-1 0 0 0 0,0 0-1 0 0,1 0 1 0 0,-1 0 0 0 0,1 0-1 0 0,-1 0 1 0 0,0 0 0 0 0,1 0-1 0 0,-1 0 1 0 0,1 0 0 0 0,-1 0 0 0 0,1 0-1 0 0,-1 0 1 0 0,0 0 0 0 0,1-1 44 0 0,-11 49-436 0 0,7-40 408 0 0,0-1-1 0 0,0 1 0 0 0,1 0 0 0 0,0 0 0 0 0,1 0 0 0 0,0 0 1 0 0,0 1-1 0 0,1-1 0 0 0,0 0 0 0 0,0 0 0 0 0,1 1 0 0 0,0-1 1 0 0,0 0-1 0 0,1 0 0 0 0,0 0 0 0 0,1 0 0 0 0,0-1 0 0 0,0 1 1 0 0,0 0-1 0 0,1-1 0 0 0,0 0 0 0 0,0 0 0 0 0,1 0 0 0 0,0-1 1 0 0,0 1-1 0 0,1-1 0 0 0,0-1 0 0 0,0 1 0 0 0,3 1 29 0 0,3 0 117 0 0,2 0 0 0 0,-1-2 0 0 0,0 1 0 0 0,1-2 0 0 0,0 0 0 0 0,0-1 0 0 0,1 0 0 0 0,-1-1 0 0 0,0 0 0 0 0,1-1 0 0 0,-1-1 0 0 0,1 0 0 0 0,0-1 0 0 0,12-3-117 0 0,-11 0 145 0 0,0 0 0 0 0,0-1 0 0 0,-1-1 0 0 0,1 0 0 0 0,-1-1 0 0 0,-1-1 0 0 0,1 0 0 0 0,-1-1 0 0 0,-1-1 0 0 0,0 0 0 0 0,3-3-145 0 0,-7 4-24 0 0,-1 0 1 0 0,0-1-1 0 0,0 0 0 0 0,-1 0 1 0 0,-1-1-1 0 0,0 1 0 0 0,0-2 1 0 0,-1 1-1 0 0,0 0 0 0 0,-1-1 1 0 0,0 0-1 0 0,-1 0 0 0 0,0 0 1 0 0,0-9 23 0 0,-6-60-7264 0 0,-4 66-392 0 0,0 3-3332 0 0</inkml:trace>
  <inkml:trace contextRef="#ctx0" brushRef="#br0" timeOffset="60606.182">4397 6682 0 0 0,'-35'32'0'0'0,"33"-31"0"0"0</inkml:trace>
  <inkml:trace contextRef="#ctx0" brushRef="#br0" timeOffset="70179.915">5601 6464 0 0 0,'0'0'260'0'0,"0"0"814"0"0,0 0 313 0 0,0 0 24 0 0,0 0-36 0 0,0 0-77 0 0,0 0-75 0 0,0 0-82 0 0,-2-3-94 0 0,1 2-827 0 0,0 0 1 0 0,0-1 0 0 0,0 1-1 0 0,0 0 1 0 0,-1 0 0 0 0,1-1-1 0 0,0 1 1 0 0,-1 0 0 0 0,1 0-1 0 0,-1 1 1 0 0,1-1 0 0 0,-1 0-1 0 0,1 0 1 0 0,-1 1 0 0 0,0-1-1 0 0,1 1 1 0 0,-1 0 0 0 0,0-1-1 0 0,1 1 1 0 0,-1 0 0 0 0,0 0-1 0 0,0 0 1 0 0,1 0 0 0 0,-1 0-1 0 0,0 0 1 0 0,0 1 0 0 0,1-1-1 0 0,-1 0 1 0 0,0 1 0 0 0,1 0-221 0 0,-32 35 812 0 0,28-29-755 0 0,1 1 0 0 0,-1-1 0 0 0,2 1 0 0 0,-1 0 0 0 0,1 1 0 0 0,1-1 0 0 0,-1 0 0 0 0,2 1 0 0 0,-1 0 0 0 0,1-1 0 0 0,0 1 0 0 0,1 0 0 0 0,0 5-57 0 0,1-12 102 0 0,1 0 0 0 0,-1 0-1 0 0,1 0 1 0 0,0 0 0 0 0,0-1 0 0 0,0 1-1 0 0,0-1 1 0 0,0 1 0 0 0,0-1-1 0 0,0 0 1 0 0,0 1 0 0 0,0-1 0 0 0,1-1-1 0 0,-1 1 1 0 0,0 0 0 0 0,1 0-1 0 0,-1-1 1 0 0,0 1 0 0 0,1-1 0 0 0,-1 0-1 0 0,1 0 1 0 0,-1 0 0 0 0,1 0 0 0 0,-1 0-1 0 0,1-1 1 0 0,-1 1 0 0 0,1 0-1 0 0,-1-1 1 0 0,0 0 0 0 0,1 0 0 0 0,-1 0-1 0 0,0 0 1 0 0,1-1-102 0 0,8-4 298 0 0,0-2 0 0 0,-1 1 0 0 0,0-1-1 0 0,-1-1 1 0 0,0 0 0 0 0,0 0 0 0 0,-1-1 0 0 0,0 0 0 0 0,-1 0-1 0 0,0-1 1 0 0,0 0 0 0 0,-1 0 0 0 0,-1-1 0 0 0,0 0 0 0 0,1-5-298 0 0,-5 16 23 0 0,0-1 1 0 0,0 0 0 0 0,0 0 0 0 0,0 0-1 0 0,-1 0 1 0 0,1 1 0 0 0,-1-1 0 0 0,0 0 0 0 0,1 0-1 0 0,-1 0 1 0 0,0 0 0 0 0,0 0 0 0 0,0 0-1 0 0,0 0 1 0 0,0 0 0 0 0,-1 0 0 0 0,1 0 0 0 0,-1 0-1 0 0,1 0 1 0 0,-1 0 0 0 0,0 0 0 0 0,1 0-1 0 0,-1 1 1 0 0,0-1 0 0 0,0 0 0 0 0,-1 1-1 0 0,1-1 1 0 0,0 1 0 0 0,0-1 0 0 0,-1 1 0 0 0,1-1-1 0 0,-1 1 1 0 0,1 0 0 0 0,-1 0 0 0 0,0 0-1 0 0,1-1 1 0 0,-1 2 0 0 0,0-1 0 0 0,0 0 0 0 0,-1 0-25 0 0,-3 1-42 0 0,0 0 0 0 0,0 0 0 0 0,0 1 0 0 0,0 0-1 0 0,-1 0 1 0 0,2 0 0 0 0,-1 1 0 0 0,0 0-1 0 0,0 0 1 0 0,0 0 0 0 0,1 1 0 0 0,-1 0 0 0 0,1 0-1 0 0,0 0 1 0 0,0 1 0 0 0,0 0 0 0 0,1 0-1 0 0,-1 0 1 0 0,-2 3 43 0 0,0-1-40 0 0,7-6 38 0 0,-8 5-114 0 0,-1 1 1 0 0,1 1-1 0 0,1-1 0 0 0,-1 1 0 0 0,1 1 1 0 0,0-1-1 0 0,1 1 0 0 0,0 0 1 0 0,0 1-1 0 0,0 0 0 0 0,1 0 0 0 0,1 0 1 0 0,0 0-1 0 0,0 1 0 0 0,-1 5 116 0 0,5-14-131 0 0,1 0-1 0 0,0 0 0 0 0,-1 1 0 0 0,1-1 1 0 0,0 0-1 0 0,0 0 0 0 0,0 0 1 0 0,0 0-1 0 0,0 1 0 0 0,0-2 0 0 0,0 1 1 0 0,0 0-1 0 0,0 0 0 0 0,0 0 1 0 0,0 0-1 0 0,1-1 0 0 0,-1 1 0 0 0,0 0 1 0 0,1-1-1 0 0,-1 1 0 0 0,0-1 1 0 0,1 0-1 0 0,-1 1 0 0 0,1-1 1 0 0,-1 0-1 0 0,0 0 0 0 0,1 0 0 0 0,-1 0 1 0 0,1 0-1 0 0,-1 0 0 0 0,1 0 1 0 0,-1-1-1 0 0,1 1 132 0 0,32-3-10041 0 0,-20-3-137 0 0</inkml:trace>
  <inkml:trace contextRef="#ctx0" brushRef="#br0" timeOffset="71426.04">3130 5227 0 0 0,'0'0'879'0'0,"0"0"725"0"0,0 0 286 0 0,0 0 37 0 0,0 0-31 0 0,0 0-67 0 0,0 0-74 0 0,0 0-120 0 0,0 0-133 0 0,7-3 2718 0 0,-61 31-696 0 0,7 57-3093 0 0,47-83-391 0 0,-1 0 1 0 0,1 0 0 0 0,-1 0-1 0 0,1-1 1 0 0,0 1 0 0 0,0 0-1 0 0,0 0 1 0 0,0 0 0 0 0,0 0 0 0 0,0 0-1 0 0,0 0 1 0 0,0 0 0 0 0,1 0-1 0 0,-1 0 1 0 0,1-1 0 0 0,0 1-1 0 0,-1 0 1 0 0,1 0 0 0 0,0 0 0 0 0,0-1-1 0 0,0 1 1 0 0,0-1 0 0 0,1 1-1 0 0,-1-1 1 0 0,0 1 0 0 0,0-1-1 0 0,1 0 1 0 0,-1 1 0 0 0,1-1 0 0 0,0 0-1 0 0,-1 0 1 0 0,1 0 0 0 0,0 0-1 0 0,-1 0 1 0 0,1-1 0 0 0,0 1-1 0 0,0 0 1 0 0,0-1 0 0 0,0 0 0 0 0,-1 1-1 0 0,1-1 1 0 0,0 0 0 0 0,0 0-1 0 0,0 0 1 0 0,0 0 0 0 0,0 0-1 0 0,0 0 1 0 0,0-1 0 0 0,0 1 0 0 0,0-1-1 0 0,-1 1 1 0 0,1-1 0 0 0,0 0-1 0 0,0 1 1 0 0,0-1 0 0 0,-1 0-1 0 0,1 0 1 0 0,0-1-41 0 0,3 0 109 0 0,1-1-1 0 0,-1 0 1 0 0,0 0 0 0 0,0 0-1 0 0,0 0 1 0 0,-1-1 0 0 0,1 0-1 0 0,-1 0 1 0 0,0 0-1 0 0,0-1 1 0 0,0 1 0 0 0,-1-1-1 0 0,0 0 1 0 0,0 0 0 0 0,0 0-1 0 0,0 0 1 0 0,-1-1 0 0 0,1 1-1 0 0,-2-1 1 0 0,1 1 0 0 0,0-1-1 0 0,-1 0 1 0 0,0 0-1 0 0,-1 1 1 0 0,1-1 0 0 0,-1 0-109 0 0,0 5-4 0 0,0 0 0 0 0,0 0 1 0 0,-1 0-1 0 0,1 0 0 0 0,0 1 0 0 0,0-1 1 0 0,-1 0-1 0 0,1 0 0 0 0,0 1 0 0 0,-1-1 1 0 0,1 0-1 0 0,-1 1 0 0 0,1-1 1 0 0,-1 0-1 0 0,1 1 0 0 0,-1-1 0 0 0,0 0 1 0 0,1 1-1 0 0,-1-1 0 0 0,0 1 0 0 0,1 0 1 0 0,-1-1-1 0 0,0 1 0 0 0,1-1 1 0 0,-1 1-1 0 0,0 0 0 0 0,0 0 0 0 0,0-1 1 0 0,1 1-1 0 0,-1 0 0 0 0,0 0 0 0 0,0 0 1 0 0,0 0-1 0 0,0 0 0 0 0,1 0 1 0 0,-1 0-1 0 0,0 0 0 0 0,0 0 0 0 0,0 0 1 0 0,1 1-1 0 0,-1-1 0 0 0,0 0 0 0 0,0 0 1 0 0,0 1-1 0 0,1-1 0 0 0,-1 1 1 0 0,0-1-1 0 0,1 1 0 0 0,-1-1 0 0 0,0 1 1 0 0,0-1 3 0 0,-35 27-792 0 0,35-27 775 0 0,-37 38-1841 0 0,18-9-5530 0 0,18-22-2106 0 0</inkml:trace>
  <inkml:trace contextRef="#ctx0" brushRef="#br0" timeOffset="73074.432">8110 7687 0 0 0,'0'0'472'0'0,"0"0"292"0"0,0 0 79 0 0,0 0-43 0 0,0 0-56 0 0,0 0-62 0 0,-11-6-87 0 0,-47-24 378 0 0,37-19 3671 0 0,-1 23-4273 0 0,22 25 873 0 0,-2-1 6287 0 0,2 5-7312 0 0,0-3 317 0 0,0 0-66 0 0,0 0-72 0 0,-9 25 702 0 0,-4 97 428 0 0,13-121-1438 0 0,0-1-8 0 0,0 0 3 0 0,0 0-8 0 0,0 0 16 0 0,0 0 26 0 0,38-15 1577 0 0,-34 12-1617 0 0,1 0-1 0 0,-1-1 1 0 0,-1 1-1 0 0,1-1 0 0 0,0 0 1 0 0,-1 1-1 0 0,0-2 1 0 0,0 1-1 0 0,0 0 0 0 0,0-1 1 0 0,-1 1-1 0 0,0-1 1 0 0,0 0-1 0 0,0 0 1 0 0,0 0-1 0 0,-1 0 0 0 0,0 0 1 0 0,0 0-1 0 0,0 0 1 0 0,-1-4-79 0 0,-1 7-1 0 0,-1 0 1 0 0,0 1 0 0 0,-1-1-1 0 0,1 1 1 0 0,0-1 0 0 0,0 1-1 0 0,-1 0 1 0 0,1 0-1 0 0,0 0 1 0 0,-1 0 0 0 0,1 0-1 0 0,-1 1 1 0 0,0-1 0 0 0,1 1-1 0 0,-1-1 1 0 0,1 1 0 0 0,-1 0-1 0 0,0 0 1 0 0,1 1 0 0 0,-1-1-1 0 0,1 0 1 0 0,-1 1 0 0 0,-2 0 0 0 0,0 1-32 0 0,0 0 0 0 0,0 0 1 0 0,0 0-1 0 0,0 1 0 0 0,0 0 1 0 0,0 0-1 0 0,1 0 1 0 0,-1 1-1 0 0,1-1 0 0 0,0 1 1 0 0,0 0-1 0 0,0 0 0 0 0,1 1 1 0 0,0-1-1 0 0,-1 1 0 0 0,1 0 1 0 0,1-1-1 0 0,-3 6 32 0 0,4-7 11 0 0,1-1-1 0 0,0 0 0 0 0,-1 1 1 0 0,1-1-1 0 0,0 1 1 0 0,0-1-1 0 0,0 0 1 0 0,0 1-1 0 0,1-1 1 0 0,-1 0-1 0 0,1 1 0 0 0,0-1 1 0 0,-1 0-1 0 0,1 1 1 0 0,0-1-1 0 0,0 0 1 0 0,0 0-1 0 0,0 0 1 0 0,1 0-1 0 0,-1 0 0 0 0,1 0 1 0 0,-1 0-1 0 0,1-1 1 0 0,0 1-1 0 0,-1 0 1 0 0,1-1-1 0 0,0 1 0 0 0,0-1 1 0 0,0 0-1 0 0,0 0 1 0 0,0 0-1 0 0,1 0 1 0 0,-1 0-1 0 0,0 0 1 0 0,0 0-1 0 0,1-1 0 0 0,-1 1 1 0 0,0-1-1 0 0,1 0 1 0 0,-1 1-1 0 0,1-1 1 0 0,-1 0-1 0 0,0-1 1 0 0,1 1-1 0 0,-1 0 0 0 0,0-1 1 0 0,2 0-11 0 0,-3 1 16 0 0,-1 0-7 0 0,10-18-2260 0 0,2 11-7870 0 0,-10 7-313 0 0</inkml:trace>
  <inkml:trace contextRef="#ctx0" brushRef="#br1" timeOffset="97256.653">3211 5132 0 0 0,'0'0'1062'0'0,"0"0"110"0"0,0 0 137 0 0,0 0 86 0 0,0 0-5 0 0,0 0-127 0 0,0 0-151 0 0,0 0-124 0 0,0 0-119 0 0,0 0-69 0 0,4-7-28 0 0,34-50 2319 0 0,90-148 1529 0 0,26-42-2341 0 0,-89 137-1468 0 0,26-33-102 0 0,20-35 24 0 0,-8 31-239 0 0,-57 67-66 0 0,19-39-92 0 0,-27 57-77 0 0,-25 28-371 0 0,-18 40-3422 0 0,0-1 392 0 0,2-1-2568 0 0,2 0-5764 0 0</inkml:trace>
  <inkml:trace contextRef="#ctx0" brushRef="#br1" timeOffset="100055.076">3121 5132 0 0 0,'0'0'787'0'0,"0"0"388"0"0,0 0 69 0 0,0 0-26 0 0,0 0-45 0 0,0 0-30 0 0,0 0-28 0 0,0 0-19 0 0,-1-4-21 0 0,-33-58 6968 0 0,-64-38-4594 0 0,94 95-3359 0 0,1 1 0 0 0,0-1 0 0 0,0 0 0 0 0,0 0-1 0 0,1 0 1 0 0,-1 0 0 0 0,1 0 0 0 0,0 0 0 0 0,1-1 0 0 0,-1 1 0 0 0,1-1 0 0 0,0 0 0 0 0,0 1 0 0 0,1-1-1 0 0,0 1 1 0 0,0-1 0 0 0,0 0-90 0 0,40-9-97 0 0,-31 14 96 0 0,1 0 0 0 0,0 1 1 0 0,0 0-1 0 0,0 1 0 0 0,0 0 0 0 0,0 0 0 0 0,0 1 1 0 0,-1 0-1 0 0,1 1 0 0 0,-1 0 0 0 0,1 1 1 0 0,-1 0-1 0 0,0 0 0 0 0,-1 1 0 0 0,8 5 1 0 0,64 24-4 0 0,181 25 55 0 0,-230-44-51 0 0,-31-14-19 0 0,0-1 3 0 0,0 0 0 0 0,0 0 9 0 0,0 0 27 0 0,0 0-32 0 0,0 0 0 0 0,0 0 14 0 0,0 0-25 0 0,0 0 23 0 0,0 0 4 0 0,0 0-16 0 0,0 0 1 0 0,0 0 22 0 0,0 0 5 0 0,0 0 9 0 0,0 0 29 0 0,0 0-25 0 0,0 0 8 0 0,-36 15 517 0 0,-149 34-209 0 0,80-10-488 0 0,80-28-79 0 0,20-9-4784 0 0,4 0-5213 0 0,1 1 1856 0 0</inkml:trace>
  <inkml:trace contextRef="#ctx0" brushRef="#br1" timeOffset="103200.787">2718 3747 7162 0 0,'0'0'1345'0'0,"0"0"30"0"0,0 0 131 0 0,0 0 162 0 0,0 0 36 0 0,0 0-110 0 0,0 0-236 0 0,0 0-310 0 0,0 0-341 0 0,0 0-296 0 0,0 0-235 0 0,-3-7-162 0 0,-3-5-18 0 0,1 1-12 0 0,17 23 94 0 0,71 135 1185 0 0,14 51-783 0 0,-45-94-931 0 0,-60-104-6565 0 0,-16-10 1479 0 0,20 8 2983 0 0,-8-4-1691 0 0,5 2 2179 0 0</inkml:trace>
  <inkml:trace contextRef="#ctx0" brushRef="#br1" timeOffset="103516.733">2617 3644 5745 0 0,'0'0'1622'0'0,"0"0"-338"0"0,0 0-89 0 0,0 0 99 0 0,0 0 105 0 0,0 0-70 0 0,0 0-175 0 0,0 0-215 0 0,0 0-202 0 0,0 0-151 0 0,0 0-106 0 0,0 0-91 0 0,24-31-65 0 0,77-93-42 0 0,-39 76 106 0 0,-48 45-286 0 0,8-5 3 0 0,0 2 0 0 0,1 0 1 0 0,0 1-1 0 0,0 1 0 0 0,0 2 0 0 0,1 0 0 0 0,-1 1 0 0 0,13 2-105 0 0,-32 0-2 0 0,0-1 0 0 0,0 1 0 0 0,0-1 0 0 0,0 1 1 0 0,0 0-1 0 0,-1 0 0 0 0,1 1 0 0 0,0-1 1 0 0,-1 1-1 0 0,1 0 0 0 0,-1 0 0 0 0,0 0 0 0 0,0 0 1 0 0,1 1-1 0 0,-1-1 0 0 0,-1 1 0 0 0,1 0 0 0 0,0 0 1 0 0,-1 0-1 0 0,1 0 0 0 0,-1 0 0 0 0,0 0 1 0 0,0 1-1 0 0,0-1 0 0 0,-1 1 0 0 0,1 0 0 0 0,-1-1 1 0 0,0 1-1 0 0,0 0 0 0 0,0 0 0 0 0,0 0 0 0 0,-1-1 1 0 0,0 1-1 0 0,1 0 0 0 0,-1 0 0 0 0,-1 0 1 0 0,1 0-1 0 0,-1 0 0 0 0,1 0 0 0 0,-1 0 0 0 0,0-1 1 0 0,0 1-1 0 0,-1 0 0 0 0,1-1 0 0 0,-1 1 0 0 0,0-1 1 0 0,0 1-1 0 0,0-1 0 0 0,0 0 0 0 0,-1 1 2 0 0,-19 27-331 0 0,-2-1-1 0 0,0-1 1 0 0,-2-2-1 0 0,-1 0 1 0 0,-2-1-1 0 0,0-2 1 0 0,-16 9 331 0 0,4-10-1725 0 0,23-16-1682 0 0,15-5 1779 0 0,3-1-6665 0 0,0-1 5666 0 0</inkml:trace>
  <inkml:trace contextRef="#ctx0" brushRef="#br1" timeOffset="104217.065">3158 3865 6321 0 0,'0'0'2010'0'0,"0"0"-1095"0"0,0 0-442 0 0,0 0-43 0 0,0 0 29 0 0,0 0-49 0 0,0 0-91 0 0,0 0-106 0 0,0 0-99 0 0,0 0-38 0 0,0 0-27 0 0,0 0 7 0 0,-3 16 14 0 0,-31 115 212 0 0,5-61 46 0 0,37-90 5417 0 0,28-63-5004 0 0,115-200-154 0 0,-121 246-596 0 0,-29 37 3 0 0,-1-1 1 0 0,1 0-1 0 0,-1 1 0 0 0,1-1 0 0 0,0 0 1 0 0,-1 1-1 0 0,1-1 0 0 0,0 1 0 0 0,-1-1 0 0 0,1 1 1 0 0,0-1-1 0 0,0 1 0 0 0,0 0 0 0 0,-1-1 0 0 0,1 1 1 0 0,0 0-1 0 0,0-1 0 0 0,0 1 0 0 0,0 0 0 0 0,0 0 1 0 0,-1 0-1 0 0,1 0 0 0 0,0 0 0 0 0,0 0 0 0 0,0 0 1 0 0,0 0-1 0 0,0 0 0 0 0,0 1 0 0 0,-1-1 1 0 0,1 0-1 0 0,0 1 0 0 0,0-1 0 0 0,0 0 0 0 0,-1 1 1 0 0,1-1-1 0 0,0 1 0 0 0,0-1 0 0 0,-1 1 0 0 0,1-1 1 0 0,0 1-1 0 0,-1 0 0 0 0,1-1 0 0 0,-1 1 0 0 0,1 0 1 0 0,-1-1-1 0 0,1 1 0 0 0,-1 0 0 0 0,1 0 0 0 0,-1 0 6 0 0,90 205 175 0 0,-57-141-119 0 0,-33-64-14 0 0,0-1 31 0 0,0 0 40 0 0,0 0 45 0 0,-12 7 606 0 0,-4-7-647 0 0,-6 1-138 0 0,1-1 0 0 0,-1-1 0 0 0,1-1 0 0 0,0-1 1 0 0,-1-1-1 0 0,-14-5 21 0 0,-15-5-862 0 0,5 2-2144 0 0,17 1-4751 0 0,23 7-1296 0 0</inkml:trace>
  <inkml:trace contextRef="#ctx0" brushRef="#br1" timeOffset="104922.03">2477 3431 4257 0 0,'0'0'1402'0'0,"0"0"-450"0"0,0 0-112 0 0,0 0 137 0 0,0 0 210 0 0,0 0 83 0 0,0 0-59 0 0,0 0-114 0 0,0 0-142 0 0,0 0-130 0 0,0 0-97 0 0,0 0-91 0 0,0 0-91 0 0,27-15-56 0 0,84-43-34 0 0,98-23 1178 0 0,-170 73-1331 0 0,-39 8-162 0 0,0 0 59 0 0,0 0 80 0 0,0 0 50 0 0,0 0 21 0 0,0 0 26 0 0,0 0-17 0 0,0 0-12 0 0,-19-4 492 0 0,-153-92-1097 0 0,166 93-376 0 0,-23-11-9 0 0,20 8-2845 0 0,1-1-3827 0 0,7 4-3347 0 0</inkml:trace>
  <inkml:trace contextRef="#ctx0" brushRef="#br1" timeOffset="117760.778">7930 7952 0 0 0,'0'0'922'0'0,"0"0"226"0"0,0 0 43 0 0,0 0-31 0 0,0 0-42 0 0,0 0 30 0 0,0 0 40 0 0,0 0 40 0 0,-2-3-3 0 0,-9-3 3370 0 0,2 28 223 0 0,4-9-5932 0 0,-155 358 2671 0 0,82-158-1330 0 0,4-13 181 0 0,32-123 523 0 0,19-30-571 0 0,-6 3-156 0 0,-54 111 484 0 0,56-114-373 0 0,27-46-310 0 0,-46 46 617 0 0,25-24-641 0 0,57-42-1972 0 0,-18 2-3164 0 0,-5 5-4361 0 0,-8 8 2253 0 0</inkml:trace>
  <inkml:trace contextRef="#ctx0" brushRef="#br1" timeOffset="118825.011">7933 7919 0 0 0,'0'0'668'0'0,"0"0"354"0"0,0 0 173 0 0,0 0 98 0 0,0 0 29 0 0,0 0 14 0 0,1 3 4480 0 0,-4 1-4898 0 0,-72 20 4564 0 0,41-15-4791 0 0,-114 9 1433 0 0,102-17-385 0 0,50 18-2319 0 0,98 129 654 0 0,-74-116-63 0 0,2-1 1 0 0,1-1 0 0 0,1-2-1 0 0,28 19-11 0 0,-9 0 42 0 0,-45-61 2135 0 0,-41-203-2026 0 0,25 174-639 0 0,-3-20-708 0 0,13 42-3303 0 0,3 0-3674 0 0,-1 18-2979 0 0</inkml:trace>
  <inkml:trace contextRef="#ctx0" brushRef="#br1" timeOffset="119310.936">7720 8994 7714 0 0,'0'0'1813'0'0,"0"0"-72"0"0,0 0-4 0 0,0 0 17 0 0,0 0-163 0 0,0 0-331 0 0,0 0-350 0 0,0 0-341 0 0,0 0-253 0 0,0 0-133 0 0,0 0-11 0 0,0 0 71 0 0,-1 9 120 0 0,-4 82 558 0 0,3-1 1 0 0,5 1-1 0 0,5 14-921 0 0,-4-27 74 0 0,1 9-414 0 0,4-31-3216 0 0,1-52-6312 0 0,-7-4 5226 0 0,-2 0-156 0 0</inkml:trace>
  <inkml:trace contextRef="#ctx0" brushRef="#br1" timeOffset="119631.098">7672 8942 5785 0 0,'0'0'1910'0'0,"0"0"-231"0"0,0 0-175 0 0,0 0-93 0 0,0 0-114 0 0,0 0-187 0 0,0 0-207 0 0,0 0-207 0 0,0 0-157 0 0,0 0-77 0 0,0 0-73 0 0,0 0-71 0 0,20-12-32 0 0,64-38-46 0 0,-77 46-182 0 0,0 0 0 0 0,0 1 0 0 0,1 0 0 0 0,-1 0-1 0 0,0 1 1 0 0,1 0 0 0 0,0 0 0 0 0,0 1 0 0 0,-1 0 0 0 0,1 0-1 0 0,0 1 1 0 0,0 0 0 0 0,0 1 0 0 0,5 0-58 0 0,18 1 185 0 0,-27-3-177 0 0,0 1 1 0 0,0 0-1 0 0,-1 0 0 0 0,1 0 1 0 0,0 0-1 0 0,0 1 0 0 0,-1-1 1 0 0,1 1-1 0 0,0 0 0 0 0,-1 0 0 0 0,1 0 1 0 0,0 1-1 0 0,-1 0 0 0 0,0-1 1 0 0,1 1-1 0 0,-1 0 0 0 0,0 0 0 0 0,0 1 1 0 0,0-1-1 0 0,0 1 0 0 0,-1-1 1 0 0,1 1-1 0 0,-1 0 0 0 0,1 0 0 0 0,-1 0 1 0 0,0 0-1 0 0,0 1 0 0 0,0-1 1 0 0,-1 1-1 0 0,1-1 0 0 0,-1 1 0 0 0,0-1 1 0 0,0 1-1 0 0,0 0 0 0 0,0-1 1 0 0,-1 1-1 0 0,1 1-8 0 0,-4 10-2 0 0,1 0 1 0 0,-1-1 0 0 0,-1 0-1 0 0,-1 1 1 0 0,0-1-1 0 0,-1-1 1 0 0,0 1 0 0 0,-1-1-1 0 0,-1 0 1 0 0,0-1-1 0 0,-1 0 1 0 0,0 0 0 0 0,0 0-1 0 0,-1-2 1 0 0,-1 1-1 0 0,0-1 1 0 0,-7 5 1 0 0,-5 8-197 0 0,-51 39-2062 0 0,48-43-1669 0 0,-1-2-4204 0 0,26-16 7574 0 0,-7 3-4175 0 0</inkml:trace>
  <inkml:trace contextRef="#ctx0" brushRef="#br1" timeOffset="119939.135">8018 9395 14923 0 0,'0'0'1399'0'0,"0"0"-492"0"0,0 0-276 0 0,0 0-76 0 0,0 0-31 0 0,0 0-22 0 0,0 0-51 0 0,0 0-55 0 0,0 0-76 0 0,0 0-104 0 0,0 0-74 0 0,0 0-46 0 0,0 0-35 0 0,0 25-10 0 0,4 116 42 0 0,1-99-27 0 0,3 37-2886 0 0,-7-73-959 0 0,1-4-2741 0 0,-2 1-1694 0 0</inkml:trace>
  <inkml:trace contextRef="#ctx0" brushRef="#br1" timeOffset="120435.227">7961 9299 8546 0 0,'0'0'1735'0'0,"0"0"-844"0"0,0 0-314 0 0,0 0 173 0 0,0 0 214 0 0,0 0 79 0 0,0 0-47 0 0,0 0-119 0 0,0 0-134 0 0,0 0-113 0 0,0 0-110 0 0,0 0-80 0 0,31-10-71 0 0,96-32-66 0 0,-48 28 281 0 0,-76 48-177 0 0,-5-25-363 0 0,-1 0 0 0 0,-1 0 0 0 0,0 0 0 0 0,0 0 0 0 0,0-1 0 0 0,-1 1 0 0 0,-1-1 0 0 0,1-1 0 0 0,-1 1 0 0 0,-4 3-44 0 0,-17 25 60 0 0,-2 37-373 0 0,31-70 290 0 0,0 0 1 0 0,0 0 0 0 0,1-1-1 0 0,-1 0 1 0 0,1 1-1 0 0,0-1 1 0 0,0 0 0 0 0,0 0-1 0 0,0-1 1 0 0,0 1 0 0 0,0 0-1 0 0,0-1 1 0 0,1 0-1 0 0,-1 0 1 0 0,0 0 0 0 0,1 0-1 0 0,-1 0 1 0 0,1-1-1 0 0,-1 0 1 0 0,1 1 0 0 0,-1-1-1 0 0,1-1 1 0 0,0 1 22 0 0,27 1 14 0 0,-23-1-8 0 0,1 0 0 0 0,-1 0 1 0 0,0 0-1 0 0,1 1 0 0 0,-1 0 0 0 0,0 1 0 0 0,0 0 0 0 0,0 0 0 0 0,0 1 1 0 0,0 0-1 0 0,-1 0 0 0 0,2 2-6 0 0,-8-4 29 0 0,1 1-1 0 0,0 0 1 0 0,-1 0-1 0 0,1 0 1 0 0,-1 0-1 0 0,0 0 1 0 0,1 0-1 0 0,-1 0 1 0 0,0 0-1 0 0,0 0 1 0 0,-1 0-1 0 0,1 1 1 0 0,0-1-1 0 0,-1 0 1 0 0,1 1 0 0 0,-1-1-1 0 0,0 1 1 0 0,0-1-1 0 0,0 0 1 0 0,0 1-1 0 0,0-1 1 0 0,0 1-1 0 0,-1-1 1 0 0,1 0-1 0 0,-1 1 1 0 0,0-1-1 0 0,1 0 1 0 0,-1 0 0 0 0,0 1-1 0 0,-1-1 1 0 0,1 0-1 0 0,0 0 1 0 0,-1 1-29 0 0,-53 60 677 0 0,44-54-746 0 0,-1-1-1 0 0,-1 0 1 0 0,1-1-1 0 0,-1 0 1 0 0,0-1 0 0 0,0 0-1 0 0,-1-1 1 0 0,0-1 0 0 0,-9 2 69 0 0,-42-5-7396 0 0,54-4 1505 0 0,5-1-1952 0 0</inkml:trace>
  <inkml:trace contextRef="#ctx0" brushRef="#br0" timeOffset="204122.208">3955 9863 0 0 0,'0'0'779'0'0,"0"0"258"0"0,0-5 165 0 0,1 3-1888 0 0,0-14 3706 0 0,-13-2 7597 0 0,8 21-10526 0 0,0 0 0 0 0,1 0 1 0 0,-1 0-1 0 0,0 1 1 0 0,1-1-1 0 0,0 1 0 0 0,0 0 1 0 0,0 0-1 0 0,0 0 0 0 0,1 0 1 0 0,0 1-1 0 0,0-1 0 0 0,0 1 1 0 0,0-1-1 0 0,1 1 0 0 0,-1 0 1 0 0,1-1-1 0 0,0 1 0 0 0,1 0 1 0 0,-1 0-1 0 0,1 0 1 0 0,0 0-1 0 0,0-1 0 0 0,0 1 1 0 0,1 0-1 0 0,0 0 0 0 0,0 0 1 0 0,0 0-1 0 0,1-1 0 0 0,0 3-91 0 0,0-5 90 0 0,-1-1 0 0 0,1 1 0 0 0,-1-1-1 0 0,1 0 1 0 0,-1 0 0 0 0,1 0 0 0 0,0 0-1 0 0,0 0 1 0 0,-1 0 0 0 0,1 0 0 0 0,0-1-1 0 0,0 1 1 0 0,0 0 0 0 0,0-1 0 0 0,0 0-1 0 0,0 1 1 0 0,0-1 0 0 0,0 0 0 0 0,0 0-1 0 0,0 0 1 0 0,0-1 0 0 0,0 1 0 0 0,0 0-1 0 0,0-1 1 0 0,0 1 0 0 0,0-1 0 0 0,0 1-1 0 0,-1-1 1 0 0,1 0 0 0 0,0 0 0 0 0,0 0-1 0 0,-1 0 1 0 0,1 0 0 0 0,0-1 0 0 0,-1 1-1 0 0,1 0 1 0 0,0-2-90 0 0,10-10 229 0 0,-1 0-1 0 0,-1-1 1 0 0,0-1-1 0 0,-1 1 1 0 0,-1-1-1 0 0,0-1 1 0 0,-1 0-1 0 0,0 0 1 0 0,-2 0-1 0 0,0-1 1 0 0,1-4-229 0 0,-4 7 38 0 0,-1 13-48 0 0,0 0-1 0 0,0-1 0 0 0,-1 1 0 0 0,1-1 1 0 0,0 1-1 0 0,-1-1 0 0 0,1 0 0 0 0,-1 1 1 0 0,1-1-1 0 0,-1 0 0 0 0,0 1 0 0 0,0-1 0 0 0,0 0 1 0 0,0 1-1 0 0,0-1 0 0 0,0 0 0 0 0,0 1 1 0 0,0-1-1 0 0,-1 1 0 0 0,1-1 0 0 0,-1 0 0 0 0,1 1 1 0 0,-1-1-1 0 0,1 1 0 0 0,-1-1 0 0 0,0 1 1 0 0,0-1-1 0 0,0 1 0 0 0,0 0 0 0 0,0-1 1 0 0,0 1-1 0 0,0 0 0 0 0,-1 0 0 0 0,1 0 0 0 0,0 0 1 0 0,0 0-1 0 0,-1 0 0 0 0,1 0 0 0 0,-1 0 1 0 0,1 0-1 0 0,-1 1 0 0 0,1-1 0 0 0,-1 1 0 0 0,0-1 1 0 0,1 1-1 0 0,-1-1 0 0 0,0 1 0 0 0,1 0 1 0 0,-1 0-1 0 0,0 0 11 0 0,-2 1-64 0 0,0 1 1 0 0,0-1-1 0 0,1 1 1 0 0,-1 0 0 0 0,0 0-1 0 0,1 0 1 0 0,0 0-1 0 0,-1 0 1 0 0,1 1-1 0 0,0 0 1 0 0,0-1-1 0 0,1 1 1 0 0,-1 0-1 0 0,0 1 1 0 0,1-1 0 0 0,0 0-1 0 0,0 1 1 0 0,0-1-1 0 0,0 1 1 0 0,0 1 63 0 0,-10 13-94 0 0,6-11 82 0 0,1 0 0 0 0,0 1 0 0 0,0 0 0 0 0,0-1 0 0 0,1 2 0 0 0,0-1 0 0 0,1 0 0 0 0,0 1 0 0 0,0-1 0 0 0,1 1 0 0 0,0 0 0 0 0,0 0 0 0 0,1 0 0 0 0,0 0 0 0 0,1 0 0 0 0,0 4 12 0 0,1-11 59 0 0,1 0 1 0 0,-1 0-1 0 0,1 0 0 0 0,0 0 1 0 0,-1 0-1 0 0,1 0 0 0 0,0-1 1 0 0,0 1-1 0 0,0-1 1 0 0,0 1-1 0 0,0-1 0 0 0,0 0 1 0 0,0 0-1 0 0,1 0 1 0 0,-1 0-1 0 0,0 0 0 0 0,1 0 1 0 0,-1-1-1 0 0,0 1 0 0 0,1-1 1 0 0,-1 0-1 0 0,1 0 1 0 0,-1 0-1 0 0,1 0 0 0 0,-1 0 1 0 0,1 0-1 0 0,-1 0 1 0 0,1-1-1 0 0,-1 1 0 0 0,0-1 1 0 0,1 0-1 0 0,-1 0 0 0 0,0 0 1 0 0,0 0-1 0 0,1 0 1 0 0,-1-1-60 0 0,23-50 916 0 0,-19 41-871 0 0,32-98 72 0 0,-38 108-161 0 0,-4 2-71 0 0,0 0 0 0 0,0 0 0 0 0,1 0-1 0 0,-1 1 1 0 0,0-1 0 0 0,1 1 0 0 0,-1 0-1 0 0,1 0 1 0 0,0 0 0 0 0,-1 0-1 0 0,1 1 1 0 0,0-1 0 0 0,1 1 0 0 0,-1 0-1 0 0,0 0 1 0 0,1 0 0 0 0,-1 0-1 0 0,1 0 1 0 0,0 1 0 0 0,0-1 0 0 0,0 1-1 0 0,1-1 1 0 0,-1 1 0 0 0,1 0-1 0 0,0-1 1 0 0,0 1 0 0 0,0 0 0 0 0,1 0-1 0 0,-1 0 116 0 0,-4 21-4424 0 0,4-2-3909 0 0,1-15-1228 0 0</inkml:trace>
  <inkml:trace contextRef="#ctx0" brushRef="#br0" timeOffset="209237.215">3325 8788 0 0 0,'0'0'380'0'0,"7"-7"274"0"0,19-21 76 0 0,-25 26-376 0 0,1-1 0 0 0,-1 1 0 0 0,0 0-1 0 0,0 0 1 0 0,-1 0 0 0 0,1-1 0 0 0,0 1-1 0 0,-1-1 1 0 0,1 1 0 0 0,-1 0 0 0 0,0-1-1 0 0,0 1 1 0 0,0-1 0 0 0,0 1 0 0 0,0-1-1 0 0,0 1 1 0 0,-1 0 0 0 0,1-1 0 0 0,-1 1-1 0 0,0 0 1 0 0,0-1 0 0 0,0 1 0 0 0,0 0-1 0 0,0 0 1 0 0,0 0 0 0 0,0 0 0 0 0,-1 0-1 0 0,1 0 1 0 0,-1 0 0 0 0,1 0 0 0 0,-2 0-354 0 0,-62-39 6355 0 0,59 39-6266 0 0,-1 0 0 0 0,1 1 0 0 0,-1 0 0 0 0,1 0 0 0 0,-1 1 0 0 0,1-1 0 0 0,-1 2 0 0 0,0-1 0 0 0,1 1 0 0 0,-1-1 0 0 0,1 2 0 0 0,-1-1 0 0 0,1 1 0 0 0,0 0 0 0 0,-1 0 0 0 0,-2 3-89 0 0,8-5 2 0 0,-19 8 82 0 0,1 0 0 0 0,0 1 0 0 0,0 1 0 0 0,1 1 0 0 0,1 1 0 0 0,0 0 0 0 0,0 1 0 0 0,1 1-1 0 0,1 1 1 0 0,1 0 0 0 0,-10 12-84 0 0,13-9 36 0 0,0 0 1 0 0,2 1-1 0 0,0 0 0 0 0,1 0 0 0 0,1 1 0 0 0,1 0 1 0 0,0 0-1 0 0,2 1 0 0 0,0-1 0 0 0,1 1 0 0 0,1 0 0 0 0,2 0 1 0 0,0 0-1 0 0,1 0 0 0 0,3 20-36 0 0,-1-28 41 0 0,0 1 1 0 0,2-1-1 0 0,-1 1 0 0 0,2-1 1 0 0,-1-1-1 0 0,2 1 0 0 0,0-1 1 0 0,0 0-1 0 0,1-1 0 0 0,1 0 1 0 0,0 0-1 0 0,0 0 0 0 0,1-1 1 0 0,0-1-1 0 0,3 2-41 0 0,-2-5 108 0 0,1 0-1 0 0,0 0 1 0 0,0-2-1 0 0,0 1 1 0 0,1-2-1 0 0,-1 1 0 0 0,1-2 1 0 0,0 0-1 0 0,0 0 1 0 0,0-1-1 0 0,0-1 1 0 0,3 0-108 0 0,-2 1 156 0 0,0-1 1 0 0,0 0-1 0 0,0-1 1 0 0,0-1 0 0 0,0 0-1 0 0,0-1 1 0 0,0-1-1 0 0,-1 0 1 0 0,1 0-1 0 0,10-6-156 0 0,-11 4 82 0 0,0 0-1 0 0,-1 0 0 0 0,0-1 1 0 0,0-1-1 0 0,0 0 0 0 0,-1 0 0 0 0,0-1 1 0 0,0-1-1 0 0,-1 0 0 0 0,-1 0 0 0 0,0-1 1 0 0,0 0-1 0 0,-1 0 0 0 0,0-1 1 0 0,-1-1-1 0 0,0 1 0 0 0,3-11-81 0 0,-9 20 6 0 0,0 0-1 0 0,-1 0 1 0 0,1 0 0 0 0,-1-1-1 0 0,0 1 1 0 0,0 0 0 0 0,0 0-1 0 0,0 0 1 0 0,0 0 0 0 0,-1 0-1 0 0,1 0 1 0 0,-1 0 0 0 0,0 0-1 0 0,0 0 1 0 0,0 0 0 0 0,-1 1-1 0 0,1-1 1 0 0,0 0 0 0 0,-1 0-1 0 0,0 1 1 0 0,0-1 0 0 0,0 1 0 0 0,0 0-1 0 0,0 0 1 0 0,0-1 0 0 0,0 1-1 0 0,-1 1 1 0 0,1-1 0 0 0,-1 0-1 0 0,1 0 1 0 0,-1 1 0 0 0,0 0-1 0 0,0-1 1 0 0,0 1 0 0 0,-1 0-6 0 0,-110-20-927 0 0,101 21 842 0 0,0 1 0 0 0,0 1 1 0 0,0 0-1 0 0,0 0 0 0 0,1 1 0 0 0,-1 1 1 0 0,1 1-1 0 0,-1-1 0 0 0,2 2 0 0 0,-1 0 1 0 0,-4 2 84 0 0,67-7-148 0 0,353-61 1713 0 0,-284 57-1549 0 0,-94 12-2271 0 0,-16-4-8119 0 0,-8-4-1733 0 0</inkml:trace>
</inkml:ink>
</file>

<file path=ppt/ink/ink3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09.9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349 191 0 0 0,'3'-50'0'0'0,"-3"21"1695"0"0,-5 9 2525 0 0,1 2 3460 0 0,1 17-3665 0 0,-10 13-3692 0 0,-47 81-107 0 0,-124 235 91 0 0,102-195-182 0 0,108-185 993 0 0,157-211-824 0 0,-44 72-255 0 0,-52 70 8 0 0,-71 110-149 0 0,-14 44-29 0 0,-3-22 223 0 0,0 63 132 0 0,-1-49-181 0 0,0 0 1 0 0,2 0-1 0 0,1 1 1 0 0,1-1-1 0 0,1-1 0 0 0,1 1 1 0 0,2 0-1 0 0,0-1 1 0 0,1 0-1 0 0,9 17-43 0 0,59 76 130 0 0,-76-111 2677 0 0,-44-17-2559 0 0,44 10-116 0 0,-204-62 112 0 0,56-18-601 0 0,83 33-2077 0 0,54 36-1886 0 0,4-1-3523 0 0,5 9-1360 0 0</inkml:trace>
</inkml:ink>
</file>

<file path=ppt/ink/ink3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11.2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69 3057 0 0,'0'0'1591'0'0,"0"0"-55"0"0,0 0 58 0 0,0 0 98 0 0,0 0 84 0 0,0 0-54 0 0,0 0-163 0 0,0 0-252 0 0,0 0-292 0 0,0 0-295 0 0,0 0-253 0 0,-7 9 106 0 0,72 287 1798 0 0,-37-103-2677 0 0,-27-190 2368 0 0,0 1-3506 0 0,4-4-17810 0 0,-4-7 17216 0 0</inkml:trace>
  <inkml:trace contextRef="#ctx0" brushRef="#br0" timeOffset="512.087">1 125 7394 0 0,'0'0'2388'0'0,"0"0"-1109"0"0,0 0-409 0 0,0 0 32 0 0,0 0 179 0 0,0 0 87 0 0,0 0-60 0 0,0 0-194 0 0,0 0-197 0 0,0 0-113 0 0,0 0-96 0 0,35-18-54 0 0,113-54-59 0 0,-57 45 60 0 0,-72 26-356 0 0,-4-1-14 0 0,-6 1-61 0 0,1-1 1 0 0,-1 1-1 0 0,1 1 1 0 0,0-1-1 0 0,-1 2 0 0 0,1-1 1 0 0,-1 2-1 0 0,1-1 1 0 0,-1 1-1 0 0,1 1 0 0 0,-1-1 1 0 0,1 2-25 0 0,-7 0 10 0 0,0 1 1 0 0,0-1-1 0 0,0 1 1 0 0,-1 0-1 0 0,0 0 0 0 0,0 0 1 0 0,0 0-1 0 0,-1 1 1 0 0,1-1-1 0 0,-1 0 1 0 0,0 1-1 0 0,-1-1 0 0 0,0 0 1 0 0,0 1-1 0 0,0-1 1 0 0,0 1-1 0 0,-1-1 1 0 0,0 0-1 0 0,0 1 1 0 0,0-1-1 0 0,0 0 0 0 0,-1 0 1 0 0,0 0-1 0 0,0 0 1 0 0,-1 0-1 0 0,0 0 1 0 0,1 0-1 0 0,-1-1 0 0 0,-3 3-10 0 0,-191 217 189 0 0,197-224-196 0 0,0 1 1 0 0,-1-1 0 0 0,1 1-1 0 0,-1-1 1 0 0,1 1 0 0 0,0-1-1 0 0,-1 1 1 0 0,1-1 0 0 0,0 1 0 0 0,0-1-1 0 0,-1 1 1 0 0,1-1 0 0 0,0 1-1 0 0,0 0 1 0 0,0-1 0 0 0,0 1 0 0 0,0 0-1 0 0,0-1 1 0 0,0 1 0 0 0,0-1-1 0 0,0 1 1 0 0,0 0 0 0 0,0-1 0 0 0,0 1-1 0 0,0-1 1 0 0,0 1 0 0 0,1 0-1 0 0,-1-1 1 0 0,0 1 0 0 0,0-1 0 0 0,1 1-1 0 0,-1-1 1 0 0,0 1 0 0 0,1-1-1 0 0,-1 1 1 0 0,1-1 0 0 0,-1 1-1 0 0,0-1 1 0 0,1 0 0 0 0,-1 1 0 0 0,1-1-1 0 0,-1 0 1 0 0,1 1 0 0 0,-1-1-1 0 0,1 0 1 0 0,0 1 0 0 0,-1-1 0 0 0,1 0-1 0 0,-1 0 1 0 0,1 0 0 0 0,0 0-1 0 0,-1 0 1 0 0,1 0 0 0 0,-1 0 0 0 0,2 0 6 0 0,41 6 150 0 0,-35-5-147 0 0,20 0 76 0 0,95 19-29 0 0,-119-19-40 0 0,0 0 1 0 0,0 1 0 0 0,0 0-1 0 0,-1 0 1 0 0,1 0 0 0 0,-1 0 0 0 0,1 0-1 0 0,-1 1 1 0 0,0-1 0 0 0,0 1-1 0 0,0 0 1 0 0,0 0 0 0 0,0 0 0 0 0,-1 1-1 0 0,0-1 1 0 0,1 1 0 0 0,-1-1-1 0 0,0 1 1 0 0,-1 0 0 0 0,1-1 0 0 0,-1 1-1 0 0,1 0 1 0 0,-1 0 0 0 0,-1 0-1 0 0,1 0 1 0 0,0 1 0 0 0,-1-1 0 0 0,0 0-11 0 0,-1 7 62 0 0,-1-1 0 0 0,0 1 0 0 0,0-1 0 0 0,-1 1 0 0 0,0-1 0 0 0,-1 0 0 0 0,-1 0 0 0 0,1-1 0 0 0,-1 1 0 0 0,-1-1 0 0 0,0 0 0 0 0,0 0 0 0 0,-1-1 0 0 0,0 0 0 0 0,0 0 0 0 0,-1-1 0 0 0,0 1 0 0 0,-2 0-62 0 0,-4 4-11 0 0,-1 0 0 0 0,-1 0 0 0 0,0-1 0 0 0,0-1 0 0 0,-1-1 0 0 0,0 0 0 0 0,0-2 0 0 0,-1 1 0 0 0,-1-2-1 0 0,1-1 1 0 0,-2 0 11 0 0,-84-2-2923 0 0,72-13-1080 0 0,1-7-3562 0 0,21 9-379 0 0</inkml:trace>
</inkml:ink>
</file>

<file path=ppt/ink/ink3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28:13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343 56 0 0 0,'0'0'832'0'0,"0"0"570"0"0,0 0 101 0 0,0 0-88 0 0,0 0-75 0 0,0 0 24 0 0,0 0 9 0 0,0 0-6 0 0,-2-5-67 0 0,-1-1-786 0 0,-1-4 13 0 0,-2-3 2881 0 0,-13 0 2268 0 0,-7 5-3408 0 0,24 7-2217 0 0,-7 1 7 0 0,0 1 1 0 0,0-1 0 0 0,0 2-1 0 0,0-1 1 0 0,0 1 0 0 0,0 0-1 0 0,0 1 1 0 0,1 0 0 0 0,-1 1-1 0 0,1-1 1 0 0,0 2 0 0 0,0-1-1 0 0,0 1 1 0 0,1 0-1 0 0,0 1 1 0 0,-1-1 0 0 0,2 2-1 0 0,-1-1 1 0 0,-3 6-59 0 0,3-6 61 0 0,-4 3-13 0 0,2 1 1 0 0,-1 1-1 0 0,1 0 1 0 0,1 0-1 0 0,0 0 0 0 0,0 1 1 0 0,2 1-1 0 0,-1-1 1 0 0,1 1-1 0 0,1 0 1 0 0,0 0-1 0 0,1 0 0 0 0,1 1 1 0 0,0 0-1 0 0,1 0 1 0 0,0-1-1 0 0,1 1 1 0 0,0 0-1 0 0,2 12-48 0 0,-2-19 37 0 0,1 0-1 0 0,0 1 1 0 0,1-1 0 0 0,0 0 0 0 0,0 1-1 0 0,0-1 1 0 0,1 0 0 0 0,0 0 0 0 0,0 0-1 0 0,1 0 1 0 0,0 0 0 0 0,0-1-1 0 0,1 1 1 0 0,0-1 0 0 0,0 0 0 0 0,0 0-1 0 0,1 0 1 0 0,0 0 0 0 0,0-1 0 0 0,0 0-1 0 0,1 0 1 0 0,-1 0 0 0 0,1-1-1 0 0,2 1-35 0 0,5 1 143 0 0,1 0 0 0 0,-1-1 0 0 0,1 0 0 0 0,0-1 0 0 0,0-1 0 0 0,1 0 0 0 0,-1-1 1 0 0,1-1-1 0 0,-1 0 0 0 0,1-1 0 0 0,-1 0 0 0 0,14-3-144 0 0,69-36 540 0 0,-70 33-2902 0 0,-6 7-2974 0 0,-7 0-4152 0 0,-9-1-2760 0 0</inkml:trace>
</inkml:ink>
</file>

<file path=ppt/ink/ink3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23.50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2747 0 0 0,'0'0'117'0'0,"0"0"358"0"0,0 0 24 0 0,0 0-47 0 0,0 0-49 0 0,11-25 6778 0 0,4-9-3056 0 0,6-17-1922 0 0,40-82 1537 0 0,29-80-936 0 0,-13 34-1499 0 0,68-165 236 0 0,29-28-922 0 0,5-52-68 0 0,-47 126-330 0 0,-94 225-201 0 0,22-35 43 0 0,15-24-35 0 0,4-33 159 0 0,-56 95-30 0 0,-11 3 7 0 0,7 23-167 0 0,-19 41 5 0 0,13-9-57 0 0,-104 57 11 0 0,-51 21 91 0 0,71-33 127 0 0,23-19 153 0 0,17-6-16 0 0,30 29-470 0 0,43 41 77 0 0,71 88 18 0 0,45 87 50 0 0,-100-187 37 0 0,-46-62-19 0 0,-11-4 0 0 0,-1 0 11 0 0,0 0 23 0 0,0 0-10 0 0,0 0-20 0 0,0 0 20 0 0,0 0-25 0 0,0 0 20 0 0,0 0 6 0 0,0 0 16 0 0,0 0 6 0 0,0 0-18 0 0,0 0-9 0 0,-4-229 636 0 0,-9 120-742 0 0,4-1 0 0 0,6-105 82 0 0,13 172-2706 0 0,-1 31-1634 0 0,2 2-4458 0 0,-5 5-3145 0 0</inkml:trace>
  <inkml:trace contextRef="#ctx0" brushRef="#br0" timeOffset="4682.013">383 991 0 0 0,'0'0'91'0'0,"0"0"291"0"0,0 0 201 0 0,0 0 169 0 0,0 0 87 0 0,0 0-37 0 0,0 0-99 0 0,0 0-143 0 0,0 0-136 0 0,-7 0 2264 0 0,55 53 1152 0 0,80 77-2443 0 0,-114-117-1214 0 0,-13-14 4385 0 0,-33-17-3816 0 0,17 4-709 0 0,1-1 0 0 0,0 0 0 0 0,1-1 0 0 0,0 0 1 0 0,2-1-1 0 0,0 0 0 0 0,1-1 0 0 0,0 0 0 0 0,0-5-43 0 0,-57-179-15 0 0,59 130-343 0 0,56 77-511 0 0,-11 12 296 0 0,-28-12-2991 0 0,-2-2-6343 0 0,-7-3 6241 0 0</inkml:trace>
  <inkml:trace contextRef="#ctx0" brushRef="#br0" timeOffset="5130.465">621 781 1808 0 0,'0'0'657'0'0,"0"0"-124"0"0,0 0 10 0 0,0 0 108 0 0,0 0 121 0 0,0 0 69 0 0,0 0 11 0 0,0 0-87 0 0,0 0-148 0 0,0 0-121 0 0,0 0-96 0 0,0 0-24 0 0,-1 8 28 0 0,11 58 1338 0 0,-9-62-1662 0 0,0-1 0 0 0,0 1 0 0 0,1-1 0 0 0,0 1 0 0 0,0-1 0 0 0,0 0 0 0 0,0 1 0 0 0,0-1 0 0 0,0 0 0 0 0,1 0 0 0 0,-1-1 0 0 0,1 1 0 0 0,0 0 0 0 0,0-1 0 0 0,0 0 0 0 0,0 1 0 0 0,1-1 0 0 0,-1-1 0 0 0,0 1 0 0 0,1 0 0 0 0,0-1 0 0 0,-1 0 1 0 0,3 1-81 0 0,-4-1 64 0 0,0-1 1 0 0,1 0 0 0 0,-1 0 0 0 0,0 0 0 0 0,0 0 0 0 0,1 0-1 0 0,-1 0 1 0 0,0 0 0 0 0,0-1 0 0 0,0 1 0 0 0,1-1 0 0 0,-1 1-1 0 0,0-1 1 0 0,0 0 0 0 0,0 0 0 0 0,0 0 0 0 0,0 0 0 0 0,0 0-1 0 0,0-1 1 0 0,-1 1 0 0 0,1 0 0 0 0,0-1 0 0 0,-1 1 0 0 0,1-1 0 0 0,-1 0-1 0 0,1 0 1 0 0,-1 1 0 0 0,0-1 0 0 0,0 0 0 0 0,1-2-65 0 0,30-73-2319 0 0,-25 57-576 0 0,-2-5-3817 0 0,-3 17 3395 0 0</inkml:trace>
  <inkml:trace contextRef="#ctx0" brushRef="#br0" timeOffset="6062.425">43 579 5953 0 0,'0'0'619'0'0,"0"0"-40"0"0,0 0 74 0 0,0 0 174 0 0,0 0 115 0 0,0 0-19 0 0,0 0-109 0 0,0 0-152 0 0,0 0-134 0 0,0 0-84 0 0,0 0-25 0 0,0 0 1 0 0,0 0 21 0 0,0-6 21 0 0,24-66 1545 0 0,28 6-1026 0 0,2 0-444 0 0,-50 61-1133 0 0,-3 5 673 0 0,-1 0 1 0 0,1 0-1 0 0,-1-1 0 0 0,1 1 1 0 0,-1 0-1 0 0,0-1 0 0 0,1 1 1 0 0,-1 0-1 0 0,1-1 0 0 0,-1 1 0 0 0,0-1 1 0 0,1 1-1 0 0,-1-1 0 0 0,0 1 1 0 0,1-1-1 0 0,-1 1 0 0 0,0-1 1 0 0,0 1-1 0 0,1-1 0 0 0,-1 1 1 0 0,0-1-1 0 0,0 1 0 0 0,0-1 1 0 0,0 1-1 0 0,0-1 0 0 0,0 0 1 0 0,0 1-1 0 0,0-1 0 0 0,0 1 1 0 0,0-1-1 0 0,0 1 0 0 0,0-1 1 0 0,0 1-1 0 0,-1-1 0 0 0,1 1 0 0 0,0-1 1 0 0,0 0-1 0 0,0 1 0 0 0,-1-1 1 0 0,1 1-1 0 0,0 0 0 0 0,-1-1 1 0 0,1 1-1 0 0,0-1 0 0 0,-1 1 1 0 0,1 0-1 0 0,-1-1 0 0 0,1 1 1 0 0,-1-1-1 0 0,1 1 0 0 0,-1 0 1 0 0,1 0-1 0 0,-1-1 0 0 0,1 1 1 0 0,-1 0-1 0 0,1 0 0 0 0,-1 0 0 0 0,1 0 1 0 0,-1 0-1 0 0,1-1 0 0 0,-1 1 1 0 0,0 0-1 0 0,0 0-77 0 0,-106-89 310 0 0,64 54-1309 0 0,31 20-2239 0 0,4 0-4301 0 0,7 11-3385 0 0</inkml:trace>
</inkml:ink>
</file>

<file path=ppt/ink/ink3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37.48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3783 10 0 0 0,'6'-3'0'0'0,"-3"2"0"0"0,14 6 0 0 0,-1-2 45 0 0,-16-3 219 0 0,0 0 188 0 0,0 0 14 0 0,0 0 7 0 0,0 0 18 0 0,0 0 5 0 0,0 0 26 0 0,0 0 10 0 0,-5 2 3744 0 0,-6 3-3388 0 0,-89 80 585 0 0,5-12-871 0 0,-57 30 91 0 0,-83 40-115 0 0,161-106-305 0 0,-161 78 112 0 0,34 13-329 0 0,-7 2 534 0 0,4-13 333 0 0,-34 27 482 0 0,-3 0-1071 0 0,48-30 122 0 0,-119 71-196 0 0,129-76-216 0 0,8-19 195 0 0,-44 16 600 0 0,97-40 53 0 0,7-7-103 0 0,10-7 197 0 0,67-38-334 0 0,-18 15-317 0 0,-178 82 722 0 0,168-79-533 0 0,59-25-3636 0 0,6 2-8908 0 0,1-6 3862 0 0</inkml:trace>
  <inkml:trace contextRef="#ctx0" brushRef="#br0" timeOffset="1297.831">3678 3 0 0 0,'0'0'1323'0'0,"0"0"-314"0"0,0 0-55 0 0,0 0 193 0 0,0 0 243 0 0,0 0 110 0 0,0 0 31 0 0,0 0-103 0 0,0 0-180 0 0,0 0-194 0 0,0 0-186 0 0,-10 2-104 0 0,-30 6 190 0 0,-16-4 3321 0 0,-12-18-670 0 0,63 11-2908 0 0,1 6-301 0 0,2 3-454 0 0,-1 72 67 0 0,0 334-253 0 0,3-411 242 0 0,0-1 14 0 0,0 0 18 0 0,0 0-24 0 0,0 0 30 0 0,0 0 6 0 0,16-48 980 0 0,101-154-1053 0 0,-84 140-407 0 0,-17 32-3320 0 0,-1 1-7814 0 0,-12 24 2375 0 0</inkml:trace>
  <inkml:trace contextRef="#ctx0" brushRef="#br0" timeOffset="2994.805">1519 647 2817 0 0,'0'0'-24'0'0,"0"0"-131"0"0,0 0 168 0 0,0 0 473 0 0,0 0 422 0 0,0 0 117 0 0,0 0-63 0 0,0 0-187 0 0,0 0-230 0 0,0 0-158 0 0,0 0-98 0 0,8 33-77 0 0,26 100-50 0 0,6-27 549 0 0,-21-40 2208 0 0,-19-65-2292 0 0,0-1 41 0 0,0 0 33 0 0,0 0 49 0 0,0 0 23 0 0,-34-24 2988 0 0,9-46-3195 0 0,25 68-478 0 0,-8-37 16 0 0,3-1 0 0 0,1 1 0 0 0,2-1 0 0 0,1 0 1 0 0,3 0-1 0 0,1 0 0 0 0,3-9-104 0 0,-2 29 35 0 0,1 0 1 0 0,1 0-1 0 0,1 1 0 0 0,0 0 1 0 0,1 1-1 0 0,9-13-35 0 0,-17 31-5 0 0,0 1 1 0 0,0 0-1 0 0,0-1 0 0 0,0 1 1 0 0,0-1-1 0 0,0 1 0 0 0,1 0 0 0 0,-1-1 1 0 0,0 1-1 0 0,0-1 0 0 0,1 1 1 0 0,-1-1-1 0 0,1 1 0 0 0,-1-1 0 0 0,0 1 1 0 0,1-1-1 0 0,-1 1 0 0 0,1-1 1 0 0,-1 1-1 0 0,1-1 0 0 0,-1 0 0 0 0,1 1 1 0 0,-1-1-1 0 0,1 0 0 0 0,-1 1 1 0 0,1-1-1 0 0,0 0 0 0 0,-1 0 1 0 0,1 0-1 0 0,0 1 0 0 0,-1-1 0 0 0,1 0 1 0 0,-1 0-1 0 0,1 0 0 0 0,0 0 1 0 0,-1 0-1 0 0,1 0 0 0 0,0 0 0 0 0,-1 0 1 0 0,1-1-1 0 0,0 1 0 0 0,-1 0 1 0 0,1 0-1 0 0,-1 0 0 0 0,1-1 0 0 0,-1 1 1 0 0,1 0-1 0 0,0-1 0 0 0,-1 1 1 0 0,1 0-1 0 0,-1-1 0 0 0,1 1 0 0 0,-1-1 1 0 0,0 1-1 0 0,1-1 0 0 0,-1 1 1 0 0,1-1-1 0 0,-1 1 0 0 0,0-1 0 0 0,0 1 1 0 0,1-1-1 0 0,-1 0 0 0 0,0 1 1 0 0,0-1-1 0 0,1 1 0 0 0,-1-1 1 0 0,0 0-1 0 0,0 0 5 0 0,13 51 213 0 0,8 49-358 0 0,1-78-1908 0 0,-3-15-7171 0 0,-15-6-154 0 0</inkml:trace>
  <inkml:trace contextRef="#ctx0" brushRef="#br0" timeOffset="3391.829">1856 606 6689 0 0,'0'0'1614'0'0,"0"0"-722"0"0,0 0-302 0 0,0 0 85 0 0,0 0 166 0 0,0 0 59 0 0,0 0-94 0 0,0 0-182 0 0,0 0-131 0 0,0 0-67 0 0,0 0 43 0 0,0 0 73 0 0,0 0 7 0 0,3 7 3 0 0,33 86 2070 0 0,15 62-1598 0 0,-49-152-2367 0 0,5 7 4033 0 0,-3-4-5198 0 0,-2-2-2831 0 0,-1-2-3967 0 0,-1-2 4804 0 0</inkml:trace>
  <inkml:trace contextRef="#ctx0" brushRef="#br0" timeOffset="4881.847">1841 592 0 0 0,'0'0'448'0'0,"0"0"171"0"0,0 0 98 0 0,0 0 82 0 0,0 0 28 0 0,0 0-63 0 0,0 0-62 0 0,0 0-31 0 0,0 0 9 0 0,0 0 46 0 0,0 0 45 0 0,9-8 24 0 0,78-54 2517 0 0,-77 56-3018 0 0,1 1 0 0 0,0 1 1 0 0,1 0-1 0 0,-1 0 0 0 0,1 1 1 0 0,-1 1-1 0 0,1 0 0 0 0,0 0 0 0 0,0 1 1 0 0,10 1-295 0 0,-20 1-1 0 0,0 1 0 0 0,0 0 0 0 0,-1 0 0 0 0,1 0 0 0 0,-1 1 0 0 0,1-1 0 0 0,-1 0 0 0 0,0 0 0 0 0,0 1 0 0 0,0-1 0 0 0,0 1 0 0 0,0-1 0 0 0,-1 1 0 0 0,1-1 0 0 0,-1 1 0 0 0,0 0 0 0 0,1-1 0 0 0,-1 1 0 0 0,0-1 0 0 0,-1 1 0 0 0,1 0 0 0 0,0-1 0 0 0,-1 1 0 0 0,1-1 0 0 0,-1 1 0 0 0,0-1 0 0 0,0 1 0 0 0,0 0 1 0 0,-79 135-686 0 0,80-137 658 0 0,1 1-1 0 0,-1-1 1 0 0,0 0-1 0 0,1 0 1 0 0,-1 0 0 0 0,0 0-1 0 0,1 0 1 0 0,0 0-1 0 0,-1 0 1 0 0,1 0-1 0 0,-1 0 1 0 0,1-1-1 0 0,0 1 1 0 0,0 0-1 0 0,-1 0 1 0 0,1 0-1 0 0,0-1 1 0 0,0 1-1 0 0,0 0 1 0 0,0-1-1 0 0,0 1 1 0 0,0-1 0 0 0,0 1-1 0 0,0-1 1 0 0,0 0-1 0 0,0 1 1 0 0,0-1-1 0 0,0 0 1 0 0,1 0-1 0 0,-1 1 1 0 0,0-1-1 0 0,0 0 1 0 0,0 0-1 0 0,0-1 1 0 0,0 1-1 0 0,0 0 1 0 0,1 0-1 0 0,-1 0 1 0 0,0-1 0 0 0,0 1-1 0 0,0 0 1 0 0,0-1-1 0 0,0 1 1 0 0,0-1-1 0 0,0 0 1 0 0,0 1-1 0 0,0-1 29 0 0,9 0-110 0 0,-5 0 132 0 0,0 0 0 0 0,0 1 0 0 0,0-1 0 0 0,1 1 0 0 0,-1 0 0 0 0,0 1 0 0 0,0-1 0 0 0,0 1 0 0 0,0 0 0 0 0,0 0 0 0 0,0 0 0 0 0,0 1 0 0 0,0 0 0 0 0,0 0 0 0 0,-1 0 0 0 0,1 0 0 0 0,-1 1 0 0 0,1 0 0 0 0,-1 0 1 0 0,0 0-1 0 0,0 0 0 0 0,-1 1 0 0 0,1 0 0 0 0,-1-1 0 0 0,1 1 0 0 0,-1 0 0 0 0,0 1 0 0 0,-1-1 0 0 0,1 1 0 0 0,-1-1 0 0 0,0 1 0 0 0,0 0 0 0 0,0-1 0 0 0,0 1 0 0 0,0 4-22 0 0,-4-1 74 0 0,0 0 0 0 0,0 0-1 0 0,-1 0 1 0 0,0 0 0 0 0,-1-1 0 0 0,0 0 0 0 0,0 1 0 0 0,0-1 0 0 0,-1-1-1 0 0,0 1 1 0 0,0-1 0 0 0,0 0 0 0 0,-1 0 0 0 0,0 0 0 0 0,0-1-1 0 0,-1 0 1 0 0,0 0 0 0 0,0-1 0 0 0,0 1 0 0 0,0-2 0 0 0,0 1 0 0 0,-1-1-1 0 0,0 0 1 0 0,-5 1-74 0 0,-36 2-1223 0 0,25-18-6973 0 0,20 8 2460 0 0</inkml:trace>
  <inkml:trace contextRef="#ctx0" brushRef="#br0" timeOffset="5868.058">1252 382 608 0 0,'0'0'1450'0'0,"0"0"-426"0"0,0 0 6 0 0,0 0 227 0 0,0 0 157 0 0,0 0 57 0 0,0 0-108 0 0,0 0-211 0 0,0 0-166 0 0,0 0-136 0 0,0 0-80 0 0,0 0-43 0 0,0 0-73 0 0,2-15 852 0 0,162-88 2684 0 0,-6 36-3148 0 0,-91 46-881 0 0,-130 17 2360 0 0,59 5-2648 0 0,1 0 0 0 0,-1-1 0 0 0,1 0 0 0 0,-1 1 0 0 0,0-1 0 0 0,1-1 0 0 0,-1 1 0 0 0,1 0 0 0 0,-1-1 0 0 0,1 0 0 0 0,-1 1 0 0 0,1-2 1 0 0,-1 1-1 0 0,1 0 0 0 0,0-1 0 0 0,0 1 0 0 0,0-1 0 0 0,-1 0 0 0 0,2 0 0 0 0,-1 0 0 0 0,0 0 0 0 0,0-1 0 0 0,1 1 0 0 0,-1-1 0 0 0,1 0 0 0 0,0 1 0 0 0,0-1 0 0 0,0 0 0 0 0,0 0 0 0 0,0-1 1 0 0,1 1-1 0 0,-1 0 0 0 0,1 0 0 0 0,0-1 0 0 0,0 1 0 0 0,0-1 0 0 0,0 0 127 0 0,5-28-10597 0 0,0 21 1715 0 0</inkml:trace>
</inkml:ink>
</file>

<file path=ppt/ink/ink3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54.2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230 0 0 0 0,'0'0'269'0'0,"0"0"121"0"0,0 0 53 0 0,0 5 70 0 0,0 2 73 0 0,1 95 4894 0 0,14 56-2752 0 0,13 49-801 0 0,9 25-887 0 0,21 26-220 0 0,-31-162-522 0 0,-9 14 198 0 0,10 100 121 0 0,11-1-265 0 0,-23-120-101 0 0,1 81 157 0 0,13-35 30 0 0,-7-47-101 0 0,14 75 136 0 0,29 146 798 0 0,-30-99-933 0 0,-17-108-171 0 0,-2 20 83 0 0,30 126-151 0 0,-27-105-91 0 0,6 48-3 0 0,2 20-46 0 0,3-9 85 0 0,-4 74 127 0 0,-18-170-114 0 0,-9-106-120 0 0,0 0-30 0 0,0 0-119 0 0,0 0-207 0 0,0-5-1293 0 0,1-51-10421 0 0,0 44 6530 0 0</inkml:trace>
  <inkml:trace contextRef="#ctx0" brushRef="#br0" timeOffset="1235.472">133 77 0 0 0,'0'0'719'0'0,"0"0"208"0"0,0 0 5 0 0,0 0-45 0 0,0 0-30 0 0,0 0 41 0 0,0 0 65 0 0,0 0 66 0 0,0 0 23 0 0,-2 5 7290 0 0,-7 13-6825 0 0,-41 150 167 0 0,47-161-1649 0 0,-66 197 917 0 0,69-186-750 0 0,18-22 223 0 0,1-1-327 0 0,-1 1 0 0 0,0 1 1 0 0,1 0-1 0 0,-1 1 1 0 0,1 1-1 0 0,0 1 1 0 0,0 1-1 0 0,0 1-98 0 0,29-1 45 0 0,90 2 56 0 0,-88 19 16 0 0,-21-16 514 0 0,-19-6 718 0 0,-21-5-621 0 0,5 2-706 0 0,1-1-1 0 0,0 0 1 0 0,0 0 0 0 0,0-1 0 0 0,1 1 0 0 0,-1-1-1 0 0,1 0 1 0 0,0 0 0 0 0,1 0 0 0 0,-1-1 0 0 0,1 1 0 0 0,0-1-1 0 0,-1-3-21 0 0,2 5 7 0 0,-90-135 132 0 0,57 85-122 0 0,23 39-302 0 0,2 0 0 0 0,0-1 1 0 0,0 0-1 0 0,2-1 0 0 0,0 0 0 0 0,1-1 1 0 0,-2-7 284 0 0,5-20-4361 0 0,9 17-6015 0 0,0 20 1481 0 0</inkml:trace>
</inkml:ink>
</file>

<file path=ppt/ink/ink3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0:57.11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441 770 5017 0 0,'0'0'960'0'0,"0"0"-100"0"0,0 0-13 0 0,0 0 124 0 0,0 0 105 0 0,0 0-30 0 0,0 0-154 0 0,0 0-240 0 0,0 0-201 0 0,0 0-126 0 0,0 0-15 0 0,3 5 50 0 0,161 328 3710 0 0,-154-315-3709 0 0,-14-21 2988 0 0,-11-19-3272 0 0,2-1 1 0 0,0-1-1 0 0,1 1 0 0 0,2-2 0 0 0,0 0 0 0 0,-5-22-77 0 0,-1 0 64 0 0,2 7-37 0 0,1 0 0 0 0,3-1 0 0 0,1 0 0 0 0,1-1 0 0 0,3 0-1 0 0,0-42-26 0 0,4 61-4 0 0,0 18 2 0 0,0 1 1 0 0,0-1 0 0 0,1 0 0 0 0,-1 0 0 0 0,1 1 0 0 0,0-1 0 0 0,1 0 0 0 0,-1 1 0 0 0,1-1 0 0 0,0 0 0 0 0,0 1-1 0 0,0-1 1 0 0,1 1 0 0 0,0 0 0 0 0,0-1 0 0 0,0 1 0 0 0,0 0 0 0 0,0 0 0 0 0,1 0 0 0 0,1-1 1 0 0,0 4-11 0 0,1 0 1 0 0,-1 1 0 0 0,0-1 0 0 0,0 1-1 0 0,1 0 1 0 0,-1 0 0 0 0,0 1 0 0 0,1-1-1 0 0,-1 1 1 0 0,0 0 0 0 0,0 0-1 0 0,0 1 1 0 0,0-1 0 0 0,0 1 0 0 0,0 0-1 0 0,0 0 1 0 0,0 0 0 0 0,-1 0-1 0 0,1 1 1 0 0,-1-1 0 0 0,0 1 0 0 0,1 0-1 0 0,-1 0 1 0 0,1 2 10 0 0,4 3-883 0 0,22 15 1837 0 0,-18-19-4896 0 0,2-2-5114 0 0,-12-2 21 0 0</inkml:trace>
  <inkml:trace contextRef="#ctx0" brushRef="#br0" timeOffset="732.5">862 733 5473 0 0,'0'0'2631'0'0,"0"0"-1780"0"0,0 0-467 0 0,0 0 155 0 0,0 0 184 0 0,0 0 48 0 0,0 0-87 0 0,0 0-187 0 0,0 0-191 0 0,0 0-140 0 0,0 0-66 0 0,-3 32-28 0 0,-11 97 1 0 0,11 67 383 0 0,3-156-274 0 0,0-39-123 0 0,0-1 68 0 0,0-16 984 0 0,2-27-904 0 0,3 1 0 0 0,1 0 0 0 0,2 0 0 0 0,1 1 0 0 0,3 0 1 0 0,1 1-1 0 0,3 0 0 0 0,0 1 0 0 0,5-5-207 0 0,-20 44-4 0 0,-1-1 0 0 0,0 0 1 0 0,0 1-1 0 0,0-1 0 0 0,1 0 0 0 0,-1 0 1 0 0,0 1-1 0 0,1-1 0 0 0,-1 1 0 0 0,1-1 1 0 0,-1 0-1 0 0,1 1 0 0 0,-1-1 0 0 0,1 1 0 0 0,-1-1 1 0 0,1 1-1 0 0,-1-1 0 0 0,1 1 0 0 0,-1 0 1 0 0,1-1-1 0 0,0 1 0 0 0,-1 0 0 0 0,1-1 1 0 0,0 1-1 0 0,-1 0 0 0 0,1 0 0 0 0,0 0 0 0 0,0-1 1 0 0,-1 1-1 0 0,1 0 0 0 0,0 0 0 0 0,0 0 1 0 0,-1 0-1 0 0,1 0 0 0 0,0 1 0 0 0,-1-1 1 0 0,1 0-1 0 0,0 0 0 0 0,0 0 0 0 0,-1 1 1 0 0,1-1-1 0 0,0 0 0 0 0,-1 0 0 0 0,1 1 0 0 0,-1-1 1 0 0,1 1-1 0 0,0-1 0 0 0,-1 1 0 0 0,1-1 1 0 0,-1 1-1 0 0,1-1 0 0 0,-1 1 0 0 0,1-1 1 0 0,-1 1-1 0 0,0 0 0 0 0,1-1 0 0 0,-1 1 0 0 0,0 0 1 0 0,1-1-1 0 0,-1 1 4 0 0,25 48 330 0 0,-22-42-343 0 0,8 17 68 0 0,2 0 1 0 0,1-1-1 0 0,0-1 0 0 0,2 0 1 0 0,1-1-1 0 0,0-1 1 0 0,11 9-56 0 0,-5 10 1899 0 0,-46-38-318 0 0,4-3-1452 0 0,0-1 0 0 0,0-1-1 0 0,0-1 1 0 0,0 0 0 0 0,1-2-1 0 0,0 0 1 0 0,0-1 0 0 0,1 0-1 0 0,-3-4-128 0 0,-29-11-4161 0 0,1 4-5325 0 0,39 15 947 0 0</inkml:trace>
  <inkml:trace contextRef="#ctx0" brushRef="#br0" timeOffset="1651.213">1 291 3457 0 0,'0'0'1285'0'0,"0"0"-218"0"0,0 0 35 0 0,0 0 153 0 0,0 0 108 0 0,0 0-8 0 0,0 0-118 0 0,0 0-162 0 0,0 0-201 0 0,0 0-137 0 0,0 0-91 0 0,0 0-108 0 0,9-10-44 0 0,33-32-35 0 0,2 20 366 0 0,161-51 510 0 0,-118 51-741 0 0,-86 22-280 0 0,-1 0 145 0 0,0 0 136 0 0,0 0 45 0 0,-12 0 858 0 0,-39 1-1071 0 0,33 1-379 0 0,0-1-1 0 0,-1 0 0 0 0,1-1 0 0 0,0-1 0 0 0,-1-1 1 0 0,1-1-1 0 0,0 0 0 0 0,0-2 0 0 0,1 0 1 0 0,-1-1-1 0 0,1 0 0 0 0,0-1 0 0 0,-6-5-47 0 0,-4-24-2916 0 0,23 4-8153 0 0,4 24 809 0 0</inkml:trace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0.7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16428 0 0,'0'0'1837'0'0,"0"0"-504"0"0,0 0-204 0 0,0 0-143 0 0,0 0-233 0 0,0 0-207 0 0,0 0-146 0 0,0 0-72 0 0,0 0-58 0 0,0 0-59 0 0,0 0-64 0 0,0 0-96 0 0,13-21-35 0 0,41-68-24 0 0,-1 30-310 0 0,-15 40-1465 0 0,-35 46 640 0 0,-16 123 614 0 0,14-147 619 0 0,0 0 0 0 0,0-1 0 0 0,1 1 0 0 0,-1-1 0 0 0,1 1 0 0 0,-1-1 0 0 0,1 1 0 0 0,0-1 0 0 0,0 0 1 0 0,0 0-1 0 0,0 0 0 0 0,0 0 0 0 0,1 0 0 0 0,-1-1 0 0 0,0 1 0 0 0,1-1 0 0 0,-1 1 0 0 0,1-1 0 0 0,0 0 0 0 0,0 0 0 0 0,-1 0 0 0 0,1 0 1 0 0,0-1-1 0 0,0 1 0 0 0,0-1 0 0 0,0 1 0 0 0,-1-1 0 0 0,1 0 0 0 0,0 0 0 0 0,0 0 0 0 0,0-1 0 0 0,0 1 0 0 0,0-1 0 0 0,0 0 1 0 0,-1 0-1 0 0,1 1 0 0 0,0-2 0 0 0,0 1 0 0 0,-1 0 0 0 0,1-1 0 0 0,-1 1 0 0 0,1-1 0 0 0,-1 0 0 0 0,0 1-90 0 0,132-123 1848 0 0,-81 67-5951 0 0,-10 11-5363 0 0,-32 33-2534 0 0</inkml:trace>
</inkml:ink>
</file>

<file path=ppt/ink/ink3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1:55.77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2068 2345 0 0 0,'0'0'540'0'0,"0"0"168"0"0,0 0 14 0 0,0 0-10 0 0,0 0-36 0 0,0 0-42 0 0,0 0 24 0 0,0 0 61 0 0,-18-5 4213 0 0,12 3 380 0 0,-29-5 101 0 0,-22-12-2821 0 0,6-11-1358 0 0,-8-3-158 0 0,-3 0-266 0 0,17 4-460 0 0,-55-33 315 0 0,-56 10 59 0 0,86 18-627 0 0,-10-21 86 0 0,-27 11 70 0 0,44 18-189 0 0,16 5-84 0 0,-87-35 107 0 0,22 12-43 0 0,-31-37-25 0 0,80 41 2 0 0,-6-9 31 0 0,-69-16-37 0 0,55 28 9 0 0,23 3-20 0 0,-41-10-63 0 0,0 0 59 0 0,48 15-8 0 0,10 21-52 0 0,32 5 32 0 0,11 3 39 0 0,0 0-15 0 0,0 0 8 0 0,0 0-22 0 0,0 0-3 0 0,0 0 14 0 0,0 0 18 0 0,0 0-6 0 0,0 0-19 0 0,0 0-6 0 0,0 0 29 0 0,0 0-8 0 0,0 0 11 0 0,0 0-1 0 0,0 0-18 0 0,0 0 7 0 0,0 0-8 0 0,0 0 12 0 0,0 0-1 0 0,0 0-16 0 0,0 0 9 0 0,0 0-15 0 0,0 0 18 0 0,0 0-10 0 0,0 0-21 0 0,6 11-459 0 0,169 224 330 0 0,-119-169 167 0 0,-23-129-443 0 0,70-174 561 0 0,-34 114-208 0 0,-48 97 60 0 0,-20 26 36 0 0,-1 0 13 0 0,0 0-6 0 0,0 0 0 0 0,0 0 9 0 0,0 0-16 0 0,0 0-44 0 0,0 0 30 0 0,0 0 20 0 0,0 0 3 0 0,0 0-25 0 0,0 0 8 0 0,0 0 1 0 0,0 0-6 0 0,0 0 14 0 0,0 0 14 0 0,0 0 13 0 0,0 0-9 0 0,0 0 6 0 0,0 0-5 0 0,0 0-23 0 0,0 0 25 0 0,0 0-8 0 0,0 0 21 0 0,0 0 17 0 0,0 0-8 0 0,0 0 12 0 0,0 0 4 0 0,0 0-1 0 0,-24 4 233 0 0,-204 91-173 0 0,161-87-2391 0 0,62-47-15654 0 0,5 30 8912 0 0</inkml:trace>
  <inkml:trace contextRef="#ctx0" brushRef="#br0" timeOffset="1313.639">798 663 6105 0 0,'0'0'1174'0'0,"0"0"-315"0"0,0 0-112 0 0,0 0 118 0 0,0 0 150 0 0,0 0 51 0 0,0 0-109 0 0,0 0-215 0 0,0 0-237 0 0,0 0-186 0 0,0 0-111 0 0,-5 16-59 0 0,-15 54-29 0 0,33-1 111 0 0,-7-55-172 0 0,39 90 174 0 0,24 68-262 0 0,-63-51-113 0 0,-6-120 181 0 0,0 0 0 0 0,-1 1 0 0 0,1-1-1 0 0,-1 0 1 0 0,1 1 0 0 0,-1-1 0 0 0,1 0 0 0 0,-1 0 0 0 0,0 1-1 0 0,1-1 1 0 0,-1 0 0 0 0,0 0 0 0 0,0 0 0 0 0,0 0-1 0 0,0 0 1 0 0,0 0 0 0 0,0 0 0 0 0,0 0 0 0 0,0 0-1 0 0,0-1 1 0 0,-1 1 0 0 0,1 0 0 0 0,0-1 0 0 0,0 1 0 0 0,-1-1-1 0 0,1 1 1 0 0,0-1 0 0 0,-1 0 0 0 0,1 0 0 0 0,-1 1-1 0 0,1-1 1 0 0,0 0 0 0 0,-1 0 0 0 0,1 0 0 0 0,-1-1-1 0 0,1 1 1 0 0,0 0 0 0 0,-1 0 0 0 0,1-1 0 0 0,0 1 0 0 0,-1-1-1 0 0,1 1 1 0 0,0-1 0 0 0,0 1 0 0 0,-1-1 0 0 0,1 0-1 0 0,0 0 1 0 0,0 0 0 0 0,-1 0-39 0 0,-6-15 111 0 0,0 0-1 0 0,1 0 1 0 0,1 0-1 0 0,1-1 1 0 0,0 0 0 0 0,1 0-1 0 0,1 0 1 0 0,0 0 0 0 0,2-1-1 0 0,0 1 1 0 0,1-1-1 0 0,1-10-110 0 0,-2 12 63 0 0,-2-20 61 0 0,1 0 1 0 0,2 0 0 0 0,1 1 0 0 0,2-1 0 0 0,1 0-1 0 0,2 1 1 0 0,1 0 0 0 0,2 0 0 0 0,2 1 0 0 0,1 0-1 0 0,1 1 1 0 0,15-24-125 0 0,-27 54-10 0 0,0 0 1 0 0,1 0-1 0 0,-1 1 0 0 0,1-1 0 0 0,0 0 0 0 0,0 1 1 0 0,0 0-1 0 0,0-1 0 0 0,0 1 0 0 0,0 0 0 0 0,1 0 0 0 0,-1 0 1 0 0,1 1-1 0 0,-1-1 0 0 0,1 1 0 0 0,0-1 0 0 0,-1 1 1 0 0,1 0-1 0 0,0 0 0 0 0,0 0 0 0 0,0 0 0 0 0,0 0 0 0 0,0 1 1 0 0,0 0-1 0 0,1-1 10 0 0,29 60-36 0 0,-4 28 82 0 0,7 18-243 0 0,-6-37-5221 0 0,-26-57 242 0 0,-2-6-3770 0 0</inkml:trace>
  <inkml:trace contextRef="#ctx0" brushRef="#br0" timeOffset="2282.902">1229 891 0 0 0,'0'0'148'0'0,"0"0"123"0"0,0 0 90 0 0,0 0 110 0 0,0 0 112 0 0,0 3 1206 0 0,4 13 9645 0 0,-3-8-11296 0 0,-31 153 621 0 0,-39 33-1616 0 0,58-168 180 0 0,11-25 492 0 0,0-1-6 0 0,0 0-23 0 0,0 0-12 0 0,0 0-63 0 0,0-22-1130 0 0,31-71 952 0 0,104-233-512 0 0,-106 281 1062 0 0,-29 45-140 0 0,13 10-243 0 0,23 61 1102 0 0,7-9-398 0 0,43 81-25 0 0,-65-76 1366 0 0,-21-67-1349 0 0,0 0 25 0 0,0 0 42 0 0,0 0 44 0 0,0 0 47 0 0,0 0 20 0 0,-35-11 1769 0 0,-19-15-1303 0 0,-49-10-692 0 0,88 33-598 0 0,-1 0 0 0 0,1 1 0 0 0,-1 1 0 0 0,0 1 0 0 0,0 0 0 0 0,1 1 0 0 0,-1 1 0 0 0,1 0 0 0 0,-8 3 250 0 0,-7 10-4379 0 0,5 9-3531 0 0,21-17 2297 0 0</inkml:trace>
  <inkml:trace contextRef="#ctx0" brushRef="#br0" timeOffset="2570.7">1742 678 10930 0 0,'0'0'2115'0'0,"0"0"-797"0"0,0 0-359 0 0,0 0-92 0 0,0 0-87 0 0,0 0-112 0 0,0 0-129 0 0,0 0-122 0 0,0 0-106 0 0,0 0-76 0 0,0 0-55 0 0,0 0-36 0 0,-6 35-35 0 0,-21 109-37 0 0,-3 34 51 0 0,21-134-491 0 0,-4 20-657 0 0,10-21-10197 0 0,3-40 4070 0 0</inkml:trace>
  <inkml:trace contextRef="#ctx0" brushRef="#br0" timeOffset="2940.087">2098 725 4153 0 0,'0'0'1704'0'0,"0"0"-74"0"0,0 0 60 0 0,0 0-9 0 0,0 0-134 0 0,0 0-214 0 0,0 0-236 0 0,0 0-195 0 0,0 0-154 0 0,0 0-107 0 0,0 0-118 0 0,0 0-107 0 0,-22 32-77 0 0,-63 95-83 0 0,61-69 71 0 0,24-56-327 0 0,0 1 1 0 0,0-1 0 0 0,0 1-1 0 0,0-1 1 0 0,0 1-1 0 0,1-1 1 0 0,-1 0 0 0 0,1 1-1 0 0,-1-1 1 0 0,1 0-1 0 0,0 1 1 0 0,0-1 0 0 0,0 0-1 0 0,0 0 1 0 0,0 0-1 0 0,1 0 1 0 0,-1 0 0 0 0,1 0-1 0 0,-1 0 1 0 0,1 0-1 0 0,0-1 1 0 0,-1 1 0 0 0,1-1-1 0 0,0 1 1 0 0,0-1-1 0 0,0 0 1 0 0,0 1 0 0 0,0-1-1 0 0,1 0 1 0 0,-1 0-1 0 0,0-1 1 0 0,1 1 0 0 0,-1 0-1 0 0,0-1 1 0 0,1 0-1 0 0,-1 1 1 0 0,0-1 0 0 0,1 0-1 0 0,-1 0 1 0 0,2 0-1 0 0,7 1 18 0 0,0 0 1 0 0,1 0 0 0 0,-1-1-1 0 0,0-1 1 0 0,0 0 0 0 0,0 0-1 0 0,0-1 1 0 0,0-1 0 0 0,-1 0-1 0 0,1 0 1 0 0,0-1 0 0 0,-1 0-1 0 0,0-1 1 0 0,7-4-19 0 0,27-22-2364 0 0,-17 8-7098 0 0,-19 15 2016 0 0</inkml:trace>
  <inkml:trace contextRef="#ctx0" brushRef="#br0" timeOffset="3863.413">579 313 4289 0 0,'0'0'1750'0'0,"0"0"-153"0"0,0 0 48 0 0,0 0 59 0 0,0 0-116 0 0,0 0-334 0 0,0 0-397 0 0,0 0-280 0 0,0 0-127 0 0,0 0 48 0 0,0 0 111 0 0,0 0 79 0 0,0 0-5 0 0,15-2-68 0 0,114-22 972 0 0,226-82 804 0 0,-224 69-2112 0 0,-147 31 2233 0 0,-68-21-2366 0 0,64 23-451 0 0,1-2-1 0 0,-1 0 1 0 0,1-2 0 0 0,1 0 0 0 0,-1 0-1 0 0,1-2 1 0 0,1 0 0 0 0,-8-7 305 0 0,8 0-3668 0 0,13 7-2143 0 0,3 3-4858 0 0</inkml:trace>
  <inkml:trace contextRef="#ctx0" brushRef="#br0" timeOffset="10244.961">2473 2603 0 0 0,'0'0'139'0'0,"0"0"463"0"0,0 0 139 0 0,0 0 24 0 0,0 0 73 0 0,0 0 65 0 0,0 0 31 0 0,-6-4 47 0 0,-17-13 41 0 0,17 12 60 0 0,6 5 25 0 0,0 0-44 0 0,0 0-88 0 0,0 0-71 0 0,0 0-57 0 0,0 0-32 0 0,0 0-45 0 0,0 0-96 0 0,0 0-101 0 0,21 0 1808 0 0,-9 1-2090 0 0,0 0 0 0 0,-1 1 1 0 0,1 0-1 0 0,-1 1 0 0 0,1 0 0 0 0,-1 1 1 0 0,0 0-1 0 0,-1 1 0 0 0,1 0 0 0 0,9 6-291 0 0,80 37 525 0 0,118 40 80 0 0,-76-29-244 0 0,-71-22-235 0 0,-2 3-39 0 0,6-11-94 0 0,0-2 78 0 0,-57-16-30 0 0,27 14 36 0 0,9 1-91 0 0,30 7 54 0 0,44 37 6 0 0,-112-65-33 0 0,0 2-1 0 0,-1 0 0 0 0,0 1 0 0 0,0 1 1 0 0,-1 0-1 0 0,0 1 0 0 0,0 0 1 0 0,-1 1-1 0 0,0 2-12 0 0,52 27 43 0 0,-23-25-53 0 0,7 10 194 0 0,37 12 108 0 0,-22-6 35 0 0,-12-10-204 0 0,-17-6-63 0 0,-2-1 8 0 0,8 8 9 0 0,19 4-15 0 0,-28-11-49 0 0,21 7 55 0 0,21 14 40 0 0,-40-17-36 0 0,-23-14 464 0 0,-17-2 262 0 0,-23 4-718 0 0,-75 1-26 0 0,-110 55-106 0 0,80-57 71 0 0,132-7-23 0 0,1-1 1 0 0,0 1 0 0 0,-1-1-1 0 0,1 0 1 0 0,0 0-1 0 0,0 1 1 0 0,0-1-1 0 0,0 0 1 0 0,0 0 0 0 0,1 0-1 0 0,-1 0 1 0 0,1 0-1 0 0,-1 0 1 0 0,1-1-1 0 0,0 1 1 0 0,0 0-1 0 0,0 0 1 0 0,0 0 0 0 0,0 0-1 0 0,0 0 1 0 0,0 0-1 0 0,1 0 1 0 0,-1 0-1 0 0,1 0 1 0 0,0 0 0 0 0,-1 0-1 0 0,1 0 1 0 0,0 0-1 0 0,0 0 1 0 0,0 0-1 0 0,0 0 1 0 0,1 1 0 0 0,0-2 3 0 0,18-36-1 0 0,-2-2 0 0 0,-2 0 0 0 0,-1-1 0 0 0,0-9 1 0 0,50-195-24 0 0,-56 184 38 0 0,-9 61-31 0 0,0 1 21 0 0,0 0 5 0 0,0 0-14 0 0,0 0 10 0 0,0 0-14 0 0,0 0 4 0 0,0 0 15 0 0,0 0-7 0 0,0 0-26 0 0,0 0 5 0 0,24 19 195 0 0,-2 34-75 0 0,-21-51-100 0 0,113 311 373 0 0,-85-228-346 0 0,-43-112-6758 0 0,-2-4-2900 0 0,11 19-544 0 0</inkml:trace>
  <inkml:trace contextRef="#ctx0" brushRef="#br0" timeOffset="12052.295">3136 1812 10690 0 0,'0'0'55'0'0,"0"0"-263"0"0,0 0-11 0 0,0 0 307 0 0,0 0 367 0 0,0 0 206 0 0,0 0 14 0 0,0 0-107 0 0,0 0-116 0 0,0 0-57 0 0,0 0-16 0 0,-4 27-62 0 0,-11 89-82 0 0,23-27 80 0 0,-1-67-251 0 0,77 287-296 0 0,-74-243 57 0 0,-3-70 3747 0 0,-37-118-2332 0 0,21 82-1226 0 0,1 0 1 0 0,2-1 0 0 0,2 0-1 0 0,2-1 1 0 0,2 1-1 0 0,1 0 1 0 0,2 0-1 0 0,2 0 1 0 0,2 0-1 0 0,1 0 1 0 0,2 1 0 0 0,2 1-1 0 0,12-26-14 0 0,23-13 90 0 0,-45 78-85 0 0,1 0 1 0 0,0 1 0 0 0,-1-1-1 0 0,1 0 1 0 0,0 1 0 0 0,-1-1-1 0 0,1 1 1 0 0,-1 0 0 0 0,1 0-1 0 0,-1 0 1 0 0,1 0 0 0 0,-1 0-1 0 0,0 1 1 0 0,1-1 0 0 0,-1 1 0 0 0,0-1-1 0 0,0 1 1 0 0,0 0 0 0 0,0 0-1 0 0,0 0 1 0 0,-1 0 0 0 0,1 0-1 0 0,-1 0 1 0 0,1 0 0 0 0,-1 1-1 0 0,0-1 1 0 0,0 0 0 0 0,0 1 0 0 0,0-1-1 0 0,0 1 1 0 0,0 0 0 0 0,0 2-6 0 0,0-3 16 0 0,20 44 141 0 0,-15-31-156 0 0,1 1 0 0 0,0-1-1 0 0,1-1 1 0 0,1 1 0 0 0,1-1 0 0 0,0-1 0 0 0,7 8-1 0 0,15 5-510 0 0,-17-16-3074 0 0,-4-3-3260 0 0,-9-6-2185 0 0</inkml:trace>
  <inkml:trace contextRef="#ctx0" brushRef="#br0" timeOffset="12368.513">3686 2139 12699 0 0,'0'0'1272'0'0,"0"0"-577"0"0,0 0-230 0 0,0 0 165 0 0,0 0 211 0 0,0 0 111 0 0,0 0-82 0 0,0 0-193 0 0,0 0-190 0 0,0 0-176 0 0,0 0-112 0 0,0 0-71 0 0,5 27-52 0 0,23 123 72 0 0,-13-69-148 0 0,-12-54-1181 0 0,-2-18-3265 0 0,-1-1-5675 0 0,0-8 5419 0 0</inkml:trace>
  <inkml:trace contextRef="#ctx0" brushRef="#br0" timeOffset="12929.927">3635 2062 6689 0 0,'0'0'1114'0'0,"0"0"-231"0"0,0 0 82 0 0,0 0 306 0 0,0 0 140 0 0,0 0-82 0 0,0 0-149 0 0,0 0-215 0 0,0 0-162 0 0,0 0-89 0 0,0 0-125 0 0,0 0-117 0 0,0 0-116 0 0,29-17-122 0 0,88-49-81 0 0,-65 50 70 0 0,-46 68 21 0 0,-7-42-251 0 0,0 1 0 0 0,-1-1 1 0 0,0 1-1 0 0,-1-1 0 0 0,0 0 0 0 0,-1 0 1 0 0,0 0-1 0 0,0 0 0 0 0,-1-1 0 0 0,-1 1 7 0 0,-21 51-466 0 0,27-59 434 0 0,0-1-1 0 0,0 1 1 0 0,0 0-1 0 0,0-1 1 0 0,0 1-1 0 0,0-1 1 0 0,0 1-1 0 0,0 0 1 0 0,1-1 0 0 0,-1 1-1 0 0,1-1 1 0 0,-1 1-1 0 0,1-1 1 0 0,0 1-1 0 0,-1-1 1 0 0,1 0-1 0 0,0 1 1 0 0,0-1-1 0 0,0 0 1 0 0,0 0-1 0 0,0 1 1 0 0,0-1-1 0 0,0 0 1 0 0,1 0-1 0 0,-1 0 1 0 0,0 0-1 0 0,1 0 1 0 0,-1-1-1 0 0,1 1 1 0 0,-1 0-1 0 0,1-1 1 0 0,-1 1-1 0 0,1-1 1 0 0,-1 1-1 0 0,1-1 1 0 0,-1 0-1 0 0,1 0 1 0 0,-1 1-1 0 0,1-1 1 0 0,0 0-1 0 0,-1 0 1 0 0,1-1-1 0 0,0 1 1 0 0,-1 0-1 0 0,1-1 1 0 0,-1 1-1 0 0,1 0 1 0 0,-1-1-1 0 0,1 0 1 0 0,-1 1-1 0 0,1-1 1 0 0,0-1 32 0 0,13 2 100 0 0,15-1-66 0 0,-23 0 2 0 0,0 0 0 0 0,0 0 1 0 0,0 0-1 0 0,0 1 0 0 0,0 0 1 0 0,0 1-1 0 0,0 0 0 0 0,0 0 0 0 0,0 0 1 0 0,0 1-1 0 0,0 0 0 0 0,0 0 1 0 0,-1 0-1 0 0,1 1 0 0 0,-1 0 0 0 0,1 1 1 0 0,-1-1-1 0 0,0 1 0 0 0,-1 1 1 0 0,1-1-1 0 0,3 4-36 0 0,-7-3 84 0 0,-1 0 1 0 0,1 0 0 0 0,-1 0-1 0 0,0 1 1 0 0,-1-1-1 0 0,1 0 1 0 0,-1 1-1 0 0,0-1 1 0 0,0 0-1 0 0,-1 1 1 0 0,0-1 0 0 0,0 0-1 0 0,0 0 1 0 0,0 0-1 0 0,-1 0 1 0 0,0 0-1 0 0,0 0 1 0 0,0 0-1 0 0,-1 0 1 0 0,0 1-85 0 0,-4 5 26 0 0,0 0 0 0 0,0-1 0 0 0,-1 0 1 0 0,-1 0-1 0 0,0 0 0 0 0,0-1 0 0 0,-1-1 0 0 0,0 0 0 0 0,0 0 1 0 0,-1-1-1 0 0,0 0 0 0 0,0 0 0 0 0,-1-2 0 0 0,-7 4-26 0 0,-66 5-5794 0 0,76-14 726 0 0,3-3-4395 0 0</inkml:trace>
  <inkml:trace contextRef="#ctx0" brushRef="#br0" timeOffset="13249.574">4378 1951 9994 0 0,'0'0'1927'0'0,"0"0"-621"0"0,0 0-151 0 0,0 0 124 0 0,0 0-35 0 0,0 0-229 0 0,0 0-299 0 0,0 0-264 0 0,0 0-124 0 0,0 0 10 0 0,0 0 63 0 0,0 0 43 0 0,0 15 14 0 0,-2 48-29 0 0,-24 49 567 0 0,14-79-872 0 0,-20 52-793 0 0,-3-1 0 0 0,-4-1 0 0 0,-12 13 669 0 0,48-91-901 0 0,-10 18-985 0 0,10-15-1839 0 0,1 0-3595 0 0,1-4 553 0 0</inkml:trace>
  <inkml:trace contextRef="#ctx0" brushRef="#br0" timeOffset="13619.895">4647 2187 12859 0 0,'0'0'2830'0'0,"0"0"-1085"0"0,0 0-450 0 0,0 0-46 0 0,0 0-101 0 0,0 0-177 0 0,0 0-202 0 0,0 0-171 0 0,0 0-161 0 0,0 0-110 0 0,0 0-95 0 0,0 0-61 0 0,-10 6-41 0 0,-78 58 144 0 0,75-47-235 0 0,-41 70-18 0 0,51-22-309 0 0,7-60 261 0 0,-1 0 1 0 0,1-1 0 0 0,0 1 0 0 0,0-1 0 0 0,0 0 0 0 0,1-1 0 0 0,0 1-1 0 0,-1-1 1 0 0,1 0 0 0 0,0 0 0 0 0,1 0 0 0 0,-1-1 0 0 0,0 0 0 0 0,1 0-1 0 0,-1 0 1 0 0,1 0 0 0 0,0-1 0 0 0,0 0 0 0 0,-1-1 0 0 0,1 1 0 0 0,0-1-1 0 0,0 0 1 0 0,0 0 0 0 0,0-1 0 0 0,-1 0 0 0 0,4 0 26 0 0,-3 1-7 0 0,72-25-1123 0 0,-56 9-2225 0 0,-3-1-3991 0 0,-14 12-3615 0 0</inkml:trace>
  <inkml:trace contextRef="#ctx0" brushRef="#br0" timeOffset="15854.424">2839 1535 2665 0 0,'0'0'1417'0'0,"0"0"-166"0"0,0 0 69 0 0,0 0 190 0 0,0 0 145 0 0,0 0 32 0 0,0 0-129 0 0,0 0-210 0 0,0 0-234 0 0,0 0-229 0 0,0 0-193 0 0,1-3-136 0 0,-1 1-483 0 0,1 0-1 0 0,0 0 0 0 0,-1 0 0 0 0,1 0 0 0 0,0 0 0 0 0,0 0 1 0 0,0 0-1 0 0,0 0 0 0 0,0 0 0 0 0,0 1 0 0 0,0-1 0 0 0,1 0 0 0 0,-1 1 1 0 0,1-1-1 0 0,-1 1 0 0 0,1-1 0 0 0,0 1 0 0 0,-1 0 0 0 0,1 0 1 0 0,0 0-1 0 0,0 0 0 0 0,0 0 0 0 0,0 0 0 0 0,0 1 0 0 0,0-1 0 0 0,0 0 1 0 0,0 1-1 0 0,0 0 0 0 0,1-1-72 0 0,270-39 1780 0 0,-249 32-1541 0 0,0-1 0 0 0,-1-1 0 0 0,0-1 0 0 0,0-1 0 0 0,19-15-239 0 0,-42 26 66 0 0,0 0-1 0 0,-1-1 1 0 0,1 1-1 0 0,-1 0 1 0 0,1 0 0 0 0,0 0-1 0 0,-1 0 1 0 0,0 0-1 0 0,1 0 1 0 0,-1 0-1 0 0,0 0 1 0 0,1 0 0 0 0,-1 0-1 0 0,0 0 1 0 0,0 0-1 0 0,0 0 1 0 0,0 1-1 0 0,0-1 1 0 0,0 0 0 0 0,0 1-1 0 0,0-1 1 0 0,0 1-1 0 0,0-1 1 0 0,0 1-1 0 0,-1-1 1 0 0,1 1 0 0 0,0 0-1 0 0,0-1 1 0 0,0 1-1 0 0,-1 0 1 0 0,1 0-1 0 0,0 0 1 0 0,0 0 0 0 0,0 0-1 0 0,-1 0 1 0 0,0 1-66 0 0,-76-26 261 0 0,69 22-245 0 0,0-1 0 0 0,0 0 0 0 0,1 0-1 0 0,-1 0 1 0 0,1-1 0 0 0,0 0 0 0 0,0-1 0 0 0,0 0 0 0 0,1 0-1 0 0,0-1 1 0 0,0 0 0 0 0,1 0 0 0 0,0 0 0 0 0,0-1 0 0 0,-3-5-16 0 0,5 6-612 0 0,0 0 1 0 0,0 0 0 0 0,1-1-1 0 0,0 1 1 0 0,0-1 0 0 0,0 0 0 0 0,1 0-1 0 0,1 0 1 0 0,-1 0 0 0 0,1 0-1 0 0,0-6 612 0 0,1-2-6377 0 0,0 5-5115 0 0</inkml:trace>
</inkml:ink>
</file>

<file path=ppt/ink/ink3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06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0 217 2681 0 0,'0'0'2080'0'0,"0"0"-809"0"0,0 0-91 0 0,0 0 120 0 0,0 0-46 0 0,0 0-186 0 0,0 0-185 0 0,0 0-123 0 0,0 0-32 0 0,0 0 43 0 0,0 0 28 0 0,0 0-8 0 0,0 0 8 0 0,21-3 1 0 0,70-9-32 0 0,121 9 2066 0 0,-71 3-1986 0 0,-141-1-759 0 0,1 0 1 0 0,-1 0-1 0 0,0 1 0 0 0,1-1 0 0 0,-1 0 0 0 0,0 0 1 0 0,0 0-1 0 0,1 0 0 0 0,-1 0 0 0 0,0 0 0 0 0,0 0 0 0 0,0 0 1 0 0,0 0-1 0 0,-1 0 0 0 0,1 0 0 0 0,0 0 0 0 0,0 0 1 0 0,0 0-1 0 0,-1 1 0 0 0,1-1 0 0 0,0 0 0 0 0,-1 0 0 0 0,1 0 1 0 0,-1 0-1 0 0,1 1 0 0 0,-1-1 0 0 0,0 0 0 0 0,1 0 0 0 0,-1 1 1 0 0,0-1-1 0 0,1 0 0 0 0,-1 1 0 0 0,0-1 0 0 0,0 1 1 0 0,1-1-1 0 0,-2 0-89 0 0,0-2 167 0 0,-11-12-146 0 0,0 1 0 0 0,-1 0-1 0 0,-1 0 1 0 0,0 2 0 0 0,0 0 0 0 0,-2 1-1 0 0,-7-5-20 0 0,-16-11-898 0 0,29 21 1 0 0,-5-3-947 0 0,12-2-9752 0 0,4 7 1693 0 0</inkml:trace>
</inkml:ink>
</file>

<file path=ppt/ink/ink3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00.7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750 1 0 0 0,'0'0'612'0'0,"0"0"135"0"0,0 0 124 0 0,0 0 24 0 0,0 0-79 0 0,0 0-48 0 0,0 0-65 0 0,0 0-78 0 0,5 0-70 0 0,19 0 436 0 0,-23 1 513 0 0,0 3 6906 0 0,-5-2-8318 0 0,-40 2 146 0 0,1 1 0 0 0,0 2 0 0 0,0 2 0 0 0,1 2 0 0 0,-24 11-238 0 0,23-9 60 0 0,-215 85-59 0 0,94-32 246 0 0,133-55-141 0 0,43 1-1039 0 0,25-5 1005 0 0,1-1 0 0 0,-1-1 1 0 0,1-2-1 0 0,-1-2 0 0 0,33-4-72 0 0,1 2 76 0 0,239-14 150 0 0,-309 15-227 0 0,-1 0 1 0 0,1 0-1 0 0,-1 0 0 0 0,1 0 1 0 0,-1 0-1 0 0,1 0 0 0 0,-1 0 1 0 0,1 0-1 0 0,-1 1 1 0 0,1-1-1 0 0,-1 0 0 0 0,1 0 1 0 0,-1 0-1 0 0,1 1 1 0 0,-1-1-1 0 0,1 0 0 0 0,-1 0 1 0 0,1 1-1 0 0,-1-1 1 0 0,1 0-1 0 0,-1 1 0 0 0,0-1 1 0 0,1 0-1 0 0,-1 1 1 0 0,1-1-1 0 0,-1 1 0 0 0,0-1 1 0 0,0 1-1 0 0,1-1 1 0 0,-1 1-1 0 0,0-1 0 0 0,0 1 1 0 0,0-1-1 0 0,1 1 1 0 0,-1-1-1 0 0,0 1 0 0 0,0-1 1 0 0,0 1-1 0 0,0-1 1 0 0,0 1-1 0 0,0 0 0 0 0,0-1 1 0 0,0 1-1 0 0,0-1 1 0 0,0 1-1 0 0,-1-1 0 0 0,1 1 1 0 0,0-1-1 0 0,0 1 1 0 0,0-1-1 0 0,-1 1 0 0 0,1-1 1 0 0,0 1-1 0 0,0-1 1 0 0,-1 1-1 0 0,1-1 0 0 0,-1 0 1 0 0,1 1-1 0 0,0-1 1 0 0,-1 0-1 0 0,1 1 0 0 0,-1-1 1 0 0,1 0-1 0 0,-1 1 1 0 0,1-1-1 0 0,-1 0 0 0 0,1 0 1 0 0,-1 1-1 0 0,1-1 1 0 0,-32 31 52 0 0,-322 182-725 0 0,326-195 659 0 0,3-2 23 0 0,1 0 1 0 0,0 2 0 0 0,1 0 0 0 0,1 2-1 0 0,1 0 1 0 0,1 2-10 0 0,18-22 0 0 0,1 1-1 0 0,-1 1 1 0 0,1-1 0 0 0,0 0-1 0 0,0 0 1 0 0,-1 0 0 0 0,1 1-1 0 0,0-1 1 0 0,0 0 0 0 0,0 1-1 0 0,1-1 1 0 0,-1 1 0 0 0,0 0-1 0 0,0-1 1 0 0,1 1 0 0 0,-1-1-1 0 0,1 1 1 0 0,-1 0 0 0 0,1 0-1 0 0,0-1 1 0 0,0 1 0 0 0,0 0-1 0 0,0-1 1 0 0,0 1 0 0 0,0 0-1 0 0,0 0 1 0 0,0-1 0 0 0,1 1-1 0 0,-1 0 1 0 0,1-1 0 0 0,-1 1-1 0 0,1 0 1 0 0,0-1 0 0 0,0 1-1 0 0,0-1 1 0 0,-1 1 0 0 0,1-1-1 0 0,1 0 1 0 0,-1 1 0 0 0,0-1-1 0 0,0 0 1 0 0,0 0 0 0 0,1 1-1 0 0,0-1 1 0 0,24 6 171 0 0,0-2-1 0 0,0-1 0 0 0,0-1 1 0 0,0-2-1 0 0,1 0 1 0 0,-1-2-1 0 0,0 0 1 0 0,1-2-1 0 0,-1-1 0 0 0,0-1 1 0 0,-1-2-1 0 0,1 0 1 0 0,-1-2-1 0 0,19-9-170 0 0,141-48 153 0 0,-176 57-1527 0 0,-8 7-7506 0 0,-1 2-1694 0 0</inkml:trace>
  <inkml:trace contextRef="#ctx0" brushRef="#br0" timeOffset="685.985">1000 759 5609 0 0,'0'0'2558'0'0,"0"0"-1352"0"0,0 0-271 0 0,0 0 283 0 0,0 0 279 0 0,0 0 62 0 0,0 0-194 0 0,0 0-308 0 0,0 0-281 0 0,12-34-200 0 0,39-105-141 0 0,-1 55 195 0 0,-11 37-350 0 0,1 2-1 0 0,3 2 1 0 0,2 2-1 0 0,39-28-279 0 0,-83 68-11 0 0,-1 0-1 0 0,0 1 1 0 0,1-1-1 0 0,-1 1 1 0 0,0-1-1 0 0,1 1 0 0 0,-1-1 1 0 0,1 1-1 0 0,-1-1 1 0 0,1 1-1 0 0,-1 0 1 0 0,1-1-1 0 0,0 1 1 0 0,-1 0-1 0 0,1-1 1 0 0,-1 1-1 0 0,1 0 1 0 0,0 0-1 0 0,-1 0 1 0 0,1-1-1 0 0,0 1 1 0 0,-1 0-1 0 0,1 0 1 0 0,0 0-1 0 0,-1 0 1 0 0,1 0-1 0 0,0 0 1 0 0,-1 0-1 0 0,1 0 1 0 0,0 1-1 0 0,-1-1 1 0 0,1 0-1 0 0,-1 0 1 0 0,1 0-1 0 0,0 1 1 0 0,-1-1-1 0 0,1 0 1 0 0,-1 1-1 0 0,1-1 1 0 0,-1 0-1 0 0,1 1 1 0 0,-1-1-1 0 0,1 1 1 0 0,-1-1-1 0 0,1 1 1 0 0,-1-1-1 0 0,1 1 1 0 0,-1-1-1 0 0,0 1 1 0 0,1 0-1 0 0,-1-1 1 0 0,0 1-1 0 0,0-1 1 0 0,1 2 11 0 0,-1 40-525 0 0,-1-30 667 0 0,-17 147-163 0 0,17-156 19 0 0,1 0 0 0 0,-1 1 0 0 0,0-1 1 0 0,1 0-1 0 0,0 1 0 0 0,0-1 1 0 0,0 1-1 0 0,0-1 0 0 0,0 1 1 0 0,1-1-1 0 0,-1 1 0 0 0,1-1 1 0 0,0 0-1 0 0,0 1 0 0 0,0-1 1 0 0,1 0-1 0 0,-1 0 0 0 0,1 0 1 0 0,0 0-1 0 0,0 0 0 0 0,0 0 0 0 0,0-1 1 0 0,0 1-1 0 0,0 0 0 0 0,1-1 1 0 0,-1 0-1 0 0,1 0 0 0 0,0 1 1 0 0,0-2-1 0 0,0 1 0 0 0,0 0 1 0 0,0 0-1 0 0,0-1 0 0 0,0 0 1 0 0,1 0-1 0 0,-1 0 0 0 0,0 0 1 0 0,2 0 0 0 0,4-3 56 0 0,0 0 0 0 0,-1-1-1 0 0,1 0 1 0 0,0 0-1 0 0,-1-1 1 0 0,0 0-1 0 0,0 0 1 0 0,0-1-1 0 0,0 0 1 0 0,-1 0 0 0 0,0-1-1 0 0,0 0 1 0 0,-1-1-1 0 0,1 1 1 0 0,-1-1-1 0 0,0 0 1 0 0,-1-1-1 0 0,3-5-54 0 0,20-19 63 0 0,184-210 23 0 0,-107 117-258 0 0,-82 102 99 0 0,-23 22-27 0 0,0 6-293 0 0,-22 79 177 0 0,0-16 341 0 0,14-47-71 0 0,1 0-1 0 0,1 1 1 0 0,1 0 0 0 0,1 1 0 0 0,1-1 0 0 0,-1 19-54 0 0,4-40-1 0 0,0 12-8 0 0,-1 0 0 0 0,2 0 0 0 0,0 0 0 0 0,0 0-1 0 0,1 0 1 0 0,1 0 0 0 0,0-1 0 0 0,0 1 0 0 0,2-1 0 0 0,3 8 9 0 0,14 18-1060 0 0,-13-27-2042 0 0,1 0-3872 0 0,-7-8-1872 0 0</inkml:trace>
  <inkml:trace contextRef="#ctx0" brushRef="#br0" timeOffset="5053.117">2497 501 5697 0 0,'0'0'1391'0'0,"0"0"-129"0"0,0 0 157 0 0,0 0 265 0 0,0 0 68 0 0,0 0-166 0 0,0 0-314 0 0,0 0-273 0 0,0 0-220 0 0,0 0-160 0 0,0 0-119 0 0,1-8-129 0 0,2-23-40 0 0,-32 24 587 0 0,-69 76-1190 0 0,87-61 227 0 0,0 2 0 0 0,0 0-1 0 0,1 0 1 0 0,0 1 0 0 0,1 0-1 0 0,0 1 1 0 0,1 0 0 0 0,0 0-1 0 0,1 1 1 0 0,0 0 0 0 0,1 0-1 0 0,1 1 1 0 0,0-1 0 0 0,1 1-1 0 0,0 0 1 0 0,1 0 0 0 0,0 1-1 0 0,2-1 1 0 0,0 1-1 0 0,0-1 1 0 0,1 4 45 0 0,3-10-7 0 0,1-1 1 0 0,0 0-1 0 0,0 0 0 0 0,0 0 1 0 0,1 0-1 0 0,0 0 0 0 0,0-1 1 0 0,0 0-1 0 0,1 0 0 0 0,0 0 1 0 0,0-1-1 0 0,1 0 0 0 0,0 0 1 0 0,0-1-1 0 0,0 0 0 0 0,0 0 1 0 0,0 0-1 0 0,1-1 0 0 0,0 0 1 0 0,-1-1-1 0 0,1 0 0 0 0,0 0 1 0 0,0 0-1 0 0,1-1 0 0 0,-1-1 1 0 0,3 1 6 0 0,-3 1 122 0 0,0 0 1 0 0,1 0-1 0 0,-1-1 0 0 0,1 0 1 0 0,-1-1-1 0 0,1 0 1 0 0,0 0-1 0 0,-1-1 0 0 0,1 0 1 0 0,-1 0-1 0 0,0-1 1 0 0,1 0-1 0 0,-1-1 0 0 0,0 0 1 0 0,0 0-1 0 0,0-1 1 0 0,-1 1-1 0 0,1-2 0 0 0,-1 1 1 0 0,0-1-1 0 0,0 0 1 0 0,-1-1-1 0 0,5-3-122 0 0,-10 6 38 0 0,1-1 0 0 0,-1 1-1 0 0,1 0 1 0 0,-1-1 0 0 0,0 1 0 0 0,0-1 0 0 0,-1 1 0 0 0,1-1-1 0 0,-1 1 1 0 0,0-1 0 0 0,0 1 0 0 0,0-1 0 0 0,0 1-1 0 0,0-1 1 0 0,-1 1 0 0 0,0-1 0 0 0,0 1 0 0 0,0-1 0 0 0,0 1-1 0 0,0-1 1 0 0,0 1 0 0 0,-1 0 0 0 0,0 0 0 0 0,0 0-1 0 0,0 0 1 0 0,0 0 0 0 0,0 0 0 0 0,0 1 0 0 0,-1-1-1 0 0,0 1 1 0 0,-2-3-38 0 0,0 1-170 0 0,0 1 0 0 0,-1-1-1 0 0,1 1 1 0 0,-1 0 0 0 0,0 1-1 0 0,0-1 1 0 0,0 1 0 0 0,0 1-1 0 0,0-1 1 0 0,-1 1 0 0 0,1 0 0 0 0,0 0-1 0 0,-1 0 1 0 0,1 1 0 0 0,-1 0-1 0 0,1 1 1 0 0,-7 0 170 0 0,13 0-33 0 0,0-1 0 0 0,0 0 0 0 0,-1 1 0 0 0,1-1 0 0 0,0 0 0 0 0,-1 1 0 0 0,1-1 0 0 0,0 1 0 0 0,0-1 0 0 0,0 0 0 0 0,-1 1 0 0 0,1-1 0 0 0,0 1 0 0 0,0-1 0 0 0,0 1 0 0 0,0-1 0 0 0,0 1 0 0 0,0-1 0 0 0,0 1 0 0 0,0-1 0 0 0,0 0 0 0 0,0 1 0 0 0,0-1 0 0 0,0 1 0 0 0,0-1 0 0 0,0 1 1 0 0,1-1-1 0 0,-1 1 0 0 0,0-1 0 0 0,0 0 0 0 0,0 1 0 0 0,1-1 0 0 0,-1 1 0 0 0,0-1 0 0 0,1 0 0 0 0,-1 1 0 0 0,0-1 0 0 0,0 0 0 0 0,1 0 0 0 0,-1 1 0 0 0,1-1 0 0 0,-1 0 0 0 0,0 1 0 0 0,1-1 0 0 0,-1 0 0 0 0,1 0 0 0 0,-1 0 0 0 0,0 0 0 0 0,1 1 0 0 0,-1-1 0 0 0,1 0 0 0 0,0 0 33 0 0,28 2-66 0 0,0-1 1 0 0,0-2-1 0 0,0 0 0 0 0,-1-2 1 0 0,1-1-1 0 0,0-2 1 0 0,-1 0-1 0 0,0-2 0 0 0,6-4 66 0 0,-8 5-1020 0 0,1-1-2613 0 0,-9 2-1971 0 0,-4 2-2108 0 0</inkml:trace>
  <inkml:trace contextRef="#ctx0" brushRef="#br0" timeOffset="6373.826">3016 85 4921 0 0,'0'0'1152'0'0,"0"0"-195"0"0,0 0 109 0 0,0 0 276 0 0,0 0 145 0 0,0 0-100 0 0,0 0-225 0 0,0 0-201 0 0,0 0-145 0 0,0 0-101 0 0,0 0-87 0 0,0 0-92 0 0,26 5-57 0 0,80 15-24 0 0,27-15 910 0 0,21-19-1172 0 0,-91-3-4436 0 0,-55 13 2335 0 0,1-1-4028 0 0,-3 4-1599 0 0</inkml:trace>
  <inkml:trace contextRef="#ctx0" brushRef="#br0" timeOffset="6662.155">3182 402 5521 0 0,'0'0'2617'0'0,"0"0"-529"0"0,0 0 57 0 0,0 0-17 0 0,0 0-392 0 0,0 0-535 0 0,213-4-457 0 0,-170-3-296 0 0,-1-4-216 0 0,2 4-192 0 0,0-1-280 0 0,-5 1-576 0 0,2-1-1273 0 0,-16 1-2944 0 0,-6 3-5689 0 0</inkml:trace>
</inkml:ink>
</file>

<file path=ppt/ink/ink3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1.3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0 164 6825 0 0,'0'0'710'0'0,"0"0"-69"0"0,0 0 172 0 0,0 0 225 0 0,0 0 112 0 0,0 0-6 0 0,0 0-89 0 0,0 0-104 0 0,0 0-93 0 0,0 0-154 0 0,0 0-188 0 0,36-7-147 0 0,110-23-121 0 0,-58 23 58 0 0,74 36 310 0 0,-175-32 3770 0 0,-105-82-3251 0 0,57 30-1440 0 0,51 49-573 0 0,9 7-3145 0 0,1 0-3954 0 0,0 3-2305 0 0</inkml:trace>
</inkml:ink>
</file>

<file path=ppt/ink/ink3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0.1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43 157 3017 0 0,'0'0'1279'0'0,"0"0"-1575"0"0,0 0-465 0 0,0 0 293 0 0,0 0 558 0 0,0 0 424 0 0,0 0 135 0 0,0 0-25 0 0,-3 34-160 0 0,-7 111-152 0 0,-4 173 264 0 0,-1-153-317 0 0,14-132 896 0 0,1-32-315 0 0,0-1 327 0 0,0-12 1452 0 0,4-52-1686 0 0,4 0 0 0 0,1 0 1 0 0,4 1-1 0 0,14-39-933 0 0,-16 58 164 0 0,2-9-180 0 0,2 0 1 0 0,3 0-1 0 0,2 2 1 0 0,2 1 0 0 0,2 0-1 0 0,3 2 1 0 0,7-9 15 0 0,-33 56-34 0 0,-1 0 0 0 0,1-1 0 0 0,-1 1 0 0 0,1-1 0 0 0,0 1 1 0 0,-1 0-1 0 0,1 0 0 0 0,0-1 0 0 0,0 1 0 0 0,0 0 0 0 0,0 0 0 0 0,0 0 1 0 0,0 0-1 0 0,0 0 0 0 0,1 0 0 0 0,-1 0 0 0 0,0 1 0 0 0,0-1 0 0 0,1 0 0 0 0,-1 1 1 0 0,0-1-1 0 0,1 1 0 0 0,-1-1 0 0 0,1 1 0 0 0,-1 0 0 0 0,1-1 0 0 0,-1 1 1 0 0,1 0-1 0 0,-1 0 0 0 0,1 0 0 0 0,-1 0 0 0 0,0 0 0 0 0,1 1 0 0 0,-1-1 1 0 0,1 0-1 0 0,-1 1 0 0 0,1-1 0 0 0,-1 1 0 0 0,0-1 0 0 0,1 1 0 0 0,-1 0 1 0 0,0-1-1 0 0,1 1 0 0 0,-1 0 0 0 0,0 0 0 0 0,1 1 34 0 0,7 145-165 0 0,-11-96-537 0 0,2-46 495 0 0,0 36-2375 0 0,0-14-2749 0 0,0-19 47 0 0</inkml:trace>
  <inkml:trace contextRef="#ctx0" brushRef="#br0" timeOffset="553.583">495 569 7674 0 0,'0'0'2808'0'0,"0"0"-1830"0"0,0 0-593 0 0,0 0 22 0 0,0 0 69 0 0,0 0-48 0 0,0 0-126 0 0,0 0-144 0 0,-21 33-115 0 0,-66 104-90 0 0,30-20-340 0 0,43-73 778 0 0,101-184 852 0 0,-71 115-1213 0 0,2 0 1 0 0,0 1-1 0 0,1 1 0 0 0,2 1 0 0 0,0 0 0 0 0,1 2 0 0 0,1 0 1 0 0,8-3-31 0 0,-30 22-16 0 0,0 0 1 0 0,-1 0-1 0 0,1 0 1 0 0,0 0-1 0 0,0 1 1 0 0,0-1-1 0 0,0 0 1 0 0,0 1-1 0 0,-1-1 1 0 0,1 1 0 0 0,0-1-1 0 0,0 1 1 0 0,0 0-1 0 0,1-1 1 0 0,-1 1-1 0 0,0 0 1 0 0,0 0-1 0 0,0-1 1 0 0,0 1-1 0 0,0 0 1 0 0,0 0-1 0 0,0 0 1 0 0,0 0 0 0 0,0 0-1 0 0,0 1 1 0 0,0-1-1 0 0,1 0 1 0 0,-1 1-1 0 0,0-1 1 0 0,0 0-1 0 0,0 1 1 0 0,0-1-1 0 0,0 1 1 0 0,-1-1 0 0 0,1 1-1 0 0,0 0 1 0 0,0-1-1 0 0,0 1 1 0 0,0 0-1 0 0,-1 0 1 0 0,1 0-1 0 0,0-1 1 0 0,-1 1-1 0 0,1 0 1 0 0,0 0-1 0 0,-1 0 1 0 0,1 0 0 0 0,-1 0-1 0 0,0 0 1 0 0,1 0-1 0 0,-1 0 1 0 0,0 0-1 0 0,1 1 16 0 0,2 67-29 0 0,-3-55 73 0 0,0 19-27 0 0,-2-4-21 0 0,2 1 0 0 0,2-1 0 0 0,0 1 0 0 0,2-1 1 0 0,1 0-1 0 0,9 27 4 0 0,2-26 1020 0 0,-28-46 2503 0 0,-79-95-3118 0 0,58 77-2982 0 0,-3 0-4055 0 0,27 26-3397 0 0</inkml:trace>
  <inkml:trace contextRef="#ctx0" brushRef="#br0" timeOffset="1499.076">1373 223 6425 0 0,'0'0'3908'0'0,"0"0"-2012"0"0,0 0-503 0 0,0 0 76 0 0,0 0 24 0 0,0 0-161 0 0,0 0-299 0 0,0 0-282 0 0,0 0-237 0 0,0 0-172 0 0,0 0-84 0 0,0 0-100 0 0,0 0-19 0 0,-10 18 1 0 0,-76 130 199 0 0,-3 7-262 0 0,53-88-287 0 0,-3 5-1867 0 0,8-28-5254 0 0,26-41 2910 0 0,1-2-2687 0 0</inkml:trace>
  <inkml:trace contextRef="#ctx0" brushRef="#br0" timeOffset="1752.6">941 219 6193 0 0,'0'0'1643'0'0,"0"0"-844"0"0,0 0 47 0 0,0 0 493 0 0,0 0 270 0 0,0 0 24 0 0,0 0-156 0 0,0 0-220 0 0,0 0-203 0 0,0 0-200 0 0,32 35-199 0 0,102 110-150 0 0,-12-30 297 0 0,-100-95-733 0 0,-1 0 1 0 0,-1 1-1 0 0,-1 2 0 0 0,-1 0 1 0 0,-1 0-1 0 0,1 6-69 0 0,1 11-3476 0 0,-8 3-3706 0 0,-9-39-3242 0 0</inkml:trace>
</inkml:ink>
</file>

<file path=ppt/ink/ink3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4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1 229 2184 0 0,'0'0'2064'0'0,"0"0"-772"0"0,0 0-141 0 0,0 0 201 0 0,0 0 191 0 0,0 0 84 0 0,0 0-77 0 0,0 0-203 0 0,0 0-184 0 0,0 0-167 0 0,0 0-169 0 0,0 0-127 0 0,0 0-95 0 0,30-6-66 0 0,98-19-54 0 0,-8 19 566 0 0,12 6-234 0 0,-132 0-652 0 0,0 0 122 0 0,0 0 117 0 0,-19-4 947 0 0,10-1-1355 0 0,-10-1-79 0 0,1-2 0 0 0,1-1 0 0 0,-1 0-1 0 0,1-1 1 0 0,1-1 0 0 0,0 0 0 0 0,1-1 0 0 0,0-1 0 0 0,1 0 0 0 0,0-2 0 0 0,-2-2 83 0 0,9-7-2144 0 0,7 13-2550 0 0,0 5 683 0 0,0-1-6986 0 0</inkml:trace>
</inkml:ink>
</file>

<file path=ppt/ink/ink3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2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115 90 7746 0 0,'0'0'1473'0'0,"0"0"-160"0"0,0 0-50 0 0,0 0 39 0 0,0 0-88 0 0,0 0-194 0 0,0 0-184 0 0,0 0-113 0 0,0 0-25 0 0,0 0-23 0 0,0 0-107 0 0,0 0-115 0 0,0 0-57 0 0,4 31-33 0 0,15 97-47 0 0,-6 40 414 0 0,-7 67-1824 0 0,-6-198-662 0 0,-3-32-4172 0 0,1-5 579 0 0,2 0 4787 0 0,0 0-5838 0 0</inkml:trace>
  <inkml:trace contextRef="#ctx0" brushRef="#br0" timeOffset="314.327">1 79 2112 0 0,'0'0'2160'0'0,"0"0"-971"0"0,0 0-225 0 0,0 0 162 0 0,0 0 177 0 0,0 0 12 0 0,0 0-60 0 0,0 0-114 0 0,0 0-158 0 0,34-13-145 0 0,109-38-147 0 0,-64 37 151 0 0,-65 15-643 0 0,-6-1-78 0 0,0 0 1 0 0,-1 1-1 0 0,1 0 0 0 0,0 0 1 0 0,-1 0-1 0 0,0 1 0 0 0,1 0 0 0 0,-1 1 1 0 0,0 0-1 0 0,0 0 0 0 0,0 0 0 0 0,0 1 1 0 0,-1 0-1 0 0,1 0 0 0 0,-1 1 1 0 0,0 0-1 0 0,5 4-121 0 0,-10-6 30 0 0,1 0 0 0 0,0 0 1 0 0,-1 0-1 0 0,1 0 0 0 0,-1 0 0 0 0,0 0 0 0 0,0 0 1 0 0,0 0-1 0 0,0 0 0 0 0,-1 0 0 0 0,1 1 1 0 0,-1-1-1 0 0,0 0 0 0 0,0 1 0 0 0,0-1 1 0 0,-1 0-1 0 0,1 0 0 0 0,-1 1 0 0 0,1-1 0 0 0,-1 0 1 0 0,0 0-1 0 0,0 0 0 0 0,-1 0 0 0 0,1 0 1 0 0,-1 0-1 0 0,1 0 0 0 0,-3 2-30 0 0,-57 69 696 0 0,-15-19-3293 0 0,47-40 165 0 0,-2-1 0 0 0,1-2 0 0 0,-2 0 0 0 0,1-2-1 0 0,-25 3 2433 0 0,49-12-4934 0 0</inkml:trace>
  <inkml:trace contextRef="#ctx0" brushRef="#br0" timeOffset="1012.319">507 668 1072 0 0,'0'0'1224'0'0,"0"0"-510"0"0,0 0-91 0 0,0 0 150 0 0,0 0 117 0 0,0 0-6 0 0,0 0-121 0 0,0 0-190 0 0,0 0-177 0 0,-17 31-156 0 0,-53 95-133 0 0,31-43-14 0 0,8-21 1453 0 0,112-181 3156 0 0,75-35-4157 0 0,-138 137-403 0 0,76-54-242 0 0,-93 71 70 0 0,0 0-1 0 0,0 1 1 0 0,0-1-1 0 0,0 0 0 0 0,0 0 1 0 0,0 0-1 0 0,-1 1 1 0 0,1-1-1 0 0,0 1 0 0 0,0-1 1 0 0,0 1-1 0 0,0-1 1 0 0,0 1-1 0 0,-1-1 1 0 0,1 1-1 0 0,0 0 0 0 0,0-1 1 0 0,-1 1-1 0 0,1 0 1 0 0,0 0-1 0 0,-1-1 0 0 0,1 1 1 0 0,-1 0-1 0 0,1 0 1 0 0,-1 0-1 0 0,0 0 1 0 0,1 0-1 0 0,-1 0 0 0 0,0 0 1 0 0,1 0-1 0 0,-1 0 1 0 0,0 0-1 0 0,0 0 1 0 0,0 0-1 0 0,0 0 0 0 0,0 0 1 0 0,0 0-1 0 0,0 0 1 0 0,0 0-1 0 0,-1 0 0 0 0,1-1 1 0 0,0 1-1 0 0,-1 0 1 0 0,1 0-1 0 0,0 0 31 0 0,-4 60-70 0 0,4-60 32 0 0,-2 106-478 0 0,22-11 2816 0 0,-43-96 461 0 0,-94-60-1296 0 0,90 42-1778 0 0,-13-9-1872 0 0,14 8-5827 0 0,15 11-1191 0 0</inkml:trace>
</inkml:ink>
</file>

<file path=ppt/ink/ink3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6.6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95 634 11747 0 0,'0'0'605'0'0,"0"0"-365"0"0,0 0-27 0 0,0 0 356 0 0,0 0 321 0 0,0 0 97 0 0,0 0-91 0 0,0 0-210 0 0,0 32-205 0 0,1 101-154 0 0,14 207 272 0 0,-10-259-823 0 0,-4-67 2967 0 0,16-232-1525 0 0,-6 159-1201 0 0,2 0 1 0 0,2 1 0 0 0,3 1-1 0 0,3 0 1 0 0,2 2 0 0 0,2 0-1 0 0,3 2 1 0 0,10-12-18 0 0,-32 55-19 0 0,30-24-335 0 0,-28 63-603 0 0,-7 55-1300 0 0,-1-45-1511 0 0,1 0-4490 0 0,-1-24 1753 0 0</inkml:trace>
  <inkml:trace contextRef="#ctx0" brushRef="#br0" timeOffset="252.195">560 962 14347 0 0,'0'0'1068'0'0,"0"0"-468"0"0,0 0-236 0 0,0 0 41 0 0,0 0 63 0 0,0 0-3 0 0,0 0-83 0 0,0 0-129 0 0,0 0-81 0 0,0 0-51 0 0,0 0-41 0 0,-3 32-33 0 0,-7 102-14 0 0,13-50-78 0 0,-3-73-279 0 0,2 20-53 0 0,2-14-3999 0 0,-3-17 730 0 0,0 0 661 0 0,-1 0-3251 0 0</inkml:trace>
  <inkml:trace contextRef="#ctx0" brushRef="#br0" timeOffset="726.992">566 888 3153 0 0,'0'0'1152'0'0,"0"0"-121"0"0,0 0 141 0 0,0 0 136 0 0,0 0-34 0 0,0 0-120 0 0,0 0-98 0 0,0 0-84 0 0,0 0-69 0 0,0 0-80 0 0,0 0-113 0 0,0 0-91 0 0,30 1-79 0 0,94 2-89 0 0,-71 8 191 0 0,-51-10-592 0 0,0 0 0 0 0,-1 1 1 0 0,1-1-1 0 0,-1 0 0 0 0,1 1 1 0 0,-1-1-1 0 0,1 1 0 0 0,-1 0 1 0 0,0 0-1 0 0,0-1 0 0 0,0 1 1 0 0,0 0-1 0 0,0 0 0 0 0,0 0 1 0 0,0 0-1 0 0,-1 0 1 0 0,1 0-1 0 0,-1 0 0 0 0,1 0 1 0 0,-1 0-1 0 0,0 0 0 0 0,0 0 1 0 0,0 0-1 0 0,0 1 0 0 0,0-1 1 0 0,-1 0-1 0 0,1 0 0 0 0,0 0 1 0 0,-1 0-1 0 0,0 0 0 0 0,1 0 1 0 0,-1 0-1 0 0,-1 1-50 0 0,-40 64 652 0 0,30-51-556 0 0,10-15-106 0 0,0 0-1 0 0,0 1 0 0 0,1 0 0 0 0,-1-1 0 0 0,1 1 0 0 0,-1 0 0 0 0,1 0 0 0 0,-1 0 0 0 0,1 0 1 0 0,0 0-1 0 0,0 0 0 0 0,0 0 0 0 0,0 0 0 0 0,1 0 0 0 0,-1 1 0 0 0,1-1 0 0 0,-1 0 0 0 0,1 1 0 0 0,0-1 1 0 0,-1 0-1 0 0,1 0 0 0 0,0 1 0 0 0,1-1 0 0 0,-1 0 0 0 0,0 1 0 0 0,1-1 0 0 0,-1 0 0 0 0,1 0 0 0 0,0 1 1 0 0,0-1-1 0 0,0 0 0 0 0,0 0 0 0 0,0 0 0 0 0,0 0 0 0 0,0 0 0 0 0,1 0 0 0 0,-1 0 0 0 0,1-1 1 0 0,-1 1-1 0 0,1 0 0 0 0,1 0 11 0 0,28 13-105 0 0,-27-14 117 0 0,0 0 1 0 0,0 0-1 0 0,0 0 1 0 0,0 1 0 0 0,0 0-1 0 0,-1-1 1 0 0,1 2-1 0 0,-1-1 1 0 0,1 0-1 0 0,-1 1 1 0 0,0-1 0 0 0,1 1-1 0 0,-1 0 1 0 0,-1 0-1 0 0,1 0 1 0 0,0 0 0 0 0,-1 1-1 0 0,0-1 1 0 0,1 1-1 0 0,-1-1 1 0 0,-1 1-1 0 0,1 0 1 0 0,0 0 0 0 0,-1 0-1 0 0,0 0-12 0 0,-3 0 49 0 0,1 0-1 0 0,-1-1 1 0 0,-1 1 0 0 0,1-1 0 0 0,0 1-1 0 0,-1-1 1 0 0,0 0 0 0 0,0 0-1 0 0,0 0 1 0 0,0 0 0 0 0,0-1-1 0 0,-1 1 1 0 0,1-1 0 0 0,-1 0-1 0 0,1 0 1 0 0,-1 0 0 0 0,0 0 0 0 0,0-1-1 0 0,-2 2-48 0 0,-7 3 45 0 0,2 0-299 0 0,0 0 0 0 0,0-1 0 0 0,-1 0 0 0 0,1-1 0 0 0,-1 0 0 0 0,0-1 0 0 0,0-1 0 0 0,0 1 0 0 0,0-2 0 0 0,-1 0 0 0 0,-4 0 254 0 0,11-1-936 0 0,-11-1-5494 0 0,9-2-3512 0 0</inkml:trace>
  <inkml:trace contextRef="#ctx0" brushRef="#br0" timeOffset="1542.289">1 358 1504 0 0,'0'0'420'0'0,"0"0"-5"0"0,0 0 207 0 0,0 0 260 0 0,0 0 168 0 0,0 0 60 0 0,0 0-57 0 0,0 0-61 0 0,0 0-59 0 0,0 0-69 0 0,0 0-48 0 0,31-7-65 0 0,97-20-44 0 0,-12 21 1488 0 0,-20 12-1082 0 0,-97-6-1020 0 0,1 0-1 0 0,0 0 1 0 0,0-1-1 0 0,0 1 0 0 0,0 0 1 0 0,-1 0-1 0 0,1 0 1 0 0,0-1-1 0 0,0 1 1 0 0,0 0-1 0 0,0 0 0 0 0,0-1 1 0 0,0 1-1 0 0,0 0 1 0 0,0 0-1 0 0,0-1 0 0 0,0 1 1 0 0,0 0-1 0 0,0-1 1 0 0,0 1-1 0 0,0 0 1 0 0,0 0-1 0 0,0-1 0 0 0,0 1 1 0 0,0 0-1 0 0,0 0 1 0 0,0-1-1 0 0,0 1 1 0 0,0 0-1 0 0,1 0 0 0 0,-1 0 1 0 0,0-1-1 0 0,0 1 1 0 0,0 0-1 0 0,0 0 1 0 0,1 0-1 0 0,-1-1 0 0 0,0 1 1 0 0,0 0-1 0 0,0 0 1 0 0,1 0-1 0 0,-1 0 0 0 0,0-1 1 0 0,0 1-1 0 0,1 0 1 0 0,-1 0-1 0 0,0 0 1 0 0,0 0-1 0 0,1 0 0 0 0,-1 0 1 0 0,0 0-1 0 0,0 0 1 0 0,1 0-1 0 0,-1 0 1 0 0,0 0-1 0 0,0 0-92 0 0,-27-32 324 0 0,8 12 167 0 0,-55-90 278 0 0,18-8-3114 0 0,55 103-362 0 0,2 4-5997 0 0,0 4 273 0 0</inkml:trace>
</inkml:ink>
</file>

<file path=ppt/ink/ink3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5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0 188 3177 0 0,'0'0'1191'0'0,"0"0"-123"0"0,0 0 40 0 0,0 0 146 0 0,0 0 74 0 0,0 0-10 0 0,0 0-42 0 0,0 0-59 0 0,0 0-62 0 0,0 0-93 0 0,0 0-134 0 0,0 0-113 0 0,27 0-99 0 0,86-3-54 0 0,143-15 1986 0 0,-175 11-2583 0 0,-79 6-355 0 0,4-1-2655 0 0,-7-3-4067 0 0,-4 5-3513 0 0</inkml:trace>
  <inkml:trace contextRef="#ctx0" brushRef="#br0" timeOffset="245.431">219 1 8954 0 0,'0'0'952'0'0,"0"0"-50"0"0,0 0 215 0 0,0 0 292 0 0,0 0 75 0 0,0 0-131 0 0,0 0-235 0 0,-1 32-283 0 0,-5 104-243 0 0,3-106-415 0 0,3 1 1 0 0,0-1-1 0 0,2 1 0 0 0,1-1 1 0 0,5 21-178 0 0,20 36-1582 0 0,-4-56-8343 0 0,-20-27 1829 0 0</inkml:trace>
</inkml:ink>
</file>

<file path=ppt/ink/ink3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22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1 277 3529 0 0,'0'0'1267'0'0,"0"0"-218"0"0,0 0-39 0 0,0 0 135 0 0,0 0 126 0 0,0 0 44 0 0,0 0-16 0 0,0 0-103 0 0,0 0-106 0 0,0 0-107 0 0,0 0-134 0 0,0 0-98 0 0,30-3-56 0 0,93-7-31 0 0,25-4 1251 0 0,27 7-386 0 0,-174 7-1256 0 0,-1 0 140 0 0,-31-22 1951 0 0,13 14-2506 0 0,0-1 0 0 0,1-1 0 0 0,0-1 0 0 0,0 0 0 0 0,1-1 0 0 0,0-1 1 0 0,1 0-1 0 0,1-1 0 0 0,0-1 0 0 0,1 0 0 0 0,-7-12 142 0 0,7-6-2851 0 0,10 13-3189 0 0,2 10-5114 0 0</inkml:trace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7.7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402 607 2144 0 0,'0'0'2060'0'0,"0"0"-248"0"0,0 0-48 0 0,0 0 90 0 0,0 0 38 0 0,0 0-223 0 0,0 0-358 0 0,0 0-350 0 0,0 0-319 0 0,0 0-237 0 0,0 0-157 0 0,-28-2-105 0 0,-88-4-56 0 0,54 21 61 0 0,51-7-99 0 0,-3 1-35 0 0,1 1 1 0 0,-1 0-1 0 0,2 1 1 0 0,-1 1-1 0 0,1 0 1 0 0,1 0-1 0 0,1 2 1 0 0,-1-1-1 0 0,2 1 1 0 0,0 0-1 0 0,1 1 1 0 0,0 0-1 0 0,1 1 1 0 0,1-1-1 0 0,1 1 1 0 0,0 0-1 0 0,1 1 1 0 0,0-1-1 0 0,1 1 1 0 0,1 0-1 0 0,1 5-14 0 0,0-17 8 0 0,0 0 1 0 0,0 0-1 0 0,1 0 1 0 0,0 0-1 0 0,0 0 0 0 0,0 0 1 0 0,0 0-1 0 0,1 0 1 0 0,0 0-1 0 0,0 0 0 0 0,0 0 1 0 0,1 0-1 0 0,0 0 0 0 0,-1 0 1 0 0,2-1-1 0 0,-1 1 1 0 0,1-1-1 0 0,-1 1 0 0 0,1-1 1 0 0,0 0-1 0 0,1 0 0 0 0,-1 0 1 0 0,1-1-1 0 0,-1 1 1 0 0,1-1-1 0 0,0 0 0 0 0,1 0 1 0 0,-1 0-1 0 0,0 0 1 0 0,1-1-1 0 0,0 0 0 0 0,-1 0 1 0 0,1 0-1 0 0,0-1 0 0 0,3 2-8 0 0,6-6 174 0 0,-1 1-1 0 0,0-2 0 0 0,0 0 1 0 0,0 0-1 0 0,0-1 0 0 0,-1-1 1 0 0,1 0-1 0 0,-1-1 0 0 0,-1 0 0 0 0,0-1 1 0 0,0 0-1 0 0,0 0 0 0 0,-1-1 1 0 0,0-1-1 0 0,-1 0 0 0 0,0 0 0 0 0,0-1 1 0 0,5-10-174 0 0,188-253 2 0 0,-154 195-948 0 0,-48 78 516 0 0,-36 43-4028 0 0,24-21 4439 0 0,1 1-1 0 0,1 0 1 0 0,1 0 0 0 0,1 1-1 0 0,1 0 1 0 0,1 0 0 0 0,1 0-1 0 0,1 1 1 0 0,1 0 0 0 0,1 0-1 0 0,1 0 1 0 0,1 1 19 0 0,1-17-2 0 0,0-1-1 0 0,0 0 1 0 0,1 1 0 0 0,0-1 0 0 0,1 0 0 0 0,-1 0-1 0 0,1-1 1 0 0,1 1 0 0 0,-1-1 0 0 0,1 1 0 0 0,0-1-1 0 0,0 0 1 0 0,1 0 0 0 0,0-1 0 0 0,0 0 0 0 0,1 0-1 0 0,-1 0 1 0 0,1 0 0 0 0,0-1 0 0 0,0 0 0 0 0,0 0-1 0 0,2 0 3 0 0,7 5 77 0 0,0-2-1 0 0,0 0 1 0 0,0-1-1 0 0,1-1 1 0 0,0 0-1 0 0,0-1 1 0 0,1 0-1 0 0,-1-2 1 0 0,8 1-77 0 0,-6-5 172 0 0,0-1 0 0 0,0 0-1 0 0,0-1 1 0 0,0-1 0 0 0,-1-1 0 0 0,1-1-1 0 0,-1 0 1 0 0,-1-1 0 0 0,0-1 0 0 0,0 0-1 0 0,-1-1 1 0 0,0-1 0 0 0,0 0 0 0 0,-1-1-1 0 0,7-8-171 0 0,-18 17 31 0 0,35-31 243 0 0,-1-2 0 0 0,-1-2 0 0 0,-3-1 0 0 0,-1-2-1 0 0,-2-1 1 0 0,12-22-274 0 0,-10 11-31 0 0,-3 0-1 0 0,-2-2 1 0 0,-2-2-1 0 0,-2 0 1 0 0,-4-1 0 0 0,-1-1-1 0 0,-1-15 32 0 0,-7-88-289 0 0,-11 159 267 0 0,0 0 0 0 0,1 0 0 0 0,-1 0 0 0 0,0 0-1 0 0,0 1 1 0 0,-1-1 0 0 0,1 0 0 0 0,-1 1 0 0 0,1-1 0 0 0,-1 1 0 0 0,0-1 0 0 0,0 1 0 0 0,0 0 0 0 0,0 0 0 0 0,0 0 0 0 0,0 0 0 0 0,-1 0 0 0 0,1 0 0 0 0,-1 1 0 0 0,1-1 0 0 0,-1 1 0 0 0,0-1-1 0 0,1 1 1 0 0,-1 0 0 0 0,0 0 0 0 0,0 1 0 0 0,0-1 0 0 0,0 0 0 0 0,0 1 0 0 0,0 0 0 0 0,0 0 0 0 0,0 0 0 0 0,0 0 0 0 0,0 0 0 0 0,0 0 0 0 0,0 1 0 0 0,0-1 0 0 0,1 1 0 0 0,-1 0-1 0 0,0 0 1 0 0,0 0 0 0 0,0 1 0 0 0,1-1 0 0 0,-1 0 0 0 0,1 1 0 0 0,-1 0 0 0 0,1 0 0 0 0,-1 0 0 0 0,1 0 0 0 0,-1 1 22 0 0,-16 18-1 0 0,1 2-1 0 0,1 0 1 0 0,1 1 0 0 0,1 1 0 0 0,1 0 0 0 0,1 1-1 0 0,1 1 1 0 0,1 0 0 0 0,2 0 0 0 0,1 1 0 0 0,-1 11 1 0 0,-3 0-15 0 0,3 1 1 0 0,1 1-1 0 0,2-1 1 0 0,2 1 0 0 0,1 0-1 0 0,2 0 1 0 0,2 0-1 0 0,2 0 1 0 0,2-1-1 0 0,3 12 16 0 0,-5-41-12 0 0,-1 1 0 0 0,2-1 0 0 0,-1 0 1 0 0,2 0-1 0 0,-1 0 0 0 0,2-1 1 0 0,-1 1-1 0 0,1-1 0 0 0,1-1 1 0 0,0 1-1 0 0,0-1 0 0 0,1 0 1 0 0,0 0-1 0 0,0-1 0 0 0,1-1 1 0 0,0 1-1 0 0,1-1 0 0 0,0-1 1 0 0,0 0-1 0 0,0 0 0 0 0,1-1 1 0 0,-1 0-1 0 0,1-1 0 0 0,0 0 1 0 0,1-1-1 0 0,-1 0 0 0 0,1 0 1 0 0,0-1 10 0 0,-5-2 8 0 0,5 0 42 0 0,-1 1 0 0 0,0-2 1 0 0,1 1-1 0 0,-1-2 0 0 0,0 1 0 0 0,0-1 1 0 0,0-1-1 0 0,0 0 0 0 0,0-1 1 0 0,8-4-51 0 0,-6 2 95 0 0,-1-2 0 0 0,0 0 0 0 0,0 0 1 0 0,-1-1-1 0 0,0-1 0 0 0,0 0 0 0 0,-1 0 1 0 0,0-1-1 0 0,-1 0 0 0 0,0-1 0 0 0,-1 0 1 0 0,-1 0-1 0 0,0-1 0 0 0,0 0 0 0 0,-1 0 1 0 0,-1-1-1 0 0,0 1 0 0 0,-1-1 0 0 0,0 0 1 0 0,-1 0-1 0 0,-1-1 0 0 0,0 1 0 0 0,-1-1 1 0 0,-1 1-1 0 0,0-1 0 0 0,-2-12-95 0 0,0 19-61 0 0,-1 1 0 0 0,0-1 0 0 0,-1 1 0 0 0,0 0 0 0 0,0 0 0 0 0,0 0 0 0 0,-1 0 0 0 0,0 1 0 0 0,0 0 0 0 0,0 0 0 0 0,-1 0 0 0 0,0 1 0 0 0,0 0 0 0 0,0 0 0 0 0,-1 0 0 0 0,0 1 0 0 0,0 0 0 0 0,0 0 0 0 0,0 1 0 0 0,-1 0 0 0 0,1 0 0 0 0,-1 1 0 0 0,0 0 0 0 0,-6-1 61 0 0,-3-1-286 0 0,0 1-1 0 0,-1 1 0 0 0,1 1 1 0 0,-1 0-1 0 0,1 1 0 0 0,0 1 1 0 0,-1 1-1 0 0,1 0 0 0 0,0 1 1 0 0,0 1-1 0 0,-2 1 287 0 0,-83 41-3695 0 0,40-5-3238 0 0,44-26 1527 0 0</inkml:trace>
</inkml:ink>
</file>

<file path=ppt/ink/ink3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20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90 7834 0 0,'0'0'432'0'0,"0"0"-31"0"0,0 0 357 0 0,0 0 573 0 0,0 0 248 0 0,0 0-24 0 0,0 0-226 0 0,0 0-305 0 0,2 37-257 0 0,7 115-237 0 0,-6-75-408 0 0,3 0-1 0 0,4-1 1 0 0,14 53-122 0 0,-5-14-1458 0 0,-16-77-2191 0 0,-2 0-4540 0 0,-1-33 3580 0 0</inkml:trace>
  <inkml:trace contextRef="#ctx0" brushRef="#br0" timeOffset="241.123">0 146 336 0 0,'0'0'2211'0'0,"0"0"-508"0"0,0 0-289 0 0,0 0-111 0 0,0 0-43 0 0,0 0-81 0 0,0 0-120 0 0,0 0-140 0 0,0 0-115 0 0,31-24-96 0 0,96-72-108 0 0,-126 94-569 0 0,1 0-1 0 0,0 0 1 0 0,0 0-1 0 0,0 0 1 0 0,1 0-1 0 0,-1 0 1 0 0,0 1-1 0 0,1-1 1 0 0,-1 1-1 0 0,1-1 1 0 0,-1 1-1 0 0,1 0 0 0 0,0 0 1 0 0,-1 0-1 0 0,1 1 1 0 0,0-1-1 0 0,0 1 1 0 0,0-1-1 0 0,0 1 1 0 0,-1 0-1 0 0,1 0 1 0 0,0 0-1 0 0,0 1 1 0 0,0-1-1 0 0,0 1-30 0 0,4 1 120 0 0,2 2-35 0 0,0 0 0 0 0,-1 1 1 0 0,1 0-1 0 0,-1 1 0 0 0,0-1 0 0 0,0 2 1 0 0,-1-1-1 0 0,0 1 0 0 0,0 0 0 0 0,0 1 1 0 0,-1-1-1 0 0,0 1 0 0 0,-1 1 0 0 0,1-1 1 0 0,-2 1-1 0 0,1 0 0 0 0,-1 0 0 0 0,-1 0 1 0 0,1 0-1 0 0,-2 1 0 0 0,1-1 0 0 0,-1 1 1 0 0,-1 0-1 0 0,0 0 0 0 0,0 0 0 0 0,-1 0 1 0 0,0-1-1 0 0,-1 5-85 0 0,0-8 27 0 0,0 1 0 0 0,0-1 0 0 0,0 0 0 0 0,-1 1 0 0 0,0-1 0 0 0,-1 0 0 0 0,1 0-1 0 0,-1-1 1 0 0,0 1 0 0 0,0 0 0 0 0,-1-1 0 0 0,0 0 0 0 0,0 0 0 0 0,0 0 0 0 0,-1 0 0 0 0,1-1 0 0 0,-1 0 0 0 0,0 0 0 0 0,0 0 0 0 0,-4 2-27 0 0,-55 31-1120 0 0,-1-9-4127 0 0,42-19 1538 0 0,7-1-3519 0 0</inkml:trace>
  <inkml:trace contextRef="#ctx0" brushRef="#br0" timeOffset="583.008">431 646 8602 0 0,'0'0'1529'0'0,"0"0"-542"0"0,0 0-256 0 0,0 0 36 0 0,0 0 71 0 0,0 0-1 0 0,0 0-127 0 0,0 0-192 0 0,0 0-159 0 0,0 0-91 0 0,0 0-61 0 0,0 0-60 0 0,0 0-54 0 0,1 30-52 0 0,3 135-67 0 0,-2-147-460 0 0,0 29-887 0 0,-9-23-7668 0 0,5-20 3333 0 0</inkml:trace>
  <inkml:trace contextRef="#ctx0" brushRef="#br0" timeOffset="1003.138">407 543 5313 0 0,'0'0'980'0'0,"0"0"-286"0"0,0 0-127 0 0,0 0 2 0 0,0 0 65 0 0,0 0-18 0 0,0 0-56 0 0,0 0-9 0 0,0 0-22 0 0,0 0 4 0 0,0 0 5 0 0,0 0 9 0 0,19 3 17 0 0,92 13 559 0 0,-52 9 469 0 0,-58-22-1485 0 0,1-1 1 0 0,-1 1-1 0 0,0-1 0 0 0,0 1 1 0 0,-1-1-1 0 0,1 1 1 0 0,0-1-1 0 0,-1 1 0 0 0,1 0 1 0 0,-1-1-1 0 0,0 1 0 0 0,0 0 1 0 0,0-1-1 0 0,-1 1 0 0 0,1 0 1 0 0,0-1-1 0 0,-1 1 0 0 0,0-1 1 0 0,1 1-1 0 0,-1-1 1 0 0,0 1-1 0 0,-1-1 0 0 0,1 1 1 0 0,-1 1-108 0 0,0-3-15 0 0,0 0 0 0 0,0 1 0 0 0,1-1 1 0 0,-1 1-1 0 0,1-1 0 0 0,0 1 1 0 0,-1-1-1 0 0,1 1 0 0 0,0 0 0 0 0,0-1 1 0 0,0 1-1 0 0,0 0 0 0 0,0 0 0 0 0,0 0 1 0 0,0 0-1 0 0,1 0 0 0 0,-1 0 1 0 0,1 0-1 0 0,0 0 0 0 0,-1 0 0 0 0,1 0 1 0 0,0 0-1 0 0,0 0 0 0 0,0 0 0 0 0,1 0 1 0 0,-1 0-1 0 0,0 0 0 0 0,1 0 1 0 0,-1 0-1 0 0,1 0 0 0 0,0 0 0 0 0,-1 0 1 0 0,1 0-1 0 0,0 0 0 0 0,0 0 0 0 0,1-1 1 0 0,-1 1-1 0 0,0 0 0 0 0,0-1 0 0 0,1 1 1 0 0,-1-1-1 0 0,1 1 0 0 0,-1-1 1 0 0,1 0-1 0 0,0 0 0 0 0,1 1 15 0 0,1-1 21 0 0,-1 0 0 0 0,0 0 0 0 0,1 1 1 0 0,-1-1-1 0 0,0 1 0 0 0,1-1 0 0 0,-1 1 0 0 0,0 0 0 0 0,0 0 0 0 0,0 0 0 0 0,-1 1 0 0 0,1-1 0 0 0,-1 1 1 0 0,1 0-1 0 0,-1-1 0 0 0,0 1 0 0 0,0 0 0 0 0,0 0 0 0 0,0 0 0 0 0,0 1 0 0 0,-1-1 0 0 0,1 0 0 0 0,-1 1 1 0 0,0-1-1 0 0,0 1 0 0 0,-1-1 0 0 0,1 1 0 0 0,-1-1 0 0 0,1 1 0 0 0,-1 0 0 0 0,0-1 0 0 0,0 1 0 0 0,-1-1 1 0 0,1 1-1 0 0,-1 0 0 0 0,0-1 0 0 0,0 1 0 0 0,0-1 0 0 0,-1 2-21 0 0,-89 83 412 0 0,67-80-2567 0 0,8-12-7774 0 0,12 0 2969 0 0</inkml:trace>
</inkml:ink>
</file>

<file path=ppt/ink/ink3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19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377 1 4465 0 0,'0'0'1931'0'0,"0"0"-783"0"0,0 0-258 0 0,0 0 131 0 0,0 0 164 0 0,0 0 64 0 0,0 0-105 0 0,0 0-250 0 0,0 0-230 0 0,0 0-202 0 0,-14 32-144 0 0,-46 104-100 0 0,-26 38 159 0 0,8-63-1402 0 0,47-79-2242 0 0,-2-3-3922 0 0,26-24 2704 0 0</inkml:trace>
  <inkml:trace contextRef="#ctx0" brushRef="#br0" timeOffset="265.885">0 75 4049 0 0,'0'0'2386'0'0,"0"0"-1375"0"0,0 0-443 0 0,0 0 165 0 0,0 0 307 0 0,0 0 235 0 0,0 0 72 0 0,0 0-88 0 0,0 0-167 0 0,0 0-165 0 0,0 0-160 0 0,0 0-133 0 0,25 33-120 0 0,76 107-111 0 0,1 6 239 0 0,-41-59-358 0 0,8 10-2755 0 0,-48-83-5055 0 0,-15-12 2805 0 0,-1 1 508 0 0</inkml:trace>
</inkml:ink>
</file>

<file path=ppt/ink/ink3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43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553 560 0 0 0,'0'0'1152'0'0,"0"0"-46"0"0,0 0 90 0 0,0 0 190 0 0,0 0 139 0 0,0 0 62 0 0,0 0-61 0 0,0 0-179 0 0,0 0-175 0 0,0 0-206 0 0,0 0-179 0 0,-2-6-102 0 0,1 0-376 0 0,0 0 0 0 0,-1 0 1 0 0,0 1-1 0 0,0-1 0 0 0,0 1 0 0 0,-1 0 0 0 0,0 0 0 0 0,0 0 1 0 0,0 0-1 0 0,-1 0 0 0 0,1 1 0 0 0,-1-1 0 0 0,0 1 0 0 0,0 0 1 0 0,-1 0-1 0 0,1 0 0 0 0,-4-1-309 0 0,-6-2 94 0 0,0 0 1 0 0,0 1 0 0 0,-1 1-1 0 0,0 0 1 0 0,0 1 0 0 0,-1 1-1 0 0,1 0 1 0 0,-1 1-1 0 0,1 1 1 0 0,-1 0 0 0 0,0 1-1 0 0,1 1 1 0 0,-1 0-1 0 0,1 2 1 0 0,-1-1 0 0 0,1 2-1 0 0,-12 3-94 0 0,21-4-33 0 0,-1 0-1 0 0,1 0 1 0 0,0 1 0 0 0,-1 0-1 0 0,2 0 1 0 0,-1 0-1 0 0,0 1 1 0 0,1 0 0 0 0,0 0-1 0 0,0 0 1 0 0,0 1-1 0 0,1-1 1 0 0,0 1-1 0 0,0 0 1 0 0,0 0 0 0 0,1 1-1 0 0,0-1 1 0 0,0 1-1 0 0,0 1 34 0 0,-17 89-154 0 0,24-93 213 0 0,0 0 0 0 0,0 0 1 0 0,0-1-1 0 0,1 0 0 0 0,0 0 0 0 0,-1 0 1 0 0,1 0-1 0 0,1-1 0 0 0,-1 1 1 0 0,0-1-1 0 0,0-1 0 0 0,1 1 0 0 0,-1-1 1 0 0,1 0-1 0 0,-1 0 0 0 0,1-1 1 0 0,-1 1-1 0 0,1-1 0 0 0,1 0-59 0 0,-6 0 6 0 0,76 25 203 0 0,-76-22-195 0 0,1 0 0 0 0,-1 0 0 0 0,0 0 0 0 0,0 0 0 0 0,0-1 0 0 0,0 1 0 0 0,-1 0 0 0 0,0 1-1 0 0,1-1 1 0 0,-1 0 0 0 0,0 0 0 0 0,0 0 0 0 0,0 0 0 0 0,-1 0 0 0 0,1 0 0 0 0,-1 0 0 0 0,0 0-1 0 0,0 0 1 0 0,0 0 0 0 0,0 0 0 0 0,0-1 0 0 0,0 1 0 0 0,-1 0 0 0 0,0-1 0 0 0,1 1 0 0 0,-1-1 0 0 0,0 1-1 0 0,0-1 1 0 0,0 0 0 0 0,-1 0 0 0 0,-1 2-14 0 0,0 1 7 0 0,-150 193 86 0 0,73-63-120 0 0,79-130 23 0 0,0 0 0 0 0,0 0 0 0 0,0 0-1 0 0,1 0 1 0 0,0 1 0 0 0,0-1 0 0 0,0 0-1 0 0,0 0 1 0 0,1 1 0 0 0,0-1 0 0 0,0 0-1 0 0,1 1 1 0 0,-1-1 0 0 0,1 0 0 0 0,0 1-1 0 0,1-1 1 0 0,-1 0 0 0 0,1 0 0 0 0,0 0-1 0 0,0 0 1 0 0,1 0 0 0 0,-1-1 0 0 0,1 1-1 0 0,0-1 1 0 0,0 0 0 0 0,1 1 0 0 0,0 0 4 0 0,7 2-20 0 0,1-1 0 0 0,-1 0 1 0 0,1 0-1 0 0,0-1 0 0 0,0-1 1 0 0,1 0-1 0 0,-1-1 0 0 0,1 0 1 0 0,0-1-1 0 0,0 0 1 0 0,-1-1-1 0 0,1-1 0 0 0,0 0 1 0 0,0 0-1 0 0,0-1 0 0 0,0-1 1 0 0,0 0-1 0 0,0-1 0 0 0,-1-1 1 0 0,0 0-1 0 0,1 0 0 0 0,-1-1 1 0 0,-1-1-1 0 0,1 0 0 0 0,-1 0 1 0 0,0-1-1 0 0,7-6 20 0 0,54-48-3955 0 0,-32 16-6445 0 0,-32 33 3045 0 0</inkml:trace>
  <inkml:trace contextRef="#ctx0" brushRef="#br0" timeOffset="418.065">282 1 0 0 0,'0'0'765'0'0,"0"0"-172"0"0,0 0-27 0 0,0 0 143 0 0,0 0 187 0 0,0 0 172 0 0,0 0 74 0 0,0 0-42 0 0,0 0-145 0 0,0 0-175 0 0,0 0-123 0 0,0 0-55 0 0,0 0 29 0 0,-5 11 65 0 0,-20 64 785 0 0,4 328 3131 0 0,-2 24-4420 0 0,-55 158-612 0 0,76-368-252 0 0,15-174-1681 0 0,3-19-7449 0 0,-14-20 5604 0 0</inkml:trace>
</inkml:ink>
</file>

<file path=ppt/ink/ink3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1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0 0 0,'0'0'637'0'0,"0"0"110"0"0,0 0 149 0 0,0 0 169 0 0,0 0 90 0 0,0 0-20 0 0,0 0-79 0 0,0 0-73 0 0,0 0-11 0 0,0 0 12 0 0,0 0-20 0 0,0 0-45 0 0,21-3-53 0 0,64-10-50 0 0,73 10 2236 0 0,49 14-1220 0 0,-197-8 1011 0 0,-24-6-1279 0 0,-74-32-1221 0 0,67 29-431 0 0,1-1 0 0 0,0-1 0 0 0,1-1-1 0 0,0 0 1 0 0,0-2 0 0 0,1 0 0 0 0,0-1 0 0 0,1-1-1 0 0,-2-2 89 0 0,11-3-2516 0 0,8 12-1456 0 0,3 1-4104 0 0,1 1 605 0 0</inkml:trace>
</inkml:ink>
</file>

<file path=ppt/ink/ink3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5.1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0 280 352 0 0,'0'0'758'0'0,"0"0"99"0"0,0 0 233 0 0,0 0 177 0 0,0 0 8 0 0,0 0-167 0 0,0 0-180 0 0,0 0-132 0 0,0 0-65 0 0,0 0-20 0 0,0 0-40 0 0,0 0-19 0 0,0 0 9 0 0,17-5 23 0 0,54-14-22 0 0,0 14 890 0 0,96 34-85 0 0,-142-35 2092 0 0,-38-25-1219 0 0,-133-137-1456 0 0,135 155-1645 0 0,-14-20-191 0 0,19 9-9326 0 0,6 19-584 0 0</inkml:trace>
</inkml:ink>
</file>

<file path=ppt/ink/ink3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3.0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84 335 5689 0 0,'0'0'2019'0'0,"0"0"-1692"0"0,0 0-380 0 0,0 0 342 0 0,0 0 385 0 0,0 0 83 0 0,0 0-94 0 0,0 0-134 0 0,0 0-147 0 0,-6 35-100 0 0,-19 111-76 0 0,-5 75 231 0 0,14-119 98 0 0,15-113 5933 0 0,0-11-4438 0 0,-3-44-1863 0 0,6 15 77 0 0,3 0 1 0 0,1 1 0 0 0,3-1 0 0 0,3 2 0 0 0,6-16-245 0 0,-13 47 16 0 0,5-27-5 0 0,2 1 0 0 0,2 1-1 0 0,2 0 1 0 0,2 0 0 0 0,1 2 0 0 0,3 1 0 0 0,1 0 0 0 0,2 1-11 0 0,5 12-311 0 0,-17 54-15 0 0,2 115 190 0 0,-15-123 112 0 0,-1 42-228 0 0,2 68-4199 0 0,4-102-3286 0 0,-3-19-1754 0 0</inkml:trace>
  <inkml:trace contextRef="#ctx0" brushRef="#br0" timeOffset="253.138">367 600 15723 0 0,'0'0'923'0'0,"0"0"-281"0"0,0 0-69 0 0,0 0 69 0 0,0 0 18 0 0,0 0-68 0 0,0 0-171 0 0,0 0-151 0 0,0 0-76 0 0,0 0-88 0 0,0 0-37 0 0,-4 35-32 0 0,-10 105-30 0 0,10-50 22 0 0,11-9-1885 0 0,-3-75-616 0 0,-2-5-1424 0 0,0 0-4538 0 0,-1-1 4204 0 0</inkml:trace>
  <inkml:trace contextRef="#ctx0" brushRef="#br0" timeOffset="720.08">415 464 1656 0 0,'0'0'903'0'0,"0"0"11"0"0,0 0 211 0 0,0 0 160 0 0,0 0-16 0 0,0 0-94 0 0,0 0-99 0 0,0 0-59 0 0,0 0-81 0 0,0 0-104 0 0,0 0-173 0 0,0 0-195 0 0,0 0-135 0 0,31 0-102 0 0,94-2-52 0 0,-80 8 184 0 0,-44-2-320 0 0,-1 1-2 0 0,1 0-1 0 0,-1 0 1 0 0,0 0-1 0 0,0 0 0 0 0,0 0 1 0 0,-1 0-1 0 0,0 0 0 0 0,0 1 1 0 0,0-2-1 0 0,0 1 1 0 0,-1 0-1 0 0,0 0 0 0 0,0 0 1 0 0,0-1-1 0 0,-1 1 0 0 0,0-1 1 0 0,0 0-1 0 0,0 1 1 0 0,0-1-1 0 0,0-1 0 0 0,-1 1 1 0 0,0 0-1 0 0,0-1 0 0 0,-2 2-36 0 0,-15 20 144 0 0,2 0-33 0 0,14-20-103 0 0,0 0 0 0 0,0 1 0 0 0,1 0 0 0 0,0 0 0 0 0,0 0-1 0 0,0 0 1 0 0,1 1 0 0 0,0-1 0 0 0,0 1 0 0 0,1 0 0 0 0,-1 0-1 0 0,2 0 1 0 0,-1 0 0 0 0,0 4-8 0 0,5-7-29 0 0,0 0-1 0 0,0 0 1 0 0,0 0-1 0 0,1-1 1 0 0,-1 1-1 0 0,1-1 1 0 0,0 0 0 0 0,0 0-1 0 0,0 0 1 0 0,0-1-1 0 0,0 1 1 0 0,1-1 0 0 0,-1 0-1 0 0,1-1 1 0 0,0 1-1 0 0,0-1 30 0 0,14 7 12 0 0,-14-8 12 0 0,0 1 0 0 0,1 1 0 0 0,-1-1 0 0 0,0 1 0 0 0,0 0 0 0 0,0 0 0 0 0,0 0 0 0 0,-1 0 0 0 0,1 1 0 0 0,-1 0 0 0 0,1 0 0 0 0,-1 0 0 0 0,0 1 0 0 0,0 0 0 0 0,-1-1 0 0 0,1 1 0 0 0,-1 0 0 0 0,1 1 0 0 0,-1-1 0 0 0,-1 1 0 0 0,1-1 0 0 0,0 1 0 0 0,-1 0 0 0 0,0 0 0 0 0,0 2-24 0 0,-4-3 119 0 0,0-1-1 0 0,0 1 1 0 0,0 0-1 0 0,0 0 0 0 0,-1-1 1 0 0,1 1-1 0 0,-1-1 1 0 0,0 0-1 0 0,0 0 1 0 0,0 0-1 0 0,-1 0 0 0 0,1-1 1 0 0,-1 1-1 0 0,0-1 1 0 0,1 0-1 0 0,-1 0 1 0 0,-1 0-119 0 0,-2 2 85 0 0,-113 49 127 0 0,78-42-3753 0 0,-1-2-5417 0 0,37-8 3327 0 0</inkml:trace>
  <inkml:trace contextRef="#ctx0" brushRef="#br0" timeOffset="965.421">991 516 11618 0 0,'0'0'1932'0'0,"0"0"-910"0"0,0 0-284 0 0,0 0 97 0 0,0 0 73 0 0,0 0-40 0 0,0 0-141 0 0,0 0-166 0 0,0 0-154 0 0,-23 31-129 0 0,-75 100-128 0 0,3 4-155 0 0,-51 70-2865 0 0,131-186 1489 0 0,-10 13-3137 0 0,12-11-3050 0 0,10-14 3866 0 0</inkml:trace>
  <inkml:trace contextRef="#ctx0" brushRef="#br0" timeOffset="1273.95">1125 873 5369 0 0,'0'0'2710'0'0,"0"0"-672"0"0,0 0-255 0 0,0 0-91 0 0,0 0-247 0 0,0 0-381 0 0,0 0-313 0 0,0 0-166 0 0,0 0-94 0 0,0 0-79 0 0,0 0-96 0 0,0 0-104 0 0,-21 11-57 0 0,-70 36-33 0 0,79-42-89 0 0,0 2-1 0 0,0-1 1 0 0,1 2-1 0 0,0-1 1 0 0,0 2 0 0 0,1-1-1 0 0,0 2 1 0 0,-8 9-33 0 0,11-13-18 0 0,5-4-13 0 0,0 0-1 0 0,1-1 1 0 0,-1 1-1 0 0,0 0 1 0 0,1 0-1 0 0,-1 0 1 0 0,1 0 0 0 0,-1 0-1 0 0,1 0 1 0 0,0 1-1 0 0,0-1 1 0 0,0 0-1 0 0,0 1 1 0 0,0-1 0 0 0,1 1-1 0 0,-1-1 1 0 0,1 1-1 0 0,-1-1 1 0 0,1 1-1 0 0,0-1 1 0 0,0 1-1 0 0,0-1 1 0 0,0 1 0 0 0,1-1-1 0 0,-1 1 1 0 0,1-1-1 0 0,-1 1 1 0 0,1-1-1 0 0,0 0 1 0 0,0 1-1 0 0,0-1 1 0 0,0 0 0 0 0,1 0-1 0 0,-1 0 1 0 0,1 0-1 0 0,-1 0 1 0 0,1 0-1 0 0,-1 0 1 0 0,1 0 0 0 0,1 1 31 0 0,8 0-102 0 0,0 0 0 0 0,0-1 0 0 0,0 0 0 0 0,0-1 0 0 0,0 0 0 0 0,0-1 0 0 0,0 0 0 0 0,0-1 1 0 0,0 0-1 0 0,0-1 0 0 0,0 0 0 0 0,-1 0 0 0 0,1-1 0 0 0,0-1 0 0 0,-1 0 0 0 0,9-5 102 0 0,48-36-10499 0 0,-60 37 4498 0 0</inkml:trace>
</inkml:ink>
</file>

<file path=ppt/ink/ink3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2.2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0 236 64 0 0,'0'0'1400'0'0,"0"0"-161"0"0,0 0 268 0 0,0 0 378 0 0,0 0 139 0 0,0 0-104 0 0,0 0-256 0 0,0 0-223 0 0,0 0-166 0 0,0 0-152 0 0,0 0-157 0 0,35 2-113 0 0,106 3-114 0 0,30-17 1023 0 0,-140 7-1597 0 0,160-40-971 0 0,-177 38-1787 0 0,-9-1-5110 0 0,-3 5-1222 0 0</inkml:trace>
  <inkml:trace contextRef="#ctx0" brushRef="#br0" timeOffset="248.909">258 1 6721 0 0,'0'0'2698'0'0,"0"0"-1715"0"0,0 0-331 0 0,0 0 329 0 0,0 0 278 0 0,0 0 109 0 0,0 0-76 0 0,0 32-228 0 0,-1 105-272 0 0,1 116 537 0 0,19-131-3011 0 0,6-78-9227 0 0,-22-39 4361 0 0</inkml:trace>
</inkml:ink>
</file>

<file path=ppt/ink/ink3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0.0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15 345 1000 0 0,'0'0'984'0'0,"0"0"-407"0"0,0 0 287 0 0,0 0 600 0 0,0 0 292 0 0,0 0-77 0 0,0 0-253 0 0,0 0-296 0 0,0 0-257 0 0,5 33-206 0 0,14 104-176 0 0,14 49 601 0 0,-14-54-1196 0 0,-17-75-4352 0 0,-4-53-1218 0 0,2-1 1905 0 0</inkml:trace>
  <inkml:trace contextRef="#ctx0" brushRef="#br0" timeOffset="278.806">1 164 2649 0 0,'0'0'1771'0'0,"0"0"-587"0"0,0 0-81 0 0,0 0 122 0 0,0 0 61 0 0,0 0-31 0 0,0 0-67 0 0,0 0-101 0 0,31-26-67 0 0,101-80-108 0 0,-130 103-859 0 0,0 1-1 0 0,0-1 0 0 0,0 1 0 0 0,0 0 1 0 0,1 0-1 0 0,-1 0 0 0 0,1 0 0 0 0,-1 0 1 0 0,1 1-1 0 0,0-1 0 0 0,0 1 0 0 0,0-1 1 0 0,0 1-1 0 0,0 0 0 0 0,0 0 0 0 0,0 0 1 0 0,0 1-1 0 0,0-1 0 0 0,0 1 0 0 0,0 0 1 0 0,1 0-1 0 0,1 0-52 0 0,5 1 241 0 0,-3 0-115 0 0,0-1-1 0 0,-1 1 1 0 0,1 0-1 0 0,0 0 0 0 0,-1 1 1 0 0,1-1-1 0 0,-1 2 1 0 0,0-1-1 0 0,0 1 0 0 0,0 0 1 0 0,0 0-1 0 0,0 0 1 0 0,0 1-1 0 0,-1 0 0 0 0,0 0 1 0 0,0 1-1 0 0,0-1 1 0 0,0 1-1 0 0,-1 0 0 0 0,1 0 1 0 0,-1 1-1 0 0,-1-1 1 0 0,1 1-1 0 0,-1 0 1 0 0,0 0-1 0 0,0 0 0 0 0,-1 0 1 0 0,0 1-1 0 0,0-1 1 0 0,0 1-1 0 0,0 4-125 0 0,-2-1 75 0 0,0 1 0 0 0,0-1 1 0 0,-1 0-1 0 0,0 0 0 0 0,-1-1 0 0 0,0 1 1 0 0,-1 0-1 0 0,0 0 0 0 0,0-1 0 0 0,-1 0 1 0 0,-1 0-1 0 0,1 0 0 0 0,-1 0 0 0 0,-1 0 1 0 0,1-1-1 0 0,-2 0 0 0 0,1-1 0 0 0,-1 1 1 0 0,0-1-1 0 0,0 0 0 0 0,-2 0-75 0 0,-91 68-508 0 0,26-44-4242 0 0,66-30-847 0 0,6-1 65 0 0,1 0 380 0 0</inkml:trace>
  <inkml:trace contextRef="#ctx0" brushRef="#br0" timeOffset="1048.97">429 757 2545 0 0,'0'0'1705'0'0,"0"0"-1127"0"0,0 0-432 0 0,0 0 73 0 0,0 0 181 0 0,0 0 158 0 0,0 0 4 0 0,0 0-80 0 0,0 0-97 0 0,0 0-109 0 0,0 0-70 0 0,0 0-65 0 0,-17 33-46 0 0,-54 104-39 0 0,14-39-6 0 0,9-12 61 0 0,44-79 2849 0 0,12-22-772 0 0,74-89-234 0 0,6 4 1 0 0,22-15-1955 0 0,-106 110-55 0 0,1 0 0 0 0,-1 0 0 0 0,1 1 1 0 0,0 0-1 0 0,1 0 0 0 0,-1 1 0 0 0,1-1 1 0 0,-1 1-1 0 0,1 0 0 0 0,0 0 0 0 0,0 1 1 0 0,1 0-1 0 0,-1 0 0 0 0,0 1 0 0 0,6-2 55 0 0,6 44-820 0 0,-1 92 709 0 0,-15-63 20 0 0,1-1 1856 0 0,-23-70 274 0 0,-105-78-2348 0 0,76 39-6226 0 0,31 25 1190 0 0,9 7-1998 0 0</inkml:trace>
</inkml:ink>
</file>

<file path=ppt/ink/ink3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3:47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631 291 0 0 0,'0'0'633'0'0,"0"0"229"0"0,0 0 193 0 0,0 0 110 0 0,0 0-26 0 0,0 0-144 0 0,0 0-176 0 0,0 0-140 0 0,0 0-124 0 0,18 12-69 0 0,55 35-4 0 0,18-12 1695 0 0,-61-29-1436 0 0,41 5 1130 0 0,-83 0 1298 0 0,-592 187-961 0 0,580-187-1759 0 0,24-10-591 0 0,19 2-672 0 0,2 6 970 0 0,1-1 1 0 0,0-1-1 0 0,0-1 0 0 0,0 0 0 0 0,1-2 0 0 0,0-1 1 0 0,0-1-1 0 0,16-1-156 0 0,-24 1 47 0 0,126 12 381 0 0,-123-9-419 0 0,-14-5-16 0 0,-1 0 0 0 0,0 1 0 0 0,1-1-1 0 0,-1 1 1 0 0,0 0 0 0 0,0 0 0 0 0,0 1 0 0 0,0-1-1 0 0,0 0 1 0 0,0 1 0 0 0,0 0 0 0 0,0 0 0 0 0,0 0-1 0 0,-1 0 1 0 0,1 0 0 0 0,-1 0 0 0 0,0 1 0 0 0,2 1 7 0 0,-19 22 241 0 0,-139 62-30 0 0,-84 45-470 0 0,187-103 235 0 0,4-3 62 0 0,1 2 1 0 0,2 1 0 0 0,1 3 0 0 0,-26 26-39 0 0,65-55 11 0 0,2-4-26 0 0,0 1 1 0 0,1 0-1 0 0,-1 1 1 0 0,0-1-1 0 0,0 0 1 0 0,1 1-1 0 0,-1-1 1 0 0,1 1 0 0 0,-1-1-1 0 0,1 1 1 0 0,-1-1-1 0 0,1 1 1 0 0,0 0-1 0 0,0 0 1 0 0,0 0-1 0 0,0 0 1 0 0,0 0-1 0 0,0 0 1 0 0,1 0-1 0 0,-1 0 1 0 0,1 0-1 0 0,-1 0 1 0 0,1 0-1 0 0,0 0 1 0 0,0 1-1 0 0,0-1 1 0 0,0 0-1 0 0,0 0 1 0 0,0 0-1 0 0,1 0 1 0 0,-1 0-1 0 0,1 0 1 0 0,0 1 14 0 0,11 1 135 0 0,1 0-1 0 0,0-1 1 0 0,-1-1-1 0 0,1 0 1 0 0,0-1-1 0 0,0-1 1 0 0,0 0 0 0 0,0 0-1 0 0,0-1 1 0 0,0-1-1 0 0,0 0 1 0 0,6-2-135 0 0,329-81 2175 0 0,-261 66-2006 0 0,-86 19-239 0 0,-1 0-53 0 0,0 0-130 0 0,-24 2-5578 0 0,7 11-3644 0 0,10-9 1277 0 0</inkml:trace>
  <inkml:trace contextRef="#ctx0" brushRef="#br0" timeOffset="785.3">896 1245 6897 0 0,'0'0'3201'0'0,"0"0"-1599"0"0,0 0-637 0 0,0 0-36 0 0,0 0 127 0 0,0 0 33 0 0,0 0-119 0 0,0 0-183 0 0,0 0-202 0 0,0 0-162 0 0,0 0-118 0 0,21-33-74 0 0,64-102-56 0 0,-8 12 356 0 0,-35 62-245 0 0,-10 11-257 0 0,3 2 1 0 0,1 1-1 0 0,2 2 1 0 0,39-35-30 0 0,-40 54-785 0 0,-36 26 460 0 0,-1 0-52 0 0,-1 34-329 0 0,-39 226 693 0 0,40-247 0 0 0,-1-7-11 0 0,1-1 1 0 0,0 1 0 0 0,0-1 0 0 0,0 1-1 0 0,0 0 1 0 0,1-1 0 0 0,0 1-1 0 0,0-1 1 0 0,0 1 0 0 0,1-1 0 0 0,0 0-1 0 0,0 0 1 0 0,0 0 0 0 0,1 0 0 0 0,-1 0-1 0 0,1 0 1 0 0,1 0 0 0 0,2 3 23 0 0,-3-6 28 0 0,1-1 1 0 0,-1 0 0 0 0,0 0 0 0 0,1 0 0 0 0,-1 0-1 0 0,1 0 1 0 0,0-1 0 0 0,-1 1 0 0 0,1-1-1 0 0,-1 0 1 0 0,1 0 0 0 0,0 0 0 0 0,-1-1-1 0 0,1 1 1 0 0,-1-1 0 0 0,1 0 0 0 0,-1 0-1 0 0,1 0 1 0 0,-1-1 0 0 0,0 1 0 0 0,0-1-1 0 0,1 0 1 0 0,-1 1 0 0 0,0-1 0 0 0,-1-1-1 0 0,1 1 1 0 0,0 0 0 0 0,-1-1 0 0 0,1 1 0 0 0,-1-1-1 0 0,1 0 1 0 0,-1 0 0 0 0,0 0 0 0 0,-1 0-1 0 0,1 0 1 0 0,0 0 0 0 0,-1-1 0 0 0,0 1-1 0 0,1-1-28 0 0,95-207 323 0 0,10 39-592 0 0,-93 147 453 0 0,-13 24-174 0 0,-1 1-55 0 0,0 16-202 0 0,-40 161 1090 0 0,39-175-838 0 0,-5 23 1 0 0,1 0 1 0 0,1 0 0 0 0,1 0 0 0 0,1 0-1 0 0,1 1 1 0 0,1-1 0 0 0,1 0 0 0 0,2 1-1 0 0,2 9-6 0 0,31 31-1896 0 0,-23-58-2814 0 0,2-5-3945 0 0,-10-3 4419 0 0</inkml:trace>
  <inkml:trace contextRef="#ctx0" brushRef="#br0" timeOffset="4139.617">2218 976 0 0 0,'0'0'507'0'0,"0"0"562"0"0,0 0 190 0 0,0 0 83 0 0,0 0 0 0 0,0 0-86 0 0,0 0-71 0 0,0 0-64 0 0,0 0-87 0 0,0 0-49 0 0,-1-5-44 0 0,-6-14-46 0 0,-18 3 3281 0 0,-53 8-713 0 0,70 9-3422 0 0,1 0-1 0 0,0 0 1 0 0,1 1 0 0 0,-1 0 0 0 0,0 1 0 0 0,0-1-1 0 0,1 1 1 0 0,-1 0 0 0 0,1 1 0 0 0,0 0 0 0 0,0 0 0 0 0,1 0-1 0 0,-1 1 1 0 0,1-1 0 0 0,0 1 0 0 0,0 1 0 0 0,0-1 0 0 0,1 1-1 0 0,-1-1 1 0 0,2 1 0 0 0,-1 1 0 0 0,1-1 0 0 0,-1 0-1 0 0,2 1 1 0 0,-2 2-41 0 0,2-4 47 0 0,1 1-1 0 0,-1 0 0 0 0,1 0 1 0 0,0 1-1 0 0,0-1 1 0 0,1 0-1 0 0,0 0 0 0 0,0 0 1 0 0,0 0-1 0 0,1 0 1 0 0,0 0-1 0 0,0 1 0 0 0,0-1 1 0 0,1-1-1 0 0,0 1 1 0 0,0 0-1 0 0,1 0 0 0 0,-1-1 1 0 0,1 1-1 0 0,1-1 1 0 0,-1 0-1 0 0,1 0 0 0 0,-1 0 1 0 0,1-1-1 0 0,1 1 1 0 0,-1-1-1 0 0,1 0 0 0 0,0 0 1 0 0,0 0-1 0 0,0-1 0 0 0,0 1 1 0 0,0-2-1 0 0,1 1-46 0 0,8 1 97 0 0,0-1-1 0 0,1-1 1 0 0,-1 0-1 0 0,1-1 1 0 0,-1-1-1 0 0,1 0 1 0 0,-1-1-1 0 0,1-1 1 0 0,-1 0-1 0 0,0-1 1 0 0,0 0-1 0 0,0-1 0 0 0,0-1 1 0 0,8-4-97 0 0,56-47-5834 0 0,-72 49-281 0 0,0 3-5333 0 0</inkml:trace>
  <inkml:trace contextRef="#ctx0" brushRef="#br0" timeOffset="5499.385">1101 302 3113 0 0,'0'0'1325'0'0,"0"0"-581"0"0,0 0-75 0 0,0 0 251 0 0,0 0 256 0 0,0 0 66 0 0,0 0-110 0 0,0 0-175 0 0,0 0-124 0 0,0 0-79 0 0,0 0-56 0 0,9 1-50 0 0,208 19 3293 0 0,-66-11-2781 0 0,-151-9-752 0 0,0 0 162 0 0,0 0 127 0 0,-5-11 1302 0 0,-132-107-484 0 0,72 52-1667 0 0,55 47-1379 0 0,10 16-2744 0 0,3 3-3775 0 0,-1 0-2443 0 0</inkml:trace>
  <inkml:trace contextRef="#ctx0" brushRef="#br0" timeOffset="5899.955">2270 494 4449 0 0,'0'0'1191'0'0,"0"0"-503"0"0,0 0-8 0 0,0 0 332 0 0,0 0 341 0 0,0 0 90 0 0,0 0-99 0 0,0 0-186 0 0,0 0-169 0 0,0 0-113 0 0,0 0-104 0 0,0 0-57 0 0,0 0-45 0 0,24 1-75 0 0,119 5 445 0 0,-68-3 179 0 0,98-10-371 0 0,-63-12-3417 0 0,-99 14-1701 0 0,-6 1-2895 0 0,-3 3 127 0 0</inkml:trace>
  <inkml:trace contextRef="#ctx0" brushRef="#br0" timeOffset="6091.119">2433 718 8514 0 0,'0'0'1808'0'0,"0"0"-836"0"0,0 0-162 0 0,0 0 269 0 0,0 0 164 0 0,0 0-39 0 0,0 0-149 0 0,0 0-132 0 0,0 0-102 0 0,0 0-154 0 0,37 4-135 0 0,113 11-138 0 0,33-20 170 0 0,-139-1-792 0 0,-14 1-605 0 0,9 0-2740 0 0,-13 4-4683 0 0,-15 1 560 0 0</inkml:trace>
  <inkml:trace contextRef="#ctx0" brushRef="#br0" timeOffset="11238.252">3096 177 152 0 0,'0'0'896'0'0,"0"0"-325"0"0,0 0 81 0 0,0 0 336 0 0,0 0 321 0 0,0 0 142 0 0,0 0-16 0 0,0 0-79 0 0,0 0-129 0 0,0 0-134 0 0,0 0-138 0 0,0 0-127 0 0,0 0-99 0 0,32-5-63 0 0,98-18-47 0 0,31 14 1524 0 0,-38 9-1522 0 0,-70 0 2380 0 0,-86-22-1411 0 0,-116-84-1617 0 0,146 104 1088 0 0,-5-5-3715 0 0,18 4-11807 0 0,-5 3 8260 0 0</inkml:trace>
  <inkml:trace contextRef="#ctx0" brushRef="#br0" timeOffset="9075.448">3221 608 3969 0 0,'0'0'1156'0'0,"0"0"-956"0"0,0 0-379 0 0,0 0 111 0 0,0 0 282 0 0,0 0 246 0 0,0 0 137 0 0,0 0 27 0 0,0 0-57 0 0,0 0-84 0 0,0 0-98 0 0,-2 28-56 0 0,-9 87-21 0 0,6 121 824 0 0,3-161-896 0 0,-1 16 190 0 0,2-59 7432 0 0,1-90-7238 0 0,2 0-1 0 0,2 1 0 0 0,9-33-619 0 0,-2 34 35 0 0,2 0 0 0 0,3 1 0 0 0,3 1 0 0 0,1 0 0 0 0,3 2-1 0 0,13-19-34 0 0,10 12-28 0 0,-46 58 7 0 0,1 0 0 0 0,0 0 0 0 0,-1 0-1 0 0,1 0 1 0 0,0 0 0 0 0,0 1-1 0 0,0-1 1 0 0,0 0 0 0 0,0 1 0 0 0,0-1-1 0 0,0 0 1 0 0,0 1 0 0 0,0-1 0 0 0,0 1-1 0 0,0-1 1 0 0,0 1 0 0 0,0 0-1 0 0,0-1 1 0 0,0 1 0 0 0,1 0 0 0 0,-1 0-1 0 0,0 0 1 0 0,0 0 0 0 0,0 0-1 0 0,0 0 1 0 0,0 0 0 0 0,1 0 0 0 0,-1 1-1 0 0,0-1 1 0 0,0 0 0 0 0,0 1-1 0 0,0-1 1 0 0,0 1 0 0 0,0-1 0 0 0,0 1-1 0 0,0-1 1 0 0,0 1 0 0 0,0 0-1 0 0,0-1 1 0 0,0 1 0 0 0,0 0 0 0 0,0 0-1 0 0,0 1 22 0 0,37 44-396 0 0,-33-39 395 0 0,4 6-450 0 0,23 36-646 0 0,-23-33-2576 0 0,-2 1-3431 0 0,-6-13 5 0 0</inkml:trace>
  <inkml:trace contextRef="#ctx0" brushRef="#br0" timeOffset="9753.587">3558 1053 7666 0 0,'0'0'410'0'0,"0"0"-347"0"0,0 0-88 0 0,0 0 103 0 0,0 0 89 0 0,0 0 22 0 0,0 0-60 0 0,0 0-68 0 0,0 0-22 0 0,0 0-39 0 0,0 0-8 0 0,-13 32 34 0 0,-42 95 49 0 0,30-50 209 0 0,25-80 4519 0 0,8-38-4373 0 0,1 17-458 0 0,1 0-1 0 0,1 1 1 0 0,2 1-1 0 0,0 0 1 0 0,1 0-1 0 0,1 1 1 0 0,0 1-1 0 0,2 1 1 0 0,1 0 0 0 0,0 1-1 0 0,1 1 1 0 0,18-12 28 0 0,-36 28-30 0 0,0 0 0 0 0,-1 1 1 0 0,1-1-1 0 0,0 0 0 0 0,0 0 1 0 0,0 1-1 0 0,0-1 0 0 0,0 1 1 0 0,0-1-1 0 0,0 1 0 0 0,0-1 1 0 0,1 1-1 0 0,-1 0 1 0 0,0-1-1 0 0,0 1 0 0 0,0 0 1 0 0,0 0-1 0 0,0 0 0 0 0,1 0 1 0 0,-1 0-1 0 0,0 0 0 0 0,0 0 1 0 0,0 0-1 0 0,0 1 0 0 0,1-1 1 0 0,-1 0-1 0 0,0 1 0 0 0,0-1 1 0 0,0 1-1 0 0,0-1 0 0 0,0 1 1 0 0,0-1-1 0 0,0 1 0 0 0,0 0 1 0 0,0 0-1 0 0,0-1 1 0 0,-1 1-1 0 0,1 0 0 0 0,0 0 1 0 0,0 0-1 0 0,-1 0 0 0 0,1 0 1 0 0,0 0-1 0 0,-1 0 0 0 0,1 0 1 0 0,-1 0-1 0 0,0 0 0 0 0,1 0 1 0 0,-1 0-1 0 0,0 0 0 0 0,1 1 1 0 0,-1-1-1 0 0,0 0 0 0 0,0 0 1 0 0,0 0-1 0 0,0 0 0 0 0,0 1 1 0 0,0-1-1 0 0,-1 0 1 0 0,1 0-1 0 0,0 0 0 0 0,-1 0 1 0 0,1 0-1 0 0,-1 1 30 0 0,18 98 248 0 0,2 17 32 0 0,-15-58 314 0 0,-4-58-389 0 0,0-1 59 0 0,-29-5 3114 0 0,-8-14-2993 0 0,15 6-219 0 0,-90-35-1585 0 0,67 42-1368 0 0,14 5-5519 0 0,24 1 3150 0 0</inkml:trace>
  <inkml:trace contextRef="#ctx0" brushRef="#br0" timeOffset="10060.702">4099 958 10810 0 0,'0'0'1278'0'0,"0"0"-318"0"0,0 0-149 0 0,0 0-38 0 0,0 0-96 0 0,0 0-132 0 0,0 0-134 0 0,0 0-136 0 0,0 0-74 0 0,0 0-76 0 0,0 0-51 0 0,0 0-16 0 0,0 0-22 0 0,-16 33-17 0 0,-54 102-35 0 0,22-53-295 0 0,23-49-449 0 0,-12 19-2818 0 0,20-16-5599 0 0,15-32 5966 0 0</inkml:trace>
  <inkml:trace contextRef="#ctx0" brushRef="#br0" timeOffset="10412.101">4320 1120 4233 0 0,'0'0'2223'0'0,"0"0"-233"0"0,0 0-76 0 0,0 0-55 0 0,0 0-208 0 0,0 0-270 0 0,0 0-277 0 0,0 0-239 0 0,0 0-199 0 0,0 0-168 0 0,0 0-131 0 0,0 0-122 0 0,-24 13-93 0 0,-75 40-57 0 0,96-52-91 0 0,0 0 0 0 0,0 0 0 0 0,1 0 0 0 0,-1 1 0 0 0,0-1 0 0 0,0 1 0 0 0,1 0 0 0 0,-1 0 0 0 0,1 0 0 0 0,-1 0 0 0 0,1 0 0 0 0,0 0 0 0 0,0 1 0 0 0,0-1 0 0 0,0 1 0 0 0,0 0 0 0 0,1-1 0 0 0,-1 1 0 0 0,1 0 0 0 0,-1 2-4 0 0,-4 9-22 0 0,4-10-8 0 0,0 0-1 0 0,1 1 1 0 0,-1-1-1 0 0,1 0 1 0 0,0 0-1 0 0,0 0 1 0 0,0 1-1 0 0,0-1 1 0 0,1 1-1 0 0,0-1 1 0 0,0 1-1 0 0,0-1 1 0 0,0 0-1 0 0,1 1 1 0 0,0-1-1 0 0,0 0 1 0 0,0 1-1 0 0,0-1 1 0 0,1 0-1 0 0,-1 0 1 0 0,1 0-1 0 0,0 0 1 0 0,1 0-1 0 0,-1 0 1 0 0,1-1-1 0 0,-1 1 1 0 0,1-1-1 0 0,0 1 1 0 0,0-1-1 0 0,0 0 1 0 0,1-1-1 0 0,-1 1 1 0 0,1 0-1 0 0,0-1 1 0 0,0 0-1 0 0,0 0 1 0 0,0 0-1 0 0,0 0 1 0 0,0-1-1 0 0,0 1 1 0 0,0-1-1 0 0,1 0 1 0 0,-1 0-1 0 0,0-1 1 0 0,1 1 0 0 0,3-1 29 0 0,63-10-914 0 0,-50 0-1787 0 0,-1-7-3311 0 0,-12 10-2255 0 0</inkml:trace>
  <inkml:trace contextRef="#ctx0" brushRef="#br0" timeOffset="11654.925">5003 494 8122 0 0,'0'0'1429'0'0,"0"0"-75"0"0,0 0 121 0 0,0 0 131 0 0,0 0-23 0 0,0 0-220 0 0,0 0-284 0 0,0 0-289 0 0,0 0-256 0 0,0 0-221 0 0,0 0-157 0 0,0 0-66 0 0,-7 9-36 0 0,-65 104 112 0 0,43-50-100 0 0,-86 160-2105 0 0,74-174-388 0 0,8-23-4352 0 0,27-20 2509 0 0,0-2-395 0 0</inkml:trace>
  <inkml:trace contextRef="#ctx0" brushRef="#br0" timeOffset="11907.664">4582 464 10322 0 0,'0'0'1311'0'0,"0"0"-573"0"0,0 0-320 0 0,0 0 132 0 0,0 0 266 0 0,0 0 204 0 0,0 0-1 0 0,0 0-129 0 0,0 0-146 0 0,0 0-132 0 0,0 0-77 0 0,19 32-46 0 0,63 97-63 0 0,-1-13 508 0 0,88 89-336 0 0,-152-184-694 0 0,13 17-463 0 0,-16-8-2583 0 0,-7-18-1868 0 0,-5-9 1986 0 0,0 4-6567 0 0</inkml:trace>
</inkml:ink>
</file>

<file path=ppt/ink/ink3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8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1 200 1032 0 0,'0'0'1325'0'0,"0"0"-559"0"0,0 0 64 0 0,0 0 350 0 0,0 0 183 0 0,0 0 3 0 0,0 0-110 0 0,0 0-148 0 0,0 0-102 0 0,0 0-59 0 0,31 0-26 0 0,96-1-67 0 0,24-10 1686 0 0,-8 5-1150 0 0,-104 5 2295 0 0,-51-1-3620 0 0,0 0 0 0 0,1-1 0 0 0,-1-1 0 0 0,1 0 0 0 0,-1 0 0 0 0,1-2 0 0 0,1 1 0 0 0,-1-1 0 0 0,1-1 1 0 0,-4-2-66 0 0,-3-1 22 0 0,-68-63-1747 0 0,74 53-2515 0 0,5 0-3551 0 0,5 15-695 0 0</inkml:trace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8.9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166 783 432 0 0,'0'0'2014'0'0,"0"0"-482"0"0,0 0-53 0 0,0 0 159 0 0,0 0 112 0 0,0 0-38 0 0,0 0-194 0 0,0 0-259 0 0,0 0-335 0 0,0 0-295 0 0,0 0-226 0 0,0 0-184 0 0,0 0-94 0 0,-16 3-24 0 0,-47 9-21 0 0,60-11-75 0 0,0 1 0 0 0,1-1 0 0 0,-1 0 0 0 0,1 0 0 0 0,-1 1 0 0 0,1 0 0 0 0,0-1 0 0 0,-1 1 0 0 0,1 0-1 0 0,0 0 1 0 0,0 0 0 0 0,0 0 0 0 0,1 1 0 0 0,-1-1 0 0 0,0 0 0 0 0,1 1 0 0 0,0-1 0 0 0,-1 1 0 0 0,1 0 0 0 0,0-1-1 0 0,0 1 1 0 0,0 1-5 0 0,-5 11 11 0 0,0-2-53 0 0,0 0-1 0 0,1 0 1 0 0,0 1 0 0 0,1 0-1 0 0,1-1 1 0 0,0 1 0 0 0,1 1-1 0 0,1-1 1 0 0,0 0 0 0 0,1 0-1 0 0,0 0 1 0 0,2 8 42 0 0,-1-17 40 0 0,1 0 0 0 0,0 0 0 0 0,1 0 0 0 0,-1-1 0 0 0,1 1 0 0 0,0-1 0 0 0,0 0 1 0 0,0 0-1 0 0,0 0 0 0 0,1 0 0 0 0,0 0 0 0 0,-1-1 0 0 0,2 1 0 0 0,-1-1 0 0 0,0 0 0 0 0,0-1 0 0 0,1 1 0 0 0,0-1 0 0 0,-1 0 0 0 0,1 0 0 0 0,0 0 0 0 0,0 0 1 0 0,0-1-1 0 0,0 0 0 0 0,1 0 0 0 0,-1-1 0 0 0,0 1 0 0 0,0-1 0 0 0,0 0 0 0 0,1 0 0 0 0,-1-1 0 0 0,0 0 0 0 0,0 0 0 0 0,0 0 0 0 0,0 0 0 0 0,0-1 1 0 0,0 0-1 0 0,0 0 0 0 0,-1 0 0 0 0,1 0 0 0 0,0-1 0 0 0,-1 0 0 0 0,0 0 0 0 0,4-3-40 0 0,7-7 341 0 0,-1-1 0 0 0,0 0 0 0 0,-1-1 0 0 0,0-1 0 0 0,-1 0 0 0 0,-1 0 0 0 0,-1-1 0 0 0,0-1 0 0 0,-1 0 0 0 0,-1 0 0 0 0,-1 0 0 0 0,3-13-341 0 0,3-95 116 0 0,-13 122-167 0 0,-1-1-1 0 0,0 1 1 0 0,1 0-1 0 0,-2 1 1 0 0,1-1-1 0 0,0 0 1 0 0,-1 0-1 0 0,1 0 1 0 0,-1 1-1 0 0,0-1 1 0 0,-1 1-1 0 0,1-1 1 0 0,0 1-1 0 0,-1 0 1 0 0,0 0 0 0 0,0 0-1 0 0,0 0 1 0 0,0 1-1 0 0,0-1 1 0 0,0 1-1 0 0,-1 0 1 0 0,1 0-1 0 0,-1 0 1 0 0,0 0-1 0 0,1 1 1 0 0,-1-1-1 0 0,0 1 1 0 0,0 0-1 0 0,-3 0 52 0 0,0 1-155 0 0,0 1 0 0 0,-1 0 0 0 0,1 0-1 0 0,0 1 1 0 0,0-1 0 0 0,0 2 0 0 0,0-1 0 0 0,0 1-1 0 0,0 0 1 0 0,1 1 0 0 0,-1-1 0 0 0,1 1 0 0 0,0 1-1 0 0,0-1 1 0 0,1 1 0 0 0,-1 0 0 0 0,1 0 0 0 0,0 1-1 0 0,0-1 1 0 0,1 1 0 0 0,0 0 0 0 0,0 1 0 0 0,0-1-1 0 0,1 1 1 0 0,0-1 0 0 0,0 1 0 0 0,0 0 0 0 0,1 0-1 0 0,0 0 1 0 0,1 0 0 0 0,-1 1 0 0 0,1-1 0 0 0,1 0-1 0 0,0 1 1 0 0,0-1 0 0 0,0 1 0 0 0,1-1 0 0 0,0 0-1 0 0,0 1 1 0 0,1 1 155 0 0,2-4 18 0 0,0 0 1 0 0,0 0-1 0 0,1-1 0 0 0,-1 0 0 0 0,1 1 0 0 0,0-1 0 0 0,0-1 0 0 0,1 1 0 0 0,-1-1 1 0 0,1 0-1 0 0,-1 0 0 0 0,1-1 0 0 0,0 1 0 0 0,0-2 0 0 0,0 1 0 0 0,1 0 0 0 0,-1-1 1 0 0,0 0-1 0 0,0-1 0 0 0,1 1 0 0 0,-1-1 0 0 0,1 0 0 0 0,-1-1 0 0 0,0 0 0 0 0,0 0 1 0 0,1 0-1 0 0,2-2-18 0 0,12 0 411 0 0,0-2 0 0 0,-1-1 0 0 0,1 0 0 0 0,-2-2 0 0 0,1 0 0 0 0,-1-1 0 0 0,0-1 1 0 0,-1-1-1 0 0,10-7-411 0 0,-10 7 442 0 0,74-66 2062 0 0,-96 107-2441 0 0,3-27-68 0 0,-4 9-70 0 0,0 1-1 0 0,1-1 0 0 0,0 1 0 0 0,1 0 1 0 0,1 1-1 0 0,0-1 0 0 0,0 0 0 0 0,1 1 1 0 0,1-1-1 0 0,1 1 0 0 0,-1-1 0 0 0,2 0 1 0 0,2 8 75 0 0,-2-17 9 0 0,0 0 1 0 0,1 0-1 0 0,0 0 1 0 0,0 0-1 0 0,1 0 1 0 0,-1-1-1 0 0,0 0 0 0 0,1 1 1 0 0,0-1-1 0 0,0-1 1 0 0,0 1-1 0 0,0 0 1 0 0,1-1-1 0 0,-1 0 1 0 0,0 0-1 0 0,1 0 1 0 0,0-1-1 0 0,-1 0 1 0 0,1 1-1 0 0,0-2 1 0 0,0 1-1 0 0,-1 0 1 0 0,1-1-1 0 0,0 0 1 0 0,0 0-1 0 0,0-1 1 0 0,0 1-1 0 0,0-1 1 0 0,-1 0-1 0 0,1 0 1 0 0,0-1-1 0 0,-1 1 1 0 0,1-1-1 0 0,-1 0 1 0 0,3-2-10 0 0,23-17 290 0 0,-1-1 1 0 0,-1-1 0 0 0,-2-2 0 0 0,0-1-1 0 0,-1-1 1 0 0,-2-1 0 0 0,0-2-291 0 0,10-16 352 0 0,-66 125-3389 0 0,31-71 2791 0 0,0-5 155 0 0,1 0-1 0 0,-1 1 1 0 0,1-1 0 0 0,-1 1 0 0 0,1-1-1 0 0,0 1 1 0 0,0 0 0 0 0,1 0 0 0 0,-1-1-1 0 0,1 1 1 0 0,0 0 0 0 0,0 0 0 0 0,0-1-1 0 0,0 1 1 0 0,1 0 0 0 0,0 0 0 0 0,-1-1-1 0 0,1 1 1 0 0,1-1 0 0 0,-1 1 0 0 0,0-1-1 0 0,1 1 1 0 0,0-1 0 0 0,0 0 0 0 0,0 1-1 0 0,0-1 1 0 0,0 0 0 0 0,1 0 0 0 0,-1-1-1 0 0,1 1 1 0 0,0 0 0 0 0,-1-1 0 0 0,1 0-1 0 0,1 0 1 0 0,-1 0 0 0 0,1 1 91 0 0,4-1 61 0 0,1 0 0 0 0,0-1-1 0 0,0 0 1 0 0,0 0 0 0 0,0-1 0 0 0,0 0 0 0 0,0-1 0 0 0,0 0 0 0 0,0 0 0 0 0,0-1 0 0 0,0 0 0 0 0,4-2-61 0 0,11-8 460 0 0,0-1 0 0 0,-2-1 1 0 0,1-1-1 0 0,-2-2 0 0 0,0 0 1 0 0,-1 0-1 0 0,-1-2 0 0 0,-1-1 1 0 0,8-10-461 0 0,-3 5 516 0 0,12-10-431 0 0,-2-1-1 0 0,-2-2 1 0 0,-1-2 0 0 0,-2 0-1 0 0,-2-2 1 0 0,-2-1-1 0 0,-2-1 1 0 0,-1 0-1 0 0,-3-2 1 0 0,-1-1 0 0 0,-3 0-1 0 0,4-25-84 0 0,-15 62-22 0 0,-1 0-1 0 0,0 0 0 0 0,0-1 1 0 0,-1 1-1 0 0,0-1 1 0 0,-1 1-1 0 0,0-1 0 0 0,-1 1 1 0 0,0 0-1 0 0,-1-1 1 0 0,0 1-1 0 0,-1 0 0 0 0,0 0 1 0 0,0 0-1 0 0,-1 0 1 0 0,0 0-1 0 0,-1 1 0 0 0,-2-5 23 0 0,5 13-32 0 0,0-1 0 0 0,0 1 0 0 0,1 0 1 0 0,-1-1-1 0 0,0 1 0 0 0,0 0 0 0 0,0 0 0 0 0,0 0 0 0 0,0 1 0 0 0,0-1 0 0 0,-1 0 0 0 0,1 1 0 0 0,0-1 0 0 0,0 1 0 0 0,-1 0 0 0 0,1 0 0 0 0,0 0 0 0 0,0 0 0 0 0,-1 0 0 0 0,1 0 0 0 0,0 0 0 0 0,0 1 0 0 0,0-1 0 0 0,-1 1 0 0 0,1 0 0 0 0,0 0 0 0 0,0 0 0 0 0,0 0 0 0 0,0 0 0 0 0,0 0 0 0 0,0 0 0 0 0,1 0 0 0 0,-1 1 0 0 0,0-1 0 0 0,1 1 0 0 0,-1-1 1 0 0,1 1-1 0 0,-1 0 32 0 0,-47 72-421 0 0,33-30 462 0 0,2 0-1 0 0,2 1 0 0 0,3 1 0 0 0,1 0 1 0 0,1 9-41 0 0,1 0 8 0 0,2 0 0 0 0,3 1 0 0 0,2-1 1 0 0,3 0-1 0 0,1 1 0 0 0,10 31-8 0 0,-4-24-45 0 0,36 118-235 0 0,-26-131-903 0 0,-21-82-9119 0 0,-4 21 5962 0 0,0 3-181 0 0</inkml:trace>
</inkml:ink>
</file>

<file path=ppt/ink/ink3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6.6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85 224 12803 0 0,'0'0'661'0'0,"0"0"-279"0"0,0 0-84 0 0,0 0 186 0 0,0 0 267 0 0,0 0 173 0 0,0 0-9 0 0,0 0-130 0 0,0 0-149 0 0,2 32-127 0 0,5 102-101 0 0,-5 282 299 0 0,-2-377-1108 0 0,-1 49-719 0 0,-7-31-5202 0 0,3-52 3644 0 0,3-2-3850 0 0,1 0 3314 0 0</inkml:trace>
  <inkml:trace contextRef="#ctx0" brushRef="#br0" timeOffset="316.899">0 106 4537 0 0,'0'0'848'0'0,"0"0"-30"0"0,0 0 143 0 0,0 0 146 0 0,0 0 37 0 0,0 0-50 0 0,0 0-74 0 0,32-17-68 0 0,103-49-94 0 0,-55 45 264 0 0,-64 22-885 0 0,-1-2-91 0 0,0 0 0 0 0,-1 1 0 0 0,1 0-1 0 0,-1 2 1 0 0,1-1 0 0 0,-1 2 0 0 0,1 0 0 0 0,-1 1 0 0 0,0 0 0 0 0,0 1 0 0 0,-1 0 0 0 0,0 2 0 0 0,0-1 0 0 0,0 1-1 0 0,0 1 1 0 0,-1 1 0 0 0,-1-1 0 0 0,1 2 0 0 0,-2 0 0 0 0,1 0 0 0 0,-1 1 0 0 0,2 3-146 0 0,-9-8 65 0 0,-1-1-1 0 0,0 1 1 0 0,0 0 0 0 0,0 0-1 0 0,0 0 1 0 0,-1 0 0 0 0,0 0-1 0 0,0 0 1 0 0,-1 0 0 0 0,0 0 0 0 0,0 0-1 0 0,0 0 1 0 0,-1 0 0 0 0,0 0-1 0 0,0 0 1 0 0,0 0 0 0 0,-1 0-1 0 0,0 0 1 0 0,0 0 0 0 0,-1-1 0 0 0,1 1-1 0 0,-1-1 1 0 0,0 1 0 0 0,-1-1-1 0 0,1 0 1 0 0,-1-1 0 0 0,0 1-1 0 0,0 0 1 0 0,-2 0-65 0 0,-14 14 40 0 0,0 0 0 0 0,-2-2-1 0 0,0 0 1 0 0,-1-1 0 0 0,-20 10-40 0 0,-106 35-1385 0 0,96-52-2189 0 0,-2-6-4530 0 0,45-3 1184 0 0</inkml:trace>
  <inkml:trace contextRef="#ctx0" brushRef="#br0" timeOffset="703.218">514 596 2897 0 0,'0'0'3532'0'0,"0"0"-1749"0"0,0 0-572 0 0,0 0-21 0 0,0 0-32 0 0,0 0-102 0 0,0 0-177 0 0,0 0-179 0 0,0 0-103 0 0,0 0-85 0 0,0 0-57 0 0,0 0-62 0 0,-1 27-80 0 0,0 85-60 0 0,4 105-209 0 0,-17-184-1455 0 0,6-24-2134 0 0,-1-6-4142 0 0,7-3 3357 0 0</inkml:trace>
  <inkml:trace contextRef="#ctx0" brushRef="#br0" timeOffset="1198.892">501 552 440 0 0,'0'0'2499'0'0,"0"0"-1164"0"0,0 0-357 0 0,0 0 59 0 0,0 0 46 0 0,0 0-32 0 0,0 0-109 0 0,0 0-150 0 0,0 0-91 0 0,0 0-47 0 0,0 0-21 0 0,0 0-7 0 0,0 0-5 0 0,24-2-14 0 0,76-3-30 0 0,-30 8 692 0 0,-67-2-1233 0 0,-1 0 0 0 0,1 0 0 0 0,-1 0 0 0 0,1 0 1 0 0,-1 1-1 0 0,0-1 0 0 0,0 0 0 0 0,0 1 0 0 0,1 0 1 0 0,-1-1-1 0 0,-1 1 0 0 0,1 0 0 0 0,0 0 0 0 0,0 0 1 0 0,-1 0-1 0 0,1 0 0 0 0,-1 1 0 0 0,0-1 0 0 0,0 0 0 0 0,1 1 1 0 0,-1-1-1 0 0,-1 1 0 0 0,1-1 0 0 0,0 1 0 0 0,-1-1 1 0 0,1 1-1 0 0,-1 0 0 0 0,0-1 0 0 0,0 1 0 0 0,0 0 1 0 0,0-1-1 0 0,0 1 0 0 0,-1-1 0 0 0,1 1 0 0 0,-1 0 0 0 0,0-1 1 0 0,1 1-1 0 0,-1-1 0 0 0,-1 1 0 0 0,1-1 0 0 0,0 0 1 0 0,0 0-1 0 0,-1 1 0 0 0,1-1 0 0 0,-1 0 0 0 0,0 0 0 0 0,0 0 1 0 0,1 0-1 0 0,-1-1 0 0 0,-1 1 0 0 0,1 0 0 0 0,-1 0-36 0 0,-1 2 13 0 0,-1 1-28 0 0,-1 0 1 0 0,1 1-1 0 0,0 0 1 0 0,1 0 0 0 0,-1 0-1 0 0,1 0 1 0 0,1 1 0 0 0,-1-1-1 0 0,1 1 1 0 0,0 0 0 0 0,0 0-1 0 0,1 0 1 0 0,0 0-1 0 0,0 1 1 0 0,1-1 0 0 0,0 1-1 0 0,0 1 15 0 0,43 43-434 0 0,-29-42 378 0 0,8 7 47 0 0,-18-16 58 0 0,-1 0-1 0 0,1 0 1 0 0,0 0-1 0 0,-1 1 1 0 0,1-1-1 0 0,-1 1 1 0 0,0-1-1 0 0,1 1 1 0 0,-1 0 0 0 0,0-1-1 0 0,0 1 1 0 0,0 1-1 0 0,0-1 1 0 0,-1 0-1 0 0,1 0 1 0 0,-1 1 0 0 0,1-1-1 0 0,-1 0 1 0 0,0 1-1 0 0,0 0 1 0 0,0-1-1 0 0,0 1 1 0 0,0 0-1 0 0,0-1 1 0 0,-1 1 0 0 0,1 0-1 0 0,-1 0 1 0 0,0-1-1 0 0,0 1 1 0 0,0 0-1 0 0,0 0 1 0 0,-1 0-1 0 0,1-1 1 0 0,-1 1 0 0 0,1 0-1 0 0,-1 0 1 0 0,0-1-1 0 0,0 1 1 0 0,0-1-1 0 0,-1 2-48 0 0,-4 2 140 0 0,1 0-1 0 0,-1 0 1 0 0,0 0 0 0 0,-1-1-1 0 0,0 0 1 0 0,1 0-1 0 0,-1-1 1 0 0,-1 0-1 0 0,1 0 1 0 0,-1-1-1 0 0,1 0 1 0 0,-1 0-1 0 0,0-1 1 0 0,-6 2-140 0 0,-71 4-2426 0 0,71-11-1331 0 0,9-1-1537 0 0,1 0-4120 0 0</inkml:trace>
</inkml:ink>
</file>

<file path=ppt/ink/ink3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4:06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420 1 3945 0 0,'0'0'2192'0'0,"0"0"-1126"0"0,0 0-246 0 0,0 0 306 0 0,0 0 354 0 0,0 0 154 0 0,0 0-109 0 0,0 0-279 0 0,0 0-257 0 0,0 0-214 0 0,-12 33-173 0 0,-40 105-132 0 0,-40 58 681 0 0,77-168-1328 0 0,0 0 0 0 0,-2-2 0 0 0,-2 0 0 0 0,0-1 0 0 0,-1-1 0 0 0,-10 8 177 0 0,-6 2-3998 0 0,-3-3-3535 0 0,32-26 1105 0 0</inkml:trace>
  <inkml:trace contextRef="#ctx0" brushRef="#br0" timeOffset="249.116">1 52 5329 0 0,'0'0'2541'0'0,"0"0"-1913"0"0,0 0-433 0 0,0 0 379 0 0,0 0 483 0 0,0 0 280 0 0,0 0-6 0 0,0 0-192 0 0,0 0-249 0 0,0 0-166 0 0,0 0-147 0 0,26 36-105 0 0,83 111-77 0 0,-36-57 130 0 0,112 142-999 0 0,-184-232 411 0 0,23 32-2506 0 0,-10-10-6958 0 0,-12-17 4446 0 0</inkml:trace>
</inkml:ink>
</file>

<file path=ppt/ink/ink3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6:20.4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218 154 3937 0 0,'0'0'2568'0'0,"0"0"-1106"0"0,0 0-339 0 0,0 0 39 0 0,0 0 146 0 0,0 0 188 0 0,0 0 58 0 0,0 0-161 0 0,0 0-239 0 0,0 0-283 0 0,0 0-300 0 0,-2-6-198 0 0,-5-14-164 0 0,7 33 51 0 0,55 491 1078 0 0,-19-270-2001 0 0,-24-145-2804 0 0,-11-70-1214 0 0,0-1-3693 0 0,-1-18 4780 0 0</inkml:trace>
  <inkml:trace contextRef="#ctx0" brushRef="#br0" timeOffset="452.853">1 128 11146 0 0,'0'0'882'0'0,"0"0"-175"0"0,0 0-112 0 0,0 0 18 0 0,0 0 71 0 0,0 0 74 0 0,0 0-16 0 0,0 0-107 0 0,0 0-140 0 0,0 0-114 0 0,36-16-74 0 0,116-52-32 0 0,-37 35 186 0 0,-111 33-441 0 0,23-4 73 0 0,0 0 1 0 0,0 2-1 0 0,0 2 1 0 0,0 0-1 0 0,0 2 0 0 0,16 3-93 0 0,-40-5-4 0 0,0 1-1 0 0,0 0 0 0 0,0 1 0 0 0,0-1 0 0 0,0 0 0 0 0,0 1 0 0 0,0 0 1 0 0,0 0-1 0 0,-1 0 0 0 0,1 0 0 0 0,-1 0 0 0 0,1 0 0 0 0,-1 0 1 0 0,0 1-1 0 0,0 0 0 0 0,0-1 0 0 0,0 1 0 0 0,0 0 0 0 0,-1 0 0 0 0,1 0 1 0 0,-1 0-1 0 0,0 0 0 0 0,0 0 0 0 0,0 0 0 0 0,0 0 0 0 0,0 0 0 0 0,-1 1 1 0 0,0-1-1 0 0,1 0 0 0 0,-1 1 0 0 0,-1 0 5 0 0,-21 102 296 0 0,-111 177-3 0 0,131-280-304 0 0,1 0-1 0 0,-1 0 0 0 0,1 1 1 0 0,0-1-1 0 0,0 1 0 0 0,0-1 1 0 0,0 1-1 0 0,1-1 0 0 0,-1 1 1 0 0,1-1-1 0 0,0 1 0 0 0,0 0 1 0 0,0-1-1 0 0,1 1 0 0 0,-1-1 0 0 0,1 1 1 0 0,0 0-1 0 0,0-1 0 0 0,0 0 1 0 0,0 1-1 0 0,1-1 0 0 0,-1 0 1 0 0,1 1-1 0 0,1 0 12 0 0,211 99 21 0 0,-211-101 4 0 0,-1 0 0 0 0,0 0 0 0 0,1 0 0 0 0,-1 0 0 0 0,0 0-1 0 0,0 0 1 0 0,0 1 0 0 0,-1 0 0 0 0,1-1 0 0 0,-1 1 0 0 0,1 0-1 0 0,-1-1 1 0 0,0 1 0 0 0,0 0 0 0 0,0 0 0 0 0,0 0 0 0 0,0 0-1 0 0,-1 0 1 0 0,0 0 0 0 0,1 0 0 0 0,-1 0 0 0 0,0 0 0 0 0,0 0-1 0 0,-1 1 1 0 0,1-1 0 0 0,-1 0 0 0 0,1 0 0 0 0,-1 0 0 0 0,0-1-1 0 0,0 1 1 0 0,-1 0 0 0 0,1 0 0 0 0,0 0 0 0 0,-1-1 0 0 0,0 1-1 0 0,-1 2-24 0 0,-76 88 715 0 0,79-93-716 0 0,-29 29-176 0 0,0-2 1 0 0,-1-1 0 0 0,-2-1 0 0 0,-1-2 0 0 0,-1-1 0 0 0,0-1 0 0 0,-2-3 0 0 0,-26 11 176 0 0,60-29-467 0 0,-28 8-148 0 0,22-9-3258 0 0,5-5-5261 0 0,3 2 3583 0 0</inkml:trace>
  <inkml:trace contextRef="#ctx0" brushRef="#br0" timeOffset="1098.61">951 585 5201 0 0,'0'0'1007'0'0,"0"0"99"0"0,0 0 213 0 0,0 0 200 0 0,0 0 37 0 0,0 0-140 0 0,0 0-304 0 0,0 0-341 0 0,-8 33-232 0 0,-22 102-152 0 0,29-134-374 0 0,0 0 0 0 0,0 0 1 0 0,0 1-1 0 0,1-1 0 0 0,-1 0 1 0 0,0 1-1 0 0,1-1 0 0 0,-1 0 1 0 0,1 1-1 0 0,0-1 1 0 0,-1 1-1 0 0,1-1 0 0 0,0 1 1 0 0,0-1-1 0 0,0 1 0 0 0,0-1 1 0 0,0 1-1 0 0,0-1 0 0 0,1 1 1 0 0,-1-1-1 0 0,0 1 0 0 0,1-1 1 0 0,-1 1-1 0 0,1-1 0 0 0,0 0 1 0 0,-1 1-1 0 0,1-1 0 0 0,0 0 1 0 0,0 0-1 0 0,0 1 0 0 0,0-1 1 0 0,0 0-1 0 0,0 0 0 0 0,0 0 1 0 0,0 0-1 0 0,0 0 0 0 0,1 0-13 0 0,2 1 108 0 0,4 2 120 0 0,-1-1 0 0 0,1-1-1 0 0,0 1 1 0 0,0-1 0 0 0,0 0-1 0 0,0-1 1 0 0,0 0 0 0 0,0-1-1 0 0,0 1 1 0 0,0-1 0 0 0,0-1-1 0 0,0 0 1 0 0,0 0 0 0 0,2-1-228 0 0,3-2 217 0 0,-1-2 1 0 0,-1 0 0 0 0,1 0-1 0 0,-1-1 1 0 0,0-1 0 0 0,0 1 0 0 0,-1-2-1 0 0,0 0 1 0 0,-1 0 0 0 0,0 0-1 0 0,0-1 1 0 0,-1-1-218 0 0,111-121 319 0 0,-90 109-1006 0 0,-27 57-580 0 0,-1-23 1246 0 0,-3-2 11 0 0,2 1 0 0 0,-1-1 0 0 0,2 1-1 0 0,-1-1 1 0 0,1 1 0 0 0,1-1 0 0 0,-1 1 0 0 0,2-1 0 0 0,-1 0 0 0 0,1 0 0 0 0,1 0 0 0 0,-1 0 0 0 0,2 0 0 0 0,-1-1 0 0 0,1 1 0 0 0,0-1 0 0 0,1-1 0 0 0,0 1 0 0 0,0-1-1 0 0,1 0 1 0 0,0 0 0 0 0,5 4 10 0 0,-4-7 84 0 0,-1 0-1 0 0,1-1 1 0 0,0 0-1 0 0,0 0 1 0 0,0-1-1 0 0,0 0 1 0 0,0 0-1 0 0,1 0 1 0 0,-1-1-1 0 0,1-1 0 0 0,-1 0 1 0 0,1 0-1 0 0,-1 0 1 0 0,0-1-1 0 0,1 0 1 0 0,-1-1-1 0 0,0 0 1 0 0,0 0-1 0 0,0-1 1 0 0,0 0-1 0 0,0 0 1 0 0,0-1-1 0 0,-1 0 0 0 0,3-2-83 0 0,20-19 341 0 0,-1-2-1 0 0,-1-1 1 0 0,-2-1-1 0 0,0-2 0 0 0,-2 0 1 0 0,-2-1-1 0 0,-1-2 1 0 0,9-20-341 0 0,-6 13 70 0 0,-2-2 0 0 0,-2 0 0 0 0,-2-1 0 0 0,-2-1 1 0 0,-2-1-1 0 0,-2 0 0 0 0,-1-1 0 0 0,2-38-70 0 0,-14 39 147 0 0,1 45-150 0 0,0 1-1 0 0,0-1 1 0 0,0 0-1 0 0,0 0 1 0 0,0 1 0 0 0,0-1-1 0 0,0 0 1 0 0,0 0-1 0 0,0 0 1 0 0,-1 1-1 0 0,1-1 1 0 0,0 0-1 0 0,0 1 1 0 0,-1-1 0 0 0,1 0-1 0 0,0 1 1 0 0,-1-1-1 0 0,1 0 1 0 0,-1 1-1 0 0,1-1 1 0 0,-1 1-1 0 0,1-1 1 0 0,-1 0 0 0 0,0 1-1 0 0,1 0 1 0 0,-1-1-1 0 0,0 1 1 0 0,1-1-1 0 0,-1 1 1 0 0,0 0-1 0 0,1-1 1 0 0,-1 1 0 0 0,0 0-1 0 0,0 0 1 0 0,1 0-1 0 0,-1-1 1 0 0,0 1-1 0 0,0 0 1 0 0,1 0-1 0 0,-1 0 1 0 0,0 0 0 0 0,0 0-1 0 0,1 1 1 0 0,-1-1-1 0 0,0 0 1 0 0,0 0-1 0 0,1 0 1 0 0,-1 1-1 0 0,0-1 1 0 0,0 0 0 0 0,1 1-1 0 0,-1-1 1 0 0,0 0-1 0 0,1 1 1 0 0,-1-1-1 0 0,1 1 1 0 0,-1 0 3 0 0,-5 5-69 0 0,0 1-1 0 0,1 0 1 0 0,0 0 0 0 0,0 0 0 0 0,1 1-1 0 0,0-1 1 0 0,0 1 0 0 0,0 0 0 0 0,1 1 0 0 0,1-1-1 0 0,-2 8 70 0 0,-4 19-46 0 0,2-1 0 0 0,1 1 0 0 0,2 0-1 0 0,1 1 1 0 0,2-1 0 0 0,4 30 46 0 0,0-42-41 0 0,1 0 1 0 0,1 0-1 0 0,1-1 1 0 0,0 0-1 0 0,2 0 1 0 0,1-1-1 0 0,1 0 1 0 0,0-1-1 0 0,2 0 1 0 0,0-1-1 0 0,1 0 1 0 0,1-1-1 0 0,4 3 41 0 0,64 45-1550 0 0,-156-124-17696 0 0,59 47 15913 0 0</inkml:trace>
  <inkml:trace contextRef="#ctx0" brushRef="#br0" timeOffset="1351.591">1376 327 15947 0 0,'0'0'2537'0'0,"0"0"-1846"0"0,0 0-481 0 0,0 0 291 0 0,0 0 317 0 0,0 0 29 0 0,33-2-109 0 0,108-6-122 0 0,140-33 886 0 0,110-11-2777 0 0,-320 42-925 0 0,-14 2-3890 0 0,-19 4-5615 0 0</inkml:trace>
</inkml:ink>
</file>

<file path=ppt/ink/ink3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29.6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1 243 6993 0 0,'0'0'1449'0'0,"0"0"-185"0"0,0 0 7 0 0,0 0 69 0 0,0 0-151 0 0,0 0-325 0 0,0 0-363 0 0,0 0-249 0 0,0 0-61 0 0,0 0 72 0 0,0 0 105 0 0,0 0 42 0 0,19 0 7 0 0,138-3 746 0 0,54-3 329 0 0,-133-7-600 0 0,-83-1 1323 0 0,-110-53-2023 0 0,64 47-561 0 0,-54-29 104 0 0,49 1-4975 0 0,50 37 481 0 0,4 4-1219 0 0,2 2-137 0 0</inkml:trace>
</inkml:ink>
</file>

<file path=ppt/ink/ink3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27.0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33 313 9162 0 0,'0'0'932'0'0,"0"0"-690"0"0,0 0-132 0 0,0 0 232 0 0,0 0 163 0 0,0 0 58 0 0,0 0-64 0 0,-4 35-173 0 0,-13 113-178 0 0,6 100-965 0 0,12-175-83 0 0,5-169 7273 0 0,13-9-3523 0 0,2 20-2419 0 0,4 1 0 0 0,29-64-431 0 0,79-80 60 0 0,-71 158-359 0 0,-61 70 194 0 0,0 1 0 0 0,0 0 0 0 0,1 0 0 0 0,-1 0 0 0 0,0 0 0 0 0,0 0 0 0 0,0 0 0 0 0,0 0 0 0 0,0 0 1 0 0,-1 0-1 0 0,1 0 0 0 0,0 0 0 0 0,0 1 0 0 0,-1-1 0 0 0,1 0 0 0 0,-1 1 0 0 0,1-1 0 0 0,-1 0 0 0 0,0 1 0 0 0,1-1 0 0 0,-1 1 0 0 0,0-1 1 0 0,0 1-1 0 0,0-1 0 0 0,0 0 0 0 0,0 1 0 0 0,0-1 0 0 0,-1 2 105 0 0,2 40-5267 0 0,-1-24-260 0 0,0-4-1699 0 0</inkml:trace>
  <inkml:trace contextRef="#ctx0" brushRef="#br0" timeOffset="642.826">464 519 12283 0 0,'0'0'1704'0'0,"0"0"-794"0"0,0 0-417 0 0,0 0-38 0 0,0 0 30 0 0,-22 33-43 0 0,-67 103-98 0 0,10 18 82 0 0,32-17-487 0 0,124-287 711 0 0,-51 98-651 0 0,2 2 1 0 0,3 0 0 0 0,1 2-1 0 0,3 2 1 0 0,38-40 0 0 0,-73 87-16 0 0,0 0 0 0 0,0 0 0 0 0,0 0 0 0 0,0 0 0 0 0,0 0 0 0 0,0 0 0 0 0,0 0 0 0 0,0 0 0 0 0,0 0 0 0 0,0 0 0 0 0,0 0 0 0 0,1 0 0 0 0,-1 0 0 0 0,0 0 0 0 0,1 0 0 0 0,-1 0 0 0 0,1-1 0 0 0,-1 1 0 0 0,1 0 0 0 0,0 0 0 0 0,-1 0 0 0 0,1-1 0 0 0,0 1 0 0 0,-1 0 0 0 0,1 0 0 0 0,0-1 0 0 0,0 1 0 0 0,-1-1 0 0 0,1 1 0 0 0,0-1-1 0 0,0 1 1 0 0,0-1 0 0 0,0 0 0 0 0,0 1 0 0 0,0-1 0 0 0,0 0 0 0 0,0 1 0 0 0,0-1 0 0 0,0 0 0 0 0,0 0 0 0 0,0 0 0 0 0,0 0 0 0 0,0 0 0 0 0,0 0 0 0 0,0-1 0 0 0,0 1 0 0 0,0 0 0 0 0,0 0 0 0 0,0-1 0 0 0,0 1 0 0 0,0 0 0 0 0,-1-1 0 0 0,1 1 0 0 0,0-1 0 0 0,0 1 0 0 0,0-1 0 0 0,0 0 0 0 0,-1 1 0 0 0,1-1 0 0 0,0 0 0 0 0,-1 1 0 0 0,1-1 0 0 0,0 0 0 0 0,-1 0 0 0 0,1 0 0 0 0,-1 0 16 0 0,1 205 93 0 0,32-67 94 0 0,-19-97 251 0 0,-14-39-229 0 0,0-1 77 0 0,0 0 130 0 0,0 0 112 0 0,0 0 79 0 0,-74-40 1462 0 0,-66-53-2982 0 0,84 50-6617 0 0,49 38 1634 0 0,1 2-1670 0 0</inkml:trace>
  <inkml:trace contextRef="#ctx0" brushRef="#br0" timeOffset="1233.994">858 508 5521 0 0,'0'0'2243'0'0,"0"0"-1001"0"0,0 0-447 0 0,0 0-36 0 0,0 0 111 0 0,0 0 139 0 0,0 0 24 0 0,0 0-94 0 0,0 0-147 0 0,0 0-174 0 0,0 0-133 0 0,0 0-69 0 0,0 0-52 0 0,25-5-36 0 0,170-35 413 0 0,-59 5-206 0 0,-38 10-3515 0 0,-32 9-5296 0 0,-52 12 842 0 0</inkml:trace>
  <inkml:trace contextRef="#ctx0" brushRef="#br0" timeOffset="1754.775">1462 398 1488 0 0,'0'0'687'0'0,"0"0"-21"0"0,0 0 235 0 0,0 0 325 0 0,0 0 174 0 0,0 0-58 0 0,0 0-274 0 0,0 0-327 0 0,-5 33-290 0 0,-13 104-192 0 0,2-23 82 0 0,-8 13 206 0 0,24-97-90 0 0,0-30-86 0 0,0 0 207 0 0,0 0 186 0 0,0 0 125 0 0,0 0 84 0 0,0-22 2342 0 0,34-158-1135 0 0,-22 132-2088 0 0,1 2 0 0 0,3-1 0 0 0,2 2 0 0 0,2 0 1 0 0,23-38-93 0 0,67-77 45 0 0,-109 159-54 0 0,0-1 0 0 0,0 0 0 0 0,-1 1 0 0 0,1-1 0 0 0,0 1 0 0 0,1-1 0 0 0,-1 1 0 0 0,0 0 0 0 0,0-1 0 0 0,0 1 0 0 0,1 0 0 0 0,-1 0 0 0 0,1 0 0 0 0,-1 0 0 0 0,1 0 0 0 0,-1 0 0 0 0,1 0 0 0 0,0 1 0 0 0,-1-1 0 0 0,1 0 1 0 0,0 1-1 0 0,0 0 0 0 0,-1-1 0 0 0,1 1 0 0 0,0 0 0 0 0,0 0 0 0 0,0 0 0 0 0,-1 0 0 0 0,1 0 0 0 0,0 0 0 0 0,0 1 0 0 0,-1-1 0 0 0,1 0 0 0 0,0 1 0 0 0,0 0 0 0 0,-1-1 0 0 0,1 1 0 0 0,0 0 0 0 0,-1 0 0 0 0,1 0 9 0 0,4 11-27 0 0,-2 0 1 0 0,1 0-1 0 0,-2 0 0 0 0,1 0 0 0 0,-2 0 1 0 0,0 1-1 0 0,0 0 0 0 0,-1-1 0 0 0,0 7 27 0 0,11 68-3218 0 0,-12-86 3031 0 0,6 17-3483 0 0,1-7-2023 0 0,-3-7-2089 0 0</inkml:trace>
  <inkml:trace contextRef="#ctx0" brushRef="#br0" timeOffset="2016.31">1920 526 8210 0 0,'0'0'1986'0'0,"0"0"-209"0"0,0 0-135 0 0,0 0-74 0 0,0 0-202 0 0,0 0-293 0 0,0 0-231 0 0,0 0-181 0 0,0 0-166 0 0,0 0-119 0 0,0 0-125 0 0,0 0-91 0 0,0 0-71 0 0,-27 19-33 0 0,-82 57-25 0 0,73-35-19 0 0,35-34-13 0 0,0-3-13 0 0,0-1 0 0 0,0 0 0 0 0,0 0 0 0 0,1 1 0 0 0,-1-1 0 0 0,1 0 0 0 0,0 1 0 0 0,0-1 0 0 0,0 0 0 0 0,0 1 0 0 0,1-1 0 0 0,-1 0 0 0 0,1 0 0 0 0,0 1 0 0 0,0-1 0 0 0,0 0 0 0 0,1 0 0 0 0,-1 0 0 0 0,1 0 0 0 0,-1 0 0 0 0,1 0 0 0 0,0-1 0 0 0,0 1 0 0 0,0 0 0 0 0,0-1 0 0 0,1 1 0 0 0,-1-1 0 0 0,1 0 0 0 0,-1 0 0 0 0,1 0 0 0 0,0 0 0 0 0,0-1 0 0 0,0 1 0 0 0,0-1 0 0 0,0 1 0 0 0,0-1 0 0 0,0 0 0 0 0,1 0 0 0 0,-1-1 0 0 0,0 1 0 0 0,0-1 0 0 0,1 1 0 0 0,-1-1 0 0 0,0 0 0 0 0,1 0 0 0 0,0-1 14 0 0,13 2-158 0 0,0-2 1 0 0,0 0-1 0 0,0 0 1 0 0,0-2 0 0 0,-1 0-1 0 0,1-1 1 0 0,-1 0 0 0 0,0-2-1 0 0,3-1 158 0 0,29-15-3835 0 0,-20 4-4123 0 0,-19 13 1218 0 0</inkml:trace>
</inkml:ink>
</file>

<file path=ppt/ink/ink3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07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251 561 2801 0 0,'0'0'1413'0'0,"0"0"-594"0"0,0 0-260 0 0,0 0 149 0 0,0 0 191 0 0,0 0 69 0 0,0 0-101 0 0,0 0-219 0 0,0 0-232 0 0,0 0-182 0 0,0 0-106 0 0,2 22 650 0 0,-2 452 1414 0 0,0-473-2162 0 0,0-1 57 0 0,0 0 114 0 0,0 0 217 0 0,0 0 216 0 0,2-12 1788 0 0,6-110-1019 0 0,-7 78-1364 0 0,2 1-1 0 0,1-1 1 0 0,3 1-1 0 0,1 0 1 0 0,3 0-1 0 0,8-19-38 0 0,-9 35-115 0 0,1 1-1 0 0,1 1 1 0 0,1 0-1 0 0,2 0 1 0 0,10-13 115 0 0,-24 36-29 0 0,0 0 1 0 0,0 1-1 0 0,0-1 1 0 0,1 0-1 0 0,-1 1 1 0 0,0-1 0 0 0,1 0-1 0 0,-1 1 1 0 0,1 0-1 0 0,-1-1 1 0 0,1 1-1 0 0,0 0 1 0 0,-1 0 0 0 0,1 0-1 0 0,0 0 1 0 0,0 0-1 0 0,0 0 1 0 0,0 1-1 0 0,0-1 1 0 0,0 0 0 0 0,0 1-1 0 0,0 0 1 0 0,0-1-1 0 0,0 1 1 0 0,0 0-1 0 0,0 0 1 0 0,0 0 0 0 0,0 0-1 0 0,0 1 1 0 0,0-1-1 0 0,0 1 1 0 0,0-1-1 0 0,0 1 1 0 0,0-1 0 0 0,0 1-1 0 0,-1 0 1 0 0,1 0-1 0 0,0 0 1 0 0,0 0 0 0 0,-1 0-1 0 0,1 1 1 0 0,0-1-1 0 0,-1 0 1 0 0,1 1-1 0 0,-1-1 1 0 0,0 1 0 0 0,1 0-1 0 0,-1-1 1 0 0,0 1-1 0 0,0 0 1 0 0,0 0-1 0 0,0-1 1 0 0,-1 1 0 0 0,1 0-1 0 0,0 0 1 0 0,-1 0-1 0 0,1 1 29 0 0,39 169-242 0 0,-33-161-1104 0 0,-1-7-6380 0 0,-5-4 382 0 0</inkml:trace>
  <inkml:trace contextRef="#ctx0" brushRef="#br0" timeOffset="2262.434">642 811 0 0 0,'0'0'545'0'0,"0"0"-67"0"0,0 0 118 0 0,0 0 251 0 0,0 0 153 0 0,0 0 4 0 0,0 0-142 0 0,0 0-207 0 0,0 0-181 0 0,0 0-120 0 0,0 0-66 0 0,0 0-17 0 0,-15-4 534 0 0,-26 56-166 0 0,-103 169-863 0 0,107-156 92 0 0,36-64 100 0 0,1-1-22 0 0,0 0-7 0 0,0 0 6 0 0,11-12 181 0 0,184-252 1011 0 0,-147 223-2244 0 0,-27 70 1530 0 0,61 104 1047 0 0,-77-125-1291 0 0,-1-1 0 0 0,0 1-1 0 0,-1 0 1 0 0,1 0 0 0 0,-2 0 0 0 0,1 1 0 0 0,-1-1-1 0 0,0 1 1 0 0,-1-1 0 0 0,0 1 0 0 0,-1 3-179 0 0,-32-7 4858 0 0,-66-78-3705 0 0,11 36-2776 0 0,55 34-2127 0 0,2 6-4242 0 0,22 0 3070 0 0</inkml:trace>
  <inkml:trace contextRef="#ctx0" brushRef="#br0" timeOffset="16335.574">1118 741 0 0 0,'0'0'799'0'0,"0"0"-90"0"0,0 0-119 0 0,0 0-130 0 0,0 0-116 0 0,0 0-109 0 0,0 0-101 0 0,-18 8-98 0 0,-120 220 2122 0 0,72-117-3082 0 0,64-109 489 0 0,-5 8 38 0 0,7-1-3281 0 0,1-9 3647 0 0</inkml:trace>
  <inkml:trace contextRef="#ctx0" brushRef="#br0" timeOffset="16748.045">1326 925 0 0 0,'0'0'367'0'0,"0"0"1069"0"0,0 0 164 0 0,0 0-283 0 0,0 0-300 0 0,0 0-127 0 0,0 0-41 0 0,0 0 1 0 0,0 0-18 0 0,0 0-28 0 0,0 0-45 0 0,-14 5-42 0 0,-67 23 644 0 0,73-23-1139 0 0,0 0 0 0 0,0 0-1 0 0,1 0 1 0 0,-1 1 0 0 0,1 0 0 0 0,0 1 0 0 0,1 0 0 0 0,0 0 0 0 0,0 0 0 0 0,-4 7-222 0 0,7-9 33 0 0,0 0 0 0 0,1 1 0 0 0,-1-1 0 0 0,1 1 0 0 0,0-1 0 0 0,1 1 0 0 0,-1 0 0 0 0,1 0 0 0 0,0 0 0 0 0,1 0 0 0 0,-1 0 0 0 0,1-1 0 0 0,1 1 0 0 0,-1 0 0 0 0,1 5-33 0 0,2-9 80 0 0,-1 0 0 0 0,0 1 1 0 0,0-2-1 0 0,1 1 1 0 0,-1 0-1 0 0,1 0 0 0 0,-1-1 1 0 0,1 0-1 0 0,0 1 1 0 0,0-1-1 0 0,0 0 0 0 0,-1 0 1 0 0,1-1-1 0 0,0 1 1 0 0,0 0-1 0 0,0-1 0 0 0,0 0 1 0 0,0 0-1 0 0,0 0 1 0 0,0 0-1 0 0,0 0 0 0 0,0-1 1 0 0,2 1-81 0 0,-4 0 40 0 0,22-1 127 0 0,0-1 1 0 0,0-1-1 0 0,0-1 0 0 0,0 0 0 0 0,-1-2 0 0 0,0-1 0 0 0,9-4-167 0 0,-28 10-266 0 0,23-10-1421 0 0,-11 2-6688 0 0,-12 5 131 0 0</inkml:trace>
  <inkml:trace contextRef="#ctx0" brushRef="#br0" timeOffset="17899.331">1076 741 0 0 0,'0'0'176'0'0,"2"-2"231"0"0,-2 2-319 0 0,0 1 1 0 0,0-1-1 0 0,0 0 0 0 0,0 0 1 0 0,0 1-1 0 0,1-1 0 0 0,-1 0 1 0 0,0 0-1 0 0,0 1 0 0 0,0-1 1 0 0,0 0-1 0 0,0 0 0 0 0,0 1 1 0 0,0-1-1 0 0,0 0 0 0 0,1 0 1 0 0,-1 0-1 0 0,0 1 1 0 0,0-1-1 0 0,0 0 0 0 0,0 0 1 0 0,1 0-1 0 0,-1 0 0 0 0,0 1 1 0 0,0-1-1 0 0,0 0 0 0 0,1 0 1 0 0,-1 0-1 0 0,0 0 0 0 0,0 0 1 0 0,1 0-1 0 0,-1 0 1 0 0,0 0-1 0 0,0 0 0 0 0,1 0 1 0 0,-1 0-1 0 0,0 1 0 0 0,0-1 1 0 0,1-1-1 0 0,-1 1 0 0 0,0 0 1 0 0,0 0-1 0 0,1 0 0 0 0,-1 0 1 0 0,0 0-1 0 0,0 0 1 0 0,1 0-1 0 0,-1 0 0 0 0,0 0 1 0 0,0 0-1 0 0,1-1 0 0 0,-1 1 1 0 0,0 0-1 0 0,0 0 0 0 0,0 0 1 0 0,0 0-1 0 0,1-1 0 0 0,-1 1-88 0 0,-7 17 3874 0 0,0-7-4217 0 0,-49 108 2739 0 0,-79 110-1805 0 0,86-143-1228 0 0,49-85 346 0 0,0 0-104 0 0,0 0-121 0 0,0 0-145 0 0,8-19-4158 0 0,-2 10 2235 0 0,-2 4 262 0 0</inkml:trace>
  <inkml:trace contextRef="#ctx0" brushRef="#br0" timeOffset="18831.732">38 321 568 0 0,'0'0'1266'0'0,"0"0"-279"0"0,0 0-14 0 0,0 0 198 0 0,0 0 171 0 0,0 0 101 0 0,0 0 8 0 0,0 0-120 0 0,0 0-143 0 0,0 0-152 0 0,0 0-141 0 0,0 0-140 0 0,-8-7-126 0 0,-21-23-101 0 0,29 29-492 0 0,0 0-1 0 0,0 0 0 0 0,0 0 0 0 0,0 0 1 0 0,0 0-1 0 0,0 0 0 0 0,0 0 1 0 0,1 0-1 0 0,-1 0 0 0 0,0 1 0 0 0,1-1 1 0 0,-1 0-1 0 0,1 0 0 0 0,-1 0 1 0 0,1 0-1 0 0,-1 1 0 0 0,1-1 0 0 0,-1 0 1 0 0,1 0-1 0 0,0 1 0 0 0,-1-1 1 0 0,1 1-1 0 0,0-1 0 0 0,0 0 0 0 0,-1 1 1 0 0,1-1-1 0 0,0 1 0 0 0,0 0 1 0 0,0-1-1 0 0,0 1 0 0 0,0 0 0 0 0,0-1 1 0 0,-1 1-1 0 0,1 0 0 0 0,0 0 1 0 0,0 0-1 0 0,0 0 0 0 0,0 0 0 0 0,0 0 1 0 0,0 0-1 0 0,0 0 0 0 0,0 0 1 0 0,0 0-1 0 0,0 1 0 0 0,0-1 0 0 0,0 0 1 0 0,0 1-36 0 0,1-1 99 0 0,351-36 2019 0 0,-179 3-1565 0 0,-174 33-483 0 0,0 0 0 0 0,-1 0 1 0 0,1 0-1 0 0,0 0 0 0 0,-1 0 0 0 0,1 0 0 0 0,0 0 0 0 0,-1-1 0 0 0,1 1 0 0 0,0 0 0 0 0,0 0 0 0 0,-1 0 0 0 0,1 0 0 0 0,0-1 0 0 0,0 1 1 0 0,-1 0-1 0 0,1 0 0 0 0,0 0 0 0 0,0-1 0 0 0,0 1 0 0 0,-1 0 0 0 0,1 0 0 0 0,0-1 0 0 0,0 1 0 0 0,0 0 0 0 0,0 0 0 0 0,0-1 1 0 0,-1 1-1 0 0,1 0 0 0 0,0-1 0 0 0,0 1 0 0 0,0 0 0 0 0,0 0 0 0 0,0-1 0 0 0,0 1 0 0 0,0 0 0 0 0,0-1 0 0 0,0 1 0 0 0,0 0 0 0 0,0-1 1 0 0,0 1-1 0 0,0 0 0 0 0,1-1 0 0 0,-1 1 0 0 0,0 0 0 0 0,0 0 0 0 0,0-1 0 0 0,0 1 0 0 0,0 0 0 0 0,1 0 0 0 0,-1-1-70 0 0,-120-43 747 0 0,96 37-719 0 0,-1 0-1 0 0,1-1 0 0 0,0-1 1 0 0,1-2-1 0 0,0 0 0 0 0,-19-13-27 0 0,42 22-185 0 0,0 1 0 0 0,0-1 0 0 0,0 0 0 0 0,0 1 0 0 0,0-1 0 0 0,0 0 0 0 0,1 1 0 0 0,-1-1 0 0 0,1 1 0 0 0,-1-1 0 0 0,1 0 0 0 0,-1 1 0 0 0,1-1 0 0 0,0 1-1 0 0,0 0 1 0 0,0-1 0 0 0,0 1 0 0 0,0 0 0 0 0,0-1 0 0 0,0 1 0 0 0,0 0 0 0 0,0 0 0 0 0,0 0 0 0 0,1 0 0 0 0,-1 0 0 0 0,1 0 0 0 0,-1 0 0 0 0,0 1 0 0 0,1-1 0 0 0,0 0 0 0 0,-1 1 0 0 0,1-1 0 0 0,-1 1-1 0 0,1-1 1 0 0,-1 1 0 0 0,1 0 0 0 0,0 0 0 0 0,-1 0 0 0 0,2 0 185 0 0,-1-1-463 0 0,18-7-5260 0 0,-3 1-5191 0 0</inkml:trace>
  <inkml:trace contextRef="#ctx0" brushRef="#br0" timeOffset="19321.591">1509 491 6777 0 0,'0'0'2017'0'0,"0"0"-518"0"0,0 0-263 0 0,0 0-1 0 0,0 0 21 0 0,0 0-119 0 0,0 0-219 0 0,0 0-223 0 0,0 0-152 0 0,0 0-75 0 0,0 0-45 0 0,0 0-47 0 0,12 0-44 0 0,177 7 1820 0 0,-73-14-1663 0 0,-47-1-435 0 0,-42 1 498 0 0,-14 3-824 0 0,-5 2-2850 0 0,7 0-10894 0 0,-15 2 9267 0 0</inkml:trace>
  <inkml:trace contextRef="#ctx0" brushRef="#br0" timeOffset="19564.168">1553 715 7738 0 0,'0'0'1811'0'0,"0"0"-898"0"0,0 0 62 0 0,0 0 464 0 0,0 0 268 0 0,0 0-93 0 0,0 0-329 0 0,0 0-327 0 0,32-2-234 0 0,101-10-186 0 0,48-33 423 0 0,-118 27-1047 0 0,1 0-1912 0 0,-23 7-4174 0 0,-23 7-4715 0 0</inkml:trace>
</inkml:ink>
</file>

<file path=ppt/ink/ink3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30.1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1 291 4097 0 0,'0'0'1699'0'0,"0"0"-556"0"0,0 0-214 0 0,0 0 34 0 0,0 0 72 0 0,0 0 47 0 0,0 0 3 0 0,0 0-61 0 0,0 0-134 0 0,0 0-135 0 0,0 0-100 0 0,0 0-117 0 0,0 0-78 0 0,34-11-47 0 0,107-34-35 0 0,-55 26 238 0 0,80 6 153 0 0,-124 13-1363 0 0,-46-9-1281 0 0,-15-1-1477 0 0,-1 0-3297 0 0,14 9 588 0 0</inkml:trace>
  <inkml:trace contextRef="#ctx0" brushRef="#br0" timeOffset="1261.265">207 4 0 0 0,'0'0'867'0'0,"0"0"232"0"0,0 0 44 0 0,0 0-68 0 0,0 0-258 0 0,0 0-305 0 0,0 0-216 0 0,0 0-169 0 0,-5-3 396 0 0,84 113 5069 0 0,-31-78-5609 0 0,-8-28-5877 0 0,-33-4-246 0 0</inkml:trace>
</inkml:ink>
</file>

<file path=ppt/ink/ink3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44.3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0 192 0 0 0,'0'0'468'0'0,"0"0"248"0"0,0 0 234 0 0,0 0 119 0 0,0 0-20 0 0,0 0-112 0 0,0 0-119 0 0,0 0-117 0 0,0 0-126 0 0,0 0-123 0 0,0 0-75 0 0,0 0-51 0 0,26-5-21 0 0,81-15 21 0 0,-3 23 1369 0 0,-40 4-1121 0 0,-59-7-130 0 0,1-3 5161 0 0,-7-5-5962 0 0,-51-61 2490 0 0,-8-6-1670 0 0,37 57-972 0 0,13 14-2970 0 0,10 4 370 0 0,0 0-1902 0 0,0 0-2507 0 0</inkml:trace>
</inkml:ink>
</file>

<file path=ppt/ink/ink3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41.9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11 417 0 0 0,'0'0'850'0'0,"0"0"-50"0"0,0 0-116 0 0,-1 34-104 0 0,-5 104-45 0 0,4-27 2369 0 0,10-78 1063 0 0,-8-33-3273 0 0,0 0 164 0 0,0 0 125 0 0,0 0 58 0 0,0-8 1306 0 0,-10-124 1 0 0,26-47-1357 0 0,-10 143-1002 0 0,2 1 0 0 0,2 0 1 0 0,1 1-1 0 0,2 0 1 0 0,1 0-1 0 0,2 2 1 0 0,1 0-1 0 0,1 0 1 0 0,15-17 10 0 0,-29 43-41 0 0,1 1 1 0 0,-1 0-1 0 0,1 0 0 0 0,0 0 1 0 0,0 0-1 0 0,1 1 0 0 0,-1 0 1 0 0,1 0-1 0 0,0 1 1 0 0,0-1-1 0 0,0 1 0 0 0,1 0 1 0 0,6-1 40 0 0,-12 5-47 0 0,1 1 0 0 0,-1 0 0 0 0,1 0-1 0 0,-1 0 1 0 0,0 0 0 0 0,0 0 0 0 0,0 0 0 0 0,0 0 0 0 0,0 0 0 0 0,0 0 0 0 0,0 0 0 0 0,-1 1 0 0 0,1-1 0 0 0,-1 0 0 0 0,1 0 0 0 0,-1 1 0 0 0,0-1 0 0 0,0 0 0 0 0,0 1-1 0 0,0-1 1 0 0,-1 0 0 0 0,1 2 47 0 0,0-3-20 0 0,-11 107-1147 0 0,9-67-900 0 0,2-23-1427 0 0,0 0-4462 0 0,0-8 4737 0 0</inkml:trace>
  <inkml:trace contextRef="#ctx0" brushRef="#br0" timeOffset="327.249">330 542 10026 0 0,'0'0'824'0'0,"0"0"-309"0"0,0 0-120 0 0,0 0 146 0 0,0 0 125 0 0,0 0 47 0 0,0 0-95 0 0,0 0-176 0 0,0 0-135 0 0,0 0-80 0 0,0 0-58 0 0,0 0-39 0 0,0 0-10 0 0,-2 29-30 0 0,-5 92-20 0 0,6 15-526 0 0,4-124-347 0 0,-2-5-2121 0 0,-1-3-4654 0 0,0-4 3486 0 0</inkml:trace>
  <inkml:trace contextRef="#ctx0" brushRef="#br0" timeOffset="837.464">289 446 816 0 0,'0'0'988'0'0,"0"0"-73"0"0,0 0 171 0 0,0 0 235 0 0,0 0 129 0 0,0 0-15 0 0,0 0-156 0 0,0 0-177 0 0,0 0-129 0 0,0 0-118 0 0,0 0-92 0 0,0 0-78 0 0,0 0-83 0 0,28-5-88 0 0,84-14-104 0 0,-51 19 314 0 0,-54 6-664 0 0,-6-4-37 0 0,0 1 0 0 0,0-1-1 0 0,0 0 1 0 0,-1 1 0 0 0,1-1 0 0 0,0 1 0 0 0,-1-1-1 0 0,0 1 1 0 0,0-1 0 0 0,0 1 0 0 0,0-1 0 0 0,0 1-1 0 0,0-1 1 0 0,0 1 0 0 0,-1-1 0 0 0,1 1-1 0 0,-1-1 1 0 0,0 1 0 0 0,0-1 0 0 0,0 1 0 0 0,0-1-1 0 0,0 0 1 0 0,-1 1-23 0 0,-113 155 208 0 0,115-156-221 0 0,-1 0-1 0 0,1 1 0 0 0,0-1 0 0 0,0 0 1 0 0,1 0-1 0 0,-1 0 0 0 0,0 1 1 0 0,1-1-1 0 0,-1 0 0 0 0,1 0 0 0 0,0 0 1 0 0,-1 0-1 0 0,1 0 0 0 0,0 0 1 0 0,0 0-1 0 0,1 0 0 0 0,-1 0 0 0 0,0-1 1 0 0,1 1-1 0 0,-1 0 0 0 0,1-1 1 0 0,-1 1-1 0 0,1-1 0 0 0,0 1 1 0 0,-1-1-1 0 0,1 0 0 0 0,0 0 0 0 0,0 0 1 0 0,0 0-1 0 0,0 0 0 0 0,0 0 1 0 0,0-1-1 0 0,0 1 0 0 0,1-1 0 0 0,-1 1 1 0 0,0-1-1 0 0,0 0 0 0 0,0 0 1 0 0,1 1-1 0 0,-1-2 0 0 0,0 1 0 0 0,0 0 1 0 0,0 0-1 0 0,0-1 0 0 0,3 0 14 0 0,14 5-35 0 0,0 0 20 0 0,-14-4 17 0 0,0 1 0 0 0,1 0 1 0 0,-1 0-1 0 0,0 1 0 0 0,0 0 1 0 0,1 0-1 0 0,-1 0 0 0 0,0 0 0 0 0,-1 1 1 0 0,1-1-1 0 0,0 1 0 0 0,-1 1 0 0 0,0-1 1 0 0,0 0-1 0 0,1 2-2 0 0,-5-2 44 0 0,0 0 1 0 0,0 0 0 0 0,0 1-1 0 0,-1-1 1 0 0,1 0 0 0 0,-1 0-1 0 0,0 0 1 0 0,0 0 0 0 0,0 0-1 0 0,0 0 1 0 0,-1 0 0 0 0,1 0-1 0 0,-1 0 1 0 0,1 0-1 0 0,-1-1 1 0 0,0 1 0 0 0,0 0-1 0 0,0-1 1 0 0,-1 0 0 0 0,1 0-1 0 0,-1 1 1 0 0,1-1 0 0 0,-1-1-1 0 0,0 1 1 0 0,1 0 0 0 0,-1-1-1 0 0,0 1 1 0 0,0-1-1 0 0,0 0 1 0 0,-1 0-45 0 0,-3 4 58 0 0,-14 10-189 0 0,-1-1 0 0 0,-1-1 0 0 0,-1-1-1 0 0,0-1 1 0 0,0-1 0 0 0,-1-2 0 0 0,-13 4 131 0 0,21-9-3200 0 0,13-2-5600 0 0,4-1 8752 0 0,0 0-4460 0 0</inkml:trace>
  <inkml:trace contextRef="#ctx0" brushRef="#br0" timeOffset="1100.187">851 487 5017 0 0,'0'0'2214'0'0,"0"0"-739"0"0,0 0-410 0 0,0 0-130 0 0,0 0-84 0 0,0 0-41 0 0,0 0-26 0 0,0 0-19 0 0,0 0-15 0 0,0 0-97 0 0,0 0-141 0 0,0 0-96 0 0,0 0-106 0 0,-21 33-83 0 0,-67 104-46 0 0,-16 28 115 0 0,34-45-790 0 0,46-81-2363 0 0,2-1-3763 0 0,16-30 2645 0 0,2-3 660 0 0</inkml:trace>
  <inkml:trace contextRef="#ctx0" brushRef="#br0" timeOffset="1451.705">954 807 2401 0 0,'0'0'2647'0'0,"0"0"-1036"0"0,0 0-242 0 0,0 0 180 0 0,0 0 78 0 0,0 0-123 0 0,0 0-270 0 0,0 0-331 0 0,0 0-254 0 0,0 0-202 0 0,0 0-115 0 0,-33 21-105 0 0,-100 65-86 0 0,85-45 6 0 0,46-34-129 0 0,0-5-20 0 0,1 0-1 0 0,0 0 0 0 0,0 0 1 0 0,0 0-1 0 0,0 1 0 0 0,0-1 1 0 0,0 0-1 0 0,1 1 0 0 0,-1-1 1 0 0,1 0-1 0 0,0 1 0 0 0,-1-1 1 0 0,1 1-1 0 0,0-1 0 0 0,1 0 1 0 0,-1 1-1 0 0,0-1 0 0 0,1 1 1 0 0,-1-1-1 0 0,1 0 0 0 0,0 1 1 0 0,-1-1-1 0 0,1 0 0 0 0,1 0 1 0 0,-1 0-1 0 0,0 1 0 0 0,0-1 1 0 0,1 0-1 0 0,-1-1 0 0 0,1 1 1 0 0,-1 0-1 0 0,1 0 0 0 0,0-1 1 0 0,0 1-1 0 0,0-1 0 0 0,0 1 1 0 0,0-1-1 0 0,0 0 0 0 0,0 0 1 0 0,0 0-1 0 0,1 0 0 0 0,-1 0 1 0 0,0 0-1 0 0,1-1 0 0 0,-1 1 1 0 0,0-1-1 0 0,1 0 0 0 0,0 1 3 0 0,6 0-459 0 0,1 1 0 0 0,0-1 0 0 0,0 0 0 0 0,0-1 0 0 0,-1-1 0 0 0,1 1 0 0 0,0-1 0 0 0,0-1 0 0 0,-1 0 0 0 0,1 0 0 0 0,-1-1 0 0 0,0 0 0 0 0,1-1 0 0 0,-1 0 0 0 0,-1 0 0 0 0,1-1 0 0 0,-1 0 0 0 0,0 0 0 0 0,0-1 0 0 0,0 0 0 0 0,-1-1 0 0 0,0 0 0 0 0,4-5 459 0 0,-6 5-6121 0 0</inkml:trace>
  <inkml:trace contextRef="#ctx0" brushRef="#br0" timeOffset="2885.287">980 148 4529 0 0,'0'0'783'0'0,"0"0"-58"0"0,0 0 209 0 0,0 0 294 0 0,0 0 120 0 0,0 0-105 0 0,0 0-186 0 0,0 0-136 0 0,0 0-113 0 0,0 0-108 0 0,0 0-94 0 0,0 0-93 0 0,29-2-53 0 0,91-6-33 0 0,-29 0 483 0 0,25 4-2325 0 0,-105 8-1516 0 0,0-1-4673 0 0,-10-3 2362 0 0</inkml:trace>
  <inkml:trace contextRef="#ctx0" brushRef="#br0" timeOffset="3132.026">974 402 8834 0 0,'0'0'1091'0'0,"0"0"-315"0"0,0 0 92 0 0,0 0 346 0 0,0 0 186 0 0,0 0-118 0 0,0 0-239 0 0,0 0-235 0 0,0 0-188 0 0,0 0-132 0 0,0 0-119 0 0,0 0-109 0 0,34-1-88 0 0,106-5-69 0 0,-36-6-1106 0 0,-82 7-861 0 0,-6 1-1117 0 0,-1 3-4523 0 0,-7 1 1528 0 0</inkml:trace>
</inkml:ink>
</file>

<file path=ppt/ink/ink3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40.9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476 350 0 0 0,'0'0'751'0'0,"0"0"386"0"0,0 0 122 0 0,0 0-24 0 0,0 0-58 0 0,0 0-68 0 0,0 0-69 0 0,-4-2-53 0 0,-26-25 4177 0 0,-13 4-3348 0 0,20 23-1797 0 0,0 0 0 0 0,1 1-1 0 0,-1 1 1 0 0,0 1 0 0 0,1 1-1 0 0,0 1 1 0 0,-15 6-19 0 0,36-10 1 0 0,-22 6 95 0 0,1 1-1 0 0,0 2 1 0 0,0 0 0 0 0,1 1-1 0 0,1 2 1 0 0,0 0 0 0 0,-11 9-96 0 0,29-20 4 0 0,0 0 1 0 0,1-1 0 0 0,-1 1-1 0 0,0 0 1 0 0,1 0-1 0 0,-1 0 1 0 0,1 0-1 0 0,0 0 1 0 0,0 1 0 0 0,-1-1-1 0 0,2 0 1 0 0,-1 1-1 0 0,0-1 1 0 0,0 1-1 0 0,1-1 1 0 0,-1 0 0 0 0,1 1-1 0 0,0-1 1 0 0,0 1-1 0 0,0-1 1 0 0,0 1-1 0 0,0 0 1 0 0,0-1 0 0 0,1 0-1 0 0,-1 1 1 0 0,1-1-1 0 0,0 1 1 0 0,0-1 0 0 0,0 0-1 0 0,0 1 1 0 0,0-1-1 0 0,0 0 1 0 0,0 0-1 0 0,1 0 1 0 0,-1 0 0 0 0,1 0-1 0 0,0 0 1 0 0,0 0-1 0 0,1 1-4 0 0,2 3 50 0 0,2-1-1 0 0,-1 1 1 0 0,1-1-1 0 0,0 0 1 0 0,0 0-1 0 0,0-1 1 0 0,0 0-1 0 0,1 0 1 0 0,0-1-1 0 0,0 0 1 0 0,4 1-50 0 0,191 22 725 0 0,-203-25-716 0 0,1 0-1 0 0,-1 0 0 0 0,1 0 1 0 0,-1 0-1 0 0,0-1 1 0 0,1 1-1 0 0,-1 0 1 0 0,0 0-1 0 0,0 0 1 0 0,0 0-1 0 0,0 0 0 0 0,1 0 1 0 0,-1 0-1 0 0,0 0 1 0 0,-1 0-1 0 0,1 0 1 0 0,0 0-1 0 0,0 0 0 0 0,0 0 1 0 0,-1 0-1 0 0,1 0 1 0 0,0 0-1 0 0,-1 0 1 0 0,1 0-1 0 0,-1-1 0 0 0,1 1 1 0 0,-1 0-1 0 0,1 0 1 0 0,-1 0-1 0 0,1-1 1 0 0,-1 1-1 0 0,0 0 1 0 0,0-1-1 0 0,1 1 0 0 0,-1 0 1 0 0,0-1-1 0 0,0 1 1 0 0,0-1-1 0 0,0 0 1 0 0,0 1-9 0 0,-168 120 144 0 0,163-118-154 0 0,1 0 0 0 0,-1 1 1 0 0,0 0-1 0 0,1 0 1 0 0,0 1-1 0 0,0-1 0 0 0,0 1 1 0 0,1 0-1 0 0,-1 0 1 0 0,1 1-1 0 0,0-1 0 0 0,1 1 1 0 0,0 0-1 0 0,-1 0 1 0 0,2 0-1 0 0,-1 0 1 0 0,1 1-1 0 0,0-1 0 0 0,0 1 1 0 0,1-1-1 0 0,0 1 1 0 0,0 0-1 0 0,0-1 0 0 0,1 1 1 0 0,0 0-1 0 0,0 0 1 0 0,1-1-1 0 0,0 1 0 0 0,0 0 1 0 0,1-1-1 0 0,1 6 10 0 0,1-6 24 0 0,1 0-1 0 0,0-1 1 0 0,0 1-1 0 0,0-1 1 0 0,0 0-1 0 0,1 0 1 0 0,0 0 0 0 0,0-1-1 0 0,0 0 1 0 0,1 0-1 0 0,-1-1 1 0 0,1 0-1 0 0,0 0 1 0 0,0 0-1 0 0,0-1 1 0 0,0 0-1 0 0,0 0 1 0 0,1-1 0 0 0,-1 0-1 0 0,1 0 1 0 0,-1-1-1 0 0,1 0 1 0 0,-1 0-1 0 0,0-1 1 0 0,1 0-1 0 0,0 0-23 0 0,-4 0-170 0 0,-1 0-1 0 0,0 0 0 0 0,0 0 0 0 0,1-1 1 0 0,-1 1-1 0 0,0-1 0 0 0,0 0 1 0 0,0 1-1 0 0,0-2 0 0 0,-1 1 1 0 0,1 0-1 0 0,-1 0 0 0 0,1-1 0 0 0,-1 1 1 0 0,0-1-1 0 0,1 0 0 0 0,-1 0 1 0 0,-1 0-1 0 0,3-3 171 0 0,12-38-11416 0 0,-16 33 7354 0 0</inkml:trace>
  <inkml:trace contextRef="#ctx0" brushRef="#br0" timeOffset="362.061">121 0 0 0 0,'0'0'351'0'0,"0"0"621"0"0,0 0 236 0 0,0 0 52 0 0,0 0-46 0 0,0 0-108 0 0,0 0-110 0 0,0 0-97 0 0,4 24-98 0 0,20 118 662 0 0,-6-28-587 0 0,-4 1-1 0 0,-5 0 1 0 0,-6 1 0 0 0,-5 17-876 0 0,2-67 58 0 0,2 401-1184 0 0,-9-411 834 0 0,1-1-4798 0 0,13-51-1137 0 0,-7-4 5131 0 0</inkml:trace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9.0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0 108 14731 0 0,'0'0'1062'0'0,"0"0"-249"0"0,0 0 31 0 0,0 0 107 0 0,0 0-23 0 0,0 0-167 0 0,33-6-167 0 0,108-17-147 0 0,221-22 617 0 0,-135 21-3171 0 0,-164 18-3153 0 0,-31 3-5879 0 0</inkml:trace>
</inkml:ink>
</file>

<file path=ppt/ink/ink3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48.7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0 185 1048 0 0,'0'0'951'0'0,"0"0"-297"0"0,0 0-60 0 0,0 0 135 0 0,0 0 100 0 0,0 0 57 0 0,0 0-41 0 0,0 0-119 0 0,0 0-85 0 0,0 0-64 0 0,0 0-51 0 0,0 0-35 0 0,0 0-45 0 0,29-5-16 0 0,92-16 2 0 0,44 3 1303 0 0,-86 17-699 0 0,-79 1-653 0 0,0 0 168 0 0,0 0 152 0 0,0 0 95 0 0,0 0 12 0 0,0 0-50 0 0,-11-9 688 0 0,-181-114-731 0 0,188 118-2251 0 0,13 2-11117 0 0,-8 3 12528 0 0,5 0-5315 0 0</inkml:trace>
</inkml:ink>
</file>

<file path=ppt/ink/ink3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46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19 150 488 0 0,'0'0'1314'0'0,"0"0"-984"0"0,0 0-331 0 0,0 0 81 0 0,0 0 202 0 0,0 0 235 0 0,0 0 146 0 0,0 0 20 0 0,0 0-38 0 0,0 0-94 0 0,0 0-128 0 0,-4 19-73 0 0,-11 113 651 0 0,43 126 654 0 0,-14-195-1463 0 0,-12-52 5640 0 0,-14-86-4265 0 0,9 30-1292 0 0,2 0 1 0 0,3-1 0 0 0,1 1 0 0 0,2 0 0 0 0,10-37-276 0 0,-10 59 19 0 0,2 1 0 0 0,0-1 0 0 0,1 1 0 0 0,1 1 0 0 0,1 0 0 0 0,1 0 0 0 0,1 1 0 0 0,2-2-19 0 0,30-32-43 0 0,-43 54 5 0 0,0 1 0 0 0,1 0 0 0 0,-1-1 0 0 0,0 1 0 0 0,0 0 0 0 0,0 0 1 0 0,0 0-1 0 0,0 0 0 0 0,0 0 0 0 0,0 0 0 0 0,0 0 0 0 0,0 0 0 0 0,0 0 0 0 0,-1 1 0 0 0,1-1 1 0 0,0 0-1 0 0,-1 0 0 0 0,1 1 0 0 0,-1-1 0 0 0,0 0 0 0 0,1 1 0 0 0,-1-1 0 0 0,0 1 0 0 0,0-1 1 0 0,0 0-1 0 0,0 1 0 0 0,0-1 0 0 0,0 1 0 0 0,0 0 38 0 0,0-2-5 0 0,3 54-113 0 0,7 32-315 0 0,21-35-3929 0 0,0-21-4858 0 0,-25-26 6397 0 0</inkml:trace>
  <inkml:trace contextRef="#ctx0" brushRef="#br0" timeOffset="329.565">365 471 7122 0 0,'0'0'966'0'0,"0"0"-416"0"0,0 0-142 0 0,0 0 292 0 0,0 0 286 0 0,0 0 133 0 0,0 0-85 0 0,0 0-235 0 0,0 0-219 0 0,0 0-122 0 0,0 0-73 0 0,0 0-78 0 0,0 22-44 0 0,2 107 139 0 0,2-82 122 0 0,-2-17 939 0 0,0-9-3618 0 0,-2-4-3090 0 0,1 0-4254 0 0,-1-17 8332 0 0</inkml:trace>
  <inkml:trace contextRef="#ctx0" brushRef="#br0" timeOffset="853.539">311 441 4617 0 0,'0'0'1611'0'0,"0"0"-188"0"0,0 0-73 0 0,0 0-50 0 0,0 0-183 0 0,0 0-191 0 0,0 0-161 0 0,0 0-123 0 0,0 0-79 0 0,0 0-66 0 0,0 0-89 0 0,0 0-86 0 0,0 0-53 0 0,20-6-49 0 0,61-21-32 0 0,-11 20 190 0 0,-57 10-385 0 0,-10-2 10 0 0,0 1 0 0 0,-1 0 0 0 0,1 0 1 0 0,-1-1-1 0 0,1 2 0 0 0,-1-1 0 0 0,0 0 0 0 0,0 0 0 0 0,0 1 0 0 0,0-1 1 0 0,0 1-1 0 0,0 0 0 0 0,-1-1 0 0 0,1 1 0 0 0,-1 0 0 0 0,0 0 1 0 0,0 0-1 0 0,0 0 0 0 0,0 0 0 0 0,0 0 0 0 0,-1 0 0 0 0,1 0 0 0 0,-1 1 1 0 0,0-1-1 0 0,0 0 0 0 0,0 0 0 0 0,-1 0 0 0 0,1 0 0 0 0,-1 1 1 0 0,1-1-1 0 0,-1 0 0 0 0,0 0 0 0 0,0 0 0 0 0,-1 0 0 0 0,1-1 0 0 0,0 1 1 0 0,-1 0-1 0 0,0 0 0 0 0,0-1 0 0 0,0 1 0 0 0,-2 1-3 0 0,0 2-29 0 0,0-1 0 0 0,0 1 0 0 0,0 0 0 0 0,0 0 0 0 0,1 0 0 0 0,0 1 1 0 0,1-1-1 0 0,-1 1 0 0 0,1 0 0 0 0,0 0 0 0 0,1 0 0 0 0,0 0 0 0 0,0 0 0 0 0,0 5 29 0 0,47 11-450 0 0,20-5 512 0 0,-66-17-28 0 0,1 0 0 0 0,-1 1 0 0 0,0-1 1 0 0,0 0-1 0 0,0 1 0 0 0,0-1 1 0 0,0 1-1 0 0,0-1 0 0 0,0 1 0 0 0,0-1 1 0 0,-1 0-1 0 0,1 1 0 0 0,0-1 0 0 0,-1 0 1 0 0,1 1-1 0 0,-1-1 0 0 0,0 0 0 0 0,1 0 1 0 0,-1 1-1 0 0,0-1 0 0 0,0 0 0 0 0,0 0 1 0 0,0 0-1 0 0,0 0 0 0 0,0 0 0 0 0,0 0 1 0 0,0 0-1 0 0,0 0 0 0 0,-1 0-34 0 0,-2 3 63 0 0,-112 83 282 0 0,80-76-3099 0 0,13-10-7201 0 0,19-1 5338 0 0</inkml:trace>
  <inkml:trace contextRef="#ctx0" brushRef="#br0" timeOffset="2230.402">748 242 5841 0 0,'0'0'1273'0'0,"0"0"-289"0"0,0 0-41 0 0,0 0 135 0 0,0 0 85 0 0,0 0-14 0 0,0 0-146 0 0,0 0-186 0 0,0 0-151 0 0,0 0-142 0 0,0 0-146 0 0,0 0-96 0 0,0 0-58 0 0,31-4-64 0 0,97-14-17 0 0,-118 17-292 0 0,139-17-462 0 0,-111 16-3107 0 0,7 1-4554 0 0,-34 1 4394 0 0</inkml:trace>
</inkml:ink>
</file>

<file path=ppt/ink/ink3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51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1 303 4769 0 0,'0'0'1006'0'0,"0"0"-272"0"0,0 0 95 0 0,0 0 283 0 0,0 0 192 0 0,0 0 46 0 0,0 0-93 0 0,0 0-131 0 0,0 0-102 0 0,31-10-161 0 0,99-27-196 0 0,35 6 1303 0 0,-22 25-1445 0 0,-108-2 759 0 0,-85-15-592 0 0,-101-61-886 0 0,107 35-2131 0 0,36 28-1604 0 0,2-1-3615 0 0,6 11 1024 0 0</inkml:trace>
</inkml:ink>
</file>

<file path=ppt/ink/ink3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7:50.2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8 102 2921 0 0,'0'0'1144'0'0,"0"0"-232"0"0,0 0-68 0 0,0 0 80 0 0,0 0 31 0 0,0 0-119 0 0,0 0-249 0 0,0 0-321 0 0,0 0-181 0 0,0 0-9 0 0,0 0 93 0 0,1 6 83 0 0,5 60 425 0 0,-4 0 0 0 0,-1 0 0 0 0,-4 0 0 0 0,-7 35-677 0 0,5 116 727 0 0,5-179 2831 0 0,9-190-2013 0 0,0 108-1293 0 0,6-44-206 0 0,4 1-1 0 0,4 1 1 0 0,4 1 0 0 0,4-2-46 0 0,-27 78-3 0 0,-1 0 0 0 0,2 0 0 0 0,-1 1 0 0 0,1 0 0 0 0,0 0 0 0 0,1 0 0 0 0,0 0 0 0 0,0 1-1 0 0,1 0 1 0 0,4-4 3 0 0,-10 10-23 0 0,1 0-1 0 0,-1 0 1 0 0,0 1-1 0 0,1-1 0 0 0,-1 1 1 0 0,0-1-1 0 0,1 1 1 0 0,-1-1-1 0 0,1 1 0 0 0,-1 0 1 0 0,1-1-1 0 0,-1 1 1 0 0,0 0-1 0 0,1 0 1 0 0,-1 0-1 0 0,1 0 0 0 0,-1 1 1 0 0,1-1-1 0 0,-1 0 1 0 0,1 1-1 0 0,-1-1 0 0 0,0 1 1 0 0,1-1-1 0 0,-1 1 1 0 0,0-1-1 0 0,1 1 0 0 0,-1 0 1 0 0,0 0-1 0 0,0 0 1 0 0,0 0-1 0 0,0 0 0 0 0,0 0 1 0 0,0 0-1 0 0,0 0 1 0 0,0 0-1 0 0,0 0 1 0 0,0 1-1 0 0,0-1 0 0 0,-1 0 1 0 0,1 1 23 0 0,22 58-214 0 0,-15 108-1732 0 0,-6-158-3884 0 0,-1-6 2079 0 0,-1-3-2478 0 0</inkml:trace>
  <inkml:trace contextRef="#ctx0" brushRef="#br0" timeOffset="430.912">420 540 0 0 0,'0'0'1279'0'0,"0"0"353"0"0,0 0 223 0 0,0 0-25 0 0,0 0-122 0 0,0 0-137 0 0,0 0-104 0 0,0 0-122 0 0,0 0-157 0 0,0 0-153 0 0,0 0-176 0 0,-7-6-196 0 0,-22-16-178 0 0,26 22-463 0 0,1-1 0 0 0,0 0-1 0 0,-1 1 1 0 0,1-1 0 0 0,0 1 0 0 0,-1 0 0 0 0,1 0-1 0 0,0 0 1 0 0,-1 0 0 0 0,1 0 0 0 0,-1 1 0 0 0,1-1-1 0 0,0 0 1 0 0,-1 1 0 0 0,1 0 0 0 0,0 0 0 0 0,0 0-1 0 0,0 0 1 0 0,0 0 0 0 0,-1 0 0 0 0,1 0 0 0 0,0 1-1 0 0,1-1 1 0 0,-1 1 0 0 0,0-1 0 0 0,0 1 0 0 0,1 0-1 0 0,-1 0 1 0 0,1 0 0 0 0,-2 1-22 0 0,-2 2 31 0 0,0 0-54 0 0,0 0-1 0 0,0 0 0 0 0,1 0 1 0 0,-1 1-1 0 0,1-1 1 0 0,0 1-1 0 0,0 0 0 0 0,1 0 1 0 0,0 1-1 0 0,0-1 0 0 0,1 1 1 0 0,-1-1-1 0 0,1 1 0 0 0,1 0 1 0 0,-1 0-1 0 0,1 0 1 0 0,0 0-1 0 0,1 0 0 0 0,0 0 1 0 0,0 0-1 0 0,1 0 0 0 0,0 7 24 0 0,3-10-34 0 0,-1 1 0 0 0,1 0 0 0 0,0-1 0 0 0,0 0 1 0 0,0 0-1 0 0,1 0 0 0 0,-1 0 0 0 0,1-1 0 0 0,0 0 0 0 0,0 0 0 0 0,0 0 0 0 0,1-1 0 0 0,-1 1 0 0 0,1-1 0 0 0,-1-1 0 0 0,1 1 0 0 0,0-1 0 0 0,-1 0 0 0 0,1 0 0 0 0,0 0 0 0 0,0-1 0 0 0,0 0 0 0 0,0 0 0 0 0,0-1 0 0 0,-1 1 0 0 0,1-1 0 0 0,0-1 0 0 0,4 0 34 0 0,62-25-2377 0 0,-31-4-6811 0 0,-33 27 4622 0 0</inkml:trace>
</inkml:ink>
</file>

<file path=ppt/ink/ink3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03.9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0 869 4593 0 0,'0'0'552'0'0,"0"0"-228"0"0,0 0-22 0 0,0 0 232 0 0,0 0 251 0 0,0 0 232 0 0,0 0 185 0 0,0 0 74 0 0,0 0-12 0 0,38 16-85 0 0,122 46-104 0 0,-77-57-148 0 0,-12-28-430 0 0,-1-4 0 0 0,-1-2 1 0 0,-2-3-1 0 0,-1-4 0 0 0,-2-2 1 0 0,-1-3-1 0 0,-3-2 0 0 0,-1-3 1 0 0,26-28-498 0 0,-6-4 197 0 0,-2-4 0 0 0,-5-2 1 0 0,-3-4-1 0 0,23-43-197 0 0,-24 31 284 0 0,-68 101-286 0 0,1-1 1 0 0,-1 0-1 0 0,0 1 0 0 0,0-1 0 0 0,1 0 1 0 0,-1 1-1 0 0,0-1 0 0 0,0 0 0 0 0,1 1 1 0 0,-1-1-1 0 0,0 0 0 0 0,1 0 0 0 0,-1 1 1 0 0,0-1-1 0 0,1 0 0 0 0,-1 0 0 0 0,0 0 1 0 0,1 0-1 0 0,-1 0 0 0 0,1 1 1 0 0,-1-1-1 0 0,0 0 0 0 0,1 0 0 0 0,-1 0 1 0 0,1 0-1 0 0,-1 0 0 0 0,0 0 0 0 0,1 0 1 0 0,-1 0-1 0 0,1 0 0 0 0,-1-1 0 0 0,0 1 1 0 0,1 0-1 0 0,-1 0 0 0 0,0 0 0 0 0,1 0 2 0 0,-7 112 353 0 0,-5 1-1 0 0,-22 95-352 0 0,20-131 66 0 0,11-52-29 0 0,-2 0 0 0 0,-1 0 0 0 0,0 0 0 0 0,-2-1 0 0 0,-1 1-1 0 0,-1-1 1 0 0,-1-1 0 0 0,-1 0 0 0 0,-1-1 0 0 0,-1 0 0 0 0,-1 0 0 0 0,-1-2 0 0 0,0 0-1 0 0,-2 0 1 0 0,0-2 0 0 0,-1 0 0 0 0,-9 6-37 0 0,3-9-163 0 0,-1 0 1 0 0,-1-2-1 0 0,0-1 0 0 0,-1-1 1 0 0,0-1-1 0 0,0-1 0 0 0,-1-2 0 0 0,0-1 1 0 0,-1-1-1 0 0,1-1 0 0 0,-1-2 1 0 0,-26 0 162 0 0,50-2-261 0 0,-1 0 1 0 0,1-1-1 0 0,-1 1 1 0 0,1-1 0 0 0,0 0-1 0 0,0 0 1 0 0,-1-1-1 0 0,1 0 1 0 0,0 1 0 0 0,0-2-1 0 0,0 1 1 0 0,1-1-1 0 0,-1 1 1 0 0,0-1 0 0 0,1-1-1 0 0,0 1 1 0 0,-1-2 260 0 0,3 3-469 0 0,1 1 1 0 0,-1-2-1 0 0,1 1 1 0 0,0 0-1 0 0,0 0 1 0 0,0 0-1 0 0,0 0 1 0 0,0-1-1 0 0,1 1 1 0 0,-1 0-1 0 0,1-1 1 0 0,-1 1-1 0 0,1-1 1 0 0,0 1-1 0 0,0 0 1 0 0,0-1-1 0 0,0 1 1 0 0,0-1-1 0 0,1 1 1 0 0,-1 0-1 0 0,1-1 1 0 0,-1 1 0 0 0,1 0-1 0 0,0-1 1 0 0,0 1-1 0 0,0 0 469 0 0,5-10-3354 0 0</inkml:trace>
  <inkml:trace contextRef="#ctx0" brushRef="#br0" timeOffset="289.002">1795 482 12963 0 0,'0'0'903'0'0,"0"0"-427"0"0,0 0-102 0 0,0 0 116 0 0,0 0 110 0 0,-30 35 59 0 0,-96 112-12 0 0,36-31 397 0 0,40 2-392 0 0,49-114-634 0 0,1 0-1 0 0,-1 0 1 0 0,0 0-1 0 0,1 0 1 0 0,0 0 0 0 0,0 0-1 0 0,1 1 1 0 0,-1-1-1 0 0,1 0 1 0 0,-1 0-1 0 0,1 0 1 0 0,1 0 0 0 0,-1 0-1 0 0,0 0 1 0 0,1 0-1 0 0,0-1 1 0 0,0 1-1 0 0,0-1 1 0 0,0 1 0 0 0,1-1-1 0 0,0 0 1 0 0,-1 1-1 0 0,1-1 1 0 0,0-1-1 0 0,0 1 1 0 0,1 0 0 0 0,-1-1-1 0 0,3 2-17 0 0,10 2 151 0 0,-1-1 1 0 0,1 0-1 0 0,0-1 0 0 0,0-1 1 0 0,0-1-1 0 0,1 0 0 0 0,-1-1 1 0 0,0-1-1 0 0,1 0 0 0 0,-1-1 0 0 0,0-1 1 0 0,1-1-1 0 0,-1 0 0 0 0,0-1 1 0 0,-1-1-1 0 0,1 0 0 0 0,-1-1 1 0 0,0-1-1 0 0,0 0 0 0 0,-1-1 1 0 0,0-1-1 0 0,5-3-151 0 0,-1 1 163 0 0,-1-1 1 0 0,0 0-1 0 0,0-1 1 0 0,-2-1-1 0 0,1-1 1 0 0,-2 0-1 0 0,0 0 0 0 0,2-6-163 0 0,-10 14 51 0 0,-1 0 0 0 0,0-1-1 0 0,-1 0 1 0 0,1 0 0 0 0,-1 0-1 0 0,-1 0 1 0 0,0-1 0 0 0,0 1-1 0 0,0-1 1 0 0,-1 0 0 0 0,0 0-1 0 0,-1 0 1 0 0,0 0-1 0 0,-1 0 1 0 0,0 0 0 0 0,0 0-1 0 0,-1 0 1 0 0,0 0 0 0 0,0 0-1 0 0,-1-1-50 0 0,-4 0-241 0 0,0 1 0 0 0,0-1 0 0 0,-1 1 0 0 0,-1 1 0 0 0,1-1 0 0 0,-1 1 0 0 0,-1 0 0 0 0,1 1 0 0 0,-1 0 0 0 0,-1 1 0 0 0,1-1 0 0 0,-1 2 0 0 0,0-1 0 0 0,0 2 0 0 0,-1-1 0 0 0,1 1 0 0 0,-1 1 0 0 0,0 0 0 0 0,0 0 0 0 0,0 1 0 0 0,-9 0 241 0 0,-43-5-3769 0 0,1 5-3376 0 0,19 2-1829 0 0</inkml:trace>
</inkml:ink>
</file>

<file path=ppt/ink/ink3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06.8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747 398 0 0 0,'-110'0'0'0'0,"105"0"0"0"0,1-1 0 0 0,0 0 0 0 0,-1 0 0 0 0,1-1 0 0 0,0 1 0 0 0,-1-1 0 0 0,1 0 0 0 0,0 0 0 0 0,0 0 0 0 0,0 0 0 0 0,1-1 0 0 0,-1 0 0 0 0,1 1 0 0 0,-1-1 0 0 0,1-1 0 0 0,0 1 0 0 0,0 0 0 0 0,-2-3 0 0 0,-8-46 136 0 0,17 29 2370 0 0,32 1 1803 0 0,75-19 3280 0 0,-35 27-4943 0 0,-98 37-641 0 0,-168 79-1124 0 0,-76 4-639 0 0,118-46 119 0 0,147-58-374 0 0,1-1 0 0 0,0 1 1 0 0,0 0-1 0 0,-1 0 0 0 0,1 0 0 0 0,0-1 0 0 0,1 1 0 0 0,-1 0 1 0 0,0 0-1 0 0,0 0 0 0 0,1-1 0 0 0,-1 1 0 0 0,1 0 0 0 0,0 0 1 0 0,-1-1-1 0 0,1 1 0 0 0,0-1 0 0 0,0 1 0 0 0,0-1 0 0 0,0 1 1 0 0,0-1-1 0 0,1 1 0 0 0,-1-1 0 0 0,0 0 0 0 0,1 0 0 0 0,-1 0 1 0 0,1 1-1 0 0,-1-1 0 0 0,1-1 0 0 0,-1 1 0 0 0,1 0 0 0 0,0 0 1 0 0,-1-1-1 0 0,1 1 0 0 0,0-1 0 0 0,-1 1 0 0 0,2-1 13 0 0,21 10 82 0 0,1-1 0 0 0,0-1 1 0 0,1-2-1 0 0,-1 0 0 0 0,1-2 0 0 0,0-1 0 0 0,1-1 0 0 0,-1-1 0 0 0,0-1 0 0 0,24-4-82 0 0,11 4 141 0 0,-24 5-83 0 0,-37-4-54 0 0,1-1 0 0 0,-1 0 0 0 0,1 1-1 0 0,0-1 1 0 0,-1 1 0 0 0,0-1 0 0 0,1 0 0 0 0,-1 1 0 0 0,1-1 0 0 0,-1 1 0 0 0,1-1 0 0 0,-1 1-1 0 0,0-1 1 0 0,1 1 0 0 0,-1 0 0 0 0,0-1 0 0 0,0 1 0 0 0,0-1 0 0 0,1 1 0 0 0,-1 0 0 0 0,0-1-1 0 0,0 1 1 0 0,0 0 0 0 0,0-1 0 0 0,0 1 0 0 0,0 0 0 0 0,0-1 0 0 0,0 1 0 0 0,0-1 0 0 0,0 1-1 0 0,0 0 1 0 0,-1-1 0 0 0,1 1 0 0 0,0-1 0 0 0,0 1 0 0 0,-1 0 0 0 0,1-1 0 0 0,0 1 0 0 0,-1-1-1 0 0,1 1 1 0 0,0-1 0 0 0,-1 1 0 0 0,1-1 0 0 0,-1 1 0 0 0,1-1 0 0 0,-1 0 0 0 0,1 1 0 0 0,-1-1-1 0 0,1 1 1 0 0,-1-1 0 0 0,0 0 0 0 0,1 0 0 0 0,-1 1-4 0 0,-251 194 201 0 0,180-138-231 0 0,13-13-13 0 0,2 3 0 0 0,3 3 1 0 0,-17 21 42 0 0,69-70-1 0 0,0 1 1 0 0,0 0 0 0 0,1-1 0 0 0,-1 1 0 0 0,1 0 0 0 0,-1 0 0 0 0,1 0-1 0 0,0 0 1 0 0,0 0 0 0 0,0 1 0 0 0,0-1 0 0 0,0 0 0 0 0,0 0-1 0 0,1 1 1 0 0,-1-1 0 0 0,1 1 0 0 0,-1-1 0 0 0,1 0 0 0 0,0 1 0 0 0,0-1-1 0 0,0 1 1 0 0,0-1 0 0 0,1 1 0 0 0,-1-1 0 0 0,1 0 0 0 0,-1 1 0 0 0,1-1-1 0 0,0 0 1 0 0,0 0 0 0 0,0 1 0 0 0,0-1 0 0 0,0 0 0 0 0,1 0-1 0 0,-1 0 1 0 0,0 0 0 0 0,1 0 0 0 0,0 0 0 0 0,-1-1 0 0 0,1 1 0 0 0,0-1-1 0 0,0 1 1 0 0,0-1 0 0 0,0 1 0 0 0,0-1 0 0 0,0 0 0 0 0,1 0 0 0 0,-1 0-1 0 0,0 0 1 0 0,0-1 0 0 0,1 1 0 0 0,-1 0 0 0 0,0-1 0 0 0,2 0 0 0 0,15 2 147 0 0,1-2 0 0 0,-1 0 1 0 0,0-1-1 0 0,0-1 1 0 0,0 0-1 0 0,0-2 1 0 0,0 0-1 0 0,0-2 0 0 0,-1 1 1 0 0,0-2-1 0 0,4-3-147 0 0,171-68 374 0 0,-184 75-653 0 0,0 0-1933 0 0,-1 2-8864 0 0,-8 1 1187 0 0</inkml:trace>
  <inkml:trace contextRef="#ctx0" brushRef="#br0" timeOffset="720.448">782 1186 5177 0 0,'0'0'1038'0'0,"0"0"-13"0"0,0 0 182 0 0,0 0 341 0 0,0 0 190 0 0,0 0-65 0 0,0 0-246 0 0,0 0-290 0 0,0 0-242 0 0,0 0-160 0 0,0 0-90 0 0,0 0-77 0 0,17-34-48 0 0,55-107-47 0 0,7 7 515 0 0,126-163-328 0 0,-91 179-657 0 0,-110 150-861 0 0,-55 266 1054 0 0,50-272-198 0 0,0-17-2 0 0,0 0 1 0 0,0 0-1 0 0,1 0 0 0 0,0 0 0 0 0,0 1 0 0 0,1-1 0 0 0,1 0 1 0 0,-1 0-1 0 0,1 0 0 0 0,1-1 0 0 0,0 1 0 0 0,0 0 0 0 0,0-1 0 0 0,1 0 1 0 0,1 0-1 0 0,-1 0 0 0 0,1 0 0 0 0,1-1 0 0 0,-1 0 0 0 0,2 2 4 0 0,-3-7 27 0 0,0 0 0 0 0,-1 0 0 0 0,1 0-1 0 0,0 0 1 0 0,0-1 0 0 0,0 1 0 0 0,1-1-1 0 0,-1 0 1 0 0,0 0 0 0 0,0 0 0 0 0,1-1-1 0 0,-1 0 1 0 0,0 0 0 0 0,1 0 0 0 0,-1 0-1 0 0,0-1 1 0 0,1 1 0 0 0,-1-1 0 0 0,0 0-1 0 0,0 0 1 0 0,0-1 0 0 0,0 1 0 0 0,0-1-1 0 0,0 0 1 0 0,0 0 0 0 0,0 0 0 0 0,-1-1-1 0 0,1 1 1 0 0,-1-1 0 0 0,0 0-1 0 0,0 0 1 0 0,0 0 0 0 0,0 0 0 0 0,0-1-1 0 0,-1 1 1 0 0,1-1 0 0 0,-1 0 0 0 0,0 0-27 0 0,223-334 306 0 0,-131 192-350 0 0,-122 201-82 0 0,3 2 0 0 0,2 1 0 0 0,2 1 0 0 0,-1 19 126 0 0,15 69-56 0 0,7-140-20 0 0,1-1-1 0 0,0 1 0 0 0,0-1 1 0 0,0 1-1 0 0,1-1 0 0 0,0 0 1 0 0,0 0-1 0 0,0 0 0 0 0,1 0 1 0 0,0 0-1 0 0,0 0 0 0 0,1-1 1 0 0,-1 1-1 0 0,1-1 0 0 0,0 0 1 0 0,1 0-1 0 0,3 3 77 0 0,14 5-5021 0 0,2-9-4558 0 0,-19-4 4047 0 0</inkml:trace>
  <inkml:trace contextRef="#ctx0" brushRef="#br0" timeOffset="1048.902">2109 1006 5033 0 0,'0'0'1582'0'0,"0"0"-351"0"0,0 0 20 0 0,0 0 292 0 0,0 0 182 0 0,0 0-11 0 0,0 0-268 0 0,0 0-354 0 0,0 0-301 0 0,0 0-208 0 0,0 0-98 0 0,0 0-46 0 0,-13-5-23 0 0,-38-11-45 0 0,11 26 387 0 0,35-6-753 0 0,1 0 0 0 0,0 0 0 0 0,0 1 0 0 0,0-1 0 0 0,0 1 0 0 0,1 0 0 0 0,0 0 0 0 0,0 0 0 0 0,0 0 0 0 0,0 1 0 0 0,1-1 0 0 0,0 1 0 0 0,0 0 0 0 0,1 0 0 0 0,-1-1 0 0 0,1 1 0 0 0,0 0 0 0 0,1 0 0 0 0,0 0 0 0 0,0 0 0 0 0,0 0 0 0 0,1 2-5 0 0,1-3 4 0 0,0-1 0 0 0,0 1 0 0 0,1-1 0 0 0,0 0 1 0 0,0 1-1 0 0,0-2 0 0 0,0 1 0 0 0,1 0 0 0 0,-1 0 1 0 0,1-1-1 0 0,0 0 0 0 0,0 0 0 0 0,0 0 0 0 0,1 0 0 0 0,-1-1 1 0 0,1 0-1 0 0,-1 1 0 0 0,1-2 0 0 0,0 1 0 0 0,0 0 1 0 0,-1-1-1 0 0,1 0 0 0 0,0 0 0 0 0,0-1 0 0 0,1 1 0 0 0,-1-1 1 0 0,0 0-1 0 0,0-1 0 0 0,0 1 0 0 0,2-1-4 0 0,104-14-700 0 0,-64-4-2723 0 0,-17 5-5525 0 0,-22 10 1324 0 0</inkml:trace>
  <inkml:trace contextRef="#ctx0" brushRef="#br0" timeOffset="2322.862">1143 221 0 0 0,'0'0'783'0'0,"0"0"536"0"0,0 0 222 0 0,0 0-95 0 0,0 0-218 0 0,0 0-210 0 0,0 0-149 0 0,0 0-47 0 0,0 0-14 0 0,0 0-25 0 0,0 0 25 0 0,10-1 38 0 0,188-9 4025 0 0,-9 10-3521 0 0,-194-3 2019 0 0,-90-115-2430 0 0,16 45-1174 0 0,57 59-482 0 0,12 12-3731 0 0,9 2 428 0 0,1 0-2054 0 0,0 0-1232 0 0</inkml:trace>
  <inkml:trace contextRef="#ctx0" brushRef="#br0" timeOffset="2751.475">2459 726 0 0 0,'0'0'2238'0'0,"0"0"-1018"0"0,0 0-442 0 0,0 0-56 0 0,0 0 224 0 0,0 0 280 0 0,0 0 114 0 0,0 0-8 0 0,0 0-65 0 0,0 0-143 0 0,0 0-117 0 0,0 0-116 0 0,27-3-119 0 0,85-10-45 0 0,115 0 2932 0 0,-91 12-2546 0 0,-73 1-6184 0 0,-63 2 115 0 0,0 2 1126 0 0,0-2-2675 0 0</inkml:trace>
  <inkml:trace contextRef="#ctx0" brushRef="#br0" timeOffset="2997.897">2645 914 4361 0 0,'0'0'2850'0'0,"0"0"-1742"0"0,0 0-556 0 0,0 0 279 0 0,0 0 295 0 0,0 0 115 0 0,0 0-32 0 0,0 0-169 0 0,0 0-243 0 0,0 0-203 0 0,0 0-177 0 0,36 5-133 0 0,115 17-105 0 0,-46-20-179 0 0,-17-13-1662 0 0,-32 1-5249 0 0,-34 5-1105 0 0</inkml:trace>
</inkml:ink>
</file>

<file path=ppt/ink/ink3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1.4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61 276 0 0 0,'0'0'153'0'0,"0"0"564"0"0,0 0 45 0 0,0 0-135 0 0,0 0-125 0 0,0 0-85 0 0,0 0 2 0 0,0 0 58 0 0,-1 3 57 0 0,-2 7-73 0 0,0-1 1 0 0,1 0-1 0 0,0 1 1 0 0,0 0-1 0 0,1-1 1 0 0,1 1-1 0 0,0 0 1 0 0,0-1-1 0 0,1 1 1 0 0,0 3-462 0 0,0 23 616 0 0,-2 11-268 0 0,-2-1 0 0 0,-2 0-1 0 0,-2 0 1 0 0,-3 0-1 0 0,-6 17-347 0 0,9-47 926 0 0,7-30 1527 0 0,5-28-932 0 0,20-54-1118 0 0,4 1 0 0 0,4 2 0 0 0,4 1 0 0 0,4 1 0 0 0,26-38-403 0 0,-63 122-16 0 0,-2 2 3 0 0,0 0-1 0 0,0 0 1 0 0,0 0 0 0 0,1 0-1 0 0,0 1 1 0 0,0-1 0 0 0,0 1-1 0 0,0 0 1 0 0,1 0 0 0 0,0 0-1 0 0,-1 0 1 0 0,1 1 0 0 0,1-1-1 0 0,-1 1 1 0 0,0 0 0 0 0,1 1-1 0 0,0-1 1 0 0,0 0 13 0 0,24 51-304 0 0,-21-16 140 0 0,15 51-107 0 0,5-32-2964 0 0,-23-43 1458 0 0,2 2-3649 0 0,-2-6-1633 0 0</inkml:trace>
  <inkml:trace contextRef="#ctx0" brushRef="#br0" timeOffset="799.884">564 556 0 0 0,'0'0'1283'0'0,"0"0"256"0"0,0 0 161 0 0,0 0 79 0 0,0 0-62 0 0,0 0-193 0 0,0 0-293 0 0,0 0-309 0 0,0 0-270 0 0,0 0-222 0 0,0 0-112 0 0,0 0-33 0 0,-6 8-2 0 0,-43 61 344 0 0,-89 119-326 0 0,132-180-295 0 0,23-30 340 0 0,181-188 170 0 0,-193 204-540 0 0,0 0 0 0 0,0 1 1 0 0,0 0-1 0 0,0 0 0 0 0,1 0 0 0 0,0 0 0 0 0,0 1 0 0 0,0 0 0 0 0,0 1 0 0 0,1-1 0 0 0,0 1 0 0 0,-1 0 0 0 0,1 1 0 0 0,0 0 0 0 0,0 0 1 0 0,4-1 23 0 0,9 56-144 0 0,-7 104 364 0 0,-13-84 473 0 0,-1-72-621 0 0,0 0 0 0 0,-1-1 0 0 0,1 1 0 0 0,0-1 0 0 0,-1 1 0 0 0,1-1 0 0 0,0 1 0 0 0,-1-1 0 0 0,1 0 0 0 0,0 0 0 0 0,-1 0 0 0 0,1 0 0 0 0,0 0-1 0 0,-1 0 1 0 0,1 0 0 0 0,-1 0 0 0 0,1 0 0 0 0,0-1 0 0 0,-1 1 0 0 0,1-1 0 0 0,0 1 0 0 0,0-1 0 0 0,-1 1 0 0 0,1-1 0 0 0,0 0 0 0 0,0 1 0 0 0,0-1 0 0 0,0 0 0 0 0,0 0 0 0 0,0 0 0 0 0,0 0 0 0 0,0 0 0 0 0,0 0 0 0 0,0 0 0 0 0,0 0 0 0 0,1 0 0 0 0,-1-1 0 0 0,0 1 0 0 0,1 0-1 0 0,-1 0 1 0 0,1-1-72 0 0,-3-2 65 0 0,-100-110-1004 0 0,93 105 252 0 0,-12-8-1795 0 0,3 13-5391 0 0,16 4 993 0 0</inkml:trace>
</inkml:ink>
</file>

<file path=ppt/ink/ink3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4.0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0 184 0 0 0,'0'0'1040'0'0,"0"0"263"0"0,0 0-59 0 0,0 0-175 0 0,0 0-180 0 0,0 0-102 0 0,0 0-40 0 0,0 0-20 0 0,14-3-25 0 0,94-9 1734 0 0,-86 12-2010 0 0,0 1 0 0 0,0 0 0 0 0,0 2 0 0 0,-1 1 1 0 0,1 0-1 0 0,-1 2 0 0 0,14 5-426 0 0,8 6 244 0 0,-39-15 3661 0 0,-10-19-3174 0 0,-68-96 96 0 0,17 29-890 0 0,53 80-1367 0 0,5 14-8792 0 0,2-5 2303 0 0</inkml:trace>
</inkml:ink>
</file>

<file path=ppt/ink/ink3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4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201 1 3473 0 0,'0'0'1273'0'0,"0"0"-16"0"0,0 0 222 0 0,0 0 352 0 0,0 0 145 0 0,0 0-120 0 0,0 0-399 0 0,0 0-484 0 0,0 0-341 0 0,0 0-246 0 0,0 0-126 0 0,0 0-45 0 0,0 0-6 0 0,-1 3 10 0 0,-79 171 1381 0 0,66-147-2306 0 0,-36 53 914 0 0,27-59-4202 0 0,-5-6-4487 0 0,24-11 2358 0 0</inkml:trace>
</inkml:ink>
</file>

<file path=ppt/ink/ink3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4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5505 0 0,'0'0'1158'0'0,"0"0"-166"0"0,0 0 31 0 0,0 0 253 0 0,0 0 223 0 0,0 0 75 0 0,0 0-58 0 0,0 0-200 0 0,0 0-263 0 0,0 0-228 0 0,0 0-193 0 0,0 0-122 0 0,19 36-86 0 0,58 114-81 0 0,-14-27 206 0 0,-42-91-605 0 0,0 0 1 0 0,2-2-1 0 0,2-1 0 0 0,21 21 56 0 0,-4-26-2831 0 0,-26-20-989 0 0,0-2-3448 0 0,-7-2 1215 0 0</inkml:trace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9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1 453 0 0 0,'0'0'1043'0'0,"0"0"515"0"0,0 0 233 0 0,0 0 84 0 0,0 0 17 0 0,0 0-38 0 0,0 0-155 0 0,0 0-204 0 0,0 0-219 0 0,0 0-209 0 0,29-17-111 0 0,90-56-98 0 0,-37 1 709 0 0,-62 48-1179 0 0,142-125 1024 0 0,-129 124-1267 0 0,-17 12-103 0 0,0 1 0 0 0,1 1 0 0 0,0 0 1 0 0,1 1-1 0 0,0 1 0 0 0,1 1 1 0 0,0 0-1 0 0,8-1-42 0 0,-23 8-9 0 0,-1 1 0 0 0,0 0 0 0 0,0 0 0 0 0,0 0 0 0 0,0 0 0 0 0,1 0 0 0 0,-1 1 0 0 0,0 0 0 0 0,0-1 0 0 0,0 1 0 0 0,0 0 0 0 0,0 1 0 0 0,0-1 1 0 0,0 0-1 0 0,-1 1 0 0 0,1 0 0 0 0,0 0 0 0 0,-1-1 0 0 0,1 1 0 0 0,-1 1 0 0 0,0-1 0 0 0,1 0 0 0 0,-1 1 0 0 0,0-1 0 0 0,-1 1 0 0 0,1-1 0 0 0,0 1 0 0 0,-1 0 0 0 0,1 0 0 0 0,-1 0 0 0 0,0 0 0 0 0,0 0 0 0 0,0 0 0 0 0,-1 0 0 0 0,1 0 1 0 0,-1 0-1 0 0,1 0 0 0 0,-1 1 0 0 0,0-1 0 0 0,0 0 0 0 0,0 0 0 0 0,-1 0 9 0 0,3 11 32 0 0,-1 0 1 0 0,0 0 0 0 0,-1 0 0 0 0,0-1-1 0 0,-1 1 1 0 0,-1 0 0 0 0,0 0-1 0 0,-1-1 1 0 0,0 1 0 0 0,-1-1 0 0 0,-1 0-1 0 0,0 0 1 0 0,-1-1 0 0 0,0 1-1 0 0,-1-1 1 0 0,0 0 0 0 0,-1-1-1 0 0,0 0 1 0 0,-1 0 0 0 0,0-1 0 0 0,-1 0-1 0 0,0-1 1 0 0,-7 6-33 0 0,-13 11-56 0 0,-1 0-1 0 0,-1-2 1 0 0,-1-2-1 0 0,-1-1 1 0 0,0-2 0 0 0,-2-1-1 0 0,-9 3 57 0 0,6-14-412 0 0,47-30-1376 0 0,112-94-3172 0 0,-71 74-2423 0 0,-32 27 731 0 0</inkml:trace>
</inkml:ink>
</file>

<file path=ppt/ink/ink3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5.1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 73 5825 0 0,'0'0'1837'0'0,"0"0"-1257"0"0,0 0-336 0 0,0 0 307 0 0,0 0 347 0 0,0 0 252 0 0,0 0 69 0 0,0 0-112 0 0,2 37-268 0 0,4 114-318 0 0,-3 246-1737 0 0,-1-331 813 0 0,-14-73 1286 0 0,5-5-739 0 0,1-1 1 0 0,0 1-1 0 0,1-1 0 0 0,1 0 0 0 0,0-1 1 0 0,0 1-1 0 0,1-1 0 0 0,1 1 1 0 0,0-1-1 0 0,1 0 0 0 0,1 0 0 0 0,0 0 1 0 0,1 0-1 0 0,0-1-144 0 0,0-8 280 0 0,0-4-185 0 0,2 0-1 0 0,1 0 1 0 0,2 0-1 0 0,0 0 1 0 0,2 1-1 0 0,1 0 1 0 0,1 0-1 0 0,1 1 0 0 0,1 1 1 0 0,1 0-1 0 0,1 0 1 0 0,1 1-1 0 0,1 1 1 0 0,2 1-1 0 0,0 0 0 0 0,13-11-94 0 0,-26 26-3 0 0,0 1-1 0 0,0 0 0 0 0,1 0 0 0 0,-1 0 0 0 0,1 1 0 0 0,0 0 0 0 0,0 0 0 0 0,0 0 0 0 0,1 1 0 0 0,-1 0 0 0 0,1 0 0 0 0,0 0 0 0 0,0 1 0 0 0,0 0 0 0 0,0 1 1 0 0,0 0-1 0 0,1 0 0 0 0,-1 0 0 0 0,0 1 0 0 0,3 0 4 0 0,-7 2 2 0 0,-1 0 1 0 0,1 0-1 0 0,-1 1 1 0 0,0-1 0 0 0,1 1-1 0 0,-1 0 1 0 0,-1-1-1 0 0,1 1 1 0 0,0 0-1 0 0,-1 0 1 0 0,1 0-1 0 0,-1 0 1 0 0,0 1-1 0 0,0-1 1 0 0,0 0 0 0 0,0 0-1 0 0,-1 1 1 0 0,1-1-1 0 0,-1 0 1 0 0,0 1-1 0 0,0-1 1 0 0,0 0-1 0 0,-1 1 1 0 0,1-1 0 0 0,-1 0-1 0 0,1 1-2 0 0,-1 6 7 0 0,-2 16-183 0 0,-2-1 1 0 0,-2 0-1 0 0,0 0 0 0 0,-1-1 1 0 0,-1 0-1 0 0,-1 0 0 0 0,-2-1 1 0 0,0 0-1 0 0,-1-1 0 0 0,-2-1 0 0 0,0 0 1 0 0,-1-1-1 0 0,-1-1 0 0 0,-1 0 1 0 0,-1-1 175 0 0,9-5-540 0 0,-5 5-1302 0 0,-3 4-5785 0 0,12-15 2430 0 0</inkml:trace>
</inkml:ink>
</file>

<file path=ppt/ink/ink3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5.6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177 176 4657 0 0,'0'0'1230'0'0,"0"0"-362"0"0,0 0-47 0 0,0 0 185 0 0,0 0 143 0 0,0 0-27 0 0,0 0-167 0 0,0 0-247 0 0,0 0-256 0 0,0 0-171 0 0,-28 31-107 0 0,-85 95-66 0 0,77-81 129 0 0,36-45-126 0 0,0 0 68 0 0,0 0 94 0 0,1-8 503 0 0,45-65 258 0 0,-8 26-517 0 0,2 1 1 0 0,3 2-1 0 0,36-29-517 0 0,-47 44 145 0 0,47-29 173 0 0,-77 59-323 0 0,-1 0 1 0 0,1-1-1 0 0,-1 1 1 0 0,1 0-1 0 0,-1 0 1 0 0,1 0-1 0 0,-1 0 1 0 0,0 1-1 0 0,1-1 1 0 0,-1 0-1 0 0,0 1 1 0 0,0-1-1 0 0,0 0 0 0 0,0 1 1 0 0,0-1-1 0 0,0 1 1 0 0,-1 0-1 0 0,1-1 1 0 0,0 1-1 0 0,-1 0 1 0 0,1-1-1 0 0,-1 1 1 0 0,0 0-1 0 0,1-1 1 0 0,-1 1-1 0 0,0 0 1 0 0,0 0-1 0 0,0-1 0 0 0,0 1 1 0 0,-1 0-1 0 0,1 0 1 0 0,0-1-1 0 0,-1 1 1 0 0,1 0-1 0 0,-1 0 1 0 0,1-1-1 0 0,-1 1 1 0 0,0-1-1 0 0,0 1 5 0 0,0 8 4 0 0,-13 206-893 0 0,15-204 845 0 0,1-1-1 0 0,0 0 1 0 0,0 0-1 0 0,1-1 0 0 0,1 1 1 0 0,0 0-1 0 0,0-1 1 0 0,1 0-1 0 0,4 8 45 0 0,-5-17 2927 0 0,-13-28-2349 0 0,-1 15-562 0 0,0 0-1 0 0,-1 1 1 0 0,0 0 0 0 0,-1 0 0 0 0,0 1 0 0 0,0 1 0 0 0,-1 0 0 0 0,0 0 0 0 0,-1 1-1 0 0,0 1 1 0 0,0 1 0 0 0,-11-4-16 0 0,-11-8-289 0 0,-4-2-610 0 0,3 1-2686 0 0,12 7-4168 0 0,14 8-109 0 0</inkml:trace>
</inkml:ink>
</file>

<file path=ppt/ink/ink3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1 188 2120 0 0,'0'0'1231'0'0,"0"0"-350"0"0,0 0-185 0 0,0 0-5 0 0,0 0 151 0 0,0 0 291 0 0,0 0 295 0 0,0 0 140 0 0,0 0 11 0 0,0 0-134 0 0,0 0-210 0 0,0 0-194 0 0,0 0-122 0 0,27-1-108 0 0,87-2-94 0 0,27-20 1329 0 0,9 6 445 0 0,-191-5-1632 0 0,-41-17-789 0 0,-36-29-2155 0 0,108 56-619 0 0,9 9-8122 0 0,1 3 10808 0 0,0 0-8152 0 0</inkml:trace>
</inkml:ink>
</file>

<file path=ppt/ink/ink3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7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66 672 0 0,'0'0'1674'0'0,"0"0"-683"0"0,0 0 84 0 0,0 0 389 0 0,0 0 258 0 0,0 0 61 0 0,0 0-138 0 0,0 0-188 0 0,33 0-201 0 0,102 0-211 0 0,170 4 2639 0 0,-163-33-3836 0 0,-126 10-2455 0 0,-15 1-7077 0 0,-1 14 3659 0 0</inkml:trace>
</inkml:ink>
</file>

<file path=ppt/ink/ink3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7.3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3665 0 0,'0'0'981'0'0,"0"0"45"0"0,0 0 111 0 0,0 0 110 0 0,0 35 96 0 0,0 108-53 0 0,10 47 1089 0 0,-9-171-2498 0 0,2 0 0 0 0,0-1 0 0 0,2 0 0 0 0,0 0 0 0 0,0 0-1 0 0,2 0 1 0 0,2 3 119 0 0,29 29-8476 0 0,-33-46 4718 0 0</inkml:trace>
</inkml:ink>
</file>

<file path=ppt/ink/ink3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7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79 406 0 0 0,'0'0'412'0'0,"0"0"182"0"0,0 0 92 0 0,-10 35 147 0 0,-32 113 145 0 0,22-55 994 0 0,17-80-1618 0 0,1 1 1 0 0,1-1-1 0 0,1 1 1 0 0,0-1-1 0 0,0 1 1 0 0,1-1-1 0 0,1 1 1 0 0,0-1-1 0 0,1 1 1 0 0,1-1-1 0 0,1 4-354 0 0,-2-17 4687 0 0,2-11-3533 0 0,12-122 2100 0 0,0 34-2954 0 0,5 1 0 0 0,4 1 0 0 0,5 2 1 0 0,27-59-301 0 0,-51 139 1 0 0,0 0 1 0 0,1 0 0 0 0,1 0 0 0 0,0 1-1 0 0,1 0 1 0 0,1 1 0 0 0,0 0 0 0 0,0 1 0 0 0,4-2-2 0 0,-15 13-15 0 0,1 0 0 0 0,0-1 0 0 0,0 1 0 0 0,0 0 0 0 0,0 0 0 0 0,0-1 0 0 0,0 1 0 0 0,0 0 1 0 0,1 0-1 0 0,-1 0 0 0 0,0 0 0 0 0,1 1 0 0 0,-1-1 0 0 0,0 0 0 0 0,1 0 0 0 0,-1 1 0 0 0,1-1 0 0 0,-1 1 1 0 0,1 0-1 0 0,-1-1 0 0 0,1 1 0 0 0,0 0 0 0 0,-1 0 0 0 0,1 0 0 0 0,-1 0 0 0 0,1 0 0 0 0,-1 0 1 0 0,1 0-1 0 0,0 0 0 0 0,-1 1 0 0 0,1-1 0 0 0,-1 1 0 0 0,1-1 0 0 0,-1 1 0 0 0,0 0 0 0 0,1-1 1 0 0,-1 1-1 0 0,1 0 0 0 0,-1 0 0 0 0,0 0 0 0 0,0 0 0 0 0,0 0 0 0 0,0 0 0 0 0,1 0 0 0 0,-1 1 1 0 0,-1-1-1 0 0,1 0 0 0 0,1 2 15 0 0,6 102-349 0 0,-3-21-3180 0 0,8-30-5493 0 0,-9-40 2951 0 0</inkml:trace>
</inkml:ink>
</file>

<file path=ppt/ink/ink3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8.0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1 8194 0 0,'0'0'2570'0'0,"0"0"-1367"0"0,0 0-698 0 0,0 0-105 0 0,0 0 148 0 0,0 0 206 0 0,0 0 59 0 0,0 0-126 0 0,0 0-230 0 0,0 0-218 0 0,0 0-117 0 0,0 0-52 0 0,0 0-18 0 0,-2 31-25 0 0,-6 94-24 0 0,20-36-488 0 0,-4-55-2751 0 0,-4-33-2893 0 0,-4-1 1487 0 0,0 0 2490 0 0</inkml:trace>
</inkml:ink>
</file>

<file path=ppt/ink/ink3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8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 2128 0 0,'0'0'1317'0'0,"0"0"-470"0"0,0 0-95 0 0,0 0 197 0 0,0 0 172 0 0,0 0 21 0 0,0 0-61 0 0,0 0-146 0 0,0 0-187 0 0,0 0-139 0 0,0 0-83 0 0,0 0-41 0 0,25-5 16 0 0,76-14 17 0 0,-47 21 601 0 0,-45 2-771 0 0,-7-3-279 0 0,0 0 0 0 0,0 0 0 0 0,0 0 0 0 0,0 0 0 0 0,0 0 0 0 0,-1 1 0 0 0,1-1 0 0 0,0 1 0 0 0,-1-1-1 0 0,1 1 1 0 0,-1-1 0 0 0,1 1 0 0 0,-1 0 0 0 0,0 0 0 0 0,0 0 0 0 0,0 0 0 0 0,0 0 0 0 0,0 0 0 0 0,0 0 0 0 0,-1 0 0 0 0,1 0 0 0 0,0 1 0 0 0,-1-1 0 0 0,0 0 0 0 0,0 0 0 0 0,1 1 0 0 0,-1-1 0 0 0,-1 0 0 0 0,1 0 0 0 0,0 0 0 0 0,0 1 0 0 0,-1-1 0 0 0,0 0-1 0 0,0 1-68 0 0,-31 77 773 0 0,25-68-715 0 0,5-9-62 0 0,1 0 1 0 0,-1 0-1 0 0,0 0 0 0 0,1 1 0 0 0,0-1 0 0 0,0 0 0 0 0,0 0 1 0 0,0 1-1 0 0,0-1 0 0 0,1 0 0 0 0,-1 1 0 0 0,1-1 0 0 0,0 1 1 0 0,0-1-1 0 0,0 1 0 0 0,1-1 0 0 0,-1 1 0 0 0,1-1 0 0 0,0 0 1 0 0,0 1-1 0 0,0-1 0 0 0,0 0 0 0 0,0 0 0 0 0,1 0 0 0 0,0 0 1 0 0,-1 0-1 0 0,1 0 0 0 0,0 0 0 0 0,1 0 0 0 0,-1-1 0 0 0,0 1 1 0 0,1-1-1 0 0,-1 0 0 0 0,1 1 0 0 0,0-1 0 0 0,0-1 0 0 0,0 1 1 0 0,0 0-1 0 0,0-1 0 0 0,0 1 4 0 0,17 8-34 0 0,47 42 32 0 0,-70-5 435 0 0,-49 13-61 0 0,44-53-352 0 0,3-3-70 0 0,0 0 0 0 0,0-1 0 0 0,0 0 0 0 0,0 1 0 0 0,0-2-1 0 0,-1 1 1 0 0,1-1 0 0 0,-1 1 0 0 0,0-2 0 0 0,1 1-1 0 0,-1-1 1 0 0,0 1 0 0 0,-6-1 50 0 0,-25-3-5174 0 0,30-1 313 0 0,2-1-3389 0 0</inkml:trace>
</inkml:ink>
</file>

<file path=ppt/ink/ink3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9.0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1 137 2208 0 0,'0'0'1270'0'0,"0"0"-114"0"0,0 0 105 0 0,0 0 190 0 0,0 0 101 0 0,0 0-9 0 0,0 0-132 0 0,0 0-168 0 0,0 0-126 0 0,0 0-98 0 0,0 0-115 0 0,35-5-113 0 0,112-18-89 0 0,74-11 1714 0 0,-152 26-1860 0 0,-79-3 1732 0 0,-174-37-3398 0 0,177 46 2374 0 0,4 0-3748 0 0,14-1-12848 0 0,-5 3 10106 0 0</inkml:trace>
</inkml:ink>
</file>

<file path=ppt/ink/ink3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9.3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485 0 7009 0 0,'0'0'3487'0'0,"0"0"-2293"0"0,0 0-436 0 0,0 0 254 0 0,0 0 263 0 0,0 0 107 0 0,-32 13-114 0 0,-101 39-246 0 0,55-2 225 0 0,48-22-1115 0 0,1 2 1 0 0,2 2 0 0 0,1 0 0 0 0,1 2 0 0 0,-16 31-133 0 0,22-30-792 0 0,-2 4-2941 0 0,4-18-5525 0 0,11-17 2723 0 0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00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255 81 8362 0 0,'0'0'2164'0'0,"0"0"-365"0"0,0 0-213 0 0,0 0-123 0 0,0 0-237 0 0,0 0-244 0 0,0 0-168 0 0,0 0-202 0 0,0 0-136 0 0,0 0-100 0 0,0 0-89 0 0,0 0-67 0 0,-33 23-71 0 0,-104 73-59 0 0,81-36-69 0 0,51-47-25 0 0,0-3-24 0 0,2 0 0 0 0,-1-1 0 0 0,1 1 0 0 0,0 1-1 0 0,1-1 1 0 0,0 0 0 0 0,1 1 0 0 0,0-1 0 0 0,1 1 0 0 0,0-1 0 0 0,1 1 0 0 0,0 1 28 0 0,-1-7-17 0 0,1-1 1 0 0,0 0 0 0 0,0 1-1 0 0,0-1 1 0 0,0 0 0 0 0,0 0-1 0 0,1 0 1 0 0,0 0 0 0 0,0 0-1 0 0,0 0 1 0 0,0-1 0 0 0,1 1-1 0 0,0-1 1 0 0,-1 1 0 0 0,1-1-1 0 0,0 0 1 0 0,0 0 0 0 0,1 0 0 0 0,-1 0-1 0 0,1-1 1 0 0,-1 1 0 0 0,1-1-1 0 0,0 0 1 0 0,0 0 0 0 0,0-1-1 0 0,0 1 1 0 0,0-1 0 0 0,0 0-1 0 0,5 1 17 0 0,0-1 105 0 0,0 0 0 0 0,0-1 1 0 0,0 0-1 0 0,0 0 0 0 0,0-1 0 0 0,0 0 0 0 0,0-1 0 0 0,0 0 0 0 0,0 0 0 0 0,0-1 1 0 0,-1 0-1 0 0,1-1 0 0 0,-1 0 0 0 0,0 0 0 0 0,0-1 0 0 0,0 1 0 0 0,-1-2 0 0 0,1 1 1 0 0,-2-1-1 0 0,1 0 0 0 0,0-1 0 0 0,-1 0 0 0 0,3-4-105 0 0,3-3 190 0 0,0 0 0 0 0,-1-1 0 0 0,0 0 0 0 0,-2-1 0 0 0,1 0 0 0 0,-2 0 0 0 0,0-1 0 0 0,-2 0 0 0 0,1-1 0 0 0,-2 1 0 0 0,0-1 0 0 0,-2 0 0 0 0,0-1 0 0 0,0 1 0 0 0,-1-18-190 0 0,-11-58-657 0 0,9 92 509 0 0,-1 0-1 0 0,1 0 1 0 0,-1 0-1 0 0,0 0 1 0 0,0 0 0 0 0,0 0-1 0 0,0 0 1 0 0,0 0-1 0 0,0 0 1 0 0,-1 0-1 0 0,1 1 1 0 0,0-1-1 0 0,-1 0 1 0 0,0 1-1 0 0,1-1 1 0 0,-1 1 0 0 0,0 0-1 0 0,0-1 1 0 0,0 1-1 0 0,0 0 1 0 0,0 0-1 0 0,0 0 1 0 0,0 1-1 0 0,0-1 1 0 0,0 0 0 0 0,0 1-1 0 0,0-1 1 0 0,-1 1-1 0 0,1 0 1 0 0,0 0-1 0 0,0 0 1 0 0,-1 0-1 0 0,1 0 1 0 0,0 0 0 0 0,0 1-1 0 0,0-1 1 0 0,-1 1-1 0 0,1-1 1 0 0,0 1-1 0 0,-2 1 149 0 0,-26 17-8842 0 0,21-11-801 0 0</inkml:trace>
</inkml:ink>
</file>

<file path=ppt/ink/ink3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9.5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12611 0 0,'0'0'301'0'0,"0"0"-172"0"0,0 0 149 0 0,0 0 371 0 0,0 0 246 0 0,0 0 112 0 0,0 0-23 0 0,0 0-120 0 0,24 33-171 0 0,76 102-183 0 0,-9-1 353 0 0,-60-91-1022 0 0,2 0-1 0 0,1-2 0 0 0,3-2 0 0 0,5 4 160 0 0,-11-18-2493 0 0,-10-12-6648 0 0,-14-10 1630 0 0</inkml:trace>
</inkml:ink>
</file>

<file path=ppt/ink/ink3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19.8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16011 0 0,'0'0'1091'0'0,"0"0"-392"0"0,0 0-308 0 0,0 0-112 0 0,0 0 89 0 0,0 0 172 0 0,0 0 96 0 0,0 0 8 0 0,0 0-97 0 0,0 0-163 0 0,0 34-129 0 0,2 111-65 0 0,11 117 233 0 0,31-66-742 0 0,-10-117-2284 0 0,-34-78 1747 0 0,4 6-664 0 0,-3-6-2637 0 0,0-1-3481 0 0,-1 0 2273 0 0</inkml:trace>
</inkml:ink>
</file>

<file path=ppt/ink/ink3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20.0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8570 0 0,'0'0'691'0'0,"0"0"-177"0"0,0 0 5 0 0,0 0 139 0 0,0 0 115 0 0,0 0 30 0 0,0 0-20 0 0,0 0-74 0 0,31-2-115 0 0,96-3-90 0 0,-124 5-474 0 0,0 0 0 0 0,0-1 0 0 0,0 1 0 0 0,0 0 0 0 0,1 0 0 0 0,-1 1 0 0 0,0-1 0 0 0,0 1 1 0 0,0-1-1 0 0,0 1 0 0 0,0 0 0 0 0,0 0 0 0 0,0 1 0 0 0,0-1 0 0 0,0 0 0 0 0,-1 1 0 0 0,1 0 0 0 0,0 0 0 0 0,-1 0 0 0 0,1 0 0 0 0,-1 0 0 0 0,0 0-30 0 0,6 6 122 0 0,10 7 124 0 0,-4-4-55 0 0,-1 0 0 0 0,0 1-1 0 0,-1 0 1 0 0,0 1 0 0 0,-1 0 0 0 0,0 1 0 0 0,-1 0 0 0 0,0 1 0 0 0,-2 0 0 0 0,3 5-191 0 0,-10-17 28 0 0,0 0 0 0 0,0 0 0 0 0,0 0 1 0 0,0 0-1 0 0,-1 0 0 0 0,1 0 0 0 0,-1 0 1 0 0,0 0-1 0 0,0 0 0 0 0,0 0 0 0 0,0 0 0 0 0,-1 0 1 0 0,1 0-1 0 0,-1 0 0 0 0,0 0 0 0 0,1 0 0 0 0,-1 0 1 0 0,-1 0-1 0 0,1 0 0 0 0,0 0 0 0 0,-1-1 0 0 0,0 1 1 0 0,1 0-1 0 0,-1-1 0 0 0,0 1 0 0 0,0-1 0 0 0,0 0 1 0 0,-1 0-1 0 0,1 0 0 0 0,0 0 0 0 0,-1 0 1 0 0,0 0-1 0 0,-1 0-28 0 0,-120 65-2181 0 0,81-48-1312 0 0,0-2-3312 0 0,26-10 297 0 0</inkml:trace>
</inkml:ink>
</file>

<file path=ppt/ink/ink3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20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0 9994 0 0,'0'0'1080'0'0,"0"0"-526"0"0,0 0-154 0 0,0 0 145 0 0,0 0 149 0 0,0 0 38 0 0,0 0-108 0 0,0 0-182 0 0,0 0-128 0 0,0 0-91 0 0,0 0-60 0 0,0 0-47 0 0,0 0-48 0 0,-3 33-14 0 0,-9 100-31 0 0,7-16-2214 0 0,1-104-1591 0 0,-1-8-2940 0 0,1-4 3391 0 0</inkml:trace>
</inkml:ink>
</file>

<file path=ppt/ink/ink3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20.8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4297 0 0,'0'0'2244'0'0,"0"0"-1057"0"0,0 0-297 0 0,0 0 133 0 0,0 0 113 0 0,0 0-22 0 0,0 0-65 0 0,0 0-125 0 0,0 0-157 0 0,0 0-155 0 0,0 0-100 0 0,0 0-64 0 0,25-6-77 0 0,75-17-49 0 0,-99 22-299 0 0,1 0 1 0 0,0 1-1 0 0,-1-1 1 0 0,1 0-1 0 0,-1 1 0 0 0,1 0 1 0 0,0-1-1 0 0,-1 1 1 0 0,1 0-1 0 0,0 0 1 0 0,-1 0-1 0 0,1 0 1 0 0,0 0-1 0 0,0 1 1 0 0,-1-1-1 0 0,1 0 1 0 0,-1 1-1 0 0,1-1 1 0 0,0 1-1 0 0,-1-1 1 0 0,1 1-1 0 0,-1 0 1 0 0,1 0-1 0 0,-1 0 0 0 0,1 0 1 0 0,-1 0-1 0 0,0 0 1 0 0,0 0-1 0 0,1 0 1 0 0,-1 1-1 0 0,0-1 1 0 0,0 0-1 0 0,0 1 1 0 0,0-1-1 0 0,-1 1 1 0 0,1-1-1 0 0,0 1 1 0 0,0-1-1 0 0,-1 1 1 0 0,1-1-1 0 0,-1 1 1 0 0,0 0-1 0 0,1-1 0 0 0,-1 1 1 0 0,0 0-1 0 0,0-1 1 0 0,0 1-1 0 0,0 0 1 0 0,0-1-1 0 0,0 1 1 0 0,-1 0-1 0 0,1 0-23 0 0,0 1 101 0 0,-2 5-24 0 0,1-1-1 0 0,-1 0 1 0 0,-1 0-1 0 0,1-1 1 0 0,-1 1-1 0 0,-1 0 1 0 0,1-1-1 0 0,-1 0 1 0 0,0 0 0 0 0,0 0-1 0 0,-1 0 1 0 0,0-1-1 0 0,0 1 1 0 0,0-1-1 0 0,-2 1-76 0 0,-31 40 42 0 0,37-45-47 0 0,0 0 0 0 0,1 0 0 0 0,-1 0 0 0 0,0 1 0 0 0,1-1-1 0 0,-1 0 1 0 0,1 0 0 0 0,-1 0 0 0 0,1 1 0 0 0,0-1 0 0 0,0 0 0 0 0,-1 0 0 0 0,1 1 0 0 0,0-1 0 0 0,0 0 0 0 0,0 1 0 0 0,0-1 0 0 0,0 0 0 0 0,1 0 0 0 0,-1 1 0 0 0,0-1 0 0 0,1 0 0 0 0,-1 0-1 0 0,1 1 1 0 0,-1-1 0 0 0,1 0 0 0 0,-1 0 0 0 0,1 0 0 0 0,0 0 0 0 0,0 0 0 0 0,-1 0 0 0 0,1 0 0 0 0,0 0 0 0 0,0 0 0 0 0,0 0 0 0 0,0 0 0 0 0,0-1 0 0 0,0 1 0 0 0,0 0 0 0 0,0-1-1 0 0,1 1 7 0 0,58 19-293 0 0,-38-15 244 0 0,-18-4 52 0 0,0 0 1 0 0,0 0-1 0 0,0 0 1 0 0,0 1-1 0 0,0-1 0 0 0,0 1 1 0 0,0 0-1 0 0,-1 0 0 0 0,1 0 1 0 0,-1 1-1 0 0,1-1 1 0 0,-1 1-1 0 0,0 0 0 0 0,0 0 1 0 0,0 0-1 0 0,0 0 1 0 0,-1 0-1 0 0,1 1 0 0 0,-1-1 1 0 0,0 1-1 0 0,0-1 0 0 0,0 1 1 0 0,-1 0-1 0 0,1 0 1 0 0,-1 0-1 0 0,0 0 0 0 0,0 0 1 0 0,0 1-5 0 0,-2 2 52 0 0,-1 1 1 0 0,0 0 0 0 0,-1-1-1 0 0,0 0 1 0 0,0 0 0 0 0,0 0-1 0 0,-1 0 1 0 0,0 0 0 0 0,0 0-1 0 0,-1-1 1 0 0,0 0-1 0 0,0 0 1 0 0,0 0 0 0 0,-1-1-1 0 0,0 0 1 0 0,0 0 0 0 0,0 0-1 0 0,-1-1 1 0 0,0 1-53 0 0,-8 7 87 0 0,-47 17-1287 0 0,32-26-8937 0 0,23-3 1404 0 0</inkml:trace>
</inkml:ink>
</file>

<file path=ppt/ink/ink3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21.4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92 0 0 0,'0'0'788'0'0,"0"0"346"0"0,0 0 154 0 0,0 0 152 0 0,0 0 58 0 0,0 0-63 0 0,0 0-124 0 0,0 0-178 0 0,0 0-91 0 0,0 0-10 0 0,0 0-41 0 0,0 0-107 0 0,0 0-74 0 0,13 1-55 0 0,106 2 2116 0 0,43-4-271 0 0,-109-9-2029 0 0,-53 10-331 0 0,0 0 104 0 0,-20-16 859 0 0,-171-42-2746 0 0,180 49-770 0 0,11 8-1948 0 0,2 0-3424 0 0,-1 1 117 0 0</inkml:trace>
</inkml:ink>
</file>

<file path=ppt/ink/ink3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37.4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1 207 2417 0 0,'0'0'1461'0'0,"0"0"1"0"0,0 0 46 0 0,0 0 19 0 0,0 0-79 0 0,0 0-85 0 0,0 0-129 0 0,0 0-131 0 0,0 0-107 0 0,0 0-112 0 0,0 0-94 0 0,0 0-65 0 0,22-1-37 0 0,69-4-31 0 0,82 15 1855 0 0,-40-4-1502 0 0,-45-5-454 0 0,-102-1 1903 0 0,-210-82-2970 0 0,127 26-793 0 0,41 6-4145 0 0,55 49 5097 0 0,-7-10-2692 0 0,4 1-3658 0 0,2 3-736 0 0</inkml:trace>
</inkml:ink>
</file>

<file path=ppt/ink/ink3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37.9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85 292 352 0 0,'0'0'1471'0'0,"0"0"-236"0"0,0 0 67 0 0,0 0 159 0 0,0 0 65 0 0,0 0-94 0 0,0 0-238 0 0,0 0-218 0 0,0 0-120 0 0,0 0-5 0 0,0 0 16 0 0,0 0-38 0 0,9-2-63 0 0,115-7 3033 0 0,39 5-797 0 0,-167-7-1784 0 0,-224-155-2029 0 0,193 140-149 0 0,-23-16-1605 0 0,18 19-4297 0 0,24 15-3869 0 0</inkml:trace>
</inkml:ink>
</file>

<file path=ppt/ink/ink3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35.6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17 123 6945 0 0,'0'0'1155'0'0,"0"0"108"0"0,0 0 326 0 0,0 0 287 0 0,0 0 47 0 0,0 0-232 0 0,0 0-361 0 0,0 0-334 0 0,0 34-272 0 0,0 106-224 0 0,9 57 451 0 0,14-9-1118 0 0,-18-163 165 0 0,-1-4-2476 0 0,-2-7-6919 0 0,-3-14 4982 0 0,0 0-69 0 0</inkml:trace>
  <inkml:trace contextRef="#ctx0" brushRef="#br0" timeOffset="278.994">1 20 4953 0 0,'0'0'878'0'0,"0"0"-105"0"0,0 0 10 0 0,0 0 121 0 0,0 0 86 0 0,0 0-39 0 0,0 0-109 0 0,0 0-136 0 0,0 0-131 0 0,0 0-105 0 0,33-4-92 0 0,104-8-53 0 0,-134 11-301 0 0,0 0 0 0 0,1 1 0 0 0,-1-1 0 0 0,0 1 1 0 0,1 0-1 0 0,-1 0 0 0 0,0 0 0 0 0,1 0 0 0 0,-1 1 0 0 0,0-1 0 0 0,1 1 0 0 0,-1 0 0 0 0,0 0 0 0 0,0 0 0 0 0,0 1 0 0 0,0-1 0 0 0,0 1 0 0 0,0 0 0 0 0,0-1 0 0 0,0 2-24 0 0,7 4 134 0 0,-3-3-44 0 0,1 0 1 0 0,0 0-1 0 0,-1 1 0 0 0,0 0 0 0 0,0 0 0 0 0,-1 1 1 0 0,0 0-1 0 0,1 0 0 0 0,-2 0 0 0 0,1 1 1 0 0,-1 0-1 0 0,0 0 0 0 0,-1 0 0 0 0,1 1 1 0 0,-1-1-1 0 0,-1 1 0 0 0,0 0 0 0 0,0 0 1 0 0,0 1-1 0 0,-1-1 0 0 0,0 1 0 0 0,-1-1 1 0 0,0 1-1 0 0,0 0-90 0 0,-5-2 23 0 0,0 1 1 0 0,0-1-1 0 0,0 0 1 0 0,-1 0-1 0 0,0-1 1 0 0,-1 1-1 0 0,1-1 1 0 0,-1 0-1 0 0,-1-1 1 0 0,1 1-1 0 0,-1-1 1 0 0,0 0-1 0 0,0-1 1 0 0,0 0-1 0 0,0 0 1 0 0,-4 1-24 0 0,-90 37-1261 0 0,30-22-2349 0 0,22-6-2589 0 0,34-10 2096 0 0,4-3 2591 0 0</inkml:trace>
  <inkml:trace contextRef="#ctx0" brushRef="#br0" timeOffset="698.508">384 499 4433 0 0,'0'0'3281'0'0,"0"0"-1565"0"0,0 0-612 0 0,0 0-28 0 0,0 0 57 0 0,0 0-76 0 0,0 0-230 0 0,0 0-257 0 0,0 0-144 0 0,0 0-36 0 0,0 0 1 0 0,0 0-13 0 0,0 0-64 0 0,1 14-68 0 0,12 104 300 0 0,-8-31 320 0 0,-6-49-3830 0 0,1-18-2024 0 0,0 0-3343 0 0,0-19 5860 0 0</inkml:trace>
  <inkml:trace contextRef="#ctx0" brushRef="#br0" timeOffset="1184.632">336 499 4713 0 0,'0'0'1852'0'0,"0"0"-257"0"0,0 0-129 0 0,0 0-46 0 0,0 0-151 0 0,0 0-232 0 0,0 0-246 0 0,0 0-202 0 0,0 0-100 0 0,0 0-47 0 0,0 0-34 0 0,0 0-62 0 0,0 0-57 0 0,16-3-25 0 0,105-9 436 0 0,6 12 266 0 0,-126 0-955 0 0,0 0 0 0 0,0-1 0 0 0,0 1 0 0 0,0 0 0 0 0,0 0 0 0 0,0 0 1 0 0,0 0-1 0 0,0 1 0 0 0,0-1 0 0 0,0 0 0 0 0,0 0 0 0 0,0 0 0 0 0,0 1 0 0 0,-1-1 0 0 0,1 1 0 0 0,0-1 0 0 0,0 0 0 0 0,0 1 1 0 0,0 0-1 0 0,0-1 0 0 0,-1 1 0 0 0,1-1 0 0 0,0 1 0 0 0,-1 0 0 0 0,1 0 0 0 0,0-1 0 0 0,-1 1 0 0 0,1 0 0 0 0,-1 0 0 0 0,1 0 1 0 0,-1 0-1 0 0,1 0 0 0 0,-1-1 0 0 0,0 1 0 0 0,1 0 0 0 0,-1 0 0 0 0,0 0 0 0 0,0 0 0 0 0,0 0 0 0 0,0 0 0 0 0,0 0 0 0 0,0 0 0 0 0,0 0 1 0 0,0 0-1 0 0,0 0 0 0 0,0 0 0 0 0,-1 0 0 0 0,1 0 0 0 0,0 0 0 0 0,-1 0 0 0 0,1 0 0 0 0,-1 0-11 0 0,-28 48 536 0 0,-12-8-361 0 0,31-33-177 0 0,1 0 1 0 0,0 1 0 0 0,1 0-1 0 0,0 0 1 0 0,0 1 0 0 0,1 0-1 0 0,0 0 1 0 0,1 1 0 0 0,-1 2 1 0 0,7-11-8 0 0,-1-1 1 0 0,1 1-1 0 0,-1 0 1 0 0,1-1-1 0 0,0 1 1 0 0,-1 0-1 0 0,1-1 0 0 0,0 1 1 0 0,0-1-1 0 0,0 1 1 0 0,1 0-1 0 0,-1-1 1 0 0,0 1-1 0 0,1 0 0 0 0,-1-1 1 0 0,1 1-1 0 0,-1-1 1 0 0,1 1-1 0 0,0-1 1 0 0,-1 1-1 0 0,1-1 0 0 0,0 0 1 0 0,0 1-1 0 0,0-1 1 0 0,0 0-1 0 0,0 1 1 0 0,1-1-1 0 0,-1 0 1 0 0,0 0-1 0 0,0 0 0 0 0,1 0 1 0 0,-1 0-1 0 0,1-1 1 0 0,-1 1-1 0 0,1 0 1 0 0,0 0 7 0 0,64 20-334 0 0,-51-18 308 0 0,-9-1 28 0 0,-1-2 9 0 0,-1 1 1 0 0,0 0-1 0 0,1 0 0 0 0,-1 0 0 0 0,0 0 0 0 0,0 1 1 0 0,1 0-1 0 0,-1 0 0 0 0,0 0 0 0 0,-1 0 0 0 0,1 0 1 0 0,0 1-1 0 0,-1 0 0 0 0,1 0 0 0 0,-1 0 0 0 0,0 0 1 0 0,0 0-1 0 0,2 4-11 0 0,-6-2 87 0 0,-1 0 0 0 0,0 0 0 0 0,0-1 0 0 0,0 1 0 0 0,-1 0 0 0 0,1-1-1 0 0,-1 1 1 0 0,0-1 0 0 0,0 0 0 0 0,-1 0 0 0 0,0 0 0 0 0,1-1 0 0 0,-1 1 0 0 0,0-1 0 0 0,0 0 0 0 0,-1 0 0 0 0,1 0 0 0 0,-1 0 0 0 0,0-1 0 0 0,-1 1-87 0 0,-5 4-167 0 0,-1 0 1 0 0,0 0-1 0 0,0-1 1 0 0,0-1-1 0 0,-1 0 0 0 0,0-1 1 0 0,0 0-1 0 0,0-1 1 0 0,0 0-1 0 0,-1-1 0 0 0,1-1 1 0 0,-4 0 166 0 0,-3 0-1580 0 0,-6-1-2186 0 0,9-2-2585 0 0,8-1-1175 0 0</inkml:trace>
</inkml:ink>
</file>

<file path=ppt/ink/ink3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35.1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312 7 6953 0 0,'0'0'2537'0'0,"0"0"-1317"0"0,0 0-429 0 0,0 0 155 0 0,0 0 278 0 0,0 0 175 0 0,0 0-112 0 0,0 0-322 0 0,0 0-291 0 0,0 0-205 0 0,-15 33-153 0 0,-49 101-98 0 0,14-24 111 0 0,36-78-1021 0 0,-58 107 1275 0 0,36-105-4576 0 0,-8-15-4917 0 0,33-19 2594 0 0</inkml:trace>
  <inkml:trace contextRef="#ctx0" brushRef="#br0" timeOffset="246.32">1 0 5569 0 0,'0'0'1444'0'0,"0"0"-163"0"0,0 0-92 0 0,0 0 101 0 0,0 0 97 0 0,0 0-3 0 0,0 0-83 0 0,0 0-203 0 0,0 0-212 0 0,0 0-174 0 0,0 0-96 0 0,0 0-54 0 0,22 33-73 0 0,70 105-75 0 0,-45-51 158 0 0,57 108-142 0 0,-93-177-1194 0 0,13 14 812 0 0,-12-25-4433 0 0,3-5-4441 0 0,-13-2 2129 0 0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9.8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8658 0 0,'0'0'1678'0'0,"0"0"-477"0"0,0 0-14 0 0,0 0 239 0 0,0 0 133 0 0,0 0-99 0 0,0 0-186 0 0,0 0-153 0 0,0 0-99 0 0,0 0-81 0 0,0 0-119 0 0,0 0-133 0 0,0 0-101 0 0,28 8-92 0 0,87 24-33 0 0,-31-24 351 0 0,168-8 530 0 0,-198 0-5679 0 0,0 0-4722 0 0,-54 0-2110 0 0</inkml:trace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00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1 273 8554 0 0,'0'0'3511'0'0,"0"0"-786"0"0,0 0-549 0 0,0 0-395 0 0,0 0-394 0 0,0 0-260 0 0,0 0-181 0 0,0 0-104 0 0,0 0-122 0 0,0 0-146 0 0,0 0-116 0 0,29-32-143 0 0,89-98-112 0 0,-69 71-14 0 0,-47 55-222 0 0,1 0 0 0 0,-1 1 0 0 0,1-1-1 0 0,0 1 1 0 0,0 0 0 0 0,0 0 0 0 0,1 0 0 0 0,-1 0 0 0 0,1 0 0 0 0,0 1-1 0 0,-1-1 1 0 0,1 1 0 0 0,0 0 0 0 0,0 1 0 0 0,1-1 0 0 0,-1 1-1 0 0,0-1 1 0 0,0 1 0 0 0,1 0 0 0 0,-1 1 0 0 0,1-1 0 0 0,2 1 33 0 0,15 51-1054 0 0,-21-7 940 0 0,13 32-17 0 0,-11-75 154 0 0,0 1 0 0 0,1-1 1 0 0,-1 0-1 0 0,0-1 0 0 0,0 1 0 0 0,1-1 1 0 0,-1 1-1 0 0,0-1 0 0 0,1 0 0 0 0,-1 0 1 0 0,0 0-1 0 0,1-1 0 0 0,-1 1 1 0 0,0-1-1 0 0,0 0 0 0 0,1 0 0 0 0,-1 0 1 0 0,0 0-1 0 0,0 0 0 0 0,0-1 0 0 0,0 1 1 0 0,0-1-1 0 0,-1 0 0 0 0,1 0 1 0 0,0 0-1 0 0,-1 0 0 0 0,1-1 0 0 0,-1 1 1 0 0,0-1-1 0 0,0 1 0 0 0,0-1 0 0 0,0 0 1 0 0,0 0-24 0 0,-2 3 0 0 0,3-3 17 0 0,10-11 25 0 0,0 1 1 0 0,2 1-1 0 0,-1 0 0 0 0,2 1 1 0 0,-1 0-1 0 0,2 1 1 0 0,-1 1-1 0 0,14-5-42 0 0,-29 13-16 0 0,0 1 0 0 0,0-1 1 0 0,1 1-1 0 0,-1 0 0 0 0,0-1 1 0 0,1 1-1 0 0,-1 0 0 0 0,0 0 0 0 0,1 0 1 0 0,-1 0-1 0 0,0 0 0 0 0,1 0 1 0 0,-1 0-1 0 0,0 0 0 0 0,1 0 0 0 0,-1 1 1 0 0,0-1-1 0 0,0 0 0 0 0,1 1 0 0 0,-1-1 1 0 0,0 1-1 0 0,0 0 0 0 0,0-1 1 0 0,1 1-1 0 0,-1 0 0 0 0,0 0 0 0 0,0 0 1 0 0,0 0-1 0 0,0 0 0 0 0,-1 0 1 0 0,1 0-1 0 0,0 0 0 0 0,0 0 0 0 0,-1 0 1 0 0,1 0-1 0 0,0 0 0 0 0,-1 1 0 0 0,1-1 1 0 0,-1 0-1 0 0,0 0 0 0 0,1 1 1 0 0,-1 0 15 0 0,3 66-585 0 0,-4-46 254 0 0,15 26-3362 0 0,13-27-8075 0 0,-21-20 4201 0 0</inkml:trace>
</inkml:ink>
</file>

<file path=ppt/ink/ink3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33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0 379 2729 0 0,'0'0'1009'0'0,"0"0"-218"0"0,0 0-16 0 0,0 0 217 0 0,0 0 338 0 0,0 0 267 0 0,0 0 89 0 0,0 0-78 0 0,0 0-211 0 0,0 0-273 0 0,0 0-220 0 0,0 0-146 0 0,32 0-130 0 0,102 0-83 0 0,167 0 434 0 0,-265 3-2857 0 0,-14 2-2332 0 0,-6-2-2607 0 0,-8 0 870 0 0</inkml:trace>
  <inkml:trace contextRef="#ctx0" brushRef="#br0" timeOffset="496.443">680 91 8034 0 0,'0'0'310'0'0,"0"0"-128"0"0,0 0 198 0 0,0 0 472 0 0,0 0 324 0 0,0 0 109 0 0,0 0-126 0 0,0 0-271 0 0,0 0-285 0 0,4 37-229 0 0,15 117-148 0 0,-9 31 62 0 0,-12 50-152 0 0,-26-150 340 0 0,10-115 1600 0 0,13-14-1813 0 0,1-1 0 0 0,3 1-1 0 0,2 0 1 0 0,1-1 0 0 0,3 1 0 0 0,1 0-1 0 0,6-14-262 0 0,-3 8 45 0 0,3 1-1 0 0,2 1 1 0 0,1 0 0 0 0,3 0-1 0 0,16-28-44 0 0,-32 72-13 0 0,0 0 0 0 0,-1 0-1 0 0,1 0 1 0 0,1 0 0 0 0,-1 0 0 0 0,1 0-1 0 0,-1 1 1 0 0,1-1 0 0 0,0 1 0 0 0,0 0-1 0 0,0 0 1 0 0,1 0 0 0 0,-1 0 0 0 0,1 1 0 0 0,0-1-1 0 0,0 1 1 0 0,0 0 0 0 0,0 0 0 0 0,0 0-1 0 0,0 1 1 0 0,0-1 0 0 0,0 1 0 0 0,1 0-1 0 0,-1 0 1 0 0,0 1 0 0 0,5-1 13 0 0,-4 5-54 0 0,-1-1 0 0 0,0 1 0 0 0,-1 0 1 0 0,1 0-1 0 0,-1 1 0 0 0,1-1 0 0 0,-1 1 0 0 0,-1-1 0 0 0,1 1 0 0 0,-1 0 1 0 0,0 0-1 0 0,0 0 0 0 0,0 1 0 0 0,0-1 0 0 0,-1 0 0 0 0,0 4 54 0 0,0-7-22 0 0,13 53-995 0 0,2 5-3179 0 0,-3-22-4430 0 0,-9-29 3186 0 0</inkml:trace>
  <inkml:trace contextRef="#ctx0" brushRef="#br0" timeOffset="824.493">1074 596 7554 0 0,'0'0'1217'0'0,"0"0"-115"0"0,0 0 19 0 0,0 0 97 0 0,0 0-19 0 0,0 0-107 0 0,0 0-198 0 0,0 0-222 0 0,0 0-192 0 0,0 0-171 0 0,0 0-107 0 0,0 0-57 0 0,0 0-37 0 0,-21 10-23 0 0,-60 35-26 0 0,80-44-57 0 0,-1-1 0 0 0,1 1 0 0 0,-1 0 0 0 0,1 0 0 0 0,-1 0 1 0 0,1 0-1 0 0,0 0 0 0 0,0 0 0 0 0,-1 0 0 0 0,1 1 0 0 0,0-1 0 0 0,0 0 0 0 0,0 1 0 0 0,0-1 0 0 0,0 0 0 0 0,1 1 0 0 0,-1-1 1 0 0,0 1-1 0 0,1 0 0 0 0,-1-1 0 0 0,1 1 0 0 0,-1-1 0 0 0,1 1 0 0 0,0 0 0 0 0,0-1 0 0 0,0 1 0 0 0,0 0 0 0 0,0-1 0 0 0,0 1 1 0 0,0 0-1 0 0,0-1 0 0 0,1 2-2 0 0,0 6 5 0 0,0-5 2 0 0,-1 0-1 0 0,1 0 1 0 0,0 1-1 0 0,0-1 1 0 0,1 0-1 0 0,-1 0 1 0 0,1 0-1 0 0,0 0 1 0 0,0 0 0 0 0,0-1-1 0 0,0 1 1 0 0,1-1-1 0 0,-1 1 1 0 0,1-1-1 0 0,0 0 1 0 0,0 0-1 0 0,0 0 1 0 0,1 0-1 0 0,-1-1 1 0 0,1 1 0 0 0,-1-1-1 0 0,1 0 1 0 0,0 0-1 0 0,0 0 1 0 0,0 0-7 0 0,105 24 328 0 0,-30-50-1778 0 0,-56 9-2485 0 0,-2-1-4580 0 0,-15 8 4394 0 0</inkml:trace>
</inkml:ink>
</file>

<file path=ppt/ink/ink3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30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2645 678 3857 0 0,'0'0'2627'0'0,"0"0"-1704"0"0,0 0-330 0 0,0 0 244 0 0,0 0 235 0 0,-1 35 107 0 0,-6 109-70 0 0,-2-3 381 0 0,3 109-4648 0 0,17-191-604 0 0,-2-15-2334 0 0,-7-32 5425 0 0</inkml:trace>
  <inkml:trace contextRef="#ctx0" brushRef="#br0" timeOffset="258.089">2544 984 0 0 0,'0'0'1076'0'0,"0"0"-293"0"0,9-38-156 0 0,28-125-10 0 0,-32 139-250 0 0,2 0 0 0 0,1 1 0 0 0,1-1 0 0 0,1 2 0 0 0,1-1 0 0 0,0 2 0 0 0,2-1 0 0 0,12-14-367 0 0,-15 22 294 0 0,-5 4 31 0 0,1 0 0 0 0,0 0-1 0 0,1 1 1 0 0,0 0-1 0 0,1 0 1 0 0,-1 1-1 0 0,2 0 1 0 0,-1 1 0 0 0,1-1-1 0 0,0 1 1 0 0,1 1-1 0 0,0 0 1 0 0,0 0 0 0 0,0 1-1 0 0,0 1 1 0 0,1-1-1 0 0,0 2 1 0 0,0-1 0 0 0,0 2-1 0 0,0-1 1 0 0,1 1-1 0 0,-1 1 1 0 0,11 0-325 0 0,-17 4 82 0 0,-1 0 0 0 0,1 0 0 0 0,-1 1 0 0 0,0 0 0 0 0,-1-1 0 0 0,1 1 0 0 0,0 1 0 0 0,-1-1 0 0 0,0 0 0 0 0,0 1 0 0 0,0 0 0 0 0,-1 0 0 0 0,0-1 0 0 0,0 1 0 0 0,0 1 0 0 0,0-1 0 0 0,-1 0 0 0 0,0 0 0 0 0,0 1 0 0 0,0-1 0 0 0,-1 0 0 0 0,1 1 0 0 0,-1-1 0 0 0,-1 1 0 0 0,1-1 0 0 0,-1 1 0 0 0,-1 4-82 0 0,2-7 25 0 0,-3 23 34 0 0,-1 0-1 0 0,-2 0 1 0 0,0-1 0 0 0,-2 1-1 0 0,-1-1 1 0 0,0-1 0 0 0,-2 0 0 0 0,-1 0-1 0 0,-1-1 1 0 0,-1-1 0 0 0,-1 0-1 0 0,-1-1 1 0 0,0 0 0 0 0,-2-2-1 0 0,0 0 1 0 0,-7 4-59 0 0,-52 39-895 0 0,43-39-4587 0 0,32-22 3378 0 0,2-1-2124 0 0,-1 0 2630 0 0,1 0-1072 0 0</inkml:trace>
  <inkml:trace contextRef="#ctx0" brushRef="#br0" timeOffset="811.545">3001 1208 6305 0 0,'0'0'1553'0'0,"0"0"-181"0"0,0 0 4 0 0,0 0 1 0 0,0 0-160 0 0,0 0-286 0 0,0 0-312 0 0,0 0-236 0 0,0 0-182 0 0,0 0-124 0 0,0 0-67 0 0,-28 32-73 0 0,-82 98-37 0 0,75-72-148 0 0,34-58 235 0 0,1 0-1 0 0,0 1 1 0 0,-1-1 0 0 0,1 0-1 0 0,0 0 1 0 0,-1 1-1 0 0,1-1 1 0 0,0 0 0 0 0,-1 1-1 0 0,1-1 1 0 0,0 0 0 0 0,0 1-1 0 0,-1-1 1 0 0,1 0 0 0 0,0 1-1 0 0,0-1 1 0 0,0 0 0 0 0,0 1-1 0 0,-1-1 1 0 0,1 1 0 0 0,0-1-1 0 0,0 0 1 0 0,0 1 0 0 0,0-1-1 0 0,0 1 1 0 0,0-1 0 0 0,0 1-1 0 0,0-1 1 0 0,0 0 0 0 0,0 1-1 0 0,0-1 1 0 0,0 1 0 0 0,1-1-1 0 0,-1 0 1 0 0,0 1 0 0 0,0-1-1 0 0,0 0 1 0 0,1 1 0 0 0,-1-1-1 0 0,0 1 1 0 0,0-1-1 0 0,1 0 1 0 0,-1 0 0 0 0,0 1-1 0 0,0-1 1 0 0,1 0 0 0 0,-1 1-1 0 0,0-1 1 0 0,1 0 0 0 0,-1 0-1 0 0,0 0 1 0 0,1 1 0 0 0,-1-1-1 0 0,1 0 1 0 0,-1 0 0 0 0,0 0-1 0 0,1 0 1 0 0,-1 0 0 0 0,1 0-1 0 0,-1 0 1 0 0,1 0 0 0 0,-1 0-1 0 0,0 0 1 0 0,1 0 0 0 0,-1 0 13 0 0,23-17 295 0 0,21-33 477 0 0,-11 9-252 0 0,2 2 0 0 0,2 1 0 0 0,1 2 0 0 0,41-29-520 0 0,40-4 518 0 0,-118 70-521 0 0,1 0 0 0 0,0 1 0 0 0,-1-1 0 0 0,1 0 0 0 0,-1 1-1 0 0,1-1 1 0 0,-1 1 0 0 0,0 0 0 0 0,1-1 0 0 0,-1 1 0 0 0,0 0 0 0 0,0 0 0 0 0,0-1 0 0 0,0 1 0 0 0,-1 0 0 0 0,1 0 0 0 0,-1 0 0 0 0,1 0 0 0 0,-1 0 0 0 0,1 0 0 0 0,-1 0-1 0 0,0 0 1 0 0,0 0 0 0 0,0 0 0 0 0,0 1 0 0 0,0-1 0 0 0,-1 0 0 0 0,1 0 0 0 0,-1 0 0 0 0,1 0 0 0 0,-1 0 0 0 0,0 0 0 0 0,0 0 3 0 0,1 9 5 0 0,-1 243-608 0 0,2-247 281 0 0,-1-7 365 0 0,-1 0 0 0 0,1 0 0 0 0,0 0 0 0 0,-1 0 0 0 0,1 0 0 0 0,0 0 0 0 0,-1 0 0 0 0,1 0 0 0 0,0 0 0 0 0,-1 0 0 0 0,1 0 0 0 0,0 0 0 0 0,-1 0 1 0 0,1 0-1 0 0,0 0 0 0 0,0 1 0 0 0,-1-1 0 0 0,1 0 0 0 0,0 0 0 0 0,-1 0 0 0 0,1 0 0 0 0,0 1 0 0 0,0-1 0 0 0,-1 0 0 0 0,1 0 0 0 0,0 1 0 0 0,0-1 0 0 0,0 0 0 0 0,-1 1 1 0 0,1-1-1 0 0,0 0 0 0 0,0 0 0 0 0,0 1 0 0 0,0-1 0 0 0,0 0 0 0 0,-1 1 0 0 0,1-1 0 0 0,0 0 0 0 0,0 1 0 0 0,0-1 0 0 0,0 0 0 0 0,0 1 0 0 0,0-1 0 0 0,0 0 1 0 0,0 1-1 0 0,0-1 0 0 0,1 0 0 0 0,-1 1 0 0 0,0-1 0 0 0,0 0 0 0 0,0 1 0 0 0,0-1 0 0 0,0 0 0 0 0,1 1-43 0 0,-54-46 310 0 0,-35-15-688 0 0,45 33-880 0 0,27 16-68 0 0,0-1-1911 0 0,4 5-2240 0 0,5 3-2269 0 0</inkml:trace>
  <inkml:trace contextRef="#ctx0" brushRef="#br0" timeOffset="-8278.783">0 951 7330 0 0,'0'0'1460'0'0,"0"0"-96"0"0,0 0 63 0 0,0 0 129 0 0,0 0 23 0 0,0 0-169 0 0,0 0-298 0 0,0 0-298 0 0,0 0-211 0 0,0 0-171 0 0,37-8-128 0 0,115-24-96 0 0,-45 21-45 0 0,82 9-2241 0 0,-105 3-7594 0 0,-64-1 1660 0 0</inkml:trace>
  <inkml:trace contextRef="#ctx0" brushRef="#br0" timeOffset="-7734.957">742 605 6473 0 0,'0'0'713'0'0,"0"0"5"0"0,0 0 341 0 0,0 0 396 0 0,0 0 192 0 0,0 0-49 0 0,0 0-243 0 0,0 33-326 0 0,0 109-299 0 0,-19 367 488 0 0,20-500-1213 0 0,-2 1 0 0 0,1-1 1 0 0,-1 1-1 0 0,-1-1 1 0 0,0 0-1 0 0,0 0 1 0 0,0 0-1 0 0,-1 0 1 0 0,-1 0-1 0 0,-2 5-5 0 0,5-13 18 0 0,1-1 0 0 0,-1 1 0 0 0,1 0 0 0 0,-1 0 0 0 0,0-1 0 0 0,1 1 0 0 0,-1 0 0 0 0,0-1 0 0 0,1 1 0 0 0,-1-1 0 0 0,0 1 0 0 0,0-1-1 0 0,0 0 1 0 0,1 1 0 0 0,-1-1 0 0 0,0 0 0 0 0,0 1 0 0 0,0-1 0 0 0,0 0 0 0 0,0 0 0 0 0,0 0 0 0 0,0 0 0 0 0,0 0 0 0 0,0 0 0 0 0,1 0 0 0 0,-1 0 0 0 0,0 0 0 0 0,0 0 0 0 0,0 0-1 0 0,0-1 1 0 0,0 1 0 0 0,0 0 0 0 0,0-1 0 0 0,1 1 0 0 0,-1-1 0 0 0,0 1 0 0 0,0-1 0 0 0,1 1 0 0 0,-1-1 0 0 0,0 1 0 0 0,0-1 0 0 0,1 0 0 0 0,-1 1 0 0 0,1-1 0 0 0,-1 0 0 0 0,1 0 0 0 0,-1 1-1 0 0,1-1 1 0 0,-1 0 0 0 0,1 0 0 0 0,0 0 0 0 0,-1 0 0 0 0,1 0 0 0 0,0 1 0 0 0,0-1 0 0 0,0 0 0 0 0,-1 0 0 0 0,1 0 0 0 0,0 0 0 0 0,0 0 0 0 0,1 0-18 0 0,-18-63 231 0 0,16 22-133 0 0,1-1 0 0 0,2 0 0 0 0,3 1 0 0 0,1-1 0 0 0,2 1-1 0 0,1 1 1 0 0,3-1 0 0 0,1 2 0 0 0,10-19-98 0 0,-14 30 25 0 0,1 1-1 0 0,1-1 0 0 0,2 2 0 0 0,1 0 0 0 0,1 0 1 0 0,1 1-1 0 0,1 1 0 0 0,2 1 0 0 0,0 1 0 0 0,1 0 1 0 0,2 1-1 0 0,0 2 0 0 0,19-14-24 0 0,-38 32-10 0 0,-1 0 0 0 0,0 0-1 0 0,1 0 1 0 0,-1 0 0 0 0,1 1 0 0 0,0-1 0 0 0,0 1-1 0 0,-1 0 1 0 0,1 0 0 0 0,0 0 0 0 0,0 0 0 0 0,0 1-1 0 0,0-1 1 0 0,0 1 0 0 0,0-1 0 0 0,1 1 0 0 0,-1 0-1 0 0,0 0 1 0 0,0 1 0 0 0,0-1 0 0 0,0 0 0 0 0,0 1-1 0 0,0 0 1 0 0,0 0 0 0 0,0 0 0 0 0,0 0 0 0 0,-1 0-1 0 0,1 1 1 0 0,0-1 0 0 0,-1 1 0 0 0,1 0 0 0 0,-1 0-1 0 0,1 0 1 0 0,-1 0 10 0 0,18 80-1644 0 0,-18-45-2247 0 0,-1-14-1503 0 0,0-11-3901 0 0</inkml:trace>
  <inkml:trace contextRef="#ctx0" brushRef="#br0" timeOffset="-2791.62">1410 1271 0 0 0,'0'0'436'0'0,"0"0"683"0"0,0 0 307 0 0,0 0 183 0 0,0 0 76 0 0,0 0-74 0 0,0 0-176 0 0,0 0-268 0 0,0 0-253 0 0,0 0-196 0 0,-6-4-153 0 0,3 1-443 0 0,0 1-1 0 0,-1 0 0 0 0,1 0 0 0 0,-1 0 0 0 0,0 0 1 0 0,1 1-1 0 0,-1 0 0 0 0,0 0 0 0 0,0 0 0 0 0,0 0 0 0 0,0 0 1 0 0,0 1-1 0 0,0-1 0 0 0,0 1 0 0 0,0 0 0 0 0,0 0 1 0 0,0 1-1 0 0,0-1 0 0 0,0 1 0 0 0,1 0 0 0 0,-1 0 1 0 0,0 0-1 0 0,0 1 0 0 0,-2 0-121 0 0,2 0 89 0 0,-5 1 1 0 0,-1 0 1 0 0,1 0-1 0 0,1 1 0 0 0,-1 0 1 0 0,1 0-1 0 0,-1 1 1 0 0,1 0-1 0 0,0 0 1 0 0,1 1-1 0 0,-1 0 0 0 0,1 0 1 0 0,1 1-1 0 0,-1 0 1 0 0,1 0-1 0 0,0 1 1 0 0,1 0-1 0 0,-1 0 1 0 0,2 0-1 0 0,-1 0 0 0 0,1 1 1 0 0,0 0-1 0 0,1 0 1 0 0,0 0-1 0 0,-1 8-90 0 0,4-13 13 0 0,0 0 1 0 0,0 0-1 0 0,0 0 1 0 0,0 0-1 0 0,1 0 0 0 0,0 0 1 0 0,0 0-1 0 0,0 0 0 0 0,0 0 1 0 0,0-1-1 0 0,1 1 0 0 0,0 0 1 0 0,0-1-1 0 0,0 1 0 0 0,0-1 1 0 0,0 0-1 0 0,1 1 0 0 0,-1-1 1 0 0,1 0-1 0 0,0-1 0 0 0,0 1 1 0 0,0 0-1 0 0,1-1 0 0 0,-1 0 1 0 0,0 0-1 0 0,1 0 0 0 0,0 0 1 0 0,-1 0-1 0 0,1-1 0 0 0,0 1 1 0 0,0-1-1 0 0,3 1-13 0 0,135 12 299 0 0,-135-14-317 0 0,99-18-1746 0 0,-72 6-1557 0 0,-1-2-3332 0 0,-18 6-170 0 0</inkml:trace>
  <inkml:trace contextRef="#ctx0" brushRef="#br0" timeOffset="-461.939">2266 711 0 0 0,'0'0'1042'0'0,"0"0"224"0"0,0 0 176 0 0,0 0 69 0 0,0 0-44 0 0,0 0-63 0 0,0 0-82 0 0,0 0-124 0 0,5-1-168 0 0,12 4 268 0 0,-40 28-132 0 0,13-19-953 0 0,-114 148 1363 0 0,69-85-1953 0 0,-4-2 0 0 0,-49 46 377 0 0,25-46-1385 0 0,24-30-5888 0 0,50-37 3189 0 0,2 0 1645 0 0</inkml:trace>
  <inkml:trace contextRef="#ctx0" brushRef="#br0" timeOffset="-209.499">1905 667 3441 0 0,'0'0'1695'0'0,"0"0"-139"0"0,0 0-210 0 0,0 0-210 0 0,0 0-124 0 0,0 0 88 0 0,0 0 113 0 0,0 0 54 0 0,0 0-24 0 0,0 0-207 0 0,0 0-227 0 0,0 0-169 0 0,0 0-94 0 0,17 36-75 0 0,54 115-79 0 0,-46-96-254 0 0,2-1 1 0 0,2-1 0 0 0,3-2-1 0 0,2-1 1 0 0,15 14-139 0 0,4-3-1010 0 0,-34-44-1903 0 0,2-1-3739 0 0,-16-13 2173 0 0,0-3-63 0 0</inkml:trace>
  <inkml:trace contextRef="#ctx0" brushRef="#br0" timeOffset="1828.412">694 218 0 0 0,'0'0'908'0'0,"0"0"26"0"0,0 0 63 0 0,0 0 120 0 0,0 0 111 0 0,0 0 61 0 0,0 0-79 0 0,0 0-180 0 0,0 0-230 0 0,0 0-183 0 0,0 0-49 0 0,0 0 84 0 0,0 0 163 0 0,6-3 183 0 0,60-17 2101 0 0,163-1 289 0 0,-115 28-3064 0 0,-108-6-799 0 0,4 1 2031 0 0,-19-1 318 0 0,-67-44-1353 0 0,56 32-524 0 0,1-1 0 0 0,0-1-1 0 0,1 0 1 0 0,0-2 0 0 0,1 0-1 0 0,-5-6 4 0 0,21 21-53 0 0,1-1 0 0 0,-1 1 0 0 0,0 0 0 0 0,1-1 0 0 0,-1 1-1 0 0,1-1 1 0 0,-1 1 0 0 0,1-1 0 0 0,-1 1 0 0 0,1-1 0 0 0,-1 1 0 0 0,1-1-1 0 0,0 1 1 0 0,-1-1 0 0 0,1 0 0 0 0,0 1 0 0 0,-1-1 0 0 0,1 1 0 0 0,0-1-1 0 0,0 0 1 0 0,-1 1 0 0 0,1-1 0 0 0,0 0 0 0 0,0 1 0 0 0,0-1 0 0 0,0 0-1 0 0,0 0 1 0 0,0 1 0 0 0,0-1 0 0 0,0 0 0 0 0,1 1 0 0 0,-1-1-1 0 0,0 0 1 0 0,0 1 0 0 0,0-1 0 0 0,1 0 0 0 0,-1 1 0 0 0,0-1 0 0 0,1 1-1 0 0,-1-1 1 0 0,0 0 0 0 0,1 1 0 0 0,-1-1 0 0 0,1 1 0 0 0,-1-1 0 0 0,1 1-1 0 0,-1 0 1 0 0,1-1 0 0 0,0 1 0 0 0,-1-1 0 0 0,1 1 0 0 0,-1 0 53 0 0,40-8-4334 0 0,-30 7 3004 0 0,14-2-4302 0 0,-4 3-3739 0 0</inkml:trace>
  <inkml:trace contextRef="#ctx0" brushRef="#br0" timeOffset="2362.031">2340 270 0 0 0,'0'0'883'0'0,"0"0"173"0"0,0 0 39 0 0,0 0-53 0 0,0 0 0 0 0,0 0 43 0 0,0 0 79 0 0,0 0 28 0 0,0 0-57 0 0,0 0-116 0 0,0 0-136 0 0,0 0-98 0 0,0 0-71 0 0,24-5-38 0 0,74-15-51 0 0,-7 21 755 0 0,-64 4-1053 0 0,134 17 1092 0 0,-113-15-1073 0 0,-55-12 320 0 0,-85-60 3176 0 0,82 57-3914 0 0,0-1 0 0 0,1 1 0 0 0,0-1 1 0 0,0-1-1 0 0,1 0 0 0 0,0 0 0 0 0,1 0 0 0 0,0-1 0 0 0,1 0 1 0 0,0-1-1 0 0,0 1 0 0 0,-2-10 72 0 0,6-12-3218 0 0,8 11-6734 0 0,-3 15 1608 0 0</inkml:trace>
</inkml:ink>
</file>

<file path=ppt/ink/ink3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45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4833 0 0,'0'0'864'0'0,"0"0"-54"0"0,0 0 338 0 0,0 0 406 0 0,0 0 146 0 0,0 0-104 0 0,0 0-235 0 0,0 0-264 0 0,0 0-159 0 0,0 0-98 0 0,0 0-80 0 0,34-4-50 0 0,104-16-49 0 0,108 11 2541 0 0,-158 6-2766 0 0,-89 1-4144 0 0,-7 0-10316 0 0,5 2 9246 0 0</inkml:trace>
</inkml:ink>
</file>

<file path=ppt/ink/ink3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39:46.0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6337 0 0,'0'0'1986'0'0,"0"0"-450"0"0,0 0-122 0 0,0 0 52 0 0,0 0-37 0 0,0 0-263 0 0,0 0-342 0 0,0 0-254 0 0,0 0-73 0 0,0 0 90 0 0,0 0 98 0 0,0 0 66 0 0,0 0-16 0 0,11 4-56 0 0,33 14-16 0 0,45-14 1448 0 0,40-15-1342 0 0,-96 10-1350 0 0,-12 1-1326 0 0,-1-2-4228 0 0,-13 1-4646 0 0</inkml:trace>
</inkml:ink>
</file>

<file path=ppt/ink/ink3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0:01.024"/>
    </inkml:context>
    <inkml:brush xml:id="br0">
      <inkml:brushProperty name="width" value="0.1" units="cm"/>
      <inkml:brushProperty name="height" value="0.1" units="cm"/>
      <inkml:brushProperty name="color" value="#33CCFF"/>
    </inkml:brush>
    <inkml:brush xml:id="br1">
      <inkml:brushProperty name="width" value="0.1" units="cm"/>
      <inkml:brushProperty name="height" value="0.1" units="cm"/>
    </inkml:brush>
  </inkml:definitions>
  <inkml:trace contextRef="#ctx0" brushRef="#br0">0 10 0 0 0,'0'0'173'0'0,"0"0"544"0"0,0 0 28 0 0,0 0-124 0 0,1-3-90 0 0,4-4 2776 0 0,-2 23-893 0 0,3 11-895 0 0,29 39 1159 0 0,24 0-1085 0 0,-46-56-1390 0 0,68 44 969 0 0,-20-26-325 0 0,0-7-384 0 0,1-1 1 0 0,1-4 0 0 0,1-2 0 0 0,0-4 0 0 0,1-2-464 0 0,320 17 1065 0 0,-136-18-514 0 0,30-3 69 0 0,-29-19-142 0 0,-35 0-204 0 0,174-2 25 0 0,-179 6-156 0 0,62 3 79 0 0,-242 8-202 0 0,1 0-1 0 0,-1 3 0 0 0,0 0 1 0 0,1 2-1 0 0,-2 1 0 0 0,7 3-19 0 0,-29-6 11 0 0,-1 0 0 0 0,1 0 0 0 0,-1 1 0 0 0,0-1 0 0 0,0 1 0 0 0,-1 1 0 0 0,1-1 0 0 0,-1 1 0 0 0,0 0 0 0 0,0 0 0 0 0,-1 1 0 0 0,1-1 0 0 0,1 5-11 0 0,24 25 108 0 0,18 22-17 0 0,-8-23-26 0 0,-39-34-49 0 0,-1 0 8 0 0,0 0 4 0 0,0 0-8 0 0,0 0 11 0 0,0 0 33 0 0,0 0 12 0 0,0 0 23 0 0,0 0 25 0 0,0 0-7 0 0,0 0 27 0 0,0 0 7 0 0,0 0-5 0 0,0 0 1 0 0,0 0-17 0 0,0 0-18 0 0,0 0-14 0 0,0 0-4 0 0,17-47 678 0 0,23 17-958 0 0,-29 23 165 0 0,1 0 0 0 0,0 0 0 0 0,0 1 0 0 0,0 1 0 0 0,1 0 0 0 0,0 0 0 0 0,0 2 0 0 0,0-1 0 0 0,2 1 21 0 0,14-4-29 0 0,156-8-110 0 0,132 12 112 0 0,-88 22 52 0 0,-115-6-23 0 0,47-2 35 0 0,64 8 58 0 0,71 7-47 0 0,-70-22 111 0 0,112-8-37 0 0,-65-30 80 0 0,-231 29-159 0 0,-1-3 0 0 0,0-2 0 0 0,-1-1 1 0 0,0-2-1 0 0,25-13-43 0 0,127-54 136 0 0,-189 79-141 0 0,0 0 0 0 0,0 0 0 0 0,-1 0 0 0 0,1 0 1 0 0,0-1-1 0 0,0 1 0 0 0,-1-1 0 0 0,1 1 0 0 0,-1-1 0 0 0,0 0 1 0 0,1 0-1 0 0,-1-1 0 0 0,0 1 0 0 0,0 0 0 0 0,0-1 0 0 0,0 1 0 0 0,-1-1 1 0 0,1 1-1 0 0,-1-1 0 0 0,0 0 0 0 0,1 0 0 0 0,-1 1 0 0 0,0-1 1 0 0,-1 0-1 0 0,1 0 0 0 0,0 0 0 0 0,-1 0 0 0 0,0 0 0 0 0,0 0 0 0 0,0-1 5 0 0,0 3-781 0 0,0 1-555 0 0,1 0-5098 0 0,5 0-162 0 0,-3 0-3990 0 0</inkml:trace>
  <inkml:trace contextRef="#ctx0" brushRef="#br1" timeOffset="10269.147">2333 562 0 0 0,'0'0'637'0'0,"0"0"194"0"0,0 0 267 0 0,0 0 278 0 0,0 0 141 0 0,0 0 16 0 0,0 0-63 0 0,0 0-145 0 0,0 0-144 0 0,0 0-146 0 0,0 0-99 0 0,-5-3-59 0 0,-16-9-67 0 0,16 8-105 0 0,5 4-141 0 0,0 0-156 0 0,0 0-126 0 0,0 0-106 0 0,23 0 908 0 0,215 16 2102 0 0,-101-2-2679 0 0,-120-12-672 0 0,-17-2 235 0 0,0 0 0 0 0,-1 0 0 0 0,1-1 0 0 0,0 1 0 0 0,0 0 0 0 0,0 0 0 0 0,-1 0 0 0 0,1-1 0 0 0,0 1 0 0 0,0 0 0 0 0,0 0 0 0 0,-1-1 0 0 0,1 1 0 0 0,0 0 0 0 0,0-1 0 0 0,0 1 0 0 0,0 0 0 0 0,0 0 0 0 0,0-1 0 0 0,0 1 0 0 0,0 0 0 0 0,0-1 0 0 0,0 1 0 0 0,0 0 0 0 0,0-1 0 0 0,0 1 0 0 0,0 0 0 0 0,0-1 0 0 0,0 1 0 0 0,0 0 0 0 0,0 0 0 0 0,0-1 0 0 0,0 1 0 0 0,0 0 0 0 0,1-1 0 0 0,-1 1 0 0 0,0 0 0 0 0,0 0 0 0 0,0-1 0 0 0,0 1 0 0 0,1 0 0 0 0,-1 0 0 0 0,0-1 0 0 0,0 1 0 0 0,1 0 0 0 0,-1 0 0 0 0,0 0 0 0 0,1-1-70 0 0,-95-83 205 0 0,48 58-8350 0 0,44 25 1170 0 0,2 1-2843 0 0</inkml:trace>
</inkml:ink>
</file>

<file path=ppt/ink/ink3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0:07.5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55 624 0 0,'0'0'1468'0'0,"0"0"-466"0"0,0 0-91 0 0,0 0 188 0 0,0 0 244 0 0,0 0 118 0 0,0 0-83 0 0,0 0-279 0 0,0 0-326 0 0,0 0-266 0 0,0 0-193 0 0,0 5 75 0 0,-37 128 1023 0 0,24-98-1190 0 0,-33 85-14 0 0,-6-2 0 0 0,-44 70-208 0 0,77-140-112 0 0,19-47 69 0 0,0-1-17 0 0,0 0-3 0 0,0 0 10 0 0,6-22 457 0 0,34-104-899 0 0,-14 50 661 0 0,4 1 0 0 0,3 1 0 0 0,4 2 0 0 0,2 1 0 0 0,49-64-166 0 0,-44 83 192 0 0,-24 82-209 0 0,63 396 1159 0 0,-82-419-1136 0 0,0 0-1 0 0,0-1 0 0 0,1 1 1 0 0,0-1-1 0 0,0 0 0 0 0,1 0 1 0 0,0 0-1 0 0,0 0 0 0 0,0 0 1 0 0,1 0-1 0 0,0-1 0 0 0,0 0 1 0 0,0 1-1 0 0,0-2 0 0 0,1 1 1 0 0,5 4-6 0 0,-7-9 63 0 0,0 0 0 0 0,0-1 1 0 0,1 1-1 0 0,-1 0 0 0 0,0-1 1 0 0,0 0-1 0 0,0 0 0 0 0,0 0 0 0 0,0 0 1 0 0,-1-1-1 0 0,1 1 0 0 0,0-1 1 0 0,-1 1-1 0 0,1-1 0 0 0,-1 0 1 0 0,1 0-1 0 0,-1 0 0 0 0,0 0 0 0 0,0-1 1 0 0,0 1-1 0 0,0 0 0 0 0,0-1 1 0 0,0 0-1 0 0,-1 1 0 0 0,1-1 1 0 0,-1 0-1 0 0,0 0 0 0 0,0 0 0 0 0,0 0 1 0 0,0 0-64 0 0,13-19 279 0 0,83-162 682 0 0,-21 47-852 0 0,0-6 114 0 0,-76 142-230 0 0,1 1 1 0 0,-1-1-1 0 0,1 1 0 0 0,0-1 0 0 0,-1 1 0 0 0,1 0 0 0 0,-1-1 1 0 0,1 1-1 0 0,0 0 0 0 0,-1 0 0 0 0,1 0 0 0 0,0-1 1 0 0,-1 1-1 0 0,1 0 0 0 0,0 0 0 0 0,-1 0 0 0 0,1 0 1 0 0,0 0-1 0 0,-1 0 0 0 0,1 0 0 0 0,0 0 0 0 0,0 0 0 0 0,-1 1 1 0 0,1-1-1 0 0,0 0 0 0 0,-1 0 0 0 0,1 0 0 0 0,-1 1 1 0 0,1-1-1 0 0,0 0 0 0 0,-1 1 0 0 0,1-1 0 0 0,-1 1 0 0 0,1-1 1 0 0,-1 1-1 0 0,1-1 0 0 0,-1 1 0 0 0,1-1 0 0 0,-1 1 1 0 0,0-1-1 0 0,1 1 0 0 0,-1 0 0 0 0,0-1 0 0 0,1 1 0 0 0,-1-1 1 0 0,0 1-1 0 0,0 0 0 0 0,1-1 0 0 0,-1 1 0 0 0,0 0 1 0 0,0-1-1 0 0,0 1 0 0 0,0 0 0 0 0,0 0 7 0 0,26 28 93 0 0,-2 19 464 0 0,-24 320 1564 0 0,36-159-1917 0 0,-15-157-1120 0 0,-13-62-7072 0 0,-7 5 2296 0 0,1 2-2019 0 0</inkml:trace>
  <inkml:trace contextRef="#ctx0" brushRef="#br0" timeOffset="2572.276">1418 438 0 0 0,'0'0'1030'0'0,"0"0"120"0"0,0 0 49 0 0,0 0 0 0 0,0 0-80 0 0,0 0-131 0 0,0 0-135 0 0,0 0-175 0 0,0 0-144 0 0,0 0-87 0 0,0 0-70 0 0,-5-2-24 0 0,-16-5 13 0 0,-36 31 1834 0 0,46-16-2066 0 0,-1 1 0 0 0,2 0 0 0 0,0 0 0 0 0,0 1 0 0 0,1 1 1 0 0,0 0-1 0 0,0 0 0 0 0,1 1 0 0 0,1 0 0 0 0,-5 11-134 0 0,8-12-3 0 0,1 0 1 0 0,1 0-1 0 0,0 0 0 0 0,0 0 1 0 0,1 0-1 0 0,0 1 1 0 0,1-1-1 0 0,1 0 1 0 0,0 0-1 0 0,0 3 3 0 0,1-8-2 0 0,0 0 0 0 0,0-1-1 0 0,0 1 1 0 0,0 0-1 0 0,1-1 1 0 0,0 0 0 0 0,0 0-1 0 0,1 0 1 0 0,-1 0 0 0 0,1 0-1 0 0,0-1 1 0 0,0 1 0 0 0,1-1-1 0 0,-1 0 1 0 0,1-1-1 0 0,0 1 1 0 0,0-1 0 0 0,0 0-1 0 0,0 0 1 0 0,1 0 0 0 0,-1-1-1 0 0,1 0 1 0 0,0 0-1 0 0,0 0 1 0 0,-1-1 0 0 0,1 0-1 0 0,0 0 1 0 0,0 0 0 0 0,0-1-1 0 0,0 0 1 0 0,5 0 2 0 0,2 0 177 0 0,-1 1-1 0 0,1-2 1 0 0,0 0-1 0 0,-1-1 1 0 0,1 0 0 0 0,-1 0-1 0 0,1-2 1 0 0,-1 1 0 0 0,0-2-1 0 0,0 0 1 0 0,-1 0-1 0 0,1-1 1 0 0,-1 0 0 0 0,0-1-1 0 0,-1 0 1 0 0,9-8-177 0 0,-17 14 19 0 0,-1-1 0 0 0,1 1 0 0 0,0-1 0 0 0,-1 1 0 0 0,1-1 0 0 0,-1 0 0 0 0,0 0 0 0 0,1 1 0 0 0,-1-1 0 0 0,0 0 0 0 0,0 0 0 0 0,0 0 0 0 0,-1 0 0 0 0,1-1 0 0 0,0 1 0 0 0,-1 0 0 0 0,1 0 0 0 0,-1 0 0 0 0,0 0 0 0 0,0-1 0 0 0,0 1 0 0 0,0 0 0 0 0,0 0 0 0 0,0 0 0 0 0,-1-1 0 0 0,1 1 0 0 0,0 0 0 0 0,-1 0 0 0 0,0 0 0 0 0,0 0 0 0 0,0 0 0 0 0,0 0 0 0 0,0 0 0 0 0,0 0 0 0 0,0 0 0 0 0,0 0 1 0 0,-1 1-1 0 0,1-1 0 0 0,-1 0 0 0 0,1 1 0 0 0,-1-1 0 0 0,0 1 0 0 0,0 0 0 0 0,1-1 0 0 0,-1 1 0 0 0,0 0 0 0 0,0 0 0 0 0,0 0 0 0 0,0 1 0 0 0,-1-1 0 0 0,1 0 0 0 0,0 1 0 0 0,0-1 0 0 0,-2 1-19 0 0,-4-2-503 0 0,-1 0 0 0 0,1 1 1 0 0,0 0-1 0 0,-1 1 0 0 0,1 0 1 0 0,-1 0-1 0 0,1 1 0 0 0,-1 0 1 0 0,1 0-1 0 0,0 1 0 0 0,-1 0 1 0 0,1 1-1 0 0,0 0 503 0 0,57-3 596 0 0,9-17 479 0 0,0 3 0 0 0,1 3 0 0 0,0 2 0 0 0,10 2-1075 0 0,-6 6-1136 0 0,-40 1-4206 0 0,-16 0-4129 0 0</inkml:trace>
</inkml:ink>
</file>

<file path=ppt/ink/ink3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0:22.5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3241 0 0,'0'0'2824'0'0,"0"0"-1381"0"0,0 0-613 0 0,0 0-75 0 0,0 0 121 0 0,0 0 128 0 0,0 0 54 0 0,0 0-52 0 0,0 0-68 0 0,0 0-46 0 0,0 0-66 0 0,11 4-17 0 0,88 25 1352 0 0,-58-21-1847 0 0,1-2 1 0 0,0-2 0 0 0,0-2 0 0 0,0-1-1 0 0,0-2 1 0 0,0-3 0 0 0,0-1 0 0 0,-1-2-1 0 0,41-12-314 0 0,17-4-535 0 0,-55 14-1785 0 0,-2-2-3976 0 0,-26 7-3920 0 0</inkml:trace>
</inkml:ink>
</file>

<file path=ppt/ink/ink3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0:24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314 822 3745 0 0,'0'0'1049'0'0,"0"0"-359"0"0,0 0-101 0 0,0 0 170 0 0,0 0 136 0 0,0 0 33 0 0,0 0-54 0 0,0 0-89 0 0,0 0-59 0 0,0 0-54 0 0,0 0-35 0 0,0 0-61 0 0,0 0-37 0 0,1 21-31 0 0,5 128 610 0 0,7 119 69 0 0,-11-258 1123 0 0,-6-45 519 0 0,3 26-3537 0 0,-1-29 889 0 0,1 0 0 0 0,2 0 0 0 0,1 0 0 0 0,3 1-1 0 0,1-1 1 0 0,1 1 0 0 0,4-7-181 0 0,0 5 130 0 0,2 1 1 0 0,1 1-1 0 0,1 0 1 0 0,3 1-1 0 0,11-18-130 0 0,-27 51 7 0 0,-1-1 0 0 0,1 1 0 0 0,0 0 0 0 0,0-1 0 0 0,0 1 1 0 0,1 0-1 0 0,-1 0 0 0 0,1 0 0 0 0,-1 0 0 0 0,1 1 0 0 0,0-1 0 0 0,0 1 0 0 0,1 0 0 0 0,-1-1 0 0 0,0 1 0 0 0,1 1 0 0 0,-1-1 0 0 0,1 1 0 0 0,-1-1 0 0 0,1 1 0 0 0,0 0 1 0 0,0 0-1 0 0,-1 0 0 0 0,1 1 0 0 0,0 0 0 0 0,0-1 0 0 0,2 1-7 0 0,22 61 76 0 0,-15 26 510 0 0,-13-49-5109 0 0,0-25 1200 0 0,0-11-2291 0 0,2-1-4405 0 0</inkml:trace>
  <inkml:trace contextRef="#ctx0" brushRef="#br0" timeOffset="558.11">862 1131 0 0 0,'0'0'843'0'0,"0"0"444"0"0,0 0 84 0 0,0 0 106 0 0,0 0 45 0 0,0 0-96 0 0,0 0-141 0 0,0 0-202 0 0,0 0-176 0 0,0 0-148 0 0,0 0-115 0 0,0 0-88 0 0,0 0-61 0 0,-16 9-32 0 0,-52 30-37 0 0,64-37-361 0 0,0 0-1 0 0,0 1 0 0 0,0-1 0 0 0,1 1 1 0 0,-1 0-1 0 0,1 0 0 0 0,0 0 0 0 0,0 0 1 0 0,0 1-1 0 0,0-1 0 0 0,0 1 0 0 0,1 0 1 0 0,0 0-1 0 0,-1 0 0 0 0,1 0 0 0 0,1 0 1 0 0,-1 0-1 0 0,0 4-64 0 0,-1 2 65 0 0,-2 63 388 0 0,7-69-401 0 0,0-1-1 0 0,0 1 0 0 0,1 0 0 0 0,-1 0 0 0 0,1-1 0 0 0,0 1 1 0 0,0-1-1 0 0,0 0 0 0 0,0 0 0 0 0,0 0 0 0 0,1-1 0 0 0,-1 1 1 0 0,1-1-1 0 0,0 1 0 0 0,0-1 0 0 0,0 0 0 0 0,0-1 0 0 0,0 1 1 0 0,0-1-1 0 0,0 0 0 0 0,1 0 0 0 0,3 1-51 0 0,0-1-30 0 0,-1 1-1 0 0,1-1 1 0 0,0-1-1 0 0,0 1 1 0 0,0-1 0 0 0,0-1-1 0 0,-1 0 1 0 0,1 0-1 0 0,0 0 1 0 0,0-1 0 0 0,-1 0-1 0 0,1 0 1 0 0,-1-1-1 0 0,0 0 1 0 0,0 0 0 0 0,0-1-1 0 0,0 0 1 0 0,0 0-1 0 0,-1-1 1 0 0,1 0 30 0 0,19-11-5983 0 0,-16 9-2451 0 0</inkml:trace>
  <inkml:trace contextRef="#ctx0" brushRef="#br0" timeOffset="1327.033">1 413 4057 0 0,'0'0'763'0'0,"0"0"-141"0"0,0 0 196 0 0,0 0 377 0 0,0 0 241 0 0,0 0 85 0 0,0 0-101 0 0,0 0-149 0 0,0 0-136 0 0,0 0-167 0 0,0 0-179 0 0,34-6-182 0 0,106-16-157 0 0,31 13 483 0 0,-140 8-832 0 0,-18 0-77 0 0,-1 1-1 0 0,0 0 0 0 0,0 0 0 0 0,1 1 0 0 0,-1 1 0 0 0,0 0 0 0 0,0 0 0 0 0,0 1 1 0 0,6 3-24 0 0,-56-13 2347 0 0,-45-40-1780 0 0,59 31-437 0 0,-27-35-255 0 0,50 43-1626 0 0,3 5-6023 0 0,0 3-834 0 0</inkml:trace>
  <inkml:trace contextRef="#ctx0" brushRef="#br0" timeOffset="1793.186">1418 785 5025 0 0,'0'0'1250'0'0,"0"0"-127"0"0,0 0 146 0 0,0 0 350 0 0,0 0 168 0 0,0 0-90 0 0,0 0-278 0 0,0 0-335 0 0,0 0-215 0 0,0 0-98 0 0,0 0-72 0 0,0 0-90 0 0,0 0-90 0 0,-6 20-100 0 0,-23 65-106 0 0,-39 65 401 0 0,54-118-1033 0 0,-2 1 0 0 0,-2-2 0 0 0,0 0 0 0 0,-2-2 0 0 0,-12 13 319 0 0,13-25-2554 0 0,12-14-1998 0 0,-1-1-5111 0 0,7-2 6841 0 0</inkml:trace>
  <inkml:trace contextRef="#ctx0" brushRef="#br0" timeOffset="2055.791">1109 715 3601 0 0,'0'0'1988'0'0,"0"0"-391"0"0,0 0-209 0 0,0 0-127 0 0,0 0-96 0 0,0 0 31 0 0,0 0 12 0 0,0 0-29 0 0,0 0-53 0 0,0 0-141 0 0,0 0-94 0 0,0 0-68 0 0,0 0-67 0 0,15 22-56 0 0,98 144 979 0 0,114 120 331 0 0,-141-220-2572 0 0,-64-60-4448 0 0,3-4-4900 0 0,-20-2 1839 0 0</inkml:trace>
  <inkml:trace contextRef="#ctx0" brushRef="#br0" timeOffset="2777.46">2017 361 1720 0 0,'0'0'2337'0'0,"0"0"-926"0"0,0 0-162 0 0,0 0 284 0 0,0 0 214 0 0,0 0-12 0 0,0 0-193 0 0,0 0-334 0 0,0 0-263 0 0,0 0-189 0 0,0 0-119 0 0,0 0-71 0 0,-27 36-80 0 0,-83 113-41 0 0,75-83-42 0 0,26-29-135 0 0,1 0-1 0 0,2 1 1 0 0,1 0-1 0 0,2-1 1 0 0,2 1-1 0 0,2 0 1 0 0,1 5-268 0 0,0-26 78 0 0,0 0 1 0 0,1 0-1 0 0,1 0 1 0 0,0-1-1 0 0,1 1 1 0 0,1-1-1 0 0,0 0 1 0 0,2-1-1 0 0,0 0 1 0 0,0 0-1 0 0,1 0 1 0 0,1-1-1 0 0,1 0 1 0 0,0-1-1 0 0,0-1 1 0 0,11 10-79 0 0,-9-14 49 0 0,0 0 0 0 0,0 0 0 0 0,1-1 1 0 0,0-1-1 0 0,1 0 0 0 0,-1-1 0 0 0,1-1 1 0 0,0 0-1 0 0,0-1 0 0 0,0-1 0 0 0,0 0 1 0 0,1-1-1 0 0,-1 0 0 0 0,1-1 0 0 0,8-2-49 0 0,-21 2-25 0 0,-1 0-1 0 0,0-1 1 0 0,0 1-1 0 0,0 0 1 0 0,0-1-1 0 0,1 0 1 0 0,-1 1-1 0 0,0-1 1 0 0,0 0-1 0 0,0 0 1 0 0,0 0-1 0 0,0 0 1 0 0,-1 0-1 0 0,1-1 1 0 0,0 1-1 0 0,0 0 1 0 0,-1-1-1 0 0,1 0 1 0 0,-1 1-1 0 0,1-1 1 0 0,-1 0-1 0 0,0 0 1 0 0,0 1-1 0 0,0-1 1 0 0,1-1 25 0 0,5-15-2505 0 0,-4 1-3285 0 0,-1 12-2744 0 0</inkml:trace>
  <inkml:trace contextRef="#ctx0" brushRef="#br0" timeOffset="3028.165">2444 520 11955 0 0,'0'0'1082'0'0,"0"0"-417"0"0,0 0 156 0 0,0 0 377 0 0,0 0 203 0 0,0 0-72 0 0,2 37-241 0 0,8 118-321 0 0,-7-92-340 0 0,0 0-199 0 0,2 1 0 0 0,3-1 0 0 0,7 24-228 0 0,30 54-1581 0 0,-42-129-503 0 0,-3-10-1775 0 0,0-1-3303 0 0,0-1 431 0 0</inkml:trace>
  <inkml:trace contextRef="#ctx0" brushRef="#br0" timeOffset="3315.876">2379 472 5033 0 0,'0'0'1655'0'0,"0"0"-555"0"0,0 0-121 0 0,0 0 160 0 0,0 0 89 0 0,0 0-61 0 0,0 0-168 0 0,0 0-209 0 0,0 0-156 0 0,0 0-93 0 0,0 0-64 0 0,34-6-40 0 0,107-18-38 0 0,-51 26 293 0 0,-83-2-652 0 0,-1 1 1 0 0,0 0-1 0 0,0 1 0 0 0,1-1 0 0 0,-1 1 0 0 0,0 0 0 0 0,0 1 0 0 0,-1-1 0 0 0,1 1 0 0 0,-1 1 0 0 0,1-1 1 0 0,-1 1-1 0 0,0-1 0 0 0,0 2 0 0 0,0-1 0 0 0,-1 0 0 0 0,1 1 0 0 0,-1 0 0 0 0,0 0 0 0 0,-1 0 0 0 0,1 1 1 0 0,-1-1-1 0 0,0 1 0 0 0,-1-1 0 0 0,1 1 0 0 0,-1 0 0 0 0,0 0 0 0 0,0 1 0 0 0,0 3-40 0 0,-5 4-9 0 0,0-1 0 0 0,-1 1-1 0 0,-1-1 1 0 0,0 1 0 0 0,-1-1 0 0 0,0-1-1 0 0,-1 1 1 0 0,0-1 0 0 0,-1 0 0 0 0,0-1-1 0 0,-1 0 1 0 0,0 0 0 0 0,-1-1-1 0 0,0 0 1 0 0,-1 0 0 0 0,0-1 0 0 0,0-1-1 0 0,-1 0 1 0 0,0-1 0 0 0,-1 0-1 0 0,1 0 1 0 0,-3-1 9 0 0,12-4-109 0 0,-61 31-1838 0 0,19-23-4469 0 0,33-10 1729 0 0,7 3-383 0 0</inkml:trace>
  <inkml:trace contextRef="#ctx0" brushRef="#br0" timeOffset="4355.987">2873 947 0 0 0,'0'0'804'0'0,"0"0"478"0"0,0 0 323 0 0,0 0 173 0 0,0 0-44 0 0,0 0-175 0 0,0 0-220 0 0,0 0-166 0 0,0 0-68 0 0,0 0-49 0 0,0 0-67 0 0,0-4 1092 0 0,-22 56-760 0 0,-60 202-875 0 0,63-210-462 0 0,83-158 428 0 0,145-140 80 0 0,-175 221-411 0 0,-23 58-511 0 0,37 93 415 0 0,-39-105 9 0 0,-2 2 0 0 0,0-1-1 0 0,0 1 1 0 0,-2 0 0 0 0,0 1-1 0 0,0-1 1 0 0,-2 1-1 0 0,0 1 7 0 0,-1 17 284 0 0,-36-35 595 0 0,-57-35-483 0 0,-144-62-1637 0 0,215 93-129 0 0,12 5-4524 0 0,8 0 627 0 0,0 0-1265 0 0</inkml:trace>
  <inkml:trace contextRef="#ctx0" brushRef="#br0" timeOffset="4725.384">3412 840 0 0 0,'0'0'1408'0'0,"0"0"11"0"0,0 0 210 0 0,0 0 228 0 0,0 0 18 0 0,0 0-148 0 0,0 0-172 0 0,0 0-124 0 0,0 0-89 0 0,0 0-103 0 0,0 0-139 0 0,0 0-128 0 0,0 0-109 0 0,23 1-105 0 0,116 5 489 0 0,-79-6-862 0 0,0-3 0 0 0,0-2 0 0 0,32-9-385 0 0,-67 5-1974 0 0,-19 3-2029 0 0,-3-1-4716 0 0,-3 4 1838 0 0</inkml:trace>
  <inkml:trace contextRef="#ctx0" brushRef="#br0" timeOffset="4978.698">3648 652 0 0 0,'0'0'3706'0'0,"0"0"-1779"0"0,0 0-374 0 0,0 0 179 0 0,0 0 66 0 0,0 0-141 0 0,-3 33-347 0 0,-5 103-446 0 0,9 22-13 0 0,32-72-1855 0 0,-13-63-2113 0 0,4-3-3976 0 0,-18-15 2909 0 0</inkml:trace>
  <inkml:trace contextRef="#ctx0" brushRef="#br0" timeOffset="5466.035">4165 722 3313 0 0,'0'0'668'0'0,"0"0"159"0"0,0 0 385 0 0,0 0 283 0 0,0 0 16 0 0,0 0-221 0 0,-4 31-356 0 0,-14 98-360 0 0,-15 119 59 0 0,33-185 54 0 0,2-78 4104 0 0,0-2-4531 0 0,34-143 2263 0 0,-25 114-2427 0 0,3 0 1 0 0,2 1-1 0 0,1 0 1 0 0,3 2-1 0 0,2 0 1 0 0,1 1-1 0 0,2 1 0 0 0,2 2 1 0 0,2 0-1 0 0,1 2 1 0 0,2 1-1 0 0,8-5-96 0 0,-33 35 16 0 0,-1 1-1 0 0,1 0 0 0 0,0 1 0 0 0,0 0 1 0 0,0 0-1 0 0,0 0 0 0 0,1 1 0 0 0,0 0 1 0 0,0 0-1 0 0,-1 1 0 0 0,1 0 0 0 0,1 1 0 0 0,-1-1 1 0 0,4 1-16 0 0,-9 3 24 0 0,1 1-1 0 0,-1-1 1 0 0,0 1 0 0 0,0 0 0 0 0,0-1 0 0 0,0 1-1 0 0,-1 0 1 0 0,1 1 0 0 0,-1-1 0 0 0,0 0 0 0 0,0 1 0 0 0,0-1-1 0 0,0 1 1 0 0,-1 0 0 0 0,1 0 0 0 0,-1-1 0 0 0,0 1 0 0 0,0 0-1 0 0,-1 0 1 0 0,1 0 0 0 0,-1 0 0 0 0,0 0 0 0 0,0 0-1 0 0,0 0 1 0 0,0 0 0 0 0,-1 0 0 0 0,1 0 0 0 0,-1 0 0 0 0,-1 2-24 0 0,2 1 37 0 0,-2 12-26 0 0,-2 0 0 0 0,0 0 1 0 0,-1-1-1 0 0,0 0 0 0 0,-2 0 0 0 0,0 0 1 0 0,-1-1-1 0 0,-1 0 0 0 0,0 0 0 0 0,-2-1 1 0 0,1 0-1 0 0,-2-1 0 0 0,0-1 0 0 0,-1 0 1 0 0,-1 0-1 0 0,-10 8-11 0 0,-48 28-1490 0 0,45-41-2254 0 0,0-5-4668 0 0,20-4-939 0 0</inkml:trace>
  <inkml:trace contextRef="#ctx0" brushRef="#br0" timeOffset="5747.089">4710 888 11747 0 0,'0'0'2071'0'0,"0"0"-627"0"0,0 0-306 0 0,0 0 40 0 0,0 0 21 0 0,0 0-148 0 0,0 0-269 0 0,0 0-283 0 0,0 0-202 0 0,0 0-133 0 0,0 0-69 0 0,0 0-34 0 0,0 0-29 0 0,-2 24-4 0 0,-7 107-29 0 0,9-123-89 0 0,1 25-716 0 0,6-12-2779 0 0,-6-19 3208 0 0,-1-1-2777 0 0,0 0-3221 0 0,0 3-1023 0 0</inkml:trace>
  <inkml:trace contextRef="#ctx0" brushRef="#br0" timeOffset="6248.016">4667 836 3601 0 0,'0'0'2055'0'0,"0"0"-415"0"0,0 0-43 0 0,0 0 116 0 0,0 0-107 0 0,0 0-196 0 0,0 0-249 0 0,0 0-201 0 0,0 0-106 0 0,0 0-117 0 0,0 0-84 0 0,0 0-63 0 0,0 0-55 0 0,27-7-36 0 0,84-22-50 0 0,-30 21 677 0 0,-80 8-1108 0 0,0 0 0 0 0,0-1 0 0 0,1 1 0 0 0,-1 0 0 0 0,0 0 0 0 0,1 0 0 0 0,-1 0 0 0 0,0 0 0 0 0,1 0 0 0 0,-1 0 0 0 0,0 1 0 0 0,1-1 0 0 0,-1 0 0 0 0,0 1 0 0 0,0-1 0 0 0,1 1 0 0 0,-1 0 0 0 0,0-1 0 0 0,0 1 0 0 0,0 0 0 0 0,0-1 0 0 0,0 1 0 0 0,0 0 0 0 0,0 0 0 0 0,0 0 0 0 0,0 0 0 0 0,0 0 0 0 0,0 0 0 0 0,-1 0 0 0 0,1 1 0 0 0,0-1 0 0 0,-1 0 0 0 0,1 0 0 0 0,-1 0 0 0 0,1 1 0 0 0,-1-1 0 0 0,0 0 0 0 0,1 1 0 0 0,-1-1 0 0 0,0 0 0 0 0,0 0 0 0 0,0 1 0 0 0,0-1 0 0 0,0 0 0 0 0,0 1 0 0 0,-1-1 0 0 0,1 0 0 0 0,0 2-18 0 0,-29 59 480 0 0,28-60-487 0 0,-1 1-4 0 0,0 0-1 0 0,0 0 0 0 0,0 0 0 0 0,0 0 0 0 0,1 0 0 0 0,0 1 0 0 0,0-1 0 0 0,0 1 0 0 0,0-1 0 0 0,0 1 0 0 0,0-1 0 0 0,1 1 0 0 0,0-1 0 0 0,0 1 0 0 0,0 0 0 0 0,0-1 0 0 0,0 1 0 0 0,1-1 0 0 0,0 1 0 0 0,-1-1 0 0 0,1 1 0 0 0,1-1 0 0 0,-1 1 0 0 0,0-1 0 0 0,1 0 0 0 0,0 0 0 0 0,-1 1 0 0 0,1-1 0 0 0,1-1 0 0 0,-1 1 0 0 0,0 0 0 0 0,1 0 1 0 0,-1-1-1 0 0,1 1 0 0 0,0-1 0 0 0,0 0 0 0 0,0 0 0 0 0,0 0 0 0 0,0 0 0 0 0,1-1 12 0 0,3 4-1 0 0,0-1 1 0 0,-1 1 0 0 0,1 0 0 0 0,-1 0 0 0 0,0 0-1 0 0,0 1 1 0 0,-1 0 0 0 0,0 0 0 0 0,0 1-1 0 0,0 0 1 0 0,-1-1 0 0 0,2 5 0 0 0,-5-8 26 0 0,0 0 0 0 0,-1 0 0 0 0,1 0 0 0 0,-1 0 0 0 0,0 0 0 0 0,0 0 0 0 0,0 1 0 0 0,0-1 0 0 0,0 0 0 0 0,-1 0 0 0 0,1 0 0 0 0,-1 0 0 0 0,0 0 0 0 0,0 0 0 0 0,0-1 0 0 0,0 1 0 0 0,0 0 0 0 0,-1 0 1 0 0,1-1-1 0 0,-1 1 0 0 0,0-1 0 0 0,0 1 0 0 0,0-1 0 0 0,0 0 0 0 0,0 0 0 0 0,0 0 0 0 0,-1 0 0 0 0,1 0 0 0 0,-1 0 0 0 0,1 0 0 0 0,-3 0-26 0 0,-89 38 299 0 0,86-38-388 0 0,-1-1 1 0 0,1 0 0 0 0,-1 0 0 0 0,0-1 0 0 0,1 0 0 0 0,-1 0 0 0 0,1-1-1 0 0,-1 0 1 0 0,1-1 0 0 0,-1 0 0 0 0,-3-1 88 0 0,-18-14-2920 0 0,7-10-3475 0 0,15 14 288 0 0,4 4-649 0 0</inkml:trace>
  <inkml:trace contextRef="#ctx0" brushRef="#br0" timeOffset="7029.998">4261 258 848 0 0,'0'0'1561'0'0,"0"0"134"0"0,0 0 200 0 0,0 0 105 0 0,0 0-100 0 0,0 0-271 0 0,0 0-358 0 0,0 0-288 0 0,0 0-266 0 0,0 0-214 0 0,0 0-79 0 0,0 0-13 0 0,2-2 15 0 0,9-4-56 0 0,0 1-1 0 0,0 0 0 0 0,0 0 0 0 0,0 1 1 0 0,1 1-1 0 0,0 0 0 0 0,0 0 0 0 0,0 1 0 0 0,0 1 1 0 0,12 0-370 0 0,6-3 487 0 0,52-5 437 0 0,42 3 766 0 0,-168-16-786 0 0,-175-38-1961 0 0,140 31-1068 0 0,54 16-1917 0 0,3-2-4816 0 0,17 11 979 0 0</inkml:trace>
  <inkml:trace contextRef="#ctx0" brushRef="#br0" timeOffset="8189.7">5207 284 4625 0 0,'0'0'1891'0'0,"0"0"-43"0"0,0 0 10 0 0,0 0-121 0 0,0 0-296 0 0,0 0-366 0 0,0 0-265 0 0,0 0-64 0 0,0 0 61 0 0,0 0 87 0 0,0 0-3 0 0,0 0-99 0 0,0 0-80 0 0,9 20-41 0 0,59 134 1029 0 0,-52-113-1461 0 0,-2 0 0 0 0,-2 1 0 0 0,-2 1 0 0 0,-1-1 0 0 0,-3 2 0 0 0,-1-1 0 0 0,-2 1 0 0 0,-2-1 0 0 0,-3 1 0 0 0,-2 17-239 0 0,1-45-10 0 0,0 1 0 0 0,-1-1 0 0 0,0 0-1 0 0,-1 0 1 0 0,-1 0 0 0 0,-1-1 0 0 0,0 0 0 0 0,-1 0 0 0 0,-1-1 0 0 0,-3 5 10 0 0,-81 64-4347 0 0,75-73 1304 0 0,0 1-4460 0 0,7-6-2391 0 0</inkml:trace>
  <inkml:trace contextRef="#ctx0" brushRef="#br0" timeOffset="7626.028">2493 174 0 0 0,'0'0'452'0'0,"0"0"770"0"0,0 0 390 0 0,0 0 92 0 0,0 0-54 0 0,0 0-164 0 0,0 0-286 0 0,0 0-312 0 0,0 0-306 0 0,0 0-238 0 0,0 0-7 0 0,0 0 179 0 0,16-3 2182 0 0,138 15 1895 0 0,80-10-2789 0 0,-140-2-1347 0 0,-40 3-324 0 0,-100 0 822 0 0,20-4-1412 0 0,-102-18-1339 0 0,56-23-6172 0 0,66 36 3350 0 0,5 1-3176 0 0</inkml:trace>
  <inkml:trace contextRef="#ctx0" brushRef="#br0" timeOffset="8931.61">2863 107 0 0 0,'0'0'705'0'0,"0"0"589"0"0,0 0 157 0 0,0 0-72 0 0,0 0-115 0 0,0 0-103 0 0,0 0-31 0 0,-14 11 3289 0 0,-26-36 1736 0 0,-5-2-4582 0 0,-28-18-1126 0 0,46 26-6343 0 0,22 18-224 0 0,0 1-2842 0 0</inkml:trace>
</inkml:ink>
</file>

<file path=ppt/ink/ink3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0:44.8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0 387 12203 0 0,'0'0'368'0'0,"0"0"-190"0"0,0 0 161 0 0,0 0 383 0 0,0 0 236 0 0,0 0 44 0 0,0 0-95 0 0,0 0-156 0 0,32-1-110 0 0,102-5-89 0 0,298-16 1675 0 0,-410 20-3232 0 0,106-9 2854 0 0,-85 10-6118 0 0,0 0-6781 0 0,-41 1 4677 0 0</inkml:trace>
  <inkml:trace contextRef="#ctx0" brushRef="#br0" timeOffset="216.868">39 623 8434 0 0,'0'0'900'0'0,"0"0"-287"0"0,0 0 77 0 0,0 0 413 0 0,0 0 352 0 0,0 0 62 0 0,0 0-187 0 0,0 0-299 0 0,0 0-220 0 0,0 0-148 0 0,36 0-109 0 0,117 2-88 0 0,26-19 495 0 0,149-32-1331 0 0,-253 35-1866 0 0,-28 3-5504 0 0,-34 8 2602 0 0,-6-1 94 0 0</inkml:trace>
  <inkml:trace contextRef="#ctx0" brushRef="#br0" timeOffset="690.965">363 0 5177 0 0,'0'0'2927'0'0,"0"0"-1741"0"0,0 0-442 0 0,0 0 106 0 0,0 0 73 0 0,0 0-77 0 0,0 0-80 0 0,0 0-38 0 0,0 0 48 0 0,0 0 102 0 0,0 0 3 0 0,0 0-53 0 0,10 11-71 0 0,-2 0-559 0 0,-4-5-105 0 0,1-1 0 0 0,-1 0 1 0 0,1 1-1 0 0,0-2 0 0 0,0 1 0 0 0,1 0 1 0 0,-1-1-1 0 0,1 0 0 0 0,0-1 1 0 0,0 1-1 0 0,0-1 0 0 0,6 2-93 0 0,208 59 1941 0 0,74 31-1271 0 0,-286-93-669 0 0,0 1 0 0 0,0 1 0 0 0,0-1-1 0 0,-1 1 1 0 0,1 1 0 0 0,-1-1 0 0 0,0 1 0 0 0,0 1-1 0 0,0-1 1 0 0,-1 1 0 0 0,0 0 0 0 0,0 1-1 0 0,-1-1 1 0 0,0 1 0 0 0,0 0 0 0 0,0 1-1 0 0,-1-1 1 0 0,0 1 0 0 0,0 0 0 0 0,-1 0 0 0 0,0 0-1 0 0,-1 0 1 0 0,1 0 0 0 0,-2 1 0 0 0,1-1-1 0 0,-1 4 0 0 0,-3-4 25 0 0,-1-1 0 0 0,0 0-1 0 0,-1 0 1 0 0,1 0 0 0 0,-1-1-1 0 0,-1 1 1 0 0,1-1-1 0 0,-1 0 1 0 0,0 0 0 0 0,-1 0-1 0 0,1-1 1 0 0,-1 0 0 0 0,0 0-1 0 0,0 0 1 0 0,-1-1 0 0 0,0 0-1 0 0,-6 3-24 0 0,-349 217-4 0 0,279-157-2181 0 0,56-32-9218 0 0,23-30 2361 0 0</inkml:trace>
</inkml:ink>
</file>

<file path=ppt/ink/ink3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0:48.6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0 236 5177 0 0,'0'0'3658'0'0,"0"0"-1571"0"0,0 0-552 0 0,0 0-92 0 0,0 0-101 0 0,0 0-184 0 0,0 0-205 0 0,0 0-151 0 0,0 0-62 0 0,0 0 3 0 0,0 0 2 0 0,0 0-33 0 0,14 0-70 0 0,94-4 827 0 0,128 4 136 0 0,-151-15-1008 0 0,-84 14-546 0 0,0-1 1 0 0,0 1-1 0 0,0-1 0 0 0,0 0 1 0 0,0 1-1 0 0,0-1 0 0 0,0 0 0 0 0,-1 1 1 0 0,1-1-1 0 0,-1 0 0 0 0,1 0 0 0 0,-1 0 1 0 0,1 0-1 0 0,-1 0 0 0 0,0 1 1 0 0,0-1-1 0 0,0 0 0 0 0,0 0 0 0 0,0 0 1 0 0,-1 0-1 0 0,1 0 0 0 0,-1 0 1 0 0,1 1-1 0 0,-1-1 0 0 0,1 0 0 0 0,-1 0 1 0 0,0 1-1 0 0,0-1 0 0 0,0 0 1 0 0,0 1-1 0 0,0-1 0 0 0,0 1 0 0 0,-1-1 1 0 0,1 1-1 0 0,0 0 0 0 0,-1-1 1 0 0,1 1-1 0 0,-1 0 0 0 0,1 0 0 0 0,-2-1-51 0 0,-4-7-2 0 0,-67-68 216 0 0,3 29-1126 0 0,38 34-4973 0 0,29 14 426 0 0,0 0-6075 0 0</inkml:trace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01.5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34 240 56 0 0,'0'0'1075'0'0,"0"0"-151"0"0,0 0 127 0 0,0 0 241 0 0,0 0 99 0 0,0 0 2 0 0,0 0 8 0 0,0 0-10 0 0,0 0-33 0 0,0 0-77 0 0,0 0-88 0 0,33 1-128 0 0,105-1-157 0 0,-133 0-830 0 0,0 0-1 0 0,0 0 1 0 0,0 0 0 0 0,0-1-1 0 0,0 1 1 0 0,0-1-1 0 0,0 0 1 0 0,0-1-1 0 0,0 1 1 0 0,-1-1-1 0 0,1 0 1 0 0,0 0-1 0 0,-1-1 1 0 0,0 1 0 0 0,3-2-78 0 0,2-3 185 0 0,-8 7-179 0 0,7-4 118 0 0,0 0 0 0 0,-1 0 0 0 0,1-1 0 0 0,-1 0 0 0 0,1 0 0 0 0,-1 0 0 0 0,-1-1 0 0 0,1 0 0 0 0,-1-1 0 0 0,0 1 0 0 0,-1-1 0 0 0,1-1 0 0 0,-2 1 1 0 0,1-1-1 0 0,-1 1 0 0 0,0-1 0 0 0,0 0 0 0 0,-1-1 0 0 0,0 1 0 0 0,0-1 0 0 0,-1 1 0 0 0,-1-1-124 0 0,-1 6-35 0 0,-1 0 1 0 0,1 1-1 0 0,-1-1 1 0 0,0 1-1 0 0,0-1 1 0 0,0 1-1 0 0,-1 0 1 0 0,1-1-1 0 0,0 1 1 0 0,-1 0-1 0 0,1 0 1 0 0,-1 0 0 0 0,0 0-1 0 0,0 0 1 0 0,0 0-1 0 0,0 1 1 0 0,0-1-1 0 0,0 1 1 0 0,0-1-1 0 0,-1 1 1 0 0,1 0-1 0 0,-1 0 1 0 0,1 0-1 0 0,0 0 1 0 0,-1 0-1 0 0,0 0 1 0 0,1 1-1 0 0,-2-1 35 0 0,-75-7-1588 0 0,67 7 1522 0 0,0 1 0 0 0,0 1 0 0 0,1 0 1 0 0,-1 1-1 0 0,1 0 0 0 0,-1 0 0 0 0,1 2 0 0 0,0-1 0 0 0,0 1 0 0 0,0 1 1 0 0,0 0-1 0 0,1 0 0 0 0,0 1 0 0 0,0 1 0 0 0,0 0 0 0 0,1 0 0 0 0,0 1 0 0 0,1 0 1 0 0,-1 0-1 0 0,2 1 0 0 0,-1 0 0 0 0,1 0 0 0 0,0 1 0 0 0,1 0 0 0 0,0 0 1 0 0,1 0-1 0 0,0 1 0 0 0,1 0 0 0 0,0 0 0 0 0,0 0 0 0 0,2 1 0 0 0,-1-1 0 0 0,1 1 1 0 0,1-1-1 0 0,0 1 0 0 0,0 7 66 0 0,3-13 31 0 0,-1 1 0 0 0,1-1 0 0 0,0 0 0 0 0,1 0 1 0 0,0 0-1 0 0,0 0 0 0 0,0 0 0 0 0,0-1 0 0 0,1 1 0 0 0,0-1 0 0 0,0 0 1 0 0,0 0-1 0 0,1 0 0 0 0,0-1 0 0 0,0 0 0 0 0,0 1 0 0 0,0-2 1 0 0,1 1-1 0 0,-1-1 0 0 0,1 0 0 0 0,0 0 0 0 0,2 1-31 0 0,142 33 769 0 0,-116-34-910 0 0,0-2 1 0 0,1-2-1 0 0,-1-1 1 0 0,0-1-1 0 0,5-3 141 0 0,94-29-7983 0 0,-101 24 277 0 0</inkml:trace>
</inkml:ink>
</file>

<file path=ppt/ink/ink3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0:47.0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827 1 0 0 0,'0'0'783'0'0,"0"0"580"0"0,0 0 317 0 0,0 0 94 0 0,0 0-79 0 0,0 0-152 0 0,0 0-160 0 0,0 0-131 0 0,-11 10 2428 0 0,-97 17 192 0 0,-244 105-2846 0 0,279-100-582 0 0,74-30-467 0 0,1 0 0 0 0,0 1-1 0 0,-1-1 1 0 0,1 0 0 0 0,0 0-1 0 0,1 0 1 0 0,-1-1 0 0 0,0 1 0 0 0,0 0-1 0 0,1-1 1 0 0,-1 1 0 0 0,1-1 0 0 0,-1 0-1 0 0,1 0 1 0 0,0 0 0 0 0,-1 0-1 0 0,1-1 1 0 0,0 1 0 0 0,0-1 0 0 0,2 1 23 0 0,78 19 271 0 0,-44-13-227 0 0,-1 3 0 0 0,-1 1 0 0 0,1 1 1 0 0,-2 3-1 0 0,5 3-44 0 0,-37-17 18 0 0,-1 1 0 0 0,1 0 0 0 0,-1 0 0 0 0,0 1 0 0 0,1-1 0 0 0,-1 1 0 0 0,0 0 0 0 0,-1-1 0 0 0,1 1 0 0 0,0 1 1 0 0,-1-1-1 0 0,0 0 0 0 0,1 0 0 0 0,-1 1 0 0 0,0 0 0 0 0,-1-1 0 0 0,1 1 0 0 0,-1 0 0 0 0,0 0 0 0 0,0 0 0 0 0,0-1 0 0 0,0 1 0 0 0,-1 0 0 0 0,1 0 1 0 0,-1 1-1 0 0,0-1 0 0 0,0 0 0 0 0,-1 0 0 0 0,0 2-18 0 0,-48 62 445 0 0,-143 90-238 0 0,-149 75-258 0 0,261-172 147 0 0,77-60-105 0 0,1 1 0 0 0,-1-1-1 0 0,1 1 1 0 0,0-1 0 0 0,0 1-1 0 0,-1 0 1 0 0,1 0 0 0 0,1 0-1 0 0,-1 0 1 0 0,0 0 0 0 0,0 1-1 0 0,1-1 1 0 0,-1 0 0 0 0,1 1-1 0 0,0-1 1 0 0,0 1 0 0 0,0-1-1 0 0,0 1 1 0 0,0 0 0 0 0,0 0-1 0 0,1 1 10 0 0,48 6 259 0 0,-10-10 73 0 0,1-2 0 0 0,-1-2 1 0 0,0-2-1 0 0,-1-1 0 0 0,0-2 0 0 0,27-10-332 0 0,4 1 309 0 0,180-41 522 0 0,-234 58 235 0 0,-11 1-3283 0 0,3 1-10134 0 0,-6-1 1186 0 0</inkml:trace>
  <inkml:trace contextRef="#ctx0" brushRef="#br0" timeOffset="685.958">1158 829 6457 0 0,'0'0'1679'0'0,"0"0"-734"0"0,0 0-77 0 0,0 0 419 0 0,0 0 437 0 0,0 0 154 0 0,0 0-228 0 0,0 0-417 0 0,0 0-371 0 0,0 0-189 0 0,0 0-46 0 0,0 0-11 0 0,0 0-9 0 0,12-17-14 0 0,81-118 901 0 0,-4-23-516 0 0,-63 107-871 0 0,2 1 0 0 0,2 1 0 0 0,2 1 0 0 0,22-23-107 0 0,-2 24-204 0 0,-42 70-383 0 0,-3 147 486 0 0,-9-98 96 0 0,1-44 3 0 0,0-18-5 0 0,0-1-1 0 0,1 1 1 0 0,0 0 0 0 0,1 0 0 0 0,0 0 0 0 0,0 0-1 0 0,1-1 1 0 0,1 1 0 0 0,-1-1 0 0 0,1 1 0 0 0,1-1 0 0 0,0 0-1 0 0,2 3 8 0 0,-5-10 6 0 0,0-1 0 0 0,0 0 0 0 0,0 1 0 0 0,0-1 0 0 0,0 0-1 0 0,1 0 1 0 0,-1 0 0 0 0,0 0 0 0 0,1 0 0 0 0,-1 0 0 0 0,1 0-1 0 0,-1 0 1 0 0,1-1 0 0 0,-1 1 0 0 0,1 0 0 0 0,0-1 0 0 0,-1 0-1 0 0,1 1 1 0 0,-1-1 0 0 0,1 0 0 0 0,0 0 0 0 0,0 0 0 0 0,-1 0-1 0 0,1 0 1 0 0,0 0 0 0 0,-1 0 0 0 0,1 0 0 0 0,0-1 0 0 0,-1 1-1 0 0,1-1 1 0 0,-1 1 0 0 0,1-1 0 0 0,-1 0 0 0 0,1 0 0 0 0,-1 1-1 0 0,1-1 1 0 0,-1 0 0 0 0,1 0 0 0 0,-1-1-6 0 0,51-48 323 0 0,-50 48-326 0 0,142-229 68 0 0,-62 77-140 0 0,-76 143 85 0 0,-5 10-31 0 0,-1 1-44 0 0,-24 166-406 0 0,24 69 476 0 0,17-180-932 0 0,7-25-5621 0 0,-18-23 966 0 0,-2-3-4963 0 0</inkml:trace>
  <inkml:trace contextRef="#ctx0" brushRef="#br0" timeOffset="936.137">2345 590 11410 0 0,'0'0'1916'0'0,"0"0"-336"0"0,0 0-197 0 0,0 0-143 0 0,0 0-222 0 0,0 0-212 0 0,0 0-201 0 0,0 0-181 0 0,0 0-138 0 0,0 0-90 0 0,0 0-38 0 0,0 0-34 0 0,0 0-24 0 0,-29 22-37 0 0,-89 72-43 0 0,78-46-64 0 0,40-40 18 0 0,-1-5 8 0 0,0 0 0 0 0,0-1 0 0 0,0 1 0 0 0,1 0 0 0 0,0 0 0 0 0,-1 0 0 0 0,1 0 0 0 0,0 0 0 0 0,1-1 0 0 0,-1 1 0 0 0,0 0 0 0 0,1 0 0 0 0,-1 0 0 0 0,1 0 0 0 0,0-1 0 0 0,0 1 0 0 0,0 0 0 0 0,1-1 0 0 0,-1 1 0 0 0,0-1 0 0 0,1 1 0 0 0,0-1 0 0 0,-1 0 0 0 0,1 1 0 0 0,0-1 0 0 0,0 0 0 0 0,0 0 0 0 0,1 0 0 0 0,-1-1 0 0 0,0 1 0 0 0,1-1 0 0 0,-1 1 0 0 0,1-1 0 0 0,0 0 0 0 0,-1 0 0 0 0,1 0 0 0 0,0 0 0 0 0,0 0 0 0 0,-1-1 0 0 0,1 1 0 0 0,0-1 0 0 0,0 1 0 0 0,0-1 0 0 0,0 0 0 0 0,0-1 0 0 0,0 1 18 0 0,8 0-182 0 0,1-1-1 0 0,0 0 0 0 0,-1-1 1 0 0,1 0-1 0 0,-1 0 1 0 0,0-2-1 0 0,0 1 1 0 0,0-1-1 0 0,0-1 1 0 0,6-3 182 0 0,20-17-3682 0 0,-3-5-4326 0 0,-24 21 1092 0 0</inkml:trace>
</inkml:ink>
</file>

<file path=ppt/ink/ink3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1:02.0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148 472 4817 0 0,'0'0'1622'0'0,"0"0"-157"0"0,0 0-64 0 0,0 0 151 0 0,0 0 87 0 0,0 0-69 0 0,0 0-246 0 0,0 0-373 0 0,0 0-327 0 0,0 0-243 0 0,0 0-190 0 0,9 11-12 0 0,7 17-55 0 0,0 1 1 0 0,-2 0 0 0 0,-1 1-1 0 0,-2 1 1 0 0,0 0-1 0 0,-2 1 1 0 0,-2 0 0 0 0,-1 0-1 0 0,1 23-124 0 0,5 9-34 0 0,7 64-548 0 0,-11-42-3605 0 0,-5-73 1511 0 0,-1-8-1007 0 0,0-1-1904 0 0,-1-4 3499 0 0</inkml:trace>
  <inkml:trace contextRef="#ctx0" brushRef="#br0" timeOffset="541.187">1 556 7810 0 0,'0'0'1059'0'0,"0"0"-321"0"0,0 0-85 0 0,0 0 155 0 0,0 0 175 0 0,0 0 43 0 0,0 0-105 0 0,0 0-152 0 0,0 0-89 0 0,0 0-64 0 0,0 0-33 0 0,31-25-35 0 0,99-81-45 0 0,-29 47 383 0 0,-80 50-802 0 0,0 0 1 0 0,1 2 0 0 0,0 1 0 0 0,0 0 0 0 0,0 2 0 0 0,0 0 0 0 0,1 2-1 0 0,13 0-84 0 0,-34 2-11 0 0,0 0 0 0 0,0 1 0 0 0,0-1 0 0 0,0 0 0 0 0,0 1 0 0 0,0-1 0 0 0,0 1 0 0 0,0 0 0 0 0,-1-1 0 0 0,1 1 0 0 0,0 0-1 0 0,0 0 1 0 0,-1 0 0 0 0,1 0 0 0 0,-1 1 0 0 0,1-1 0 0 0,-1 0 0 0 0,1 1 0 0 0,-1-1 0 0 0,0 1 0 0 0,0-1 0 0 0,0 1 0 0 0,0 0 0 0 0,0-1-1 0 0,0 1 1 0 0,0 0 0 0 0,0 0 0 0 0,-1-1 0 0 0,1 1 0 0 0,-1 0 0 0 0,1 0 0 0 0,-1 0 0 0 0,0 0 0 0 0,0 0 0 0 0,1 0 0 0 0,-2 0 0 0 0,1 0-1 0 0,0 0 12 0 0,-14 75 21 0 0,-71 108 81 0 0,84-183-109 0 0,0 1 0 0 0,0 0 1 0 0,1-1-1 0 0,-1 1 0 0 0,1 0 1 0 0,-1 0-1 0 0,1 0 0 0 0,0-1 1 0 0,0 1-1 0 0,0 0 0 0 0,1 0 1 0 0,-1 0-1 0 0,1-1 0 0 0,-1 1 1 0 0,1 0-1 0 0,0 0 0 0 0,0-1 1 0 0,0 1-1 0 0,1-1 0 0 0,-1 1 1 0 0,0-1-1 0 0,1 1 0 0 0,0-1 1 0 0,0 0-1 0 0,-1 0 0 0 0,1 0 1 0 0,0 0-1 0 0,1 0 0 0 0,-1 0 1 0 0,0 0 6 0 0,83 38-102 0 0,-46-25 85 0 0,-35-14 26 0 0,0 0-1 0 0,1 0 1 0 0,-1 1-1 0 0,0-1 1 0 0,1 1-1 0 0,-1 0 1 0 0,0 1-1 0 0,-1-1 1 0 0,1 1-1 0 0,0-1 1 0 0,-1 1-1 0 0,1 0 1 0 0,-1 0-1 0 0,0 1 1 0 0,0-1-1 0 0,0 1 1 0 0,0 0-1 0 0,-1-1 1 0 0,0 1 0 0 0,1 0-1 0 0,-1 1 1 0 0,-1-1-1 0 0,1 0 1 0 0,-1 0-1 0 0,1 1 1 0 0,-1-1-1 0 0,-1 1 1 0 0,1-1-1 0 0,0 1 1 0 0,-1-1-1 0 0,0 1 1 0 0,0 0-1 0 0,-1 0-8 0 0,-3 11 62 0 0,-2-1 0 0 0,0 0-1 0 0,0-1 1 0 0,-2 1 0 0 0,0-2-1 0 0,0 1 1 0 0,-1-1 0 0 0,-1 0 0 0 0,0-1-1 0 0,-1 0 1 0 0,0 0 0 0 0,-1-1-62 0 0,-9 10 45 0 0,0 0 1 0 0,-1-2 0 0 0,-2-1 0 0 0,1-1 0 0 0,-17 9-46 0 0,-17-2-915 0 0,37-20-2085 0 0,2-6-3851 0 0,12-1 2100 0 0,4-1 373 0 0</inkml:trace>
  <inkml:trace contextRef="#ctx0" brushRef="#br0" timeOffset="1363.359">825 814 4585 0 0,'0'0'1146'0'0,"0"0"-509"0"0,0 0-100 0 0,0 0 145 0 0,0 0 90 0 0,0 0-48 0 0,0 0-124 0 0,0 0-141 0 0,0 0-144 0 0,0 0-67 0 0,0 0-11 0 0,0 0 37 0 0,0 0 115 0 0,9 19 151 0 0,26 57 135 0 0,-35-74-614 0 0,1-1 0 0 0,-1 0-1 0 0,0 0 1 0 0,1 0 0 0 0,0 0 0 0 0,-1 0 0 0 0,1 0-1 0 0,0 0 1 0 0,0 0 0 0 0,-1 0 0 0 0,1 0-1 0 0,0 0 1 0 0,0 0 0 0 0,0-1 0 0 0,0 1 0 0 0,0 0-1 0 0,0-1 1 0 0,0 1 0 0 0,0-1 0 0 0,0 1-1 0 0,1-1 1 0 0,-1 1 0 0 0,0-1 0 0 0,0 0 0 0 0,0 1-1 0 0,1-1 1 0 0,-1 0 0 0 0,0 0 0 0 0,0 0-1 0 0,0 0 1 0 0,1 0 0 0 0,-1 0 0 0 0,0 0 0 0 0,0-1-1 0 0,1 1 1 0 0,-1 0 0 0 0,0-1 0 0 0,0 1 0 0 0,0-1-1 0 0,0 1 1 0 0,0-1 0 0 0,0 0 0 0 0,0 1-1 0 0,0-1 1 0 0,0 0 0 0 0,0 0 0 0 0,0 0 0 0 0,0 1-1 0 0,0-2-60 0 0,3 0 232 0 0,11-11 180 0 0,-1 0-1 0 0,0-1 1 0 0,-1 0 0 0 0,0-1 0 0 0,-1 0-1 0 0,-1-1 1 0 0,-1-1 0 0 0,4-7-412 0 0,18-26 145 0 0,43-49-166 0 0,-74 98-80 0 0,-1 1-101 0 0,0 16-810 0 0,0-3 961 0 0,12 107-795 0 0,-11-116 834 0 0,0 0-1 0 0,1 0 1 0 0,0 0-1 0 0,-1 0 1 0 0,1 0 0 0 0,1-1-1 0 0,-1 1 1 0 0,1-1 0 0 0,-1 1-1 0 0,1-1 1 0 0,0 0 0 0 0,0 0-1 0 0,0-1 1 0 0,0 1 0 0 0,1 0-1 0 0,-1-1 1 0 0,1 0-1 0 0,0 0 1 0 0,0 0 0 0 0,-1 0-1 0 0,1-1 1 0 0,0 1 0 0 0,0-1-1 0 0,0 0 1 0 0,1 0 0 0 0,-1-1-1 0 0,2 1 13 0 0,1 0 107 0 0,1 0 1 0 0,-1-1-1 0 0,0 1 0 0 0,1-1 0 0 0,-1-1 0 0 0,1 1 0 0 0,-1-1 0 0 0,0-1 0 0 0,0 1 1 0 0,0-1-1 0 0,0-1 0 0 0,0 1 0 0 0,0-1 0 0 0,0 0 0 0 0,-1-1 0 0 0,1 1 1 0 0,-1-1-1 0 0,0-1 0 0 0,0 1 0 0 0,-1-1 0 0 0,1 0 0 0 0,-1 0 0 0 0,0-1 0 0 0,1-1-107 0 0,15-26 163 0 0,-2 0-1 0 0,-1-1 0 0 0,-2 0 0 0 0,-1-2 0 0 0,-1 0 0 0 0,-3 0 0 0 0,-1-1 0 0 0,-1-1 0 0 0,-2 0 0 0 0,-2 0 0 0 0,-2 0 0 0 0,-1-37-162 0 0,0 56-73 0 0,-1 1-1 0 0,-1-1 1 0 0,0 0 0 0 0,-2 0-1 0 0,0 1 1 0 0,-1-1-1 0 0,-1 1 1 0 0,0 0 0 0 0,-2 0-1 0 0,0 0 1 0 0,-1 0 0 0 0,-1 1-1 0 0,0 0 74 0 0,-28-5-492 0 0,19 66-264 0 0,16-27 784 0 0,1-1 0 0 0,1 1 0 0 0,0-1 1 0 0,1 1-1 0 0,1-1 0 0 0,0 0 0 0 0,1 0 0 0 0,1 0 0 0 0,1 0 0 0 0,0-1 0 0 0,1 2-28 0 0,4 12 38 0 0,13 26-11 0 0,2 0 0 0 0,3-2 0 0 0,18 25-27 0 0,1 2-21 0 0,28 70-827 0 0,-76-150 615 0 0,0 0 0 0 0,0-1 0 0 0,1 1 1 0 0,-1 0-1 0 0,0 0 0 0 0,0 0 1 0 0,0 0-1 0 0,0 0 0 0 0,0 0 0 0 0,1-1 1 0 0,-1 1-1 0 0,0 0 0 0 0,0 0 0 0 0,0 0 1 0 0,1 0-1 0 0,-1 0 0 0 0,0 0 1 0 0,0 0-1 0 0,0 0 0 0 0,1 0 0 0 0,-1 0 1 0 0,0 0-1 0 0,0 0 0 0 0,0 0 0 0 0,1 0 1 0 0,-1 0-1 0 0,0 0 0 0 0,0 0 1 0 0,0 0-1 0 0,0 0 0 0 0,1 0 0 0 0,-1 0 1 0 0,0 0-1 0 0,0 0 0 0 0,0 0 0 0 0,1 1 233 0 0,-6-25-8700 0 0,1 20 7004 0 0</inkml:trace>
  <inkml:trace contextRef="#ctx0" brushRef="#br0" timeOffset="1531.272">1297 306 10450 0 0,'0'0'1442'0'0,"0"0"-666"0"0,0 0-89 0 0,0 0 317 0 0,0 0 184 0 0,0 0 2 0 0,0 0-141 0 0,0 0-187 0 0,35-4-173 0 0,112-12-158 0 0,19-20 339 0 0,-84 14-997 0 0,39-10-1490 0 0,-82 21-2754 0 0,1 0-3345 0 0,-22 7 809 0 0</inkml:trace>
</inkml:ink>
</file>

<file path=ppt/ink/ink3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1:04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361 1679 7418 0 0,'0'0'3094'0'0,"0"0"-1843"0"0,0 0-755 0 0,0 0-148 0 0,0 0 90 0 0,0 0 187 0 0,0 0 136 0 0,0 0-22 0 0,0 0-166 0 0,0 0-166 0 0,0 0-135 0 0,7 35-105 0 0,23 112-24 0 0,10-29 116 0 0,-22-79-204 0 0,-4-4-247 0 0,23 53-229 0 0,-7-35-3997 0 0,-28-48 1815 0 0,-1-2-4877 0 0,-1-3 5548 0 0</inkml:trace>
  <inkml:trace contextRef="#ctx0" brushRef="#br0" timeOffset="242.234">232 1587 4049 0 0,'0'0'2703'0'0,"0"0"-1712"0"0,0 0-428 0 0,0 0 188 0 0,0 0 206 0 0,0 0 79 0 0,0 0-50 0 0,35-16-157 0 0,111-51-150 0 0,-58 46 136 0 0,-70 22-652 0 0,-12-2-124 0 0,1 0 0 0 0,0 0 0 0 0,0 1 0 0 0,0 0 0 0 0,0 0 0 0 0,-1 1 0 0 0,1 0 0 0 0,0 0 0 0 0,0 0 0 0 0,-1 1 0 0 0,1 0 0 0 0,-1 0 0 0 0,1 1 0 0 0,-1 0 1 0 0,0 0-1 0 0,0 0 0 0 0,0 1 0 0 0,0 0 0 0 0,-1 0 0 0 0,0 0 0 0 0,1 1 0 0 0,-2 0 0 0 0,1 0 0 0 0,0 0 0 0 0,-1 0 0 0 0,0 1 0 0 0,-1 0 0 0 0,1-1 0 0 0,-1 2 0 0 0,0-1 0 0 0,0 0 0 0 0,1 6-39 0 0,-6 0 3 0 0,-1 0 0 0 0,0 0 1 0 0,-1 0-1 0 0,0-1 0 0 0,0 1 0 0 0,-2-1 0 0 0,1 0 0 0 0,-1 0 0 0 0,-1-1 0 0 0,0 1 0 0 0,-1-2 0 0 0,1 1 0 0 0,-2-1 0 0 0,1 0 0 0 0,-2-1 0 0 0,1 0 0 0 0,-1 0 0 0 0,0-1 0 0 0,0 0 0 0 0,-1-1 0 0 0,-7 3-3 0 0,12-5-82 0 0,-70 45-2591 0 0,23-23-6816 0 0,44-23 5898 0 0</inkml:trace>
  <inkml:trace contextRef="#ctx0" brushRef="#br0" timeOffset="793.241">766 2177 1224 0 0,'0'0'2355'0'0,"0"0"-916"0"0,0 0-174 0 0,0 0 223 0 0,0 0 131 0 0,0 0-108 0 0,0 0-284 0 0,0 0-272 0 0,0 0-122 0 0,0 0-57 0 0,0 0-82 0 0,0 0-111 0 0,0 0-134 0 0,-3-5-58 0 0,2 3-330 0 0,0-1-1 0 0,-1 1 1 0 0,1 0 0 0 0,0 0 0 0 0,0-1 0 0 0,1 1-1 0 0,-1-1 1 0 0,0 1 0 0 0,1-1 0 0 0,-1 1-1 0 0,1-1 1 0 0,0 1 0 0 0,0-1 0 0 0,0 1 0 0 0,0-1-1 0 0,0 1 1 0 0,1-1 0 0 0,-1 1 0 0 0,1-1-1 0 0,0 1 1 0 0,0-2-61 0 0,15-39 443 0 0,2 1-1 0 0,2 1 1 0 0,1 0-1 0 0,2 2 1 0 0,2 0-1 0 0,10-9-442 0 0,-34 47-9 0 0,-1 0 0 0 0,1-1 0 0 0,-1 1-1 0 0,1-1 1 0 0,-1 1 0 0 0,1 0-1 0 0,0 0 1 0 0,0 0 0 0 0,0-1 0 0 0,0 1-1 0 0,0 0 1 0 0,0 0 0 0 0,0 0-1 0 0,0 0 1 0 0,0 0 0 0 0,0 1 0 0 0,1-1-1 0 0,-1 0 1 0 0,0 0 0 0 0,1 1-1 0 0,-1-1 1 0 0,0 1 0 0 0,1-1-1 0 0,-1 1 1 0 0,1 0 0 0 0,-1 0 0 0 0,0-1-1 0 0,1 1 1 0 0,-1 0 0 0 0,1 0-1 0 0,-1 0 1 0 0,1 0 0 0 0,-1 1 0 0 0,1-1-1 0 0,-1 0 1 0 0,0 1 0 0 0,1-1-1 0 0,-1 1 1 0 0,1-1 0 0 0,-1 1 0 0 0,0 0-1 0 0,0-1 1 0 0,1 1 0 0 0,-1 0-1 0 0,0 0 1 0 0,0 0 0 0 0,0 0 0 0 0,0 0-1 0 0,0 0 1 0 0,0 0 0 0 0,0 0-1 0 0,0 1 1 0 0,0-1 0 0 0,-1 0 0 0 0,1 0-1 0 0,0 1 1 0 0,0 0 9 0 0,13 35-16 0 0,-6-13-2 0 0,1-1 0 0 0,2 1 0 0 0,0-2 0 0 0,2 0 0 0 0,0 0 0 0 0,5 4 18 0 0,63 73-365 0 0,-68-86 595 0 0,-22-16 666 0 0,-25-17-306 0 0,-128-68-1058 0 0,106 64-3250 0 0,0 3-5179 0 0,43 17 542 0 0</inkml:trace>
  <inkml:trace contextRef="#ctx0" brushRef="#br0" timeOffset="1637.939">0 1389 1032 0 0,'0'0'1867'0'0,"0"0"-801"0"0,0 0-211 0 0,0 0 144 0 0,0 0 95 0 0,0 0-41 0 0,0 0-157 0 0,0 0-195 0 0,0 0-127 0 0,0 0-34 0 0,0 0-27 0 0,0 0-22 0 0,0 0-17 0 0,16-11-37 0 0,49-34-24 0 0,-2 23 674 0 0,-39 19-775 0 0,86-19 398 0 0,-95 15 749 0 0,-15 6-996 0 0,-13-14 721 0 0,7 10-1121 0 0,-1 1 0 0 0,1 0-1 0 0,-1 0 1 0 0,1 0 0 0 0,-1 1 0 0 0,0 0 0 0 0,-1 0-1 0 0,1 1 1 0 0,0 0 0 0 0,-1 0 0 0 0,1 1 0 0 0,-4 0-63 0 0,-13-5 75 0 0,-80-15-691 0 0,107 10-11832 0 0,1 10 6463 0 0</inkml:trace>
  <inkml:trace contextRef="#ctx0" brushRef="#br0" timeOffset="2040.83">1145 1492 5089 0 0,'0'0'592'0'0,"0"0"51"0"0,0 0 244 0 0,0 0 230 0 0,0 0 82 0 0,0 0-84 0 0,0 0-133 0 0,0 0-115 0 0,35-10-102 0 0,109-31-119 0 0,-2 3 517 0 0,-69 11-1168 0 0,-48 16-2206 0 0,-1 2-3682 0 0,-19 8-1063 0 0</inkml:trace>
  <inkml:trace contextRef="#ctx0" brushRef="#br0" timeOffset="2291.113">1291 1731 7642 0 0,'0'0'1384'0'0,"0"0"0"0"0,0 0-7 0 0,0 0 119 0 0,0 0-168 0 0,0 0-312 0 0,0 0-296 0 0,0 0-239 0 0,210-77-185 0 0,-170 58-128 0 0,-3 1-128 0 0,0-1-224 0 0,1 1-336 0 0,-3 0-569 0 0,-3 3-903 0 0,-8 8-1505 0 0,-10-1-6553 0 0</inkml:trace>
  <inkml:trace contextRef="#ctx0" brushRef="#br0" timeOffset="2540.48">2003 1322 10770 0 0,'0'0'2227'0'0,"0"0"-1004"0"0,0 0-424 0 0,0 0 87 0 0,0 0 69 0 0,0 0-90 0 0,0 0-203 0 0,0 0-186 0 0,0 0-114 0 0,0 0-136 0 0,31-13-121 0 0,99-42-135 0 0,-32 20-1076 0 0,-77 29-1661 0 0,3-2-3441 0 0,-17 4-3237 0 0</inkml:trace>
  <inkml:trace contextRef="#ctx0" brushRef="#br0" timeOffset="3039.281">2355 851 9554 0 0,'0'0'508'0'0,"0"0"-57"0"0,0 0 261 0 0,0 0 360 0 0,0 0 145 0 0,0 0-96 0 0,0 33-263 0 0,0 104-296 0 0,1-78-344 0 0,2-1-1 0 0,3 0 1 0 0,2 0-1 0 0,5 10-217 0 0,44 142-2143 0 0,-26-90-5564 0 0,-31-118 7275 0 0,0-2 109 0 0,-14-13-708 0 0,1-12 2147 0 0,1-2 1 0 0,1 1-1 0 0,1-2 0 0 0,2 1 1 0 0,1-1-1 0 0,1-1 0 0 0,1 1 0 0 0,0-22-1116 0 0,-3-138 2414 0 0,8 155-2269 0 0,2 0 0 0 0,2 0 0 0 0,0 0 1 0 0,3 0-1 0 0,0 1 0 0 0,2 0 0 0 0,2 1 0 0 0,1 0 0 0 0,1 0 1 0 0,1 1-1 0 0,2 1 0 0 0,1 1 0 0 0,1 0 0 0 0,6-5-145 0 0,-14 19 97 0 0,0 0 0 0 0,2 1-1 0 0,0 0 1 0 0,0 0 0 0 0,1 2-1 0 0,0-1 1 0 0,1 2 0 0 0,10-6-97 0 0,-23 15 15 0 0,1 0 0 0 0,-1 0-1 0 0,1 0 1 0 0,0 0 0 0 0,0 1 0 0 0,0-1 0 0 0,-1 0 0 0 0,1 1 0 0 0,0 0 0 0 0,0-1-1 0 0,0 1 1 0 0,0 0 0 0 0,0 0 0 0 0,0 0 0 0 0,-1 0 0 0 0,1 0 0 0 0,0 1-1 0 0,0-1 1 0 0,0 0 0 0 0,0 1 0 0 0,0 0 0 0 0,-1-1 0 0 0,1 1 0 0 0,0 0 0 0 0,0 0-1 0 0,-1 0 1 0 0,1 0 0 0 0,-1 0 0 0 0,1 0 0 0 0,-1 0 0 0 0,1 1 0 0 0,-1-1-1 0 0,0 0 1 0 0,0 1 0 0 0,1 0 0 0 0,-1-1 0 0 0,0 1 0 0 0,-1-1 0 0 0,1 1 0 0 0,0 0-1 0 0,0 0 1 0 0,-1-1 0 0 0,1 1 0 0 0,-1 0 0 0 0,1 0 0 0 0,-1 0 0 0 0,0 0-15 0 0,1 18 14 0 0,-1 0 1 0 0,-2 0-1 0 0,0 0 1 0 0,0-1-1 0 0,-2 1 1 0 0,-1-1-1 0 0,0 0 1 0 0,-1 0-1 0 0,-1-1 1 0 0,-1 1 0 0 0,-1-1-1 0 0,0-1 1 0 0,-1 0-1 0 0,-1 0 1 0 0,-1-1-1 0 0,0-1 1 0 0,-3 2-15 0 0,7-5-30 0 0,-162 178-4482 0 0,141-165 521 0 0,8-10-3292 0 0,12-10 2714 0 0</inkml:trace>
  <inkml:trace contextRef="#ctx0" brushRef="#br0" timeOffset="3326.547">2717 1348 12691 0 0,'0'0'3015'0'0,"0"0"-1863"0"0,0 0-688 0 0,0 0 44 0 0,0 0 102 0 0,0 0 10 0 0,0 0-128 0 0,0 0-189 0 0,0 0-131 0 0,0 0-64 0 0,0 0-35 0 0,0 0-23 0 0,2 23-18 0 0,8 73-19 0 0,14-3-3642 0 0,-20-85-2283 0 0,-2-6 2033 0 0,-1 1-3004 0 0</inkml:trace>
  <inkml:trace contextRef="#ctx0" brushRef="#br0" timeOffset="3816.745">2671 1230 10290 0 0,'0'0'1230'0'0,"0"0"-299"0"0,0 0-44 0 0,0 0 137 0 0,0 0 71 0 0,0 0-90 0 0,0 0-154 0 0,0 0-119 0 0,0 0-92 0 0,0 0-80 0 0,0 0-53 0 0,0 0-55 0 0,0 0-13 0 0,27-4-13 0 0,125-18 311 0 0,-84 19 67 0 0,-71 44-409 0 0,-76 72-55 0 0,78-112-347 0 0,0 0 0 0 0,1 0 0 0 0,-1 0 0 0 0,1 0 0 0 0,-1 0 0 0 0,1 1 0 0 0,-1-1 0 0 0,1 0 0 0 0,0 0 1 0 0,-1 0-1 0 0,1 0 0 0 0,0 0 0 0 0,0 0 0 0 0,0 1 0 0 0,0-1 0 0 0,0 0 0 0 0,0 0 0 0 0,0 0 0 0 0,0 0 0 0 0,1 1 0 0 0,-1-1 0 0 0,0 0 0 0 0,1 0 0 0 0,-1 0 0 0 0,1 0 0 0 0,-1 0 0 0 0,1 0 1 0 0,-1 0-1 0 0,1 0 0 0 0,0 0 0 0 0,0 0 0 0 0,-1 0 0 0 0,1-1 0 0 0,0 1 0 0 0,0 0 0 0 0,0 0 0 0 0,0-1 0 0 0,0 1 0 0 0,0 0 0 0 0,0-1 0 0 0,1 1 7 0 0,52 10-126 0 0,-32-8 138 0 0,12 4-38 0 0,-26-6 22 0 0,1 0 0 0 0,-1 0 0 0 0,0 1 0 0 0,0 0 0 0 0,0 0 0 0 0,0 1 0 0 0,0 0 0 0 0,0 0 1 0 0,-1 1-1 0 0,0 0 0 0 0,0 0 0 0 0,0 1 0 0 0,0 0 0 0 0,0 0 0 0 0,4 6 4 0 0,-9-9 12 0 0,-1 1-1 0 0,0-1 1 0 0,0 1 0 0 0,0 0 0 0 0,0-1-1 0 0,0 1 1 0 0,-1 0 0 0 0,1 0 0 0 0,-1 0-1 0 0,1-1 1 0 0,-1 1 0 0 0,0 0 0 0 0,0 0-1 0 0,-1 0 1 0 0,1 0 0 0 0,-1-1 0 0 0,1 1-1 0 0,-1 0 1 0 0,0-1 0 0 0,0 1 0 0 0,0 0-1 0 0,0-1 1 0 0,0 1 0 0 0,-1-1 0 0 0,1 1-1 0 0,-1-1 1 0 0,0 0 0 0 0,0 0 0 0 0,1 0-1 0 0,-1 0 1 0 0,-1 0 0 0 0,0 1-12 0 0,-76 54 289 0 0,-33-23-1054 0 0,62-38-8799 0 0,43 1 120 0 0</inkml:trace>
  <inkml:trace contextRef="#ctx0" brushRef="#br0" timeOffset="4355.328">2209 476 5177 0 0,'0'0'1982'0'0,"0"0"-175"0"0,0 0 95 0 0,0 0 141 0 0,0 0-99 0 0,0 0-290 0 0,0 0-351 0 0,0 0-290 0 0,0 0-206 0 0,0 0-136 0 0,0 0-119 0 0,33-17-81 0 0,104-51-56 0 0,-47 35 203 0 0,45 0-51 0 0,-135 33-476 0 0,0 0 0 0 0,0-1-1 0 0,0 1 1 0 0,0 0 0 0 0,0 0 0 0 0,0-1-1 0 0,0 1 1 0 0,0 0 0 0 0,0 0 0 0 0,0-1-1 0 0,0 1 1 0 0,0 0 0 0 0,0 0-1 0 0,0-1 1 0 0,0 1 0 0 0,1 0 0 0 0,-1 0-1 0 0,0 0 1 0 0,0-1 0 0 0,0 1 0 0 0,0 0-1 0 0,0 0-90 0 0,-13-3-78 0 0,2 2 78 0 0,0-1 0 0 0,0 0-1 0 0,1 0 1 0 0,-1-1 0 0 0,1-1 0 0 0,0 0-1 0 0,0 0 1 0 0,0-1 0 0 0,1 0 0 0 0,-1-1-1 0 0,1 0 1 0 0,1-1 0 0 0,-1 1 0 0 0,1-2 0 0 0,0 1-1 0 0,1-1 1 0 0,0 0 0 0 0,0-1 0 0 0,0 1-1 0 0,1-1 1 0 0,1-1 0 0 0,0 1 0 0 0,-2-6 0 0 0,-19-104-4222 0 0,21 85-1967 0 0,3 19-5038 0 0</inkml:trace>
</inkml:ink>
</file>

<file path=ppt/ink/ink3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1:18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0 481 0 0 0,'0'0'902'0'0,"0"0"483"0"0,0 0 170 0 0,0 0-17 0 0,0 0-53 0 0,0 0-111 0 0,31 9-63 0 0,99 23-4 0 0,-126-30-1197 0 0,0-1-1 0 0,0 0 1 0 0,1 0-1 0 0,-1-1 1 0 0,0 0-1 0 0,0 1 1 0 0,1-1-1 0 0,-1-1 1 0 0,0 1-1 0 0,1-1 1 0 0,-1 1-1 0 0,0-1 1 0 0,0 0 0 0 0,0-1-1 0 0,0 1 1 0 0,0-1-1 0 0,0 0 1 0 0,2-1-110 0 0,8-4 457 0 0,20-8 390 0 0,-1-2 1 0 0,-1-1 0 0 0,-1-1 0 0 0,0-2-1 0 0,17-15-847 0 0,27-31 1017 0 0,-3-3-1 0 0,40-52-1016 0 0,-87 95 147 0 0,-15 15-144 0 0,0 1 0 0 0,1 0-1 0 0,1 0 1 0 0,-1 1 0 0 0,1 1-1 0 0,1 0 1 0 0,0 1 0 0 0,4-2-3 0 0,-15 9-21 0 0,0 1 0 0 0,0-1 0 0 0,0 1 0 0 0,0-1 0 0 0,0 1 0 0 0,0 0 1 0 0,1 0-1 0 0,-1 0 0 0 0,0 0 0 0 0,0 0 0 0 0,0 1 0 0 0,0-1 0 0 0,1 1 0 0 0,-1-1 1 0 0,0 1-1 0 0,0 0 0 0 0,0-1 0 0 0,0 1 0 0 0,0 0 0 0 0,-1 1 0 0 0,1-1 1 0 0,0 0-1 0 0,0 0 0 0 0,-1 1 0 0 0,1-1 0 0 0,-1 1 0 0 0,1 0 0 0 0,-1-1 1 0 0,0 1-1 0 0,1 0 0 0 0,-1 0 0 0 0,0 0 0 0 0,0 0 21 0 0,29 68-4 0 0,-22-35 66 0 0,-1 0-1 0 0,-2 1 0 0 0,-2-1 0 0 0,-1 1 0 0 0,-3 32-61 0 0,1-49 12 0 0,1-7-76 0 0,-1 0 1 0 0,0 0-1 0 0,-1 0 1 0 0,-1 0-1 0 0,0 0 1 0 0,0 0-1 0 0,-1 0 1 0 0,-1 0-1 0 0,0-1 1 0 0,-1 1 0 0 0,0-1-1 0 0,0 0 1 0 0,-1-1-1 0 0,-1 0 1 0 0,0 1-1 0 0,0-2 1 0 0,-1 1-1 0 0,0-1 1 0 0,0-1-1 0 0,-1 1 1 0 0,0-1-1 0 0,-1-1 1 0 0,0 0-1 0 0,0 0 1 0 0,-9 3 63 0 0,5-4-408 0 0,0-1 0 0 0,0 0 0 0 0,-1-1 0 0 0,0-1 0 0 0,1 0 0 0 0,-1-1 0 0 0,-1-1 0 0 0,-13 0 408 0 0,16-1-328 0 0,-64-5-4668 0 0,73 4 4414 0 0,-1 0 0 0 0,1-1 0 0 0,0 1 0 0 0,-1-1 0 0 0,1 0 0 0 0,0 0 0 0 0,0 0 0 0 0,0-1 0 0 0,0 0 0 0 0,0 1 0 0 0,1-1 0 0 0,-1 0-1 0 0,1-1 1 0 0,0 1 0 0 0,-1-2 582 0 0,-4-5-445 0 0,1 5 445 0 0</inkml:trace>
  <inkml:trace contextRef="#ctx0" brushRef="#br0" timeOffset="349.282">1447 179 4625 0 0,'0'0'3043'0'0,"0"0"-1082"0"0,0 0-428 0 0,0 0-122 0 0,0 0-130 0 0,0 0-189 0 0,0 0-256 0 0,0 0-185 0 0,0 0-131 0 0,0 0-137 0 0,0 0-89 0 0,0 0-78 0 0,-33 31-78 0 0,-103 97-65 0 0,131-125-70 0 0,1-1 1 0 0,0 2-1 0 0,0-1 0 0 0,1 0 0 0 0,-1 1 0 0 0,1 0 1 0 0,0 0-1 0 0,0 0 0 0 0,0 0 0 0 0,0 0 0 0 0,1 1 0 0 0,-1-1 1 0 0,1 1-1 0 0,0-1 0 0 0,1 1 0 0 0,-1 0 0 0 0,0 2-3 0 0,0 7 0 0 0,0-9-12 0 0,1 0 1 0 0,-1 0-1 0 0,1 1 1 0 0,-1-1-1 0 0,2 0 1 0 0,-1 1-1 0 0,1-1 1 0 0,-1 1 0 0 0,2 0-1 0 0,-1-1 1 0 0,1 1-1 0 0,-1-1 1 0 0,1 0-1 0 0,1 1 1 0 0,-1-1 0 0 0,1 0-1 0 0,0 1 1 0 0,0-1-1 0 0,1 0 1 0 0,-1-1-1 0 0,1 1 1 0 0,0 0-1 0 0,0-1 1 0 0,1 1 0 0 0,-1-1-1 0 0,1 0 1 0 0,0 0-1 0 0,0-1 1 0 0,1 1-1 0 0,-1-1 1 0 0,1 0 0 0 0,-1 0-1 0 0,4 1 12 0 0,4-1 134 0 0,0-1-1 0 0,1 0 0 0 0,-1-1 1 0 0,0 0-1 0 0,1-1 1 0 0,-1 0-1 0 0,1-1 0 0 0,-1-1 1 0 0,0 0-1 0 0,0 0 1 0 0,0-1-1 0 0,0-1 0 0 0,0 0 1 0 0,-1-1-1 0 0,1 0 1 0 0,-1 0-1 0 0,0-1 0 0 0,-1-1 1 0 0,0 0-1 0 0,0 0 1 0 0,0-1-1 0 0,-1 0 1 0 0,0-1-1 0 0,-1 0 0 0 0,1 0 1 0 0,-2-1-1 0 0,0 0 1 0 0,0-1-1 0 0,2-3-133 0 0,-5 9 35 0 0,0 0 1 0 0,0 0-1 0 0,-1 0 0 0 0,1 0 0 0 0,-1-1 1 0 0,0 1-1 0 0,-1-1 0 0 0,1 0 1 0 0,-1 0-1 0 0,-1 0 0 0 0,1 0 0 0 0,-1 0 1 0 0,0-1-1 0 0,0 1 0 0 0,0 0 1 0 0,-1 0-1 0 0,0-1 0 0 0,-1 1 0 0 0,1 0 1 0 0,-1-1-1 0 0,0 1 0 0 0,-1 0 1 0 0,1 0-1 0 0,-1 0 0 0 0,-1 0 0 0 0,1 0 1 0 0,-1 1-1 0 0,0-1 0 0 0,0 1 1 0 0,0-1-1 0 0,-1 1 0 0 0,0 0 0 0 0,0 0 1 0 0,0 1-1 0 0,-1-1 0 0 0,0 1 1 0 0,0 0-36 0 0,-94-37-2521 0 0,63 38-1214 0 0,1 6-4046 0 0,18 4-1090 0 0</inkml:trace>
</inkml:ink>
</file>

<file path=ppt/ink/ink3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1:21.7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1 266 8642 0 0,'0'0'3206'0'0,"0"0"-1246"0"0,0 0-505 0 0,0 0-70 0 0,0 0-52 0 0,0 0-173 0 0,0 0-277 0 0,0 0-332 0 0,0 0-243 0 0,0 0-37 0 0,0 0 73 0 0,0 0 113 0 0,0 0 75 0 0,11 2-11 0 0,208 6 1946 0 0,-25-37-1958 0 0,-114 7 157 0 0,-97 3 517 0 0,-166-125-929 0 0,134 94-1666 0 0,46 45-240 0 0,3 0-5087 0 0,0 4 3553 0 0,0 1-8535 0 0</inkml:trace>
</inkml:ink>
</file>

<file path=ppt/ink/ink3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1:22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1 837 0 0 0,'0'0'720'0'0,"0"0"706"0"0,0 0 302 0 0,0 0 11 0 0,0 0-152 0 0,0 0-245 0 0,0 0-281 0 0,0 0-183 0 0,0 0-65 0 0,0 0 14 0 0,0 0 28 0 0,0 0-13 0 0,10 1 4892 0 0,15 2-3987 0 0,214 0 2502 0 0,-93-7-2631 0 0,-88 2-4040 0 0,-10 1-8954 0 0,-50 1 5379 0 0,-1 3-1374 0 0</inkml:trace>
  <inkml:trace contextRef="#ctx0" brushRef="#br0" timeOffset="246.702">26 1146 11634 0 0,'0'0'983'0'0,"0"0"-269"0"0,0 0 205 0 0,0 0 332 0 0,0 0 134 0 0,0 0-134 0 0,0 0-233 0 0,35-3-206 0 0,111-8-176 0 0,73-34 528 0 0,-80 13-1902 0 0,-93 21-2165 0 0,0 0-3686 0 0,-19 6-4812 0 0</inkml:trace>
  <inkml:trace contextRef="#ctx0" brushRef="#br0" timeOffset="1119.901">882 1440 9458 0 0,'0'0'959'0'0,"0"0"117"0"0,0 0 288 0 0,0 0 202 0 0,0 0-63 0 0,0 0-279 0 0,0 0-303 0 0,28-34-227 0 0,86-108-139 0 0,48-46 1282 0 0,102-158-907 0 0,-164 236-892 0 0,-99 110-49 0 0,-1-1 0 0 0,1 1 0 0 0,0 0 0 0 0,-1-1 0 0 0,1 1 0 0 0,-1 0 0 0 0,1-1 0 0 0,0 1 0 0 0,-1 0 0 0 0,1 0 0 0 0,0 0 0 0 0,-1 0 0 0 0,1 0 0 0 0,0 0 0 0 0,-1 0 0 0 0,1 0 0 0 0,-1 0 0 0 0,1 0 0 0 0,0 0 0 0 0,-1 0 0 0 0,1 0 0 0 0,0 0 0 0 0,-1 1 0 0 0,1-1 0 0 0,0 0 0 0 0,-1 0 0 0 0,1 1 0 0 0,-1-1 0 0 0,1 1 0 0 0,-1-1 0 0 0,1 0 0 0 0,-1 1 0 0 0,1-1 0 0 0,-1 1 0 0 0,1-1 0 0 0,-1 1 0 0 0,0-1 0 0 0,1 1 0 0 0,-1-1 0 0 0,0 1 0 0 0,1 0 0 0 0,-1-1 0 0 0,0 1 0 0 0,0-1 0 0 0,1 1 0 0 0,-1 0 0 0 0,0-1 0 0 0,0 1 0 0 0,0 0 0 0 0,0-1 0 0 0,0 1 0 0 0,0 0 0 0 0,0-1 0 0 0,0 1 0 0 0,0 0 0 0 0,0-1 0 0 0,-1 1 0 0 0,1 0 0 0 0,0-1 0 0 0,0 1 0 0 0,-1-1 0 0 0,1 1 0 0 0,0 0 11 0 0,1 8 130 0 0,1 149 219 0 0,-2-115-290 0 0,10 124 4 0 0,-9-160-58 0 0,1 0 1 0 0,0-1 0 0 0,0 1 0 0 0,1 0-1 0 0,-1-1 1 0 0,2 1 0 0 0,-1-1-1 0 0,1 0 1 0 0,0 0 0 0 0,0 0 0 0 0,0-1-1 0 0,1 1 1 0 0,0-1 0 0 0,0 0-1 0 0,0 0 1 0 0,1-1 0 0 0,0 0 0 0 0,-1 0-1 0 0,2 0 1 0 0,-1 0 0 0 0,4 1-6 0 0,-4-3 28 0 0,0 0 0 0 0,0-1 1 0 0,1 1-1 0 0,-1-1 1 0 0,0-1-1 0 0,1 1 0 0 0,-1-1 1 0 0,1 0-1 0 0,-1 0 1 0 0,0-1-1 0 0,1 0 0 0 0,-1 0 1 0 0,0 0-1 0 0,0-1 0 0 0,0 0 1 0 0,0 0-1 0 0,0 0 1 0 0,0-1-1 0 0,0 0 0 0 0,-1 0 1 0 0,1-1-1 0 0,-1 0 0 0 0,0 1 1 0 0,0-2-1 0 0,2-1-28 0 0,38-43-38 0 0,-1-3 0 0 0,-3 0 0 0 0,-3-3 0 0 0,-2-1 0 0 0,-2-2 0 0 0,-1-4 38 0 0,-30 56-17 0 0,43-82-263 0 0,69-103-142 0 0,-119 224 650 0 0,-16 27 11 0 0,3 2 0 0 0,2 0 0 0 0,3 0-1 0 0,3 1 1 0 0,3 0 0 0 0,2 2-239 0 0,3-29 8 0 0,2 1 0 0 0,2-1 1 0 0,1 1-1 0 0,8 27-8 0 0,-10-56-153 0 0,21 64 144 0 0,5-34-4155 0 0,-22-35 1692 0 0,-1-2-3779 0 0,0-1-4309 0 0</inkml:trace>
  <inkml:trace contextRef="#ctx0" brushRef="#br0" timeOffset="1677.006">2845 1039 6113 0 0,'0'0'4221'0'0,"0"0"-2091"0"0,0 0-630 0 0,0 0-75 0 0,0 0-146 0 0,0 0-259 0 0,0 0-259 0 0,0 0-210 0 0,0 0-168 0 0,0 0-126 0 0,0 0-83 0 0,0 0-72 0 0,0 0-18 0 0,-20 14-22 0 0,-62 43-30 0 0,39-3-3 0 0,36-42-45 0 0,0 1 0 0 0,1 0 0 0 0,1 0 0 0 0,0 0 0 0 0,1 0 0 0 0,0 1 0 0 0,1-1 0 0 0,1 1 0 0 0,0 0 0 0 0,1 0 0 0 0,0 0 0 0 0,1 0 0 0 0,1 0 0 0 0,1 11 16 0 0,0-16 4 0 0,0 0 0 0 0,1 0 1 0 0,0-1-1 0 0,0 1 0 0 0,1-1 0 0 0,0 0 0 0 0,1 0 1 0 0,0 0-1 0 0,0-1 0 0 0,0 0 0 0 0,1 0 1 0 0,0 0-1 0 0,1 0 0 0 0,-1-1 0 0 0,1 0 0 0 0,0-1 1 0 0,1 1-1 0 0,-1-1 0 0 0,1-1 0 0 0,0 0 1 0 0,0 0-1 0 0,1 0 0 0 0,-1-1 0 0 0,1 0 0 0 0,0-1 1 0 0,0 0-1 0 0,0 0 0 0 0,0-1 0 0 0,0 0 1 0 0,0 0-5 0 0,-2-1 99 0 0,1 0-1 0 0,0 0 1 0 0,0 0 0 0 0,-1-1 0 0 0,1 0 0 0 0,0 0 0 0 0,-1-1 0 0 0,1 0 0 0 0,-1 0 0 0 0,0-1 0 0 0,1 0 0 0 0,-1-1 0 0 0,-1 1 0 0 0,1-1 0 0 0,0 0 0 0 0,-1-1-1 0 0,0 0 1 0 0,0 0 0 0 0,0 0 0 0 0,-1-1 0 0 0,0 1 0 0 0,0-1 0 0 0,0 0 0 0 0,-1-1 0 0 0,0 1 0 0 0,0-1 0 0 0,0 0 0 0 0,-1 0 0 0 0,0 0 0 0 0,-1-1-1 0 0,1 1 1 0 0,-1-1 0 0 0,0-1-99 0 0,-1 4 9 0 0,1 0-1 0 0,-1 1 1 0 0,0-1-1 0 0,0 0 1 0 0,-1 0-1 0 0,1 0 1 0 0,-1 1-1 0 0,0-1 1 0 0,-1 0-1 0 0,1 0 1 0 0,-1 0-1 0 0,0 1 1 0 0,0-1-1 0 0,0 0 1 0 0,-1 1-1 0 0,1-1 1 0 0,-1 1 0 0 0,0-1-1 0 0,-1 1 1 0 0,1 0-1 0 0,-1 0 1 0 0,0 0-1 0 0,0 0 1 0 0,0 1-1 0 0,0-1 1 0 0,-1 1-1 0 0,1-1 1 0 0,-1 1-1 0 0,0 0 1 0 0,0 1-1 0 0,0-1 1 0 0,0 1-1 0 0,-1 0 1 0 0,0-1-9 0 0,0 1-100 0 0,1 1 0 0 0,-1-1-1 0 0,-1 1 1 0 0,1 0 0 0 0,0 0 0 0 0,0 0 0 0 0,0 1 0 0 0,0 0 0 0 0,-1 0 0 0 0,1 0 0 0 0,0 1 0 0 0,0 0 0 0 0,0 0 0 0 0,0 0 0 0 0,0 0 0 0 0,0 1-1 0 0,0 0 1 0 0,0 0 0 0 0,0 0 0 0 0,1 0 0 0 0,-1 1 0 0 0,1 0 0 0 0,0 0 0 0 0,0 0 0 0 0,0 1 0 0 0,-1 0 100 0 0,5-3-23 0 0,-1 0 0 0 0,1-1 0 0 0,0 1 0 0 0,-1 0 0 0 0,1 0 0 0 0,0 0 0 0 0,0-1 0 0 0,0 1 0 0 0,0 0 0 0 0,0 0 0 0 0,0 0 0 0 0,0-1 0 0 0,0 1 0 0 0,0 0 0 0 0,0 0 0 0 0,0 0 0 0 0,0-1 0 0 0,1 1 0 0 0,-1 0 0 0 0,0 0 0 0 0,0-1 0 0 0,1 1 0 0 0,-1 0 0 0 0,1 0 0 0 0,-1-1 0 0 0,1 1 0 0 0,-1 0 0 0 0,1-1 0 0 0,-1 1 0 0 0,1-1 0 0 0,-1 1 0 0 0,1-1 0 0 0,0 1 0 0 0,-1-1 0 0 0,1 1 0 0 0,0-1 0 0 0,0 0 0 0 0,-1 1 0 0 0,1-1 0 0 0,0 0 0 0 0,0 1 0 0 0,-1-1 0 0 0,1 0 0 0 0,0 0 0 0 0,0 0 0 0 0,0 0 0 0 0,0 0 0 0 0,-1 0 0 0 0,2 0 23 0 0,48 2 60 0 0,-42-2-105 0 0,131-32-1568 0 0,-91 16-602 0 0,-11 4-1562 0 0,-12 3-1488 0 0,-4 1-1731 0 0</inkml:trace>
  <inkml:trace contextRef="#ctx0" brushRef="#br0" timeOffset="2522.041">1276 340 4769 0 0,'0'0'1656'0'0,"0"0"-766"0"0,0 0-131 0 0,0 0 281 0 0,0 0 312 0 0,0 0 173 0 0,0 0-65 0 0,0 0-228 0 0,0 0-162 0 0,0 0-113 0 0,33-7-86 0 0,105-17-92 0 0,53 11 1367 0 0,84 12-987 0 0,-119 9-929 0 0,-149-7 1571 0 0,-21-7-853 0 0,-163-166-995 0 0,98 102-2413 0 0,52 48-1190 0 0,1 0-3928 0 0,13 11-3331 0 0</inkml:trace>
</inkml:ink>
</file>

<file path=ppt/ink/ink3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1:20.1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1217 1 1256 0 0,'0'0'1843'0'0,"0"0"-649"0"0,0 0-202 0 0,0 0 167 0 0,0 0 219 0 0,0 0 103 0 0,0 0 45 0 0,0 0-111 0 0,0 0-225 0 0,0 0-281 0 0,0 0-259 0 0,0 0-204 0 0,0 0-126 0 0,-30 1-78 0 0,-98 8-57 0 0,-34 29 353 0 0,-188 83 819 0 0,337-113-958 0 0,39-8-165 0 0,-13-1-152 0 0,40 2 63 0 0,-1 3-1 0 0,0 1 1 0 0,-1 3 0 0 0,27 8-145 0 0,-70-13 23 0 0,0-1 0 0 0,0 2 0 0 0,0-1 0 0 0,-1 1 0 0 0,1 0 0 0 0,-1 0 0 0 0,0 1 0 0 0,0 0 0 0 0,-1 1 0 0 0,1-1 0 0 0,3 6-23 0 0,-8-9 19 0 0,0 0 0 0 0,0 0 1 0 0,0 0-1 0 0,-1 0 0 0 0,1 0 0 0 0,-1 1 0 0 0,1-1 0 0 0,-1 1 1 0 0,0-1-1 0 0,0 1 0 0 0,0 0 0 0 0,0-1 0 0 0,0 1 0 0 0,-1 0 0 0 0,1 0 1 0 0,-1-1-1 0 0,0 1 0 0 0,0 0 0 0 0,0 0 0 0 0,0 0 0 0 0,0 0 1 0 0,-1-1-1 0 0,1 1 0 0 0,-1 0 0 0 0,1 0 0 0 0,-1-1 0 0 0,0 1 0 0 0,0-1 1 0 0,-1 1-1 0 0,1 0 0 0 0,0-1 0 0 0,-1 0 0 0 0,0 1 0 0 0,1-1 1 0 0,-1 0-1 0 0,-2 1-19 0 0,-20 19-8 0 0,-1-1 1 0 0,-1-2-1 0 0,0 0 0 0 0,-2-2 1 0 0,0-1-1 0 0,-1-1 1 0 0,-9 2 7 0 0,-44 25-121 0 0,-325 171 83 0 0,173-72 531 0 0,234-141-491 0 0,-1 1-1 0 0,1-1 1 0 0,0 1-1 0 0,-1-1 1 0 0,1 1 0 0 0,0-1-1 0 0,-1 1 1 0 0,1 0-1 0 0,0-1 1 0 0,0 1 0 0 0,0 0-1 0 0,0-1 1 0 0,-1 1-1 0 0,1-1 1 0 0,0 1 0 0 0,0 0-1 0 0,0-1 1 0 0,0 1-1 0 0,0 0 1 0 0,1-1 0 0 0,-1 1-1 0 0,0 0 1 0 0,0-1-1 0 0,0 1 1 0 0,1 0 0 0 0,-1-1-1 0 0,0 1 1 0 0,0-1-1 0 0,1 1 1 0 0,-1-1-1 0 0,0 1 1 0 0,1-1 0 0 0,-1 1-1 0 0,1-1 1 0 0,-1 1-1 0 0,1-1 1 0 0,-1 1 0 0 0,1-1-1 0 0,-1 0 1 0 0,1 1-1 0 0,-1-1 1 0 0,1 0 0 0 0,0 1-1 0 0,-1-1 1 0 0,1 0-1 0 0,0 0 1 0 0,-1 0 0 0 0,1 0-1 0 0,-1 1 1 0 0,1-1-1 0 0,0 0 1 0 0,-1 0 0 0 0,1 0-1 0 0,0 0 1 0 0,-1 0-1 0 0,1-1 1 0 0,0 1 0 0 0,-1 0-1 0 0,1 0 1 0 0,-1 0-1 0 0,1-1 1 0 0,0 1-1 0 0,-1 0 1 0 0,1-1-2 0 0,54 8 489 0 0,33-9 33 0 0,1-4 1 0 0,-1-3-1 0 0,-1-5 0 0 0,0-3 1 0 0,6-6-523 0 0,42-6 459 0 0,78-10-7 0 0,-178 35-2165 0 0,-35 4 454 0 0,-9 0-11427 0 0,5 0 3631 0 0</inkml:trace>
  <inkml:trace contextRef="#ctx0" brushRef="#br0" timeOffset="758.059">1166 825 4585 0 0,'0'0'2162'0'0,"0"0"-963"0"0,0 0-176 0 0,0 0 441 0 0,0 0 398 0 0,0 0 102 0 0,0 0-249 0 0,0 0-412 0 0,0 0-319 0 0,0 0-165 0 0,0 0-116 0 0,0 0-83 0 0,0 0-67 0 0,31-30-86 0 0,97-98-80 0 0,-48 40 182 0 0,162-212 385 0 0,-164 209-853 0 0,-78 92-119 0 0,0-1-1 0 0,0 0 1 0 0,0 0 0 0 0,0 1-1 0 0,0-1 1 0 0,0 0-1 0 0,1 0 1 0 0,-1 1-1 0 0,0-1 1 0 0,0 0-1 0 0,0 0 1 0 0,0 1 0 0 0,0-1-1 0 0,1 0 1 0 0,-1 0-1 0 0,0 0 1 0 0,0 1-1 0 0,1-1 1 0 0,-1 0-1 0 0,0 0 1 0 0,0 0 0 0 0,0 0-1 0 0,1 0 1 0 0,-1 0-1 0 0,0 1 1 0 0,1-1-1 0 0,-1 0 1 0 0,0 0-1 0 0,0 0 1 0 0,1 0 0 0 0,-1 0-1 0 0,0 0 1 0 0,0 0-1 0 0,1 0 1 0 0,-1 0-1 0 0,0 0 1 0 0,1 0-1 0 0,-1 0 1 0 0,0 0 0 0 0,0-1-1 0 0,1 1 1 0 0,-1 0-1 0 0,0 0 1 0 0,0 0-1 0 0,1 0 1 0 0,-1 0-1 0 0,0-1 1 0 0,0 1 0 0 0,0 0-1 0 0,1 0 1 0 0,-1 0 18 0 0,0 8 85 0 0,-10 319-93 0 0,10-324 2 0 0,0 1 0 0 0,1 0-1 0 0,-1-1 1 0 0,1 1-1 0 0,0 0 1 0 0,0-1-1 0 0,0 1 1 0 0,1-1-1 0 0,-1 1 1 0 0,1-1-1 0 0,0 0 1 0 0,0 1-1 0 0,0-1 1 0 0,0 0-1 0 0,0 0 1 0 0,1-1-1 0 0,-1 1 1 0 0,1 0-1 0 0,0-1 1 0 0,0 0-1 0 0,0 1 1 0 0,0-1-1 0 0,0 0 1 0 0,1-1 0 0 0,-1 1-1 0 0,0-1 1 0 0,1 1-1 0 0,-1-1 1 0 0,1 0-1 0 0,0 0 1 0 0,-1 0-1 0 0,1-1 1 0 0,0 1-1 0 0,0-1 1 0 0,1 0 6 0 0,0 0 11 0 0,-1-1 1 0 0,0 1-1 0 0,1-1 1 0 0,-1 0-1 0 0,0 0 1 0 0,0 0 0 0 0,0-1-1 0 0,0 1 1 0 0,0-1-1 0 0,0 0 1 0 0,-1 0-1 0 0,1-1 1 0 0,0 1-1 0 0,-1-1 1 0 0,0 0-1 0 0,0 1 1 0 0,0-1 0 0 0,0-1-1 0 0,0 1 1 0 0,0-1-12 0 0,0 1 9 0 0,27-31 53 0 0,-1-2 1 0 0,-2 0 0 0 0,-2-2-1 0 0,18-37-62 0 0,-21 36 200 0 0,2 0 0 0 0,2 1 0 0 0,1 1-1 0 0,29-29-199 0 0,-56 85-173 0 0,-34 185 609 0 0,28-156-422 0 0,-3 147-184 0 0,38-137-2394 0 0,-12-45-1850 0 0,3-5-4519 0 0,-13-5 1103 0 0</inkml:trace>
  <inkml:trace contextRef="#ctx0" brushRef="#br0" timeOffset="1056.56">2628 571 7017 0 0,'0'0'3881'0'0,"0"0"-1483"0"0,0 0-540 0 0,0 0-119 0 0,0 0-216 0 0,0 0-300 0 0,0 0-292 0 0,0 0-187 0 0,0 0-153 0 0,0 0-115 0 0,0 0-67 0 0,0 0-82 0 0,-23 11-86 0 0,-69 36-54 0 0,31 5 122 0 0,59-50-316 0 0,0 0-1 0 0,1-1 0 0 0,-1 1 1 0 0,1 0-1 0 0,-1 0 0 0 0,1 0 1 0 0,0 1-1 0 0,0-1 0 0 0,0 0 1 0 0,0 0-1 0 0,0 0 0 0 0,1 1 0 0 0,-1-1 1 0 0,1 1-1 0 0,-1-1 0 0 0,1 0 1 0 0,0 1-1 0 0,0-1 0 0 0,0 1 1 0 0,0-1-1 0 0,0 0 0 0 0,1 1 1 0 0,-1-1-1 0 0,1 0 0 0 0,0 1 0 0 0,-1-1 1 0 0,1 0-1 0 0,0 1 0 0 0,0-1 1 0 0,0 0-1 0 0,1 0 0 0 0,-1 0 1 0 0,1 0-1 0 0,-1 0 0 0 0,1 0 1 0 0,-1-1-1 0 0,1 1 0 0 0,0 0 0 0 0,0-1 1 0 0,0 0-1 0 0,0 1 0 0 0,0-1 1 0 0,0 0-1 0 0,0 0 0 0 0,0 0 1 0 0,1 0-1 0 0,-1 0 0 0 0,0 0 1 0 0,1-1-1 0 0,-1 1 0 0 0,0-1 0 0 0,1 0 1 0 0,-1 0-1 0 0,1 0 0 0 0,-1 0 1 0 0,2 0 7 0 0,9 1-53 0 0,0-1 0 0 0,-1 0 0 0 0,1-1 0 0 0,-1 0 0 0 0,1-1 0 0 0,-1-1 1 0 0,0 0-1 0 0,0 0 0 0 0,0-1 0 0 0,0-1 0 0 0,0 0 0 0 0,-1 0 0 0 0,0-2 0 0 0,0 1 0 0 0,7-7 53 0 0,18-14-4112 0 0,-1-3-3817 0 0,-28 23-2660 0 0</inkml:trace>
</inkml:ink>
</file>

<file path=ppt/ink/ink3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1:31.03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9 2788 2945 0 0,'0'0'734'0'0,"0"0"-227"0"0,0 0-13 0 0,0 0 196 0 0,0 0 231 0 0,0 0 140 0 0,0 0-17 0 0,0 0-195 0 0,0 0-248 0 0,0 0-171 0 0,0 0-84 0 0,-8-7 526 0 0,48-15 622 0 0,273-183 3048 0 0,338-231-2226 0 0,340-222-931 0 0,203-97-506 0 0,-1107 698-586 0 0,-226 95 1573 0 0,72-25-1880 0 0,-1-2 0 0 0,0-3 1 0 0,-1-4-1 0 0,0-2 0 0 0,-65-8 14 0 0,97 3 51 0 0,1-2 1 0 0,-1-2-1 0 0,1-1 0 0 0,-33-12-51 0 0,61 17 31 0 0,6 3-614 0 0,19 11 286 0 0,37 33 288 0 0,-2 2 1 0 0,-2 3 0 0 0,-2 1 0 0 0,-2 3-1 0 0,20 31 9 0 0,-56-72 14 0 0,-1 1 0 0 0,-1 0-1 0 0,0 1 1 0 0,0-1 0 0 0,-2 1-1 0 0,0 1 1 0 0,0-1-1 0 0,-1 1 1 0 0,-1 0 0 0 0,0 0-1 0 0,-1 1 1 0 0,-1-1 0 0 0,-1 1-1 0 0,0-1 1 0 0,-1 1-1 0 0,0 0 1 0 0,-1-1 0 0 0,-1 4-14 0 0,-1-13 40 0 0,1-1 1 0 0,-1 1 0 0 0,0 0 0 0 0,0-1-1 0 0,-1 0 1 0 0,0 0 0 0 0,0 0-1 0 0,0 0 1 0 0,0 0 0 0 0,-1-1-1 0 0,0 0 1 0 0,1 0 0 0 0,-2 0 0 0 0,1 0-1 0 0,0-1 1 0 0,-1 0 0 0 0,0 0-1 0 0,1 0 1 0 0,-1-1 0 0 0,0 0-1 0 0,0 0 1 0 0,0-1 0 0 0,-1 1 0 0 0,1-2-1 0 0,-2 1-40 0 0,6-2 35 0 0,0-1 0 0 0,1 1-1 0 0,-1-1 1 0 0,0 0 0 0 0,1 0 0 0 0,-1 0-1 0 0,1 0 1 0 0,-1 0 0 0 0,1 0-1 0 0,0 0 1 0 0,0-1 0 0 0,0 1 0 0 0,0 0-1 0 0,0 0 1 0 0,1-1 0 0 0,-1 1 0 0 0,1-1-1 0 0,-1 1 1 0 0,1-1 0 0 0,0 1-1 0 0,0-1 1 0 0,0 1 0 0 0,0 0 0 0 0,1-1-1 0 0,-1 1 1 0 0,1-1 0 0 0,-1 1-1 0 0,1-1 1 0 0,1-1-35 0 0,2-11 9 0 0,0 1 0 0 0,2-1 0 0 0,0 1 0 0 0,0 0 0 0 0,1 1 0 0 0,1-1 0 0 0,0 2 0 0 0,1-1 0 0 0,1 1 0 0 0,5-6-9 0 0,4-7-6 0 0,139-164 58 0 0,46-66-616 0 0,-195 240 287 0 0,-1 0-1 0 0,0 0 1 0 0,-1 0-1 0 0,-1-1 1 0 0,0 0 0 0 0,-1-1-1 0 0,2-15 278 0 0,-10-66-5785 0 0,-17 58-4314 0 0,13 31 2569 0 0</inkml:trace>
  <inkml:trace contextRef="#ctx0" brushRef="#br0" timeOffset="490.092">4224 100 5785 0 0,'0'0'1901'0'0,"0"0"-332"0"0,0 0-71 0 0,0 0-44 0 0,0 0-57 0 0,-37 9-38 0 0,-120 31-161 0 0,149-38-1081 0 0,0 0 1 0 0,1 1 0 0 0,-1 0-1 0 0,0 0 1 0 0,1 1 0 0 0,0 0-1 0 0,-1 0 1 0 0,2 1 0 0 0,-1 0-1 0 0,0 0 1 0 0,1 1 0 0 0,0-1-1 0 0,0 2-117 0 0,-10 9 287 0 0,-13 11-86 0 0,2 2 0 0 0,0 1 0 0 0,2 1 0 0 0,1 0 0 0 0,2 2 0 0 0,1 1 0 0 0,1 1 0 0 0,3 1 0 0 0,0 0 0 0 0,2 1 0 0 0,2 0 0 0 0,2 2 0 0 0,1-1 0 0 0,2 1 0 0 0,1 6-201 0 0,7-34 31 0 0,0 0 0 0 0,0-1 0 0 0,1 1 0 0 0,1 0-1 0 0,0-1 1 0 0,0 1 0 0 0,1-1 0 0 0,0 0 0 0 0,1 1-1 0 0,0-2 1 0 0,1 1 0 0 0,0 0 0 0 0,0-1 0 0 0,1 0-1 0 0,0 0 1 0 0,1-1 0 0 0,-1 0 0 0 0,2 0 0 0 0,-1 0-1 0 0,1-1 1 0 0,1 0 0 0 0,-1-1 0 0 0,1 1 0 0 0,0-2-1 0 0,0 1 1 0 0,1-2 0 0 0,0 1 0 0 0,0-1 0 0 0,0 0-1 0 0,0-1 1 0 0,0 0 0 0 0,12 1-31 0 0,1 0 125 0 0,2-1 0 0 0,-1-2 0 0 0,0 0 1 0 0,0-1-1 0 0,0-1 0 0 0,1-2 0 0 0,-1 0 0 0 0,-1-2 0 0 0,1 0 1 0 0,-1-2-1 0 0,0 0 0 0 0,18-9-125 0 0,13-8 238 0 0,-2-2 1 0 0,0-3-1 0 0,-3-2 0 0 0,36-28-238 0 0,-56 37 87 0 0,-1 0-1 0 0,-2-2 1 0 0,0-1 0 0 0,-1-1-1 0 0,-2-1 1 0 0,-1-1-1 0 0,-1-1 1 0 0,12-22-87 0 0,-24 35-44 0 0,0-2 1 0 0,-1 1-1 0 0,-1-1 1 0 0,-1 0-1 0 0,0 0 1 0 0,-1-1-1 0 0,-1 0 1 0 0,-1 0-1 0 0,-1 0 0 0 0,0 0 1 0 0,-2 0-1 0 0,0 0 1 0 0,-1 0-1 0 0,-1-1 1 0 0,0 1-1 0 0,-6-18 44 0 0,4 25-323 0 0,0 0 0 0 0,-1 0 0 0 0,0 0 1 0 0,0 1-1 0 0,-1-1 0 0 0,-1 1 0 0 0,0 1 0 0 0,-1-1 0 0 0,0 1 0 0 0,0 1 0 0 0,-1 0 0 0 0,0 0 0 0 0,-1 0 0 0 0,0 1 0 0 0,0 1 323 0 0,-6-4-1508 0 0,-1 1-1 0 0,0 1 0 0 0,0 0 0 0 0,-1 2 0 0 0,0 0 0 0 0,0 0 0 0 0,0 2 0 0 0,-1 1 0 0 0,-9-2 1509 0 0,-22 1-6005 0 0</inkml:trace>
  <inkml:trace contextRef="#ctx0" brushRef="#br0" timeOffset="734.513">2930 778 7802 0 0,'0'0'1156'0'0,"0"0"132"0"0,0 0 267 0 0,0 0 228 0 0,37-13 112 0 0,119-40-57 0 0,-35 19 1285 0 0,142-25 2243 0 0,43 5-5366 0 0,504-45 1090 0 0,-88 13-4278 0 0,-640 73-1367 0 0,-40 5-2045 0 0,-4 3-5721 0 0</inkml:trace>
</inkml:ink>
</file>

<file path=ppt/ink/ink3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1:44.291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6 287 2769 0 0,'0'0'444'0'0,"0"0"-159"0"0,0 0-112 0 0,0 0-115 0 0,0 0-190 0 0,0 0-228 0 0,0 0-114 0 0,0 0 50 0 0,0 0 171 0 0,0 0 279 0 0,0 0 256 0 0,-2-2 246 0 0,-1-8 1489 0 0,27 18 1212 0 0,-9-3-2878 0 0,11 1 186 0 0,1-1-1 0 0,-1-1 1 0 0,1-2 0 0 0,0 0-1 0 0,0-2 1 0 0,5-1-537 0 0,-2 1 213 0 0,500-19 1571 0 0,15-31-679 0 0,462-32 547 0 0,-269 55-799 0 0,370 23-77 0 0,-647 5-499 0 0,343-40 163 0 0,-587 23-338 0 0,46-3-1 0 0,637-31 112 0 0,-357 49-79 0 0,-85 26 308 0 0,-135-24 158 0 0,-222-8-400 0 0,-94 6-137 0 0,-5 4-1020 0 0,-1 6-244 0 0,4 18-2985 0 0,-3-11-1113 0 0,0-8-3752 0 0</inkml:trace>
</inkml:ink>
</file>

<file path=ppt/ink/ink3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1:45.52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0 482 592 0 0,'0'0'-69'0'0,"0"0"-95"0"0,0 0-43 0 0,0 0 82 0 0,0 0 159 0 0,0 0 204 0 0,0 0 166 0 0,0 0 144 0 0,32-21 145 0 0,98-63 86 0 0,-58 42 1314 0 0,-44 31-1622 0 0,1 2-1 0 0,0 0 1 0 0,0 2 0 0 0,1 2 0 0 0,-1 0 0 0 0,1 2 0 0 0,1 2-1 0 0,11 0-470 0 0,44-4 461 0 0,448-43 1664 0 0,2654-153 3025 0 0,-1433 172-3744 0 0,-902 79-1047 0 0,-680-46 119 0 0,-142 0 38 0 0,-30-4-334 0 0,-1 0 30 0 0,0 0 13 0 0,0 0-14 0 0,0 0-19 0 0,0 0-45 0 0,0 0-41 0 0,0 0-28 0 0,0 0-34 0 0,-9 1-2981 0 0,9 27-6245 0 0,3-20 827 0 0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09.9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150 752 0 0 0,'0'30'939'0'0,"0"100"112"0"0,-21 173 3302 0 0,17-265-3897 0 0,-2 0 1 0 0,-1 0-1 0 0,-2 0 1 0 0,-1-1-1 0 0,-3 0 1 0 0,-7 16-457 0 0,-6-16 2882 0 0,1-33 2879 0 0,17-52-3668 0 0,11 5-1965 0 0,3 0 0 0 0,1 1 1 0 0,2 0-1 0 0,1 0 1 0 0,3 1-1 0 0,1 0 1 0 0,2 1-1 0 0,2 1 0 0 0,2 1 1 0 0,12-17-129 0 0,-7 7-14 0 0,3 1 0 0 0,2 2 0 0 0,1 0 0 0 0,3 2 0 0 0,1 2 0 0 0,2 1 0 0 0,9-4 14 0 0,-37 34-26 0 0,1 2-1 0 0,-1-1 0 0 0,1 1 1 0 0,1 1-1 0 0,0 0 0 0 0,0 0 1 0 0,0 1-1 0 0,0 1 0 0 0,1 0 1 0 0,0 0-1 0 0,0 1 0 0 0,1 1 1 0 0,-1 0-1 0 0,1 1 0 0 0,-1 0 1 0 0,2 1 26 0 0,-11 2-9 0 0,1 1 1 0 0,-1 1-1 0 0,0-1 1 0 0,1 0 0 0 0,-1 1-1 0 0,0 0 1 0 0,-1 0-1 0 0,1 0 1 0 0,0 0 0 0 0,-1 0-1 0 0,0 0 1 0 0,1 1-1 0 0,-1-1 1 0 0,0 1-1 0 0,-1-1 1 0 0,1 1 0 0 0,-1 0-1 0 0,0 0 1 0 0,0 0-1 0 0,0 0 1 0 0,0 0 0 0 0,-1 0-1 0 0,1 0 1 0 0,-1 0-1 0 0,0 0 1 0 0,0 0-1 0 0,-1 0 1 0 0,1 0 0 0 0,-1 0-1 0 0,0 0 1 0 0,-1 2 8 0 0,2 7 67 0 0,-2 9-18 0 0,-1 1-1 0 0,-2-1 1 0 0,0 0-1 0 0,-1-1 0 0 0,-1 1 1 0 0,-1-1-1 0 0,-1 0 1 0 0,-1-1-1 0 0,-1 0 0 0 0,0-1 1 0 0,-2 0-1 0 0,0-1 1 0 0,-1 0-1 0 0,-1-1 0 0 0,0-1 1 0 0,-1 0-1 0 0,-16 11-48 0 0,23-20-265 0 0,0 0-1 0 0,-1-1 0 0 0,1 0 1 0 0,-1 0-1 0 0,-1-1 0 0 0,1-1 1 0 0,-1 0-1 0 0,1 0 0 0 0,-1-1 1 0 0,0 0-1 0 0,-6 0 266 0 0,13-2-106 0 0,1-1 1 0 0,-1 1-1 0 0,0-1 1 0 0,1 0-1 0 0,-1 0 1 0 0,1-1-1 0 0,-1 1 1 0 0,1-1-1 0 0,-1 1 1 0 0,1-1-1 0 0,-1 0 1 0 0,1 0-1 0 0,-1-1 1 0 0,1 1-1 0 0,0-1 0 0 0,0 0 1 0 0,0 1-1 0 0,0-1 1 0 0,0-1-1 0 0,0 1 1 0 0,0 0-1 0 0,1-1 1 0 0,-1 1-1 0 0,1-1 1 0 0,0 0-1 0 0,0 0 1 0 0,0 0-1 0 0,0 0 1 0 0,0 0-1 0 0,1 0 1 0 0,-1-1-1 0 0,1 1 0 0 0,0 0 1 0 0,0-1-1 0 0,0 1 1 0 0,0-1-1 0 0,1-2 106 0 0,-2-1-1065 0 0,1-1 0 0 0,1 0-1 0 0,-1 0 1 0 0,1 1-1 0 0,1-1 1 0 0,-1 0-1 0 0,1 1 1 0 0,1-1-1 0 0,-1 0 1 0 0,1 1 0 0 0,2-6 1065 0 0,2 0-2661 0 0</inkml:trace>
  <inkml:trace contextRef="#ctx0" brushRef="#br0" timeOffset="1287.143">965 619 5833 0 0,'0'0'2557'0'0,"0"0"-258"0"0,0 0-161 0 0,0 0-205 0 0,0 0-324 0 0,0 0-349 0 0,0 0-317 0 0,0 0-248 0 0,0 0-203 0 0,0 0-168 0 0,0 0-112 0 0,0 0-79 0 0,0 0-51 0 0,-28 20-37 0 0,-89 64-14 0 0,113-82-30 0 0,0 1 1 0 0,0 0 0 0 0,1 0 0 0 0,-1 0-1 0 0,1 1 1 0 0,-1-1 0 0 0,1 1 0 0 0,0-1-1 0 0,1 1 1 0 0,-1 0 0 0 0,1 1 0 0 0,-1-1-1 0 0,1 0 1 0 0,1 1 0 0 0,-3 3-2 0 0,-1 7 3 0 0,0-1-53 0 0,0-1 0 0 0,0 1 0 0 0,2 1 0 0 0,-1-1 0 0 0,2 0 0 0 0,0 1 0 0 0,1-1 0 0 0,0 1 1 0 0,1 0-1 0 0,1-1 0 0 0,0 4 50 0 0,0-15-2 0 0,0 1 0 0 0,-1-1 1 0 0,1 0-1 0 0,0 1 0 0 0,1-1 1 0 0,-1 0-1 0 0,1 0 1 0 0,-1 0-1 0 0,1 0 0 0 0,0 0 1 0 0,0-1-1 0 0,0 1 0 0 0,0 0 1 0 0,1-1-1 0 0,-1 0 1 0 0,1 1-1 0 0,-1-1 0 0 0,1 0 1 0 0,0 0-1 0 0,0-1 0 0 0,0 1 1 0 0,0 0-1 0 0,0-1 1 0 0,0 0-1 0 0,1 0 0 0 0,-1 0 1 0 0,0 0-1 0 0,1 0 0 0 0,-1-1 1 0 0,0 1-1 0 0,1-1 1 0 0,-1 0-1 0 0,1 0 0 0 0,-1 0 1 0 0,0-1-1 0 0,1 0 2 0 0,7 0 131 0 0,0-1 1 0 0,-1 0-1 0 0,1-1 1 0 0,-1-1-1 0 0,0 0 0 0 0,0 0 1 0 0,-1 0-1 0 0,1-1 0 0 0,-1-1 1 0 0,9-6-132 0 0,-6 3 168 0 0,0 0 0 0 0,0-1 0 0 0,-1-1 0 0 0,-1 0 0 0 0,1 0 0 0 0,-2-1 1 0 0,0 0-1 0 0,0 0 0 0 0,-1-1 0 0 0,-1-1 0 0 0,0 1 0 0 0,0-1 1 0 0,-2 0-1 0 0,0-1 0 0 0,0 1 0 0 0,-2-1 0 0 0,1 0 0 0 0,-2 0 0 0 0,0 0 1 0 0,-1 0-1 0 0,-1 0 0 0 0,0-1 0 0 0,-2-11-168 0 0,1 20-23 0 0,0 1-1 0 0,-1-1 1 0 0,0 1-1 0 0,-1 0 1 0 0,1 0 0 0 0,-1 0-1 0 0,0 0 1 0 0,-1 0 0 0 0,1 0-1 0 0,-1 1 1 0 0,-1 0-1 0 0,1-1 1 0 0,0 2 0 0 0,-1-1-1 0 0,0 0 1 0 0,0 1-1 0 0,-1 0 1 0 0,1 0 0 0 0,-1 1-1 0 0,0-1 1 0 0,0 1-1 0 0,0 1 1 0 0,0-1 0 0 0,-4 0 23 0 0,8 2-44 0 0,-1 0 1 0 0,1 0 0 0 0,0 1 0 0 0,-1-1 0 0 0,1 1 0 0 0,0 0 0 0 0,-1-1 0 0 0,1 1 0 0 0,-1 0 0 0 0,1 0-1 0 0,0 1 1 0 0,-1-1 0 0 0,1 0 0 0 0,0 1 0 0 0,-1 0 0 0 0,1-1 0 0 0,0 1 0 0 0,-1 0 0 0 0,1 0 0 0 0,0 0-1 0 0,0 1 1 0 0,0-1 0 0 0,0 0 0 0 0,0 1 0 0 0,0-1 0 0 0,1 1 0 0 0,-1 0 0 0 0,0-1 0 0 0,1 1 0 0 0,-1 0-1 0 0,1 0 1 0 0,0 0 0 0 0,-1 0 0 0 0,1 0 0 0 0,0 1 0 0 0,0-1 0 0 0,1 0 0 0 0,-1 0 0 0 0,0 1 0 0 0,1-1-1 0 0,-1 0 1 0 0,1 1 0 0 0,0-1 0 0 0,0 3 43 0 0,2-2 12 0 0,0 1 0 0 0,1-1-1 0 0,-1 0 1 0 0,1 1 0 0 0,0-2 0 0 0,0 1-1 0 0,0 0 1 0 0,0 0 0 0 0,0-1 0 0 0,0 0-1 0 0,1 1 1 0 0,-1-1 0 0 0,1-1 0 0 0,0 1-1 0 0,0 0 1 0 0,-1-1 0 0 0,1 0 0 0 0,0 0-1 0 0,0 0 1 0 0,0 0 0 0 0,3-1-12 0 0,153 8 720 0 0,-153-7-651 0 0,0-1 1 0 0,0 0-1 0 0,0-1 0 0 0,0 1 0 0 0,0-1 1 0 0,0-1-1 0 0,-1 1 0 0 0,1-1 1 0 0,0 0-1 0 0,-1-1 0 0 0,1 0 0 0 0,-1 0 1 0 0,0 0-1 0 0,0-1 0 0 0,0 0 0 0 0,-1 0 1 0 0,1 0-1 0 0,3-4-69 0 0,20-54 573 0 0,-27 103-1978 0 0,-2 189 1418 0 0,1-220-23 0 0,1 0-1 0 0,-1 0 0 0 0,2 0 1 0 0,0 0-1 0 0,0-1 1 0 0,0 1-1 0 0,1-1 1 0 0,1 0-1 0 0,0 0 0 0 0,0 0 1 0 0,1-1-1 0 0,-1 0 1 0 0,2 0-1 0 0,0 0 11 0 0,-5-7 26 0 0,0-1 0 0 0,1 1 0 0 0,-1-1 0 0 0,0 1 0 0 0,1-1 0 0 0,-1 0-1 0 0,0 0 1 0 0,1 0 0 0 0,-1 0 0 0 0,0-1 0 0 0,1 1 0 0 0,-1 0 0 0 0,0-1 0 0 0,1 0 0 0 0,-1 0 0 0 0,0 1 0 0 0,0-1-1 0 0,0-1 1 0 0,0 1 0 0 0,0 0 0 0 0,0 0 0 0 0,0-1 0 0 0,0 1 0 0 0,0-1 0 0 0,-1 0 0 0 0,1 1 0 0 0,-1-1 0 0 0,1 0-1 0 0,-1 0 1 0 0,0 0 0 0 0,1 0 0 0 0,-1 0 0 0 0,0 0 0 0 0,0 0 0 0 0,-1 0 0 0 0,1-1 0 0 0,0 1 0 0 0,-1 0 0 0 0,1-1-1 0 0,-1 1 1 0 0,0-2-26 0 0,10-14-40 0 0,10-12 83 0 0,-5 5-60 0 0,1 0 0 0 0,0 0 0 0 0,2 2 0 0 0,1 0 0 0 0,1 2 0 0 0,0 0 0 0 0,2 1 0 0 0,0 1 0 0 0,2 1 0 0 0,11-7 17 0 0,22 10-811 0 0,-51 52 187 0 0,-38 154 571 0 0,32-187 58 0 0,-1-3-6 0 0,1 0-1 0 0,-1 0 0 0 0,0 0 0 0 0,1 0 0 0 0,0 0 0 0 0,-1 0 1 0 0,1 0-1 0 0,0 0 0 0 0,-1 0 0 0 0,1 0 0 0 0,0 1 1 0 0,0-1-1 0 0,0 0 0 0 0,0 0 0 0 0,0 0 0 0 0,0 0 0 0 0,0 0 1 0 0,0 1-1 0 0,1-1 0 0 0,-1 0 0 0 0,0 0 0 0 0,1 0 1 0 0,-1 0-1 0 0,1 0 0 0 0,-1 0 0 0 0,1 0 0 0 0,-1 0 0 0 0,1 0 1 0 0,0 0-1 0 0,0 0 0 0 0,-1 0 0 0 0,1-1 0 0 0,0 1 1 0 0,0 0-1 0 0,0 0 0 0 0,0-1 0 0 0,0 1 0 0 0,0 0 0 0 0,0-1 1 0 0,0 1-1 0 0,0-1 0 0 0,0 0 2 0 0,60-37 364 0 0,-34 14-320 0 0,49-37-65 0 0,-58 44 2 0 0,0 1 0 0 0,1 1 1 0 0,0 0-1 0 0,1 1 0 0 0,1 1 1 0 0,0 1-1 0 0,1 1 0 0 0,13-4 19 0 0,-26 12 46 0 0,-8 1-63 0 0,-1 1-1 0 0,1-1 1 0 0,-1 1 0 0 0,1-1 0 0 0,0 1-1 0 0,-1-1 1 0 0,1 1 0 0 0,0 0 0 0 0,-1-1-1 0 0,1 1 1 0 0,0 0 0 0 0,-1 0 0 0 0,1 0-1 0 0,0 0 1 0 0,0-1 0 0 0,-1 1 0 0 0,1 0-1 0 0,0 0 1 0 0,0 0 0 0 0,-1 0 0 0 0,1 1-1 0 0,0-1 1 0 0,-1 0 0 0 0,1 0 0 0 0,0 0-1 0 0,0 1 1 0 0,-1-1 0 0 0,1 0 0 0 0,0 0-1 0 0,-1 1 1 0 0,1-1 0 0 0,-1 1 0 0 0,1-1-1 0 0,0 1 1 0 0,-1-1 0 0 0,1 1 0 0 0,-1-1-1 0 0,1 1 1 0 0,-1-1 0 0 0,1 1 0 0 0,-1 0-1 0 0,0-1 1 0 0,1 1 0 0 0,-1 0 0 0 0,0-1-1 0 0,0 1 1 0 0,1 0 0 0 0,-1-1 0 0 0,0 1-1 0 0,0 0 1 0 0,0 0 0 0 0,0-1 0 0 0,0 1-1 0 0,0 0 1 0 0,0 0 0 0 0,0-1 0 0 0,0 1-1 0 0,0 0 1 0 0,0-1 0 0 0,0 1 0 0 0,-1 0 16 0 0,-28 93 142 0 0,9-48-87 0 0,14-31-55 0 0,1 0 1 0 0,1-1-1 0 0,0 2 0 0 0,1-1 0 0 0,0 0 0 0 0,2 1 1 0 0,0-1-1 0 0,0 1 0 0 0,1-1 0 0 0,3 14 1 0 0,17 6-2789 0 0,-19-34 2593 0 0,0 0-1 0 0,0 0 1 0 0,0 0-1 0 0,0-1 1 0 0,0 1-1 0 0,0 0 1 0 0,0-1-1 0 0,0 1 1 0 0,0 0-1 0 0,0-1 0 0 0,0 1 1 0 0,0-1-1 0 0,0 0 1 0 0,0 1-1 0 0,0-1 1 0 0,1 0-1 0 0,-1 0 1 0 0,0 0-1 0 0,0 0 1 0 0,0 0-1 0 0,1 0 1 0 0,-1 0-1 0 0,0 0 1 0 0,0 0-1 0 0,0 0 1 0 0,1-1-1 0 0,-1 1 1 0 0,0 0-1 0 0,0-1 0 0 0,0 1 1 0 0,0-1-1 0 0,0 1 1 0 0,0-1-1 0 0,0 0 1 0 0,0 0-1 0 0,0 1 1 0 0,0-1-1 0 0,0 0 1 0 0,0 0-1 0 0,-1 0 1 0 0,1 0-1 0 0,0 0 1 0 0,0 0-1 0 0,-1 0 1 0 0,1 0-1 0 0,-1 0 1 0 0,1 0-1 0 0,-1 0 1 0 0,1-1 196 0 0,2-5-10312 0 0</inkml:trace>
  <inkml:trace contextRef="#ctx0" brushRef="#br0" timeOffset="1636.13">2559 78 10026 0 0,'0'0'3150'0'0,"0"0"-1618"0"0,0 0-529 0 0,0 0 42 0 0,0 0 9 0 0,0 0-59 0 0,0 0-125 0 0,0 0-142 0 0,0 0-104 0 0,0 0-65 0 0,0 0-67 0 0,0 0-77 0 0,0 31-60 0 0,0 100-70 0 0,-1-69-60 0 0,-3-1 0 0 0,-3 1 0 0 0,-3-1 0 0 0,-4 10-225 0 0,-7 38 41 0 0,-28 207-610 0 0,47-303 866 0 0,1 1-3639 0 0,0-25-1728 0 0,1 4 3482 0 0,0-8-2246 0 0,-3 4-1566 0 0,1 4 832 0 0</inkml:trace>
  <inkml:trace contextRef="#ctx0" brushRef="#br0" timeOffset="1872.183">2234 494 8338 0 0,'0'0'920'0'0,"0"0"-47"0"0,0 0 225 0 0,0 0 254 0 0,0 0 18 0 0,0 0-214 0 0,0 0-229 0 0,0 0-156 0 0,0 0-103 0 0,0 0-94 0 0,36 5-57 0 0,113 18-92 0 0,-9-18 341 0 0,15-11-436 0 0,-55-14-3075 0 0,-96 18 2217 0 0,16-4-1714 0 0,-10-1-3022 0 0,-8 0-2610 0 0</inkml:trace>
  <inkml:trace contextRef="#ctx0" brushRef="#br0" timeOffset="2122.853">1291 1 15819 0 0,'0'0'472'0'0,"0"0"-319"0"0,0 0-73 0 0,0 0 72 0 0,0 0-88 0 0,0 0-216 0 0,0 0-265 0 0,0 0-351 0 0,0 0-608 0 0,0 0-1449 0 0,0 0-8105 0 0</inkml:trace>
</inkml:ink>
</file>

<file path=ppt/ink/ink3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3:18.59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7000 1080 4841 0 0,'0'0'3001'0'0,"0"0"-1585"0"0,0 0-522 0 0,0 0 214 0 0,0 0 267 0 0,0 0 89 0 0,0 0-149 0 0,0 0-355 0 0,0 0-310 0 0,0 0-180 0 0,0 0-72 0 0,0 0 22 0 0,0 0 31 0 0,0 0 26 0 0,-7 5 349 0 0,-18 24-600 0 0,1 2 0 0 0,2 0 1 0 0,1 2-1 0 0,2 0 0 0 0,-10 24-226 0 0,24-47 28 0 0,-94 257-88 0 0,95-249 454 0 0,44-105 352 0 0,102-213-227 0 0,-45 119-310 0 0,-96 178-147 0 0,-1 4-72 0 0,1-1-1 0 0,-1 1 1 0 0,0-1 0 0 0,0 0 0 0 0,1 1-1 0 0,-1-1 1 0 0,0 0 0 0 0,1 1-1 0 0,-1-1 1 0 0,0 0 0 0 0,1 1 0 0 0,-1-1-1 0 0,1 0 1 0 0,-1 0 0 0 0,0 1-1 0 0,1-1 1 0 0,-1 0 0 0 0,1 0 0 0 0,-1 0-1 0 0,1 0 1 0 0,-1 0 0 0 0,1 0 0 0 0,-1 0-1 0 0,1 0 1 0 0,-1 0 0 0 0,1 0-1 0 0,-1 0 1 0 0,1 0 0 0 0,-1 0 0 0 0,0 0-1 0 0,1 0 1 0 0,-1 0 0 0 0,1 0-1 0 0,-1 0 1 0 0,1-1 0 0 0,-1 1 0 0 0,1 0-1 0 0,-1 0 1 0 0,0-1 0 0 0,1 1 0 0 0,-1 0-1 0 0,0-1 1 0 0,1 1 0 0 0,-1 0-1 0 0,0-1 1 0 0,1 1 0 0 0,-1 0 0 0 0,0-1-1 0 0,0 1 1 0 0,1-1 0 0 0,-1 1-1 0 0,0-1 1 0 0,0 1 0 0 0,0 0 0 0 0,0-1-1 0 0,1 1 1 0 0,-1-1 0 0 0,0 1-1 0 0,0-1 1 0 0,0 1 0 0 0,0-1 0 0 0,0 1-1 0 0,0-1 1 0 0,0 1 0 0 0,0-1 0 0 0,-1 1-1 0 0,1-1 1 0 0,0 1 0 0 0,0 0-1 0 0,0-1 11 0 0,22 123-4 0 0,-22-109 8 0 0,1-1 0 0 0,-1 1 0 0 0,2-1 0 0 0,0 1 0 0 0,0-1 0 0 0,1 0 0 0 0,1 0 0 0 0,0 0 0 0 0,1 0 0 0 0,0-1 0 0 0,0 1 0 0 0,1-1-1 0 0,1-1 1 0 0,0 1 0 0 0,0-1 0 0 0,1 0 0 0 0,1-1 0 0 0,-1 0 0 0 0,7 5-4 0 0,-10-11 67 0 0,0 0 0 0 0,0 0-1 0 0,0 0 1 0 0,0 0 0 0 0,1-1 0 0 0,-1 0 0 0 0,1 0-1 0 0,-1-1 1 0 0,1 0 0 0 0,0 0 0 0 0,-1 0-1 0 0,1 0 1 0 0,0-1 0 0 0,0 0 0 0 0,0 0 0 0 0,-1-1-1 0 0,1 0 1 0 0,0 0 0 0 0,0 0 0 0 0,-1 0-1 0 0,1-1 1 0 0,-1 0 0 0 0,0 0 0 0 0,1-1-1 0 0,-1 1 1 0 0,0-1 0 0 0,0 0 0 0 0,0-1 0 0 0,-1 1-1 0 0,1-1 1 0 0,2-3-67 0 0,3-3 184 0 0,-1 0-1 0 0,0 0 1 0 0,0-1 0 0 0,-2 0-1 0 0,1-1 1 0 0,-1 1-1 0 0,-1-1 1 0 0,0-1 0 0 0,-1 1-1 0 0,0-1 1 0 0,-1 0-1 0 0,0 0 1 0 0,-1-2-184 0 0,-1 4 21 0 0,1 0 0 0 0,-2 0 0 0 0,0 0 0 0 0,0-1-1 0 0,-1 1 1 0 0,0 0 0 0 0,-1-1 0 0 0,0 1 0 0 0,-1 0 0 0 0,0 0 0 0 0,-4-11-21 0 0,-28-34-2536 0 0,21 52-2442 0 0,6 12-7641 0 0,6-2 5619 0 0</inkml:trace>
  <inkml:trace contextRef="#ctx0" brushRef="#br0" timeOffset="255.502">7823 1036 7938 0 0,'0'0'4714'0'0,"0"0"-2852"0"0,0 0-991 0 0,0 0-77 0 0,0 0 16 0 0,0 0-71 0 0,0 0-118 0 0,0 0-133 0 0,0 0-130 0 0,-26 32-112 0 0,-79 104-97 0 0,101-132-141 0 0,1-1 0 0 0,-1 1 0 0 0,1 0 0 0 0,0 0 1 0 0,0 1-1 0 0,1-1 0 0 0,-1 1 0 0 0,1-1 1 0 0,0 1-1 0 0,0 0 0 0 0,0 0 0 0 0,1 0 0 0 0,0 0 1 0 0,0 0-1 0 0,0 0 0 0 0,0 3-8 0 0,1 5 17 0 0,-2-9-14 0 0,1 1 1 0 0,0 0 0 0 0,0 0 0 0 0,1 0 0 0 0,0 0 0 0 0,-1 0 0 0 0,2 0-1 0 0,-1 0 1 0 0,0 0 0 0 0,1 0 0 0 0,0 0 0 0 0,0 0 0 0 0,1 0 0 0 0,-1 0-1 0 0,1-1 1 0 0,0 1 0 0 0,1-1 0 0 0,-1 1 0 0 0,1-1 0 0 0,-1 0 0 0 0,1 0-1 0 0,1 0 1 0 0,-1 0 0 0 0,0-1 0 0 0,1 1 0 0 0,0-1 0 0 0,0 0 0 0 0,0 1-4 0 0,4-1 58 0 0,0 1 0 0 0,1-1 0 0 0,-1-1 0 0 0,1 0 0 0 0,-1 0 0 0 0,1 0 0 0 0,0-1 0 0 0,0 0 0 0 0,0-1 0 0 0,0 0 0 0 0,0 0 0 0 0,0-1 0 0 0,-1-1 0 0 0,1 1 0 0 0,0-1 0 0 0,-1 0 0 0 0,1-1 0 0 0,-1 0 0 0 0,0-1 0 0 0,0 0 0 0 0,0 0 0 0 0,0 0 0 0 0,-1-1 1 0 0,1 0-1 0 0,-1-1-58 0 0,0 0 109 0 0,1 0 0 0 0,-1-1 0 0 0,0 0 0 0 0,-1 0 0 0 0,0 0 0 0 0,0-1 0 0 0,0 0 0 0 0,-1 0 0 0 0,-1-1 0 0 0,1 1 0 0 0,-1-1 0 0 0,-1 0 0 0 0,1-1 0 0 0,-2 1 0 0 0,1 0 0 0 0,-1-1 0 0 0,-1 1 1 0 0,1-1-1 0 0,-2 0 0 0 0,1 1 0 0 0,-2-1 0 0 0,1 0 0 0 0,-1 1 0 0 0,0-1 0 0 0,-1 0 0 0 0,0 1 0 0 0,-1 0 0 0 0,0-1 0 0 0,-1 1 0 0 0,1 0 0 0 0,-2 0-109 0 0,-5-6-292 0 0,0 1-1 0 0,-1 0 0 0 0,-1 1 1 0 0,0 1-1 0 0,-1 0 1 0 0,0 0-1 0 0,-1 2 1 0 0,0-1-1 0 0,-14-6 293 0 0,-85-30-7266 0 0,89 40 1613 0 0,6 3-3472 0 0</inkml:trace>
  <inkml:trace contextRef="#ctx0" brushRef="#br0" timeOffset="555.714">8406 716 4457 0 0,'0'0'2387'0'0,"0"0"110"0"0,0 0 153 0 0,0 0-47 0 0,0 0-364 0 0,0 0-548 0 0,0 0-508 0 0,0 0-371 0 0,0 0-304 0 0,0 0-198 0 0,0 0-84 0 0,0 0-15 0 0,-10 13 0 0 0,-31 45-18 0 0,38-52-165 0 0,0-1-1 0 0,0 1 1 0 0,0 0-1 0 0,1 0 1 0 0,0 0 0 0 0,1 0-1 0 0,-1 0 1 0 0,1 0-1 0 0,0 0 1 0 0,0 1 0 0 0,1-1-1 0 0,0 0 1 0 0,0 1-1 0 0,1 3-27 0 0,0 8 37 0 0,0 4-64 0 0,1 1 0 0 0,2-1-1 0 0,0 0 1 0 0,1 0 0 0 0,1 0 0 0 0,1 0 0 0 0,9 16 27 0 0,-13-29-48 0 0,31 86-1961 0 0,-29-61-1476 0 0,-7-23-572 0 0,-4-4-4077 0 0,2-3 3456 0 0</inkml:trace>
  <inkml:trace contextRef="#ctx0" brushRef="#br0" timeOffset="736.016">8081 948 5281 0 0,'0'0'2329'0'0,"0"0"-712"0"0,0 0-42 0 0,0 0 176 0 0,0 0-68 0 0,0 0-361 0 0,32-8-388 0 0,104-26-261 0 0,263-56 1150 0 0,-281 75-4175 0 0,-71 11-4421 0 0,-30 4-3090 0 0</inkml:trace>
  <inkml:trace contextRef="#ctx0" brushRef="#br0" timeOffset="1000.496">6619 1894 7874 0 0,'0'0'1196'0'0,"0"0"-588"0"0,32-6 280 0 0,210-37 1666 0 0,357-104 2105 0 0,210-43-2985 0 0,-511 137-2253 0 0,-199 37-2076 0 0,-2 1-3467 0 0,-55 10-3975 0 0</inkml:trace>
  <inkml:trace contextRef="#ctx0" brushRef="#br0" timeOffset="-5913.812">3447 1091 10242 0 0,'0'0'2890'0'0,"0"0"-1367"0"0,0 0-561 0 0,0 0-31 0 0,0 0 46 0 0,0 0 30 0 0,0 0-96 0 0,0 0-220 0 0,0 0-233 0 0,0 0-203 0 0,0 0-123 0 0,0 3-16 0 0,17 105 1534 0 0,31 289-614 0 0,-32-188-1172 0 0,8-94-1397 0 0,2-75-5070 0 0,-15-33-3023 0 0,-8-6 3743 0 0</inkml:trace>
  <inkml:trace contextRef="#ctx0" brushRef="#br0" timeOffset="-5542.71">3208 1220 13427 0 0,'0'0'660'0'0,"0"0"-239"0"0,0 0-11 0 0,0 0 207 0 0,0 0 209 0 0,0 0 111 0 0,0 0-34 0 0,32-12-100 0 0,107-39-96 0 0,-6 29 460 0 0,101 21 68 0 0,-216 2-1206 0 0,-1 2-1 0 0,0 0 1 0 0,0 0 0 0 0,0 2-1 0 0,0 0 1 0 0,0 1 0 0 0,-1 1-1 0 0,0 0 1 0 0,-1 1-1 0 0,1 1 1 0 0,-2 0 0 0 0,5 4-29 0 0,-11-5-1 0 0,0 0 0 0 0,0 0 0 0 0,-1 1 0 0 0,0 0 0 0 0,0 1 0 0 0,-1-1-1 0 0,0 1 1 0 0,-1 0 0 0 0,0 1 0 0 0,0-1 0 0 0,-1 1 0 0 0,-1 0 0 0 0,0 0 0 0 0,0 0 0 0 0,-1 1 0 0 0,0-1 0 0 0,-1 1 0 0 0,-1-1 0 0 0,0 1 0 0 0,0-1 0 0 0,-1 0 0 0 0,-1 1 0 0 0,0-1 0 0 0,0 0 0 0 0,-1 1 0 0 0,0-1-1 0 0,-1-1 1 0 0,-1 3 1 0 0,-14 22-118 0 0,-2-1-1 0 0,-1 0 0 0 0,-2-2 0 0 0,0-1 0 0 0,-3 0 0 0 0,0-2 0 0 0,-2-1 1 0 0,-1-2-1 0 0,-1-1 0 0 0,-1-1 0 0 0,-1-1 0 0 0,-1-2 0 0 0,-1-2 0 0 0,-1-1 0 0 0,-17 5 119 0 0,49-21-226 0 0,-82 32-946 0 0,48-29-5286 0 0,38-6 1376 0 0,0-5-2624 0 0</inkml:trace>
  <inkml:trace contextRef="#ctx0" brushRef="#br0" timeOffset="-5093.868">4480 1551 5849 0 0,'0'0'2321'0'0,"0"0"-413"0"0,0 0-194 0 0,0 0 14 0 0,0 0-63 0 0,0 0-190 0 0,0 0-241 0 0,0 0-257 0 0,0 0-226 0 0,0 0-179 0 0,0 0-115 0 0,0 0-64 0 0,0 0-44 0 0,-26 9-37 0 0,-81 29-59 0 0,104-37-239 0 0,0 0 0 0 0,0 0 0 0 0,0 0-1 0 0,1 0 1 0 0,-1 0 0 0 0,0 1 0 0 0,1 0 0 0 0,-1-1 0 0 0,1 1 0 0 0,-1 0-1 0 0,1 0 1 0 0,0 0 0 0 0,0 1 0 0 0,0-1 0 0 0,0 0 0 0 0,0 1 0 0 0,0-1-1 0 0,1 1 1 0 0,-1 0 0 0 0,1-1 0 0 0,-1 4-14 0 0,-3 5 42 0 0,-2 1-43 0 0,1 0 0 0 0,0 0 0 0 0,0 1 0 0 0,1 0 0 0 0,1 0 0 0 0,0 0 0 0 0,1 0-1 0 0,1 1 1 0 0,0-1 0 0 0,0 1 0 0 0,2-1 0 0 0,-1 1 0 0 0,2 8 1 0 0,0-19-9 0 0,0 0 0 0 0,-1-1 0 0 0,1 1 0 0 0,0-1 0 0 0,0 1 0 0 0,0-1 0 0 0,1 1 0 0 0,-1-1 0 0 0,1 0 0 0 0,-1 1 0 0 0,1-1 0 0 0,0 0 0 0 0,0 0 0 0 0,0 0 0 0 0,0-1 0 0 0,0 1 0 0 0,0 0 1 0 0,0-1-1 0 0,1 1 0 0 0,-1-1 0 0 0,1 0 0 0 0,-1 0 0 0 0,1 0 0 0 0,-1 0 0 0 0,1 0 0 0 0,-1 0 0 0 0,1-1 0 0 0,0 1 0 0 0,0-1 0 0 0,-1 0 0 0 0,1 0 0 0 0,0 0 0 0 0,1 0 9 0 0,88-23 308 0 0,-80 17-226 0 0,-1-1 0 0 0,0 0 0 0 0,0-1 0 0 0,-1 0 0 0 0,0 0 0 0 0,0-1 0 0 0,-1-1 0 0 0,0 1 0 0 0,-1-2 0 0 0,0 1 0 0 0,-1-1 0 0 0,0 0 0 0 0,-1 0 0 0 0,0-1 0 0 0,0 0 0 0 0,-1 0 0 0 0,-1-1 0 0 0,0 1 0 0 0,-1-1 0 0 0,0 0 0 0 0,-1 0 0 0 0,-1 0 0 0 0,0 0 0 0 0,0 0 0 0 0,-1-4-82 0 0,-2 13-85 0 0,1-1 1 0 0,-1 1 0 0 0,0-1 0 0 0,0 1 0 0 0,0-1 0 0 0,0 1 0 0 0,-1 0 0 0 0,0 0 0 0 0,0 0-1 0 0,0 0 1 0 0,0 1 0 0 0,0-1 0 0 0,-1 1 0 0 0,0 0 0 0 0,1 0 0 0 0,-1 0 0 0 0,-1 0-1 0 0,1 1 1 0 0,0 0 0 0 0,0 0 0 0 0,-1 0 0 0 0,1 0 0 0 0,-1 1 0 0 0,-4-2 84 0 0,-71-14-6461 0 0,56 14-7 0 0,9 3-2923 0 0</inkml:trace>
  <inkml:trace contextRef="#ctx0" brushRef="#br0" timeOffset="-1394.994">4776 1724 2817 0 0,'0'0'1073'0'0,"0"0"-371"0"0,0 0-36 0 0,0 0 152 0 0,0 0 73 0 0,0 0-20 0 0,0 0-92 0 0,0 0-49 0 0,0 0 37 0 0,0 0 40 0 0,0 0 4 0 0,12 0 8 0 0,103-7 2511 0 0,-97 2-2991 0 0,-1-1 0 0 0,0 0 0 0 0,0-2 0 0 0,-1 0 1 0 0,0 0-1 0 0,-1-2 0 0 0,1 0 0 0 0,-2-1 0 0 0,0 0 0 0 0,0-1 0 0 0,-1 0 1 0 0,0-2-1 0 0,-1 1 0 0 0,-1-1 0 0 0,0-1 0 0 0,3-6-339 0 0,-13 19 15 0 0,0 0-1 0 0,0 0 0 0 0,0 0 1 0 0,0 0-1 0 0,0 0 1 0 0,-1 0-1 0 0,1 0 1 0 0,0 0-1 0 0,-1 0 0 0 0,0 0 1 0 0,1 0-1 0 0,-1-1 1 0 0,0 1-1 0 0,0 0 0 0 0,0 0 1 0 0,-1 0-1 0 0,1 0 1 0 0,0-1-1 0 0,-1 1 1 0 0,0 0-1 0 0,1 0 0 0 0,-1 0 1 0 0,0 0-1 0 0,0 0 1 0 0,0 0-1 0 0,0 0 0 0 0,0 1 1 0 0,-1-1-1 0 0,1 0 1 0 0,0 0-1 0 0,-1 1 1 0 0,0-1-1 0 0,1 1 0 0 0,-1 0 1 0 0,0-1-1 0 0,0 1 1 0 0,1 0-1 0 0,-1 0 0 0 0,0 0 1 0 0,0 0-1 0 0,0 0 1 0 0,-2 0-15 0 0,-7 0-87 0 0,-1-1 0 0 0,1 2 0 0 0,-1 0 0 0 0,0 0 0 0 0,1 1 0 0 0,-1 0 0 0 0,0 1 0 0 0,1 0 0 0 0,0 1 0 0 0,0 1 0 0 0,0 0 0 0 0,0 0 0 0 0,0 1 0 0 0,1 0 1 0 0,-1 1-1 0 0,1 0 0 0 0,1 0 0 0 0,-1 1 0 0 0,1 1 0 0 0,1 0 0 0 0,-1 0 0 0 0,1 0 0 0 0,1 1 0 0 0,0 0 0 0 0,0 1 0 0 0,0-1 0 0 0,1 1 0 0 0,1 1 0 0 0,0-1 0 0 0,0 1 0 0 0,1 0 0 0 0,0 0 1 0 0,1 0-1 0 0,1 1 0 0 0,-1-1 0 0 0,1 7 87 0 0,2-12 22 0 0,1-1 0 0 0,-1 0 0 0 0,1 0 0 0 0,0 0 0 0 0,1 0 0 0 0,-1 0 0 0 0,1 0 0 0 0,0 0 0 0 0,0 0 0 0 0,1-1 1 0 0,-1 1-1 0 0,1-1 0 0 0,0 0 0 0 0,0 1 0 0 0,1-1 0 0 0,-1-1 0 0 0,1 1 0 0 0,0 0 0 0 0,0-1 0 0 0,0 0 0 0 0,0 0 0 0 0,0 0 1 0 0,1 0-1 0 0,0-1 0 0 0,-1 0 0 0 0,1 0 0 0 0,0 0 0 0 0,0 0 0 0 0,4 0-22 0 0,9 3 79 0 0,0-2-1 0 0,0 1 1 0 0,0-2 0 0 0,0 0-1 0 0,0-2 1 0 0,0 0 0 0 0,0-1-1 0 0,3 0-78 0 0,-1-3-64 0 0,0 0-1 0 0,0-1 0 0 0,0-1 0 0 0,-1-1 1 0 0,0 0-1 0 0,0-2 0 0 0,-1 0 1 0 0,9-6 64 0 0,28-20-3258 0 0,-5-3-4234 0 0,-36 27-1293 0 0</inkml:trace>
  <inkml:trace contextRef="#ctx0" brushRef="#br0" timeOffset="-946.099">5726 1305 6857 0 0,'0'0'2568'0'0,"0"0"-356"0"0,0 0-234 0 0,0 0-238 0 0,0 0-365 0 0,0 0-400 0 0,0 0-272 0 0,0 0-172 0 0,0 0-115 0 0,0 0-96 0 0,0 0-61 0 0,0 0-43 0 0,0 0-38 0 0,-22 16-35 0 0,-67 52-64 0 0,60-36-79 0 0,29-27-36 0 0,1-1 22 0 0,0-1-1 0 0,0 0 1 0 0,1 0 0 0 0,-1 1 0 0 0,1-1 0 0 0,-1 0-1 0 0,1 0 1 0 0,0 0 0 0 0,0 0 0 0 0,0-1 0 0 0,1 1-1 0 0,-1-1 1 0 0,1 1 0 0 0,-1-1 0 0 0,1 0 0 0 0,0 0-1 0 0,0 0 1 0 0,0 0 0 0 0,0 0 0 0 0,0-1 0 0 0,0 1-1 0 0,1-1 1 0 0,-1 0 0 0 0,0 0 0 0 0,1 0 0 0 0,-1-1 0 0 0,1 1-1 0 0,-1-1 1 0 0,1 0 0 0 0,-1 1 0 0 0,3-2 14 0 0,23 9 21 0 0,-24-7 46 0 0,0 0 1 0 0,0 1-1 0 0,0-1 0 0 0,0 1 1 0 0,-1 0-1 0 0,1 1 0 0 0,0-1 1 0 0,-1 1-1 0 0,1 0 0 0 0,-1 0 1 0 0,0 0-1 0 0,0 0 0 0 0,0 1 1 0 0,-1 0-1 0 0,1 0 1 0 0,-1 0-1 0 0,0 0 0 0 0,0 0 1 0 0,0 1-1 0 0,-1-1 0 0 0,0 1 1 0 0,1 0-1 0 0,-1 0 0 0 0,-1 0 1 0 0,1 0-1 0 0,-1 0 0 0 0,0 0 1 0 0,0 0-1 0 0,-1 0 0 0 0,1 0 1 0 0,-1 0-1 0 0,0 1 0 0 0,-1-1 1 0 0,1 0-1 0 0,-1 0 0 0 0,-1 5-67 0 0,-5 2 84 0 0,-1 0 0 0 0,0-1 0 0 0,-1 0-1 0 0,0-1 1 0 0,-1 0 0 0 0,0 0-1 0 0,0-1 1 0 0,-1 0 0 0 0,0-1 0 0 0,-1 0-1 0 0,0 0 1 0 0,0-2 0 0 0,-4 2-84 0 0,6-2-265 0 0,-1-1 0 0 0,1 0 0 0 0,-1 0 0 0 0,0-1 0 0 0,-1-1 0 0 0,1 0 0 0 0,-1-1 0 0 0,1 0 0 0 0,-8 1 265 0 0,-7-4-4958 0 0,1-4-4139 0 0,22 2 1929 0 0</inkml:trace>
  <inkml:trace contextRef="#ctx0" brushRef="#br0" timeOffset="2227.187">9461 1548 0 0 0,'0'0'1468'0'0,"0"0"-157"0"0,0 0 71 0 0,0 0 194 0 0,0 0 97 0 0,0 0-48 0 0,0 0-166 0 0,0 0-200 0 0,0 0-159 0 0,0 0-123 0 0,0 0-83 0 0,0 0-41 0 0,0 0-24 0 0,2-9 2044 0 0,9-34-2238 0 0,126-328 3096 0 0,-59 231-3031 0 0,-78 140-703 0 0,0 1-1 0 0,0-1 0 0 0,1 0 1 0 0,-1 0-1 0 0,0 1 0 0 0,0-1 1 0 0,0 0-1 0 0,0 0 0 0 0,0 1 1 0 0,1-1-1 0 0,-1 0 0 0 0,0 0 1 0 0,0 0-1 0 0,0 1 0 0 0,1-1 1 0 0,-1 0-1 0 0,0 0 1 0 0,0 0-1 0 0,1 0 0 0 0,-1 1 1 0 0,0-1-1 0 0,0 0 0 0 0,1 0 1 0 0,-1 0-1 0 0,0 0 0 0 0,1 0 1 0 0,-1 0-1 0 0,0 0 0 0 0,0 0 1 0 0,1 0-1 0 0,-1 0 0 0 0,0 0 1 0 0,1 0-1 0 0,-1 0 1 0 0,0 0-1 0 0,1 0 0 0 0,-1 0 1 0 0,0 0-1 0 0,0 0 0 0 0,1 0 1 0 0,-1-1-1 0 0,0 1 0 0 0,0 0 1 0 0,1 0-1 0 0,-1 0 0 0 0,0 0 1 0 0,0-1-1 0 0,1 1 0 0 0,-1 0 1 0 0,0 0-1 0 0,0 0 0 0 0,0-1 1 0 0,0 1-1 0 0,1 0 1 0 0,-1 0-1 0 0,0-1 0 0 0,0 1 1 0 0,0 0-1 0 0,0 0 0 0 0,0-1 1 0 0,0 1-1 0 0,0 0 0 0 0,1-1 4 0 0,5 33-64 0 0,-5-23 106 0 0,8 37 25 0 0,-8-35-56 0 0,0-1 0 0 0,1 0 0 0 0,0 0 0 0 0,0 0 0 0 0,1 0 0 0 0,1 0 0 0 0,0 0 0 0 0,0-1 0 0 0,0 0 0 0 0,1 0 0 0 0,1 0 0 0 0,0 0 0 0 0,0-1 0 0 0,0 0 0 0 0,7 6-11 0 0,-7-12 22 0 0,-1 0-1 0 0,1-1 1 0 0,0 0-1 0 0,0 0 0 0 0,0-1 1 0 0,0 1-1 0 0,-1-1 1 0 0,1 0-1 0 0,0-1 1 0 0,0 0-1 0 0,0 0 0 0 0,0 0 1 0 0,-1 0-1 0 0,1-1 1 0 0,0 0-1 0 0,-1 0 1 0 0,1-1-1 0 0,-1 0 1 0 0,0 1-1 0 0,0-2 0 0 0,0 1 1 0 0,0-1-1 0 0,-1 1 1 0 0,0-1-1 0 0,1 0 1 0 0,-1-1-1 0 0,0 1 1 0 0,-1-1-1 0 0,2-2-21 0 0,12-8 41 0 0,255-231 234 0 0,-269 245-277 0 0,0 1 1 0 0,0-1-1 0 0,0 1 1 0 0,-1 0-1 0 0,1 0 1 0 0,0 0-1 0 0,0 0 1 0 0,0 1-1 0 0,0-1 1 0 0,-1 1-1 0 0,1 0 1 0 0,0-1-1 0 0,0 1 1 0 0,-1 0 0 0 0,1 1-1 0 0,-1-1 1 0 0,1 0-1 0 0,-1 1 1 0 0,1 0-1 0 0,-1-1 1 0 0,0 1-1 0 0,0 0 1 0 0,0 0-1 0 0,0 0 1 0 0,0 0-1 0 0,0 1 1 0 0,-1-1-1 0 0,1 0 1 0 0,-1 1-1 0 0,1-1 1 0 0,-1 1-1 0 0,0 0 1 0 0,0-1-1 0 0,0 1 1 0 0,0 0-1 0 0,-1 0 1 0 0,1-1-1 0 0,-1 1 1 0 0,0 3 1 0 0,6 6 3 0 0,65 188-54 0 0,-46-158-3490 0 0,3-43-8644 0 0,-21-6 2754 0 0</inkml:trace>
  <inkml:trace contextRef="#ctx0" brushRef="#br0" timeOffset="3005.19">10934 749 10626 0 0,'0'0'2285'0'0,"0"0"-1018"0"0,0 0-379 0 0,0 0 96 0 0,0 0 67 0 0,0 0-108 0 0,-31 28-194 0 0,-99 91-230 0 0,46-24 69 0 0,65-71-458 0 0,9-12-92 0 0,1-1-1 0 0,0 1 1 0 0,0 1-1 0 0,1 0 1 0 0,0 0-1 0 0,2 0 1 0 0,-1 1 0 0 0,2 0-1 0 0,0 0 1 0 0,0 2-38 0 0,5-14-4 0 0,-1 0-1 0 0,1 0 1 0 0,1 0 0 0 0,-1 0 0 0 0,0 0 0 0 0,0 0 0 0 0,1 0-1 0 0,-1 0 1 0 0,1 0 0 0 0,0 0 0 0 0,-1 0 0 0 0,1 0 0 0 0,0 0-1 0 0,0-1 1 0 0,0 1 0 0 0,0 0 0 0 0,1-1 0 0 0,-1 1 0 0 0,0-1 0 0 0,1 1-1 0 0,-1-1 1 0 0,1 0 0 0 0,-1 0 0 0 0,1 1 0 0 0,0-1 0 0 0,-1 0-1 0 0,1 0 1 0 0,0-1 0 0 0,0 1 0 0 0,0 0 0 0 0,-1 0 0 0 0,1-1-1 0 0,0 0 1 0 0,0 1 0 0 0,0-1 0 0 0,0 0 0 0 0,0 0 0 0 0,0 0 0 0 0,0 0-1 0 0,0 0 1 0 0,0 0 0 0 0,0 0 0 0 0,0-1 0 0 0,0 1 0 0 0,0-1-1 0 0,0 0 1 0 0,0 1 0 0 0,0-1 0 0 0,-1 0 0 0 0,1 0 0 0 0,1-1 4 0 0,103-62 525 0 0,-64 31-457 0 0,-2-1 0 0 0,-1-3 0 0 0,-2-1 0 0 0,-1-1 0 0 0,4-11-68 0 0,6-2-389 0 0,-43 71-599 0 0,-4 14 918 0 0,-1-24 50 0 0,1 0 0 0 0,0-1 0 0 0,0 1-1 0 0,0 0 1 0 0,1 0 0 0 0,1 0 0 0 0,-1 0 0 0 0,1 0-1 0 0,1-1 1 0 0,0 1 0 0 0,0 0 0 0 0,1-1 0 0 0,0 1-1 0 0,0-1 1 0 0,1 0 0 0 0,0 0 0 0 0,0 0 0 0 0,1-1-1 0 0,0 0 1 0 0,0 0 0 0 0,1 0 0 0 0,0 0 0 0 0,0-1-1 0 0,1 0 1 0 0,-1 0 0 0 0,1 0 0 0 0,1-1 20 0 0,1-1 46 0 0,1-1 0 0 0,0 0 1 0 0,0 0-1 0 0,0-1 0 0 0,0 0 0 0 0,0-1 1 0 0,0 0-1 0 0,1 0 0 0 0,-1-1 0 0 0,0-1 1 0 0,1 0-1 0 0,-1 0 0 0 0,0-1 0 0 0,0 0 1 0 0,0-1-1 0 0,0 0 0 0 0,-1 0 1 0 0,1-1-1 0 0,-1-1 0 0 0,0 1 0 0 0,0-1 1 0 0,0-1-1 0 0,0 0 0 0 0,1-2-46 0 0,19-15 351 0 0,-1-2-1 0 0,-1-1 0 0 0,-1-1 1 0 0,-1-1-1 0 0,-2-1 0 0 0,1-3-350 0 0,-1 1 89 0 0,-1 0 0 0 0,-1-2-1 0 0,-2-1 1 0 0,-1 0 0 0 0,-2-1 0 0 0,-1-1-1 0 0,-2-1 1 0 0,-2 0 0 0 0,-1 0-1 0 0,-2-1 1 0 0,-1 0 0 0 0,-2-1-1 0 0,-2 1 1 0 0,-1-26-89 0 0,-18 13-60 0 0,15 50 43 0 0,0 0 0 0 0,1 1-1 0 0,-1-1 1 0 0,0 0 0 0 0,0 0 0 0 0,1 1-1 0 0,-1-1 1 0 0,0 0 0 0 0,0 1-1 0 0,0-1 1 0 0,0 1 0 0 0,0-1 0 0 0,0 1-1 0 0,0-1 1 0 0,0 1 0 0 0,0 0-1 0 0,0 0 1 0 0,0-1 0 0 0,0 1 0 0 0,0 0-1 0 0,0 0 1 0 0,0 0 0 0 0,0 0-1 0 0,0 0 1 0 0,0 0 0 0 0,0 0 0 0 0,0 1-1 0 0,0-1 1 0 0,0 0 0 0 0,0 1-1 0 0,0-1 1 0 0,0 0 0 0 0,0 1 0 0 0,0-1-1 0 0,0 1 1 0 0,0-1 0 0 0,0 1-1 0 0,1 0 1 0 0,-1-1 0 0 0,0 1 0 0 0,0 0-1 0 0,1 0 1 0 0,-1 0 0 0 0,0-1-1 0 0,1 1 1 0 0,-1 0 0 0 0,1 0 0 0 0,-1 0 17 0 0,-14 22-59 0 0,1 0 1 0 0,1 1 0 0 0,1 0 0 0 0,1 1 0 0 0,1 0 0 0 0,2 1 0 0 0,0 0 0 0 0,2 0 0 0 0,0 1 0 0 0,2 0-1 0 0,1 0 1 0 0,2 0 0 0 0,0 0 0 0 0,2 0 0 0 0,0 0 0 0 0,3 7 58 0 0,-3-23-14 0 0,0 1 1 0 0,1-1-1 0 0,0 0 0 0 0,0 0 1 0 0,2 0-1 0 0,-1 0 0 0 0,1 0 1 0 0,1 0-1 0 0,0-1 0 0 0,0 0 1 0 0,1 0-1 0 0,0-1 0 0 0,1 1 1 0 0,0-1-1 0 0,0-1 1 0 0,1 1-1 0 0,1-1 0 0 0,-1 0 1 0 0,1-1-1 0 0,0 0 0 0 0,1-1 1 0 0,-1 0-1 0 0,1 0 0 0 0,1-1 1 0 0,-1 0-1 0 0,1-1 0 0 0,0 0 1 0 0,-1-1-1 0 0,2 0 0 0 0,-1-1 1 0 0,0 0-1 0 0,1 0 0 0 0,-1-2 1 0 0,0 1-1 0 0,1-1 1 0 0,-1-1-1 0 0,1 0 0 0 0,7-2 14 0 0,1-5 67 0 0,-1 0 0 0 0,0-1 0 0 0,0-1 0 0 0,-1-1 0 0 0,-1-1 0 0 0,0 0 0 0 0,0-1 0 0 0,-2-1 0 0 0,1 0 0 0 0,-2-2 0 0 0,0 1 0 0 0,0-2 0 0 0,-2 0 0 0 0,0-1-67 0 0,28-41 57 0 0,-3-2 0 0 0,-3-2 1 0 0,-3-1-1 0 0,-3-2 0 0 0,-2-1 1 0 0,13-57-58 0 0,-29 91-123 0 0,-1 0 1 0 0,-2 0-1 0 0,-2-1 1 0 0,-1 1-1 0 0,-1-1 1 0 0,-2-12 122 0 0,-1 44 7 0 0,0 1 0 0 0,0-1-1 0 0,0 0 1 0 0,0 0 0 0 0,0 1 0 0 0,-1-1 0 0 0,1 0 0 0 0,-1 1-1 0 0,1-1 1 0 0,-1 0 0 0 0,1 1 0 0 0,-1-1 0 0 0,0 1 0 0 0,0-1-1 0 0,0 1 1 0 0,0 0 0 0 0,0-1 0 0 0,0 1 0 0 0,0 0 0 0 0,-1 0-1 0 0,1-1 1 0 0,0 1 0 0 0,-1 0 0 0 0,1 0 0 0 0,-1 0 0 0 0,1 1-1 0 0,-1-1 1 0 0,1 0 0 0 0,-1 1 0 0 0,0-1 0 0 0,1 1 0 0 0,-1-1-1 0 0,0 1 1 0 0,1 0 0 0 0,-1-1 0 0 0,0 1 0 0 0,1 0 0 0 0,-1 0-1 0 0,0 0 1 0 0,0 1 0 0 0,1-1 0 0 0,-1 0 0 0 0,0 1-1 0 0,1-1 1 0 0,-1 1 0 0 0,0-1 0 0 0,1 1 0 0 0,-1 0 0 0 0,1 0-1 0 0,-1 0 1 0 0,1 0 0 0 0,0 0 0 0 0,-1 0 0 0 0,1 0 0 0 0,0 0-1 0 0,0 0 1 0 0,-1 1 0 0 0,0 0-7 0 0,-13 16 23 0 0,0 1-1 0 0,1 1 1 0 0,1 0 0 0 0,1 0-1 0 0,0 1 1 0 0,2 1 0 0 0,1 0-1 0 0,0 0 1 0 0,2 1 0 0 0,0 0-1 0 0,2 0 1 0 0,0 1 0 0 0,2-1-1 0 0,0 8-22 0 0,-12 262 107 0 0,15-276-147 0 0,0 1 0 0 0,1 0 0 0 0,1-1-1 0 0,1 1 1 0 0,1-1 0 0 0,0 0 0 0 0,1 0 0 0 0,1 0-1 0 0,0-1 1 0 0,1 0 0 0 0,1 0 0 0 0,0-1 0 0 0,2 1-1 0 0,0-2 1 0 0,0 0 0 0 0,1 0 0 0 0,1-1 0 0 0,0 0 0 0 0,1-1-1 0 0,0 0 1 0 0,1-1 0 0 0,14 8 40 0 0,-7-18-3745 0 0,-29-33-7883 0 0,3 27 5335 0 0</inkml:trace>
  <inkml:trace contextRef="#ctx0" brushRef="#br0" timeOffset="3255.098">11276 679 5353 0 0,'0'0'2910'0'0,"0"0"-119"0"0,0 0-258 0 0,32-2-390 0 0,103-4-488 0 0,-18-4 330 0 0,0-6 0 0 0,-2-4-1 0 0,8-8-1984 0 0,-57 13 505 0 0,322-80 446 0 0,-276 66-1857 0 0,-69 18-1973 0 0,-1 0-4259 0 0,-30 7-3373 0 0</inkml:trace>
  <inkml:trace contextRef="#ctx0" brushRef="#br0" timeOffset="3955.183">12600 708 1048 0 0,'0'0'2821'0'0,"0"0"-346"0"0,0 0-120 0 0,0 0-45 0 0,0 0-214 0 0,0 0-292 0 0,0 0-308 0 0,35-2-236 0 0,109-10-178 0 0,-72-7 242 0 0,-61 12-1015 0 0,-1 1-164 0 0,0 0-1 0 0,0-1 1 0 0,0 0-1 0 0,-1-1 0 0 0,0 0 1 0 0,0 0-1 0 0,-1-1 1 0 0,0 0-1 0 0,0-1 0 0 0,-1 1 1 0 0,0-1-1 0 0,-1-1 0 0 0,-1 1 1 0 0,1-1-1 0 0,-1 0 1 0 0,-1 0-1 0 0,0-1 0 0 0,-1 1 1 0 0,0-1-1 0 0,-1 0 1 0 0,0 0-1 0 0,0-6-144 0 0,-2 14-51 0 0,-1 1-1 0 0,1-1 1 0 0,0 0 0 0 0,-1 0-1 0 0,0 1 1 0 0,0-1-1 0 0,0 1 1 0 0,0-1 0 0 0,0 1-1 0 0,-1-1 1 0 0,0 1-1 0 0,1 0 1 0 0,-1-1 0 0 0,-1 1-1 0 0,1 0 1 0 0,0 0 0 0 0,-1 1-1 0 0,1-1 1 0 0,-1 0-1 0 0,0 1 1 0 0,0 0 0 0 0,0-1-1 0 0,0 1 1 0 0,0 1-1 0 0,-1-1 1 0 0,1 0 0 0 0,0 1-1 0 0,-1-1 1 0 0,0 1 0 0 0,1 0-1 0 0,-1 0 1 0 0,1 1-1 0 0,-1-1 1 0 0,-4 1 51 0 0,-2-2-213 0 0,-1 1-1 0 0,1 1 1 0 0,-1 0-1 0 0,1 0 1 0 0,-1 1-1 0 0,1 1 1 0 0,-1 0-1 0 0,1 0 1 0 0,0 1-1 0 0,0 0 1 0 0,0 0-1 0 0,0 1 1 0 0,1 1-1 0 0,-1 0 1 0 0,1 0 0 0 0,0 1-1 0 0,0 0 1 0 0,1 0-1 0 0,0 1 1 0 0,0 0-1 0 0,1 1 1 0 0,0 0-1 0 0,-5 6 214 0 0,0 0-368 0 0,1 1 0 0 0,1 0 1 0 0,0 1-1 0 0,1 0 0 0 0,1 1 0 0 0,0 0 0 0 0,1 0 0 0 0,1 0 0 0 0,1 1 0 0 0,0 0 0 0 0,2 0 0 0 0,0 0 0 0 0,0 6 368 0 0,2-18-1 0 0,0 0-1 0 0,0 0 1 0 0,1 0-1 0 0,-1-1 1 0 0,1 1-1 0 0,1 0 1 0 0,-1 0-1 0 0,1 0 0 0 0,0 0 1 0 0,0 0-1 0 0,1-1 1 0 0,0 1-1 0 0,0 0 1 0 0,0-1-1 0 0,1 1 1 0 0,-1-1-1 0 0,1 0 1 0 0,1 0-1 0 0,-1 0 1 0 0,1-1-1 0 0,-1 1 1 0 0,1-1-1 0 0,1 1 1 0 0,-1-1-1 0 0,1-1 0 0 0,-1 1 1 0 0,4 1 1 0 0,3 0 260 0 0,1 0-1 0 0,-1-1 1 0 0,1 0 0 0 0,1-1 0 0 0,-1 0-1 0 0,0-1 1 0 0,1 0 0 0 0,-1-1 0 0 0,1 0-1 0 0,0-1 1 0 0,-1-1 0 0 0,1 0 0 0 0,-1 0 0 0 0,1-1-1 0 0,-1-1 1 0 0,0 0 0 0 0,4-2-260 0 0,20-8 842 0 0,0-2 0 0 0,-1-1 1 0 0,0-1-1 0 0,-2-2 0 0 0,1-2-842 0 0,7-3 273 0 0,0-1 1 0 0,-2-2-1 0 0,-2-2 0 0 0,0-1 0 0 0,-2-2 1 0 0,-1-2-1 0 0,-2-1 0 0 0,-1-1 1 0 0,-2-1-1 0 0,-2-2 0 0 0,-1-1 0 0 0,11-26-273 0 0,-27 46 8 0 0,-3 7-14 0 0,0-1 0 0 0,-1 0-1 0 0,0 0 1 0 0,-2 0 0 0 0,1-1-1 0 0,-2 0 1 0 0,0 1-1 0 0,-1-1 1 0 0,1-13 6 0 0,-4 26-16 0 0,-1-1 0 0 0,0 1 0 0 0,1-1 0 0 0,-1 1 0 0 0,0 0 1 0 0,0 0-1 0 0,0 0 0 0 0,-1 0 0 0 0,1 1 0 0 0,0-1 0 0 0,-1 0 0 0 0,1 1 0 0 0,-1 0 0 0 0,1 0 0 0 0,-1-1 0 0 0,0 1 0 0 0,1 1 0 0 0,-1-1 0 0 0,0 0 1 0 0,0 1-1 0 0,0-1 0 0 0,0 1 0 0 0,0 0 0 0 0,1 0 0 0 0,-1 0 0 0 0,0 0 0 0 0,0 1 0 0 0,0-1 0 0 0,0 1 0 0 0,1 0 0 0 0,-1 0 0 0 0,0 0 0 0 0,1 0 1 0 0,-1 0-1 0 0,0 0 0 0 0,-1 2 16 0 0,-17 8-77 0 0,1 1 0 0 0,0 1 0 0 0,1 1 0 0 0,0 1 0 0 0,1 0 0 0 0,1 1 0 0 0,-14 17 77 0 0,25-28-19 0 0,1 0 0 0 0,-1 1 0 0 0,1 0 0 0 0,0 0 0 0 0,0 0 0 0 0,1 1 0 0 0,0 0 0 0 0,0 0 0 0 0,0 0 0 0 0,1 0 0 0 0,0 0 0 0 0,1 1 0 0 0,0-1 0 0 0,0 1 0 0 0,0 0 0 0 0,1-1 0 0 0,0 1 0 0 0,0 0 0 0 0,1 0 0 0 0,0 0 0 0 0,1 0 0 0 0,0 3 19 0 0,3-5-13 0 0,0 0-1 0 0,0-1 1 0 0,0 1-1 0 0,1-1 1 0 0,0 0-1 0 0,0 0 1 0 0,0 0-1 0 0,1-1 1 0 0,-1 0-1 0 0,1 0 0 0 0,0 0 1 0 0,0-1-1 0 0,1 0 1 0 0,-1 0-1 0 0,1-1 1 0 0,-1 1-1 0 0,1-1 1 0 0,0-1-1 0 0,3 1 14 0 0,62 17 23 0 0,-57-17 17 0 0,-1 1 1 0 0,0 0-1 0 0,0 1 1 0 0,0 0-1 0 0,0 1 1 0 0,-1 1-1 0 0,0 0 1 0 0,0 1-1 0 0,0 0 1 0 0,-1 1-1 0 0,0 0 1 0 0,-1 1-1 0 0,0 0 1 0 0,5 6-41 0 0,-11-6 91 0 0,-1 0 1 0 0,0 0 0 0 0,-1 0 0 0 0,0 0-1 0 0,0 1 1 0 0,-1-1 0 0 0,0 1 0 0 0,0 0-1 0 0,-1 0 1 0 0,-1-1 0 0 0,0 1 0 0 0,0 0-1 0 0,-1 0 1 0 0,0 0 0 0 0,0 0 0 0 0,-1-1-1 0 0,-1 1 1 0 0,0-1 0 0 0,0 1 0 0 0,-2 2-92 0 0,1 5 17 0 0,4 41-531 0 0,33-42-4603 0 0,-20-16-1631 0 0,-4 0-4965 0 0</inkml:trace>
  <inkml:trace contextRef="#ctx0" brushRef="#br0" timeOffset="5239.04">2547 2862 6201 0 0,'0'0'3446'0'0,"0"0"-1755"0"0,0 0-613 0 0,0 0-7 0 0,0 0 94 0 0,0 0 38 0 0,0 0-112 0 0,0 0-219 0 0,0 0-207 0 0,0 0-176 0 0,0 0-61 0 0,-4 10 10 0 0,-17 69 451 0 0,18-39-413 0 0,3 153 485 0 0,1-183-949 0 0,1 1-1 0 0,0-1 0 0 0,0 0 1 0 0,1 1-1 0 0,1-1 1 0 0,0-1-1 0 0,0 1 1 0 0,0 0-1 0 0,2-1 1 0 0,-1 0-1 0 0,1 0 1 0 0,0-1-1 0 0,1 1 1 0 0,0-1-1 0 0,0-1 0 0 0,7 6-11 0 0,-11-10 20 0 0,1-1-1 0 0,0 0 0 0 0,0 1 0 0 0,0-1 0 0 0,0 0 0 0 0,0-1 0 0 0,1 1 0 0 0,-1-1 1 0 0,1 0-1 0 0,-1 0 0 0 0,1 0 0 0 0,-1-1 0 0 0,1 1 0 0 0,-1-1 0 0 0,1 0 0 0 0,-1-1 0 0 0,1 1 1 0 0,-1-1-1 0 0,1 0 0 0 0,-1 0 0 0 0,1 0 0 0 0,-1 0 0 0 0,0-1 0 0 0,0 0 0 0 0,1 0 1 0 0,-1 0-1 0 0,0 0 0 0 0,-1-1 0 0 0,3-1-19 0 0,100-94 469 0 0,-103 94-470 0 0,180-238 329 0 0,-183 241-334 0 0,1 0 0 0 0,-1 0 0 0 0,1 1 0 0 0,0-1 1 0 0,-1 0-1 0 0,1 0 0 0 0,0 1 0 0 0,0-1 0 0 0,-1 0 0 0 0,1 1 0 0 0,0-1 0 0 0,0 0 0 0 0,0 1 0 0 0,0 0 0 0 0,0-1 0 0 0,-1 1 0 0 0,1-1 0 0 0,0 1 0 0 0,0 0 0 0 0,0 0 0 0 0,0-1 0 0 0,0 1 0 0 0,0 0 0 0 0,0 0 0 0 0,0 0 0 0 0,0 0 0 0 0,0 0 0 0 0,0 1 0 0 0,0-1 0 0 0,0 0 0 0 0,0 0 0 0 0,0 1 0 0 0,0-1 0 0 0,0 0 0 0 0,0 1 0 0 0,0-1 0 0 0,0 1 0 0 0,0-1 0 0 0,0 1 0 0 0,-1 0 0 0 0,1-1 0 0 0,0 1 0 0 0,0 0 1 0 0,0 0 5 0 0,31 45-92 0 0,-21-29 100 0 0,-4-7-5 0 0,0 0 0 0 0,0-1 0 0 0,1 0 1 0 0,0 0-1 0 0,0-1 0 0 0,1 0 1 0 0,1 0-1 0 0,-1-1 0 0 0,1 0 0 0 0,0-1 1 0 0,1 0-1 0 0,-1-1 0 0 0,1 0 0 0 0,0 0 1 0 0,1-1-1 0 0,-1-1 0 0 0,1 0 0 0 0,-1-1 1 0 0,1 0-1 0 0,2 0-3 0 0,0-1 89 0 0,0-1 0 0 0,-1 0-1 0 0,1-1 1 0 0,0-1 0 0 0,-1 0 0 0 0,0-1 0 0 0,1 0-1 0 0,-1-1 1 0 0,0-1 0 0 0,-1 0 0 0 0,1 0 0 0 0,-1-1-1 0 0,0-1 1 0 0,-1 0 0 0 0,1-1 0 0 0,-1 0 0 0 0,-1-1 0 0 0,0 0-1 0 0,0 0 1 0 0,-1-1 0 0 0,0-1 0 0 0,7-9-89 0 0,-8 8 14 0 0,0-1 1 0 0,-1 0-1 0 0,0 0 1 0 0,-1 0-1 0 0,0-1 0 0 0,-1 0 1 0 0,-1 0-1 0 0,0 0 1 0 0,-1-1-1 0 0,0 1 1 0 0,-1-3-15 0 0,-3-21-4265 0 0,-8 1-4209 0 0,4 25-3565 0 0</inkml:trace>
  <inkml:trace contextRef="#ctx0" brushRef="#br0" timeOffset="6337.468">3786 2269 15347 0 0,'0'0'1454'0'0,"0"0"-857"0"0,0 0-89 0 0,0 0 277 0 0,-4 32 211 0 0,-10 104 19 0 0,3 200 1461 0 0,12-222-2341 0 0,-2-74-137 0 0,0-26-13 0 0,0 0 0 0 0,0 0-1 0 0,1-1 1 0 0,1 1 0 0 0,0 0-1 0 0,1 0 1 0 0,1 0-1 0 0,0-1 1 0 0,1 1 0 0 0,0-1-1 0 0,1 0 1 0 0,1 0 0 0 0,5 9 15 0 0,-10-20-9 0 0,1 0 1 0 0,-1 0 0 0 0,1-1 0 0 0,0 1 0 0 0,0 0 0 0 0,0-1-1 0 0,0 0 1 0 0,0 1 0 0 0,0-1 0 0 0,0 0 0 0 0,1 0-1 0 0,-1 0 1 0 0,0 0 0 0 0,0 0 0 0 0,1-1 0 0 0,-1 1 0 0 0,1-1-1 0 0,-1 1 1 0 0,1-1 0 0 0,-1 0 0 0 0,1 0 0 0 0,-1 0-1 0 0,0-1 1 0 0,1 1 0 0 0,-1 0 0 0 0,1-1 0 0 0,-1 1 0 0 0,0-1-1 0 0,1 0 1 0 0,-1 0 0 0 0,0 0 0 0 0,2-1 8 0 0,63-49-5 0 0,111-173 112 0 0,-178 224-109 0 0,1-1 0 0 0,-1 0 0 0 0,0 0 1 0 0,1 0-1 0 0,-1 1 0 0 0,1-1 1 0 0,-1 0-1 0 0,1 1 0 0 0,-1-1 1 0 0,1 0-1 0 0,-1 1 0 0 0,1-1 0 0 0,0 1 1 0 0,-1-1-1 0 0,1 1 0 0 0,0-1 1 0 0,-1 1-1 0 0,1-1 0 0 0,0 1 0 0 0,0 0 1 0 0,0 0-1 0 0,-1-1 0 0 0,1 1 1 0 0,0 0-1 0 0,0 0 0 0 0,0 0 1 0 0,-1 0-1 0 0,1 0 0 0 0,0 0 0 0 0,0 0 1 0 0,0 0-1 0 0,0 0 0 0 0,0 0 1 0 0,-1 0-1 0 0,1 0 0 0 0,0 1 0 0 0,0-1 1 0 0,0 0-1 0 0,-1 1 0 0 0,1-1 1 0 0,0 0-1 0 0,-1 1 0 0 0,1-1 1 0 0,0 1-1 0 0,-1-1 0 0 0,1 1 0 0 0,0 0 1 0 0,-1-1-1 0 0,1 1 0 0 0,-1-1 1 0 0,1 1-1 0 0,-1 0 0 0 0,1 0 0 0 0,-1-1 1 0 0,0 1-1 0 0,1 0 0 0 0,-1 0 1 0 0,0 0-1 0 0,0-1 0 0 0,1 1 1 0 0,-1 0 1 0 0,7 19 27 0 0,-5-12-28 0 0,-1 0 1 0 0,1 0-1 0 0,1 0 0 0 0,-1 0 1 0 0,1-1-1 0 0,1 1 1 0 0,-1-1-1 0 0,1 0 0 0 0,1 0 1 0 0,-1 0-1 0 0,1-1 1 0 0,1 1-1 0 0,-1-1 0 0 0,1-1 1 0 0,0 1-1 0 0,0-1 0 0 0,0 0 1 0 0,1 0-1 0 0,0 0 1 0 0,0-1-1 0 0,0-1 0 0 0,0 1 1 0 0,1-1-1 0 0,0 0 1 0 0,2 0 0 0 0,0-2 26 0 0,0 0-1 0 0,0-1 1 0 0,-1 0 0 0 0,1-1 0 0 0,0 0 0 0 0,-1-1 0 0 0,1 0 0 0 0,-1-1 0 0 0,1 0 0 0 0,-1 0 0 0 0,0-1 0 0 0,0 0 0 0 0,0 0 0 0 0,-1-1 0 0 0,0 0 0 0 0,1-1 0 0 0,-2 0 0 0 0,1 0 0 0 0,-1 0 0 0 0,0-1 0 0 0,2-3-26 0 0,4-5 67 0 0,0 0 0 0 0,-1 0 0 0 0,-1-2 0 0 0,0 1 0 0 0,-2-1 0 0 0,1-1 1 0 0,-2 0-1 0 0,-1 0 0 0 0,0-1 0 0 0,0-5-67 0 0,-4 18-2 0 0,-2-1 0 0 0,1 0 0 0 0,-1 0 0 0 0,0 0 0 0 0,0 0 0 0 0,-1-1 0 0 0,0 1 0 0 0,0 0 0 0 0,0 0 0 0 0,-1 0 0 0 0,-1 0 0 0 0,1 0 0 0 0,-1 0 0 0 0,-2-5 2 0 0,0 10-75 0 0,0-1-1 0 0,0 1 1 0 0,0 1 0 0 0,0-1-1 0 0,0 1 1 0 0,0-1 0 0 0,-1 1-1 0 0,1 1 1 0 0,0-1 0 0 0,-1 0-1 0 0,1 1 1 0 0,-1 0 0 0 0,1 0 0 0 0,-1 0-1 0 0,1 1 1 0 0,0 0 0 0 0,-1-1-1 0 0,1 2 1 0 0,0-1 0 0 0,-1 0-1 0 0,1 1 1 0 0,0 0 0 0 0,0 0 0 0 0,0 0-1 0 0,0 0 1 0 0,1 1 0 0 0,-1-1-1 0 0,-3 4 76 0 0,-5 4-248 0 0,0 1-1 0 0,1 0 0 0 0,0 1 0 0 0,1 1 0 0 0,0-1 0 0 0,1 2 1 0 0,0-1-1 0 0,1 1 0 0 0,1 0 0 0 0,0 1 0 0 0,1 0 1 0 0,0 0-1 0 0,2 0 0 0 0,-1 1 0 0 0,2-1 0 0 0,0 1 1 0 0,1 0-1 0 0,1 0 0 0 0,0 0 0 0 0,1 0 0 0 0,1 4 249 0 0,-1-16-4 0 0,1 1-1 0 0,0-1 0 0 0,0 0 0 0 0,0 0 1 0 0,1 1-1 0 0,-1-1 0 0 0,1 0 1 0 0,0 0-1 0 0,0 0 0 0 0,1 0 1 0 0,-1-1-1 0 0,1 1 0 0 0,0-1 1 0 0,0 1-1 0 0,0-1 0 0 0,0 0 1 0 0,0 0-1 0 0,1 0 0 0 0,-1-1 0 0 0,1 1 1 0 0,0-1-1 0 0,0 0 0 0 0,0 0 1 0 0,0 0-1 0 0,0-1 0 0 0,0 1 1 0 0,1-1-1 0 0,-1 0 0 0 0,2 0 5 0 0,132 12 987 0 0,-132-13-932 0 0,30-3 315 0 0,-1-2 0 0 0,0-2 1 0 0,0-1-1 0 0,-1-1 0 0 0,0-2 1 0 0,0-2-1 0 0,-1-1 0 0 0,-1-1 0 0 0,-1-2 1 0 0,0-1-1 0 0,-1-2 0 0 0,21-17-370 0 0,-35 27 58 0 0,0-1-1 0 0,0-1 1 0 0,-1 0-1 0 0,-1 0 0 0 0,0-2 1 0 0,-1 0-1 0 0,0 0 1 0 0,-1-1-1 0 0,-1-1 1 0 0,-1 0-1 0 0,0 0 0 0 0,-1-1 1 0 0,0-1-1 0 0,-2 1 1 0 0,0-1-1 0 0,-1 0 0 0 0,0-1 1 0 0,-2 0-1 0 0,1-6-57 0 0,-4 21-50 0 0,0 0 0 0 0,0 0 0 0 0,0 0 0 0 0,-1-1 0 0 0,1 1 0 0 0,-1 0 0 0 0,0 0 0 0 0,0-1 0 0 0,0 1-1 0 0,-1 0 1 0 0,0 0 0 0 0,0-1 0 0 0,0 1 0 0 0,0 0 0 0 0,0 0 0 0 0,-1 0 0 0 0,0 0 0 0 0,0 0 0 0 0,0 1 0 0 0,0-1 0 0 0,-1 1 0 0 0,1-1-1 0 0,-1 1 1 0 0,0 0 0 0 0,0 0 0 0 0,0 0 0 0 0,0 0 0 0 0,-1 0 0 0 0,1 1 0 0 0,-1-1 0 0 0,0 1 0 0 0,1 0 0 0 0,-1 0 0 0 0,0 1-1 0 0,0-1 1 0 0,0 1 0 0 0,0 0 0 0 0,-3-1 50 0 0,-6 5-154 0 0,1 1-1 0 0,-1-1 1 0 0,1 2 0 0 0,0 0-1 0 0,0 0 1 0 0,1 1 0 0 0,-1 1-1 0 0,2-1 1 0 0,-1 2-1 0 0,1 0 1 0 0,0 0 0 0 0,0 1-1 0 0,1 0 1 0 0,0 0-1 0 0,1 1 1 0 0,0 1 0 0 0,0-1-1 0 0,1 1 1 0 0,1 0 0 0 0,0 1-1 0 0,-1 2 155 0 0,5-12-32 0 0,0 0 0 0 0,0 1 0 0 0,1 0 0 0 0,-1-1 0 0 0,1 1 0 0 0,-1 0 0 0 0,1 0 0 0 0,0 0 0 0 0,0 0 0 0 0,0 0 0 0 0,1 0 0 0 0,-1 0 0 0 0,1 0 0 0 0,-1 0 0 0 0,1 0 0 0 0,0 0 0 0 0,0 0 0 0 0,0 1 0 0 0,1-1 0 0 0,-1 0 0 0 0,1 0 0 0 0,0 0 0 0 0,0 0 0 0 0,0 0 0 0 0,0 0 0 0 0,0 0 0 0 0,1-1 0 0 0,-1 1 0 0 0,1 0 0 0 0,0-1 0 0 0,0 1 0 0 0,0-1 0 0 0,1 2 32 0 0,12-1 43 0 0,0-1 0 0 0,1 0 0 0 0,-1-2-1 0 0,0 0 1 0 0,0 0 0 0 0,1-1 0 0 0,-1-1 0 0 0,0-1 0 0 0,0 0 0 0 0,-1-1-1 0 0,1 0 1 0 0,-1-1 0 0 0,13-7-43 0 0,14-1 190 0 0,-13 3-14 0 0,-20 6-89 0 0,1 1-1 0 0,-1 0 0 0 0,1 1 0 0 0,0 0 0 0 0,0 0 0 0 0,0 0 0 0 0,0 1 1 0 0,0 1-1 0 0,0 0 0 0 0,0 0 0 0 0,1 1-86 0 0,-8 1 32 0 0,1 0 0 0 0,-1 0 0 0 0,0 1 0 0 0,1-1 0 0 0,-1 1-1 0 0,-1 0 1 0 0,1 0 0 0 0,0-1 0 0 0,-1 1 0 0 0,1 0 0 0 0,-1 1 0 0 0,0-1 0 0 0,0 0 0 0 0,0 0-1 0 0,0 0 1 0 0,-1 1 0 0 0,1-1 0 0 0,-1 0 0 0 0,0 1 0 0 0,0-1 0 0 0,0 0 0 0 0,0 0 0 0 0,-1 1 0 0 0,0-1-1 0 0,1 0 1 0 0,-2 3-32 0 0,2 9 26 0 0,-1 2 12 0 0,0-13-61 0 0,0-1 0 0 0,0 1 0 0 0,1 0 0 0 0,-1-1 0 0 0,1 1 0 0 0,0-1 0 0 0,0 1 0 0 0,0 0 0 0 0,0-1 0 0 0,1 1-1 0 0,-1-1 1 0 0,1 1 0 0 0,0-1 0 0 0,0 1 0 0 0,0-1 0 0 0,1 1 0 0 0,-1-1 0 0 0,1 0 0 0 0,0 0 0 0 0,0 0 0 0 0,0 0 0 0 0,0 0 0 0 0,0 0 0 0 0,1 0-1 0 0,-1-1 1 0 0,1 1 0 0 0,0-1 0 0 0,0 0 0 0 0,0 0 0 0 0,0 0 0 0 0,0 0 0 0 0,0 0 0 0 0,0-1 0 0 0,1 1 0 0 0,-1-1 0 0 0,1 0 23 0 0,13-1 159 0 0,-1-1 1 0 0,0-1-1 0 0,0-1 1 0 0,0 0-1 0 0,-1-1 1 0 0,1 0 0 0 0,-1-1-1 0 0,0-1 1 0 0,0-1-1 0 0,0 0 1 0 0,-1-1-1 0 0,0 0 1 0 0,-1-1-1 0 0,0-1 1 0 0,0 0-1 0 0,-1-1 1 0 0,0 0-1 0 0,-1-1 1 0 0,2-3-160 0 0,17-12 419 0 0,-2-2 1 0 0,0-1-1 0 0,-2-1 0 0 0,-1-1 1 0 0,-2-1-1 0 0,-1-1 0 0 0,13-28-419 0 0,-23 0 268 0 0,-14 60-276 0 0,0 0 0 0 0,0 1 0 0 0,0 0 0 0 0,0 0 0 0 0,0-1-1 0 0,0 1 1 0 0,-1 1 0 0 0,1-1 0 0 0,0 0 0 0 0,-1 0 0 0 0,1 1 0 0 0,-1-1-1 0 0,1 1 1 0 0,-1 0 0 0 0,1 0 0 0 0,-1 0 0 0 0,1 0 0 0 0,-1 0 0 0 0,1 1-1 0 0,-1-1 1 0 0,1 1 0 0 0,0 0 0 0 0,-1-1 0 0 0,1 1 0 0 0,0 0-1 0 0,-1 0 1 0 0,0 1 8 0 0,-101 69-492 0 0,83-55 153 0 0,1 1 0 0 0,0 1-1 0 0,1 0 1 0 0,1 2 0 0 0,1 0 0 0 0,1 1-1 0 0,1 0 1 0 0,1 1 0 0 0,0 1 0 0 0,2 0-1 0 0,1 1 1 0 0,1 1 0 0 0,-5 16 339 0 0,13-35-40 0 0,0 0 0 0 0,0 0 0 0 0,0 0 0 0 0,1 0 0 0 0,0 0 0 0 0,1 0 0 0 0,-1 1 0 0 0,1-1 0 0 0,0 0 0 0 0,1 1 0 0 0,-1-1 0 0 0,1 0 0 0 0,0 0 0 0 0,1 0 0 0 0,0 0 1 0 0,0 0-1 0 0,0 0 0 0 0,0 0 0 0 0,1 0 0 0 0,0-1 0 0 0,1 0 0 0 0,-1 1 0 0 0,1-1 0 0 0,0 0 0 0 0,0-1 0 0 0,0 1 0 0 0,1-1 0 0 0,-1 0 0 0 0,1 0 0 0 0,6 4 40 0 0,7 1 63 0 0,0-1 0 0 0,1 0 0 0 0,1-2 0 0 0,-1 0 0 0 0,1-1-1 0 0,0-1 1 0 0,0 0 0 0 0,1-2 0 0 0,-1-1 0 0 0,0 0 0 0 0,1-1 0 0 0,8-2-63 0 0,2 1-141 0 0,0-2 1 0 0,0 0-1 0 0,0-2 1 0 0,-1-2-1 0 0,0 0 1 0 0,8-5 140 0 0,49-22-9377 0 0,-63 25 42 0 0</inkml:trace>
  <inkml:trace contextRef="#ctx0" brushRef="#br0" timeOffset="7557.587">7401 2354 944 0 0,'0'0'1546'0'0,"0"0"124"0"0,0 0 266 0 0,0 0 179 0 0,0 0 2 0 0,0 0-196 0 0,0 0-311 0 0,0 0-287 0 0,0 0-231 0 0,0 0-189 0 0,-34 10-125 0 0,-106 33-108 0 0,134-41-606 0 0,0 0-1 0 0,0 0 1 0 0,1 0-1 0 0,-1 1 1 0 0,0-1-1 0 0,1 2 1 0 0,-1-1-1 0 0,1 0 1 0 0,0 1-1 0 0,0 0 1 0 0,1 0-1 0 0,-1 1 1 0 0,-2 3-64 0 0,-5 5 172 0 0,1-2-110 0 0,0 0 1 0 0,0 0-1 0 0,1 1 0 0 0,1 0 1 0 0,0 1-1 0 0,1 0 0 0 0,0 1 0 0 0,1 0 1 0 0,0 0-1 0 0,1 0 0 0 0,1 1 1 0 0,0-1-1 0 0,1 1 0 0 0,1 1 1 0 0,0-1-1 0 0,2 0 0 0 0,-1 1 1 0 0,2-1-1 0 0,0 4-62 0 0,1-13-14 0 0,0 1 1 0 0,0-1-1 0 0,1 0 0 0 0,0-1 1 0 0,0 1-1 0 0,0 0 0 0 0,1 0 1 0 0,0-1-1 0 0,0 0 0 0 0,0 1 1 0 0,1-1-1 0 0,-1 0 0 0 0,1-1 1 0 0,1 1-1 0 0,-1-1 0 0 0,1 0 1 0 0,-1 0-1 0 0,1 0 0 0 0,0 0 0 0 0,1-1 1 0 0,-1 0-1 0 0,0 0 0 0 0,1-1 1 0 0,0 1-1 0 0,0-1 0 0 0,0 0 14 0 0,12 3-69 0 0,0 0-1 0 0,0-2 0 0 0,0 0 0 0 0,1 0 1 0 0,-1-2-1 0 0,1-1 0 0 0,-1 0 1 0 0,6-1 69 0 0,80-22-525 0 0,41-53-6607 0 0,65-100-5105 0 0,-195 162 12237 0 0,-1 0 0 0 0,0-1 0 0 0,0-1 0 0 0,-2 0 0 0 0,0-1 0 0 0,0 0 0 0 0,-2 0 0 0 0,0-1 0 0 0,-1-1 0 0 0,-1 0 0 0 0,-1 0 0 0 0,-1 0 0 0 0,1-7 0 0 0,-8-3 1284 0 0,0 28-1046 0 0,1-1-1 0 0,-1 1 1 0 0,1 0-1 0 0,-1 0 0 0 0,0-1 1 0 0,0 1-1 0 0,1 0 1 0 0,-1 0-1 0 0,0 0 1 0 0,0 0-1 0 0,0 0 0 0 0,0 0 1 0 0,0 1-1 0 0,0-1 1 0 0,0 0-1 0 0,-1 0 0 0 0,1 1 1 0 0,0-1-1 0 0,0 1 1 0 0,-1-1-1 0 0,1 1 0 0 0,0-1 1 0 0,-1 1-1 0 0,1 0 1 0 0,0-1-1 0 0,-1 1 1 0 0,1 0-1 0 0,0 0 0 0 0,-1 0 1 0 0,1 0-1 0 0,0 1 1 0 0,-1-1-1 0 0,1 0 0 0 0,0 0 1 0 0,-1 1-1 0 0,1-1 1 0 0,0 1-1 0 0,-1-1 0 0 0,1 1 1 0 0,0 0-1 0 0,0-1 1 0 0,0 1-1 0 0,-1 1-237 0 0,-83 64 4675 0 0,-4 76-2143 0 0,80-125-2424 0 0,1 0-1 0 0,0 0 1 0 0,2 1-1 0 0,0 1 1 0 0,1-1-1 0 0,1 1 1 0 0,0-1-1 0 0,2 1 1 0 0,0 0-1 0 0,1 0 1 0 0,1 8-108 0 0,1-23 34 0 0,-1-1 0 0 0,1 1 0 0 0,0 0 0 0 0,0 0-1 0 0,0-1 1 0 0,0 1 0 0 0,1-1 0 0 0,-1 1 0 0 0,1-1 0 0 0,0 1 0 0 0,0-1 0 0 0,0 0 0 0 0,1 0 0 0 0,-1 0-1 0 0,1 0 1 0 0,-1-1 0 0 0,1 1 0 0 0,0 0 0 0 0,0-1 0 0 0,0 0 0 0 0,1 0 0 0 0,-1 0 0 0 0,0 0 0 0 0,1-1 0 0 0,-1 1-1 0 0,1-1 1 0 0,0 0 0 0 0,-1 0 0 0 0,1 0 0 0 0,0 0 0 0 0,0-1 0 0 0,-1 1 0 0 0,2-1-34 0 0,3 0 169 0 0,1 1 1 0 0,0-1-1 0 0,-1-1 1 0 0,1 0-1 0 0,0 0 1 0 0,-1-1-1 0 0,1 0 1 0 0,-1 0-1 0 0,0-1 0 0 0,1 0 1 0 0,-1-1-1 0 0,-1 1 1 0 0,1-1-1 0 0,1-2-169 0 0,3-3 108 0 0,0 0 0 0 0,-1-1-1 0 0,0-1 1 0 0,0 0-1 0 0,-1 0 1 0 0,0-1 0 0 0,-1 0-1 0 0,-1-1 1 0 0,0 0-1 0 0,-1 0 1 0 0,0-1 0 0 0,-1 0-1 0 0,0 0 1 0 0,-1 0-1 0 0,-1-1 1 0 0,0 0-1 0 0,-1 0 1 0 0,-1 0 0 0 0,0 0-1 0 0,-1 0 1 0 0,-1 0-1 0 0,-1-15-106 0 0,0 22-130 0 0,-1 0 1 0 0,0 0-1 0 0,0 0 1 0 0,-1 0-1 0 0,0 1 1 0 0,-1-1-1 0 0,1 0 1 0 0,-1 1-1 0 0,-1 0 1 0 0,1 0-1 0 0,-1 1 1 0 0,-1-1-1 0 0,1 1 1 0 0,-3-2 128 0 0,5 5-358 0 0,-1-1-1 0 0,0 1 1 0 0,0 0 0 0 0,0 0-1 0 0,-1 0 1 0 0,1 0 0 0 0,-1 1-1 0 0,0 0 1 0 0,1 0 0 0 0,-1 0 0 0 0,0 0-1 0 0,0 1 1 0 0,0 0 0 0 0,-4-1 358 0 0,-33 2-9757 0 0,31 0 587 0 0</inkml:trace>
  <inkml:trace contextRef="#ctx0" brushRef="#br0" timeOffset="7839.92">8215 2450 9218 0 0,'0'0'1442'0'0,"0"0"-274"0"0,0 0 115 0 0,0 0 126 0 0,0 0-112 0 0,0 0-205 0 0,0 0-225 0 0,0 0-207 0 0,0 0-152 0 0,0 0-117 0 0,0 0-88 0 0,7 32-81 0 0,25 100-44 0 0,-4-83 142 0 0,-21-46-214 0 0,-3 0 19 0 0,1-1-1 0 0,0 0 0 0 0,0 0 1 0 0,0 0-1 0 0,0-1 0 0 0,0 1 1 0 0,0-1-1 0 0,0 0 0 0 0,0-1 1 0 0,1 1-1 0 0,-1-1 0 0 0,0 0 1 0 0,0-1-1 0 0,1 1 0 0 0,-1-1 1 0 0,0 0-1 0 0,0 0 0 0 0,0-1 1 0 0,0 1-1 0 0,0-1 0 0 0,0 0 1 0 0,0-1-1 0 0,-1 1 0 0 0,1-1 0 0 0,-1 0 1 0 0,1-1-125 0 0,100-98 1400 0 0,-89 78-1410 0 0,0 0-1 0 0,-2-1 1 0 0,-1-1 0 0 0,0-1-1 0 0,-2 1 1 0 0,3-15 10 0 0,-3-24-2536 0 0,-11 51-1734 0 0,-2 1-3517 0 0,1 9-2655 0 0</inkml:trace>
  <inkml:trace contextRef="#ctx0" brushRef="#br0" timeOffset="8376.077">8913 2339 9394 0 0,'0'0'1314'0'0,"0"0"-150"0"0,0 0 5 0 0,0 0 62 0 0,0 0-177 0 0,0 0-327 0 0,0 34-274 0 0,0 108-166 0 0,-8 182-316 0 0,6-299-6 0 0,-27 189-104 0 0,28-215 174 0 0,1 1-1 0 0,0-1 0 0 0,-1 1 0 0 0,1-1 1 0 0,0 1-1 0 0,-1-1 0 0 0,1 1 1 0 0,-1-1-1 0 0,1 1 0 0 0,-1-1 1 0 0,1 1-1 0 0,-1 0 0 0 0,1-1 1 0 0,-1 1-1 0 0,1 0 0 0 0,-1-1 1 0 0,0 1-1 0 0,1 0 0 0 0,-1 0 0 0 0,1 0 1 0 0,-1-1-1 0 0,0 1 0 0 0,1 0 1 0 0,-1 0-1 0 0,0 0 0 0 0,1 0 1 0 0,-1 0-1 0 0,0 0 0 0 0,1 0 1 0 0,-1 0-1 0 0,0 0 0 0 0,1 1 1 0 0,-1-1-1 0 0,1 0 0 0 0,-1 0 0 0 0,0 1 1 0 0,1-1-1 0 0,-1 0 0 0 0,1 1 1 0 0,-1-1-1 0 0,1 0 0 0 0,-1 1 1 0 0,1-1-1 0 0,-1 1 0 0 0,1-1 1 0 0,-1 1-1 0 0,1-1 0 0 0,0 1 1 0 0,-1-1-1 0 0,1 1 0 0 0,0-1 1 0 0,-1 1-1 0 0,1 0 0 0 0,0-1 0 0 0,0 1 1 0 0,-1-1-1 0 0,1 1 0 0 0,0 0 1 0 0,0-1-1 0 0,0 1 0 0 0,0 0 1 0 0,0-1-1 0 0,0 1-34 0 0,-1-46 647 0 0,1 0-1 0 0,3 0 1 0 0,2 1 0 0 0,1-1 0 0 0,2 1-1 0 0,3 0 1 0 0,12-34-647 0 0,-13 44 142 0 0,4-17-118 0 0,2 0 0 0 0,3 1-1 0 0,1 0 1 0 0,3 2 0 0 0,2 1 0 0 0,2 0-1 0 0,2 2 1 0 0,2 2 0 0 0,2 1 0 0 0,2 1-1 0 0,36-33-23 0 0,-65 68 19 0 0,1-1 0 0 0,1 1 1 0 0,-1 1-1 0 0,1-1 0 0 0,0 1 0 0 0,0 1 0 0 0,1-1 0 0 0,-1 1 0 0 0,1 1 0 0 0,0 0 0 0 0,0 0 0 0 0,0 0 0 0 0,0 1 0 0 0,9 0-19 0 0,-15 3 21 0 0,0 1 0 0 0,0 0-1 0 0,0 0 1 0 0,0 0 0 0 0,-1 0-1 0 0,1 0 1 0 0,-1 0 0 0 0,0 1-1 0 0,1-1 1 0 0,-1 1 0 0 0,0 0 0 0 0,0-1-1 0 0,-1 1 1 0 0,1 0 0 0 0,0 0-1 0 0,-1 0 1 0 0,0 1 0 0 0,0-1 0 0 0,0 0-1 0 0,0 0 1 0 0,0 1 0 0 0,-1-1-1 0 0,1 0 1 0 0,-1 1 0 0 0,0-1-1 0 0,0 0 1 0 0,0 1 0 0 0,-1-1 0 0 0,1 0-1 0 0,-1 1 1 0 0,0-1 0 0 0,0 1-21 0 0,1 1 31 0 0,-3 23-9 0 0,-2 0 0 0 0,-1 0 0 0 0,-1-1 0 0 0,-2 0 1 0 0,0 0-1 0 0,-2-1 0 0 0,-1 0 0 0 0,0-1 0 0 0,-2-1 0 0 0,-1 0 1 0 0,-15 17-23 0 0,20-23-160 0 0,0-1 0 0 0,-2 0 0 0 0,0 0 0 0 0,-1-1-1 0 0,-1-1 1 0 0,0 0 0 0 0,-1-1 0 0 0,0 0 0 0 0,-1-2 0 0 0,-1 0 0 0 0,0 0 0 0 0,-1-2 0 0 0,0 0 0 0 0,-13 5 160 0 0,-6-17-4203 0 0,24-21-5549 0 0,12 15 1061 0 0</inkml:trace>
  <inkml:trace contextRef="#ctx0" brushRef="#br0" timeOffset="8602.167">9671 1776 14315 0 0,'0'0'1858'0'0,"0"0"-523"0"0,0 0-170 0 0,0 0 66 0 0,0 0-26 0 0,-6 34-163 0 0,-19 107-185 0 0,14 23 844 0 0,57 167-3434 0 0,-45-295-1828 0 0,0-20-7934 0 0,-1-13 3575 0 0</inkml:trace>
  <inkml:trace contextRef="#ctx0" brushRef="#br0" timeOffset="8956.015">9964 2273 5721 0 0,'0'0'2582'0'0,"0"0"-253"0"0,0 0-1 0 0,0 0 15 0 0,0 0-254 0 0,0 0-346 0 0,0 0-310 0 0,0 0-223 0 0,36 4-168 0 0,114 9-150 0 0,-145-13-821 0 0,0 1 1 0 0,0 0 0 0 0,0-1-1 0 0,0 0 1 0 0,0 0 0 0 0,0 0-1 0 0,0-1 1 0 0,0 0-1 0 0,0 0 1 0 0,-1 0 0 0 0,1 0-1 0 0,0-1 1 0 0,-1 0 0 0 0,1 0-1 0 0,-1 0 1 0 0,3-2-72 0 0,4-2 197 0 0,5-3-33 0 0,0 0 0 0 0,-1 0-1 0 0,0-2 1 0 0,-1 0 0 0 0,0 0 0 0 0,-1-2 0 0 0,0 1 0 0 0,-1-2 0 0 0,0 0 0 0 0,-1 0 0 0 0,-1-1 0 0 0,5-8-164 0 0,-13 19 4 0 0,0 0-1 0 0,0 0 1 0 0,-1 0 0 0 0,1 0 0 0 0,-1 0-1 0 0,0 0 1 0 0,0 0 0 0 0,0-1 0 0 0,0 1 0 0 0,-1 0-1 0 0,0 0 1 0 0,0-1 0 0 0,0 1 0 0 0,0 0-1 0 0,-1-1 1 0 0,0 1 0 0 0,0 0 0 0 0,0 0 0 0 0,0 0-1 0 0,-1 0 1 0 0,1 0 0 0 0,-1 0 0 0 0,0 0-1 0 0,0 0 1 0 0,-1 1 0 0 0,1-1 0 0 0,-1 1 0 0 0,1 0-1 0 0,-1-1 1 0 0,0 1 0 0 0,-1 0 0 0 0,1 1-1 0 0,0-1 1 0 0,-1 1 0 0 0,1-1 0 0 0,-1 1 0 0 0,0 0-1 0 0,0 0 1 0 0,0 1 0 0 0,0-1 0 0 0,0 1-1 0 0,-3-1-3 0 0,-4 0-43 0 0,0 1-1 0 0,-1 0 0 0 0,1 0 0 0 0,-1 1 1 0 0,1 0-1 0 0,0 1 0 0 0,-1 1 0 0 0,1 0 0 0 0,0 0 1 0 0,0 1-1 0 0,0 0 0 0 0,0 1 0 0 0,0 1 1 0 0,1-1-1 0 0,0 2 0 0 0,0-1 0 0 0,0 1 0 0 0,1 1 1 0 0,0 0-1 0 0,-2 2 44 0 0,-3 2-52 0 0,1 1 1 0 0,1 1-1 0 0,0 0 1 0 0,1 0-1 0 0,0 1 1 0 0,1 1-1 0 0,0 0 1 0 0,2 0-1 0 0,-1 1 1 0 0,2 0-1 0 0,0 0 1 0 0,-3 16 51 0 0,7-23-21 0 0,2 1 0 0 0,-1 0 0 0 0,1 0 0 0 0,1 0 0 0 0,0 0 0 0 0,0 0 0 0 0,1-1 0 0 0,0 1 0 0 0,1 0 0 0 0,0 0 0 0 0,0-1 0 0 0,1 1 0 0 0,0-1 0 0 0,1 0 0 0 0,0 0 0 0 0,1 0 0 0 0,0 0 0 0 0,0-1 0 0 0,1 0 0 0 0,0 0 0 0 0,0 0 1 0 0,0-1-1 0 0,1 0 0 0 0,1 0 0 0 0,-1 0 0 0 0,1-1 0 0 0,0-1 0 0 0,0 1 0 0 0,1-1 0 0 0,0-1 0 0 0,0 1 0 0 0,0-1 0 0 0,0-1 0 0 0,1 0 0 0 0,-1 0 0 0 0,6 0 21 0 0,168 23-1125 0 0,-121-28-2795 0 0,-4-6-5018 0 0,-34 4-2011 0 0</inkml:trace>
  <inkml:trace contextRef="#ctx0" brushRef="#br0" timeOffset="9573.159">11311 1923 12443 0 0,'0'0'3196'0'0,"0"0"-1661"0"0,0 0-696 0 0,0 0-28 0 0,0 0 55 0 0,0 0-2 0 0,0 0-41 0 0,0 0-146 0 0,0 0-177 0 0,0 0-153 0 0,1 33-108 0 0,2 105-90 0 0,16-33 60 0 0,14-18-2401 0 0,-29-79-1239 0 0,-3-7-5489 0 0,-1-1-35 0 0</inkml:trace>
  <inkml:trace contextRef="#ctx0" brushRef="#br0" timeOffset="9823.266">11065 1636 13859 0 0,'0'0'184'0'0,"0"0"-448"0"0,0 0-408 0 0,0 0-32 0 0,0 0 8 0 0,0 0 15 0 0,0 0 41 0 0,0 0-544 0 0,0 0-1353 0 0,0 0-1968 0 0,0 0 2345 0 0</inkml:trace>
  <inkml:trace contextRef="#ctx0" brushRef="#br0" timeOffset="10128.26">12083 1702 9874 0 0,'0'0'2053'0'0,"0"0"-674"0"0,0 0-198 0 0,0 0 137 0 0,0 0 42 0 0,0 0-149 0 0,-35 17-210 0 0,-109 55-196 0 0,55-14 895 0 0,87-57-1684 0 0,1-1 0 0 0,-1 1 0 0 0,1 0 0 0 0,0 0 0 0 0,0 0 0 0 0,-1 0 0 0 0,1 0 0 0 0,0 1 0 0 0,0-1 0 0 0,0 0 0 0 0,0 1 0 0 0,0-1 0 0 0,0 0 0 0 0,0 1 0 0 0,1-1 0 0 0,-1 1 1 0 0,0-1-1 0 0,1 1 0 0 0,-1-1 0 0 0,1 1 0 0 0,0 0 0 0 0,0-1 0 0 0,-1 1 0 0 0,1-1 0 0 0,0 1 0 0 0,0 0 0 0 0,0-1 0 0 0,1 1 0 0 0,-1 0 0 0 0,0-1 0 0 0,1 1 0 0 0,-1-1 0 0 0,1 1 0 0 0,-1-1 0 0 0,1 1 0 0 0,0-1 0 0 0,-1 1 0 0 0,1-1 0 0 0,0 1 0 0 0,0-1 0 0 0,0 0 0 0 0,0 0 0 0 0,0 1 0 0 0,1-1 0 0 0,-1 0 0 0 0,0 0 0 0 0,0 0 0 0 0,1 0 1 0 0,0 0-17 0 0,10 6 17 0 0,0 0 0 0 0,1 0 0 0 0,0-2 1 0 0,0 1-1 0 0,1-2 0 0 0,-1 0 0 0 0,1 0 1 0 0,0-1-1 0 0,4 0-17 0 0,-5-2 11 0 0,1 2-1 0 0,-1 0 1 0 0,0 1 0 0 0,0 0 0 0 0,0 1-1 0 0,-1 0 1 0 0,1 1 0 0 0,-2 0-1 0 0,1 1 1 0 0,7 6-11 0 0,-14-9 39 0 0,0 0 0 0 0,-1 1 0 0 0,1-1 0 0 0,-1 1 0 0 0,0 0 0 0 0,0 1 0 0 0,-1-1-1 0 0,0 1 1 0 0,0 0 0 0 0,0-1 0 0 0,-1 1 0 0 0,1 0 0 0 0,-1 1 0 0 0,-1-1 0 0 0,1 0 0 0 0,-1 0 0 0 0,0 1 0 0 0,-1-1-1 0 0,1 1 1 0 0,-1-1 0 0 0,-1 1 0 0 0,1-1 0 0 0,-1 0 0 0 0,0 1 0 0 0,-1-1 0 0 0,1 0 0 0 0,-1 1 0 0 0,-1-1-1 0 0,0 2-38 0 0,-5 5-20 0 0,0 0 0 0 0,-1-1-1 0 0,0 0 1 0 0,-1 0-1 0 0,-1-1 1 0 0,0 0-1 0 0,0-1 1 0 0,-1 0-1 0 0,0-1 1 0 0,0 0 0 0 0,-1-1-1 0 0,-1 0 1 0 0,1-1-1 0 0,-1-1 1 0 0,-10 3 20 0 0,-18-4-3626 0 0,32-5-137 0 0,2 0-5494 0 0</inkml:trace>
  <inkml:trace contextRef="#ctx0" brushRef="#br0" timeOffset="11343.989">1 4894 0 0 0,'0'0'1296'0'0,"0"0"226"0"0,0 0 68 0 0,0 0 13 0 0,0 0-48 0 0,0 0 25 0 0,0 0 120 0 0,18 8 106 0 0,59 21-11 0 0,-70-27-1565 0 0,-1-1 0 0 0,0 0 0 0 0,1 0 1 0 0,-1 0-1 0 0,1-1 0 0 0,-1 0 0 0 0,1-1 0 0 0,-1 1 0 0 0,1-1 0 0 0,-1 0 0 0 0,0-1 1 0 0,1 0-1 0 0,-1 0 0 0 0,0 0 0 0 0,0-1 0 0 0,0 1 0 0 0,-1-1 0 0 0,1-1 0 0 0,-1 1 1 0 0,1-1-1 0 0,-1 0-230 0 0,4-2 251 0 0,36-28 285 0 0,-2-1 0 0 0,-2-3 0 0 0,-2-1 0 0 0,-1-2-1 0 0,-2-1 1 0 0,-2-2 0 0 0,6-13-536 0 0,4-1 247 0 0,-3-2 1 0 0,-3-1-1 0 0,8-23-247 0 0,-35 62 40 0 0,-1 0 1 0 0,-1-1 0 0 0,-1 0-1 0 0,-1 0 1 0 0,-1 0-1 0 0,-1-1 1 0 0,-1 0 0 0 0,-1 0-1 0 0,-1-1 1 0 0,-1 1 0 0 0,-3-18-41 0 0,2 37-17 0 0,0 0 0 0 0,-1 0 0 0 0,1 0 0 0 0,-1 0 0 0 0,0 0 0 0 0,-1 1 0 0 0,1-1 0 0 0,-1 0 0 0 0,0 1 0 0 0,0 0 0 0 0,0-1 0 0 0,-1 1 0 0 0,0 0 0 0 0,0 0 0 0 0,0 0 0 0 0,0 0 1 0 0,0 1-1 0 0,-1-1 0 0 0,1 1 0 0 0,-1 0 0 0 0,0 0 0 0 0,0 0 0 0 0,0 1 0 0 0,-1-1 0 0 0,1 1 0 0 0,-1 0 0 0 0,1 0 0 0 0,-1 1 0 0 0,1-1 0 0 0,-1 1 0 0 0,0 0 0 0 0,0 0 0 0 0,0 1 1 0 0,0-1-1 0 0,0 1 0 0 0,0 0 0 0 0,1 1 0 0 0,-1-1 0 0 0,0 1 0 0 0,0 0 0 0 0,0 0 0 0 0,0 0 0 0 0,1 1 0 0 0,-1 0 17 0 0,-6 4-67 0 0,0 1 1 0 0,0 0-1 0 0,0 0 0 0 0,1 2 0 0 0,0-1 0 0 0,1 1 1 0 0,0 0-1 0 0,0 1 0 0 0,1 0 0 0 0,-7 10 67 0 0,14-17-4 0 0,-23 32-7 0 0,3 0 1 0 0,1 2-1 0 0,1 1 1 0 0,2 0-1 0 0,2 1 0 0 0,2 1 1 0 0,1 0-1 0 0,2 1 1 0 0,2 0-1 0 0,1 1 1 0 0,3-1-1 0 0,1 1 0 0 0,2 0 1 0 0,4 23 10 0 0,-5-48 0 0 0,2 0-1 0 0,0 1 1 0 0,1-1 0 0 0,1 0-1 0 0,1-1 1 0 0,0 1 0 0 0,1 0-1 0 0,0-1 1 0 0,2 0 0 0 0,0 0-1 0 0,1 0 1 0 0,0-1 0 0 0,1 0-1 0 0,1 0 1 0 0,1-1 0 0 0,0 0-1 0 0,0-1 1 0 0,1 0 0 0 0,1 0-1 0 0,1-2 1 0 0,-1 1 0 0 0,2-2-1 0 0,-1 1 1 0 0,11 4 0 0 0,-5-8-29 0 0,0 0 1 0 0,0-1-1 0 0,1-1 0 0 0,0-1 1 0 0,0-1-1 0 0,0-1 0 0 0,0 0 1 0 0,0-2-1 0 0,1 0 0 0 0,11-2 29 0 0,-20 0-242 0 0,1-1-1 0 0,-1 0 0 0 0,0 0 1 0 0,0-2-1 0 0,0 1 0 0 0,0-1 1 0 0,-1-1-1 0 0,0 0 1 0 0,0-1-1 0 0,0 0 0 0 0,-1-1 1 0 0,0 0-1 0 0,2-2 243 0 0,73-73-9322 0 0,-74 72 7079 0 0,8-12-5648 0 0</inkml:trace>
  <inkml:trace contextRef="#ctx0" brushRef="#br0" timeOffset="11622.973">1232 4408 9090 0 0,'0'0'1470'0'0,"0"0"-130"0"0,0 0 155 0 0,0 0 156 0 0,-25 33-77 0 0,-79 104-282 0 0,42-30 452 0 0,35 16-310 0 0,27-118-1389 0 0,1 0 0 0 0,-1-1 1 0 0,1 1-1 0 0,-1-1 0 0 0,1 1 0 0 0,0-1 1 0 0,1 0-1 0 0,-1 1 0 0 0,1-1 1 0 0,0 0-1 0 0,0 0 0 0 0,0 0 1 0 0,1 0-1 0 0,-1 0 0 0 0,1-1 0 0 0,0 1 1 0 0,0-1-1 0 0,0 0 0 0 0,0 0 1 0 0,1 0-1 0 0,-1 0 0 0 0,1 0 1 0 0,0-1-1 0 0,0 1 0 0 0,0-1 0 0 0,3 1-45 0 0,6 1 133 0 0,-1-1 0 0 0,1 0 0 0 0,0-1 0 0 0,0-1 0 0 0,0 0 0 0 0,0 0-1 0 0,0-2 1 0 0,0 1 0 0 0,0-2 0 0 0,0 0 0 0 0,0 0 0 0 0,0-1 0 0 0,0-1 0 0 0,-1 0-1 0 0,0 0 1 0 0,5-4-133 0 0,-6 4 70 0 0,0 0 0 0 0,0-2-1 0 0,-1 1 1 0 0,0-1 0 0 0,0 0 0 0 0,0-1-1 0 0,-1 0 1 0 0,1-1 0 0 0,-2 0 0 0 0,1-1-1 0 0,-1 1 1 0 0,-1-1 0 0 0,0-1 0 0 0,0 0-1 0 0,0 0 1 0 0,-2 0 0 0 0,1-1-1 0 0,-1 1 1 0 0,-1-1 0 0 0,0 0 0 0 0,0-1-1 0 0,-1 1 1 0 0,-1-1 0 0 0,1-7-70 0 0,-2 13-7 0 0,-1 1 0 0 0,0-1 1 0 0,-1 0-1 0 0,0 0 0 0 0,0 0 0 0 0,0 1 0 0 0,0-1 1 0 0,-1 1-1 0 0,0-1 0 0 0,0 1 0 0 0,-1-1 1 0 0,1 1-1 0 0,-1 0 0 0 0,0 0 0 0 0,-1 1 0 0 0,1-1 1 0 0,-1 0-1 0 0,0 1 0 0 0,0 0 0 0 0,0 0 1 0 0,-1 0-1 0 0,1 1 0 0 0,-1-1 0 0 0,0 1 1 0 0,-2-1 6 0 0,-4-1-249 0 0,1-1 1 0 0,-1 2-1 0 0,0 0 1 0 0,0 0-1 0 0,-1 1 1 0 0,1 0-1 0 0,-1 1 1 0 0,0 0-1 0 0,1 1 1 0 0,-1 0-1 0 0,0 1 1 0 0,0 0-1 0 0,0 1 1 0 0,1 0-1 0 0,-1 1 1 0 0,0 1-1 0 0,1 0 1 0 0,-1 0-1 0 0,-5 3 249 0 0,-72 45-12354 0 0,75-39 3532 0 0</inkml:trace>
  <inkml:trace contextRef="#ctx0" brushRef="#br0" timeOffset="11902.128">2076 4467 1680 0 0,'0'0'2358'0'0,"0"0"-675"0"0,0 0-109 0 0,0 0 104 0 0,0 0-86 0 0,0 0-158 0 0,0 0-125 0 0,-32 3-95 0 0,-100 9-101 0 0,54 15 508 0 0,65-17-1252 0 0,-3 1 48 0 0,-1 2 0 0 0,1 0-1 0 0,1 0 1 0 0,1 2 0 0 0,0 0 0 0 0,0 0 0 0 0,2 1-1 0 0,-6 9-416 0 0,15-21 12 0 0,0 1 0 0 0,0 0 0 0 0,0 0-1 0 0,0 0 1 0 0,1 0 0 0 0,0 1 0 0 0,0-1-1 0 0,1 1 1 0 0,-1-1 0 0 0,1 1 0 0 0,0-1-1 0 0,1 1 1 0 0,-1 0 0 0 0,1-1 0 0 0,0 1-1 0 0,1 0 1 0 0,-1-1 0 0 0,1 1 0 0 0,0 0-1 0 0,1-1 1 0 0,-1 1 0 0 0,1-1 0 0 0,0 0-1 0 0,0 1 1 0 0,1-1 0 0 0,0 0 0 0 0,0 0-1 0 0,0-1 1 0 0,0 1 0 0 0,1 0-1 0 0,-1-1 1 0 0,3 1-12 0 0,5 4-146 0 0,1-1 0 0 0,1 0 0 0 0,0 0 0 0 0,0-2 0 0 0,0 1 0 0 0,1-2 0 0 0,0 0 0 0 0,0-1 0 0 0,0 0 0 0 0,0-1 0 0 0,1 0 0 0 0,-1-1 0 0 0,1-1 0 0 0,0-1 0 0 0,-1 0 0 0 0,1 0 0 0 0,0-2 0 0 0,-1 0 0 0 0,5-1 146 0 0,52-20-4152 0 0,-28 0-1387 0 0,-23 12 1278 0 0,-2 2-348 0 0</inkml:trace>
  <inkml:trace contextRef="#ctx0" brushRef="#br0" timeOffset="12576.212">2692 4261 7210 0 0,'0'0'2384'0'0,"0"0"-436"0"0,0 0-195 0 0,0 0-106 0 0,0 0-200 0 0,0 0-212 0 0,0 0-147 0 0,-36 26-161 0 0,-113 83-176 0 0,43-11 241 0 0,87-80-915 0 0,1 2-1 0 0,0 0 1 0 0,2 1-1 0 0,0 1 1 0 0,1 0 0 0 0,1 2-1 0 0,2-1 1 0 0,0 1 0 0 0,1 1-1 0 0,2 0 1 0 0,-2 9-77 0 0,10-30-7 0 0,0-1 1 0 0,1 1-1 0 0,0-1 0 0 0,0 1 1 0 0,-1 0-1 0 0,2-1 0 0 0,-1 1 1 0 0,0-1-1 0 0,1 1 1 0 0,0-1-1 0 0,0 1 0 0 0,0-1 1 0 0,0 0-1 0 0,0 1 1 0 0,1-1-1 0 0,-1 0 0 0 0,1 0 1 0 0,0 0-1 0 0,0 0 1 0 0,0 0-1 0 0,1 0 0 0 0,-1-1 1 0 0,1 1-1 0 0,-1-1 1 0 0,1 1-1 0 0,0-1 0 0 0,0 0 1 0 0,0 0-1 0 0,0 0 1 0 0,0-1-1 0 0,0 1 0 0 0,0-1 1 0 0,1 0-1 0 0,-1 0 0 0 0,1 0 1 0 0,-1 0-1 0 0,1 0 1 0 0,-1-1-1 0 0,1 0 0 0 0,-1 1 1 0 0,1-1-1 0 0,-1 0 1 0 0,1-1-1 0 0,2 0 7 0 0,14-2 20 0 0,-1-1 1 0 0,0-1-1 0 0,0-1 1 0 0,0-1-1 0 0,-1 0 0 0 0,0-1 1 0 0,0-1-1 0 0,-1-1 0 0 0,0-1 1 0 0,-1 0-1 0 0,0-1 1 0 0,-1 0-1 0 0,0-2 0 0 0,2-3-20 0 0,0 3 7 0 0,0-1 0 0 0,-1-1 0 0 0,-1-1 0 0 0,-1 0-1 0 0,0 0 1 0 0,-1-2 0 0 0,-1 0 0 0 0,-1 0-1 0 0,0-1 1 0 0,-2 0 0 0 0,0-1 0 0 0,-2 0-1 0 0,3-8-6 0 0,-13 17-343 0 0,-6 27-31 0 0,5-2 315 0 0,0 0 1 0 0,1 0-1 0 0,0 1 0 0 0,1-1 1 0 0,0 1-1 0 0,1-1 0 0 0,1 1 0 0 0,1 0 1 0 0,0 3 58 0 0,-1-12-17 0 0,1 0 1 0 0,0 0 0 0 0,0 0 0 0 0,1-1-1 0 0,-1 1 1 0 0,1 0 0 0 0,0-1 0 0 0,0 1-1 0 0,1-1 1 0 0,-1 0 0 0 0,1 1 0 0 0,0-1-1 0 0,0-1 1 0 0,1 1 0 0 0,-1 0 0 0 0,1-1-1 0 0,0 0 1 0 0,-1 1 0 0 0,2-1 0 0 0,-1-1-1 0 0,0 1 1 0 0,0-1 0 0 0,1 0 0 0 0,-1 0-1 0 0,1 0 1 0 0,3 1 16 0 0,2-1 39 0 0,1 1 1 0 0,-1-2-1 0 0,0 1 0 0 0,1-1 0 0 0,-1-1 1 0 0,1 0-1 0 0,-1-1 0 0 0,0 0 0 0 0,1 0 1 0 0,-1-1-1 0 0,0 0 0 0 0,0-1 0 0 0,0 0 1 0 0,0-1-1 0 0,0 0 0 0 0,-1 0 0 0 0,1-1 1 0 0,-1 0-1 0 0,-1-1 0 0 0,1 0 0 0 0,-1 0 1 0 0,0-1-1 0 0,1-1-39 0 0,19-20 232 0 0,0-1 1 0 0,-2-1-1 0 0,-1-1 0 0 0,-2-1 1 0 0,9-16-233 0 0,-17 25 14 0 0,0 0 0 0 0,-2-1 0 0 0,0-1 1 0 0,-2 0-1 0 0,-1-1 0 0 0,-1 0 0 0 0,-1 0 1 0 0,-1-1-1 0 0,-1 0 0 0 0,-2 0 0 0 0,-1 0 1 0 0,-1 0-1 0 0,-1-1 0 0 0,-1 1 1 0 0,-2-1-1 0 0,0 1 0 0 0,-2-1 0 0 0,-1 1 1 0 0,-2 1-1 0 0,-4-15-14 0 0,10 37-3 0 0,0 0 0 0 0,-1 0-1 0 0,1 1 1 0 0,0-1 0 0 0,-1 0 0 0 0,0 1 0 0 0,0-1 0 0 0,0 1 0 0 0,-1 0-1 0 0,1-1 1 0 0,-1 1 0 0 0,1 0 0 0 0,-1 0 0 0 0,0 1 0 0 0,0-1-1 0 0,0 1 1 0 0,-1-1 0 0 0,1 1 0 0 0,-1 0 0 0 0,1 0 0 0 0,-1 1-1 0 0,0-1 1 0 0,1 1 0 0 0,-1 0 0 0 0,0-1 0 0 0,0 2 0 0 0,0-1 0 0 0,0 0-1 0 0,0 1 1 0 0,-3 0 3 0 0,-28 62-371 0 0,28-15 389 0 0,1 0 0 0 0,3 1 0 0 0,1 0 0 0 0,3 0 0 0 0,2-1 0 0 0,2 1 0 0 0,2-1 0 0 0,7 22-18 0 0,-9-36-13 0 0,1 8 30 0 0,2-1 0 0 0,2 0 1 0 0,1-1-1 0 0,3 0 0 0 0,0-1 0 0 0,4 1-17 0 0,-11-24 6 0 0,-6-10-21 0 0,1 0-1 0 0,0 0 1 0 0,0-1-1 0 0,0 1 1 0 0,1-1-1 0 0,0 1 1 0 0,0-1-1 0 0,0 0 1 0 0,0 0-1 0 0,0 0 1 0 0,1-1-1 0 0,0 1 1 0 0,0-1-1 0 0,0 0 1 0 0,0 0-1 0 0,1 1 16 0 0,-4-4-38 0 0,0 0 0 0 0,0 0 0 0 0,1 0 0 0 0,-1 0-1 0 0,0 0 1 0 0,0 0 0 0 0,0 0 0 0 0,0 0 0 0 0,0 0-1 0 0,0-1 1 0 0,0 1 0 0 0,0 0 0 0 0,0-1 0 0 0,0 1-1 0 0,0 0 1 0 0,0-1 0 0 0,0 0 0 0 0,0 1 0 0 0,0-1-1 0 0,-1 1 1 0 0,1-1 0 0 0,0 0 0 0 0,0 0-1 0 0,-1 1 1 0 0,1-1 0 0 0,0 0 0 0 0,-1 0 0 0 0,1 0-1 0 0,-1 0 1 0 0,1 0 0 0 0,-1 0 0 0 0,1 0 0 0 0,-1 0-1 0 0,0 0 1 0 0,1 0 0 0 0,-1 0 0 0 0,0 0 0 0 0,0 0-1 0 0,0 0 1 0 0,0 0 0 0 0,0 0 0 0 0,0 0 0 0 0,0 0-1 0 0,0-1 1 0 0,0 1 0 0 0,-1 0 38 0 0,-7-53-5119 0 0,-8 22-2993 0 0,9 21 585 0 0</inkml:trace>
  <inkml:trace contextRef="#ctx0" brushRef="#br0" timeOffset="12826.643">2812 4265 6497 0 0,'0'0'4073'0'0,"0"0"-2372"0"0,0 0-665 0 0,0 0 264 0 0,0 0 222 0 0,0 0-81 0 0,0 0-263 0 0,0 0-280 0 0,0 0-226 0 0,31 10-146 0 0,101 29-95 0 0,-31-29 241 0 0,-50-14-586 0 0,1-3 0 0 0,-1-2-1 0 0,-1-1 1 0 0,1-4 0 0 0,-2-1 0 0 0,30-14-86 0 0,-4 3-591 0 0,-53 19-347 0 0,68-20-1373 0 0,-59 22-2603 0 0,2 3-4572 0 0,-33 3 6182 0 0,0 5 2386 0 0</inkml:trace>
  <inkml:trace contextRef="#ctx0" brushRef="#br0" timeOffset="13545.181">3627 4257 0 0 0,'0'0'867'0'0,"0"0"783"0"0,0 0 182 0 0,0 0-144 0 0,0 0-193 0 0,0 0-166 0 0,0 0-229 0 0,0 0-148 0 0,0 0-22 0 0,0 0 42 0 0,0 0 59 0 0,0 0 24 0 0,15 27 1 0 0,45 82-25 0 0,-60-107-984 0 0,1-1 1 0 0,-1 1 0 0 0,1 0-1 0 0,0-1 1 0 0,-1 1-1 0 0,1-1 1 0 0,0 1 0 0 0,0-1-1 0 0,0 1 1 0 0,0-1 0 0 0,0 1-1 0 0,1-1 1 0 0,-1 0-1 0 0,0 0 1 0 0,1 0 0 0 0,-1 0-1 0 0,0 0 1 0 0,1 0 0 0 0,0 0-1 0 0,-1 0 1 0 0,1-1 0 0 0,-1 1-1 0 0,1 0 1 0 0,0-1-1 0 0,-1 1 1 0 0,1-1 0 0 0,0 0-1 0 0,0 0 1 0 0,-1 0 0 0 0,1 0-1 0 0,0 0 1 0 0,0 0 0 0 0,0 0-48 0 0,5-1 361 0 0,0 1-202 0 0,0-1 1 0 0,0 1-1 0 0,-1-1 0 0 0,1-1 0 0 0,0 0 0 0 0,-1 0 0 0 0,1 0 0 0 0,-1 0 0 0 0,1-1 0 0 0,-1 0 1 0 0,0-1-1 0 0,0 1 0 0 0,-1-1 0 0 0,1 0 0 0 0,-1-1 0 0 0,0 1 0 0 0,0-1 0 0 0,0 0 0 0 0,-1 0 1 0 0,1-1-1 0 0,-1 1 0 0 0,-1-1 0 0 0,1 0 0 0 0,-1 0 0 0 0,0 0 0 0 0,0 0 0 0 0,-1-1 0 0 0,1 1 1 0 0,-2-1-1 0 0,1 0 0 0 0,-1 1 0 0 0,0-1 0 0 0,0 0 0 0 0,-1 0 0 0 0,0 0 0 0 0,0-3-159 0 0,-1 7-14 0 0,1 1 0 0 0,-1 0-1 0 0,0 0 1 0 0,0 0 0 0 0,0 0 0 0 0,0-1-1 0 0,0 1 1 0 0,0 0 0 0 0,-1 1 0 0 0,1-1-1 0 0,-1 0 1 0 0,1 0 0 0 0,-1 1-1 0 0,0-1 1 0 0,0 1 0 0 0,0-1 0 0 0,1 1-1 0 0,-1 0 1 0 0,-1-1 0 0 0,1 1-1 0 0,0 0 1 0 0,0 1 0 0 0,0-1 0 0 0,0 0-1 0 0,-1 1 1 0 0,1-1 0 0 0,0 1 0 0 0,-1-1-1 0 0,1 1 1 0 0,0 0 0 0 0,-1 0-1 0 0,1 0 1 0 0,0 1 0 0 0,-1-1 0 0 0,1 0-1 0 0,-1 1 15 0 0,-84 26-831 0 0,74-20 725 0 0,-1 1 1 0 0,2 0-1 0 0,-1 1 1 0 0,1 1-1 0 0,1-1 1 0 0,0 2-1 0 0,0 0 1 0 0,1 0-1 0 0,0 1 1 0 0,1 0-1 0 0,0 1 1 0 0,1 0-1 0 0,1 0 1 0 0,0 1-1 0 0,1 0 1 0 0,0 0-1 0 0,1 0 1 0 0,1 1-1 0 0,0 0 1 0 0,1 0-1 0 0,1 0 1 0 0,0 0-1 0 0,1 0 1 0 0,0 1-1 0 0,1-1 1 0 0,1 0-1 0 0,1 0 1 0 0,1 4 105 0 0,-2-15-49 0 0,1 1 1 0 0,0 0 0 0 0,1-1-1 0 0,-1 0 1 0 0,1 0 0 0 0,-1 0 0 0 0,1 0-1 0 0,1 0 1 0 0,-1 0 0 0 0,0-1-1 0 0,1 1 1 0 0,0-1 0 0 0,0 0-1 0 0,0 0 1 0 0,0 0 0 0 0,0-1-1 0 0,1 0 1 0 0,-1 0 0 0 0,1 0 0 0 0,-1 0-1 0 0,1 0 1 0 0,0-1 0 0 0,2 1 48 0 0,114 8-264 0 0,-117-10 262 0 0,25-4 4 0 0,-1-1 0 0 0,0-1 0 0 0,-1-2-1 0 0,0-1 1 0 0,0-1 0 0 0,0-1 0 0 0,-2-2-1 0 0,1 0 1 0 0,-2-2 0 0 0,0 0 0 0 0,9-9-2 0 0,-28 20 0 0 0,19-10-213 0 0,-2-1 0 0 0,1-1 0 0 0,-2-1-1 0 0,0-1 1 0 0,-1-1 0 0 0,-1-1-1 0 0,-1-1 1 0 0,-1 0 0 0 0,-1-1 0 0 0,-1-1-1 0 0,0 0 1 0 0,-2-1 0 0 0,6-16 213 0 0,-16 34-62 0 0,0 0 1 0 0,-1 0 0 0 0,0 0-1 0 0,0 0 1 0 0,0 0-1 0 0,-1-1 1 0 0,0 1 0 0 0,0-1-1 0 0,-1 1 1 0 0,0-1-1 0 0,0 1 1 0 0,0-1 0 0 0,-1 1-1 0 0,0-1 1 0 0,0 1-1 0 0,-1-1 1 0 0,1 1 0 0 0,-2 0-1 0 0,1 0 1 0 0,0 0-1 0 0,-1 0 1 0 0,0 0 0 0 0,-1 1-1 0 0,-1-3 62 0 0,-1 7 74 0 0,0 1-1 0 0,0-1 1 0 0,0 1 0 0 0,1 0-1 0 0,-1 1 1 0 0,0-1-1 0 0,0 1 1 0 0,0 1 0 0 0,0-1-1 0 0,1 1 1 0 0,-1 0 0 0 0,1 0-1 0 0,-1 0 1 0 0,1 1-1 0 0,0 0 1 0 0,0 0 0 0 0,0 0-1 0 0,0 1 1 0 0,1 0-1 0 0,-1-1 1 0 0,1 2 0 0 0,0-1-1 0 0,0 0 1 0 0,0 1 0 0 0,0 1-74 0 0,-9 7 24 0 0,0 0 0 0 0,1 1 1 0 0,0 1-1 0 0,1 0 1 0 0,1 0-1 0 0,0 1 1 0 0,1 0-1 0 0,1 1 1 0 0,0 0-1 0 0,2 0 1 0 0,0 0-1 0 0,1 1 0 0 0,0 0 1 0 0,1 0-1 0 0,2 1 1 0 0,0-1-1 0 0,0 1 1 0 0,2 16-25 0 0,1-30 0 0 0,0 0 1 0 0,0 0-1 0 0,0 0 1 0 0,1-1 0 0 0,-1 1-1 0 0,1 0 1 0 0,1-1-1 0 0,-1 1 1 0 0,0-1-1 0 0,1 0 1 0 0,0 0 0 0 0,0 0-1 0 0,0 0 1 0 0,1 0-1 0 0,-1-1 1 0 0,1 1-1 0 0,0-1 1 0 0,0 0 0 0 0,0 0-1 0 0,0 0 1 0 0,1-1-1 0 0,-1 0 1 0 0,1 0-1 0 0,-1 0 1 0 0,1 0 0 0 0,0 0-1 0 0,0-1 1 0 0,0 0-1 0 0,1 0 0 0 0,6 1 276 0 0,-1 0 0 0 0,1-1-1 0 0,-1 0 1 0 0,1-1 0 0 0,-1 0-1 0 0,1-1 1 0 0,-1-1 0 0 0,1 1-1 0 0,-1-2 1 0 0,0 0 0 0 0,1 0-1 0 0,1-2-275 0 0,9-6 347 0 0,0-1 0 0 0,-1-1-1 0 0,0-1 1 0 0,-1-1 0 0 0,0 0-1 0 0,-1-2 1 0 0,-1 0 0 0 0,-1-2-1 0 0,0 1 1 0 0,-2-2-1 0 0,0 0 1 0 0,-1-1 0 0 0,-1-1-1 0 0,1-3-346 0 0,2-6-90 0 0,-2-1 0 0 0,0 0-1 0 0,-2-1 1 0 0,-2 0-1 0 0,-1-1 1 0 0,-1 0-1 0 0,-2-1 1 0 0,-2 1 0 0 0,-1-1-1 0 0,-1-21 91 0 0,-2 48-114 0 0,1 0-1 0 0,-1 0 1 0 0,-1-1-1 0 0,1 1 1 0 0,-1 0-1 0 0,-1-1 1 0 0,0 1-1 0 0,0 0 0 0 0,0 0 1 0 0,-1 1-1 0 0,0-1 1 0 0,-1 0-1 0 0,0 1 1 0 0,0 0-1 0 0,0 0 1 0 0,-1 0-1 0 0,0 0 1 0 0,0 1-1 0 0,-1 0 1 0 0,0 0-1 0 0,0 0 1 0 0,0 1-1 0 0,-1 0 1 0 0,0 0-1 0 0,0 1 0 0 0,0-1 1 0 0,0 2-1 0 0,-1-1 1 0 0,0 1-1 0 0,1 0 1 0 0,-1 1-1 0 0,0-1 1 0 0,-1 2-1 0 0,1-1 1 0 0,0 1-1 0 0,0 0 1 0 0,-1 1-1 0 0,1 0 1 0 0,0 0-1 0 0,-1 1 1 0 0,-6 1 114 0 0,3 4 30 0 0,0 0 0 0 0,1 1 0 0 0,0 0 0 0 0,1 1 1 0 0,0 0-1 0 0,0 1 0 0 0,0 0 0 0 0,1 0 1 0 0,1 1-1 0 0,0 0 0 0 0,0 1 0 0 0,1 0 0 0 0,0 0 1 0 0,0 0-1 0 0,2 1 0 0 0,-1 0 0 0 0,2 0 1 0 0,-1 1-1 0 0,2-1 0 0 0,0 1 0 0 0,0 0 1 0 0,1 0-1 0 0,1 0 0 0 0,0 0 0 0 0,1 0 0 0 0,0 0 1 0 0,1 7-31 0 0,0 5 118 0 0,0 1 0 0 0,2-1 1 0 0,0 1-1 0 0,2-1 0 0 0,1 0 1 0 0,1 0-1 0 0,1-1 0 0 0,1 0 1 0 0,1 0-1 0 0,1-1 1 0 0,1-1-1 0 0,1 0 0 0 0,1 0 1 0 0,1-1-1 0 0,0-1 0 0 0,2-1 1 0 0,1 0-1 0 0,0-1 0 0 0,1-1 1 0 0,1-1-1 0 0,0 0 0 0 0,1-2 1 0 0,1 0-1 0 0,0-2 0 0 0,1 0 1 0 0,1-2-1 0 0,4 2-118 0 0,-2-4-52 0 0,1-1 0 0 0,0-2-1 0 0,0 0 1 0 0,1-2 0 0 0,-1 0 0 0 0,1-2-1 0 0,16-2 53 0 0,53-18-8041 0 0,-73 11-3608 0 0</inkml:trace>
  <inkml:trace contextRef="#ctx0" brushRef="#br0" timeOffset="14240.266">5984 4022 4017 0 0,'0'0'1109'0'0,"0"0"-16"0"0,0 0 268 0 0,0 0 294 0 0,0 0 38 0 0,0 0-173 0 0,0 0-357 0 0,0 0-366 0 0,-19 31-259 0 0,-57 99-151 0 0,55-63 89 0 0,23-56-376 0 0,-1-7-32 0 0,0 1 0 0 0,0-1 1 0 0,0 0-1 0 0,1 1 0 0 0,-1-1 1 0 0,1 0-1 0 0,0 0 0 0 0,0 0 0 0 0,0 0 1 0 0,1 0-1 0 0,0 0 0 0 0,-1-1 1 0 0,1 1-1 0 0,1-1 0 0 0,-1 0 0 0 0,0 0 1 0 0,1 0-1 0 0,-1 0 0 0 0,1-1 1 0 0,0 1-1 0 0,0-1 0 0 0,0 0 0 0 0,0 0 1 0 0,1-1-1 0 0,-1 1 0 0 0,0-1 1 0 0,1 0-1 0 0,-1 0 0 0 0,1 0 1 0 0,0 0-69 0 0,4 0 223 0 0,0 0 1 0 0,-1 0 0 0 0,1 0 0 0 0,0-1 0 0 0,-1-1 0 0 0,1 1-1 0 0,0-1 1 0 0,-1-1 0 0 0,1 0 0 0 0,-1 0 0 0 0,1 0 0 0 0,-1-1 0 0 0,0 0-1 0 0,0-1 1 0 0,4-2-224 0 0,-7 1 61 0 0,1 0 0 0 0,0 0 0 0 0,-1 0 0 0 0,0-1 0 0 0,-1 1 0 0 0,1-1 0 0 0,-1 0 0 0 0,0-1 0 0 0,0 1-1 0 0,-1-1 1 0 0,0 0 0 0 0,0 0 0 0 0,-1 0 0 0 0,0 0 0 0 0,0 0 0 0 0,0 0 0 0 0,-1-1 0 0 0,0 1 0 0 0,-1 0 0 0 0,0-1 0 0 0,0 1-1 0 0,0-1 1 0 0,-1 1 0 0 0,0-1 0 0 0,0 1 0 0 0,-1 0 0 0 0,0 0 0 0 0,0 0 0 0 0,-1 0 0 0 0,0 0 0 0 0,0 0 0 0 0,-1 1 0 0 0,0-1 0 0 0,0 1-1 0 0,0 0 1 0 0,-1 0 0 0 0,1 0 0 0 0,-2 1 0 0 0,1 0 0 0 0,0 0 0 0 0,-1 0 0 0 0,0 1 0 0 0,0 0 0 0 0,-1 0 0 0 0,1 0 0 0 0,-1 1-1 0 0,0 0-59 0 0,-10-4-409 0 0,-1 1 1 0 0,0 1 0 0 0,0 1 0 0 0,0 1 0 0 0,0 0 0 0 0,0 2 0 0 0,-1 0 0 0 0,1 1 0 0 0,-15 1 407 0 0,-18 24-3974 0 0,27 3-4528 0 0,16-19 463 0 0</inkml:trace>
  <inkml:trace contextRef="#ctx0" brushRef="#br0" timeOffset="14659.364">6426 4361 640 0 0,'0'0'2139'0'0,"0"0"2"0"0,0 0 90 0 0,0 0-19 0 0,0 0-313 0 0,0 0-393 0 0,0 0-344 0 0,0 0-231 0 0,0 0-39 0 0,0 0 133 0 0,0 0 127 0 0,0 0 45 0 0,0 0-61 0 0,7-8-216 0 0,42-48 407 0 0,73-255 634 0 0,-120 305-1867 0 0,-1 6-111 0 0,-1 0-1 0 0,0 0 1 0 0,0 1 0 0 0,1-1 0 0 0,-1 0 0 0 0,0 0-1 0 0,1 0 1 0 0,-1 0 0 0 0,0 1 0 0 0,0-1 0 0 0,1 0-1 0 0,-1 0 1 0 0,0 0 0 0 0,1 0 0 0 0,-1 0 0 0 0,0 0-1 0 0,1 0 1 0 0,-1 0 0 0 0,0 0 0 0 0,1 0-1 0 0,-1 0 1 0 0,0 0 0 0 0,1 0 0 0 0,-1 0 0 0 0,0 0-1 0 0,1 0 1 0 0,-1 0 0 0 0,0-1 0 0 0,0 1 0 0 0,1 0-1 0 0,-1 0 1 0 0,0 0 0 0 0,1 0 0 0 0,-1-1 0 0 0,0 1-1 0 0,0 0 1 0 0,1 0 0 0 0,-1-1 0 0 0,0 1 0 0 0,0 0-1 0 0,0 0 1 0 0,1-1 0 0 0,-1 1 0 0 0,0 0 0 0 0,0-1-1 0 0,0 1 1 0 0,0 0 0 0 0,0-1 0 0 0,0 1 0 0 0,0 0-1 0 0,0-1 1 0 0,0 1 0 0 0,0 0 17 0 0,8 20-57 0 0,-6-12 60 0 0,0-1 0 0 0,0 1 0 0 0,0 0-1 0 0,1-1 1 0 0,0 0 0 0 0,0 0 0 0 0,1 0 0 0 0,0 0 0 0 0,0 0 0 0 0,1-1-1 0 0,0 1 1 0 0,0-1 0 0 0,0-1 0 0 0,1 1 0 0 0,0-1 0 0 0,0 0 0 0 0,0 0-1 0 0,1 0 1 0 0,-1-1 0 0 0,1 0 0 0 0,0-1 0 0 0,1 1 0 0 0,-1-1 0 0 0,0-1 0 0 0,1 1-1 0 0,0-1-2 0 0,-2-2 98 0 0,1 0 1 0 0,-1 0-1 0 0,1-1 0 0 0,-1 0 0 0 0,0 0 0 0 0,1-1 0 0 0,-1 1 0 0 0,0-1 0 0 0,0-1 0 0 0,0 1 0 0 0,0-1 0 0 0,0 0 0 0 0,-1 0 0 0 0,1-1 1 0 0,-1 0-1 0 0,0 0 0 0 0,0 0 0 0 0,0 0 0 0 0,-1-1 0 0 0,1 0 0 0 0,-1 0 0 0 0,0 0 0 0 0,-1 0 0 0 0,4-6-98 0 0,57-99-492 0 0,-52 85-3500 0 0,-1 0-3753 0 0,-8 17-4282 0 0</inkml:trace>
  <inkml:trace contextRef="#ctx0" brushRef="#br0" timeOffset="15974.658">8585 4073 6977 0 0,'0'0'2234'0'0,"0"0"-229"0"0,0 0-74 0 0,0 0 57 0 0,0 0-157 0 0,0 0-372 0 0,0 0-391 0 0,0 0-319 0 0,11 34-217 0 0,33 100-143 0 0,-26-67 442 0 0,-43-109-8387 0 0,19 30 1312 0 0,1 1-1950 0 0</inkml:trace>
  <inkml:trace contextRef="#ctx0" brushRef="#br0" timeOffset="16138.984">8307 3525 12195 0 0,'0'0'472'0'0,"0"0"-1048"0"0,0 0-257 0 0,0 0 169 0 0,0 0-72 0 0,0 0-744 0 0,0 0-2145 0 0,0 0-1128 0 0</inkml:trace>
  <inkml:trace contextRef="#ctx0" brushRef="#br0" timeOffset="16697.669">9161 3742 10826 0 0,'0'0'1667'0'0,"0"0"-5"0"0,0 0 46 0 0,0 0-110 0 0,0 0-395 0 0,0 0-380 0 0,0 0-215 0 0,0 0-165 0 0,0 0-122 0 0,0 0-97 0 0,0 0-56 0 0,-34 9-17 0 0,-109 29-10 0 0,65 3 91 0 0,67-30-182 0 0,1-1-47 0 0,0 0 0 0 0,0 0 0 0 0,1 1 0 0 0,0 1 1 0 0,1-1-1 0 0,0 1 0 0 0,1 0 0 0 0,1 1 0 0 0,0 0 1 0 0,0 0-1 0 0,1 0 0 0 0,1 1 0 0 0,0-1 0 0 0,1 1 1 0 0,1 0-1 0 0,0 0 0 0 0,0 0 0 0 0,2 1 0 0 0,0-1 1 0 0,1 6-4 0 0,-1-16 0 0 0,1 1 1 0 0,0-1 0 0 0,0 0-1 0 0,0 1 1 0 0,1-1 0 0 0,-1 0-1 0 0,1 0 1 0 0,0 0 0 0 0,0 0-1 0 0,0 0 1 0 0,1 0 0 0 0,0-1 0 0 0,-1 1-1 0 0,1-1 1 0 0,0 0 0 0 0,1 0-1 0 0,-1 0 1 0 0,1 0 0 0 0,-1 0-1 0 0,1-1 1 0 0,0 0 0 0 0,0 1-1 0 0,0-1 1 0 0,0-1 0 0 0,0 1-1 0 0,0-1 1 0 0,0 1 0 0 0,1-1-1 0 0,-1 0 1 0 0,1-1 0 0 0,-1 1-1 0 0,1-1 1 0 0,-1 0 0 0 0,1 0 0 0 0,-1 0-1 0 0,0-1 1 0 0,1 1 0 0 0,-1-1-1 0 0,1 0 1 0 0,-1-1 0 0 0,0 1-1 0 0,0-1 1 0 0,0 0 0 0 0,0 0-1 0 0,0 0 1 0 0,0 0 0 0 0,1-1-1 0 0,31-24 137 0 0,0-2 0 0 0,-2-1 1 0 0,-1-1-1 0 0,-1-2 0 0 0,-2-2 1 0 0,18-27-138 0 0,18-18 108 0 0,-66 79-110 0 0,0 0 0 0 0,0 0 0 0 0,1 0 0 0 0,-1 0 1 0 0,1 0-1 0 0,-1 0 0 0 0,0 0 0 0 0,1 0 0 0 0,0 0 0 0 0,-1 0 0 0 0,1 0 1 0 0,0 0-1 0 0,-1 0 0 0 0,1 0 0 0 0,0 0 0 0 0,0 1 0 0 0,0-1 0 0 0,0 0 0 0 0,0 0 1 0 0,0 1-1 0 0,0-1 0 0 0,0 1 0 0 0,0-1 0 0 0,0 1 0 0 0,0-1 0 0 0,0 1 1 0 0,0 0-1 0 0,0 0 0 0 0,0-1 0 0 0,1 1 0 0 0,-1 0 0 0 0,0 0 0 0 0,0 0 1 0 0,0 0-1 0 0,0 0 0 0 0,0 1 0 0 0,1-1 0 0 0,-1 0 0 0 0,0 0 0 0 0,0 1 0 0 0,0-1 1 0 0,0 1-1 0 0,0-1 0 0 0,0 1 0 0 0,0-1 0 0 0,0 1 0 0 0,0 0 0 0 0,0-1 1 0 0,0 1-1 0 0,0 0 0 0 0,-1 0 0 0 0,1-1 0 0 0,0 1 0 0 0,0 0 0 0 0,-1 0 1 0 0,1 0-1 0 0,-1 0 0 0 0,1 0 0 0 0,-1 0 0 0 0,1 0 0 0 0,-1 1 0 0 0,1-1 0 0 0,-1 0 3 0 0,19 71-88 0 0,-4 1 0 0 0,-3 0 0 0 0,-2 1 1 0 0,-2 73 86 0 0,-6 130-1471 0 0,-1-259 1471 0 0,0-1 1 0 0,-1 1-1 0 0,-1-1 1 0 0,-1 1 0 0 0,-1-1-1 0 0,0 1 1 0 0,-1-1-1 0 0,-1 0 1 0 0,-1-1-1 0 0,0 1 1 0 0,-1-1-1 0 0,-1 0 1 0 0,0-1-1 0 0,-1 0 1 0 0,-1 0 0 0 0,0-1-1 0 0,-10 10 0 0 0,17-21-21 0 0,-1 0-1 0 0,0-1 1 0 0,0 0-1 0 0,0 0 1 0 0,0 0-1 0 0,0 0 0 0 0,-1 0 1 0 0,1-1-1 0 0,0 0 1 0 0,-1 0-1 0 0,1 0 1 0 0,-1 0-1 0 0,1-1 1 0 0,-1 0-1 0 0,0 0 1 0 0,1 0-1 0 0,-1 0 1 0 0,1-1-1 0 0,-1 1 1 0 0,1-1-1 0 0,-1-1 1 0 0,1 1-1 0 0,-1-1 1 0 0,1 1-1 0 0,0-1 1 0 0,0 0-1 0 0,0-1 1 0 0,0 1-1 0 0,0-1 0 0 0,1 1 1 0 0,-1-1-1 0 0,1-1 1 0 0,0 1-1 0 0,-1 0 1 0 0,1-1-1 0 0,-1-2 22 0 0,-3-6 28 0 0,0-1 0 0 0,1 0 1 0 0,1 0-1 0 0,0-1 0 0 0,0 1 0 0 0,2-1 0 0 0,0 0 0 0 0,0 0 0 0 0,1-1 0 0 0,1 1 0 0 0,1 0 0 0 0,0 0 0 0 0,0-1 0 0 0,2 1 0 0 0,-1 0 0 0 0,2 0 0 0 0,0 0 0 0 0,1 0 1 0 0,0 0-1 0 0,1 1 0 0 0,1 0 0 0 0,0 0 0 0 0,4-6-28 0 0,97-140 598 0 0,-56 96-2812 0 0,-5 5-4916 0 0,-39 47-3042 0 0</inkml:trace>
  <inkml:trace contextRef="#ctx0" brushRef="#br0" timeOffset="16955.444">9603 3841 17644 0 0,'0'0'592'0'0,"0"0"-152"0"0,0 0 128 0 0,0 0 88 0 0,0 0-104 0 0,0 0-224 0 0,0 0-192 0 0,0 0-104 0 0,0 0-48 0 0,0 0-88 0 0,86 188-184 0 0,-80-184-320 0 0,3 0-480 0 0,-7-4-1080 0 0,2 0-1849 0 0,-1 0-7954 0 0</inkml:trace>
  <inkml:trace contextRef="#ctx0" brushRef="#br0" timeOffset="17106.356">9415 3481 17612 0 0,'0'0'696'0'0,"0"0"-392"0"0,0 0-216 0 0,0 0-56 0 0,0 0-72 0 0,0 0-56 0 0,0 0-184 0 0,0 0-320 0 0,0 0-873 0 0,0 0-1743 0 0,0 0-2633 0 0,193-8-1329 0 0</inkml:trace>
  <inkml:trace contextRef="#ctx0" brushRef="#br0" timeOffset="17495.427">10100 3606 11354 0 0,'0'0'3014'0'0,"0"0"-1297"0"0,0 0-464 0 0,0 0-48 0 0,0 0-201 0 0,0 0-307 0 0,0 0-231 0 0,0 0-111 0 0,0 0-71 0 0,0 0-52 0 0,0 0-54 0 0,0 0-64 0 0,-31 35-37 0 0,-97 109-36 0 0,79-71-27 0 0,47-61-14 0 0,-1-9-7 0 0,2 1 0 0 0,-1 0 1 0 0,0 0-1 0 0,1 0 1 0 0,0 0-1 0 0,0 0 1 0 0,0 0-1 0 0,0 1 0 0 0,1-1 1 0 0,0 0-1 0 0,0 0 1 0 0,0 1-1 0 0,0-1 0 0 0,0 0 1 0 0,1 0-1 0 0,0 0 1 0 0,0 0-1 0 0,0 1 0 0 0,0-1 1 0 0,1 0-1 0 0,0-1 1 0 0,0 1-1 0 0,0 0 0 0 0,0 0 1 0 0,0-1-1 0 0,1 0 1 0 0,-1 1-1 0 0,1-1 0 0 0,0 0 1 0 0,0 0-1 0 0,0 0 1 0 0,1-1-1 0 0,-1 1 0 0 0,1-1 1 0 0,-1 0-1 0 0,1 1 1 0 0,0-2-1 0 0,0 1 0 0 0,1 0 7 0 0,8 1 94 0 0,1-2-1 0 0,0 1 1 0 0,-1-2-1 0 0,1 0 1 0 0,0 0-1 0 0,0-1 1 0 0,-1-1-1 0 0,1 0 1 0 0,-1-1-1 0 0,0-1 1 0 0,1 0-1 0 0,-2-1 1 0 0,1 0 0 0 0,0-1-1 0 0,-1 0 1 0 0,0-1-1 0 0,-1 0 1 0 0,1-1-1 0 0,-1 0 1 0 0,-1-1-1 0 0,3-3-93 0 0,8-8 299 0 0,0-1 1 0 0,-2-1-1 0 0,0 0 0 0 0,-1-2 0 0 0,-2 0 1 0 0,0-1-1 0 0,-2-1 0 0 0,0 0 0 0 0,4-16-299 0 0,-5 11 116 0 0,-1-2 0 0 0,-2 1 0 0 0,-2-1 1 0 0,0 0-1 0 0,1-29-116 0 0,-8 48-20 0 0,0 0 1 0 0,-1 0 0 0 0,-1 0-1 0 0,0 0 1 0 0,-1 0 0 0 0,0 0-1 0 0,-1 1 1 0 0,-1-1 0 0 0,0 1 0 0 0,-1 0-1 0 0,-1 0 1 0 0,1 0 0 0 0,-2 1-1 0 0,0 0 1 0 0,-6-8 19 0 0,10 14-42 0 0,-1-1-1 0 0,0 1 1 0 0,-1 0-1 0 0,1 0 1 0 0,-1 0 0 0 0,0 0-1 0 0,-1 1 1 0 0,1 0-1 0 0,-1 0 1 0 0,0 1 0 0 0,0 0-1 0 0,-1 0 1 0 0,1 0 0 0 0,-1 0-1 0 0,0 1 1 0 0,0 1-1 0 0,0-1 1 0 0,0 1 0 0 0,-1 0-1 0 0,1 0 1 0 0,0 1-1 0 0,-1 0 1 0 0,1 1 0 0 0,-1-1-1 0 0,1 1 1 0 0,-1 1-1 0 0,1 0 1 0 0,-1 0 0 0 0,1 0-1 0 0,-1 1 1 0 0,1 0-1 0 0,0 0 1 0 0,-7 3 42 0 0,4 3-23 0 0,1 1 0 0 0,0 0 0 0 0,0 0 0 0 0,1 1 0 0 0,0 0 0 0 0,0 0 1 0 0,1 0-1 0 0,1 1 0 0 0,-1 1 0 0 0,2-1 0 0 0,0 1 0 0 0,0 0 0 0 0,1 0 0 0 0,1 0 0 0 0,0 0 0 0 0,0 1 0 0 0,1-1 0 0 0,1 1 0 0 0,0 0 0 0 0,1-1 1 0 0,0 1-1 0 0,1 0 0 0 0,1-1 0 0 0,0 1 0 0 0,0 0 0 0 0,1-1 0 0 0,1 0 0 0 0,0 0 0 0 0,0 0 0 0 0,2 0 0 0 0,0-1 23 0 0,8 15-45 0 0,1-1-1 0 0,1 0 0 0 0,1-2 1 0 0,2 0-1 0 0,0-1 0 0 0,1-1 1 0 0,1-1-1 0 0,2 0 0 0 0,-1-2 0 0 0,2-1 1 0 0,0 0-1 0 0,1-2 0 0 0,1-1 1 0 0,0-1-1 0 0,1-1 0 0 0,0-2 1 0 0,1 0-1 0 0,0-2 0 0 0,1-1 1 0 0,9 0 45 0 0,26 1-3204 0 0,-21-8-6012 0 0,-23 0-2036 0 0</inkml:trace>
  <inkml:trace contextRef="#ctx0" brushRef="#br0" timeOffset="19643.909">11482 3009 6113 0 0,'0'0'1379'0'0,"0"0"19"0"0,0 0 198 0 0,0 0 226 0 0,0 0 46 0 0,0 0-213 0 0,0 0-448 0 0,0 0-445 0 0,0 0-321 0 0,0 0-194 0 0,0 0-39 0 0,0 0 55 0 0,0 0 70 0 0,-4 21 75 0 0,-13 66 11 0 0,14 67 750 0 0,5-125-1014 0 0,50 428 937 0 0,-50-432-903 0 0,-2-24-85 0 0,0-1 41 0 0,3-13 402 0 0,41-126-533 0 0,-28 109-17 0 0,1 0 0 0 0,1 2-1 0 0,1 0 1 0 0,1 1-1 0 0,2 1 1 0 0,1 0 0 0 0,0 2-1 0 0,2 1 1 0 0,1 1 0 0 0,1 2-1 0 0,0 0 1 0 0,2 1-1 0 0,22-10 4 0 0,60 7-84 0 0,-107 24 86 0 0,0 0-1 0 0,0 1 0 0 0,-1 0 1 0 0,1 0-1 0 0,-1 0 0 0 0,0 0 1 0 0,0 1-1 0 0,0-1 0 0 0,0 1 0 0 0,-1 0 1 0 0,0 0-1 0 0,1 0 0 0 0,-1 0 1 0 0,-1 0-1 0 0,1 0 0 0 0,-1 0 1 0 0,1 1-1 0 0,-1-1 0 0 0,0 1 1 0 0,-1-1-1 0 0,1 1 0 0 0,-1-1 1 0 0,0 1-1 0 0,0-1 0 0 0,0 1 0 0 0,-1-1 1 0 0,1 1-1 0 0,-1-1 0 0 0,0 0 1 0 0,-1 1-2 0 0,2 2 12 0 0,-3 17 3 0 0,-1-1 0 0 0,-2 1 0 0 0,0-2-1 0 0,-1 1 1 0 0,-2-1 0 0 0,0 0 0 0 0,-1 0-1 0 0,-1-1 1 0 0,-1-1 0 0 0,-1 0 0 0 0,-1-1 0 0 0,0 0-1 0 0,-2-1 1 0 0,-6 6-15 0 0,3-4-90 0 0,0-1 0 0 0,-1 0 0 0 0,0-2 0 0 0,-2-1 0 0 0,0 0 0 0 0,-21 10 90 0 0,34-21-380 0 0,-1 0 0 0 0,1-1 0 0 0,-1-1 0 0 0,0 0-1 0 0,0 0 1 0 0,0-1 0 0 0,0 0 0 0 0,-1-1 0 0 0,1 0 0 0 0,0 0 0 0 0,-1-1 0 0 0,-2-1 380 0 0,-12-8-4408 0 0,15-6-2953 0 0,6 7 566 0 0</inkml:trace>
  <inkml:trace contextRef="#ctx0" brushRef="#br0" timeOffset="19963.072">12506 3116 12515 0 0,'0'0'1032'0'0,"0"0"-185"0"0,0 0-8 0 0,0 0 58 0 0,0 0-11 0 0,0 0-97 0 0,0 0-97 0 0,0 0-102 0 0,-31 31-85 0 0,-98 99-77 0 0,44-18 202 0 0,75-101-581 0 0,1 1 0 0 0,1 1 0 0 0,1 0 0 0 0,-1 0 0 0 0,2 1-1 0 0,0-1 1 0 0,1 1 0 0 0,0 1 0 0 0,1-1 0 0 0,0 1 0 0 0,1-1 0 0 0,1 1 0 0 0,1 0 0 0 0,0 0 0 0 0,1 0 0 0 0,0 0 0 0 0,2 5-49 0 0,0-15 22 0 0,1 0 1 0 0,0-1-1 0 0,1 1 0 0 0,-1-1 1 0 0,1 0-1 0 0,-1 0 1 0 0,1 0-1 0 0,1 0 0 0 0,-1-1 1 0 0,0 0-1 0 0,1 0 1 0 0,0 0-1 0 0,0 0 0 0 0,0-1 1 0 0,0 1-1 0 0,0-1 1 0 0,0-1-1 0 0,0 1 0 0 0,1-1 1 0 0,-1 0-1 0 0,1 0 1 0 0,-1 0-1 0 0,1-1 0 0 0,-1 0 1 0 0,1 0-1 0 0,-1 0 0 0 0,1-1 1 0 0,-1 0-1 0 0,1 0 1 0 0,-1 0-1 0 0,0-1 0 0 0,1 0 1 0 0,-1 0-1 0 0,0 0 1 0 0,0 0-1 0 0,0-1 0 0 0,-1 0 1 0 0,2-1-23 0 0,9-4 79 0 0,-1-1 1 0 0,-1 0 0 0 0,0-1-1 0 0,0 0 1 0 0,0-1 0 0 0,-2-1-1 0 0,1 0 1 0 0,-2 0 0 0 0,1-1-1 0 0,-2 0 1 0 0,0-1 0 0 0,0 0-1 0 0,-1-1 1 0 0,-1 0 0 0 0,-1 0-1 0 0,0 0 1 0 0,-1-1 0 0 0,0 0-1 0 0,-1 0 1 0 0,-1 0 0 0 0,-1-1-1 0 0,0-11-79 0 0,-1 18-352 0 0,0 0 0 0 0,-1 0 0 0 0,0 0 0 0 0,-1 1 0 0 0,0-1 0 0 0,-1 0 0 0 0,0 0 0 0 0,0 1 0 0 0,-1-1 0 0 0,-1 1 0 0 0,1-1 0 0 0,-2 1 0 0 0,1 1 0 0 0,-1-1 0 0 0,0 0 0 0 0,-1 1 0 0 0,0 0 1 0 0,0 1-1 0 0,-1-1 0 0 0,0 1 0 0 0,0 0 0 0 0,-1 1 0 0 0,1 0 0 0 0,-2 0 0 0 0,1 1 0 0 0,0-1 0 0 0,-1 2 0 0 0,-1-1 352 0 0,-7-1-5600 0 0,4 5-3030 0 0</inkml:trace>
  <inkml:trace contextRef="#ctx0" brushRef="#br0" timeOffset="20518.343">12876 3149 3241 0 0,'0'0'1476'0'0,"0"0"-250"0"0,0 0-103 0 0,0 0-47 0 0,0 0-177 0 0,0 0-175 0 0,0 0-43 0 0,0 0 54 0 0,0 0 48 0 0,0 0-38 0 0,0 0-115 0 0,-33 20-143 0 0,-101 64-143 0 0,129-82-323 0 0,0 1 1 0 0,1 0-1 0 0,0 0 0 0 0,-1 0 1 0 0,1 0-1 0 0,0 1 1 0 0,1-1-1 0 0,-1 1 1 0 0,1 0-1 0 0,-1 0 1 0 0,1 1-1 0 0,1-1 0 0 0,-1 1 1 0 0,0-1-1 0 0,1 1 1 0 0,-1 2-22 0 0,-2 7 58 0 0,-2 0-60 0 0,2 0 1 0 0,0 0-1 0 0,1 0 0 0 0,0 1 0 0 0,1-1 1 0 0,1 1-1 0 0,0 0 0 0 0,1 0 1 0 0,0 12 1 0 0,1-22 0 0 0,1 0 1 0 0,-1 0 0 0 0,0 0-1 0 0,1 0 1 0 0,0 0 0 0 0,0-1-1 0 0,1 1 1 0 0,0 0 0 0 0,-1-1-1 0 0,1 1 1 0 0,1-1 0 0 0,-1 1-1 0 0,1-1 1 0 0,-1 0 0 0 0,1 0-1 0 0,0 0 1 0 0,1-1 0 0 0,-1 1-1 0 0,1-1 1 0 0,0 1 0 0 0,-1-1-1 0 0,1-1 1 0 0,1 1 0 0 0,-1 0-1 0 0,0-1 1 0 0,1 0 0 0 0,-1 0-1 0 0,1 0 1 0 0,-1-1 0 0 0,1 1-1 0 0,2-1 0 0 0,3 1 207 0 0,0-1-1 0 0,0-1 1 0 0,0 1-1 0 0,1-2 0 0 0,-1 1 1 0 0,0-1-1 0 0,0-1 0 0 0,0 0 1 0 0,0 0-1 0 0,0-1 0 0 0,0-1 1 0 0,-1 1-1 0 0,0-2 1 0 0,1 1-1 0 0,-1-1 0 0 0,-1 0 1 0 0,1-1-1 0 0,-1 0 0 0 0,0-1 1 0 0,0 1-1 0 0,-1-1 1 0 0,0-1-1 0 0,0 0-206 0 0,13-15 419 0 0,-1-1 0 0 0,-1 0 0 0 0,-1-1 0 0 0,-1-1 1 0 0,-2-1-1 0 0,-1 0 0 0 0,3-10-419 0 0,1 2-48 0 0,-2 0-1 0 0,-2 0 1 0 0,-1-2 0 0 0,-2 1 0 0 0,-1-1 0 0 0,-2-1 0 0 0,-1 1-1 0 0,-3-1 1 0 0,0 0 0 0 0,-3 0 0 0 0,-1-1 0 0 0,-2 2-1 0 0,-2-1 1 0 0,-1 0 0 0 0,-1 1 0 0 0,-4-3 48 0 0,8 31-71 0 0,-2-11-8 0 0,-2 1 1 0 0,0-1-1 0 0,-1 2 0 0 0,-1-1 0 0 0,-1 1 0 0 0,0 0 1 0 0,-1 1-1 0 0,-1 0 0 0 0,-1 1 0 0 0,0 0 0 0 0,-1 1 1 0 0,-6-4 78 0 0,16 17 5 0 0,1 0 1 0 0,-1-1-1 0 0,0 1 0 0 0,0 1 1 0 0,0-1-1 0 0,0 0 1 0 0,0 1-1 0 0,-1 0 1 0 0,1 0-1 0 0,0 0 0 0 0,-1 1 1 0 0,1-1-1 0 0,0 1 1 0 0,-1 0-1 0 0,1 0 1 0 0,0 1-1 0 0,-1-1 0 0 0,1 1 1 0 0,0 0-1 0 0,0 0 1 0 0,-1 0-1 0 0,1 1 1 0 0,0 0-1 0 0,0-1 0 0 0,0 2 1 0 0,1-1-1 0 0,-1 0 1 0 0,0 1-1 0 0,1-1 1 0 0,-1 1-1 0 0,1 0 1 0 0,-1 2-6 0 0,-7 5 5 0 0,1 1 0 0 0,1 1 0 0 0,0 0 1 0 0,0 0-1 0 0,1 1 0 0 0,1 0 1 0 0,0 0-1 0 0,1 1 0 0 0,0 0-5 0 0,-3 16 86 0 0,1-1 1 0 0,2 1-1 0 0,0 0 0 0 0,3 0 1 0 0,0 1-1 0 0,2-1 1 0 0,1 1-1 0 0,3 19-86 0 0,1-21 52 0 0,1 0 0 0 0,1 0 0 0 0,2 0 1 0 0,0-1-1 0 0,2 0 0 0 0,2 0 0 0 0,0-1 0 0 0,2-1 0 0 0,0 0 1 0 0,2-1-1 0 0,1-1 0 0 0,1 0 0 0 0,1-1 0 0 0,1-1 0 0 0,1-1 1 0 0,1-1-1 0 0,20 15-52 0 0,-31-27-119 0 0,-1-1 1 0 0,1 0 0 0 0,0 0-1 0 0,0-1 1 0 0,0-1 0 0 0,1 0-1 0 0,0 0 1 0 0,0-1-1 0 0,0-1 1 0 0,6 1 118 0 0,30-2-4212 0 0,-3-15-5387 0 0,-32 5 2325 0 0</inkml:trace>
  <inkml:trace contextRef="#ctx0" brushRef="#br0" timeOffset="21089.395">13380 2914 6377 0 0,'0'0'1673'0'0,"0"0"-545"0"0,0 0-130 0 0,0 0 11 0 0,0 0-59 0 0,0 0-153 0 0,-7 32-175 0 0,-24 103-152 0 0,23-23 348 0 0,9-103-710 0 0,0-1 1 0 0,0 0-1 0 0,0 1 1 0 0,1-1-1 0 0,0 0 0 0 0,1 0 1 0 0,0 0-1 0 0,0-1 1 0 0,1 1-1 0 0,0-1 1 0 0,3 5-109 0 0,-6-10 101 0 0,0 1 1 0 0,1-1 0 0 0,-1 0-1 0 0,1 0 1 0 0,0 0 0 0 0,0 0-1 0 0,0 0 1 0 0,0 0 0 0 0,0 0-1 0 0,0 0 1 0 0,1-1 0 0 0,-1 1-1 0 0,1-1 1 0 0,-1 0 0 0 0,1 0-1 0 0,-1 0 1 0 0,1 0 0 0 0,0 0-1 0 0,-1 0 1 0 0,1-1 0 0 0,0 1-1 0 0,-1-1 1 0 0,1 0 0 0 0,0 0-1 0 0,0 0 1 0 0,0 0 0 0 0,-1 0-1 0 0,1-1 1 0 0,0 1 0 0 0,0-1 0 0 0,-1 0-1 0 0,1 1 1 0 0,-1-1 0 0 0,1-1-1 0 0,0 1 1 0 0,-1 0-102 0 0,8-7 215 0 0,-2 0 0 0 0,1-1 0 0 0,-1 1 0 0 0,-1-2 0 0 0,1 1-1 0 0,-1-1 1 0 0,-1 0 0 0 0,0 0 0 0 0,-1-1 0 0 0,0 0 0 0 0,0 0 0 0 0,-1 0-215 0 0,98-257 899 0 0,-6 77-754 0 0,-96 192-145 0 0,0-1 0 0 0,0 0 0 0 0,0 0 0 0 0,0 1 1 0 0,1-1-1 0 0,-1 0 0 0 0,0 0 0 0 0,0 0 0 0 0,0 1 0 0 0,0-1 0 0 0,1 0 0 0 0,-1 0 0 0 0,0 0 0 0 0,0 0 0 0 0,1 1 0 0 0,-1-1 0 0 0,0 0 0 0 0,0 0 0 0 0,1 0 0 0 0,-1 0 0 0 0,0 0 0 0 0,0 0 0 0 0,1 0 0 0 0,-1 0 0 0 0,0 0 0 0 0,1 0 0 0 0,-1 0 0 0 0,0 0 1 0 0,0 0-1 0 0,1 0 0 0 0,-1 0 0 0 0,0 0 0 0 0,0 0 0 0 0,1 0 0 0 0,-1 0 0 0 0,0 0 0 0 0,0 0 0 0 0,1-1 0 0 0,-1 1 0 0 0,0 0 0 0 0,0 0 0 0 0,0 0 0 0 0,1 0 0 0 0,-1-1 0 0 0,0 1 0 0 0,0 0 0 0 0,0 0 0 0 0,1 0 0 0 0,-1-1 0 0 0,0 1 0 0 0,0 0 0 0 0,0 0 0 0 0,0-1 1 0 0,0 1-1 0 0,0 0 0 0 0,0 0 0 0 0,1-1 0 0 0,-1 1 0 0 0,0 0 0 0 0,0 0 0 0 0,0-1 0 0 0,5 27-23 0 0,-4-22 57 0 0,52 320 140 0 0,30 283-1347 0 0,-76-550 1033 0 0,-2-1 0 0 0,-3 1 0 0 0,-2 0 0 0 0,-4 12 140 0 0,4-58 25 0 0,-1-1 0 0 0,0 1 0 0 0,-1 0 0 0 0,0 0 0 0 0,-1-1 0 0 0,0 1 0 0 0,0-1 0 0 0,-1 0 0 0 0,0 0 0 0 0,-1 0 0 0 0,0-1 0 0 0,-1 0 0 0 0,0 0 0 0 0,0 0 0 0 0,-1 0 0 0 0,0-1 0 0 0,-1 0 0 0 0,0-1 0 0 0,0 0 0 0 0,0 0 0 0 0,-1 0 0 0 0,0-1 0 0 0,0-1 0 0 0,-1 0 0 0 0,1 0 0 0 0,-1 0 0 0 0,-1-1 0 0 0,1-1 0 0 0,0 0 0 0 0,-1 0 0 0 0,-9 0-26 0 0,13-3 25 0 0,-1-1 0 0 0,1 0-1 0 0,-1 0 1 0 0,1 0-1 0 0,-1-1 1 0 0,1-1-1 0 0,0 1 1 0 0,0-1 0 0 0,0 0-1 0 0,1-1 1 0 0,-1 1-1 0 0,1-1 1 0 0,-1-1-1 0 0,1 1 1 0 0,1-1-1 0 0,-1 0 1 0 0,1 0 0 0 0,0-1-1 0 0,0 0 1 0 0,0 0-1 0 0,1 0 1 0 0,0 0-1 0 0,0-1 1 0 0,0 1-1 0 0,1-1 1 0 0,0 0 0 0 0,0-3-24 0 0,-3-7 28 0 0,0-1 1 0 0,2 0-1 0 0,0 0 1 0 0,1 0-1 0 0,0 0 1 0 0,2-1-1 0 0,0 1 1 0 0,1-1-1 0 0,1 1 1 0 0,1 0 0 0 0,1-1-1 0 0,0 1 1 0 0,1 0-1 0 0,1 0 1 0 0,1 1-1 0 0,0-1 1 0 0,1 1-1 0 0,1 1 1 0 0,1-1-1 0 0,0 2 1 0 0,1-1 0 0 0,1 1-1 0 0,1 0 1 0 0,0 1-1 0 0,6-5-28 0 0,2 1-48 0 0,1 1 0 0 0,0 1 1 0 0,1 2-1 0 0,1 0 0 0 0,0 1 0 0 0,1 1 0 0 0,0 1 0 0 0,1 1 1 0 0,0 1-1 0 0,0 2 0 0 0,1 0 0 0 0,0 2 0 0 0,0 1 0 0 0,1 1 0 0 0,-1 1 1 0 0,13 1 47 0 0,42-1-1470 0 0,-28 1-5223 0 0,-35 1-2939 0 0</inkml:trace>
  <inkml:trace contextRef="#ctx0" brushRef="#br0" timeOffset="33300.41">7935 3967 0 0 0,'0'0'479'0'0,"0"0"736"0"0,0 0 313 0 0,0 0-46 0 0,0 0-211 0 0,0 0-192 0 0,0 0-67 0 0,0 0 68 0 0,0 0 80 0 0,0 0 2 0 0,7 0-86 0 0,54 13 2107 0 0,-18 10-1001 0 0,-34-14-2012 0 0,0 1-1 0 0,0 0 1 0 0,-1 0-1 0 0,0 0 1 0 0,0 1 0 0 0,-1 0-1 0 0,-1 1 1 0 0,0-1-1 0 0,-1 1 1 0 0,0 0 0 0 0,0 1-1 0 0,-2-1 1 0 0,1 1-1 0 0,-2 0 1 0 0,2 12-170 0 0,18 54 123 0 0,25 93-63 0 0,-38-148-276 0 0,-9-25 321 0 0,0 1 0 0 0,0 0-1 0 0,0 0 1 0 0,0 0 0 0 0,0-1 0 0 0,1 1 0 0 0,-1 0-1 0 0,0 0 1 0 0,0 0 0 0 0,0 0 0 0 0,0-1 0 0 0,0 1-1 0 0,0 0 1 0 0,1 0 0 0 0,-1 0 0 0 0,0 0 0 0 0,0 0-1 0 0,0 0 1 0 0,0-1 0 0 0,1 1 0 0 0,-1 0 0 0 0,0 0-1 0 0,0 0 1 0 0,0 0 0 0 0,1 0 0 0 0,-1 0 0 0 0,0 0-1 0 0,0 0-104 0 0,-29-45 495 0 0,17 23-459 0 0,1 0-1 0 0,2 0 1 0 0,0 0 0 0 0,1-1-1 0 0,1-1 1 0 0,1 1-1 0 0,-1-18-35 0 0,3 16-7 0 0,2-1-1 0 0,0 0 0 0 0,2 1 0 0 0,1-1 1 0 0,1 0-1 0 0,1 1 0 0 0,1-1 0 0 0,1 1 0 0 0,2 0 1 0 0,0 0-1 0 0,2 1 0 0 0,2-2 8 0 0,-11 26-3 0 0,0 0 1 0 0,0 0-1 0 0,0 0 1 0 0,1 1-1 0 0,-1-1 0 0 0,0 0 1 0 0,0 0-1 0 0,1 0 0 0 0,-1 0 1 0 0,0 0-1 0 0,0 0 0 0 0,1 0 1 0 0,-1 1-1 0 0,0-1 0 0 0,1 0 1 0 0,-1 0-1 0 0,0 0 0 0 0,0 0 1 0 0,1 0-1 0 0,-1 0 0 0 0,0 0 1 0 0,1 0-1 0 0,-1 0 0 0 0,0-1 1 0 0,0 1-1 0 0,1 0 0 0 0,-1 0 1 0 0,0 0-1 0 0,1 0 1 0 0,-1 0-1 0 0,0 0 0 0 0,0-1 1 0 0,0 1-1 0 0,1 0 0 0 0,-1 0 1 0 0,0 0-1 0 0,0 0 0 0 0,1-1 1 0 0,-1 1-1 0 0,0 0 0 0 0,0 0 1 0 0,0-1-1 0 0,0 1 0 0 0,0 0 1 0 0,1 0-1 0 0,-1-1 0 0 0,0 1 3 0 0,9 20 66 0 0,21 7-94 0 0,23 11-621 0 0,-37-30-2549 0 0,-13-7-1227 0 0,-2-1-3745 0 0,-1 0 8150 0 0,0 0-7436 0 0</inkml:trace>
  <inkml:trace contextRef="#ctx0" brushRef="#br0" timeOffset="38097.12">8311 3503 0 0 0,'0'0'1208'0'0,"0"0"122"0"0,0 0-157 0 0,0 0-228 0 0,0 0-156 0 0,0 0-78 0 0,0 0-27 0 0,0 0 26 0 0,-3 0 43 0 0,1 1-445 0 0,0 0 0 0 0,-1 0-1 0 0,1 0 1 0 0,0 0 0 0 0,0 1-1 0 0,1-1 1 0 0,-1 0 0 0 0,0 1 0 0 0,0-1-1 0 0,1 1 1 0 0,-1 0 0 0 0,0 0-1 0 0,1 0 1 0 0,0-1 0 0 0,0 1 0 0 0,-1 0-1 0 0,1 1 1 0 0,0-1 0 0 0,0 0 0 0 0,1 0-1 0 0,-1 0 1 0 0,0 0 0 0 0,1 1-1 0 0,0-1 1 0 0,-1 0 0 0 0,1 1 0 0 0,0 0-308 0 0,35 1 2527 0 0,9-22-68 0 0,-44 18-2402 0 0,1-1 0 0 0,-1 1-1 0 0,1-1 1 0 0,-1 1 0 0 0,0-1 0 0 0,1 1 0 0 0,-1-1 0 0 0,0 1 0 0 0,0-1-1 0 0,1 0 1 0 0,-1 1 0 0 0,0-1 0 0 0,0 1 0 0 0,0-1 0 0 0,0 0-1 0 0,0 1 1 0 0,0-1 0 0 0,0 0 0 0 0,0 1 0 0 0,0-1 0 0 0,0 1-1 0 0,0-1 1 0 0,0 0 0 0 0,0 1 0 0 0,0-1 0 0 0,-1 0 0 0 0,1 1 0 0 0,0-1-1 0 0,0 1 1 0 0,-1-1 0 0 0,1 1 0 0 0,0-1 0 0 0,-1 1 0 0 0,1-1-1 0 0,-1 1 1 0 0,1-1 0 0 0,-1 1 0 0 0,1-1 0 0 0,0 1 0 0 0,-1 0-1 0 0,0-1 1 0 0,1 1 0 0 0,-1 0 0 0 0,1-1 0 0 0,-1 1 0 0 0,1 0 0 0 0,-1 0-1 0 0,0 0 1 0 0,1-1 0 0 0,-1 1 0 0 0,1 0 0 0 0,-1 0 0 0 0,0 0-1 0 0,1 0 1 0 0,-1 0 0 0 0,0 0 0 0 0,1 0 0 0 0,-1 0 0 0 0,1 1-1 0 0,-1-1 1 0 0,0 0 0 0 0,1 0 0 0 0,-1 0 0 0 0,1 1 0 0 0,-1-1 0 0 0,0 0-1 0 0,1 1-56 0 0,-43 16-19 0 0,21 5 76 0 0,22-21-94 0 0,0-1-34 0 0,0 0-32 0 0,0 0-33 0 0,0 0-58 0 0,10-4-3254 0 0,-2 1-2073 0 0,-4-1-6036 0 0</inkml:trace>
  <inkml:trace contextRef="#ctx0" brushRef="#br0" timeOffset="39786.06">9430 3455 0 0 0,'0'0'436'0'0,"0"0"644"0"0,0 0 98 0 0,0 0-94 0 0,0 0-52 0 0,0 0-43 0 0,0 0-67 0 0,0 0-88 0 0,0 0-87 0 0,0 0-78 0 0,0 0-77 0 0,10 6 5448 0 0,11 6-4821 0 0,-12-9-1317 0 0,1-12 6132 0 0,-10 8-5994 0 0,0 1 35 0 0,0 0 2039 0 0,0-11-5839 0 0,0 3-5646 0 0,0 5-2424 0 0</inkml:trace>
</inkml:ink>
</file>

<file path=ppt/ink/ink3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31.8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90 8978 0 0,'0'0'932'0'0,"0"0"-112"0"0,0 0-126 0 0,0 0 87 0 0,0 0 191 0 0,0 0 171 0 0,0 0 70 0 0,0 0-88 0 0,0 0-231 0 0,0 0-290 0 0,0 0-259 0 0,0-3-250 0 0,0-6-108 0 0,0 25-4 0 0,0 29 104 0 0,0 294 943 0 0,0 170-2560 0 0,-6-441-1437 0 0,-10-28-5959 0 0,12-32 2666 0 0</inkml:trace>
  <inkml:trace contextRef="#ctx0" brushRef="#br0" timeOffset="448.858">0 24 11378 0 0,'0'0'1019'0'0,"0"0"-368"0"0,0 0-317 0 0,0 0-77 0 0,0 0 20 0 0,0 0 55 0 0,0 0 72 0 0,0 0 57 0 0,0 0 21 0 0,32 2-34 0 0,102 11-57 0 0,-42 16 26 0 0,-70-18-328 0 0,2-2-36 0 0,0 2 1 0 0,-1 1 0 0 0,-1 1 0 0 0,0 1 0 0 0,0 1 0 0 0,-2 0 0 0 0,0 2 0 0 0,0 0 0 0 0,-2 2-1 0 0,5 5-53 0 0,-19-18 39 0 0,0-1-1 0 0,-1 1 1 0 0,1 0-1 0 0,-1 1 1 0 0,0-1-1 0 0,-1 1 1 0 0,0-1-1 0 0,0 1 0 0 0,0 0 1 0 0,-1-1-1 0 0,1 1 1 0 0,-2 0-1 0 0,1 0 1 0 0,-1 0-1 0 0,0 0 1 0 0,-1 0-1 0 0,1 0 0 0 0,-1 0 1 0 0,-1 0-1 0 0,1 0 1 0 0,-1-1-1 0 0,0 1 1 0 0,-2 1-39 0 0,-4 11 169 0 0,-1 0 1 0 0,-2-1 0 0 0,1-1 0 0 0,-2 0-1 0 0,-1 0 1 0 0,0-1 0 0 0,-3 2-170 0 0,-94 123 871 0 0,107-137-866 0 0,0 1 1 0 0,0-1 0 0 0,1 0-1 0 0,-1 1 1 0 0,1-1 0 0 0,0 1 0 0 0,0 0-1 0 0,1 0 1 0 0,-1 0 0 0 0,1 0-1 0 0,0 0 1 0 0,1 0 0 0 0,-1 0-1 0 0,1 0 1 0 0,0 0 0 0 0,0 0-1 0 0,1 0 1 0 0,-1 0 0 0 0,1 0-1 0 0,0 0 1 0 0,0 0 0 0 0,1 0 0 0 0,0 0-1 0 0,0 0 1 0 0,0-1 0 0 0,0 1-1 0 0,1-1 1 0 0,-1 1 0 0 0,1-1-1 0 0,1 1-5 0 0,4 2 41 0 0,0-1 0 0 0,1 1 0 0 0,0-2-1 0 0,0 1 1 0 0,0-1 0 0 0,0 0-1 0 0,1-1 1 0 0,0 0 0 0 0,0-1 0 0 0,0 0-1 0 0,0 0 1 0 0,1-1 0 0 0,-1-1-1 0 0,1 1 1 0 0,-1-2 0 0 0,2 1-41 0 0,66 0-3721 0 0,-70-1 2979 0 0,8-3-8093 0 0,-11 3 889 0 0</inkml:trace>
  <inkml:trace contextRef="#ctx0" brushRef="#br0" timeOffset="780.213">998 543 6993 0 0,'0'0'1370'0'0,"0"0"-219"0"0,0 0-40 0 0,0 0 61 0 0,0 0 0 0 0,0 0-130 0 0,0 0-183 0 0,0 0-175 0 0,0 0-156 0 0,0 0-148 0 0,0 0-128 0 0,0 0-97 0 0,-20 35-46 0 0,-60 106-11 0 0,78-138-90 0 0,0 0 0 0 0,0 0-1 0 0,0 0 1 0 0,0 0 0 0 0,0 0 0 0 0,0 0 0 0 0,1 1 0 0 0,0-1 0 0 0,0 1 0 0 0,0-1 0 0 0,0 1 0 0 0,0-1 0 0 0,1 1 0 0 0,-1-1 0 0 0,1 1 0 0 0,0 0 0 0 0,0-1 0 0 0,0 1 0 0 0,1 0 0 0 0,-1 0-8 0 0,3 5 41 0 0,-1-2 42 0 0,1 0 1 0 0,0-1 0 0 0,0 1-1 0 0,1-1 1 0 0,0 0 0 0 0,0 0-1 0 0,0 0 1 0 0,1-1 0 0 0,0 1 0 0 0,0-1-1 0 0,0 0 1 0 0,1 0 0 0 0,-1-1-1 0 0,1 0 1 0 0,0 0 0 0 0,0 0-1 0 0,1-1 1 0 0,-1 0 0 0 0,1 0-1 0 0,0 0 1 0 0,0-1 0 0 0,0 0-1 0 0,0-1 1 0 0,0 1 0 0 0,0-1-1 0 0,0-1 1 0 0,0 1 0 0 0,1-1 0 0 0,-1-1-1 0 0,0 1 1 0 0,0-1 0 0 0,0 0-1 0 0,0-1 1 0 0,0 0 0 0 0,0 0-1 0 0,0 0 1 0 0,0-1 0 0 0,-1 0-1 0 0,1 0 1 0 0,3-3-84 0 0,-3 2 63 0 0,0 0 0 0 0,-1-1-1 0 0,1 0 1 0 0,-1 0 0 0 0,0 0-1 0 0,0-1 1 0 0,0 0 0 0 0,-1 0 0 0 0,0 0-1 0 0,0-1 1 0 0,-1 1 0 0 0,1-1 0 0 0,-2-1-1 0 0,1 1 1 0 0,-1 0 0 0 0,0-1-1 0 0,0 0 1 0 0,-1 1 0 0 0,0-1 0 0 0,-1 0-1 0 0,1 0 1 0 0,-1 0 0 0 0,-1 0 0 0 0,0-1-1 0 0,0 1 1 0 0,-1 0 0 0 0,-1-8-63 0 0,1 11-181 0 0,0 0 1 0 0,-1-1-1 0 0,0 1 0 0 0,0 0 1 0 0,0 0-1 0 0,0 0 1 0 0,-1 0-1 0 0,0 0 1 0 0,0 1-1 0 0,0-1 1 0 0,-1 1-1 0 0,0 0 0 0 0,0 0 1 0 0,0 0-1 0 0,0 1 1 0 0,0-1-1 0 0,-1 1 1 0 0,1 0-1 0 0,-1 0 0 0 0,0 0 1 0 0,0 1-1 0 0,-3-1 181 0 0,-119-26-10850 0 0,100 28 6313 0 0,8 1 1580 0 0</inkml:trace>
  <inkml:trace contextRef="#ctx0" brushRef="#br0" timeOffset="1201.477">1633 602 9906 0 0,'0'0'623'0'0,"0"0"-108"0"0,0 0 97 0 0,0 0 156 0 0,0 0 78 0 0,0 0-30 0 0,0 0-103 0 0,0 0-85 0 0,0 0-92 0 0,-32 30-105 0 0,-98 94-137 0 0,90-66-71 0 0,40-50-202 0 0,0-5 13 0 0,-1 0 0 0 0,1 0 0 0 0,0 0 0 0 0,0 0 1 0 0,0 0-1 0 0,1 0 0 0 0,-1 0 0 0 0,1-1 0 0 0,-1 1 1 0 0,1 0-1 0 0,0 0 0 0 0,0 0 0 0 0,0-1 0 0 0,1 1 1 0 0,-1-1-1 0 0,1 1 0 0 0,-1-1 0 0 0,1 1 0 0 0,0-1 1 0 0,0 0-1 0 0,0 0 0 0 0,0 0 0 0 0,0 0 0 0 0,0 0 1 0 0,1 0-1 0 0,-1-1 0 0 0,1 1 0 0 0,-1-1 0 0 0,1 1 1 0 0,-1-1-1 0 0,1 0 0 0 0,0 0 0 0 0,0 0 0 0 0,0-1 1 0 0,-1 1-1 0 0,1-1 0 0 0,0 1 0 0 0,0-1 0 0 0,0 0 1 0 0,0 0-1 0 0,0 0 0 0 0,0-1-34 0 0,5 2 197 0 0,-1-1 0 0 0,1-1 0 0 0,-1 1 1 0 0,0-1-1 0 0,1-1 0 0 0,-1 1 0 0 0,0-1 0 0 0,0 0 1 0 0,0-1-1 0 0,0 0 0 0 0,0 0 0 0 0,-1 0 0 0 0,1-1 1 0 0,-1 0-1 0 0,0 0 0 0 0,0-1 0 0 0,-1 0 0 0 0,1 0 0 0 0,-1 0 1 0 0,0 0-1 0 0,1-2-197 0 0,16-20 32 0 0,-1-2 1 0 0,-1 0-1 0 0,-2-1 1 0 0,0 0-1 0 0,-2-2 1 0 0,-2 0-1 0 0,-1 0 1 0 0,-1-2-1 0 0,-2 1 1 0 0,-1-1-1 0 0,-2-1 1 0 0,-1 0-1 0 0,-2 0 1 0 0,0-25-33 0 0,-3 41-246 0 0,-1 0 0 0 0,-1 0 0 0 0,0 0 0 0 0,-1 0 0 0 0,-1 0 0 0 0,-1 1 0 0 0,-1-1 0 0 0,0 1 0 0 0,-2 0-1 0 0,0 1 1 0 0,0-1 0 0 0,-2 1 0 0 0,0 1 0 0 0,-1 0 0 0 0,-2-1 246 0 0,10 13-17 0 0,-1 1-1 0 0,0 0 1 0 0,0 0-1 0 0,0 0 1 0 0,0 0-1 0 0,-1 1 0 0 0,1-1 1 0 0,-1 1-1 0 0,1 0 1 0 0,-1 0-1 0 0,0 0 0 0 0,0 0 1 0 0,0 1-1 0 0,0-1 1 0 0,0 1-1 0 0,0 0 0 0 0,0 1 1 0 0,0-1-1 0 0,0 1 1 0 0,-1-1-1 0 0,1 1 0 0 0,0 0 1 0 0,0 1-1 0 0,-1-1 1 0 0,1 1-1 0 0,0 0 1 0 0,0 0-1 0 0,0 0 0 0 0,0 1 1 0 0,0-1-1 0 0,0 1 1 0 0,-1 0 17 0 0,-5 4 20 0 0,1 0 1 0 0,-1 0-1 0 0,1 1 1 0 0,1 0 0 0 0,-1 1-1 0 0,1 0 1 0 0,0 0 0 0 0,1 1-1 0 0,0 0 1 0 0,0 0-1 0 0,-2 5-20 0 0,1 2 53 0 0,0 0 0 0 0,1 1 0 0 0,1 0 0 0 0,1 0-1 0 0,0 0 1 0 0,1 0 0 0 0,1 1 0 0 0,1 0-1 0 0,0 0 1 0 0,2 0 0 0 0,-1-1 0 0 0,2 1 0 0 0,1 0-1 0 0,0 0 1 0 0,1-1 0 0 0,1 1 0 0 0,1-1 0 0 0,0 0-1 0 0,1 0 1 0 0,1 0 0 0 0,1-1 0 0 0,0 0-1 0 0,1-1 1 0 0,0 0 0 0 0,2 0 0 0 0,-1-1 0 0 0,2 0-1 0 0,0-1 1 0 0,1 0 0 0 0,0-1 0 0 0,6 3-53 0 0,1 3 17 0 0,2-1 1 0 0,0-1-1 0 0,1-1 0 0 0,0-1 1 0 0,2-1-1 0 0,-1-1 0 0 0,1-1 1 0 0,1-1-1 0 0,6 0-17 0 0,26 2-3597 0 0,3-8-3639 0 0,-45-4-2661 0 0</inkml:trace>
</inkml:ink>
</file>

<file path=ppt/ink/ink3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02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398 905 7162 0 0,'0'0'1573'0'0,"0"0"-28"0"0,0 0 47 0 0,0 0-5 0 0,0 0-220 0 0,0 0-359 0 0,-33 2-322 0 0,-106 8-173 0 0,135-10-467 0 0,-1 0 0 0 0,0 0-1 0 0,1 1 1 0 0,-1 0 0 0 0,0-1 0 0 0,1 1-1 0 0,-1 1 1 0 0,1-1 0 0 0,-1 1 0 0 0,1 0 0 0 0,0 0-1 0 0,0 0 1 0 0,0 0 0 0 0,0 1 0 0 0,0 0 0 0 0,-1 1-46 0 0,-7 6 187 0 0,2-5-130 0 0,1 0 0 0 0,0 1 0 0 0,0 0-1 0 0,0 0 1 0 0,1 1 0 0 0,0 1 0 0 0,0-1 0 0 0,1 1-1 0 0,0 0 1 0 0,1 1 0 0 0,-1-1 0 0 0,2 2 0 0 0,-1-1 0 0 0,1 0-1 0 0,1 1 1 0 0,-1 0 0 0 0,2 0 0 0 0,-1 0 0 0 0,2 1-1 0 0,-1-1 1 0 0,1 1 0 0 0,1-1 0 0 0,0 1 0 0 0,0 0-1 0 0,2 10-56 0 0,1-16 25 0 0,0-1-1 0 0,0 1 0 0 0,1-1 0 0 0,0 0 0 0 0,0 0 0 0 0,0 0 0 0 0,0 0 1 0 0,1 0-1 0 0,-1-1 0 0 0,1 1 0 0 0,0-1 0 0 0,0 0 0 0 0,0 0 0 0 0,1 0 1 0 0,-1-1-1 0 0,1 0 0 0 0,-1 0 0 0 0,1 0 0 0 0,0 0 0 0 0,0 0 0 0 0,0-1 1 0 0,-1 0-1 0 0,1 0 0 0 0,1-1 0 0 0,-1 1 0 0 0,0-1 0 0 0,0 0 0 0 0,0-1 0 0 0,0 1 1 0 0,0-1-1 0 0,0 0 0 0 0,0 0 0 0 0,0 0 0 0 0,0-1 0 0 0,-1 0 0 0 0,1 0 1 0 0,0 0-1 0 0,-1 0 0 0 0,0-1 0 0 0,2-1-24 0 0,24-16 169 0 0,-2-1 0 0 0,-1-1 0 0 0,0-2 0 0 0,-2 0 0 0 0,0-2 0 0 0,-2-1 0 0 0,-1 0 0 0 0,13-24-169 0 0,5 6-618 0 0,-39 45 279 0 0,-1 12-484 0 0,-4 42 411 0 0,2-48 410 0 0,0 0 0 0 0,0 0 0 0 0,1 0 0 0 0,0 0 0 0 0,0 0 0 0 0,0 0 0 0 0,1 1 0 0 0,-1-1-1 0 0,2 0 1 0 0,-1 0 0 0 0,1 1 0 0 0,0-1 0 0 0,0 0 0 0 0,1 0 0 0 0,-1 0 0 0 0,1 0 0 0 0,1 0 0 0 0,-1-1-1 0 0,1 1 1 0 0,0 0 0 0 0,0-1 0 0 0,1 0 0 0 0,0 0 0 0 0,0 0 0 0 0,0 0 0 0 0,0-1 0 0 0,1 0 0 0 0,-1 1-1 0 0,1-2 1 0 0,0 1 0 0 0,1 0 0 0 0,1 0 2 0 0,3-1 50 0 0,0-1-1 0 0,1 0 0 0 0,0-1 1 0 0,-1 0-1 0 0,1 0 1 0 0,0-1-1 0 0,-1-1 0 0 0,1 0 1 0 0,0 0-1 0 0,-1-1 1 0 0,1 0-1 0 0,-1-1 0 0 0,0 0 1 0 0,0-1-1 0 0,0 0 1 0 0,0-1-1 0 0,0 1 0 0 0,-1-2 1 0 0,0 0-1 0 0,0 0 1 0 0,2-3-50 0 0,20-16 210 0 0,-1-1 0 0 0,-1-2 0 0 0,-2-1 0 0 0,0-1 1 0 0,0-5-211 0 0,1-3 34 0 0,-1-2 1 0 0,-3-1 0 0 0,-1-1 0 0 0,-2-1 0 0 0,-2 0 0 0 0,-2-2 0 0 0,10-42-35 0 0,-18 52-53 0 0,-1 1 1 0 0,-2-2-1 0 0,-2 1 1 0 0,0 0-1 0 0,-3-1 1 0 0,-2-21 52 0 0,2 56-26 0 0,-1-1 0 0 0,0 0 0 0 0,1 0 0 0 0,-1 0 1 0 0,0 0-1 0 0,0 1 0 0 0,0-1 0 0 0,-1 0 0 0 0,1 0 0 0 0,0 0 0 0 0,-1 1 1 0 0,1-1-1 0 0,-1 0 0 0 0,1 0 0 0 0,-1 1 0 0 0,0-1 0 0 0,0 0 0 0 0,0 1 0 0 0,0-1 1 0 0,0 1-1 0 0,0-1 0 0 0,0 1 0 0 0,0 0 0 0 0,0-1 0 0 0,-1 1 0 0 0,1 0 1 0 0,-1 0-1 0 0,1 0 0 0 0,-1 0 0 0 0,1 0 0 0 0,-1 0 0 0 0,0 0 0 0 0,1 1 0 0 0,-1-1 1 0 0,0 1-1 0 0,0-1 0 0 0,1 1 0 0 0,-1-1 0 0 0,0 1 0 0 0,0 0 0 0 0,0 0 1 0 0,0 0-1 0 0,1 0 0 0 0,-1 0 0 0 0,0 1 0 0 0,0-1 0 0 0,0 0 0 0 0,1 1 0 0 0,-1-1 1 0 0,0 1-1 0 0,0 0 0 0 0,1-1 0 0 0,-2 2 26 0 0,-13 13-85 0 0,2 1-1 0 0,0 1 1 0 0,0 0 0 0 0,2 1-1 0 0,0 0 1 0 0,1 1 0 0 0,1 0-1 0 0,0 1 1 0 0,2 0 85 0 0,-7 10 16 0 0,2 1-1 0 0,1 0 1 0 0,1 1 0 0 0,2 0 0 0 0,1 0-1 0 0,2 1 1 0 0,1 0 0 0 0,2 0 0 0 0,0 0 0 0 0,3 0-1 0 0,1 1 1 0 0,2 9-16 0 0,0-27 56 0 0,1-1-1 0 0,0 1 0 0 0,1-1 1 0 0,1 0-1 0 0,0 0 0 0 0,1 0 1 0 0,1-1-1 0 0,0 0 0 0 0,1-1 1 0 0,0 0-1 0 0,1 0 0 0 0,1-1 1 0 0,0 0-1 0 0,0-1 0 0 0,1 0 1 0 0,1-1-1 0 0,0 0 0 0 0,0-1 1 0 0,1 0-1 0 0,0-2 0 0 0,0 1 1 0 0,1-2-1 0 0,0 0 0 0 0,0 0 1 0 0,1-2-1 0 0,-1 0 1 0 0,1 0-1 0 0,2-2-55 0 0,-7 0 72 0 0,0-2 0 0 0,0 1 0 0 0,0-1 0 0 0,0-1 1 0 0,0 0-1 0 0,0-1 0 0 0,0 0 0 0 0,0-1 0 0 0,-1 0 0 0 0,1 0 0 0 0,-1-1 1 0 0,1 0-1 0 0,-1-1 0 0 0,-1-1 0 0 0,1 1 0 0 0,-1-1 0 0 0,0-1 0 0 0,0 0 1 0 0,-1 0-1 0 0,0-1 0 0 0,4-5-72 0 0,-3 5 20 0 0,-2-1 0 0 0,1-1 0 0 0,-1 1 0 0 0,-1-1 0 0 0,1-1 0 0 0,-2 1 0 0 0,1-1 1 0 0,-2 0-1 0 0,1 0 0 0 0,-2 0 0 0 0,1-1 0 0 0,-2 0 0 0 0,1 1 0 0 0,-2-1 0 0 0,1 0 0 0 0,-2 0 0 0 0,1 0 1 0 0,-2 0-1 0 0,0 0 0 0 0,0 0 0 0 0,-1 0 0 0 0,0 1 0 0 0,-1-1 0 0 0,0 1 0 0 0,-1-1 0 0 0,-1 1 0 0 0,0 0 0 0 0,0 1 1 0 0,-1-1-1 0 0,-5-7-20 0 0,4 11-111 0 0,0 0-1 0 0,-1 0 1 0 0,0 1 0 0 0,0 0 0 0 0,0 0 0 0 0,-1 1 0 0 0,1 0 0 0 0,-1 0 0 0 0,0 1 0 0 0,-1 0 0 0 0,1 1 0 0 0,-1 0 0 0 0,0 0-1 0 0,0 1 1 0 0,0 1 0 0 0,0 0 0 0 0,0 0 0 0 0,0 0 0 0 0,0 2 0 0 0,0-1 0 0 0,0 1 0 0 0,0 1 111 0 0,-7 0-651 0 0,0 1 0 0 0,1 1 0 0 0,-1 1-1 0 0,1 0 1 0 0,0 1 0 0 0,1 1 0 0 0,-1 1 0 0 0,2 0 0 0 0,-1 0 0 0 0,1 2 0 0 0,0 0 0 0 0,-8 7 651 0 0,-2 6-5363 0 0,6-8-2185 0 0</inkml:trace>
  <inkml:trace contextRef="#ctx0" brushRef="#br0" timeOffset="336.057">1785 718 5873 0 0,'0'0'3265'0'0,"0"0"-1099"0"0,0 0-347 0 0,0 0-200 0 0,0 0-338 0 0,0 0-350 0 0,-35 19-280 0 0,-104 65-153 0 0,134-82-465 0 0,1 1 1 0 0,0-1 0 0 0,-1 1 0 0 0,1-1 0 0 0,1 1 0 0 0,-1 0 0 0 0,0 1 0 0 0,1-1 0 0 0,-1 0 0 0 0,1 1 0 0 0,0 0-1 0 0,0 0 1 0 0,1 0 0 0 0,-1 0 0 0 0,1 0 0 0 0,0 1 0 0 0,0-1 0 0 0,-1 4-34 0 0,-1 4 84 0 0,1-5-37 0 0,0 1-1 0 0,0 0 0 0 0,0 0 0 0 0,1 0 0 0 0,0 1 0 0 0,1-1 1 0 0,0 0-1 0 0,0 1 0 0 0,1-1 0 0 0,0 1 0 0 0,0-1 1 0 0,1 1-1 0 0,0-1 0 0 0,1 0 0 0 0,-1 1 0 0 0,2-1 0 0 0,-1 0 1 0 0,1 0-1 0 0,0 0 0 0 0,1-1 0 0 0,0 1 0 0 0,0-1 1 0 0,1 0-1 0 0,0 0 0 0 0,0 0 0 0 0,0-1 0 0 0,1 0 0 0 0,0 0 1 0 0,0 0-1 0 0,1-1 0 0 0,-1 0 0 0 0,1 0 0 0 0,1 0 1 0 0,-1-1-1 0 0,4 2-46 0 0,-4-3 107 0 0,1 0 0 0 0,-1-1 1 0 0,1 1-1 0 0,0-1 0 0 0,-1-1 1 0 0,1 1-1 0 0,0-2 0 0 0,0 1 1 0 0,0-1-1 0 0,0 0 0 0 0,0 0 1 0 0,0-1-1 0 0,0 0 0 0 0,0-1 1 0 0,0 0-1 0 0,-1 0 0 0 0,1 0 1 0 0,-1-1-1 0 0,1 0 0 0 0,-1-1 1 0 0,0 0-1 0 0,0 0 0 0 0,-1 0 1 0 0,1-1-1 0 0,1-1-107 0 0,0-3 57 0 0,0-1 1 0 0,0 0-1 0 0,-1 0 0 0 0,0 0 1 0 0,-1-1-1 0 0,-1 0 0 0 0,1 0 1 0 0,-2 0-1 0 0,1-1 0 0 0,-2 0 1 0 0,1 0-1 0 0,-2 0 0 0 0,1 0 1 0 0,-2 0-1 0 0,0 0 0 0 0,0-1-57 0 0,-1 0-803 0 0,-1 1 0 0 0,0-1 0 0 0,-1 1 0 0 0,0-1 0 0 0,0 1 1 0 0,-2 0-1 0 0,0 0 0 0 0,0 0 0 0 0,-1 0 0 0 0,-1-1 803 0 0,-6-9-6352 0 0,4 6-3281 0 0</inkml:trace>
  <inkml:trace contextRef="#ctx0" brushRef="#br0" timeOffset="1202.593">2121 913 8594 0 0,'0'0'2270'0'0,"0"0"-1129"0"0,0 0-94 0 0,0 0 273 0 0,0 0 78 0 0,0 0-75 0 0,0 0-115 0 0,0 0-190 0 0,0 0-167 0 0,0 0-249 0 0,0 0-289 0 0,0 0-175 0 0,3 2-108 0 0,3 26-42 0 0,-7-26 3 0 0,1 0 1 0 0,0-1-1 0 0,-1 1 0 0 0,1 0 1 0 0,0 0-1 0 0,0-1 0 0 0,0 1 1 0 0,0 0-1 0 0,1 0 0 0 0,-1-1 1 0 0,0 1-1 0 0,1 0 0 0 0,-1-1 0 0 0,1 1 1 0 0,0 0-1 0 0,0-1 0 0 0,-1 1 1 0 0,1-1-1 0 0,0 1 0 0 0,0-1 1 0 0,0 1-1 0 0,0-1 0 0 0,1 0 1 0 0,-1 0-1 0 0,0 1 0 0 0,2-1 9 0 0,5 2 22 0 0,0 0 0 0 0,1-1 0 0 0,0 0 0 0 0,-1 0 0 0 0,1-1 0 0 0,0-1 0 0 0,-1 1 0 0 0,1-1 0 0 0,0-1 0 0 0,0 0 0 0 0,-1 0 0 0 0,1 0 0 0 0,0-1 0 0 0,-1-1 0 0 0,1 1 0 0 0,-1-1 0 0 0,0-1-22 0 0,206-117 492 0 0,-213 121-495 0 0,0-1 1 0 0,0 0-1 0 0,-1 1 1 0 0,1-1 0 0 0,0 1-1 0 0,0-1 1 0 0,0 1-1 0 0,0-1 1 0 0,0 1 0 0 0,0 0-1 0 0,0-1 1 0 0,0 1-1 0 0,0 0 1 0 0,0 0 0 0 0,0 0-1 0 0,0 0 1 0 0,0 0-1 0 0,0 0 1 0 0,0 0 0 0 0,0 0-1 0 0,0 0 1 0 0,0 0-1 0 0,0 1 1 0 0,0-1 0 0 0,0 0-1 0 0,0 1 1 0 0,0-1-1 0 0,0 1 1 0 0,-1-1 0 0 0,1 1-1 0 0,0-1 1 0 0,0 1-1 0 0,0-1 1 0 0,0 1 0 0 0,-1 0-1 0 0,1 0 1 0 0,0-1-1 0 0,-1 1 1 0 0,1 0 0 0 0,-1 0-1 0 0,1 0 1 0 0,-1 0-1 0 0,1 0 1 0 0,-1 0 0 0 0,1 0 2 0 0,3 5 20 0 0,33 49 138 0 0,-34-52-100 0 0,1 1 0 0 0,0-1 1 0 0,0 0-1 0 0,1-1 0 0 0,-1 1 0 0 0,0-1 0 0 0,1 0 0 0 0,0 0 0 0 0,-1 0 0 0 0,1 0 0 0 0,0-1 0 0 0,0 0 0 0 0,0 0 0 0 0,0 0 0 0 0,0-1 0 0 0,0 1 0 0 0,5-2-58 0 0,-1 2 112 0 0,1-2 0 0 0,-1 1 0 0 0,1-1-1 0 0,-1-1 1 0 0,0 0 0 0 0,1 0 0 0 0,-1-1-1 0 0,0 0 1 0 0,0-1 0 0 0,-1 1 0 0 0,1-2-1 0 0,-1 1 1 0 0,0-1 0 0 0,0-1 0 0 0,3-1-112 0 0,77-85 728 0 0,-14-59-340 0 0,-53 69-1309 0 0,-3-1 1 0 0,-3-1 0 0 0,-5 0-1 0 0,-3-1 1 0 0,-4 0-1 0 0,-4-22 921 0 0,-22 44 376 0 0,22 63-367 0 0,0 0 0 0 0,1 0 0 0 0,-1-1-1 0 0,0 1 1 0 0,1 0 0 0 0,-1 0 0 0 0,0 0-1 0 0,1 0 1 0 0,-1 1 0 0 0,1-1-1 0 0,-1 0 1 0 0,0 0 0 0 0,1 0 0 0 0,-1 0-1 0 0,0 1 1 0 0,1-1 0 0 0,-1 0 0 0 0,1 0-1 0 0,-1 1 1 0 0,1-1 0 0 0,-1 1 0 0 0,1-1-1 0 0,-1 0 1 0 0,1 1 0 0 0,-1-1 0 0 0,1 1-1 0 0,-1-1 1 0 0,1 1 0 0 0,0-1-1 0 0,-1 1 1 0 0,1 0 0 0 0,0-1 0 0 0,-1 1-1 0 0,1-1 1 0 0,0 1 0 0 0,0 0 0 0 0,0-1-1 0 0,0 1 1 0 0,0 0 0 0 0,-1-1 0 0 0,1 1-1 0 0,0 0 1 0 0,0-1 0 0 0,0 1 0 0 0,1-1-1 0 0,-1 1 1 0 0,0 0 0 0 0,0-1-1 0 0,0 1-8 0 0,0 1 8 0 0,-22 141 1095 0 0,42-93-66 0 0,-13-12-641 0 0,-2 1 0 0 0,-2 0 0 0 0,-1 0 0 0 0,-4 32-396 0 0,2-14 139 0 0,-11 493-58 0 0,28-468-434 0 0,-3-100-546 0 0,-3-75-2967 0 0,-10 63-302 0 0,-2-1-3339 0 0,-1 15-664 0 0</inkml:trace>
  <inkml:trace contextRef="#ctx0" brushRef="#br0" timeOffset="1454.254">2593 478 15427 0 0,'0'0'981'0'0,"0"0"-544"0"0,0 0 111 0 0,0 0 316 0 0,0 0 142 0 0,0 0-39 0 0,38-1-194 0 0,126-8-186 0 0,24-9 1415 0 0,110-27-2002 0 0,-9 1-1398 0 0,-233 38-841 0 0,15-3-6939 0 0,-34 5-1599 0 0</inkml:trace>
</inkml:ink>
</file>

<file path=ppt/ink/ink3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9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1 874 2216 0 0,'0'0'550'0'0,"0"0"-391"0"0,0 0 126 0 0,0 0 463 0 0,0 0 370 0 0,0 0 49 0 0,0 0-151 0 0,0 0-169 0 0,0 0-111 0 0,0 0-83 0 0,0 0-29 0 0,0 0-6 0 0,0 0 31 0 0,9 29 48 0 0,30 85 40 0 0,-21-47 2785 0 0,-19-165 4753 0 0,7 68-8271 0 0,2 0-1 0 0,1 1 1 0 0,2 1-1 0 0,0 0 0 0 0,2 0 1 0 0,1 1-1 0 0,14-20-3 0 0,31-19-1101 0 0,-41 66-3706 0 0,-2 6-4353 0 0,-11-2-413 0 0</inkml:trace>
  <inkml:trace contextRef="#ctx0" brushRef="#br0" timeOffset="298.46">676 635 7330 0 0,'0'0'1985'0'0,"0"0"-12"0"0,0 0 25 0 0,0 0-139 0 0,0 0-370 0 0,0 0-446 0 0,0 0-325 0 0,0 0-180 0 0,0 0-122 0 0,0 0-58 0 0,0 0-62 0 0,0 0-85 0 0,0 0-53 0 0,-32 32-46 0 0,-98 99-46 0 0,128-129-65 0 0,-1 0 0 0 0,0-1 1 0 0,1 1-1 0 0,-1 0 0 0 0,1 1 1 0 0,-1-1-1 0 0,1 0 0 0 0,0 1 1 0 0,0-1-1 0 0,0 1 0 0 0,0 0 0 0 0,1-1 1 0 0,-1 1-1 0 0,1 0 0 0 0,-1 0 1 0 0,1 0-1 0 0,0 0 0 0 0,0 0 1 0 0,1 0-1 0 0,-1 1 0 0 0,1-1 1 0 0,-1 3-2 0 0,2 4-5 0 0,-1-7 9 0 0,-1 0 0 0 0,1 0 0 0 0,0 0 0 0 0,0 1 0 0 0,0-1 0 0 0,0 0 0 0 0,0 0 1 0 0,1 0-1 0 0,0 0 0 0 0,-1 0 0 0 0,1 1 0 0 0,0-1 0 0 0,1-1 0 0 0,-1 1 0 0 0,0 0 0 0 0,1 0 1 0 0,0 0-1 0 0,-1-1 0 0 0,1 1 0 0 0,0-1 0 0 0,0 1 0 0 0,1-1 0 0 0,-1 0 0 0 0,0 0 0 0 0,1 0 0 0 0,0 0 1 0 0,-1 0-1 0 0,1-1 0 0 0,0 1 0 0 0,0-1 0 0 0,0 0 0 0 0,0 1 0 0 0,0-1 0 0 0,0-1 0 0 0,0 1 1 0 0,0 0-1 0 0,0-1 0 0 0,2 1-4 0 0,5-2 121 0 0,-1 0 0 0 0,1-1 1 0 0,-1 0-1 0 0,1 0 0 0 0,-1-1 1 0 0,0 0-1 0 0,0-1 0 0 0,0 0 1 0 0,-1 0-1 0 0,1-1 0 0 0,-1 0 0 0 0,0-1 1 0 0,0 0-1 0 0,-1 0 0 0 0,0 0 1 0 0,0-1-1 0 0,0 0 0 0 0,-1 0 1 0 0,0-1-1 0 0,0 0 0 0 0,-1 0 1 0 0,0 0-1 0 0,-1-1 0 0 0,0 0 0 0 0,2-3-121 0 0,-4 7-23 0 0,-1 0 0 0 0,1 0-1 0 0,-1-1 1 0 0,0 1 0 0 0,0 0-1 0 0,0 0 1 0 0,-1-1 0 0 0,0 1-1 0 0,0 0 1 0 0,0 0 0 0 0,-1-1-1 0 0,1 1 1 0 0,-1 0 0 0 0,-1 0-1 0 0,1 0 1 0 0,-1 0-1 0 0,0 0 1 0 0,0 0 0 0 0,-1-3 23 0 0,0 5-223 0 0,1 0 1 0 0,-1-1-1 0 0,1 1 1 0 0,-1 0 0 0 0,0 1-1 0 0,0-1 1 0 0,0 0-1 0 0,0 1 1 0 0,-1 0-1 0 0,1 0 1 0 0,-1 0 0 0 0,1 0-1 0 0,-1 0 1 0 0,0 1-1 0 0,0-1 1 0 0,0 1 0 0 0,0 0 222 0 0,-38-6-8380 0 0,28 6-2546 0 0</inkml:trace>
  <inkml:trace contextRef="#ctx0" brushRef="#br0" timeOffset="636.728">1240 190 14555 0 0,'0'0'1650'0'0,"0"0"-319"0"0,0 0-240 0 0,0 0-176 0 0,0 0-218 0 0,0 0-205 0 0,0 0-108 0 0,0 0-12 0 0,0 0 47 0 0,0 0 25 0 0,0 0-33 0 0,-8 33-76 0 0,-24 110-103 0 0,21-85-112 0 0,3 1-1 0 0,2-1 1 0 0,3 1 0 0 0,2 36-120 0 0,2-52 5 0 0,-2-23-112 0 0,0 0 1 0 0,2-1-1 0 0,1 1 1 0 0,0 0-1 0 0,1-1 1 0 0,2 0-1 0 0,0 1 1 0 0,0-2-1 0 0,2 1 1 0 0,0-1-1 0 0,2 0 1 0 0,-1 0-1 0 0,2-1 1 0 0,2 1 106 0 0,-8-17-4535 0 0,-13-15-4337 0 0,4 9-42 0 0</inkml:trace>
  <inkml:trace contextRef="#ctx0" brushRef="#br0" timeOffset="1420.133">846 646 10458 0 0,'0'0'3082'0'0,"0"0"-2168"0"0,0 0-612 0 0,0 0 181 0 0,0 0 223 0 0,0 0 54 0 0,0 0-57 0 0,0 0-116 0 0,34 0-119 0 0,112 0-26 0 0,287-24 969 0 0,-167-14-3527 0 0,-84 9-3719 0 0,-182 29 6064 0 0,0 0-1 0 0,0 0 0 0 0,0 0 0 0 0,0 1 1 0 0,0-1-1 0 0,0 0 0 0 0,0 0 0 0 0,0 0 1 0 0,0 0-1 0 0,0 1 0 0 0,0-1 1 0 0,0 0-1 0 0,0 0 0 0 0,0 0 0 0 0,0 0 1 0 0,0 1-1 0 0,0-1 0 0 0,0 0 1 0 0,1 0-229 0 0,-38 12 1383 0 0,7-1-266 0 0,6-2-781 0 0,0 1 0 0 0,1 2 0 0 0,0 0 1 0 0,1 1-1 0 0,0 2 0 0 0,1 0 0 0 0,1 1 0 0 0,1 1 1 0 0,0 1-1 0 0,-4 6-336 0 0,20-22-8 0 0,1 1 0 0 0,-1-1 0 0 0,0 1 0 0 0,1-1 0 0 0,0 1 0 0 0,0 0 0 0 0,0 0 0 0 0,0 0 0 0 0,0 0 0 0 0,0 0 0 0 0,1 1 0 0 0,-1-1 0 0 0,1 1 0 0 0,0-1 0 0 0,0 1 0 0 0,1-1 0 0 0,-1 1 0 0 0,1-1 0 0 0,-1 1 0 0 0,1 0 0 0 0,0-1 0 0 0,0 1 0 0 0,1-1 0 0 0,-1 1 0 0 0,1 0 0 0 0,0-1 0 0 0,0 1 0 0 0,0-1 0 0 0,0 0 0 0 0,1 1 0 0 0,-1-1 0 0 0,1 0 0 0 0,0 0 0 0 0,0 0 0 0 0,0 0 0 0 0,2 2 8 0 0,6-3 18 0 0,0 0 1 0 0,1 0 0 0 0,-1-1-1 0 0,0-1 1 0 0,1 0 0 0 0,-1 0-1 0 0,1-1 1 0 0,-1 0 0 0 0,1-1-1 0 0,-1 0 1 0 0,0-1 0 0 0,0 0-1 0 0,0 0 1 0 0,0-1 0 0 0,-1 0 0 0 0,1-1-1 0 0,-1 0 1 0 0,0-1 0 0 0,-1 0-1 0 0,1 0 1 0 0,-1-1 0 0 0,0 0-1 0 0,-1 0 1 0 0,1-1 0 0 0,2-4-19 0 0,62-75-738 0 0,-70 123-1090 0 0,-4-31 1817 0 0,1 1 0 0 0,1 0 0 0 0,-1 0 0 0 0,1 0 0 0 0,0 0 0 0 0,0 0 0 0 0,1 0 0 0 0,-1 0 0 0 0,1 0 0 0 0,1 0 0 0 0,-1 0 0 0 0,1 0 0 0 0,0-1 0 0 0,0 1 0 0 0,1-1 0 0 0,0 1 0 0 0,0-1 0 0 0,0 0 0 0 0,0 0 0 0 0,1 0 0 0 0,0-1 0 0 0,0 1 0 0 0,0-1 0 0 0,1 0 0 0 0,-1 0 0 0 0,1-1 0 0 0,0 1 0 0 0,0-1 0 0 0,0 0 0 0 0,1 0 0 0 0,-1-1 0 0 0,1 1 0 0 0,-1-1 0 0 0,1 0 11 0 0,11-3 73 0 0,-1 0 0 0 0,0-1 0 0 0,1-1 1 0 0,-1 0-1 0 0,0-1 0 0 0,0-1 0 0 0,-1 0 0 0 0,1-1 0 0 0,-1-1 0 0 0,0 0 0 0 0,-1-1 0 0 0,0-1 0 0 0,0 0 0 0 0,-1-1 0 0 0,0-1 0 0 0,-1 0 1 0 0,0 0-1 0 0,4-7-73 0 0,-2 6 57 0 0,19-14 61 0 0,-2-2 0 0 0,-1-1 0 0 0,-1-1 1 0 0,-2-1-1 0 0,-1-2 0 0 0,17-27-118 0 0,-22 27-237 0 0,-1-1 0 0 0,-2-1 0 0 0,-1-1 0 0 0,-2 0 0 0 0,-2-1 0 0 0,-1 0 0 0 0,-2-1 0 0 0,-1 0 0 0 0,-2-1-1 0 0,-2 0 1 0 0,-1 0 0 0 0,-3-2 237 0 0,-2 39 8 0 0,0 0-1 0 0,0 0 0 0 0,0 0 0 0 0,0 1 1 0 0,0-1-1 0 0,-1 0 0 0 0,1 1 0 0 0,-1-1 1 0 0,0 1-1 0 0,1-1 0 0 0,-1 1 0 0 0,0 0 1 0 0,0-1-1 0 0,0 1 0 0 0,1 0 0 0 0,-1 0 0 0 0,0 1 1 0 0,-1-1-1 0 0,1 0 0 0 0,0 1 0 0 0,0-1 1 0 0,0 1-1 0 0,0-1 0 0 0,0 1 0 0 0,-1 0 1 0 0,1 0-1 0 0,0 0 0 0 0,0 0 0 0 0,0 1 1 0 0,-1-1-1 0 0,1 1 0 0 0,0-1 0 0 0,0 1 1 0 0,0 0-1 0 0,0-1 0 0 0,0 1 0 0 0,0 0 1 0 0,0 1-1 0 0,0-1 0 0 0,1 0 0 0 0,-1 0 0 0 0,-1 2-7 0 0,-9 7 33 0 0,1 2 0 0 0,0 0 0 0 0,0 0 0 0 0,1 1-1 0 0,1 0 1 0 0,0 1 0 0 0,1 0 0 0 0,0 0-1 0 0,1 1 1 0 0,1 0 0 0 0,1 0 0 0 0,0 0-1 0 0,0 1 1 0 0,2 0 0 0 0,0 0 0 0 0,1 0-1 0 0,0 0 1 0 0,1 0 0 0 0,1 0 0 0 0,1 1-1 0 0,0-1 1 0 0,1 0 0 0 0,3 9-33 0 0,-1 2 125 0 0,0-1 0 0 0,2 1 1 0 0,2-1-1 0 0,0 0 0 0 0,1-1 1 0 0,2 0-1 0 0,0 0 0 0 0,2-1 0 0 0,1-1 1 0 0,1 0-1 0 0,0-1 0 0 0,2-1 0 0 0,11 12-125 0 0,-18-22 33 0 0,1-1 0 0 0,1 0 0 0 0,0-1 0 0 0,0 0 0 0 0,1 0 0 0 0,0-2 0 0 0,0 1 0 0 0,1-2 0 0 0,-1 0 0 0 0,15 4-33 0 0,-27-9-35 0 0,0 0 1 0 0,1 0 0 0 0,-1 0-1 0 0,1 0 1 0 0,-1 0-1 0 0,1-1 1 0 0,0 1 0 0 0,-1-1-1 0 0,1 1 1 0 0,-1-1 0 0 0,1 0-1 0 0,0 1 1 0 0,-1-1-1 0 0,1 0 1 0 0,0 0 0 0 0,-1 0-1 0 0,1 0 1 0 0,0-1-1 0 0,-1 1 1 0 0,1 0 0 0 0,0-1-1 0 0,-1 1 1 0 0,1-1 0 0 0,-1 1-1 0 0,1-1 1 0 0,-1 0-1 0 0,1 0 1 0 0,-1 0 0 0 0,1 0-1 0 0,-1 0 1 0 0,0 0 0 0 0,1 0-1 0 0,-1 0 1 0 0,0 0-1 0 0,0-1 1 0 0,0 1 0 0 0,0 0-1 0 0,0-1 1 0 0,0 1 0 0 0,-1-1-1 0 0,1 1 1 0 0,0-1-1 0 0,-1 1 1 0 0,1-1 0 0 0,-1 0-1 0 0,1 1 1 0 0,-1-1-1 0 0,0 0 1 0 0,0 1 0 0 0,0-1 34 0 0,-7-37-3594 0 0,-12 7-5093 0 0,15 27 6874 0 0,-4-11-4431 0 0</inkml:trace>
  <inkml:trace contextRef="#ctx0" brushRef="#br0" timeOffset="1939.83">2153 429 5985 0 0,'0'0'2998'0'0,"0"0"-1520"0"0,0 0-139 0 0,0 0 112 0 0,0 0-134 0 0,0 0-150 0 0,33 9-76 0 0,107 28-25 0 0,-26-25 778 0 0,-53-11-1285 0 0,0-3 1 0 0,-1-2-1 0 0,32-8-559 0 0,281-40-2725 0 0,-300 48-4052 0 0,-63 13 955 0 0,-24 14 5495 0 0,12-20 419 0 0,-2 1 293 0 0,1 0 1 0 0,0 1 0 0 0,0 0 0 0 0,0-1 0 0 0,0 1 0 0 0,1 0 0 0 0,0 1 0 0 0,0-1 0 0 0,0 0 0 0 0,1 1 0 0 0,0-1-1 0 0,0 1 1 0 0,0-1 0 0 0,0 1 0 0 0,1-1 0 0 0,0 1 0 0 0,0-1 0 0 0,1 1 0 0 0,0 1-386 0 0,1-3 151 0 0,0 1 1 0 0,0-1-1 0 0,1-1 1 0 0,0 1-1 0 0,-1 0 1 0 0,2 0-1 0 0,-1-1 1 0 0,0 0 0 0 0,0 0-1 0 0,1 0 1 0 0,0 0-1 0 0,0 0 1 0 0,0-1-1 0 0,0 1 1 0 0,0-1-1 0 0,0 0 1 0 0,0 0-1 0 0,1-1 1 0 0,-1 1-1 0 0,1-1 1 0 0,2 0-152 0 0,3 2 216 0 0,1-1 1 0 0,0 0 0 0 0,0 0-1 0 0,0-1 1 0 0,0-1 0 0 0,1 0-1 0 0,-1 0 1 0 0,0-1 0 0 0,0 0-1 0 0,0-1 1 0 0,0-1 0 0 0,-1 0-1 0 0,1 0 1 0 0,-1-1 0 0 0,1 0-1 0 0,-1 0 1 0 0,0-2 0 0 0,-1 1-1 0 0,1-1 1 0 0,-1 0 0 0 0,0-1-1 0 0,-1 0 1 0 0,0-1-1 0 0,0 0 1 0 0,0 0 0 0 0,-1 0-1 0 0,0-1 1 0 0,-1 0 0 0 0,0-1-1 0 0,0 1 1 0 0,-1-1 0 0 0,0 0-1 0 0,0-3-216 0 0,-4 10-32 0 0,0 0 0 0 0,0 0-1 0 0,0 1 1 0 0,0-1 0 0 0,0-1-1 0 0,-1 1 1 0 0,1 0-1 0 0,-1 0 1 0 0,0 0 0 0 0,0 0-1 0 0,0 0 1 0 0,0 0 0 0 0,-1 0-1 0 0,1 0 1 0 0,-1 0 0 0 0,0 0-1 0 0,0 0 1 0 0,0 0-1 0 0,0 0 1 0 0,0 0 0 0 0,-1 0-1 0 0,1 1 1 0 0,-1-1 0 0 0,0 1-1 0 0,0-1 1 0 0,0 1 0 0 0,0-1-1 0 0,0 1 1 0 0,0 0-1 0 0,-1 0 1 0 0,1 0 0 0 0,-1 0-1 0 0,1 1 1 0 0,-1-1 0 0 0,0 1-1 0 0,0 0 1 0 0,0-1 0 0 0,1 1-1 0 0,-1 0 1 0 0,0 1 0 0 0,-1-1-1 0 0,1 0 1 0 0,0 1-1 0 0,0 0 1 0 0,-2 0 32 0 0,-5 0-63 0 0,0 0-1 0 0,-1 1 0 0 0,1 0 1 0 0,0 1-1 0 0,0 0 1 0 0,0 1-1 0 0,0 0 1 0 0,0 0-1 0 0,1 1 1 0 0,-1 0-1 0 0,1 1 1 0 0,0 0-1 0 0,0 1 1 0 0,1 0-1 0 0,0 0 1 0 0,0 0-1 0 0,0 1 0 0 0,1 1 1 0 0,0-1-1 0 0,0 1 1 0 0,1 0-1 0 0,-5 8 64 0 0,3-4-15 0 0,0 1 0 0 0,0 0 0 0 0,2 0 0 0 0,-1 1-1 0 0,2-1 1 0 0,0 1 0 0 0,1 1 0 0 0,0-1 0 0 0,1 1-1 0 0,0-1 1 0 0,1 1 0 0 0,1 0 0 0 0,1 0 0 0 0,0 0-1 0 0,2 12 16 0 0,-1-19 11 0 0,1 0-1 0 0,0-1 0 0 0,1 1 1 0 0,0-1-1 0 0,0 1 0 0 0,0-1 1 0 0,1 0-1 0 0,0 0 1 0 0,1-1-1 0 0,-1 1 0 0 0,1-1 1 0 0,1 0-1 0 0,-1 0 0 0 0,1-1 1 0 0,0 1-1 0 0,0-1 0 0 0,0-1 1 0 0,1 1-1 0 0,0-1 0 0 0,0 0 1 0 0,0-1-1 0 0,0 1 1 0 0,1-2-1 0 0,-1 1 0 0 0,5 0-10 0 0,16 5-685 0 0,0-2 0 0 0,0 0-1 0 0,1-2 1 0 0,0-2 0 0 0,-1 0 0 0 0,10-2 685 0 0,-3-1-6367 0 0,-11-6-3850 0 0</inkml:trace>
</inkml:ink>
</file>

<file path=ppt/ink/ink3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8.2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0 11458 0 0,'0'0'1506'0'0,"0"0"-86"0"0,0 0 5 0 0,0 0 6 0 0,0 0-119 0 0,0 0-238 0 0,0 0-249 0 0,0 0-205 0 0,0 0-150 0 0,0 0-29 0 0,0 0 18 0 0,0 0 49 0 0,0 0 1 0 0,0 30-58 0 0,0 99-92 0 0,13 315 444 0 0,-11-382-822 0 0,-8 160-1180 0 0,-4-183-982 0 0,4-28-1528 0 0,-2-1-4435 0 0,6-7-1675 0 0</inkml:trace>
  <inkml:trace contextRef="#ctx0" brushRef="#br0" timeOffset="477.056">1 567 12347 0 0,'0'0'1193'0'0,"0"0"-453"0"0,0 0 18 0 0,0 0 247 0 0,0 0 134 0 0,0 0-53 0 0,0 0-135 0 0,38-7-139 0 0,126-21-99 0 0,272-32 917 0 0,-229 49-2751 0 0,-138 11-2027 0 0,-1-1-3798 0 0,-52 1 4596 0 0,-9 5-139 0 0,-20 5 3928 0 0,-85 39 7768 0 0,93-45-9039 0 0,-1 0 0 0 0,1 0 0 0 0,0 0 0 0 0,0 1 1 0 0,0 0-1 0 0,1 0 0 0 0,0 0 0 0 0,-1 0 0 0 0,2 1 0 0 0,-1-1 0 0 0,1 1 0 0 0,0 0 0 0 0,0 0 0 0 0,0 0 1 0 0,1 0-1 0 0,0 1 0 0 0,0-1 0 0 0,1 1 0 0 0,0-1 0 0 0,0 1 0 0 0,1 0 0 0 0,-1-1 0 0 0,1 5-168 0 0,1-8 37 0 0,0 1 0 0 0,0-1 0 0 0,0 1-1 0 0,0-1 1 0 0,0 1 0 0 0,1-1 0 0 0,-1 0-1 0 0,1 0 1 0 0,0 0 0 0 0,0 0 0 0 0,0 0-1 0 0,0 0 1 0 0,0-1 0 0 0,1 1 0 0 0,0-1-1 0 0,-1 1 1 0 0,1-1 0 0 0,0 0 0 0 0,0 0-1 0 0,0 0 1 0 0,0 0 0 0 0,0-1-1 0 0,1 1 1 0 0,-1-1 0 0 0,0 0 0 0 0,1 0-1 0 0,1 0-36 0 0,99 11 1452 0 0,-98-13-1404 0 0,0 1 1 0 0,0-1-1 0 0,-1-1 1 0 0,1 1 0 0 0,0-1-1 0 0,0 0 1 0 0,-1 0-1 0 0,1-1 1 0 0,-1 0 0 0 0,1 0-1 0 0,-1 0 1 0 0,0-1-1 0 0,-1 1 1 0 0,1-1 0 0 0,0 0-1 0 0,-1-1 1 0 0,0 1-1 0 0,0-1 1 0 0,0 0-1 0 0,-1 1 1 0 0,0-2 0 0 0,0 1-1 0 0,0 0 1 0 0,0-1-1 0 0,-1 1 1 0 0,0-1 0 0 0,0 0-1 0 0,0 0 1 0 0,-1 0-1 0 0,0 0 1 0 0,0 0 0 0 0,-1 0-1 0 0,0 0 1 0 0,0 0-1 0 0,0 0 1 0 0,0 0-1 0 0,-1 0 1 0 0,0 0 0 0 0,0 0-1 0 0,-1 0 1 0 0,0 1-1 0 0,0-1 1 0 0,0 0 0 0 0,-1 1-1 0 0,0-1 1 0 0,-2-3-49 0 0,-73-63-3434 0 0,46 55-814 0 0,-2 6-4207 0 0,21 9-919 0 0</inkml:trace>
</inkml:ink>
</file>

<file path=ppt/ink/ink3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6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176 428 3489 0 0,'0'0'304'0'0,"0"0"-220"0"0,0 0-144 0 0,0 0 49 0 0,0 0 88 0 0,0 0 110 0 0,0 0 127 0 0,0 0 136 0 0,0 0 146 0 0,0 0 130 0 0,0 0 109 0 0,11-3 94 0 0,74-24 1237 0 0,-17-6-951 0 0,-1-4-1 0 0,-3-2 1 0 0,-1-3 0 0 0,-2-3-1 0 0,2-6-1214 0 0,-55 45 245 0 0,0-1 0 0 0,0 0 0 0 0,-1 0 0 0 0,1-1-1 0 0,-2 1 1 0 0,1-2 0 0 0,-1 1 0 0 0,0-1 0 0 0,-1 0-1 0 0,0 0 1 0 0,-1 0 0 0 0,1-1 0 0 0,-2 0 0 0 0,1 0-1 0 0,-2 0 1 0 0,2-5-245 0 0,-5 15 28 0 0,0 0 0 0 0,0 0-1 0 0,0 0 1 0 0,0-1 0 0 0,1 1-1 0 0,-1 0 1 0 0,0 0 0 0 0,0 0-1 0 0,0 0 1 0 0,0 0 0 0 0,0 1-1 0 0,0-1 1 0 0,1 0-1 0 0,-1 0 1 0 0,0 0 0 0 0,0 1-1 0 0,0-1 1 0 0,0 1 0 0 0,1-1-1 0 0,-1 0 1 0 0,0 1 0 0 0,1-1-1 0 0,-1 1 1 0 0,0 0 0 0 0,1-1-1 0 0,-1 1 1 0 0,0-1 0 0 0,1 1-1 0 0,-1 0 1 0 0,1 0 0 0 0,-1-1-1 0 0,1 1 1 0 0,-1 0 0 0 0,1 0-1 0 0,0 0 1 0 0,0-1 0 0 0,-1 1-1 0 0,1 0-27 0 0,-25 45-19 0 0,1 1-1 0 0,3 1 1 0 0,2 0-1 0 0,2 2 1 0 0,2 0-1 0 0,3 1 1 0 0,1 0-1 0 0,-2 47 20 0 0,1 50-653 0 0,7 0-1 0 0,10 74 654 0 0,-5-214-38 0 0,3 11-50 0 0,-1 0-1 0 0,-1 1 0 0 0,-1-1 1 0 0,-1 0-1 0 0,-1 1 1 0 0,0-1-1 0 0,-1 0 0 0 0,-2 0 1 0 0,0 0-1 0 0,0-1 1 0 0,-2 1-1 0 0,0-1 0 0 0,-1-1 1 0 0,-1 0-1 0 0,-3 5 89 0 0,-5-4-34 0 0,1 0 1 0 0,-2-1-1 0 0,0-1 0 0 0,-1 0 0 0 0,-1-2 1 0 0,0 0-1 0 0,-1-1 0 0 0,-1-1 0 0 0,0-2 0 0 0,0 0 1 0 0,-1-1-1 0 0,0-1 0 0 0,0-1 0 0 0,-1-1 0 0 0,0-1 1 0 0,0-1-1 0 0,-1-1 0 0 0,-20-1 34 0 0,42-2 50 0 0,0 0 0 0 0,1 0-1 0 0,-1 0 1 0 0,0 0 0 0 0,0 0-1 0 0,0-1 1 0 0,1 1 0 0 0,-1-1 0 0 0,0 0-1 0 0,1 0 1 0 0,-1 0 0 0 0,0 0-1 0 0,1-1 1 0 0,0 1 0 0 0,-1-1 0 0 0,1 1-1 0 0,0-1 1 0 0,0 0 0 0 0,-1 0-1 0 0,1 0 1 0 0,1 0 0 0 0,-1 0 0 0 0,0 0-1 0 0,1 0 1 0 0,-1-1 0 0 0,1 1-1 0 0,-1-1 1 0 0,1 1 0 0 0,0-1 0 0 0,0 0-1 0 0,0 1 1 0 0,1-1 0 0 0,-1 0-1 0 0,1 0 1 0 0,-1 1 0 0 0,1-1 0 0 0,0 0-1 0 0,0-1-49 0 0,0-6 53 0 0,0 1 0 0 0,1-1 0 0 0,1 0 0 0 0,-1 0 0 0 0,2 0 0 0 0,-1 1 0 0 0,1-1 0 0 0,1 1 0 0 0,-1 0 0 0 0,5-6-53 0 0,34-57 158 0 0,3 2 0 0 0,3 2-1 0 0,3 2 1 0 0,4 2-1 0 0,37-33-157 0 0,175-130 683 0 0,-256 222-1724 0 0,0 23-7392 0 0,-11-18 8408 0 0,3 7-5478 0 0,0-2-1074 0 0</inkml:trace>
  <inkml:trace contextRef="#ctx0" brushRef="#br0" timeOffset="315.009">881 1050 8106 0 0,'0'0'2907'0'0,"0"0"-1751"0"0,0 0-406 0 0,0 0 170 0 0,0 0 142 0 0,0 0-10 0 0,0 0-59 0 0,0 0-58 0 0,0 0-53 0 0,0 0-35 0 0,0 0-91 0 0,0 0-86 0 0,-3 4-60 0 0,-4 3 173 0 0,22-36-79 0 0,-5 10-529 0 0,120-230 946 0 0,-121 231-1341 0 0,51-92 486 0 0,-20 39-4774 0 0,-38 68 3959 0 0,1-2-3539 0 0,1 2-4690 0 0,0 2 2226 0 0</inkml:trace>
  <inkml:trace contextRef="#ctx0" brushRef="#br0" timeOffset="674.227">1300 862 0 0 0,'0'0'1419'0'0,"0"0"369"0"0,0 0 145 0 0,0 0 109 0 0,0 0 5 0 0,0 0-38 0 0,0 0-78 0 0,0 0-159 0 0,0 0-260 0 0,33 3-269 0 0,99 8-222 0 0,-74-23 292 0 0,-53 6-1031 0 0,1 1-117 0 0,0-1-1 0 0,-1 0 0 0 0,0 0 0 0 0,0 0 1 0 0,-1 0-1 0 0,1-1 0 0 0,-1 0 1 0 0,-1 0-1 0 0,1 0 0 0 0,-1 0 0 0 0,-1 0 1 0 0,1-1-1 0 0,-1 1 0 0 0,-1-1 1 0 0,1-3-165 0 0,-1 7-34 0 0,-1 1 1 0 0,1 0-1 0 0,-1-1 1 0 0,0 1-1 0 0,0-1 1 0 0,-1 1-1 0 0,1-1 1 0 0,-1 1-1 0 0,1 0 1 0 0,-1-1-1 0 0,0 1 1 0 0,-1 0-1 0 0,1-1 1 0 0,0 1-1 0 0,-1 0 1 0 0,0 0-1 0 0,0 0 1 0 0,0 0-1 0 0,0 1 1 0 0,0-1-1 0 0,0 0 1 0 0,-1 1-1 0 0,1 0 1 0 0,-1-1-1 0 0,0 1 1 0 0,1 0 0 0 0,-1 0-1 0 0,0 1 1 0 0,0-1-1 0 0,-1 1 1 0 0,1-1-1 0 0,0 1 1 0 0,0 0-1 0 0,-1 0 1 0 0,-1 0 33 0 0,-2 0-141 0 0,0 0 0 0 0,0 1 0 0 0,0-1 0 0 0,0 1 0 0 0,0 1 1 0 0,0 0-1 0 0,0 0 0 0 0,0 0 0 0 0,0 1 0 0 0,1-1 0 0 0,-1 2 1 0 0,0-1-1 0 0,1 1 0 0 0,-1 0 0 0 0,1 0 0 0 0,0 1 1 0 0,0 0-1 0 0,0 0 0 0 0,1 0 0 0 0,0 1 0 0 0,-1 0 0 0 0,1 0 1 0 0,1 0-1 0 0,-4 5 141 0 0,-1 1-153 0 0,0 1 0 0 0,1 0-1 0 0,0 0 1 0 0,1 0 0 0 0,0 1 0 0 0,1 0 0 0 0,1 1 0 0 0,0-1 0 0 0,1 1 0 0 0,0 0 0 0 0,-1 13 153 0 0,4-22-59 0 0,0 0 1 0 0,1 1-1 0 0,0-1 1 0 0,0 0 0 0 0,0 1-1 0 0,0-1 1 0 0,1 0-1 0 0,0 0 1 0 0,0 1-1 0 0,0-1 1 0 0,1 0-1 0 0,0 0 1 0 0,0 0-1 0 0,0 0 1 0 0,0-1-1 0 0,1 1 1 0 0,0 0-1 0 0,0-1 1 0 0,0 0-1 0 0,0 0 1 0 0,1 0 0 0 0,0 0-1 0 0,0 0 1 0 0,0-1-1 0 0,0 0 1 0 0,0 0-1 0 0,1 0 1 0 0,-1 0-1 0 0,1-1 1 0 0,0 1-1 0 0,0-1 1 0 0,0 0 58 0 0,14 4-328 0 0,-1 0 1 0 0,1-1 0 0 0,0-2-1 0 0,0 1 1 0 0,1-2 0 0 0,-1-1-1 0 0,0 0 1 0 0,1-1 0 0 0,-1-1-1 0 0,7-2 328 0 0,116-24-8630 0 0,-116 19 5864 0 0</inkml:trace>
  <inkml:trace contextRef="#ctx0" brushRef="#br0" timeOffset="1061.609">1799 921 0 0 0,'0'0'1036'0'0,"0"0"243"0"0,0 0 510 0 0,0 0 430 0 0,0 0 119 0 0,0 0-130 0 0,0 0-177 0 0,0 0-187 0 0,0 0-209 0 0,0 0-226 0 0,0 0-208 0 0,35-2-222 0 0,110-7-205 0 0,-71-10 197 0 0,-65 12-806 0 0,-1 3-76 0 0,0-1-1 0 0,0 0 1 0 0,-1 0 0 0 0,1 0-1 0 0,-1-1 1 0 0,-1 0-1 0 0,1-1 1 0 0,-1 0 0 0 0,0 0-1 0 0,0 0 1 0 0,-1 0 0 0 0,0-1-1 0 0,0 0 1 0 0,-1 0-1 0 0,0 0 1 0 0,0-1 0 0 0,-1 1-1 0 0,0-1 1 0 0,-1 0-1 0 0,0 0 1 0 0,0 0 0 0 0,0-7-89 0 0,-4 13-77 0 0,1 1 0 0 0,-1-1 0 0 0,0 0 0 0 0,0 1 0 0 0,0-1 0 0 0,0 1 0 0 0,-1 0 1 0 0,1 0-1 0 0,-1 0 0 0 0,1 0 0 0 0,-1 0 0 0 0,0 1 0 0 0,1-1 0 0 0,-1 1 0 0 0,0-1 0 0 0,0 1 0 0 0,0 0 0 0 0,0 0 1 0 0,0 1-1 0 0,-1-1 0 0 0,1 1 0 0 0,0-1 0 0 0,0 1 0 0 0,0 0 0 0 0,0 0 0 0 0,-1 0 0 0 0,1 1 0 0 0,0-1 0 0 0,0 1 1 0 0,-3 0 76 0 0,-5 4-113 0 0,1 1 1 0 0,-1-1 0 0 0,1 2 0 0 0,0-1-1 0 0,1 1 1 0 0,0 1 0 0 0,0 0-1 0 0,0 0 1 0 0,1 1 0 0 0,0 0 0 0 0,1 1 112 0 0,-1-2 17 0 0,0 1 1 0 0,1 0-1 0 0,0 1 1 0 0,1 0-1 0 0,0 0 1 0 0,0 0 0 0 0,1 1-1 0 0,0-1 1 0 0,1 1-1 0 0,1 0 1 0 0,0 1-1 0 0,0-1 1 0 0,1 1-1 0 0,0-1 1 0 0,1 1-1 0 0,0-1 1 0 0,1 1 0 0 0,1 0-1 0 0,1 10-17 0 0,0-17 65 0 0,0 1 0 0 0,0 0-1 0 0,1-1 1 0 0,0 1 0 0 0,0-1 0 0 0,1 0-1 0 0,-1 0 1 0 0,1 0 0 0 0,0 0 0 0 0,1-1 0 0 0,-1 1-1 0 0,1-1 1 0 0,0 0 0 0 0,0-1 0 0 0,0 1-1 0 0,0-1 1 0 0,1 0 0 0 0,-1 0 0 0 0,1-1-1 0 0,0 1 1 0 0,0-1 0 0 0,0-1 0 0 0,0 1 0 0 0,4 0-65 0 0,150 6 1016 0 0,-159-8-1018 0 0,132-27-456 0 0,-48-2-6263 0 0,-78 26 5589 0 0,20-8-10392 0 0</inkml:trace>
</inkml:ink>
</file>

<file path=ppt/ink/ink3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26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1623 164 2168 0 0,'0'0'1021'0'0,"0"0"-156"0"0,0 0-62 0 0,0 0 104 0 0,0 0 254 0 0,0 0 220 0 0,0 0 132 0 0,0 0-10 0 0,0 0-194 0 0,0 0-226 0 0,-4-16-231 0 0,-13-50-180 0 0,16 63-574 0 0,0-1 1 0 0,-1 1-1 0 0,1-1 0 0 0,-1 1 1 0 0,1-1-1 0 0,-1 1 1 0 0,0 0-1 0 0,-1 0 0 0 0,1 0 1 0 0,0 0-1 0 0,-1 1 0 0 0,0-1 1 0 0,1 0-1 0 0,-1 1 1 0 0,0 0-1 0 0,0 0 0 0 0,-1 0 1 0 0,1 0-1 0 0,0 0 0 0 0,-1 1 1 0 0,1-1-1 0 0,-3 0-98 0 0,-5-2 208 0 0,-2 0-145 0 0,-1 0-1 0 0,0 1 1 0 0,0 1 0 0 0,-1 0-1 0 0,1 1 1 0 0,0 1-1 0 0,-1 0 1 0 0,1 1-1 0 0,0 0 1 0 0,0 1-1 0 0,0 1 1 0 0,0 0-1 0 0,0 1 1 0 0,1 1-1 0 0,-1 0 1 0 0,1 1-1 0 0,-11 6-62 0 0,11-8 2 0 0,0 0-1 0 0,0 1 1 0 0,0 1-1 0 0,1 0 0 0 0,0 1 1 0 0,0 0-1 0 0,1 1 1 0 0,0 0-1 0 0,0 1 0 0 0,1 0 1 0 0,0 0-1 0 0,0 1 1 0 0,1 1-1 0 0,0 0 1 0 0,1 0-1 0 0,1 0 0 0 0,-3 6-1 0 0,7-10-5 0 0,1-1-1 0 0,1 1 1 0 0,-1 0-1 0 0,1 0 1 0 0,0-1-1 0 0,0 1 1 0 0,1 0-1 0 0,0 0 1 0 0,0 0-1 0 0,1 0 0 0 0,0 0 1 0 0,0-1-1 0 0,1 1 1 0 0,-1 0-1 0 0,2-1 1 0 0,-1 1-1 0 0,1-1 1 0 0,-1 0-1 0 0,2 0 1 0 0,0 3 5 0 0,9-1 57 0 0,0 1 0 0 0,0-2 0 0 0,0 1 0 0 0,1-2-1 0 0,0 0 1 0 0,0 0 0 0 0,0-2 0 0 0,1 0 0 0 0,0 0 0 0 0,0-1 0 0 0,0-1 0 0 0,0-1 0 0 0,0 0 0 0 0,0-1 0 0 0,0 0 0 0 0,0-1 0 0 0,5-2-57 0 0,5 3 105 0 0,-33 12 573 0 0,-60 32-368 0 0,20-14-251 0 0,1 2 0 0 0,1 1 0 0 0,3 3 0 0 0,0 1 0 0 0,-3 8-59 0 0,39-38 2 0 0,0 0 1 0 0,0 0-1 0 0,1 1 0 0 0,0-1 1 0 0,0 2-1 0 0,1-1 0 0 0,0 1 1 0 0,0-1-1 0 0,1 1 0 0 0,0 0 1 0 0,1 1-1 0 0,0-1 0 0 0,0 1 1 0 0,1 0-1 0 0,0-1 0 0 0,1 1 1 0 0,0 0-1 0 0,1 0 0 0 0,0 0 1 0 0,0 0-1 0 0,1 0 0 0 0,0-1 1 0 0,3 10-4 0 0,2-13 52 0 0,0 1-1 0 0,1-1 1 0 0,-1-1-1 0 0,1 1 1 0 0,0-1-1 0 0,1 0 1 0 0,-1-1-1 0 0,1 0 1 0 0,0 0-1 0 0,0-1 0 0 0,1 0 1 0 0,-1 0-1 0 0,0-1 1 0 0,1 0-1 0 0,0 0 1 0 0,-1-1-1 0 0,1 0 1 0 0,0-1-1 0 0,0 0 1 0 0,0 0-1 0 0,-1-1 1 0 0,1 0-1 0 0,0 0 0 0 0,5-2-50 0 0,12 0-133 0 0,1-2 0 0 0,-1 0 0 0 0,0-1 0 0 0,-1-2 0 0 0,0-1 0 0 0,18-8 133 0 0,20-13-3206 0 0,-5-1-3531 0 0,-36 18 1112 0 0,-6 4-216 0 0</inkml:trace>
  <inkml:trace contextRef="#ctx0" brushRef="#br0" timeOffset="252.843">2199 433 12339 0 0,'0'0'3455'0'0,"0"0"-2525"0"0,0 0-818 0 0,0 0 89 0 0,0 0 258 0 0,0 0 216 0 0,0 0 119 0 0,0 0-31 0 0,-35 37-148 0 0,-112 120-182 0 0,61-46-51 0 0,-24 98-390 0 0,76-112-2663 0 0,30-84 1279 0 0,-2 5-1969 0 0,2-6-2239 0 0,1-7-2526 0 0</inkml:trace>
  <inkml:trace contextRef="#ctx0" brushRef="#br0" timeOffset="499.994">1632 503 11138 0 0,'0'0'1367'0'0,"0"0"-360"0"0,0 0-353 0 0,0 0-118 0 0,0 0 1 0 0,0 0 18 0 0,0 0 1 0 0,0 0 14 0 0,0 0 22 0 0,0 0 17 0 0,0 0-19 0 0,0 0-73 0 0,35 19-97 0 0,112 60-105 0 0,-22-4 232 0 0,69 42-1245 0 0,-121-88-3320 0 0,-20-24-6502 0 0,-43-5 5246 0 0</inkml:trace>
  <inkml:trace contextRef="#ctx0" brushRef="#br0" timeOffset="805.586">2718 539 4449 0 0,'0'0'3906'0'0,"0"0"-2107"0"0,0 0-647 0 0,0 0-30 0 0,0 0-2 0 0,0 0-58 0 0,0 0-158 0 0,0 0-108 0 0,0 0-50 0 0,0 0-66 0 0,0 0-72 0 0,0 0-79 0 0,0 0-95 0 0,-30 11-58 0 0,-96 34-24 0 0,52-1 208 0 0,65-38-548 0 0,0 1 0 0 0,1 0 0 0 0,0 1 0 0 0,0 0 0 0 0,0 0 0 0 0,1 1 0 0 0,1 0 1 0 0,0 0-1 0 0,0 0 0 0 0,0 1 0 0 0,1 0 0 0 0,1 0 0 0 0,0 0 0 0 0,0 1 0 0 0,1 0 0 0 0,0-1 0 0 0,1 1 0 0 0,0 0 0 0 0,1 0 0 0 0,0 0 0 0 0,1 0 0 0 0,0 0 0 0 0,1 2-12 0 0,0-9 3 0 0,0-1-1 0 0,0 1 0 0 0,0-1 1 0 0,0 1-1 0 0,1-1 0 0 0,0 0 0 0 0,0 0 1 0 0,0 1-1 0 0,0-1 0 0 0,0-1 1 0 0,0 1-1 0 0,1 0 0 0 0,-1 0 0 0 0,1-1 1 0 0,0 0-1 0 0,0 1 0 0 0,0-1 1 0 0,0 0-1 0 0,0 0 0 0 0,1-1 0 0 0,-1 1 1 0 0,0-1-1 0 0,1 0 0 0 0,-1 0 0 0 0,1 0 1 0 0,0 0-1 0 0,-1 0 0 0 0,1-1 1 0 0,0 1-1 0 0,-1-1 0 0 0,1 0 0 0 0,0 0-2 0 0,4-1 58 0 0,1 1 0 0 0,-1-1-1 0 0,1 0 1 0 0,-1-1-1 0 0,0 0 1 0 0,0 0 0 0 0,0-1-1 0 0,0 0 1 0 0,0-1-1 0 0,-1 1 1 0 0,1-1-1 0 0,-1-1 1 0 0,4-2-58 0 0,11-13 149 0 0,0-1 0 0 0,-2-1 0 0 0,-1 0 0 0 0,0-2 1 0 0,9-16-150 0 0,44-54 223 0 0,-72 95-232 0 0,0-1 0 0 0,0 0 0 0 0,0 0 0 0 0,0 1 0 0 0,0-1 0 0 0,0 0 0 0 0,0 1 0 0 0,0-1 0 0 0,0 0 0 0 0,0 0-1 0 0,1 1 1 0 0,-1-1 0 0 0,0 0 0 0 0,0 0 0 0 0,0 1 0 0 0,0-1 0 0 0,1 0 0 0 0,-1 0 0 0 0,0 0 0 0 0,0 1 0 0 0,1-1-1 0 0,-1 0 1 0 0,0 0 0 0 0,0 0 0 0 0,1 0 0 0 0,-1 1 0 0 0,0-1 0 0 0,0 0 0 0 0,1 0 0 0 0,-1 0 0 0 0,0 0 0 0 0,1 0-1 0 0,-1 0 1 0 0,0 0 0 0 0,0 0 0 0 0,1 0 0 0 0,-1 0 0 0 0,0 0 0 0 0,1 0 0 0 0,-1 0 0 0 0,0 0 0 0 0,1 0 0 0 0,-1 0-1 0 0,0 0 1 0 0,0-1 9 0 0,0 14-63 0 0,11 81-874 0 0,28-41-2423 0 0,6-20-2886 0 0,-13-15-1752 0 0,-21-10 4348 0 0</inkml:trace>
  <inkml:trace contextRef="#ctx0" brushRef="#br0" timeOffset="1275.063">3105 1003 1744 0 0,'0'0'4911'0'0,"0"0"-2153"0"0,0 0-651 0 0,0 0-64 0 0,0 0-153 0 0,0 0-287 0 0,0 0-266 0 0,0 0-215 0 0,0 0-201 0 0,0 0-180 0 0,0 0-137 0 0,0 0-143 0 0,-4-20-141 0 0,-8-65-81 0 0,11 81-217 0 0,1 0-1 0 0,0-1 1 0 0,-1 1 0 0 0,2-1-1 0 0,-1 1 1 0 0,0-1 0 0 0,1 1-1 0 0,0 0 1 0 0,0-1 0 0 0,0 1-1 0 0,1 0 1 0 0,-1 0 0 0 0,1-1-1 0 0,0 1 1 0 0,2-3-22 0 0,4-8 58 0 0,-1 0-55 0 0,0 0 1 0 0,1 0-1 0 0,1 1 0 0 0,0 1 1 0 0,1-1-1 0 0,0 1 1 0 0,1 1-1 0 0,0 0 1 0 0,1 1-1 0 0,1 0 1 0 0,0 1-1 0 0,4-3-3 0 0,-16 12-13 0 0,-1 1 0 0 0,1-1 1 0 0,0 0-1 0 0,0 1 0 0 0,0-1 0 0 0,0 1 0 0 0,0-1 1 0 0,0 1-1 0 0,0 0 0 0 0,0-1 0 0 0,0 1 0 0 0,0 0 1 0 0,1 0-1 0 0,-1 0 0 0 0,0 0 0 0 0,0 0 0 0 0,0 0 1 0 0,0 0-1 0 0,0 0 0 0 0,0 0 0 0 0,0 0 1 0 0,0 0-1 0 0,1 1 0 0 0,-1-1 0 0 0,0 0 0 0 0,0 1 1 0 0,0-1-1 0 0,0 1 0 0 0,0 0 0 0 0,-1-1 0 0 0,1 1 1 0 0,0 0-1 0 0,0-1 0 0 0,0 1 0 0 0,0 0 0 0 0,-1 0 1 0 0,1 0-1 0 0,0-1 0 0 0,-1 1 0 0 0,1 0 0 0 0,-1 0 1 0 0,1 0-1 0 0,-1 0 0 0 0,1 0 0 0 0,-1 0 1 0 0,0 0-1 0 0,1 1 0 0 0,-1-1 0 0 0,0 0 0 0 0,0 0 1 0 0,0 0-1 0 0,0 0 0 0 0,0 0 0 0 0,0 1 13 0 0,-5 171 21 0 0,7-172-2 0 0,0 0-1 0 0,0 1 0 0 0,0-1 1 0 0,0 0-1 0 0,0 0 0 0 0,1 0 0 0 0,-1 0 1 0 0,0-1-1 0 0,0 1 0 0 0,1-1 0 0 0,-1 1 1 0 0,0-1-1 0 0,1 0 0 0 0,-1 0 1 0 0,0 0-1 0 0,1 0 0 0 0,-1 0 0 0 0,0 0 1 0 0,1-1-1 0 0,-1 1 0 0 0,0-1 0 0 0,1 0 1 0 0,-1 1-1 0 0,0-1 0 0 0,0 0 1 0 0,0-1-1 0 0,0 1 0 0 0,0 0 0 0 0,0 0 1 0 0,0-1-19 0 0,121-91 430 0 0,-103 75-446 0 0,1 0-1 0 0,1 2 1 0 0,0 0 0 0 0,2 1 0 0 0,14-7 16 0 0,-28 18 1 0 0,-9 2-20 0 0,0 1 1 0 0,0 0-1 0 0,1 0 0 0 0,-1 0 0 0 0,0 0 0 0 0,0 0 1 0 0,1 0-1 0 0,-1 0 0 0 0,1 0 0 0 0,-1 0 0 0 0,1 1 1 0 0,0-1-1 0 0,-1 1 0 0 0,1-1 0 0 0,-1 1 0 0 0,1 0 1 0 0,0-1-1 0 0,-1 1 0 0 0,1 0 0 0 0,0 0 0 0 0,-1 0 1 0 0,1 0-1 0 0,0 0 0 0 0,-1 1 0 0 0,1-1 0 0 0,0 1 1 0 0,-1-1-1 0 0,1 1 0 0 0,0-1 0 0 0,-1 1 0 0 0,1 0 1 0 0,-1 0-1 0 0,0-1 0 0 0,1 1 0 0 0,-1 0 0 0 0,0 0 1 0 0,1 1-1 0 0,-1-1 0 0 0,0 0 0 0 0,1 1 19 0 0,1 14-82 0 0,19 44-1129 0 0,14-36-2765 0 0,-3-18-2114 0 0,-10-5-1812 0 0,-13-1 4461 0 0</inkml:trace>
  <inkml:trace contextRef="#ctx0" brushRef="#br0" timeOffset="1731.109">3963 683 6217 0 0,'0'0'1614'0'0,"0"0"-514"0"0,0 0-48 0 0,0 0 214 0 0,0 0 114 0 0,0 0-93 0 0,0 0-177 0 0,0 0-186 0 0,0 0-136 0 0,0 0-112 0 0,-6 34-113 0 0,-17 109-81 0 0,-4 62 1089 0 0,25-185-1402 0 0,1-9-73 0 0,0 0-1 0 0,0-1 0 0 0,-1 1 0 0 0,0 0 1 0 0,-1 0-1 0 0,0-1 0 0 0,-1 0 0 0 0,0 1 1 0 0,-1-1-1 0 0,0-1 0 0 0,-2 4-95 0 0,6-13 44 0 0,0 0-1 0 0,0 0 1 0 0,0 0-1 0 0,0 0 1 0 0,0-1-1 0 0,0 1 1 0 0,0 0-1 0 0,0 0 1 0 0,0-1-1 0 0,0 1 1 0 0,0 0-1 0 0,0-1 1 0 0,0 1-1 0 0,1-1 1 0 0,-1 1-1 0 0,0-1 1 0 0,0 1-1 0 0,0-1 1 0 0,1 0-1 0 0,-1 1 1 0 0,0-1-1 0 0,1 0 1 0 0,-1 0-1 0 0,1 1 1 0 0,-1-1-1 0 0,1 0 1 0 0,-1 0-1 0 0,1 0 1 0 0,-1 0-1 0 0,1 0 1 0 0,0 0-1 0 0,0 0 1 0 0,-1 1 0 0 0,1-1-1 0 0,0 0 1 0 0,0 0-1 0 0,0 0 1 0 0,0 0-1 0 0,0 0 1 0 0,0 0-1 0 0,0 0 1 0 0,0 0-1 0 0,1 0 1 0 0,-1 0-1 0 0,0 0 1 0 0,1 0-1 0 0,-1 0 1 0 0,1-1-44 0 0,2-21-59 0 0,1-1 1 0 0,1 1-1 0 0,1 0 1 0 0,1 0-1 0 0,1 0 1 0 0,1 1-1 0 0,1 0 1 0 0,1 1-1 0 0,1 0 1 0 0,0 1-1 0 0,2 0 1 0 0,0 1-1 0 0,2 1 1 0 0,0 0-1 0 0,0 1 1 0 0,2 1-1 0 0,0 0 1 0 0,1 2-1 0 0,0 0 1 0 0,2 1-1 0 0,-1 1 1 0 0,1 1-1 0 0,20-8 59 0 0,-22 9-90 0 0,1 2-1 0 0,0 0 1 0 0,0 0 0 0 0,0 2 0 0 0,1 1-1 0 0,0 0 1 0 0,0 2 0 0 0,0 0-1 0 0,0 2 1 0 0,16 0 90 0 0,-32 3 43 0 0,0-1 1 0 0,-1 2-1 0 0,0-1 0 0 0,1 0 1 0 0,-1 1-1 0 0,0 0 0 0 0,0 0 1 0 0,-1 0-1 0 0,1 0 0 0 0,-1 1 1 0 0,1-1-1 0 0,-1 1 0 0 0,0 0 1 0 0,0 0-1 0 0,-1 0 0 0 0,1 0 1 0 0,-1 1-1 0 0,0-1 0 0 0,0 1 1 0 0,0-1-1 0 0,-1 1 0 0 0,0 0 1 0 0,0-1-1 0 0,0 1 0 0 0,0 0 1 0 0,-1 0-1 0 0,1 0 0 0 0,-1 0 1 0 0,-1 0-1 0 0,1 0 0 0 0,-1-1 1 0 0,0 1-1 0 0,0 0 0 0 0,0 0 1 0 0,0-1-1 0 0,-1 1 0 0 0,0 0 1 0 0,0-1-1 0 0,-1 1-43 0 0,-9 11 59 0 0,-1 0 0 0 0,-1-1 0 0 0,0 0 0 0 0,-1-1 0 0 0,-1-1 0 0 0,0-1 0 0 0,-1 0 0 0 0,0-1 0 0 0,-1 0 0 0 0,0-2 0 0 0,0 0 0 0 0,-1-1 0 0 0,-1-1 0 0 0,1-1-1 0 0,-1 0 1 0 0,0-2 0 0 0,0 0 0 0 0,-4-1-59 0 0,-54-3-1068 0 0,76-2 808 0 0,1 1 0 0 0,-1-1 0 0 0,1 0 0 0 0,-1 0 0 0 0,1 0 0 0 0,0 0 0 0 0,0 0 0 0 0,0 0 0 0 0,0 0 0 0 0,0 0 0 0 0,0-1 0 0 0,1 1-1 0 0,-1 0 1 0 0,1-1 0 0 0,-1 1 0 0 0,1 0 0 0 0,0-1 0 0 0,0 1 0 0 0,0 0 0 0 0,0-1 0 0 0,0 1 0 0 0,1 0 0 0 0,-1-1 0 0 0,1 1 0 0 0,0 0 0 0 0,0-3 260 0 0,13-36-9426 0 0,-7 26 2843 0 0</inkml:trace>
  <inkml:trace contextRef="#ctx0" brushRef="#br0" timeOffset="1974.4">4813 68 17348 0 0,'0'0'310'0'0,"0"0"-108"0"0,0 0 129 0 0,0 0 339 0 0,0 0 289 0 0,0 0 139 0 0,0 0-41 0 0,0 0-188 0 0,0 0-191 0 0,0 0-130 0 0,0 33-133 0 0,-3 106-129 0 0,-7-34 78 0 0,-25 280-563 0 0,34-370-230 0 0,-1 27-857 0 0,11-22-3818 0 0,12-25-7852 0 0,-16 4 7795 0 0</inkml:trace>
  <inkml:trace contextRef="#ctx0" brushRef="#br0" timeOffset="2270.569">4931 712 0 0 0,'0'0'1026'0'0,"0"0"606"0"0,0 0 463 0 0,0 0 492 0 0,0 0 281 0 0,0 0-63 0 0,31 14-221 0 0,103 40-327 0 0,-44-39 448 0 0,-69-17-2073 0 0,2 2-339 0 0,0-2 1 0 0,0 0-1 0 0,0-2 0 0 0,-1-1 0 0 0,0 0 0 0 0,0-2 0 0 0,0 0 1 0 0,-1-2-1 0 0,0 0 0 0 0,0-1 0 0 0,-1-1 0 0 0,-1-1 0 0 0,0-1 1 0 0,0-1-1 0 0,-2 0 0 0 0,1-2 0 0 0,-2 1 0 0 0,3-6-293 0 0,-17 20 2 0 0,1-1-1 0 0,-1 0 0 0 0,0 0 1 0 0,0 0-1 0 0,0 0 0 0 0,0-1 1 0 0,-1 1-1 0 0,1 0 0 0 0,-1-1 1 0 0,1 1-1 0 0,-1-1 0 0 0,0 0 1 0 0,0 1-1 0 0,0-1 0 0 0,0 0 1 0 0,0 0-1 0 0,-1 0 0 0 0,1 1 1 0 0,-1-1-1 0 0,0 0 0 0 0,0 0 1 0 0,0 0-1 0 0,0 0 0 0 0,-1 0 1 0 0,1 0-1 0 0,-1 1 0 0 0,1-1 1 0 0,-1 0-1 0 0,0 0 0 0 0,0 1 1 0 0,0-1-1 0 0,-1 0 0 0 0,1 1 1 0 0,0-1-1 0 0,-1 1 0 0 0,0 0 1 0 0,0-1-1 0 0,0 1 0 0 0,0 0 1 0 0,0 0-1 0 0,0 0 0 0 0,0 0 1 0 0,0 1-1 0 0,-1-1 0 0 0,1 1 1 0 0,-1-1-1 0 0,1 1 0 0 0,-1 0 1 0 0,-1-1-2 0 0,-15 0-73 0 0,0 1 0 0 0,0 1 1 0 0,0 1-1 0 0,0 1 0 0 0,0 0 1 0 0,0 1-1 0 0,0 1 0 0 0,1 1 1 0 0,0 1-1 0 0,0 0 0 0 0,0 1 0 0 0,1 1 1 0 0,0 1-1 0 0,0 0 0 0 0,1 1 1 0 0,1 1-1 0 0,0 1 0 0 0,0 0 1 0 0,1 1-1 0 0,-9 9 73 0 0,16-16-63 0 0,0 0 0 0 0,0 1 0 0 0,1-1-1 0 0,0 1 1 0 0,0 1 0 0 0,1-1 0 0 0,-1 1 0 0 0,2 0 0 0 0,-1 0 0 0 0,1 0-1 0 0,0 1 1 0 0,1-1 0 0 0,0 1 0 0 0,0 0 0 0 0,1 0 0 0 0,0 0 0 0 0,1 0-1 0 0,0 1 1 0 0,0-1 0 0 0,1 0 0 0 0,0 0 0 0 0,1 1 0 0 0,1 4 63 0 0,3-7-190 0 0,0 0 1 0 0,1-1-1 0 0,0 1 1 0 0,0-1-1 0 0,0-1 1 0 0,1 1-1 0 0,0-1 1 0 0,0 0-1 0 0,0 0 0 0 0,1-1 1 0 0,0 0-1 0 0,-1-1 1 0 0,2 1-1 0 0,-1-1 1 0 0,0-1-1 0 0,0 0 1 0 0,1 0-1 0 0,3 0 190 0 0,117 21-4730 0 0,-43-16-3293 0 0,-58-4 560 0 0</inkml:trace>
  <inkml:trace contextRef="#ctx0" brushRef="#br0" timeOffset="2862.174">1 1500 15083 0 0,'0'0'744'0'0,"0"0"90"0"0,36-3 274 0 0,231-20 1590 0 0,943-113 3459 0 0,358 15-4840 0 0,217 51-857 0 0,-1433 59-652 0 0,522-34-985 0 0,-669 18-1364 0 0,-73 1-6207 0 0,-105 21-1250 0 0</inkml:trace>
  <inkml:trace contextRef="#ctx0" brushRef="#br0" timeOffset="38913.073">848 1997 0 0 0,'0'0'988'0'0,"0"0"291"0"0,0 0 165 0 0,0 0 122 0 0,0 0 84 0 0,0 0 65 0 0,0 0-1 0 0,0 0-85 0 0,0 0-146 0 0,-13-23-168 0 0,-40-71-132 0 0,23 58 1104 0 0,21 35-1689 0 0,-7-2-439 0 0,1 2 1 0 0,-1 0-1 0 0,0 0 0 0 0,1 2 1 0 0,-1 0-1 0 0,1 0 1 0 0,-1 2-1 0 0,1 0 1 0 0,-1 0-1 0 0,1 2 0 0 0,1 0 1 0 0,-1 0-1 0 0,1 2 1 0 0,0 0-1 0 0,0 0 1 0 0,0 1-1 0 0,1 1 0 0 0,1 0 1 0 0,-1 1-1 0 0,1 1-159 0 0,6-7 2 0 0,0 1 1 0 0,0 0-1 0 0,1 0 0 0 0,-1 0 0 0 0,1 0 0 0 0,1 1 0 0 0,-1 0 0 0 0,1 0 0 0 0,0 1 0 0 0,0-1 1 0 0,1 1-1 0 0,-1 0 0 0 0,2 0 0 0 0,-1 0 0 0 0,1 0 0 0 0,0 0 0 0 0,0 0 0 0 0,1 1 0 0 0,0 3-2 0 0,1-4-32 0 0,0-1-1 0 0,0 1 0 0 0,0-1 0 0 0,1 0 1 0 0,0 1-1 0 0,1-1 0 0 0,0 1 0 0 0,-1-1 1 0 0,2 0-1 0 0,-1 0 0 0 0,1 0 0 0 0,0 0 1 0 0,0-1-1 0 0,1 1 0 0 0,-1-1 1 0 0,1 0-1 0 0,1 0 0 0 0,-1 0 0 0 0,1 0 1 0 0,2 1 32 0 0,7 4-112 0 0,1-1 0 0 0,0 0 0 0 0,1-1 0 0 0,-1-1 0 0 0,2 0 1 0 0,-1-1-1 0 0,1-1 0 0 0,-1-1 0 0 0,2 0 0 0 0,-1-1 1 0 0,0-1-1 0 0,0 0 0 0 0,13-1 112 0 0,137-18-5045 0 0,-89-4-3405 0 0,-51 16 1974 0 0</inkml:trace>
  <inkml:trace contextRef="#ctx0" brushRef="#br0" timeOffset="39286.63">1159 2086 8002 0 0,'0'0'1285'0'0,"0"0"-211"0"0,0 0-71 0 0,0 0 57 0 0,0 0-16 0 0,0 0-98 0 0,0 0-50 0 0,0 0-19 0 0,0 0 38 0 0,0 0 39 0 0,0 0-46 0 0,0 0-62 0 0,0 0-109 0 0,36 10-130 0 0,115 28-83 0 0,-146-37-481 0 0,1 1 0 0 0,0-1 0 0 0,0 0-1 0 0,0 0 1 0 0,0 0 0 0 0,0-1 0 0 0,0 0 0 0 0,0 0 0 0 0,0-1 0 0 0,0 0-1 0 0,0 0 1 0 0,0 0 0 0 0,0-1 0 0 0,-1 1 0 0 0,1-1 0 0 0,0-1-43 0 0,10-3 135 0 0,14-3 82 0 0,-1-1-1 0 0,0-1 1 0 0,0-2-1 0 0,-1-1 1 0 0,-1-1-1 0 0,0-1 1 0 0,-1-1-1 0 0,-1-2 1 0 0,1-2-217 0 0,-24 20 12 0 0,0-1 1 0 0,-1 0-1 0 0,1 0 1 0 0,0 0-1 0 0,0-1 1 0 0,-1 1-1 0 0,1 0 1 0 0,-1-1-1 0 0,0 1 1 0 0,0-1-1 0 0,0 1 1 0 0,0-1-1 0 0,0 1 1 0 0,0-1-1 0 0,-1 0 1 0 0,1 1-1 0 0,-1-1 1 0 0,0 0-1 0 0,0 1 1 0 0,0-1-1 0 0,0 0 1 0 0,0 0-1 0 0,-1 1 1 0 0,1-1-1 0 0,-1 0 1 0 0,0 1-1 0 0,0-1 1 0 0,0 1-1 0 0,0-1 1 0 0,0 1-1 0 0,0-1 1 0 0,-1 1-1 0 0,1 0 1 0 0,-1-1-1 0 0,1 1 1 0 0,-1 0-1 0 0,0 0 1 0 0,-1-1-13 0 0,-8-1-94 0 0,0 0-1 0 0,0 0 1 0 0,-1 1 0 0 0,1 0 0 0 0,-1 1 0 0 0,0 1 0 0 0,1-1 0 0 0,-1 2 0 0 0,0 0 0 0 0,0 0-1 0 0,1 1 1 0 0,-1 1 0 0 0,0 0 0 0 0,1 0 0 0 0,-1 1 0 0 0,1 1 0 0 0,0 0 0 0 0,0 0 0 0 0,0 1 0 0 0,1 0-1 0 0,0 1 1 0 0,0 0 0 0 0,-9 8 94 0 0,9-8-42 0 0,0 1-1 0 0,0 1 1 0 0,1 0-1 0 0,-1 0 1 0 0,2 1-1 0 0,-1 0 1 0 0,1 0 0 0 0,1 1-1 0 0,0 0 1 0 0,0 1-1 0 0,1-1 1 0 0,0 1-1 0 0,1 1 1 0 0,0-1-1 0 0,1 1 1 0 0,0-1-1 0 0,1 1 1 0 0,0 0-1 0 0,1 1 1 0 0,0-1 0 0 0,1 0-1 0 0,1 0 1 0 0,0 1-1 0 0,0-1 1 0 0,1 2 42 0 0,1-8-39 0 0,0 1 0 0 0,0-1 1 0 0,0 0-1 0 0,0 0 1 0 0,1 0-1 0 0,0-1 0 0 0,0 1 1 0 0,1-1-1 0 0,0 1 1 0 0,0-1-1 0 0,0 0 0 0 0,0 0 1 0 0,1-1-1 0 0,0 0 1 0 0,0 1-1 0 0,0-1 0 0 0,0-1 1 0 0,1 1-1 0 0,-1-1 0 0 0,1 0 1 0 0,0 0-1 0 0,0-1 1 0 0,0 0-1 0 0,3 1 39 0 0,11 3-409 0 0,2-1 0 0 0,-1-1 0 0 0,1 0 0 0 0,-1-2 0 0 0,1-1 0 0 0,13 0 409 0 0,65-6-5731 0 0,-34-4-2509 0 0,-41 4 3895 0 0</inkml:trace>
  <inkml:trace contextRef="#ctx0" brushRef="#br0" timeOffset="39652.577">1960 2215 7290 0 0,'0'0'1984'0'0,"0"0"-250"0"0,0 0-7 0 0,0 0 150 0 0,0 0 4 0 0,0 0-201 0 0,0 0-285 0 0,0 0-339 0 0,0 0-317 0 0,0 0-281 0 0,0 0-193 0 0,0 0-94 0 0,10-13-27 0 0,118-122 452 0 0,26-16-103 0 0,-175 257-2612 0 0,20-102 2121 0 0,1 0 0 0 0,-1 0 0 0 0,1-1 1 0 0,0 1-1 0 0,0 0 0 0 0,1 0 0 0 0,-1 0 0 0 0,1 0 0 0 0,0 0 0 0 0,0-1 0 0 0,0 1 0 0 0,1 0 0 0 0,-1-1 0 0 0,1 1 0 0 0,0-1 0 0 0,0 1 1 0 0,0-1-1 0 0,0 0 0 0 0,1 0 0 0 0,-1 0 0 0 0,1 0 0 0 0,0 0 0 0 0,0-1 0 0 0,0 1 0 0 0,0-1 0 0 0,0 0 0 0 0,0 0 0 0 0,1 0 0 0 0,-1 0 1 0 0,1-1-1 0 0,0 1 0 0 0,-1-1 0 0 0,1 0 0 0 0,2 1-2 0 0,8 0 156 0 0,-1 0 0 0 0,1-1 0 0 0,0 0 0 0 0,-1-1 0 0 0,1 0 0 0 0,0-1 1 0 0,0-1-1 0 0,-1 0 0 0 0,1-1 0 0 0,-1-1 0 0 0,0 0 0 0 0,0 0 0 0 0,0-2 0 0 0,-1 1 0 0 0,0-2 0 0 0,7-3-156 0 0,6-7 163 0 0,1 0 0 0 0,-2-1-1 0 0,-1-2 1 0 0,0 0-1 0 0,-2-2 1 0 0,0 0-1 0 0,-1-2-162 0 0,-5 6-596 0 0,13-15-1874 0 0,-7 14-5603 0 0,-15 11-3496 0 0</inkml:trace>
  <inkml:trace contextRef="#ctx0" brushRef="#br0" timeOffset="39903.316">3142 1548 17108 0 0,'0'0'820'0'0,"0"0"-188"0"0,0 0 189 0 0,0 0 233 0 0,0 0 84 0 0,-6 37-85 0 0,-16 117-194 0 0,9 6 479 0 0,9 118-1421 0 0,4-178-4398 0 0,-2-91 519 0 0,-5-6-4660 0 0,0 0 947 0 0</inkml:trace>
  <inkml:trace contextRef="#ctx0" brushRef="#br0" timeOffset="40631.253">2805 1924 14651 0 0,'0'0'1118'0'0,"0"0"-717"0"0,0 0-280 0 0,0 0 104 0 0,0 0 208 0 0,0 0 154 0 0,0 0 68 0 0,0 0-27 0 0,0 0-91 0 0,0 0-97 0 0,34 8-97 0 0,110 28-99 0 0,1-18 112 0 0,65-21-598 0 0,-71-12-2875 0 0,-55 8-4500 0 0,-49 7 6771 0 0,-18 11 4545 0 0,-11-9-3301 0 0,-1 0 1 0 0,1-1-1 0 0,-1 0 1 0 0,1 0-1 0 0,-1-1 0 0 0,1 1 1 0 0,0-1-1 0 0,-1-1 0 0 0,1 1 1 0 0,0-1-1 0 0,-1 0 1 0 0,1 0-1 0 0,-1 0 0 0 0,1-1 1 0 0,2-1-399 0 0,-2 1 130 0 0,1-1 1 0 0,-1 0-1 0 0,0 0 1 0 0,0 0 0 0 0,0-1-1 0 0,0 0 1 0 0,0 0-1 0 0,-1-1 1 0 0,0 1-1 0 0,0-1 1 0 0,0 0 0 0 0,0-1-1 0 0,-1 1 1 0 0,0-1-1 0 0,0 0 1 0 0,-1 0-1 0 0,1 0 1 0 0,-1 0 0 0 0,1-6-132 0 0,-3 10-22 0 0,0 0-1 0 0,0 0 1 0 0,-1 0-1 0 0,1-1 0 0 0,-1 1 1 0 0,0 0-1 0 0,1 0 0 0 0,-1 0 1 0 0,0 0-1 0 0,0 0 1 0 0,-1 0-1 0 0,1 0 0 0 0,0-1 1 0 0,-1 1-1 0 0,1 0 0 0 0,-1 0 1 0 0,1 0-1 0 0,-1 0 1 0 0,0 0-1 0 0,0 0 0 0 0,0 1 1 0 0,0-1-1 0 0,-1 0 0 0 0,1 0 1 0 0,0 1-1 0 0,-1-1 0 0 0,1 1 1 0 0,-1-1-1 0 0,1 1 1 0 0,-1-1-1 0 0,0 1 0 0 0,0 0 1 0 0,1 0-1 0 0,-1 0 0 0 0,0 0 1 0 0,0 0-1 0 0,0 0 1 0 0,0 1-1 0 0,0-1 0 0 0,0 1 1 0 0,0-1-1 0 0,-1 1 0 0 0,1 0 1 0 0,0 0-1 0 0,0 0 24 0 0,-100 14-1906 0 0,84-6 1630 0 0,0 0 1 0 0,0 1 0 0 0,0 1 0 0 0,1 1 0 0 0,1 1 0 0 0,0 0 0 0 0,1 1 0 0 0,0 0-1 0 0,1 1 1 0 0,-3 5 275 0 0,9-10-7 0 0,0 0-1 0 0,0 0 1 0 0,1 1-1 0 0,1 0 1 0 0,0 1-1 0 0,0 0 1 0 0,1 0-1 0 0,0 0 1 0 0,1 0-1 0 0,0 1 1 0 0,1-1-1 0 0,0 1 1 0 0,1 0-1 0 0,0 0 1 0 0,1 0-1 0 0,0 0 1 0 0,1 0-1 0 0,1 0 1 0 0,0 3 7 0 0,2-8 70 0 0,1 1 0 0 0,0-1 1 0 0,1 0-1 0 0,-1 0 1 0 0,2 0-1 0 0,-1-1 1 0 0,0 0-1 0 0,1 0 1 0 0,0 0-1 0 0,1-1 1 0 0,-1 0-1 0 0,1 0 0 0 0,0-1 1 0 0,0 1-1 0 0,0-1 1 0 0,1-1-1 0 0,0 0 1 0 0,-1 0-1 0 0,1 0 1 0 0,0-1-1 0 0,0 0 0 0 0,1-1 1 0 0,5 1-71 0 0,20-1 461 0 0,0-2 0 0 0,0-1-1 0 0,-1-2 1 0 0,1-1 0 0 0,-1-1 0 0 0,0-2-1 0 0,0-2 1 0 0,-1 0 0 0 0,-1-3 0 0 0,0 0 0 0 0,0-2-1 0 0,-1-1 1 0 0,-1-2 0 0 0,17-13-461 0 0,-15 13 177 0 0,-2 3-34 0 0,-2-2 0 0 0,0 0 0 0 0,-1-2 0 0 0,-1 0 0 0 0,-1-2 0 0 0,-1-1 0 0 0,0-1 0 0 0,-2 0 0 0 0,-1-2 0 0 0,5-9-143 0 0,-22 29 10 0 0,0 0 1 0 0,0 0-1 0 0,-1 0 1 0 0,0-1-1 0 0,0 1 1 0 0,0-1-1 0 0,-1 1 0 0 0,0-1 1 0 0,0 0-1 0 0,0 0 1 0 0,-1 1-1 0 0,1-1 1 0 0,-2 0-1 0 0,1-1-10 0 0,-2 4-44 0 0,0 1-1 0 0,0-1 0 0 0,0 1 1 0 0,0 0-1 0 0,0 0 0 0 0,-1 0 0 0 0,1 0 1 0 0,-1 0-1 0 0,1 1 0 0 0,-1-1 1 0 0,0 1-1 0 0,0 0 0 0 0,1-1 1 0 0,-1 1-1 0 0,0 1 0 0 0,0-1 0 0 0,0 0 1 0 0,0 1-1 0 0,0-1 0 0 0,0 1 1 0 0,-1 0-1 0 0,1 0 0 0 0,0 0 1 0 0,0 1-1 0 0,0-1 0 0 0,0 1 1 0 0,0-1-1 0 0,0 1 0 0 0,-1 0 45 0 0,-2 0-97 0 0,-10 2-38 0 0,1 1 1 0 0,-1 0-1 0 0,1 1 0 0 0,0 1 1 0 0,0 0-1 0 0,0 1 1 0 0,1 1-1 0 0,0 0 0 0 0,1 1 1 0 0,0 1-1 0 0,0 0 1 0 0,1 1-1 0 0,0 0 135 0 0,9-9-13 0 0,0-1-1 0 0,1 1 1 0 0,0 0 0 0 0,-1 0-1 0 0,1 0 1 0 0,0 0 0 0 0,0 1 0 0 0,0-1-1 0 0,0 0 1 0 0,1 1 0 0 0,-1-1-1 0 0,1 1 1 0 0,-1 0 0 0 0,1-1-1 0 0,0 1 1 0 0,0 0 0 0 0,0 0 0 0 0,0 0-1 0 0,1 0 1 0 0,-1 0 0 0 0,1 0-1 0 0,0 0 1 0 0,0 0 0 0 0,0 0-1 0 0,0 0 1 0 0,0 0 0 0 0,0 0-1 0 0,1 0 1 0 0,0 0 0 0 0,0 0 0 0 0,-1-1-1 0 0,2 1 1 0 0,-1 0 0 0 0,0 0-1 0 0,0-1 1 0 0,1 1 0 0 0,0-1-1 0 0,-1 1 1 0 0,1-1 0 0 0,0 1 0 0 0,2 1 13 0 0,131 48 483 0 0,3 1-13 0 0,-132-49-401 0 0,-1 0 0 0 0,1 0-1 0 0,-1 0 1 0 0,0 1 0 0 0,0 0-1 0 0,0 0 1 0 0,0 0 0 0 0,-1 1-1 0 0,0-1 1 0 0,0 1 0 0 0,-1 0-1 0 0,0 0 1 0 0,0 1 0 0 0,0-1-1 0 0,-1 1 1 0 0,0-1 0 0 0,0 1-1 0 0,0 0 1 0 0,-1 0 0 0 0,0 1-69 0 0,1 8 128 0 0,-1 0-1 0 0,0 0 1 0 0,-1 0 0 0 0,-1 0 0 0 0,-1 0 0 0 0,0 0 0 0 0,-1 0 0 0 0,0-1 0 0 0,-4 7-128 0 0,10 10-1597 0 0,20-27-5790 0 0,-16-5 638 0 0,-2 0-2341 0 0</inkml:trace>
</inkml:ink>
</file>

<file path=ppt/ink/ink3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31.8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90 8978 0 0,'0'0'932'0'0,"0"0"-112"0"0,0 0-126 0 0,0 0 87 0 0,0 0 191 0 0,0 0 171 0 0,0 0 70 0 0,0 0-88 0 0,0 0-231 0 0,0 0-290 0 0,0 0-259 0 0,0-3-250 0 0,0-6-108 0 0,0 25-4 0 0,0 29 104 0 0,0 294 943 0 0,0 170-2560 0 0,-6-441-1437 0 0,-10-28-5959 0 0,12-32 2666 0 0</inkml:trace>
  <inkml:trace contextRef="#ctx0" brushRef="#br0" timeOffset="448.858">0 24 11378 0 0,'0'0'1019'0'0,"0"0"-368"0"0,0 0-317 0 0,0 0-77 0 0,0 0 20 0 0,0 0 55 0 0,0 0 72 0 0,0 0 57 0 0,0 0 21 0 0,32 2-34 0 0,102 11-57 0 0,-42 16 26 0 0,-70-18-328 0 0,2-2-36 0 0,0 2 1 0 0,-1 1 0 0 0,-1 1 0 0 0,0 1 0 0 0,0 1 0 0 0,-2 0 0 0 0,0 2 0 0 0,0 0 0 0 0,-2 2-1 0 0,5 5-53 0 0,-19-18 39 0 0,0-1-1 0 0,-1 1 1 0 0,1 0-1 0 0,-1 1 1 0 0,0-1-1 0 0,-1 1 1 0 0,0-1-1 0 0,0 1 0 0 0,0 0 1 0 0,-1-1-1 0 0,1 1 1 0 0,-2 0-1 0 0,1 0 1 0 0,-1 0-1 0 0,0 0 1 0 0,-1 0-1 0 0,1 0 0 0 0,-1 0 1 0 0,-1 0-1 0 0,1 0 1 0 0,-1-1-1 0 0,0 1 1 0 0,-2 1-39 0 0,-4 11 169 0 0,-1 0 1 0 0,-2-1 0 0 0,1-1 0 0 0,-2 0-1 0 0,-1 0 1 0 0,0-1 0 0 0,-3 2-170 0 0,-94 123 871 0 0,107-137-866 0 0,0 1 1 0 0,0-1 0 0 0,1 0-1 0 0,-1 1 1 0 0,1-1 0 0 0,0 1 0 0 0,0 0-1 0 0,1 0 1 0 0,-1 0 0 0 0,1 0-1 0 0,0 0 1 0 0,1 0 0 0 0,-1 0-1 0 0,1 0 1 0 0,0 0 0 0 0,0 0-1 0 0,1 0 1 0 0,-1 0 0 0 0,1 0-1 0 0,0 0 1 0 0,0 0 0 0 0,1 0 0 0 0,0 0-1 0 0,0 0 1 0 0,0-1 0 0 0,0 1-1 0 0,1-1 1 0 0,-1 1 0 0 0,1-1-1 0 0,1 1-5 0 0,4 2 41 0 0,0-1 0 0 0,1 1 0 0 0,0-2-1 0 0,0 1 1 0 0,0-1 0 0 0,0 0-1 0 0,1-1 1 0 0,0 0 0 0 0,0-1 0 0 0,0 0-1 0 0,0 0 1 0 0,1-1 0 0 0,-1-1-1 0 0,1 1 1 0 0,-1-2 0 0 0,2 1-41 0 0,66 0-3721 0 0,-70-1 2979 0 0,8-3-8093 0 0,-11 3 889 0 0</inkml:trace>
  <inkml:trace contextRef="#ctx0" brushRef="#br0" timeOffset="780.213">998 543 6993 0 0,'0'0'1370'0'0,"0"0"-219"0"0,0 0-40 0 0,0 0 61 0 0,0 0 0 0 0,0 0-130 0 0,0 0-183 0 0,0 0-175 0 0,0 0-156 0 0,0 0-148 0 0,0 0-128 0 0,0 0-97 0 0,-20 35-46 0 0,-60 106-11 0 0,78-138-90 0 0,0 0 0 0 0,0 0-1 0 0,0 0 1 0 0,0 0 0 0 0,0 0 0 0 0,0 0 0 0 0,1 1 0 0 0,0-1 0 0 0,0 1 0 0 0,0-1 0 0 0,0 1 0 0 0,0-1 0 0 0,1 1 0 0 0,-1-1 0 0 0,1 1 0 0 0,0 0 0 0 0,0-1 0 0 0,0 1 0 0 0,1 0 0 0 0,-1 0-8 0 0,3 5 41 0 0,-1-2 42 0 0,1 0 1 0 0,0-1 0 0 0,0 1-1 0 0,1-1 1 0 0,0 0 0 0 0,0 0-1 0 0,0 0 1 0 0,1-1 0 0 0,0 1 0 0 0,0-1-1 0 0,0 0 1 0 0,1 0 0 0 0,-1-1-1 0 0,1 0 1 0 0,0 0 0 0 0,0 0-1 0 0,1-1 1 0 0,-1 0 0 0 0,1 0-1 0 0,0 0 1 0 0,0-1 0 0 0,0 0-1 0 0,0-1 1 0 0,0 1 0 0 0,0-1-1 0 0,0-1 1 0 0,0 1 0 0 0,1-1 0 0 0,-1-1-1 0 0,0 1 1 0 0,0-1 0 0 0,0 0-1 0 0,0-1 1 0 0,0 0 0 0 0,0 0-1 0 0,0 0 1 0 0,0-1 0 0 0,-1 0-1 0 0,1 0 1 0 0,3-3-84 0 0,-3 2 63 0 0,0 0 0 0 0,-1-1-1 0 0,1 0 1 0 0,-1 0 0 0 0,0 0-1 0 0,0-1 1 0 0,0 0 0 0 0,-1 0 0 0 0,0 0-1 0 0,0-1 1 0 0,-1 1 0 0 0,1-1 0 0 0,-2-1-1 0 0,1 1 1 0 0,-1 0 0 0 0,0-1-1 0 0,0 0 1 0 0,-1 1 0 0 0,0-1 0 0 0,-1 0-1 0 0,1 0 1 0 0,-1 0 0 0 0,-1 0 0 0 0,0-1-1 0 0,0 1 1 0 0,-1 0 0 0 0,-1-8-63 0 0,1 11-181 0 0,0 0 1 0 0,-1-1-1 0 0,0 1 0 0 0,0 0 1 0 0,0 0-1 0 0,0 0 1 0 0,-1 0-1 0 0,0 0 1 0 0,0 1-1 0 0,0-1 1 0 0,-1 1-1 0 0,0 0 0 0 0,0 0 1 0 0,0 0-1 0 0,0 1 1 0 0,0-1-1 0 0,-1 1 1 0 0,1 0-1 0 0,-1 0 0 0 0,0 0 1 0 0,0 1-1 0 0,-3-1 181 0 0,-119-26-10850 0 0,100 28 6313 0 0,8 1 1580 0 0</inkml:trace>
  <inkml:trace contextRef="#ctx0" brushRef="#br0" timeOffset="1201.477">1633 602 9906 0 0,'0'0'623'0'0,"0"0"-108"0"0,0 0 97 0 0,0 0 156 0 0,0 0 78 0 0,0 0-30 0 0,0 0-103 0 0,0 0-85 0 0,0 0-92 0 0,-32 30-105 0 0,-98 94-137 0 0,90-66-71 0 0,40-50-202 0 0,0-5 13 0 0,-1 0 0 0 0,1 0 0 0 0,0 0 0 0 0,0 0 1 0 0,0 0-1 0 0,1 0 0 0 0,-1 0 0 0 0,1-1 0 0 0,-1 1 1 0 0,1 0-1 0 0,0 0 0 0 0,0 0 0 0 0,0-1 0 0 0,1 1 1 0 0,-1-1-1 0 0,1 1 0 0 0,-1-1 0 0 0,1 1 0 0 0,0-1 1 0 0,0 0-1 0 0,0 0 0 0 0,0 0 0 0 0,0 0 0 0 0,0 0 1 0 0,1 0-1 0 0,-1-1 0 0 0,1 1 0 0 0,-1-1 0 0 0,1 1 1 0 0,-1-1-1 0 0,1 0 0 0 0,0 0 0 0 0,0 0 0 0 0,0-1 1 0 0,-1 1-1 0 0,1-1 0 0 0,0 1 0 0 0,0-1 0 0 0,0 0 1 0 0,0 0-1 0 0,0 0 0 0 0,0-1-34 0 0,5 2 197 0 0,-1-1 0 0 0,1-1 0 0 0,-1 1 1 0 0,0-1-1 0 0,1-1 0 0 0,-1 1 0 0 0,0-1 0 0 0,0 0 1 0 0,0-1-1 0 0,0 0 0 0 0,0 0 0 0 0,-1 0 0 0 0,1-1 1 0 0,-1 0-1 0 0,0 0 0 0 0,0-1 0 0 0,-1 0 0 0 0,1 0 0 0 0,-1 0 1 0 0,0 0-1 0 0,1-2-197 0 0,16-20 32 0 0,-1-2 1 0 0,-1 0-1 0 0,-2-1 1 0 0,0 0-1 0 0,-2-2 1 0 0,-2 0-1 0 0,-1 0 1 0 0,-1-2-1 0 0,-2 1 1 0 0,-1-1-1 0 0,-2-1 1 0 0,-1 0-1 0 0,-2 0 1 0 0,0-25-33 0 0,-3 41-246 0 0,-1 0 0 0 0,-1 0 0 0 0,0 0 0 0 0,-1 0 0 0 0,-1 0 0 0 0,-1 1 0 0 0,-1-1 0 0 0,0 1 0 0 0,-2 0-1 0 0,0 1 1 0 0,0-1 0 0 0,-2 1 0 0 0,0 1 0 0 0,-1 0 0 0 0,-2-1 246 0 0,10 13-17 0 0,-1 1-1 0 0,0 0 1 0 0,0 0-1 0 0,0 0 1 0 0,0 0-1 0 0,-1 1 0 0 0,1-1 1 0 0,-1 1-1 0 0,1 0 1 0 0,-1 0-1 0 0,0 0 0 0 0,0 0 1 0 0,0 1-1 0 0,0-1 1 0 0,0 1-1 0 0,0 0 0 0 0,0 1 1 0 0,0-1-1 0 0,0 1 1 0 0,-1-1-1 0 0,1 1 0 0 0,0 0 1 0 0,0 1-1 0 0,-1-1 1 0 0,1 1-1 0 0,0 0 1 0 0,0 0-1 0 0,0 0 0 0 0,0 1 1 0 0,0-1-1 0 0,0 1 1 0 0,-1 0 17 0 0,-5 4 20 0 0,1 0 1 0 0,-1 0-1 0 0,1 1 1 0 0,1 0 0 0 0,-1 1-1 0 0,1 0 1 0 0,0 0 0 0 0,1 1-1 0 0,0 0 1 0 0,0 0-1 0 0,-2 5-20 0 0,1 2 53 0 0,0 0 0 0 0,1 1 0 0 0,1 0 0 0 0,1 0-1 0 0,0 0 1 0 0,1 0 0 0 0,1 1 0 0 0,1 0-1 0 0,0 0 1 0 0,2 0 0 0 0,-1-1 0 0 0,2 1 0 0 0,1 0-1 0 0,0 0 1 0 0,1-1 0 0 0,1 1 0 0 0,1-1 0 0 0,0 0-1 0 0,1 0 1 0 0,1 0 0 0 0,1-1 0 0 0,0 0-1 0 0,1-1 1 0 0,0 0 0 0 0,2 0 0 0 0,-1-1 0 0 0,2 0-1 0 0,0-1 1 0 0,1 0 0 0 0,0-1 0 0 0,6 3-53 0 0,1 3 17 0 0,2-1 1 0 0,0-1-1 0 0,1-1 0 0 0,0-1 1 0 0,2-1-1 0 0,-1-1 0 0 0,1-1 1 0 0,1-1-1 0 0,6 0-17 0 0,26 2-3597 0 0,3-8-3639 0 0,-45-4-2661 0 0</inkml:trace>
</inkml:ink>
</file>

<file path=ppt/ink/ink3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02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398 905 7162 0 0,'0'0'1573'0'0,"0"0"-28"0"0,0 0 47 0 0,0 0-5 0 0,0 0-220 0 0,0 0-359 0 0,-33 2-322 0 0,-106 8-173 0 0,135-10-467 0 0,-1 0 0 0 0,0 0-1 0 0,1 1 1 0 0,-1 0 0 0 0,0-1 0 0 0,1 1-1 0 0,-1 1 1 0 0,1-1 0 0 0,-1 1 0 0 0,1 0 0 0 0,0 0-1 0 0,0 0 1 0 0,0 0 0 0 0,0 1 0 0 0,0 0 0 0 0,-1 1-46 0 0,-7 6 187 0 0,2-5-130 0 0,1 0 0 0 0,0 1 0 0 0,0 0-1 0 0,0 0 1 0 0,1 1 0 0 0,0 1 0 0 0,0-1 0 0 0,1 1-1 0 0,0 0 1 0 0,1 1 0 0 0,-1-1 0 0 0,2 2 0 0 0,-1-1 0 0 0,1 0-1 0 0,1 1 1 0 0,-1 0 0 0 0,2 0 0 0 0,-1 0 0 0 0,2 1-1 0 0,-1-1 1 0 0,1 1 0 0 0,1-1 0 0 0,0 1 0 0 0,0 0-1 0 0,2 10-56 0 0,1-16 25 0 0,0-1-1 0 0,0 1 0 0 0,1-1 0 0 0,0 0 0 0 0,0 0 0 0 0,0 0 0 0 0,0 0 1 0 0,1 0-1 0 0,-1-1 0 0 0,1 1 0 0 0,0-1 0 0 0,0 0 0 0 0,0 0 0 0 0,1 0 1 0 0,-1-1-1 0 0,1 0 0 0 0,-1 0 0 0 0,1 0 0 0 0,0 0 0 0 0,0 0 0 0 0,0-1 1 0 0,-1 0-1 0 0,1 0 0 0 0,1-1 0 0 0,-1 1 0 0 0,0-1 0 0 0,0 0 0 0 0,0-1 0 0 0,0 1 1 0 0,0-1-1 0 0,0 0 0 0 0,0 0 0 0 0,0 0 0 0 0,0-1 0 0 0,-1 0 0 0 0,1 0 1 0 0,0 0-1 0 0,-1 0 0 0 0,0-1 0 0 0,2-1-24 0 0,24-16 169 0 0,-2-1 0 0 0,-1-1 0 0 0,0-2 0 0 0,-2 0 0 0 0,0-2 0 0 0,-2-1 0 0 0,-1 0 0 0 0,13-24-169 0 0,5 6-618 0 0,-39 45 279 0 0,-1 12-484 0 0,-4 42 411 0 0,2-48 410 0 0,0 0 0 0 0,0 0 0 0 0,1 0 0 0 0,0 0 0 0 0,0 0 0 0 0,0 0 0 0 0,1 1 0 0 0,-1-1-1 0 0,2 0 1 0 0,-1 0 0 0 0,1 1 0 0 0,0-1 0 0 0,0 0 0 0 0,1 0 0 0 0,-1 0 0 0 0,1 0 0 0 0,1 0 0 0 0,-1-1-1 0 0,1 1 1 0 0,0 0 0 0 0,0-1 0 0 0,1 0 0 0 0,0 0 0 0 0,0 0 0 0 0,0 0 0 0 0,0-1 0 0 0,1 0 0 0 0,-1 1-1 0 0,1-2 1 0 0,0 1 0 0 0,1 0 0 0 0,1 0 2 0 0,3-1 50 0 0,0-1-1 0 0,1 0 0 0 0,0-1 1 0 0,-1 0-1 0 0,1 0 1 0 0,0-1-1 0 0,-1-1 0 0 0,1 0 1 0 0,0 0-1 0 0,-1-1 1 0 0,1 0-1 0 0,-1-1 0 0 0,0 0 1 0 0,0-1-1 0 0,0 0 1 0 0,0-1-1 0 0,0 1 0 0 0,-1-2 1 0 0,0 0-1 0 0,0 0 1 0 0,2-3-50 0 0,20-16 210 0 0,-1-1 0 0 0,-1-2 0 0 0,-2-1 0 0 0,0-1 1 0 0,0-5-211 0 0,1-3 34 0 0,-1-2 1 0 0,-3-1 0 0 0,-1-1 0 0 0,-2-1 0 0 0,-2 0 0 0 0,-2-2 0 0 0,10-42-35 0 0,-18 52-53 0 0,-1 1 1 0 0,-2-2-1 0 0,-2 1 1 0 0,0 0-1 0 0,-3-1 1 0 0,-2-21 52 0 0,2 56-26 0 0,-1-1 0 0 0,0 0 0 0 0,1 0 0 0 0,-1 0 1 0 0,0 0-1 0 0,0 1 0 0 0,0-1 0 0 0,-1 0 0 0 0,1 0 0 0 0,0 0 0 0 0,-1 1 1 0 0,1-1-1 0 0,-1 0 0 0 0,1 0 0 0 0,-1 1 0 0 0,0-1 0 0 0,0 0 0 0 0,0 1 0 0 0,0-1 1 0 0,0 1-1 0 0,0-1 0 0 0,0 1 0 0 0,0 0 0 0 0,0-1 0 0 0,-1 1 0 0 0,1 0 1 0 0,-1 0-1 0 0,1 0 0 0 0,-1 0 0 0 0,1 0 0 0 0,-1 0 0 0 0,0 0 0 0 0,1 1 0 0 0,-1-1 1 0 0,0 1-1 0 0,0-1 0 0 0,1 1 0 0 0,-1-1 0 0 0,0 1 0 0 0,0 0 0 0 0,0 0 1 0 0,0 0-1 0 0,1 0 0 0 0,-1 0 0 0 0,0 1 0 0 0,0-1 0 0 0,0 0 0 0 0,1 1 0 0 0,-1-1 1 0 0,0 1-1 0 0,0 0 0 0 0,1-1 0 0 0,-2 2 26 0 0,-13 13-85 0 0,2 1-1 0 0,0 1 1 0 0,0 0 0 0 0,2 1-1 0 0,0 0 1 0 0,1 1 0 0 0,1 0-1 0 0,0 1 1 0 0,2 0 85 0 0,-7 10 16 0 0,2 1-1 0 0,1 0 1 0 0,1 1 0 0 0,2 0 0 0 0,1 0-1 0 0,2 1 1 0 0,1 0 0 0 0,2 0 0 0 0,0 0 0 0 0,3 0-1 0 0,1 1 1 0 0,2 9-16 0 0,0-27 56 0 0,1-1-1 0 0,0 1 0 0 0,1-1 1 0 0,1 0-1 0 0,0 0 0 0 0,1 0 1 0 0,1-1-1 0 0,0 0 0 0 0,1-1 1 0 0,0 0-1 0 0,1 0 0 0 0,1-1 1 0 0,0 0-1 0 0,0-1 0 0 0,1 0 1 0 0,1-1-1 0 0,0 0 0 0 0,0-1 1 0 0,1 0-1 0 0,0-2 0 0 0,0 1 1 0 0,1-2-1 0 0,0 0 0 0 0,0 0 1 0 0,1-2-1 0 0,-1 0 1 0 0,1 0-1 0 0,2-2-55 0 0,-7 0 72 0 0,0-2 0 0 0,0 1 0 0 0,0-1 0 0 0,0-1 1 0 0,0 0-1 0 0,0-1 0 0 0,0 0 0 0 0,0-1 0 0 0,-1 0 0 0 0,1 0 0 0 0,-1-1 1 0 0,1 0-1 0 0,-1-1 0 0 0,-1-1 0 0 0,1 1 0 0 0,-1-1 0 0 0,0-1 0 0 0,0 0 1 0 0,-1 0-1 0 0,0-1 0 0 0,4-5-72 0 0,-3 5 20 0 0,-2-1 0 0 0,1-1 0 0 0,-1 1 0 0 0,-1-1 0 0 0,1-1 0 0 0,-2 1 0 0 0,1-1 1 0 0,-2 0-1 0 0,1 0 0 0 0,-2 0 0 0 0,1-1 0 0 0,-2 0 0 0 0,1 1 0 0 0,-2-1 0 0 0,1 0 0 0 0,-2 0 0 0 0,1 0 1 0 0,-2 0-1 0 0,0 0 0 0 0,0 0 0 0 0,-1 0 0 0 0,0 1 0 0 0,-1-1 0 0 0,0 1 0 0 0,-1-1 0 0 0,-1 1 0 0 0,0 0 0 0 0,0 1 1 0 0,-1-1-1 0 0,-5-7-20 0 0,4 11-111 0 0,0 0-1 0 0,-1 0 1 0 0,0 1 0 0 0,0 0 0 0 0,0 0 0 0 0,-1 1 0 0 0,1 0 0 0 0,-1 0 0 0 0,0 1 0 0 0,-1 0 0 0 0,1 1 0 0 0,-1 0 0 0 0,0 0-1 0 0,0 1 1 0 0,0 1 0 0 0,0 0 0 0 0,0 0 0 0 0,0 0 0 0 0,0 2 0 0 0,0-1 0 0 0,0 1 0 0 0,0 1 111 0 0,-7 0-651 0 0,0 1 0 0 0,1 1 0 0 0,-1 1-1 0 0,1 0 1 0 0,0 1 0 0 0,1 1 0 0 0,-1 1 0 0 0,2 0 0 0 0,-1 0 0 0 0,1 2 0 0 0,0 0 0 0 0,-8 7 651 0 0,-2 6-5363 0 0,6-8-2185 0 0</inkml:trace>
  <inkml:trace contextRef="#ctx0" brushRef="#br0" timeOffset="336.057">1785 718 5873 0 0,'0'0'3265'0'0,"0"0"-1099"0"0,0 0-347 0 0,0 0-200 0 0,0 0-338 0 0,0 0-350 0 0,-35 19-280 0 0,-104 65-153 0 0,134-82-465 0 0,1 1 1 0 0,0-1 0 0 0,-1 1 0 0 0,1-1 0 0 0,1 1 0 0 0,-1 0 0 0 0,0 1 0 0 0,1-1 0 0 0,-1 0 0 0 0,1 1 0 0 0,0 0-1 0 0,0 0 1 0 0,1 0 0 0 0,-1 0 0 0 0,1 0 0 0 0,0 1 0 0 0,0-1 0 0 0,-1 4-34 0 0,-1 4 84 0 0,1-5-37 0 0,0 1-1 0 0,0 0 0 0 0,0 0 0 0 0,1 0 0 0 0,0 1 0 0 0,1-1 1 0 0,0 0-1 0 0,0 1 0 0 0,1-1 0 0 0,0 1 0 0 0,0-1 1 0 0,1 1-1 0 0,0-1 0 0 0,1 0 0 0 0,-1 1 0 0 0,2-1 0 0 0,-1 0 1 0 0,1 0-1 0 0,0 0 0 0 0,1-1 0 0 0,0 1 0 0 0,0-1 1 0 0,1 0-1 0 0,0 0 0 0 0,0 0 0 0 0,0-1 0 0 0,1 0 0 0 0,0 0 1 0 0,0 0-1 0 0,1-1 0 0 0,-1 0 0 0 0,1 0 0 0 0,1 0 1 0 0,-1-1-1 0 0,4 2-46 0 0,-4-3 107 0 0,1 0 0 0 0,-1-1 1 0 0,1 1-1 0 0,0-1 0 0 0,-1-1 1 0 0,1 1-1 0 0,0-2 0 0 0,0 1 1 0 0,0-1-1 0 0,0 0 0 0 0,0 0 1 0 0,0-1-1 0 0,0 0 0 0 0,0-1 1 0 0,0 0-1 0 0,-1 0 0 0 0,1 0 1 0 0,-1-1-1 0 0,1 0 0 0 0,-1-1 1 0 0,0 0-1 0 0,0 0 0 0 0,-1 0 1 0 0,1-1-1 0 0,1-1-107 0 0,0-3 57 0 0,0-1 1 0 0,0 0-1 0 0,-1 0 0 0 0,0 0 1 0 0,-1-1-1 0 0,-1 0 0 0 0,1 0 1 0 0,-2 0-1 0 0,1-1 0 0 0,-2 0 1 0 0,1 0-1 0 0,-2 0 0 0 0,1 0 1 0 0,-2 0-1 0 0,0 0 0 0 0,0-1-57 0 0,-1 0-803 0 0,-1 1 0 0 0,0-1 0 0 0,-1 1 0 0 0,0-1 0 0 0,0 1 1 0 0,-2 0-1 0 0,0 0 0 0 0,0 0 0 0 0,-1 0 0 0 0,-1-1 803 0 0,-6-9-6352 0 0,4 6-3281 0 0</inkml:trace>
  <inkml:trace contextRef="#ctx0" brushRef="#br0" timeOffset="1202.593">2121 913 8594 0 0,'0'0'2270'0'0,"0"0"-1129"0"0,0 0-94 0 0,0 0 273 0 0,0 0 78 0 0,0 0-75 0 0,0 0-115 0 0,0 0-190 0 0,0 0-167 0 0,0 0-249 0 0,0 0-289 0 0,0 0-175 0 0,3 2-108 0 0,3 26-42 0 0,-7-26 3 0 0,1 0 1 0 0,0-1-1 0 0,-1 1 0 0 0,1 0 1 0 0,0 0-1 0 0,0-1 0 0 0,0 1 1 0 0,0 0-1 0 0,1 0 0 0 0,-1-1 1 0 0,0 1-1 0 0,1 0 0 0 0,-1-1 0 0 0,1 1 1 0 0,0 0-1 0 0,0-1 0 0 0,-1 1 1 0 0,1-1-1 0 0,0 1 0 0 0,0-1 1 0 0,0 1-1 0 0,0-1 0 0 0,1 0 1 0 0,-1 0-1 0 0,0 1 0 0 0,2-1 9 0 0,5 2 22 0 0,0 0 0 0 0,1-1 0 0 0,0 0 0 0 0,-1 0 0 0 0,1-1 0 0 0,0-1 0 0 0,-1 1 0 0 0,1-1 0 0 0,0-1 0 0 0,0 0 0 0 0,-1 0 0 0 0,1 0 0 0 0,0-1 0 0 0,-1-1 0 0 0,1 1 0 0 0,-1-1 0 0 0,0-1-22 0 0,206-117 492 0 0,-213 121-495 0 0,0-1 1 0 0,0 0-1 0 0,-1 1 1 0 0,1-1 0 0 0,0 1-1 0 0,0-1 1 0 0,0 1-1 0 0,0-1 1 0 0,0 1 0 0 0,0 0-1 0 0,0-1 1 0 0,0 1-1 0 0,0 0 1 0 0,0 0 0 0 0,0 0-1 0 0,0 0 1 0 0,0 0-1 0 0,0 0 1 0 0,0 0 0 0 0,0 0-1 0 0,0 0 1 0 0,0 0-1 0 0,0 1 1 0 0,0-1 0 0 0,0 0-1 0 0,0 1 1 0 0,0-1-1 0 0,0 1 1 0 0,-1-1 0 0 0,1 1-1 0 0,0-1 1 0 0,0 1-1 0 0,0-1 1 0 0,0 1 0 0 0,-1 0-1 0 0,1 0 1 0 0,0-1-1 0 0,-1 1 1 0 0,1 0 0 0 0,-1 0-1 0 0,1 0 1 0 0,-1 0-1 0 0,1 0 1 0 0,-1 0 0 0 0,1 0 2 0 0,3 5 20 0 0,33 49 138 0 0,-34-52-100 0 0,1 1 0 0 0,0-1 1 0 0,0 0-1 0 0,1-1 0 0 0,-1 1 0 0 0,0-1 0 0 0,1 0 0 0 0,0 0 0 0 0,-1 0 0 0 0,1 0 0 0 0,0-1 0 0 0,0 0 0 0 0,0 0 0 0 0,0 0 0 0 0,0-1 0 0 0,0 1 0 0 0,5-2-58 0 0,-1 2 112 0 0,1-2 0 0 0,-1 1 0 0 0,1-1-1 0 0,-1-1 1 0 0,0 0 0 0 0,1 0 0 0 0,-1-1-1 0 0,0 0 1 0 0,0-1 0 0 0,-1 1 0 0 0,1-2-1 0 0,-1 1 1 0 0,0-1 0 0 0,0-1 0 0 0,3-1-112 0 0,77-85 728 0 0,-14-59-340 0 0,-53 69-1309 0 0,-3-1 1 0 0,-3-1 0 0 0,-5 0-1 0 0,-3-1 1 0 0,-4 0-1 0 0,-4-22 921 0 0,-22 44 376 0 0,22 63-367 0 0,0 0 0 0 0,1 0 0 0 0,-1-1-1 0 0,0 1 1 0 0,1 0 0 0 0,-1 0 0 0 0,0 0-1 0 0,1 0 1 0 0,-1 1 0 0 0,1-1-1 0 0,-1 0 1 0 0,0 0 0 0 0,1 0 0 0 0,-1 0-1 0 0,0 1 1 0 0,1-1 0 0 0,-1 0 0 0 0,1 0-1 0 0,-1 1 1 0 0,1-1 0 0 0,-1 1 0 0 0,1-1-1 0 0,-1 0 1 0 0,1 1 0 0 0,-1-1 0 0 0,1 1-1 0 0,-1-1 1 0 0,1 1 0 0 0,0-1-1 0 0,-1 1 1 0 0,1 0 0 0 0,0-1 0 0 0,-1 1-1 0 0,1-1 1 0 0,0 1 0 0 0,0 0 0 0 0,0-1-1 0 0,0 1 1 0 0,0 0 0 0 0,-1-1 0 0 0,1 1-1 0 0,0 0 1 0 0,0-1 0 0 0,0 1 0 0 0,1-1-1 0 0,-1 1 1 0 0,0 0 0 0 0,0-1-1 0 0,0 1-8 0 0,0 1 8 0 0,-22 141 1095 0 0,42-93-66 0 0,-13-12-641 0 0,-2 1 0 0 0,-2 0 0 0 0,-1 0 0 0 0,-4 32-396 0 0,2-14 139 0 0,-11 493-58 0 0,28-468-434 0 0,-3-100-546 0 0,-3-75-2967 0 0,-10 63-302 0 0,-2-1-3339 0 0,-1 15-664 0 0</inkml:trace>
  <inkml:trace contextRef="#ctx0" brushRef="#br0" timeOffset="1454.254">2593 478 15427 0 0,'0'0'981'0'0,"0"0"-544"0"0,0 0 111 0 0,0 0 316 0 0,0 0 142 0 0,0 0-39 0 0,38-1-194 0 0,126-8-186 0 0,24-9 1415 0 0,110-27-2002 0 0,-9 1-1398 0 0,-233 38-841 0 0,15-3-6939 0 0,-34 5-1599 0 0</inkml:trace>
</inkml:ink>
</file>

<file path=ppt/ink/ink3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9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1 874 2216 0 0,'0'0'550'0'0,"0"0"-391"0"0,0 0 126 0 0,0 0 463 0 0,0 0 370 0 0,0 0 49 0 0,0 0-151 0 0,0 0-169 0 0,0 0-111 0 0,0 0-83 0 0,0 0-29 0 0,0 0-6 0 0,0 0 31 0 0,9 29 48 0 0,30 85 40 0 0,-21-47 2785 0 0,-19-165 4753 0 0,7 68-8271 0 0,2 0-1 0 0,1 1 1 0 0,2 1-1 0 0,0 0 0 0 0,2 0 1 0 0,1 1-1 0 0,14-20-3 0 0,31-19-1101 0 0,-41 66-3706 0 0,-2 6-4353 0 0,-11-2-413 0 0</inkml:trace>
  <inkml:trace contextRef="#ctx0" brushRef="#br0" timeOffset="298.46">676 635 7330 0 0,'0'0'1985'0'0,"0"0"-12"0"0,0 0 25 0 0,0 0-139 0 0,0 0-370 0 0,0 0-446 0 0,0 0-325 0 0,0 0-180 0 0,0 0-122 0 0,0 0-58 0 0,0 0-62 0 0,0 0-85 0 0,0 0-53 0 0,-32 32-46 0 0,-98 99-46 0 0,128-129-65 0 0,-1 0 0 0 0,0-1 1 0 0,1 1-1 0 0,-1 0 0 0 0,1 1 1 0 0,-1-1-1 0 0,1 0 0 0 0,0 1 1 0 0,0-1-1 0 0,0 1 0 0 0,0 0 0 0 0,1-1 1 0 0,-1 1-1 0 0,1 0 0 0 0,-1 0 1 0 0,1 0-1 0 0,0 0 0 0 0,0 0 1 0 0,1 0-1 0 0,-1 1 0 0 0,1-1 1 0 0,-1 3-2 0 0,2 4-5 0 0,-1-7 9 0 0,-1 0 0 0 0,1 0 0 0 0,0 0 0 0 0,0 1 0 0 0,0-1 0 0 0,0 0 0 0 0,0 0 1 0 0,1 0-1 0 0,0 0 0 0 0,-1 0 0 0 0,1 1 0 0 0,0-1 0 0 0,1-1 0 0 0,-1 1 0 0 0,0 0 0 0 0,1 0 1 0 0,0 0-1 0 0,-1-1 0 0 0,1 1 0 0 0,0-1 0 0 0,0 1 0 0 0,1-1 0 0 0,-1 0 0 0 0,0 0 0 0 0,1 0 0 0 0,0 0 1 0 0,-1 0-1 0 0,1-1 0 0 0,0 1 0 0 0,0-1 0 0 0,0 0 0 0 0,0 1 0 0 0,0-1 0 0 0,0-1 0 0 0,0 1 1 0 0,0 0-1 0 0,0-1 0 0 0,2 1-4 0 0,5-2 121 0 0,-1 0 0 0 0,1-1 1 0 0,-1 0-1 0 0,1 0 0 0 0,-1-1 1 0 0,0 0-1 0 0,0-1 0 0 0,0 0 1 0 0,-1 0-1 0 0,1-1 0 0 0,-1 0 0 0 0,0-1 1 0 0,0 0-1 0 0,-1 0 0 0 0,0 0 1 0 0,0-1-1 0 0,0 0 0 0 0,-1 0 1 0 0,0-1-1 0 0,0 0 0 0 0,-1 0 1 0 0,0 0-1 0 0,-1-1 0 0 0,0 0 0 0 0,2-3-121 0 0,-4 7-23 0 0,-1 0 0 0 0,1 0-1 0 0,-1-1 1 0 0,0 1 0 0 0,0 0-1 0 0,0 0 1 0 0,-1-1 0 0 0,0 1-1 0 0,0 0 1 0 0,0 0 0 0 0,-1-1-1 0 0,1 1 1 0 0,-1 0 0 0 0,-1 0-1 0 0,1 0 1 0 0,-1 0-1 0 0,0 0 1 0 0,0 0 0 0 0,-1-3 23 0 0,0 5-223 0 0,1 0 1 0 0,-1-1-1 0 0,1 1 1 0 0,-1 0 0 0 0,0 1-1 0 0,0-1 1 0 0,0 0-1 0 0,0 1 1 0 0,-1 0-1 0 0,1 0 1 0 0,-1 0 0 0 0,1 0-1 0 0,-1 0 1 0 0,0 1-1 0 0,0-1 1 0 0,0 1 0 0 0,0 0 222 0 0,-38-6-8380 0 0,28 6-2546 0 0</inkml:trace>
  <inkml:trace contextRef="#ctx0" brushRef="#br0" timeOffset="636.728">1240 190 14555 0 0,'0'0'1650'0'0,"0"0"-319"0"0,0 0-240 0 0,0 0-176 0 0,0 0-218 0 0,0 0-205 0 0,0 0-108 0 0,0 0-12 0 0,0 0 47 0 0,0 0 25 0 0,0 0-33 0 0,-8 33-76 0 0,-24 110-103 0 0,21-85-112 0 0,3 1-1 0 0,2-1 1 0 0,3 1 0 0 0,2 36-120 0 0,2-52 5 0 0,-2-23-112 0 0,0 0 1 0 0,2-1-1 0 0,1 1 1 0 0,0 0-1 0 0,1-1 1 0 0,2 0-1 0 0,0 1 1 0 0,0-2-1 0 0,2 1 1 0 0,0-1-1 0 0,2 0 1 0 0,-1 0-1 0 0,2-1 1 0 0,2 1 106 0 0,-8-17-4535 0 0,-13-15-4337 0 0,4 9-42 0 0</inkml:trace>
  <inkml:trace contextRef="#ctx0" brushRef="#br0" timeOffset="1420.133">846 646 10458 0 0,'0'0'3082'0'0,"0"0"-2168"0"0,0 0-612 0 0,0 0 181 0 0,0 0 223 0 0,0 0 54 0 0,0 0-57 0 0,0 0-116 0 0,34 0-119 0 0,112 0-26 0 0,287-24 969 0 0,-167-14-3527 0 0,-84 9-3719 0 0,-182 29 6064 0 0,0 0-1 0 0,0 0 0 0 0,0 0 0 0 0,0 1 1 0 0,0-1-1 0 0,0 0 0 0 0,0 0 0 0 0,0 0 1 0 0,0 0-1 0 0,0 1 0 0 0,0-1 1 0 0,0 0-1 0 0,0 0 0 0 0,0 0 0 0 0,0 0 1 0 0,0 1-1 0 0,0-1 0 0 0,0 0 1 0 0,1 0-229 0 0,-38 12 1383 0 0,7-1-266 0 0,6-2-781 0 0,0 1 0 0 0,1 2 0 0 0,0 0 1 0 0,1 1-1 0 0,0 2 0 0 0,1 0 0 0 0,1 1 0 0 0,1 1 1 0 0,0 1-1 0 0,-4 6-336 0 0,20-22-8 0 0,1 1 0 0 0,-1-1 0 0 0,0 1 0 0 0,1-1 0 0 0,0 1 0 0 0,0 0 0 0 0,0 0 0 0 0,0 0 0 0 0,0 0 0 0 0,0 0 0 0 0,1 1 0 0 0,-1-1 0 0 0,1 1 0 0 0,0-1 0 0 0,0 1 0 0 0,1-1 0 0 0,-1 1 0 0 0,1-1 0 0 0,-1 1 0 0 0,1 0 0 0 0,0-1 0 0 0,0 1 0 0 0,1-1 0 0 0,-1 1 0 0 0,1 0 0 0 0,0-1 0 0 0,0 1 0 0 0,0-1 0 0 0,0 0 0 0 0,1 1 0 0 0,-1-1 0 0 0,1 0 0 0 0,0 0 0 0 0,0 0 0 0 0,0 0 0 0 0,2 2 8 0 0,6-3 18 0 0,0 0 1 0 0,1 0 0 0 0,-1-1-1 0 0,0-1 1 0 0,1 0 0 0 0,-1 0-1 0 0,1-1 1 0 0,-1 0 0 0 0,1-1-1 0 0,-1 0 1 0 0,0-1 0 0 0,0 0-1 0 0,0 0 1 0 0,0-1 0 0 0,-1 0 0 0 0,1-1-1 0 0,-1 0 1 0 0,0-1 0 0 0,-1 0-1 0 0,1 0 1 0 0,-1-1 0 0 0,0 0-1 0 0,-1 0 1 0 0,1-1 0 0 0,2-4-19 0 0,62-75-738 0 0,-70 123-1090 0 0,-4-31 1817 0 0,1 1 0 0 0,1 0 0 0 0,-1 0 0 0 0,1 0 0 0 0,0 0 0 0 0,0 0 0 0 0,1 0 0 0 0,-1 0 0 0 0,1 0 0 0 0,1 0 0 0 0,-1 0 0 0 0,1 0 0 0 0,0-1 0 0 0,0 1 0 0 0,1-1 0 0 0,0 1 0 0 0,0-1 0 0 0,0 0 0 0 0,0 0 0 0 0,1 0 0 0 0,0-1 0 0 0,0 1 0 0 0,0-1 0 0 0,1 0 0 0 0,-1 0 0 0 0,1-1 0 0 0,0 1 0 0 0,0-1 0 0 0,0 0 0 0 0,1 0 0 0 0,-1-1 0 0 0,1 1 0 0 0,-1-1 0 0 0,1 0 11 0 0,11-3 73 0 0,-1 0 0 0 0,0-1 0 0 0,1-1 1 0 0,-1 0-1 0 0,0-1 0 0 0,0-1 0 0 0,-1 0 0 0 0,1-1 0 0 0,-1-1 0 0 0,0 0 0 0 0,-1-1 0 0 0,0-1 0 0 0,0 0 0 0 0,-1-1 0 0 0,0-1 0 0 0,-1 0 1 0 0,0 0-1 0 0,4-7-73 0 0,-2 6 57 0 0,19-14 61 0 0,-2-2 0 0 0,-1-1 0 0 0,-1-1 1 0 0,-2-1-1 0 0,-1-2 0 0 0,17-27-118 0 0,-22 27-237 0 0,-1-1 0 0 0,-2-1 0 0 0,-1-1 0 0 0,-2 0 0 0 0,-2-1 0 0 0,-1 0 0 0 0,-2-1 0 0 0,-1 0 0 0 0,-2-1-1 0 0,-2 0 1 0 0,-1 0 0 0 0,-3-2 237 0 0,-2 39 8 0 0,0 0-1 0 0,0 0 0 0 0,0 0 0 0 0,0 1 1 0 0,0-1-1 0 0,-1 0 0 0 0,1 1 0 0 0,-1-1 1 0 0,0 1-1 0 0,1-1 0 0 0,-1 1 0 0 0,0 0 1 0 0,0-1-1 0 0,0 1 0 0 0,1 0 0 0 0,-1 0 0 0 0,0 1 1 0 0,-1-1-1 0 0,1 0 0 0 0,0 1 0 0 0,0-1 1 0 0,0 1-1 0 0,0-1 0 0 0,0 1 0 0 0,-1 0 1 0 0,1 0-1 0 0,0 0 0 0 0,0 0 0 0 0,0 1 1 0 0,-1-1-1 0 0,1 1 0 0 0,0-1 0 0 0,0 1 1 0 0,0 0-1 0 0,0-1 0 0 0,0 1 0 0 0,0 0 1 0 0,0 1-1 0 0,0-1 0 0 0,1 0 0 0 0,-1 0 0 0 0,-1 2-7 0 0,-9 7 33 0 0,1 2 0 0 0,0 0 0 0 0,0 0 0 0 0,1 1-1 0 0,1 0 1 0 0,0 1 0 0 0,1 0 0 0 0,0 0-1 0 0,1 1 1 0 0,1 0 0 0 0,1 0 0 0 0,0 0-1 0 0,0 1 1 0 0,2 0 0 0 0,0 0 0 0 0,1 0-1 0 0,0 0 1 0 0,1 0 0 0 0,1 0 0 0 0,1 1-1 0 0,0-1 1 0 0,1 0 0 0 0,3 9-33 0 0,-1 2 125 0 0,0-1 0 0 0,2 1 1 0 0,2-1-1 0 0,0 0 0 0 0,1-1 1 0 0,2 0-1 0 0,0 0 0 0 0,2-1 0 0 0,1-1 1 0 0,1 0-1 0 0,0-1 0 0 0,2-1 0 0 0,11 12-125 0 0,-18-22 33 0 0,1-1 0 0 0,1 0 0 0 0,0-1 0 0 0,0 0 0 0 0,1 0 0 0 0,0-2 0 0 0,0 1 0 0 0,1-2 0 0 0,-1 0 0 0 0,15 4-33 0 0,-27-9-35 0 0,0 0 1 0 0,1 0 0 0 0,-1 0-1 0 0,1 0 1 0 0,-1 0-1 0 0,1-1 1 0 0,0 1 0 0 0,-1-1-1 0 0,1 1 1 0 0,-1-1 0 0 0,1 0-1 0 0,0 1 1 0 0,-1-1-1 0 0,1 0 1 0 0,0 0 0 0 0,-1 0-1 0 0,1 0 1 0 0,0-1-1 0 0,-1 1 1 0 0,1 0 0 0 0,0-1-1 0 0,-1 1 1 0 0,1-1 0 0 0,-1 1-1 0 0,1-1 1 0 0,-1 0-1 0 0,1 0 1 0 0,-1 0 0 0 0,1 0-1 0 0,-1 0 1 0 0,0 0 0 0 0,1 0-1 0 0,-1 0 1 0 0,0 0-1 0 0,0-1 1 0 0,0 1 0 0 0,0 0-1 0 0,0-1 1 0 0,0 1 0 0 0,-1-1-1 0 0,1 1 1 0 0,0-1-1 0 0,-1 1 1 0 0,1-1 0 0 0,-1 0-1 0 0,1 1 1 0 0,-1-1-1 0 0,0 0 1 0 0,0 1 0 0 0,0-1 34 0 0,-7-37-3594 0 0,-12 7-5093 0 0,15 27 6874 0 0,-4-11-4431 0 0</inkml:trace>
  <inkml:trace contextRef="#ctx0" brushRef="#br0" timeOffset="1939.83">2153 429 5985 0 0,'0'0'2998'0'0,"0"0"-1520"0"0,0 0-139 0 0,0 0 112 0 0,0 0-134 0 0,0 0-150 0 0,33 9-76 0 0,107 28-25 0 0,-26-25 778 0 0,-53-11-1285 0 0,0-3 1 0 0,-1-2-1 0 0,32-8-559 0 0,281-40-2725 0 0,-300 48-4052 0 0,-63 13 955 0 0,-24 14 5495 0 0,12-20 419 0 0,-2 1 293 0 0,1 0 1 0 0,0 1 0 0 0,0 0 0 0 0,0-1 0 0 0,0 1 0 0 0,1 0 0 0 0,0 1 0 0 0,0-1 0 0 0,0 0 0 0 0,1 1 0 0 0,0-1-1 0 0,0 1 1 0 0,0-1 0 0 0,0 1 0 0 0,1-1 0 0 0,0 1 0 0 0,0-1 0 0 0,1 1 0 0 0,0 1-386 0 0,1-3 151 0 0,0 1 1 0 0,0-1-1 0 0,1-1 1 0 0,0 1-1 0 0,-1 0 1 0 0,2 0-1 0 0,-1-1 1 0 0,0 0 0 0 0,0 0-1 0 0,1 0 1 0 0,0 0-1 0 0,0 0 1 0 0,0-1-1 0 0,0 1 1 0 0,0-1-1 0 0,0 0 1 0 0,0 0-1 0 0,1-1 1 0 0,-1 1-1 0 0,1-1 1 0 0,2 0-152 0 0,3 2 216 0 0,1-1 1 0 0,0 0 0 0 0,0 0-1 0 0,0-1 1 0 0,0-1 0 0 0,1 0-1 0 0,-1 0 1 0 0,0-1 0 0 0,0 0-1 0 0,0-1 1 0 0,0-1 0 0 0,-1 0-1 0 0,1 0 1 0 0,-1-1 0 0 0,1 0-1 0 0,-1 0 1 0 0,0-2 0 0 0,-1 1-1 0 0,1-1 1 0 0,-1 0 0 0 0,0-1-1 0 0,-1 0 1 0 0,0-1-1 0 0,0 0 1 0 0,0 0 0 0 0,-1 0-1 0 0,0-1 1 0 0,-1 0 0 0 0,0-1-1 0 0,0 1 1 0 0,-1-1 0 0 0,0 0-1 0 0,0-3-216 0 0,-4 10-32 0 0,0 0 0 0 0,0 0-1 0 0,0 1 1 0 0,0-1 0 0 0,0-1-1 0 0,-1 1 1 0 0,1 0-1 0 0,-1 0 1 0 0,0 0 0 0 0,0 0-1 0 0,0 0 1 0 0,0 0 0 0 0,-1 0-1 0 0,1 0 1 0 0,-1 0 0 0 0,0 0-1 0 0,0 0 1 0 0,0 0-1 0 0,0 0 1 0 0,0 0 0 0 0,-1 0-1 0 0,1 1 1 0 0,-1-1 0 0 0,0 1-1 0 0,0-1 1 0 0,0 1 0 0 0,0-1-1 0 0,0 1 1 0 0,0 0-1 0 0,-1 0 1 0 0,1 0 0 0 0,-1 0-1 0 0,1 1 1 0 0,-1-1 0 0 0,0 1-1 0 0,0 0 1 0 0,0-1 0 0 0,1 1-1 0 0,-1 0 1 0 0,0 1 0 0 0,-1-1-1 0 0,1 0 1 0 0,0 1-1 0 0,0 0 1 0 0,-2 0 32 0 0,-5 0-63 0 0,0 0-1 0 0,-1 1 0 0 0,1 0 1 0 0,0 1-1 0 0,0 0 1 0 0,0 1-1 0 0,0 0 1 0 0,0 0-1 0 0,1 1 1 0 0,-1 0-1 0 0,1 1 1 0 0,0 0-1 0 0,0 1 1 0 0,1 0-1 0 0,0 0 1 0 0,0 0-1 0 0,0 1 0 0 0,1 1 1 0 0,0-1-1 0 0,0 1 1 0 0,1 0-1 0 0,-5 8 64 0 0,3-4-15 0 0,0 1 0 0 0,0 0 0 0 0,2 0 0 0 0,-1 1-1 0 0,2-1 1 0 0,0 1 0 0 0,1 1 0 0 0,0-1 0 0 0,1 1-1 0 0,0-1 1 0 0,1 1 0 0 0,1 0 0 0 0,1 0 0 0 0,0 0-1 0 0,2 12 16 0 0,-1-19 11 0 0,1 0-1 0 0,0-1 0 0 0,1 1 1 0 0,0-1-1 0 0,0 1 0 0 0,0-1 1 0 0,1 0-1 0 0,0 0 1 0 0,1-1-1 0 0,-1 1 0 0 0,1-1 1 0 0,1 0-1 0 0,-1 0 0 0 0,1-1 1 0 0,0 1-1 0 0,0-1 0 0 0,0-1 1 0 0,1 1-1 0 0,0-1 0 0 0,0 0 1 0 0,0-1-1 0 0,0 1 1 0 0,1-2-1 0 0,-1 1 0 0 0,5 0-10 0 0,16 5-685 0 0,0-2 0 0 0,0 0-1 0 0,1-2 1 0 0,0-2 0 0 0,-1 0 0 0 0,10-2 685 0 0,-3-1-6367 0 0,-11-6-3850 0 0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02.3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183 498 4241 0 0,'0'0'2142'0'0,"0"0"-1041"0"0,0 0-82 0 0,0 0 392 0 0,0 0 309 0 0,0 0 60 0 0,0 0-137 0 0,0 0-171 0 0,0 0-199 0 0,0 0-198 0 0,32-17-182 0 0,102-58-159 0 0,-56 19 364 0 0,-61 39-974 0 0,-2-1 0 0 0,1 0 0 0 0,-2-1 1 0 0,-1-1-1 0 0,0 0 0 0 0,-2-1 0 0 0,0 0 0 0 0,-1-1 0 0 0,-1 0 0 0 0,-1-1 1 0 0,3-19-125 0 0,-8-26-168 0 0,-5 66 109 0 0,1 1 0 0 0,-1-1 0 0 0,1 1 0 0 0,-1-1 0 0 0,0 1 0 0 0,1 0 1 0 0,-1 0-1 0 0,0 0 0 0 0,0 0 0 0 0,0 0 0 0 0,0 0 0 0 0,0 0 0 0 0,0 1 1 0 0,0-1-1 0 0,0 1 0 0 0,0-1 0 0 0,0 1 0 0 0,0 0 0 0 0,0 0 1 0 0,0 0-1 0 0,0 0 0 0 0,0 0 0 0 0,-1 0 0 0 0,1 0 0 0 0,0 1 0 0 0,0-1 1 0 0,0 1-1 0 0,0 0 0 0 0,0-1 0 0 0,0 1 0 0 0,0 0 0 0 0,1 0 0 0 0,-1 0 1 0 0,0 1-1 0 0,0-1 0 0 0,1 0 0 0 0,-1 1 0 0 0,1-1 0 0 0,-1 1 59 0 0,-7 12-94 0 0,0 0-1 0 0,1 1 0 0 0,1 0 0 0 0,1 0 0 0 0,0 1 1 0 0,1-1-1 0 0,0 1 0 0 0,2 1 0 0 0,0-1 0 0 0,0 0 1 0 0,2 1-1 0 0,0-1 0 0 0,1 10 95 0 0,-1-14-49 0 0,-13 447-2965 0 0,-24 16-10456 0 0,12-274 11843 0 0,19-154 2015 0 0,-2 0 0 0 0,-1-1 0 0 0,-3-1 0 0 0,-1 0 0 0 0,-3 0 0 0 0,-1-2-1 0 0,-10 14-387 0 0,23-49 607 0 0,-1 1-1 0 0,0-1 1 0 0,0 0-1 0 0,-1 0 0 0 0,0 0 1 0 0,-1-1-1 0 0,1-1 1 0 0,-1 1-1 0 0,-1-1 0 0 0,1 0 1 0 0,-4 1-607 0 0,10-6 205 0 0,-1 1 0 0 0,0-1 0 0 0,0 0 0 0 0,0 1 1 0 0,0-1-1 0 0,0 0 0 0 0,0-1 0 0 0,0 1 0 0 0,-1-1 0 0 0,1 1 1 0 0,0-1-1 0 0,0 0 0 0 0,0 0 0 0 0,0 0 0 0 0,-1-1 0 0 0,1 1 1 0 0,0-1-1 0 0,0 1 0 0 0,0-1 0 0 0,0 0 0 0 0,0-1 0 0 0,0 1 1 0 0,0 0-1 0 0,0-1 0 0 0,1 1 0 0 0,-1-1 0 0 0,0 0 0 0 0,1 0 1 0 0,-1 0-1 0 0,1 0 0 0 0,0-1 0 0 0,0 1 0 0 0,0-1 0 0 0,0 1 1 0 0,0-1-1 0 0,-1-2-205 0 0,-6-14 344 0 0,1-1 1 0 0,1 0-1 0 0,1 0 0 0 0,1-1 1 0 0,0 1-1 0 0,2-1 0 0 0,0 0 1 0 0,1-1-1 0 0,2 1 1 0 0,0 0-1 0 0,1 0 0 0 0,1-1 1 0 0,1 1-345 0 0,1-1 3 0 0,2 1 1 0 0,0 0 0 0 0,2 0-1 0 0,0 0 1 0 0,1 1 0 0 0,1 0-1 0 0,1 0 1 0 0,1 1 0 0 0,0 1-1 0 0,1 0 1 0 0,1 1 0 0 0,1 0-1 0 0,1 2 1 0 0,0-1 0 0 0,1 2-1 0 0,0 0 1 0 0,1 1 0 0 0,1 1-1 0 0,0 1 1 0 0,1 0 0 0 0,0 1-1 0 0,0 2 1 0 0,1 0 0 0 0,13-3-4 0 0,42-13-1005 0 0,-24 11-3042 0 0,-37 9 1568 0 0,6-3-6028 0 0,-12 3 2096 0 0</inkml:trace>
  <inkml:trace contextRef="#ctx0" brushRef="#br0" timeOffset="235.087">971 815 7842 0 0,'0'0'2251'0'0,"0"0"-592"0"0,0 0-88 0 0,0 0 135 0 0,0 0-161 0 0,0 0-394 0 0,0 0-336 0 0,-11 31-254 0 0,-33 99-211 0 0,1 22 50 0 0,39-112-164 0 0,4-22-5495 0 0,0-10-86 0 0,0-8-4138 0 0</inkml:trace>
  <inkml:trace contextRef="#ctx0" brushRef="#br0" timeOffset="402.96">775 590 16492 0 0,'0'0'1656'0'0,"0"0"-512"0"0,0 0-336 0 0,0 0-392 0 0,0 0-448 0 0,0 0-408 0 0,0 0-72 0 0,0 0-32 0 0,0 0-8 0 0,0 0-120 0 0,0 0-809 0 0,0 0-1351 0 0,0 0-2449 0 0,0 0-2889 0 0</inkml:trace>
  <inkml:trace contextRef="#ctx0" brushRef="#br0" timeOffset="586.177">1582 745 15219 0 0,'0'0'1679'0'0,"0"0"-683"0"0,0 0-166 0 0,0 0 76 0 0,0 0-77 0 0,0 0-211 0 0,0 0-196 0 0,0 0-154 0 0,0 0-116 0 0,-23 34-48 0 0,-70 106-34 0 0,28-27-33 0 0,-6 26-1792 0 0,44-112-3489 0 0,4-17-5822 0 0,19-9 7001 0 0</inkml:trace>
  <inkml:trace contextRef="#ctx0" brushRef="#br0" timeOffset="804.815">1134 878 8002 0 0,'0'0'1535'0'0,"0"0"-191"0"0,0 0-42 0 0,0 0-121 0 0,0 0-241 0 0,0 0-195 0 0,0 0-88 0 0,0 0-56 0 0,0 0-36 0 0,0 0-3 0 0,0 0-44 0 0,35 15-66 0 0,107 52-63 0 0,91 46 628 0 0,-128-83-2290 0 0,-70-25-2057 0 0,2-4-3915 0 0,-27-1-717 0 0</inkml:trace>
  <inkml:trace contextRef="#ctx0" brushRef="#br0" timeOffset="5854.368">1968 1054 0 0 0,'0'0'643'0'0,"0"0"72"0"0,0 0 146 0 0,0 0 98 0 0,0 0-25 0 0,0 0-101 0 0,0 0-110 0 0,0 0-14 0 0,0 0 5 0 0,0 0 21 0 0,13-3 57 0 0,94-31 2350 0 0,-97 27-2810 0 0,-1 0 1 0 0,0 0-1 0 0,-1-1 1 0 0,1 0-1 0 0,-2 0 1 0 0,1-1-1 0 0,-1 0 0 0 0,0-1 1 0 0,-1 1-1 0 0,0-1 1 0 0,-1-1-1 0 0,0 1 1 0 0,0-1-1 0 0,-1 0 1 0 0,-1 0-1 0 0,1 0 1 0 0,-2 0-1 0 0,0 0 0 0 0,0-1 1 0 0,-1 1-1 0 0,0-8-332 0 0,-1 16-30 0 0,-1 1 1 0 0,1 0-1 0 0,-1-1 0 0 0,1 1 0 0 0,-1 0 0 0 0,0-1 0 0 0,1 1 0 0 0,-1 0 0 0 0,0 0 0 0 0,-1-1 0 0 0,1 1 0 0 0,0 0 0 0 0,-1 0 1 0 0,1 0-1 0 0,-1 1 0 0 0,1-1 0 0 0,-1 0 0 0 0,0 1 0 0 0,0-1 0 0 0,0 1 0 0 0,0-1 0 0 0,0 1 0 0 0,0 0 0 0 0,0 0 1 0 0,0 0-1 0 0,-1 0 0 0 0,1 0 0 0 0,0 0 0 0 0,-1 1 0 0 0,1-1 0 0 0,0 1 0 0 0,-1 0 30 0 0,-81-5-1978 0 0,72 7 1995 0 0,0 1 0 0 0,0 0-1 0 0,0 1 1 0 0,1 0 0 0 0,0 1 0 0 0,0 0-1 0 0,0 1 1 0 0,0 0 0 0 0,1 1 0 0 0,0 0 0 0 0,0 0-1 0 0,1 1 1 0 0,0 1 0 0 0,0-1 0 0 0,1 1-1 0 0,0 1 1 0 0,1 0 0 0 0,0 0 0 0 0,0 0 0 0 0,1 1-1 0 0,0 0 1 0 0,1 0 0 0 0,1 0 0 0 0,-1 1-1 0 0,2-1 1 0 0,0 1 0 0 0,0 0 0 0 0,1 0 0 0 0,0 0-1 0 0,1 1 1 0 0,1 2-17 0 0,0-9 87 0 0,1 0-1 0 0,0 1 1 0 0,0-1-1 0 0,0 0 1 0 0,1 0-1 0 0,0 0 0 0 0,0 0 1 0 0,1 0-1 0 0,-1 0 1 0 0,1 0-1 0 0,1-1 1 0 0,-1 0-1 0 0,1 1 1 0 0,0-1-1 0 0,0-1 1 0 0,0 1-1 0 0,1 0 1 0 0,-1-1-1 0 0,1 0 1 0 0,0 0-1 0 0,1-1 0 0 0,-1 1 1 0 0,0-1-1 0 0,1 0 1 0 0,0-1-1 0 0,0 1-86 0 0,6 2 181 0 0,0-1-1 0 0,0 1 1 0 0,0-2-1 0 0,0 0 1 0 0,1-1-1 0 0,0 0 1 0 0,-1-1-1 0 0,1 0 1 0 0,0-1-1 0 0,0 0 1 0 0,-1-1-1 0 0,9-2-180 0 0,58-39 161 0 0,-57 22-2483 0 0,-1-1-3483 0 0,-12 12 1614 0 0,-3 2-4392 0 0</inkml:trace>
  <inkml:trace contextRef="#ctx0" brushRef="#br0" timeOffset="6470.807">2613 822 3729 0 0,'0'0'1951'0'0,"0"0"-124"0"0,0 0 21 0 0,0 0 63 0 0,0 0-104 0 0,0 0-293 0 0,0 0-294 0 0,0 0-257 0 0,0 0-199 0 0,0 0-137 0 0,0 0-116 0 0,0 0-116 0 0,0 0-103 0 0,-19 3-83 0 0,-56 8-71 0 0,34 16-20 0 0,31-16-210 0 0,1 0 0 0 0,0 1-1 0 0,1 0 1 0 0,0 0 0 0 0,1 1 0 0 0,1 0-1 0 0,0 1 1 0 0,0-1 0 0 0,2 1 0 0 0,-1 0-1 0 0,2 0 1 0 0,0 1 0 0 0,0-1-1 0 0,2 1 1 0 0,0-1 0 0 0,0 13 92 0 0,3-23-1 0 0,0 0 1 0 0,0-1-1 0 0,0 1 1 0 0,0-1-1 0 0,1 1 1 0 0,-1-1-1 0 0,1 0 1 0 0,0 0-1 0 0,0 0 1 0 0,0 0-1 0 0,0 0 1 0 0,1-1-1 0 0,-1 1 1 0 0,1-1-1 0 0,-1 0 1 0 0,1 0-1 0 0,0 0 1 0 0,0-1-1 0 0,0 1 1 0 0,0-1-1 0 0,0 0 1 0 0,0 0-1 0 0,0 0 1 0 0,0-1-1 0 0,0 0 1 0 0,0 1-1 0 0,1-2 1 0 0,-1 1-1 0 0,0 0 1 0 0,0-1-1 0 0,0 1 1 0 0,0-1-1 0 0,0-1 1 0 0,1 1 0 0 0,9-3 206 0 0,1-1 1 0 0,0-1-1 0 0,-1 0 1 0 0,0-1-1 0 0,-1-1 1 0 0,0 0-1 0 0,0-1 0 0 0,0 0 1 0 0,-1-1-1 0 0,-1 0 1 0 0,1-1-1 0 0,1-3-206 0 0,19-17 426 0 0,31-29 171 0 0,-2-2-1 0 0,-4-3 1 0 0,12-21-597 0 0,-55 67-58 0 0,0-2 0 0 0,-1 0 0 0 0,-1 0 0 0 0,-1-1 0 0 0,-1-1 0 0 0,-1 0 0 0 0,-1 0 0 0 0,-1-1 0 0 0,-1 0 0 0 0,-1 0 0 0 0,-1 0 0 0 0,-2-1 0 0 0,1-20 58 0 0,-3 38-76 0 0,0 0 0 0 0,0 0 0 0 0,-1 0 0 0 0,0-1 0 0 0,0 1-1 0 0,-1 0 1 0 0,0 0 0 0 0,0 0 0 0 0,-1 1 0 0 0,1-1 0 0 0,-1 1 0 0 0,-1-1 0 0 0,1 1 0 0 0,-1 0-1 0 0,0 0 1 0 0,-1 0 0 0 0,0 1 0 0 0,1 0 0 0 0,-2 0 0 0 0,1 0 0 0 0,0 0 0 0 0,-1 1 0 0 0,0 0 0 0 0,0 0-1 0 0,0 0 1 0 0,-1 1 0 0 0,1 0 0 0 0,-1 0 0 0 0,0 1 0 0 0,0 0 0 0 0,0 0 0 0 0,0 0 0 0 0,0 1-1 0 0,0 0 1 0 0,0 1 0 0 0,0 0 0 0 0,-1 0 0 0 0,1 0 0 0 0,0 1 0 0 0,0 0 0 0 0,0 0 0 0 0,0 0-1 0 0,0 1 1 0 0,-3 2 76 0 0,-3 1-2 0 0,0 1 0 0 0,1 0-1 0 0,0 1 1 0 0,0 0-1 0 0,1 1 1 0 0,0 0 0 0 0,0 1-1 0 0,1 0 1 0 0,0 1 0 0 0,1 0-1 0 0,0 1 1 0 0,1 0-1 0 0,0 0 1 0 0,0 1 0 0 0,1-1-1 0 0,1 2 1 0 0,0-1 0 0 0,0 1-1 0 0,2 0 1 0 0,-1 0-1 0 0,2 0 1 0 0,0 1 0 0 0,-1 7 2 0 0,0-2 77 0 0,1 0 1 0 0,1 1-1 0 0,0 0 1 0 0,2-1-1 0 0,0 1 1 0 0,1 0 0 0 0,1-1-1 0 0,1 1 1 0 0,1-1-1 0 0,0 0 1 0 0,2 0-1 0 0,0 0 1 0 0,7 12-78 0 0,7 2 206 0 0,2-2-1 0 0,1 0 1 0 0,1-1 0 0 0,2-2-1 0 0,0 0 1 0 0,3-2 0 0 0,24 18-206 0 0,-49-41 12 0 0,13 12-268 0 0,31 29 820 0 0,-24-11-4577 0 0,-22-26-5369 0 0,0-6 1142 0 0</inkml:trace>
</inkml:ink>
</file>

<file path=ppt/ink/ink3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8.2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0 11458 0 0,'0'0'1506'0'0,"0"0"-86"0"0,0 0 5 0 0,0 0 6 0 0,0 0-119 0 0,0 0-238 0 0,0 0-249 0 0,0 0-205 0 0,0 0-150 0 0,0 0-29 0 0,0 0 18 0 0,0 0 49 0 0,0 0 1 0 0,0 30-58 0 0,0 99-92 0 0,13 315 444 0 0,-11-382-822 0 0,-8 160-1180 0 0,-4-183-982 0 0,4-28-1528 0 0,-2-1-4435 0 0,6-7-1675 0 0</inkml:trace>
  <inkml:trace contextRef="#ctx0" brushRef="#br0" timeOffset="477.056">1 567 12347 0 0,'0'0'1193'0'0,"0"0"-453"0"0,0 0 18 0 0,0 0 247 0 0,0 0 134 0 0,0 0-53 0 0,0 0-135 0 0,38-7-139 0 0,126-21-99 0 0,272-32 917 0 0,-229 49-2751 0 0,-138 11-2027 0 0,-1-1-3798 0 0,-52 1 4596 0 0,-9 5-139 0 0,-20 5 3928 0 0,-85 39 7768 0 0,93-45-9039 0 0,-1 0 0 0 0,1 0 0 0 0,0 0 0 0 0,0 1 1 0 0,0 0-1 0 0,1 0 0 0 0,0 0 0 0 0,-1 0 0 0 0,2 1 0 0 0,-1-1 0 0 0,1 1 0 0 0,0 0 0 0 0,0 0 0 0 0,0 0 1 0 0,1 0-1 0 0,0 1 0 0 0,0-1 0 0 0,1 1 0 0 0,0-1 0 0 0,0 1 0 0 0,1 0 0 0 0,-1-1 0 0 0,1 5-168 0 0,1-8 37 0 0,0 1 0 0 0,0-1 0 0 0,0 1-1 0 0,0-1 1 0 0,0 1 0 0 0,1-1 0 0 0,-1 0-1 0 0,1 0 1 0 0,0 0 0 0 0,0 0 0 0 0,0 0-1 0 0,0 0 1 0 0,0-1 0 0 0,1 1 0 0 0,0-1-1 0 0,-1 1 1 0 0,1-1 0 0 0,0 0 0 0 0,0 0-1 0 0,0 0 1 0 0,0 0 0 0 0,0-1-1 0 0,1 1 1 0 0,-1-1 0 0 0,0 0 0 0 0,1 0-1 0 0,1 0-36 0 0,99 11 1452 0 0,-98-13-1404 0 0,0 1 1 0 0,0-1-1 0 0,-1-1 1 0 0,1 1 0 0 0,0-1-1 0 0,0 0 1 0 0,-1 0-1 0 0,1-1 1 0 0,-1 0 0 0 0,1 0-1 0 0,-1 0 1 0 0,0-1-1 0 0,-1 1 1 0 0,1-1 0 0 0,0 0-1 0 0,-1-1 1 0 0,0 1-1 0 0,0-1 1 0 0,0 0-1 0 0,-1 1 1 0 0,0-2 0 0 0,0 1-1 0 0,0 0 1 0 0,0-1-1 0 0,-1 1 1 0 0,0-1 0 0 0,0 0-1 0 0,0 0 1 0 0,-1 0-1 0 0,0 0 1 0 0,0 0 0 0 0,-1 0-1 0 0,0 0 1 0 0,0 0-1 0 0,0 0 1 0 0,0 0-1 0 0,-1 0 1 0 0,0 0 0 0 0,0 0-1 0 0,-1 0 1 0 0,0 1-1 0 0,0-1 1 0 0,0 0 0 0 0,-1 1-1 0 0,0-1 1 0 0,-2-3-49 0 0,-73-63-3434 0 0,46 55-814 0 0,-2 6-4207 0 0,21 9-919 0 0</inkml:trace>
</inkml:ink>
</file>

<file path=ppt/ink/ink3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6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176 428 3489 0 0,'0'0'304'0'0,"0"0"-220"0"0,0 0-144 0 0,0 0 49 0 0,0 0 88 0 0,0 0 110 0 0,0 0 127 0 0,0 0 136 0 0,0 0 146 0 0,0 0 130 0 0,0 0 109 0 0,11-3 94 0 0,74-24 1237 0 0,-17-6-951 0 0,-1-4-1 0 0,-3-2 1 0 0,-1-3 0 0 0,-2-3-1 0 0,2-6-1214 0 0,-55 45 245 0 0,0-1 0 0 0,0 0 0 0 0,-1 0 0 0 0,1-1-1 0 0,-2 1 1 0 0,1-2 0 0 0,-1 1 0 0 0,0-1 0 0 0,-1 0-1 0 0,0 0 1 0 0,-1 0 0 0 0,1-1 0 0 0,-2 0 0 0 0,1 0-1 0 0,-2 0 1 0 0,2-5-245 0 0,-5 15 28 0 0,0 0 0 0 0,0 0-1 0 0,0 0 1 0 0,0-1 0 0 0,1 1-1 0 0,-1 0 1 0 0,0 0 0 0 0,0 0-1 0 0,0 0 1 0 0,0 0 0 0 0,0 1-1 0 0,0-1 1 0 0,1 0-1 0 0,-1 0 1 0 0,0 0 0 0 0,0 1-1 0 0,0-1 1 0 0,0 1 0 0 0,1-1-1 0 0,-1 0 1 0 0,0 1 0 0 0,1-1-1 0 0,-1 1 1 0 0,0 0 0 0 0,1-1-1 0 0,-1 1 1 0 0,0-1 0 0 0,1 1-1 0 0,-1 0 1 0 0,1 0 0 0 0,-1-1-1 0 0,1 1 1 0 0,-1 0 0 0 0,1 0-1 0 0,0 0 1 0 0,0-1 0 0 0,-1 1-1 0 0,1 0-27 0 0,-25 45-19 0 0,1 1-1 0 0,3 1 1 0 0,2 0-1 0 0,2 2 1 0 0,2 0-1 0 0,3 1 1 0 0,1 0-1 0 0,-2 47 20 0 0,1 50-653 0 0,7 0-1 0 0,10 74 654 0 0,-5-214-38 0 0,3 11-50 0 0,-1 0-1 0 0,-1 1 0 0 0,-1-1 1 0 0,-1 0-1 0 0,-1 1 1 0 0,0-1-1 0 0,-1 0 0 0 0,-2 0 1 0 0,0 0-1 0 0,0-1 1 0 0,-2 1-1 0 0,0-1 0 0 0,-1-1 1 0 0,-1 0-1 0 0,-3 5 89 0 0,-5-4-34 0 0,1 0 1 0 0,-2-1-1 0 0,0-1 0 0 0,-1 0 0 0 0,-1-2 1 0 0,0 0-1 0 0,-1-1 0 0 0,-1-1 0 0 0,0-2 0 0 0,0 0 1 0 0,-1-1-1 0 0,0-1 0 0 0,0-1 0 0 0,-1-1 0 0 0,0-1 1 0 0,0-1-1 0 0,-1-1 0 0 0,-20-1 34 0 0,42-2 50 0 0,0 0 0 0 0,1 0-1 0 0,-1 0 1 0 0,0 0 0 0 0,0 0-1 0 0,0-1 1 0 0,1 1 0 0 0,-1-1 0 0 0,0 0-1 0 0,1 0 1 0 0,-1 0 0 0 0,0 0-1 0 0,1-1 1 0 0,0 1 0 0 0,-1-1 0 0 0,1 1-1 0 0,0-1 1 0 0,0 0 0 0 0,-1 0-1 0 0,1 0 1 0 0,1 0 0 0 0,-1 0 0 0 0,0 0-1 0 0,1 0 1 0 0,-1-1 0 0 0,1 1-1 0 0,-1-1 1 0 0,1 1 0 0 0,0-1 0 0 0,0 0-1 0 0,0 1 1 0 0,1-1 0 0 0,-1 0-1 0 0,1 0 1 0 0,-1 1 0 0 0,1-1 0 0 0,0 0-1 0 0,0-1-49 0 0,0-6 53 0 0,0 1 0 0 0,1-1 0 0 0,1 0 0 0 0,-1 0 0 0 0,2 0 0 0 0,-1 1 0 0 0,1-1 0 0 0,1 1 0 0 0,-1 0 0 0 0,5-6-53 0 0,34-57 158 0 0,3 2 0 0 0,3 2-1 0 0,3 2 1 0 0,4 2-1 0 0,37-33-157 0 0,175-130 683 0 0,-256 222-1724 0 0,0 23-7392 0 0,-11-18 8408 0 0,3 7-5478 0 0,0-2-1074 0 0</inkml:trace>
  <inkml:trace contextRef="#ctx0" brushRef="#br0" timeOffset="315.009">881 1050 8106 0 0,'0'0'2907'0'0,"0"0"-1751"0"0,0 0-406 0 0,0 0 170 0 0,0 0 142 0 0,0 0-10 0 0,0 0-59 0 0,0 0-58 0 0,0 0-53 0 0,0 0-35 0 0,0 0-91 0 0,0 0-86 0 0,-3 4-60 0 0,-4 3 173 0 0,22-36-79 0 0,-5 10-529 0 0,120-230 946 0 0,-121 231-1341 0 0,51-92 486 0 0,-20 39-4774 0 0,-38 68 3959 0 0,1-2-3539 0 0,1 2-4690 0 0,0 2 2226 0 0</inkml:trace>
  <inkml:trace contextRef="#ctx0" brushRef="#br0" timeOffset="674.227">1300 862 0 0 0,'0'0'1419'0'0,"0"0"369"0"0,0 0 145 0 0,0 0 109 0 0,0 0 5 0 0,0 0-38 0 0,0 0-78 0 0,0 0-159 0 0,0 0-260 0 0,33 3-269 0 0,99 8-222 0 0,-74-23 292 0 0,-53 6-1031 0 0,1 1-117 0 0,0-1-1 0 0,-1 0 0 0 0,0 0 0 0 0,0 0 1 0 0,-1 0-1 0 0,1-1 0 0 0,-1 0 1 0 0,-1 0-1 0 0,1 0 0 0 0,-1 0 0 0 0,-1 0 1 0 0,1-1-1 0 0,-1 1 0 0 0,-1-1 1 0 0,1-3-165 0 0,-1 7-34 0 0,-1 1 1 0 0,1 0-1 0 0,-1-1 1 0 0,0 1-1 0 0,0-1 1 0 0,-1 1-1 0 0,1-1 1 0 0,-1 1-1 0 0,1 0 1 0 0,-1-1-1 0 0,0 1 1 0 0,-1 0-1 0 0,1-1 1 0 0,0 1-1 0 0,-1 0 1 0 0,0 0-1 0 0,0 0 1 0 0,0 0-1 0 0,0 1 1 0 0,0-1-1 0 0,0 0 1 0 0,-1 1-1 0 0,1 0 1 0 0,-1-1-1 0 0,0 1 1 0 0,1 0 0 0 0,-1 0-1 0 0,0 1 1 0 0,0-1-1 0 0,-1 1 1 0 0,1-1-1 0 0,0 1 1 0 0,0 0-1 0 0,-1 0 1 0 0,-1 0 33 0 0,-2 0-141 0 0,0 0 0 0 0,0 1 0 0 0,0-1 0 0 0,0 1 0 0 0,0 1 1 0 0,0 0-1 0 0,0 0 0 0 0,0 0 0 0 0,0 1 0 0 0,1-1 0 0 0,-1 2 1 0 0,0-1-1 0 0,1 1 0 0 0,-1 0 0 0 0,1 0 0 0 0,0 1 1 0 0,0 0-1 0 0,0 0 0 0 0,1 0 0 0 0,0 1 0 0 0,-1 0 0 0 0,1 0 1 0 0,1 0-1 0 0,-4 5 141 0 0,-1 1-153 0 0,0 1 0 0 0,1 0-1 0 0,0 0 1 0 0,1 0 0 0 0,0 1 0 0 0,1 0 0 0 0,1 1 0 0 0,0-1 0 0 0,1 1 0 0 0,0 0 0 0 0,-1 13 153 0 0,4-22-59 0 0,0 0 1 0 0,1 1-1 0 0,0-1 1 0 0,0 0 0 0 0,0 1-1 0 0,0-1 1 0 0,1 0-1 0 0,0 0 1 0 0,0 1-1 0 0,0-1 1 0 0,1 0-1 0 0,0 0 1 0 0,0 0-1 0 0,0 0 1 0 0,0-1-1 0 0,1 1 1 0 0,0 0-1 0 0,0-1 1 0 0,0 0-1 0 0,0 0 1 0 0,1 0 0 0 0,0 0-1 0 0,0 0 1 0 0,0-1-1 0 0,0 0 1 0 0,0 0-1 0 0,1 0 1 0 0,-1 0-1 0 0,1-1 1 0 0,0 1-1 0 0,0-1 1 0 0,0 0 58 0 0,14 4-328 0 0,-1 0 1 0 0,1-1 0 0 0,0-2-1 0 0,0 1 1 0 0,1-2 0 0 0,-1-1-1 0 0,0 0 1 0 0,1-1 0 0 0,-1-1-1 0 0,7-2 328 0 0,116-24-8630 0 0,-116 19 5864 0 0</inkml:trace>
  <inkml:trace contextRef="#ctx0" brushRef="#br0" timeOffset="1061.609">1799 921 0 0 0,'0'0'1036'0'0,"0"0"243"0"0,0 0 510 0 0,0 0 430 0 0,0 0 119 0 0,0 0-130 0 0,0 0-177 0 0,0 0-187 0 0,0 0-209 0 0,0 0-226 0 0,0 0-208 0 0,35-2-222 0 0,110-7-205 0 0,-71-10 197 0 0,-65 12-806 0 0,-1 3-76 0 0,0-1-1 0 0,0 0 1 0 0,-1 0 0 0 0,1 0-1 0 0,-1-1 1 0 0,-1 0-1 0 0,1-1 1 0 0,-1 0 0 0 0,0 0-1 0 0,0 0 1 0 0,-1 0 0 0 0,0-1-1 0 0,0 0 1 0 0,-1 0-1 0 0,0 0 1 0 0,0-1 0 0 0,-1 1-1 0 0,0-1 1 0 0,-1 0-1 0 0,0 0 1 0 0,0 0 0 0 0,0-7-89 0 0,-4 13-77 0 0,1 1 0 0 0,-1-1 0 0 0,0 0 0 0 0,0 1 0 0 0,0-1 0 0 0,0 1 0 0 0,-1 0 1 0 0,1 0-1 0 0,-1 0 0 0 0,1 0 0 0 0,-1 0 0 0 0,0 1 0 0 0,1-1 0 0 0,-1 1 0 0 0,0-1 0 0 0,0 1 0 0 0,0 0 0 0 0,0 0 1 0 0,0 1-1 0 0,-1-1 0 0 0,1 1 0 0 0,0-1 0 0 0,0 1 0 0 0,0 0 0 0 0,0 0 0 0 0,-1 0 0 0 0,1 1 0 0 0,0-1 0 0 0,0 1 1 0 0,-3 0 76 0 0,-5 4-113 0 0,1 1 1 0 0,-1-1 0 0 0,1 2 0 0 0,0-1-1 0 0,1 1 1 0 0,0 1 0 0 0,0 0-1 0 0,0 0 1 0 0,1 1 0 0 0,0 0 0 0 0,1 1 112 0 0,-1-2 17 0 0,0 1 1 0 0,1 0-1 0 0,0 1 1 0 0,1 0-1 0 0,0 0 1 0 0,0 0 0 0 0,1 1-1 0 0,0-1 1 0 0,1 1-1 0 0,1 0 1 0 0,0 1-1 0 0,0-1 1 0 0,1 1-1 0 0,0-1 1 0 0,1 1-1 0 0,0-1 1 0 0,1 1 0 0 0,1 0-1 0 0,1 10-17 0 0,0-17 65 0 0,0 1 0 0 0,0 0-1 0 0,1-1 1 0 0,0 1 0 0 0,0-1 0 0 0,1 0-1 0 0,-1 0 1 0 0,1 0 0 0 0,0 0 0 0 0,1-1 0 0 0,-1 1-1 0 0,1-1 1 0 0,0 0 0 0 0,0-1 0 0 0,0 1-1 0 0,0-1 1 0 0,1 0 0 0 0,-1 0 0 0 0,1-1-1 0 0,0 1 1 0 0,0-1 0 0 0,0-1 0 0 0,0 1 0 0 0,4 0-65 0 0,150 6 1016 0 0,-159-8-1018 0 0,132-27-456 0 0,-48-2-6263 0 0,-78 26 5589 0 0,20-8-10392 0 0</inkml:trace>
</inkml:ink>
</file>

<file path=ppt/ink/ink3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26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1623 164 2168 0 0,'0'0'1021'0'0,"0"0"-156"0"0,0 0-62 0 0,0 0 104 0 0,0 0 254 0 0,0 0 220 0 0,0 0 132 0 0,0 0-10 0 0,0 0-194 0 0,0 0-226 0 0,-4-16-231 0 0,-13-50-180 0 0,16 63-574 0 0,0-1 1 0 0,-1 1-1 0 0,1-1 0 0 0,-1 1 1 0 0,1-1-1 0 0,-1 1 1 0 0,0 0-1 0 0,-1 0 0 0 0,1 0 1 0 0,0 0-1 0 0,-1 1 0 0 0,0-1 1 0 0,1 0-1 0 0,-1 1 1 0 0,0 0-1 0 0,0 0 0 0 0,-1 0 1 0 0,1 0-1 0 0,0 0 0 0 0,-1 1 1 0 0,1-1-1 0 0,-3 0-98 0 0,-5-2 208 0 0,-2 0-145 0 0,-1 0-1 0 0,0 1 1 0 0,0 1 0 0 0,-1 0-1 0 0,1 1 1 0 0,0 1-1 0 0,-1 0 1 0 0,1 1-1 0 0,0 0 1 0 0,0 1-1 0 0,0 1 1 0 0,0 0-1 0 0,0 1 1 0 0,1 1-1 0 0,-1 0 1 0 0,1 1-1 0 0,-11 6-62 0 0,11-8 2 0 0,0 0-1 0 0,0 1 1 0 0,0 1-1 0 0,1 0 0 0 0,0 1 1 0 0,0 0-1 0 0,1 1 1 0 0,0 0-1 0 0,0 1 0 0 0,1 0 1 0 0,0 0-1 0 0,0 1 1 0 0,1 1-1 0 0,0 0 1 0 0,1 0-1 0 0,1 0 0 0 0,-3 6-1 0 0,7-10-5 0 0,1-1-1 0 0,1 1 1 0 0,-1 0-1 0 0,1 0 1 0 0,0-1-1 0 0,0 1 1 0 0,1 0-1 0 0,0 0 1 0 0,0 0-1 0 0,1 0 0 0 0,0 0 1 0 0,0-1-1 0 0,1 1 1 0 0,-1 0-1 0 0,2-1 1 0 0,-1 1-1 0 0,1-1 1 0 0,-1 0-1 0 0,2 0 1 0 0,0 3 5 0 0,9-1 57 0 0,0 1 0 0 0,0-2 0 0 0,0 1 0 0 0,1-2-1 0 0,0 0 1 0 0,0 0 0 0 0,0-2 0 0 0,1 0 0 0 0,0 0 0 0 0,0-1 0 0 0,0-1 0 0 0,0-1 0 0 0,0 0 0 0 0,0-1 0 0 0,0 0 0 0 0,0-1 0 0 0,5-2-57 0 0,5 3 105 0 0,-33 12 573 0 0,-60 32-368 0 0,20-14-251 0 0,1 2 0 0 0,1 1 0 0 0,3 3 0 0 0,0 1 0 0 0,-3 8-59 0 0,39-38 2 0 0,0 0 1 0 0,0 0-1 0 0,1 1 0 0 0,0-1 1 0 0,0 2-1 0 0,1-1 0 0 0,0 1 1 0 0,0-1-1 0 0,1 1 0 0 0,0 0 1 0 0,1 1-1 0 0,0-1 0 0 0,0 1 1 0 0,1 0-1 0 0,0-1 0 0 0,1 1 1 0 0,0 0-1 0 0,1 0 0 0 0,0 0 1 0 0,0 0-1 0 0,1 0 0 0 0,0-1 1 0 0,3 10-4 0 0,2-13 52 0 0,0 1-1 0 0,1-1 1 0 0,-1-1-1 0 0,1 1 1 0 0,0-1-1 0 0,1 0 1 0 0,-1-1-1 0 0,1 0 1 0 0,0 0-1 0 0,0-1 0 0 0,1 0 1 0 0,-1 0-1 0 0,0-1 1 0 0,1 0-1 0 0,0 0 1 0 0,-1-1-1 0 0,1 0 1 0 0,0-1-1 0 0,0 0 1 0 0,0 0-1 0 0,-1-1 1 0 0,1 0-1 0 0,0 0 0 0 0,5-2-50 0 0,12 0-133 0 0,1-2 0 0 0,-1 0 0 0 0,0-1 0 0 0,-1-2 0 0 0,0-1 0 0 0,18-8 133 0 0,20-13-3206 0 0,-5-1-3531 0 0,-36 18 1112 0 0,-6 4-216 0 0</inkml:trace>
  <inkml:trace contextRef="#ctx0" brushRef="#br0" timeOffset="252.843">2199 433 12339 0 0,'0'0'3455'0'0,"0"0"-2525"0"0,0 0-818 0 0,0 0 89 0 0,0 0 258 0 0,0 0 216 0 0,0 0 119 0 0,0 0-31 0 0,-35 37-148 0 0,-112 120-182 0 0,61-46-51 0 0,-24 98-390 0 0,76-112-2663 0 0,30-84 1279 0 0,-2 5-1969 0 0,2-6-2239 0 0,1-7-2526 0 0</inkml:trace>
  <inkml:trace contextRef="#ctx0" brushRef="#br0" timeOffset="499.994">1632 503 11138 0 0,'0'0'1367'0'0,"0"0"-360"0"0,0 0-353 0 0,0 0-118 0 0,0 0 1 0 0,0 0 18 0 0,0 0 1 0 0,0 0 14 0 0,0 0 22 0 0,0 0 17 0 0,0 0-19 0 0,0 0-73 0 0,35 19-97 0 0,112 60-105 0 0,-22-4 232 0 0,69 42-1245 0 0,-121-88-3320 0 0,-20-24-6502 0 0,-43-5 5246 0 0</inkml:trace>
  <inkml:trace contextRef="#ctx0" brushRef="#br0" timeOffset="805.586">2718 539 4449 0 0,'0'0'3906'0'0,"0"0"-2107"0"0,0 0-647 0 0,0 0-30 0 0,0 0-2 0 0,0 0-58 0 0,0 0-158 0 0,0 0-108 0 0,0 0-50 0 0,0 0-66 0 0,0 0-72 0 0,0 0-79 0 0,0 0-95 0 0,-30 11-58 0 0,-96 34-24 0 0,52-1 208 0 0,65-38-548 0 0,0 1 0 0 0,1 0 0 0 0,0 1 0 0 0,0 0 0 0 0,0 0 0 0 0,1 1 0 0 0,1 0 1 0 0,0 0-1 0 0,0 0 0 0 0,0 1 0 0 0,1 0 0 0 0,1 0 0 0 0,0 0 0 0 0,0 1 0 0 0,1 0 0 0 0,0-1 0 0 0,1 1 0 0 0,0 0 0 0 0,1 0 0 0 0,0 0 0 0 0,1 0 0 0 0,0 0 0 0 0,1 2-12 0 0,0-9 3 0 0,0-1-1 0 0,0 1 0 0 0,0-1 1 0 0,0 1-1 0 0,1-1 0 0 0,0 0 0 0 0,0 0 1 0 0,0 1-1 0 0,0-1 0 0 0,0-1 1 0 0,0 1-1 0 0,1 0 0 0 0,-1 0 0 0 0,1-1 1 0 0,0 0-1 0 0,0 1 0 0 0,0-1 1 0 0,0 0-1 0 0,0 0 0 0 0,1-1 0 0 0,-1 1 1 0 0,0-1-1 0 0,1 0 0 0 0,-1 0 0 0 0,1 0 1 0 0,0 0-1 0 0,-1 0 0 0 0,1-1 1 0 0,0 1-1 0 0,-1-1 0 0 0,1 0 0 0 0,0 0-2 0 0,4-1 58 0 0,1 1 0 0 0,-1-1-1 0 0,1 0 1 0 0,-1-1-1 0 0,0 0 1 0 0,0 0 0 0 0,0-1-1 0 0,0 0 1 0 0,0-1-1 0 0,-1 1 1 0 0,1-1-1 0 0,-1-1 1 0 0,4-2-58 0 0,11-13 149 0 0,0-1 0 0 0,-2-1 0 0 0,-1 0 0 0 0,0-2 1 0 0,9-16-150 0 0,44-54 223 0 0,-72 95-232 0 0,0-1 0 0 0,0 0 0 0 0,0 0 0 0 0,0 1 0 0 0,0-1 0 0 0,0 0 0 0 0,0 1 0 0 0,0-1 0 0 0,0 0 0 0 0,0 0-1 0 0,1 1 1 0 0,-1-1 0 0 0,0 0 0 0 0,0 0 0 0 0,0 1 0 0 0,0-1 0 0 0,1 0 0 0 0,-1 0 0 0 0,0 0 0 0 0,0 1 0 0 0,1-1-1 0 0,-1 0 1 0 0,0 0 0 0 0,0 0 0 0 0,1 0 0 0 0,-1 1 0 0 0,0-1 0 0 0,0 0 0 0 0,1 0 0 0 0,-1 0 0 0 0,0 0 0 0 0,1 0-1 0 0,-1 0 1 0 0,0 0 0 0 0,0 0 0 0 0,1 0 0 0 0,-1 0 0 0 0,0 0 0 0 0,1 0 0 0 0,-1 0 0 0 0,0 0 0 0 0,1 0 0 0 0,-1 0-1 0 0,0 0 1 0 0,0-1 9 0 0,0 14-63 0 0,11 81-874 0 0,28-41-2423 0 0,6-20-2886 0 0,-13-15-1752 0 0,-21-10 4348 0 0</inkml:trace>
  <inkml:trace contextRef="#ctx0" brushRef="#br0" timeOffset="1275.063">3105 1003 1744 0 0,'0'0'4911'0'0,"0"0"-2153"0"0,0 0-651 0 0,0 0-64 0 0,0 0-153 0 0,0 0-287 0 0,0 0-266 0 0,0 0-215 0 0,0 0-201 0 0,0 0-180 0 0,0 0-137 0 0,0 0-143 0 0,-4-20-141 0 0,-8-65-81 0 0,11 81-217 0 0,1 0-1 0 0,0-1 1 0 0,-1 1 0 0 0,2-1-1 0 0,-1 1 1 0 0,0-1 0 0 0,1 1-1 0 0,0 0 1 0 0,0-1 0 0 0,0 1-1 0 0,1 0 1 0 0,-1 0 0 0 0,1-1-1 0 0,0 1 1 0 0,2-3-22 0 0,4-8 58 0 0,-1 0-55 0 0,0 0 1 0 0,1 0-1 0 0,1 1 0 0 0,0 1 1 0 0,1-1-1 0 0,0 1 1 0 0,1 1-1 0 0,0 0 1 0 0,1 1-1 0 0,1 0 1 0 0,0 1-1 0 0,4-3-3 0 0,-16 12-13 0 0,-1 1 0 0 0,1-1 1 0 0,0 0-1 0 0,0 1 0 0 0,0-1 0 0 0,0 1 0 0 0,0-1 1 0 0,0 1-1 0 0,0 0 0 0 0,0-1 0 0 0,0 1 0 0 0,0 0 1 0 0,1 0-1 0 0,-1 0 0 0 0,0 0 0 0 0,0 0 0 0 0,0 0 1 0 0,0 0-1 0 0,0 0 0 0 0,0 0 0 0 0,0 0 1 0 0,0 0-1 0 0,1 1 0 0 0,-1-1 0 0 0,0 0 0 0 0,0 1 1 0 0,0-1-1 0 0,0 1 0 0 0,0 0 0 0 0,-1-1 0 0 0,1 1 1 0 0,0 0-1 0 0,0-1 0 0 0,0 1 0 0 0,0 0 0 0 0,-1 0 1 0 0,1 0-1 0 0,0-1 0 0 0,-1 1 0 0 0,1 0 0 0 0,-1 0 1 0 0,1 0-1 0 0,-1 0 0 0 0,1 0 0 0 0,-1 0 1 0 0,0 0-1 0 0,1 1 0 0 0,-1-1 0 0 0,0 0 0 0 0,0 0 1 0 0,0 0-1 0 0,0 0 0 0 0,0 0 0 0 0,0 1 13 0 0,-5 171 21 0 0,7-172-2 0 0,0 0-1 0 0,0 1 0 0 0,0-1 1 0 0,0 0-1 0 0,0 0 0 0 0,1 0 0 0 0,-1 0 1 0 0,0-1-1 0 0,0 1 0 0 0,1-1 0 0 0,-1 1 1 0 0,0-1-1 0 0,1 0 0 0 0,-1 0 1 0 0,0 0-1 0 0,1 0 0 0 0,-1 0 0 0 0,0 0 1 0 0,1-1-1 0 0,-1 1 0 0 0,0-1 0 0 0,1 0 1 0 0,-1 1-1 0 0,0-1 0 0 0,0 0 1 0 0,0-1-1 0 0,0 1 0 0 0,0 0 0 0 0,0 0 1 0 0,0-1-19 0 0,121-91 430 0 0,-103 75-446 0 0,1 0-1 0 0,1 2 1 0 0,0 0 0 0 0,2 1 0 0 0,14-7 16 0 0,-28 18 1 0 0,-9 2-20 0 0,0 1 1 0 0,0 0-1 0 0,1 0 0 0 0,-1 0 0 0 0,0 0 0 0 0,0 0 1 0 0,1 0-1 0 0,-1 0 0 0 0,1 0 0 0 0,-1 0 0 0 0,1 1 1 0 0,0-1-1 0 0,-1 1 0 0 0,1-1 0 0 0,-1 1 0 0 0,1 0 1 0 0,0-1-1 0 0,-1 1 0 0 0,1 0 0 0 0,0 0 0 0 0,-1 0 1 0 0,1 0-1 0 0,0 0 0 0 0,-1 1 0 0 0,1-1 0 0 0,0 1 1 0 0,-1-1-1 0 0,1 1 0 0 0,0-1 0 0 0,-1 1 0 0 0,1 0 1 0 0,-1 0-1 0 0,0-1 0 0 0,1 1 0 0 0,-1 0 0 0 0,0 0 1 0 0,1 1-1 0 0,-1-1 0 0 0,0 0 0 0 0,1 1 19 0 0,1 14-82 0 0,19 44-1129 0 0,14-36-2765 0 0,-3-18-2114 0 0,-10-5-1812 0 0,-13-1 4461 0 0</inkml:trace>
  <inkml:trace contextRef="#ctx0" brushRef="#br0" timeOffset="1731.109">3963 683 6217 0 0,'0'0'1614'0'0,"0"0"-514"0"0,0 0-48 0 0,0 0 214 0 0,0 0 114 0 0,0 0-93 0 0,0 0-177 0 0,0 0-186 0 0,0 0-136 0 0,0 0-112 0 0,-6 34-113 0 0,-17 109-81 0 0,-4 62 1089 0 0,25-185-1402 0 0,1-9-73 0 0,0 0-1 0 0,0-1 0 0 0,-1 1 0 0 0,0 0 1 0 0,-1 0-1 0 0,0-1 0 0 0,-1 0 0 0 0,0 1 1 0 0,-1-1-1 0 0,0-1 0 0 0,-2 4-95 0 0,6-13 44 0 0,0 0-1 0 0,0 0 1 0 0,0 0-1 0 0,0 0 1 0 0,0-1-1 0 0,0 1 1 0 0,0 0-1 0 0,0 0 1 0 0,0-1-1 0 0,0 1 1 0 0,0 0-1 0 0,0-1 1 0 0,0 1-1 0 0,1-1 1 0 0,-1 1-1 0 0,0-1 1 0 0,0 1-1 0 0,0-1 1 0 0,1 0-1 0 0,-1 1 1 0 0,0-1-1 0 0,1 0 1 0 0,-1 0-1 0 0,1 1 1 0 0,-1-1-1 0 0,1 0 1 0 0,-1 0-1 0 0,1 0 1 0 0,-1 0-1 0 0,1 0 1 0 0,0 0-1 0 0,0 0 1 0 0,-1 1 0 0 0,1-1-1 0 0,0 0 1 0 0,0 0-1 0 0,0 0 1 0 0,0 0-1 0 0,0 0 1 0 0,0 0-1 0 0,0 0 1 0 0,0 0-1 0 0,1 0 1 0 0,-1 0-1 0 0,0 0 1 0 0,1 0-1 0 0,-1 0 1 0 0,1-1-44 0 0,2-21-59 0 0,1-1 1 0 0,1 1-1 0 0,1 0 1 0 0,1 0-1 0 0,1 0 1 0 0,1 1-1 0 0,1 0 1 0 0,1 1-1 0 0,1 0 1 0 0,0 1-1 0 0,2 0 1 0 0,0 1-1 0 0,2 1 1 0 0,0 0-1 0 0,0 1 1 0 0,2 1-1 0 0,0 0 1 0 0,1 2-1 0 0,0 0 1 0 0,2 1-1 0 0,-1 1 1 0 0,1 1-1 0 0,20-8 59 0 0,-22 9-90 0 0,1 2-1 0 0,0 0 1 0 0,0 0 0 0 0,0 2 0 0 0,1 1-1 0 0,0 0 1 0 0,0 2 0 0 0,0 0-1 0 0,0 2 1 0 0,16 0 90 0 0,-32 3 43 0 0,0-1 1 0 0,-1 2-1 0 0,0-1 0 0 0,1 0 1 0 0,-1 1-1 0 0,0 0 0 0 0,0 0 1 0 0,-1 0-1 0 0,1 0 0 0 0,-1 1 1 0 0,1-1-1 0 0,-1 1 0 0 0,0 0 1 0 0,0 0-1 0 0,-1 0 0 0 0,1 0 1 0 0,-1 1-1 0 0,0-1 0 0 0,0 1 1 0 0,0-1-1 0 0,-1 1 0 0 0,0 0 1 0 0,0-1-1 0 0,0 1 0 0 0,0 0 1 0 0,-1 0-1 0 0,1 0 0 0 0,-1 0 1 0 0,-1 0-1 0 0,1 0 0 0 0,-1-1 1 0 0,0 1-1 0 0,0 0 0 0 0,0 0 1 0 0,0-1-1 0 0,-1 1 0 0 0,0 0 1 0 0,0-1-1 0 0,-1 1-43 0 0,-9 11 59 0 0,-1 0 0 0 0,-1-1 0 0 0,0 0 0 0 0,-1-1 0 0 0,-1-1 0 0 0,0-1 0 0 0,-1 0 0 0 0,0-1 0 0 0,-1 0 0 0 0,0-2 0 0 0,0 0 0 0 0,-1-1 0 0 0,-1-1 0 0 0,1-1-1 0 0,-1 0 1 0 0,0-2 0 0 0,0 0 0 0 0,-4-1-59 0 0,-54-3-1068 0 0,76-2 808 0 0,1 1 0 0 0,-1-1 0 0 0,1 0 0 0 0,-1 0 0 0 0,1 0 0 0 0,0 0 0 0 0,0 0 0 0 0,0 0 0 0 0,0 0 0 0 0,0 0 0 0 0,0-1 0 0 0,1 1-1 0 0,-1 0 1 0 0,1-1 0 0 0,-1 1 0 0 0,1 0 0 0 0,0-1 0 0 0,0 1 0 0 0,0 0 0 0 0,0-1 0 0 0,0 1 0 0 0,1 0 0 0 0,-1-1 0 0 0,1 1 0 0 0,0 0 0 0 0,0-3 260 0 0,13-36-9426 0 0,-7 26 2843 0 0</inkml:trace>
  <inkml:trace contextRef="#ctx0" brushRef="#br0" timeOffset="1974.4">4813 68 17348 0 0,'0'0'310'0'0,"0"0"-108"0"0,0 0 129 0 0,0 0 339 0 0,0 0 289 0 0,0 0 139 0 0,0 0-41 0 0,0 0-188 0 0,0 0-191 0 0,0 0-130 0 0,0 33-133 0 0,-3 106-129 0 0,-7-34 78 0 0,-25 280-563 0 0,34-370-230 0 0,-1 27-857 0 0,11-22-3818 0 0,12-25-7852 0 0,-16 4 7795 0 0</inkml:trace>
  <inkml:trace contextRef="#ctx0" brushRef="#br0" timeOffset="2270.569">4931 712 0 0 0,'0'0'1026'0'0,"0"0"606"0"0,0 0 463 0 0,0 0 492 0 0,0 0 281 0 0,0 0-63 0 0,31 14-221 0 0,103 40-327 0 0,-44-39 448 0 0,-69-17-2073 0 0,2 2-339 0 0,0-2 1 0 0,0 0-1 0 0,0-2 0 0 0,-1-1 0 0 0,0 0 0 0 0,0-2 0 0 0,0 0 1 0 0,-1-2-1 0 0,0 0 0 0 0,0-1 0 0 0,-1-1 0 0 0,-1-1 0 0 0,0-1 1 0 0,0-1-1 0 0,-2 0 0 0 0,1-2 0 0 0,-2 1 0 0 0,3-6-293 0 0,-17 20 2 0 0,1-1-1 0 0,-1 0 0 0 0,0 0 1 0 0,0 0-1 0 0,0 0 0 0 0,0-1 1 0 0,-1 1-1 0 0,1 0 0 0 0,-1-1 1 0 0,1 1-1 0 0,-1-1 0 0 0,0 0 1 0 0,0 1-1 0 0,0-1 0 0 0,0 0 1 0 0,0 0-1 0 0,-1 0 0 0 0,1 1 1 0 0,-1-1-1 0 0,0 0 0 0 0,0 0 1 0 0,0 0-1 0 0,0 0 0 0 0,-1 0 1 0 0,1 0-1 0 0,-1 1 0 0 0,1-1 1 0 0,-1 0-1 0 0,0 0 0 0 0,0 1 1 0 0,0-1-1 0 0,-1 0 0 0 0,1 1 1 0 0,0-1-1 0 0,-1 1 0 0 0,0 0 1 0 0,0-1-1 0 0,0 1 0 0 0,0 0 1 0 0,0 0-1 0 0,0 0 0 0 0,0 0 1 0 0,0 1-1 0 0,-1-1 0 0 0,1 1 1 0 0,-1-1-1 0 0,1 1 0 0 0,-1 0 1 0 0,-1-1-2 0 0,-15 0-73 0 0,0 1 0 0 0,0 1 1 0 0,0 1-1 0 0,0 1 0 0 0,0 0 1 0 0,0 1-1 0 0,0 1 0 0 0,1 1 1 0 0,0 1-1 0 0,0 0 0 0 0,0 1 0 0 0,1 1 1 0 0,0 1-1 0 0,0 0 0 0 0,1 1 1 0 0,1 1-1 0 0,0 1 0 0 0,0 0 1 0 0,1 1-1 0 0,-9 9 73 0 0,16-16-63 0 0,0 0 0 0 0,0 1 0 0 0,1-1-1 0 0,0 1 1 0 0,0 1 0 0 0,1-1 0 0 0,-1 1 0 0 0,2 0 0 0 0,-1 0 0 0 0,1 0-1 0 0,0 1 1 0 0,1-1 0 0 0,0 1 0 0 0,0 0 0 0 0,1 0 0 0 0,0 0 0 0 0,1 0-1 0 0,0 1 1 0 0,0-1 0 0 0,1 0 0 0 0,0 0 0 0 0,1 1 0 0 0,1 4 63 0 0,3-7-190 0 0,0 0 1 0 0,1-1-1 0 0,0 1 1 0 0,0-1-1 0 0,0-1 1 0 0,1 1-1 0 0,0-1 1 0 0,0 0-1 0 0,0 0 0 0 0,1-1 1 0 0,0 0-1 0 0,-1-1 1 0 0,2 1-1 0 0,-1-1 1 0 0,0-1-1 0 0,0 0 1 0 0,1 0-1 0 0,3 0 190 0 0,117 21-4730 0 0,-43-16-3293 0 0,-58-4 560 0 0</inkml:trace>
  <inkml:trace contextRef="#ctx0" brushRef="#br0" timeOffset="2862.174">1 1500 15083 0 0,'0'0'744'0'0,"0"0"90"0"0,36-3 274 0 0,231-20 1590 0 0,943-113 3459 0 0,358 15-4840 0 0,217 51-857 0 0,-1433 59-652 0 0,522-34-985 0 0,-669 18-1364 0 0,-73 1-6207 0 0,-105 21-1250 0 0</inkml:trace>
  <inkml:trace contextRef="#ctx0" brushRef="#br0" timeOffset="38913.073">848 1997 0 0 0,'0'0'988'0'0,"0"0"291"0"0,0 0 165 0 0,0 0 122 0 0,0 0 84 0 0,0 0 65 0 0,0 0-1 0 0,0 0-85 0 0,0 0-146 0 0,-13-23-168 0 0,-40-71-132 0 0,23 58 1104 0 0,21 35-1689 0 0,-7-2-439 0 0,1 2 1 0 0,-1 0-1 0 0,0 0 0 0 0,1 2 1 0 0,-1 0-1 0 0,1 0 1 0 0,-1 2-1 0 0,1 0 1 0 0,-1 0-1 0 0,1 2 0 0 0,1 0 1 0 0,-1 0-1 0 0,1 2 1 0 0,0 0-1 0 0,0 0 1 0 0,0 1-1 0 0,1 1 0 0 0,1 0 1 0 0,-1 1-1 0 0,1 1-159 0 0,6-7 2 0 0,0 1 1 0 0,0 0-1 0 0,1 0 0 0 0,-1 0 0 0 0,1 0 0 0 0,1 1 0 0 0,-1 0 0 0 0,1 0 0 0 0,0 1 0 0 0,0-1 1 0 0,1 1-1 0 0,-1 0 0 0 0,2 0 0 0 0,-1 0 0 0 0,1 0 0 0 0,0 0 0 0 0,0 0 0 0 0,1 1 0 0 0,0 3-2 0 0,1-4-32 0 0,0-1-1 0 0,0 1 0 0 0,0-1 0 0 0,1 0 1 0 0,0 1-1 0 0,1-1 0 0 0,0 1 0 0 0,-1-1 1 0 0,2 0-1 0 0,-1 0 0 0 0,1 0 0 0 0,0 0 1 0 0,0-1-1 0 0,1 1 0 0 0,-1-1 1 0 0,1 0-1 0 0,1 0 0 0 0,-1 0 0 0 0,1 0 1 0 0,2 1 32 0 0,7 4-112 0 0,1-1 0 0 0,0 0 0 0 0,1-1 0 0 0,-1-1 0 0 0,2 0 1 0 0,-1-1-1 0 0,1-1 0 0 0,-1-1 0 0 0,2 0 0 0 0,-1-1 1 0 0,0-1-1 0 0,0 0 0 0 0,13-1 112 0 0,137-18-5045 0 0,-89-4-3405 0 0,-51 16 1974 0 0</inkml:trace>
  <inkml:trace contextRef="#ctx0" brushRef="#br0" timeOffset="39286.63">1159 2086 8002 0 0,'0'0'1285'0'0,"0"0"-211"0"0,0 0-71 0 0,0 0 57 0 0,0 0-16 0 0,0 0-98 0 0,0 0-50 0 0,0 0-19 0 0,0 0 38 0 0,0 0 39 0 0,0 0-46 0 0,0 0-62 0 0,0 0-109 0 0,36 10-130 0 0,115 28-83 0 0,-146-37-481 0 0,1 1 0 0 0,0-1 0 0 0,0 0-1 0 0,0 0 1 0 0,0 0 0 0 0,0-1 0 0 0,0 0 0 0 0,0 0 0 0 0,0-1 0 0 0,0 0-1 0 0,0 0 1 0 0,0 0 0 0 0,0-1 0 0 0,-1 1 0 0 0,1-1 0 0 0,0-1-43 0 0,10-3 135 0 0,14-3 82 0 0,-1-1-1 0 0,0-1 1 0 0,0-2-1 0 0,-1-1 1 0 0,-1-1-1 0 0,0-1 1 0 0,-1-1-1 0 0,-1-2 1 0 0,1-2-217 0 0,-24 20 12 0 0,0-1 1 0 0,-1 0-1 0 0,1 0 1 0 0,0 0-1 0 0,0-1 1 0 0,-1 1-1 0 0,1 0 1 0 0,-1-1-1 0 0,0 1 1 0 0,0-1-1 0 0,0 1 1 0 0,0-1-1 0 0,0 1 1 0 0,0-1-1 0 0,-1 0 1 0 0,1 1-1 0 0,-1-1 1 0 0,0 0-1 0 0,0 1 1 0 0,0-1-1 0 0,0 0 1 0 0,0 0-1 0 0,-1 1 1 0 0,1-1-1 0 0,-1 0 1 0 0,0 1-1 0 0,0-1 1 0 0,0 1-1 0 0,0-1 1 0 0,0 1-1 0 0,0-1 1 0 0,-1 1-1 0 0,1 0 1 0 0,-1-1-1 0 0,1 1 1 0 0,-1 0-1 0 0,0 0 1 0 0,-1-1-13 0 0,-8-1-94 0 0,0 0-1 0 0,0 0 1 0 0,-1 1 0 0 0,1 0 0 0 0,-1 1 0 0 0,0 1 0 0 0,1-1 0 0 0,-1 2 0 0 0,0 0 0 0 0,0 0-1 0 0,1 1 1 0 0,-1 1 0 0 0,0 0 0 0 0,1 0 0 0 0,-1 1 0 0 0,1 1 0 0 0,0 0 0 0 0,0 0 0 0 0,0 1 0 0 0,1 0-1 0 0,0 1 1 0 0,0 0 0 0 0,-9 8 94 0 0,9-8-42 0 0,0 1-1 0 0,0 1 1 0 0,1 0-1 0 0,-1 0 1 0 0,2 1-1 0 0,-1 0 1 0 0,1 0 0 0 0,1 1-1 0 0,0 0 1 0 0,0 1-1 0 0,1-1 1 0 0,0 1-1 0 0,1 1 1 0 0,0-1-1 0 0,1 1 1 0 0,0-1-1 0 0,1 1 1 0 0,0 0-1 0 0,1 1 1 0 0,0-1 0 0 0,1 0-1 0 0,1 0 1 0 0,0 1-1 0 0,0-1 1 0 0,1 2 42 0 0,1-8-39 0 0,0 1 0 0 0,0-1 1 0 0,0 0-1 0 0,0 0 1 0 0,1 0-1 0 0,0-1 0 0 0,0 1 1 0 0,1-1-1 0 0,0 1 1 0 0,0-1-1 0 0,0 0 0 0 0,0 0 1 0 0,1-1-1 0 0,0 0 1 0 0,0 1-1 0 0,0-1 0 0 0,0-1 1 0 0,1 1-1 0 0,-1-1 0 0 0,1 0 1 0 0,0 0-1 0 0,0-1 1 0 0,0 0-1 0 0,3 1 39 0 0,11 3-409 0 0,2-1 0 0 0,-1-1 0 0 0,1 0 0 0 0,-1-2 0 0 0,1-1 0 0 0,13 0 409 0 0,65-6-5731 0 0,-34-4-2509 0 0,-41 4 3895 0 0</inkml:trace>
  <inkml:trace contextRef="#ctx0" brushRef="#br0" timeOffset="39652.577">1960 2215 7290 0 0,'0'0'1984'0'0,"0"0"-250"0"0,0 0-7 0 0,0 0 150 0 0,0 0 4 0 0,0 0-201 0 0,0 0-285 0 0,0 0-339 0 0,0 0-317 0 0,0 0-281 0 0,0 0-193 0 0,0 0-94 0 0,10-13-27 0 0,118-122 452 0 0,26-16-103 0 0,-175 257-2612 0 0,20-102 2121 0 0,1 0 0 0 0,-1 0 0 0 0,1-1 1 0 0,0 1-1 0 0,0 0 0 0 0,1 0 0 0 0,-1 0 0 0 0,1 0 0 0 0,0 0 0 0 0,0-1 0 0 0,0 1 0 0 0,1 0 0 0 0,-1-1 0 0 0,1 1 0 0 0,0-1 0 0 0,0 1 1 0 0,0-1-1 0 0,0 0 0 0 0,1 0 0 0 0,-1 0 0 0 0,1 0 0 0 0,0 0 0 0 0,0-1 0 0 0,0 1 0 0 0,0-1 0 0 0,0 0 0 0 0,0 0 0 0 0,1 0 0 0 0,-1 0 1 0 0,1-1-1 0 0,0 1 0 0 0,-1-1 0 0 0,1 0 0 0 0,2 1-2 0 0,8 0 156 0 0,-1 0 0 0 0,1-1 0 0 0,0 0 0 0 0,-1-1 0 0 0,1 0 0 0 0,0-1 1 0 0,0-1-1 0 0,-1 0 0 0 0,1-1 0 0 0,-1-1 0 0 0,0 0 0 0 0,0 0 0 0 0,0-2 0 0 0,-1 1 0 0 0,0-2 0 0 0,7-3-156 0 0,6-7 163 0 0,1 0 0 0 0,-2-1-1 0 0,-1-2 1 0 0,0 0-1 0 0,-2-2 1 0 0,0 0-1 0 0,-1-2-162 0 0,-5 6-596 0 0,13-15-1874 0 0,-7 14-5603 0 0,-15 11-3496 0 0</inkml:trace>
  <inkml:trace contextRef="#ctx0" brushRef="#br0" timeOffset="39903.316">3142 1548 17108 0 0,'0'0'820'0'0,"0"0"-188"0"0,0 0 189 0 0,0 0 233 0 0,0 0 84 0 0,-6 37-85 0 0,-16 117-194 0 0,9 6 479 0 0,9 118-1421 0 0,4-178-4398 0 0,-2-91 519 0 0,-5-6-4660 0 0,0 0 947 0 0</inkml:trace>
  <inkml:trace contextRef="#ctx0" brushRef="#br0" timeOffset="40631.253">2805 1924 14651 0 0,'0'0'1118'0'0,"0"0"-717"0"0,0 0-280 0 0,0 0 104 0 0,0 0 208 0 0,0 0 154 0 0,0 0 68 0 0,0 0-27 0 0,0 0-91 0 0,0 0-97 0 0,34 8-97 0 0,110 28-99 0 0,1-18 112 0 0,65-21-598 0 0,-71-12-2875 0 0,-55 8-4500 0 0,-49 7 6771 0 0,-18 11 4545 0 0,-11-9-3301 0 0,-1 0 1 0 0,1-1-1 0 0,-1 0 1 0 0,1 0-1 0 0,-1-1 0 0 0,1 1 1 0 0,0-1-1 0 0,-1-1 0 0 0,1 1 1 0 0,0-1-1 0 0,-1 0 1 0 0,1 0-1 0 0,-1 0 0 0 0,1-1 1 0 0,2-1-399 0 0,-2 1 130 0 0,1-1 1 0 0,-1 0-1 0 0,0 0 1 0 0,0 0 0 0 0,0-1-1 0 0,0 0 1 0 0,0 0-1 0 0,-1-1 1 0 0,0 1-1 0 0,0-1 1 0 0,0 0 0 0 0,0-1-1 0 0,-1 1 1 0 0,0-1-1 0 0,0 0 1 0 0,-1 0-1 0 0,1 0 1 0 0,-1 0 0 0 0,1-6-132 0 0,-3 10-22 0 0,0 0-1 0 0,0 0 1 0 0,-1 0-1 0 0,1-1 0 0 0,-1 1 1 0 0,0 0-1 0 0,1 0 0 0 0,-1 0 1 0 0,0 0-1 0 0,0 0 1 0 0,-1 0-1 0 0,1 0 0 0 0,0-1 1 0 0,-1 1-1 0 0,1 0 0 0 0,-1 0 1 0 0,1 0-1 0 0,-1 0 1 0 0,0 0-1 0 0,0 0 0 0 0,0 1 1 0 0,0-1-1 0 0,-1 0 0 0 0,1 0 1 0 0,0 1-1 0 0,-1-1 0 0 0,1 1 1 0 0,-1-1-1 0 0,1 1 1 0 0,-1-1-1 0 0,0 1 0 0 0,0 0 1 0 0,1 0-1 0 0,-1 0 0 0 0,0 0 1 0 0,0 0-1 0 0,0 0 1 0 0,0 1-1 0 0,0-1 0 0 0,0 1 1 0 0,0-1-1 0 0,-1 1 0 0 0,1 0 1 0 0,0 0-1 0 0,0 0 24 0 0,-100 14-1906 0 0,84-6 1630 0 0,0 0 1 0 0,0 1 0 0 0,0 1 0 0 0,1 1 0 0 0,1 1 0 0 0,0 0 0 0 0,1 1 0 0 0,0 0-1 0 0,1 1 1 0 0,-3 5 275 0 0,9-10-7 0 0,0 0-1 0 0,0 0 1 0 0,1 1-1 0 0,1 0 1 0 0,0 1-1 0 0,0 0 1 0 0,1 0-1 0 0,0 0 1 0 0,1 0-1 0 0,0 1 1 0 0,1-1-1 0 0,0 1 1 0 0,1 0-1 0 0,0 0 1 0 0,1 0-1 0 0,0 0 1 0 0,1 0-1 0 0,1 0 1 0 0,0 3 7 0 0,2-8 70 0 0,1 1 0 0 0,0-1 1 0 0,1 0-1 0 0,-1 0 1 0 0,2 0-1 0 0,-1-1 1 0 0,0 0-1 0 0,1 0 1 0 0,0 0-1 0 0,1-1 1 0 0,-1 0-1 0 0,1 0 0 0 0,0-1 1 0 0,0 1-1 0 0,0-1 1 0 0,1-1-1 0 0,0 0 1 0 0,-1 0-1 0 0,1 0 1 0 0,0-1-1 0 0,0 0 0 0 0,1-1 1 0 0,5 1-71 0 0,20-1 461 0 0,0-2 0 0 0,0-1-1 0 0,-1-2 1 0 0,1-1 0 0 0,-1-1 0 0 0,0-2-1 0 0,0-2 1 0 0,-1 0 0 0 0,-1-3 0 0 0,0 0 0 0 0,0-2-1 0 0,-1-1 1 0 0,-1-2 0 0 0,17-13-461 0 0,-15 13 177 0 0,-2 3-34 0 0,-2-2 0 0 0,0 0 0 0 0,-1-2 0 0 0,-1 0 0 0 0,-1-2 0 0 0,-1-1 0 0 0,0-1 0 0 0,-2 0 0 0 0,-1-2 0 0 0,5-9-143 0 0,-22 29 10 0 0,0 0 1 0 0,0 0-1 0 0,-1 0 1 0 0,0-1-1 0 0,0 1 1 0 0,0-1-1 0 0,-1 1 0 0 0,0-1 1 0 0,0 0-1 0 0,0 0 1 0 0,-1 1-1 0 0,1-1 1 0 0,-2 0-1 0 0,1-1-10 0 0,-2 4-44 0 0,0 1-1 0 0,0-1 0 0 0,0 1 1 0 0,0 0-1 0 0,0 0 0 0 0,-1 0 0 0 0,1 0 1 0 0,-1 0-1 0 0,1 1 0 0 0,-1-1 1 0 0,0 1-1 0 0,0 0 0 0 0,1-1 1 0 0,-1 1-1 0 0,0 1 0 0 0,0-1 0 0 0,0 0 1 0 0,0 1-1 0 0,0-1 0 0 0,0 1 1 0 0,-1 0-1 0 0,1 0 0 0 0,0 0 1 0 0,0 1-1 0 0,0-1 0 0 0,0 1 1 0 0,0-1-1 0 0,0 1 0 0 0,-1 0 45 0 0,-2 0-97 0 0,-10 2-38 0 0,1 1 1 0 0,-1 0-1 0 0,1 1 0 0 0,0 1 1 0 0,0 0-1 0 0,0 1 1 0 0,1 1-1 0 0,0 0 0 0 0,1 1 1 0 0,0 1-1 0 0,0 0 1 0 0,1 1-1 0 0,0 0 135 0 0,9-9-13 0 0,0-1-1 0 0,1 1 1 0 0,0 0 0 0 0,-1 0-1 0 0,1 0 1 0 0,0 0 0 0 0,0 1 0 0 0,0-1-1 0 0,0 0 1 0 0,1 1 0 0 0,-1-1-1 0 0,1 1 1 0 0,-1 0 0 0 0,1-1-1 0 0,0 1 1 0 0,0 0 0 0 0,0 0 0 0 0,0 0-1 0 0,1 0 1 0 0,-1 0 0 0 0,1 0-1 0 0,0 0 1 0 0,0 0 0 0 0,0 0-1 0 0,0 0 1 0 0,0 0 0 0 0,0 0-1 0 0,1 0 1 0 0,0 0 0 0 0,0 0 0 0 0,-1-1-1 0 0,2 1 1 0 0,-1 0 0 0 0,0 0-1 0 0,0-1 1 0 0,1 1 0 0 0,0-1-1 0 0,-1 1 1 0 0,1-1 0 0 0,0 1 0 0 0,2 1 13 0 0,131 48 483 0 0,3 1-13 0 0,-132-49-401 0 0,-1 0 0 0 0,1 0-1 0 0,-1 0 1 0 0,0 1 0 0 0,0 0-1 0 0,0 0 1 0 0,0 0 0 0 0,-1 1-1 0 0,0-1 1 0 0,0 1 0 0 0,-1 0-1 0 0,0 0 1 0 0,0 1 0 0 0,0-1-1 0 0,-1 1 1 0 0,0-1 0 0 0,0 1-1 0 0,0 0 1 0 0,-1 0 0 0 0,0 1-69 0 0,1 8 128 0 0,-1 0-1 0 0,0 0 1 0 0,-1 0 0 0 0,-1 0 0 0 0,-1 0 0 0 0,0 0 0 0 0,-1 0 0 0 0,0-1 0 0 0,-4 7-128 0 0,10 10-1597 0 0,20-27-5790 0 0,-16-5 638 0 0,-2 0-2341 0 0</inkml:trace>
</inkml:ink>
</file>

<file path=ppt/ink/ink3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0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0 6353 0 0,'0'0'2945'0'0,"0"0"-1823"0"0,0 0-685 0 0,0 0 22 0 0,0 0 293 0 0,0 0 317 0 0,0 0 168 0 0,0 0-64 0 0,0 0-214 0 0,0 0-253 0 0,0 0-258 0 0,-11 16-156 0 0,-35 49-83 0 0,-45 24 158 0 0,60-64-456 0 0,1 0-375 0 0,-25 22-1036 0 0,18-20-3387 0 0,31-19-2764 0 0,6-4 3714 0 0</inkml:trace>
</inkml:ink>
</file>

<file path=ppt/ink/ink3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6945 0 0,'0'0'5656'0'0,"0"0"-3162"0"0,0 0-1000 0 0,0 0-142 0 0,0 0-188 0 0,0 0-275 0 0,0 0-245 0 0,0 0-149 0 0,0 0-99 0 0,0 0-72 0 0,-33 27-60 0 0,-98 85-84 0 0,93-71-32 0 0,38-39-155 0 0,1 0 0 0 0,0 1-1 0 0,0-1 1 0 0,0 0 0 0 0,1 0 0 0 0,-1 0 0 0 0,0 0 0 0 0,1 0 0 0 0,-1-1 0 0 0,1 1 0 0 0,0 0 0 0 0,-1-1-1 0 0,1 1 1 0 0,0-1 0 0 0,0 1 0 0 0,0-1 0 0 0,0 0 0 0 0,0 0 0 0 0,0 0 0 0 0,0 0 0 0 0,1 0 0 0 0,-1 0-1 0 0,0-1 1 0 0,1 1 0 0 0,-1-1 0 0 0,0 0 0 0 0,1 1 0 0 0,-1-1 0 0 0,0 0 0 0 0,1-1 0 0 0,-1 1-1 0 0,0 0 1 0 0,1 0 0 0 0,-1-1 0 0 0,0 0 0 0 0,2 0 7 0 0,16 3-22 0 0,0 1 30 0 0,-11-4-8 0 0,0 2 0 0 0,0-1 0 0 0,0 1 0 0 0,0 1 0 0 0,0 0 0 0 0,0 0-1 0 0,0 1 1 0 0,-1 0 0 0 0,1 0 0 0 0,-1 1 0 0 0,0 0 0 0 0,0 0 0 0 0,0 1-1 0 0,-1 0 1 0 0,0 0 0 0 0,0 1 0 0 0,0 0 0 0 0,0 0 0 0 0,4 7 0 0 0,-9-10 18 0 0,-1 1 0 0 0,0-1 0 0 0,0 1 1 0 0,0-1-1 0 0,0 1 0 0 0,0-1 0 0 0,-1 1 1 0 0,0-1-1 0 0,1 1 0 0 0,-1 0 0 0 0,-1-1 0 0 0,1 1 1 0 0,0-1-1 0 0,-1 1 0 0 0,0 0 0 0 0,0-1 1 0 0,0 0-1 0 0,0 1 0 0 0,0-1 0 0 0,-1 1 1 0 0,0-1-1 0 0,1 0 0 0 0,-1 0 0 0 0,0 0 0 0 0,-1 0 1 0 0,1 0-1 0 0,0-1 0 0 0,-1 1 0 0 0,0-1 1 0 0,1 1-1 0 0,-3 0-18 0 0,-96 61 410 0 0,-5-41-1888 0 0,80-38-2577 0 0,17-3-5374 0 0,7 10 1243 0 0</inkml:trace>
</inkml:ink>
</file>

<file path=ppt/ink/ink3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1 4705 0 0,'0'0'2258'0'0,"0"0"-1014"0"0,0 0-345 0 0,0 0 36 0 0,0 0 154 0 0,0 0 130 0 0,0 0 14 0 0,0 0-119 0 0,0 0-201 0 0,0 0-237 0 0,0 0-189 0 0,0 0-137 0 0,0 3-40 0 0,-17 391 3404 0 0,11 40-3087 0 0,5-433-620 0 0,0 1 0 0 0,1-1 0 0 0,-1 0 0 0 0,1 0 0 0 0,-1 0 0 0 0,1 1 0 0 0,0-1 0 0 0,-1 0 1 0 0,1 0-1 0 0,0 1 0 0 0,0-1 0 0 0,0 0 0 0 0,0 1 0 0 0,0-1 0 0 0,0 0 0 0 0,0 1 0 0 0,1-1 0 0 0,-1 0 1 0 0,0 0-1 0 0,1 1 0 0 0,-1-1 0 0 0,1 0 0 0 0,-1 0 0 0 0,1 0 0 0 0,0 1 0 0 0,-1-1 0 0 0,1 0 0 0 0,0 0 0 0 0,0 0 1 0 0,0 0-1 0 0,0-1 0 0 0,0 1 0 0 0,0 0 0 0 0,0 0 0 0 0,0 0 0 0 0,0-1 0 0 0,0 1 0 0 0,0 0 0 0 0,0-1 1 0 0,1 1-1 0 0,-1-1 0 0 0,0 0 0 0 0,0 1 0 0 0,1-1 0 0 0,-1 0 0 0 0,0 0 0 0 0,1 0 0 0 0,-1 0 0 0 0,0 0 1 0 0,1 0-1 0 0,-1 0 0 0 0,0 0 0 0 0,0 0 0 0 0,1-1 0 0 0,-1 1 0 0 0,0 0 0 0 0,0-1 0 0 0,1 1 0 0 0,-1-1 0 0 0,0 0 1 0 0,0 1-1 0 0,1-2-7 0 0,163-145 1056 0 0,112-87-853 0 0,-277 233-207 0 0,0 0 0 0 0,1 0 0 0 0,-1 0 0 0 0,1 0 0 0 0,0 0 0 0 0,-1 0 0 0 0,1 0 0 0 0,0 0 0 0 0,-1 0 0 0 0,1 0 0 0 0,0 1 0 0 0,0-1 0 0 0,0 0 0 0 0,0 1 0 0 0,0-1 0 0 0,0 0 0 0 0,0 1 0 0 0,0-1 0 0 0,0 1 0 0 0,0 0 0 0 0,0-1 0 0 0,0 1 0 0 0,0 0 0 0 0,0-1 0 0 0,0 1 0 0 0,1 0 0 0 0,-1 0 0 0 0,0 0 0 0 0,0 0 0 0 0,0 0 0 0 0,0 0 0 0 0,0 0 0 0 0,1 1 0 0 0,-1-1 0 0 0,0 0 0 0 0,0 1 0 0 0,0-1 0 0 0,0 1 0 0 0,0-1 0 0 0,0 1 0 0 0,0-1 1 0 0,0 1-1 0 0,0 0 0 0 0,0-1 0 0 0,0 1 0 0 0,-1 0 0 0 0,1 0 0 0 0,0 0 0 0 0,0 0 0 0 0,-1-1 0 0 0,1 1 0 0 0,-1 0 0 0 0,1 0 0 0 0,-1 0 0 0 0,1 0 0 0 0,-1 1 0 0 0,1-1 0 0 0,-1 0 0 0 0,0 0 0 0 0,0 0 0 0 0,1 0 0 0 0,-1 0 0 0 0,0 0 0 0 0,0 1 0 0 0,0-1 0 0 0,0 1 4 0 0,16 277 460 0 0,2-213-2367 0 0,0-57-2199 0 0,8-11-3536 0 0,-15-2 2613 0 0,-3 1 44 0 0</inkml:trace>
  <inkml:trace contextRef="#ctx0" brushRef="#br0" timeOffset="406.243">1154 398 5857 0 0,'0'0'1594'0'0,"0"0"-240"0"0,0 0 25 0 0,0 0 205 0 0,0 0 72 0 0,0 0-139 0 0,0 0-260 0 0,0 0-262 0 0,-33 25-209 0 0,-106 77-150 0 0,61-26 359 0 0,71-68-920 0 0,0 0 1 0 0,1 1 0 0 0,-1-1 0 0 0,2 1-1 0 0,-1 1 1 0 0,1-1 0 0 0,1 1 0 0 0,0 0-1 0 0,0 0 1 0 0,1 0 0 0 0,0 1 0 0 0,1-1-1 0 0,0 1 1 0 0,0-1 0 0 0,1 4-76 0 0,2-11 7 0 0,1 0 1 0 0,-1 0 0 0 0,0 0 0 0 0,1 0-1 0 0,0 0 1 0 0,0 0 0 0 0,0-1-1 0 0,0 1 1 0 0,0-1 0 0 0,1 1 0 0 0,-1-1-1 0 0,1 0 1 0 0,-1 0 0 0 0,1 0-1 0 0,0 0 1 0 0,0-1 0 0 0,0 1 0 0 0,0-1-1 0 0,0 1 1 0 0,0-1 0 0 0,0 0-1 0 0,0 0 1 0 0,1-1 0 0 0,-1 1-1 0 0,0-1 1 0 0,0 1 0 0 0,1-1 0 0 0,-1 0-1 0 0,0-1 1 0 0,1 1 0 0 0,-1 0-1 0 0,0-1 1 0 0,1 0 0 0 0,-1 1 0 0 0,0-1-1 0 0,0-1 1 0 0,0 1 0 0 0,0 0-1 0 0,0-1 1 0 0,0 1 0 0 0,2-3-8 0 0,29-17 255 0 0,0-2 1 0 0,-1-2-1 0 0,-2-1 1 0 0,0-2-1 0 0,-2 0 1 0 0,-1-2-1 0 0,10-17-255 0 0,-25 34 56 0 0,17-21 2 0 0,-30 64-360 0 0,-4 14 274 0 0,2 43-98 0 0,2-85 44 0 0,1 1-1 0 0,0-1 1 0 0,-1 1 0 0 0,1-1-1 0 0,0 0 1 0 0,0 1-1 0 0,0-1 1 0 0,1 0 0 0 0,-1 0-1 0 0,0 0 1 0 0,1 0 0 0 0,0 0-1 0 0,-1 0 1 0 0,1 0 0 0 0,0 0-1 0 0,0 0 1 0 0,0-1 0 0 0,0 1-1 0 0,0-1 1 0 0,1 0 0 0 0,-1 0-1 0 0,0 0 1 0 0,0 0 0 0 0,1 0-1 0 0,-1 0 1 0 0,1 0 0 0 0,-1-1-1 0 0,1 1 1 0 0,-1-1 0 0 0,3 0 82 0 0,45 1-4665 0 0,-16-10-3669 0 0,-21 2 1295 0 0</inkml:trace>
</inkml:ink>
</file>

<file path=ppt/ink/ink3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1 9226 0 0,'0'0'679'0'0,"0"0"82"0"0,0 0 138 0 0,0 0 157 0 0,0 0 134 0 0,0 0 14 0 0,0 0-85 0 0,0 0-213 0 0,0 0-284 0 0,0 0-237 0 0,0 0-208 0 0,-3 2-118 0 0,-2 3 11 0 0,1 1 1 0 0,1 1 0 0 0,-1-1 0 0 0,1 0 0 0 0,0 1 0 0 0,0 0 0 0 0,1-1 0 0 0,0 1-1 0 0,0 0 1 0 0,1 0 0 0 0,0 0 0 0 0,0 1 0 0 0,1-1 0 0 0,-1 0 0 0 0,2 0-1 0 0,-1 0 1 0 0,1 1 0 0 0,0-1 0 0 0,0 0-71 0 0,0 18 151 0 0,7 478 792 0 0,-7-320-1296 0 0,-5-138-692 0 0,-3-20-2431 0 0,1-24-5139 0 0,3-1 1381 0 0</inkml:trace>
</inkml:ink>
</file>

<file path=ppt/ink/ink3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0 158 13219 0 0,'0'0'149'0'0,"0"0"-510"0"0,0 0-133 0 0,0 0 362 0 0,0 0 540 0 0,0 0 421 0 0,0 0 163 0 0,0 0-7 0 0,32 3-124 0 0,104 6-168 0 0,-25-21 65 0 0,-87 5-630 0 0,339-92 21 0 0,-286 75-4840 0 0,-1 0-4621 0 0,-63 20 5131 0 0</inkml:trace>
</inkml:ink>
</file>

<file path=ppt/ink/ink3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8498 0 0,'0'0'411'0'0,"0"0"-185"0"0,0 0 128 0 0,0 0 319 0 0,0 0 226 0 0,0 0 27 0 0,0 0-124 0 0,0 0-173 0 0,0 0-181 0 0,0 0-112 0 0,0 0-56 0 0,0 0-4 0 0,0 0 53 0 0,-2 5 73 0 0,-4 17 72 0 0,5-13 5405 0 0,1 1-4463 0 0,-1 4-1824 0 0,-8 34 566 0 0,3 0 1 0 0,1 1-1 0 0,3-1 0 0 0,3 27-158 0 0,-1-73 2 0 0,-1 2 4 0 0,0-1 1 0 0,0 0-1 0 0,1 1 1 0 0,-1-1-1 0 0,1 1 0 0 0,0-1 1 0 0,0 1-1 0 0,0-1 0 0 0,0 1 1 0 0,1-1-1 0 0,-1 1 1 0 0,1-1-1 0 0,0 0 0 0 0,0 1 1 0 0,0-1-1 0 0,1 0 1 0 0,-1 0-1 0 0,1 0 0 0 0,0 0 1 0 0,0 0-1 0 0,0 0 0 0 0,0 0 1 0 0,0-1-1 0 0,0 1 1 0 0,1-1-1 0 0,-1 1 0 0 0,1-1 1 0 0,0 0-1 0 0,0 0 1 0 0,0 0-1 0 0,0 0 0 0 0,0-1 1 0 0,0 1-1 0 0,0-1 0 0 0,1 0 1 0 0,-1 0-1 0 0,0 0 1 0 0,1 0-1 0 0,-1-1 0 0 0,1 1 1 0 0,-1-1-1 0 0,1 0 1 0 0,-1 0-1 0 0,0 0 0 0 0,1-1 1 0 0,-1 1-1 0 0,3-1-6 0 0,9-7 72 0 0,0-1 0 0 0,-1-1 0 0 0,0 0 0 0 0,-1-1 0 0 0,0 0 1 0 0,-1-1-1 0 0,0 0 0 0 0,-1-1 0 0 0,8-12-72 0 0,6-5 50 0 0,97-138 57 0 0,-118 224-1728 0 0,-5-33 1648 0 0,-1-15-23 0 0,1 1 1 0 0,0 0 0 0 0,0-1-1 0 0,0 1 1 0 0,1 0-1 0 0,1-1 1 0 0,-1 1 0 0 0,1 0-1 0 0,1-1 1 0 0,0 1 0 0 0,0-1-1 0 0,0 1 1 0 0,1-1-1 0 0,1 0 1 0 0,-1 0 0 0 0,1 0-1 0 0,1-1 1 0 0,-1 0 0 0 0,1 1-1 0 0,0-1 1 0 0,1-1-1 0 0,0 1 1 0 0,0-1 0 0 0,0 0-1 0 0,1 0 1 0 0,0-1 0 0 0,0 0-1 0 0,1 0-4 0 0,-2-3 54 0 0,0 0-1 0 0,0-1 0 0 0,0 0 0 0 0,0 0 1 0 0,0 0-1 0 0,1-1 0 0 0,-1 0 1 0 0,0 0-1 0 0,1 0 0 0 0,-1-1 1 0 0,0 0-1 0 0,0 0 0 0 0,0-1 0 0 0,0 0 1 0 0,0 0-1 0 0,0 0 0 0 0,0-1 1 0 0,0 1-1 0 0,-1-1 0 0 0,0-1 1 0 0,1 1-1 0 0,-1-1 0 0 0,0 0 0 0 0,-1 0 1 0 0,1-1-1 0 0,-1 1 0 0 0,0-1 1 0 0,0 0-1 0 0,3-4-53 0 0,71-113 855 0 0,-51 67-2834 0 0,-10 15-3023 0 0,-1-1-4355 0 0,-10 29 168 0 0</inkml:trace>
</inkml:ink>
</file>

<file path=ppt/ink/ink3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 10394 0 0,'0'0'2651'0'0,"0"0"-1241"0"0,0 0-423 0 0,0 0 61 0 0,0 0 19 0 0,0 0-153 0 0,0 0-216 0 0,0 0-207 0 0,0 0-169 0 0,0 0-73 0 0,0 0-70 0 0,0 0-61 0 0,0 0-31 0 0,-7 32-30 0 0,-19 99-19 0 0,22-58 42 0 0,5-69-20 0 0,1 1-1 0 0,-1-1 1 0 0,1 1 0 0 0,0-1 0 0 0,0 1 0 0 0,0-1 0 0 0,0 0 0 0 0,1 0-1 0 0,-1 0 1 0 0,1 0 0 0 0,0-1 0 0 0,1 1 0 0 0,-1-1 0 0 0,1 0 0 0 0,-1 0-1 0 0,1 0 1 0 0,0 0 0 0 0,0 0 0 0 0,0-1 0 0 0,0 0 0 0 0,1 0 0 0 0,-1 0-1 0 0,1 0 1 0 0,-1-1 0 0 0,1 0 0 0 0,-1 0 0 0 0,1 0 0 0 0,0 0 0 0 0,0-1-1 0 0,-1 0 1 0 0,1 0 0 0 0,0 0 0 0 0,0 0 0 0 0,-1-1 0 0 0,1 0 0 0 0,0 0-1 0 0,-1 0 1 0 0,1-1 0 0 0,-1 1 0 0 0,1-1 0 0 0,-1 0 0 0 0,2-1-60 0 0,3-3 118 0 0,1-1 0 0 0,-1 0 1 0 0,0 0-1 0 0,-1-1 1 0 0,0 0-1 0 0,0 0 0 0 0,0-1 1 0 0,-1 0-1 0 0,-1 0 1 0 0,0-1-1 0 0,0 0 0 0 0,0 0 1 0 0,-2 0-1 0 0,1-1 1 0 0,-1 1-1 0 0,-1-1 0 0 0,0 0 1 0 0,0 0-1 0 0,-1-1 1 0 0,0 1-1 0 0,-1 0 1 0 0,-1-1-1 0 0,0-1-118 0 0,-1 8-58 0 0,-1 1-1 0 0,0-1 1 0 0,0 1 0 0 0,0 0 0 0 0,0 0 0 0 0,-1-1-1 0 0,0 1 1 0 0,0 1 0 0 0,0-1 0 0 0,0 0-1 0 0,0 1 1 0 0,-1 0 0 0 0,0 0 0 0 0,1 0-1 0 0,-1 0 1 0 0,0 0 0 0 0,-1 1 0 0 0,1 0 0 0 0,0 0-1 0 0,-1 0 1 0 0,1 0 0 0 0,-1 1 0 0 0,0-1-1 0 0,1 1 1 0 0,-1 0 0 0 0,0 1 0 0 0,0-1-1 0 0,0 1 1 0 0,1 0 0 0 0,-4 1 58 0 0,1-2-340 0 0,0 1 1 0 0,0 1 0 0 0,0-1-1 0 0,0 1 1 0 0,0 1-1 0 0,0-1 1 0 0,0 1-1 0 0,0 0 1 0 0,1 1-1 0 0,-1 0 1 0 0,1 0-1 0 0,0 0 1 0 0,-2 1 339 0 0,-26 24-5266 0 0,26-21 2031 0 0,-5 5-7691 0 0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15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262 204 8938 0 0,'0'0'1563'0'0,"0"0"-536"0"0,0 0-380 0 0,0 0-33 0 0,0 0 77 0 0,0 0-4 0 0,0 0-58 0 0,0 0-38 0 0,0 0 1 0 0,0 0 42 0 0,0 0 34 0 0,-1 24-51 0 0,0 82-96 0 0,-32 179 918 0 0,27-216-1793 0 0,-7 104 1082 0 0,10-58-7173 0 0,3-114 3303 0 0,0-1-1276 0 0,0 0-1809 0 0</inkml:trace>
  <inkml:trace contextRef="#ctx0" brushRef="#br0" timeOffset="330.251">0 75 7546 0 0,'0'0'1336'0'0,"0"0"-301"0"0,0 0-251 0 0,0 0-64 0 0,0 0 8 0 0,0 0 2 0 0,0 0-65 0 0,0 0-110 0 0,0 0-136 0 0,38-12-118 0 0,124-35-65 0 0,-48 32 34 0 0,-90 15-194 0 0,8 0 107 0 0,0 2 1 0 0,0 1 0 0 0,0 1-1 0 0,0 1 1 0 0,20 8-184 0 0,-40-10 35 0 0,-1 0 1 0 0,0 1 0 0 0,-1 1-1 0 0,1 0 1 0 0,-1 0 0 0 0,1 1-1 0 0,-2 1 1 0 0,1-1 0 0 0,-1 2-1 0 0,0-1 1 0 0,0 1 0 0 0,-1 0-1 0 0,0 1 1 0 0,-1 0 0 0 0,0 0-1 0 0,0 1 1 0 0,1 3-36 0 0,-6-8 28 0 0,1 1 0 0 0,-1-1 0 0 0,-1 1 1 0 0,1-1-1 0 0,-1 1 0 0 0,0 0 0 0 0,0 0 0 0 0,-1-1 0 0 0,0 1 1 0 0,0 0-1 0 0,0 0 0 0 0,-1 0 0 0 0,1 0 0 0 0,-1-1 0 0 0,-1 1 1 0 0,1 0-1 0 0,-1-1 0 0 0,0 1 0 0 0,0-1 0 0 0,-1 0 0 0 0,0 1 1 0 0,-3 3-29 0 0,-85 100 474 0 0,64-86-479 0 0,0-2 0 0 0,-1-1 0 0 0,-1-1 0 0 0,-1-2 1 0 0,0 0-1 0 0,-2-3 0 0 0,1 0 0 0 0,-2-2 0 0 0,0-1 1 0 0,-26 4 4 0 0,-10-7-689 0 0,23-7-2823 0 0,35-7-3814 0 0,9 4 882 0 0</inkml:trace>
</inkml:ink>
</file>

<file path=ppt/ink/ink3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6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10186 0 0,'0'0'1400'0'0,"0"0"-173"0"0,0 0-92 0 0,0 0-21 0 0,0 0-78 0 0,0 0-153 0 0,0 0-210 0 0,0 0-176 0 0,0 0-121 0 0,0 0-47 0 0,0 0-22 0 0,0 0-17 0 0,-2 34-33 0 0,-8 108-36 0 0,13 179 584 0 0,8-72-537 0 0,-10-248-260 0 0,0-1 0 0 0,-1 1 0 0 0,1 0 0 0 0,0-1 0 0 0,-1 1-1 0 0,1-1 1 0 0,0 0 0 0 0,0 1 0 0 0,-1-1 0 0 0,1 0 0 0 0,0 1-1 0 0,0-1 1 0 0,0 0 0 0 0,-1 0 0 0 0,1 0 0 0 0,0 1 0 0 0,0-1-1 0 0,0 0 1 0 0,0 0 0 0 0,-1 0 0 0 0,1-1 0 0 0,0 1-1 0 0,0 0 1 0 0,0 0 0 0 0,0 0 0 0 0,-1-1 0 0 0,1 1 0 0 0,0 0-1 0 0,0-1 1 0 0,-1 1 0 0 0,1 0 0 0 0,0-1 0 0 0,-1 1 0 0 0,1-1-1 0 0,0 0 1 0 0,-1 1 0 0 0,1-1 0 0 0,0 1 0 0 0,-1-1 0 0 0,1 0-1 0 0,-1 1 1 0 0,0-1 0 0 0,1 0 0 0 0,-1 0 0 0 0,1 1-1 0 0,-1-1 1 0 0,0 0 0 0 0,0 0 0 0 0,1 0-8 0 0,5-5 89 0 0,217-180 416 0 0,-198 166-500 0 0,-8 6-23 0 0,1 0 0 0 0,0 1-1 0 0,1 1 1 0 0,1 0 0 0 0,-1 2-1 0 0,2 0 1 0 0,-1 1-1 0 0,1 1 1 0 0,9-1 18 0 0,-28 8-10 0 0,0 1 0 0 0,0 0 0 0 0,0 0 0 0 0,0-1 0 0 0,0 1-1 0 0,0 1 1 0 0,0-1 0 0 0,0 0 0 0 0,0 0 0 0 0,0 1 0 0 0,0 0 0 0 0,0-1 0 0 0,0 1 0 0 0,0 0 0 0 0,0 0-1 0 0,0 0 1 0 0,-1 0 0 0 0,1 0 0 0 0,0 0 0 0 0,-1 0 0 0 0,1 1 0 0 0,0-1 0 0 0,-1 0 0 0 0,0 1 0 0 0,1 0 0 0 0,-1-1-1 0 0,0 1 1 0 0,0 0 0 0 0,0-1 0 0 0,0 1 0 0 0,0 0 0 0 0,0 0 0 0 0,-1 0 0 0 0,1 0 0 0 0,-1 0 0 0 0,1 0 0 0 0,-1 0-1 0 0,1 1 11 0 0,-1 83 93 0 0,-6-64-33 0 0,-2-1 0 0 0,-1 0 0 0 0,0 0 0 0 0,-1 0 0 0 0,-2-1 0 0 0,0-1 0 0 0,-1 0 0 0 0,-1-1 0 0 0,0 0 0 0 0,-8 6-60 0 0,13-13-40 0 0,0-1 0 0 0,0 0-1 0 0,-1 0 1 0 0,0-1 0 0 0,0 0 0 0 0,-1-1-1 0 0,-1 0 1 0 0,1-1 0 0 0,-1 0-1 0 0,0-1 1 0 0,-1 0 0 0 0,1-1-1 0 0,-1 0 1 0 0,0-1 0 0 0,0-1 0 0 0,-1 0-1 0 0,1-1 1 0 0,-2 0 40 0 0,-46-22-3557 0 0,45-22-3618 0 0,16 24 1903 0 0,0 2-130 0 0</inkml:trace>
</inkml:ink>
</file>

<file path=ppt/ink/ink3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249 459 12835 0 0,'0'0'661'0'0,"0"0"-209"0"0,0 0 103 0 0,0 0 300 0 0,0 0 203 0 0,0 0 20 0 0,0 0-148 0 0,0 0-206 0 0,-28 32-188 0 0,-87 103-144 0 0,38-38 282 0 0,74-95-670 0 0,1 0 0 0 0,-1 1-1 0 0,1-1 1 0 0,0 0 0 0 0,0 1 0 0 0,0 0 0 0 0,0-1 0 0 0,1 1 0 0 0,-1 0 0 0 0,1 0-1 0 0,0 0 1 0 0,0 0 0 0 0,0 0 0 0 0,0 0 0 0 0,0 0 0 0 0,0 0 0 0 0,1 1 0 0 0,0-1-1 0 0,-1 0 1 0 0,1 0 0 0 0,0 0 0 0 0,1 1 0 0 0,-1-1 0 0 0,1 0 0 0 0,-1 0 0 0 0,1 0-1 0 0,0 0 1 0 0,0 1 0 0 0,0-1 0 0 0,1-1 0 0 0,-1 1 0 0 0,1 0 0 0 0,-1 0 0 0 0,1 0-1 0 0,0-1 1 0 0,0 1 0 0 0,0-1 0 0 0,1 0 0 0 0,-1 1 0 0 0,0-1 0 0 0,1 0 0 0 0,0 0-1 0 0,1 0-3 0 0,3 0 47 0 0,-1 0 0 0 0,1-1-1 0 0,0 0 1 0 0,0 0-1 0 0,0-1 1 0 0,0 0-1 0 0,-1 0 1 0 0,1-1-1 0 0,0 0 1 0 0,0 0 0 0 0,0 0-1 0 0,-1-1 1 0 0,1 0-1 0 0,-1 0 1 0 0,1-1-1 0 0,-1 0 1 0 0,0 0-1 0 0,0 0 1 0 0,0-1-1 0 0,0 0 1 0 0,-1 0 0 0 0,1-1-47 0 0,108-111 445 0 0,-106 107-496 0 0,0 0-1 0 0,-1-1 1 0 0,0 0 0 0 0,-1 0-1 0 0,0-1 1 0 0,-1 0 0 0 0,0 0-1 0 0,-1 0 1 0 0,0 0 0 0 0,0-1-1 0 0,-1 0 1 0 0,-1 1 0 0 0,0-1-1 0 0,-1-3 52 0 0,-19 23-2804 0 0,15-1 2791 0 0,1 1 1 0 0,0-1 0 0 0,0 0-1 0 0,1 1 1 0 0,0-1-1 0 0,0 0 1 0 0,1 1 0 0 0,0-1-1 0 0,0 1 1 0 0,1-1 0 0 0,0 1-1 0 0,0-1 1 0 0,1 1 0 0 0,0-1-1 0 0,0 0 1 0 0,0 0-1 0 0,1 0 1 0 0,0 0 0 0 0,1 0-1 0 0,0-1 1 0 0,0 0 0 0 0,0 1-1 0 0,1-1 1 0 0,-1-1 0 0 0,1 1-1 0 0,1-1 1 0 0,-1 0-1 0 0,1 0 1 0 0,0 0 0 0 0,0-1-1 0 0,0 0 1 0 0,1 0 0 0 0,0-1-1 0 0,-1 1 1 0 0,1-1-1 0 0,0-1 1 0 0,0 0 0 0 0,1 0-1 0 0,-1 0 1 0 0,0-1 0 0 0,1 0-1 0 0,-1 0 1 0 0,1-1 0 0 0,2 0 12 0 0,4 1 179 0 0,-1-1 0 0 0,0-1 0 0 0,0 0 0 0 0,0-1 0 0 0,0 0 0 0 0,0-1 0 0 0,0-1 0 0 0,0 0 1 0 0,-1-1-1 0 0,9-4-179 0 0,8-9 198 0 0,-1-1 0 0 0,0-1 0 0 0,-1-1 1 0 0,-2-2-1 0 0,0-1 0 0 0,-1 0 0 0 0,-2-2 1 0 0,0-1-1 0 0,-2 0 0 0 0,-1-2 1 0 0,-1 0-1 0 0,9-22-198 0 0,-16 29-37 0 0,0 0 0 0 0,-1 0 0 0 0,-2-1 1 0 0,0 0-1 0 0,-1-1 0 0 0,-2 0 0 0 0,0 0 0 0 0,-2 0 1 0 0,0 0-1 0 0,-2-1 37 0 0,-1 24-34 0 0,-1 0-1 0 0,1 0 1 0 0,-1 0 0 0 0,1 0 0 0 0,-1 1-1 0 0,1-1 1 0 0,-1 0 0 0 0,1 0 0 0 0,-1 0 0 0 0,0 1-1 0 0,0-1 1 0 0,1 0 0 0 0,-1 1 0 0 0,0-1-1 0 0,0 1 1 0 0,0-1 0 0 0,0 1 0 0 0,1-1 0 0 0,-1 1-1 0 0,0-1 1 0 0,0 1 0 0 0,0 0 0 0 0,0 0-1 0 0,0-1 1 0 0,0 1 0 0 0,0 0 0 0 0,0 0 0 0 0,0 0-1 0 0,0 0 1 0 0,0 0 0 0 0,0 0 0 0 0,0 1-1 0 0,0-1 1 0 0,0 0 0 0 0,0 0 0 0 0,0 1 0 0 0,0-1-1 0 0,0 1 1 0 0,0-1 0 0 0,0 0 0 0 0,0 1-1 0 0,0 0 1 0 0,1-1 0 0 0,-1 1 0 0 0,0 0 0 0 0,0-1-1 0 0,1 1 1 0 0,-1 0 0 0 0,0 0 0 0 0,1-1-1 0 0,-1 1 1 0 0,1 0 0 0 0,-1 0 0 0 0,1 0 0 0 0,0 0-1 0 0,-1 1 35 0 0,-14 17-131 0 0,1 1-1 0 0,0 1 1 0 0,2 0-1 0 0,0 1 1 0 0,2 0-1 0 0,0 1 1 0 0,2 0-1 0 0,0 1 1 0 0,2 0-1 0 0,1 0 0 0 0,0 0 1 0 0,2 0-1 0 0,1 1 1 0 0,1-1-1 0 0,0 1 1 0 0,4 24 131 0 0,-2-42 5 0 0,0 0-1 0 0,1 1 1 0 0,-1-1 0 0 0,1 0 0 0 0,1 0 0 0 0,-1 0-1 0 0,1 0 1 0 0,0-1 0 0 0,1 1 0 0 0,-1-1 0 0 0,2 0-1 0 0,-1 0 1 0 0,0 0 0 0 0,1 0 0 0 0,0-1-1 0 0,0 0 1 0 0,1 0 0 0 0,0 0 0 0 0,0-1 0 0 0,0 0-1 0 0,0 0 1 0 0,0 0 0 0 0,1-1 0 0 0,0 0 0 0 0,-1 0-1 0 0,1-1 1 0 0,6 2-5 0 0,-1-1 193 0 0,0 0 1 0 0,1 0-1 0 0,-1-2 0 0 0,1 1 1 0 0,-1-2-1 0 0,1 1 0 0 0,0-2 0 0 0,-1 0 1 0 0,1 0-1 0 0,-1-1 0 0 0,1-1 1 0 0,-1 0-1 0 0,0-1 0 0 0,0 0 1 0 0,11-6-194 0 0,19-14 394 0 0,-1-2 0 0 0,-1-2 0 0 0,-2-2 1 0 0,0-2-1 0 0,-3-1 0 0 0,0-1 0 0 0,-2-2 1 0 0,16-25-395 0 0,-23 26-24 0 0,-1-1 0 0 0,-2-1 0 0 0,-1-1 0 0 0,-2-1 1 0 0,-2 0-1 0 0,9-31 24 0 0,-16-7-358 0 0,-12 75 318 0 0,-1 0-1 0 0,1 1 1 0 0,0-1-1 0 0,-1 0 1 0 0,1 1-1 0 0,-1-1 0 0 0,1 1 1 0 0,-1-1-1 0 0,0 1 1 0 0,1 0-1 0 0,-1 0 1 0 0,0 0-1 0 0,0 0 0 0 0,0 0 1 0 0,0 0-1 0 0,0 1 1 0 0,0-1-1 0 0,0 0 0 0 0,0 1 1 0 0,0 0-1 0 0,0-1 1 0 0,-1 1-1 0 0,1 0 1 0 0,0 0-1 0 0,0 0 0 0 0,0 1 1 0 0,0-1-1 0 0,0 0 1 0 0,0 1-1 0 0,-1 0 1 0 0,1-1-1 0 0,0 1 0 0 0,1 0 1 0 0,-1 0-1 0 0,0 0 1 0 0,0 0-1 0 0,0 0 1 0 0,0 0-1 0 0,1 1 0 0 0,-2 0 41 0 0,-16 11-13 0 0,1 1 0 0 0,0 0 0 0 0,1 1 0 0 0,1 1 0 0 0,0 1 0 0 0,1 0 0 0 0,1 1 0 0 0,1 0 0 0 0,1 1 0 0 0,0 1 0 0 0,1 0 0 0 0,1 0 0 0 0,1 1 0 0 0,1 0 0 0 0,1 1 0 0 0,1 0 0 0 0,1 0 0 0 0,1 0 0 0 0,0 1 0 0 0,2-1 0 0 0,1 1 0 0 0,1 13 13 0 0,1-27-21 0 0,1 0 0 0 0,1-1 1 0 0,0 1-1 0 0,0-1 0 0 0,1 1 1 0 0,0-1-1 0 0,0 0 0 0 0,0-1 0 0 0,1 1 1 0 0,1-1-1 0 0,-1 0 0 0 0,1 0 1 0 0,0-1-1 0 0,1 1 0 0 0,0-1 1 0 0,0-1-1 0 0,0 1 0 0 0,0-1 1 0 0,1-1-1 0 0,0 1 0 0 0,0-1 0 0 0,0-1 1 0 0,0 1-1 0 0,1-1 0 0 0,0-1 1 0 0,-1 0-1 0 0,1 0 0 0 0,0 0 1 0 0,0-1-1 0 0,0-1 0 0 0,0 0 1 0 0,0 0-1 0 0,7-1 21 0 0,40-5-2904 0 0,-20-6-5301 0 0,-22 8-1876 0 0</inkml:trace>
</inkml:ink>
</file>

<file path=ppt/ink/ink3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208 1 12891 0 0,'0'0'2202'0'0,"0"0"-593"0"0,0 0-235 0 0,0 0-103 0 0,0 0-242 0 0,0 0-224 0 0,0 0-187 0 0,0 0-134 0 0,0 0-107 0 0,0 0-105 0 0,0 0-98 0 0,0 0-64 0 0,-32 13-40 0 0,-98 39-36 0 0,84-23-112 0 0,46-24 2 0 0,1-1 47 0 0,0 0 0 0 0,0 0 0 0 0,0-1 0 0 0,1 1 0 0 0,-1 0 0 0 0,1-1 0 0 0,0 1 0 0 0,0-1 0 0 0,0 0 1 0 0,1 0-1 0 0,-1 1 0 0 0,1-1 0 0 0,-1-1 0 0 0,1 1 0 0 0,0 0 0 0 0,0-1 0 0 0,0 1 0 0 0,1-1 0 0 0,-1 0 0 0 0,1 0 0 0 0,-1-1 0 0 0,1 1 0 0 0,-1-1 0 0 0,1 1 0 0 0,0-1 0 0 0,0 0 0 0 0,0 0 0 0 0,-1-1 0 0 0,3 1 29 0 0,29 13-17 0 0,-12-2 79 0 0,68 44-162 0 0,-88-54 143 0 0,0 1 0 0 0,-1-1-1 0 0,1 1 1 0 0,-1-1-1 0 0,1 1 1 0 0,-1 0-1 0 0,0 0 1 0 0,0 0-1 0 0,0 0 1 0 0,-1 0-1 0 0,1 0 1 0 0,-1 0-1 0 0,0 0 1 0 0,0 1-1 0 0,0-1 1 0 0,0 1-1 0 0,0-1 1 0 0,-1 1-1 0 0,1-1 1 0 0,-1 1 0 0 0,0-1-1 0 0,0 1 1 0 0,-1-1-1 0 0,1 1 1 0 0,-1-1-1 0 0,1 1 1 0 0,-2 1-43 0 0,-2 1 86 0 0,0-1 1 0 0,-1 1 0 0 0,1-1-1 0 0,-1 1 1 0 0,-1-2 0 0 0,1 1-1 0 0,0 0 1 0 0,-1-1 0 0 0,0 0 0 0 0,0 0-1 0 0,-1-1 1 0 0,1 0 0 0 0,-1 0-1 0 0,-3 1-86 0 0,-102 23-712 0 0,63-37-7952 0 0,40 7-2088 0 0</inkml:trace>
</inkml:ink>
</file>

<file path=ppt/ink/ink3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8.7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443 1 1208 0 0,'0'0'938'0'0,"0"0"-3"0"0,0 0 260 0 0,0 0 294 0 0,0 0 201 0 0,0 0 36 0 0,0 0-105 0 0,0 0-139 0 0,0 0-132 0 0,0 0-115 0 0,0 0-126 0 0,0 0-113 0 0,-24 7-124 0 0,-77 25-119 0 0,36 7 470 0 0,40-12-1098 0 0,0 0 0 0 0,1 2 1 0 0,2 1-1 0 0,1 1 1 0 0,2 0-1 0 0,1 2 1 0 0,1 0-1 0 0,2 1 0 0 0,1 1 1 0 0,2 0-1 0 0,2 0 1 0 0,1 1-1 0 0,1 1 1 0 0,2 0-1 0 0,2 0 1 0 0,1 0-1 0 0,2 0 0 0 0,2 5-125 0 0,-1-21-16 0 0,1-1-1 0 0,0 1 1 0 0,2-1 0 0 0,0 1-1 0 0,2-1 1 0 0,0 0-1 0 0,1-1 1 0 0,1 1-1 0 0,1-1 1 0 0,0 0-1 0 0,2-1 1 0 0,0 0 0 0 0,1-1-1 0 0,1 0 1 0 0,0 0-1 0 0,1-1 1 0 0,1-1-1 0 0,1 0 1 0 0,0-1-1 0 0,0-1 1 0 0,8 5 16 0 0,66 12-1333 0 0,-27-27-6675 0 0,-47-3-2937 0 0</inkml:trace>
</inkml:ink>
</file>

<file path=ppt/ink/ink3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9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1 770 5673 0 0,'0'0'1323'0'0,"0"0"-385"0"0,0 0 34 0 0,0 0 272 0 0,0 0 150 0 0,0 0-79 0 0,0 0-182 0 0,0 0-191 0 0,0 0-130 0 0,0 0-78 0 0,0 0-102 0 0,30-35-72 0 0,92-111-36 0 0,-48 49 423 0 0,1-17 138 0 0,142-190-12 0 0,-155 231-864 0 0,-61 73-213 0 0,0 1 0 0 0,0-1 0 0 0,0 1 1 0 0,0-1-1 0 0,0 1 0 0 0,0 0 0 0 0,0 0 0 0 0,0-1 1 0 0,0 1-1 0 0,0 0 0 0 0,0 0 0 0 0,-1 0 0 0 0,1 0 1 0 0,0 0-1 0 0,0 0 0 0 0,-1 0 0 0 0,1 0 0 0 0,-1 0 0 0 0,1 0 1 0 0,-1 0-1 0 0,0 1 0 0 0,1-1 0 0 0,-1 0 0 0 0,0 0 1 0 0,0 0-1 0 0,0 1 0 0 0,0-1 0 0 0,0 0 0 0 0,0 0 1 0 0,0 0-1 0 0,0 1 0 0 0,0-1 0 0 0,0 0 0 0 0,-1 0 0 0 0,1 0 1 0 0,-1 0-1 0 0,1 1 0 0 0,-1-1 0 0 0,1 0 0 0 0,-1 0 1 0 0,1 0-1 0 0,-1 0 0 0 0,0 0 0 0 0,0 0 4 0 0,1 9 72 0 0,0 6-26 0 0,17 170 153 0 0,-7-154-192 0 0,1 1 0 0 0,2-2 0 0 0,1 0 0 0 0,1-1 0 0 0,2 0 0 0 0,1-1 0 0 0,1-1 0 0 0,2-1 0 0 0,12 13-7 0 0,16 20 65 0 0,-50-59-8 0 0,1 0 1 0 0,-1 0-1 0 0,0 0 0 0 0,1 0 0 0 0,-1 0 0 0 0,0 0 0 0 0,0 0 1 0 0,1 0-1 0 0,-1 0 0 0 0,0 0 0 0 0,0-1 0 0 0,0 1 0 0 0,0 0 1 0 0,0-1-1 0 0,0 1 0 0 0,0-1 0 0 0,-1 1 0 0 0,1-1 0 0 0,0 0 1 0 0,0 1-1 0 0,0-1 0 0 0,0 0 0 0 0,0 0 0 0 0,-1 1 0 0 0,1-1 0 0 0,0 0 1 0 0,0 0-1 0 0,0-1 0 0 0,-1 1 0 0 0,1 0 0 0 0,0 0 0 0 0,0-1 1 0 0,0 1-1 0 0,0 0 0 0 0,-1-1 0 0 0,1 1 0 0 0,0-1 0 0 0,0 1 1 0 0,0-1-58 0 0,-2 0 33 0 0,-154-44 225 0 0,121 31-283 0 0,-100-44-114 0 0,105 41-221 0 0,-1 2-1 0 0,0 2 1 0 0,-1 0-1 0 0,-1 3 1 0 0,0 0-1 0 0,0 3 1 0 0,0 0 0 0 0,-33 0 360 0 0,58 6-519 0 0,-24 6-3916 0 0,25 16-8190 0 0,8-17 8943 0 0</inkml:trace>
</inkml:ink>
</file>

<file path=ppt/ink/ink3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33.6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345 365 0 0 0,'0'0'1762'0'0,"0"0"-681"0"0,0 0-319 0 0,0 0 87 0 0,0 0 269 0 0,0 0 210 0 0,0 0 99 0 0,0 0-51 0 0,0 0-142 0 0,0 0-158 0 0,0 0-166 0 0,7-9-143 0 0,23-28-109 0 0,-23 28-75 0 0,-7 9-12 0 0,-13-13 2778 0 0,-27 11-3637 0 0,32 2 520 0 0,-18 3-213 0 0,1 1 1 0 0,-1 1 0 0 0,1 1-1 0 0,0 1 1 0 0,0 1 0 0 0,1 1-1 0 0,0 2 1 0 0,1 0 0 0 0,-12 8-20 0 0,25-13 8 0 0,9-6-11 0 0,-1 0 0 0 0,1 0-1 0 0,-1 1 1 0 0,1-1 0 0 0,-1 1 0 0 0,1-1 0 0 0,-1 1-1 0 0,1 0 1 0 0,0-1 0 0 0,-1 1 0 0 0,1 0-1 0 0,0 0 1 0 0,0 0 0 0 0,0 0 0 0 0,0 0 0 0 0,0 0-1 0 0,0 0 1 0 0,0 0 0 0 0,0 1 0 0 0,0-1-1 0 0,0 0 1 0 0,0 1 0 0 0,1-1 0 0 0,-1 0 0 0 0,1 1-1 0 0,-1-1 1 0 0,1 1 0 0 0,-1-1 0 0 0,1 1-1 0 0,0-1 1 0 0,0 1 0 0 0,0-1 0 0 0,0 1 0 0 0,0-1-1 0 0,0 1 1 0 0,0-1 0 0 0,0 1 0 0 0,1-1 0 0 0,-1 1-1 0 0,0-1 1 0 0,1 1 0 0 0,-1-1 0 0 0,1 0-1 0 0,0 1 1 0 0,-1-1 0 0 0,2 1 3 0 0,12 5 95 0 0,0-1 1 0 0,0-1-1 0 0,1 0 0 0 0,-1-1 1 0 0,1-1-1 0 0,0 0 0 0 0,1-1 1 0 0,-1 0-1 0 0,4-1-95 0 0,79 14 409 0 0,-97-14-399 0 0,0 1 0 0 0,0-1 1 0 0,0 0-1 0 0,-1 1 0 0 0,1-1 0 0 0,0 1 1 0 0,0-1-1 0 0,-1 1 0 0 0,1 0 0 0 0,-1-1 1 0 0,0 1-1 0 0,1 0 0 0 0,-1-1 0 0 0,0 1 1 0 0,0 0-1 0 0,0-1 0 0 0,0 1 0 0 0,0 0 1 0 0,0-1-1 0 0,-1 1 0 0 0,1 0 0 0 0,0-1 1 0 0,-1 1-1 0 0,0-1 0 0 0,1 1 0 0 0,-1 0 1 0 0,0-1-1 0 0,0 0 0 0 0,0 1 0 0 0,1-1 1 0 0,-2 1-1 0 0,1-1 0 0 0,0 0 0 0 0,0 0 1 0 0,-1 1-11 0 0,-201 222 504 0 0,182-201-476 0 0,16-19-27 0 0,0 0 0 0 0,1 0 0 0 0,0 1 0 0 0,0-1 1 0 0,0 1-1 0 0,0 0 0 0 0,1 0 0 0 0,0 1 0 0 0,0-1 1 0 0,0 1-1 0 0,1-1 0 0 0,0 1 0 0 0,0 0 0 0 0,0 0 1 0 0,1 0-1 0 0,-1 0 0 0 0,2 0 0 0 0,-1 1-1 0 0,3-4 26 0 0,-1 0 0 0 0,1 0 1 0 0,0 0-1 0 0,0-1 0 0 0,1 1 0 0 0,-1-1 0 0 0,1 1 0 0 0,-1-1 1 0 0,1 0-1 0 0,0 0 0 0 0,-1 0 0 0 0,1 0 0 0 0,0-1 0 0 0,0 1 0 0 0,1-1 1 0 0,-1 0-1 0 0,0 0 0 0 0,0 0 0 0 0,1 0 0 0 0,-1 0 0 0 0,0-1 0 0 0,1 1 1 0 0,2-1-27 0 0,17 4 33 0 0,0-1 0 0 0,1-1 1 0 0,-1-1-1 0 0,1-1 0 0 0,0-1 1 0 0,-1-1-1 0 0,0-1 0 0 0,1-1 1 0 0,-1-1-1 0 0,13-5-33 0 0,6-18-2411 0 0,-32 16-1476 0 0,-3-2-3954 0 0,-4 6 34 0 0</inkml:trace>
  <inkml:trace contextRef="#ctx0" brushRef="#br0" timeOffset="404.683">115 1 0 0 0,'0'0'623'0'0,"0"0"321"0"0,0 0 268 0 0,0 0 219 0 0,0 0 78 0 0,0 0-29 0 0,0 0-151 0 0,0 0-214 0 0,0 0-162 0 0,0 0-167 0 0,0 0-119 0 0,0 0-72 0 0,-4 55 3499 0 0,4 365-486 0 0,18 198-3843 0 0,-10-555 119 0 0,-1-15-3590 0 0,-5-15-6778 0 0,-2-30 4679 0 0</inkml:trace>
  <inkml:trace contextRef="#ctx0" brushRef="#br0" timeOffset="916.825">829 122 8506 0 0,'0'0'1787'0'0,"0"0"-244"0"0,0 0-186 0 0,0 0-76 0 0,0 0-72 0 0,0 0-152 0 0,0 0-255 0 0,0 0-216 0 0,0 0-126 0 0,0 0-35 0 0,0 0 77 0 0,0 0 82 0 0,0 0 31 0 0,0 23-54 0 0,0 132 299 0 0,-33 297 127 0 0,29-352-1446 0 0,4-57-2789 0 0,2-39 1115 0 0,6-8-12474 0 0,-5 1 11932 0 0</inkml:trace>
  <inkml:trace contextRef="#ctx0" brushRef="#br0" timeOffset="1374.737">667 122 8114 0 0,'0'0'1035'0'0,"0"0"-171"0"0,0 0-112 0 0,0 0 36 0 0,0 0 79 0 0,0 0 44 0 0,0 0-38 0 0,0 0-76 0 0,0 0-71 0 0,0 0-77 0 0,0 0-105 0 0,0 0-76 0 0,37-9-52 0 0,116-28-35 0 0,-54 30 415 0 0,-92 7-745 0 0,0 0-1 0 0,1 1 1 0 0,-1 0-1 0 0,0 0 0 0 0,1 1 1 0 0,-1 0-1 0 0,0 0 0 0 0,0 1 1 0 0,0 0-1 0 0,-1 0 1 0 0,1 0-1 0 0,-1 1 0 0 0,0 0 1 0 0,0 0-1 0 0,0 1 0 0 0,0 0 1 0 0,-1 0-1 0 0,1 0 1 0 0,-2 0-1 0 0,1 1 0 0 0,0 0 1 0 0,-1 0-1 0 0,0 0 0 0 0,-1 1 1 0 0,1-1-1 0 0,-1 1 1 0 0,0 0-1 0 0,-1 0 0 0 0,0 0 1 0 0,0 0-1 0 0,0 1-50 0 0,-4 7 73 0 0,0-1 1 0 0,-1 1-1 0 0,-1-1 1 0 0,0 0-1 0 0,-1-1 0 0 0,0 1 1 0 0,-1-1-1 0 0,-1 0 1 0 0,0 0-1 0 0,0-1 0 0 0,-2 0 1 0 0,1 0-1 0 0,-2-1 1 0 0,-7 7-74 0 0,-5 11 80 0 0,14-18-57 0 0,4-7-20 0 0,0 0 0 0 0,1 1 0 0 0,0-1 0 0 0,0 1 0 0 0,0-1 0 0 0,0 1 0 0 0,1 0 0 0 0,0 0 0 0 0,0 0 0 0 0,0 0 0 0 0,0 1 1 0 0,1-1-1 0 0,0 0 0 0 0,0 1-3 0 0,3-3 0 0 0,-1 0 1 0 0,1 0-1 0 0,0 0 1 0 0,-1-1-1 0 0,1 1 1 0 0,1 0-1 0 0,-1-1 0 0 0,0 1 1 0 0,0-1-1 0 0,1 0 1 0 0,0 0-1 0 0,-1 0 1 0 0,1 0-1 0 0,0 0 1 0 0,0-1-1 0 0,0 1 1 0 0,0-1-1 0 0,0 0 1 0 0,0 0-1 0 0,2 0 0 0 0,4 3 5 0 0,57 19 33 0 0,-56-21-32 0 0,0 1-1 0 0,0 0 1 0 0,0 0-1 0 0,-1 1 1 0 0,1 0-1 0 0,-1 0 1 0 0,0 1-1 0 0,0 1 1 0 0,-1 0-1 0 0,1 0 1 0 0,-1 0-1 0 0,-1 1-5 0 0,-5-5 19 0 0,0 1-1 0 0,-1-1 0 0 0,1 0 1 0 0,-1 1-1 0 0,0-1 1 0 0,0 1-1 0 0,0 0 0 0 0,0-1 1 0 0,0 1-1 0 0,0 0 0 0 0,-1 0 1 0 0,0 0-1 0 0,1-1 1 0 0,-1 1-1 0 0,0 0 0 0 0,0 0 1 0 0,0 0-1 0 0,-1 0 0 0 0,1-1 1 0 0,-1 1-1 0 0,0 0 0 0 0,1 0 1 0 0,-1-1-1 0 0,0 1 1 0 0,-1-1-1 0 0,1 1 0 0 0,0-1 1 0 0,-1 1-1 0 0,0-1 0 0 0,1 0 1 0 0,-2 2-19 0 0,-67 61 541 0 0,23-35-877 0 0,-2-2-1 0 0,-1-3 1 0 0,-1-1 0 0 0,-53 16 336 0 0,70-33-3315 0 0,12-6-5434 0 0,16-1-788 0 0</inkml:trace>
  <inkml:trace contextRef="#ctx0" brushRef="#br0" timeOffset="1668.39">1385 30 13291 0 0,'0'0'1221'0'0,"0"0"-672"0"0,0 0-332 0 0,0 0 167 0 0,0 0 275 0 0,0 0 189 0 0,0 0 108 0 0,0 0-12 0 0,0 0-46 0 0,0 0-78 0 0,0 0-104 0 0,26 31-120 0 0,80 101-100 0 0,-42-22 310 0 0,-61-104-750 0 0,18 32 113 0 0,-3 0 0 0 0,-1 1 0 0 0,-2 1 0 0 0,-1 1 0 0 0,-2 0 0 0 0,-2 0 0 0 0,-2 1 0 0 0,2 32-169 0 0,-9-57 11 0 0,-1-1-1 0 0,-1 1 0 0 0,0-1 0 0 0,-1 1 1 0 0,-1-1-1 0 0,0 0 0 0 0,-1 1 0 0 0,-1-2 1 0 0,0 1-1 0 0,-1-1 0 0 0,-1 1 0 0 0,-1-2 1 0 0,-1 3-11 0 0,-6 4-256 0 0,-2 0 1 0 0,0 0-1 0 0,-1-2 1 0 0,-1-1-1 0 0,0 0 1 0 0,-2-1 0 0 0,0-1-1 0 0,-1-1 1 0 0,0-1-1 0 0,-1-1 1 0 0,-2-1 255 0 0,-43 17-3112 0 0,23-16-5203 0 0,34-9-2391 0 0</inkml:trace>
</inkml:ink>
</file>

<file path=ppt/ink/ink3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4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2 636 568 0 0,'0'0'2245'0'0,"0"0"-408"0"0,0 0 24 0 0,0 0 154 0 0,0 0 44 0 0,0 0-163 0 0,0 0-241 0 0,0 0-264 0 0,0 0-290 0 0,0 0-243 0 0,0 0-172 0 0,0 0-99 0 0,-2-11-37 0 0,5-70 501 0 0,122-138 796 0 0,-39 112-1583 0 0,-81 101-275 0 0,0 0 0 0 0,0 1 0 0 0,0 0 0 0 0,1 0 0 0 0,-1 0 0 0 0,1 1 0 0 0,1 0 0 0 0,-1 0 0 0 0,1 0 0 0 0,-1 1 0 0 0,1 0 0 0 0,0 0 0 0 0,0 1 0 0 0,0 0 0 0 0,5-1 11 0 0,-3 45-273 0 0,-9 117 609 0 0,-1-157-329 0 0,1-1 0 0 0,0 1 0 0 0,0-1 0 0 0,0 1 1 0 0,0-1-1 0 0,0 1 0 0 0,1-1 0 0 0,-1 0 0 0 0,0 1 0 0 0,1-1 1 0 0,-1 1-1 0 0,0-1 0 0 0,1 0 0 0 0,0 1 0 0 0,-1-1 0 0 0,1 0 0 0 0,0 1 1 0 0,0-1-1 0 0,0 0 0 0 0,0 0 0 0 0,0 0 0 0 0,0 0 0 0 0,0 0 1 0 0,0 0-1 0 0,0 0 0 0 0,0 0 0 0 0,1-1 0 0 0,-1 1 0 0 0,0 0 1 0 0,1-1-1 0 0,-1 1 0 0 0,0-1 0 0 0,1 1 0 0 0,-1-1 0 0 0,1 1 0 0 0,-1-1 1 0 0,0 0-1 0 0,1 0 0 0 0,-1 0 0 0 0,1 0 0 0 0,-1 0 0 0 0,1 0 1 0 0,-1 0-1 0 0,1-1 0 0 0,-1 1 0 0 0,0 0 0 0 0,1-1 0 0 0,-1 1-7 0 0,66-34 613 0 0,136-122-277 0 0,-91 93-401 0 0,-111 64 57 0 0,1 0 0 0 0,-1 0 0 0 0,0 0 0 0 0,1 0 0 0 0,-1 0 0 0 0,0 0 0 0 0,0 0 0 0 0,0 1 0 0 0,0-1 0 0 0,0 0 0 0 0,0 1 0 0 0,0-1 0 0 0,-1 1 0 0 0,1-1 0 0 0,0 1 0 0 0,-1-1 0 0 0,1 1 0 0 0,-1-1 0 0 0,0 1 0 0 0,1 0 0 0 0,-1-1 0 0 0,0 1 0 0 0,0 0 0 0 0,0-1 0 0 0,0 1 0 0 0,0-1 0 0 0,-1 1 0 0 0,1 0 0 0 0,0-1 0 0 0,-1 1 0 0 0,1-1 0 0 0,-1 1 0 0 0,0 0 8 0 0,0 8 28 0 0,-20 169 218 0 0,20-171-294 0 0,0-3 12 0 0,0 1 0 0 0,1-1 0 0 0,0 0 0 0 0,-1 0 0 0 0,2 0 0 0 0,-1 1 0 0 0,1-1 0 0 0,-1 0 0 0 0,1 0-1 0 0,1 0 1 0 0,-1 0 0 0 0,1 0 0 0 0,0 0 0 0 0,0 0 0 0 0,0-1 0 0 0,1 1 0 0 0,-1-1 0 0 0,1 1 0 0 0,1-1 36 0 0,14 1-4045 0 0,1-7-7153 0 0,-14-1 3568 0 0</inkml:trace>
  <inkml:trace contextRef="#ctx0" brushRef="#br0" timeOffset="269.832">1165 95 5977 0 0,'0'0'2481'0'0,"0"0"-808"0"0,0 0-224 0 0,0 0-24 0 0,-20 31-126 0 0,-63 101-220 0 0,49-42 340 0 0,33-78-1203 0 0,-1-7-135 0 0,1 0 0 0 0,0-1 0 0 0,0 1-1 0 0,1 0 1 0 0,-1 0 0 0 0,1 0 0 0 0,0-1-1 0 0,0 1 1 0 0,1 0 0 0 0,-1 0 0 0 0,1 0 0 0 0,0-1-1 0 0,1 1 1 0 0,-1 0 0 0 0,1-1 0 0 0,0 1-1 0 0,0-1 1 0 0,0 0 0 0 0,0 0 0 0 0,1 1 0 0 0,0-1-1 0 0,0-1 1 0 0,0 1 0 0 0,0 0 0 0 0,1-1-1 0 0,-1 0 1 0 0,1 0 0 0 0,0 0 0 0 0,0 0-1 0 0,2 1-80 0 0,0-1 123 0 0,0-1 0 0 0,0 0 0 0 0,0 0 0 0 0,0-1-1 0 0,0 1 1 0 0,0-2 0 0 0,0 1 0 0 0,0 0-1 0 0,1-1 1 0 0,-1 0 0 0 0,0-1 0 0 0,0 1-1 0 0,0-1 1 0 0,1 0 0 0 0,-1-1 0 0 0,0 0-1 0 0,-1 0 1 0 0,1 0 0 0 0,0 0 0 0 0,0-1-1 0 0,-1 0 1 0 0,0 0 0 0 0,1-1 0 0 0,-1 1-1 0 0,0-1 1 0 0,-1 0 0 0 0,1-1 0 0 0,-1 1-1 0 0,0-1 1 0 0,0 0 0 0 0,0 0 0 0 0,-1 0-1 0 0,1 0 1 0 0,-1 0 0 0 0,-1-1 0 0 0,1 0-1 0 0,-1 0 1 0 0,0 1 0 0 0,0-1 0 0 0,0 0-1 0 0,-1-1 1 0 0,0 1 0 0 0,0-4-123 0 0,-1 1-124 0 0,-1 1-1 0 0,0 0 1 0 0,0-1 0 0 0,0 1-1 0 0,-1 0 1 0 0,0 0-1 0 0,-1 0 1 0 0,0 0 0 0 0,0 0-1 0 0,-1 0 1 0 0,0 1 0 0 0,0 0-1 0 0,-1 0 1 0 0,0 0 0 0 0,0 0-1 0 0,0 1 1 0 0,-1-1-1 0 0,0 2 1 0 0,0-1 0 0 0,-5-3 124 0 0,-43-19-5247 0 0,17 18-5658 0 0,24 6 4824 0 0</inkml:trace>
  <inkml:trace contextRef="#ctx0" brushRef="#br0" timeOffset="635.665">1592 176 19660 0 0,'0'0'651'0'0,"0"0"-411"0"0,0 0-99 0 0,0 0 105 0 0,0 0 85 0 0,0 0 37 0 0,0 0-43 0 0,0 0-90 0 0,0 0-62 0 0,0 0-56 0 0,3 33-34 0 0,7 105-21 0 0,-10-126-55 0 0,0-1 0 0 0,0 1 0 0 0,2 0 0 0 0,-1 0 0 0 0,1-1 0 0 0,1 1 0 0 0,0-1 0 0 0,1 1 0 0 0,0-1 0 0 0,1 0 0 0 0,1 0-7 0 0,-6-8 8 0 0,1-1 0 0 0,1 1 0 0 0,-1-1 0 0 0,0 0 0 0 0,1 0 1 0 0,-1 0-1 0 0,1 0 0 0 0,0 0 0 0 0,-1 0 0 0 0,1 0 0 0 0,0 0 0 0 0,0-1 0 0 0,0 1 1 0 0,0-1-1 0 0,1 1 0 0 0,-1-1 0 0 0,0 0 0 0 0,1 0 0 0 0,-1 0 0 0 0,1 0 0 0 0,-1 0 1 0 0,1-1-1 0 0,-1 1 0 0 0,1-1 0 0 0,-1 0 0 0 0,1 1 0 0 0,-1-1 0 0 0,1 0 0 0 0,0-1 1 0 0,-1 1-1 0 0,1 0 0 0 0,-1-1 0 0 0,1 1 0 0 0,-1-1 0 0 0,1 0 0 0 0,-1 0 0 0 0,1 0 1 0 0,-1 0-1 0 0,0 0 0 0 0,1-1 0 0 0,-1 1 0 0 0,0-1 0 0 0,0 1 0 0 0,1-3-8 0 0,19-19 182 0 0,-1-2-1 0 0,-1-1 1 0 0,-1-1-1 0 0,-1 0 1 0 0,-2-1-1 0 0,-1-1 1 0 0,6-18-182 0 0,1 3-32 0 0,-18 37-852 0 0,28-50 1384 0 0,-18 41-5156 0 0,1 5-6386 0 0,-11 10 2819 0 0</inkml:trace>
  <inkml:trace contextRef="#ctx0" brushRef="#br0" timeOffset="935.745">2236 338 8890 0 0,'0'0'3294'0'0,"0"0"-898"0"0,0 0-346 0 0,0 0-247 0 0,0 0-376 0 0,0 0-267 0 0,0 0-194 0 0,34-16-156 0 0,104-51-124 0 0,-80 27 120 0 0,-50 30-615 0 0,-2 3-126 0 0,1-1 1 0 0,-1 0 0 0 0,-1 0 0 0 0,1 0-1 0 0,-1-1 1 0 0,-1 0 0 0 0,0 0-1 0 0,0 0 1 0 0,-1 0 0 0 0,0-1 0 0 0,0 0-1 0 0,-1 1 1 0 0,0-1 0 0 0,-1 0 0 0 0,0 0-1 0 0,-1 0 1 0 0,0-2-66 0 0,-1 10-29 0 0,1 0 0 0 0,-1 0-1 0 0,1 0 1 0 0,-1 0 0 0 0,0 0 0 0 0,0 0-1 0 0,0 0 1 0 0,0 0 0 0 0,-1 1 0 0 0,1-1-1 0 0,0 0 1 0 0,-1 1 0 0 0,1-1-1 0 0,-1 1 1 0 0,0-1 0 0 0,1 1 0 0 0,-1 0-1 0 0,0-1 1 0 0,0 1 0 0 0,0 0 0 0 0,0 0-1 0 0,0 0 1 0 0,0 1 0 0 0,0-1 0 0 0,0 1-1 0 0,0-1 1 0 0,0 1 0 0 0,-1-1 0 0 0,1 1-1 0 0,0 0 1 0 0,0 0 0 0 0,0 0 0 0 0,0 0-1 0 0,-2 1 30 0 0,-74 16-743 0 0,67-12 693 0 0,1 1 0 0 0,0 0 0 0 0,0 1 0 0 0,0 0 0 0 0,1 0-1 0 0,0 1 1 0 0,0 0 0 0 0,1 1 0 0 0,0 0 0 0 0,0 0 0 0 0,1 1 0 0 0,1 0-1 0 0,-1 0 1 0 0,2 1 0 0 0,-1 0 0 0 0,1 0 0 0 0,1 0 0 0 0,0 0-1 0 0,1 1 1 0 0,0-1 0 0 0,1 1 0 0 0,0 0 0 0 0,0 3 50 0 0,2-5-2 0 0,0-1 1 0 0,0 1-1 0 0,1-1 1 0 0,0 1-1 0 0,1-1 1 0 0,0 1-1 0 0,0-1 1 0 0,1 0 0 0 0,0 0-1 0 0,1 0 1 0 0,0 0-1 0 0,0-1 1 0 0,1 0-1 0 0,0 0 1 0 0,1 0-1 0 0,-1 0 1 0 0,2-1-1 0 0,6 7 2 0 0,1 0-22 0 0,1-1 0 0 0,0-1 0 0 0,1 0 0 0 0,0-1 0 0 0,1-1-1 0 0,0-1 1 0 0,1 0 0 0 0,0-1 0 0 0,0-1 0 0 0,1 0 0 0 0,0-2 0 0 0,0 0 0 0 0,0-1-1 0 0,1-1 1 0 0,-1-1 0 0 0,1-1 0 0 0,6 0 22 0 0,-7-1-666 0 0,27-1-2038 0 0,-17-2-4528 0 0,-11-1-4388 0 0</inkml:trace>
</inkml:ink>
</file>

<file path=ppt/ink/ink3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1 11987 0 0,'0'0'1284'0'0,"0"0"-163"0"0,0 0-102 0 0,0 0 11 0 0,0 0-26 0 0,0 0-124 0 0,0 0-176 0 0,0 0-155 0 0,0 0-43 0 0,0 0 9 0 0,0 0 37 0 0,0 0-26 0 0,0 0-81 0 0,3 36-68 0 0,10 117-50 0 0,14 198 808 0 0,2-30-2174 0 0,-39-285-2408 0 0,-10-20-6418 0 0,13-13 255 0 0</inkml:trace>
  <inkml:trace contextRef="#ctx0" brushRef="#br0" timeOffset="437.03">1 604 6569 0 0,'0'0'2844'0'0,"0"0"-1956"0"0,0 0-392 0 0,0 0 155 0 0,0 0 145 0 0,34-9 27 0 0,113-29-40 0 0,34 8 994 0 0,54 6-1375 0 0,-79 11-3203 0 0,-64 7-1943 0 0,-1-2-3315 0 0,-49 7 7634 0 0,-51 20 6689 0 0,-56 53 3331 0 0,59-65-9336 0 0,1 0 1 0 0,0 0 0 0 0,0 1-1 0 0,1 0 1 0 0,0 0-1 0 0,0 0 1 0 0,0 0-1 0 0,1 1 1 0 0,1-1-1 0 0,0 1 1 0 0,0 0 0 0 0,0-1-1 0 0,1 1 1 0 0,0 0-1 0 0,1 3-259 0 0,2-6 91 0 0,1 0 0 0 0,-1 0-1 0 0,1-1 1 0 0,1 1-1 0 0,-1-1 1 0 0,1 0 0 0 0,0 0-1 0 0,0 0 1 0 0,0-1 0 0 0,0 1-1 0 0,1-1 1 0 0,0 0 0 0 0,0 0-1 0 0,0 0 1 0 0,0-1 0 0 0,1 0-1 0 0,0 0 1 0 0,-1 0-1 0 0,1-1 1 0 0,0 0 0 0 0,0 0-1 0 0,0 0 1 0 0,0-1 0 0 0,1 0-1 0 0,-1 0 1 0 0,0-1 0 0 0,0 1-1 0 0,1-1 1 0 0,-1-1 0 0 0,0 1-1 0 0,1-1-90 0 0,2 2 185 0 0,0-1-1 0 0,0 0 0 0 0,0 0 1 0 0,0-1-1 0 0,0-1 1 0 0,0 1-1 0 0,0-1 1 0 0,0 0-1 0 0,-1-1 0 0 0,1 0 1 0 0,-1-1-1 0 0,1 0 1 0 0,-1 0-1 0 0,-1 0 1 0 0,1-1-1 0 0,-1-1 0 0 0,1 1 1 0 0,-1-1-1 0 0,-1 0 1 0 0,1 0-1 0 0,-1-1 1 0 0,0 0-1 0 0,-1 0 0 0 0,3-4-184 0 0,-7 6 28 0 0,0 0-1 0 0,0 1 1 0 0,0-1-1 0 0,0 0 1 0 0,-1 0-1 0 0,0 0 0 0 0,0 1 1 0 0,0-1-1 0 0,-1 0 1 0 0,1 0-1 0 0,-1 1 0 0 0,0-1 1 0 0,0 0-1 0 0,-1 1 1 0 0,0-1-1 0 0,1 1 0 0 0,-1-1 1 0 0,-1 1-1 0 0,1 0 1 0 0,-1 0-1 0 0,0 0 1 0 0,0 0-1 0 0,0 0 0 0 0,0 1 1 0 0,0-1-1 0 0,-2 0-27 0 0,-5-5-189 0 0,0 1-1 0 0,-1 0 1 0 0,0 0-1 0 0,0 1 1 0 0,0 1 0 0 0,-1 0-1 0 0,0 0 1 0 0,0 1-1 0 0,-3 0 190 0 0,-71-18-2376 0 0,29 12-5371 0 0,39 7-3933 0 0</inkml:trace>
</inkml:ink>
</file>

<file path=ppt/ink/ink3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08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458 452 1400 0 0,'0'0'1485'0'0,"0"0"-483"0"0,0 0-76 0 0,0 0-18 0 0,0 0 30 0 0,-31 5-73 0 0,-100 18-13 0 0,49 14 456 0 0,70-27-1062 0 0,-4 0-82 0 0,1 1 0 0 0,1 1-1 0 0,-1 0 1 0 0,2 0 0 0 0,0 2-1 0 0,0-1 1 0 0,2 2 0 0 0,0 0 0 0 0,0 0-1 0 0,1 1 1 0 0,1 0 0 0 0,1 0-1 0 0,0 1 1 0 0,1 1 0 0 0,1-1 0 0 0,1 1-1 0 0,0 0 1 0 0,1 0 0 0 0,1 0-1 0 0,1 1 1 0 0,0 13-164 0 0,2-28 20 0 0,1 0 0 0 0,0 0-1 0 0,0 0 1 0 0,0 0 0 0 0,0 0 0 0 0,1 0-1 0 0,0 0 1 0 0,0 0 0 0 0,0 0 0 0 0,0-1-1 0 0,0 1 1 0 0,1-1 0 0 0,-1 0 0 0 0,1 0-1 0 0,0 1 1 0 0,0-2 0 0 0,0 1 0 0 0,1 0-1 0 0,-1-1 1 0 0,1 1 0 0 0,-1-1 0 0 0,1 0-1 0 0,0 0 1 0 0,0-1 0 0 0,0 1 0 0 0,0-1-1 0 0,0 0 1 0 0,0 0 0 0 0,0 0 0 0 0,0 0-1 0 0,0-1 1 0 0,3 0-20 0 0,5 1 123 0 0,0-1 0 0 0,1-1-1 0 0,-1 0 1 0 0,0-1 0 0 0,0 0-1 0 0,0-1 1 0 0,-1 0 0 0 0,1-1 0 0 0,-1-1-1 0 0,11-4-122 0 0,4-5 24 0 0,-1 0 0 0 0,0-1 0 0 0,-1-1 0 0 0,0-2 0 0 0,-2 0 0 0 0,0-1 0 0 0,-1-2 0 0 0,-1 0 0 0 0,-1-1 0 0 0,-1 0-1 0 0,-1-2 1 0 0,-1 0 0 0 0,-1-1 0 0 0,-2-1 0 0 0,0 0 0 0 0,-1-1 0 0 0,-2 0 0 0 0,1-6-24 0 0,-9 27-157 0 0,0 0-1 0 0,0 0 1 0 0,-1 0 0 0 0,0-1 0 0 0,0 1-1 0 0,0-1 1 0 0,-1 1 0 0 0,0-1-1 0 0,0 1 1 0 0,-1-1 0 0 0,0 1-1 0 0,0 0 1 0 0,0-1 0 0 0,-1 1 0 0 0,0 0-1 0 0,0 0 1 0 0,0 0 0 0 0,-3-4 157 0 0,2 9-76 0 0,0 0 0 0 0,0 1 0 0 0,1-1 0 0 0,-1 1-1 0 0,0 0 1 0 0,0 0 0 0 0,0 0 0 0 0,0 0 0 0 0,0 0 0 0 0,0 1 0 0 0,1-1 0 0 0,-1 1 0 0 0,0 0 0 0 0,0 0 0 0 0,1 0 0 0 0,-1 0 0 0 0,0 0 0 0 0,1 0 0 0 0,-1 1 0 0 0,1-1 0 0 0,-1 1 0 0 0,1 0-1 0 0,0 0 1 0 0,0 0 0 0 0,0 0 0 0 0,0 0 0 0 0,0 0 0 0 0,0 0 0 0 0,1 1 0 0 0,-1-1 0 0 0,1 1 0 0 0,-1-1 0 0 0,1 1 0 0 0,0 0 76 0 0,-9 12 54 0 0,0 1 0 0 0,1 0 0 0 0,1 1 0 0 0,1 0 0 0 0,0 0 0 0 0,1 0 0 0 0,1 1 0 0 0,0 0 0 0 0,2 0 0 0 0,0 0 1 0 0,1 1-1 0 0,0-1 0 0 0,2 18-54 0 0,0-31 64 0 0,1 1-1 0 0,-1-1 1 0 0,1 1 0 0 0,0-1 0 0 0,1 0 0 0 0,-1 1 0 0 0,1-1-1 0 0,0 0 1 0 0,0 0 0 0 0,1 0 0 0 0,-1 0 0 0 0,1 0 0 0 0,0 0 0 0 0,0-1-1 0 0,1 0 1 0 0,-1 1 0 0 0,1-1 0 0 0,0 0 0 0 0,0-1 0 0 0,1 1 0 0 0,-1-1-1 0 0,1 0 1 0 0,0 0 0 0 0,-1 0 0 0 0,1-1 0 0 0,0 0 0 0 0,1 0-1 0 0,-1 0 1 0 0,0 0 0 0 0,1-1-64 0 0,17 5 341 0 0,0-2 0 0 0,1-1 0 0 0,-1 0 0 0 0,1-2 0 0 0,-1-1 0 0 0,14-2-341 0 0,-5-3 371 0 0,0-1-1 0 0,0-2 1 0 0,-1-1 0 0 0,0-1 0 0 0,-1-2 0 0 0,0-1 0 0 0,0-2 0 0 0,-2-1 0 0 0,0-1 0 0 0,-1-1 0 0 0,12-11-371 0 0,17-11 367 0 0,-1-2-1 0 0,-3-3 1 0 0,-1-2-1 0 0,-3-2 1 0 0,12-18-367 0 0,-47 52-2 0 0,-1 0 0 0 0,-1-1 0 0 0,0-1 0 0 0,-1 1 0 0 0,-1-2 0 0 0,0 1 0 0 0,-2-1 0 0 0,0 0 0 0 0,-1-1 0 0 0,-1 0 0 0 0,0 0 0 0 0,-1 0 0 0 0,-2 0 0 0 0,0-5 2 0 0,-1 23-33 0 0,-1 0 1 0 0,0-1-1 0 0,0 1 1 0 0,0 0-1 0 0,0-1 1 0 0,0 1 0 0 0,0 0-1 0 0,0-1 1 0 0,0 1-1 0 0,-1 0 1 0 0,1 0-1 0 0,-1-1 1 0 0,1 1-1 0 0,-1 0 1 0 0,1 0-1 0 0,-1 0 1 0 0,1 0-1 0 0,-1 0 1 0 0,0-1 0 0 0,0 1-1 0 0,0 0 1 0 0,1 1-1 0 0,-1-1 1 0 0,0 0-1 0 0,0 0 1 0 0,0 0-1 0 0,0 0 1 0 0,-1 1-1 0 0,1-1 1 0 0,0 1-1 0 0,0-1 1 0 0,0 1-1 0 0,-1-1 1 0 0,1 1 0 0 0,0 0-1 0 0,0-1 1 0 0,-1 1-1 0 0,1 0 1 0 0,0 0-1 0 0,0 0 1 0 0,-1 0-1 0 0,1 0 1 0 0,0 0-1 0 0,-1 0 1 0 0,1 0-1 0 0,-1 1 33 0 0,-57 29-1570 0 0,32-7 1465 0 0,2 2 0 0 0,0 1 0 0 0,2 1 0 0 0,1 1 0 0 0,1 1 0 0 0,1 1 0 0 0,2 1 0 0 0,1 0 0 0 0,1 1-1 0 0,2 1 1 0 0,1 0 0 0 0,2 1 0 0 0,2 1 0 0 0,0-1 0 0 0,3 1 0 0 0,-3 36 105 0 0,8-62-10 0 0,0 1 1 0 0,1 0 0 0 0,0 0-1 0 0,0-1 1 0 0,2 1-1 0 0,-1 0 1 0 0,1-1 0 0 0,0 1-1 0 0,1-1 1 0 0,0 0 0 0 0,0 0-1 0 0,1 0 1 0 0,0 0-1 0 0,1 0 1 0 0,0-1 0 0 0,0 0-1 0 0,1 0 1 0 0,0 0-1 0 0,1-1 1 0 0,-1 0 0 0 0,1 0-1 0 0,1-1 1 0 0,-1 0-1 0 0,1 0 1 0 0,0 0 0 0 0,9 3 9 0 0,3-1 200 0 0,0-2-1 0 0,0 0 1 0 0,1-2 0 0 0,0 0 0 0 0,0-1-1 0 0,0-1 1 0 0,0-1 0 0 0,0-1 0 0 0,0-1 0 0 0,1-1-1 0 0,-1-1 1 0 0,-1 0 0 0 0,1-2 0 0 0,0 0 0 0 0,-1-2-1 0 0,0 0 1 0 0,-1-1 0 0 0,1-1 0 0 0,-2-1-1 0 0,1 0 1 0 0,10-9-200 0 0,23-13 320 0 0,-1-2-1 0 0,-2-3 1 0 0,-2-1 0 0 0,-1-3-1 0 0,-2-2 1 0 0,-2-1-1 0 0,-2-3 1 0 0,25-37-320 0 0,-53 70-11 0 0,-1-1 1 0 0,-1-1-1 0 0,-1 0 1 0 0,0 0-1 0 0,-1-1 1 0 0,0 0-1 0 0,-2 0 1 0 0,0-1 0 0 0,-1 0-1 0 0,0 0 1 0 0,-2 0-1 0 0,0 0 1 0 0,-1-1-1 0 0,-1-4 11 0 0,-1 20-37 0 0,-1-1 0 0 0,0 1 0 0 0,0 0 1 0 0,0 0-1 0 0,0 0 0 0 0,0 0 0 0 0,-1 0 0 0 0,1 0 0 0 0,-1 0 0 0 0,0 1 0 0 0,0-1 1 0 0,0 0-1 0 0,0 1 0 0 0,0-1 0 0 0,0 1 0 0 0,-1 0 0 0 0,1 0 0 0 0,-1 0 0 0 0,0 0 1 0 0,0 0-1 0 0,1 1 0 0 0,-1-1 0 0 0,0 1 0 0 0,0 0 0 0 0,-1 0 0 0 0,1 0 0 0 0,0 0 1 0 0,0 0-1 0 0,0 1 0 0 0,-1-1 0 0 0,1 1 0 0 0,0 0 0 0 0,0 0 0 0 0,-1 0 0 0 0,1 1 1 0 0,0-1-1 0 0,0 1 0 0 0,-1 0 0 0 0,1-1 0 0 0,0 1 0 0 0,0 1 0 0 0,0-1 0 0 0,0 0 0 0 0,0 1 1 0 0,0 0-1 0 0,1-1 0 0 0,-1 1 0 0 0,0 0 0 0 0,-1 3 37 0 0,-20 11-3 0 0,1 1 0 0 0,0 1-1 0 0,1 0 1 0 0,2 2 0 0 0,0 1 0 0 0,1 1-1 0 0,1 0 1 0 0,1 1 0 0 0,1 1-1 0 0,1 0 1 0 0,1 2 0 0 0,1-1 0 0 0,1 2-1 0 0,2-1 1 0 0,1 2 0 0 0,1-1 0 0 0,1 1-1 0 0,1 2 4 0 0,3-21-5 0 0,2-1 0 0 0,-1 1 0 0 0,1-1 0 0 0,1 1 0 0 0,-1 0 0 0 0,1 0-1 0 0,1-1 1 0 0,0 1 0 0 0,0 0 0 0 0,1-1 0 0 0,0 1 0 0 0,0-1 0 0 0,1 0-1 0 0,0 1 1 0 0,0-1 0 0 0,1 0 0 0 0,0-1 0 0 0,1 1 0 0 0,-1-1 0 0 0,1 0-1 0 0,1 0 1 0 0,0 0 0 0 0,0-1 0 0 0,0 0 0 0 0,0 0 0 0 0,1-1-1 0 0,0 1 1 0 0,6 2 5 0 0,4-1-89 0 0,0-1-1 0 0,1 0 1 0 0,0-2-1 0 0,-1 0 1 0 0,1-1-1 0 0,1 0 1 0 0,-1-2-1 0 0,0 0 1 0 0,7-2 89 0 0,38-2-3310 0 0,-3-4-4214 0 0,-39 3-1233 0 0</inkml:trace>
  <inkml:trace contextRef="#ctx0" brushRef="#br0" timeOffset="2428.36">2538 452 3825 0 0,'0'0'1375'0'0,"0"0"-284"0"0,0 0-143 0 0,0 0 47 0 0,0 0 74 0 0,0 0-14 0 0,0 0-100 0 0,0 0-113 0 0,0 0-133 0 0,0 0-121 0 0,0 0-126 0 0,-28 19-104 0 0,-86 61-68 0 0,68-27 87 0 0,43-43-277 0 0,-23 120 582 0 0,26-126-651 0 0,0-1 0 0 0,0 1 0 0 0,0-1 1 0 0,1 1-1 0 0,-1-1 0 0 0,1 0 0 0 0,0 1 1 0 0,0-1-1 0 0,0 0 0 0 0,0 1 0 0 0,0-1 0 0 0,1 0 1 0 0,0 0-1 0 0,-1 0 0 0 0,1 0 0 0 0,0-1 1 0 0,1 1-1 0 0,-1 0 0 0 0,0-1 0 0 0,1 1 1 0 0,-1-1-1 0 0,1 0 0 0 0,0 0 0 0 0,0 0 0 0 0,0 0 1 0 0,0-1-1 0 0,0 1 0 0 0,0-1 0 0 0,0 1 1 0 0,1-1-1 0 0,-1 0 0 0 0,0 0 0 0 0,1-1 0 0 0,-1 1 1 0 0,0-1-1 0 0,3 0-31 0 0,8 1 275 0 0,1 0 0 0 0,0-2 0 0 0,0 0 0 0 0,0 0 0 0 0,0-2 0 0 0,-1 0 0 0 0,1 0 0 0 0,-1-1-1 0 0,0-1 1 0 0,0 0 0 0 0,-1-1 0 0 0,1-1 0 0 0,-1 0 0 0 0,0-1 0 0 0,-1 0 0 0 0,0-1 0 0 0,-1 0 0 0 0,11-11-275 0 0,-15 14 81 0 0,1 0 0 0 0,-1-1 0 0 0,0 0 0 0 0,0 0 0 0 0,-1-1 0 0 0,0 1 0 0 0,0-2 0 0 0,-1 1 0 0 0,0 0 0 0 0,0-1 0 0 0,-1 0 0 0 0,0 0 0 0 0,-1 0 0 0 0,0-1 0 0 0,0 1 0 0 0,-1-1 0 0 0,0 0 0 0 0,-1 0 0 0 0,0 1 0 0 0,-1-1 0 0 0,0 0 0 0 0,0 0 0 0 0,-1 0 0 0 0,-2-7-81 0 0,0 11-112 0 0,0 0 0 0 0,0 1 0 0 0,0 0 0 0 0,-1-1 0 0 0,0 1 0 0 0,0 1 0 0 0,-1-1-1 0 0,1 1 1 0 0,-1-1 0 0 0,0 1 0 0 0,0 1 0 0 0,0-1 0 0 0,-1 1 0 0 0,1 0-1 0 0,-1 0 1 0 0,0 0 0 0 0,0 1 0 0 0,0 0 0 0 0,0 0 0 0 0,0 1 0 0 0,0-1 0 0 0,-1 1-1 0 0,1 1 1 0 0,0-1 0 0 0,-1 1 112 0 0,-3-1-809 0 0,1 1-1 0 0,-1 1 1 0 0,1-1 0 0 0,0 1-1 0 0,-1 1 1 0 0,1-1 0 0 0,0 2-1 0 0,0-1 1 0 0,0 1-1 0 0,-4 3 810 0 0,-16 8-5850 0 0,9-3-1141 0 0</inkml:trace>
  <inkml:trace contextRef="#ctx0" brushRef="#br0" timeOffset="2944.373">2875 507 11338 0 0,'0'0'4215'0'0,"0"0"-2402"0"0,0 0-935 0 0,0 0-149 0 0,0 0-22 0 0,0 0-63 0 0,0 0-88 0 0,0 0-67 0 0,0 0-48 0 0,0 0-93 0 0,0 0-92 0 0,-16 33-96 0 0,-51 103-102 0 0,49-69 10 0 0,18-65-61 0 0,1 0 1 0 0,-1 0 0 0 0,1 1 0 0 0,-1-1-1 0 0,1 0 1 0 0,0 0 0 0 0,0 0 0 0 0,0 0 0 0 0,0 0-1 0 0,1 0 1 0 0,-1 0 0 0 0,0 0 0 0 0,1 0 0 0 0,-1-1-1 0 0,1 1 1 0 0,0-1 0 0 0,0 1 0 0 0,-1-1 0 0 0,1 1-1 0 0,0-1 1 0 0,0 0 0 0 0,0 0 0 0 0,0 0 0 0 0,1 0-1 0 0,-1-1 1 0 0,0 1 0 0 0,0 0 0 0 0,0-1 0 0 0,1 1-1 0 0,-1-1 1 0 0,0 0 0 0 0,1 0 0 0 0,-1 0 0 0 0,0 0-1 0 0,3-1-7 0 0,83-11 428 0 0,-62-1-356 0 0,-1 0 0 0 0,0-2 0 0 0,-1-1 0 0 0,0-1 0 0 0,-2 0 1 0 0,0-2-1 0 0,-1-1 0 0 0,0 0 0 0 0,14-21-72 0 0,-35 42-28 0 0,0-1-1 0 0,0 1 1 0 0,1-1-1 0 0,-1 1 1 0 0,0 0-1 0 0,0-1 1 0 0,1 1-1 0 0,-1-1 1 0 0,0 1-1 0 0,1-1 1 0 0,-1 1-1 0 0,1-1 1 0 0,-1 1-1 0 0,1-1 1 0 0,-1 1-1 0 0,1-1 1 0 0,-1 1 0 0 0,1-1-1 0 0,-1 0 1 0 0,1 1-1 0 0,-1-1 1 0 0,1 0-1 0 0,0 0 1 0 0,-1 1-1 0 0,1-1 1 0 0,0 0-1 0 0,-1 0 1 0 0,1 0-1 0 0,0 0 1 0 0,-1 0-1 0 0,1 0 1 0 0,-1 0-1 0 0,1 0 1 0 0,0 0-1 0 0,-1 0 1 0 0,1 0-1 0 0,0 0 1 0 0,-1 0-1 0 0,1-1 1 0 0,0 1-1 0 0,-1 0 1 0 0,1 0 0 0 0,-1-1-1 0 0,1 1 1 0 0,-1-1-1 0 0,1 1 1 0 0,0 0-1 0 0,-1-1 1 0 0,0 1-1 0 0,1-1 1 0 0,-1 1-1 0 0,1-1 1 0 0,-1 1-1 0 0,1-1 1 0 0,-1 1-1 0 0,0-1 1 0 0,0 0-1 0 0,1 1 1 0 0,-1-1-1 0 0,0 1 1 0 0,0-1-1 0 0,1 0 29 0 0,-1 5-6 0 0,1 0 0 0 0,0 0-1 0 0,0-1 1 0 0,0 1-1 0 0,1 0 1 0 0,-1-1 0 0 0,1 1-1 0 0,0-1 1 0 0,0 1-1 0 0,0-1 1 0 0,0 0-1 0 0,1 0 1 0 0,-1 0 0 0 0,1 0-1 0 0,0 0 1 0 0,0 0-1 0 0,0-1 1 0 0,0 1 0 0 0,0-1-1 0 0,1 0 1 0 0,-1 0-1 0 0,1 0 1 0 0,-1-1 0 0 0,1 1-1 0 0,0-1 1 0 0,2 1 6 0 0,0-1 137 0 0,1 0 0 0 0,0 0 0 0 0,0-1-1 0 0,0 0 1 0 0,-1 0 0 0 0,1 0 0 0 0,0-1 0 0 0,0 0 0 0 0,-1 0 0 0 0,1-1 0 0 0,0 0 0 0 0,-1 0 0 0 0,1-1 0 0 0,-1 1 0 0 0,0-1 0 0 0,0-1-1 0 0,0 1 1 0 0,-1-1 0 0 0,1 0 0 0 0,-1 0 0 0 0,0-1 0 0 0,4-3-137 0 0,2-4 162 0 0,0 0 0 0 0,-1-1 1 0 0,0-1-1 0 0,-1 1 0 0 0,-1-2 0 0 0,0 1 0 0 0,-1-1 0 0 0,0 0 0 0 0,-1 0-162 0 0,13-69-598 0 0,-18 65-3653 0 0,-1 1-4100 0 0,0 17-3589 0 0</inkml:trace>
  <inkml:trace contextRef="#ctx0" brushRef="#br0" timeOffset="3743.986">3770 721 1088 0 0,'0'0'2745'0'0,"0"0"-147"0"0,0 0 2 0 0,0 0-87 0 0,0 0-294 0 0,32-12-311 0 0,99-38-327 0 0,-54 2 798 0 0,-71 43-2225 0 0,-1 0 0 0 0,1 0 0 0 0,-1 0 0 0 0,0-1 0 0 0,-1 0 1 0 0,1 0-1 0 0,-1 0 0 0 0,0 0 0 0 0,-1-1 0 0 0,1 1 0 0 0,-1-1 0 0 0,0 0 0 0 0,-1 0 1 0 0,0 0-1 0 0,0-1 0 0 0,-1 1 0 0 0,1 0 0 0 0,-2-1 0 0 0,1 1 0 0 0,-1-1 0 0 0,0 1 1 0 0,-1 0-1 0 0,0-5-154 0 0,-3 7-9 0 0,1 1 1 0 0,-1 0 0 0 0,0 0-1 0 0,-1 0 1 0 0,1 1 0 0 0,-1 0-1 0 0,0-1 1 0 0,0 2 0 0 0,0-1-1 0 0,0 0 1 0 0,0 1 0 0 0,0 0-1 0 0,-1 0 1 0 0,1 1 0 0 0,-1 0-1 0 0,1 0 1 0 0,-1 0 0 0 0,0 0-1 0 0,1 1 1 0 0,-1 0 0 0 0,0 0-1 0 0,1 0 1 0 0,-1 1 0 0 0,-2 0 8 0 0,-6 3-73 0 0,1 0 1 0 0,-1 1 0 0 0,1 0-1 0 0,0 1 1 0 0,0 0 0 0 0,1 1 0 0 0,-1 1-1 0 0,2 0 1 0 0,-1 1 0 0 0,1 0-1 0 0,0 0 1 0 0,1 1 0 0 0,0 1 0 0 0,1 0-1 0 0,-2 3 73 0 0,3-5-202 0 0,1 1 1 0 0,0 1-1 0 0,0-1 0 0 0,1 1 0 0 0,0 0 0 0 0,1 1 0 0 0,1-1 0 0 0,0 1 0 0 0,0 0 0 0 0,1 0 0 0 0,0 1 0 0 0,2-1 1 0 0,-1 0-1 0 0,1 1 0 0 0,1 5 202 0 0,1-14-121 0 0,0 1 0 0 0,0-1 0 0 0,1 0 0 0 0,-1 0 1 0 0,1 0-1 0 0,0 0 0 0 0,0-1 0 0 0,1 1 0 0 0,-1 0 0 0 0,1-1 1 0 0,-1 0-1 0 0,1 1 0 0 0,0-1 0 0 0,1 0 0 0 0,-1 0 0 0 0,0-1 1 0 0,1 1-1 0 0,0-1 0 0 0,-1 0 0 0 0,1 0 0 0 0,0 0 0 0 0,0 0 1 0 0,0-1-1 0 0,0 1 0 0 0,0-1 0 0 0,4 0 121 0 0,114 16-5468 0 0,-101-17 4466 0 0,0-1-1 0 0,-1-1 1 0 0,1 0-1 0 0,-1-2 1 0 0,1 0 0 0 0,-1-1-1 0 0,0-2 1 0 0,17-7 1002 0 0,-5 0-558 0 0,-1-2-1 0 0,0-1 1 0 0,-1-1-1 0 0,26-22 559 0 0,-37 25 0 0 0,0-2 0 0 0,-1 0 0 0 0,0-2 0 0 0,-2 1 0 0 0,0-2 0 0 0,-1 0 0 0 0,-2-1 0 0 0,12-22 0 0 0,-23 41 37 0 0,-1 1 1 0 0,1-1-1 0 0,-1 0 1 0 0,0 0-1 0 0,0 0 1 0 0,0 0-1 0 0,0 0 0 0 0,0 0 1 0 0,0 0-1 0 0,0 0 1 0 0,0 0-1 0 0,-1 0 1 0 0,1-1-1 0 0,-1 1 0 0 0,0 0 1 0 0,0 0-1 0 0,0-1 1 0 0,0 1-1 0 0,0 0 0 0 0,0-1 1 0 0,0 1-1 0 0,-1 0 1 0 0,1 0-1 0 0,-1 0 1 0 0,0-1-1 0 0,1 1 0 0 0,-1 0 1 0 0,0 0-1 0 0,0 0 1 0 0,-1 0-1 0 0,1 0 1 0 0,0 0-1 0 0,-1 1 0 0 0,1-1 1 0 0,-1 0-1 0 0,1 1 1 0 0,-1-1-1 0 0,0 1 1 0 0,0-1-1 0 0,1 1 0 0 0,-1 0 1 0 0,0 0-1 0 0,0 0 1 0 0,0 0-1 0 0,-1 0 1 0 0,1 0-1 0 0,0 1 0 0 0,-1-1-37 0 0,-5 1 781 0 0,1 0 0 0 0,0 0 1 0 0,-1 1-1 0 0,1 0 0 0 0,0 0 0 0 0,0 1 0 0 0,0-1 0 0 0,0 2 0 0 0,0-1 0 0 0,0 1 0 0 0,1 0 0 0 0,-4 3-781 0 0,-109 92 4473 0 0,112-92-4378 0 0,0 0 0 0 0,0 1 0 0 0,0 0 0 0 0,1 0-1 0 0,0 1 1 0 0,0 0 0 0 0,1 0 0 0 0,0 0 0 0 0,0 1 0 0 0,1-1 0 0 0,0 1 0 0 0,1 0 0 0 0,0 0 0 0 0,0 1-1 0 0,1-1 1 0 0,0 1 0 0 0,0-1 0 0 0,1 1 0 0 0,1 1-95 0 0,2-8 16 0 0,1 1 0 0 0,-1-1 0 0 0,1 0 0 0 0,0 0 0 0 0,0 0 0 0 0,0 0 0 0 0,1 0 0 0 0,-1-1 0 0 0,0 0 0 0 0,1 1 0 0 0,0-1 0 0 0,0 0 0 0 0,-1-1 0 0 0,1 1 0 0 0,0-1 0 0 0,0 0 0 0 0,1 0 0 0 0,-1 0 0 0 0,0 0 0 0 0,0-1 0 0 0,0 1 0 0 0,1-1 0 0 0,-1 0-16 0 0,12 0 280 0 0,0 0 0 0 0,0-1 0 0 0,-1 0 0 0 0,1-1 0 0 0,-1-1 0 0 0,1 0 1 0 0,-1-1-1 0 0,0-1 0 0 0,0-1 0 0 0,-1 0 0 0 0,1 0 0 0 0,-1-2 0 0 0,-1 0 0 0 0,1 0 0 0 0,-2-1 0 0 0,6-5-280 0 0,0-2 138 0 0,0 0-1 0 0,-1-2 0 0 0,-1 0 1 0 0,-1 0-1 0 0,-1-2 1 0 0,0 0-1 0 0,-1 0 1 0 0,-2-1-1 0 0,0-1 0 0 0,-1 0 1 0 0,-1 0-1 0 0,-1-1 1 0 0,-1 0-1 0 0,-1-1 1 0 0,-1 1-1 0 0,-2-1 0 0 0,0 0 1 0 0,-1 0-1 0 0,-1-16-137 0 0,-2 30-85 0 0,-1 1 0 0 0,0 0 0 0 0,0-1 0 0 0,0 1 0 0 0,-1 0 0 0 0,-1 0 0 0 0,0 0 0 0 0,0 1 0 0 0,0-1 0 0 0,-1 1 0 0 0,0 0 0 0 0,-1 0 0 0 0,0 1-1 0 0,0 0 1 0 0,-1 0 0 0 0,0 0 0 0 0,0 1 0 0 0,0 0 0 0 0,-1 0 0 0 0,0 1 0 0 0,0 0 0 0 0,0 0 0 0 0,-1 1 0 0 0,1 0 0 0 0,-1 0 0 0 0,0 1 0 0 0,-1 0 0 0 0,1 1 0 0 0,0 0-1 0 0,-1 0 1 0 0,1 1 0 0 0,-1 1 0 0 0,1-1 0 0 0,-1 1 0 0 0,1 1 0 0 0,-1 0 0 0 0,1 0 0 0 0,-1 1 0 0 0,1 0 0 0 0,0 1 0 0 0,0 0 0 0 0,0 0 0 0 0,0 1 0 0 0,0 0 0 0 0,1 1-1 0 0,-5 3 86 0 0,2 1-50 0 0,0 0 0 0 0,1 1 0 0 0,0 0 0 0 0,1 1 0 0 0,0 0-1 0 0,1 1 1 0 0,0-1 0 0 0,1 2 0 0 0,0-1 0 0 0,1 1-1 0 0,0 0 1 0 0,1 0 0 0 0,1 0 0 0 0,0 1 0 0 0,1 0-1 0 0,0 0 1 0 0,1 0 0 0 0,0 0 0 0 0,2 0 0 0 0,-1 0-1 0 0,2 0 1 0 0,0 0 0 0 0,0 1 0 0 0,2-1 0 0 0,-1-1-1 0 0,2 1 1 0 0,0 0 0 0 0,1-1 0 0 0,0 0 0 0 0,1 0-1 0 0,0 0 1 0 0,1-1 0 0 0,0 0 0 0 0,1 0 0 0 0,1-1-1 0 0,3 4 51 0 0,7 8 59 0 0,1 0-1 0 0,1-2 0 0 0,2 0 0 0 0,0-2 0 0 0,0 0 0 0 0,2-2 0 0 0,1 0 1 0 0,0-2-1 0 0,0-1 0 0 0,17 6-58 0 0,121 38-993 0 0,6-16-4793 0 0,-133-34-4890 0 0</inkml:trace>
</inkml:ink>
</file>

<file path=ppt/ink/ink3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9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533 475 3465 0 0,'0'0'1139'0'0,"0"0"-240"0"0,0 0-151 0 0,0 0 25 0 0,0 0 77 0 0,0 0 47 0 0,0 0-5 0 0,0 0-97 0 0,-34 1-141 0 0,-105 7-158 0 0,133-8-463 0 0,1 0-1 0 0,-1 0 1 0 0,0 1 0 0 0,1 0 0 0 0,-1 0-1 0 0,1 0 1 0 0,-1 1 0 0 0,1-1 0 0 0,0 2-1 0 0,-1-1 1 0 0,1 0 0 0 0,0 1 0 0 0,1 0 0 0 0,-1 0-1 0 0,0 1-32 0 0,-8 5 69 0 0,-10 6 109 0 0,0 1 0 0 0,0 1 0 0 0,2 1 1 0 0,0 0-1 0 0,1 2 0 0 0,1 1 0 0 0,1 0 0 0 0,1 1 0 0 0,1 1 0 0 0,0 0 1 0 0,2 1-1 0 0,-6 16-178 0 0,19-38 35 0 0,-1 0 0 0 0,1 1 0 0 0,0-1 0 0 0,0 1 0 0 0,0-1 0 0 0,0 0 1 0 0,0 1-1 0 0,1 0 0 0 0,-1-1 0 0 0,1 1 0 0 0,0-1 0 0 0,0 1 0 0 0,0 0 0 0 0,0-1 0 0 0,0 1 1 0 0,0-1-1 0 0,1 1 0 0 0,-1-1 0 0 0,1 1 0 0 0,0-1 0 0 0,0 1 0 0 0,0-1 0 0 0,0 1 1 0 0,0-1-1 0 0,0 0 0 0 0,1 1 0 0 0,-1-1 0 0 0,1 0 0 0 0,-1 0 0 0 0,1 0 0 0 0,0 0 1 0 0,0-1-1 0 0,0 1 0 0 0,0 0 0 0 0,0-1 0 0 0,0 1 0 0 0,1-1 0 0 0,-1 0 0 0 0,0 0 0 0 0,1 0 1 0 0,-1 0-1 0 0,1 0 0 0 0,-1 0 0 0 0,1-1 0 0 0,-1 1-35 0 0,16-1 189 0 0,1-1 0 0 0,-1 0 1 0 0,0-2-1 0 0,0 0 0 0 0,-1 0 0 0 0,1-2 0 0 0,-1 0 1 0 0,1-2-1 0 0,-2 1 0 0 0,1-2 0 0 0,-1 0 0 0 0,0-1 1 0 0,-1-1-1 0 0,0 0 0 0 0,13-12-189 0 0,-7 9 85 0 0,6-5-9 0 0,0 0-1 0 0,0-2 1 0 0,-2-1-1 0 0,-1-1 1 0 0,0 0-1 0 0,-2-2 1 0 0,0-1-1 0 0,-2-1 1 0 0,-1-1-1 0 0,-1 0 1 0 0,-1-1-1 0 0,-2-1 1 0 0,10-24-76 0 0,-25 52-6 0 0,1 1 1 0 0,-1-1 0 0 0,1 1-1 0 0,-1-1 1 0 0,0 1-1 0 0,1-1 1 0 0,-1 0-1 0 0,0 1 1 0 0,1-1 0 0 0,-1 0-1 0 0,0 0 1 0 0,0 1-1 0 0,0-1 1 0 0,1 0-1 0 0,-1 1 1 0 0,0-1-1 0 0,0 0 1 0 0,0 0 0 0 0,0 1-1 0 0,0-1 1 0 0,0 0-1 0 0,0 0 1 0 0,-1 1-1 0 0,1-1 1 0 0,0 0 0 0 0,0 1-1 0 0,-1-1 1 0 0,1 0-1 0 0,0 1 1 0 0,-1-1-1 0 0,1 0 1 0 0,0 1 0 0 0,-1-1-1 0 0,1 1 1 0 0,-1-1-1 0 0,1 0 1 0 0,-1 1-1 0 0,1-1 1 0 0,-1 1-1 0 0,0 0 1 0 0,1-1 0 0 0,-1 1-1 0 0,0-1 1 0 0,1 1-1 0 0,-1 0 1 0 0,0 0-1 0 0,1-1 1 0 0,-1 1 0 0 0,0 0-1 0 0,0 0 6 0 0,-34 19-938 0 0,28-10 941 0 0,0 1 0 0 0,1 0 0 0 0,0 0-1 0 0,1 0 1 0 0,0 1 0 0 0,1 0 0 0 0,0 0 0 0 0,1 0 0 0 0,0 1-1 0 0,0-1 1 0 0,1 1 0 0 0,1-1 0 0 0,0 1 0 0 0,1 0-1 0 0,0 0 1 0 0,0-1 0 0 0,1 1 0 0 0,1 0 0 0 0,0-1-1 0 0,1 2-2 0 0,-1-7 25 0 0,1 0 1 0 0,-1 0-1 0 0,1 0 0 0 0,0-1 0 0 0,1 1 0 0 0,-1-1 0 0 0,1 1 0 0 0,0-1 1 0 0,1-1-1 0 0,-1 1 0 0 0,1-1 0 0 0,0 1 0 0 0,0-1 0 0 0,0 0 0 0 0,0-1 1 0 0,1 0-1 0 0,0 1 0 0 0,-1-2 0 0 0,1 1 0 0 0,0-1 0 0 0,0 0 0 0 0,1 0 1 0 0,0 0-26 0 0,151 12 796 0 0,-152-14-765 0 0,23-3 108 0 0,-1-1 0 0 0,0-1 1 0 0,0-1-1 0 0,-1-2 0 0 0,0 0 0 0 0,0-2 0 0 0,-1-1 1 0 0,0-1-1 0 0,-1-2 0 0 0,-1 0 0 0 0,0-2 0 0 0,-1 0 1 0 0,0-1-1 0 0,-2-2 0 0 0,0 0 0 0 0,-1-1 0 0 0,-1-2 1 0 0,-1 1-1 0 0,0-2 0 0 0,-2-1 0 0 0,6-12-139 0 0,-11 19-15 0 0,-1 0 0 0 0,-1 0 1 0 0,0-1-1 0 0,-2 0 0 0 0,0-1 0 0 0,-1 1 0 0 0,-1-1 0 0 0,0 0 0 0 0,-2-1 0 0 0,0 1 0 0 0,-1-1 1 0 0,-1 0-1 0 0,-1 1 0 0 0,-1-1 0 0 0,0 0 0 0 0,-1 1 0 0 0,-2-1 0 0 0,-3-12 15 0 0,6 29-48 0 0,-1 0 1 0 0,1 0-1 0 0,0-1 0 0 0,-1 1 0 0 0,0 0 1 0 0,0 1-1 0 0,0-1 0 0 0,0 0 0 0 0,0 1 1 0 0,-1-1-1 0 0,1 1 0 0 0,-1-1 0 0 0,1 1 1 0 0,-1 0-1 0 0,0 0 0 0 0,0 1 0 0 0,0-1 0 0 0,0 0 1 0 0,0 1-1 0 0,0 0 0 0 0,-1 0 0 0 0,1 0 1 0 0,0 0-1 0 0,-1 0 0 0 0,1 1 0 0 0,-1-1 1 0 0,1 1-1 0 0,0 0 0 0 0,-1 0 0 0 0,1 0 1 0 0,-1 1-1 0 0,1-1 0 0 0,0 1 0 0 0,-1 0 1 0 0,1 0-1 0 0,0 0 0 0 0,-1 0 0 0 0,1 0 0 0 0,0 1 1 0 0,0 0-1 0 0,0-1 0 0 0,0 1 0 0 0,-2 2 48 0 0,-9 9 25 0 0,0 1-1 0 0,1 0 0 0 0,1 0 1 0 0,0 1-1 0 0,1 1 1 0 0,0 0-1 0 0,2 1 0 0 0,0 0 1 0 0,1 0-1 0 0,0 0 0 0 0,1 1 1 0 0,2 1-1 0 0,0-1 0 0 0,0 1 1 0 0,2 0-1 0 0,0 0 0 0 0,1 0 1 0 0,1 0-1 0 0,1 0 0 0 0,1 0 1 0 0,1 0-1 0 0,0 0 1 0 0,3 8-25 0 0,2 0 59 0 0,2 0 1 0 0,1-1-1 0 0,1 0 1 0 0,2-1-1 0 0,0 0 1 0 0,1-1-1 0 0,2-1 1 0 0,17 21-60 0 0,-21-29-15 0 0,0 0 1 0 0,1-1-1 0 0,1-1 1 0 0,1 0-1 0 0,0 0 1 0 0,0-2-1 0 0,1 0 1 0 0,10 5 14 0 0,37-5-2855 0 0,-25-25-8644 0 0,-31 10 4288 0 0</inkml:trace>
  <inkml:trace contextRef="#ctx0" brushRef="#br0" timeOffset="391.995">1779 427 8562 0 0,'0'0'1492'0'0,"0"0"-194"0"0,0 0-125 0 0,0 0-51 0 0,0 0-85 0 0,0 0-162 0 0,0 0-161 0 0,0 0-121 0 0,0 0-103 0 0,0 0-93 0 0,0 0-66 0 0,0 0-58 0 0,0 0-71 0 0,-22 34-42 0 0,-67 106-31 0 0,66-69 47 0 0,24-58-112 0 0,-2-8-27 0 0,0-1-1 0 0,1 1 1 0 0,-1 0 0 0 0,1 0-1 0 0,0 0 1 0 0,0-1 0 0 0,0 1-1 0 0,1 0 1 0 0,0 0 0 0 0,0-1-1 0 0,0 1 1 0 0,0-1 0 0 0,1 1 0 0 0,0-1-1 0 0,0 1 1 0 0,0-1 0 0 0,0 0-1 0 0,1 0 1 0 0,-1 0 0 0 0,1 0-1 0 0,0 0 1 0 0,0-1 0 0 0,1 1-1 0 0,-1-1 1 0 0,1 0 0 0 0,0 0-1 0 0,-1 0 1 0 0,1-1 0 0 0,1 1-1 0 0,-1-1 1 0 0,0 0 0 0 0,0 0-1 0 0,1 0 1 0 0,1 0-37 0 0,7-2 167 0 0,0 1 0 0 0,0-2 0 0 0,0 0 0 0 0,0-1 0 0 0,0 0 0 0 0,0 0 0 0 0,0-2 0 0 0,-1 1 0 0 0,1-2 0 0 0,-1 0 0 0 0,0 0 0 0 0,-1-1 0 0 0,1 0 0 0 0,-1-1 0 0 0,0-1 0 0 0,-1 0 0 0 0,0 0 0 0 0,5-5-167 0 0,-6 5 38 0 0,-1 0-1 0 0,1 0 1 0 0,-1-1-1 0 0,-1 0 1 0 0,0-1-1 0 0,0 1 1 0 0,-1-1-1 0 0,0-1 1 0 0,-1 1 0 0 0,0-1-1 0 0,0 0 1 0 0,-1 0-1 0 0,-1-1 1 0 0,0 1-1 0 0,0-1 1 0 0,-1 1 0 0 0,-1-1-1 0 0,0 0 1 0 0,-1 0-1 0 0,0 0 1 0 0,0 1-1 0 0,-2-1 1 0 0,1 0 0 0 0,-4-10-38 0 0,3 16-229 0 0,-1-1 0 0 0,0 0 0 0 0,-1 1 0 0 0,0 0 0 0 0,0 0 0 0 0,0 0 0 0 0,-1 0 0 0 0,1 1 0 0 0,-2 0 0 0 0,1 0 0 0 0,0 0 0 0 0,-1 0 0 0 0,0 1 0 0 0,0 0 0 0 0,-5-3 229 0 0,-26-9-3845 0 0,-2 8-3553 0 0,22 8-2167 0 0</inkml:trace>
  <inkml:trace contextRef="#ctx0" brushRef="#br0" timeOffset="836.678">2116 803 7450 0 0,'0'0'2451'0'0,"0"0"-742"0"0,0 0-226 0 0,0 0 46 0 0,0 0-65 0 0,0 0-154 0 0,0 0-151 0 0,0 0-158 0 0,0 0-183 0 0,0 0-185 0 0,0 0-174 0 0,0 0-146 0 0,-1-18-71 0 0,0-55-46 0 0,15 20 114 0 0,-9 40-299 0 0,1 0-1 0 0,0 1 0 0 0,1-1 0 0 0,0 1 0 0 0,1 1 0 0 0,0-1 0 0 0,1 1 1 0 0,0 1-1 0 0,1 0 0 0 0,6-5-10 0 0,-16 14-38 0 0,0 0 0 0 0,1 1 0 0 0,-1-1 1 0 0,1 1-1 0 0,-1-1 0 0 0,0 0 0 0 0,1 1 0 0 0,-1-1 0 0 0,1 1 1 0 0,0-1-1 0 0,-1 1 0 0 0,1 0 0 0 0,-1-1 0 0 0,1 1 0 0 0,0-1 1 0 0,-1 1-1 0 0,1 0 0 0 0,0 0 0 0 0,-1-1 0 0 0,1 1 1 0 0,0 0-1 0 0,-1 0 0 0 0,1 0 0 0 0,0 0 0 0 0,0 0 0 0 0,-1 0 1 0 0,1 0-1 0 0,0 0 0 0 0,-1 0 0 0 0,1 0 0 0 0,0 0 0 0 0,0 0 1 0 0,-1 0-1 0 0,1 1 0 0 0,0-1 0 0 0,-1 0 0 0 0,1 0 0 0 0,0 1 1 0 0,-1-1-1 0 0,1 1 0 0 0,-1-1 0 0 0,1 0 0 0 0,0 1 1 0 0,-1-1-1 0 0,1 1 0 0 0,-1-1 0 0 0,1 1 0 0 0,-1 0 0 0 0,0-1 1 0 0,1 1-1 0 0,-1 0 0 0 0,0-1 0 0 0,1 1 0 0 0,-1 0 0 0 0,0-1 1 0 0,0 1-1 0 0,1 0 0 0 0,-1-1 0 0 0,0 1 0 0 0,0 0 1 0 0,0 0-1 0 0,0-1 0 0 0,0 1 0 0 0,0 0 0 0 0,0-1 0 0 0,0 1 1 0 0,0 0-1 0 0,-1 0 0 0 0,1-1 38 0 0,0 5-4 0 0,0 0 0 0 0,0-1 0 0 0,1 1 0 0 0,-1 0 0 0 0,1-1-1 0 0,0 1 1 0 0,0-1 0 0 0,1 1 0 0 0,-1-1 0 0 0,1 0 0 0 0,0 1 0 0 0,0-1 0 0 0,0 0 0 0 0,1 0 0 0 0,0 0 0 0 0,-1-1 0 0 0,1 1 0 0 0,1-1-1 0 0,-1 1 1 0 0,0-1 0 0 0,1 0 0 0 0,0 0 0 0 0,-1-1 0 0 0,1 1 0 0 0,0-1 0 0 0,1 0 0 0 0,-1 0 0 0 0,0 0 0 0 0,1 0 0 0 0,-1-1-1 0 0,0 0 1 0 0,1 0 0 0 0,0 0 0 0 0,4 0 4 0 0,-2-2 163 0 0,0 0 0 0 0,0 0 1 0 0,1-1-1 0 0,-1 0 0 0 0,0-1 0 0 0,0 0 0 0 0,-1 0 0 0 0,1 0 0 0 0,-1 0 0 0 0,1-1 0 0 0,-1 0 1 0 0,0-1-1 0 0,0 1 0 0 0,-1-1 0 0 0,0 0 0 0 0,0-1 0 0 0,0 1 0 0 0,2-4-163 0 0,17-15 662 0 0,-17 18-624 0 0,0-2-1 0 0,0 1 0 0 0,0-1 0 0 0,-1 0 1 0 0,0 0-1 0 0,-1 0 0 0 0,0-1 0 0 0,0 0 1 0 0,-1 0-1 0 0,0 0 0 0 0,0-1 0 0 0,-1 0 1 0 0,0 1-1 0 0,-1-1 0 0 0,0 0 1 0 0,-1 0-1 0 0,0-2-37 0 0,-1 11-1263 0 0,0 1-946 0 0,0 0-1566 0 0,0 0-2598 0 0,0 0-4119 0 0</inkml:trace>
  <inkml:trace contextRef="#ctx0" brushRef="#br0" timeOffset="1352.716">3032 372 11106 0 0,'0'0'2881'0'0,"0"0"-986"0"0,0 0-471 0 0,0 0-125 0 0,0 0-185 0 0,0 0-274 0 0,0 0-196 0 0,0 0-152 0 0,0 0-126 0 0,0 0-102 0 0,0 0-90 0 0,0 0-66 0 0,-31 4-67 0 0,-97 17-43 0 0,66 8-77 0 0,54-20 47 0 0,1-2-33 0 0,0 0-1 0 0,0 0 1 0 0,1 1-1 0 0,0 0 0 0 0,1 1 1 0 0,0-1-1 0 0,0 1 1 0 0,1 0-1 0 0,0 0 0 0 0,0 0 1 0 0,1 1-1 0 0,0-1 0 0 0,1 1 1 0 0,0 0-1 0 0,1 0 1 0 0,0-1-1 0 0,0 1 0 0 0,1 0 1 0 0,0 0-1 0 0,2 7 66 0 0,-2-13-9 0 0,1-1-1 0 0,0-1 1 0 0,0 1-1 0 0,0 0 1 0 0,1 0-1 0 0,-1 0 1 0 0,1-1-1 0 0,0 1 1 0 0,-1 0-1 0 0,1-1 1 0 0,0 0-1 0 0,1 1 1 0 0,-1-1 0 0 0,0 0-1 0 0,1 0 1 0 0,-1 0-1 0 0,1-1 1 0 0,-1 1-1 0 0,1 0 1 0 0,0-1-1 0 0,0 0 1 0 0,0 0-1 0 0,0 0 1 0 0,0 0-1 0 0,0 0 1 0 0,0 0-1 0 0,0-1 1 0 0,2 1 9 0 0,91 0 576 0 0,-95-1-568 0 0,54-7 406 0 0,-47 5-379 0 0,0-1 0 0 0,0 1 0 0 0,0 0 0 0 0,0 0 0 0 0,0 1 0 0 0,0 0 0 0 0,0 1 0 0 0,0 0 0 0 0,1 0 0 0 0,-1 0 0 0 0,0 1 0 0 0,0 1 0 0 0,0-1 0 0 0,0 1 0 0 0,0 1 0 0 0,0-1 0 0 0,-1 1 0 0 0,1 1 0 0 0,-1-1 0 0 0,0 1 0 0 0,0 1 0 0 0,0-1 0 0 0,0 1 0 0 0,-1 0 0 0 0,0 1 0 0 0,0 0 0 0 0,0 0 0 0 0,0 1-35 0 0,1 10 0 0 0,-1 0 1 0 0,-1 1 0 0 0,-1-1 0 0 0,0 1-1 0 0,-2 0 1 0 0,0 0 0 0 0,-1 0 0 0 0,0 0 0 0 0,-2 0-1 0 0,-1 11 0 0 0,1 15-69 0 0,3 3-36 0 0,-3-1-1 0 0,-2 1 1 0 0,-2 0-1 0 0,-2-1 1 0 0,-2 0-1 0 0,-2-1 1 0 0,-2 0-1 0 0,-12 27 106 0 0,22-64 30 0 0,-1 1 0 0 0,0-1 0 0 0,-1 1 0 0 0,0-1-1 0 0,0 0 1 0 0,-1-1 0 0 0,0 0 0 0 0,0 1 0 0 0,0-2 0 0 0,-1 1 0 0 0,0-1 0 0 0,-1 0 0 0 0,0-1-1 0 0,1 1 1 0 0,-2-2 0 0 0,1 1 0 0 0,0-1 0 0 0,-1 0 0 0 0,0-1 0 0 0,0 0 0 0 0,0 0-1 0 0,0-1 1 0 0,0 0 0 0 0,-1-1 0 0 0,1 0 0 0 0,-1 0 0 0 0,-2-1-30 0 0,7 1 22 0 0,0-1 0 0 0,0 1 1 0 0,1-1-1 0 0,-1 0 0 0 0,0 0 0 0 0,0 0 0 0 0,0-1 1 0 0,1 0-1 0 0,-1 0 0 0 0,0 0 0 0 0,1 0 1 0 0,-1-1-1 0 0,1 0 0 0 0,-1 0 0 0 0,1 0 1 0 0,0 0-1 0 0,0-1 0 0 0,0 0 0 0 0,0 0 0 0 0,0 0 1 0 0,1 0-1 0 0,-1 0 0 0 0,1-1 0 0 0,0 1 1 0 0,0-1-1 0 0,0 0 0 0 0,-1-3-22 0 0,-1-6 8 0 0,0-1 0 0 0,2 0 0 0 0,-1 0 0 0 0,2 0 0 0 0,0 0 0 0 0,0-1 1 0 0,2 1-1 0 0,-1 0 0 0 0,2-1 0 0 0,0 1 0 0 0,1 0 0 0 0,0-1 0 0 0,1 1 0 0 0,1 1 0 0 0,0-1 0 0 0,1 0 0 0 0,1 0-8 0 0,8-19-6 0 0,1 0-1 0 0,1 2 0 0 0,2 0 1 0 0,2 1-1 0 0,0 1 0 0 0,2 1 0 0 0,1 0 1 0 0,1 2-1 0 0,14-11 7 0 0,-10 13-604 0 0,0 1-1 0 0,1 2 1 0 0,1 0 0 0 0,1 2-1 0 0,28-12 605 0 0,-25 14-2154 0 0,-5 2-2940 0 0,-9 6-3653 0 0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25.3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65 693 488 0 0,'0'0'-116'0'0,"0"0"99"0"0,0 0 444 0 0,0 0 591 0 0,0 0 413 0 0,0 0 118 0 0,0 0-70 0 0,0 0-167 0 0,0 0-176 0 0,0 0-138 0 0,34-4-105 0 0,106-10-71 0 0,201 2 3845 0 0,-248 13-4194 0 0,369 10 576 0 0,196-8-465 0 0,-124-35 72 0 0,328-68-656 0 0,-642 71-774 0 0,-187 28-2865 0 0,-32 1 1202 0 0,-2 1-2031 0 0,-5 2 1526 0 0,-2 1-1647 0 0</inkml:trace>
  <inkml:trace contextRef="#ctx0" brushRef="#br0" timeOffset="449.883">1118 93 2801 0 0,'0'0'594'0'0,"0"0"-150"0"0,0 0 166 0 0,0 0 478 0 0,0 0 523 0 0,0 0 284 0 0,0 0-73 0 0,0 0-356 0 0,0 0-450 0 0,0 0-375 0 0,0 0-234 0 0,0 0-114 0 0,0 0-66 0 0,-35 25-52 0 0,-112 82-55 0 0,-175 123-20 0 0,66-56-479 0 0,178-121-2177 0 0,98-43-2065 0 0,-4-10 3959 0 0,0 0 1 0 0,0-2-1 0 0,0 0 1 0 0,-1-1-1 0 0,1 0 1 0 0,-1-2-1 0 0,0 1 1 0 0,7-5 661 0 0,-10 5-699 0 0,23-7-1064 0 0</inkml:trace>
  <inkml:trace contextRef="#ctx0" brushRef="#br0" timeOffset="686.632">2447 1 3497 0 0,'0'0'1048'0'0,"0"0"-179"0"0,-34 21 30 0 0,-115 72 150 0 0,-312 187 6195 0 0,100-27-5596 0 0,351-246-1746 0 0,6-5-60 0 0,1 0-1 0 0,-1 1 0 0 0,1-1 1 0 0,-1 1-1 0 0,1 0 0 0 0,0 0 1 0 0,0 0-1 0 0,0 1 0 0 0,0-1 1 0 0,1 1-1 0 0,-1-1 0 0 0,1 1 1 0 0,0 0-1 0 0,0 0 0 0 0,0 0 1 0 0,1 0-1 0 0,-1 1 159 0 0,4-3-252 0 0,-1 0 1 0 0,1 0-1 0 0,-1 0 1 0 0,1-1-1 0 0,0 1 0 0 0,-1 0 1 0 0,1-1-1 0 0,0 0 1 0 0,0 1-1 0 0,0-1 0 0 0,0 0 1 0 0,1 0-1 0 0,-1 0 1 0 0,0 0-1 0 0,0 0 0 0 0,1-1 1 0 0,-1 1-1 0 0,0-1 1 0 0,1 1-1 0 0,-1-1 0 0 0,0 0 1 0 0,1 0-1 0 0,-1 0 1 0 0,1 0-1 0 0,-1 0 0 0 0,0-1 1 0 0,1 1-1 0 0,-1-1 1 0 0,0 0-1 0 0,1 1 252 0 0,-3 0-50 0 0,27-4-2825 0 0,-2 1-111 0 0</inkml:trace>
  <inkml:trace contextRef="#ctx0" brushRef="#br0" timeOffset="940.045">2791 178 8610 0 0,'0'0'496'0'0,"-32"17"57"0"0,-207 120 1148 0 0,192-108-897 0 0,-33 19 585 0 0,3 4-1 0 0,3 3 1 0 0,-5 8-1389 0 0,74-59-172 0 0,0 0 0 0 0,1 0 0 0 0,-1 0 0 0 0,1 1 0 0 0,-1 0 0 0 0,1 0 0 0 0,1 0 0 0 0,-1 0 1 0 0,1 1-1 0 0,0-1 0 0 0,0 1 0 0 0,0 0 0 0 0,1 0 0 0 0,0 0 0 0 0,0 0 0 0 0,1 0 0 0 0,-1 1 172 0 0,3-6-103 0 0,-1 1 1 0 0,1-1-1 0 0,0 0 0 0 0,-1 0 0 0 0,1 0 1 0 0,0 1-1 0 0,0-1 0 0 0,0 0 1 0 0,0 0-1 0 0,0 0 0 0 0,0 0 1 0 0,0 0-1 0 0,0-1 0 0 0,0 1 1 0 0,1 0-1 0 0,-1 0 0 0 0,0-1 1 0 0,0 1-1 0 0,1-1 0 0 0,-1 1 1 0 0,0-1-1 0 0,1 1 0 0 0,-1-1 1 0 0,0 0-1 0 0,1 0 0 0 0,-1 0 1 0 0,1 0-1 0 0,-1 0 0 0 0,1 0 1 0 0,-1 0-1 0 0,0 0 0 0 0,1 0 1 0 0,-1-1-1 0 0,0 1 0 0 0,2-1 103 0 0,3 1-286 0 0,143-29-6487 0 0,-112 14 4019 0 0</inkml:trace>
  <inkml:trace contextRef="#ctx0" brushRef="#br0" timeOffset="1184.583">3509 233 8450 0 0,'0'0'632'0'0,"0"0"-232"0"0,-263 180-16 0 0,165-114 96 0 0,4 1 184 0 0,13-12 161 0 0,12-7-41 0 0,8-8-200 0 0,17-7-392 0 0,14-7-720 0 0,8-4-1081 0 0,13-7-1799 0 0,1-4-4442 0 0</inkml:trace>
  <inkml:trace contextRef="#ctx0" brushRef="#br0" timeOffset="12021.364">2029 3105 0 0 0,'0'0'561'0'0,"0"0"270"0"0,0 0 85 0 0,0-8-42 0 0,0-36 1487 0 0,-50 44 5928 0 0,46 4-8144 0 0,1 1 0 0 0,0-1-1 0 0,-1 1 1 0 0,1 0 0 0 0,1-1 0 0 0,-1 2-1 0 0,1-1 1 0 0,0 0 0 0 0,0 0 0 0 0,0 1-1 0 0,1-1 1 0 0,0 1 0 0 0,0-1 0 0 0,0 1-1 0 0,1-1 1 0 0,0 1 0 0 0,0 0-1 0 0,0-1 1 0 0,1 1 0 0 0,0-1 0 0 0,0 3-145 0 0,1-5 109 0 0,-1-1 0 0 0,0 0 0 0 0,0 0 1 0 0,1 1-1 0 0,0-1 0 0 0,-1 0 0 0 0,1 0 1 0 0,0-1-1 0 0,0 1 0 0 0,0 0 1 0 0,0 0-1 0 0,0-1 0 0 0,0 0 0 0 0,1 1 1 0 0,-1-1-1 0 0,0 0 0 0 0,1 0 0 0 0,-1 0 1 0 0,1 0-1 0 0,-1-1 0 0 0,1 1 0 0 0,0-1 1 0 0,-1 1-1 0 0,1-1 0 0 0,-1 0 0 0 0,1 0 1 0 0,0 0-1 0 0,-1 0 0 0 0,1-1 1 0 0,-1 1-1 0 0,1-1 0 0 0,0 1 0 0 0,-1-1 1 0 0,1 0-1 0 0,-1 0 0 0 0,0 0 0 0 0,1 0 1 0 0,-1-1-1 0 0,0 1 0 0 0,0-1 0 0 0,0 1 1 0 0,0-1-1 0 0,0 0-109 0 0,1-1 107 0 0,0 0 0 0 0,0-1 0 0 0,0 1-1 0 0,-1-1 1 0 0,1 1 0 0 0,-1-1 0 0 0,0 0 0 0 0,0 0 0 0 0,-1 0 0 0 0,1 0 0 0 0,-1-1-1 0 0,0 1 1 0 0,0 0 0 0 0,0 0 0 0 0,-1-1 0 0 0,0 1 0 0 0,1-1 0 0 0,-2 1 0 0 0,1 0-1 0 0,0-1 1 0 0,-1 1 0 0 0,0-3-107 0 0,-2 4-47 0 0,1 0 0 0 0,-1 1 0 0 0,1 0 0 0 0,-1 0 0 0 0,0 0 0 0 0,0 0 0 0 0,0 0 0 0 0,0 0 0 0 0,0 1-1 0 0,0 0 1 0 0,0-1 0 0 0,-1 1 0 0 0,1 0 0 0 0,0 1 0 0 0,-1-1 0 0 0,1 0 0 0 0,-1 1 0 0 0,1 0 0 0 0,-1 0 0 0 0,1 0 0 0 0,-1 0 0 0 0,1 1 0 0 0,-1-1 0 0 0,1 1 0 0 0,0 0-1 0 0,-1 0 1 0 0,1 0 0 0 0,0 0 0 0 0,0 1 0 0 0,0-1 0 0 0,-3 3 47 0 0,1-1-11 0 0,1 0 0 0 0,-1 0 0 0 0,1 1 0 0 0,0-1 0 0 0,0 1 0 0 0,1 0-1 0 0,-1 0 1 0 0,1 1 0 0 0,0-1 0 0 0,0 1 0 0 0,0 0 0 0 0,1-1 0 0 0,-1 1 0 0 0,1 0 0 0 0,1 0 0 0 0,-1 1 0 0 0,1-1-1 0 0,-1 0 1 0 0,2 0 0 0 0,-1 1 0 0 0,0-1 0 0 0,1 1 0 0 0,0-1 0 0 0,0 1 0 0 0,1 0 11 0 0,0-4 31 0 0,0 0 1 0 0,0 0-1 0 0,0-1 1 0 0,0 1-1 0 0,0 0 1 0 0,1-1-1 0 0,-1 1 1 0 0,1-1-1 0 0,-1 0 1 0 0,1 1-1 0 0,-1-1 1 0 0,1 0-1 0 0,0 0 1 0 0,-1 0-1 0 0,1 0 1 0 0,0 0-1 0 0,0 0 1 0 0,0-1-1 0 0,0 1 1 0 0,0-1-1 0 0,0 1 1 0 0,0-1-1 0 0,0 0 1 0 0,0 1-1 0 0,0-1 1 0 0,0 0-1 0 0,0 0 1 0 0,0-1-1 0 0,0 1 1 0 0,0 0-1 0 0,2-1-31 0 0,28-25 1326 0 0,-28-10-1462 0 0,-4 21-4362 0 0,-1 4-3378 0 0,1 7-3349 0 0</inkml:trace>
  <inkml:trace contextRef="#ctx0" brushRef="#br0" timeOffset="16875.588">1849 1499 0 0 0,'0'0'592'0'0,"0"0"343"0"0,0 0 173 0 0,0 0 22 0 0,0 0-54 0 0,0 0-40 0 0,0 0 20 0 0,0 0 57 0 0,0 0 18 0 0,2-2-43 0 0,5-8-56 0 0,-5 8-56 0 0,-2 2-53 0 0,0 0-52 0 0,-4 18 2775 0 0,-13 8-2918 0 0,-1 10-69 0 0,18-35-606 0 0,0-1 27 0 0,0 0 28 0 0,0 0 15 0 0,0 0 25 0 0,0 0 40 0 0,0 0 32 0 0,0 0 39 0 0,16-16 772 0 0,25-48 465 0 0,-41 63-1270 0 0,0 1-13 0 0,0 0-5 0 0,0 0-17 0 0,0 0-73 0 0,0 0-34 0 0,-26 28 59 0 0,26-27-124 0 0,0-1 11 0 0,0 0 10 0 0,0 0 11 0 0,0 0 15 0 0,0 0-10 0 0,0 0-14 0 0,0 0-14 0 0,8-13-1525 0 0,-5 8-8348 0 0,-3 1-1774 0 0</inkml:trace>
  <inkml:trace contextRef="#ctx0" brushRef="#br0" timeOffset="24195.676">1637 873 0 0 0,'0'0'599'0'0,"0"0"609"0"0,0 0 179 0 0,0 0-7 0 0,0 0-99 0 0,0 0-137 0 0,0 0-92 0 0,-2-1-106 0 0,-5-7-45 0 0,5 6-15 0 0,2 2-38 0 0,0 0-5 0 0,0 0-73 0 0,0 0-89 0 0,0 0-119 0 0,0 0-107 0 0,0 0-77 0 0,0 0-56 0 0,0 0-20 0 0,2 20 835 0 0,54 196-95 0 0,-35-77-1332 0 0,-6-91-1387 0 0,-11-48-3347 0 0,5-18 1614 0 0,-6 9 131 0 0,-3 4-1165 0 0</inkml:trace>
  <inkml:trace contextRef="#ctx0" brushRef="#br0" timeOffset="24811.444">1608 870 1720 0 0,'0'0'1326'0'0,"0"0"-124"0"0,0 0 54 0 0,0 0 151 0 0,0 0 64 0 0,0 0-94 0 0,0 0-150 0 0,0 0-144 0 0,0 0-120 0 0,0 0-80 0 0,0 0-87 0 0,0 0-80 0 0,5-3 2728 0 0,22-6-2365 0 0,145-27 690 0 0,-161 36-1735 0 0,-8-1-42 0 0,0 0 0 0 0,0 1 0 0 0,0-1 0 0 0,0 1 0 0 0,0 0 0 0 0,0 0 0 0 0,0 0 0 0 0,0 1 0 0 0,0-1 1 0 0,0 1-1 0 0,0-1 0 0 0,0 1 0 0 0,-1 0 0 0 0,1 0 0 0 0,0 0 0 0 0,0 0 0 0 0,-1 1 0 0 0,1-1 0 0 0,-1 1 1 0 0,1 0-1 0 0,-1-1 0 0 0,0 1 0 0 0,1 0 0 0 0,-1 1 0 0 0,0-1 0 0 0,0 0 0 0 0,-1 0 0 0 0,2 2 8 0 0,-2 5-27 0 0,0 1 1 0 0,-1-1-1 0 0,0 1 0 0 0,-1-1 0 0 0,0 0 1 0 0,0 1-1 0 0,-1-1 0 0 0,0 0 0 0 0,-1 1 0 0 0,1-1 1 0 0,-2-1-1 0 0,0 1 0 0 0,0 0 0 0 0,0-1 0 0 0,-1 0 1 0 0,0 0-1 0 0,-1 0 0 0 0,1-1 0 0 0,-2 1 0 0 0,1-1 1 0 0,-1-1-1 0 0,-4 4 27 0 0,-29 23-99 0 0,2-32-2577 0 0,22-2-733 0 0,12 1 2212 0 0,-17 3-9930 0 0,18-2 8693 0 0</inkml:trace>
  <inkml:trace contextRef="#ctx0" brushRef="#br0" timeOffset="36293.514">2309 1194 0 0 0,'-1'-1'76'0'0,"-1"0"1"0"0,1 1-1 0 0,0-1 0 0 0,-1 1 1 0 0,1-1-1 0 0,-1 1 0 0 0,1 0 1 0 0,-1-1-1 0 0,1 1 0 0 0,-1 0 1 0 0,1 0-1 0 0,-1 0 0 0 0,1 0 1 0 0,-1 1-1 0 0,1-1 0 0 0,-1 0 1 0 0,1 0-1 0 0,0 1 0 0 0,-1-1 1 0 0,1 1-1 0 0,-1-1 0 0 0,1 1 1 0 0,0 0-1 0 0,0 0 1 0 0,-1-1-1 0 0,1 1 0 0 0,0 0 1 0 0,0 0-1 0 0,0 0 0 0 0,0 0 1 0 0,0 1-1 0 0,0-1 0 0 0,0 0 1 0 0,0 0-1 0 0,0 0 0 0 0,1 1 1 0 0,-1-1-1 0 0,0 0 0 0 0,1 2-76 0 0,-9 11 1161 0 0,9-13-1056 0 0,0-1-1 0 0,-1 1 0 0 0,1 0 1 0 0,0 0-1 0 0,0-1 0 0 0,0 1 1 0 0,0 0-1 0 0,-1 0 0 0 0,1 0 1 0 0,0-1-1 0 0,0 1 0 0 0,1 0 1 0 0,-1 0-1 0 0,0-1 0 0 0,0 1 1 0 0,0 0-1 0 0,0 0 0 0 0,1 0 1 0 0,-1-1-1 0 0,0 1 0 0 0,1 0 1 0 0,-1-1-1 0 0,1 1 0 0 0,-1 0 1 0 0,1-1-1 0 0,-1 1 0 0 0,1 0 1 0 0,-1-1-1 0 0,1 1 0 0 0,-1-1 1 0 0,1 1-1 0 0,0-1 0 0 0,-1 0 1 0 0,1 1-1 0 0,0-1 0 0 0,-1 1 1 0 0,1-1-1 0 0,0 0 0 0 0,0 0 1 0 0,-1 1-1 0 0,1-1 0 0 0,0 0 1 0 0,0 0-1 0 0,0 0 0 0 0,-1 0 1 0 0,1 0-1 0 0,0 0-104 0 0,54 18 295 0 0,-46-15 170 0 0,51 15 71 0 0,15 3-127 0 0,0 4 0 0 0,-2 3 0 0 0,6 6-409 0 0,-34-9 227 0 0,-1 1 0 0 0,-1 3-1 0 0,-1 1 1 0 0,22 23-227 0 0,-46-33 188 0 0,-1 1 0 0 0,-1 0-1 0 0,-1 1 1 0 0,-1 1 0 0 0,0 1 0 0 0,-2 0 0 0 0,-1 1 0 0 0,-1 0-1 0 0,-1 0 1 0 0,-1 1 0 0 0,-2 0 0 0 0,0 0 0 0 0,-2 1-1 0 0,-1 0 1 0 0,0 0 0 0 0,-3 0 0 0 0,0 0 0 0 0,-4 26-188 0 0,4-3 296 0 0,-2-21-230 0 0,1 0 0 0 0,2 0 0 0 0,0 1 0 0 0,3-1 0 0 0,0 0-1 0 0,2-1 1 0 0,1 1 0 0 0,1-1 0 0 0,7 15-66 0 0,104 148 95 0 0,6 17 178 0 0,-113-181-241 0 0,0-1 0 0 0,2 0 0 0 0,1-1 0 0 0,0 0-1 0 0,2-1 1 0 0,1-1 0 0 0,4 3-32 0 0,-4-13 40 0 0,-1-1-1 0 0,2 0 0 0 0,0-1 1 0 0,0-1-1 0 0,1-1 1 0 0,0 0-1 0 0,1-2 1 0 0,-1 0-1 0 0,1-1 1 0 0,1-2-1 0 0,-1 0 1 0 0,12 0-40 0 0,46 13 74 0 0,-66-16-63 0 0,0 1 0 0 0,0 1 0 0 0,0 0-1 0 0,0 1 1 0 0,-1 0 0 0 0,1 1 0 0 0,-1 0 0 0 0,0 1-1 0 0,-1 1 1 0 0,1 0 0 0 0,-1 0 0 0 0,0 1 0 0 0,-1 0-1 0 0,0 1 1 0 0,0 0 0 0 0,-1 1 0 0 0,-1 0 0 0 0,1 0-1 0 0,-1 1 1 0 0,5 11-11 0 0,40 137 440 0 0,-48-142-441 0 0,0-1 1 0 0,2 1-1 0 0,0-1 0 0 0,1 0 0 0 0,1 0 0 0 0,0-1 1 0 0,5 6 0 0 0,29 51 36 0 0,-32-44 59 0 0,-1 0 0 0 0,-2 0 0 0 0,-1 0 0 0 0,-1 1 0 0 0,-1 0 0 0 0,-2 0 1 0 0,-1 1-1 0 0,-1-1 0 0 0,-2 0 0 0 0,-3 23-95 0 0,-31 146 569 0 0,19-139-422 0 0,-4-1 0 0 0,-1-1 0 0 0,-4-1 0 0 0,-24 41-147 0 0,-92 135 523 0 0,125-195-523 0 0,-12 14 162 0 0,-11-31 580 0 0,-240 86-267 0 0,136-58-400 0 0,-358 128 113 0 0,395-139 115 0 0,-2-5 0 0 0,-34 3-303 0 0,25-6 209 0 0,-166 34 65 0 0,13-9 91 0 0,132-39-119 0 0,52 3-100 0 0,-46 27-58 0 0,91-28-76 0 0,-172 52 145 0 0,70-44 212 0 0,-76 1-130 0 0,181-21-188 0 0,25-2-24 0 0,1-1 0 0 0,0 0 0 0 0,-1-1 0 0 0,1 0 0 0 0,0-1 0 0 0,-1 0 0 0 0,1-1 0 0 0,-1 0 0 0 0,1-1-1 0 0,0-1 1 0 0,0 0 0 0 0,0 0 0 0 0,0-2 0 0 0,-2 0-27 0 0,1-7 22 0 0,0 0 0 0 0,1 0 0 0 0,1-1 0 0 0,0-1-1 0 0,0 0 1 0 0,2 0 0 0 0,0-1 0 0 0,0 0 0 0 0,2 0 0 0 0,0-1 0 0 0,0 0-1 0 0,2-1 1 0 0,-1 0-22 0 0,-9-23 50 0 0,-91-226 75 0 0,98 241-144 0 0,2 0-1 0 0,1-1 1 0 0,1 0 0 0 0,1 0 0 0 0,1 0-1 0 0,1 0 1 0 0,1 0 0 0 0,2 0-1 0 0,1 0 1 0 0,1 0 0 0 0,1 0 0 0 0,1 1-1 0 0,7-18 20 0 0,163-354-126 0 0,-120 253 164 0 0,-49 128-73 0 0,1 1 0 0 0,1-1 0 0 0,0 1-1 0 0,1 1 1 0 0,1 0 0 0 0,0 0 0 0 0,1 1-1 0 0,0 1 1 0 0,1 0 0 0 0,0 1 0 0 0,1 0-1 0 0,3-1 36 0 0,109-82-37 0 0,-122 91 70 0 0,0 0-1 0 0,-1 0 0 0 0,1 0 1 0 0,0 0-1 0 0,-1-1 1 0 0,0 1-1 0 0,0-1 0 0 0,0 0 1 0 0,0 0-1 0 0,-1 0 0 0 0,1 0 1 0 0,-1 0-1 0 0,0-1 1 0 0,0 1-1 0 0,-1-1 0 0 0,1 1 1 0 0,-1-1-1 0 0,0 0 1 0 0,0 0-1 0 0,0 1 0 0 0,-1-1 1 0 0,0 0-1 0 0,0 0 1 0 0,0-1-33 0 0,-36-170 390 0 0,28 152-338 0 0,-1 0 0 0 0,-1 1 0 0 0,-1 0-1 0 0,-1 0 1 0 0,-1 1 0 0 0,-1 1 0 0 0,0 0-1 0 0,-2 1 1 0 0,-1 1 0 0 0,0 1 0 0 0,-8-6-52 0 0,-7-12 41 0 0,-72-64 27 0 0,-81-65 20 0 0,140 122-67 0 0,-4-5 4 0 0,-1 3 1 0 0,-3 2 0 0 0,-51-32-26 0 0,-57-25 82 0 0,150 92-102 0 0,5 4 22 0 0,0 0 0 0 0,0 0 0 0 0,0-1 0 0 0,0 0 0 0 0,1 0 0 0 0,0-1 0 0 0,0 0 0 0 0,0 1 0 0 0,1-1 0 0 0,0-1 0 0 0,0 1 0 0 0,-2-7-2 0 0,3 7-10 0 0,2 0-1 0 0,-1-1 0 0 0,1 1 0 0 0,0 0 0 0 0,0-1 1 0 0,0 1-1 0 0,1-1 0 0 0,0 1 0 0 0,0-1 1 0 0,1 1-1 0 0,0-1 0 0 0,0 1 0 0 0,1 0 1 0 0,-1-1-1 0 0,2-1 11 0 0,-1 2-5 0 0,5-21-9 0 0,2-1 1 0 0,0 2-1 0 0,2-1 1 0 0,1 2-1 0 0,1-1 0 0 0,9-11 14 0 0,120-144-101 0 0,50 1 8 0 0,-44 62-30 0 0,-49 109-469 0 0,-65 11 665 0 0,-30-4-50 0 0,0 1 0 0 0,-1-1-1 0 0,1 0 1 0 0,-1 0 0 0 0,1-1 0 0 0,-1 1-1 0 0,0-1 1 0 0,0 1 0 0 0,0-1 0 0 0,0 0-1 0 0,-1 0 1 0 0,1-1 0 0 0,-1 1 0 0 0,1 0-1 0 0,-1-1 1 0 0,1-3-23 0 0,99-161 307 0 0,-47 71-223 0 0,-25 53-134 0 0,61-66-11 0 0,-83 104 33 0 0,1-1-1 0 0,0 2 1 0 0,0-1-1 0 0,0 1 1 0 0,1 1-1 0 0,0-1 1 0 0,0 2 0 0 0,0-1-1 0 0,0 1 1 0 0,1 1-1 0 0,-1 0 1 0 0,1 1-1 0 0,-1 0 1 0 0,1 0-1 0 0,6 1 29 0 0,89 0-24 0 0,-106 0 26 0 0,0 0 19 0 0,0 0-29 0 0,0 0 15 0 0,0 0 13 0 0,0 0-31 0 0,0 0-20 0 0,0 0-11 0 0,0 0-14 0 0,0 0 9 0 0,0 0-13 0 0,2 3 32 0 0,1 1-1 0 0,-1-1 1 0 0,0 0 0 0 0,1 0-1 0 0,0 0 1 0 0,-1-1-1 0 0,1 1 1 0 0,0-1 0 0 0,1 1-1 0 0,-1-1 1 0 0,0 0-1 0 0,1 0 1 0 0,-1-1 0 0 0,1 1-1 0 0,-1-1 1 0 0,1 1 0 0 0,0-1-1 0 0,0 0 1 0 0,0-1-1 0 0,-1 1 1 0 0,1-1 0 0 0,0 1-1 0 0,0-1 1 0 0,0 0 0 0 0,1-1 28 0 0,46 5 16 0 0,-21 20-2343 0 0,-16 0-3463 0 0,-12-17 340 0 0,-2 0-4176 0 0</inkml:trace>
  <inkml:trace contextRef="#ctx0" brushRef="#br0" timeOffset="41952.68">1504 108 0 0 0,'0'0'207'0'0,"0"0"30"0"0,0 0 190 0 0,0 0 250 0 0,0 0 172 0 0,0 0 67 0 0,0 0-39 0 0,0 0-105 0 0,0 0-127 0 0,-34 27-124 0 0,-108 88-141 0 0,22-7 170 0 0,-31 35 638 0 0,88-73-732 0 0,57-52-1202 0 0,7-13-5204 0 0,3-5 3944 0 0</inkml:trace>
  <inkml:trace contextRef="#ctx0" brushRef="#br0" timeOffset="56906.181">1284 800 0 0 0,'2'-1'193'0'0,"6"-6"782"0"0,-4-18 7752 0 0,-4 25-8110 0 0,0 0-25 0 0,0 0-58 0 0,0 0-61 0 0,0 0-37 0 0,3 7 4199 0 0,6 24-3804 0 0,0-3-507 0 0,4 119 1151 0 0,-13-77-1143 0 0,2-32-192 0 0,3 1 0 0 0,1-1 0 0 0,1 0 0 0 0,3-1 0 0 0,1 1 0 0 0,4 6-140 0 0,-4-15 104 0 0,-1 1-1 0 0,-1 1 0 0 0,-2-1 0 0 0,-1 1 1 0 0,1 28-104 0 0,10 38 185 0 0,3-36-152 0 0,-14-2 210 0 0,3-22-176 0 0,1-25-102 0 0,-9-12 26 0 0,23 3 47 0 0,42-3 189 0 0,106-15 41 0 0,-164 15-246 0 0,0-1 0 0 0,-1 0 0 0 0,0 0 0 0 0,1 0-1 0 0,-1-1 1 0 0,0-1 0 0 0,1 1 0 0 0,-1-1 0 0 0,-1 0 0 0 0,1-1 0 0 0,0 0-1 0 0,-1 0 1 0 0,5-3-22 0 0,59-22 114 0 0,-31 25-100 0 0,14-14 34 0 0,-20 6 12 0 0,-33 12-40 0 0,0 0-9 0 0,0 0-7 0 0,0 0-15 0 0,0 0 5 0 0,0 0 12 0 0,0 0 10 0 0,1 0-1 0 0,28-11-20 0 0,8-4 50 0 0,-3 12-93 0 0,-34 3 72 0 0,0 0 7 0 0,0 0-11 0 0,0 0-23 0 0,0 0-1 0 0,0 0 16 0 0,0 0 3 0 0,0 0-1 0 0,0 0 20 0 0,0 0-1 0 0,0 0-5 0 0,0 0-11 0 0,0 0 15 0 0,0 0-2 0 0,0 0 7 0 0,0 0 3 0 0,0 0-1 0 0,0 0-7 0 0,0 0 0 0 0,0 0 20 0 0,0 0-11 0 0,0 0 10 0 0,6-159 1778 0 0,-21 104-1531 0 0,-3-22-177 0 0,14-67-74 0 0,-1 7 118 0 0,19-68-194 0 0,-12 99 156 0 0,-2 105-123 0 0,0-14-10 0 0,0-17 26 0 0,0 31-5 0 0,0 1-4 0 0,0 0-6 0 0,0 0-8 0 0,0-3 11 0 0,0 0 142 0 0,-1 0-4785 0 0,0-3-8069 0 0,1 3 3589 0 0</inkml:trace>
</inkml:ink>
</file>

<file path=ppt/ink/ink3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21.8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46 544 0 0 0,'0'0'591'0'0,"0"0"316"0"0,0 0 85 0 0,0 0-11 0 0,0 0-76 0 0,-5 33-71 0 0,-18 104-75 0 0,13-31 1234 0 0,9-94-1040 0 0,-4 43-401 0 0,3-52 8073 0 0,3-24-8503 0 0,0 1 0 0 0,1-1 0 0 0,1 1 0 0 0,0 0 0 0 0,2 0 0 0 0,1 0 0 0 0,0 1-1 0 0,1 0 1 0 0,7-11-122 0 0,6-13 23 0 0,2 2 0 0 0,1 0-1 0 0,3 2 1 0 0,1 0 0 0 0,2 2-1 0 0,1 1 1 0 0,2 2 0 0 0,23-19-23 0 0,-55 52-22 0 0,0 1 0 0 0,1-1 0 0 0,-1 1 1 0 0,0-1-1 0 0,1 0 0 0 0,-1 1 0 0 0,0-1 1 0 0,1 1-1 0 0,-1-1 0 0 0,1 1 0 0 0,-1-1 0 0 0,1 1 1 0 0,-1-1-1 0 0,1 1 0 0 0,-1 0 0 0 0,1-1 1 0 0,-1 1-1 0 0,1 0 0 0 0,0-1 0 0 0,-1 1 0 0 0,1 0 1 0 0,0 0-1 0 0,-1 0 0 0 0,1-1 0 0 0,-1 1 1 0 0,1 0-1 0 0,0 0 0 0 0,-1 0 0 0 0,1 0 1 0 0,0 0-1 0 0,-1 0 0 0 0,1 0 0 0 0,0 1 0 0 0,-1-1 1 0 0,1 0-1 0 0,0 0 0 0 0,-1 0 0 0 0,1 1 1 0 0,0-1-1 0 0,-1 0 0 0 0,1 1 0 0 0,-1-1 0 0 0,1 0 1 0 0,-1 1-1 0 0,1-1 0 0 0,-1 1 0 0 0,1-1 1 0 0,-1 1-1 0 0,1-1 0 0 0,-1 1 22 0 0,2 36-2094 0 0,-2-23 1629 0 0,0 34-4232 0 0,0-16-2587 0 0,0-20 3542 0 0</inkml:trace>
  <inkml:trace contextRef="#ctx0" brushRef="#br0" timeOffset="361.99">702 437 1000 0 0,'0'0'2375'0'0,"0"0"-810"0"0,0 0-201 0 0,0 0 102 0 0,0 0 58 0 0,0 0-129 0 0,0 0-184 0 0,0 0-144 0 0,0 0-115 0 0,0 0-87 0 0,0 0-108 0 0,-18 35-133 0 0,-54 108-129 0 0,49-57 101 0 0,24-71-462 0 0,-3-9-62 0 0,1-1-1 0 0,0 0 1 0 0,0 1-1 0 0,0-1 1 0 0,1 0-1 0 0,0 1 1 0 0,0-1-1 0 0,0 1 1 0 0,1-1-1 0 0,-1 0 1 0 0,1 1-1 0 0,1-1 1 0 0,-1 0-1 0 0,1 0 1 0 0,0 1-1 0 0,0-1 1 0 0,0-1-1 0 0,1 1 1 0 0,-1 0-1 0 0,1-1 1 0 0,1 1-1 0 0,-1-1 1 0 0,0 0-1 0 0,1 0 1 0 0,0 0-1 0 0,0 0 1 0 0,0-1-1 0 0,1 0 1 0 0,-1 0-1 0 0,1 0 1 0 0,0 0-1 0 0,-1-1 1 0 0,5 2-72 0 0,-2-3 146 0 0,0-1 0 0 0,0 0 1 0 0,-1 0-1 0 0,1 0 1 0 0,0-1-1 0 0,-1 0 0 0 0,1-1 1 0 0,-1 1-1 0 0,1-1 1 0 0,-1 0-1 0 0,1-1 0 0 0,-1 0 1 0 0,0 0-1 0 0,0 0 1 0 0,-1 0-1 0 0,1-1 0 0 0,-1 0 1 0 0,1 0-1 0 0,-1-1 1 0 0,-1 0-1 0 0,1 1 0 0 0,0-2 1 0 0,-1 1-1 0 0,0 0 1 0 0,-1-1-1 0 0,1 0 0 0 0,0-2-146 0 0,1 2 15 0 0,-1-1 0 0 0,1-1 0 0 0,-2 1-1 0 0,1-1 1 0 0,-1 1 0 0 0,0-1 0 0 0,0 0-1 0 0,-1 0 1 0 0,0 0 0 0 0,-1-1 0 0 0,0 1 0 0 0,0 0-1 0 0,-1-1 1 0 0,0 1 0 0 0,0 0 0 0 0,-1-1-1 0 0,0 1 1 0 0,0 0 0 0 0,-1 0 0 0 0,0-1-1 0 0,-1 1 1 0 0,1 1 0 0 0,-2-1 0 0 0,1 0-1 0 0,-1 1 1 0 0,0 0 0 0 0,-1-1 0 0 0,1 2-1 0 0,-3-3-14 0 0,-1 2-404 0 0,0 0-1 0 0,-1 0 1 0 0,0 1-1 0 0,0 1 0 0 0,0-1 1 0 0,-1 1-1 0 0,1 1 0 0 0,-1 0 1 0 0,-1 0-1 0 0,1 1 0 0 0,-7-1 405 0 0,-29 1-4884 0 0,3 13-4224 0 0,27-2 3421 0 0</inkml:trace>
  <inkml:trace contextRef="#ctx0" brushRef="#br0" timeOffset="782.016">1329 463 4241 0 0,'0'0'1562'0'0,"0"0"-130"0"0,0 0 116 0 0,0 0 259 0 0,0 0 122 0 0,0 0-78 0 0,0 0-288 0 0,0 0-427 0 0,0 0-384 0 0,0 0-308 0 0,0 0-162 0 0,0 0-36 0 0,-18 11-10 0 0,-60 38 7 0 0,68-42-169 0 0,0 0-1 0 0,0 1 1 0 0,1 1-1 0 0,0-1 1 0 0,0 2-1 0 0,1-1 1 0 0,0 1-1 0 0,0 0 1 0 0,2 1-1 0 0,-1 0 1 0 0,1 0-74 0 0,0-2 50 0 0,3-4-48 0 0,-1 0 0 0 0,1-1-1 0 0,0 1 1 0 0,0 0 0 0 0,0 1 0 0 0,1-1 0 0 0,0 0 0 0 0,0 1-1 0 0,0-1 1 0 0,1 1 0 0 0,0 0 0 0 0,0-1 0 0 0,0 1 0 0 0,1 0-1 0 0,0 0 1 0 0,0-1 0 0 0,0 1 0 0 0,1 0 0 0 0,0 0 0 0 0,0-1-1 0 0,0 1 1 0 0,1 0 0 0 0,-1-1 0 0 0,1 1 0 0 0,1-1 0 0 0,-1 0-1 0 0,1 0 1 0 0,0 0 0 0 0,0 0 0 0 0,1 0 0 0 0,-1-1 0 0 0,1 1-1 0 0,0-1 1 0 0,0 0 0 0 0,0 0 0 0 0,1-1 0 0 0,0 1 0 0 0,-1-1-1 0 0,1 0 1 0 0,4 2-2 0 0,5-1 130 0 0,-1-1 0 0 0,0 0 0 0 0,1-1 0 0 0,0 0 0 0 0,-1-1 0 0 0,1-1 0 0 0,0 0 1 0 0,0-1-1 0 0,-1-1 0 0 0,1 0 0 0 0,-1 0 0 0 0,1-2 0 0 0,-1 0 0 0 0,0 0 0 0 0,0-1 0 0 0,-1 0 0 0 0,1-1 0 0 0,9-7-130 0 0,21-14 493 0 0,-1-2 1 0 0,-2-2-1 0 0,-1-1 1 0 0,16-18-494 0 0,-31 27 129 0 0,0 0 0 0 0,-2-2 1 0 0,-1-1-1 0 0,0 0 1 0 0,-2-2-1 0 0,-2 0 1 0 0,5-11-130 0 0,-15 26-22 0 0,-1-1 1 0 0,0 0-1 0 0,-1 0 1 0 0,0-1-1 0 0,-1 1 1 0 0,-1-1 0 0 0,-1 0-1 0 0,0 0 1 0 0,0 0-1 0 0,-2 0 1 0 0,0-1-1 0 0,0 1 1 0 0,-2 0-1 0 0,0 0 1 0 0,-1 0-1 0 0,0 0 1 0 0,-2-3 21 0 0,3 10-47 0 0,0-1-1 0 0,-1 1 1 0 0,0 0-1 0 0,0 0 1 0 0,-1 0 0 0 0,0 0-1 0 0,-1 0 1 0 0,1 1 0 0 0,-1 0-1 0 0,-1 0 1 0 0,0 0-1 0 0,1 1 1 0 0,-2 0 0 0 0,1 0-1 0 0,-1 0 1 0 0,0 1 0 0 0,0 0-1 0 0,-1 0 1 0 0,1 1-1 0 0,-1 0 1 0 0,0 0 0 0 0,0 1-1 0 0,0 0 1 0 0,-1 1-1 0 0,1-1 1 0 0,-1 1 0 0 0,1 1-1 0 0,-1 0 1 0 0,0 0 0 0 0,0 1-1 0 0,1 0 1 0 0,-1 0-1 0 0,0 1 1 0 0,0 0 0 0 0,1 1-1 0 0,-6 1 48 0 0,3 3-5 0 0,1 0-1 0 0,-1 0 0 0 0,1 1 0 0 0,0 0 0 0 0,1 1 1 0 0,0 0-1 0 0,0 0 0 0 0,0 1 0 0 0,1 0 1 0 0,1 1-1 0 0,0-1 0 0 0,0 1 0 0 0,0 1 1 0 0,2 0-1 0 0,-1 0 0 0 0,1 0 0 0 0,1 0 1 0 0,0 1-1 0 0,1-1 0 0 0,0 1 0 0 0,0 0 0 0 0,2 0 1 0 0,-1 0-1 0 0,1 0 0 0 0,1 1 0 0 0,0-1 1 0 0,1 0-1 0 0,1 0 0 0 0,-1 0 0 0 0,2 0 1 0 0,0 0-1 0 0,0-1 0 0 0,1 1 0 0 0,0-1 0 0 0,1 1 1 0 0,1-2-1 0 0,1 4 6 0 0,16 20 82 0 0,1-1 0 0 0,2 0-1 0 0,1-2 1 0 0,1-1 0 0 0,2-2 0 0 0,1 0 0 0 0,1-2-1 0 0,1-2 1 0 0,1-1 0 0 0,4 1-82 0 0,-19-11 59 0 0,201 98-1164 0 0,-189-101-2419 0 0,-11-6-5049 0 0,-9-3-2243 0 0</inkml:trace>
</inkml:ink>
</file>

<file path=ppt/ink/ink3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30.1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376 193 4185 0 0,'0'0'1458'0'0,"0"0"-634"0"0,0 0-404 0 0,0 0-92 0 0,0 0 56 0 0,0 0 88 0 0,0 0 127 0 0,0 0 152 0 0,0 0 116 0 0,0 0 63 0 0,0 0-39 0 0,3 18-101 0 0,20 134 1298 0 0,-21-72-1298 0 0,-4 1 0 0 0,-2 0 0 0 0,-5-1 0 0 0,-3 1-790 0 0,-36 132-46 0 0,31-161-2941 0 0,17-51 1672 0 0,0-1-464 0 0,0 0-714 0 0,0 0-790 0 0,0 0-312 0 0,0 0 946 0 0</inkml:trace>
  <inkml:trace contextRef="#ctx0" brushRef="#br0" timeOffset="251.383">0 623 10218 0 0,'0'0'1363'0'0,"0"0"-749"0"0,0 0-212 0 0,0 0 311 0 0,0 0 365 0 0,0 0 197 0 0,0 0-18 0 0,0 0-172 0 0,38-5-150 0 0,120-17-147 0 0,30-26 655 0 0,-115 24-1156 0 0,206-55-539 0 0,-219 63-3975 0 0,-1 0-4066 0 0,-48 13-393 0 0</inkml:trace>
  <inkml:trace contextRef="#ctx0" brushRef="#br0" timeOffset="670.313">910 75 13179 0 0,'0'0'727'0'0,"0"0"-205"0"0,0 0-32 0 0,0 0 187 0 0,0 0 150 0 0,0 0 59 0 0,-9 30-45 0 0,-27 101-111 0 0,0 95 922 0 0,8 156-1273 0 0,27-379-367 0 0,1 0 1 0 0,-1 0 0 0 0,1 0-1 0 0,-1 1 1 0 0,1-1 0 0 0,0 0-1 0 0,0 0 1 0 0,0 1-1 0 0,1-1 1 0 0,-1 0 0 0 0,1 0-1 0 0,0 0 1 0 0,0 1 0 0 0,0-1-1 0 0,0 0 1 0 0,0 0 0 0 0,1 0-1 0 0,-1-1 1 0 0,1 1-1 0 0,0 0 1 0 0,0 0 0 0 0,0-1-1 0 0,0 0 1 0 0,0 1 0 0 0,1-1-1 0 0,-1 0 1 0 0,1 0 0 0 0,-1 0-1 0 0,1 0 1 0 0,0 0-1 0 0,0-1 1 0 0,0 1 0 0 0,0-1-1 0 0,0 0 1 0 0,0 0 0 0 0,0 0-1 0 0,0 0 1 0 0,0-1-1 0 0,1 1 1 0 0,-1-1 0 0 0,0 0-1 0 0,0 0 1 0 0,1 0 0 0 0,-1 0-1 0 0,0 0 1 0 0,0-1 0 0 0,1 0-1 0 0,-1 1 1 0 0,0-1-1 0 0,0-1 1 0 0,0 1 0 0 0,0 0-1 0 0,0-1-12 0 0,137-118 751 0 0,-15 15-623 0 0,-124 103-132 0 0,0 1 1 0 0,0 0-1 0 0,0 0 1 0 0,0 1-1 0 0,0-1 0 0 0,0 0 1 0 0,0 0-1 0 0,1 0 0 0 0,-1 1 1 0 0,0-1-1 0 0,1 1 0 0 0,-1-1 1 0 0,0 1-1 0 0,1-1 0 0 0,-1 1 1 0 0,0 0-1 0 0,1 0 0 0 0,-1 0 1 0 0,1 0-1 0 0,-1 0 0 0 0,1 0 1 0 0,-1 0-1 0 0,0 0 0 0 0,1 0 1 0 0,-1 1-1 0 0,1-1 0 0 0,-1 0 1 0 0,0 1-1 0 0,1-1 1 0 0,-1 1-1 0 0,0 0 0 0 0,0-1 1 0 0,1 1-1 0 0,-1 0 0 0 0,0 0 1 0 0,0 0-1 0 0,0 0 0 0 0,0 0 1 0 0,0 0-1 0 0,0 0 0 0 0,0 0 1 0 0,-1 0-1 0 0,1 1 0 0 0,0-1 1 0 0,0 0-1 0 0,-1 0 0 0 0,1 1 1 0 0,-1-1-1 0 0,1 0 0 0 0,-1 2 4 0 0,6 146-816 0 0,13-132-2499 0 0,-2-15-6389 0 0,-11-2 1264 0 0</inkml:trace>
  <inkml:trace contextRef="#ctx0" brushRef="#br0" timeOffset="1451.792">1705 605 5417 0 0,'0'0'3157'0'0,"0"0"-1073"0"0,0 0-383 0 0,0 0-60 0 0,0 0-202 0 0,0 0-233 0 0,0 0-267 0 0,0 0-242 0 0,0 0-143 0 0,0 0-141 0 0,-31 18-118 0 0,-97 60-88 0 0,61-19 1 0 0,62-54-223 0 0,-1 0 0 0 0,2 1 1 0 0,-1-1-1 0 0,1 1 1 0 0,-1 0-1 0 0,1 0 0 0 0,1 0 1 0 0,-1 1-1 0 0,1-1 1 0 0,1 1-1 0 0,-1 0 0 0 0,1 0 1 0 0,0 0-1 0 0,0 0 1 0 0,1 0-1 0 0,0 0 0 0 0,1 0 1 0 0,-1 4 14 0 0,3-9 15 0 0,1-1 0 0 0,-1 1 0 0 0,0 0 0 0 0,1-1 0 0 0,0 0-1 0 0,-1 1 1 0 0,1-1 0 0 0,0 0 0 0 0,-1 0 0 0 0,1 0 0 0 0,0-1 0 0 0,0 1 0 0 0,0-1 0 0 0,-1 0 0 0 0,1 1 0 0 0,0-1 0 0 0,0-1 0 0 0,0 1-1 0 0,0 0 1 0 0,0-1 0 0 0,0 1 0 0 0,-1-1 0 0 0,1 0 0 0 0,0 0 0 0 0,-1 0 0 0 0,2 0-15 0 0,143-76 792 0 0,76-66-597 0 0,-221 143-215 0 0,-1 0 0 0 0,1 0 0 0 0,-1-1 1 0 0,0 1-1 0 0,1 0 0 0 0,-1 0 0 0 0,0 0 0 0 0,1 1 1 0 0,-1-1-1 0 0,0 0 0 0 0,1 0 0 0 0,-1 1 0 0 0,0-1 0 0 0,1 1 1 0 0,-1-1-1 0 0,0 1 0 0 0,0-1 0 0 0,1 1 0 0 0,-1 0 1 0 0,0 0-1 0 0,0-1 0 0 0,0 1 0 0 0,0 0 0 0 0,0 0 0 0 0,0 0 1 0 0,0 0-1 0 0,0 0 0 0 0,-1 1 0 0 0,1-1 0 0 0,0 0 1 0 0,-1 0-1 0 0,1 0 0 0 0,-1 1 0 0 0,1-1 0 0 0,-1 0 1 0 0,1 1-1 0 0,-1-1 0 0 0,0 0 0 0 0,0 1 0 0 0,0-1 0 0 0,0 0 1 0 0,0 1-1 0 0,0-1 0 0 0,0 1 0 0 0,0-1 0 0 0,0 0 1 0 0,-1 1-1 0 0,1-1 0 0 0,0 0 0 0 0,-1 1 0 0 0,1-1 1 0 0,-1 0-1 0 0,0 0 0 0 0,1 0 0 0 0,-1 1 0 0 0,0-1 0 0 0,0 0 20 0 0,0 10 76 0 0,-5 26-39 0 0,5-34-37 0 0,-1-1-1 0 0,1 1 1 0 0,-1 0-1 0 0,1 0 1 0 0,0 0-1 0 0,0 0 1 0 0,0 0-1 0 0,1 1 1 0 0,-1-1-1 0 0,1 0 1 0 0,0 0-1 0 0,0 0 1 0 0,0 1-1 0 0,0-1 1 0 0,0 0 0 0 0,1 0-1 0 0,-1 0 1 0 0,1 0-1 0 0,0 1 1 0 0,0-1-1 0 0,0 0 1 0 0,0 0-1 0 0,1-1 1 0 0,-1 1-1 0 0,1 0 1 0 0,-1 0-1 0 0,1-1 1 0 0,0 1-1 0 0,0-1 1 0 0,1 1-1 0 0,-1-1 1 0 0,0 0-1 0 0,1 0 1 0 0,-1 0-1 0 0,1 0 1 0 0,0-1-1 0 0,0 1 1 0 0,-1 0 0 0 0,1-1-1 0 0,0 0 1 0 0,1 0 0 0 0,2 0 26 0 0,-1-1 1 0 0,1 0-1 0 0,0 0 1 0 0,0-1-1 0 0,0 1 1 0 0,0-1-1 0 0,0-1 1 0 0,0 1-1 0 0,0-1 1 0 0,-1 0-1 0 0,1 0 1 0 0,-1-1-1 0 0,1 1 1 0 0,-1-1-1 0 0,4-3-26 0 0,72-36-287 0 0,-29-16 1694 0 0,82-160 1733 0 0,-110 182-3066 0 0,-2-1 1 0 0,-1 0-1 0 0,-2-2 1 0 0,-2 0-1 0 0,-1-1 1 0 0,-2-1 0 0 0,-2 0-1 0 0,-2-1 1 0 0,-1 0-1 0 0,-3 0 1 0 0,1-22-75 0 0,-7 63-10 0 0,0-1 1 0 0,0 0 0 0 0,0 1-1 0 0,0-1 1 0 0,0 1-1 0 0,0-1 1 0 0,-1 0 0 0 0,1 1-1 0 0,0-1 1 0 0,-1 1 0 0 0,1-1-1 0 0,-1 1 1 0 0,0-1-1 0 0,1 1 1 0 0,-1-1 0 0 0,0 1-1 0 0,0 0 1 0 0,0 0 0 0 0,0-1-1 0 0,0 1 1 0 0,0 0-1 0 0,-1 0 1 0 0,1 0 0 0 0,0 0-1 0 0,0 0 1 0 0,-1 0-1 0 0,1 0 1 0 0,-1 1 0 0 0,1-1-1 0 0,-1 0 1 0 0,1 1 0 0 0,-1-1-1 0 0,1 1 1 0 0,-1 0-1 0 0,1-1 1 0 0,-1 1 0 0 0,0 0-1 0 0,1 0 1 0 0,-1 0-1 0 0,1 0 1 0 0,-1 0 0 0 0,0 1-1 0 0,1-1 1 0 0,-1 0 0 0 0,1 1-1 0 0,-1-1 1 0 0,1 1-1 0 0,-1-1 1 0 0,1 1 0 0 0,-1 0-1 0 0,1 0 1 0 0,-1 0 0 0 0,1-1-1 0 0,0 1 1 0 0,0 1-1 0 0,0-1 1 0 0,-2 1 9 0 0,-11 12-39 0 0,1 2-1 0 0,0 0 1 0 0,1 0 0 0 0,0 1-1 0 0,1 0 1 0 0,2 1 0 0 0,-1 0-1 0 0,2 1 1 0 0,0 0 0 0 0,2 0-1 0 0,0 1 1 0 0,1 0 0 0 0,1 0-1 0 0,1 0 1 0 0,0 0 0 0 0,2 0-1 0 0,0 1 1 0 0,2 16 39 0 0,-1-15-9 0 0,1 0 0 0 0,0-1-1 0 0,2 1 1 0 0,0 0 0 0 0,2-1 0 0 0,0 1 0 0 0,2-1-1 0 0,3 9 11 0 0,3-2-36 0 0,0 1 1 0 0,2-2-1 0 0,1 0 1 0 0,1-1-1 0 0,1-1 1 0 0,1 0-1 0 0,21 20 35 0 0,25 27-1015 0 0,-65-72 803 0 0,0 0 0 0 0,-1 0 0 0 0,1-1 0 0 0,0 1 0 0 0,0 0 0 0 0,0 0-1 0 0,0 0 1 0 0,0-1 0 0 0,0 1 0 0 0,0 0 0 0 0,0 0 0 0 0,0 0 0 0 0,0-1 0 0 0,0 1-1 0 0,0 0 1 0 0,0 0 0 0 0,0 0 0 0 0,0-1 0 0 0,0 1 0 0 0,0 0 0 0 0,0 0 0 0 0,1 0 0 0 0,-1-1-1 0 0,0 1 1 0 0,0 0 0 0 0,0 0 0 0 0,0 0 0 0 0,0 0 0 0 0,0-1 0 0 0,0 1 0 0 0,1 0-1 0 0,-1 0 1 0 0,0 0 0 0 0,0 0 0 0 0,0 0 0 0 0,1-1 212 0 0,-17-12-8931 0 0,11 9 2560 0 0</inkml:trace>
  <inkml:trace contextRef="#ctx0" brushRef="#br0" timeOffset="1694.122">2081 366 12163 0 0,'0'0'2391'0'0,"0"0"-1228"0"0,0 0-669 0 0,0 0 43 0 0,0 0 249 0 0,0 0 203 0 0,0 0 71 0 0,0 0-92 0 0,0 0-133 0 0,0 0-150 0 0,0 0-130 0 0,35 8-115 0 0,113 23-101 0 0,-29-23 156 0 0,116-22-74 0 0,-82-11-5083 0 0,-122 20-1670 0 0,-9 2-5387 0 0</inkml:trace>
  <inkml:trace contextRef="#ctx0" brushRef="#br0" timeOffset="2966.917">3220 498 4457 0 0,'0'0'1646'0'0,"0"0"35"0"0,0 0 73 0 0,0 0 25 0 0,0 0-139 0 0,0 0-310 0 0,0 0-267 0 0,0 0-184 0 0,0 0-134 0 0,0 0-101 0 0,0 0-129 0 0,-31 8-99 0 0,-100 28-80 0 0,69 0 83 0 0,52-24-304 0 0,0-1-72 0 0,0 0 0 0 0,1 1 1 0 0,0 0-1 0 0,1 0 0 0 0,0 1 0 0 0,1 0 1 0 0,1 0-1 0 0,0 1 0 0 0,1-1 0 0 0,0 1 1 0 0,1 1-1 0 0,1-1 0 0 0,0 0 1 0 0,1 1-1 0 0,0 0 0 0 0,2-1 0 0 0,-1 1 1 0 0,3 13-44 0 0,-2-26 14 0 0,1 0 0 0 0,-1 1 0 0 0,1-1 1 0 0,0 0-1 0 0,0 1 0 0 0,0-1 0 0 0,0 0 1 0 0,0 0-1 0 0,1 0 0 0 0,-1 0 0 0 0,1 0 0 0 0,-1 0 1 0 0,1 0-1 0 0,0-1 0 0 0,-1 1 0 0 0,1-1 1 0 0,0 1-1 0 0,0-1 0 0 0,0 1 0 0 0,0-1 1 0 0,1 0-1 0 0,-1 0 0 0 0,0 0 0 0 0,0 0 1 0 0,1-1-1 0 0,-1 1 0 0 0,0-1 0 0 0,1 1 0 0 0,-1-1 1 0 0,1 0-1 0 0,-1 0 0 0 0,0 0 0 0 0,1 0 1 0 0,-1 0-1 0 0,1 0-14 0 0,82-20 1010 0 0,-54 2-864 0 0,-1-1 0 0 0,-1-2 0 0 0,-1 0 0 0 0,-1-2 0 0 0,-1-1 0 0 0,-1-1 0 0 0,-1-1 0 0 0,-2-1 0 0 0,0-1 0 0 0,-2-2 0 0 0,15-27-146 0 0,20-24-147 0 0,-55 80-36 0 0,0 17-676 0 0,-32 164 527 0 0,31-164 326 0 0,0-11 3 0 0,0 0 1 0 0,0 0 0 0 0,1 0-1 0 0,0 0 1 0 0,0 0 0 0 0,1 0-1 0 0,-1 0 1 0 0,1 0 0 0 0,0 0-1 0 0,0 0 1 0 0,0 0-1 0 0,1 0 1 0 0,0 0 0 0 0,0-1-1 0 0,0 1 1 0 0,1-1 0 0 0,1 3 2 0 0,0-3 37 0 0,0-1 1 0 0,0-1-1 0 0,0 1 0 0 0,0 0 1 0 0,0-1-1 0 0,0 0 1 0 0,1 0-1 0 0,-1 0 1 0 0,1-1-1 0 0,-1 1 1 0 0,1-1-1 0 0,0 0 1 0 0,0-1-1 0 0,0 1 0 0 0,-1-1 1 0 0,1 0-1 0 0,0 0 1 0 0,0 0-1 0 0,0-1 1 0 0,-1 1-1 0 0,1-1 1 0 0,0 0-1 0 0,0-1 1 0 0,-1 1-1 0 0,1-1 0 0 0,-1 0 1 0 0,0 0-1 0 0,4-3-37 0 0,111-85 941 0 0,-89 63-854 0 0,-2-1 0 0 0,-2-1-1 0 0,0-1 1 0 0,-2-1 0 0 0,-1-1 0 0 0,-2-2-1 0 0,-1 0 1 0 0,5-15-87 0 0,-22 44-43 0 0,-1 0 0 0 0,1 0 0 0 0,-1 0-1 0 0,-1-1 1 0 0,1 1 0 0 0,-1-1 0 0 0,0 1 0 0 0,0-1 0 0 0,-1 0 0 0 0,1 1 0 0 0,-1-1-1 0 0,0 0 1 0 0,-1 0 0 0 0,0 1 0 0 0,0-1 0 0 0,0 1 0 0 0,0-1 0 0 0,-1 1 0 0 0,0-1-1 0 0,0 1 1 0 0,-1 0 43 0 0,0 3-91 0 0,0 1 0 0 0,0-1 0 0 0,-1 1 0 0 0,1 0-1 0 0,-1 0 1 0 0,1 1 0 0 0,-1-1 0 0 0,1 1 0 0 0,-1 0-1 0 0,0 0 1 0 0,1 0 0 0 0,-1 0 0 0 0,1 0 0 0 0,-1 1-1 0 0,1 0 1 0 0,-1 0 0 0 0,1 0 0 0 0,-1 0 0 0 0,1 0-1 0 0,0 1 1 0 0,-1-1 0 0 0,1 1 0 0 0,0 0 0 0 0,0 0-1 0 0,0 0 1 0 0,-1 1 91 0 0,-10 7-99 0 0,-1 1 0 0 0,1 0 0 0 0,1 1 0 0 0,0 1 0 0 0,1 0 0 0 0,0 1 0 0 0,1 0 0 0 0,1 0 0 0 0,0 1 0 0 0,1 1 0 0 0,1-1 0 0 0,0 1 0 0 0,0 4 99 0 0,7-18 0 0 0,0 0-1 0 0,1 1 0 0 0,0-1 0 0 0,-1 1 1 0 0,1-1-1 0 0,0 1 0 0 0,0-1 1 0 0,0 1-1 0 0,1 0 0 0 0,-1-1 0 0 0,1 0 1 0 0,-1 1-1 0 0,1-1 0 0 0,0 1 1 0 0,0-1-1 0 0,0 0 0 0 0,0 1 1 0 0,0-1-1 0 0,0 0 0 0 0,1 0 0 0 0,-1 0 1 0 0,1 0-1 0 0,0 0 0 0 0,-1 0 1 0 0,1-1-1 0 0,0 1 0 0 0,0 0 1 0 0,0-1-1 0 0,0 1 0 0 0,1-1 0 0 0,-1 0 1 0 0,0 0-1 0 0,0 0 0 0 0,1 0 1 0 0,-1 0-1 0 0,1 0 0 0 0,-1-1 0 0 0,0 1 1 0 0,1-1-1 0 0,0 0 1 0 0,106 2 548 0 0,130-48 389 0 0,-238 45-934 0 0,0 1 0 0 0,0 0-1 0 0,1 0 1 0 0,-1-1 0 0 0,0 1 0 0 0,1 0 0 0 0,-1 0 0 0 0,0 1 0 0 0,0-1 0 0 0,1 0 0 0 0,-1 0 0 0 0,0 0 0 0 0,1 1 0 0 0,-1-1 0 0 0,0 1 0 0 0,0-1 0 0 0,0 1 0 0 0,1 0 0 0 0,-1-1 0 0 0,0 1 0 0 0,0 0 0 0 0,0 0 0 0 0,0 0 0 0 0,0-1 0 0 0,0 1 0 0 0,-1 0 0 0 0,1 0 0 0 0,0 0 0 0 0,0 1 0 0 0,-1-1 0 0 0,1 0 0 0 0,-1 0 0 0 0,1 0 0 0 0,-1 0 0 0 0,1 1 0 0 0,-1-1 0 0 0,0 0 0 0 0,1 1 0 0 0,-1-1 0 0 0,0 0 0 0 0,0 0 0 0 0,0 1 0 0 0,0-1 0 0 0,0 0 0 0 0,0 1 0 0 0,0-1 0 0 0,-1 1-3 0 0,-30 211 118 0 0,31-211-126 0 0,-1 0-1 0 0,1 0 1 0 0,0 1-1 0 0,0-1 1 0 0,0 0-1 0 0,0 1 0 0 0,0-1 1 0 0,1 0-1 0 0,-1 0 1 0 0,0 1-1 0 0,1-1 1 0 0,0 0-1 0 0,0 0 1 0 0,0 0-1 0 0,0 0 1 0 0,0 0-1 0 0,0 0 1 0 0,0 0-1 0 0,0 0 0 0 0,1 0 1 0 0,-1-1-1 0 0,1 1 1 0 0,0 0-1 0 0,-1-1 1 0 0,1 1-1 0 0,0-1 1 0 0,0 0-1 0 0,0 0 1 0 0,0 0-1 0 0,0 0 0 0 0,0 0 1 0 0,0 0-1 0 0,0 0 1 0 0,0 0-1 0 0,1-1 1 0 0,-1 1-1 0 0,0-1 9 0 0,10 0 92 0 0,-1 0-1 0 0,1 0 0 0 0,-1-2 1 0 0,0 1-1 0 0,0-1 1 0 0,0-1-1 0 0,0 0 0 0 0,0 0 1 0 0,0-1-1 0 0,-1-1 0 0 0,1 0 1 0 0,-1 0-1 0 0,-1-1 1 0 0,1 0-1 0 0,-1-1 0 0 0,0 0 1 0 0,0 0-1 0 0,-1-1 1 0 0,0 0-1 0 0,0 0 0 0 0,1-5-91 0 0,5 2 97 0 0,-1 0-1 0 0,0-2 0 0 0,-1 0 1 0 0,0 0-1 0 0,-1-1 1 0 0,-1 0-1 0 0,0-1 0 0 0,-1 0 1 0 0,0-1-1 0 0,-2 0 1 0 0,1 0-1 0 0,-2-1 0 0 0,-1 0 1 0 0,0 0-1 0 0,-1 0 1 0 0,0 0-1 0 0,-2-1 0 0 0,1-13-96 0 0,-3 29-7 0 0,0 0 1 0 0,0 1-1 0 0,0-1 0 0 0,0 0 0 0 0,0 0 0 0 0,-1 0 1 0 0,1 1-1 0 0,-1-1 0 0 0,1 0 0 0 0,-1 0 0 0 0,0 1 0 0 0,1-1 1 0 0,-1 0-1 0 0,0 1 0 0 0,0-1 0 0 0,0 1 0 0 0,0-1 0 0 0,-1 1 1 0 0,1 0-1 0 0,0-1 0 0 0,-1 1 0 0 0,1 0 0 0 0,0 0 0 0 0,-1 0 1 0 0,0 0-1 0 0,1 0 0 0 0,-1 0 0 0 0,0 0 0 0 0,1 1 0 0 0,-1-1 1 0 0,0 0-1 0 0,0 1 0 0 0,1 0 0 0 0,-1-1 0 0 0,0 1 0 0 0,0 0 1 0 0,0 0-1 0 0,1 0 0 0 0,-1 0 0 0 0,0 0 0 0 0,0 1 0 0 0,-1-1 7 0 0,-76 32-521 0 0,64-20 487 0 0,1 0-1 0 0,1 2 1 0 0,0 0 0 0 0,1 0-1 0 0,0 1 1 0 0,1 0-1 0 0,1 1 1 0 0,0 1 0 0 0,1-1-1 0 0,1 1 1 0 0,1 1-1 0 0,0 0 1 0 0,1 0 0 0 0,1 0-1 0 0,1 0 1 0 0,1 1-1 0 0,0 0 1 0 0,1-1 0 0 0,1 6 34 0 0,1-16-11 0 0,1 0 0 0 0,-1 0 0 0 0,2 0 1 0 0,-1 0-1 0 0,1 0 0 0 0,0 0 0 0 0,0-1 0 0 0,1 1 1 0 0,0-1-1 0 0,1 1 0 0 0,-1-1 0 0 0,1 0 1 0 0,1 0-1 0 0,-1-1 0 0 0,1 1 0 0 0,1-1 0 0 0,-1 0 1 0 0,1-1-1 0 0,0 1 0 0 0,0-1 0 0 0,0 0 1 0 0,1 0-1 0 0,0-1 0 0 0,7 4 11 0 0,4 2-138 0 0,1-1 0 0 0,0-1 1 0 0,1 0-1 0 0,0-1 0 0 0,0-1 0 0 0,0-1 1 0 0,1-1-1 0 0,-1-1 0 0 0,1-1 0 0 0,0 0 0 0 0,0-2 1 0 0,0 0-1 0 0,8-2 138 0 0,-1-4-2226 0 0,-9 0-2452 0 0,-15 5 3177 0 0,11-4-9932 0 0</inkml:trace>
</inkml:ink>
</file>

<file path=ppt/ink/ink3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47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26 627 216 0 0,'0'0'264'0'0,"0"0"-384"0"0,0 0 4 0 0,0 0 489 0 0,0 0 526 0 0,0 0 410 0 0,0 0 260 0 0,0 0 30 0 0,0 0-136 0 0,34-3-221 0 0,110-7-195 0 0,574-20 6130 0 0,-189 10-5411 0 0,402-20 220 0 0,-343 22-1019 0 0,-117 14-345 0 0,-158-3-57 0 0,732-31 870 0 0,-503 29-791 0 0,-339 11-484 0 0,385 24 237 0 0,-233-32 261 0 0,63-21-658 0 0,3 18 209 0 0,-264 10-120 0 0,-117 0-81 0 0,106-13-308 0 0,-131 4-974 0 0,-12 4-2436 0 0,-2-2-4763 0 0,-1 2-3526 0 0</inkml:trace>
  <inkml:trace contextRef="#ctx0" brushRef="#br0" timeOffset="819.029">8 67 5745 0 0,'0'0'2173'0'0,"0"0"-1010"0"0,0 0-337 0 0,0 0 193 0 0,0 0 294 0 0,0 0 70 0 0,0 0-194 0 0,0 0-315 0 0,0 0-289 0 0,0 0-102 0 0,0 0 18 0 0,0 0 45 0 0,0 0-9 0 0,1 20-19 0 0,12 148 774 0 0,0 288 1048 0 0,0-36-1909 0 0,-31-371-4177 0 0,6-35-511 0 0,0-3-3619 0 0,6-8 837 0 0</inkml:trace>
  <inkml:trace contextRef="#ctx0" brushRef="#br0" timeOffset="1947.872">7636 49 0 0 0,'0'0'1223'0'0,"0"0"287"0"0,0 0 102 0 0,0 0 62 0 0,0 0-11 0 0,0 0-18 0 0,0 0-75 0 0,0 0-166 0 0,0-8-134 0 0,0-24-103 0 0,0 24-99 0 0,0 8-82 0 0,0 0-84 0 0,0 0-117 0 0,0 0-124 0 0,0 0-103 0 0,0 0-101 0 0,0 0-61 0 0,0 0-44 0 0,0 0-62 0 0,1 22 688 0 0,8 284 2034 0 0,-9-210-2556 0 0,-15 179 379 0 0,20-98-578 0 0,-4-177-3641 0 0,-2-7-8353 0 0,-1 3 127 0 0</inkml:trace>
  <inkml:trace contextRef="#ctx0" brushRef="#br0" timeOffset="9992.85">3993 579 0 0 0,'0'0'0'0'0,"0"0"0"0"0,0 0 0 0 0,0 0 0 0 0,0 0 0 0 0,0 0 0 0 0,0 0 0 0 0,0 0 0 0 0,0 0 0 0 0,0 0 0 0 0,0 0 0 0 0,0 0 0 0 0,-53-48 0 0 0,45 48 0 0 0</inkml:trace>
  <inkml:trace contextRef="#ctx0" brushRef="#br0" timeOffset="10753.751">3732 498 0 0 0,'83'-87'0'0'0,"-56"44"0"0"0,37-48 2328 0 0,-29 62-2881 0 0,11-2 151 0 0,-21 6 2927 0 0,-19 20 5930 0 0,-2 8-3468 0 0,-2 16-2161 0 0,-7 27-3012 0 0,-68 156 1813 0 0,-8-25-1035 0 0,16-56-329 0 0,57-109 19 0 0,3-4-1043 0 0,3-2-4224 0 0,15-6-4461 0 0,-11 0 3453 0 0,0 0 4434 0 0</inkml:trace>
  <inkml:trace contextRef="#ctx0" brushRef="#br0" timeOffset="11289.657">3717 225 0 0 0,'0'0'648'0'0,"0"0"-50"0"0,0 0-58 0 0,0 0 141 0 0,0 0 311 0 0,0 0 287 0 0,0 0 142 0 0,0 0-53 0 0,0 0-196 0 0,0 0-265 0 0,0 0-236 0 0,0 0-114 0 0,2 0 2068 0 0,25 19 304 0 0,45 47-56 0 0,-25-26-2211 0 0,-2 3 0 0 0,-1 2 0 0 0,-3 2 0 0 0,-2 1 0 0 0,2 9-662 0 0,58 104 933 0 0,-83-131-553 0 0,-16-30-318 0 0,0-3-972 0 0,0-5-9363 0 0,0 5-1290 0 0</inkml:trace>
  <inkml:trace contextRef="#ctx0" brushRef="#br0" timeOffset="14461.351">4181 1190 760 0 0,'0'0'1258'0'0,"0"0"-55"0"0,0 0 180 0 0,0 0 290 0 0,0 0 122 0 0,0 0-80 0 0,0 0-182 0 0,0 0-236 0 0,0 0-192 0 0,0 0-128 0 0,0 0-129 0 0,1-6-100 0 0,4-20-74 0 0,-6 24-553 0 0,1 1 0 0 0,-1-1 0 0 0,1 0 0 0 0,-1 1 0 0 0,0-1 0 0 0,0 1 0 0 0,0-1 0 0 0,0 1 0 0 0,0-1 0 0 0,0 1 0 0 0,0 0 0 0 0,-1-1 0 0 0,1 1 0 0 0,0 0 0 0 0,-1 0 0 0 0,1 0 0 0 0,-1 0 0 0 0,1 0 0 0 0,-1 0 0 0 0,1 0 0 0 0,-1 1 0 0 0,0-1 0 0 0,1 0 0 0 0,-1 1 0 0 0,0 0 0 0 0,0-1 0 0 0,0 1-121 0 0,-15-3 141 0 0,0 0-1 0 0,1 2 1 0 0,-1 0 0 0 0,0 1-1 0 0,0 0 1 0 0,1 2-1 0 0,-1 0 1 0 0,0 1 0 0 0,1 0-1 0 0,0 1 1 0 0,-1 1-1 0 0,-11 6-140 0 0,13-5 54 0 0,1 1 0 0 0,1 0 0 0 0,-1 1-1 0 0,1 1 1 0 0,1 0 0 0 0,-1 1 0 0 0,2 0 0 0 0,-1 1-1 0 0,0 2-53 0 0,7-6 22 0 0,1 2-1 0 0,0-1 0 0 0,1 0 1 0 0,-1 1-1 0 0,1 0 0 0 0,1 0 1 0 0,0 0-1 0 0,0 0 0 0 0,1 0 1 0 0,0 0-1 0 0,1 0 0 0 0,-1 0 1 0 0,2 0-1 0 0,-1 1 0 0 0,3 6-21 0 0,-2 18 134 0 0,-1-26-73 0 0,1 0 1 0 0,0-1-1 0 0,1 1 0 0 0,0-1 1 0 0,0 1-1 0 0,0-1 1 0 0,1 0-1 0 0,0 0 0 0 0,0 0 1 0 0,1 0-1 0 0,0 0 1 0 0,0-1-1 0 0,1 0 0 0 0,0 0 1 0 0,0 0-1 0 0,0 0 1 0 0,1-1-1 0 0,-1 0 0 0 0,1 0 1 0 0,1-1-1 0 0,-1 1 1 0 0,1-1-1 0 0,-1-1 0 0 0,1 1 1 0 0,0-1-1 0 0,0 0 1 0 0,7 1-62 0 0,7 1 152 0 0,0-2 0 0 0,0 0 0 0 0,1-1 0 0 0,-1-1 1 0 0,1-1-1 0 0,-1-1 0 0 0,0-1 0 0 0,1-1 0 0 0,-1-1 1 0 0,0-1-1 0 0,-1 0 0 0 0,1-2 0 0 0,-1 0 1 0 0,0-1-1 0 0,5-4-152 0 0,34-40-854 0 0,-53 37-3322 0 0,-5-1-3856 0 0,-1 14-4244 0 0</inkml:trace>
  <inkml:trace contextRef="#ctx0" brushRef="#br0" timeOffset="15804.06">2141 244 0 0 0,'0'0'565'0'0,"0"0"593"0"0,0 0 253 0 0,0 0 28 0 0,0 0-91 0 0,0 0-111 0 0,0 0-145 0 0,0 0-105 0 0,0 0-79 0 0,-14 5-59 0 0,-44 16-50 0 0,53-19-605 0 0,1 0 0 0 0,0 0-1 0 0,-1 1 1 0 0,1-1 0 0 0,0 1 0 0 0,0 0-1 0 0,1 0 1 0 0,-1 1 0 0 0,1-1 0 0 0,-1 1 0 0 0,1-1-1 0 0,0 1 1 0 0,0 0 0 0 0,1 0 0 0 0,-3 5-194 0 0,-1 1 289 0 0,-6 12 53 0 0,2 0 1 0 0,1 1 0 0 0,0 0-1 0 0,2 1 1 0 0,0 0 0 0 0,2 0 0 0 0,1 0-1 0 0,1 0 1 0 0,0 1 0 0 0,2 0 0 0 0,1-1-1 0 0,2 9-342 0 0,1-16 155 0 0,0 0 1 0 0,1-1-1 0 0,0 1 0 0 0,2-1 0 0 0,0 0 0 0 0,0 0 0 0 0,2-1 0 0 0,0 0 0 0 0,0 0 0 0 0,2-1 0 0 0,0 0 0 0 0,0-1 0 0 0,2 0 0 0 0,-1 0 0 0 0,1-1 1 0 0,1-1-1 0 0,0 0 0 0 0,13 8-155 0 0,-14-13 167 0 0,0 1 0 0 0,0-2 1 0 0,1 0-1 0 0,-1 0 1 0 0,1-1-1 0 0,0-1 1 0 0,0 0-1 0 0,1-1 0 0 0,-1 0 1 0 0,0-1-1 0 0,1 0 1 0 0,-1-1-1 0 0,1-1 0 0 0,-1 0 1 0 0,0-1-1 0 0,1 0 1 0 0,4-3-168 0 0,-1 0 141 0 0,0-2 0 0 0,-1 0 0 0 0,0-1 0 0 0,0 0 0 0 0,-1-1 0 0 0,0-1 0 0 0,0-1 0 0 0,-1 0 0 0 0,-1-1 0 0 0,0 0 0 0 0,0-1 0 0 0,-1 0 0 0 0,-1-1 0 0 0,0-1 0 0 0,-1 0 0 0 0,7-15-141 0 0,-10 18 19 0 0,-1 0 1 0 0,0-1-1 0 0,-1 1 1 0 0,-1-1-1 0 0,0-1 1 0 0,0 1-1 0 0,-1 0 1 0 0,-1-1 0 0 0,-1 0-1 0 0,0 1 1 0 0,0-1-1 0 0,-2 0 1 0 0,1 0-1 0 0,-2 1 1 0 0,0-1-1 0 0,0 0 1 0 0,-2 1-1 0 0,1 0 1 0 0,-2 0-1 0 0,0 0 1 0 0,0 0 0 0 0,-1 0-20 0 0,-7-5-313 0 0,0 1 0 0 0,-1 0 0 0 0,-1 1 0 0 0,-1 0 0 0 0,0 1 0 0 0,-1 1 0 0 0,0 1 1 0 0,-1 0-1 0 0,0 1 0 0 0,-1 1 0 0 0,-1 1 0 0 0,0 1 0 0 0,0 1 0 0 0,-1 0 1 0 0,1 2-1 0 0,-2 0 0 0 0,1 1 0 0 0,-1 1 0 0 0,1 1 0 0 0,-1 1 0 0 0,0 1 0 0 0,0 1 1 0 0,0 1-1 0 0,0 1 0 0 0,-15 4 313 0 0,-58 30-3960 0 0,44 6-3749 0 0,36-26-225 0 0</inkml:trace>
  <inkml:trace contextRef="#ctx0" brushRef="#br0" timeOffset="17277.575">5343 189 0 0 0,'0'0'1264'0'0,"0"0"31"0"0,0 0-13 0 0,0 0-67 0 0,0 0-35 0 0,0 0-70 0 0,0 0-86 0 0,0 0-61 0 0,0 0-70 0 0,0 0-49 0 0,-15-5-30 0 0,-43-12-39 0 0,56 16-554 0 0,-1 0 0 0 0,0 1 0 0 0,0-1 1 0 0,0 1-1 0 0,0-1 0 0 0,0 1 0 0 0,0 0 1 0 0,0 0-1 0 0,0 0 0 0 0,-1 1 0 0 0,1-1 0 0 0,0 1 1 0 0,1 0-1 0 0,-1-1 0 0 0,0 1 0 0 0,0 1 1 0 0,0-1-1 0 0,0 0 0 0 0,1 1 0 0 0,-1-1 0 0 0,1 1 1 0 0,-1 0-1 0 0,1 0 0 0 0,0 0 0 0 0,-2 2-221 0 0,-18 11 1175 0 0,18-11-1057 0 0,-1 1 0 0 0,0 0 0 0 0,1 0-1 0 0,0 0 1 0 0,0 1 0 0 0,1-1 0 0 0,-1 1 0 0 0,1 0-1 0 0,0 0 1 0 0,1 0 0 0 0,0 0 0 0 0,0 0 0 0 0,-1 2-118 0 0,0 0 56 0 0,-4 20 170 0 0,1-1 0 0 0,2 1-1 0 0,0 1 1 0 0,2-1-1 0 0,1 0 1 0 0,1 1-1 0 0,3 17-225 0 0,-2-30 110 0 0,1-1 0 0 0,1 1 0 0 0,1-1 0 0 0,0 0 0 0 0,1 0 0 0 0,1 0 0 0 0,0-1 0 0 0,0 0 0 0 0,2 0 0 0 0,0 0 0 0 0,0-1 0 0 0,2 0 0 0 0,0 0-110 0 0,1-3 95 0 0,0-1-1 0 0,1-1 1 0 0,0 1-1 0 0,0-2 1 0 0,1 0-1 0 0,0 0 1 0 0,0-1 0 0 0,1-1-1 0 0,-1 0 1 0 0,1-1-1 0 0,0 0 1 0 0,1-1-1 0 0,-1-1 1 0 0,0 0-1 0 0,1-1 1 0 0,-1-1 0 0 0,1 0-1 0 0,-1-1 1 0 0,1 0-1 0 0,-1-1-94 0 0,-1-1 126 0 0,-1 0 0 0 0,0 0-1 0 0,0-1 1 0 0,0-1 0 0 0,-1 1-1 0 0,1-2 1 0 0,-1 0 0 0 0,-1 0-1 0 0,1-1 1 0 0,-1-1 0 0 0,0 1 0 0 0,7-9-126 0 0,-6 3 88 0 0,-1-1 0 0 0,-1 0 0 0 0,0 0 1 0 0,-1-1-1 0 0,-1 0 0 0 0,0 0 1 0 0,-1-1-1 0 0,0 0 0 0 0,-1 0 1 0 0,-1-1-1 0 0,-1 1 0 0 0,0-1 1 0 0,-1-13-89 0 0,0-134 221 0 0,-3 153-273 0 0,0 1 1 0 0,0-1-1 0 0,-1 1 0 0 0,-1 0 0 0 0,1 0 0 0 0,-2 0 1 0 0,1 0-1 0 0,-1 0 0 0 0,-1 1 0 0 0,0 0 0 0 0,0 0 1 0 0,-1 0-1 0 0,0 0 0 0 0,-1 1 0 0 0,1 0 1 0 0,-2 0-1 0 0,1 1 0 0 0,-1 0 0 0 0,0 0 0 0 0,0 1 1 0 0,-1 0-1 0 0,0 1 0 0 0,0 0 0 0 0,0 0 0 0 0,-1 1 1 0 0,0 0-1 0 0,1 0 0 0 0,-1 1 0 0 0,-1 0 0 0 0,-3 1 52 0 0,-65-2-1694 0 0,68 4 1118 0 0,0 1 0 0 0,0 1 0 0 0,0 0 0 0 0,0 1 0 0 0,0 0 0 0 0,0 0 0 0 0,1 1 0 0 0,-1 1 0 0 0,-4 2 576 0 0,7-2-791 0 0,-19 9-3154 0 0,9-5-1599 0 0,2-1-4474 0 0</inkml:trace>
  <inkml:trace contextRef="#ctx0" brushRef="#br0" timeOffset="19697.754">2125 351 0 0 0,'-80'160'0'0'0,"30"-60"0"0"0,43-89 0 0 0,2 1 0 0 0,0-1 0 0 0,0 1 0 0 0,1 0 0 0 0,0 0 0 0 0,1 0 0 0 0,1 0 0 0 0,0 1 0 0 0,0-1 0 0 0,1 5 0 0 0,1-12 0 0 0</inkml:trace>
  <inkml:trace contextRef="#ctx0" brushRef="#br0" timeOffset="20429.781">2301 292 0 0 0,'0'0'267'0'0,"0"0"414"0"0,0 0 186 0 0,0 0 36 0 0,0 0-67 0 0,0 0-158 0 0,-29 33-152 0 0,-90 108-112 0 0,58-47 165 0 0,32-45-186 0 0,-29 75 605 0 0,58-123-1014 0 0,0 0 1 0 0,-1 1-1 0 0,1-1 1 0 0,0 0-1 0 0,0 0 1 0 0,0 1-1 0 0,0-1 1 0 0,0 0-1 0 0,0 0 1 0 0,1 1-1 0 0,-1-1 1 0 0,0 0-1 0 0,0 0 1 0 0,1 0-1 0 0,-1 1 1 0 0,1-1-1 0 0,-1 0 1 0 0,1 0-1 0 0,0 0 1 0 0,-1 0-1 0 0,1 0 1 0 0,0 0-1 0 0,0 0 1 0 0,0 0-1 0 0,0 0 1 0 0,-1 0-1 0 0,1-1 1 0 0,0 1-1 0 0,1 0 1 0 0,-1 0-1 0 0,0-1 1 0 0,0 1-1 0 0,0-1 1 0 0,0 1-1 0 0,0-1 1 0 0,1 0-1 0 0,-1 1 1 0 0,0-1-1 0 0,0 0 1 0 0,1 0-1 0 0,-1 0 1 0 0,0 0-1 0 0,0 0 1 0 0,1 0-1 0 0,-1 0 1 0 0,0 0-1 0 0,0 0 1 0 0,1-1-1 0 0,-1 1 1 0 0,0 0-1 0 0,0-1 1 0 0,0 1-1 0 0,0-1 1 0 0,0 0-1 0 0,1 1 1 0 0,-1-1-1 0 0,0 0 1 0 0,0 0-1 0 0,0 1 1 0 0,-1-1-1 0 0,1 0 1 0 0,0 0-1 0 0,0 0 1 0 0,0 0-1 0 0,-1 0 1 0 0,1-1 15 0 0,151-133-1564 0 0,-108 90 832 0 0,-22 24 815 0 0,-1-1-1 0 0,-1-1 0 0 0,-1-1 0 0 0,-2-1 1 0 0,0 0-1 0 0,2-7-82 0 0,-19 32 72 0 0,0 0 0 0 0,0 0-1 0 0,-1 0 1 0 0,1 0 0 0 0,0 1 0 0 0,-1-1 0 0 0,1 0 0 0 0,0 0-1 0 0,0 0 1 0 0,-1 0 0 0 0,1 0 0 0 0,0 0 0 0 0,-1 0 0 0 0,1 0-1 0 0,0 0 1 0 0,-1 0 0 0 0,1 0 0 0 0,0 0 0 0 0,-1-1-1 0 0,1 1 1 0 0,0 0 0 0 0,0 0 0 0 0,-1 0 0 0 0,1 0 0 0 0,0 0-1 0 0,-1-1 1 0 0,1 1 0 0 0,0 0 0 0 0,0 0 0 0 0,0 0 0 0 0,-1-1-1 0 0,1 1 1 0 0,0 0 0 0 0,0 0 0 0 0,0-1 0 0 0,-1 1 0 0 0,1 0-1 0 0,0-1 1 0 0,0 1 0 0 0,0 0 0 0 0,0 0 0 0 0,0-1 0 0 0,0 1-1 0 0,0 0 1 0 0,0-1 0 0 0,0 1 0 0 0,0 0 0 0 0,0-1-1 0 0,0 1 1 0 0,0 0 0 0 0,0-1 0 0 0,0 1-72 0 0,-27 18 511 0 0,-14 25 149 0 0,1 1-1 0 0,2 1 1 0 0,3 3-1 0 0,1 1 1 0 0,3 1-1 0 0,-10 23-659 0 0,13-2 1346 0 0,72-72-1120 0 0,95-112 208 0 0,-93 70-641 0 0,113-97-3092 0 0,-117 110-1882 0 0,-49 56 2421 0 0,-114 193 3254 0 0,59-114 3744 0 0,93-114-3188 0 0,68-96-1623 0 0,-91 95-12 0 0,7-8-991 0 0,-7 12-3712 0 0,-8 6 4449 0 0</inkml:trace>
  <inkml:trace contextRef="#ctx0" brushRef="#br0" timeOffset="24578.52">2106 1382 232 0 0,'0'0'1508'0'0,"0"0"-366"0"0,0 0-186 0 0,0 0 82 0 0,0 0 147 0 0,0 0 118 0 0,0 0 36 0 0,0 0-135 0 0,0 0-223 0 0,0 0-245 0 0,0 0-215 0 0,-2-2-183 0 0,1 2-318 0 0,0 0-1 0 0,0 0 1 0 0,1-1 0 0 0,-1 1 0 0 0,0 0 0 0 0,0 0 0 0 0,0 0-1 0 0,0 0 1 0 0,0 0 0 0 0,1 0 0 0 0,-1 0 0 0 0,0 1 0 0 0,0-1 0 0 0,0 0-1 0 0,0 0 1 0 0,1 1 0 0 0,-1-1 0 0 0,0 0 0 0 0,0 1 0 0 0,1-1 0 0 0,-1 1-1 0 0,0-1 1 0 0,1 1 0 0 0,-1-1 0 0 0,0 1 0 0 0,1 0 0 0 0,-1-1 0 0 0,1 1-1 0 0,-1-1 1 0 0,1 1 0 0 0,-1 0 0 0 0,1 0 0 0 0,-1-1 0 0 0,1 1-1 0 0,0 0 1 0 0,-1 0 0 0 0,1 0 0 0 0,0-1 0 0 0,0 1 0 0 0,0 0 0 0 0,0 0-1 0 0,0 0 1 0 0,0 0 0 0 0,0 0 0 0 0,0 0-20 0 0,-2 2 16 0 0,-160 405 751 0 0,101-275-728 0 0,51-112 228 0 0,16-32 829 0 0,284-558 319 0 0,-290 566-1421 0 0,1 0 0 0 0,0 0 0 0 0,0 0 0 0 0,0 0 0 0 0,0 0 0 0 0,1 0 1 0 0,-1 1-1 0 0,1-1 0 0 0,0 0 0 0 0,0 1 0 0 0,0-1 0 0 0,0 1 1 0 0,0 0-1 0 0,0 0 0 0 0,0 0 0 0 0,1 0 0 0 0,-1 0 0 0 0,1 0 0 0 0,0 1 1 0 0,-1-1-1 0 0,1 1 0 0 0,0 0 0 0 0,0-1 0 0 0,0 1 0 0 0,0 1 0 0 0,0-1 1 0 0,0 0-1 0 0,0 1 0 0 0,0 0 0 0 0,0-1 0 0 0,0 1 0 0 0,0 0 0 0 0,0 1 1 0 0,0-1-1 0 0,1 0 0 0 0,-1 1 0 0 0,0 0 0 0 0,0 0 0 0 0,0 0 0 0 0,-1 0 1 0 0,3 1 5 0 0,11 17 79 0 0,0 1 0 0 0,-2 0 0 0 0,0 1 0 0 0,-1 1 0 0 0,-2 0 0 0 0,0 1 0 0 0,-1 0 0 0 0,-1 1 0 0 0,-2-1 0 0 0,0 2 0 0 0,-1-1 0 0 0,-2 1 0 0 0,-1 0 0 0 0,1 14-79 0 0,-4-35 10 0 0,24 77 90 0 0,-29-74 3180 0 0,-41-14-3262 0 0,-147-66-83 0 0,140 48-556 0 0,-47-21-560 0 0,35 18-6337 0 0,63 27 2372 0 0,0 1-1573 0 0</inkml:trace>
  <inkml:trace contextRef="#ctx0" brushRef="#br0" timeOffset="26014.794">5339 262 0 0 0,'0'0'360'0'0,"0"0"540"0"0,0 0 247 0 0,0 0 33 0 0,0 0-110 0 0,0 0-180 0 0,0 0-174 0 0,0 0-106 0 0,-3-2-24 0 0,-15-10 1426 0 0,-3 41-1533 0 0,-29 78-314 0 0,-86 176-1087 0 0,121-239 324 0 0,36-48 477 0 0,-8-3 221 0 0,-1-1 0 0 0,0 0 0 0 0,0-1 0 0 0,-1 0 0 0 0,0 0 1 0 0,-1-2-1 0 0,0 1 0 0 0,0-1 0 0 0,-1-1-100 0 0,22-22 74 0 0,60-63 117 0 0,-5-3 0 0 0,37-60-191 0 0,-114 144 423 0 0,-17 15 444 0 0,-95 125-1298 0 0,77-89 722 0 0,1 2 0 0 0,2 1-1 0 0,1 1 1 0 0,2 0 0 0 0,2 2 0 0 0,0 5-291 0 0,17-45 31 0 0,0 0 0 0 0,1 0 1 0 0,-1 0-1 0 0,0 0 0 0 0,1 0 1 0 0,-1 0-1 0 0,0 0 1 0 0,1 0-1 0 0,0 0 0 0 0,-1 0 1 0 0,1 0-1 0 0,0 0 0 0 0,-1 1 1 0 0,1-1-1 0 0,0 0 0 0 0,0 0 1 0 0,0 0-1 0 0,0 0 1 0 0,0 1-1 0 0,0-1 0 0 0,0 0 1 0 0,1 0-1 0 0,-1 0 0 0 0,0 0 1 0 0,1 1-1 0 0,-1-1 0 0 0,0 0 1 0 0,1 0-1 0 0,0 0 1 0 0,-1 0-1 0 0,1 0 0 0 0,-1 0 1 0 0,1 0-1 0 0,0 0 0 0 0,0-1 1 0 0,0 1-1 0 0,0 0 0 0 0,-1 0 1 0 0,1-1-1 0 0,0 1 1 0 0,0 0-1 0 0,0-1 0 0 0,1 1 1 0 0,-1-1-1 0 0,0 1 0 0 0,0-1 1 0 0,0 0-1 0 0,0 1 0 0 0,0-1 1 0 0,0 0-1 0 0,1 0 0 0 0,-1 0 1 0 0,0 0-1 0 0,0 0 1 0 0,0 0-1 0 0,1 0 0 0 0,-1 0 1 0 0,0 0-1 0 0,0-1 0 0 0,1 1-31 0 0,7-2 165 0 0,0 0-1 0 0,-1-1 0 0 0,1 0 0 0 0,-1 0 0 0 0,0-1 0 0 0,0 0 1 0 0,0 0-1 0 0,0-1 0 0 0,-1 0 0 0 0,0 0 0 0 0,0-1 0 0 0,4-4-164 0 0,3 0 127 0 0,-5 2-110 0 0,1 0 1 0 0,-1-1 0 0 0,-1 1-1 0 0,1-2 1 0 0,-1 1 0 0 0,-1-1-1 0 0,0 0 1 0 0,0-1 0 0 0,3-9-18 0 0,-10 20-25 0 0,0-1 1 0 0,0 1 0 0 0,0-1 0 0 0,-1 1-1 0 0,1-1 1 0 0,0 1 0 0 0,-1 0-1 0 0,1-1 1 0 0,0 1 0 0 0,-1-1 0 0 0,1 1-1 0 0,0 0 1 0 0,-1-1 0 0 0,1 1 0 0 0,-1 0-1 0 0,1 0 1 0 0,-1-1 0 0 0,1 1 0 0 0,-1 0-1 0 0,1 0 1 0 0,-1 0 0 0 0,1 0 0 0 0,-1 0-1 0 0,1-1 1 0 0,-1 1 0 0 0,1 0 0 0 0,-1 0-1 0 0,1 0 1 0 0,-1 0 0 0 0,1 0 0 0 0,-1 0-1 0 0,1 1 1 0 0,-1-1 0 0 0,1 0-1 0 0,-1 0 1 0 0,1 0 0 0 0,0 0 0 0 0,-1 1-1 0 0,1-1 1 0 0,-1 0 0 0 0,1 0 0 0 0,-1 1-1 0 0,1-1 1 0 0,0 0 0 0 0,-1 1 0 0 0,1-1-1 0 0,-1 0 1 0 0,1 1 0 0 0,0-1 0 0 0,0 1-1 0 0,-1-1 1 0 0,1 1 0 0 0,0-1 0 0 0,0 0-1 0 0,-1 1 1 0 0,1-1 0 0 0,0 1 0 0 0,0-1-1 0 0,0 1 1 0 0,0-1 0 0 0,0 1-1 0 0,0-1 1 0 0,0 1 24 0 0,-12 12 16 0 0,1 0-1 0 0,0 1 0 0 0,1 0 1 0 0,1 1-1 0 0,0 0 1 0 0,1 0-1 0 0,0 1 0 0 0,2 0 1 0 0,0 0-1 0 0,0 1 1 0 0,0 6-16 0 0,5-22 10 0 0,1 0 1 0 0,-1 0-1 0 0,1 0 1 0 0,-1 0-1 0 0,1 0 1 0 0,0 0-1 0 0,-1 0 1 0 0,1 1-1 0 0,0-1 1 0 0,0 0-1 0 0,0 0 1 0 0,0 0-1 0 0,0 0 1 0 0,0 1-1 0 0,0-1 1 0 0,0 0-1 0 0,0 0 1 0 0,0 0-1 0 0,1 0 1 0 0,-1 1-1 0 0,0-1 1 0 0,1 0-1 0 0,-1 0 1 0 0,1 0-1 0 0,-1 0 1 0 0,1 0-1 0 0,0 0 1 0 0,-1 0-1 0 0,1 0 1 0 0,0 0-1 0 0,0-1 1 0 0,0 1-1 0 0,0 0 1 0 0,-1 0-1 0 0,1-1 1 0 0,0 1-1 0 0,0 0 1 0 0,0-1-1 0 0,0 1 1 0 0,1-1-1 0 0,-1 0 1 0 0,0 1-1 0 0,0-1 1 0 0,0 0-1 0 0,0 1 1 0 0,0-1-1 0 0,1 0 1 0 0,-1 0-1 0 0,0 0 1 0 0,0 0-1 0 0,0 0 1 0 0,0 0-1 0 0,1-1 1 0 0,-1 1-1 0 0,0 0 1 0 0,0-1-11 0 0,11-6-2994 0 0,-6-4-5049 0 0,-2 7 3279 0 0</inkml:trace>
  <inkml:trace contextRef="#ctx0" brushRef="#br0" timeOffset="26716.75">5335 1120 0 0 0,'0'0'1422'0'0,"0"0"433"0"0,0 0 196 0 0,0 0-93 0 0,0 0-287 0 0,0 0-342 0 0,0 0-265 0 0,0 0-170 0 0,0 0-101 0 0,0 0-76 0 0,0 3-55 0 0,-5 104 2508 0 0,52 229-1196 0 0,-46-274-2079 0 0,-1-62-66 0 0,0 0-88 0 0,0 0-125 0 0,0 0-214 0 0,0-23-7247 0 0,1-1 352 0 0,1 16 4788 0 0</inkml:trace>
  <inkml:trace contextRef="#ctx0" brushRef="#br0" timeOffset="27203.743">5249 1142 2256 0 0,'0'0'1275'0'0,"0"0"-153"0"0,0 0-15 0 0,0 0 191 0 0,0 0 187 0 0,0 0-26 0 0,0 0-140 0 0,0 0-199 0 0,0 0-211 0 0,0 0-113 0 0,0 0-100 0 0,0 0-92 0 0,0 0-48 0 0,35-20-42 0 0,110-62-20 0 0,-68 53 185 0 0,-62 28-514 0 0,-10-1-137 0 0,0 0-1 0 0,0 1 0 0 0,1 0 0 0 0,-1 0 0 0 0,0 0 0 0 0,1 0 0 0 0,-1 1 0 0 0,0 0 0 0 0,1 0 0 0 0,-1 1 0 0 0,0-1 1 0 0,1 1-1 0 0,-1 0 0 0 0,0 1 0 0 0,0-1 0 0 0,0 1 0 0 0,0 0 0 0 0,0 0 0 0 0,0 1 0 0 0,-1 0 0 0 0,1-1 0 0 0,-1 1 1 0 0,1 1-1 0 0,-1-1 0 0 0,0 1 0 0 0,-1-1 0 0 0,1 1 0 0 0,0 0 0 0 0,-1 1 0 0 0,0-1 0 0 0,0 1 0 0 0,0 0-27 0 0,-2 6 28 0 0,0 1 0 0 0,-1-1-1 0 0,0 1 1 0 0,-1-1 0 0 0,0 0-1 0 0,-1 1 1 0 0,0-1 0 0 0,-1 0-1 0 0,0 0 1 0 0,0 0 0 0 0,-1-1-1 0 0,-1 1 1 0 0,0-1 0 0 0,-1 0-1 0 0,1 0 1 0 0,-2 0 0 0 0,0-1 0 0 0,0 0-1 0 0,0-1 1 0 0,-1 1 0 0 0,0-1-1 0 0,-5 2-27 0 0,-26 39-7 0 0,-7 18-163 0 0,47-65 160 0 0,1 0 0 0 0,1 0 0 0 0,-1 0 0 0 0,0 0 0 0 0,0 0 0 0 0,1 0 0 0 0,-1-1 0 0 0,1 1 0 0 0,0-1 0 0 0,-1 0 0 0 0,1 0 0 0 0,0 0 0 0 0,0 0-1 0 0,-1 0 1 0 0,1 0 0 0 0,0-1 0 0 0,0 0 0 0 0,0 1 0 0 0,0-1 0 0 0,3 0 10 0 0,24 2 23 0 0,-20-3-21 0 0,0 1 0 0 0,0 0 0 0 0,-1 1 1 0 0,1 0-1 0 0,0 0 0 0 0,0 1 1 0 0,0 1-1 0 0,-1-1 0 0 0,1 2 0 0 0,-1-1 1 0 0,0 1-1 0 0,0 1 0 0 0,0 0 1 0 0,-1 0-1 0 0,1 0 0 0 0,-1 1 0 0 0,5 5-2 0 0,-12-8 36 0 0,1 0 0 0 0,0-1-1 0 0,-1 1 1 0 0,0 0 0 0 0,0 1-1 0 0,0-1 1 0 0,0 0-1 0 0,-1 0 1 0 0,1 0 0 0 0,-1 0-1 0 0,1 1 1 0 0,-1-1 0 0 0,0 0-1 0 0,-1 0 1 0 0,1 0-1 0 0,0 1 1 0 0,-1-1 0 0 0,0 0-1 0 0,0 0 1 0 0,0 0 0 0 0,0 0-1 0 0,0 0 1 0 0,0 0 0 0 0,-1 0-1 0 0,0 0 1 0 0,1-1-1 0 0,-1 1 1 0 0,0 0 0 0 0,-1 0-36 0 0,-68 68 529 0 0,62-62-552 0 0,-1 0-1 0 0,0 0 0 0 0,-1-1 0 0 0,0-1 0 0 0,0 0 0 0 0,-1 0 0 0 0,1-1 1 0 0,-1-1-1 0 0,-1 0 0 0 0,1-1 0 0 0,-1 0 0 0 0,0 0 0 0 0,0-2 0 0 0,0 1 1 0 0,0-2-1 0 0,0 0 0 0 0,0 0 0 0 0,-2-2 24 0 0,-11-7-2027 0 0,16 2-1270 0 0,5 3 86 0 0,-2-1-5680 0 0</inkml:trace>
</inkml:ink>
</file>

<file path=ppt/ink/ink3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31.8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90 8978 0 0,'0'0'932'0'0,"0"0"-112"0"0,0 0-126 0 0,0 0 87 0 0,0 0 191 0 0,0 0 171 0 0,0 0 70 0 0,0 0-88 0 0,0 0-231 0 0,0 0-290 0 0,0 0-259 0 0,0-3-250 0 0,0-6-108 0 0,0 25-4 0 0,0 29 104 0 0,0 294 943 0 0,0 170-2560 0 0,-6-441-1437 0 0,-10-28-5959 0 0,12-32 2666 0 0</inkml:trace>
  <inkml:trace contextRef="#ctx0" brushRef="#br0" timeOffset="448.858">0 24 11378 0 0,'0'0'1019'0'0,"0"0"-368"0"0,0 0-317 0 0,0 0-77 0 0,0 0 20 0 0,0 0 55 0 0,0 0 72 0 0,0 0 57 0 0,0 0 21 0 0,32 2-34 0 0,102 11-57 0 0,-42 16 26 0 0,-70-18-328 0 0,2-2-36 0 0,0 2 1 0 0,-1 1 0 0 0,-1 1 0 0 0,0 1 0 0 0,0 1 0 0 0,-2 0 0 0 0,0 2 0 0 0,0 0 0 0 0,-2 2-1 0 0,5 5-53 0 0,-19-18 39 0 0,0-1-1 0 0,-1 1 1 0 0,1 0-1 0 0,-1 1 1 0 0,0-1-1 0 0,-1 1 1 0 0,0-1-1 0 0,0 1 0 0 0,0 0 1 0 0,-1-1-1 0 0,1 1 1 0 0,-2 0-1 0 0,1 0 1 0 0,-1 0-1 0 0,0 0 1 0 0,-1 0-1 0 0,1 0 0 0 0,-1 0 1 0 0,-1 0-1 0 0,1 0 1 0 0,-1-1-1 0 0,0 1 1 0 0,-2 1-39 0 0,-4 11 169 0 0,-1 0 1 0 0,-2-1 0 0 0,1-1 0 0 0,-2 0-1 0 0,-1 0 1 0 0,0-1 0 0 0,-3 2-170 0 0,-94 123 871 0 0,107-137-866 0 0,0 1 1 0 0,0-1 0 0 0,1 0-1 0 0,-1 1 1 0 0,1-1 0 0 0,0 1 0 0 0,0 0-1 0 0,1 0 1 0 0,-1 0 0 0 0,1 0-1 0 0,0 0 1 0 0,1 0 0 0 0,-1 0-1 0 0,1 0 1 0 0,0 0 0 0 0,0 0-1 0 0,1 0 1 0 0,-1 0 0 0 0,1 0-1 0 0,0 0 1 0 0,0 0 0 0 0,1 0 0 0 0,0 0-1 0 0,0 0 1 0 0,0-1 0 0 0,0 1-1 0 0,1-1 1 0 0,-1 1 0 0 0,1-1-1 0 0,1 1-5 0 0,4 2 41 0 0,0-1 0 0 0,1 1 0 0 0,0-2-1 0 0,0 1 1 0 0,0-1 0 0 0,0 0-1 0 0,1-1 1 0 0,0 0 0 0 0,0-1 0 0 0,0 0-1 0 0,0 0 1 0 0,1-1 0 0 0,-1-1-1 0 0,1 1 1 0 0,-1-2 0 0 0,2 1-41 0 0,66 0-3721 0 0,-70-1 2979 0 0,8-3-8093 0 0,-11 3 889 0 0</inkml:trace>
  <inkml:trace contextRef="#ctx0" brushRef="#br0" timeOffset="780.213">998 543 6993 0 0,'0'0'1370'0'0,"0"0"-219"0"0,0 0-40 0 0,0 0 61 0 0,0 0 0 0 0,0 0-130 0 0,0 0-183 0 0,0 0-175 0 0,0 0-156 0 0,0 0-148 0 0,0 0-128 0 0,0 0-97 0 0,-20 35-46 0 0,-60 106-11 0 0,78-138-90 0 0,0 0 0 0 0,0 0-1 0 0,0 0 1 0 0,0 0 0 0 0,0 0 0 0 0,0 0 0 0 0,1 1 0 0 0,0-1 0 0 0,0 1 0 0 0,0-1 0 0 0,0 1 0 0 0,0-1 0 0 0,1 1 0 0 0,-1-1 0 0 0,1 1 0 0 0,0 0 0 0 0,0-1 0 0 0,0 1 0 0 0,1 0 0 0 0,-1 0-8 0 0,3 5 41 0 0,-1-2 42 0 0,1 0 1 0 0,0-1 0 0 0,0 1-1 0 0,1-1 1 0 0,0 0 0 0 0,0 0-1 0 0,0 0 1 0 0,1-1 0 0 0,0 1 0 0 0,0-1-1 0 0,0 0 1 0 0,1 0 0 0 0,-1-1-1 0 0,1 0 1 0 0,0 0 0 0 0,0 0-1 0 0,1-1 1 0 0,-1 0 0 0 0,1 0-1 0 0,0 0 1 0 0,0-1 0 0 0,0 0-1 0 0,0-1 1 0 0,0 1 0 0 0,0-1-1 0 0,0-1 1 0 0,0 1 0 0 0,1-1 0 0 0,-1-1-1 0 0,0 1 1 0 0,0-1 0 0 0,0 0-1 0 0,0-1 1 0 0,0 0 0 0 0,0 0-1 0 0,0 0 1 0 0,0-1 0 0 0,-1 0-1 0 0,1 0 1 0 0,3-3-84 0 0,-3 2 63 0 0,0 0 0 0 0,-1-1-1 0 0,1 0 1 0 0,-1 0 0 0 0,0 0-1 0 0,0-1 1 0 0,0 0 0 0 0,-1 0 0 0 0,0 0-1 0 0,0-1 1 0 0,-1 1 0 0 0,1-1 0 0 0,-2-1-1 0 0,1 1 1 0 0,-1 0 0 0 0,0-1-1 0 0,0 0 1 0 0,-1 1 0 0 0,0-1 0 0 0,-1 0-1 0 0,1 0 1 0 0,-1 0 0 0 0,-1 0 0 0 0,0-1-1 0 0,0 1 1 0 0,-1 0 0 0 0,-1-8-63 0 0,1 11-181 0 0,0 0 1 0 0,-1-1-1 0 0,0 1 0 0 0,0 0 1 0 0,0 0-1 0 0,0 0 1 0 0,-1 0-1 0 0,0 0 1 0 0,0 1-1 0 0,0-1 1 0 0,-1 1-1 0 0,0 0 0 0 0,0 0 1 0 0,0 0-1 0 0,0 1 1 0 0,0-1-1 0 0,-1 1 1 0 0,1 0-1 0 0,-1 0 0 0 0,0 0 1 0 0,0 1-1 0 0,-3-1 181 0 0,-119-26-10850 0 0,100 28 6313 0 0,8 1 1580 0 0</inkml:trace>
  <inkml:trace contextRef="#ctx0" brushRef="#br0" timeOffset="1201.477">1633 602 9906 0 0,'0'0'623'0'0,"0"0"-108"0"0,0 0 97 0 0,0 0 156 0 0,0 0 78 0 0,0 0-30 0 0,0 0-103 0 0,0 0-85 0 0,0 0-92 0 0,-32 30-105 0 0,-98 94-137 0 0,90-66-71 0 0,40-50-202 0 0,0-5 13 0 0,-1 0 0 0 0,1 0 0 0 0,0 0 0 0 0,0 0 1 0 0,0 0-1 0 0,1 0 0 0 0,-1 0 0 0 0,1-1 0 0 0,-1 1 1 0 0,1 0-1 0 0,0 0 0 0 0,0 0 0 0 0,0-1 0 0 0,1 1 1 0 0,-1-1-1 0 0,1 1 0 0 0,-1-1 0 0 0,1 1 0 0 0,0-1 1 0 0,0 0-1 0 0,0 0 0 0 0,0 0 0 0 0,0 0 0 0 0,0 0 1 0 0,1 0-1 0 0,-1-1 0 0 0,1 1 0 0 0,-1-1 0 0 0,1 1 1 0 0,-1-1-1 0 0,1 0 0 0 0,0 0 0 0 0,0 0 0 0 0,0-1 1 0 0,-1 1-1 0 0,1-1 0 0 0,0 1 0 0 0,0-1 0 0 0,0 0 1 0 0,0 0-1 0 0,0 0 0 0 0,0-1-34 0 0,5 2 197 0 0,-1-1 0 0 0,1-1 0 0 0,-1 1 1 0 0,0-1-1 0 0,1-1 0 0 0,-1 1 0 0 0,0-1 0 0 0,0 0 1 0 0,0-1-1 0 0,0 0 0 0 0,0 0 0 0 0,-1 0 0 0 0,1-1 1 0 0,-1 0-1 0 0,0 0 0 0 0,0-1 0 0 0,-1 0 0 0 0,1 0 0 0 0,-1 0 1 0 0,0 0-1 0 0,1-2-197 0 0,16-20 32 0 0,-1-2 1 0 0,-1 0-1 0 0,-2-1 1 0 0,0 0-1 0 0,-2-2 1 0 0,-2 0-1 0 0,-1 0 1 0 0,-1-2-1 0 0,-2 1 1 0 0,-1-1-1 0 0,-2-1 1 0 0,-1 0-1 0 0,-2 0 1 0 0,0-25-33 0 0,-3 41-246 0 0,-1 0 0 0 0,-1 0 0 0 0,0 0 0 0 0,-1 0 0 0 0,-1 0 0 0 0,-1 1 0 0 0,-1-1 0 0 0,0 1 0 0 0,-2 0-1 0 0,0 1 1 0 0,0-1 0 0 0,-2 1 0 0 0,0 1 0 0 0,-1 0 0 0 0,-2-1 246 0 0,10 13-17 0 0,-1 1-1 0 0,0 0 1 0 0,0 0-1 0 0,0 0 1 0 0,0 0-1 0 0,-1 1 0 0 0,1-1 1 0 0,-1 1-1 0 0,1 0 1 0 0,-1 0-1 0 0,0 0 0 0 0,0 0 1 0 0,0 1-1 0 0,0-1 1 0 0,0 1-1 0 0,0 0 0 0 0,0 1 1 0 0,0-1-1 0 0,0 1 1 0 0,-1-1-1 0 0,1 1 0 0 0,0 0 1 0 0,0 1-1 0 0,-1-1 1 0 0,1 1-1 0 0,0 0 1 0 0,0 0-1 0 0,0 0 0 0 0,0 1 1 0 0,0-1-1 0 0,0 1 1 0 0,-1 0 17 0 0,-5 4 20 0 0,1 0 1 0 0,-1 0-1 0 0,1 1 1 0 0,1 0 0 0 0,-1 1-1 0 0,1 0 1 0 0,0 0 0 0 0,1 1-1 0 0,0 0 1 0 0,0 0-1 0 0,-2 5-20 0 0,1 2 53 0 0,0 0 0 0 0,1 1 0 0 0,1 0 0 0 0,1 0-1 0 0,0 0 1 0 0,1 0 0 0 0,1 1 0 0 0,1 0-1 0 0,0 0 1 0 0,2 0 0 0 0,-1-1 0 0 0,2 1 0 0 0,1 0-1 0 0,0 0 1 0 0,1-1 0 0 0,1 1 0 0 0,1-1 0 0 0,0 0-1 0 0,1 0 1 0 0,1 0 0 0 0,1-1 0 0 0,0 0-1 0 0,1-1 1 0 0,0 0 0 0 0,2 0 0 0 0,-1-1 0 0 0,2 0-1 0 0,0-1 1 0 0,1 0 0 0 0,0-1 0 0 0,6 3-53 0 0,1 3 17 0 0,2-1 1 0 0,0-1-1 0 0,1-1 0 0 0,0-1 1 0 0,2-1-1 0 0,-1-1 0 0 0,1-1 1 0 0,1-1-1 0 0,6 0-17 0 0,26 2-3597 0 0,3-8-3639 0 0,-45-4-2661 0 0</inkml:trace>
</inkml:ink>
</file>

<file path=ppt/ink/ink3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02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398 905 7162 0 0,'0'0'1573'0'0,"0"0"-28"0"0,0 0 47 0 0,0 0-5 0 0,0 0-220 0 0,0 0-359 0 0,-33 2-322 0 0,-106 8-173 0 0,135-10-467 0 0,-1 0 0 0 0,0 0-1 0 0,1 1 1 0 0,-1 0 0 0 0,0-1 0 0 0,1 1-1 0 0,-1 1 1 0 0,1-1 0 0 0,-1 1 0 0 0,1 0 0 0 0,0 0-1 0 0,0 0 1 0 0,0 0 0 0 0,0 1 0 0 0,0 0 0 0 0,-1 1-46 0 0,-7 6 187 0 0,2-5-130 0 0,1 0 0 0 0,0 1 0 0 0,0 0-1 0 0,0 0 1 0 0,1 1 0 0 0,0 1 0 0 0,0-1 0 0 0,1 1-1 0 0,0 0 1 0 0,1 1 0 0 0,-1-1 0 0 0,2 2 0 0 0,-1-1 0 0 0,1 0-1 0 0,1 1 1 0 0,-1 0 0 0 0,2 0 0 0 0,-1 0 0 0 0,2 1-1 0 0,-1-1 1 0 0,1 1 0 0 0,1-1 0 0 0,0 1 0 0 0,0 0-1 0 0,2 10-56 0 0,1-16 25 0 0,0-1-1 0 0,0 1 0 0 0,1-1 0 0 0,0 0 0 0 0,0 0 0 0 0,0 0 0 0 0,0 0 1 0 0,1 0-1 0 0,-1-1 0 0 0,1 1 0 0 0,0-1 0 0 0,0 0 0 0 0,0 0 0 0 0,1 0 1 0 0,-1-1-1 0 0,1 0 0 0 0,-1 0 0 0 0,1 0 0 0 0,0 0 0 0 0,0 0 0 0 0,0-1 1 0 0,-1 0-1 0 0,1 0 0 0 0,1-1 0 0 0,-1 1 0 0 0,0-1 0 0 0,0 0 0 0 0,0-1 0 0 0,0 1 1 0 0,0-1-1 0 0,0 0 0 0 0,0 0 0 0 0,0 0 0 0 0,0-1 0 0 0,-1 0 0 0 0,1 0 1 0 0,0 0-1 0 0,-1 0 0 0 0,0-1 0 0 0,2-1-24 0 0,24-16 169 0 0,-2-1 0 0 0,-1-1 0 0 0,0-2 0 0 0,-2 0 0 0 0,0-2 0 0 0,-2-1 0 0 0,-1 0 0 0 0,13-24-169 0 0,5 6-618 0 0,-39 45 279 0 0,-1 12-484 0 0,-4 42 411 0 0,2-48 410 0 0,0 0 0 0 0,0 0 0 0 0,1 0 0 0 0,0 0 0 0 0,0 0 0 0 0,0 0 0 0 0,1 1 0 0 0,-1-1-1 0 0,2 0 1 0 0,-1 0 0 0 0,1 1 0 0 0,0-1 0 0 0,0 0 0 0 0,1 0 0 0 0,-1 0 0 0 0,1 0 0 0 0,1 0 0 0 0,-1-1-1 0 0,1 1 1 0 0,0 0 0 0 0,0-1 0 0 0,1 0 0 0 0,0 0 0 0 0,0 0 0 0 0,0 0 0 0 0,0-1 0 0 0,1 0 0 0 0,-1 1-1 0 0,1-2 1 0 0,0 1 0 0 0,1 0 0 0 0,1 0 2 0 0,3-1 50 0 0,0-1-1 0 0,1 0 0 0 0,0-1 1 0 0,-1 0-1 0 0,1 0 1 0 0,0-1-1 0 0,-1-1 0 0 0,1 0 1 0 0,0 0-1 0 0,-1-1 1 0 0,1 0-1 0 0,-1-1 0 0 0,0 0 1 0 0,0-1-1 0 0,0 0 1 0 0,0-1-1 0 0,0 1 0 0 0,-1-2 1 0 0,0 0-1 0 0,0 0 1 0 0,2-3-50 0 0,20-16 210 0 0,-1-1 0 0 0,-1-2 0 0 0,-2-1 0 0 0,0-1 1 0 0,0-5-211 0 0,1-3 34 0 0,-1-2 1 0 0,-3-1 0 0 0,-1-1 0 0 0,-2-1 0 0 0,-2 0 0 0 0,-2-2 0 0 0,10-42-35 0 0,-18 52-53 0 0,-1 1 1 0 0,-2-2-1 0 0,-2 1 1 0 0,0 0-1 0 0,-3-1 1 0 0,-2-21 52 0 0,2 56-26 0 0,-1-1 0 0 0,0 0 0 0 0,1 0 0 0 0,-1 0 1 0 0,0 0-1 0 0,0 1 0 0 0,0-1 0 0 0,-1 0 0 0 0,1 0 0 0 0,0 0 0 0 0,-1 1 1 0 0,1-1-1 0 0,-1 0 0 0 0,1 0 0 0 0,-1 1 0 0 0,0-1 0 0 0,0 0 0 0 0,0 1 0 0 0,0-1 1 0 0,0 1-1 0 0,0-1 0 0 0,0 1 0 0 0,0 0 0 0 0,0-1 0 0 0,-1 1 0 0 0,1 0 1 0 0,-1 0-1 0 0,1 0 0 0 0,-1 0 0 0 0,1 0 0 0 0,-1 0 0 0 0,0 0 0 0 0,1 1 0 0 0,-1-1 1 0 0,0 1-1 0 0,0-1 0 0 0,1 1 0 0 0,-1-1 0 0 0,0 1 0 0 0,0 0 0 0 0,0 0 1 0 0,0 0-1 0 0,1 0 0 0 0,-1 0 0 0 0,0 1 0 0 0,0-1 0 0 0,0 0 0 0 0,1 1 0 0 0,-1-1 1 0 0,0 1-1 0 0,0 0 0 0 0,1-1 0 0 0,-2 2 26 0 0,-13 13-85 0 0,2 1-1 0 0,0 1 1 0 0,0 0 0 0 0,2 1-1 0 0,0 0 1 0 0,1 1 0 0 0,1 0-1 0 0,0 1 1 0 0,2 0 85 0 0,-7 10 16 0 0,2 1-1 0 0,1 0 1 0 0,1 1 0 0 0,2 0 0 0 0,1 0-1 0 0,2 1 1 0 0,1 0 0 0 0,2 0 0 0 0,0 0 0 0 0,3 0-1 0 0,1 1 1 0 0,2 9-16 0 0,0-27 56 0 0,1-1-1 0 0,0 1 0 0 0,1-1 1 0 0,1 0-1 0 0,0 0 0 0 0,1 0 1 0 0,1-1-1 0 0,0 0 0 0 0,1-1 1 0 0,0 0-1 0 0,1 0 0 0 0,1-1 1 0 0,0 0-1 0 0,0-1 0 0 0,1 0 1 0 0,1-1-1 0 0,0 0 0 0 0,0-1 1 0 0,1 0-1 0 0,0-2 0 0 0,0 1 1 0 0,1-2-1 0 0,0 0 0 0 0,0 0 1 0 0,1-2-1 0 0,-1 0 1 0 0,1 0-1 0 0,2-2-55 0 0,-7 0 72 0 0,0-2 0 0 0,0 1 0 0 0,0-1 0 0 0,0-1 1 0 0,0 0-1 0 0,0-1 0 0 0,0 0 0 0 0,0-1 0 0 0,-1 0 0 0 0,1 0 0 0 0,-1-1 1 0 0,1 0-1 0 0,-1-1 0 0 0,-1-1 0 0 0,1 1 0 0 0,-1-1 0 0 0,0-1 0 0 0,0 0 1 0 0,-1 0-1 0 0,0-1 0 0 0,4-5-72 0 0,-3 5 20 0 0,-2-1 0 0 0,1-1 0 0 0,-1 1 0 0 0,-1-1 0 0 0,1-1 0 0 0,-2 1 0 0 0,1-1 1 0 0,-2 0-1 0 0,1 0 0 0 0,-2 0 0 0 0,1-1 0 0 0,-2 0 0 0 0,1 1 0 0 0,-2-1 0 0 0,1 0 0 0 0,-2 0 0 0 0,1 0 1 0 0,-2 0-1 0 0,0 0 0 0 0,0 0 0 0 0,-1 0 0 0 0,0 1 0 0 0,-1-1 0 0 0,0 1 0 0 0,-1-1 0 0 0,-1 1 0 0 0,0 0 0 0 0,0 1 1 0 0,-1-1-1 0 0,-5-7-20 0 0,4 11-111 0 0,0 0-1 0 0,-1 0 1 0 0,0 1 0 0 0,0 0 0 0 0,0 0 0 0 0,-1 1 0 0 0,1 0 0 0 0,-1 0 0 0 0,0 1 0 0 0,-1 0 0 0 0,1 1 0 0 0,-1 0 0 0 0,0 0-1 0 0,0 1 1 0 0,0 1 0 0 0,0 0 0 0 0,0 0 0 0 0,0 0 0 0 0,0 2 0 0 0,0-1 0 0 0,0 1 0 0 0,0 1 111 0 0,-7 0-651 0 0,0 1 0 0 0,1 1 0 0 0,-1 1-1 0 0,1 0 1 0 0,0 1 0 0 0,1 1 0 0 0,-1 1 0 0 0,2 0 0 0 0,-1 0 0 0 0,1 2 0 0 0,0 0 0 0 0,-8 7 651 0 0,-2 6-5363 0 0,6-8-2185 0 0</inkml:trace>
  <inkml:trace contextRef="#ctx0" brushRef="#br0" timeOffset="336.057">1785 718 5873 0 0,'0'0'3265'0'0,"0"0"-1099"0"0,0 0-347 0 0,0 0-200 0 0,0 0-338 0 0,0 0-350 0 0,-35 19-280 0 0,-104 65-153 0 0,134-82-465 0 0,1 1 1 0 0,0-1 0 0 0,-1 1 0 0 0,1-1 0 0 0,1 1 0 0 0,-1 0 0 0 0,0 1 0 0 0,1-1 0 0 0,-1 0 0 0 0,1 1 0 0 0,0 0-1 0 0,0 0 1 0 0,1 0 0 0 0,-1 0 0 0 0,1 0 0 0 0,0 1 0 0 0,0-1 0 0 0,-1 4-34 0 0,-1 4 84 0 0,1-5-37 0 0,0 1-1 0 0,0 0 0 0 0,0 0 0 0 0,1 0 0 0 0,0 1 0 0 0,1-1 1 0 0,0 0-1 0 0,0 1 0 0 0,1-1 0 0 0,0 1 0 0 0,0-1 1 0 0,1 1-1 0 0,0-1 0 0 0,1 0 0 0 0,-1 1 0 0 0,2-1 0 0 0,-1 0 1 0 0,1 0-1 0 0,0 0 0 0 0,1-1 0 0 0,0 1 0 0 0,0-1 1 0 0,1 0-1 0 0,0 0 0 0 0,0 0 0 0 0,0-1 0 0 0,1 0 0 0 0,0 0 1 0 0,0 0-1 0 0,1-1 0 0 0,-1 0 0 0 0,1 0 0 0 0,1 0 1 0 0,-1-1-1 0 0,4 2-46 0 0,-4-3 107 0 0,1 0 0 0 0,-1-1 1 0 0,1 1-1 0 0,0-1 0 0 0,-1-1 1 0 0,1 1-1 0 0,0-2 0 0 0,0 1 1 0 0,0-1-1 0 0,0 0 0 0 0,0 0 1 0 0,0-1-1 0 0,0 0 0 0 0,0-1 1 0 0,0 0-1 0 0,-1 0 0 0 0,1 0 1 0 0,-1-1-1 0 0,1 0 0 0 0,-1-1 1 0 0,0 0-1 0 0,0 0 0 0 0,-1 0 1 0 0,1-1-1 0 0,1-1-107 0 0,0-3 57 0 0,0-1 1 0 0,0 0-1 0 0,-1 0 0 0 0,0 0 1 0 0,-1-1-1 0 0,-1 0 0 0 0,1 0 1 0 0,-2 0-1 0 0,1-1 0 0 0,-2 0 1 0 0,1 0-1 0 0,-2 0 0 0 0,1 0 1 0 0,-2 0-1 0 0,0 0 0 0 0,0-1-57 0 0,-1 0-803 0 0,-1 1 0 0 0,0-1 0 0 0,-1 1 0 0 0,0-1 0 0 0,0 1 1 0 0,-2 0-1 0 0,0 0 0 0 0,0 0 0 0 0,-1 0 0 0 0,-1-1 803 0 0,-6-9-6352 0 0,4 6-3281 0 0</inkml:trace>
  <inkml:trace contextRef="#ctx0" brushRef="#br0" timeOffset="1202.593">2121 913 8594 0 0,'0'0'2270'0'0,"0"0"-1129"0"0,0 0-94 0 0,0 0 273 0 0,0 0 78 0 0,0 0-75 0 0,0 0-115 0 0,0 0-190 0 0,0 0-167 0 0,0 0-249 0 0,0 0-289 0 0,0 0-175 0 0,3 2-108 0 0,3 26-42 0 0,-7-26 3 0 0,1 0 1 0 0,0-1-1 0 0,-1 1 0 0 0,1 0 1 0 0,0 0-1 0 0,0-1 0 0 0,0 1 1 0 0,0 0-1 0 0,1 0 0 0 0,-1-1 1 0 0,0 1-1 0 0,1 0 0 0 0,-1-1 0 0 0,1 1 1 0 0,0 0-1 0 0,0-1 0 0 0,-1 1 1 0 0,1-1-1 0 0,0 1 0 0 0,0-1 1 0 0,0 1-1 0 0,0-1 0 0 0,1 0 1 0 0,-1 0-1 0 0,0 1 0 0 0,2-1 9 0 0,5 2 22 0 0,0 0 0 0 0,1-1 0 0 0,0 0 0 0 0,-1 0 0 0 0,1-1 0 0 0,0-1 0 0 0,-1 1 0 0 0,1-1 0 0 0,0-1 0 0 0,0 0 0 0 0,-1 0 0 0 0,1 0 0 0 0,0-1 0 0 0,-1-1 0 0 0,1 1 0 0 0,-1-1 0 0 0,0-1-22 0 0,206-117 492 0 0,-213 121-495 0 0,0-1 1 0 0,0 0-1 0 0,-1 1 1 0 0,1-1 0 0 0,0 1-1 0 0,0-1 1 0 0,0 1-1 0 0,0-1 1 0 0,0 1 0 0 0,0 0-1 0 0,0-1 1 0 0,0 1-1 0 0,0 0 1 0 0,0 0 0 0 0,0 0-1 0 0,0 0 1 0 0,0 0-1 0 0,0 0 1 0 0,0 0 0 0 0,0 0-1 0 0,0 0 1 0 0,0 0-1 0 0,0 1 1 0 0,0-1 0 0 0,0 0-1 0 0,0 1 1 0 0,0-1-1 0 0,0 1 1 0 0,-1-1 0 0 0,1 1-1 0 0,0-1 1 0 0,0 1-1 0 0,0-1 1 0 0,0 1 0 0 0,-1 0-1 0 0,1 0 1 0 0,0-1-1 0 0,-1 1 1 0 0,1 0 0 0 0,-1 0-1 0 0,1 0 1 0 0,-1 0-1 0 0,1 0 1 0 0,-1 0 0 0 0,1 0 2 0 0,3 5 20 0 0,33 49 138 0 0,-34-52-100 0 0,1 1 0 0 0,0-1 1 0 0,0 0-1 0 0,1-1 0 0 0,-1 1 0 0 0,0-1 0 0 0,1 0 0 0 0,0 0 0 0 0,-1 0 0 0 0,1 0 0 0 0,0-1 0 0 0,0 0 0 0 0,0 0 0 0 0,0 0 0 0 0,0-1 0 0 0,0 1 0 0 0,5-2-58 0 0,-1 2 112 0 0,1-2 0 0 0,-1 1 0 0 0,1-1-1 0 0,-1-1 1 0 0,0 0 0 0 0,1 0 0 0 0,-1-1-1 0 0,0 0 1 0 0,0-1 0 0 0,-1 1 0 0 0,1-2-1 0 0,-1 1 1 0 0,0-1 0 0 0,0-1 0 0 0,3-1-112 0 0,77-85 728 0 0,-14-59-340 0 0,-53 69-1309 0 0,-3-1 1 0 0,-3-1 0 0 0,-5 0-1 0 0,-3-1 1 0 0,-4 0-1 0 0,-4-22 921 0 0,-22 44 376 0 0,22 63-367 0 0,0 0 0 0 0,1 0 0 0 0,-1-1-1 0 0,0 1 1 0 0,1 0 0 0 0,-1 0 0 0 0,0 0-1 0 0,1 0 1 0 0,-1 1 0 0 0,1-1-1 0 0,-1 0 1 0 0,0 0 0 0 0,1 0 0 0 0,-1 0-1 0 0,0 1 1 0 0,1-1 0 0 0,-1 0 0 0 0,1 0-1 0 0,-1 1 1 0 0,1-1 0 0 0,-1 1 0 0 0,1-1-1 0 0,-1 0 1 0 0,1 1 0 0 0,-1-1 0 0 0,1 1-1 0 0,-1-1 1 0 0,1 1 0 0 0,0-1-1 0 0,-1 1 1 0 0,1 0 0 0 0,0-1 0 0 0,-1 1-1 0 0,1-1 1 0 0,0 1 0 0 0,0 0 0 0 0,0-1-1 0 0,0 1 1 0 0,0 0 0 0 0,-1-1 0 0 0,1 1-1 0 0,0 0 1 0 0,0-1 0 0 0,0 1 0 0 0,1-1-1 0 0,-1 1 1 0 0,0 0 0 0 0,0-1-1 0 0,0 1-8 0 0,0 1 8 0 0,-22 141 1095 0 0,42-93-66 0 0,-13-12-641 0 0,-2 1 0 0 0,-2 0 0 0 0,-1 0 0 0 0,-4 32-396 0 0,2-14 139 0 0,-11 493-58 0 0,28-468-434 0 0,-3-100-546 0 0,-3-75-2967 0 0,-10 63-302 0 0,-2-1-3339 0 0,-1 15-664 0 0</inkml:trace>
  <inkml:trace contextRef="#ctx0" brushRef="#br0" timeOffset="1454.254">2593 478 15427 0 0,'0'0'981'0'0,"0"0"-544"0"0,0 0 111 0 0,0 0 316 0 0,0 0 142 0 0,0 0-39 0 0,38-1-194 0 0,126-8-186 0 0,24-9 1415 0 0,110-27-2002 0 0,-9 1-1398 0 0,-233 38-841 0 0,15-3-6939 0 0,-34 5-1599 0 0</inkml:trace>
</inkml:ink>
</file>

<file path=ppt/ink/ink3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9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1 874 2216 0 0,'0'0'550'0'0,"0"0"-391"0"0,0 0 126 0 0,0 0 463 0 0,0 0 370 0 0,0 0 49 0 0,0 0-151 0 0,0 0-169 0 0,0 0-111 0 0,0 0-83 0 0,0 0-29 0 0,0 0-6 0 0,0 0 31 0 0,9 29 48 0 0,30 85 40 0 0,-21-47 2785 0 0,-19-165 4753 0 0,7 68-8271 0 0,2 0-1 0 0,1 1 1 0 0,2 1-1 0 0,0 0 0 0 0,2 0 1 0 0,1 1-1 0 0,14-20-3 0 0,31-19-1101 0 0,-41 66-3706 0 0,-2 6-4353 0 0,-11-2-413 0 0</inkml:trace>
  <inkml:trace contextRef="#ctx0" brushRef="#br0" timeOffset="298.46">676 635 7330 0 0,'0'0'1985'0'0,"0"0"-12"0"0,0 0 25 0 0,0 0-139 0 0,0 0-370 0 0,0 0-446 0 0,0 0-325 0 0,0 0-180 0 0,0 0-122 0 0,0 0-58 0 0,0 0-62 0 0,0 0-85 0 0,0 0-53 0 0,-32 32-46 0 0,-98 99-46 0 0,128-129-65 0 0,-1 0 0 0 0,0-1 1 0 0,1 1-1 0 0,-1 0 0 0 0,1 1 1 0 0,-1-1-1 0 0,1 0 0 0 0,0 1 1 0 0,0-1-1 0 0,0 1 0 0 0,0 0 0 0 0,1-1 1 0 0,-1 1-1 0 0,1 0 0 0 0,-1 0 1 0 0,1 0-1 0 0,0 0 0 0 0,0 0 1 0 0,1 0-1 0 0,-1 1 0 0 0,1-1 1 0 0,-1 3-2 0 0,2 4-5 0 0,-1-7 9 0 0,-1 0 0 0 0,1 0 0 0 0,0 0 0 0 0,0 1 0 0 0,0-1 0 0 0,0 0 0 0 0,0 0 1 0 0,1 0-1 0 0,0 0 0 0 0,-1 0 0 0 0,1 1 0 0 0,0-1 0 0 0,1-1 0 0 0,-1 1 0 0 0,0 0 0 0 0,1 0 1 0 0,0 0-1 0 0,-1-1 0 0 0,1 1 0 0 0,0-1 0 0 0,0 1 0 0 0,1-1 0 0 0,-1 0 0 0 0,0 0 0 0 0,1 0 0 0 0,0 0 1 0 0,-1 0-1 0 0,1-1 0 0 0,0 1 0 0 0,0-1 0 0 0,0 0 0 0 0,0 1 0 0 0,0-1 0 0 0,0-1 0 0 0,0 1 1 0 0,0 0-1 0 0,0-1 0 0 0,2 1-4 0 0,5-2 121 0 0,-1 0 0 0 0,1-1 1 0 0,-1 0-1 0 0,1 0 0 0 0,-1-1 1 0 0,0 0-1 0 0,0-1 0 0 0,0 0 1 0 0,-1 0-1 0 0,1-1 0 0 0,-1 0 0 0 0,0-1 1 0 0,0 0-1 0 0,-1 0 0 0 0,0 0 1 0 0,0-1-1 0 0,0 0 0 0 0,-1 0 1 0 0,0-1-1 0 0,0 0 0 0 0,-1 0 1 0 0,0 0-1 0 0,-1-1 0 0 0,0 0 0 0 0,2-3-121 0 0,-4 7-23 0 0,-1 0 0 0 0,1 0-1 0 0,-1-1 1 0 0,0 1 0 0 0,0 0-1 0 0,0 0 1 0 0,-1-1 0 0 0,0 1-1 0 0,0 0 1 0 0,0 0 0 0 0,-1-1-1 0 0,1 1 1 0 0,-1 0 0 0 0,-1 0-1 0 0,1 0 1 0 0,-1 0-1 0 0,0 0 1 0 0,0 0 0 0 0,-1-3 23 0 0,0 5-223 0 0,1 0 1 0 0,-1-1-1 0 0,1 1 1 0 0,-1 0 0 0 0,0 1-1 0 0,0-1 1 0 0,0 0-1 0 0,0 1 1 0 0,-1 0-1 0 0,1 0 1 0 0,-1 0 0 0 0,1 0-1 0 0,-1 0 1 0 0,0 1-1 0 0,0-1 1 0 0,0 1 0 0 0,0 0 222 0 0,-38-6-8380 0 0,28 6-2546 0 0</inkml:trace>
  <inkml:trace contextRef="#ctx0" brushRef="#br0" timeOffset="636.728">1240 190 14555 0 0,'0'0'1650'0'0,"0"0"-319"0"0,0 0-240 0 0,0 0-176 0 0,0 0-218 0 0,0 0-205 0 0,0 0-108 0 0,0 0-12 0 0,0 0 47 0 0,0 0 25 0 0,0 0-33 0 0,-8 33-76 0 0,-24 110-103 0 0,21-85-112 0 0,3 1-1 0 0,2-1 1 0 0,3 1 0 0 0,2 36-120 0 0,2-52 5 0 0,-2-23-112 0 0,0 0 1 0 0,2-1-1 0 0,1 1 1 0 0,0 0-1 0 0,1-1 1 0 0,2 0-1 0 0,0 1 1 0 0,0-2-1 0 0,2 1 1 0 0,0-1-1 0 0,2 0 1 0 0,-1 0-1 0 0,2-1 1 0 0,2 1 106 0 0,-8-17-4535 0 0,-13-15-4337 0 0,4 9-42 0 0</inkml:trace>
  <inkml:trace contextRef="#ctx0" brushRef="#br0" timeOffset="1420.133">846 646 10458 0 0,'0'0'3082'0'0,"0"0"-2168"0"0,0 0-612 0 0,0 0 181 0 0,0 0 223 0 0,0 0 54 0 0,0 0-57 0 0,0 0-116 0 0,34 0-119 0 0,112 0-26 0 0,287-24 969 0 0,-167-14-3527 0 0,-84 9-3719 0 0,-182 29 6064 0 0,0 0-1 0 0,0 0 0 0 0,0 0 0 0 0,0 1 1 0 0,0-1-1 0 0,0 0 0 0 0,0 0 0 0 0,0 0 1 0 0,0 0-1 0 0,0 1 0 0 0,0-1 1 0 0,0 0-1 0 0,0 0 0 0 0,0 0 0 0 0,0 0 1 0 0,0 1-1 0 0,0-1 0 0 0,0 0 1 0 0,1 0-229 0 0,-38 12 1383 0 0,7-1-266 0 0,6-2-781 0 0,0 1 0 0 0,1 2 0 0 0,0 0 1 0 0,1 1-1 0 0,0 2 0 0 0,1 0 0 0 0,1 1 0 0 0,1 1 1 0 0,0 1-1 0 0,-4 6-336 0 0,20-22-8 0 0,1 1 0 0 0,-1-1 0 0 0,0 1 0 0 0,1-1 0 0 0,0 1 0 0 0,0 0 0 0 0,0 0 0 0 0,0 0 0 0 0,0 0 0 0 0,0 0 0 0 0,1 1 0 0 0,-1-1 0 0 0,1 1 0 0 0,0-1 0 0 0,0 1 0 0 0,1-1 0 0 0,-1 1 0 0 0,1-1 0 0 0,-1 1 0 0 0,1 0 0 0 0,0-1 0 0 0,0 1 0 0 0,1-1 0 0 0,-1 1 0 0 0,1 0 0 0 0,0-1 0 0 0,0 1 0 0 0,0-1 0 0 0,0 0 0 0 0,1 1 0 0 0,-1-1 0 0 0,1 0 0 0 0,0 0 0 0 0,0 0 0 0 0,0 0 0 0 0,2 2 8 0 0,6-3 18 0 0,0 0 1 0 0,1 0 0 0 0,-1-1-1 0 0,0-1 1 0 0,1 0 0 0 0,-1 0-1 0 0,1-1 1 0 0,-1 0 0 0 0,1-1-1 0 0,-1 0 1 0 0,0-1 0 0 0,0 0-1 0 0,0 0 1 0 0,0-1 0 0 0,-1 0 0 0 0,1-1-1 0 0,-1 0 1 0 0,0-1 0 0 0,-1 0-1 0 0,1 0 1 0 0,-1-1 0 0 0,0 0-1 0 0,-1 0 1 0 0,1-1 0 0 0,2-4-19 0 0,62-75-738 0 0,-70 123-1090 0 0,-4-31 1817 0 0,1 1 0 0 0,1 0 0 0 0,-1 0 0 0 0,1 0 0 0 0,0 0 0 0 0,0 0 0 0 0,1 0 0 0 0,-1 0 0 0 0,1 0 0 0 0,1 0 0 0 0,-1 0 0 0 0,1 0 0 0 0,0-1 0 0 0,0 1 0 0 0,1-1 0 0 0,0 1 0 0 0,0-1 0 0 0,0 0 0 0 0,0 0 0 0 0,1 0 0 0 0,0-1 0 0 0,0 1 0 0 0,0-1 0 0 0,1 0 0 0 0,-1 0 0 0 0,1-1 0 0 0,0 1 0 0 0,0-1 0 0 0,0 0 0 0 0,1 0 0 0 0,-1-1 0 0 0,1 1 0 0 0,-1-1 0 0 0,1 0 11 0 0,11-3 73 0 0,-1 0 0 0 0,0-1 0 0 0,1-1 1 0 0,-1 0-1 0 0,0-1 0 0 0,0-1 0 0 0,-1 0 0 0 0,1-1 0 0 0,-1-1 0 0 0,0 0 0 0 0,-1-1 0 0 0,0-1 0 0 0,0 0 0 0 0,-1-1 0 0 0,0-1 0 0 0,-1 0 1 0 0,0 0-1 0 0,4-7-73 0 0,-2 6 57 0 0,19-14 61 0 0,-2-2 0 0 0,-1-1 0 0 0,-1-1 1 0 0,-2-1-1 0 0,-1-2 0 0 0,17-27-118 0 0,-22 27-237 0 0,-1-1 0 0 0,-2-1 0 0 0,-1-1 0 0 0,-2 0 0 0 0,-2-1 0 0 0,-1 0 0 0 0,-2-1 0 0 0,-1 0 0 0 0,-2-1-1 0 0,-2 0 1 0 0,-1 0 0 0 0,-3-2 237 0 0,-2 39 8 0 0,0 0-1 0 0,0 0 0 0 0,0 0 0 0 0,0 1 1 0 0,0-1-1 0 0,-1 0 0 0 0,1 1 0 0 0,-1-1 1 0 0,0 1-1 0 0,1-1 0 0 0,-1 1 0 0 0,0 0 1 0 0,0-1-1 0 0,0 1 0 0 0,1 0 0 0 0,-1 0 0 0 0,0 1 1 0 0,-1-1-1 0 0,1 0 0 0 0,0 1 0 0 0,0-1 1 0 0,0 1-1 0 0,0-1 0 0 0,0 1 0 0 0,-1 0 1 0 0,1 0-1 0 0,0 0 0 0 0,0 0 0 0 0,0 1 1 0 0,-1-1-1 0 0,1 1 0 0 0,0-1 0 0 0,0 1 1 0 0,0 0-1 0 0,0-1 0 0 0,0 1 0 0 0,0 0 1 0 0,0 1-1 0 0,0-1 0 0 0,1 0 0 0 0,-1 0 0 0 0,-1 2-7 0 0,-9 7 33 0 0,1 2 0 0 0,0 0 0 0 0,0 0 0 0 0,1 1-1 0 0,1 0 1 0 0,0 1 0 0 0,1 0 0 0 0,0 0-1 0 0,1 1 1 0 0,1 0 0 0 0,1 0 0 0 0,0 0-1 0 0,0 1 1 0 0,2 0 0 0 0,0 0 0 0 0,1 0-1 0 0,0 0 1 0 0,1 0 0 0 0,1 0 0 0 0,1 1-1 0 0,0-1 1 0 0,1 0 0 0 0,3 9-33 0 0,-1 2 125 0 0,0-1 0 0 0,2 1 1 0 0,2-1-1 0 0,0 0 0 0 0,1-1 1 0 0,2 0-1 0 0,0 0 0 0 0,2-1 0 0 0,1-1 1 0 0,1 0-1 0 0,0-1 0 0 0,2-1 0 0 0,11 12-125 0 0,-18-22 33 0 0,1-1 0 0 0,1 0 0 0 0,0-1 0 0 0,0 0 0 0 0,1 0 0 0 0,0-2 0 0 0,0 1 0 0 0,1-2 0 0 0,-1 0 0 0 0,15 4-33 0 0,-27-9-35 0 0,0 0 1 0 0,1 0 0 0 0,-1 0-1 0 0,1 0 1 0 0,-1 0-1 0 0,1-1 1 0 0,0 1 0 0 0,-1-1-1 0 0,1 1 1 0 0,-1-1 0 0 0,1 0-1 0 0,0 1 1 0 0,-1-1-1 0 0,1 0 1 0 0,0 0 0 0 0,-1 0-1 0 0,1 0 1 0 0,0-1-1 0 0,-1 1 1 0 0,1 0 0 0 0,0-1-1 0 0,-1 1 1 0 0,1-1 0 0 0,-1 1-1 0 0,1-1 1 0 0,-1 0-1 0 0,1 0 1 0 0,-1 0 0 0 0,1 0-1 0 0,-1 0 1 0 0,0 0 0 0 0,1 0-1 0 0,-1 0 1 0 0,0 0-1 0 0,0-1 1 0 0,0 1 0 0 0,0 0-1 0 0,0-1 1 0 0,0 1 0 0 0,-1-1-1 0 0,1 1 1 0 0,0-1-1 0 0,-1 1 1 0 0,1-1 0 0 0,-1 0-1 0 0,1 1 1 0 0,-1-1-1 0 0,0 0 1 0 0,0 1 0 0 0,0-1 34 0 0,-7-37-3594 0 0,-12 7-5093 0 0,15 27 6874 0 0,-4-11-4431 0 0</inkml:trace>
  <inkml:trace contextRef="#ctx0" brushRef="#br0" timeOffset="1939.83">2153 429 5985 0 0,'0'0'2998'0'0,"0"0"-1520"0"0,0 0-139 0 0,0 0 112 0 0,0 0-134 0 0,0 0-150 0 0,33 9-76 0 0,107 28-25 0 0,-26-25 778 0 0,-53-11-1285 0 0,0-3 1 0 0,-1-2-1 0 0,32-8-559 0 0,281-40-2725 0 0,-300 48-4052 0 0,-63 13 955 0 0,-24 14 5495 0 0,12-20 419 0 0,-2 1 293 0 0,1 0 1 0 0,0 1 0 0 0,0 0 0 0 0,0-1 0 0 0,0 1 0 0 0,1 0 0 0 0,0 1 0 0 0,0-1 0 0 0,0 0 0 0 0,1 1 0 0 0,0-1-1 0 0,0 1 1 0 0,0-1 0 0 0,0 1 0 0 0,1-1 0 0 0,0 1 0 0 0,0-1 0 0 0,1 1 0 0 0,0 1-386 0 0,1-3 151 0 0,0 1 1 0 0,0-1-1 0 0,1-1 1 0 0,0 1-1 0 0,-1 0 1 0 0,2 0-1 0 0,-1-1 1 0 0,0 0 0 0 0,0 0-1 0 0,1 0 1 0 0,0 0-1 0 0,0 0 1 0 0,0-1-1 0 0,0 1 1 0 0,0-1-1 0 0,0 0 1 0 0,0 0-1 0 0,1-1 1 0 0,-1 1-1 0 0,1-1 1 0 0,2 0-152 0 0,3 2 216 0 0,1-1 1 0 0,0 0 0 0 0,0 0-1 0 0,0-1 1 0 0,0-1 0 0 0,1 0-1 0 0,-1 0 1 0 0,0-1 0 0 0,0 0-1 0 0,0-1 1 0 0,0-1 0 0 0,-1 0-1 0 0,1 0 1 0 0,-1-1 0 0 0,1 0-1 0 0,-1 0 1 0 0,0-2 0 0 0,-1 1-1 0 0,1-1 1 0 0,-1 0 0 0 0,0-1-1 0 0,-1 0 1 0 0,0-1-1 0 0,0 0 1 0 0,0 0 0 0 0,-1 0-1 0 0,0-1 1 0 0,-1 0 0 0 0,0-1-1 0 0,0 1 1 0 0,-1-1 0 0 0,0 0-1 0 0,0-3-216 0 0,-4 10-32 0 0,0 0 0 0 0,0 0-1 0 0,0 1 1 0 0,0-1 0 0 0,0-1-1 0 0,-1 1 1 0 0,1 0-1 0 0,-1 0 1 0 0,0 0 0 0 0,0 0-1 0 0,0 0 1 0 0,0 0 0 0 0,-1 0-1 0 0,1 0 1 0 0,-1 0 0 0 0,0 0-1 0 0,0 0 1 0 0,0 0-1 0 0,0 0 1 0 0,0 0 0 0 0,-1 0-1 0 0,1 1 1 0 0,-1-1 0 0 0,0 1-1 0 0,0-1 1 0 0,0 1 0 0 0,0-1-1 0 0,0 1 1 0 0,0 0-1 0 0,-1 0 1 0 0,1 0 0 0 0,-1 0-1 0 0,1 1 1 0 0,-1-1 0 0 0,0 1-1 0 0,0 0 1 0 0,0-1 0 0 0,1 1-1 0 0,-1 0 1 0 0,0 1 0 0 0,-1-1-1 0 0,1 0 1 0 0,0 1-1 0 0,0 0 1 0 0,-2 0 32 0 0,-5 0-63 0 0,0 0-1 0 0,-1 1 0 0 0,1 0 1 0 0,0 1-1 0 0,0 0 1 0 0,0 1-1 0 0,0 0 1 0 0,0 0-1 0 0,1 1 1 0 0,-1 0-1 0 0,1 1 1 0 0,0 0-1 0 0,0 1 1 0 0,1 0-1 0 0,0 0 1 0 0,0 0-1 0 0,0 1 0 0 0,1 1 1 0 0,0-1-1 0 0,0 1 1 0 0,1 0-1 0 0,-5 8 64 0 0,3-4-15 0 0,0 1 0 0 0,0 0 0 0 0,2 0 0 0 0,-1 1-1 0 0,2-1 1 0 0,0 1 0 0 0,1 1 0 0 0,0-1 0 0 0,1 1-1 0 0,0-1 1 0 0,1 1 0 0 0,1 0 0 0 0,1 0 0 0 0,0 0-1 0 0,2 12 16 0 0,-1-19 11 0 0,1 0-1 0 0,0-1 0 0 0,1 1 1 0 0,0-1-1 0 0,0 1 0 0 0,0-1 1 0 0,1 0-1 0 0,0 0 1 0 0,1-1-1 0 0,-1 1 0 0 0,1-1 1 0 0,1 0-1 0 0,-1 0 0 0 0,1-1 1 0 0,0 1-1 0 0,0-1 0 0 0,0-1 1 0 0,1 1-1 0 0,0-1 0 0 0,0 0 1 0 0,0-1-1 0 0,0 1 1 0 0,1-2-1 0 0,-1 1 0 0 0,5 0-10 0 0,16 5-685 0 0,0-2 0 0 0,0 0-1 0 0,1-2 1 0 0,0-2 0 0 0,-1 0 0 0 0,10-2 685 0 0,-3-1-6367 0 0,-11-6-3850 0 0</inkml:trace>
</inkml:ink>
</file>

<file path=ppt/ink/ink3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8.2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0 11458 0 0,'0'0'1506'0'0,"0"0"-86"0"0,0 0 5 0 0,0 0 6 0 0,0 0-119 0 0,0 0-238 0 0,0 0-249 0 0,0 0-205 0 0,0 0-150 0 0,0 0-29 0 0,0 0 18 0 0,0 0 49 0 0,0 0 1 0 0,0 30-58 0 0,0 99-92 0 0,13 315 444 0 0,-11-382-822 0 0,-8 160-1180 0 0,-4-183-982 0 0,4-28-1528 0 0,-2-1-4435 0 0,6-7-1675 0 0</inkml:trace>
  <inkml:trace contextRef="#ctx0" brushRef="#br0" timeOffset="477.056">1 567 12347 0 0,'0'0'1193'0'0,"0"0"-453"0"0,0 0 18 0 0,0 0 247 0 0,0 0 134 0 0,0 0-53 0 0,0 0-135 0 0,38-7-139 0 0,126-21-99 0 0,272-32 917 0 0,-229 49-2751 0 0,-138 11-2027 0 0,-1-1-3798 0 0,-52 1 4596 0 0,-9 5-139 0 0,-20 5 3928 0 0,-85 39 7768 0 0,93-45-9039 0 0,-1 0 0 0 0,1 0 0 0 0,0 0 0 0 0,0 1 1 0 0,0 0-1 0 0,1 0 0 0 0,0 0 0 0 0,-1 0 0 0 0,2 1 0 0 0,-1-1 0 0 0,1 1 0 0 0,0 0 0 0 0,0 0 0 0 0,0 0 1 0 0,1 0-1 0 0,0 1 0 0 0,0-1 0 0 0,1 1 0 0 0,0-1 0 0 0,0 1 0 0 0,1 0 0 0 0,-1-1 0 0 0,1 5-168 0 0,1-8 37 0 0,0 1 0 0 0,0-1 0 0 0,0 1-1 0 0,0-1 1 0 0,0 1 0 0 0,1-1 0 0 0,-1 0-1 0 0,1 0 1 0 0,0 0 0 0 0,0 0 0 0 0,0 0-1 0 0,0 0 1 0 0,0-1 0 0 0,1 1 0 0 0,0-1-1 0 0,-1 1 1 0 0,1-1 0 0 0,0 0 0 0 0,0 0-1 0 0,0 0 1 0 0,0 0 0 0 0,0-1-1 0 0,1 1 1 0 0,-1-1 0 0 0,0 0 0 0 0,1 0-1 0 0,1 0-36 0 0,99 11 1452 0 0,-98-13-1404 0 0,0 1 1 0 0,0-1-1 0 0,-1-1 1 0 0,1 1 0 0 0,0-1-1 0 0,0 0 1 0 0,-1 0-1 0 0,1-1 1 0 0,-1 0 0 0 0,1 0-1 0 0,-1 0 1 0 0,0-1-1 0 0,-1 1 1 0 0,1-1 0 0 0,0 0-1 0 0,-1-1 1 0 0,0 1-1 0 0,0-1 1 0 0,0 0-1 0 0,-1 1 1 0 0,0-2 0 0 0,0 1-1 0 0,0 0 1 0 0,0-1-1 0 0,-1 1 1 0 0,0-1 0 0 0,0 0-1 0 0,0 0 1 0 0,-1 0-1 0 0,0 0 1 0 0,0 0 0 0 0,-1 0-1 0 0,0 0 1 0 0,0 0-1 0 0,0 0 1 0 0,0 0-1 0 0,-1 0 1 0 0,0 0 0 0 0,0 0-1 0 0,-1 0 1 0 0,0 1-1 0 0,0-1 1 0 0,0 0 0 0 0,-1 1-1 0 0,0-1 1 0 0,-2-3-49 0 0,-73-63-3434 0 0,46 55-814 0 0,-2 6-4207 0 0,21 9-919 0 0</inkml:trace>
</inkml:ink>
</file>

<file path=ppt/ink/ink3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6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176 428 3489 0 0,'0'0'304'0'0,"0"0"-220"0"0,0 0-144 0 0,0 0 49 0 0,0 0 88 0 0,0 0 110 0 0,0 0 127 0 0,0 0 136 0 0,0 0 146 0 0,0 0 130 0 0,0 0 109 0 0,11-3 94 0 0,74-24 1237 0 0,-17-6-951 0 0,-1-4-1 0 0,-3-2 1 0 0,-1-3 0 0 0,-2-3-1 0 0,2-6-1214 0 0,-55 45 245 0 0,0-1 0 0 0,0 0 0 0 0,-1 0 0 0 0,1-1-1 0 0,-2 1 1 0 0,1-2 0 0 0,-1 1 0 0 0,0-1 0 0 0,-1 0-1 0 0,0 0 1 0 0,-1 0 0 0 0,1-1 0 0 0,-2 0 0 0 0,1 0-1 0 0,-2 0 1 0 0,2-5-245 0 0,-5 15 28 0 0,0 0 0 0 0,0 0-1 0 0,0 0 1 0 0,0-1 0 0 0,1 1-1 0 0,-1 0 1 0 0,0 0 0 0 0,0 0-1 0 0,0 0 1 0 0,0 0 0 0 0,0 1-1 0 0,0-1 1 0 0,1 0-1 0 0,-1 0 1 0 0,0 0 0 0 0,0 1-1 0 0,0-1 1 0 0,0 1 0 0 0,1-1-1 0 0,-1 0 1 0 0,0 1 0 0 0,1-1-1 0 0,-1 1 1 0 0,0 0 0 0 0,1-1-1 0 0,-1 1 1 0 0,0-1 0 0 0,1 1-1 0 0,-1 0 1 0 0,1 0 0 0 0,-1-1-1 0 0,1 1 1 0 0,-1 0 0 0 0,1 0-1 0 0,0 0 1 0 0,0-1 0 0 0,-1 1-1 0 0,1 0-27 0 0,-25 45-19 0 0,1 1-1 0 0,3 1 1 0 0,2 0-1 0 0,2 2 1 0 0,2 0-1 0 0,3 1 1 0 0,1 0-1 0 0,-2 47 20 0 0,1 50-653 0 0,7 0-1 0 0,10 74 654 0 0,-5-214-38 0 0,3 11-50 0 0,-1 0-1 0 0,-1 1 0 0 0,-1-1 1 0 0,-1 0-1 0 0,-1 1 1 0 0,0-1-1 0 0,-1 0 0 0 0,-2 0 1 0 0,0 0-1 0 0,0-1 1 0 0,-2 1-1 0 0,0-1 0 0 0,-1-1 1 0 0,-1 0-1 0 0,-3 5 89 0 0,-5-4-34 0 0,1 0 1 0 0,-2-1-1 0 0,0-1 0 0 0,-1 0 0 0 0,-1-2 1 0 0,0 0-1 0 0,-1-1 0 0 0,-1-1 0 0 0,0-2 0 0 0,0 0 1 0 0,-1-1-1 0 0,0-1 0 0 0,0-1 0 0 0,-1-1 0 0 0,0-1 1 0 0,0-1-1 0 0,-1-1 0 0 0,-20-1 34 0 0,42-2 50 0 0,0 0 0 0 0,1 0-1 0 0,-1 0 1 0 0,0 0 0 0 0,0 0-1 0 0,0-1 1 0 0,1 1 0 0 0,-1-1 0 0 0,0 0-1 0 0,1 0 1 0 0,-1 0 0 0 0,0 0-1 0 0,1-1 1 0 0,0 1 0 0 0,-1-1 0 0 0,1 1-1 0 0,0-1 1 0 0,0 0 0 0 0,-1 0-1 0 0,1 0 1 0 0,1 0 0 0 0,-1 0 0 0 0,0 0-1 0 0,1 0 1 0 0,-1-1 0 0 0,1 1-1 0 0,-1-1 1 0 0,1 1 0 0 0,0-1 0 0 0,0 0-1 0 0,0 1 1 0 0,1-1 0 0 0,-1 0-1 0 0,1 0 1 0 0,-1 1 0 0 0,1-1 0 0 0,0 0-1 0 0,0-1-49 0 0,0-6 53 0 0,0 1 0 0 0,1-1 0 0 0,1 0 0 0 0,-1 0 0 0 0,2 0 0 0 0,-1 1 0 0 0,1-1 0 0 0,1 1 0 0 0,-1 0 0 0 0,5-6-53 0 0,34-57 158 0 0,3 2 0 0 0,3 2-1 0 0,3 2 1 0 0,4 2-1 0 0,37-33-157 0 0,175-130 683 0 0,-256 222-1724 0 0,0 23-7392 0 0,-11-18 8408 0 0,3 7-5478 0 0,0-2-1074 0 0</inkml:trace>
  <inkml:trace contextRef="#ctx0" brushRef="#br0" timeOffset="315.009">881 1050 8106 0 0,'0'0'2907'0'0,"0"0"-1751"0"0,0 0-406 0 0,0 0 170 0 0,0 0 142 0 0,0 0-10 0 0,0 0-59 0 0,0 0-58 0 0,0 0-53 0 0,0 0-35 0 0,0 0-91 0 0,0 0-86 0 0,-3 4-60 0 0,-4 3 173 0 0,22-36-79 0 0,-5 10-529 0 0,120-230 946 0 0,-121 231-1341 0 0,51-92 486 0 0,-20 39-4774 0 0,-38 68 3959 0 0,1-2-3539 0 0,1 2-4690 0 0,0 2 2226 0 0</inkml:trace>
  <inkml:trace contextRef="#ctx0" brushRef="#br0" timeOffset="674.227">1300 862 0 0 0,'0'0'1419'0'0,"0"0"369"0"0,0 0 145 0 0,0 0 109 0 0,0 0 5 0 0,0 0-38 0 0,0 0-78 0 0,0 0-159 0 0,0 0-260 0 0,33 3-269 0 0,99 8-222 0 0,-74-23 292 0 0,-53 6-1031 0 0,1 1-117 0 0,0-1-1 0 0,-1 0 0 0 0,0 0 0 0 0,0 0 1 0 0,-1 0-1 0 0,1-1 0 0 0,-1 0 1 0 0,-1 0-1 0 0,1 0 0 0 0,-1 0 0 0 0,-1 0 1 0 0,1-1-1 0 0,-1 1 0 0 0,-1-1 1 0 0,1-3-165 0 0,-1 7-34 0 0,-1 1 1 0 0,1 0-1 0 0,-1-1 1 0 0,0 1-1 0 0,0-1 1 0 0,-1 1-1 0 0,1-1 1 0 0,-1 1-1 0 0,1 0 1 0 0,-1-1-1 0 0,0 1 1 0 0,-1 0-1 0 0,1-1 1 0 0,0 1-1 0 0,-1 0 1 0 0,0 0-1 0 0,0 0 1 0 0,0 0-1 0 0,0 1 1 0 0,0-1-1 0 0,0 0 1 0 0,-1 1-1 0 0,1 0 1 0 0,-1-1-1 0 0,0 1 1 0 0,1 0 0 0 0,-1 0-1 0 0,0 1 1 0 0,0-1-1 0 0,-1 1 1 0 0,1-1-1 0 0,0 1 1 0 0,0 0-1 0 0,-1 0 1 0 0,-1 0 33 0 0,-2 0-141 0 0,0 0 0 0 0,0 1 0 0 0,0-1 0 0 0,0 1 0 0 0,0 1 1 0 0,0 0-1 0 0,0 0 0 0 0,0 0 0 0 0,0 1 0 0 0,1-1 0 0 0,-1 2 1 0 0,0-1-1 0 0,1 1 0 0 0,-1 0 0 0 0,1 0 0 0 0,0 1 1 0 0,0 0-1 0 0,0 0 0 0 0,1 0 0 0 0,0 1 0 0 0,-1 0 0 0 0,1 0 1 0 0,1 0-1 0 0,-4 5 141 0 0,-1 1-153 0 0,0 1 0 0 0,1 0-1 0 0,0 0 1 0 0,1 0 0 0 0,0 1 0 0 0,1 0 0 0 0,1 1 0 0 0,0-1 0 0 0,1 1 0 0 0,0 0 0 0 0,-1 13 153 0 0,4-22-59 0 0,0 0 1 0 0,1 1-1 0 0,0-1 1 0 0,0 0 0 0 0,0 1-1 0 0,0-1 1 0 0,1 0-1 0 0,0 0 1 0 0,0 1-1 0 0,0-1 1 0 0,1 0-1 0 0,0 0 1 0 0,0 0-1 0 0,0 0 1 0 0,0-1-1 0 0,1 1 1 0 0,0 0-1 0 0,0-1 1 0 0,0 0-1 0 0,0 0 1 0 0,1 0 0 0 0,0 0-1 0 0,0 0 1 0 0,0-1-1 0 0,0 0 1 0 0,0 0-1 0 0,1 0 1 0 0,-1 0-1 0 0,1-1 1 0 0,0 1-1 0 0,0-1 1 0 0,0 0 58 0 0,14 4-328 0 0,-1 0 1 0 0,1-1 0 0 0,0-2-1 0 0,0 1 1 0 0,1-2 0 0 0,-1-1-1 0 0,0 0 1 0 0,1-1 0 0 0,-1-1-1 0 0,7-2 328 0 0,116-24-8630 0 0,-116 19 5864 0 0</inkml:trace>
  <inkml:trace contextRef="#ctx0" brushRef="#br0" timeOffset="1061.609">1799 921 0 0 0,'0'0'1036'0'0,"0"0"243"0"0,0 0 510 0 0,0 0 430 0 0,0 0 119 0 0,0 0-130 0 0,0 0-177 0 0,0 0-187 0 0,0 0-209 0 0,0 0-226 0 0,0 0-208 0 0,35-2-222 0 0,110-7-205 0 0,-71-10 197 0 0,-65 12-806 0 0,-1 3-76 0 0,0-1-1 0 0,0 0 1 0 0,-1 0 0 0 0,1 0-1 0 0,-1-1 1 0 0,-1 0-1 0 0,1-1 1 0 0,-1 0 0 0 0,0 0-1 0 0,0 0 1 0 0,-1 0 0 0 0,0-1-1 0 0,0 0 1 0 0,-1 0-1 0 0,0 0 1 0 0,0-1 0 0 0,-1 1-1 0 0,0-1 1 0 0,-1 0-1 0 0,0 0 1 0 0,0 0 0 0 0,0-7-89 0 0,-4 13-77 0 0,1 1 0 0 0,-1-1 0 0 0,0 0 0 0 0,0 1 0 0 0,0-1 0 0 0,0 1 0 0 0,-1 0 1 0 0,1 0-1 0 0,-1 0 0 0 0,1 0 0 0 0,-1 0 0 0 0,0 1 0 0 0,1-1 0 0 0,-1 1 0 0 0,0-1 0 0 0,0 1 0 0 0,0 0 0 0 0,0 0 1 0 0,0 1-1 0 0,-1-1 0 0 0,1 1 0 0 0,0-1 0 0 0,0 1 0 0 0,0 0 0 0 0,0 0 0 0 0,-1 0 0 0 0,1 1 0 0 0,0-1 0 0 0,0 1 1 0 0,-3 0 76 0 0,-5 4-113 0 0,1 1 1 0 0,-1-1 0 0 0,1 2 0 0 0,0-1-1 0 0,1 1 1 0 0,0 1 0 0 0,0 0-1 0 0,0 0 1 0 0,1 1 0 0 0,0 0 0 0 0,1 1 112 0 0,-1-2 17 0 0,0 1 1 0 0,1 0-1 0 0,0 1 1 0 0,1 0-1 0 0,0 0 1 0 0,0 0 0 0 0,1 1-1 0 0,0-1 1 0 0,1 1-1 0 0,1 0 1 0 0,0 1-1 0 0,0-1 1 0 0,1 1-1 0 0,0-1 1 0 0,1 1-1 0 0,0-1 1 0 0,1 1 0 0 0,1 0-1 0 0,1 10-17 0 0,0-17 65 0 0,0 1 0 0 0,0 0-1 0 0,1-1 1 0 0,0 1 0 0 0,0-1 0 0 0,1 0-1 0 0,-1 0 1 0 0,1 0 0 0 0,0 0 0 0 0,1-1 0 0 0,-1 1-1 0 0,1-1 1 0 0,0 0 0 0 0,0-1 0 0 0,0 1-1 0 0,0-1 1 0 0,1 0 0 0 0,-1 0 0 0 0,1-1-1 0 0,0 1 1 0 0,0-1 0 0 0,0-1 0 0 0,0 1 0 0 0,4 0-65 0 0,150 6 1016 0 0,-159-8-1018 0 0,132-27-456 0 0,-48-2-6263 0 0,-78 26 5589 0 0,20-8-10392 0 0</inkml:trace>
</inkml:ink>
</file>

<file path=ppt/ink/ink3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26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1623 164 2168 0 0,'0'0'1021'0'0,"0"0"-156"0"0,0 0-62 0 0,0 0 104 0 0,0 0 254 0 0,0 0 220 0 0,0 0 132 0 0,0 0-10 0 0,0 0-194 0 0,0 0-226 0 0,-4-16-231 0 0,-13-50-180 0 0,16 63-574 0 0,0-1 1 0 0,-1 1-1 0 0,1-1 0 0 0,-1 1 1 0 0,1-1-1 0 0,-1 1 1 0 0,0 0-1 0 0,-1 0 0 0 0,1 0 1 0 0,0 0-1 0 0,-1 1 0 0 0,0-1 1 0 0,1 0-1 0 0,-1 1 1 0 0,0 0-1 0 0,0 0 0 0 0,-1 0 1 0 0,1 0-1 0 0,0 0 0 0 0,-1 1 1 0 0,1-1-1 0 0,-3 0-98 0 0,-5-2 208 0 0,-2 0-145 0 0,-1 0-1 0 0,0 1 1 0 0,0 1 0 0 0,-1 0-1 0 0,1 1 1 0 0,0 1-1 0 0,-1 0 1 0 0,1 1-1 0 0,0 0 1 0 0,0 1-1 0 0,0 1 1 0 0,0 0-1 0 0,0 1 1 0 0,1 1-1 0 0,-1 0 1 0 0,1 1-1 0 0,-11 6-62 0 0,11-8 2 0 0,0 0-1 0 0,0 1 1 0 0,0 1-1 0 0,1 0 0 0 0,0 1 1 0 0,0 0-1 0 0,1 1 1 0 0,0 0-1 0 0,0 1 0 0 0,1 0 1 0 0,0 0-1 0 0,0 1 1 0 0,1 1-1 0 0,0 0 1 0 0,1 0-1 0 0,1 0 0 0 0,-3 6-1 0 0,7-10-5 0 0,1-1-1 0 0,1 1 1 0 0,-1 0-1 0 0,1 0 1 0 0,0-1-1 0 0,0 1 1 0 0,1 0-1 0 0,0 0 1 0 0,0 0-1 0 0,1 0 0 0 0,0 0 1 0 0,0-1-1 0 0,1 1 1 0 0,-1 0-1 0 0,2-1 1 0 0,-1 1-1 0 0,1-1 1 0 0,-1 0-1 0 0,2 0 1 0 0,0 3 5 0 0,9-1 57 0 0,0 1 0 0 0,0-2 0 0 0,0 1 0 0 0,1-2-1 0 0,0 0 1 0 0,0 0 0 0 0,0-2 0 0 0,1 0 0 0 0,0 0 0 0 0,0-1 0 0 0,0-1 0 0 0,0-1 0 0 0,0 0 0 0 0,0-1 0 0 0,0 0 0 0 0,0-1 0 0 0,5-2-57 0 0,5 3 105 0 0,-33 12 573 0 0,-60 32-368 0 0,20-14-251 0 0,1 2 0 0 0,1 1 0 0 0,3 3 0 0 0,0 1 0 0 0,-3 8-59 0 0,39-38 2 0 0,0 0 1 0 0,0 0-1 0 0,1 1 0 0 0,0-1 1 0 0,0 2-1 0 0,1-1 0 0 0,0 1 1 0 0,0-1-1 0 0,1 1 0 0 0,0 0 1 0 0,1 1-1 0 0,0-1 0 0 0,0 1 1 0 0,1 0-1 0 0,0-1 0 0 0,1 1 1 0 0,0 0-1 0 0,1 0 0 0 0,0 0 1 0 0,0 0-1 0 0,1 0 0 0 0,0-1 1 0 0,3 10-4 0 0,2-13 52 0 0,0 1-1 0 0,1-1 1 0 0,-1-1-1 0 0,1 1 1 0 0,0-1-1 0 0,1 0 1 0 0,-1-1-1 0 0,1 0 1 0 0,0 0-1 0 0,0-1 0 0 0,1 0 1 0 0,-1 0-1 0 0,0-1 1 0 0,1 0-1 0 0,0 0 1 0 0,-1-1-1 0 0,1 0 1 0 0,0-1-1 0 0,0 0 1 0 0,0 0-1 0 0,-1-1 1 0 0,1 0-1 0 0,0 0 0 0 0,5-2-50 0 0,12 0-133 0 0,1-2 0 0 0,-1 0 0 0 0,0-1 0 0 0,-1-2 0 0 0,0-1 0 0 0,18-8 133 0 0,20-13-3206 0 0,-5-1-3531 0 0,-36 18 1112 0 0,-6 4-216 0 0</inkml:trace>
  <inkml:trace contextRef="#ctx0" brushRef="#br0" timeOffset="252.843">2199 433 12339 0 0,'0'0'3455'0'0,"0"0"-2525"0"0,0 0-818 0 0,0 0 89 0 0,0 0 258 0 0,0 0 216 0 0,0 0 119 0 0,0 0-31 0 0,-35 37-148 0 0,-112 120-182 0 0,61-46-51 0 0,-24 98-390 0 0,76-112-2663 0 0,30-84 1279 0 0,-2 5-1969 0 0,2-6-2239 0 0,1-7-2526 0 0</inkml:trace>
  <inkml:trace contextRef="#ctx0" brushRef="#br0" timeOffset="499.994">1632 503 11138 0 0,'0'0'1367'0'0,"0"0"-360"0"0,0 0-353 0 0,0 0-118 0 0,0 0 1 0 0,0 0 18 0 0,0 0 1 0 0,0 0 14 0 0,0 0 22 0 0,0 0 17 0 0,0 0-19 0 0,0 0-73 0 0,35 19-97 0 0,112 60-105 0 0,-22-4 232 0 0,69 42-1245 0 0,-121-88-3320 0 0,-20-24-6502 0 0,-43-5 5246 0 0</inkml:trace>
  <inkml:trace contextRef="#ctx0" brushRef="#br0" timeOffset="805.586">2718 539 4449 0 0,'0'0'3906'0'0,"0"0"-2107"0"0,0 0-647 0 0,0 0-30 0 0,0 0-2 0 0,0 0-58 0 0,0 0-158 0 0,0 0-108 0 0,0 0-50 0 0,0 0-66 0 0,0 0-72 0 0,0 0-79 0 0,0 0-95 0 0,-30 11-58 0 0,-96 34-24 0 0,52-1 208 0 0,65-38-548 0 0,0 1 0 0 0,1 0 0 0 0,0 1 0 0 0,0 0 0 0 0,0 0 0 0 0,1 1 0 0 0,1 0 1 0 0,0 0-1 0 0,0 0 0 0 0,0 1 0 0 0,1 0 0 0 0,1 0 0 0 0,0 0 0 0 0,0 1 0 0 0,1 0 0 0 0,0-1 0 0 0,1 1 0 0 0,0 0 0 0 0,1 0 0 0 0,0 0 0 0 0,1 0 0 0 0,0 0 0 0 0,1 2-12 0 0,0-9 3 0 0,0-1-1 0 0,0 1 0 0 0,0-1 1 0 0,0 1-1 0 0,1-1 0 0 0,0 0 0 0 0,0 0 1 0 0,0 1-1 0 0,0-1 0 0 0,0-1 1 0 0,0 1-1 0 0,1 0 0 0 0,-1 0 0 0 0,1-1 1 0 0,0 0-1 0 0,0 1 0 0 0,0-1 1 0 0,0 0-1 0 0,0 0 0 0 0,1-1 0 0 0,-1 1 1 0 0,0-1-1 0 0,1 0 0 0 0,-1 0 0 0 0,1 0 1 0 0,0 0-1 0 0,-1 0 0 0 0,1-1 1 0 0,0 1-1 0 0,-1-1 0 0 0,1 0 0 0 0,0 0-2 0 0,4-1 58 0 0,1 1 0 0 0,-1-1-1 0 0,1 0 1 0 0,-1-1-1 0 0,0 0 1 0 0,0 0 0 0 0,0-1-1 0 0,0 0 1 0 0,0-1-1 0 0,-1 1 1 0 0,1-1-1 0 0,-1-1 1 0 0,4-2-58 0 0,11-13 149 0 0,0-1 0 0 0,-2-1 0 0 0,-1 0 0 0 0,0-2 1 0 0,9-16-150 0 0,44-54 223 0 0,-72 95-232 0 0,0-1 0 0 0,0 0 0 0 0,0 0 0 0 0,0 1 0 0 0,0-1 0 0 0,0 0 0 0 0,0 1 0 0 0,0-1 0 0 0,0 0 0 0 0,0 0-1 0 0,1 1 1 0 0,-1-1 0 0 0,0 0 0 0 0,0 0 0 0 0,0 1 0 0 0,0-1 0 0 0,1 0 0 0 0,-1 0 0 0 0,0 0 0 0 0,0 1 0 0 0,1-1-1 0 0,-1 0 1 0 0,0 0 0 0 0,0 0 0 0 0,1 0 0 0 0,-1 1 0 0 0,0-1 0 0 0,0 0 0 0 0,1 0 0 0 0,-1 0 0 0 0,0 0 0 0 0,1 0-1 0 0,-1 0 1 0 0,0 0 0 0 0,0 0 0 0 0,1 0 0 0 0,-1 0 0 0 0,0 0 0 0 0,1 0 0 0 0,-1 0 0 0 0,0 0 0 0 0,1 0 0 0 0,-1 0-1 0 0,0 0 1 0 0,0-1 9 0 0,0 14-63 0 0,11 81-874 0 0,28-41-2423 0 0,6-20-2886 0 0,-13-15-1752 0 0,-21-10 4348 0 0</inkml:trace>
  <inkml:trace contextRef="#ctx0" brushRef="#br0" timeOffset="1275.063">3105 1003 1744 0 0,'0'0'4911'0'0,"0"0"-2153"0"0,0 0-651 0 0,0 0-64 0 0,0 0-153 0 0,0 0-287 0 0,0 0-266 0 0,0 0-215 0 0,0 0-201 0 0,0 0-180 0 0,0 0-137 0 0,0 0-143 0 0,-4-20-141 0 0,-8-65-81 0 0,11 81-217 0 0,1 0-1 0 0,0-1 1 0 0,-1 1 0 0 0,2-1-1 0 0,-1 1 1 0 0,0-1 0 0 0,1 1-1 0 0,0 0 1 0 0,0-1 0 0 0,0 1-1 0 0,1 0 1 0 0,-1 0 0 0 0,1-1-1 0 0,0 1 1 0 0,2-3-22 0 0,4-8 58 0 0,-1 0-55 0 0,0 0 1 0 0,1 0-1 0 0,1 1 0 0 0,0 1 1 0 0,1-1-1 0 0,0 1 1 0 0,1 1-1 0 0,0 0 1 0 0,1 1-1 0 0,1 0 1 0 0,0 1-1 0 0,4-3-3 0 0,-16 12-13 0 0,-1 1 0 0 0,1-1 1 0 0,0 0-1 0 0,0 1 0 0 0,0-1 0 0 0,0 1 0 0 0,0-1 1 0 0,0 1-1 0 0,0 0 0 0 0,0-1 0 0 0,0 1 0 0 0,0 0 1 0 0,1 0-1 0 0,-1 0 0 0 0,0 0 0 0 0,0 0 0 0 0,0 0 1 0 0,0 0-1 0 0,0 0 0 0 0,0 0 0 0 0,0 0 1 0 0,0 0-1 0 0,1 1 0 0 0,-1-1 0 0 0,0 0 0 0 0,0 1 1 0 0,0-1-1 0 0,0 1 0 0 0,0 0 0 0 0,-1-1 0 0 0,1 1 1 0 0,0 0-1 0 0,0-1 0 0 0,0 1 0 0 0,0 0 0 0 0,-1 0 1 0 0,1 0-1 0 0,0-1 0 0 0,-1 1 0 0 0,1 0 0 0 0,-1 0 1 0 0,1 0-1 0 0,-1 0 0 0 0,1 0 0 0 0,-1 0 1 0 0,0 0-1 0 0,1 1 0 0 0,-1-1 0 0 0,0 0 0 0 0,0 0 1 0 0,0 0-1 0 0,0 0 0 0 0,0 0 0 0 0,0 1 13 0 0,-5 171 21 0 0,7-172-2 0 0,0 0-1 0 0,0 1 0 0 0,0-1 1 0 0,0 0-1 0 0,0 0 0 0 0,1 0 0 0 0,-1 0 1 0 0,0-1-1 0 0,0 1 0 0 0,1-1 0 0 0,-1 1 1 0 0,0-1-1 0 0,1 0 0 0 0,-1 0 1 0 0,0 0-1 0 0,1 0 0 0 0,-1 0 0 0 0,0 0 1 0 0,1-1-1 0 0,-1 1 0 0 0,0-1 0 0 0,1 0 1 0 0,-1 1-1 0 0,0-1 0 0 0,0 0 1 0 0,0-1-1 0 0,0 1 0 0 0,0 0 0 0 0,0 0 1 0 0,0-1-19 0 0,121-91 430 0 0,-103 75-446 0 0,1 0-1 0 0,1 2 1 0 0,0 0 0 0 0,2 1 0 0 0,14-7 16 0 0,-28 18 1 0 0,-9 2-20 0 0,0 1 1 0 0,0 0-1 0 0,1 0 0 0 0,-1 0 0 0 0,0 0 0 0 0,0 0 1 0 0,1 0-1 0 0,-1 0 0 0 0,1 0 0 0 0,-1 0 0 0 0,1 1 1 0 0,0-1-1 0 0,-1 1 0 0 0,1-1 0 0 0,-1 1 0 0 0,1 0 1 0 0,0-1-1 0 0,-1 1 0 0 0,1 0 0 0 0,0 0 0 0 0,-1 0 1 0 0,1 0-1 0 0,0 0 0 0 0,-1 1 0 0 0,1-1 0 0 0,0 1 1 0 0,-1-1-1 0 0,1 1 0 0 0,0-1 0 0 0,-1 1 0 0 0,1 0 1 0 0,-1 0-1 0 0,0-1 0 0 0,1 1 0 0 0,-1 0 0 0 0,0 0 1 0 0,1 1-1 0 0,-1-1 0 0 0,0 0 0 0 0,1 1 19 0 0,1 14-82 0 0,19 44-1129 0 0,14-36-2765 0 0,-3-18-2114 0 0,-10-5-1812 0 0,-13-1 4461 0 0</inkml:trace>
  <inkml:trace contextRef="#ctx0" brushRef="#br0" timeOffset="1731.109">3963 683 6217 0 0,'0'0'1614'0'0,"0"0"-514"0"0,0 0-48 0 0,0 0 214 0 0,0 0 114 0 0,0 0-93 0 0,0 0-177 0 0,0 0-186 0 0,0 0-136 0 0,0 0-112 0 0,-6 34-113 0 0,-17 109-81 0 0,-4 62 1089 0 0,25-185-1402 0 0,1-9-73 0 0,0 0-1 0 0,0-1 0 0 0,-1 1 0 0 0,0 0 1 0 0,-1 0-1 0 0,0-1 0 0 0,-1 0 0 0 0,0 1 1 0 0,-1-1-1 0 0,0-1 0 0 0,-2 4-95 0 0,6-13 44 0 0,0 0-1 0 0,0 0 1 0 0,0 0-1 0 0,0 0 1 0 0,0-1-1 0 0,0 1 1 0 0,0 0-1 0 0,0 0 1 0 0,0-1-1 0 0,0 1 1 0 0,0 0-1 0 0,0-1 1 0 0,0 1-1 0 0,1-1 1 0 0,-1 1-1 0 0,0-1 1 0 0,0 1-1 0 0,0-1 1 0 0,1 0-1 0 0,-1 1 1 0 0,0-1-1 0 0,1 0 1 0 0,-1 0-1 0 0,1 1 1 0 0,-1-1-1 0 0,1 0 1 0 0,-1 0-1 0 0,1 0 1 0 0,-1 0-1 0 0,1 0 1 0 0,0 0-1 0 0,0 0 1 0 0,-1 1 0 0 0,1-1-1 0 0,0 0 1 0 0,0 0-1 0 0,0 0 1 0 0,0 0-1 0 0,0 0 1 0 0,0 0-1 0 0,0 0 1 0 0,0 0-1 0 0,1 0 1 0 0,-1 0-1 0 0,0 0 1 0 0,1 0-1 0 0,-1 0 1 0 0,1-1-44 0 0,2-21-59 0 0,1-1 1 0 0,1 1-1 0 0,1 0 1 0 0,1 0-1 0 0,1 0 1 0 0,1 1-1 0 0,1 0 1 0 0,1 1-1 0 0,1 0 1 0 0,0 1-1 0 0,2 0 1 0 0,0 1-1 0 0,2 1 1 0 0,0 0-1 0 0,0 1 1 0 0,2 1-1 0 0,0 0 1 0 0,1 2-1 0 0,0 0 1 0 0,2 1-1 0 0,-1 1 1 0 0,1 1-1 0 0,20-8 59 0 0,-22 9-90 0 0,1 2-1 0 0,0 0 1 0 0,0 0 0 0 0,0 2 0 0 0,1 1-1 0 0,0 0 1 0 0,0 2 0 0 0,0 0-1 0 0,0 2 1 0 0,16 0 90 0 0,-32 3 43 0 0,0-1 1 0 0,-1 2-1 0 0,0-1 0 0 0,1 0 1 0 0,-1 1-1 0 0,0 0 0 0 0,0 0 1 0 0,-1 0-1 0 0,1 0 0 0 0,-1 1 1 0 0,1-1-1 0 0,-1 1 0 0 0,0 0 1 0 0,0 0-1 0 0,-1 0 0 0 0,1 0 1 0 0,-1 1-1 0 0,0-1 0 0 0,0 1 1 0 0,0-1-1 0 0,-1 1 0 0 0,0 0 1 0 0,0-1-1 0 0,0 1 0 0 0,0 0 1 0 0,-1 0-1 0 0,1 0 0 0 0,-1 0 1 0 0,-1 0-1 0 0,1 0 0 0 0,-1-1 1 0 0,0 1-1 0 0,0 0 0 0 0,0 0 1 0 0,0-1-1 0 0,-1 1 0 0 0,0 0 1 0 0,0-1-1 0 0,-1 1-43 0 0,-9 11 59 0 0,-1 0 0 0 0,-1-1 0 0 0,0 0 0 0 0,-1-1 0 0 0,-1-1 0 0 0,0-1 0 0 0,-1 0 0 0 0,0-1 0 0 0,-1 0 0 0 0,0-2 0 0 0,0 0 0 0 0,-1-1 0 0 0,-1-1 0 0 0,1-1-1 0 0,-1 0 1 0 0,0-2 0 0 0,0 0 0 0 0,-4-1-59 0 0,-54-3-1068 0 0,76-2 808 0 0,1 1 0 0 0,-1-1 0 0 0,1 0 0 0 0,-1 0 0 0 0,1 0 0 0 0,0 0 0 0 0,0 0 0 0 0,0 0 0 0 0,0 0 0 0 0,0 0 0 0 0,0-1 0 0 0,1 1-1 0 0,-1 0 1 0 0,1-1 0 0 0,-1 1 0 0 0,1 0 0 0 0,0-1 0 0 0,0 1 0 0 0,0 0 0 0 0,0-1 0 0 0,0 1 0 0 0,1 0 0 0 0,-1-1 0 0 0,1 1 0 0 0,0 0 0 0 0,0-3 260 0 0,13-36-9426 0 0,-7 26 2843 0 0</inkml:trace>
  <inkml:trace contextRef="#ctx0" brushRef="#br0" timeOffset="1974.4">4813 68 17348 0 0,'0'0'310'0'0,"0"0"-108"0"0,0 0 129 0 0,0 0 339 0 0,0 0 289 0 0,0 0 139 0 0,0 0-41 0 0,0 0-188 0 0,0 0-191 0 0,0 0-130 0 0,0 33-133 0 0,-3 106-129 0 0,-7-34 78 0 0,-25 280-563 0 0,34-370-230 0 0,-1 27-857 0 0,11-22-3818 0 0,12-25-7852 0 0,-16 4 7795 0 0</inkml:trace>
  <inkml:trace contextRef="#ctx0" brushRef="#br0" timeOffset="2270.569">4931 712 0 0 0,'0'0'1026'0'0,"0"0"606"0"0,0 0 463 0 0,0 0 492 0 0,0 0 281 0 0,0 0-63 0 0,31 14-221 0 0,103 40-327 0 0,-44-39 448 0 0,-69-17-2073 0 0,2 2-339 0 0,0-2 1 0 0,0 0-1 0 0,0-2 0 0 0,-1-1 0 0 0,0 0 0 0 0,0-2 0 0 0,0 0 1 0 0,-1-2-1 0 0,0 0 0 0 0,0-1 0 0 0,-1-1 0 0 0,-1-1 0 0 0,0-1 1 0 0,0-1-1 0 0,-2 0 0 0 0,1-2 0 0 0,-2 1 0 0 0,3-6-293 0 0,-17 20 2 0 0,1-1-1 0 0,-1 0 0 0 0,0 0 1 0 0,0 0-1 0 0,0 0 0 0 0,0-1 1 0 0,-1 1-1 0 0,1 0 0 0 0,-1-1 1 0 0,1 1-1 0 0,-1-1 0 0 0,0 0 1 0 0,0 1-1 0 0,0-1 0 0 0,0 0 1 0 0,0 0-1 0 0,-1 0 0 0 0,1 1 1 0 0,-1-1-1 0 0,0 0 0 0 0,0 0 1 0 0,0 0-1 0 0,0 0 0 0 0,-1 0 1 0 0,1 0-1 0 0,-1 1 0 0 0,1-1 1 0 0,-1 0-1 0 0,0 0 0 0 0,0 1 1 0 0,0-1-1 0 0,-1 0 0 0 0,1 1 1 0 0,0-1-1 0 0,-1 1 0 0 0,0 0 1 0 0,0-1-1 0 0,0 1 0 0 0,0 0 1 0 0,0 0-1 0 0,0 0 0 0 0,0 0 1 0 0,0 1-1 0 0,-1-1 0 0 0,1 1 1 0 0,-1-1-1 0 0,1 1 0 0 0,-1 0 1 0 0,-1-1-2 0 0,-15 0-73 0 0,0 1 0 0 0,0 1 1 0 0,0 1-1 0 0,0 1 0 0 0,0 0 1 0 0,0 1-1 0 0,0 1 0 0 0,1 1 1 0 0,0 1-1 0 0,0 0 0 0 0,0 1 0 0 0,1 1 1 0 0,0 1-1 0 0,0 0 0 0 0,1 1 1 0 0,1 1-1 0 0,0 1 0 0 0,0 0 1 0 0,1 1-1 0 0,-9 9 73 0 0,16-16-63 0 0,0 0 0 0 0,0 1 0 0 0,1-1-1 0 0,0 1 1 0 0,0 1 0 0 0,1-1 0 0 0,-1 1 0 0 0,2 0 0 0 0,-1 0 0 0 0,1 0-1 0 0,0 1 1 0 0,1-1 0 0 0,0 1 0 0 0,0 0 0 0 0,1 0 0 0 0,0 0 0 0 0,1 0-1 0 0,0 1 1 0 0,0-1 0 0 0,1 0 0 0 0,0 0 0 0 0,1 1 0 0 0,1 4 63 0 0,3-7-190 0 0,0 0 1 0 0,1-1-1 0 0,0 1 1 0 0,0-1-1 0 0,0-1 1 0 0,1 1-1 0 0,0-1 1 0 0,0 0-1 0 0,0 0 0 0 0,1-1 1 0 0,0 0-1 0 0,-1-1 1 0 0,2 1-1 0 0,-1-1 1 0 0,0-1-1 0 0,0 0 1 0 0,1 0-1 0 0,3 0 190 0 0,117 21-4730 0 0,-43-16-3293 0 0,-58-4 560 0 0</inkml:trace>
  <inkml:trace contextRef="#ctx0" brushRef="#br0" timeOffset="2862.174">1 1500 15083 0 0,'0'0'744'0'0,"0"0"90"0"0,36-3 274 0 0,231-20 1590 0 0,943-113 3459 0 0,358 15-4840 0 0,217 51-857 0 0,-1433 59-652 0 0,522-34-985 0 0,-669 18-1364 0 0,-73 1-6207 0 0,-105 21-1250 0 0</inkml:trace>
  <inkml:trace contextRef="#ctx0" brushRef="#br0" timeOffset="38913.073">848 1997 0 0 0,'0'0'988'0'0,"0"0"291"0"0,0 0 165 0 0,0 0 122 0 0,0 0 84 0 0,0 0 65 0 0,0 0-1 0 0,0 0-85 0 0,0 0-146 0 0,-13-23-168 0 0,-40-71-132 0 0,23 58 1104 0 0,21 35-1689 0 0,-7-2-439 0 0,1 2 1 0 0,-1 0-1 0 0,0 0 0 0 0,1 2 1 0 0,-1 0-1 0 0,1 0 1 0 0,-1 2-1 0 0,1 0 1 0 0,-1 0-1 0 0,1 2 0 0 0,1 0 1 0 0,-1 0-1 0 0,1 2 1 0 0,0 0-1 0 0,0 0 1 0 0,0 1-1 0 0,1 1 0 0 0,1 0 1 0 0,-1 1-1 0 0,1 1-159 0 0,6-7 2 0 0,0 1 1 0 0,0 0-1 0 0,1 0 0 0 0,-1 0 0 0 0,1 0 0 0 0,1 1 0 0 0,-1 0 0 0 0,1 0 0 0 0,0 1 0 0 0,0-1 1 0 0,1 1-1 0 0,-1 0 0 0 0,2 0 0 0 0,-1 0 0 0 0,1 0 0 0 0,0 0 0 0 0,0 0 0 0 0,1 1 0 0 0,0 3-2 0 0,1-4-32 0 0,0-1-1 0 0,0 1 0 0 0,0-1 0 0 0,1 0 1 0 0,0 1-1 0 0,1-1 0 0 0,0 1 0 0 0,-1-1 1 0 0,2 0-1 0 0,-1 0 0 0 0,1 0 0 0 0,0 0 1 0 0,0-1-1 0 0,1 1 0 0 0,-1-1 1 0 0,1 0-1 0 0,1 0 0 0 0,-1 0 0 0 0,1 0 1 0 0,2 1 32 0 0,7 4-112 0 0,1-1 0 0 0,0 0 0 0 0,1-1 0 0 0,-1-1 0 0 0,2 0 1 0 0,-1-1-1 0 0,1-1 0 0 0,-1-1 0 0 0,2 0 0 0 0,-1-1 1 0 0,0-1-1 0 0,0 0 0 0 0,13-1 112 0 0,137-18-5045 0 0,-89-4-3405 0 0,-51 16 1974 0 0</inkml:trace>
  <inkml:trace contextRef="#ctx0" brushRef="#br0" timeOffset="39286.63">1159 2086 8002 0 0,'0'0'1285'0'0,"0"0"-211"0"0,0 0-71 0 0,0 0 57 0 0,0 0-16 0 0,0 0-98 0 0,0 0-50 0 0,0 0-19 0 0,0 0 38 0 0,0 0 39 0 0,0 0-46 0 0,0 0-62 0 0,0 0-109 0 0,36 10-130 0 0,115 28-83 0 0,-146-37-481 0 0,1 1 0 0 0,0-1 0 0 0,0 0-1 0 0,0 0 1 0 0,0 0 0 0 0,0-1 0 0 0,0 0 0 0 0,0 0 0 0 0,0-1 0 0 0,0 0-1 0 0,0 0 1 0 0,0 0 0 0 0,0-1 0 0 0,-1 1 0 0 0,1-1 0 0 0,0-1-43 0 0,10-3 135 0 0,14-3 82 0 0,-1-1-1 0 0,0-1 1 0 0,0-2-1 0 0,-1-1 1 0 0,-1-1-1 0 0,0-1 1 0 0,-1-1-1 0 0,-1-2 1 0 0,1-2-217 0 0,-24 20 12 0 0,0-1 1 0 0,-1 0-1 0 0,1 0 1 0 0,0 0-1 0 0,0-1 1 0 0,-1 1-1 0 0,1 0 1 0 0,-1-1-1 0 0,0 1 1 0 0,0-1-1 0 0,0 1 1 0 0,0-1-1 0 0,0 1 1 0 0,0-1-1 0 0,-1 0 1 0 0,1 1-1 0 0,-1-1 1 0 0,0 0-1 0 0,0 1 1 0 0,0-1-1 0 0,0 0 1 0 0,0 0-1 0 0,-1 1 1 0 0,1-1-1 0 0,-1 0 1 0 0,0 1-1 0 0,0-1 1 0 0,0 1-1 0 0,0-1 1 0 0,0 1-1 0 0,0-1 1 0 0,-1 1-1 0 0,1 0 1 0 0,-1-1-1 0 0,1 1 1 0 0,-1 0-1 0 0,0 0 1 0 0,-1-1-13 0 0,-8-1-94 0 0,0 0-1 0 0,0 0 1 0 0,-1 1 0 0 0,1 0 0 0 0,-1 1 0 0 0,0 1 0 0 0,1-1 0 0 0,-1 2 0 0 0,0 0 0 0 0,0 0-1 0 0,1 1 1 0 0,-1 1 0 0 0,0 0 0 0 0,1 0 0 0 0,-1 1 0 0 0,1 1 0 0 0,0 0 0 0 0,0 0 0 0 0,0 1 0 0 0,1 0-1 0 0,0 1 1 0 0,0 0 0 0 0,-9 8 94 0 0,9-8-42 0 0,0 1-1 0 0,0 1 1 0 0,1 0-1 0 0,-1 0 1 0 0,2 1-1 0 0,-1 0 1 0 0,1 0 0 0 0,1 1-1 0 0,0 0 1 0 0,0 1-1 0 0,1-1 1 0 0,0 1-1 0 0,1 1 1 0 0,0-1-1 0 0,1 1 1 0 0,0-1-1 0 0,1 1 1 0 0,0 0-1 0 0,1 1 1 0 0,0-1 0 0 0,1 0-1 0 0,1 0 1 0 0,0 1-1 0 0,0-1 1 0 0,1 2 42 0 0,1-8-39 0 0,0 1 0 0 0,0-1 1 0 0,0 0-1 0 0,0 0 1 0 0,1 0-1 0 0,0-1 0 0 0,0 1 1 0 0,1-1-1 0 0,0 1 1 0 0,0-1-1 0 0,0 0 0 0 0,0 0 1 0 0,1-1-1 0 0,0 0 1 0 0,0 1-1 0 0,0-1 0 0 0,0-1 1 0 0,1 1-1 0 0,-1-1 0 0 0,1 0 1 0 0,0 0-1 0 0,0-1 1 0 0,0 0-1 0 0,3 1 39 0 0,11 3-409 0 0,2-1 0 0 0,-1-1 0 0 0,1 0 0 0 0,-1-2 0 0 0,1-1 0 0 0,13 0 409 0 0,65-6-5731 0 0,-34-4-2509 0 0,-41 4 3895 0 0</inkml:trace>
  <inkml:trace contextRef="#ctx0" brushRef="#br0" timeOffset="39652.577">1960 2215 7290 0 0,'0'0'1984'0'0,"0"0"-250"0"0,0 0-7 0 0,0 0 150 0 0,0 0 4 0 0,0 0-201 0 0,0 0-285 0 0,0 0-339 0 0,0 0-317 0 0,0 0-281 0 0,0 0-193 0 0,0 0-94 0 0,10-13-27 0 0,118-122 452 0 0,26-16-103 0 0,-175 257-2612 0 0,20-102 2121 0 0,1 0 0 0 0,-1 0 0 0 0,1-1 1 0 0,0 1-1 0 0,0 0 0 0 0,1 0 0 0 0,-1 0 0 0 0,1 0 0 0 0,0 0 0 0 0,0-1 0 0 0,0 1 0 0 0,1 0 0 0 0,-1-1 0 0 0,1 1 0 0 0,0-1 0 0 0,0 1 1 0 0,0-1-1 0 0,0 0 0 0 0,1 0 0 0 0,-1 0 0 0 0,1 0 0 0 0,0 0 0 0 0,0-1 0 0 0,0 1 0 0 0,0-1 0 0 0,0 0 0 0 0,0 0 0 0 0,1 0 0 0 0,-1 0 1 0 0,1-1-1 0 0,0 1 0 0 0,-1-1 0 0 0,1 0 0 0 0,2 1-2 0 0,8 0 156 0 0,-1 0 0 0 0,1-1 0 0 0,0 0 0 0 0,-1-1 0 0 0,1 0 0 0 0,0-1 1 0 0,0-1-1 0 0,-1 0 0 0 0,1-1 0 0 0,-1-1 0 0 0,0 0 0 0 0,0 0 0 0 0,0-2 0 0 0,-1 1 0 0 0,0-2 0 0 0,7-3-156 0 0,6-7 163 0 0,1 0 0 0 0,-2-1-1 0 0,-1-2 1 0 0,0 0-1 0 0,-2-2 1 0 0,0 0-1 0 0,-1-2-162 0 0,-5 6-596 0 0,13-15-1874 0 0,-7 14-5603 0 0,-15 11-3496 0 0</inkml:trace>
  <inkml:trace contextRef="#ctx0" brushRef="#br0" timeOffset="39903.316">3142 1548 17108 0 0,'0'0'820'0'0,"0"0"-188"0"0,0 0 189 0 0,0 0 233 0 0,0 0 84 0 0,-6 37-85 0 0,-16 117-194 0 0,9 6 479 0 0,9 118-1421 0 0,4-178-4398 0 0,-2-91 519 0 0,-5-6-4660 0 0,0 0 947 0 0</inkml:trace>
  <inkml:trace contextRef="#ctx0" brushRef="#br0" timeOffset="40631.253">2805 1924 14651 0 0,'0'0'1118'0'0,"0"0"-717"0"0,0 0-280 0 0,0 0 104 0 0,0 0 208 0 0,0 0 154 0 0,0 0 68 0 0,0 0-27 0 0,0 0-91 0 0,0 0-97 0 0,34 8-97 0 0,110 28-99 0 0,1-18 112 0 0,65-21-598 0 0,-71-12-2875 0 0,-55 8-4500 0 0,-49 7 6771 0 0,-18 11 4545 0 0,-11-9-3301 0 0,-1 0 1 0 0,1-1-1 0 0,-1 0 1 0 0,1 0-1 0 0,-1-1 0 0 0,1 1 1 0 0,0-1-1 0 0,-1-1 0 0 0,1 1 1 0 0,0-1-1 0 0,-1 0 1 0 0,1 0-1 0 0,-1 0 0 0 0,1-1 1 0 0,2-1-399 0 0,-2 1 130 0 0,1-1 1 0 0,-1 0-1 0 0,0 0 1 0 0,0 0 0 0 0,0-1-1 0 0,0 0 1 0 0,0 0-1 0 0,-1-1 1 0 0,0 1-1 0 0,0-1 1 0 0,0 0 0 0 0,0-1-1 0 0,-1 1 1 0 0,0-1-1 0 0,0 0 1 0 0,-1 0-1 0 0,1 0 1 0 0,-1 0 0 0 0,1-6-132 0 0,-3 10-22 0 0,0 0-1 0 0,0 0 1 0 0,-1 0-1 0 0,1-1 0 0 0,-1 1 1 0 0,0 0-1 0 0,1 0 0 0 0,-1 0 1 0 0,0 0-1 0 0,0 0 1 0 0,-1 0-1 0 0,1 0 0 0 0,0-1 1 0 0,-1 1-1 0 0,1 0 0 0 0,-1 0 1 0 0,1 0-1 0 0,-1 0 1 0 0,0 0-1 0 0,0 0 0 0 0,0 1 1 0 0,0-1-1 0 0,-1 0 0 0 0,1 0 1 0 0,0 1-1 0 0,-1-1 0 0 0,1 1 1 0 0,-1-1-1 0 0,1 1 1 0 0,-1-1-1 0 0,0 1 0 0 0,0 0 1 0 0,1 0-1 0 0,-1 0 0 0 0,0 0 1 0 0,0 0-1 0 0,0 0 1 0 0,0 1-1 0 0,0-1 0 0 0,0 1 1 0 0,0-1-1 0 0,-1 1 0 0 0,1 0 1 0 0,0 0-1 0 0,0 0 24 0 0,-100 14-1906 0 0,84-6 1630 0 0,0 0 1 0 0,0 1 0 0 0,0 1 0 0 0,1 1 0 0 0,1 1 0 0 0,0 0 0 0 0,1 1 0 0 0,0 0-1 0 0,1 1 1 0 0,-3 5 275 0 0,9-10-7 0 0,0 0-1 0 0,0 0 1 0 0,1 1-1 0 0,1 0 1 0 0,0 1-1 0 0,0 0 1 0 0,1 0-1 0 0,0 0 1 0 0,1 0-1 0 0,0 1 1 0 0,1-1-1 0 0,0 1 1 0 0,1 0-1 0 0,0 0 1 0 0,1 0-1 0 0,0 0 1 0 0,1 0-1 0 0,1 0 1 0 0,0 3 7 0 0,2-8 70 0 0,1 1 0 0 0,0-1 1 0 0,1 0-1 0 0,-1 0 1 0 0,2 0-1 0 0,-1-1 1 0 0,0 0-1 0 0,1 0 1 0 0,0 0-1 0 0,1-1 1 0 0,-1 0-1 0 0,1 0 0 0 0,0-1 1 0 0,0 1-1 0 0,0-1 1 0 0,1-1-1 0 0,0 0 1 0 0,-1 0-1 0 0,1 0 1 0 0,0-1-1 0 0,0 0 0 0 0,1-1 1 0 0,5 1-71 0 0,20-1 461 0 0,0-2 0 0 0,0-1-1 0 0,-1-2 1 0 0,1-1 0 0 0,-1-1 0 0 0,0-2-1 0 0,0-2 1 0 0,-1 0 0 0 0,-1-3 0 0 0,0 0 0 0 0,0-2-1 0 0,-1-1 1 0 0,-1-2 0 0 0,17-13-461 0 0,-15 13 177 0 0,-2 3-34 0 0,-2-2 0 0 0,0 0 0 0 0,-1-2 0 0 0,-1 0 0 0 0,-1-2 0 0 0,-1-1 0 0 0,0-1 0 0 0,-2 0 0 0 0,-1-2 0 0 0,5-9-143 0 0,-22 29 10 0 0,0 0 1 0 0,0 0-1 0 0,-1 0 1 0 0,0-1-1 0 0,0 1 1 0 0,0-1-1 0 0,-1 1 0 0 0,0-1 1 0 0,0 0-1 0 0,0 0 1 0 0,-1 1-1 0 0,1-1 1 0 0,-2 0-1 0 0,1-1-10 0 0,-2 4-44 0 0,0 1-1 0 0,0-1 0 0 0,0 1 1 0 0,0 0-1 0 0,0 0 0 0 0,-1 0 0 0 0,1 0 1 0 0,-1 0-1 0 0,1 1 0 0 0,-1-1 1 0 0,0 1-1 0 0,0 0 0 0 0,1-1 1 0 0,-1 1-1 0 0,0 1 0 0 0,0-1 0 0 0,0 0 1 0 0,0 1-1 0 0,0-1 0 0 0,0 1 1 0 0,-1 0-1 0 0,1 0 0 0 0,0 0 1 0 0,0 1-1 0 0,0-1 0 0 0,0 1 1 0 0,0-1-1 0 0,0 1 0 0 0,-1 0 45 0 0,-2 0-97 0 0,-10 2-38 0 0,1 1 1 0 0,-1 0-1 0 0,1 1 0 0 0,0 1 1 0 0,0 0-1 0 0,0 1 1 0 0,1 1-1 0 0,0 0 0 0 0,1 1 1 0 0,0 1-1 0 0,0 0 1 0 0,1 1-1 0 0,0 0 135 0 0,9-9-13 0 0,0-1-1 0 0,1 1 1 0 0,0 0 0 0 0,-1 0-1 0 0,1 0 1 0 0,0 0 0 0 0,0 1 0 0 0,0-1-1 0 0,0 0 1 0 0,1 1 0 0 0,-1-1-1 0 0,1 1 1 0 0,-1 0 0 0 0,1-1-1 0 0,0 1 1 0 0,0 0 0 0 0,0 0 0 0 0,0 0-1 0 0,1 0 1 0 0,-1 0 0 0 0,1 0-1 0 0,0 0 1 0 0,0 0 0 0 0,0 0-1 0 0,0 0 1 0 0,0 0 0 0 0,0 0-1 0 0,1 0 1 0 0,0 0 0 0 0,0 0 0 0 0,-1-1-1 0 0,2 1 1 0 0,-1 0 0 0 0,0 0-1 0 0,0-1 1 0 0,1 1 0 0 0,0-1-1 0 0,-1 1 1 0 0,1-1 0 0 0,0 1 0 0 0,2 1 13 0 0,131 48 483 0 0,3 1-13 0 0,-132-49-401 0 0,-1 0 0 0 0,1 0-1 0 0,-1 0 1 0 0,0 1 0 0 0,0 0-1 0 0,0 0 1 0 0,0 0 0 0 0,-1 1-1 0 0,0-1 1 0 0,0 1 0 0 0,-1 0-1 0 0,0 0 1 0 0,0 1 0 0 0,0-1-1 0 0,-1 1 1 0 0,0-1 0 0 0,0 1-1 0 0,0 0 1 0 0,-1 0 0 0 0,0 1-69 0 0,1 8 128 0 0,-1 0-1 0 0,0 0 1 0 0,-1 0 0 0 0,-1 0 0 0 0,-1 0 0 0 0,0 0 0 0 0,-1 0 0 0 0,0-1 0 0 0,-4 7-128 0 0,10 10-1597 0 0,20-27-5790 0 0,-16-5 638 0 0,-2 0-2341 0 0</inkml:trace>
</inkml:ink>
</file>

<file path=ppt/ink/ink3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0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0 6353 0 0,'0'0'2945'0'0,"0"0"-1823"0"0,0 0-685 0 0,0 0 22 0 0,0 0 293 0 0,0 0 317 0 0,0 0 168 0 0,0 0-64 0 0,0 0-214 0 0,0 0-253 0 0,0 0-258 0 0,-11 16-156 0 0,-35 49-83 0 0,-45 24 158 0 0,60-64-456 0 0,1 0-375 0 0,-25 22-1036 0 0,18-20-3387 0 0,31-19-2764 0 0,6-4 3714 0 0</inkml:trace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2:40.2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 0 928 0 0,'0'0'1171'0'0,"0"0"-75"0"0,0 0 195 0 0,0 0 295 0 0,0 0 216 0 0,0 0 42 0 0,0 0-152 0 0,0 0-266 0 0,0 0-271 0 0,0 0-221 0 0,0 0-180 0 0,-4 22 2304 0 0,-28 64-2400 0 0,22-39-499 0 0,3-1 0 0 0,1 1 0 0 0,2 0 0 0 0,2 26-159 0 0,2-68 25 0 0,0 1 0 0 0,0 0 0 0 0,0-1 0 0 0,0 1 0 0 0,1-1 0 0 0,0 1 0 0 0,0-1 0 0 0,0 0 0 0 0,1 1 0 0 0,0-1 0 0 0,0 0 1 0 0,0 0-1 0 0,1 0 0 0 0,-1 0 0 0 0,1 0 0 0 0,1-1 0 0 0,-1 1 0 0 0,0-1 0 0 0,1 0 0 0 0,0 0 0 0 0,0 0 0 0 0,0 0 0 0 0,1-1 0 0 0,-1 0 0 0 0,1 0 0 0 0,0 0 0 0 0,0 0 0 0 0,0-1 0 0 0,0 0 0 0 0,0 0 0 0 0,0 0 0 0 0,1-1 1 0 0,-1 1-1 0 0,1-1 0 0 0,-1 0 0 0 0,1-1 0 0 0,-1 0 0 0 0,1 0 0 0 0,-1 0 0 0 0,1 0 0 0 0,-1-1 0 0 0,1 0 0 0 0,-1 0 0 0 0,1 0 0 0 0,-1-1 0 0 0,3-1-25 0 0,29-24 248 0 0,-1-2-1 0 0,-2-2 1 0 0,-1-1 0 0 0,-1-1-1 0 0,-2-2 1 0 0,9-15-248 0 0,12-11 171 0 0,-1 1-225 0 0,-49 114-977 0 0,-2-44 1042 0 0,0 0-1 0 0,1 0 1 0 0,1 1 0 0 0,-1-1-1 0 0,2 0 1 0 0,-1 0-1 0 0,2 0 1 0 0,-1 0-1 0 0,1 0 1 0 0,1 0-1 0 0,-1-1 1 0 0,2 0 0 0 0,-1 0-1 0 0,2 0 1 0 0,-1 0-1 0 0,1 0 1 0 0,0-1-1 0 0,1 0 1 0 0,-1-1 0 0 0,2 0-1 0 0,-1 0 1 0 0,1 0-1 0 0,0-1 1 0 0,0 0-1 0 0,7 3-10 0 0,-10-8 103 0 0,-1 0-1 0 0,1 0 0 0 0,0-1 1 0 0,-1 1-1 0 0,1-1 0 0 0,0-1 1 0 0,0 1-1 0 0,-1-1 0 0 0,1 1 1 0 0,-1-1-1 0 0,1-1 0 0 0,0 1 1 0 0,-1-1-1 0 0,0 1 1 0 0,1-1-1 0 0,-1-1 0 0 0,0 1 1 0 0,0-1-1 0 0,0 1 0 0 0,0-1 1 0 0,-1 0-1 0 0,1 0 0 0 0,-1-1 1 0 0,0 1-1 0 0,1-2-102 0 0,71-101 1428 0 0,-74 103-1435 0 0,10-15 2 0 0,-5 9-55 0 0,0 0 0 0 0,-1 0 0 0 0,0 0 1 0 0,0-1-1 0 0,-1 0 0 0 0,0 0 0 0 0,-1 0 0 0 0,0 0 1 0 0,-1-1-1 0 0,0 1 0 0 0,0-1 60 0 0,-15 15-18447 0 0,13-1 11558 0 0</inkml:trace>
</inkml:ink>
</file>

<file path=ppt/ink/ink3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6945 0 0,'0'0'5656'0'0,"0"0"-3162"0"0,0 0-1000 0 0,0 0-142 0 0,0 0-188 0 0,0 0-275 0 0,0 0-245 0 0,0 0-149 0 0,0 0-99 0 0,0 0-72 0 0,-33 27-60 0 0,-98 85-84 0 0,93-71-32 0 0,38-39-155 0 0,1 0 0 0 0,0 1-1 0 0,0-1 1 0 0,0 0 0 0 0,1 0 0 0 0,-1 0 0 0 0,0 0 0 0 0,1 0 0 0 0,-1-1 0 0 0,1 1 0 0 0,0 0 0 0 0,-1-1-1 0 0,1 1 1 0 0,0-1 0 0 0,0 1 0 0 0,0-1 0 0 0,0 0 0 0 0,0 0 0 0 0,0 0 0 0 0,0 0 0 0 0,1 0 0 0 0,-1 0-1 0 0,0-1 1 0 0,1 1 0 0 0,-1-1 0 0 0,0 0 0 0 0,1 1 0 0 0,-1-1 0 0 0,0 0 0 0 0,1-1 0 0 0,-1 1-1 0 0,0 0 1 0 0,1 0 0 0 0,-1-1 0 0 0,0 0 0 0 0,2 0 7 0 0,16 3-22 0 0,0 1 30 0 0,-11-4-8 0 0,0 2 0 0 0,0-1 0 0 0,0 1 0 0 0,0 1 0 0 0,0 0 0 0 0,0 0-1 0 0,0 1 1 0 0,-1 0 0 0 0,1 0 0 0 0,-1 1 0 0 0,0 0 0 0 0,0 0 0 0 0,0 1-1 0 0,-1 0 1 0 0,0 0 0 0 0,0 1 0 0 0,0 0 0 0 0,0 0 0 0 0,4 7 0 0 0,-9-10 18 0 0,-1 1 0 0 0,0-1 0 0 0,0 1 1 0 0,0-1-1 0 0,0 1 0 0 0,0-1 0 0 0,-1 1 1 0 0,0-1-1 0 0,1 1 0 0 0,-1 0 0 0 0,-1-1 0 0 0,1 1 1 0 0,0-1-1 0 0,-1 1 0 0 0,0 0 0 0 0,0-1 1 0 0,0 0-1 0 0,0 1 0 0 0,0-1 0 0 0,-1 1 1 0 0,0-1-1 0 0,1 0 0 0 0,-1 0 0 0 0,0 0 0 0 0,-1 0 1 0 0,1 0-1 0 0,0-1 0 0 0,-1 1 0 0 0,0-1 1 0 0,1 1-1 0 0,-3 0-18 0 0,-96 61 410 0 0,-5-41-1888 0 0,80-38-2577 0 0,17-3-5374 0 0,7 10 1243 0 0</inkml:trace>
</inkml:ink>
</file>

<file path=ppt/ink/ink3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1 4705 0 0,'0'0'2258'0'0,"0"0"-1014"0"0,0 0-345 0 0,0 0 36 0 0,0 0 154 0 0,0 0 130 0 0,0 0 14 0 0,0 0-119 0 0,0 0-201 0 0,0 0-237 0 0,0 0-189 0 0,0 0-137 0 0,0 3-40 0 0,-17 391 3404 0 0,11 40-3087 0 0,5-433-620 0 0,0 1 0 0 0,1-1 0 0 0,-1 0 0 0 0,1 0 0 0 0,-1 0 0 0 0,1 1 0 0 0,0-1 0 0 0,-1 0 1 0 0,1 0-1 0 0,0 1 0 0 0,0-1 0 0 0,0 0 0 0 0,0 1 0 0 0,0-1 0 0 0,0 0 0 0 0,0 1 0 0 0,1-1 0 0 0,-1 0 1 0 0,0 0-1 0 0,1 1 0 0 0,-1-1 0 0 0,1 0 0 0 0,-1 0 0 0 0,1 0 0 0 0,0 1 0 0 0,-1-1 0 0 0,1 0 0 0 0,0 0 0 0 0,0 0 1 0 0,0 0-1 0 0,0-1 0 0 0,0 1 0 0 0,0 0 0 0 0,0 0 0 0 0,0 0 0 0 0,0-1 0 0 0,0 1 0 0 0,0 0 0 0 0,0-1 1 0 0,1 1-1 0 0,-1-1 0 0 0,0 0 0 0 0,0 1 0 0 0,1-1 0 0 0,-1 0 0 0 0,0 0 0 0 0,1 0 0 0 0,-1 0 0 0 0,0 0 1 0 0,1 0-1 0 0,-1 0 0 0 0,0 0 0 0 0,0 0 0 0 0,1-1 0 0 0,-1 1 0 0 0,0 0 0 0 0,0-1 0 0 0,1 1 0 0 0,-1-1 0 0 0,0 0 1 0 0,0 1-1 0 0,1-2-7 0 0,163-145 1056 0 0,112-87-853 0 0,-277 233-207 0 0,0 0 0 0 0,1 0 0 0 0,-1 0 0 0 0,1 0 0 0 0,0 0 0 0 0,-1 0 0 0 0,1 0 0 0 0,0 0 0 0 0,-1 0 0 0 0,1 0 0 0 0,0 1 0 0 0,0-1 0 0 0,0 0 0 0 0,0 1 0 0 0,0-1 0 0 0,0 0 0 0 0,0 1 0 0 0,0-1 0 0 0,0 1 0 0 0,0 0 0 0 0,0-1 0 0 0,0 1 0 0 0,0 0 0 0 0,0-1 0 0 0,0 1 0 0 0,1 0 0 0 0,-1 0 0 0 0,0 0 0 0 0,0 0 0 0 0,0 0 0 0 0,0 0 0 0 0,0 0 0 0 0,1 1 0 0 0,-1-1 0 0 0,0 0 0 0 0,0 1 0 0 0,0-1 0 0 0,0 1 0 0 0,0-1 0 0 0,0 1 0 0 0,0-1 1 0 0,0 1-1 0 0,0 0 0 0 0,0-1 0 0 0,0 1 0 0 0,-1 0 0 0 0,1 0 0 0 0,0 0 0 0 0,0 0 0 0 0,-1-1 0 0 0,1 1 0 0 0,-1 0 0 0 0,1 0 0 0 0,-1 0 0 0 0,1 0 0 0 0,-1 1 0 0 0,1-1 0 0 0,-1 0 0 0 0,0 0 0 0 0,0 0 0 0 0,1 0 0 0 0,-1 0 0 0 0,0 0 0 0 0,0 1 0 0 0,0-1 0 0 0,0 1 4 0 0,16 277 460 0 0,2-213-2367 0 0,0-57-2199 0 0,8-11-3536 0 0,-15-2 2613 0 0,-3 1 44 0 0</inkml:trace>
  <inkml:trace contextRef="#ctx0" brushRef="#br0" timeOffset="406.243">1154 398 5857 0 0,'0'0'1594'0'0,"0"0"-240"0"0,0 0 25 0 0,0 0 205 0 0,0 0 72 0 0,0 0-139 0 0,0 0-260 0 0,0 0-262 0 0,-33 25-209 0 0,-106 77-150 0 0,61-26 359 0 0,71-68-920 0 0,0 0 1 0 0,1 1 0 0 0,-1-1 0 0 0,2 1-1 0 0,-1 1 1 0 0,1-1 0 0 0,1 1 0 0 0,0 0-1 0 0,0 0 1 0 0,1 0 0 0 0,0 1 0 0 0,1-1-1 0 0,0 1 1 0 0,0-1 0 0 0,1 4-76 0 0,2-11 7 0 0,1 0 1 0 0,-1 0 0 0 0,0 0 0 0 0,1 0-1 0 0,0 0 1 0 0,0 0 0 0 0,0-1-1 0 0,0 1 1 0 0,0-1 0 0 0,1 1 0 0 0,-1-1-1 0 0,1 0 1 0 0,-1 0 0 0 0,1 0-1 0 0,0 0 1 0 0,0-1 0 0 0,0 1 0 0 0,0-1-1 0 0,0 1 1 0 0,0-1 0 0 0,0 0-1 0 0,0 0 1 0 0,1-1 0 0 0,-1 1-1 0 0,0-1 1 0 0,0 1 0 0 0,1-1 0 0 0,-1 0-1 0 0,0-1 1 0 0,1 1 0 0 0,-1 0-1 0 0,0-1 1 0 0,1 0 0 0 0,-1 1 0 0 0,0-1-1 0 0,0-1 1 0 0,0 1 0 0 0,0 0-1 0 0,0-1 1 0 0,0 1 0 0 0,2-3-8 0 0,29-17 255 0 0,0-2 1 0 0,-1-2-1 0 0,-2-1 1 0 0,0-2-1 0 0,-2 0 1 0 0,-1-2-1 0 0,10-17-255 0 0,-25 34 56 0 0,17-21 2 0 0,-30 64-360 0 0,-4 14 274 0 0,2 43-98 0 0,2-85 44 0 0,1 1-1 0 0,0-1 1 0 0,-1 1 0 0 0,1-1-1 0 0,0 0 1 0 0,0 1-1 0 0,0-1 1 0 0,1 0 0 0 0,-1 0-1 0 0,0 0 1 0 0,1 0 0 0 0,0 0-1 0 0,-1 0 1 0 0,1 0 0 0 0,0 0-1 0 0,0 0 1 0 0,0-1 0 0 0,0 1-1 0 0,0-1 1 0 0,1 0 0 0 0,-1 0-1 0 0,0 0 1 0 0,0 0 0 0 0,1 0-1 0 0,-1 0 1 0 0,1 0 0 0 0,-1-1-1 0 0,1 1 1 0 0,-1-1 0 0 0,3 0 82 0 0,45 1-4665 0 0,-16-10-3669 0 0,-21 2 1295 0 0</inkml:trace>
</inkml:ink>
</file>

<file path=ppt/ink/ink3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1 9226 0 0,'0'0'679'0'0,"0"0"82"0"0,0 0 138 0 0,0 0 157 0 0,0 0 134 0 0,0 0 14 0 0,0 0-85 0 0,0 0-213 0 0,0 0-284 0 0,0 0-237 0 0,0 0-208 0 0,-3 2-118 0 0,-2 3 11 0 0,1 1 1 0 0,1 1 0 0 0,-1-1 0 0 0,1 0 0 0 0,0 1 0 0 0,0 0 0 0 0,1-1 0 0 0,0 1-1 0 0,0 0 1 0 0,1 0 0 0 0,0 0 0 0 0,0 1 0 0 0,1-1 0 0 0,-1 0 0 0 0,2 0-1 0 0,-1 0 1 0 0,1 1 0 0 0,0-1 0 0 0,0 0-71 0 0,0 18 151 0 0,7 478 792 0 0,-7-320-1296 0 0,-5-138-692 0 0,-3-20-2431 0 0,1-24-5139 0 0,3-1 1381 0 0</inkml:trace>
</inkml:ink>
</file>

<file path=ppt/ink/ink3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0 158 13219 0 0,'0'0'149'0'0,"0"0"-510"0"0,0 0-133 0 0,0 0 362 0 0,0 0 540 0 0,0 0 421 0 0,0 0 163 0 0,0 0-7 0 0,32 3-124 0 0,104 6-168 0 0,-25-21 65 0 0,-87 5-630 0 0,339-92 21 0 0,-286 75-4840 0 0,-1 0-4621 0 0,-63 20 5131 0 0</inkml:trace>
</inkml:ink>
</file>

<file path=ppt/ink/ink3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8498 0 0,'0'0'411'0'0,"0"0"-185"0"0,0 0 128 0 0,0 0 319 0 0,0 0 226 0 0,0 0 27 0 0,0 0-124 0 0,0 0-173 0 0,0 0-181 0 0,0 0-112 0 0,0 0-56 0 0,0 0-4 0 0,0 0 53 0 0,-2 5 73 0 0,-4 17 72 0 0,5-13 5405 0 0,1 1-4463 0 0,-1 4-1824 0 0,-8 34 566 0 0,3 0 1 0 0,1 1-1 0 0,3-1 0 0 0,3 27-158 0 0,-1-73 2 0 0,-1 2 4 0 0,0-1 1 0 0,0 0-1 0 0,1 1 1 0 0,-1-1-1 0 0,1 1 0 0 0,0-1 1 0 0,0 1-1 0 0,0-1 0 0 0,0 1 1 0 0,1-1-1 0 0,-1 1 1 0 0,1-1-1 0 0,0 0 0 0 0,0 1 1 0 0,0-1-1 0 0,1 0 1 0 0,-1 0-1 0 0,1 0 0 0 0,0 0 1 0 0,0 0-1 0 0,0 0 0 0 0,0 0 1 0 0,0-1-1 0 0,0 1 1 0 0,1-1-1 0 0,-1 1 0 0 0,1-1 1 0 0,0 0-1 0 0,0 0 1 0 0,0 0-1 0 0,0 0 0 0 0,0-1 1 0 0,0 1-1 0 0,0-1 0 0 0,1 0 1 0 0,-1 0-1 0 0,0 0 1 0 0,1 0-1 0 0,-1-1 0 0 0,1 1 1 0 0,-1-1-1 0 0,1 0 1 0 0,-1 0-1 0 0,0 0 0 0 0,1-1 1 0 0,-1 1-1 0 0,3-1-6 0 0,9-7 72 0 0,0-1 0 0 0,-1-1 0 0 0,0 0 0 0 0,-1-1 0 0 0,0 0 1 0 0,-1-1-1 0 0,0 0 0 0 0,-1-1 0 0 0,8-12-72 0 0,6-5 50 0 0,97-138 57 0 0,-118 224-1728 0 0,-5-33 1648 0 0,-1-15-23 0 0,1 1 1 0 0,0 0 0 0 0,0-1-1 0 0,0 1 1 0 0,1 0-1 0 0,1-1 1 0 0,-1 1 0 0 0,1 0-1 0 0,1-1 1 0 0,0 1 0 0 0,0-1-1 0 0,0 1 1 0 0,1-1-1 0 0,1 0 1 0 0,-1 0 0 0 0,1 0-1 0 0,1-1 1 0 0,-1 0 0 0 0,1 1-1 0 0,0-1 1 0 0,1-1-1 0 0,0 1 1 0 0,0-1 0 0 0,0 0-1 0 0,1 0 1 0 0,0-1 0 0 0,0 0-1 0 0,1 0-4 0 0,-2-3 54 0 0,0 0-1 0 0,0-1 0 0 0,0 0 0 0 0,0 0 1 0 0,0 0-1 0 0,1-1 0 0 0,-1 0 1 0 0,0 0-1 0 0,1 0 0 0 0,-1-1 1 0 0,0 0-1 0 0,0 0 0 0 0,0-1 0 0 0,0 0 1 0 0,0 0-1 0 0,0 0 0 0 0,0-1 1 0 0,0 1-1 0 0,-1-1 0 0 0,0-1 1 0 0,1 1-1 0 0,-1-1 0 0 0,0 0 0 0 0,-1 0 1 0 0,1-1-1 0 0,-1 1 0 0 0,0-1 1 0 0,0 0-1 0 0,3-4-53 0 0,71-113 855 0 0,-51 67-2834 0 0,-10 15-3023 0 0,-1-1-4355 0 0,-10 29 168 0 0</inkml:trace>
</inkml:ink>
</file>

<file path=ppt/ink/ink3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 10394 0 0,'0'0'2651'0'0,"0"0"-1241"0"0,0 0-423 0 0,0 0 61 0 0,0 0 19 0 0,0 0-153 0 0,0 0-216 0 0,0 0-207 0 0,0 0-169 0 0,0 0-73 0 0,0 0-70 0 0,0 0-61 0 0,0 0-31 0 0,-7 32-30 0 0,-19 99-19 0 0,22-58 42 0 0,5-69-20 0 0,1 1-1 0 0,-1-1 1 0 0,1 1 0 0 0,0-1 0 0 0,0 1 0 0 0,0-1 0 0 0,0 0 0 0 0,1 0-1 0 0,-1 0 1 0 0,1 0 0 0 0,0-1 0 0 0,1 1 0 0 0,-1-1 0 0 0,1 0 0 0 0,-1 0-1 0 0,1 0 1 0 0,0 0 0 0 0,0 0 0 0 0,0-1 0 0 0,0 0 0 0 0,1 0 0 0 0,-1 0-1 0 0,1 0 1 0 0,-1-1 0 0 0,1 0 0 0 0,-1 0 0 0 0,1 0 0 0 0,0 0 0 0 0,0-1-1 0 0,-1 0 1 0 0,1 0 0 0 0,0 0 0 0 0,0 0 0 0 0,-1-1 0 0 0,1 0 0 0 0,0 0-1 0 0,-1 0 1 0 0,1-1 0 0 0,-1 1 0 0 0,1-1 0 0 0,-1 0 0 0 0,2-1-60 0 0,3-3 118 0 0,1-1 0 0 0,-1 0 1 0 0,0 0-1 0 0,-1-1 1 0 0,0 0-1 0 0,0 0 0 0 0,0-1 1 0 0,-1 0-1 0 0,-1 0 1 0 0,0-1-1 0 0,0 0 0 0 0,0 0 1 0 0,-2 0-1 0 0,1-1 1 0 0,-1 1-1 0 0,-1-1 0 0 0,0 0 1 0 0,0 0-1 0 0,-1-1 1 0 0,0 1-1 0 0,-1 0 1 0 0,-1-1-1 0 0,0-1-118 0 0,-1 8-58 0 0,-1 1-1 0 0,0-1 1 0 0,0 1 0 0 0,0 0 0 0 0,0 0 0 0 0,-1-1-1 0 0,0 1 1 0 0,0 1 0 0 0,0-1 0 0 0,0 0-1 0 0,0 1 1 0 0,-1 0 0 0 0,0 0 0 0 0,1 0-1 0 0,-1 0 1 0 0,0 0 0 0 0,-1 1 0 0 0,1 0 0 0 0,0 0-1 0 0,-1 0 1 0 0,1 0 0 0 0,-1 1 0 0 0,0-1-1 0 0,1 1 1 0 0,-1 0 0 0 0,0 1 0 0 0,0-1-1 0 0,0 1 1 0 0,1 0 0 0 0,-4 1 58 0 0,1-2-340 0 0,0 1 1 0 0,0 1 0 0 0,0-1-1 0 0,0 1 1 0 0,0 1-1 0 0,0-1 1 0 0,0 1-1 0 0,0 0 1 0 0,1 1-1 0 0,-1 0 1 0 0,1 0-1 0 0,0 0 1 0 0,-2 1 339 0 0,-26 24-5266 0 0,26-21 2031 0 0,-5 5-7691 0 0</inkml:trace>
</inkml:ink>
</file>

<file path=ppt/ink/ink3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6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10186 0 0,'0'0'1400'0'0,"0"0"-173"0"0,0 0-92 0 0,0 0-21 0 0,0 0-78 0 0,0 0-153 0 0,0 0-210 0 0,0 0-176 0 0,0 0-121 0 0,0 0-47 0 0,0 0-22 0 0,0 0-17 0 0,-2 34-33 0 0,-8 108-36 0 0,13 179 584 0 0,8-72-537 0 0,-10-248-260 0 0,0-1 0 0 0,-1 1 0 0 0,1 0 0 0 0,0-1 0 0 0,-1 1-1 0 0,1-1 1 0 0,0 0 0 0 0,0 1 0 0 0,-1-1 0 0 0,1 0 0 0 0,0 1-1 0 0,0-1 1 0 0,0 0 0 0 0,-1 0 0 0 0,1 0 0 0 0,0 1 0 0 0,0-1-1 0 0,0 0 1 0 0,0 0 0 0 0,-1 0 0 0 0,1-1 0 0 0,0 1-1 0 0,0 0 1 0 0,0 0 0 0 0,0 0 0 0 0,-1-1 0 0 0,1 1 0 0 0,0 0-1 0 0,0-1 1 0 0,-1 1 0 0 0,1 0 0 0 0,0-1 0 0 0,-1 1 0 0 0,1-1-1 0 0,0 0 1 0 0,-1 1 0 0 0,1-1 0 0 0,0 1 0 0 0,-1-1 0 0 0,1 0-1 0 0,-1 1 1 0 0,0-1 0 0 0,1 0 0 0 0,-1 0 0 0 0,1 1-1 0 0,-1-1 1 0 0,0 0 0 0 0,0 0 0 0 0,1 0-8 0 0,5-5 89 0 0,217-180 416 0 0,-198 166-500 0 0,-8 6-23 0 0,1 0 0 0 0,0 1-1 0 0,1 1 1 0 0,1 0 0 0 0,-1 2-1 0 0,2 0 1 0 0,-1 1-1 0 0,1 1 1 0 0,9-1 18 0 0,-28 8-10 0 0,0 1 0 0 0,0 0 0 0 0,0 0 0 0 0,0-1 0 0 0,0 1-1 0 0,0 1 1 0 0,0-1 0 0 0,0 0 0 0 0,0 0 0 0 0,0 1 0 0 0,0 0 0 0 0,0-1 0 0 0,0 1 0 0 0,0 0 0 0 0,0 0-1 0 0,0 0 1 0 0,-1 0 0 0 0,1 0 0 0 0,0 0 0 0 0,-1 0 0 0 0,1 1 0 0 0,0-1 0 0 0,-1 0 0 0 0,0 1 0 0 0,1 0 0 0 0,-1-1-1 0 0,0 1 1 0 0,0 0 0 0 0,0-1 0 0 0,0 1 0 0 0,0 0 0 0 0,0 0 0 0 0,-1 0 0 0 0,1 0 0 0 0,-1 0 0 0 0,1 0 0 0 0,-1 0-1 0 0,1 1 11 0 0,-1 83 93 0 0,-6-64-33 0 0,-2-1 0 0 0,-1 0 0 0 0,0 0 0 0 0,-1 0 0 0 0,-2-1 0 0 0,0-1 0 0 0,-1 0 0 0 0,-1-1 0 0 0,0 0 0 0 0,-8 6-60 0 0,13-13-40 0 0,0-1 0 0 0,0 0-1 0 0,-1 0 1 0 0,0-1 0 0 0,0 0 0 0 0,-1-1-1 0 0,-1 0 1 0 0,1-1 0 0 0,-1 0-1 0 0,0-1 1 0 0,-1 0 0 0 0,1-1-1 0 0,-1 0 1 0 0,0-1 0 0 0,0-1 0 0 0,-1 0-1 0 0,1-1 1 0 0,-2 0 40 0 0,-46-22-3557 0 0,45-22-3618 0 0,16 24 1903 0 0,0 2-130 0 0</inkml:trace>
</inkml:ink>
</file>

<file path=ppt/ink/ink3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249 459 12835 0 0,'0'0'661'0'0,"0"0"-209"0"0,0 0 103 0 0,0 0 300 0 0,0 0 203 0 0,0 0 20 0 0,0 0-148 0 0,0 0-206 0 0,-28 32-188 0 0,-87 103-144 0 0,38-38 282 0 0,74-95-670 0 0,1 0 0 0 0,-1 1-1 0 0,1-1 1 0 0,0 0 0 0 0,0 1 0 0 0,0 0 0 0 0,0-1 0 0 0,1 1 0 0 0,-1 0 0 0 0,1 0-1 0 0,0 0 1 0 0,0 0 0 0 0,0 0 0 0 0,0 0 0 0 0,0 0 0 0 0,0 0 0 0 0,1 1 0 0 0,0-1-1 0 0,-1 0 1 0 0,1 0 0 0 0,0 0 0 0 0,1 1 0 0 0,-1-1 0 0 0,1 0 0 0 0,-1 0 0 0 0,1 0-1 0 0,0 0 1 0 0,0 1 0 0 0,0-1 0 0 0,1-1 0 0 0,-1 1 0 0 0,1 0 0 0 0,-1 0 0 0 0,1 0-1 0 0,0-1 1 0 0,0 1 0 0 0,0-1 0 0 0,1 0 0 0 0,-1 1 0 0 0,0-1 0 0 0,1 0 0 0 0,0 0-1 0 0,1 0-3 0 0,3 0 47 0 0,-1 0 0 0 0,1-1-1 0 0,0 0 1 0 0,0 0-1 0 0,0-1 1 0 0,0 0-1 0 0,-1 0 1 0 0,1-1-1 0 0,0 0 1 0 0,0 0 0 0 0,0 0-1 0 0,-1-1 1 0 0,1 0-1 0 0,-1 0 1 0 0,1-1-1 0 0,-1 0 1 0 0,0 0-1 0 0,0 0 1 0 0,0-1-1 0 0,0 0 1 0 0,-1 0 0 0 0,1-1-47 0 0,108-111 445 0 0,-106 107-496 0 0,0 0-1 0 0,-1-1 1 0 0,0 0 0 0 0,-1 0-1 0 0,0-1 1 0 0,-1 0 0 0 0,0 0-1 0 0,-1 0 1 0 0,0 0 0 0 0,0-1-1 0 0,-1 0 1 0 0,-1 1 0 0 0,0-1-1 0 0,-1-3 52 0 0,-19 23-2804 0 0,15-1 2791 0 0,1 1 1 0 0,0-1 0 0 0,0 0-1 0 0,1 1 1 0 0,0-1-1 0 0,0 0 1 0 0,1 1 0 0 0,0-1-1 0 0,0 1 1 0 0,1-1 0 0 0,0 1-1 0 0,0-1 1 0 0,1 1 0 0 0,0-1-1 0 0,0 0 1 0 0,0 0-1 0 0,1 0 1 0 0,0 0 0 0 0,1 0-1 0 0,0-1 1 0 0,0 0 0 0 0,0 1-1 0 0,1-1 1 0 0,-1-1 0 0 0,1 1-1 0 0,1-1 1 0 0,-1 0-1 0 0,1 0 1 0 0,0 0 0 0 0,0-1-1 0 0,0 0 1 0 0,1 0 0 0 0,0-1-1 0 0,-1 1 1 0 0,1-1-1 0 0,0-1 1 0 0,0 0 0 0 0,1 0-1 0 0,-1 0 1 0 0,0-1 0 0 0,1 0-1 0 0,-1 0 1 0 0,1-1 0 0 0,2 0 12 0 0,4 1 179 0 0,-1-1 0 0 0,0-1 0 0 0,0 0 0 0 0,0-1 0 0 0,0 0 0 0 0,0-1 0 0 0,0-1 0 0 0,0 0 1 0 0,-1-1-1 0 0,9-4-179 0 0,8-9 198 0 0,-1-1 0 0 0,0-1 0 0 0,-1-1 1 0 0,-2-2-1 0 0,0-1 0 0 0,-1 0 0 0 0,-2-2 1 0 0,0-1-1 0 0,-2 0 0 0 0,-1-2 1 0 0,-1 0-1 0 0,9-22-198 0 0,-16 29-37 0 0,0 0 0 0 0,-1 0 0 0 0,-2-1 1 0 0,0 0-1 0 0,-1-1 0 0 0,-2 0 0 0 0,0 0 0 0 0,-2 0 1 0 0,0 0-1 0 0,-2-1 37 0 0,-1 24-34 0 0,-1 0-1 0 0,1 0 1 0 0,-1 0 0 0 0,1 0 0 0 0,-1 1-1 0 0,1-1 1 0 0,-1 0 0 0 0,1 0 0 0 0,-1 0 0 0 0,0 1-1 0 0,0-1 1 0 0,1 0 0 0 0,-1 1 0 0 0,0-1-1 0 0,0 1 1 0 0,0-1 0 0 0,0 1 0 0 0,1-1 0 0 0,-1 1-1 0 0,0-1 1 0 0,0 1 0 0 0,0 0 0 0 0,0 0-1 0 0,0-1 1 0 0,0 1 0 0 0,0 0 0 0 0,0 0 0 0 0,0 0-1 0 0,0 0 1 0 0,0 0 0 0 0,0 0 0 0 0,0 1-1 0 0,0-1 1 0 0,0 0 0 0 0,0 0 0 0 0,0 1 0 0 0,0-1-1 0 0,0 1 1 0 0,0-1 0 0 0,0 0 0 0 0,0 1-1 0 0,0 0 1 0 0,1-1 0 0 0,-1 1 0 0 0,0 0 0 0 0,0-1-1 0 0,1 1 1 0 0,-1 0 0 0 0,0 0 0 0 0,1-1-1 0 0,-1 1 1 0 0,1 0 0 0 0,-1 0 0 0 0,1 0 0 0 0,0 0-1 0 0,-1 1 35 0 0,-14 17-131 0 0,1 1-1 0 0,0 1 1 0 0,2 0-1 0 0,0 1 1 0 0,2 0-1 0 0,0 1 1 0 0,2 0-1 0 0,0 1 1 0 0,2 0-1 0 0,1 0 0 0 0,0 0 1 0 0,2 0-1 0 0,1 1 1 0 0,1-1-1 0 0,0 1 1 0 0,4 24 131 0 0,-2-42 5 0 0,0 0-1 0 0,1 1 1 0 0,-1-1 0 0 0,1 0 0 0 0,1 0 0 0 0,-1 0-1 0 0,1 0 1 0 0,0-1 0 0 0,1 1 0 0 0,-1-1 0 0 0,2 0-1 0 0,-1 0 1 0 0,0 0 0 0 0,1 0 0 0 0,0-1-1 0 0,0 0 1 0 0,1 0 0 0 0,0 0 0 0 0,0-1 0 0 0,0 0-1 0 0,0 0 1 0 0,0 0 0 0 0,1-1 0 0 0,0 0 0 0 0,-1 0-1 0 0,1-1 1 0 0,6 2-5 0 0,-1-1 193 0 0,0 0 1 0 0,1 0-1 0 0,-1-2 0 0 0,1 1 1 0 0,-1-2-1 0 0,1 1 0 0 0,0-2 0 0 0,-1 0 1 0 0,1 0-1 0 0,-1-1 0 0 0,1-1 1 0 0,-1 0-1 0 0,0-1 0 0 0,0 0 1 0 0,11-6-194 0 0,19-14 394 0 0,-1-2 0 0 0,-1-2 0 0 0,-2-2 1 0 0,0-2-1 0 0,-3-1 0 0 0,0-1 0 0 0,-2-2 1 0 0,16-25-395 0 0,-23 26-24 0 0,-1-1 0 0 0,-2-1 0 0 0,-1-1 0 0 0,-2-1 1 0 0,-2 0-1 0 0,9-31 24 0 0,-16-7-358 0 0,-12 75 318 0 0,-1 0-1 0 0,1 1 1 0 0,0-1-1 0 0,-1 0 1 0 0,1 1-1 0 0,-1-1 0 0 0,1 1 1 0 0,-1-1-1 0 0,0 1 1 0 0,1 0-1 0 0,-1 0 1 0 0,0 0-1 0 0,0 0 0 0 0,0 0 1 0 0,0 0-1 0 0,0 1 1 0 0,0-1-1 0 0,0 0 0 0 0,0 1 1 0 0,0 0-1 0 0,0-1 1 0 0,-1 1-1 0 0,1 0 1 0 0,0 0-1 0 0,0 0 0 0 0,0 1 1 0 0,0-1-1 0 0,0 0 1 0 0,0 1-1 0 0,-1 0 1 0 0,1-1-1 0 0,0 1 0 0 0,1 0 1 0 0,-1 0-1 0 0,0 0 1 0 0,0 0-1 0 0,0 0 1 0 0,0 0-1 0 0,1 1 0 0 0,-2 0 41 0 0,-16 11-13 0 0,1 1 0 0 0,0 0 0 0 0,1 1 0 0 0,1 1 0 0 0,0 1 0 0 0,1 0 0 0 0,1 1 0 0 0,1 0 0 0 0,1 1 0 0 0,0 1 0 0 0,1 0 0 0 0,1 0 0 0 0,1 1 0 0 0,1 0 0 0 0,1 1 0 0 0,1 0 0 0 0,1 0 0 0 0,1 0 0 0 0,0 1 0 0 0,2-1 0 0 0,1 1 0 0 0,1 13 13 0 0,1-27-21 0 0,1 0 0 0 0,1-1 1 0 0,0 1-1 0 0,0-1 0 0 0,1 1 1 0 0,0-1-1 0 0,0 0 0 0 0,0-1 0 0 0,1 1 1 0 0,1-1-1 0 0,-1 0 0 0 0,1 0 1 0 0,0-1-1 0 0,1 1 0 0 0,0-1 1 0 0,0-1-1 0 0,0 1 0 0 0,0-1 1 0 0,1-1-1 0 0,0 1 0 0 0,0-1 0 0 0,0-1 1 0 0,0 1-1 0 0,1-1 0 0 0,0-1 1 0 0,-1 0-1 0 0,1 0 0 0 0,0 0 1 0 0,0-1-1 0 0,0-1 0 0 0,0 0 1 0 0,0 0-1 0 0,7-1 21 0 0,40-5-2904 0 0,-20-6-5301 0 0,-22 8-1876 0 0</inkml:trace>
</inkml:ink>
</file>

<file path=ppt/ink/ink3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208 1 12891 0 0,'0'0'2202'0'0,"0"0"-593"0"0,0 0-235 0 0,0 0-103 0 0,0 0-242 0 0,0 0-224 0 0,0 0-187 0 0,0 0-134 0 0,0 0-107 0 0,0 0-105 0 0,0 0-98 0 0,0 0-64 0 0,-32 13-40 0 0,-98 39-36 0 0,84-23-112 0 0,46-24 2 0 0,1-1 47 0 0,0 0 0 0 0,0 0 0 0 0,0-1 0 0 0,1 1 0 0 0,-1 0 0 0 0,1-1 0 0 0,0 1 0 0 0,0-1 0 0 0,0 0 1 0 0,1 0-1 0 0,-1 1 0 0 0,1-1 0 0 0,-1-1 0 0 0,1 1 0 0 0,0 0 0 0 0,0-1 0 0 0,0 1 0 0 0,1-1 0 0 0,-1 0 0 0 0,1 0 0 0 0,-1-1 0 0 0,1 1 0 0 0,-1-1 0 0 0,1 1 0 0 0,0-1 0 0 0,0 0 0 0 0,0 0 0 0 0,-1-1 0 0 0,3 1 29 0 0,29 13-17 0 0,-12-2 79 0 0,68 44-162 0 0,-88-54 143 0 0,0 1 0 0 0,-1-1-1 0 0,1 1 1 0 0,-1-1-1 0 0,1 1 1 0 0,-1 0-1 0 0,0 0 1 0 0,0 0-1 0 0,0 0 1 0 0,-1 0-1 0 0,1 0 1 0 0,-1 0-1 0 0,0 0 1 0 0,0 1-1 0 0,0-1 1 0 0,0 1-1 0 0,0-1 1 0 0,-1 1-1 0 0,1-1 1 0 0,-1 1 0 0 0,0-1-1 0 0,0 1 1 0 0,-1-1-1 0 0,1 1 1 0 0,-1-1-1 0 0,1 1 1 0 0,-2 1-43 0 0,-2 1 86 0 0,0-1 1 0 0,-1 1 0 0 0,1-1-1 0 0,-1 1 1 0 0,-1-2 0 0 0,1 1-1 0 0,0 0 1 0 0,-1-1 0 0 0,0 0 0 0 0,0 0-1 0 0,-1-1 1 0 0,1 0 0 0 0,-1 0-1 0 0,-3 1-86 0 0,-102 23-712 0 0,63-37-7952 0 0,40 7-2088 0 0</inkml:trace>
</inkml:ink>
</file>

<file path=ppt/ink/ink3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8.7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443 1 1208 0 0,'0'0'938'0'0,"0"0"-3"0"0,0 0 260 0 0,0 0 294 0 0,0 0 201 0 0,0 0 36 0 0,0 0-105 0 0,0 0-139 0 0,0 0-132 0 0,0 0-115 0 0,0 0-126 0 0,0 0-113 0 0,-24 7-124 0 0,-77 25-119 0 0,36 7 470 0 0,40-12-1098 0 0,0 0 0 0 0,1 2 1 0 0,2 1-1 0 0,1 1 1 0 0,2 0-1 0 0,1 2 1 0 0,1 0-1 0 0,2 1 0 0 0,1 1 1 0 0,2 0-1 0 0,2 0 1 0 0,1 1-1 0 0,1 1 1 0 0,2 0-1 0 0,2 0 1 0 0,1 0-1 0 0,2 0 0 0 0,2 5-125 0 0,-1-21-16 0 0,1-1-1 0 0,0 1 1 0 0,2-1 0 0 0,0 1-1 0 0,2-1 1 0 0,0 0-1 0 0,1-1 1 0 0,1 1-1 0 0,1-1 1 0 0,0 0-1 0 0,2-1 1 0 0,0 0 0 0 0,1-1-1 0 0,1 0 1 0 0,0 0-1 0 0,1-1 1 0 0,1-1-1 0 0,1 0 1 0 0,0-1-1 0 0,0-1 1 0 0,8 5 16 0 0,66 12-1333 0 0,-27-27-6675 0 0,-47-3-2937 0 0</inkml:trace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2:40.5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144 729 12011 0 0,'0'0'925'0'0,"0"0"-234"0"0,0 0-30 0 0,0 0 138 0 0,0 0 96 0 0,0 0-71 0 0,0 0-197 0 0,0 0-206 0 0,-6 33-168 0 0,-21 103-113 0 0,20-28-6 0 0,7-104-558 0 0,0 17-1435 0 0,-1-16-2613 0 0,-2-3-3784 0 0,1-2 4886 0 0</inkml:trace>
  <inkml:trace contextRef="#ctx0" brushRef="#br0" timeOffset="251.512">54 394 7226 0 0,'0'0'1104'0'0,"0"0"-64"0"0,0 0-224 0 0,0 0-280 0 0,0 0-240 0 0,0 0-336 0 0,0 0-384 0 0,-53-191-640 0 0,53 183-1240 0 0,0 5-3538 0 0,0-1 4498 0 0</inkml:trace>
  <inkml:trace contextRef="#ctx0" brushRef="#br0" timeOffset="495.034">746 0 14315 0 0,'0'0'2373'0'0,"0"0"-1615"0"0,0 0-516 0 0,0 0-41 0 0,0 0 33 0 0,0 0 70 0 0,0 0 45 0 0,0 0 24 0 0,0 0 6 0 0,0 0-29 0 0,0 0-77 0 0,0 0-76 0 0,4 35-57 0 0,9 110-54 0 0,-2-17 419 0 0,-7 1 1 0 0,-7 38-506 0 0,-15 50 338 0 0,0-66-358 0 0,16-126-855 0 0,2-24 393 0 0,0-1-164 0 0,0 0-189 0 0,0 0-221 0 0,0 0-304 0 0,0 0-395 0 0,3-19-10578 0 0,-2 12 9772 0 0</inkml:trace>
  <inkml:trace contextRef="#ctx0" brushRef="#br0" timeOffset="744.163">351 575 10298 0 0,'0'0'1635'0'0,"0"0"-749"0"0,0 0-245 0 0,0 0 143 0 0,0 0 177 0 0,0 0 52 0 0,0 0-87 0 0,0 0-141 0 0,0 0-78 0 0,0 0-54 0 0,32-3-56 0 0,106-11-60 0 0,57-28 681 0 0,15-32-1426 0 0,-146 39-3181 0 0,-3-7-4670 0 0,-45 31-1926 0 0</inkml:trace>
  <inkml:trace contextRef="#ctx0" brushRef="#br0" timeOffset="1066.489">1297 0 11650 0 0,'0'0'1182'0'0,"0"0"-32"0"0,0 0 41 0 0,0 0 21 0 0,-12 34-128 0 0,-37 110-174 0 0,32-93-492 0 0,2 0 0 0 0,2 2 1 0 0,3 0-1 0 0,1 0 0 0 0,4 1 1 0 0,1-1-1 0 0,3 27-418 0 0,0-72 41 0 0,1 0-1 0 0,0 1 0 0 0,0-1 1 0 0,1 1-1 0 0,0-1 0 0 0,0 1 1 0 0,1-1-1 0 0,0 0 0 0 0,0 0 0 0 0,1 0 1 0 0,0 0-1 0 0,1 0 0 0 0,-1 0 1 0 0,1-1-1 0 0,1 0 0 0 0,0 0 1 0 0,0 0-1 0 0,0 0 0 0 0,1-1 1 0 0,0 0-1 0 0,4 4-40 0 0,-3-8 48 0 0,-1-1 1 0 0,1 0-1 0 0,-1 0 0 0 0,1 0 0 0 0,-1-1 0 0 0,1 0 1 0 0,0-1-1 0 0,-1 1 0 0 0,1-1 0 0 0,-1 0 1 0 0,1-1-1 0 0,-1 0 0 0 0,1 0 0 0 0,-1 0 1 0 0,0 0-1 0 0,0-1 0 0 0,0 0 0 0 0,0-1 1 0 0,-1 1-1 0 0,0-1 0 0 0,3-2-48 0 0,-3 3 22 0 0,162-94 518 0 0,-118 88-353 0 0,-33 47 126 0 0,-14-27-222 0 0,3 41 231 0 0,-6-44-321 0 0,1-1 1 0 0,0 1-1 0 0,1 0 0 0 0,-1-1 0 0 0,2 1 0 0 0,-1 0 1 0 0,1-1-1 0 0,0 0 0 0 0,0 1 0 0 0,1-1 0 0 0,0 0 1 0 0,0 0-1 0 0,1 0 0 0 0,0-1 0 0 0,0 1 0 0 0,1-1 1 0 0,1 2-2 0 0,11-1-646 0 0,-4-6-3344 0 0,-12-1 3443 0 0,0-1-4550 0 0,0-2 975 0 0,-1 3 3240 0 0,0-4-8497 0 0</inkml:trace>
</inkml:ink>
</file>

<file path=ppt/ink/ink3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9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1 770 5673 0 0,'0'0'1323'0'0,"0"0"-385"0"0,0 0 34 0 0,0 0 272 0 0,0 0 150 0 0,0 0-79 0 0,0 0-182 0 0,0 0-191 0 0,0 0-130 0 0,0 0-78 0 0,0 0-102 0 0,30-35-72 0 0,92-111-36 0 0,-48 49 423 0 0,1-17 138 0 0,142-190-12 0 0,-155 231-864 0 0,-61 73-213 0 0,0 1 0 0 0,0-1 0 0 0,0 1 1 0 0,0-1-1 0 0,0 1 0 0 0,0 0 0 0 0,0 0 0 0 0,0-1 1 0 0,0 1-1 0 0,0 0 0 0 0,0 0 0 0 0,-1 0 0 0 0,1 0 1 0 0,0 0-1 0 0,0 0 0 0 0,-1 0 0 0 0,1 0 0 0 0,-1 0 0 0 0,1 0 1 0 0,-1 0-1 0 0,0 1 0 0 0,1-1 0 0 0,-1 0 0 0 0,0 0 1 0 0,0 0-1 0 0,0 1 0 0 0,0-1 0 0 0,0 0 0 0 0,0 0 1 0 0,0 0-1 0 0,0 1 0 0 0,0-1 0 0 0,0 0 0 0 0,-1 0 0 0 0,1 0 1 0 0,-1 0-1 0 0,1 1 0 0 0,-1-1 0 0 0,1 0 0 0 0,-1 0 1 0 0,1 0-1 0 0,-1 0 0 0 0,0 0 0 0 0,0 0 4 0 0,1 9 72 0 0,0 6-26 0 0,17 170 153 0 0,-7-154-192 0 0,1 1 0 0 0,2-2 0 0 0,1 0 0 0 0,1-1 0 0 0,2 0 0 0 0,1-1 0 0 0,1-1 0 0 0,2-1 0 0 0,12 13-7 0 0,16 20 65 0 0,-50-59-8 0 0,1 0 1 0 0,-1 0-1 0 0,0 0 0 0 0,1 0 0 0 0,-1 0 0 0 0,0 0 0 0 0,0 0 1 0 0,1 0-1 0 0,-1 0 0 0 0,0 0 0 0 0,0-1 0 0 0,0 1 0 0 0,0 0 1 0 0,0-1-1 0 0,0 1 0 0 0,0-1 0 0 0,-1 1 0 0 0,1-1 0 0 0,0 0 1 0 0,0 1-1 0 0,0-1 0 0 0,0 0 0 0 0,0 0 0 0 0,-1 1 0 0 0,1-1 0 0 0,0 0 1 0 0,0 0-1 0 0,0-1 0 0 0,-1 1 0 0 0,1 0 0 0 0,0 0 0 0 0,0-1 1 0 0,0 1-1 0 0,0 0 0 0 0,-1-1 0 0 0,1 1 0 0 0,0-1 0 0 0,0 1 1 0 0,0-1-58 0 0,-2 0 33 0 0,-154-44 225 0 0,121 31-283 0 0,-100-44-114 0 0,105 41-221 0 0,-1 2-1 0 0,0 2 1 0 0,-1 0-1 0 0,-1 3 1 0 0,0 0-1 0 0,0 3 1 0 0,0 0 0 0 0,-33 0 360 0 0,58 6-519 0 0,-24 6-3916 0 0,25 16-8190 0 0,8-17 8943 0 0</inkml:trace>
</inkml:ink>
</file>

<file path=ppt/ink/ink3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33.6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345 365 0 0 0,'0'0'1762'0'0,"0"0"-681"0"0,0 0-319 0 0,0 0 87 0 0,0 0 269 0 0,0 0 210 0 0,0 0 99 0 0,0 0-51 0 0,0 0-142 0 0,0 0-158 0 0,0 0-166 0 0,7-9-143 0 0,23-28-109 0 0,-23 28-75 0 0,-7 9-12 0 0,-13-13 2778 0 0,-27 11-3637 0 0,32 2 520 0 0,-18 3-213 0 0,1 1 1 0 0,-1 1 0 0 0,1 1-1 0 0,0 1 1 0 0,0 1 0 0 0,1 1-1 0 0,0 2 1 0 0,1 0 0 0 0,-12 8-20 0 0,25-13 8 0 0,9-6-11 0 0,-1 0 0 0 0,1 0-1 0 0,-1 1 1 0 0,1-1 0 0 0,-1 1 0 0 0,1-1 0 0 0,-1 1-1 0 0,1 0 1 0 0,0-1 0 0 0,-1 1 0 0 0,1 0-1 0 0,0 0 1 0 0,0 0 0 0 0,0 0 0 0 0,0 0 0 0 0,0 0-1 0 0,0 0 1 0 0,0 0 0 0 0,0 1 0 0 0,0-1-1 0 0,0 0 1 0 0,0 1 0 0 0,1-1 0 0 0,-1 0 0 0 0,1 1-1 0 0,-1-1 1 0 0,1 1 0 0 0,-1-1 0 0 0,1 1-1 0 0,0-1 1 0 0,0 1 0 0 0,0-1 0 0 0,0 1 0 0 0,0-1-1 0 0,0 1 1 0 0,0-1 0 0 0,0 1 0 0 0,1-1 0 0 0,-1 1-1 0 0,0-1 1 0 0,1 1 0 0 0,-1-1 0 0 0,1 0-1 0 0,0 1 1 0 0,-1-1 0 0 0,2 1 3 0 0,12 5 95 0 0,0-1 1 0 0,0-1-1 0 0,1 0 0 0 0,-1-1 1 0 0,1-1-1 0 0,0 0 0 0 0,1-1 1 0 0,-1 0-1 0 0,4-1-95 0 0,79 14 409 0 0,-97-14-399 0 0,0 1 0 0 0,0-1 1 0 0,0 0-1 0 0,-1 1 0 0 0,1-1 0 0 0,0 1 1 0 0,0-1-1 0 0,-1 1 0 0 0,1 0 0 0 0,-1-1 1 0 0,0 1-1 0 0,1 0 0 0 0,-1-1 0 0 0,0 1 1 0 0,0 0-1 0 0,0-1 0 0 0,0 1 0 0 0,0 0 1 0 0,0-1-1 0 0,-1 1 0 0 0,1 0 0 0 0,0-1 1 0 0,-1 1-1 0 0,0-1 0 0 0,1 1 0 0 0,-1 0 1 0 0,0-1-1 0 0,0 0 0 0 0,0 1 0 0 0,1-1 1 0 0,-2 1-1 0 0,1-1 0 0 0,0 0 0 0 0,0 0 1 0 0,-1 1-11 0 0,-201 222 504 0 0,182-201-476 0 0,16-19-27 0 0,0 0 0 0 0,1 0 0 0 0,0 1 0 0 0,0-1 1 0 0,0 1-1 0 0,0 0 0 0 0,1 0 0 0 0,0 1 0 0 0,0-1 1 0 0,0 1-1 0 0,1-1 0 0 0,0 1 0 0 0,0 0 0 0 0,0 0 1 0 0,1 0-1 0 0,-1 0 0 0 0,2 0 0 0 0,-1 1-1 0 0,3-4 26 0 0,-1 0 0 0 0,1 0 1 0 0,0 0-1 0 0,0-1 0 0 0,1 1 0 0 0,-1-1 0 0 0,1 1 0 0 0,-1-1 1 0 0,1 0-1 0 0,0 0 0 0 0,-1 0 0 0 0,1 0 0 0 0,0-1 0 0 0,0 1 0 0 0,1-1 1 0 0,-1 0-1 0 0,0 0 0 0 0,0 0 0 0 0,1 0 0 0 0,-1 0 0 0 0,0-1 0 0 0,1 1 1 0 0,2-1-27 0 0,17 4 33 0 0,0-1 0 0 0,1-1 1 0 0,-1-1-1 0 0,1-1 0 0 0,0-1 1 0 0,-1-1-1 0 0,0-1 0 0 0,1-1 1 0 0,-1-1-1 0 0,13-5-33 0 0,6-18-2411 0 0,-32 16-1476 0 0,-3-2-3954 0 0,-4 6 34 0 0</inkml:trace>
  <inkml:trace contextRef="#ctx0" brushRef="#br0" timeOffset="404.683">115 1 0 0 0,'0'0'623'0'0,"0"0"321"0"0,0 0 268 0 0,0 0 219 0 0,0 0 78 0 0,0 0-29 0 0,0 0-151 0 0,0 0-214 0 0,0 0-162 0 0,0 0-167 0 0,0 0-119 0 0,0 0-72 0 0,-4 55 3499 0 0,4 365-486 0 0,18 198-3843 0 0,-10-555 119 0 0,-1-15-3590 0 0,-5-15-6778 0 0,-2-30 4679 0 0</inkml:trace>
  <inkml:trace contextRef="#ctx0" brushRef="#br0" timeOffset="916.825">829 122 8506 0 0,'0'0'1787'0'0,"0"0"-244"0"0,0 0-186 0 0,0 0-76 0 0,0 0-72 0 0,0 0-152 0 0,0 0-255 0 0,0 0-216 0 0,0 0-126 0 0,0 0-35 0 0,0 0 77 0 0,0 0 82 0 0,0 0 31 0 0,0 23-54 0 0,0 132 299 0 0,-33 297 127 0 0,29-352-1446 0 0,4-57-2789 0 0,2-39 1115 0 0,6-8-12474 0 0,-5 1 11932 0 0</inkml:trace>
  <inkml:trace contextRef="#ctx0" brushRef="#br0" timeOffset="1374.737">667 122 8114 0 0,'0'0'1035'0'0,"0"0"-171"0"0,0 0-112 0 0,0 0 36 0 0,0 0 79 0 0,0 0 44 0 0,0 0-38 0 0,0 0-76 0 0,0 0-71 0 0,0 0-77 0 0,0 0-105 0 0,0 0-76 0 0,37-9-52 0 0,116-28-35 0 0,-54 30 415 0 0,-92 7-745 0 0,0 0-1 0 0,1 1 1 0 0,-1 0-1 0 0,0 0 0 0 0,1 1 1 0 0,-1 0-1 0 0,0 0 0 0 0,0 1 1 0 0,0 0-1 0 0,-1 0 1 0 0,1 0-1 0 0,-1 1 0 0 0,0 0 1 0 0,0 0-1 0 0,0 1 0 0 0,0 0 1 0 0,-1 0-1 0 0,1 0 1 0 0,-2 0-1 0 0,1 1 0 0 0,0 0 1 0 0,-1 0-1 0 0,0 0 0 0 0,-1 1 1 0 0,1-1-1 0 0,-1 1 1 0 0,0 0-1 0 0,-1 0 0 0 0,0 0 1 0 0,0 0-1 0 0,0 1-50 0 0,-4 7 73 0 0,0-1 1 0 0,-1 1-1 0 0,-1-1 1 0 0,0 0-1 0 0,-1-1 0 0 0,0 1 1 0 0,-1-1-1 0 0,-1 0 1 0 0,0 0-1 0 0,0-1 0 0 0,-2 0 1 0 0,1 0-1 0 0,-2-1 1 0 0,-7 7-74 0 0,-5 11 80 0 0,14-18-57 0 0,4-7-20 0 0,0 0 0 0 0,1 1 0 0 0,0-1 0 0 0,0 1 0 0 0,0-1 0 0 0,0 1 0 0 0,1 0 0 0 0,0 0 0 0 0,0 0 0 0 0,0 0 0 0 0,0 1 1 0 0,1-1-1 0 0,0 0 0 0 0,0 1-3 0 0,3-3 0 0 0,-1 0 1 0 0,1 0-1 0 0,0 0 1 0 0,-1-1-1 0 0,1 1 1 0 0,1 0-1 0 0,-1-1 0 0 0,0 1 1 0 0,0-1-1 0 0,1 0 1 0 0,0 0-1 0 0,-1 0 1 0 0,1 0-1 0 0,0 0 1 0 0,0-1-1 0 0,0 1 1 0 0,0-1-1 0 0,0 0 1 0 0,0 0-1 0 0,2 0 0 0 0,4 3 5 0 0,57 19 33 0 0,-56-21-32 0 0,0 1-1 0 0,0 0 1 0 0,0 0-1 0 0,-1 1 1 0 0,1 0-1 0 0,-1 0 1 0 0,0 1-1 0 0,0 1 1 0 0,-1 0-1 0 0,1 0 1 0 0,-1 0-1 0 0,-1 1-5 0 0,-5-5 19 0 0,0 1-1 0 0,-1-1 0 0 0,1 0 1 0 0,-1 1-1 0 0,0-1 1 0 0,0 1-1 0 0,0 0 0 0 0,0-1 1 0 0,0 1-1 0 0,0 0 0 0 0,-1 0 1 0 0,0 0-1 0 0,1-1 1 0 0,-1 1-1 0 0,0 0 0 0 0,0 0 1 0 0,0 0-1 0 0,-1 0 0 0 0,1-1 1 0 0,-1 1-1 0 0,0 0 0 0 0,1 0 1 0 0,-1-1-1 0 0,0 1 1 0 0,-1-1-1 0 0,1 1 0 0 0,0-1 1 0 0,-1 1-1 0 0,0-1 0 0 0,1 0 1 0 0,-2 2-19 0 0,-67 61 541 0 0,23-35-877 0 0,-2-2-1 0 0,-1-3 1 0 0,-1-1 0 0 0,-53 16 336 0 0,70-33-3315 0 0,12-6-5434 0 0,16-1-788 0 0</inkml:trace>
  <inkml:trace contextRef="#ctx0" brushRef="#br0" timeOffset="1668.39">1385 30 13291 0 0,'0'0'1221'0'0,"0"0"-672"0"0,0 0-332 0 0,0 0 167 0 0,0 0 275 0 0,0 0 189 0 0,0 0 108 0 0,0 0-12 0 0,0 0-46 0 0,0 0-78 0 0,0 0-104 0 0,26 31-120 0 0,80 101-100 0 0,-42-22 310 0 0,-61-104-750 0 0,18 32 113 0 0,-3 0 0 0 0,-1 1 0 0 0,-2 1 0 0 0,-1 1 0 0 0,-2 0 0 0 0,-2 0 0 0 0,-2 1 0 0 0,2 32-169 0 0,-9-57 11 0 0,-1-1-1 0 0,-1 1 0 0 0,0-1 0 0 0,-1 1 1 0 0,-1-1-1 0 0,0 0 0 0 0,-1 1 0 0 0,-1-2 1 0 0,0 1-1 0 0,-1-1 0 0 0,-1 1 0 0 0,-1-2 1 0 0,-1 3-11 0 0,-6 4-256 0 0,-2 0 1 0 0,0 0-1 0 0,-1-2 1 0 0,-1-1-1 0 0,0 0 1 0 0,-2-1 0 0 0,0-1-1 0 0,-1-1 1 0 0,0-1-1 0 0,-1-1 1 0 0,-2-1 255 0 0,-43 17-3112 0 0,23-16-5203 0 0,34-9-2391 0 0</inkml:trace>
</inkml:ink>
</file>

<file path=ppt/ink/ink3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4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2 636 568 0 0,'0'0'2245'0'0,"0"0"-408"0"0,0 0 24 0 0,0 0 154 0 0,0 0 44 0 0,0 0-163 0 0,0 0-241 0 0,0 0-264 0 0,0 0-290 0 0,0 0-243 0 0,0 0-172 0 0,0 0-99 0 0,-2-11-37 0 0,5-70 501 0 0,122-138 796 0 0,-39 112-1583 0 0,-81 101-275 0 0,0 0 0 0 0,0 1 0 0 0,0 0 0 0 0,1 0 0 0 0,-1 0 0 0 0,1 1 0 0 0,1 0 0 0 0,-1 0 0 0 0,1 0 0 0 0,-1 1 0 0 0,1 0 0 0 0,0 0 0 0 0,0 1 0 0 0,0 0 0 0 0,5-1 11 0 0,-3 45-273 0 0,-9 117 609 0 0,-1-157-329 0 0,1-1 0 0 0,0 1 0 0 0,0-1 0 0 0,0 1 1 0 0,0-1-1 0 0,0 1 0 0 0,1-1 0 0 0,-1 0 0 0 0,0 1 0 0 0,1-1 1 0 0,-1 1-1 0 0,0-1 0 0 0,1 0 0 0 0,0 1 0 0 0,-1-1 0 0 0,1 0 0 0 0,0 1 1 0 0,0-1-1 0 0,0 0 0 0 0,0 0 0 0 0,0 0 0 0 0,0 0 0 0 0,0 0 1 0 0,0 0-1 0 0,0 0 0 0 0,0 0 0 0 0,1-1 0 0 0,-1 1 0 0 0,0 0 1 0 0,1-1-1 0 0,-1 1 0 0 0,0-1 0 0 0,1 1 0 0 0,-1-1 0 0 0,1 1 0 0 0,-1-1 1 0 0,0 0-1 0 0,1 0 0 0 0,-1 0 0 0 0,1 0 0 0 0,-1 0 0 0 0,1 0 1 0 0,-1 0-1 0 0,1-1 0 0 0,-1 1 0 0 0,0 0 0 0 0,1-1 0 0 0,-1 1-7 0 0,66-34 613 0 0,136-122-277 0 0,-91 93-401 0 0,-111 64 57 0 0,1 0 0 0 0,-1 0 0 0 0,0 0 0 0 0,1 0 0 0 0,-1 0 0 0 0,0 0 0 0 0,0 0 0 0 0,0 1 0 0 0,0-1 0 0 0,0 0 0 0 0,0 1 0 0 0,0-1 0 0 0,-1 1 0 0 0,1-1 0 0 0,0 1 0 0 0,-1-1 0 0 0,1 1 0 0 0,-1-1 0 0 0,0 1 0 0 0,1 0 0 0 0,-1-1 0 0 0,0 1 0 0 0,0 0 0 0 0,0-1 0 0 0,0 1 0 0 0,0-1 0 0 0,-1 1 0 0 0,1 0 0 0 0,0-1 0 0 0,-1 1 0 0 0,1-1 0 0 0,-1 1 0 0 0,0 0 8 0 0,0 8 28 0 0,-20 169 218 0 0,20-171-294 0 0,0-3 12 0 0,0 1 0 0 0,1-1 0 0 0,0 0 0 0 0,-1 0 0 0 0,2 0 0 0 0,-1 1 0 0 0,1-1 0 0 0,-1 0 0 0 0,1 0-1 0 0,1 0 1 0 0,-1 0 0 0 0,1 0 0 0 0,0 0 0 0 0,0 0 0 0 0,0-1 0 0 0,1 1 0 0 0,-1-1 0 0 0,1 1 0 0 0,1-1 36 0 0,14 1-4045 0 0,1-7-7153 0 0,-14-1 3568 0 0</inkml:trace>
  <inkml:trace contextRef="#ctx0" brushRef="#br0" timeOffset="269.832">1165 95 5977 0 0,'0'0'2481'0'0,"0"0"-808"0"0,0 0-224 0 0,0 0-24 0 0,-20 31-126 0 0,-63 101-220 0 0,49-42 340 0 0,33-78-1203 0 0,-1-7-135 0 0,1 0 0 0 0,0-1 0 0 0,0 1-1 0 0,1 0 1 0 0,-1 0 0 0 0,1 0 0 0 0,0-1-1 0 0,0 1 1 0 0,1 0 0 0 0,-1 0 0 0 0,1 0 0 0 0,0-1-1 0 0,1 1 1 0 0,-1 0 0 0 0,1-1 0 0 0,0 1-1 0 0,0-1 1 0 0,0 0 0 0 0,0 0 0 0 0,1 1 0 0 0,0-1-1 0 0,0-1 1 0 0,0 1 0 0 0,0 0 0 0 0,1-1-1 0 0,-1 0 1 0 0,1 0 0 0 0,0 0 0 0 0,0 0-1 0 0,2 1-80 0 0,0-1 123 0 0,0-1 0 0 0,0 0 0 0 0,0 0 0 0 0,0-1-1 0 0,0 1 1 0 0,0-2 0 0 0,0 1 0 0 0,0 0-1 0 0,1-1 1 0 0,-1 0 0 0 0,0-1 0 0 0,0 1-1 0 0,0-1 1 0 0,1 0 0 0 0,-1-1 0 0 0,0 0-1 0 0,-1 0 1 0 0,1 0 0 0 0,0 0 0 0 0,0-1-1 0 0,-1 0 1 0 0,0 0 0 0 0,1-1 0 0 0,-1 1-1 0 0,0-1 1 0 0,-1 0 0 0 0,1-1 0 0 0,-1 1-1 0 0,0-1 1 0 0,0 0 0 0 0,0 0 0 0 0,-1 0-1 0 0,1 0 1 0 0,-1 0 0 0 0,-1-1 0 0 0,1 0-1 0 0,-1 0 1 0 0,0 1 0 0 0,0-1 0 0 0,0 0-1 0 0,-1-1 1 0 0,0 1 0 0 0,0-4-123 0 0,-1 1-124 0 0,-1 1-1 0 0,0 0 1 0 0,0-1 0 0 0,0 1-1 0 0,-1 0 1 0 0,0 0-1 0 0,-1 0 1 0 0,0 0 0 0 0,0 0-1 0 0,-1 0 1 0 0,0 1 0 0 0,0 0-1 0 0,-1 0 1 0 0,0 0 0 0 0,0 0-1 0 0,0 1 1 0 0,-1-1-1 0 0,0 2 1 0 0,0-1 0 0 0,-5-3 124 0 0,-43-19-5247 0 0,17 18-5658 0 0,24 6 4824 0 0</inkml:trace>
  <inkml:trace contextRef="#ctx0" brushRef="#br0" timeOffset="635.665">1592 176 19660 0 0,'0'0'651'0'0,"0"0"-411"0"0,0 0-99 0 0,0 0 105 0 0,0 0 85 0 0,0 0 37 0 0,0 0-43 0 0,0 0-90 0 0,0 0-62 0 0,0 0-56 0 0,3 33-34 0 0,7 105-21 0 0,-10-126-55 0 0,0-1 0 0 0,0 1 0 0 0,2 0 0 0 0,-1 0 0 0 0,1-1 0 0 0,1 1 0 0 0,0-1 0 0 0,1 1 0 0 0,0-1 0 0 0,1 0 0 0 0,1 0-7 0 0,-6-8 8 0 0,1-1 0 0 0,1 1 0 0 0,-1-1 0 0 0,0 0 0 0 0,1 0 1 0 0,-1 0-1 0 0,1 0 0 0 0,0 0 0 0 0,-1 0 0 0 0,1 0 0 0 0,0 0 0 0 0,0-1 0 0 0,0 1 1 0 0,0-1-1 0 0,1 1 0 0 0,-1-1 0 0 0,0 0 0 0 0,1 0 0 0 0,-1 0 0 0 0,1 0 0 0 0,-1 0 1 0 0,1-1-1 0 0,-1 1 0 0 0,1-1 0 0 0,-1 0 0 0 0,1 1 0 0 0,-1-1 0 0 0,1 0 0 0 0,0-1 1 0 0,-1 1-1 0 0,1 0 0 0 0,-1-1 0 0 0,1 1 0 0 0,-1-1 0 0 0,1 0 0 0 0,-1 0 0 0 0,1 0 1 0 0,-1 0-1 0 0,0 0 0 0 0,1-1 0 0 0,-1 1 0 0 0,0-1 0 0 0,0 1 0 0 0,1-3-8 0 0,19-19 182 0 0,-1-2-1 0 0,-1-1 1 0 0,-1-1-1 0 0,-1 0 1 0 0,-2-1-1 0 0,-1-1 1 0 0,6-18-182 0 0,1 3-32 0 0,-18 37-852 0 0,28-50 1384 0 0,-18 41-5156 0 0,1 5-6386 0 0,-11 10 2819 0 0</inkml:trace>
  <inkml:trace contextRef="#ctx0" brushRef="#br0" timeOffset="935.745">2236 338 8890 0 0,'0'0'3294'0'0,"0"0"-898"0"0,0 0-346 0 0,0 0-247 0 0,0 0-376 0 0,0 0-267 0 0,0 0-194 0 0,34-16-156 0 0,104-51-124 0 0,-80 27 120 0 0,-50 30-615 0 0,-2 3-126 0 0,1-1 1 0 0,-1 0 0 0 0,-1 0 0 0 0,1 0-1 0 0,-1-1 1 0 0,-1 0 0 0 0,0 0-1 0 0,0 0 1 0 0,-1 0 0 0 0,0-1 0 0 0,0 0-1 0 0,-1 1 1 0 0,0-1 0 0 0,-1 0 0 0 0,0 0-1 0 0,-1 0 1 0 0,0-2-66 0 0,-1 10-29 0 0,1 0 0 0 0,-1 0-1 0 0,1 0 1 0 0,-1 0 0 0 0,0 0 0 0 0,0 0-1 0 0,0 0 1 0 0,0 0 0 0 0,-1 1 0 0 0,1-1-1 0 0,0 0 1 0 0,-1 1 0 0 0,1-1-1 0 0,-1 1 1 0 0,0-1 0 0 0,1 1 0 0 0,-1 0-1 0 0,0-1 1 0 0,0 1 0 0 0,0 0 0 0 0,0 0-1 0 0,0 0 1 0 0,0 1 0 0 0,0-1 0 0 0,0 1-1 0 0,0-1 1 0 0,0 1 0 0 0,-1-1 0 0 0,1 1-1 0 0,0 0 1 0 0,0 0 0 0 0,0 0 0 0 0,0 0-1 0 0,-2 1 30 0 0,-74 16-743 0 0,67-12 693 0 0,1 1 0 0 0,0 0 0 0 0,0 1 0 0 0,0 0 0 0 0,1 0-1 0 0,0 1 1 0 0,0 0 0 0 0,1 1 0 0 0,0 0 0 0 0,0 0 0 0 0,1 1 0 0 0,1 0-1 0 0,-1 0 1 0 0,2 1 0 0 0,-1 0 0 0 0,1 0 0 0 0,1 0 0 0 0,0 0-1 0 0,1 1 1 0 0,0-1 0 0 0,1 1 0 0 0,0 0 0 0 0,0 3 50 0 0,2-5-2 0 0,0-1 1 0 0,0 1-1 0 0,1-1 1 0 0,0 1-1 0 0,1-1 1 0 0,0 1-1 0 0,0-1 1 0 0,1 0 0 0 0,0 0-1 0 0,1 0 1 0 0,0 0-1 0 0,0-1 1 0 0,1 0-1 0 0,0 0 1 0 0,1 0-1 0 0,-1 0 1 0 0,2-1-1 0 0,6 7 2 0 0,1 0-22 0 0,1-1 0 0 0,0-1 0 0 0,1 0 0 0 0,0-1 0 0 0,1-1-1 0 0,0-1 1 0 0,1 0 0 0 0,0-1 0 0 0,0-1 0 0 0,1 0 0 0 0,0-2 0 0 0,0 0 0 0 0,0-1-1 0 0,1-1 1 0 0,-1-1 0 0 0,1-1 0 0 0,6 0 22 0 0,-7-1-666 0 0,27-1-2038 0 0,-17-2-4528 0 0,-11-1-4388 0 0</inkml:trace>
</inkml:ink>
</file>

<file path=ppt/ink/ink3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1 11987 0 0,'0'0'1284'0'0,"0"0"-163"0"0,0 0-102 0 0,0 0 11 0 0,0 0-26 0 0,0 0-124 0 0,0 0-176 0 0,0 0-155 0 0,0 0-43 0 0,0 0 9 0 0,0 0 37 0 0,0 0-26 0 0,0 0-81 0 0,3 36-68 0 0,10 117-50 0 0,14 198 808 0 0,2-30-2174 0 0,-39-285-2408 0 0,-10-20-6418 0 0,13-13 255 0 0</inkml:trace>
  <inkml:trace contextRef="#ctx0" brushRef="#br0" timeOffset="437.03">1 604 6569 0 0,'0'0'2844'0'0,"0"0"-1956"0"0,0 0-392 0 0,0 0 155 0 0,0 0 145 0 0,34-9 27 0 0,113-29-40 0 0,34 8 994 0 0,54 6-1375 0 0,-79 11-3203 0 0,-64 7-1943 0 0,-1-2-3315 0 0,-49 7 7634 0 0,-51 20 6689 0 0,-56 53 3331 0 0,59-65-9336 0 0,1 0 1 0 0,0 0 0 0 0,0 1-1 0 0,1 0 1 0 0,0 0-1 0 0,0 0 1 0 0,0 0-1 0 0,1 1 1 0 0,1-1-1 0 0,0 1 1 0 0,0 0 0 0 0,0-1-1 0 0,1 1 1 0 0,0 0-1 0 0,1 3-259 0 0,2-6 91 0 0,1 0 0 0 0,-1 0-1 0 0,1-1 1 0 0,1 1-1 0 0,-1-1 1 0 0,1 0 0 0 0,0 0-1 0 0,0 0 1 0 0,0-1 0 0 0,0 1-1 0 0,1-1 1 0 0,0 0 0 0 0,0 0-1 0 0,0 0 1 0 0,0-1 0 0 0,1 0-1 0 0,0 0 1 0 0,-1 0-1 0 0,1-1 1 0 0,0 0 0 0 0,0 0-1 0 0,0 0 1 0 0,0-1 0 0 0,1 0-1 0 0,-1 0 1 0 0,0-1 0 0 0,0 1-1 0 0,1-1 1 0 0,-1-1 0 0 0,0 1-1 0 0,1-1-90 0 0,2 2 185 0 0,0-1-1 0 0,0 0 0 0 0,0 0 1 0 0,0-1-1 0 0,0-1 1 0 0,0 1-1 0 0,0-1 1 0 0,0 0-1 0 0,-1-1 0 0 0,1 0 1 0 0,-1-1-1 0 0,1 0 1 0 0,-1 0-1 0 0,-1 0 1 0 0,1-1-1 0 0,-1-1 0 0 0,1 1 1 0 0,-1-1-1 0 0,-1 0 1 0 0,1 0-1 0 0,-1-1 1 0 0,0 0-1 0 0,-1 0 0 0 0,3-4-184 0 0,-7 6 28 0 0,0 0-1 0 0,0 1 1 0 0,0-1-1 0 0,0 0 1 0 0,-1 0-1 0 0,0 0 0 0 0,0 1 1 0 0,0-1-1 0 0,-1 0 1 0 0,1 0-1 0 0,-1 1 0 0 0,0-1 1 0 0,0 0-1 0 0,-1 1 1 0 0,0-1-1 0 0,1 1 0 0 0,-1-1 1 0 0,-1 1-1 0 0,1 0 1 0 0,-1 0-1 0 0,0 0 1 0 0,0 0-1 0 0,0 0 0 0 0,0 1 1 0 0,0-1-1 0 0,-2 0-27 0 0,-5-5-189 0 0,0 1-1 0 0,-1 0 1 0 0,0 0-1 0 0,0 1 1 0 0,0 1 0 0 0,-1 0-1 0 0,0 0 1 0 0,0 1-1 0 0,-3 0 190 0 0,-71-18-2376 0 0,29 12-5371 0 0,39 7-3933 0 0</inkml:trace>
</inkml:ink>
</file>

<file path=ppt/ink/ink3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08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458 452 1400 0 0,'0'0'1485'0'0,"0"0"-483"0"0,0 0-76 0 0,0 0-18 0 0,0 0 30 0 0,-31 5-73 0 0,-100 18-13 0 0,49 14 456 0 0,70-27-1062 0 0,-4 0-82 0 0,1 1 0 0 0,1 1-1 0 0,-1 0 1 0 0,2 0 0 0 0,0 2-1 0 0,0-1 1 0 0,2 2 0 0 0,0 0 0 0 0,0 0-1 0 0,1 1 1 0 0,1 0 0 0 0,1 0-1 0 0,0 1 1 0 0,1 1 0 0 0,1-1 0 0 0,1 1-1 0 0,0 0 1 0 0,1 0 0 0 0,1 0-1 0 0,1 1 1 0 0,0 13-164 0 0,2-28 20 0 0,1 0 0 0 0,0 0-1 0 0,0 0 1 0 0,0 0 0 0 0,0 0 0 0 0,1 0-1 0 0,0 0 1 0 0,0 0 0 0 0,0 0 0 0 0,0-1-1 0 0,0 1 1 0 0,1-1 0 0 0,-1 0 0 0 0,1 0-1 0 0,0 1 1 0 0,0-2 0 0 0,0 1 0 0 0,1 0-1 0 0,-1-1 1 0 0,1 1 0 0 0,-1-1 0 0 0,1 0-1 0 0,0 0 1 0 0,0-1 0 0 0,0 1 0 0 0,0-1-1 0 0,0 0 1 0 0,0 0 0 0 0,0 0 0 0 0,0 0-1 0 0,0-1 1 0 0,3 0-20 0 0,5 1 123 0 0,0-1 0 0 0,1-1-1 0 0,-1 0 1 0 0,0-1 0 0 0,0 0-1 0 0,0-1 1 0 0,-1 0 0 0 0,1-1 0 0 0,-1-1-1 0 0,11-4-122 0 0,4-5 24 0 0,-1 0 0 0 0,0-1 0 0 0,-1-1 0 0 0,0-2 0 0 0,-2 0 0 0 0,0-1 0 0 0,-1-2 0 0 0,-1 0 0 0 0,-1-1 0 0 0,-1 0-1 0 0,-1-2 1 0 0,-1 0 0 0 0,-1-1 0 0 0,-2-1 0 0 0,0 0 0 0 0,-1-1 0 0 0,-2 0 0 0 0,1-6-24 0 0,-9 27-157 0 0,0 0-1 0 0,0 0 1 0 0,-1 0 0 0 0,0-1 0 0 0,0 1-1 0 0,0-1 1 0 0,-1 1 0 0 0,0-1-1 0 0,0 1 1 0 0,-1-1 0 0 0,0 1-1 0 0,0 0 1 0 0,0-1 0 0 0,-1 1 0 0 0,0 0-1 0 0,0 0 1 0 0,0 0 0 0 0,-3-4 157 0 0,2 9-76 0 0,0 0 0 0 0,0 1 0 0 0,1-1 0 0 0,-1 1-1 0 0,0 0 1 0 0,0 0 0 0 0,0 0 0 0 0,0 0 0 0 0,0 0 0 0 0,0 1 0 0 0,1-1 0 0 0,-1 1 0 0 0,0 0 0 0 0,0 0 0 0 0,1 0 0 0 0,-1 0 0 0 0,0 0 0 0 0,1 0 0 0 0,-1 1 0 0 0,1-1 0 0 0,-1 1 0 0 0,1 0-1 0 0,0 0 1 0 0,0 0 0 0 0,0 0 0 0 0,0 0 0 0 0,0 0 0 0 0,0 0 0 0 0,1 1 0 0 0,-1-1 0 0 0,1 1 0 0 0,-1-1 0 0 0,1 1 0 0 0,0 0 76 0 0,-9 12 54 0 0,0 1 0 0 0,1 0 0 0 0,1 1 0 0 0,1 0 0 0 0,0 0 0 0 0,1 0 0 0 0,1 1 0 0 0,0 0 0 0 0,2 0 0 0 0,0 0 1 0 0,1 1-1 0 0,0-1 0 0 0,2 18-54 0 0,0-31 64 0 0,1 1-1 0 0,-1-1 1 0 0,1 1 0 0 0,0-1 0 0 0,1 0 0 0 0,-1 1 0 0 0,1-1-1 0 0,0 0 1 0 0,0 0 0 0 0,1 0 0 0 0,-1 0 0 0 0,1 0 0 0 0,0 0 0 0 0,0-1-1 0 0,1 0 1 0 0,-1 1 0 0 0,1-1 0 0 0,0 0 0 0 0,0-1 0 0 0,1 1 0 0 0,-1-1-1 0 0,1 0 1 0 0,0 0 0 0 0,-1 0 0 0 0,1-1 0 0 0,0 0 0 0 0,1 0-1 0 0,-1 0 1 0 0,0 0 0 0 0,1-1-64 0 0,17 5 341 0 0,0-2 0 0 0,1-1 0 0 0,-1 0 0 0 0,1-2 0 0 0,-1-1 0 0 0,14-2-341 0 0,-5-3 371 0 0,0-1-1 0 0,0-2 1 0 0,-1-1 0 0 0,0-1 0 0 0,-1-2 0 0 0,0-1 0 0 0,0-2 0 0 0,-2-1 0 0 0,0-1 0 0 0,-1-1 0 0 0,12-11-371 0 0,17-11 367 0 0,-1-2-1 0 0,-3-3 1 0 0,-1-2-1 0 0,-3-2 1 0 0,12-18-367 0 0,-47 52-2 0 0,-1 0 0 0 0,-1-1 0 0 0,0-1 0 0 0,-1 1 0 0 0,-1-2 0 0 0,0 1 0 0 0,-2-1 0 0 0,0 0 0 0 0,-1-1 0 0 0,-1 0 0 0 0,0 0 0 0 0,-1 0 0 0 0,-2 0 0 0 0,0-5 2 0 0,-1 23-33 0 0,-1 0 1 0 0,0-1-1 0 0,0 1 1 0 0,0 0-1 0 0,0-1 1 0 0,0 1 0 0 0,0 0-1 0 0,0-1 1 0 0,0 1-1 0 0,-1 0 1 0 0,1 0-1 0 0,-1-1 1 0 0,1 1-1 0 0,-1 0 1 0 0,1 0-1 0 0,-1 0 1 0 0,1 0-1 0 0,-1 0 1 0 0,0-1 0 0 0,0 1-1 0 0,0 0 1 0 0,1 1-1 0 0,-1-1 1 0 0,0 0-1 0 0,0 0 1 0 0,0 0-1 0 0,0 0 1 0 0,-1 1-1 0 0,1-1 1 0 0,0 1-1 0 0,0-1 1 0 0,0 1-1 0 0,-1-1 1 0 0,1 1 0 0 0,0 0-1 0 0,0-1 1 0 0,-1 1-1 0 0,1 0 1 0 0,0 0-1 0 0,0 0 1 0 0,-1 0-1 0 0,1 0 1 0 0,0 0-1 0 0,-1 0 1 0 0,1 0-1 0 0,-1 1 33 0 0,-57 29-1570 0 0,32-7 1465 0 0,2 2 0 0 0,0 1 0 0 0,2 1 0 0 0,1 1 0 0 0,1 1 0 0 0,1 1 0 0 0,2 1 0 0 0,1 0 0 0 0,1 1-1 0 0,2 1 1 0 0,1 0 0 0 0,2 1 0 0 0,2 1 0 0 0,0-1 0 0 0,3 1 0 0 0,-3 36 105 0 0,8-62-10 0 0,0 1 1 0 0,1 0 0 0 0,0 0-1 0 0,0-1 1 0 0,2 1-1 0 0,-1 0 1 0 0,1-1 0 0 0,0 1-1 0 0,1-1 1 0 0,0 0 0 0 0,0 0-1 0 0,1 0 1 0 0,0 0-1 0 0,1 0 1 0 0,0-1 0 0 0,0 0-1 0 0,1 0 1 0 0,0 0-1 0 0,1-1 1 0 0,-1 0 0 0 0,1 0-1 0 0,1-1 1 0 0,-1 0-1 0 0,1 0 1 0 0,0 0 0 0 0,9 3 9 0 0,3-1 200 0 0,0-2-1 0 0,0 0 1 0 0,1-2 0 0 0,0 0 0 0 0,0-1-1 0 0,0-1 1 0 0,0-1 0 0 0,0-1 0 0 0,0-1 0 0 0,1-1-1 0 0,-1-1 1 0 0,-1 0 0 0 0,1-2 0 0 0,0 0 0 0 0,-1-2-1 0 0,0 0 1 0 0,-1-1 0 0 0,1-1 0 0 0,-2-1-1 0 0,1 0 1 0 0,10-9-200 0 0,23-13 320 0 0,-1-2-1 0 0,-2-3 1 0 0,-2-1 0 0 0,-1-3-1 0 0,-2-2 1 0 0,-2-1-1 0 0,-2-3 1 0 0,25-37-320 0 0,-53 70-11 0 0,-1-1 1 0 0,-1-1-1 0 0,-1 0 1 0 0,0 0-1 0 0,-1-1 1 0 0,0 0-1 0 0,-2 0 1 0 0,0-1 0 0 0,-1 0-1 0 0,0 0 1 0 0,-2 0-1 0 0,0 0 1 0 0,-1-1-1 0 0,-1-4 11 0 0,-1 20-37 0 0,-1-1 0 0 0,0 1 0 0 0,0 0 1 0 0,0 0-1 0 0,0 0 0 0 0,0 0 0 0 0,-1 0 0 0 0,1 0 0 0 0,-1 0 0 0 0,0 1 0 0 0,0-1 1 0 0,0 0-1 0 0,0 1 0 0 0,0-1 0 0 0,0 1 0 0 0,-1 0 0 0 0,1 0 0 0 0,-1 0 0 0 0,0 0 1 0 0,0 0-1 0 0,1 1 0 0 0,-1-1 0 0 0,0 1 0 0 0,0 0 0 0 0,-1 0 0 0 0,1 0 0 0 0,0 0 1 0 0,0 0-1 0 0,0 1 0 0 0,-1-1 0 0 0,1 1 0 0 0,0 0 0 0 0,0 0 0 0 0,-1 0 0 0 0,1 1 1 0 0,0-1-1 0 0,0 1 0 0 0,-1 0 0 0 0,1-1 0 0 0,0 1 0 0 0,0 1 0 0 0,0-1 0 0 0,0 0 0 0 0,0 1 1 0 0,0 0-1 0 0,1-1 0 0 0,-1 1 0 0 0,0 0 0 0 0,-1 3 37 0 0,-20 11-3 0 0,1 1 0 0 0,0 1-1 0 0,1 0 1 0 0,2 2 0 0 0,0 1 0 0 0,1 1-1 0 0,1 0 1 0 0,1 1 0 0 0,1 1-1 0 0,1 0 1 0 0,1 2 0 0 0,1-1 0 0 0,1 2-1 0 0,2-1 1 0 0,1 2 0 0 0,1-1 0 0 0,1 1-1 0 0,1 2 4 0 0,3-21-5 0 0,2-1 0 0 0,-1 1 0 0 0,1-1 0 0 0,1 1 0 0 0,-1 0 0 0 0,1 0-1 0 0,1-1 1 0 0,0 1 0 0 0,0 0 0 0 0,1-1 0 0 0,0 1 0 0 0,0-1 0 0 0,1 0-1 0 0,0 1 1 0 0,0-1 0 0 0,1 0 0 0 0,0-1 0 0 0,1 1 0 0 0,-1-1 0 0 0,1 0-1 0 0,1 0 1 0 0,0 0 0 0 0,0-1 0 0 0,0 0 0 0 0,0 0 0 0 0,1-1-1 0 0,0 1 1 0 0,6 2 5 0 0,4-1-89 0 0,0-1-1 0 0,1 0 1 0 0,0-2-1 0 0,-1 0 1 0 0,1-1-1 0 0,1 0 1 0 0,-1-2-1 0 0,0 0 1 0 0,7-2 89 0 0,38-2-3310 0 0,-3-4-4214 0 0,-39 3-1233 0 0</inkml:trace>
  <inkml:trace contextRef="#ctx0" brushRef="#br0" timeOffset="2428.36">2538 452 3825 0 0,'0'0'1375'0'0,"0"0"-284"0"0,0 0-143 0 0,0 0 47 0 0,0 0 74 0 0,0 0-14 0 0,0 0-100 0 0,0 0-113 0 0,0 0-133 0 0,0 0-121 0 0,0 0-126 0 0,-28 19-104 0 0,-86 61-68 0 0,68-27 87 0 0,43-43-277 0 0,-23 120 582 0 0,26-126-651 0 0,0-1 0 0 0,0 1 0 0 0,0-1 1 0 0,1 1-1 0 0,-1-1 0 0 0,1 0 0 0 0,0 1 1 0 0,0-1-1 0 0,0 0 0 0 0,0 1 0 0 0,0-1 0 0 0,1 0 1 0 0,0 0-1 0 0,-1 0 0 0 0,1 0 0 0 0,0-1 1 0 0,1 1-1 0 0,-1 0 0 0 0,0-1 0 0 0,1 1 1 0 0,-1-1-1 0 0,1 0 0 0 0,0 0 0 0 0,0 0 0 0 0,0 0 1 0 0,0-1-1 0 0,0 1 0 0 0,0-1 0 0 0,0 1 1 0 0,1-1-1 0 0,-1 0 0 0 0,0 0 0 0 0,1-1 0 0 0,-1 1 1 0 0,0-1-1 0 0,3 0-31 0 0,8 1 275 0 0,1 0 0 0 0,0-2 0 0 0,0 0 0 0 0,0 0 0 0 0,0-2 0 0 0,-1 0 0 0 0,1 0 0 0 0,-1-1-1 0 0,0-1 1 0 0,0 0 0 0 0,-1-1 0 0 0,1-1 0 0 0,-1 0 0 0 0,0-1 0 0 0,-1 0 0 0 0,0-1 0 0 0,-1 0 0 0 0,11-11-275 0 0,-15 14 81 0 0,1 0 0 0 0,-1-1 0 0 0,0 0 0 0 0,0 0 0 0 0,-1-1 0 0 0,0 1 0 0 0,0-2 0 0 0,-1 1 0 0 0,0 0 0 0 0,0-1 0 0 0,-1 0 0 0 0,0 0 0 0 0,-1 0 0 0 0,0-1 0 0 0,0 1 0 0 0,-1-1 0 0 0,0 0 0 0 0,-1 0 0 0 0,0 1 0 0 0,-1-1 0 0 0,0 0 0 0 0,0 0 0 0 0,-1 0 0 0 0,-2-7-81 0 0,0 11-112 0 0,0 0 0 0 0,0 1 0 0 0,0 0 0 0 0,-1-1 0 0 0,0 1 0 0 0,0 1 0 0 0,-1-1-1 0 0,1 1 1 0 0,-1-1 0 0 0,0 1 0 0 0,0 1 0 0 0,0-1 0 0 0,-1 1 0 0 0,1 0-1 0 0,-1 0 1 0 0,0 0 0 0 0,0 1 0 0 0,0 0 0 0 0,0 0 0 0 0,0 1 0 0 0,0-1 0 0 0,-1 1-1 0 0,1 1 1 0 0,0-1 0 0 0,-1 1 112 0 0,-3-1-809 0 0,1 1-1 0 0,-1 1 1 0 0,1-1 0 0 0,0 1-1 0 0,-1 1 1 0 0,1-1 0 0 0,0 2-1 0 0,0-1 1 0 0,0 1-1 0 0,-4 3 810 0 0,-16 8-5850 0 0,9-3-1141 0 0</inkml:trace>
  <inkml:trace contextRef="#ctx0" brushRef="#br0" timeOffset="2944.373">2875 507 11338 0 0,'0'0'4215'0'0,"0"0"-2402"0"0,0 0-935 0 0,0 0-149 0 0,0 0-22 0 0,0 0-63 0 0,0 0-88 0 0,0 0-67 0 0,0 0-48 0 0,0 0-93 0 0,0 0-92 0 0,-16 33-96 0 0,-51 103-102 0 0,49-69 10 0 0,18-65-61 0 0,1 0 1 0 0,-1 0 0 0 0,1 1 0 0 0,-1-1-1 0 0,1 0 1 0 0,0 0 0 0 0,0 0 0 0 0,0 0 0 0 0,0 0-1 0 0,1 0 1 0 0,-1 0 0 0 0,0 0 0 0 0,1 0 0 0 0,-1-1-1 0 0,1 1 1 0 0,0-1 0 0 0,0 1 0 0 0,-1-1 0 0 0,1 1-1 0 0,0-1 1 0 0,0 0 0 0 0,0 0 0 0 0,0 0 0 0 0,1 0-1 0 0,-1-1 1 0 0,0 1 0 0 0,0 0 0 0 0,0-1 0 0 0,1 1-1 0 0,-1-1 1 0 0,0 0 0 0 0,1 0 0 0 0,-1 0 0 0 0,0 0-1 0 0,3-1-7 0 0,83-11 428 0 0,-62-1-356 0 0,-1 0 0 0 0,0-2 0 0 0,-1-1 0 0 0,0-1 0 0 0,-2 0 1 0 0,0-2-1 0 0,-1-1 0 0 0,0 0 0 0 0,14-21-72 0 0,-35 42-28 0 0,0-1-1 0 0,0 1 1 0 0,1-1-1 0 0,-1 1 1 0 0,0 0-1 0 0,0-1 1 0 0,1 1-1 0 0,-1-1 1 0 0,0 1-1 0 0,1-1 1 0 0,-1 1-1 0 0,1-1 1 0 0,-1 1-1 0 0,1-1 1 0 0,-1 1-1 0 0,1-1 1 0 0,-1 1 0 0 0,1-1-1 0 0,-1 0 1 0 0,1 1-1 0 0,-1-1 1 0 0,1 0-1 0 0,0 0 1 0 0,-1 1-1 0 0,1-1 1 0 0,0 0-1 0 0,-1 0 1 0 0,1 0-1 0 0,0 0 1 0 0,-1 0-1 0 0,1 0 1 0 0,-1 0-1 0 0,1 0 1 0 0,0 0-1 0 0,-1 0 1 0 0,1 0-1 0 0,0 0 1 0 0,-1 0-1 0 0,1-1 1 0 0,0 1-1 0 0,-1 0 1 0 0,1 0 0 0 0,-1-1-1 0 0,1 1 1 0 0,-1-1-1 0 0,1 1 1 0 0,0 0-1 0 0,-1-1 1 0 0,0 1-1 0 0,1-1 1 0 0,-1 1-1 0 0,1-1 1 0 0,-1 1-1 0 0,1-1 1 0 0,-1 1-1 0 0,0-1 1 0 0,0 0-1 0 0,1 1 1 0 0,-1-1-1 0 0,0 1 1 0 0,0-1-1 0 0,1 0 29 0 0,-1 5-6 0 0,1 0 0 0 0,0 0-1 0 0,0-1 1 0 0,0 1-1 0 0,1 0 1 0 0,-1-1 0 0 0,1 1-1 0 0,0-1 1 0 0,0 1-1 0 0,0-1 1 0 0,0 0-1 0 0,1 0 1 0 0,-1 0 0 0 0,1 0-1 0 0,0 0 1 0 0,0 0-1 0 0,0-1 1 0 0,0 1 0 0 0,0-1-1 0 0,1 0 1 0 0,-1 0-1 0 0,1 0 1 0 0,-1-1 0 0 0,1 1-1 0 0,0-1 1 0 0,2 1 6 0 0,0-1 137 0 0,1 0 0 0 0,0 0 0 0 0,0-1-1 0 0,0 0 1 0 0,-1 0 0 0 0,1 0 0 0 0,0-1 0 0 0,0 0 0 0 0,-1 0 0 0 0,1-1 0 0 0,0 0 0 0 0,-1 0 0 0 0,1-1 0 0 0,-1 1 0 0 0,0-1 0 0 0,0-1-1 0 0,0 1 1 0 0,-1-1 0 0 0,1 0 0 0 0,-1 0 0 0 0,0-1 0 0 0,4-3-137 0 0,2-4 162 0 0,0 0 0 0 0,-1-1 1 0 0,0-1-1 0 0,-1 1 0 0 0,-1-2 0 0 0,0 1 0 0 0,-1-1 0 0 0,0 0 0 0 0,-1 0-162 0 0,13-69-598 0 0,-18 65-3653 0 0,-1 1-4100 0 0,0 17-3589 0 0</inkml:trace>
  <inkml:trace contextRef="#ctx0" brushRef="#br0" timeOffset="3743.986">3770 721 1088 0 0,'0'0'2745'0'0,"0"0"-147"0"0,0 0 2 0 0,0 0-87 0 0,0 0-294 0 0,32-12-311 0 0,99-38-327 0 0,-54 2 798 0 0,-71 43-2225 0 0,-1 0 0 0 0,1 0 0 0 0,-1 0 0 0 0,0-1 0 0 0,-1 0 1 0 0,1 0-1 0 0,-1 0 0 0 0,0 0 0 0 0,-1-1 0 0 0,1 1 0 0 0,-1-1 0 0 0,0 0 0 0 0,-1 0 1 0 0,0 0-1 0 0,0-1 0 0 0,-1 1 0 0 0,1 0 0 0 0,-2-1 0 0 0,1 1 0 0 0,-1-1 0 0 0,0 1 1 0 0,-1 0-1 0 0,0-5-154 0 0,-3 7-9 0 0,1 1 1 0 0,-1 0 0 0 0,0 0-1 0 0,-1 0 1 0 0,1 1 0 0 0,-1 0-1 0 0,0-1 1 0 0,0 2 0 0 0,0-1-1 0 0,0 0 1 0 0,0 1 0 0 0,0 0-1 0 0,-1 0 1 0 0,1 1 0 0 0,-1 0-1 0 0,1 0 1 0 0,-1 0 0 0 0,0 0-1 0 0,1 1 1 0 0,-1 0 0 0 0,0 0-1 0 0,1 0 1 0 0,-1 1 0 0 0,-2 0 8 0 0,-6 3-73 0 0,1 0 1 0 0,-1 1 0 0 0,1 0-1 0 0,0 1 1 0 0,0 0 0 0 0,1 1 0 0 0,-1 1-1 0 0,2 0 1 0 0,-1 1 0 0 0,1 0-1 0 0,0 0 1 0 0,1 1 0 0 0,0 1 0 0 0,1 0-1 0 0,-2 3 73 0 0,3-5-202 0 0,1 1 1 0 0,0 1-1 0 0,0-1 0 0 0,1 1 0 0 0,0 0 0 0 0,1 1 0 0 0,1-1 0 0 0,0 1 0 0 0,0 0 0 0 0,1 0 0 0 0,0 1 0 0 0,2-1 1 0 0,-1 0-1 0 0,1 1 0 0 0,1 5 202 0 0,1-14-121 0 0,0 1 0 0 0,0-1 0 0 0,1 0 0 0 0,-1 0 1 0 0,1 0-1 0 0,0 0 0 0 0,0-1 0 0 0,1 1 0 0 0,-1 0 0 0 0,1-1 1 0 0,-1 0-1 0 0,1 1 0 0 0,0-1 0 0 0,1 0 0 0 0,-1 0 0 0 0,0-1 1 0 0,1 1-1 0 0,0-1 0 0 0,-1 0 0 0 0,1 0 0 0 0,0 0 0 0 0,0 0 1 0 0,0-1-1 0 0,0 1 0 0 0,0-1 0 0 0,4 0 121 0 0,114 16-5468 0 0,-101-17 4466 0 0,0-1-1 0 0,-1-1 1 0 0,1 0-1 0 0,-1-2 1 0 0,1 0 0 0 0,-1-1-1 0 0,0-2 1 0 0,17-7 1002 0 0,-5 0-558 0 0,-1-2-1 0 0,0-1 1 0 0,-1-1-1 0 0,26-22 559 0 0,-37 25 0 0 0,0-2 0 0 0,-1 0 0 0 0,0-2 0 0 0,-2 1 0 0 0,0-2 0 0 0,-1 0 0 0 0,-2-1 0 0 0,12-22 0 0 0,-23 41 37 0 0,-1 1 1 0 0,1-1-1 0 0,-1 0 1 0 0,0 0-1 0 0,0 0 1 0 0,0 0-1 0 0,0 0 0 0 0,0 0 1 0 0,0 0-1 0 0,0 0 1 0 0,0 0-1 0 0,-1 0 1 0 0,1-1-1 0 0,-1 1 0 0 0,0 0 1 0 0,0 0-1 0 0,0-1 1 0 0,0 1-1 0 0,0 0 0 0 0,0-1 1 0 0,0 1-1 0 0,-1 0 1 0 0,1 0-1 0 0,-1 0 1 0 0,0-1-1 0 0,1 1 0 0 0,-1 0 1 0 0,0 0-1 0 0,0 0 1 0 0,-1 0-1 0 0,1 0 1 0 0,0 0-1 0 0,-1 1 0 0 0,1-1 1 0 0,-1 0-1 0 0,1 1 1 0 0,-1-1-1 0 0,0 1 1 0 0,0-1-1 0 0,1 1 0 0 0,-1 0 1 0 0,0 0-1 0 0,0 0 1 0 0,0 0-1 0 0,-1 0 1 0 0,1 0-1 0 0,0 1 0 0 0,-1-1-37 0 0,-5 1 781 0 0,1 0 0 0 0,0 0 1 0 0,-1 1-1 0 0,1 0 0 0 0,0 0 0 0 0,0 1 0 0 0,0-1 0 0 0,0 2 0 0 0,0-1 0 0 0,0 1 0 0 0,1 0 0 0 0,-4 3-781 0 0,-109 92 4473 0 0,112-92-4378 0 0,0 0 0 0 0,0 1 0 0 0,0 0 0 0 0,1 0-1 0 0,0 1 1 0 0,0 0 0 0 0,1 0 0 0 0,0 0 0 0 0,0 1 0 0 0,1-1 0 0 0,0 1 0 0 0,1 0 0 0 0,0 0 0 0 0,0 1-1 0 0,1-1 1 0 0,0 1 0 0 0,0-1 0 0 0,1 1 0 0 0,1 1-95 0 0,2-8 16 0 0,1 1 0 0 0,-1-1 0 0 0,1 0 0 0 0,0 0 0 0 0,0 0 0 0 0,0 0 0 0 0,1 0 0 0 0,-1-1 0 0 0,0 0 0 0 0,1 1 0 0 0,0-1 0 0 0,0 0 0 0 0,-1-1 0 0 0,1 1 0 0 0,0-1 0 0 0,0 0 0 0 0,1 0 0 0 0,-1 0 0 0 0,0 0 0 0 0,0-1 0 0 0,0 1 0 0 0,1-1 0 0 0,-1 0-16 0 0,12 0 280 0 0,0 0 0 0 0,0-1 0 0 0,-1 0 0 0 0,1-1 0 0 0,-1-1 0 0 0,1 0 1 0 0,-1-1-1 0 0,0-1 0 0 0,0-1 0 0 0,-1 0 0 0 0,1 0 0 0 0,-1-2 0 0 0,-1 0 0 0 0,1 0 0 0 0,-2-1 0 0 0,6-5-280 0 0,0-2 138 0 0,0 0-1 0 0,-1-2 0 0 0,-1 0 1 0 0,-1 0-1 0 0,-1-2 1 0 0,0 0-1 0 0,-1 0 1 0 0,-2-1-1 0 0,0-1 0 0 0,-1 0 1 0 0,-1 0-1 0 0,-1-1 1 0 0,-1 0-1 0 0,-1-1 1 0 0,-1 1-1 0 0,-2-1 0 0 0,0 0 1 0 0,-1 0-1 0 0,-1-16-137 0 0,-2 30-85 0 0,-1 1 0 0 0,0 0 0 0 0,0-1 0 0 0,0 1 0 0 0,-1 0 0 0 0,-1 0 0 0 0,0 0 0 0 0,0 1 0 0 0,0-1 0 0 0,-1 1 0 0 0,0 0 0 0 0,-1 0 0 0 0,0 1-1 0 0,0 0 1 0 0,-1 0 0 0 0,0 0 0 0 0,0 1 0 0 0,0 0 0 0 0,-1 0 0 0 0,0 1 0 0 0,0 0 0 0 0,0 0 0 0 0,-1 1 0 0 0,1 0 0 0 0,-1 0 0 0 0,0 1 0 0 0,-1 0 0 0 0,1 1 0 0 0,0 0-1 0 0,-1 0 1 0 0,1 1 0 0 0,-1 1 0 0 0,1-1 0 0 0,-1 1 0 0 0,1 1 0 0 0,-1 0 0 0 0,1 0 0 0 0,-1 1 0 0 0,1 0 0 0 0,0 1 0 0 0,0 0 0 0 0,0 0 0 0 0,0 1 0 0 0,0 0 0 0 0,1 1-1 0 0,-5 3 86 0 0,2 1-50 0 0,0 0 0 0 0,1 1 0 0 0,0 0 0 0 0,1 1 0 0 0,0 0-1 0 0,1 1 1 0 0,0-1 0 0 0,1 2 0 0 0,0-1 0 0 0,1 1-1 0 0,0 0 1 0 0,1 0 0 0 0,1 0 0 0 0,0 1 0 0 0,1 0-1 0 0,0 0 1 0 0,1 0 0 0 0,0 0 0 0 0,2 0 0 0 0,-1 0-1 0 0,2 0 1 0 0,0 0 0 0 0,0 1 0 0 0,2-1 0 0 0,-1-1-1 0 0,2 1 1 0 0,0 0 0 0 0,1-1 0 0 0,0 0 0 0 0,1 0-1 0 0,0 0 1 0 0,1-1 0 0 0,0 0 0 0 0,1 0 0 0 0,1-1-1 0 0,3 4 51 0 0,7 8 59 0 0,1 0-1 0 0,1-2 0 0 0,2 0 0 0 0,0-2 0 0 0,0 0 0 0 0,2-2 0 0 0,1 0 1 0 0,0-2-1 0 0,0-1 0 0 0,17 6-58 0 0,121 38-993 0 0,6-16-4793 0 0,-133-34-4890 0 0</inkml:trace>
</inkml:ink>
</file>

<file path=ppt/ink/ink3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9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533 475 3465 0 0,'0'0'1139'0'0,"0"0"-240"0"0,0 0-151 0 0,0 0 25 0 0,0 0 77 0 0,0 0 47 0 0,0 0-5 0 0,0 0-97 0 0,-34 1-141 0 0,-105 7-158 0 0,133-8-463 0 0,1 0-1 0 0,-1 0 1 0 0,0 1 0 0 0,1 0 0 0 0,-1 0-1 0 0,1 0 1 0 0,-1 1 0 0 0,1-1 0 0 0,0 2-1 0 0,-1-1 1 0 0,1 0 0 0 0,0 1 0 0 0,1 0 0 0 0,-1 0-1 0 0,0 1-32 0 0,-8 5 69 0 0,-10 6 109 0 0,0 1 0 0 0,0 1 0 0 0,2 1 1 0 0,0 0-1 0 0,1 2 0 0 0,1 1 0 0 0,1 0 0 0 0,1 1 0 0 0,1 1 0 0 0,0 0 1 0 0,2 1-1 0 0,-6 16-178 0 0,19-38 35 0 0,-1 0 0 0 0,1 1 0 0 0,0-1 0 0 0,0 1 0 0 0,0-1 0 0 0,0 0 1 0 0,0 1-1 0 0,1 0 0 0 0,-1-1 0 0 0,1 1 0 0 0,0-1 0 0 0,0 1 0 0 0,0 0 0 0 0,0-1 0 0 0,0 1 1 0 0,0-1-1 0 0,1 1 0 0 0,-1-1 0 0 0,1 1 0 0 0,0-1 0 0 0,0 1 0 0 0,0-1 0 0 0,0 1 1 0 0,0-1-1 0 0,0 0 0 0 0,1 1 0 0 0,-1-1 0 0 0,1 0 0 0 0,-1 0 0 0 0,1 0 0 0 0,0 0 1 0 0,0-1-1 0 0,0 1 0 0 0,0 0 0 0 0,0-1 0 0 0,0 1 0 0 0,1-1 0 0 0,-1 0 0 0 0,0 0 0 0 0,1 0 1 0 0,-1 0-1 0 0,1 0 0 0 0,-1 0 0 0 0,1-1 0 0 0,-1 1-35 0 0,16-1 189 0 0,1-1 0 0 0,-1 0 1 0 0,0-2-1 0 0,0 0 0 0 0,-1 0 0 0 0,1-2 0 0 0,-1 0 1 0 0,1-2-1 0 0,-2 1 0 0 0,1-2 0 0 0,-1 0 0 0 0,0-1 1 0 0,-1-1-1 0 0,0 0 0 0 0,13-12-189 0 0,-7 9 85 0 0,6-5-9 0 0,0 0-1 0 0,0-2 1 0 0,-2-1-1 0 0,-1-1 1 0 0,0 0-1 0 0,-2-2 1 0 0,0-1-1 0 0,-2-1 1 0 0,-1-1-1 0 0,-1 0 1 0 0,-1-1-1 0 0,-2-1 1 0 0,10-24-76 0 0,-25 52-6 0 0,1 1 1 0 0,-1-1 0 0 0,1 1-1 0 0,-1-1 1 0 0,0 1-1 0 0,1-1 1 0 0,-1 0-1 0 0,0 1 1 0 0,1-1 0 0 0,-1 0-1 0 0,0 0 1 0 0,0 1-1 0 0,0-1 1 0 0,1 0-1 0 0,-1 1 1 0 0,0-1-1 0 0,0 0 1 0 0,0 0 0 0 0,0 1-1 0 0,0-1 1 0 0,0 0-1 0 0,0 0 1 0 0,-1 1-1 0 0,1-1 1 0 0,0 0 0 0 0,0 1-1 0 0,-1-1 1 0 0,1 0-1 0 0,0 1 1 0 0,-1-1-1 0 0,1 0 1 0 0,0 1 0 0 0,-1-1-1 0 0,1 1 1 0 0,-1-1-1 0 0,1 0 1 0 0,-1 1-1 0 0,1-1 1 0 0,-1 1-1 0 0,0 0 1 0 0,1-1 0 0 0,-1 1-1 0 0,0-1 1 0 0,1 1-1 0 0,-1 0 1 0 0,0 0-1 0 0,1-1 1 0 0,-1 1 0 0 0,0 0-1 0 0,0 0 6 0 0,-34 19-938 0 0,28-10 941 0 0,0 1 0 0 0,1 0 0 0 0,0 0-1 0 0,1 0 1 0 0,0 1 0 0 0,1 0 0 0 0,0 0 0 0 0,1 0 0 0 0,0 1-1 0 0,0-1 1 0 0,1 1 0 0 0,1-1 0 0 0,0 1 0 0 0,1 0-1 0 0,0 0 1 0 0,0-1 0 0 0,1 1 0 0 0,1 0 0 0 0,0-1-1 0 0,1 2-2 0 0,-1-7 25 0 0,1 0 1 0 0,-1 0-1 0 0,1 0 0 0 0,0-1 0 0 0,1 1 0 0 0,-1-1 0 0 0,1 1 0 0 0,0-1 1 0 0,1-1-1 0 0,-1 1 0 0 0,1-1 0 0 0,0 1 0 0 0,0-1 0 0 0,0 0 0 0 0,0-1 1 0 0,1 0-1 0 0,0 1 0 0 0,-1-2 0 0 0,1 1 0 0 0,0-1 0 0 0,0 0 0 0 0,1 0 1 0 0,0 0-26 0 0,151 12 796 0 0,-152-14-765 0 0,23-3 108 0 0,-1-1 0 0 0,0-1 1 0 0,0-1-1 0 0,-1-2 0 0 0,0 0 0 0 0,0-2 0 0 0,-1-1 1 0 0,0-1-1 0 0,-1-2 0 0 0,-1 0 0 0 0,0-2 0 0 0,-1 0 1 0 0,0-1-1 0 0,-2-2 0 0 0,0 0 0 0 0,-1-1 0 0 0,-1-2 1 0 0,-1 1-1 0 0,0-2 0 0 0,-2-1 0 0 0,6-12-139 0 0,-11 19-15 0 0,-1 0 0 0 0,-1 0 1 0 0,0-1-1 0 0,-2 0 0 0 0,0-1 0 0 0,-1 1 0 0 0,-1-1 0 0 0,0 0 0 0 0,-2-1 0 0 0,0 1 0 0 0,-1-1 1 0 0,-1 0-1 0 0,-1 1 0 0 0,-1-1 0 0 0,0 0 0 0 0,-1 1 0 0 0,-2-1 0 0 0,-3-12 15 0 0,6 29-48 0 0,-1 0 1 0 0,1 0-1 0 0,0-1 0 0 0,-1 1 0 0 0,0 0 1 0 0,0 1-1 0 0,0-1 0 0 0,0 0 0 0 0,0 1 1 0 0,-1-1-1 0 0,1 1 0 0 0,-1-1 0 0 0,1 1 1 0 0,-1 0-1 0 0,0 0 0 0 0,0 1 0 0 0,0-1 0 0 0,0 0 1 0 0,0 1-1 0 0,0 0 0 0 0,-1 0 0 0 0,1 0 1 0 0,0 0-1 0 0,-1 0 0 0 0,1 1 0 0 0,-1-1 1 0 0,1 1-1 0 0,0 0 0 0 0,-1 0 0 0 0,1 0 1 0 0,-1 1-1 0 0,1-1 0 0 0,0 1 0 0 0,-1 0 1 0 0,1 0-1 0 0,0 0 0 0 0,-1 0 0 0 0,1 0 0 0 0,0 1 1 0 0,0 0-1 0 0,0-1 0 0 0,0 1 0 0 0,-2 2 48 0 0,-9 9 25 0 0,0 1-1 0 0,1 0 0 0 0,1 0 1 0 0,0 1-1 0 0,1 1 1 0 0,0 0-1 0 0,2 1 0 0 0,0 0 1 0 0,1 0-1 0 0,0 0 0 0 0,1 1 1 0 0,2 1-1 0 0,0-1 0 0 0,0 1 1 0 0,2 0-1 0 0,0 0 0 0 0,1 0 1 0 0,1 0-1 0 0,1 0 0 0 0,1 0 1 0 0,1 0-1 0 0,0 0 1 0 0,3 8-25 0 0,2 0 59 0 0,2 0 1 0 0,1-1-1 0 0,1 0 1 0 0,2-1-1 0 0,0 0 1 0 0,1-1-1 0 0,2-1 1 0 0,17 21-60 0 0,-21-29-15 0 0,0 0 1 0 0,1-1-1 0 0,1-1 1 0 0,1 0-1 0 0,0 0 1 0 0,0-2-1 0 0,1 0 1 0 0,10 5 14 0 0,37-5-2855 0 0,-25-25-8644 0 0,-31 10 4288 0 0</inkml:trace>
  <inkml:trace contextRef="#ctx0" brushRef="#br0" timeOffset="391.995">1779 427 8562 0 0,'0'0'1492'0'0,"0"0"-194"0"0,0 0-125 0 0,0 0-51 0 0,0 0-85 0 0,0 0-162 0 0,0 0-161 0 0,0 0-121 0 0,0 0-103 0 0,0 0-93 0 0,0 0-66 0 0,0 0-58 0 0,0 0-71 0 0,-22 34-42 0 0,-67 106-31 0 0,66-69 47 0 0,24-58-112 0 0,-2-8-27 0 0,0-1-1 0 0,1 1 1 0 0,-1 0 0 0 0,1 0-1 0 0,0 0 1 0 0,0-1 0 0 0,0 1-1 0 0,1 0 1 0 0,0 0 0 0 0,0-1-1 0 0,0 1 1 0 0,0-1 0 0 0,1 1 0 0 0,0-1-1 0 0,0 1 1 0 0,0-1 0 0 0,0 0-1 0 0,1 0 1 0 0,-1 0 0 0 0,1 0-1 0 0,0 0 1 0 0,0-1 0 0 0,1 1-1 0 0,-1-1 1 0 0,1 0 0 0 0,0 0-1 0 0,-1 0 1 0 0,1-1 0 0 0,1 1-1 0 0,-1-1 1 0 0,0 0 0 0 0,0 0-1 0 0,1 0 1 0 0,1 0-37 0 0,7-2 167 0 0,0 1 0 0 0,0-2 0 0 0,0 0 0 0 0,0-1 0 0 0,0 0 0 0 0,0 0 0 0 0,0-2 0 0 0,-1 1 0 0 0,1-2 0 0 0,-1 0 0 0 0,0 0 0 0 0,-1-1 0 0 0,1 0 0 0 0,-1-1 0 0 0,0-1 0 0 0,-1 0 0 0 0,0 0 0 0 0,5-5-167 0 0,-6 5 38 0 0,-1 0-1 0 0,1 0 1 0 0,-1-1-1 0 0,-1 0 1 0 0,0-1-1 0 0,0 1 1 0 0,-1-1-1 0 0,0-1 1 0 0,-1 1 0 0 0,0-1-1 0 0,0 0 1 0 0,-1 0-1 0 0,-1-1 1 0 0,0 1-1 0 0,0-1 1 0 0,-1 1 0 0 0,-1-1-1 0 0,0 0 1 0 0,-1 0-1 0 0,0 0 1 0 0,0 1-1 0 0,-2-1 1 0 0,1 0 0 0 0,-4-10-38 0 0,3 16-229 0 0,-1-1 0 0 0,0 0 0 0 0,-1 1 0 0 0,0 0 0 0 0,0 0 0 0 0,0 0 0 0 0,-1 0 0 0 0,1 1 0 0 0,-2 0 0 0 0,1 0 0 0 0,0 0 0 0 0,-1 0 0 0 0,0 1 0 0 0,0 0 0 0 0,-5-3 229 0 0,-26-9-3845 0 0,-2 8-3553 0 0,22 8-2167 0 0</inkml:trace>
  <inkml:trace contextRef="#ctx0" brushRef="#br0" timeOffset="836.678">2116 803 7450 0 0,'0'0'2451'0'0,"0"0"-742"0"0,0 0-226 0 0,0 0 46 0 0,0 0-65 0 0,0 0-154 0 0,0 0-151 0 0,0 0-158 0 0,0 0-183 0 0,0 0-185 0 0,0 0-174 0 0,0 0-146 0 0,-1-18-71 0 0,0-55-46 0 0,15 20 114 0 0,-9 40-299 0 0,1 0-1 0 0,0 1 0 0 0,1-1 0 0 0,0 1 0 0 0,1 1 0 0 0,0-1 0 0 0,1 1 1 0 0,0 1-1 0 0,1 0 0 0 0,6-5-10 0 0,-16 14-38 0 0,0 0 0 0 0,1 1 0 0 0,-1-1 1 0 0,1 1-1 0 0,-1-1 0 0 0,0 0 0 0 0,1 1 0 0 0,-1-1 0 0 0,1 1 1 0 0,0-1-1 0 0,-1 1 0 0 0,1 0 0 0 0,-1-1 0 0 0,1 1 0 0 0,0-1 1 0 0,-1 1-1 0 0,1 0 0 0 0,0 0 0 0 0,-1-1 0 0 0,1 1 1 0 0,0 0-1 0 0,-1 0 0 0 0,1 0 0 0 0,0 0 0 0 0,0 0 0 0 0,-1 0 1 0 0,1 0-1 0 0,0 0 0 0 0,-1 0 0 0 0,1 0 0 0 0,0 0 0 0 0,0 0 1 0 0,-1 0-1 0 0,1 1 0 0 0,0-1 0 0 0,-1 0 0 0 0,1 0 0 0 0,0 1 1 0 0,-1-1-1 0 0,1 1 0 0 0,-1-1 0 0 0,1 0 0 0 0,0 1 1 0 0,-1-1-1 0 0,1 1 0 0 0,-1-1 0 0 0,1 1 0 0 0,-1 0 0 0 0,0-1 1 0 0,1 1-1 0 0,-1 0 0 0 0,0-1 0 0 0,1 1 0 0 0,-1 0 0 0 0,0-1 1 0 0,0 1-1 0 0,1 0 0 0 0,-1-1 0 0 0,0 1 0 0 0,0 0 1 0 0,0 0-1 0 0,0-1 0 0 0,0 1 0 0 0,0 0 0 0 0,0-1 0 0 0,0 1 1 0 0,0 0-1 0 0,-1 0 0 0 0,1-1 38 0 0,0 5-4 0 0,0 0 0 0 0,0-1 0 0 0,1 1 0 0 0,-1 0 0 0 0,1-1-1 0 0,0 1 1 0 0,0-1 0 0 0,1 1 0 0 0,-1-1 0 0 0,1 0 0 0 0,0 1 0 0 0,0-1 0 0 0,0 0 0 0 0,1 0 0 0 0,0 0 0 0 0,-1-1 0 0 0,1 1 0 0 0,1-1-1 0 0,-1 1 1 0 0,0-1 0 0 0,1 0 0 0 0,0 0 0 0 0,-1-1 0 0 0,1 1 0 0 0,0-1 0 0 0,1 0 0 0 0,-1 0 0 0 0,0 0 0 0 0,1 0 0 0 0,-1-1-1 0 0,0 0 1 0 0,1 0 0 0 0,0 0 0 0 0,4 0 4 0 0,-2-2 163 0 0,0 0 0 0 0,0 0 1 0 0,1-1-1 0 0,-1 0 0 0 0,0-1 0 0 0,0 0 0 0 0,-1 0 0 0 0,1 0 0 0 0,-1 0 0 0 0,1-1 0 0 0,-1 0 1 0 0,0-1-1 0 0,0 1 0 0 0,-1-1 0 0 0,0 0 0 0 0,0-1 0 0 0,0 1 0 0 0,2-4-163 0 0,17-15 662 0 0,-17 18-624 0 0,0-2-1 0 0,0 1 0 0 0,0-1 0 0 0,-1 0 1 0 0,0 0-1 0 0,-1 0 0 0 0,0-1 0 0 0,0 0 1 0 0,-1 0-1 0 0,0 0 0 0 0,0-1 0 0 0,-1 0 1 0 0,0 1-1 0 0,-1-1 0 0 0,0 0 1 0 0,-1 0-1 0 0,0-2-37 0 0,-1 11-1263 0 0,0 1-946 0 0,0 0-1566 0 0,0 0-2598 0 0,0 0-4119 0 0</inkml:trace>
  <inkml:trace contextRef="#ctx0" brushRef="#br0" timeOffset="1352.716">3032 372 11106 0 0,'0'0'2881'0'0,"0"0"-986"0"0,0 0-471 0 0,0 0-125 0 0,0 0-185 0 0,0 0-274 0 0,0 0-196 0 0,0 0-152 0 0,0 0-126 0 0,0 0-102 0 0,0 0-90 0 0,0 0-66 0 0,-31 4-67 0 0,-97 17-43 0 0,66 8-77 0 0,54-20 47 0 0,1-2-33 0 0,0 0-1 0 0,0 0 1 0 0,1 1-1 0 0,0 0 0 0 0,1 1 1 0 0,0-1-1 0 0,0 1 1 0 0,1 0-1 0 0,0 0 0 0 0,0 0 1 0 0,1 1-1 0 0,0-1 0 0 0,1 1 1 0 0,0 0-1 0 0,1 0 1 0 0,0-1-1 0 0,0 1 0 0 0,1 0 1 0 0,0 0-1 0 0,2 7 66 0 0,-2-13-9 0 0,1-1-1 0 0,0-1 1 0 0,0 1-1 0 0,0 0 1 0 0,1 0-1 0 0,-1 0 1 0 0,1-1-1 0 0,0 1 1 0 0,-1 0-1 0 0,1-1 1 0 0,0 0-1 0 0,1 1 1 0 0,-1-1 0 0 0,0 0-1 0 0,1 0 1 0 0,-1 0-1 0 0,1-1 1 0 0,-1 1-1 0 0,1 0 1 0 0,0-1-1 0 0,0 0 1 0 0,0 0-1 0 0,0 0 1 0 0,0 0-1 0 0,0 0 1 0 0,0 0-1 0 0,0-1 1 0 0,2 1 9 0 0,91 0 576 0 0,-95-1-568 0 0,54-7 406 0 0,-47 5-379 0 0,0-1 0 0 0,0 1 0 0 0,0 0 0 0 0,0 0 0 0 0,0 1 0 0 0,0 0 0 0 0,0 1 0 0 0,0 0 0 0 0,1 0 0 0 0,-1 0 0 0 0,0 1 0 0 0,0 1 0 0 0,0-1 0 0 0,0 1 0 0 0,0 1 0 0 0,0-1 0 0 0,-1 1 0 0 0,1 1 0 0 0,-1-1 0 0 0,0 1 0 0 0,0 1 0 0 0,0-1 0 0 0,0 1 0 0 0,-1 0 0 0 0,0 1 0 0 0,0 0 0 0 0,0 0 0 0 0,0 1-35 0 0,1 10 0 0 0,-1 0 1 0 0,-1 1 0 0 0,-1-1 0 0 0,0 1-1 0 0,-2 0 1 0 0,0 0 0 0 0,-1 0 0 0 0,0 0 0 0 0,-2 0-1 0 0,-1 11 0 0 0,1 15-69 0 0,3 3-36 0 0,-3-1-1 0 0,-2 1 1 0 0,-2 0-1 0 0,-2-1 1 0 0,-2 0-1 0 0,-2-1 1 0 0,-2 0-1 0 0,-12 27 106 0 0,22-64 30 0 0,-1 1 0 0 0,0-1 0 0 0,-1 1 0 0 0,0-1-1 0 0,0 0 1 0 0,-1-1 0 0 0,0 0 0 0 0,0 1 0 0 0,0-2 0 0 0,-1 1 0 0 0,0-1 0 0 0,-1 0 0 0 0,0-1-1 0 0,1 1 1 0 0,-2-2 0 0 0,1 1 0 0 0,0-1 0 0 0,-1 0 0 0 0,0-1 0 0 0,0 0 0 0 0,0 0-1 0 0,0-1 1 0 0,0 0 0 0 0,-1-1 0 0 0,1 0 0 0 0,-1 0 0 0 0,-2-1-30 0 0,7 1 22 0 0,0-1 0 0 0,0 1 1 0 0,1-1-1 0 0,-1 0 0 0 0,0 0 0 0 0,0 0 0 0 0,0-1 1 0 0,1 0-1 0 0,-1 0 0 0 0,0 0 0 0 0,1 0 1 0 0,-1-1-1 0 0,1 0 0 0 0,-1 0 0 0 0,1 0 1 0 0,0 0-1 0 0,0-1 0 0 0,0 0 0 0 0,0 0 0 0 0,0 0 1 0 0,1 0-1 0 0,-1 0 0 0 0,1-1 0 0 0,0 1 1 0 0,0-1-1 0 0,0 0 0 0 0,-1-3-22 0 0,-1-6 8 0 0,0-1 0 0 0,2 0 0 0 0,-1 0 0 0 0,2 0 0 0 0,0 0 0 0 0,0-1 1 0 0,2 1-1 0 0,-1 0 0 0 0,2-1 0 0 0,0 1 0 0 0,1 0 0 0 0,0-1 0 0 0,1 1 0 0 0,1 1 0 0 0,0-1 0 0 0,1 0 0 0 0,1 0-8 0 0,8-19-6 0 0,1 0-1 0 0,1 2 0 0 0,2 0 1 0 0,2 1-1 0 0,0 1 0 0 0,2 1 0 0 0,1 0 1 0 0,1 2-1 0 0,14-11 7 0 0,-10 13-604 0 0,0 1-1 0 0,1 2 1 0 0,1 0 0 0 0,1 2-1 0 0,28-12 605 0 0,-25 14-2154 0 0,-5 2-2940 0 0,-9 6-3653 0 0</inkml:trace>
</inkml:ink>
</file>

<file path=ppt/ink/ink3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21.8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46 544 0 0 0,'0'0'591'0'0,"0"0"316"0"0,0 0 85 0 0,0 0-11 0 0,0 0-76 0 0,-5 33-71 0 0,-18 104-75 0 0,13-31 1234 0 0,9-94-1040 0 0,-4 43-401 0 0,3-52 8073 0 0,3-24-8503 0 0,0 1 0 0 0,1-1 0 0 0,1 1 0 0 0,0 0 0 0 0,2 0 0 0 0,1 0 0 0 0,0 1-1 0 0,1 0 1 0 0,7-11-122 0 0,6-13 23 0 0,2 2 0 0 0,1 0-1 0 0,3 2 1 0 0,1 0 0 0 0,2 2-1 0 0,1 1 1 0 0,2 2 0 0 0,23-19-23 0 0,-55 52-22 0 0,0 1 0 0 0,1-1 0 0 0,-1 1 1 0 0,0-1-1 0 0,1 0 0 0 0,-1 1 0 0 0,0-1 1 0 0,1 1-1 0 0,-1-1 0 0 0,1 1 0 0 0,-1-1 0 0 0,1 1 1 0 0,-1-1-1 0 0,1 1 0 0 0,-1 0 0 0 0,1-1 1 0 0,-1 1-1 0 0,1 0 0 0 0,0-1 0 0 0,-1 1 0 0 0,1 0 1 0 0,0 0-1 0 0,-1 0 0 0 0,1-1 0 0 0,-1 1 1 0 0,1 0-1 0 0,0 0 0 0 0,-1 0 0 0 0,1 0 1 0 0,0 0-1 0 0,-1 0 0 0 0,1 0 0 0 0,0 1 0 0 0,-1-1 1 0 0,1 0-1 0 0,0 0 0 0 0,-1 0 0 0 0,1 1 1 0 0,0-1-1 0 0,-1 0 0 0 0,1 1 0 0 0,-1-1 0 0 0,1 0 1 0 0,-1 1-1 0 0,1-1 0 0 0,-1 1 0 0 0,1-1 1 0 0,-1 1-1 0 0,1-1 0 0 0,-1 1 22 0 0,2 36-2094 0 0,-2-23 1629 0 0,0 34-4232 0 0,0-16-2587 0 0,0-20 3542 0 0</inkml:trace>
  <inkml:trace contextRef="#ctx0" brushRef="#br0" timeOffset="361.99">702 437 1000 0 0,'0'0'2375'0'0,"0"0"-810"0"0,0 0-201 0 0,0 0 102 0 0,0 0 58 0 0,0 0-129 0 0,0 0-184 0 0,0 0-144 0 0,0 0-115 0 0,0 0-87 0 0,0 0-108 0 0,-18 35-133 0 0,-54 108-129 0 0,49-57 101 0 0,24-71-462 0 0,-3-9-62 0 0,1-1-1 0 0,0 0 1 0 0,0 1-1 0 0,0-1 1 0 0,1 0-1 0 0,0 1 1 0 0,0-1-1 0 0,0 1 1 0 0,1-1-1 0 0,-1 0 1 0 0,1 1-1 0 0,1-1 1 0 0,-1 0-1 0 0,1 0 1 0 0,0 1-1 0 0,0-1 1 0 0,0-1-1 0 0,1 1 1 0 0,-1 0-1 0 0,1-1 1 0 0,1 1-1 0 0,-1-1 1 0 0,0 0-1 0 0,1 0 1 0 0,0 0-1 0 0,0 0 1 0 0,0-1-1 0 0,1 0 1 0 0,-1 0-1 0 0,1 0 1 0 0,0 0-1 0 0,-1-1 1 0 0,5 2-72 0 0,-2-3 146 0 0,0-1 0 0 0,0 0 1 0 0,-1 0-1 0 0,1 0 1 0 0,0-1-1 0 0,-1 0 0 0 0,1-1 1 0 0,-1 1-1 0 0,1-1 1 0 0,-1 0-1 0 0,1-1 0 0 0,-1 0 1 0 0,0 0-1 0 0,0 0 1 0 0,-1 0-1 0 0,1-1 0 0 0,-1 0 1 0 0,1 0-1 0 0,-1-1 1 0 0,-1 0-1 0 0,1 1 0 0 0,0-2 1 0 0,-1 1-1 0 0,0 0 1 0 0,-1-1-1 0 0,1 0 0 0 0,0-2-146 0 0,1 2 15 0 0,-1-1 0 0 0,1-1 0 0 0,-2 1-1 0 0,1-1 1 0 0,-1 1 0 0 0,0-1 0 0 0,0 0-1 0 0,-1 0 1 0 0,0 0 0 0 0,-1-1 0 0 0,0 1 0 0 0,0 0-1 0 0,-1-1 1 0 0,0 1 0 0 0,0 0 0 0 0,-1-1-1 0 0,0 1 1 0 0,0 0 0 0 0,-1 0 0 0 0,0-1-1 0 0,-1 1 1 0 0,1 1 0 0 0,-2-1 0 0 0,1 0-1 0 0,-1 1 1 0 0,0 0 0 0 0,-1-1 0 0 0,1 2-1 0 0,-3-3-14 0 0,-1 2-404 0 0,0 0-1 0 0,-1 0 1 0 0,0 1-1 0 0,0 1 0 0 0,0-1 1 0 0,-1 1-1 0 0,1 1 0 0 0,-1 0 1 0 0,-1 0-1 0 0,1 1 0 0 0,-7-1 405 0 0,-29 1-4884 0 0,3 13-4224 0 0,27-2 3421 0 0</inkml:trace>
  <inkml:trace contextRef="#ctx0" brushRef="#br0" timeOffset="782.016">1329 463 4241 0 0,'0'0'1562'0'0,"0"0"-130"0"0,0 0 116 0 0,0 0 259 0 0,0 0 122 0 0,0 0-78 0 0,0 0-288 0 0,0 0-427 0 0,0 0-384 0 0,0 0-308 0 0,0 0-162 0 0,0 0-36 0 0,-18 11-10 0 0,-60 38 7 0 0,68-42-169 0 0,0 0-1 0 0,0 1 1 0 0,1 1-1 0 0,0-1 1 0 0,0 2-1 0 0,1-1 1 0 0,0 1-1 0 0,0 0 1 0 0,2 1-1 0 0,-1 0 1 0 0,1 0-74 0 0,0-2 50 0 0,3-4-48 0 0,-1 0 0 0 0,1-1-1 0 0,0 1 1 0 0,0 0 0 0 0,0 1 0 0 0,1-1 0 0 0,0 0 0 0 0,0 1-1 0 0,0-1 1 0 0,1 1 0 0 0,0 0 0 0 0,0-1 0 0 0,0 1 0 0 0,1 0-1 0 0,0 0 1 0 0,0-1 0 0 0,0 1 0 0 0,1 0 0 0 0,0 0 0 0 0,0-1-1 0 0,0 1 1 0 0,1 0 0 0 0,-1-1 0 0 0,1 1 0 0 0,1-1 0 0 0,-1 0-1 0 0,1 0 1 0 0,0 0 0 0 0,0 0 0 0 0,1 0 0 0 0,-1-1 0 0 0,1 1-1 0 0,0-1 1 0 0,0 0 0 0 0,0 0 0 0 0,1-1 0 0 0,0 1 0 0 0,-1-1-1 0 0,1 0 1 0 0,4 2-2 0 0,5-1 130 0 0,-1-1 0 0 0,0 0 0 0 0,1-1 0 0 0,0 0 0 0 0,-1-1 0 0 0,1-1 0 0 0,0 0 1 0 0,0-1-1 0 0,-1-1 0 0 0,1 0 0 0 0,-1 0 0 0 0,1-2 0 0 0,-1 0 0 0 0,0 0 0 0 0,0-1 0 0 0,-1 0 0 0 0,1-1 0 0 0,9-7-130 0 0,21-14 493 0 0,-1-2 1 0 0,-2-2-1 0 0,-1-1 1 0 0,16-18-494 0 0,-31 27 129 0 0,0 0 0 0 0,-2-2 1 0 0,-1-1-1 0 0,0 0 1 0 0,-2-2-1 0 0,-2 0 1 0 0,5-11-130 0 0,-15 26-22 0 0,-1-1 1 0 0,0 0-1 0 0,-1 0 1 0 0,0-1-1 0 0,-1 1 1 0 0,-1-1 0 0 0,-1 0-1 0 0,0 0 1 0 0,0 0-1 0 0,-2 0 1 0 0,0-1-1 0 0,0 1 1 0 0,-2 0-1 0 0,0 0 1 0 0,-1 0-1 0 0,0 0 1 0 0,-2-3 21 0 0,3 10-47 0 0,0-1-1 0 0,-1 1 1 0 0,0 0-1 0 0,0 0 1 0 0,-1 0 0 0 0,0 0-1 0 0,-1 0 1 0 0,1 1 0 0 0,-1 0-1 0 0,-1 0 1 0 0,0 0-1 0 0,1 1 1 0 0,-2 0 0 0 0,1 0-1 0 0,-1 0 1 0 0,0 1 0 0 0,0 0-1 0 0,-1 0 1 0 0,1 1-1 0 0,-1 0 1 0 0,0 0 0 0 0,0 1-1 0 0,0 0 1 0 0,-1 1-1 0 0,1-1 1 0 0,-1 1 0 0 0,1 1-1 0 0,-1 0 1 0 0,0 0 0 0 0,0 1-1 0 0,1 0 1 0 0,-1 0-1 0 0,0 1 1 0 0,0 0 0 0 0,1 1-1 0 0,-6 1 48 0 0,3 3-5 0 0,1 0-1 0 0,-1 0 0 0 0,1 1 0 0 0,0 0 0 0 0,1 1 1 0 0,0 0-1 0 0,0 0 0 0 0,0 1 0 0 0,1 0 1 0 0,1 1-1 0 0,0-1 0 0 0,0 1 0 0 0,0 1 1 0 0,2 0-1 0 0,-1 0 0 0 0,1 0 0 0 0,1 0 1 0 0,0 1-1 0 0,1-1 0 0 0,0 1 0 0 0,0 0 0 0 0,2 0 1 0 0,-1 0-1 0 0,1 0 0 0 0,1 1 0 0 0,0-1 1 0 0,1 0-1 0 0,1 0 0 0 0,-1 0 0 0 0,2 0 1 0 0,0 0-1 0 0,0-1 0 0 0,1 1 0 0 0,0-1 0 0 0,1 1 1 0 0,1-2-1 0 0,1 4 6 0 0,16 20 82 0 0,1-1 0 0 0,2 0-1 0 0,1-2 1 0 0,1-1 0 0 0,2-2 0 0 0,1 0 0 0 0,1-2-1 0 0,1-2 1 0 0,1-1 0 0 0,4 1-82 0 0,-19-11 59 0 0,201 98-1164 0 0,-189-101-2419 0 0,-11-6-5049 0 0,-9-3-2243 0 0</inkml:trace>
</inkml:ink>
</file>

<file path=ppt/ink/ink3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30.1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376 193 4185 0 0,'0'0'1458'0'0,"0"0"-634"0"0,0 0-404 0 0,0 0-92 0 0,0 0 56 0 0,0 0 88 0 0,0 0 127 0 0,0 0 152 0 0,0 0 116 0 0,0 0 63 0 0,0 0-39 0 0,3 18-101 0 0,20 134 1298 0 0,-21-72-1298 0 0,-4 1 0 0 0,-2 0 0 0 0,-5-1 0 0 0,-3 1-790 0 0,-36 132-46 0 0,31-161-2941 0 0,17-51 1672 0 0,0-1-464 0 0,0 0-714 0 0,0 0-790 0 0,0 0-312 0 0,0 0 946 0 0</inkml:trace>
  <inkml:trace contextRef="#ctx0" brushRef="#br0" timeOffset="251.383">0 623 10218 0 0,'0'0'1363'0'0,"0"0"-749"0"0,0 0-212 0 0,0 0 311 0 0,0 0 365 0 0,0 0 197 0 0,0 0-18 0 0,0 0-172 0 0,38-5-150 0 0,120-17-147 0 0,30-26 655 0 0,-115 24-1156 0 0,206-55-539 0 0,-219 63-3975 0 0,-1 0-4066 0 0,-48 13-393 0 0</inkml:trace>
  <inkml:trace contextRef="#ctx0" brushRef="#br0" timeOffset="670.313">910 75 13179 0 0,'0'0'727'0'0,"0"0"-205"0"0,0 0-32 0 0,0 0 187 0 0,0 0 150 0 0,0 0 59 0 0,-9 30-45 0 0,-27 101-111 0 0,0 95 922 0 0,8 156-1273 0 0,27-379-367 0 0,1 0 1 0 0,-1 0 0 0 0,1 0-1 0 0,-1 1 1 0 0,1-1 0 0 0,0 0-1 0 0,0 0 1 0 0,0 1-1 0 0,1-1 1 0 0,-1 0 0 0 0,1 0-1 0 0,0 0 1 0 0,0 1 0 0 0,0-1-1 0 0,0 0 1 0 0,0 0 0 0 0,1 0-1 0 0,-1-1 1 0 0,1 1-1 0 0,0 0 1 0 0,0 0 0 0 0,0-1-1 0 0,0 0 1 0 0,0 1 0 0 0,1-1-1 0 0,-1 0 1 0 0,1 0 0 0 0,-1 0-1 0 0,1 0 1 0 0,0 0-1 0 0,0-1 1 0 0,0 1 0 0 0,0-1-1 0 0,0 0 1 0 0,0 0 0 0 0,0 0-1 0 0,0 0 1 0 0,0-1-1 0 0,1 1 1 0 0,-1-1 0 0 0,0 0-1 0 0,0 0 1 0 0,1 0 0 0 0,-1 0-1 0 0,0 0 1 0 0,0-1 0 0 0,1 0-1 0 0,-1 1 1 0 0,0-1-1 0 0,0-1 1 0 0,0 1 0 0 0,0 0-1 0 0,0-1-12 0 0,137-118 751 0 0,-15 15-623 0 0,-124 103-132 0 0,0 1 1 0 0,0 0-1 0 0,0 0 1 0 0,0 1-1 0 0,0-1 0 0 0,0 0 1 0 0,0 0-1 0 0,1 0 0 0 0,-1 1 1 0 0,0-1-1 0 0,1 1 0 0 0,-1-1 1 0 0,0 1-1 0 0,1-1 0 0 0,-1 1 1 0 0,0 0-1 0 0,1 0 0 0 0,-1 0 1 0 0,1 0-1 0 0,-1 0 0 0 0,1 0 1 0 0,-1 0-1 0 0,0 0 0 0 0,1 0 1 0 0,-1 1-1 0 0,1-1 0 0 0,-1 0 1 0 0,0 1-1 0 0,1-1 1 0 0,-1 1-1 0 0,0 0 0 0 0,0-1 1 0 0,1 1-1 0 0,-1 0 0 0 0,0 0 1 0 0,0 0-1 0 0,0 0 0 0 0,0 0 1 0 0,0 0-1 0 0,0 0 0 0 0,0 0 1 0 0,-1 0-1 0 0,1 1 0 0 0,0-1 1 0 0,0 0-1 0 0,-1 0 0 0 0,1 1 1 0 0,-1-1-1 0 0,1 0 0 0 0,-1 2 4 0 0,6 146-816 0 0,13-132-2499 0 0,-2-15-6389 0 0,-11-2 1264 0 0</inkml:trace>
  <inkml:trace contextRef="#ctx0" brushRef="#br0" timeOffset="1451.792">1705 605 5417 0 0,'0'0'3157'0'0,"0"0"-1073"0"0,0 0-383 0 0,0 0-60 0 0,0 0-202 0 0,0 0-233 0 0,0 0-267 0 0,0 0-242 0 0,0 0-143 0 0,0 0-141 0 0,-31 18-118 0 0,-97 60-88 0 0,61-19 1 0 0,62-54-223 0 0,-1 0 0 0 0,2 1 1 0 0,-1-1-1 0 0,1 1 1 0 0,-1 0-1 0 0,1 0 0 0 0,1 0 1 0 0,-1 1-1 0 0,1-1 1 0 0,1 1-1 0 0,-1 0 0 0 0,1 0 1 0 0,0 0-1 0 0,0 0 1 0 0,1 0-1 0 0,0 0 0 0 0,1 0 1 0 0,-1 4 14 0 0,3-9 15 0 0,1-1 0 0 0,-1 1 0 0 0,0 0 0 0 0,1-1 0 0 0,0 0-1 0 0,-1 1 1 0 0,1-1 0 0 0,0 0 0 0 0,-1 0 0 0 0,1 0 0 0 0,0-1 0 0 0,0 1 0 0 0,0-1 0 0 0,-1 0 0 0 0,1 1 0 0 0,0-1 0 0 0,0-1 0 0 0,0 1-1 0 0,0 0 1 0 0,0-1 0 0 0,0 1 0 0 0,-1-1 0 0 0,1 0 0 0 0,0 0 0 0 0,-1 0 0 0 0,2 0-15 0 0,143-76 792 0 0,76-66-597 0 0,-221 143-215 0 0,-1 0 0 0 0,1 0 0 0 0,-1-1 1 0 0,0 1-1 0 0,1 0 0 0 0,-1 0 0 0 0,0 0 0 0 0,1 1 1 0 0,-1-1-1 0 0,0 0 0 0 0,1 0 0 0 0,-1 1 0 0 0,0-1 0 0 0,1 1 1 0 0,-1-1-1 0 0,0 1 0 0 0,0-1 0 0 0,1 1 0 0 0,-1 0 1 0 0,0 0-1 0 0,0-1 0 0 0,0 1 0 0 0,0 0 0 0 0,0 0 0 0 0,0 0 1 0 0,0 0-1 0 0,0 0 0 0 0,-1 1 0 0 0,1-1 0 0 0,0 0 1 0 0,-1 0-1 0 0,1 0 0 0 0,-1 1 0 0 0,1-1 0 0 0,-1 0 1 0 0,1 1-1 0 0,-1-1 0 0 0,0 0 0 0 0,0 1 0 0 0,0-1 0 0 0,0 0 1 0 0,0 1-1 0 0,0-1 0 0 0,0 1 0 0 0,0-1 0 0 0,0 0 1 0 0,-1 1-1 0 0,1-1 0 0 0,0 0 0 0 0,-1 1 0 0 0,1-1 1 0 0,-1 0-1 0 0,0 0 0 0 0,1 0 0 0 0,-1 1 0 0 0,0-1 0 0 0,0 0 20 0 0,0 10 76 0 0,-5 26-39 0 0,5-34-37 0 0,-1-1-1 0 0,1 1 1 0 0,-1 0-1 0 0,1 0 1 0 0,0 0-1 0 0,0 0 1 0 0,0 0-1 0 0,1 1 1 0 0,-1-1-1 0 0,1 0 1 0 0,0 0-1 0 0,0 0 1 0 0,0 1-1 0 0,0-1 1 0 0,0 0 0 0 0,1 0-1 0 0,-1 0 1 0 0,1 0-1 0 0,0 1 1 0 0,0-1-1 0 0,0 0 1 0 0,0 0-1 0 0,1-1 1 0 0,-1 1-1 0 0,1 0 1 0 0,-1 0-1 0 0,1-1 1 0 0,0 1-1 0 0,0-1 1 0 0,1 1-1 0 0,-1-1 1 0 0,0 0-1 0 0,1 0 1 0 0,-1 0-1 0 0,1 0 1 0 0,0-1-1 0 0,0 1 1 0 0,-1 0 0 0 0,1-1-1 0 0,0 0 1 0 0,1 0 0 0 0,2 0 26 0 0,-1-1 1 0 0,1 0-1 0 0,0 0 1 0 0,0-1-1 0 0,0 1 1 0 0,0-1-1 0 0,0-1 1 0 0,0 1-1 0 0,0-1 1 0 0,-1 0-1 0 0,1 0 1 0 0,-1-1-1 0 0,1 1 1 0 0,-1-1-1 0 0,4-3-26 0 0,72-36-287 0 0,-29-16 1694 0 0,82-160 1733 0 0,-110 182-3066 0 0,-2-1 1 0 0,-1 0-1 0 0,-2-2 1 0 0,-2 0-1 0 0,-1-1 1 0 0,-2-1 0 0 0,-2 0-1 0 0,-2-1 1 0 0,-1 0-1 0 0,-3 0 1 0 0,1-22-75 0 0,-7 63-10 0 0,0-1 1 0 0,0 0 0 0 0,0 1-1 0 0,0-1 1 0 0,0 1-1 0 0,0-1 1 0 0,-1 0 0 0 0,1 1-1 0 0,0-1 1 0 0,-1 1 0 0 0,1-1-1 0 0,-1 1 1 0 0,0-1-1 0 0,1 1 1 0 0,-1-1 0 0 0,0 1-1 0 0,0 0 1 0 0,0 0 0 0 0,0-1-1 0 0,0 1 1 0 0,0 0-1 0 0,-1 0 1 0 0,1 0 0 0 0,0 0-1 0 0,0 0 1 0 0,-1 0-1 0 0,1 0 1 0 0,-1 1 0 0 0,1-1-1 0 0,-1 0 1 0 0,1 1 0 0 0,-1-1-1 0 0,1 1 1 0 0,-1 0-1 0 0,1-1 1 0 0,-1 1 0 0 0,0 0-1 0 0,1 0 1 0 0,-1 0-1 0 0,1 0 1 0 0,-1 0 0 0 0,0 1-1 0 0,1-1 1 0 0,-1 0 0 0 0,1 1-1 0 0,-1-1 1 0 0,1 1-1 0 0,-1-1 1 0 0,1 1 0 0 0,-1 0-1 0 0,1 0 1 0 0,-1 0 0 0 0,1-1-1 0 0,0 1 1 0 0,0 1-1 0 0,0-1 1 0 0,-2 1 9 0 0,-11 12-39 0 0,1 2-1 0 0,0 0 1 0 0,1 0 0 0 0,0 1-1 0 0,1 0 1 0 0,2 1 0 0 0,-1 0-1 0 0,2 1 1 0 0,0 0 0 0 0,2 0-1 0 0,0 1 1 0 0,1 0 0 0 0,1 0-1 0 0,1 0 1 0 0,0 0 0 0 0,2 0-1 0 0,0 1 1 0 0,2 16 39 0 0,-1-15-9 0 0,1 0 0 0 0,0-1-1 0 0,2 1 1 0 0,0 0 0 0 0,2-1 0 0 0,0 1 0 0 0,2-1-1 0 0,3 9 11 0 0,3-2-36 0 0,0 1 1 0 0,2-2-1 0 0,1 0 1 0 0,1-1-1 0 0,1-1 1 0 0,1 0-1 0 0,21 20 35 0 0,25 27-1015 0 0,-65-72 803 0 0,0 0 0 0 0,-1 0 0 0 0,1-1 0 0 0,0 1 0 0 0,0 0 0 0 0,0 0-1 0 0,0 0 1 0 0,0-1 0 0 0,0 1 0 0 0,0 0 0 0 0,0 0 0 0 0,0 0 0 0 0,0-1 0 0 0,0 1-1 0 0,0 0 1 0 0,0 0 0 0 0,0 0 0 0 0,0-1 0 0 0,0 1 0 0 0,0 0 0 0 0,0 0 0 0 0,1 0 0 0 0,-1-1-1 0 0,0 1 1 0 0,0 0 0 0 0,0 0 0 0 0,0 0 0 0 0,0 0 0 0 0,0-1 0 0 0,0 1 0 0 0,1 0-1 0 0,-1 0 1 0 0,0 0 0 0 0,0 0 0 0 0,0 0 0 0 0,1-1 212 0 0,-17-12-8931 0 0,11 9 2560 0 0</inkml:trace>
  <inkml:trace contextRef="#ctx0" brushRef="#br0" timeOffset="1694.122">2081 366 12163 0 0,'0'0'2391'0'0,"0"0"-1228"0"0,0 0-669 0 0,0 0 43 0 0,0 0 249 0 0,0 0 203 0 0,0 0 71 0 0,0 0-92 0 0,0 0-133 0 0,0 0-150 0 0,0 0-130 0 0,35 8-115 0 0,113 23-101 0 0,-29-23 156 0 0,116-22-74 0 0,-82-11-5083 0 0,-122 20-1670 0 0,-9 2-5387 0 0</inkml:trace>
  <inkml:trace contextRef="#ctx0" brushRef="#br0" timeOffset="2966.917">3220 498 4457 0 0,'0'0'1646'0'0,"0"0"35"0"0,0 0 73 0 0,0 0 25 0 0,0 0-139 0 0,0 0-310 0 0,0 0-267 0 0,0 0-184 0 0,0 0-134 0 0,0 0-101 0 0,0 0-129 0 0,-31 8-99 0 0,-100 28-80 0 0,69 0 83 0 0,52-24-304 0 0,0-1-72 0 0,0 0 0 0 0,1 1 1 0 0,0 0-1 0 0,1 0 0 0 0,0 1 0 0 0,1 0 1 0 0,1 0-1 0 0,0 1 0 0 0,1-1 0 0 0,0 1 1 0 0,1 1-1 0 0,1-1 0 0 0,0 0 1 0 0,1 1-1 0 0,0 0 0 0 0,2-1 0 0 0,-1 1 1 0 0,3 13-44 0 0,-2-26 14 0 0,1 0 0 0 0,-1 1 0 0 0,1-1 1 0 0,0 0-1 0 0,0 1 0 0 0,0-1 0 0 0,0 0 1 0 0,0 0-1 0 0,1 0 0 0 0,-1 0 0 0 0,1 0 0 0 0,-1 0 1 0 0,1 0-1 0 0,0-1 0 0 0,-1 1 0 0 0,1-1 1 0 0,0 1-1 0 0,0-1 0 0 0,0 1 0 0 0,0-1 1 0 0,1 0-1 0 0,-1 0 0 0 0,0 0 0 0 0,0 0 1 0 0,1-1-1 0 0,-1 1 0 0 0,0-1 0 0 0,1 1 0 0 0,-1-1 1 0 0,1 0-1 0 0,-1 0 0 0 0,0 0 0 0 0,1 0 1 0 0,-1 0-1 0 0,1 0-14 0 0,82-20 1010 0 0,-54 2-864 0 0,-1-1 0 0 0,-1-2 0 0 0,-1 0 0 0 0,-1-2 0 0 0,-1-1 0 0 0,-1-1 0 0 0,-1-1 0 0 0,-2-1 0 0 0,0-1 0 0 0,-2-2 0 0 0,15-27-146 0 0,20-24-147 0 0,-55 80-36 0 0,0 17-676 0 0,-32 164 527 0 0,31-164 326 0 0,0-11 3 0 0,0 0 1 0 0,0 0 0 0 0,1 0-1 0 0,0 0 1 0 0,0 0 0 0 0,1 0-1 0 0,-1 0 1 0 0,1 0 0 0 0,0 0-1 0 0,0 0 1 0 0,0 0-1 0 0,1 0 1 0 0,0 0 0 0 0,0-1-1 0 0,0 1 1 0 0,1-1 0 0 0,1 3 2 0 0,0-3 37 0 0,0-1 1 0 0,0-1-1 0 0,0 1 0 0 0,0 0 1 0 0,0-1-1 0 0,0 0 1 0 0,1 0-1 0 0,-1 0 1 0 0,1-1-1 0 0,-1 1 1 0 0,1-1-1 0 0,0 0 1 0 0,0-1-1 0 0,0 1 0 0 0,-1-1 1 0 0,1 0-1 0 0,0 0 1 0 0,0 0-1 0 0,0-1 1 0 0,-1 1-1 0 0,1-1 1 0 0,0 0-1 0 0,0-1 1 0 0,-1 1-1 0 0,1-1 0 0 0,-1 0 1 0 0,0 0-1 0 0,4-3-37 0 0,111-85 941 0 0,-89 63-854 0 0,-2-1 0 0 0,-2-1-1 0 0,0-1 1 0 0,-2-1 0 0 0,-1-1 0 0 0,-2-2-1 0 0,-1 0 1 0 0,5-15-87 0 0,-22 44-43 0 0,-1 0 0 0 0,1 0 0 0 0,-1 0-1 0 0,-1-1 1 0 0,1 1 0 0 0,-1-1 0 0 0,0 1 0 0 0,0-1 0 0 0,-1 0 0 0 0,1 1 0 0 0,-1-1-1 0 0,0 0 1 0 0,-1 0 0 0 0,0 1 0 0 0,0-1 0 0 0,0 1 0 0 0,0-1 0 0 0,-1 1 0 0 0,0-1-1 0 0,0 1 1 0 0,-1 0 43 0 0,0 3-91 0 0,0 1 0 0 0,0-1 0 0 0,-1 1 0 0 0,1 0-1 0 0,-1 0 1 0 0,1 1 0 0 0,-1-1 0 0 0,1 1 0 0 0,-1 0-1 0 0,0 0 1 0 0,1 0 0 0 0,-1 0 0 0 0,1 0 0 0 0,-1 1-1 0 0,1 0 1 0 0,-1 0 0 0 0,1 0 0 0 0,-1 0 0 0 0,1 0-1 0 0,0 1 1 0 0,-1-1 0 0 0,1 1 0 0 0,0 0 0 0 0,0 0-1 0 0,0 0 1 0 0,-1 1 91 0 0,-10 7-99 0 0,-1 1 0 0 0,1 0 0 0 0,1 1 0 0 0,0 1 0 0 0,1 0 0 0 0,0 1 0 0 0,1 0 0 0 0,1 0 0 0 0,0 1 0 0 0,1 1 0 0 0,1-1 0 0 0,0 1 0 0 0,0 4 99 0 0,7-18 0 0 0,0 0-1 0 0,1 1 0 0 0,0-1 0 0 0,-1 1 1 0 0,1-1-1 0 0,0 1 0 0 0,0-1 1 0 0,0 1-1 0 0,1 0 0 0 0,-1-1 0 0 0,1 0 1 0 0,-1 1-1 0 0,1-1 0 0 0,0 1 1 0 0,0-1-1 0 0,0 0 0 0 0,0 1 1 0 0,0-1-1 0 0,0 0 0 0 0,1 0 0 0 0,-1 0 1 0 0,1 0-1 0 0,0 0 0 0 0,-1 0 1 0 0,1-1-1 0 0,0 1 0 0 0,0 0 1 0 0,0-1-1 0 0,0 1 0 0 0,1-1 0 0 0,-1 0 1 0 0,0 0-1 0 0,0 0 0 0 0,1 0 1 0 0,-1 0-1 0 0,1 0 0 0 0,-1-1 0 0 0,0 1 1 0 0,1-1-1 0 0,0 0 1 0 0,106 2 548 0 0,130-48 389 0 0,-238 45-934 0 0,0 1 0 0 0,0 0-1 0 0,1 0 1 0 0,-1-1 0 0 0,0 1 0 0 0,1 0 0 0 0,-1 0 0 0 0,0 1 0 0 0,0-1 0 0 0,1 0 0 0 0,-1 0 0 0 0,0 0 0 0 0,1 1 0 0 0,-1-1 0 0 0,0 1 0 0 0,0-1 0 0 0,0 1 0 0 0,1 0 0 0 0,-1-1 0 0 0,0 1 0 0 0,0 0 0 0 0,0 0 0 0 0,0 0 0 0 0,0-1 0 0 0,0 1 0 0 0,-1 0 0 0 0,1 0 0 0 0,0 0 0 0 0,0 1 0 0 0,-1-1 0 0 0,1 0 0 0 0,-1 0 0 0 0,1 0 0 0 0,-1 0 0 0 0,1 1 0 0 0,-1-1 0 0 0,0 0 0 0 0,1 1 0 0 0,-1-1 0 0 0,0 0 0 0 0,0 0 0 0 0,0 1 0 0 0,0-1 0 0 0,0 0 0 0 0,0 1 0 0 0,0-1 0 0 0,-1 1-3 0 0,-30 211 118 0 0,31-211-126 0 0,-1 0-1 0 0,1 0 1 0 0,0 1-1 0 0,0-1 1 0 0,0 0-1 0 0,0 1 0 0 0,0-1 1 0 0,1 0-1 0 0,-1 0 1 0 0,0 1-1 0 0,1-1 1 0 0,0 0-1 0 0,0 0 1 0 0,0 0-1 0 0,0 0 1 0 0,0 0-1 0 0,0 0 1 0 0,0 0-1 0 0,0 0 0 0 0,1 0 1 0 0,-1-1-1 0 0,1 1 1 0 0,0 0-1 0 0,-1-1 1 0 0,1 1-1 0 0,0-1 1 0 0,0 0-1 0 0,0 0 1 0 0,0 0-1 0 0,0 0 0 0 0,0 0 1 0 0,0 0-1 0 0,0 0 1 0 0,0 0-1 0 0,1-1 1 0 0,-1 1-1 0 0,0-1 9 0 0,10 0 92 0 0,-1 0-1 0 0,1 0 0 0 0,-1-2 1 0 0,0 1-1 0 0,0-1 1 0 0,0-1-1 0 0,0 0 0 0 0,0 0 1 0 0,0-1-1 0 0,-1-1 0 0 0,1 0 1 0 0,-1 0-1 0 0,-1-1 1 0 0,1 0-1 0 0,-1-1 0 0 0,0 0 1 0 0,0 0-1 0 0,-1-1 1 0 0,0 0-1 0 0,0 0 0 0 0,1-5-91 0 0,5 2 97 0 0,-1 0-1 0 0,0-2 0 0 0,-1 0 1 0 0,0 0-1 0 0,-1-1 1 0 0,-1 0-1 0 0,0-1 0 0 0,-1 0 1 0 0,0-1-1 0 0,-2 0 1 0 0,1 0-1 0 0,-2-1 0 0 0,-1 0 1 0 0,0 0-1 0 0,-1 0 1 0 0,0 0-1 0 0,-2-1 0 0 0,1-13-96 0 0,-3 29-7 0 0,0 0 1 0 0,0 1-1 0 0,0-1 0 0 0,0 0 0 0 0,0 0 0 0 0,-1 0 1 0 0,1 1-1 0 0,-1-1 0 0 0,1 0 0 0 0,-1 0 0 0 0,0 1 0 0 0,1-1 1 0 0,-1 0-1 0 0,0 1 0 0 0,0-1 0 0 0,0 1 0 0 0,0-1 0 0 0,-1 1 1 0 0,1 0-1 0 0,0-1 0 0 0,-1 1 0 0 0,1 0 0 0 0,0 0 0 0 0,-1 0 1 0 0,0 0-1 0 0,1 0 0 0 0,-1 0 0 0 0,0 0 0 0 0,1 1 0 0 0,-1-1 1 0 0,0 0-1 0 0,0 1 0 0 0,1 0 0 0 0,-1-1 0 0 0,0 1 0 0 0,0 0 1 0 0,0 0-1 0 0,1 0 0 0 0,-1 0 0 0 0,0 0 0 0 0,0 1 0 0 0,-1-1 7 0 0,-76 32-521 0 0,64-20 487 0 0,1 0-1 0 0,1 2 1 0 0,0 0 0 0 0,1 0-1 0 0,0 1 1 0 0,1 0-1 0 0,1 1 1 0 0,0 1 0 0 0,1-1-1 0 0,1 1 1 0 0,1 1-1 0 0,0 0 1 0 0,1 0 0 0 0,1 0-1 0 0,1 0 1 0 0,1 1-1 0 0,0 0 1 0 0,1-1 0 0 0,1 6 34 0 0,1-16-11 0 0,1 0 0 0 0,-1 0 0 0 0,2 0 1 0 0,-1 0-1 0 0,1 0 0 0 0,0 0 0 0 0,0-1 0 0 0,1 1 1 0 0,0-1-1 0 0,1 1 0 0 0,-1-1 0 0 0,1 0 1 0 0,1 0-1 0 0,-1-1 0 0 0,1 1 0 0 0,1-1 0 0 0,-1 0 1 0 0,1-1-1 0 0,0 1 0 0 0,0-1 0 0 0,0 0 1 0 0,1 0-1 0 0,0-1 0 0 0,7 4 11 0 0,4 2-138 0 0,1-1 0 0 0,0-1 1 0 0,1 0-1 0 0,0-1 0 0 0,0-1 0 0 0,0-1 1 0 0,1-1-1 0 0,-1-1 0 0 0,1-1 0 0 0,0 0 0 0 0,0-2 1 0 0,0 0-1 0 0,8-2 138 0 0,-1-4-2226 0 0,-9 0-2452 0 0,-15 5 3177 0 0,11-4-9932 0 0</inkml:trace>
</inkml:ink>
</file>

<file path=ppt/ink/ink3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47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26 627 216 0 0,'0'0'264'0'0,"0"0"-384"0"0,0 0 4 0 0,0 0 489 0 0,0 0 526 0 0,0 0 410 0 0,0 0 260 0 0,0 0 30 0 0,0 0-136 0 0,34-3-221 0 0,110-7-195 0 0,574-20 6130 0 0,-189 10-5411 0 0,402-20 220 0 0,-343 22-1019 0 0,-117 14-345 0 0,-158-3-57 0 0,732-31 870 0 0,-503 29-791 0 0,-339 11-484 0 0,385 24 237 0 0,-233-32 261 0 0,63-21-658 0 0,3 18 209 0 0,-264 10-120 0 0,-117 0-81 0 0,106-13-308 0 0,-131 4-974 0 0,-12 4-2436 0 0,-2-2-4763 0 0,-1 2-3526 0 0</inkml:trace>
  <inkml:trace contextRef="#ctx0" brushRef="#br0" timeOffset="819.029">8 67 5745 0 0,'0'0'2173'0'0,"0"0"-1010"0"0,0 0-337 0 0,0 0 193 0 0,0 0 294 0 0,0 0 70 0 0,0 0-194 0 0,0 0-315 0 0,0 0-289 0 0,0 0-102 0 0,0 0 18 0 0,0 0 45 0 0,0 0-9 0 0,1 20-19 0 0,12 148 774 0 0,0 288 1048 0 0,0-36-1909 0 0,-31-371-4177 0 0,6-35-511 0 0,0-3-3619 0 0,6-8 837 0 0</inkml:trace>
  <inkml:trace contextRef="#ctx0" brushRef="#br0" timeOffset="1947.872">7636 49 0 0 0,'0'0'1223'0'0,"0"0"287"0"0,0 0 102 0 0,0 0 62 0 0,0 0-11 0 0,0 0-18 0 0,0 0-75 0 0,0 0-166 0 0,0-8-134 0 0,0-24-103 0 0,0 24-99 0 0,0 8-82 0 0,0 0-84 0 0,0 0-117 0 0,0 0-124 0 0,0 0-103 0 0,0 0-101 0 0,0 0-61 0 0,0 0-44 0 0,0 0-62 0 0,1 22 688 0 0,8 284 2034 0 0,-9-210-2556 0 0,-15 179 379 0 0,20-98-578 0 0,-4-177-3641 0 0,-2-7-8353 0 0,-1 3 127 0 0</inkml:trace>
  <inkml:trace contextRef="#ctx0" brushRef="#br0" timeOffset="9992.85">3993 579 0 0 0,'0'0'0'0'0,"0"0"0"0"0,0 0 0 0 0,0 0 0 0 0,0 0 0 0 0,0 0 0 0 0,0 0 0 0 0,0 0 0 0 0,0 0 0 0 0,0 0 0 0 0,0 0 0 0 0,0 0 0 0 0,-53-48 0 0 0,45 48 0 0 0</inkml:trace>
  <inkml:trace contextRef="#ctx0" brushRef="#br0" timeOffset="10753.751">3732 498 0 0 0,'83'-87'0'0'0,"-56"44"0"0"0,37-48 2328 0 0,-29 62-2881 0 0,11-2 151 0 0,-21 6 2927 0 0,-19 20 5930 0 0,-2 8-3468 0 0,-2 16-2161 0 0,-7 27-3012 0 0,-68 156 1813 0 0,-8-25-1035 0 0,16-56-329 0 0,57-109 19 0 0,3-4-1043 0 0,3-2-4224 0 0,15-6-4461 0 0,-11 0 3453 0 0,0 0 4434 0 0</inkml:trace>
  <inkml:trace contextRef="#ctx0" brushRef="#br0" timeOffset="11289.657">3717 225 0 0 0,'0'0'648'0'0,"0"0"-50"0"0,0 0-58 0 0,0 0 141 0 0,0 0 311 0 0,0 0 287 0 0,0 0 142 0 0,0 0-53 0 0,0 0-196 0 0,0 0-265 0 0,0 0-236 0 0,0 0-114 0 0,2 0 2068 0 0,25 19 304 0 0,45 47-56 0 0,-25-26-2211 0 0,-2 3 0 0 0,-1 2 0 0 0,-3 2 0 0 0,-2 1 0 0 0,2 9-662 0 0,58 104 933 0 0,-83-131-553 0 0,-16-30-318 0 0,0-3-972 0 0,0-5-9363 0 0,0 5-1290 0 0</inkml:trace>
  <inkml:trace contextRef="#ctx0" brushRef="#br0" timeOffset="14461.351">4181 1190 760 0 0,'0'0'1258'0'0,"0"0"-55"0"0,0 0 180 0 0,0 0 290 0 0,0 0 122 0 0,0 0-80 0 0,0 0-182 0 0,0 0-236 0 0,0 0-192 0 0,0 0-128 0 0,0 0-129 0 0,1-6-100 0 0,4-20-74 0 0,-6 24-553 0 0,1 1 0 0 0,-1-1 0 0 0,1 0 0 0 0,-1 1 0 0 0,0-1 0 0 0,0 1 0 0 0,0-1 0 0 0,0 1 0 0 0,0-1 0 0 0,0 1 0 0 0,0 0 0 0 0,-1-1 0 0 0,1 1 0 0 0,0 0 0 0 0,-1 0 0 0 0,1 0 0 0 0,-1 0 0 0 0,1 0 0 0 0,-1 0 0 0 0,1 0 0 0 0,-1 1 0 0 0,0-1 0 0 0,1 0 0 0 0,-1 1 0 0 0,0 0 0 0 0,0-1 0 0 0,0 1-121 0 0,-15-3 141 0 0,0 0-1 0 0,1 2 1 0 0,-1 0 0 0 0,0 1-1 0 0,0 0 1 0 0,1 2-1 0 0,-1 0 1 0 0,0 1 0 0 0,1 0-1 0 0,0 1 1 0 0,-1 1-1 0 0,-11 6-140 0 0,13-5 54 0 0,1 1 0 0 0,1 0 0 0 0,-1 1-1 0 0,1 1 1 0 0,1 0 0 0 0,-1 1 0 0 0,2 0 0 0 0,-1 1-1 0 0,0 2-53 0 0,7-6 22 0 0,1 2-1 0 0,0-1 0 0 0,1 0 1 0 0,-1 1-1 0 0,1 0 0 0 0,1 0 1 0 0,0 0-1 0 0,0 0 0 0 0,1 0 1 0 0,0 0-1 0 0,1 0 0 0 0,-1 0 1 0 0,2 0-1 0 0,-1 1 0 0 0,3 6-21 0 0,-2 18 134 0 0,-1-26-73 0 0,1 0 1 0 0,0-1-1 0 0,1 1 0 0 0,0-1 1 0 0,0 1-1 0 0,0-1 1 0 0,1 0-1 0 0,0 0 0 0 0,0 0 1 0 0,1 0-1 0 0,0 0 1 0 0,0-1-1 0 0,1 0 0 0 0,0 0 1 0 0,0 0-1 0 0,0 0 1 0 0,1-1-1 0 0,-1 0 0 0 0,1 0 1 0 0,1-1-1 0 0,-1 1 1 0 0,1-1-1 0 0,-1-1 0 0 0,1 1 1 0 0,0-1-1 0 0,0 0 1 0 0,7 1-62 0 0,7 1 152 0 0,0-2 0 0 0,0 0 0 0 0,1-1 0 0 0,-1-1 1 0 0,1-1-1 0 0,-1-1 0 0 0,0-1 0 0 0,1-1 0 0 0,-1-1 1 0 0,0-1-1 0 0,-1 0 0 0 0,1-2 0 0 0,-1 0 1 0 0,0-1-1 0 0,5-4-152 0 0,34-40-854 0 0,-53 37-3322 0 0,-5-1-3856 0 0,-1 14-4244 0 0</inkml:trace>
  <inkml:trace contextRef="#ctx0" brushRef="#br0" timeOffset="15804.06">2141 244 0 0 0,'0'0'565'0'0,"0"0"593"0"0,0 0 253 0 0,0 0 28 0 0,0 0-91 0 0,0 0-111 0 0,0 0-145 0 0,0 0-105 0 0,0 0-79 0 0,-14 5-59 0 0,-44 16-50 0 0,53-19-605 0 0,1 0 0 0 0,0 0-1 0 0,-1 1 1 0 0,1-1 0 0 0,0 1 0 0 0,0 0-1 0 0,1 0 1 0 0,-1 1 0 0 0,1-1 0 0 0,-1 1 0 0 0,1-1-1 0 0,0 1 1 0 0,0 0 0 0 0,1 0 0 0 0,-3 5-194 0 0,-1 1 289 0 0,-6 12 53 0 0,2 0 1 0 0,1 1 0 0 0,0 0-1 0 0,2 1 1 0 0,0 0 0 0 0,2 0 0 0 0,1 0-1 0 0,1 0 1 0 0,0 1 0 0 0,2 0 0 0 0,1-1-1 0 0,2 9-342 0 0,1-16 155 0 0,0 0 1 0 0,1-1-1 0 0,0 1 0 0 0,2-1 0 0 0,0 0 0 0 0,0 0 0 0 0,2-1 0 0 0,0 0 0 0 0,0 0 0 0 0,2-1 0 0 0,0 0 0 0 0,0-1 0 0 0,2 0 0 0 0,-1 0 0 0 0,1-1 1 0 0,1-1-1 0 0,0 0 0 0 0,13 8-155 0 0,-14-13 167 0 0,0 1 0 0 0,0-2 1 0 0,1 0-1 0 0,-1 0 1 0 0,1-1-1 0 0,0-1 1 0 0,0 0-1 0 0,1-1 0 0 0,-1 0 1 0 0,0-1-1 0 0,1 0 1 0 0,-1-1-1 0 0,1-1 0 0 0,-1 0 1 0 0,0-1-1 0 0,1 0 1 0 0,4-3-168 0 0,-1 0 141 0 0,0-2 0 0 0,-1 0 0 0 0,0-1 0 0 0,0 0 0 0 0,-1-1 0 0 0,0-1 0 0 0,0-1 0 0 0,-1 0 0 0 0,-1-1 0 0 0,0 0 0 0 0,0-1 0 0 0,-1 0 0 0 0,-1-1 0 0 0,0-1 0 0 0,-1 0 0 0 0,7-15-141 0 0,-10 18 19 0 0,-1 0 1 0 0,0-1-1 0 0,-1 1 1 0 0,-1-1-1 0 0,0-1 1 0 0,0 1-1 0 0,-1 0 1 0 0,-1-1 0 0 0,-1 0-1 0 0,0 1 1 0 0,0-1-1 0 0,-2 0 1 0 0,1 0-1 0 0,-2 1 1 0 0,0-1-1 0 0,0 0 1 0 0,-2 1-1 0 0,1 0 1 0 0,-2 0-1 0 0,0 0 1 0 0,0 0 0 0 0,-1 0-20 0 0,-7-5-313 0 0,0 1 0 0 0,-1 0 0 0 0,-1 1 0 0 0,-1 0 0 0 0,0 1 0 0 0,-1 1 0 0 0,0 1 1 0 0,-1 0-1 0 0,0 1 0 0 0,-1 1 0 0 0,-1 1 0 0 0,0 1 0 0 0,0 1 0 0 0,-1 0 1 0 0,1 2-1 0 0,-2 0 0 0 0,1 1 0 0 0,-1 1 0 0 0,1 1 0 0 0,-1 1 0 0 0,0 1 0 0 0,0 1 1 0 0,0 1-1 0 0,0 1 0 0 0,-15 4 313 0 0,-58 30-3960 0 0,44 6-3749 0 0,36-26-225 0 0</inkml:trace>
  <inkml:trace contextRef="#ctx0" brushRef="#br0" timeOffset="17277.575">5343 189 0 0 0,'0'0'1264'0'0,"0"0"31"0"0,0 0-13 0 0,0 0-67 0 0,0 0-35 0 0,0 0-70 0 0,0 0-86 0 0,0 0-61 0 0,0 0-70 0 0,0 0-49 0 0,-15-5-30 0 0,-43-12-39 0 0,56 16-554 0 0,-1 0 0 0 0,0 1 0 0 0,0-1 1 0 0,0 1-1 0 0,0-1 0 0 0,0 1 0 0 0,0 0 1 0 0,0 0-1 0 0,0 0 0 0 0,-1 1 0 0 0,1-1 0 0 0,0 1 1 0 0,1 0-1 0 0,-1-1 0 0 0,0 1 0 0 0,0 1 1 0 0,0-1-1 0 0,0 0 0 0 0,1 1 0 0 0,-1-1 0 0 0,1 1 1 0 0,-1 0-1 0 0,1 0 0 0 0,0 0 0 0 0,-2 2-221 0 0,-18 11 1175 0 0,18-11-1057 0 0,-1 1 0 0 0,0 0 0 0 0,1 0-1 0 0,0 0 1 0 0,0 1 0 0 0,1-1 0 0 0,-1 1 0 0 0,1 0-1 0 0,0 0 1 0 0,1 0 0 0 0,0 0 0 0 0,0 0 0 0 0,-1 2-118 0 0,0 0 56 0 0,-4 20 170 0 0,1-1 0 0 0,2 1-1 0 0,0 1 1 0 0,2-1-1 0 0,1 0 1 0 0,1 1-1 0 0,3 17-225 0 0,-2-30 110 0 0,1-1 0 0 0,1 1 0 0 0,1-1 0 0 0,0 0 0 0 0,1 0 0 0 0,1 0 0 0 0,0-1 0 0 0,0 0 0 0 0,2 0 0 0 0,0 0 0 0 0,0-1 0 0 0,2 0 0 0 0,0 0-110 0 0,1-3 95 0 0,0-1-1 0 0,1-1 1 0 0,0 1-1 0 0,0-2 1 0 0,1 0-1 0 0,0 0 1 0 0,0-1 0 0 0,1-1-1 0 0,-1 0 1 0 0,1-1-1 0 0,0 0 1 0 0,1-1-1 0 0,-1-1 1 0 0,0 0-1 0 0,1-1 1 0 0,-1-1 0 0 0,1 0-1 0 0,-1-1 1 0 0,1 0-1 0 0,-1-1-94 0 0,-1-1 126 0 0,-1 0 0 0 0,0 0-1 0 0,0-1 1 0 0,0-1 0 0 0,-1 1-1 0 0,1-2 1 0 0,-1 0 0 0 0,-1 0-1 0 0,1-1 1 0 0,-1-1 0 0 0,0 1 0 0 0,7-9-126 0 0,-6 3 88 0 0,-1-1 0 0 0,-1 0 0 0 0,0 0 1 0 0,-1-1-1 0 0,-1 0 0 0 0,0 0 1 0 0,-1-1-1 0 0,0 0 0 0 0,-1 0 1 0 0,-1-1-1 0 0,-1 1 0 0 0,0-1 1 0 0,-1-13-89 0 0,0-134 221 0 0,-3 153-273 0 0,0 1 1 0 0,0-1-1 0 0,-1 1 0 0 0,-1 0 0 0 0,1 0 0 0 0,-2 0 1 0 0,1 0-1 0 0,-1 0 0 0 0,-1 1 0 0 0,0 0 0 0 0,0 0 1 0 0,-1 0-1 0 0,0 0 0 0 0,-1 1 0 0 0,1 0 1 0 0,-2 0-1 0 0,1 1 0 0 0,-1 0 0 0 0,0 0 0 0 0,0 1 1 0 0,-1 0-1 0 0,0 1 0 0 0,0 0 0 0 0,0 0 0 0 0,-1 1 1 0 0,0 0-1 0 0,1 0 0 0 0,-1 1 0 0 0,-1 0 0 0 0,-3 1 52 0 0,-65-2-1694 0 0,68 4 1118 0 0,0 1 0 0 0,0 1 0 0 0,0 0 0 0 0,0 1 0 0 0,0 0 0 0 0,0 0 0 0 0,1 1 0 0 0,-1 1 0 0 0,-4 2 576 0 0,7-2-791 0 0,-19 9-3154 0 0,9-5-1599 0 0,2-1-4474 0 0</inkml:trace>
  <inkml:trace contextRef="#ctx0" brushRef="#br0" timeOffset="19697.754">2125 351 0 0 0,'-80'160'0'0'0,"30"-60"0"0"0,43-89 0 0 0,2 1 0 0 0,0-1 0 0 0,0 1 0 0 0,1 0 0 0 0,0 0 0 0 0,1 0 0 0 0,1 0 0 0 0,0 1 0 0 0,0-1 0 0 0,1 5 0 0 0,1-12 0 0 0</inkml:trace>
  <inkml:trace contextRef="#ctx0" brushRef="#br0" timeOffset="20429.781">2301 292 0 0 0,'0'0'267'0'0,"0"0"414"0"0,0 0 186 0 0,0 0 36 0 0,0 0-67 0 0,0 0-158 0 0,-29 33-152 0 0,-90 108-112 0 0,58-47 165 0 0,32-45-186 0 0,-29 75 605 0 0,58-123-1014 0 0,0 0 1 0 0,-1 1-1 0 0,1-1 1 0 0,0 0-1 0 0,0 0 1 0 0,0 1-1 0 0,0-1 1 0 0,0 0-1 0 0,0 0 1 0 0,1 1-1 0 0,-1-1 1 0 0,0 0-1 0 0,0 0 1 0 0,1 0-1 0 0,-1 1 1 0 0,1-1-1 0 0,-1 0 1 0 0,1 0-1 0 0,0 0 1 0 0,-1 0-1 0 0,1 0 1 0 0,0 0-1 0 0,0 0 1 0 0,0 0-1 0 0,0 0 1 0 0,-1 0-1 0 0,1-1 1 0 0,0 1-1 0 0,1 0 1 0 0,-1 0-1 0 0,0-1 1 0 0,0 1-1 0 0,0-1 1 0 0,0 1-1 0 0,0-1 1 0 0,1 0-1 0 0,-1 1 1 0 0,0-1-1 0 0,0 0 1 0 0,1 0-1 0 0,-1 0 1 0 0,0 0-1 0 0,0 0 1 0 0,1 0-1 0 0,-1 0 1 0 0,0 0-1 0 0,0 0 1 0 0,1-1-1 0 0,-1 1 1 0 0,0 0-1 0 0,0-1 1 0 0,0 1-1 0 0,0-1 1 0 0,0 0-1 0 0,1 1 1 0 0,-1-1-1 0 0,0 0 1 0 0,0 0-1 0 0,0 1 1 0 0,-1-1-1 0 0,1 0 1 0 0,0 0-1 0 0,0 0 1 0 0,0 0-1 0 0,-1 0 1 0 0,1-1 15 0 0,151-133-1564 0 0,-108 90 832 0 0,-22 24 815 0 0,-1-1-1 0 0,-1-1 0 0 0,-1-1 0 0 0,-2-1 1 0 0,0 0-1 0 0,2-7-82 0 0,-19 32 72 0 0,0 0 0 0 0,0 0-1 0 0,-1 0 1 0 0,1 0 0 0 0,0 1 0 0 0,-1-1 0 0 0,1 0 0 0 0,0 0-1 0 0,0 0 1 0 0,-1 0 0 0 0,1 0 0 0 0,0 0 0 0 0,-1 0 0 0 0,1 0-1 0 0,0 0 1 0 0,-1 0 0 0 0,1 0 0 0 0,0 0 0 0 0,-1-1-1 0 0,1 1 1 0 0,0 0 0 0 0,0 0 0 0 0,-1 0 0 0 0,1 0 0 0 0,0 0-1 0 0,-1-1 1 0 0,1 1 0 0 0,0 0 0 0 0,0 0 0 0 0,0 0 0 0 0,-1-1-1 0 0,1 1 1 0 0,0 0 0 0 0,0 0 0 0 0,0-1 0 0 0,-1 1 0 0 0,1 0-1 0 0,0-1 1 0 0,0 1 0 0 0,0 0 0 0 0,0 0 0 0 0,0-1 0 0 0,0 1-1 0 0,0 0 1 0 0,0-1 0 0 0,0 1 0 0 0,0 0 0 0 0,0-1-1 0 0,0 1 1 0 0,0 0 0 0 0,0-1 0 0 0,0 1-72 0 0,-27 18 511 0 0,-14 25 149 0 0,1 1-1 0 0,2 1 1 0 0,3 3-1 0 0,1 1 1 0 0,3 1-1 0 0,-10 23-659 0 0,13-2 1346 0 0,72-72-1120 0 0,95-112 208 0 0,-93 70-641 0 0,113-97-3092 0 0,-117 110-1882 0 0,-49 56 2421 0 0,-114 193 3254 0 0,59-114 3744 0 0,93-114-3188 0 0,68-96-1623 0 0,-91 95-12 0 0,7-8-991 0 0,-7 12-3712 0 0,-8 6 4449 0 0</inkml:trace>
  <inkml:trace contextRef="#ctx0" brushRef="#br0" timeOffset="24578.52">2106 1382 232 0 0,'0'0'1508'0'0,"0"0"-366"0"0,0 0-186 0 0,0 0 82 0 0,0 0 147 0 0,0 0 118 0 0,0 0 36 0 0,0 0-135 0 0,0 0-223 0 0,0 0-245 0 0,0 0-215 0 0,-2-2-183 0 0,1 2-318 0 0,0 0-1 0 0,0 0 1 0 0,1-1 0 0 0,-1 1 0 0 0,0 0 0 0 0,0 0 0 0 0,0 0-1 0 0,0 0 1 0 0,0 0 0 0 0,1 0 0 0 0,-1 0 0 0 0,0 1 0 0 0,0-1 0 0 0,0 0-1 0 0,0 0 1 0 0,1 1 0 0 0,-1-1 0 0 0,0 0 0 0 0,0 1 0 0 0,1-1 0 0 0,-1 1-1 0 0,0-1 1 0 0,1 1 0 0 0,-1-1 0 0 0,0 1 0 0 0,1 0 0 0 0,-1-1 0 0 0,1 1-1 0 0,-1-1 1 0 0,1 1 0 0 0,-1 0 0 0 0,1 0 0 0 0,-1-1 0 0 0,1 1-1 0 0,0 0 1 0 0,-1 0 0 0 0,1 0 0 0 0,0-1 0 0 0,0 1 0 0 0,0 0 0 0 0,0 0-1 0 0,0 0 1 0 0,0 0 0 0 0,0 0 0 0 0,0 0-20 0 0,-2 2 16 0 0,-160 405 751 0 0,101-275-728 0 0,51-112 228 0 0,16-32 829 0 0,284-558 319 0 0,-290 566-1421 0 0,1 0 0 0 0,0 0 0 0 0,0 0 0 0 0,0 0 0 0 0,0 0 0 0 0,1 0 1 0 0,-1 1-1 0 0,1-1 0 0 0,0 0 0 0 0,0 1 0 0 0,0-1 0 0 0,0 1 1 0 0,0 0-1 0 0,0 0 0 0 0,0 0 0 0 0,1 0 0 0 0,-1 0 0 0 0,1 0 0 0 0,0 1 1 0 0,-1-1-1 0 0,1 1 0 0 0,0 0 0 0 0,0-1 0 0 0,0 1 0 0 0,0 1 0 0 0,0-1 1 0 0,0 0-1 0 0,0 1 0 0 0,0 0 0 0 0,0-1 0 0 0,0 1 0 0 0,0 0 0 0 0,0 1 1 0 0,0-1-1 0 0,1 0 0 0 0,-1 1 0 0 0,0 0 0 0 0,0 0 0 0 0,0 0 0 0 0,-1 0 1 0 0,3 1 5 0 0,11 17 79 0 0,0 1 0 0 0,-2 0 0 0 0,0 1 0 0 0,-1 1 0 0 0,-2 0 0 0 0,0 1 0 0 0,-1 0 0 0 0,-1 1 0 0 0,-2-1 0 0 0,0 2 0 0 0,-1-1 0 0 0,-2 1 0 0 0,-1 0 0 0 0,1 14-79 0 0,-4-35 10 0 0,24 77 90 0 0,-29-74 3180 0 0,-41-14-3262 0 0,-147-66-83 0 0,140 48-556 0 0,-47-21-560 0 0,35 18-6337 0 0,63 27 2372 0 0,0 1-1573 0 0</inkml:trace>
  <inkml:trace contextRef="#ctx0" brushRef="#br0" timeOffset="26014.794">5339 262 0 0 0,'0'0'360'0'0,"0"0"540"0"0,0 0 247 0 0,0 0 33 0 0,0 0-110 0 0,0 0-180 0 0,0 0-174 0 0,0 0-106 0 0,-3-2-24 0 0,-15-10 1426 0 0,-3 41-1533 0 0,-29 78-314 0 0,-86 176-1087 0 0,121-239 324 0 0,36-48 477 0 0,-8-3 221 0 0,-1-1 0 0 0,0 0 0 0 0,0-1 0 0 0,-1 0 0 0 0,0 0 1 0 0,-1-2-1 0 0,0 1 0 0 0,0-1 0 0 0,-1-1-100 0 0,22-22 74 0 0,60-63 117 0 0,-5-3 0 0 0,37-60-191 0 0,-114 144 423 0 0,-17 15 444 0 0,-95 125-1298 0 0,77-89 722 0 0,1 2 0 0 0,2 1-1 0 0,1 1 1 0 0,2 0 0 0 0,2 2 0 0 0,0 5-291 0 0,17-45 31 0 0,0 0 0 0 0,1 0 1 0 0,-1 0-1 0 0,0 0 0 0 0,1 0 1 0 0,-1 0-1 0 0,0 0 1 0 0,1 0-1 0 0,0 0 0 0 0,-1 0 1 0 0,1 0-1 0 0,0 0 0 0 0,-1 1 1 0 0,1-1-1 0 0,0 0 0 0 0,0 0 1 0 0,0 0-1 0 0,0 0 1 0 0,0 1-1 0 0,0-1 0 0 0,0 0 1 0 0,1 0-1 0 0,-1 0 0 0 0,0 0 1 0 0,1 1-1 0 0,-1-1 0 0 0,0 0 1 0 0,1 0-1 0 0,0 0 1 0 0,-1 0-1 0 0,1 0 0 0 0,-1 0 1 0 0,1 0-1 0 0,0 0 0 0 0,0-1 1 0 0,0 1-1 0 0,0 0 0 0 0,-1 0 1 0 0,1-1-1 0 0,0 1 1 0 0,0 0-1 0 0,0-1 0 0 0,1 1 1 0 0,-1-1-1 0 0,0 1 0 0 0,0-1 1 0 0,0 0-1 0 0,0 1 0 0 0,0-1 1 0 0,0 0-1 0 0,1 0 0 0 0,-1 0 1 0 0,0 0-1 0 0,0 0 1 0 0,0 0-1 0 0,1 0 0 0 0,-1 0 1 0 0,0 0-1 0 0,0-1 0 0 0,1 1-31 0 0,7-2 165 0 0,0 0-1 0 0,-1-1 0 0 0,1 0 0 0 0,-1 0 0 0 0,0-1 0 0 0,0 0 1 0 0,0 0-1 0 0,0-1 0 0 0,-1 0 0 0 0,0 0 0 0 0,0-1 0 0 0,4-4-164 0 0,3 0 127 0 0,-5 2-110 0 0,1 0 1 0 0,-1-1 0 0 0,-1 1-1 0 0,1-2 1 0 0,-1 1 0 0 0,-1-1-1 0 0,0 0 1 0 0,0-1 0 0 0,3-9-18 0 0,-10 20-25 0 0,0-1 1 0 0,0 1 0 0 0,0-1 0 0 0,-1 1-1 0 0,1-1 1 0 0,0 1 0 0 0,-1 0-1 0 0,1-1 1 0 0,0 1 0 0 0,-1-1 0 0 0,1 1-1 0 0,0 0 1 0 0,-1-1 0 0 0,1 1 0 0 0,-1 0-1 0 0,1 0 1 0 0,-1-1 0 0 0,1 1 0 0 0,-1 0-1 0 0,1 0 1 0 0,-1 0 0 0 0,1 0 0 0 0,-1 0-1 0 0,1-1 1 0 0,-1 1 0 0 0,1 0 0 0 0,-1 0-1 0 0,1 0 1 0 0,-1 0 0 0 0,1 0 0 0 0,-1 0-1 0 0,1 1 1 0 0,-1-1 0 0 0,1 0-1 0 0,-1 0 1 0 0,1 0 0 0 0,0 0 0 0 0,-1 1-1 0 0,1-1 1 0 0,-1 0 0 0 0,1 0 0 0 0,-1 1-1 0 0,1-1 1 0 0,0 0 0 0 0,-1 1 0 0 0,1-1-1 0 0,-1 0 1 0 0,1 1 0 0 0,0-1 0 0 0,0 1-1 0 0,-1-1 1 0 0,1 1 0 0 0,0-1 0 0 0,0 0-1 0 0,-1 1 1 0 0,1-1 0 0 0,0 1 0 0 0,0-1-1 0 0,0 1 1 0 0,0-1 0 0 0,0 1-1 0 0,0-1 1 0 0,0 1 24 0 0,-12 12 16 0 0,1 0-1 0 0,0 1 0 0 0,1 0 1 0 0,1 1-1 0 0,0 0 1 0 0,1 0-1 0 0,0 1 0 0 0,2 0 1 0 0,0 0-1 0 0,0 1 1 0 0,0 6-16 0 0,5-22 10 0 0,1 0 1 0 0,-1 0-1 0 0,1 0 1 0 0,-1 0-1 0 0,1 0 1 0 0,0 0-1 0 0,-1 0 1 0 0,1 1-1 0 0,0-1 1 0 0,0 0-1 0 0,0 0 1 0 0,0 0-1 0 0,0 0 1 0 0,0 1-1 0 0,0-1 1 0 0,0 0-1 0 0,0 0 1 0 0,0 0-1 0 0,1 0 1 0 0,-1 1-1 0 0,0-1 1 0 0,1 0-1 0 0,-1 0 1 0 0,1 0-1 0 0,-1 0 1 0 0,1 0-1 0 0,0 0 1 0 0,-1 0-1 0 0,1 0 1 0 0,0 0-1 0 0,0-1 1 0 0,0 1-1 0 0,0 0 1 0 0,-1 0-1 0 0,1-1 1 0 0,0 1-1 0 0,0 0 1 0 0,0-1-1 0 0,0 1 1 0 0,1-1-1 0 0,-1 0 1 0 0,0 1-1 0 0,0-1 1 0 0,0 0-1 0 0,0 1 1 0 0,0-1-1 0 0,1 0 1 0 0,-1 0-1 0 0,0 0 1 0 0,0 0-1 0 0,0 0 1 0 0,0 0-1 0 0,1-1 1 0 0,-1 1-1 0 0,0 0 1 0 0,0-1-11 0 0,11-6-2994 0 0,-6-4-5049 0 0,-2 7 3279 0 0</inkml:trace>
  <inkml:trace contextRef="#ctx0" brushRef="#br0" timeOffset="26716.75">5335 1120 0 0 0,'0'0'1422'0'0,"0"0"433"0"0,0 0 196 0 0,0 0-93 0 0,0 0-287 0 0,0 0-342 0 0,0 0-265 0 0,0 0-170 0 0,0 0-101 0 0,0 0-76 0 0,0 3-55 0 0,-5 104 2508 0 0,52 229-1196 0 0,-46-274-2079 0 0,-1-62-66 0 0,0 0-88 0 0,0 0-125 0 0,0 0-214 0 0,0-23-7247 0 0,1-1 352 0 0,1 16 4788 0 0</inkml:trace>
  <inkml:trace contextRef="#ctx0" brushRef="#br0" timeOffset="27203.743">5249 1142 2256 0 0,'0'0'1275'0'0,"0"0"-153"0"0,0 0-15 0 0,0 0 191 0 0,0 0 187 0 0,0 0-26 0 0,0 0-140 0 0,0 0-199 0 0,0 0-211 0 0,0 0-113 0 0,0 0-100 0 0,0 0-92 0 0,0 0-48 0 0,35-20-42 0 0,110-62-20 0 0,-68 53 185 0 0,-62 28-514 0 0,-10-1-137 0 0,0 0-1 0 0,0 1 0 0 0,1 0 0 0 0,-1 0 0 0 0,0 0 0 0 0,1 0 0 0 0,-1 1 0 0 0,0 0 0 0 0,1 0 0 0 0,-1 1 0 0 0,0-1 1 0 0,1 1-1 0 0,-1 0 0 0 0,0 1 0 0 0,0-1 0 0 0,0 1 0 0 0,0 0 0 0 0,0 0 0 0 0,0 1 0 0 0,-1 0 0 0 0,1-1 0 0 0,-1 1 1 0 0,1 1-1 0 0,-1-1 0 0 0,0 1 0 0 0,-1-1 0 0 0,1 1 0 0 0,0 0 0 0 0,-1 1 0 0 0,0-1 0 0 0,0 1 0 0 0,0 0-27 0 0,-2 6 28 0 0,0 1 0 0 0,-1-1-1 0 0,0 1 1 0 0,-1-1 0 0 0,0 0-1 0 0,-1 1 1 0 0,0-1 0 0 0,-1 0-1 0 0,0 0 1 0 0,0 0 0 0 0,-1-1-1 0 0,-1 1 1 0 0,0-1 0 0 0,-1 0-1 0 0,1 0 1 0 0,-2 0 0 0 0,0-1 0 0 0,0 0-1 0 0,0-1 1 0 0,-1 1 0 0 0,0-1-1 0 0,-5 2-27 0 0,-26 39-7 0 0,-7 18-163 0 0,47-65 160 0 0,1 0 0 0 0,1 0 0 0 0,-1 0 0 0 0,0 0 0 0 0,0 0 0 0 0,1 0 0 0 0,-1-1 0 0 0,1 1 0 0 0,0-1 0 0 0,-1 0 0 0 0,1 0 0 0 0,0 0 0 0 0,0 0-1 0 0,-1 0 1 0 0,1 0 0 0 0,0-1 0 0 0,0 0 0 0 0,0 1 0 0 0,0-1 0 0 0,3 0 10 0 0,24 2 23 0 0,-20-3-21 0 0,0 1 0 0 0,0 0 0 0 0,-1 1 1 0 0,1 0-1 0 0,0 0 0 0 0,0 1 1 0 0,0 1-1 0 0,-1-1 0 0 0,1 2 0 0 0,-1-1 1 0 0,0 1-1 0 0,0 1 0 0 0,0 0 1 0 0,-1 0-1 0 0,1 0 0 0 0,-1 1 0 0 0,5 5-2 0 0,-12-8 36 0 0,1 0 0 0 0,0-1-1 0 0,-1 1 1 0 0,0 0 0 0 0,0 1-1 0 0,0-1 1 0 0,0 0-1 0 0,-1 0 1 0 0,1 0 0 0 0,-1 0-1 0 0,1 1 1 0 0,-1-1 0 0 0,0 0-1 0 0,-1 0 1 0 0,1 0-1 0 0,0 1 1 0 0,-1-1 0 0 0,0 0-1 0 0,0 0 1 0 0,0 0 0 0 0,0 0-1 0 0,0 0 1 0 0,0 0 0 0 0,-1 0-1 0 0,0 0 1 0 0,1-1-1 0 0,-1 1 1 0 0,0 0 0 0 0,-1 0-36 0 0,-68 68 529 0 0,62-62-552 0 0,-1 0-1 0 0,0 0 0 0 0,-1-1 0 0 0,0-1 0 0 0,0 0 0 0 0,-1 0 0 0 0,1-1 1 0 0,-1-1-1 0 0,-1 0 0 0 0,1-1 0 0 0,-1 0 0 0 0,0 0 0 0 0,0-2 0 0 0,0 1 1 0 0,0-2-1 0 0,0 0 0 0 0,0 0 0 0 0,-2-2 24 0 0,-11-7-2027 0 0,16 2-1270 0 0,5 3 86 0 0,-2-1-5680 0 0</inkml:trace>
  <inkml:trace contextRef="#ctx0" brushRef="#br0" timeOffset="28380.087">2092 2184 312 0 0,'0'0'1722'0'0,"0"0"-649"0"0,0 0-178 0 0,0 0 173 0 0,0 0 274 0 0,0 0 146 0 0,0 0-63 0 0,0 0-210 0 0,0 0-267 0 0,0 0-245 0 0,0 0-167 0 0,0 0-84 0 0,0 0-39 0 0,3 4 2711 0 0,8 268-1027 0 0,-2-148-1954 0 0,0 220 197 0 0,-19-278-631 0 0,10-66 129 0 0,7 3-5930 0 0,-3-10 1742 0 0,-2 3 871 0 0,1-3-1443 0 0</inkml:trace>
  <inkml:trace contextRef="#ctx0" brushRef="#br0" timeOffset="29111.751">4030 2011 0 0 0,'0'0'888'0'0,"0"0"484"0"0,0 0 251 0 0,0 0-22 0 0,0 0-201 0 0,0 0-261 0 0,0 0-236 0 0,0 0-140 0 0,0 0-91 0 0,0 0-20 0 0,0 0 0 0 0,11 4 1245 0 0,-1 93 3257 0 0,-7 53-3900 0 0,-3-124-976 0 0,-9 357 564 0 0,9-182-733 0 0,16-127-115 0 0,-14-71-19 0 0,-1 1 0 0 0,0-1 0 0 0,0 1 0 0 0,0 0 0 0 0,0 0 0 0 0,-1-1 0 0 0,1 1 0 0 0,-1 0 0 0 0,0 0 0 0 0,0 0 0 0 0,-1-1 0 0 0,1 1 0 0 0,-1 0 0 0 0,1 0 0 0 0,-1-1 0 0 0,-1 1 0 0 0,0 3 25 0 0,-2 13-2124 0 0,21-14-9420 0 0,-14-6 4444 0 0</inkml:trace>
  <inkml:trace contextRef="#ctx0" brushRef="#br0" timeOffset="29778.794">5613 2133 0 0 0,'0'0'757'0'0,"0"0"68"0"0,0 0 240 0 0,0 0 316 0 0,0 0 276 0 0,0 0 110 0 0,0 0-84 0 0,0 0-125 0 0,0 0-163 0 0,0 0-143 0 0,0 0-69 0 0,0 0-81 0 0,-5-11 3335 0 0,1 55-3632 0 0,-7 269 1152 0 0,2-38-1528 0 0,9-271-486 0 0,-1 1-1 0 0,1-1 1 0 0,1 0 0 0 0,-1 0 0 0 0,0 1-1 0 0,1-1 1 0 0,0 0 0 0 0,0 0-1 0 0,0 0 1 0 0,1 0 0 0 0,-1 0 0 0 0,1 0-1 0 0,0-1 1 0 0,0 1 0 0 0,0 0-1 0 0,1-1 1 0 0,-1 1 0 0 0,1-1 0 0 0,0 0-1 0 0,0 0 1 0 0,1 1 57 0 0,5-5-4904 0 0,-2-5-3979 0 0,-5 2 620 0 0</inkml:trace>
  <inkml:trace contextRef="#ctx0" brushRef="#br0" timeOffset="30898.923">1475 2711 0 0 0,'0'0'635'0'0,"0"0"348"0"0,0 0 301 0 0,32-1 183 0 0,101-1 92 0 0,79-5 4704 0 0,-6 2-3167 0 0,526-3 1320 0 0,475-28-2394 0 0,-835 23-1648 0 0,504-37 653 0 0,-61-35-364 0 0,-428 74-494 0 0,-317 26-218 0 0,-67-14-2319 0 0,-10-2-7016 0 0,4 1-597 0 0</inkml:trace>
  <inkml:trace contextRef="#ctx0" brushRef="#br0" timeOffset="31286.996">6070 2309 5769 0 0,'0'0'1374'0'0,"0"0"-182"0"0,0 0 63 0 0,0 0 160 0 0,0 0 116 0 0,0 0-79 0 0,0 0-183 0 0,0 0-248 0 0,0 0-259 0 0,0 0-228 0 0,-37 13-202 0 0,-115 41-125 0 0,-130 69 240 0 0,248-106-364 0 0,-17 11-23 0 0,1 3 0 0 0,2 1 0 0 0,1 2 0 0 0,2 3 0 0 0,-34 36-60 0 0,-94 125-2941 0 0,151-167-237 0 0,10-11-1772 0 0,4-4-2924 0 0</inkml:trace>
  <inkml:trace contextRef="#ctx0" brushRef="#br0" timeOffset="31826.76">4266 2442 3745 0 0,'0'0'1341'0'0,"0"0"-108"0"0,0 0 112 0 0,0 0 170 0 0,0 0 80 0 0,0 0-104 0 0,0 0-237 0 0,0 0-309 0 0,0 0-322 0 0,0 0-236 0 0,0 0-182 0 0,0 0-87 0 0,-33 20-48 0 0,-103 65-34 0 0,-173 109-869 0 0,114-65-2664 0 0,32-21-6928 0 0,139-92 9277 0 0</inkml:trace>
  <inkml:trace contextRef="#ctx0" brushRef="#br0" timeOffset="32516.332">2349 2468 0 0 0,'0'0'515'0'0,"0"0"350"0"0,0 0 364 0 0,0 0 470 0 0,0 0 550 0 0,0 0 385 0 0,19-3-86 0 0,54-6-484 0 0,-128 46 1297 0 0,-155 92-1279 0 0,-88 92-3276 0 0,219-147-1612 0 0,34-20-6451 0 0,38-46 3268 0 0</inkml:trace>
  <inkml:trace contextRef="#ctx0" brushRef="#br0" timeOffset="38347.815">2975 3237 1760 0 0,'0'0'1658'0'0,"0"0"-736"0"0,0 0-321 0 0,0 0 7 0 0,0 0 143 0 0,0 0 143 0 0,0 0 38 0 0,0 0-107 0 0,0 0-197 0 0,0 0-218 0 0,0 0-174 0 0,-22 1-104 0 0,-69 2-43 0 0,53 12 4 0 0,34-9-78 0 0,-2 1-20 0 0,0-1 0 0 0,1 1 0 0 0,0 0 1 0 0,0 1-1 0 0,1-1 0 0 0,-1 1 0 0 0,2 0 0 0 0,-1 0 0 0 0,1 0 0 0 0,0 0 0 0 0,1 1 0 0 0,0-1 0 0 0,0 1 0 0 0,1-1 0 0 0,0 1 0 0 0,1 0 0 0 0,-1 0 0 0 0,2-1 1 0 0,-1 1-1 0 0,1 1 5 0 0,1-5 96 0 0,-1 0 1 0 0,1 0 0 0 0,0 0 0 0 0,0 0 0 0 0,1 0 0 0 0,-1 0 0 0 0,1 0 0 0 0,0-1 0 0 0,0 1 0 0 0,1-1-1 0 0,-1 0 1 0 0,1 0 0 0 0,0-1 0 0 0,0 1 0 0 0,0-1 0 0 0,1 1 0 0 0,-1-1 0 0 0,1-1 0 0 0,0 1 0 0 0,0-1-1 0 0,0 1 1 0 0,0-1 0 0 0,0-1 0 0 0,0 1 0 0 0,0-1 0 0 0,1 0 0 0 0,-1 0 0 0 0,0 0 0 0 0,1-1 0 0 0,-1 0-1 0 0,1 0 1 0 0,-1-1 0 0 0,1 1 0 0 0,-1-1 0 0 0,0 0 0 0 0,1 0 0 0 0,-1-1 0 0 0,0 0 0 0 0,0 0 0 0 0,0 0-1 0 0,4-2-96 0 0,9-12 299 0 0,0-1 0 0 0,-2 0 0 0 0,1-1 1 0 0,-2-1-1 0 0,-1 0 0 0 0,0-1 0 0 0,-1 0 0 0 0,-1-1 0 0 0,0-3-299 0 0,0 0-9 0 0,0-1 1 0 0,-1 0-1 0 0,-2-1 0 0 0,0 0 1 0 0,-2 0-1 0 0,-1-1 1 0 0,-1 0-1 0 0,-1 0 1 0 0,-1 0-1 0 0,-2 0 1 0 0,-1-1-1 0 0,-1-6 9 0 0,0 24-170 0 0,-1 0 0 0 0,0-1 0 0 0,-1 1 0 0 0,0 0 0 0 0,-1 1 0 0 0,0-1 0 0 0,0 0 0 0 0,-1 1 1 0 0,0 0-1 0 0,0 0 0 0 0,-2 1 170 0 0,5 4-129 0 0,0 1 0 0 0,0 0 0 0 0,-1 0 1 0 0,1 1-1 0 0,-1-1 0 0 0,0 0 1 0 0,0 1-1 0 0,0 0 0 0 0,0-1 0 0 0,0 1 1 0 0,0 1-1 0 0,-1-1 0 0 0,1 0 0 0 0,-1 1 1 0 0,1-1-1 0 0,-1 1 0 0 0,0 0 1 0 0,1 1-1 0 0,-1-1 0 0 0,0 1 0 0 0,0-1 1 0 0,0 1-1 0 0,1 0 0 0 0,-1 0 0 0 0,0 1 1 0 0,0-1-1 0 0,0 1 0 0 0,1 0 0 0 0,-1 0 1 0 0,0 0-1 0 0,1 0 129 0 0,-3 4-105 0 0,0-1 0 0 0,0 1 0 0 0,0 0 0 0 0,1 1-1 0 0,0-1 1 0 0,0 1 0 0 0,1 0 0 0 0,-1 0 0 0 0,1 1 0 0 0,1-1 0 0 0,-1 1-1 0 0,1 0 1 0 0,0 0 0 0 0,0 4 105 0 0,-4 3-111 0 0,1-1 203 0 0,0 0 0 0 0,1 1 0 0 0,1 0 0 0 0,0 1-1 0 0,0-1 1 0 0,2 1 0 0 0,0-1 0 0 0,0 1 0 0 0,2 0 0 0 0,0 0 0 0 0,0-1 0 0 0,1 1 0 0 0,1 0-1 0 0,1-1 1 0 0,0 1 0 0 0,0-1 0 0 0,2 0 0 0 0,0 0 0 0 0,0 0 0 0 0,8 12-92 0 0,1-8 246 0 0,0 0 0 0 0,1 0 0 0 0,2-2 0 0 0,-1 0 0 0 0,2 0 0 0 0,0-2 0 0 0,0 0 0 0 0,2-2 1 0 0,-1 0-1 0 0,2-1 0 0 0,-1 0 0 0 0,2-2 0 0 0,-1-1 0 0 0,1-1 0 0 0,0 0 0 0 0,1-2 0 0 0,-1 0 0 0 0,1-2 0 0 0,17 1-246 0 0,-15-3-2979 0 0,-16-2-3300 0 0,-7 1-550 0 0</inkml:trace>
  <inkml:trace contextRef="#ctx0" brushRef="#br0" timeOffset="39268.132">4591 3112 0 0 0,'0'0'1791'0'0,"0"0"-287"0"0,0 0-17 0 0,0 0 150 0 0,0 0 127 0 0,0 0-26 0 0,0 0-213 0 0,0 0-275 0 0,0 0-335 0 0,0 0-318 0 0,0 0-221 0 0,0 0-150 0 0,0 0-69 0 0,-11 7-30 0 0,-36 22-26 0 0,44-26-82 0 0,0-1 1 0 0,1 1-1 0 0,-1 0 0 0 0,0 0 0 0 0,1 0 0 0 0,-1 1 0 0 0,1-1 1 0 0,0 0-1 0 0,0 1 0 0 0,1 0 0 0 0,-1-1 0 0 0,1 1 1 0 0,-1 0-1 0 0,1 0 0 0 0,1 0 0 0 0,-2 4-19 0 0,1-4 20 0 0,-14 147 231 0 0,15-147-206 0 0,1-1 1 0 0,-1 0-1 0 0,1 0 1 0 0,-1 0-1 0 0,1 0 1 0 0,0 0 0 0 0,0 0-1 0 0,1 0 1 0 0,-1 0-1 0 0,0 0 1 0 0,1 0-1 0 0,0-1 1 0 0,0 1-1 0 0,0-1 1 0 0,0 1 0 0 0,0-1-1 0 0,0 0 1 0 0,0 0-1 0 0,1 0 1 0 0,-1 0-1 0 0,1 0 1 0 0,0 0-1 0 0,-1-1 1 0 0,1 1-1 0 0,0-1 1 0 0,0 0 0 0 0,0 0-1 0 0,0 0 1 0 0,0 0-1 0 0,0 0 1 0 0,0-1-1 0 0,4 1-45 0 0,5-4 234 0 0,0-1-1 0 0,0-1 0 0 0,-1 0 1 0 0,1 0-1 0 0,-1-1 0 0 0,0 0 0 0 0,-1-1 1 0 0,1-1-1 0 0,-1 1 0 0 0,-1-2 1 0 0,1 1-1 0 0,-2-1 0 0 0,1-1 0 0 0,-1 1 1 0 0,4-8-234 0 0,11-7 112 0 0,-2 0 0 0 0,-1-2 0 0 0,0 0 0 0 0,-2-2 0 0 0,-1 0 0 0 0,-2 0 0 0 0,0-2 0 0 0,-2 0 0 0 0,-1-1 0 0 0,-2 0 0 0 0,2-12-112 0 0,-10 31-42 0 0,-1 0 1 0 0,0 0-1 0 0,-1 0 1 0 0,0 0-1 0 0,-1 0 1 0 0,0 0-1 0 0,-1 0 0 0 0,0 0 1 0 0,-1 1-1 0 0,-4-12 42 0 0,6 18-80 0 0,-1 1-1 0 0,0-1 1 0 0,0 0 0 0 0,-1 1-1 0 0,0-1 1 0 0,0 1-1 0 0,0 0 1 0 0,0 0 0 0 0,0 0-1 0 0,-1 0 1 0 0,0 0 0 0 0,1 1-1 0 0,-1 0 1 0 0,-1 0-1 0 0,1 0 1 0 0,0 0 0 0 0,-1 1-1 0 0,0-1 1 0 0,1 1-1 0 0,-1 0 1 0 0,0 1 0 0 0,0-1-1 0 0,0 1 1 0 0,0 0 0 0 0,0 0-1 0 0,-1 0 81 0 0,-2 1-76 0 0,0 0 0 0 0,0 1 0 0 0,1 0-1 0 0,-1 0 1 0 0,0 0 0 0 0,1 1 0 0 0,-1 0 0 0 0,1 1 0 0 0,0 0-1 0 0,0 0 1 0 0,0 0 0 0 0,0 1 0 0 0,0 0 0 0 0,1 0 0 0 0,0 1-1 0 0,0 0 1 0 0,0 0 0 0 0,0 0 0 0 0,1 1 0 0 0,0 0 0 0 0,0 0-1 0 0,0 0 1 0 0,1 1 0 0 0,0-1 0 0 0,0 1 0 0 0,0 1 76 0 0,-1 2 32 0 0,1 0 1 0 0,0 1-1 0 0,0 0 0 0 0,1 0 1 0 0,1 0-1 0 0,-1 1 1 0 0,2-1-1 0 0,0 1 0 0 0,0-1 1 0 0,1 1-1 0 0,0-1 1 0 0,1 1-1 0 0,1-1 0 0 0,0 0 1 0 0,0 1-1 0 0,1-1 1 0 0,0 0-1 0 0,1 0 0 0 0,0-1 1 0 0,3 6-33 0 0,4 4 163 0 0,-1 0 0 0 0,2-1 0 0 0,1 0 0 0 0,0-1 1 0 0,1 0-1 0 0,1-1 0 0 0,1-1 0 0 0,0 0 0 0 0,19 13-163 0 0,142 78 991 0 0,-108-52-2361 0 0,-64-42-1719 0 0,-3-4-4891 0 0,1-2-164 0 0</inkml:trace>
</inkml:ink>
</file>

<file path=ppt/ink/ink3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31.8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90 8978 0 0,'0'0'932'0'0,"0"0"-112"0"0,0 0-126 0 0,0 0 87 0 0,0 0 191 0 0,0 0 171 0 0,0 0 70 0 0,0 0-88 0 0,0 0-231 0 0,0 0-290 0 0,0 0-259 0 0,0-3-250 0 0,0-6-108 0 0,0 25-4 0 0,0 29 104 0 0,0 294 943 0 0,0 170-2560 0 0,-6-441-1437 0 0,-10-28-5959 0 0,12-32 2666 0 0</inkml:trace>
  <inkml:trace contextRef="#ctx0" brushRef="#br0" timeOffset="448.858">0 24 11378 0 0,'0'0'1019'0'0,"0"0"-368"0"0,0 0-317 0 0,0 0-77 0 0,0 0 20 0 0,0 0 55 0 0,0 0 72 0 0,0 0 57 0 0,0 0 21 0 0,32 2-34 0 0,102 11-57 0 0,-42 16 26 0 0,-70-18-328 0 0,2-2-36 0 0,0 2 1 0 0,-1 1 0 0 0,-1 1 0 0 0,0 1 0 0 0,0 1 0 0 0,-2 0 0 0 0,0 2 0 0 0,0 0 0 0 0,-2 2-1 0 0,5 5-53 0 0,-19-18 39 0 0,0-1-1 0 0,-1 1 1 0 0,1 0-1 0 0,-1 1 1 0 0,0-1-1 0 0,-1 1 1 0 0,0-1-1 0 0,0 1 0 0 0,0 0 1 0 0,-1-1-1 0 0,1 1 1 0 0,-2 0-1 0 0,1 0 1 0 0,-1 0-1 0 0,0 0 1 0 0,-1 0-1 0 0,1 0 0 0 0,-1 0 1 0 0,-1 0-1 0 0,1 0 1 0 0,-1-1-1 0 0,0 1 1 0 0,-2 1-39 0 0,-4 11 169 0 0,-1 0 1 0 0,-2-1 0 0 0,1-1 0 0 0,-2 0-1 0 0,-1 0 1 0 0,0-1 0 0 0,-3 2-170 0 0,-94 123 871 0 0,107-137-866 0 0,0 1 1 0 0,0-1 0 0 0,1 0-1 0 0,-1 1 1 0 0,1-1 0 0 0,0 1 0 0 0,0 0-1 0 0,1 0 1 0 0,-1 0 0 0 0,1 0-1 0 0,0 0 1 0 0,1 0 0 0 0,-1 0-1 0 0,1 0 1 0 0,0 0 0 0 0,0 0-1 0 0,1 0 1 0 0,-1 0 0 0 0,1 0-1 0 0,0 0 1 0 0,0 0 0 0 0,1 0 0 0 0,0 0-1 0 0,0 0 1 0 0,0-1 0 0 0,0 1-1 0 0,1-1 1 0 0,-1 1 0 0 0,1-1-1 0 0,1 1-5 0 0,4 2 41 0 0,0-1 0 0 0,1 1 0 0 0,0-2-1 0 0,0 1 1 0 0,0-1 0 0 0,0 0-1 0 0,1-1 1 0 0,0 0 0 0 0,0-1 0 0 0,0 0-1 0 0,0 0 1 0 0,1-1 0 0 0,-1-1-1 0 0,1 1 1 0 0,-1-2 0 0 0,2 1-41 0 0,66 0-3721 0 0,-70-1 2979 0 0,8-3-8093 0 0,-11 3 889 0 0</inkml:trace>
  <inkml:trace contextRef="#ctx0" brushRef="#br0" timeOffset="780.213">998 543 6993 0 0,'0'0'1370'0'0,"0"0"-219"0"0,0 0-40 0 0,0 0 61 0 0,0 0 0 0 0,0 0-130 0 0,0 0-183 0 0,0 0-175 0 0,0 0-156 0 0,0 0-148 0 0,0 0-128 0 0,0 0-97 0 0,-20 35-46 0 0,-60 106-11 0 0,78-138-90 0 0,0 0 0 0 0,0 0-1 0 0,0 0 1 0 0,0 0 0 0 0,0 0 0 0 0,0 0 0 0 0,1 1 0 0 0,0-1 0 0 0,0 1 0 0 0,0-1 0 0 0,0 1 0 0 0,0-1 0 0 0,1 1 0 0 0,-1-1 0 0 0,1 1 0 0 0,0 0 0 0 0,0-1 0 0 0,0 1 0 0 0,1 0 0 0 0,-1 0-8 0 0,3 5 41 0 0,-1-2 42 0 0,1 0 1 0 0,0-1 0 0 0,0 1-1 0 0,1-1 1 0 0,0 0 0 0 0,0 0-1 0 0,0 0 1 0 0,1-1 0 0 0,0 1 0 0 0,0-1-1 0 0,0 0 1 0 0,1 0 0 0 0,-1-1-1 0 0,1 0 1 0 0,0 0 0 0 0,0 0-1 0 0,1-1 1 0 0,-1 0 0 0 0,1 0-1 0 0,0 0 1 0 0,0-1 0 0 0,0 0-1 0 0,0-1 1 0 0,0 1 0 0 0,0-1-1 0 0,0-1 1 0 0,0 1 0 0 0,1-1 0 0 0,-1-1-1 0 0,0 1 1 0 0,0-1 0 0 0,0 0-1 0 0,0-1 1 0 0,0 0 0 0 0,0 0-1 0 0,0 0 1 0 0,0-1 0 0 0,-1 0-1 0 0,1 0 1 0 0,3-3-84 0 0,-3 2 63 0 0,0 0 0 0 0,-1-1-1 0 0,1 0 1 0 0,-1 0 0 0 0,0 0-1 0 0,0-1 1 0 0,0 0 0 0 0,-1 0 0 0 0,0 0-1 0 0,0-1 1 0 0,-1 1 0 0 0,1-1 0 0 0,-2-1-1 0 0,1 1 1 0 0,-1 0 0 0 0,0-1-1 0 0,0 0 1 0 0,-1 1 0 0 0,0-1 0 0 0,-1 0-1 0 0,1 0 1 0 0,-1 0 0 0 0,-1 0 0 0 0,0-1-1 0 0,0 1 1 0 0,-1 0 0 0 0,-1-8-63 0 0,1 11-181 0 0,0 0 1 0 0,-1-1-1 0 0,0 1 0 0 0,0 0 1 0 0,0 0-1 0 0,0 0 1 0 0,-1 0-1 0 0,0 0 1 0 0,0 1-1 0 0,0-1 1 0 0,-1 1-1 0 0,0 0 0 0 0,0 0 1 0 0,0 0-1 0 0,0 1 1 0 0,0-1-1 0 0,-1 1 1 0 0,1 0-1 0 0,-1 0 0 0 0,0 0 1 0 0,0 1-1 0 0,-3-1 181 0 0,-119-26-10850 0 0,100 28 6313 0 0,8 1 1580 0 0</inkml:trace>
  <inkml:trace contextRef="#ctx0" brushRef="#br0" timeOffset="1201.477">1633 602 9906 0 0,'0'0'623'0'0,"0"0"-108"0"0,0 0 97 0 0,0 0 156 0 0,0 0 78 0 0,0 0-30 0 0,0 0-103 0 0,0 0-85 0 0,0 0-92 0 0,-32 30-105 0 0,-98 94-137 0 0,90-66-71 0 0,40-50-202 0 0,0-5 13 0 0,-1 0 0 0 0,1 0 0 0 0,0 0 0 0 0,0 0 1 0 0,0 0-1 0 0,1 0 0 0 0,-1 0 0 0 0,1-1 0 0 0,-1 1 1 0 0,1 0-1 0 0,0 0 0 0 0,0 0 0 0 0,0-1 0 0 0,1 1 1 0 0,-1-1-1 0 0,1 1 0 0 0,-1-1 0 0 0,1 1 0 0 0,0-1 1 0 0,0 0-1 0 0,0 0 0 0 0,0 0 0 0 0,0 0 0 0 0,0 0 1 0 0,1 0-1 0 0,-1-1 0 0 0,1 1 0 0 0,-1-1 0 0 0,1 1 1 0 0,-1-1-1 0 0,1 0 0 0 0,0 0 0 0 0,0 0 0 0 0,0-1 1 0 0,-1 1-1 0 0,1-1 0 0 0,0 1 0 0 0,0-1 0 0 0,0 0 1 0 0,0 0-1 0 0,0 0 0 0 0,0-1-34 0 0,5 2 197 0 0,-1-1 0 0 0,1-1 0 0 0,-1 1 1 0 0,0-1-1 0 0,1-1 0 0 0,-1 1 0 0 0,0-1 0 0 0,0 0 1 0 0,0-1-1 0 0,0 0 0 0 0,0 0 0 0 0,-1 0 0 0 0,1-1 1 0 0,-1 0-1 0 0,0 0 0 0 0,0-1 0 0 0,-1 0 0 0 0,1 0 0 0 0,-1 0 1 0 0,0 0-1 0 0,1-2-197 0 0,16-20 32 0 0,-1-2 1 0 0,-1 0-1 0 0,-2-1 1 0 0,0 0-1 0 0,-2-2 1 0 0,-2 0-1 0 0,-1 0 1 0 0,-1-2-1 0 0,-2 1 1 0 0,-1-1-1 0 0,-2-1 1 0 0,-1 0-1 0 0,-2 0 1 0 0,0-25-33 0 0,-3 41-246 0 0,-1 0 0 0 0,-1 0 0 0 0,0 0 0 0 0,-1 0 0 0 0,-1 0 0 0 0,-1 1 0 0 0,-1-1 0 0 0,0 1 0 0 0,-2 0-1 0 0,0 1 1 0 0,0-1 0 0 0,-2 1 0 0 0,0 1 0 0 0,-1 0 0 0 0,-2-1 246 0 0,10 13-17 0 0,-1 1-1 0 0,0 0 1 0 0,0 0-1 0 0,0 0 1 0 0,0 0-1 0 0,-1 1 0 0 0,1-1 1 0 0,-1 1-1 0 0,1 0 1 0 0,-1 0-1 0 0,0 0 0 0 0,0 0 1 0 0,0 1-1 0 0,0-1 1 0 0,0 1-1 0 0,0 0 0 0 0,0 1 1 0 0,0-1-1 0 0,0 1 1 0 0,-1-1-1 0 0,1 1 0 0 0,0 0 1 0 0,0 1-1 0 0,-1-1 1 0 0,1 1-1 0 0,0 0 1 0 0,0 0-1 0 0,0 0 0 0 0,0 1 1 0 0,0-1-1 0 0,0 1 1 0 0,-1 0 17 0 0,-5 4 20 0 0,1 0 1 0 0,-1 0-1 0 0,1 1 1 0 0,1 0 0 0 0,-1 1-1 0 0,1 0 1 0 0,0 0 0 0 0,1 1-1 0 0,0 0 1 0 0,0 0-1 0 0,-2 5-20 0 0,1 2 53 0 0,0 0 0 0 0,1 1 0 0 0,1 0 0 0 0,1 0-1 0 0,0 0 1 0 0,1 0 0 0 0,1 1 0 0 0,1 0-1 0 0,0 0 1 0 0,2 0 0 0 0,-1-1 0 0 0,2 1 0 0 0,1 0-1 0 0,0 0 1 0 0,1-1 0 0 0,1 1 0 0 0,1-1 0 0 0,0 0-1 0 0,1 0 1 0 0,1 0 0 0 0,1-1 0 0 0,0 0-1 0 0,1-1 1 0 0,0 0 0 0 0,2 0 0 0 0,-1-1 0 0 0,2 0-1 0 0,0-1 1 0 0,1 0 0 0 0,0-1 0 0 0,6 3-53 0 0,1 3 17 0 0,2-1 1 0 0,0-1-1 0 0,1-1 0 0 0,0-1 1 0 0,2-1-1 0 0,-1-1 0 0 0,1-1 1 0 0,1-1-1 0 0,6 0-17 0 0,26 2-3597 0 0,3-8-3639 0 0,-45-4-2661 0 0</inkml:trace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2:44.6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427 7 7818 0 0,'0'0'1087'0'0,"0"0"-122"0"0,0 0 74 0 0,0 0 283 0 0,0 0 210 0 0,0 0 36 0 0,0 0-166 0 0,0 0-258 0 0,0 0-238 0 0,0 0-222 0 0,0 0-196 0 0,0 0-156 0 0,3-3-124 0 0,10 0 194 0 0,-18 33 86 0 0,3-19-500 0 0,-133 623 1451 0 0,132-620-1440 0 0,2-1 0 0 0,0 1 0 0 0,0-1 0 0 0,1 1 1 0 0,1 0-1 0 0,0-1 0 0 0,1 1 0 0 0,1-1 0 0 0,0 0 1 0 0,3 8 0 0 0,10 15-2066 0 0,-15-35 1308 0 0,-1-11-6318 0 0,2-3-352 0 0,-2 7 1952 0 0</inkml:trace>
  <inkml:trace contextRef="#ctx0" brushRef="#br0" timeOffset="245.788">0 512 10554 0 0,'0'0'655'0'0,"0"0"-267"0"0,0 0-177 0 0,0 0 133 0 0,0 0 287 0 0,0 0 252 0 0,0 0 131 0 0,0 0-13 0 0,0 0-137 0 0,0 0-157 0 0,0 0-142 0 0,0 0-121 0 0,0 0-121 0 0,37 5-82 0 0,118 14-66 0 0,-1-14-191 0 0,-35-15-2945 0 0,-42-5-6818 0 0,-54 11 3535 0 0</inkml:trace>
  <inkml:trace contextRef="#ctx0" brushRef="#br0" timeOffset="519.717">779 505 7914 0 0,'0'0'2239'0'0,"0"0"-1142"0"0,0 0-328 0 0,0 0 56 0 0,0 0 35 0 0,0 0-96 0 0,0 0-166 0 0,-21 31-155 0 0,-61 97-126 0 0,63-81-66 0 0,21-41-185 0 0,0-1 1 0 0,1 0-1 0 0,-1 0 0 0 0,1 0 1 0 0,0-1-1 0 0,0 1 1 0 0,0-1-1 0 0,1 1 0 0 0,0-1 1 0 0,-1 0-1 0 0,2 0 1 0 0,-1-1-1 0 0,0 1 0 0 0,1-1 1 0 0,-1 0-1 0 0,1 0 0 0 0,0-1 1 0 0,0 1-1 0 0,0-1 1 0 0,0 0-1 0 0,1-1 0 0 0,-1 1 1 0 0,1-1-1 0 0,-1 0 1 0 0,1 0-1 0 0,0 0-66 0 0,1-1 187 0 0,0 1 1 0 0,0-1-1 0 0,0 0 0 0 0,0-1 0 0 0,0 1 1 0 0,0-1-1 0 0,0-1 0 0 0,0 1 1 0 0,-1-1-1 0 0,1 0 0 0 0,0-1 0 0 0,-1 0 1 0 0,5-2-188 0 0,1-3 152 0 0,0 0 1 0 0,0-1 0 0 0,0 0-1 0 0,-1-1 1 0 0,-1 0 0 0 0,1 0-1 0 0,-2-2 1 0 0,0 1 0 0 0,0-1-1 0 0,-1 0 1 0 0,0-1 0 0 0,-1 0-1 0 0,-1 0 1 0 0,0 0 0 0 0,0-1-1 0 0,-2 0 1 0 0,0 0 0 0 0,0-1-1 0 0,-1 1 1 0 0,-1-1 0 0 0,-1 0-153 0 0,-1 13-99 0 0,-1 0 0 0 0,0 0 0 0 0,0-1 1 0 0,0 1-1 0 0,-1 0 0 0 0,1 0 0 0 0,-1 0 1 0 0,1 1-1 0 0,-1-1 0 0 0,1 0 0 0 0,-1 1 1 0 0,0-1-1 0 0,0 1 0 0 0,0-1 0 0 0,0 1 1 0 0,0 0-1 0 0,0 0 0 0 0,0 0 0 0 0,0 0 1 0 0,-1 0-1 0 0,1 0 0 0 0,0 0 0 0 0,0 1 1 0 0,-1-1-1 0 0,1 1 0 0 0,0 0 1 0 0,-1 0-1 0 0,1 0 0 0 0,-1 0 0 0 0,1 0 1 0 0,0 0-1 0 0,-1 1 0 0 0,1-1 0 0 0,0 1 1 0 0,-1 0-1 0 0,1-1 0 0 0,0 1 0 0 0,0 0 1 0 0,0 0-1 0 0,0 1 0 0 0,-1-1 0 0 0,2 0 1 0 0,-1 1-1 0 0,0-1 0 0 0,-1 2 99 0 0,-34 29-3485 0 0,15-7-2488 0 0,11-10-3569 0 0</inkml:trace>
  <inkml:trace contextRef="#ctx0" brushRef="#br0" timeOffset="777.166">1106 847 2817 0 0,'0'0'2145'0'0,"0"0"73"0"0,0 0 135 0 0,0 0-53 0 0,0 0-193 0 0,0 0-284 0 0,0 0-340 0 0,0 0-242 0 0,0 0-188 0 0,0 0-174 0 0,0 0-125 0 0,0 0-138 0 0,0-30-132 0 0,-2-95-84 0 0,1 121-371 0 0,1-1 0 0 0,0 1 0 0 0,0 0 1 0 0,0 0-1 0 0,0 0 0 0 0,1-1 0 0 0,0 1 0 0 0,0 0 1 0 0,0 0-1 0 0,0 0 0 0 0,0 0 0 0 0,1 0 0 0 0,0 0 1 0 0,0 1-1 0 0,0-1 0 0 0,0 1 0 0 0,1-1 0 0 0,-1 1-29 0 0,5-6 76 0 0,16-21-22 0 0,1 1 0 0 0,2 1 0 0 0,1 1 0 0 0,1 1 0 0 0,12-7-54 0 0,-14 21-1510 0 0,-18 17-7310 0 0,-8 2-2025 0 0</inkml:trace>
  <inkml:trace contextRef="#ctx0" brushRef="#br0" timeOffset="1646.351">1723 482 11266 0 0,'0'0'1455'0'0,"0"0"-486"0"0,0 0-117 0 0,0 0 19 0 0,0 0-103 0 0,0 0-141 0 0,0 0-145 0 0,0 0-60 0 0,0 0-1 0 0,0 0-30 0 0,0 0-58 0 0,-32 10-97 0 0,-99 32-86 0 0,59-5-2 0 0,67-33-191 0 0,0 0 0 0 0,0 0 0 0 0,0 0-1 0 0,1 0 1 0 0,-1 1 0 0 0,1-1 0 0 0,0 1 0 0 0,1 0 0 0 0,-1 1 0 0 0,1-1 0 0 0,0 1 0 0 0,0-1-1 0 0,1 1 1 0 0,-1 0 0 0 0,1 0 0 0 0,1 0 0 0 0,-1 0 0 0 0,1 0 0 0 0,0 0 0 0 0,1 1 0 0 0,-1-1 0 0 0,1 0-1 0 0,0 1 1 0 0,1-1 0 0 0,0 6 43 0 0,3-9 23 0 0,0 1 0 0 0,0-1 0 0 0,0 0-1 0 0,1-1 1 0 0,-1 1 0 0 0,1-1 0 0 0,-1 0 0 0 0,1 0 0 0 0,0 0-1 0 0,0 0 1 0 0,0-1 0 0 0,0 0 0 0 0,0 0 0 0 0,0-1-1 0 0,0 1 1 0 0,0-1 0 0 0,0 0 0 0 0,0 0 0 0 0,1-1-1 0 0,-1 0 1 0 0,0 0 0 0 0,0 0 0 0 0,0 0 0 0 0,-1-1-1 0 0,1 0 1 0 0,0 0 0 0 0,0 0 0 0 0,-1 0 0 0 0,2-1-23 0 0,23-14 614 0 0,-1-2 1 0 0,0 0 0 0 0,-2-2 0 0 0,0-1-1 0 0,22-23-614 0 0,-9 8 387 0 0,-26 26-270 0 0,6-6 13 0 0,0 0 0 0 0,-2-1 1 0 0,0 0-1 0 0,0-2 0 0 0,-2 0 0 0 0,0-1 1 0 0,-1-2-131 0 0,-13 23 57 0 0,-1 0-21 0 0,0 0-19 0 0,-7 30-591 0 0,-135 234-707 0 0,95-157 1164 0 0,4 2 0 0 0,6 2 1 0 0,-19 97 116 0 0,36-139 9 0 0,-3-2 0 0 0,-3 0 1 0 0,-9 12-10 0 0,10-2-958 0 0,45-77 385 0 0,219-165 1037 0 0,-219 150-428 0 0,-17 13 44 0 0,1 0 1 0 0,0-1-1 0 0,-1 1 1 0 0,1-1 0 0 0,-1 0-1 0 0,0 0 1 0 0,0 0-1 0 0,0 0 1 0 0,0-1-1 0 0,0 1 1 0 0,-1-1-1 0 0,0 0 1 0 0,0 1-1 0 0,0-1 1 0 0,0 0 0 0 0,0 0-1 0 0,-1-1 1 0 0,0 1-1 0 0,0 0 1 0 0,1-2-81 0 0,-2 2 65 0 0,0 0 0 0 0,-1 1 0 0 0,1-1 1 0 0,-1 0-1 0 0,0 1 0 0 0,0-1 0 0 0,0 0 1 0 0,0 1-1 0 0,-1-1 0 0 0,1 1 0 0 0,-1 0 0 0 0,0 0 1 0 0,0-1-1 0 0,0 1 0 0 0,0 0 0 0 0,-1 0 1 0 0,1 1-1 0 0,-1-1 0 0 0,1 0 0 0 0,-1 1 1 0 0,0 0-1 0 0,0 0 0 0 0,-3-2-65 0 0,-22-11-20 0 0,-1 0 1 0 0,0 2-1 0 0,-1 1 0 0 0,0 2 1 0 0,-1 1-1 0 0,0 1 1 0 0,0 2-1 0 0,-1 1 0 0 0,0 1 1 0 0,0 2-1 0 0,-30 1 20 0 0,1 1-28 0 0,60 0-87 0 0,28 0-822 0 0,36-12 1029 0 0,0-2-1 0 0,-1-3 1 0 0,-1-3 0 0 0,45-21-92 0 0,-51 20 2 0 0,-35 13-659 0 0,137-59 407 0 0,-108 38-4740 0 0,-4-6-6365 0 0,-39 30 6057 0 0</inkml:trace>
  <inkml:trace contextRef="#ctx0" brushRef="#br0" timeOffset="1949.827">2053 534 5161 0 0,'0'0'2579'0'0,"0"0"-1146"0"0,0 0-129 0 0,0 0 254 0 0,0 0-11 0 0,0 0-215 0 0,0 0-316 0 0,0 0-281 0 0,0 0-179 0 0,-3 31-137 0 0,-10 98-124 0 0,11-62 13 0 0,2-64-259 0 0,0-1 1 0 0,1 1 0 0 0,-1-1 0 0 0,1 1 0 0 0,0 0 0 0 0,0-1 0 0 0,0 0 0 0 0,0 1-1 0 0,0-1 1 0 0,0 0 0 0 0,1 1 0 0 0,-1-1 0 0 0,1 0 0 0 0,0 0 0 0 0,-1 0 0 0 0,1 0 0 0 0,0 0-1 0 0,0-1 1 0 0,0 1 0 0 0,1-1 0 0 0,-1 1 0 0 0,0-1 0 0 0,0 0 0 0 0,1 0 0 0 0,-1 0-1 0 0,1 0 1 0 0,-1 0 0 0 0,1 0 0 0 0,-1-1 0 0 0,1 1 0 0 0,0-1 0 0 0,-1 0 0 0 0,1 1 0 0 0,-1-1-1 0 0,1-1 1 0 0,1 1-50 0 0,3 0 277 0 0,1-1 1 0 0,-1 0-1 0 0,1 0 0 0 0,-1 0 0 0 0,0-1 0 0 0,0-1 0 0 0,0 1 0 0 0,0-1 0 0 0,0 0 0 0 0,0 0 1 0 0,0-1-1 0 0,0-1-277 0 0,12-11 442 0 0,-1-1 0 0 0,-1-1-1 0 0,0 0 1 0 0,-2-1 0 0 0,0-1 0 0 0,12-21-442 0 0,15-20 93 0 0,-25 41-600 0 0,-2-2 0 0 0,0 0 0 0 0,-1 0 0 0 0,-1-2 0 0 0,-2 1 0 0 0,0-2 0 0 0,-1 0 507 0 0,-6 4-3192 0 0,-4 12-4545 0 0,0 5-3341 0 0</inkml:trace>
  <inkml:trace contextRef="#ctx0" brushRef="#br0" timeOffset="2418.804">2588 700 6897 0 0,'0'0'1090'0'0,"0"0"-152"0"0,0 0 282 0 0,0 0 362 0 0,0 0 93 0 0,0 0-124 0 0,0 0-195 0 0,0 0-183 0 0,0 0-144 0 0,0 0-104 0 0,0 0-129 0 0,0 0-105 0 0,0 0-39 0 0,29-10-54 0 0,91-29-21 0 0,-59 3 414 0 0,-52 30-903 0 0,-1-1-1 0 0,1 0 1 0 0,-1 0 0 0 0,-1-1-1 0 0,0 0 1 0 0,0 0 0 0 0,0-1 0 0 0,-1 1-1 0 0,-1-2 1 0 0,1 1 0 0 0,-1-1-1 0 0,-1 1 1 0 0,0-1 0 0 0,0 0-1 0 0,-1-1 1 0 0,0 1 0 0 0,-1-1-1 0 0,0 1 1 0 0,-1-1 0 0 0,0-5-88 0 0,-1 14-18 0 0,-1 0 0 0 0,1 0 0 0 0,-1 0 0 0 0,0 0-1 0 0,1 0 1 0 0,-1 0 0 0 0,0 0 0 0 0,-1 0 0 0 0,1 0 0 0 0,0 1 0 0 0,0-1 0 0 0,-1 0 0 0 0,1 1 0 0 0,-1-1 0 0 0,1 1 0 0 0,-1-1 0 0 0,0 1 0 0 0,1 0-1 0 0,-1 0 1 0 0,0 0 0 0 0,0 0 0 0 0,0 0 0 0 0,0 0 0 0 0,0 0 0 0 0,0 0 0 0 0,0 1 0 0 0,0-1 0 0 0,-1 1 0 0 0,1 0 0 0 0,0 0 0 0 0,0 0 0 0 0,0 0-1 0 0,-2 0 19 0 0,-71 16-857 0 0,57-7 731 0 0,0 2 0 0 0,1 0 1 0 0,1 1-1 0 0,-1 1 0 0 0,2 0 0 0 0,0 1 0 0 0,0 1 0 0 0,2 0 0 0 0,0 1 0 0 0,0 1 1 0 0,2 0-1 0 0,0 0 0 0 0,-4 9 126 0 0,12-21-17 0 0,1 1 1 0 0,0-1 0 0 0,-1 0-1 0 0,2 1 1 0 0,-1-1-1 0 0,1 1 1 0 0,-1-1 0 0 0,1 1-1 0 0,1 0 1 0 0,-1-1-1 0 0,1 1 1 0 0,0 0 0 0 0,1 0-1 0 0,-1-1 1 0 0,1 1-1 0 0,0 0 1 0 0,1-1 0 0 0,-1 1-1 0 0,1-1 1 0 0,0 0-1 0 0,0 1 1 0 0,1-1 0 0 0,-1 0-1 0 0,1 0 1 0 0,1 0-1 0 0,-1-1 1 0 0,1 1 0 0 0,-1-1-1 0 0,1 0 1 0 0,0 0-1 0 0,1 0 1 0 0,-1 0 0 0 0,1-1-1 0 0,-1 0 1 0 0,1 0-1 0 0,0 0 1 0 0,2 0 16 0 0,14 4 101 0 0,0-1 1 0 0,1-2-1 0 0,0 0 1 0 0,-1-1-1 0 0,1-1 1 0 0,0-1-1 0 0,0-2 1 0 0,0 0-1 0 0,0-1 1 0 0,10-2-102 0 0,0-1-27 0 0,1-1 1 0 0,-1-2-1 0 0,-1-1 0 0 0,1-2 1 0 0,-2 0-1 0 0,12-8 27 0 0,47-29-5315 0 0,-62 30-1976 0 0,-9 2-2756 0 0</inkml:trace>
</inkml:ink>
</file>

<file path=ppt/ink/ink3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02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398 905 7162 0 0,'0'0'1573'0'0,"0"0"-28"0"0,0 0 47 0 0,0 0-5 0 0,0 0-220 0 0,0 0-359 0 0,-33 2-322 0 0,-106 8-173 0 0,135-10-467 0 0,-1 0 0 0 0,0 0-1 0 0,1 1 1 0 0,-1 0 0 0 0,0-1 0 0 0,1 1-1 0 0,-1 1 1 0 0,1-1 0 0 0,-1 1 0 0 0,1 0 0 0 0,0 0-1 0 0,0 0 1 0 0,0 0 0 0 0,0 1 0 0 0,0 0 0 0 0,-1 1-46 0 0,-7 6 187 0 0,2-5-130 0 0,1 0 0 0 0,0 1 0 0 0,0 0-1 0 0,0 0 1 0 0,1 1 0 0 0,0 1 0 0 0,0-1 0 0 0,1 1-1 0 0,0 0 1 0 0,1 1 0 0 0,-1-1 0 0 0,2 2 0 0 0,-1-1 0 0 0,1 0-1 0 0,1 1 1 0 0,-1 0 0 0 0,2 0 0 0 0,-1 0 0 0 0,2 1-1 0 0,-1-1 1 0 0,1 1 0 0 0,1-1 0 0 0,0 1 0 0 0,0 0-1 0 0,2 10-56 0 0,1-16 25 0 0,0-1-1 0 0,0 1 0 0 0,1-1 0 0 0,0 0 0 0 0,0 0 0 0 0,0 0 0 0 0,0 0 1 0 0,1 0-1 0 0,-1-1 0 0 0,1 1 0 0 0,0-1 0 0 0,0 0 0 0 0,0 0 0 0 0,1 0 1 0 0,-1-1-1 0 0,1 0 0 0 0,-1 0 0 0 0,1 0 0 0 0,0 0 0 0 0,0 0 0 0 0,0-1 1 0 0,-1 0-1 0 0,1 0 0 0 0,1-1 0 0 0,-1 1 0 0 0,0-1 0 0 0,0 0 0 0 0,0-1 0 0 0,0 1 1 0 0,0-1-1 0 0,0 0 0 0 0,0 0 0 0 0,0 0 0 0 0,0-1 0 0 0,-1 0 0 0 0,1 0 1 0 0,0 0-1 0 0,-1 0 0 0 0,0-1 0 0 0,2-1-24 0 0,24-16 169 0 0,-2-1 0 0 0,-1-1 0 0 0,0-2 0 0 0,-2 0 0 0 0,0-2 0 0 0,-2-1 0 0 0,-1 0 0 0 0,13-24-169 0 0,5 6-618 0 0,-39 45 279 0 0,-1 12-484 0 0,-4 42 411 0 0,2-48 410 0 0,0 0 0 0 0,0 0 0 0 0,1 0 0 0 0,0 0 0 0 0,0 0 0 0 0,0 0 0 0 0,1 1 0 0 0,-1-1-1 0 0,2 0 1 0 0,-1 0 0 0 0,1 1 0 0 0,0-1 0 0 0,0 0 0 0 0,1 0 0 0 0,-1 0 0 0 0,1 0 0 0 0,1 0 0 0 0,-1-1-1 0 0,1 1 1 0 0,0 0 0 0 0,0-1 0 0 0,1 0 0 0 0,0 0 0 0 0,0 0 0 0 0,0 0 0 0 0,0-1 0 0 0,1 0 0 0 0,-1 1-1 0 0,1-2 1 0 0,0 1 0 0 0,1 0 0 0 0,1 0 2 0 0,3-1 50 0 0,0-1-1 0 0,1 0 0 0 0,0-1 1 0 0,-1 0-1 0 0,1 0 1 0 0,0-1-1 0 0,-1-1 0 0 0,1 0 1 0 0,0 0-1 0 0,-1-1 1 0 0,1 0-1 0 0,-1-1 0 0 0,0 0 1 0 0,0-1-1 0 0,0 0 1 0 0,0-1-1 0 0,0 1 0 0 0,-1-2 1 0 0,0 0-1 0 0,0 0 1 0 0,2-3-50 0 0,20-16 210 0 0,-1-1 0 0 0,-1-2 0 0 0,-2-1 0 0 0,0-1 1 0 0,0-5-211 0 0,1-3 34 0 0,-1-2 1 0 0,-3-1 0 0 0,-1-1 0 0 0,-2-1 0 0 0,-2 0 0 0 0,-2-2 0 0 0,10-42-35 0 0,-18 52-53 0 0,-1 1 1 0 0,-2-2-1 0 0,-2 1 1 0 0,0 0-1 0 0,-3-1 1 0 0,-2-21 52 0 0,2 56-26 0 0,-1-1 0 0 0,0 0 0 0 0,1 0 0 0 0,-1 0 1 0 0,0 0-1 0 0,0 1 0 0 0,0-1 0 0 0,-1 0 0 0 0,1 0 0 0 0,0 0 0 0 0,-1 1 1 0 0,1-1-1 0 0,-1 0 0 0 0,1 0 0 0 0,-1 1 0 0 0,0-1 0 0 0,0 0 0 0 0,0 1 0 0 0,0-1 1 0 0,0 1-1 0 0,0-1 0 0 0,0 1 0 0 0,0 0 0 0 0,0-1 0 0 0,-1 1 0 0 0,1 0 1 0 0,-1 0-1 0 0,1 0 0 0 0,-1 0 0 0 0,1 0 0 0 0,-1 0 0 0 0,0 0 0 0 0,1 1 0 0 0,-1-1 1 0 0,0 1-1 0 0,0-1 0 0 0,1 1 0 0 0,-1-1 0 0 0,0 1 0 0 0,0 0 0 0 0,0 0 1 0 0,0 0-1 0 0,1 0 0 0 0,-1 0 0 0 0,0 1 0 0 0,0-1 0 0 0,0 0 0 0 0,1 1 0 0 0,-1-1 1 0 0,0 1-1 0 0,0 0 0 0 0,1-1 0 0 0,-2 2 26 0 0,-13 13-85 0 0,2 1-1 0 0,0 1 1 0 0,0 0 0 0 0,2 1-1 0 0,0 0 1 0 0,1 1 0 0 0,1 0-1 0 0,0 1 1 0 0,2 0 85 0 0,-7 10 16 0 0,2 1-1 0 0,1 0 1 0 0,1 1 0 0 0,2 0 0 0 0,1 0-1 0 0,2 1 1 0 0,1 0 0 0 0,2 0 0 0 0,0 0 0 0 0,3 0-1 0 0,1 1 1 0 0,2 9-16 0 0,0-27 56 0 0,1-1-1 0 0,0 1 0 0 0,1-1 1 0 0,1 0-1 0 0,0 0 0 0 0,1 0 1 0 0,1-1-1 0 0,0 0 0 0 0,1-1 1 0 0,0 0-1 0 0,1 0 0 0 0,1-1 1 0 0,0 0-1 0 0,0-1 0 0 0,1 0 1 0 0,1-1-1 0 0,0 0 0 0 0,0-1 1 0 0,1 0-1 0 0,0-2 0 0 0,0 1 1 0 0,1-2-1 0 0,0 0 0 0 0,0 0 1 0 0,1-2-1 0 0,-1 0 1 0 0,1 0-1 0 0,2-2-55 0 0,-7 0 72 0 0,0-2 0 0 0,0 1 0 0 0,0-1 0 0 0,0-1 1 0 0,0 0-1 0 0,0-1 0 0 0,0 0 0 0 0,0-1 0 0 0,-1 0 0 0 0,1 0 0 0 0,-1-1 1 0 0,1 0-1 0 0,-1-1 0 0 0,-1-1 0 0 0,1 1 0 0 0,-1-1 0 0 0,0-1 0 0 0,0 0 1 0 0,-1 0-1 0 0,0-1 0 0 0,4-5-72 0 0,-3 5 20 0 0,-2-1 0 0 0,1-1 0 0 0,-1 1 0 0 0,-1-1 0 0 0,1-1 0 0 0,-2 1 0 0 0,1-1 1 0 0,-2 0-1 0 0,1 0 0 0 0,-2 0 0 0 0,1-1 0 0 0,-2 0 0 0 0,1 1 0 0 0,-2-1 0 0 0,1 0 0 0 0,-2 0 0 0 0,1 0 1 0 0,-2 0-1 0 0,0 0 0 0 0,0 0 0 0 0,-1 0 0 0 0,0 1 0 0 0,-1-1 0 0 0,0 1 0 0 0,-1-1 0 0 0,-1 1 0 0 0,0 0 0 0 0,0 1 1 0 0,-1-1-1 0 0,-5-7-20 0 0,4 11-111 0 0,0 0-1 0 0,-1 0 1 0 0,0 1 0 0 0,0 0 0 0 0,0 0 0 0 0,-1 1 0 0 0,1 0 0 0 0,-1 0 0 0 0,0 1 0 0 0,-1 0 0 0 0,1 1 0 0 0,-1 0 0 0 0,0 0-1 0 0,0 1 1 0 0,0 1 0 0 0,0 0 0 0 0,0 0 0 0 0,0 0 0 0 0,0 2 0 0 0,0-1 0 0 0,0 1 0 0 0,0 1 111 0 0,-7 0-651 0 0,0 1 0 0 0,1 1 0 0 0,-1 1-1 0 0,1 0 1 0 0,0 1 0 0 0,1 1 0 0 0,-1 1 0 0 0,2 0 0 0 0,-1 0 0 0 0,1 2 0 0 0,0 0 0 0 0,-8 7 651 0 0,-2 6-5363 0 0,6-8-2185 0 0</inkml:trace>
  <inkml:trace contextRef="#ctx0" brushRef="#br0" timeOffset="336.057">1785 718 5873 0 0,'0'0'3265'0'0,"0"0"-1099"0"0,0 0-347 0 0,0 0-200 0 0,0 0-338 0 0,0 0-350 0 0,-35 19-280 0 0,-104 65-153 0 0,134-82-465 0 0,1 1 1 0 0,0-1 0 0 0,-1 1 0 0 0,1-1 0 0 0,1 1 0 0 0,-1 0 0 0 0,0 1 0 0 0,1-1 0 0 0,-1 0 0 0 0,1 1 0 0 0,0 0-1 0 0,0 0 1 0 0,1 0 0 0 0,-1 0 0 0 0,1 0 0 0 0,0 1 0 0 0,0-1 0 0 0,-1 4-34 0 0,-1 4 84 0 0,1-5-37 0 0,0 1-1 0 0,0 0 0 0 0,0 0 0 0 0,1 0 0 0 0,0 1 0 0 0,1-1 1 0 0,0 0-1 0 0,0 1 0 0 0,1-1 0 0 0,0 1 0 0 0,0-1 1 0 0,1 1-1 0 0,0-1 0 0 0,1 0 0 0 0,-1 1 0 0 0,2-1 0 0 0,-1 0 1 0 0,1 0-1 0 0,0 0 0 0 0,1-1 0 0 0,0 1 0 0 0,0-1 1 0 0,1 0-1 0 0,0 0 0 0 0,0 0 0 0 0,0-1 0 0 0,1 0 0 0 0,0 0 1 0 0,0 0-1 0 0,1-1 0 0 0,-1 0 0 0 0,1 0 0 0 0,1 0 1 0 0,-1-1-1 0 0,4 2-46 0 0,-4-3 107 0 0,1 0 0 0 0,-1-1 1 0 0,1 1-1 0 0,0-1 0 0 0,-1-1 1 0 0,1 1-1 0 0,0-2 0 0 0,0 1 1 0 0,0-1-1 0 0,0 0 0 0 0,0 0 1 0 0,0-1-1 0 0,0 0 0 0 0,0-1 1 0 0,0 0-1 0 0,-1 0 0 0 0,1 0 1 0 0,-1-1-1 0 0,1 0 0 0 0,-1-1 1 0 0,0 0-1 0 0,0 0 0 0 0,-1 0 1 0 0,1-1-1 0 0,1-1-107 0 0,0-3 57 0 0,0-1 1 0 0,0 0-1 0 0,-1 0 0 0 0,0 0 1 0 0,-1-1-1 0 0,-1 0 0 0 0,1 0 1 0 0,-2 0-1 0 0,1-1 0 0 0,-2 0 1 0 0,1 0-1 0 0,-2 0 0 0 0,1 0 1 0 0,-2 0-1 0 0,0 0 0 0 0,0-1-57 0 0,-1 0-803 0 0,-1 1 0 0 0,0-1 0 0 0,-1 1 0 0 0,0-1 0 0 0,0 1 1 0 0,-2 0-1 0 0,0 0 0 0 0,0 0 0 0 0,-1 0 0 0 0,-1-1 803 0 0,-6-9-6352 0 0,4 6-3281 0 0</inkml:trace>
  <inkml:trace contextRef="#ctx0" brushRef="#br0" timeOffset="1202.593">2121 913 8594 0 0,'0'0'2270'0'0,"0"0"-1129"0"0,0 0-94 0 0,0 0 273 0 0,0 0 78 0 0,0 0-75 0 0,0 0-115 0 0,0 0-190 0 0,0 0-167 0 0,0 0-249 0 0,0 0-289 0 0,0 0-175 0 0,3 2-108 0 0,3 26-42 0 0,-7-26 3 0 0,1 0 1 0 0,0-1-1 0 0,-1 1 0 0 0,1 0 1 0 0,0 0-1 0 0,0-1 0 0 0,0 1 1 0 0,0 0-1 0 0,1 0 0 0 0,-1-1 1 0 0,0 1-1 0 0,1 0 0 0 0,-1-1 0 0 0,1 1 1 0 0,0 0-1 0 0,0-1 0 0 0,-1 1 1 0 0,1-1-1 0 0,0 1 0 0 0,0-1 1 0 0,0 1-1 0 0,0-1 0 0 0,1 0 1 0 0,-1 0-1 0 0,0 1 0 0 0,2-1 9 0 0,5 2 22 0 0,0 0 0 0 0,1-1 0 0 0,0 0 0 0 0,-1 0 0 0 0,1-1 0 0 0,0-1 0 0 0,-1 1 0 0 0,1-1 0 0 0,0-1 0 0 0,0 0 0 0 0,-1 0 0 0 0,1 0 0 0 0,0-1 0 0 0,-1-1 0 0 0,1 1 0 0 0,-1-1 0 0 0,0-1-22 0 0,206-117 492 0 0,-213 121-495 0 0,0-1 1 0 0,0 0-1 0 0,-1 1 1 0 0,1-1 0 0 0,0 1-1 0 0,0-1 1 0 0,0 1-1 0 0,0-1 1 0 0,0 1 0 0 0,0 0-1 0 0,0-1 1 0 0,0 1-1 0 0,0 0 1 0 0,0 0 0 0 0,0 0-1 0 0,0 0 1 0 0,0 0-1 0 0,0 0 1 0 0,0 0 0 0 0,0 0-1 0 0,0 0 1 0 0,0 0-1 0 0,0 1 1 0 0,0-1 0 0 0,0 0-1 0 0,0 1 1 0 0,0-1-1 0 0,0 1 1 0 0,-1-1 0 0 0,1 1-1 0 0,0-1 1 0 0,0 1-1 0 0,0-1 1 0 0,0 1 0 0 0,-1 0-1 0 0,1 0 1 0 0,0-1-1 0 0,-1 1 1 0 0,1 0 0 0 0,-1 0-1 0 0,1 0 1 0 0,-1 0-1 0 0,1 0 1 0 0,-1 0 0 0 0,1 0 2 0 0,3 5 20 0 0,33 49 138 0 0,-34-52-100 0 0,1 1 0 0 0,0-1 1 0 0,0 0-1 0 0,1-1 0 0 0,-1 1 0 0 0,0-1 0 0 0,1 0 0 0 0,0 0 0 0 0,-1 0 0 0 0,1 0 0 0 0,0-1 0 0 0,0 0 0 0 0,0 0 0 0 0,0 0 0 0 0,0-1 0 0 0,0 1 0 0 0,5-2-58 0 0,-1 2 112 0 0,1-2 0 0 0,-1 1 0 0 0,1-1-1 0 0,-1-1 1 0 0,0 0 0 0 0,1 0 0 0 0,-1-1-1 0 0,0 0 1 0 0,0-1 0 0 0,-1 1 0 0 0,1-2-1 0 0,-1 1 1 0 0,0-1 0 0 0,0-1 0 0 0,3-1-112 0 0,77-85 728 0 0,-14-59-340 0 0,-53 69-1309 0 0,-3-1 1 0 0,-3-1 0 0 0,-5 0-1 0 0,-3-1 1 0 0,-4 0-1 0 0,-4-22 921 0 0,-22 44 376 0 0,22 63-367 0 0,0 0 0 0 0,1 0 0 0 0,-1-1-1 0 0,0 1 1 0 0,1 0 0 0 0,-1 0 0 0 0,0 0-1 0 0,1 0 1 0 0,-1 1 0 0 0,1-1-1 0 0,-1 0 1 0 0,0 0 0 0 0,1 0 0 0 0,-1 0-1 0 0,0 1 1 0 0,1-1 0 0 0,-1 0 0 0 0,1 0-1 0 0,-1 1 1 0 0,1-1 0 0 0,-1 1 0 0 0,1-1-1 0 0,-1 0 1 0 0,1 1 0 0 0,-1-1 0 0 0,1 1-1 0 0,-1-1 1 0 0,1 1 0 0 0,0-1-1 0 0,-1 1 1 0 0,1 0 0 0 0,0-1 0 0 0,-1 1-1 0 0,1-1 1 0 0,0 1 0 0 0,0 0 0 0 0,0-1-1 0 0,0 1 1 0 0,0 0 0 0 0,-1-1 0 0 0,1 1-1 0 0,0 0 1 0 0,0-1 0 0 0,0 1 0 0 0,1-1-1 0 0,-1 1 1 0 0,0 0 0 0 0,0-1-1 0 0,0 1-8 0 0,0 1 8 0 0,-22 141 1095 0 0,42-93-66 0 0,-13-12-641 0 0,-2 1 0 0 0,-2 0 0 0 0,-1 0 0 0 0,-4 32-396 0 0,2-14 139 0 0,-11 493-58 0 0,28-468-434 0 0,-3-100-546 0 0,-3-75-2967 0 0,-10 63-302 0 0,-2-1-3339 0 0,-1 15-664 0 0</inkml:trace>
  <inkml:trace contextRef="#ctx0" brushRef="#br0" timeOffset="1454.254">2593 478 15427 0 0,'0'0'981'0'0,"0"0"-544"0"0,0 0 111 0 0,0 0 316 0 0,0 0 142 0 0,0 0-39 0 0,38-1-194 0 0,126-8-186 0 0,24-9 1415 0 0,110-27-2002 0 0,-9 1-1398 0 0,-233 38-841 0 0,15-3-6939 0 0,-34 5-1599 0 0</inkml:trace>
</inkml:ink>
</file>

<file path=ppt/ink/ink3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9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1 874 2216 0 0,'0'0'550'0'0,"0"0"-391"0"0,0 0 126 0 0,0 0 463 0 0,0 0 370 0 0,0 0 49 0 0,0 0-151 0 0,0 0-169 0 0,0 0-111 0 0,0 0-83 0 0,0 0-29 0 0,0 0-6 0 0,0 0 31 0 0,9 29 48 0 0,30 85 40 0 0,-21-47 2785 0 0,-19-165 4753 0 0,7 68-8271 0 0,2 0-1 0 0,1 1 1 0 0,2 1-1 0 0,0 0 0 0 0,2 0 1 0 0,1 1-1 0 0,14-20-3 0 0,31-19-1101 0 0,-41 66-3706 0 0,-2 6-4353 0 0,-11-2-413 0 0</inkml:trace>
  <inkml:trace contextRef="#ctx0" brushRef="#br0" timeOffset="298.46">676 635 7330 0 0,'0'0'1985'0'0,"0"0"-12"0"0,0 0 25 0 0,0 0-139 0 0,0 0-370 0 0,0 0-446 0 0,0 0-325 0 0,0 0-180 0 0,0 0-122 0 0,0 0-58 0 0,0 0-62 0 0,0 0-85 0 0,0 0-53 0 0,-32 32-46 0 0,-98 99-46 0 0,128-129-65 0 0,-1 0 0 0 0,0-1 1 0 0,1 1-1 0 0,-1 0 0 0 0,1 1 1 0 0,-1-1-1 0 0,1 0 0 0 0,0 1 1 0 0,0-1-1 0 0,0 1 0 0 0,0 0 0 0 0,1-1 1 0 0,-1 1-1 0 0,1 0 0 0 0,-1 0 1 0 0,1 0-1 0 0,0 0 0 0 0,0 0 1 0 0,1 0-1 0 0,-1 1 0 0 0,1-1 1 0 0,-1 3-2 0 0,2 4-5 0 0,-1-7 9 0 0,-1 0 0 0 0,1 0 0 0 0,0 0 0 0 0,0 1 0 0 0,0-1 0 0 0,0 0 0 0 0,0 0 1 0 0,1 0-1 0 0,0 0 0 0 0,-1 0 0 0 0,1 1 0 0 0,0-1 0 0 0,1-1 0 0 0,-1 1 0 0 0,0 0 0 0 0,1 0 1 0 0,0 0-1 0 0,-1-1 0 0 0,1 1 0 0 0,0-1 0 0 0,0 1 0 0 0,1-1 0 0 0,-1 0 0 0 0,0 0 0 0 0,1 0 0 0 0,0 0 1 0 0,-1 0-1 0 0,1-1 0 0 0,0 1 0 0 0,0-1 0 0 0,0 0 0 0 0,0 1 0 0 0,0-1 0 0 0,0-1 0 0 0,0 1 1 0 0,0 0-1 0 0,0-1 0 0 0,2 1-4 0 0,5-2 121 0 0,-1 0 0 0 0,1-1 1 0 0,-1 0-1 0 0,1 0 0 0 0,-1-1 1 0 0,0 0-1 0 0,0-1 0 0 0,0 0 1 0 0,-1 0-1 0 0,1-1 0 0 0,-1 0 0 0 0,0-1 1 0 0,0 0-1 0 0,-1 0 0 0 0,0 0 1 0 0,0-1-1 0 0,0 0 0 0 0,-1 0 1 0 0,0-1-1 0 0,0 0 0 0 0,-1 0 1 0 0,0 0-1 0 0,-1-1 0 0 0,0 0 0 0 0,2-3-121 0 0,-4 7-23 0 0,-1 0 0 0 0,1 0-1 0 0,-1-1 1 0 0,0 1 0 0 0,0 0-1 0 0,0 0 1 0 0,-1-1 0 0 0,0 1-1 0 0,0 0 1 0 0,0 0 0 0 0,-1-1-1 0 0,1 1 1 0 0,-1 0 0 0 0,-1 0-1 0 0,1 0 1 0 0,-1 0-1 0 0,0 0 1 0 0,0 0 0 0 0,-1-3 23 0 0,0 5-223 0 0,1 0 1 0 0,-1-1-1 0 0,1 1 1 0 0,-1 0 0 0 0,0 1-1 0 0,0-1 1 0 0,0 0-1 0 0,0 1 1 0 0,-1 0-1 0 0,1 0 1 0 0,-1 0 0 0 0,1 0-1 0 0,-1 0 1 0 0,0 1-1 0 0,0-1 1 0 0,0 1 0 0 0,0 0 222 0 0,-38-6-8380 0 0,28 6-2546 0 0</inkml:trace>
  <inkml:trace contextRef="#ctx0" brushRef="#br0" timeOffset="636.728">1240 190 14555 0 0,'0'0'1650'0'0,"0"0"-319"0"0,0 0-240 0 0,0 0-176 0 0,0 0-218 0 0,0 0-205 0 0,0 0-108 0 0,0 0-12 0 0,0 0 47 0 0,0 0 25 0 0,0 0-33 0 0,-8 33-76 0 0,-24 110-103 0 0,21-85-112 0 0,3 1-1 0 0,2-1 1 0 0,3 1 0 0 0,2 36-120 0 0,2-52 5 0 0,-2-23-112 0 0,0 0 1 0 0,2-1-1 0 0,1 1 1 0 0,0 0-1 0 0,1-1 1 0 0,2 0-1 0 0,0 1 1 0 0,0-2-1 0 0,2 1 1 0 0,0-1-1 0 0,2 0 1 0 0,-1 0-1 0 0,2-1 1 0 0,2 1 106 0 0,-8-17-4535 0 0,-13-15-4337 0 0,4 9-42 0 0</inkml:trace>
  <inkml:trace contextRef="#ctx0" brushRef="#br0" timeOffset="1420.133">846 646 10458 0 0,'0'0'3082'0'0,"0"0"-2168"0"0,0 0-612 0 0,0 0 181 0 0,0 0 223 0 0,0 0 54 0 0,0 0-57 0 0,0 0-116 0 0,34 0-119 0 0,112 0-26 0 0,287-24 969 0 0,-167-14-3527 0 0,-84 9-3719 0 0,-182 29 6064 0 0,0 0-1 0 0,0 0 0 0 0,0 0 0 0 0,0 1 1 0 0,0-1-1 0 0,0 0 0 0 0,0 0 0 0 0,0 0 1 0 0,0 0-1 0 0,0 1 0 0 0,0-1 1 0 0,0 0-1 0 0,0 0 0 0 0,0 0 0 0 0,0 0 1 0 0,0 1-1 0 0,0-1 0 0 0,0 0 1 0 0,1 0-229 0 0,-38 12 1383 0 0,7-1-266 0 0,6-2-781 0 0,0 1 0 0 0,1 2 0 0 0,0 0 1 0 0,1 1-1 0 0,0 2 0 0 0,1 0 0 0 0,1 1 0 0 0,1 1 1 0 0,0 1-1 0 0,-4 6-336 0 0,20-22-8 0 0,1 1 0 0 0,-1-1 0 0 0,0 1 0 0 0,1-1 0 0 0,0 1 0 0 0,0 0 0 0 0,0 0 0 0 0,0 0 0 0 0,0 0 0 0 0,0 0 0 0 0,1 1 0 0 0,-1-1 0 0 0,1 1 0 0 0,0-1 0 0 0,0 1 0 0 0,1-1 0 0 0,-1 1 0 0 0,1-1 0 0 0,-1 1 0 0 0,1 0 0 0 0,0-1 0 0 0,0 1 0 0 0,1-1 0 0 0,-1 1 0 0 0,1 0 0 0 0,0-1 0 0 0,0 1 0 0 0,0-1 0 0 0,0 0 0 0 0,1 1 0 0 0,-1-1 0 0 0,1 0 0 0 0,0 0 0 0 0,0 0 0 0 0,0 0 0 0 0,2 2 8 0 0,6-3 18 0 0,0 0 1 0 0,1 0 0 0 0,-1-1-1 0 0,0-1 1 0 0,1 0 0 0 0,-1 0-1 0 0,1-1 1 0 0,-1 0 0 0 0,1-1-1 0 0,-1 0 1 0 0,0-1 0 0 0,0 0-1 0 0,0 0 1 0 0,0-1 0 0 0,-1 0 0 0 0,1-1-1 0 0,-1 0 1 0 0,0-1 0 0 0,-1 0-1 0 0,1 0 1 0 0,-1-1 0 0 0,0 0-1 0 0,-1 0 1 0 0,1-1 0 0 0,2-4-19 0 0,62-75-738 0 0,-70 123-1090 0 0,-4-31 1817 0 0,1 1 0 0 0,1 0 0 0 0,-1 0 0 0 0,1 0 0 0 0,0 0 0 0 0,0 0 0 0 0,1 0 0 0 0,-1 0 0 0 0,1 0 0 0 0,1 0 0 0 0,-1 0 0 0 0,1 0 0 0 0,0-1 0 0 0,0 1 0 0 0,1-1 0 0 0,0 1 0 0 0,0-1 0 0 0,0 0 0 0 0,0 0 0 0 0,1 0 0 0 0,0-1 0 0 0,0 1 0 0 0,0-1 0 0 0,1 0 0 0 0,-1 0 0 0 0,1-1 0 0 0,0 1 0 0 0,0-1 0 0 0,0 0 0 0 0,1 0 0 0 0,-1-1 0 0 0,1 1 0 0 0,-1-1 0 0 0,1 0 11 0 0,11-3 73 0 0,-1 0 0 0 0,0-1 0 0 0,1-1 1 0 0,-1 0-1 0 0,0-1 0 0 0,0-1 0 0 0,-1 0 0 0 0,1-1 0 0 0,-1-1 0 0 0,0 0 0 0 0,-1-1 0 0 0,0-1 0 0 0,0 0 0 0 0,-1-1 0 0 0,0-1 0 0 0,-1 0 1 0 0,0 0-1 0 0,4-7-73 0 0,-2 6 57 0 0,19-14 61 0 0,-2-2 0 0 0,-1-1 0 0 0,-1-1 1 0 0,-2-1-1 0 0,-1-2 0 0 0,17-27-118 0 0,-22 27-237 0 0,-1-1 0 0 0,-2-1 0 0 0,-1-1 0 0 0,-2 0 0 0 0,-2-1 0 0 0,-1 0 0 0 0,-2-1 0 0 0,-1 0 0 0 0,-2-1-1 0 0,-2 0 1 0 0,-1 0 0 0 0,-3-2 237 0 0,-2 39 8 0 0,0 0-1 0 0,0 0 0 0 0,0 0 0 0 0,0 1 1 0 0,0-1-1 0 0,-1 0 0 0 0,1 1 0 0 0,-1-1 1 0 0,0 1-1 0 0,1-1 0 0 0,-1 1 0 0 0,0 0 1 0 0,0-1-1 0 0,0 1 0 0 0,1 0 0 0 0,-1 0 0 0 0,0 1 1 0 0,-1-1-1 0 0,1 0 0 0 0,0 1 0 0 0,0-1 1 0 0,0 1-1 0 0,0-1 0 0 0,0 1 0 0 0,-1 0 1 0 0,1 0-1 0 0,0 0 0 0 0,0 0 0 0 0,0 1 1 0 0,-1-1-1 0 0,1 1 0 0 0,0-1 0 0 0,0 1 1 0 0,0 0-1 0 0,0-1 0 0 0,0 1 0 0 0,0 0 1 0 0,0 1-1 0 0,0-1 0 0 0,1 0 0 0 0,-1 0 0 0 0,-1 2-7 0 0,-9 7 33 0 0,1 2 0 0 0,0 0 0 0 0,0 0 0 0 0,1 1-1 0 0,1 0 1 0 0,0 1 0 0 0,1 0 0 0 0,0 0-1 0 0,1 1 1 0 0,1 0 0 0 0,1 0 0 0 0,0 0-1 0 0,0 1 1 0 0,2 0 0 0 0,0 0 0 0 0,1 0-1 0 0,0 0 1 0 0,1 0 0 0 0,1 0 0 0 0,1 1-1 0 0,0-1 1 0 0,1 0 0 0 0,3 9-33 0 0,-1 2 125 0 0,0-1 0 0 0,2 1 1 0 0,2-1-1 0 0,0 0 0 0 0,1-1 1 0 0,2 0-1 0 0,0 0 0 0 0,2-1 0 0 0,1-1 1 0 0,1 0-1 0 0,0-1 0 0 0,2-1 0 0 0,11 12-125 0 0,-18-22 33 0 0,1-1 0 0 0,1 0 0 0 0,0-1 0 0 0,0 0 0 0 0,1 0 0 0 0,0-2 0 0 0,0 1 0 0 0,1-2 0 0 0,-1 0 0 0 0,15 4-33 0 0,-27-9-35 0 0,0 0 1 0 0,1 0 0 0 0,-1 0-1 0 0,1 0 1 0 0,-1 0-1 0 0,1-1 1 0 0,0 1 0 0 0,-1-1-1 0 0,1 1 1 0 0,-1-1 0 0 0,1 0-1 0 0,0 1 1 0 0,-1-1-1 0 0,1 0 1 0 0,0 0 0 0 0,-1 0-1 0 0,1 0 1 0 0,0-1-1 0 0,-1 1 1 0 0,1 0 0 0 0,0-1-1 0 0,-1 1 1 0 0,1-1 0 0 0,-1 1-1 0 0,1-1 1 0 0,-1 0-1 0 0,1 0 1 0 0,-1 0 0 0 0,1 0-1 0 0,-1 0 1 0 0,0 0 0 0 0,1 0-1 0 0,-1 0 1 0 0,0 0-1 0 0,0-1 1 0 0,0 1 0 0 0,0 0-1 0 0,0-1 1 0 0,0 1 0 0 0,-1-1-1 0 0,1 1 1 0 0,0-1-1 0 0,-1 1 1 0 0,1-1 0 0 0,-1 0-1 0 0,1 1 1 0 0,-1-1-1 0 0,0 0 1 0 0,0 1 0 0 0,0-1 34 0 0,-7-37-3594 0 0,-12 7-5093 0 0,15 27 6874 0 0,-4-11-4431 0 0</inkml:trace>
  <inkml:trace contextRef="#ctx0" brushRef="#br0" timeOffset="1939.83">2153 429 5985 0 0,'0'0'2998'0'0,"0"0"-1520"0"0,0 0-139 0 0,0 0 112 0 0,0 0-134 0 0,0 0-150 0 0,33 9-76 0 0,107 28-25 0 0,-26-25 778 0 0,-53-11-1285 0 0,0-3 1 0 0,-1-2-1 0 0,32-8-559 0 0,281-40-2725 0 0,-300 48-4052 0 0,-63 13 955 0 0,-24 14 5495 0 0,12-20 419 0 0,-2 1 293 0 0,1 0 1 0 0,0 1 0 0 0,0 0 0 0 0,0-1 0 0 0,0 1 0 0 0,1 0 0 0 0,0 1 0 0 0,0-1 0 0 0,0 0 0 0 0,1 1 0 0 0,0-1-1 0 0,0 1 1 0 0,0-1 0 0 0,0 1 0 0 0,1-1 0 0 0,0 1 0 0 0,0-1 0 0 0,1 1 0 0 0,0 1-386 0 0,1-3 151 0 0,0 1 1 0 0,0-1-1 0 0,1-1 1 0 0,0 1-1 0 0,-1 0 1 0 0,2 0-1 0 0,-1-1 1 0 0,0 0 0 0 0,0 0-1 0 0,1 0 1 0 0,0 0-1 0 0,0 0 1 0 0,0-1-1 0 0,0 1 1 0 0,0-1-1 0 0,0 0 1 0 0,0 0-1 0 0,1-1 1 0 0,-1 1-1 0 0,1-1 1 0 0,2 0-152 0 0,3 2 216 0 0,1-1 1 0 0,0 0 0 0 0,0 0-1 0 0,0-1 1 0 0,0-1 0 0 0,1 0-1 0 0,-1 0 1 0 0,0-1 0 0 0,0 0-1 0 0,0-1 1 0 0,0-1 0 0 0,-1 0-1 0 0,1 0 1 0 0,-1-1 0 0 0,1 0-1 0 0,-1 0 1 0 0,0-2 0 0 0,-1 1-1 0 0,1-1 1 0 0,-1 0 0 0 0,0-1-1 0 0,-1 0 1 0 0,0-1-1 0 0,0 0 1 0 0,0 0 0 0 0,-1 0-1 0 0,0-1 1 0 0,-1 0 0 0 0,0-1-1 0 0,0 1 1 0 0,-1-1 0 0 0,0 0-1 0 0,0-3-216 0 0,-4 10-32 0 0,0 0 0 0 0,0 0-1 0 0,0 1 1 0 0,0-1 0 0 0,0-1-1 0 0,-1 1 1 0 0,1 0-1 0 0,-1 0 1 0 0,0 0 0 0 0,0 0-1 0 0,0 0 1 0 0,0 0 0 0 0,-1 0-1 0 0,1 0 1 0 0,-1 0 0 0 0,0 0-1 0 0,0 0 1 0 0,0 0-1 0 0,0 0 1 0 0,0 0 0 0 0,-1 0-1 0 0,1 1 1 0 0,-1-1 0 0 0,0 1-1 0 0,0-1 1 0 0,0 1 0 0 0,0-1-1 0 0,0 1 1 0 0,0 0-1 0 0,-1 0 1 0 0,1 0 0 0 0,-1 0-1 0 0,1 1 1 0 0,-1-1 0 0 0,0 1-1 0 0,0 0 1 0 0,0-1 0 0 0,1 1-1 0 0,-1 0 1 0 0,0 1 0 0 0,-1-1-1 0 0,1 0 1 0 0,0 1-1 0 0,0 0 1 0 0,-2 0 32 0 0,-5 0-63 0 0,0 0-1 0 0,-1 1 0 0 0,1 0 1 0 0,0 1-1 0 0,0 0 1 0 0,0 1-1 0 0,0 0 1 0 0,0 0-1 0 0,1 1 1 0 0,-1 0-1 0 0,1 1 1 0 0,0 0-1 0 0,0 1 1 0 0,1 0-1 0 0,0 0 1 0 0,0 0-1 0 0,0 1 0 0 0,1 1 1 0 0,0-1-1 0 0,0 1 1 0 0,1 0-1 0 0,-5 8 64 0 0,3-4-15 0 0,0 1 0 0 0,0 0 0 0 0,2 0 0 0 0,-1 1-1 0 0,2-1 1 0 0,0 1 0 0 0,1 1 0 0 0,0-1 0 0 0,1 1-1 0 0,0-1 1 0 0,1 1 0 0 0,1 0 0 0 0,1 0 0 0 0,0 0-1 0 0,2 12 16 0 0,-1-19 11 0 0,1 0-1 0 0,0-1 0 0 0,1 1 1 0 0,0-1-1 0 0,0 1 0 0 0,0-1 1 0 0,1 0-1 0 0,0 0 1 0 0,1-1-1 0 0,-1 1 0 0 0,1-1 1 0 0,1 0-1 0 0,-1 0 0 0 0,1-1 1 0 0,0 1-1 0 0,0-1 0 0 0,0-1 1 0 0,1 1-1 0 0,0-1 0 0 0,0 0 1 0 0,0-1-1 0 0,0 1 1 0 0,1-2-1 0 0,-1 1 0 0 0,5 0-10 0 0,16 5-685 0 0,0-2 0 0 0,0 0-1 0 0,1-2 1 0 0,0-2 0 0 0,-1 0 0 0 0,10-2 685 0 0,-3-1-6367 0 0,-11-6-3850 0 0</inkml:trace>
</inkml:ink>
</file>

<file path=ppt/ink/ink3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8.2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0 11458 0 0,'0'0'1506'0'0,"0"0"-86"0"0,0 0 5 0 0,0 0 6 0 0,0 0-119 0 0,0 0-238 0 0,0 0-249 0 0,0 0-205 0 0,0 0-150 0 0,0 0-29 0 0,0 0 18 0 0,0 0 49 0 0,0 0 1 0 0,0 30-58 0 0,0 99-92 0 0,13 315 444 0 0,-11-382-822 0 0,-8 160-1180 0 0,-4-183-982 0 0,4-28-1528 0 0,-2-1-4435 0 0,6-7-1675 0 0</inkml:trace>
  <inkml:trace contextRef="#ctx0" brushRef="#br0" timeOffset="477.056">1 567 12347 0 0,'0'0'1193'0'0,"0"0"-453"0"0,0 0 18 0 0,0 0 247 0 0,0 0 134 0 0,0 0-53 0 0,0 0-135 0 0,38-7-139 0 0,126-21-99 0 0,272-32 917 0 0,-229 49-2751 0 0,-138 11-2027 0 0,-1-1-3798 0 0,-52 1 4596 0 0,-9 5-139 0 0,-20 5 3928 0 0,-85 39 7768 0 0,93-45-9039 0 0,-1 0 0 0 0,1 0 0 0 0,0 0 0 0 0,0 1 1 0 0,0 0-1 0 0,1 0 0 0 0,0 0 0 0 0,-1 0 0 0 0,2 1 0 0 0,-1-1 0 0 0,1 1 0 0 0,0 0 0 0 0,0 0 0 0 0,0 0 1 0 0,1 0-1 0 0,0 1 0 0 0,0-1 0 0 0,1 1 0 0 0,0-1 0 0 0,0 1 0 0 0,1 0 0 0 0,-1-1 0 0 0,1 5-168 0 0,1-8 37 0 0,0 1 0 0 0,0-1 0 0 0,0 1-1 0 0,0-1 1 0 0,0 1 0 0 0,1-1 0 0 0,-1 0-1 0 0,1 0 1 0 0,0 0 0 0 0,0 0 0 0 0,0 0-1 0 0,0 0 1 0 0,0-1 0 0 0,1 1 0 0 0,0-1-1 0 0,-1 1 1 0 0,1-1 0 0 0,0 0 0 0 0,0 0-1 0 0,0 0 1 0 0,0 0 0 0 0,0-1-1 0 0,1 1 1 0 0,-1-1 0 0 0,0 0 0 0 0,1 0-1 0 0,1 0-36 0 0,99 11 1452 0 0,-98-13-1404 0 0,0 1 1 0 0,0-1-1 0 0,-1-1 1 0 0,1 1 0 0 0,0-1-1 0 0,0 0 1 0 0,-1 0-1 0 0,1-1 1 0 0,-1 0 0 0 0,1 0-1 0 0,-1 0 1 0 0,0-1-1 0 0,-1 1 1 0 0,1-1 0 0 0,0 0-1 0 0,-1-1 1 0 0,0 1-1 0 0,0-1 1 0 0,0 0-1 0 0,-1 1 1 0 0,0-2 0 0 0,0 1-1 0 0,0 0 1 0 0,0-1-1 0 0,-1 1 1 0 0,0-1 0 0 0,0 0-1 0 0,0 0 1 0 0,-1 0-1 0 0,0 0 1 0 0,0 0 0 0 0,-1 0-1 0 0,0 0 1 0 0,0 0-1 0 0,0 0 1 0 0,0 0-1 0 0,-1 0 1 0 0,0 0 0 0 0,0 0-1 0 0,-1 0 1 0 0,0 1-1 0 0,0-1 1 0 0,0 0 0 0 0,-1 1-1 0 0,0-1 1 0 0,-2-3-49 0 0,-73-63-3434 0 0,46 55-814 0 0,-2 6-4207 0 0,21 9-919 0 0</inkml:trace>
</inkml:ink>
</file>

<file path=ppt/ink/ink3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6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176 428 3489 0 0,'0'0'304'0'0,"0"0"-220"0"0,0 0-144 0 0,0 0 49 0 0,0 0 88 0 0,0 0 110 0 0,0 0 127 0 0,0 0 136 0 0,0 0 146 0 0,0 0 130 0 0,0 0 109 0 0,11-3 94 0 0,74-24 1237 0 0,-17-6-951 0 0,-1-4-1 0 0,-3-2 1 0 0,-1-3 0 0 0,-2-3-1 0 0,2-6-1214 0 0,-55 45 245 0 0,0-1 0 0 0,0 0 0 0 0,-1 0 0 0 0,1-1-1 0 0,-2 1 1 0 0,1-2 0 0 0,-1 1 0 0 0,0-1 0 0 0,-1 0-1 0 0,0 0 1 0 0,-1 0 0 0 0,1-1 0 0 0,-2 0 0 0 0,1 0-1 0 0,-2 0 1 0 0,2-5-245 0 0,-5 15 28 0 0,0 0 0 0 0,0 0-1 0 0,0 0 1 0 0,0-1 0 0 0,1 1-1 0 0,-1 0 1 0 0,0 0 0 0 0,0 0-1 0 0,0 0 1 0 0,0 0 0 0 0,0 1-1 0 0,0-1 1 0 0,1 0-1 0 0,-1 0 1 0 0,0 0 0 0 0,0 1-1 0 0,0-1 1 0 0,0 1 0 0 0,1-1-1 0 0,-1 0 1 0 0,0 1 0 0 0,1-1-1 0 0,-1 1 1 0 0,0 0 0 0 0,1-1-1 0 0,-1 1 1 0 0,0-1 0 0 0,1 1-1 0 0,-1 0 1 0 0,1 0 0 0 0,-1-1-1 0 0,1 1 1 0 0,-1 0 0 0 0,1 0-1 0 0,0 0 1 0 0,0-1 0 0 0,-1 1-1 0 0,1 0-27 0 0,-25 45-19 0 0,1 1-1 0 0,3 1 1 0 0,2 0-1 0 0,2 2 1 0 0,2 0-1 0 0,3 1 1 0 0,1 0-1 0 0,-2 47 20 0 0,1 50-653 0 0,7 0-1 0 0,10 74 654 0 0,-5-214-38 0 0,3 11-50 0 0,-1 0-1 0 0,-1 1 0 0 0,-1-1 1 0 0,-1 0-1 0 0,-1 1 1 0 0,0-1-1 0 0,-1 0 0 0 0,-2 0 1 0 0,0 0-1 0 0,0-1 1 0 0,-2 1-1 0 0,0-1 0 0 0,-1-1 1 0 0,-1 0-1 0 0,-3 5 89 0 0,-5-4-34 0 0,1 0 1 0 0,-2-1-1 0 0,0-1 0 0 0,-1 0 0 0 0,-1-2 1 0 0,0 0-1 0 0,-1-1 0 0 0,-1-1 0 0 0,0-2 0 0 0,0 0 1 0 0,-1-1-1 0 0,0-1 0 0 0,0-1 0 0 0,-1-1 0 0 0,0-1 1 0 0,0-1-1 0 0,-1-1 0 0 0,-20-1 34 0 0,42-2 50 0 0,0 0 0 0 0,1 0-1 0 0,-1 0 1 0 0,0 0 0 0 0,0 0-1 0 0,0-1 1 0 0,1 1 0 0 0,-1-1 0 0 0,0 0-1 0 0,1 0 1 0 0,-1 0 0 0 0,0 0-1 0 0,1-1 1 0 0,0 1 0 0 0,-1-1 0 0 0,1 1-1 0 0,0-1 1 0 0,0 0 0 0 0,-1 0-1 0 0,1 0 1 0 0,1 0 0 0 0,-1 0 0 0 0,0 0-1 0 0,1 0 1 0 0,-1-1 0 0 0,1 1-1 0 0,-1-1 1 0 0,1 1 0 0 0,0-1 0 0 0,0 0-1 0 0,0 1 1 0 0,1-1 0 0 0,-1 0-1 0 0,1 0 1 0 0,-1 1 0 0 0,1-1 0 0 0,0 0-1 0 0,0-1-49 0 0,0-6 53 0 0,0 1 0 0 0,1-1 0 0 0,1 0 0 0 0,-1 0 0 0 0,2 0 0 0 0,-1 1 0 0 0,1-1 0 0 0,1 1 0 0 0,-1 0 0 0 0,5-6-53 0 0,34-57 158 0 0,3 2 0 0 0,3 2-1 0 0,3 2 1 0 0,4 2-1 0 0,37-33-157 0 0,175-130 683 0 0,-256 222-1724 0 0,0 23-7392 0 0,-11-18 8408 0 0,3 7-5478 0 0,0-2-1074 0 0</inkml:trace>
  <inkml:trace contextRef="#ctx0" brushRef="#br0" timeOffset="315.009">881 1050 8106 0 0,'0'0'2907'0'0,"0"0"-1751"0"0,0 0-406 0 0,0 0 170 0 0,0 0 142 0 0,0 0-10 0 0,0 0-59 0 0,0 0-58 0 0,0 0-53 0 0,0 0-35 0 0,0 0-91 0 0,0 0-86 0 0,-3 4-60 0 0,-4 3 173 0 0,22-36-79 0 0,-5 10-529 0 0,120-230 946 0 0,-121 231-1341 0 0,51-92 486 0 0,-20 39-4774 0 0,-38 68 3959 0 0,1-2-3539 0 0,1 2-4690 0 0,0 2 2226 0 0</inkml:trace>
  <inkml:trace contextRef="#ctx0" brushRef="#br0" timeOffset="674.227">1300 862 0 0 0,'0'0'1419'0'0,"0"0"369"0"0,0 0 145 0 0,0 0 109 0 0,0 0 5 0 0,0 0-38 0 0,0 0-78 0 0,0 0-159 0 0,0 0-260 0 0,33 3-269 0 0,99 8-222 0 0,-74-23 292 0 0,-53 6-1031 0 0,1 1-117 0 0,0-1-1 0 0,-1 0 0 0 0,0 0 0 0 0,0 0 1 0 0,-1 0-1 0 0,1-1 0 0 0,-1 0 1 0 0,-1 0-1 0 0,1 0 0 0 0,-1 0 0 0 0,-1 0 1 0 0,1-1-1 0 0,-1 1 0 0 0,-1-1 1 0 0,1-3-165 0 0,-1 7-34 0 0,-1 1 1 0 0,1 0-1 0 0,-1-1 1 0 0,0 1-1 0 0,0-1 1 0 0,-1 1-1 0 0,1-1 1 0 0,-1 1-1 0 0,1 0 1 0 0,-1-1-1 0 0,0 1 1 0 0,-1 0-1 0 0,1-1 1 0 0,0 1-1 0 0,-1 0 1 0 0,0 0-1 0 0,0 0 1 0 0,0 0-1 0 0,0 1 1 0 0,0-1-1 0 0,0 0 1 0 0,-1 1-1 0 0,1 0 1 0 0,-1-1-1 0 0,0 1 1 0 0,1 0 0 0 0,-1 0-1 0 0,0 1 1 0 0,0-1-1 0 0,-1 1 1 0 0,1-1-1 0 0,0 1 1 0 0,0 0-1 0 0,-1 0 1 0 0,-1 0 33 0 0,-2 0-141 0 0,0 0 0 0 0,0 1 0 0 0,0-1 0 0 0,0 1 0 0 0,0 1 1 0 0,0 0-1 0 0,0 0 0 0 0,0 0 0 0 0,0 1 0 0 0,1-1 0 0 0,-1 2 1 0 0,0-1-1 0 0,1 1 0 0 0,-1 0 0 0 0,1 0 0 0 0,0 1 1 0 0,0 0-1 0 0,0 0 0 0 0,1 0 0 0 0,0 1 0 0 0,-1 0 0 0 0,1 0 1 0 0,1 0-1 0 0,-4 5 141 0 0,-1 1-153 0 0,0 1 0 0 0,1 0-1 0 0,0 0 1 0 0,1 0 0 0 0,0 1 0 0 0,1 0 0 0 0,1 1 0 0 0,0-1 0 0 0,1 1 0 0 0,0 0 0 0 0,-1 13 153 0 0,4-22-59 0 0,0 0 1 0 0,1 1-1 0 0,0-1 1 0 0,0 0 0 0 0,0 1-1 0 0,0-1 1 0 0,1 0-1 0 0,0 0 1 0 0,0 1-1 0 0,0-1 1 0 0,1 0-1 0 0,0 0 1 0 0,0 0-1 0 0,0 0 1 0 0,0-1-1 0 0,1 1 1 0 0,0 0-1 0 0,0-1 1 0 0,0 0-1 0 0,0 0 1 0 0,1 0 0 0 0,0 0-1 0 0,0 0 1 0 0,0-1-1 0 0,0 0 1 0 0,0 0-1 0 0,1 0 1 0 0,-1 0-1 0 0,1-1 1 0 0,0 1-1 0 0,0-1 1 0 0,0 0 58 0 0,14 4-328 0 0,-1 0 1 0 0,1-1 0 0 0,0-2-1 0 0,0 1 1 0 0,1-2 0 0 0,-1-1-1 0 0,0 0 1 0 0,1-1 0 0 0,-1-1-1 0 0,7-2 328 0 0,116-24-8630 0 0,-116 19 5864 0 0</inkml:trace>
  <inkml:trace contextRef="#ctx0" brushRef="#br0" timeOffset="1061.609">1799 921 0 0 0,'0'0'1036'0'0,"0"0"243"0"0,0 0 510 0 0,0 0 430 0 0,0 0 119 0 0,0 0-130 0 0,0 0-177 0 0,0 0-187 0 0,0 0-209 0 0,0 0-226 0 0,0 0-208 0 0,35-2-222 0 0,110-7-205 0 0,-71-10 197 0 0,-65 12-806 0 0,-1 3-76 0 0,0-1-1 0 0,0 0 1 0 0,-1 0 0 0 0,1 0-1 0 0,-1-1 1 0 0,-1 0-1 0 0,1-1 1 0 0,-1 0 0 0 0,0 0-1 0 0,0 0 1 0 0,-1 0 0 0 0,0-1-1 0 0,0 0 1 0 0,-1 0-1 0 0,0 0 1 0 0,0-1 0 0 0,-1 1-1 0 0,0-1 1 0 0,-1 0-1 0 0,0 0 1 0 0,0 0 0 0 0,0-7-89 0 0,-4 13-77 0 0,1 1 0 0 0,-1-1 0 0 0,0 0 0 0 0,0 1 0 0 0,0-1 0 0 0,0 1 0 0 0,-1 0 1 0 0,1 0-1 0 0,-1 0 0 0 0,1 0 0 0 0,-1 0 0 0 0,0 1 0 0 0,1-1 0 0 0,-1 1 0 0 0,0-1 0 0 0,0 1 0 0 0,0 0 0 0 0,0 0 1 0 0,0 1-1 0 0,-1-1 0 0 0,1 1 0 0 0,0-1 0 0 0,0 1 0 0 0,0 0 0 0 0,0 0 0 0 0,-1 0 0 0 0,1 1 0 0 0,0-1 0 0 0,0 1 1 0 0,-3 0 76 0 0,-5 4-113 0 0,1 1 1 0 0,-1-1 0 0 0,1 2 0 0 0,0-1-1 0 0,1 1 1 0 0,0 1 0 0 0,0 0-1 0 0,0 0 1 0 0,1 1 0 0 0,0 0 0 0 0,1 1 112 0 0,-1-2 17 0 0,0 1 1 0 0,1 0-1 0 0,0 1 1 0 0,1 0-1 0 0,0 0 1 0 0,0 0 0 0 0,1 1-1 0 0,0-1 1 0 0,1 1-1 0 0,1 0 1 0 0,0 1-1 0 0,0-1 1 0 0,1 1-1 0 0,0-1 1 0 0,1 1-1 0 0,0-1 1 0 0,1 1 0 0 0,1 0-1 0 0,1 10-17 0 0,0-17 65 0 0,0 1 0 0 0,0 0-1 0 0,1-1 1 0 0,0 1 0 0 0,0-1 0 0 0,1 0-1 0 0,-1 0 1 0 0,1 0 0 0 0,0 0 0 0 0,1-1 0 0 0,-1 1-1 0 0,1-1 1 0 0,0 0 0 0 0,0-1 0 0 0,0 1-1 0 0,0-1 1 0 0,1 0 0 0 0,-1 0 0 0 0,1-1-1 0 0,0 1 1 0 0,0-1 0 0 0,0-1 0 0 0,0 1 0 0 0,4 0-65 0 0,150 6 1016 0 0,-159-8-1018 0 0,132-27-456 0 0,-48-2-6263 0 0,-78 26 5589 0 0,20-8-10392 0 0</inkml:trace>
</inkml:ink>
</file>

<file path=ppt/ink/ink3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26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1623 164 2168 0 0,'0'0'1021'0'0,"0"0"-156"0"0,0 0-62 0 0,0 0 104 0 0,0 0 254 0 0,0 0 220 0 0,0 0 132 0 0,0 0-10 0 0,0 0-194 0 0,0 0-226 0 0,-4-16-231 0 0,-13-50-180 0 0,16 63-574 0 0,0-1 1 0 0,-1 1-1 0 0,1-1 0 0 0,-1 1 1 0 0,1-1-1 0 0,-1 1 1 0 0,0 0-1 0 0,-1 0 0 0 0,1 0 1 0 0,0 0-1 0 0,-1 1 0 0 0,0-1 1 0 0,1 0-1 0 0,-1 1 1 0 0,0 0-1 0 0,0 0 0 0 0,-1 0 1 0 0,1 0-1 0 0,0 0 0 0 0,-1 1 1 0 0,1-1-1 0 0,-3 0-98 0 0,-5-2 208 0 0,-2 0-145 0 0,-1 0-1 0 0,0 1 1 0 0,0 1 0 0 0,-1 0-1 0 0,1 1 1 0 0,0 1-1 0 0,-1 0 1 0 0,1 1-1 0 0,0 0 1 0 0,0 1-1 0 0,0 1 1 0 0,0 0-1 0 0,0 1 1 0 0,1 1-1 0 0,-1 0 1 0 0,1 1-1 0 0,-11 6-62 0 0,11-8 2 0 0,0 0-1 0 0,0 1 1 0 0,0 1-1 0 0,1 0 0 0 0,0 1 1 0 0,0 0-1 0 0,1 1 1 0 0,0 0-1 0 0,0 1 0 0 0,1 0 1 0 0,0 0-1 0 0,0 1 1 0 0,1 1-1 0 0,0 0 1 0 0,1 0-1 0 0,1 0 0 0 0,-3 6-1 0 0,7-10-5 0 0,1-1-1 0 0,1 1 1 0 0,-1 0-1 0 0,1 0 1 0 0,0-1-1 0 0,0 1 1 0 0,1 0-1 0 0,0 0 1 0 0,0 0-1 0 0,1 0 0 0 0,0 0 1 0 0,0-1-1 0 0,1 1 1 0 0,-1 0-1 0 0,2-1 1 0 0,-1 1-1 0 0,1-1 1 0 0,-1 0-1 0 0,2 0 1 0 0,0 3 5 0 0,9-1 57 0 0,0 1 0 0 0,0-2 0 0 0,0 1 0 0 0,1-2-1 0 0,0 0 1 0 0,0 0 0 0 0,0-2 0 0 0,1 0 0 0 0,0 0 0 0 0,0-1 0 0 0,0-1 0 0 0,0-1 0 0 0,0 0 0 0 0,0-1 0 0 0,0 0 0 0 0,0-1 0 0 0,5-2-57 0 0,5 3 105 0 0,-33 12 573 0 0,-60 32-368 0 0,20-14-251 0 0,1 2 0 0 0,1 1 0 0 0,3 3 0 0 0,0 1 0 0 0,-3 8-59 0 0,39-38 2 0 0,0 0 1 0 0,0 0-1 0 0,1 1 0 0 0,0-1 1 0 0,0 2-1 0 0,1-1 0 0 0,0 1 1 0 0,0-1-1 0 0,1 1 0 0 0,0 0 1 0 0,1 1-1 0 0,0-1 0 0 0,0 1 1 0 0,1 0-1 0 0,0-1 0 0 0,1 1 1 0 0,0 0-1 0 0,1 0 0 0 0,0 0 1 0 0,0 0-1 0 0,1 0 0 0 0,0-1 1 0 0,3 10-4 0 0,2-13 52 0 0,0 1-1 0 0,1-1 1 0 0,-1-1-1 0 0,1 1 1 0 0,0-1-1 0 0,1 0 1 0 0,-1-1-1 0 0,1 0 1 0 0,0 0-1 0 0,0-1 0 0 0,1 0 1 0 0,-1 0-1 0 0,0-1 1 0 0,1 0-1 0 0,0 0 1 0 0,-1-1-1 0 0,1 0 1 0 0,0-1-1 0 0,0 0 1 0 0,0 0-1 0 0,-1-1 1 0 0,1 0-1 0 0,0 0 0 0 0,5-2-50 0 0,12 0-133 0 0,1-2 0 0 0,-1 0 0 0 0,0-1 0 0 0,-1-2 0 0 0,0-1 0 0 0,18-8 133 0 0,20-13-3206 0 0,-5-1-3531 0 0,-36 18 1112 0 0,-6 4-216 0 0</inkml:trace>
  <inkml:trace contextRef="#ctx0" brushRef="#br0" timeOffset="252.843">2199 433 12339 0 0,'0'0'3455'0'0,"0"0"-2525"0"0,0 0-818 0 0,0 0 89 0 0,0 0 258 0 0,0 0 216 0 0,0 0 119 0 0,0 0-31 0 0,-35 37-148 0 0,-112 120-182 0 0,61-46-51 0 0,-24 98-390 0 0,76-112-2663 0 0,30-84 1279 0 0,-2 5-1969 0 0,2-6-2239 0 0,1-7-2526 0 0</inkml:trace>
  <inkml:trace contextRef="#ctx0" brushRef="#br0" timeOffset="499.994">1632 503 11138 0 0,'0'0'1367'0'0,"0"0"-360"0"0,0 0-353 0 0,0 0-118 0 0,0 0 1 0 0,0 0 18 0 0,0 0 1 0 0,0 0 14 0 0,0 0 22 0 0,0 0 17 0 0,0 0-19 0 0,0 0-73 0 0,35 19-97 0 0,112 60-105 0 0,-22-4 232 0 0,69 42-1245 0 0,-121-88-3320 0 0,-20-24-6502 0 0,-43-5 5246 0 0</inkml:trace>
  <inkml:trace contextRef="#ctx0" brushRef="#br0" timeOffset="805.586">2718 539 4449 0 0,'0'0'3906'0'0,"0"0"-2107"0"0,0 0-647 0 0,0 0-30 0 0,0 0-2 0 0,0 0-58 0 0,0 0-158 0 0,0 0-108 0 0,0 0-50 0 0,0 0-66 0 0,0 0-72 0 0,0 0-79 0 0,0 0-95 0 0,-30 11-58 0 0,-96 34-24 0 0,52-1 208 0 0,65-38-548 0 0,0 1 0 0 0,1 0 0 0 0,0 1 0 0 0,0 0 0 0 0,0 0 0 0 0,1 1 0 0 0,1 0 1 0 0,0 0-1 0 0,0 0 0 0 0,0 1 0 0 0,1 0 0 0 0,1 0 0 0 0,0 0 0 0 0,0 1 0 0 0,1 0 0 0 0,0-1 0 0 0,1 1 0 0 0,0 0 0 0 0,1 0 0 0 0,0 0 0 0 0,1 0 0 0 0,0 0 0 0 0,1 2-12 0 0,0-9 3 0 0,0-1-1 0 0,0 1 0 0 0,0-1 1 0 0,0 1-1 0 0,1-1 0 0 0,0 0 0 0 0,0 0 1 0 0,0 1-1 0 0,0-1 0 0 0,0-1 1 0 0,0 1-1 0 0,1 0 0 0 0,-1 0 0 0 0,1-1 1 0 0,0 0-1 0 0,0 1 0 0 0,0-1 1 0 0,0 0-1 0 0,0 0 0 0 0,1-1 0 0 0,-1 1 1 0 0,0-1-1 0 0,1 0 0 0 0,-1 0 0 0 0,1 0 1 0 0,0 0-1 0 0,-1 0 0 0 0,1-1 1 0 0,0 1-1 0 0,-1-1 0 0 0,1 0 0 0 0,0 0-2 0 0,4-1 58 0 0,1 1 0 0 0,-1-1-1 0 0,1 0 1 0 0,-1-1-1 0 0,0 0 1 0 0,0 0 0 0 0,0-1-1 0 0,0 0 1 0 0,0-1-1 0 0,-1 1 1 0 0,1-1-1 0 0,-1-1 1 0 0,4-2-58 0 0,11-13 149 0 0,0-1 0 0 0,-2-1 0 0 0,-1 0 0 0 0,0-2 1 0 0,9-16-150 0 0,44-54 223 0 0,-72 95-232 0 0,0-1 0 0 0,0 0 0 0 0,0 0 0 0 0,0 1 0 0 0,0-1 0 0 0,0 0 0 0 0,0 1 0 0 0,0-1 0 0 0,0 0 0 0 0,0 0-1 0 0,1 1 1 0 0,-1-1 0 0 0,0 0 0 0 0,0 0 0 0 0,0 1 0 0 0,0-1 0 0 0,1 0 0 0 0,-1 0 0 0 0,0 0 0 0 0,0 1 0 0 0,1-1-1 0 0,-1 0 1 0 0,0 0 0 0 0,0 0 0 0 0,1 0 0 0 0,-1 1 0 0 0,0-1 0 0 0,0 0 0 0 0,1 0 0 0 0,-1 0 0 0 0,0 0 0 0 0,1 0-1 0 0,-1 0 1 0 0,0 0 0 0 0,0 0 0 0 0,1 0 0 0 0,-1 0 0 0 0,0 0 0 0 0,1 0 0 0 0,-1 0 0 0 0,0 0 0 0 0,1 0 0 0 0,-1 0-1 0 0,0 0 1 0 0,0-1 9 0 0,0 14-63 0 0,11 81-874 0 0,28-41-2423 0 0,6-20-2886 0 0,-13-15-1752 0 0,-21-10 4348 0 0</inkml:trace>
  <inkml:trace contextRef="#ctx0" brushRef="#br0" timeOffset="1275.063">3105 1003 1744 0 0,'0'0'4911'0'0,"0"0"-2153"0"0,0 0-651 0 0,0 0-64 0 0,0 0-153 0 0,0 0-287 0 0,0 0-266 0 0,0 0-215 0 0,0 0-201 0 0,0 0-180 0 0,0 0-137 0 0,0 0-143 0 0,-4-20-141 0 0,-8-65-81 0 0,11 81-217 0 0,1 0-1 0 0,0-1 1 0 0,-1 1 0 0 0,2-1-1 0 0,-1 1 1 0 0,0-1 0 0 0,1 1-1 0 0,0 0 1 0 0,0-1 0 0 0,0 1-1 0 0,1 0 1 0 0,-1 0 0 0 0,1-1-1 0 0,0 1 1 0 0,2-3-22 0 0,4-8 58 0 0,-1 0-55 0 0,0 0 1 0 0,1 0-1 0 0,1 1 0 0 0,0 1 1 0 0,1-1-1 0 0,0 1 1 0 0,1 1-1 0 0,0 0 1 0 0,1 1-1 0 0,1 0 1 0 0,0 1-1 0 0,4-3-3 0 0,-16 12-13 0 0,-1 1 0 0 0,1-1 1 0 0,0 0-1 0 0,0 1 0 0 0,0-1 0 0 0,0 1 0 0 0,0-1 1 0 0,0 1-1 0 0,0 0 0 0 0,0-1 0 0 0,0 1 0 0 0,0 0 1 0 0,1 0-1 0 0,-1 0 0 0 0,0 0 0 0 0,0 0 0 0 0,0 0 1 0 0,0 0-1 0 0,0 0 0 0 0,0 0 0 0 0,0 0 1 0 0,0 0-1 0 0,1 1 0 0 0,-1-1 0 0 0,0 0 0 0 0,0 1 1 0 0,0-1-1 0 0,0 1 0 0 0,0 0 0 0 0,-1-1 0 0 0,1 1 1 0 0,0 0-1 0 0,0-1 0 0 0,0 1 0 0 0,0 0 0 0 0,-1 0 1 0 0,1 0-1 0 0,0-1 0 0 0,-1 1 0 0 0,1 0 0 0 0,-1 0 1 0 0,1 0-1 0 0,-1 0 0 0 0,1 0 0 0 0,-1 0 1 0 0,0 0-1 0 0,1 1 0 0 0,-1-1 0 0 0,0 0 0 0 0,0 0 1 0 0,0 0-1 0 0,0 0 0 0 0,0 0 0 0 0,0 1 13 0 0,-5 171 21 0 0,7-172-2 0 0,0 0-1 0 0,0 1 0 0 0,0-1 1 0 0,0 0-1 0 0,0 0 0 0 0,1 0 0 0 0,-1 0 1 0 0,0-1-1 0 0,0 1 0 0 0,1-1 0 0 0,-1 1 1 0 0,0-1-1 0 0,1 0 0 0 0,-1 0 1 0 0,0 0-1 0 0,1 0 0 0 0,-1 0 0 0 0,0 0 1 0 0,1-1-1 0 0,-1 1 0 0 0,0-1 0 0 0,1 0 1 0 0,-1 1-1 0 0,0-1 0 0 0,0 0 1 0 0,0-1-1 0 0,0 1 0 0 0,0 0 0 0 0,0 0 1 0 0,0-1-19 0 0,121-91 430 0 0,-103 75-446 0 0,1 0-1 0 0,1 2 1 0 0,0 0 0 0 0,2 1 0 0 0,14-7 16 0 0,-28 18 1 0 0,-9 2-20 0 0,0 1 1 0 0,0 0-1 0 0,1 0 0 0 0,-1 0 0 0 0,0 0 0 0 0,0 0 1 0 0,1 0-1 0 0,-1 0 0 0 0,1 0 0 0 0,-1 0 0 0 0,1 1 1 0 0,0-1-1 0 0,-1 1 0 0 0,1-1 0 0 0,-1 1 0 0 0,1 0 1 0 0,0-1-1 0 0,-1 1 0 0 0,1 0 0 0 0,0 0 0 0 0,-1 0 1 0 0,1 0-1 0 0,0 0 0 0 0,-1 1 0 0 0,1-1 0 0 0,0 1 1 0 0,-1-1-1 0 0,1 1 0 0 0,0-1 0 0 0,-1 1 0 0 0,1 0 1 0 0,-1 0-1 0 0,0-1 0 0 0,1 1 0 0 0,-1 0 0 0 0,0 0 1 0 0,1 1-1 0 0,-1-1 0 0 0,0 0 0 0 0,1 1 19 0 0,1 14-82 0 0,19 44-1129 0 0,14-36-2765 0 0,-3-18-2114 0 0,-10-5-1812 0 0,-13-1 4461 0 0</inkml:trace>
  <inkml:trace contextRef="#ctx0" brushRef="#br0" timeOffset="1731.109">3963 683 6217 0 0,'0'0'1614'0'0,"0"0"-514"0"0,0 0-48 0 0,0 0 214 0 0,0 0 114 0 0,0 0-93 0 0,0 0-177 0 0,0 0-186 0 0,0 0-136 0 0,0 0-112 0 0,-6 34-113 0 0,-17 109-81 0 0,-4 62 1089 0 0,25-185-1402 0 0,1-9-73 0 0,0 0-1 0 0,0-1 0 0 0,-1 1 0 0 0,0 0 1 0 0,-1 0-1 0 0,0-1 0 0 0,-1 0 0 0 0,0 1 1 0 0,-1-1-1 0 0,0-1 0 0 0,-2 4-95 0 0,6-13 44 0 0,0 0-1 0 0,0 0 1 0 0,0 0-1 0 0,0 0 1 0 0,0-1-1 0 0,0 1 1 0 0,0 0-1 0 0,0 0 1 0 0,0-1-1 0 0,0 1 1 0 0,0 0-1 0 0,0-1 1 0 0,0 1-1 0 0,1-1 1 0 0,-1 1-1 0 0,0-1 1 0 0,0 1-1 0 0,0-1 1 0 0,1 0-1 0 0,-1 1 1 0 0,0-1-1 0 0,1 0 1 0 0,-1 0-1 0 0,1 1 1 0 0,-1-1-1 0 0,1 0 1 0 0,-1 0-1 0 0,1 0 1 0 0,-1 0-1 0 0,1 0 1 0 0,0 0-1 0 0,0 0 1 0 0,-1 1 0 0 0,1-1-1 0 0,0 0 1 0 0,0 0-1 0 0,0 0 1 0 0,0 0-1 0 0,0 0 1 0 0,0 0-1 0 0,0 0 1 0 0,0 0-1 0 0,1 0 1 0 0,-1 0-1 0 0,0 0 1 0 0,1 0-1 0 0,-1 0 1 0 0,1-1-44 0 0,2-21-59 0 0,1-1 1 0 0,1 1-1 0 0,1 0 1 0 0,1 0-1 0 0,1 0 1 0 0,1 1-1 0 0,1 0 1 0 0,1 1-1 0 0,1 0 1 0 0,0 1-1 0 0,2 0 1 0 0,0 1-1 0 0,2 1 1 0 0,0 0-1 0 0,0 1 1 0 0,2 1-1 0 0,0 0 1 0 0,1 2-1 0 0,0 0 1 0 0,2 1-1 0 0,-1 1 1 0 0,1 1-1 0 0,20-8 59 0 0,-22 9-90 0 0,1 2-1 0 0,0 0 1 0 0,0 0 0 0 0,0 2 0 0 0,1 1-1 0 0,0 0 1 0 0,0 2 0 0 0,0 0-1 0 0,0 2 1 0 0,16 0 90 0 0,-32 3 43 0 0,0-1 1 0 0,-1 2-1 0 0,0-1 0 0 0,1 0 1 0 0,-1 1-1 0 0,0 0 0 0 0,0 0 1 0 0,-1 0-1 0 0,1 0 0 0 0,-1 1 1 0 0,1-1-1 0 0,-1 1 0 0 0,0 0 1 0 0,0 0-1 0 0,-1 0 0 0 0,1 0 1 0 0,-1 1-1 0 0,0-1 0 0 0,0 1 1 0 0,0-1-1 0 0,-1 1 0 0 0,0 0 1 0 0,0-1-1 0 0,0 1 0 0 0,0 0 1 0 0,-1 0-1 0 0,1 0 0 0 0,-1 0 1 0 0,-1 0-1 0 0,1 0 0 0 0,-1-1 1 0 0,0 1-1 0 0,0 0 0 0 0,0 0 1 0 0,0-1-1 0 0,-1 1 0 0 0,0 0 1 0 0,0-1-1 0 0,-1 1-43 0 0,-9 11 59 0 0,-1 0 0 0 0,-1-1 0 0 0,0 0 0 0 0,-1-1 0 0 0,-1-1 0 0 0,0-1 0 0 0,-1 0 0 0 0,0-1 0 0 0,-1 0 0 0 0,0-2 0 0 0,0 0 0 0 0,-1-1 0 0 0,-1-1 0 0 0,1-1-1 0 0,-1 0 1 0 0,0-2 0 0 0,0 0 0 0 0,-4-1-59 0 0,-54-3-1068 0 0,76-2 808 0 0,1 1 0 0 0,-1-1 0 0 0,1 0 0 0 0,-1 0 0 0 0,1 0 0 0 0,0 0 0 0 0,0 0 0 0 0,0 0 0 0 0,0 0 0 0 0,0 0 0 0 0,0-1 0 0 0,1 1-1 0 0,-1 0 1 0 0,1-1 0 0 0,-1 1 0 0 0,1 0 0 0 0,0-1 0 0 0,0 1 0 0 0,0 0 0 0 0,0-1 0 0 0,0 1 0 0 0,1 0 0 0 0,-1-1 0 0 0,1 1 0 0 0,0 0 0 0 0,0-3 260 0 0,13-36-9426 0 0,-7 26 2843 0 0</inkml:trace>
  <inkml:trace contextRef="#ctx0" brushRef="#br0" timeOffset="1974.4">4813 68 17348 0 0,'0'0'310'0'0,"0"0"-108"0"0,0 0 129 0 0,0 0 339 0 0,0 0 289 0 0,0 0 139 0 0,0 0-41 0 0,0 0-188 0 0,0 0-191 0 0,0 0-130 0 0,0 33-133 0 0,-3 106-129 0 0,-7-34 78 0 0,-25 280-563 0 0,34-370-230 0 0,-1 27-857 0 0,11-22-3818 0 0,12-25-7852 0 0,-16 4 7795 0 0</inkml:trace>
  <inkml:trace contextRef="#ctx0" brushRef="#br0" timeOffset="2270.569">4931 712 0 0 0,'0'0'1026'0'0,"0"0"606"0"0,0 0 463 0 0,0 0 492 0 0,0 0 281 0 0,0 0-63 0 0,31 14-221 0 0,103 40-327 0 0,-44-39 448 0 0,-69-17-2073 0 0,2 2-339 0 0,0-2 1 0 0,0 0-1 0 0,0-2 0 0 0,-1-1 0 0 0,0 0 0 0 0,0-2 0 0 0,0 0 1 0 0,-1-2-1 0 0,0 0 0 0 0,0-1 0 0 0,-1-1 0 0 0,-1-1 0 0 0,0-1 1 0 0,0-1-1 0 0,-2 0 0 0 0,1-2 0 0 0,-2 1 0 0 0,3-6-293 0 0,-17 20 2 0 0,1-1-1 0 0,-1 0 0 0 0,0 0 1 0 0,0 0-1 0 0,0 0 0 0 0,0-1 1 0 0,-1 1-1 0 0,1 0 0 0 0,-1-1 1 0 0,1 1-1 0 0,-1-1 0 0 0,0 0 1 0 0,0 1-1 0 0,0-1 0 0 0,0 0 1 0 0,0 0-1 0 0,-1 0 0 0 0,1 1 1 0 0,-1-1-1 0 0,0 0 0 0 0,0 0 1 0 0,0 0-1 0 0,0 0 0 0 0,-1 0 1 0 0,1 0-1 0 0,-1 1 0 0 0,1-1 1 0 0,-1 0-1 0 0,0 0 0 0 0,0 1 1 0 0,0-1-1 0 0,-1 0 0 0 0,1 1 1 0 0,0-1-1 0 0,-1 1 0 0 0,0 0 1 0 0,0-1-1 0 0,0 1 0 0 0,0 0 1 0 0,0 0-1 0 0,0 0 0 0 0,0 0 1 0 0,0 1-1 0 0,-1-1 0 0 0,1 1 1 0 0,-1-1-1 0 0,1 1 0 0 0,-1 0 1 0 0,-1-1-2 0 0,-15 0-73 0 0,0 1 0 0 0,0 1 1 0 0,0 1-1 0 0,0 1 0 0 0,0 0 1 0 0,0 1-1 0 0,0 1 0 0 0,1 1 1 0 0,0 1-1 0 0,0 0 0 0 0,0 1 0 0 0,1 1 1 0 0,0 1-1 0 0,0 0 0 0 0,1 1 1 0 0,1 1-1 0 0,0 1 0 0 0,0 0 1 0 0,1 1-1 0 0,-9 9 73 0 0,16-16-63 0 0,0 0 0 0 0,0 1 0 0 0,1-1-1 0 0,0 1 1 0 0,0 1 0 0 0,1-1 0 0 0,-1 1 0 0 0,2 0 0 0 0,-1 0 0 0 0,1 0-1 0 0,0 1 1 0 0,1-1 0 0 0,0 1 0 0 0,0 0 0 0 0,1 0 0 0 0,0 0 0 0 0,1 0-1 0 0,0 1 1 0 0,0-1 0 0 0,1 0 0 0 0,0 0 0 0 0,1 1 0 0 0,1 4 63 0 0,3-7-190 0 0,0 0 1 0 0,1-1-1 0 0,0 1 1 0 0,0-1-1 0 0,0-1 1 0 0,1 1-1 0 0,0-1 1 0 0,0 0-1 0 0,0 0 0 0 0,1-1 1 0 0,0 0-1 0 0,-1-1 1 0 0,2 1-1 0 0,-1-1 1 0 0,0-1-1 0 0,0 0 1 0 0,1 0-1 0 0,3 0 190 0 0,117 21-4730 0 0,-43-16-3293 0 0,-58-4 560 0 0</inkml:trace>
  <inkml:trace contextRef="#ctx0" brushRef="#br0" timeOffset="2862.174">1 1500 15083 0 0,'0'0'744'0'0,"0"0"90"0"0,36-3 274 0 0,231-20 1590 0 0,943-113 3459 0 0,358 15-4840 0 0,217 51-857 0 0,-1433 59-652 0 0,522-34-985 0 0,-669 18-1364 0 0,-73 1-6207 0 0,-105 21-1250 0 0</inkml:trace>
  <inkml:trace contextRef="#ctx0" brushRef="#br0" timeOffset="38913.073">848 1997 0 0 0,'0'0'988'0'0,"0"0"291"0"0,0 0 165 0 0,0 0 122 0 0,0 0 84 0 0,0 0 65 0 0,0 0-1 0 0,0 0-85 0 0,0 0-146 0 0,-13-23-168 0 0,-40-71-132 0 0,23 58 1104 0 0,21 35-1689 0 0,-7-2-439 0 0,1 2 1 0 0,-1 0-1 0 0,0 0 0 0 0,1 2 1 0 0,-1 0-1 0 0,1 0 1 0 0,-1 2-1 0 0,1 0 1 0 0,-1 0-1 0 0,1 2 0 0 0,1 0 1 0 0,-1 0-1 0 0,1 2 1 0 0,0 0-1 0 0,0 0 1 0 0,0 1-1 0 0,1 1 0 0 0,1 0 1 0 0,-1 1-1 0 0,1 1-159 0 0,6-7 2 0 0,0 1 1 0 0,0 0-1 0 0,1 0 0 0 0,-1 0 0 0 0,1 0 0 0 0,1 1 0 0 0,-1 0 0 0 0,1 0 0 0 0,0 1 0 0 0,0-1 1 0 0,1 1-1 0 0,-1 0 0 0 0,2 0 0 0 0,-1 0 0 0 0,1 0 0 0 0,0 0 0 0 0,0 0 0 0 0,1 1 0 0 0,0 3-2 0 0,1-4-32 0 0,0-1-1 0 0,0 1 0 0 0,0-1 0 0 0,1 0 1 0 0,0 1-1 0 0,1-1 0 0 0,0 1 0 0 0,-1-1 1 0 0,2 0-1 0 0,-1 0 0 0 0,1 0 0 0 0,0 0 1 0 0,0-1-1 0 0,1 1 0 0 0,-1-1 1 0 0,1 0-1 0 0,1 0 0 0 0,-1 0 0 0 0,1 0 1 0 0,2 1 32 0 0,7 4-112 0 0,1-1 0 0 0,0 0 0 0 0,1-1 0 0 0,-1-1 0 0 0,2 0 1 0 0,-1-1-1 0 0,1-1 0 0 0,-1-1 0 0 0,2 0 0 0 0,-1-1 1 0 0,0-1-1 0 0,0 0 0 0 0,13-1 112 0 0,137-18-5045 0 0,-89-4-3405 0 0,-51 16 1974 0 0</inkml:trace>
  <inkml:trace contextRef="#ctx0" brushRef="#br0" timeOffset="39286.63">1159 2086 8002 0 0,'0'0'1285'0'0,"0"0"-211"0"0,0 0-71 0 0,0 0 57 0 0,0 0-16 0 0,0 0-98 0 0,0 0-50 0 0,0 0-19 0 0,0 0 38 0 0,0 0 39 0 0,0 0-46 0 0,0 0-62 0 0,0 0-109 0 0,36 10-130 0 0,115 28-83 0 0,-146-37-481 0 0,1 1 0 0 0,0-1 0 0 0,0 0-1 0 0,0 0 1 0 0,0 0 0 0 0,0-1 0 0 0,0 0 0 0 0,0 0 0 0 0,0-1 0 0 0,0 0-1 0 0,0 0 1 0 0,0 0 0 0 0,0-1 0 0 0,-1 1 0 0 0,1-1 0 0 0,0-1-43 0 0,10-3 135 0 0,14-3 82 0 0,-1-1-1 0 0,0-1 1 0 0,0-2-1 0 0,-1-1 1 0 0,-1-1-1 0 0,0-1 1 0 0,-1-1-1 0 0,-1-2 1 0 0,1-2-217 0 0,-24 20 12 0 0,0-1 1 0 0,-1 0-1 0 0,1 0 1 0 0,0 0-1 0 0,0-1 1 0 0,-1 1-1 0 0,1 0 1 0 0,-1-1-1 0 0,0 1 1 0 0,0-1-1 0 0,0 1 1 0 0,0-1-1 0 0,0 1 1 0 0,0-1-1 0 0,-1 0 1 0 0,1 1-1 0 0,-1-1 1 0 0,0 0-1 0 0,0 1 1 0 0,0-1-1 0 0,0 0 1 0 0,0 0-1 0 0,-1 1 1 0 0,1-1-1 0 0,-1 0 1 0 0,0 1-1 0 0,0-1 1 0 0,0 1-1 0 0,0-1 1 0 0,0 1-1 0 0,0-1 1 0 0,-1 1-1 0 0,1 0 1 0 0,-1-1-1 0 0,1 1 1 0 0,-1 0-1 0 0,0 0 1 0 0,-1-1-13 0 0,-8-1-94 0 0,0 0-1 0 0,0 0 1 0 0,-1 1 0 0 0,1 0 0 0 0,-1 1 0 0 0,0 1 0 0 0,1-1 0 0 0,-1 2 0 0 0,0 0 0 0 0,0 0-1 0 0,1 1 1 0 0,-1 1 0 0 0,0 0 0 0 0,1 0 0 0 0,-1 1 0 0 0,1 1 0 0 0,0 0 0 0 0,0 0 0 0 0,0 1 0 0 0,1 0-1 0 0,0 1 1 0 0,0 0 0 0 0,-9 8 94 0 0,9-8-42 0 0,0 1-1 0 0,0 1 1 0 0,1 0-1 0 0,-1 0 1 0 0,2 1-1 0 0,-1 0 1 0 0,1 0 0 0 0,1 1-1 0 0,0 0 1 0 0,0 1-1 0 0,1-1 1 0 0,0 1-1 0 0,1 1 1 0 0,0-1-1 0 0,1 1 1 0 0,0-1-1 0 0,1 1 1 0 0,0 0-1 0 0,1 1 1 0 0,0-1 0 0 0,1 0-1 0 0,1 0 1 0 0,0 1-1 0 0,0-1 1 0 0,1 2 42 0 0,1-8-39 0 0,0 1 0 0 0,0-1 1 0 0,0 0-1 0 0,0 0 1 0 0,1 0-1 0 0,0-1 0 0 0,0 1 1 0 0,1-1-1 0 0,0 1 1 0 0,0-1-1 0 0,0 0 0 0 0,0 0 1 0 0,1-1-1 0 0,0 0 1 0 0,0 1-1 0 0,0-1 0 0 0,0-1 1 0 0,1 1-1 0 0,-1-1 0 0 0,1 0 1 0 0,0 0-1 0 0,0-1 1 0 0,0 0-1 0 0,3 1 39 0 0,11 3-409 0 0,2-1 0 0 0,-1-1 0 0 0,1 0 0 0 0,-1-2 0 0 0,1-1 0 0 0,13 0 409 0 0,65-6-5731 0 0,-34-4-2509 0 0,-41 4 3895 0 0</inkml:trace>
  <inkml:trace contextRef="#ctx0" brushRef="#br0" timeOffset="39652.577">1960 2215 7290 0 0,'0'0'1984'0'0,"0"0"-250"0"0,0 0-7 0 0,0 0 150 0 0,0 0 4 0 0,0 0-201 0 0,0 0-285 0 0,0 0-339 0 0,0 0-317 0 0,0 0-281 0 0,0 0-193 0 0,0 0-94 0 0,10-13-27 0 0,118-122 452 0 0,26-16-103 0 0,-175 257-2612 0 0,20-102 2121 0 0,1 0 0 0 0,-1 0 0 0 0,1-1 1 0 0,0 1-1 0 0,0 0 0 0 0,1 0 0 0 0,-1 0 0 0 0,1 0 0 0 0,0 0 0 0 0,0-1 0 0 0,0 1 0 0 0,1 0 0 0 0,-1-1 0 0 0,1 1 0 0 0,0-1 0 0 0,0 1 1 0 0,0-1-1 0 0,0 0 0 0 0,1 0 0 0 0,-1 0 0 0 0,1 0 0 0 0,0 0 0 0 0,0-1 0 0 0,0 1 0 0 0,0-1 0 0 0,0 0 0 0 0,0 0 0 0 0,1 0 0 0 0,-1 0 1 0 0,1-1-1 0 0,0 1 0 0 0,-1-1 0 0 0,1 0 0 0 0,2 1-2 0 0,8 0 156 0 0,-1 0 0 0 0,1-1 0 0 0,0 0 0 0 0,-1-1 0 0 0,1 0 0 0 0,0-1 1 0 0,0-1-1 0 0,-1 0 0 0 0,1-1 0 0 0,-1-1 0 0 0,0 0 0 0 0,0 0 0 0 0,0-2 0 0 0,-1 1 0 0 0,0-2 0 0 0,7-3-156 0 0,6-7 163 0 0,1 0 0 0 0,-2-1-1 0 0,-1-2 1 0 0,0 0-1 0 0,-2-2 1 0 0,0 0-1 0 0,-1-2-162 0 0,-5 6-596 0 0,13-15-1874 0 0,-7 14-5603 0 0,-15 11-3496 0 0</inkml:trace>
  <inkml:trace contextRef="#ctx0" brushRef="#br0" timeOffset="39903.316">3142 1548 17108 0 0,'0'0'820'0'0,"0"0"-188"0"0,0 0 189 0 0,0 0 233 0 0,0 0 84 0 0,-6 37-85 0 0,-16 117-194 0 0,9 6 479 0 0,9 118-1421 0 0,4-178-4398 0 0,-2-91 519 0 0,-5-6-4660 0 0,0 0 947 0 0</inkml:trace>
  <inkml:trace contextRef="#ctx0" brushRef="#br0" timeOffset="40631.253">2805 1924 14651 0 0,'0'0'1118'0'0,"0"0"-717"0"0,0 0-280 0 0,0 0 104 0 0,0 0 208 0 0,0 0 154 0 0,0 0 68 0 0,0 0-27 0 0,0 0-91 0 0,0 0-97 0 0,34 8-97 0 0,110 28-99 0 0,1-18 112 0 0,65-21-598 0 0,-71-12-2875 0 0,-55 8-4500 0 0,-49 7 6771 0 0,-18 11 4545 0 0,-11-9-3301 0 0,-1 0 1 0 0,1-1-1 0 0,-1 0 1 0 0,1 0-1 0 0,-1-1 0 0 0,1 1 1 0 0,0-1-1 0 0,-1-1 0 0 0,1 1 1 0 0,0-1-1 0 0,-1 0 1 0 0,1 0-1 0 0,-1 0 0 0 0,1-1 1 0 0,2-1-399 0 0,-2 1 130 0 0,1-1 1 0 0,-1 0-1 0 0,0 0 1 0 0,0 0 0 0 0,0-1-1 0 0,0 0 1 0 0,0 0-1 0 0,-1-1 1 0 0,0 1-1 0 0,0-1 1 0 0,0 0 0 0 0,0-1-1 0 0,-1 1 1 0 0,0-1-1 0 0,0 0 1 0 0,-1 0-1 0 0,1 0 1 0 0,-1 0 0 0 0,1-6-132 0 0,-3 10-22 0 0,0 0-1 0 0,0 0 1 0 0,-1 0-1 0 0,1-1 0 0 0,-1 1 1 0 0,0 0-1 0 0,1 0 0 0 0,-1 0 1 0 0,0 0-1 0 0,0 0 1 0 0,-1 0-1 0 0,1 0 0 0 0,0-1 1 0 0,-1 1-1 0 0,1 0 0 0 0,-1 0 1 0 0,1 0-1 0 0,-1 0 1 0 0,0 0-1 0 0,0 0 0 0 0,0 1 1 0 0,0-1-1 0 0,-1 0 0 0 0,1 0 1 0 0,0 1-1 0 0,-1-1 0 0 0,1 1 1 0 0,-1-1-1 0 0,1 1 1 0 0,-1-1-1 0 0,0 1 0 0 0,0 0 1 0 0,1 0-1 0 0,-1 0 0 0 0,0 0 1 0 0,0 0-1 0 0,0 0 1 0 0,0 1-1 0 0,0-1 0 0 0,0 1 1 0 0,0-1-1 0 0,-1 1 0 0 0,1 0 1 0 0,0 0-1 0 0,0 0 24 0 0,-100 14-1906 0 0,84-6 1630 0 0,0 0 1 0 0,0 1 0 0 0,0 1 0 0 0,1 1 0 0 0,1 1 0 0 0,0 0 0 0 0,1 1 0 0 0,0 0-1 0 0,1 1 1 0 0,-3 5 275 0 0,9-10-7 0 0,0 0-1 0 0,0 0 1 0 0,1 1-1 0 0,1 0 1 0 0,0 1-1 0 0,0 0 1 0 0,1 0-1 0 0,0 0 1 0 0,1 0-1 0 0,0 1 1 0 0,1-1-1 0 0,0 1 1 0 0,1 0-1 0 0,0 0 1 0 0,1 0-1 0 0,0 0 1 0 0,1 0-1 0 0,1 0 1 0 0,0 3 7 0 0,2-8 70 0 0,1 1 0 0 0,0-1 1 0 0,1 0-1 0 0,-1 0 1 0 0,2 0-1 0 0,-1-1 1 0 0,0 0-1 0 0,1 0 1 0 0,0 0-1 0 0,1-1 1 0 0,-1 0-1 0 0,1 0 0 0 0,0-1 1 0 0,0 1-1 0 0,0-1 1 0 0,1-1-1 0 0,0 0 1 0 0,-1 0-1 0 0,1 0 1 0 0,0-1-1 0 0,0 0 0 0 0,1-1 1 0 0,5 1-71 0 0,20-1 461 0 0,0-2 0 0 0,0-1-1 0 0,-1-2 1 0 0,1-1 0 0 0,-1-1 0 0 0,0-2-1 0 0,0-2 1 0 0,-1 0 0 0 0,-1-3 0 0 0,0 0 0 0 0,0-2-1 0 0,-1-1 1 0 0,-1-2 0 0 0,17-13-461 0 0,-15 13 177 0 0,-2 3-34 0 0,-2-2 0 0 0,0 0 0 0 0,-1-2 0 0 0,-1 0 0 0 0,-1-2 0 0 0,-1-1 0 0 0,0-1 0 0 0,-2 0 0 0 0,-1-2 0 0 0,5-9-143 0 0,-22 29 10 0 0,0 0 1 0 0,0 0-1 0 0,-1 0 1 0 0,0-1-1 0 0,0 1 1 0 0,0-1-1 0 0,-1 1 0 0 0,0-1 1 0 0,0 0-1 0 0,0 0 1 0 0,-1 1-1 0 0,1-1 1 0 0,-2 0-1 0 0,1-1-10 0 0,-2 4-44 0 0,0 1-1 0 0,0-1 0 0 0,0 1 1 0 0,0 0-1 0 0,0 0 0 0 0,-1 0 0 0 0,1 0 1 0 0,-1 0-1 0 0,1 1 0 0 0,-1-1 1 0 0,0 1-1 0 0,0 0 0 0 0,1-1 1 0 0,-1 1-1 0 0,0 1 0 0 0,0-1 0 0 0,0 0 1 0 0,0 1-1 0 0,0-1 0 0 0,0 1 1 0 0,-1 0-1 0 0,1 0 0 0 0,0 0 1 0 0,0 1-1 0 0,0-1 0 0 0,0 1 1 0 0,0-1-1 0 0,0 1 0 0 0,-1 0 45 0 0,-2 0-97 0 0,-10 2-38 0 0,1 1 1 0 0,-1 0-1 0 0,1 1 0 0 0,0 1 1 0 0,0 0-1 0 0,0 1 1 0 0,1 1-1 0 0,0 0 0 0 0,1 1 1 0 0,0 1-1 0 0,0 0 1 0 0,1 1-1 0 0,0 0 135 0 0,9-9-13 0 0,0-1-1 0 0,1 1 1 0 0,0 0 0 0 0,-1 0-1 0 0,1 0 1 0 0,0 0 0 0 0,0 1 0 0 0,0-1-1 0 0,0 0 1 0 0,1 1 0 0 0,-1-1-1 0 0,1 1 1 0 0,-1 0 0 0 0,1-1-1 0 0,0 1 1 0 0,0 0 0 0 0,0 0 0 0 0,0 0-1 0 0,1 0 1 0 0,-1 0 0 0 0,1 0-1 0 0,0 0 1 0 0,0 0 0 0 0,0 0-1 0 0,0 0 1 0 0,0 0 0 0 0,0 0-1 0 0,1 0 1 0 0,0 0 0 0 0,0 0 0 0 0,-1-1-1 0 0,2 1 1 0 0,-1 0 0 0 0,0 0-1 0 0,0-1 1 0 0,1 1 0 0 0,0-1-1 0 0,-1 1 1 0 0,1-1 0 0 0,0 1 0 0 0,2 1 13 0 0,131 48 483 0 0,3 1-13 0 0,-132-49-401 0 0,-1 0 0 0 0,1 0-1 0 0,-1 0 1 0 0,0 1 0 0 0,0 0-1 0 0,0 0 1 0 0,0 0 0 0 0,-1 1-1 0 0,0-1 1 0 0,0 1 0 0 0,-1 0-1 0 0,0 0 1 0 0,0 1 0 0 0,0-1-1 0 0,-1 1 1 0 0,0-1 0 0 0,0 1-1 0 0,0 0 1 0 0,-1 0 0 0 0,0 1-69 0 0,1 8 128 0 0,-1 0-1 0 0,0 0 1 0 0,-1 0 0 0 0,-1 0 0 0 0,-1 0 0 0 0,0 0 0 0 0,-1 0 0 0 0,0-1 0 0 0,-4 7-128 0 0,10 10-1597 0 0,20-27-5790 0 0,-16-5 638 0 0,-2 0-2341 0 0</inkml:trace>
</inkml:ink>
</file>

<file path=ppt/ink/ink3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0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0 6353 0 0,'0'0'2945'0'0,"0"0"-1823"0"0,0 0-685 0 0,0 0 22 0 0,0 0 293 0 0,0 0 317 0 0,0 0 168 0 0,0 0-64 0 0,0 0-214 0 0,0 0-253 0 0,0 0-258 0 0,-11 16-156 0 0,-35 49-83 0 0,-45 24 158 0 0,60-64-456 0 0,1 0-375 0 0,-25 22-1036 0 0,18-20-3387 0 0,31-19-2764 0 0,6-4 3714 0 0</inkml:trace>
</inkml:ink>
</file>

<file path=ppt/ink/ink3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6945 0 0,'0'0'5656'0'0,"0"0"-3162"0"0,0 0-1000 0 0,0 0-142 0 0,0 0-188 0 0,0 0-275 0 0,0 0-245 0 0,0 0-149 0 0,0 0-99 0 0,0 0-72 0 0,-33 27-60 0 0,-98 85-84 0 0,93-71-32 0 0,38-39-155 0 0,1 0 0 0 0,0 1-1 0 0,0-1 1 0 0,0 0 0 0 0,1 0 0 0 0,-1 0 0 0 0,0 0 0 0 0,1 0 0 0 0,-1-1 0 0 0,1 1 0 0 0,0 0 0 0 0,-1-1-1 0 0,1 1 1 0 0,0-1 0 0 0,0 1 0 0 0,0-1 0 0 0,0 0 0 0 0,0 0 0 0 0,0 0 0 0 0,0 0 0 0 0,1 0 0 0 0,-1 0-1 0 0,0-1 1 0 0,1 1 0 0 0,-1-1 0 0 0,0 0 0 0 0,1 1 0 0 0,-1-1 0 0 0,0 0 0 0 0,1-1 0 0 0,-1 1-1 0 0,0 0 1 0 0,1 0 0 0 0,-1-1 0 0 0,0 0 0 0 0,2 0 7 0 0,16 3-22 0 0,0 1 30 0 0,-11-4-8 0 0,0 2 0 0 0,0-1 0 0 0,0 1 0 0 0,0 1 0 0 0,0 0 0 0 0,0 0-1 0 0,0 1 1 0 0,-1 0 0 0 0,1 0 0 0 0,-1 1 0 0 0,0 0 0 0 0,0 0 0 0 0,0 1-1 0 0,-1 0 1 0 0,0 0 0 0 0,0 1 0 0 0,0 0 0 0 0,0 0 0 0 0,4 7 0 0 0,-9-10 18 0 0,-1 1 0 0 0,0-1 0 0 0,0 1 1 0 0,0-1-1 0 0,0 1 0 0 0,0-1 0 0 0,-1 1 1 0 0,0-1-1 0 0,1 1 0 0 0,-1 0 0 0 0,-1-1 0 0 0,1 1 1 0 0,0-1-1 0 0,-1 1 0 0 0,0 0 0 0 0,0-1 1 0 0,0 0-1 0 0,0 1 0 0 0,0-1 0 0 0,-1 1 1 0 0,0-1-1 0 0,1 0 0 0 0,-1 0 0 0 0,0 0 0 0 0,-1 0 1 0 0,1 0-1 0 0,0-1 0 0 0,-1 1 0 0 0,0-1 1 0 0,1 1-1 0 0,-3 0-18 0 0,-96 61 410 0 0,-5-41-1888 0 0,80-38-2577 0 0,17-3-5374 0 0,7 10 1243 0 0</inkml:trace>
</inkml:ink>
</file>

<file path=ppt/ink/ink3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1 4705 0 0,'0'0'2258'0'0,"0"0"-1014"0"0,0 0-345 0 0,0 0 36 0 0,0 0 154 0 0,0 0 130 0 0,0 0 14 0 0,0 0-119 0 0,0 0-201 0 0,0 0-237 0 0,0 0-189 0 0,0 0-137 0 0,0 3-40 0 0,-17 391 3404 0 0,11 40-3087 0 0,5-433-620 0 0,0 1 0 0 0,1-1 0 0 0,-1 0 0 0 0,1 0 0 0 0,-1 0 0 0 0,1 1 0 0 0,0-1 0 0 0,-1 0 1 0 0,1 0-1 0 0,0 1 0 0 0,0-1 0 0 0,0 0 0 0 0,0 1 0 0 0,0-1 0 0 0,0 0 0 0 0,0 1 0 0 0,1-1 0 0 0,-1 0 1 0 0,0 0-1 0 0,1 1 0 0 0,-1-1 0 0 0,1 0 0 0 0,-1 0 0 0 0,1 0 0 0 0,0 1 0 0 0,-1-1 0 0 0,1 0 0 0 0,0 0 0 0 0,0 0 1 0 0,0 0-1 0 0,0-1 0 0 0,0 1 0 0 0,0 0 0 0 0,0 0 0 0 0,0 0 0 0 0,0-1 0 0 0,0 1 0 0 0,0 0 0 0 0,0-1 1 0 0,1 1-1 0 0,-1-1 0 0 0,0 0 0 0 0,0 1 0 0 0,1-1 0 0 0,-1 0 0 0 0,0 0 0 0 0,1 0 0 0 0,-1 0 0 0 0,0 0 1 0 0,1 0-1 0 0,-1 0 0 0 0,0 0 0 0 0,0 0 0 0 0,1-1 0 0 0,-1 1 0 0 0,0 0 0 0 0,0-1 0 0 0,1 1 0 0 0,-1-1 0 0 0,0 0 1 0 0,0 1-1 0 0,1-2-7 0 0,163-145 1056 0 0,112-87-853 0 0,-277 233-207 0 0,0 0 0 0 0,1 0 0 0 0,-1 0 0 0 0,1 0 0 0 0,0 0 0 0 0,-1 0 0 0 0,1 0 0 0 0,0 0 0 0 0,-1 0 0 0 0,1 0 0 0 0,0 1 0 0 0,0-1 0 0 0,0 0 0 0 0,0 1 0 0 0,0-1 0 0 0,0 0 0 0 0,0 1 0 0 0,0-1 0 0 0,0 1 0 0 0,0 0 0 0 0,0-1 0 0 0,0 1 0 0 0,0 0 0 0 0,0-1 0 0 0,0 1 0 0 0,1 0 0 0 0,-1 0 0 0 0,0 0 0 0 0,0 0 0 0 0,0 0 0 0 0,0 0 0 0 0,0 0 0 0 0,1 1 0 0 0,-1-1 0 0 0,0 0 0 0 0,0 1 0 0 0,0-1 0 0 0,0 1 0 0 0,0-1 0 0 0,0 1 0 0 0,0-1 1 0 0,0 1-1 0 0,0 0 0 0 0,0-1 0 0 0,0 1 0 0 0,-1 0 0 0 0,1 0 0 0 0,0 0 0 0 0,0 0 0 0 0,-1-1 0 0 0,1 1 0 0 0,-1 0 0 0 0,1 0 0 0 0,-1 0 0 0 0,1 0 0 0 0,-1 1 0 0 0,1-1 0 0 0,-1 0 0 0 0,0 0 0 0 0,0 0 0 0 0,1 0 0 0 0,-1 0 0 0 0,0 0 0 0 0,0 1 0 0 0,0-1 0 0 0,0 1 4 0 0,16 277 460 0 0,2-213-2367 0 0,0-57-2199 0 0,8-11-3536 0 0,-15-2 2613 0 0,-3 1 44 0 0</inkml:trace>
  <inkml:trace contextRef="#ctx0" brushRef="#br0" timeOffset="406.243">1154 398 5857 0 0,'0'0'1594'0'0,"0"0"-240"0"0,0 0 25 0 0,0 0 205 0 0,0 0 72 0 0,0 0-139 0 0,0 0-260 0 0,0 0-262 0 0,-33 25-209 0 0,-106 77-150 0 0,61-26 359 0 0,71-68-920 0 0,0 0 1 0 0,1 1 0 0 0,-1-1 0 0 0,2 1-1 0 0,-1 1 1 0 0,1-1 0 0 0,1 1 0 0 0,0 0-1 0 0,0 0 1 0 0,1 0 0 0 0,0 1 0 0 0,1-1-1 0 0,0 1 1 0 0,0-1 0 0 0,1 4-76 0 0,2-11 7 0 0,1 0 1 0 0,-1 0 0 0 0,0 0 0 0 0,1 0-1 0 0,0 0 1 0 0,0 0 0 0 0,0-1-1 0 0,0 1 1 0 0,0-1 0 0 0,1 1 0 0 0,-1-1-1 0 0,1 0 1 0 0,-1 0 0 0 0,1 0-1 0 0,0 0 1 0 0,0-1 0 0 0,0 1 0 0 0,0-1-1 0 0,0 1 1 0 0,0-1 0 0 0,0 0-1 0 0,0 0 1 0 0,1-1 0 0 0,-1 1-1 0 0,0-1 1 0 0,0 1 0 0 0,1-1 0 0 0,-1 0-1 0 0,0-1 1 0 0,1 1 0 0 0,-1 0-1 0 0,0-1 1 0 0,1 0 0 0 0,-1 1 0 0 0,0-1-1 0 0,0-1 1 0 0,0 1 0 0 0,0 0-1 0 0,0-1 1 0 0,0 1 0 0 0,2-3-8 0 0,29-17 255 0 0,0-2 1 0 0,-1-2-1 0 0,-2-1 1 0 0,0-2-1 0 0,-2 0 1 0 0,-1-2-1 0 0,10-17-255 0 0,-25 34 56 0 0,17-21 2 0 0,-30 64-360 0 0,-4 14 274 0 0,2 43-98 0 0,2-85 44 0 0,1 1-1 0 0,0-1 1 0 0,-1 1 0 0 0,1-1-1 0 0,0 0 1 0 0,0 1-1 0 0,0-1 1 0 0,1 0 0 0 0,-1 0-1 0 0,0 0 1 0 0,1 0 0 0 0,0 0-1 0 0,-1 0 1 0 0,1 0 0 0 0,0 0-1 0 0,0 0 1 0 0,0-1 0 0 0,0 1-1 0 0,0-1 1 0 0,1 0 0 0 0,-1 0-1 0 0,0 0 1 0 0,0 0 0 0 0,1 0-1 0 0,-1 0 1 0 0,1 0 0 0 0,-1-1-1 0 0,1 1 1 0 0,-1-1 0 0 0,3 0 82 0 0,45 1-4665 0 0,-16-10-3669 0 0,-21 2 1295 0 0</inkml:trace>
</inkml:ink>
</file>

<file path=ppt/ink/ink3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1 9226 0 0,'0'0'679'0'0,"0"0"82"0"0,0 0 138 0 0,0 0 157 0 0,0 0 134 0 0,0 0 14 0 0,0 0-85 0 0,0 0-213 0 0,0 0-284 0 0,0 0-237 0 0,0 0-208 0 0,-3 2-118 0 0,-2 3 11 0 0,1 1 1 0 0,1 1 0 0 0,-1-1 0 0 0,1 0 0 0 0,0 1 0 0 0,0 0 0 0 0,1-1 0 0 0,0 1-1 0 0,0 0 1 0 0,1 0 0 0 0,0 0 0 0 0,0 1 0 0 0,1-1 0 0 0,-1 0 0 0 0,2 0-1 0 0,-1 0 1 0 0,1 1 0 0 0,0-1 0 0 0,0 0-71 0 0,0 18 151 0 0,7 478 792 0 0,-7-320-1296 0 0,-5-138-692 0 0,-3-20-2431 0 0,1-24-5139 0 0,3-1 1381 0 0</inkml:trace>
</inkml:ink>
</file>

<file path=ppt/ink/ink3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0 158 13219 0 0,'0'0'149'0'0,"0"0"-510"0"0,0 0-133 0 0,0 0 362 0 0,0 0 540 0 0,0 0 421 0 0,0 0 163 0 0,0 0-7 0 0,32 3-124 0 0,104 6-168 0 0,-25-21 65 0 0,-87 5-630 0 0,339-92 21 0 0,-286 75-4840 0 0,-1 0-4621 0 0,-63 20 5131 0 0</inkml:trace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2:48.6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360 542 4193 0 0,'0'0'1241'0'0,"0"0"-124"0"0,0 0 127 0 0,0 0 275 0 0,0 0 232 0 0,0 0-28 0 0,0 0-227 0 0,0 0-341 0 0,0 0-303 0 0,0 0-207 0 0,0 0-152 0 0,-13 19-74 0 0,-76 116 205 0 0,17 0-142 0 0,6 2 0 0 0,5 6-482 0 0,11-25 166 0 0,41-104 267 0 0,20-40-105 0 0,132-220 614 0 0,140-150-374 0 0,-170 265 112 0 0,-113 130-680 0 0,1 0 0 0 0,-1 1 0 0 0,0-1 0 0 0,0 1 0 0 0,1-1 0 0 0,-1 1 0 0 0,0 0 0 0 0,1-1 0 0 0,-1 1 0 0 0,1-1 0 0 0,-1 1 0 0 0,1-1 0 0 0,-1 1 0 0 0,1 0 0 0 0,-1 0 0 0 0,1-1 0 0 0,-1 1 0 0 0,1 0 0 0 0,-1 0 0 0 0,1-1 0 0 0,-1 1 0 0 0,1 0 0 0 0,-1 0 0 0 0,1 0 0 0 0,0 0 0 0 0,-1 0 0 0 0,1 0 0 0 0,-1 0 0 0 0,1 0 0 0 0,-1 0 0 0 0,1 0 0 0 0,0 0 0 0 0,-1 0 0 0 0,1 0 0 0 0,-1 1 0 0 0,1-1 0 0 0,-1 0 0 0 0,1 0 0 0 0,-1 1 0 0 0,1-1 0 0 0,-1 0 0 0 0,1 1 0 0 0,-1-1 0 0 0,1 0 0 0 0,-1 1 0 0 0,1-1 0 0 0,-1 1 0 0 0,0-1 0 0 0,1 1 0 0 0,-1-1 0 0 0,0 1 0 0 0,1-1 0 0 0,-1 1 0 0 0,0-1 0 0 0,0 1 0 0 0,1-1 0 0 0,-1 1 0 0 0,0-1 1 0 0,0 1-1 0 0,0-1 0 0 0,0 1 0 0 0,0 0 0 0 0,0-1 0 0 0,0 1 0 0 0,0-1 0 0 0,0 1 0 0 0,0 0 0 0 0,0-1 0 0 0,0 1 0 0 0,-1 0 0 0 0,-2 47 94 0 0,3-47-81 0 0,-35 169 413 0 0,22-119-352 0 0,2 0-1 0 0,3 1 1 0 0,-2 42-74 0 0,10-87 5 0 0,-1-1-5 0 0,0 1 0 0 0,0 0 1 0 0,1 0-1 0 0,0-1 0 0 0,1 1 0 0 0,-1 0 0 0 0,1-1 1 0 0,0 1-1 0 0,1-1 0 0 0,0 1 0 0 0,0-1 1 0 0,0 1-1 0 0,1-1 0 0 0,0 0 0 0 0,0 0 1 0 0,0-1-1 0 0,1 1 0 0 0,1 1 0 0 0,-3-6 6 0 0,0 1 1 0 0,1 0-1 0 0,-1-1 1 0 0,1 0-1 0 0,0 0 1 0 0,-1 1-1 0 0,1-2 0 0 0,0 1 1 0 0,0 0-1 0 0,-1 0 1 0 0,1-1-1 0 0,0 0 1 0 0,0 1-1 0 0,0-1 0 0 0,0 0 1 0 0,0 0-1 0 0,0-1 1 0 0,0 1-1 0 0,-1-1 1 0 0,1 1-1 0 0,0-1 0 0 0,0 0 1 0 0,0 0-1 0 0,-1 0 1 0 0,1 0-1 0 0,-1-1 1 0 0,1 1-1 0 0,1-2-6 0 0,64-49 277 0 0,116-142-106 0 0,-121 123-95 0 0,3 3 0 0 0,3 2 0 0 0,10-2-76 0 0,-5 23-245 0 0,-72 76 230 0 0,-5-6 76 0 0,0-1 1 0 0,-2 0-1 0 0,0 0 0 0 0,-2-1 1 0 0,0 1-1 0 0,-2-1 0 0 0,-3 4-61 0 0,-15 46 147 0 0,19-48-97 0 0,2-1 0 0 0,0 2 0 0 0,2-1 0 0 0,1 0 0 0 0,0 1 0 0 0,2 19-50 0 0,2-38-13 0 0,0 0-1 0 0,0 1 1 0 0,1-1-1 0 0,0 0 1 0 0,0 0-1 0 0,1 0 1 0 0,0 0-1 0 0,0-1 1 0 0,0 1-1 0 0,1-1 1 0 0,0 0-1 0 0,0 0 1 0 0,1 0-1 0 0,0 0 1 0 0,4 4 13 0 0,9-4-4056 0 0,-14-26-10014 0 0,-4 12 7609 0 0</inkml:trace>
  <inkml:trace contextRef="#ctx0" brushRef="#br0" timeOffset="585.282">403 210 8386 0 0,'0'0'1863'0'0,"0"0"-16"0"0,0 0 56 0 0,0 0-95 0 0,0 0-214 0 0,0 0-290 0 0,0 0-289 0 0,0 0-231 0 0,0 0-209 0 0,0 0-181 0 0,0 0-152 0 0,0 0-58 0 0,0 0 28 0 0,5 1 71 0 0,376 9 2484 0 0,-2 46-2440 0 0,-329-50-347 0 0,-45-9 2559 0 0,-107-81-1997 0 0,-22-71-2827 0 0,115 137 563 0 0,5 8-1114 0 0,-2 1-5330 0 0,3 5-3478 0 0</inkml:trace>
</inkml:ink>
</file>

<file path=ppt/ink/ink3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8498 0 0,'0'0'411'0'0,"0"0"-185"0"0,0 0 128 0 0,0 0 319 0 0,0 0 226 0 0,0 0 27 0 0,0 0-124 0 0,0 0-173 0 0,0 0-181 0 0,0 0-112 0 0,0 0-56 0 0,0 0-4 0 0,0 0 53 0 0,-2 5 73 0 0,-4 17 72 0 0,5-13 5405 0 0,1 1-4463 0 0,-1 4-1824 0 0,-8 34 566 0 0,3 0 1 0 0,1 1-1 0 0,3-1 0 0 0,3 27-158 0 0,-1-73 2 0 0,-1 2 4 0 0,0-1 1 0 0,0 0-1 0 0,1 1 1 0 0,-1-1-1 0 0,1 1 0 0 0,0-1 1 0 0,0 1-1 0 0,0-1 0 0 0,0 1 1 0 0,1-1-1 0 0,-1 1 1 0 0,1-1-1 0 0,0 0 0 0 0,0 1 1 0 0,0-1-1 0 0,1 0 1 0 0,-1 0-1 0 0,1 0 0 0 0,0 0 1 0 0,0 0-1 0 0,0 0 0 0 0,0 0 1 0 0,0-1-1 0 0,0 1 1 0 0,1-1-1 0 0,-1 1 0 0 0,1-1 1 0 0,0 0-1 0 0,0 0 1 0 0,0 0-1 0 0,0 0 0 0 0,0-1 1 0 0,0 1-1 0 0,0-1 0 0 0,1 0 1 0 0,-1 0-1 0 0,0 0 1 0 0,1 0-1 0 0,-1-1 0 0 0,1 1 1 0 0,-1-1-1 0 0,1 0 1 0 0,-1 0-1 0 0,0 0 0 0 0,1-1 1 0 0,-1 1-1 0 0,3-1-6 0 0,9-7 72 0 0,0-1 0 0 0,-1-1 0 0 0,0 0 0 0 0,-1-1 0 0 0,0 0 1 0 0,-1-1-1 0 0,0 0 0 0 0,-1-1 0 0 0,8-12-72 0 0,6-5 50 0 0,97-138 57 0 0,-118 224-1728 0 0,-5-33 1648 0 0,-1-15-23 0 0,1 1 1 0 0,0 0 0 0 0,0-1-1 0 0,0 1 1 0 0,1 0-1 0 0,1-1 1 0 0,-1 1 0 0 0,1 0-1 0 0,1-1 1 0 0,0 1 0 0 0,0-1-1 0 0,0 1 1 0 0,1-1-1 0 0,1 0 1 0 0,-1 0 0 0 0,1 0-1 0 0,1-1 1 0 0,-1 0 0 0 0,1 1-1 0 0,0-1 1 0 0,1-1-1 0 0,0 1 1 0 0,0-1 0 0 0,0 0-1 0 0,1 0 1 0 0,0-1 0 0 0,0 0-1 0 0,1 0-4 0 0,-2-3 54 0 0,0 0-1 0 0,0-1 0 0 0,0 0 0 0 0,0 0 1 0 0,0 0-1 0 0,1-1 0 0 0,-1 0 1 0 0,0 0-1 0 0,1 0 0 0 0,-1-1 1 0 0,0 0-1 0 0,0 0 0 0 0,0-1 0 0 0,0 0 1 0 0,0 0-1 0 0,0 0 0 0 0,0-1 1 0 0,0 1-1 0 0,-1-1 0 0 0,0-1 1 0 0,1 1-1 0 0,-1-1 0 0 0,0 0 0 0 0,-1 0 1 0 0,1-1-1 0 0,-1 1 0 0 0,0-1 1 0 0,0 0-1 0 0,3-4-53 0 0,71-113 855 0 0,-51 67-2834 0 0,-10 15-3023 0 0,-1-1-4355 0 0,-10 29 168 0 0</inkml:trace>
</inkml:ink>
</file>

<file path=ppt/ink/ink3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 10394 0 0,'0'0'2651'0'0,"0"0"-1241"0"0,0 0-423 0 0,0 0 61 0 0,0 0 19 0 0,0 0-153 0 0,0 0-216 0 0,0 0-207 0 0,0 0-169 0 0,0 0-73 0 0,0 0-70 0 0,0 0-61 0 0,0 0-31 0 0,-7 32-30 0 0,-19 99-19 0 0,22-58 42 0 0,5-69-20 0 0,1 1-1 0 0,-1-1 1 0 0,1 1 0 0 0,0-1 0 0 0,0 1 0 0 0,0-1 0 0 0,0 0 0 0 0,1 0-1 0 0,-1 0 1 0 0,1 0 0 0 0,0-1 0 0 0,1 1 0 0 0,-1-1 0 0 0,1 0 0 0 0,-1 0-1 0 0,1 0 1 0 0,0 0 0 0 0,0 0 0 0 0,0-1 0 0 0,0 0 0 0 0,1 0 0 0 0,-1 0-1 0 0,1 0 1 0 0,-1-1 0 0 0,1 0 0 0 0,-1 0 0 0 0,1 0 0 0 0,0 0 0 0 0,0-1-1 0 0,-1 0 1 0 0,1 0 0 0 0,0 0 0 0 0,0 0 0 0 0,-1-1 0 0 0,1 0 0 0 0,0 0-1 0 0,-1 0 1 0 0,1-1 0 0 0,-1 1 0 0 0,1-1 0 0 0,-1 0 0 0 0,2-1-60 0 0,3-3 118 0 0,1-1 0 0 0,-1 0 1 0 0,0 0-1 0 0,-1-1 1 0 0,0 0-1 0 0,0 0 0 0 0,0-1 1 0 0,-1 0-1 0 0,-1 0 1 0 0,0-1-1 0 0,0 0 0 0 0,0 0 1 0 0,-2 0-1 0 0,1-1 1 0 0,-1 1-1 0 0,-1-1 0 0 0,0 0 1 0 0,0 0-1 0 0,-1-1 1 0 0,0 1-1 0 0,-1 0 1 0 0,-1-1-1 0 0,0-1-118 0 0,-1 8-58 0 0,-1 1-1 0 0,0-1 1 0 0,0 1 0 0 0,0 0 0 0 0,0 0 0 0 0,-1-1-1 0 0,0 1 1 0 0,0 1 0 0 0,0-1 0 0 0,0 0-1 0 0,0 1 1 0 0,-1 0 0 0 0,0 0 0 0 0,1 0-1 0 0,-1 0 1 0 0,0 0 0 0 0,-1 1 0 0 0,1 0 0 0 0,0 0-1 0 0,-1 0 1 0 0,1 0 0 0 0,-1 1 0 0 0,0-1-1 0 0,1 1 1 0 0,-1 0 0 0 0,0 1 0 0 0,0-1-1 0 0,0 1 1 0 0,1 0 0 0 0,-4 1 58 0 0,1-2-340 0 0,0 1 1 0 0,0 1 0 0 0,0-1-1 0 0,0 1 1 0 0,0 1-1 0 0,0-1 1 0 0,0 1-1 0 0,0 0 1 0 0,1 1-1 0 0,-1 0 1 0 0,1 0-1 0 0,0 0 1 0 0,-2 1 339 0 0,-26 24-5266 0 0,26-21 2031 0 0,-5 5-7691 0 0</inkml:trace>
</inkml:ink>
</file>

<file path=ppt/ink/ink3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6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10186 0 0,'0'0'1400'0'0,"0"0"-173"0"0,0 0-92 0 0,0 0-21 0 0,0 0-78 0 0,0 0-153 0 0,0 0-210 0 0,0 0-176 0 0,0 0-121 0 0,0 0-47 0 0,0 0-22 0 0,0 0-17 0 0,-2 34-33 0 0,-8 108-36 0 0,13 179 584 0 0,8-72-537 0 0,-10-248-260 0 0,0-1 0 0 0,-1 1 0 0 0,1 0 0 0 0,0-1 0 0 0,-1 1-1 0 0,1-1 1 0 0,0 0 0 0 0,0 1 0 0 0,-1-1 0 0 0,1 0 0 0 0,0 1-1 0 0,0-1 1 0 0,0 0 0 0 0,-1 0 0 0 0,1 0 0 0 0,0 1 0 0 0,0-1-1 0 0,0 0 1 0 0,0 0 0 0 0,-1 0 0 0 0,1-1 0 0 0,0 1-1 0 0,0 0 1 0 0,0 0 0 0 0,0 0 0 0 0,-1-1 0 0 0,1 1 0 0 0,0 0-1 0 0,0-1 1 0 0,-1 1 0 0 0,1 0 0 0 0,0-1 0 0 0,-1 1 0 0 0,1-1-1 0 0,0 0 1 0 0,-1 1 0 0 0,1-1 0 0 0,0 1 0 0 0,-1-1 0 0 0,1 0-1 0 0,-1 1 1 0 0,0-1 0 0 0,1 0 0 0 0,-1 0 0 0 0,1 1-1 0 0,-1-1 1 0 0,0 0 0 0 0,0 0 0 0 0,1 0-8 0 0,5-5 89 0 0,217-180 416 0 0,-198 166-500 0 0,-8 6-23 0 0,1 0 0 0 0,0 1-1 0 0,1 1 1 0 0,1 0 0 0 0,-1 2-1 0 0,2 0 1 0 0,-1 1-1 0 0,1 1 1 0 0,9-1 18 0 0,-28 8-10 0 0,0 1 0 0 0,0 0 0 0 0,0 0 0 0 0,0-1 0 0 0,0 1-1 0 0,0 1 1 0 0,0-1 0 0 0,0 0 0 0 0,0 0 0 0 0,0 1 0 0 0,0 0 0 0 0,0-1 0 0 0,0 1 0 0 0,0 0 0 0 0,0 0-1 0 0,0 0 1 0 0,-1 0 0 0 0,1 0 0 0 0,0 0 0 0 0,-1 0 0 0 0,1 1 0 0 0,0-1 0 0 0,-1 0 0 0 0,0 1 0 0 0,1 0 0 0 0,-1-1-1 0 0,0 1 1 0 0,0 0 0 0 0,0-1 0 0 0,0 1 0 0 0,0 0 0 0 0,0 0 0 0 0,-1 0 0 0 0,1 0 0 0 0,-1 0 0 0 0,1 0 0 0 0,-1 0-1 0 0,1 1 11 0 0,-1 83 93 0 0,-6-64-33 0 0,-2-1 0 0 0,-1 0 0 0 0,0 0 0 0 0,-1 0 0 0 0,-2-1 0 0 0,0-1 0 0 0,-1 0 0 0 0,-1-1 0 0 0,0 0 0 0 0,-8 6-60 0 0,13-13-40 0 0,0-1 0 0 0,0 0-1 0 0,-1 0 1 0 0,0-1 0 0 0,0 0 0 0 0,-1-1-1 0 0,-1 0 1 0 0,1-1 0 0 0,-1 0-1 0 0,0-1 1 0 0,-1 0 0 0 0,1-1-1 0 0,-1 0 1 0 0,0-1 0 0 0,0-1 0 0 0,-1 0-1 0 0,1-1 1 0 0,-2 0 40 0 0,-46-22-3557 0 0,45-22-3618 0 0,16 24 1903 0 0,0 2-130 0 0</inkml:trace>
</inkml:ink>
</file>

<file path=ppt/ink/ink3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249 459 12835 0 0,'0'0'661'0'0,"0"0"-209"0"0,0 0 103 0 0,0 0 300 0 0,0 0 203 0 0,0 0 20 0 0,0 0-148 0 0,0 0-206 0 0,-28 32-188 0 0,-87 103-144 0 0,38-38 282 0 0,74-95-670 0 0,1 0 0 0 0,-1 1-1 0 0,1-1 1 0 0,0 0 0 0 0,0 1 0 0 0,0 0 0 0 0,0-1 0 0 0,1 1 0 0 0,-1 0 0 0 0,1 0-1 0 0,0 0 1 0 0,0 0 0 0 0,0 0 0 0 0,0 0 0 0 0,0 0 0 0 0,0 0 0 0 0,1 1 0 0 0,0-1-1 0 0,-1 0 1 0 0,1 0 0 0 0,0 0 0 0 0,1 1 0 0 0,-1-1 0 0 0,1 0 0 0 0,-1 0 0 0 0,1 0-1 0 0,0 0 1 0 0,0 1 0 0 0,0-1 0 0 0,1-1 0 0 0,-1 1 0 0 0,1 0 0 0 0,-1 0 0 0 0,1 0-1 0 0,0-1 1 0 0,0 1 0 0 0,0-1 0 0 0,1 0 0 0 0,-1 1 0 0 0,0-1 0 0 0,1 0 0 0 0,0 0-1 0 0,1 0-3 0 0,3 0 47 0 0,-1 0 0 0 0,1-1-1 0 0,0 0 1 0 0,0 0-1 0 0,0-1 1 0 0,0 0-1 0 0,-1 0 1 0 0,1-1-1 0 0,0 0 1 0 0,0 0 0 0 0,0 0-1 0 0,-1-1 1 0 0,1 0-1 0 0,-1 0 1 0 0,1-1-1 0 0,-1 0 1 0 0,0 0-1 0 0,0 0 1 0 0,0-1-1 0 0,0 0 1 0 0,-1 0 0 0 0,1-1-47 0 0,108-111 445 0 0,-106 107-496 0 0,0 0-1 0 0,-1-1 1 0 0,0 0 0 0 0,-1 0-1 0 0,0-1 1 0 0,-1 0 0 0 0,0 0-1 0 0,-1 0 1 0 0,0 0 0 0 0,0-1-1 0 0,-1 0 1 0 0,-1 1 0 0 0,0-1-1 0 0,-1-3 52 0 0,-19 23-2804 0 0,15-1 2791 0 0,1 1 1 0 0,0-1 0 0 0,0 0-1 0 0,1 1 1 0 0,0-1-1 0 0,0 0 1 0 0,1 1 0 0 0,0-1-1 0 0,0 1 1 0 0,1-1 0 0 0,0 1-1 0 0,0-1 1 0 0,1 1 0 0 0,0-1-1 0 0,0 0 1 0 0,0 0-1 0 0,1 0 1 0 0,0 0 0 0 0,1 0-1 0 0,0-1 1 0 0,0 0 0 0 0,0 1-1 0 0,1-1 1 0 0,-1-1 0 0 0,1 1-1 0 0,1-1 1 0 0,-1 0-1 0 0,1 0 1 0 0,0 0 0 0 0,0-1-1 0 0,0 0 1 0 0,1 0 0 0 0,0-1-1 0 0,-1 1 1 0 0,1-1-1 0 0,0-1 1 0 0,0 0 0 0 0,1 0-1 0 0,-1 0 1 0 0,0-1 0 0 0,1 0-1 0 0,-1 0 1 0 0,1-1 0 0 0,2 0 12 0 0,4 1 179 0 0,-1-1 0 0 0,0-1 0 0 0,0 0 0 0 0,0-1 0 0 0,0 0 0 0 0,0-1 0 0 0,0-1 0 0 0,0 0 1 0 0,-1-1-1 0 0,9-4-179 0 0,8-9 198 0 0,-1-1 0 0 0,0-1 0 0 0,-1-1 1 0 0,-2-2-1 0 0,0-1 0 0 0,-1 0 0 0 0,-2-2 1 0 0,0-1-1 0 0,-2 0 0 0 0,-1-2 1 0 0,-1 0-1 0 0,9-22-198 0 0,-16 29-37 0 0,0 0 0 0 0,-1 0 0 0 0,-2-1 1 0 0,0 0-1 0 0,-1-1 0 0 0,-2 0 0 0 0,0 0 0 0 0,-2 0 1 0 0,0 0-1 0 0,-2-1 37 0 0,-1 24-34 0 0,-1 0-1 0 0,1 0 1 0 0,-1 0 0 0 0,1 0 0 0 0,-1 1-1 0 0,1-1 1 0 0,-1 0 0 0 0,1 0 0 0 0,-1 0 0 0 0,0 1-1 0 0,0-1 1 0 0,1 0 0 0 0,-1 1 0 0 0,0-1-1 0 0,0 1 1 0 0,0-1 0 0 0,0 1 0 0 0,1-1 0 0 0,-1 1-1 0 0,0-1 1 0 0,0 1 0 0 0,0 0 0 0 0,0 0-1 0 0,0-1 1 0 0,0 1 0 0 0,0 0 0 0 0,0 0 0 0 0,0 0-1 0 0,0 0 1 0 0,0 0 0 0 0,0 0 0 0 0,0 1-1 0 0,0-1 1 0 0,0 0 0 0 0,0 0 0 0 0,0 1 0 0 0,0-1-1 0 0,0 1 1 0 0,0-1 0 0 0,0 0 0 0 0,0 1-1 0 0,0 0 1 0 0,1-1 0 0 0,-1 1 0 0 0,0 0 0 0 0,0-1-1 0 0,1 1 1 0 0,-1 0 0 0 0,0 0 0 0 0,1-1-1 0 0,-1 1 1 0 0,1 0 0 0 0,-1 0 0 0 0,1 0 0 0 0,0 0-1 0 0,-1 1 35 0 0,-14 17-131 0 0,1 1-1 0 0,0 1 1 0 0,2 0-1 0 0,0 1 1 0 0,2 0-1 0 0,0 1 1 0 0,2 0-1 0 0,0 1 1 0 0,2 0-1 0 0,1 0 0 0 0,0 0 1 0 0,2 0-1 0 0,1 1 1 0 0,1-1-1 0 0,0 1 1 0 0,4 24 131 0 0,-2-42 5 0 0,0 0-1 0 0,1 1 1 0 0,-1-1 0 0 0,1 0 0 0 0,1 0 0 0 0,-1 0-1 0 0,1 0 1 0 0,0-1 0 0 0,1 1 0 0 0,-1-1 0 0 0,2 0-1 0 0,-1 0 1 0 0,0 0 0 0 0,1 0 0 0 0,0-1-1 0 0,0 0 1 0 0,1 0 0 0 0,0 0 0 0 0,0-1 0 0 0,0 0-1 0 0,0 0 1 0 0,0 0 0 0 0,1-1 0 0 0,0 0 0 0 0,-1 0-1 0 0,1-1 1 0 0,6 2-5 0 0,-1-1 193 0 0,0 0 1 0 0,1 0-1 0 0,-1-2 0 0 0,1 1 1 0 0,-1-2-1 0 0,1 1 0 0 0,0-2 0 0 0,-1 0 1 0 0,1 0-1 0 0,-1-1 0 0 0,1-1 1 0 0,-1 0-1 0 0,0-1 0 0 0,0 0 1 0 0,11-6-194 0 0,19-14 394 0 0,-1-2 0 0 0,-1-2 0 0 0,-2-2 1 0 0,0-2-1 0 0,-3-1 0 0 0,0-1 0 0 0,-2-2 1 0 0,16-25-395 0 0,-23 26-24 0 0,-1-1 0 0 0,-2-1 0 0 0,-1-1 0 0 0,-2-1 1 0 0,-2 0-1 0 0,9-31 24 0 0,-16-7-358 0 0,-12 75 318 0 0,-1 0-1 0 0,1 1 1 0 0,0-1-1 0 0,-1 0 1 0 0,1 1-1 0 0,-1-1 0 0 0,1 1 1 0 0,-1-1-1 0 0,0 1 1 0 0,1 0-1 0 0,-1 0 1 0 0,0 0-1 0 0,0 0 0 0 0,0 0 1 0 0,0 0-1 0 0,0 1 1 0 0,0-1-1 0 0,0 0 0 0 0,0 1 1 0 0,0 0-1 0 0,0-1 1 0 0,-1 1-1 0 0,1 0 1 0 0,0 0-1 0 0,0 0 0 0 0,0 1 1 0 0,0-1-1 0 0,0 0 1 0 0,0 1-1 0 0,-1 0 1 0 0,1-1-1 0 0,0 1 0 0 0,1 0 1 0 0,-1 0-1 0 0,0 0 1 0 0,0 0-1 0 0,0 0 1 0 0,0 0-1 0 0,1 1 0 0 0,-2 0 41 0 0,-16 11-13 0 0,1 1 0 0 0,0 0 0 0 0,1 1 0 0 0,1 1 0 0 0,0 1 0 0 0,1 0 0 0 0,1 1 0 0 0,1 0 0 0 0,1 1 0 0 0,0 1 0 0 0,1 0 0 0 0,1 0 0 0 0,1 1 0 0 0,1 0 0 0 0,1 1 0 0 0,1 0 0 0 0,1 0 0 0 0,1 0 0 0 0,0 1 0 0 0,2-1 0 0 0,1 1 0 0 0,1 13 13 0 0,1-27-21 0 0,1 0 0 0 0,1-1 1 0 0,0 1-1 0 0,0-1 0 0 0,1 1 1 0 0,0-1-1 0 0,0 0 0 0 0,0-1 0 0 0,1 1 1 0 0,1-1-1 0 0,-1 0 0 0 0,1 0 1 0 0,0-1-1 0 0,1 1 0 0 0,0-1 1 0 0,0-1-1 0 0,0 1 0 0 0,0-1 1 0 0,1-1-1 0 0,0 1 0 0 0,0-1 0 0 0,0-1 1 0 0,0 1-1 0 0,1-1 0 0 0,0-1 1 0 0,-1 0-1 0 0,1 0 0 0 0,0 0 1 0 0,0-1-1 0 0,0-1 0 0 0,0 0 1 0 0,0 0-1 0 0,7-1 21 0 0,40-5-2904 0 0,-20-6-5301 0 0,-22 8-1876 0 0</inkml:trace>
</inkml:ink>
</file>

<file path=ppt/ink/ink3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208 1 12891 0 0,'0'0'2202'0'0,"0"0"-593"0"0,0 0-235 0 0,0 0-103 0 0,0 0-242 0 0,0 0-224 0 0,0 0-187 0 0,0 0-134 0 0,0 0-107 0 0,0 0-105 0 0,0 0-98 0 0,0 0-64 0 0,-32 13-40 0 0,-98 39-36 0 0,84-23-112 0 0,46-24 2 0 0,1-1 47 0 0,0 0 0 0 0,0 0 0 0 0,0-1 0 0 0,1 1 0 0 0,-1 0 0 0 0,1-1 0 0 0,0 1 0 0 0,0-1 0 0 0,0 0 1 0 0,1 0-1 0 0,-1 1 0 0 0,1-1 0 0 0,-1-1 0 0 0,1 1 0 0 0,0 0 0 0 0,0-1 0 0 0,0 1 0 0 0,1-1 0 0 0,-1 0 0 0 0,1 0 0 0 0,-1-1 0 0 0,1 1 0 0 0,-1-1 0 0 0,1 1 0 0 0,0-1 0 0 0,0 0 0 0 0,0 0 0 0 0,-1-1 0 0 0,3 1 29 0 0,29 13-17 0 0,-12-2 79 0 0,68 44-162 0 0,-88-54 143 0 0,0 1 0 0 0,-1-1-1 0 0,1 1 1 0 0,-1-1-1 0 0,1 1 1 0 0,-1 0-1 0 0,0 0 1 0 0,0 0-1 0 0,0 0 1 0 0,-1 0-1 0 0,1 0 1 0 0,-1 0-1 0 0,0 0 1 0 0,0 1-1 0 0,0-1 1 0 0,0 1-1 0 0,0-1 1 0 0,-1 1-1 0 0,1-1 1 0 0,-1 1 0 0 0,0-1-1 0 0,0 1 1 0 0,-1-1-1 0 0,1 1 1 0 0,-1-1-1 0 0,1 1 1 0 0,-2 1-43 0 0,-2 1 86 0 0,0-1 1 0 0,-1 1 0 0 0,1-1-1 0 0,-1 1 1 0 0,-1-2 0 0 0,1 1-1 0 0,0 0 1 0 0,-1-1 0 0 0,0 0 0 0 0,0 0-1 0 0,-1-1 1 0 0,1 0 0 0 0,-1 0-1 0 0,-3 1-86 0 0,-102 23-712 0 0,63-37-7952 0 0,40 7-2088 0 0</inkml:trace>
</inkml:ink>
</file>

<file path=ppt/ink/ink3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8.7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443 1 1208 0 0,'0'0'938'0'0,"0"0"-3"0"0,0 0 260 0 0,0 0 294 0 0,0 0 201 0 0,0 0 36 0 0,0 0-105 0 0,0 0-139 0 0,0 0-132 0 0,0 0-115 0 0,0 0-126 0 0,0 0-113 0 0,-24 7-124 0 0,-77 25-119 0 0,36 7 470 0 0,40-12-1098 0 0,0 0 0 0 0,1 2 1 0 0,2 1-1 0 0,1 1 1 0 0,2 0-1 0 0,1 2 1 0 0,1 0-1 0 0,2 1 0 0 0,1 1 1 0 0,2 0-1 0 0,2 0 1 0 0,1 1-1 0 0,1 1 1 0 0,2 0-1 0 0,2 0 1 0 0,1 0-1 0 0,2 0 0 0 0,2 5-125 0 0,-1-21-16 0 0,1-1-1 0 0,0 1 1 0 0,2-1 0 0 0,0 1-1 0 0,2-1 1 0 0,0 0-1 0 0,1-1 1 0 0,1 1-1 0 0,1-1 1 0 0,0 0-1 0 0,2-1 1 0 0,0 0 0 0 0,1-1-1 0 0,1 0 1 0 0,0 0-1 0 0,1-1 1 0 0,1-1-1 0 0,1 0 1 0 0,0-1-1 0 0,0-1 1 0 0,8 5 16 0 0,66 12-1333 0 0,-27-27-6675 0 0,-47-3-2937 0 0</inkml:trace>
</inkml:ink>
</file>

<file path=ppt/ink/ink3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9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1 770 5673 0 0,'0'0'1323'0'0,"0"0"-385"0"0,0 0 34 0 0,0 0 272 0 0,0 0 150 0 0,0 0-79 0 0,0 0-182 0 0,0 0-191 0 0,0 0-130 0 0,0 0-78 0 0,0 0-102 0 0,30-35-72 0 0,92-111-36 0 0,-48 49 423 0 0,1-17 138 0 0,142-190-12 0 0,-155 231-864 0 0,-61 73-213 0 0,0 1 0 0 0,0-1 0 0 0,0 1 1 0 0,0-1-1 0 0,0 1 0 0 0,0 0 0 0 0,0 0 0 0 0,0-1 1 0 0,0 1-1 0 0,0 0 0 0 0,0 0 0 0 0,-1 0 0 0 0,1 0 1 0 0,0 0-1 0 0,0 0 0 0 0,-1 0 0 0 0,1 0 0 0 0,-1 0 0 0 0,1 0 1 0 0,-1 0-1 0 0,0 1 0 0 0,1-1 0 0 0,-1 0 0 0 0,0 0 1 0 0,0 0-1 0 0,0 1 0 0 0,0-1 0 0 0,0 0 0 0 0,0 0 1 0 0,0 0-1 0 0,0 1 0 0 0,0-1 0 0 0,0 0 0 0 0,-1 0 0 0 0,1 0 1 0 0,-1 0-1 0 0,1 1 0 0 0,-1-1 0 0 0,1 0 0 0 0,-1 0 1 0 0,1 0-1 0 0,-1 0 0 0 0,0 0 0 0 0,0 0 4 0 0,1 9 72 0 0,0 6-26 0 0,17 170 153 0 0,-7-154-192 0 0,1 1 0 0 0,2-2 0 0 0,1 0 0 0 0,1-1 0 0 0,2 0 0 0 0,1-1 0 0 0,1-1 0 0 0,2-1 0 0 0,12 13-7 0 0,16 20 65 0 0,-50-59-8 0 0,1 0 1 0 0,-1 0-1 0 0,0 0 0 0 0,1 0 0 0 0,-1 0 0 0 0,0 0 0 0 0,0 0 1 0 0,1 0-1 0 0,-1 0 0 0 0,0 0 0 0 0,0-1 0 0 0,0 1 0 0 0,0 0 1 0 0,0-1-1 0 0,0 1 0 0 0,0-1 0 0 0,-1 1 0 0 0,1-1 0 0 0,0 0 1 0 0,0 1-1 0 0,0-1 0 0 0,0 0 0 0 0,0 0 0 0 0,-1 1 0 0 0,1-1 0 0 0,0 0 1 0 0,0 0-1 0 0,0-1 0 0 0,-1 1 0 0 0,1 0 0 0 0,0 0 0 0 0,0-1 1 0 0,0 1-1 0 0,0 0 0 0 0,-1-1 0 0 0,1 1 0 0 0,0-1 0 0 0,0 1 1 0 0,0-1-58 0 0,-2 0 33 0 0,-154-44 225 0 0,121 31-283 0 0,-100-44-114 0 0,105 41-221 0 0,-1 2-1 0 0,0 2 1 0 0,-1 0-1 0 0,-1 3 1 0 0,0 0-1 0 0,0 3 1 0 0,0 0 0 0 0,-33 0 360 0 0,58 6-519 0 0,-24 6-3916 0 0,25 16-8190 0 0,8-17 8943 0 0</inkml:trace>
</inkml:ink>
</file>

<file path=ppt/ink/ink3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33.6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345 365 0 0 0,'0'0'1762'0'0,"0"0"-681"0"0,0 0-319 0 0,0 0 87 0 0,0 0 269 0 0,0 0 210 0 0,0 0 99 0 0,0 0-51 0 0,0 0-142 0 0,0 0-158 0 0,0 0-166 0 0,7-9-143 0 0,23-28-109 0 0,-23 28-75 0 0,-7 9-12 0 0,-13-13 2778 0 0,-27 11-3637 0 0,32 2 520 0 0,-18 3-213 0 0,1 1 1 0 0,-1 1 0 0 0,1 1-1 0 0,0 1 1 0 0,0 1 0 0 0,1 1-1 0 0,0 2 1 0 0,1 0 0 0 0,-12 8-20 0 0,25-13 8 0 0,9-6-11 0 0,-1 0 0 0 0,1 0-1 0 0,-1 1 1 0 0,1-1 0 0 0,-1 1 0 0 0,1-1 0 0 0,-1 1-1 0 0,1 0 1 0 0,0-1 0 0 0,-1 1 0 0 0,1 0-1 0 0,0 0 1 0 0,0 0 0 0 0,0 0 0 0 0,0 0 0 0 0,0 0-1 0 0,0 0 1 0 0,0 0 0 0 0,0 1 0 0 0,0-1-1 0 0,0 0 1 0 0,0 1 0 0 0,1-1 0 0 0,-1 0 0 0 0,1 1-1 0 0,-1-1 1 0 0,1 1 0 0 0,-1-1 0 0 0,1 1-1 0 0,0-1 1 0 0,0 1 0 0 0,0-1 0 0 0,0 1 0 0 0,0-1-1 0 0,0 1 1 0 0,0-1 0 0 0,0 1 0 0 0,1-1 0 0 0,-1 1-1 0 0,0-1 1 0 0,1 1 0 0 0,-1-1 0 0 0,1 0-1 0 0,0 1 1 0 0,-1-1 0 0 0,2 1 3 0 0,12 5 95 0 0,0-1 1 0 0,0-1-1 0 0,1 0 0 0 0,-1-1 1 0 0,1-1-1 0 0,0 0 0 0 0,1-1 1 0 0,-1 0-1 0 0,4-1-95 0 0,79 14 409 0 0,-97-14-399 0 0,0 1 0 0 0,0-1 1 0 0,0 0-1 0 0,-1 1 0 0 0,1-1 0 0 0,0 1 1 0 0,0-1-1 0 0,-1 1 0 0 0,1 0 0 0 0,-1-1 1 0 0,0 1-1 0 0,1 0 0 0 0,-1-1 0 0 0,0 1 1 0 0,0 0-1 0 0,0-1 0 0 0,0 1 0 0 0,0 0 1 0 0,0-1-1 0 0,-1 1 0 0 0,1 0 0 0 0,0-1 1 0 0,-1 1-1 0 0,0-1 0 0 0,1 1 0 0 0,-1 0 1 0 0,0-1-1 0 0,0 0 0 0 0,0 1 0 0 0,1-1 1 0 0,-2 1-1 0 0,1-1 0 0 0,0 0 0 0 0,0 0 1 0 0,-1 1-11 0 0,-201 222 504 0 0,182-201-476 0 0,16-19-27 0 0,0 0 0 0 0,1 0 0 0 0,0 1 0 0 0,0-1 1 0 0,0 1-1 0 0,0 0 0 0 0,1 0 0 0 0,0 1 0 0 0,0-1 1 0 0,0 1-1 0 0,1-1 0 0 0,0 1 0 0 0,0 0 0 0 0,0 0 1 0 0,1 0-1 0 0,-1 0 0 0 0,2 0 0 0 0,-1 1-1 0 0,3-4 26 0 0,-1 0 0 0 0,1 0 1 0 0,0 0-1 0 0,0-1 0 0 0,1 1 0 0 0,-1-1 0 0 0,1 1 0 0 0,-1-1 1 0 0,1 0-1 0 0,0 0 0 0 0,-1 0 0 0 0,1 0 0 0 0,0-1 0 0 0,0 1 0 0 0,1-1 1 0 0,-1 0-1 0 0,0 0 0 0 0,0 0 0 0 0,1 0 0 0 0,-1 0 0 0 0,0-1 0 0 0,1 1 1 0 0,2-1-27 0 0,17 4 33 0 0,0-1 0 0 0,1-1 1 0 0,-1-1-1 0 0,1-1 0 0 0,0-1 1 0 0,-1-1-1 0 0,0-1 0 0 0,1-1 1 0 0,-1-1-1 0 0,13-5-33 0 0,6-18-2411 0 0,-32 16-1476 0 0,-3-2-3954 0 0,-4 6 34 0 0</inkml:trace>
  <inkml:trace contextRef="#ctx0" brushRef="#br0" timeOffset="404.683">115 1 0 0 0,'0'0'623'0'0,"0"0"321"0"0,0 0 268 0 0,0 0 219 0 0,0 0 78 0 0,0 0-29 0 0,0 0-151 0 0,0 0-214 0 0,0 0-162 0 0,0 0-167 0 0,0 0-119 0 0,0 0-72 0 0,-4 55 3499 0 0,4 365-486 0 0,18 198-3843 0 0,-10-555 119 0 0,-1-15-3590 0 0,-5-15-6778 0 0,-2-30 4679 0 0</inkml:trace>
  <inkml:trace contextRef="#ctx0" brushRef="#br0" timeOffset="916.825">829 122 8506 0 0,'0'0'1787'0'0,"0"0"-244"0"0,0 0-186 0 0,0 0-76 0 0,0 0-72 0 0,0 0-152 0 0,0 0-255 0 0,0 0-216 0 0,0 0-126 0 0,0 0-35 0 0,0 0 77 0 0,0 0 82 0 0,0 0 31 0 0,0 23-54 0 0,0 132 299 0 0,-33 297 127 0 0,29-352-1446 0 0,4-57-2789 0 0,2-39 1115 0 0,6-8-12474 0 0,-5 1 11932 0 0</inkml:trace>
  <inkml:trace contextRef="#ctx0" brushRef="#br0" timeOffset="1374.737">667 122 8114 0 0,'0'0'1035'0'0,"0"0"-171"0"0,0 0-112 0 0,0 0 36 0 0,0 0 79 0 0,0 0 44 0 0,0 0-38 0 0,0 0-76 0 0,0 0-71 0 0,0 0-77 0 0,0 0-105 0 0,0 0-76 0 0,37-9-52 0 0,116-28-35 0 0,-54 30 415 0 0,-92 7-745 0 0,0 0-1 0 0,1 1 1 0 0,-1 0-1 0 0,0 0 0 0 0,1 1 1 0 0,-1 0-1 0 0,0 0 0 0 0,0 1 1 0 0,0 0-1 0 0,-1 0 1 0 0,1 0-1 0 0,-1 1 0 0 0,0 0 1 0 0,0 0-1 0 0,0 1 0 0 0,0 0 1 0 0,-1 0-1 0 0,1 0 1 0 0,-2 0-1 0 0,1 1 0 0 0,0 0 1 0 0,-1 0-1 0 0,0 0 0 0 0,-1 1 1 0 0,1-1-1 0 0,-1 1 1 0 0,0 0-1 0 0,-1 0 0 0 0,0 0 1 0 0,0 0-1 0 0,0 1-50 0 0,-4 7 73 0 0,0-1 1 0 0,-1 1-1 0 0,-1-1 1 0 0,0 0-1 0 0,-1-1 0 0 0,0 1 1 0 0,-1-1-1 0 0,-1 0 1 0 0,0 0-1 0 0,0-1 0 0 0,-2 0 1 0 0,1 0-1 0 0,-2-1 1 0 0,-7 7-74 0 0,-5 11 80 0 0,14-18-57 0 0,4-7-20 0 0,0 0 0 0 0,1 1 0 0 0,0-1 0 0 0,0 1 0 0 0,0-1 0 0 0,0 1 0 0 0,1 0 0 0 0,0 0 0 0 0,0 0 0 0 0,0 0 0 0 0,0 1 1 0 0,1-1-1 0 0,0 0 0 0 0,0 1-3 0 0,3-3 0 0 0,-1 0 1 0 0,1 0-1 0 0,0 0 1 0 0,-1-1-1 0 0,1 1 1 0 0,1 0-1 0 0,-1-1 0 0 0,0 1 1 0 0,0-1-1 0 0,1 0 1 0 0,0 0-1 0 0,-1 0 1 0 0,1 0-1 0 0,0 0 1 0 0,0-1-1 0 0,0 1 1 0 0,0-1-1 0 0,0 0 1 0 0,0 0-1 0 0,2 0 0 0 0,4 3 5 0 0,57 19 33 0 0,-56-21-32 0 0,0 1-1 0 0,0 0 1 0 0,0 0-1 0 0,-1 1 1 0 0,1 0-1 0 0,-1 0 1 0 0,0 1-1 0 0,0 1 1 0 0,-1 0-1 0 0,1 0 1 0 0,-1 0-1 0 0,-1 1-5 0 0,-5-5 19 0 0,0 1-1 0 0,-1-1 0 0 0,1 0 1 0 0,-1 1-1 0 0,0-1 1 0 0,0 1-1 0 0,0 0 0 0 0,0-1 1 0 0,0 1-1 0 0,0 0 0 0 0,-1 0 1 0 0,0 0-1 0 0,1-1 1 0 0,-1 1-1 0 0,0 0 0 0 0,0 0 1 0 0,0 0-1 0 0,-1 0 0 0 0,1-1 1 0 0,-1 1-1 0 0,0 0 0 0 0,1 0 1 0 0,-1-1-1 0 0,0 1 1 0 0,-1-1-1 0 0,1 1 0 0 0,0-1 1 0 0,-1 1-1 0 0,0-1 0 0 0,1 0 1 0 0,-2 2-19 0 0,-67 61 541 0 0,23-35-877 0 0,-2-2-1 0 0,-1-3 1 0 0,-1-1 0 0 0,-53 16 336 0 0,70-33-3315 0 0,12-6-5434 0 0,16-1-788 0 0</inkml:trace>
  <inkml:trace contextRef="#ctx0" brushRef="#br0" timeOffset="1668.39">1385 30 13291 0 0,'0'0'1221'0'0,"0"0"-672"0"0,0 0-332 0 0,0 0 167 0 0,0 0 275 0 0,0 0 189 0 0,0 0 108 0 0,0 0-12 0 0,0 0-46 0 0,0 0-78 0 0,0 0-104 0 0,26 31-120 0 0,80 101-100 0 0,-42-22 310 0 0,-61-104-750 0 0,18 32 113 0 0,-3 0 0 0 0,-1 1 0 0 0,-2 1 0 0 0,-1 1 0 0 0,-2 0 0 0 0,-2 0 0 0 0,-2 1 0 0 0,2 32-169 0 0,-9-57 11 0 0,-1-1-1 0 0,-1 1 0 0 0,0-1 0 0 0,-1 1 1 0 0,-1-1-1 0 0,0 0 0 0 0,-1 1 0 0 0,-1-2 1 0 0,0 1-1 0 0,-1-1 0 0 0,-1 1 0 0 0,-1-2 1 0 0,-1 3-11 0 0,-6 4-256 0 0,-2 0 1 0 0,0 0-1 0 0,-1-2 1 0 0,-1-1-1 0 0,0 0 1 0 0,-2-1 0 0 0,0-1-1 0 0,-1-1 1 0 0,0-1-1 0 0,-1-1 1 0 0,-2-1 255 0 0,-43 17-3112 0 0,23-16-5203 0 0,34-9-2391 0 0</inkml:trace>
</inkml:ink>
</file>

<file path=ppt/ink/ink3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4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2 636 568 0 0,'0'0'2245'0'0,"0"0"-408"0"0,0 0 24 0 0,0 0 154 0 0,0 0 44 0 0,0 0-163 0 0,0 0-241 0 0,0 0-264 0 0,0 0-290 0 0,0 0-243 0 0,0 0-172 0 0,0 0-99 0 0,-2-11-37 0 0,5-70 501 0 0,122-138 796 0 0,-39 112-1583 0 0,-81 101-275 0 0,0 0 0 0 0,0 1 0 0 0,0 0 0 0 0,1 0 0 0 0,-1 0 0 0 0,1 1 0 0 0,1 0 0 0 0,-1 0 0 0 0,1 0 0 0 0,-1 1 0 0 0,1 0 0 0 0,0 0 0 0 0,0 1 0 0 0,0 0 0 0 0,5-1 11 0 0,-3 45-273 0 0,-9 117 609 0 0,-1-157-329 0 0,1-1 0 0 0,0 1 0 0 0,0-1 0 0 0,0 1 1 0 0,0-1-1 0 0,0 1 0 0 0,1-1 0 0 0,-1 0 0 0 0,0 1 0 0 0,1-1 1 0 0,-1 1-1 0 0,0-1 0 0 0,1 0 0 0 0,0 1 0 0 0,-1-1 0 0 0,1 0 0 0 0,0 1 1 0 0,0-1-1 0 0,0 0 0 0 0,0 0 0 0 0,0 0 0 0 0,0 0 0 0 0,0 0 1 0 0,0 0-1 0 0,0 0 0 0 0,0 0 0 0 0,1-1 0 0 0,-1 1 0 0 0,0 0 1 0 0,1-1-1 0 0,-1 1 0 0 0,0-1 0 0 0,1 1 0 0 0,-1-1 0 0 0,1 1 0 0 0,-1-1 1 0 0,0 0-1 0 0,1 0 0 0 0,-1 0 0 0 0,1 0 0 0 0,-1 0 0 0 0,1 0 1 0 0,-1 0-1 0 0,1-1 0 0 0,-1 1 0 0 0,0 0 0 0 0,1-1 0 0 0,-1 1-7 0 0,66-34 613 0 0,136-122-277 0 0,-91 93-401 0 0,-111 64 57 0 0,1 0 0 0 0,-1 0 0 0 0,0 0 0 0 0,1 0 0 0 0,-1 0 0 0 0,0 0 0 0 0,0 0 0 0 0,0 1 0 0 0,0-1 0 0 0,0 0 0 0 0,0 1 0 0 0,0-1 0 0 0,-1 1 0 0 0,1-1 0 0 0,0 1 0 0 0,-1-1 0 0 0,1 1 0 0 0,-1-1 0 0 0,0 1 0 0 0,1 0 0 0 0,-1-1 0 0 0,0 1 0 0 0,0 0 0 0 0,0-1 0 0 0,0 1 0 0 0,0-1 0 0 0,-1 1 0 0 0,1 0 0 0 0,0-1 0 0 0,-1 1 0 0 0,1-1 0 0 0,-1 1 0 0 0,0 0 8 0 0,0 8 28 0 0,-20 169 218 0 0,20-171-294 0 0,0-3 12 0 0,0 1 0 0 0,1-1 0 0 0,0 0 0 0 0,-1 0 0 0 0,2 0 0 0 0,-1 1 0 0 0,1-1 0 0 0,-1 0 0 0 0,1 0-1 0 0,1 0 1 0 0,-1 0 0 0 0,1 0 0 0 0,0 0 0 0 0,0 0 0 0 0,0-1 0 0 0,1 1 0 0 0,-1-1 0 0 0,1 1 0 0 0,1-1 36 0 0,14 1-4045 0 0,1-7-7153 0 0,-14-1 3568 0 0</inkml:trace>
  <inkml:trace contextRef="#ctx0" brushRef="#br0" timeOffset="269.832">1165 95 5977 0 0,'0'0'2481'0'0,"0"0"-808"0"0,0 0-224 0 0,0 0-24 0 0,-20 31-126 0 0,-63 101-220 0 0,49-42 340 0 0,33-78-1203 0 0,-1-7-135 0 0,1 0 0 0 0,0-1 0 0 0,0 1-1 0 0,1 0 1 0 0,-1 0 0 0 0,1 0 0 0 0,0-1-1 0 0,0 1 1 0 0,1 0 0 0 0,-1 0 0 0 0,1 0 0 0 0,0-1-1 0 0,1 1 1 0 0,-1 0 0 0 0,1-1 0 0 0,0 1-1 0 0,0-1 1 0 0,0 0 0 0 0,0 0 0 0 0,1 1 0 0 0,0-1-1 0 0,0-1 1 0 0,0 1 0 0 0,0 0 0 0 0,1-1-1 0 0,-1 0 1 0 0,1 0 0 0 0,0 0 0 0 0,0 0-1 0 0,2 1-80 0 0,0-1 123 0 0,0-1 0 0 0,0 0 0 0 0,0 0 0 0 0,0-1-1 0 0,0 1 1 0 0,0-2 0 0 0,0 1 0 0 0,0 0-1 0 0,1-1 1 0 0,-1 0 0 0 0,0-1 0 0 0,0 1-1 0 0,0-1 1 0 0,1 0 0 0 0,-1-1 0 0 0,0 0-1 0 0,-1 0 1 0 0,1 0 0 0 0,0 0 0 0 0,0-1-1 0 0,-1 0 1 0 0,0 0 0 0 0,1-1 0 0 0,-1 1-1 0 0,0-1 1 0 0,-1 0 0 0 0,1-1 0 0 0,-1 1-1 0 0,0-1 1 0 0,0 0 0 0 0,0 0 0 0 0,-1 0-1 0 0,1 0 1 0 0,-1 0 0 0 0,-1-1 0 0 0,1 0-1 0 0,-1 0 1 0 0,0 1 0 0 0,0-1 0 0 0,0 0-1 0 0,-1-1 1 0 0,0 1 0 0 0,0-4-123 0 0,-1 1-124 0 0,-1 1-1 0 0,0 0 1 0 0,0-1 0 0 0,0 1-1 0 0,-1 0 1 0 0,0 0-1 0 0,-1 0 1 0 0,0 0 0 0 0,0 0-1 0 0,-1 0 1 0 0,0 1 0 0 0,0 0-1 0 0,-1 0 1 0 0,0 0 0 0 0,0 0-1 0 0,0 1 1 0 0,-1-1-1 0 0,0 2 1 0 0,0-1 0 0 0,-5-3 124 0 0,-43-19-5247 0 0,17 18-5658 0 0,24 6 4824 0 0</inkml:trace>
  <inkml:trace contextRef="#ctx0" brushRef="#br0" timeOffset="635.665">1592 176 19660 0 0,'0'0'651'0'0,"0"0"-411"0"0,0 0-99 0 0,0 0 105 0 0,0 0 85 0 0,0 0 37 0 0,0 0-43 0 0,0 0-90 0 0,0 0-62 0 0,0 0-56 0 0,3 33-34 0 0,7 105-21 0 0,-10-126-55 0 0,0-1 0 0 0,0 1 0 0 0,2 0 0 0 0,-1 0 0 0 0,1-1 0 0 0,1 1 0 0 0,0-1 0 0 0,1 1 0 0 0,0-1 0 0 0,1 0 0 0 0,1 0-7 0 0,-6-8 8 0 0,1-1 0 0 0,1 1 0 0 0,-1-1 0 0 0,0 0 0 0 0,1 0 1 0 0,-1 0-1 0 0,1 0 0 0 0,0 0 0 0 0,-1 0 0 0 0,1 0 0 0 0,0 0 0 0 0,0-1 0 0 0,0 1 1 0 0,0-1-1 0 0,1 1 0 0 0,-1-1 0 0 0,0 0 0 0 0,1 0 0 0 0,-1 0 0 0 0,1 0 0 0 0,-1 0 1 0 0,1-1-1 0 0,-1 1 0 0 0,1-1 0 0 0,-1 0 0 0 0,1 1 0 0 0,-1-1 0 0 0,1 0 0 0 0,0-1 1 0 0,-1 1-1 0 0,1 0 0 0 0,-1-1 0 0 0,1 1 0 0 0,-1-1 0 0 0,1 0 0 0 0,-1 0 0 0 0,1 0 1 0 0,-1 0-1 0 0,0 0 0 0 0,1-1 0 0 0,-1 1 0 0 0,0-1 0 0 0,0 1 0 0 0,1-3-8 0 0,19-19 182 0 0,-1-2-1 0 0,-1-1 1 0 0,-1-1-1 0 0,-1 0 1 0 0,-2-1-1 0 0,-1-1 1 0 0,6-18-182 0 0,1 3-32 0 0,-18 37-852 0 0,28-50 1384 0 0,-18 41-5156 0 0,1 5-6386 0 0,-11 10 2819 0 0</inkml:trace>
  <inkml:trace contextRef="#ctx0" brushRef="#br0" timeOffset="935.745">2236 338 8890 0 0,'0'0'3294'0'0,"0"0"-898"0"0,0 0-346 0 0,0 0-247 0 0,0 0-376 0 0,0 0-267 0 0,0 0-194 0 0,34-16-156 0 0,104-51-124 0 0,-80 27 120 0 0,-50 30-615 0 0,-2 3-126 0 0,1-1 1 0 0,-1 0 0 0 0,-1 0 0 0 0,1 0-1 0 0,-1-1 1 0 0,-1 0 0 0 0,0 0-1 0 0,0 0 1 0 0,-1 0 0 0 0,0-1 0 0 0,0 0-1 0 0,-1 1 1 0 0,0-1 0 0 0,-1 0 0 0 0,0 0-1 0 0,-1 0 1 0 0,0-2-66 0 0,-1 10-29 0 0,1 0 0 0 0,-1 0-1 0 0,1 0 1 0 0,-1 0 0 0 0,0 0 0 0 0,0 0-1 0 0,0 0 1 0 0,0 0 0 0 0,-1 1 0 0 0,1-1-1 0 0,0 0 1 0 0,-1 1 0 0 0,1-1-1 0 0,-1 1 1 0 0,0-1 0 0 0,1 1 0 0 0,-1 0-1 0 0,0-1 1 0 0,0 1 0 0 0,0 0 0 0 0,0 0-1 0 0,0 0 1 0 0,0 1 0 0 0,0-1 0 0 0,0 1-1 0 0,0-1 1 0 0,0 1 0 0 0,-1-1 0 0 0,1 1-1 0 0,0 0 1 0 0,0 0 0 0 0,0 0 0 0 0,0 0-1 0 0,-2 1 30 0 0,-74 16-743 0 0,67-12 693 0 0,1 1 0 0 0,0 0 0 0 0,0 1 0 0 0,0 0 0 0 0,1 0-1 0 0,0 1 1 0 0,0 0 0 0 0,1 1 0 0 0,0 0 0 0 0,0 0 0 0 0,1 1 0 0 0,1 0-1 0 0,-1 0 1 0 0,2 1 0 0 0,-1 0 0 0 0,1 0 0 0 0,1 0 0 0 0,0 0-1 0 0,1 1 1 0 0,0-1 0 0 0,1 1 0 0 0,0 0 0 0 0,0 3 50 0 0,2-5-2 0 0,0-1 1 0 0,0 1-1 0 0,1-1 1 0 0,0 1-1 0 0,1-1 1 0 0,0 1-1 0 0,0-1 1 0 0,1 0 0 0 0,0 0-1 0 0,1 0 1 0 0,0 0-1 0 0,0-1 1 0 0,1 0-1 0 0,0 0 1 0 0,1 0-1 0 0,-1 0 1 0 0,2-1-1 0 0,6 7 2 0 0,1 0-22 0 0,1-1 0 0 0,0-1 0 0 0,1 0 0 0 0,0-1 0 0 0,1-1-1 0 0,0-1 1 0 0,1 0 0 0 0,0-1 0 0 0,0-1 0 0 0,1 0 0 0 0,0-2 0 0 0,0 0 0 0 0,0-1-1 0 0,1-1 1 0 0,-1-1 0 0 0,1-1 0 0 0,6 0 22 0 0,-7-1-666 0 0,27-1-2038 0 0,-17-2-4528 0 0,-11-1-4388 0 0</inkml:trace>
</inkml:ink>
</file>

<file path=ppt/ink/ink3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1 11987 0 0,'0'0'1284'0'0,"0"0"-163"0"0,0 0-102 0 0,0 0 11 0 0,0 0-26 0 0,0 0-124 0 0,0 0-176 0 0,0 0-155 0 0,0 0-43 0 0,0 0 9 0 0,0 0 37 0 0,0 0-26 0 0,0 0-81 0 0,3 36-68 0 0,10 117-50 0 0,14 198 808 0 0,2-30-2174 0 0,-39-285-2408 0 0,-10-20-6418 0 0,13-13 255 0 0</inkml:trace>
  <inkml:trace contextRef="#ctx0" brushRef="#br0" timeOffset="437.03">1 604 6569 0 0,'0'0'2844'0'0,"0"0"-1956"0"0,0 0-392 0 0,0 0 155 0 0,0 0 145 0 0,34-9 27 0 0,113-29-40 0 0,34 8 994 0 0,54 6-1375 0 0,-79 11-3203 0 0,-64 7-1943 0 0,-1-2-3315 0 0,-49 7 7634 0 0,-51 20 6689 0 0,-56 53 3331 0 0,59-65-9336 0 0,1 0 1 0 0,0 0 0 0 0,0 1-1 0 0,1 0 1 0 0,0 0-1 0 0,0 0 1 0 0,0 0-1 0 0,1 1 1 0 0,1-1-1 0 0,0 1 1 0 0,0 0 0 0 0,0-1-1 0 0,1 1 1 0 0,0 0-1 0 0,1 3-259 0 0,2-6 91 0 0,1 0 0 0 0,-1 0-1 0 0,1-1 1 0 0,1 1-1 0 0,-1-1 1 0 0,1 0 0 0 0,0 0-1 0 0,0 0 1 0 0,0-1 0 0 0,0 1-1 0 0,1-1 1 0 0,0 0 0 0 0,0 0-1 0 0,0 0 1 0 0,0-1 0 0 0,1 0-1 0 0,0 0 1 0 0,-1 0-1 0 0,1-1 1 0 0,0 0 0 0 0,0 0-1 0 0,0 0 1 0 0,0-1 0 0 0,1 0-1 0 0,-1 0 1 0 0,0-1 0 0 0,0 1-1 0 0,1-1 1 0 0,-1-1 0 0 0,0 1-1 0 0,1-1-90 0 0,2 2 185 0 0,0-1-1 0 0,0 0 0 0 0,0 0 1 0 0,0-1-1 0 0,0-1 1 0 0,0 1-1 0 0,0-1 1 0 0,0 0-1 0 0,-1-1 0 0 0,1 0 1 0 0,-1-1-1 0 0,1 0 1 0 0,-1 0-1 0 0,-1 0 1 0 0,1-1-1 0 0,-1-1 0 0 0,1 1 1 0 0,-1-1-1 0 0,-1 0 1 0 0,1 0-1 0 0,-1-1 1 0 0,0 0-1 0 0,-1 0 0 0 0,3-4-184 0 0,-7 6 28 0 0,0 0-1 0 0,0 1 1 0 0,0-1-1 0 0,0 0 1 0 0,-1 0-1 0 0,0 0 0 0 0,0 1 1 0 0,0-1-1 0 0,-1 0 1 0 0,1 0-1 0 0,-1 1 0 0 0,0-1 1 0 0,0 0-1 0 0,-1 1 1 0 0,0-1-1 0 0,1 1 0 0 0,-1-1 1 0 0,-1 1-1 0 0,1 0 1 0 0,-1 0-1 0 0,0 0 1 0 0,0 0-1 0 0,0 0 0 0 0,0 1 1 0 0,0-1-1 0 0,-2 0-27 0 0,-5-5-189 0 0,0 1-1 0 0,-1 0 1 0 0,0 0-1 0 0,0 1 1 0 0,0 1 0 0 0,-1 0-1 0 0,0 0 1 0 0,0 1-1 0 0,-3 0 190 0 0,-71-18-2376 0 0,29 12-5371 0 0,39 7-3933 0 0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0.0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1 8514 0 0,'0'0'4753'0'0,"0"0"-3497"0"0,0 0-320 0 0,0 0 25 0 0,0 0-209 0 0,0 0-264 0 0,0 0-224 0 0,0 0-176 0 0,0 0-128 0 0,0 0-144 0 0,0 0-200 0 0,0 0-336 0 0,0 0-513 0 0,0 0-623 0 0,-26 173-1313 0 0,26-170-1872 0 0,0-3-344 0 0</inkml:trace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3:04.86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 0 0 0 0,'0'0'649'0'0,"0"0"454"0"0,0 0 274 0 0,0 0 200 0 0,0 0 77 0 0,0 0-12 0 0,0 0-103 0 0,0 0-198 0 0,0 0-196 0 0,0 0-189 0 0,0 4 4396 0 0,-11 122-3620 0 0,11-102-1555 0 0,-1 40 240 0 0,3 0-1 0 0,2 0 1 0 0,4 0-1 0 0,3 9-416 0 0,-2-32 149 0 0,2 1-1 0 0,2-1 1 0 0,1-1 0 0 0,2 0 0 0 0,2-1-1 0 0,6 8-148 0 0,-7-19 97 0 0,1-1-1 0 0,1-1 0 0 0,1-1 0 0 0,1 0 1 0 0,1-2-1 0 0,2 0 0 0 0,0-1 1 0 0,1-2-1 0 0,9 5-96 0 0,51 33 385 0 0,68 19 452 0 0,-112-69-244 0 0,-44-4 1982 0 0,-72-31-2509 0 0,40 19-185 0 0,0 1 1 0 0,-1 2-1 0 0,1 1 0 0 0,-1 2 1 0 0,0 2-1 0 0,-7 1 119 0 0,11-1-76 0 0,13 0 60 0 0,-126 15-290 0 0,62 25-394 0 0,124-32-562 0 0,-24-11 1354 0 0,0 0 0 0 0,-1 0 0 0 0,1-2 0 0 0,-1 0 0 0 0,1-1 0 0 0,-2-1 0 0 0,1 0 1 0 0,-1-1-1 0 0,0-1 0 0 0,0-1 0 0 0,-1 0 0 0 0,-1 0 0 0 0,11-11-92 0 0,50-45 190 0 0,-2-4 1 0 0,40-52-191 0 0,-24 27 31 0 0,-86 125-695 0 0,-2-2 728 0 0,2-7-27 0 0,-2-1 0 0 0,-1 0 0 0 0,0 1 0 0 0,-2-1 1 0 0,0 0-1 0 0,-1 0 0 0 0,-1 0 0 0 0,-4 7-37 0 0,-47 82 148 0 0,52-105-2208 0 0,4-18-12784 0 0,1 6 5241 0 0</inkml:trace>
</inkml:ink>
</file>

<file path=ppt/ink/ink3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08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458 452 1400 0 0,'0'0'1485'0'0,"0"0"-483"0"0,0 0-76 0 0,0 0-18 0 0,0 0 30 0 0,-31 5-73 0 0,-100 18-13 0 0,49 14 456 0 0,70-27-1062 0 0,-4 0-82 0 0,1 1 0 0 0,1 1-1 0 0,-1 0 1 0 0,2 0 0 0 0,0 2-1 0 0,0-1 1 0 0,2 2 0 0 0,0 0 0 0 0,0 0-1 0 0,1 1 1 0 0,1 0 0 0 0,1 0-1 0 0,0 1 1 0 0,1 1 0 0 0,1-1 0 0 0,1 1-1 0 0,0 0 1 0 0,1 0 0 0 0,1 0-1 0 0,1 1 1 0 0,0 13-164 0 0,2-28 20 0 0,1 0 0 0 0,0 0-1 0 0,0 0 1 0 0,0 0 0 0 0,0 0 0 0 0,1 0-1 0 0,0 0 1 0 0,0 0 0 0 0,0 0 0 0 0,0-1-1 0 0,0 1 1 0 0,1-1 0 0 0,-1 0 0 0 0,1 0-1 0 0,0 1 1 0 0,0-2 0 0 0,0 1 0 0 0,1 0-1 0 0,-1-1 1 0 0,1 1 0 0 0,-1-1 0 0 0,1 0-1 0 0,0 0 1 0 0,0-1 0 0 0,0 1 0 0 0,0-1-1 0 0,0 0 1 0 0,0 0 0 0 0,0 0 0 0 0,0 0-1 0 0,0-1 1 0 0,3 0-20 0 0,5 1 123 0 0,0-1 0 0 0,1-1-1 0 0,-1 0 1 0 0,0-1 0 0 0,0 0-1 0 0,0-1 1 0 0,-1 0 0 0 0,1-1 0 0 0,-1-1-1 0 0,11-4-122 0 0,4-5 24 0 0,-1 0 0 0 0,0-1 0 0 0,-1-1 0 0 0,0-2 0 0 0,-2 0 0 0 0,0-1 0 0 0,-1-2 0 0 0,-1 0 0 0 0,-1-1 0 0 0,-1 0-1 0 0,-1-2 1 0 0,-1 0 0 0 0,-1-1 0 0 0,-2-1 0 0 0,0 0 0 0 0,-1-1 0 0 0,-2 0 0 0 0,1-6-24 0 0,-9 27-157 0 0,0 0-1 0 0,0 0 1 0 0,-1 0 0 0 0,0-1 0 0 0,0 1-1 0 0,0-1 1 0 0,-1 1 0 0 0,0-1-1 0 0,0 1 1 0 0,-1-1 0 0 0,0 1-1 0 0,0 0 1 0 0,0-1 0 0 0,-1 1 0 0 0,0 0-1 0 0,0 0 1 0 0,0 0 0 0 0,-3-4 157 0 0,2 9-76 0 0,0 0 0 0 0,0 1 0 0 0,1-1 0 0 0,-1 1-1 0 0,0 0 1 0 0,0 0 0 0 0,0 0 0 0 0,0 0 0 0 0,0 0 0 0 0,0 1 0 0 0,1-1 0 0 0,-1 1 0 0 0,0 0 0 0 0,0 0 0 0 0,1 0 0 0 0,-1 0 0 0 0,0 0 0 0 0,1 0 0 0 0,-1 1 0 0 0,1-1 0 0 0,-1 1 0 0 0,1 0-1 0 0,0 0 1 0 0,0 0 0 0 0,0 0 0 0 0,0 0 0 0 0,0 0 0 0 0,0 0 0 0 0,1 1 0 0 0,-1-1 0 0 0,1 1 0 0 0,-1-1 0 0 0,1 1 0 0 0,0 0 76 0 0,-9 12 54 0 0,0 1 0 0 0,1 0 0 0 0,1 1 0 0 0,1 0 0 0 0,0 0 0 0 0,1 0 0 0 0,1 1 0 0 0,0 0 0 0 0,2 0 0 0 0,0 0 1 0 0,1 1-1 0 0,0-1 0 0 0,2 18-54 0 0,0-31 64 0 0,1 1-1 0 0,-1-1 1 0 0,1 1 0 0 0,0-1 0 0 0,1 0 0 0 0,-1 1 0 0 0,1-1-1 0 0,0 0 1 0 0,0 0 0 0 0,1 0 0 0 0,-1 0 0 0 0,1 0 0 0 0,0 0 0 0 0,0-1-1 0 0,1 0 1 0 0,-1 1 0 0 0,1-1 0 0 0,0 0 0 0 0,0-1 0 0 0,1 1 0 0 0,-1-1-1 0 0,1 0 1 0 0,0 0 0 0 0,-1 0 0 0 0,1-1 0 0 0,0 0 0 0 0,1 0-1 0 0,-1 0 1 0 0,0 0 0 0 0,1-1-64 0 0,17 5 341 0 0,0-2 0 0 0,1-1 0 0 0,-1 0 0 0 0,1-2 0 0 0,-1-1 0 0 0,14-2-341 0 0,-5-3 371 0 0,0-1-1 0 0,0-2 1 0 0,-1-1 0 0 0,0-1 0 0 0,-1-2 0 0 0,0-1 0 0 0,0-2 0 0 0,-2-1 0 0 0,0-1 0 0 0,-1-1 0 0 0,12-11-371 0 0,17-11 367 0 0,-1-2-1 0 0,-3-3 1 0 0,-1-2-1 0 0,-3-2 1 0 0,12-18-367 0 0,-47 52-2 0 0,-1 0 0 0 0,-1-1 0 0 0,0-1 0 0 0,-1 1 0 0 0,-1-2 0 0 0,0 1 0 0 0,-2-1 0 0 0,0 0 0 0 0,-1-1 0 0 0,-1 0 0 0 0,0 0 0 0 0,-1 0 0 0 0,-2 0 0 0 0,0-5 2 0 0,-1 23-33 0 0,-1 0 1 0 0,0-1-1 0 0,0 1 1 0 0,0 0-1 0 0,0-1 1 0 0,0 1 0 0 0,0 0-1 0 0,0-1 1 0 0,0 1-1 0 0,-1 0 1 0 0,1 0-1 0 0,-1-1 1 0 0,1 1-1 0 0,-1 0 1 0 0,1 0-1 0 0,-1 0 1 0 0,1 0-1 0 0,-1 0 1 0 0,0-1 0 0 0,0 1-1 0 0,0 0 1 0 0,1 1-1 0 0,-1-1 1 0 0,0 0-1 0 0,0 0 1 0 0,0 0-1 0 0,0 0 1 0 0,-1 1-1 0 0,1-1 1 0 0,0 1-1 0 0,0-1 1 0 0,0 1-1 0 0,-1-1 1 0 0,1 1 0 0 0,0 0-1 0 0,0-1 1 0 0,-1 1-1 0 0,1 0 1 0 0,0 0-1 0 0,0 0 1 0 0,-1 0-1 0 0,1 0 1 0 0,0 0-1 0 0,-1 0 1 0 0,1 0-1 0 0,-1 1 33 0 0,-57 29-1570 0 0,32-7 1465 0 0,2 2 0 0 0,0 1 0 0 0,2 1 0 0 0,1 1 0 0 0,1 1 0 0 0,1 1 0 0 0,2 1 0 0 0,1 0 0 0 0,1 1-1 0 0,2 1 1 0 0,1 0 0 0 0,2 1 0 0 0,2 1 0 0 0,0-1 0 0 0,3 1 0 0 0,-3 36 105 0 0,8-62-10 0 0,0 1 1 0 0,1 0 0 0 0,0 0-1 0 0,0-1 1 0 0,2 1-1 0 0,-1 0 1 0 0,1-1 0 0 0,0 1-1 0 0,1-1 1 0 0,0 0 0 0 0,0 0-1 0 0,1 0 1 0 0,0 0-1 0 0,1 0 1 0 0,0-1 0 0 0,0 0-1 0 0,1 0 1 0 0,0 0-1 0 0,1-1 1 0 0,-1 0 0 0 0,1 0-1 0 0,1-1 1 0 0,-1 0-1 0 0,1 0 1 0 0,0 0 0 0 0,9 3 9 0 0,3-1 200 0 0,0-2-1 0 0,0 0 1 0 0,1-2 0 0 0,0 0 0 0 0,0-1-1 0 0,0-1 1 0 0,0-1 0 0 0,0-1 0 0 0,0-1 0 0 0,1-1-1 0 0,-1-1 1 0 0,-1 0 0 0 0,1-2 0 0 0,0 0 0 0 0,-1-2-1 0 0,0 0 1 0 0,-1-1 0 0 0,1-1 0 0 0,-2-1-1 0 0,1 0 1 0 0,10-9-200 0 0,23-13 320 0 0,-1-2-1 0 0,-2-3 1 0 0,-2-1 0 0 0,-1-3-1 0 0,-2-2 1 0 0,-2-1-1 0 0,-2-3 1 0 0,25-37-320 0 0,-53 70-11 0 0,-1-1 1 0 0,-1-1-1 0 0,-1 0 1 0 0,0 0-1 0 0,-1-1 1 0 0,0 0-1 0 0,-2 0 1 0 0,0-1 0 0 0,-1 0-1 0 0,0 0 1 0 0,-2 0-1 0 0,0 0 1 0 0,-1-1-1 0 0,-1-4 11 0 0,-1 20-37 0 0,-1-1 0 0 0,0 1 0 0 0,0 0 1 0 0,0 0-1 0 0,0 0 0 0 0,0 0 0 0 0,-1 0 0 0 0,1 0 0 0 0,-1 0 0 0 0,0 1 0 0 0,0-1 1 0 0,0 0-1 0 0,0 1 0 0 0,0-1 0 0 0,0 1 0 0 0,-1 0 0 0 0,1 0 0 0 0,-1 0 0 0 0,0 0 1 0 0,0 0-1 0 0,1 1 0 0 0,-1-1 0 0 0,0 1 0 0 0,0 0 0 0 0,-1 0 0 0 0,1 0 0 0 0,0 0 1 0 0,0 0-1 0 0,0 1 0 0 0,-1-1 0 0 0,1 1 0 0 0,0 0 0 0 0,0 0 0 0 0,-1 0 0 0 0,1 1 1 0 0,0-1-1 0 0,0 1 0 0 0,-1 0 0 0 0,1-1 0 0 0,0 1 0 0 0,0 1 0 0 0,0-1 0 0 0,0 0 0 0 0,0 1 1 0 0,0 0-1 0 0,1-1 0 0 0,-1 1 0 0 0,0 0 0 0 0,-1 3 37 0 0,-20 11-3 0 0,1 1 0 0 0,0 1-1 0 0,1 0 1 0 0,2 2 0 0 0,0 1 0 0 0,1 1-1 0 0,1 0 1 0 0,1 1 0 0 0,1 1-1 0 0,1 0 1 0 0,1 2 0 0 0,1-1 0 0 0,1 2-1 0 0,2-1 1 0 0,1 2 0 0 0,1-1 0 0 0,1 1-1 0 0,1 2 4 0 0,3-21-5 0 0,2-1 0 0 0,-1 1 0 0 0,1-1 0 0 0,1 1 0 0 0,-1 0 0 0 0,1 0-1 0 0,1-1 1 0 0,0 1 0 0 0,0 0 0 0 0,1-1 0 0 0,0 1 0 0 0,0-1 0 0 0,1 0-1 0 0,0 1 1 0 0,0-1 0 0 0,1 0 0 0 0,0-1 0 0 0,1 1 0 0 0,-1-1 0 0 0,1 0-1 0 0,1 0 1 0 0,0 0 0 0 0,0-1 0 0 0,0 0 0 0 0,0 0 0 0 0,1-1-1 0 0,0 1 1 0 0,6 2 5 0 0,4-1-89 0 0,0-1-1 0 0,1 0 1 0 0,0-2-1 0 0,-1 0 1 0 0,1-1-1 0 0,1 0 1 0 0,-1-2-1 0 0,0 0 1 0 0,7-2 89 0 0,38-2-3310 0 0,-3-4-4214 0 0,-39 3-1233 0 0</inkml:trace>
  <inkml:trace contextRef="#ctx0" brushRef="#br0" timeOffset="2428.36">2538 452 3825 0 0,'0'0'1375'0'0,"0"0"-284"0"0,0 0-143 0 0,0 0 47 0 0,0 0 74 0 0,0 0-14 0 0,0 0-100 0 0,0 0-113 0 0,0 0-133 0 0,0 0-121 0 0,0 0-126 0 0,-28 19-104 0 0,-86 61-68 0 0,68-27 87 0 0,43-43-277 0 0,-23 120 582 0 0,26-126-651 0 0,0-1 0 0 0,0 1 0 0 0,0-1 1 0 0,1 1-1 0 0,-1-1 0 0 0,1 0 0 0 0,0 1 1 0 0,0-1-1 0 0,0 0 0 0 0,0 1 0 0 0,0-1 0 0 0,1 0 1 0 0,0 0-1 0 0,-1 0 0 0 0,1 0 0 0 0,0-1 1 0 0,1 1-1 0 0,-1 0 0 0 0,0-1 0 0 0,1 1 1 0 0,-1-1-1 0 0,1 0 0 0 0,0 0 0 0 0,0 0 0 0 0,0 0 1 0 0,0-1-1 0 0,0 1 0 0 0,0-1 0 0 0,0 1 1 0 0,1-1-1 0 0,-1 0 0 0 0,0 0 0 0 0,1-1 0 0 0,-1 1 1 0 0,0-1-1 0 0,3 0-31 0 0,8 1 275 0 0,1 0 0 0 0,0-2 0 0 0,0 0 0 0 0,0 0 0 0 0,0-2 0 0 0,-1 0 0 0 0,1 0 0 0 0,-1-1-1 0 0,0-1 1 0 0,0 0 0 0 0,-1-1 0 0 0,1-1 0 0 0,-1 0 0 0 0,0-1 0 0 0,-1 0 0 0 0,0-1 0 0 0,-1 0 0 0 0,11-11-275 0 0,-15 14 81 0 0,1 0 0 0 0,-1-1 0 0 0,0 0 0 0 0,0 0 0 0 0,-1-1 0 0 0,0 1 0 0 0,0-2 0 0 0,-1 1 0 0 0,0 0 0 0 0,0-1 0 0 0,-1 0 0 0 0,0 0 0 0 0,-1 0 0 0 0,0-1 0 0 0,0 1 0 0 0,-1-1 0 0 0,0 0 0 0 0,-1 0 0 0 0,0 1 0 0 0,-1-1 0 0 0,0 0 0 0 0,0 0 0 0 0,-1 0 0 0 0,-2-7-81 0 0,0 11-112 0 0,0 0 0 0 0,0 1 0 0 0,0 0 0 0 0,-1-1 0 0 0,0 1 0 0 0,0 1 0 0 0,-1-1-1 0 0,1 1 1 0 0,-1-1 0 0 0,0 1 0 0 0,0 1 0 0 0,0-1 0 0 0,-1 1 0 0 0,1 0-1 0 0,-1 0 1 0 0,0 0 0 0 0,0 1 0 0 0,0 0 0 0 0,0 0 0 0 0,0 1 0 0 0,0-1 0 0 0,-1 1-1 0 0,1 1 1 0 0,0-1 0 0 0,-1 1 112 0 0,-3-1-809 0 0,1 1-1 0 0,-1 1 1 0 0,1-1 0 0 0,0 1-1 0 0,-1 1 1 0 0,1-1 0 0 0,0 2-1 0 0,0-1 1 0 0,0 1-1 0 0,-4 3 810 0 0,-16 8-5850 0 0,9-3-1141 0 0</inkml:trace>
  <inkml:trace contextRef="#ctx0" brushRef="#br0" timeOffset="2944.373">2875 507 11338 0 0,'0'0'4215'0'0,"0"0"-2402"0"0,0 0-935 0 0,0 0-149 0 0,0 0-22 0 0,0 0-63 0 0,0 0-88 0 0,0 0-67 0 0,0 0-48 0 0,0 0-93 0 0,0 0-92 0 0,-16 33-96 0 0,-51 103-102 0 0,49-69 10 0 0,18-65-61 0 0,1 0 1 0 0,-1 0 0 0 0,1 1 0 0 0,-1-1-1 0 0,1 0 1 0 0,0 0 0 0 0,0 0 0 0 0,0 0 0 0 0,0 0-1 0 0,1 0 1 0 0,-1 0 0 0 0,0 0 0 0 0,1 0 0 0 0,-1-1-1 0 0,1 1 1 0 0,0-1 0 0 0,0 1 0 0 0,-1-1 0 0 0,1 1-1 0 0,0-1 1 0 0,0 0 0 0 0,0 0 0 0 0,0 0 0 0 0,1 0-1 0 0,-1-1 1 0 0,0 1 0 0 0,0 0 0 0 0,0-1 0 0 0,1 1-1 0 0,-1-1 1 0 0,0 0 0 0 0,1 0 0 0 0,-1 0 0 0 0,0 0-1 0 0,3-1-7 0 0,83-11 428 0 0,-62-1-356 0 0,-1 0 0 0 0,0-2 0 0 0,-1-1 0 0 0,0-1 0 0 0,-2 0 1 0 0,0-2-1 0 0,-1-1 0 0 0,0 0 0 0 0,14-21-72 0 0,-35 42-28 0 0,0-1-1 0 0,0 1 1 0 0,1-1-1 0 0,-1 1 1 0 0,0 0-1 0 0,0-1 1 0 0,1 1-1 0 0,-1-1 1 0 0,0 1-1 0 0,1-1 1 0 0,-1 1-1 0 0,1-1 1 0 0,-1 1-1 0 0,1-1 1 0 0,-1 1-1 0 0,1-1 1 0 0,-1 1 0 0 0,1-1-1 0 0,-1 0 1 0 0,1 1-1 0 0,-1-1 1 0 0,1 0-1 0 0,0 0 1 0 0,-1 1-1 0 0,1-1 1 0 0,0 0-1 0 0,-1 0 1 0 0,1 0-1 0 0,0 0 1 0 0,-1 0-1 0 0,1 0 1 0 0,-1 0-1 0 0,1 0 1 0 0,0 0-1 0 0,-1 0 1 0 0,1 0-1 0 0,0 0 1 0 0,-1 0-1 0 0,1-1 1 0 0,0 1-1 0 0,-1 0 1 0 0,1 0 0 0 0,-1-1-1 0 0,1 1 1 0 0,-1-1-1 0 0,1 1 1 0 0,0 0-1 0 0,-1-1 1 0 0,0 1-1 0 0,1-1 1 0 0,-1 1-1 0 0,1-1 1 0 0,-1 1-1 0 0,1-1 1 0 0,-1 1-1 0 0,0-1 1 0 0,0 0-1 0 0,1 1 1 0 0,-1-1-1 0 0,0 1 1 0 0,0-1-1 0 0,1 0 29 0 0,-1 5-6 0 0,1 0 0 0 0,0 0-1 0 0,0-1 1 0 0,0 1-1 0 0,1 0 1 0 0,-1-1 0 0 0,1 1-1 0 0,0-1 1 0 0,0 1-1 0 0,0-1 1 0 0,0 0-1 0 0,1 0 1 0 0,-1 0 0 0 0,1 0-1 0 0,0 0 1 0 0,0 0-1 0 0,0-1 1 0 0,0 1 0 0 0,0-1-1 0 0,1 0 1 0 0,-1 0-1 0 0,1 0 1 0 0,-1-1 0 0 0,1 1-1 0 0,0-1 1 0 0,2 1 6 0 0,0-1 137 0 0,1 0 0 0 0,0 0 0 0 0,0-1-1 0 0,0 0 1 0 0,-1 0 0 0 0,1 0 0 0 0,0-1 0 0 0,0 0 0 0 0,-1 0 0 0 0,1-1 0 0 0,0 0 0 0 0,-1 0 0 0 0,1-1 0 0 0,-1 1 0 0 0,0-1 0 0 0,0-1-1 0 0,0 1 1 0 0,-1-1 0 0 0,1 0 0 0 0,-1 0 0 0 0,0-1 0 0 0,4-3-137 0 0,2-4 162 0 0,0 0 0 0 0,-1-1 1 0 0,0-1-1 0 0,-1 1 0 0 0,-1-2 0 0 0,0 1 0 0 0,-1-1 0 0 0,0 0 0 0 0,-1 0-162 0 0,13-69-598 0 0,-18 65-3653 0 0,-1 1-4100 0 0,0 17-3589 0 0</inkml:trace>
  <inkml:trace contextRef="#ctx0" brushRef="#br0" timeOffset="3743.986">3770 721 1088 0 0,'0'0'2745'0'0,"0"0"-147"0"0,0 0 2 0 0,0 0-87 0 0,0 0-294 0 0,32-12-311 0 0,99-38-327 0 0,-54 2 798 0 0,-71 43-2225 0 0,-1 0 0 0 0,1 0 0 0 0,-1 0 0 0 0,0-1 0 0 0,-1 0 1 0 0,1 0-1 0 0,-1 0 0 0 0,0 0 0 0 0,-1-1 0 0 0,1 1 0 0 0,-1-1 0 0 0,0 0 0 0 0,-1 0 1 0 0,0 0-1 0 0,0-1 0 0 0,-1 1 0 0 0,1 0 0 0 0,-2-1 0 0 0,1 1 0 0 0,-1-1 0 0 0,0 1 1 0 0,-1 0-1 0 0,0-5-154 0 0,-3 7-9 0 0,1 1 1 0 0,-1 0 0 0 0,0 0-1 0 0,-1 0 1 0 0,1 1 0 0 0,-1 0-1 0 0,0-1 1 0 0,0 2 0 0 0,0-1-1 0 0,0 0 1 0 0,0 1 0 0 0,0 0-1 0 0,-1 0 1 0 0,1 1 0 0 0,-1 0-1 0 0,1 0 1 0 0,-1 0 0 0 0,0 0-1 0 0,1 1 1 0 0,-1 0 0 0 0,0 0-1 0 0,1 0 1 0 0,-1 1 0 0 0,-2 0 8 0 0,-6 3-73 0 0,1 0 1 0 0,-1 1 0 0 0,1 0-1 0 0,0 1 1 0 0,0 0 0 0 0,1 1 0 0 0,-1 1-1 0 0,2 0 1 0 0,-1 1 0 0 0,1 0-1 0 0,0 0 1 0 0,1 1 0 0 0,0 1 0 0 0,1 0-1 0 0,-2 3 73 0 0,3-5-202 0 0,1 1 1 0 0,0 1-1 0 0,0-1 0 0 0,1 1 0 0 0,0 0 0 0 0,1 1 0 0 0,1-1 0 0 0,0 1 0 0 0,0 0 0 0 0,1 0 0 0 0,0 1 0 0 0,2-1 1 0 0,-1 0-1 0 0,1 1 0 0 0,1 5 202 0 0,1-14-121 0 0,0 1 0 0 0,0-1 0 0 0,1 0 0 0 0,-1 0 1 0 0,1 0-1 0 0,0 0 0 0 0,0-1 0 0 0,1 1 0 0 0,-1 0 0 0 0,1-1 1 0 0,-1 0-1 0 0,1 1 0 0 0,0-1 0 0 0,1 0 0 0 0,-1 0 0 0 0,0-1 1 0 0,1 1-1 0 0,0-1 0 0 0,-1 0 0 0 0,1 0 0 0 0,0 0 0 0 0,0 0 1 0 0,0-1-1 0 0,0 1 0 0 0,0-1 0 0 0,4 0 121 0 0,114 16-5468 0 0,-101-17 4466 0 0,0-1-1 0 0,-1-1 1 0 0,1 0-1 0 0,-1-2 1 0 0,1 0 0 0 0,-1-1-1 0 0,0-2 1 0 0,17-7 1002 0 0,-5 0-558 0 0,-1-2-1 0 0,0-1 1 0 0,-1-1-1 0 0,26-22 559 0 0,-37 25 0 0 0,0-2 0 0 0,-1 0 0 0 0,0-2 0 0 0,-2 1 0 0 0,0-2 0 0 0,-1 0 0 0 0,-2-1 0 0 0,12-22 0 0 0,-23 41 37 0 0,-1 1 1 0 0,1-1-1 0 0,-1 0 1 0 0,0 0-1 0 0,0 0 1 0 0,0 0-1 0 0,0 0 0 0 0,0 0 1 0 0,0 0-1 0 0,0 0 1 0 0,0 0-1 0 0,-1 0 1 0 0,1-1-1 0 0,-1 1 0 0 0,0 0 1 0 0,0 0-1 0 0,0-1 1 0 0,0 1-1 0 0,0 0 0 0 0,0-1 1 0 0,0 1-1 0 0,-1 0 1 0 0,1 0-1 0 0,-1 0 1 0 0,0-1-1 0 0,1 1 0 0 0,-1 0 1 0 0,0 0-1 0 0,0 0 1 0 0,-1 0-1 0 0,1 0 1 0 0,0 0-1 0 0,-1 1 0 0 0,1-1 1 0 0,-1 0-1 0 0,1 1 1 0 0,-1-1-1 0 0,0 1 1 0 0,0-1-1 0 0,1 1 0 0 0,-1 0 1 0 0,0 0-1 0 0,0 0 1 0 0,0 0-1 0 0,-1 0 1 0 0,1 0-1 0 0,0 1 0 0 0,-1-1-37 0 0,-5 1 781 0 0,1 0 0 0 0,0 0 1 0 0,-1 1-1 0 0,1 0 0 0 0,0 0 0 0 0,0 1 0 0 0,0-1 0 0 0,0 2 0 0 0,0-1 0 0 0,0 1 0 0 0,1 0 0 0 0,-4 3-781 0 0,-109 92 4473 0 0,112-92-4378 0 0,0 0 0 0 0,0 1 0 0 0,0 0 0 0 0,1 0-1 0 0,0 1 1 0 0,0 0 0 0 0,1 0 0 0 0,0 0 0 0 0,0 1 0 0 0,1-1 0 0 0,0 1 0 0 0,1 0 0 0 0,0 0 0 0 0,0 1-1 0 0,1-1 1 0 0,0 1 0 0 0,0-1 0 0 0,1 1 0 0 0,1 1-95 0 0,2-8 16 0 0,1 1 0 0 0,-1-1 0 0 0,1 0 0 0 0,0 0 0 0 0,0 0 0 0 0,0 0 0 0 0,1 0 0 0 0,-1-1 0 0 0,0 0 0 0 0,1 1 0 0 0,0-1 0 0 0,0 0 0 0 0,-1-1 0 0 0,1 1 0 0 0,0-1 0 0 0,0 0 0 0 0,1 0 0 0 0,-1 0 0 0 0,0 0 0 0 0,0-1 0 0 0,0 1 0 0 0,1-1 0 0 0,-1 0-16 0 0,12 0 280 0 0,0 0 0 0 0,0-1 0 0 0,-1 0 0 0 0,1-1 0 0 0,-1-1 0 0 0,1 0 1 0 0,-1-1-1 0 0,0-1 0 0 0,0-1 0 0 0,-1 0 0 0 0,1 0 0 0 0,-1-2 0 0 0,-1 0 0 0 0,1 0 0 0 0,-2-1 0 0 0,6-5-280 0 0,0-2 138 0 0,0 0-1 0 0,-1-2 0 0 0,-1 0 1 0 0,-1 0-1 0 0,-1-2 1 0 0,0 0-1 0 0,-1 0 1 0 0,-2-1-1 0 0,0-1 0 0 0,-1 0 1 0 0,-1 0-1 0 0,-1-1 1 0 0,-1 0-1 0 0,-1-1 1 0 0,-1 1-1 0 0,-2-1 0 0 0,0 0 1 0 0,-1 0-1 0 0,-1-16-137 0 0,-2 30-85 0 0,-1 1 0 0 0,0 0 0 0 0,0-1 0 0 0,0 1 0 0 0,-1 0 0 0 0,-1 0 0 0 0,0 0 0 0 0,0 1 0 0 0,0-1 0 0 0,-1 1 0 0 0,0 0 0 0 0,-1 0 0 0 0,0 1-1 0 0,0 0 1 0 0,-1 0 0 0 0,0 0 0 0 0,0 1 0 0 0,0 0 0 0 0,-1 0 0 0 0,0 1 0 0 0,0 0 0 0 0,0 0 0 0 0,-1 1 0 0 0,1 0 0 0 0,-1 0 0 0 0,0 1 0 0 0,-1 0 0 0 0,1 1 0 0 0,0 0-1 0 0,-1 0 1 0 0,1 1 0 0 0,-1 1 0 0 0,1-1 0 0 0,-1 1 0 0 0,1 1 0 0 0,-1 0 0 0 0,1 0 0 0 0,-1 1 0 0 0,1 0 0 0 0,0 1 0 0 0,0 0 0 0 0,0 0 0 0 0,0 1 0 0 0,0 0 0 0 0,1 1-1 0 0,-5 3 86 0 0,2 1-50 0 0,0 0 0 0 0,1 1 0 0 0,0 0 0 0 0,1 1 0 0 0,0 0-1 0 0,1 1 1 0 0,0-1 0 0 0,1 2 0 0 0,0-1 0 0 0,1 1-1 0 0,0 0 1 0 0,1 0 0 0 0,1 0 0 0 0,0 1 0 0 0,1 0-1 0 0,0 0 1 0 0,1 0 0 0 0,0 0 0 0 0,2 0 0 0 0,-1 0-1 0 0,2 0 1 0 0,0 0 0 0 0,0 1 0 0 0,2-1 0 0 0,-1-1-1 0 0,2 1 1 0 0,0 0 0 0 0,1-1 0 0 0,0 0 0 0 0,1 0-1 0 0,0 0 1 0 0,1-1 0 0 0,0 0 0 0 0,1 0 0 0 0,1-1-1 0 0,3 4 51 0 0,7 8 59 0 0,1 0-1 0 0,1-2 0 0 0,2 0 0 0 0,0-2 0 0 0,0 0 0 0 0,2-2 0 0 0,1 0 1 0 0,0-2-1 0 0,0-1 0 0 0,17 6-58 0 0,121 38-993 0 0,6-16-4793 0 0,-133-34-4890 0 0</inkml:trace>
</inkml:ink>
</file>

<file path=ppt/ink/ink3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9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533 475 3465 0 0,'0'0'1139'0'0,"0"0"-240"0"0,0 0-151 0 0,0 0 25 0 0,0 0 77 0 0,0 0 47 0 0,0 0-5 0 0,0 0-97 0 0,-34 1-141 0 0,-105 7-158 0 0,133-8-463 0 0,1 0-1 0 0,-1 0 1 0 0,0 1 0 0 0,1 0 0 0 0,-1 0-1 0 0,1 0 1 0 0,-1 1 0 0 0,1-1 0 0 0,0 2-1 0 0,-1-1 1 0 0,1 0 0 0 0,0 1 0 0 0,1 0 0 0 0,-1 0-1 0 0,0 1-32 0 0,-8 5 69 0 0,-10 6 109 0 0,0 1 0 0 0,0 1 0 0 0,2 1 1 0 0,0 0-1 0 0,1 2 0 0 0,1 1 0 0 0,1 0 0 0 0,1 1 0 0 0,1 1 0 0 0,0 0 1 0 0,2 1-1 0 0,-6 16-178 0 0,19-38 35 0 0,-1 0 0 0 0,1 1 0 0 0,0-1 0 0 0,0 1 0 0 0,0-1 0 0 0,0 0 1 0 0,0 1-1 0 0,1 0 0 0 0,-1-1 0 0 0,1 1 0 0 0,0-1 0 0 0,0 1 0 0 0,0 0 0 0 0,0-1 0 0 0,0 1 1 0 0,0-1-1 0 0,1 1 0 0 0,-1-1 0 0 0,1 1 0 0 0,0-1 0 0 0,0 1 0 0 0,0-1 0 0 0,0 1 1 0 0,0-1-1 0 0,0 0 0 0 0,1 1 0 0 0,-1-1 0 0 0,1 0 0 0 0,-1 0 0 0 0,1 0 0 0 0,0 0 1 0 0,0-1-1 0 0,0 1 0 0 0,0 0 0 0 0,0-1 0 0 0,0 1 0 0 0,1-1 0 0 0,-1 0 0 0 0,0 0 0 0 0,1 0 1 0 0,-1 0-1 0 0,1 0 0 0 0,-1 0 0 0 0,1-1 0 0 0,-1 1-35 0 0,16-1 189 0 0,1-1 0 0 0,-1 0 1 0 0,0-2-1 0 0,0 0 0 0 0,-1 0 0 0 0,1-2 0 0 0,-1 0 1 0 0,1-2-1 0 0,-2 1 0 0 0,1-2 0 0 0,-1 0 0 0 0,0-1 1 0 0,-1-1-1 0 0,0 0 0 0 0,13-12-189 0 0,-7 9 85 0 0,6-5-9 0 0,0 0-1 0 0,0-2 1 0 0,-2-1-1 0 0,-1-1 1 0 0,0 0-1 0 0,-2-2 1 0 0,0-1-1 0 0,-2-1 1 0 0,-1-1-1 0 0,-1 0 1 0 0,-1-1-1 0 0,-2-1 1 0 0,10-24-76 0 0,-25 52-6 0 0,1 1 1 0 0,-1-1 0 0 0,1 1-1 0 0,-1-1 1 0 0,0 1-1 0 0,1-1 1 0 0,-1 0-1 0 0,0 1 1 0 0,1-1 0 0 0,-1 0-1 0 0,0 0 1 0 0,0 1-1 0 0,0-1 1 0 0,1 0-1 0 0,-1 1 1 0 0,0-1-1 0 0,0 0 1 0 0,0 0 0 0 0,0 1-1 0 0,0-1 1 0 0,0 0-1 0 0,0 0 1 0 0,-1 1-1 0 0,1-1 1 0 0,0 0 0 0 0,0 1-1 0 0,-1-1 1 0 0,1 0-1 0 0,0 1 1 0 0,-1-1-1 0 0,1 0 1 0 0,0 1 0 0 0,-1-1-1 0 0,1 1 1 0 0,-1-1-1 0 0,1 0 1 0 0,-1 1-1 0 0,1-1 1 0 0,-1 1-1 0 0,0 0 1 0 0,1-1 0 0 0,-1 1-1 0 0,0-1 1 0 0,1 1-1 0 0,-1 0 1 0 0,0 0-1 0 0,1-1 1 0 0,-1 1 0 0 0,0 0-1 0 0,0 0 6 0 0,-34 19-938 0 0,28-10 941 0 0,0 1 0 0 0,1 0 0 0 0,0 0-1 0 0,1 0 1 0 0,0 1 0 0 0,1 0 0 0 0,0 0 0 0 0,1 0 0 0 0,0 1-1 0 0,0-1 1 0 0,1 1 0 0 0,1-1 0 0 0,0 1 0 0 0,1 0-1 0 0,0 0 1 0 0,0-1 0 0 0,1 1 0 0 0,1 0 0 0 0,0-1-1 0 0,1 2-2 0 0,-1-7 25 0 0,1 0 1 0 0,-1 0-1 0 0,1 0 0 0 0,0-1 0 0 0,1 1 0 0 0,-1-1 0 0 0,1 1 0 0 0,0-1 1 0 0,1-1-1 0 0,-1 1 0 0 0,1-1 0 0 0,0 1 0 0 0,0-1 0 0 0,0 0 0 0 0,0-1 1 0 0,1 0-1 0 0,0 1 0 0 0,-1-2 0 0 0,1 1 0 0 0,0-1 0 0 0,0 0 0 0 0,1 0 1 0 0,0 0-26 0 0,151 12 796 0 0,-152-14-765 0 0,23-3 108 0 0,-1-1 0 0 0,0-1 1 0 0,0-1-1 0 0,-1-2 0 0 0,0 0 0 0 0,0-2 0 0 0,-1-1 1 0 0,0-1-1 0 0,-1-2 0 0 0,-1 0 0 0 0,0-2 0 0 0,-1 0 1 0 0,0-1-1 0 0,-2-2 0 0 0,0 0 0 0 0,-1-1 0 0 0,-1-2 1 0 0,-1 1-1 0 0,0-2 0 0 0,-2-1 0 0 0,6-12-139 0 0,-11 19-15 0 0,-1 0 0 0 0,-1 0 1 0 0,0-1-1 0 0,-2 0 0 0 0,0-1 0 0 0,-1 1 0 0 0,-1-1 0 0 0,0 0 0 0 0,-2-1 0 0 0,0 1 0 0 0,-1-1 1 0 0,-1 0-1 0 0,-1 1 0 0 0,-1-1 0 0 0,0 0 0 0 0,-1 1 0 0 0,-2-1 0 0 0,-3-12 15 0 0,6 29-48 0 0,-1 0 1 0 0,1 0-1 0 0,0-1 0 0 0,-1 1 0 0 0,0 0 1 0 0,0 1-1 0 0,0-1 0 0 0,0 0 0 0 0,0 1 1 0 0,-1-1-1 0 0,1 1 0 0 0,-1-1 0 0 0,1 1 1 0 0,-1 0-1 0 0,0 0 0 0 0,0 1 0 0 0,0-1 0 0 0,0 0 1 0 0,0 1-1 0 0,0 0 0 0 0,-1 0 0 0 0,1 0 1 0 0,0 0-1 0 0,-1 0 0 0 0,1 1 0 0 0,-1-1 1 0 0,1 1-1 0 0,0 0 0 0 0,-1 0 0 0 0,1 0 1 0 0,-1 1-1 0 0,1-1 0 0 0,0 1 0 0 0,-1 0 1 0 0,1 0-1 0 0,0 0 0 0 0,-1 0 0 0 0,1 0 0 0 0,0 1 1 0 0,0 0-1 0 0,0-1 0 0 0,0 1 0 0 0,-2 2 48 0 0,-9 9 25 0 0,0 1-1 0 0,1 0 0 0 0,1 0 1 0 0,0 1-1 0 0,1 1 1 0 0,0 0-1 0 0,2 1 0 0 0,0 0 1 0 0,1 0-1 0 0,0 0 0 0 0,1 1 1 0 0,2 1-1 0 0,0-1 0 0 0,0 1 1 0 0,2 0-1 0 0,0 0 0 0 0,1 0 1 0 0,1 0-1 0 0,1 0 0 0 0,1 0 1 0 0,1 0-1 0 0,0 0 1 0 0,3 8-25 0 0,2 0 59 0 0,2 0 1 0 0,1-1-1 0 0,1 0 1 0 0,2-1-1 0 0,0 0 1 0 0,1-1-1 0 0,2-1 1 0 0,17 21-60 0 0,-21-29-15 0 0,0 0 1 0 0,1-1-1 0 0,1-1 1 0 0,1 0-1 0 0,0 0 1 0 0,0-2-1 0 0,1 0 1 0 0,10 5 14 0 0,37-5-2855 0 0,-25-25-8644 0 0,-31 10 4288 0 0</inkml:trace>
  <inkml:trace contextRef="#ctx0" brushRef="#br0" timeOffset="391.995">1779 427 8562 0 0,'0'0'1492'0'0,"0"0"-194"0"0,0 0-125 0 0,0 0-51 0 0,0 0-85 0 0,0 0-162 0 0,0 0-161 0 0,0 0-121 0 0,0 0-103 0 0,0 0-93 0 0,0 0-66 0 0,0 0-58 0 0,0 0-71 0 0,-22 34-42 0 0,-67 106-31 0 0,66-69 47 0 0,24-58-112 0 0,-2-8-27 0 0,0-1-1 0 0,1 1 1 0 0,-1 0 0 0 0,1 0-1 0 0,0 0 1 0 0,0-1 0 0 0,0 1-1 0 0,1 0 1 0 0,0 0 0 0 0,0-1-1 0 0,0 1 1 0 0,0-1 0 0 0,1 1 0 0 0,0-1-1 0 0,0 1 1 0 0,0-1 0 0 0,0 0-1 0 0,1 0 1 0 0,-1 0 0 0 0,1 0-1 0 0,0 0 1 0 0,0-1 0 0 0,1 1-1 0 0,-1-1 1 0 0,1 0 0 0 0,0 0-1 0 0,-1 0 1 0 0,1-1 0 0 0,1 1-1 0 0,-1-1 1 0 0,0 0 0 0 0,0 0-1 0 0,1 0 1 0 0,1 0-37 0 0,7-2 167 0 0,0 1 0 0 0,0-2 0 0 0,0 0 0 0 0,0-1 0 0 0,0 0 0 0 0,0 0 0 0 0,0-2 0 0 0,-1 1 0 0 0,1-2 0 0 0,-1 0 0 0 0,0 0 0 0 0,-1-1 0 0 0,1 0 0 0 0,-1-1 0 0 0,0-1 0 0 0,-1 0 0 0 0,0 0 0 0 0,5-5-167 0 0,-6 5 38 0 0,-1 0-1 0 0,1 0 1 0 0,-1-1-1 0 0,-1 0 1 0 0,0-1-1 0 0,0 1 1 0 0,-1-1-1 0 0,0-1 1 0 0,-1 1 0 0 0,0-1-1 0 0,0 0 1 0 0,-1 0-1 0 0,-1-1 1 0 0,0 1-1 0 0,0-1 1 0 0,-1 1 0 0 0,-1-1-1 0 0,0 0 1 0 0,-1 0-1 0 0,0 0 1 0 0,0 1-1 0 0,-2-1 1 0 0,1 0 0 0 0,-4-10-38 0 0,3 16-229 0 0,-1-1 0 0 0,0 0 0 0 0,-1 1 0 0 0,0 0 0 0 0,0 0 0 0 0,0 0 0 0 0,-1 0 0 0 0,1 1 0 0 0,-2 0 0 0 0,1 0 0 0 0,0 0 0 0 0,-1 0 0 0 0,0 1 0 0 0,0 0 0 0 0,-5-3 229 0 0,-26-9-3845 0 0,-2 8-3553 0 0,22 8-2167 0 0</inkml:trace>
  <inkml:trace contextRef="#ctx0" brushRef="#br0" timeOffset="836.678">2116 803 7450 0 0,'0'0'2451'0'0,"0"0"-742"0"0,0 0-226 0 0,0 0 46 0 0,0 0-65 0 0,0 0-154 0 0,0 0-151 0 0,0 0-158 0 0,0 0-183 0 0,0 0-185 0 0,0 0-174 0 0,0 0-146 0 0,-1-18-71 0 0,0-55-46 0 0,15 20 114 0 0,-9 40-299 0 0,1 0-1 0 0,0 1 0 0 0,1-1 0 0 0,0 1 0 0 0,1 1 0 0 0,0-1 0 0 0,1 1 1 0 0,0 1-1 0 0,1 0 0 0 0,6-5-10 0 0,-16 14-38 0 0,0 0 0 0 0,1 1 0 0 0,-1-1 1 0 0,1 1-1 0 0,-1-1 0 0 0,0 0 0 0 0,1 1 0 0 0,-1-1 0 0 0,1 1 1 0 0,0-1-1 0 0,-1 1 0 0 0,1 0 0 0 0,-1-1 0 0 0,1 1 0 0 0,0-1 1 0 0,-1 1-1 0 0,1 0 0 0 0,0 0 0 0 0,-1-1 0 0 0,1 1 1 0 0,0 0-1 0 0,-1 0 0 0 0,1 0 0 0 0,0 0 0 0 0,0 0 0 0 0,-1 0 1 0 0,1 0-1 0 0,0 0 0 0 0,-1 0 0 0 0,1 0 0 0 0,0 0 0 0 0,0 0 1 0 0,-1 0-1 0 0,1 1 0 0 0,0-1 0 0 0,-1 0 0 0 0,1 0 0 0 0,0 1 1 0 0,-1-1-1 0 0,1 1 0 0 0,-1-1 0 0 0,1 0 0 0 0,0 1 1 0 0,-1-1-1 0 0,1 1 0 0 0,-1-1 0 0 0,1 1 0 0 0,-1 0 0 0 0,0-1 1 0 0,1 1-1 0 0,-1 0 0 0 0,0-1 0 0 0,1 1 0 0 0,-1 0 0 0 0,0-1 1 0 0,0 1-1 0 0,1 0 0 0 0,-1-1 0 0 0,0 1 0 0 0,0 0 1 0 0,0 0-1 0 0,0-1 0 0 0,0 1 0 0 0,0 0 0 0 0,0-1 0 0 0,0 1 1 0 0,0 0-1 0 0,-1 0 0 0 0,1-1 38 0 0,0 5-4 0 0,0 0 0 0 0,0-1 0 0 0,1 1 0 0 0,-1 0 0 0 0,1-1-1 0 0,0 1 1 0 0,0-1 0 0 0,1 1 0 0 0,-1-1 0 0 0,1 0 0 0 0,0 1 0 0 0,0-1 0 0 0,0 0 0 0 0,1 0 0 0 0,0 0 0 0 0,-1-1 0 0 0,1 1 0 0 0,1-1-1 0 0,-1 1 1 0 0,0-1 0 0 0,1 0 0 0 0,0 0 0 0 0,-1-1 0 0 0,1 1 0 0 0,0-1 0 0 0,1 0 0 0 0,-1 0 0 0 0,0 0 0 0 0,1 0 0 0 0,-1-1-1 0 0,0 0 1 0 0,1 0 0 0 0,0 0 0 0 0,4 0 4 0 0,-2-2 163 0 0,0 0 0 0 0,0 0 1 0 0,1-1-1 0 0,-1 0 0 0 0,0-1 0 0 0,0 0 0 0 0,-1 0 0 0 0,1 0 0 0 0,-1 0 0 0 0,1-1 0 0 0,-1 0 1 0 0,0-1-1 0 0,0 1 0 0 0,-1-1 0 0 0,0 0 0 0 0,0-1 0 0 0,0 1 0 0 0,2-4-163 0 0,17-15 662 0 0,-17 18-624 0 0,0-2-1 0 0,0 1 0 0 0,0-1 0 0 0,-1 0 1 0 0,0 0-1 0 0,-1 0 0 0 0,0-1 0 0 0,0 0 1 0 0,-1 0-1 0 0,0 0 0 0 0,0-1 0 0 0,-1 0 1 0 0,0 1-1 0 0,-1-1 0 0 0,0 0 1 0 0,-1 0-1 0 0,0-2-37 0 0,-1 11-1263 0 0,0 1-946 0 0,0 0-1566 0 0,0 0-2598 0 0,0 0-4119 0 0</inkml:trace>
  <inkml:trace contextRef="#ctx0" brushRef="#br0" timeOffset="1352.716">3032 372 11106 0 0,'0'0'2881'0'0,"0"0"-986"0"0,0 0-471 0 0,0 0-125 0 0,0 0-185 0 0,0 0-274 0 0,0 0-196 0 0,0 0-152 0 0,0 0-126 0 0,0 0-102 0 0,0 0-90 0 0,0 0-66 0 0,-31 4-67 0 0,-97 17-43 0 0,66 8-77 0 0,54-20 47 0 0,1-2-33 0 0,0 0-1 0 0,0 0 1 0 0,1 1-1 0 0,0 0 0 0 0,1 1 1 0 0,0-1-1 0 0,0 1 1 0 0,1 0-1 0 0,0 0 0 0 0,0 0 1 0 0,1 1-1 0 0,0-1 0 0 0,1 1 1 0 0,0 0-1 0 0,1 0 1 0 0,0-1-1 0 0,0 1 0 0 0,1 0 1 0 0,0 0-1 0 0,2 7 66 0 0,-2-13-9 0 0,1-1-1 0 0,0-1 1 0 0,0 1-1 0 0,0 0 1 0 0,1 0-1 0 0,-1 0 1 0 0,1-1-1 0 0,0 1 1 0 0,-1 0-1 0 0,1-1 1 0 0,0 0-1 0 0,1 1 1 0 0,-1-1 0 0 0,0 0-1 0 0,1 0 1 0 0,-1 0-1 0 0,1-1 1 0 0,-1 1-1 0 0,1 0 1 0 0,0-1-1 0 0,0 0 1 0 0,0 0-1 0 0,0 0 1 0 0,0 0-1 0 0,0 0 1 0 0,0 0-1 0 0,0-1 1 0 0,2 1 9 0 0,91 0 576 0 0,-95-1-568 0 0,54-7 406 0 0,-47 5-379 0 0,0-1 0 0 0,0 1 0 0 0,0 0 0 0 0,0 0 0 0 0,0 1 0 0 0,0 0 0 0 0,0 1 0 0 0,0 0 0 0 0,1 0 0 0 0,-1 0 0 0 0,0 1 0 0 0,0 1 0 0 0,0-1 0 0 0,0 1 0 0 0,0 1 0 0 0,0-1 0 0 0,-1 1 0 0 0,1 1 0 0 0,-1-1 0 0 0,0 1 0 0 0,0 1 0 0 0,0-1 0 0 0,0 1 0 0 0,-1 0 0 0 0,0 1 0 0 0,0 0 0 0 0,0 0 0 0 0,0 1-35 0 0,1 10 0 0 0,-1 0 1 0 0,-1 1 0 0 0,-1-1 0 0 0,0 1-1 0 0,-2 0 1 0 0,0 0 0 0 0,-1 0 0 0 0,0 0 0 0 0,-2 0-1 0 0,-1 11 0 0 0,1 15-69 0 0,3 3-36 0 0,-3-1-1 0 0,-2 1 1 0 0,-2 0-1 0 0,-2-1 1 0 0,-2 0-1 0 0,-2-1 1 0 0,-2 0-1 0 0,-12 27 106 0 0,22-64 30 0 0,-1 1 0 0 0,0-1 0 0 0,-1 1 0 0 0,0-1-1 0 0,0 0 1 0 0,-1-1 0 0 0,0 0 0 0 0,0 1 0 0 0,0-2 0 0 0,-1 1 0 0 0,0-1 0 0 0,-1 0 0 0 0,0-1-1 0 0,1 1 1 0 0,-2-2 0 0 0,1 1 0 0 0,0-1 0 0 0,-1 0 0 0 0,0-1 0 0 0,0 0 0 0 0,0 0-1 0 0,0-1 1 0 0,0 0 0 0 0,-1-1 0 0 0,1 0 0 0 0,-1 0 0 0 0,-2-1-30 0 0,7 1 22 0 0,0-1 0 0 0,0 1 1 0 0,1-1-1 0 0,-1 0 0 0 0,0 0 0 0 0,0 0 0 0 0,0-1 1 0 0,1 0-1 0 0,-1 0 0 0 0,0 0 0 0 0,1 0 1 0 0,-1-1-1 0 0,1 0 0 0 0,-1 0 0 0 0,1 0 1 0 0,0 0-1 0 0,0-1 0 0 0,0 0 0 0 0,0 0 0 0 0,0 0 1 0 0,1 0-1 0 0,-1 0 0 0 0,1-1 0 0 0,0 1 1 0 0,0-1-1 0 0,0 0 0 0 0,-1-3-22 0 0,-1-6 8 0 0,0-1 0 0 0,2 0 0 0 0,-1 0 0 0 0,2 0 0 0 0,0 0 0 0 0,0-1 1 0 0,2 1-1 0 0,-1 0 0 0 0,2-1 0 0 0,0 1 0 0 0,1 0 0 0 0,0-1 0 0 0,1 1 0 0 0,1 1 0 0 0,0-1 0 0 0,1 0 0 0 0,1 0-8 0 0,8-19-6 0 0,1 0-1 0 0,1 2 0 0 0,2 0 1 0 0,2 1-1 0 0,0 1 0 0 0,2 1 0 0 0,1 0 1 0 0,1 2-1 0 0,14-11 7 0 0,-10 13-604 0 0,0 1-1 0 0,1 2 1 0 0,1 0 0 0 0,1 2-1 0 0,28-12 605 0 0,-25 14-2154 0 0,-5 2-2940 0 0,-9 6-3653 0 0</inkml:trace>
</inkml:ink>
</file>

<file path=ppt/ink/ink3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21.8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46 544 0 0 0,'0'0'591'0'0,"0"0"316"0"0,0 0 85 0 0,0 0-11 0 0,0 0-76 0 0,-5 33-71 0 0,-18 104-75 0 0,13-31 1234 0 0,9-94-1040 0 0,-4 43-401 0 0,3-52 8073 0 0,3-24-8503 0 0,0 1 0 0 0,1-1 0 0 0,1 1 0 0 0,0 0 0 0 0,2 0 0 0 0,1 0 0 0 0,0 1-1 0 0,1 0 1 0 0,7-11-122 0 0,6-13 23 0 0,2 2 0 0 0,1 0-1 0 0,3 2 1 0 0,1 0 0 0 0,2 2-1 0 0,1 1 1 0 0,2 2 0 0 0,23-19-23 0 0,-55 52-22 0 0,0 1 0 0 0,1-1 0 0 0,-1 1 1 0 0,0-1-1 0 0,1 0 0 0 0,-1 1 0 0 0,0-1 1 0 0,1 1-1 0 0,-1-1 0 0 0,1 1 0 0 0,-1-1 0 0 0,1 1 1 0 0,-1-1-1 0 0,1 1 0 0 0,-1 0 0 0 0,1-1 1 0 0,-1 1-1 0 0,1 0 0 0 0,0-1 0 0 0,-1 1 0 0 0,1 0 1 0 0,0 0-1 0 0,-1 0 0 0 0,1-1 0 0 0,-1 1 1 0 0,1 0-1 0 0,0 0 0 0 0,-1 0 0 0 0,1 0 1 0 0,0 0-1 0 0,-1 0 0 0 0,1 0 0 0 0,0 1 0 0 0,-1-1 1 0 0,1 0-1 0 0,0 0 0 0 0,-1 0 0 0 0,1 1 1 0 0,0-1-1 0 0,-1 0 0 0 0,1 1 0 0 0,-1-1 0 0 0,1 0 1 0 0,-1 1-1 0 0,1-1 0 0 0,-1 1 0 0 0,1-1 1 0 0,-1 1-1 0 0,1-1 0 0 0,-1 1 22 0 0,2 36-2094 0 0,-2-23 1629 0 0,0 34-4232 0 0,0-16-2587 0 0,0-20 3542 0 0</inkml:trace>
  <inkml:trace contextRef="#ctx0" brushRef="#br0" timeOffset="361.99">702 437 1000 0 0,'0'0'2375'0'0,"0"0"-810"0"0,0 0-201 0 0,0 0 102 0 0,0 0 58 0 0,0 0-129 0 0,0 0-184 0 0,0 0-144 0 0,0 0-115 0 0,0 0-87 0 0,0 0-108 0 0,-18 35-133 0 0,-54 108-129 0 0,49-57 101 0 0,24-71-462 0 0,-3-9-62 0 0,1-1-1 0 0,0 0 1 0 0,0 1-1 0 0,0-1 1 0 0,1 0-1 0 0,0 1 1 0 0,0-1-1 0 0,0 1 1 0 0,1-1-1 0 0,-1 0 1 0 0,1 1-1 0 0,1-1 1 0 0,-1 0-1 0 0,1 0 1 0 0,0 1-1 0 0,0-1 1 0 0,0-1-1 0 0,1 1 1 0 0,-1 0-1 0 0,1-1 1 0 0,1 1-1 0 0,-1-1 1 0 0,0 0-1 0 0,1 0 1 0 0,0 0-1 0 0,0 0 1 0 0,0-1-1 0 0,1 0 1 0 0,-1 0-1 0 0,1 0 1 0 0,0 0-1 0 0,-1-1 1 0 0,5 2-72 0 0,-2-3 146 0 0,0-1 0 0 0,0 0 1 0 0,-1 0-1 0 0,1 0 1 0 0,0-1-1 0 0,-1 0 0 0 0,1-1 1 0 0,-1 1-1 0 0,1-1 1 0 0,-1 0-1 0 0,1-1 0 0 0,-1 0 1 0 0,0 0-1 0 0,0 0 1 0 0,-1 0-1 0 0,1-1 0 0 0,-1 0 1 0 0,1 0-1 0 0,-1-1 1 0 0,-1 0-1 0 0,1 1 0 0 0,0-2 1 0 0,-1 1-1 0 0,0 0 1 0 0,-1-1-1 0 0,1 0 0 0 0,0-2-146 0 0,1 2 15 0 0,-1-1 0 0 0,1-1 0 0 0,-2 1-1 0 0,1-1 1 0 0,-1 1 0 0 0,0-1 0 0 0,0 0-1 0 0,-1 0 1 0 0,0 0 0 0 0,-1-1 0 0 0,0 1 0 0 0,0 0-1 0 0,-1-1 1 0 0,0 1 0 0 0,0 0 0 0 0,-1-1-1 0 0,0 1 1 0 0,0 0 0 0 0,-1 0 0 0 0,0-1-1 0 0,-1 1 1 0 0,1 1 0 0 0,-2-1 0 0 0,1 0-1 0 0,-1 1 1 0 0,0 0 0 0 0,-1-1 0 0 0,1 2-1 0 0,-3-3-14 0 0,-1 2-404 0 0,0 0-1 0 0,-1 0 1 0 0,0 1-1 0 0,0 1 0 0 0,0-1 1 0 0,-1 1-1 0 0,1 1 0 0 0,-1 0 1 0 0,-1 0-1 0 0,1 1 0 0 0,-7-1 405 0 0,-29 1-4884 0 0,3 13-4224 0 0,27-2 3421 0 0</inkml:trace>
  <inkml:trace contextRef="#ctx0" brushRef="#br0" timeOffset="782.016">1329 463 4241 0 0,'0'0'1562'0'0,"0"0"-130"0"0,0 0 116 0 0,0 0 259 0 0,0 0 122 0 0,0 0-78 0 0,0 0-288 0 0,0 0-427 0 0,0 0-384 0 0,0 0-308 0 0,0 0-162 0 0,0 0-36 0 0,-18 11-10 0 0,-60 38 7 0 0,68-42-169 0 0,0 0-1 0 0,0 1 1 0 0,1 1-1 0 0,0-1 1 0 0,0 2-1 0 0,1-1 1 0 0,0 1-1 0 0,0 0 1 0 0,2 1-1 0 0,-1 0 1 0 0,1 0-74 0 0,0-2 50 0 0,3-4-48 0 0,-1 0 0 0 0,1-1-1 0 0,0 1 1 0 0,0 0 0 0 0,0 1 0 0 0,1-1 0 0 0,0 0 0 0 0,0 1-1 0 0,0-1 1 0 0,1 1 0 0 0,0 0 0 0 0,0-1 0 0 0,0 1 0 0 0,1 0-1 0 0,0 0 1 0 0,0-1 0 0 0,0 1 0 0 0,1 0 0 0 0,0 0 0 0 0,0-1-1 0 0,0 1 1 0 0,1 0 0 0 0,-1-1 0 0 0,1 1 0 0 0,1-1 0 0 0,-1 0-1 0 0,1 0 1 0 0,0 0 0 0 0,0 0 0 0 0,1 0 0 0 0,-1-1 0 0 0,1 1-1 0 0,0-1 1 0 0,0 0 0 0 0,0 0 0 0 0,1-1 0 0 0,0 1 0 0 0,-1-1-1 0 0,1 0 1 0 0,4 2-2 0 0,5-1 130 0 0,-1-1 0 0 0,0 0 0 0 0,1-1 0 0 0,0 0 0 0 0,-1-1 0 0 0,1-1 0 0 0,0 0 1 0 0,0-1-1 0 0,-1-1 0 0 0,1 0 0 0 0,-1 0 0 0 0,1-2 0 0 0,-1 0 0 0 0,0 0 0 0 0,0-1 0 0 0,-1 0 0 0 0,1-1 0 0 0,9-7-130 0 0,21-14 493 0 0,-1-2 1 0 0,-2-2-1 0 0,-1-1 1 0 0,16-18-494 0 0,-31 27 129 0 0,0 0 0 0 0,-2-2 1 0 0,-1-1-1 0 0,0 0 1 0 0,-2-2-1 0 0,-2 0 1 0 0,5-11-130 0 0,-15 26-22 0 0,-1-1 1 0 0,0 0-1 0 0,-1 0 1 0 0,0-1-1 0 0,-1 1 1 0 0,-1-1 0 0 0,-1 0-1 0 0,0 0 1 0 0,0 0-1 0 0,-2 0 1 0 0,0-1-1 0 0,0 1 1 0 0,-2 0-1 0 0,0 0 1 0 0,-1 0-1 0 0,0 0 1 0 0,-2-3 21 0 0,3 10-47 0 0,0-1-1 0 0,-1 1 1 0 0,0 0-1 0 0,0 0 1 0 0,-1 0 0 0 0,0 0-1 0 0,-1 0 1 0 0,1 1 0 0 0,-1 0-1 0 0,-1 0 1 0 0,0 0-1 0 0,1 1 1 0 0,-2 0 0 0 0,1 0-1 0 0,-1 0 1 0 0,0 1 0 0 0,0 0-1 0 0,-1 0 1 0 0,1 1-1 0 0,-1 0 1 0 0,0 0 0 0 0,0 1-1 0 0,0 0 1 0 0,-1 1-1 0 0,1-1 1 0 0,-1 1 0 0 0,1 1-1 0 0,-1 0 1 0 0,0 0 0 0 0,0 1-1 0 0,1 0 1 0 0,-1 0-1 0 0,0 1 1 0 0,0 0 0 0 0,1 1-1 0 0,-6 1 48 0 0,3 3-5 0 0,1 0-1 0 0,-1 0 0 0 0,1 1 0 0 0,0 0 0 0 0,1 1 1 0 0,0 0-1 0 0,0 0 0 0 0,0 1 0 0 0,1 0 1 0 0,1 1-1 0 0,0-1 0 0 0,0 1 0 0 0,0 1 1 0 0,2 0-1 0 0,-1 0 0 0 0,1 0 0 0 0,1 0 1 0 0,0 1-1 0 0,1-1 0 0 0,0 1 0 0 0,0 0 0 0 0,2 0 1 0 0,-1 0-1 0 0,1 0 0 0 0,1 1 0 0 0,0-1 1 0 0,1 0-1 0 0,1 0 0 0 0,-1 0 0 0 0,2 0 1 0 0,0 0-1 0 0,0-1 0 0 0,1 1 0 0 0,0-1 0 0 0,1 1 1 0 0,1-2-1 0 0,1 4 6 0 0,16 20 82 0 0,1-1 0 0 0,2 0-1 0 0,1-2 1 0 0,1-1 0 0 0,2-2 0 0 0,1 0 0 0 0,1-2-1 0 0,1-2 1 0 0,1-1 0 0 0,4 1-82 0 0,-19-11 59 0 0,201 98-1164 0 0,-189-101-2419 0 0,-11-6-5049 0 0,-9-3-2243 0 0</inkml:trace>
</inkml:ink>
</file>

<file path=ppt/ink/ink3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30.1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376 193 4185 0 0,'0'0'1458'0'0,"0"0"-634"0"0,0 0-404 0 0,0 0-92 0 0,0 0 56 0 0,0 0 88 0 0,0 0 127 0 0,0 0 152 0 0,0 0 116 0 0,0 0 63 0 0,0 0-39 0 0,3 18-101 0 0,20 134 1298 0 0,-21-72-1298 0 0,-4 1 0 0 0,-2 0 0 0 0,-5-1 0 0 0,-3 1-790 0 0,-36 132-46 0 0,31-161-2941 0 0,17-51 1672 0 0,0-1-464 0 0,0 0-714 0 0,0 0-790 0 0,0 0-312 0 0,0 0 946 0 0</inkml:trace>
  <inkml:trace contextRef="#ctx0" brushRef="#br0" timeOffset="251.383">0 623 10218 0 0,'0'0'1363'0'0,"0"0"-749"0"0,0 0-212 0 0,0 0 311 0 0,0 0 365 0 0,0 0 197 0 0,0 0-18 0 0,0 0-172 0 0,38-5-150 0 0,120-17-147 0 0,30-26 655 0 0,-115 24-1156 0 0,206-55-539 0 0,-219 63-3975 0 0,-1 0-4066 0 0,-48 13-393 0 0</inkml:trace>
  <inkml:trace contextRef="#ctx0" brushRef="#br0" timeOffset="670.313">910 75 13179 0 0,'0'0'727'0'0,"0"0"-205"0"0,0 0-32 0 0,0 0 187 0 0,0 0 150 0 0,0 0 59 0 0,-9 30-45 0 0,-27 101-111 0 0,0 95 922 0 0,8 156-1273 0 0,27-379-367 0 0,1 0 1 0 0,-1 0 0 0 0,1 0-1 0 0,-1 1 1 0 0,1-1 0 0 0,0 0-1 0 0,0 0 1 0 0,0 1-1 0 0,1-1 1 0 0,-1 0 0 0 0,1 0-1 0 0,0 0 1 0 0,0 1 0 0 0,0-1-1 0 0,0 0 1 0 0,0 0 0 0 0,1 0-1 0 0,-1-1 1 0 0,1 1-1 0 0,0 0 1 0 0,0 0 0 0 0,0-1-1 0 0,0 0 1 0 0,0 1 0 0 0,1-1-1 0 0,-1 0 1 0 0,1 0 0 0 0,-1 0-1 0 0,1 0 1 0 0,0 0-1 0 0,0-1 1 0 0,0 1 0 0 0,0-1-1 0 0,0 0 1 0 0,0 0 0 0 0,0 0-1 0 0,0 0 1 0 0,0-1-1 0 0,1 1 1 0 0,-1-1 0 0 0,0 0-1 0 0,0 0 1 0 0,1 0 0 0 0,-1 0-1 0 0,0 0 1 0 0,0-1 0 0 0,1 0-1 0 0,-1 1 1 0 0,0-1-1 0 0,0-1 1 0 0,0 1 0 0 0,0 0-1 0 0,0-1-12 0 0,137-118 751 0 0,-15 15-623 0 0,-124 103-132 0 0,0 1 1 0 0,0 0-1 0 0,0 0 1 0 0,0 1-1 0 0,0-1 0 0 0,0 0 1 0 0,0 0-1 0 0,1 0 0 0 0,-1 1 1 0 0,0-1-1 0 0,1 1 0 0 0,-1-1 1 0 0,0 1-1 0 0,1-1 0 0 0,-1 1 1 0 0,0 0-1 0 0,1 0 0 0 0,-1 0 1 0 0,1 0-1 0 0,-1 0 0 0 0,1 0 1 0 0,-1 0-1 0 0,0 0 0 0 0,1 0 1 0 0,-1 1-1 0 0,1-1 0 0 0,-1 0 1 0 0,0 1-1 0 0,1-1 1 0 0,-1 1-1 0 0,0 0 0 0 0,0-1 1 0 0,1 1-1 0 0,-1 0 0 0 0,0 0 1 0 0,0 0-1 0 0,0 0 0 0 0,0 0 1 0 0,0 0-1 0 0,0 0 0 0 0,0 0 1 0 0,-1 0-1 0 0,1 1 0 0 0,0-1 1 0 0,0 0-1 0 0,-1 0 0 0 0,1 1 1 0 0,-1-1-1 0 0,1 0 0 0 0,-1 2 4 0 0,6 146-816 0 0,13-132-2499 0 0,-2-15-6389 0 0,-11-2 1264 0 0</inkml:trace>
  <inkml:trace contextRef="#ctx0" brushRef="#br0" timeOffset="1451.792">1705 605 5417 0 0,'0'0'3157'0'0,"0"0"-1073"0"0,0 0-383 0 0,0 0-60 0 0,0 0-202 0 0,0 0-233 0 0,0 0-267 0 0,0 0-242 0 0,0 0-143 0 0,0 0-141 0 0,-31 18-118 0 0,-97 60-88 0 0,61-19 1 0 0,62-54-223 0 0,-1 0 0 0 0,2 1 1 0 0,-1-1-1 0 0,1 1 1 0 0,-1 0-1 0 0,1 0 0 0 0,1 0 1 0 0,-1 1-1 0 0,1-1 1 0 0,1 1-1 0 0,-1 0 0 0 0,1 0 1 0 0,0 0-1 0 0,0 0 1 0 0,1 0-1 0 0,0 0 0 0 0,1 0 1 0 0,-1 4 14 0 0,3-9 15 0 0,1-1 0 0 0,-1 1 0 0 0,0 0 0 0 0,1-1 0 0 0,0 0-1 0 0,-1 1 1 0 0,1-1 0 0 0,0 0 0 0 0,-1 0 0 0 0,1 0 0 0 0,0-1 0 0 0,0 1 0 0 0,0-1 0 0 0,-1 0 0 0 0,1 1 0 0 0,0-1 0 0 0,0-1 0 0 0,0 1-1 0 0,0 0 1 0 0,0-1 0 0 0,0 1 0 0 0,-1-1 0 0 0,1 0 0 0 0,0 0 0 0 0,-1 0 0 0 0,2 0-15 0 0,143-76 792 0 0,76-66-597 0 0,-221 143-215 0 0,-1 0 0 0 0,1 0 0 0 0,-1-1 1 0 0,0 1-1 0 0,1 0 0 0 0,-1 0 0 0 0,0 0 0 0 0,1 1 1 0 0,-1-1-1 0 0,0 0 0 0 0,1 0 0 0 0,-1 1 0 0 0,0-1 0 0 0,1 1 1 0 0,-1-1-1 0 0,0 1 0 0 0,0-1 0 0 0,1 1 0 0 0,-1 0 1 0 0,0 0-1 0 0,0-1 0 0 0,0 1 0 0 0,0 0 0 0 0,0 0 0 0 0,0 0 1 0 0,0 0-1 0 0,0 0 0 0 0,-1 1 0 0 0,1-1 0 0 0,0 0 1 0 0,-1 0-1 0 0,1 0 0 0 0,-1 1 0 0 0,1-1 0 0 0,-1 0 1 0 0,1 1-1 0 0,-1-1 0 0 0,0 0 0 0 0,0 1 0 0 0,0-1 0 0 0,0 0 1 0 0,0 1-1 0 0,0-1 0 0 0,0 1 0 0 0,0-1 0 0 0,0 0 1 0 0,-1 1-1 0 0,1-1 0 0 0,0 0 0 0 0,-1 1 0 0 0,1-1 1 0 0,-1 0-1 0 0,0 0 0 0 0,1 0 0 0 0,-1 1 0 0 0,0-1 0 0 0,0 0 20 0 0,0 10 76 0 0,-5 26-39 0 0,5-34-37 0 0,-1-1-1 0 0,1 1 1 0 0,-1 0-1 0 0,1 0 1 0 0,0 0-1 0 0,0 0 1 0 0,0 0-1 0 0,1 1 1 0 0,-1-1-1 0 0,1 0 1 0 0,0 0-1 0 0,0 0 1 0 0,0 1-1 0 0,0-1 1 0 0,0 0 0 0 0,1 0-1 0 0,-1 0 1 0 0,1 0-1 0 0,0 1 1 0 0,0-1-1 0 0,0 0 1 0 0,0 0-1 0 0,1-1 1 0 0,-1 1-1 0 0,1 0 1 0 0,-1 0-1 0 0,1-1 1 0 0,0 1-1 0 0,0-1 1 0 0,1 1-1 0 0,-1-1 1 0 0,0 0-1 0 0,1 0 1 0 0,-1 0-1 0 0,1 0 1 0 0,0-1-1 0 0,0 1 1 0 0,-1 0 0 0 0,1-1-1 0 0,0 0 1 0 0,1 0 0 0 0,2 0 26 0 0,-1-1 1 0 0,1 0-1 0 0,0 0 1 0 0,0-1-1 0 0,0 1 1 0 0,0-1-1 0 0,0-1 1 0 0,0 1-1 0 0,0-1 1 0 0,-1 0-1 0 0,1 0 1 0 0,-1-1-1 0 0,1 1 1 0 0,-1-1-1 0 0,4-3-26 0 0,72-36-287 0 0,-29-16 1694 0 0,82-160 1733 0 0,-110 182-3066 0 0,-2-1 1 0 0,-1 0-1 0 0,-2-2 1 0 0,-2 0-1 0 0,-1-1 1 0 0,-2-1 0 0 0,-2 0-1 0 0,-2-1 1 0 0,-1 0-1 0 0,-3 0 1 0 0,1-22-75 0 0,-7 63-10 0 0,0-1 1 0 0,0 0 0 0 0,0 1-1 0 0,0-1 1 0 0,0 1-1 0 0,0-1 1 0 0,-1 0 0 0 0,1 1-1 0 0,0-1 1 0 0,-1 1 0 0 0,1-1-1 0 0,-1 1 1 0 0,0-1-1 0 0,1 1 1 0 0,-1-1 0 0 0,0 1-1 0 0,0 0 1 0 0,0 0 0 0 0,0-1-1 0 0,0 1 1 0 0,0 0-1 0 0,-1 0 1 0 0,1 0 0 0 0,0 0-1 0 0,0 0 1 0 0,-1 0-1 0 0,1 0 1 0 0,-1 1 0 0 0,1-1-1 0 0,-1 0 1 0 0,1 1 0 0 0,-1-1-1 0 0,1 1 1 0 0,-1 0-1 0 0,1-1 1 0 0,-1 1 0 0 0,0 0-1 0 0,1 0 1 0 0,-1 0-1 0 0,1 0 1 0 0,-1 0 0 0 0,0 1-1 0 0,1-1 1 0 0,-1 0 0 0 0,1 1-1 0 0,-1-1 1 0 0,1 1-1 0 0,-1-1 1 0 0,1 1 0 0 0,-1 0-1 0 0,1 0 1 0 0,-1 0 0 0 0,1-1-1 0 0,0 1 1 0 0,0 1-1 0 0,0-1 1 0 0,-2 1 9 0 0,-11 12-39 0 0,1 2-1 0 0,0 0 1 0 0,1 0 0 0 0,0 1-1 0 0,1 0 1 0 0,2 1 0 0 0,-1 0-1 0 0,2 1 1 0 0,0 0 0 0 0,2 0-1 0 0,0 1 1 0 0,1 0 0 0 0,1 0-1 0 0,1 0 1 0 0,0 0 0 0 0,2 0-1 0 0,0 1 1 0 0,2 16 39 0 0,-1-15-9 0 0,1 0 0 0 0,0-1-1 0 0,2 1 1 0 0,0 0 0 0 0,2-1 0 0 0,0 1 0 0 0,2-1-1 0 0,3 9 11 0 0,3-2-36 0 0,0 1 1 0 0,2-2-1 0 0,1 0 1 0 0,1-1-1 0 0,1-1 1 0 0,1 0-1 0 0,21 20 35 0 0,25 27-1015 0 0,-65-72 803 0 0,0 0 0 0 0,-1 0 0 0 0,1-1 0 0 0,0 1 0 0 0,0 0 0 0 0,0 0-1 0 0,0 0 1 0 0,0-1 0 0 0,0 1 0 0 0,0 0 0 0 0,0 0 0 0 0,0 0 0 0 0,0-1 0 0 0,0 1-1 0 0,0 0 1 0 0,0 0 0 0 0,0 0 0 0 0,0-1 0 0 0,0 1 0 0 0,0 0 0 0 0,0 0 0 0 0,1 0 0 0 0,-1-1-1 0 0,0 1 1 0 0,0 0 0 0 0,0 0 0 0 0,0 0 0 0 0,0 0 0 0 0,0-1 0 0 0,0 1 0 0 0,1 0-1 0 0,-1 0 1 0 0,0 0 0 0 0,0 0 0 0 0,0 0 0 0 0,1-1 212 0 0,-17-12-8931 0 0,11 9 2560 0 0</inkml:trace>
  <inkml:trace contextRef="#ctx0" brushRef="#br0" timeOffset="1694.122">2081 366 12163 0 0,'0'0'2391'0'0,"0"0"-1228"0"0,0 0-669 0 0,0 0 43 0 0,0 0 249 0 0,0 0 203 0 0,0 0 71 0 0,0 0-92 0 0,0 0-133 0 0,0 0-150 0 0,0 0-130 0 0,35 8-115 0 0,113 23-101 0 0,-29-23 156 0 0,116-22-74 0 0,-82-11-5083 0 0,-122 20-1670 0 0,-9 2-5387 0 0</inkml:trace>
  <inkml:trace contextRef="#ctx0" brushRef="#br0" timeOffset="2966.917">3220 498 4457 0 0,'0'0'1646'0'0,"0"0"35"0"0,0 0 73 0 0,0 0 25 0 0,0 0-139 0 0,0 0-310 0 0,0 0-267 0 0,0 0-184 0 0,0 0-134 0 0,0 0-101 0 0,0 0-129 0 0,-31 8-99 0 0,-100 28-80 0 0,69 0 83 0 0,52-24-304 0 0,0-1-72 0 0,0 0 0 0 0,1 1 1 0 0,0 0-1 0 0,1 0 0 0 0,0 1 0 0 0,1 0 1 0 0,1 0-1 0 0,0 1 0 0 0,1-1 0 0 0,0 1 1 0 0,1 1-1 0 0,1-1 0 0 0,0 0 1 0 0,1 1-1 0 0,0 0 0 0 0,2-1 0 0 0,-1 1 1 0 0,3 13-44 0 0,-2-26 14 0 0,1 0 0 0 0,-1 1 0 0 0,1-1 1 0 0,0 0-1 0 0,0 1 0 0 0,0-1 0 0 0,0 0 1 0 0,0 0-1 0 0,1 0 0 0 0,-1 0 0 0 0,1 0 0 0 0,-1 0 1 0 0,1 0-1 0 0,0-1 0 0 0,-1 1 0 0 0,1-1 1 0 0,0 1-1 0 0,0-1 0 0 0,0 1 0 0 0,0-1 1 0 0,1 0-1 0 0,-1 0 0 0 0,0 0 0 0 0,0 0 1 0 0,1-1-1 0 0,-1 1 0 0 0,0-1 0 0 0,1 1 0 0 0,-1-1 1 0 0,1 0-1 0 0,-1 0 0 0 0,0 0 0 0 0,1 0 1 0 0,-1 0-1 0 0,1 0-14 0 0,82-20 1010 0 0,-54 2-864 0 0,-1-1 0 0 0,-1-2 0 0 0,-1 0 0 0 0,-1-2 0 0 0,-1-1 0 0 0,-1-1 0 0 0,-1-1 0 0 0,-2-1 0 0 0,0-1 0 0 0,-2-2 0 0 0,15-27-146 0 0,20-24-147 0 0,-55 80-36 0 0,0 17-676 0 0,-32 164 527 0 0,31-164 326 0 0,0-11 3 0 0,0 0 1 0 0,0 0 0 0 0,1 0-1 0 0,0 0 1 0 0,0 0 0 0 0,1 0-1 0 0,-1 0 1 0 0,1 0 0 0 0,0 0-1 0 0,0 0 1 0 0,0 0-1 0 0,1 0 1 0 0,0 0 0 0 0,0-1-1 0 0,0 1 1 0 0,1-1 0 0 0,1 3 2 0 0,0-3 37 0 0,0-1 1 0 0,0-1-1 0 0,0 1 0 0 0,0 0 1 0 0,0-1-1 0 0,0 0 1 0 0,1 0-1 0 0,-1 0 1 0 0,1-1-1 0 0,-1 1 1 0 0,1-1-1 0 0,0 0 1 0 0,0-1-1 0 0,0 1 0 0 0,-1-1 1 0 0,1 0-1 0 0,0 0 1 0 0,0 0-1 0 0,0-1 1 0 0,-1 1-1 0 0,1-1 1 0 0,0 0-1 0 0,0-1 1 0 0,-1 1-1 0 0,1-1 0 0 0,-1 0 1 0 0,0 0-1 0 0,4-3-37 0 0,111-85 941 0 0,-89 63-854 0 0,-2-1 0 0 0,-2-1-1 0 0,0-1 1 0 0,-2-1 0 0 0,-1-1 0 0 0,-2-2-1 0 0,-1 0 1 0 0,5-15-87 0 0,-22 44-43 0 0,-1 0 0 0 0,1 0 0 0 0,-1 0-1 0 0,-1-1 1 0 0,1 1 0 0 0,-1-1 0 0 0,0 1 0 0 0,0-1 0 0 0,-1 0 0 0 0,1 1 0 0 0,-1-1-1 0 0,0 0 1 0 0,-1 0 0 0 0,0 1 0 0 0,0-1 0 0 0,0 1 0 0 0,0-1 0 0 0,-1 1 0 0 0,0-1-1 0 0,0 1 1 0 0,-1 0 43 0 0,0 3-91 0 0,0 1 0 0 0,0-1 0 0 0,-1 1 0 0 0,1 0-1 0 0,-1 0 1 0 0,1 1 0 0 0,-1-1 0 0 0,1 1 0 0 0,-1 0-1 0 0,0 0 1 0 0,1 0 0 0 0,-1 0 0 0 0,1 0 0 0 0,-1 1-1 0 0,1 0 1 0 0,-1 0 0 0 0,1 0 0 0 0,-1 0 0 0 0,1 0-1 0 0,0 1 1 0 0,-1-1 0 0 0,1 1 0 0 0,0 0 0 0 0,0 0-1 0 0,0 0 1 0 0,-1 1 91 0 0,-10 7-99 0 0,-1 1 0 0 0,1 0 0 0 0,1 1 0 0 0,0 1 0 0 0,1 0 0 0 0,0 1 0 0 0,1 0 0 0 0,1 0 0 0 0,0 1 0 0 0,1 1 0 0 0,1-1 0 0 0,0 1 0 0 0,0 4 99 0 0,7-18 0 0 0,0 0-1 0 0,1 1 0 0 0,0-1 0 0 0,-1 1 1 0 0,1-1-1 0 0,0 1 0 0 0,0-1 1 0 0,0 1-1 0 0,1 0 0 0 0,-1-1 0 0 0,1 0 1 0 0,-1 1-1 0 0,1-1 0 0 0,0 1 1 0 0,0-1-1 0 0,0 0 0 0 0,0 1 1 0 0,0-1-1 0 0,0 0 0 0 0,1 0 0 0 0,-1 0 1 0 0,1 0-1 0 0,0 0 0 0 0,-1 0 1 0 0,1-1-1 0 0,0 1 0 0 0,0 0 1 0 0,0-1-1 0 0,0 1 0 0 0,1-1 0 0 0,-1 0 1 0 0,0 0-1 0 0,0 0 0 0 0,1 0 1 0 0,-1 0-1 0 0,1 0 0 0 0,-1-1 0 0 0,0 1 1 0 0,1-1-1 0 0,0 0 1 0 0,106 2 548 0 0,130-48 389 0 0,-238 45-934 0 0,0 1 0 0 0,0 0-1 0 0,1 0 1 0 0,-1-1 0 0 0,0 1 0 0 0,1 0 0 0 0,-1 0 0 0 0,0 1 0 0 0,0-1 0 0 0,1 0 0 0 0,-1 0 0 0 0,0 0 0 0 0,1 1 0 0 0,-1-1 0 0 0,0 1 0 0 0,0-1 0 0 0,0 1 0 0 0,1 0 0 0 0,-1-1 0 0 0,0 1 0 0 0,0 0 0 0 0,0 0 0 0 0,0 0 0 0 0,0-1 0 0 0,0 1 0 0 0,-1 0 0 0 0,1 0 0 0 0,0 0 0 0 0,0 1 0 0 0,-1-1 0 0 0,1 0 0 0 0,-1 0 0 0 0,1 0 0 0 0,-1 0 0 0 0,1 1 0 0 0,-1-1 0 0 0,0 0 0 0 0,1 1 0 0 0,-1-1 0 0 0,0 0 0 0 0,0 0 0 0 0,0 1 0 0 0,0-1 0 0 0,0 0 0 0 0,0 1 0 0 0,0-1 0 0 0,-1 1-3 0 0,-30 211 118 0 0,31-211-126 0 0,-1 0-1 0 0,1 0 1 0 0,0 1-1 0 0,0-1 1 0 0,0 0-1 0 0,0 1 0 0 0,0-1 1 0 0,1 0-1 0 0,-1 0 1 0 0,0 1-1 0 0,1-1 1 0 0,0 0-1 0 0,0 0 1 0 0,0 0-1 0 0,0 0 1 0 0,0 0-1 0 0,0 0 1 0 0,0 0-1 0 0,0 0 0 0 0,1 0 1 0 0,-1-1-1 0 0,1 1 1 0 0,0 0-1 0 0,-1-1 1 0 0,1 1-1 0 0,0-1 1 0 0,0 0-1 0 0,0 0 1 0 0,0 0-1 0 0,0 0 0 0 0,0 0 1 0 0,0 0-1 0 0,0 0 1 0 0,0 0-1 0 0,1-1 1 0 0,-1 1-1 0 0,0-1 9 0 0,10 0 92 0 0,-1 0-1 0 0,1 0 0 0 0,-1-2 1 0 0,0 1-1 0 0,0-1 1 0 0,0-1-1 0 0,0 0 0 0 0,0 0 1 0 0,0-1-1 0 0,-1-1 0 0 0,1 0 1 0 0,-1 0-1 0 0,-1-1 1 0 0,1 0-1 0 0,-1-1 0 0 0,0 0 1 0 0,0 0-1 0 0,-1-1 1 0 0,0 0-1 0 0,0 0 0 0 0,1-5-91 0 0,5 2 97 0 0,-1 0-1 0 0,0-2 0 0 0,-1 0 1 0 0,0 0-1 0 0,-1-1 1 0 0,-1 0-1 0 0,0-1 0 0 0,-1 0 1 0 0,0-1-1 0 0,-2 0 1 0 0,1 0-1 0 0,-2-1 0 0 0,-1 0 1 0 0,0 0-1 0 0,-1 0 1 0 0,0 0-1 0 0,-2-1 0 0 0,1-13-96 0 0,-3 29-7 0 0,0 0 1 0 0,0 1-1 0 0,0-1 0 0 0,0 0 0 0 0,0 0 0 0 0,-1 0 1 0 0,1 1-1 0 0,-1-1 0 0 0,1 0 0 0 0,-1 0 0 0 0,0 1 0 0 0,1-1 1 0 0,-1 0-1 0 0,0 1 0 0 0,0-1 0 0 0,0 1 0 0 0,0-1 0 0 0,-1 1 1 0 0,1 0-1 0 0,0-1 0 0 0,-1 1 0 0 0,1 0 0 0 0,0 0 0 0 0,-1 0 1 0 0,0 0-1 0 0,1 0 0 0 0,-1 0 0 0 0,0 0 0 0 0,1 1 0 0 0,-1-1 1 0 0,0 0-1 0 0,0 1 0 0 0,1 0 0 0 0,-1-1 0 0 0,0 1 0 0 0,0 0 1 0 0,0 0-1 0 0,1 0 0 0 0,-1 0 0 0 0,0 0 0 0 0,0 1 0 0 0,-1-1 7 0 0,-76 32-521 0 0,64-20 487 0 0,1 0-1 0 0,1 2 1 0 0,0 0 0 0 0,1 0-1 0 0,0 1 1 0 0,1 0-1 0 0,1 1 1 0 0,0 1 0 0 0,1-1-1 0 0,1 1 1 0 0,1 1-1 0 0,0 0 1 0 0,1 0 0 0 0,1 0-1 0 0,1 0 1 0 0,1 1-1 0 0,0 0 1 0 0,1-1 0 0 0,1 6 34 0 0,1-16-11 0 0,1 0 0 0 0,-1 0 0 0 0,2 0 1 0 0,-1 0-1 0 0,1 0 0 0 0,0 0 0 0 0,0-1 0 0 0,1 1 1 0 0,0-1-1 0 0,1 1 0 0 0,-1-1 0 0 0,1 0 1 0 0,1 0-1 0 0,-1-1 0 0 0,1 1 0 0 0,1-1 0 0 0,-1 0 1 0 0,1-1-1 0 0,0 1 0 0 0,0-1 0 0 0,0 0 1 0 0,1 0-1 0 0,0-1 0 0 0,7 4 11 0 0,4 2-138 0 0,1-1 0 0 0,0-1 1 0 0,1 0-1 0 0,0-1 0 0 0,0-1 0 0 0,0-1 1 0 0,1-1-1 0 0,-1-1 0 0 0,1-1 0 0 0,0 0 0 0 0,0-2 1 0 0,0 0-1 0 0,8-2 138 0 0,-1-4-2226 0 0,-9 0-2452 0 0,-15 5 3177 0 0,11-4-9932 0 0</inkml:trace>
</inkml:ink>
</file>

<file path=ppt/ink/ink3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47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26 627 216 0 0,'0'0'264'0'0,"0"0"-384"0"0,0 0 4 0 0,0 0 489 0 0,0 0 526 0 0,0 0 410 0 0,0 0 260 0 0,0 0 30 0 0,0 0-136 0 0,34-3-221 0 0,110-7-195 0 0,574-20 6130 0 0,-189 10-5411 0 0,402-20 220 0 0,-343 22-1019 0 0,-117 14-345 0 0,-158-3-57 0 0,732-31 870 0 0,-503 29-791 0 0,-339 11-484 0 0,385 24 237 0 0,-233-32 261 0 0,63-21-658 0 0,3 18 209 0 0,-264 10-120 0 0,-117 0-81 0 0,106-13-308 0 0,-131 4-974 0 0,-12 4-2436 0 0,-2-2-4763 0 0,-1 2-3526 0 0</inkml:trace>
  <inkml:trace contextRef="#ctx0" brushRef="#br0" timeOffset="819.029">8 67 5745 0 0,'0'0'2173'0'0,"0"0"-1010"0"0,0 0-337 0 0,0 0 193 0 0,0 0 294 0 0,0 0 70 0 0,0 0-194 0 0,0 0-315 0 0,0 0-289 0 0,0 0-102 0 0,0 0 18 0 0,0 0 45 0 0,0 0-9 0 0,1 20-19 0 0,12 148 774 0 0,0 288 1048 0 0,0-36-1909 0 0,-31-371-4177 0 0,6-35-511 0 0,0-3-3619 0 0,6-8 837 0 0</inkml:trace>
  <inkml:trace contextRef="#ctx0" brushRef="#br0" timeOffset="1947.872">7636 49 0 0 0,'0'0'1223'0'0,"0"0"287"0"0,0 0 102 0 0,0 0 62 0 0,0 0-11 0 0,0 0-18 0 0,0 0-75 0 0,0 0-166 0 0,0-8-134 0 0,0-24-103 0 0,0 24-99 0 0,0 8-82 0 0,0 0-84 0 0,0 0-117 0 0,0 0-124 0 0,0 0-103 0 0,0 0-101 0 0,0 0-61 0 0,0 0-44 0 0,0 0-62 0 0,1 22 688 0 0,8 284 2034 0 0,-9-210-2556 0 0,-15 179 379 0 0,20-98-578 0 0,-4-177-3641 0 0,-2-7-8353 0 0,-1 3 127 0 0</inkml:trace>
  <inkml:trace contextRef="#ctx0" brushRef="#br0" timeOffset="9992.85">3993 579 0 0 0,'0'0'0'0'0,"0"0"0"0"0,0 0 0 0 0,0 0 0 0 0,0 0 0 0 0,0 0 0 0 0,0 0 0 0 0,0 0 0 0 0,0 0 0 0 0,0 0 0 0 0,0 0 0 0 0,0 0 0 0 0,-53-48 0 0 0,45 48 0 0 0</inkml:trace>
  <inkml:trace contextRef="#ctx0" brushRef="#br0" timeOffset="10753.751">3732 498 0 0 0,'83'-87'0'0'0,"-56"44"0"0"0,37-48 2328 0 0,-29 62-2881 0 0,11-2 151 0 0,-21 6 2927 0 0,-19 20 5930 0 0,-2 8-3468 0 0,-2 16-2161 0 0,-7 27-3012 0 0,-68 156 1813 0 0,-8-25-1035 0 0,16-56-329 0 0,57-109 19 0 0,3-4-1043 0 0,3-2-4224 0 0,15-6-4461 0 0,-11 0 3453 0 0,0 0 4434 0 0</inkml:trace>
  <inkml:trace contextRef="#ctx0" brushRef="#br0" timeOffset="11289.657">3717 225 0 0 0,'0'0'648'0'0,"0"0"-50"0"0,0 0-58 0 0,0 0 141 0 0,0 0 311 0 0,0 0 287 0 0,0 0 142 0 0,0 0-53 0 0,0 0-196 0 0,0 0-265 0 0,0 0-236 0 0,0 0-114 0 0,2 0 2068 0 0,25 19 304 0 0,45 47-56 0 0,-25-26-2211 0 0,-2 3 0 0 0,-1 2 0 0 0,-3 2 0 0 0,-2 1 0 0 0,2 9-662 0 0,58 104 933 0 0,-83-131-553 0 0,-16-30-318 0 0,0-3-972 0 0,0-5-9363 0 0,0 5-1290 0 0</inkml:trace>
  <inkml:trace contextRef="#ctx0" brushRef="#br0" timeOffset="14461.351">4181 1190 760 0 0,'0'0'1258'0'0,"0"0"-55"0"0,0 0 180 0 0,0 0 290 0 0,0 0 122 0 0,0 0-80 0 0,0 0-182 0 0,0 0-236 0 0,0 0-192 0 0,0 0-128 0 0,0 0-129 0 0,1-6-100 0 0,4-20-74 0 0,-6 24-553 0 0,1 1 0 0 0,-1-1 0 0 0,1 0 0 0 0,-1 1 0 0 0,0-1 0 0 0,0 1 0 0 0,0-1 0 0 0,0 1 0 0 0,0-1 0 0 0,0 1 0 0 0,0 0 0 0 0,-1-1 0 0 0,1 1 0 0 0,0 0 0 0 0,-1 0 0 0 0,1 0 0 0 0,-1 0 0 0 0,1 0 0 0 0,-1 0 0 0 0,1 0 0 0 0,-1 1 0 0 0,0-1 0 0 0,1 0 0 0 0,-1 1 0 0 0,0 0 0 0 0,0-1 0 0 0,0 1-121 0 0,-15-3 141 0 0,0 0-1 0 0,1 2 1 0 0,-1 0 0 0 0,0 1-1 0 0,0 0 1 0 0,1 2-1 0 0,-1 0 1 0 0,0 1 0 0 0,1 0-1 0 0,0 1 1 0 0,-1 1-1 0 0,-11 6-140 0 0,13-5 54 0 0,1 1 0 0 0,1 0 0 0 0,-1 1-1 0 0,1 1 1 0 0,1 0 0 0 0,-1 1 0 0 0,2 0 0 0 0,-1 1-1 0 0,0 2-53 0 0,7-6 22 0 0,1 2-1 0 0,0-1 0 0 0,1 0 1 0 0,-1 1-1 0 0,1 0 0 0 0,1 0 1 0 0,0 0-1 0 0,0 0 0 0 0,1 0 1 0 0,0 0-1 0 0,1 0 0 0 0,-1 0 1 0 0,2 0-1 0 0,-1 1 0 0 0,3 6-21 0 0,-2 18 134 0 0,-1-26-73 0 0,1 0 1 0 0,0-1-1 0 0,1 1 0 0 0,0-1 1 0 0,0 1-1 0 0,0-1 1 0 0,1 0-1 0 0,0 0 0 0 0,0 0 1 0 0,1 0-1 0 0,0 0 1 0 0,0-1-1 0 0,1 0 0 0 0,0 0 1 0 0,0 0-1 0 0,0 0 1 0 0,1-1-1 0 0,-1 0 0 0 0,1 0 1 0 0,1-1-1 0 0,-1 1 1 0 0,1-1-1 0 0,-1-1 0 0 0,1 1 1 0 0,0-1-1 0 0,0 0 1 0 0,7 1-62 0 0,7 1 152 0 0,0-2 0 0 0,0 0 0 0 0,1-1 0 0 0,-1-1 1 0 0,1-1-1 0 0,-1-1 0 0 0,0-1 0 0 0,1-1 0 0 0,-1-1 1 0 0,0-1-1 0 0,-1 0 0 0 0,1-2 0 0 0,-1 0 1 0 0,0-1-1 0 0,5-4-152 0 0,34-40-854 0 0,-53 37-3322 0 0,-5-1-3856 0 0,-1 14-4244 0 0</inkml:trace>
  <inkml:trace contextRef="#ctx0" brushRef="#br0" timeOffset="15804.06">2141 244 0 0 0,'0'0'565'0'0,"0"0"593"0"0,0 0 253 0 0,0 0 28 0 0,0 0-91 0 0,0 0-111 0 0,0 0-145 0 0,0 0-105 0 0,0 0-79 0 0,-14 5-59 0 0,-44 16-50 0 0,53-19-605 0 0,1 0 0 0 0,0 0-1 0 0,-1 1 1 0 0,1-1 0 0 0,0 1 0 0 0,0 0-1 0 0,1 0 1 0 0,-1 1 0 0 0,1-1 0 0 0,-1 1 0 0 0,1-1-1 0 0,0 1 1 0 0,0 0 0 0 0,1 0 0 0 0,-3 5-194 0 0,-1 1 289 0 0,-6 12 53 0 0,2 0 1 0 0,1 1 0 0 0,0 0-1 0 0,2 1 1 0 0,0 0 0 0 0,2 0 0 0 0,1 0-1 0 0,1 0 1 0 0,0 1 0 0 0,2 0 0 0 0,1-1-1 0 0,2 9-342 0 0,1-16 155 0 0,0 0 1 0 0,1-1-1 0 0,0 1 0 0 0,2-1 0 0 0,0 0 0 0 0,0 0 0 0 0,2-1 0 0 0,0 0 0 0 0,0 0 0 0 0,2-1 0 0 0,0 0 0 0 0,0-1 0 0 0,2 0 0 0 0,-1 0 0 0 0,1-1 1 0 0,1-1-1 0 0,0 0 0 0 0,13 8-155 0 0,-14-13 167 0 0,0 1 0 0 0,0-2 1 0 0,1 0-1 0 0,-1 0 1 0 0,1-1-1 0 0,0-1 1 0 0,0 0-1 0 0,1-1 0 0 0,-1 0 1 0 0,0-1-1 0 0,1 0 1 0 0,-1-1-1 0 0,1-1 0 0 0,-1 0 1 0 0,0-1-1 0 0,1 0 1 0 0,4-3-168 0 0,-1 0 141 0 0,0-2 0 0 0,-1 0 0 0 0,0-1 0 0 0,0 0 0 0 0,-1-1 0 0 0,0-1 0 0 0,0-1 0 0 0,-1 0 0 0 0,-1-1 0 0 0,0 0 0 0 0,0-1 0 0 0,-1 0 0 0 0,-1-1 0 0 0,0-1 0 0 0,-1 0 0 0 0,7-15-141 0 0,-10 18 19 0 0,-1 0 1 0 0,0-1-1 0 0,-1 1 1 0 0,-1-1-1 0 0,0-1 1 0 0,0 1-1 0 0,-1 0 1 0 0,-1-1 0 0 0,-1 0-1 0 0,0 1 1 0 0,0-1-1 0 0,-2 0 1 0 0,1 0-1 0 0,-2 1 1 0 0,0-1-1 0 0,0 0 1 0 0,-2 1-1 0 0,1 0 1 0 0,-2 0-1 0 0,0 0 1 0 0,0 0 0 0 0,-1 0-20 0 0,-7-5-313 0 0,0 1 0 0 0,-1 0 0 0 0,-1 1 0 0 0,-1 0 0 0 0,0 1 0 0 0,-1 1 0 0 0,0 1 1 0 0,-1 0-1 0 0,0 1 0 0 0,-1 1 0 0 0,-1 1 0 0 0,0 1 0 0 0,0 1 0 0 0,-1 0 1 0 0,1 2-1 0 0,-2 0 0 0 0,1 1 0 0 0,-1 1 0 0 0,1 1 0 0 0,-1 1 0 0 0,0 1 0 0 0,0 1 1 0 0,0 1-1 0 0,0 1 0 0 0,-15 4 313 0 0,-58 30-3960 0 0,44 6-3749 0 0,36-26-225 0 0</inkml:trace>
  <inkml:trace contextRef="#ctx0" brushRef="#br0" timeOffset="17277.575">5343 189 0 0 0,'0'0'1264'0'0,"0"0"31"0"0,0 0-13 0 0,0 0-67 0 0,0 0-35 0 0,0 0-70 0 0,0 0-86 0 0,0 0-61 0 0,0 0-70 0 0,0 0-49 0 0,-15-5-30 0 0,-43-12-39 0 0,56 16-554 0 0,-1 0 0 0 0,0 1 0 0 0,0-1 1 0 0,0 1-1 0 0,0-1 0 0 0,0 1 0 0 0,0 0 1 0 0,0 0-1 0 0,0 0 0 0 0,-1 1 0 0 0,1-1 0 0 0,0 1 1 0 0,1 0-1 0 0,-1-1 0 0 0,0 1 0 0 0,0 1 1 0 0,0-1-1 0 0,0 0 0 0 0,1 1 0 0 0,-1-1 0 0 0,1 1 1 0 0,-1 0-1 0 0,1 0 0 0 0,0 0 0 0 0,-2 2-221 0 0,-18 11 1175 0 0,18-11-1057 0 0,-1 1 0 0 0,0 0 0 0 0,1 0-1 0 0,0 0 1 0 0,0 1 0 0 0,1-1 0 0 0,-1 1 0 0 0,1 0-1 0 0,0 0 1 0 0,1 0 0 0 0,0 0 0 0 0,0 0 0 0 0,-1 2-118 0 0,0 0 56 0 0,-4 20 170 0 0,1-1 0 0 0,2 1-1 0 0,0 1 1 0 0,2-1-1 0 0,1 0 1 0 0,1 1-1 0 0,3 17-225 0 0,-2-30 110 0 0,1-1 0 0 0,1 1 0 0 0,1-1 0 0 0,0 0 0 0 0,1 0 0 0 0,1 0 0 0 0,0-1 0 0 0,0 0 0 0 0,2 0 0 0 0,0 0 0 0 0,0-1 0 0 0,2 0 0 0 0,0 0-110 0 0,1-3 95 0 0,0-1-1 0 0,1-1 1 0 0,0 1-1 0 0,0-2 1 0 0,1 0-1 0 0,0 0 1 0 0,0-1 0 0 0,1-1-1 0 0,-1 0 1 0 0,1-1-1 0 0,0 0 1 0 0,1-1-1 0 0,-1-1 1 0 0,0 0-1 0 0,1-1 1 0 0,-1-1 0 0 0,1 0-1 0 0,-1-1 1 0 0,1 0-1 0 0,-1-1-94 0 0,-1-1 126 0 0,-1 0 0 0 0,0 0-1 0 0,0-1 1 0 0,0-1 0 0 0,-1 1-1 0 0,1-2 1 0 0,-1 0 0 0 0,-1 0-1 0 0,1-1 1 0 0,-1-1 0 0 0,0 1 0 0 0,7-9-126 0 0,-6 3 88 0 0,-1-1 0 0 0,-1 0 0 0 0,0 0 1 0 0,-1-1-1 0 0,-1 0 0 0 0,0 0 1 0 0,-1-1-1 0 0,0 0 0 0 0,-1 0 1 0 0,-1-1-1 0 0,-1 1 0 0 0,0-1 1 0 0,-1-13-89 0 0,0-134 221 0 0,-3 153-273 0 0,0 1 1 0 0,0-1-1 0 0,-1 1 0 0 0,-1 0 0 0 0,1 0 0 0 0,-2 0 1 0 0,1 0-1 0 0,-1 0 0 0 0,-1 1 0 0 0,0 0 0 0 0,0 0 1 0 0,-1 0-1 0 0,0 0 0 0 0,-1 1 0 0 0,1 0 1 0 0,-2 0-1 0 0,1 1 0 0 0,-1 0 0 0 0,0 0 0 0 0,0 1 1 0 0,-1 0-1 0 0,0 1 0 0 0,0 0 0 0 0,0 0 0 0 0,-1 1 1 0 0,0 0-1 0 0,1 0 0 0 0,-1 1 0 0 0,-1 0 0 0 0,-3 1 52 0 0,-65-2-1694 0 0,68 4 1118 0 0,0 1 0 0 0,0 1 0 0 0,0 0 0 0 0,0 1 0 0 0,0 0 0 0 0,0 0 0 0 0,1 1 0 0 0,-1 1 0 0 0,-4 2 576 0 0,7-2-791 0 0,-19 9-3154 0 0,9-5-1599 0 0,2-1-4474 0 0</inkml:trace>
  <inkml:trace contextRef="#ctx0" brushRef="#br0" timeOffset="19697.754">2125 351 0 0 0,'-80'160'0'0'0,"30"-60"0"0"0,43-89 0 0 0,2 1 0 0 0,0-1 0 0 0,0 1 0 0 0,1 0 0 0 0,0 0 0 0 0,1 0 0 0 0,1 0 0 0 0,0 1 0 0 0,0-1 0 0 0,1 5 0 0 0,1-12 0 0 0</inkml:trace>
  <inkml:trace contextRef="#ctx0" brushRef="#br0" timeOffset="20429.781">2301 292 0 0 0,'0'0'267'0'0,"0"0"414"0"0,0 0 186 0 0,0 0 36 0 0,0 0-67 0 0,0 0-158 0 0,-29 33-152 0 0,-90 108-112 0 0,58-47 165 0 0,32-45-186 0 0,-29 75 605 0 0,58-123-1014 0 0,0 0 1 0 0,-1 1-1 0 0,1-1 1 0 0,0 0-1 0 0,0 0 1 0 0,0 1-1 0 0,0-1 1 0 0,0 0-1 0 0,0 0 1 0 0,1 1-1 0 0,-1-1 1 0 0,0 0-1 0 0,0 0 1 0 0,1 0-1 0 0,-1 1 1 0 0,1-1-1 0 0,-1 0 1 0 0,1 0-1 0 0,0 0 1 0 0,-1 0-1 0 0,1 0 1 0 0,0 0-1 0 0,0 0 1 0 0,0 0-1 0 0,0 0 1 0 0,-1 0-1 0 0,1-1 1 0 0,0 1-1 0 0,1 0 1 0 0,-1 0-1 0 0,0-1 1 0 0,0 1-1 0 0,0-1 1 0 0,0 1-1 0 0,0-1 1 0 0,1 0-1 0 0,-1 1 1 0 0,0-1-1 0 0,0 0 1 0 0,1 0-1 0 0,-1 0 1 0 0,0 0-1 0 0,0 0 1 0 0,1 0-1 0 0,-1 0 1 0 0,0 0-1 0 0,0 0 1 0 0,1-1-1 0 0,-1 1 1 0 0,0 0-1 0 0,0-1 1 0 0,0 1-1 0 0,0-1 1 0 0,0 0-1 0 0,1 1 1 0 0,-1-1-1 0 0,0 0 1 0 0,0 0-1 0 0,0 1 1 0 0,-1-1-1 0 0,1 0 1 0 0,0 0-1 0 0,0 0 1 0 0,0 0-1 0 0,-1 0 1 0 0,1-1 15 0 0,151-133-1564 0 0,-108 90 832 0 0,-22 24 815 0 0,-1-1-1 0 0,-1-1 0 0 0,-1-1 0 0 0,-2-1 1 0 0,0 0-1 0 0,2-7-82 0 0,-19 32 72 0 0,0 0 0 0 0,0 0-1 0 0,-1 0 1 0 0,1 0 0 0 0,0 1 0 0 0,-1-1 0 0 0,1 0 0 0 0,0 0-1 0 0,0 0 1 0 0,-1 0 0 0 0,1 0 0 0 0,0 0 0 0 0,-1 0 0 0 0,1 0-1 0 0,0 0 1 0 0,-1 0 0 0 0,1 0 0 0 0,0 0 0 0 0,-1-1-1 0 0,1 1 1 0 0,0 0 0 0 0,0 0 0 0 0,-1 0 0 0 0,1 0 0 0 0,0 0-1 0 0,-1-1 1 0 0,1 1 0 0 0,0 0 0 0 0,0 0 0 0 0,0 0 0 0 0,-1-1-1 0 0,1 1 1 0 0,0 0 0 0 0,0 0 0 0 0,0-1 0 0 0,-1 1 0 0 0,1 0-1 0 0,0-1 1 0 0,0 1 0 0 0,0 0 0 0 0,0 0 0 0 0,0-1 0 0 0,0 1-1 0 0,0 0 1 0 0,0-1 0 0 0,0 1 0 0 0,0 0 0 0 0,0-1-1 0 0,0 1 1 0 0,0 0 0 0 0,0-1 0 0 0,0 1-72 0 0,-27 18 511 0 0,-14 25 149 0 0,1 1-1 0 0,2 1 1 0 0,3 3-1 0 0,1 1 1 0 0,3 1-1 0 0,-10 23-659 0 0,13-2 1346 0 0,72-72-1120 0 0,95-112 208 0 0,-93 70-641 0 0,113-97-3092 0 0,-117 110-1882 0 0,-49 56 2421 0 0,-114 193 3254 0 0,59-114 3744 0 0,93-114-3188 0 0,68-96-1623 0 0,-91 95-12 0 0,7-8-991 0 0,-7 12-3712 0 0,-8 6 4449 0 0</inkml:trace>
  <inkml:trace contextRef="#ctx0" brushRef="#br0" timeOffset="24578.52">2106 1382 232 0 0,'0'0'1508'0'0,"0"0"-366"0"0,0 0-186 0 0,0 0 82 0 0,0 0 147 0 0,0 0 118 0 0,0 0 36 0 0,0 0-135 0 0,0 0-223 0 0,0 0-245 0 0,0 0-215 0 0,-2-2-183 0 0,1 2-318 0 0,0 0-1 0 0,0 0 1 0 0,1-1 0 0 0,-1 1 0 0 0,0 0 0 0 0,0 0 0 0 0,0 0-1 0 0,0 0 1 0 0,0 0 0 0 0,1 0 0 0 0,-1 0 0 0 0,0 1 0 0 0,0-1 0 0 0,0 0-1 0 0,0 0 1 0 0,1 1 0 0 0,-1-1 0 0 0,0 0 0 0 0,0 1 0 0 0,1-1 0 0 0,-1 1-1 0 0,0-1 1 0 0,1 1 0 0 0,-1-1 0 0 0,0 1 0 0 0,1 0 0 0 0,-1-1 0 0 0,1 1-1 0 0,-1-1 1 0 0,1 1 0 0 0,-1 0 0 0 0,1 0 0 0 0,-1-1 0 0 0,1 1-1 0 0,0 0 1 0 0,-1 0 0 0 0,1 0 0 0 0,0-1 0 0 0,0 1 0 0 0,0 0 0 0 0,0 0-1 0 0,0 0 1 0 0,0 0 0 0 0,0 0 0 0 0,0 0-20 0 0,-2 2 16 0 0,-160 405 751 0 0,101-275-728 0 0,51-112 228 0 0,16-32 829 0 0,284-558 319 0 0,-290 566-1421 0 0,1 0 0 0 0,0 0 0 0 0,0 0 0 0 0,0 0 0 0 0,0 0 0 0 0,1 0 1 0 0,-1 1-1 0 0,1-1 0 0 0,0 0 0 0 0,0 1 0 0 0,0-1 0 0 0,0 1 1 0 0,0 0-1 0 0,0 0 0 0 0,0 0 0 0 0,1 0 0 0 0,-1 0 0 0 0,1 0 0 0 0,0 1 1 0 0,-1-1-1 0 0,1 1 0 0 0,0 0 0 0 0,0-1 0 0 0,0 1 0 0 0,0 1 0 0 0,0-1 1 0 0,0 0-1 0 0,0 1 0 0 0,0 0 0 0 0,0-1 0 0 0,0 1 0 0 0,0 0 0 0 0,0 1 1 0 0,0-1-1 0 0,1 0 0 0 0,-1 1 0 0 0,0 0 0 0 0,0 0 0 0 0,0 0 0 0 0,-1 0 1 0 0,3 1 5 0 0,11 17 79 0 0,0 1 0 0 0,-2 0 0 0 0,0 1 0 0 0,-1 1 0 0 0,-2 0 0 0 0,0 1 0 0 0,-1 0 0 0 0,-1 1 0 0 0,-2-1 0 0 0,0 2 0 0 0,-1-1 0 0 0,-2 1 0 0 0,-1 0 0 0 0,1 14-79 0 0,-4-35 10 0 0,24 77 90 0 0,-29-74 3180 0 0,-41-14-3262 0 0,-147-66-83 0 0,140 48-556 0 0,-47-21-560 0 0,35 18-6337 0 0,63 27 2372 0 0,0 1-1573 0 0</inkml:trace>
  <inkml:trace contextRef="#ctx0" brushRef="#br0" timeOffset="26014.794">5339 262 0 0 0,'0'0'360'0'0,"0"0"540"0"0,0 0 247 0 0,0 0 33 0 0,0 0-110 0 0,0 0-180 0 0,0 0-174 0 0,0 0-106 0 0,-3-2-24 0 0,-15-10 1426 0 0,-3 41-1533 0 0,-29 78-314 0 0,-86 176-1087 0 0,121-239 324 0 0,36-48 477 0 0,-8-3 221 0 0,-1-1 0 0 0,0 0 0 0 0,0-1 0 0 0,-1 0 0 0 0,0 0 1 0 0,-1-2-1 0 0,0 1 0 0 0,0-1 0 0 0,-1-1-100 0 0,22-22 74 0 0,60-63 117 0 0,-5-3 0 0 0,37-60-191 0 0,-114 144 423 0 0,-17 15 444 0 0,-95 125-1298 0 0,77-89 722 0 0,1 2 0 0 0,2 1-1 0 0,1 1 1 0 0,2 0 0 0 0,2 2 0 0 0,0 5-291 0 0,17-45 31 0 0,0 0 0 0 0,1 0 1 0 0,-1 0-1 0 0,0 0 0 0 0,1 0 1 0 0,-1 0-1 0 0,0 0 1 0 0,1 0-1 0 0,0 0 0 0 0,-1 0 1 0 0,1 0-1 0 0,0 0 0 0 0,-1 1 1 0 0,1-1-1 0 0,0 0 0 0 0,0 0 1 0 0,0 0-1 0 0,0 0 1 0 0,0 1-1 0 0,0-1 0 0 0,0 0 1 0 0,1 0-1 0 0,-1 0 0 0 0,0 0 1 0 0,1 1-1 0 0,-1-1 0 0 0,0 0 1 0 0,1 0-1 0 0,0 0 1 0 0,-1 0-1 0 0,1 0 0 0 0,-1 0 1 0 0,1 0-1 0 0,0 0 0 0 0,0-1 1 0 0,0 1-1 0 0,0 0 0 0 0,-1 0 1 0 0,1-1-1 0 0,0 1 1 0 0,0 0-1 0 0,0-1 0 0 0,1 1 1 0 0,-1-1-1 0 0,0 1 0 0 0,0-1 1 0 0,0 0-1 0 0,0 1 0 0 0,0-1 1 0 0,0 0-1 0 0,1 0 0 0 0,-1 0 1 0 0,0 0-1 0 0,0 0 1 0 0,0 0-1 0 0,1 0 0 0 0,-1 0 1 0 0,0 0-1 0 0,0-1 0 0 0,1 1-31 0 0,7-2 165 0 0,0 0-1 0 0,-1-1 0 0 0,1 0 0 0 0,-1 0 0 0 0,0-1 0 0 0,0 0 1 0 0,0 0-1 0 0,0-1 0 0 0,-1 0 0 0 0,0 0 0 0 0,0-1 0 0 0,4-4-164 0 0,3 0 127 0 0,-5 2-110 0 0,1 0 1 0 0,-1-1 0 0 0,-1 1-1 0 0,1-2 1 0 0,-1 1 0 0 0,-1-1-1 0 0,0 0 1 0 0,0-1 0 0 0,3-9-18 0 0,-10 20-25 0 0,0-1 1 0 0,0 1 0 0 0,0-1 0 0 0,-1 1-1 0 0,1-1 1 0 0,0 1 0 0 0,-1 0-1 0 0,1-1 1 0 0,0 1 0 0 0,-1-1 0 0 0,1 1-1 0 0,0 0 1 0 0,-1-1 0 0 0,1 1 0 0 0,-1 0-1 0 0,1 0 1 0 0,-1-1 0 0 0,1 1 0 0 0,-1 0-1 0 0,1 0 1 0 0,-1 0 0 0 0,1 0 0 0 0,-1 0-1 0 0,1-1 1 0 0,-1 1 0 0 0,1 0 0 0 0,-1 0-1 0 0,1 0 1 0 0,-1 0 0 0 0,1 0 0 0 0,-1 0-1 0 0,1 1 1 0 0,-1-1 0 0 0,1 0-1 0 0,-1 0 1 0 0,1 0 0 0 0,0 0 0 0 0,-1 1-1 0 0,1-1 1 0 0,-1 0 0 0 0,1 0 0 0 0,-1 1-1 0 0,1-1 1 0 0,0 0 0 0 0,-1 1 0 0 0,1-1-1 0 0,-1 0 1 0 0,1 1 0 0 0,0-1 0 0 0,0 1-1 0 0,-1-1 1 0 0,1 1 0 0 0,0-1 0 0 0,0 0-1 0 0,-1 1 1 0 0,1-1 0 0 0,0 1 0 0 0,0-1-1 0 0,0 1 1 0 0,0-1 0 0 0,0 1-1 0 0,0-1 1 0 0,0 1 24 0 0,-12 12 16 0 0,1 0-1 0 0,0 1 0 0 0,1 0 1 0 0,1 1-1 0 0,0 0 1 0 0,1 0-1 0 0,0 1 0 0 0,2 0 1 0 0,0 0-1 0 0,0 1 1 0 0,0 6-16 0 0,5-22 10 0 0,1 0 1 0 0,-1 0-1 0 0,1 0 1 0 0,-1 0-1 0 0,1 0 1 0 0,0 0-1 0 0,-1 0 1 0 0,1 1-1 0 0,0-1 1 0 0,0 0-1 0 0,0 0 1 0 0,0 0-1 0 0,0 0 1 0 0,0 1-1 0 0,0-1 1 0 0,0 0-1 0 0,0 0 1 0 0,0 0-1 0 0,1 0 1 0 0,-1 1-1 0 0,0-1 1 0 0,1 0-1 0 0,-1 0 1 0 0,1 0-1 0 0,-1 0 1 0 0,1 0-1 0 0,0 0 1 0 0,-1 0-1 0 0,1 0 1 0 0,0 0-1 0 0,0-1 1 0 0,0 1-1 0 0,0 0 1 0 0,-1 0-1 0 0,1-1 1 0 0,0 1-1 0 0,0 0 1 0 0,0-1-1 0 0,0 1 1 0 0,1-1-1 0 0,-1 0 1 0 0,0 1-1 0 0,0-1 1 0 0,0 0-1 0 0,0 1 1 0 0,0-1-1 0 0,1 0 1 0 0,-1 0-1 0 0,0 0 1 0 0,0 0-1 0 0,0 0 1 0 0,0 0-1 0 0,1-1 1 0 0,-1 1-1 0 0,0 0 1 0 0,0-1-11 0 0,11-6-2994 0 0,-6-4-5049 0 0,-2 7 3279 0 0</inkml:trace>
  <inkml:trace contextRef="#ctx0" brushRef="#br0" timeOffset="26716.75">5335 1120 0 0 0,'0'0'1422'0'0,"0"0"433"0"0,0 0 196 0 0,0 0-93 0 0,0 0-287 0 0,0 0-342 0 0,0 0-265 0 0,0 0-170 0 0,0 0-101 0 0,0 0-76 0 0,0 3-55 0 0,-5 104 2508 0 0,52 229-1196 0 0,-46-274-2079 0 0,-1-62-66 0 0,0 0-88 0 0,0 0-125 0 0,0 0-214 0 0,0-23-7247 0 0,1-1 352 0 0,1 16 4788 0 0</inkml:trace>
  <inkml:trace contextRef="#ctx0" brushRef="#br0" timeOffset="27203.743">5249 1142 2256 0 0,'0'0'1275'0'0,"0"0"-153"0"0,0 0-15 0 0,0 0 191 0 0,0 0 187 0 0,0 0-26 0 0,0 0-140 0 0,0 0-199 0 0,0 0-211 0 0,0 0-113 0 0,0 0-100 0 0,0 0-92 0 0,0 0-48 0 0,35-20-42 0 0,110-62-20 0 0,-68 53 185 0 0,-62 28-514 0 0,-10-1-137 0 0,0 0-1 0 0,0 1 0 0 0,1 0 0 0 0,-1 0 0 0 0,0 0 0 0 0,1 0 0 0 0,-1 1 0 0 0,0 0 0 0 0,1 0 0 0 0,-1 1 0 0 0,0-1 1 0 0,1 1-1 0 0,-1 0 0 0 0,0 1 0 0 0,0-1 0 0 0,0 1 0 0 0,0 0 0 0 0,0 0 0 0 0,0 1 0 0 0,-1 0 0 0 0,1-1 0 0 0,-1 1 1 0 0,1 1-1 0 0,-1-1 0 0 0,0 1 0 0 0,-1-1 0 0 0,1 1 0 0 0,0 0 0 0 0,-1 1 0 0 0,0-1 0 0 0,0 1 0 0 0,0 0-27 0 0,-2 6 28 0 0,0 1 0 0 0,-1-1-1 0 0,0 1 1 0 0,-1-1 0 0 0,0 0-1 0 0,-1 1 1 0 0,0-1 0 0 0,-1 0-1 0 0,0 0 1 0 0,0 0 0 0 0,-1-1-1 0 0,-1 1 1 0 0,0-1 0 0 0,-1 0-1 0 0,1 0 1 0 0,-2 0 0 0 0,0-1 0 0 0,0 0-1 0 0,0-1 1 0 0,-1 1 0 0 0,0-1-1 0 0,-5 2-27 0 0,-26 39-7 0 0,-7 18-163 0 0,47-65 160 0 0,1 0 0 0 0,1 0 0 0 0,-1 0 0 0 0,0 0 0 0 0,0 0 0 0 0,1 0 0 0 0,-1-1 0 0 0,1 1 0 0 0,0-1 0 0 0,-1 0 0 0 0,1 0 0 0 0,0 0 0 0 0,0 0-1 0 0,-1 0 1 0 0,1 0 0 0 0,0-1 0 0 0,0 0 0 0 0,0 1 0 0 0,0-1 0 0 0,3 0 10 0 0,24 2 23 0 0,-20-3-21 0 0,0 1 0 0 0,0 0 0 0 0,-1 1 1 0 0,1 0-1 0 0,0 0 0 0 0,0 1 1 0 0,0 1-1 0 0,-1-1 0 0 0,1 2 0 0 0,-1-1 1 0 0,0 1-1 0 0,0 1 0 0 0,0 0 1 0 0,-1 0-1 0 0,1 0 0 0 0,-1 1 0 0 0,5 5-2 0 0,-12-8 36 0 0,1 0 0 0 0,0-1-1 0 0,-1 1 1 0 0,0 0 0 0 0,0 1-1 0 0,0-1 1 0 0,0 0-1 0 0,-1 0 1 0 0,1 0 0 0 0,-1 0-1 0 0,1 1 1 0 0,-1-1 0 0 0,0 0-1 0 0,-1 0 1 0 0,1 0-1 0 0,0 1 1 0 0,-1-1 0 0 0,0 0-1 0 0,0 0 1 0 0,0 0 0 0 0,0 0-1 0 0,0 0 1 0 0,0 0 0 0 0,-1 0-1 0 0,0 0 1 0 0,1-1-1 0 0,-1 1 1 0 0,0 0 0 0 0,-1 0-36 0 0,-68 68 529 0 0,62-62-552 0 0,-1 0-1 0 0,0 0 0 0 0,-1-1 0 0 0,0-1 0 0 0,0 0 0 0 0,-1 0 0 0 0,1-1 1 0 0,-1-1-1 0 0,-1 0 0 0 0,1-1 0 0 0,-1 0 0 0 0,0 0 0 0 0,0-2 0 0 0,0 1 1 0 0,0-2-1 0 0,0 0 0 0 0,0 0 0 0 0,-2-2 24 0 0,-11-7-2027 0 0,16 2-1270 0 0,5 3 86 0 0,-2-1-5680 0 0</inkml:trace>
  <inkml:trace contextRef="#ctx0" brushRef="#br0" timeOffset="28380.087">2092 2184 312 0 0,'0'0'1722'0'0,"0"0"-649"0"0,0 0-178 0 0,0 0 173 0 0,0 0 274 0 0,0 0 146 0 0,0 0-63 0 0,0 0-210 0 0,0 0-267 0 0,0 0-245 0 0,0 0-167 0 0,0 0-84 0 0,0 0-39 0 0,3 4 2711 0 0,8 268-1027 0 0,-2-148-1954 0 0,0 220 197 0 0,-19-278-631 0 0,10-66 129 0 0,7 3-5930 0 0,-3-10 1742 0 0,-2 3 871 0 0,1-3-1443 0 0</inkml:trace>
  <inkml:trace contextRef="#ctx0" brushRef="#br0" timeOffset="29111.751">4030 2011 0 0 0,'0'0'888'0'0,"0"0"484"0"0,0 0 251 0 0,0 0-22 0 0,0 0-201 0 0,0 0-261 0 0,0 0-236 0 0,0 0-140 0 0,0 0-91 0 0,0 0-20 0 0,0 0 0 0 0,11 4 1245 0 0,-1 93 3257 0 0,-7 53-3900 0 0,-3-124-976 0 0,-9 357 564 0 0,9-182-733 0 0,16-127-115 0 0,-14-71-19 0 0,-1 1 0 0 0,0-1 0 0 0,0 1 0 0 0,0 0 0 0 0,0 0 0 0 0,-1-1 0 0 0,1 1 0 0 0,-1 0 0 0 0,0 0 0 0 0,0 0 0 0 0,-1-1 0 0 0,1 1 0 0 0,-1 0 0 0 0,1 0 0 0 0,-1-1 0 0 0,-1 1 0 0 0,0 3 25 0 0,-2 13-2124 0 0,21-14-9420 0 0,-14-6 4444 0 0</inkml:trace>
  <inkml:trace contextRef="#ctx0" brushRef="#br0" timeOffset="29778.794">5613 2133 0 0 0,'0'0'757'0'0,"0"0"68"0"0,0 0 240 0 0,0 0 316 0 0,0 0 276 0 0,0 0 110 0 0,0 0-84 0 0,0 0-125 0 0,0 0-163 0 0,0 0-143 0 0,0 0-69 0 0,0 0-81 0 0,-5-11 3335 0 0,1 55-3632 0 0,-7 269 1152 0 0,2-38-1528 0 0,9-271-486 0 0,-1 1-1 0 0,1-1 1 0 0,1 0 0 0 0,-1 0 0 0 0,0 1-1 0 0,1-1 1 0 0,0 0 0 0 0,0 0-1 0 0,0 0 1 0 0,1 0 0 0 0,-1 0 0 0 0,1 0-1 0 0,0-1 1 0 0,0 1 0 0 0,0 0-1 0 0,1-1 1 0 0,-1 1 0 0 0,1-1 0 0 0,0 0-1 0 0,0 0 1 0 0,1 1 57 0 0,5-5-4904 0 0,-2-5-3979 0 0,-5 2 620 0 0</inkml:trace>
  <inkml:trace contextRef="#ctx0" brushRef="#br0" timeOffset="30898.923">1475 2711 0 0 0,'0'0'635'0'0,"0"0"348"0"0,0 0 301 0 0,32-1 183 0 0,101-1 92 0 0,79-5 4704 0 0,-6 2-3167 0 0,526-3 1320 0 0,475-28-2394 0 0,-835 23-1648 0 0,504-37 653 0 0,-61-35-364 0 0,-428 74-494 0 0,-317 26-218 0 0,-67-14-2319 0 0,-10-2-7016 0 0,4 1-597 0 0</inkml:trace>
  <inkml:trace contextRef="#ctx0" brushRef="#br0" timeOffset="31286.996">6070 2309 5769 0 0,'0'0'1374'0'0,"0"0"-182"0"0,0 0 63 0 0,0 0 160 0 0,0 0 116 0 0,0 0-79 0 0,0 0-183 0 0,0 0-248 0 0,0 0-259 0 0,0 0-228 0 0,-37 13-202 0 0,-115 41-125 0 0,-130 69 240 0 0,248-106-364 0 0,-17 11-23 0 0,1 3 0 0 0,2 1 0 0 0,1 2 0 0 0,2 3 0 0 0,-34 36-60 0 0,-94 125-2941 0 0,151-167-237 0 0,10-11-1772 0 0,4-4-2924 0 0</inkml:trace>
  <inkml:trace contextRef="#ctx0" brushRef="#br0" timeOffset="31826.76">4266 2442 3745 0 0,'0'0'1341'0'0,"0"0"-108"0"0,0 0 112 0 0,0 0 170 0 0,0 0 80 0 0,0 0-104 0 0,0 0-237 0 0,0 0-309 0 0,0 0-322 0 0,0 0-236 0 0,0 0-182 0 0,0 0-87 0 0,-33 20-48 0 0,-103 65-34 0 0,-173 109-869 0 0,114-65-2664 0 0,32-21-6928 0 0,139-92 9277 0 0</inkml:trace>
  <inkml:trace contextRef="#ctx0" brushRef="#br0" timeOffset="32516.332">2349 2468 0 0 0,'0'0'515'0'0,"0"0"350"0"0,0 0 364 0 0,0 0 470 0 0,0 0 550 0 0,0 0 385 0 0,19-3-86 0 0,54-6-484 0 0,-128 46 1297 0 0,-155 92-1279 0 0,-88 92-3276 0 0,219-147-1612 0 0,34-20-6451 0 0,38-46 3268 0 0</inkml:trace>
  <inkml:trace contextRef="#ctx0" brushRef="#br0" timeOffset="38347.815">2975 3237 1760 0 0,'0'0'1658'0'0,"0"0"-736"0"0,0 0-321 0 0,0 0 7 0 0,0 0 143 0 0,0 0 143 0 0,0 0 38 0 0,0 0-107 0 0,0 0-197 0 0,0 0-218 0 0,0 0-174 0 0,-22 1-104 0 0,-69 2-43 0 0,53 12 4 0 0,34-9-78 0 0,-2 1-20 0 0,0-1 0 0 0,1 1 0 0 0,0 0 1 0 0,0 1-1 0 0,1-1 0 0 0,-1 1 0 0 0,2 0 0 0 0,-1 0 0 0 0,1 0 0 0 0,0 0 0 0 0,1 1 0 0 0,0-1 0 0 0,0 1 0 0 0,1-1 0 0 0,0 1 0 0 0,1 0 0 0 0,-1 0 0 0 0,2-1 1 0 0,-1 1-1 0 0,1 1 5 0 0,1-5 96 0 0,-1 0 1 0 0,1 0 0 0 0,0 0 0 0 0,0 0 0 0 0,1 0 0 0 0,-1 0 0 0 0,1 0 0 0 0,0-1 0 0 0,0 1 0 0 0,1-1-1 0 0,-1 0 1 0 0,1 0 0 0 0,0-1 0 0 0,0 1 0 0 0,0-1 0 0 0,1 1 0 0 0,-1-1 0 0 0,1-1 0 0 0,0 1 0 0 0,0-1-1 0 0,0 1 1 0 0,0-1 0 0 0,0-1 0 0 0,0 1 0 0 0,0-1 0 0 0,1 0 0 0 0,-1 0 0 0 0,0 0 0 0 0,1-1 0 0 0,-1 0-1 0 0,1 0 1 0 0,-1-1 0 0 0,1 1 0 0 0,-1-1 0 0 0,0 0 0 0 0,1 0 0 0 0,-1-1 0 0 0,0 0 0 0 0,0 0 0 0 0,0 0-1 0 0,4-2-96 0 0,9-12 299 0 0,0-1 0 0 0,-2 0 0 0 0,1-1 1 0 0,-2-1-1 0 0,-1 0 0 0 0,0-1 0 0 0,-1 0 0 0 0,-1-1 0 0 0,0-3-299 0 0,0 0-9 0 0,0-1 1 0 0,-1 0-1 0 0,-2-1 0 0 0,0 0 1 0 0,-2 0-1 0 0,-1-1 1 0 0,-1 0-1 0 0,-1 0 1 0 0,-1 0-1 0 0,-2 0 1 0 0,-1-1-1 0 0,-1-6 9 0 0,0 24-170 0 0,-1 0 0 0 0,0-1 0 0 0,-1 1 0 0 0,0 0 0 0 0,-1 1 0 0 0,0-1 0 0 0,0 0 0 0 0,-1 1 1 0 0,0 0-1 0 0,0 0 0 0 0,-2 1 170 0 0,5 4-129 0 0,0 1 0 0 0,0 0 0 0 0,-1 0 1 0 0,1 1-1 0 0,-1-1 0 0 0,0 0 1 0 0,0 1-1 0 0,0 0 0 0 0,0-1 0 0 0,0 1 1 0 0,0 1-1 0 0,-1-1 0 0 0,1 0 0 0 0,-1 1 1 0 0,1-1-1 0 0,-1 1 0 0 0,0 0 1 0 0,1 1-1 0 0,-1-1 0 0 0,0 1 0 0 0,0-1 1 0 0,0 1-1 0 0,1 0 0 0 0,-1 0 0 0 0,0 1 1 0 0,0-1-1 0 0,0 1 0 0 0,1 0 0 0 0,-1 0 1 0 0,0 0-1 0 0,1 0 129 0 0,-3 4-105 0 0,0-1 0 0 0,0 1 0 0 0,0 0 0 0 0,1 1-1 0 0,0-1 1 0 0,0 1 0 0 0,1 0 0 0 0,-1 0 0 0 0,1 1 0 0 0,1-1 0 0 0,-1 1-1 0 0,1 0 1 0 0,0 0 0 0 0,0 4 105 0 0,-4 3-111 0 0,1-1 203 0 0,0 0 0 0 0,1 1 0 0 0,1 0 0 0 0,0 1-1 0 0,0-1 1 0 0,2 1 0 0 0,0-1 0 0 0,0 1 0 0 0,2 0 0 0 0,0 0 0 0 0,0-1 0 0 0,1 1 0 0 0,1 0-1 0 0,1-1 1 0 0,0 1 0 0 0,0-1 0 0 0,2 0 0 0 0,0 0 0 0 0,0 0 0 0 0,8 12-92 0 0,1-8 246 0 0,0 0 0 0 0,1 0 0 0 0,2-2 0 0 0,-1 0 0 0 0,2 0 0 0 0,0-2 0 0 0,0 0 0 0 0,2-2 1 0 0,-1 0-1 0 0,2-1 0 0 0,-1 0 0 0 0,2-2 0 0 0,-1-1 0 0 0,1-1 0 0 0,0 0 0 0 0,1-2 0 0 0,-1 0 0 0 0,1-2 0 0 0,17 1-246 0 0,-15-3-2979 0 0,-16-2-3300 0 0,-7 1-550 0 0</inkml:trace>
  <inkml:trace contextRef="#ctx0" brushRef="#br0" timeOffset="39268.132">4591 3112 0 0 0,'0'0'1791'0'0,"0"0"-287"0"0,0 0-17 0 0,0 0 150 0 0,0 0 127 0 0,0 0-26 0 0,0 0-213 0 0,0 0-275 0 0,0 0-335 0 0,0 0-318 0 0,0 0-221 0 0,0 0-150 0 0,0 0-69 0 0,-11 7-30 0 0,-36 22-26 0 0,44-26-82 0 0,0-1 1 0 0,1 1-1 0 0,-1 0 0 0 0,0 0 0 0 0,1 0 0 0 0,-1 1 0 0 0,1-1 1 0 0,0 0-1 0 0,0 1 0 0 0,1 0 0 0 0,-1-1 0 0 0,1 1 1 0 0,-1 0-1 0 0,1 0 0 0 0,1 0 0 0 0,-2 4-19 0 0,1-4 20 0 0,-14 147 231 0 0,15-147-206 0 0,1-1 1 0 0,-1 0-1 0 0,1 0 1 0 0,-1 0-1 0 0,1 0 1 0 0,0 0 0 0 0,0 0-1 0 0,1 0 1 0 0,-1 0-1 0 0,0 0 1 0 0,1 0-1 0 0,0-1 1 0 0,0 1-1 0 0,0-1 1 0 0,0 1 0 0 0,0-1-1 0 0,0 0 1 0 0,0 0-1 0 0,1 0 1 0 0,-1 0-1 0 0,1 0 1 0 0,0 0-1 0 0,-1-1 1 0 0,1 1-1 0 0,0-1 1 0 0,0 0 0 0 0,0 0-1 0 0,0 0 1 0 0,0 0-1 0 0,0 0 1 0 0,0-1-1 0 0,4 1-45 0 0,5-4 234 0 0,0-1-1 0 0,0-1 0 0 0,-1 0 1 0 0,1 0-1 0 0,-1-1 0 0 0,0 0 0 0 0,-1-1 1 0 0,1-1-1 0 0,-1 1 0 0 0,-1-2 1 0 0,1 1-1 0 0,-2-1 0 0 0,1-1 0 0 0,-1 1 1 0 0,4-8-234 0 0,11-7 112 0 0,-2 0 0 0 0,-1-2 0 0 0,0 0 0 0 0,-2-2 0 0 0,-1 0 0 0 0,-2 0 0 0 0,0-2 0 0 0,-2 0 0 0 0,-1-1 0 0 0,-2 0 0 0 0,2-12-112 0 0,-10 31-42 0 0,-1 0 1 0 0,0 0-1 0 0,-1 0 1 0 0,0 0-1 0 0,-1 0 1 0 0,0 0-1 0 0,-1 0 0 0 0,0 0 1 0 0,-1 1-1 0 0,-4-12 42 0 0,6 18-80 0 0,-1 1-1 0 0,0-1 1 0 0,0 0 0 0 0,-1 1-1 0 0,0-1 1 0 0,0 1-1 0 0,0 0 1 0 0,0 0 0 0 0,0 0-1 0 0,-1 0 1 0 0,0 0 0 0 0,1 1-1 0 0,-1 0 1 0 0,-1 0-1 0 0,1 0 1 0 0,0 0 0 0 0,-1 1-1 0 0,0-1 1 0 0,1 1-1 0 0,-1 0 1 0 0,0 1 0 0 0,0-1-1 0 0,0 1 1 0 0,0 0 0 0 0,0 0-1 0 0,-1 0 81 0 0,-2 1-76 0 0,0 0 0 0 0,0 1 0 0 0,1 0-1 0 0,-1 0 1 0 0,0 0 0 0 0,1 1 0 0 0,-1 0 0 0 0,1 1 0 0 0,0 0-1 0 0,0 0 1 0 0,0 0 0 0 0,0 1 0 0 0,0 0 0 0 0,1 0 0 0 0,0 1-1 0 0,0 0 1 0 0,0 0 0 0 0,0 0 0 0 0,1 1 0 0 0,0 0 0 0 0,0 0-1 0 0,0 0 1 0 0,1 1 0 0 0,0-1 0 0 0,0 1 0 0 0,0 1 76 0 0,-1 2 32 0 0,1 0 1 0 0,0 1-1 0 0,0 0 0 0 0,1 0 1 0 0,1 0-1 0 0,-1 1 1 0 0,2-1-1 0 0,0 1 0 0 0,0-1 1 0 0,1 1-1 0 0,0-1 1 0 0,1 1-1 0 0,1-1 0 0 0,0 0 1 0 0,0 1-1 0 0,1-1 1 0 0,0 0-1 0 0,1 0 0 0 0,0-1 1 0 0,3 6-33 0 0,4 4 163 0 0,-1 0 0 0 0,2-1 0 0 0,1 0 0 0 0,0-1 1 0 0,1 0-1 0 0,1-1 0 0 0,1-1 0 0 0,0 0 0 0 0,19 13-163 0 0,142 78 991 0 0,-108-52-2361 0 0,-64-42-1719 0 0,-3-4-4891 0 0,1-2-164 0 0</inkml:trace>
</inkml:ink>
</file>

<file path=ppt/ink/ink3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47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415 801 0 0 0,'0'0'528'0'0,"0"0"384"0"0,0 0 235 0 0,0 0 91 0 0,0 0-82 0 0,0 0-197 0 0,0 0-227 0 0,0 0-233 0 0,0 0-182 0 0,-1 2-107 0 0,-2 9 154 0 0,0 0 0 0 0,1 1 0 0 0,1-1 0 0 0,0 0 0 0 0,0 0 0 0 0,1 1 0 0 0,1-1 0 0 0,-1 1 0 0 0,4 10-364 0 0,44 228 1074 0 0,-47-78-1666 0 0,-2-127-2968 0 0,1-1-3901 0 0,0-40 7026 0 0</inkml:trace>
  <inkml:trace contextRef="#ctx0" brushRef="#br0" timeOffset="657.274">864 812 0 0 0,'0'0'745'0'0,"0"0"632"0"0,0 0 108 0 0,0 0 22 0 0,0 0 24 0 0,0 0-101 0 0,0 0-170 0 0,0 0-163 0 0,0 0-153 0 0,0 0-116 0 0,0 0-103 0 0,-13 7 581 0 0,37 424 1639 0 0,-25-399-3058 0 0,0 12-756 0 0,4-17-4243 0 0,-2-24 2133 0 0,1-2-1855 0 0,-2-1 1561 0 0</inkml:trace>
  <inkml:trace contextRef="#ctx0" brushRef="#br0" timeOffset="1363.629">1 1176 2905 0 0,'0'0'2020'0'0,"0"0"-1096"0"0,0 0-346 0 0,0 0 99 0 0,0 0 275 0 0,0 0 217 0 0,0 0 55 0 0,0 0-60 0 0,0 0-149 0 0,0 0-137 0 0,0 0-102 0 0,22 0-53 0 0,156 0 1561 0 0,217-12 1905 0 0,-185-5-3468 0 0,170-38-721 0 0,-129 15-1800 0 0,-239 39 269 0 0,-10 1-3140 0 0,-1 0-4393 0 0,-3 0 3931 0 0</inkml:trace>
  <inkml:trace contextRef="#ctx0" brushRef="#br0" timeOffset="1757.283">1150 786 2649 0 0,'0'0'1165'0'0,"0"0"-466"0"0,0 0-236 0 0,0 0 105 0 0,0 0 119 0 0,0 0-7 0 0,0 0-111 0 0,0 0-178 0 0,0 0-162 0 0,0 0-134 0 0,-35 35-132 0 0,-109 111-139 0 0,47-43-791 0 0,-58 69-5925 0 0,138-153 6769 0 0</inkml:trace>
  <inkml:trace contextRef="#ctx0" brushRef="#br0" timeOffset="2307.513">621 908 128 0 0,'0'0'1126'0'0,"0"0"-104"0"0,0 0 25 0 0,0 0 159 0 0,0 0 84 0 0,0 0-85 0 0,0 0-222 0 0,0 0-251 0 0,0 0-224 0 0,0 0-162 0 0,-28 34-117 0 0,-88 108-110 0 0,34-54-183 0 0,-107 95-5224 0 0,135-131 963 0 0,39-36 4061 0 0,6-5 264 0 0</inkml:trace>
  <inkml:trace contextRef="#ctx0" brushRef="#br0" timeOffset="2797.937">651 204 8594 0 0,'0'0'2010'0'0,"0"0"-1225"0"0,0 0-457 0 0,0 0 86 0 0,0 0 286 0 0,0 0 255 0 0,0 0 128 0 0,0 0-42 0 0,0 0-190 0 0,0 0-211 0 0,0 0-199 0 0,3 33-151 0 0,8 103-103 0 0,-9 100-14 0 0,-11-151-1502 0 0,3-58-2070 0 0,-1 1-4152 0 0,5-20 1338 0 0</inkml:trace>
  <inkml:trace contextRef="#ctx0" brushRef="#br0" timeOffset="3282.114">494 212 7690 0 0,'0'0'911'0'0,"0"0"30"0"0,0 0 190 0 0,0 0 224 0 0,0 0 36 0 0,0 0-91 0 0,0 0-174 0 0,0 0-238 0 0,0 0-163 0 0,37-28-142 0 0,118-88-116 0 0,-69 69 80 0 0,-68 43-426 0 0,1-1-51 0 0,0 1-1 0 0,0 1 1 0 0,0 1-1 0 0,0 0 1 0 0,1 2-1 0 0,-1 0 1 0 0,6 2-70 0 0,-22-1-10 0 0,1 0 1 0 0,-1 0-1 0 0,1 1 1 0 0,-1 0-1 0 0,1 0 1 0 0,-1 0-1 0 0,0 0 1 0 0,0 0-1 0 0,0 1 1 0 0,0-1-1 0 0,-1 1 1 0 0,1 0-1 0 0,-1 0 1 0 0,1 0-1 0 0,-1 0 1 0 0,0 0-1 0 0,0 1 0 0 0,0-1 1 0 0,-1 0-1 0 0,1 1 1 0 0,-1 0-1 0 0,0-1 1 0 0,0 1-1 0 0,0 0 1 0 0,0-1-1 0 0,-1 1 1 0 0,0 0-1 0 0,1 0 1 0 0,-1 0-1 0 0,-1 0 1 0 0,1-1-1 0 0,0 1 1 0 0,-1 0-1 0 0,0 0 1 0 0,0-1-1 0 0,0 1 1 0 0,0 0-1 0 0,-1-1 1 0 0,1 1-1 0 0,-1-1 1 0 0,0 0-1 0 0,0 0 0 0 0,-1 1 10 0 0,-14 25-44 0 0,-2 0-1 0 0,-1-1 1 0 0,-1 0-1 0 0,-1-2 1 0 0,-2-1-1 0 0,0-1 0 0 0,-2-1 1 0 0,0-1-1 0 0,-2-1 1 0 0,-3 0 44 0 0,0 3-12 0 0,-6 14-113 0 0,80-23-298 0 0,235 37 2365 0 0,-239-44-1753 0 0,-24-6-143 0 0,-1 1 1 0 0,1 0-1 0 0,-1 1 1 0 0,0 0-1 0 0,0 1 0 0 0,0 1 1 0 0,0 0-1 0 0,-1 1 1 0 0,0 0-1 0 0,-1 1 1 0 0,7 5-47 0 0,-7 7-2835 0 0,-8-6-6318 0 0,-3-7 251 0 0</inkml:trace>
</inkml:ink>
</file>

<file path=ppt/ink/ink3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5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698 763 960 0 0,'0'0'759'0'0,"0"0"-214"0"0,0 0 66 0 0,0 0 277 0 0,0 0 163 0 0,0 0-21 0 0,0 0-211 0 0,0 0-306 0 0,0 0-205 0 0,0 0-81 0 0,0 0 17 0 0,0 6 48 0 0,13 293 2353 0 0,6-123-2547 0 0,-11-126-1328 0 0,-4-34-1698 0 0,0-1-3277 0 0,-4-14 5578 0 0</inkml:trace>
  <inkml:trace contextRef="#ctx0" brushRef="#br0" timeOffset="1616.393">243 781 0 0 0,'0'0'667'0'0,"0"0"73"0"0,0 0 165 0 0,0 0 176 0 0,0 0 78 0 0,0 0-99 0 0,0 0-244 0 0,0 0-264 0 0,0 0-226 0 0,0 0-184 0 0,0 0-96 0 0,0 0 4 0 0,2 2 54 0 0,3 11 208 0 0,-1 0 0 0 0,0 0 0 0 0,-1 0 0 0 0,0 0 0 0 0,-1 0 0 0 0,0 0 0 0 0,-1 1 0 0 0,-1 5-312 0 0,2 2 225 0 0,9 350 1060 0 0,-16-259-3934 0 0,35-105-6279 0 0,-26-7 8851 0 0</inkml:trace>
  <inkml:trace contextRef="#ctx0" brushRef="#br0" timeOffset="2106.001">92 1083 1840 0 0,'0'0'2308'0'0,"0"0"-933"0"0,0 0-138 0 0,0 0 166 0 0,0 0 136 0 0,0 0 17 0 0,0 0-117 0 0,36 0-154 0 0,115 0-177 0 0,-1-4 780 0 0,1-7 1 0 0,2-6-1889 0 0,-10 0 146 0 0,-105 13-986 0 0,145-12 970 0 0,-122 12-4656 0 0,1 3-5601 0 0,-56 1 6477 0 0</inkml:trace>
  <inkml:trace contextRef="#ctx0" brushRef="#br0" timeOffset="2483.474">897 840 3361 0 0,'0'0'965'0'0,"0"0"-247"0"0,0 0 30 0 0,0 0 120 0 0,0 0 54 0 0,0 0-80 0 0,0 0-203 0 0,0 0-169 0 0,0 0-128 0 0,0 0-82 0 0,0 0-35 0 0,0 0-53 0 0,0 0-48 0 0,-24 19-51 0 0,-73 61-18 0 0,-111 111-924 0 0,177-166 438 0 0,-39 35-1436 0 0,24-20-4263 0 0,38-32 4643 0 0</inkml:trace>
  <inkml:trace contextRef="#ctx0" brushRef="#br0" timeOffset="2921.909">335 936 1024 0 0,'0'0'1176'0'0,"0"0"-647"0"0,0 0-33 0 0,0 0 48 0 0,0 0 0 0 0,0 0-144 0 0,0 0-136 0 0,0 0-192 0 0,-208 195-160 0 0,186-166-176 0 0,-2-3-264 0 0,4 0-392 0 0,0 0-449 0 0,1-4-511 0 0,6-8 1880 0 0,4-3 0 0 0</inkml:trace>
  <inkml:trace contextRef="#ctx0" brushRef="#br0" timeOffset="3377.489">424 155 6945 0 0,'0'0'575'0'0,"0"0"-332"0"0,0 0 98 0 0,0 0 454 0 0,0 0 443 0 0,0 0 194 0 0,0 0-36 0 0,0 0-163 0 0,0 0-208 0 0,0 0-175 0 0,1 35-157 0 0,2 111-131 0 0,-1 129 1058 0 0,21-102-4070 0 0,-23-150-3845 0 0,0-12-1455 0 0,0-8 5297 0 0</inkml:trace>
  <inkml:trace contextRef="#ctx0" brushRef="#br0" timeOffset="3835.825">278 137 7746 0 0,'0'0'494'0'0,"0"0"-16"0"0,0 0 246 0 0,0 0 310 0 0,0 0 182 0 0,0 0-12 0 0,36-18-114 0 0,111-52-186 0 0,-32 34 556 0 0,-91 34-1210 0 0,4-1 23 0 0,-18 1-234 0 0,0 0 1 0 0,0 0 0 0 0,0 1 0 0 0,0 1-1 0 0,1 0 1 0 0,-1 0 0 0 0,0 1-1 0 0,1 0 1 0 0,-1 1 0 0 0,0 0 0 0 0,0 1-1 0 0,0 0 1 0 0,6 3-40 0 0,-13-4 6 0 0,0 0 0 0 0,-1 0-1 0 0,1 0 1 0 0,-1 0 0 0 0,0 1 0 0 0,0-1-1 0 0,0 1 1 0 0,0 0 0 0 0,0-1 0 0 0,0 1-1 0 0,-1 0 1 0 0,1 0 0 0 0,-1 0 0 0 0,0 0-1 0 0,0 1 1 0 0,0-1 0 0 0,0 0 0 0 0,-1 0-1 0 0,1 0 1 0 0,-1 1 0 0 0,0-1 0 0 0,0 0-1 0 0,0 1 1 0 0,0-1 0 0 0,-1 0 0 0 0,1 1-1 0 0,-1-1 1 0 0,0 0 0 0 0,0 0 0 0 0,0 0-1 0 0,0 0 1 0 0,0 0 0 0 0,-1 1-6 0 0,-60 95 450 0 0,17-52-556 0 0,-1-1-1 0 0,-3-3 1 0 0,-2-2 0 0 0,-39 24 106 0 0,89-64-9 0 0,-1-1 0 0 0,0 1-1 0 0,0-1 1 0 0,1 1 0 0 0,-1 0 0 0 0,0 0 0 0 0,1 0 0 0 0,-1 0 0 0 0,1 0 0 0 0,-1 0 0 0 0,1 1-1 0 0,0-1 1 0 0,-1 0 0 0 0,1 1 0 0 0,0-1 0 0 0,0 1 0 0 0,0-1 0 0 0,0 1 0 0 0,0-1 0 0 0,1 1 0 0 0,-1 0-1 0 0,0 0 1 0 0,1-1 0 0 0,-1 1 0 0 0,1 0 0 0 0,-1 0 0 0 0,1 0 0 0 0,0-1 0 0 0,0 1 0 0 0,0 0-1 0 0,0 0 1 0 0,0 0 0 0 0,0 0 0 0 0,1 0 0 0 0,-1-1 0 0 0,1 1 0 0 0,-1 0 0 0 0,1 0 0 0 0,-1-1-1 0 0,1 1 1 0 0,1 1 9 0 0,15 5 181 0 0,0 0-1 0 0,1-1 1 0 0,0-1-1 0 0,0-1 1 0 0,1-1-1 0 0,-1 0 1 0 0,6-1-181 0 0,14 4 258 0 0,23 4 88 0 0,-13-3-115 0 0,-1 2 0 0 0,0 2 1 0 0,-1 3-1 0 0,13 6-231 0 0,-19 3-773 0 0,-29-15-1831 0 0,-1 2-3321 0 0,-7-7-4796 0 0</inkml:trace>
</inkml:ink>
</file>

<file path=ppt/ink/ink3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31.8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90 8978 0 0,'0'0'932'0'0,"0"0"-112"0"0,0 0-126 0 0,0 0 87 0 0,0 0 191 0 0,0 0 171 0 0,0 0 70 0 0,0 0-88 0 0,0 0-231 0 0,0 0-290 0 0,0 0-259 0 0,0-3-250 0 0,0-6-108 0 0,0 25-4 0 0,0 29 104 0 0,0 294 943 0 0,0 170-2560 0 0,-6-441-1437 0 0,-10-28-5959 0 0,12-32 2666 0 0</inkml:trace>
  <inkml:trace contextRef="#ctx0" brushRef="#br0" timeOffset="448.858">0 24 11378 0 0,'0'0'1019'0'0,"0"0"-368"0"0,0 0-317 0 0,0 0-77 0 0,0 0 20 0 0,0 0 55 0 0,0 0 72 0 0,0 0 57 0 0,0 0 21 0 0,32 2-34 0 0,102 11-57 0 0,-42 16 26 0 0,-70-18-328 0 0,2-2-36 0 0,0 2 1 0 0,-1 1 0 0 0,-1 1 0 0 0,0 1 0 0 0,0 1 0 0 0,-2 0 0 0 0,0 2 0 0 0,0 0 0 0 0,-2 2-1 0 0,5 5-53 0 0,-19-18 39 0 0,0-1-1 0 0,-1 1 1 0 0,1 0-1 0 0,-1 1 1 0 0,0-1-1 0 0,-1 1 1 0 0,0-1-1 0 0,0 1 0 0 0,0 0 1 0 0,-1-1-1 0 0,1 1 1 0 0,-2 0-1 0 0,1 0 1 0 0,-1 0-1 0 0,0 0 1 0 0,-1 0-1 0 0,1 0 0 0 0,-1 0 1 0 0,-1 0-1 0 0,1 0 1 0 0,-1-1-1 0 0,0 1 1 0 0,-2 1-39 0 0,-4 11 169 0 0,-1 0 1 0 0,-2-1 0 0 0,1-1 0 0 0,-2 0-1 0 0,-1 0 1 0 0,0-1 0 0 0,-3 2-170 0 0,-94 123 871 0 0,107-137-866 0 0,0 1 1 0 0,0-1 0 0 0,1 0-1 0 0,-1 1 1 0 0,1-1 0 0 0,0 1 0 0 0,0 0-1 0 0,1 0 1 0 0,-1 0 0 0 0,1 0-1 0 0,0 0 1 0 0,1 0 0 0 0,-1 0-1 0 0,1 0 1 0 0,0 0 0 0 0,0 0-1 0 0,1 0 1 0 0,-1 0 0 0 0,1 0-1 0 0,0 0 1 0 0,0 0 0 0 0,1 0 0 0 0,0 0-1 0 0,0 0 1 0 0,0-1 0 0 0,0 1-1 0 0,1-1 1 0 0,-1 1 0 0 0,1-1-1 0 0,1 1-5 0 0,4 2 41 0 0,0-1 0 0 0,1 1 0 0 0,0-2-1 0 0,0 1 1 0 0,0-1 0 0 0,0 0-1 0 0,1-1 1 0 0,0 0 0 0 0,0-1 0 0 0,0 0-1 0 0,0 0 1 0 0,1-1 0 0 0,-1-1-1 0 0,1 1 1 0 0,-1-2 0 0 0,2 1-41 0 0,66 0-3721 0 0,-70-1 2979 0 0,8-3-8093 0 0,-11 3 889 0 0</inkml:trace>
  <inkml:trace contextRef="#ctx0" brushRef="#br0" timeOffset="780.213">998 543 6993 0 0,'0'0'1370'0'0,"0"0"-219"0"0,0 0-40 0 0,0 0 61 0 0,0 0 0 0 0,0 0-130 0 0,0 0-183 0 0,0 0-175 0 0,0 0-156 0 0,0 0-148 0 0,0 0-128 0 0,0 0-97 0 0,-20 35-46 0 0,-60 106-11 0 0,78-138-90 0 0,0 0 0 0 0,0 0-1 0 0,0 0 1 0 0,0 0 0 0 0,0 0 0 0 0,0 0 0 0 0,1 1 0 0 0,0-1 0 0 0,0 1 0 0 0,0-1 0 0 0,0 1 0 0 0,0-1 0 0 0,1 1 0 0 0,-1-1 0 0 0,1 1 0 0 0,0 0 0 0 0,0-1 0 0 0,0 1 0 0 0,1 0 0 0 0,-1 0-8 0 0,3 5 41 0 0,-1-2 42 0 0,1 0 1 0 0,0-1 0 0 0,0 1-1 0 0,1-1 1 0 0,0 0 0 0 0,0 0-1 0 0,0 0 1 0 0,1-1 0 0 0,0 1 0 0 0,0-1-1 0 0,0 0 1 0 0,1 0 0 0 0,-1-1-1 0 0,1 0 1 0 0,0 0 0 0 0,0 0-1 0 0,1-1 1 0 0,-1 0 0 0 0,1 0-1 0 0,0 0 1 0 0,0-1 0 0 0,0 0-1 0 0,0-1 1 0 0,0 1 0 0 0,0-1-1 0 0,0-1 1 0 0,0 1 0 0 0,1-1 0 0 0,-1-1-1 0 0,0 1 1 0 0,0-1 0 0 0,0 0-1 0 0,0-1 1 0 0,0 0 0 0 0,0 0-1 0 0,0 0 1 0 0,0-1 0 0 0,-1 0-1 0 0,1 0 1 0 0,3-3-84 0 0,-3 2 63 0 0,0 0 0 0 0,-1-1-1 0 0,1 0 1 0 0,-1 0 0 0 0,0 0-1 0 0,0-1 1 0 0,0 0 0 0 0,-1 0 0 0 0,0 0-1 0 0,0-1 1 0 0,-1 1 0 0 0,1-1 0 0 0,-2-1-1 0 0,1 1 1 0 0,-1 0 0 0 0,0-1-1 0 0,0 0 1 0 0,-1 1 0 0 0,0-1 0 0 0,-1 0-1 0 0,1 0 1 0 0,-1 0 0 0 0,-1 0 0 0 0,0-1-1 0 0,0 1 1 0 0,-1 0 0 0 0,-1-8-63 0 0,1 11-181 0 0,0 0 1 0 0,-1-1-1 0 0,0 1 0 0 0,0 0 1 0 0,0 0-1 0 0,0 0 1 0 0,-1 0-1 0 0,0 0 1 0 0,0 1-1 0 0,0-1 1 0 0,-1 1-1 0 0,0 0 0 0 0,0 0 1 0 0,0 0-1 0 0,0 1 1 0 0,0-1-1 0 0,-1 1 1 0 0,1 0-1 0 0,-1 0 0 0 0,0 0 1 0 0,0 1-1 0 0,-3-1 181 0 0,-119-26-10850 0 0,100 28 6313 0 0,8 1 1580 0 0</inkml:trace>
  <inkml:trace contextRef="#ctx0" brushRef="#br0" timeOffset="1201.477">1633 602 9906 0 0,'0'0'623'0'0,"0"0"-108"0"0,0 0 97 0 0,0 0 156 0 0,0 0 78 0 0,0 0-30 0 0,0 0-103 0 0,0 0-85 0 0,0 0-92 0 0,-32 30-105 0 0,-98 94-137 0 0,90-66-71 0 0,40-50-202 0 0,0-5 13 0 0,-1 0 0 0 0,1 0 0 0 0,0 0 0 0 0,0 0 1 0 0,0 0-1 0 0,1 0 0 0 0,-1 0 0 0 0,1-1 0 0 0,-1 1 1 0 0,1 0-1 0 0,0 0 0 0 0,0 0 0 0 0,0-1 0 0 0,1 1 1 0 0,-1-1-1 0 0,1 1 0 0 0,-1-1 0 0 0,1 1 0 0 0,0-1 1 0 0,0 0-1 0 0,0 0 0 0 0,0 0 0 0 0,0 0 0 0 0,0 0 1 0 0,1 0-1 0 0,-1-1 0 0 0,1 1 0 0 0,-1-1 0 0 0,1 1 1 0 0,-1-1-1 0 0,1 0 0 0 0,0 0 0 0 0,0 0 0 0 0,0-1 1 0 0,-1 1-1 0 0,1-1 0 0 0,0 1 0 0 0,0-1 0 0 0,0 0 1 0 0,0 0-1 0 0,0 0 0 0 0,0-1-34 0 0,5 2 197 0 0,-1-1 0 0 0,1-1 0 0 0,-1 1 1 0 0,0-1-1 0 0,1-1 0 0 0,-1 1 0 0 0,0-1 0 0 0,0 0 1 0 0,0-1-1 0 0,0 0 0 0 0,0 0 0 0 0,-1 0 0 0 0,1-1 1 0 0,-1 0-1 0 0,0 0 0 0 0,0-1 0 0 0,-1 0 0 0 0,1 0 0 0 0,-1 0 1 0 0,0 0-1 0 0,1-2-197 0 0,16-20 32 0 0,-1-2 1 0 0,-1 0-1 0 0,-2-1 1 0 0,0 0-1 0 0,-2-2 1 0 0,-2 0-1 0 0,-1 0 1 0 0,-1-2-1 0 0,-2 1 1 0 0,-1-1-1 0 0,-2-1 1 0 0,-1 0-1 0 0,-2 0 1 0 0,0-25-33 0 0,-3 41-246 0 0,-1 0 0 0 0,-1 0 0 0 0,0 0 0 0 0,-1 0 0 0 0,-1 0 0 0 0,-1 1 0 0 0,-1-1 0 0 0,0 1 0 0 0,-2 0-1 0 0,0 1 1 0 0,0-1 0 0 0,-2 1 0 0 0,0 1 0 0 0,-1 0 0 0 0,-2-1 246 0 0,10 13-17 0 0,-1 1-1 0 0,0 0 1 0 0,0 0-1 0 0,0 0 1 0 0,0 0-1 0 0,-1 1 0 0 0,1-1 1 0 0,-1 1-1 0 0,1 0 1 0 0,-1 0-1 0 0,0 0 0 0 0,0 0 1 0 0,0 1-1 0 0,0-1 1 0 0,0 1-1 0 0,0 0 0 0 0,0 1 1 0 0,0-1-1 0 0,0 1 1 0 0,-1-1-1 0 0,1 1 0 0 0,0 0 1 0 0,0 1-1 0 0,-1-1 1 0 0,1 1-1 0 0,0 0 1 0 0,0 0-1 0 0,0 0 0 0 0,0 1 1 0 0,0-1-1 0 0,0 1 1 0 0,-1 0 17 0 0,-5 4 20 0 0,1 0 1 0 0,-1 0-1 0 0,1 1 1 0 0,1 0 0 0 0,-1 1-1 0 0,1 0 1 0 0,0 0 0 0 0,1 1-1 0 0,0 0 1 0 0,0 0-1 0 0,-2 5-20 0 0,1 2 53 0 0,0 0 0 0 0,1 1 0 0 0,1 0 0 0 0,1 0-1 0 0,0 0 1 0 0,1 0 0 0 0,1 1 0 0 0,1 0-1 0 0,0 0 1 0 0,2 0 0 0 0,-1-1 0 0 0,2 1 0 0 0,1 0-1 0 0,0 0 1 0 0,1-1 0 0 0,1 1 0 0 0,1-1 0 0 0,0 0-1 0 0,1 0 1 0 0,1 0 0 0 0,1-1 0 0 0,0 0-1 0 0,1-1 1 0 0,0 0 0 0 0,2 0 0 0 0,-1-1 0 0 0,2 0-1 0 0,0-1 1 0 0,1 0 0 0 0,0-1 0 0 0,6 3-53 0 0,1 3 17 0 0,2-1 1 0 0,0-1-1 0 0,1-1 0 0 0,0-1 1 0 0,2-1-1 0 0,-1-1 0 0 0,1-1 1 0 0,1-1-1 0 0,6 0-17 0 0,26 2-3597 0 0,3-8-3639 0 0,-45-4-2661 0 0</inkml:trace>
</inkml:ink>
</file>

<file path=ppt/ink/ink3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02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398 905 7162 0 0,'0'0'1573'0'0,"0"0"-28"0"0,0 0 47 0 0,0 0-5 0 0,0 0-220 0 0,0 0-359 0 0,-33 2-322 0 0,-106 8-173 0 0,135-10-467 0 0,-1 0 0 0 0,0 0-1 0 0,1 1 1 0 0,-1 0 0 0 0,0-1 0 0 0,1 1-1 0 0,-1 1 1 0 0,1-1 0 0 0,-1 1 0 0 0,1 0 0 0 0,0 0-1 0 0,0 0 1 0 0,0 0 0 0 0,0 1 0 0 0,0 0 0 0 0,-1 1-46 0 0,-7 6 187 0 0,2-5-130 0 0,1 0 0 0 0,0 1 0 0 0,0 0-1 0 0,0 0 1 0 0,1 1 0 0 0,0 1 0 0 0,0-1 0 0 0,1 1-1 0 0,0 0 1 0 0,1 1 0 0 0,-1-1 0 0 0,2 2 0 0 0,-1-1 0 0 0,1 0-1 0 0,1 1 1 0 0,-1 0 0 0 0,2 0 0 0 0,-1 0 0 0 0,2 1-1 0 0,-1-1 1 0 0,1 1 0 0 0,1-1 0 0 0,0 1 0 0 0,0 0-1 0 0,2 10-56 0 0,1-16 25 0 0,0-1-1 0 0,0 1 0 0 0,1-1 0 0 0,0 0 0 0 0,0 0 0 0 0,0 0 0 0 0,0 0 1 0 0,1 0-1 0 0,-1-1 0 0 0,1 1 0 0 0,0-1 0 0 0,0 0 0 0 0,0 0 0 0 0,1 0 1 0 0,-1-1-1 0 0,1 0 0 0 0,-1 0 0 0 0,1 0 0 0 0,0 0 0 0 0,0 0 0 0 0,0-1 1 0 0,-1 0-1 0 0,1 0 0 0 0,1-1 0 0 0,-1 1 0 0 0,0-1 0 0 0,0 0 0 0 0,0-1 0 0 0,0 1 1 0 0,0-1-1 0 0,0 0 0 0 0,0 0 0 0 0,0 0 0 0 0,0-1 0 0 0,-1 0 0 0 0,1 0 1 0 0,0 0-1 0 0,-1 0 0 0 0,0-1 0 0 0,2-1-24 0 0,24-16 169 0 0,-2-1 0 0 0,-1-1 0 0 0,0-2 0 0 0,-2 0 0 0 0,0-2 0 0 0,-2-1 0 0 0,-1 0 0 0 0,13-24-169 0 0,5 6-618 0 0,-39 45 279 0 0,-1 12-484 0 0,-4 42 411 0 0,2-48 410 0 0,0 0 0 0 0,0 0 0 0 0,1 0 0 0 0,0 0 0 0 0,0 0 0 0 0,0 0 0 0 0,1 1 0 0 0,-1-1-1 0 0,2 0 1 0 0,-1 0 0 0 0,1 1 0 0 0,0-1 0 0 0,0 0 0 0 0,1 0 0 0 0,-1 0 0 0 0,1 0 0 0 0,1 0 0 0 0,-1-1-1 0 0,1 1 1 0 0,0 0 0 0 0,0-1 0 0 0,1 0 0 0 0,0 0 0 0 0,0 0 0 0 0,0 0 0 0 0,0-1 0 0 0,1 0 0 0 0,-1 1-1 0 0,1-2 1 0 0,0 1 0 0 0,1 0 0 0 0,1 0 2 0 0,3-1 50 0 0,0-1-1 0 0,1 0 0 0 0,0-1 1 0 0,-1 0-1 0 0,1 0 1 0 0,0-1-1 0 0,-1-1 0 0 0,1 0 1 0 0,0 0-1 0 0,-1-1 1 0 0,1 0-1 0 0,-1-1 0 0 0,0 0 1 0 0,0-1-1 0 0,0 0 1 0 0,0-1-1 0 0,0 1 0 0 0,-1-2 1 0 0,0 0-1 0 0,0 0 1 0 0,2-3-50 0 0,20-16 210 0 0,-1-1 0 0 0,-1-2 0 0 0,-2-1 0 0 0,0-1 1 0 0,0-5-211 0 0,1-3 34 0 0,-1-2 1 0 0,-3-1 0 0 0,-1-1 0 0 0,-2-1 0 0 0,-2 0 0 0 0,-2-2 0 0 0,10-42-35 0 0,-18 52-53 0 0,-1 1 1 0 0,-2-2-1 0 0,-2 1 1 0 0,0 0-1 0 0,-3-1 1 0 0,-2-21 52 0 0,2 56-26 0 0,-1-1 0 0 0,0 0 0 0 0,1 0 0 0 0,-1 0 1 0 0,0 0-1 0 0,0 1 0 0 0,0-1 0 0 0,-1 0 0 0 0,1 0 0 0 0,0 0 0 0 0,-1 1 1 0 0,1-1-1 0 0,-1 0 0 0 0,1 0 0 0 0,-1 1 0 0 0,0-1 0 0 0,0 0 0 0 0,0 1 0 0 0,0-1 1 0 0,0 1-1 0 0,0-1 0 0 0,0 1 0 0 0,0 0 0 0 0,0-1 0 0 0,-1 1 0 0 0,1 0 1 0 0,-1 0-1 0 0,1 0 0 0 0,-1 0 0 0 0,1 0 0 0 0,-1 0 0 0 0,0 0 0 0 0,1 1 0 0 0,-1-1 1 0 0,0 1-1 0 0,0-1 0 0 0,1 1 0 0 0,-1-1 0 0 0,0 1 0 0 0,0 0 0 0 0,0 0 1 0 0,0 0-1 0 0,1 0 0 0 0,-1 0 0 0 0,0 1 0 0 0,0-1 0 0 0,0 0 0 0 0,1 1 0 0 0,-1-1 1 0 0,0 1-1 0 0,0 0 0 0 0,1-1 0 0 0,-2 2 26 0 0,-13 13-85 0 0,2 1-1 0 0,0 1 1 0 0,0 0 0 0 0,2 1-1 0 0,0 0 1 0 0,1 1 0 0 0,1 0-1 0 0,0 1 1 0 0,2 0 85 0 0,-7 10 16 0 0,2 1-1 0 0,1 0 1 0 0,1 1 0 0 0,2 0 0 0 0,1 0-1 0 0,2 1 1 0 0,1 0 0 0 0,2 0 0 0 0,0 0 0 0 0,3 0-1 0 0,1 1 1 0 0,2 9-16 0 0,0-27 56 0 0,1-1-1 0 0,0 1 0 0 0,1-1 1 0 0,1 0-1 0 0,0 0 0 0 0,1 0 1 0 0,1-1-1 0 0,0 0 0 0 0,1-1 1 0 0,0 0-1 0 0,1 0 0 0 0,1-1 1 0 0,0 0-1 0 0,0-1 0 0 0,1 0 1 0 0,1-1-1 0 0,0 0 0 0 0,0-1 1 0 0,1 0-1 0 0,0-2 0 0 0,0 1 1 0 0,1-2-1 0 0,0 0 0 0 0,0 0 1 0 0,1-2-1 0 0,-1 0 1 0 0,1 0-1 0 0,2-2-55 0 0,-7 0 72 0 0,0-2 0 0 0,0 1 0 0 0,0-1 0 0 0,0-1 1 0 0,0 0-1 0 0,0-1 0 0 0,0 0 0 0 0,0-1 0 0 0,-1 0 0 0 0,1 0 0 0 0,-1-1 1 0 0,1 0-1 0 0,-1-1 0 0 0,-1-1 0 0 0,1 1 0 0 0,-1-1 0 0 0,0-1 0 0 0,0 0 1 0 0,-1 0-1 0 0,0-1 0 0 0,4-5-72 0 0,-3 5 20 0 0,-2-1 0 0 0,1-1 0 0 0,-1 1 0 0 0,-1-1 0 0 0,1-1 0 0 0,-2 1 0 0 0,1-1 1 0 0,-2 0-1 0 0,1 0 0 0 0,-2 0 0 0 0,1-1 0 0 0,-2 0 0 0 0,1 1 0 0 0,-2-1 0 0 0,1 0 0 0 0,-2 0 0 0 0,1 0 1 0 0,-2 0-1 0 0,0 0 0 0 0,0 0 0 0 0,-1 0 0 0 0,0 1 0 0 0,-1-1 0 0 0,0 1 0 0 0,-1-1 0 0 0,-1 1 0 0 0,0 0 0 0 0,0 1 1 0 0,-1-1-1 0 0,-5-7-20 0 0,4 11-111 0 0,0 0-1 0 0,-1 0 1 0 0,0 1 0 0 0,0 0 0 0 0,0 0 0 0 0,-1 1 0 0 0,1 0 0 0 0,-1 0 0 0 0,0 1 0 0 0,-1 0 0 0 0,1 1 0 0 0,-1 0 0 0 0,0 0-1 0 0,0 1 1 0 0,0 1 0 0 0,0 0 0 0 0,0 0 0 0 0,0 0 0 0 0,0 2 0 0 0,0-1 0 0 0,0 1 0 0 0,0 1 111 0 0,-7 0-651 0 0,0 1 0 0 0,1 1 0 0 0,-1 1-1 0 0,1 0 1 0 0,0 1 0 0 0,1 1 0 0 0,-1 1 0 0 0,2 0 0 0 0,-1 0 0 0 0,1 2 0 0 0,0 0 0 0 0,-8 7 651 0 0,-2 6-5363 0 0,6-8-2185 0 0</inkml:trace>
  <inkml:trace contextRef="#ctx0" brushRef="#br0" timeOffset="336.057">1785 718 5873 0 0,'0'0'3265'0'0,"0"0"-1099"0"0,0 0-347 0 0,0 0-200 0 0,0 0-338 0 0,0 0-350 0 0,-35 19-280 0 0,-104 65-153 0 0,134-82-465 0 0,1 1 1 0 0,0-1 0 0 0,-1 1 0 0 0,1-1 0 0 0,1 1 0 0 0,-1 0 0 0 0,0 1 0 0 0,1-1 0 0 0,-1 0 0 0 0,1 1 0 0 0,0 0-1 0 0,0 0 1 0 0,1 0 0 0 0,-1 0 0 0 0,1 0 0 0 0,0 1 0 0 0,0-1 0 0 0,-1 4-34 0 0,-1 4 84 0 0,1-5-37 0 0,0 1-1 0 0,0 0 0 0 0,0 0 0 0 0,1 0 0 0 0,0 1 0 0 0,1-1 1 0 0,0 0-1 0 0,0 1 0 0 0,1-1 0 0 0,0 1 0 0 0,0-1 1 0 0,1 1-1 0 0,0-1 0 0 0,1 0 0 0 0,-1 1 0 0 0,2-1 0 0 0,-1 0 1 0 0,1 0-1 0 0,0 0 0 0 0,1-1 0 0 0,0 1 0 0 0,0-1 1 0 0,1 0-1 0 0,0 0 0 0 0,0 0 0 0 0,0-1 0 0 0,1 0 0 0 0,0 0 1 0 0,0 0-1 0 0,1-1 0 0 0,-1 0 0 0 0,1 0 0 0 0,1 0 1 0 0,-1-1-1 0 0,4 2-46 0 0,-4-3 107 0 0,1 0 0 0 0,-1-1 1 0 0,1 1-1 0 0,0-1 0 0 0,-1-1 1 0 0,1 1-1 0 0,0-2 0 0 0,0 1 1 0 0,0-1-1 0 0,0 0 0 0 0,0 0 1 0 0,0-1-1 0 0,0 0 0 0 0,0-1 1 0 0,0 0-1 0 0,-1 0 0 0 0,1 0 1 0 0,-1-1-1 0 0,1 0 0 0 0,-1-1 1 0 0,0 0-1 0 0,0 0 0 0 0,-1 0 1 0 0,1-1-1 0 0,1-1-107 0 0,0-3 57 0 0,0-1 1 0 0,0 0-1 0 0,-1 0 0 0 0,0 0 1 0 0,-1-1-1 0 0,-1 0 0 0 0,1 0 1 0 0,-2 0-1 0 0,1-1 0 0 0,-2 0 1 0 0,1 0-1 0 0,-2 0 0 0 0,1 0 1 0 0,-2 0-1 0 0,0 0 0 0 0,0-1-57 0 0,-1 0-803 0 0,-1 1 0 0 0,0-1 0 0 0,-1 1 0 0 0,0-1 0 0 0,0 1 1 0 0,-2 0-1 0 0,0 0 0 0 0,0 0 0 0 0,-1 0 0 0 0,-1-1 803 0 0,-6-9-6352 0 0,4 6-3281 0 0</inkml:trace>
  <inkml:trace contextRef="#ctx0" brushRef="#br0" timeOffset="1202.593">2121 913 8594 0 0,'0'0'2270'0'0,"0"0"-1129"0"0,0 0-94 0 0,0 0 273 0 0,0 0 78 0 0,0 0-75 0 0,0 0-115 0 0,0 0-190 0 0,0 0-167 0 0,0 0-249 0 0,0 0-289 0 0,0 0-175 0 0,3 2-108 0 0,3 26-42 0 0,-7-26 3 0 0,1 0 1 0 0,0-1-1 0 0,-1 1 0 0 0,1 0 1 0 0,0 0-1 0 0,0-1 0 0 0,0 1 1 0 0,0 0-1 0 0,1 0 0 0 0,-1-1 1 0 0,0 1-1 0 0,1 0 0 0 0,-1-1 0 0 0,1 1 1 0 0,0 0-1 0 0,0-1 0 0 0,-1 1 1 0 0,1-1-1 0 0,0 1 0 0 0,0-1 1 0 0,0 1-1 0 0,0-1 0 0 0,1 0 1 0 0,-1 0-1 0 0,0 1 0 0 0,2-1 9 0 0,5 2 22 0 0,0 0 0 0 0,1-1 0 0 0,0 0 0 0 0,-1 0 0 0 0,1-1 0 0 0,0-1 0 0 0,-1 1 0 0 0,1-1 0 0 0,0-1 0 0 0,0 0 0 0 0,-1 0 0 0 0,1 0 0 0 0,0-1 0 0 0,-1-1 0 0 0,1 1 0 0 0,-1-1 0 0 0,0-1-22 0 0,206-117 492 0 0,-213 121-495 0 0,0-1 1 0 0,0 0-1 0 0,-1 1 1 0 0,1-1 0 0 0,0 1-1 0 0,0-1 1 0 0,0 1-1 0 0,0-1 1 0 0,0 1 0 0 0,0 0-1 0 0,0-1 1 0 0,0 1-1 0 0,0 0 1 0 0,0 0 0 0 0,0 0-1 0 0,0 0 1 0 0,0 0-1 0 0,0 0 1 0 0,0 0 0 0 0,0 0-1 0 0,0 0 1 0 0,0 0-1 0 0,0 1 1 0 0,0-1 0 0 0,0 0-1 0 0,0 1 1 0 0,0-1-1 0 0,0 1 1 0 0,-1-1 0 0 0,1 1-1 0 0,0-1 1 0 0,0 1-1 0 0,0-1 1 0 0,0 1 0 0 0,-1 0-1 0 0,1 0 1 0 0,0-1-1 0 0,-1 1 1 0 0,1 0 0 0 0,-1 0-1 0 0,1 0 1 0 0,-1 0-1 0 0,1 0 1 0 0,-1 0 0 0 0,1 0 2 0 0,3 5 20 0 0,33 49 138 0 0,-34-52-100 0 0,1 1 0 0 0,0-1 1 0 0,0 0-1 0 0,1-1 0 0 0,-1 1 0 0 0,0-1 0 0 0,1 0 0 0 0,0 0 0 0 0,-1 0 0 0 0,1 0 0 0 0,0-1 0 0 0,0 0 0 0 0,0 0 0 0 0,0 0 0 0 0,0-1 0 0 0,0 1 0 0 0,5-2-58 0 0,-1 2 112 0 0,1-2 0 0 0,-1 1 0 0 0,1-1-1 0 0,-1-1 1 0 0,0 0 0 0 0,1 0 0 0 0,-1-1-1 0 0,0 0 1 0 0,0-1 0 0 0,-1 1 0 0 0,1-2-1 0 0,-1 1 1 0 0,0-1 0 0 0,0-1 0 0 0,3-1-112 0 0,77-85 728 0 0,-14-59-340 0 0,-53 69-1309 0 0,-3-1 1 0 0,-3-1 0 0 0,-5 0-1 0 0,-3-1 1 0 0,-4 0-1 0 0,-4-22 921 0 0,-22 44 376 0 0,22 63-367 0 0,0 0 0 0 0,1 0 0 0 0,-1-1-1 0 0,0 1 1 0 0,1 0 0 0 0,-1 0 0 0 0,0 0-1 0 0,1 0 1 0 0,-1 1 0 0 0,1-1-1 0 0,-1 0 1 0 0,0 0 0 0 0,1 0 0 0 0,-1 0-1 0 0,0 1 1 0 0,1-1 0 0 0,-1 0 0 0 0,1 0-1 0 0,-1 1 1 0 0,1-1 0 0 0,-1 1 0 0 0,1-1-1 0 0,-1 0 1 0 0,1 1 0 0 0,-1-1 0 0 0,1 1-1 0 0,-1-1 1 0 0,1 1 0 0 0,0-1-1 0 0,-1 1 1 0 0,1 0 0 0 0,0-1 0 0 0,-1 1-1 0 0,1-1 1 0 0,0 1 0 0 0,0 0 0 0 0,0-1-1 0 0,0 1 1 0 0,0 0 0 0 0,-1-1 0 0 0,1 1-1 0 0,0 0 1 0 0,0-1 0 0 0,0 1 0 0 0,1-1-1 0 0,-1 1 1 0 0,0 0 0 0 0,0-1-1 0 0,0 1-8 0 0,0 1 8 0 0,-22 141 1095 0 0,42-93-66 0 0,-13-12-641 0 0,-2 1 0 0 0,-2 0 0 0 0,-1 0 0 0 0,-4 32-396 0 0,2-14 139 0 0,-11 493-58 0 0,28-468-434 0 0,-3-100-546 0 0,-3-75-2967 0 0,-10 63-302 0 0,-2-1-3339 0 0,-1 15-664 0 0</inkml:trace>
  <inkml:trace contextRef="#ctx0" brushRef="#br0" timeOffset="1454.254">2593 478 15427 0 0,'0'0'981'0'0,"0"0"-544"0"0,0 0 111 0 0,0 0 316 0 0,0 0 142 0 0,0 0-39 0 0,38-1-194 0 0,126-8-186 0 0,24-9 1415 0 0,110-27-2002 0 0,-9 1-1398 0 0,-233 38-841 0 0,15-3-6939 0 0,-34 5-1599 0 0</inkml:trace>
</inkml:ink>
</file>

<file path=ppt/ink/ink3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9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1 874 2216 0 0,'0'0'550'0'0,"0"0"-391"0"0,0 0 126 0 0,0 0 463 0 0,0 0 370 0 0,0 0 49 0 0,0 0-151 0 0,0 0-169 0 0,0 0-111 0 0,0 0-83 0 0,0 0-29 0 0,0 0-6 0 0,0 0 31 0 0,9 29 48 0 0,30 85 40 0 0,-21-47 2785 0 0,-19-165 4753 0 0,7 68-8271 0 0,2 0-1 0 0,1 1 1 0 0,2 1-1 0 0,0 0 0 0 0,2 0 1 0 0,1 1-1 0 0,14-20-3 0 0,31-19-1101 0 0,-41 66-3706 0 0,-2 6-4353 0 0,-11-2-413 0 0</inkml:trace>
  <inkml:trace contextRef="#ctx0" brushRef="#br0" timeOffset="298.46">676 635 7330 0 0,'0'0'1985'0'0,"0"0"-12"0"0,0 0 25 0 0,0 0-139 0 0,0 0-370 0 0,0 0-446 0 0,0 0-325 0 0,0 0-180 0 0,0 0-122 0 0,0 0-58 0 0,0 0-62 0 0,0 0-85 0 0,0 0-53 0 0,-32 32-46 0 0,-98 99-46 0 0,128-129-65 0 0,-1 0 0 0 0,0-1 1 0 0,1 1-1 0 0,-1 0 0 0 0,1 1 1 0 0,-1-1-1 0 0,1 0 0 0 0,0 1 1 0 0,0-1-1 0 0,0 1 0 0 0,0 0 0 0 0,1-1 1 0 0,-1 1-1 0 0,1 0 0 0 0,-1 0 1 0 0,1 0-1 0 0,0 0 0 0 0,0 0 1 0 0,1 0-1 0 0,-1 1 0 0 0,1-1 1 0 0,-1 3-2 0 0,2 4-5 0 0,-1-7 9 0 0,-1 0 0 0 0,1 0 0 0 0,0 0 0 0 0,0 1 0 0 0,0-1 0 0 0,0 0 0 0 0,0 0 1 0 0,1 0-1 0 0,0 0 0 0 0,-1 0 0 0 0,1 1 0 0 0,0-1 0 0 0,1-1 0 0 0,-1 1 0 0 0,0 0 0 0 0,1 0 1 0 0,0 0-1 0 0,-1-1 0 0 0,1 1 0 0 0,0-1 0 0 0,0 1 0 0 0,1-1 0 0 0,-1 0 0 0 0,0 0 0 0 0,1 0 0 0 0,0 0 1 0 0,-1 0-1 0 0,1-1 0 0 0,0 1 0 0 0,0-1 0 0 0,0 0 0 0 0,0 1 0 0 0,0-1 0 0 0,0-1 0 0 0,0 1 1 0 0,0 0-1 0 0,0-1 0 0 0,2 1-4 0 0,5-2 121 0 0,-1 0 0 0 0,1-1 1 0 0,-1 0-1 0 0,1 0 0 0 0,-1-1 1 0 0,0 0-1 0 0,0-1 0 0 0,0 0 1 0 0,-1 0-1 0 0,1-1 0 0 0,-1 0 0 0 0,0-1 1 0 0,0 0-1 0 0,-1 0 0 0 0,0 0 1 0 0,0-1-1 0 0,0 0 0 0 0,-1 0 1 0 0,0-1-1 0 0,0 0 0 0 0,-1 0 1 0 0,0 0-1 0 0,-1-1 0 0 0,0 0 0 0 0,2-3-121 0 0,-4 7-23 0 0,-1 0 0 0 0,1 0-1 0 0,-1-1 1 0 0,0 1 0 0 0,0 0-1 0 0,0 0 1 0 0,-1-1 0 0 0,0 1-1 0 0,0 0 1 0 0,0 0 0 0 0,-1-1-1 0 0,1 1 1 0 0,-1 0 0 0 0,-1 0-1 0 0,1 0 1 0 0,-1 0-1 0 0,0 0 1 0 0,0 0 0 0 0,-1-3 23 0 0,0 5-223 0 0,1 0 1 0 0,-1-1-1 0 0,1 1 1 0 0,-1 0 0 0 0,0 1-1 0 0,0-1 1 0 0,0 0-1 0 0,0 1 1 0 0,-1 0-1 0 0,1 0 1 0 0,-1 0 0 0 0,1 0-1 0 0,-1 0 1 0 0,0 1-1 0 0,0-1 1 0 0,0 1 0 0 0,0 0 222 0 0,-38-6-8380 0 0,28 6-2546 0 0</inkml:trace>
  <inkml:trace contextRef="#ctx0" brushRef="#br0" timeOffset="636.728">1240 190 14555 0 0,'0'0'1650'0'0,"0"0"-319"0"0,0 0-240 0 0,0 0-176 0 0,0 0-218 0 0,0 0-205 0 0,0 0-108 0 0,0 0-12 0 0,0 0 47 0 0,0 0 25 0 0,0 0-33 0 0,-8 33-76 0 0,-24 110-103 0 0,21-85-112 0 0,3 1-1 0 0,2-1 1 0 0,3 1 0 0 0,2 36-120 0 0,2-52 5 0 0,-2-23-112 0 0,0 0 1 0 0,2-1-1 0 0,1 1 1 0 0,0 0-1 0 0,1-1 1 0 0,2 0-1 0 0,0 1 1 0 0,0-2-1 0 0,2 1 1 0 0,0-1-1 0 0,2 0 1 0 0,-1 0-1 0 0,2-1 1 0 0,2 1 106 0 0,-8-17-4535 0 0,-13-15-4337 0 0,4 9-42 0 0</inkml:trace>
  <inkml:trace contextRef="#ctx0" brushRef="#br0" timeOffset="1420.133">846 646 10458 0 0,'0'0'3082'0'0,"0"0"-2168"0"0,0 0-612 0 0,0 0 181 0 0,0 0 223 0 0,0 0 54 0 0,0 0-57 0 0,0 0-116 0 0,34 0-119 0 0,112 0-26 0 0,287-24 969 0 0,-167-14-3527 0 0,-84 9-3719 0 0,-182 29 6064 0 0,0 0-1 0 0,0 0 0 0 0,0 0 0 0 0,0 1 1 0 0,0-1-1 0 0,0 0 0 0 0,0 0 0 0 0,0 0 1 0 0,0 0-1 0 0,0 1 0 0 0,0-1 1 0 0,0 0-1 0 0,0 0 0 0 0,0 0 0 0 0,0 0 1 0 0,0 1-1 0 0,0-1 0 0 0,0 0 1 0 0,1 0-229 0 0,-38 12 1383 0 0,7-1-266 0 0,6-2-781 0 0,0 1 0 0 0,1 2 0 0 0,0 0 1 0 0,1 1-1 0 0,0 2 0 0 0,1 0 0 0 0,1 1 0 0 0,1 1 1 0 0,0 1-1 0 0,-4 6-336 0 0,20-22-8 0 0,1 1 0 0 0,-1-1 0 0 0,0 1 0 0 0,1-1 0 0 0,0 1 0 0 0,0 0 0 0 0,0 0 0 0 0,0 0 0 0 0,0 0 0 0 0,0 0 0 0 0,1 1 0 0 0,-1-1 0 0 0,1 1 0 0 0,0-1 0 0 0,0 1 0 0 0,1-1 0 0 0,-1 1 0 0 0,1-1 0 0 0,-1 1 0 0 0,1 0 0 0 0,0-1 0 0 0,0 1 0 0 0,1-1 0 0 0,-1 1 0 0 0,1 0 0 0 0,0-1 0 0 0,0 1 0 0 0,0-1 0 0 0,0 0 0 0 0,1 1 0 0 0,-1-1 0 0 0,1 0 0 0 0,0 0 0 0 0,0 0 0 0 0,0 0 0 0 0,2 2 8 0 0,6-3 18 0 0,0 0 1 0 0,1 0 0 0 0,-1-1-1 0 0,0-1 1 0 0,1 0 0 0 0,-1 0-1 0 0,1-1 1 0 0,-1 0 0 0 0,1-1-1 0 0,-1 0 1 0 0,0-1 0 0 0,0 0-1 0 0,0 0 1 0 0,0-1 0 0 0,-1 0 0 0 0,1-1-1 0 0,-1 0 1 0 0,0-1 0 0 0,-1 0-1 0 0,1 0 1 0 0,-1-1 0 0 0,0 0-1 0 0,-1 0 1 0 0,1-1 0 0 0,2-4-19 0 0,62-75-738 0 0,-70 123-1090 0 0,-4-31 1817 0 0,1 1 0 0 0,1 0 0 0 0,-1 0 0 0 0,1 0 0 0 0,0 0 0 0 0,0 0 0 0 0,1 0 0 0 0,-1 0 0 0 0,1 0 0 0 0,1 0 0 0 0,-1 0 0 0 0,1 0 0 0 0,0-1 0 0 0,0 1 0 0 0,1-1 0 0 0,0 1 0 0 0,0-1 0 0 0,0 0 0 0 0,0 0 0 0 0,1 0 0 0 0,0-1 0 0 0,0 1 0 0 0,0-1 0 0 0,1 0 0 0 0,-1 0 0 0 0,1-1 0 0 0,0 1 0 0 0,0-1 0 0 0,0 0 0 0 0,1 0 0 0 0,-1-1 0 0 0,1 1 0 0 0,-1-1 0 0 0,1 0 11 0 0,11-3 73 0 0,-1 0 0 0 0,0-1 0 0 0,1-1 1 0 0,-1 0-1 0 0,0-1 0 0 0,0-1 0 0 0,-1 0 0 0 0,1-1 0 0 0,-1-1 0 0 0,0 0 0 0 0,-1-1 0 0 0,0-1 0 0 0,0 0 0 0 0,-1-1 0 0 0,0-1 0 0 0,-1 0 1 0 0,0 0-1 0 0,4-7-73 0 0,-2 6 57 0 0,19-14 61 0 0,-2-2 0 0 0,-1-1 0 0 0,-1-1 1 0 0,-2-1-1 0 0,-1-2 0 0 0,17-27-118 0 0,-22 27-237 0 0,-1-1 0 0 0,-2-1 0 0 0,-1-1 0 0 0,-2 0 0 0 0,-2-1 0 0 0,-1 0 0 0 0,-2-1 0 0 0,-1 0 0 0 0,-2-1-1 0 0,-2 0 1 0 0,-1 0 0 0 0,-3-2 237 0 0,-2 39 8 0 0,0 0-1 0 0,0 0 0 0 0,0 0 0 0 0,0 1 1 0 0,0-1-1 0 0,-1 0 0 0 0,1 1 0 0 0,-1-1 1 0 0,0 1-1 0 0,1-1 0 0 0,-1 1 0 0 0,0 0 1 0 0,0-1-1 0 0,0 1 0 0 0,1 0 0 0 0,-1 0 0 0 0,0 1 1 0 0,-1-1-1 0 0,1 0 0 0 0,0 1 0 0 0,0-1 1 0 0,0 1-1 0 0,0-1 0 0 0,0 1 0 0 0,-1 0 1 0 0,1 0-1 0 0,0 0 0 0 0,0 0 0 0 0,0 1 1 0 0,-1-1-1 0 0,1 1 0 0 0,0-1 0 0 0,0 1 1 0 0,0 0-1 0 0,0-1 0 0 0,0 1 0 0 0,0 0 1 0 0,0 1-1 0 0,0-1 0 0 0,1 0 0 0 0,-1 0 0 0 0,-1 2-7 0 0,-9 7 33 0 0,1 2 0 0 0,0 0 0 0 0,0 0 0 0 0,1 1-1 0 0,1 0 1 0 0,0 1 0 0 0,1 0 0 0 0,0 0-1 0 0,1 1 1 0 0,1 0 0 0 0,1 0 0 0 0,0 0-1 0 0,0 1 1 0 0,2 0 0 0 0,0 0 0 0 0,1 0-1 0 0,0 0 1 0 0,1 0 0 0 0,1 0 0 0 0,1 1-1 0 0,0-1 1 0 0,1 0 0 0 0,3 9-33 0 0,-1 2 125 0 0,0-1 0 0 0,2 1 1 0 0,2-1-1 0 0,0 0 0 0 0,1-1 1 0 0,2 0-1 0 0,0 0 0 0 0,2-1 0 0 0,1-1 1 0 0,1 0-1 0 0,0-1 0 0 0,2-1 0 0 0,11 12-125 0 0,-18-22 33 0 0,1-1 0 0 0,1 0 0 0 0,0-1 0 0 0,0 0 0 0 0,1 0 0 0 0,0-2 0 0 0,0 1 0 0 0,1-2 0 0 0,-1 0 0 0 0,15 4-33 0 0,-27-9-35 0 0,0 0 1 0 0,1 0 0 0 0,-1 0-1 0 0,1 0 1 0 0,-1 0-1 0 0,1-1 1 0 0,0 1 0 0 0,-1-1-1 0 0,1 1 1 0 0,-1-1 0 0 0,1 0-1 0 0,0 1 1 0 0,-1-1-1 0 0,1 0 1 0 0,0 0 0 0 0,-1 0-1 0 0,1 0 1 0 0,0-1-1 0 0,-1 1 1 0 0,1 0 0 0 0,0-1-1 0 0,-1 1 1 0 0,1-1 0 0 0,-1 1-1 0 0,1-1 1 0 0,-1 0-1 0 0,1 0 1 0 0,-1 0 0 0 0,1 0-1 0 0,-1 0 1 0 0,0 0 0 0 0,1 0-1 0 0,-1 0 1 0 0,0 0-1 0 0,0-1 1 0 0,0 1 0 0 0,0 0-1 0 0,0-1 1 0 0,0 1 0 0 0,-1-1-1 0 0,1 1 1 0 0,0-1-1 0 0,-1 1 1 0 0,1-1 0 0 0,-1 0-1 0 0,1 1 1 0 0,-1-1-1 0 0,0 0 1 0 0,0 1 0 0 0,0-1 34 0 0,-7-37-3594 0 0,-12 7-5093 0 0,15 27 6874 0 0,-4-11-4431 0 0</inkml:trace>
  <inkml:trace contextRef="#ctx0" brushRef="#br0" timeOffset="1939.83">2153 429 5985 0 0,'0'0'2998'0'0,"0"0"-1520"0"0,0 0-139 0 0,0 0 112 0 0,0 0-134 0 0,0 0-150 0 0,33 9-76 0 0,107 28-25 0 0,-26-25 778 0 0,-53-11-1285 0 0,0-3 1 0 0,-1-2-1 0 0,32-8-559 0 0,281-40-2725 0 0,-300 48-4052 0 0,-63 13 955 0 0,-24 14 5495 0 0,12-20 419 0 0,-2 1 293 0 0,1 0 1 0 0,0 1 0 0 0,0 0 0 0 0,0-1 0 0 0,0 1 0 0 0,1 0 0 0 0,0 1 0 0 0,0-1 0 0 0,0 0 0 0 0,1 1 0 0 0,0-1-1 0 0,0 1 1 0 0,0-1 0 0 0,0 1 0 0 0,1-1 0 0 0,0 1 0 0 0,0-1 0 0 0,1 1 0 0 0,0 1-386 0 0,1-3 151 0 0,0 1 1 0 0,0-1-1 0 0,1-1 1 0 0,0 1-1 0 0,-1 0 1 0 0,2 0-1 0 0,-1-1 1 0 0,0 0 0 0 0,0 0-1 0 0,1 0 1 0 0,0 0-1 0 0,0 0 1 0 0,0-1-1 0 0,0 1 1 0 0,0-1-1 0 0,0 0 1 0 0,0 0-1 0 0,1-1 1 0 0,-1 1-1 0 0,1-1 1 0 0,2 0-152 0 0,3 2 216 0 0,1-1 1 0 0,0 0 0 0 0,0 0-1 0 0,0-1 1 0 0,0-1 0 0 0,1 0-1 0 0,-1 0 1 0 0,0-1 0 0 0,0 0-1 0 0,0-1 1 0 0,0-1 0 0 0,-1 0-1 0 0,1 0 1 0 0,-1-1 0 0 0,1 0-1 0 0,-1 0 1 0 0,0-2 0 0 0,-1 1-1 0 0,1-1 1 0 0,-1 0 0 0 0,0-1-1 0 0,-1 0 1 0 0,0-1-1 0 0,0 0 1 0 0,0 0 0 0 0,-1 0-1 0 0,0-1 1 0 0,-1 0 0 0 0,0-1-1 0 0,0 1 1 0 0,-1-1 0 0 0,0 0-1 0 0,0-3-216 0 0,-4 10-32 0 0,0 0 0 0 0,0 0-1 0 0,0 1 1 0 0,0-1 0 0 0,0-1-1 0 0,-1 1 1 0 0,1 0-1 0 0,-1 0 1 0 0,0 0 0 0 0,0 0-1 0 0,0 0 1 0 0,0 0 0 0 0,-1 0-1 0 0,1 0 1 0 0,-1 0 0 0 0,0 0-1 0 0,0 0 1 0 0,0 0-1 0 0,0 0 1 0 0,0 0 0 0 0,-1 0-1 0 0,1 1 1 0 0,-1-1 0 0 0,0 1-1 0 0,0-1 1 0 0,0 1 0 0 0,0-1-1 0 0,0 1 1 0 0,0 0-1 0 0,-1 0 1 0 0,1 0 0 0 0,-1 0-1 0 0,1 1 1 0 0,-1-1 0 0 0,0 1-1 0 0,0 0 1 0 0,0-1 0 0 0,1 1-1 0 0,-1 0 1 0 0,0 1 0 0 0,-1-1-1 0 0,1 0 1 0 0,0 1-1 0 0,0 0 1 0 0,-2 0 32 0 0,-5 0-63 0 0,0 0-1 0 0,-1 1 0 0 0,1 0 1 0 0,0 1-1 0 0,0 0 1 0 0,0 1-1 0 0,0 0 1 0 0,0 0-1 0 0,1 1 1 0 0,-1 0-1 0 0,1 1 1 0 0,0 0-1 0 0,0 1 1 0 0,1 0-1 0 0,0 0 1 0 0,0 0-1 0 0,0 1 0 0 0,1 1 1 0 0,0-1-1 0 0,0 1 1 0 0,1 0-1 0 0,-5 8 64 0 0,3-4-15 0 0,0 1 0 0 0,0 0 0 0 0,2 0 0 0 0,-1 1-1 0 0,2-1 1 0 0,0 1 0 0 0,1 1 0 0 0,0-1 0 0 0,1 1-1 0 0,0-1 1 0 0,1 1 0 0 0,1 0 0 0 0,1 0 0 0 0,0 0-1 0 0,2 12 16 0 0,-1-19 11 0 0,1 0-1 0 0,0-1 0 0 0,1 1 1 0 0,0-1-1 0 0,0 1 0 0 0,0-1 1 0 0,1 0-1 0 0,0 0 1 0 0,1-1-1 0 0,-1 1 0 0 0,1-1 1 0 0,1 0-1 0 0,-1 0 0 0 0,1-1 1 0 0,0 1-1 0 0,0-1 0 0 0,0-1 1 0 0,1 1-1 0 0,0-1 0 0 0,0 0 1 0 0,0-1-1 0 0,0 1 1 0 0,1-2-1 0 0,-1 1 0 0 0,5 0-10 0 0,16 5-685 0 0,0-2 0 0 0,0 0-1 0 0,1-2 1 0 0,0-2 0 0 0,-1 0 0 0 0,10-2 685 0 0,-3-1-6367 0 0,-11-6-3850 0 0</inkml:trace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3:06.22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203 1 792 0 0,'0'0'418'0'0,"0"0"-220"0"0,0 0 17 0 0,0 0 369 0 0,0 0 488 0 0,0 0 409 0 0,0 0 219 0 0,0 0 3 0 0,0 0-83 0 0,0 0-103 0 0,0 0-88 0 0,0 5-68 0 0,-13 53 3857 0 0,-17 13-4711 0 0,3 0-1 0 0,4 2 0 0 0,2 1 1 0 0,-5 51-507 0 0,6-35 172 0 0,-16 114-140 0 0,29-151-207 0 0,7-53 102 0 0,0 0 36 0 0,12-19 465 0 0,114-297 1401 0 0,19-103-1425 0 0,-126 349 90 0 0,-19 70-461 0 0,0 0 11 0 0,0 0-33 0 0,0 0-31 0 0,0 0-16 0 0,4 22-480 0 0,48 275 1105 0 0,-8-90-541 0 0,-44-207-40 0 0,1 0 1 0 0,0 0-1 0 0,0 0 0 0 0,0 0 0 0 0,0 0 0 0 0,0 0 0 0 0,0 0 0 0 0,-1 0 1 0 0,1 0-1 0 0,0 0 0 0 0,0 0 0 0 0,0 0 0 0 0,0-1 0 0 0,0 1 1 0 0,-1 0-1 0 0,1-1 0 0 0,0 1 0 0 0,0-1 0 0 0,-1 1 0 0 0,1 0 1 0 0,0-1-1 0 0,0 0 0 0 0,-1 1 0 0 0,1-1 0 0 0,-1 1 0 0 0,1-1 0 0 0,-1 0 1 0 0,1 0-1 0 0,-1 1 0 0 0,1-1 0 0 0,-1 0 0 0 0,1 0 0 0 0,-1 1 1 0 0,0-1-1 0 0,1 0 0 0 0,-1 0 0 0 0,0 0 0 0 0,0 0 0 0 0,0 0 0 0 0,0 1 1 0 0,0-2-9 0 0,2 0 16 0 0,137-289 640 0 0,-60 148-608 0 0,-61 118-116 0 0,4 42-673 0 0,-14-7 765 0 0,-1 0 0 0 0,1 1 1 0 0,-2 0-1 0 0,1 1 0 0 0,-2-1 1 0 0,1 1-1 0 0,-2 0 1 0 0,1 1-1 0 0,-2-1 0 0 0,0 1 1 0 0,0 0-1 0 0,-1 1-24 0 0,0-5 17 0 0,42 215 175 0 0,-18-133-155 0 0,-26-91-117 0 0,0 0 0 0 0,0-1-1 0 0,1 1 1 0 0,-1 0 0 0 0,0 0-1 0 0,0 0 1 0 0,1 0 0 0 0,-1 0-1 0 0,0 0 1 0 0,1 0 0 0 0,-1 0-1 0 0,0 0 1 0 0,0 0 0 0 0,1 0-1 0 0,-1 0 1 0 0,0 0 0 0 0,0 1-1 0 0,1-1 1 0 0,-1 0 0 0 0,0 0-1 0 0,0 0 1 0 0,1 0 0 0 0,-1 0-1 0 0,0 1 1 0 0,0-1-1 0 0,0 0 1 0 0,1 0 0 0 0,-1 0-1 0 0,0 0 1 0 0,0 1 0 0 0,0-1-1 0 0,0 0 1 0 0,1 0 0 0 0,-1 1-1 0 0,0-1 81 0 0,2-28-5455 0 0,-2-7-6163 0 0,0 22 6158 0 0</inkml:trace>
</inkml:ink>
</file>

<file path=ppt/ink/ink3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8.2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0 11458 0 0,'0'0'1506'0'0,"0"0"-86"0"0,0 0 5 0 0,0 0 6 0 0,0 0-119 0 0,0 0-238 0 0,0 0-249 0 0,0 0-205 0 0,0 0-150 0 0,0 0-29 0 0,0 0 18 0 0,0 0 49 0 0,0 0 1 0 0,0 30-58 0 0,0 99-92 0 0,13 315 444 0 0,-11-382-822 0 0,-8 160-1180 0 0,-4-183-982 0 0,4-28-1528 0 0,-2-1-4435 0 0,6-7-1675 0 0</inkml:trace>
  <inkml:trace contextRef="#ctx0" brushRef="#br0" timeOffset="477.056">1 567 12347 0 0,'0'0'1193'0'0,"0"0"-453"0"0,0 0 18 0 0,0 0 247 0 0,0 0 134 0 0,0 0-53 0 0,0 0-135 0 0,38-7-139 0 0,126-21-99 0 0,272-32 917 0 0,-229 49-2751 0 0,-138 11-2027 0 0,-1-1-3798 0 0,-52 1 4596 0 0,-9 5-139 0 0,-20 5 3928 0 0,-85 39 7768 0 0,93-45-9039 0 0,-1 0 0 0 0,1 0 0 0 0,0 0 0 0 0,0 1 1 0 0,0 0-1 0 0,1 0 0 0 0,0 0 0 0 0,-1 0 0 0 0,2 1 0 0 0,-1-1 0 0 0,1 1 0 0 0,0 0 0 0 0,0 0 0 0 0,0 0 1 0 0,1 0-1 0 0,0 1 0 0 0,0-1 0 0 0,1 1 0 0 0,0-1 0 0 0,0 1 0 0 0,1 0 0 0 0,-1-1 0 0 0,1 5-168 0 0,1-8 37 0 0,0 1 0 0 0,0-1 0 0 0,0 1-1 0 0,0-1 1 0 0,0 1 0 0 0,1-1 0 0 0,-1 0-1 0 0,1 0 1 0 0,0 0 0 0 0,0 0 0 0 0,0 0-1 0 0,0 0 1 0 0,0-1 0 0 0,1 1 0 0 0,0-1-1 0 0,-1 1 1 0 0,1-1 0 0 0,0 0 0 0 0,0 0-1 0 0,0 0 1 0 0,0 0 0 0 0,0-1-1 0 0,1 1 1 0 0,-1-1 0 0 0,0 0 0 0 0,1 0-1 0 0,1 0-36 0 0,99 11 1452 0 0,-98-13-1404 0 0,0 1 1 0 0,0-1-1 0 0,-1-1 1 0 0,1 1 0 0 0,0-1-1 0 0,0 0 1 0 0,-1 0-1 0 0,1-1 1 0 0,-1 0 0 0 0,1 0-1 0 0,-1 0 1 0 0,0-1-1 0 0,-1 1 1 0 0,1-1 0 0 0,0 0-1 0 0,-1-1 1 0 0,0 1-1 0 0,0-1 1 0 0,0 0-1 0 0,-1 1 1 0 0,0-2 0 0 0,0 1-1 0 0,0 0 1 0 0,0-1-1 0 0,-1 1 1 0 0,0-1 0 0 0,0 0-1 0 0,0 0 1 0 0,-1 0-1 0 0,0 0 1 0 0,0 0 0 0 0,-1 0-1 0 0,0 0 1 0 0,0 0-1 0 0,0 0 1 0 0,0 0-1 0 0,-1 0 1 0 0,0 0 0 0 0,0 0-1 0 0,-1 0 1 0 0,0 1-1 0 0,0-1 1 0 0,0 0 0 0 0,-1 1-1 0 0,0-1 1 0 0,-2-3-49 0 0,-73-63-3434 0 0,46 55-814 0 0,-2 6-4207 0 0,21 9-919 0 0</inkml:trace>
</inkml:ink>
</file>

<file path=ppt/ink/ink3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6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176 428 3489 0 0,'0'0'304'0'0,"0"0"-220"0"0,0 0-144 0 0,0 0 49 0 0,0 0 88 0 0,0 0 110 0 0,0 0 127 0 0,0 0 136 0 0,0 0 146 0 0,0 0 130 0 0,0 0 109 0 0,11-3 94 0 0,74-24 1237 0 0,-17-6-951 0 0,-1-4-1 0 0,-3-2 1 0 0,-1-3 0 0 0,-2-3-1 0 0,2-6-1214 0 0,-55 45 245 0 0,0-1 0 0 0,0 0 0 0 0,-1 0 0 0 0,1-1-1 0 0,-2 1 1 0 0,1-2 0 0 0,-1 1 0 0 0,0-1 0 0 0,-1 0-1 0 0,0 0 1 0 0,-1 0 0 0 0,1-1 0 0 0,-2 0 0 0 0,1 0-1 0 0,-2 0 1 0 0,2-5-245 0 0,-5 15 28 0 0,0 0 0 0 0,0 0-1 0 0,0 0 1 0 0,0-1 0 0 0,1 1-1 0 0,-1 0 1 0 0,0 0 0 0 0,0 0-1 0 0,0 0 1 0 0,0 0 0 0 0,0 1-1 0 0,0-1 1 0 0,1 0-1 0 0,-1 0 1 0 0,0 0 0 0 0,0 1-1 0 0,0-1 1 0 0,0 1 0 0 0,1-1-1 0 0,-1 0 1 0 0,0 1 0 0 0,1-1-1 0 0,-1 1 1 0 0,0 0 0 0 0,1-1-1 0 0,-1 1 1 0 0,0-1 0 0 0,1 1-1 0 0,-1 0 1 0 0,1 0 0 0 0,-1-1-1 0 0,1 1 1 0 0,-1 0 0 0 0,1 0-1 0 0,0 0 1 0 0,0-1 0 0 0,-1 1-1 0 0,1 0-27 0 0,-25 45-19 0 0,1 1-1 0 0,3 1 1 0 0,2 0-1 0 0,2 2 1 0 0,2 0-1 0 0,3 1 1 0 0,1 0-1 0 0,-2 47 20 0 0,1 50-653 0 0,7 0-1 0 0,10 74 654 0 0,-5-214-38 0 0,3 11-50 0 0,-1 0-1 0 0,-1 1 0 0 0,-1-1 1 0 0,-1 0-1 0 0,-1 1 1 0 0,0-1-1 0 0,-1 0 0 0 0,-2 0 1 0 0,0 0-1 0 0,0-1 1 0 0,-2 1-1 0 0,0-1 0 0 0,-1-1 1 0 0,-1 0-1 0 0,-3 5 89 0 0,-5-4-34 0 0,1 0 1 0 0,-2-1-1 0 0,0-1 0 0 0,-1 0 0 0 0,-1-2 1 0 0,0 0-1 0 0,-1-1 0 0 0,-1-1 0 0 0,0-2 0 0 0,0 0 1 0 0,-1-1-1 0 0,0-1 0 0 0,0-1 0 0 0,-1-1 0 0 0,0-1 1 0 0,0-1-1 0 0,-1-1 0 0 0,-20-1 34 0 0,42-2 50 0 0,0 0 0 0 0,1 0-1 0 0,-1 0 1 0 0,0 0 0 0 0,0 0-1 0 0,0-1 1 0 0,1 1 0 0 0,-1-1 0 0 0,0 0-1 0 0,1 0 1 0 0,-1 0 0 0 0,0 0-1 0 0,1-1 1 0 0,0 1 0 0 0,-1-1 0 0 0,1 1-1 0 0,0-1 1 0 0,0 0 0 0 0,-1 0-1 0 0,1 0 1 0 0,1 0 0 0 0,-1 0 0 0 0,0 0-1 0 0,1 0 1 0 0,-1-1 0 0 0,1 1-1 0 0,-1-1 1 0 0,1 1 0 0 0,0-1 0 0 0,0 0-1 0 0,0 1 1 0 0,1-1 0 0 0,-1 0-1 0 0,1 0 1 0 0,-1 1 0 0 0,1-1 0 0 0,0 0-1 0 0,0-1-49 0 0,0-6 53 0 0,0 1 0 0 0,1-1 0 0 0,1 0 0 0 0,-1 0 0 0 0,2 0 0 0 0,-1 1 0 0 0,1-1 0 0 0,1 1 0 0 0,-1 0 0 0 0,5-6-53 0 0,34-57 158 0 0,3 2 0 0 0,3 2-1 0 0,3 2 1 0 0,4 2-1 0 0,37-33-157 0 0,175-130 683 0 0,-256 222-1724 0 0,0 23-7392 0 0,-11-18 8408 0 0,3 7-5478 0 0,0-2-1074 0 0</inkml:trace>
  <inkml:trace contextRef="#ctx0" brushRef="#br0" timeOffset="315.009">881 1050 8106 0 0,'0'0'2907'0'0,"0"0"-1751"0"0,0 0-406 0 0,0 0 170 0 0,0 0 142 0 0,0 0-10 0 0,0 0-59 0 0,0 0-58 0 0,0 0-53 0 0,0 0-35 0 0,0 0-91 0 0,0 0-86 0 0,-3 4-60 0 0,-4 3 173 0 0,22-36-79 0 0,-5 10-529 0 0,120-230 946 0 0,-121 231-1341 0 0,51-92 486 0 0,-20 39-4774 0 0,-38 68 3959 0 0,1-2-3539 0 0,1 2-4690 0 0,0 2 2226 0 0</inkml:trace>
  <inkml:trace contextRef="#ctx0" brushRef="#br0" timeOffset="674.227">1300 862 0 0 0,'0'0'1419'0'0,"0"0"369"0"0,0 0 145 0 0,0 0 109 0 0,0 0 5 0 0,0 0-38 0 0,0 0-78 0 0,0 0-159 0 0,0 0-260 0 0,33 3-269 0 0,99 8-222 0 0,-74-23 292 0 0,-53 6-1031 0 0,1 1-117 0 0,0-1-1 0 0,-1 0 0 0 0,0 0 0 0 0,0 0 1 0 0,-1 0-1 0 0,1-1 0 0 0,-1 0 1 0 0,-1 0-1 0 0,1 0 0 0 0,-1 0 0 0 0,-1 0 1 0 0,1-1-1 0 0,-1 1 0 0 0,-1-1 1 0 0,1-3-165 0 0,-1 7-34 0 0,-1 1 1 0 0,1 0-1 0 0,-1-1 1 0 0,0 1-1 0 0,0-1 1 0 0,-1 1-1 0 0,1-1 1 0 0,-1 1-1 0 0,1 0 1 0 0,-1-1-1 0 0,0 1 1 0 0,-1 0-1 0 0,1-1 1 0 0,0 1-1 0 0,-1 0 1 0 0,0 0-1 0 0,0 0 1 0 0,0 0-1 0 0,0 1 1 0 0,0-1-1 0 0,0 0 1 0 0,-1 1-1 0 0,1 0 1 0 0,-1-1-1 0 0,0 1 1 0 0,1 0 0 0 0,-1 0-1 0 0,0 1 1 0 0,0-1-1 0 0,-1 1 1 0 0,1-1-1 0 0,0 1 1 0 0,0 0-1 0 0,-1 0 1 0 0,-1 0 33 0 0,-2 0-141 0 0,0 0 0 0 0,0 1 0 0 0,0-1 0 0 0,0 1 0 0 0,0 1 1 0 0,0 0-1 0 0,0 0 0 0 0,0 0 0 0 0,0 1 0 0 0,1-1 0 0 0,-1 2 1 0 0,0-1-1 0 0,1 1 0 0 0,-1 0 0 0 0,1 0 0 0 0,0 1 1 0 0,0 0-1 0 0,0 0 0 0 0,1 0 0 0 0,0 1 0 0 0,-1 0 0 0 0,1 0 1 0 0,1 0-1 0 0,-4 5 141 0 0,-1 1-153 0 0,0 1 0 0 0,1 0-1 0 0,0 0 1 0 0,1 0 0 0 0,0 1 0 0 0,1 0 0 0 0,1 1 0 0 0,0-1 0 0 0,1 1 0 0 0,0 0 0 0 0,-1 13 153 0 0,4-22-59 0 0,0 0 1 0 0,1 1-1 0 0,0-1 1 0 0,0 0 0 0 0,0 1-1 0 0,0-1 1 0 0,1 0-1 0 0,0 0 1 0 0,0 1-1 0 0,0-1 1 0 0,1 0-1 0 0,0 0 1 0 0,0 0-1 0 0,0 0 1 0 0,0-1-1 0 0,1 1 1 0 0,0 0-1 0 0,0-1 1 0 0,0 0-1 0 0,0 0 1 0 0,1 0 0 0 0,0 0-1 0 0,0 0 1 0 0,0-1-1 0 0,0 0 1 0 0,0 0-1 0 0,1 0 1 0 0,-1 0-1 0 0,1-1 1 0 0,0 1-1 0 0,0-1 1 0 0,0 0 58 0 0,14 4-328 0 0,-1 0 1 0 0,1-1 0 0 0,0-2-1 0 0,0 1 1 0 0,1-2 0 0 0,-1-1-1 0 0,0 0 1 0 0,1-1 0 0 0,-1-1-1 0 0,7-2 328 0 0,116-24-8630 0 0,-116 19 5864 0 0</inkml:trace>
  <inkml:trace contextRef="#ctx0" brushRef="#br0" timeOffset="1061.609">1799 921 0 0 0,'0'0'1036'0'0,"0"0"243"0"0,0 0 510 0 0,0 0 430 0 0,0 0 119 0 0,0 0-130 0 0,0 0-177 0 0,0 0-187 0 0,0 0-209 0 0,0 0-226 0 0,0 0-208 0 0,35-2-222 0 0,110-7-205 0 0,-71-10 197 0 0,-65 12-806 0 0,-1 3-76 0 0,0-1-1 0 0,0 0 1 0 0,-1 0 0 0 0,1 0-1 0 0,-1-1 1 0 0,-1 0-1 0 0,1-1 1 0 0,-1 0 0 0 0,0 0-1 0 0,0 0 1 0 0,-1 0 0 0 0,0-1-1 0 0,0 0 1 0 0,-1 0-1 0 0,0 0 1 0 0,0-1 0 0 0,-1 1-1 0 0,0-1 1 0 0,-1 0-1 0 0,0 0 1 0 0,0 0 0 0 0,0-7-89 0 0,-4 13-77 0 0,1 1 0 0 0,-1-1 0 0 0,0 0 0 0 0,0 1 0 0 0,0-1 0 0 0,0 1 0 0 0,-1 0 1 0 0,1 0-1 0 0,-1 0 0 0 0,1 0 0 0 0,-1 0 0 0 0,0 1 0 0 0,1-1 0 0 0,-1 1 0 0 0,0-1 0 0 0,0 1 0 0 0,0 0 0 0 0,0 0 1 0 0,0 1-1 0 0,-1-1 0 0 0,1 1 0 0 0,0-1 0 0 0,0 1 0 0 0,0 0 0 0 0,0 0 0 0 0,-1 0 0 0 0,1 1 0 0 0,0-1 0 0 0,0 1 1 0 0,-3 0 76 0 0,-5 4-113 0 0,1 1 1 0 0,-1-1 0 0 0,1 2 0 0 0,0-1-1 0 0,1 1 1 0 0,0 1 0 0 0,0 0-1 0 0,0 0 1 0 0,1 1 0 0 0,0 0 0 0 0,1 1 112 0 0,-1-2 17 0 0,0 1 1 0 0,1 0-1 0 0,0 1 1 0 0,1 0-1 0 0,0 0 1 0 0,0 0 0 0 0,1 1-1 0 0,0-1 1 0 0,1 1-1 0 0,1 0 1 0 0,0 1-1 0 0,0-1 1 0 0,1 1-1 0 0,0-1 1 0 0,1 1-1 0 0,0-1 1 0 0,1 1 0 0 0,1 0-1 0 0,1 10-17 0 0,0-17 65 0 0,0 1 0 0 0,0 0-1 0 0,1-1 1 0 0,0 1 0 0 0,0-1 0 0 0,1 0-1 0 0,-1 0 1 0 0,1 0 0 0 0,0 0 0 0 0,1-1 0 0 0,-1 1-1 0 0,1-1 1 0 0,0 0 0 0 0,0-1 0 0 0,0 1-1 0 0,0-1 1 0 0,1 0 0 0 0,-1 0 0 0 0,1-1-1 0 0,0 1 1 0 0,0-1 0 0 0,0-1 0 0 0,0 1 0 0 0,4 0-65 0 0,150 6 1016 0 0,-159-8-1018 0 0,132-27-456 0 0,-48-2-6263 0 0,-78 26 5589 0 0,20-8-10392 0 0</inkml:trace>
</inkml:ink>
</file>

<file path=ppt/ink/ink3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26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1623 164 2168 0 0,'0'0'1021'0'0,"0"0"-156"0"0,0 0-62 0 0,0 0 104 0 0,0 0 254 0 0,0 0 220 0 0,0 0 132 0 0,0 0-10 0 0,0 0-194 0 0,0 0-226 0 0,-4-16-231 0 0,-13-50-180 0 0,16 63-574 0 0,0-1 1 0 0,-1 1-1 0 0,1-1 0 0 0,-1 1 1 0 0,1-1-1 0 0,-1 1 1 0 0,0 0-1 0 0,-1 0 0 0 0,1 0 1 0 0,0 0-1 0 0,-1 1 0 0 0,0-1 1 0 0,1 0-1 0 0,-1 1 1 0 0,0 0-1 0 0,0 0 0 0 0,-1 0 1 0 0,1 0-1 0 0,0 0 0 0 0,-1 1 1 0 0,1-1-1 0 0,-3 0-98 0 0,-5-2 208 0 0,-2 0-145 0 0,-1 0-1 0 0,0 1 1 0 0,0 1 0 0 0,-1 0-1 0 0,1 1 1 0 0,0 1-1 0 0,-1 0 1 0 0,1 1-1 0 0,0 0 1 0 0,0 1-1 0 0,0 1 1 0 0,0 0-1 0 0,0 1 1 0 0,1 1-1 0 0,-1 0 1 0 0,1 1-1 0 0,-11 6-62 0 0,11-8 2 0 0,0 0-1 0 0,0 1 1 0 0,0 1-1 0 0,1 0 0 0 0,0 1 1 0 0,0 0-1 0 0,1 1 1 0 0,0 0-1 0 0,0 1 0 0 0,1 0 1 0 0,0 0-1 0 0,0 1 1 0 0,1 1-1 0 0,0 0 1 0 0,1 0-1 0 0,1 0 0 0 0,-3 6-1 0 0,7-10-5 0 0,1-1-1 0 0,1 1 1 0 0,-1 0-1 0 0,1 0 1 0 0,0-1-1 0 0,0 1 1 0 0,1 0-1 0 0,0 0 1 0 0,0 0-1 0 0,1 0 0 0 0,0 0 1 0 0,0-1-1 0 0,1 1 1 0 0,-1 0-1 0 0,2-1 1 0 0,-1 1-1 0 0,1-1 1 0 0,-1 0-1 0 0,2 0 1 0 0,0 3 5 0 0,9-1 57 0 0,0 1 0 0 0,0-2 0 0 0,0 1 0 0 0,1-2-1 0 0,0 0 1 0 0,0 0 0 0 0,0-2 0 0 0,1 0 0 0 0,0 0 0 0 0,0-1 0 0 0,0-1 0 0 0,0-1 0 0 0,0 0 0 0 0,0-1 0 0 0,0 0 0 0 0,0-1 0 0 0,5-2-57 0 0,5 3 105 0 0,-33 12 573 0 0,-60 32-368 0 0,20-14-251 0 0,1 2 0 0 0,1 1 0 0 0,3 3 0 0 0,0 1 0 0 0,-3 8-59 0 0,39-38 2 0 0,0 0 1 0 0,0 0-1 0 0,1 1 0 0 0,0-1 1 0 0,0 2-1 0 0,1-1 0 0 0,0 1 1 0 0,0-1-1 0 0,1 1 0 0 0,0 0 1 0 0,1 1-1 0 0,0-1 0 0 0,0 1 1 0 0,1 0-1 0 0,0-1 0 0 0,1 1 1 0 0,0 0-1 0 0,1 0 0 0 0,0 0 1 0 0,0 0-1 0 0,1 0 0 0 0,0-1 1 0 0,3 10-4 0 0,2-13 52 0 0,0 1-1 0 0,1-1 1 0 0,-1-1-1 0 0,1 1 1 0 0,0-1-1 0 0,1 0 1 0 0,-1-1-1 0 0,1 0 1 0 0,0 0-1 0 0,0-1 0 0 0,1 0 1 0 0,-1 0-1 0 0,0-1 1 0 0,1 0-1 0 0,0 0 1 0 0,-1-1-1 0 0,1 0 1 0 0,0-1-1 0 0,0 0 1 0 0,0 0-1 0 0,-1-1 1 0 0,1 0-1 0 0,0 0 0 0 0,5-2-50 0 0,12 0-133 0 0,1-2 0 0 0,-1 0 0 0 0,0-1 0 0 0,-1-2 0 0 0,0-1 0 0 0,18-8 133 0 0,20-13-3206 0 0,-5-1-3531 0 0,-36 18 1112 0 0,-6 4-216 0 0</inkml:trace>
  <inkml:trace contextRef="#ctx0" brushRef="#br0" timeOffset="252.843">2199 433 12339 0 0,'0'0'3455'0'0,"0"0"-2525"0"0,0 0-818 0 0,0 0 89 0 0,0 0 258 0 0,0 0 216 0 0,0 0 119 0 0,0 0-31 0 0,-35 37-148 0 0,-112 120-182 0 0,61-46-51 0 0,-24 98-390 0 0,76-112-2663 0 0,30-84 1279 0 0,-2 5-1969 0 0,2-6-2239 0 0,1-7-2526 0 0</inkml:trace>
  <inkml:trace contextRef="#ctx0" brushRef="#br0" timeOffset="499.994">1632 503 11138 0 0,'0'0'1367'0'0,"0"0"-360"0"0,0 0-353 0 0,0 0-118 0 0,0 0 1 0 0,0 0 18 0 0,0 0 1 0 0,0 0 14 0 0,0 0 22 0 0,0 0 17 0 0,0 0-19 0 0,0 0-73 0 0,35 19-97 0 0,112 60-105 0 0,-22-4 232 0 0,69 42-1245 0 0,-121-88-3320 0 0,-20-24-6502 0 0,-43-5 5246 0 0</inkml:trace>
  <inkml:trace contextRef="#ctx0" brushRef="#br0" timeOffset="805.586">2718 539 4449 0 0,'0'0'3906'0'0,"0"0"-2107"0"0,0 0-647 0 0,0 0-30 0 0,0 0-2 0 0,0 0-58 0 0,0 0-158 0 0,0 0-108 0 0,0 0-50 0 0,0 0-66 0 0,0 0-72 0 0,0 0-79 0 0,0 0-95 0 0,-30 11-58 0 0,-96 34-24 0 0,52-1 208 0 0,65-38-548 0 0,0 1 0 0 0,1 0 0 0 0,0 1 0 0 0,0 0 0 0 0,0 0 0 0 0,1 1 0 0 0,1 0 1 0 0,0 0-1 0 0,0 0 0 0 0,0 1 0 0 0,1 0 0 0 0,1 0 0 0 0,0 0 0 0 0,0 1 0 0 0,1 0 0 0 0,0-1 0 0 0,1 1 0 0 0,0 0 0 0 0,1 0 0 0 0,0 0 0 0 0,1 0 0 0 0,0 0 0 0 0,1 2-12 0 0,0-9 3 0 0,0-1-1 0 0,0 1 0 0 0,0-1 1 0 0,0 1-1 0 0,1-1 0 0 0,0 0 0 0 0,0 0 1 0 0,0 1-1 0 0,0-1 0 0 0,0-1 1 0 0,0 1-1 0 0,1 0 0 0 0,-1 0 0 0 0,1-1 1 0 0,0 0-1 0 0,0 1 0 0 0,0-1 1 0 0,0 0-1 0 0,0 0 0 0 0,1-1 0 0 0,-1 1 1 0 0,0-1-1 0 0,1 0 0 0 0,-1 0 0 0 0,1 0 1 0 0,0 0-1 0 0,-1 0 0 0 0,1-1 1 0 0,0 1-1 0 0,-1-1 0 0 0,1 0 0 0 0,0 0-2 0 0,4-1 58 0 0,1 1 0 0 0,-1-1-1 0 0,1 0 1 0 0,-1-1-1 0 0,0 0 1 0 0,0 0 0 0 0,0-1-1 0 0,0 0 1 0 0,0-1-1 0 0,-1 1 1 0 0,1-1-1 0 0,-1-1 1 0 0,4-2-58 0 0,11-13 149 0 0,0-1 0 0 0,-2-1 0 0 0,-1 0 0 0 0,0-2 1 0 0,9-16-150 0 0,44-54 223 0 0,-72 95-232 0 0,0-1 0 0 0,0 0 0 0 0,0 0 0 0 0,0 1 0 0 0,0-1 0 0 0,0 0 0 0 0,0 1 0 0 0,0-1 0 0 0,0 0 0 0 0,0 0-1 0 0,1 1 1 0 0,-1-1 0 0 0,0 0 0 0 0,0 0 0 0 0,0 1 0 0 0,0-1 0 0 0,1 0 0 0 0,-1 0 0 0 0,0 0 0 0 0,0 1 0 0 0,1-1-1 0 0,-1 0 1 0 0,0 0 0 0 0,0 0 0 0 0,1 0 0 0 0,-1 1 0 0 0,0-1 0 0 0,0 0 0 0 0,1 0 0 0 0,-1 0 0 0 0,0 0 0 0 0,1 0-1 0 0,-1 0 1 0 0,0 0 0 0 0,0 0 0 0 0,1 0 0 0 0,-1 0 0 0 0,0 0 0 0 0,1 0 0 0 0,-1 0 0 0 0,0 0 0 0 0,1 0 0 0 0,-1 0-1 0 0,0 0 1 0 0,0-1 9 0 0,0 14-63 0 0,11 81-874 0 0,28-41-2423 0 0,6-20-2886 0 0,-13-15-1752 0 0,-21-10 4348 0 0</inkml:trace>
  <inkml:trace contextRef="#ctx0" brushRef="#br0" timeOffset="1275.063">3105 1003 1744 0 0,'0'0'4911'0'0,"0"0"-2153"0"0,0 0-651 0 0,0 0-64 0 0,0 0-153 0 0,0 0-287 0 0,0 0-266 0 0,0 0-215 0 0,0 0-201 0 0,0 0-180 0 0,0 0-137 0 0,0 0-143 0 0,-4-20-141 0 0,-8-65-81 0 0,11 81-217 0 0,1 0-1 0 0,0-1 1 0 0,-1 1 0 0 0,2-1-1 0 0,-1 1 1 0 0,0-1 0 0 0,1 1-1 0 0,0 0 1 0 0,0-1 0 0 0,0 1-1 0 0,1 0 1 0 0,-1 0 0 0 0,1-1-1 0 0,0 1 1 0 0,2-3-22 0 0,4-8 58 0 0,-1 0-55 0 0,0 0 1 0 0,1 0-1 0 0,1 1 0 0 0,0 1 1 0 0,1-1-1 0 0,0 1 1 0 0,1 1-1 0 0,0 0 1 0 0,1 1-1 0 0,1 0 1 0 0,0 1-1 0 0,4-3-3 0 0,-16 12-13 0 0,-1 1 0 0 0,1-1 1 0 0,0 0-1 0 0,0 1 0 0 0,0-1 0 0 0,0 1 0 0 0,0-1 1 0 0,0 1-1 0 0,0 0 0 0 0,0-1 0 0 0,0 1 0 0 0,0 0 1 0 0,1 0-1 0 0,-1 0 0 0 0,0 0 0 0 0,0 0 0 0 0,0 0 1 0 0,0 0-1 0 0,0 0 0 0 0,0 0 0 0 0,0 0 1 0 0,0 0-1 0 0,1 1 0 0 0,-1-1 0 0 0,0 0 0 0 0,0 1 1 0 0,0-1-1 0 0,0 1 0 0 0,0 0 0 0 0,-1-1 0 0 0,1 1 1 0 0,0 0-1 0 0,0-1 0 0 0,0 1 0 0 0,0 0 0 0 0,-1 0 1 0 0,1 0-1 0 0,0-1 0 0 0,-1 1 0 0 0,1 0 0 0 0,-1 0 1 0 0,1 0-1 0 0,-1 0 0 0 0,1 0 0 0 0,-1 0 1 0 0,0 0-1 0 0,1 1 0 0 0,-1-1 0 0 0,0 0 0 0 0,0 0 1 0 0,0 0-1 0 0,0 0 0 0 0,0 0 0 0 0,0 1 13 0 0,-5 171 21 0 0,7-172-2 0 0,0 0-1 0 0,0 1 0 0 0,0-1 1 0 0,0 0-1 0 0,0 0 0 0 0,1 0 0 0 0,-1 0 1 0 0,0-1-1 0 0,0 1 0 0 0,1-1 0 0 0,-1 1 1 0 0,0-1-1 0 0,1 0 0 0 0,-1 0 1 0 0,0 0-1 0 0,1 0 0 0 0,-1 0 0 0 0,0 0 1 0 0,1-1-1 0 0,-1 1 0 0 0,0-1 0 0 0,1 0 1 0 0,-1 1-1 0 0,0-1 0 0 0,0 0 1 0 0,0-1-1 0 0,0 1 0 0 0,0 0 0 0 0,0 0 1 0 0,0-1-19 0 0,121-91 430 0 0,-103 75-446 0 0,1 0-1 0 0,1 2 1 0 0,0 0 0 0 0,2 1 0 0 0,14-7 16 0 0,-28 18 1 0 0,-9 2-20 0 0,0 1 1 0 0,0 0-1 0 0,1 0 0 0 0,-1 0 0 0 0,0 0 0 0 0,0 0 1 0 0,1 0-1 0 0,-1 0 0 0 0,1 0 0 0 0,-1 0 0 0 0,1 1 1 0 0,0-1-1 0 0,-1 1 0 0 0,1-1 0 0 0,-1 1 0 0 0,1 0 1 0 0,0-1-1 0 0,-1 1 0 0 0,1 0 0 0 0,0 0 0 0 0,-1 0 1 0 0,1 0-1 0 0,0 0 0 0 0,-1 1 0 0 0,1-1 0 0 0,0 1 1 0 0,-1-1-1 0 0,1 1 0 0 0,0-1 0 0 0,-1 1 0 0 0,1 0 1 0 0,-1 0-1 0 0,0-1 0 0 0,1 1 0 0 0,-1 0 0 0 0,0 0 1 0 0,1 1-1 0 0,-1-1 0 0 0,0 0 0 0 0,1 1 19 0 0,1 14-82 0 0,19 44-1129 0 0,14-36-2765 0 0,-3-18-2114 0 0,-10-5-1812 0 0,-13-1 4461 0 0</inkml:trace>
  <inkml:trace contextRef="#ctx0" brushRef="#br0" timeOffset="1731.109">3963 683 6217 0 0,'0'0'1614'0'0,"0"0"-514"0"0,0 0-48 0 0,0 0 214 0 0,0 0 114 0 0,0 0-93 0 0,0 0-177 0 0,0 0-186 0 0,0 0-136 0 0,0 0-112 0 0,-6 34-113 0 0,-17 109-81 0 0,-4 62 1089 0 0,25-185-1402 0 0,1-9-73 0 0,0 0-1 0 0,0-1 0 0 0,-1 1 0 0 0,0 0 1 0 0,-1 0-1 0 0,0-1 0 0 0,-1 0 0 0 0,0 1 1 0 0,-1-1-1 0 0,0-1 0 0 0,-2 4-95 0 0,6-13 44 0 0,0 0-1 0 0,0 0 1 0 0,0 0-1 0 0,0 0 1 0 0,0-1-1 0 0,0 1 1 0 0,0 0-1 0 0,0 0 1 0 0,0-1-1 0 0,0 1 1 0 0,0 0-1 0 0,0-1 1 0 0,0 1-1 0 0,1-1 1 0 0,-1 1-1 0 0,0-1 1 0 0,0 1-1 0 0,0-1 1 0 0,1 0-1 0 0,-1 1 1 0 0,0-1-1 0 0,1 0 1 0 0,-1 0-1 0 0,1 1 1 0 0,-1-1-1 0 0,1 0 1 0 0,-1 0-1 0 0,1 0 1 0 0,-1 0-1 0 0,1 0 1 0 0,0 0-1 0 0,0 0 1 0 0,-1 1 0 0 0,1-1-1 0 0,0 0 1 0 0,0 0-1 0 0,0 0 1 0 0,0 0-1 0 0,0 0 1 0 0,0 0-1 0 0,0 0 1 0 0,0 0-1 0 0,1 0 1 0 0,-1 0-1 0 0,0 0 1 0 0,1 0-1 0 0,-1 0 1 0 0,1-1-44 0 0,2-21-59 0 0,1-1 1 0 0,1 1-1 0 0,1 0 1 0 0,1 0-1 0 0,1 0 1 0 0,1 1-1 0 0,1 0 1 0 0,1 1-1 0 0,1 0 1 0 0,0 1-1 0 0,2 0 1 0 0,0 1-1 0 0,2 1 1 0 0,0 0-1 0 0,0 1 1 0 0,2 1-1 0 0,0 0 1 0 0,1 2-1 0 0,0 0 1 0 0,2 1-1 0 0,-1 1 1 0 0,1 1-1 0 0,20-8 59 0 0,-22 9-90 0 0,1 2-1 0 0,0 0 1 0 0,0 0 0 0 0,0 2 0 0 0,1 1-1 0 0,0 0 1 0 0,0 2 0 0 0,0 0-1 0 0,0 2 1 0 0,16 0 90 0 0,-32 3 43 0 0,0-1 1 0 0,-1 2-1 0 0,0-1 0 0 0,1 0 1 0 0,-1 1-1 0 0,0 0 0 0 0,0 0 1 0 0,-1 0-1 0 0,1 0 0 0 0,-1 1 1 0 0,1-1-1 0 0,-1 1 0 0 0,0 0 1 0 0,0 0-1 0 0,-1 0 0 0 0,1 0 1 0 0,-1 1-1 0 0,0-1 0 0 0,0 1 1 0 0,0-1-1 0 0,-1 1 0 0 0,0 0 1 0 0,0-1-1 0 0,0 1 0 0 0,0 0 1 0 0,-1 0-1 0 0,1 0 0 0 0,-1 0 1 0 0,-1 0-1 0 0,1 0 0 0 0,-1-1 1 0 0,0 1-1 0 0,0 0 0 0 0,0 0 1 0 0,0-1-1 0 0,-1 1 0 0 0,0 0 1 0 0,0-1-1 0 0,-1 1-43 0 0,-9 11 59 0 0,-1 0 0 0 0,-1-1 0 0 0,0 0 0 0 0,-1-1 0 0 0,-1-1 0 0 0,0-1 0 0 0,-1 0 0 0 0,0-1 0 0 0,-1 0 0 0 0,0-2 0 0 0,0 0 0 0 0,-1-1 0 0 0,-1-1 0 0 0,1-1-1 0 0,-1 0 1 0 0,0-2 0 0 0,0 0 0 0 0,-4-1-59 0 0,-54-3-1068 0 0,76-2 808 0 0,1 1 0 0 0,-1-1 0 0 0,1 0 0 0 0,-1 0 0 0 0,1 0 0 0 0,0 0 0 0 0,0 0 0 0 0,0 0 0 0 0,0 0 0 0 0,0 0 0 0 0,0-1 0 0 0,1 1-1 0 0,-1 0 1 0 0,1-1 0 0 0,-1 1 0 0 0,1 0 0 0 0,0-1 0 0 0,0 1 0 0 0,0 0 0 0 0,0-1 0 0 0,0 1 0 0 0,1 0 0 0 0,-1-1 0 0 0,1 1 0 0 0,0 0 0 0 0,0-3 260 0 0,13-36-9426 0 0,-7 26 2843 0 0</inkml:trace>
  <inkml:trace contextRef="#ctx0" brushRef="#br0" timeOffset="1974.4">4813 68 17348 0 0,'0'0'310'0'0,"0"0"-108"0"0,0 0 129 0 0,0 0 339 0 0,0 0 289 0 0,0 0 139 0 0,0 0-41 0 0,0 0-188 0 0,0 0-191 0 0,0 0-130 0 0,0 33-133 0 0,-3 106-129 0 0,-7-34 78 0 0,-25 280-563 0 0,34-370-230 0 0,-1 27-857 0 0,11-22-3818 0 0,12-25-7852 0 0,-16 4 7795 0 0</inkml:trace>
  <inkml:trace contextRef="#ctx0" brushRef="#br0" timeOffset="2270.569">4931 712 0 0 0,'0'0'1026'0'0,"0"0"606"0"0,0 0 463 0 0,0 0 492 0 0,0 0 281 0 0,0 0-63 0 0,31 14-221 0 0,103 40-327 0 0,-44-39 448 0 0,-69-17-2073 0 0,2 2-339 0 0,0-2 1 0 0,0 0-1 0 0,0-2 0 0 0,-1-1 0 0 0,0 0 0 0 0,0-2 0 0 0,0 0 1 0 0,-1-2-1 0 0,0 0 0 0 0,0-1 0 0 0,-1-1 0 0 0,-1-1 0 0 0,0-1 1 0 0,0-1-1 0 0,-2 0 0 0 0,1-2 0 0 0,-2 1 0 0 0,3-6-293 0 0,-17 20 2 0 0,1-1-1 0 0,-1 0 0 0 0,0 0 1 0 0,0 0-1 0 0,0 0 0 0 0,0-1 1 0 0,-1 1-1 0 0,1 0 0 0 0,-1-1 1 0 0,1 1-1 0 0,-1-1 0 0 0,0 0 1 0 0,0 1-1 0 0,0-1 0 0 0,0 0 1 0 0,0 0-1 0 0,-1 0 0 0 0,1 1 1 0 0,-1-1-1 0 0,0 0 0 0 0,0 0 1 0 0,0 0-1 0 0,0 0 0 0 0,-1 0 1 0 0,1 0-1 0 0,-1 1 0 0 0,1-1 1 0 0,-1 0-1 0 0,0 0 0 0 0,0 1 1 0 0,0-1-1 0 0,-1 0 0 0 0,1 1 1 0 0,0-1-1 0 0,-1 1 0 0 0,0 0 1 0 0,0-1-1 0 0,0 1 0 0 0,0 0 1 0 0,0 0-1 0 0,0 0 0 0 0,0 0 1 0 0,0 1-1 0 0,-1-1 0 0 0,1 1 1 0 0,-1-1-1 0 0,1 1 0 0 0,-1 0 1 0 0,-1-1-2 0 0,-15 0-73 0 0,0 1 0 0 0,0 1 1 0 0,0 1-1 0 0,0 1 0 0 0,0 0 1 0 0,0 1-1 0 0,0 1 0 0 0,1 1 1 0 0,0 1-1 0 0,0 0 0 0 0,0 1 0 0 0,1 1 1 0 0,0 1-1 0 0,0 0 0 0 0,1 1 1 0 0,1 1-1 0 0,0 1 0 0 0,0 0 1 0 0,1 1-1 0 0,-9 9 73 0 0,16-16-63 0 0,0 0 0 0 0,0 1 0 0 0,1-1-1 0 0,0 1 1 0 0,0 1 0 0 0,1-1 0 0 0,-1 1 0 0 0,2 0 0 0 0,-1 0 0 0 0,1 0-1 0 0,0 1 1 0 0,1-1 0 0 0,0 1 0 0 0,0 0 0 0 0,1 0 0 0 0,0 0 0 0 0,1 0-1 0 0,0 1 1 0 0,0-1 0 0 0,1 0 0 0 0,0 0 0 0 0,1 1 0 0 0,1 4 63 0 0,3-7-190 0 0,0 0 1 0 0,1-1-1 0 0,0 1 1 0 0,0-1-1 0 0,0-1 1 0 0,1 1-1 0 0,0-1 1 0 0,0 0-1 0 0,0 0 0 0 0,1-1 1 0 0,0 0-1 0 0,-1-1 1 0 0,2 1-1 0 0,-1-1 1 0 0,0-1-1 0 0,0 0 1 0 0,1 0-1 0 0,3 0 190 0 0,117 21-4730 0 0,-43-16-3293 0 0,-58-4 560 0 0</inkml:trace>
  <inkml:trace contextRef="#ctx0" brushRef="#br0" timeOffset="2862.174">1 1500 15083 0 0,'0'0'744'0'0,"0"0"90"0"0,36-3 274 0 0,231-20 1590 0 0,943-113 3459 0 0,358 15-4840 0 0,217 51-857 0 0,-1433 59-652 0 0,522-34-985 0 0,-669 18-1364 0 0,-73 1-6207 0 0,-105 21-1250 0 0</inkml:trace>
  <inkml:trace contextRef="#ctx0" brushRef="#br0" timeOffset="38913.073">848 1997 0 0 0,'0'0'988'0'0,"0"0"291"0"0,0 0 165 0 0,0 0 122 0 0,0 0 84 0 0,0 0 65 0 0,0 0-1 0 0,0 0-85 0 0,0 0-146 0 0,-13-23-168 0 0,-40-71-132 0 0,23 58 1104 0 0,21 35-1689 0 0,-7-2-439 0 0,1 2 1 0 0,-1 0-1 0 0,0 0 0 0 0,1 2 1 0 0,-1 0-1 0 0,1 0 1 0 0,-1 2-1 0 0,1 0 1 0 0,-1 0-1 0 0,1 2 0 0 0,1 0 1 0 0,-1 0-1 0 0,1 2 1 0 0,0 0-1 0 0,0 0 1 0 0,0 1-1 0 0,1 1 0 0 0,1 0 1 0 0,-1 1-1 0 0,1 1-159 0 0,6-7 2 0 0,0 1 1 0 0,0 0-1 0 0,1 0 0 0 0,-1 0 0 0 0,1 0 0 0 0,1 1 0 0 0,-1 0 0 0 0,1 0 0 0 0,0 1 0 0 0,0-1 1 0 0,1 1-1 0 0,-1 0 0 0 0,2 0 0 0 0,-1 0 0 0 0,1 0 0 0 0,0 0 0 0 0,0 0 0 0 0,1 1 0 0 0,0 3-2 0 0,1-4-32 0 0,0-1-1 0 0,0 1 0 0 0,0-1 0 0 0,1 0 1 0 0,0 1-1 0 0,1-1 0 0 0,0 1 0 0 0,-1-1 1 0 0,2 0-1 0 0,-1 0 0 0 0,1 0 0 0 0,0 0 1 0 0,0-1-1 0 0,1 1 0 0 0,-1-1 1 0 0,1 0-1 0 0,1 0 0 0 0,-1 0 0 0 0,1 0 1 0 0,2 1 32 0 0,7 4-112 0 0,1-1 0 0 0,0 0 0 0 0,1-1 0 0 0,-1-1 0 0 0,2 0 1 0 0,-1-1-1 0 0,1-1 0 0 0,-1-1 0 0 0,2 0 0 0 0,-1-1 1 0 0,0-1-1 0 0,0 0 0 0 0,13-1 112 0 0,137-18-5045 0 0,-89-4-3405 0 0,-51 16 1974 0 0</inkml:trace>
  <inkml:trace contextRef="#ctx0" brushRef="#br0" timeOffset="39286.63">1159 2086 8002 0 0,'0'0'1285'0'0,"0"0"-211"0"0,0 0-71 0 0,0 0 57 0 0,0 0-16 0 0,0 0-98 0 0,0 0-50 0 0,0 0-19 0 0,0 0 38 0 0,0 0 39 0 0,0 0-46 0 0,0 0-62 0 0,0 0-109 0 0,36 10-130 0 0,115 28-83 0 0,-146-37-481 0 0,1 1 0 0 0,0-1 0 0 0,0 0-1 0 0,0 0 1 0 0,0 0 0 0 0,0-1 0 0 0,0 0 0 0 0,0 0 0 0 0,0-1 0 0 0,0 0-1 0 0,0 0 1 0 0,0 0 0 0 0,0-1 0 0 0,-1 1 0 0 0,1-1 0 0 0,0-1-43 0 0,10-3 135 0 0,14-3 82 0 0,-1-1-1 0 0,0-1 1 0 0,0-2-1 0 0,-1-1 1 0 0,-1-1-1 0 0,0-1 1 0 0,-1-1-1 0 0,-1-2 1 0 0,1-2-217 0 0,-24 20 12 0 0,0-1 1 0 0,-1 0-1 0 0,1 0 1 0 0,0 0-1 0 0,0-1 1 0 0,-1 1-1 0 0,1 0 1 0 0,-1-1-1 0 0,0 1 1 0 0,0-1-1 0 0,0 1 1 0 0,0-1-1 0 0,0 1 1 0 0,0-1-1 0 0,-1 0 1 0 0,1 1-1 0 0,-1-1 1 0 0,0 0-1 0 0,0 1 1 0 0,0-1-1 0 0,0 0 1 0 0,0 0-1 0 0,-1 1 1 0 0,1-1-1 0 0,-1 0 1 0 0,0 1-1 0 0,0-1 1 0 0,0 1-1 0 0,0-1 1 0 0,0 1-1 0 0,0-1 1 0 0,-1 1-1 0 0,1 0 1 0 0,-1-1-1 0 0,1 1 1 0 0,-1 0-1 0 0,0 0 1 0 0,-1-1-13 0 0,-8-1-94 0 0,0 0-1 0 0,0 0 1 0 0,-1 1 0 0 0,1 0 0 0 0,-1 1 0 0 0,0 1 0 0 0,1-1 0 0 0,-1 2 0 0 0,0 0 0 0 0,0 0-1 0 0,1 1 1 0 0,-1 1 0 0 0,0 0 0 0 0,1 0 0 0 0,-1 1 0 0 0,1 1 0 0 0,0 0 0 0 0,0 0 0 0 0,0 1 0 0 0,1 0-1 0 0,0 1 1 0 0,0 0 0 0 0,-9 8 94 0 0,9-8-42 0 0,0 1-1 0 0,0 1 1 0 0,1 0-1 0 0,-1 0 1 0 0,2 1-1 0 0,-1 0 1 0 0,1 0 0 0 0,1 1-1 0 0,0 0 1 0 0,0 1-1 0 0,1-1 1 0 0,0 1-1 0 0,1 1 1 0 0,0-1-1 0 0,1 1 1 0 0,0-1-1 0 0,1 1 1 0 0,0 0-1 0 0,1 1 1 0 0,0-1 0 0 0,1 0-1 0 0,1 0 1 0 0,0 1-1 0 0,0-1 1 0 0,1 2 42 0 0,1-8-39 0 0,0 1 0 0 0,0-1 1 0 0,0 0-1 0 0,0 0 1 0 0,1 0-1 0 0,0-1 0 0 0,0 1 1 0 0,1-1-1 0 0,0 1 1 0 0,0-1-1 0 0,0 0 0 0 0,0 0 1 0 0,1-1-1 0 0,0 0 1 0 0,0 1-1 0 0,0-1 0 0 0,0-1 1 0 0,1 1-1 0 0,-1-1 0 0 0,1 0 1 0 0,0 0-1 0 0,0-1 1 0 0,0 0-1 0 0,3 1 39 0 0,11 3-409 0 0,2-1 0 0 0,-1-1 0 0 0,1 0 0 0 0,-1-2 0 0 0,1-1 0 0 0,13 0 409 0 0,65-6-5731 0 0,-34-4-2509 0 0,-41 4 3895 0 0</inkml:trace>
  <inkml:trace contextRef="#ctx0" brushRef="#br0" timeOffset="39652.577">1960 2215 7290 0 0,'0'0'1984'0'0,"0"0"-250"0"0,0 0-7 0 0,0 0 150 0 0,0 0 4 0 0,0 0-201 0 0,0 0-285 0 0,0 0-339 0 0,0 0-317 0 0,0 0-281 0 0,0 0-193 0 0,0 0-94 0 0,10-13-27 0 0,118-122 452 0 0,26-16-103 0 0,-175 257-2612 0 0,20-102 2121 0 0,1 0 0 0 0,-1 0 0 0 0,1-1 1 0 0,0 1-1 0 0,0 0 0 0 0,1 0 0 0 0,-1 0 0 0 0,1 0 0 0 0,0 0 0 0 0,0-1 0 0 0,0 1 0 0 0,1 0 0 0 0,-1-1 0 0 0,1 1 0 0 0,0-1 0 0 0,0 1 1 0 0,0-1-1 0 0,0 0 0 0 0,1 0 0 0 0,-1 0 0 0 0,1 0 0 0 0,0 0 0 0 0,0-1 0 0 0,0 1 0 0 0,0-1 0 0 0,0 0 0 0 0,0 0 0 0 0,1 0 0 0 0,-1 0 1 0 0,1-1-1 0 0,0 1 0 0 0,-1-1 0 0 0,1 0 0 0 0,2 1-2 0 0,8 0 156 0 0,-1 0 0 0 0,1-1 0 0 0,0 0 0 0 0,-1-1 0 0 0,1 0 0 0 0,0-1 1 0 0,0-1-1 0 0,-1 0 0 0 0,1-1 0 0 0,-1-1 0 0 0,0 0 0 0 0,0 0 0 0 0,0-2 0 0 0,-1 1 0 0 0,0-2 0 0 0,7-3-156 0 0,6-7 163 0 0,1 0 0 0 0,-2-1-1 0 0,-1-2 1 0 0,0 0-1 0 0,-2-2 1 0 0,0 0-1 0 0,-1-2-162 0 0,-5 6-596 0 0,13-15-1874 0 0,-7 14-5603 0 0,-15 11-3496 0 0</inkml:trace>
  <inkml:trace contextRef="#ctx0" brushRef="#br0" timeOffset="39903.316">3142 1548 17108 0 0,'0'0'820'0'0,"0"0"-188"0"0,0 0 189 0 0,0 0 233 0 0,0 0 84 0 0,-6 37-85 0 0,-16 117-194 0 0,9 6 479 0 0,9 118-1421 0 0,4-178-4398 0 0,-2-91 519 0 0,-5-6-4660 0 0,0 0 947 0 0</inkml:trace>
  <inkml:trace contextRef="#ctx0" brushRef="#br0" timeOffset="40631.253">2805 1924 14651 0 0,'0'0'1118'0'0,"0"0"-717"0"0,0 0-280 0 0,0 0 104 0 0,0 0 208 0 0,0 0 154 0 0,0 0 68 0 0,0 0-27 0 0,0 0-91 0 0,0 0-97 0 0,34 8-97 0 0,110 28-99 0 0,1-18 112 0 0,65-21-598 0 0,-71-12-2875 0 0,-55 8-4500 0 0,-49 7 6771 0 0,-18 11 4545 0 0,-11-9-3301 0 0,-1 0 1 0 0,1-1-1 0 0,-1 0 1 0 0,1 0-1 0 0,-1-1 0 0 0,1 1 1 0 0,0-1-1 0 0,-1-1 0 0 0,1 1 1 0 0,0-1-1 0 0,-1 0 1 0 0,1 0-1 0 0,-1 0 0 0 0,1-1 1 0 0,2-1-399 0 0,-2 1 130 0 0,1-1 1 0 0,-1 0-1 0 0,0 0 1 0 0,0 0 0 0 0,0-1-1 0 0,0 0 1 0 0,0 0-1 0 0,-1-1 1 0 0,0 1-1 0 0,0-1 1 0 0,0 0 0 0 0,0-1-1 0 0,-1 1 1 0 0,0-1-1 0 0,0 0 1 0 0,-1 0-1 0 0,1 0 1 0 0,-1 0 0 0 0,1-6-132 0 0,-3 10-22 0 0,0 0-1 0 0,0 0 1 0 0,-1 0-1 0 0,1-1 0 0 0,-1 1 1 0 0,0 0-1 0 0,1 0 0 0 0,-1 0 1 0 0,0 0-1 0 0,0 0 1 0 0,-1 0-1 0 0,1 0 0 0 0,0-1 1 0 0,-1 1-1 0 0,1 0 0 0 0,-1 0 1 0 0,1 0-1 0 0,-1 0 1 0 0,0 0-1 0 0,0 0 0 0 0,0 1 1 0 0,0-1-1 0 0,-1 0 0 0 0,1 0 1 0 0,0 1-1 0 0,-1-1 0 0 0,1 1 1 0 0,-1-1-1 0 0,1 1 1 0 0,-1-1-1 0 0,0 1 0 0 0,0 0 1 0 0,1 0-1 0 0,-1 0 0 0 0,0 0 1 0 0,0 0-1 0 0,0 0 1 0 0,0 1-1 0 0,0-1 0 0 0,0 1 1 0 0,0-1-1 0 0,-1 1 0 0 0,1 0 1 0 0,0 0-1 0 0,0 0 24 0 0,-100 14-1906 0 0,84-6 1630 0 0,0 0 1 0 0,0 1 0 0 0,0 1 0 0 0,1 1 0 0 0,1 1 0 0 0,0 0 0 0 0,1 1 0 0 0,0 0-1 0 0,1 1 1 0 0,-3 5 275 0 0,9-10-7 0 0,0 0-1 0 0,0 0 1 0 0,1 1-1 0 0,1 0 1 0 0,0 1-1 0 0,0 0 1 0 0,1 0-1 0 0,0 0 1 0 0,1 0-1 0 0,0 1 1 0 0,1-1-1 0 0,0 1 1 0 0,1 0-1 0 0,0 0 1 0 0,1 0-1 0 0,0 0 1 0 0,1 0-1 0 0,1 0 1 0 0,0 3 7 0 0,2-8 70 0 0,1 1 0 0 0,0-1 1 0 0,1 0-1 0 0,-1 0 1 0 0,2 0-1 0 0,-1-1 1 0 0,0 0-1 0 0,1 0 1 0 0,0 0-1 0 0,1-1 1 0 0,-1 0-1 0 0,1 0 0 0 0,0-1 1 0 0,0 1-1 0 0,0-1 1 0 0,1-1-1 0 0,0 0 1 0 0,-1 0-1 0 0,1 0 1 0 0,0-1-1 0 0,0 0 0 0 0,1-1 1 0 0,5 1-71 0 0,20-1 461 0 0,0-2 0 0 0,0-1-1 0 0,-1-2 1 0 0,1-1 0 0 0,-1-1 0 0 0,0-2-1 0 0,0-2 1 0 0,-1 0 0 0 0,-1-3 0 0 0,0 0 0 0 0,0-2-1 0 0,-1-1 1 0 0,-1-2 0 0 0,17-13-461 0 0,-15 13 177 0 0,-2 3-34 0 0,-2-2 0 0 0,0 0 0 0 0,-1-2 0 0 0,-1 0 0 0 0,-1-2 0 0 0,-1-1 0 0 0,0-1 0 0 0,-2 0 0 0 0,-1-2 0 0 0,5-9-143 0 0,-22 29 10 0 0,0 0 1 0 0,0 0-1 0 0,-1 0 1 0 0,0-1-1 0 0,0 1 1 0 0,0-1-1 0 0,-1 1 0 0 0,0-1 1 0 0,0 0-1 0 0,0 0 1 0 0,-1 1-1 0 0,1-1 1 0 0,-2 0-1 0 0,1-1-10 0 0,-2 4-44 0 0,0 1-1 0 0,0-1 0 0 0,0 1 1 0 0,0 0-1 0 0,0 0 0 0 0,-1 0 0 0 0,1 0 1 0 0,-1 0-1 0 0,1 1 0 0 0,-1-1 1 0 0,0 1-1 0 0,0 0 0 0 0,1-1 1 0 0,-1 1-1 0 0,0 1 0 0 0,0-1 0 0 0,0 0 1 0 0,0 1-1 0 0,0-1 0 0 0,0 1 1 0 0,-1 0-1 0 0,1 0 0 0 0,0 0 1 0 0,0 1-1 0 0,0-1 0 0 0,0 1 1 0 0,0-1-1 0 0,0 1 0 0 0,-1 0 45 0 0,-2 0-97 0 0,-10 2-38 0 0,1 1 1 0 0,-1 0-1 0 0,1 1 0 0 0,0 1 1 0 0,0 0-1 0 0,0 1 1 0 0,1 1-1 0 0,0 0 0 0 0,1 1 1 0 0,0 1-1 0 0,0 0 1 0 0,1 1-1 0 0,0 0 135 0 0,9-9-13 0 0,0-1-1 0 0,1 1 1 0 0,0 0 0 0 0,-1 0-1 0 0,1 0 1 0 0,0 0 0 0 0,0 1 0 0 0,0-1-1 0 0,0 0 1 0 0,1 1 0 0 0,-1-1-1 0 0,1 1 1 0 0,-1 0 0 0 0,1-1-1 0 0,0 1 1 0 0,0 0 0 0 0,0 0 0 0 0,0 0-1 0 0,1 0 1 0 0,-1 0 0 0 0,1 0-1 0 0,0 0 1 0 0,0 0 0 0 0,0 0-1 0 0,0 0 1 0 0,0 0 0 0 0,0 0-1 0 0,1 0 1 0 0,0 0 0 0 0,0 0 0 0 0,-1-1-1 0 0,2 1 1 0 0,-1 0 0 0 0,0 0-1 0 0,0-1 1 0 0,1 1 0 0 0,0-1-1 0 0,-1 1 1 0 0,1-1 0 0 0,0 1 0 0 0,2 1 13 0 0,131 48 483 0 0,3 1-13 0 0,-132-49-401 0 0,-1 0 0 0 0,1 0-1 0 0,-1 0 1 0 0,0 1 0 0 0,0 0-1 0 0,0 0 1 0 0,0 0 0 0 0,-1 1-1 0 0,0-1 1 0 0,0 1 0 0 0,-1 0-1 0 0,0 0 1 0 0,0 1 0 0 0,0-1-1 0 0,-1 1 1 0 0,0-1 0 0 0,0 1-1 0 0,0 0 1 0 0,-1 0 0 0 0,0 1-69 0 0,1 8 128 0 0,-1 0-1 0 0,0 0 1 0 0,-1 0 0 0 0,-1 0 0 0 0,-1 0 0 0 0,0 0 0 0 0,-1 0 0 0 0,0-1 0 0 0,-4 7-128 0 0,10 10-1597 0 0,20-27-5790 0 0,-16-5 638 0 0,-2 0-2341 0 0</inkml:trace>
</inkml:ink>
</file>

<file path=ppt/ink/ink3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0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0 6353 0 0,'0'0'2945'0'0,"0"0"-1823"0"0,0 0-685 0 0,0 0 22 0 0,0 0 293 0 0,0 0 317 0 0,0 0 168 0 0,0 0-64 0 0,0 0-214 0 0,0 0-253 0 0,0 0-258 0 0,-11 16-156 0 0,-35 49-83 0 0,-45 24 158 0 0,60-64-456 0 0,1 0-375 0 0,-25 22-1036 0 0,18-20-3387 0 0,31-19-2764 0 0,6-4 3714 0 0</inkml:trace>
</inkml:ink>
</file>

<file path=ppt/ink/ink3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6945 0 0,'0'0'5656'0'0,"0"0"-3162"0"0,0 0-1000 0 0,0 0-142 0 0,0 0-188 0 0,0 0-275 0 0,0 0-245 0 0,0 0-149 0 0,0 0-99 0 0,0 0-72 0 0,-33 27-60 0 0,-98 85-84 0 0,93-71-32 0 0,38-39-155 0 0,1 0 0 0 0,0 1-1 0 0,0-1 1 0 0,0 0 0 0 0,1 0 0 0 0,-1 0 0 0 0,0 0 0 0 0,1 0 0 0 0,-1-1 0 0 0,1 1 0 0 0,0 0 0 0 0,-1-1-1 0 0,1 1 1 0 0,0-1 0 0 0,0 1 0 0 0,0-1 0 0 0,0 0 0 0 0,0 0 0 0 0,0 0 0 0 0,0 0 0 0 0,1 0 0 0 0,-1 0-1 0 0,0-1 1 0 0,1 1 0 0 0,-1-1 0 0 0,0 0 0 0 0,1 1 0 0 0,-1-1 0 0 0,0 0 0 0 0,1-1 0 0 0,-1 1-1 0 0,0 0 1 0 0,1 0 0 0 0,-1-1 0 0 0,0 0 0 0 0,2 0 7 0 0,16 3-22 0 0,0 1 30 0 0,-11-4-8 0 0,0 2 0 0 0,0-1 0 0 0,0 1 0 0 0,0 1 0 0 0,0 0 0 0 0,0 0-1 0 0,0 1 1 0 0,-1 0 0 0 0,1 0 0 0 0,-1 1 0 0 0,0 0 0 0 0,0 0 0 0 0,0 1-1 0 0,-1 0 1 0 0,0 0 0 0 0,0 1 0 0 0,0 0 0 0 0,0 0 0 0 0,4 7 0 0 0,-9-10 18 0 0,-1 1 0 0 0,0-1 0 0 0,0 1 1 0 0,0-1-1 0 0,0 1 0 0 0,0-1 0 0 0,-1 1 1 0 0,0-1-1 0 0,1 1 0 0 0,-1 0 0 0 0,-1-1 0 0 0,1 1 1 0 0,0-1-1 0 0,-1 1 0 0 0,0 0 0 0 0,0-1 1 0 0,0 0-1 0 0,0 1 0 0 0,0-1 0 0 0,-1 1 1 0 0,0-1-1 0 0,1 0 0 0 0,-1 0 0 0 0,0 0 0 0 0,-1 0 1 0 0,1 0-1 0 0,0-1 0 0 0,-1 1 0 0 0,0-1 1 0 0,1 1-1 0 0,-3 0-18 0 0,-96 61 410 0 0,-5-41-1888 0 0,80-38-2577 0 0,17-3-5374 0 0,7 10 1243 0 0</inkml:trace>
</inkml:ink>
</file>

<file path=ppt/ink/ink3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1 4705 0 0,'0'0'2258'0'0,"0"0"-1014"0"0,0 0-345 0 0,0 0 36 0 0,0 0 154 0 0,0 0 130 0 0,0 0 14 0 0,0 0-119 0 0,0 0-201 0 0,0 0-237 0 0,0 0-189 0 0,0 0-137 0 0,0 3-40 0 0,-17 391 3404 0 0,11 40-3087 0 0,5-433-620 0 0,0 1 0 0 0,1-1 0 0 0,-1 0 0 0 0,1 0 0 0 0,-1 0 0 0 0,1 1 0 0 0,0-1 0 0 0,-1 0 1 0 0,1 0-1 0 0,0 1 0 0 0,0-1 0 0 0,0 0 0 0 0,0 1 0 0 0,0-1 0 0 0,0 0 0 0 0,0 1 0 0 0,1-1 0 0 0,-1 0 1 0 0,0 0-1 0 0,1 1 0 0 0,-1-1 0 0 0,1 0 0 0 0,-1 0 0 0 0,1 0 0 0 0,0 1 0 0 0,-1-1 0 0 0,1 0 0 0 0,0 0 0 0 0,0 0 1 0 0,0 0-1 0 0,0-1 0 0 0,0 1 0 0 0,0 0 0 0 0,0 0 0 0 0,0 0 0 0 0,0-1 0 0 0,0 1 0 0 0,0 0 0 0 0,0-1 1 0 0,1 1-1 0 0,-1-1 0 0 0,0 0 0 0 0,0 1 0 0 0,1-1 0 0 0,-1 0 0 0 0,0 0 0 0 0,1 0 0 0 0,-1 0 0 0 0,0 0 1 0 0,1 0-1 0 0,-1 0 0 0 0,0 0 0 0 0,0 0 0 0 0,1-1 0 0 0,-1 1 0 0 0,0 0 0 0 0,0-1 0 0 0,1 1 0 0 0,-1-1 0 0 0,0 0 1 0 0,0 1-1 0 0,1-2-7 0 0,163-145 1056 0 0,112-87-853 0 0,-277 233-207 0 0,0 0 0 0 0,1 0 0 0 0,-1 0 0 0 0,1 0 0 0 0,0 0 0 0 0,-1 0 0 0 0,1 0 0 0 0,0 0 0 0 0,-1 0 0 0 0,1 0 0 0 0,0 1 0 0 0,0-1 0 0 0,0 0 0 0 0,0 1 0 0 0,0-1 0 0 0,0 0 0 0 0,0 1 0 0 0,0-1 0 0 0,0 1 0 0 0,0 0 0 0 0,0-1 0 0 0,0 1 0 0 0,0 0 0 0 0,0-1 0 0 0,0 1 0 0 0,1 0 0 0 0,-1 0 0 0 0,0 0 0 0 0,0 0 0 0 0,0 0 0 0 0,0 0 0 0 0,0 0 0 0 0,1 1 0 0 0,-1-1 0 0 0,0 0 0 0 0,0 1 0 0 0,0-1 0 0 0,0 1 0 0 0,0-1 0 0 0,0 1 0 0 0,0-1 1 0 0,0 1-1 0 0,0 0 0 0 0,0-1 0 0 0,0 1 0 0 0,-1 0 0 0 0,1 0 0 0 0,0 0 0 0 0,0 0 0 0 0,-1-1 0 0 0,1 1 0 0 0,-1 0 0 0 0,1 0 0 0 0,-1 0 0 0 0,1 0 0 0 0,-1 1 0 0 0,1-1 0 0 0,-1 0 0 0 0,0 0 0 0 0,0 0 0 0 0,1 0 0 0 0,-1 0 0 0 0,0 0 0 0 0,0 1 0 0 0,0-1 0 0 0,0 1 4 0 0,16 277 460 0 0,2-213-2367 0 0,0-57-2199 0 0,8-11-3536 0 0,-15-2 2613 0 0,-3 1 44 0 0</inkml:trace>
  <inkml:trace contextRef="#ctx0" brushRef="#br0" timeOffset="406.243">1154 398 5857 0 0,'0'0'1594'0'0,"0"0"-240"0"0,0 0 25 0 0,0 0 205 0 0,0 0 72 0 0,0 0-139 0 0,0 0-260 0 0,0 0-262 0 0,-33 25-209 0 0,-106 77-150 0 0,61-26 359 0 0,71-68-920 0 0,0 0 1 0 0,1 1 0 0 0,-1-1 0 0 0,2 1-1 0 0,-1 1 1 0 0,1-1 0 0 0,1 1 0 0 0,0 0-1 0 0,0 0 1 0 0,1 0 0 0 0,0 1 0 0 0,1-1-1 0 0,0 1 1 0 0,0-1 0 0 0,1 4-76 0 0,2-11 7 0 0,1 0 1 0 0,-1 0 0 0 0,0 0 0 0 0,1 0-1 0 0,0 0 1 0 0,0 0 0 0 0,0-1-1 0 0,0 1 1 0 0,0-1 0 0 0,1 1 0 0 0,-1-1-1 0 0,1 0 1 0 0,-1 0 0 0 0,1 0-1 0 0,0 0 1 0 0,0-1 0 0 0,0 1 0 0 0,0-1-1 0 0,0 1 1 0 0,0-1 0 0 0,0 0-1 0 0,0 0 1 0 0,1-1 0 0 0,-1 1-1 0 0,0-1 1 0 0,0 1 0 0 0,1-1 0 0 0,-1 0-1 0 0,0-1 1 0 0,1 1 0 0 0,-1 0-1 0 0,0-1 1 0 0,1 0 0 0 0,-1 1 0 0 0,0-1-1 0 0,0-1 1 0 0,0 1 0 0 0,0 0-1 0 0,0-1 1 0 0,0 1 0 0 0,2-3-8 0 0,29-17 255 0 0,0-2 1 0 0,-1-2-1 0 0,-2-1 1 0 0,0-2-1 0 0,-2 0 1 0 0,-1-2-1 0 0,10-17-255 0 0,-25 34 56 0 0,17-21 2 0 0,-30 64-360 0 0,-4 14 274 0 0,2 43-98 0 0,2-85 44 0 0,1 1-1 0 0,0-1 1 0 0,-1 1 0 0 0,1-1-1 0 0,0 0 1 0 0,0 1-1 0 0,0-1 1 0 0,1 0 0 0 0,-1 0-1 0 0,0 0 1 0 0,1 0 0 0 0,0 0-1 0 0,-1 0 1 0 0,1 0 0 0 0,0 0-1 0 0,0 0 1 0 0,0-1 0 0 0,0 1-1 0 0,0-1 1 0 0,1 0 0 0 0,-1 0-1 0 0,0 0 1 0 0,0 0 0 0 0,1 0-1 0 0,-1 0 1 0 0,1 0 0 0 0,-1-1-1 0 0,1 1 1 0 0,-1-1 0 0 0,3 0 82 0 0,45 1-4665 0 0,-16-10-3669 0 0,-21 2 1295 0 0</inkml:trace>
</inkml:ink>
</file>

<file path=ppt/ink/ink3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1 9226 0 0,'0'0'679'0'0,"0"0"82"0"0,0 0 138 0 0,0 0 157 0 0,0 0 134 0 0,0 0 14 0 0,0 0-85 0 0,0 0-213 0 0,0 0-284 0 0,0 0-237 0 0,0 0-208 0 0,-3 2-118 0 0,-2 3 11 0 0,1 1 1 0 0,1 1 0 0 0,-1-1 0 0 0,1 0 0 0 0,0 1 0 0 0,0 0 0 0 0,1-1 0 0 0,0 1-1 0 0,0 0 1 0 0,1 0 0 0 0,0 0 0 0 0,0 1 0 0 0,1-1 0 0 0,-1 0 0 0 0,2 0-1 0 0,-1 0 1 0 0,1 1 0 0 0,0-1 0 0 0,0 0-71 0 0,0 18 151 0 0,7 478 792 0 0,-7-320-1296 0 0,-5-138-692 0 0,-3-20-2431 0 0,1-24-5139 0 0,3-1 1381 0 0</inkml:trace>
</inkml:ink>
</file>

<file path=ppt/ink/ink3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0 158 13219 0 0,'0'0'149'0'0,"0"0"-510"0"0,0 0-133 0 0,0 0 362 0 0,0 0 540 0 0,0 0 421 0 0,0 0 163 0 0,0 0-7 0 0,32 3-124 0 0,104 6-168 0 0,-25-21 65 0 0,-87 5-630 0 0,339-92 21 0 0,-286 75-4840 0 0,-1 0-4621 0 0,-63 20 5131 0 0</inkml:trace>
</inkml:ink>
</file>

<file path=ppt/ink/ink3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8498 0 0,'0'0'411'0'0,"0"0"-185"0"0,0 0 128 0 0,0 0 319 0 0,0 0 226 0 0,0 0 27 0 0,0 0-124 0 0,0 0-173 0 0,0 0-181 0 0,0 0-112 0 0,0 0-56 0 0,0 0-4 0 0,0 0 53 0 0,-2 5 73 0 0,-4 17 72 0 0,5-13 5405 0 0,1 1-4463 0 0,-1 4-1824 0 0,-8 34 566 0 0,3 0 1 0 0,1 1-1 0 0,3-1 0 0 0,3 27-158 0 0,-1-73 2 0 0,-1 2 4 0 0,0-1 1 0 0,0 0-1 0 0,1 1 1 0 0,-1-1-1 0 0,1 1 0 0 0,0-1 1 0 0,0 1-1 0 0,0-1 0 0 0,0 1 1 0 0,1-1-1 0 0,-1 1 1 0 0,1-1-1 0 0,0 0 0 0 0,0 1 1 0 0,0-1-1 0 0,1 0 1 0 0,-1 0-1 0 0,1 0 0 0 0,0 0 1 0 0,0 0-1 0 0,0 0 0 0 0,0 0 1 0 0,0-1-1 0 0,0 1 1 0 0,1-1-1 0 0,-1 1 0 0 0,1-1 1 0 0,0 0-1 0 0,0 0 1 0 0,0 0-1 0 0,0 0 0 0 0,0-1 1 0 0,0 1-1 0 0,0-1 0 0 0,1 0 1 0 0,-1 0-1 0 0,0 0 1 0 0,1 0-1 0 0,-1-1 0 0 0,1 1 1 0 0,-1-1-1 0 0,1 0 1 0 0,-1 0-1 0 0,0 0 0 0 0,1-1 1 0 0,-1 1-1 0 0,3-1-6 0 0,9-7 72 0 0,0-1 0 0 0,-1-1 0 0 0,0 0 0 0 0,-1-1 0 0 0,0 0 1 0 0,-1-1-1 0 0,0 0 0 0 0,-1-1 0 0 0,8-12-72 0 0,6-5 50 0 0,97-138 57 0 0,-118 224-1728 0 0,-5-33 1648 0 0,-1-15-23 0 0,1 1 1 0 0,0 0 0 0 0,0-1-1 0 0,0 1 1 0 0,1 0-1 0 0,1-1 1 0 0,-1 1 0 0 0,1 0-1 0 0,1-1 1 0 0,0 1 0 0 0,0-1-1 0 0,0 1 1 0 0,1-1-1 0 0,1 0 1 0 0,-1 0 0 0 0,1 0-1 0 0,1-1 1 0 0,-1 0 0 0 0,1 1-1 0 0,0-1 1 0 0,1-1-1 0 0,0 1 1 0 0,0-1 0 0 0,0 0-1 0 0,1 0 1 0 0,0-1 0 0 0,0 0-1 0 0,1 0-4 0 0,-2-3 54 0 0,0 0-1 0 0,0-1 0 0 0,0 0 0 0 0,0 0 1 0 0,0 0-1 0 0,1-1 0 0 0,-1 0 1 0 0,0 0-1 0 0,1 0 0 0 0,-1-1 1 0 0,0 0-1 0 0,0 0 0 0 0,0-1 0 0 0,0 0 1 0 0,0 0-1 0 0,0 0 0 0 0,0-1 1 0 0,0 1-1 0 0,-1-1 0 0 0,0-1 1 0 0,1 1-1 0 0,-1-1 0 0 0,0 0 0 0 0,-1 0 1 0 0,1-1-1 0 0,-1 1 0 0 0,0-1 1 0 0,0 0-1 0 0,3-4-53 0 0,71-113 855 0 0,-51 67-2834 0 0,-10 15-3023 0 0,-1-1-4355 0 0,-10 29 168 0 0</inkml:trace>
</inkml:ink>
</file>

<file path=ppt/ink/ink3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 10394 0 0,'0'0'2651'0'0,"0"0"-1241"0"0,0 0-423 0 0,0 0 61 0 0,0 0 19 0 0,0 0-153 0 0,0 0-216 0 0,0 0-207 0 0,0 0-169 0 0,0 0-73 0 0,0 0-70 0 0,0 0-61 0 0,0 0-31 0 0,-7 32-30 0 0,-19 99-19 0 0,22-58 42 0 0,5-69-20 0 0,1 1-1 0 0,-1-1 1 0 0,1 1 0 0 0,0-1 0 0 0,0 1 0 0 0,0-1 0 0 0,0 0 0 0 0,1 0-1 0 0,-1 0 1 0 0,1 0 0 0 0,0-1 0 0 0,1 1 0 0 0,-1-1 0 0 0,1 0 0 0 0,-1 0-1 0 0,1 0 1 0 0,0 0 0 0 0,0 0 0 0 0,0-1 0 0 0,0 0 0 0 0,1 0 0 0 0,-1 0-1 0 0,1 0 1 0 0,-1-1 0 0 0,1 0 0 0 0,-1 0 0 0 0,1 0 0 0 0,0 0 0 0 0,0-1-1 0 0,-1 0 1 0 0,1 0 0 0 0,0 0 0 0 0,0 0 0 0 0,-1-1 0 0 0,1 0 0 0 0,0 0-1 0 0,-1 0 1 0 0,1-1 0 0 0,-1 1 0 0 0,1-1 0 0 0,-1 0 0 0 0,2-1-60 0 0,3-3 118 0 0,1-1 0 0 0,-1 0 1 0 0,0 0-1 0 0,-1-1 1 0 0,0 0-1 0 0,0 0 0 0 0,0-1 1 0 0,-1 0-1 0 0,-1 0 1 0 0,0-1-1 0 0,0 0 0 0 0,0 0 1 0 0,-2 0-1 0 0,1-1 1 0 0,-1 1-1 0 0,-1-1 0 0 0,0 0 1 0 0,0 0-1 0 0,-1-1 1 0 0,0 1-1 0 0,-1 0 1 0 0,-1-1-1 0 0,0-1-118 0 0,-1 8-58 0 0,-1 1-1 0 0,0-1 1 0 0,0 1 0 0 0,0 0 0 0 0,0 0 0 0 0,-1-1-1 0 0,0 1 1 0 0,0 1 0 0 0,0-1 0 0 0,0 0-1 0 0,0 1 1 0 0,-1 0 0 0 0,0 0 0 0 0,1 0-1 0 0,-1 0 1 0 0,0 0 0 0 0,-1 1 0 0 0,1 0 0 0 0,0 0-1 0 0,-1 0 1 0 0,1 0 0 0 0,-1 1 0 0 0,0-1-1 0 0,1 1 1 0 0,-1 0 0 0 0,0 1 0 0 0,0-1-1 0 0,0 1 1 0 0,1 0 0 0 0,-4 1 58 0 0,1-2-340 0 0,0 1 1 0 0,0 1 0 0 0,0-1-1 0 0,0 1 1 0 0,0 1-1 0 0,0-1 1 0 0,0 1-1 0 0,0 0 1 0 0,1 1-1 0 0,-1 0 1 0 0,1 0-1 0 0,0 0 1 0 0,-2 1 339 0 0,-26 24-5266 0 0,26-21 2031 0 0,-5 5-7691 0 0</inkml:trace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3:06.81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1 228 8034 0 0,'0'0'1408'0'0,"0"0"14"0"0,0 0 75 0 0,0 0 89 0 0,0 0-94 0 0,0 0-286 0 0,0 0-354 0 0,0 0-301 0 0,0 0-216 0 0,0 0-105 0 0,0 0 69 0 0,0 0 120 0 0,5 1 125 0 0,195 12 3644 0 0,22 2-3464 0 0,-146-10-522 0 0,-65 0 799 0 0,-21-5 662 0 0,-22-6-730 0 0,17 1-1024 0 0,-1-2 0 0 0,1 0 0 0 0,0-1 0 0 0,1 0 0 0 0,0-2 0 0 0,0 1 0 0 0,1-2 0 0 0,0 1 0 0 0,1-2 0 0 0,0 0 0 0 0,1 0 0 0 0,0-1 0 0 0,1-1 0 0 0,1 1 0 0 0,0-2 0 0 0,-3-6 91 0 0,2-15-3283 0 0,9 24-181 0 0,1-2-3333 0 0,0 13 6318 0 0,0-10-11564 0 0</inkml:trace>
</inkml:ink>
</file>

<file path=ppt/ink/ink3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6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10186 0 0,'0'0'1400'0'0,"0"0"-173"0"0,0 0-92 0 0,0 0-21 0 0,0 0-78 0 0,0 0-153 0 0,0 0-210 0 0,0 0-176 0 0,0 0-121 0 0,0 0-47 0 0,0 0-22 0 0,0 0-17 0 0,-2 34-33 0 0,-8 108-36 0 0,13 179 584 0 0,8-72-537 0 0,-10-248-260 0 0,0-1 0 0 0,-1 1 0 0 0,1 0 0 0 0,0-1 0 0 0,-1 1-1 0 0,1-1 1 0 0,0 0 0 0 0,0 1 0 0 0,-1-1 0 0 0,1 0 0 0 0,0 1-1 0 0,0-1 1 0 0,0 0 0 0 0,-1 0 0 0 0,1 0 0 0 0,0 1 0 0 0,0-1-1 0 0,0 0 1 0 0,0 0 0 0 0,-1 0 0 0 0,1-1 0 0 0,0 1-1 0 0,0 0 1 0 0,0 0 0 0 0,0 0 0 0 0,-1-1 0 0 0,1 1 0 0 0,0 0-1 0 0,0-1 1 0 0,-1 1 0 0 0,1 0 0 0 0,0-1 0 0 0,-1 1 0 0 0,1-1-1 0 0,0 0 1 0 0,-1 1 0 0 0,1-1 0 0 0,0 1 0 0 0,-1-1 0 0 0,1 0-1 0 0,-1 1 1 0 0,0-1 0 0 0,1 0 0 0 0,-1 0 0 0 0,1 1-1 0 0,-1-1 1 0 0,0 0 0 0 0,0 0 0 0 0,1 0-8 0 0,5-5 89 0 0,217-180 416 0 0,-198 166-500 0 0,-8 6-23 0 0,1 0 0 0 0,0 1-1 0 0,1 1 1 0 0,1 0 0 0 0,-1 2-1 0 0,2 0 1 0 0,-1 1-1 0 0,1 1 1 0 0,9-1 18 0 0,-28 8-10 0 0,0 1 0 0 0,0 0 0 0 0,0 0 0 0 0,0-1 0 0 0,0 1-1 0 0,0 1 1 0 0,0-1 0 0 0,0 0 0 0 0,0 0 0 0 0,0 1 0 0 0,0 0 0 0 0,0-1 0 0 0,0 1 0 0 0,0 0 0 0 0,0 0-1 0 0,0 0 1 0 0,-1 0 0 0 0,1 0 0 0 0,0 0 0 0 0,-1 0 0 0 0,1 1 0 0 0,0-1 0 0 0,-1 0 0 0 0,0 1 0 0 0,1 0 0 0 0,-1-1-1 0 0,0 1 1 0 0,0 0 0 0 0,0-1 0 0 0,0 1 0 0 0,0 0 0 0 0,0 0 0 0 0,-1 0 0 0 0,1 0 0 0 0,-1 0 0 0 0,1 0 0 0 0,-1 0-1 0 0,1 1 11 0 0,-1 83 93 0 0,-6-64-33 0 0,-2-1 0 0 0,-1 0 0 0 0,0 0 0 0 0,-1 0 0 0 0,-2-1 0 0 0,0-1 0 0 0,-1 0 0 0 0,-1-1 0 0 0,0 0 0 0 0,-8 6-60 0 0,13-13-40 0 0,0-1 0 0 0,0 0-1 0 0,-1 0 1 0 0,0-1 0 0 0,0 0 0 0 0,-1-1-1 0 0,-1 0 1 0 0,1-1 0 0 0,-1 0-1 0 0,0-1 1 0 0,-1 0 0 0 0,1-1-1 0 0,-1 0 1 0 0,0-1 0 0 0,0-1 0 0 0,-1 0-1 0 0,1-1 1 0 0,-2 0 40 0 0,-46-22-3557 0 0,45-22-3618 0 0,16 24 1903 0 0,0 2-130 0 0</inkml:trace>
</inkml:ink>
</file>

<file path=ppt/ink/ink3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249 459 12835 0 0,'0'0'661'0'0,"0"0"-209"0"0,0 0 103 0 0,0 0 300 0 0,0 0 203 0 0,0 0 20 0 0,0 0-148 0 0,0 0-206 0 0,-28 32-188 0 0,-87 103-144 0 0,38-38 282 0 0,74-95-670 0 0,1 0 0 0 0,-1 1-1 0 0,1-1 1 0 0,0 0 0 0 0,0 1 0 0 0,0 0 0 0 0,0-1 0 0 0,1 1 0 0 0,-1 0 0 0 0,1 0-1 0 0,0 0 1 0 0,0 0 0 0 0,0 0 0 0 0,0 0 0 0 0,0 0 0 0 0,0 0 0 0 0,1 1 0 0 0,0-1-1 0 0,-1 0 1 0 0,1 0 0 0 0,0 0 0 0 0,1 1 0 0 0,-1-1 0 0 0,1 0 0 0 0,-1 0 0 0 0,1 0-1 0 0,0 0 1 0 0,0 1 0 0 0,0-1 0 0 0,1-1 0 0 0,-1 1 0 0 0,1 0 0 0 0,-1 0 0 0 0,1 0-1 0 0,0-1 1 0 0,0 1 0 0 0,0-1 0 0 0,1 0 0 0 0,-1 1 0 0 0,0-1 0 0 0,1 0 0 0 0,0 0-1 0 0,1 0-3 0 0,3 0 47 0 0,-1 0 0 0 0,1-1-1 0 0,0 0 1 0 0,0 0-1 0 0,0-1 1 0 0,0 0-1 0 0,-1 0 1 0 0,1-1-1 0 0,0 0 1 0 0,0 0 0 0 0,0 0-1 0 0,-1-1 1 0 0,1 0-1 0 0,-1 0 1 0 0,1-1-1 0 0,-1 0 1 0 0,0 0-1 0 0,0 0 1 0 0,0-1-1 0 0,0 0 1 0 0,-1 0 0 0 0,1-1-47 0 0,108-111 445 0 0,-106 107-496 0 0,0 0-1 0 0,-1-1 1 0 0,0 0 0 0 0,-1 0-1 0 0,0-1 1 0 0,-1 0 0 0 0,0 0-1 0 0,-1 0 1 0 0,0 0 0 0 0,0-1-1 0 0,-1 0 1 0 0,-1 1 0 0 0,0-1-1 0 0,-1-3 52 0 0,-19 23-2804 0 0,15-1 2791 0 0,1 1 1 0 0,0-1 0 0 0,0 0-1 0 0,1 1 1 0 0,0-1-1 0 0,0 0 1 0 0,1 1 0 0 0,0-1-1 0 0,0 1 1 0 0,1-1 0 0 0,0 1-1 0 0,0-1 1 0 0,1 1 0 0 0,0-1-1 0 0,0 0 1 0 0,0 0-1 0 0,1 0 1 0 0,0 0 0 0 0,1 0-1 0 0,0-1 1 0 0,0 0 0 0 0,0 1-1 0 0,1-1 1 0 0,-1-1 0 0 0,1 1-1 0 0,1-1 1 0 0,-1 0-1 0 0,1 0 1 0 0,0 0 0 0 0,0-1-1 0 0,0 0 1 0 0,1 0 0 0 0,0-1-1 0 0,-1 1 1 0 0,1-1-1 0 0,0-1 1 0 0,0 0 0 0 0,1 0-1 0 0,-1 0 1 0 0,0-1 0 0 0,1 0-1 0 0,-1 0 1 0 0,1-1 0 0 0,2 0 12 0 0,4 1 179 0 0,-1-1 0 0 0,0-1 0 0 0,0 0 0 0 0,0-1 0 0 0,0 0 0 0 0,0-1 0 0 0,0-1 0 0 0,0 0 1 0 0,-1-1-1 0 0,9-4-179 0 0,8-9 198 0 0,-1-1 0 0 0,0-1 0 0 0,-1-1 1 0 0,-2-2-1 0 0,0-1 0 0 0,-1 0 0 0 0,-2-2 1 0 0,0-1-1 0 0,-2 0 0 0 0,-1-2 1 0 0,-1 0-1 0 0,9-22-198 0 0,-16 29-37 0 0,0 0 0 0 0,-1 0 0 0 0,-2-1 1 0 0,0 0-1 0 0,-1-1 0 0 0,-2 0 0 0 0,0 0 0 0 0,-2 0 1 0 0,0 0-1 0 0,-2-1 37 0 0,-1 24-34 0 0,-1 0-1 0 0,1 0 1 0 0,-1 0 0 0 0,1 0 0 0 0,-1 1-1 0 0,1-1 1 0 0,-1 0 0 0 0,1 0 0 0 0,-1 0 0 0 0,0 1-1 0 0,0-1 1 0 0,1 0 0 0 0,-1 1 0 0 0,0-1-1 0 0,0 1 1 0 0,0-1 0 0 0,0 1 0 0 0,1-1 0 0 0,-1 1-1 0 0,0-1 1 0 0,0 1 0 0 0,0 0 0 0 0,0 0-1 0 0,0-1 1 0 0,0 1 0 0 0,0 0 0 0 0,0 0 0 0 0,0 0-1 0 0,0 0 1 0 0,0 0 0 0 0,0 0 0 0 0,0 1-1 0 0,0-1 1 0 0,0 0 0 0 0,0 0 0 0 0,0 1 0 0 0,0-1-1 0 0,0 1 1 0 0,0-1 0 0 0,0 0 0 0 0,0 1-1 0 0,0 0 1 0 0,1-1 0 0 0,-1 1 0 0 0,0 0 0 0 0,0-1-1 0 0,1 1 1 0 0,-1 0 0 0 0,0 0 0 0 0,1-1-1 0 0,-1 1 1 0 0,1 0 0 0 0,-1 0 0 0 0,1 0 0 0 0,0 0-1 0 0,-1 1 35 0 0,-14 17-131 0 0,1 1-1 0 0,0 1 1 0 0,2 0-1 0 0,0 1 1 0 0,2 0-1 0 0,0 1 1 0 0,2 0-1 0 0,0 1 1 0 0,2 0-1 0 0,1 0 0 0 0,0 0 1 0 0,2 0-1 0 0,1 1 1 0 0,1-1-1 0 0,0 1 1 0 0,4 24 131 0 0,-2-42 5 0 0,0 0-1 0 0,1 1 1 0 0,-1-1 0 0 0,1 0 0 0 0,1 0 0 0 0,-1 0-1 0 0,1 0 1 0 0,0-1 0 0 0,1 1 0 0 0,-1-1 0 0 0,2 0-1 0 0,-1 0 1 0 0,0 0 0 0 0,1 0 0 0 0,0-1-1 0 0,0 0 1 0 0,1 0 0 0 0,0 0 0 0 0,0-1 0 0 0,0 0-1 0 0,0 0 1 0 0,0 0 0 0 0,1-1 0 0 0,0 0 0 0 0,-1 0-1 0 0,1-1 1 0 0,6 2-5 0 0,-1-1 193 0 0,0 0 1 0 0,1 0-1 0 0,-1-2 0 0 0,1 1 1 0 0,-1-2-1 0 0,1 1 0 0 0,0-2 0 0 0,-1 0 1 0 0,1 0-1 0 0,-1-1 0 0 0,1-1 1 0 0,-1 0-1 0 0,0-1 0 0 0,0 0 1 0 0,11-6-194 0 0,19-14 394 0 0,-1-2 0 0 0,-1-2 0 0 0,-2-2 1 0 0,0-2-1 0 0,-3-1 0 0 0,0-1 0 0 0,-2-2 1 0 0,16-25-395 0 0,-23 26-24 0 0,-1-1 0 0 0,-2-1 0 0 0,-1-1 0 0 0,-2-1 1 0 0,-2 0-1 0 0,9-31 24 0 0,-16-7-358 0 0,-12 75 318 0 0,-1 0-1 0 0,1 1 1 0 0,0-1-1 0 0,-1 0 1 0 0,1 1-1 0 0,-1-1 0 0 0,1 1 1 0 0,-1-1-1 0 0,0 1 1 0 0,1 0-1 0 0,-1 0 1 0 0,0 0-1 0 0,0 0 0 0 0,0 0 1 0 0,0 0-1 0 0,0 1 1 0 0,0-1-1 0 0,0 0 0 0 0,0 1 1 0 0,0 0-1 0 0,0-1 1 0 0,-1 1-1 0 0,1 0 1 0 0,0 0-1 0 0,0 0 0 0 0,0 1 1 0 0,0-1-1 0 0,0 0 1 0 0,0 1-1 0 0,-1 0 1 0 0,1-1-1 0 0,0 1 0 0 0,1 0 1 0 0,-1 0-1 0 0,0 0 1 0 0,0 0-1 0 0,0 0 1 0 0,0 0-1 0 0,1 1 0 0 0,-2 0 41 0 0,-16 11-13 0 0,1 1 0 0 0,0 0 0 0 0,1 1 0 0 0,1 1 0 0 0,0 1 0 0 0,1 0 0 0 0,1 1 0 0 0,1 0 0 0 0,1 1 0 0 0,0 1 0 0 0,1 0 0 0 0,1 0 0 0 0,1 1 0 0 0,1 0 0 0 0,1 1 0 0 0,1 0 0 0 0,1 0 0 0 0,1 0 0 0 0,0 1 0 0 0,2-1 0 0 0,1 1 0 0 0,1 13 13 0 0,1-27-21 0 0,1 0 0 0 0,1-1 1 0 0,0 1-1 0 0,0-1 0 0 0,1 1 1 0 0,0-1-1 0 0,0 0 0 0 0,0-1 0 0 0,1 1 1 0 0,1-1-1 0 0,-1 0 0 0 0,1 0 1 0 0,0-1-1 0 0,1 1 0 0 0,0-1 1 0 0,0-1-1 0 0,0 1 0 0 0,0-1 1 0 0,1-1-1 0 0,0 1 0 0 0,0-1 0 0 0,0-1 1 0 0,0 1-1 0 0,1-1 0 0 0,0-1 1 0 0,-1 0-1 0 0,1 0 0 0 0,0 0 1 0 0,0-1-1 0 0,0-1 0 0 0,0 0 1 0 0,0 0-1 0 0,7-1 21 0 0,40-5-2904 0 0,-20-6-5301 0 0,-22 8-1876 0 0</inkml:trace>
</inkml:ink>
</file>

<file path=ppt/ink/ink3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208 1 12891 0 0,'0'0'2202'0'0,"0"0"-593"0"0,0 0-235 0 0,0 0-103 0 0,0 0-242 0 0,0 0-224 0 0,0 0-187 0 0,0 0-134 0 0,0 0-107 0 0,0 0-105 0 0,0 0-98 0 0,0 0-64 0 0,-32 13-40 0 0,-98 39-36 0 0,84-23-112 0 0,46-24 2 0 0,1-1 47 0 0,0 0 0 0 0,0 0 0 0 0,0-1 0 0 0,1 1 0 0 0,-1 0 0 0 0,1-1 0 0 0,0 1 0 0 0,0-1 0 0 0,0 0 1 0 0,1 0-1 0 0,-1 1 0 0 0,1-1 0 0 0,-1-1 0 0 0,1 1 0 0 0,0 0 0 0 0,0-1 0 0 0,0 1 0 0 0,1-1 0 0 0,-1 0 0 0 0,1 0 0 0 0,-1-1 0 0 0,1 1 0 0 0,-1-1 0 0 0,1 1 0 0 0,0-1 0 0 0,0 0 0 0 0,0 0 0 0 0,-1-1 0 0 0,3 1 29 0 0,29 13-17 0 0,-12-2 79 0 0,68 44-162 0 0,-88-54 143 0 0,0 1 0 0 0,-1-1-1 0 0,1 1 1 0 0,-1-1-1 0 0,1 1 1 0 0,-1 0-1 0 0,0 0 1 0 0,0 0-1 0 0,0 0 1 0 0,-1 0-1 0 0,1 0 1 0 0,-1 0-1 0 0,0 0 1 0 0,0 1-1 0 0,0-1 1 0 0,0 1-1 0 0,0-1 1 0 0,-1 1-1 0 0,1-1 1 0 0,-1 1 0 0 0,0-1-1 0 0,0 1 1 0 0,-1-1-1 0 0,1 1 1 0 0,-1-1-1 0 0,1 1 1 0 0,-2 1-43 0 0,-2 1 86 0 0,0-1 1 0 0,-1 1 0 0 0,1-1-1 0 0,-1 1 1 0 0,-1-2 0 0 0,1 1-1 0 0,0 0 1 0 0,-1-1 0 0 0,0 0 0 0 0,0 0-1 0 0,-1-1 1 0 0,1 0 0 0 0,-1 0-1 0 0,-3 1-86 0 0,-102 23-712 0 0,63-37-7952 0 0,40 7-2088 0 0</inkml:trace>
</inkml:ink>
</file>

<file path=ppt/ink/ink3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8.7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443 1 1208 0 0,'0'0'938'0'0,"0"0"-3"0"0,0 0 260 0 0,0 0 294 0 0,0 0 201 0 0,0 0 36 0 0,0 0-105 0 0,0 0-139 0 0,0 0-132 0 0,0 0-115 0 0,0 0-126 0 0,0 0-113 0 0,-24 7-124 0 0,-77 25-119 0 0,36 7 470 0 0,40-12-1098 0 0,0 0 0 0 0,1 2 1 0 0,2 1-1 0 0,1 1 1 0 0,2 0-1 0 0,1 2 1 0 0,1 0-1 0 0,2 1 0 0 0,1 1 1 0 0,2 0-1 0 0,2 0 1 0 0,1 1-1 0 0,1 1 1 0 0,2 0-1 0 0,2 0 1 0 0,1 0-1 0 0,2 0 0 0 0,2 5-125 0 0,-1-21-16 0 0,1-1-1 0 0,0 1 1 0 0,2-1 0 0 0,0 1-1 0 0,2-1 1 0 0,0 0-1 0 0,1-1 1 0 0,1 1-1 0 0,1-1 1 0 0,0 0-1 0 0,2-1 1 0 0,0 0 0 0 0,1-1-1 0 0,1 0 1 0 0,0 0-1 0 0,1-1 1 0 0,1-1-1 0 0,1 0 1 0 0,0-1-1 0 0,0-1 1 0 0,8 5 16 0 0,66 12-1333 0 0,-27-27-6675 0 0,-47-3-2937 0 0</inkml:trace>
</inkml:ink>
</file>

<file path=ppt/ink/ink3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9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1 770 5673 0 0,'0'0'1323'0'0,"0"0"-385"0"0,0 0 34 0 0,0 0 272 0 0,0 0 150 0 0,0 0-79 0 0,0 0-182 0 0,0 0-191 0 0,0 0-130 0 0,0 0-78 0 0,0 0-102 0 0,30-35-72 0 0,92-111-36 0 0,-48 49 423 0 0,1-17 138 0 0,142-190-12 0 0,-155 231-864 0 0,-61 73-213 0 0,0 1 0 0 0,0-1 0 0 0,0 1 1 0 0,0-1-1 0 0,0 1 0 0 0,0 0 0 0 0,0 0 0 0 0,0-1 1 0 0,0 1-1 0 0,0 0 0 0 0,0 0 0 0 0,-1 0 0 0 0,1 0 1 0 0,0 0-1 0 0,0 0 0 0 0,-1 0 0 0 0,1 0 0 0 0,-1 0 0 0 0,1 0 1 0 0,-1 0-1 0 0,0 1 0 0 0,1-1 0 0 0,-1 0 0 0 0,0 0 1 0 0,0 0-1 0 0,0 1 0 0 0,0-1 0 0 0,0 0 0 0 0,0 0 1 0 0,0 0-1 0 0,0 1 0 0 0,0-1 0 0 0,0 0 0 0 0,-1 0 0 0 0,1 0 1 0 0,-1 0-1 0 0,1 1 0 0 0,-1-1 0 0 0,1 0 0 0 0,-1 0 1 0 0,1 0-1 0 0,-1 0 0 0 0,0 0 0 0 0,0 0 4 0 0,1 9 72 0 0,0 6-26 0 0,17 170 153 0 0,-7-154-192 0 0,1 1 0 0 0,2-2 0 0 0,1 0 0 0 0,1-1 0 0 0,2 0 0 0 0,1-1 0 0 0,1-1 0 0 0,2-1 0 0 0,12 13-7 0 0,16 20 65 0 0,-50-59-8 0 0,1 0 1 0 0,-1 0-1 0 0,0 0 0 0 0,1 0 0 0 0,-1 0 0 0 0,0 0 0 0 0,0 0 1 0 0,1 0-1 0 0,-1 0 0 0 0,0 0 0 0 0,0-1 0 0 0,0 1 0 0 0,0 0 1 0 0,0-1-1 0 0,0 1 0 0 0,0-1 0 0 0,-1 1 0 0 0,1-1 0 0 0,0 0 1 0 0,0 1-1 0 0,0-1 0 0 0,0 0 0 0 0,0 0 0 0 0,-1 1 0 0 0,1-1 0 0 0,0 0 1 0 0,0 0-1 0 0,0-1 0 0 0,-1 1 0 0 0,1 0 0 0 0,0 0 0 0 0,0-1 1 0 0,0 1-1 0 0,0 0 0 0 0,-1-1 0 0 0,1 1 0 0 0,0-1 0 0 0,0 1 1 0 0,0-1-58 0 0,-2 0 33 0 0,-154-44 225 0 0,121 31-283 0 0,-100-44-114 0 0,105 41-221 0 0,-1 2-1 0 0,0 2 1 0 0,-1 0-1 0 0,-1 3 1 0 0,0 0-1 0 0,0 3 1 0 0,0 0 0 0 0,-33 0 360 0 0,58 6-519 0 0,-24 6-3916 0 0,25 16-8190 0 0,8-17 8943 0 0</inkml:trace>
</inkml:ink>
</file>

<file path=ppt/ink/ink3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33.6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345 365 0 0 0,'0'0'1762'0'0,"0"0"-681"0"0,0 0-319 0 0,0 0 87 0 0,0 0 269 0 0,0 0 210 0 0,0 0 99 0 0,0 0-51 0 0,0 0-142 0 0,0 0-158 0 0,0 0-166 0 0,7-9-143 0 0,23-28-109 0 0,-23 28-75 0 0,-7 9-12 0 0,-13-13 2778 0 0,-27 11-3637 0 0,32 2 520 0 0,-18 3-213 0 0,1 1 1 0 0,-1 1 0 0 0,1 1-1 0 0,0 1 1 0 0,0 1 0 0 0,1 1-1 0 0,0 2 1 0 0,1 0 0 0 0,-12 8-20 0 0,25-13 8 0 0,9-6-11 0 0,-1 0 0 0 0,1 0-1 0 0,-1 1 1 0 0,1-1 0 0 0,-1 1 0 0 0,1-1 0 0 0,-1 1-1 0 0,1 0 1 0 0,0-1 0 0 0,-1 1 0 0 0,1 0-1 0 0,0 0 1 0 0,0 0 0 0 0,0 0 0 0 0,0 0 0 0 0,0 0-1 0 0,0 0 1 0 0,0 0 0 0 0,0 1 0 0 0,0-1-1 0 0,0 0 1 0 0,0 1 0 0 0,1-1 0 0 0,-1 0 0 0 0,1 1-1 0 0,-1-1 1 0 0,1 1 0 0 0,-1-1 0 0 0,1 1-1 0 0,0-1 1 0 0,0 1 0 0 0,0-1 0 0 0,0 1 0 0 0,0-1-1 0 0,0 1 1 0 0,0-1 0 0 0,0 1 0 0 0,1-1 0 0 0,-1 1-1 0 0,0-1 1 0 0,1 1 0 0 0,-1-1 0 0 0,1 0-1 0 0,0 1 1 0 0,-1-1 0 0 0,2 1 3 0 0,12 5 95 0 0,0-1 1 0 0,0-1-1 0 0,1 0 0 0 0,-1-1 1 0 0,1-1-1 0 0,0 0 0 0 0,1-1 1 0 0,-1 0-1 0 0,4-1-95 0 0,79 14 409 0 0,-97-14-399 0 0,0 1 0 0 0,0-1 1 0 0,0 0-1 0 0,-1 1 0 0 0,1-1 0 0 0,0 1 1 0 0,0-1-1 0 0,-1 1 0 0 0,1 0 0 0 0,-1-1 1 0 0,0 1-1 0 0,1 0 0 0 0,-1-1 0 0 0,0 1 1 0 0,0 0-1 0 0,0-1 0 0 0,0 1 0 0 0,0 0 1 0 0,0-1-1 0 0,-1 1 0 0 0,1 0 0 0 0,0-1 1 0 0,-1 1-1 0 0,0-1 0 0 0,1 1 0 0 0,-1 0 1 0 0,0-1-1 0 0,0 0 0 0 0,0 1 0 0 0,1-1 1 0 0,-2 1-1 0 0,1-1 0 0 0,0 0 0 0 0,0 0 1 0 0,-1 1-11 0 0,-201 222 504 0 0,182-201-476 0 0,16-19-27 0 0,0 0 0 0 0,1 0 0 0 0,0 1 0 0 0,0-1 1 0 0,0 1-1 0 0,0 0 0 0 0,1 0 0 0 0,0 1 0 0 0,0-1 1 0 0,0 1-1 0 0,1-1 0 0 0,0 1 0 0 0,0 0 0 0 0,0 0 1 0 0,1 0-1 0 0,-1 0 0 0 0,2 0 0 0 0,-1 1-1 0 0,3-4 26 0 0,-1 0 0 0 0,1 0 1 0 0,0 0-1 0 0,0-1 0 0 0,1 1 0 0 0,-1-1 0 0 0,1 1 0 0 0,-1-1 1 0 0,1 0-1 0 0,0 0 0 0 0,-1 0 0 0 0,1 0 0 0 0,0-1 0 0 0,0 1 0 0 0,1-1 1 0 0,-1 0-1 0 0,0 0 0 0 0,0 0 0 0 0,1 0 0 0 0,-1 0 0 0 0,0-1 0 0 0,1 1 1 0 0,2-1-27 0 0,17 4 33 0 0,0-1 0 0 0,1-1 1 0 0,-1-1-1 0 0,1-1 0 0 0,0-1 1 0 0,-1-1-1 0 0,0-1 0 0 0,1-1 1 0 0,-1-1-1 0 0,13-5-33 0 0,6-18-2411 0 0,-32 16-1476 0 0,-3-2-3954 0 0,-4 6 34 0 0</inkml:trace>
  <inkml:trace contextRef="#ctx0" brushRef="#br0" timeOffset="404.683">115 1 0 0 0,'0'0'623'0'0,"0"0"321"0"0,0 0 268 0 0,0 0 219 0 0,0 0 78 0 0,0 0-29 0 0,0 0-151 0 0,0 0-214 0 0,0 0-162 0 0,0 0-167 0 0,0 0-119 0 0,0 0-72 0 0,-4 55 3499 0 0,4 365-486 0 0,18 198-3843 0 0,-10-555 119 0 0,-1-15-3590 0 0,-5-15-6778 0 0,-2-30 4679 0 0</inkml:trace>
  <inkml:trace contextRef="#ctx0" brushRef="#br0" timeOffset="916.825">829 122 8506 0 0,'0'0'1787'0'0,"0"0"-244"0"0,0 0-186 0 0,0 0-76 0 0,0 0-72 0 0,0 0-152 0 0,0 0-255 0 0,0 0-216 0 0,0 0-126 0 0,0 0-35 0 0,0 0 77 0 0,0 0 82 0 0,0 0 31 0 0,0 23-54 0 0,0 132 299 0 0,-33 297 127 0 0,29-352-1446 0 0,4-57-2789 0 0,2-39 1115 0 0,6-8-12474 0 0,-5 1 11932 0 0</inkml:trace>
  <inkml:trace contextRef="#ctx0" brushRef="#br0" timeOffset="1374.737">667 122 8114 0 0,'0'0'1035'0'0,"0"0"-171"0"0,0 0-112 0 0,0 0 36 0 0,0 0 79 0 0,0 0 44 0 0,0 0-38 0 0,0 0-76 0 0,0 0-71 0 0,0 0-77 0 0,0 0-105 0 0,0 0-76 0 0,37-9-52 0 0,116-28-35 0 0,-54 30 415 0 0,-92 7-745 0 0,0 0-1 0 0,1 1 1 0 0,-1 0-1 0 0,0 0 0 0 0,1 1 1 0 0,-1 0-1 0 0,0 0 0 0 0,0 1 1 0 0,0 0-1 0 0,-1 0 1 0 0,1 0-1 0 0,-1 1 0 0 0,0 0 1 0 0,0 0-1 0 0,0 1 0 0 0,0 0 1 0 0,-1 0-1 0 0,1 0 1 0 0,-2 0-1 0 0,1 1 0 0 0,0 0 1 0 0,-1 0-1 0 0,0 0 0 0 0,-1 1 1 0 0,1-1-1 0 0,-1 1 1 0 0,0 0-1 0 0,-1 0 0 0 0,0 0 1 0 0,0 0-1 0 0,0 1-50 0 0,-4 7 73 0 0,0-1 1 0 0,-1 1-1 0 0,-1-1 1 0 0,0 0-1 0 0,-1-1 0 0 0,0 1 1 0 0,-1-1-1 0 0,-1 0 1 0 0,0 0-1 0 0,0-1 0 0 0,-2 0 1 0 0,1 0-1 0 0,-2-1 1 0 0,-7 7-74 0 0,-5 11 80 0 0,14-18-57 0 0,4-7-20 0 0,0 0 0 0 0,1 1 0 0 0,0-1 0 0 0,0 1 0 0 0,0-1 0 0 0,0 1 0 0 0,1 0 0 0 0,0 0 0 0 0,0 0 0 0 0,0 0 0 0 0,0 1 1 0 0,1-1-1 0 0,0 0 0 0 0,0 1-3 0 0,3-3 0 0 0,-1 0 1 0 0,1 0-1 0 0,0 0 1 0 0,-1-1-1 0 0,1 1 1 0 0,1 0-1 0 0,-1-1 0 0 0,0 1 1 0 0,0-1-1 0 0,1 0 1 0 0,0 0-1 0 0,-1 0 1 0 0,1 0-1 0 0,0 0 1 0 0,0-1-1 0 0,0 1 1 0 0,0-1-1 0 0,0 0 1 0 0,0 0-1 0 0,2 0 0 0 0,4 3 5 0 0,57 19 33 0 0,-56-21-32 0 0,0 1-1 0 0,0 0 1 0 0,0 0-1 0 0,-1 1 1 0 0,1 0-1 0 0,-1 0 1 0 0,0 1-1 0 0,0 1 1 0 0,-1 0-1 0 0,1 0 1 0 0,-1 0-1 0 0,-1 1-5 0 0,-5-5 19 0 0,0 1-1 0 0,-1-1 0 0 0,1 0 1 0 0,-1 1-1 0 0,0-1 1 0 0,0 1-1 0 0,0 0 0 0 0,0-1 1 0 0,0 1-1 0 0,0 0 0 0 0,-1 0 1 0 0,0 0-1 0 0,1-1 1 0 0,-1 1-1 0 0,0 0 0 0 0,0 0 1 0 0,0 0-1 0 0,-1 0 0 0 0,1-1 1 0 0,-1 1-1 0 0,0 0 0 0 0,1 0 1 0 0,-1-1-1 0 0,0 1 1 0 0,-1-1-1 0 0,1 1 0 0 0,0-1 1 0 0,-1 1-1 0 0,0-1 0 0 0,1 0 1 0 0,-2 2-19 0 0,-67 61 541 0 0,23-35-877 0 0,-2-2-1 0 0,-1-3 1 0 0,-1-1 0 0 0,-53 16 336 0 0,70-33-3315 0 0,12-6-5434 0 0,16-1-788 0 0</inkml:trace>
  <inkml:trace contextRef="#ctx0" brushRef="#br0" timeOffset="1668.39">1385 30 13291 0 0,'0'0'1221'0'0,"0"0"-672"0"0,0 0-332 0 0,0 0 167 0 0,0 0 275 0 0,0 0 189 0 0,0 0 108 0 0,0 0-12 0 0,0 0-46 0 0,0 0-78 0 0,0 0-104 0 0,26 31-120 0 0,80 101-100 0 0,-42-22 310 0 0,-61-104-750 0 0,18 32 113 0 0,-3 0 0 0 0,-1 1 0 0 0,-2 1 0 0 0,-1 1 0 0 0,-2 0 0 0 0,-2 0 0 0 0,-2 1 0 0 0,2 32-169 0 0,-9-57 11 0 0,-1-1-1 0 0,-1 1 0 0 0,0-1 0 0 0,-1 1 1 0 0,-1-1-1 0 0,0 0 0 0 0,-1 1 0 0 0,-1-2 1 0 0,0 1-1 0 0,-1-1 0 0 0,-1 1 0 0 0,-1-2 1 0 0,-1 3-11 0 0,-6 4-256 0 0,-2 0 1 0 0,0 0-1 0 0,-1-2 1 0 0,-1-1-1 0 0,0 0 1 0 0,-2-1 0 0 0,0-1-1 0 0,-1-1 1 0 0,0-1-1 0 0,-1-1 1 0 0,-2-1 255 0 0,-43 17-3112 0 0,23-16-5203 0 0,34-9-2391 0 0</inkml:trace>
</inkml:ink>
</file>

<file path=ppt/ink/ink3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4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2 636 568 0 0,'0'0'2245'0'0,"0"0"-408"0"0,0 0 24 0 0,0 0 154 0 0,0 0 44 0 0,0 0-163 0 0,0 0-241 0 0,0 0-264 0 0,0 0-290 0 0,0 0-243 0 0,0 0-172 0 0,0 0-99 0 0,-2-11-37 0 0,5-70 501 0 0,122-138 796 0 0,-39 112-1583 0 0,-81 101-275 0 0,0 0 0 0 0,0 1 0 0 0,0 0 0 0 0,1 0 0 0 0,-1 0 0 0 0,1 1 0 0 0,1 0 0 0 0,-1 0 0 0 0,1 0 0 0 0,-1 1 0 0 0,1 0 0 0 0,0 0 0 0 0,0 1 0 0 0,0 0 0 0 0,5-1 11 0 0,-3 45-273 0 0,-9 117 609 0 0,-1-157-329 0 0,1-1 0 0 0,0 1 0 0 0,0-1 0 0 0,0 1 1 0 0,0-1-1 0 0,0 1 0 0 0,1-1 0 0 0,-1 0 0 0 0,0 1 0 0 0,1-1 1 0 0,-1 1-1 0 0,0-1 0 0 0,1 0 0 0 0,0 1 0 0 0,-1-1 0 0 0,1 0 0 0 0,0 1 1 0 0,0-1-1 0 0,0 0 0 0 0,0 0 0 0 0,0 0 0 0 0,0 0 0 0 0,0 0 1 0 0,0 0-1 0 0,0 0 0 0 0,0 0 0 0 0,1-1 0 0 0,-1 1 0 0 0,0 0 1 0 0,1-1-1 0 0,-1 1 0 0 0,0-1 0 0 0,1 1 0 0 0,-1-1 0 0 0,1 1 0 0 0,-1-1 1 0 0,0 0-1 0 0,1 0 0 0 0,-1 0 0 0 0,1 0 0 0 0,-1 0 0 0 0,1 0 1 0 0,-1 0-1 0 0,1-1 0 0 0,-1 1 0 0 0,0 0 0 0 0,1-1 0 0 0,-1 1-7 0 0,66-34 613 0 0,136-122-277 0 0,-91 93-401 0 0,-111 64 57 0 0,1 0 0 0 0,-1 0 0 0 0,0 0 0 0 0,1 0 0 0 0,-1 0 0 0 0,0 0 0 0 0,0 0 0 0 0,0 1 0 0 0,0-1 0 0 0,0 0 0 0 0,0 1 0 0 0,0-1 0 0 0,-1 1 0 0 0,1-1 0 0 0,0 1 0 0 0,-1-1 0 0 0,1 1 0 0 0,-1-1 0 0 0,0 1 0 0 0,1 0 0 0 0,-1-1 0 0 0,0 1 0 0 0,0 0 0 0 0,0-1 0 0 0,0 1 0 0 0,0-1 0 0 0,-1 1 0 0 0,1 0 0 0 0,0-1 0 0 0,-1 1 0 0 0,1-1 0 0 0,-1 1 0 0 0,0 0 8 0 0,0 8 28 0 0,-20 169 218 0 0,20-171-294 0 0,0-3 12 0 0,0 1 0 0 0,1-1 0 0 0,0 0 0 0 0,-1 0 0 0 0,2 0 0 0 0,-1 1 0 0 0,1-1 0 0 0,-1 0 0 0 0,1 0-1 0 0,1 0 1 0 0,-1 0 0 0 0,1 0 0 0 0,0 0 0 0 0,0 0 0 0 0,0-1 0 0 0,1 1 0 0 0,-1-1 0 0 0,1 1 0 0 0,1-1 36 0 0,14 1-4045 0 0,1-7-7153 0 0,-14-1 3568 0 0</inkml:trace>
  <inkml:trace contextRef="#ctx0" brushRef="#br0" timeOffset="269.832">1165 95 5977 0 0,'0'0'2481'0'0,"0"0"-808"0"0,0 0-224 0 0,0 0-24 0 0,-20 31-126 0 0,-63 101-220 0 0,49-42 340 0 0,33-78-1203 0 0,-1-7-135 0 0,1 0 0 0 0,0-1 0 0 0,0 1-1 0 0,1 0 1 0 0,-1 0 0 0 0,1 0 0 0 0,0-1-1 0 0,0 1 1 0 0,1 0 0 0 0,-1 0 0 0 0,1 0 0 0 0,0-1-1 0 0,1 1 1 0 0,-1 0 0 0 0,1-1 0 0 0,0 1-1 0 0,0-1 1 0 0,0 0 0 0 0,0 0 0 0 0,1 1 0 0 0,0-1-1 0 0,0-1 1 0 0,0 1 0 0 0,0 0 0 0 0,1-1-1 0 0,-1 0 1 0 0,1 0 0 0 0,0 0 0 0 0,0 0-1 0 0,2 1-80 0 0,0-1 123 0 0,0-1 0 0 0,0 0 0 0 0,0 0 0 0 0,0-1-1 0 0,0 1 1 0 0,0-2 0 0 0,0 1 0 0 0,0 0-1 0 0,1-1 1 0 0,-1 0 0 0 0,0-1 0 0 0,0 1-1 0 0,0-1 1 0 0,1 0 0 0 0,-1-1 0 0 0,0 0-1 0 0,-1 0 1 0 0,1 0 0 0 0,0 0 0 0 0,0-1-1 0 0,-1 0 1 0 0,0 0 0 0 0,1-1 0 0 0,-1 1-1 0 0,0-1 1 0 0,-1 0 0 0 0,1-1 0 0 0,-1 1-1 0 0,0-1 1 0 0,0 0 0 0 0,0 0 0 0 0,-1 0-1 0 0,1 0 1 0 0,-1 0 0 0 0,-1-1 0 0 0,1 0-1 0 0,-1 0 1 0 0,0 1 0 0 0,0-1 0 0 0,0 0-1 0 0,-1-1 1 0 0,0 1 0 0 0,0-4-123 0 0,-1 1-124 0 0,-1 1-1 0 0,0 0 1 0 0,0-1 0 0 0,0 1-1 0 0,-1 0 1 0 0,0 0-1 0 0,-1 0 1 0 0,0 0 0 0 0,0 0-1 0 0,-1 0 1 0 0,0 1 0 0 0,0 0-1 0 0,-1 0 1 0 0,0 0 0 0 0,0 0-1 0 0,0 1 1 0 0,-1-1-1 0 0,0 2 1 0 0,0-1 0 0 0,-5-3 124 0 0,-43-19-5247 0 0,17 18-5658 0 0,24 6 4824 0 0</inkml:trace>
  <inkml:trace contextRef="#ctx0" brushRef="#br0" timeOffset="635.665">1592 176 19660 0 0,'0'0'651'0'0,"0"0"-411"0"0,0 0-99 0 0,0 0 105 0 0,0 0 85 0 0,0 0 37 0 0,0 0-43 0 0,0 0-90 0 0,0 0-62 0 0,0 0-56 0 0,3 33-34 0 0,7 105-21 0 0,-10-126-55 0 0,0-1 0 0 0,0 1 0 0 0,2 0 0 0 0,-1 0 0 0 0,1-1 0 0 0,1 1 0 0 0,0-1 0 0 0,1 1 0 0 0,0-1 0 0 0,1 0 0 0 0,1 0-7 0 0,-6-8 8 0 0,1-1 0 0 0,1 1 0 0 0,-1-1 0 0 0,0 0 0 0 0,1 0 1 0 0,-1 0-1 0 0,1 0 0 0 0,0 0 0 0 0,-1 0 0 0 0,1 0 0 0 0,0 0 0 0 0,0-1 0 0 0,0 1 1 0 0,0-1-1 0 0,1 1 0 0 0,-1-1 0 0 0,0 0 0 0 0,1 0 0 0 0,-1 0 0 0 0,1 0 0 0 0,-1 0 1 0 0,1-1-1 0 0,-1 1 0 0 0,1-1 0 0 0,-1 0 0 0 0,1 1 0 0 0,-1-1 0 0 0,1 0 0 0 0,0-1 1 0 0,-1 1-1 0 0,1 0 0 0 0,-1-1 0 0 0,1 1 0 0 0,-1-1 0 0 0,1 0 0 0 0,-1 0 0 0 0,1 0 1 0 0,-1 0-1 0 0,0 0 0 0 0,1-1 0 0 0,-1 1 0 0 0,0-1 0 0 0,0 1 0 0 0,1-3-8 0 0,19-19 182 0 0,-1-2-1 0 0,-1-1 1 0 0,-1-1-1 0 0,-1 0 1 0 0,-2-1-1 0 0,-1-1 1 0 0,6-18-182 0 0,1 3-32 0 0,-18 37-852 0 0,28-50 1384 0 0,-18 41-5156 0 0,1 5-6386 0 0,-11 10 2819 0 0</inkml:trace>
  <inkml:trace contextRef="#ctx0" brushRef="#br0" timeOffset="935.745">2236 338 8890 0 0,'0'0'3294'0'0,"0"0"-898"0"0,0 0-346 0 0,0 0-247 0 0,0 0-376 0 0,0 0-267 0 0,0 0-194 0 0,34-16-156 0 0,104-51-124 0 0,-80 27 120 0 0,-50 30-615 0 0,-2 3-126 0 0,1-1 1 0 0,-1 0 0 0 0,-1 0 0 0 0,1 0-1 0 0,-1-1 1 0 0,-1 0 0 0 0,0 0-1 0 0,0 0 1 0 0,-1 0 0 0 0,0-1 0 0 0,0 0-1 0 0,-1 1 1 0 0,0-1 0 0 0,-1 0 0 0 0,0 0-1 0 0,-1 0 1 0 0,0-2-66 0 0,-1 10-29 0 0,1 0 0 0 0,-1 0-1 0 0,1 0 1 0 0,-1 0 0 0 0,0 0 0 0 0,0 0-1 0 0,0 0 1 0 0,0 0 0 0 0,-1 1 0 0 0,1-1-1 0 0,0 0 1 0 0,-1 1 0 0 0,1-1-1 0 0,-1 1 1 0 0,0-1 0 0 0,1 1 0 0 0,-1 0-1 0 0,0-1 1 0 0,0 1 0 0 0,0 0 0 0 0,0 0-1 0 0,0 0 1 0 0,0 1 0 0 0,0-1 0 0 0,0 1-1 0 0,0-1 1 0 0,0 1 0 0 0,-1-1 0 0 0,1 1-1 0 0,0 0 1 0 0,0 0 0 0 0,0 0 0 0 0,0 0-1 0 0,-2 1 30 0 0,-74 16-743 0 0,67-12 693 0 0,1 1 0 0 0,0 0 0 0 0,0 1 0 0 0,0 0 0 0 0,1 0-1 0 0,0 1 1 0 0,0 0 0 0 0,1 1 0 0 0,0 0 0 0 0,0 0 0 0 0,1 1 0 0 0,1 0-1 0 0,-1 0 1 0 0,2 1 0 0 0,-1 0 0 0 0,1 0 0 0 0,1 0 0 0 0,0 0-1 0 0,1 1 1 0 0,0-1 0 0 0,1 1 0 0 0,0 0 0 0 0,0 3 50 0 0,2-5-2 0 0,0-1 1 0 0,0 1-1 0 0,1-1 1 0 0,0 1-1 0 0,1-1 1 0 0,0 1-1 0 0,0-1 1 0 0,1 0 0 0 0,0 0-1 0 0,1 0 1 0 0,0 0-1 0 0,0-1 1 0 0,1 0-1 0 0,0 0 1 0 0,1 0-1 0 0,-1 0 1 0 0,2-1-1 0 0,6 7 2 0 0,1 0-22 0 0,1-1 0 0 0,0-1 0 0 0,1 0 0 0 0,0-1 0 0 0,1-1-1 0 0,0-1 1 0 0,1 0 0 0 0,0-1 0 0 0,0-1 0 0 0,1 0 0 0 0,0-2 0 0 0,0 0 0 0 0,0-1-1 0 0,1-1 1 0 0,-1-1 0 0 0,1-1 0 0 0,6 0 22 0 0,-7-1-666 0 0,27-1-2038 0 0,-17-2-4528 0 0,-11-1-4388 0 0</inkml:trace>
</inkml:ink>
</file>

<file path=ppt/ink/ink3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1 11987 0 0,'0'0'1284'0'0,"0"0"-163"0"0,0 0-102 0 0,0 0 11 0 0,0 0-26 0 0,0 0-124 0 0,0 0-176 0 0,0 0-155 0 0,0 0-43 0 0,0 0 9 0 0,0 0 37 0 0,0 0-26 0 0,0 0-81 0 0,3 36-68 0 0,10 117-50 0 0,14 198 808 0 0,2-30-2174 0 0,-39-285-2408 0 0,-10-20-6418 0 0,13-13 255 0 0</inkml:trace>
  <inkml:trace contextRef="#ctx0" brushRef="#br0" timeOffset="437.03">1 604 6569 0 0,'0'0'2844'0'0,"0"0"-1956"0"0,0 0-392 0 0,0 0 155 0 0,0 0 145 0 0,34-9 27 0 0,113-29-40 0 0,34 8 994 0 0,54 6-1375 0 0,-79 11-3203 0 0,-64 7-1943 0 0,-1-2-3315 0 0,-49 7 7634 0 0,-51 20 6689 0 0,-56 53 3331 0 0,59-65-9336 0 0,1 0 1 0 0,0 0 0 0 0,0 1-1 0 0,1 0 1 0 0,0 0-1 0 0,0 0 1 0 0,0 0-1 0 0,1 1 1 0 0,1-1-1 0 0,0 1 1 0 0,0 0 0 0 0,0-1-1 0 0,1 1 1 0 0,0 0-1 0 0,1 3-259 0 0,2-6 91 0 0,1 0 0 0 0,-1 0-1 0 0,1-1 1 0 0,1 1-1 0 0,-1-1 1 0 0,1 0 0 0 0,0 0-1 0 0,0 0 1 0 0,0-1 0 0 0,0 1-1 0 0,1-1 1 0 0,0 0 0 0 0,0 0-1 0 0,0 0 1 0 0,0-1 0 0 0,1 0-1 0 0,0 0 1 0 0,-1 0-1 0 0,1-1 1 0 0,0 0 0 0 0,0 0-1 0 0,0 0 1 0 0,0-1 0 0 0,1 0-1 0 0,-1 0 1 0 0,0-1 0 0 0,0 1-1 0 0,1-1 1 0 0,-1-1 0 0 0,0 1-1 0 0,1-1-90 0 0,2 2 185 0 0,0-1-1 0 0,0 0 0 0 0,0 0 1 0 0,0-1-1 0 0,0-1 1 0 0,0 1-1 0 0,0-1 1 0 0,0 0-1 0 0,-1-1 0 0 0,1 0 1 0 0,-1-1-1 0 0,1 0 1 0 0,-1 0-1 0 0,-1 0 1 0 0,1-1-1 0 0,-1-1 0 0 0,1 1 1 0 0,-1-1-1 0 0,-1 0 1 0 0,1 0-1 0 0,-1-1 1 0 0,0 0-1 0 0,-1 0 0 0 0,3-4-184 0 0,-7 6 28 0 0,0 0-1 0 0,0 1 1 0 0,0-1-1 0 0,0 0 1 0 0,-1 0-1 0 0,0 0 0 0 0,0 1 1 0 0,0-1-1 0 0,-1 0 1 0 0,1 0-1 0 0,-1 1 0 0 0,0-1 1 0 0,0 0-1 0 0,-1 1 1 0 0,0-1-1 0 0,1 1 0 0 0,-1-1 1 0 0,-1 1-1 0 0,1 0 1 0 0,-1 0-1 0 0,0 0 1 0 0,0 0-1 0 0,0 0 0 0 0,0 1 1 0 0,0-1-1 0 0,-2 0-27 0 0,-5-5-189 0 0,0 1-1 0 0,-1 0 1 0 0,0 0-1 0 0,0 1 1 0 0,0 1 0 0 0,-1 0-1 0 0,0 0 1 0 0,0 1-1 0 0,-3 0 190 0 0,-71-18-2376 0 0,29 12-5371 0 0,39 7-3933 0 0</inkml:trace>
</inkml:ink>
</file>

<file path=ppt/ink/ink3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08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458 452 1400 0 0,'0'0'1485'0'0,"0"0"-483"0"0,0 0-76 0 0,0 0-18 0 0,0 0 30 0 0,-31 5-73 0 0,-100 18-13 0 0,49 14 456 0 0,70-27-1062 0 0,-4 0-82 0 0,1 1 0 0 0,1 1-1 0 0,-1 0 1 0 0,2 0 0 0 0,0 2-1 0 0,0-1 1 0 0,2 2 0 0 0,0 0 0 0 0,0 0-1 0 0,1 1 1 0 0,1 0 0 0 0,1 0-1 0 0,0 1 1 0 0,1 1 0 0 0,1-1 0 0 0,1 1-1 0 0,0 0 1 0 0,1 0 0 0 0,1 0-1 0 0,1 1 1 0 0,0 13-164 0 0,2-28 20 0 0,1 0 0 0 0,0 0-1 0 0,0 0 1 0 0,0 0 0 0 0,0 0 0 0 0,1 0-1 0 0,0 0 1 0 0,0 0 0 0 0,0 0 0 0 0,0-1-1 0 0,0 1 1 0 0,1-1 0 0 0,-1 0 0 0 0,1 0-1 0 0,0 1 1 0 0,0-2 0 0 0,0 1 0 0 0,1 0-1 0 0,-1-1 1 0 0,1 1 0 0 0,-1-1 0 0 0,1 0-1 0 0,0 0 1 0 0,0-1 0 0 0,0 1 0 0 0,0-1-1 0 0,0 0 1 0 0,0 0 0 0 0,0 0 0 0 0,0 0-1 0 0,0-1 1 0 0,3 0-20 0 0,5 1 123 0 0,0-1 0 0 0,1-1-1 0 0,-1 0 1 0 0,0-1 0 0 0,0 0-1 0 0,0-1 1 0 0,-1 0 0 0 0,1-1 0 0 0,-1-1-1 0 0,11-4-122 0 0,4-5 24 0 0,-1 0 0 0 0,0-1 0 0 0,-1-1 0 0 0,0-2 0 0 0,-2 0 0 0 0,0-1 0 0 0,-1-2 0 0 0,-1 0 0 0 0,-1-1 0 0 0,-1 0-1 0 0,-1-2 1 0 0,-1 0 0 0 0,-1-1 0 0 0,-2-1 0 0 0,0 0 0 0 0,-1-1 0 0 0,-2 0 0 0 0,1-6-24 0 0,-9 27-157 0 0,0 0-1 0 0,0 0 1 0 0,-1 0 0 0 0,0-1 0 0 0,0 1-1 0 0,0-1 1 0 0,-1 1 0 0 0,0-1-1 0 0,0 1 1 0 0,-1-1 0 0 0,0 1-1 0 0,0 0 1 0 0,0-1 0 0 0,-1 1 0 0 0,0 0-1 0 0,0 0 1 0 0,0 0 0 0 0,-3-4 157 0 0,2 9-76 0 0,0 0 0 0 0,0 1 0 0 0,1-1 0 0 0,-1 1-1 0 0,0 0 1 0 0,0 0 0 0 0,0 0 0 0 0,0 0 0 0 0,0 0 0 0 0,0 1 0 0 0,1-1 0 0 0,-1 1 0 0 0,0 0 0 0 0,0 0 0 0 0,1 0 0 0 0,-1 0 0 0 0,0 0 0 0 0,1 0 0 0 0,-1 1 0 0 0,1-1 0 0 0,-1 1 0 0 0,1 0-1 0 0,0 0 1 0 0,0 0 0 0 0,0 0 0 0 0,0 0 0 0 0,0 0 0 0 0,0 0 0 0 0,1 1 0 0 0,-1-1 0 0 0,1 1 0 0 0,-1-1 0 0 0,1 1 0 0 0,0 0 76 0 0,-9 12 54 0 0,0 1 0 0 0,1 0 0 0 0,1 1 0 0 0,1 0 0 0 0,0 0 0 0 0,1 0 0 0 0,1 1 0 0 0,0 0 0 0 0,2 0 0 0 0,0 0 1 0 0,1 1-1 0 0,0-1 0 0 0,2 18-54 0 0,0-31 64 0 0,1 1-1 0 0,-1-1 1 0 0,1 1 0 0 0,0-1 0 0 0,1 0 0 0 0,-1 1 0 0 0,1-1-1 0 0,0 0 1 0 0,0 0 0 0 0,1 0 0 0 0,-1 0 0 0 0,1 0 0 0 0,0 0 0 0 0,0-1-1 0 0,1 0 1 0 0,-1 1 0 0 0,1-1 0 0 0,0 0 0 0 0,0-1 0 0 0,1 1 0 0 0,-1-1-1 0 0,1 0 1 0 0,0 0 0 0 0,-1 0 0 0 0,1-1 0 0 0,0 0 0 0 0,1 0-1 0 0,-1 0 1 0 0,0 0 0 0 0,1-1-64 0 0,17 5 341 0 0,0-2 0 0 0,1-1 0 0 0,-1 0 0 0 0,1-2 0 0 0,-1-1 0 0 0,14-2-341 0 0,-5-3 371 0 0,0-1-1 0 0,0-2 1 0 0,-1-1 0 0 0,0-1 0 0 0,-1-2 0 0 0,0-1 0 0 0,0-2 0 0 0,-2-1 0 0 0,0-1 0 0 0,-1-1 0 0 0,12-11-371 0 0,17-11 367 0 0,-1-2-1 0 0,-3-3 1 0 0,-1-2-1 0 0,-3-2 1 0 0,12-18-367 0 0,-47 52-2 0 0,-1 0 0 0 0,-1-1 0 0 0,0-1 0 0 0,-1 1 0 0 0,-1-2 0 0 0,0 1 0 0 0,-2-1 0 0 0,0 0 0 0 0,-1-1 0 0 0,-1 0 0 0 0,0 0 0 0 0,-1 0 0 0 0,-2 0 0 0 0,0-5 2 0 0,-1 23-33 0 0,-1 0 1 0 0,0-1-1 0 0,0 1 1 0 0,0 0-1 0 0,0-1 1 0 0,0 1 0 0 0,0 0-1 0 0,0-1 1 0 0,0 1-1 0 0,-1 0 1 0 0,1 0-1 0 0,-1-1 1 0 0,1 1-1 0 0,-1 0 1 0 0,1 0-1 0 0,-1 0 1 0 0,1 0-1 0 0,-1 0 1 0 0,0-1 0 0 0,0 1-1 0 0,0 0 1 0 0,1 1-1 0 0,-1-1 1 0 0,0 0-1 0 0,0 0 1 0 0,0 0-1 0 0,0 0 1 0 0,-1 1-1 0 0,1-1 1 0 0,0 1-1 0 0,0-1 1 0 0,0 1-1 0 0,-1-1 1 0 0,1 1 0 0 0,0 0-1 0 0,0-1 1 0 0,-1 1-1 0 0,1 0 1 0 0,0 0-1 0 0,0 0 1 0 0,-1 0-1 0 0,1 0 1 0 0,0 0-1 0 0,-1 0 1 0 0,1 0-1 0 0,-1 1 33 0 0,-57 29-1570 0 0,32-7 1465 0 0,2 2 0 0 0,0 1 0 0 0,2 1 0 0 0,1 1 0 0 0,1 1 0 0 0,1 1 0 0 0,2 1 0 0 0,1 0 0 0 0,1 1-1 0 0,2 1 1 0 0,1 0 0 0 0,2 1 0 0 0,2 1 0 0 0,0-1 0 0 0,3 1 0 0 0,-3 36 105 0 0,8-62-10 0 0,0 1 1 0 0,1 0 0 0 0,0 0-1 0 0,0-1 1 0 0,2 1-1 0 0,-1 0 1 0 0,1-1 0 0 0,0 1-1 0 0,1-1 1 0 0,0 0 0 0 0,0 0-1 0 0,1 0 1 0 0,0 0-1 0 0,1 0 1 0 0,0-1 0 0 0,0 0-1 0 0,1 0 1 0 0,0 0-1 0 0,1-1 1 0 0,-1 0 0 0 0,1 0-1 0 0,1-1 1 0 0,-1 0-1 0 0,1 0 1 0 0,0 0 0 0 0,9 3 9 0 0,3-1 200 0 0,0-2-1 0 0,0 0 1 0 0,1-2 0 0 0,0 0 0 0 0,0-1-1 0 0,0-1 1 0 0,0-1 0 0 0,0-1 0 0 0,0-1 0 0 0,1-1-1 0 0,-1-1 1 0 0,-1 0 0 0 0,1-2 0 0 0,0 0 0 0 0,-1-2-1 0 0,0 0 1 0 0,-1-1 0 0 0,1-1 0 0 0,-2-1-1 0 0,1 0 1 0 0,10-9-200 0 0,23-13 320 0 0,-1-2-1 0 0,-2-3 1 0 0,-2-1 0 0 0,-1-3-1 0 0,-2-2 1 0 0,-2-1-1 0 0,-2-3 1 0 0,25-37-320 0 0,-53 70-11 0 0,-1-1 1 0 0,-1-1-1 0 0,-1 0 1 0 0,0 0-1 0 0,-1-1 1 0 0,0 0-1 0 0,-2 0 1 0 0,0-1 0 0 0,-1 0-1 0 0,0 0 1 0 0,-2 0-1 0 0,0 0 1 0 0,-1-1-1 0 0,-1-4 11 0 0,-1 20-37 0 0,-1-1 0 0 0,0 1 0 0 0,0 0 1 0 0,0 0-1 0 0,0 0 0 0 0,0 0 0 0 0,-1 0 0 0 0,1 0 0 0 0,-1 0 0 0 0,0 1 0 0 0,0-1 1 0 0,0 0-1 0 0,0 1 0 0 0,0-1 0 0 0,0 1 0 0 0,-1 0 0 0 0,1 0 0 0 0,-1 0 0 0 0,0 0 1 0 0,0 0-1 0 0,1 1 0 0 0,-1-1 0 0 0,0 1 0 0 0,0 0 0 0 0,-1 0 0 0 0,1 0 0 0 0,0 0 1 0 0,0 0-1 0 0,0 1 0 0 0,-1-1 0 0 0,1 1 0 0 0,0 0 0 0 0,0 0 0 0 0,-1 0 0 0 0,1 1 1 0 0,0-1-1 0 0,0 1 0 0 0,-1 0 0 0 0,1-1 0 0 0,0 1 0 0 0,0 1 0 0 0,0-1 0 0 0,0 0 0 0 0,0 1 1 0 0,0 0-1 0 0,1-1 0 0 0,-1 1 0 0 0,0 0 0 0 0,-1 3 37 0 0,-20 11-3 0 0,1 1 0 0 0,0 1-1 0 0,1 0 1 0 0,2 2 0 0 0,0 1 0 0 0,1 1-1 0 0,1 0 1 0 0,1 1 0 0 0,1 1-1 0 0,1 0 1 0 0,1 2 0 0 0,1-1 0 0 0,1 2-1 0 0,2-1 1 0 0,1 2 0 0 0,1-1 0 0 0,1 1-1 0 0,1 2 4 0 0,3-21-5 0 0,2-1 0 0 0,-1 1 0 0 0,1-1 0 0 0,1 1 0 0 0,-1 0 0 0 0,1 0-1 0 0,1-1 1 0 0,0 1 0 0 0,0 0 0 0 0,1-1 0 0 0,0 1 0 0 0,0-1 0 0 0,1 0-1 0 0,0 1 1 0 0,0-1 0 0 0,1 0 0 0 0,0-1 0 0 0,1 1 0 0 0,-1-1 0 0 0,1 0-1 0 0,1 0 1 0 0,0 0 0 0 0,0-1 0 0 0,0 0 0 0 0,0 0 0 0 0,1-1-1 0 0,0 1 1 0 0,6 2 5 0 0,4-1-89 0 0,0-1-1 0 0,1 0 1 0 0,0-2-1 0 0,-1 0 1 0 0,1-1-1 0 0,1 0 1 0 0,-1-2-1 0 0,0 0 1 0 0,7-2 89 0 0,38-2-3310 0 0,-3-4-4214 0 0,-39 3-1233 0 0</inkml:trace>
  <inkml:trace contextRef="#ctx0" brushRef="#br0" timeOffset="2428.36">2538 452 3825 0 0,'0'0'1375'0'0,"0"0"-284"0"0,0 0-143 0 0,0 0 47 0 0,0 0 74 0 0,0 0-14 0 0,0 0-100 0 0,0 0-113 0 0,0 0-133 0 0,0 0-121 0 0,0 0-126 0 0,-28 19-104 0 0,-86 61-68 0 0,68-27 87 0 0,43-43-277 0 0,-23 120 582 0 0,26-126-651 0 0,0-1 0 0 0,0 1 0 0 0,0-1 1 0 0,1 1-1 0 0,-1-1 0 0 0,1 0 0 0 0,0 1 1 0 0,0-1-1 0 0,0 0 0 0 0,0 1 0 0 0,0-1 0 0 0,1 0 1 0 0,0 0-1 0 0,-1 0 0 0 0,1 0 0 0 0,0-1 1 0 0,1 1-1 0 0,-1 0 0 0 0,0-1 0 0 0,1 1 1 0 0,-1-1-1 0 0,1 0 0 0 0,0 0 0 0 0,0 0 0 0 0,0 0 1 0 0,0-1-1 0 0,0 1 0 0 0,0-1 0 0 0,0 1 1 0 0,1-1-1 0 0,-1 0 0 0 0,0 0 0 0 0,1-1 0 0 0,-1 1 1 0 0,0-1-1 0 0,3 0-31 0 0,8 1 275 0 0,1 0 0 0 0,0-2 0 0 0,0 0 0 0 0,0 0 0 0 0,0-2 0 0 0,-1 0 0 0 0,1 0 0 0 0,-1-1-1 0 0,0-1 1 0 0,0 0 0 0 0,-1-1 0 0 0,1-1 0 0 0,-1 0 0 0 0,0-1 0 0 0,-1 0 0 0 0,0-1 0 0 0,-1 0 0 0 0,11-11-275 0 0,-15 14 81 0 0,1 0 0 0 0,-1-1 0 0 0,0 0 0 0 0,0 0 0 0 0,-1-1 0 0 0,0 1 0 0 0,0-2 0 0 0,-1 1 0 0 0,0 0 0 0 0,0-1 0 0 0,-1 0 0 0 0,0 0 0 0 0,-1 0 0 0 0,0-1 0 0 0,0 1 0 0 0,-1-1 0 0 0,0 0 0 0 0,-1 0 0 0 0,0 1 0 0 0,-1-1 0 0 0,0 0 0 0 0,0 0 0 0 0,-1 0 0 0 0,-2-7-81 0 0,0 11-112 0 0,0 0 0 0 0,0 1 0 0 0,0 0 0 0 0,-1-1 0 0 0,0 1 0 0 0,0 1 0 0 0,-1-1-1 0 0,1 1 1 0 0,-1-1 0 0 0,0 1 0 0 0,0 1 0 0 0,0-1 0 0 0,-1 1 0 0 0,1 0-1 0 0,-1 0 1 0 0,0 0 0 0 0,0 1 0 0 0,0 0 0 0 0,0 0 0 0 0,0 1 0 0 0,0-1 0 0 0,-1 1-1 0 0,1 1 1 0 0,0-1 0 0 0,-1 1 112 0 0,-3-1-809 0 0,1 1-1 0 0,-1 1 1 0 0,1-1 0 0 0,0 1-1 0 0,-1 1 1 0 0,1-1 0 0 0,0 2-1 0 0,0-1 1 0 0,0 1-1 0 0,-4 3 810 0 0,-16 8-5850 0 0,9-3-1141 0 0</inkml:trace>
  <inkml:trace contextRef="#ctx0" brushRef="#br0" timeOffset="2944.373">2875 507 11338 0 0,'0'0'4215'0'0,"0"0"-2402"0"0,0 0-935 0 0,0 0-149 0 0,0 0-22 0 0,0 0-63 0 0,0 0-88 0 0,0 0-67 0 0,0 0-48 0 0,0 0-93 0 0,0 0-92 0 0,-16 33-96 0 0,-51 103-102 0 0,49-69 10 0 0,18-65-61 0 0,1 0 1 0 0,-1 0 0 0 0,1 1 0 0 0,-1-1-1 0 0,1 0 1 0 0,0 0 0 0 0,0 0 0 0 0,0 0 0 0 0,0 0-1 0 0,1 0 1 0 0,-1 0 0 0 0,0 0 0 0 0,1 0 0 0 0,-1-1-1 0 0,1 1 1 0 0,0-1 0 0 0,0 1 0 0 0,-1-1 0 0 0,1 1-1 0 0,0-1 1 0 0,0 0 0 0 0,0 0 0 0 0,0 0 0 0 0,1 0-1 0 0,-1-1 1 0 0,0 1 0 0 0,0 0 0 0 0,0-1 0 0 0,1 1-1 0 0,-1-1 1 0 0,0 0 0 0 0,1 0 0 0 0,-1 0 0 0 0,0 0-1 0 0,3-1-7 0 0,83-11 428 0 0,-62-1-356 0 0,-1 0 0 0 0,0-2 0 0 0,-1-1 0 0 0,0-1 0 0 0,-2 0 1 0 0,0-2-1 0 0,-1-1 0 0 0,0 0 0 0 0,14-21-72 0 0,-35 42-28 0 0,0-1-1 0 0,0 1 1 0 0,1-1-1 0 0,-1 1 1 0 0,0 0-1 0 0,0-1 1 0 0,1 1-1 0 0,-1-1 1 0 0,0 1-1 0 0,1-1 1 0 0,-1 1-1 0 0,1-1 1 0 0,-1 1-1 0 0,1-1 1 0 0,-1 1-1 0 0,1-1 1 0 0,-1 1 0 0 0,1-1-1 0 0,-1 0 1 0 0,1 1-1 0 0,-1-1 1 0 0,1 0-1 0 0,0 0 1 0 0,-1 1-1 0 0,1-1 1 0 0,0 0-1 0 0,-1 0 1 0 0,1 0-1 0 0,0 0 1 0 0,-1 0-1 0 0,1 0 1 0 0,-1 0-1 0 0,1 0 1 0 0,0 0-1 0 0,-1 0 1 0 0,1 0-1 0 0,0 0 1 0 0,-1 0-1 0 0,1-1 1 0 0,0 1-1 0 0,-1 0 1 0 0,1 0 0 0 0,-1-1-1 0 0,1 1 1 0 0,-1-1-1 0 0,1 1 1 0 0,0 0-1 0 0,-1-1 1 0 0,0 1-1 0 0,1-1 1 0 0,-1 1-1 0 0,1-1 1 0 0,-1 1-1 0 0,1-1 1 0 0,-1 1-1 0 0,0-1 1 0 0,0 0-1 0 0,1 1 1 0 0,-1-1-1 0 0,0 1 1 0 0,0-1-1 0 0,1 0 29 0 0,-1 5-6 0 0,1 0 0 0 0,0 0-1 0 0,0-1 1 0 0,0 1-1 0 0,1 0 1 0 0,-1-1 0 0 0,1 1-1 0 0,0-1 1 0 0,0 1-1 0 0,0-1 1 0 0,0 0-1 0 0,1 0 1 0 0,-1 0 0 0 0,1 0-1 0 0,0 0 1 0 0,0 0-1 0 0,0-1 1 0 0,0 1 0 0 0,0-1-1 0 0,1 0 1 0 0,-1 0-1 0 0,1 0 1 0 0,-1-1 0 0 0,1 1-1 0 0,0-1 1 0 0,2 1 6 0 0,0-1 137 0 0,1 0 0 0 0,0 0 0 0 0,0-1-1 0 0,0 0 1 0 0,-1 0 0 0 0,1 0 0 0 0,0-1 0 0 0,0 0 0 0 0,-1 0 0 0 0,1-1 0 0 0,0 0 0 0 0,-1 0 0 0 0,1-1 0 0 0,-1 1 0 0 0,0-1 0 0 0,0-1-1 0 0,0 1 1 0 0,-1-1 0 0 0,1 0 0 0 0,-1 0 0 0 0,0-1 0 0 0,4-3-137 0 0,2-4 162 0 0,0 0 0 0 0,-1-1 1 0 0,0-1-1 0 0,-1 1 0 0 0,-1-2 0 0 0,0 1 0 0 0,-1-1 0 0 0,0 0 0 0 0,-1 0-162 0 0,13-69-598 0 0,-18 65-3653 0 0,-1 1-4100 0 0,0 17-3589 0 0</inkml:trace>
  <inkml:trace contextRef="#ctx0" brushRef="#br0" timeOffset="3743.986">3770 721 1088 0 0,'0'0'2745'0'0,"0"0"-147"0"0,0 0 2 0 0,0 0-87 0 0,0 0-294 0 0,32-12-311 0 0,99-38-327 0 0,-54 2 798 0 0,-71 43-2225 0 0,-1 0 0 0 0,1 0 0 0 0,-1 0 0 0 0,0-1 0 0 0,-1 0 1 0 0,1 0-1 0 0,-1 0 0 0 0,0 0 0 0 0,-1-1 0 0 0,1 1 0 0 0,-1-1 0 0 0,0 0 0 0 0,-1 0 1 0 0,0 0-1 0 0,0-1 0 0 0,-1 1 0 0 0,1 0 0 0 0,-2-1 0 0 0,1 1 0 0 0,-1-1 0 0 0,0 1 1 0 0,-1 0-1 0 0,0-5-154 0 0,-3 7-9 0 0,1 1 1 0 0,-1 0 0 0 0,0 0-1 0 0,-1 0 1 0 0,1 1 0 0 0,-1 0-1 0 0,0-1 1 0 0,0 2 0 0 0,0-1-1 0 0,0 0 1 0 0,0 1 0 0 0,0 0-1 0 0,-1 0 1 0 0,1 1 0 0 0,-1 0-1 0 0,1 0 1 0 0,-1 0 0 0 0,0 0-1 0 0,1 1 1 0 0,-1 0 0 0 0,0 0-1 0 0,1 0 1 0 0,-1 1 0 0 0,-2 0 8 0 0,-6 3-73 0 0,1 0 1 0 0,-1 1 0 0 0,1 0-1 0 0,0 1 1 0 0,0 0 0 0 0,1 1 0 0 0,-1 1-1 0 0,2 0 1 0 0,-1 1 0 0 0,1 0-1 0 0,0 0 1 0 0,1 1 0 0 0,0 1 0 0 0,1 0-1 0 0,-2 3 73 0 0,3-5-202 0 0,1 1 1 0 0,0 1-1 0 0,0-1 0 0 0,1 1 0 0 0,0 0 0 0 0,1 1 0 0 0,1-1 0 0 0,0 1 0 0 0,0 0 0 0 0,1 0 0 0 0,0 1 0 0 0,2-1 1 0 0,-1 0-1 0 0,1 1 0 0 0,1 5 202 0 0,1-14-121 0 0,0 1 0 0 0,0-1 0 0 0,1 0 0 0 0,-1 0 1 0 0,1 0-1 0 0,0 0 0 0 0,0-1 0 0 0,1 1 0 0 0,-1 0 0 0 0,1-1 1 0 0,-1 0-1 0 0,1 1 0 0 0,0-1 0 0 0,1 0 0 0 0,-1 0 0 0 0,0-1 1 0 0,1 1-1 0 0,0-1 0 0 0,-1 0 0 0 0,1 0 0 0 0,0 0 0 0 0,0 0 1 0 0,0-1-1 0 0,0 1 0 0 0,0-1 0 0 0,4 0 121 0 0,114 16-5468 0 0,-101-17 4466 0 0,0-1-1 0 0,-1-1 1 0 0,1 0-1 0 0,-1-2 1 0 0,1 0 0 0 0,-1-1-1 0 0,0-2 1 0 0,17-7 1002 0 0,-5 0-558 0 0,-1-2-1 0 0,0-1 1 0 0,-1-1-1 0 0,26-22 559 0 0,-37 25 0 0 0,0-2 0 0 0,-1 0 0 0 0,0-2 0 0 0,-2 1 0 0 0,0-2 0 0 0,-1 0 0 0 0,-2-1 0 0 0,12-22 0 0 0,-23 41 37 0 0,-1 1 1 0 0,1-1-1 0 0,-1 0 1 0 0,0 0-1 0 0,0 0 1 0 0,0 0-1 0 0,0 0 0 0 0,0 0 1 0 0,0 0-1 0 0,0 0 1 0 0,0 0-1 0 0,-1 0 1 0 0,1-1-1 0 0,-1 1 0 0 0,0 0 1 0 0,0 0-1 0 0,0-1 1 0 0,0 1-1 0 0,0 0 0 0 0,0-1 1 0 0,0 1-1 0 0,-1 0 1 0 0,1 0-1 0 0,-1 0 1 0 0,0-1-1 0 0,1 1 0 0 0,-1 0 1 0 0,0 0-1 0 0,0 0 1 0 0,-1 0-1 0 0,1 0 1 0 0,0 0-1 0 0,-1 1 0 0 0,1-1 1 0 0,-1 0-1 0 0,1 1 1 0 0,-1-1-1 0 0,0 1 1 0 0,0-1-1 0 0,1 1 0 0 0,-1 0 1 0 0,0 0-1 0 0,0 0 1 0 0,0 0-1 0 0,-1 0 1 0 0,1 0-1 0 0,0 1 0 0 0,-1-1-37 0 0,-5 1 781 0 0,1 0 0 0 0,0 0 1 0 0,-1 1-1 0 0,1 0 0 0 0,0 0 0 0 0,0 1 0 0 0,0-1 0 0 0,0 2 0 0 0,0-1 0 0 0,0 1 0 0 0,1 0 0 0 0,-4 3-781 0 0,-109 92 4473 0 0,112-92-4378 0 0,0 0 0 0 0,0 1 0 0 0,0 0 0 0 0,1 0-1 0 0,0 1 1 0 0,0 0 0 0 0,1 0 0 0 0,0 0 0 0 0,0 1 0 0 0,1-1 0 0 0,0 1 0 0 0,1 0 0 0 0,0 0 0 0 0,0 1-1 0 0,1-1 1 0 0,0 1 0 0 0,0-1 0 0 0,1 1 0 0 0,1 1-95 0 0,2-8 16 0 0,1 1 0 0 0,-1-1 0 0 0,1 0 0 0 0,0 0 0 0 0,0 0 0 0 0,0 0 0 0 0,1 0 0 0 0,-1-1 0 0 0,0 0 0 0 0,1 1 0 0 0,0-1 0 0 0,0 0 0 0 0,-1-1 0 0 0,1 1 0 0 0,0-1 0 0 0,0 0 0 0 0,1 0 0 0 0,-1 0 0 0 0,0 0 0 0 0,0-1 0 0 0,0 1 0 0 0,1-1 0 0 0,-1 0-16 0 0,12 0 280 0 0,0 0 0 0 0,0-1 0 0 0,-1 0 0 0 0,1-1 0 0 0,-1-1 0 0 0,1 0 1 0 0,-1-1-1 0 0,0-1 0 0 0,0-1 0 0 0,-1 0 0 0 0,1 0 0 0 0,-1-2 0 0 0,-1 0 0 0 0,1 0 0 0 0,-2-1 0 0 0,6-5-280 0 0,0-2 138 0 0,0 0-1 0 0,-1-2 0 0 0,-1 0 1 0 0,-1 0-1 0 0,-1-2 1 0 0,0 0-1 0 0,-1 0 1 0 0,-2-1-1 0 0,0-1 0 0 0,-1 0 1 0 0,-1 0-1 0 0,-1-1 1 0 0,-1 0-1 0 0,-1-1 1 0 0,-1 1-1 0 0,-2-1 0 0 0,0 0 1 0 0,-1 0-1 0 0,-1-16-137 0 0,-2 30-85 0 0,-1 1 0 0 0,0 0 0 0 0,0-1 0 0 0,0 1 0 0 0,-1 0 0 0 0,-1 0 0 0 0,0 0 0 0 0,0 1 0 0 0,0-1 0 0 0,-1 1 0 0 0,0 0 0 0 0,-1 0 0 0 0,0 1-1 0 0,0 0 1 0 0,-1 0 0 0 0,0 0 0 0 0,0 1 0 0 0,0 0 0 0 0,-1 0 0 0 0,0 1 0 0 0,0 0 0 0 0,0 0 0 0 0,-1 1 0 0 0,1 0 0 0 0,-1 0 0 0 0,0 1 0 0 0,-1 0 0 0 0,1 1 0 0 0,0 0-1 0 0,-1 0 1 0 0,1 1 0 0 0,-1 1 0 0 0,1-1 0 0 0,-1 1 0 0 0,1 1 0 0 0,-1 0 0 0 0,1 0 0 0 0,-1 1 0 0 0,1 0 0 0 0,0 1 0 0 0,0 0 0 0 0,0 0 0 0 0,0 1 0 0 0,0 0 0 0 0,1 1-1 0 0,-5 3 86 0 0,2 1-50 0 0,0 0 0 0 0,1 1 0 0 0,0 0 0 0 0,1 1 0 0 0,0 0-1 0 0,1 1 1 0 0,0-1 0 0 0,1 2 0 0 0,0-1 0 0 0,1 1-1 0 0,0 0 1 0 0,1 0 0 0 0,1 0 0 0 0,0 1 0 0 0,1 0-1 0 0,0 0 1 0 0,1 0 0 0 0,0 0 0 0 0,2 0 0 0 0,-1 0-1 0 0,2 0 1 0 0,0 0 0 0 0,0 1 0 0 0,2-1 0 0 0,-1-1-1 0 0,2 1 1 0 0,0 0 0 0 0,1-1 0 0 0,0 0 0 0 0,1 0-1 0 0,0 0 1 0 0,1-1 0 0 0,0 0 0 0 0,1 0 0 0 0,1-1-1 0 0,3 4 51 0 0,7 8 59 0 0,1 0-1 0 0,1-2 0 0 0,2 0 0 0 0,0-2 0 0 0,0 0 0 0 0,2-2 0 0 0,1 0 1 0 0,0-2-1 0 0,0-1 0 0 0,17 6-58 0 0,121 38-993 0 0,6-16-4793 0 0,-133-34-4890 0 0</inkml:trace>
</inkml:ink>
</file>

<file path=ppt/ink/ink3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9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533 475 3465 0 0,'0'0'1139'0'0,"0"0"-240"0"0,0 0-151 0 0,0 0 25 0 0,0 0 77 0 0,0 0 47 0 0,0 0-5 0 0,0 0-97 0 0,-34 1-141 0 0,-105 7-158 0 0,133-8-463 0 0,1 0-1 0 0,-1 0 1 0 0,0 1 0 0 0,1 0 0 0 0,-1 0-1 0 0,1 0 1 0 0,-1 1 0 0 0,1-1 0 0 0,0 2-1 0 0,-1-1 1 0 0,1 0 0 0 0,0 1 0 0 0,1 0 0 0 0,-1 0-1 0 0,0 1-32 0 0,-8 5 69 0 0,-10 6 109 0 0,0 1 0 0 0,0 1 0 0 0,2 1 1 0 0,0 0-1 0 0,1 2 0 0 0,1 1 0 0 0,1 0 0 0 0,1 1 0 0 0,1 1 0 0 0,0 0 1 0 0,2 1-1 0 0,-6 16-178 0 0,19-38 35 0 0,-1 0 0 0 0,1 1 0 0 0,0-1 0 0 0,0 1 0 0 0,0-1 0 0 0,0 0 1 0 0,0 1-1 0 0,1 0 0 0 0,-1-1 0 0 0,1 1 0 0 0,0-1 0 0 0,0 1 0 0 0,0 0 0 0 0,0-1 0 0 0,0 1 1 0 0,0-1-1 0 0,1 1 0 0 0,-1-1 0 0 0,1 1 0 0 0,0-1 0 0 0,0 1 0 0 0,0-1 0 0 0,0 1 1 0 0,0-1-1 0 0,0 0 0 0 0,1 1 0 0 0,-1-1 0 0 0,1 0 0 0 0,-1 0 0 0 0,1 0 0 0 0,0 0 1 0 0,0-1-1 0 0,0 1 0 0 0,0 0 0 0 0,0-1 0 0 0,0 1 0 0 0,1-1 0 0 0,-1 0 0 0 0,0 0 0 0 0,1 0 1 0 0,-1 0-1 0 0,1 0 0 0 0,-1 0 0 0 0,1-1 0 0 0,-1 1-35 0 0,16-1 189 0 0,1-1 0 0 0,-1 0 1 0 0,0-2-1 0 0,0 0 0 0 0,-1 0 0 0 0,1-2 0 0 0,-1 0 1 0 0,1-2-1 0 0,-2 1 0 0 0,1-2 0 0 0,-1 0 0 0 0,0-1 1 0 0,-1-1-1 0 0,0 0 0 0 0,13-12-189 0 0,-7 9 85 0 0,6-5-9 0 0,0 0-1 0 0,0-2 1 0 0,-2-1-1 0 0,-1-1 1 0 0,0 0-1 0 0,-2-2 1 0 0,0-1-1 0 0,-2-1 1 0 0,-1-1-1 0 0,-1 0 1 0 0,-1-1-1 0 0,-2-1 1 0 0,10-24-76 0 0,-25 52-6 0 0,1 1 1 0 0,-1-1 0 0 0,1 1-1 0 0,-1-1 1 0 0,0 1-1 0 0,1-1 1 0 0,-1 0-1 0 0,0 1 1 0 0,1-1 0 0 0,-1 0-1 0 0,0 0 1 0 0,0 1-1 0 0,0-1 1 0 0,1 0-1 0 0,-1 1 1 0 0,0-1-1 0 0,0 0 1 0 0,0 0 0 0 0,0 1-1 0 0,0-1 1 0 0,0 0-1 0 0,0 0 1 0 0,-1 1-1 0 0,1-1 1 0 0,0 0 0 0 0,0 1-1 0 0,-1-1 1 0 0,1 0-1 0 0,0 1 1 0 0,-1-1-1 0 0,1 0 1 0 0,0 1 0 0 0,-1-1-1 0 0,1 1 1 0 0,-1-1-1 0 0,1 0 1 0 0,-1 1-1 0 0,1-1 1 0 0,-1 1-1 0 0,0 0 1 0 0,1-1 0 0 0,-1 1-1 0 0,0-1 1 0 0,1 1-1 0 0,-1 0 1 0 0,0 0-1 0 0,1-1 1 0 0,-1 1 0 0 0,0 0-1 0 0,0 0 6 0 0,-34 19-938 0 0,28-10 941 0 0,0 1 0 0 0,1 0 0 0 0,0 0-1 0 0,1 0 1 0 0,0 1 0 0 0,1 0 0 0 0,0 0 0 0 0,1 0 0 0 0,0 1-1 0 0,0-1 1 0 0,1 1 0 0 0,1-1 0 0 0,0 1 0 0 0,1 0-1 0 0,0 0 1 0 0,0-1 0 0 0,1 1 0 0 0,1 0 0 0 0,0-1-1 0 0,1 2-2 0 0,-1-7 25 0 0,1 0 1 0 0,-1 0-1 0 0,1 0 0 0 0,0-1 0 0 0,1 1 0 0 0,-1-1 0 0 0,1 1 0 0 0,0-1 1 0 0,1-1-1 0 0,-1 1 0 0 0,1-1 0 0 0,0 1 0 0 0,0-1 0 0 0,0 0 0 0 0,0-1 1 0 0,1 0-1 0 0,0 1 0 0 0,-1-2 0 0 0,1 1 0 0 0,0-1 0 0 0,0 0 0 0 0,1 0 1 0 0,0 0-26 0 0,151 12 796 0 0,-152-14-765 0 0,23-3 108 0 0,-1-1 0 0 0,0-1 1 0 0,0-1-1 0 0,-1-2 0 0 0,0 0 0 0 0,0-2 0 0 0,-1-1 1 0 0,0-1-1 0 0,-1-2 0 0 0,-1 0 0 0 0,0-2 0 0 0,-1 0 1 0 0,0-1-1 0 0,-2-2 0 0 0,0 0 0 0 0,-1-1 0 0 0,-1-2 1 0 0,-1 1-1 0 0,0-2 0 0 0,-2-1 0 0 0,6-12-139 0 0,-11 19-15 0 0,-1 0 0 0 0,-1 0 1 0 0,0-1-1 0 0,-2 0 0 0 0,0-1 0 0 0,-1 1 0 0 0,-1-1 0 0 0,0 0 0 0 0,-2-1 0 0 0,0 1 0 0 0,-1-1 1 0 0,-1 0-1 0 0,-1 1 0 0 0,-1-1 0 0 0,0 0 0 0 0,-1 1 0 0 0,-2-1 0 0 0,-3-12 15 0 0,6 29-48 0 0,-1 0 1 0 0,1 0-1 0 0,0-1 0 0 0,-1 1 0 0 0,0 0 1 0 0,0 1-1 0 0,0-1 0 0 0,0 0 0 0 0,0 1 1 0 0,-1-1-1 0 0,1 1 0 0 0,-1-1 0 0 0,1 1 1 0 0,-1 0-1 0 0,0 0 0 0 0,0 1 0 0 0,0-1 0 0 0,0 0 1 0 0,0 1-1 0 0,0 0 0 0 0,-1 0 0 0 0,1 0 1 0 0,0 0-1 0 0,-1 0 0 0 0,1 1 0 0 0,-1-1 1 0 0,1 1-1 0 0,0 0 0 0 0,-1 0 0 0 0,1 0 1 0 0,-1 1-1 0 0,1-1 0 0 0,0 1 0 0 0,-1 0 1 0 0,1 0-1 0 0,0 0 0 0 0,-1 0 0 0 0,1 0 0 0 0,0 1 1 0 0,0 0-1 0 0,0-1 0 0 0,0 1 0 0 0,-2 2 48 0 0,-9 9 25 0 0,0 1-1 0 0,1 0 0 0 0,1 0 1 0 0,0 1-1 0 0,1 1 1 0 0,0 0-1 0 0,2 1 0 0 0,0 0 1 0 0,1 0-1 0 0,0 0 0 0 0,1 1 1 0 0,2 1-1 0 0,0-1 0 0 0,0 1 1 0 0,2 0-1 0 0,0 0 0 0 0,1 0 1 0 0,1 0-1 0 0,1 0 0 0 0,1 0 1 0 0,1 0-1 0 0,0 0 1 0 0,3 8-25 0 0,2 0 59 0 0,2 0 1 0 0,1-1-1 0 0,1 0 1 0 0,2-1-1 0 0,0 0 1 0 0,1-1-1 0 0,2-1 1 0 0,17 21-60 0 0,-21-29-15 0 0,0 0 1 0 0,1-1-1 0 0,1-1 1 0 0,1 0-1 0 0,0 0 1 0 0,0-2-1 0 0,1 0 1 0 0,10 5 14 0 0,37-5-2855 0 0,-25-25-8644 0 0,-31 10 4288 0 0</inkml:trace>
  <inkml:trace contextRef="#ctx0" brushRef="#br0" timeOffset="391.995">1779 427 8562 0 0,'0'0'1492'0'0,"0"0"-194"0"0,0 0-125 0 0,0 0-51 0 0,0 0-85 0 0,0 0-162 0 0,0 0-161 0 0,0 0-121 0 0,0 0-103 0 0,0 0-93 0 0,0 0-66 0 0,0 0-58 0 0,0 0-71 0 0,-22 34-42 0 0,-67 106-31 0 0,66-69 47 0 0,24-58-112 0 0,-2-8-27 0 0,0-1-1 0 0,1 1 1 0 0,-1 0 0 0 0,1 0-1 0 0,0 0 1 0 0,0-1 0 0 0,0 1-1 0 0,1 0 1 0 0,0 0 0 0 0,0-1-1 0 0,0 1 1 0 0,0-1 0 0 0,1 1 0 0 0,0-1-1 0 0,0 1 1 0 0,0-1 0 0 0,0 0-1 0 0,1 0 1 0 0,-1 0 0 0 0,1 0-1 0 0,0 0 1 0 0,0-1 0 0 0,1 1-1 0 0,-1-1 1 0 0,1 0 0 0 0,0 0-1 0 0,-1 0 1 0 0,1-1 0 0 0,1 1-1 0 0,-1-1 1 0 0,0 0 0 0 0,0 0-1 0 0,1 0 1 0 0,1 0-37 0 0,7-2 167 0 0,0 1 0 0 0,0-2 0 0 0,0 0 0 0 0,0-1 0 0 0,0 0 0 0 0,0 0 0 0 0,0-2 0 0 0,-1 1 0 0 0,1-2 0 0 0,-1 0 0 0 0,0 0 0 0 0,-1-1 0 0 0,1 0 0 0 0,-1-1 0 0 0,0-1 0 0 0,-1 0 0 0 0,0 0 0 0 0,5-5-167 0 0,-6 5 38 0 0,-1 0-1 0 0,1 0 1 0 0,-1-1-1 0 0,-1 0 1 0 0,0-1-1 0 0,0 1 1 0 0,-1-1-1 0 0,0-1 1 0 0,-1 1 0 0 0,0-1-1 0 0,0 0 1 0 0,-1 0-1 0 0,-1-1 1 0 0,0 1-1 0 0,0-1 1 0 0,-1 1 0 0 0,-1-1-1 0 0,0 0 1 0 0,-1 0-1 0 0,0 0 1 0 0,0 1-1 0 0,-2-1 1 0 0,1 0 0 0 0,-4-10-38 0 0,3 16-229 0 0,-1-1 0 0 0,0 0 0 0 0,-1 1 0 0 0,0 0 0 0 0,0 0 0 0 0,0 0 0 0 0,-1 0 0 0 0,1 1 0 0 0,-2 0 0 0 0,1 0 0 0 0,0 0 0 0 0,-1 0 0 0 0,0 1 0 0 0,0 0 0 0 0,-5-3 229 0 0,-26-9-3845 0 0,-2 8-3553 0 0,22 8-2167 0 0</inkml:trace>
  <inkml:trace contextRef="#ctx0" brushRef="#br0" timeOffset="836.678">2116 803 7450 0 0,'0'0'2451'0'0,"0"0"-742"0"0,0 0-226 0 0,0 0 46 0 0,0 0-65 0 0,0 0-154 0 0,0 0-151 0 0,0 0-158 0 0,0 0-183 0 0,0 0-185 0 0,0 0-174 0 0,0 0-146 0 0,-1-18-71 0 0,0-55-46 0 0,15 20 114 0 0,-9 40-299 0 0,1 0-1 0 0,0 1 0 0 0,1-1 0 0 0,0 1 0 0 0,1 1 0 0 0,0-1 0 0 0,1 1 1 0 0,0 1-1 0 0,1 0 0 0 0,6-5-10 0 0,-16 14-38 0 0,0 0 0 0 0,1 1 0 0 0,-1-1 1 0 0,1 1-1 0 0,-1-1 0 0 0,0 0 0 0 0,1 1 0 0 0,-1-1 0 0 0,1 1 1 0 0,0-1-1 0 0,-1 1 0 0 0,1 0 0 0 0,-1-1 0 0 0,1 1 0 0 0,0-1 1 0 0,-1 1-1 0 0,1 0 0 0 0,0 0 0 0 0,-1-1 0 0 0,1 1 1 0 0,0 0-1 0 0,-1 0 0 0 0,1 0 0 0 0,0 0 0 0 0,0 0 0 0 0,-1 0 1 0 0,1 0-1 0 0,0 0 0 0 0,-1 0 0 0 0,1 0 0 0 0,0 0 0 0 0,0 0 1 0 0,-1 0-1 0 0,1 1 0 0 0,0-1 0 0 0,-1 0 0 0 0,1 0 0 0 0,0 1 1 0 0,-1-1-1 0 0,1 1 0 0 0,-1-1 0 0 0,1 0 0 0 0,0 1 1 0 0,-1-1-1 0 0,1 1 0 0 0,-1-1 0 0 0,1 1 0 0 0,-1 0 0 0 0,0-1 1 0 0,1 1-1 0 0,-1 0 0 0 0,0-1 0 0 0,1 1 0 0 0,-1 0 0 0 0,0-1 1 0 0,0 1-1 0 0,1 0 0 0 0,-1-1 0 0 0,0 1 0 0 0,0 0 1 0 0,0 0-1 0 0,0-1 0 0 0,0 1 0 0 0,0 0 0 0 0,0-1 0 0 0,0 1 1 0 0,0 0-1 0 0,-1 0 0 0 0,1-1 38 0 0,0 5-4 0 0,0 0 0 0 0,0-1 0 0 0,1 1 0 0 0,-1 0 0 0 0,1-1-1 0 0,0 1 1 0 0,0-1 0 0 0,1 1 0 0 0,-1-1 0 0 0,1 0 0 0 0,0 1 0 0 0,0-1 0 0 0,0 0 0 0 0,1 0 0 0 0,0 0 0 0 0,-1-1 0 0 0,1 1 0 0 0,1-1-1 0 0,-1 1 1 0 0,0-1 0 0 0,1 0 0 0 0,0 0 0 0 0,-1-1 0 0 0,1 1 0 0 0,0-1 0 0 0,1 0 0 0 0,-1 0 0 0 0,0 0 0 0 0,1 0 0 0 0,-1-1-1 0 0,0 0 1 0 0,1 0 0 0 0,0 0 0 0 0,4 0 4 0 0,-2-2 163 0 0,0 0 0 0 0,0 0 1 0 0,1-1-1 0 0,-1 0 0 0 0,0-1 0 0 0,0 0 0 0 0,-1 0 0 0 0,1 0 0 0 0,-1 0 0 0 0,1-1 0 0 0,-1 0 1 0 0,0-1-1 0 0,0 1 0 0 0,-1-1 0 0 0,0 0 0 0 0,0-1 0 0 0,0 1 0 0 0,2-4-163 0 0,17-15 662 0 0,-17 18-624 0 0,0-2-1 0 0,0 1 0 0 0,0-1 0 0 0,-1 0 1 0 0,0 0-1 0 0,-1 0 0 0 0,0-1 0 0 0,0 0 1 0 0,-1 0-1 0 0,0 0 0 0 0,0-1 0 0 0,-1 0 1 0 0,0 1-1 0 0,-1-1 0 0 0,0 0 1 0 0,-1 0-1 0 0,0-2-37 0 0,-1 11-1263 0 0,0 1-946 0 0,0 0-1566 0 0,0 0-2598 0 0,0 0-4119 0 0</inkml:trace>
  <inkml:trace contextRef="#ctx0" brushRef="#br0" timeOffset="1352.716">3032 372 11106 0 0,'0'0'2881'0'0,"0"0"-986"0"0,0 0-471 0 0,0 0-125 0 0,0 0-185 0 0,0 0-274 0 0,0 0-196 0 0,0 0-152 0 0,0 0-126 0 0,0 0-102 0 0,0 0-90 0 0,0 0-66 0 0,-31 4-67 0 0,-97 17-43 0 0,66 8-77 0 0,54-20 47 0 0,1-2-33 0 0,0 0-1 0 0,0 0 1 0 0,1 1-1 0 0,0 0 0 0 0,1 1 1 0 0,0-1-1 0 0,0 1 1 0 0,1 0-1 0 0,0 0 0 0 0,0 0 1 0 0,1 1-1 0 0,0-1 0 0 0,1 1 1 0 0,0 0-1 0 0,1 0 1 0 0,0-1-1 0 0,0 1 0 0 0,1 0 1 0 0,0 0-1 0 0,2 7 66 0 0,-2-13-9 0 0,1-1-1 0 0,0-1 1 0 0,0 1-1 0 0,0 0 1 0 0,1 0-1 0 0,-1 0 1 0 0,1-1-1 0 0,0 1 1 0 0,-1 0-1 0 0,1-1 1 0 0,0 0-1 0 0,1 1 1 0 0,-1-1 0 0 0,0 0-1 0 0,1 0 1 0 0,-1 0-1 0 0,1-1 1 0 0,-1 1-1 0 0,1 0 1 0 0,0-1-1 0 0,0 0 1 0 0,0 0-1 0 0,0 0 1 0 0,0 0-1 0 0,0 0 1 0 0,0 0-1 0 0,0-1 1 0 0,2 1 9 0 0,91 0 576 0 0,-95-1-568 0 0,54-7 406 0 0,-47 5-379 0 0,0-1 0 0 0,0 1 0 0 0,0 0 0 0 0,0 0 0 0 0,0 1 0 0 0,0 0 0 0 0,0 1 0 0 0,0 0 0 0 0,1 0 0 0 0,-1 0 0 0 0,0 1 0 0 0,0 1 0 0 0,0-1 0 0 0,0 1 0 0 0,0 1 0 0 0,0-1 0 0 0,-1 1 0 0 0,1 1 0 0 0,-1-1 0 0 0,0 1 0 0 0,0 1 0 0 0,0-1 0 0 0,0 1 0 0 0,-1 0 0 0 0,0 1 0 0 0,0 0 0 0 0,0 0 0 0 0,0 1-35 0 0,1 10 0 0 0,-1 0 1 0 0,-1 1 0 0 0,-1-1 0 0 0,0 1-1 0 0,-2 0 1 0 0,0 0 0 0 0,-1 0 0 0 0,0 0 0 0 0,-2 0-1 0 0,-1 11 0 0 0,1 15-69 0 0,3 3-36 0 0,-3-1-1 0 0,-2 1 1 0 0,-2 0-1 0 0,-2-1 1 0 0,-2 0-1 0 0,-2-1 1 0 0,-2 0-1 0 0,-12 27 106 0 0,22-64 30 0 0,-1 1 0 0 0,0-1 0 0 0,-1 1 0 0 0,0-1-1 0 0,0 0 1 0 0,-1-1 0 0 0,0 0 0 0 0,0 1 0 0 0,0-2 0 0 0,-1 1 0 0 0,0-1 0 0 0,-1 0 0 0 0,0-1-1 0 0,1 1 1 0 0,-2-2 0 0 0,1 1 0 0 0,0-1 0 0 0,-1 0 0 0 0,0-1 0 0 0,0 0 0 0 0,0 0-1 0 0,0-1 1 0 0,0 0 0 0 0,-1-1 0 0 0,1 0 0 0 0,-1 0 0 0 0,-2-1-30 0 0,7 1 22 0 0,0-1 0 0 0,0 1 1 0 0,1-1-1 0 0,-1 0 0 0 0,0 0 0 0 0,0 0 0 0 0,0-1 1 0 0,1 0-1 0 0,-1 0 0 0 0,0 0 0 0 0,1 0 1 0 0,-1-1-1 0 0,1 0 0 0 0,-1 0 0 0 0,1 0 1 0 0,0 0-1 0 0,0-1 0 0 0,0 0 0 0 0,0 0 0 0 0,0 0 1 0 0,1 0-1 0 0,-1 0 0 0 0,1-1 0 0 0,0 1 1 0 0,0-1-1 0 0,0 0 0 0 0,-1-3-22 0 0,-1-6 8 0 0,0-1 0 0 0,2 0 0 0 0,-1 0 0 0 0,2 0 0 0 0,0 0 0 0 0,0-1 1 0 0,2 1-1 0 0,-1 0 0 0 0,2-1 0 0 0,0 1 0 0 0,1 0 0 0 0,0-1 0 0 0,1 1 0 0 0,1 1 0 0 0,0-1 0 0 0,1 0 0 0 0,1 0-8 0 0,8-19-6 0 0,1 0-1 0 0,1 2 0 0 0,2 0 1 0 0,2 1-1 0 0,0 1 0 0 0,2 1 0 0 0,1 0 1 0 0,1 2-1 0 0,14-11 7 0 0,-10 13-604 0 0,0 1-1 0 0,1 2 1 0 0,1 0 0 0 0,1 2-1 0 0,28-12 605 0 0,-25 14-2154 0 0,-5 2-2940 0 0,-9 6-3653 0 0</inkml:trace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3:14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437 692 3361 0 0,'0'0'1441'0'0,"0"0"-112"0"0,0 0 142 0 0,0 0 130 0 0,0 0 98 0 0,0 0-122 0 0,0 0-289 0 0,0 0-73 0 0,0 0-100 0 0,0 0-118 0 0,0 0-132 0 0,-10-14-167 0 0,-33-43-150 0 0,41 56-516 0 0,1-1 0 0 0,0 1-1 0 0,0 0 1 0 0,-1-1-1 0 0,1 1 1 0 0,-1 0-1 0 0,1 0 1 0 0,-1 0-1 0 0,0 0 1 0 0,1 0 0 0 0,-1 1-1 0 0,0-1 1 0 0,1 0-1 0 0,-1 1 1 0 0,0 0-1 0 0,0-1 1 0 0,0 1-1 0 0,0 0 1 0 0,1 0 0 0 0,-1 0-1 0 0,0 0 1 0 0,0 0-1 0 0,0 0 1 0 0,0 0-1 0 0,0 1 1 0 0,1-1-1 0 0,-1 1 1 0 0,0-1 0 0 0,0 1-1 0 0,0 0-31 0 0,-5 1 76 0 0,-10 5-12 0 0,0 0-1 0 0,1 1 1 0 0,0 1 0 0 0,0 1-1 0 0,1 0 1 0 0,0 1-1 0 0,0 0 1 0 0,2 1-1 0 0,-10 10-63 0 0,4-2 21 0 0,0 2-1 0 0,1 0 1 0 0,1 0-1 0 0,2 2 1 0 0,0 0-1 0 0,1 1 1 0 0,2 0-1 0 0,-4 11-20 0 0,14-33-8 0 0,0 1 0 0 0,0-1 0 0 0,0 0 0 0 0,1 0 0 0 0,-1 1 0 0 0,1-1 0 0 0,0 1 0 0 0,0-1 0 0 0,1 1 0 0 0,-1 0 0 0 0,1-1 0 0 0,-1 1-1 0 0,1 0 1 0 0,0-1 0 0 0,0 1 0 0 0,1 0 0 0 0,-1-1 0 0 0,1 1 0 0 0,0-1 0 0 0,0 1 0 0 0,0-1 0 0 0,0 1 0 0 0,1-1 0 0 0,-1 0-1 0 0,1 1 1 0 0,0-1 0 0 0,0 0 0 0 0,0 0 0 0 0,1 0 0 0 0,-1 0 0 0 0,0-1 0 0 0,1 1 0 0 0,0-1 0 0 0,2 3 8 0 0,3-3 57 0 0,0 0 1 0 0,0-1 0 0 0,0 0-1 0 0,0 0 1 0 0,1-1-1 0 0,-1 0 1 0 0,0 0-1 0 0,0-1 1 0 0,0 0 0 0 0,0 0-1 0 0,0-1 1 0 0,0 0-1 0 0,0 0 1 0 0,0-1 0 0 0,-1 0-1 0 0,1 0 1 0 0,-1-1-1 0 0,0 0 1 0 0,0-1-58 0 0,127-99 801 0 0,-113 86-721 0 0,172-177 392 0 0,-129 121-393 0 0,-125 162-1662 0 0,55-75 1570 0 0,0 0 1 0 0,2 1-1 0 0,0 0 1 0 0,0 0-1 0 0,1 0 1 0 0,1 0-1 0 0,0 0 1 0 0,1 12 12 0 0,2-21 7 0 0,0 1 0 0 0,1-1 0 0 0,0 1 1 0 0,0-1-1 0 0,1 0 0 0 0,-1 1 0 0 0,1-1 1 0 0,0-1-1 0 0,1 1 0 0 0,-1 0 0 0 0,1-1 1 0 0,0 0-1 0 0,0 1 0 0 0,0-2 0 0 0,1 1 1 0 0,-1 0-1 0 0,1-1 0 0 0,0 0 0 0 0,0 0 1 0 0,0 0-1 0 0,0-1 0 0 0,0 0 0 0 0,1 0 1 0 0,-1 0-1 0 0,1 0 0 0 0,0-1 0 0 0,-1 0 1 0 0,1 0-1 0 0,0-1 0 0 0,0 0 0 0 0,-1 0 1 0 0,4 0-8 0 0,4 1 61 0 0,0 0 1 0 0,0-1-1 0 0,0-1 1 0 0,0 0-1 0 0,0-1 1 0 0,-1 0-1 0 0,1-1 0 0 0,-1 0 1 0 0,1-1-1 0 0,6-4-61 0 0,114-65 493 0 0,-131 72-488 0 0,40-28 198 0 0,-1-2 1 0 0,-1-1 0 0 0,31-34-204 0 0,135-158 137 0 0,-175 187-180 0 0,-32 60-925 0 0,-32 231 859 0 0,19-82 233 0 0,11-163-133 0 0,0-1 0 0 0,0 0 0 0 0,0 0 0 0 0,-1 0 0 0 0,-1 0 0 0 0,1 0 0 0 0,-1-1 0 0 0,0 0 0 0 0,-1 0 0 0 0,0-1 0 0 0,0 1 0 0 0,0-1 0 0 0,-1 0 0 0 0,0-1 0 0 0,0 0 0 0 0,0 0 0 0 0,-1 0 0 0 0,0-1 0 0 0,0 0 0 0 0,0 0 0 0 0,0-1 0 0 0,0 0 0 0 0,-1-1 0 0 0,1 0 0 0 0,-1 0 0 0 0,0-1 0 0 0,1 0 0 0 0,-1 0 0 0 0,0-1 0 0 0,0 0 0 0 0,-8-2 9 0 0,-63 1-216 0 0,129-6-583 0 0,146-8 1013 0 0,43 3 720 0 0,-175-8-1627 0 0,-43 9-2526 0 0,-2-1-4332 0 0,-8 5-3469 0 0</inkml:trace>
  <inkml:trace contextRef="#ctx0" brushRef="#br0" timeOffset="1486.802">2179 1041 832 0 0,'0'0'1446'0'0,"0"0"186"0"0,0 0 351 0 0,0 0 230 0 0,0 0-66 0 0,0 0-252 0 0,0 0-300 0 0,0 0-223 0 0,0 0-162 0 0,0 0-171 0 0,33-11-156 0 0,104-35-167 0 0,-52 1 344 0 0,-23-2-455 0 0,-2-3 1 0 0,-3-3-1 0 0,-2-2 1 0 0,-3-2-1 0 0,7-13-605 0 0,-53 60 20 0 0,2 0-1 0 0,-1 1 0 0 0,1 0 1 0 0,1 0-1 0 0,-1 1 0 0 0,2 0 1 0 0,-1 0-1 0 0,1 1 0 0 0,0 0 1 0 0,0 1-1 0 0,1 0 0 0 0,9-3-19 0 0,-16 10-9 0 0,0 0 0 0 0,0 1-1 0 0,0 0 1 0 0,-1 0 0 0 0,1 0 0 0 0,-1 0-1 0 0,1 0 1 0 0,-1 1 0 0 0,0-1-1 0 0,0 1 1 0 0,0 0 0 0 0,0 0 0 0 0,0 0-1 0 0,-1 1 1 0 0,1-1 0 0 0,-1 0-1 0 0,0 1 1 0 0,0 0 0 0 0,-1-1-1 0 0,1 1 1 0 0,-1 0 0 0 0,1 0 0 0 0,-1 0-1 0 0,0 0 1 0 0,-1 0 0 0 0,1 0-1 0 0,-1 0 1 0 0,1 0 0 0 0,-1 0 0 0 0,-1 3 9 0 0,4 19 23 0 0,-1 0 0 0 0,-2-1 0 0 0,0 1 1 0 0,-2 0-1 0 0,-1-1 0 0 0,-1 1 1 0 0,-1-1-1 0 0,-1 0 0 0 0,-1 0 1 0 0,-2-1-1 0 0,0 0 0 0 0,-1 0 1 0 0,-2-1-1 0 0,0 0 0 0 0,-2-1 0 0 0,0-1 1 0 0,-1 0-1 0 0,-1-1 0 0 0,-1-1 1 0 0,-1 0-1 0 0,-15 12-23 0 0,27-26-9 0 0,0 1 0 0 0,0-1 0 0 0,-1-1 0 0 0,1 1 0 0 0,-1-1 0 0 0,0 0 0 0 0,0 0 0 0 0,-1-1 0 0 0,1 0 0 0 0,-1 0 0 0 0,0-1 0 0 0,1 0 0 0 0,-1 0 0 0 0,0-1 0 0 0,0 0 0 0 0,0 0 0 0 0,0-1 0 0 0,0 0 0 0 0,-3-1 9 0 0,8-1-14 0 0,0 0 0 0 0,0 1-1 0 0,1-2 1 0 0,-1 1 0 0 0,1 0-1 0 0,-1-1 1 0 0,1 1-1 0 0,0-1 1 0 0,0 0 0 0 0,0 1-1 0 0,1-1 1 0 0,-1 0 0 0 0,0 0-1 0 0,1 0 1 0 0,0 0 0 0 0,0-1-1 0 0,0 1 1 0 0,0 0 0 0 0,0 0-1 0 0,1-1 1 0 0,-1 1 0 0 0,1 0-1 0 0,0-1 1 0 0,0 1-1 0 0,0-1 1 0 0,1 1 0 0 0,-1 0-1 0 0,1-1 1 0 0,0 0 14 0 0,-1-7-64 0 0,2 7 24 0 0,-1-1 1 0 0,1 0-1 0 0,0 1 0 0 0,0-1 0 0 0,0 1 1 0 0,1 0-1 0 0,0 0 0 0 0,0 0 0 0 0,0 0 0 0 0,0 0 1 0 0,0 0-1 0 0,1 1 0 0 0,0 0 0 0 0,0 0 1 0 0,0 0-1 0 0,0 0 0 0 0,0 0 0 0 0,0 1 0 0 0,1 0 1 0 0,-1 0-1 0 0,1 0 0 0 0,-1 0 0 0 0,1 1 1 0 0,0 0-1 0 0,0 0 0 0 0,0 0 0 0 0,0 1 0 0 0,0-1 1 0 0,4 1 39 0 0,91 31-501 0 0,-10 0 454 0 0,-77-28 100 0 0,0-1 0 0 0,0-1 0 0 0,0 0 1 0 0,0-1-1 0 0,0-1 0 0 0,0 1 0 0 0,0-2 1 0 0,0 0-1 0 0,0-1 0 0 0,0 0 0 0 0,0-1 1 0 0,-1 0-1 0 0,0-1 0 0 0,0 0 0 0 0,8-6-53 0 0,38-34 414 0 0,-3-3-1 0 0,-2-2 1 0 0,-2-2-1 0 0,32-44-413 0 0,-64 75 55 0 0,19-22-22 0 0,-1-2 1 0 0,-3-1 0 0 0,-2-2 0 0 0,-1-1-1 0 0,-3-2 1 0 0,-2 0 0 0 0,-3-2-1 0 0,-1-1 1 0 0,-4 0 0 0 0,-1-2-1 0 0,7-45-33 0 0,-24 97-5 0 0,1 3 5 0 0,0-1-1 0 0,0 1 1 0 0,0-1 0 0 0,-1 1-1 0 0,1 0 1 0 0,0-1-1 0 0,-1 1 1 0 0,1-1-1 0 0,-1 0 1 0 0,0 1-1 0 0,1-1 1 0 0,-1 1 0 0 0,0-1-1 0 0,0 1 1 0 0,0-1-1 0 0,0 0 1 0 0,0 1-1 0 0,-1-1 1 0 0,1 1 0 0 0,0-1-1 0 0,-1 1 1 0 0,1-1-1 0 0,-1 1 1 0 0,0-1-1 0 0,1 1 1 0 0,-1-1-1 0 0,0 1 1 0 0,0 0 0 0 0,0-1-1 0 0,0 1 1 0 0,0 0-1 0 0,0 0 1 0 0,0 0-1 0 0,0 0 1 0 0,0 0 0 0 0,-1 0-1 0 0,1 0 1 0 0,0 0-1 0 0,-1 0 1 0 0,1 1-1 0 0,-1-1 1 0 0,1 0-1 0 0,-1 1 1 0 0,1-1 0 0 0,-1 1-1 0 0,1 0 1 0 0,-1-1-1 0 0,1 1 1 0 0,-2 0 0 0 0,-4 3-17 0 0,0 1-1 0 0,0 0 1 0 0,0 0 0 0 0,1 1 0 0 0,-1 0-1 0 0,1 0 1 0 0,0 0 0 0 0,1 1 0 0 0,-1 0-1 0 0,1 0 1 0 0,0 0 0 0 0,0 1 0 0 0,1 0-1 0 0,0-1 1 0 0,-2 6 17 0 0,5-10 0 0 0,-18 35 16 0 0,2 2 1 0 0,1 0-1 0 0,2 1 0 0 0,1 1 0 0 0,3 0 1 0 0,1 0-1 0 0,-2 35-16 0 0,10-67 1 0 0,-6 40-1 0 0,3 0 0 0 0,2 1 1 0 0,2-1-1 0 0,3 7 0 0 0,-3-49-9 0 0,1 1 1 0 0,0-1-1 0 0,0 1 0 0 0,0-1 0 0 0,1 0 1 0 0,0 1-1 0 0,1-1 0 0 0,-1 0 0 0 0,1 0 0 0 0,1-1 1 0 0,-1 1-1 0 0,1-1 0 0 0,1 1 0 0 0,-1-1 1 0 0,1 0-1 0 0,0-1 0 0 0,0 1 0 0 0,0-1 1 0 0,1 0-1 0 0,0-1 0 0 0,5 4 9 0 0,-5-6 18 0 0,0-1-1 0 0,0 0 1 0 0,0 0-1 0 0,0-1 1 0 0,1 1-1 0 0,-1-1 1 0 0,0-1-1 0 0,0 1 0 0 0,0-1 1 0 0,1 0-1 0 0,-1 0 1 0 0,0-1-1 0 0,0 0 1 0 0,-1 0-1 0 0,1 0 1 0 0,0-1-1 0 0,3-2-17 0 0,222-142 148 0 0,-222 142-143 0 0,-9 5-8 0 0,0-1 1 0 0,1 0 0 0 0,0 0-1 0 0,-1 1 1 0 0,1-1-1 0 0,-1 1 1 0 0,1-1-1 0 0,0 0 1 0 0,-1 1 0 0 0,1-1-1 0 0,0 1 1 0 0,0-1-1 0 0,-1 1 1 0 0,1 0-1 0 0,0-1 1 0 0,0 1 0 0 0,0 0-1 0 0,0 0 1 0 0,-1-1-1 0 0,1 1 1 0 0,0 0-1 0 0,0 0 1 0 0,0 0-1 0 0,0 0 1 0 0,0 0 0 0 0,0 0-1 0 0,0 0 1 0 0,-1 0-1 0 0,1 1 1 0 0,0-1-1 0 0,0 0 1 0 0,0 0 0 0 0,0 1-1 0 0,-1-1 1 0 0,1 1-1 0 0,0-1 1 0 0,0 0-1 0 0,-1 1 1 0 0,1 0 0 0 0,0-1-1 0 0,0 1 1 0 0,-1-1-1 0 0,1 1 1 0 0,-1 0-1 0 0,1-1 1 0 0,-1 1 0 0 0,1 0-1 0 0,-1 0 1 0 0,1-1-1 0 0,-1 1 1 0 0,0 0-1 0 0,1 0 1 0 0,-1 0 0 0 0,0 0-1 0 0,0 0 1 0 0,0-1-1 0 0,1 1 1 0 0,-1 0-1 0 0,0 0 1 0 0,0 0 0 0 0,0 0 1 0 0,-33 226 624 0 0,28-138-496 0 0,5-88-193 0 0,1 1 0 0 0,0-1 0 0 0,0 0 0 0 0,-1 1 0 0 0,1-1 0 0 0,0 0-1 0 0,0 0 1 0 0,0 0 0 0 0,0 0 0 0 0,0 0 0 0 0,1 0 0 0 0,-1 0 0 0 0,0 0 0 0 0,0 0 0 0 0,1-1 0 0 0,-1 1 0 0 0,0-1 0 0 0,1 1 0 0 0,-1 0 0 0 0,0-1 0 0 0,1 0-1 0 0,-1 1 1 0 0,1-1 0 0 0,-1 0 0 0 0,1 0 0 0 0,-1 0 0 0 0,1 0 0 0 0,-1 0 0 0 0,1 0 0 0 0,-1 0 0 0 0,1-1 0 0 0,-1 1 0 0 0,0 0 0 0 0,1-1 0 0 0,-1 1-1 0 0,1-1 67 0 0,18-6-4691 0 0,-4 0-4112 0 0,-7 4-40 0 0</inkml:trace>
  <inkml:trace contextRef="#ctx0" brushRef="#br0" timeOffset="1814.32">4424 548 11226 0 0,'0'0'1927'0'0,"0"0"-286"0"0,0 0-196 0 0,0 0-182 0 0,0 0-264 0 0,0 0-301 0 0,0 0-233 0 0,0 0-171 0 0,-24 36-129 0 0,-74 111-68 0 0,61-61-17 0 0,36-81-79 0 0,-1-1-1 0 0,0 1 1 0 0,1 0-1 0 0,0 0 1 0 0,0 0-1 0 0,0 0 1 0 0,1 0-1 0 0,0 0 1 0 0,0 0-1 0 0,0 0 1 0 0,1 0-1 0 0,-1 0 1 0 0,1 0-1 0 0,0 0 1 0 0,1 0-1 0 0,-1 0 1 0 0,1 0-1 0 0,0-1 1 0 0,0 1-1 0 0,0-1 1 0 0,1 1-1 0 0,0-1 1 0 0,0 0-1 0 0,0 0 1 0 0,0 0-1 0 0,0 0 1 0 0,1-1-1 0 0,0 1 1 0 0,0-1-1 0 0,0 0 1 0 0,0 0-1 0 0,0-1 1 0 0,0 1-1 0 0,1-1 1 0 0,0 0-1 0 0,-1 0 1 0 0,1 0-1 0 0,0 0 0 0 0,4-2 125 0 0,0 0 0 0 0,0-1 0 0 0,0 0 0 0 0,0 0 0 0 0,0-1 0 0 0,-1 0 0 0 0,1 0 0 0 0,0-1-1 0 0,-1-1 1 0 0,0 1 0 0 0,0-1 0 0 0,0 0 0 0 0,0-1 0 0 0,0 0 0 0 0,-1 0 0 0 0,0-1 0 0 0,0 0 0 0 0,-1 0 0 0 0,1 0 0 0 0,-1-1 0 0 0,2-4-125 0 0,4-3 189 0 0,-2-2-1 0 0,1 1 1 0 0,-2-1 0 0 0,0-1 0 0 0,-1 0-1 0 0,0 0 1 0 0,-2 0 0 0 0,0-1 0 0 0,-1 0 0 0 0,0-2-189 0 0,-3 14-43 0 0,-1 1 0 0 0,1-1 0 0 0,-1 0 0 0 0,0 0 0 0 0,0 0 1 0 0,-1 0-1 0 0,0 0 0 0 0,0 0 0 0 0,0 1 0 0 0,-1-1 1 0 0,0 0-1 0 0,0 0 0 0 0,0 0 0 0 0,-1 1 0 0 0,0-1 0 0 0,0 0 1 0 0,0 1-1 0 0,-1 0 0 0 0,1-1 0 0 0,-1 1 0 0 0,-1 0 0 0 0,1 1 1 0 0,-1-1-1 0 0,0 0 0 0 0,0 1 0 0 0,0 0 0 0 0,-1 0 0 0 0,1 0 1 0 0,-1 1-1 0 0,0 0 0 0 0,0-1 0 0 0,0 2 0 0 0,0-1 0 0 0,-1 0 1 0 0,-2 0 42 0 0,2 1-328 0 0,0 1 0 0 0,-1-1 0 0 0,1 1 0 0 0,0 0 0 0 0,-1 0 0 0 0,1 1 0 0 0,-1 0 0 0 0,1 0 0 0 0,-1 1 0 0 0,1-1 0 0 0,0 1 0 0 0,-1 1 0 0 0,1-1 0 0 0,-2 2 328 0 0,-48 30-11442 0 0,43-18 4144 0 0</inkml:trace>
  <inkml:trace contextRef="#ctx0" brushRef="#br0" timeOffset="2280.125">4851 659 14475 0 0,'0'0'1953'0'0,"0"0"-519"0"0,0 0-313 0 0,0 0-270 0 0,0 0-274 0 0,0 0-166 0 0,0 0-102 0 0,0 0-97 0 0,0 0-84 0 0,0 0-76 0 0,0 0-57 0 0,0 0-31 0 0,-20 31 13 0 0,-62 96-2 0 0,62-79-21 0 0,23-45 43 0 0,0-1 46 0 0,0 0 1 0 0,0 0-1 0 0,1 0 1 0 0,-1-1-1 0 0,0 1 1 0 0,1-1-1 0 0,-1 0 1 0 0,1 0 0 0 0,0 0-1 0 0,-1 0 1 0 0,1-1-1 0 0,-1 1 1 0 0,1-1-1 0 0,0 0 1 0 0,0 0 0 0 0,-1-1-1 0 0,1 1 1 0 0,0-1-1 0 0,-1 1 1 0 0,1-1-1 0 0,-1 0 1 0 0,1-1-1 0 0,-1 1 1 0 0,1 0 0 0 0,-1-1-1 0 0,0 0 1 0 0,2-1-44 0 0,0 1 63 0 0,17-7 174 0 0,0-2 1 0 0,-1-1 0 0 0,0 0 0 0 0,-1-2-1 0 0,-1 0 1 0 0,5-6-238 0 0,114-67 466 0 0,-137 86-482 0 0,0 1 0 0 0,-1-1-1 0 0,1 1 1 0 0,0 0 0 0 0,0 0 0 0 0,0-1 0 0 0,0 1 0 0 0,0 0-1 0 0,-1 0 1 0 0,1 0 0 0 0,0 0 0 0 0,0 0 0 0 0,0 0 0 0 0,0 0-1 0 0,0 0 1 0 0,0 1 0 0 0,-1-1 0 0 0,1 0 0 0 0,0 0 0 0 0,0 1-1 0 0,0-1 1 0 0,-1 1 0 0 0,1-1 0 0 0,0 0 0 0 0,0 1-1 0 0,-1-1 1 0 0,1 1 0 0 0,0 0 0 0 0,-1-1 0 0 0,1 1 0 0 0,0 0-1 0 0,-1-1 1 0 0,1 1 0 0 0,-1 0 0 0 0,1-1 0 0 0,-1 1 0 0 0,0 0-1 0 0,1 0 1 0 0,-1 0 0 0 0,0 0 0 0 0,0-1 0 0 0,1 1 0 0 0,-1 0-1 0 0,0 0 1 0 0,0 0 0 0 0,0 0 0 0 0,0 0 0 0 0,0 0 0 0 0,0-1-1 0 0,0 1 1 0 0,0 0 0 0 0,0 0 0 0 0,-1 0 0 0 0,1 0 0 0 0,0 0-1 0 0,-1-1 1 0 0,1 1 0 0 0,0 0 0 0 0,-1 0 0 0 0,1-1 0 0 0,-1 1-1 0 0,0 0 17 0 0,1 13 52 0 0,-1-11-57 0 0,1 1-1 0 0,0-1 1 0 0,0 1 0 0 0,0-1 0 0 0,1 1-1 0 0,-1-1 1 0 0,1 1 0 0 0,0-1-1 0 0,0 1 1 0 0,0-1 0 0 0,0 0-1 0 0,0 0 1 0 0,1 1 0 0 0,-1-1-1 0 0,1 0 1 0 0,0 0 0 0 0,0 0 0 0 0,0-1-1 0 0,1 1 1 0 0,-1 0 0 0 0,1-1-1 0 0,-1 0 1 0 0,1 1 0 0 0,0-1-1 0 0,0 0 1 0 0,0 0 0 0 0,0-1 0 0 0,0 1-1 0 0,0-1 1 0 0,0 1 0 0 0,1-1-1 0 0,-1 0 1 0 0,0 0 0 0 0,1 0-1 0 0,-1-1 1 0 0,1 1 0 0 0,-1-1 0 0 0,1 0-1 0 0,-1 0 1 0 0,1 0 0 0 0,1-1 5 0 0,9-1 142 0 0,1-1 0 0 0,-1 0 1 0 0,0-1-1 0 0,0 0 0 0 0,0-2 1 0 0,-1 1-1 0 0,1-2 1 0 0,-1 0-1 0 0,-1 0 0 0 0,1-1 1 0 0,-1-1-1 0 0,-1 0 0 0 0,0 0 1 0 0,0-1-1 0 0,-1-1 0 0 0,8-9-142 0 0,10-7 398 0 0,-15 16-315 0 0,-1-1 0 0 0,-1 0-1 0 0,0-1 1 0 0,0-1 0 0 0,-1 1 0 0 0,-1-2 0 0 0,0 1 0 0 0,-2-1-1 0 0,1-1-82 0 0,-2-17-1760 0 0,-13 32-9530 0 0,3 1-524 0 0</inkml:trace>
  <inkml:trace contextRef="#ctx0" brushRef="#br0" timeOffset="2695.697">5724 872 17316 0 0,'0'0'1677'0'0,"0"0"-298"0"0,0 0-96 0 0,0 0-140 0 0,0 0-291 0 0,0 0-274 0 0,0 0-137 0 0,0 0-85 0 0,0 0-37 0 0,0 0-27 0 0,0 0-32 0 0,0 0-94 0 0,0 0-52 0 0,20-26-11 0 0,62-82-47 0 0,15 0 20 0 0,-68 89-1243 0 0,-24 45-264 0 0,-4-19 1463 0 0,2 0-1 0 0,-1 0 1 0 0,1-1-1 0 0,0 1 1 0 0,0-1-1 0 0,1 0 1 0 0,-1 0 0 0 0,1 0-1 0 0,1 0 1 0 0,-1 0-1 0 0,1-1 1 0 0,0 0-1 0 0,0 0 1 0 0,1 0 0 0 0,0-1-1 0 0,-1 0 1 0 0,2 0-1 0 0,-1 0 1 0 0,0-1-1 0 0,1 0 1 0 0,-1 0-1 0 0,1-1 1 0 0,0 1 0 0 0,0-2-1 0 0,0 1 1 0 0,0-1-1 0 0,0 0 1 0 0,0 0-1 0 0,0-1 1 0 0,0 0-1 0 0,1 0 1 0 0,-1 0 0 0 0,0-1-32 0 0,20-2 298 0 0,1-1 1 0 0,-1-2 0 0 0,-1 0 0 0 0,1-2-1 0 0,-1-1 1 0 0,0-1 0 0 0,-1-1-1 0 0,0-1 1 0 0,-1-1 0 0 0,-1-1 0 0 0,0-1-1 0 0,-1-2 1 0 0,16-14-299 0 0,-28 24-51 0 0,-1 0-1 0 0,0-1 1 0 0,0 0-1 0 0,-1-1 1 0 0,1 1 0 0 0,-2-2-1 0 0,0 1 1 0 0,0-1-1 0 0,0 0 1 0 0,-2-1 0 0 0,1 1-1 0 0,-1-1 1 0 0,-1 0-1 0 0,0-1 1 0 0,0 1 0 0 0,-1-1-1 0 0,-1 0 1 0 0,0 1-1 0 0,0-1 1 0 0,-1-5 51 0 0,-3 0-2642 0 0,-2 8-2626 0 0,1 1-7290 0 0</inkml:trace>
</inkml:ink>
</file>

<file path=ppt/ink/ink3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21.8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46 544 0 0 0,'0'0'591'0'0,"0"0"316"0"0,0 0 85 0 0,0 0-11 0 0,0 0-76 0 0,-5 33-71 0 0,-18 104-75 0 0,13-31 1234 0 0,9-94-1040 0 0,-4 43-401 0 0,3-52 8073 0 0,3-24-8503 0 0,0 1 0 0 0,1-1 0 0 0,1 1 0 0 0,0 0 0 0 0,2 0 0 0 0,1 0 0 0 0,0 1-1 0 0,1 0 1 0 0,7-11-122 0 0,6-13 23 0 0,2 2 0 0 0,1 0-1 0 0,3 2 1 0 0,1 0 0 0 0,2 2-1 0 0,1 1 1 0 0,2 2 0 0 0,23-19-23 0 0,-55 52-22 0 0,0 1 0 0 0,1-1 0 0 0,-1 1 1 0 0,0-1-1 0 0,1 0 0 0 0,-1 1 0 0 0,0-1 1 0 0,1 1-1 0 0,-1-1 0 0 0,1 1 0 0 0,-1-1 0 0 0,1 1 1 0 0,-1-1-1 0 0,1 1 0 0 0,-1 0 0 0 0,1-1 1 0 0,-1 1-1 0 0,1 0 0 0 0,0-1 0 0 0,-1 1 0 0 0,1 0 1 0 0,0 0-1 0 0,-1 0 0 0 0,1-1 0 0 0,-1 1 1 0 0,1 0-1 0 0,0 0 0 0 0,-1 0 0 0 0,1 0 1 0 0,0 0-1 0 0,-1 0 0 0 0,1 0 0 0 0,0 1 0 0 0,-1-1 1 0 0,1 0-1 0 0,0 0 0 0 0,-1 0 0 0 0,1 1 1 0 0,0-1-1 0 0,-1 0 0 0 0,1 1 0 0 0,-1-1 0 0 0,1 0 1 0 0,-1 1-1 0 0,1-1 0 0 0,-1 1 0 0 0,1-1 1 0 0,-1 1-1 0 0,1-1 0 0 0,-1 1 22 0 0,2 36-2094 0 0,-2-23 1629 0 0,0 34-4232 0 0,0-16-2587 0 0,0-20 3542 0 0</inkml:trace>
  <inkml:trace contextRef="#ctx0" brushRef="#br0" timeOffset="361.99">702 437 1000 0 0,'0'0'2375'0'0,"0"0"-810"0"0,0 0-201 0 0,0 0 102 0 0,0 0 58 0 0,0 0-129 0 0,0 0-184 0 0,0 0-144 0 0,0 0-115 0 0,0 0-87 0 0,0 0-108 0 0,-18 35-133 0 0,-54 108-129 0 0,49-57 101 0 0,24-71-462 0 0,-3-9-62 0 0,1-1-1 0 0,0 0 1 0 0,0 1-1 0 0,0-1 1 0 0,1 0-1 0 0,0 1 1 0 0,0-1-1 0 0,0 1 1 0 0,1-1-1 0 0,-1 0 1 0 0,1 1-1 0 0,1-1 1 0 0,-1 0-1 0 0,1 0 1 0 0,0 1-1 0 0,0-1 1 0 0,0-1-1 0 0,1 1 1 0 0,-1 0-1 0 0,1-1 1 0 0,1 1-1 0 0,-1-1 1 0 0,0 0-1 0 0,1 0 1 0 0,0 0-1 0 0,0 0 1 0 0,0-1-1 0 0,1 0 1 0 0,-1 0-1 0 0,1 0 1 0 0,0 0-1 0 0,-1-1 1 0 0,5 2-72 0 0,-2-3 146 0 0,0-1 0 0 0,0 0 1 0 0,-1 0-1 0 0,1 0 1 0 0,0-1-1 0 0,-1 0 0 0 0,1-1 1 0 0,-1 1-1 0 0,1-1 1 0 0,-1 0-1 0 0,1-1 0 0 0,-1 0 1 0 0,0 0-1 0 0,0 0 1 0 0,-1 0-1 0 0,1-1 0 0 0,-1 0 1 0 0,1 0-1 0 0,-1-1 1 0 0,-1 0-1 0 0,1 1 0 0 0,0-2 1 0 0,-1 1-1 0 0,0 0 1 0 0,-1-1-1 0 0,1 0 0 0 0,0-2-146 0 0,1 2 15 0 0,-1-1 0 0 0,1-1 0 0 0,-2 1-1 0 0,1-1 1 0 0,-1 1 0 0 0,0-1 0 0 0,0 0-1 0 0,-1 0 1 0 0,0 0 0 0 0,-1-1 0 0 0,0 1 0 0 0,0 0-1 0 0,-1-1 1 0 0,0 1 0 0 0,0 0 0 0 0,-1-1-1 0 0,0 1 1 0 0,0 0 0 0 0,-1 0 0 0 0,0-1-1 0 0,-1 1 1 0 0,1 1 0 0 0,-2-1 0 0 0,1 0-1 0 0,-1 1 1 0 0,0 0 0 0 0,-1-1 0 0 0,1 2-1 0 0,-3-3-14 0 0,-1 2-404 0 0,0 0-1 0 0,-1 0 1 0 0,0 1-1 0 0,0 1 0 0 0,0-1 1 0 0,-1 1-1 0 0,1 1 0 0 0,-1 0 1 0 0,-1 0-1 0 0,1 1 0 0 0,-7-1 405 0 0,-29 1-4884 0 0,3 13-4224 0 0,27-2 3421 0 0</inkml:trace>
  <inkml:trace contextRef="#ctx0" brushRef="#br0" timeOffset="782.016">1329 463 4241 0 0,'0'0'1562'0'0,"0"0"-130"0"0,0 0 116 0 0,0 0 259 0 0,0 0 122 0 0,0 0-78 0 0,0 0-288 0 0,0 0-427 0 0,0 0-384 0 0,0 0-308 0 0,0 0-162 0 0,0 0-36 0 0,-18 11-10 0 0,-60 38 7 0 0,68-42-169 0 0,0 0-1 0 0,0 1 1 0 0,1 1-1 0 0,0-1 1 0 0,0 2-1 0 0,1-1 1 0 0,0 1-1 0 0,0 0 1 0 0,2 1-1 0 0,-1 0 1 0 0,1 0-74 0 0,0-2 50 0 0,3-4-48 0 0,-1 0 0 0 0,1-1-1 0 0,0 1 1 0 0,0 0 0 0 0,0 1 0 0 0,1-1 0 0 0,0 0 0 0 0,0 1-1 0 0,0-1 1 0 0,1 1 0 0 0,0 0 0 0 0,0-1 0 0 0,0 1 0 0 0,1 0-1 0 0,0 0 1 0 0,0-1 0 0 0,0 1 0 0 0,1 0 0 0 0,0 0 0 0 0,0-1-1 0 0,0 1 1 0 0,1 0 0 0 0,-1-1 0 0 0,1 1 0 0 0,1-1 0 0 0,-1 0-1 0 0,1 0 1 0 0,0 0 0 0 0,0 0 0 0 0,1 0 0 0 0,-1-1 0 0 0,1 1-1 0 0,0-1 1 0 0,0 0 0 0 0,0 0 0 0 0,1-1 0 0 0,0 1 0 0 0,-1-1-1 0 0,1 0 1 0 0,4 2-2 0 0,5-1 130 0 0,-1-1 0 0 0,0 0 0 0 0,1-1 0 0 0,0 0 0 0 0,-1-1 0 0 0,1-1 0 0 0,0 0 1 0 0,0-1-1 0 0,-1-1 0 0 0,1 0 0 0 0,-1 0 0 0 0,1-2 0 0 0,-1 0 0 0 0,0 0 0 0 0,0-1 0 0 0,-1 0 0 0 0,1-1 0 0 0,9-7-130 0 0,21-14 493 0 0,-1-2 1 0 0,-2-2-1 0 0,-1-1 1 0 0,16-18-494 0 0,-31 27 129 0 0,0 0 0 0 0,-2-2 1 0 0,-1-1-1 0 0,0 0 1 0 0,-2-2-1 0 0,-2 0 1 0 0,5-11-130 0 0,-15 26-22 0 0,-1-1 1 0 0,0 0-1 0 0,-1 0 1 0 0,0-1-1 0 0,-1 1 1 0 0,-1-1 0 0 0,-1 0-1 0 0,0 0 1 0 0,0 0-1 0 0,-2 0 1 0 0,0-1-1 0 0,0 1 1 0 0,-2 0-1 0 0,0 0 1 0 0,-1 0-1 0 0,0 0 1 0 0,-2-3 21 0 0,3 10-47 0 0,0-1-1 0 0,-1 1 1 0 0,0 0-1 0 0,0 0 1 0 0,-1 0 0 0 0,0 0-1 0 0,-1 0 1 0 0,1 1 0 0 0,-1 0-1 0 0,-1 0 1 0 0,0 0-1 0 0,1 1 1 0 0,-2 0 0 0 0,1 0-1 0 0,-1 0 1 0 0,0 1 0 0 0,0 0-1 0 0,-1 0 1 0 0,1 1-1 0 0,-1 0 1 0 0,0 0 0 0 0,0 1-1 0 0,0 0 1 0 0,-1 1-1 0 0,1-1 1 0 0,-1 1 0 0 0,1 1-1 0 0,-1 0 1 0 0,0 0 0 0 0,0 1-1 0 0,1 0 1 0 0,-1 0-1 0 0,0 1 1 0 0,0 0 0 0 0,1 1-1 0 0,-6 1 48 0 0,3 3-5 0 0,1 0-1 0 0,-1 0 0 0 0,1 1 0 0 0,0 0 0 0 0,1 1 1 0 0,0 0-1 0 0,0 0 0 0 0,0 1 0 0 0,1 0 1 0 0,1 1-1 0 0,0-1 0 0 0,0 1 0 0 0,0 1 1 0 0,2 0-1 0 0,-1 0 0 0 0,1 0 0 0 0,1 0 1 0 0,0 1-1 0 0,1-1 0 0 0,0 1 0 0 0,0 0 0 0 0,2 0 1 0 0,-1 0-1 0 0,1 0 0 0 0,1 1 0 0 0,0-1 1 0 0,1 0-1 0 0,1 0 0 0 0,-1 0 0 0 0,2 0 1 0 0,0 0-1 0 0,0-1 0 0 0,1 1 0 0 0,0-1 0 0 0,1 1 1 0 0,1-2-1 0 0,1 4 6 0 0,16 20 82 0 0,1-1 0 0 0,2 0-1 0 0,1-2 1 0 0,1-1 0 0 0,2-2 0 0 0,1 0 0 0 0,1-2-1 0 0,1-2 1 0 0,1-1 0 0 0,4 1-82 0 0,-19-11 59 0 0,201 98-1164 0 0,-189-101-2419 0 0,-11-6-5049 0 0,-9-3-2243 0 0</inkml:trace>
</inkml:ink>
</file>

<file path=ppt/ink/ink3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30.1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376 193 4185 0 0,'0'0'1458'0'0,"0"0"-634"0"0,0 0-404 0 0,0 0-92 0 0,0 0 56 0 0,0 0 88 0 0,0 0 127 0 0,0 0 152 0 0,0 0 116 0 0,0 0 63 0 0,0 0-39 0 0,3 18-101 0 0,20 134 1298 0 0,-21-72-1298 0 0,-4 1 0 0 0,-2 0 0 0 0,-5-1 0 0 0,-3 1-790 0 0,-36 132-46 0 0,31-161-2941 0 0,17-51 1672 0 0,0-1-464 0 0,0 0-714 0 0,0 0-790 0 0,0 0-312 0 0,0 0 946 0 0</inkml:trace>
  <inkml:trace contextRef="#ctx0" brushRef="#br0" timeOffset="251.383">0 623 10218 0 0,'0'0'1363'0'0,"0"0"-749"0"0,0 0-212 0 0,0 0 311 0 0,0 0 365 0 0,0 0 197 0 0,0 0-18 0 0,0 0-172 0 0,38-5-150 0 0,120-17-147 0 0,30-26 655 0 0,-115 24-1156 0 0,206-55-539 0 0,-219 63-3975 0 0,-1 0-4066 0 0,-48 13-393 0 0</inkml:trace>
  <inkml:trace contextRef="#ctx0" brushRef="#br0" timeOffset="670.313">910 75 13179 0 0,'0'0'727'0'0,"0"0"-205"0"0,0 0-32 0 0,0 0 187 0 0,0 0 150 0 0,0 0 59 0 0,-9 30-45 0 0,-27 101-111 0 0,0 95 922 0 0,8 156-1273 0 0,27-379-367 0 0,1 0 1 0 0,-1 0 0 0 0,1 0-1 0 0,-1 1 1 0 0,1-1 0 0 0,0 0-1 0 0,0 0 1 0 0,0 1-1 0 0,1-1 1 0 0,-1 0 0 0 0,1 0-1 0 0,0 0 1 0 0,0 1 0 0 0,0-1-1 0 0,0 0 1 0 0,0 0 0 0 0,1 0-1 0 0,-1-1 1 0 0,1 1-1 0 0,0 0 1 0 0,0 0 0 0 0,0-1-1 0 0,0 0 1 0 0,0 1 0 0 0,1-1-1 0 0,-1 0 1 0 0,1 0 0 0 0,-1 0-1 0 0,1 0 1 0 0,0 0-1 0 0,0-1 1 0 0,0 1 0 0 0,0-1-1 0 0,0 0 1 0 0,0 0 0 0 0,0 0-1 0 0,0 0 1 0 0,0-1-1 0 0,1 1 1 0 0,-1-1 0 0 0,0 0-1 0 0,0 0 1 0 0,1 0 0 0 0,-1 0-1 0 0,0 0 1 0 0,0-1 0 0 0,1 0-1 0 0,-1 1 1 0 0,0-1-1 0 0,0-1 1 0 0,0 1 0 0 0,0 0-1 0 0,0-1-12 0 0,137-118 751 0 0,-15 15-623 0 0,-124 103-132 0 0,0 1 1 0 0,0 0-1 0 0,0 0 1 0 0,0 1-1 0 0,0-1 0 0 0,0 0 1 0 0,0 0-1 0 0,1 0 0 0 0,-1 1 1 0 0,0-1-1 0 0,1 1 0 0 0,-1-1 1 0 0,0 1-1 0 0,1-1 0 0 0,-1 1 1 0 0,0 0-1 0 0,1 0 0 0 0,-1 0 1 0 0,1 0-1 0 0,-1 0 0 0 0,1 0 1 0 0,-1 0-1 0 0,0 0 0 0 0,1 0 1 0 0,-1 1-1 0 0,1-1 0 0 0,-1 0 1 0 0,0 1-1 0 0,1-1 1 0 0,-1 1-1 0 0,0 0 0 0 0,0-1 1 0 0,1 1-1 0 0,-1 0 0 0 0,0 0 1 0 0,0 0-1 0 0,0 0 0 0 0,0 0 1 0 0,0 0-1 0 0,0 0 0 0 0,0 0 1 0 0,-1 0-1 0 0,1 1 0 0 0,0-1 1 0 0,0 0-1 0 0,-1 0 0 0 0,1 1 1 0 0,-1-1-1 0 0,1 0 0 0 0,-1 2 4 0 0,6 146-816 0 0,13-132-2499 0 0,-2-15-6389 0 0,-11-2 1264 0 0</inkml:trace>
  <inkml:trace contextRef="#ctx0" brushRef="#br0" timeOffset="1451.792">1705 605 5417 0 0,'0'0'3157'0'0,"0"0"-1073"0"0,0 0-383 0 0,0 0-60 0 0,0 0-202 0 0,0 0-233 0 0,0 0-267 0 0,0 0-242 0 0,0 0-143 0 0,0 0-141 0 0,-31 18-118 0 0,-97 60-88 0 0,61-19 1 0 0,62-54-223 0 0,-1 0 0 0 0,2 1 1 0 0,-1-1-1 0 0,1 1 1 0 0,-1 0-1 0 0,1 0 0 0 0,1 0 1 0 0,-1 1-1 0 0,1-1 1 0 0,1 1-1 0 0,-1 0 0 0 0,1 0 1 0 0,0 0-1 0 0,0 0 1 0 0,1 0-1 0 0,0 0 0 0 0,1 0 1 0 0,-1 4 14 0 0,3-9 15 0 0,1-1 0 0 0,-1 1 0 0 0,0 0 0 0 0,1-1 0 0 0,0 0-1 0 0,-1 1 1 0 0,1-1 0 0 0,0 0 0 0 0,-1 0 0 0 0,1 0 0 0 0,0-1 0 0 0,0 1 0 0 0,0-1 0 0 0,-1 0 0 0 0,1 1 0 0 0,0-1 0 0 0,0-1 0 0 0,0 1-1 0 0,0 0 1 0 0,0-1 0 0 0,0 1 0 0 0,-1-1 0 0 0,1 0 0 0 0,0 0 0 0 0,-1 0 0 0 0,2 0-15 0 0,143-76 792 0 0,76-66-597 0 0,-221 143-215 0 0,-1 0 0 0 0,1 0 0 0 0,-1-1 1 0 0,0 1-1 0 0,1 0 0 0 0,-1 0 0 0 0,0 0 0 0 0,1 1 1 0 0,-1-1-1 0 0,0 0 0 0 0,1 0 0 0 0,-1 1 0 0 0,0-1 0 0 0,1 1 1 0 0,-1-1-1 0 0,0 1 0 0 0,0-1 0 0 0,1 1 0 0 0,-1 0 1 0 0,0 0-1 0 0,0-1 0 0 0,0 1 0 0 0,0 0 0 0 0,0 0 0 0 0,0 0 1 0 0,0 0-1 0 0,0 0 0 0 0,-1 1 0 0 0,1-1 0 0 0,0 0 1 0 0,-1 0-1 0 0,1 0 0 0 0,-1 1 0 0 0,1-1 0 0 0,-1 0 1 0 0,1 1-1 0 0,-1-1 0 0 0,0 0 0 0 0,0 1 0 0 0,0-1 0 0 0,0 0 1 0 0,0 1-1 0 0,0-1 0 0 0,0 1 0 0 0,0-1 0 0 0,0 0 1 0 0,-1 1-1 0 0,1-1 0 0 0,0 0 0 0 0,-1 1 0 0 0,1-1 1 0 0,-1 0-1 0 0,0 0 0 0 0,1 0 0 0 0,-1 1 0 0 0,0-1 0 0 0,0 0 20 0 0,0 10 76 0 0,-5 26-39 0 0,5-34-37 0 0,-1-1-1 0 0,1 1 1 0 0,-1 0-1 0 0,1 0 1 0 0,0 0-1 0 0,0 0 1 0 0,0 0-1 0 0,1 1 1 0 0,-1-1-1 0 0,1 0 1 0 0,0 0-1 0 0,0 0 1 0 0,0 1-1 0 0,0-1 1 0 0,0 0 0 0 0,1 0-1 0 0,-1 0 1 0 0,1 0-1 0 0,0 1 1 0 0,0-1-1 0 0,0 0 1 0 0,0 0-1 0 0,1-1 1 0 0,-1 1-1 0 0,1 0 1 0 0,-1 0-1 0 0,1-1 1 0 0,0 1-1 0 0,0-1 1 0 0,1 1-1 0 0,-1-1 1 0 0,0 0-1 0 0,1 0 1 0 0,-1 0-1 0 0,1 0 1 0 0,0-1-1 0 0,0 1 1 0 0,-1 0 0 0 0,1-1-1 0 0,0 0 1 0 0,1 0 0 0 0,2 0 26 0 0,-1-1 1 0 0,1 0-1 0 0,0 0 1 0 0,0-1-1 0 0,0 1 1 0 0,0-1-1 0 0,0-1 1 0 0,0 1-1 0 0,0-1 1 0 0,-1 0-1 0 0,1 0 1 0 0,-1-1-1 0 0,1 1 1 0 0,-1-1-1 0 0,4-3-26 0 0,72-36-287 0 0,-29-16 1694 0 0,82-160 1733 0 0,-110 182-3066 0 0,-2-1 1 0 0,-1 0-1 0 0,-2-2 1 0 0,-2 0-1 0 0,-1-1 1 0 0,-2-1 0 0 0,-2 0-1 0 0,-2-1 1 0 0,-1 0-1 0 0,-3 0 1 0 0,1-22-75 0 0,-7 63-10 0 0,0-1 1 0 0,0 0 0 0 0,0 1-1 0 0,0-1 1 0 0,0 1-1 0 0,0-1 1 0 0,-1 0 0 0 0,1 1-1 0 0,0-1 1 0 0,-1 1 0 0 0,1-1-1 0 0,-1 1 1 0 0,0-1-1 0 0,1 1 1 0 0,-1-1 0 0 0,0 1-1 0 0,0 0 1 0 0,0 0 0 0 0,0-1-1 0 0,0 1 1 0 0,0 0-1 0 0,-1 0 1 0 0,1 0 0 0 0,0 0-1 0 0,0 0 1 0 0,-1 0-1 0 0,1 0 1 0 0,-1 1 0 0 0,1-1-1 0 0,-1 0 1 0 0,1 1 0 0 0,-1-1-1 0 0,1 1 1 0 0,-1 0-1 0 0,1-1 1 0 0,-1 1 0 0 0,0 0-1 0 0,1 0 1 0 0,-1 0-1 0 0,1 0 1 0 0,-1 0 0 0 0,0 1-1 0 0,1-1 1 0 0,-1 0 0 0 0,1 1-1 0 0,-1-1 1 0 0,1 1-1 0 0,-1-1 1 0 0,1 1 0 0 0,-1 0-1 0 0,1 0 1 0 0,-1 0 0 0 0,1-1-1 0 0,0 1 1 0 0,0 1-1 0 0,0-1 1 0 0,-2 1 9 0 0,-11 12-39 0 0,1 2-1 0 0,0 0 1 0 0,1 0 0 0 0,0 1-1 0 0,1 0 1 0 0,2 1 0 0 0,-1 0-1 0 0,2 1 1 0 0,0 0 0 0 0,2 0-1 0 0,0 1 1 0 0,1 0 0 0 0,1 0-1 0 0,1 0 1 0 0,0 0 0 0 0,2 0-1 0 0,0 1 1 0 0,2 16 39 0 0,-1-15-9 0 0,1 0 0 0 0,0-1-1 0 0,2 1 1 0 0,0 0 0 0 0,2-1 0 0 0,0 1 0 0 0,2-1-1 0 0,3 9 11 0 0,3-2-36 0 0,0 1 1 0 0,2-2-1 0 0,1 0 1 0 0,1-1-1 0 0,1-1 1 0 0,1 0-1 0 0,21 20 35 0 0,25 27-1015 0 0,-65-72 803 0 0,0 0 0 0 0,-1 0 0 0 0,1-1 0 0 0,0 1 0 0 0,0 0 0 0 0,0 0-1 0 0,0 0 1 0 0,0-1 0 0 0,0 1 0 0 0,0 0 0 0 0,0 0 0 0 0,0 0 0 0 0,0-1 0 0 0,0 1-1 0 0,0 0 1 0 0,0 0 0 0 0,0 0 0 0 0,0-1 0 0 0,0 1 0 0 0,0 0 0 0 0,0 0 0 0 0,1 0 0 0 0,-1-1-1 0 0,0 1 1 0 0,0 0 0 0 0,0 0 0 0 0,0 0 0 0 0,0 0 0 0 0,0-1 0 0 0,0 1 0 0 0,1 0-1 0 0,-1 0 1 0 0,0 0 0 0 0,0 0 0 0 0,0 0 0 0 0,1-1 212 0 0,-17-12-8931 0 0,11 9 2560 0 0</inkml:trace>
  <inkml:trace contextRef="#ctx0" brushRef="#br0" timeOffset="1694.122">2081 366 12163 0 0,'0'0'2391'0'0,"0"0"-1228"0"0,0 0-669 0 0,0 0 43 0 0,0 0 249 0 0,0 0 203 0 0,0 0 71 0 0,0 0-92 0 0,0 0-133 0 0,0 0-150 0 0,0 0-130 0 0,35 8-115 0 0,113 23-101 0 0,-29-23 156 0 0,116-22-74 0 0,-82-11-5083 0 0,-122 20-1670 0 0,-9 2-5387 0 0</inkml:trace>
  <inkml:trace contextRef="#ctx0" brushRef="#br0" timeOffset="2966.917">3220 498 4457 0 0,'0'0'1646'0'0,"0"0"35"0"0,0 0 73 0 0,0 0 25 0 0,0 0-139 0 0,0 0-310 0 0,0 0-267 0 0,0 0-184 0 0,0 0-134 0 0,0 0-101 0 0,0 0-129 0 0,-31 8-99 0 0,-100 28-80 0 0,69 0 83 0 0,52-24-304 0 0,0-1-72 0 0,0 0 0 0 0,1 1 1 0 0,0 0-1 0 0,1 0 0 0 0,0 1 0 0 0,1 0 1 0 0,1 0-1 0 0,0 1 0 0 0,1-1 0 0 0,0 1 1 0 0,1 1-1 0 0,1-1 0 0 0,0 0 1 0 0,1 1-1 0 0,0 0 0 0 0,2-1 0 0 0,-1 1 1 0 0,3 13-44 0 0,-2-26 14 0 0,1 0 0 0 0,-1 1 0 0 0,1-1 1 0 0,0 0-1 0 0,0 1 0 0 0,0-1 0 0 0,0 0 1 0 0,0 0-1 0 0,1 0 0 0 0,-1 0 0 0 0,1 0 0 0 0,-1 0 1 0 0,1 0-1 0 0,0-1 0 0 0,-1 1 0 0 0,1-1 1 0 0,0 1-1 0 0,0-1 0 0 0,0 1 0 0 0,0-1 1 0 0,1 0-1 0 0,-1 0 0 0 0,0 0 0 0 0,0 0 1 0 0,1-1-1 0 0,-1 1 0 0 0,0-1 0 0 0,1 1 0 0 0,-1-1 1 0 0,1 0-1 0 0,-1 0 0 0 0,0 0 0 0 0,1 0 1 0 0,-1 0-1 0 0,1 0-14 0 0,82-20 1010 0 0,-54 2-864 0 0,-1-1 0 0 0,-1-2 0 0 0,-1 0 0 0 0,-1-2 0 0 0,-1-1 0 0 0,-1-1 0 0 0,-1-1 0 0 0,-2-1 0 0 0,0-1 0 0 0,-2-2 0 0 0,15-27-146 0 0,20-24-147 0 0,-55 80-36 0 0,0 17-676 0 0,-32 164 527 0 0,31-164 326 0 0,0-11 3 0 0,0 0 1 0 0,0 0 0 0 0,1 0-1 0 0,0 0 1 0 0,0 0 0 0 0,1 0-1 0 0,-1 0 1 0 0,1 0 0 0 0,0 0-1 0 0,0 0 1 0 0,0 0-1 0 0,1 0 1 0 0,0 0 0 0 0,0-1-1 0 0,0 1 1 0 0,1-1 0 0 0,1 3 2 0 0,0-3 37 0 0,0-1 1 0 0,0-1-1 0 0,0 1 0 0 0,0 0 1 0 0,0-1-1 0 0,0 0 1 0 0,1 0-1 0 0,-1 0 1 0 0,1-1-1 0 0,-1 1 1 0 0,1-1-1 0 0,0 0 1 0 0,0-1-1 0 0,0 1 0 0 0,-1-1 1 0 0,1 0-1 0 0,0 0 1 0 0,0 0-1 0 0,0-1 1 0 0,-1 1-1 0 0,1-1 1 0 0,0 0-1 0 0,0-1 1 0 0,-1 1-1 0 0,1-1 0 0 0,-1 0 1 0 0,0 0-1 0 0,4-3-37 0 0,111-85 941 0 0,-89 63-854 0 0,-2-1 0 0 0,-2-1-1 0 0,0-1 1 0 0,-2-1 0 0 0,-1-1 0 0 0,-2-2-1 0 0,-1 0 1 0 0,5-15-87 0 0,-22 44-43 0 0,-1 0 0 0 0,1 0 0 0 0,-1 0-1 0 0,-1-1 1 0 0,1 1 0 0 0,-1-1 0 0 0,0 1 0 0 0,0-1 0 0 0,-1 0 0 0 0,1 1 0 0 0,-1-1-1 0 0,0 0 1 0 0,-1 0 0 0 0,0 1 0 0 0,0-1 0 0 0,0 1 0 0 0,0-1 0 0 0,-1 1 0 0 0,0-1-1 0 0,0 1 1 0 0,-1 0 43 0 0,0 3-91 0 0,0 1 0 0 0,0-1 0 0 0,-1 1 0 0 0,1 0-1 0 0,-1 0 1 0 0,1 1 0 0 0,-1-1 0 0 0,1 1 0 0 0,-1 0-1 0 0,0 0 1 0 0,1 0 0 0 0,-1 0 0 0 0,1 0 0 0 0,-1 1-1 0 0,1 0 1 0 0,-1 0 0 0 0,1 0 0 0 0,-1 0 0 0 0,1 0-1 0 0,0 1 1 0 0,-1-1 0 0 0,1 1 0 0 0,0 0 0 0 0,0 0-1 0 0,0 0 1 0 0,-1 1 91 0 0,-10 7-99 0 0,-1 1 0 0 0,1 0 0 0 0,1 1 0 0 0,0 1 0 0 0,1 0 0 0 0,0 1 0 0 0,1 0 0 0 0,1 0 0 0 0,0 1 0 0 0,1 1 0 0 0,1-1 0 0 0,0 1 0 0 0,0 4 99 0 0,7-18 0 0 0,0 0-1 0 0,1 1 0 0 0,0-1 0 0 0,-1 1 1 0 0,1-1-1 0 0,0 1 0 0 0,0-1 1 0 0,0 1-1 0 0,1 0 0 0 0,-1-1 0 0 0,1 0 1 0 0,-1 1-1 0 0,1-1 0 0 0,0 1 1 0 0,0-1-1 0 0,0 0 0 0 0,0 1 1 0 0,0-1-1 0 0,0 0 0 0 0,1 0 0 0 0,-1 0 1 0 0,1 0-1 0 0,0 0 0 0 0,-1 0 1 0 0,1-1-1 0 0,0 1 0 0 0,0 0 1 0 0,0-1-1 0 0,0 1 0 0 0,1-1 0 0 0,-1 0 1 0 0,0 0-1 0 0,0 0 0 0 0,1 0 1 0 0,-1 0-1 0 0,1 0 0 0 0,-1-1 0 0 0,0 1 1 0 0,1-1-1 0 0,0 0 1 0 0,106 2 548 0 0,130-48 389 0 0,-238 45-934 0 0,0 1 0 0 0,0 0-1 0 0,1 0 1 0 0,-1-1 0 0 0,0 1 0 0 0,1 0 0 0 0,-1 0 0 0 0,0 1 0 0 0,0-1 0 0 0,1 0 0 0 0,-1 0 0 0 0,0 0 0 0 0,1 1 0 0 0,-1-1 0 0 0,0 1 0 0 0,0-1 0 0 0,0 1 0 0 0,1 0 0 0 0,-1-1 0 0 0,0 1 0 0 0,0 0 0 0 0,0 0 0 0 0,0 0 0 0 0,0-1 0 0 0,0 1 0 0 0,-1 0 0 0 0,1 0 0 0 0,0 0 0 0 0,0 1 0 0 0,-1-1 0 0 0,1 0 0 0 0,-1 0 0 0 0,1 0 0 0 0,-1 0 0 0 0,1 1 0 0 0,-1-1 0 0 0,0 0 0 0 0,1 1 0 0 0,-1-1 0 0 0,0 0 0 0 0,0 0 0 0 0,0 1 0 0 0,0-1 0 0 0,0 0 0 0 0,0 1 0 0 0,0-1 0 0 0,-1 1-3 0 0,-30 211 118 0 0,31-211-126 0 0,-1 0-1 0 0,1 0 1 0 0,0 1-1 0 0,0-1 1 0 0,0 0-1 0 0,0 1 0 0 0,0-1 1 0 0,1 0-1 0 0,-1 0 1 0 0,0 1-1 0 0,1-1 1 0 0,0 0-1 0 0,0 0 1 0 0,0 0-1 0 0,0 0 1 0 0,0 0-1 0 0,0 0 1 0 0,0 0-1 0 0,0 0 0 0 0,1 0 1 0 0,-1-1-1 0 0,1 1 1 0 0,0 0-1 0 0,-1-1 1 0 0,1 1-1 0 0,0-1 1 0 0,0 0-1 0 0,0 0 1 0 0,0 0-1 0 0,0 0 0 0 0,0 0 1 0 0,0 0-1 0 0,0 0 1 0 0,0 0-1 0 0,1-1 1 0 0,-1 1-1 0 0,0-1 9 0 0,10 0 92 0 0,-1 0-1 0 0,1 0 0 0 0,-1-2 1 0 0,0 1-1 0 0,0-1 1 0 0,0-1-1 0 0,0 0 0 0 0,0 0 1 0 0,0-1-1 0 0,-1-1 0 0 0,1 0 1 0 0,-1 0-1 0 0,-1-1 1 0 0,1 0-1 0 0,-1-1 0 0 0,0 0 1 0 0,0 0-1 0 0,-1-1 1 0 0,0 0-1 0 0,0 0 0 0 0,1-5-91 0 0,5 2 97 0 0,-1 0-1 0 0,0-2 0 0 0,-1 0 1 0 0,0 0-1 0 0,-1-1 1 0 0,-1 0-1 0 0,0-1 0 0 0,-1 0 1 0 0,0-1-1 0 0,-2 0 1 0 0,1 0-1 0 0,-2-1 0 0 0,-1 0 1 0 0,0 0-1 0 0,-1 0 1 0 0,0 0-1 0 0,-2-1 0 0 0,1-13-96 0 0,-3 29-7 0 0,0 0 1 0 0,0 1-1 0 0,0-1 0 0 0,0 0 0 0 0,0 0 0 0 0,-1 0 1 0 0,1 1-1 0 0,-1-1 0 0 0,1 0 0 0 0,-1 0 0 0 0,0 1 0 0 0,1-1 1 0 0,-1 0-1 0 0,0 1 0 0 0,0-1 0 0 0,0 1 0 0 0,0-1 0 0 0,-1 1 1 0 0,1 0-1 0 0,0-1 0 0 0,-1 1 0 0 0,1 0 0 0 0,0 0 0 0 0,-1 0 1 0 0,0 0-1 0 0,1 0 0 0 0,-1 0 0 0 0,0 0 0 0 0,1 1 0 0 0,-1-1 1 0 0,0 0-1 0 0,0 1 0 0 0,1 0 0 0 0,-1-1 0 0 0,0 1 0 0 0,0 0 1 0 0,0 0-1 0 0,1 0 0 0 0,-1 0 0 0 0,0 0 0 0 0,0 1 0 0 0,-1-1 7 0 0,-76 32-521 0 0,64-20 487 0 0,1 0-1 0 0,1 2 1 0 0,0 0 0 0 0,1 0-1 0 0,0 1 1 0 0,1 0-1 0 0,1 1 1 0 0,0 1 0 0 0,1-1-1 0 0,1 1 1 0 0,1 1-1 0 0,0 0 1 0 0,1 0 0 0 0,1 0-1 0 0,1 0 1 0 0,1 1-1 0 0,0 0 1 0 0,1-1 0 0 0,1 6 34 0 0,1-16-11 0 0,1 0 0 0 0,-1 0 0 0 0,2 0 1 0 0,-1 0-1 0 0,1 0 0 0 0,0 0 0 0 0,0-1 0 0 0,1 1 1 0 0,0-1-1 0 0,1 1 0 0 0,-1-1 0 0 0,1 0 1 0 0,1 0-1 0 0,-1-1 0 0 0,1 1 0 0 0,1-1 0 0 0,-1 0 1 0 0,1-1-1 0 0,0 1 0 0 0,0-1 0 0 0,0 0 1 0 0,1 0-1 0 0,0-1 0 0 0,7 4 11 0 0,4 2-138 0 0,1-1 0 0 0,0-1 1 0 0,1 0-1 0 0,0-1 0 0 0,0-1 0 0 0,0-1 1 0 0,1-1-1 0 0,-1-1 0 0 0,1-1 0 0 0,0 0 0 0 0,0-2 1 0 0,0 0-1 0 0,8-2 138 0 0,-1-4-2226 0 0,-9 0-2452 0 0,-15 5 3177 0 0,11-4-9932 0 0</inkml:trace>
</inkml:ink>
</file>

<file path=ppt/ink/ink3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47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26 627 216 0 0,'0'0'264'0'0,"0"0"-384"0"0,0 0 4 0 0,0 0 489 0 0,0 0 526 0 0,0 0 410 0 0,0 0 260 0 0,0 0 30 0 0,0 0-136 0 0,34-3-221 0 0,110-7-195 0 0,574-20 6130 0 0,-189 10-5411 0 0,402-20 220 0 0,-343 22-1019 0 0,-117 14-345 0 0,-158-3-57 0 0,732-31 870 0 0,-503 29-791 0 0,-339 11-484 0 0,385 24 237 0 0,-233-32 261 0 0,63-21-658 0 0,3 18 209 0 0,-264 10-120 0 0,-117 0-81 0 0,106-13-308 0 0,-131 4-974 0 0,-12 4-2436 0 0,-2-2-4763 0 0,-1 2-3526 0 0</inkml:trace>
  <inkml:trace contextRef="#ctx0" brushRef="#br0" timeOffset="819.029">8 67 5745 0 0,'0'0'2173'0'0,"0"0"-1010"0"0,0 0-337 0 0,0 0 193 0 0,0 0 294 0 0,0 0 70 0 0,0 0-194 0 0,0 0-315 0 0,0 0-289 0 0,0 0-102 0 0,0 0 18 0 0,0 0 45 0 0,0 0-9 0 0,1 20-19 0 0,12 148 774 0 0,0 288 1048 0 0,0-36-1909 0 0,-31-371-4177 0 0,6-35-511 0 0,0-3-3619 0 0,6-8 837 0 0</inkml:trace>
  <inkml:trace contextRef="#ctx0" brushRef="#br0" timeOffset="1947.872">7636 49 0 0 0,'0'0'1223'0'0,"0"0"287"0"0,0 0 102 0 0,0 0 62 0 0,0 0-11 0 0,0 0-18 0 0,0 0-75 0 0,0 0-166 0 0,0-8-134 0 0,0-24-103 0 0,0 24-99 0 0,0 8-82 0 0,0 0-84 0 0,0 0-117 0 0,0 0-124 0 0,0 0-103 0 0,0 0-101 0 0,0 0-61 0 0,0 0-44 0 0,0 0-62 0 0,1 22 688 0 0,8 284 2034 0 0,-9-210-2556 0 0,-15 179 379 0 0,20-98-578 0 0,-4-177-3641 0 0,-2-7-8353 0 0,-1 3 127 0 0</inkml:trace>
  <inkml:trace contextRef="#ctx0" brushRef="#br0" timeOffset="9992.85">3993 579 0 0 0,'0'0'0'0'0,"0"0"0"0"0,0 0 0 0 0,0 0 0 0 0,0 0 0 0 0,0 0 0 0 0,0 0 0 0 0,0 0 0 0 0,0 0 0 0 0,0 0 0 0 0,0 0 0 0 0,0 0 0 0 0,-53-48 0 0 0,45 48 0 0 0</inkml:trace>
  <inkml:trace contextRef="#ctx0" brushRef="#br0" timeOffset="10753.751">3732 498 0 0 0,'83'-87'0'0'0,"-56"44"0"0"0,37-48 2328 0 0,-29 62-2881 0 0,11-2 151 0 0,-21 6 2927 0 0,-19 20 5930 0 0,-2 8-3468 0 0,-2 16-2161 0 0,-7 27-3012 0 0,-68 156 1813 0 0,-8-25-1035 0 0,16-56-329 0 0,57-109 19 0 0,3-4-1043 0 0,3-2-4224 0 0,15-6-4461 0 0,-11 0 3453 0 0,0 0 4434 0 0</inkml:trace>
  <inkml:trace contextRef="#ctx0" brushRef="#br0" timeOffset="11289.657">3717 225 0 0 0,'0'0'648'0'0,"0"0"-50"0"0,0 0-58 0 0,0 0 141 0 0,0 0 311 0 0,0 0 287 0 0,0 0 142 0 0,0 0-53 0 0,0 0-196 0 0,0 0-265 0 0,0 0-236 0 0,0 0-114 0 0,2 0 2068 0 0,25 19 304 0 0,45 47-56 0 0,-25-26-2211 0 0,-2 3 0 0 0,-1 2 0 0 0,-3 2 0 0 0,-2 1 0 0 0,2 9-662 0 0,58 104 933 0 0,-83-131-553 0 0,-16-30-318 0 0,0-3-972 0 0,0-5-9363 0 0,0 5-1290 0 0</inkml:trace>
  <inkml:trace contextRef="#ctx0" brushRef="#br0" timeOffset="14461.351">4181 1190 760 0 0,'0'0'1258'0'0,"0"0"-55"0"0,0 0 180 0 0,0 0 290 0 0,0 0 122 0 0,0 0-80 0 0,0 0-182 0 0,0 0-236 0 0,0 0-192 0 0,0 0-128 0 0,0 0-129 0 0,1-6-100 0 0,4-20-74 0 0,-6 24-553 0 0,1 1 0 0 0,-1-1 0 0 0,1 0 0 0 0,-1 1 0 0 0,0-1 0 0 0,0 1 0 0 0,0-1 0 0 0,0 1 0 0 0,0-1 0 0 0,0 1 0 0 0,0 0 0 0 0,-1-1 0 0 0,1 1 0 0 0,0 0 0 0 0,-1 0 0 0 0,1 0 0 0 0,-1 0 0 0 0,1 0 0 0 0,-1 0 0 0 0,1 0 0 0 0,-1 1 0 0 0,0-1 0 0 0,1 0 0 0 0,-1 1 0 0 0,0 0 0 0 0,0-1 0 0 0,0 1-121 0 0,-15-3 141 0 0,0 0-1 0 0,1 2 1 0 0,-1 0 0 0 0,0 1-1 0 0,0 0 1 0 0,1 2-1 0 0,-1 0 1 0 0,0 1 0 0 0,1 0-1 0 0,0 1 1 0 0,-1 1-1 0 0,-11 6-140 0 0,13-5 54 0 0,1 1 0 0 0,1 0 0 0 0,-1 1-1 0 0,1 1 1 0 0,1 0 0 0 0,-1 1 0 0 0,2 0 0 0 0,-1 1-1 0 0,0 2-53 0 0,7-6 22 0 0,1 2-1 0 0,0-1 0 0 0,1 0 1 0 0,-1 1-1 0 0,1 0 0 0 0,1 0 1 0 0,0 0-1 0 0,0 0 0 0 0,1 0 1 0 0,0 0-1 0 0,1 0 0 0 0,-1 0 1 0 0,2 0-1 0 0,-1 1 0 0 0,3 6-21 0 0,-2 18 134 0 0,-1-26-73 0 0,1 0 1 0 0,0-1-1 0 0,1 1 0 0 0,0-1 1 0 0,0 1-1 0 0,0-1 1 0 0,1 0-1 0 0,0 0 0 0 0,0 0 1 0 0,1 0-1 0 0,0 0 1 0 0,0-1-1 0 0,1 0 0 0 0,0 0 1 0 0,0 0-1 0 0,0 0 1 0 0,1-1-1 0 0,-1 0 0 0 0,1 0 1 0 0,1-1-1 0 0,-1 1 1 0 0,1-1-1 0 0,-1-1 0 0 0,1 1 1 0 0,0-1-1 0 0,0 0 1 0 0,7 1-62 0 0,7 1 152 0 0,0-2 0 0 0,0 0 0 0 0,1-1 0 0 0,-1-1 1 0 0,1-1-1 0 0,-1-1 0 0 0,0-1 0 0 0,1-1 0 0 0,-1-1 1 0 0,0-1-1 0 0,-1 0 0 0 0,1-2 0 0 0,-1 0 1 0 0,0-1-1 0 0,5-4-152 0 0,34-40-854 0 0,-53 37-3322 0 0,-5-1-3856 0 0,-1 14-4244 0 0</inkml:trace>
  <inkml:trace contextRef="#ctx0" brushRef="#br0" timeOffset="15804.06">2141 244 0 0 0,'0'0'565'0'0,"0"0"593"0"0,0 0 253 0 0,0 0 28 0 0,0 0-91 0 0,0 0-111 0 0,0 0-145 0 0,0 0-105 0 0,0 0-79 0 0,-14 5-59 0 0,-44 16-50 0 0,53-19-605 0 0,1 0 0 0 0,0 0-1 0 0,-1 1 1 0 0,1-1 0 0 0,0 1 0 0 0,0 0-1 0 0,1 0 1 0 0,-1 1 0 0 0,1-1 0 0 0,-1 1 0 0 0,1-1-1 0 0,0 1 1 0 0,0 0 0 0 0,1 0 0 0 0,-3 5-194 0 0,-1 1 289 0 0,-6 12 53 0 0,2 0 1 0 0,1 1 0 0 0,0 0-1 0 0,2 1 1 0 0,0 0 0 0 0,2 0 0 0 0,1 0-1 0 0,1 0 1 0 0,0 1 0 0 0,2 0 0 0 0,1-1-1 0 0,2 9-342 0 0,1-16 155 0 0,0 0 1 0 0,1-1-1 0 0,0 1 0 0 0,2-1 0 0 0,0 0 0 0 0,0 0 0 0 0,2-1 0 0 0,0 0 0 0 0,0 0 0 0 0,2-1 0 0 0,0 0 0 0 0,0-1 0 0 0,2 0 0 0 0,-1 0 0 0 0,1-1 1 0 0,1-1-1 0 0,0 0 0 0 0,13 8-155 0 0,-14-13 167 0 0,0 1 0 0 0,0-2 1 0 0,1 0-1 0 0,-1 0 1 0 0,1-1-1 0 0,0-1 1 0 0,0 0-1 0 0,1-1 0 0 0,-1 0 1 0 0,0-1-1 0 0,1 0 1 0 0,-1-1-1 0 0,1-1 0 0 0,-1 0 1 0 0,0-1-1 0 0,1 0 1 0 0,4-3-168 0 0,-1 0 141 0 0,0-2 0 0 0,-1 0 0 0 0,0-1 0 0 0,0 0 0 0 0,-1-1 0 0 0,0-1 0 0 0,0-1 0 0 0,-1 0 0 0 0,-1-1 0 0 0,0 0 0 0 0,0-1 0 0 0,-1 0 0 0 0,-1-1 0 0 0,0-1 0 0 0,-1 0 0 0 0,7-15-141 0 0,-10 18 19 0 0,-1 0 1 0 0,0-1-1 0 0,-1 1 1 0 0,-1-1-1 0 0,0-1 1 0 0,0 1-1 0 0,-1 0 1 0 0,-1-1 0 0 0,-1 0-1 0 0,0 1 1 0 0,0-1-1 0 0,-2 0 1 0 0,1 0-1 0 0,-2 1 1 0 0,0-1-1 0 0,0 0 1 0 0,-2 1-1 0 0,1 0 1 0 0,-2 0-1 0 0,0 0 1 0 0,0 0 0 0 0,-1 0-20 0 0,-7-5-313 0 0,0 1 0 0 0,-1 0 0 0 0,-1 1 0 0 0,-1 0 0 0 0,0 1 0 0 0,-1 1 0 0 0,0 1 1 0 0,-1 0-1 0 0,0 1 0 0 0,-1 1 0 0 0,-1 1 0 0 0,0 1 0 0 0,0 1 0 0 0,-1 0 1 0 0,1 2-1 0 0,-2 0 0 0 0,1 1 0 0 0,-1 1 0 0 0,1 1 0 0 0,-1 1 0 0 0,0 1 0 0 0,0 1 1 0 0,0 1-1 0 0,0 1 0 0 0,-15 4 313 0 0,-58 30-3960 0 0,44 6-3749 0 0,36-26-225 0 0</inkml:trace>
  <inkml:trace contextRef="#ctx0" brushRef="#br0" timeOffset="17277.575">5343 189 0 0 0,'0'0'1264'0'0,"0"0"31"0"0,0 0-13 0 0,0 0-67 0 0,0 0-35 0 0,0 0-70 0 0,0 0-86 0 0,0 0-61 0 0,0 0-70 0 0,0 0-49 0 0,-15-5-30 0 0,-43-12-39 0 0,56 16-554 0 0,-1 0 0 0 0,0 1 0 0 0,0-1 1 0 0,0 1-1 0 0,0-1 0 0 0,0 1 0 0 0,0 0 1 0 0,0 0-1 0 0,0 0 0 0 0,-1 1 0 0 0,1-1 0 0 0,0 1 1 0 0,1 0-1 0 0,-1-1 0 0 0,0 1 0 0 0,0 1 1 0 0,0-1-1 0 0,0 0 0 0 0,1 1 0 0 0,-1-1 0 0 0,1 1 1 0 0,-1 0-1 0 0,1 0 0 0 0,0 0 0 0 0,-2 2-221 0 0,-18 11 1175 0 0,18-11-1057 0 0,-1 1 0 0 0,0 0 0 0 0,1 0-1 0 0,0 0 1 0 0,0 1 0 0 0,1-1 0 0 0,-1 1 0 0 0,1 0-1 0 0,0 0 1 0 0,1 0 0 0 0,0 0 0 0 0,0 0 0 0 0,-1 2-118 0 0,0 0 56 0 0,-4 20 170 0 0,1-1 0 0 0,2 1-1 0 0,0 1 1 0 0,2-1-1 0 0,1 0 1 0 0,1 1-1 0 0,3 17-225 0 0,-2-30 110 0 0,1-1 0 0 0,1 1 0 0 0,1-1 0 0 0,0 0 0 0 0,1 0 0 0 0,1 0 0 0 0,0-1 0 0 0,0 0 0 0 0,2 0 0 0 0,0 0 0 0 0,0-1 0 0 0,2 0 0 0 0,0 0-110 0 0,1-3 95 0 0,0-1-1 0 0,1-1 1 0 0,0 1-1 0 0,0-2 1 0 0,1 0-1 0 0,0 0 1 0 0,0-1 0 0 0,1-1-1 0 0,-1 0 1 0 0,1-1-1 0 0,0 0 1 0 0,1-1-1 0 0,-1-1 1 0 0,0 0-1 0 0,1-1 1 0 0,-1-1 0 0 0,1 0-1 0 0,-1-1 1 0 0,1 0-1 0 0,-1-1-94 0 0,-1-1 126 0 0,-1 0 0 0 0,0 0-1 0 0,0-1 1 0 0,0-1 0 0 0,-1 1-1 0 0,1-2 1 0 0,-1 0 0 0 0,-1 0-1 0 0,1-1 1 0 0,-1-1 0 0 0,0 1 0 0 0,7-9-126 0 0,-6 3 88 0 0,-1-1 0 0 0,-1 0 0 0 0,0 0 1 0 0,-1-1-1 0 0,-1 0 0 0 0,0 0 1 0 0,-1-1-1 0 0,0 0 0 0 0,-1 0 1 0 0,-1-1-1 0 0,-1 1 0 0 0,0-1 1 0 0,-1-13-89 0 0,0-134 221 0 0,-3 153-273 0 0,0 1 1 0 0,0-1-1 0 0,-1 1 0 0 0,-1 0 0 0 0,1 0 0 0 0,-2 0 1 0 0,1 0-1 0 0,-1 0 0 0 0,-1 1 0 0 0,0 0 0 0 0,0 0 1 0 0,-1 0-1 0 0,0 0 0 0 0,-1 1 0 0 0,1 0 1 0 0,-2 0-1 0 0,1 1 0 0 0,-1 0 0 0 0,0 0 0 0 0,0 1 1 0 0,-1 0-1 0 0,0 1 0 0 0,0 0 0 0 0,0 0 0 0 0,-1 1 1 0 0,0 0-1 0 0,1 0 0 0 0,-1 1 0 0 0,-1 0 0 0 0,-3 1 52 0 0,-65-2-1694 0 0,68 4 1118 0 0,0 1 0 0 0,0 1 0 0 0,0 0 0 0 0,0 1 0 0 0,0 0 0 0 0,0 0 0 0 0,1 1 0 0 0,-1 1 0 0 0,-4 2 576 0 0,7-2-791 0 0,-19 9-3154 0 0,9-5-1599 0 0,2-1-4474 0 0</inkml:trace>
  <inkml:trace contextRef="#ctx0" brushRef="#br0" timeOffset="19697.754">2125 351 0 0 0,'-80'160'0'0'0,"30"-60"0"0"0,43-89 0 0 0,2 1 0 0 0,0-1 0 0 0,0 1 0 0 0,1 0 0 0 0,0 0 0 0 0,1 0 0 0 0,1 0 0 0 0,0 1 0 0 0,0-1 0 0 0,1 5 0 0 0,1-12 0 0 0</inkml:trace>
  <inkml:trace contextRef="#ctx0" brushRef="#br0" timeOffset="20429.781">2301 292 0 0 0,'0'0'267'0'0,"0"0"414"0"0,0 0 186 0 0,0 0 36 0 0,0 0-67 0 0,0 0-158 0 0,-29 33-152 0 0,-90 108-112 0 0,58-47 165 0 0,32-45-186 0 0,-29 75 605 0 0,58-123-1014 0 0,0 0 1 0 0,-1 1-1 0 0,1-1 1 0 0,0 0-1 0 0,0 0 1 0 0,0 1-1 0 0,0-1 1 0 0,0 0-1 0 0,0 0 1 0 0,1 1-1 0 0,-1-1 1 0 0,0 0-1 0 0,0 0 1 0 0,1 0-1 0 0,-1 1 1 0 0,1-1-1 0 0,-1 0 1 0 0,1 0-1 0 0,0 0 1 0 0,-1 0-1 0 0,1 0 1 0 0,0 0-1 0 0,0 0 1 0 0,0 0-1 0 0,0 0 1 0 0,-1 0-1 0 0,1-1 1 0 0,0 1-1 0 0,1 0 1 0 0,-1 0-1 0 0,0-1 1 0 0,0 1-1 0 0,0-1 1 0 0,0 1-1 0 0,0-1 1 0 0,1 0-1 0 0,-1 1 1 0 0,0-1-1 0 0,0 0 1 0 0,1 0-1 0 0,-1 0 1 0 0,0 0-1 0 0,0 0 1 0 0,1 0-1 0 0,-1 0 1 0 0,0 0-1 0 0,0 0 1 0 0,1-1-1 0 0,-1 1 1 0 0,0 0-1 0 0,0-1 1 0 0,0 1-1 0 0,0-1 1 0 0,0 0-1 0 0,1 1 1 0 0,-1-1-1 0 0,0 0 1 0 0,0 0-1 0 0,0 1 1 0 0,-1-1-1 0 0,1 0 1 0 0,0 0-1 0 0,0 0 1 0 0,0 0-1 0 0,-1 0 1 0 0,1-1 15 0 0,151-133-1564 0 0,-108 90 832 0 0,-22 24 815 0 0,-1-1-1 0 0,-1-1 0 0 0,-1-1 0 0 0,-2-1 1 0 0,0 0-1 0 0,2-7-82 0 0,-19 32 72 0 0,0 0 0 0 0,0 0-1 0 0,-1 0 1 0 0,1 0 0 0 0,0 1 0 0 0,-1-1 0 0 0,1 0 0 0 0,0 0-1 0 0,0 0 1 0 0,-1 0 0 0 0,1 0 0 0 0,0 0 0 0 0,-1 0 0 0 0,1 0-1 0 0,0 0 1 0 0,-1 0 0 0 0,1 0 0 0 0,0 0 0 0 0,-1-1-1 0 0,1 1 1 0 0,0 0 0 0 0,0 0 0 0 0,-1 0 0 0 0,1 0 0 0 0,0 0-1 0 0,-1-1 1 0 0,1 1 0 0 0,0 0 0 0 0,0 0 0 0 0,0 0 0 0 0,-1-1-1 0 0,1 1 1 0 0,0 0 0 0 0,0 0 0 0 0,0-1 0 0 0,-1 1 0 0 0,1 0-1 0 0,0-1 1 0 0,0 1 0 0 0,0 0 0 0 0,0 0 0 0 0,0-1 0 0 0,0 1-1 0 0,0 0 1 0 0,0-1 0 0 0,0 1 0 0 0,0 0 0 0 0,0-1-1 0 0,0 1 1 0 0,0 0 0 0 0,0-1 0 0 0,0 1-72 0 0,-27 18 511 0 0,-14 25 149 0 0,1 1-1 0 0,2 1 1 0 0,3 3-1 0 0,1 1 1 0 0,3 1-1 0 0,-10 23-659 0 0,13-2 1346 0 0,72-72-1120 0 0,95-112 208 0 0,-93 70-641 0 0,113-97-3092 0 0,-117 110-1882 0 0,-49 56 2421 0 0,-114 193 3254 0 0,59-114 3744 0 0,93-114-3188 0 0,68-96-1623 0 0,-91 95-12 0 0,7-8-991 0 0,-7 12-3712 0 0,-8 6 4449 0 0</inkml:trace>
  <inkml:trace contextRef="#ctx0" brushRef="#br0" timeOffset="24578.52">2106 1382 232 0 0,'0'0'1508'0'0,"0"0"-366"0"0,0 0-186 0 0,0 0 82 0 0,0 0 147 0 0,0 0 118 0 0,0 0 36 0 0,0 0-135 0 0,0 0-223 0 0,0 0-245 0 0,0 0-215 0 0,-2-2-183 0 0,1 2-318 0 0,0 0-1 0 0,0 0 1 0 0,1-1 0 0 0,-1 1 0 0 0,0 0 0 0 0,0 0 0 0 0,0 0-1 0 0,0 0 1 0 0,0 0 0 0 0,1 0 0 0 0,-1 0 0 0 0,0 1 0 0 0,0-1 0 0 0,0 0-1 0 0,0 0 1 0 0,1 1 0 0 0,-1-1 0 0 0,0 0 0 0 0,0 1 0 0 0,1-1 0 0 0,-1 1-1 0 0,0-1 1 0 0,1 1 0 0 0,-1-1 0 0 0,0 1 0 0 0,1 0 0 0 0,-1-1 0 0 0,1 1-1 0 0,-1-1 1 0 0,1 1 0 0 0,-1 0 0 0 0,1 0 0 0 0,-1-1 0 0 0,1 1-1 0 0,0 0 1 0 0,-1 0 0 0 0,1 0 0 0 0,0-1 0 0 0,0 1 0 0 0,0 0 0 0 0,0 0-1 0 0,0 0 1 0 0,0 0 0 0 0,0 0 0 0 0,0 0-20 0 0,-2 2 16 0 0,-160 405 751 0 0,101-275-728 0 0,51-112 228 0 0,16-32 829 0 0,284-558 319 0 0,-290 566-1421 0 0,1 0 0 0 0,0 0 0 0 0,0 0 0 0 0,0 0 0 0 0,0 0 0 0 0,1 0 1 0 0,-1 1-1 0 0,1-1 0 0 0,0 0 0 0 0,0 1 0 0 0,0-1 0 0 0,0 1 1 0 0,0 0-1 0 0,0 0 0 0 0,0 0 0 0 0,1 0 0 0 0,-1 0 0 0 0,1 0 0 0 0,0 1 1 0 0,-1-1-1 0 0,1 1 0 0 0,0 0 0 0 0,0-1 0 0 0,0 1 0 0 0,0 1 0 0 0,0-1 1 0 0,0 0-1 0 0,0 1 0 0 0,0 0 0 0 0,0-1 0 0 0,0 1 0 0 0,0 0 0 0 0,0 1 1 0 0,0-1-1 0 0,1 0 0 0 0,-1 1 0 0 0,0 0 0 0 0,0 0 0 0 0,0 0 0 0 0,-1 0 1 0 0,3 1 5 0 0,11 17 79 0 0,0 1 0 0 0,-2 0 0 0 0,0 1 0 0 0,-1 1 0 0 0,-2 0 0 0 0,0 1 0 0 0,-1 0 0 0 0,-1 1 0 0 0,-2-1 0 0 0,0 2 0 0 0,-1-1 0 0 0,-2 1 0 0 0,-1 0 0 0 0,1 14-79 0 0,-4-35 10 0 0,24 77 90 0 0,-29-74 3180 0 0,-41-14-3262 0 0,-147-66-83 0 0,140 48-556 0 0,-47-21-560 0 0,35 18-6337 0 0,63 27 2372 0 0,0 1-1573 0 0</inkml:trace>
  <inkml:trace contextRef="#ctx0" brushRef="#br0" timeOffset="26014.794">5339 262 0 0 0,'0'0'360'0'0,"0"0"540"0"0,0 0 247 0 0,0 0 33 0 0,0 0-110 0 0,0 0-180 0 0,0 0-174 0 0,0 0-106 0 0,-3-2-24 0 0,-15-10 1426 0 0,-3 41-1533 0 0,-29 78-314 0 0,-86 176-1087 0 0,121-239 324 0 0,36-48 477 0 0,-8-3 221 0 0,-1-1 0 0 0,0 0 0 0 0,0-1 0 0 0,-1 0 0 0 0,0 0 1 0 0,-1-2-1 0 0,0 1 0 0 0,0-1 0 0 0,-1-1-100 0 0,22-22 74 0 0,60-63 117 0 0,-5-3 0 0 0,37-60-191 0 0,-114 144 423 0 0,-17 15 444 0 0,-95 125-1298 0 0,77-89 722 0 0,1 2 0 0 0,2 1-1 0 0,1 1 1 0 0,2 0 0 0 0,2 2 0 0 0,0 5-291 0 0,17-45 31 0 0,0 0 0 0 0,1 0 1 0 0,-1 0-1 0 0,0 0 0 0 0,1 0 1 0 0,-1 0-1 0 0,0 0 1 0 0,1 0-1 0 0,0 0 0 0 0,-1 0 1 0 0,1 0-1 0 0,0 0 0 0 0,-1 1 1 0 0,1-1-1 0 0,0 0 0 0 0,0 0 1 0 0,0 0-1 0 0,0 0 1 0 0,0 1-1 0 0,0-1 0 0 0,0 0 1 0 0,1 0-1 0 0,-1 0 0 0 0,0 0 1 0 0,1 1-1 0 0,-1-1 0 0 0,0 0 1 0 0,1 0-1 0 0,0 0 1 0 0,-1 0-1 0 0,1 0 0 0 0,-1 0 1 0 0,1 0-1 0 0,0 0 0 0 0,0-1 1 0 0,0 1-1 0 0,0 0 0 0 0,-1 0 1 0 0,1-1-1 0 0,0 1 1 0 0,0 0-1 0 0,0-1 0 0 0,1 1 1 0 0,-1-1-1 0 0,0 1 0 0 0,0-1 1 0 0,0 0-1 0 0,0 1 0 0 0,0-1 1 0 0,0 0-1 0 0,1 0 0 0 0,-1 0 1 0 0,0 0-1 0 0,0 0 1 0 0,0 0-1 0 0,1 0 0 0 0,-1 0 1 0 0,0 0-1 0 0,0-1 0 0 0,1 1-31 0 0,7-2 165 0 0,0 0-1 0 0,-1-1 0 0 0,1 0 0 0 0,-1 0 0 0 0,0-1 0 0 0,0 0 1 0 0,0 0-1 0 0,0-1 0 0 0,-1 0 0 0 0,0 0 0 0 0,0-1 0 0 0,4-4-164 0 0,3 0 127 0 0,-5 2-110 0 0,1 0 1 0 0,-1-1 0 0 0,-1 1-1 0 0,1-2 1 0 0,-1 1 0 0 0,-1-1-1 0 0,0 0 1 0 0,0-1 0 0 0,3-9-18 0 0,-10 20-25 0 0,0-1 1 0 0,0 1 0 0 0,0-1 0 0 0,-1 1-1 0 0,1-1 1 0 0,0 1 0 0 0,-1 0-1 0 0,1-1 1 0 0,0 1 0 0 0,-1-1 0 0 0,1 1-1 0 0,0 0 1 0 0,-1-1 0 0 0,1 1 0 0 0,-1 0-1 0 0,1 0 1 0 0,-1-1 0 0 0,1 1 0 0 0,-1 0-1 0 0,1 0 1 0 0,-1 0 0 0 0,1 0 0 0 0,-1 0-1 0 0,1-1 1 0 0,-1 1 0 0 0,1 0 0 0 0,-1 0-1 0 0,1 0 1 0 0,-1 0 0 0 0,1 0 0 0 0,-1 0-1 0 0,1 1 1 0 0,-1-1 0 0 0,1 0-1 0 0,-1 0 1 0 0,1 0 0 0 0,0 0 0 0 0,-1 1-1 0 0,1-1 1 0 0,-1 0 0 0 0,1 0 0 0 0,-1 1-1 0 0,1-1 1 0 0,0 0 0 0 0,-1 1 0 0 0,1-1-1 0 0,-1 0 1 0 0,1 1 0 0 0,0-1 0 0 0,0 1-1 0 0,-1-1 1 0 0,1 1 0 0 0,0-1 0 0 0,0 0-1 0 0,-1 1 1 0 0,1-1 0 0 0,0 1 0 0 0,0-1-1 0 0,0 1 1 0 0,0-1 0 0 0,0 1-1 0 0,0-1 1 0 0,0 1 24 0 0,-12 12 16 0 0,1 0-1 0 0,0 1 0 0 0,1 0 1 0 0,1 1-1 0 0,0 0 1 0 0,1 0-1 0 0,0 1 0 0 0,2 0 1 0 0,0 0-1 0 0,0 1 1 0 0,0 6-16 0 0,5-22 10 0 0,1 0 1 0 0,-1 0-1 0 0,1 0 1 0 0,-1 0-1 0 0,1 0 1 0 0,0 0-1 0 0,-1 0 1 0 0,1 1-1 0 0,0-1 1 0 0,0 0-1 0 0,0 0 1 0 0,0 0-1 0 0,0 0 1 0 0,0 1-1 0 0,0-1 1 0 0,0 0-1 0 0,0 0 1 0 0,0 0-1 0 0,1 0 1 0 0,-1 1-1 0 0,0-1 1 0 0,1 0-1 0 0,-1 0 1 0 0,1 0-1 0 0,-1 0 1 0 0,1 0-1 0 0,0 0 1 0 0,-1 0-1 0 0,1 0 1 0 0,0 0-1 0 0,0-1 1 0 0,0 1-1 0 0,0 0 1 0 0,-1 0-1 0 0,1-1 1 0 0,0 1-1 0 0,0 0 1 0 0,0-1-1 0 0,0 1 1 0 0,1-1-1 0 0,-1 0 1 0 0,0 1-1 0 0,0-1 1 0 0,0 0-1 0 0,0 1 1 0 0,0-1-1 0 0,1 0 1 0 0,-1 0-1 0 0,0 0 1 0 0,0 0-1 0 0,0 0 1 0 0,0 0-1 0 0,1-1 1 0 0,-1 1-1 0 0,0 0 1 0 0,0-1-11 0 0,11-6-2994 0 0,-6-4-5049 0 0,-2 7 3279 0 0</inkml:trace>
  <inkml:trace contextRef="#ctx0" brushRef="#br0" timeOffset="26716.75">5335 1120 0 0 0,'0'0'1422'0'0,"0"0"433"0"0,0 0 196 0 0,0 0-93 0 0,0 0-287 0 0,0 0-342 0 0,0 0-265 0 0,0 0-170 0 0,0 0-101 0 0,0 0-76 0 0,0 3-55 0 0,-5 104 2508 0 0,52 229-1196 0 0,-46-274-2079 0 0,-1-62-66 0 0,0 0-88 0 0,0 0-125 0 0,0 0-214 0 0,0-23-7247 0 0,1-1 352 0 0,1 16 4788 0 0</inkml:trace>
  <inkml:trace contextRef="#ctx0" brushRef="#br0" timeOffset="27203.743">5249 1142 2256 0 0,'0'0'1275'0'0,"0"0"-153"0"0,0 0-15 0 0,0 0 191 0 0,0 0 187 0 0,0 0-26 0 0,0 0-140 0 0,0 0-199 0 0,0 0-211 0 0,0 0-113 0 0,0 0-100 0 0,0 0-92 0 0,0 0-48 0 0,35-20-42 0 0,110-62-20 0 0,-68 53 185 0 0,-62 28-514 0 0,-10-1-137 0 0,0 0-1 0 0,0 1 0 0 0,1 0 0 0 0,-1 0 0 0 0,0 0 0 0 0,1 0 0 0 0,-1 1 0 0 0,0 0 0 0 0,1 0 0 0 0,-1 1 0 0 0,0-1 1 0 0,1 1-1 0 0,-1 0 0 0 0,0 1 0 0 0,0-1 0 0 0,0 1 0 0 0,0 0 0 0 0,0 0 0 0 0,0 1 0 0 0,-1 0 0 0 0,1-1 0 0 0,-1 1 1 0 0,1 1-1 0 0,-1-1 0 0 0,0 1 0 0 0,-1-1 0 0 0,1 1 0 0 0,0 0 0 0 0,-1 1 0 0 0,0-1 0 0 0,0 1 0 0 0,0 0-27 0 0,-2 6 28 0 0,0 1 0 0 0,-1-1-1 0 0,0 1 1 0 0,-1-1 0 0 0,0 0-1 0 0,-1 1 1 0 0,0-1 0 0 0,-1 0-1 0 0,0 0 1 0 0,0 0 0 0 0,-1-1-1 0 0,-1 1 1 0 0,0-1 0 0 0,-1 0-1 0 0,1 0 1 0 0,-2 0 0 0 0,0-1 0 0 0,0 0-1 0 0,0-1 1 0 0,-1 1 0 0 0,0-1-1 0 0,-5 2-27 0 0,-26 39-7 0 0,-7 18-163 0 0,47-65 160 0 0,1 0 0 0 0,1 0 0 0 0,-1 0 0 0 0,0 0 0 0 0,0 0 0 0 0,1 0 0 0 0,-1-1 0 0 0,1 1 0 0 0,0-1 0 0 0,-1 0 0 0 0,1 0 0 0 0,0 0 0 0 0,0 0-1 0 0,-1 0 1 0 0,1 0 0 0 0,0-1 0 0 0,0 0 0 0 0,0 1 0 0 0,0-1 0 0 0,3 0 10 0 0,24 2 23 0 0,-20-3-21 0 0,0 1 0 0 0,0 0 0 0 0,-1 1 1 0 0,1 0-1 0 0,0 0 0 0 0,0 1 1 0 0,0 1-1 0 0,-1-1 0 0 0,1 2 0 0 0,-1-1 1 0 0,0 1-1 0 0,0 1 0 0 0,0 0 1 0 0,-1 0-1 0 0,1 0 0 0 0,-1 1 0 0 0,5 5-2 0 0,-12-8 36 0 0,1 0 0 0 0,0-1-1 0 0,-1 1 1 0 0,0 0 0 0 0,0 1-1 0 0,0-1 1 0 0,0 0-1 0 0,-1 0 1 0 0,1 0 0 0 0,-1 0-1 0 0,1 1 1 0 0,-1-1 0 0 0,0 0-1 0 0,-1 0 1 0 0,1 0-1 0 0,0 1 1 0 0,-1-1 0 0 0,0 0-1 0 0,0 0 1 0 0,0 0 0 0 0,0 0-1 0 0,0 0 1 0 0,0 0 0 0 0,-1 0-1 0 0,0 0 1 0 0,1-1-1 0 0,-1 1 1 0 0,0 0 0 0 0,-1 0-36 0 0,-68 68 529 0 0,62-62-552 0 0,-1 0-1 0 0,0 0 0 0 0,-1-1 0 0 0,0-1 0 0 0,0 0 0 0 0,-1 0 0 0 0,1-1 1 0 0,-1-1-1 0 0,-1 0 0 0 0,1-1 0 0 0,-1 0 0 0 0,0 0 0 0 0,0-2 0 0 0,0 1 1 0 0,0-2-1 0 0,0 0 0 0 0,0 0 0 0 0,-2-2 24 0 0,-11-7-2027 0 0,16 2-1270 0 0,5 3 86 0 0,-2-1-5680 0 0</inkml:trace>
  <inkml:trace contextRef="#ctx0" brushRef="#br0" timeOffset="28380.087">2092 2184 312 0 0,'0'0'1722'0'0,"0"0"-649"0"0,0 0-178 0 0,0 0 173 0 0,0 0 274 0 0,0 0 146 0 0,0 0-63 0 0,0 0-210 0 0,0 0-267 0 0,0 0-245 0 0,0 0-167 0 0,0 0-84 0 0,0 0-39 0 0,3 4 2711 0 0,8 268-1027 0 0,-2-148-1954 0 0,0 220 197 0 0,-19-278-631 0 0,10-66 129 0 0,7 3-5930 0 0,-3-10 1742 0 0,-2 3 871 0 0,1-3-1443 0 0</inkml:trace>
  <inkml:trace contextRef="#ctx0" brushRef="#br0" timeOffset="29111.751">4030 2011 0 0 0,'0'0'888'0'0,"0"0"484"0"0,0 0 251 0 0,0 0-22 0 0,0 0-201 0 0,0 0-261 0 0,0 0-236 0 0,0 0-140 0 0,0 0-91 0 0,0 0-20 0 0,0 0 0 0 0,11 4 1245 0 0,-1 93 3257 0 0,-7 53-3900 0 0,-3-124-976 0 0,-9 357 564 0 0,9-182-733 0 0,16-127-115 0 0,-14-71-19 0 0,-1 1 0 0 0,0-1 0 0 0,0 1 0 0 0,0 0 0 0 0,0 0 0 0 0,-1-1 0 0 0,1 1 0 0 0,-1 0 0 0 0,0 0 0 0 0,0 0 0 0 0,-1-1 0 0 0,1 1 0 0 0,-1 0 0 0 0,1 0 0 0 0,-1-1 0 0 0,-1 1 0 0 0,0 3 25 0 0,-2 13-2124 0 0,21-14-9420 0 0,-14-6 4444 0 0</inkml:trace>
  <inkml:trace contextRef="#ctx0" brushRef="#br0" timeOffset="29778.794">5613 2133 0 0 0,'0'0'757'0'0,"0"0"68"0"0,0 0 240 0 0,0 0 316 0 0,0 0 276 0 0,0 0 110 0 0,0 0-84 0 0,0 0-125 0 0,0 0-163 0 0,0 0-143 0 0,0 0-69 0 0,0 0-81 0 0,-5-11 3335 0 0,1 55-3632 0 0,-7 269 1152 0 0,2-38-1528 0 0,9-271-486 0 0,-1 1-1 0 0,1-1 1 0 0,1 0 0 0 0,-1 0 0 0 0,0 1-1 0 0,1-1 1 0 0,0 0 0 0 0,0 0-1 0 0,0 0 1 0 0,1 0 0 0 0,-1 0 0 0 0,1 0-1 0 0,0-1 1 0 0,0 1 0 0 0,0 0-1 0 0,1-1 1 0 0,-1 1 0 0 0,1-1 0 0 0,0 0-1 0 0,0 0 1 0 0,1 1 57 0 0,5-5-4904 0 0,-2-5-3979 0 0,-5 2 620 0 0</inkml:trace>
  <inkml:trace contextRef="#ctx0" brushRef="#br0" timeOffset="30898.923">1475 2711 0 0 0,'0'0'635'0'0,"0"0"348"0"0,0 0 301 0 0,32-1 183 0 0,101-1 92 0 0,79-5 4704 0 0,-6 2-3167 0 0,526-3 1320 0 0,475-28-2394 0 0,-835 23-1648 0 0,504-37 653 0 0,-61-35-364 0 0,-428 74-494 0 0,-317 26-218 0 0,-67-14-2319 0 0,-10-2-7016 0 0,4 1-597 0 0</inkml:trace>
  <inkml:trace contextRef="#ctx0" brushRef="#br0" timeOffset="31286.996">6070 2309 5769 0 0,'0'0'1374'0'0,"0"0"-182"0"0,0 0 63 0 0,0 0 160 0 0,0 0 116 0 0,0 0-79 0 0,0 0-183 0 0,0 0-248 0 0,0 0-259 0 0,0 0-228 0 0,-37 13-202 0 0,-115 41-125 0 0,-130 69 240 0 0,248-106-364 0 0,-17 11-23 0 0,1 3 0 0 0,2 1 0 0 0,1 2 0 0 0,2 3 0 0 0,-34 36-60 0 0,-94 125-2941 0 0,151-167-237 0 0,10-11-1772 0 0,4-4-2924 0 0</inkml:trace>
  <inkml:trace contextRef="#ctx0" brushRef="#br0" timeOffset="31826.76">4266 2442 3745 0 0,'0'0'1341'0'0,"0"0"-108"0"0,0 0 112 0 0,0 0 170 0 0,0 0 80 0 0,0 0-104 0 0,0 0-237 0 0,0 0-309 0 0,0 0-322 0 0,0 0-236 0 0,0 0-182 0 0,0 0-87 0 0,-33 20-48 0 0,-103 65-34 0 0,-173 109-869 0 0,114-65-2664 0 0,32-21-6928 0 0,139-92 9277 0 0</inkml:trace>
  <inkml:trace contextRef="#ctx0" brushRef="#br0" timeOffset="32516.332">2349 2468 0 0 0,'0'0'515'0'0,"0"0"350"0"0,0 0 364 0 0,0 0 470 0 0,0 0 550 0 0,0 0 385 0 0,19-3-86 0 0,54-6-484 0 0,-128 46 1297 0 0,-155 92-1279 0 0,-88 92-3276 0 0,219-147-1612 0 0,34-20-6451 0 0,38-46 3268 0 0</inkml:trace>
  <inkml:trace contextRef="#ctx0" brushRef="#br0" timeOffset="38347.815">2975 3237 1760 0 0,'0'0'1658'0'0,"0"0"-736"0"0,0 0-321 0 0,0 0 7 0 0,0 0 143 0 0,0 0 143 0 0,0 0 38 0 0,0 0-107 0 0,0 0-197 0 0,0 0-218 0 0,0 0-174 0 0,-22 1-104 0 0,-69 2-43 0 0,53 12 4 0 0,34-9-78 0 0,-2 1-20 0 0,0-1 0 0 0,1 1 0 0 0,0 0 1 0 0,0 1-1 0 0,1-1 0 0 0,-1 1 0 0 0,2 0 0 0 0,-1 0 0 0 0,1 0 0 0 0,0 0 0 0 0,1 1 0 0 0,0-1 0 0 0,0 1 0 0 0,1-1 0 0 0,0 1 0 0 0,1 0 0 0 0,-1 0 0 0 0,2-1 1 0 0,-1 1-1 0 0,1 1 5 0 0,1-5 96 0 0,-1 0 1 0 0,1 0 0 0 0,0 0 0 0 0,0 0 0 0 0,1 0 0 0 0,-1 0 0 0 0,1 0 0 0 0,0-1 0 0 0,0 1 0 0 0,1-1-1 0 0,-1 0 1 0 0,1 0 0 0 0,0-1 0 0 0,0 1 0 0 0,0-1 0 0 0,1 1 0 0 0,-1-1 0 0 0,1-1 0 0 0,0 1 0 0 0,0-1-1 0 0,0 1 1 0 0,0-1 0 0 0,0-1 0 0 0,0 1 0 0 0,0-1 0 0 0,1 0 0 0 0,-1 0 0 0 0,0 0 0 0 0,1-1 0 0 0,-1 0-1 0 0,1 0 1 0 0,-1-1 0 0 0,1 1 0 0 0,-1-1 0 0 0,0 0 0 0 0,1 0 0 0 0,-1-1 0 0 0,0 0 0 0 0,0 0 0 0 0,0 0-1 0 0,4-2-96 0 0,9-12 299 0 0,0-1 0 0 0,-2 0 0 0 0,1-1 1 0 0,-2-1-1 0 0,-1 0 0 0 0,0-1 0 0 0,-1 0 0 0 0,-1-1 0 0 0,0-3-299 0 0,0 0-9 0 0,0-1 1 0 0,-1 0-1 0 0,-2-1 0 0 0,0 0 1 0 0,-2 0-1 0 0,-1-1 1 0 0,-1 0-1 0 0,-1 0 1 0 0,-1 0-1 0 0,-2 0 1 0 0,-1-1-1 0 0,-1-6 9 0 0,0 24-170 0 0,-1 0 0 0 0,0-1 0 0 0,-1 1 0 0 0,0 0 0 0 0,-1 1 0 0 0,0-1 0 0 0,0 0 0 0 0,-1 1 1 0 0,0 0-1 0 0,0 0 0 0 0,-2 1 170 0 0,5 4-129 0 0,0 1 0 0 0,0 0 0 0 0,-1 0 1 0 0,1 1-1 0 0,-1-1 0 0 0,0 0 1 0 0,0 1-1 0 0,0 0 0 0 0,0-1 0 0 0,0 1 1 0 0,0 1-1 0 0,-1-1 0 0 0,1 0 0 0 0,-1 1 1 0 0,1-1-1 0 0,-1 1 0 0 0,0 0 1 0 0,1 1-1 0 0,-1-1 0 0 0,0 1 0 0 0,0-1 1 0 0,0 1-1 0 0,1 0 0 0 0,-1 0 0 0 0,0 1 1 0 0,0-1-1 0 0,0 1 0 0 0,1 0 0 0 0,-1 0 1 0 0,0 0-1 0 0,1 0 129 0 0,-3 4-105 0 0,0-1 0 0 0,0 1 0 0 0,0 0 0 0 0,1 1-1 0 0,0-1 1 0 0,0 1 0 0 0,1 0 0 0 0,-1 0 0 0 0,1 1 0 0 0,1-1 0 0 0,-1 1-1 0 0,1 0 1 0 0,0 0 0 0 0,0 4 105 0 0,-4 3-111 0 0,1-1 203 0 0,0 0 0 0 0,1 1 0 0 0,1 0 0 0 0,0 1-1 0 0,0-1 1 0 0,2 1 0 0 0,0-1 0 0 0,0 1 0 0 0,2 0 0 0 0,0 0 0 0 0,0-1 0 0 0,1 1 0 0 0,1 0-1 0 0,1-1 1 0 0,0 1 0 0 0,0-1 0 0 0,2 0 0 0 0,0 0 0 0 0,0 0 0 0 0,8 12-92 0 0,1-8 246 0 0,0 0 0 0 0,1 0 0 0 0,2-2 0 0 0,-1 0 0 0 0,2 0 0 0 0,0-2 0 0 0,0 0 0 0 0,2-2 1 0 0,-1 0-1 0 0,2-1 0 0 0,-1 0 0 0 0,2-2 0 0 0,-1-1 0 0 0,1-1 0 0 0,0 0 0 0 0,1-2 0 0 0,-1 0 0 0 0,1-2 0 0 0,17 1-246 0 0,-15-3-2979 0 0,-16-2-3300 0 0,-7 1-550 0 0</inkml:trace>
  <inkml:trace contextRef="#ctx0" brushRef="#br0" timeOffset="39268.132">4591 3112 0 0 0,'0'0'1791'0'0,"0"0"-287"0"0,0 0-17 0 0,0 0 150 0 0,0 0 127 0 0,0 0-26 0 0,0 0-213 0 0,0 0-275 0 0,0 0-335 0 0,0 0-318 0 0,0 0-221 0 0,0 0-150 0 0,0 0-69 0 0,-11 7-30 0 0,-36 22-26 0 0,44-26-82 0 0,0-1 1 0 0,1 1-1 0 0,-1 0 0 0 0,0 0 0 0 0,1 0 0 0 0,-1 1 0 0 0,1-1 1 0 0,0 0-1 0 0,0 1 0 0 0,1 0 0 0 0,-1-1 0 0 0,1 1 1 0 0,-1 0-1 0 0,1 0 0 0 0,1 0 0 0 0,-2 4-19 0 0,1-4 20 0 0,-14 147 231 0 0,15-147-206 0 0,1-1 1 0 0,-1 0-1 0 0,1 0 1 0 0,-1 0-1 0 0,1 0 1 0 0,0 0 0 0 0,0 0-1 0 0,1 0 1 0 0,-1 0-1 0 0,0 0 1 0 0,1 0-1 0 0,0-1 1 0 0,0 1-1 0 0,0-1 1 0 0,0 1 0 0 0,0-1-1 0 0,0 0 1 0 0,0 0-1 0 0,1 0 1 0 0,-1 0-1 0 0,1 0 1 0 0,0 0-1 0 0,-1-1 1 0 0,1 1-1 0 0,0-1 1 0 0,0 0 0 0 0,0 0-1 0 0,0 0 1 0 0,0 0-1 0 0,0 0 1 0 0,0-1-1 0 0,4 1-45 0 0,5-4 234 0 0,0-1-1 0 0,0-1 0 0 0,-1 0 1 0 0,1 0-1 0 0,-1-1 0 0 0,0 0 0 0 0,-1-1 1 0 0,1-1-1 0 0,-1 1 0 0 0,-1-2 1 0 0,1 1-1 0 0,-2-1 0 0 0,1-1 0 0 0,-1 1 1 0 0,4-8-234 0 0,11-7 112 0 0,-2 0 0 0 0,-1-2 0 0 0,0 0 0 0 0,-2-2 0 0 0,-1 0 0 0 0,-2 0 0 0 0,0-2 0 0 0,-2 0 0 0 0,-1-1 0 0 0,-2 0 0 0 0,2-12-112 0 0,-10 31-42 0 0,-1 0 1 0 0,0 0-1 0 0,-1 0 1 0 0,0 0-1 0 0,-1 0 1 0 0,0 0-1 0 0,-1 0 0 0 0,0 0 1 0 0,-1 1-1 0 0,-4-12 42 0 0,6 18-80 0 0,-1 1-1 0 0,0-1 1 0 0,0 0 0 0 0,-1 1-1 0 0,0-1 1 0 0,0 1-1 0 0,0 0 1 0 0,0 0 0 0 0,0 0-1 0 0,-1 0 1 0 0,0 0 0 0 0,1 1-1 0 0,-1 0 1 0 0,-1 0-1 0 0,1 0 1 0 0,0 0 0 0 0,-1 1-1 0 0,0-1 1 0 0,1 1-1 0 0,-1 0 1 0 0,0 1 0 0 0,0-1-1 0 0,0 1 1 0 0,0 0 0 0 0,0 0-1 0 0,-1 0 81 0 0,-2 1-76 0 0,0 0 0 0 0,0 1 0 0 0,1 0-1 0 0,-1 0 1 0 0,0 0 0 0 0,1 1 0 0 0,-1 0 0 0 0,1 1 0 0 0,0 0-1 0 0,0 0 1 0 0,0 0 0 0 0,0 1 0 0 0,0 0 0 0 0,1 0 0 0 0,0 1-1 0 0,0 0 1 0 0,0 0 0 0 0,0 0 0 0 0,1 1 0 0 0,0 0 0 0 0,0 0-1 0 0,0 0 1 0 0,1 1 0 0 0,0-1 0 0 0,0 1 0 0 0,0 1 76 0 0,-1 2 32 0 0,1 0 1 0 0,0 1-1 0 0,0 0 0 0 0,1 0 1 0 0,1 0-1 0 0,-1 1 1 0 0,2-1-1 0 0,0 1 0 0 0,0-1 1 0 0,1 1-1 0 0,0-1 1 0 0,1 1-1 0 0,1-1 0 0 0,0 0 1 0 0,0 1-1 0 0,1-1 1 0 0,0 0-1 0 0,1 0 0 0 0,0-1 1 0 0,3 6-33 0 0,4 4 163 0 0,-1 0 0 0 0,2-1 0 0 0,1 0 0 0 0,0-1 1 0 0,1 0-1 0 0,1-1 0 0 0,1-1 0 0 0,0 0 0 0 0,19 13-163 0 0,142 78 991 0 0,-108-52-2361 0 0,-64-42-1719 0 0,-3-4-4891 0 0,1-2-164 0 0</inkml:trace>
</inkml:ink>
</file>

<file path=ppt/ink/ink3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47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415 801 0 0 0,'0'0'528'0'0,"0"0"384"0"0,0 0 235 0 0,0 0 91 0 0,0 0-82 0 0,0 0-197 0 0,0 0-227 0 0,0 0-233 0 0,0 0-182 0 0,-1 2-107 0 0,-2 9 154 0 0,0 0 0 0 0,1 1 0 0 0,1-1 0 0 0,0 0 0 0 0,0 0 0 0 0,1 1 0 0 0,1-1 0 0 0,-1 1 0 0 0,4 10-364 0 0,44 228 1074 0 0,-47-78-1666 0 0,-2-127-2968 0 0,1-1-3901 0 0,0-40 7026 0 0</inkml:trace>
  <inkml:trace contextRef="#ctx0" brushRef="#br0" timeOffset="657.274">864 812 0 0 0,'0'0'745'0'0,"0"0"632"0"0,0 0 108 0 0,0 0 22 0 0,0 0 24 0 0,0 0-101 0 0,0 0-170 0 0,0 0-163 0 0,0 0-153 0 0,0 0-116 0 0,0 0-103 0 0,-13 7 581 0 0,37 424 1639 0 0,-25-399-3058 0 0,0 12-756 0 0,4-17-4243 0 0,-2-24 2133 0 0,1-2-1855 0 0,-2-1 1561 0 0</inkml:trace>
  <inkml:trace contextRef="#ctx0" brushRef="#br0" timeOffset="1363.629">1 1176 2905 0 0,'0'0'2020'0'0,"0"0"-1096"0"0,0 0-346 0 0,0 0 99 0 0,0 0 275 0 0,0 0 217 0 0,0 0 55 0 0,0 0-60 0 0,0 0-149 0 0,0 0-137 0 0,0 0-102 0 0,22 0-53 0 0,156 0 1561 0 0,217-12 1905 0 0,-185-5-3468 0 0,170-38-721 0 0,-129 15-1800 0 0,-239 39 269 0 0,-10 1-3140 0 0,-1 0-4393 0 0,-3 0 3931 0 0</inkml:trace>
  <inkml:trace contextRef="#ctx0" brushRef="#br0" timeOffset="1757.283">1150 786 2649 0 0,'0'0'1165'0'0,"0"0"-466"0"0,0 0-236 0 0,0 0 105 0 0,0 0 119 0 0,0 0-7 0 0,0 0-111 0 0,0 0-178 0 0,0 0-162 0 0,0 0-134 0 0,-35 35-132 0 0,-109 111-139 0 0,47-43-791 0 0,-58 69-5925 0 0,138-153 6769 0 0</inkml:trace>
  <inkml:trace contextRef="#ctx0" brushRef="#br0" timeOffset="2307.513">621 908 128 0 0,'0'0'1126'0'0,"0"0"-104"0"0,0 0 25 0 0,0 0 159 0 0,0 0 84 0 0,0 0-85 0 0,0 0-222 0 0,0 0-251 0 0,0 0-224 0 0,0 0-162 0 0,-28 34-117 0 0,-88 108-110 0 0,34-54-183 0 0,-107 95-5224 0 0,135-131 963 0 0,39-36 4061 0 0,6-5 264 0 0</inkml:trace>
  <inkml:trace contextRef="#ctx0" brushRef="#br0" timeOffset="2797.937">651 204 8594 0 0,'0'0'2010'0'0,"0"0"-1225"0"0,0 0-457 0 0,0 0 86 0 0,0 0 286 0 0,0 0 255 0 0,0 0 128 0 0,0 0-42 0 0,0 0-190 0 0,0 0-211 0 0,0 0-199 0 0,3 33-151 0 0,8 103-103 0 0,-9 100-14 0 0,-11-151-1502 0 0,3-58-2070 0 0,-1 1-4152 0 0,5-20 1338 0 0</inkml:trace>
  <inkml:trace contextRef="#ctx0" brushRef="#br0" timeOffset="3282.114">494 212 7690 0 0,'0'0'911'0'0,"0"0"30"0"0,0 0 190 0 0,0 0 224 0 0,0 0 36 0 0,0 0-91 0 0,0 0-174 0 0,0 0-238 0 0,0 0-163 0 0,37-28-142 0 0,118-88-116 0 0,-69 69 80 0 0,-68 43-426 0 0,1-1-51 0 0,0 1-1 0 0,0 1 1 0 0,0 1-1 0 0,0 0 1 0 0,1 2-1 0 0,-1 0 1 0 0,6 2-70 0 0,-22-1-10 0 0,1 0 1 0 0,-1 0-1 0 0,1 1 1 0 0,-1 0-1 0 0,1 0 1 0 0,-1 0-1 0 0,0 0 1 0 0,0 0-1 0 0,0 1 1 0 0,0-1-1 0 0,-1 1 1 0 0,1 0-1 0 0,-1 0 1 0 0,1 0-1 0 0,-1 0 1 0 0,0 0-1 0 0,0 1 0 0 0,0-1 1 0 0,-1 0-1 0 0,1 1 1 0 0,-1 0-1 0 0,0-1 1 0 0,0 1-1 0 0,0 0 1 0 0,0-1-1 0 0,-1 1 1 0 0,0 0-1 0 0,1 0 1 0 0,-1 0-1 0 0,-1 0 1 0 0,1-1-1 0 0,0 1 1 0 0,-1 0-1 0 0,0 0 1 0 0,0-1-1 0 0,0 1 1 0 0,0 0-1 0 0,-1-1 1 0 0,1 1-1 0 0,-1-1 1 0 0,0 0-1 0 0,0 0 0 0 0,-1 1 10 0 0,-14 25-44 0 0,-2 0-1 0 0,-1-1 1 0 0,-1 0-1 0 0,-1-2 1 0 0,-2-1-1 0 0,0-1 0 0 0,-2-1 1 0 0,0-1-1 0 0,-2-1 1 0 0,-3 0 44 0 0,0 3-12 0 0,-6 14-113 0 0,80-23-298 0 0,235 37 2365 0 0,-239-44-1753 0 0,-24-6-143 0 0,-1 1 1 0 0,1 0-1 0 0,-1 1 1 0 0,0 0-1 0 0,0 1 0 0 0,0 1 1 0 0,0 0-1 0 0,-1 1 1 0 0,0 0-1 0 0,-1 1 1 0 0,7 5-47 0 0,-7 7-2835 0 0,-8-6-6318 0 0,-3-7 251 0 0</inkml:trace>
</inkml:ink>
</file>

<file path=ppt/ink/ink3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5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698 763 960 0 0,'0'0'759'0'0,"0"0"-214"0"0,0 0 66 0 0,0 0 277 0 0,0 0 163 0 0,0 0-21 0 0,0 0-211 0 0,0 0-306 0 0,0 0-205 0 0,0 0-81 0 0,0 0 17 0 0,0 6 48 0 0,13 293 2353 0 0,6-123-2547 0 0,-11-126-1328 0 0,-4-34-1698 0 0,0-1-3277 0 0,-4-14 5578 0 0</inkml:trace>
  <inkml:trace contextRef="#ctx0" brushRef="#br0" timeOffset="1616.393">243 781 0 0 0,'0'0'667'0'0,"0"0"73"0"0,0 0 165 0 0,0 0 176 0 0,0 0 78 0 0,0 0-99 0 0,0 0-244 0 0,0 0-264 0 0,0 0-226 0 0,0 0-184 0 0,0 0-96 0 0,0 0 4 0 0,2 2 54 0 0,3 11 208 0 0,-1 0 0 0 0,0 0 0 0 0,-1 0 0 0 0,0 0 0 0 0,-1 0 0 0 0,0 0 0 0 0,-1 1 0 0 0,-1 5-312 0 0,2 2 225 0 0,9 350 1060 0 0,-16-259-3934 0 0,35-105-6279 0 0,-26-7 8851 0 0</inkml:trace>
  <inkml:trace contextRef="#ctx0" brushRef="#br0" timeOffset="2106.001">92 1083 1840 0 0,'0'0'2308'0'0,"0"0"-933"0"0,0 0-138 0 0,0 0 166 0 0,0 0 136 0 0,0 0 17 0 0,0 0-117 0 0,36 0-154 0 0,115 0-177 0 0,-1-4 780 0 0,1-7 1 0 0,2-6-1889 0 0,-10 0 146 0 0,-105 13-986 0 0,145-12 970 0 0,-122 12-4656 0 0,1 3-5601 0 0,-56 1 6477 0 0</inkml:trace>
  <inkml:trace contextRef="#ctx0" brushRef="#br0" timeOffset="2483.474">897 840 3361 0 0,'0'0'965'0'0,"0"0"-247"0"0,0 0 30 0 0,0 0 120 0 0,0 0 54 0 0,0 0-80 0 0,0 0-203 0 0,0 0-169 0 0,0 0-128 0 0,0 0-82 0 0,0 0-35 0 0,0 0-53 0 0,0 0-48 0 0,-24 19-51 0 0,-73 61-18 0 0,-111 111-924 0 0,177-166 438 0 0,-39 35-1436 0 0,24-20-4263 0 0,38-32 4643 0 0</inkml:trace>
  <inkml:trace contextRef="#ctx0" brushRef="#br0" timeOffset="2921.909">335 936 1024 0 0,'0'0'1176'0'0,"0"0"-647"0"0,0 0-33 0 0,0 0 48 0 0,0 0 0 0 0,0 0-144 0 0,0 0-136 0 0,0 0-192 0 0,-208 195-160 0 0,186-166-176 0 0,-2-3-264 0 0,4 0-392 0 0,0 0-449 0 0,1-4-511 0 0,6-8 1880 0 0,4-3 0 0 0</inkml:trace>
  <inkml:trace contextRef="#ctx0" brushRef="#br0" timeOffset="3377.489">424 155 6945 0 0,'0'0'575'0'0,"0"0"-332"0"0,0 0 98 0 0,0 0 454 0 0,0 0 443 0 0,0 0 194 0 0,0 0-36 0 0,0 0-163 0 0,0 0-208 0 0,0 0-175 0 0,1 35-157 0 0,2 111-131 0 0,-1 129 1058 0 0,21-102-4070 0 0,-23-150-3845 0 0,0-12-1455 0 0,0-8 5297 0 0</inkml:trace>
  <inkml:trace contextRef="#ctx0" brushRef="#br0" timeOffset="3835.825">278 137 7746 0 0,'0'0'494'0'0,"0"0"-16"0"0,0 0 246 0 0,0 0 310 0 0,0 0 182 0 0,0 0-12 0 0,36-18-114 0 0,111-52-186 0 0,-32 34 556 0 0,-91 34-1210 0 0,4-1 23 0 0,-18 1-234 0 0,0 0 1 0 0,0 0 0 0 0,0 1 0 0 0,0 1-1 0 0,1 0 1 0 0,-1 0 0 0 0,0 1-1 0 0,1 0 1 0 0,-1 1 0 0 0,0 0 0 0 0,0 1-1 0 0,0 0 1 0 0,6 3-40 0 0,-13-4 6 0 0,0 0 0 0 0,-1 0-1 0 0,1 0 1 0 0,-1 0 0 0 0,0 1 0 0 0,0-1-1 0 0,0 1 1 0 0,0 0 0 0 0,0-1 0 0 0,0 1-1 0 0,-1 0 1 0 0,1 0 0 0 0,-1 0 0 0 0,0 0-1 0 0,0 1 1 0 0,0-1 0 0 0,0 0 0 0 0,-1 0-1 0 0,1 0 1 0 0,-1 1 0 0 0,0-1 0 0 0,0 0-1 0 0,0 1 1 0 0,0-1 0 0 0,-1 0 0 0 0,1 1-1 0 0,-1-1 1 0 0,0 0 0 0 0,0 0 0 0 0,0 0-1 0 0,0 0 1 0 0,0 0 0 0 0,-1 1-6 0 0,-60 95 450 0 0,17-52-556 0 0,-1-1-1 0 0,-3-3 1 0 0,-2-2 0 0 0,-39 24 106 0 0,89-64-9 0 0,-1-1 0 0 0,0 1-1 0 0,0-1 1 0 0,1 1 0 0 0,-1 0 0 0 0,0 0 0 0 0,1 0 0 0 0,-1 0 0 0 0,1 0 0 0 0,-1 0 0 0 0,1 1-1 0 0,0-1 1 0 0,-1 0 0 0 0,1 1 0 0 0,0-1 0 0 0,0 1 0 0 0,0-1 0 0 0,0 1 0 0 0,0-1 0 0 0,1 1 0 0 0,-1 0-1 0 0,0 0 1 0 0,1-1 0 0 0,-1 1 0 0 0,1 0 0 0 0,-1 0 0 0 0,1 0 0 0 0,0-1 0 0 0,0 1 0 0 0,0 0-1 0 0,0 0 1 0 0,0 0 0 0 0,0 0 0 0 0,1 0 0 0 0,-1-1 0 0 0,1 1 0 0 0,-1 0 0 0 0,1 0 0 0 0,-1-1-1 0 0,1 1 1 0 0,1 1 9 0 0,15 5 181 0 0,0 0-1 0 0,1-1 1 0 0,0-1-1 0 0,0-1 1 0 0,1-1-1 0 0,-1 0 1 0 0,6-1-181 0 0,14 4 258 0 0,23 4 88 0 0,-13-3-115 0 0,-1 2 0 0 0,0 2 1 0 0,-1 3-1 0 0,13 6-231 0 0,-19 3-773 0 0,-29-15-1831 0 0,-1 2-3321 0 0,-7-7-4796 0 0</inkml:trace>
</inkml:ink>
</file>

<file path=ppt/ink/ink3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01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 96 0 0 0,'0'0'265'0'0,"0"0"340"0"0,0 0 284 0 0,0 0 165 0 0,0 0-16 0 0,0 0-183 0 0,0 0-325 0 0,0 0-277 0 0,0 0-199 0 0,0 0-136 0 0,5 19 142 0 0,35 129 1265 0 0,-32-102-1109 0 0,4 36 897 0 0,-3 1 0 0 0,-3 82-1113 0 0,4 46 1776 0 0,25 91-67 0 0,-2-28-1242 0 0,21 39 619 0 0,-27-108-673 0 0,-10-136-270 0 0,1 35 352 0 0,-20-1 455 0 0,17-33 1004 0 0,-10 48-420 0 0,6 8 69 0 0,-7 42-626 0 0,-15 82-411 0 0,11-232-2675 0 0,0-14-2272 0 0,0-3-3627 0 0,0-1-455 0 0</inkml:trace>
  <inkml:trace contextRef="#ctx0" brushRef="#br0" timeOffset="1850.319">4205 1569 0 0 0,'0'0'515'0'0,"0"0"742"0"0,0 0 302 0 0,0 0 50 0 0,0 0-108 0 0,0 0-195 0 0,0 0-255 0 0,0 0-211 0 0,0 0-141 0 0,0 0-123 0 0,2 3 2131 0 0,3 355 3705 0 0,1-1-4889 0 0,7-30-400 0 0,-13-216-655 0 0,11-35-133 0 0,-11-75-348 0 0,0-1-1 0 0,0 0 4 0 0,0 0 0 0 0,0 0 17 0 0,0 0-11 0 0,0 0-5 0 0,0 0-14 0 0,0 0-21 0 0,0 0 37 0 0,0 0 5 0 0,0 0 2 0 0,0 0-16 0 0,0 0 4 0 0,0 0 4 0 0,0 0 20 0 0,0 0-19 0 0,0 0-17 0 0,0 0 12 0 0,6 28-73 0 0,-3-9 91 0 0,16 59-4 0 0,-16-69 171 0 0,-2-4-3654 0 0,0-11-5774 0 0,-1 2-1390 0 0</inkml:trace>
  <inkml:trace contextRef="#ctx0" brushRef="#br0" timeOffset="3622.652">7673 0 0 0 0,'0'0'359'0'0,"0"0"514"0"0,0 0 154 0 0,0 0-32 0 0,0 0-92 0 0,0 0-83 0 0,0 0-92 0 0,9 16-80 0 0,43 74 547 0 0,-49-80-788 0 0,0 1-1 0 0,-1-1 1 0 0,0 0 0 0 0,-1 1-1 0 0,0-1 1 0 0,0 1-1 0 0,-1-1 1 0 0,0 1-1 0 0,-1 0 1 0 0,-1-1-407 0 0,1 27 725 0 0,-17 213 1630 0 0,31 37-440 0 0,5-96-728 0 0,-16 365 1945 0 0,-6-409-2449 0 0,8 152 388 0 0,31-115-455 0 0,-1 45 449 0 0,-28-56-667 0 0,3-138-960 0 0,-3-31-5093 0 0,1-3-5575 0 0,-7-1 3916 0 0</inkml:trace>
  <inkml:trace contextRef="#ctx0" brushRef="#br0" timeOffset="4799.971">0 2371 4137 0 0,'0'0'969'0'0,"0"0"-463"0"0,0 0-327 0 0,0 0-81 0 0,0 0 93 0 0,0 0 209 0 0,0 0 224 0 0,0 0 175 0 0,0 0 71 0 0,0 0-60 0 0,0 0-107 0 0,0 0-116 0 0,29 3-90 0 0,93 11-10 0 0,5-2 1999 0 0,1-6-1 0 0,46-7-2485 0 0,-58 0 616 0 0,387-20 2071 0 0,71-6-897 0 0,111 2-1237 0 0,364 21 366 0 0,-326-3-5 0 0,-318-11-250 0 0,230-9 503 0 0,-375 21-695 0 0,87 16-472 0 0,416-20 632 0 0,-247-1-361 0 0,-161 10-253 0 0,41 12 17 0 0,43-7-220 0 0,-438-4 3 0 0,-1 0-155 0 0,0 0-175 0 0,0 0-273 0 0,0 0-369 0 0,0 0-643 0 0,0 0-1245 0 0,0 0-3006 0 0,0 0-5500 0 0</inkml:trace>
  <inkml:trace contextRef="#ctx0" brushRef="#br0" timeOffset="5101.36">8157 1705 19404 0 0,'0'0'479'0'0,"0"0"-196"0"0,0 0-158 0 0,0 0 10 0 0,0 0 74 0 0,0 0 80 0 0,-33 30 41 0 0,-104 100-42 0 0,37-17-91 0 0,40-45-727 0 0,-2-2 0 0 0,-4-4 0 0 0,-2-2 0 0 0,-3-3 0 0 0,-2-3 0 0 0,-22 8 530 0 0,-152 93-4555 0 0,22-14-3569 0 0,183-113 2708 0 0,29-20 4952 0 0</inkml:trace>
  <inkml:trace contextRef="#ctx0" brushRef="#br0" timeOffset="5786.635">4744 1955 6329 0 0,'0'0'2086'0'0,"0"0"-659"0"0,0 0-191 0 0,0 0 33 0 0,0 0 103 0 0,0 0 27 0 0,0 0-73 0 0,0 0-146 0 0,0 0-195 0 0,0 0-166 0 0,-35 17-149 0 0,-114 54-145 0 0,-37 41 469 0 0,-446 291-544 0 0,586-370-601 0 0,21-18-156 0 0,1 2 0 0 0,0 1-1 0 0,1 1 1 0 0,1 1 0 0 0,1 1 0 0 0,0 1 0 0 0,2 1 0 0 0,-5 7 307 0 0,9 2-3363 0 0,8-9-3503 0 0,6-12-2364 0 0</inkml:trace>
  <inkml:trace contextRef="#ctx0" brushRef="#br0" timeOffset="6422.754">1015 2128 6497 0 0,'0'0'1146'0'0,"0"0"-64"0"0,0 0 12 0 0,0 0 244 0 0,0 0 257 0 0,0 0 51 0 0,0 0-130 0 0,0 0-280 0 0,0 0-335 0 0,0 0-265 0 0,0 0-222 0 0,0 0-172 0 0,0 0-89 0 0,-32 14-35 0 0,-98 47-33 0 0,37 5 70 0 0,43-26-178 0 0,-34 29-1422 0 0,2 4 1 0 0,-37 45 1444 0 0,94-90-1202 0 0,-19 22-2025 0 0,15-15-1843 0 0,11-14-2373 0 0</inkml:trace>
  <inkml:trace contextRef="#ctx0" brushRef="#br0" timeOffset="7715.863">1212 3266 0 0 0,'0'0'669'0'0,"0"0"404"0"0,0 0 211 0 0,0 0 38 0 0,0 0 9 0 0,0 0-18 0 0,0 0-39 0 0,0 0-22 0 0,9 2-58 0 0,-5-1-1238 0 0,4 0 482 0 0,-1 1 0 0 0,1-1 0 0 0,-1 0 0 0 0,1 0 0 0 0,0-1 0 0 0,-1 0 0 0 0,1-1-1 0 0,0 0 1 0 0,-1 0 0 0 0,1 0 0 0 0,-1-1 0 0 0,5-2-438 0 0,37-21 946 0 0,-1-2-1 0 0,-1-2 1 0 0,-1-2 0 0 0,-2-3-1 0 0,14-14-945 0 0,-26 21 143 0 0,0-1-1 0 0,-2-1 1 0 0,-1-2-1 0 0,-2-1 1 0 0,-1-1-1 0 0,-1-1 1 0 0,-2-2-1 0 0,3-8-142 0 0,-21 34-2 0 0,-1 0 0 0 0,0-1 0 0 0,0 1 1 0 0,-1-1-1 0 0,0 0 0 0 0,-1 0 0 0 0,0 0 0 0 0,-1 0 0 0 0,0 0 0 0 0,0 0 0 0 0,-2 0 0 0 0,1 0 0 0 0,-2-8 2 0 0,1 15-90 0 0,-1 0 1 0 0,1 1-1 0 0,-1-1 1 0 0,0 0-1 0 0,1 1 1 0 0,-1 0-1 0 0,-1-1 0 0 0,1 1 1 0 0,-1 0-1 0 0,1 0 1 0 0,-1 0-1 0 0,0 1 0 0 0,0-1 1 0 0,0 0-1 0 0,0 1 1 0 0,0 0-1 0 0,-1 0 1 0 0,1 0-1 0 0,-1 0 0 0 0,1 1 1 0 0,-1-1-1 0 0,0 1 1 0 0,0 0-1 0 0,1 0 1 0 0,-1 0-1 0 0,0 0 0 0 0,0 1 1 0 0,0 0-1 0 0,0 0 1 0 0,0 0-1 0 0,0 0 0 0 0,0 1 1 0 0,0-1-1 0 0,0 1 1 0 0,0 0-1 0 0,1 0 1 0 0,-1 0-1 0 0,0 1 0 0 0,1-1 1 0 0,-1 1-1 0 0,1 0 1 0 0,-1 0-1 0 0,1 0 0 0 0,0 1 1 0 0,0-1-1 0 0,0 1 1 0 0,-1 0 89 0 0,-4 5 19 0 0,1 0 0 0 0,-1 1 0 0 0,1 0 0 0 0,1 0 0 0 0,0 0 0 0 0,0 1 0 0 0,1 0 0 0 0,0 0 0 0 0,1 0 0 0 0,0 1 0 0 0,1 0 0 0 0,0-1 0 0 0,0 1 0 0 0,1 0 0 0 0,1 0 0 0 0,0 1 0 0 0,0-1 0 0 0,1 0 0 0 0,0 0 0 0 0,1 1 0 0 0,1-1 0 0 0,0 0 0 0 0,0 0 0 0 0,1 0 0 0 0,0-1 0 0 0,1 1 0 0 0,0-1 1 0 0,1 0-1 0 0,0 0 0 0 0,5 7-19 0 0,14 19 365 0 0,0-1 1 0 0,3-1 0 0 0,1-1 0 0 0,23 20-366 0 0,-12-12 108 0 0,8-4-637 0 0,-34-36-3161 0 0,-3-4-5564 0 0,-8 2 3029 0 0</inkml:trace>
  <inkml:trace contextRef="#ctx0" brushRef="#br0" timeOffset="8025.235">2375 2518 10698 0 0,'0'0'1209'0'0,"0"0"-219"0"0,0 0-139 0 0,0 0 31 0 0,0 0 89 0 0,0 0 33 0 0,0 0-48 0 0,0 0-136 0 0,0 0-140 0 0,0 0-127 0 0,0 0-95 0 0,0 0-74 0 0,0 0-64 0 0,-11 36-37 0 0,-38 113-52 0 0,-20 9 133 0 0,-76 132-633 0 0,111-203-2997 0 0,30-68-1763 0 0,3 0-3892 0 0,1-18 4752 0 0</inkml:trace>
  <inkml:trace contextRef="#ctx0" brushRef="#br0" timeOffset="8398.128">2425 2953 5713 0 0,'0'0'3048'0'0,"0"0"-1512"0"0,0 0-605 0 0,0 0 50 0 0,0 0 230 0 0,0 0 140 0 0,0 0-36 0 0,0 0-177 0 0,0 0-278 0 0,0 0-235 0 0,0 0-139 0 0,0 0-67 0 0,30-12-38 0 0,96-39-14 0 0,4 8 592 0 0,-60 38-894 0 0,-76 36-178 0 0,-84 78-2 0 0,23-38 35 0 0,57-58 90 0 0,-39 64 49 0 0,48-75-53 0 0,0 0 0 0 0,0 0 0 0 0,1 1 0 0 0,-1-1 0 0 0,1 0 0 0 0,-1 0 0 0 0,1 1 0 0 0,0-1 0 0 0,0 0 0 0 0,0 1 0 0 0,0-1 0 0 0,1 0 0 0 0,-1 1 0 0 0,0-1 0 0 0,1 0-1 0 0,0 0 1 0 0,-1 0 0 0 0,1 0 0 0 0,0 1 0 0 0,0-1 0 0 0,0 0 0 0 0,1 0 0 0 0,-1-1 0 0 0,0 1 0 0 0,1 0 0 0 0,-1 0 0 0 0,1-1 0 0 0,0 1 0 0 0,-1 0 0 0 0,1-1 0 0 0,0 0 0 0 0,0 1 0 0 0,0-1 0 0 0,0 0 0 0 0,0 0 0 0 0,2 0-6 0 0,9 4-22 0 0,0 0 1 0 0,0-2-1 0 0,0 1 1 0 0,0-2-1 0 0,0 0 1 0 0,1 0 0 0 0,-1-1-1 0 0,1-1 1 0 0,-1 0-1 0 0,1-1 1 0 0,-1-1-1 0 0,1 0 1 0 0,0-1 21 0 0,26-4-3458 0 0,-2-2-3343 0 0,-26 6-4023 0 0</inkml:trace>
  <inkml:trace contextRef="#ctx0" brushRef="#br0" timeOffset="9254.738">5254 3085 2753 0 0,'0'0'1062'0'0,"0"0"-235"0"0,0 0-28 0 0,0 0 249 0 0,0 0 185 0 0,0 0-1 0 0,0 0-169 0 0,0 0-222 0 0,0 0-147 0 0,0 0-73 0 0,0 0-43 0 0,0 0-67 0 0,0 0-73 0 0,5 8 1245 0 0,8-10-1221 0 0,-1-1 0 0 0,0 0 0 0 0,1-1-1 0 0,-1 0 1 0 0,0 0 0 0 0,-1-2 0 0 0,1 1 0 0 0,-1-2-1 0 0,0 1 1 0 0,-1-2 0 0 0,2-1-462 0 0,-3 4 195 0 0,35-26 150 0 0,-2-1 0 0 0,-1-2 0 0 0,-2-1 0 0 0,-2-2 0 0 0,21-27-345 0 0,-49 53 12 0 0,0-1 0 0 0,0 0 0 0 0,-1 0 0 0 0,0 0 0 0 0,-1-1 0 0 0,-1-1 0 0 0,0 1 0 0 0,-1-1 0 0 0,0 0 0 0 0,-1 0-1 0 0,-1 0 1 0 0,0-1 0 0 0,-1 1 0 0 0,1-11-12 0 0,-16-57-417 0 0,11 78 299 0 0,1-1 0 0 0,-1 0 0 0 0,0 1 1 0 0,0 0-1 0 0,0-1 0 0 0,-1 1 1 0 0,0 0-1 0 0,0 0 0 0 0,0 1 0 0 0,0-1 1 0 0,0 1-1 0 0,-1-1 0 0 0,1 1 0 0 0,-1 0 1 0 0,0 0-1 0 0,0 1 0 0 0,0-1 0 0 0,-1 1 1 0 0,1 0-1 0 0,-1 0 0 0 0,1 0 0 0 0,-1 0 1 0 0,1 1-1 0 0,-1 0 0 0 0,0 0 0 0 0,0 0 1 0 0,1 1-1 0 0,-1 0 0 0 0,0 0 0 0 0,0 0 1 0 0,0 0-1 0 0,0 1 0 0 0,1-1 0 0 0,-1 1 1 0 0,0 1-1 0 0,1-1 0 0 0,-1 1 0 0 0,0 0 118 0 0,-5 6 21 0 0,1 1-1 0 0,0 0 1 0 0,1 0 0 0 0,0 1-1 0 0,0 0 1 0 0,1 1-1 0 0,1 0 1 0 0,0 0-1 0 0,0 0 1 0 0,1 1-1 0 0,0 0 1 0 0,1 0-1 0 0,1 0 1 0 0,0 0-1 0 0,0 0 1 0 0,1 1-1 0 0,1-1 1 0 0,0 1-1 0 0,1 0 1 0 0,0-1 0 0 0,1 1-1 0 0,0 0 1 0 0,2 5-21 0 0,-1-3 69 0 0,1 0 0 0 0,0 0 0 0 0,1 0 0 0 0,0-1 0 0 0,2 0 0 0 0,-1 0 0 0 0,2 0 1 0 0,0-1-1 0 0,0 0 0 0 0,1 0 0 0 0,1-1 0 0 0,0 0 0 0 0,1 0 0 0 0,0-1 1 0 0,1 0-1 0 0,0-1 0 0 0,1 0 0 0 0,0-1 0 0 0,0-1 0 0 0,1 1 0 0 0,0-2 1 0 0,0 0-1 0 0,1-1 0 0 0,0 0 0 0 0,14 4-69 0 0,40-4-703 0 0,-46-9-2377 0 0,-3-3-4230 0 0,-13 2-1456 0 0</inkml:trace>
  <inkml:trace contextRef="#ctx0" brushRef="#br0" timeOffset="9508.613">6291 2437 12235 0 0,'0'0'964'0'0,"0"0"81"0"0,0 0 173 0 0,0 0 128 0 0,0 0-50 0 0,0 0-175 0 0,0 0-262 0 0,-23 35-209 0 0,-68 112-186 0 0,35-38 48 0 0,1 12-440 0 0,-36 72-328 0 0,14-72-3569 0 0,68-107 1854 0 0,-5 4-6227 0 0,12-13 666 0 0</inkml:trace>
  <inkml:trace contextRef="#ctx0" brushRef="#br0" timeOffset="9938.719">6246 2876 10162 0 0,'0'0'2051'0'0,"0"0"-1048"0"0,0 0-493 0 0,0 0 44 0 0,0 0 188 0 0,0 0 102 0 0,0 0-50 0 0,0 0-169 0 0,0 0-173 0 0,0 0-106 0 0,0 0-30 0 0,0 0-23 0 0,0 0-1 0 0,33-11 9 0 0,99-34-24 0 0,-45 28 316 0 0,-84 16-567 0 0,-1 1-24 0 0,-1-1-1 0 0,0 1 0 0 0,1-1 1 0 0,-1 1-1 0 0,0-1 0 0 0,1 1 1 0 0,-1 0-1 0 0,1 0 0 0 0,-1 0 1 0 0,1 0-1 0 0,-1 0 0 0 0,0 0 1 0 0,1 0-1 0 0,-1 0 0 0 0,1 0 1 0 0,-1 1-1 0 0,1-1 0 0 0,-1 1 1 0 0,0-1-1 0 0,1 1 0 0 0,-1-1 1 0 0,0 1-1 0 0,0 0 1 0 0,1 0-1 0 0,-1-1 0 0 0,0 1 1 0 0,0 0-1 0 0,0 0 0 0 0,0 0 1 0 0,0 0-1 0 0,0 1 0 0 0,0-1 1 0 0,0 0-1 0 0,-1 0 0 0 0,1 1-1 0 0,-2 10 41 0 0,-1-1-1 0 0,0 1 1 0 0,-1-1-1 0 0,-1 0 1 0 0,1 0-1 0 0,-2-1 1 0 0,0 1-1 0 0,0-1 1 0 0,-1 0-1 0 0,-5 8-40 0 0,-21 42 141 0 0,24-40-91 0 0,5-15-16 0 0,0 0 0 0 0,1 1 0 0 0,-1-1 0 0 0,1 1 1 0 0,0 0-1 0 0,1 0 0 0 0,0 0 0 0 0,0 0 0 0 0,0 0 0 0 0,0 0 0 0 0,1 0 1 0 0,0 0-1 0 0,1 0 0 0 0,-1 1-34 0 0,3-4 43 0 0,0 0-1 0 0,0 1 1 0 0,0-1 0 0 0,1-1 0 0 0,-1 1-1 0 0,0 0 1 0 0,1-1 0 0 0,0 0-1 0 0,0 0 1 0 0,0 0 0 0 0,0 0 0 0 0,0-1-1 0 0,0 1 1 0 0,0-1 0 0 0,0 0-1 0 0,1 0 1 0 0,-1-1 0 0 0,0 1 0 0 0,1-1-1 0 0,-1 0 1 0 0,0 0 0 0 0,1 0 0 0 0,-1-1-1 0 0,0 0 1 0 0,1 0 0 0 0,-1 0-1 0 0,4-1-42 0 0,53-21-220 0 0,-23 0-2845 0 0,-31 18 1649 0 0,6-3-4929 0 0,-3 1-4984 0 0</inkml:trace>
</inkml:ink>
</file>

<file path=ppt/ink/ink3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31.8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90 8978 0 0,'0'0'932'0'0,"0"0"-112"0"0,0 0-126 0 0,0 0 87 0 0,0 0 191 0 0,0 0 171 0 0,0 0 70 0 0,0 0-88 0 0,0 0-231 0 0,0 0-290 0 0,0 0-259 0 0,0-3-250 0 0,0-6-108 0 0,0 25-4 0 0,0 29 104 0 0,0 294 943 0 0,0 170-2560 0 0,-6-441-1437 0 0,-10-28-5959 0 0,12-32 2666 0 0</inkml:trace>
  <inkml:trace contextRef="#ctx0" brushRef="#br0" timeOffset="448.858">0 24 11378 0 0,'0'0'1019'0'0,"0"0"-368"0"0,0 0-317 0 0,0 0-77 0 0,0 0 20 0 0,0 0 55 0 0,0 0 72 0 0,0 0 57 0 0,0 0 21 0 0,32 2-34 0 0,102 11-57 0 0,-42 16 26 0 0,-70-18-328 0 0,2-2-36 0 0,0 2 1 0 0,-1 1 0 0 0,-1 1 0 0 0,0 1 0 0 0,0 1 0 0 0,-2 0 0 0 0,0 2 0 0 0,0 0 0 0 0,-2 2-1 0 0,5 5-53 0 0,-19-18 39 0 0,0-1-1 0 0,-1 1 1 0 0,1 0-1 0 0,-1 1 1 0 0,0-1-1 0 0,-1 1 1 0 0,0-1-1 0 0,0 1 0 0 0,0 0 1 0 0,-1-1-1 0 0,1 1 1 0 0,-2 0-1 0 0,1 0 1 0 0,-1 0-1 0 0,0 0 1 0 0,-1 0-1 0 0,1 0 0 0 0,-1 0 1 0 0,-1 0-1 0 0,1 0 1 0 0,-1-1-1 0 0,0 1 1 0 0,-2 1-39 0 0,-4 11 169 0 0,-1 0 1 0 0,-2-1 0 0 0,1-1 0 0 0,-2 0-1 0 0,-1 0 1 0 0,0-1 0 0 0,-3 2-170 0 0,-94 123 871 0 0,107-137-866 0 0,0 1 1 0 0,0-1 0 0 0,1 0-1 0 0,-1 1 1 0 0,1-1 0 0 0,0 1 0 0 0,0 0-1 0 0,1 0 1 0 0,-1 0 0 0 0,1 0-1 0 0,0 0 1 0 0,1 0 0 0 0,-1 0-1 0 0,1 0 1 0 0,0 0 0 0 0,0 0-1 0 0,1 0 1 0 0,-1 0 0 0 0,1 0-1 0 0,0 0 1 0 0,0 0 0 0 0,1 0 0 0 0,0 0-1 0 0,0 0 1 0 0,0-1 0 0 0,0 1-1 0 0,1-1 1 0 0,-1 1 0 0 0,1-1-1 0 0,1 1-5 0 0,4 2 41 0 0,0-1 0 0 0,1 1 0 0 0,0-2-1 0 0,0 1 1 0 0,0-1 0 0 0,0 0-1 0 0,1-1 1 0 0,0 0 0 0 0,0-1 0 0 0,0 0-1 0 0,0 0 1 0 0,1-1 0 0 0,-1-1-1 0 0,1 1 1 0 0,-1-2 0 0 0,2 1-41 0 0,66 0-3721 0 0,-70-1 2979 0 0,8-3-8093 0 0,-11 3 889 0 0</inkml:trace>
  <inkml:trace contextRef="#ctx0" brushRef="#br0" timeOffset="780.213">998 543 6993 0 0,'0'0'1370'0'0,"0"0"-219"0"0,0 0-40 0 0,0 0 61 0 0,0 0 0 0 0,0 0-130 0 0,0 0-183 0 0,0 0-175 0 0,0 0-156 0 0,0 0-148 0 0,0 0-128 0 0,0 0-97 0 0,-20 35-46 0 0,-60 106-11 0 0,78-138-90 0 0,0 0 0 0 0,0 0-1 0 0,0 0 1 0 0,0 0 0 0 0,0 0 0 0 0,0 0 0 0 0,1 1 0 0 0,0-1 0 0 0,0 1 0 0 0,0-1 0 0 0,0 1 0 0 0,0-1 0 0 0,1 1 0 0 0,-1-1 0 0 0,1 1 0 0 0,0 0 0 0 0,0-1 0 0 0,0 1 0 0 0,1 0 0 0 0,-1 0-8 0 0,3 5 41 0 0,-1-2 42 0 0,1 0 1 0 0,0-1 0 0 0,0 1-1 0 0,1-1 1 0 0,0 0 0 0 0,0 0-1 0 0,0 0 1 0 0,1-1 0 0 0,0 1 0 0 0,0-1-1 0 0,0 0 1 0 0,1 0 0 0 0,-1-1-1 0 0,1 0 1 0 0,0 0 0 0 0,0 0-1 0 0,1-1 1 0 0,-1 0 0 0 0,1 0-1 0 0,0 0 1 0 0,0-1 0 0 0,0 0-1 0 0,0-1 1 0 0,0 1 0 0 0,0-1-1 0 0,0-1 1 0 0,0 1 0 0 0,1-1 0 0 0,-1-1-1 0 0,0 1 1 0 0,0-1 0 0 0,0 0-1 0 0,0-1 1 0 0,0 0 0 0 0,0 0-1 0 0,0 0 1 0 0,0-1 0 0 0,-1 0-1 0 0,1 0 1 0 0,3-3-84 0 0,-3 2 63 0 0,0 0 0 0 0,-1-1-1 0 0,1 0 1 0 0,-1 0 0 0 0,0 0-1 0 0,0-1 1 0 0,0 0 0 0 0,-1 0 0 0 0,0 0-1 0 0,0-1 1 0 0,-1 1 0 0 0,1-1 0 0 0,-2-1-1 0 0,1 1 1 0 0,-1 0 0 0 0,0-1-1 0 0,0 0 1 0 0,-1 1 0 0 0,0-1 0 0 0,-1 0-1 0 0,1 0 1 0 0,-1 0 0 0 0,-1 0 0 0 0,0-1-1 0 0,0 1 1 0 0,-1 0 0 0 0,-1-8-63 0 0,1 11-181 0 0,0 0 1 0 0,-1-1-1 0 0,0 1 0 0 0,0 0 1 0 0,0 0-1 0 0,0 0 1 0 0,-1 0-1 0 0,0 0 1 0 0,0 1-1 0 0,0-1 1 0 0,-1 1-1 0 0,0 0 0 0 0,0 0 1 0 0,0 0-1 0 0,0 1 1 0 0,0-1-1 0 0,-1 1 1 0 0,1 0-1 0 0,-1 0 0 0 0,0 0 1 0 0,0 1-1 0 0,-3-1 181 0 0,-119-26-10850 0 0,100 28 6313 0 0,8 1 1580 0 0</inkml:trace>
  <inkml:trace contextRef="#ctx0" brushRef="#br0" timeOffset="1201.477">1633 602 9906 0 0,'0'0'623'0'0,"0"0"-108"0"0,0 0 97 0 0,0 0 156 0 0,0 0 78 0 0,0 0-30 0 0,0 0-103 0 0,0 0-85 0 0,0 0-92 0 0,-32 30-105 0 0,-98 94-137 0 0,90-66-71 0 0,40-50-202 0 0,0-5 13 0 0,-1 0 0 0 0,1 0 0 0 0,0 0 0 0 0,0 0 1 0 0,0 0-1 0 0,1 0 0 0 0,-1 0 0 0 0,1-1 0 0 0,-1 1 1 0 0,1 0-1 0 0,0 0 0 0 0,0 0 0 0 0,0-1 0 0 0,1 1 1 0 0,-1-1-1 0 0,1 1 0 0 0,-1-1 0 0 0,1 1 0 0 0,0-1 1 0 0,0 0-1 0 0,0 0 0 0 0,0 0 0 0 0,0 0 0 0 0,0 0 1 0 0,1 0-1 0 0,-1-1 0 0 0,1 1 0 0 0,-1-1 0 0 0,1 1 1 0 0,-1-1-1 0 0,1 0 0 0 0,0 0 0 0 0,0 0 0 0 0,0-1 1 0 0,-1 1-1 0 0,1-1 0 0 0,0 1 0 0 0,0-1 0 0 0,0 0 1 0 0,0 0-1 0 0,0 0 0 0 0,0-1-34 0 0,5 2 197 0 0,-1-1 0 0 0,1-1 0 0 0,-1 1 1 0 0,0-1-1 0 0,1-1 0 0 0,-1 1 0 0 0,0-1 0 0 0,0 0 1 0 0,0-1-1 0 0,0 0 0 0 0,0 0 0 0 0,-1 0 0 0 0,1-1 1 0 0,-1 0-1 0 0,0 0 0 0 0,0-1 0 0 0,-1 0 0 0 0,1 0 0 0 0,-1 0 1 0 0,0 0-1 0 0,1-2-197 0 0,16-20 32 0 0,-1-2 1 0 0,-1 0-1 0 0,-2-1 1 0 0,0 0-1 0 0,-2-2 1 0 0,-2 0-1 0 0,-1 0 1 0 0,-1-2-1 0 0,-2 1 1 0 0,-1-1-1 0 0,-2-1 1 0 0,-1 0-1 0 0,-2 0 1 0 0,0-25-33 0 0,-3 41-246 0 0,-1 0 0 0 0,-1 0 0 0 0,0 0 0 0 0,-1 0 0 0 0,-1 0 0 0 0,-1 1 0 0 0,-1-1 0 0 0,0 1 0 0 0,-2 0-1 0 0,0 1 1 0 0,0-1 0 0 0,-2 1 0 0 0,0 1 0 0 0,-1 0 0 0 0,-2-1 246 0 0,10 13-17 0 0,-1 1-1 0 0,0 0 1 0 0,0 0-1 0 0,0 0 1 0 0,0 0-1 0 0,-1 1 0 0 0,1-1 1 0 0,-1 1-1 0 0,1 0 1 0 0,-1 0-1 0 0,0 0 0 0 0,0 0 1 0 0,0 1-1 0 0,0-1 1 0 0,0 1-1 0 0,0 0 0 0 0,0 1 1 0 0,0-1-1 0 0,0 1 1 0 0,-1-1-1 0 0,1 1 0 0 0,0 0 1 0 0,0 1-1 0 0,-1-1 1 0 0,1 1-1 0 0,0 0 1 0 0,0 0-1 0 0,0 0 0 0 0,0 1 1 0 0,0-1-1 0 0,0 1 1 0 0,-1 0 17 0 0,-5 4 20 0 0,1 0 1 0 0,-1 0-1 0 0,1 1 1 0 0,1 0 0 0 0,-1 1-1 0 0,1 0 1 0 0,0 0 0 0 0,1 1-1 0 0,0 0 1 0 0,0 0-1 0 0,-2 5-20 0 0,1 2 53 0 0,0 0 0 0 0,1 1 0 0 0,1 0 0 0 0,1 0-1 0 0,0 0 1 0 0,1 0 0 0 0,1 1 0 0 0,1 0-1 0 0,0 0 1 0 0,2 0 0 0 0,-1-1 0 0 0,2 1 0 0 0,1 0-1 0 0,0 0 1 0 0,1-1 0 0 0,1 1 0 0 0,1-1 0 0 0,0 0-1 0 0,1 0 1 0 0,1 0 0 0 0,1-1 0 0 0,0 0-1 0 0,1-1 1 0 0,0 0 0 0 0,2 0 0 0 0,-1-1 0 0 0,2 0-1 0 0,0-1 1 0 0,1 0 0 0 0,0-1 0 0 0,6 3-53 0 0,1 3 17 0 0,2-1 1 0 0,0-1-1 0 0,1-1 0 0 0,0-1 1 0 0,2-1-1 0 0,-1-1 0 0 0,1-1 1 0 0,1-1-1 0 0,6 0-17 0 0,26 2-3597 0 0,3-8-3639 0 0,-45-4-2661 0 0</inkml:trace>
</inkml:ink>
</file>

<file path=ppt/ink/ink3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02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398 905 7162 0 0,'0'0'1573'0'0,"0"0"-28"0"0,0 0 47 0 0,0 0-5 0 0,0 0-220 0 0,0 0-359 0 0,-33 2-322 0 0,-106 8-173 0 0,135-10-467 0 0,-1 0 0 0 0,0 0-1 0 0,1 1 1 0 0,-1 0 0 0 0,0-1 0 0 0,1 1-1 0 0,-1 1 1 0 0,1-1 0 0 0,-1 1 0 0 0,1 0 0 0 0,0 0-1 0 0,0 0 1 0 0,0 0 0 0 0,0 1 0 0 0,0 0 0 0 0,-1 1-46 0 0,-7 6 187 0 0,2-5-130 0 0,1 0 0 0 0,0 1 0 0 0,0 0-1 0 0,0 0 1 0 0,1 1 0 0 0,0 1 0 0 0,0-1 0 0 0,1 1-1 0 0,0 0 1 0 0,1 1 0 0 0,-1-1 0 0 0,2 2 0 0 0,-1-1 0 0 0,1 0-1 0 0,1 1 1 0 0,-1 0 0 0 0,2 0 0 0 0,-1 0 0 0 0,2 1-1 0 0,-1-1 1 0 0,1 1 0 0 0,1-1 0 0 0,0 1 0 0 0,0 0-1 0 0,2 10-56 0 0,1-16 25 0 0,0-1-1 0 0,0 1 0 0 0,1-1 0 0 0,0 0 0 0 0,0 0 0 0 0,0 0 0 0 0,0 0 1 0 0,1 0-1 0 0,-1-1 0 0 0,1 1 0 0 0,0-1 0 0 0,0 0 0 0 0,0 0 0 0 0,1 0 1 0 0,-1-1-1 0 0,1 0 0 0 0,-1 0 0 0 0,1 0 0 0 0,0 0 0 0 0,0 0 0 0 0,0-1 1 0 0,-1 0-1 0 0,1 0 0 0 0,1-1 0 0 0,-1 1 0 0 0,0-1 0 0 0,0 0 0 0 0,0-1 0 0 0,0 1 1 0 0,0-1-1 0 0,0 0 0 0 0,0 0 0 0 0,0 0 0 0 0,0-1 0 0 0,-1 0 0 0 0,1 0 1 0 0,0 0-1 0 0,-1 0 0 0 0,0-1 0 0 0,2-1-24 0 0,24-16 169 0 0,-2-1 0 0 0,-1-1 0 0 0,0-2 0 0 0,-2 0 0 0 0,0-2 0 0 0,-2-1 0 0 0,-1 0 0 0 0,13-24-169 0 0,5 6-618 0 0,-39 45 279 0 0,-1 12-484 0 0,-4 42 411 0 0,2-48 410 0 0,0 0 0 0 0,0 0 0 0 0,1 0 0 0 0,0 0 0 0 0,0 0 0 0 0,0 0 0 0 0,1 1 0 0 0,-1-1-1 0 0,2 0 1 0 0,-1 0 0 0 0,1 1 0 0 0,0-1 0 0 0,0 0 0 0 0,1 0 0 0 0,-1 0 0 0 0,1 0 0 0 0,1 0 0 0 0,-1-1-1 0 0,1 1 1 0 0,0 0 0 0 0,0-1 0 0 0,1 0 0 0 0,0 0 0 0 0,0 0 0 0 0,0 0 0 0 0,0-1 0 0 0,1 0 0 0 0,-1 1-1 0 0,1-2 1 0 0,0 1 0 0 0,1 0 0 0 0,1 0 2 0 0,3-1 50 0 0,0-1-1 0 0,1 0 0 0 0,0-1 1 0 0,-1 0-1 0 0,1 0 1 0 0,0-1-1 0 0,-1-1 0 0 0,1 0 1 0 0,0 0-1 0 0,-1-1 1 0 0,1 0-1 0 0,-1-1 0 0 0,0 0 1 0 0,0-1-1 0 0,0 0 1 0 0,0-1-1 0 0,0 1 0 0 0,-1-2 1 0 0,0 0-1 0 0,0 0 1 0 0,2-3-50 0 0,20-16 210 0 0,-1-1 0 0 0,-1-2 0 0 0,-2-1 0 0 0,0-1 1 0 0,0-5-211 0 0,1-3 34 0 0,-1-2 1 0 0,-3-1 0 0 0,-1-1 0 0 0,-2-1 0 0 0,-2 0 0 0 0,-2-2 0 0 0,10-42-35 0 0,-18 52-53 0 0,-1 1 1 0 0,-2-2-1 0 0,-2 1 1 0 0,0 0-1 0 0,-3-1 1 0 0,-2-21 52 0 0,2 56-26 0 0,-1-1 0 0 0,0 0 0 0 0,1 0 0 0 0,-1 0 1 0 0,0 0-1 0 0,0 1 0 0 0,0-1 0 0 0,-1 0 0 0 0,1 0 0 0 0,0 0 0 0 0,-1 1 1 0 0,1-1-1 0 0,-1 0 0 0 0,1 0 0 0 0,-1 1 0 0 0,0-1 0 0 0,0 0 0 0 0,0 1 0 0 0,0-1 1 0 0,0 1-1 0 0,0-1 0 0 0,0 1 0 0 0,0 0 0 0 0,0-1 0 0 0,-1 1 0 0 0,1 0 1 0 0,-1 0-1 0 0,1 0 0 0 0,-1 0 0 0 0,1 0 0 0 0,-1 0 0 0 0,0 0 0 0 0,1 1 0 0 0,-1-1 1 0 0,0 1-1 0 0,0-1 0 0 0,1 1 0 0 0,-1-1 0 0 0,0 1 0 0 0,0 0 0 0 0,0 0 1 0 0,0 0-1 0 0,1 0 0 0 0,-1 0 0 0 0,0 1 0 0 0,0-1 0 0 0,0 0 0 0 0,1 1 0 0 0,-1-1 1 0 0,0 1-1 0 0,0 0 0 0 0,1-1 0 0 0,-2 2 26 0 0,-13 13-85 0 0,2 1-1 0 0,0 1 1 0 0,0 0 0 0 0,2 1-1 0 0,0 0 1 0 0,1 1 0 0 0,1 0-1 0 0,0 1 1 0 0,2 0 85 0 0,-7 10 16 0 0,2 1-1 0 0,1 0 1 0 0,1 1 0 0 0,2 0 0 0 0,1 0-1 0 0,2 1 1 0 0,1 0 0 0 0,2 0 0 0 0,0 0 0 0 0,3 0-1 0 0,1 1 1 0 0,2 9-16 0 0,0-27 56 0 0,1-1-1 0 0,0 1 0 0 0,1-1 1 0 0,1 0-1 0 0,0 0 0 0 0,1 0 1 0 0,1-1-1 0 0,0 0 0 0 0,1-1 1 0 0,0 0-1 0 0,1 0 0 0 0,1-1 1 0 0,0 0-1 0 0,0-1 0 0 0,1 0 1 0 0,1-1-1 0 0,0 0 0 0 0,0-1 1 0 0,1 0-1 0 0,0-2 0 0 0,0 1 1 0 0,1-2-1 0 0,0 0 0 0 0,0 0 1 0 0,1-2-1 0 0,-1 0 1 0 0,1 0-1 0 0,2-2-55 0 0,-7 0 72 0 0,0-2 0 0 0,0 1 0 0 0,0-1 0 0 0,0-1 1 0 0,0 0-1 0 0,0-1 0 0 0,0 0 0 0 0,0-1 0 0 0,-1 0 0 0 0,1 0 0 0 0,-1-1 1 0 0,1 0-1 0 0,-1-1 0 0 0,-1-1 0 0 0,1 1 0 0 0,-1-1 0 0 0,0-1 0 0 0,0 0 1 0 0,-1 0-1 0 0,0-1 0 0 0,4-5-72 0 0,-3 5 20 0 0,-2-1 0 0 0,1-1 0 0 0,-1 1 0 0 0,-1-1 0 0 0,1-1 0 0 0,-2 1 0 0 0,1-1 1 0 0,-2 0-1 0 0,1 0 0 0 0,-2 0 0 0 0,1-1 0 0 0,-2 0 0 0 0,1 1 0 0 0,-2-1 0 0 0,1 0 0 0 0,-2 0 0 0 0,1 0 1 0 0,-2 0-1 0 0,0 0 0 0 0,0 0 0 0 0,-1 0 0 0 0,0 1 0 0 0,-1-1 0 0 0,0 1 0 0 0,-1-1 0 0 0,-1 1 0 0 0,0 0 0 0 0,0 1 1 0 0,-1-1-1 0 0,-5-7-20 0 0,4 11-111 0 0,0 0-1 0 0,-1 0 1 0 0,0 1 0 0 0,0 0 0 0 0,0 0 0 0 0,-1 1 0 0 0,1 0 0 0 0,-1 0 0 0 0,0 1 0 0 0,-1 0 0 0 0,1 1 0 0 0,-1 0 0 0 0,0 0-1 0 0,0 1 1 0 0,0 1 0 0 0,0 0 0 0 0,0 0 0 0 0,0 0 0 0 0,0 2 0 0 0,0-1 0 0 0,0 1 0 0 0,0 1 111 0 0,-7 0-651 0 0,0 1 0 0 0,1 1 0 0 0,-1 1-1 0 0,1 0 1 0 0,0 1 0 0 0,1 1 0 0 0,-1 1 0 0 0,2 0 0 0 0,-1 0 0 0 0,1 2 0 0 0,0 0 0 0 0,-8 7 651 0 0,-2 6-5363 0 0,6-8-2185 0 0</inkml:trace>
  <inkml:trace contextRef="#ctx0" brushRef="#br0" timeOffset="336.057">1785 718 5873 0 0,'0'0'3265'0'0,"0"0"-1099"0"0,0 0-347 0 0,0 0-200 0 0,0 0-338 0 0,0 0-350 0 0,-35 19-280 0 0,-104 65-153 0 0,134-82-465 0 0,1 1 1 0 0,0-1 0 0 0,-1 1 0 0 0,1-1 0 0 0,1 1 0 0 0,-1 0 0 0 0,0 1 0 0 0,1-1 0 0 0,-1 0 0 0 0,1 1 0 0 0,0 0-1 0 0,0 0 1 0 0,1 0 0 0 0,-1 0 0 0 0,1 0 0 0 0,0 1 0 0 0,0-1 0 0 0,-1 4-34 0 0,-1 4 84 0 0,1-5-37 0 0,0 1-1 0 0,0 0 0 0 0,0 0 0 0 0,1 0 0 0 0,0 1 0 0 0,1-1 1 0 0,0 0-1 0 0,0 1 0 0 0,1-1 0 0 0,0 1 0 0 0,0-1 1 0 0,1 1-1 0 0,0-1 0 0 0,1 0 0 0 0,-1 1 0 0 0,2-1 0 0 0,-1 0 1 0 0,1 0-1 0 0,0 0 0 0 0,1-1 0 0 0,0 1 0 0 0,0-1 1 0 0,1 0-1 0 0,0 0 0 0 0,0 0 0 0 0,0-1 0 0 0,1 0 0 0 0,0 0 1 0 0,0 0-1 0 0,1-1 0 0 0,-1 0 0 0 0,1 0 0 0 0,1 0 1 0 0,-1-1-1 0 0,4 2-46 0 0,-4-3 107 0 0,1 0 0 0 0,-1-1 1 0 0,1 1-1 0 0,0-1 0 0 0,-1-1 1 0 0,1 1-1 0 0,0-2 0 0 0,0 1 1 0 0,0-1-1 0 0,0 0 0 0 0,0 0 1 0 0,0-1-1 0 0,0 0 0 0 0,0-1 1 0 0,0 0-1 0 0,-1 0 0 0 0,1 0 1 0 0,-1-1-1 0 0,1 0 0 0 0,-1-1 1 0 0,0 0-1 0 0,0 0 0 0 0,-1 0 1 0 0,1-1-1 0 0,1-1-107 0 0,0-3 57 0 0,0-1 1 0 0,0 0-1 0 0,-1 0 0 0 0,0 0 1 0 0,-1-1-1 0 0,-1 0 0 0 0,1 0 1 0 0,-2 0-1 0 0,1-1 0 0 0,-2 0 1 0 0,1 0-1 0 0,-2 0 0 0 0,1 0 1 0 0,-2 0-1 0 0,0 0 0 0 0,0-1-57 0 0,-1 0-803 0 0,-1 1 0 0 0,0-1 0 0 0,-1 1 0 0 0,0-1 0 0 0,0 1 1 0 0,-2 0-1 0 0,0 0 0 0 0,0 0 0 0 0,-1 0 0 0 0,-1-1 803 0 0,-6-9-6352 0 0,4 6-3281 0 0</inkml:trace>
  <inkml:trace contextRef="#ctx0" brushRef="#br0" timeOffset="1202.593">2121 913 8594 0 0,'0'0'2270'0'0,"0"0"-1129"0"0,0 0-94 0 0,0 0 273 0 0,0 0 78 0 0,0 0-75 0 0,0 0-115 0 0,0 0-190 0 0,0 0-167 0 0,0 0-249 0 0,0 0-289 0 0,0 0-175 0 0,3 2-108 0 0,3 26-42 0 0,-7-26 3 0 0,1 0 1 0 0,0-1-1 0 0,-1 1 0 0 0,1 0 1 0 0,0 0-1 0 0,0-1 0 0 0,0 1 1 0 0,0 0-1 0 0,1 0 0 0 0,-1-1 1 0 0,0 1-1 0 0,1 0 0 0 0,-1-1 0 0 0,1 1 1 0 0,0 0-1 0 0,0-1 0 0 0,-1 1 1 0 0,1-1-1 0 0,0 1 0 0 0,0-1 1 0 0,0 1-1 0 0,0-1 0 0 0,1 0 1 0 0,-1 0-1 0 0,0 1 0 0 0,2-1 9 0 0,5 2 22 0 0,0 0 0 0 0,1-1 0 0 0,0 0 0 0 0,-1 0 0 0 0,1-1 0 0 0,0-1 0 0 0,-1 1 0 0 0,1-1 0 0 0,0-1 0 0 0,0 0 0 0 0,-1 0 0 0 0,1 0 0 0 0,0-1 0 0 0,-1-1 0 0 0,1 1 0 0 0,-1-1 0 0 0,0-1-22 0 0,206-117 492 0 0,-213 121-495 0 0,0-1 1 0 0,0 0-1 0 0,-1 1 1 0 0,1-1 0 0 0,0 1-1 0 0,0-1 1 0 0,0 1-1 0 0,0-1 1 0 0,0 1 0 0 0,0 0-1 0 0,0-1 1 0 0,0 1-1 0 0,0 0 1 0 0,0 0 0 0 0,0 0-1 0 0,0 0 1 0 0,0 0-1 0 0,0 0 1 0 0,0 0 0 0 0,0 0-1 0 0,0 0 1 0 0,0 0-1 0 0,0 1 1 0 0,0-1 0 0 0,0 0-1 0 0,0 1 1 0 0,0-1-1 0 0,0 1 1 0 0,-1-1 0 0 0,1 1-1 0 0,0-1 1 0 0,0 1-1 0 0,0-1 1 0 0,0 1 0 0 0,-1 0-1 0 0,1 0 1 0 0,0-1-1 0 0,-1 1 1 0 0,1 0 0 0 0,-1 0-1 0 0,1 0 1 0 0,-1 0-1 0 0,1 0 1 0 0,-1 0 0 0 0,1 0 2 0 0,3 5 20 0 0,33 49 138 0 0,-34-52-100 0 0,1 1 0 0 0,0-1 1 0 0,0 0-1 0 0,1-1 0 0 0,-1 1 0 0 0,0-1 0 0 0,1 0 0 0 0,0 0 0 0 0,-1 0 0 0 0,1 0 0 0 0,0-1 0 0 0,0 0 0 0 0,0 0 0 0 0,0 0 0 0 0,0-1 0 0 0,0 1 0 0 0,5-2-58 0 0,-1 2 112 0 0,1-2 0 0 0,-1 1 0 0 0,1-1-1 0 0,-1-1 1 0 0,0 0 0 0 0,1 0 0 0 0,-1-1-1 0 0,0 0 1 0 0,0-1 0 0 0,-1 1 0 0 0,1-2-1 0 0,-1 1 1 0 0,0-1 0 0 0,0-1 0 0 0,3-1-112 0 0,77-85 728 0 0,-14-59-340 0 0,-53 69-1309 0 0,-3-1 1 0 0,-3-1 0 0 0,-5 0-1 0 0,-3-1 1 0 0,-4 0-1 0 0,-4-22 921 0 0,-22 44 376 0 0,22 63-367 0 0,0 0 0 0 0,1 0 0 0 0,-1-1-1 0 0,0 1 1 0 0,1 0 0 0 0,-1 0 0 0 0,0 0-1 0 0,1 0 1 0 0,-1 1 0 0 0,1-1-1 0 0,-1 0 1 0 0,0 0 0 0 0,1 0 0 0 0,-1 0-1 0 0,0 1 1 0 0,1-1 0 0 0,-1 0 0 0 0,1 0-1 0 0,-1 1 1 0 0,1-1 0 0 0,-1 1 0 0 0,1-1-1 0 0,-1 0 1 0 0,1 1 0 0 0,-1-1 0 0 0,1 1-1 0 0,-1-1 1 0 0,1 1 0 0 0,0-1-1 0 0,-1 1 1 0 0,1 0 0 0 0,0-1 0 0 0,-1 1-1 0 0,1-1 1 0 0,0 1 0 0 0,0 0 0 0 0,0-1-1 0 0,0 1 1 0 0,0 0 0 0 0,-1-1 0 0 0,1 1-1 0 0,0 0 1 0 0,0-1 0 0 0,0 1 0 0 0,1-1-1 0 0,-1 1 1 0 0,0 0 0 0 0,0-1-1 0 0,0 1-8 0 0,0 1 8 0 0,-22 141 1095 0 0,42-93-66 0 0,-13-12-641 0 0,-2 1 0 0 0,-2 0 0 0 0,-1 0 0 0 0,-4 32-396 0 0,2-14 139 0 0,-11 493-58 0 0,28-468-434 0 0,-3-100-546 0 0,-3-75-2967 0 0,-10 63-302 0 0,-2-1-3339 0 0,-1 15-664 0 0</inkml:trace>
  <inkml:trace contextRef="#ctx0" brushRef="#br0" timeOffset="1454.254">2593 478 15427 0 0,'0'0'981'0'0,"0"0"-544"0"0,0 0 111 0 0,0 0 316 0 0,0 0 142 0 0,0 0-39 0 0,38-1-194 0 0,126-8-186 0 0,24-9 1415 0 0,110-27-2002 0 0,-9 1-1398 0 0,-233 38-841 0 0,15-3-6939 0 0,-34 5-1599 0 0</inkml:trace>
</inkml:ink>
</file>

<file path=ppt/ink/ink3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9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1 874 2216 0 0,'0'0'550'0'0,"0"0"-391"0"0,0 0 126 0 0,0 0 463 0 0,0 0 370 0 0,0 0 49 0 0,0 0-151 0 0,0 0-169 0 0,0 0-111 0 0,0 0-83 0 0,0 0-29 0 0,0 0-6 0 0,0 0 31 0 0,9 29 48 0 0,30 85 40 0 0,-21-47 2785 0 0,-19-165 4753 0 0,7 68-8271 0 0,2 0-1 0 0,1 1 1 0 0,2 1-1 0 0,0 0 0 0 0,2 0 1 0 0,1 1-1 0 0,14-20-3 0 0,31-19-1101 0 0,-41 66-3706 0 0,-2 6-4353 0 0,-11-2-413 0 0</inkml:trace>
  <inkml:trace contextRef="#ctx0" brushRef="#br0" timeOffset="298.46">676 635 7330 0 0,'0'0'1985'0'0,"0"0"-12"0"0,0 0 25 0 0,0 0-139 0 0,0 0-370 0 0,0 0-446 0 0,0 0-325 0 0,0 0-180 0 0,0 0-122 0 0,0 0-58 0 0,0 0-62 0 0,0 0-85 0 0,0 0-53 0 0,-32 32-46 0 0,-98 99-46 0 0,128-129-65 0 0,-1 0 0 0 0,0-1 1 0 0,1 1-1 0 0,-1 0 0 0 0,1 1 1 0 0,-1-1-1 0 0,1 0 0 0 0,0 1 1 0 0,0-1-1 0 0,0 1 0 0 0,0 0 0 0 0,1-1 1 0 0,-1 1-1 0 0,1 0 0 0 0,-1 0 1 0 0,1 0-1 0 0,0 0 0 0 0,0 0 1 0 0,1 0-1 0 0,-1 1 0 0 0,1-1 1 0 0,-1 3-2 0 0,2 4-5 0 0,-1-7 9 0 0,-1 0 0 0 0,1 0 0 0 0,0 0 0 0 0,0 1 0 0 0,0-1 0 0 0,0 0 0 0 0,0 0 1 0 0,1 0-1 0 0,0 0 0 0 0,-1 0 0 0 0,1 1 0 0 0,0-1 0 0 0,1-1 0 0 0,-1 1 0 0 0,0 0 0 0 0,1 0 1 0 0,0 0-1 0 0,-1-1 0 0 0,1 1 0 0 0,0-1 0 0 0,0 1 0 0 0,1-1 0 0 0,-1 0 0 0 0,0 0 0 0 0,1 0 0 0 0,0 0 1 0 0,-1 0-1 0 0,1-1 0 0 0,0 1 0 0 0,0-1 0 0 0,0 0 0 0 0,0 1 0 0 0,0-1 0 0 0,0-1 0 0 0,0 1 1 0 0,0 0-1 0 0,0-1 0 0 0,2 1-4 0 0,5-2 121 0 0,-1 0 0 0 0,1-1 1 0 0,-1 0-1 0 0,1 0 0 0 0,-1-1 1 0 0,0 0-1 0 0,0-1 0 0 0,0 0 1 0 0,-1 0-1 0 0,1-1 0 0 0,-1 0 0 0 0,0-1 1 0 0,0 0-1 0 0,-1 0 0 0 0,0 0 1 0 0,0-1-1 0 0,0 0 0 0 0,-1 0 1 0 0,0-1-1 0 0,0 0 0 0 0,-1 0 1 0 0,0 0-1 0 0,-1-1 0 0 0,0 0 0 0 0,2-3-121 0 0,-4 7-23 0 0,-1 0 0 0 0,1 0-1 0 0,-1-1 1 0 0,0 1 0 0 0,0 0-1 0 0,0 0 1 0 0,-1-1 0 0 0,0 1-1 0 0,0 0 1 0 0,0 0 0 0 0,-1-1-1 0 0,1 1 1 0 0,-1 0 0 0 0,-1 0-1 0 0,1 0 1 0 0,-1 0-1 0 0,0 0 1 0 0,0 0 0 0 0,-1-3 23 0 0,0 5-223 0 0,1 0 1 0 0,-1-1-1 0 0,1 1 1 0 0,-1 0 0 0 0,0 1-1 0 0,0-1 1 0 0,0 0-1 0 0,0 1 1 0 0,-1 0-1 0 0,1 0 1 0 0,-1 0 0 0 0,1 0-1 0 0,-1 0 1 0 0,0 1-1 0 0,0-1 1 0 0,0 1 0 0 0,0 0 222 0 0,-38-6-8380 0 0,28 6-2546 0 0</inkml:trace>
  <inkml:trace contextRef="#ctx0" brushRef="#br0" timeOffset="636.728">1240 190 14555 0 0,'0'0'1650'0'0,"0"0"-319"0"0,0 0-240 0 0,0 0-176 0 0,0 0-218 0 0,0 0-205 0 0,0 0-108 0 0,0 0-12 0 0,0 0 47 0 0,0 0 25 0 0,0 0-33 0 0,-8 33-76 0 0,-24 110-103 0 0,21-85-112 0 0,3 1-1 0 0,2-1 1 0 0,3 1 0 0 0,2 36-120 0 0,2-52 5 0 0,-2-23-112 0 0,0 0 1 0 0,2-1-1 0 0,1 1 1 0 0,0 0-1 0 0,1-1 1 0 0,2 0-1 0 0,0 1 1 0 0,0-2-1 0 0,2 1 1 0 0,0-1-1 0 0,2 0 1 0 0,-1 0-1 0 0,2-1 1 0 0,2 1 106 0 0,-8-17-4535 0 0,-13-15-4337 0 0,4 9-42 0 0</inkml:trace>
  <inkml:trace contextRef="#ctx0" brushRef="#br0" timeOffset="1420.133">846 646 10458 0 0,'0'0'3082'0'0,"0"0"-2168"0"0,0 0-612 0 0,0 0 181 0 0,0 0 223 0 0,0 0 54 0 0,0 0-57 0 0,0 0-116 0 0,34 0-119 0 0,112 0-26 0 0,287-24 969 0 0,-167-14-3527 0 0,-84 9-3719 0 0,-182 29 6064 0 0,0 0-1 0 0,0 0 0 0 0,0 0 0 0 0,0 1 1 0 0,0-1-1 0 0,0 0 0 0 0,0 0 0 0 0,0 0 1 0 0,0 0-1 0 0,0 1 0 0 0,0-1 1 0 0,0 0-1 0 0,0 0 0 0 0,0 0 0 0 0,0 0 1 0 0,0 1-1 0 0,0-1 0 0 0,0 0 1 0 0,1 0-229 0 0,-38 12 1383 0 0,7-1-266 0 0,6-2-781 0 0,0 1 0 0 0,1 2 0 0 0,0 0 1 0 0,1 1-1 0 0,0 2 0 0 0,1 0 0 0 0,1 1 0 0 0,1 1 1 0 0,0 1-1 0 0,-4 6-336 0 0,20-22-8 0 0,1 1 0 0 0,-1-1 0 0 0,0 1 0 0 0,1-1 0 0 0,0 1 0 0 0,0 0 0 0 0,0 0 0 0 0,0 0 0 0 0,0 0 0 0 0,0 0 0 0 0,1 1 0 0 0,-1-1 0 0 0,1 1 0 0 0,0-1 0 0 0,0 1 0 0 0,1-1 0 0 0,-1 1 0 0 0,1-1 0 0 0,-1 1 0 0 0,1 0 0 0 0,0-1 0 0 0,0 1 0 0 0,1-1 0 0 0,-1 1 0 0 0,1 0 0 0 0,0-1 0 0 0,0 1 0 0 0,0-1 0 0 0,0 0 0 0 0,1 1 0 0 0,-1-1 0 0 0,1 0 0 0 0,0 0 0 0 0,0 0 0 0 0,0 0 0 0 0,2 2 8 0 0,6-3 18 0 0,0 0 1 0 0,1 0 0 0 0,-1-1-1 0 0,0-1 1 0 0,1 0 0 0 0,-1 0-1 0 0,1-1 1 0 0,-1 0 0 0 0,1-1-1 0 0,-1 0 1 0 0,0-1 0 0 0,0 0-1 0 0,0 0 1 0 0,0-1 0 0 0,-1 0 0 0 0,1-1-1 0 0,-1 0 1 0 0,0-1 0 0 0,-1 0-1 0 0,1 0 1 0 0,-1-1 0 0 0,0 0-1 0 0,-1 0 1 0 0,1-1 0 0 0,2-4-19 0 0,62-75-738 0 0,-70 123-1090 0 0,-4-31 1817 0 0,1 1 0 0 0,1 0 0 0 0,-1 0 0 0 0,1 0 0 0 0,0 0 0 0 0,0 0 0 0 0,1 0 0 0 0,-1 0 0 0 0,1 0 0 0 0,1 0 0 0 0,-1 0 0 0 0,1 0 0 0 0,0-1 0 0 0,0 1 0 0 0,1-1 0 0 0,0 1 0 0 0,0-1 0 0 0,0 0 0 0 0,0 0 0 0 0,1 0 0 0 0,0-1 0 0 0,0 1 0 0 0,0-1 0 0 0,1 0 0 0 0,-1 0 0 0 0,1-1 0 0 0,0 1 0 0 0,0-1 0 0 0,0 0 0 0 0,1 0 0 0 0,-1-1 0 0 0,1 1 0 0 0,-1-1 0 0 0,1 0 11 0 0,11-3 73 0 0,-1 0 0 0 0,0-1 0 0 0,1-1 1 0 0,-1 0-1 0 0,0-1 0 0 0,0-1 0 0 0,-1 0 0 0 0,1-1 0 0 0,-1-1 0 0 0,0 0 0 0 0,-1-1 0 0 0,0-1 0 0 0,0 0 0 0 0,-1-1 0 0 0,0-1 0 0 0,-1 0 1 0 0,0 0-1 0 0,4-7-73 0 0,-2 6 57 0 0,19-14 61 0 0,-2-2 0 0 0,-1-1 0 0 0,-1-1 1 0 0,-2-1-1 0 0,-1-2 0 0 0,17-27-118 0 0,-22 27-237 0 0,-1-1 0 0 0,-2-1 0 0 0,-1-1 0 0 0,-2 0 0 0 0,-2-1 0 0 0,-1 0 0 0 0,-2-1 0 0 0,-1 0 0 0 0,-2-1-1 0 0,-2 0 1 0 0,-1 0 0 0 0,-3-2 237 0 0,-2 39 8 0 0,0 0-1 0 0,0 0 0 0 0,0 0 0 0 0,0 1 1 0 0,0-1-1 0 0,-1 0 0 0 0,1 1 0 0 0,-1-1 1 0 0,0 1-1 0 0,1-1 0 0 0,-1 1 0 0 0,0 0 1 0 0,0-1-1 0 0,0 1 0 0 0,1 0 0 0 0,-1 0 0 0 0,0 1 1 0 0,-1-1-1 0 0,1 0 0 0 0,0 1 0 0 0,0-1 1 0 0,0 1-1 0 0,0-1 0 0 0,0 1 0 0 0,-1 0 1 0 0,1 0-1 0 0,0 0 0 0 0,0 0 0 0 0,0 1 1 0 0,-1-1-1 0 0,1 1 0 0 0,0-1 0 0 0,0 1 1 0 0,0 0-1 0 0,0-1 0 0 0,0 1 0 0 0,0 0 1 0 0,0 1-1 0 0,0-1 0 0 0,1 0 0 0 0,-1 0 0 0 0,-1 2-7 0 0,-9 7 33 0 0,1 2 0 0 0,0 0 0 0 0,0 0 0 0 0,1 1-1 0 0,1 0 1 0 0,0 1 0 0 0,1 0 0 0 0,0 0-1 0 0,1 1 1 0 0,1 0 0 0 0,1 0 0 0 0,0 0-1 0 0,0 1 1 0 0,2 0 0 0 0,0 0 0 0 0,1 0-1 0 0,0 0 1 0 0,1 0 0 0 0,1 0 0 0 0,1 1-1 0 0,0-1 1 0 0,1 0 0 0 0,3 9-33 0 0,-1 2 125 0 0,0-1 0 0 0,2 1 1 0 0,2-1-1 0 0,0 0 0 0 0,1-1 1 0 0,2 0-1 0 0,0 0 0 0 0,2-1 0 0 0,1-1 1 0 0,1 0-1 0 0,0-1 0 0 0,2-1 0 0 0,11 12-125 0 0,-18-22 33 0 0,1-1 0 0 0,1 0 0 0 0,0-1 0 0 0,0 0 0 0 0,1 0 0 0 0,0-2 0 0 0,0 1 0 0 0,1-2 0 0 0,-1 0 0 0 0,15 4-33 0 0,-27-9-35 0 0,0 0 1 0 0,1 0 0 0 0,-1 0-1 0 0,1 0 1 0 0,-1 0-1 0 0,1-1 1 0 0,0 1 0 0 0,-1-1-1 0 0,1 1 1 0 0,-1-1 0 0 0,1 0-1 0 0,0 1 1 0 0,-1-1-1 0 0,1 0 1 0 0,0 0 0 0 0,-1 0-1 0 0,1 0 1 0 0,0-1-1 0 0,-1 1 1 0 0,1 0 0 0 0,0-1-1 0 0,-1 1 1 0 0,1-1 0 0 0,-1 1-1 0 0,1-1 1 0 0,-1 0-1 0 0,1 0 1 0 0,-1 0 0 0 0,1 0-1 0 0,-1 0 1 0 0,0 0 0 0 0,1 0-1 0 0,-1 0 1 0 0,0 0-1 0 0,0-1 1 0 0,0 1 0 0 0,0 0-1 0 0,0-1 1 0 0,0 1 0 0 0,-1-1-1 0 0,1 1 1 0 0,0-1-1 0 0,-1 1 1 0 0,1-1 0 0 0,-1 0-1 0 0,1 1 1 0 0,-1-1-1 0 0,0 0 1 0 0,0 1 0 0 0,0-1 34 0 0,-7-37-3594 0 0,-12 7-5093 0 0,15 27 6874 0 0,-4-11-4431 0 0</inkml:trace>
  <inkml:trace contextRef="#ctx0" brushRef="#br0" timeOffset="1939.83">2153 429 5985 0 0,'0'0'2998'0'0,"0"0"-1520"0"0,0 0-139 0 0,0 0 112 0 0,0 0-134 0 0,0 0-150 0 0,33 9-76 0 0,107 28-25 0 0,-26-25 778 0 0,-53-11-1285 0 0,0-3 1 0 0,-1-2-1 0 0,32-8-559 0 0,281-40-2725 0 0,-300 48-4052 0 0,-63 13 955 0 0,-24 14 5495 0 0,12-20 419 0 0,-2 1 293 0 0,1 0 1 0 0,0 1 0 0 0,0 0 0 0 0,0-1 0 0 0,0 1 0 0 0,1 0 0 0 0,0 1 0 0 0,0-1 0 0 0,0 0 0 0 0,1 1 0 0 0,0-1-1 0 0,0 1 1 0 0,0-1 0 0 0,0 1 0 0 0,1-1 0 0 0,0 1 0 0 0,0-1 0 0 0,1 1 0 0 0,0 1-386 0 0,1-3 151 0 0,0 1 1 0 0,0-1-1 0 0,1-1 1 0 0,0 1-1 0 0,-1 0 1 0 0,2 0-1 0 0,-1-1 1 0 0,0 0 0 0 0,0 0-1 0 0,1 0 1 0 0,0 0-1 0 0,0 0 1 0 0,0-1-1 0 0,0 1 1 0 0,0-1-1 0 0,0 0 1 0 0,0 0-1 0 0,1-1 1 0 0,-1 1-1 0 0,1-1 1 0 0,2 0-152 0 0,3 2 216 0 0,1-1 1 0 0,0 0 0 0 0,0 0-1 0 0,0-1 1 0 0,0-1 0 0 0,1 0-1 0 0,-1 0 1 0 0,0-1 0 0 0,0 0-1 0 0,0-1 1 0 0,0-1 0 0 0,-1 0-1 0 0,1 0 1 0 0,-1-1 0 0 0,1 0-1 0 0,-1 0 1 0 0,0-2 0 0 0,-1 1-1 0 0,1-1 1 0 0,-1 0 0 0 0,0-1-1 0 0,-1 0 1 0 0,0-1-1 0 0,0 0 1 0 0,0 0 0 0 0,-1 0-1 0 0,0-1 1 0 0,-1 0 0 0 0,0-1-1 0 0,0 1 1 0 0,-1-1 0 0 0,0 0-1 0 0,0-3-216 0 0,-4 10-32 0 0,0 0 0 0 0,0 0-1 0 0,0 1 1 0 0,0-1 0 0 0,0-1-1 0 0,-1 1 1 0 0,1 0-1 0 0,-1 0 1 0 0,0 0 0 0 0,0 0-1 0 0,0 0 1 0 0,0 0 0 0 0,-1 0-1 0 0,1 0 1 0 0,-1 0 0 0 0,0 0-1 0 0,0 0 1 0 0,0 0-1 0 0,0 0 1 0 0,0 0 0 0 0,-1 0-1 0 0,1 1 1 0 0,-1-1 0 0 0,0 1-1 0 0,0-1 1 0 0,0 1 0 0 0,0-1-1 0 0,0 1 1 0 0,0 0-1 0 0,-1 0 1 0 0,1 0 0 0 0,-1 0-1 0 0,1 1 1 0 0,-1-1 0 0 0,0 1-1 0 0,0 0 1 0 0,0-1 0 0 0,1 1-1 0 0,-1 0 1 0 0,0 1 0 0 0,-1-1-1 0 0,1 0 1 0 0,0 1-1 0 0,0 0 1 0 0,-2 0 32 0 0,-5 0-63 0 0,0 0-1 0 0,-1 1 0 0 0,1 0 1 0 0,0 1-1 0 0,0 0 1 0 0,0 1-1 0 0,0 0 1 0 0,0 0-1 0 0,1 1 1 0 0,-1 0-1 0 0,1 1 1 0 0,0 0-1 0 0,0 1 1 0 0,1 0-1 0 0,0 0 1 0 0,0 0-1 0 0,0 1 0 0 0,1 1 1 0 0,0-1-1 0 0,0 1 1 0 0,1 0-1 0 0,-5 8 64 0 0,3-4-15 0 0,0 1 0 0 0,0 0 0 0 0,2 0 0 0 0,-1 1-1 0 0,2-1 1 0 0,0 1 0 0 0,1 1 0 0 0,0-1 0 0 0,1 1-1 0 0,0-1 1 0 0,1 1 0 0 0,1 0 0 0 0,1 0 0 0 0,0 0-1 0 0,2 12 16 0 0,-1-19 11 0 0,1 0-1 0 0,0-1 0 0 0,1 1 1 0 0,0-1-1 0 0,0 1 0 0 0,0-1 1 0 0,1 0-1 0 0,0 0 1 0 0,1-1-1 0 0,-1 1 0 0 0,1-1 1 0 0,1 0-1 0 0,-1 0 0 0 0,1-1 1 0 0,0 1-1 0 0,0-1 0 0 0,0-1 1 0 0,1 1-1 0 0,0-1 0 0 0,0 0 1 0 0,0-1-1 0 0,0 1 1 0 0,1-2-1 0 0,-1 1 0 0 0,5 0-10 0 0,16 5-685 0 0,0-2 0 0 0,0 0-1 0 0,1-2 1 0 0,0-2 0 0 0,-1 0 0 0 0,10-2 685 0 0,-3-1-6367 0 0,-11-6-3850 0 0</inkml:trace>
</inkml:ink>
</file>

<file path=ppt/ink/ink3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8.2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0 11458 0 0,'0'0'1506'0'0,"0"0"-86"0"0,0 0 5 0 0,0 0 6 0 0,0 0-119 0 0,0 0-238 0 0,0 0-249 0 0,0 0-205 0 0,0 0-150 0 0,0 0-29 0 0,0 0 18 0 0,0 0 49 0 0,0 0 1 0 0,0 30-58 0 0,0 99-92 0 0,13 315 444 0 0,-11-382-822 0 0,-8 160-1180 0 0,-4-183-982 0 0,4-28-1528 0 0,-2-1-4435 0 0,6-7-1675 0 0</inkml:trace>
  <inkml:trace contextRef="#ctx0" brushRef="#br0" timeOffset="477.056">1 567 12347 0 0,'0'0'1193'0'0,"0"0"-453"0"0,0 0 18 0 0,0 0 247 0 0,0 0 134 0 0,0 0-53 0 0,0 0-135 0 0,38-7-139 0 0,126-21-99 0 0,272-32 917 0 0,-229 49-2751 0 0,-138 11-2027 0 0,-1-1-3798 0 0,-52 1 4596 0 0,-9 5-139 0 0,-20 5 3928 0 0,-85 39 7768 0 0,93-45-9039 0 0,-1 0 0 0 0,1 0 0 0 0,0 0 0 0 0,0 1 1 0 0,0 0-1 0 0,1 0 0 0 0,0 0 0 0 0,-1 0 0 0 0,2 1 0 0 0,-1-1 0 0 0,1 1 0 0 0,0 0 0 0 0,0 0 0 0 0,0 0 1 0 0,1 0-1 0 0,0 1 0 0 0,0-1 0 0 0,1 1 0 0 0,0-1 0 0 0,0 1 0 0 0,1 0 0 0 0,-1-1 0 0 0,1 5-168 0 0,1-8 37 0 0,0 1 0 0 0,0-1 0 0 0,0 1-1 0 0,0-1 1 0 0,0 1 0 0 0,1-1 0 0 0,-1 0-1 0 0,1 0 1 0 0,0 0 0 0 0,0 0 0 0 0,0 0-1 0 0,0 0 1 0 0,0-1 0 0 0,1 1 0 0 0,0-1-1 0 0,-1 1 1 0 0,1-1 0 0 0,0 0 0 0 0,0 0-1 0 0,0 0 1 0 0,0 0 0 0 0,0-1-1 0 0,1 1 1 0 0,-1-1 0 0 0,0 0 0 0 0,1 0-1 0 0,1 0-36 0 0,99 11 1452 0 0,-98-13-1404 0 0,0 1 1 0 0,0-1-1 0 0,-1-1 1 0 0,1 1 0 0 0,0-1-1 0 0,0 0 1 0 0,-1 0-1 0 0,1-1 1 0 0,-1 0 0 0 0,1 0-1 0 0,-1 0 1 0 0,0-1-1 0 0,-1 1 1 0 0,1-1 0 0 0,0 0-1 0 0,-1-1 1 0 0,0 1-1 0 0,0-1 1 0 0,0 0-1 0 0,-1 1 1 0 0,0-2 0 0 0,0 1-1 0 0,0 0 1 0 0,0-1-1 0 0,-1 1 1 0 0,0-1 0 0 0,0 0-1 0 0,0 0 1 0 0,-1 0-1 0 0,0 0 1 0 0,0 0 0 0 0,-1 0-1 0 0,0 0 1 0 0,0 0-1 0 0,0 0 1 0 0,0 0-1 0 0,-1 0 1 0 0,0 0 0 0 0,0 0-1 0 0,-1 0 1 0 0,0 1-1 0 0,0-1 1 0 0,0 0 0 0 0,-1 1-1 0 0,0-1 1 0 0,-2-3-49 0 0,-73-63-3434 0 0,46 55-814 0 0,-2 6-4207 0 0,21 9-919 0 0</inkml:trace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3:41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273 122 1392 0 0,'0'0'1802'0'0,"0"0"-254"0"0,0 0-63 0 0,0 0 52 0 0,0 0 73 0 0,0 0-82 0 0,0 0-258 0 0,0 0-261 0 0,0 0-303 0 0,0 0-285 0 0,0 0-166 0 0,-3 9-126 0 0,-134 269 561 0 0,5-65 121 0 0,269-363 2111 0 0,-74 84-2694 0 0,242-287 360 0 0,-264 301-448 0 0,-41 52-177 0 0,0 0-65 0 0,0 22-255 0 0,-33 301 1217 0 0,32-319-851 0 0,0 1 0 0 0,0 0-1 0 0,0 0 1 0 0,1 0 0 0 0,0-1 0 0 0,0 1-1 0 0,0 0 1 0 0,1 0 0 0 0,-1 0 0 0 0,1 0-1 0 0,0-1 1 0 0,1 1 0 0 0,-1 0 0 0 0,1-1-1 0 0,0 1 1 0 0,0-1 0 0 0,0 1 0 0 0,1-1-1 0 0,-1 0 1 0 0,1 0 0 0 0,0 0 0 0 0,0-1 0 0 0,1 1-1 0 0,-1-1 1 0 0,1 1 0 0 0,-1-1 0 0 0,1 0-1 0 0,0 0 1 0 0,0-1 0 0 0,1 1 0 0 0,-1-1-1 0 0,0 0 1 0 0,1 0 0 0 0,0-1 0 0 0,-1 1-1 0 0,1-1 1 0 0,4 1-9 0 0,-2-4 55 0 0,1-1-1 0 0,-1 1 1 0 0,0-1-1 0 0,0 0 1 0 0,0-1-1 0 0,-1 0 1 0 0,1 0-1 0 0,-1 0 1 0 0,0-1-1 0 0,0 0 1 0 0,-1 0-1 0 0,1 0 1 0 0,-1-1-1 0 0,1-1-54 0 0,3-2 47 0 0,217-248 71 0 0,-202 229-139 0 0,93-83-110 0 0,-113 133-314 0 0,-49 157 1192 0 0,41-168-725 0 0,0 1 1 0 0,1-1-1 0 0,0 1 1 0 0,1 0-1 0 0,0-1 0 0 0,1 1 1 0 0,0 0-1 0 0,1 0 1 0 0,0 0-1 0 0,1 0 1 0 0,0 0-1 0 0,1 0 1 0 0,0 0-1 0 0,1 0 1 0 0,1-1-1 0 0,0 0 1 0 0,0 1-1 0 0,1-1 1 0 0,0-1-1 0 0,5 8-22 0 0,14-9-1543 0 0,-15-24-8191 0 0,-9 11-939 0 0</inkml:trace>
</inkml:ink>
</file>

<file path=ppt/ink/ink3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6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176 428 3489 0 0,'0'0'304'0'0,"0"0"-220"0"0,0 0-144 0 0,0 0 49 0 0,0 0 88 0 0,0 0 110 0 0,0 0 127 0 0,0 0 136 0 0,0 0 146 0 0,0 0 130 0 0,0 0 109 0 0,11-3 94 0 0,74-24 1237 0 0,-17-6-951 0 0,-1-4-1 0 0,-3-2 1 0 0,-1-3 0 0 0,-2-3-1 0 0,2-6-1214 0 0,-55 45 245 0 0,0-1 0 0 0,0 0 0 0 0,-1 0 0 0 0,1-1-1 0 0,-2 1 1 0 0,1-2 0 0 0,-1 1 0 0 0,0-1 0 0 0,-1 0-1 0 0,0 0 1 0 0,-1 0 0 0 0,1-1 0 0 0,-2 0 0 0 0,1 0-1 0 0,-2 0 1 0 0,2-5-245 0 0,-5 15 28 0 0,0 0 0 0 0,0 0-1 0 0,0 0 1 0 0,0-1 0 0 0,1 1-1 0 0,-1 0 1 0 0,0 0 0 0 0,0 0-1 0 0,0 0 1 0 0,0 0 0 0 0,0 1-1 0 0,0-1 1 0 0,1 0-1 0 0,-1 0 1 0 0,0 0 0 0 0,0 1-1 0 0,0-1 1 0 0,0 1 0 0 0,1-1-1 0 0,-1 0 1 0 0,0 1 0 0 0,1-1-1 0 0,-1 1 1 0 0,0 0 0 0 0,1-1-1 0 0,-1 1 1 0 0,0-1 0 0 0,1 1-1 0 0,-1 0 1 0 0,1 0 0 0 0,-1-1-1 0 0,1 1 1 0 0,-1 0 0 0 0,1 0-1 0 0,0 0 1 0 0,0-1 0 0 0,-1 1-1 0 0,1 0-27 0 0,-25 45-19 0 0,1 1-1 0 0,3 1 1 0 0,2 0-1 0 0,2 2 1 0 0,2 0-1 0 0,3 1 1 0 0,1 0-1 0 0,-2 47 20 0 0,1 50-653 0 0,7 0-1 0 0,10 74 654 0 0,-5-214-38 0 0,3 11-50 0 0,-1 0-1 0 0,-1 1 0 0 0,-1-1 1 0 0,-1 0-1 0 0,-1 1 1 0 0,0-1-1 0 0,-1 0 0 0 0,-2 0 1 0 0,0 0-1 0 0,0-1 1 0 0,-2 1-1 0 0,0-1 0 0 0,-1-1 1 0 0,-1 0-1 0 0,-3 5 89 0 0,-5-4-34 0 0,1 0 1 0 0,-2-1-1 0 0,0-1 0 0 0,-1 0 0 0 0,-1-2 1 0 0,0 0-1 0 0,-1-1 0 0 0,-1-1 0 0 0,0-2 0 0 0,0 0 1 0 0,-1-1-1 0 0,0-1 0 0 0,0-1 0 0 0,-1-1 0 0 0,0-1 1 0 0,0-1-1 0 0,-1-1 0 0 0,-20-1 34 0 0,42-2 50 0 0,0 0 0 0 0,1 0-1 0 0,-1 0 1 0 0,0 0 0 0 0,0 0-1 0 0,0-1 1 0 0,1 1 0 0 0,-1-1 0 0 0,0 0-1 0 0,1 0 1 0 0,-1 0 0 0 0,0 0-1 0 0,1-1 1 0 0,0 1 0 0 0,-1-1 0 0 0,1 1-1 0 0,0-1 1 0 0,0 0 0 0 0,-1 0-1 0 0,1 0 1 0 0,1 0 0 0 0,-1 0 0 0 0,0 0-1 0 0,1 0 1 0 0,-1-1 0 0 0,1 1-1 0 0,-1-1 1 0 0,1 1 0 0 0,0-1 0 0 0,0 0-1 0 0,0 1 1 0 0,1-1 0 0 0,-1 0-1 0 0,1 0 1 0 0,-1 1 0 0 0,1-1 0 0 0,0 0-1 0 0,0-1-49 0 0,0-6 53 0 0,0 1 0 0 0,1-1 0 0 0,1 0 0 0 0,-1 0 0 0 0,2 0 0 0 0,-1 1 0 0 0,1-1 0 0 0,1 1 0 0 0,-1 0 0 0 0,5-6-53 0 0,34-57 158 0 0,3 2 0 0 0,3 2-1 0 0,3 2 1 0 0,4 2-1 0 0,37-33-157 0 0,175-130 683 0 0,-256 222-1724 0 0,0 23-7392 0 0,-11-18 8408 0 0,3 7-5478 0 0,0-2-1074 0 0</inkml:trace>
  <inkml:trace contextRef="#ctx0" brushRef="#br0" timeOffset="315.009">881 1050 8106 0 0,'0'0'2907'0'0,"0"0"-1751"0"0,0 0-406 0 0,0 0 170 0 0,0 0 142 0 0,0 0-10 0 0,0 0-59 0 0,0 0-58 0 0,0 0-53 0 0,0 0-35 0 0,0 0-91 0 0,0 0-86 0 0,-3 4-60 0 0,-4 3 173 0 0,22-36-79 0 0,-5 10-529 0 0,120-230 946 0 0,-121 231-1341 0 0,51-92 486 0 0,-20 39-4774 0 0,-38 68 3959 0 0,1-2-3539 0 0,1 2-4690 0 0,0 2 2226 0 0</inkml:trace>
  <inkml:trace contextRef="#ctx0" brushRef="#br0" timeOffset="674.227">1300 862 0 0 0,'0'0'1419'0'0,"0"0"369"0"0,0 0 145 0 0,0 0 109 0 0,0 0 5 0 0,0 0-38 0 0,0 0-78 0 0,0 0-159 0 0,0 0-260 0 0,33 3-269 0 0,99 8-222 0 0,-74-23 292 0 0,-53 6-1031 0 0,1 1-117 0 0,0-1-1 0 0,-1 0 0 0 0,0 0 0 0 0,0 0 1 0 0,-1 0-1 0 0,1-1 0 0 0,-1 0 1 0 0,-1 0-1 0 0,1 0 0 0 0,-1 0 0 0 0,-1 0 1 0 0,1-1-1 0 0,-1 1 0 0 0,-1-1 1 0 0,1-3-165 0 0,-1 7-34 0 0,-1 1 1 0 0,1 0-1 0 0,-1-1 1 0 0,0 1-1 0 0,0-1 1 0 0,-1 1-1 0 0,1-1 1 0 0,-1 1-1 0 0,1 0 1 0 0,-1-1-1 0 0,0 1 1 0 0,-1 0-1 0 0,1-1 1 0 0,0 1-1 0 0,-1 0 1 0 0,0 0-1 0 0,0 0 1 0 0,0 0-1 0 0,0 1 1 0 0,0-1-1 0 0,0 0 1 0 0,-1 1-1 0 0,1 0 1 0 0,-1-1-1 0 0,0 1 1 0 0,1 0 0 0 0,-1 0-1 0 0,0 1 1 0 0,0-1-1 0 0,-1 1 1 0 0,1-1-1 0 0,0 1 1 0 0,0 0-1 0 0,-1 0 1 0 0,-1 0 33 0 0,-2 0-141 0 0,0 0 0 0 0,0 1 0 0 0,0-1 0 0 0,0 1 0 0 0,0 1 1 0 0,0 0-1 0 0,0 0 0 0 0,0 0 0 0 0,0 1 0 0 0,1-1 0 0 0,-1 2 1 0 0,0-1-1 0 0,1 1 0 0 0,-1 0 0 0 0,1 0 0 0 0,0 1 1 0 0,0 0-1 0 0,0 0 0 0 0,1 0 0 0 0,0 1 0 0 0,-1 0 0 0 0,1 0 1 0 0,1 0-1 0 0,-4 5 141 0 0,-1 1-153 0 0,0 1 0 0 0,1 0-1 0 0,0 0 1 0 0,1 0 0 0 0,0 1 0 0 0,1 0 0 0 0,1 1 0 0 0,0-1 0 0 0,1 1 0 0 0,0 0 0 0 0,-1 13 153 0 0,4-22-59 0 0,0 0 1 0 0,1 1-1 0 0,0-1 1 0 0,0 0 0 0 0,0 1-1 0 0,0-1 1 0 0,1 0-1 0 0,0 0 1 0 0,0 1-1 0 0,0-1 1 0 0,1 0-1 0 0,0 0 1 0 0,0 0-1 0 0,0 0 1 0 0,0-1-1 0 0,1 1 1 0 0,0 0-1 0 0,0-1 1 0 0,0 0-1 0 0,0 0 1 0 0,1 0 0 0 0,0 0-1 0 0,0 0 1 0 0,0-1-1 0 0,0 0 1 0 0,0 0-1 0 0,1 0 1 0 0,-1 0-1 0 0,1-1 1 0 0,0 1-1 0 0,0-1 1 0 0,0 0 58 0 0,14 4-328 0 0,-1 0 1 0 0,1-1 0 0 0,0-2-1 0 0,0 1 1 0 0,1-2 0 0 0,-1-1-1 0 0,0 0 1 0 0,1-1 0 0 0,-1-1-1 0 0,7-2 328 0 0,116-24-8630 0 0,-116 19 5864 0 0</inkml:trace>
  <inkml:trace contextRef="#ctx0" brushRef="#br0" timeOffset="1061.609">1799 921 0 0 0,'0'0'1036'0'0,"0"0"243"0"0,0 0 510 0 0,0 0 430 0 0,0 0 119 0 0,0 0-130 0 0,0 0-177 0 0,0 0-187 0 0,0 0-209 0 0,0 0-226 0 0,0 0-208 0 0,35-2-222 0 0,110-7-205 0 0,-71-10 197 0 0,-65 12-806 0 0,-1 3-76 0 0,0-1-1 0 0,0 0 1 0 0,-1 0 0 0 0,1 0-1 0 0,-1-1 1 0 0,-1 0-1 0 0,1-1 1 0 0,-1 0 0 0 0,0 0-1 0 0,0 0 1 0 0,-1 0 0 0 0,0-1-1 0 0,0 0 1 0 0,-1 0-1 0 0,0 0 1 0 0,0-1 0 0 0,-1 1-1 0 0,0-1 1 0 0,-1 0-1 0 0,0 0 1 0 0,0 0 0 0 0,0-7-89 0 0,-4 13-77 0 0,1 1 0 0 0,-1-1 0 0 0,0 0 0 0 0,0 1 0 0 0,0-1 0 0 0,0 1 0 0 0,-1 0 1 0 0,1 0-1 0 0,-1 0 0 0 0,1 0 0 0 0,-1 0 0 0 0,0 1 0 0 0,1-1 0 0 0,-1 1 0 0 0,0-1 0 0 0,0 1 0 0 0,0 0 0 0 0,0 0 1 0 0,0 1-1 0 0,-1-1 0 0 0,1 1 0 0 0,0-1 0 0 0,0 1 0 0 0,0 0 0 0 0,0 0 0 0 0,-1 0 0 0 0,1 1 0 0 0,0-1 0 0 0,0 1 1 0 0,-3 0 76 0 0,-5 4-113 0 0,1 1 1 0 0,-1-1 0 0 0,1 2 0 0 0,0-1-1 0 0,1 1 1 0 0,0 1 0 0 0,0 0-1 0 0,0 0 1 0 0,1 1 0 0 0,0 0 0 0 0,1 1 112 0 0,-1-2 17 0 0,0 1 1 0 0,1 0-1 0 0,0 1 1 0 0,1 0-1 0 0,0 0 1 0 0,0 0 0 0 0,1 1-1 0 0,0-1 1 0 0,1 1-1 0 0,1 0 1 0 0,0 1-1 0 0,0-1 1 0 0,1 1-1 0 0,0-1 1 0 0,1 1-1 0 0,0-1 1 0 0,1 1 0 0 0,1 0-1 0 0,1 10-17 0 0,0-17 65 0 0,0 1 0 0 0,0 0-1 0 0,1-1 1 0 0,0 1 0 0 0,0-1 0 0 0,1 0-1 0 0,-1 0 1 0 0,1 0 0 0 0,0 0 0 0 0,1-1 0 0 0,-1 1-1 0 0,1-1 1 0 0,0 0 0 0 0,0-1 0 0 0,0 1-1 0 0,0-1 1 0 0,1 0 0 0 0,-1 0 0 0 0,1-1-1 0 0,0 1 1 0 0,0-1 0 0 0,0-1 0 0 0,0 1 0 0 0,4 0-65 0 0,150 6 1016 0 0,-159-8-1018 0 0,132-27-456 0 0,-48-2-6263 0 0,-78 26 5589 0 0,20-8-10392 0 0</inkml:trace>
</inkml:ink>
</file>

<file path=ppt/ink/ink3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26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1623 164 2168 0 0,'0'0'1021'0'0,"0"0"-156"0"0,0 0-62 0 0,0 0 104 0 0,0 0 254 0 0,0 0 220 0 0,0 0 132 0 0,0 0-10 0 0,0 0-194 0 0,0 0-226 0 0,-4-16-231 0 0,-13-50-180 0 0,16 63-574 0 0,0-1 1 0 0,-1 1-1 0 0,1-1 0 0 0,-1 1 1 0 0,1-1-1 0 0,-1 1 1 0 0,0 0-1 0 0,-1 0 0 0 0,1 0 1 0 0,0 0-1 0 0,-1 1 0 0 0,0-1 1 0 0,1 0-1 0 0,-1 1 1 0 0,0 0-1 0 0,0 0 0 0 0,-1 0 1 0 0,1 0-1 0 0,0 0 0 0 0,-1 1 1 0 0,1-1-1 0 0,-3 0-98 0 0,-5-2 208 0 0,-2 0-145 0 0,-1 0-1 0 0,0 1 1 0 0,0 1 0 0 0,-1 0-1 0 0,1 1 1 0 0,0 1-1 0 0,-1 0 1 0 0,1 1-1 0 0,0 0 1 0 0,0 1-1 0 0,0 1 1 0 0,0 0-1 0 0,0 1 1 0 0,1 1-1 0 0,-1 0 1 0 0,1 1-1 0 0,-11 6-62 0 0,11-8 2 0 0,0 0-1 0 0,0 1 1 0 0,0 1-1 0 0,1 0 0 0 0,0 1 1 0 0,0 0-1 0 0,1 1 1 0 0,0 0-1 0 0,0 1 0 0 0,1 0 1 0 0,0 0-1 0 0,0 1 1 0 0,1 1-1 0 0,0 0 1 0 0,1 0-1 0 0,1 0 0 0 0,-3 6-1 0 0,7-10-5 0 0,1-1-1 0 0,1 1 1 0 0,-1 0-1 0 0,1 0 1 0 0,0-1-1 0 0,0 1 1 0 0,1 0-1 0 0,0 0 1 0 0,0 0-1 0 0,1 0 0 0 0,0 0 1 0 0,0-1-1 0 0,1 1 1 0 0,-1 0-1 0 0,2-1 1 0 0,-1 1-1 0 0,1-1 1 0 0,-1 0-1 0 0,2 0 1 0 0,0 3 5 0 0,9-1 57 0 0,0 1 0 0 0,0-2 0 0 0,0 1 0 0 0,1-2-1 0 0,0 0 1 0 0,0 0 0 0 0,0-2 0 0 0,1 0 0 0 0,0 0 0 0 0,0-1 0 0 0,0-1 0 0 0,0-1 0 0 0,0 0 0 0 0,0-1 0 0 0,0 0 0 0 0,0-1 0 0 0,5-2-57 0 0,5 3 105 0 0,-33 12 573 0 0,-60 32-368 0 0,20-14-251 0 0,1 2 0 0 0,1 1 0 0 0,3 3 0 0 0,0 1 0 0 0,-3 8-59 0 0,39-38 2 0 0,0 0 1 0 0,0 0-1 0 0,1 1 0 0 0,0-1 1 0 0,0 2-1 0 0,1-1 0 0 0,0 1 1 0 0,0-1-1 0 0,1 1 0 0 0,0 0 1 0 0,1 1-1 0 0,0-1 0 0 0,0 1 1 0 0,1 0-1 0 0,0-1 0 0 0,1 1 1 0 0,0 0-1 0 0,1 0 0 0 0,0 0 1 0 0,0 0-1 0 0,1 0 0 0 0,0-1 1 0 0,3 10-4 0 0,2-13 52 0 0,0 1-1 0 0,1-1 1 0 0,-1-1-1 0 0,1 1 1 0 0,0-1-1 0 0,1 0 1 0 0,-1-1-1 0 0,1 0 1 0 0,0 0-1 0 0,0-1 0 0 0,1 0 1 0 0,-1 0-1 0 0,0-1 1 0 0,1 0-1 0 0,0 0 1 0 0,-1-1-1 0 0,1 0 1 0 0,0-1-1 0 0,0 0 1 0 0,0 0-1 0 0,-1-1 1 0 0,1 0-1 0 0,0 0 0 0 0,5-2-50 0 0,12 0-133 0 0,1-2 0 0 0,-1 0 0 0 0,0-1 0 0 0,-1-2 0 0 0,0-1 0 0 0,18-8 133 0 0,20-13-3206 0 0,-5-1-3531 0 0,-36 18 1112 0 0,-6 4-216 0 0</inkml:trace>
  <inkml:trace contextRef="#ctx0" brushRef="#br0" timeOffset="252.843">2199 433 12339 0 0,'0'0'3455'0'0,"0"0"-2525"0"0,0 0-818 0 0,0 0 89 0 0,0 0 258 0 0,0 0 216 0 0,0 0 119 0 0,0 0-31 0 0,-35 37-148 0 0,-112 120-182 0 0,61-46-51 0 0,-24 98-390 0 0,76-112-2663 0 0,30-84 1279 0 0,-2 5-1969 0 0,2-6-2239 0 0,1-7-2526 0 0</inkml:trace>
  <inkml:trace contextRef="#ctx0" brushRef="#br0" timeOffset="499.994">1632 503 11138 0 0,'0'0'1367'0'0,"0"0"-360"0"0,0 0-353 0 0,0 0-118 0 0,0 0 1 0 0,0 0 18 0 0,0 0 1 0 0,0 0 14 0 0,0 0 22 0 0,0 0 17 0 0,0 0-19 0 0,0 0-73 0 0,35 19-97 0 0,112 60-105 0 0,-22-4 232 0 0,69 42-1245 0 0,-121-88-3320 0 0,-20-24-6502 0 0,-43-5 5246 0 0</inkml:trace>
  <inkml:trace contextRef="#ctx0" brushRef="#br0" timeOffset="805.586">2718 539 4449 0 0,'0'0'3906'0'0,"0"0"-2107"0"0,0 0-647 0 0,0 0-30 0 0,0 0-2 0 0,0 0-58 0 0,0 0-158 0 0,0 0-108 0 0,0 0-50 0 0,0 0-66 0 0,0 0-72 0 0,0 0-79 0 0,0 0-95 0 0,-30 11-58 0 0,-96 34-24 0 0,52-1 208 0 0,65-38-548 0 0,0 1 0 0 0,1 0 0 0 0,0 1 0 0 0,0 0 0 0 0,0 0 0 0 0,1 1 0 0 0,1 0 1 0 0,0 0-1 0 0,0 0 0 0 0,0 1 0 0 0,1 0 0 0 0,1 0 0 0 0,0 0 0 0 0,0 1 0 0 0,1 0 0 0 0,0-1 0 0 0,1 1 0 0 0,0 0 0 0 0,1 0 0 0 0,0 0 0 0 0,1 0 0 0 0,0 0 0 0 0,1 2-12 0 0,0-9 3 0 0,0-1-1 0 0,0 1 0 0 0,0-1 1 0 0,0 1-1 0 0,1-1 0 0 0,0 0 0 0 0,0 0 1 0 0,0 1-1 0 0,0-1 0 0 0,0-1 1 0 0,0 1-1 0 0,1 0 0 0 0,-1 0 0 0 0,1-1 1 0 0,0 0-1 0 0,0 1 0 0 0,0-1 1 0 0,0 0-1 0 0,0 0 0 0 0,1-1 0 0 0,-1 1 1 0 0,0-1-1 0 0,1 0 0 0 0,-1 0 0 0 0,1 0 1 0 0,0 0-1 0 0,-1 0 0 0 0,1-1 1 0 0,0 1-1 0 0,-1-1 0 0 0,1 0 0 0 0,0 0-2 0 0,4-1 58 0 0,1 1 0 0 0,-1-1-1 0 0,1 0 1 0 0,-1-1-1 0 0,0 0 1 0 0,0 0 0 0 0,0-1-1 0 0,0 0 1 0 0,0-1-1 0 0,-1 1 1 0 0,1-1-1 0 0,-1-1 1 0 0,4-2-58 0 0,11-13 149 0 0,0-1 0 0 0,-2-1 0 0 0,-1 0 0 0 0,0-2 1 0 0,9-16-150 0 0,44-54 223 0 0,-72 95-232 0 0,0-1 0 0 0,0 0 0 0 0,0 0 0 0 0,0 1 0 0 0,0-1 0 0 0,0 0 0 0 0,0 1 0 0 0,0-1 0 0 0,0 0 0 0 0,0 0-1 0 0,1 1 1 0 0,-1-1 0 0 0,0 0 0 0 0,0 0 0 0 0,0 1 0 0 0,0-1 0 0 0,1 0 0 0 0,-1 0 0 0 0,0 0 0 0 0,0 1 0 0 0,1-1-1 0 0,-1 0 1 0 0,0 0 0 0 0,0 0 0 0 0,1 0 0 0 0,-1 1 0 0 0,0-1 0 0 0,0 0 0 0 0,1 0 0 0 0,-1 0 0 0 0,0 0 0 0 0,1 0-1 0 0,-1 0 1 0 0,0 0 0 0 0,0 0 0 0 0,1 0 0 0 0,-1 0 0 0 0,0 0 0 0 0,1 0 0 0 0,-1 0 0 0 0,0 0 0 0 0,1 0 0 0 0,-1 0-1 0 0,0 0 1 0 0,0-1 9 0 0,0 14-63 0 0,11 81-874 0 0,28-41-2423 0 0,6-20-2886 0 0,-13-15-1752 0 0,-21-10 4348 0 0</inkml:trace>
  <inkml:trace contextRef="#ctx0" brushRef="#br0" timeOffset="1275.063">3105 1003 1744 0 0,'0'0'4911'0'0,"0"0"-2153"0"0,0 0-651 0 0,0 0-64 0 0,0 0-153 0 0,0 0-287 0 0,0 0-266 0 0,0 0-215 0 0,0 0-201 0 0,0 0-180 0 0,0 0-137 0 0,0 0-143 0 0,-4-20-141 0 0,-8-65-81 0 0,11 81-217 0 0,1 0-1 0 0,0-1 1 0 0,-1 1 0 0 0,2-1-1 0 0,-1 1 1 0 0,0-1 0 0 0,1 1-1 0 0,0 0 1 0 0,0-1 0 0 0,0 1-1 0 0,1 0 1 0 0,-1 0 0 0 0,1-1-1 0 0,0 1 1 0 0,2-3-22 0 0,4-8 58 0 0,-1 0-55 0 0,0 0 1 0 0,1 0-1 0 0,1 1 0 0 0,0 1 1 0 0,1-1-1 0 0,0 1 1 0 0,1 1-1 0 0,0 0 1 0 0,1 1-1 0 0,1 0 1 0 0,0 1-1 0 0,4-3-3 0 0,-16 12-13 0 0,-1 1 0 0 0,1-1 1 0 0,0 0-1 0 0,0 1 0 0 0,0-1 0 0 0,0 1 0 0 0,0-1 1 0 0,0 1-1 0 0,0 0 0 0 0,0-1 0 0 0,0 1 0 0 0,0 0 1 0 0,1 0-1 0 0,-1 0 0 0 0,0 0 0 0 0,0 0 0 0 0,0 0 1 0 0,0 0-1 0 0,0 0 0 0 0,0 0 0 0 0,0 0 1 0 0,0 0-1 0 0,1 1 0 0 0,-1-1 0 0 0,0 0 0 0 0,0 1 1 0 0,0-1-1 0 0,0 1 0 0 0,0 0 0 0 0,-1-1 0 0 0,1 1 1 0 0,0 0-1 0 0,0-1 0 0 0,0 1 0 0 0,0 0 0 0 0,-1 0 1 0 0,1 0-1 0 0,0-1 0 0 0,-1 1 0 0 0,1 0 0 0 0,-1 0 1 0 0,1 0-1 0 0,-1 0 0 0 0,1 0 0 0 0,-1 0 1 0 0,0 0-1 0 0,1 1 0 0 0,-1-1 0 0 0,0 0 0 0 0,0 0 1 0 0,0 0-1 0 0,0 0 0 0 0,0 0 0 0 0,0 1 13 0 0,-5 171 21 0 0,7-172-2 0 0,0 0-1 0 0,0 1 0 0 0,0-1 1 0 0,0 0-1 0 0,0 0 0 0 0,1 0 0 0 0,-1 0 1 0 0,0-1-1 0 0,0 1 0 0 0,1-1 0 0 0,-1 1 1 0 0,0-1-1 0 0,1 0 0 0 0,-1 0 1 0 0,0 0-1 0 0,1 0 0 0 0,-1 0 0 0 0,0 0 1 0 0,1-1-1 0 0,-1 1 0 0 0,0-1 0 0 0,1 0 1 0 0,-1 1-1 0 0,0-1 0 0 0,0 0 1 0 0,0-1-1 0 0,0 1 0 0 0,0 0 0 0 0,0 0 1 0 0,0-1-19 0 0,121-91 430 0 0,-103 75-446 0 0,1 0-1 0 0,1 2 1 0 0,0 0 0 0 0,2 1 0 0 0,14-7 16 0 0,-28 18 1 0 0,-9 2-20 0 0,0 1 1 0 0,0 0-1 0 0,1 0 0 0 0,-1 0 0 0 0,0 0 0 0 0,0 0 1 0 0,1 0-1 0 0,-1 0 0 0 0,1 0 0 0 0,-1 0 0 0 0,1 1 1 0 0,0-1-1 0 0,-1 1 0 0 0,1-1 0 0 0,-1 1 0 0 0,1 0 1 0 0,0-1-1 0 0,-1 1 0 0 0,1 0 0 0 0,0 0 0 0 0,-1 0 1 0 0,1 0-1 0 0,0 0 0 0 0,-1 1 0 0 0,1-1 0 0 0,0 1 1 0 0,-1-1-1 0 0,1 1 0 0 0,0-1 0 0 0,-1 1 0 0 0,1 0 1 0 0,-1 0-1 0 0,0-1 0 0 0,1 1 0 0 0,-1 0 0 0 0,0 0 1 0 0,1 1-1 0 0,-1-1 0 0 0,0 0 0 0 0,1 1 19 0 0,1 14-82 0 0,19 44-1129 0 0,14-36-2765 0 0,-3-18-2114 0 0,-10-5-1812 0 0,-13-1 4461 0 0</inkml:trace>
  <inkml:trace contextRef="#ctx0" brushRef="#br0" timeOffset="1731.109">3963 683 6217 0 0,'0'0'1614'0'0,"0"0"-514"0"0,0 0-48 0 0,0 0 214 0 0,0 0 114 0 0,0 0-93 0 0,0 0-177 0 0,0 0-186 0 0,0 0-136 0 0,0 0-112 0 0,-6 34-113 0 0,-17 109-81 0 0,-4 62 1089 0 0,25-185-1402 0 0,1-9-73 0 0,0 0-1 0 0,0-1 0 0 0,-1 1 0 0 0,0 0 1 0 0,-1 0-1 0 0,0-1 0 0 0,-1 0 0 0 0,0 1 1 0 0,-1-1-1 0 0,0-1 0 0 0,-2 4-95 0 0,6-13 44 0 0,0 0-1 0 0,0 0 1 0 0,0 0-1 0 0,0 0 1 0 0,0-1-1 0 0,0 1 1 0 0,0 0-1 0 0,0 0 1 0 0,0-1-1 0 0,0 1 1 0 0,0 0-1 0 0,0-1 1 0 0,0 1-1 0 0,1-1 1 0 0,-1 1-1 0 0,0-1 1 0 0,0 1-1 0 0,0-1 1 0 0,1 0-1 0 0,-1 1 1 0 0,0-1-1 0 0,1 0 1 0 0,-1 0-1 0 0,1 1 1 0 0,-1-1-1 0 0,1 0 1 0 0,-1 0-1 0 0,1 0 1 0 0,-1 0-1 0 0,1 0 1 0 0,0 0-1 0 0,0 0 1 0 0,-1 1 0 0 0,1-1-1 0 0,0 0 1 0 0,0 0-1 0 0,0 0 1 0 0,0 0-1 0 0,0 0 1 0 0,0 0-1 0 0,0 0 1 0 0,0 0-1 0 0,1 0 1 0 0,-1 0-1 0 0,0 0 1 0 0,1 0-1 0 0,-1 0 1 0 0,1-1-44 0 0,2-21-59 0 0,1-1 1 0 0,1 1-1 0 0,1 0 1 0 0,1 0-1 0 0,1 0 1 0 0,1 1-1 0 0,1 0 1 0 0,1 1-1 0 0,1 0 1 0 0,0 1-1 0 0,2 0 1 0 0,0 1-1 0 0,2 1 1 0 0,0 0-1 0 0,0 1 1 0 0,2 1-1 0 0,0 0 1 0 0,1 2-1 0 0,0 0 1 0 0,2 1-1 0 0,-1 1 1 0 0,1 1-1 0 0,20-8 59 0 0,-22 9-90 0 0,1 2-1 0 0,0 0 1 0 0,0 0 0 0 0,0 2 0 0 0,1 1-1 0 0,0 0 1 0 0,0 2 0 0 0,0 0-1 0 0,0 2 1 0 0,16 0 90 0 0,-32 3 43 0 0,0-1 1 0 0,-1 2-1 0 0,0-1 0 0 0,1 0 1 0 0,-1 1-1 0 0,0 0 0 0 0,0 0 1 0 0,-1 0-1 0 0,1 0 0 0 0,-1 1 1 0 0,1-1-1 0 0,-1 1 0 0 0,0 0 1 0 0,0 0-1 0 0,-1 0 0 0 0,1 0 1 0 0,-1 1-1 0 0,0-1 0 0 0,0 1 1 0 0,0-1-1 0 0,-1 1 0 0 0,0 0 1 0 0,0-1-1 0 0,0 1 0 0 0,0 0 1 0 0,-1 0-1 0 0,1 0 0 0 0,-1 0 1 0 0,-1 0-1 0 0,1 0 0 0 0,-1-1 1 0 0,0 1-1 0 0,0 0 0 0 0,0 0 1 0 0,0-1-1 0 0,-1 1 0 0 0,0 0 1 0 0,0-1-1 0 0,-1 1-43 0 0,-9 11 59 0 0,-1 0 0 0 0,-1-1 0 0 0,0 0 0 0 0,-1-1 0 0 0,-1-1 0 0 0,0-1 0 0 0,-1 0 0 0 0,0-1 0 0 0,-1 0 0 0 0,0-2 0 0 0,0 0 0 0 0,-1-1 0 0 0,-1-1 0 0 0,1-1-1 0 0,-1 0 1 0 0,0-2 0 0 0,0 0 0 0 0,-4-1-59 0 0,-54-3-1068 0 0,76-2 808 0 0,1 1 0 0 0,-1-1 0 0 0,1 0 0 0 0,-1 0 0 0 0,1 0 0 0 0,0 0 0 0 0,0 0 0 0 0,0 0 0 0 0,0 0 0 0 0,0 0 0 0 0,0-1 0 0 0,1 1-1 0 0,-1 0 1 0 0,1-1 0 0 0,-1 1 0 0 0,1 0 0 0 0,0-1 0 0 0,0 1 0 0 0,0 0 0 0 0,0-1 0 0 0,0 1 0 0 0,1 0 0 0 0,-1-1 0 0 0,1 1 0 0 0,0 0 0 0 0,0-3 260 0 0,13-36-9426 0 0,-7 26 2843 0 0</inkml:trace>
  <inkml:trace contextRef="#ctx0" brushRef="#br0" timeOffset="1974.4">4813 68 17348 0 0,'0'0'310'0'0,"0"0"-108"0"0,0 0 129 0 0,0 0 339 0 0,0 0 289 0 0,0 0 139 0 0,0 0-41 0 0,0 0-188 0 0,0 0-191 0 0,0 0-130 0 0,0 33-133 0 0,-3 106-129 0 0,-7-34 78 0 0,-25 280-563 0 0,34-370-230 0 0,-1 27-857 0 0,11-22-3818 0 0,12-25-7852 0 0,-16 4 7795 0 0</inkml:trace>
  <inkml:trace contextRef="#ctx0" brushRef="#br0" timeOffset="2270.569">4931 712 0 0 0,'0'0'1026'0'0,"0"0"606"0"0,0 0 463 0 0,0 0 492 0 0,0 0 281 0 0,0 0-63 0 0,31 14-221 0 0,103 40-327 0 0,-44-39 448 0 0,-69-17-2073 0 0,2 2-339 0 0,0-2 1 0 0,0 0-1 0 0,0-2 0 0 0,-1-1 0 0 0,0 0 0 0 0,0-2 0 0 0,0 0 1 0 0,-1-2-1 0 0,0 0 0 0 0,0-1 0 0 0,-1-1 0 0 0,-1-1 0 0 0,0-1 1 0 0,0-1-1 0 0,-2 0 0 0 0,1-2 0 0 0,-2 1 0 0 0,3-6-293 0 0,-17 20 2 0 0,1-1-1 0 0,-1 0 0 0 0,0 0 1 0 0,0 0-1 0 0,0 0 0 0 0,0-1 1 0 0,-1 1-1 0 0,1 0 0 0 0,-1-1 1 0 0,1 1-1 0 0,-1-1 0 0 0,0 0 1 0 0,0 1-1 0 0,0-1 0 0 0,0 0 1 0 0,0 0-1 0 0,-1 0 0 0 0,1 1 1 0 0,-1-1-1 0 0,0 0 0 0 0,0 0 1 0 0,0 0-1 0 0,0 0 0 0 0,-1 0 1 0 0,1 0-1 0 0,-1 1 0 0 0,1-1 1 0 0,-1 0-1 0 0,0 0 0 0 0,0 1 1 0 0,0-1-1 0 0,-1 0 0 0 0,1 1 1 0 0,0-1-1 0 0,-1 1 0 0 0,0 0 1 0 0,0-1-1 0 0,0 1 0 0 0,0 0 1 0 0,0 0-1 0 0,0 0 0 0 0,0 0 1 0 0,0 1-1 0 0,-1-1 0 0 0,1 1 1 0 0,-1-1-1 0 0,1 1 0 0 0,-1 0 1 0 0,-1-1-2 0 0,-15 0-73 0 0,0 1 0 0 0,0 1 1 0 0,0 1-1 0 0,0 1 0 0 0,0 0 1 0 0,0 1-1 0 0,0 1 0 0 0,1 1 1 0 0,0 1-1 0 0,0 0 0 0 0,0 1 0 0 0,1 1 1 0 0,0 1-1 0 0,0 0 0 0 0,1 1 1 0 0,1 1-1 0 0,0 1 0 0 0,0 0 1 0 0,1 1-1 0 0,-9 9 73 0 0,16-16-63 0 0,0 0 0 0 0,0 1 0 0 0,1-1-1 0 0,0 1 1 0 0,0 1 0 0 0,1-1 0 0 0,-1 1 0 0 0,2 0 0 0 0,-1 0 0 0 0,1 0-1 0 0,0 1 1 0 0,1-1 0 0 0,0 1 0 0 0,0 0 0 0 0,1 0 0 0 0,0 0 0 0 0,1 0-1 0 0,0 1 1 0 0,0-1 0 0 0,1 0 0 0 0,0 0 0 0 0,1 1 0 0 0,1 4 63 0 0,3-7-190 0 0,0 0 1 0 0,1-1-1 0 0,0 1 1 0 0,0-1-1 0 0,0-1 1 0 0,1 1-1 0 0,0-1 1 0 0,0 0-1 0 0,0 0 0 0 0,1-1 1 0 0,0 0-1 0 0,-1-1 1 0 0,2 1-1 0 0,-1-1 1 0 0,0-1-1 0 0,0 0 1 0 0,1 0-1 0 0,3 0 190 0 0,117 21-4730 0 0,-43-16-3293 0 0,-58-4 560 0 0</inkml:trace>
  <inkml:trace contextRef="#ctx0" brushRef="#br0" timeOffset="2862.174">1 1500 15083 0 0,'0'0'744'0'0,"0"0"90"0"0,36-3 274 0 0,231-20 1590 0 0,943-113 3459 0 0,358 15-4840 0 0,217 51-857 0 0,-1433 59-652 0 0,522-34-985 0 0,-669 18-1364 0 0,-73 1-6207 0 0,-105 21-1250 0 0</inkml:trace>
  <inkml:trace contextRef="#ctx0" brushRef="#br0" timeOffset="38913.073">848 1997 0 0 0,'0'0'988'0'0,"0"0"291"0"0,0 0 165 0 0,0 0 122 0 0,0 0 84 0 0,0 0 65 0 0,0 0-1 0 0,0 0-85 0 0,0 0-146 0 0,-13-23-168 0 0,-40-71-132 0 0,23 58 1104 0 0,21 35-1689 0 0,-7-2-439 0 0,1 2 1 0 0,-1 0-1 0 0,0 0 0 0 0,1 2 1 0 0,-1 0-1 0 0,1 0 1 0 0,-1 2-1 0 0,1 0 1 0 0,-1 0-1 0 0,1 2 0 0 0,1 0 1 0 0,-1 0-1 0 0,1 2 1 0 0,0 0-1 0 0,0 0 1 0 0,0 1-1 0 0,1 1 0 0 0,1 0 1 0 0,-1 1-1 0 0,1 1-159 0 0,6-7 2 0 0,0 1 1 0 0,0 0-1 0 0,1 0 0 0 0,-1 0 0 0 0,1 0 0 0 0,1 1 0 0 0,-1 0 0 0 0,1 0 0 0 0,0 1 0 0 0,0-1 1 0 0,1 1-1 0 0,-1 0 0 0 0,2 0 0 0 0,-1 0 0 0 0,1 0 0 0 0,0 0 0 0 0,0 0 0 0 0,1 1 0 0 0,0 3-2 0 0,1-4-32 0 0,0-1-1 0 0,0 1 0 0 0,0-1 0 0 0,1 0 1 0 0,0 1-1 0 0,1-1 0 0 0,0 1 0 0 0,-1-1 1 0 0,2 0-1 0 0,-1 0 0 0 0,1 0 0 0 0,0 0 1 0 0,0-1-1 0 0,1 1 0 0 0,-1-1 1 0 0,1 0-1 0 0,1 0 0 0 0,-1 0 0 0 0,1 0 1 0 0,2 1 32 0 0,7 4-112 0 0,1-1 0 0 0,0 0 0 0 0,1-1 0 0 0,-1-1 0 0 0,2 0 1 0 0,-1-1-1 0 0,1-1 0 0 0,-1-1 0 0 0,2 0 0 0 0,-1-1 1 0 0,0-1-1 0 0,0 0 0 0 0,13-1 112 0 0,137-18-5045 0 0,-89-4-3405 0 0,-51 16 1974 0 0</inkml:trace>
  <inkml:trace contextRef="#ctx0" brushRef="#br0" timeOffset="39286.63">1159 2086 8002 0 0,'0'0'1285'0'0,"0"0"-211"0"0,0 0-71 0 0,0 0 57 0 0,0 0-16 0 0,0 0-98 0 0,0 0-50 0 0,0 0-19 0 0,0 0 38 0 0,0 0 39 0 0,0 0-46 0 0,0 0-62 0 0,0 0-109 0 0,36 10-130 0 0,115 28-83 0 0,-146-37-481 0 0,1 1 0 0 0,0-1 0 0 0,0 0-1 0 0,0 0 1 0 0,0 0 0 0 0,0-1 0 0 0,0 0 0 0 0,0 0 0 0 0,0-1 0 0 0,0 0-1 0 0,0 0 1 0 0,0 0 0 0 0,0-1 0 0 0,-1 1 0 0 0,1-1 0 0 0,0-1-43 0 0,10-3 135 0 0,14-3 82 0 0,-1-1-1 0 0,0-1 1 0 0,0-2-1 0 0,-1-1 1 0 0,-1-1-1 0 0,0-1 1 0 0,-1-1-1 0 0,-1-2 1 0 0,1-2-217 0 0,-24 20 12 0 0,0-1 1 0 0,-1 0-1 0 0,1 0 1 0 0,0 0-1 0 0,0-1 1 0 0,-1 1-1 0 0,1 0 1 0 0,-1-1-1 0 0,0 1 1 0 0,0-1-1 0 0,0 1 1 0 0,0-1-1 0 0,0 1 1 0 0,0-1-1 0 0,-1 0 1 0 0,1 1-1 0 0,-1-1 1 0 0,0 0-1 0 0,0 1 1 0 0,0-1-1 0 0,0 0 1 0 0,0 0-1 0 0,-1 1 1 0 0,1-1-1 0 0,-1 0 1 0 0,0 1-1 0 0,0-1 1 0 0,0 1-1 0 0,0-1 1 0 0,0 1-1 0 0,0-1 1 0 0,-1 1-1 0 0,1 0 1 0 0,-1-1-1 0 0,1 1 1 0 0,-1 0-1 0 0,0 0 1 0 0,-1-1-13 0 0,-8-1-94 0 0,0 0-1 0 0,0 0 1 0 0,-1 1 0 0 0,1 0 0 0 0,-1 1 0 0 0,0 1 0 0 0,1-1 0 0 0,-1 2 0 0 0,0 0 0 0 0,0 0-1 0 0,1 1 1 0 0,-1 1 0 0 0,0 0 0 0 0,1 0 0 0 0,-1 1 0 0 0,1 1 0 0 0,0 0 0 0 0,0 0 0 0 0,0 1 0 0 0,1 0-1 0 0,0 1 1 0 0,0 0 0 0 0,-9 8 94 0 0,9-8-42 0 0,0 1-1 0 0,0 1 1 0 0,1 0-1 0 0,-1 0 1 0 0,2 1-1 0 0,-1 0 1 0 0,1 0 0 0 0,1 1-1 0 0,0 0 1 0 0,0 1-1 0 0,1-1 1 0 0,0 1-1 0 0,1 1 1 0 0,0-1-1 0 0,1 1 1 0 0,0-1-1 0 0,1 1 1 0 0,0 0-1 0 0,1 1 1 0 0,0-1 0 0 0,1 0-1 0 0,1 0 1 0 0,0 1-1 0 0,0-1 1 0 0,1 2 42 0 0,1-8-39 0 0,0 1 0 0 0,0-1 1 0 0,0 0-1 0 0,0 0 1 0 0,1 0-1 0 0,0-1 0 0 0,0 1 1 0 0,1-1-1 0 0,0 1 1 0 0,0-1-1 0 0,0 0 0 0 0,0 0 1 0 0,1-1-1 0 0,0 0 1 0 0,0 1-1 0 0,0-1 0 0 0,0-1 1 0 0,1 1-1 0 0,-1-1 0 0 0,1 0 1 0 0,0 0-1 0 0,0-1 1 0 0,0 0-1 0 0,3 1 39 0 0,11 3-409 0 0,2-1 0 0 0,-1-1 0 0 0,1 0 0 0 0,-1-2 0 0 0,1-1 0 0 0,13 0 409 0 0,65-6-5731 0 0,-34-4-2509 0 0,-41 4 3895 0 0</inkml:trace>
  <inkml:trace contextRef="#ctx0" brushRef="#br0" timeOffset="39652.577">1960 2215 7290 0 0,'0'0'1984'0'0,"0"0"-250"0"0,0 0-7 0 0,0 0 150 0 0,0 0 4 0 0,0 0-201 0 0,0 0-285 0 0,0 0-339 0 0,0 0-317 0 0,0 0-281 0 0,0 0-193 0 0,0 0-94 0 0,10-13-27 0 0,118-122 452 0 0,26-16-103 0 0,-175 257-2612 0 0,20-102 2121 0 0,1 0 0 0 0,-1 0 0 0 0,1-1 1 0 0,0 1-1 0 0,0 0 0 0 0,1 0 0 0 0,-1 0 0 0 0,1 0 0 0 0,0 0 0 0 0,0-1 0 0 0,0 1 0 0 0,1 0 0 0 0,-1-1 0 0 0,1 1 0 0 0,0-1 0 0 0,0 1 1 0 0,0-1-1 0 0,0 0 0 0 0,1 0 0 0 0,-1 0 0 0 0,1 0 0 0 0,0 0 0 0 0,0-1 0 0 0,0 1 0 0 0,0-1 0 0 0,0 0 0 0 0,0 0 0 0 0,1 0 0 0 0,-1 0 1 0 0,1-1-1 0 0,0 1 0 0 0,-1-1 0 0 0,1 0 0 0 0,2 1-2 0 0,8 0 156 0 0,-1 0 0 0 0,1-1 0 0 0,0 0 0 0 0,-1-1 0 0 0,1 0 0 0 0,0-1 1 0 0,0-1-1 0 0,-1 0 0 0 0,1-1 0 0 0,-1-1 0 0 0,0 0 0 0 0,0 0 0 0 0,0-2 0 0 0,-1 1 0 0 0,0-2 0 0 0,7-3-156 0 0,6-7 163 0 0,1 0 0 0 0,-2-1-1 0 0,-1-2 1 0 0,0 0-1 0 0,-2-2 1 0 0,0 0-1 0 0,-1-2-162 0 0,-5 6-596 0 0,13-15-1874 0 0,-7 14-5603 0 0,-15 11-3496 0 0</inkml:trace>
  <inkml:trace contextRef="#ctx0" brushRef="#br0" timeOffset="39903.316">3142 1548 17108 0 0,'0'0'820'0'0,"0"0"-188"0"0,0 0 189 0 0,0 0 233 0 0,0 0 84 0 0,-6 37-85 0 0,-16 117-194 0 0,9 6 479 0 0,9 118-1421 0 0,4-178-4398 0 0,-2-91 519 0 0,-5-6-4660 0 0,0 0 947 0 0</inkml:trace>
  <inkml:trace contextRef="#ctx0" brushRef="#br0" timeOffset="40631.253">2805 1924 14651 0 0,'0'0'1118'0'0,"0"0"-717"0"0,0 0-280 0 0,0 0 104 0 0,0 0 208 0 0,0 0 154 0 0,0 0 68 0 0,0 0-27 0 0,0 0-91 0 0,0 0-97 0 0,34 8-97 0 0,110 28-99 0 0,1-18 112 0 0,65-21-598 0 0,-71-12-2875 0 0,-55 8-4500 0 0,-49 7 6771 0 0,-18 11 4545 0 0,-11-9-3301 0 0,-1 0 1 0 0,1-1-1 0 0,-1 0 1 0 0,1 0-1 0 0,-1-1 0 0 0,1 1 1 0 0,0-1-1 0 0,-1-1 0 0 0,1 1 1 0 0,0-1-1 0 0,-1 0 1 0 0,1 0-1 0 0,-1 0 0 0 0,1-1 1 0 0,2-1-399 0 0,-2 1 130 0 0,1-1 1 0 0,-1 0-1 0 0,0 0 1 0 0,0 0 0 0 0,0-1-1 0 0,0 0 1 0 0,0 0-1 0 0,-1-1 1 0 0,0 1-1 0 0,0-1 1 0 0,0 0 0 0 0,0-1-1 0 0,-1 1 1 0 0,0-1-1 0 0,0 0 1 0 0,-1 0-1 0 0,1 0 1 0 0,-1 0 0 0 0,1-6-132 0 0,-3 10-22 0 0,0 0-1 0 0,0 0 1 0 0,-1 0-1 0 0,1-1 0 0 0,-1 1 1 0 0,0 0-1 0 0,1 0 0 0 0,-1 0 1 0 0,0 0-1 0 0,0 0 1 0 0,-1 0-1 0 0,1 0 0 0 0,0-1 1 0 0,-1 1-1 0 0,1 0 0 0 0,-1 0 1 0 0,1 0-1 0 0,-1 0 1 0 0,0 0-1 0 0,0 0 0 0 0,0 1 1 0 0,0-1-1 0 0,-1 0 0 0 0,1 0 1 0 0,0 1-1 0 0,-1-1 0 0 0,1 1 1 0 0,-1-1-1 0 0,1 1 1 0 0,-1-1-1 0 0,0 1 0 0 0,0 0 1 0 0,1 0-1 0 0,-1 0 0 0 0,0 0 1 0 0,0 0-1 0 0,0 0 1 0 0,0 1-1 0 0,0-1 0 0 0,0 1 1 0 0,0-1-1 0 0,-1 1 0 0 0,1 0 1 0 0,0 0-1 0 0,0 0 24 0 0,-100 14-1906 0 0,84-6 1630 0 0,0 0 1 0 0,0 1 0 0 0,0 1 0 0 0,1 1 0 0 0,1 1 0 0 0,0 0 0 0 0,1 1 0 0 0,0 0-1 0 0,1 1 1 0 0,-3 5 275 0 0,9-10-7 0 0,0 0-1 0 0,0 0 1 0 0,1 1-1 0 0,1 0 1 0 0,0 1-1 0 0,0 0 1 0 0,1 0-1 0 0,0 0 1 0 0,1 0-1 0 0,0 1 1 0 0,1-1-1 0 0,0 1 1 0 0,1 0-1 0 0,0 0 1 0 0,1 0-1 0 0,0 0 1 0 0,1 0-1 0 0,1 0 1 0 0,0 3 7 0 0,2-8 70 0 0,1 1 0 0 0,0-1 1 0 0,1 0-1 0 0,-1 0 1 0 0,2 0-1 0 0,-1-1 1 0 0,0 0-1 0 0,1 0 1 0 0,0 0-1 0 0,1-1 1 0 0,-1 0-1 0 0,1 0 0 0 0,0-1 1 0 0,0 1-1 0 0,0-1 1 0 0,1-1-1 0 0,0 0 1 0 0,-1 0-1 0 0,1 0 1 0 0,0-1-1 0 0,0 0 0 0 0,1-1 1 0 0,5 1-71 0 0,20-1 461 0 0,0-2 0 0 0,0-1-1 0 0,-1-2 1 0 0,1-1 0 0 0,-1-1 0 0 0,0-2-1 0 0,0-2 1 0 0,-1 0 0 0 0,-1-3 0 0 0,0 0 0 0 0,0-2-1 0 0,-1-1 1 0 0,-1-2 0 0 0,17-13-461 0 0,-15 13 177 0 0,-2 3-34 0 0,-2-2 0 0 0,0 0 0 0 0,-1-2 0 0 0,-1 0 0 0 0,-1-2 0 0 0,-1-1 0 0 0,0-1 0 0 0,-2 0 0 0 0,-1-2 0 0 0,5-9-143 0 0,-22 29 10 0 0,0 0 1 0 0,0 0-1 0 0,-1 0 1 0 0,0-1-1 0 0,0 1 1 0 0,0-1-1 0 0,-1 1 0 0 0,0-1 1 0 0,0 0-1 0 0,0 0 1 0 0,-1 1-1 0 0,1-1 1 0 0,-2 0-1 0 0,1-1-10 0 0,-2 4-44 0 0,0 1-1 0 0,0-1 0 0 0,0 1 1 0 0,0 0-1 0 0,0 0 0 0 0,-1 0 0 0 0,1 0 1 0 0,-1 0-1 0 0,1 1 0 0 0,-1-1 1 0 0,0 1-1 0 0,0 0 0 0 0,1-1 1 0 0,-1 1-1 0 0,0 1 0 0 0,0-1 0 0 0,0 0 1 0 0,0 1-1 0 0,0-1 0 0 0,0 1 1 0 0,-1 0-1 0 0,1 0 0 0 0,0 0 1 0 0,0 1-1 0 0,0-1 0 0 0,0 1 1 0 0,0-1-1 0 0,0 1 0 0 0,-1 0 45 0 0,-2 0-97 0 0,-10 2-38 0 0,1 1 1 0 0,-1 0-1 0 0,1 1 0 0 0,0 1 1 0 0,0 0-1 0 0,0 1 1 0 0,1 1-1 0 0,0 0 0 0 0,1 1 1 0 0,0 1-1 0 0,0 0 1 0 0,1 1-1 0 0,0 0 135 0 0,9-9-13 0 0,0-1-1 0 0,1 1 1 0 0,0 0 0 0 0,-1 0-1 0 0,1 0 1 0 0,0 0 0 0 0,0 1 0 0 0,0-1-1 0 0,0 0 1 0 0,1 1 0 0 0,-1-1-1 0 0,1 1 1 0 0,-1 0 0 0 0,1-1-1 0 0,0 1 1 0 0,0 0 0 0 0,0 0 0 0 0,0 0-1 0 0,1 0 1 0 0,-1 0 0 0 0,1 0-1 0 0,0 0 1 0 0,0 0 0 0 0,0 0-1 0 0,0 0 1 0 0,0 0 0 0 0,0 0-1 0 0,1 0 1 0 0,0 0 0 0 0,0 0 0 0 0,-1-1-1 0 0,2 1 1 0 0,-1 0 0 0 0,0 0-1 0 0,0-1 1 0 0,1 1 0 0 0,0-1-1 0 0,-1 1 1 0 0,1-1 0 0 0,0 1 0 0 0,2 1 13 0 0,131 48 483 0 0,3 1-13 0 0,-132-49-401 0 0,-1 0 0 0 0,1 0-1 0 0,-1 0 1 0 0,0 1 0 0 0,0 0-1 0 0,0 0 1 0 0,0 0 0 0 0,-1 1-1 0 0,0-1 1 0 0,0 1 0 0 0,-1 0-1 0 0,0 0 1 0 0,0 1 0 0 0,0-1-1 0 0,-1 1 1 0 0,0-1 0 0 0,0 1-1 0 0,0 0 1 0 0,-1 0 0 0 0,0 1-69 0 0,1 8 128 0 0,-1 0-1 0 0,0 0 1 0 0,-1 0 0 0 0,-1 0 0 0 0,-1 0 0 0 0,0 0 0 0 0,-1 0 0 0 0,0-1 0 0 0,-4 7-128 0 0,10 10-1597 0 0,20-27-5790 0 0,-16-5 638 0 0,-2 0-2341 0 0</inkml:trace>
</inkml:ink>
</file>

<file path=ppt/ink/ink3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0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0 6353 0 0,'0'0'2945'0'0,"0"0"-1823"0"0,0 0-685 0 0,0 0 22 0 0,0 0 293 0 0,0 0 317 0 0,0 0 168 0 0,0 0-64 0 0,0 0-214 0 0,0 0-253 0 0,0 0-258 0 0,-11 16-156 0 0,-35 49-83 0 0,-45 24 158 0 0,60-64-456 0 0,1 0-375 0 0,-25 22-1036 0 0,18-20-3387 0 0,31-19-2764 0 0,6-4 3714 0 0</inkml:trace>
</inkml:ink>
</file>

<file path=ppt/ink/ink3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6945 0 0,'0'0'5656'0'0,"0"0"-3162"0"0,0 0-1000 0 0,0 0-142 0 0,0 0-188 0 0,0 0-275 0 0,0 0-245 0 0,0 0-149 0 0,0 0-99 0 0,0 0-72 0 0,-33 27-60 0 0,-98 85-84 0 0,93-71-32 0 0,38-39-155 0 0,1 0 0 0 0,0 1-1 0 0,0-1 1 0 0,0 0 0 0 0,1 0 0 0 0,-1 0 0 0 0,0 0 0 0 0,1 0 0 0 0,-1-1 0 0 0,1 1 0 0 0,0 0 0 0 0,-1-1-1 0 0,1 1 1 0 0,0-1 0 0 0,0 1 0 0 0,0-1 0 0 0,0 0 0 0 0,0 0 0 0 0,0 0 0 0 0,0 0 0 0 0,1 0 0 0 0,-1 0-1 0 0,0-1 1 0 0,1 1 0 0 0,-1-1 0 0 0,0 0 0 0 0,1 1 0 0 0,-1-1 0 0 0,0 0 0 0 0,1-1 0 0 0,-1 1-1 0 0,0 0 1 0 0,1 0 0 0 0,-1-1 0 0 0,0 0 0 0 0,2 0 7 0 0,16 3-22 0 0,0 1 30 0 0,-11-4-8 0 0,0 2 0 0 0,0-1 0 0 0,0 1 0 0 0,0 1 0 0 0,0 0 0 0 0,0 0-1 0 0,0 1 1 0 0,-1 0 0 0 0,1 0 0 0 0,-1 1 0 0 0,0 0 0 0 0,0 0 0 0 0,0 1-1 0 0,-1 0 1 0 0,0 0 0 0 0,0 1 0 0 0,0 0 0 0 0,0 0 0 0 0,4 7 0 0 0,-9-10 18 0 0,-1 1 0 0 0,0-1 0 0 0,0 1 1 0 0,0-1-1 0 0,0 1 0 0 0,0-1 0 0 0,-1 1 1 0 0,0-1-1 0 0,1 1 0 0 0,-1 0 0 0 0,-1-1 0 0 0,1 1 1 0 0,0-1-1 0 0,-1 1 0 0 0,0 0 0 0 0,0-1 1 0 0,0 0-1 0 0,0 1 0 0 0,0-1 0 0 0,-1 1 1 0 0,0-1-1 0 0,1 0 0 0 0,-1 0 0 0 0,0 0 0 0 0,-1 0 1 0 0,1 0-1 0 0,0-1 0 0 0,-1 1 0 0 0,0-1 1 0 0,1 1-1 0 0,-3 0-18 0 0,-96 61 410 0 0,-5-41-1888 0 0,80-38-2577 0 0,17-3-5374 0 0,7 10 1243 0 0</inkml:trace>
</inkml:ink>
</file>

<file path=ppt/ink/ink3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1 4705 0 0,'0'0'2258'0'0,"0"0"-1014"0"0,0 0-345 0 0,0 0 36 0 0,0 0 154 0 0,0 0 130 0 0,0 0 14 0 0,0 0-119 0 0,0 0-201 0 0,0 0-237 0 0,0 0-189 0 0,0 0-137 0 0,0 3-40 0 0,-17 391 3404 0 0,11 40-3087 0 0,5-433-620 0 0,0 1 0 0 0,1-1 0 0 0,-1 0 0 0 0,1 0 0 0 0,-1 0 0 0 0,1 1 0 0 0,0-1 0 0 0,-1 0 1 0 0,1 0-1 0 0,0 1 0 0 0,0-1 0 0 0,0 0 0 0 0,0 1 0 0 0,0-1 0 0 0,0 0 0 0 0,0 1 0 0 0,1-1 0 0 0,-1 0 1 0 0,0 0-1 0 0,1 1 0 0 0,-1-1 0 0 0,1 0 0 0 0,-1 0 0 0 0,1 0 0 0 0,0 1 0 0 0,-1-1 0 0 0,1 0 0 0 0,0 0 0 0 0,0 0 1 0 0,0 0-1 0 0,0-1 0 0 0,0 1 0 0 0,0 0 0 0 0,0 0 0 0 0,0 0 0 0 0,0-1 0 0 0,0 1 0 0 0,0 0 0 0 0,0-1 1 0 0,1 1-1 0 0,-1-1 0 0 0,0 0 0 0 0,0 1 0 0 0,1-1 0 0 0,-1 0 0 0 0,0 0 0 0 0,1 0 0 0 0,-1 0 0 0 0,0 0 1 0 0,1 0-1 0 0,-1 0 0 0 0,0 0 0 0 0,0 0 0 0 0,1-1 0 0 0,-1 1 0 0 0,0 0 0 0 0,0-1 0 0 0,1 1 0 0 0,-1-1 0 0 0,0 0 1 0 0,0 1-1 0 0,1-2-7 0 0,163-145 1056 0 0,112-87-853 0 0,-277 233-207 0 0,0 0 0 0 0,1 0 0 0 0,-1 0 0 0 0,1 0 0 0 0,0 0 0 0 0,-1 0 0 0 0,1 0 0 0 0,0 0 0 0 0,-1 0 0 0 0,1 0 0 0 0,0 1 0 0 0,0-1 0 0 0,0 0 0 0 0,0 1 0 0 0,0-1 0 0 0,0 0 0 0 0,0 1 0 0 0,0-1 0 0 0,0 1 0 0 0,0 0 0 0 0,0-1 0 0 0,0 1 0 0 0,0 0 0 0 0,0-1 0 0 0,0 1 0 0 0,1 0 0 0 0,-1 0 0 0 0,0 0 0 0 0,0 0 0 0 0,0 0 0 0 0,0 0 0 0 0,0 0 0 0 0,1 1 0 0 0,-1-1 0 0 0,0 0 0 0 0,0 1 0 0 0,0-1 0 0 0,0 1 0 0 0,0-1 0 0 0,0 1 0 0 0,0-1 1 0 0,0 1-1 0 0,0 0 0 0 0,0-1 0 0 0,0 1 0 0 0,-1 0 0 0 0,1 0 0 0 0,0 0 0 0 0,0 0 0 0 0,-1-1 0 0 0,1 1 0 0 0,-1 0 0 0 0,1 0 0 0 0,-1 0 0 0 0,1 0 0 0 0,-1 1 0 0 0,1-1 0 0 0,-1 0 0 0 0,0 0 0 0 0,0 0 0 0 0,1 0 0 0 0,-1 0 0 0 0,0 0 0 0 0,0 1 0 0 0,0-1 0 0 0,0 1 4 0 0,16 277 460 0 0,2-213-2367 0 0,0-57-2199 0 0,8-11-3536 0 0,-15-2 2613 0 0,-3 1 44 0 0</inkml:trace>
  <inkml:trace contextRef="#ctx0" brushRef="#br0" timeOffset="406.243">1154 398 5857 0 0,'0'0'1594'0'0,"0"0"-240"0"0,0 0 25 0 0,0 0 205 0 0,0 0 72 0 0,0 0-139 0 0,0 0-260 0 0,0 0-262 0 0,-33 25-209 0 0,-106 77-150 0 0,61-26 359 0 0,71-68-920 0 0,0 0 1 0 0,1 1 0 0 0,-1-1 0 0 0,2 1-1 0 0,-1 1 1 0 0,1-1 0 0 0,1 1 0 0 0,0 0-1 0 0,0 0 1 0 0,1 0 0 0 0,0 1 0 0 0,1-1-1 0 0,0 1 1 0 0,0-1 0 0 0,1 4-76 0 0,2-11 7 0 0,1 0 1 0 0,-1 0 0 0 0,0 0 0 0 0,1 0-1 0 0,0 0 1 0 0,0 0 0 0 0,0-1-1 0 0,0 1 1 0 0,0-1 0 0 0,1 1 0 0 0,-1-1-1 0 0,1 0 1 0 0,-1 0 0 0 0,1 0-1 0 0,0 0 1 0 0,0-1 0 0 0,0 1 0 0 0,0-1-1 0 0,0 1 1 0 0,0-1 0 0 0,0 0-1 0 0,0 0 1 0 0,1-1 0 0 0,-1 1-1 0 0,0-1 1 0 0,0 1 0 0 0,1-1 0 0 0,-1 0-1 0 0,0-1 1 0 0,1 1 0 0 0,-1 0-1 0 0,0-1 1 0 0,1 0 0 0 0,-1 1 0 0 0,0-1-1 0 0,0-1 1 0 0,0 1 0 0 0,0 0-1 0 0,0-1 1 0 0,0 1 0 0 0,2-3-8 0 0,29-17 255 0 0,0-2 1 0 0,-1-2-1 0 0,-2-1 1 0 0,0-2-1 0 0,-2 0 1 0 0,-1-2-1 0 0,10-17-255 0 0,-25 34 56 0 0,17-21 2 0 0,-30 64-360 0 0,-4 14 274 0 0,2 43-98 0 0,2-85 44 0 0,1 1-1 0 0,0-1 1 0 0,-1 1 0 0 0,1-1-1 0 0,0 0 1 0 0,0 1-1 0 0,0-1 1 0 0,1 0 0 0 0,-1 0-1 0 0,0 0 1 0 0,1 0 0 0 0,0 0-1 0 0,-1 0 1 0 0,1 0 0 0 0,0 0-1 0 0,0 0 1 0 0,0-1 0 0 0,0 1-1 0 0,0-1 1 0 0,1 0 0 0 0,-1 0-1 0 0,0 0 1 0 0,0 0 0 0 0,1 0-1 0 0,-1 0 1 0 0,1 0 0 0 0,-1-1-1 0 0,1 1 1 0 0,-1-1 0 0 0,3 0 82 0 0,45 1-4665 0 0,-16-10-3669 0 0,-21 2 1295 0 0</inkml:trace>
</inkml:ink>
</file>

<file path=ppt/ink/ink3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1 9226 0 0,'0'0'679'0'0,"0"0"82"0"0,0 0 138 0 0,0 0 157 0 0,0 0 134 0 0,0 0 14 0 0,0 0-85 0 0,0 0-213 0 0,0 0-284 0 0,0 0-237 0 0,0 0-208 0 0,-3 2-118 0 0,-2 3 11 0 0,1 1 1 0 0,1 1 0 0 0,-1-1 0 0 0,1 0 0 0 0,0 1 0 0 0,0 0 0 0 0,1-1 0 0 0,0 1-1 0 0,0 0 1 0 0,1 0 0 0 0,0 0 0 0 0,0 1 0 0 0,1-1 0 0 0,-1 0 0 0 0,2 0-1 0 0,-1 0 1 0 0,1 1 0 0 0,0-1 0 0 0,0 0-71 0 0,0 18 151 0 0,7 478 792 0 0,-7-320-1296 0 0,-5-138-692 0 0,-3-20-2431 0 0,1-24-5139 0 0,3-1 1381 0 0</inkml:trace>
</inkml:ink>
</file>

<file path=ppt/ink/ink3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0 158 13219 0 0,'0'0'149'0'0,"0"0"-510"0"0,0 0-133 0 0,0 0 362 0 0,0 0 540 0 0,0 0 421 0 0,0 0 163 0 0,0 0-7 0 0,32 3-124 0 0,104 6-168 0 0,-25-21 65 0 0,-87 5-630 0 0,339-92 21 0 0,-286 75-4840 0 0,-1 0-4621 0 0,-63 20 5131 0 0</inkml:trace>
</inkml:ink>
</file>

<file path=ppt/ink/ink3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8498 0 0,'0'0'411'0'0,"0"0"-185"0"0,0 0 128 0 0,0 0 319 0 0,0 0 226 0 0,0 0 27 0 0,0 0-124 0 0,0 0-173 0 0,0 0-181 0 0,0 0-112 0 0,0 0-56 0 0,0 0-4 0 0,0 0 53 0 0,-2 5 73 0 0,-4 17 72 0 0,5-13 5405 0 0,1 1-4463 0 0,-1 4-1824 0 0,-8 34 566 0 0,3 0 1 0 0,1 1-1 0 0,3-1 0 0 0,3 27-158 0 0,-1-73 2 0 0,-1 2 4 0 0,0-1 1 0 0,0 0-1 0 0,1 1 1 0 0,-1-1-1 0 0,1 1 0 0 0,0-1 1 0 0,0 1-1 0 0,0-1 0 0 0,0 1 1 0 0,1-1-1 0 0,-1 1 1 0 0,1-1-1 0 0,0 0 0 0 0,0 1 1 0 0,0-1-1 0 0,1 0 1 0 0,-1 0-1 0 0,1 0 0 0 0,0 0 1 0 0,0 0-1 0 0,0 0 0 0 0,0 0 1 0 0,0-1-1 0 0,0 1 1 0 0,1-1-1 0 0,-1 1 0 0 0,1-1 1 0 0,0 0-1 0 0,0 0 1 0 0,0 0-1 0 0,0 0 0 0 0,0-1 1 0 0,0 1-1 0 0,0-1 0 0 0,1 0 1 0 0,-1 0-1 0 0,0 0 1 0 0,1 0-1 0 0,-1-1 0 0 0,1 1 1 0 0,-1-1-1 0 0,1 0 1 0 0,-1 0-1 0 0,0 0 0 0 0,1-1 1 0 0,-1 1-1 0 0,3-1-6 0 0,9-7 72 0 0,0-1 0 0 0,-1-1 0 0 0,0 0 0 0 0,-1-1 0 0 0,0 0 1 0 0,-1-1-1 0 0,0 0 0 0 0,-1-1 0 0 0,8-12-72 0 0,6-5 50 0 0,97-138 57 0 0,-118 224-1728 0 0,-5-33 1648 0 0,-1-15-23 0 0,1 1 1 0 0,0 0 0 0 0,0-1-1 0 0,0 1 1 0 0,1 0-1 0 0,1-1 1 0 0,-1 1 0 0 0,1 0-1 0 0,1-1 1 0 0,0 1 0 0 0,0-1-1 0 0,0 1 1 0 0,1-1-1 0 0,1 0 1 0 0,-1 0 0 0 0,1 0-1 0 0,1-1 1 0 0,-1 0 0 0 0,1 1-1 0 0,0-1 1 0 0,1-1-1 0 0,0 1 1 0 0,0-1 0 0 0,0 0-1 0 0,1 0 1 0 0,0-1 0 0 0,0 0-1 0 0,1 0-4 0 0,-2-3 54 0 0,0 0-1 0 0,0-1 0 0 0,0 0 0 0 0,0 0 1 0 0,0 0-1 0 0,1-1 0 0 0,-1 0 1 0 0,0 0-1 0 0,1 0 0 0 0,-1-1 1 0 0,0 0-1 0 0,0 0 0 0 0,0-1 0 0 0,0 0 1 0 0,0 0-1 0 0,0 0 0 0 0,0-1 1 0 0,0 1-1 0 0,-1-1 0 0 0,0-1 1 0 0,1 1-1 0 0,-1-1 0 0 0,0 0 0 0 0,-1 0 1 0 0,1-1-1 0 0,-1 1 0 0 0,0-1 1 0 0,0 0-1 0 0,3-4-53 0 0,71-113 855 0 0,-51 67-2834 0 0,-10 15-3023 0 0,-1-1-4355 0 0,-10 29 168 0 0</inkml:trace>
</inkml:ink>
</file>

<file path=ppt/ink/ink3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 10394 0 0,'0'0'2651'0'0,"0"0"-1241"0"0,0 0-423 0 0,0 0 61 0 0,0 0 19 0 0,0 0-153 0 0,0 0-216 0 0,0 0-207 0 0,0 0-169 0 0,0 0-73 0 0,0 0-70 0 0,0 0-61 0 0,0 0-31 0 0,-7 32-30 0 0,-19 99-19 0 0,22-58 42 0 0,5-69-20 0 0,1 1-1 0 0,-1-1 1 0 0,1 1 0 0 0,0-1 0 0 0,0 1 0 0 0,0-1 0 0 0,0 0 0 0 0,1 0-1 0 0,-1 0 1 0 0,1 0 0 0 0,0-1 0 0 0,1 1 0 0 0,-1-1 0 0 0,1 0 0 0 0,-1 0-1 0 0,1 0 1 0 0,0 0 0 0 0,0 0 0 0 0,0-1 0 0 0,0 0 0 0 0,1 0 0 0 0,-1 0-1 0 0,1 0 1 0 0,-1-1 0 0 0,1 0 0 0 0,-1 0 0 0 0,1 0 0 0 0,0 0 0 0 0,0-1-1 0 0,-1 0 1 0 0,1 0 0 0 0,0 0 0 0 0,0 0 0 0 0,-1-1 0 0 0,1 0 0 0 0,0 0-1 0 0,-1 0 1 0 0,1-1 0 0 0,-1 1 0 0 0,1-1 0 0 0,-1 0 0 0 0,2-1-60 0 0,3-3 118 0 0,1-1 0 0 0,-1 0 1 0 0,0 0-1 0 0,-1-1 1 0 0,0 0-1 0 0,0 0 0 0 0,0-1 1 0 0,-1 0-1 0 0,-1 0 1 0 0,0-1-1 0 0,0 0 0 0 0,0 0 1 0 0,-2 0-1 0 0,1-1 1 0 0,-1 1-1 0 0,-1-1 0 0 0,0 0 1 0 0,0 0-1 0 0,-1-1 1 0 0,0 1-1 0 0,-1 0 1 0 0,-1-1-1 0 0,0-1-118 0 0,-1 8-58 0 0,-1 1-1 0 0,0-1 1 0 0,0 1 0 0 0,0 0 0 0 0,0 0 0 0 0,-1-1-1 0 0,0 1 1 0 0,0 1 0 0 0,0-1 0 0 0,0 0-1 0 0,0 1 1 0 0,-1 0 0 0 0,0 0 0 0 0,1 0-1 0 0,-1 0 1 0 0,0 0 0 0 0,-1 1 0 0 0,1 0 0 0 0,0 0-1 0 0,-1 0 1 0 0,1 0 0 0 0,-1 1 0 0 0,0-1-1 0 0,1 1 1 0 0,-1 0 0 0 0,0 1 0 0 0,0-1-1 0 0,0 1 1 0 0,1 0 0 0 0,-4 1 58 0 0,1-2-340 0 0,0 1 1 0 0,0 1 0 0 0,0-1-1 0 0,0 1 1 0 0,0 1-1 0 0,0-1 1 0 0,0 1-1 0 0,0 0 1 0 0,1 1-1 0 0,-1 0 1 0 0,1 0-1 0 0,0 0 1 0 0,-2 1 339 0 0,-26 24-5266 0 0,26-21 2031 0 0,-5 5-7691 0 0</inkml:trace>
</inkml:ink>
</file>

<file path=ppt/ink/ink3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6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10186 0 0,'0'0'1400'0'0,"0"0"-173"0"0,0 0-92 0 0,0 0-21 0 0,0 0-78 0 0,0 0-153 0 0,0 0-210 0 0,0 0-176 0 0,0 0-121 0 0,0 0-47 0 0,0 0-22 0 0,0 0-17 0 0,-2 34-33 0 0,-8 108-36 0 0,13 179 584 0 0,8-72-537 0 0,-10-248-260 0 0,0-1 0 0 0,-1 1 0 0 0,1 0 0 0 0,0-1 0 0 0,-1 1-1 0 0,1-1 1 0 0,0 0 0 0 0,0 1 0 0 0,-1-1 0 0 0,1 0 0 0 0,0 1-1 0 0,0-1 1 0 0,0 0 0 0 0,-1 0 0 0 0,1 0 0 0 0,0 1 0 0 0,0-1-1 0 0,0 0 1 0 0,0 0 0 0 0,-1 0 0 0 0,1-1 0 0 0,0 1-1 0 0,0 0 1 0 0,0 0 0 0 0,0 0 0 0 0,-1-1 0 0 0,1 1 0 0 0,0 0-1 0 0,0-1 1 0 0,-1 1 0 0 0,1 0 0 0 0,0-1 0 0 0,-1 1 0 0 0,1-1-1 0 0,0 0 1 0 0,-1 1 0 0 0,1-1 0 0 0,0 1 0 0 0,-1-1 0 0 0,1 0-1 0 0,-1 1 1 0 0,0-1 0 0 0,1 0 0 0 0,-1 0 0 0 0,1 1-1 0 0,-1-1 1 0 0,0 0 0 0 0,0 0 0 0 0,1 0-8 0 0,5-5 89 0 0,217-180 416 0 0,-198 166-500 0 0,-8 6-23 0 0,1 0 0 0 0,0 1-1 0 0,1 1 1 0 0,1 0 0 0 0,-1 2-1 0 0,2 0 1 0 0,-1 1-1 0 0,1 1 1 0 0,9-1 18 0 0,-28 8-10 0 0,0 1 0 0 0,0 0 0 0 0,0 0 0 0 0,0-1 0 0 0,0 1-1 0 0,0 1 1 0 0,0-1 0 0 0,0 0 0 0 0,0 0 0 0 0,0 1 0 0 0,0 0 0 0 0,0-1 0 0 0,0 1 0 0 0,0 0 0 0 0,0 0-1 0 0,0 0 1 0 0,-1 0 0 0 0,1 0 0 0 0,0 0 0 0 0,-1 0 0 0 0,1 1 0 0 0,0-1 0 0 0,-1 0 0 0 0,0 1 0 0 0,1 0 0 0 0,-1-1-1 0 0,0 1 1 0 0,0 0 0 0 0,0-1 0 0 0,0 1 0 0 0,0 0 0 0 0,0 0 0 0 0,-1 0 0 0 0,1 0 0 0 0,-1 0 0 0 0,1 0 0 0 0,-1 0-1 0 0,1 1 11 0 0,-1 83 93 0 0,-6-64-33 0 0,-2-1 0 0 0,-1 0 0 0 0,0 0 0 0 0,-1 0 0 0 0,-2-1 0 0 0,0-1 0 0 0,-1 0 0 0 0,-1-1 0 0 0,0 0 0 0 0,-8 6-60 0 0,13-13-40 0 0,0-1 0 0 0,0 0-1 0 0,-1 0 1 0 0,0-1 0 0 0,0 0 0 0 0,-1-1-1 0 0,-1 0 1 0 0,1-1 0 0 0,-1 0-1 0 0,0-1 1 0 0,-1 0 0 0 0,1-1-1 0 0,-1 0 1 0 0,0-1 0 0 0,0-1 0 0 0,-1 0-1 0 0,1-1 1 0 0,-2 0 40 0 0,-46-22-3557 0 0,45-22-3618 0 0,16 24 1903 0 0,0 2-130 0 0</inkml:trace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3:47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1 214 0 0 0,'0'0'1091'0'0,"0"0"32"0"0,0 0-14 0 0,0 0 88 0 0,0 0 115 0 0,0 0 34 0 0,0 0-84 0 0,0 0-157 0 0,0 0-230 0 0,0 0-229 0 0,0 0-198 0 0,0 0-170 0 0,0 0-81 0 0,30 3 2172 0 0,139 0 1572 0 0,85 16-2712 0 0,-109 2-962 0 0,-103-13-178 0 0,-42-8-41 0 0,-1 0 0 0 0,1 0 0 0 0,0 1 0 0 0,0-1 0 0 0,0 0 0 0 0,-1 0 0 0 0,1 0 0 0 0,0 0 0 0 0,0 0 0 0 0,0 1 0 0 0,0-1 0 0 0,0 0 0 0 0,-1 0 0 0 0,1 0 0 0 0,0 0 0 0 0,0 1 0 0 0,0-1 0 0 0,0 0 0 0 0,0 0 0 0 0,0 1 0 0 0,0-1 0 0 0,0 0 0 0 0,0 0 0 0 0,-1 0 0 0 0,1 1 0 0 0,0-1 0 0 0,0 0 0 0 0,0 0 0 0 0,0 1 0 0 0,0-1 0 0 0,1 0 0 0 0,-1 0 0 0 0,0 0 0 0 0,0 1 0 0 0,0-1 0 0 0,0 0 0 0 0,0 0 0 0 0,0 1-48 0 0,-28-5 790 0 0,15-2-649 0 0,0-1 1 0 0,1-1-1 0 0,0-1 0 0 0,0 1 0 0 0,1-2 0 0 0,0 0 1 0 0,1 0-1 0 0,0-1 0 0 0,-1-2-141 0 0,-99-119 69 0 0,94 110-119 0 0,-2-3-4296 0 0,17 24 1229 0 0,1 1-2519 0 0,0 0-5053 0 0</inkml:trace>
</inkml:ink>
</file>

<file path=ppt/ink/ink3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249 459 12835 0 0,'0'0'661'0'0,"0"0"-209"0"0,0 0 103 0 0,0 0 300 0 0,0 0 203 0 0,0 0 20 0 0,0 0-148 0 0,0 0-206 0 0,-28 32-188 0 0,-87 103-144 0 0,38-38 282 0 0,74-95-670 0 0,1 0 0 0 0,-1 1-1 0 0,1-1 1 0 0,0 0 0 0 0,0 1 0 0 0,0 0 0 0 0,0-1 0 0 0,1 1 0 0 0,-1 0 0 0 0,1 0-1 0 0,0 0 1 0 0,0 0 0 0 0,0 0 0 0 0,0 0 0 0 0,0 0 0 0 0,0 0 0 0 0,1 1 0 0 0,0-1-1 0 0,-1 0 1 0 0,1 0 0 0 0,0 0 0 0 0,1 1 0 0 0,-1-1 0 0 0,1 0 0 0 0,-1 0 0 0 0,1 0-1 0 0,0 0 1 0 0,0 1 0 0 0,0-1 0 0 0,1-1 0 0 0,-1 1 0 0 0,1 0 0 0 0,-1 0 0 0 0,1 0-1 0 0,0-1 1 0 0,0 1 0 0 0,0-1 0 0 0,1 0 0 0 0,-1 1 0 0 0,0-1 0 0 0,1 0 0 0 0,0 0-1 0 0,1 0-3 0 0,3 0 47 0 0,-1 0 0 0 0,1-1-1 0 0,0 0 1 0 0,0 0-1 0 0,0-1 1 0 0,0 0-1 0 0,-1 0 1 0 0,1-1-1 0 0,0 0 1 0 0,0 0 0 0 0,0 0-1 0 0,-1-1 1 0 0,1 0-1 0 0,-1 0 1 0 0,1-1-1 0 0,-1 0 1 0 0,0 0-1 0 0,0 0 1 0 0,0-1-1 0 0,0 0 1 0 0,-1 0 0 0 0,1-1-47 0 0,108-111 445 0 0,-106 107-496 0 0,0 0-1 0 0,-1-1 1 0 0,0 0 0 0 0,-1 0-1 0 0,0-1 1 0 0,-1 0 0 0 0,0 0-1 0 0,-1 0 1 0 0,0 0 0 0 0,0-1-1 0 0,-1 0 1 0 0,-1 1 0 0 0,0-1-1 0 0,-1-3 52 0 0,-19 23-2804 0 0,15-1 2791 0 0,1 1 1 0 0,0-1 0 0 0,0 0-1 0 0,1 1 1 0 0,0-1-1 0 0,0 0 1 0 0,1 1 0 0 0,0-1-1 0 0,0 1 1 0 0,1-1 0 0 0,0 1-1 0 0,0-1 1 0 0,1 1 0 0 0,0-1-1 0 0,0 0 1 0 0,0 0-1 0 0,1 0 1 0 0,0 0 0 0 0,1 0-1 0 0,0-1 1 0 0,0 0 0 0 0,0 1-1 0 0,1-1 1 0 0,-1-1 0 0 0,1 1-1 0 0,1-1 1 0 0,-1 0-1 0 0,1 0 1 0 0,0 0 0 0 0,0-1-1 0 0,0 0 1 0 0,1 0 0 0 0,0-1-1 0 0,-1 1 1 0 0,1-1-1 0 0,0-1 1 0 0,0 0 0 0 0,1 0-1 0 0,-1 0 1 0 0,0-1 0 0 0,1 0-1 0 0,-1 0 1 0 0,1-1 0 0 0,2 0 12 0 0,4 1 179 0 0,-1-1 0 0 0,0-1 0 0 0,0 0 0 0 0,0-1 0 0 0,0 0 0 0 0,0-1 0 0 0,0-1 0 0 0,0 0 1 0 0,-1-1-1 0 0,9-4-179 0 0,8-9 198 0 0,-1-1 0 0 0,0-1 0 0 0,-1-1 1 0 0,-2-2-1 0 0,0-1 0 0 0,-1 0 0 0 0,-2-2 1 0 0,0-1-1 0 0,-2 0 0 0 0,-1-2 1 0 0,-1 0-1 0 0,9-22-198 0 0,-16 29-37 0 0,0 0 0 0 0,-1 0 0 0 0,-2-1 1 0 0,0 0-1 0 0,-1-1 0 0 0,-2 0 0 0 0,0 0 0 0 0,-2 0 1 0 0,0 0-1 0 0,-2-1 37 0 0,-1 24-34 0 0,-1 0-1 0 0,1 0 1 0 0,-1 0 0 0 0,1 0 0 0 0,-1 1-1 0 0,1-1 1 0 0,-1 0 0 0 0,1 0 0 0 0,-1 0 0 0 0,0 1-1 0 0,0-1 1 0 0,1 0 0 0 0,-1 1 0 0 0,0-1-1 0 0,0 1 1 0 0,0-1 0 0 0,0 1 0 0 0,1-1 0 0 0,-1 1-1 0 0,0-1 1 0 0,0 1 0 0 0,0 0 0 0 0,0 0-1 0 0,0-1 1 0 0,0 1 0 0 0,0 0 0 0 0,0 0 0 0 0,0 0-1 0 0,0 0 1 0 0,0 0 0 0 0,0 0 0 0 0,0 1-1 0 0,0-1 1 0 0,0 0 0 0 0,0 0 0 0 0,0 1 0 0 0,0-1-1 0 0,0 1 1 0 0,0-1 0 0 0,0 0 0 0 0,0 1-1 0 0,0 0 1 0 0,1-1 0 0 0,-1 1 0 0 0,0 0 0 0 0,0-1-1 0 0,1 1 1 0 0,-1 0 0 0 0,0 0 0 0 0,1-1-1 0 0,-1 1 1 0 0,1 0 0 0 0,-1 0 0 0 0,1 0 0 0 0,0 0-1 0 0,-1 1 35 0 0,-14 17-131 0 0,1 1-1 0 0,0 1 1 0 0,2 0-1 0 0,0 1 1 0 0,2 0-1 0 0,0 1 1 0 0,2 0-1 0 0,0 1 1 0 0,2 0-1 0 0,1 0 0 0 0,0 0 1 0 0,2 0-1 0 0,1 1 1 0 0,1-1-1 0 0,0 1 1 0 0,4 24 131 0 0,-2-42 5 0 0,0 0-1 0 0,1 1 1 0 0,-1-1 0 0 0,1 0 0 0 0,1 0 0 0 0,-1 0-1 0 0,1 0 1 0 0,0-1 0 0 0,1 1 0 0 0,-1-1 0 0 0,2 0-1 0 0,-1 0 1 0 0,0 0 0 0 0,1 0 0 0 0,0-1-1 0 0,0 0 1 0 0,1 0 0 0 0,0 0 0 0 0,0-1 0 0 0,0 0-1 0 0,0 0 1 0 0,0 0 0 0 0,1-1 0 0 0,0 0 0 0 0,-1 0-1 0 0,1-1 1 0 0,6 2-5 0 0,-1-1 193 0 0,0 0 1 0 0,1 0-1 0 0,-1-2 0 0 0,1 1 1 0 0,-1-2-1 0 0,1 1 0 0 0,0-2 0 0 0,-1 0 1 0 0,1 0-1 0 0,-1-1 0 0 0,1-1 1 0 0,-1 0-1 0 0,0-1 0 0 0,0 0 1 0 0,11-6-194 0 0,19-14 394 0 0,-1-2 0 0 0,-1-2 0 0 0,-2-2 1 0 0,0-2-1 0 0,-3-1 0 0 0,0-1 0 0 0,-2-2 1 0 0,16-25-395 0 0,-23 26-24 0 0,-1-1 0 0 0,-2-1 0 0 0,-1-1 0 0 0,-2-1 1 0 0,-2 0-1 0 0,9-31 24 0 0,-16-7-358 0 0,-12 75 318 0 0,-1 0-1 0 0,1 1 1 0 0,0-1-1 0 0,-1 0 1 0 0,1 1-1 0 0,-1-1 0 0 0,1 1 1 0 0,-1-1-1 0 0,0 1 1 0 0,1 0-1 0 0,-1 0 1 0 0,0 0-1 0 0,0 0 0 0 0,0 0 1 0 0,0 0-1 0 0,0 1 1 0 0,0-1-1 0 0,0 0 0 0 0,0 1 1 0 0,0 0-1 0 0,0-1 1 0 0,-1 1-1 0 0,1 0 1 0 0,0 0-1 0 0,0 0 0 0 0,0 1 1 0 0,0-1-1 0 0,0 0 1 0 0,0 1-1 0 0,-1 0 1 0 0,1-1-1 0 0,0 1 0 0 0,1 0 1 0 0,-1 0-1 0 0,0 0 1 0 0,0 0-1 0 0,0 0 1 0 0,0 0-1 0 0,1 1 0 0 0,-2 0 41 0 0,-16 11-13 0 0,1 1 0 0 0,0 0 0 0 0,1 1 0 0 0,1 1 0 0 0,0 1 0 0 0,1 0 0 0 0,1 1 0 0 0,1 0 0 0 0,1 1 0 0 0,0 1 0 0 0,1 0 0 0 0,1 0 0 0 0,1 1 0 0 0,1 0 0 0 0,1 1 0 0 0,1 0 0 0 0,1 0 0 0 0,1 0 0 0 0,0 1 0 0 0,2-1 0 0 0,1 1 0 0 0,1 13 13 0 0,1-27-21 0 0,1 0 0 0 0,1-1 1 0 0,0 1-1 0 0,0-1 0 0 0,1 1 1 0 0,0-1-1 0 0,0 0 0 0 0,0-1 0 0 0,1 1 1 0 0,1-1-1 0 0,-1 0 0 0 0,1 0 1 0 0,0-1-1 0 0,1 1 0 0 0,0-1 1 0 0,0-1-1 0 0,0 1 0 0 0,0-1 1 0 0,1-1-1 0 0,0 1 0 0 0,0-1 0 0 0,0-1 1 0 0,0 1-1 0 0,1-1 0 0 0,0-1 1 0 0,-1 0-1 0 0,1 0 0 0 0,0 0 1 0 0,0-1-1 0 0,0-1 0 0 0,0 0 1 0 0,0 0-1 0 0,7-1 21 0 0,40-5-2904 0 0,-20-6-5301 0 0,-22 8-1876 0 0</inkml:trace>
</inkml:ink>
</file>

<file path=ppt/ink/ink3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208 1 12891 0 0,'0'0'2202'0'0,"0"0"-593"0"0,0 0-235 0 0,0 0-103 0 0,0 0-242 0 0,0 0-224 0 0,0 0-187 0 0,0 0-134 0 0,0 0-107 0 0,0 0-105 0 0,0 0-98 0 0,0 0-64 0 0,-32 13-40 0 0,-98 39-36 0 0,84-23-112 0 0,46-24 2 0 0,1-1 47 0 0,0 0 0 0 0,0 0 0 0 0,0-1 0 0 0,1 1 0 0 0,-1 0 0 0 0,1-1 0 0 0,0 1 0 0 0,0-1 0 0 0,0 0 1 0 0,1 0-1 0 0,-1 1 0 0 0,1-1 0 0 0,-1-1 0 0 0,1 1 0 0 0,0 0 0 0 0,0-1 0 0 0,0 1 0 0 0,1-1 0 0 0,-1 0 0 0 0,1 0 0 0 0,-1-1 0 0 0,1 1 0 0 0,-1-1 0 0 0,1 1 0 0 0,0-1 0 0 0,0 0 0 0 0,0 0 0 0 0,-1-1 0 0 0,3 1 29 0 0,29 13-17 0 0,-12-2 79 0 0,68 44-162 0 0,-88-54 143 0 0,0 1 0 0 0,-1-1-1 0 0,1 1 1 0 0,-1-1-1 0 0,1 1 1 0 0,-1 0-1 0 0,0 0 1 0 0,0 0-1 0 0,0 0 1 0 0,-1 0-1 0 0,1 0 1 0 0,-1 0-1 0 0,0 0 1 0 0,0 1-1 0 0,0-1 1 0 0,0 1-1 0 0,0-1 1 0 0,-1 1-1 0 0,1-1 1 0 0,-1 1 0 0 0,0-1-1 0 0,0 1 1 0 0,-1-1-1 0 0,1 1 1 0 0,-1-1-1 0 0,1 1 1 0 0,-2 1-43 0 0,-2 1 86 0 0,0-1 1 0 0,-1 1 0 0 0,1-1-1 0 0,-1 1 1 0 0,-1-2 0 0 0,1 1-1 0 0,0 0 1 0 0,-1-1 0 0 0,0 0 0 0 0,0 0-1 0 0,-1-1 1 0 0,1 0 0 0 0,-1 0-1 0 0,-3 1-86 0 0,-102 23-712 0 0,63-37-7952 0 0,40 7-2088 0 0</inkml:trace>
</inkml:ink>
</file>

<file path=ppt/ink/ink3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8.7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443 1 1208 0 0,'0'0'938'0'0,"0"0"-3"0"0,0 0 260 0 0,0 0 294 0 0,0 0 201 0 0,0 0 36 0 0,0 0-105 0 0,0 0-139 0 0,0 0-132 0 0,0 0-115 0 0,0 0-126 0 0,0 0-113 0 0,-24 7-124 0 0,-77 25-119 0 0,36 7 470 0 0,40-12-1098 0 0,0 0 0 0 0,1 2 1 0 0,2 1-1 0 0,1 1 1 0 0,2 0-1 0 0,1 2 1 0 0,1 0-1 0 0,2 1 0 0 0,1 1 1 0 0,2 0-1 0 0,2 0 1 0 0,1 1-1 0 0,1 1 1 0 0,2 0-1 0 0,2 0 1 0 0,1 0-1 0 0,2 0 0 0 0,2 5-125 0 0,-1-21-16 0 0,1-1-1 0 0,0 1 1 0 0,2-1 0 0 0,0 1-1 0 0,2-1 1 0 0,0 0-1 0 0,1-1 1 0 0,1 1-1 0 0,1-1 1 0 0,0 0-1 0 0,2-1 1 0 0,0 0 0 0 0,1-1-1 0 0,1 0 1 0 0,0 0-1 0 0,1-1 1 0 0,1-1-1 0 0,1 0 1 0 0,0-1-1 0 0,0-1 1 0 0,8 5 16 0 0,66 12-1333 0 0,-27-27-6675 0 0,-47-3-2937 0 0</inkml:trace>
</inkml:ink>
</file>

<file path=ppt/ink/ink3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9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1 770 5673 0 0,'0'0'1323'0'0,"0"0"-385"0"0,0 0 34 0 0,0 0 272 0 0,0 0 150 0 0,0 0-79 0 0,0 0-182 0 0,0 0-191 0 0,0 0-130 0 0,0 0-78 0 0,0 0-102 0 0,30-35-72 0 0,92-111-36 0 0,-48 49 423 0 0,1-17 138 0 0,142-190-12 0 0,-155 231-864 0 0,-61 73-213 0 0,0 1 0 0 0,0-1 0 0 0,0 1 1 0 0,0-1-1 0 0,0 1 0 0 0,0 0 0 0 0,0 0 0 0 0,0-1 1 0 0,0 1-1 0 0,0 0 0 0 0,0 0 0 0 0,-1 0 0 0 0,1 0 1 0 0,0 0-1 0 0,0 0 0 0 0,-1 0 0 0 0,1 0 0 0 0,-1 0 0 0 0,1 0 1 0 0,-1 0-1 0 0,0 1 0 0 0,1-1 0 0 0,-1 0 0 0 0,0 0 1 0 0,0 0-1 0 0,0 1 0 0 0,0-1 0 0 0,0 0 0 0 0,0 0 1 0 0,0 0-1 0 0,0 1 0 0 0,0-1 0 0 0,0 0 0 0 0,-1 0 0 0 0,1 0 1 0 0,-1 0-1 0 0,1 1 0 0 0,-1-1 0 0 0,1 0 0 0 0,-1 0 1 0 0,1 0-1 0 0,-1 0 0 0 0,0 0 0 0 0,0 0 4 0 0,1 9 72 0 0,0 6-26 0 0,17 170 153 0 0,-7-154-192 0 0,1 1 0 0 0,2-2 0 0 0,1 0 0 0 0,1-1 0 0 0,2 0 0 0 0,1-1 0 0 0,1-1 0 0 0,2-1 0 0 0,12 13-7 0 0,16 20 65 0 0,-50-59-8 0 0,1 0 1 0 0,-1 0-1 0 0,0 0 0 0 0,1 0 0 0 0,-1 0 0 0 0,0 0 0 0 0,0 0 1 0 0,1 0-1 0 0,-1 0 0 0 0,0 0 0 0 0,0-1 0 0 0,0 1 0 0 0,0 0 1 0 0,0-1-1 0 0,0 1 0 0 0,0-1 0 0 0,-1 1 0 0 0,1-1 0 0 0,0 0 1 0 0,0 1-1 0 0,0-1 0 0 0,0 0 0 0 0,0 0 0 0 0,-1 1 0 0 0,1-1 0 0 0,0 0 1 0 0,0 0-1 0 0,0-1 0 0 0,-1 1 0 0 0,1 0 0 0 0,0 0 0 0 0,0-1 1 0 0,0 1-1 0 0,0 0 0 0 0,-1-1 0 0 0,1 1 0 0 0,0-1 0 0 0,0 1 1 0 0,0-1-58 0 0,-2 0 33 0 0,-154-44 225 0 0,121 31-283 0 0,-100-44-114 0 0,105 41-221 0 0,-1 2-1 0 0,0 2 1 0 0,-1 0-1 0 0,-1 3 1 0 0,0 0-1 0 0,0 3 1 0 0,0 0 0 0 0,-33 0 360 0 0,58 6-519 0 0,-24 6-3916 0 0,25 16-8190 0 0,8-17 8943 0 0</inkml:trace>
</inkml:ink>
</file>

<file path=ppt/ink/ink3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33.6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345 365 0 0 0,'0'0'1762'0'0,"0"0"-681"0"0,0 0-319 0 0,0 0 87 0 0,0 0 269 0 0,0 0 210 0 0,0 0 99 0 0,0 0-51 0 0,0 0-142 0 0,0 0-158 0 0,0 0-166 0 0,7-9-143 0 0,23-28-109 0 0,-23 28-75 0 0,-7 9-12 0 0,-13-13 2778 0 0,-27 11-3637 0 0,32 2 520 0 0,-18 3-213 0 0,1 1 1 0 0,-1 1 0 0 0,1 1-1 0 0,0 1 1 0 0,0 1 0 0 0,1 1-1 0 0,0 2 1 0 0,1 0 0 0 0,-12 8-20 0 0,25-13 8 0 0,9-6-11 0 0,-1 0 0 0 0,1 0-1 0 0,-1 1 1 0 0,1-1 0 0 0,-1 1 0 0 0,1-1 0 0 0,-1 1-1 0 0,1 0 1 0 0,0-1 0 0 0,-1 1 0 0 0,1 0-1 0 0,0 0 1 0 0,0 0 0 0 0,0 0 0 0 0,0 0 0 0 0,0 0-1 0 0,0 0 1 0 0,0 0 0 0 0,0 1 0 0 0,0-1-1 0 0,0 0 1 0 0,0 1 0 0 0,1-1 0 0 0,-1 0 0 0 0,1 1-1 0 0,-1-1 1 0 0,1 1 0 0 0,-1-1 0 0 0,1 1-1 0 0,0-1 1 0 0,0 1 0 0 0,0-1 0 0 0,0 1 0 0 0,0-1-1 0 0,0 1 1 0 0,0-1 0 0 0,0 1 0 0 0,1-1 0 0 0,-1 1-1 0 0,0-1 1 0 0,1 1 0 0 0,-1-1 0 0 0,1 0-1 0 0,0 1 1 0 0,-1-1 0 0 0,2 1 3 0 0,12 5 95 0 0,0-1 1 0 0,0-1-1 0 0,1 0 0 0 0,-1-1 1 0 0,1-1-1 0 0,0 0 0 0 0,1-1 1 0 0,-1 0-1 0 0,4-1-95 0 0,79 14 409 0 0,-97-14-399 0 0,0 1 0 0 0,0-1 1 0 0,0 0-1 0 0,-1 1 0 0 0,1-1 0 0 0,0 1 1 0 0,0-1-1 0 0,-1 1 0 0 0,1 0 0 0 0,-1-1 1 0 0,0 1-1 0 0,1 0 0 0 0,-1-1 0 0 0,0 1 1 0 0,0 0-1 0 0,0-1 0 0 0,0 1 0 0 0,0 0 1 0 0,0-1-1 0 0,-1 1 0 0 0,1 0 0 0 0,0-1 1 0 0,-1 1-1 0 0,0-1 0 0 0,1 1 0 0 0,-1 0 1 0 0,0-1-1 0 0,0 0 0 0 0,0 1 0 0 0,1-1 1 0 0,-2 1-1 0 0,1-1 0 0 0,0 0 0 0 0,0 0 1 0 0,-1 1-11 0 0,-201 222 504 0 0,182-201-476 0 0,16-19-27 0 0,0 0 0 0 0,1 0 0 0 0,0 1 0 0 0,0-1 1 0 0,0 1-1 0 0,0 0 0 0 0,1 0 0 0 0,0 1 0 0 0,0-1 1 0 0,0 1-1 0 0,1-1 0 0 0,0 1 0 0 0,0 0 0 0 0,0 0 1 0 0,1 0-1 0 0,-1 0 0 0 0,2 0 0 0 0,-1 1-1 0 0,3-4 26 0 0,-1 0 0 0 0,1 0 1 0 0,0 0-1 0 0,0-1 0 0 0,1 1 0 0 0,-1-1 0 0 0,1 1 0 0 0,-1-1 1 0 0,1 0-1 0 0,0 0 0 0 0,-1 0 0 0 0,1 0 0 0 0,0-1 0 0 0,0 1 0 0 0,1-1 1 0 0,-1 0-1 0 0,0 0 0 0 0,0 0 0 0 0,1 0 0 0 0,-1 0 0 0 0,0-1 0 0 0,1 1 1 0 0,2-1-27 0 0,17 4 33 0 0,0-1 0 0 0,1-1 1 0 0,-1-1-1 0 0,1-1 0 0 0,0-1 1 0 0,-1-1-1 0 0,0-1 0 0 0,1-1 1 0 0,-1-1-1 0 0,13-5-33 0 0,6-18-2411 0 0,-32 16-1476 0 0,-3-2-3954 0 0,-4 6 34 0 0</inkml:trace>
  <inkml:trace contextRef="#ctx0" brushRef="#br0" timeOffset="404.683">115 1 0 0 0,'0'0'623'0'0,"0"0"321"0"0,0 0 268 0 0,0 0 219 0 0,0 0 78 0 0,0 0-29 0 0,0 0-151 0 0,0 0-214 0 0,0 0-162 0 0,0 0-167 0 0,0 0-119 0 0,0 0-72 0 0,-4 55 3499 0 0,4 365-486 0 0,18 198-3843 0 0,-10-555 119 0 0,-1-15-3590 0 0,-5-15-6778 0 0,-2-30 4679 0 0</inkml:trace>
  <inkml:trace contextRef="#ctx0" brushRef="#br0" timeOffset="916.825">829 122 8506 0 0,'0'0'1787'0'0,"0"0"-244"0"0,0 0-186 0 0,0 0-76 0 0,0 0-72 0 0,0 0-152 0 0,0 0-255 0 0,0 0-216 0 0,0 0-126 0 0,0 0-35 0 0,0 0 77 0 0,0 0 82 0 0,0 0 31 0 0,0 23-54 0 0,0 132 299 0 0,-33 297 127 0 0,29-352-1446 0 0,4-57-2789 0 0,2-39 1115 0 0,6-8-12474 0 0,-5 1 11932 0 0</inkml:trace>
  <inkml:trace contextRef="#ctx0" brushRef="#br0" timeOffset="1374.737">667 122 8114 0 0,'0'0'1035'0'0,"0"0"-171"0"0,0 0-112 0 0,0 0 36 0 0,0 0 79 0 0,0 0 44 0 0,0 0-38 0 0,0 0-76 0 0,0 0-71 0 0,0 0-77 0 0,0 0-105 0 0,0 0-76 0 0,37-9-52 0 0,116-28-35 0 0,-54 30 415 0 0,-92 7-745 0 0,0 0-1 0 0,1 1 1 0 0,-1 0-1 0 0,0 0 0 0 0,1 1 1 0 0,-1 0-1 0 0,0 0 0 0 0,0 1 1 0 0,0 0-1 0 0,-1 0 1 0 0,1 0-1 0 0,-1 1 0 0 0,0 0 1 0 0,0 0-1 0 0,0 1 0 0 0,0 0 1 0 0,-1 0-1 0 0,1 0 1 0 0,-2 0-1 0 0,1 1 0 0 0,0 0 1 0 0,-1 0-1 0 0,0 0 0 0 0,-1 1 1 0 0,1-1-1 0 0,-1 1 1 0 0,0 0-1 0 0,-1 0 0 0 0,0 0 1 0 0,0 0-1 0 0,0 1-50 0 0,-4 7 73 0 0,0-1 1 0 0,-1 1-1 0 0,-1-1 1 0 0,0 0-1 0 0,-1-1 0 0 0,0 1 1 0 0,-1-1-1 0 0,-1 0 1 0 0,0 0-1 0 0,0-1 0 0 0,-2 0 1 0 0,1 0-1 0 0,-2-1 1 0 0,-7 7-74 0 0,-5 11 80 0 0,14-18-57 0 0,4-7-20 0 0,0 0 0 0 0,1 1 0 0 0,0-1 0 0 0,0 1 0 0 0,0-1 0 0 0,0 1 0 0 0,1 0 0 0 0,0 0 0 0 0,0 0 0 0 0,0 0 0 0 0,0 1 1 0 0,1-1-1 0 0,0 0 0 0 0,0 1-3 0 0,3-3 0 0 0,-1 0 1 0 0,1 0-1 0 0,0 0 1 0 0,-1-1-1 0 0,1 1 1 0 0,1 0-1 0 0,-1-1 0 0 0,0 1 1 0 0,0-1-1 0 0,1 0 1 0 0,0 0-1 0 0,-1 0 1 0 0,1 0-1 0 0,0 0 1 0 0,0-1-1 0 0,0 1 1 0 0,0-1-1 0 0,0 0 1 0 0,0 0-1 0 0,2 0 0 0 0,4 3 5 0 0,57 19 33 0 0,-56-21-32 0 0,0 1-1 0 0,0 0 1 0 0,0 0-1 0 0,-1 1 1 0 0,1 0-1 0 0,-1 0 1 0 0,0 1-1 0 0,0 1 1 0 0,-1 0-1 0 0,1 0 1 0 0,-1 0-1 0 0,-1 1-5 0 0,-5-5 19 0 0,0 1-1 0 0,-1-1 0 0 0,1 0 1 0 0,-1 1-1 0 0,0-1 1 0 0,0 1-1 0 0,0 0 0 0 0,0-1 1 0 0,0 1-1 0 0,0 0 0 0 0,-1 0 1 0 0,0 0-1 0 0,1-1 1 0 0,-1 1-1 0 0,0 0 0 0 0,0 0 1 0 0,0 0-1 0 0,-1 0 0 0 0,1-1 1 0 0,-1 1-1 0 0,0 0 0 0 0,1 0 1 0 0,-1-1-1 0 0,0 1 1 0 0,-1-1-1 0 0,1 1 0 0 0,0-1 1 0 0,-1 1-1 0 0,0-1 0 0 0,1 0 1 0 0,-2 2-19 0 0,-67 61 541 0 0,23-35-877 0 0,-2-2-1 0 0,-1-3 1 0 0,-1-1 0 0 0,-53 16 336 0 0,70-33-3315 0 0,12-6-5434 0 0,16-1-788 0 0</inkml:trace>
  <inkml:trace contextRef="#ctx0" brushRef="#br0" timeOffset="1668.39">1385 30 13291 0 0,'0'0'1221'0'0,"0"0"-672"0"0,0 0-332 0 0,0 0 167 0 0,0 0 275 0 0,0 0 189 0 0,0 0 108 0 0,0 0-12 0 0,0 0-46 0 0,0 0-78 0 0,0 0-104 0 0,26 31-120 0 0,80 101-100 0 0,-42-22 310 0 0,-61-104-750 0 0,18 32 113 0 0,-3 0 0 0 0,-1 1 0 0 0,-2 1 0 0 0,-1 1 0 0 0,-2 0 0 0 0,-2 0 0 0 0,-2 1 0 0 0,2 32-169 0 0,-9-57 11 0 0,-1-1-1 0 0,-1 1 0 0 0,0-1 0 0 0,-1 1 1 0 0,-1-1-1 0 0,0 0 0 0 0,-1 1 0 0 0,-1-2 1 0 0,0 1-1 0 0,-1-1 0 0 0,-1 1 0 0 0,-1-2 1 0 0,-1 3-11 0 0,-6 4-256 0 0,-2 0 1 0 0,0 0-1 0 0,-1-2 1 0 0,-1-1-1 0 0,0 0 1 0 0,-2-1 0 0 0,0-1-1 0 0,-1-1 1 0 0,0-1-1 0 0,-1-1 1 0 0,-2-1 255 0 0,-43 17-3112 0 0,23-16-5203 0 0,34-9-2391 0 0</inkml:trace>
</inkml:ink>
</file>

<file path=ppt/ink/ink3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4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2 636 568 0 0,'0'0'2245'0'0,"0"0"-408"0"0,0 0 24 0 0,0 0 154 0 0,0 0 44 0 0,0 0-163 0 0,0 0-241 0 0,0 0-264 0 0,0 0-290 0 0,0 0-243 0 0,0 0-172 0 0,0 0-99 0 0,-2-11-37 0 0,5-70 501 0 0,122-138 796 0 0,-39 112-1583 0 0,-81 101-275 0 0,0 0 0 0 0,0 1 0 0 0,0 0 0 0 0,1 0 0 0 0,-1 0 0 0 0,1 1 0 0 0,1 0 0 0 0,-1 0 0 0 0,1 0 0 0 0,-1 1 0 0 0,1 0 0 0 0,0 0 0 0 0,0 1 0 0 0,0 0 0 0 0,5-1 11 0 0,-3 45-273 0 0,-9 117 609 0 0,-1-157-329 0 0,1-1 0 0 0,0 1 0 0 0,0-1 0 0 0,0 1 1 0 0,0-1-1 0 0,0 1 0 0 0,1-1 0 0 0,-1 0 0 0 0,0 1 0 0 0,1-1 1 0 0,-1 1-1 0 0,0-1 0 0 0,1 0 0 0 0,0 1 0 0 0,-1-1 0 0 0,1 0 0 0 0,0 1 1 0 0,0-1-1 0 0,0 0 0 0 0,0 0 0 0 0,0 0 0 0 0,0 0 0 0 0,0 0 1 0 0,0 0-1 0 0,0 0 0 0 0,0 0 0 0 0,1-1 0 0 0,-1 1 0 0 0,0 0 1 0 0,1-1-1 0 0,-1 1 0 0 0,0-1 0 0 0,1 1 0 0 0,-1-1 0 0 0,1 1 0 0 0,-1-1 1 0 0,0 0-1 0 0,1 0 0 0 0,-1 0 0 0 0,1 0 0 0 0,-1 0 0 0 0,1 0 1 0 0,-1 0-1 0 0,1-1 0 0 0,-1 1 0 0 0,0 0 0 0 0,1-1 0 0 0,-1 1-7 0 0,66-34 613 0 0,136-122-277 0 0,-91 93-401 0 0,-111 64 57 0 0,1 0 0 0 0,-1 0 0 0 0,0 0 0 0 0,1 0 0 0 0,-1 0 0 0 0,0 0 0 0 0,0 0 0 0 0,0 1 0 0 0,0-1 0 0 0,0 0 0 0 0,0 1 0 0 0,0-1 0 0 0,-1 1 0 0 0,1-1 0 0 0,0 1 0 0 0,-1-1 0 0 0,1 1 0 0 0,-1-1 0 0 0,0 1 0 0 0,1 0 0 0 0,-1-1 0 0 0,0 1 0 0 0,0 0 0 0 0,0-1 0 0 0,0 1 0 0 0,0-1 0 0 0,-1 1 0 0 0,1 0 0 0 0,0-1 0 0 0,-1 1 0 0 0,1-1 0 0 0,-1 1 0 0 0,0 0 8 0 0,0 8 28 0 0,-20 169 218 0 0,20-171-294 0 0,0-3 12 0 0,0 1 0 0 0,1-1 0 0 0,0 0 0 0 0,-1 0 0 0 0,2 0 0 0 0,-1 1 0 0 0,1-1 0 0 0,-1 0 0 0 0,1 0-1 0 0,1 0 1 0 0,-1 0 0 0 0,1 0 0 0 0,0 0 0 0 0,0 0 0 0 0,0-1 0 0 0,1 1 0 0 0,-1-1 0 0 0,1 1 0 0 0,1-1 36 0 0,14 1-4045 0 0,1-7-7153 0 0,-14-1 3568 0 0</inkml:trace>
  <inkml:trace contextRef="#ctx0" brushRef="#br0" timeOffset="269.832">1165 95 5977 0 0,'0'0'2481'0'0,"0"0"-808"0"0,0 0-224 0 0,0 0-24 0 0,-20 31-126 0 0,-63 101-220 0 0,49-42 340 0 0,33-78-1203 0 0,-1-7-135 0 0,1 0 0 0 0,0-1 0 0 0,0 1-1 0 0,1 0 1 0 0,-1 0 0 0 0,1 0 0 0 0,0-1-1 0 0,0 1 1 0 0,1 0 0 0 0,-1 0 0 0 0,1 0 0 0 0,0-1-1 0 0,1 1 1 0 0,-1 0 0 0 0,1-1 0 0 0,0 1-1 0 0,0-1 1 0 0,0 0 0 0 0,0 0 0 0 0,1 1 0 0 0,0-1-1 0 0,0-1 1 0 0,0 1 0 0 0,0 0 0 0 0,1-1-1 0 0,-1 0 1 0 0,1 0 0 0 0,0 0 0 0 0,0 0-1 0 0,2 1-80 0 0,0-1 123 0 0,0-1 0 0 0,0 0 0 0 0,0 0 0 0 0,0-1-1 0 0,0 1 1 0 0,0-2 0 0 0,0 1 0 0 0,0 0-1 0 0,1-1 1 0 0,-1 0 0 0 0,0-1 0 0 0,0 1-1 0 0,0-1 1 0 0,1 0 0 0 0,-1-1 0 0 0,0 0-1 0 0,-1 0 1 0 0,1 0 0 0 0,0 0 0 0 0,0-1-1 0 0,-1 0 1 0 0,0 0 0 0 0,1-1 0 0 0,-1 1-1 0 0,0-1 1 0 0,-1 0 0 0 0,1-1 0 0 0,-1 1-1 0 0,0-1 1 0 0,0 0 0 0 0,0 0 0 0 0,-1 0-1 0 0,1 0 1 0 0,-1 0 0 0 0,-1-1 0 0 0,1 0-1 0 0,-1 0 1 0 0,0 1 0 0 0,0-1 0 0 0,0 0-1 0 0,-1-1 1 0 0,0 1 0 0 0,0-4-123 0 0,-1 1-124 0 0,-1 1-1 0 0,0 0 1 0 0,0-1 0 0 0,0 1-1 0 0,-1 0 1 0 0,0 0-1 0 0,-1 0 1 0 0,0 0 0 0 0,0 0-1 0 0,-1 0 1 0 0,0 1 0 0 0,0 0-1 0 0,-1 0 1 0 0,0 0 0 0 0,0 0-1 0 0,0 1 1 0 0,-1-1-1 0 0,0 2 1 0 0,0-1 0 0 0,-5-3 124 0 0,-43-19-5247 0 0,17 18-5658 0 0,24 6 4824 0 0</inkml:trace>
  <inkml:trace contextRef="#ctx0" brushRef="#br0" timeOffset="635.665">1592 176 19660 0 0,'0'0'651'0'0,"0"0"-411"0"0,0 0-99 0 0,0 0 105 0 0,0 0 85 0 0,0 0 37 0 0,0 0-43 0 0,0 0-90 0 0,0 0-62 0 0,0 0-56 0 0,3 33-34 0 0,7 105-21 0 0,-10-126-55 0 0,0-1 0 0 0,0 1 0 0 0,2 0 0 0 0,-1 0 0 0 0,1-1 0 0 0,1 1 0 0 0,0-1 0 0 0,1 1 0 0 0,0-1 0 0 0,1 0 0 0 0,1 0-7 0 0,-6-8 8 0 0,1-1 0 0 0,1 1 0 0 0,-1-1 0 0 0,0 0 0 0 0,1 0 1 0 0,-1 0-1 0 0,1 0 0 0 0,0 0 0 0 0,-1 0 0 0 0,1 0 0 0 0,0 0 0 0 0,0-1 0 0 0,0 1 1 0 0,0-1-1 0 0,1 1 0 0 0,-1-1 0 0 0,0 0 0 0 0,1 0 0 0 0,-1 0 0 0 0,1 0 0 0 0,-1 0 1 0 0,1-1-1 0 0,-1 1 0 0 0,1-1 0 0 0,-1 0 0 0 0,1 1 0 0 0,-1-1 0 0 0,1 0 0 0 0,0-1 1 0 0,-1 1-1 0 0,1 0 0 0 0,-1-1 0 0 0,1 1 0 0 0,-1-1 0 0 0,1 0 0 0 0,-1 0 0 0 0,1 0 1 0 0,-1 0-1 0 0,0 0 0 0 0,1-1 0 0 0,-1 1 0 0 0,0-1 0 0 0,0 1 0 0 0,1-3-8 0 0,19-19 182 0 0,-1-2-1 0 0,-1-1 1 0 0,-1-1-1 0 0,-1 0 1 0 0,-2-1-1 0 0,-1-1 1 0 0,6-18-182 0 0,1 3-32 0 0,-18 37-852 0 0,28-50 1384 0 0,-18 41-5156 0 0,1 5-6386 0 0,-11 10 2819 0 0</inkml:trace>
  <inkml:trace contextRef="#ctx0" brushRef="#br0" timeOffset="935.745">2236 338 8890 0 0,'0'0'3294'0'0,"0"0"-898"0"0,0 0-346 0 0,0 0-247 0 0,0 0-376 0 0,0 0-267 0 0,0 0-194 0 0,34-16-156 0 0,104-51-124 0 0,-80 27 120 0 0,-50 30-615 0 0,-2 3-126 0 0,1-1 1 0 0,-1 0 0 0 0,-1 0 0 0 0,1 0-1 0 0,-1-1 1 0 0,-1 0 0 0 0,0 0-1 0 0,0 0 1 0 0,-1 0 0 0 0,0-1 0 0 0,0 0-1 0 0,-1 1 1 0 0,0-1 0 0 0,-1 0 0 0 0,0 0-1 0 0,-1 0 1 0 0,0-2-66 0 0,-1 10-29 0 0,1 0 0 0 0,-1 0-1 0 0,1 0 1 0 0,-1 0 0 0 0,0 0 0 0 0,0 0-1 0 0,0 0 1 0 0,0 0 0 0 0,-1 1 0 0 0,1-1-1 0 0,0 0 1 0 0,-1 1 0 0 0,1-1-1 0 0,-1 1 1 0 0,0-1 0 0 0,1 1 0 0 0,-1 0-1 0 0,0-1 1 0 0,0 1 0 0 0,0 0 0 0 0,0 0-1 0 0,0 0 1 0 0,0 1 0 0 0,0-1 0 0 0,0 1-1 0 0,0-1 1 0 0,0 1 0 0 0,-1-1 0 0 0,1 1-1 0 0,0 0 1 0 0,0 0 0 0 0,0 0 0 0 0,0 0-1 0 0,-2 1 30 0 0,-74 16-743 0 0,67-12 693 0 0,1 1 0 0 0,0 0 0 0 0,0 1 0 0 0,0 0 0 0 0,1 0-1 0 0,0 1 1 0 0,0 0 0 0 0,1 1 0 0 0,0 0 0 0 0,0 0 0 0 0,1 1 0 0 0,1 0-1 0 0,-1 0 1 0 0,2 1 0 0 0,-1 0 0 0 0,1 0 0 0 0,1 0 0 0 0,0 0-1 0 0,1 1 1 0 0,0-1 0 0 0,1 1 0 0 0,0 0 0 0 0,0 3 50 0 0,2-5-2 0 0,0-1 1 0 0,0 1-1 0 0,1-1 1 0 0,0 1-1 0 0,1-1 1 0 0,0 1-1 0 0,0-1 1 0 0,1 0 0 0 0,0 0-1 0 0,1 0 1 0 0,0 0-1 0 0,0-1 1 0 0,1 0-1 0 0,0 0 1 0 0,1 0-1 0 0,-1 0 1 0 0,2-1-1 0 0,6 7 2 0 0,1 0-22 0 0,1-1 0 0 0,0-1 0 0 0,1 0 0 0 0,0-1 0 0 0,1-1-1 0 0,0-1 1 0 0,1 0 0 0 0,0-1 0 0 0,0-1 0 0 0,1 0 0 0 0,0-2 0 0 0,0 0 0 0 0,0-1-1 0 0,1-1 1 0 0,-1-1 0 0 0,1-1 0 0 0,6 0 22 0 0,-7-1-666 0 0,27-1-2038 0 0,-17-2-4528 0 0,-11-1-4388 0 0</inkml:trace>
</inkml:ink>
</file>

<file path=ppt/ink/ink3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1 11987 0 0,'0'0'1284'0'0,"0"0"-163"0"0,0 0-102 0 0,0 0 11 0 0,0 0-26 0 0,0 0-124 0 0,0 0-176 0 0,0 0-155 0 0,0 0-43 0 0,0 0 9 0 0,0 0 37 0 0,0 0-26 0 0,0 0-81 0 0,3 36-68 0 0,10 117-50 0 0,14 198 808 0 0,2-30-2174 0 0,-39-285-2408 0 0,-10-20-6418 0 0,13-13 255 0 0</inkml:trace>
  <inkml:trace contextRef="#ctx0" brushRef="#br0" timeOffset="437.03">1 604 6569 0 0,'0'0'2844'0'0,"0"0"-1956"0"0,0 0-392 0 0,0 0 155 0 0,0 0 145 0 0,34-9 27 0 0,113-29-40 0 0,34 8 994 0 0,54 6-1375 0 0,-79 11-3203 0 0,-64 7-1943 0 0,-1-2-3315 0 0,-49 7 7634 0 0,-51 20 6689 0 0,-56 53 3331 0 0,59-65-9336 0 0,1 0 1 0 0,0 0 0 0 0,0 1-1 0 0,1 0 1 0 0,0 0-1 0 0,0 0 1 0 0,0 0-1 0 0,1 1 1 0 0,1-1-1 0 0,0 1 1 0 0,0 0 0 0 0,0-1-1 0 0,1 1 1 0 0,0 0-1 0 0,1 3-259 0 0,2-6 91 0 0,1 0 0 0 0,-1 0-1 0 0,1-1 1 0 0,1 1-1 0 0,-1-1 1 0 0,1 0 0 0 0,0 0-1 0 0,0 0 1 0 0,0-1 0 0 0,0 1-1 0 0,1-1 1 0 0,0 0 0 0 0,0 0-1 0 0,0 0 1 0 0,0-1 0 0 0,1 0-1 0 0,0 0 1 0 0,-1 0-1 0 0,1-1 1 0 0,0 0 0 0 0,0 0-1 0 0,0 0 1 0 0,0-1 0 0 0,1 0-1 0 0,-1 0 1 0 0,0-1 0 0 0,0 1-1 0 0,1-1 1 0 0,-1-1 0 0 0,0 1-1 0 0,1-1-90 0 0,2 2 185 0 0,0-1-1 0 0,0 0 0 0 0,0 0 1 0 0,0-1-1 0 0,0-1 1 0 0,0 1-1 0 0,0-1 1 0 0,0 0-1 0 0,-1-1 0 0 0,1 0 1 0 0,-1-1-1 0 0,1 0 1 0 0,-1 0-1 0 0,-1 0 1 0 0,1-1-1 0 0,-1-1 0 0 0,1 1 1 0 0,-1-1-1 0 0,-1 0 1 0 0,1 0-1 0 0,-1-1 1 0 0,0 0-1 0 0,-1 0 0 0 0,3-4-184 0 0,-7 6 28 0 0,0 0-1 0 0,0 1 1 0 0,0-1-1 0 0,0 0 1 0 0,-1 0-1 0 0,0 0 0 0 0,0 1 1 0 0,0-1-1 0 0,-1 0 1 0 0,1 0-1 0 0,-1 1 0 0 0,0-1 1 0 0,0 0-1 0 0,-1 1 1 0 0,0-1-1 0 0,1 1 0 0 0,-1-1 1 0 0,-1 1-1 0 0,1 0 1 0 0,-1 0-1 0 0,0 0 1 0 0,0 0-1 0 0,0 0 0 0 0,0 1 1 0 0,0-1-1 0 0,-2 0-27 0 0,-5-5-189 0 0,0 1-1 0 0,-1 0 1 0 0,0 0-1 0 0,0 1 1 0 0,0 1 0 0 0,-1 0-1 0 0,0 0 1 0 0,0 1-1 0 0,-3 0 190 0 0,-71-18-2376 0 0,29 12-5371 0 0,39 7-3933 0 0</inkml:trace>
</inkml:ink>
</file>

<file path=ppt/ink/ink3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08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458 452 1400 0 0,'0'0'1485'0'0,"0"0"-483"0"0,0 0-76 0 0,0 0-18 0 0,0 0 30 0 0,-31 5-73 0 0,-100 18-13 0 0,49 14 456 0 0,70-27-1062 0 0,-4 0-82 0 0,1 1 0 0 0,1 1-1 0 0,-1 0 1 0 0,2 0 0 0 0,0 2-1 0 0,0-1 1 0 0,2 2 0 0 0,0 0 0 0 0,0 0-1 0 0,1 1 1 0 0,1 0 0 0 0,1 0-1 0 0,0 1 1 0 0,1 1 0 0 0,1-1 0 0 0,1 1-1 0 0,0 0 1 0 0,1 0 0 0 0,1 0-1 0 0,1 1 1 0 0,0 13-164 0 0,2-28 20 0 0,1 0 0 0 0,0 0-1 0 0,0 0 1 0 0,0 0 0 0 0,0 0 0 0 0,1 0-1 0 0,0 0 1 0 0,0 0 0 0 0,0 0 0 0 0,0-1-1 0 0,0 1 1 0 0,1-1 0 0 0,-1 0 0 0 0,1 0-1 0 0,0 1 1 0 0,0-2 0 0 0,0 1 0 0 0,1 0-1 0 0,-1-1 1 0 0,1 1 0 0 0,-1-1 0 0 0,1 0-1 0 0,0 0 1 0 0,0-1 0 0 0,0 1 0 0 0,0-1-1 0 0,0 0 1 0 0,0 0 0 0 0,0 0 0 0 0,0 0-1 0 0,0-1 1 0 0,3 0-20 0 0,5 1 123 0 0,0-1 0 0 0,1-1-1 0 0,-1 0 1 0 0,0-1 0 0 0,0 0-1 0 0,0-1 1 0 0,-1 0 0 0 0,1-1 0 0 0,-1-1-1 0 0,11-4-122 0 0,4-5 24 0 0,-1 0 0 0 0,0-1 0 0 0,-1-1 0 0 0,0-2 0 0 0,-2 0 0 0 0,0-1 0 0 0,-1-2 0 0 0,-1 0 0 0 0,-1-1 0 0 0,-1 0-1 0 0,-1-2 1 0 0,-1 0 0 0 0,-1-1 0 0 0,-2-1 0 0 0,0 0 0 0 0,-1-1 0 0 0,-2 0 0 0 0,1-6-24 0 0,-9 27-157 0 0,0 0-1 0 0,0 0 1 0 0,-1 0 0 0 0,0-1 0 0 0,0 1-1 0 0,0-1 1 0 0,-1 1 0 0 0,0-1-1 0 0,0 1 1 0 0,-1-1 0 0 0,0 1-1 0 0,0 0 1 0 0,0-1 0 0 0,-1 1 0 0 0,0 0-1 0 0,0 0 1 0 0,0 0 0 0 0,-3-4 157 0 0,2 9-76 0 0,0 0 0 0 0,0 1 0 0 0,1-1 0 0 0,-1 1-1 0 0,0 0 1 0 0,0 0 0 0 0,0 0 0 0 0,0 0 0 0 0,0 0 0 0 0,0 1 0 0 0,1-1 0 0 0,-1 1 0 0 0,0 0 0 0 0,0 0 0 0 0,1 0 0 0 0,-1 0 0 0 0,0 0 0 0 0,1 0 0 0 0,-1 1 0 0 0,1-1 0 0 0,-1 1 0 0 0,1 0-1 0 0,0 0 1 0 0,0 0 0 0 0,0 0 0 0 0,0 0 0 0 0,0 0 0 0 0,0 0 0 0 0,1 1 0 0 0,-1-1 0 0 0,1 1 0 0 0,-1-1 0 0 0,1 1 0 0 0,0 0 76 0 0,-9 12 54 0 0,0 1 0 0 0,1 0 0 0 0,1 1 0 0 0,1 0 0 0 0,0 0 0 0 0,1 0 0 0 0,1 1 0 0 0,0 0 0 0 0,2 0 0 0 0,0 0 1 0 0,1 1-1 0 0,0-1 0 0 0,2 18-54 0 0,0-31 64 0 0,1 1-1 0 0,-1-1 1 0 0,1 1 0 0 0,0-1 0 0 0,1 0 0 0 0,-1 1 0 0 0,1-1-1 0 0,0 0 1 0 0,0 0 0 0 0,1 0 0 0 0,-1 0 0 0 0,1 0 0 0 0,0 0 0 0 0,0-1-1 0 0,1 0 1 0 0,-1 1 0 0 0,1-1 0 0 0,0 0 0 0 0,0-1 0 0 0,1 1 0 0 0,-1-1-1 0 0,1 0 1 0 0,0 0 0 0 0,-1 0 0 0 0,1-1 0 0 0,0 0 0 0 0,1 0-1 0 0,-1 0 1 0 0,0 0 0 0 0,1-1-64 0 0,17 5 341 0 0,0-2 0 0 0,1-1 0 0 0,-1 0 0 0 0,1-2 0 0 0,-1-1 0 0 0,14-2-341 0 0,-5-3 371 0 0,0-1-1 0 0,0-2 1 0 0,-1-1 0 0 0,0-1 0 0 0,-1-2 0 0 0,0-1 0 0 0,0-2 0 0 0,-2-1 0 0 0,0-1 0 0 0,-1-1 0 0 0,12-11-371 0 0,17-11 367 0 0,-1-2-1 0 0,-3-3 1 0 0,-1-2-1 0 0,-3-2 1 0 0,12-18-367 0 0,-47 52-2 0 0,-1 0 0 0 0,-1-1 0 0 0,0-1 0 0 0,-1 1 0 0 0,-1-2 0 0 0,0 1 0 0 0,-2-1 0 0 0,0 0 0 0 0,-1-1 0 0 0,-1 0 0 0 0,0 0 0 0 0,-1 0 0 0 0,-2 0 0 0 0,0-5 2 0 0,-1 23-33 0 0,-1 0 1 0 0,0-1-1 0 0,0 1 1 0 0,0 0-1 0 0,0-1 1 0 0,0 1 0 0 0,0 0-1 0 0,0-1 1 0 0,0 1-1 0 0,-1 0 1 0 0,1 0-1 0 0,-1-1 1 0 0,1 1-1 0 0,-1 0 1 0 0,1 0-1 0 0,-1 0 1 0 0,1 0-1 0 0,-1 0 1 0 0,0-1 0 0 0,0 1-1 0 0,0 0 1 0 0,1 1-1 0 0,-1-1 1 0 0,0 0-1 0 0,0 0 1 0 0,0 0-1 0 0,0 0 1 0 0,-1 1-1 0 0,1-1 1 0 0,0 1-1 0 0,0-1 1 0 0,0 1-1 0 0,-1-1 1 0 0,1 1 0 0 0,0 0-1 0 0,0-1 1 0 0,-1 1-1 0 0,1 0 1 0 0,0 0-1 0 0,0 0 1 0 0,-1 0-1 0 0,1 0 1 0 0,0 0-1 0 0,-1 0 1 0 0,1 0-1 0 0,-1 1 33 0 0,-57 29-1570 0 0,32-7 1465 0 0,2 2 0 0 0,0 1 0 0 0,2 1 0 0 0,1 1 0 0 0,1 1 0 0 0,1 1 0 0 0,2 1 0 0 0,1 0 0 0 0,1 1-1 0 0,2 1 1 0 0,1 0 0 0 0,2 1 0 0 0,2 1 0 0 0,0-1 0 0 0,3 1 0 0 0,-3 36 105 0 0,8-62-10 0 0,0 1 1 0 0,1 0 0 0 0,0 0-1 0 0,0-1 1 0 0,2 1-1 0 0,-1 0 1 0 0,1-1 0 0 0,0 1-1 0 0,1-1 1 0 0,0 0 0 0 0,0 0-1 0 0,1 0 1 0 0,0 0-1 0 0,1 0 1 0 0,0-1 0 0 0,0 0-1 0 0,1 0 1 0 0,0 0-1 0 0,1-1 1 0 0,-1 0 0 0 0,1 0-1 0 0,1-1 1 0 0,-1 0-1 0 0,1 0 1 0 0,0 0 0 0 0,9 3 9 0 0,3-1 200 0 0,0-2-1 0 0,0 0 1 0 0,1-2 0 0 0,0 0 0 0 0,0-1-1 0 0,0-1 1 0 0,0-1 0 0 0,0-1 0 0 0,0-1 0 0 0,1-1-1 0 0,-1-1 1 0 0,-1 0 0 0 0,1-2 0 0 0,0 0 0 0 0,-1-2-1 0 0,0 0 1 0 0,-1-1 0 0 0,1-1 0 0 0,-2-1-1 0 0,1 0 1 0 0,10-9-200 0 0,23-13 320 0 0,-1-2-1 0 0,-2-3 1 0 0,-2-1 0 0 0,-1-3-1 0 0,-2-2 1 0 0,-2-1-1 0 0,-2-3 1 0 0,25-37-320 0 0,-53 70-11 0 0,-1-1 1 0 0,-1-1-1 0 0,-1 0 1 0 0,0 0-1 0 0,-1-1 1 0 0,0 0-1 0 0,-2 0 1 0 0,0-1 0 0 0,-1 0-1 0 0,0 0 1 0 0,-2 0-1 0 0,0 0 1 0 0,-1-1-1 0 0,-1-4 11 0 0,-1 20-37 0 0,-1-1 0 0 0,0 1 0 0 0,0 0 1 0 0,0 0-1 0 0,0 0 0 0 0,0 0 0 0 0,-1 0 0 0 0,1 0 0 0 0,-1 0 0 0 0,0 1 0 0 0,0-1 1 0 0,0 0-1 0 0,0 1 0 0 0,0-1 0 0 0,0 1 0 0 0,-1 0 0 0 0,1 0 0 0 0,-1 0 0 0 0,0 0 1 0 0,0 0-1 0 0,1 1 0 0 0,-1-1 0 0 0,0 1 0 0 0,0 0 0 0 0,-1 0 0 0 0,1 0 0 0 0,0 0 1 0 0,0 0-1 0 0,0 1 0 0 0,-1-1 0 0 0,1 1 0 0 0,0 0 0 0 0,0 0 0 0 0,-1 0 0 0 0,1 1 1 0 0,0-1-1 0 0,0 1 0 0 0,-1 0 0 0 0,1-1 0 0 0,0 1 0 0 0,0 1 0 0 0,0-1 0 0 0,0 0 0 0 0,0 1 1 0 0,0 0-1 0 0,1-1 0 0 0,-1 1 0 0 0,0 0 0 0 0,-1 3 37 0 0,-20 11-3 0 0,1 1 0 0 0,0 1-1 0 0,1 0 1 0 0,2 2 0 0 0,0 1 0 0 0,1 1-1 0 0,1 0 1 0 0,1 1 0 0 0,1 1-1 0 0,1 0 1 0 0,1 2 0 0 0,1-1 0 0 0,1 2-1 0 0,2-1 1 0 0,1 2 0 0 0,1-1 0 0 0,1 1-1 0 0,1 2 4 0 0,3-21-5 0 0,2-1 0 0 0,-1 1 0 0 0,1-1 0 0 0,1 1 0 0 0,-1 0 0 0 0,1 0-1 0 0,1-1 1 0 0,0 1 0 0 0,0 0 0 0 0,1-1 0 0 0,0 1 0 0 0,0-1 0 0 0,1 0-1 0 0,0 1 1 0 0,0-1 0 0 0,1 0 0 0 0,0-1 0 0 0,1 1 0 0 0,-1-1 0 0 0,1 0-1 0 0,1 0 1 0 0,0 0 0 0 0,0-1 0 0 0,0 0 0 0 0,0 0 0 0 0,1-1-1 0 0,0 1 1 0 0,6 2 5 0 0,4-1-89 0 0,0-1-1 0 0,1 0 1 0 0,0-2-1 0 0,-1 0 1 0 0,1-1-1 0 0,1 0 1 0 0,-1-2-1 0 0,0 0 1 0 0,7-2 89 0 0,38-2-3310 0 0,-3-4-4214 0 0,-39 3-1233 0 0</inkml:trace>
  <inkml:trace contextRef="#ctx0" brushRef="#br0" timeOffset="2428.36">2538 452 3825 0 0,'0'0'1375'0'0,"0"0"-284"0"0,0 0-143 0 0,0 0 47 0 0,0 0 74 0 0,0 0-14 0 0,0 0-100 0 0,0 0-113 0 0,0 0-133 0 0,0 0-121 0 0,0 0-126 0 0,-28 19-104 0 0,-86 61-68 0 0,68-27 87 0 0,43-43-277 0 0,-23 120 582 0 0,26-126-651 0 0,0-1 0 0 0,0 1 0 0 0,0-1 1 0 0,1 1-1 0 0,-1-1 0 0 0,1 0 0 0 0,0 1 1 0 0,0-1-1 0 0,0 0 0 0 0,0 1 0 0 0,0-1 0 0 0,1 0 1 0 0,0 0-1 0 0,-1 0 0 0 0,1 0 0 0 0,0-1 1 0 0,1 1-1 0 0,-1 0 0 0 0,0-1 0 0 0,1 1 1 0 0,-1-1-1 0 0,1 0 0 0 0,0 0 0 0 0,0 0 0 0 0,0 0 1 0 0,0-1-1 0 0,0 1 0 0 0,0-1 0 0 0,0 1 1 0 0,1-1-1 0 0,-1 0 0 0 0,0 0 0 0 0,1-1 0 0 0,-1 1 1 0 0,0-1-1 0 0,3 0-31 0 0,8 1 275 0 0,1 0 0 0 0,0-2 0 0 0,0 0 0 0 0,0 0 0 0 0,0-2 0 0 0,-1 0 0 0 0,1 0 0 0 0,-1-1-1 0 0,0-1 1 0 0,0 0 0 0 0,-1-1 0 0 0,1-1 0 0 0,-1 0 0 0 0,0-1 0 0 0,-1 0 0 0 0,0-1 0 0 0,-1 0 0 0 0,11-11-275 0 0,-15 14 81 0 0,1 0 0 0 0,-1-1 0 0 0,0 0 0 0 0,0 0 0 0 0,-1-1 0 0 0,0 1 0 0 0,0-2 0 0 0,-1 1 0 0 0,0 0 0 0 0,0-1 0 0 0,-1 0 0 0 0,0 0 0 0 0,-1 0 0 0 0,0-1 0 0 0,0 1 0 0 0,-1-1 0 0 0,0 0 0 0 0,-1 0 0 0 0,0 1 0 0 0,-1-1 0 0 0,0 0 0 0 0,0 0 0 0 0,-1 0 0 0 0,-2-7-81 0 0,0 11-112 0 0,0 0 0 0 0,0 1 0 0 0,0 0 0 0 0,-1-1 0 0 0,0 1 0 0 0,0 1 0 0 0,-1-1-1 0 0,1 1 1 0 0,-1-1 0 0 0,0 1 0 0 0,0 1 0 0 0,0-1 0 0 0,-1 1 0 0 0,1 0-1 0 0,-1 0 1 0 0,0 0 0 0 0,0 1 0 0 0,0 0 0 0 0,0 0 0 0 0,0 1 0 0 0,0-1 0 0 0,-1 1-1 0 0,1 1 1 0 0,0-1 0 0 0,-1 1 112 0 0,-3-1-809 0 0,1 1-1 0 0,-1 1 1 0 0,1-1 0 0 0,0 1-1 0 0,-1 1 1 0 0,1-1 0 0 0,0 2-1 0 0,0-1 1 0 0,0 1-1 0 0,-4 3 810 0 0,-16 8-5850 0 0,9-3-1141 0 0</inkml:trace>
  <inkml:trace contextRef="#ctx0" brushRef="#br0" timeOffset="2944.373">2875 507 11338 0 0,'0'0'4215'0'0,"0"0"-2402"0"0,0 0-935 0 0,0 0-149 0 0,0 0-22 0 0,0 0-63 0 0,0 0-88 0 0,0 0-67 0 0,0 0-48 0 0,0 0-93 0 0,0 0-92 0 0,-16 33-96 0 0,-51 103-102 0 0,49-69 10 0 0,18-65-61 0 0,1 0 1 0 0,-1 0 0 0 0,1 1 0 0 0,-1-1-1 0 0,1 0 1 0 0,0 0 0 0 0,0 0 0 0 0,0 0 0 0 0,0 0-1 0 0,1 0 1 0 0,-1 0 0 0 0,0 0 0 0 0,1 0 0 0 0,-1-1-1 0 0,1 1 1 0 0,0-1 0 0 0,0 1 0 0 0,-1-1 0 0 0,1 1-1 0 0,0-1 1 0 0,0 0 0 0 0,0 0 0 0 0,0 0 0 0 0,1 0-1 0 0,-1-1 1 0 0,0 1 0 0 0,0 0 0 0 0,0-1 0 0 0,1 1-1 0 0,-1-1 1 0 0,0 0 0 0 0,1 0 0 0 0,-1 0 0 0 0,0 0-1 0 0,3-1-7 0 0,83-11 428 0 0,-62-1-356 0 0,-1 0 0 0 0,0-2 0 0 0,-1-1 0 0 0,0-1 0 0 0,-2 0 1 0 0,0-2-1 0 0,-1-1 0 0 0,0 0 0 0 0,14-21-72 0 0,-35 42-28 0 0,0-1-1 0 0,0 1 1 0 0,1-1-1 0 0,-1 1 1 0 0,0 0-1 0 0,0-1 1 0 0,1 1-1 0 0,-1-1 1 0 0,0 1-1 0 0,1-1 1 0 0,-1 1-1 0 0,1-1 1 0 0,-1 1-1 0 0,1-1 1 0 0,-1 1-1 0 0,1-1 1 0 0,-1 1 0 0 0,1-1-1 0 0,-1 0 1 0 0,1 1-1 0 0,-1-1 1 0 0,1 0-1 0 0,0 0 1 0 0,-1 1-1 0 0,1-1 1 0 0,0 0-1 0 0,-1 0 1 0 0,1 0-1 0 0,0 0 1 0 0,-1 0-1 0 0,1 0 1 0 0,-1 0-1 0 0,1 0 1 0 0,0 0-1 0 0,-1 0 1 0 0,1 0-1 0 0,0 0 1 0 0,-1 0-1 0 0,1-1 1 0 0,0 1-1 0 0,-1 0 1 0 0,1 0 0 0 0,-1-1-1 0 0,1 1 1 0 0,-1-1-1 0 0,1 1 1 0 0,0 0-1 0 0,-1-1 1 0 0,0 1-1 0 0,1-1 1 0 0,-1 1-1 0 0,1-1 1 0 0,-1 1-1 0 0,1-1 1 0 0,-1 1-1 0 0,0-1 1 0 0,0 0-1 0 0,1 1 1 0 0,-1-1-1 0 0,0 1 1 0 0,0-1-1 0 0,1 0 29 0 0,-1 5-6 0 0,1 0 0 0 0,0 0-1 0 0,0-1 1 0 0,0 1-1 0 0,1 0 1 0 0,-1-1 0 0 0,1 1-1 0 0,0-1 1 0 0,0 1-1 0 0,0-1 1 0 0,0 0-1 0 0,1 0 1 0 0,-1 0 0 0 0,1 0-1 0 0,0 0 1 0 0,0 0-1 0 0,0-1 1 0 0,0 1 0 0 0,0-1-1 0 0,1 0 1 0 0,-1 0-1 0 0,1 0 1 0 0,-1-1 0 0 0,1 1-1 0 0,0-1 1 0 0,2 1 6 0 0,0-1 137 0 0,1 0 0 0 0,0 0 0 0 0,0-1-1 0 0,0 0 1 0 0,-1 0 0 0 0,1 0 0 0 0,0-1 0 0 0,0 0 0 0 0,-1 0 0 0 0,1-1 0 0 0,0 0 0 0 0,-1 0 0 0 0,1-1 0 0 0,-1 1 0 0 0,0-1 0 0 0,0-1-1 0 0,0 1 1 0 0,-1-1 0 0 0,1 0 0 0 0,-1 0 0 0 0,0-1 0 0 0,4-3-137 0 0,2-4 162 0 0,0 0 0 0 0,-1-1 1 0 0,0-1-1 0 0,-1 1 0 0 0,-1-2 0 0 0,0 1 0 0 0,-1-1 0 0 0,0 0 0 0 0,-1 0-162 0 0,13-69-598 0 0,-18 65-3653 0 0,-1 1-4100 0 0,0 17-3589 0 0</inkml:trace>
  <inkml:trace contextRef="#ctx0" brushRef="#br0" timeOffset="3743.986">3770 721 1088 0 0,'0'0'2745'0'0,"0"0"-147"0"0,0 0 2 0 0,0 0-87 0 0,0 0-294 0 0,32-12-311 0 0,99-38-327 0 0,-54 2 798 0 0,-71 43-2225 0 0,-1 0 0 0 0,1 0 0 0 0,-1 0 0 0 0,0-1 0 0 0,-1 0 1 0 0,1 0-1 0 0,-1 0 0 0 0,0 0 0 0 0,-1-1 0 0 0,1 1 0 0 0,-1-1 0 0 0,0 0 0 0 0,-1 0 1 0 0,0 0-1 0 0,0-1 0 0 0,-1 1 0 0 0,1 0 0 0 0,-2-1 0 0 0,1 1 0 0 0,-1-1 0 0 0,0 1 1 0 0,-1 0-1 0 0,0-5-154 0 0,-3 7-9 0 0,1 1 1 0 0,-1 0 0 0 0,0 0-1 0 0,-1 0 1 0 0,1 1 0 0 0,-1 0-1 0 0,0-1 1 0 0,0 2 0 0 0,0-1-1 0 0,0 0 1 0 0,0 1 0 0 0,0 0-1 0 0,-1 0 1 0 0,1 1 0 0 0,-1 0-1 0 0,1 0 1 0 0,-1 0 0 0 0,0 0-1 0 0,1 1 1 0 0,-1 0 0 0 0,0 0-1 0 0,1 0 1 0 0,-1 1 0 0 0,-2 0 8 0 0,-6 3-73 0 0,1 0 1 0 0,-1 1 0 0 0,1 0-1 0 0,0 1 1 0 0,0 0 0 0 0,1 1 0 0 0,-1 1-1 0 0,2 0 1 0 0,-1 1 0 0 0,1 0-1 0 0,0 0 1 0 0,1 1 0 0 0,0 1 0 0 0,1 0-1 0 0,-2 3 73 0 0,3-5-202 0 0,1 1 1 0 0,0 1-1 0 0,0-1 0 0 0,1 1 0 0 0,0 0 0 0 0,1 1 0 0 0,1-1 0 0 0,0 1 0 0 0,0 0 0 0 0,1 0 0 0 0,0 1 0 0 0,2-1 1 0 0,-1 0-1 0 0,1 1 0 0 0,1 5 202 0 0,1-14-121 0 0,0 1 0 0 0,0-1 0 0 0,1 0 0 0 0,-1 0 1 0 0,1 0-1 0 0,0 0 0 0 0,0-1 0 0 0,1 1 0 0 0,-1 0 0 0 0,1-1 1 0 0,-1 0-1 0 0,1 1 0 0 0,0-1 0 0 0,1 0 0 0 0,-1 0 0 0 0,0-1 1 0 0,1 1-1 0 0,0-1 0 0 0,-1 0 0 0 0,1 0 0 0 0,0 0 0 0 0,0 0 1 0 0,0-1-1 0 0,0 1 0 0 0,0-1 0 0 0,4 0 121 0 0,114 16-5468 0 0,-101-17 4466 0 0,0-1-1 0 0,-1-1 1 0 0,1 0-1 0 0,-1-2 1 0 0,1 0 0 0 0,-1-1-1 0 0,0-2 1 0 0,17-7 1002 0 0,-5 0-558 0 0,-1-2-1 0 0,0-1 1 0 0,-1-1-1 0 0,26-22 559 0 0,-37 25 0 0 0,0-2 0 0 0,-1 0 0 0 0,0-2 0 0 0,-2 1 0 0 0,0-2 0 0 0,-1 0 0 0 0,-2-1 0 0 0,12-22 0 0 0,-23 41 37 0 0,-1 1 1 0 0,1-1-1 0 0,-1 0 1 0 0,0 0-1 0 0,0 0 1 0 0,0 0-1 0 0,0 0 0 0 0,0 0 1 0 0,0 0-1 0 0,0 0 1 0 0,0 0-1 0 0,-1 0 1 0 0,1-1-1 0 0,-1 1 0 0 0,0 0 1 0 0,0 0-1 0 0,0-1 1 0 0,0 1-1 0 0,0 0 0 0 0,0-1 1 0 0,0 1-1 0 0,-1 0 1 0 0,1 0-1 0 0,-1 0 1 0 0,0-1-1 0 0,1 1 0 0 0,-1 0 1 0 0,0 0-1 0 0,0 0 1 0 0,-1 0-1 0 0,1 0 1 0 0,0 0-1 0 0,-1 1 0 0 0,1-1 1 0 0,-1 0-1 0 0,1 1 1 0 0,-1-1-1 0 0,0 1 1 0 0,0-1-1 0 0,1 1 0 0 0,-1 0 1 0 0,0 0-1 0 0,0 0 1 0 0,0 0-1 0 0,-1 0 1 0 0,1 0-1 0 0,0 1 0 0 0,-1-1-37 0 0,-5 1 781 0 0,1 0 0 0 0,0 0 1 0 0,-1 1-1 0 0,1 0 0 0 0,0 0 0 0 0,0 1 0 0 0,0-1 0 0 0,0 2 0 0 0,0-1 0 0 0,0 1 0 0 0,1 0 0 0 0,-4 3-781 0 0,-109 92 4473 0 0,112-92-4378 0 0,0 0 0 0 0,0 1 0 0 0,0 0 0 0 0,1 0-1 0 0,0 1 1 0 0,0 0 0 0 0,1 0 0 0 0,0 0 0 0 0,0 1 0 0 0,1-1 0 0 0,0 1 0 0 0,1 0 0 0 0,0 0 0 0 0,0 1-1 0 0,1-1 1 0 0,0 1 0 0 0,0-1 0 0 0,1 1 0 0 0,1 1-95 0 0,2-8 16 0 0,1 1 0 0 0,-1-1 0 0 0,1 0 0 0 0,0 0 0 0 0,0 0 0 0 0,0 0 0 0 0,1 0 0 0 0,-1-1 0 0 0,0 0 0 0 0,1 1 0 0 0,0-1 0 0 0,0 0 0 0 0,-1-1 0 0 0,1 1 0 0 0,0-1 0 0 0,0 0 0 0 0,1 0 0 0 0,-1 0 0 0 0,0 0 0 0 0,0-1 0 0 0,0 1 0 0 0,1-1 0 0 0,-1 0-16 0 0,12 0 280 0 0,0 0 0 0 0,0-1 0 0 0,-1 0 0 0 0,1-1 0 0 0,-1-1 0 0 0,1 0 1 0 0,-1-1-1 0 0,0-1 0 0 0,0-1 0 0 0,-1 0 0 0 0,1 0 0 0 0,-1-2 0 0 0,-1 0 0 0 0,1 0 0 0 0,-2-1 0 0 0,6-5-280 0 0,0-2 138 0 0,0 0-1 0 0,-1-2 0 0 0,-1 0 1 0 0,-1 0-1 0 0,-1-2 1 0 0,0 0-1 0 0,-1 0 1 0 0,-2-1-1 0 0,0-1 0 0 0,-1 0 1 0 0,-1 0-1 0 0,-1-1 1 0 0,-1 0-1 0 0,-1-1 1 0 0,-1 1-1 0 0,-2-1 0 0 0,0 0 1 0 0,-1 0-1 0 0,-1-16-137 0 0,-2 30-85 0 0,-1 1 0 0 0,0 0 0 0 0,0-1 0 0 0,0 1 0 0 0,-1 0 0 0 0,-1 0 0 0 0,0 0 0 0 0,0 1 0 0 0,0-1 0 0 0,-1 1 0 0 0,0 0 0 0 0,-1 0 0 0 0,0 1-1 0 0,0 0 1 0 0,-1 0 0 0 0,0 0 0 0 0,0 1 0 0 0,0 0 0 0 0,-1 0 0 0 0,0 1 0 0 0,0 0 0 0 0,0 0 0 0 0,-1 1 0 0 0,1 0 0 0 0,-1 0 0 0 0,0 1 0 0 0,-1 0 0 0 0,1 1 0 0 0,0 0-1 0 0,-1 0 1 0 0,1 1 0 0 0,-1 1 0 0 0,1-1 0 0 0,-1 1 0 0 0,1 1 0 0 0,-1 0 0 0 0,1 0 0 0 0,-1 1 0 0 0,1 0 0 0 0,0 1 0 0 0,0 0 0 0 0,0 0 0 0 0,0 1 0 0 0,0 0 0 0 0,1 1-1 0 0,-5 3 86 0 0,2 1-50 0 0,0 0 0 0 0,1 1 0 0 0,0 0 0 0 0,1 1 0 0 0,0 0-1 0 0,1 1 1 0 0,0-1 0 0 0,1 2 0 0 0,0-1 0 0 0,1 1-1 0 0,0 0 1 0 0,1 0 0 0 0,1 0 0 0 0,0 1 0 0 0,1 0-1 0 0,0 0 1 0 0,1 0 0 0 0,0 0 0 0 0,2 0 0 0 0,-1 0-1 0 0,2 0 1 0 0,0 0 0 0 0,0 1 0 0 0,2-1 0 0 0,-1-1-1 0 0,2 1 1 0 0,0 0 0 0 0,1-1 0 0 0,0 0 0 0 0,1 0-1 0 0,0 0 1 0 0,1-1 0 0 0,0 0 0 0 0,1 0 0 0 0,1-1-1 0 0,3 4 51 0 0,7 8 59 0 0,1 0-1 0 0,1-2 0 0 0,2 0 0 0 0,0-2 0 0 0,0 0 0 0 0,2-2 0 0 0,1 0 1 0 0,0-2-1 0 0,0-1 0 0 0,17 6-58 0 0,121 38-993 0 0,6-16-4793 0 0,-133-34-4890 0 0</inkml:trace>
</inkml:ink>
</file>

<file path=ppt/ink/ink3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9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533 475 3465 0 0,'0'0'1139'0'0,"0"0"-240"0"0,0 0-151 0 0,0 0 25 0 0,0 0 77 0 0,0 0 47 0 0,0 0-5 0 0,0 0-97 0 0,-34 1-141 0 0,-105 7-158 0 0,133-8-463 0 0,1 0-1 0 0,-1 0 1 0 0,0 1 0 0 0,1 0 0 0 0,-1 0-1 0 0,1 0 1 0 0,-1 1 0 0 0,1-1 0 0 0,0 2-1 0 0,-1-1 1 0 0,1 0 0 0 0,0 1 0 0 0,1 0 0 0 0,-1 0-1 0 0,0 1-32 0 0,-8 5 69 0 0,-10 6 109 0 0,0 1 0 0 0,0 1 0 0 0,2 1 1 0 0,0 0-1 0 0,1 2 0 0 0,1 1 0 0 0,1 0 0 0 0,1 1 0 0 0,1 1 0 0 0,0 0 1 0 0,2 1-1 0 0,-6 16-178 0 0,19-38 35 0 0,-1 0 0 0 0,1 1 0 0 0,0-1 0 0 0,0 1 0 0 0,0-1 0 0 0,0 0 1 0 0,0 1-1 0 0,1 0 0 0 0,-1-1 0 0 0,1 1 0 0 0,0-1 0 0 0,0 1 0 0 0,0 0 0 0 0,0-1 0 0 0,0 1 1 0 0,0-1-1 0 0,1 1 0 0 0,-1-1 0 0 0,1 1 0 0 0,0-1 0 0 0,0 1 0 0 0,0-1 0 0 0,0 1 1 0 0,0-1-1 0 0,0 0 0 0 0,1 1 0 0 0,-1-1 0 0 0,1 0 0 0 0,-1 0 0 0 0,1 0 0 0 0,0 0 1 0 0,0-1-1 0 0,0 1 0 0 0,0 0 0 0 0,0-1 0 0 0,0 1 0 0 0,1-1 0 0 0,-1 0 0 0 0,0 0 0 0 0,1 0 1 0 0,-1 0-1 0 0,1 0 0 0 0,-1 0 0 0 0,1-1 0 0 0,-1 1-35 0 0,16-1 189 0 0,1-1 0 0 0,-1 0 1 0 0,0-2-1 0 0,0 0 0 0 0,-1 0 0 0 0,1-2 0 0 0,-1 0 1 0 0,1-2-1 0 0,-2 1 0 0 0,1-2 0 0 0,-1 0 0 0 0,0-1 1 0 0,-1-1-1 0 0,0 0 0 0 0,13-12-189 0 0,-7 9 85 0 0,6-5-9 0 0,0 0-1 0 0,0-2 1 0 0,-2-1-1 0 0,-1-1 1 0 0,0 0-1 0 0,-2-2 1 0 0,0-1-1 0 0,-2-1 1 0 0,-1-1-1 0 0,-1 0 1 0 0,-1-1-1 0 0,-2-1 1 0 0,10-24-76 0 0,-25 52-6 0 0,1 1 1 0 0,-1-1 0 0 0,1 1-1 0 0,-1-1 1 0 0,0 1-1 0 0,1-1 1 0 0,-1 0-1 0 0,0 1 1 0 0,1-1 0 0 0,-1 0-1 0 0,0 0 1 0 0,0 1-1 0 0,0-1 1 0 0,1 0-1 0 0,-1 1 1 0 0,0-1-1 0 0,0 0 1 0 0,0 0 0 0 0,0 1-1 0 0,0-1 1 0 0,0 0-1 0 0,0 0 1 0 0,-1 1-1 0 0,1-1 1 0 0,0 0 0 0 0,0 1-1 0 0,-1-1 1 0 0,1 0-1 0 0,0 1 1 0 0,-1-1-1 0 0,1 0 1 0 0,0 1 0 0 0,-1-1-1 0 0,1 1 1 0 0,-1-1-1 0 0,1 0 1 0 0,-1 1-1 0 0,1-1 1 0 0,-1 1-1 0 0,0 0 1 0 0,1-1 0 0 0,-1 1-1 0 0,0-1 1 0 0,1 1-1 0 0,-1 0 1 0 0,0 0-1 0 0,1-1 1 0 0,-1 1 0 0 0,0 0-1 0 0,0 0 6 0 0,-34 19-938 0 0,28-10 941 0 0,0 1 0 0 0,1 0 0 0 0,0 0-1 0 0,1 0 1 0 0,0 1 0 0 0,1 0 0 0 0,0 0 0 0 0,1 0 0 0 0,0 1-1 0 0,0-1 1 0 0,1 1 0 0 0,1-1 0 0 0,0 1 0 0 0,1 0-1 0 0,0 0 1 0 0,0-1 0 0 0,1 1 0 0 0,1 0 0 0 0,0-1-1 0 0,1 2-2 0 0,-1-7 25 0 0,1 0 1 0 0,-1 0-1 0 0,1 0 0 0 0,0-1 0 0 0,1 1 0 0 0,-1-1 0 0 0,1 1 0 0 0,0-1 1 0 0,1-1-1 0 0,-1 1 0 0 0,1-1 0 0 0,0 1 0 0 0,0-1 0 0 0,0 0 0 0 0,0-1 1 0 0,1 0-1 0 0,0 1 0 0 0,-1-2 0 0 0,1 1 0 0 0,0-1 0 0 0,0 0 0 0 0,1 0 1 0 0,0 0-26 0 0,151 12 796 0 0,-152-14-765 0 0,23-3 108 0 0,-1-1 0 0 0,0-1 1 0 0,0-1-1 0 0,-1-2 0 0 0,0 0 0 0 0,0-2 0 0 0,-1-1 1 0 0,0-1-1 0 0,-1-2 0 0 0,-1 0 0 0 0,0-2 0 0 0,-1 0 1 0 0,0-1-1 0 0,-2-2 0 0 0,0 0 0 0 0,-1-1 0 0 0,-1-2 1 0 0,-1 1-1 0 0,0-2 0 0 0,-2-1 0 0 0,6-12-139 0 0,-11 19-15 0 0,-1 0 0 0 0,-1 0 1 0 0,0-1-1 0 0,-2 0 0 0 0,0-1 0 0 0,-1 1 0 0 0,-1-1 0 0 0,0 0 0 0 0,-2-1 0 0 0,0 1 0 0 0,-1-1 1 0 0,-1 0-1 0 0,-1 1 0 0 0,-1-1 0 0 0,0 0 0 0 0,-1 1 0 0 0,-2-1 0 0 0,-3-12 15 0 0,6 29-48 0 0,-1 0 1 0 0,1 0-1 0 0,0-1 0 0 0,-1 1 0 0 0,0 0 1 0 0,0 1-1 0 0,0-1 0 0 0,0 0 0 0 0,0 1 1 0 0,-1-1-1 0 0,1 1 0 0 0,-1-1 0 0 0,1 1 1 0 0,-1 0-1 0 0,0 0 0 0 0,0 1 0 0 0,0-1 0 0 0,0 0 1 0 0,0 1-1 0 0,0 0 0 0 0,-1 0 0 0 0,1 0 1 0 0,0 0-1 0 0,-1 0 0 0 0,1 1 0 0 0,-1-1 1 0 0,1 1-1 0 0,0 0 0 0 0,-1 0 0 0 0,1 0 1 0 0,-1 1-1 0 0,1-1 0 0 0,0 1 0 0 0,-1 0 1 0 0,1 0-1 0 0,0 0 0 0 0,-1 0 0 0 0,1 0 0 0 0,0 1 1 0 0,0 0-1 0 0,0-1 0 0 0,0 1 0 0 0,-2 2 48 0 0,-9 9 25 0 0,0 1-1 0 0,1 0 0 0 0,1 0 1 0 0,0 1-1 0 0,1 1 1 0 0,0 0-1 0 0,2 1 0 0 0,0 0 1 0 0,1 0-1 0 0,0 0 0 0 0,1 1 1 0 0,2 1-1 0 0,0-1 0 0 0,0 1 1 0 0,2 0-1 0 0,0 0 0 0 0,1 0 1 0 0,1 0-1 0 0,1 0 0 0 0,1 0 1 0 0,1 0-1 0 0,0 0 1 0 0,3 8-25 0 0,2 0 59 0 0,2 0 1 0 0,1-1-1 0 0,1 0 1 0 0,2-1-1 0 0,0 0 1 0 0,1-1-1 0 0,2-1 1 0 0,17 21-60 0 0,-21-29-15 0 0,0 0 1 0 0,1-1-1 0 0,1-1 1 0 0,1 0-1 0 0,0 0 1 0 0,0-2-1 0 0,1 0 1 0 0,10 5 14 0 0,37-5-2855 0 0,-25-25-8644 0 0,-31 10 4288 0 0</inkml:trace>
  <inkml:trace contextRef="#ctx0" brushRef="#br0" timeOffset="391.995">1779 427 8562 0 0,'0'0'1492'0'0,"0"0"-194"0"0,0 0-125 0 0,0 0-51 0 0,0 0-85 0 0,0 0-162 0 0,0 0-161 0 0,0 0-121 0 0,0 0-103 0 0,0 0-93 0 0,0 0-66 0 0,0 0-58 0 0,0 0-71 0 0,-22 34-42 0 0,-67 106-31 0 0,66-69 47 0 0,24-58-112 0 0,-2-8-27 0 0,0-1-1 0 0,1 1 1 0 0,-1 0 0 0 0,1 0-1 0 0,0 0 1 0 0,0-1 0 0 0,0 1-1 0 0,1 0 1 0 0,0 0 0 0 0,0-1-1 0 0,0 1 1 0 0,0-1 0 0 0,1 1 0 0 0,0-1-1 0 0,0 1 1 0 0,0-1 0 0 0,0 0-1 0 0,1 0 1 0 0,-1 0 0 0 0,1 0-1 0 0,0 0 1 0 0,0-1 0 0 0,1 1-1 0 0,-1-1 1 0 0,1 0 0 0 0,0 0-1 0 0,-1 0 1 0 0,1-1 0 0 0,1 1-1 0 0,-1-1 1 0 0,0 0 0 0 0,0 0-1 0 0,1 0 1 0 0,1 0-37 0 0,7-2 167 0 0,0 1 0 0 0,0-2 0 0 0,0 0 0 0 0,0-1 0 0 0,0 0 0 0 0,0 0 0 0 0,0-2 0 0 0,-1 1 0 0 0,1-2 0 0 0,-1 0 0 0 0,0 0 0 0 0,-1-1 0 0 0,1 0 0 0 0,-1-1 0 0 0,0-1 0 0 0,-1 0 0 0 0,0 0 0 0 0,5-5-167 0 0,-6 5 38 0 0,-1 0-1 0 0,1 0 1 0 0,-1-1-1 0 0,-1 0 1 0 0,0-1-1 0 0,0 1 1 0 0,-1-1-1 0 0,0-1 1 0 0,-1 1 0 0 0,0-1-1 0 0,0 0 1 0 0,-1 0-1 0 0,-1-1 1 0 0,0 1-1 0 0,0-1 1 0 0,-1 1 0 0 0,-1-1-1 0 0,0 0 1 0 0,-1 0-1 0 0,0 0 1 0 0,0 1-1 0 0,-2-1 1 0 0,1 0 0 0 0,-4-10-38 0 0,3 16-229 0 0,-1-1 0 0 0,0 0 0 0 0,-1 1 0 0 0,0 0 0 0 0,0 0 0 0 0,0 0 0 0 0,-1 0 0 0 0,1 1 0 0 0,-2 0 0 0 0,1 0 0 0 0,0 0 0 0 0,-1 0 0 0 0,0 1 0 0 0,0 0 0 0 0,-5-3 229 0 0,-26-9-3845 0 0,-2 8-3553 0 0,22 8-2167 0 0</inkml:trace>
  <inkml:trace contextRef="#ctx0" brushRef="#br0" timeOffset="836.678">2116 803 7450 0 0,'0'0'2451'0'0,"0"0"-742"0"0,0 0-226 0 0,0 0 46 0 0,0 0-65 0 0,0 0-154 0 0,0 0-151 0 0,0 0-158 0 0,0 0-183 0 0,0 0-185 0 0,0 0-174 0 0,0 0-146 0 0,-1-18-71 0 0,0-55-46 0 0,15 20 114 0 0,-9 40-299 0 0,1 0-1 0 0,0 1 0 0 0,1-1 0 0 0,0 1 0 0 0,1 1 0 0 0,0-1 0 0 0,1 1 1 0 0,0 1-1 0 0,1 0 0 0 0,6-5-10 0 0,-16 14-38 0 0,0 0 0 0 0,1 1 0 0 0,-1-1 1 0 0,1 1-1 0 0,-1-1 0 0 0,0 0 0 0 0,1 1 0 0 0,-1-1 0 0 0,1 1 1 0 0,0-1-1 0 0,-1 1 0 0 0,1 0 0 0 0,-1-1 0 0 0,1 1 0 0 0,0-1 1 0 0,-1 1-1 0 0,1 0 0 0 0,0 0 0 0 0,-1-1 0 0 0,1 1 1 0 0,0 0-1 0 0,-1 0 0 0 0,1 0 0 0 0,0 0 0 0 0,0 0 0 0 0,-1 0 1 0 0,1 0-1 0 0,0 0 0 0 0,-1 0 0 0 0,1 0 0 0 0,0 0 0 0 0,0 0 1 0 0,-1 0-1 0 0,1 1 0 0 0,0-1 0 0 0,-1 0 0 0 0,1 0 0 0 0,0 1 1 0 0,-1-1-1 0 0,1 1 0 0 0,-1-1 0 0 0,1 0 0 0 0,0 1 1 0 0,-1-1-1 0 0,1 1 0 0 0,-1-1 0 0 0,1 1 0 0 0,-1 0 0 0 0,0-1 1 0 0,1 1-1 0 0,-1 0 0 0 0,0-1 0 0 0,1 1 0 0 0,-1 0 0 0 0,0-1 1 0 0,0 1-1 0 0,1 0 0 0 0,-1-1 0 0 0,0 1 0 0 0,0 0 1 0 0,0 0-1 0 0,0-1 0 0 0,0 1 0 0 0,0 0 0 0 0,0-1 0 0 0,0 1 1 0 0,0 0-1 0 0,-1 0 0 0 0,1-1 38 0 0,0 5-4 0 0,0 0 0 0 0,0-1 0 0 0,1 1 0 0 0,-1 0 0 0 0,1-1-1 0 0,0 1 1 0 0,0-1 0 0 0,1 1 0 0 0,-1-1 0 0 0,1 0 0 0 0,0 1 0 0 0,0-1 0 0 0,0 0 0 0 0,1 0 0 0 0,0 0 0 0 0,-1-1 0 0 0,1 1 0 0 0,1-1-1 0 0,-1 1 1 0 0,0-1 0 0 0,1 0 0 0 0,0 0 0 0 0,-1-1 0 0 0,1 1 0 0 0,0-1 0 0 0,1 0 0 0 0,-1 0 0 0 0,0 0 0 0 0,1 0 0 0 0,-1-1-1 0 0,0 0 1 0 0,1 0 0 0 0,0 0 0 0 0,4 0 4 0 0,-2-2 163 0 0,0 0 0 0 0,0 0 1 0 0,1-1-1 0 0,-1 0 0 0 0,0-1 0 0 0,0 0 0 0 0,-1 0 0 0 0,1 0 0 0 0,-1 0 0 0 0,1-1 0 0 0,-1 0 1 0 0,0-1-1 0 0,0 1 0 0 0,-1-1 0 0 0,0 0 0 0 0,0-1 0 0 0,0 1 0 0 0,2-4-163 0 0,17-15 662 0 0,-17 18-624 0 0,0-2-1 0 0,0 1 0 0 0,0-1 0 0 0,-1 0 1 0 0,0 0-1 0 0,-1 0 0 0 0,0-1 0 0 0,0 0 1 0 0,-1 0-1 0 0,0 0 0 0 0,0-1 0 0 0,-1 0 1 0 0,0 1-1 0 0,-1-1 0 0 0,0 0 1 0 0,-1 0-1 0 0,0-2-37 0 0,-1 11-1263 0 0,0 1-946 0 0,0 0-1566 0 0,0 0-2598 0 0,0 0-4119 0 0</inkml:trace>
  <inkml:trace contextRef="#ctx0" brushRef="#br0" timeOffset="1352.716">3032 372 11106 0 0,'0'0'2881'0'0,"0"0"-986"0"0,0 0-471 0 0,0 0-125 0 0,0 0-185 0 0,0 0-274 0 0,0 0-196 0 0,0 0-152 0 0,0 0-126 0 0,0 0-102 0 0,0 0-90 0 0,0 0-66 0 0,-31 4-67 0 0,-97 17-43 0 0,66 8-77 0 0,54-20 47 0 0,1-2-33 0 0,0 0-1 0 0,0 0 1 0 0,1 1-1 0 0,0 0 0 0 0,1 1 1 0 0,0-1-1 0 0,0 1 1 0 0,1 0-1 0 0,0 0 0 0 0,0 0 1 0 0,1 1-1 0 0,0-1 0 0 0,1 1 1 0 0,0 0-1 0 0,1 0 1 0 0,0-1-1 0 0,0 1 0 0 0,1 0 1 0 0,0 0-1 0 0,2 7 66 0 0,-2-13-9 0 0,1-1-1 0 0,0-1 1 0 0,0 1-1 0 0,0 0 1 0 0,1 0-1 0 0,-1 0 1 0 0,1-1-1 0 0,0 1 1 0 0,-1 0-1 0 0,1-1 1 0 0,0 0-1 0 0,1 1 1 0 0,-1-1 0 0 0,0 0-1 0 0,1 0 1 0 0,-1 0-1 0 0,1-1 1 0 0,-1 1-1 0 0,1 0 1 0 0,0-1-1 0 0,0 0 1 0 0,0 0-1 0 0,0 0 1 0 0,0 0-1 0 0,0 0 1 0 0,0 0-1 0 0,0-1 1 0 0,2 1 9 0 0,91 0 576 0 0,-95-1-568 0 0,54-7 406 0 0,-47 5-379 0 0,0-1 0 0 0,0 1 0 0 0,0 0 0 0 0,0 0 0 0 0,0 1 0 0 0,0 0 0 0 0,0 1 0 0 0,0 0 0 0 0,1 0 0 0 0,-1 0 0 0 0,0 1 0 0 0,0 1 0 0 0,0-1 0 0 0,0 1 0 0 0,0 1 0 0 0,0-1 0 0 0,-1 1 0 0 0,1 1 0 0 0,-1-1 0 0 0,0 1 0 0 0,0 1 0 0 0,0-1 0 0 0,0 1 0 0 0,-1 0 0 0 0,0 1 0 0 0,0 0 0 0 0,0 0 0 0 0,0 1-35 0 0,1 10 0 0 0,-1 0 1 0 0,-1 1 0 0 0,-1-1 0 0 0,0 1-1 0 0,-2 0 1 0 0,0 0 0 0 0,-1 0 0 0 0,0 0 0 0 0,-2 0-1 0 0,-1 11 0 0 0,1 15-69 0 0,3 3-36 0 0,-3-1-1 0 0,-2 1 1 0 0,-2 0-1 0 0,-2-1 1 0 0,-2 0-1 0 0,-2-1 1 0 0,-2 0-1 0 0,-12 27 106 0 0,22-64 30 0 0,-1 1 0 0 0,0-1 0 0 0,-1 1 0 0 0,0-1-1 0 0,0 0 1 0 0,-1-1 0 0 0,0 0 0 0 0,0 1 0 0 0,0-2 0 0 0,-1 1 0 0 0,0-1 0 0 0,-1 0 0 0 0,0-1-1 0 0,1 1 1 0 0,-2-2 0 0 0,1 1 0 0 0,0-1 0 0 0,-1 0 0 0 0,0-1 0 0 0,0 0 0 0 0,0 0-1 0 0,0-1 1 0 0,0 0 0 0 0,-1-1 0 0 0,1 0 0 0 0,-1 0 0 0 0,-2-1-30 0 0,7 1 22 0 0,0-1 0 0 0,0 1 1 0 0,1-1-1 0 0,-1 0 0 0 0,0 0 0 0 0,0 0 0 0 0,0-1 1 0 0,1 0-1 0 0,-1 0 0 0 0,0 0 0 0 0,1 0 1 0 0,-1-1-1 0 0,1 0 0 0 0,-1 0 0 0 0,1 0 1 0 0,0 0-1 0 0,0-1 0 0 0,0 0 0 0 0,0 0 0 0 0,0 0 1 0 0,1 0-1 0 0,-1 0 0 0 0,1-1 0 0 0,0 1 1 0 0,0-1-1 0 0,0 0 0 0 0,-1-3-22 0 0,-1-6 8 0 0,0-1 0 0 0,2 0 0 0 0,-1 0 0 0 0,2 0 0 0 0,0 0 0 0 0,0-1 1 0 0,2 1-1 0 0,-1 0 0 0 0,2-1 0 0 0,0 1 0 0 0,1 0 0 0 0,0-1 0 0 0,1 1 0 0 0,1 1 0 0 0,0-1 0 0 0,1 0 0 0 0,1 0-8 0 0,8-19-6 0 0,1 0-1 0 0,1 2 0 0 0,2 0 1 0 0,2 1-1 0 0,0 1 0 0 0,2 1 0 0 0,1 0 1 0 0,1 2-1 0 0,14-11 7 0 0,-10 13-604 0 0,0 1-1 0 0,1 2 1 0 0,1 0 0 0 0,1 2-1 0 0,28-12 605 0 0,-25 14-2154 0 0,-5 2-2940 0 0,-9 6-3653 0 0</inkml:trace>
</inkml:ink>
</file>

<file path=ppt/ink/ink3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21.8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46 544 0 0 0,'0'0'591'0'0,"0"0"316"0"0,0 0 85 0 0,0 0-11 0 0,0 0-76 0 0,-5 33-71 0 0,-18 104-75 0 0,13-31 1234 0 0,9-94-1040 0 0,-4 43-401 0 0,3-52 8073 0 0,3-24-8503 0 0,0 1 0 0 0,1-1 0 0 0,1 1 0 0 0,0 0 0 0 0,2 0 0 0 0,1 0 0 0 0,0 1-1 0 0,1 0 1 0 0,7-11-122 0 0,6-13 23 0 0,2 2 0 0 0,1 0-1 0 0,3 2 1 0 0,1 0 0 0 0,2 2-1 0 0,1 1 1 0 0,2 2 0 0 0,23-19-23 0 0,-55 52-22 0 0,0 1 0 0 0,1-1 0 0 0,-1 1 1 0 0,0-1-1 0 0,1 0 0 0 0,-1 1 0 0 0,0-1 1 0 0,1 1-1 0 0,-1-1 0 0 0,1 1 0 0 0,-1-1 0 0 0,1 1 1 0 0,-1-1-1 0 0,1 1 0 0 0,-1 0 0 0 0,1-1 1 0 0,-1 1-1 0 0,1 0 0 0 0,0-1 0 0 0,-1 1 0 0 0,1 0 1 0 0,0 0-1 0 0,-1 0 0 0 0,1-1 0 0 0,-1 1 1 0 0,1 0-1 0 0,0 0 0 0 0,-1 0 0 0 0,1 0 1 0 0,0 0-1 0 0,-1 0 0 0 0,1 0 0 0 0,0 1 0 0 0,-1-1 1 0 0,1 0-1 0 0,0 0 0 0 0,-1 0 0 0 0,1 1 1 0 0,0-1-1 0 0,-1 0 0 0 0,1 1 0 0 0,-1-1 0 0 0,1 0 1 0 0,-1 1-1 0 0,1-1 0 0 0,-1 1 0 0 0,1-1 1 0 0,-1 1-1 0 0,1-1 0 0 0,-1 1 22 0 0,2 36-2094 0 0,-2-23 1629 0 0,0 34-4232 0 0,0-16-2587 0 0,0-20 3542 0 0</inkml:trace>
  <inkml:trace contextRef="#ctx0" brushRef="#br0" timeOffset="361.99">702 437 1000 0 0,'0'0'2375'0'0,"0"0"-810"0"0,0 0-201 0 0,0 0 102 0 0,0 0 58 0 0,0 0-129 0 0,0 0-184 0 0,0 0-144 0 0,0 0-115 0 0,0 0-87 0 0,0 0-108 0 0,-18 35-133 0 0,-54 108-129 0 0,49-57 101 0 0,24-71-462 0 0,-3-9-62 0 0,1-1-1 0 0,0 0 1 0 0,0 1-1 0 0,0-1 1 0 0,1 0-1 0 0,0 1 1 0 0,0-1-1 0 0,0 1 1 0 0,1-1-1 0 0,-1 0 1 0 0,1 1-1 0 0,1-1 1 0 0,-1 0-1 0 0,1 0 1 0 0,0 1-1 0 0,0-1 1 0 0,0-1-1 0 0,1 1 1 0 0,-1 0-1 0 0,1-1 1 0 0,1 1-1 0 0,-1-1 1 0 0,0 0-1 0 0,1 0 1 0 0,0 0-1 0 0,0 0 1 0 0,0-1-1 0 0,1 0 1 0 0,-1 0-1 0 0,1 0 1 0 0,0 0-1 0 0,-1-1 1 0 0,5 2-72 0 0,-2-3 146 0 0,0-1 0 0 0,0 0 1 0 0,-1 0-1 0 0,1 0 1 0 0,0-1-1 0 0,-1 0 0 0 0,1-1 1 0 0,-1 1-1 0 0,1-1 1 0 0,-1 0-1 0 0,1-1 0 0 0,-1 0 1 0 0,0 0-1 0 0,0 0 1 0 0,-1 0-1 0 0,1-1 0 0 0,-1 0 1 0 0,1 0-1 0 0,-1-1 1 0 0,-1 0-1 0 0,1 1 0 0 0,0-2 1 0 0,-1 1-1 0 0,0 0 1 0 0,-1-1-1 0 0,1 0 0 0 0,0-2-146 0 0,1 2 15 0 0,-1-1 0 0 0,1-1 0 0 0,-2 1-1 0 0,1-1 1 0 0,-1 1 0 0 0,0-1 0 0 0,0 0-1 0 0,-1 0 1 0 0,0 0 0 0 0,-1-1 0 0 0,0 1 0 0 0,0 0-1 0 0,-1-1 1 0 0,0 1 0 0 0,0 0 0 0 0,-1-1-1 0 0,0 1 1 0 0,0 0 0 0 0,-1 0 0 0 0,0-1-1 0 0,-1 1 1 0 0,1 1 0 0 0,-2-1 0 0 0,1 0-1 0 0,-1 1 1 0 0,0 0 0 0 0,-1-1 0 0 0,1 2-1 0 0,-3-3-14 0 0,-1 2-404 0 0,0 0-1 0 0,-1 0 1 0 0,0 1-1 0 0,0 1 0 0 0,0-1 1 0 0,-1 1-1 0 0,1 1 0 0 0,-1 0 1 0 0,-1 0-1 0 0,1 1 0 0 0,-7-1 405 0 0,-29 1-4884 0 0,3 13-4224 0 0,27-2 3421 0 0</inkml:trace>
  <inkml:trace contextRef="#ctx0" brushRef="#br0" timeOffset="782.016">1329 463 4241 0 0,'0'0'1562'0'0,"0"0"-130"0"0,0 0 116 0 0,0 0 259 0 0,0 0 122 0 0,0 0-78 0 0,0 0-288 0 0,0 0-427 0 0,0 0-384 0 0,0 0-308 0 0,0 0-162 0 0,0 0-36 0 0,-18 11-10 0 0,-60 38 7 0 0,68-42-169 0 0,0 0-1 0 0,0 1 1 0 0,1 1-1 0 0,0-1 1 0 0,0 2-1 0 0,1-1 1 0 0,0 1-1 0 0,0 0 1 0 0,2 1-1 0 0,-1 0 1 0 0,1 0-74 0 0,0-2 50 0 0,3-4-48 0 0,-1 0 0 0 0,1-1-1 0 0,0 1 1 0 0,0 0 0 0 0,0 1 0 0 0,1-1 0 0 0,0 0 0 0 0,0 1-1 0 0,0-1 1 0 0,1 1 0 0 0,0 0 0 0 0,0-1 0 0 0,0 1 0 0 0,1 0-1 0 0,0 0 1 0 0,0-1 0 0 0,0 1 0 0 0,1 0 0 0 0,0 0 0 0 0,0-1-1 0 0,0 1 1 0 0,1 0 0 0 0,-1-1 0 0 0,1 1 0 0 0,1-1 0 0 0,-1 0-1 0 0,1 0 1 0 0,0 0 0 0 0,0 0 0 0 0,1 0 0 0 0,-1-1 0 0 0,1 1-1 0 0,0-1 1 0 0,0 0 0 0 0,0 0 0 0 0,1-1 0 0 0,0 1 0 0 0,-1-1-1 0 0,1 0 1 0 0,4 2-2 0 0,5-1 130 0 0,-1-1 0 0 0,0 0 0 0 0,1-1 0 0 0,0 0 0 0 0,-1-1 0 0 0,1-1 0 0 0,0 0 1 0 0,0-1-1 0 0,-1-1 0 0 0,1 0 0 0 0,-1 0 0 0 0,1-2 0 0 0,-1 0 0 0 0,0 0 0 0 0,0-1 0 0 0,-1 0 0 0 0,1-1 0 0 0,9-7-130 0 0,21-14 493 0 0,-1-2 1 0 0,-2-2-1 0 0,-1-1 1 0 0,16-18-494 0 0,-31 27 129 0 0,0 0 0 0 0,-2-2 1 0 0,-1-1-1 0 0,0 0 1 0 0,-2-2-1 0 0,-2 0 1 0 0,5-11-130 0 0,-15 26-22 0 0,-1-1 1 0 0,0 0-1 0 0,-1 0 1 0 0,0-1-1 0 0,-1 1 1 0 0,-1-1 0 0 0,-1 0-1 0 0,0 0 1 0 0,0 0-1 0 0,-2 0 1 0 0,0-1-1 0 0,0 1 1 0 0,-2 0-1 0 0,0 0 1 0 0,-1 0-1 0 0,0 0 1 0 0,-2-3 21 0 0,3 10-47 0 0,0-1-1 0 0,-1 1 1 0 0,0 0-1 0 0,0 0 1 0 0,-1 0 0 0 0,0 0-1 0 0,-1 0 1 0 0,1 1 0 0 0,-1 0-1 0 0,-1 0 1 0 0,0 0-1 0 0,1 1 1 0 0,-2 0 0 0 0,1 0-1 0 0,-1 0 1 0 0,0 1 0 0 0,0 0-1 0 0,-1 0 1 0 0,1 1-1 0 0,-1 0 1 0 0,0 0 0 0 0,0 1-1 0 0,0 0 1 0 0,-1 1-1 0 0,1-1 1 0 0,-1 1 0 0 0,1 1-1 0 0,-1 0 1 0 0,0 0 0 0 0,0 1-1 0 0,1 0 1 0 0,-1 0-1 0 0,0 1 1 0 0,0 0 0 0 0,1 1-1 0 0,-6 1 48 0 0,3 3-5 0 0,1 0-1 0 0,-1 0 0 0 0,1 1 0 0 0,0 0 0 0 0,1 1 1 0 0,0 0-1 0 0,0 0 0 0 0,0 1 0 0 0,1 0 1 0 0,1 1-1 0 0,0-1 0 0 0,0 1 0 0 0,0 1 1 0 0,2 0-1 0 0,-1 0 0 0 0,1 0 0 0 0,1 0 1 0 0,0 1-1 0 0,1-1 0 0 0,0 1 0 0 0,0 0 0 0 0,2 0 1 0 0,-1 0-1 0 0,1 0 0 0 0,1 1 0 0 0,0-1 1 0 0,1 0-1 0 0,1 0 0 0 0,-1 0 0 0 0,2 0 1 0 0,0 0-1 0 0,0-1 0 0 0,1 1 0 0 0,0-1 0 0 0,1 1 1 0 0,1-2-1 0 0,1 4 6 0 0,16 20 82 0 0,1-1 0 0 0,2 0-1 0 0,1-2 1 0 0,1-1 0 0 0,2-2 0 0 0,1 0 0 0 0,1-2-1 0 0,1-2 1 0 0,1-1 0 0 0,4 1-82 0 0,-19-11 59 0 0,201 98-1164 0 0,-189-101-2419 0 0,-11-6-5049 0 0,-9-3-2243 0 0</inkml:trace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4:03.3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 0 0 0,'0'0'1266'0'0,"0"0"-662"0"0,0 0-391 0 0,0 0-57 0 0,0 0 114 0 0,0 0 147 0 0,0 0 80 0 0,0 0 5 0 0,0 0-13 0 0,0 0 30 0 0,0 0 63 0 0,8 0 43 0 0,370-4 5952 0 0,-313 8-6690 0 0,-65-4-72 0 0,3 0-2003 0 0,-2 0-7085 0 0,-1 0 8315 0 0</inkml:trace>
</inkml:ink>
</file>

<file path=ppt/ink/ink3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30.1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376 193 4185 0 0,'0'0'1458'0'0,"0"0"-634"0"0,0 0-404 0 0,0 0-92 0 0,0 0 56 0 0,0 0 88 0 0,0 0 127 0 0,0 0 152 0 0,0 0 116 0 0,0 0 63 0 0,0 0-39 0 0,3 18-101 0 0,20 134 1298 0 0,-21-72-1298 0 0,-4 1 0 0 0,-2 0 0 0 0,-5-1 0 0 0,-3 1-790 0 0,-36 132-46 0 0,31-161-2941 0 0,17-51 1672 0 0,0-1-464 0 0,0 0-714 0 0,0 0-790 0 0,0 0-312 0 0,0 0 946 0 0</inkml:trace>
  <inkml:trace contextRef="#ctx0" brushRef="#br0" timeOffset="251.383">0 623 10218 0 0,'0'0'1363'0'0,"0"0"-749"0"0,0 0-212 0 0,0 0 311 0 0,0 0 365 0 0,0 0 197 0 0,0 0-18 0 0,0 0-172 0 0,38-5-150 0 0,120-17-147 0 0,30-26 655 0 0,-115 24-1156 0 0,206-55-539 0 0,-219 63-3975 0 0,-1 0-4066 0 0,-48 13-393 0 0</inkml:trace>
  <inkml:trace contextRef="#ctx0" brushRef="#br0" timeOffset="670.313">910 75 13179 0 0,'0'0'727'0'0,"0"0"-205"0"0,0 0-32 0 0,0 0 187 0 0,0 0 150 0 0,0 0 59 0 0,-9 30-45 0 0,-27 101-111 0 0,0 95 922 0 0,8 156-1273 0 0,27-379-367 0 0,1 0 1 0 0,-1 0 0 0 0,1 0-1 0 0,-1 1 1 0 0,1-1 0 0 0,0 0-1 0 0,0 0 1 0 0,0 1-1 0 0,1-1 1 0 0,-1 0 0 0 0,1 0-1 0 0,0 0 1 0 0,0 1 0 0 0,0-1-1 0 0,0 0 1 0 0,0 0 0 0 0,1 0-1 0 0,-1-1 1 0 0,1 1-1 0 0,0 0 1 0 0,0 0 0 0 0,0-1-1 0 0,0 0 1 0 0,0 1 0 0 0,1-1-1 0 0,-1 0 1 0 0,1 0 0 0 0,-1 0-1 0 0,1 0 1 0 0,0 0-1 0 0,0-1 1 0 0,0 1 0 0 0,0-1-1 0 0,0 0 1 0 0,0 0 0 0 0,0 0-1 0 0,0 0 1 0 0,0-1-1 0 0,1 1 1 0 0,-1-1 0 0 0,0 0-1 0 0,0 0 1 0 0,1 0 0 0 0,-1 0-1 0 0,0 0 1 0 0,0-1 0 0 0,1 0-1 0 0,-1 1 1 0 0,0-1-1 0 0,0-1 1 0 0,0 1 0 0 0,0 0-1 0 0,0-1-12 0 0,137-118 751 0 0,-15 15-623 0 0,-124 103-132 0 0,0 1 1 0 0,0 0-1 0 0,0 0 1 0 0,0 1-1 0 0,0-1 0 0 0,0 0 1 0 0,0 0-1 0 0,1 0 0 0 0,-1 1 1 0 0,0-1-1 0 0,1 1 0 0 0,-1-1 1 0 0,0 1-1 0 0,1-1 0 0 0,-1 1 1 0 0,0 0-1 0 0,1 0 0 0 0,-1 0 1 0 0,1 0-1 0 0,-1 0 0 0 0,1 0 1 0 0,-1 0-1 0 0,0 0 0 0 0,1 0 1 0 0,-1 1-1 0 0,1-1 0 0 0,-1 0 1 0 0,0 1-1 0 0,1-1 1 0 0,-1 1-1 0 0,0 0 0 0 0,0-1 1 0 0,1 1-1 0 0,-1 0 0 0 0,0 0 1 0 0,0 0-1 0 0,0 0 0 0 0,0 0 1 0 0,0 0-1 0 0,0 0 0 0 0,0 0 1 0 0,-1 0-1 0 0,1 1 0 0 0,0-1 1 0 0,0 0-1 0 0,-1 0 0 0 0,1 1 1 0 0,-1-1-1 0 0,1 0 0 0 0,-1 2 4 0 0,6 146-816 0 0,13-132-2499 0 0,-2-15-6389 0 0,-11-2 1264 0 0</inkml:trace>
  <inkml:trace contextRef="#ctx0" brushRef="#br0" timeOffset="1451.792">1705 605 5417 0 0,'0'0'3157'0'0,"0"0"-1073"0"0,0 0-383 0 0,0 0-60 0 0,0 0-202 0 0,0 0-233 0 0,0 0-267 0 0,0 0-242 0 0,0 0-143 0 0,0 0-141 0 0,-31 18-118 0 0,-97 60-88 0 0,61-19 1 0 0,62-54-223 0 0,-1 0 0 0 0,2 1 1 0 0,-1-1-1 0 0,1 1 1 0 0,-1 0-1 0 0,1 0 0 0 0,1 0 1 0 0,-1 1-1 0 0,1-1 1 0 0,1 1-1 0 0,-1 0 0 0 0,1 0 1 0 0,0 0-1 0 0,0 0 1 0 0,1 0-1 0 0,0 0 0 0 0,1 0 1 0 0,-1 4 14 0 0,3-9 15 0 0,1-1 0 0 0,-1 1 0 0 0,0 0 0 0 0,1-1 0 0 0,0 0-1 0 0,-1 1 1 0 0,1-1 0 0 0,0 0 0 0 0,-1 0 0 0 0,1 0 0 0 0,0-1 0 0 0,0 1 0 0 0,0-1 0 0 0,-1 0 0 0 0,1 1 0 0 0,0-1 0 0 0,0-1 0 0 0,0 1-1 0 0,0 0 1 0 0,0-1 0 0 0,0 1 0 0 0,-1-1 0 0 0,1 0 0 0 0,0 0 0 0 0,-1 0 0 0 0,2 0-15 0 0,143-76 792 0 0,76-66-597 0 0,-221 143-215 0 0,-1 0 0 0 0,1 0 0 0 0,-1-1 1 0 0,0 1-1 0 0,1 0 0 0 0,-1 0 0 0 0,0 0 0 0 0,1 1 1 0 0,-1-1-1 0 0,0 0 0 0 0,1 0 0 0 0,-1 1 0 0 0,0-1 0 0 0,1 1 1 0 0,-1-1-1 0 0,0 1 0 0 0,0-1 0 0 0,1 1 0 0 0,-1 0 1 0 0,0 0-1 0 0,0-1 0 0 0,0 1 0 0 0,0 0 0 0 0,0 0 0 0 0,0 0 1 0 0,0 0-1 0 0,0 0 0 0 0,-1 1 0 0 0,1-1 0 0 0,0 0 1 0 0,-1 0-1 0 0,1 0 0 0 0,-1 1 0 0 0,1-1 0 0 0,-1 0 1 0 0,1 1-1 0 0,-1-1 0 0 0,0 0 0 0 0,0 1 0 0 0,0-1 0 0 0,0 0 1 0 0,0 1-1 0 0,0-1 0 0 0,0 1 0 0 0,0-1 0 0 0,0 0 1 0 0,-1 1-1 0 0,1-1 0 0 0,0 0 0 0 0,-1 1 0 0 0,1-1 1 0 0,-1 0-1 0 0,0 0 0 0 0,1 0 0 0 0,-1 1 0 0 0,0-1 0 0 0,0 0 20 0 0,0 10 76 0 0,-5 26-39 0 0,5-34-37 0 0,-1-1-1 0 0,1 1 1 0 0,-1 0-1 0 0,1 0 1 0 0,0 0-1 0 0,0 0 1 0 0,0 0-1 0 0,1 1 1 0 0,-1-1-1 0 0,1 0 1 0 0,0 0-1 0 0,0 0 1 0 0,0 1-1 0 0,0-1 1 0 0,0 0 0 0 0,1 0-1 0 0,-1 0 1 0 0,1 0-1 0 0,0 1 1 0 0,0-1-1 0 0,0 0 1 0 0,0 0-1 0 0,1-1 1 0 0,-1 1-1 0 0,1 0 1 0 0,-1 0-1 0 0,1-1 1 0 0,0 1-1 0 0,0-1 1 0 0,1 1-1 0 0,-1-1 1 0 0,0 0-1 0 0,1 0 1 0 0,-1 0-1 0 0,1 0 1 0 0,0-1-1 0 0,0 1 1 0 0,-1 0 0 0 0,1-1-1 0 0,0 0 1 0 0,1 0 0 0 0,2 0 26 0 0,-1-1 1 0 0,1 0-1 0 0,0 0 1 0 0,0-1-1 0 0,0 1 1 0 0,0-1-1 0 0,0-1 1 0 0,0 1-1 0 0,0-1 1 0 0,-1 0-1 0 0,1 0 1 0 0,-1-1-1 0 0,1 1 1 0 0,-1-1-1 0 0,4-3-26 0 0,72-36-287 0 0,-29-16 1694 0 0,82-160 1733 0 0,-110 182-3066 0 0,-2-1 1 0 0,-1 0-1 0 0,-2-2 1 0 0,-2 0-1 0 0,-1-1 1 0 0,-2-1 0 0 0,-2 0-1 0 0,-2-1 1 0 0,-1 0-1 0 0,-3 0 1 0 0,1-22-75 0 0,-7 63-10 0 0,0-1 1 0 0,0 0 0 0 0,0 1-1 0 0,0-1 1 0 0,0 1-1 0 0,0-1 1 0 0,-1 0 0 0 0,1 1-1 0 0,0-1 1 0 0,-1 1 0 0 0,1-1-1 0 0,-1 1 1 0 0,0-1-1 0 0,1 1 1 0 0,-1-1 0 0 0,0 1-1 0 0,0 0 1 0 0,0 0 0 0 0,0-1-1 0 0,0 1 1 0 0,0 0-1 0 0,-1 0 1 0 0,1 0 0 0 0,0 0-1 0 0,0 0 1 0 0,-1 0-1 0 0,1 0 1 0 0,-1 1 0 0 0,1-1-1 0 0,-1 0 1 0 0,1 1 0 0 0,-1-1-1 0 0,1 1 1 0 0,-1 0-1 0 0,1-1 1 0 0,-1 1 0 0 0,0 0-1 0 0,1 0 1 0 0,-1 0-1 0 0,1 0 1 0 0,-1 0 0 0 0,0 1-1 0 0,1-1 1 0 0,-1 0 0 0 0,1 1-1 0 0,-1-1 1 0 0,1 1-1 0 0,-1-1 1 0 0,1 1 0 0 0,-1 0-1 0 0,1 0 1 0 0,-1 0 0 0 0,1-1-1 0 0,0 1 1 0 0,0 1-1 0 0,0-1 1 0 0,-2 1 9 0 0,-11 12-39 0 0,1 2-1 0 0,0 0 1 0 0,1 0 0 0 0,0 1-1 0 0,1 0 1 0 0,2 1 0 0 0,-1 0-1 0 0,2 1 1 0 0,0 0 0 0 0,2 0-1 0 0,0 1 1 0 0,1 0 0 0 0,1 0-1 0 0,1 0 1 0 0,0 0 0 0 0,2 0-1 0 0,0 1 1 0 0,2 16 39 0 0,-1-15-9 0 0,1 0 0 0 0,0-1-1 0 0,2 1 1 0 0,0 0 0 0 0,2-1 0 0 0,0 1 0 0 0,2-1-1 0 0,3 9 11 0 0,3-2-36 0 0,0 1 1 0 0,2-2-1 0 0,1 0 1 0 0,1-1-1 0 0,1-1 1 0 0,1 0-1 0 0,21 20 35 0 0,25 27-1015 0 0,-65-72 803 0 0,0 0 0 0 0,-1 0 0 0 0,1-1 0 0 0,0 1 0 0 0,0 0 0 0 0,0 0-1 0 0,0 0 1 0 0,0-1 0 0 0,0 1 0 0 0,0 0 0 0 0,0 0 0 0 0,0 0 0 0 0,0-1 0 0 0,0 1-1 0 0,0 0 1 0 0,0 0 0 0 0,0 0 0 0 0,0-1 0 0 0,0 1 0 0 0,0 0 0 0 0,0 0 0 0 0,1 0 0 0 0,-1-1-1 0 0,0 1 1 0 0,0 0 0 0 0,0 0 0 0 0,0 0 0 0 0,0 0 0 0 0,0-1 0 0 0,0 1 0 0 0,1 0-1 0 0,-1 0 1 0 0,0 0 0 0 0,0 0 0 0 0,0 0 0 0 0,1-1 212 0 0,-17-12-8931 0 0,11 9 2560 0 0</inkml:trace>
  <inkml:trace contextRef="#ctx0" brushRef="#br0" timeOffset="1694.122">2081 366 12163 0 0,'0'0'2391'0'0,"0"0"-1228"0"0,0 0-669 0 0,0 0 43 0 0,0 0 249 0 0,0 0 203 0 0,0 0 71 0 0,0 0-92 0 0,0 0-133 0 0,0 0-150 0 0,0 0-130 0 0,35 8-115 0 0,113 23-101 0 0,-29-23 156 0 0,116-22-74 0 0,-82-11-5083 0 0,-122 20-1670 0 0,-9 2-5387 0 0</inkml:trace>
  <inkml:trace contextRef="#ctx0" brushRef="#br0" timeOffset="2966.917">3220 498 4457 0 0,'0'0'1646'0'0,"0"0"35"0"0,0 0 73 0 0,0 0 25 0 0,0 0-139 0 0,0 0-310 0 0,0 0-267 0 0,0 0-184 0 0,0 0-134 0 0,0 0-101 0 0,0 0-129 0 0,-31 8-99 0 0,-100 28-80 0 0,69 0 83 0 0,52-24-304 0 0,0-1-72 0 0,0 0 0 0 0,1 1 1 0 0,0 0-1 0 0,1 0 0 0 0,0 1 0 0 0,1 0 1 0 0,1 0-1 0 0,0 1 0 0 0,1-1 0 0 0,0 1 1 0 0,1 1-1 0 0,1-1 0 0 0,0 0 1 0 0,1 1-1 0 0,0 0 0 0 0,2-1 0 0 0,-1 1 1 0 0,3 13-44 0 0,-2-26 14 0 0,1 0 0 0 0,-1 1 0 0 0,1-1 1 0 0,0 0-1 0 0,0 1 0 0 0,0-1 0 0 0,0 0 1 0 0,0 0-1 0 0,1 0 0 0 0,-1 0 0 0 0,1 0 0 0 0,-1 0 1 0 0,1 0-1 0 0,0-1 0 0 0,-1 1 0 0 0,1-1 1 0 0,0 1-1 0 0,0-1 0 0 0,0 1 0 0 0,0-1 1 0 0,1 0-1 0 0,-1 0 0 0 0,0 0 0 0 0,0 0 1 0 0,1-1-1 0 0,-1 1 0 0 0,0-1 0 0 0,1 1 0 0 0,-1-1 1 0 0,1 0-1 0 0,-1 0 0 0 0,0 0 0 0 0,1 0 1 0 0,-1 0-1 0 0,1 0-14 0 0,82-20 1010 0 0,-54 2-864 0 0,-1-1 0 0 0,-1-2 0 0 0,-1 0 0 0 0,-1-2 0 0 0,-1-1 0 0 0,-1-1 0 0 0,-1-1 0 0 0,-2-1 0 0 0,0-1 0 0 0,-2-2 0 0 0,15-27-146 0 0,20-24-147 0 0,-55 80-36 0 0,0 17-676 0 0,-32 164 527 0 0,31-164 326 0 0,0-11 3 0 0,0 0 1 0 0,0 0 0 0 0,1 0-1 0 0,0 0 1 0 0,0 0 0 0 0,1 0-1 0 0,-1 0 1 0 0,1 0 0 0 0,0 0-1 0 0,0 0 1 0 0,0 0-1 0 0,1 0 1 0 0,0 0 0 0 0,0-1-1 0 0,0 1 1 0 0,1-1 0 0 0,1 3 2 0 0,0-3 37 0 0,0-1 1 0 0,0-1-1 0 0,0 1 0 0 0,0 0 1 0 0,0-1-1 0 0,0 0 1 0 0,1 0-1 0 0,-1 0 1 0 0,1-1-1 0 0,-1 1 1 0 0,1-1-1 0 0,0 0 1 0 0,0-1-1 0 0,0 1 0 0 0,-1-1 1 0 0,1 0-1 0 0,0 0 1 0 0,0 0-1 0 0,0-1 1 0 0,-1 1-1 0 0,1-1 1 0 0,0 0-1 0 0,0-1 1 0 0,-1 1-1 0 0,1-1 0 0 0,-1 0 1 0 0,0 0-1 0 0,4-3-37 0 0,111-85 941 0 0,-89 63-854 0 0,-2-1 0 0 0,-2-1-1 0 0,0-1 1 0 0,-2-1 0 0 0,-1-1 0 0 0,-2-2-1 0 0,-1 0 1 0 0,5-15-87 0 0,-22 44-43 0 0,-1 0 0 0 0,1 0 0 0 0,-1 0-1 0 0,-1-1 1 0 0,1 1 0 0 0,-1-1 0 0 0,0 1 0 0 0,0-1 0 0 0,-1 0 0 0 0,1 1 0 0 0,-1-1-1 0 0,0 0 1 0 0,-1 0 0 0 0,0 1 0 0 0,0-1 0 0 0,0 1 0 0 0,0-1 0 0 0,-1 1 0 0 0,0-1-1 0 0,0 1 1 0 0,-1 0 43 0 0,0 3-91 0 0,0 1 0 0 0,0-1 0 0 0,-1 1 0 0 0,1 0-1 0 0,-1 0 1 0 0,1 1 0 0 0,-1-1 0 0 0,1 1 0 0 0,-1 0-1 0 0,0 0 1 0 0,1 0 0 0 0,-1 0 0 0 0,1 0 0 0 0,-1 1-1 0 0,1 0 1 0 0,-1 0 0 0 0,1 0 0 0 0,-1 0 0 0 0,1 0-1 0 0,0 1 1 0 0,-1-1 0 0 0,1 1 0 0 0,0 0 0 0 0,0 0-1 0 0,0 0 1 0 0,-1 1 91 0 0,-10 7-99 0 0,-1 1 0 0 0,1 0 0 0 0,1 1 0 0 0,0 1 0 0 0,1 0 0 0 0,0 1 0 0 0,1 0 0 0 0,1 0 0 0 0,0 1 0 0 0,1 1 0 0 0,1-1 0 0 0,0 1 0 0 0,0 4 99 0 0,7-18 0 0 0,0 0-1 0 0,1 1 0 0 0,0-1 0 0 0,-1 1 1 0 0,1-1-1 0 0,0 1 0 0 0,0-1 1 0 0,0 1-1 0 0,1 0 0 0 0,-1-1 0 0 0,1 0 1 0 0,-1 1-1 0 0,1-1 0 0 0,0 1 1 0 0,0-1-1 0 0,0 0 0 0 0,0 1 1 0 0,0-1-1 0 0,0 0 0 0 0,1 0 0 0 0,-1 0 1 0 0,1 0-1 0 0,0 0 0 0 0,-1 0 1 0 0,1-1-1 0 0,0 1 0 0 0,0 0 1 0 0,0-1-1 0 0,0 1 0 0 0,1-1 0 0 0,-1 0 1 0 0,0 0-1 0 0,0 0 0 0 0,1 0 1 0 0,-1 0-1 0 0,1 0 0 0 0,-1-1 0 0 0,0 1 1 0 0,1-1-1 0 0,0 0 1 0 0,106 2 548 0 0,130-48 389 0 0,-238 45-934 0 0,0 1 0 0 0,0 0-1 0 0,1 0 1 0 0,-1-1 0 0 0,0 1 0 0 0,1 0 0 0 0,-1 0 0 0 0,0 1 0 0 0,0-1 0 0 0,1 0 0 0 0,-1 0 0 0 0,0 0 0 0 0,1 1 0 0 0,-1-1 0 0 0,0 1 0 0 0,0-1 0 0 0,0 1 0 0 0,1 0 0 0 0,-1-1 0 0 0,0 1 0 0 0,0 0 0 0 0,0 0 0 0 0,0 0 0 0 0,0-1 0 0 0,0 1 0 0 0,-1 0 0 0 0,1 0 0 0 0,0 0 0 0 0,0 1 0 0 0,-1-1 0 0 0,1 0 0 0 0,-1 0 0 0 0,1 0 0 0 0,-1 0 0 0 0,1 1 0 0 0,-1-1 0 0 0,0 0 0 0 0,1 1 0 0 0,-1-1 0 0 0,0 0 0 0 0,0 0 0 0 0,0 1 0 0 0,0-1 0 0 0,0 0 0 0 0,0 1 0 0 0,0-1 0 0 0,-1 1-3 0 0,-30 211 118 0 0,31-211-126 0 0,-1 0-1 0 0,1 0 1 0 0,0 1-1 0 0,0-1 1 0 0,0 0-1 0 0,0 1 0 0 0,0-1 1 0 0,1 0-1 0 0,-1 0 1 0 0,0 1-1 0 0,1-1 1 0 0,0 0-1 0 0,0 0 1 0 0,0 0-1 0 0,0 0 1 0 0,0 0-1 0 0,0 0 1 0 0,0 0-1 0 0,0 0 0 0 0,1 0 1 0 0,-1-1-1 0 0,1 1 1 0 0,0 0-1 0 0,-1-1 1 0 0,1 1-1 0 0,0-1 1 0 0,0 0-1 0 0,0 0 1 0 0,0 0-1 0 0,0 0 0 0 0,0 0 1 0 0,0 0-1 0 0,0 0 1 0 0,0 0-1 0 0,1-1 1 0 0,-1 1-1 0 0,0-1 9 0 0,10 0 92 0 0,-1 0-1 0 0,1 0 0 0 0,-1-2 1 0 0,0 1-1 0 0,0-1 1 0 0,0-1-1 0 0,0 0 0 0 0,0 0 1 0 0,0-1-1 0 0,-1-1 0 0 0,1 0 1 0 0,-1 0-1 0 0,-1-1 1 0 0,1 0-1 0 0,-1-1 0 0 0,0 0 1 0 0,0 0-1 0 0,-1-1 1 0 0,0 0-1 0 0,0 0 0 0 0,1-5-91 0 0,5 2 97 0 0,-1 0-1 0 0,0-2 0 0 0,-1 0 1 0 0,0 0-1 0 0,-1-1 1 0 0,-1 0-1 0 0,0-1 0 0 0,-1 0 1 0 0,0-1-1 0 0,-2 0 1 0 0,1 0-1 0 0,-2-1 0 0 0,-1 0 1 0 0,0 0-1 0 0,-1 0 1 0 0,0 0-1 0 0,-2-1 0 0 0,1-13-96 0 0,-3 29-7 0 0,0 0 1 0 0,0 1-1 0 0,0-1 0 0 0,0 0 0 0 0,0 0 0 0 0,-1 0 1 0 0,1 1-1 0 0,-1-1 0 0 0,1 0 0 0 0,-1 0 0 0 0,0 1 0 0 0,1-1 1 0 0,-1 0-1 0 0,0 1 0 0 0,0-1 0 0 0,0 1 0 0 0,0-1 0 0 0,-1 1 1 0 0,1 0-1 0 0,0-1 0 0 0,-1 1 0 0 0,1 0 0 0 0,0 0 0 0 0,-1 0 1 0 0,0 0-1 0 0,1 0 0 0 0,-1 0 0 0 0,0 0 0 0 0,1 1 0 0 0,-1-1 1 0 0,0 0-1 0 0,0 1 0 0 0,1 0 0 0 0,-1-1 0 0 0,0 1 0 0 0,0 0 1 0 0,0 0-1 0 0,1 0 0 0 0,-1 0 0 0 0,0 0 0 0 0,0 1 0 0 0,-1-1 7 0 0,-76 32-521 0 0,64-20 487 0 0,1 0-1 0 0,1 2 1 0 0,0 0 0 0 0,1 0-1 0 0,0 1 1 0 0,1 0-1 0 0,1 1 1 0 0,0 1 0 0 0,1-1-1 0 0,1 1 1 0 0,1 1-1 0 0,0 0 1 0 0,1 0 0 0 0,1 0-1 0 0,1 0 1 0 0,1 1-1 0 0,0 0 1 0 0,1-1 0 0 0,1 6 34 0 0,1-16-11 0 0,1 0 0 0 0,-1 0 0 0 0,2 0 1 0 0,-1 0-1 0 0,1 0 0 0 0,0 0 0 0 0,0-1 0 0 0,1 1 1 0 0,0-1-1 0 0,1 1 0 0 0,-1-1 0 0 0,1 0 1 0 0,1 0-1 0 0,-1-1 0 0 0,1 1 0 0 0,1-1 0 0 0,-1 0 1 0 0,1-1-1 0 0,0 1 0 0 0,0-1 0 0 0,0 0 1 0 0,1 0-1 0 0,0-1 0 0 0,7 4 11 0 0,4 2-138 0 0,1-1 0 0 0,0-1 1 0 0,1 0-1 0 0,0-1 0 0 0,0-1 0 0 0,0-1 1 0 0,1-1-1 0 0,-1-1 0 0 0,1-1 0 0 0,0 0 0 0 0,0-2 1 0 0,0 0-1 0 0,8-2 138 0 0,-1-4-2226 0 0,-9 0-2452 0 0,-15 5 3177 0 0,11-4-9932 0 0</inkml:trace>
</inkml:ink>
</file>

<file path=ppt/ink/ink3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47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26 627 216 0 0,'0'0'264'0'0,"0"0"-384"0"0,0 0 4 0 0,0 0 489 0 0,0 0 526 0 0,0 0 410 0 0,0 0 260 0 0,0 0 30 0 0,0 0-136 0 0,34-3-221 0 0,110-7-195 0 0,574-20 6130 0 0,-189 10-5411 0 0,402-20 220 0 0,-343 22-1019 0 0,-117 14-345 0 0,-158-3-57 0 0,732-31 870 0 0,-503 29-791 0 0,-339 11-484 0 0,385 24 237 0 0,-233-32 261 0 0,63-21-658 0 0,3 18 209 0 0,-264 10-120 0 0,-117 0-81 0 0,106-13-308 0 0,-131 4-974 0 0,-12 4-2436 0 0,-2-2-4763 0 0,-1 2-3526 0 0</inkml:trace>
  <inkml:trace contextRef="#ctx0" brushRef="#br0" timeOffset="819.029">8 67 5745 0 0,'0'0'2173'0'0,"0"0"-1010"0"0,0 0-337 0 0,0 0 193 0 0,0 0 294 0 0,0 0 70 0 0,0 0-194 0 0,0 0-315 0 0,0 0-289 0 0,0 0-102 0 0,0 0 18 0 0,0 0 45 0 0,0 0-9 0 0,1 20-19 0 0,12 148 774 0 0,0 288 1048 0 0,0-36-1909 0 0,-31-371-4177 0 0,6-35-511 0 0,0-3-3619 0 0,6-8 837 0 0</inkml:trace>
  <inkml:trace contextRef="#ctx0" brushRef="#br0" timeOffset="1947.872">7636 49 0 0 0,'0'0'1223'0'0,"0"0"287"0"0,0 0 102 0 0,0 0 62 0 0,0 0-11 0 0,0 0-18 0 0,0 0-75 0 0,0 0-166 0 0,0-8-134 0 0,0-24-103 0 0,0 24-99 0 0,0 8-82 0 0,0 0-84 0 0,0 0-117 0 0,0 0-124 0 0,0 0-103 0 0,0 0-101 0 0,0 0-61 0 0,0 0-44 0 0,0 0-62 0 0,1 22 688 0 0,8 284 2034 0 0,-9-210-2556 0 0,-15 179 379 0 0,20-98-578 0 0,-4-177-3641 0 0,-2-7-8353 0 0,-1 3 127 0 0</inkml:trace>
  <inkml:trace contextRef="#ctx0" brushRef="#br0" timeOffset="9992.85">3993 579 0 0 0,'0'0'0'0'0,"0"0"0"0"0,0 0 0 0 0,0 0 0 0 0,0 0 0 0 0,0 0 0 0 0,0 0 0 0 0,0 0 0 0 0,0 0 0 0 0,0 0 0 0 0,0 0 0 0 0,0 0 0 0 0,-53-48 0 0 0,45 48 0 0 0</inkml:trace>
  <inkml:trace contextRef="#ctx0" brushRef="#br0" timeOffset="10753.751">3732 498 0 0 0,'83'-87'0'0'0,"-56"44"0"0"0,37-48 2328 0 0,-29 62-2881 0 0,11-2 151 0 0,-21 6 2927 0 0,-19 20 5930 0 0,-2 8-3468 0 0,-2 16-2161 0 0,-7 27-3012 0 0,-68 156 1813 0 0,-8-25-1035 0 0,16-56-329 0 0,57-109 19 0 0,3-4-1043 0 0,3-2-4224 0 0,15-6-4461 0 0,-11 0 3453 0 0,0 0 4434 0 0</inkml:trace>
  <inkml:trace contextRef="#ctx0" brushRef="#br0" timeOffset="11289.657">3717 225 0 0 0,'0'0'648'0'0,"0"0"-50"0"0,0 0-58 0 0,0 0 141 0 0,0 0 311 0 0,0 0 287 0 0,0 0 142 0 0,0 0-53 0 0,0 0-196 0 0,0 0-265 0 0,0 0-236 0 0,0 0-114 0 0,2 0 2068 0 0,25 19 304 0 0,45 47-56 0 0,-25-26-2211 0 0,-2 3 0 0 0,-1 2 0 0 0,-3 2 0 0 0,-2 1 0 0 0,2 9-662 0 0,58 104 933 0 0,-83-131-553 0 0,-16-30-318 0 0,0-3-972 0 0,0-5-9363 0 0,0 5-1290 0 0</inkml:trace>
  <inkml:trace contextRef="#ctx0" brushRef="#br0" timeOffset="14461.351">4181 1190 760 0 0,'0'0'1258'0'0,"0"0"-55"0"0,0 0 180 0 0,0 0 290 0 0,0 0 122 0 0,0 0-80 0 0,0 0-182 0 0,0 0-236 0 0,0 0-192 0 0,0 0-128 0 0,0 0-129 0 0,1-6-100 0 0,4-20-74 0 0,-6 24-553 0 0,1 1 0 0 0,-1-1 0 0 0,1 0 0 0 0,-1 1 0 0 0,0-1 0 0 0,0 1 0 0 0,0-1 0 0 0,0 1 0 0 0,0-1 0 0 0,0 1 0 0 0,0 0 0 0 0,-1-1 0 0 0,1 1 0 0 0,0 0 0 0 0,-1 0 0 0 0,1 0 0 0 0,-1 0 0 0 0,1 0 0 0 0,-1 0 0 0 0,1 0 0 0 0,-1 1 0 0 0,0-1 0 0 0,1 0 0 0 0,-1 1 0 0 0,0 0 0 0 0,0-1 0 0 0,0 1-121 0 0,-15-3 141 0 0,0 0-1 0 0,1 2 1 0 0,-1 0 0 0 0,0 1-1 0 0,0 0 1 0 0,1 2-1 0 0,-1 0 1 0 0,0 1 0 0 0,1 0-1 0 0,0 1 1 0 0,-1 1-1 0 0,-11 6-140 0 0,13-5 54 0 0,1 1 0 0 0,1 0 0 0 0,-1 1-1 0 0,1 1 1 0 0,1 0 0 0 0,-1 1 0 0 0,2 0 0 0 0,-1 1-1 0 0,0 2-53 0 0,7-6 22 0 0,1 2-1 0 0,0-1 0 0 0,1 0 1 0 0,-1 1-1 0 0,1 0 0 0 0,1 0 1 0 0,0 0-1 0 0,0 0 0 0 0,1 0 1 0 0,0 0-1 0 0,1 0 0 0 0,-1 0 1 0 0,2 0-1 0 0,-1 1 0 0 0,3 6-21 0 0,-2 18 134 0 0,-1-26-73 0 0,1 0 1 0 0,0-1-1 0 0,1 1 0 0 0,0-1 1 0 0,0 1-1 0 0,0-1 1 0 0,1 0-1 0 0,0 0 0 0 0,0 0 1 0 0,1 0-1 0 0,0 0 1 0 0,0-1-1 0 0,1 0 0 0 0,0 0 1 0 0,0 0-1 0 0,0 0 1 0 0,1-1-1 0 0,-1 0 0 0 0,1 0 1 0 0,1-1-1 0 0,-1 1 1 0 0,1-1-1 0 0,-1-1 0 0 0,1 1 1 0 0,0-1-1 0 0,0 0 1 0 0,7 1-62 0 0,7 1 152 0 0,0-2 0 0 0,0 0 0 0 0,1-1 0 0 0,-1-1 1 0 0,1-1-1 0 0,-1-1 0 0 0,0-1 0 0 0,1-1 0 0 0,-1-1 1 0 0,0-1-1 0 0,-1 0 0 0 0,1-2 0 0 0,-1 0 1 0 0,0-1-1 0 0,5-4-152 0 0,34-40-854 0 0,-53 37-3322 0 0,-5-1-3856 0 0,-1 14-4244 0 0</inkml:trace>
  <inkml:trace contextRef="#ctx0" brushRef="#br0" timeOffset="15804.06">2141 244 0 0 0,'0'0'565'0'0,"0"0"593"0"0,0 0 253 0 0,0 0 28 0 0,0 0-91 0 0,0 0-111 0 0,0 0-145 0 0,0 0-105 0 0,0 0-79 0 0,-14 5-59 0 0,-44 16-50 0 0,53-19-605 0 0,1 0 0 0 0,0 0-1 0 0,-1 1 1 0 0,1-1 0 0 0,0 1 0 0 0,0 0-1 0 0,1 0 1 0 0,-1 1 0 0 0,1-1 0 0 0,-1 1 0 0 0,1-1-1 0 0,0 1 1 0 0,0 0 0 0 0,1 0 0 0 0,-3 5-194 0 0,-1 1 289 0 0,-6 12 53 0 0,2 0 1 0 0,1 1 0 0 0,0 0-1 0 0,2 1 1 0 0,0 0 0 0 0,2 0 0 0 0,1 0-1 0 0,1 0 1 0 0,0 1 0 0 0,2 0 0 0 0,1-1-1 0 0,2 9-342 0 0,1-16 155 0 0,0 0 1 0 0,1-1-1 0 0,0 1 0 0 0,2-1 0 0 0,0 0 0 0 0,0 0 0 0 0,2-1 0 0 0,0 0 0 0 0,0 0 0 0 0,2-1 0 0 0,0 0 0 0 0,0-1 0 0 0,2 0 0 0 0,-1 0 0 0 0,1-1 1 0 0,1-1-1 0 0,0 0 0 0 0,13 8-155 0 0,-14-13 167 0 0,0 1 0 0 0,0-2 1 0 0,1 0-1 0 0,-1 0 1 0 0,1-1-1 0 0,0-1 1 0 0,0 0-1 0 0,1-1 0 0 0,-1 0 1 0 0,0-1-1 0 0,1 0 1 0 0,-1-1-1 0 0,1-1 0 0 0,-1 0 1 0 0,0-1-1 0 0,1 0 1 0 0,4-3-168 0 0,-1 0 141 0 0,0-2 0 0 0,-1 0 0 0 0,0-1 0 0 0,0 0 0 0 0,-1-1 0 0 0,0-1 0 0 0,0-1 0 0 0,-1 0 0 0 0,-1-1 0 0 0,0 0 0 0 0,0-1 0 0 0,-1 0 0 0 0,-1-1 0 0 0,0-1 0 0 0,-1 0 0 0 0,7-15-141 0 0,-10 18 19 0 0,-1 0 1 0 0,0-1-1 0 0,-1 1 1 0 0,-1-1-1 0 0,0-1 1 0 0,0 1-1 0 0,-1 0 1 0 0,-1-1 0 0 0,-1 0-1 0 0,0 1 1 0 0,0-1-1 0 0,-2 0 1 0 0,1 0-1 0 0,-2 1 1 0 0,0-1-1 0 0,0 0 1 0 0,-2 1-1 0 0,1 0 1 0 0,-2 0-1 0 0,0 0 1 0 0,0 0 0 0 0,-1 0-20 0 0,-7-5-313 0 0,0 1 0 0 0,-1 0 0 0 0,-1 1 0 0 0,-1 0 0 0 0,0 1 0 0 0,-1 1 0 0 0,0 1 1 0 0,-1 0-1 0 0,0 1 0 0 0,-1 1 0 0 0,-1 1 0 0 0,0 1 0 0 0,0 1 0 0 0,-1 0 1 0 0,1 2-1 0 0,-2 0 0 0 0,1 1 0 0 0,-1 1 0 0 0,1 1 0 0 0,-1 1 0 0 0,0 1 0 0 0,0 1 1 0 0,0 1-1 0 0,0 1 0 0 0,-15 4 313 0 0,-58 30-3960 0 0,44 6-3749 0 0,36-26-225 0 0</inkml:trace>
  <inkml:trace contextRef="#ctx0" brushRef="#br0" timeOffset="17277.575">5343 189 0 0 0,'0'0'1264'0'0,"0"0"31"0"0,0 0-13 0 0,0 0-67 0 0,0 0-35 0 0,0 0-70 0 0,0 0-86 0 0,0 0-61 0 0,0 0-70 0 0,0 0-49 0 0,-15-5-30 0 0,-43-12-39 0 0,56 16-554 0 0,-1 0 0 0 0,0 1 0 0 0,0-1 1 0 0,0 1-1 0 0,0-1 0 0 0,0 1 0 0 0,0 0 1 0 0,0 0-1 0 0,0 0 0 0 0,-1 1 0 0 0,1-1 0 0 0,0 1 1 0 0,1 0-1 0 0,-1-1 0 0 0,0 1 0 0 0,0 1 1 0 0,0-1-1 0 0,0 0 0 0 0,1 1 0 0 0,-1-1 0 0 0,1 1 1 0 0,-1 0-1 0 0,1 0 0 0 0,0 0 0 0 0,-2 2-221 0 0,-18 11 1175 0 0,18-11-1057 0 0,-1 1 0 0 0,0 0 0 0 0,1 0-1 0 0,0 0 1 0 0,0 1 0 0 0,1-1 0 0 0,-1 1 0 0 0,1 0-1 0 0,0 0 1 0 0,1 0 0 0 0,0 0 0 0 0,0 0 0 0 0,-1 2-118 0 0,0 0 56 0 0,-4 20 170 0 0,1-1 0 0 0,2 1-1 0 0,0 1 1 0 0,2-1-1 0 0,1 0 1 0 0,1 1-1 0 0,3 17-225 0 0,-2-30 110 0 0,1-1 0 0 0,1 1 0 0 0,1-1 0 0 0,0 0 0 0 0,1 0 0 0 0,1 0 0 0 0,0-1 0 0 0,0 0 0 0 0,2 0 0 0 0,0 0 0 0 0,0-1 0 0 0,2 0 0 0 0,0 0-110 0 0,1-3 95 0 0,0-1-1 0 0,1-1 1 0 0,0 1-1 0 0,0-2 1 0 0,1 0-1 0 0,0 0 1 0 0,0-1 0 0 0,1-1-1 0 0,-1 0 1 0 0,1-1-1 0 0,0 0 1 0 0,1-1-1 0 0,-1-1 1 0 0,0 0-1 0 0,1-1 1 0 0,-1-1 0 0 0,1 0-1 0 0,-1-1 1 0 0,1 0-1 0 0,-1-1-94 0 0,-1-1 126 0 0,-1 0 0 0 0,0 0-1 0 0,0-1 1 0 0,0-1 0 0 0,-1 1-1 0 0,1-2 1 0 0,-1 0 0 0 0,-1 0-1 0 0,1-1 1 0 0,-1-1 0 0 0,0 1 0 0 0,7-9-126 0 0,-6 3 88 0 0,-1-1 0 0 0,-1 0 0 0 0,0 0 1 0 0,-1-1-1 0 0,-1 0 0 0 0,0 0 1 0 0,-1-1-1 0 0,0 0 0 0 0,-1 0 1 0 0,-1-1-1 0 0,-1 1 0 0 0,0-1 1 0 0,-1-13-89 0 0,0-134 221 0 0,-3 153-273 0 0,0 1 1 0 0,0-1-1 0 0,-1 1 0 0 0,-1 0 0 0 0,1 0 0 0 0,-2 0 1 0 0,1 0-1 0 0,-1 0 0 0 0,-1 1 0 0 0,0 0 0 0 0,0 0 1 0 0,-1 0-1 0 0,0 0 0 0 0,-1 1 0 0 0,1 0 1 0 0,-2 0-1 0 0,1 1 0 0 0,-1 0 0 0 0,0 0 0 0 0,0 1 1 0 0,-1 0-1 0 0,0 1 0 0 0,0 0 0 0 0,0 0 0 0 0,-1 1 1 0 0,0 0-1 0 0,1 0 0 0 0,-1 1 0 0 0,-1 0 0 0 0,-3 1 52 0 0,-65-2-1694 0 0,68 4 1118 0 0,0 1 0 0 0,0 1 0 0 0,0 0 0 0 0,0 1 0 0 0,0 0 0 0 0,0 0 0 0 0,1 1 0 0 0,-1 1 0 0 0,-4 2 576 0 0,7-2-791 0 0,-19 9-3154 0 0,9-5-1599 0 0,2-1-4474 0 0</inkml:trace>
  <inkml:trace contextRef="#ctx0" brushRef="#br0" timeOffset="19697.754">2125 351 0 0 0,'-80'160'0'0'0,"30"-60"0"0"0,43-89 0 0 0,2 1 0 0 0,0-1 0 0 0,0 1 0 0 0,1 0 0 0 0,0 0 0 0 0,1 0 0 0 0,1 0 0 0 0,0 1 0 0 0,0-1 0 0 0,1 5 0 0 0,1-12 0 0 0</inkml:trace>
  <inkml:trace contextRef="#ctx0" brushRef="#br0" timeOffset="20429.781">2301 292 0 0 0,'0'0'267'0'0,"0"0"414"0"0,0 0 186 0 0,0 0 36 0 0,0 0-67 0 0,0 0-158 0 0,-29 33-152 0 0,-90 108-112 0 0,58-47 165 0 0,32-45-186 0 0,-29 75 605 0 0,58-123-1014 0 0,0 0 1 0 0,-1 1-1 0 0,1-1 1 0 0,0 0-1 0 0,0 0 1 0 0,0 1-1 0 0,0-1 1 0 0,0 0-1 0 0,0 0 1 0 0,1 1-1 0 0,-1-1 1 0 0,0 0-1 0 0,0 0 1 0 0,1 0-1 0 0,-1 1 1 0 0,1-1-1 0 0,-1 0 1 0 0,1 0-1 0 0,0 0 1 0 0,-1 0-1 0 0,1 0 1 0 0,0 0-1 0 0,0 0 1 0 0,0 0-1 0 0,0 0 1 0 0,-1 0-1 0 0,1-1 1 0 0,0 1-1 0 0,1 0 1 0 0,-1 0-1 0 0,0-1 1 0 0,0 1-1 0 0,0-1 1 0 0,0 1-1 0 0,0-1 1 0 0,1 0-1 0 0,-1 1 1 0 0,0-1-1 0 0,0 0 1 0 0,1 0-1 0 0,-1 0 1 0 0,0 0-1 0 0,0 0 1 0 0,1 0-1 0 0,-1 0 1 0 0,0 0-1 0 0,0 0 1 0 0,1-1-1 0 0,-1 1 1 0 0,0 0-1 0 0,0-1 1 0 0,0 1-1 0 0,0-1 1 0 0,0 0-1 0 0,1 1 1 0 0,-1-1-1 0 0,0 0 1 0 0,0 0-1 0 0,0 1 1 0 0,-1-1-1 0 0,1 0 1 0 0,0 0-1 0 0,0 0 1 0 0,0 0-1 0 0,-1 0 1 0 0,1-1 15 0 0,151-133-1564 0 0,-108 90 832 0 0,-22 24 815 0 0,-1-1-1 0 0,-1-1 0 0 0,-1-1 0 0 0,-2-1 1 0 0,0 0-1 0 0,2-7-82 0 0,-19 32 72 0 0,0 0 0 0 0,0 0-1 0 0,-1 0 1 0 0,1 0 0 0 0,0 1 0 0 0,-1-1 0 0 0,1 0 0 0 0,0 0-1 0 0,0 0 1 0 0,-1 0 0 0 0,1 0 0 0 0,0 0 0 0 0,-1 0 0 0 0,1 0-1 0 0,0 0 1 0 0,-1 0 0 0 0,1 0 0 0 0,0 0 0 0 0,-1-1-1 0 0,1 1 1 0 0,0 0 0 0 0,0 0 0 0 0,-1 0 0 0 0,1 0 0 0 0,0 0-1 0 0,-1-1 1 0 0,1 1 0 0 0,0 0 0 0 0,0 0 0 0 0,0 0 0 0 0,-1-1-1 0 0,1 1 1 0 0,0 0 0 0 0,0 0 0 0 0,0-1 0 0 0,-1 1 0 0 0,1 0-1 0 0,0-1 1 0 0,0 1 0 0 0,0 0 0 0 0,0 0 0 0 0,0-1 0 0 0,0 1-1 0 0,0 0 1 0 0,0-1 0 0 0,0 1 0 0 0,0 0 0 0 0,0-1-1 0 0,0 1 1 0 0,0 0 0 0 0,0-1 0 0 0,0 1-72 0 0,-27 18 511 0 0,-14 25 149 0 0,1 1-1 0 0,2 1 1 0 0,3 3-1 0 0,1 1 1 0 0,3 1-1 0 0,-10 23-659 0 0,13-2 1346 0 0,72-72-1120 0 0,95-112 208 0 0,-93 70-641 0 0,113-97-3092 0 0,-117 110-1882 0 0,-49 56 2421 0 0,-114 193 3254 0 0,59-114 3744 0 0,93-114-3188 0 0,68-96-1623 0 0,-91 95-12 0 0,7-8-991 0 0,-7 12-3712 0 0,-8 6 4449 0 0</inkml:trace>
  <inkml:trace contextRef="#ctx0" brushRef="#br0" timeOffset="24578.52">2106 1382 232 0 0,'0'0'1508'0'0,"0"0"-366"0"0,0 0-186 0 0,0 0 82 0 0,0 0 147 0 0,0 0 118 0 0,0 0 36 0 0,0 0-135 0 0,0 0-223 0 0,0 0-245 0 0,0 0-215 0 0,-2-2-183 0 0,1 2-318 0 0,0 0-1 0 0,0 0 1 0 0,1-1 0 0 0,-1 1 0 0 0,0 0 0 0 0,0 0 0 0 0,0 0-1 0 0,0 0 1 0 0,0 0 0 0 0,1 0 0 0 0,-1 0 0 0 0,0 1 0 0 0,0-1 0 0 0,0 0-1 0 0,0 0 1 0 0,1 1 0 0 0,-1-1 0 0 0,0 0 0 0 0,0 1 0 0 0,1-1 0 0 0,-1 1-1 0 0,0-1 1 0 0,1 1 0 0 0,-1-1 0 0 0,0 1 0 0 0,1 0 0 0 0,-1-1 0 0 0,1 1-1 0 0,-1-1 1 0 0,1 1 0 0 0,-1 0 0 0 0,1 0 0 0 0,-1-1 0 0 0,1 1-1 0 0,0 0 1 0 0,-1 0 0 0 0,1 0 0 0 0,0-1 0 0 0,0 1 0 0 0,0 0 0 0 0,0 0-1 0 0,0 0 1 0 0,0 0 0 0 0,0 0 0 0 0,0 0-20 0 0,-2 2 16 0 0,-160 405 751 0 0,101-275-728 0 0,51-112 228 0 0,16-32 829 0 0,284-558 319 0 0,-290 566-1421 0 0,1 0 0 0 0,0 0 0 0 0,0 0 0 0 0,0 0 0 0 0,0 0 0 0 0,1 0 1 0 0,-1 1-1 0 0,1-1 0 0 0,0 0 0 0 0,0 1 0 0 0,0-1 0 0 0,0 1 1 0 0,0 0-1 0 0,0 0 0 0 0,0 0 0 0 0,1 0 0 0 0,-1 0 0 0 0,1 0 0 0 0,0 1 1 0 0,-1-1-1 0 0,1 1 0 0 0,0 0 0 0 0,0-1 0 0 0,0 1 0 0 0,0 1 0 0 0,0-1 1 0 0,0 0-1 0 0,0 1 0 0 0,0 0 0 0 0,0-1 0 0 0,0 1 0 0 0,0 0 0 0 0,0 1 1 0 0,0-1-1 0 0,1 0 0 0 0,-1 1 0 0 0,0 0 0 0 0,0 0 0 0 0,0 0 0 0 0,-1 0 1 0 0,3 1 5 0 0,11 17 79 0 0,0 1 0 0 0,-2 0 0 0 0,0 1 0 0 0,-1 1 0 0 0,-2 0 0 0 0,0 1 0 0 0,-1 0 0 0 0,-1 1 0 0 0,-2-1 0 0 0,0 2 0 0 0,-1-1 0 0 0,-2 1 0 0 0,-1 0 0 0 0,1 14-79 0 0,-4-35 10 0 0,24 77 90 0 0,-29-74 3180 0 0,-41-14-3262 0 0,-147-66-83 0 0,140 48-556 0 0,-47-21-560 0 0,35 18-6337 0 0,63 27 2372 0 0,0 1-1573 0 0</inkml:trace>
  <inkml:trace contextRef="#ctx0" brushRef="#br0" timeOffset="26014.794">5339 262 0 0 0,'0'0'360'0'0,"0"0"540"0"0,0 0 247 0 0,0 0 33 0 0,0 0-110 0 0,0 0-180 0 0,0 0-174 0 0,0 0-106 0 0,-3-2-24 0 0,-15-10 1426 0 0,-3 41-1533 0 0,-29 78-314 0 0,-86 176-1087 0 0,121-239 324 0 0,36-48 477 0 0,-8-3 221 0 0,-1-1 0 0 0,0 0 0 0 0,0-1 0 0 0,-1 0 0 0 0,0 0 1 0 0,-1-2-1 0 0,0 1 0 0 0,0-1 0 0 0,-1-1-100 0 0,22-22 74 0 0,60-63 117 0 0,-5-3 0 0 0,37-60-191 0 0,-114 144 423 0 0,-17 15 444 0 0,-95 125-1298 0 0,77-89 722 0 0,1 2 0 0 0,2 1-1 0 0,1 1 1 0 0,2 0 0 0 0,2 2 0 0 0,0 5-291 0 0,17-45 31 0 0,0 0 0 0 0,1 0 1 0 0,-1 0-1 0 0,0 0 0 0 0,1 0 1 0 0,-1 0-1 0 0,0 0 1 0 0,1 0-1 0 0,0 0 0 0 0,-1 0 1 0 0,1 0-1 0 0,0 0 0 0 0,-1 1 1 0 0,1-1-1 0 0,0 0 0 0 0,0 0 1 0 0,0 0-1 0 0,0 0 1 0 0,0 1-1 0 0,0-1 0 0 0,0 0 1 0 0,1 0-1 0 0,-1 0 0 0 0,0 0 1 0 0,1 1-1 0 0,-1-1 0 0 0,0 0 1 0 0,1 0-1 0 0,0 0 1 0 0,-1 0-1 0 0,1 0 0 0 0,-1 0 1 0 0,1 0-1 0 0,0 0 0 0 0,0-1 1 0 0,0 1-1 0 0,0 0 0 0 0,-1 0 1 0 0,1-1-1 0 0,0 1 1 0 0,0 0-1 0 0,0-1 0 0 0,1 1 1 0 0,-1-1-1 0 0,0 1 0 0 0,0-1 1 0 0,0 0-1 0 0,0 1 0 0 0,0-1 1 0 0,0 0-1 0 0,1 0 0 0 0,-1 0 1 0 0,0 0-1 0 0,0 0 1 0 0,0 0-1 0 0,1 0 0 0 0,-1 0 1 0 0,0 0-1 0 0,0-1 0 0 0,1 1-31 0 0,7-2 165 0 0,0 0-1 0 0,-1-1 0 0 0,1 0 0 0 0,-1 0 0 0 0,0-1 0 0 0,0 0 1 0 0,0 0-1 0 0,0-1 0 0 0,-1 0 0 0 0,0 0 0 0 0,0-1 0 0 0,4-4-164 0 0,3 0 127 0 0,-5 2-110 0 0,1 0 1 0 0,-1-1 0 0 0,-1 1-1 0 0,1-2 1 0 0,-1 1 0 0 0,-1-1-1 0 0,0 0 1 0 0,0-1 0 0 0,3-9-18 0 0,-10 20-25 0 0,0-1 1 0 0,0 1 0 0 0,0-1 0 0 0,-1 1-1 0 0,1-1 1 0 0,0 1 0 0 0,-1 0-1 0 0,1-1 1 0 0,0 1 0 0 0,-1-1 0 0 0,1 1-1 0 0,0 0 1 0 0,-1-1 0 0 0,1 1 0 0 0,-1 0-1 0 0,1 0 1 0 0,-1-1 0 0 0,1 1 0 0 0,-1 0-1 0 0,1 0 1 0 0,-1 0 0 0 0,1 0 0 0 0,-1 0-1 0 0,1-1 1 0 0,-1 1 0 0 0,1 0 0 0 0,-1 0-1 0 0,1 0 1 0 0,-1 0 0 0 0,1 0 0 0 0,-1 0-1 0 0,1 1 1 0 0,-1-1 0 0 0,1 0-1 0 0,-1 0 1 0 0,1 0 0 0 0,0 0 0 0 0,-1 1-1 0 0,1-1 1 0 0,-1 0 0 0 0,1 0 0 0 0,-1 1-1 0 0,1-1 1 0 0,0 0 0 0 0,-1 1 0 0 0,1-1-1 0 0,-1 0 1 0 0,1 1 0 0 0,0-1 0 0 0,0 1-1 0 0,-1-1 1 0 0,1 1 0 0 0,0-1 0 0 0,0 0-1 0 0,-1 1 1 0 0,1-1 0 0 0,0 1 0 0 0,0-1-1 0 0,0 1 1 0 0,0-1 0 0 0,0 1-1 0 0,0-1 1 0 0,0 1 24 0 0,-12 12 16 0 0,1 0-1 0 0,0 1 0 0 0,1 0 1 0 0,1 1-1 0 0,0 0 1 0 0,1 0-1 0 0,0 1 0 0 0,2 0 1 0 0,0 0-1 0 0,0 1 1 0 0,0 6-16 0 0,5-22 10 0 0,1 0 1 0 0,-1 0-1 0 0,1 0 1 0 0,-1 0-1 0 0,1 0 1 0 0,0 0-1 0 0,-1 0 1 0 0,1 1-1 0 0,0-1 1 0 0,0 0-1 0 0,0 0 1 0 0,0 0-1 0 0,0 0 1 0 0,0 1-1 0 0,0-1 1 0 0,0 0-1 0 0,0 0 1 0 0,0 0-1 0 0,1 0 1 0 0,-1 1-1 0 0,0-1 1 0 0,1 0-1 0 0,-1 0 1 0 0,1 0-1 0 0,-1 0 1 0 0,1 0-1 0 0,0 0 1 0 0,-1 0-1 0 0,1 0 1 0 0,0 0-1 0 0,0-1 1 0 0,0 1-1 0 0,0 0 1 0 0,-1 0-1 0 0,1-1 1 0 0,0 1-1 0 0,0 0 1 0 0,0-1-1 0 0,0 1 1 0 0,1-1-1 0 0,-1 0 1 0 0,0 1-1 0 0,0-1 1 0 0,0 0-1 0 0,0 1 1 0 0,0-1-1 0 0,1 0 1 0 0,-1 0-1 0 0,0 0 1 0 0,0 0-1 0 0,0 0 1 0 0,0 0-1 0 0,1-1 1 0 0,-1 1-1 0 0,0 0 1 0 0,0-1-11 0 0,11-6-2994 0 0,-6-4-5049 0 0,-2 7 3279 0 0</inkml:trace>
  <inkml:trace contextRef="#ctx0" brushRef="#br0" timeOffset="26716.75">5335 1120 0 0 0,'0'0'1422'0'0,"0"0"433"0"0,0 0 196 0 0,0 0-93 0 0,0 0-287 0 0,0 0-342 0 0,0 0-265 0 0,0 0-170 0 0,0 0-101 0 0,0 0-76 0 0,0 3-55 0 0,-5 104 2508 0 0,52 229-1196 0 0,-46-274-2079 0 0,-1-62-66 0 0,0 0-88 0 0,0 0-125 0 0,0 0-214 0 0,0-23-7247 0 0,1-1 352 0 0,1 16 4788 0 0</inkml:trace>
  <inkml:trace contextRef="#ctx0" brushRef="#br0" timeOffset="27203.743">5249 1142 2256 0 0,'0'0'1275'0'0,"0"0"-153"0"0,0 0-15 0 0,0 0 191 0 0,0 0 187 0 0,0 0-26 0 0,0 0-140 0 0,0 0-199 0 0,0 0-211 0 0,0 0-113 0 0,0 0-100 0 0,0 0-92 0 0,0 0-48 0 0,35-20-42 0 0,110-62-20 0 0,-68 53 185 0 0,-62 28-514 0 0,-10-1-137 0 0,0 0-1 0 0,0 1 0 0 0,1 0 0 0 0,-1 0 0 0 0,0 0 0 0 0,1 0 0 0 0,-1 1 0 0 0,0 0 0 0 0,1 0 0 0 0,-1 1 0 0 0,0-1 1 0 0,1 1-1 0 0,-1 0 0 0 0,0 1 0 0 0,0-1 0 0 0,0 1 0 0 0,0 0 0 0 0,0 0 0 0 0,0 1 0 0 0,-1 0 0 0 0,1-1 0 0 0,-1 1 1 0 0,1 1-1 0 0,-1-1 0 0 0,0 1 0 0 0,-1-1 0 0 0,1 1 0 0 0,0 0 0 0 0,-1 1 0 0 0,0-1 0 0 0,0 1 0 0 0,0 0-27 0 0,-2 6 28 0 0,0 1 0 0 0,-1-1-1 0 0,0 1 1 0 0,-1-1 0 0 0,0 0-1 0 0,-1 1 1 0 0,0-1 0 0 0,-1 0-1 0 0,0 0 1 0 0,0 0 0 0 0,-1-1-1 0 0,-1 1 1 0 0,0-1 0 0 0,-1 0-1 0 0,1 0 1 0 0,-2 0 0 0 0,0-1 0 0 0,0 0-1 0 0,0-1 1 0 0,-1 1 0 0 0,0-1-1 0 0,-5 2-27 0 0,-26 39-7 0 0,-7 18-163 0 0,47-65 160 0 0,1 0 0 0 0,1 0 0 0 0,-1 0 0 0 0,0 0 0 0 0,0 0 0 0 0,1 0 0 0 0,-1-1 0 0 0,1 1 0 0 0,0-1 0 0 0,-1 0 0 0 0,1 0 0 0 0,0 0 0 0 0,0 0-1 0 0,-1 0 1 0 0,1 0 0 0 0,0-1 0 0 0,0 0 0 0 0,0 1 0 0 0,0-1 0 0 0,3 0 10 0 0,24 2 23 0 0,-20-3-21 0 0,0 1 0 0 0,0 0 0 0 0,-1 1 1 0 0,1 0-1 0 0,0 0 0 0 0,0 1 1 0 0,0 1-1 0 0,-1-1 0 0 0,1 2 0 0 0,-1-1 1 0 0,0 1-1 0 0,0 1 0 0 0,0 0 1 0 0,-1 0-1 0 0,1 0 0 0 0,-1 1 0 0 0,5 5-2 0 0,-12-8 36 0 0,1 0 0 0 0,0-1-1 0 0,-1 1 1 0 0,0 0 0 0 0,0 1-1 0 0,0-1 1 0 0,0 0-1 0 0,-1 0 1 0 0,1 0 0 0 0,-1 0-1 0 0,1 1 1 0 0,-1-1 0 0 0,0 0-1 0 0,-1 0 1 0 0,1 0-1 0 0,0 1 1 0 0,-1-1 0 0 0,0 0-1 0 0,0 0 1 0 0,0 0 0 0 0,0 0-1 0 0,0 0 1 0 0,0 0 0 0 0,-1 0-1 0 0,0 0 1 0 0,1-1-1 0 0,-1 1 1 0 0,0 0 0 0 0,-1 0-36 0 0,-68 68 529 0 0,62-62-552 0 0,-1 0-1 0 0,0 0 0 0 0,-1-1 0 0 0,0-1 0 0 0,0 0 0 0 0,-1 0 0 0 0,1-1 1 0 0,-1-1-1 0 0,-1 0 0 0 0,1-1 0 0 0,-1 0 0 0 0,0 0 0 0 0,0-2 0 0 0,0 1 1 0 0,0-2-1 0 0,0 0 0 0 0,0 0 0 0 0,-2-2 24 0 0,-11-7-2027 0 0,16 2-1270 0 0,5 3 86 0 0,-2-1-5680 0 0</inkml:trace>
  <inkml:trace contextRef="#ctx0" brushRef="#br0" timeOffset="28380.087">2092 2184 312 0 0,'0'0'1722'0'0,"0"0"-649"0"0,0 0-178 0 0,0 0 173 0 0,0 0 274 0 0,0 0 146 0 0,0 0-63 0 0,0 0-210 0 0,0 0-267 0 0,0 0-245 0 0,0 0-167 0 0,0 0-84 0 0,0 0-39 0 0,3 4 2711 0 0,8 268-1027 0 0,-2-148-1954 0 0,0 220 197 0 0,-19-278-631 0 0,10-66 129 0 0,7 3-5930 0 0,-3-10 1742 0 0,-2 3 871 0 0,1-3-1443 0 0</inkml:trace>
  <inkml:trace contextRef="#ctx0" brushRef="#br0" timeOffset="29111.751">4030 2011 0 0 0,'0'0'888'0'0,"0"0"484"0"0,0 0 251 0 0,0 0-22 0 0,0 0-201 0 0,0 0-261 0 0,0 0-236 0 0,0 0-140 0 0,0 0-91 0 0,0 0-20 0 0,0 0 0 0 0,11 4 1245 0 0,-1 93 3257 0 0,-7 53-3900 0 0,-3-124-976 0 0,-9 357 564 0 0,9-182-733 0 0,16-127-115 0 0,-14-71-19 0 0,-1 1 0 0 0,0-1 0 0 0,0 1 0 0 0,0 0 0 0 0,0 0 0 0 0,-1-1 0 0 0,1 1 0 0 0,-1 0 0 0 0,0 0 0 0 0,0 0 0 0 0,-1-1 0 0 0,1 1 0 0 0,-1 0 0 0 0,1 0 0 0 0,-1-1 0 0 0,-1 1 0 0 0,0 3 25 0 0,-2 13-2124 0 0,21-14-9420 0 0,-14-6 4444 0 0</inkml:trace>
  <inkml:trace contextRef="#ctx0" brushRef="#br0" timeOffset="29778.794">5613 2133 0 0 0,'0'0'757'0'0,"0"0"68"0"0,0 0 240 0 0,0 0 316 0 0,0 0 276 0 0,0 0 110 0 0,0 0-84 0 0,0 0-125 0 0,0 0-163 0 0,0 0-143 0 0,0 0-69 0 0,0 0-81 0 0,-5-11 3335 0 0,1 55-3632 0 0,-7 269 1152 0 0,2-38-1528 0 0,9-271-486 0 0,-1 1-1 0 0,1-1 1 0 0,1 0 0 0 0,-1 0 0 0 0,0 1-1 0 0,1-1 1 0 0,0 0 0 0 0,0 0-1 0 0,0 0 1 0 0,1 0 0 0 0,-1 0 0 0 0,1 0-1 0 0,0-1 1 0 0,0 1 0 0 0,0 0-1 0 0,1-1 1 0 0,-1 1 0 0 0,1-1 0 0 0,0 0-1 0 0,0 0 1 0 0,1 1 57 0 0,5-5-4904 0 0,-2-5-3979 0 0,-5 2 620 0 0</inkml:trace>
  <inkml:trace contextRef="#ctx0" brushRef="#br0" timeOffset="30898.923">1475 2711 0 0 0,'0'0'635'0'0,"0"0"348"0"0,0 0 301 0 0,32-1 183 0 0,101-1 92 0 0,79-5 4704 0 0,-6 2-3167 0 0,526-3 1320 0 0,475-28-2394 0 0,-835 23-1648 0 0,504-37 653 0 0,-61-35-364 0 0,-428 74-494 0 0,-317 26-218 0 0,-67-14-2319 0 0,-10-2-7016 0 0,4 1-597 0 0</inkml:trace>
  <inkml:trace contextRef="#ctx0" brushRef="#br0" timeOffset="31286.996">6070 2309 5769 0 0,'0'0'1374'0'0,"0"0"-182"0"0,0 0 63 0 0,0 0 160 0 0,0 0 116 0 0,0 0-79 0 0,0 0-183 0 0,0 0-248 0 0,0 0-259 0 0,0 0-228 0 0,-37 13-202 0 0,-115 41-125 0 0,-130 69 240 0 0,248-106-364 0 0,-17 11-23 0 0,1 3 0 0 0,2 1 0 0 0,1 2 0 0 0,2 3 0 0 0,-34 36-60 0 0,-94 125-2941 0 0,151-167-237 0 0,10-11-1772 0 0,4-4-2924 0 0</inkml:trace>
  <inkml:trace contextRef="#ctx0" brushRef="#br0" timeOffset="31826.76">4266 2442 3745 0 0,'0'0'1341'0'0,"0"0"-108"0"0,0 0 112 0 0,0 0 170 0 0,0 0 80 0 0,0 0-104 0 0,0 0-237 0 0,0 0-309 0 0,0 0-322 0 0,0 0-236 0 0,0 0-182 0 0,0 0-87 0 0,-33 20-48 0 0,-103 65-34 0 0,-173 109-869 0 0,114-65-2664 0 0,32-21-6928 0 0,139-92 9277 0 0</inkml:trace>
  <inkml:trace contextRef="#ctx0" brushRef="#br0" timeOffset="32516.332">2349 2468 0 0 0,'0'0'515'0'0,"0"0"350"0"0,0 0 364 0 0,0 0 470 0 0,0 0 550 0 0,0 0 385 0 0,19-3-86 0 0,54-6-484 0 0,-128 46 1297 0 0,-155 92-1279 0 0,-88 92-3276 0 0,219-147-1612 0 0,34-20-6451 0 0,38-46 3268 0 0</inkml:trace>
  <inkml:trace contextRef="#ctx0" brushRef="#br0" timeOffset="38347.815">2975 3237 1760 0 0,'0'0'1658'0'0,"0"0"-736"0"0,0 0-321 0 0,0 0 7 0 0,0 0 143 0 0,0 0 143 0 0,0 0 38 0 0,0 0-107 0 0,0 0-197 0 0,0 0-218 0 0,0 0-174 0 0,-22 1-104 0 0,-69 2-43 0 0,53 12 4 0 0,34-9-78 0 0,-2 1-20 0 0,0-1 0 0 0,1 1 0 0 0,0 0 1 0 0,0 1-1 0 0,1-1 0 0 0,-1 1 0 0 0,2 0 0 0 0,-1 0 0 0 0,1 0 0 0 0,0 0 0 0 0,1 1 0 0 0,0-1 0 0 0,0 1 0 0 0,1-1 0 0 0,0 1 0 0 0,1 0 0 0 0,-1 0 0 0 0,2-1 1 0 0,-1 1-1 0 0,1 1 5 0 0,1-5 96 0 0,-1 0 1 0 0,1 0 0 0 0,0 0 0 0 0,0 0 0 0 0,1 0 0 0 0,-1 0 0 0 0,1 0 0 0 0,0-1 0 0 0,0 1 0 0 0,1-1-1 0 0,-1 0 1 0 0,1 0 0 0 0,0-1 0 0 0,0 1 0 0 0,0-1 0 0 0,1 1 0 0 0,-1-1 0 0 0,1-1 0 0 0,0 1 0 0 0,0-1-1 0 0,0 1 1 0 0,0-1 0 0 0,0-1 0 0 0,0 1 0 0 0,0-1 0 0 0,1 0 0 0 0,-1 0 0 0 0,0 0 0 0 0,1-1 0 0 0,-1 0-1 0 0,1 0 1 0 0,-1-1 0 0 0,1 1 0 0 0,-1-1 0 0 0,0 0 0 0 0,1 0 0 0 0,-1-1 0 0 0,0 0 0 0 0,0 0 0 0 0,0 0-1 0 0,4-2-96 0 0,9-12 299 0 0,0-1 0 0 0,-2 0 0 0 0,1-1 1 0 0,-2-1-1 0 0,-1 0 0 0 0,0-1 0 0 0,-1 0 0 0 0,-1-1 0 0 0,0-3-299 0 0,0 0-9 0 0,0-1 1 0 0,-1 0-1 0 0,-2-1 0 0 0,0 0 1 0 0,-2 0-1 0 0,-1-1 1 0 0,-1 0-1 0 0,-1 0 1 0 0,-1 0-1 0 0,-2 0 1 0 0,-1-1-1 0 0,-1-6 9 0 0,0 24-170 0 0,-1 0 0 0 0,0-1 0 0 0,-1 1 0 0 0,0 0 0 0 0,-1 1 0 0 0,0-1 0 0 0,0 0 0 0 0,-1 1 1 0 0,0 0-1 0 0,0 0 0 0 0,-2 1 170 0 0,5 4-129 0 0,0 1 0 0 0,0 0 0 0 0,-1 0 1 0 0,1 1-1 0 0,-1-1 0 0 0,0 0 1 0 0,0 1-1 0 0,0 0 0 0 0,0-1 0 0 0,0 1 1 0 0,0 1-1 0 0,-1-1 0 0 0,1 0 0 0 0,-1 1 1 0 0,1-1-1 0 0,-1 1 0 0 0,0 0 1 0 0,1 1-1 0 0,-1-1 0 0 0,0 1 0 0 0,0-1 1 0 0,0 1-1 0 0,1 0 0 0 0,-1 0 0 0 0,0 1 1 0 0,0-1-1 0 0,0 1 0 0 0,1 0 0 0 0,-1 0 1 0 0,0 0-1 0 0,1 0 129 0 0,-3 4-105 0 0,0-1 0 0 0,0 1 0 0 0,0 0 0 0 0,1 1-1 0 0,0-1 1 0 0,0 1 0 0 0,1 0 0 0 0,-1 0 0 0 0,1 1 0 0 0,1-1 0 0 0,-1 1-1 0 0,1 0 1 0 0,0 0 0 0 0,0 4 105 0 0,-4 3-111 0 0,1-1 203 0 0,0 0 0 0 0,1 1 0 0 0,1 0 0 0 0,0 1-1 0 0,0-1 1 0 0,2 1 0 0 0,0-1 0 0 0,0 1 0 0 0,2 0 0 0 0,0 0 0 0 0,0-1 0 0 0,1 1 0 0 0,1 0-1 0 0,1-1 1 0 0,0 1 0 0 0,0-1 0 0 0,2 0 0 0 0,0 0 0 0 0,0 0 0 0 0,8 12-92 0 0,1-8 246 0 0,0 0 0 0 0,1 0 0 0 0,2-2 0 0 0,-1 0 0 0 0,2 0 0 0 0,0-2 0 0 0,0 0 0 0 0,2-2 1 0 0,-1 0-1 0 0,2-1 0 0 0,-1 0 0 0 0,2-2 0 0 0,-1-1 0 0 0,1-1 0 0 0,0 0 0 0 0,1-2 0 0 0,-1 0 0 0 0,1-2 0 0 0,17 1-246 0 0,-15-3-2979 0 0,-16-2-3300 0 0,-7 1-550 0 0</inkml:trace>
  <inkml:trace contextRef="#ctx0" brushRef="#br0" timeOffset="39268.132">4591 3112 0 0 0,'0'0'1791'0'0,"0"0"-287"0"0,0 0-17 0 0,0 0 150 0 0,0 0 127 0 0,0 0-26 0 0,0 0-213 0 0,0 0-275 0 0,0 0-335 0 0,0 0-318 0 0,0 0-221 0 0,0 0-150 0 0,0 0-69 0 0,-11 7-30 0 0,-36 22-26 0 0,44-26-82 0 0,0-1 1 0 0,1 1-1 0 0,-1 0 0 0 0,0 0 0 0 0,1 0 0 0 0,-1 1 0 0 0,1-1 1 0 0,0 0-1 0 0,0 1 0 0 0,1 0 0 0 0,-1-1 0 0 0,1 1 1 0 0,-1 0-1 0 0,1 0 0 0 0,1 0 0 0 0,-2 4-19 0 0,1-4 20 0 0,-14 147 231 0 0,15-147-206 0 0,1-1 1 0 0,-1 0-1 0 0,1 0 1 0 0,-1 0-1 0 0,1 0 1 0 0,0 0 0 0 0,0 0-1 0 0,1 0 1 0 0,-1 0-1 0 0,0 0 1 0 0,1 0-1 0 0,0-1 1 0 0,0 1-1 0 0,0-1 1 0 0,0 1 0 0 0,0-1-1 0 0,0 0 1 0 0,0 0-1 0 0,1 0 1 0 0,-1 0-1 0 0,1 0 1 0 0,0 0-1 0 0,-1-1 1 0 0,1 1-1 0 0,0-1 1 0 0,0 0 0 0 0,0 0-1 0 0,0 0 1 0 0,0 0-1 0 0,0 0 1 0 0,0-1-1 0 0,4 1-45 0 0,5-4 234 0 0,0-1-1 0 0,0-1 0 0 0,-1 0 1 0 0,1 0-1 0 0,-1-1 0 0 0,0 0 0 0 0,-1-1 1 0 0,1-1-1 0 0,-1 1 0 0 0,-1-2 1 0 0,1 1-1 0 0,-2-1 0 0 0,1-1 0 0 0,-1 1 1 0 0,4-8-234 0 0,11-7 112 0 0,-2 0 0 0 0,-1-2 0 0 0,0 0 0 0 0,-2-2 0 0 0,-1 0 0 0 0,-2 0 0 0 0,0-2 0 0 0,-2 0 0 0 0,-1-1 0 0 0,-2 0 0 0 0,2-12-112 0 0,-10 31-42 0 0,-1 0 1 0 0,0 0-1 0 0,-1 0 1 0 0,0 0-1 0 0,-1 0 1 0 0,0 0-1 0 0,-1 0 0 0 0,0 0 1 0 0,-1 1-1 0 0,-4-12 42 0 0,6 18-80 0 0,-1 1-1 0 0,0-1 1 0 0,0 0 0 0 0,-1 1-1 0 0,0-1 1 0 0,0 1-1 0 0,0 0 1 0 0,0 0 0 0 0,0 0-1 0 0,-1 0 1 0 0,0 0 0 0 0,1 1-1 0 0,-1 0 1 0 0,-1 0-1 0 0,1 0 1 0 0,0 0 0 0 0,-1 1-1 0 0,0-1 1 0 0,1 1-1 0 0,-1 0 1 0 0,0 1 0 0 0,0-1-1 0 0,0 1 1 0 0,0 0 0 0 0,0 0-1 0 0,-1 0 81 0 0,-2 1-76 0 0,0 0 0 0 0,0 1 0 0 0,1 0-1 0 0,-1 0 1 0 0,0 0 0 0 0,1 1 0 0 0,-1 0 0 0 0,1 1 0 0 0,0 0-1 0 0,0 0 1 0 0,0 0 0 0 0,0 1 0 0 0,0 0 0 0 0,1 0 0 0 0,0 1-1 0 0,0 0 1 0 0,0 0 0 0 0,0 0 0 0 0,1 1 0 0 0,0 0 0 0 0,0 0-1 0 0,0 0 1 0 0,1 1 0 0 0,0-1 0 0 0,0 1 0 0 0,0 1 76 0 0,-1 2 32 0 0,1 0 1 0 0,0 1-1 0 0,0 0 0 0 0,1 0 1 0 0,1 0-1 0 0,-1 1 1 0 0,2-1-1 0 0,0 1 0 0 0,0-1 1 0 0,1 1-1 0 0,0-1 1 0 0,1 1-1 0 0,1-1 0 0 0,0 0 1 0 0,0 1-1 0 0,1-1 1 0 0,0 0-1 0 0,1 0 0 0 0,0-1 1 0 0,3 6-33 0 0,4 4 163 0 0,-1 0 0 0 0,2-1 0 0 0,1 0 0 0 0,0-1 1 0 0,1 0-1 0 0,1-1 0 0 0,1-1 0 0 0,0 0 0 0 0,19 13-163 0 0,142 78 991 0 0,-108-52-2361 0 0,-64-42-1719 0 0,-3-4-4891 0 0,1-2-164 0 0</inkml:trace>
</inkml:ink>
</file>

<file path=ppt/ink/ink3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47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415 801 0 0 0,'0'0'528'0'0,"0"0"384"0"0,0 0 235 0 0,0 0 91 0 0,0 0-82 0 0,0 0-197 0 0,0 0-227 0 0,0 0-233 0 0,0 0-182 0 0,-1 2-107 0 0,-2 9 154 0 0,0 0 0 0 0,1 1 0 0 0,1-1 0 0 0,0 0 0 0 0,0 0 0 0 0,1 1 0 0 0,1-1 0 0 0,-1 1 0 0 0,4 10-364 0 0,44 228 1074 0 0,-47-78-1666 0 0,-2-127-2968 0 0,1-1-3901 0 0,0-40 7026 0 0</inkml:trace>
  <inkml:trace contextRef="#ctx0" brushRef="#br0" timeOffset="657.274">864 812 0 0 0,'0'0'745'0'0,"0"0"632"0"0,0 0 108 0 0,0 0 22 0 0,0 0 24 0 0,0 0-101 0 0,0 0-170 0 0,0 0-163 0 0,0 0-153 0 0,0 0-116 0 0,0 0-103 0 0,-13 7 581 0 0,37 424 1639 0 0,-25-399-3058 0 0,0 12-756 0 0,4-17-4243 0 0,-2-24 2133 0 0,1-2-1855 0 0,-2-1 1561 0 0</inkml:trace>
  <inkml:trace contextRef="#ctx0" brushRef="#br0" timeOffset="1363.629">1 1176 2905 0 0,'0'0'2020'0'0,"0"0"-1096"0"0,0 0-346 0 0,0 0 99 0 0,0 0 275 0 0,0 0 217 0 0,0 0 55 0 0,0 0-60 0 0,0 0-149 0 0,0 0-137 0 0,0 0-102 0 0,22 0-53 0 0,156 0 1561 0 0,217-12 1905 0 0,-185-5-3468 0 0,170-38-721 0 0,-129 15-1800 0 0,-239 39 269 0 0,-10 1-3140 0 0,-1 0-4393 0 0,-3 0 3931 0 0</inkml:trace>
  <inkml:trace contextRef="#ctx0" brushRef="#br0" timeOffset="1757.283">1150 786 2649 0 0,'0'0'1165'0'0,"0"0"-466"0"0,0 0-236 0 0,0 0 105 0 0,0 0 119 0 0,0 0-7 0 0,0 0-111 0 0,0 0-178 0 0,0 0-162 0 0,0 0-134 0 0,-35 35-132 0 0,-109 111-139 0 0,47-43-791 0 0,-58 69-5925 0 0,138-153 6769 0 0</inkml:trace>
  <inkml:trace contextRef="#ctx0" brushRef="#br0" timeOffset="2307.513">621 908 128 0 0,'0'0'1126'0'0,"0"0"-104"0"0,0 0 25 0 0,0 0 159 0 0,0 0 84 0 0,0 0-85 0 0,0 0-222 0 0,0 0-251 0 0,0 0-224 0 0,0 0-162 0 0,-28 34-117 0 0,-88 108-110 0 0,34-54-183 0 0,-107 95-5224 0 0,135-131 963 0 0,39-36 4061 0 0,6-5 264 0 0</inkml:trace>
  <inkml:trace contextRef="#ctx0" brushRef="#br0" timeOffset="2797.937">651 204 8594 0 0,'0'0'2010'0'0,"0"0"-1225"0"0,0 0-457 0 0,0 0 86 0 0,0 0 286 0 0,0 0 255 0 0,0 0 128 0 0,0 0-42 0 0,0 0-190 0 0,0 0-211 0 0,0 0-199 0 0,3 33-151 0 0,8 103-103 0 0,-9 100-14 0 0,-11-151-1502 0 0,3-58-2070 0 0,-1 1-4152 0 0,5-20 1338 0 0</inkml:trace>
  <inkml:trace contextRef="#ctx0" brushRef="#br0" timeOffset="3282.114">494 212 7690 0 0,'0'0'911'0'0,"0"0"30"0"0,0 0 190 0 0,0 0 224 0 0,0 0 36 0 0,0 0-91 0 0,0 0-174 0 0,0 0-238 0 0,0 0-163 0 0,37-28-142 0 0,118-88-116 0 0,-69 69 80 0 0,-68 43-426 0 0,1-1-51 0 0,0 1-1 0 0,0 1 1 0 0,0 1-1 0 0,0 0 1 0 0,1 2-1 0 0,-1 0 1 0 0,6 2-70 0 0,-22-1-10 0 0,1 0 1 0 0,-1 0-1 0 0,1 1 1 0 0,-1 0-1 0 0,1 0 1 0 0,-1 0-1 0 0,0 0 1 0 0,0 0-1 0 0,0 1 1 0 0,0-1-1 0 0,-1 1 1 0 0,1 0-1 0 0,-1 0 1 0 0,1 0-1 0 0,-1 0 1 0 0,0 0-1 0 0,0 1 0 0 0,0-1 1 0 0,-1 0-1 0 0,1 1 1 0 0,-1 0-1 0 0,0-1 1 0 0,0 1-1 0 0,0 0 1 0 0,0-1-1 0 0,-1 1 1 0 0,0 0-1 0 0,1 0 1 0 0,-1 0-1 0 0,-1 0 1 0 0,1-1-1 0 0,0 1 1 0 0,-1 0-1 0 0,0 0 1 0 0,0-1-1 0 0,0 1 1 0 0,0 0-1 0 0,-1-1 1 0 0,1 1-1 0 0,-1-1 1 0 0,0 0-1 0 0,0 0 0 0 0,-1 1 10 0 0,-14 25-44 0 0,-2 0-1 0 0,-1-1 1 0 0,-1 0-1 0 0,-1-2 1 0 0,-2-1-1 0 0,0-1 0 0 0,-2-1 1 0 0,0-1-1 0 0,-2-1 1 0 0,-3 0 44 0 0,0 3-12 0 0,-6 14-113 0 0,80-23-298 0 0,235 37 2365 0 0,-239-44-1753 0 0,-24-6-143 0 0,-1 1 1 0 0,1 0-1 0 0,-1 1 1 0 0,0 0-1 0 0,0 1 0 0 0,0 1 1 0 0,0 0-1 0 0,-1 1 1 0 0,0 0-1 0 0,-1 1 1 0 0,7 5-47 0 0,-7 7-2835 0 0,-8-6-6318 0 0,-3-7 251 0 0</inkml:trace>
</inkml:ink>
</file>

<file path=ppt/ink/ink3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5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698 763 960 0 0,'0'0'759'0'0,"0"0"-214"0"0,0 0 66 0 0,0 0 277 0 0,0 0 163 0 0,0 0-21 0 0,0 0-211 0 0,0 0-306 0 0,0 0-205 0 0,0 0-81 0 0,0 0 17 0 0,0 6 48 0 0,13 293 2353 0 0,6-123-2547 0 0,-11-126-1328 0 0,-4-34-1698 0 0,0-1-3277 0 0,-4-14 5578 0 0</inkml:trace>
  <inkml:trace contextRef="#ctx0" brushRef="#br0" timeOffset="1616.393">243 781 0 0 0,'0'0'667'0'0,"0"0"73"0"0,0 0 165 0 0,0 0 176 0 0,0 0 78 0 0,0 0-99 0 0,0 0-244 0 0,0 0-264 0 0,0 0-226 0 0,0 0-184 0 0,0 0-96 0 0,0 0 4 0 0,2 2 54 0 0,3 11 208 0 0,-1 0 0 0 0,0 0 0 0 0,-1 0 0 0 0,0 0 0 0 0,-1 0 0 0 0,0 0 0 0 0,-1 1 0 0 0,-1 5-312 0 0,2 2 225 0 0,9 350 1060 0 0,-16-259-3934 0 0,35-105-6279 0 0,-26-7 8851 0 0</inkml:trace>
  <inkml:trace contextRef="#ctx0" brushRef="#br0" timeOffset="2106.001">92 1083 1840 0 0,'0'0'2308'0'0,"0"0"-933"0"0,0 0-138 0 0,0 0 166 0 0,0 0 136 0 0,0 0 17 0 0,0 0-117 0 0,36 0-154 0 0,115 0-177 0 0,-1-4 780 0 0,1-7 1 0 0,2-6-1889 0 0,-10 0 146 0 0,-105 13-986 0 0,145-12 970 0 0,-122 12-4656 0 0,1 3-5601 0 0,-56 1 6477 0 0</inkml:trace>
  <inkml:trace contextRef="#ctx0" brushRef="#br0" timeOffset="2483.474">897 840 3361 0 0,'0'0'965'0'0,"0"0"-247"0"0,0 0 30 0 0,0 0 120 0 0,0 0 54 0 0,0 0-80 0 0,0 0-203 0 0,0 0-169 0 0,0 0-128 0 0,0 0-82 0 0,0 0-35 0 0,0 0-53 0 0,0 0-48 0 0,-24 19-51 0 0,-73 61-18 0 0,-111 111-924 0 0,177-166 438 0 0,-39 35-1436 0 0,24-20-4263 0 0,38-32 4643 0 0</inkml:trace>
  <inkml:trace contextRef="#ctx0" brushRef="#br0" timeOffset="2921.909">335 936 1024 0 0,'0'0'1176'0'0,"0"0"-647"0"0,0 0-33 0 0,0 0 48 0 0,0 0 0 0 0,0 0-144 0 0,0 0-136 0 0,0 0-192 0 0,-208 195-160 0 0,186-166-176 0 0,-2-3-264 0 0,4 0-392 0 0,0 0-449 0 0,1-4-511 0 0,6-8 1880 0 0,4-3 0 0 0</inkml:trace>
  <inkml:trace contextRef="#ctx0" brushRef="#br0" timeOffset="3377.489">424 155 6945 0 0,'0'0'575'0'0,"0"0"-332"0"0,0 0 98 0 0,0 0 454 0 0,0 0 443 0 0,0 0 194 0 0,0 0-36 0 0,0 0-163 0 0,0 0-208 0 0,0 0-175 0 0,1 35-157 0 0,2 111-131 0 0,-1 129 1058 0 0,21-102-4070 0 0,-23-150-3845 0 0,0-12-1455 0 0,0-8 5297 0 0</inkml:trace>
  <inkml:trace contextRef="#ctx0" brushRef="#br0" timeOffset="3835.825">278 137 7746 0 0,'0'0'494'0'0,"0"0"-16"0"0,0 0 246 0 0,0 0 310 0 0,0 0 182 0 0,0 0-12 0 0,36-18-114 0 0,111-52-186 0 0,-32 34 556 0 0,-91 34-1210 0 0,4-1 23 0 0,-18 1-234 0 0,0 0 1 0 0,0 0 0 0 0,0 1 0 0 0,0 1-1 0 0,1 0 1 0 0,-1 0 0 0 0,0 1-1 0 0,1 0 1 0 0,-1 1 0 0 0,0 0 0 0 0,0 1-1 0 0,0 0 1 0 0,6 3-40 0 0,-13-4 6 0 0,0 0 0 0 0,-1 0-1 0 0,1 0 1 0 0,-1 0 0 0 0,0 1 0 0 0,0-1-1 0 0,0 1 1 0 0,0 0 0 0 0,0-1 0 0 0,0 1-1 0 0,-1 0 1 0 0,1 0 0 0 0,-1 0 0 0 0,0 0-1 0 0,0 1 1 0 0,0-1 0 0 0,0 0 0 0 0,-1 0-1 0 0,1 0 1 0 0,-1 1 0 0 0,0-1 0 0 0,0 0-1 0 0,0 1 1 0 0,0-1 0 0 0,-1 0 0 0 0,1 1-1 0 0,-1-1 1 0 0,0 0 0 0 0,0 0 0 0 0,0 0-1 0 0,0 0 1 0 0,0 0 0 0 0,-1 1-6 0 0,-60 95 450 0 0,17-52-556 0 0,-1-1-1 0 0,-3-3 1 0 0,-2-2 0 0 0,-39 24 106 0 0,89-64-9 0 0,-1-1 0 0 0,0 1-1 0 0,0-1 1 0 0,1 1 0 0 0,-1 0 0 0 0,0 0 0 0 0,1 0 0 0 0,-1 0 0 0 0,1 0 0 0 0,-1 0 0 0 0,1 1-1 0 0,0-1 1 0 0,-1 0 0 0 0,1 1 0 0 0,0-1 0 0 0,0 1 0 0 0,0-1 0 0 0,0 1 0 0 0,0-1 0 0 0,1 1 0 0 0,-1 0-1 0 0,0 0 1 0 0,1-1 0 0 0,-1 1 0 0 0,1 0 0 0 0,-1 0 0 0 0,1 0 0 0 0,0-1 0 0 0,0 1 0 0 0,0 0-1 0 0,0 0 1 0 0,0 0 0 0 0,0 0 0 0 0,1 0 0 0 0,-1-1 0 0 0,1 1 0 0 0,-1 0 0 0 0,1 0 0 0 0,-1-1-1 0 0,1 1 1 0 0,1 1 9 0 0,15 5 181 0 0,0 0-1 0 0,1-1 1 0 0,0-1-1 0 0,0-1 1 0 0,1-1-1 0 0,-1 0 1 0 0,6-1-181 0 0,14 4 258 0 0,23 4 88 0 0,-13-3-115 0 0,-1 2 0 0 0,0 2 1 0 0,-1 3-1 0 0,13 6-231 0 0,-19 3-773 0 0,-29-15-1831 0 0,-1 2-3321 0 0,-7-7-4796 0 0</inkml:trace>
</inkml:ink>
</file>

<file path=ppt/ink/ink3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01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 96 0 0 0,'0'0'265'0'0,"0"0"340"0"0,0 0 284 0 0,0 0 165 0 0,0 0-16 0 0,0 0-183 0 0,0 0-325 0 0,0 0-277 0 0,0 0-199 0 0,0 0-136 0 0,5 19 142 0 0,35 129 1265 0 0,-32-102-1109 0 0,4 36 897 0 0,-3 1 0 0 0,-3 82-1113 0 0,4 46 1776 0 0,25 91-67 0 0,-2-28-1242 0 0,21 39 619 0 0,-27-108-673 0 0,-10-136-270 0 0,1 35 352 0 0,-20-1 455 0 0,17-33 1004 0 0,-10 48-420 0 0,6 8 69 0 0,-7 42-626 0 0,-15 82-411 0 0,11-232-2675 0 0,0-14-2272 0 0,0-3-3627 0 0,0-1-455 0 0</inkml:trace>
  <inkml:trace contextRef="#ctx0" brushRef="#br0" timeOffset="1850.319">4205 1569 0 0 0,'0'0'515'0'0,"0"0"742"0"0,0 0 302 0 0,0 0 50 0 0,0 0-108 0 0,0 0-195 0 0,0 0-255 0 0,0 0-211 0 0,0 0-141 0 0,0 0-123 0 0,2 3 2131 0 0,3 355 3705 0 0,1-1-4889 0 0,7-30-400 0 0,-13-216-655 0 0,11-35-133 0 0,-11-75-348 0 0,0-1-1 0 0,0 0 4 0 0,0 0 0 0 0,0 0 17 0 0,0 0-11 0 0,0 0-5 0 0,0 0-14 0 0,0 0-21 0 0,0 0 37 0 0,0 0 5 0 0,0 0 2 0 0,0 0-16 0 0,0 0 4 0 0,0 0 4 0 0,0 0 20 0 0,0 0-19 0 0,0 0-17 0 0,0 0 12 0 0,6 28-73 0 0,-3-9 91 0 0,16 59-4 0 0,-16-69 171 0 0,-2-4-3654 0 0,0-11-5774 0 0,-1 2-1390 0 0</inkml:trace>
  <inkml:trace contextRef="#ctx0" brushRef="#br0" timeOffset="3622.652">7673 0 0 0 0,'0'0'359'0'0,"0"0"514"0"0,0 0 154 0 0,0 0-32 0 0,0 0-92 0 0,0 0-83 0 0,0 0-92 0 0,9 16-80 0 0,43 74 547 0 0,-49-80-788 0 0,0 1-1 0 0,-1-1 1 0 0,0 0 0 0 0,-1 1-1 0 0,0-1 1 0 0,0 1-1 0 0,-1-1 1 0 0,0 1-1 0 0,-1 0 1 0 0,-1-1-407 0 0,1 27 725 0 0,-17 213 1630 0 0,31 37-440 0 0,5-96-728 0 0,-16 365 1945 0 0,-6-409-2449 0 0,8 152 388 0 0,31-115-455 0 0,-1 45 449 0 0,-28-56-667 0 0,3-138-960 0 0,-3-31-5093 0 0,1-3-5575 0 0,-7-1 3916 0 0</inkml:trace>
  <inkml:trace contextRef="#ctx0" brushRef="#br0" timeOffset="4799.971">0 2371 4137 0 0,'0'0'969'0'0,"0"0"-463"0"0,0 0-327 0 0,0 0-81 0 0,0 0 93 0 0,0 0 209 0 0,0 0 224 0 0,0 0 175 0 0,0 0 71 0 0,0 0-60 0 0,0 0-107 0 0,0 0-116 0 0,29 3-90 0 0,93 11-10 0 0,5-2 1999 0 0,1-6-1 0 0,46-7-2485 0 0,-58 0 616 0 0,387-20 2071 0 0,71-6-897 0 0,111 2-1237 0 0,364 21 366 0 0,-326-3-5 0 0,-318-11-250 0 0,230-9 503 0 0,-375 21-695 0 0,87 16-472 0 0,416-20 632 0 0,-247-1-361 0 0,-161 10-253 0 0,41 12 17 0 0,43-7-220 0 0,-438-4 3 0 0,-1 0-155 0 0,0 0-175 0 0,0 0-273 0 0,0 0-369 0 0,0 0-643 0 0,0 0-1245 0 0,0 0-3006 0 0,0 0-5500 0 0</inkml:trace>
  <inkml:trace contextRef="#ctx0" brushRef="#br0" timeOffset="5101.36">8157 1705 19404 0 0,'0'0'479'0'0,"0"0"-196"0"0,0 0-158 0 0,0 0 10 0 0,0 0 74 0 0,0 0 80 0 0,-33 30 41 0 0,-104 100-42 0 0,37-17-91 0 0,40-45-727 0 0,-2-2 0 0 0,-4-4 0 0 0,-2-2 0 0 0,-3-3 0 0 0,-2-3 0 0 0,-22 8 530 0 0,-152 93-4555 0 0,22-14-3569 0 0,183-113 2708 0 0,29-20 4952 0 0</inkml:trace>
  <inkml:trace contextRef="#ctx0" brushRef="#br0" timeOffset="5786.635">4744 1955 6329 0 0,'0'0'2086'0'0,"0"0"-659"0"0,0 0-191 0 0,0 0 33 0 0,0 0 103 0 0,0 0 27 0 0,0 0-73 0 0,0 0-146 0 0,0 0-195 0 0,0 0-166 0 0,-35 17-149 0 0,-114 54-145 0 0,-37 41 469 0 0,-446 291-544 0 0,586-370-601 0 0,21-18-156 0 0,1 2 0 0 0,0 1-1 0 0,1 1 1 0 0,1 1 0 0 0,1 1 0 0 0,0 1 0 0 0,2 1 0 0 0,-5 7 307 0 0,9 2-3363 0 0,8-9-3503 0 0,6-12-2364 0 0</inkml:trace>
  <inkml:trace contextRef="#ctx0" brushRef="#br0" timeOffset="6422.754">1015 2128 6497 0 0,'0'0'1146'0'0,"0"0"-64"0"0,0 0 12 0 0,0 0 244 0 0,0 0 257 0 0,0 0 51 0 0,0 0-130 0 0,0 0-280 0 0,0 0-335 0 0,0 0-265 0 0,0 0-222 0 0,0 0-172 0 0,0 0-89 0 0,-32 14-35 0 0,-98 47-33 0 0,37 5 70 0 0,43-26-178 0 0,-34 29-1422 0 0,2 4 1 0 0,-37 45 1444 0 0,94-90-1202 0 0,-19 22-2025 0 0,15-15-1843 0 0,11-14-2373 0 0</inkml:trace>
  <inkml:trace contextRef="#ctx0" brushRef="#br0" timeOffset="7715.863">1212 3266 0 0 0,'0'0'669'0'0,"0"0"404"0"0,0 0 211 0 0,0 0 38 0 0,0 0 9 0 0,0 0-18 0 0,0 0-39 0 0,0 0-22 0 0,9 2-58 0 0,-5-1-1238 0 0,4 0 482 0 0,-1 1 0 0 0,1-1 0 0 0,-1 0 0 0 0,1 0 0 0 0,0-1 0 0 0,-1 0 0 0 0,1-1-1 0 0,0 0 1 0 0,-1 0 0 0 0,1 0 0 0 0,-1-1 0 0 0,5-2-438 0 0,37-21 946 0 0,-1-2-1 0 0,-1-2 1 0 0,-1-2 0 0 0,-2-3-1 0 0,14-14-945 0 0,-26 21 143 0 0,0-1-1 0 0,-2-1 1 0 0,-1-2-1 0 0,-2-1 1 0 0,-1-1-1 0 0,-1-1 1 0 0,-2-2-1 0 0,3-8-142 0 0,-21 34-2 0 0,-1 0 0 0 0,0-1 0 0 0,0 1 1 0 0,-1-1-1 0 0,0 0 0 0 0,-1 0 0 0 0,0 0 0 0 0,-1 0 0 0 0,0 0 0 0 0,0 0 0 0 0,-2 0 0 0 0,1 0 0 0 0,-2-8 2 0 0,1 15-90 0 0,-1 0 1 0 0,1 1-1 0 0,-1-1 1 0 0,0 0-1 0 0,1 1 1 0 0,-1 0-1 0 0,-1-1 0 0 0,1 1 1 0 0,-1 0-1 0 0,1 0 1 0 0,-1 0-1 0 0,0 1 0 0 0,0-1 1 0 0,0 0-1 0 0,0 1 1 0 0,0 0-1 0 0,-1 0 1 0 0,1 0-1 0 0,-1 0 0 0 0,1 1 1 0 0,-1-1-1 0 0,0 1 1 0 0,0 0-1 0 0,1 0 1 0 0,-1 0-1 0 0,0 0 0 0 0,0 1 1 0 0,0 0-1 0 0,0 0 1 0 0,0 0-1 0 0,0 0 0 0 0,0 1 1 0 0,0-1-1 0 0,0 1 1 0 0,0 0-1 0 0,1 0 1 0 0,-1 0-1 0 0,0 1 0 0 0,1-1 1 0 0,-1 1-1 0 0,1 0 1 0 0,-1 0-1 0 0,1 0 0 0 0,0 1 1 0 0,0-1-1 0 0,0 1 1 0 0,-1 0 89 0 0,-4 5 19 0 0,1 0 0 0 0,-1 1 0 0 0,1 0 0 0 0,1 0 0 0 0,0 0 0 0 0,0 1 0 0 0,1 0 0 0 0,0 0 0 0 0,1 0 0 0 0,0 1 0 0 0,1 0 0 0 0,0-1 0 0 0,0 1 0 0 0,1 0 0 0 0,1 0 0 0 0,0 1 0 0 0,0-1 0 0 0,1 0 0 0 0,0 0 0 0 0,1 1 0 0 0,1-1 0 0 0,0 0 0 0 0,0 0 0 0 0,1 0 0 0 0,0-1 0 0 0,1 1 0 0 0,0-1 1 0 0,1 0-1 0 0,0 0 0 0 0,5 7-19 0 0,14 19 365 0 0,0-1 1 0 0,3-1 0 0 0,1-1 0 0 0,23 20-366 0 0,-12-12 108 0 0,8-4-637 0 0,-34-36-3161 0 0,-3-4-5564 0 0,-8 2 3029 0 0</inkml:trace>
  <inkml:trace contextRef="#ctx0" brushRef="#br0" timeOffset="8025.235">2375 2518 10698 0 0,'0'0'1209'0'0,"0"0"-219"0"0,0 0-139 0 0,0 0 31 0 0,0 0 89 0 0,0 0 33 0 0,0 0-48 0 0,0 0-136 0 0,0 0-140 0 0,0 0-127 0 0,0 0-95 0 0,0 0-74 0 0,0 0-64 0 0,-11 36-37 0 0,-38 113-52 0 0,-20 9 133 0 0,-76 132-633 0 0,111-203-2997 0 0,30-68-1763 0 0,3 0-3892 0 0,1-18 4752 0 0</inkml:trace>
  <inkml:trace contextRef="#ctx0" brushRef="#br0" timeOffset="8398.128">2425 2953 5713 0 0,'0'0'3048'0'0,"0"0"-1512"0"0,0 0-605 0 0,0 0 50 0 0,0 0 230 0 0,0 0 140 0 0,0 0-36 0 0,0 0-177 0 0,0 0-278 0 0,0 0-235 0 0,0 0-139 0 0,0 0-67 0 0,30-12-38 0 0,96-39-14 0 0,4 8 592 0 0,-60 38-894 0 0,-76 36-178 0 0,-84 78-2 0 0,23-38 35 0 0,57-58 90 0 0,-39 64 49 0 0,48-75-53 0 0,0 0 0 0 0,0 0 0 0 0,1 1 0 0 0,-1-1 0 0 0,1 0 0 0 0,-1 0 0 0 0,1 1 0 0 0,0-1 0 0 0,0 0 0 0 0,0 1 0 0 0,0-1 0 0 0,1 0 0 0 0,-1 1 0 0 0,0-1 0 0 0,1 0-1 0 0,0 0 1 0 0,-1 0 0 0 0,1 0 0 0 0,0 1 0 0 0,0-1 0 0 0,0 0 0 0 0,1 0 0 0 0,-1-1 0 0 0,0 1 0 0 0,1 0 0 0 0,-1 0 0 0 0,1-1 0 0 0,0 1 0 0 0,-1 0 0 0 0,1-1 0 0 0,0 0 0 0 0,0 1 0 0 0,0-1 0 0 0,0 0 0 0 0,0 0 0 0 0,2 0-6 0 0,9 4-22 0 0,0 0 1 0 0,0-2-1 0 0,0 1 1 0 0,0-2-1 0 0,0 0 1 0 0,1 0 0 0 0,-1-1-1 0 0,1-1 1 0 0,-1 0-1 0 0,1-1 1 0 0,-1-1-1 0 0,1 0 1 0 0,0-1 21 0 0,26-4-3458 0 0,-2-2-3343 0 0,-26 6-4023 0 0</inkml:trace>
  <inkml:trace contextRef="#ctx0" brushRef="#br0" timeOffset="9254.738">5254 3085 2753 0 0,'0'0'1062'0'0,"0"0"-235"0"0,0 0-28 0 0,0 0 249 0 0,0 0 185 0 0,0 0-1 0 0,0 0-169 0 0,0 0-222 0 0,0 0-147 0 0,0 0-73 0 0,0 0-43 0 0,0 0-67 0 0,0 0-73 0 0,5 8 1245 0 0,8-10-1221 0 0,-1-1 0 0 0,0 0 0 0 0,1-1-1 0 0,-1 0 1 0 0,0 0 0 0 0,-1-2 0 0 0,1 1 0 0 0,-1-2-1 0 0,0 1 1 0 0,-1-2 0 0 0,2-1-462 0 0,-3 4 195 0 0,35-26 150 0 0,-2-1 0 0 0,-1-2 0 0 0,-2-1 0 0 0,-2-2 0 0 0,21-27-345 0 0,-49 53 12 0 0,0-1 0 0 0,0 0 0 0 0,-1 0 0 0 0,0 0 0 0 0,-1-1 0 0 0,-1-1 0 0 0,0 1 0 0 0,-1-1 0 0 0,0 0 0 0 0,-1 0-1 0 0,-1 0 1 0 0,0-1 0 0 0,-1 1 0 0 0,1-11-12 0 0,-16-57-417 0 0,11 78 299 0 0,1-1 0 0 0,-1 0 0 0 0,0 1 1 0 0,0 0-1 0 0,0-1 0 0 0,-1 1 1 0 0,0 0-1 0 0,0 0 0 0 0,0 1 0 0 0,0-1 1 0 0,0 1-1 0 0,-1-1 0 0 0,1 1 0 0 0,-1 0 1 0 0,0 0-1 0 0,0 1 0 0 0,0-1 0 0 0,-1 1 1 0 0,1 0-1 0 0,-1 0 0 0 0,1 0 0 0 0,-1 0 1 0 0,1 1-1 0 0,-1 0 0 0 0,0 0 0 0 0,0 0 1 0 0,1 1-1 0 0,-1 0 0 0 0,0 0 0 0 0,0 0 1 0 0,0 0-1 0 0,0 1 0 0 0,1-1 0 0 0,-1 1 1 0 0,0 1-1 0 0,1-1 0 0 0,-1 1 0 0 0,0 0 118 0 0,-5 6 21 0 0,1 1-1 0 0,0 0 1 0 0,1 0 0 0 0,0 1-1 0 0,0 0 1 0 0,1 1-1 0 0,1 0 1 0 0,0 0-1 0 0,0 0 1 0 0,1 1-1 0 0,0 0 1 0 0,1 0-1 0 0,1 0 1 0 0,0 0-1 0 0,0 0 1 0 0,1 1-1 0 0,1-1 1 0 0,0 1-1 0 0,1 0 1 0 0,0-1 0 0 0,1 1-1 0 0,0 0 1 0 0,2 5-21 0 0,-1-3 69 0 0,1 0 0 0 0,0 0 0 0 0,1 0 0 0 0,0-1 0 0 0,2 0 0 0 0,-1 0 0 0 0,2 0 1 0 0,0-1-1 0 0,0 0 0 0 0,1 0 0 0 0,1-1 0 0 0,0 0 0 0 0,1 0 0 0 0,0-1 1 0 0,1 0-1 0 0,0-1 0 0 0,1 0 0 0 0,0-1 0 0 0,0-1 0 0 0,1 1 0 0 0,0-2 1 0 0,0 0-1 0 0,1-1 0 0 0,0 0 0 0 0,14 4-69 0 0,40-4-703 0 0,-46-9-2377 0 0,-3-3-4230 0 0,-13 2-1456 0 0</inkml:trace>
  <inkml:trace contextRef="#ctx0" brushRef="#br0" timeOffset="9508.613">6291 2437 12235 0 0,'0'0'964'0'0,"0"0"81"0"0,0 0 173 0 0,0 0 128 0 0,0 0-50 0 0,0 0-175 0 0,0 0-262 0 0,-23 35-209 0 0,-68 112-186 0 0,35-38 48 0 0,1 12-440 0 0,-36 72-328 0 0,14-72-3569 0 0,68-107 1854 0 0,-5 4-6227 0 0,12-13 666 0 0</inkml:trace>
  <inkml:trace contextRef="#ctx0" brushRef="#br0" timeOffset="9938.719">6246 2876 10162 0 0,'0'0'2051'0'0,"0"0"-1048"0"0,0 0-493 0 0,0 0 44 0 0,0 0 188 0 0,0 0 102 0 0,0 0-50 0 0,0 0-169 0 0,0 0-173 0 0,0 0-106 0 0,0 0-30 0 0,0 0-23 0 0,0 0-1 0 0,33-11 9 0 0,99-34-24 0 0,-45 28 316 0 0,-84 16-567 0 0,-1 1-24 0 0,-1-1-1 0 0,0 1 0 0 0,1-1 1 0 0,-1 1-1 0 0,0-1 0 0 0,1 1 1 0 0,-1 0-1 0 0,1 0 0 0 0,-1 0 1 0 0,1 0-1 0 0,-1 0 0 0 0,0 0 1 0 0,1 0-1 0 0,-1 0 0 0 0,1 0 1 0 0,-1 1-1 0 0,1-1 0 0 0,-1 1 1 0 0,0-1-1 0 0,1 1 0 0 0,-1-1 1 0 0,0 1-1 0 0,0 0 1 0 0,1 0-1 0 0,-1-1 0 0 0,0 1 1 0 0,0 0-1 0 0,0 0 0 0 0,0 0 1 0 0,0 0-1 0 0,0 1 0 0 0,0-1 1 0 0,0 0-1 0 0,-1 0 0 0 0,1 1-1 0 0,-2 10 41 0 0,-1-1-1 0 0,0 1 1 0 0,-1-1-1 0 0,-1 0 1 0 0,1 0-1 0 0,-2-1 1 0 0,0 1-1 0 0,0-1 1 0 0,-1 0-1 0 0,-5 8-40 0 0,-21 42 141 0 0,24-40-91 0 0,5-15-16 0 0,0 0 0 0 0,1 1 0 0 0,-1-1 0 0 0,1 1 1 0 0,0 0-1 0 0,1 0 0 0 0,0 0 0 0 0,0 0 0 0 0,0 0 0 0 0,0 0 0 0 0,1 0 1 0 0,0 0-1 0 0,1 0 0 0 0,-1 1-34 0 0,3-4 43 0 0,0 0-1 0 0,0 1 1 0 0,0-1 0 0 0,1-1 0 0 0,-1 1-1 0 0,0 0 1 0 0,1-1 0 0 0,0 0-1 0 0,0 0 1 0 0,0 0 0 0 0,0 0 0 0 0,0-1-1 0 0,0 1 1 0 0,0-1 0 0 0,0 0-1 0 0,1 0 1 0 0,-1-1 0 0 0,0 1 0 0 0,1-1-1 0 0,-1 0 1 0 0,0 0 0 0 0,1 0 0 0 0,-1-1-1 0 0,0 0 1 0 0,1 0 0 0 0,-1 0-1 0 0,4-1-42 0 0,53-21-220 0 0,-23 0-2845 0 0,-31 18 1649 0 0,6-3-4929 0 0,-3 1-4984 0 0</inkml:trace>
</inkml:ink>
</file>

<file path=ppt/ink/ink3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7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22605 0 0,'0'0'224'0'0,"0"0"-248"0"0,0 0-280 0 0,0 0-408 0 0,0 0-521 0 0,0 0-359 0 0,0 0-376 0 0,0 0-385 0 0,0 0-479 0 0,0 0-1249 0 0,0 0-3649 0 0</inkml:trace>
</inkml:ink>
</file>

<file path=ppt/ink/ink3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9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0 299 10242 0 0,'0'0'3652'0'0,"0"0"-2579"0"0,0 0-855 0 0,0 0 23 0 0,0 0 150 0 0,0 0 69 0 0,0 0-57 0 0,0 0-77 0 0,0 0-78 0 0,0 0-61 0 0,0 0 9 0 0,0 0 13 0 0,13 31 20 0 0,40 96 33 0 0,-25-75 374 0 0,-28-50-506 0 0,1-1 1 0 0,0 1-1 0 0,0 0 0 0 0,0-1 0 0 0,0 1 0 0 0,0-1 0 0 0,1 1 0 0 0,-1-1 0 0 0,0 1 0 0 0,1-1 0 0 0,-1 0 0 0 0,1 0 1 0 0,0 0-1 0 0,-1 0 0 0 0,1 0 0 0 0,0 0 0 0 0,-1 0 0 0 0,1 0 0 0 0,0-1 0 0 0,0 1 0 0 0,0-1 0 0 0,0 1 0 0 0,0-1 1 0 0,-1 0-1 0 0,1 0 0 0 0,0 0 0 0 0,0 0 0 0 0,0 0 0 0 0,0 0 0 0 0,0 0 0 0 0,0 0 0 0 0,0-1 0 0 0,0 1 0 0 0,0-1 1 0 0,-1 0-1 0 0,1 1 0 0 0,0-1 0 0 0,0 0 0 0 0,-1 0 0 0 0,1 0 0 0 0,-1 0 0 0 0,1-1 0 0 0,-1 1 0 0 0,1 0 0 0 0,-1-1 1 0 0,0 1-1 0 0,1-1 0 0 0,-1 1 0 0 0,0-1 0 0 0,0 1 0 0 0,0-1 0 0 0,0 0 0 0 0,0 0-130 0 0,59-129 1830 0 0,-50 102-1829 0 0,1 2 0 0 0,2 0 0 0 0,1 0-1 0 0,1 1 1 0 0,1 1 0 0 0,15-18-1 0 0,-20 28-235 0 0,5-4-709 0 0,-5 9-2479 0 0,-6 9-3889 0 0,-4 2 3088 0 0,-1-1-6901 0 0</inkml:trace>
  <inkml:trace contextRef="#ctx0" brushRef="#br0" timeOffset="362.02">624 409 4433 0 0,'0'0'3709'0'0,"0"0"-1263"0"0,0 0-309 0 0,0 0-28 0 0,0 0-230 0 0,0 0-363 0 0,0 0-313 0 0,0 0-188 0 0,0 0-133 0 0,0 0-112 0 0,0 0-75 0 0,0 0-100 0 0,0 0-90 0 0,27-24-55 0 0,84-77-71 0 0,-70 45 227 0 0,-39 54-588 0 0,0-1 0 0 0,-1 1 1 0 0,0-1-1 0 0,1 0 0 0 0,-1 0 0 0 0,0 1 0 0 0,-1-1 0 0 0,1 0 0 0 0,0 0 0 0 0,-1 0 0 0 0,1 0 0 0 0,-1 0 0 0 0,0 0 0 0 0,0 0 0 0 0,0 0 0 0 0,-1 0 0 0 0,1 0 0 0 0,-1 0 0 0 0,1 0 0 0 0,-1 0 0 0 0,0 1 0 0 0,0-1 0 0 0,0 0 0 0 0,-1 0 0 0 0,1 1 0 0 0,-1-1 1 0 0,1 1-1 0 0,-1-1 0 0 0,0 1 0 0 0,0 0 0 0 0,0-1 0 0 0,0 1 0 0 0,0 0 0 0 0,-1 0 0 0 0,1 1 0 0 0,-3-2-18 0 0,-1 1-64 0 0,1 1 0 0 0,-1 0 0 0 0,0 1-1 0 0,1-1 1 0 0,-1 1 0 0 0,0 0 0 0 0,0 1 0 0 0,0-1 0 0 0,1 1 0 0 0,-1 0 0 0 0,0 1-1 0 0,1-1 1 0 0,-1 1 0 0 0,1 0 0 0 0,0 1 0 0 0,-1-1 0 0 0,1 1 0 0 0,0 0 0 0 0,1 0 0 0 0,-1 1-1 0 0,0-1 1 0 0,1 1 0 0 0,0 0 0 0 0,0 0 0 0 0,0 1 0 0 0,-2 3 64 0 0,-3 3-127 0 0,1-1-1 0 0,1 2 1 0 0,0-1 0 0 0,0 1-1 0 0,1 0 1 0 0,0 0 0 0 0,2 1-1 0 0,-1-1 1 0 0,1 1 0 0 0,1 0-1 0 0,0 1 1 0 0,1-1 0 0 0,1 0-1 0 0,0 1 1 0 0,0-1 0 0 0,2 2 127 0 0,-1-7-143 0 0,0-1 0 0 0,1 1 0 0 0,0-1 0 0 0,1 1 0 0 0,0-1 0 0 0,0 0-1 0 0,0 0 1 0 0,1 0 0 0 0,0 0 0 0 0,0 0 0 0 0,1-1 0 0 0,0 1 0 0 0,0-1 0 0 0,1 0 0 0 0,0 0 0 0 0,0 0 0 0 0,0-1 0 0 0,0 0 0 0 0,1 0 0 0 0,0 0 0 0 0,0-1 0 0 0,0 0 0 0 0,1 0-1 0 0,-1 0 1 0 0,1-1 0 0 0,0 0 0 0 0,0 0 0 0 0,7 1 143 0 0,1 1-1031 0 0,18 3-1378 0 0,-9-6-3093 0 0,-7-2-3825 0 0</inkml:trace>
  <inkml:trace contextRef="#ctx0" brushRef="#br0" timeOffset="771.105">1009 424 2369 0 0,'0'0'1579'0'0,"0"0"278"0"0,0 0 537 0 0,0 0 336 0 0,0 0-68 0 0,0 0-315 0 0,0 0-351 0 0,0 0-344 0 0,0 0-267 0 0,0 0-213 0 0,0 0-207 0 0,0 0-165 0 0,32-10-140 0 0,100-36-93 0 0,-69 8 124 0 0,-51 25-501 0 0,154-119 556 0 0,-104 62-769 0 0,-56 61-1076 0 0,-14 25 271 0 0,5-10 821 0 0,1 0 0 0 0,-1 0 0 0 0,1 0-1 0 0,0 0 1 0 0,1 0 0 0 0,-1 0 0 0 0,1 1 0 0 0,1-1 0 0 0,-1 0-1 0 0,1 1 1 0 0,0-1 0 0 0,1 1 0 0 0,-1-1 0 0 0,1 0 0 0 0,0 1-1 0 0,1-1 1 0 0,0 0 0 0 0,0 0 0 0 0,0 0 0 0 0,1 0 0 0 0,-1 0-1 0 0,1-1 1 0 0,1 1 0 0 0,-1-1 0 0 0,1 0 0 0 0,0 0 0 0 0,0 0 0 0 0,1 0-1 0 0,-1-1 1 0 0,2 1 7 0 0,2 0 122 0 0,0-1-1 0 0,0 0 1 0 0,1 0-1 0 0,-1-1 1 0 0,1 0-1 0 0,0-1 1 0 0,0 0 0 0 0,0 0-1 0 0,0-1 1 0 0,0 0-1 0 0,0 0 1 0 0,0-1-1 0 0,1 0 1 0 0,-1-1-1 0 0,0 0 1 0 0,0-1-1 0 0,0 0 1 0 0,0 0-1 0 0,0-1 1 0 0,-1 0 0 0 0,1 0-1 0 0,-1-1 1 0 0,0 0-1 0 0,0-1 1 0 0,0 1-1 0 0,0-2 1 0 0,-1 1-1 0 0,0-1 1 0 0,0 0-1 0 0,2-3-121 0 0,10-11-56 0 0,0 0 0 0 0,-1-1 0 0 0,-2 0 0 0 0,0-2 0 0 0,-1 0 0 0 0,9-20 56 0 0,16-38-7629 0 0,-31 65-3399 0 0</inkml:trace>
</inkml:ink>
</file>

<file path=ppt/ink/ink3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8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7 4153 0 0,'0'0'2864'0'0,"0"0"-1410"0"0,0 0-354 0 0,0 0 59 0 0,0 0 107 0 0,0 0 18 0 0,0 0-66 0 0,0 0-157 0 0,0 0-228 0 0,0 0-184 0 0,0 0-156 0 0,-16-2-129 0 0,-54-2-99 0 0,7 32 59 0 0,51-19-259 0 0,-16 11-19 0 0,0 1 1 0 0,2 2-1 0 0,0 1 0 0 0,2 1 1 0 0,0 1-1 0 0,2 1 1 0 0,1 1-1 0 0,1 1 0 0 0,2 1 1 0 0,1 0-1 0 0,1 1 0 0 0,1 1 1 0 0,2 1-1 0 0,2 0 0 0 0,0 0 1 0 0,3 1-1 0 0,-4 29-46 0 0,11-53-6 0 0,0 0 0 0 0,1 0 0 0 0,0 0 0 0 0,1 0-1 0 0,0 0 1 0 0,0 0 0 0 0,2-1 0 0 0,-1 1 0 0 0,1 0 0 0 0,0-1-1 0 0,1 0 1 0 0,0 0 0 0 0,0 0 0 0 0,1 0 0 0 0,0-1 0 0 0,1 1-1 0 0,0-1 1 0 0,0-1 0 0 0,1 1 0 0 0,0-1 0 0 0,0 0 0 0 0,1-1 0 0 0,-1 1-1 0 0,1-1 1 0 0,1-1 0 0 0,2 2 6 0 0,16 4 109 0 0,1 0-1 0 0,-1-2 1 0 0,2-1 0 0 0,-1-1-1 0 0,1-2 1 0 0,0 0 0 0 0,0-2-1 0 0,0-2 1 0 0,0 0 0 0 0,0-2-1 0 0,1-1 1 0 0,-1-2 0 0 0,-1 0-1 0 0,1-2 1 0 0,0-1 0 0 0,-1-2-1 0 0,-1 0 1 0 0,0-2 0 0 0,21-11-109 0 0,-39 19 80 0 0,0 0-1 0 0,0-1 1 0 0,-1 0 0 0 0,1-1 0 0 0,-1 1 0 0 0,0-1 0 0 0,0-1 0 0 0,0 0 0 0 0,-1 0 0 0 0,0 0 0 0 0,0-1 0 0 0,0 0 0 0 0,-1-1 0 0 0,0 1 0 0 0,-1-1 0 0 0,0 0 0 0 0,0-1 0 0 0,0 1 0 0 0,-1-1 0 0 0,-1 0 0 0 0,1 0 0 0 0,-2 0 0 0 0,1 0 0 0 0,-1 0 0 0 0,0-1 0 0 0,-1 1 0 0 0,0-1 0 0 0,-1-3-80 0 0,-1 7-12 0 0,0 0 1 0 0,-1 0 0 0 0,0 1-1 0 0,-1-1 1 0 0,1 0 0 0 0,-1 1-1 0 0,0 0 1 0 0,0 0 0 0 0,-1 0 0 0 0,1 0-1 0 0,-1 0 1 0 0,0 1 0 0 0,0-1-1 0 0,-1 1 1 0 0,1 0 0 0 0,-1 1-1 0 0,0-1 1 0 0,0 1 0 0 0,-1 0-1 0 0,1 0 1 0 0,0 0 0 0 0,-1 1-1 0 0,0 0 1 0 0,0 0 11 0 0,-12-4-72 0 0,0 1 0 0 0,0 0 0 0 0,0 2 1 0 0,-1 0-1 0 0,1 1 0 0 0,-1 1 0 0 0,-4 0 72 0 0,17 1-30 0 0,-1 0 0 0 0,1 0 1 0 0,-1 1-1 0 0,1 0 0 0 0,-1 0 0 0 0,1 0 1 0 0,0 1-1 0 0,0 0 0 0 0,0 0 0 0 0,0 1 0 0 0,0-1 1 0 0,0 1-1 0 0,0 1 0 0 0,1-1 0 0 0,0 1 1 0 0,0 0-1 0 0,0 0 0 0 0,0 0 0 0 0,0 1 1 0 0,1 0-1 0 0,0 0 0 0 0,-1 1 30 0 0,4-4-2 0 0,0-1-1 0 0,0 0 0 0 0,0 1 1 0 0,1-1-1 0 0,-1 1 1 0 0,1-1-1 0 0,-1 1 1 0 0,1-1-1 0 0,0 1 1 0 0,-1-1-1 0 0,1 1 1 0 0,0 0-1 0 0,0-1 1 0 0,0 1-1 0 0,0-1 0 0 0,0 1 1 0 0,0 0-1 0 0,1-1 1 0 0,-1 1-1 0 0,1-1 1 0 0,-1 1-1 0 0,1-1 1 0 0,-1 1-1 0 0,1-1 1 0 0,0 1-1 0 0,0-1 1 0 0,-1 0-1 0 0,1 1 0 0 0,0-1 1 0 0,0 0-1 0 0,0 0 1 0 0,1 0-1 0 0,-1 0 1 0 0,0 0-1 0 0,0 0 1 0 0,1 0-1 0 0,-1 0 1 0 0,0 0-1 0 0,1 0 1 0 0,-1-1-1 0 0,1 1 3 0 0,63 18 492 0 0,-20-16-270 0 0,-1-2-1 0 0,0-2 1 0 0,1-1-1 0 0,-1-3 1 0 0,0-1-1 0 0,-1-3 1 0 0,1-1 0 0 0,7-5-222 0 0,151-30 237 0 0,-198 43 161 0 0,1 2-3702 0 0,-4 6-6873 0 0,-1-2-960 0 0</inkml:trace>
  <inkml:trace contextRef="#ctx0" brushRef="#br0" timeOffset="252.307">1445 592 15739 0 0,'0'0'953'0'0,"0"0"-417"0"0,0 0-64 0 0,0 0 64 0 0,0 0 16 0 0,0 0-104 0 0,0 0-192 0 0,0 0-120 0 0,0 0-64 0 0,0 0-64 0 0,0 0-48 0 0,0 0-160 0 0,0 0-256 0 0,0 0-408 0 0,0 159-888 0 0,1-159-1609 0 0,-1 3-2384 0 0,2-3-1545 0 0</inkml:trace>
  <inkml:trace contextRef="#ctx0" brushRef="#br0" timeOffset="493.097">1301 106 16379 0 0,'0'0'969'0'0,"0"0"-25"0"0,0 0-224 0 0,0 0-232 0 0,0 0-176 0 0,0 0-192 0 0,0 0-232 0 0,0 0-304 0 0,0 0-96 0 0,0 0-72 0 0,0 0-200 0 0,0 0-425 0 0,0 0-1127 0 0,0 0-2353 0 0,13 52-4601 0 0</inkml:trace>
</inkml:ink>
</file>

<file path=ppt/ink/ink3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4.1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0 12067 0 0,'0'0'773'0'0,"0"0"-238"0"0,0 0 102 0 0,0 0 296 0 0,0 0 208 0 0,0 0 10 0 0,0 0-201 0 0,0 0-282 0 0,-10 35-266 0 0,-29 107-198 0 0,4-39-125 0 0,9-48-2197 0 0,17-36-5394 0 0,6-12-2398 0 0</inkml:trace>
</inkml:ink>
</file>

<file path=ppt/ink/ink3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2.8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0 772 0 0 0,'0'0'652'0'0,"0"0"686"0"0,0 0 279 0 0,0 0 5 0 0,32 1-94 0 0,97 0-90 0 0,-43-22 1060 0 0,110-94 1279 0 0,-145 81-3277 0 0,-9 5-308 0 0,-1-2 0 0 0,-2-2 1 0 0,-1-1-1 0 0,-2-1 0 0 0,-1-3 0 0 0,-2-1 0 0 0,19-29-192 0 0,-47 60-16 0 0,0 0-1 0 0,0-1 0 0 0,-1 0 0 0 0,0 0 0 0 0,0-1 0 0 0,-1 1 0 0 0,0-1 0 0 0,-1 1 0 0 0,0-1 0 0 0,0 0 0 0 0,-1 0 0 0 0,-1 0 0 0 0,1 0 17 0 0,-2 8-45 0 0,1 0 0 0 0,0 0 0 0 0,0 0-1 0 0,0 0 1 0 0,-1 0 0 0 0,1 1-1 0 0,-1-1 1 0 0,0 0 0 0 0,1 0 0 0 0,-1 1-1 0 0,0-1 1 0 0,0 1 0 0 0,0-1-1 0 0,0 0 1 0 0,0 1 0 0 0,0 0 0 0 0,-1-1-1 0 0,1 1 1 0 0,0 0 0 0 0,-1 0-1 0 0,1-1 1 0 0,-1 1 0 0 0,1 0-1 0 0,-1 0 1 0 0,0 1 0 0 0,1-1 0 0 0,-1 0-1 0 0,0 1 1 0 0,0-1 0 0 0,1 1-1 0 0,-1-1 1 0 0,0 1 0 0 0,0 0 0 0 0,0 0-1 0 0,0-1 1 0 0,1 1 0 0 0,-1 1-1 0 0,0-1 1 0 0,0 0 0 0 0,0 0 0 0 0,0 1-1 0 0,1-1 46 0 0,-74 30-1954 0 0,61-17 1935 0 0,0-1 1 0 0,1 1 0 0 0,0 1 0 0 0,2 1 0 0 0,-1-1 0 0 0,2 2-1 0 0,0 0 1 0 0,0 0 0 0 0,2 0 0 0 0,0 1 0 0 0,1 0-1 0 0,1 1 1 0 0,0 0 0 0 0,1 0 0 0 0,1 0 0 0 0,1 0 0 0 0,1 1-1 0 0,0 0 1 0 0,2 16 18 0 0,1-28 59 0 0,0 1 1 0 0,1 0-1 0 0,0-1 0 0 0,0 1 0 0 0,1-1 0 0 0,0 0 1 0 0,0 0-1 0 0,0 0 0 0 0,1 0 0 0 0,0 0 0 0 0,1-1 1 0 0,0 0-1 0 0,0 0 0 0 0,0 0 0 0 0,0 0 0 0 0,1-1 1 0 0,0 0-1 0 0,0 0 0 0 0,0 0 0 0 0,1-1 0 0 0,0 0 1 0 0,0-1-1 0 0,0 1 0 0 0,0-1 0 0 0,6 1-59 0 0,9 4 234 0 0,-1-2 1 0 0,2 0-1 0 0,-1-2 0 0 0,1 0 0 0 0,-1-2 1 0 0,1 0-1 0 0,0-2 0 0 0,7 0-234 0 0,-6-3 123 0 0,0 0 1 0 0,0-2-1 0 0,-1 0 0 0 0,1-2 0 0 0,-1-1 0 0 0,-1 0 1 0 0,1-2-1 0 0,-2 0 0 0 0,1-2 0 0 0,-1 0 0 0 0,-1-2 0 0 0,0 0 1 0 0,-1-1-1 0 0,-1-1 0 0 0,0 0 0 0 0,-1-2 0 0 0,-1 0 0 0 0,-1-1 1 0 0,0 0-1 0 0,-2-1 0 0 0,0-1 0 0 0,10-22-123 0 0,-20 36-58 0 0,0 0 0 0 0,0 0 0 0 0,0-1 1 0 0,-1 0-1 0 0,0 1 0 0 0,-1-1 0 0 0,0 0 0 0 0,0 0 0 0 0,0 0 0 0 0,-1 0 0 0 0,-1 1 0 0 0,0-8 58 0 0,-35 19-2132 0 0,28 2 2071 0 0,1 1 1 0 0,0 0-1 0 0,0 0 0 0 0,1 1 1 0 0,0-1-1 0 0,0 2 0 0 0,1-1 1 0 0,0 0-1 0 0,0 1 0 0 0,1 0 1 0 0,0 0-1 0 0,1 1 0 0 0,0-1 1 0 0,1 0-1 0 0,-1 1 1 0 0,2 0-1 0 0,-1 0 0 0 0,2-1 1 0 0,-1 1-1 0 0,1 0 0 0 0,1 5 61 0 0,2-9 65 0 0,0-1 0 0 0,0 0 0 0 0,0 0 0 0 0,1 0 0 0 0,-1 0-1 0 0,1 0 1 0 0,1-1 0 0 0,-1 0 0 0 0,1 1 0 0 0,-1-2 0 0 0,1 1 0 0 0,0-1 0 0 0,1 1-1 0 0,-1-1 1 0 0,0-1 0 0 0,1 1 0 0 0,0-1 0 0 0,-1 0 0 0 0,1 0 0 0 0,0-1 0 0 0,0 1-1 0 0,0-1 1 0 0,0-1 0 0 0,0 1 0 0 0,6-1-65 0 0,9 0 194 0 0,1 0 0 0 0,0-1 0 0 0,-1-1 1 0 0,1-2-1 0 0,-1 0 0 0 0,0-1 0 0 0,0-1 0 0 0,0-1 0 0 0,-1 0 1 0 0,0-2-1 0 0,0-1 0 0 0,-1 0 0 0 0,0-1 0 0 0,-1-1 0 0 0,-1-1 0 0 0,0 0 1 0 0,0-2-1 0 0,-1 0 0 0 0,-1 0 0 0 0,-1-1 0 0 0,0-1 0 0 0,-1-1 1 0 0,-1 0-1 0 0,-1 0 0 0 0,0-1 0 0 0,-1-1 0 0 0,-2 0 0 0 0,0 0 1 0 0,3-10-195 0 0,-8 17-18 0 0,1 1-66 0 0,0 0 1 0 0,-1 0-1 0 0,0 0 1 0 0,-1-1 0 0 0,-1 1-1 0 0,0-1 1 0 0,0 0-1 0 0,-1 1 1 0 0,-1-1-1 0 0,-1-2 84 0 0,2 13-49 0 0,-1 0-1 0 0,0 1 1 0 0,1-1-1 0 0,-1 0 0 0 0,0 0 1 0 0,0 1-1 0 0,0-1 1 0 0,0 1-1 0 0,0-1 0 0 0,-1 1 1 0 0,1-1-1 0 0,0 1 1 0 0,-1 0-1 0 0,1 0 1 0 0,-1-1-1 0 0,1 1 0 0 0,-1 0 1 0 0,1 0-1 0 0,-1 1 1 0 0,0-1-1 0 0,0 0 0 0 0,1 0 1 0 0,-1 1-1 0 0,0-1 1 0 0,0 1-1 0 0,0 0 0 0 0,0 0 1 0 0,0-1-1 0 0,0 1 1 0 0,1 0-1 0 0,-1 1 1 0 0,0-1-1 0 0,0 0 0 0 0,0 0 1 0 0,0 1-1 0 0,0-1 1 0 0,1 1-1 0 0,-1 0 0 0 0,0-1 1 0 0,0 1-1 0 0,1 0 1 0 0,-1 0-1 0 0,0 0 1 0 0,1 0-1 0 0,-1 0 0 0 0,1 1 1 0 0,0-1-1 0 0,-1 0 1 0 0,1 1-1 0 0,0-1 0 0 0,0 1 1 0 0,0-1-1 0 0,0 1 1 0 0,0 0-1 0 0,0 0 50 0 0,-12 18 82 0 0,1 0-1 0 0,1 1 0 0 0,1 1 1 0 0,1 0-1 0 0,1 0 1 0 0,1 1-1 0 0,1 0 1 0 0,1 0-1 0 0,1 1 0 0 0,1-1 1 0 0,1 1-1 0 0,1 0 1 0 0,2 0-1 0 0,0-1 1 0 0,1 5-82 0 0,0-9-84 0 0,0 1 1 0 0,2-1 0 0 0,0 0 0 0 0,1-1 0 0 0,0 1-1 0 0,2-1 1 0 0,0 0 0 0 0,1 0 0 0 0,1-1-1 0 0,0 0 1 0 0,2-1 0 0 0,0 0 0 0 0,0 0 0 0 0,2-1-1 0 0,5 5 84 0 0,-5-11-2629 0 0,-1-7-5827 0 0,-10-2 2039 0 0</inkml:trace>
  <inkml:trace contextRef="#ctx0" brushRef="#br0" timeOffset="262.742">2252 356 12555 0 0,'0'0'1815'0'0,"0"0"-882"0"0,0 0-222 0 0,0 0 187 0 0,0 0 142 0 0,0 0-59 0 0,0 0-208 0 0,0 0-252 0 0,0 0-228 0 0,-10 33-129 0 0,-31 104-65 0 0,27-45 13 0 0,27 15-1375 0 0,-13-82-3093 0 0,0-14-2866 0 0,0-7-832 0 0</inkml:trace>
  <inkml:trace contextRef="#ctx0" brushRef="#br0" timeOffset="510.74">1900 393 10322 0 0,'0'0'1060'0'0,"0"0"-430"0"0,0 0-63 0 0,0 0 200 0 0,0 0 213 0 0,0 0 108 0 0,0 0-18 0 0,0 0-82 0 0,0 0-84 0 0,0 0-120 0 0,0 0-149 0 0,32-7-122 0 0,102-20-134 0 0,-20 16 208 0 0,64 18-643 0 0,-104 16-5853 0 0,-70-22 4762 0 0,0 1-528 0 0,-1 0-3553 0 0,-1 1-2031 0 0</inkml:trace>
  <inkml:trace contextRef="#ctx0" brushRef="#br0" timeOffset="776.809">1998 758 7602 0 0,'0'0'3299'0'0,"0"0"-2227"0"0,0 0-470 0 0,0 0 366 0 0,0 0 322 0 0,0 0 48 0 0,0 0-164 0 0,0 0-239 0 0,0 0-210 0 0,0 0-148 0 0,0 0-132 0 0,0 0-104 0 0,33-2-81 0 0,108-7-84 0 0,87-21-2241 0 0,-182 23-2644 0 0,-33 4 1161 0 0,4 2-6934 0 0</inkml:trace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4:03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0 0 0,'0'0'593'0'0,"0"0"282"0"0,0 0 147 0 0,0 0 17 0 0,0 0-39 0 0,0 0-48 0 0,0 0-56 0 0,0 0-89 0 0,9 0-97 0 0,29 0 49 0 0,-15 0 3025 0 0,45 7-194 0 0,79-14-1729 0 0,-75 0-1654 0 0,-41 6-7854 0 0,-22 1 2728 0 0,-8 0-610 0 0</inkml:trace>
</inkml:ink>
</file>

<file path=ppt/ink/ink3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31.8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90 8978 0 0,'0'0'932'0'0,"0"0"-112"0"0,0 0-126 0 0,0 0 87 0 0,0 0 191 0 0,0 0 171 0 0,0 0 70 0 0,0 0-88 0 0,0 0-231 0 0,0 0-290 0 0,0 0-259 0 0,0-3-250 0 0,0-6-108 0 0,0 25-4 0 0,0 29 104 0 0,0 294 943 0 0,0 170-2560 0 0,-6-441-1437 0 0,-10-28-5959 0 0,12-32 2666 0 0</inkml:trace>
  <inkml:trace contextRef="#ctx0" brushRef="#br0" timeOffset="448.858">0 24 11378 0 0,'0'0'1019'0'0,"0"0"-368"0"0,0 0-317 0 0,0 0-77 0 0,0 0 20 0 0,0 0 55 0 0,0 0 72 0 0,0 0 57 0 0,0 0 21 0 0,32 2-34 0 0,102 11-57 0 0,-42 16 26 0 0,-70-18-328 0 0,2-2-36 0 0,0 2 1 0 0,-1 1 0 0 0,-1 1 0 0 0,0 1 0 0 0,0 1 0 0 0,-2 0 0 0 0,0 2 0 0 0,0 0 0 0 0,-2 2-1 0 0,5 5-53 0 0,-19-18 39 0 0,0-1-1 0 0,-1 1 1 0 0,1 0-1 0 0,-1 1 1 0 0,0-1-1 0 0,-1 1 1 0 0,0-1-1 0 0,0 1 0 0 0,0 0 1 0 0,-1-1-1 0 0,1 1 1 0 0,-2 0-1 0 0,1 0 1 0 0,-1 0-1 0 0,0 0 1 0 0,-1 0-1 0 0,1 0 0 0 0,-1 0 1 0 0,-1 0-1 0 0,1 0 1 0 0,-1-1-1 0 0,0 1 1 0 0,-2 1-39 0 0,-4 11 169 0 0,-1 0 1 0 0,-2-1 0 0 0,1-1 0 0 0,-2 0-1 0 0,-1 0 1 0 0,0-1 0 0 0,-3 2-170 0 0,-94 123 871 0 0,107-137-866 0 0,0 1 1 0 0,0-1 0 0 0,1 0-1 0 0,-1 1 1 0 0,1-1 0 0 0,0 1 0 0 0,0 0-1 0 0,1 0 1 0 0,-1 0 0 0 0,1 0-1 0 0,0 0 1 0 0,1 0 0 0 0,-1 0-1 0 0,1 0 1 0 0,0 0 0 0 0,0 0-1 0 0,1 0 1 0 0,-1 0 0 0 0,1 0-1 0 0,0 0 1 0 0,0 0 0 0 0,1 0 0 0 0,0 0-1 0 0,0 0 1 0 0,0-1 0 0 0,0 1-1 0 0,1-1 1 0 0,-1 1 0 0 0,1-1-1 0 0,1 1-5 0 0,4 2 41 0 0,0-1 0 0 0,1 1 0 0 0,0-2-1 0 0,0 1 1 0 0,0-1 0 0 0,0 0-1 0 0,1-1 1 0 0,0 0 0 0 0,0-1 0 0 0,0 0-1 0 0,0 0 1 0 0,1-1 0 0 0,-1-1-1 0 0,1 1 1 0 0,-1-2 0 0 0,2 1-41 0 0,66 0-3721 0 0,-70-1 2979 0 0,8-3-8093 0 0,-11 3 889 0 0</inkml:trace>
  <inkml:trace contextRef="#ctx0" brushRef="#br0" timeOffset="780.213">998 543 6993 0 0,'0'0'1370'0'0,"0"0"-219"0"0,0 0-40 0 0,0 0 61 0 0,0 0 0 0 0,0 0-130 0 0,0 0-183 0 0,0 0-175 0 0,0 0-156 0 0,0 0-148 0 0,0 0-128 0 0,0 0-97 0 0,-20 35-46 0 0,-60 106-11 0 0,78-138-90 0 0,0 0 0 0 0,0 0-1 0 0,0 0 1 0 0,0 0 0 0 0,0 0 0 0 0,0 0 0 0 0,1 1 0 0 0,0-1 0 0 0,0 1 0 0 0,0-1 0 0 0,0 1 0 0 0,0-1 0 0 0,1 1 0 0 0,-1-1 0 0 0,1 1 0 0 0,0 0 0 0 0,0-1 0 0 0,0 1 0 0 0,1 0 0 0 0,-1 0-8 0 0,3 5 41 0 0,-1-2 42 0 0,1 0 1 0 0,0-1 0 0 0,0 1-1 0 0,1-1 1 0 0,0 0 0 0 0,0 0-1 0 0,0 0 1 0 0,1-1 0 0 0,0 1 0 0 0,0-1-1 0 0,0 0 1 0 0,1 0 0 0 0,-1-1-1 0 0,1 0 1 0 0,0 0 0 0 0,0 0-1 0 0,1-1 1 0 0,-1 0 0 0 0,1 0-1 0 0,0 0 1 0 0,0-1 0 0 0,0 0-1 0 0,0-1 1 0 0,0 1 0 0 0,0-1-1 0 0,0-1 1 0 0,0 1 0 0 0,1-1 0 0 0,-1-1-1 0 0,0 1 1 0 0,0-1 0 0 0,0 0-1 0 0,0-1 1 0 0,0 0 0 0 0,0 0-1 0 0,0 0 1 0 0,0-1 0 0 0,-1 0-1 0 0,1 0 1 0 0,3-3-84 0 0,-3 2 63 0 0,0 0 0 0 0,-1-1-1 0 0,1 0 1 0 0,-1 0 0 0 0,0 0-1 0 0,0-1 1 0 0,0 0 0 0 0,-1 0 0 0 0,0 0-1 0 0,0-1 1 0 0,-1 1 0 0 0,1-1 0 0 0,-2-1-1 0 0,1 1 1 0 0,-1 0 0 0 0,0-1-1 0 0,0 0 1 0 0,-1 1 0 0 0,0-1 0 0 0,-1 0-1 0 0,1 0 1 0 0,-1 0 0 0 0,-1 0 0 0 0,0-1-1 0 0,0 1 1 0 0,-1 0 0 0 0,-1-8-63 0 0,1 11-181 0 0,0 0 1 0 0,-1-1-1 0 0,0 1 0 0 0,0 0 1 0 0,0 0-1 0 0,0 0 1 0 0,-1 0-1 0 0,0 0 1 0 0,0 1-1 0 0,0-1 1 0 0,-1 1-1 0 0,0 0 0 0 0,0 0 1 0 0,0 0-1 0 0,0 1 1 0 0,0-1-1 0 0,-1 1 1 0 0,1 0-1 0 0,-1 0 0 0 0,0 0 1 0 0,0 1-1 0 0,-3-1 181 0 0,-119-26-10850 0 0,100 28 6313 0 0,8 1 1580 0 0</inkml:trace>
  <inkml:trace contextRef="#ctx0" brushRef="#br0" timeOffset="1201.477">1633 602 9906 0 0,'0'0'623'0'0,"0"0"-108"0"0,0 0 97 0 0,0 0 156 0 0,0 0 78 0 0,0 0-30 0 0,0 0-103 0 0,0 0-85 0 0,0 0-92 0 0,-32 30-105 0 0,-98 94-137 0 0,90-66-71 0 0,40-50-202 0 0,0-5 13 0 0,-1 0 0 0 0,1 0 0 0 0,0 0 0 0 0,0 0 1 0 0,0 0-1 0 0,1 0 0 0 0,-1 0 0 0 0,1-1 0 0 0,-1 1 1 0 0,1 0-1 0 0,0 0 0 0 0,0 0 0 0 0,0-1 0 0 0,1 1 1 0 0,-1-1-1 0 0,1 1 0 0 0,-1-1 0 0 0,1 1 0 0 0,0-1 1 0 0,0 0-1 0 0,0 0 0 0 0,0 0 0 0 0,0 0 0 0 0,0 0 1 0 0,1 0-1 0 0,-1-1 0 0 0,1 1 0 0 0,-1-1 0 0 0,1 1 1 0 0,-1-1-1 0 0,1 0 0 0 0,0 0 0 0 0,0 0 0 0 0,0-1 1 0 0,-1 1-1 0 0,1-1 0 0 0,0 1 0 0 0,0-1 0 0 0,0 0 1 0 0,0 0-1 0 0,0 0 0 0 0,0-1-34 0 0,5 2 197 0 0,-1-1 0 0 0,1-1 0 0 0,-1 1 1 0 0,0-1-1 0 0,1-1 0 0 0,-1 1 0 0 0,0-1 0 0 0,0 0 1 0 0,0-1-1 0 0,0 0 0 0 0,0 0 0 0 0,-1 0 0 0 0,1-1 1 0 0,-1 0-1 0 0,0 0 0 0 0,0-1 0 0 0,-1 0 0 0 0,1 0 0 0 0,-1 0 1 0 0,0 0-1 0 0,1-2-197 0 0,16-20 32 0 0,-1-2 1 0 0,-1 0-1 0 0,-2-1 1 0 0,0 0-1 0 0,-2-2 1 0 0,-2 0-1 0 0,-1 0 1 0 0,-1-2-1 0 0,-2 1 1 0 0,-1-1-1 0 0,-2-1 1 0 0,-1 0-1 0 0,-2 0 1 0 0,0-25-33 0 0,-3 41-246 0 0,-1 0 0 0 0,-1 0 0 0 0,0 0 0 0 0,-1 0 0 0 0,-1 0 0 0 0,-1 1 0 0 0,-1-1 0 0 0,0 1 0 0 0,-2 0-1 0 0,0 1 1 0 0,0-1 0 0 0,-2 1 0 0 0,0 1 0 0 0,-1 0 0 0 0,-2-1 246 0 0,10 13-17 0 0,-1 1-1 0 0,0 0 1 0 0,0 0-1 0 0,0 0 1 0 0,0 0-1 0 0,-1 1 0 0 0,1-1 1 0 0,-1 1-1 0 0,1 0 1 0 0,-1 0-1 0 0,0 0 0 0 0,0 0 1 0 0,0 1-1 0 0,0-1 1 0 0,0 1-1 0 0,0 0 0 0 0,0 1 1 0 0,0-1-1 0 0,0 1 1 0 0,-1-1-1 0 0,1 1 0 0 0,0 0 1 0 0,0 1-1 0 0,-1-1 1 0 0,1 1-1 0 0,0 0 1 0 0,0 0-1 0 0,0 0 0 0 0,0 1 1 0 0,0-1-1 0 0,0 1 1 0 0,-1 0 17 0 0,-5 4 20 0 0,1 0 1 0 0,-1 0-1 0 0,1 1 1 0 0,1 0 0 0 0,-1 1-1 0 0,1 0 1 0 0,0 0 0 0 0,1 1-1 0 0,0 0 1 0 0,0 0-1 0 0,-2 5-20 0 0,1 2 53 0 0,0 0 0 0 0,1 1 0 0 0,1 0 0 0 0,1 0-1 0 0,0 0 1 0 0,1 0 0 0 0,1 1 0 0 0,1 0-1 0 0,0 0 1 0 0,2 0 0 0 0,-1-1 0 0 0,2 1 0 0 0,1 0-1 0 0,0 0 1 0 0,1-1 0 0 0,1 1 0 0 0,1-1 0 0 0,0 0-1 0 0,1 0 1 0 0,1 0 0 0 0,1-1 0 0 0,0 0-1 0 0,1-1 1 0 0,0 0 0 0 0,2 0 0 0 0,-1-1 0 0 0,2 0-1 0 0,0-1 1 0 0,1 0 0 0 0,0-1 0 0 0,6 3-53 0 0,1 3 17 0 0,2-1 1 0 0,0-1-1 0 0,1-1 0 0 0,0-1 1 0 0,2-1-1 0 0,-1-1 0 0 0,1-1 1 0 0,1-1-1 0 0,6 0-17 0 0,26 2-3597 0 0,3-8-3639 0 0,-45-4-2661 0 0</inkml:trace>
</inkml:ink>
</file>

<file path=ppt/ink/ink3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02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398 905 7162 0 0,'0'0'1573'0'0,"0"0"-28"0"0,0 0 47 0 0,0 0-5 0 0,0 0-220 0 0,0 0-359 0 0,-33 2-322 0 0,-106 8-173 0 0,135-10-467 0 0,-1 0 0 0 0,0 0-1 0 0,1 1 1 0 0,-1 0 0 0 0,0-1 0 0 0,1 1-1 0 0,-1 1 1 0 0,1-1 0 0 0,-1 1 0 0 0,1 0 0 0 0,0 0-1 0 0,0 0 1 0 0,0 0 0 0 0,0 1 0 0 0,0 0 0 0 0,-1 1-46 0 0,-7 6 187 0 0,2-5-130 0 0,1 0 0 0 0,0 1 0 0 0,0 0-1 0 0,0 0 1 0 0,1 1 0 0 0,0 1 0 0 0,0-1 0 0 0,1 1-1 0 0,0 0 1 0 0,1 1 0 0 0,-1-1 0 0 0,2 2 0 0 0,-1-1 0 0 0,1 0-1 0 0,1 1 1 0 0,-1 0 0 0 0,2 0 0 0 0,-1 0 0 0 0,2 1-1 0 0,-1-1 1 0 0,1 1 0 0 0,1-1 0 0 0,0 1 0 0 0,0 0-1 0 0,2 10-56 0 0,1-16 25 0 0,0-1-1 0 0,0 1 0 0 0,1-1 0 0 0,0 0 0 0 0,0 0 0 0 0,0 0 0 0 0,0 0 1 0 0,1 0-1 0 0,-1-1 0 0 0,1 1 0 0 0,0-1 0 0 0,0 0 0 0 0,0 0 0 0 0,1 0 1 0 0,-1-1-1 0 0,1 0 0 0 0,-1 0 0 0 0,1 0 0 0 0,0 0 0 0 0,0 0 0 0 0,0-1 1 0 0,-1 0-1 0 0,1 0 0 0 0,1-1 0 0 0,-1 1 0 0 0,0-1 0 0 0,0 0 0 0 0,0-1 0 0 0,0 1 1 0 0,0-1-1 0 0,0 0 0 0 0,0 0 0 0 0,0 0 0 0 0,0-1 0 0 0,-1 0 0 0 0,1 0 1 0 0,0 0-1 0 0,-1 0 0 0 0,0-1 0 0 0,2-1-24 0 0,24-16 169 0 0,-2-1 0 0 0,-1-1 0 0 0,0-2 0 0 0,-2 0 0 0 0,0-2 0 0 0,-2-1 0 0 0,-1 0 0 0 0,13-24-169 0 0,5 6-618 0 0,-39 45 279 0 0,-1 12-484 0 0,-4 42 411 0 0,2-48 410 0 0,0 0 0 0 0,0 0 0 0 0,1 0 0 0 0,0 0 0 0 0,0 0 0 0 0,0 0 0 0 0,1 1 0 0 0,-1-1-1 0 0,2 0 1 0 0,-1 0 0 0 0,1 1 0 0 0,0-1 0 0 0,0 0 0 0 0,1 0 0 0 0,-1 0 0 0 0,1 0 0 0 0,1 0 0 0 0,-1-1-1 0 0,1 1 1 0 0,0 0 0 0 0,0-1 0 0 0,1 0 0 0 0,0 0 0 0 0,0 0 0 0 0,0 0 0 0 0,0-1 0 0 0,1 0 0 0 0,-1 1-1 0 0,1-2 1 0 0,0 1 0 0 0,1 0 0 0 0,1 0 2 0 0,3-1 50 0 0,0-1-1 0 0,1 0 0 0 0,0-1 1 0 0,-1 0-1 0 0,1 0 1 0 0,0-1-1 0 0,-1-1 0 0 0,1 0 1 0 0,0 0-1 0 0,-1-1 1 0 0,1 0-1 0 0,-1-1 0 0 0,0 0 1 0 0,0-1-1 0 0,0 0 1 0 0,0-1-1 0 0,0 1 0 0 0,-1-2 1 0 0,0 0-1 0 0,0 0 1 0 0,2-3-50 0 0,20-16 210 0 0,-1-1 0 0 0,-1-2 0 0 0,-2-1 0 0 0,0-1 1 0 0,0-5-211 0 0,1-3 34 0 0,-1-2 1 0 0,-3-1 0 0 0,-1-1 0 0 0,-2-1 0 0 0,-2 0 0 0 0,-2-2 0 0 0,10-42-35 0 0,-18 52-53 0 0,-1 1 1 0 0,-2-2-1 0 0,-2 1 1 0 0,0 0-1 0 0,-3-1 1 0 0,-2-21 52 0 0,2 56-26 0 0,-1-1 0 0 0,0 0 0 0 0,1 0 0 0 0,-1 0 1 0 0,0 0-1 0 0,0 1 0 0 0,0-1 0 0 0,-1 0 0 0 0,1 0 0 0 0,0 0 0 0 0,-1 1 1 0 0,1-1-1 0 0,-1 0 0 0 0,1 0 0 0 0,-1 1 0 0 0,0-1 0 0 0,0 0 0 0 0,0 1 0 0 0,0-1 1 0 0,0 1-1 0 0,0-1 0 0 0,0 1 0 0 0,0 0 0 0 0,0-1 0 0 0,-1 1 0 0 0,1 0 1 0 0,-1 0-1 0 0,1 0 0 0 0,-1 0 0 0 0,1 0 0 0 0,-1 0 0 0 0,0 0 0 0 0,1 1 0 0 0,-1-1 1 0 0,0 1-1 0 0,0-1 0 0 0,1 1 0 0 0,-1-1 0 0 0,0 1 0 0 0,0 0 0 0 0,0 0 1 0 0,0 0-1 0 0,1 0 0 0 0,-1 0 0 0 0,0 1 0 0 0,0-1 0 0 0,0 0 0 0 0,1 1 0 0 0,-1-1 1 0 0,0 1-1 0 0,0 0 0 0 0,1-1 0 0 0,-2 2 26 0 0,-13 13-85 0 0,2 1-1 0 0,0 1 1 0 0,0 0 0 0 0,2 1-1 0 0,0 0 1 0 0,1 1 0 0 0,1 0-1 0 0,0 1 1 0 0,2 0 85 0 0,-7 10 16 0 0,2 1-1 0 0,1 0 1 0 0,1 1 0 0 0,2 0 0 0 0,1 0-1 0 0,2 1 1 0 0,1 0 0 0 0,2 0 0 0 0,0 0 0 0 0,3 0-1 0 0,1 1 1 0 0,2 9-16 0 0,0-27 56 0 0,1-1-1 0 0,0 1 0 0 0,1-1 1 0 0,1 0-1 0 0,0 0 0 0 0,1 0 1 0 0,1-1-1 0 0,0 0 0 0 0,1-1 1 0 0,0 0-1 0 0,1 0 0 0 0,1-1 1 0 0,0 0-1 0 0,0-1 0 0 0,1 0 1 0 0,1-1-1 0 0,0 0 0 0 0,0-1 1 0 0,1 0-1 0 0,0-2 0 0 0,0 1 1 0 0,1-2-1 0 0,0 0 0 0 0,0 0 1 0 0,1-2-1 0 0,-1 0 1 0 0,1 0-1 0 0,2-2-55 0 0,-7 0 72 0 0,0-2 0 0 0,0 1 0 0 0,0-1 0 0 0,0-1 1 0 0,0 0-1 0 0,0-1 0 0 0,0 0 0 0 0,0-1 0 0 0,-1 0 0 0 0,1 0 0 0 0,-1-1 1 0 0,1 0-1 0 0,-1-1 0 0 0,-1-1 0 0 0,1 1 0 0 0,-1-1 0 0 0,0-1 0 0 0,0 0 1 0 0,-1 0-1 0 0,0-1 0 0 0,4-5-72 0 0,-3 5 20 0 0,-2-1 0 0 0,1-1 0 0 0,-1 1 0 0 0,-1-1 0 0 0,1-1 0 0 0,-2 1 0 0 0,1-1 1 0 0,-2 0-1 0 0,1 0 0 0 0,-2 0 0 0 0,1-1 0 0 0,-2 0 0 0 0,1 1 0 0 0,-2-1 0 0 0,1 0 0 0 0,-2 0 0 0 0,1 0 1 0 0,-2 0-1 0 0,0 0 0 0 0,0 0 0 0 0,-1 0 0 0 0,0 1 0 0 0,-1-1 0 0 0,0 1 0 0 0,-1-1 0 0 0,-1 1 0 0 0,0 0 0 0 0,0 1 1 0 0,-1-1-1 0 0,-5-7-20 0 0,4 11-111 0 0,0 0-1 0 0,-1 0 1 0 0,0 1 0 0 0,0 0 0 0 0,0 0 0 0 0,-1 1 0 0 0,1 0 0 0 0,-1 0 0 0 0,0 1 0 0 0,-1 0 0 0 0,1 1 0 0 0,-1 0 0 0 0,0 0-1 0 0,0 1 1 0 0,0 1 0 0 0,0 0 0 0 0,0 0 0 0 0,0 0 0 0 0,0 2 0 0 0,0-1 0 0 0,0 1 0 0 0,0 1 111 0 0,-7 0-651 0 0,0 1 0 0 0,1 1 0 0 0,-1 1-1 0 0,1 0 1 0 0,0 1 0 0 0,1 1 0 0 0,-1 1 0 0 0,2 0 0 0 0,-1 0 0 0 0,1 2 0 0 0,0 0 0 0 0,-8 7 651 0 0,-2 6-5363 0 0,6-8-2185 0 0</inkml:trace>
  <inkml:trace contextRef="#ctx0" brushRef="#br0" timeOffset="336.057">1785 718 5873 0 0,'0'0'3265'0'0,"0"0"-1099"0"0,0 0-347 0 0,0 0-200 0 0,0 0-338 0 0,0 0-350 0 0,-35 19-280 0 0,-104 65-153 0 0,134-82-465 0 0,1 1 1 0 0,0-1 0 0 0,-1 1 0 0 0,1-1 0 0 0,1 1 0 0 0,-1 0 0 0 0,0 1 0 0 0,1-1 0 0 0,-1 0 0 0 0,1 1 0 0 0,0 0-1 0 0,0 0 1 0 0,1 0 0 0 0,-1 0 0 0 0,1 0 0 0 0,0 1 0 0 0,0-1 0 0 0,-1 4-34 0 0,-1 4 84 0 0,1-5-37 0 0,0 1-1 0 0,0 0 0 0 0,0 0 0 0 0,1 0 0 0 0,0 1 0 0 0,1-1 1 0 0,0 0-1 0 0,0 1 0 0 0,1-1 0 0 0,0 1 0 0 0,0-1 1 0 0,1 1-1 0 0,0-1 0 0 0,1 0 0 0 0,-1 1 0 0 0,2-1 0 0 0,-1 0 1 0 0,1 0-1 0 0,0 0 0 0 0,1-1 0 0 0,0 1 0 0 0,0-1 1 0 0,1 0-1 0 0,0 0 0 0 0,0 0 0 0 0,0-1 0 0 0,1 0 0 0 0,0 0 1 0 0,0 0-1 0 0,1-1 0 0 0,-1 0 0 0 0,1 0 0 0 0,1 0 1 0 0,-1-1-1 0 0,4 2-46 0 0,-4-3 107 0 0,1 0 0 0 0,-1-1 1 0 0,1 1-1 0 0,0-1 0 0 0,-1-1 1 0 0,1 1-1 0 0,0-2 0 0 0,0 1 1 0 0,0-1-1 0 0,0 0 0 0 0,0 0 1 0 0,0-1-1 0 0,0 0 0 0 0,0-1 1 0 0,0 0-1 0 0,-1 0 0 0 0,1 0 1 0 0,-1-1-1 0 0,1 0 0 0 0,-1-1 1 0 0,0 0-1 0 0,0 0 0 0 0,-1 0 1 0 0,1-1-1 0 0,1-1-107 0 0,0-3 57 0 0,0-1 1 0 0,0 0-1 0 0,-1 0 0 0 0,0 0 1 0 0,-1-1-1 0 0,-1 0 0 0 0,1 0 1 0 0,-2 0-1 0 0,1-1 0 0 0,-2 0 1 0 0,1 0-1 0 0,-2 0 0 0 0,1 0 1 0 0,-2 0-1 0 0,0 0 0 0 0,0-1-57 0 0,-1 0-803 0 0,-1 1 0 0 0,0-1 0 0 0,-1 1 0 0 0,0-1 0 0 0,0 1 1 0 0,-2 0-1 0 0,0 0 0 0 0,0 0 0 0 0,-1 0 0 0 0,-1-1 803 0 0,-6-9-6352 0 0,4 6-3281 0 0</inkml:trace>
  <inkml:trace contextRef="#ctx0" brushRef="#br0" timeOffset="1202.593">2121 913 8594 0 0,'0'0'2270'0'0,"0"0"-1129"0"0,0 0-94 0 0,0 0 273 0 0,0 0 78 0 0,0 0-75 0 0,0 0-115 0 0,0 0-190 0 0,0 0-167 0 0,0 0-249 0 0,0 0-289 0 0,0 0-175 0 0,3 2-108 0 0,3 26-42 0 0,-7-26 3 0 0,1 0 1 0 0,0-1-1 0 0,-1 1 0 0 0,1 0 1 0 0,0 0-1 0 0,0-1 0 0 0,0 1 1 0 0,0 0-1 0 0,1 0 0 0 0,-1-1 1 0 0,0 1-1 0 0,1 0 0 0 0,-1-1 0 0 0,1 1 1 0 0,0 0-1 0 0,0-1 0 0 0,-1 1 1 0 0,1-1-1 0 0,0 1 0 0 0,0-1 1 0 0,0 1-1 0 0,0-1 0 0 0,1 0 1 0 0,-1 0-1 0 0,0 1 0 0 0,2-1 9 0 0,5 2 22 0 0,0 0 0 0 0,1-1 0 0 0,0 0 0 0 0,-1 0 0 0 0,1-1 0 0 0,0-1 0 0 0,-1 1 0 0 0,1-1 0 0 0,0-1 0 0 0,0 0 0 0 0,-1 0 0 0 0,1 0 0 0 0,0-1 0 0 0,-1-1 0 0 0,1 1 0 0 0,-1-1 0 0 0,0-1-22 0 0,206-117 492 0 0,-213 121-495 0 0,0-1 1 0 0,0 0-1 0 0,-1 1 1 0 0,1-1 0 0 0,0 1-1 0 0,0-1 1 0 0,0 1-1 0 0,0-1 1 0 0,0 1 0 0 0,0 0-1 0 0,0-1 1 0 0,0 1-1 0 0,0 0 1 0 0,0 0 0 0 0,0 0-1 0 0,0 0 1 0 0,0 0-1 0 0,0 0 1 0 0,0 0 0 0 0,0 0-1 0 0,0 0 1 0 0,0 0-1 0 0,0 1 1 0 0,0-1 0 0 0,0 0-1 0 0,0 1 1 0 0,0-1-1 0 0,0 1 1 0 0,-1-1 0 0 0,1 1-1 0 0,0-1 1 0 0,0 1-1 0 0,0-1 1 0 0,0 1 0 0 0,-1 0-1 0 0,1 0 1 0 0,0-1-1 0 0,-1 1 1 0 0,1 0 0 0 0,-1 0-1 0 0,1 0 1 0 0,-1 0-1 0 0,1 0 1 0 0,-1 0 0 0 0,1 0 2 0 0,3 5 20 0 0,33 49 138 0 0,-34-52-100 0 0,1 1 0 0 0,0-1 1 0 0,0 0-1 0 0,1-1 0 0 0,-1 1 0 0 0,0-1 0 0 0,1 0 0 0 0,0 0 0 0 0,-1 0 0 0 0,1 0 0 0 0,0-1 0 0 0,0 0 0 0 0,0 0 0 0 0,0 0 0 0 0,0-1 0 0 0,0 1 0 0 0,5-2-58 0 0,-1 2 112 0 0,1-2 0 0 0,-1 1 0 0 0,1-1-1 0 0,-1-1 1 0 0,0 0 0 0 0,1 0 0 0 0,-1-1-1 0 0,0 0 1 0 0,0-1 0 0 0,-1 1 0 0 0,1-2-1 0 0,-1 1 1 0 0,0-1 0 0 0,0-1 0 0 0,3-1-112 0 0,77-85 728 0 0,-14-59-340 0 0,-53 69-1309 0 0,-3-1 1 0 0,-3-1 0 0 0,-5 0-1 0 0,-3-1 1 0 0,-4 0-1 0 0,-4-22 921 0 0,-22 44 376 0 0,22 63-367 0 0,0 0 0 0 0,1 0 0 0 0,-1-1-1 0 0,0 1 1 0 0,1 0 0 0 0,-1 0 0 0 0,0 0-1 0 0,1 0 1 0 0,-1 1 0 0 0,1-1-1 0 0,-1 0 1 0 0,0 0 0 0 0,1 0 0 0 0,-1 0-1 0 0,0 1 1 0 0,1-1 0 0 0,-1 0 0 0 0,1 0-1 0 0,-1 1 1 0 0,1-1 0 0 0,-1 1 0 0 0,1-1-1 0 0,-1 0 1 0 0,1 1 0 0 0,-1-1 0 0 0,1 1-1 0 0,-1-1 1 0 0,1 1 0 0 0,0-1-1 0 0,-1 1 1 0 0,1 0 0 0 0,0-1 0 0 0,-1 1-1 0 0,1-1 1 0 0,0 1 0 0 0,0 0 0 0 0,0-1-1 0 0,0 1 1 0 0,0 0 0 0 0,-1-1 0 0 0,1 1-1 0 0,0 0 1 0 0,0-1 0 0 0,0 1 0 0 0,1-1-1 0 0,-1 1 1 0 0,0 0 0 0 0,0-1-1 0 0,0 1-8 0 0,0 1 8 0 0,-22 141 1095 0 0,42-93-66 0 0,-13-12-641 0 0,-2 1 0 0 0,-2 0 0 0 0,-1 0 0 0 0,-4 32-396 0 0,2-14 139 0 0,-11 493-58 0 0,28-468-434 0 0,-3-100-546 0 0,-3-75-2967 0 0,-10 63-302 0 0,-2-1-3339 0 0,-1 15-664 0 0</inkml:trace>
  <inkml:trace contextRef="#ctx0" brushRef="#br0" timeOffset="1454.254">2593 478 15427 0 0,'0'0'981'0'0,"0"0"-544"0"0,0 0 111 0 0,0 0 316 0 0,0 0 142 0 0,0 0-39 0 0,38-1-194 0 0,126-8-186 0 0,24-9 1415 0 0,110-27-2002 0 0,-9 1-1398 0 0,-233 38-841 0 0,15-3-6939 0 0,-34 5-1599 0 0</inkml:trace>
</inkml:ink>
</file>

<file path=ppt/ink/ink3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9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1 874 2216 0 0,'0'0'550'0'0,"0"0"-391"0"0,0 0 126 0 0,0 0 463 0 0,0 0 370 0 0,0 0 49 0 0,0 0-151 0 0,0 0-169 0 0,0 0-111 0 0,0 0-83 0 0,0 0-29 0 0,0 0-6 0 0,0 0 31 0 0,9 29 48 0 0,30 85 40 0 0,-21-47 2785 0 0,-19-165 4753 0 0,7 68-8271 0 0,2 0-1 0 0,1 1 1 0 0,2 1-1 0 0,0 0 0 0 0,2 0 1 0 0,1 1-1 0 0,14-20-3 0 0,31-19-1101 0 0,-41 66-3706 0 0,-2 6-4353 0 0,-11-2-413 0 0</inkml:trace>
  <inkml:trace contextRef="#ctx0" brushRef="#br0" timeOffset="298.46">676 635 7330 0 0,'0'0'1985'0'0,"0"0"-12"0"0,0 0 25 0 0,0 0-139 0 0,0 0-370 0 0,0 0-446 0 0,0 0-325 0 0,0 0-180 0 0,0 0-122 0 0,0 0-58 0 0,0 0-62 0 0,0 0-85 0 0,0 0-53 0 0,-32 32-46 0 0,-98 99-46 0 0,128-129-65 0 0,-1 0 0 0 0,0-1 1 0 0,1 1-1 0 0,-1 0 0 0 0,1 1 1 0 0,-1-1-1 0 0,1 0 0 0 0,0 1 1 0 0,0-1-1 0 0,0 1 0 0 0,0 0 0 0 0,1-1 1 0 0,-1 1-1 0 0,1 0 0 0 0,-1 0 1 0 0,1 0-1 0 0,0 0 0 0 0,0 0 1 0 0,1 0-1 0 0,-1 1 0 0 0,1-1 1 0 0,-1 3-2 0 0,2 4-5 0 0,-1-7 9 0 0,-1 0 0 0 0,1 0 0 0 0,0 0 0 0 0,0 1 0 0 0,0-1 0 0 0,0 0 0 0 0,0 0 1 0 0,1 0-1 0 0,0 0 0 0 0,-1 0 0 0 0,1 1 0 0 0,0-1 0 0 0,1-1 0 0 0,-1 1 0 0 0,0 0 0 0 0,1 0 1 0 0,0 0-1 0 0,-1-1 0 0 0,1 1 0 0 0,0-1 0 0 0,0 1 0 0 0,1-1 0 0 0,-1 0 0 0 0,0 0 0 0 0,1 0 0 0 0,0 0 1 0 0,-1 0-1 0 0,1-1 0 0 0,0 1 0 0 0,0-1 0 0 0,0 0 0 0 0,0 1 0 0 0,0-1 0 0 0,0-1 0 0 0,0 1 1 0 0,0 0-1 0 0,0-1 0 0 0,2 1-4 0 0,5-2 121 0 0,-1 0 0 0 0,1-1 1 0 0,-1 0-1 0 0,1 0 0 0 0,-1-1 1 0 0,0 0-1 0 0,0-1 0 0 0,0 0 1 0 0,-1 0-1 0 0,1-1 0 0 0,-1 0 0 0 0,0-1 1 0 0,0 0-1 0 0,-1 0 0 0 0,0 0 1 0 0,0-1-1 0 0,0 0 0 0 0,-1 0 1 0 0,0-1-1 0 0,0 0 0 0 0,-1 0 1 0 0,0 0-1 0 0,-1-1 0 0 0,0 0 0 0 0,2-3-121 0 0,-4 7-23 0 0,-1 0 0 0 0,1 0-1 0 0,-1-1 1 0 0,0 1 0 0 0,0 0-1 0 0,0 0 1 0 0,-1-1 0 0 0,0 1-1 0 0,0 0 1 0 0,0 0 0 0 0,-1-1-1 0 0,1 1 1 0 0,-1 0 0 0 0,-1 0-1 0 0,1 0 1 0 0,-1 0-1 0 0,0 0 1 0 0,0 0 0 0 0,-1-3 23 0 0,0 5-223 0 0,1 0 1 0 0,-1-1-1 0 0,1 1 1 0 0,-1 0 0 0 0,0 1-1 0 0,0-1 1 0 0,0 0-1 0 0,0 1 1 0 0,-1 0-1 0 0,1 0 1 0 0,-1 0 0 0 0,1 0-1 0 0,-1 0 1 0 0,0 1-1 0 0,0-1 1 0 0,0 1 0 0 0,0 0 222 0 0,-38-6-8380 0 0,28 6-2546 0 0</inkml:trace>
  <inkml:trace contextRef="#ctx0" brushRef="#br0" timeOffset="636.728">1240 190 14555 0 0,'0'0'1650'0'0,"0"0"-319"0"0,0 0-240 0 0,0 0-176 0 0,0 0-218 0 0,0 0-205 0 0,0 0-108 0 0,0 0-12 0 0,0 0 47 0 0,0 0 25 0 0,0 0-33 0 0,-8 33-76 0 0,-24 110-103 0 0,21-85-112 0 0,3 1-1 0 0,2-1 1 0 0,3 1 0 0 0,2 36-120 0 0,2-52 5 0 0,-2-23-112 0 0,0 0 1 0 0,2-1-1 0 0,1 1 1 0 0,0 0-1 0 0,1-1 1 0 0,2 0-1 0 0,0 1 1 0 0,0-2-1 0 0,2 1 1 0 0,0-1-1 0 0,2 0 1 0 0,-1 0-1 0 0,2-1 1 0 0,2 1 106 0 0,-8-17-4535 0 0,-13-15-4337 0 0,4 9-42 0 0</inkml:trace>
  <inkml:trace contextRef="#ctx0" brushRef="#br0" timeOffset="1420.133">846 646 10458 0 0,'0'0'3082'0'0,"0"0"-2168"0"0,0 0-612 0 0,0 0 181 0 0,0 0 223 0 0,0 0 54 0 0,0 0-57 0 0,0 0-116 0 0,34 0-119 0 0,112 0-26 0 0,287-24 969 0 0,-167-14-3527 0 0,-84 9-3719 0 0,-182 29 6064 0 0,0 0-1 0 0,0 0 0 0 0,0 0 0 0 0,0 1 1 0 0,0-1-1 0 0,0 0 0 0 0,0 0 0 0 0,0 0 1 0 0,0 0-1 0 0,0 1 0 0 0,0-1 1 0 0,0 0-1 0 0,0 0 0 0 0,0 0 0 0 0,0 0 1 0 0,0 1-1 0 0,0-1 0 0 0,0 0 1 0 0,1 0-229 0 0,-38 12 1383 0 0,7-1-266 0 0,6-2-781 0 0,0 1 0 0 0,1 2 0 0 0,0 0 1 0 0,1 1-1 0 0,0 2 0 0 0,1 0 0 0 0,1 1 0 0 0,1 1 1 0 0,0 1-1 0 0,-4 6-336 0 0,20-22-8 0 0,1 1 0 0 0,-1-1 0 0 0,0 1 0 0 0,1-1 0 0 0,0 1 0 0 0,0 0 0 0 0,0 0 0 0 0,0 0 0 0 0,0 0 0 0 0,0 0 0 0 0,1 1 0 0 0,-1-1 0 0 0,1 1 0 0 0,0-1 0 0 0,0 1 0 0 0,1-1 0 0 0,-1 1 0 0 0,1-1 0 0 0,-1 1 0 0 0,1 0 0 0 0,0-1 0 0 0,0 1 0 0 0,1-1 0 0 0,-1 1 0 0 0,1 0 0 0 0,0-1 0 0 0,0 1 0 0 0,0-1 0 0 0,0 0 0 0 0,1 1 0 0 0,-1-1 0 0 0,1 0 0 0 0,0 0 0 0 0,0 0 0 0 0,0 0 0 0 0,2 2 8 0 0,6-3 18 0 0,0 0 1 0 0,1 0 0 0 0,-1-1-1 0 0,0-1 1 0 0,1 0 0 0 0,-1 0-1 0 0,1-1 1 0 0,-1 0 0 0 0,1-1-1 0 0,-1 0 1 0 0,0-1 0 0 0,0 0-1 0 0,0 0 1 0 0,0-1 0 0 0,-1 0 0 0 0,1-1-1 0 0,-1 0 1 0 0,0-1 0 0 0,-1 0-1 0 0,1 0 1 0 0,-1-1 0 0 0,0 0-1 0 0,-1 0 1 0 0,1-1 0 0 0,2-4-19 0 0,62-75-738 0 0,-70 123-1090 0 0,-4-31 1817 0 0,1 1 0 0 0,1 0 0 0 0,-1 0 0 0 0,1 0 0 0 0,0 0 0 0 0,0 0 0 0 0,1 0 0 0 0,-1 0 0 0 0,1 0 0 0 0,1 0 0 0 0,-1 0 0 0 0,1 0 0 0 0,0-1 0 0 0,0 1 0 0 0,1-1 0 0 0,0 1 0 0 0,0-1 0 0 0,0 0 0 0 0,0 0 0 0 0,1 0 0 0 0,0-1 0 0 0,0 1 0 0 0,0-1 0 0 0,1 0 0 0 0,-1 0 0 0 0,1-1 0 0 0,0 1 0 0 0,0-1 0 0 0,0 0 0 0 0,1 0 0 0 0,-1-1 0 0 0,1 1 0 0 0,-1-1 0 0 0,1 0 11 0 0,11-3 73 0 0,-1 0 0 0 0,0-1 0 0 0,1-1 1 0 0,-1 0-1 0 0,0-1 0 0 0,0-1 0 0 0,-1 0 0 0 0,1-1 0 0 0,-1-1 0 0 0,0 0 0 0 0,-1-1 0 0 0,0-1 0 0 0,0 0 0 0 0,-1-1 0 0 0,0-1 0 0 0,-1 0 1 0 0,0 0-1 0 0,4-7-73 0 0,-2 6 57 0 0,19-14 61 0 0,-2-2 0 0 0,-1-1 0 0 0,-1-1 1 0 0,-2-1-1 0 0,-1-2 0 0 0,17-27-118 0 0,-22 27-237 0 0,-1-1 0 0 0,-2-1 0 0 0,-1-1 0 0 0,-2 0 0 0 0,-2-1 0 0 0,-1 0 0 0 0,-2-1 0 0 0,-1 0 0 0 0,-2-1-1 0 0,-2 0 1 0 0,-1 0 0 0 0,-3-2 237 0 0,-2 39 8 0 0,0 0-1 0 0,0 0 0 0 0,0 0 0 0 0,0 1 1 0 0,0-1-1 0 0,-1 0 0 0 0,1 1 0 0 0,-1-1 1 0 0,0 1-1 0 0,1-1 0 0 0,-1 1 0 0 0,0 0 1 0 0,0-1-1 0 0,0 1 0 0 0,1 0 0 0 0,-1 0 0 0 0,0 1 1 0 0,-1-1-1 0 0,1 0 0 0 0,0 1 0 0 0,0-1 1 0 0,0 1-1 0 0,0-1 0 0 0,0 1 0 0 0,-1 0 1 0 0,1 0-1 0 0,0 0 0 0 0,0 0 0 0 0,0 1 1 0 0,-1-1-1 0 0,1 1 0 0 0,0-1 0 0 0,0 1 1 0 0,0 0-1 0 0,0-1 0 0 0,0 1 0 0 0,0 0 1 0 0,0 1-1 0 0,0-1 0 0 0,1 0 0 0 0,-1 0 0 0 0,-1 2-7 0 0,-9 7 33 0 0,1 2 0 0 0,0 0 0 0 0,0 0 0 0 0,1 1-1 0 0,1 0 1 0 0,0 1 0 0 0,1 0 0 0 0,0 0-1 0 0,1 1 1 0 0,1 0 0 0 0,1 0 0 0 0,0 0-1 0 0,0 1 1 0 0,2 0 0 0 0,0 0 0 0 0,1 0-1 0 0,0 0 1 0 0,1 0 0 0 0,1 0 0 0 0,1 1-1 0 0,0-1 1 0 0,1 0 0 0 0,3 9-33 0 0,-1 2 125 0 0,0-1 0 0 0,2 1 1 0 0,2-1-1 0 0,0 0 0 0 0,1-1 1 0 0,2 0-1 0 0,0 0 0 0 0,2-1 0 0 0,1-1 1 0 0,1 0-1 0 0,0-1 0 0 0,2-1 0 0 0,11 12-125 0 0,-18-22 33 0 0,1-1 0 0 0,1 0 0 0 0,0-1 0 0 0,0 0 0 0 0,1 0 0 0 0,0-2 0 0 0,0 1 0 0 0,1-2 0 0 0,-1 0 0 0 0,15 4-33 0 0,-27-9-35 0 0,0 0 1 0 0,1 0 0 0 0,-1 0-1 0 0,1 0 1 0 0,-1 0-1 0 0,1-1 1 0 0,0 1 0 0 0,-1-1-1 0 0,1 1 1 0 0,-1-1 0 0 0,1 0-1 0 0,0 1 1 0 0,-1-1-1 0 0,1 0 1 0 0,0 0 0 0 0,-1 0-1 0 0,1 0 1 0 0,0-1-1 0 0,-1 1 1 0 0,1 0 0 0 0,0-1-1 0 0,-1 1 1 0 0,1-1 0 0 0,-1 1-1 0 0,1-1 1 0 0,-1 0-1 0 0,1 0 1 0 0,-1 0 0 0 0,1 0-1 0 0,-1 0 1 0 0,0 0 0 0 0,1 0-1 0 0,-1 0 1 0 0,0 0-1 0 0,0-1 1 0 0,0 1 0 0 0,0 0-1 0 0,0-1 1 0 0,0 1 0 0 0,-1-1-1 0 0,1 1 1 0 0,0-1-1 0 0,-1 1 1 0 0,1-1 0 0 0,-1 0-1 0 0,1 1 1 0 0,-1-1-1 0 0,0 0 1 0 0,0 1 0 0 0,0-1 34 0 0,-7-37-3594 0 0,-12 7-5093 0 0,15 27 6874 0 0,-4-11-4431 0 0</inkml:trace>
  <inkml:trace contextRef="#ctx0" brushRef="#br0" timeOffset="1939.83">2153 429 5985 0 0,'0'0'2998'0'0,"0"0"-1520"0"0,0 0-139 0 0,0 0 112 0 0,0 0-134 0 0,0 0-150 0 0,33 9-76 0 0,107 28-25 0 0,-26-25 778 0 0,-53-11-1285 0 0,0-3 1 0 0,-1-2-1 0 0,32-8-559 0 0,281-40-2725 0 0,-300 48-4052 0 0,-63 13 955 0 0,-24 14 5495 0 0,12-20 419 0 0,-2 1 293 0 0,1 0 1 0 0,0 1 0 0 0,0 0 0 0 0,0-1 0 0 0,0 1 0 0 0,1 0 0 0 0,0 1 0 0 0,0-1 0 0 0,0 0 0 0 0,1 1 0 0 0,0-1-1 0 0,0 1 1 0 0,0-1 0 0 0,0 1 0 0 0,1-1 0 0 0,0 1 0 0 0,0-1 0 0 0,1 1 0 0 0,0 1-386 0 0,1-3 151 0 0,0 1 1 0 0,0-1-1 0 0,1-1 1 0 0,0 1-1 0 0,-1 0 1 0 0,2 0-1 0 0,-1-1 1 0 0,0 0 0 0 0,0 0-1 0 0,1 0 1 0 0,0 0-1 0 0,0 0 1 0 0,0-1-1 0 0,0 1 1 0 0,0-1-1 0 0,0 0 1 0 0,0 0-1 0 0,1-1 1 0 0,-1 1-1 0 0,1-1 1 0 0,2 0-152 0 0,3 2 216 0 0,1-1 1 0 0,0 0 0 0 0,0 0-1 0 0,0-1 1 0 0,0-1 0 0 0,1 0-1 0 0,-1 0 1 0 0,0-1 0 0 0,0 0-1 0 0,0-1 1 0 0,0-1 0 0 0,-1 0-1 0 0,1 0 1 0 0,-1-1 0 0 0,1 0-1 0 0,-1 0 1 0 0,0-2 0 0 0,-1 1-1 0 0,1-1 1 0 0,-1 0 0 0 0,0-1-1 0 0,-1 0 1 0 0,0-1-1 0 0,0 0 1 0 0,0 0 0 0 0,-1 0-1 0 0,0-1 1 0 0,-1 0 0 0 0,0-1-1 0 0,0 1 1 0 0,-1-1 0 0 0,0 0-1 0 0,0-3-216 0 0,-4 10-32 0 0,0 0 0 0 0,0 0-1 0 0,0 1 1 0 0,0-1 0 0 0,0-1-1 0 0,-1 1 1 0 0,1 0-1 0 0,-1 0 1 0 0,0 0 0 0 0,0 0-1 0 0,0 0 1 0 0,0 0 0 0 0,-1 0-1 0 0,1 0 1 0 0,-1 0 0 0 0,0 0-1 0 0,0 0 1 0 0,0 0-1 0 0,0 0 1 0 0,0 0 0 0 0,-1 0-1 0 0,1 1 1 0 0,-1-1 0 0 0,0 1-1 0 0,0-1 1 0 0,0 1 0 0 0,0-1-1 0 0,0 1 1 0 0,0 0-1 0 0,-1 0 1 0 0,1 0 0 0 0,-1 0-1 0 0,1 1 1 0 0,-1-1 0 0 0,0 1-1 0 0,0 0 1 0 0,0-1 0 0 0,1 1-1 0 0,-1 0 1 0 0,0 1 0 0 0,-1-1-1 0 0,1 0 1 0 0,0 1-1 0 0,0 0 1 0 0,-2 0 32 0 0,-5 0-63 0 0,0 0-1 0 0,-1 1 0 0 0,1 0 1 0 0,0 1-1 0 0,0 0 1 0 0,0 1-1 0 0,0 0 1 0 0,0 0-1 0 0,1 1 1 0 0,-1 0-1 0 0,1 1 1 0 0,0 0-1 0 0,0 1 1 0 0,1 0-1 0 0,0 0 1 0 0,0 0-1 0 0,0 1 0 0 0,1 1 1 0 0,0-1-1 0 0,0 1 1 0 0,1 0-1 0 0,-5 8 64 0 0,3-4-15 0 0,0 1 0 0 0,0 0 0 0 0,2 0 0 0 0,-1 1-1 0 0,2-1 1 0 0,0 1 0 0 0,1 1 0 0 0,0-1 0 0 0,1 1-1 0 0,0-1 1 0 0,1 1 0 0 0,1 0 0 0 0,1 0 0 0 0,0 0-1 0 0,2 12 16 0 0,-1-19 11 0 0,1 0-1 0 0,0-1 0 0 0,1 1 1 0 0,0-1-1 0 0,0 1 0 0 0,0-1 1 0 0,1 0-1 0 0,0 0 1 0 0,1-1-1 0 0,-1 1 0 0 0,1-1 1 0 0,1 0-1 0 0,-1 0 0 0 0,1-1 1 0 0,0 1-1 0 0,0-1 0 0 0,0-1 1 0 0,1 1-1 0 0,0-1 0 0 0,0 0 1 0 0,0-1-1 0 0,0 1 1 0 0,1-2-1 0 0,-1 1 0 0 0,5 0-10 0 0,16 5-685 0 0,0-2 0 0 0,0 0-1 0 0,1-2 1 0 0,0-2 0 0 0,-1 0 0 0 0,10-2 685 0 0,-3-1-6367 0 0,-11-6-3850 0 0</inkml:trace>
</inkml:ink>
</file>

<file path=ppt/ink/ink3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8.2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0 11458 0 0,'0'0'1506'0'0,"0"0"-86"0"0,0 0 5 0 0,0 0 6 0 0,0 0-119 0 0,0 0-238 0 0,0 0-249 0 0,0 0-205 0 0,0 0-150 0 0,0 0-29 0 0,0 0 18 0 0,0 0 49 0 0,0 0 1 0 0,0 30-58 0 0,0 99-92 0 0,13 315 444 0 0,-11-382-822 0 0,-8 160-1180 0 0,-4-183-982 0 0,4-28-1528 0 0,-2-1-4435 0 0,6-7-1675 0 0</inkml:trace>
  <inkml:trace contextRef="#ctx0" brushRef="#br0" timeOffset="477.056">1 567 12347 0 0,'0'0'1193'0'0,"0"0"-453"0"0,0 0 18 0 0,0 0 247 0 0,0 0 134 0 0,0 0-53 0 0,0 0-135 0 0,38-7-139 0 0,126-21-99 0 0,272-32 917 0 0,-229 49-2751 0 0,-138 11-2027 0 0,-1-1-3798 0 0,-52 1 4596 0 0,-9 5-139 0 0,-20 5 3928 0 0,-85 39 7768 0 0,93-45-9039 0 0,-1 0 0 0 0,1 0 0 0 0,0 0 0 0 0,0 1 1 0 0,0 0-1 0 0,1 0 0 0 0,0 0 0 0 0,-1 0 0 0 0,2 1 0 0 0,-1-1 0 0 0,1 1 0 0 0,0 0 0 0 0,0 0 0 0 0,0 0 1 0 0,1 0-1 0 0,0 1 0 0 0,0-1 0 0 0,1 1 0 0 0,0-1 0 0 0,0 1 0 0 0,1 0 0 0 0,-1-1 0 0 0,1 5-168 0 0,1-8 37 0 0,0 1 0 0 0,0-1 0 0 0,0 1-1 0 0,0-1 1 0 0,0 1 0 0 0,1-1 0 0 0,-1 0-1 0 0,1 0 1 0 0,0 0 0 0 0,0 0 0 0 0,0 0-1 0 0,0 0 1 0 0,0-1 0 0 0,1 1 0 0 0,0-1-1 0 0,-1 1 1 0 0,1-1 0 0 0,0 0 0 0 0,0 0-1 0 0,0 0 1 0 0,0 0 0 0 0,0-1-1 0 0,1 1 1 0 0,-1-1 0 0 0,0 0 0 0 0,1 0-1 0 0,1 0-36 0 0,99 11 1452 0 0,-98-13-1404 0 0,0 1 1 0 0,0-1-1 0 0,-1-1 1 0 0,1 1 0 0 0,0-1-1 0 0,0 0 1 0 0,-1 0-1 0 0,1-1 1 0 0,-1 0 0 0 0,1 0-1 0 0,-1 0 1 0 0,0-1-1 0 0,-1 1 1 0 0,1-1 0 0 0,0 0-1 0 0,-1-1 1 0 0,0 1-1 0 0,0-1 1 0 0,0 0-1 0 0,-1 1 1 0 0,0-2 0 0 0,0 1-1 0 0,0 0 1 0 0,0-1-1 0 0,-1 1 1 0 0,0-1 0 0 0,0 0-1 0 0,0 0 1 0 0,-1 0-1 0 0,0 0 1 0 0,0 0 0 0 0,-1 0-1 0 0,0 0 1 0 0,0 0-1 0 0,0 0 1 0 0,0 0-1 0 0,-1 0 1 0 0,0 0 0 0 0,0 0-1 0 0,-1 0 1 0 0,0 1-1 0 0,0-1 1 0 0,0 0 0 0 0,-1 1-1 0 0,0-1 1 0 0,-2-3-49 0 0,-73-63-3434 0 0,46 55-814 0 0,-2 6-4207 0 0,21 9-919 0 0</inkml:trace>
</inkml:ink>
</file>

<file path=ppt/ink/ink3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6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176 428 3489 0 0,'0'0'304'0'0,"0"0"-220"0"0,0 0-144 0 0,0 0 49 0 0,0 0 88 0 0,0 0 110 0 0,0 0 127 0 0,0 0 136 0 0,0 0 146 0 0,0 0 130 0 0,0 0 109 0 0,11-3 94 0 0,74-24 1237 0 0,-17-6-951 0 0,-1-4-1 0 0,-3-2 1 0 0,-1-3 0 0 0,-2-3-1 0 0,2-6-1214 0 0,-55 45 245 0 0,0-1 0 0 0,0 0 0 0 0,-1 0 0 0 0,1-1-1 0 0,-2 1 1 0 0,1-2 0 0 0,-1 1 0 0 0,0-1 0 0 0,-1 0-1 0 0,0 0 1 0 0,-1 0 0 0 0,1-1 0 0 0,-2 0 0 0 0,1 0-1 0 0,-2 0 1 0 0,2-5-245 0 0,-5 15 28 0 0,0 0 0 0 0,0 0-1 0 0,0 0 1 0 0,0-1 0 0 0,1 1-1 0 0,-1 0 1 0 0,0 0 0 0 0,0 0-1 0 0,0 0 1 0 0,0 0 0 0 0,0 1-1 0 0,0-1 1 0 0,1 0-1 0 0,-1 0 1 0 0,0 0 0 0 0,0 1-1 0 0,0-1 1 0 0,0 1 0 0 0,1-1-1 0 0,-1 0 1 0 0,0 1 0 0 0,1-1-1 0 0,-1 1 1 0 0,0 0 0 0 0,1-1-1 0 0,-1 1 1 0 0,0-1 0 0 0,1 1-1 0 0,-1 0 1 0 0,1 0 0 0 0,-1-1-1 0 0,1 1 1 0 0,-1 0 0 0 0,1 0-1 0 0,0 0 1 0 0,0-1 0 0 0,-1 1-1 0 0,1 0-27 0 0,-25 45-19 0 0,1 1-1 0 0,3 1 1 0 0,2 0-1 0 0,2 2 1 0 0,2 0-1 0 0,3 1 1 0 0,1 0-1 0 0,-2 47 20 0 0,1 50-653 0 0,7 0-1 0 0,10 74 654 0 0,-5-214-38 0 0,3 11-50 0 0,-1 0-1 0 0,-1 1 0 0 0,-1-1 1 0 0,-1 0-1 0 0,-1 1 1 0 0,0-1-1 0 0,-1 0 0 0 0,-2 0 1 0 0,0 0-1 0 0,0-1 1 0 0,-2 1-1 0 0,0-1 0 0 0,-1-1 1 0 0,-1 0-1 0 0,-3 5 89 0 0,-5-4-34 0 0,1 0 1 0 0,-2-1-1 0 0,0-1 0 0 0,-1 0 0 0 0,-1-2 1 0 0,0 0-1 0 0,-1-1 0 0 0,-1-1 0 0 0,0-2 0 0 0,0 0 1 0 0,-1-1-1 0 0,0-1 0 0 0,0-1 0 0 0,-1-1 0 0 0,0-1 1 0 0,0-1-1 0 0,-1-1 0 0 0,-20-1 34 0 0,42-2 50 0 0,0 0 0 0 0,1 0-1 0 0,-1 0 1 0 0,0 0 0 0 0,0 0-1 0 0,0-1 1 0 0,1 1 0 0 0,-1-1 0 0 0,0 0-1 0 0,1 0 1 0 0,-1 0 0 0 0,0 0-1 0 0,1-1 1 0 0,0 1 0 0 0,-1-1 0 0 0,1 1-1 0 0,0-1 1 0 0,0 0 0 0 0,-1 0-1 0 0,1 0 1 0 0,1 0 0 0 0,-1 0 0 0 0,0 0-1 0 0,1 0 1 0 0,-1-1 0 0 0,1 1-1 0 0,-1-1 1 0 0,1 1 0 0 0,0-1 0 0 0,0 0-1 0 0,0 1 1 0 0,1-1 0 0 0,-1 0-1 0 0,1 0 1 0 0,-1 1 0 0 0,1-1 0 0 0,0 0-1 0 0,0-1-49 0 0,0-6 53 0 0,0 1 0 0 0,1-1 0 0 0,1 0 0 0 0,-1 0 0 0 0,2 0 0 0 0,-1 1 0 0 0,1-1 0 0 0,1 1 0 0 0,-1 0 0 0 0,5-6-53 0 0,34-57 158 0 0,3 2 0 0 0,3 2-1 0 0,3 2 1 0 0,4 2-1 0 0,37-33-157 0 0,175-130 683 0 0,-256 222-1724 0 0,0 23-7392 0 0,-11-18 8408 0 0,3 7-5478 0 0,0-2-1074 0 0</inkml:trace>
  <inkml:trace contextRef="#ctx0" brushRef="#br0" timeOffset="315.009">881 1050 8106 0 0,'0'0'2907'0'0,"0"0"-1751"0"0,0 0-406 0 0,0 0 170 0 0,0 0 142 0 0,0 0-10 0 0,0 0-59 0 0,0 0-58 0 0,0 0-53 0 0,0 0-35 0 0,0 0-91 0 0,0 0-86 0 0,-3 4-60 0 0,-4 3 173 0 0,22-36-79 0 0,-5 10-529 0 0,120-230 946 0 0,-121 231-1341 0 0,51-92 486 0 0,-20 39-4774 0 0,-38 68 3959 0 0,1-2-3539 0 0,1 2-4690 0 0,0 2 2226 0 0</inkml:trace>
  <inkml:trace contextRef="#ctx0" brushRef="#br0" timeOffset="674.227">1300 862 0 0 0,'0'0'1419'0'0,"0"0"369"0"0,0 0 145 0 0,0 0 109 0 0,0 0 5 0 0,0 0-38 0 0,0 0-78 0 0,0 0-159 0 0,0 0-260 0 0,33 3-269 0 0,99 8-222 0 0,-74-23 292 0 0,-53 6-1031 0 0,1 1-117 0 0,0-1-1 0 0,-1 0 0 0 0,0 0 0 0 0,0 0 1 0 0,-1 0-1 0 0,1-1 0 0 0,-1 0 1 0 0,-1 0-1 0 0,1 0 0 0 0,-1 0 0 0 0,-1 0 1 0 0,1-1-1 0 0,-1 1 0 0 0,-1-1 1 0 0,1-3-165 0 0,-1 7-34 0 0,-1 1 1 0 0,1 0-1 0 0,-1-1 1 0 0,0 1-1 0 0,0-1 1 0 0,-1 1-1 0 0,1-1 1 0 0,-1 1-1 0 0,1 0 1 0 0,-1-1-1 0 0,0 1 1 0 0,-1 0-1 0 0,1-1 1 0 0,0 1-1 0 0,-1 0 1 0 0,0 0-1 0 0,0 0 1 0 0,0 0-1 0 0,0 1 1 0 0,0-1-1 0 0,0 0 1 0 0,-1 1-1 0 0,1 0 1 0 0,-1-1-1 0 0,0 1 1 0 0,1 0 0 0 0,-1 0-1 0 0,0 1 1 0 0,0-1-1 0 0,-1 1 1 0 0,1-1-1 0 0,0 1 1 0 0,0 0-1 0 0,-1 0 1 0 0,-1 0 33 0 0,-2 0-141 0 0,0 0 0 0 0,0 1 0 0 0,0-1 0 0 0,0 1 0 0 0,0 1 1 0 0,0 0-1 0 0,0 0 0 0 0,0 0 0 0 0,0 1 0 0 0,1-1 0 0 0,-1 2 1 0 0,0-1-1 0 0,1 1 0 0 0,-1 0 0 0 0,1 0 0 0 0,0 1 1 0 0,0 0-1 0 0,0 0 0 0 0,1 0 0 0 0,0 1 0 0 0,-1 0 0 0 0,1 0 1 0 0,1 0-1 0 0,-4 5 141 0 0,-1 1-153 0 0,0 1 0 0 0,1 0-1 0 0,0 0 1 0 0,1 0 0 0 0,0 1 0 0 0,1 0 0 0 0,1 1 0 0 0,0-1 0 0 0,1 1 0 0 0,0 0 0 0 0,-1 13 153 0 0,4-22-59 0 0,0 0 1 0 0,1 1-1 0 0,0-1 1 0 0,0 0 0 0 0,0 1-1 0 0,0-1 1 0 0,1 0-1 0 0,0 0 1 0 0,0 1-1 0 0,0-1 1 0 0,1 0-1 0 0,0 0 1 0 0,0 0-1 0 0,0 0 1 0 0,0-1-1 0 0,1 1 1 0 0,0 0-1 0 0,0-1 1 0 0,0 0-1 0 0,0 0 1 0 0,1 0 0 0 0,0 0-1 0 0,0 0 1 0 0,0-1-1 0 0,0 0 1 0 0,0 0-1 0 0,1 0 1 0 0,-1 0-1 0 0,1-1 1 0 0,0 1-1 0 0,0-1 1 0 0,0 0 58 0 0,14 4-328 0 0,-1 0 1 0 0,1-1 0 0 0,0-2-1 0 0,0 1 1 0 0,1-2 0 0 0,-1-1-1 0 0,0 0 1 0 0,1-1 0 0 0,-1-1-1 0 0,7-2 328 0 0,116-24-8630 0 0,-116 19 5864 0 0</inkml:trace>
  <inkml:trace contextRef="#ctx0" brushRef="#br0" timeOffset="1061.609">1799 921 0 0 0,'0'0'1036'0'0,"0"0"243"0"0,0 0 510 0 0,0 0 430 0 0,0 0 119 0 0,0 0-130 0 0,0 0-177 0 0,0 0-187 0 0,0 0-209 0 0,0 0-226 0 0,0 0-208 0 0,35-2-222 0 0,110-7-205 0 0,-71-10 197 0 0,-65 12-806 0 0,-1 3-76 0 0,0-1-1 0 0,0 0 1 0 0,-1 0 0 0 0,1 0-1 0 0,-1-1 1 0 0,-1 0-1 0 0,1-1 1 0 0,-1 0 0 0 0,0 0-1 0 0,0 0 1 0 0,-1 0 0 0 0,0-1-1 0 0,0 0 1 0 0,-1 0-1 0 0,0 0 1 0 0,0-1 0 0 0,-1 1-1 0 0,0-1 1 0 0,-1 0-1 0 0,0 0 1 0 0,0 0 0 0 0,0-7-89 0 0,-4 13-77 0 0,1 1 0 0 0,-1-1 0 0 0,0 0 0 0 0,0 1 0 0 0,0-1 0 0 0,0 1 0 0 0,-1 0 1 0 0,1 0-1 0 0,-1 0 0 0 0,1 0 0 0 0,-1 0 0 0 0,0 1 0 0 0,1-1 0 0 0,-1 1 0 0 0,0-1 0 0 0,0 1 0 0 0,0 0 0 0 0,0 0 1 0 0,0 1-1 0 0,-1-1 0 0 0,1 1 0 0 0,0-1 0 0 0,0 1 0 0 0,0 0 0 0 0,0 0 0 0 0,-1 0 0 0 0,1 1 0 0 0,0-1 0 0 0,0 1 1 0 0,-3 0 76 0 0,-5 4-113 0 0,1 1 1 0 0,-1-1 0 0 0,1 2 0 0 0,0-1-1 0 0,1 1 1 0 0,0 1 0 0 0,0 0-1 0 0,0 0 1 0 0,1 1 0 0 0,0 0 0 0 0,1 1 112 0 0,-1-2 17 0 0,0 1 1 0 0,1 0-1 0 0,0 1 1 0 0,1 0-1 0 0,0 0 1 0 0,0 0 0 0 0,1 1-1 0 0,0-1 1 0 0,1 1-1 0 0,1 0 1 0 0,0 1-1 0 0,0-1 1 0 0,1 1-1 0 0,0-1 1 0 0,1 1-1 0 0,0-1 1 0 0,1 1 0 0 0,1 0-1 0 0,1 10-17 0 0,0-17 65 0 0,0 1 0 0 0,0 0-1 0 0,1-1 1 0 0,0 1 0 0 0,0-1 0 0 0,1 0-1 0 0,-1 0 1 0 0,1 0 0 0 0,0 0 0 0 0,1-1 0 0 0,-1 1-1 0 0,1-1 1 0 0,0 0 0 0 0,0-1 0 0 0,0 1-1 0 0,0-1 1 0 0,1 0 0 0 0,-1 0 0 0 0,1-1-1 0 0,0 1 1 0 0,0-1 0 0 0,0-1 0 0 0,0 1 0 0 0,4 0-65 0 0,150 6 1016 0 0,-159-8-1018 0 0,132-27-456 0 0,-48-2-6263 0 0,-78 26 5589 0 0,20-8-10392 0 0</inkml:trace>
</inkml:ink>
</file>

<file path=ppt/ink/ink3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26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1623 164 2168 0 0,'0'0'1021'0'0,"0"0"-156"0"0,0 0-62 0 0,0 0 104 0 0,0 0 254 0 0,0 0 220 0 0,0 0 132 0 0,0 0-10 0 0,0 0-194 0 0,0 0-226 0 0,-4-16-231 0 0,-13-50-180 0 0,16 63-574 0 0,0-1 1 0 0,-1 1-1 0 0,1-1 0 0 0,-1 1 1 0 0,1-1-1 0 0,-1 1 1 0 0,0 0-1 0 0,-1 0 0 0 0,1 0 1 0 0,0 0-1 0 0,-1 1 0 0 0,0-1 1 0 0,1 0-1 0 0,-1 1 1 0 0,0 0-1 0 0,0 0 0 0 0,-1 0 1 0 0,1 0-1 0 0,0 0 0 0 0,-1 1 1 0 0,1-1-1 0 0,-3 0-98 0 0,-5-2 208 0 0,-2 0-145 0 0,-1 0-1 0 0,0 1 1 0 0,0 1 0 0 0,-1 0-1 0 0,1 1 1 0 0,0 1-1 0 0,-1 0 1 0 0,1 1-1 0 0,0 0 1 0 0,0 1-1 0 0,0 1 1 0 0,0 0-1 0 0,0 1 1 0 0,1 1-1 0 0,-1 0 1 0 0,1 1-1 0 0,-11 6-62 0 0,11-8 2 0 0,0 0-1 0 0,0 1 1 0 0,0 1-1 0 0,1 0 0 0 0,0 1 1 0 0,0 0-1 0 0,1 1 1 0 0,0 0-1 0 0,0 1 0 0 0,1 0 1 0 0,0 0-1 0 0,0 1 1 0 0,1 1-1 0 0,0 0 1 0 0,1 0-1 0 0,1 0 0 0 0,-3 6-1 0 0,7-10-5 0 0,1-1-1 0 0,1 1 1 0 0,-1 0-1 0 0,1 0 1 0 0,0-1-1 0 0,0 1 1 0 0,1 0-1 0 0,0 0 1 0 0,0 0-1 0 0,1 0 0 0 0,0 0 1 0 0,0-1-1 0 0,1 1 1 0 0,-1 0-1 0 0,2-1 1 0 0,-1 1-1 0 0,1-1 1 0 0,-1 0-1 0 0,2 0 1 0 0,0 3 5 0 0,9-1 57 0 0,0 1 0 0 0,0-2 0 0 0,0 1 0 0 0,1-2-1 0 0,0 0 1 0 0,0 0 0 0 0,0-2 0 0 0,1 0 0 0 0,0 0 0 0 0,0-1 0 0 0,0-1 0 0 0,0-1 0 0 0,0 0 0 0 0,0-1 0 0 0,0 0 0 0 0,0-1 0 0 0,5-2-57 0 0,5 3 105 0 0,-33 12 573 0 0,-60 32-368 0 0,20-14-251 0 0,1 2 0 0 0,1 1 0 0 0,3 3 0 0 0,0 1 0 0 0,-3 8-59 0 0,39-38 2 0 0,0 0 1 0 0,0 0-1 0 0,1 1 0 0 0,0-1 1 0 0,0 2-1 0 0,1-1 0 0 0,0 1 1 0 0,0-1-1 0 0,1 1 0 0 0,0 0 1 0 0,1 1-1 0 0,0-1 0 0 0,0 1 1 0 0,1 0-1 0 0,0-1 0 0 0,1 1 1 0 0,0 0-1 0 0,1 0 0 0 0,0 0 1 0 0,0 0-1 0 0,1 0 0 0 0,0-1 1 0 0,3 10-4 0 0,2-13 52 0 0,0 1-1 0 0,1-1 1 0 0,-1-1-1 0 0,1 1 1 0 0,0-1-1 0 0,1 0 1 0 0,-1-1-1 0 0,1 0 1 0 0,0 0-1 0 0,0-1 0 0 0,1 0 1 0 0,-1 0-1 0 0,0-1 1 0 0,1 0-1 0 0,0 0 1 0 0,-1-1-1 0 0,1 0 1 0 0,0-1-1 0 0,0 0 1 0 0,0 0-1 0 0,-1-1 1 0 0,1 0-1 0 0,0 0 0 0 0,5-2-50 0 0,12 0-133 0 0,1-2 0 0 0,-1 0 0 0 0,0-1 0 0 0,-1-2 0 0 0,0-1 0 0 0,18-8 133 0 0,20-13-3206 0 0,-5-1-3531 0 0,-36 18 1112 0 0,-6 4-216 0 0</inkml:trace>
  <inkml:trace contextRef="#ctx0" brushRef="#br0" timeOffset="252.843">2199 433 12339 0 0,'0'0'3455'0'0,"0"0"-2525"0"0,0 0-818 0 0,0 0 89 0 0,0 0 258 0 0,0 0 216 0 0,0 0 119 0 0,0 0-31 0 0,-35 37-148 0 0,-112 120-182 0 0,61-46-51 0 0,-24 98-390 0 0,76-112-2663 0 0,30-84 1279 0 0,-2 5-1969 0 0,2-6-2239 0 0,1-7-2526 0 0</inkml:trace>
  <inkml:trace contextRef="#ctx0" brushRef="#br0" timeOffset="499.994">1632 503 11138 0 0,'0'0'1367'0'0,"0"0"-360"0"0,0 0-353 0 0,0 0-118 0 0,0 0 1 0 0,0 0 18 0 0,0 0 1 0 0,0 0 14 0 0,0 0 22 0 0,0 0 17 0 0,0 0-19 0 0,0 0-73 0 0,35 19-97 0 0,112 60-105 0 0,-22-4 232 0 0,69 42-1245 0 0,-121-88-3320 0 0,-20-24-6502 0 0,-43-5 5246 0 0</inkml:trace>
  <inkml:trace contextRef="#ctx0" brushRef="#br0" timeOffset="805.586">2718 539 4449 0 0,'0'0'3906'0'0,"0"0"-2107"0"0,0 0-647 0 0,0 0-30 0 0,0 0-2 0 0,0 0-58 0 0,0 0-158 0 0,0 0-108 0 0,0 0-50 0 0,0 0-66 0 0,0 0-72 0 0,0 0-79 0 0,0 0-95 0 0,-30 11-58 0 0,-96 34-24 0 0,52-1 208 0 0,65-38-548 0 0,0 1 0 0 0,1 0 0 0 0,0 1 0 0 0,0 0 0 0 0,0 0 0 0 0,1 1 0 0 0,1 0 1 0 0,0 0-1 0 0,0 0 0 0 0,0 1 0 0 0,1 0 0 0 0,1 0 0 0 0,0 0 0 0 0,0 1 0 0 0,1 0 0 0 0,0-1 0 0 0,1 1 0 0 0,0 0 0 0 0,1 0 0 0 0,0 0 0 0 0,1 0 0 0 0,0 0 0 0 0,1 2-12 0 0,0-9 3 0 0,0-1-1 0 0,0 1 0 0 0,0-1 1 0 0,0 1-1 0 0,1-1 0 0 0,0 0 0 0 0,0 0 1 0 0,0 1-1 0 0,0-1 0 0 0,0-1 1 0 0,0 1-1 0 0,1 0 0 0 0,-1 0 0 0 0,1-1 1 0 0,0 0-1 0 0,0 1 0 0 0,0-1 1 0 0,0 0-1 0 0,0 0 0 0 0,1-1 0 0 0,-1 1 1 0 0,0-1-1 0 0,1 0 0 0 0,-1 0 0 0 0,1 0 1 0 0,0 0-1 0 0,-1 0 0 0 0,1-1 1 0 0,0 1-1 0 0,-1-1 0 0 0,1 0 0 0 0,0 0-2 0 0,4-1 58 0 0,1 1 0 0 0,-1-1-1 0 0,1 0 1 0 0,-1-1-1 0 0,0 0 1 0 0,0 0 0 0 0,0-1-1 0 0,0 0 1 0 0,0-1-1 0 0,-1 1 1 0 0,1-1-1 0 0,-1-1 1 0 0,4-2-58 0 0,11-13 149 0 0,0-1 0 0 0,-2-1 0 0 0,-1 0 0 0 0,0-2 1 0 0,9-16-150 0 0,44-54 223 0 0,-72 95-232 0 0,0-1 0 0 0,0 0 0 0 0,0 0 0 0 0,0 1 0 0 0,0-1 0 0 0,0 0 0 0 0,0 1 0 0 0,0-1 0 0 0,0 0 0 0 0,0 0-1 0 0,1 1 1 0 0,-1-1 0 0 0,0 0 0 0 0,0 0 0 0 0,0 1 0 0 0,0-1 0 0 0,1 0 0 0 0,-1 0 0 0 0,0 0 0 0 0,0 1 0 0 0,1-1-1 0 0,-1 0 1 0 0,0 0 0 0 0,0 0 0 0 0,1 0 0 0 0,-1 1 0 0 0,0-1 0 0 0,0 0 0 0 0,1 0 0 0 0,-1 0 0 0 0,0 0 0 0 0,1 0-1 0 0,-1 0 1 0 0,0 0 0 0 0,0 0 0 0 0,1 0 0 0 0,-1 0 0 0 0,0 0 0 0 0,1 0 0 0 0,-1 0 0 0 0,0 0 0 0 0,1 0 0 0 0,-1 0-1 0 0,0 0 1 0 0,0-1 9 0 0,0 14-63 0 0,11 81-874 0 0,28-41-2423 0 0,6-20-2886 0 0,-13-15-1752 0 0,-21-10 4348 0 0</inkml:trace>
  <inkml:trace contextRef="#ctx0" brushRef="#br0" timeOffset="1275.063">3105 1003 1744 0 0,'0'0'4911'0'0,"0"0"-2153"0"0,0 0-651 0 0,0 0-64 0 0,0 0-153 0 0,0 0-287 0 0,0 0-266 0 0,0 0-215 0 0,0 0-201 0 0,0 0-180 0 0,0 0-137 0 0,0 0-143 0 0,-4-20-141 0 0,-8-65-81 0 0,11 81-217 0 0,1 0-1 0 0,0-1 1 0 0,-1 1 0 0 0,2-1-1 0 0,-1 1 1 0 0,0-1 0 0 0,1 1-1 0 0,0 0 1 0 0,0-1 0 0 0,0 1-1 0 0,1 0 1 0 0,-1 0 0 0 0,1-1-1 0 0,0 1 1 0 0,2-3-22 0 0,4-8 58 0 0,-1 0-55 0 0,0 0 1 0 0,1 0-1 0 0,1 1 0 0 0,0 1 1 0 0,1-1-1 0 0,0 1 1 0 0,1 1-1 0 0,0 0 1 0 0,1 1-1 0 0,1 0 1 0 0,0 1-1 0 0,4-3-3 0 0,-16 12-13 0 0,-1 1 0 0 0,1-1 1 0 0,0 0-1 0 0,0 1 0 0 0,0-1 0 0 0,0 1 0 0 0,0-1 1 0 0,0 1-1 0 0,0 0 0 0 0,0-1 0 0 0,0 1 0 0 0,0 0 1 0 0,1 0-1 0 0,-1 0 0 0 0,0 0 0 0 0,0 0 0 0 0,0 0 1 0 0,0 0-1 0 0,0 0 0 0 0,0 0 0 0 0,0 0 1 0 0,0 0-1 0 0,1 1 0 0 0,-1-1 0 0 0,0 0 0 0 0,0 1 1 0 0,0-1-1 0 0,0 1 0 0 0,0 0 0 0 0,-1-1 0 0 0,1 1 1 0 0,0 0-1 0 0,0-1 0 0 0,0 1 0 0 0,0 0 0 0 0,-1 0 1 0 0,1 0-1 0 0,0-1 0 0 0,-1 1 0 0 0,1 0 0 0 0,-1 0 1 0 0,1 0-1 0 0,-1 0 0 0 0,1 0 0 0 0,-1 0 1 0 0,0 0-1 0 0,1 1 0 0 0,-1-1 0 0 0,0 0 0 0 0,0 0 1 0 0,0 0-1 0 0,0 0 0 0 0,0 0 0 0 0,0 1 13 0 0,-5 171 21 0 0,7-172-2 0 0,0 0-1 0 0,0 1 0 0 0,0-1 1 0 0,0 0-1 0 0,0 0 0 0 0,1 0 0 0 0,-1 0 1 0 0,0-1-1 0 0,0 1 0 0 0,1-1 0 0 0,-1 1 1 0 0,0-1-1 0 0,1 0 0 0 0,-1 0 1 0 0,0 0-1 0 0,1 0 0 0 0,-1 0 0 0 0,0 0 1 0 0,1-1-1 0 0,-1 1 0 0 0,0-1 0 0 0,1 0 1 0 0,-1 1-1 0 0,0-1 0 0 0,0 0 1 0 0,0-1-1 0 0,0 1 0 0 0,0 0 0 0 0,0 0 1 0 0,0-1-19 0 0,121-91 430 0 0,-103 75-446 0 0,1 0-1 0 0,1 2 1 0 0,0 0 0 0 0,2 1 0 0 0,14-7 16 0 0,-28 18 1 0 0,-9 2-20 0 0,0 1 1 0 0,0 0-1 0 0,1 0 0 0 0,-1 0 0 0 0,0 0 0 0 0,0 0 1 0 0,1 0-1 0 0,-1 0 0 0 0,1 0 0 0 0,-1 0 0 0 0,1 1 1 0 0,0-1-1 0 0,-1 1 0 0 0,1-1 0 0 0,-1 1 0 0 0,1 0 1 0 0,0-1-1 0 0,-1 1 0 0 0,1 0 0 0 0,0 0 0 0 0,-1 0 1 0 0,1 0-1 0 0,0 0 0 0 0,-1 1 0 0 0,1-1 0 0 0,0 1 1 0 0,-1-1-1 0 0,1 1 0 0 0,0-1 0 0 0,-1 1 0 0 0,1 0 1 0 0,-1 0-1 0 0,0-1 0 0 0,1 1 0 0 0,-1 0 0 0 0,0 0 1 0 0,1 1-1 0 0,-1-1 0 0 0,0 0 0 0 0,1 1 19 0 0,1 14-82 0 0,19 44-1129 0 0,14-36-2765 0 0,-3-18-2114 0 0,-10-5-1812 0 0,-13-1 4461 0 0</inkml:trace>
  <inkml:trace contextRef="#ctx0" brushRef="#br0" timeOffset="1731.109">3963 683 6217 0 0,'0'0'1614'0'0,"0"0"-514"0"0,0 0-48 0 0,0 0 214 0 0,0 0 114 0 0,0 0-93 0 0,0 0-177 0 0,0 0-186 0 0,0 0-136 0 0,0 0-112 0 0,-6 34-113 0 0,-17 109-81 0 0,-4 62 1089 0 0,25-185-1402 0 0,1-9-73 0 0,0 0-1 0 0,0-1 0 0 0,-1 1 0 0 0,0 0 1 0 0,-1 0-1 0 0,0-1 0 0 0,-1 0 0 0 0,0 1 1 0 0,-1-1-1 0 0,0-1 0 0 0,-2 4-95 0 0,6-13 44 0 0,0 0-1 0 0,0 0 1 0 0,0 0-1 0 0,0 0 1 0 0,0-1-1 0 0,0 1 1 0 0,0 0-1 0 0,0 0 1 0 0,0-1-1 0 0,0 1 1 0 0,0 0-1 0 0,0-1 1 0 0,0 1-1 0 0,1-1 1 0 0,-1 1-1 0 0,0-1 1 0 0,0 1-1 0 0,0-1 1 0 0,1 0-1 0 0,-1 1 1 0 0,0-1-1 0 0,1 0 1 0 0,-1 0-1 0 0,1 1 1 0 0,-1-1-1 0 0,1 0 1 0 0,-1 0-1 0 0,1 0 1 0 0,-1 0-1 0 0,1 0 1 0 0,0 0-1 0 0,0 0 1 0 0,-1 1 0 0 0,1-1-1 0 0,0 0 1 0 0,0 0-1 0 0,0 0 1 0 0,0 0-1 0 0,0 0 1 0 0,0 0-1 0 0,0 0 1 0 0,0 0-1 0 0,1 0 1 0 0,-1 0-1 0 0,0 0 1 0 0,1 0-1 0 0,-1 0 1 0 0,1-1-44 0 0,2-21-59 0 0,1-1 1 0 0,1 1-1 0 0,1 0 1 0 0,1 0-1 0 0,1 0 1 0 0,1 1-1 0 0,1 0 1 0 0,1 1-1 0 0,1 0 1 0 0,0 1-1 0 0,2 0 1 0 0,0 1-1 0 0,2 1 1 0 0,0 0-1 0 0,0 1 1 0 0,2 1-1 0 0,0 0 1 0 0,1 2-1 0 0,0 0 1 0 0,2 1-1 0 0,-1 1 1 0 0,1 1-1 0 0,20-8 59 0 0,-22 9-90 0 0,1 2-1 0 0,0 0 1 0 0,0 0 0 0 0,0 2 0 0 0,1 1-1 0 0,0 0 1 0 0,0 2 0 0 0,0 0-1 0 0,0 2 1 0 0,16 0 90 0 0,-32 3 43 0 0,0-1 1 0 0,-1 2-1 0 0,0-1 0 0 0,1 0 1 0 0,-1 1-1 0 0,0 0 0 0 0,0 0 1 0 0,-1 0-1 0 0,1 0 0 0 0,-1 1 1 0 0,1-1-1 0 0,-1 1 0 0 0,0 0 1 0 0,0 0-1 0 0,-1 0 0 0 0,1 0 1 0 0,-1 1-1 0 0,0-1 0 0 0,0 1 1 0 0,0-1-1 0 0,-1 1 0 0 0,0 0 1 0 0,0-1-1 0 0,0 1 0 0 0,0 0 1 0 0,-1 0-1 0 0,1 0 0 0 0,-1 0 1 0 0,-1 0-1 0 0,1 0 0 0 0,-1-1 1 0 0,0 1-1 0 0,0 0 0 0 0,0 0 1 0 0,0-1-1 0 0,-1 1 0 0 0,0 0 1 0 0,0-1-1 0 0,-1 1-43 0 0,-9 11 59 0 0,-1 0 0 0 0,-1-1 0 0 0,0 0 0 0 0,-1-1 0 0 0,-1-1 0 0 0,0-1 0 0 0,-1 0 0 0 0,0-1 0 0 0,-1 0 0 0 0,0-2 0 0 0,0 0 0 0 0,-1-1 0 0 0,-1-1 0 0 0,1-1-1 0 0,-1 0 1 0 0,0-2 0 0 0,0 0 0 0 0,-4-1-59 0 0,-54-3-1068 0 0,76-2 808 0 0,1 1 0 0 0,-1-1 0 0 0,1 0 0 0 0,-1 0 0 0 0,1 0 0 0 0,0 0 0 0 0,0 0 0 0 0,0 0 0 0 0,0 0 0 0 0,0 0 0 0 0,0-1 0 0 0,1 1-1 0 0,-1 0 1 0 0,1-1 0 0 0,-1 1 0 0 0,1 0 0 0 0,0-1 0 0 0,0 1 0 0 0,0 0 0 0 0,0-1 0 0 0,0 1 0 0 0,1 0 0 0 0,-1-1 0 0 0,1 1 0 0 0,0 0 0 0 0,0-3 260 0 0,13-36-9426 0 0,-7 26 2843 0 0</inkml:trace>
  <inkml:trace contextRef="#ctx0" brushRef="#br0" timeOffset="1974.4">4813 68 17348 0 0,'0'0'310'0'0,"0"0"-108"0"0,0 0 129 0 0,0 0 339 0 0,0 0 289 0 0,0 0 139 0 0,0 0-41 0 0,0 0-188 0 0,0 0-191 0 0,0 0-130 0 0,0 33-133 0 0,-3 106-129 0 0,-7-34 78 0 0,-25 280-563 0 0,34-370-230 0 0,-1 27-857 0 0,11-22-3818 0 0,12-25-7852 0 0,-16 4 7795 0 0</inkml:trace>
  <inkml:trace contextRef="#ctx0" brushRef="#br0" timeOffset="2270.569">4931 712 0 0 0,'0'0'1026'0'0,"0"0"606"0"0,0 0 463 0 0,0 0 492 0 0,0 0 281 0 0,0 0-63 0 0,31 14-221 0 0,103 40-327 0 0,-44-39 448 0 0,-69-17-2073 0 0,2 2-339 0 0,0-2 1 0 0,0 0-1 0 0,0-2 0 0 0,-1-1 0 0 0,0 0 0 0 0,0-2 0 0 0,0 0 1 0 0,-1-2-1 0 0,0 0 0 0 0,0-1 0 0 0,-1-1 0 0 0,-1-1 0 0 0,0-1 1 0 0,0-1-1 0 0,-2 0 0 0 0,1-2 0 0 0,-2 1 0 0 0,3-6-293 0 0,-17 20 2 0 0,1-1-1 0 0,-1 0 0 0 0,0 0 1 0 0,0 0-1 0 0,0 0 0 0 0,0-1 1 0 0,-1 1-1 0 0,1 0 0 0 0,-1-1 1 0 0,1 1-1 0 0,-1-1 0 0 0,0 0 1 0 0,0 1-1 0 0,0-1 0 0 0,0 0 1 0 0,0 0-1 0 0,-1 0 0 0 0,1 1 1 0 0,-1-1-1 0 0,0 0 0 0 0,0 0 1 0 0,0 0-1 0 0,0 0 0 0 0,-1 0 1 0 0,1 0-1 0 0,-1 1 0 0 0,1-1 1 0 0,-1 0-1 0 0,0 0 0 0 0,0 1 1 0 0,0-1-1 0 0,-1 0 0 0 0,1 1 1 0 0,0-1-1 0 0,-1 1 0 0 0,0 0 1 0 0,0-1-1 0 0,0 1 0 0 0,0 0 1 0 0,0 0-1 0 0,0 0 0 0 0,0 0 1 0 0,0 1-1 0 0,-1-1 0 0 0,1 1 1 0 0,-1-1-1 0 0,1 1 0 0 0,-1 0 1 0 0,-1-1-2 0 0,-15 0-73 0 0,0 1 0 0 0,0 1 1 0 0,0 1-1 0 0,0 1 0 0 0,0 0 1 0 0,0 1-1 0 0,0 1 0 0 0,1 1 1 0 0,0 1-1 0 0,0 0 0 0 0,0 1 0 0 0,1 1 1 0 0,0 1-1 0 0,0 0 0 0 0,1 1 1 0 0,1 1-1 0 0,0 1 0 0 0,0 0 1 0 0,1 1-1 0 0,-9 9 73 0 0,16-16-63 0 0,0 0 0 0 0,0 1 0 0 0,1-1-1 0 0,0 1 1 0 0,0 1 0 0 0,1-1 0 0 0,-1 1 0 0 0,2 0 0 0 0,-1 0 0 0 0,1 0-1 0 0,0 1 1 0 0,1-1 0 0 0,0 1 0 0 0,0 0 0 0 0,1 0 0 0 0,0 0 0 0 0,1 0-1 0 0,0 1 1 0 0,0-1 0 0 0,1 0 0 0 0,0 0 0 0 0,1 1 0 0 0,1 4 63 0 0,3-7-190 0 0,0 0 1 0 0,1-1-1 0 0,0 1 1 0 0,0-1-1 0 0,0-1 1 0 0,1 1-1 0 0,0-1 1 0 0,0 0-1 0 0,0 0 0 0 0,1-1 1 0 0,0 0-1 0 0,-1-1 1 0 0,2 1-1 0 0,-1-1 1 0 0,0-1-1 0 0,0 0 1 0 0,1 0-1 0 0,3 0 190 0 0,117 21-4730 0 0,-43-16-3293 0 0,-58-4 560 0 0</inkml:trace>
  <inkml:trace contextRef="#ctx0" brushRef="#br0" timeOffset="2862.174">1 1500 15083 0 0,'0'0'744'0'0,"0"0"90"0"0,36-3 274 0 0,231-20 1590 0 0,943-113 3459 0 0,358 15-4840 0 0,217 51-857 0 0,-1433 59-652 0 0,522-34-985 0 0,-669 18-1364 0 0,-73 1-6207 0 0,-105 21-1250 0 0</inkml:trace>
  <inkml:trace contextRef="#ctx0" brushRef="#br0" timeOffset="38913.073">848 1997 0 0 0,'0'0'988'0'0,"0"0"291"0"0,0 0 165 0 0,0 0 122 0 0,0 0 84 0 0,0 0 65 0 0,0 0-1 0 0,0 0-85 0 0,0 0-146 0 0,-13-23-168 0 0,-40-71-132 0 0,23 58 1104 0 0,21 35-1689 0 0,-7-2-439 0 0,1 2 1 0 0,-1 0-1 0 0,0 0 0 0 0,1 2 1 0 0,-1 0-1 0 0,1 0 1 0 0,-1 2-1 0 0,1 0 1 0 0,-1 0-1 0 0,1 2 0 0 0,1 0 1 0 0,-1 0-1 0 0,1 2 1 0 0,0 0-1 0 0,0 0 1 0 0,0 1-1 0 0,1 1 0 0 0,1 0 1 0 0,-1 1-1 0 0,1 1-159 0 0,6-7 2 0 0,0 1 1 0 0,0 0-1 0 0,1 0 0 0 0,-1 0 0 0 0,1 0 0 0 0,1 1 0 0 0,-1 0 0 0 0,1 0 0 0 0,0 1 0 0 0,0-1 1 0 0,1 1-1 0 0,-1 0 0 0 0,2 0 0 0 0,-1 0 0 0 0,1 0 0 0 0,0 0 0 0 0,0 0 0 0 0,1 1 0 0 0,0 3-2 0 0,1-4-32 0 0,0-1-1 0 0,0 1 0 0 0,0-1 0 0 0,1 0 1 0 0,0 1-1 0 0,1-1 0 0 0,0 1 0 0 0,-1-1 1 0 0,2 0-1 0 0,-1 0 0 0 0,1 0 0 0 0,0 0 1 0 0,0-1-1 0 0,1 1 0 0 0,-1-1 1 0 0,1 0-1 0 0,1 0 0 0 0,-1 0 0 0 0,1 0 1 0 0,2 1 32 0 0,7 4-112 0 0,1-1 0 0 0,0 0 0 0 0,1-1 0 0 0,-1-1 0 0 0,2 0 1 0 0,-1-1-1 0 0,1-1 0 0 0,-1-1 0 0 0,2 0 0 0 0,-1-1 1 0 0,0-1-1 0 0,0 0 0 0 0,13-1 112 0 0,137-18-5045 0 0,-89-4-3405 0 0,-51 16 1974 0 0</inkml:trace>
  <inkml:trace contextRef="#ctx0" brushRef="#br0" timeOffset="39286.63">1159 2086 8002 0 0,'0'0'1285'0'0,"0"0"-211"0"0,0 0-71 0 0,0 0 57 0 0,0 0-16 0 0,0 0-98 0 0,0 0-50 0 0,0 0-19 0 0,0 0 38 0 0,0 0 39 0 0,0 0-46 0 0,0 0-62 0 0,0 0-109 0 0,36 10-130 0 0,115 28-83 0 0,-146-37-481 0 0,1 1 0 0 0,0-1 0 0 0,0 0-1 0 0,0 0 1 0 0,0 0 0 0 0,0-1 0 0 0,0 0 0 0 0,0 0 0 0 0,0-1 0 0 0,0 0-1 0 0,0 0 1 0 0,0 0 0 0 0,0-1 0 0 0,-1 1 0 0 0,1-1 0 0 0,0-1-43 0 0,10-3 135 0 0,14-3 82 0 0,-1-1-1 0 0,0-1 1 0 0,0-2-1 0 0,-1-1 1 0 0,-1-1-1 0 0,0-1 1 0 0,-1-1-1 0 0,-1-2 1 0 0,1-2-217 0 0,-24 20 12 0 0,0-1 1 0 0,-1 0-1 0 0,1 0 1 0 0,0 0-1 0 0,0-1 1 0 0,-1 1-1 0 0,1 0 1 0 0,-1-1-1 0 0,0 1 1 0 0,0-1-1 0 0,0 1 1 0 0,0-1-1 0 0,0 1 1 0 0,0-1-1 0 0,-1 0 1 0 0,1 1-1 0 0,-1-1 1 0 0,0 0-1 0 0,0 1 1 0 0,0-1-1 0 0,0 0 1 0 0,0 0-1 0 0,-1 1 1 0 0,1-1-1 0 0,-1 0 1 0 0,0 1-1 0 0,0-1 1 0 0,0 1-1 0 0,0-1 1 0 0,0 1-1 0 0,0-1 1 0 0,-1 1-1 0 0,1 0 1 0 0,-1-1-1 0 0,1 1 1 0 0,-1 0-1 0 0,0 0 1 0 0,-1-1-13 0 0,-8-1-94 0 0,0 0-1 0 0,0 0 1 0 0,-1 1 0 0 0,1 0 0 0 0,-1 1 0 0 0,0 1 0 0 0,1-1 0 0 0,-1 2 0 0 0,0 0 0 0 0,0 0-1 0 0,1 1 1 0 0,-1 1 0 0 0,0 0 0 0 0,1 0 0 0 0,-1 1 0 0 0,1 1 0 0 0,0 0 0 0 0,0 0 0 0 0,0 1 0 0 0,1 0-1 0 0,0 1 1 0 0,0 0 0 0 0,-9 8 94 0 0,9-8-42 0 0,0 1-1 0 0,0 1 1 0 0,1 0-1 0 0,-1 0 1 0 0,2 1-1 0 0,-1 0 1 0 0,1 0 0 0 0,1 1-1 0 0,0 0 1 0 0,0 1-1 0 0,1-1 1 0 0,0 1-1 0 0,1 1 1 0 0,0-1-1 0 0,1 1 1 0 0,0-1-1 0 0,1 1 1 0 0,0 0-1 0 0,1 1 1 0 0,0-1 0 0 0,1 0-1 0 0,1 0 1 0 0,0 1-1 0 0,0-1 1 0 0,1 2 42 0 0,1-8-39 0 0,0 1 0 0 0,0-1 1 0 0,0 0-1 0 0,0 0 1 0 0,1 0-1 0 0,0-1 0 0 0,0 1 1 0 0,1-1-1 0 0,0 1 1 0 0,0-1-1 0 0,0 0 0 0 0,0 0 1 0 0,1-1-1 0 0,0 0 1 0 0,0 1-1 0 0,0-1 0 0 0,0-1 1 0 0,1 1-1 0 0,-1-1 0 0 0,1 0 1 0 0,0 0-1 0 0,0-1 1 0 0,0 0-1 0 0,3 1 39 0 0,11 3-409 0 0,2-1 0 0 0,-1-1 0 0 0,1 0 0 0 0,-1-2 0 0 0,1-1 0 0 0,13 0 409 0 0,65-6-5731 0 0,-34-4-2509 0 0,-41 4 3895 0 0</inkml:trace>
  <inkml:trace contextRef="#ctx0" brushRef="#br0" timeOffset="39652.577">1960 2215 7290 0 0,'0'0'1984'0'0,"0"0"-250"0"0,0 0-7 0 0,0 0 150 0 0,0 0 4 0 0,0 0-201 0 0,0 0-285 0 0,0 0-339 0 0,0 0-317 0 0,0 0-281 0 0,0 0-193 0 0,0 0-94 0 0,10-13-27 0 0,118-122 452 0 0,26-16-103 0 0,-175 257-2612 0 0,20-102 2121 0 0,1 0 0 0 0,-1 0 0 0 0,1-1 1 0 0,0 1-1 0 0,0 0 0 0 0,1 0 0 0 0,-1 0 0 0 0,1 0 0 0 0,0 0 0 0 0,0-1 0 0 0,0 1 0 0 0,1 0 0 0 0,-1-1 0 0 0,1 1 0 0 0,0-1 0 0 0,0 1 1 0 0,0-1-1 0 0,0 0 0 0 0,1 0 0 0 0,-1 0 0 0 0,1 0 0 0 0,0 0 0 0 0,0-1 0 0 0,0 1 0 0 0,0-1 0 0 0,0 0 0 0 0,0 0 0 0 0,1 0 0 0 0,-1 0 1 0 0,1-1-1 0 0,0 1 0 0 0,-1-1 0 0 0,1 0 0 0 0,2 1-2 0 0,8 0 156 0 0,-1 0 0 0 0,1-1 0 0 0,0 0 0 0 0,-1-1 0 0 0,1 0 0 0 0,0-1 1 0 0,0-1-1 0 0,-1 0 0 0 0,1-1 0 0 0,-1-1 0 0 0,0 0 0 0 0,0 0 0 0 0,0-2 0 0 0,-1 1 0 0 0,0-2 0 0 0,7-3-156 0 0,6-7 163 0 0,1 0 0 0 0,-2-1-1 0 0,-1-2 1 0 0,0 0-1 0 0,-2-2 1 0 0,0 0-1 0 0,-1-2-162 0 0,-5 6-596 0 0,13-15-1874 0 0,-7 14-5603 0 0,-15 11-3496 0 0</inkml:trace>
  <inkml:trace contextRef="#ctx0" brushRef="#br0" timeOffset="39903.316">3142 1548 17108 0 0,'0'0'820'0'0,"0"0"-188"0"0,0 0 189 0 0,0 0 233 0 0,0 0 84 0 0,-6 37-85 0 0,-16 117-194 0 0,9 6 479 0 0,9 118-1421 0 0,4-178-4398 0 0,-2-91 519 0 0,-5-6-4660 0 0,0 0 947 0 0</inkml:trace>
  <inkml:trace contextRef="#ctx0" brushRef="#br0" timeOffset="40631.253">2805 1924 14651 0 0,'0'0'1118'0'0,"0"0"-717"0"0,0 0-280 0 0,0 0 104 0 0,0 0 208 0 0,0 0 154 0 0,0 0 68 0 0,0 0-27 0 0,0 0-91 0 0,0 0-97 0 0,34 8-97 0 0,110 28-99 0 0,1-18 112 0 0,65-21-598 0 0,-71-12-2875 0 0,-55 8-4500 0 0,-49 7 6771 0 0,-18 11 4545 0 0,-11-9-3301 0 0,-1 0 1 0 0,1-1-1 0 0,-1 0 1 0 0,1 0-1 0 0,-1-1 0 0 0,1 1 1 0 0,0-1-1 0 0,-1-1 0 0 0,1 1 1 0 0,0-1-1 0 0,-1 0 1 0 0,1 0-1 0 0,-1 0 0 0 0,1-1 1 0 0,2-1-399 0 0,-2 1 130 0 0,1-1 1 0 0,-1 0-1 0 0,0 0 1 0 0,0 0 0 0 0,0-1-1 0 0,0 0 1 0 0,0 0-1 0 0,-1-1 1 0 0,0 1-1 0 0,0-1 1 0 0,0 0 0 0 0,0-1-1 0 0,-1 1 1 0 0,0-1-1 0 0,0 0 1 0 0,-1 0-1 0 0,1 0 1 0 0,-1 0 0 0 0,1-6-132 0 0,-3 10-22 0 0,0 0-1 0 0,0 0 1 0 0,-1 0-1 0 0,1-1 0 0 0,-1 1 1 0 0,0 0-1 0 0,1 0 0 0 0,-1 0 1 0 0,0 0-1 0 0,0 0 1 0 0,-1 0-1 0 0,1 0 0 0 0,0-1 1 0 0,-1 1-1 0 0,1 0 0 0 0,-1 0 1 0 0,1 0-1 0 0,-1 0 1 0 0,0 0-1 0 0,0 0 0 0 0,0 1 1 0 0,0-1-1 0 0,-1 0 0 0 0,1 0 1 0 0,0 1-1 0 0,-1-1 0 0 0,1 1 1 0 0,-1-1-1 0 0,1 1 1 0 0,-1-1-1 0 0,0 1 0 0 0,0 0 1 0 0,1 0-1 0 0,-1 0 0 0 0,0 0 1 0 0,0 0-1 0 0,0 0 1 0 0,0 1-1 0 0,0-1 0 0 0,0 1 1 0 0,0-1-1 0 0,-1 1 0 0 0,1 0 1 0 0,0 0-1 0 0,0 0 24 0 0,-100 14-1906 0 0,84-6 1630 0 0,0 0 1 0 0,0 1 0 0 0,0 1 0 0 0,1 1 0 0 0,1 1 0 0 0,0 0 0 0 0,1 1 0 0 0,0 0-1 0 0,1 1 1 0 0,-3 5 275 0 0,9-10-7 0 0,0 0-1 0 0,0 0 1 0 0,1 1-1 0 0,1 0 1 0 0,0 1-1 0 0,0 0 1 0 0,1 0-1 0 0,0 0 1 0 0,1 0-1 0 0,0 1 1 0 0,1-1-1 0 0,0 1 1 0 0,1 0-1 0 0,0 0 1 0 0,1 0-1 0 0,0 0 1 0 0,1 0-1 0 0,1 0 1 0 0,0 3 7 0 0,2-8 70 0 0,1 1 0 0 0,0-1 1 0 0,1 0-1 0 0,-1 0 1 0 0,2 0-1 0 0,-1-1 1 0 0,0 0-1 0 0,1 0 1 0 0,0 0-1 0 0,1-1 1 0 0,-1 0-1 0 0,1 0 0 0 0,0-1 1 0 0,0 1-1 0 0,0-1 1 0 0,1-1-1 0 0,0 0 1 0 0,-1 0-1 0 0,1 0 1 0 0,0-1-1 0 0,0 0 0 0 0,1-1 1 0 0,5 1-71 0 0,20-1 461 0 0,0-2 0 0 0,0-1-1 0 0,-1-2 1 0 0,1-1 0 0 0,-1-1 0 0 0,0-2-1 0 0,0-2 1 0 0,-1 0 0 0 0,-1-3 0 0 0,0 0 0 0 0,0-2-1 0 0,-1-1 1 0 0,-1-2 0 0 0,17-13-461 0 0,-15 13 177 0 0,-2 3-34 0 0,-2-2 0 0 0,0 0 0 0 0,-1-2 0 0 0,-1 0 0 0 0,-1-2 0 0 0,-1-1 0 0 0,0-1 0 0 0,-2 0 0 0 0,-1-2 0 0 0,5-9-143 0 0,-22 29 10 0 0,0 0 1 0 0,0 0-1 0 0,-1 0 1 0 0,0-1-1 0 0,0 1 1 0 0,0-1-1 0 0,-1 1 0 0 0,0-1 1 0 0,0 0-1 0 0,0 0 1 0 0,-1 1-1 0 0,1-1 1 0 0,-2 0-1 0 0,1-1-10 0 0,-2 4-44 0 0,0 1-1 0 0,0-1 0 0 0,0 1 1 0 0,0 0-1 0 0,0 0 0 0 0,-1 0 0 0 0,1 0 1 0 0,-1 0-1 0 0,1 1 0 0 0,-1-1 1 0 0,0 1-1 0 0,0 0 0 0 0,1-1 1 0 0,-1 1-1 0 0,0 1 0 0 0,0-1 0 0 0,0 0 1 0 0,0 1-1 0 0,0-1 0 0 0,0 1 1 0 0,-1 0-1 0 0,1 0 0 0 0,0 0 1 0 0,0 1-1 0 0,0-1 0 0 0,0 1 1 0 0,0-1-1 0 0,0 1 0 0 0,-1 0 45 0 0,-2 0-97 0 0,-10 2-38 0 0,1 1 1 0 0,-1 0-1 0 0,1 1 0 0 0,0 1 1 0 0,0 0-1 0 0,0 1 1 0 0,1 1-1 0 0,0 0 0 0 0,1 1 1 0 0,0 1-1 0 0,0 0 1 0 0,1 1-1 0 0,0 0 135 0 0,9-9-13 0 0,0-1-1 0 0,1 1 1 0 0,0 0 0 0 0,-1 0-1 0 0,1 0 1 0 0,0 0 0 0 0,0 1 0 0 0,0-1-1 0 0,0 0 1 0 0,1 1 0 0 0,-1-1-1 0 0,1 1 1 0 0,-1 0 0 0 0,1-1-1 0 0,0 1 1 0 0,0 0 0 0 0,0 0 0 0 0,0 0-1 0 0,1 0 1 0 0,-1 0 0 0 0,1 0-1 0 0,0 0 1 0 0,0 0 0 0 0,0 0-1 0 0,0 0 1 0 0,0 0 0 0 0,0 0-1 0 0,1 0 1 0 0,0 0 0 0 0,0 0 0 0 0,-1-1-1 0 0,2 1 1 0 0,-1 0 0 0 0,0 0-1 0 0,0-1 1 0 0,1 1 0 0 0,0-1-1 0 0,-1 1 1 0 0,1-1 0 0 0,0 1 0 0 0,2 1 13 0 0,131 48 483 0 0,3 1-13 0 0,-132-49-401 0 0,-1 0 0 0 0,1 0-1 0 0,-1 0 1 0 0,0 1 0 0 0,0 0-1 0 0,0 0 1 0 0,0 0 0 0 0,-1 1-1 0 0,0-1 1 0 0,0 1 0 0 0,-1 0-1 0 0,0 0 1 0 0,0 1 0 0 0,0-1-1 0 0,-1 1 1 0 0,0-1 0 0 0,0 1-1 0 0,0 0 1 0 0,-1 0 0 0 0,0 1-69 0 0,1 8 128 0 0,-1 0-1 0 0,0 0 1 0 0,-1 0 0 0 0,-1 0 0 0 0,-1 0 0 0 0,0 0 0 0 0,-1 0 0 0 0,0-1 0 0 0,-4 7-128 0 0,10 10-1597 0 0,20-27-5790 0 0,-16-5 638 0 0,-2 0-2341 0 0</inkml:trace>
</inkml:ink>
</file>

<file path=ppt/ink/ink3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0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0 6353 0 0,'0'0'2945'0'0,"0"0"-1823"0"0,0 0-685 0 0,0 0 22 0 0,0 0 293 0 0,0 0 317 0 0,0 0 168 0 0,0 0-64 0 0,0 0-214 0 0,0 0-253 0 0,0 0-258 0 0,-11 16-156 0 0,-35 49-83 0 0,-45 24 158 0 0,60-64-456 0 0,1 0-375 0 0,-25 22-1036 0 0,18-20-3387 0 0,31-19-2764 0 0,6-4 3714 0 0</inkml:trace>
</inkml:ink>
</file>

<file path=ppt/ink/ink3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6945 0 0,'0'0'5656'0'0,"0"0"-3162"0"0,0 0-1000 0 0,0 0-142 0 0,0 0-188 0 0,0 0-275 0 0,0 0-245 0 0,0 0-149 0 0,0 0-99 0 0,0 0-72 0 0,-33 27-60 0 0,-98 85-84 0 0,93-71-32 0 0,38-39-155 0 0,1 0 0 0 0,0 1-1 0 0,0-1 1 0 0,0 0 0 0 0,1 0 0 0 0,-1 0 0 0 0,0 0 0 0 0,1 0 0 0 0,-1-1 0 0 0,1 1 0 0 0,0 0 0 0 0,-1-1-1 0 0,1 1 1 0 0,0-1 0 0 0,0 1 0 0 0,0-1 0 0 0,0 0 0 0 0,0 0 0 0 0,0 0 0 0 0,0 0 0 0 0,1 0 0 0 0,-1 0-1 0 0,0-1 1 0 0,1 1 0 0 0,-1-1 0 0 0,0 0 0 0 0,1 1 0 0 0,-1-1 0 0 0,0 0 0 0 0,1-1 0 0 0,-1 1-1 0 0,0 0 1 0 0,1 0 0 0 0,-1-1 0 0 0,0 0 0 0 0,2 0 7 0 0,16 3-22 0 0,0 1 30 0 0,-11-4-8 0 0,0 2 0 0 0,0-1 0 0 0,0 1 0 0 0,0 1 0 0 0,0 0 0 0 0,0 0-1 0 0,0 1 1 0 0,-1 0 0 0 0,1 0 0 0 0,-1 1 0 0 0,0 0 0 0 0,0 0 0 0 0,0 1-1 0 0,-1 0 1 0 0,0 0 0 0 0,0 1 0 0 0,0 0 0 0 0,0 0 0 0 0,4 7 0 0 0,-9-10 18 0 0,-1 1 0 0 0,0-1 0 0 0,0 1 1 0 0,0-1-1 0 0,0 1 0 0 0,0-1 0 0 0,-1 1 1 0 0,0-1-1 0 0,1 1 0 0 0,-1 0 0 0 0,-1-1 0 0 0,1 1 1 0 0,0-1-1 0 0,-1 1 0 0 0,0 0 0 0 0,0-1 1 0 0,0 0-1 0 0,0 1 0 0 0,0-1 0 0 0,-1 1 1 0 0,0-1-1 0 0,1 0 0 0 0,-1 0 0 0 0,0 0 0 0 0,-1 0 1 0 0,1 0-1 0 0,0-1 0 0 0,-1 1 0 0 0,0-1 1 0 0,1 1-1 0 0,-3 0-18 0 0,-96 61 410 0 0,-5-41-1888 0 0,80-38-2577 0 0,17-3-5374 0 0,7 10 1243 0 0</inkml:trace>
</inkml:ink>
</file>

<file path=ppt/ink/ink3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1 4705 0 0,'0'0'2258'0'0,"0"0"-1014"0"0,0 0-345 0 0,0 0 36 0 0,0 0 154 0 0,0 0 130 0 0,0 0 14 0 0,0 0-119 0 0,0 0-201 0 0,0 0-237 0 0,0 0-189 0 0,0 0-137 0 0,0 3-40 0 0,-17 391 3404 0 0,11 40-3087 0 0,5-433-620 0 0,0 1 0 0 0,1-1 0 0 0,-1 0 0 0 0,1 0 0 0 0,-1 0 0 0 0,1 1 0 0 0,0-1 0 0 0,-1 0 1 0 0,1 0-1 0 0,0 1 0 0 0,0-1 0 0 0,0 0 0 0 0,0 1 0 0 0,0-1 0 0 0,0 0 0 0 0,0 1 0 0 0,1-1 0 0 0,-1 0 1 0 0,0 0-1 0 0,1 1 0 0 0,-1-1 0 0 0,1 0 0 0 0,-1 0 0 0 0,1 0 0 0 0,0 1 0 0 0,-1-1 0 0 0,1 0 0 0 0,0 0 0 0 0,0 0 1 0 0,0 0-1 0 0,0-1 0 0 0,0 1 0 0 0,0 0 0 0 0,0 0 0 0 0,0 0 0 0 0,0-1 0 0 0,0 1 0 0 0,0 0 0 0 0,0-1 1 0 0,1 1-1 0 0,-1-1 0 0 0,0 0 0 0 0,0 1 0 0 0,1-1 0 0 0,-1 0 0 0 0,0 0 0 0 0,1 0 0 0 0,-1 0 0 0 0,0 0 1 0 0,1 0-1 0 0,-1 0 0 0 0,0 0 0 0 0,0 0 0 0 0,1-1 0 0 0,-1 1 0 0 0,0 0 0 0 0,0-1 0 0 0,1 1 0 0 0,-1-1 0 0 0,0 0 1 0 0,0 1-1 0 0,1-2-7 0 0,163-145 1056 0 0,112-87-853 0 0,-277 233-207 0 0,0 0 0 0 0,1 0 0 0 0,-1 0 0 0 0,1 0 0 0 0,0 0 0 0 0,-1 0 0 0 0,1 0 0 0 0,0 0 0 0 0,-1 0 0 0 0,1 0 0 0 0,0 1 0 0 0,0-1 0 0 0,0 0 0 0 0,0 1 0 0 0,0-1 0 0 0,0 0 0 0 0,0 1 0 0 0,0-1 0 0 0,0 1 0 0 0,0 0 0 0 0,0-1 0 0 0,0 1 0 0 0,0 0 0 0 0,0-1 0 0 0,0 1 0 0 0,1 0 0 0 0,-1 0 0 0 0,0 0 0 0 0,0 0 0 0 0,0 0 0 0 0,0 0 0 0 0,0 0 0 0 0,1 1 0 0 0,-1-1 0 0 0,0 0 0 0 0,0 1 0 0 0,0-1 0 0 0,0 1 0 0 0,0-1 0 0 0,0 1 0 0 0,0-1 1 0 0,0 1-1 0 0,0 0 0 0 0,0-1 0 0 0,0 1 0 0 0,-1 0 0 0 0,1 0 0 0 0,0 0 0 0 0,0 0 0 0 0,-1-1 0 0 0,1 1 0 0 0,-1 0 0 0 0,1 0 0 0 0,-1 0 0 0 0,1 0 0 0 0,-1 1 0 0 0,1-1 0 0 0,-1 0 0 0 0,0 0 0 0 0,0 0 0 0 0,1 0 0 0 0,-1 0 0 0 0,0 0 0 0 0,0 1 0 0 0,0-1 0 0 0,0 1 4 0 0,16 277 460 0 0,2-213-2367 0 0,0-57-2199 0 0,8-11-3536 0 0,-15-2 2613 0 0,-3 1 44 0 0</inkml:trace>
  <inkml:trace contextRef="#ctx0" brushRef="#br0" timeOffset="406.243">1154 398 5857 0 0,'0'0'1594'0'0,"0"0"-240"0"0,0 0 25 0 0,0 0 205 0 0,0 0 72 0 0,0 0-139 0 0,0 0-260 0 0,0 0-262 0 0,-33 25-209 0 0,-106 77-150 0 0,61-26 359 0 0,71-68-920 0 0,0 0 1 0 0,1 1 0 0 0,-1-1 0 0 0,2 1-1 0 0,-1 1 1 0 0,1-1 0 0 0,1 1 0 0 0,0 0-1 0 0,0 0 1 0 0,1 0 0 0 0,0 1 0 0 0,1-1-1 0 0,0 1 1 0 0,0-1 0 0 0,1 4-76 0 0,2-11 7 0 0,1 0 1 0 0,-1 0 0 0 0,0 0 0 0 0,1 0-1 0 0,0 0 1 0 0,0 0 0 0 0,0-1-1 0 0,0 1 1 0 0,0-1 0 0 0,1 1 0 0 0,-1-1-1 0 0,1 0 1 0 0,-1 0 0 0 0,1 0-1 0 0,0 0 1 0 0,0-1 0 0 0,0 1 0 0 0,0-1-1 0 0,0 1 1 0 0,0-1 0 0 0,0 0-1 0 0,0 0 1 0 0,1-1 0 0 0,-1 1-1 0 0,0-1 1 0 0,0 1 0 0 0,1-1 0 0 0,-1 0-1 0 0,0-1 1 0 0,1 1 0 0 0,-1 0-1 0 0,0-1 1 0 0,1 0 0 0 0,-1 1 0 0 0,0-1-1 0 0,0-1 1 0 0,0 1 0 0 0,0 0-1 0 0,0-1 1 0 0,0 1 0 0 0,2-3-8 0 0,29-17 255 0 0,0-2 1 0 0,-1-2-1 0 0,-2-1 1 0 0,0-2-1 0 0,-2 0 1 0 0,-1-2-1 0 0,10-17-255 0 0,-25 34 56 0 0,17-21 2 0 0,-30 64-360 0 0,-4 14 274 0 0,2 43-98 0 0,2-85 44 0 0,1 1-1 0 0,0-1 1 0 0,-1 1 0 0 0,1-1-1 0 0,0 0 1 0 0,0 1-1 0 0,0-1 1 0 0,1 0 0 0 0,-1 0-1 0 0,0 0 1 0 0,1 0 0 0 0,0 0-1 0 0,-1 0 1 0 0,1 0 0 0 0,0 0-1 0 0,0 0 1 0 0,0-1 0 0 0,0 1-1 0 0,0-1 1 0 0,1 0 0 0 0,-1 0-1 0 0,0 0 1 0 0,0 0 0 0 0,1 0-1 0 0,-1 0 1 0 0,1 0 0 0 0,-1-1-1 0 0,1 1 1 0 0,-1-1 0 0 0,3 0 82 0 0,45 1-4665 0 0,-16-10-3669 0 0,-21 2 1295 0 0</inkml:trace>
</inkml:ink>
</file>

<file path=ppt/ink/ink3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1 9226 0 0,'0'0'679'0'0,"0"0"82"0"0,0 0 138 0 0,0 0 157 0 0,0 0 134 0 0,0 0 14 0 0,0 0-85 0 0,0 0-213 0 0,0 0-284 0 0,0 0-237 0 0,0 0-208 0 0,-3 2-118 0 0,-2 3 11 0 0,1 1 1 0 0,1 1 0 0 0,-1-1 0 0 0,1 0 0 0 0,0 1 0 0 0,0 0 0 0 0,1-1 0 0 0,0 1-1 0 0,0 0 1 0 0,1 0 0 0 0,0 0 0 0 0,0 1 0 0 0,1-1 0 0 0,-1 0 0 0 0,2 0-1 0 0,-1 0 1 0 0,1 1 0 0 0,0-1 0 0 0,0 0-71 0 0,0 18 151 0 0,7 478 792 0 0,-7-320-1296 0 0,-5-138-692 0 0,-3-20-2431 0 0,1-24-5139 0 0,3-1 1381 0 0</inkml:trace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4:05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598 351 1448 0 0,'0'0'1497'0'0,"0"0"-141"0"0,0 0-61 0 0,0 0 85 0 0,0 0 107 0 0,0 0-4 0 0,0 0-103 0 0,0 0-202 0 0,0 0-248 0 0,0 0-246 0 0,0 0-220 0 0,0 0-169 0 0,-2 5-90 0 0,-18 46 384 0 0,2 1 1 0 0,3 1-1 0 0,3 0 1 0 0,1 1-1 0 0,-2 43-589 0 0,7-58-12 0 0,-33 211-264 0 0,32-226-1469 0 0,3-38-5414 0 0,6-42-1187 0 0,0 44 7855 0 0</inkml:trace>
  <inkml:trace contextRef="#ctx0" brushRef="#br0" timeOffset="284.792">136 292 4241 0 0,'0'0'545'0'0,"0"0"-158"0"0,0 0-19 0 0,0 0 199 0 0,0 0 321 0 0,0 0 284 0 0,0 0 139 0 0,0 0-18 0 0,0 0-160 0 0,0 0-189 0 0,0 0-158 0 0,0 0-122 0 0,31 5-18 0 0,97 15 24 0 0,85-12 2246 0 0,90-12-2292 0 0,-244 13-1120 0 0,-26 8-2817 0 0,-29 16-8804 0 0,-5-29 8888 0 0</inkml:trace>
  <inkml:trace contextRef="#ctx0" brushRef="#br0" timeOffset="599.592">0 1094 5785 0 0,'0'0'732'0'0,"0"0"-15"0"0,0 0 316 0 0,0 0 421 0 0,0 0 186 0 0,0 0-74 0 0,0 0-197 0 0,0 0-192 0 0,0 0-136 0 0,36-3-139 0 0,114-12-127 0 0,148-14 2272 0 0,-278 26-3631 0 0,93-19 1380 0 0,-77 11-4772 0 0,0-5-5372 0 0,-31 12 1222 0 0</inkml:trace>
  <inkml:trace contextRef="#ctx0" brushRef="#br0" timeOffset="1038.576">236 38 1312 0 0,'0'0'830'0'0,"0"0"42"0"0,0 0 276 0 0,0 0 354 0 0,0 0 233 0 0,0 0 75 0 0,0 0-81 0 0,0 0-136 0 0,0 0-157 0 0,0 0-192 0 0,0 0-158 0 0,0 0-151 0 0,0 0-118 0 0,18-5-77 0 0,58-15-80 0 0,3 12 829 0 0,129 4-577 0 0,-44 11-1091 0 0,-85-2-1213 0 0,-27 2-3694 0 0,-30-5 355 0 0,-10-1-5707 0 0</inkml:trace>
  <inkml:trace contextRef="#ctx0" brushRef="#br0" timeOffset="1704.187">1633 660 3281 0 0,'0'0'1480'0'0,"0"0"55"0"0,0 0 124 0 0,0 0 132 0 0,0 0 21 0 0,0 0-186 0 0,0 0-307 0 0,0 0-385 0 0,0 0-357 0 0,0 0-242 0 0,0 0-172 0 0,0 0-75 0 0,0 0 5 0 0,-5 4 23 0 0,-42 66 521 0 0,34-47-605 0 0,-1 0-1 0 0,-2 0 1 0 0,0-2-1 0 0,-2 0 0 0 0,0 0 1 0 0,-1-2-1 0 0,-1-1 1 0 0,0 0-1 0 0,-2-1 1 0 0,0-2-1 0 0,-1 0 0 0 0,0-1 1 0 0,-1-1-1 0 0,-1-2 1 0 0,0 0-1 0 0,0-2 0 0 0,-1 0 1 0 0,-4-1-32 0 0,26-6-12 0 0,-1 0 0 0 0,1 0 1 0 0,-1-1-1 0 0,1 0 0 0 0,-1 0 1 0 0,0 0-1 0 0,1 0 0 0 0,-1-1 1 0 0,0 1-1 0 0,0-1 0 0 0,1 0 0 0 0,-1-1 1 0 0,0 1-1 0 0,0-1 0 0 0,1 0 1 0 0,-1 0-1 0 0,0-1 0 0 0,1 1 1 0 0,-1-1-1 0 0,1 0 0 0 0,0 0 1 0 0,0-1-1 0 0,0 1 0 0 0,0-1 0 0 0,0 0 1 0 0,0 0-1 0 0,1 0 0 0 0,-1 0 1 0 0,1-1-1 0 0,0 1 0 0 0,0-1 1 0 0,0 0-1 0 0,0 0 0 0 0,1 0 0 0 0,0-1 12 0 0,-1-4 20 0 0,1-1-1 0 0,1 1 0 0 0,0-1 1 0 0,0 0-1 0 0,1 1 0 0 0,0-1 0 0 0,1 0 1 0 0,0 1-1 0 0,0-1 0 0 0,1 0 1 0 0,0 1-1 0 0,1 0 0 0 0,0-1 0 0 0,1 1 1 0 0,0 0-1 0 0,0 1 0 0 0,1-1 1 0 0,0 1-1 0 0,0 0 0 0 0,1 0 0 0 0,0 0 1 0 0,0 1-1 0 0,1 0 0 0 0,0 0 1 0 0,0 1-1 0 0,5-4-19 0 0,-10 8 20 0 0,1 0 1 0 0,-1 1-1 0 0,1-1 1 0 0,0 0-1 0 0,0 1 1 0 0,-1-1-1 0 0,1 1 0 0 0,0 0 1 0 0,0 0-1 0 0,0 0 1 0 0,0 1-1 0 0,0-1 1 0 0,1 1-1 0 0,-1-1 1 0 0,0 1-1 0 0,0 0 0 0 0,0 0 1 0 0,0 0-1 0 0,0 1 1 0 0,0-1-1 0 0,1 1 1 0 0,-1 0-1 0 0,0 0 1 0 0,0 0-1 0 0,-1 0 0 0 0,1 0 1 0 0,0 1-1 0 0,0-1-20 0 0,75 62 560 0 0,-42-30-208 0 0,2-2 2 0 0,2-2 1 0 0,0-1-1 0 0,2-2 0 0 0,2-2 1 0 0,0-2-1 0 0,3-1-354 0 0,41-3-316 0 0,-83-34-4722 0 0,-7 4-2301 0 0,2 11 5762 0 0,0-3-5867 0 0</inkml:trace>
  <inkml:trace contextRef="#ctx0" brushRef="#br0" timeOffset="2132.822">1062 391 5081 0 0,'0'0'1506'0'0,"0"0"-79"0"0,0 0 34 0 0,0 0 49 0 0,0 0-18 0 0,0 0-123 0 0,0 0-224 0 0,0 0-286 0 0,0 0-236 0 0,0 0-123 0 0,0 0-45 0 0,0 0-6 0 0,17-6 1 0 0,52-22-24 0 0,38 17 708 0 0,-75 12-903 0 0,158 32 418 0 0,-148-22-541 0 0,-42-12-65 0 0,0 1 0 0 0,-1 0 0 0 0,1 0 0 0 0,0-1-1 0 0,0 1 1 0 0,-1 0 0 0 0,1-1 0 0 0,0 1 0 0 0,0-1 0 0 0,0 1 0 0 0,0 0 0 0 0,-1-1-1 0 0,1 1 1 0 0,0 0 0 0 0,0-1 0 0 0,0 1 0 0 0,0-1 0 0 0,0 1 0 0 0,0 0-1 0 0,0-1 1 0 0,0 1 0 0 0,0-1 0 0 0,0 1 0 0 0,0-1 0 0 0,0 1 0 0 0,0 0 0 0 0,0-1-1 0 0,1 1 1 0 0,-1 0 0 0 0,0-1 0 0 0,0 1 0 0 0,0-1 0 0 0,1 1 0 0 0,-1 0 0 0 0,0-1-1 0 0,0 1 1 0 0,1 0 0 0 0,-1 0 0 0 0,0-1 0 0 0,0 1 0 0 0,1 0 0 0 0,-1 0-1 0 0,0-1 1 0 0,1 1 0 0 0,-1 0 0 0 0,1 0 0 0 0,-1 0 0 0 0,0-1 0 0 0,1 1 0 0 0,-1 0-1 0 0,1 0 1 0 0,-1 0 0 0 0,0 0 0 0 0,1 0 0 0 0,-1 0 0 0 0,1 0 0 0 0,-1 0-1 0 0,0 0 1 0 0,1 0 0 0 0,-1 0 0 0 0,1 0 0 0 0,-1 0 0 0 0,0 0 0 0 0,1 1 0 0 0,-1-1-43 0 0,-22-29 302 0 0,-110-125 691 0 0,102 100-1199 0 0,25 28-2638 0 0,11 18-6353 0 0,-4 7 5654 0 0,3-2-5624 0 0</inkml:trace>
</inkml:ink>
</file>

<file path=ppt/ink/ink3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0 158 13219 0 0,'0'0'149'0'0,"0"0"-510"0"0,0 0-133 0 0,0 0 362 0 0,0 0 540 0 0,0 0 421 0 0,0 0 163 0 0,0 0-7 0 0,32 3-124 0 0,104 6-168 0 0,-25-21 65 0 0,-87 5-630 0 0,339-92 21 0 0,-286 75-4840 0 0,-1 0-4621 0 0,-63 20 5131 0 0</inkml:trace>
</inkml:ink>
</file>

<file path=ppt/ink/ink3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8498 0 0,'0'0'411'0'0,"0"0"-185"0"0,0 0 128 0 0,0 0 319 0 0,0 0 226 0 0,0 0 27 0 0,0 0-124 0 0,0 0-173 0 0,0 0-181 0 0,0 0-112 0 0,0 0-56 0 0,0 0-4 0 0,0 0 53 0 0,-2 5 73 0 0,-4 17 72 0 0,5-13 5405 0 0,1 1-4463 0 0,-1 4-1824 0 0,-8 34 566 0 0,3 0 1 0 0,1 1-1 0 0,3-1 0 0 0,3 27-158 0 0,-1-73 2 0 0,-1 2 4 0 0,0-1 1 0 0,0 0-1 0 0,1 1 1 0 0,-1-1-1 0 0,1 1 0 0 0,0-1 1 0 0,0 1-1 0 0,0-1 0 0 0,0 1 1 0 0,1-1-1 0 0,-1 1 1 0 0,1-1-1 0 0,0 0 0 0 0,0 1 1 0 0,0-1-1 0 0,1 0 1 0 0,-1 0-1 0 0,1 0 0 0 0,0 0 1 0 0,0 0-1 0 0,0 0 0 0 0,0 0 1 0 0,0-1-1 0 0,0 1 1 0 0,1-1-1 0 0,-1 1 0 0 0,1-1 1 0 0,0 0-1 0 0,0 0 1 0 0,0 0-1 0 0,0 0 0 0 0,0-1 1 0 0,0 1-1 0 0,0-1 0 0 0,1 0 1 0 0,-1 0-1 0 0,0 0 1 0 0,1 0-1 0 0,-1-1 0 0 0,1 1 1 0 0,-1-1-1 0 0,1 0 1 0 0,-1 0-1 0 0,0 0 0 0 0,1-1 1 0 0,-1 1-1 0 0,3-1-6 0 0,9-7 72 0 0,0-1 0 0 0,-1-1 0 0 0,0 0 0 0 0,-1-1 0 0 0,0 0 1 0 0,-1-1-1 0 0,0 0 0 0 0,-1-1 0 0 0,8-12-72 0 0,6-5 50 0 0,97-138 57 0 0,-118 224-1728 0 0,-5-33 1648 0 0,-1-15-23 0 0,1 1 1 0 0,0 0 0 0 0,0-1-1 0 0,0 1 1 0 0,1 0-1 0 0,1-1 1 0 0,-1 1 0 0 0,1 0-1 0 0,1-1 1 0 0,0 1 0 0 0,0-1-1 0 0,0 1 1 0 0,1-1-1 0 0,1 0 1 0 0,-1 0 0 0 0,1 0-1 0 0,1-1 1 0 0,-1 0 0 0 0,1 1-1 0 0,0-1 1 0 0,1-1-1 0 0,0 1 1 0 0,0-1 0 0 0,0 0-1 0 0,1 0 1 0 0,0-1 0 0 0,0 0-1 0 0,1 0-4 0 0,-2-3 54 0 0,0 0-1 0 0,0-1 0 0 0,0 0 0 0 0,0 0 1 0 0,0 0-1 0 0,1-1 0 0 0,-1 0 1 0 0,0 0-1 0 0,1 0 0 0 0,-1-1 1 0 0,0 0-1 0 0,0 0 0 0 0,0-1 0 0 0,0 0 1 0 0,0 0-1 0 0,0 0 0 0 0,0-1 1 0 0,0 1-1 0 0,-1-1 0 0 0,0-1 1 0 0,1 1-1 0 0,-1-1 0 0 0,0 0 0 0 0,-1 0 1 0 0,1-1-1 0 0,-1 1 0 0 0,0-1 1 0 0,0 0-1 0 0,3-4-53 0 0,71-113 855 0 0,-51 67-2834 0 0,-10 15-3023 0 0,-1-1-4355 0 0,-10 29 168 0 0</inkml:trace>
</inkml:ink>
</file>

<file path=ppt/ink/ink3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 10394 0 0,'0'0'2651'0'0,"0"0"-1241"0"0,0 0-423 0 0,0 0 61 0 0,0 0 19 0 0,0 0-153 0 0,0 0-216 0 0,0 0-207 0 0,0 0-169 0 0,0 0-73 0 0,0 0-70 0 0,0 0-61 0 0,0 0-31 0 0,-7 32-30 0 0,-19 99-19 0 0,22-58 42 0 0,5-69-20 0 0,1 1-1 0 0,-1-1 1 0 0,1 1 0 0 0,0-1 0 0 0,0 1 0 0 0,0-1 0 0 0,0 0 0 0 0,1 0-1 0 0,-1 0 1 0 0,1 0 0 0 0,0-1 0 0 0,1 1 0 0 0,-1-1 0 0 0,1 0 0 0 0,-1 0-1 0 0,1 0 1 0 0,0 0 0 0 0,0 0 0 0 0,0-1 0 0 0,0 0 0 0 0,1 0 0 0 0,-1 0-1 0 0,1 0 1 0 0,-1-1 0 0 0,1 0 0 0 0,-1 0 0 0 0,1 0 0 0 0,0 0 0 0 0,0-1-1 0 0,-1 0 1 0 0,1 0 0 0 0,0 0 0 0 0,0 0 0 0 0,-1-1 0 0 0,1 0 0 0 0,0 0-1 0 0,-1 0 1 0 0,1-1 0 0 0,-1 1 0 0 0,1-1 0 0 0,-1 0 0 0 0,2-1-60 0 0,3-3 118 0 0,1-1 0 0 0,-1 0 1 0 0,0 0-1 0 0,-1-1 1 0 0,0 0-1 0 0,0 0 0 0 0,0-1 1 0 0,-1 0-1 0 0,-1 0 1 0 0,0-1-1 0 0,0 0 0 0 0,0 0 1 0 0,-2 0-1 0 0,1-1 1 0 0,-1 1-1 0 0,-1-1 0 0 0,0 0 1 0 0,0 0-1 0 0,-1-1 1 0 0,0 1-1 0 0,-1 0 1 0 0,-1-1-1 0 0,0-1-118 0 0,-1 8-58 0 0,-1 1-1 0 0,0-1 1 0 0,0 1 0 0 0,0 0 0 0 0,0 0 0 0 0,-1-1-1 0 0,0 1 1 0 0,0 1 0 0 0,0-1 0 0 0,0 0-1 0 0,0 1 1 0 0,-1 0 0 0 0,0 0 0 0 0,1 0-1 0 0,-1 0 1 0 0,0 0 0 0 0,-1 1 0 0 0,1 0 0 0 0,0 0-1 0 0,-1 0 1 0 0,1 0 0 0 0,-1 1 0 0 0,0-1-1 0 0,1 1 1 0 0,-1 0 0 0 0,0 1 0 0 0,0-1-1 0 0,0 1 1 0 0,1 0 0 0 0,-4 1 58 0 0,1-2-340 0 0,0 1 1 0 0,0 1 0 0 0,0-1-1 0 0,0 1 1 0 0,0 1-1 0 0,0-1 1 0 0,0 1-1 0 0,0 0 1 0 0,1 1-1 0 0,-1 0 1 0 0,1 0-1 0 0,0 0 1 0 0,-2 1 339 0 0,-26 24-5266 0 0,26-21 2031 0 0,-5 5-7691 0 0</inkml:trace>
</inkml:ink>
</file>

<file path=ppt/ink/ink3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6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10186 0 0,'0'0'1400'0'0,"0"0"-173"0"0,0 0-92 0 0,0 0-21 0 0,0 0-78 0 0,0 0-153 0 0,0 0-210 0 0,0 0-176 0 0,0 0-121 0 0,0 0-47 0 0,0 0-22 0 0,0 0-17 0 0,-2 34-33 0 0,-8 108-36 0 0,13 179 584 0 0,8-72-537 0 0,-10-248-260 0 0,0-1 0 0 0,-1 1 0 0 0,1 0 0 0 0,0-1 0 0 0,-1 1-1 0 0,1-1 1 0 0,0 0 0 0 0,0 1 0 0 0,-1-1 0 0 0,1 0 0 0 0,0 1-1 0 0,0-1 1 0 0,0 0 0 0 0,-1 0 0 0 0,1 0 0 0 0,0 1 0 0 0,0-1-1 0 0,0 0 1 0 0,0 0 0 0 0,-1 0 0 0 0,1-1 0 0 0,0 1-1 0 0,0 0 1 0 0,0 0 0 0 0,0 0 0 0 0,-1-1 0 0 0,1 1 0 0 0,0 0-1 0 0,0-1 1 0 0,-1 1 0 0 0,1 0 0 0 0,0-1 0 0 0,-1 1 0 0 0,1-1-1 0 0,0 0 1 0 0,-1 1 0 0 0,1-1 0 0 0,0 1 0 0 0,-1-1 0 0 0,1 0-1 0 0,-1 1 1 0 0,0-1 0 0 0,1 0 0 0 0,-1 0 0 0 0,1 1-1 0 0,-1-1 1 0 0,0 0 0 0 0,0 0 0 0 0,1 0-8 0 0,5-5 89 0 0,217-180 416 0 0,-198 166-500 0 0,-8 6-23 0 0,1 0 0 0 0,0 1-1 0 0,1 1 1 0 0,1 0 0 0 0,-1 2-1 0 0,2 0 1 0 0,-1 1-1 0 0,1 1 1 0 0,9-1 18 0 0,-28 8-10 0 0,0 1 0 0 0,0 0 0 0 0,0 0 0 0 0,0-1 0 0 0,0 1-1 0 0,0 1 1 0 0,0-1 0 0 0,0 0 0 0 0,0 0 0 0 0,0 1 0 0 0,0 0 0 0 0,0-1 0 0 0,0 1 0 0 0,0 0 0 0 0,0 0-1 0 0,0 0 1 0 0,-1 0 0 0 0,1 0 0 0 0,0 0 0 0 0,-1 0 0 0 0,1 1 0 0 0,0-1 0 0 0,-1 0 0 0 0,0 1 0 0 0,1 0 0 0 0,-1-1-1 0 0,0 1 1 0 0,0 0 0 0 0,0-1 0 0 0,0 1 0 0 0,0 0 0 0 0,0 0 0 0 0,-1 0 0 0 0,1 0 0 0 0,-1 0 0 0 0,1 0 0 0 0,-1 0-1 0 0,1 1 11 0 0,-1 83 93 0 0,-6-64-33 0 0,-2-1 0 0 0,-1 0 0 0 0,0 0 0 0 0,-1 0 0 0 0,-2-1 0 0 0,0-1 0 0 0,-1 0 0 0 0,-1-1 0 0 0,0 0 0 0 0,-8 6-60 0 0,13-13-40 0 0,0-1 0 0 0,0 0-1 0 0,-1 0 1 0 0,0-1 0 0 0,0 0 0 0 0,-1-1-1 0 0,-1 0 1 0 0,1-1 0 0 0,-1 0-1 0 0,0-1 1 0 0,-1 0 0 0 0,1-1-1 0 0,-1 0 1 0 0,0-1 0 0 0,0-1 0 0 0,-1 0-1 0 0,1-1 1 0 0,-2 0 40 0 0,-46-22-3557 0 0,45-22-3618 0 0,16 24 1903 0 0,0 2-130 0 0</inkml:trace>
</inkml:ink>
</file>

<file path=ppt/ink/ink3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249 459 12835 0 0,'0'0'661'0'0,"0"0"-209"0"0,0 0 103 0 0,0 0 300 0 0,0 0 203 0 0,0 0 20 0 0,0 0-148 0 0,0 0-206 0 0,-28 32-188 0 0,-87 103-144 0 0,38-38 282 0 0,74-95-670 0 0,1 0 0 0 0,-1 1-1 0 0,1-1 1 0 0,0 0 0 0 0,0 1 0 0 0,0 0 0 0 0,0-1 0 0 0,1 1 0 0 0,-1 0 0 0 0,1 0-1 0 0,0 0 1 0 0,0 0 0 0 0,0 0 0 0 0,0 0 0 0 0,0 0 0 0 0,0 0 0 0 0,1 1 0 0 0,0-1-1 0 0,-1 0 1 0 0,1 0 0 0 0,0 0 0 0 0,1 1 0 0 0,-1-1 0 0 0,1 0 0 0 0,-1 0 0 0 0,1 0-1 0 0,0 0 1 0 0,0 1 0 0 0,0-1 0 0 0,1-1 0 0 0,-1 1 0 0 0,1 0 0 0 0,-1 0 0 0 0,1 0-1 0 0,0-1 1 0 0,0 1 0 0 0,0-1 0 0 0,1 0 0 0 0,-1 1 0 0 0,0-1 0 0 0,1 0 0 0 0,0 0-1 0 0,1 0-3 0 0,3 0 47 0 0,-1 0 0 0 0,1-1-1 0 0,0 0 1 0 0,0 0-1 0 0,0-1 1 0 0,0 0-1 0 0,-1 0 1 0 0,1-1-1 0 0,0 0 1 0 0,0 0 0 0 0,0 0-1 0 0,-1-1 1 0 0,1 0-1 0 0,-1 0 1 0 0,1-1-1 0 0,-1 0 1 0 0,0 0-1 0 0,0 0 1 0 0,0-1-1 0 0,0 0 1 0 0,-1 0 0 0 0,1-1-47 0 0,108-111 445 0 0,-106 107-496 0 0,0 0-1 0 0,-1-1 1 0 0,0 0 0 0 0,-1 0-1 0 0,0-1 1 0 0,-1 0 0 0 0,0 0-1 0 0,-1 0 1 0 0,0 0 0 0 0,0-1-1 0 0,-1 0 1 0 0,-1 1 0 0 0,0-1-1 0 0,-1-3 52 0 0,-19 23-2804 0 0,15-1 2791 0 0,1 1 1 0 0,0-1 0 0 0,0 0-1 0 0,1 1 1 0 0,0-1-1 0 0,0 0 1 0 0,1 1 0 0 0,0-1-1 0 0,0 1 1 0 0,1-1 0 0 0,0 1-1 0 0,0-1 1 0 0,1 1 0 0 0,0-1-1 0 0,0 0 1 0 0,0 0-1 0 0,1 0 1 0 0,0 0 0 0 0,1 0-1 0 0,0-1 1 0 0,0 0 0 0 0,0 1-1 0 0,1-1 1 0 0,-1-1 0 0 0,1 1-1 0 0,1-1 1 0 0,-1 0-1 0 0,1 0 1 0 0,0 0 0 0 0,0-1-1 0 0,0 0 1 0 0,1 0 0 0 0,0-1-1 0 0,-1 1 1 0 0,1-1-1 0 0,0-1 1 0 0,0 0 0 0 0,1 0-1 0 0,-1 0 1 0 0,0-1 0 0 0,1 0-1 0 0,-1 0 1 0 0,1-1 0 0 0,2 0 12 0 0,4 1 179 0 0,-1-1 0 0 0,0-1 0 0 0,0 0 0 0 0,0-1 0 0 0,0 0 0 0 0,0-1 0 0 0,0-1 0 0 0,0 0 1 0 0,-1-1-1 0 0,9-4-179 0 0,8-9 198 0 0,-1-1 0 0 0,0-1 0 0 0,-1-1 1 0 0,-2-2-1 0 0,0-1 0 0 0,-1 0 0 0 0,-2-2 1 0 0,0-1-1 0 0,-2 0 0 0 0,-1-2 1 0 0,-1 0-1 0 0,9-22-198 0 0,-16 29-37 0 0,0 0 0 0 0,-1 0 0 0 0,-2-1 1 0 0,0 0-1 0 0,-1-1 0 0 0,-2 0 0 0 0,0 0 0 0 0,-2 0 1 0 0,0 0-1 0 0,-2-1 37 0 0,-1 24-34 0 0,-1 0-1 0 0,1 0 1 0 0,-1 0 0 0 0,1 0 0 0 0,-1 1-1 0 0,1-1 1 0 0,-1 0 0 0 0,1 0 0 0 0,-1 0 0 0 0,0 1-1 0 0,0-1 1 0 0,1 0 0 0 0,-1 1 0 0 0,0-1-1 0 0,0 1 1 0 0,0-1 0 0 0,0 1 0 0 0,1-1 0 0 0,-1 1-1 0 0,0-1 1 0 0,0 1 0 0 0,0 0 0 0 0,0 0-1 0 0,0-1 1 0 0,0 1 0 0 0,0 0 0 0 0,0 0 0 0 0,0 0-1 0 0,0 0 1 0 0,0 0 0 0 0,0 0 0 0 0,0 1-1 0 0,0-1 1 0 0,0 0 0 0 0,0 0 0 0 0,0 1 0 0 0,0-1-1 0 0,0 1 1 0 0,0-1 0 0 0,0 0 0 0 0,0 1-1 0 0,0 0 1 0 0,1-1 0 0 0,-1 1 0 0 0,0 0 0 0 0,0-1-1 0 0,1 1 1 0 0,-1 0 0 0 0,0 0 0 0 0,1-1-1 0 0,-1 1 1 0 0,1 0 0 0 0,-1 0 0 0 0,1 0 0 0 0,0 0-1 0 0,-1 1 35 0 0,-14 17-131 0 0,1 1-1 0 0,0 1 1 0 0,2 0-1 0 0,0 1 1 0 0,2 0-1 0 0,0 1 1 0 0,2 0-1 0 0,0 1 1 0 0,2 0-1 0 0,1 0 0 0 0,0 0 1 0 0,2 0-1 0 0,1 1 1 0 0,1-1-1 0 0,0 1 1 0 0,4 24 131 0 0,-2-42 5 0 0,0 0-1 0 0,1 1 1 0 0,-1-1 0 0 0,1 0 0 0 0,1 0 0 0 0,-1 0-1 0 0,1 0 1 0 0,0-1 0 0 0,1 1 0 0 0,-1-1 0 0 0,2 0-1 0 0,-1 0 1 0 0,0 0 0 0 0,1 0 0 0 0,0-1-1 0 0,0 0 1 0 0,1 0 0 0 0,0 0 0 0 0,0-1 0 0 0,0 0-1 0 0,0 0 1 0 0,0 0 0 0 0,1-1 0 0 0,0 0 0 0 0,-1 0-1 0 0,1-1 1 0 0,6 2-5 0 0,-1-1 193 0 0,0 0 1 0 0,1 0-1 0 0,-1-2 0 0 0,1 1 1 0 0,-1-2-1 0 0,1 1 0 0 0,0-2 0 0 0,-1 0 1 0 0,1 0-1 0 0,-1-1 0 0 0,1-1 1 0 0,-1 0-1 0 0,0-1 0 0 0,0 0 1 0 0,11-6-194 0 0,19-14 394 0 0,-1-2 0 0 0,-1-2 0 0 0,-2-2 1 0 0,0-2-1 0 0,-3-1 0 0 0,0-1 0 0 0,-2-2 1 0 0,16-25-395 0 0,-23 26-24 0 0,-1-1 0 0 0,-2-1 0 0 0,-1-1 0 0 0,-2-1 1 0 0,-2 0-1 0 0,9-31 24 0 0,-16-7-358 0 0,-12 75 318 0 0,-1 0-1 0 0,1 1 1 0 0,0-1-1 0 0,-1 0 1 0 0,1 1-1 0 0,-1-1 0 0 0,1 1 1 0 0,-1-1-1 0 0,0 1 1 0 0,1 0-1 0 0,-1 0 1 0 0,0 0-1 0 0,0 0 0 0 0,0 0 1 0 0,0 0-1 0 0,0 1 1 0 0,0-1-1 0 0,0 0 0 0 0,0 1 1 0 0,0 0-1 0 0,0-1 1 0 0,-1 1-1 0 0,1 0 1 0 0,0 0-1 0 0,0 0 0 0 0,0 1 1 0 0,0-1-1 0 0,0 0 1 0 0,0 1-1 0 0,-1 0 1 0 0,1-1-1 0 0,0 1 0 0 0,1 0 1 0 0,-1 0-1 0 0,0 0 1 0 0,0 0-1 0 0,0 0 1 0 0,0 0-1 0 0,1 1 0 0 0,-2 0 41 0 0,-16 11-13 0 0,1 1 0 0 0,0 0 0 0 0,1 1 0 0 0,1 1 0 0 0,0 1 0 0 0,1 0 0 0 0,1 1 0 0 0,1 0 0 0 0,1 1 0 0 0,0 1 0 0 0,1 0 0 0 0,1 0 0 0 0,1 1 0 0 0,1 0 0 0 0,1 1 0 0 0,1 0 0 0 0,1 0 0 0 0,1 0 0 0 0,0 1 0 0 0,2-1 0 0 0,1 1 0 0 0,1 13 13 0 0,1-27-21 0 0,1 0 0 0 0,1-1 1 0 0,0 1-1 0 0,0-1 0 0 0,1 1 1 0 0,0-1-1 0 0,0 0 0 0 0,0-1 0 0 0,1 1 1 0 0,1-1-1 0 0,-1 0 0 0 0,1 0 1 0 0,0-1-1 0 0,1 1 0 0 0,0-1 1 0 0,0-1-1 0 0,0 1 0 0 0,0-1 1 0 0,1-1-1 0 0,0 1 0 0 0,0-1 0 0 0,0-1 1 0 0,0 1-1 0 0,1-1 0 0 0,0-1 1 0 0,-1 0-1 0 0,1 0 0 0 0,0 0 1 0 0,0-1-1 0 0,0-1 0 0 0,0 0 1 0 0,0 0-1 0 0,7-1 21 0 0,40-5-2904 0 0,-20-6-5301 0 0,-22 8-1876 0 0</inkml:trace>
</inkml:ink>
</file>

<file path=ppt/ink/ink3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208 1 12891 0 0,'0'0'2202'0'0,"0"0"-593"0"0,0 0-235 0 0,0 0-103 0 0,0 0-242 0 0,0 0-224 0 0,0 0-187 0 0,0 0-134 0 0,0 0-107 0 0,0 0-105 0 0,0 0-98 0 0,0 0-64 0 0,-32 13-40 0 0,-98 39-36 0 0,84-23-112 0 0,46-24 2 0 0,1-1 47 0 0,0 0 0 0 0,0 0 0 0 0,0-1 0 0 0,1 1 0 0 0,-1 0 0 0 0,1-1 0 0 0,0 1 0 0 0,0-1 0 0 0,0 0 1 0 0,1 0-1 0 0,-1 1 0 0 0,1-1 0 0 0,-1-1 0 0 0,1 1 0 0 0,0 0 0 0 0,0-1 0 0 0,0 1 0 0 0,1-1 0 0 0,-1 0 0 0 0,1 0 0 0 0,-1-1 0 0 0,1 1 0 0 0,-1-1 0 0 0,1 1 0 0 0,0-1 0 0 0,0 0 0 0 0,0 0 0 0 0,-1-1 0 0 0,3 1 29 0 0,29 13-17 0 0,-12-2 79 0 0,68 44-162 0 0,-88-54 143 0 0,0 1 0 0 0,-1-1-1 0 0,1 1 1 0 0,-1-1-1 0 0,1 1 1 0 0,-1 0-1 0 0,0 0 1 0 0,0 0-1 0 0,0 0 1 0 0,-1 0-1 0 0,1 0 1 0 0,-1 0-1 0 0,0 0 1 0 0,0 1-1 0 0,0-1 1 0 0,0 1-1 0 0,0-1 1 0 0,-1 1-1 0 0,1-1 1 0 0,-1 1 0 0 0,0-1-1 0 0,0 1 1 0 0,-1-1-1 0 0,1 1 1 0 0,-1-1-1 0 0,1 1 1 0 0,-2 1-43 0 0,-2 1 86 0 0,0-1 1 0 0,-1 1 0 0 0,1-1-1 0 0,-1 1 1 0 0,-1-2 0 0 0,1 1-1 0 0,0 0 1 0 0,-1-1 0 0 0,0 0 0 0 0,0 0-1 0 0,-1-1 1 0 0,1 0 0 0 0,-1 0-1 0 0,-3 1-86 0 0,-102 23-712 0 0,63-37-7952 0 0,40 7-2088 0 0</inkml:trace>
</inkml:ink>
</file>

<file path=ppt/ink/ink3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8.7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443 1 1208 0 0,'0'0'938'0'0,"0"0"-3"0"0,0 0 260 0 0,0 0 294 0 0,0 0 201 0 0,0 0 36 0 0,0 0-105 0 0,0 0-139 0 0,0 0-132 0 0,0 0-115 0 0,0 0-126 0 0,0 0-113 0 0,-24 7-124 0 0,-77 25-119 0 0,36 7 470 0 0,40-12-1098 0 0,0 0 0 0 0,1 2 1 0 0,2 1-1 0 0,1 1 1 0 0,2 0-1 0 0,1 2 1 0 0,1 0-1 0 0,2 1 0 0 0,1 1 1 0 0,2 0-1 0 0,2 0 1 0 0,1 1-1 0 0,1 1 1 0 0,2 0-1 0 0,2 0 1 0 0,1 0-1 0 0,2 0 0 0 0,2 5-125 0 0,-1-21-16 0 0,1-1-1 0 0,0 1 1 0 0,2-1 0 0 0,0 1-1 0 0,2-1 1 0 0,0 0-1 0 0,1-1 1 0 0,1 1-1 0 0,1-1 1 0 0,0 0-1 0 0,2-1 1 0 0,0 0 0 0 0,1-1-1 0 0,1 0 1 0 0,0 0-1 0 0,1-1 1 0 0,1-1-1 0 0,1 0 1 0 0,0-1-1 0 0,0-1 1 0 0,8 5 16 0 0,66 12-1333 0 0,-27-27-6675 0 0,-47-3-2937 0 0</inkml:trace>
</inkml:ink>
</file>

<file path=ppt/ink/ink3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9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1 770 5673 0 0,'0'0'1323'0'0,"0"0"-385"0"0,0 0 34 0 0,0 0 272 0 0,0 0 150 0 0,0 0-79 0 0,0 0-182 0 0,0 0-191 0 0,0 0-130 0 0,0 0-78 0 0,0 0-102 0 0,30-35-72 0 0,92-111-36 0 0,-48 49 423 0 0,1-17 138 0 0,142-190-12 0 0,-155 231-864 0 0,-61 73-213 0 0,0 1 0 0 0,0-1 0 0 0,0 1 1 0 0,0-1-1 0 0,0 1 0 0 0,0 0 0 0 0,0 0 0 0 0,0-1 1 0 0,0 1-1 0 0,0 0 0 0 0,0 0 0 0 0,-1 0 0 0 0,1 0 1 0 0,0 0-1 0 0,0 0 0 0 0,-1 0 0 0 0,1 0 0 0 0,-1 0 0 0 0,1 0 1 0 0,-1 0-1 0 0,0 1 0 0 0,1-1 0 0 0,-1 0 0 0 0,0 0 1 0 0,0 0-1 0 0,0 1 0 0 0,0-1 0 0 0,0 0 0 0 0,0 0 1 0 0,0 0-1 0 0,0 1 0 0 0,0-1 0 0 0,0 0 0 0 0,-1 0 0 0 0,1 0 1 0 0,-1 0-1 0 0,1 1 0 0 0,-1-1 0 0 0,1 0 0 0 0,-1 0 1 0 0,1 0-1 0 0,-1 0 0 0 0,0 0 0 0 0,0 0 4 0 0,1 9 72 0 0,0 6-26 0 0,17 170 153 0 0,-7-154-192 0 0,1 1 0 0 0,2-2 0 0 0,1 0 0 0 0,1-1 0 0 0,2 0 0 0 0,1-1 0 0 0,1-1 0 0 0,2-1 0 0 0,12 13-7 0 0,16 20 65 0 0,-50-59-8 0 0,1 0 1 0 0,-1 0-1 0 0,0 0 0 0 0,1 0 0 0 0,-1 0 0 0 0,0 0 0 0 0,0 0 1 0 0,1 0-1 0 0,-1 0 0 0 0,0 0 0 0 0,0-1 0 0 0,0 1 0 0 0,0 0 1 0 0,0-1-1 0 0,0 1 0 0 0,0-1 0 0 0,-1 1 0 0 0,1-1 0 0 0,0 0 1 0 0,0 1-1 0 0,0-1 0 0 0,0 0 0 0 0,0 0 0 0 0,-1 1 0 0 0,1-1 0 0 0,0 0 1 0 0,0 0-1 0 0,0-1 0 0 0,-1 1 0 0 0,1 0 0 0 0,0 0 0 0 0,0-1 1 0 0,0 1-1 0 0,0 0 0 0 0,-1-1 0 0 0,1 1 0 0 0,0-1 0 0 0,0 1 1 0 0,0-1-58 0 0,-2 0 33 0 0,-154-44 225 0 0,121 31-283 0 0,-100-44-114 0 0,105 41-221 0 0,-1 2-1 0 0,0 2 1 0 0,-1 0-1 0 0,-1 3 1 0 0,0 0-1 0 0,0 3 1 0 0,0 0 0 0 0,-33 0 360 0 0,58 6-519 0 0,-24 6-3916 0 0,25 16-8190 0 0,8-17 8943 0 0</inkml:trace>
</inkml:ink>
</file>

<file path=ppt/ink/ink3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33.6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345 365 0 0 0,'0'0'1762'0'0,"0"0"-681"0"0,0 0-319 0 0,0 0 87 0 0,0 0 269 0 0,0 0 210 0 0,0 0 99 0 0,0 0-51 0 0,0 0-142 0 0,0 0-158 0 0,0 0-166 0 0,7-9-143 0 0,23-28-109 0 0,-23 28-75 0 0,-7 9-12 0 0,-13-13 2778 0 0,-27 11-3637 0 0,32 2 520 0 0,-18 3-213 0 0,1 1 1 0 0,-1 1 0 0 0,1 1-1 0 0,0 1 1 0 0,0 1 0 0 0,1 1-1 0 0,0 2 1 0 0,1 0 0 0 0,-12 8-20 0 0,25-13 8 0 0,9-6-11 0 0,-1 0 0 0 0,1 0-1 0 0,-1 1 1 0 0,1-1 0 0 0,-1 1 0 0 0,1-1 0 0 0,-1 1-1 0 0,1 0 1 0 0,0-1 0 0 0,-1 1 0 0 0,1 0-1 0 0,0 0 1 0 0,0 0 0 0 0,0 0 0 0 0,0 0 0 0 0,0 0-1 0 0,0 0 1 0 0,0 0 0 0 0,0 1 0 0 0,0-1-1 0 0,0 0 1 0 0,0 1 0 0 0,1-1 0 0 0,-1 0 0 0 0,1 1-1 0 0,-1-1 1 0 0,1 1 0 0 0,-1-1 0 0 0,1 1-1 0 0,0-1 1 0 0,0 1 0 0 0,0-1 0 0 0,0 1 0 0 0,0-1-1 0 0,0 1 1 0 0,0-1 0 0 0,0 1 0 0 0,1-1 0 0 0,-1 1-1 0 0,0-1 1 0 0,1 1 0 0 0,-1-1 0 0 0,1 0-1 0 0,0 1 1 0 0,-1-1 0 0 0,2 1 3 0 0,12 5 95 0 0,0-1 1 0 0,0-1-1 0 0,1 0 0 0 0,-1-1 1 0 0,1-1-1 0 0,0 0 0 0 0,1-1 1 0 0,-1 0-1 0 0,4-1-95 0 0,79 14 409 0 0,-97-14-399 0 0,0 1 0 0 0,0-1 1 0 0,0 0-1 0 0,-1 1 0 0 0,1-1 0 0 0,0 1 1 0 0,0-1-1 0 0,-1 1 0 0 0,1 0 0 0 0,-1-1 1 0 0,0 1-1 0 0,1 0 0 0 0,-1-1 0 0 0,0 1 1 0 0,0 0-1 0 0,0-1 0 0 0,0 1 0 0 0,0 0 1 0 0,0-1-1 0 0,-1 1 0 0 0,1 0 0 0 0,0-1 1 0 0,-1 1-1 0 0,0-1 0 0 0,1 1 0 0 0,-1 0 1 0 0,0-1-1 0 0,0 0 0 0 0,0 1 0 0 0,1-1 1 0 0,-2 1-1 0 0,1-1 0 0 0,0 0 0 0 0,0 0 1 0 0,-1 1-11 0 0,-201 222 504 0 0,182-201-476 0 0,16-19-27 0 0,0 0 0 0 0,1 0 0 0 0,0 1 0 0 0,0-1 1 0 0,0 1-1 0 0,0 0 0 0 0,1 0 0 0 0,0 1 0 0 0,0-1 1 0 0,0 1-1 0 0,1-1 0 0 0,0 1 0 0 0,0 0 0 0 0,0 0 1 0 0,1 0-1 0 0,-1 0 0 0 0,2 0 0 0 0,-1 1-1 0 0,3-4 26 0 0,-1 0 0 0 0,1 0 1 0 0,0 0-1 0 0,0-1 0 0 0,1 1 0 0 0,-1-1 0 0 0,1 1 0 0 0,-1-1 1 0 0,1 0-1 0 0,0 0 0 0 0,-1 0 0 0 0,1 0 0 0 0,0-1 0 0 0,0 1 0 0 0,1-1 1 0 0,-1 0-1 0 0,0 0 0 0 0,0 0 0 0 0,1 0 0 0 0,-1 0 0 0 0,0-1 0 0 0,1 1 1 0 0,2-1-27 0 0,17 4 33 0 0,0-1 0 0 0,1-1 1 0 0,-1-1-1 0 0,1-1 0 0 0,0-1 1 0 0,-1-1-1 0 0,0-1 0 0 0,1-1 1 0 0,-1-1-1 0 0,13-5-33 0 0,6-18-2411 0 0,-32 16-1476 0 0,-3-2-3954 0 0,-4 6 34 0 0</inkml:trace>
  <inkml:trace contextRef="#ctx0" brushRef="#br0" timeOffset="404.683">115 1 0 0 0,'0'0'623'0'0,"0"0"321"0"0,0 0 268 0 0,0 0 219 0 0,0 0 78 0 0,0 0-29 0 0,0 0-151 0 0,0 0-214 0 0,0 0-162 0 0,0 0-167 0 0,0 0-119 0 0,0 0-72 0 0,-4 55 3499 0 0,4 365-486 0 0,18 198-3843 0 0,-10-555 119 0 0,-1-15-3590 0 0,-5-15-6778 0 0,-2-30 4679 0 0</inkml:trace>
  <inkml:trace contextRef="#ctx0" brushRef="#br0" timeOffset="916.825">829 122 8506 0 0,'0'0'1787'0'0,"0"0"-244"0"0,0 0-186 0 0,0 0-76 0 0,0 0-72 0 0,0 0-152 0 0,0 0-255 0 0,0 0-216 0 0,0 0-126 0 0,0 0-35 0 0,0 0 77 0 0,0 0 82 0 0,0 0 31 0 0,0 23-54 0 0,0 132 299 0 0,-33 297 127 0 0,29-352-1446 0 0,4-57-2789 0 0,2-39 1115 0 0,6-8-12474 0 0,-5 1 11932 0 0</inkml:trace>
  <inkml:trace contextRef="#ctx0" brushRef="#br0" timeOffset="1374.737">667 122 8114 0 0,'0'0'1035'0'0,"0"0"-171"0"0,0 0-112 0 0,0 0 36 0 0,0 0 79 0 0,0 0 44 0 0,0 0-38 0 0,0 0-76 0 0,0 0-71 0 0,0 0-77 0 0,0 0-105 0 0,0 0-76 0 0,37-9-52 0 0,116-28-35 0 0,-54 30 415 0 0,-92 7-745 0 0,0 0-1 0 0,1 1 1 0 0,-1 0-1 0 0,0 0 0 0 0,1 1 1 0 0,-1 0-1 0 0,0 0 0 0 0,0 1 1 0 0,0 0-1 0 0,-1 0 1 0 0,1 0-1 0 0,-1 1 0 0 0,0 0 1 0 0,0 0-1 0 0,0 1 0 0 0,0 0 1 0 0,-1 0-1 0 0,1 0 1 0 0,-2 0-1 0 0,1 1 0 0 0,0 0 1 0 0,-1 0-1 0 0,0 0 0 0 0,-1 1 1 0 0,1-1-1 0 0,-1 1 1 0 0,0 0-1 0 0,-1 0 0 0 0,0 0 1 0 0,0 0-1 0 0,0 1-50 0 0,-4 7 73 0 0,0-1 1 0 0,-1 1-1 0 0,-1-1 1 0 0,0 0-1 0 0,-1-1 0 0 0,0 1 1 0 0,-1-1-1 0 0,-1 0 1 0 0,0 0-1 0 0,0-1 0 0 0,-2 0 1 0 0,1 0-1 0 0,-2-1 1 0 0,-7 7-74 0 0,-5 11 80 0 0,14-18-57 0 0,4-7-20 0 0,0 0 0 0 0,1 1 0 0 0,0-1 0 0 0,0 1 0 0 0,0-1 0 0 0,0 1 0 0 0,1 0 0 0 0,0 0 0 0 0,0 0 0 0 0,0 0 0 0 0,0 1 1 0 0,1-1-1 0 0,0 0 0 0 0,0 1-3 0 0,3-3 0 0 0,-1 0 1 0 0,1 0-1 0 0,0 0 1 0 0,-1-1-1 0 0,1 1 1 0 0,1 0-1 0 0,-1-1 0 0 0,0 1 1 0 0,0-1-1 0 0,1 0 1 0 0,0 0-1 0 0,-1 0 1 0 0,1 0-1 0 0,0 0 1 0 0,0-1-1 0 0,0 1 1 0 0,0-1-1 0 0,0 0 1 0 0,0 0-1 0 0,2 0 0 0 0,4 3 5 0 0,57 19 33 0 0,-56-21-32 0 0,0 1-1 0 0,0 0 1 0 0,0 0-1 0 0,-1 1 1 0 0,1 0-1 0 0,-1 0 1 0 0,0 1-1 0 0,0 1 1 0 0,-1 0-1 0 0,1 0 1 0 0,-1 0-1 0 0,-1 1-5 0 0,-5-5 19 0 0,0 1-1 0 0,-1-1 0 0 0,1 0 1 0 0,-1 1-1 0 0,0-1 1 0 0,0 1-1 0 0,0 0 0 0 0,0-1 1 0 0,0 1-1 0 0,0 0 0 0 0,-1 0 1 0 0,0 0-1 0 0,1-1 1 0 0,-1 1-1 0 0,0 0 0 0 0,0 0 1 0 0,0 0-1 0 0,-1 0 0 0 0,1-1 1 0 0,-1 1-1 0 0,0 0 0 0 0,1 0 1 0 0,-1-1-1 0 0,0 1 1 0 0,-1-1-1 0 0,1 1 0 0 0,0-1 1 0 0,-1 1-1 0 0,0-1 0 0 0,1 0 1 0 0,-2 2-19 0 0,-67 61 541 0 0,23-35-877 0 0,-2-2-1 0 0,-1-3 1 0 0,-1-1 0 0 0,-53 16 336 0 0,70-33-3315 0 0,12-6-5434 0 0,16-1-788 0 0</inkml:trace>
  <inkml:trace contextRef="#ctx0" brushRef="#br0" timeOffset="1668.39">1385 30 13291 0 0,'0'0'1221'0'0,"0"0"-672"0"0,0 0-332 0 0,0 0 167 0 0,0 0 275 0 0,0 0 189 0 0,0 0 108 0 0,0 0-12 0 0,0 0-46 0 0,0 0-78 0 0,0 0-104 0 0,26 31-120 0 0,80 101-100 0 0,-42-22 310 0 0,-61-104-750 0 0,18 32 113 0 0,-3 0 0 0 0,-1 1 0 0 0,-2 1 0 0 0,-1 1 0 0 0,-2 0 0 0 0,-2 0 0 0 0,-2 1 0 0 0,2 32-169 0 0,-9-57 11 0 0,-1-1-1 0 0,-1 1 0 0 0,0-1 0 0 0,-1 1 1 0 0,-1-1-1 0 0,0 0 0 0 0,-1 1 0 0 0,-1-2 1 0 0,0 1-1 0 0,-1-1 0 0 0,-1 1 0 0 0,-1-2 1 0 0,-1 3-11 0 0,-6 4-256 0 0,-2 0 1 0 0,0 0-1 0 0,-1-2 1 0 0,-1-1-1 0 0,0 0 1 0 0,-2-1 0 0 0,0-1-1 0 0,-1-1 1 0 0,0-1-1 0 0,-1-1 1 0 0,-2-1 255 0 0,-43 17-3112 0 0,23-16-5203 0 0,34-9-2391 0 0</inkml:trace>
</inkml:ink>
</file>

<file path=ppt/ink/ink3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4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2 636 568 0 0,'0'0'2245'0'0,"0"0"-408"0"0,0 0 24 0 0,0 0 154 0 0,0 0 44 0 0,0 0-163 0 0,0 0-241 0 0,0 0-264 0 0,0 0-290 0 0,0 0-243 0 0,0 0-172 0 0,0 0-99 0 0,-2-11-37 0 0,5-70 501 0 0,122-138 796 0 0,-39 112-1583 0 0,-81 101-275 0 0,0 0 0 0 0,0 1 0 0 0,0 0 0 0 0,1 0 0 0 0,-1 0 0 0 0,1 1 0 0 0,1 0 0 0 0,-1 0 0 0 0,1 0 0 0 0,-1 1 0 0 0,1 0 0 0 0,0 0 0 0 0,0 1 0 0 0,0 0 0 0 0,5-1 11 0 0,-3 45-273 0 0,-9 117 609 0 0,-1-157-329 0 0,1-1 0 0 0,0 1 0 0 0,0-1 0 0 0,0 1 1 0 0,0-1-1 0 0,0 1 0 0 0,1-1 0 0 0,-1 0 0 0 0,0 1 0 0 0,1-1 1 0 0,-1 1-1 0 0,0-1 0 0 0,1 0 0 0 0,0 1 0 0 0,-1-1 0 0 0,1 0 0 0 0,0 1 1 0 0,0-1-1 0 0,0 0 0 0 0,0 0 0 0 0,0 0 0 0 0,0 0 0 0 0,0 0 1 0 0,0 0-1 0 0,0 0 0 0 0,0 0 0 0 0,1-1 0 0 0,-1 1 0 0 0,0 0 1 0 0,1-1-1 0 0,-1 1 0 0 0,0-1 0 0 0,1 1 0 0 0,-1-1 0 0 0,1 1 0 0 0,-1-1 1 0 0,0 0-1 0 0,1 0 0 0 0,-1 0 0 0 0,1 0 0 0 0,-1 0 0 0 0,1 0 1 0 0,-1 0-1 0 0,1-1 0 0 0,-1 1 0 0 0,0 0 0 0 0,1-1 0 0 0,-1 1-7 0 0,66-34 613 0 0,136-122-277 0 0,-91 93-401 0 0,-111 64 57 0 0,1 0 0 0 0,-1 0 0 0 0,0 0 0 0 0,1 0 0 0 0,-1 0 0 0 0,0 0 0 0 0,0 0 0 0 0,0 1 0 0 0,0-1 0 0 0,0 0 0 0 0,0 1 0 0 0,0-1 0 0 0,-1 1 0 0 0,1-1 0 0 0,0 1 0 0 0,-1-1 0 0 0,1 1 0 0 0,-1-1 0 0 0,0 1 0 0 0,1 0 0 0 0,-1-1 0 0 0,0 1 0 0 0,0 0 0 0 0,0-1 0 0 0,0 1 0 0 0,0-1 0 0 0,-1 1 0 0 0,1 0 0 0 0,0-1 0 0 0,-1 1 0 0 0,1-1 0 0 0,-1 1 0 0 0,0 0 8 0 0,0 8 28 0 0,-20 169 218 0 0,20-171-294 0 0,0-3 12 0 0,0 1 0 0 0,1-1 0 0 0,0 0 0 0 0,-1 0 0 0 0,2 0 0 0 0,-1 1 0 0 0,1-1 0 0 0,-1 0 0 0 0,1 0-1 0 0,1 0 1 0 0,-1 0 0 0 0,1 0 0 0 0,0 0 0 0 0,0 0 0 0 0,0-1 0 0 0,1 1 0 0 0,-1-1 0 0 0,1 1 0 0 0,1-1 36 0 0,14 1-4045 0 0,1-7-7153 0 0,-14-1 3568 0 0</inkml:trace>
  <inkml:trace contextRef="#ctx0" brushRef="#br0" timeOffset="269.832">1165 95 5977 0 0,'0'0'2481'0'0,"0"0"-808"0"0,0 0-224 0 0,0 0-24 0 0,-20 31-126 0 0,-63 101-220 0 0,49-42 340 0 0,33-78-1203 0 0,-1-7-135 0 0,1 0 0 0 0,0-1 0 0 0,0 1-1 0 0,1 0 1 0 0,-1 0 0 0 0,1 0 0 0 0,0-1-1 0 0,0 1 1 0 0,1 0 0 0 0,-1 0 0 0 0,1 0 0 0 0,0-1-1 0 0,1 1 1 0 0,-1 0 0 0 0,1-1 0 0 0,0 1-1 0 0,0-1 1 0 0,0 0 0 0 0,0 0 0 0 0,1 1 0 0 0,0-1-1 0 0,0-1 1 0 0,0 1 0 0 0,0 0 0 0 0,1-1-1 0 0,-1 0 1 0 0,1 0 0 0 0,0 0 0 0 0,0 0-1 0 0,2 1-80 0 0,0-1 123 0 0,0-1 0 0 0,0 0 0 0 0,0 0 0 0 0,0-1-1 0 0,0 1 1 0 0,0-2 0 0 0,0 1 0 0 0,0 0-1 0 0,1-1 1 0 0,-1 0 0 0 0,0-1 0 0 0,0 1-1 0 0,0-1 1 0 0,1 0 0 0 0,-1-1 0 0 0,0 0-1 0 0,-1 0 1 0 0,1 0 0 0 0,0 0 0 0 0,0-1-1 0 0,-1 0 1 0 0,0 0 0 0 0,1-1 0 0 0,-1 1-1 0 0,0-1 1 0 0,-1 0 0 0 0,1-1 0 0 0,-1 1-1 0 0,0-1 1 0 0,0 0 0 0 0,0 0 0 0 0,-1 0-1 0 0,1 0 1 0 0,-1 0 0 0 0,-1-1 0 0 0,1 0-1 0 0,-1 0 1 0 0,0 1 0 0 0,0-1 0 0 0,0 0-1 0 0,-1-1 1 0 0,0 1 0 0 0,0-4-123 0 0,-1 1-124 0 0,-1 1-1 0 0,0 0 1 0 0,0-1 0 0 0,0 1-1 0 0,-1 0 1 0 0,0 0-1 0 0,-1 0 1 0 0,0 0 0 0 0,0 0-1 0 0,-1 0 1 0 0,0 1 0 0 0,0 0-1 0 0,-1 0 1 0 0,0 0 0 0 0,0 0-1 0 0,0 1 1 0 0,-1-1-1 0 0,0 2 1 0 0,0-1 0 0 0,-5-3 124 0 0,-43-19-5247 0 0,17 18-5658 0 0,24 6 4824 0 0</inkml:trace>
  <inkml:trace contextRef="#ctx0" brushRef="#br0" timeOffset="635.665">1592 176 19660 0 0,'0'0'651'0'0,"0"0"-411"0"0,0 0-99 0 0,0 0 105 0 0,0 0 85 0 0,0 0 37 0 0,0 0-43 0 0,0 0-90 0 0,0 0-62 0 0,0 0-56 0 0,3 33-34 0 0,7 105-21 0 0,-10-126-55 0 0,0-1 0 0 0,0 1 0 0 0,2 0 0 0 0,-1 0 0 0 0,1-1 0 0 0,1 1 0 0 0,0-1 0 0 0,1 1 0 0 0,0-1 0 0 0,1 0 0 0 0,1 0-7 0 0,-6-8 8 0 0,1-1 0 0 0,1 1 0 0 0,-1-1 0 0 0,0 0 0 0 0,1 0 1 0 0,-1 0-1 0 0,1 0 0 0 0,0 0 0 0 0,-1 0 0 0 0,1 0 0 0 0,0 0 0 0 0,0-1 0 0 0,0 1 1 0 0,0-1-1 0 0,1 1 0 0 0,-1-1 0 0 0,0 0 0 0 0,1 0 0 0 0,-1 0 0 0 0,1 0 0 0 0,-1 0 1 0 0,1-1-1 0 0,-1 1 0 0 0,1-1 0 0 0,-1 0 0 0 0,1 1 0 0 0,-1-1 0 0 0,1 0 0 0 0,0-1 1 0 0,-1 1-1 0 0,1 0 0 0 0,-1-1 0 0 0,1 1 0 0 0,-1-1 0 0 0,1 0 0 0 0,-1 0 0 0 0,1 0 1 0 0,-1 0-1 0 0,0 0 0 0 0,1-1 0 0 0,-1 1 0 0 0,0-1 0 0 0,0 1 0 0 0,1-3-8 0 0,19-19 182 0 0,-1-2-1 0 0,-1-1 1 0 0,-1-1-1 0 0,-1 0 1 0 0,-2-1-1 0 0,-1-1 1 0 0,6-18-182 0 0,1 3-32 0 0,-18 37-852 0 0,28-50 1384 0 0,-18 41-5156 0 0,1 5-6386 0 0,-11 10 2819 0 0</inkml:trace>
  <inkml:trace contextRef="#ctx0" brushRef="#br0" timeOffset="935.745">2236 338 8890 0 0,'0'0'3294'0'0,"0"0"-898"0"0,0 0-346 0 0,0 0-247 0 0,0 0-376 0 0,0 0-267 0 0,0 0-194 0 0,34-16-156 0 0,104-51-124 0 0,-80 27 120 0 0,-50 30-615 0 0,-2 3-126 0 0,1-1 1 0 0,-1 0 0 0 0,-1 0 0 0 0,1 0-1 0 0,-1-1 1 0 0,-1 0 0 0 0,0 0-1 0 0,0 0 1 0 0,-1 0 0 0 0,0-1 0 0 0,0 0-1 0 0,-1 1 1 0 0,0-1 0 0 0,-1 0 0 0 0,0 0-1 0 0,-1 0 1 0 0,0-2-66 0 0,-1 10-29 0 0,1 0 0 0 0,-1 0-1 0 0,1 0 1 0 0,-1 0 0 0 0,0 0 0 0 0,0 0-1 0 0,0 0 1 0 0,0 0 0 0 0,-1 1 0 0 0,1-1-1 0 0,0 0 1 0 0,-1 1 0 0 0,1-1-1 0 0,-1 1 1 0 0,0-1 0 0 0,1 1 0 0 0,-1 0-1 0 0,0-1 1 0 0,0 1 0 0 0,0 0 0 0 0,0 0-1 0 0,0 0 1 0 0,0 1 0 0 0,0-1 0 0 0,0 1-1 0 0,0-1 1 0 0,0 1 0 0 0,-1-1 0 0 0,1 1-1 0 0,0 0 1 0 0,0 0 0 0 0,0 0 0 0 0,0 0-1 0 0,-2 1 30 0 0,-74 16-743 0 0,67-12 693 0 0,1 1 0 0 0,0 0 0 0 0,0 1 0 0 0,0 0 0 0 0,1 0-1 0 0,0 1 1 0 0,0 0 0 0 0,1 1 0 0 0,0 0 0 0 0,0 0 0 0 0,1 1 0 0 0,1 0-1 0 0,-1 0 1 0 0,2 1 0 0 0,-1 0 0 0 0,1 0 0 0 0,1 0 0 0 0,0 0-1 0 0,1 1 1 0 0,0-1 0 0 0,1 1 0 0 0,0 0 0 0 0,0 3 50 0 0,2-5-2 0 0,0-1 1 0 0,0 1-1 0 0,1-1 1 0 0,0 1-1 0 0,1-1 1 0 0,0 1-1 0 0,0-1 1 0 0,1 0 0 0 0,0 0-1 0 0,1 0 1 0 0,0 0-1 0 0,0-1 1 0 0,1 0-1 0 0,0 0 1 0 0,1 0-1 0 0,-1 0 1 0 0,2-1-1 0 0,6 7 2 0 0,1 0-22 0 0,1-1 0 0 0,0-1 0 0 0,1 0 0 0 0,0-1 0 0 0,1-1-1 0 0,0-1 1 0 0,1 0 0 0 0,0-1 0 0 0,0-1 0 0 0,1 0 0 0 0,0-2 0 0 0,0 0 0 0 0,0-1-1 0 0,1-1 1 0 0,-1-1 0 0 0,1-1 0 0 0,6 0 22 0 0,-7-1-666 0 0,27-1-2038 0 0,-17-2-4528 0 0,-11-1-4388 0 0</inkml:trace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4:13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1 236 4185 0 0,'0'0'912'0'0,"0"0"-37"0"0,0 0 132 0 0,0 0 218 0 0,0 0 133 0 0,0 0-64 0 0,0 0-143 0 0,38-3-133 0 0,121-7-151 0 0,324 4 2582 0 0,-303 17-2603 0 0,-229-11 2604 0 0,-1-8-3280 0 0,0-2 1 0 0,1-2 0 0 0,1-2-1 0 0,-32-15-170 0 0,68 24 42 0 0,0 1-1 0 0,0-2 0 0 0,0 0 1 0 0,1 0-1 0 0,0-1 0 0 0,1 0 1 0 0,-1-1-1 0 0,1 0 1 0 0,1-1-1 0 0,0 0 0 0 0,0 0 1 0 0,-4-7-42 0 0,12 15-80 0 0,1 0 1 0 0,0 0 0 0 0,-1 0 0 0 0,1 0 0 0 0,-1 0 0 0 0,1 0 0 0 0,0 0 0 0 0,0 0 0 0 0,0-1 0 0 0,0 1 0 0 0,0 0 0 0 0,0 0 0 0 0,0 0 0 0 0,0 0 0 0 0,0 0 0 0 0,0 0 0 0 0,1-1 0 0 0,-1 1 0 0 0,0 0 0 0 0,1 0-1 0 0,-1 0 1 0 0,1 0 0 0 0,-1 0 0 0 0,1 0 0 0 0,0 0 0 0 0,-1 0 0 0 0,1 0 0 0 0,0 1 0 0 0,0-1 0 0 0,-1 0 0 0 0,1 0 0 0 0,0 1 0 0 0,0-1 0 0 0,0 0 0 0 0,0 1 0 0 0,0-1 0 0 0,0 1 0 0 0,0-1 0 0 0,0 1 0 0 0,0-1-1 0 0,0 1 1 0 0,0 0 0 0 0,1 0 79 0 0,49-16-10250 0 0,-51 16 10045 0 0,17-1-8756 0 0</inkml:trace>
</inkml:ink>
</file>

<file path=ppt/ink/ink3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1 11987 0 0,'0'0'1284'0'0,"0"0"-163"0"0,0 0-102 0 0,0 0 11 0 0,0 0-26 0 0,0 0-124 0 0,0 0-176 0 0,0 0-155 0 0,0 0-43 0 0,0 0 9 0 0,0 0 37 0 0,0 0-26 0 0,0 0-81 0 0,3 36-68 0 0,10 117-50 0 0,14 198 808 0 0,2-30-2174 0 0,-39-285-2408 0 0,-10-20-6418 0 0,13-13 255 0 0</inkml:trace>
  <inkml:trace contextRef="#ctx0" brushRef="#br0" timeOffset="437.03">1 604 6569 0 0,'0'0'2844'0'0,"0"0"-1956"0"0,0 0-392 0 0,0 0 155 0 0,0 0 145 0 0,34-9 27 0 0,113-29-40 0 0,34 8 994 0 0,54 6-1375 0 0,-79 11-3203 0 0,-64 7-1943 0 0,-1-2-3315 0 0,-49 7 7634 0 0,-51 20 6689 0 0,-56 53 3331 0 0,59-65-9336 0 0,1 0 1 0 0,0 0 0 0 0,0 1-1 0 0,1 0 1 0 0,0 0-1 0 0,0 0 1 0 0,0 0-1 0 0,1 1 1 0 0,1-1-1 0 0,0 1 1 0 0,0 0 0 0 0,0-1-1 0 0,1 1 1 0 0,0 0-1 0 0,1 3-259 0 0,2-6 91 0 0,1 0 0 0 0,-1 0-1 0 0,1-1 1 0 0,1 1-1 0 0,-1-1 1 0 0,1 0 0 0 0,0 0-1 0 0,0 0 1 0 0,0-1 0 0 0,0 1-1 0 0,1-1 1 0 0,0 0 0 0 0,0 0-1 0 0,0 0 1 0 0,0-1 0 0 0,1 0-1 0 0,0 0 1 0 0,-1 0-1 0 0,1-1 1 0 0,0 0 0 0 0,0 0-1 0 0,0 0 1 0 0,0-1 0 0 0,1 0-1 0 0,-1 0 1 0 0,0-1 0 0 0,0 1-1 0 0,1-1 1 0 0,-1-1 0 0 0,0 1-1 0 0,1-1-90 0 0,2 2 185 0 0,0-1-1 0 0,0 0 0 0 0,0 0 1 0 0,0-1-1 0 0,0-1 1 0 0,0 1-1 0 0,0-1 1 0 0,0 0-1 0 0,-1-1 0 0 0,1 0 1 0 0,-1-1-1 0 0,1 0 1 0 0,-1 0-1 0 0,-1 0 1 0 0,1-1-1 0 0,-1-1 0 0 0,1 1 1 0 0,-1-1-1 0 0,-1 0 1 0 0,1 0-1 0 0,-1-1 1 0 0,0 0-1 0 0,-1 0 0 0 0,3-4-184 0 0,-7 6 28 0 0,0 0-1 0 0,0 1 1 0 0,0-1-1 0 0,0 0 1 0 0,-1 0-1 0 0,0 0 0 0 0,0 1 1 0 0,0-1-1 0 0,-1 0 1 0 0,1 0-1 0 0,-1 1 0 0 0,0-1 1 0 0,0 0-1 0 0,-1 1 1 0 0,0-1-1 0 0,1 1 0 0 0,-1-1 1 0 0,-1 1-1 0 0,1 0 1 0 0,-1 0-1 0 0,0 0 1 0 0,0 0-1 0 0,0 0 0 0 0,0 1 1 0 0,0-1-1 0 0,-2 0-27 0 0,-5-5-189 0 0,0 1-1 0 0,-1 0 1 0 0,0 0-1 0 0,0 1 1 0 0,0 1 0 0 0,-1 0-1 0 0,0 0 1 0 0,0 1-1 0 0,-3 0 190 0 0,-71-18-2376 0 0,29 12-5371 0 0,39 7-3933 0 0</inkml:trace>
</inkml:ink>
</file>

<file path=ppt/ink/ink3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08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458 452 1400 0 0,'0'0'1485'0'0,"0"0"-483"0"0,0 0-76 0 0,0 0-18 0 0,0 0 30 0 0,-31 5-73 0 0,-100 18-13 0 0,49 14 456 0 0,70-27-1062 0 0,-4 0-82 0 0,1 1 0 0 0,1 1-1 0 0,-1 0 1 0 0,2 0 0 0 0,0 2-1 0 0,0-1 1 0 0,2 2 0 0 0,0 0 0 0 0,0 0-1 0 0,1 1 1 0 0,1 0 0 0 0,1 0-1 0 0,0 1 1 0 0,1 1 0 0 0,1-1 0 0 0,1 1-1 0 0,0 0 1 0 0,1 0 0 0 0,1 0-1 0 0,1 1 1 0 0,0 13-164 0 0,2-28 20 0 0,1 0 0 0 0,0 0-1 0 0,0 0 1 0 0,0 0 0 0 0,0 0 0 0 0,1 0-1 0 0,0 0 1 0 0,0 0 0 0 0,0 0 0 0 0,0-1-1 0 0,0 1 1 0 0,1-1 0 0 0,-1 0 0 0 0,1 0-1 0 0,0 1 1 0 0,0-2 0 0 0,0 1 0 0 0,1 0-1 0 0,-1-1 1 0 0,1 1 0 0 0,-1-1 0 0 0,1 0-1 0 0,0 0 1 0 0,0-1 0 0 0,0 1 0 0 0,0-1-1 0 0,0 0 1 0 0,0 0 0 0 0,0 0 0 0 0,0 0-1 0 0,0-1 1 0 0,3 0-20 0 0,5 1 123 0 0,0-1 0 0 0,1-1-1 0 0,-1 0 1 0 0,0-1 0 0 0,0 0-1 0 0,0-1 1 0 0,-1 0 0 0 0,1-1 0 0 0,-1-1-1 0 0,11-4-122 0 0,4-5 24 0 0,-1 0 0 0 0,0-1 0 0 0,-1-1 0 0 0,0-2 0 0 0,-2 0 0 0 0,0-1 0 0 0,-1-2 0 0 0,-1 0 0 0 0,-1-1 0 0 0,-1 0-1 0 0,-1-2 1 0 0,-1 0 0 0 0,-1-1 0 0 0,-2-1 0 0 0,0 0 0 0 0,-1-1 0 0 0,-2 0 0 0 0,1-6-24 0 0,-9 27-157 0 0,0 0-1 0 0,0 0 1 0 0,-1 0 0 0 0,0-1 0 0 0,0 1-1 0 0,0-1 1 0 0,-1 1 0 0 0,0-1-1 0 0,0 1 1 0 0,-1-1 0 0 0,0 1-1 0 0,0 0 1 0 0,0-1 0 0 0,-1 1 0 0 0,0 0-1 0 0,0 0 1 0 0,0 0 0 0 0,-3-4 157 0 0,2 9-76 0 0,0 0 0 0 0,0 1 0 0 0,1-1 0 0 0,-1 1-1 0 0,0 0 1 0 0,0 0 0 0 0,0 0 0 0 0,0 0 0 0 0,0 0 0 0 0,0 1 0 0 0,1-1 0 0 0,-1 1 0 0 0,0 0 0 0 0,0 0 0 0 0,1 0 0 0 0,-1 0 0 0 0,0 0 0 0 0,1 0 0 0 0,-1 1 0 0 0,1-1 0 0 0,-1 1 0 0 0,1 0-1 0 0,0 0 1 0 0,0 0 0 0 0,0 0 0 0 0,0 0 0 0 0,0 0 0 0 0,0 0 0 0 0,1 1 0 0 0,-1-1 0 0 0,1 1 0 0 0,-1-1 0 0 0,1 1 0 0 0,0 0 76 0 0,-9 12 54 0 0,0 1 0 0 0,1 0 0 0 0,1 1 0 0 0,1 0 0 0 0,0 0 0 0 0,1 0 0 0 0,1 1 0 0 0,0 0 0 0 0,2 0 0 0 0,0 0 1 0 0,1 1-1 0 0,0-1 0 0 0,2 18-54 0 0,0-31 64 0 0,1 1-1 0 0,-1-1 1 0 0,1 1 0 0 0,0-1 0 0 0,1 0 0 0 0,-1 1 0 0 0,1-1-1 0 0,0 0 1 0 0,0 0 0 0 0,1 0 0 0 0,-1 0 0 0 0,1 0 0 0 0,0 0 0 0 0,0-1-1 0 0,1 0 1 0 0,-1 1 0 0 0,1-1 0 0 0,0 0 0 0 0,0-1 0 0 0,1 1 0 0 0,-1-1-1 0 0,1 0 1 0 0,0 0 0 0 0,-1 0 0 0 0,1-1 0 0 0,0 0 0 0 0,1 0-1 0 0,-1 0 1 0 0,0 0 0 0 0,1-1-64 0 0,17 5 341 0 0,0-2 0 0 0,1-1 0 0 0,-1 0 0 0 0,1-2 0 0 0,-1-1 0 0 0,14-2-341 0 0,-5-3 371 0 0,0-1-1 0 0,0-2 1 0 0,-1-1 0 0 0,0-1 0 0 0,-1-2 0 0 0,0-1 0 0 0,0-2 0 0 0,-2-1 0 0 0,0-1 0 0 0,-1-1 0 0 0,12-11-371 0 0,17-11 367 0 0,-1-2-1 0 0,-3-3 1 0 0,-1-2-1 0 0,-3-2 1 0 0,12-18-367 0 0,-47 52-2 0 0,-1 0 0 0 0,-1-1 0 0 0,0-1 0 0 0,-1 1 0 0 0,-1-2 0 0 0,0 1 0 0 0,-2-1 0 0 0,0 0 0 0 0,-1-1 0 0 0,-1 0 0 0 0,0 0 0 0 0,-1 0 0 0 0,-2 0 0 0 0,0-5 2 0 0,-1 23-33 0 0,-1 0 1 0 0,0-1-1 0 0,0 1 1 0 0,0 0-1 0 0,0-1 1 0 0,0 1 0 0 0,0 0-1 0 0,0-1 1 0 0,0 1-1 0 0,-1 0 1 0 0,1 0-1 0 0,-1-1 1 0 0,1 1-1 0 0,-1 0 1 0 0,1 0-1 0 0,-1 0 1 0 0,1 0-1 0 0,-1 0 1 0 0,0-1 0 0 0,0 1-1 0 0,0 0 1 0 0,1 1-1 0 0,-1-1 1 0 0,0 0-1 0 0,0 0 1 0 0,0 0-1 0 0,0 0 1 0 0,-1 1-1 0 0,1-1 1 0 0,0 1-1 0 0,0-1 1 0 0,0 1-1 0 0,-1-1 1 0 0,1 1 0 0 0,0 0-1 0 0,0-1 1 0 0,-1 1-1 0 0,1 0 1 0 0,0 0-1 0 0,0 0 1 0 0,-1 0-1 0 0,1 0 1 0 0,0 0-1 0 0,-1 0 1 0 0,1 0-1 0 0,-1 1 33 0 0,-57 29-1570 0 0,32-7 1465 0 0,2 2 0 0 0,0 1 0 0 0,2 1 0 0 0,1 1 0 0 0,1 1 0 0 0,1 1 0 0 0,2 1 0 0 0,1 0 0 0 0,1 1-1 0 0,2 1 1 0 0,1 0 0 0 0,2 1 0 0 0,2 1 0 0 0,0-1 0 0 0,3 1 0 0 0,-3 36 105 0 0,8-62-10 0 0,0 1 1 0 0,1 0 0 0 0,0 0-1 0 0,0-1 1 0 0,2 1-1 0 0,-1 0 1 0 0,1-1 0 0 0,0 1-1 0 0,1-1 1 0 0,0 0 0 0 0,0 0-1 0 0,1 0 1 0 0,0 0-1 0 0,1 0 1 0 0,0-1 0 0 0,0 0-1 0 0,1 0 1 0 0,0 0-1 0 0,1-1 1 0 0,-1 0 0 0 0,1 0-1 0 0,1-1 1 0 0,-1 0-1 0 0,1 0 1 0 0,0 0 0 0 0,9 3 9 0 0,3-1 200 0 0,0-2-1 0 0,0 0 1 0 0,1-2 0 0 0,0 0 0 0 0,0-1-1 0 0,0-1 1 0 0,0-1 0 0 0,0-1 0 0 0,0-1 0 0 0,1-1-1 0 0,-1-1 1 0 0,-1 0 0 0 0,1-2 0 0 0,0 0 0 0 0,-1-2-1 0 0,0 0 1 0 0,-1-1 0 0 0,1-1 0 0 0,-2-1-1 0 0,1 0 1 0 0,10-9-200 0 0,23-13 320 0 0,-1-2-1 0 0,-2-3 1 0 0,-2-1 0 0 0,-1-3-1 0 0,-2-2 1 0 0,-2-1-1 0 0,-2-3 1 0 0,25-37-320 0 0,-53 70-11 0 0,-1-1 1 0 0,-1-1-1 0 0,-1 0 1 0 0,0 0-1 0 0,-1-1 1 0 0,0 0-1 0 0,-2 0 1 0 0,0-1 0 0 0,-1 0-1 0 0,0 0 1 0 0,-2 0-1 0 0,0 0 1 0 0,-1-1-1 0 0,-1-4 11 0 0,-1 20-37 0 0,-1-1 0 0 0,0 1 0 0 0,0 0 1 0 0,0 0-1 0 0,0 0 0 0 0,0 0 0 0 0,-1 0 0 0 0,1 0 0 0 0,-1 0 0 0 0,0 1 0 0 0,0-1 1 0 0,0 0-1 0 0,0 1 0 0 0,0-1 0 0 0,0 1 0 0 0,-1 0 0 0 0,1 0 0 0 0,-1 0 0 0 0,0 0 1 0 0,0 0-1 0 0,1 1 0 0 0,-1-1 0 0 0,0 1 0 0 0,0 0 0 0 0,-1 0 0 0 0,1 0 0 0 0,0 0 1 0 0,0 0-1 0 0,0 1 0 0 0,-1-1 0 0 0,1 1 0 0 0,0 0 0 0 0,0 0 0 0 0,-1 0 0 0 0,1 1 1 0 0,0-1-1 0 0,0 1 0 0 0,-1 0 0 0 0,1-1 0 0 0,0 1 0 0 0,0 1 0 0 0,0-1 0 0 0,0 0 0 0 0,0 1 1 0 0,0 0-1 0 0,1-1 0 0 0,-1 1 0 0 0,0 0 0 0 0,-1 3 37 0 0,-20 11-3 0 0,1 1 0 0 0,0 1-1 0 0,1 0 1 0 0,2 2 0 0 0,0 1 0 0 0,1 1-1 0 0,1 0 1 0 0,1 1 0 0 0,1 1-1 0 0,1 0 1 0 0,1 2 0 0 0,1-1 0 0 0,1 2-1 0 0,2-1 1 0 0,1 2 0 0 0,1-1 0 0 0,1 1-1 0 0,1 2 4 0 0,3-21-5 0 0,2-1 0 0 0,-1 1 0 0 0,1-1 0 0 0,1 1 0 0 0,-1 0 0 0 0,1 0-1 0 0,1-1 1 0 0,0 1 0 0 0,0 0 0 0 0,1-1 0 0 0,0 1 0 0 0,0-1 0 0 0,1 0-1 0 0,0 1 1 0 0,0-1 0 0 0,1 0 0 0 0,0-1 0 0 0,1 1 0 0 0,-1-1 0 0 0,1 0-1 0 0,1 0 1 0 0,0 0 0 0 0,0-1 0 0 0,0 0 0 0 0,0 0 0 0 0,1-1-1 0 0,0 1 1 0 0,6 2 5 0 0,4-1-89 0 0,0-1-1 0 0,1 0 1 0 0,0-2-1 0 0,-1 0 1 0 0,1-1-1 0 0,1 0 1 0 0,-1-2-1 0 0,0 0 1 0 0,7-2 89 0 0,38-2-3310 0 0,-3-4-4214 0 0,-39 3-1233 0 0</inkml:trace>
  <inkml:trace contextRef="#ctx0" brushRef="#br0" timeOffset="2428.36">2538 452 3825 0 0,'0'0'1375'0'0,"0"0"-284"0"0,0 0-143 0 0,0 0 47 0 0,0 0 74 0 0,0 0-14 0 0,0 0-100 0 0,0 0-113 0 0,0 0-133 0 0,0 0-121 0 0,0 0-126 0 0,-28 19-104 0 0,-86 61-68 0 0,68-27 87 0 0,43-43-277 0 0,-23 120 582 0 0,26-126-651 0 0,0-1 0 0 0,0 1 0 0 0,0-1 1 0 0,1 1-1 0 0,-1-1 0 0 0,1 0 0 0 0,0 1 1 0 0,0-1-1 0 0,0 0 0 0 0,0 1 0 0 0,0-1 0 0 0,1 0 1 0 0,0 0-1 0 0,-1 0 0 0 0,1 0 0 0 0,0-1 1 0 0,1 1-1 0 0,-1 0 0 0 0,0-1 0 0 0,1 1 1 0 0,-1-1-1 0 0,1 0 0 0 0,0 0 0 0 0,0 0 0 0 0,0 0 1 0 0,0-1-1 0 0,0 1 0 0 0,0-1 0 0 0,0 1 1 0 0,1-1-1 0 0,-1 0 0 0 0,0 0 0 0 0,1-1 0 0 0,-1 1 1 0 0,0-1-1 0 0,3 0-31 0 0,8 1 275 0 0,1 0 0 0 0,0-2 0 0 0,0 0 0 0 0,0 0 0 0 0,0-2 0 0 0,-1 0 0 0 0,1 0 0 0 0,-1-1-1 0 0,0-1 1 0 0,0 0 0 0 0,-1-1 0 0 0,1-1 0 0 0,-1 0 0 0 0,0-1 0 0 0,-1 0 0 0 0,0-1 0 0 0,-1 0 0 0 0,11-11-275 0 0,-15 14 81 0 0,1 0 0 0 0,-1-1 0 0 0,0 0 0 0 0,0 0 0 0 0,-1-1 0 0 0,0 1 0 0 0,0-2 0 0 0,-1 1 0 0 0,0 0 0 0 0,0-1 0 0 0,-1 0 0 0 0,0 0 0 0 0,-1 0 0 0 0,0-1 0 0 0,0 1 0 0 0,-1-1 0 0 0,0 0 0 0 0,-1 0 0 0 0,0 1 0 0 0,-1-1 0 0 0,0 0 0 0 0,0 0 0 0 0,-1 0 0 0 0,-2-7-81 0 0,0 11-112 0 0,0 0 0 0 0,0 1 0 0 0,0 0 0 0 0,-1-1 0 0 0,0 1 0 0 0,0 1 0 0 0,-1-1-1 0 0,1 1 1 0 0,-1-1 0 0 0,0 1 0 0 0,0 1 0 0 0,0-1 0 0 0,-1 1 0 0 0,1 0-1 0 0,-1 0 1 0 0,0 0 0 0 0,0 1 0 0 0,0 0 0 0 0,0 0 0 0 0,0 1 0 0 0,0-1 0 0 0,-1 1-1 0 0,1 1 1 0 0,0-1 0 0 0,-1 1 112 0 0,-3-1-809 0 0,1 1-1 0 0,-1 1 1 0 0,1-1 0 0 0,0 1-1 0 0,-1 1 1 0 0,1-1 0 0 0,0 2-1 0 0,0-1 1 0 0,0 1-1 0 0,-4 3 810 0 0,-16 8-5850 0 0,9-3-1141 0 0</inkml:trace>
  <inkml:trace contextRef="#ctx0" brushRef="#br0" timeOffset="2944.373">2875 507 11338 0 0,'0'0'4215'0'0,"0"0"-2402"0"0,0 0-935 0 0,0 0-149 0 0,0 0-22 0 0,0 0-63 0 0,0 0-88 0 0,0 0-67 0 0,0 0-48 0 0,0 0-93 0 0,0 0-92 0 0,-16 33-96 0 0,-51 103-102 0 0,49-69 10 0 0,18-65-61 0 0,1 0 1 0 0,-1 0 0 0 0,1 1 0 0 0,-1-1-1 0 0,1 0 1 0 0,0 0 0 0 0,0 0 0 0 0,0 0 0 0 0,0 0-1 0 0,1 0 1 0 0,-1 0 0 0 0,0 0 0 0 0,1 0 0 0 0,-1-1-1 0 0,1 1 1 0 0,0-1 0 0 0,0 1 0 0 0,-1-1 0 0 0,1 1-1 0 0,0-1 1 0 0,0 0 0 0 0,0 0 0 0 0,0 0 0 0 0,1 0-1 0 0,-1-1 1 0 0,0 1 0 0 0,0 0 0 0 0,0-1 0 0 0,1 1-1 0 0,-1-1 1 0 0,0 0 0 0 0,1 0 0 0 0,-1 0 0 0 0,0 0-1 0 0,3-1-7 0 0,83-11 428 0 0,-62-1-356 0 0,-1 0 0 0 0,0-2 0 0 0,-1-1 0 0 0,0-1 0 0 0,-2 0 1 0 0,0-2-1 0 0,-1-1 0 0 0,0 0 0 0 0,14-21-72 0 0,-35 42-28 0 0,0-1-1 0 0,0 1 1 0 0,1-1-1 0 0,-1 1 1 0 0,0 0-1 0 0,0-1 1 0 0,1 1-1 0 0,-1-1 1 0 0,0 1-1 0 0,1-1 1 0 0,-1 1-1 0 0,1-1 1 0 0,-1 1-1 0 0,1-1 1 0 0,-1 1-1 0 0,1-1 1 0 0,-1 1 0 0 0,1-1-1 0 0,-1 0 1 0 0,1 1-1 0 0,-1-1 1 0 0,1 0-1 0 0,0 0 1 0 0,-1 1-1 0 0,1-1 1 0 0,0 0-1 0 0,-1 0 1 0 0,1 0-1 0 0,0 0 1 0 0,-1 0-1 0 0,1 0 1 0 0,-1 0-1 0 0,1 0 1 0 0,0 0-1 0 0,-1 0 1 0 0,1 0-1 0 0,0 0 1 0 0,-1 0-1 0 0,1-1 1 0 0,0 1-1 0 0,-1 0 1 0 0,1 0 0 0 0,-1-1-1 0 0,1 1 1 0 0,-1-1-1 0 0,1 1 1 0 0,0 0-1 0 0,-1-1 1 0 0,0 1-1 0 0,1-1 1 0 0,-1 1-1 0 0,1-1 1 0 0,-1 1-1 0 0,1-1 1 0 0,-1 1-1 0 0,0-1 1 0 0,0 0-1 0 0,1 1 1 0 0,-1-1-1 0 0,0 1 1 0 0,0-1-1 0 0,1 0 29 0 0,-1 5-6 0 0,1 0 0 0 0,0 0-1 0 0,0-1 1 0 0,0 1-1 0 0,1 0 1 0 0,-1-1 0 0 0,1 1-1 0 0,0-1 1 0 0,0 1-1 0 0,0-1 1 0 0,0 0-1 0 0,1 0 1 0 0,-1 0 0 0 0,1 0-1 0 0,0 0 1 0 0,0 0-1 0 0,0-1 1 0 0,0 1 0 0 0,0-1-1 0 0,1 0 1 0 0,-1 0-1 0 0,1 0 1 0 0,-1-1 0 0 0,1 1-1 0 0,0-1 1 0 0,2 1 6 0 0,0-1 137 0 0,1 0 0 0 0,0 0 0 0 0,0-1-1 0 0,0 0 1 0 0,-1 0 0 0 0,1 0 0 0 0,0-1 0 0 0,0 0 0 0 0,-1 0 0 0 0,1-1 0 0 0,0 0 0 0 0,-1 0 0 0 0,1-1 0 0 0,-1 1 0 0 0,0-1 0 0 0,0-1-1 0 0,0 1 1 0 0,-1-1 0 0 0,1 0 0 0 0,-1 0 0 0 0,0-1 0 0 0,4-3-137 0 0,2-4 162 0 0,0 0 0 0 0,-1-1 1 0 0,0-1-1 0 0,-1 1 0 0 0,-1-2 0 0 0,0 1 0 0 0,-1-1 0 0 0,0 0 0 0 0,-1 0-162 0 0,13-69-598 0 0,-18 65-3653 0 0,-1 1-4100 0 0,0 17-3589 0 0</inkml:trace>
  <inkml:trace contextRef="#ctx0" brushRef="#br0" timeOffset="3743.986">3770 721 1088 0 0,'0'0'2745'0'0,"0"0"-147"0"0,0 0 2 0 0,0 0-87 0 0,0 0-294 0 0,32-12-311 0 0,99-38-327 0 0,-54 2 798 0 0,-71 43-2225 0 0,-1 0 0 0 0,1 0 0 0 0,-1 0 0 0 0,0-1 0 0 0,-1 0 1 0 0,1 0-1 0 0,-1 0 0 0 0,0 0 0 0 0,-1-1 0 0 0,1 1 0 0 0,-1-1 0 0 0,0 0 0 0 0,-1 0 1 0 0,0 0-1 0 0,0-1 0 0 0,-1 1 0 0 0,1 0 0 0 0,-2-1 0 0 0,1 1 0 0 0,-1-1 0 0 0,0 1 1 0 0,-1 0-1 0 0,0-5-154 0 0,-3 7-9 0 0,1 1 1 0 0,-1 0 0 0 0,0 0-1 0 0,-1 0 1 0 0,1 1 0 0 0,-1 0-1 0 0,0-1 1 0 0,0 2 0 0 0,0-1-1 0 0,0 0 1 0 0,0 1 0 0 0,0 0-1 0 0,-1 0 1 0 0,1 1 0 0 0,-1 0-1 0 0,1 0 1 0 0,-1 0 0 0 0,0 0-1 0 0,1 1 1 0 0,-1 0 0 0 0,0 0-1 0 0,1 0 1 0 0,-1 1 0 0 0,-2 0 8 0 0,-6 3-73 0 0,1 0 1 0 0,-1 1 0 0 0,1 0-1 0 0,0 1 1 0 0,0 0 0 0 0,1 1 0 0 0,-1 1-1 0 0,2 0 1 0 0,-1 1 0 0 0,1 0-1 0 0,0 0 1 0 0,1 1 0 0 0,0 1 0 0 0,1 0-1 0 0,-2 3 73 0 0,3-5-202 0 0,1 1 1 0 0,0 1-1 0 0,0-1 0 0 0,1 1 0 0 0,0 0 0 0 0,1 1 0 0 0,1-1 0 0 0,0 1 0 0 0,0 0 0 0 0,1 0 0 0 0,0 1 0 0 0,2-1 1 0 0,-1 0-1 0 0,1 1 0 0 0,1 5 202 0 0,1-14-121 0 0,0 1 0 0 0,0-1 0 0 0,1 0 0 0 0,-1 0 1 0 0,1 0-1 0 0,0 0 0 0 0,0-1 0 0 0,1 1 0 0 0,-1 0 0 0 0,1-1 1 0 0,-1 0-1 0 0,1 1 0 0 0,0-1 0 0 0,1 0 0 0 0,-1 0 0 0 0,0-1 1 0 0,1 1-1 0 0,0-1 0 0 0,-1 0 0 0 0,1 0 0 0 0,0 0 0 0 0,0 0 1 0 0,0-1-1 0 0,0 1 0 0 0,0-1 0 0 0,4 0 121 0 0,114 16-5468 0 0,-101-17 4466 0 0,0-1-1 0 0,-1-1 1 0 0,1 0-1 0 0,-1-2 1 0 0,1 0 0 0 0,-1-1-1 0 0,0-2 1 0 0,17-7 1002 0 0,-5 0-558 0 0,-1-2-1 0 0,0-1 1 0 0,-1-1-1 0 0,26-22 559 0 0,-37 25 0 0 0,0-2 0 0 0,-1 0 0 0 0,0-2 0 0 0,-2 1 0 0 0,0-2 0 0 0,-1 0 0 0 0,-2-1 0 0 0,12-22 0 0 0,-23 41 37 0 0,-1 1 1 0 0,1-1-1 0 0,-1 0 1 0 0,0 0-1 0 0,0 0 1 0 0,0 0-1 0 0,0 0 0 0 0,0 0 1 0 0,0 0-1 0 0,0 0 1 0 0,0 0-1 0 0,-1 0 1 0 0,1-1-1 0 0,-1 1 0 0 0,0 0 1 0 0,0 0-1 0 0,0-1 1 0 0,0 1-1 0 0,0 0 0 0 0,0-1 1 0 0,0 1-1 0 0,-1 0 1 0 0,1 0-1 0 0,-1 0 1 0 0,0-1-1 0 0,1 1 0 0 0,-1 0 1 0 0,0 0-1 0 0,0 0 1 0 0,-1 0-1 0 0,1 0 1 0 0,0 0-1 0 0,-1 1 0 0 0,1-1 1 0 0,-1 0-1 0 0,1 1 1 0 0,-1-1-1 0 0,0 1 1 0 0,0-1-1 0 0,1 1 0 0 0,-1 0 1 0 0,0 0-1 0 0,0 0 1 0 0,0 0-1 0 0,-1 0 1 0 0,1 0-1 0 0,0 1 0 0 0,-1-1-37 0 0,-5 1 781 0 0,1 0 0 0 0,0 0 1 0 0,-1 1-1 0 0,1 0 0 0 0,0 0 0 0 0,0 1 0 0 0,0-1 0 0 0,0 2 0 0 0,0-1 0 0 0,0 1 0 0 0,1 0 0 0 0,-4 3-781 0 0,-109 92 4473 0 0,112-92-4378 0 0,0 0 0 0 0,0 1 0 0 0,0 0 0 0 0,1 0-1 0 0,0 1 1 0 0,0 0 0 0 0,1 0 0 0 0,0 0 0 0 0,0 1 0 0 0,1-1 0 0 0,0 1 0 0 0,1 0 0 0 0,0 0 0 0 0,0 1-1 0 0,1-1 1 0 0,0 1 0 0 0,0-1 0 0 0,1 1 0 0 0,1 1-95 0 0,2-8 16 0 0,1 1 0 0 0,-1-1 0 0 0,1 0 0 0 0,0 0 0 0 0,0 0 0 0 0,0 0 0 0 0,1 0 0 0 0,-1-1 0 0 0,0 0 0 0 0,1 1 0 0 0,0-1 0 0 0,0 0 0 0 0,-1-1 0 0 0,1 1 0 0 0,0-1 0 0 0,0 0 0 0 0,1 0 0 0 0,-1 0 0 0 0,0 0 0 0 0,0-1 0 0 0,0 1 0 0 0,1-1 0 0 0,-1 0-16 0 0,12 0 280 0 0,0 0 0 0 0,0-1 0 0 0,-1 0 0 0 0,1-1 0 0 0,-1-1 0 0 0,1 0 1 0 0,-1-1-1 0 0,0-1 0 0 0,0-1 0 0 0,-1 0 0 0 0,1 0 0 0 0,-1-2 0 0 0,-1 0 0 0 0,1 0 0 0 0,-2-1 0 0 0,6-5-280 0 0,0-2 138 0 0,0 0-1 0 0,-1-2 0 0 0,-1 0 1 0 0,-1 0-1 0 0,-1-2 1 0 0,0 0-1 0 0,-1 0 1 0 0,-2-1-1 0 0,0-1 0 0 0,-1 0 1 0 0,-1 0-1 0 0,-1-1 1 0 0,-1 0-1 0 0,-1-1 1 0 0,-1 1-1 0 0,-2-1 0 0 0,0 0 1 0 0,-1 0-1 0 0,-1-16-137 0 0,-2 30-85 0 0,-1 1 0 0 0,0 0 0 0 0,0-1 0 0 0,0 1 0 0 0,-1 0 0 0 0,-1 0 0 0 0,0 0 0 0 0,0 1 0 0 0,0-1 0 0 0,-1 1 0 0 0,0 0 0 0 0,-1 0 0 0 0,0 1-1 0 0,0 0 1 0 0,-1 0 0 0 0,0 0 0 0 0,0 1 0 0 0,0 0 0 0 0,-1 0 0 0 0,0 1 0 0 0,0 0 0 0 0,0 0 0 0 0,-1 1 0 0 0,1 0 0 0 0,-1 0 0 0 0,0 1 0 0 0,-1 0 0 0 0,1 1 0 0 0,0 0-1 0 0,-1 0 1 0 0,1 1 0 0 0,-1 1 0 0 0,1-1 0 0 0,-1 1 0 0 0,1 1 0 0 0,-1 0 0 0 0,1 0 0 0 0,-1 1 0 0 0,1 0 0 0 0,0 1 0 0 0,0 0 0 0 0,0 0 0 0 0,0 1 0 0 0,0 0 0 0 0,1 1-1 0 0,-5 3 86 0 0,2 1-50 0 0,0 0 0 0 0,1 1 0 0 0,0 0 0 0 0,1 1 0 0 0,0 0-1 0 0,1 1 1 0 0,0-1 0 0 0,1 2 0 0 0,0-1 0 0 0,1 1-1 0 0,0 0 1 0 0,1 0 0 0 0,1 0 0 0 0,0 1 0 0 0,1 0-1 0 0,0 0 1 0 0,1 0 0 0 0,0 0 0 0 0,2 0 0 0 0,-1 0-1 0 0,2 0 1 0 0,0 0 0 0 0,0 1 0 0 0,2-1 0 0 0,-1-1-1 0 0,2 1 1 0 0,0 0 0 0 0,1-1 0 0 0,0 0 0 0 0,1 0-1 0 0,0 0 1 0 0,1-1 0 0 0,0 0 0 0 0,1 0 0 0 0,1-1-1 0 0,3 4 51 0 0,7 8 59 0 0,1 0-1 0 0,1-2 0 0 0,2 0 0 0 0,0-2 0 0 0,0 0 0 0 0,2-2 0 0 0,1 0 1 0 0,0-2-1 0 0,0-1 0 0 0,17 6-58 0 0,121 38-993 0 0,6-16-4793 0 0,-133-34-4890 0 0</inkml:trace>
</inkml:ink>
</file>

<file path=ppt/ink/ink3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9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533 475 3465 0 0,'0'0'1139'0'0,"0"0"-240"0"0,0 0-151 0 0,0 0 25 0 0,0 0 77 0 0,0 0 47 0 0,0 0-5 0 0,0 0-97 0 0,-34 1-141 0 0,-105 7-158 0 0,133-8-463 0 0,1 0-1 0 0,-1 0 1 0 0,0 1 0 0 0,1 0 0 0 0,-1 0-1 0 0,1 0 1 0 0,-1 1 0 0 0,1-1 0 0 0,0 2-1 0 0,-1-1 1 0 0,1 0 0 0 0,0 1 0 0 0,1 0 0 0 0,-1 0-1 0 0,0 1-32 0 0,-8 5 69 0 0,-10 6 109 0 0,0 1 0 0 0,0 1 0 0 0,2 1 1 0 0,0 0-1 0 0,1 2 0 0 0,1 1 0 0 0,1 0 0 0 0,1 1 0 0 0,1 1 0 0 0,0 0 1 0 0,2 1-1 0 0,-6 16-178 0 0,19-38 35 0 0,-1 0 0 0 0,1 1 0 0 0,0-1 0 0 0,0 1 0 0 0,0-1 0 0 0,0 0 1 0 0,0 1-1 0 0,1 0 0 0 0,-1-1 0 0 0,1 1 0 0 0,0-1 0 0 0,0 1 0 0 0,0 0 0 0 0,0-1 0 0 0,0 1 1 0 0,0-1-1 0 0,1 1 0 0 0,-1-1 0 0 0,1 1 0 0 0,0-1 0 0 0,0 1 0 0 0,0-1 0 0 0,0 1 1 0 0,0-1-1 0 0,0 0 0 0 0,1 1 0 0 0,-1-1 0 0 0,1 0 0 0 0,-1 0 0 0 0,1 0 0 0 0,0 0 1 0 0,0-1-1 0 0,0 1 0 0 0,0 0 0 0 0,0-1 0 0 0,0 1 0 0 0,1-1 0 0 0,-1 0 0 0 0,0 0 0 0 0,1 0 1 0 0,-1 0-1 0 0,1 0 0 0 0,-1 0 0 0 0,1-1 0 0 0,-1 1-35 0 0,16-1 189 0 0,1-1 0 0 0,-1 0 1 0 0,0-2-1 0 0,0 0 0 0 0,-1 0 0 0 0,1-2 0 0 0,-1 0 1 0 0,1-2-1 0 0,-2 1 0 0 0,1-2 0 0 0,-1 0 0 0 0,0-1 1 0 0,-1-1-1 0 0,0 0 0 0 0,13-12-189 0 0,-7 9 85 0 0,6-5-9 0 0,0 0-1 0 0,0-2 1 0 0,-2-1-1 0 0,-1-1 1 0 0,0 0-1 0 0,-2-2 1 0 0,0-1-1 0 0,-2-1 1 0 0,-1-1-1 0 0,-1 0 1 0 0,-1-1-1 0 0,-2-1 1 0 0,10-24-76 0 0,-25 52-6 0 0,1 1 1 0 0,-1-1 0 0 0,1 1-1 0 0,-1-1 1 0 0,0 1-1 0 0,1-1 1 0 0,-1 0-1 0 0,0 1 1 0 0,1-1 0 0 0,-1 0-1 0 0,0 0 1 0 0,0 1-1 0 0,0-1 1 0 0,1 0-1 0 0,-1 1 1 0 0,0-1-1 0 0,0 0 1 0 0,0 0 0 0 0,0 1-1 0 0,0-1 1 0 0,0 0-1 0 0,0 0 1 0 0,-1 1-1 0 0,1-1 1 0 0,0 0 0 0 0,0 1-1 0 0,-1-1 1 0 0,1 0-1 0 0,0 1 1 0 0,-1-1-1 0 0,1 0 1 0 0,0 1 0 0 0,-1-1-1 0 0,1 1 1 0 0,-1-1-1 0 0,1 0 1 0 0,-1 1-1 0 0,1-1 1 0 0,-1 1-1 0 0,0 0 1 0 0,1-1 0 0 0,-1 1-1 0 0,0-1 1 0 0,1 1-1 0 0,-1 0 1 0 0,0 0-1 0 0,1-1 1 0 0,-1 1 0 0 0,0 0-1 0 0,0 0 6 0 0,-34 19-938 0 0,28-10 941 0 0,0 1 0 0 0,1 0 0 0 0,0 0-1 0 0,1 0 1 0 0,0 1 0 0 0,1 0 0 0 0,0 0 0 0 0,1 0 0 0 0,0 1-1 0 0,0-1 1 0 0,1 1 0 0 0,1-1 0 0 0,0 1 0 0 0,1 0-1 0 0,0 0 1 0 0,0-1 0 0 0,1 1 0 0 0,1 0 0 0 0,0-1-1 0 0,1 2-2 0 0,-1-7 25 0 0,1 0 1 0 0,-1 0-1 0 0,1 0 0 0 0,0-1 0 0 0,1 1 0 0 0,-1-1 0 0 0,1 1 0 0 0,0-1 1 0 0,1-1-1 0 0,-1 1 0 0 0,1-1 0 0 0,0 1 0 0 0,0-1 0 0 0,0 0 0 0 0,0-1 1 0 0,1 0-1 0 0,0 1 0 0 0,-1-2 0 0 0,1 1 0 0 0,0-1 0 0 0,0 0 0 0 0,1 0 1 0 0,0 0-26 0 0,151 12 796 0 0,-152-14-765 0 0,23-3 108 0 0,-1-1 0 0 0,0-1 1 0 0,0-1-1 0 0,-1-2 0 0 0,0 0 0 0 0,0-2 0 0 0,-1-1 1 0 0,0-1-1 0 0,-1-2 0 0 0,-1 0 0 0 0,0-2 0 0 0,-1 0 1 0 0,0-1-1 0 0,-2-2 0 0 0,0 0 0 0 0,-1-1 0 0 0,-1-2 1 0 0,-1 1-1 0 0,0-2 0 0 0,-2-1 0 0 0,6-12-139 0 0,-11 19-15 0 0,-1 0 0 0 0,-1 0 1 0 0,0-1-1 0 0,-2 0 0 0 0,0-1 0 0 0,-1 1 0 0 0,-1-1 0 0 0,0 0 0 0 0,-2-1 0 0 0,0 1 0 0 0,-1-1 1 0 0,-1 0-1 0 0,-1 1 0 0 0,-1-1 0 0 0,0 0 0 0 0,-1 1 0 0 0,-2-1 0 0 0,-3-12 15 0 0,6 29-48 0 0,-1 0 1 0 0,1 0-1 0 0,0-1 0 0 0,-1 1 0 0 0,0 0 1 0 0,0 1-1 0 0,0-1 0 0 0,0 0 0 0 0,0 1 1 0 0,-1-1-1 0 0,1 1 0 0 0,-1-1 0 0 0,1 1 1 0 0,-1 0-1 0 0,0 0 0 0 0,0 1 0 0 0,0-1 0 0 0,0 0 1 0 0,0 1-1 0 0,0 0 0 0 0,-1 0 0 0 0,1 0 1 0 0,0 0-1 0 0,-1 0 0 0 0,1 1 0 0 0,-1-1 1 0 0,1 1-1 0 0,0 0 0 0 0,-1 0 0 0 0,1 0 1 0 0,-1 1-1 0 0,1-1 0 0 0,0 1 0 0 0,-1 0 1 0 0,1 0-1 0 0,0 0 0 0 0,-1 0 0 0 0,1 0 0 0 0,0 1 1 0 0,0 0-1 0 0,0-1 0 0 0,0 1 0 0 0,-2 2 48 0 0,-9 9 25 0 0,0 1-1 0 0,1 0 0 0 0,1 0 1 0 0,0 1-1 0 0,1 1 1 0 0,0 0-1 0 0,2 1 0 0 0,0 0 1 0 0,1 0-1 0 0,0 0 0 0 0,1 1 1 0 0,2 1-1 0 0,0-1 0 0 0,0 1 1 0 0,2 0-1 0 0,0 0 0 0 0,1 0 1 0 0,1 0-1 0 0,1 0 0 0 0,1 0 1 0 0,1 0-1 0 0,0 0 1 0 0,3 8-25 0 0,2 0 59 0 0,2 0 1 0 0,1-1-1 0 0,1 0 1 0 0,2-1-1 0 0,0 0 1 0 0,1-1-1 0 0,2-1 1 0 0,17 21-60 0 0,-21-29-15 0 0,0 0 1 0 0,1-1-1 0 0,1-1 1 0 0,1 0-1 0 0,0 0 1 0 0,0-2-1 0 0,1 0 1 0 0,10 5 14 0 0,37-5-2855 0 0,-25-25-8644 0 0,-31 10 4288 0 0</inkml:trace>
  <inkml:trace contextRef="#ctx0" brushRef="#br0" timeOffset="391.995">1779 427 8562 0 0,'0'0'1492'0'0,"0"0"-194"0"0,0 0-125 0 0,0 0-51 0 0,0 0-85 0 0,0 0-162 0 0,0 0-161 0 0,0 0-121 0 0,0 0-103 0 0,0 0-93 0 0,0 0-66 0 0,0 0-58 0 0,0 0-71 0 0,-22 34-42 0 0,-67 106-31 0 0,66-69 47 0 0,24-58-112 0 0,-2-8-27 0 0,0-1-1 0 0,1 1 1 0 0,-1 0 0 0 0,1 0-1 0 0,0 0 1 0 0,0-1 0 0 0,0 1-1 0 0,1 0 1 0 0,0 0 0 0 0,0-1-1 0 0,0 1 1 0 0,0-1 0 0 0,1 1 0 0 0,0-1-1 0 0,0 1 1 0 0,0-1 0 0 0,0 0-1 0 0,1 0 1 0 0,-1 0 0 0 0,1 0-1 0 0,0 0 1 0 0,0-1 0 0 0,1 1-1 0 0,-1-1 1 0 0,1 0 0 0 0,0 0-1 0 0,-1 0 1 0 0,1-1 0 0 0,1 1-1 0 0,-1-1 1 0 0,0 0 0 0 0,0 0-1 0 0,1 0 1 0 0,1 0-37 0 0,7-2 167 0 0,0 1 0 0 0,0-2 0 0 0,0 0 0 0 0,0-1 0 0 0,0 0 0 0 0,0 0 0 0 0,0-2 0 0 0,-1 1 0 0 0,1-2 0 0 0,-1 0 0 0 0,0 0 0 0 0,-1-1 0 0 0,1 0 0 0 0,-1-1 0 0 0,0-1 0 0 0,-1 0 0 0 0,0 0 0 0 0,5-5-167 0 0,-6 5 38 0 0,-1 0-1 0 0,1 0 1 0 0,-1-1-1 0 0,-1 0 1 0 0,0-1-1 0 0,0 1 1 0 0,-1-1-1 0 0,0-1 1 0 0,-1 1 0 0 0,0-1-1 0 0,0 0 1 0 0,-1 0-1 0 0,-1-1 1 0 0,0 1-1 0 0,0-1 1 0 0,-1 1 0 0 0,-1-1-1 0 0,0 0 1 0 0,-1 0-1 0 0,0 0 1 0 0,0 1-1 0 0,-2-1 1 0 0,1 0 0 0 0,-4-10-38 0 0,3 16-229 0 0,-1-1 0 0 0,0 0 0 0 0,-1 1 0 0 0,0 0 0 0 0,0 0 0 0 0,0 0 0 0 0,-1 0 0 0 0,1 1 0 0 0,-2 0 0 0 0,1 0 0 0 0,0 0 0 0 0,-1 0 0 0 0,0 1 0 0 0,0 0 0 0 0,-5-3 229 0 0,-26-9-3845 0 0,-2 8-3553 0 0,22 8-2167 0 0</inkml:trace>
  <inkml:trace contextRef="#ctx0" brushRef="#br0" timeOffset="836.678">2116 803 7450 0 0,'0'0'2451'0'0,"0"0"-742"0"0,0 0-226 0 0,0 0 46 0 0,0 0-65 0 0,0 0-154 0 0,0 0-151 0 0,0 0-158 0 0,0 0-183 0 0,0 0-185 0 0,0 0-174 0 0,0 0-146 0 0,-1-18-71 0 0,0-55-46 0 0,15 20 114 0 0,-9 40-299 0 0,1 0-1 0 0,0 1 0 0 0,1-1 0 0 0,0 1 0 0 0,1 1 0 0 0,0-1 0 0 0,1 1 1 0 0,0 1-1 0 0,1 0 0 0 0,6-5-10 0 0,-16 14-38 0 0,0 0 0 0 0,1 1 0 0 0,-1-1 1 0 0,1 1-1 0 0,-1-1 0 0 0,0 0 0 0 0,1 1 0 0 0,-1-1 0 0 0,1 1 1 0 0,0-1-1 0 0,-1 1 0 0 0,1 0 0 0 0,-1-1 0 0 0,1 1 0 0 0,0-1 1 0 0,-1 1-1 0 0,1 0 0 0 0,0 0 0 0 0,-1-1 0 0 0,1 1 1 0 0,0 0-1 0 0,-1 0 0 0 0,1 0 0 0 0,0 0 0 0 0,0 0 0 0 0,-1 0 1 0 0,1 0-1 0 0,0 0 0 0 0,-1 0 0 0 0,1 0 0 0 0,0 0 0 0 0,0 0 1 0 0,-1 0-1 0 0,1 1 0 0 0,0-1 0 0 0,-1 0 0 0 0,1 0 0 0 0,0 1 1 0 0,-1-1-1 0 0,1 1 0 0 0,-1-1 0 0 0,1 0 0 0 0,0 1 1 0 0,-1-1-1 0 0,1 1 0 0 0,-1-1 0 0 0,1 1 0 0 0,-1 0 0 0 0,0-1 1 0 0,1 1-1 0 0,-1 0 0 0 0,0-1 0 0 0,1 1 0 0 0,-1 0 0 0 0,0-1 1 0 0,0 1-1 0 0,1 0 0 0 0,-1-1 0 0 0,0 1 0 0 0,0 0 1 0 0,0 0-1 0 0,0-1 0 0 0,0 1 0 0 0,0 0 0 0 0,0-1 0 0 0,0 1 1 0 0,0 0-1 0 0,-1 0 0 0 0,1-1 38 0 0,0 5-4 0 0,0 0 0 0 0,0-1 0 0 0,1 1 0 0 0,-1 0 0 0 0,1-1-1 0 0,0 1 1 0 0,0-1 0 0 0,1 1 0 0 0,-1-1 0 0 0,1 0 0 0 0,0 1 0 0 0,0-1 0 0 0,0 0 0 0 0,1 0 0 0 0,0 0 0 0 0,-1-1 0 0 0,1 1 0 0 0,1-1-1 0 0,-1 1 1 0 0,0-1 0 0 0,1 0 0 0 0,0 0 0 0 0,-1-1 0 0 0,1 1 0 0 0,0-1 0 0 0,1 0 0 0 0,-1 0 0 0 0,0 0 0 0 0,1 0 0 0 0,-1-1-1 0 0,0 0 1 0 0,1 0 0 0 0,0 0 0 0 0,4 0 4 0 0,-2-2 163 0 0,0 0 0 0 0,0 0 1 0 0,1-1-1 0 0,-1 0 0 0 0,0-1 0 0 0,0 0 0 0 0,-1 0 0 0 0,1 0 0 0 0,-1 0 0 0 0,1-1 0 0 0,-1 0 1 0 0,0-1-1 0 0,0 1 0 0 0,-1-1 0 0 0,0 0 0 0 0,0-1 0 0 0,0 1 0 0 0,2-4-163 0 0,17-15 662 0 0,-17 18-624 0 0,0-2-1 0 0,0 1 0 0 0,0-1 0 0 0,-1 0 1 0 0,0 0-1 0 0,-1 0 0 0 0,0-1 0 0 0,0 0 1 0 0,-1 0-1 0 0,0 0 0 0 0,0-1 0 0 0,-1 0 1 0 0,0 1-1 0 0,-1-1 0 0 0,0 0 1 0 0,-1 0-1 0 0,0-2-37 0 0,-1 11-1263 0 0,0 1-946 0 0,0 0-1566 0 0,0 0-2598 0 0,0 0-4119 0 0</inkml:trace>
  <inkml:trace contextRef="#ctx0" brushRef="#br0" timeOffset="1352.716">3032 372 11106 0 0,'0'0'2881'0'0,"0"0"-986"0"0,0 0-471 0 0,0 0-125 0 0,0 0-185 0 0,0 0-274 0 0,0 0-196 0 0,0 0-152 0 0,0 0-126 0 0,0 0-102 0 0,0 0-90 0 0,0 0-66 0 0,-31 4-67 0 0,-97 17-43 0 0,66 8-77 0 0,54-20 47 0 0,1-2-33 0 0,0 0-1 0 0,0 0 1 0 0,1 1-1 0 0,0 0 0 0 0,1 1 1 0 0,0-1-1 0 0,0 1 1 0 0,1 0-1 0 0,0 0 0 0 0,0 0 1 0 0,1 1-1 0 0,0-1 0 0 0,1 1 1 0 0,0 0-1 0 0,1 0 1 0 0,0-1-1 0 0,0 1 0 0 0,1 0 1 0 0,0 0-1 0 0,2 7 66 0 0,-2-13-9 0 0,1-1-1 0 0,0-1 1 0 0,0 1-1 0 0,0 0 1 0 0,1 0-1 0 0,-1 0 1 0 0,1-1-1 0 0,0 1 1 0 0,-1 0-1 0 0,1-1 1 0 0,0 0-1 0 0,1 1 1 0 0,-1-1 0 0 0,0 0-1 0 0,1 0 1 0 0,-1 0-1 0 0,1-1 1 0 0,-1 1-1 0 0,1 0 1 0 0,0-1-1 0 0,0 0 1 0 0,0 0-1 0 0,0 0 1 0 0,0 0-1 0 0,0 0 1 0 0,0 0-1 0 0,0-1 1 0 0,2 1 9 0 0,91 0 576 0 0,-95-1-568 0 0,54-7 406 0 0,-47 5-379 0 0,0-1 0 0 0,0 1 0 0 0,0 0 0 0 0,0 0 0 0 0,0 1 0 0 0,0 0 0 0 0,0 1 0 0 0,0 0 0 0 0,1 0 0 0 0,-1 0 0 0 0,0 1 0 0 0,0 1 0 0 0,0-1 0 0 0,0 1 0 0 0,0 1 0 0 0,0-1 0 0 0,-1 1 0 0 0,1 1 0 0 0,-1-1 0 0 0,0 1 0 0 0,0 1 0 0 0,0-1 0 0 0,0 1 0 0 0,-1 0 0 0 0,0 1 0 0 0,0 0 0 0 0,0 0 0 0 0,0 1-35 0 0,1 10 0 0 0,-1 0 1 0 0,-1 1 0 0 0,-1-1 0 0 0,0 1-1 0 0,-2 0 1 0 0,0 0 0 0 0,-1 0 0 0 0,0 0 0 0 0,-2 0-1 0 0,-1 11 0 0 0,1 15-69 0 0,3 3-36 0 0,-3-1-1 0 0,-2 1 1 0 0,-2 0-1 0 0,-2-1 1 0 0,-2 0-1 0 0,-2-1 1 0 0,-2 0-1 0 0,-12 27 106 0 0,22-64 30 0 0,-1 1 0 0 0,0-1 0 0 0,-1 1 0 0 0,0-1-1 0 0,0 0 1 0 0,-1-1 0 0 0,0 0 0 0 0,0 1 0 0 0,0-2 0 0 0,-1 1 0 0 0,0-1 0 0 0,-1 0 0 0 0,0-1-1 0 0,1 1 1 0 0,-2-2 0 0 0,1 1 0 0 0,0-1 0 0 0,-1 0 0 0 0,0-1 0 0 0,0 0 0 0 0,0 0-1 0 0,0-1 1 0 0,0 0 0 0 0,-1-1 0 0 0,1 0 0 0 0,-1 0 0 0 0,-2-1-30 0 0,7 1 22 0 0,0-1 0 0 0,0 1 1 0 0,1-1-1 0 0,-1 0 0 0 0,0 0 0 0 0,0 0 0 0 0,0-1 1 0 0,1 0-1 0 0,-1 0 0 0 0,0 0 0 0 0,1 0 1 0 0,-1-1-1 0 0,1 0 0 0 0,-1 0 0 0 0,1 0 1 0 0,0 0-1 0 0,0-1 0 0 0,0 0 0 0 0,0 0 0 0 0,0 0 1 0 0,1 0-1 0 0,-1 0 0 0 0,1-1 0 0 0,0 1 1 0 0,0-1-1 0 0,0 0 0 0 0,-1-3-22 0 0,-1-6 8 0 0,0-1 0 0 0,2 0 0 0 0,-1 0 0 0 0,2 0 0 0 0,0 0 0 0 0,0-1 1 0 0,2 1-1 0 0,-1 0 0 0 0,2-1 0 0 0,0 1 0 0 0,1 0 0 0 0,0-1 0 0 0,1 1 0 0 0,1 1 0 0 0,0-1 0 0 0,1 0 0 0 0,1 0-8 0 0,8-19-6 0 0,1 0-1 0 0,1 2 0 0 0,2 0 1 0 0,2 1-1 0 0,0 1 0 0 0,2 1 0 0 0,1 0 1 0 0,1 2-1 0 0,14-11 7 0 0,-10 13-604 0 0,0 1-1 0 0,1 2 1 0 0,1 0 0 0 0,1 2-1 0 0,28-12 605 0 0,-25 14-2154 0 0,-5 2-2940 0 0,-9 6-3653 0 0</inkml:trace>
</inkml:ink>
</file>

<file path=ppt/ink/ink3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21.8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46 544 0 0 0,'0'0'591'0'0,"0"0"316"0"0,0 0 85 0 0,0 0-11 0 0,0 0-76 0 0,-5 33-71 0 0,-18 104-75 0 0,13-31 1234 0 0,9-94-1040 0 0,-4 43-401 0 0,3-52 8073 0 0,3-24-8503 0 0,0 1 0 0 0,1-1 0 0 0,1 1 0 0 0,0 0 0 0 0,2 0 0 0 0,1 0 0 0 0,0 1-1 0 0,1 0 1 0 0,7-11-122 0 0,6-13 23 0 0,2 2 0 0 0,1 0-1 0 0,3 2 1 0 0,1 0 0 0 0,2 2-1 0 0,1 1 1 0 0,2 2 0 0 0,23-19-23 0 0,-55 52-22 0 0,0 1 0 0 0,1-1 0 0 0,-1 1 1 0 0,0-1-1 0 0,1 0 0 0 0,-1 1 0 0 0,0-1 1 0 0,1 1-1 0 0,-1-1 0 0 0,1 1 0 0 0,-1-1 0 0 0,1 1 1 0 0,-1-1-1 0 0,1 1 0 0 0,-1 0 0 0 0,1-1 1 0 0,-1 1-1 0 0,1 0 0 0 0,0-1 0 0 0,-1 1 0 0 0,1 0 1 0 0,0 0-1 0 0,-1 0 0 0 0,1-1 0 0 0,-1 1 1 0 0,1 0-1 0 0,0 0 0 0 0,-1 0 0 0 0,1 0 1 0 0,0 0-1 0 0,-1 0 0 0 0,1 0 0 0 0,0 1 0 0 0,-1-1 1 0 0,1 0-1 0 0,0 0 0 0 0,-1 0 0 0 0,1 1 1 0 0,0-1-1 0 0,-1 0 0 0 0,1 1 0 0 0,-1-1 0 0 0,1 0 1 0 0,-1 1-1 0 0,1-1 0 0 0,-1 1 0 0 0,1-1 1 0 0,-1 1-1 0 0,1-1 0 0 0,-1 1 22 0 0,2 36-2094 0 0,-2-23 1629 0 0,0 34-4232 0 0,0-16-2587 0 0,0-20 3542 0 0</inkml:trace>
  <inkml:trace contextRef="#ctx0" brushRef="#br0" timeOffset="361.99">702 437 1000 0 0,'0'0'2375'0'0,"0"0"-810"0"0,0 0-201 0 0,0 0 102 0 0,0 0 58 0 0,0 0-129 0 0,0 0-184 0 0,0 0-144 0 0,0 0-115 0 0,0 0-87 0 0,0 0-108 0 0,-18 35-133 0 0,-54 108-129 0 0,49-57 101 0 0,24-71-462 0 0,-3-9-62 0 0,1-1-1 0 0,0 0 1 0 0,0 1-1 0 0,0-1 1 0 0,1 0-1 0 0,0 1 1 0 0,0-1-1 0 0,0 1 1 0 0,1-1-1 0 0,-1 0 1 0 0,1 1-1 0 0,1-1 1 0 0,-1 0-1 0 0,1 0 1 0 0,0 1-1 0 0,0-1 1 0 0,0-1-1 0 0,1 1 1 0 0,-1 0-1 0 0,1-1 1 0 0,1 1-1 0 0,-1-1 1 0 0,0 0-1 0 0,1 0 1 0 0,0 0-1 0 0,0 0 1 0 0,0-1-1 0 0,1 0 1 0 0,-1 0-1 0 0,1 0 1 0 0,0 0-1 0 0,-1-1 1 0 0,5 2-72 0 0,-2-3 146 0 0,0-1 0 0 0,0 0 1 0 0,-1 0-1 0 0,1 0 1 0 0,0-1-1 0 0,-1 0 0 0 0,1-1 1 0 0,-1 1-1 0 0,1-1 1 0 0,-1 0-1 0 0,1-1 0 0 0,-1 0 1 0 0,0 0-1 0 0,0 0 1 0 0,-1 0-1 0 0,1-1 0 0 0,-1 0 1 0 0,1 0-1 0 0,-1-1 1 0 0,-1 0-1 0 0,1 1 0 0 0,0-2 1 0 0,-1 1-1 0 0,0 0 1 0 0,-1-1-1 0 0,1 0 0 0 0,0-2-146 0 0,1 2 15 0 0,-1-1 0 0 0,1-1 0 0 0,-2 1-1 0 0,1-1 1 0 0,-1 1 0 0 0,0-1 0 0 0,0 0-1 0 0,-1 0 1 0 0,0 0 0 0 0,-1-1 0 0 0,0 1 0 0 0,0 0-1 0 0,-1-1 1 0 0,0 1 0 0 0,0 0 0 0 0,-1-1-1 0 0,0 1 1 0 0,0 0 0 0 0,-1 0 0 0 0,0-1-1 0 0,-1 1 1 0 0,1 1 0 0 0,-2-1 0 0 0,1 0-1 0 0,-1 1 1 0 0,0 0 0 0 0,-1-1 0 0 0,1 2-1 0 0,-3-3-14 0 0,-1 2-404 0 0,0 0-1 0 0,-1 0 1 0 0,0 1-1 0 0,0 1 0 0 0,0-1 1 0 0,-1 1-1 0 0,1 1 0 0 0,-1 0 1 0 0,-1 0-1 0 0,1 1 0 0 0,-7-1 405 0 0,-29 1-4884 0 0,3 13-4224 0 0,27-2 3421 0 0</inkml:trace>
  <inkml:trace contextRef="#ctx0" brushRef="#br0" timeOffset="782.016">1329 463 4241 0 0,'0'0'1562'0'0,"0"0"-130"0"0,0 0 116 0 0,0 0 259 0 0,0 0 122 0 0,0 0-78 0 0,0 0-288 0 0,0 0-427 0 0,0 0-384 0 0,0 0-308 0 0,0 0-162 0 0,0 0-36 0 0,-18 11-10 0 0,-60 38 7 0 0,68-42-169 0 0,0 0-1 0 0,0 1 1 0 0,1 1-1 0 0,0-1 1 0 0,0 2-1 0 0,1-1 1 0 0,0 1-1 0 0,0 0 1 0 0,2 1-1 0 0,-1 0 1 0 0,1 0-74 0 0,0-2 50 0 0,3-4-48 0 0,-1 0 0 0 0,1-1-1 0 0,0 1 1 0 0,0 0 0 0 0,0 1 0 0 0,1-1 0 0 0,0 0 0 0 0,0 1-1 0 0,0-1 1 0 0,1 1 0 0 0,0 0 0 0 0,0-1 0 0 0,0 1 0 0 0,1 0-1 0 0,0 0 1 0 0,0-1 0 0 0,0 1 0 0 0,1 0 0 0 0,0 0 0 0 0,0-1-1 0 0,0 1 1 0 0,1 0 0 0 0,-1-1 0 0 0,1 1 0 0 0,1-1 0 0 0,-1 0-1 0 0,1 0 1 0 0,0 0 0 0 0,0 0 0 0 0,1 0 0 0 0,-1-1 0 0 0,1 1-1 0 0,0-1 1 0 0,0 0 0 0 0,0 0 0 0 0,1-1 0 0 0,0 1 0 0 0,-1-1-1 0 0,1 0 1 0 0,4 2-2 0 0,5-1 130 0 0,-1-1 0 0 0,0 0 0 0 0,1-1 0 0 0,0 0 0 0 0,-1-1 0 0 0,1-1 0 0 0,0 0 1 0 0,0-1-1 0 0,-1-1 0 0 0,1 0 0 0 0,-1 0 0 0 0,1-2 0 0 0,-1 0 0 0 0,0 0 0 0 0,0-1 0 0 0,-1 0 0 0 0,1-1 0 0 0,9-7-130 0 0,21-14 493 0 0,-1-2 1 0 0,-2-2-1 0 0,-1-1 1 0 0,16-18-494 0 0,-31 27 129 0 0,0 0 0 0 0,-2-2 1 0 0,-1-1-1 0 0,0 0 1 0 0,-2-2-1 0 0,-2 0 1 0 0,5-11-130 0 0,-15 26-22 0 0,-1-1 1 0 0,0 0-1 0 0,-1 0 1 0 0,0-1-1 0 0,-1 1 1 0 0,-1-1 0 0 0,-1 0-1 0 0,0 0 1 0 0,0 0-1 0 0,-2 0 1 0 0,0-1-1 0 0,0 1 1 0 0,-2 0-1 0 0,0 0 1 0 0,-1 0-1 0 0,0 0 1 0 0,-2-3 21 0 0,3 10-47 0 0,0-1-1 0 0,-1 1 1 0 0,0 0-1 0 0,0 0 1 0 0,-1 0 0 0 0,0 0-1 0 0,-1 0 1 0 0,1 1 0 0 0,-1 0-1 0 0,-1 0 1 0 0,0 0-1 0 0,1 1 1 0 0,-2 0 0 0 0,1 0-1 0 0,-1 0 1 0 0,0 1 0 0 0,0 0-1 0 0,-1 0 1 0 0,1 1-1 0 0,-1 0 1 0 0,0 0 0 0 0,0 1-1 0 0,0 0 1 0 0,-1 1-1 0 0,1-1 1 0 0,-1 1 0 0 0,1 1-1 0 0,-1 0 1 0 0,0 0 0 0 0,0 1-1 0 0,1 0 1 0 0,-1 0-1 0 0,0 1 1 0 0,0 0 0 0 0,1 1-1 0 0,-6 1 48 0 0,3 3-5 0 0,1 0-1 0 0,-1 0 0 0 0,1 1 0 0 0,0 0 0 0 0,1 1 1 0 0,0 0-1 0 0,0 0 0 0 0,0 1 0 0 0,1 0 1 0 0,1 1-1 0 0,0-1 0 0 0,0 1 0 0 0,0 1 1 0 0,2 0-1 0 0,-1 0 0 0 0,1 0 0 0 0,1 0 1 0 0,0 1-1 0 0,1-1 0 0 0,0 1 0 0 0,0 0 0 0 0,2 0 1 0 0,-1 0-1 0 0,1 0 0 0 0,1 1 0 0 0,0-1 1 0 0,1 0-1 0 0,1 0 0 0 0,-1 0 0 0 0,2 0 1 0 0,0 0-1 0 0,0-1 0 0 0,1 1 0 0 0,0-1 0 0 0,1 1 1 0 0,1-2-1 0 0,1 4 6 0 0,16 20 82 0 0,1-1 0 0 0,2 0-1 0 0,1-2 1 0 0,1-1 0 0 0,2-2 0 0 0,1 0 0 0 0,1-2-1 0 0,1-2 1 0 0,1-1 0 0 0,4 1-82 0 0,-19-11 59 0 0,201 98-1164 0 0,-189-101-2419 0 0,-11-6-5049 0 0,-9-3-2243 0 0</inkml:trace>
</inkml:ink>
</file>

<file path=ppt/ink/ink3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30.1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376 193 4185 0 0,'0'0'1458'0'0,"0"0"-634"0"0,0 0-404 0 0,0 0-92 0 0,0 0 56 0 0,0 0 88 0 0,0 0 127 0 0,0 0 152 0 0,0 0 116 0 0,0 0 63 0 0,0 0-39 0 0,3 18-101 0 0,20 134 1298 0 0,-21-72-1298 0 0,-4 1 0 0 0,-2 0 0 0 0,-5-1 0 0 0,-3 1-790 0 0,-36 132-46 0 0,31-161-2941 0 0,17-51 1672 0 0,0-1-464 0 0,0 0-714 0 0,0 0-790 0 0,0 0-312 0 0,0 0 946 0 0</inkml:trace>
  <inkml:trace contextRef="#ctx0" brushRef="#br0" timeOffset="251.383">0 623 10218 0 0,'0'0'1363'0'0,"0"0"-749"0"0,0 0-212 0 0,0 0 311 0 0,0 0 365 0 0,0 0 197 0 0,0 0-18 0 0,0 0-172 0 0,38-5-150 0 0,120-17-147 0 0,30-26 655 0 0,-115 24-1156 0 0,206-55-539 0 0,-219 63-3975 0 0,-1 0-4066 0 0,-48 13-393 0 0</inkml:trace>
  <inkml:trace contextRef="#ctx0" brushRef="#br0" timeOffset="670.313">910 75 13179 0 0,'0'0'727'0'0,"0"0"-205"0"0,0 0-32 0 0,0 0 187 0 0,0 0 150 0 0,0 0 59 0 0,-9 30-45 0 0,-27 101-111 0 0,0 95 922 0 0,8 156-1273 0 0,27-379-367 0 0,1 0 1 0 0,-1 0 0 0 0,1 0-1 0 0,-1 1 1 0 0,1-1 0 0 0,0 0-1 0 0,0 0 1 0 0,0 1-1 0 0,1-1 1 0 0,-1 0 0 0 0,1 0-1 0 0,0 0 1 0 0,0 1 0 0 0,0-1-1 0 0,0 0 1 0 0,0 0 0 0 0,1 0-1 0 0,-1-1 1 0 0,1 1-1 0 0,0 0 1 0 0,0 0 0 0 0,0-1-1 0 0,0 0 1 0 0,0 1 0 0 0,1-1-1 0 0,-1 0 1 0 0,1 0 0 0 0,-1 0-1 0 0,1 0 1 0 0,0 0-1 0 0,0-1 1 0 0,0 1 0 0 0,0-1-1 0 0,0 0 1 0 0,0 0 0 0 0,0 0-1 0 0,0 0 1 0 0,0-1-1 0 0,1 1 1 0 0,-1-1 0 0 0,0 0-1 0 0,0 0 1 0 0,1 0 0 0 0,-1 0-1 0 0,0 0 1 0 0,0-1 0 0 0,1 0-1 0 0,-1 1 1 0 0,0-1-1 0 0,0-1 1 0 0,0 1 0 0 0,0 0-1 0 0,0-1-12 0 0,137-118 751 0 0,-15 15-623 0 0,-124 103-132 0 0,0 1 1 0 0,0 0-1 0 0,0 0 1 0 0,0 1-1 0 0,0-1 0 0 0,0 0 1 0 0,0 0-1 0 0,1 0 0 0 0,-1 1 1 0 0,0-1-1 0 0,1 1 0 0 0,-1-1 1 0 0,0 1-1 0 0,1-1 0 0 0,-1 1 1 0 0,0 0-1 0 0,1 0 0 0 0,-1 0 1 0 0,1 0-1 0 0,-1 0 0 0 0,1 0 1 0 0,-1 0-1 0 0,0 0 0 0 0,1 0 1 0 0,-1 1-1 0 0,1-1 0 0 0,-1 0 1 0 0,0 1-1 0 0,1-1 1 0 0,-1 1-1 0 0,0 0 0 0 0,0-1 1 0 0,1 1-1 0 0,-1 0 0 0 0,0 0 1 0 0,0 0-1 0 0,0 0 0 0 0,0 0 1 0 0,0 0-1 0 0,0 0 0 0 0,0 0 1 0 0,-1 0-1 0 0,1 1 0 0 0,0-1 1 0 0,0 0-1 0 0,-1 0 0 0 0,1 1 1 0 0,-1-1-1 0 0,1 0 0 0 0,-1 2 4 0 0,6 146-816 0 0,13-132-2499 0 0,-2-15-6389 0 0,-11-2 1264 0 0</inkml:trace>
  <inkml:trace contextRef="#ctx0" brushRef="#br0" timeOffset="1451.792">1705 605 5417 0 0,'0'0'3157'0'0,"0"0"-1073"0"0,0 0-383 0 0,0 0-60 0 0,0 0-202 0 0,0 0-233 0 0,0 0-267 0 0,0 0-242 0 0,0 0-143 0 0,0 0-141 0 0,-31 18-118 0 0,-97 60-88 0 0,61-19 1 0 0,62-54-223 0 0,-1 0 0 0 0,2 1 1 0 0,-1-1-1 0 0,1 1 1 0 0,-1 0-1 0 0,1 0 0 0 0,1 0 1 0 0,-1 1-1 0 0,1-1 1 0 0,1 1-1 0 0,-1 0 0 0 0,1 0 1 0 0,0 0-1 0 0,0 0 1 0 0,1 0-1 0 0,0 0 0 0 0,1 0 1 0 0,-1 4 14 0 0,3-9 15 0 0,1-1 0 0 0,-1 1 0 0 0,0 0 0 0 0,1-1 0 0 0,0 0-1 0 0,-1 1 1 0 0,1-1 0 0 0,0 0 0 0 0,-1 0 0 0 0,1 0 0 0 0,0-1 0 0 0,0 1 0 0 0,0-1 0 0 0,-1 0 0 0 0,1 1 0 0 0,0-1 0 0 0,0-1 0 0 0,0 1-1 0 0,0 0 1 0 0,0-1 0 0 0,0 1 0 0 0,-1-1 0 0 0,1 0 0 0 0,0 0 0 0 0,-1 0 0 0 0,2 0-15 0 0,143-76 792 0 0,76-66-597 0 0,-221 143-215 0 0,-1 0 0 0 0,1 0 0 0 0,-1-1 1 0 0,0 1-1 0 0,1 0 0 0 0,-1 0 0 0 0,0 0 0 0 0,1 1 1 0 0,-1-1-1 0 0,0 0 0 0 0,1 0 0 0 0,-1 1 0 0 0,0-1 0 0 0,1 1 1 0 0,-1-1-1 0 0,0 1 0 0 0,0-1 0 0 0,1 1 0 0 0,-1 0 1 0 0,0 0-1 0 0,0-1 0 0 0,0 1 0 0 0,0 0 0 0 0,0 0 0 0 0,0 0 1 0 0,0 0-1 0 0,0 0 0 0 0,-1 1 0 0 0,1-1 0 0 0,0 0 1 0 0,-1 0-1 0 0,1 0 0 0 0,-1 1 0 0 0,1-1 0 0 0,-1 0 1 0 0,1 1-1 0 0,-1-1 0 0 0,0 0 0 0 0,0 1 0 0 0,0-1 0 0 0,0 0 1 0 0,0 1-1 0 0,0-1 0 0 0,0 1 0 0 0,0-1 0 0 0,0 0 1 0 0,-1 1-1 0 0,1-1 0 0 0,0 0 0 0 0,-1 1 0 0 0,1-1 1 0 0,-1 0-1 0 0,0 0 0 0 0,1 0 0 0 0,-1 1 0 0 0,0-1 0 0 0,0 0 20 0 0,0 10 76 0 0,-5 26-39 0 0,5-34-37 0 0,-1-1-1 0 0,1 1 1 0 0,-1 0-1 0 0,1 0 1 0 0,0 0-1 0 0,0 0 1 0 0,0 0-1 0 0,1 1 1 0 0,-1-1-1 0 0,1 0 1 0 0,0 0-1 0 0,0 0 1 0 0,0 1-1 0 0,0-1 1 0 0,0 0 0 0 0,1 0-1 0 0,-1 0 1 0 0,1 0-1 0 0,0 1 1 0 0,0-1-1 0 0,0 0 1 0 0,0 0-1 0 0,1-1 1 0 0,-1 1-1 0 0,1 0 1 0 0,-1 0-1 0 0,1-1 1 0 0,0 1-1 0 0,0-1 1 0 0,1 1-1 0 0,-1-1 1 0 0,0 0-1 0 0,1 0 1 0 0,-1 0-1 0 0,1 0 1 0 0,0-1-1 0 0,0 1 1 0 0,-1 0 0 0 0,1-1-1 0 0,0 0 1 0 0,1 0 0 0 0,2 0 26 0 0,-1-1 1 0 0,1 0-1 0 0,0 0 1 0 0,0-1-1 0 0,0 1 1 0 0,0-1-1 0 0,0-1 1 0 0,0 1-1 0 0,0-1 1 0 0,-1 0-1 0 0,1 0 1 0 0,-1-1-1 0 0,1 1 1 0 0,-1-1-1 0 0,4-3-26 0 0,72-36-287 0 0,-29-16 1694 0 0,82-160 1733 0 0,-110 182-3066 0 0,-2-1 1 0 0,-1 0-1 0 0,-2-2 1 0 0,-2 0-1 0 0,-1-1 1 0 0,-2-1 0 0 0,-2 0-1 0 0,-2-1 1 0 0,-1 0-1 0 0,-3 0 1 0 0,1-22-75 0 0,-7 63-10 0 0,0-1 1 0 0,0 0 0 0 0,0 1-1 0 0,0-1 1 0 0,0 1-1 0 0,0-1 1 0 0,-1 0 0 0 0,1 1-1 0 0,0-1 1 0 0,-1 1 0 0 0,1-1-1 0 0,-1 1 1 0 0,0-1-1 0 0,1 1 1 0 0,-1-1 0 0 0,0 1-1 0 0,0 0 1 0 0,0 0 0 0 0,0-1-1 0 0,0 1 1 0 0,0 0-1 0 0,-1 0 1 0 0,1 0 0 0 0,0 0-1 0 0,0 0 1 0 0,-1 0-1 0 0,1 0 1 0 0,-1 1 0 0 0,1-1-1 0 0,-1 0 1 0 0,1 1 0 0 0,-1-1-1 0 0,1 1 1 0 0,-1 0-1 0 0,1-1 1 0 0,-1 1 0 0 0,0 0-1 0 0,1 0 1 0 0,-1 0-1 0 0,1 0 1 0 0,-1 0 0 0 0,0 1-1 0 0,1-1 1 0 0,-1 0 0 0 0,1 1-1 0 0,-1-1 1 0 0,1 1-1 0 0,-1-1 1 0 0,1 1 0 0 0,-1 0-1 0 0,1 0 1 0 0,-1 0 0 0 0,1-1-1 0 0,0 1 1 0 0,0 1-1 0 0,0-1 1 0 0,-2 1 9 0 0,-11 12-39 0 0,1 2-1 0 0,0 0 1 0 0,1 0 0 0 0,0 1-1 0 0,1 0 1 0 0,2 1 0 0 0,-1 0-1 0 0,2 1 1 0 0,0 0 0 0 0,2 0-1 0 0,0 1 1 0 0,1 0 0 0 0,1 0-1 0 0,1 0 1 0 0,0 0 0 0 0,2 0-1 0 0,0 1 1 0 0,2 16 39 0 0,-1-15-9 0 0,1 0 0 0 0,0-1-1 0 0,2 1 1 0 0,0 0 0 0 0,2-1 0 0 0,0 1 0 0 0,2-1-1 0 0,3 9 11 0 0,3-2-36 0 0,0 1 1 0 0,2-2-1 0 0,1 0 1 0 0,1-1-1 0 0,1-1 1 0 0,1 0-1 0 0,21 20 35 0 0,25 27-1015 0 0,-65-72 803 0 0,0 0 0 0 0,-1 0 0 0 0,1-1 0 0 0,0 1 0 0 0,0 0 0 0 0,0 0-1 0 0,0 0 1 0 0,0-1 0 0 0,0 1 0 0 0,0 0 0 0 0,0 0 0 0 0,0 0 0 0 0,0-1 0 0 0,0 1-1 0 0,0 0 1 0 0,0 0 0 0 0,0 0 0 0 0,0-1 0 0 0,0 1 0 0 0,0 0 0 0 0,0 0 0 0 0,1 0 0 0 0,-1-1-1 0 0,0 1 1 0 0,0 0 0 0 0,0 0 0 0 0,0 0 0 0 0,0 0 0 0 0,0-1 0 0 0,0 1 0 0 0,1 0-1 0 0,-1 0 1 0 0,0 0 0 0 0,0 0 0 0 0,0 0 0 0 0,1-1 212 0 0,-17-12-8931 0 0,11 9 2560 0 0</inkml:trace>
  <inkml:trace contextRef="#ctx0" brushRef="#br0" timeOffset="1694.122">2081 366 12163 0 0,'0'0'2391'0'0,"0"0"-1228"0"0,0 0-669 0 0,0 0 43 0 0,0 0 249 0 0,0 0 203 0 0,0 0 71 0 0,0 0-92 0 0,0 0-133 0 0,0 0-150 0 0,0 0-130 0 0,35 8-115 0 0,113 23-101 0 0,-29-23 156 0 0,116-22-74 0 0,-82-11-5083 0 0,-122 20-1670 0 0,-9 2-5387 0 0</inkml:trace>
  <inkml:trace contextRef="#ctx0" brushRef="#br0" timeOffset="2966.917">3220 498 4457 0 0,'0'0'1646'0'0,"0"0"35"0"0,0 0 73 0 0,0 0 25 0 0,0 0-139 0 0,0 0-310 0 0,0 0-267 0 0,0 0-184 0 0,0 0-134 0 0,0 0-101 0 0,0 0-129 0 0,-31 8-99 0 0,-100 28-80 0 0,69 0 83 0 0,52-24-304 0 0,0-1-72 0 0,0 0 0 0 0,1 1 1 0 0,0 0-1 0 0,1 0 0 0 0,0 1 0 0 0,1 0 1 0 0,1 0-1 0 0,0 1 0 0 0,1-1 0 0 0,0 1 1 0 0,1 1-1 0 0,1-1 0 0 0,0 0 1 0 0,1 1-1 0 0,0 0 0 0 0,2-1 0 0 0,-1 1 1 0 0,3 13-44 0 0,-2-26 14 0 0,1 0 0 0 0,-1 1 0 0 0,1-1 1 0 0,0 0-1 0 0,0 1 0 0 0,0-1 0 0 0,0 0 1 0 0,0 0-1 0 0,1 0 0 0 0,-1 0 0 0 0,1 0 0 0 0,-1 0 1 0 0,1 0-1 0 0,0-1 0 0 0,-1 1 0 0 0,1-1 1 0 0,0 1-1 0 0,0-1 0 0 0,0 1 0 0 0,0-1 1 0 0,1 0-1 0 0,-1 0 0 0 0,0 0 0 0 0,0 0 1 0 0,1-1-1 0 0,-1 1 0 0 0,0-1 0 0 0,1 1 0 0 0,-1-1 1 0 0,1 0-1 0 0,-1 0 0 0 0,0 0 0 0 0,1 0 1 0 0,-1 0-1 0 0,1 0-14 0 0,82-20 1010 0 0,-54 2-864 0 0,-1-1 0 0 0,-1-2 0 0 0,-1 0 0 0 0,-1-2 0 0 0,-1-1 0 0 0,-1-1 0 0 0,-1-1 0 0 0,-2-1 0 0 0,0-1 0 0 0,-2-2 0 0 0,15-27-146 0 0,20-24-147 0 0,-55 80-36 0 0,0 17-676 0 0,-32 164 527 0 0,31-164 326 0 0,0-11 3 0 0,0 0 1 0 0,0 0 0 0 0,1 0-1 0 0,0 0 1 0 0,0 0 0 0 0,1 0-1 0 0,-1 0 1 0 0,1 0 0 0 0,0 0-1 0 0,0 0 1 0 0,0 0-1 0 0,1 0 1 0 0,0 0 0 0 0,0-1-1 0 0,0 1 1 0 0,1-1 0 0 0,1 3 2 0 0,0-3 37 0 0,0-1 1 0 0,0-1-1 0 0,0 1 0 0 0,0 0 1 0 0,0-1-1 0 0,0 0 1 0 0,1 0-1 0 0,-1 0 1 0 0,1-1-1 0 0,-1 1 1 0 0,1-1-1 0 0,0 0 1 0 0,0-1-1 0 0,0 1 0 0 0,-1-1 1 0 0,1 0-1 0 0,0 0 1 0 0,0 0-1 0 0,0-1 1 0 0,-1 1-1 0 0,1-1 1 0 0,0 0-1 0 0,0-1 1 0 0,-1 1-1 0 0,1-1 0 0 0,-1 0 1 0 0,0 0-1 0 0,4-3-37 0 0,111-85 941 0 0,-89 63-854 0 0,-2-1 0 0 0,-2-1-1 0 0,0-1 1 0 0,-2-1 0 0 0,-1-1 0 0 0,-2-2-1 0 0,-1 0 1 0 0,5-15-87 0 0,-22 44-43 0 0,-1 0 0 0 0,1 0 0 0 0,-1 0-1 0 0,-1-1 1 0 0,1 1 0 0 0,-1-1 0 0 0,0 1 0 0 0,0-1 0 0 0,-1 0 0 0 0,1 1 0 0 0,-1-1-1 0 0,0 0 1 0 0,-1 0 0 0 0,0 1 0 0 0,0-1 0 0 0,0 1 0 0 0,0-1 0 0 0,-1 1 0 0 0,0-1-1 0 0,0 1 1 0 0,-1 0 43 0 0,0 3-91 0 0,0 1 0 0 0,0-1 0 0 0,-1 1 0 0 0,1 0-1 0 0,-1 0 1 0 0,1 1 0 0 0,-1-1 0 0 0,1 1 0 0 0,-1 0-1 0 0,0 0 1 0 0,1 0 0 0 0,-1 0 0 0 0,1 0 0 0 0,-1 1-1 0 0,1 0 1 0 0,-1 0 0 0 0,1 0 0 0 0,-1 0 0 0 0,1 0-1 0 0,0 1 1 0 0,-1-1 0 0 0,1 1 0 0 0,0 0 0 0 0,0 0-1 0 0,0 0 1 0 0,-1 1 91 0 0,-10 7-99 0 0,-1 1 0 0 0,1 0 0 0 0,1 1 0 0 0,0 1 0 0 0,1 0 0 0 0,0 1 0 0 0,1 0 0 0 0,1 0 0 0 0,0 1 0 0 0,1 1 0 0 0,1-1 0 0 0,0 1 0 0 0,0 4 99 0 0,7-18 0 0 0,0 0-1 0 0,1 1 0 0 0,0-1 0 0 0,-1 1 1 0 0,1-1-1 0 0,0 1 0 0 0,0-1 1 0 0,0 1-1 0 0,1 0 0 0 0,-1-1 0 0 0,1 0 1 0 0,-1 1-1 0 0,1-1 0 0 0,0 1 1 0 0,0-1-1 0 0,0 0 0 0 0,0 1 1 0 0,0-1-1 0 0,0 0 0 0 0,1 0 0 0 0,-1 0 1 0 0,1 0-1 0 0,0 0 0 0 0,-1 0 1 0 0,1-1-1 0 0,0 1 0 0 0,0 0 1 0 0,0-1-1 0 0,0 1 0 0 0,1-1 0 0 0,-1 0 1 0 0,0 0-1 0 0,0 0 0 0 0,1 0 1 0 0,-1 0-1 0 0,1 0 0 0 0,-1-1 0 0 0,0 1 1 0 0,1-1-1 0 0,0 0 1 0 0,106 2 548 0 0,130-48 389 0 0,-238 45-934 0 0,0 1 0 0 0,0 0-1 0 0,1 0 1 0 0,-1-1 0 0 0,0 1 0 0 0,1 0 0 0 0,-1 0 0 0 0,0 1 0 0 0,0-1 0 0 0,1 0 0 0 0,-1 0 0 0 0,0 0 0 0 0,1 1 0 0 0,-1-1 0 0 0,0 1 0 0 0,0-1 0 0 0,0 1 0 0 0,1 0 0 0 0,-1-1 0 0 0,0 1 0 0 0,0 0 0 0 0,0 0 0 0 0,0 0 0 0 0,0-1 0 0 0,0 1 0 0 0,-1 0 0 0 0,1 0 0 0 0,0 0 0 0 0,0 1 0 0 0,-1-1 0 0 0,1 0 0 0 0,-1 0 0 0 0,1 0 0 0 0,-1 0 0 0 0,1 1 0 0 0,-1-1 0 0 0,0 0 0 0 0,1 1 0 0 0,-1-1 0 0 0,0 0 0 0 0,0 0 0 0 0,0 1 0 0 0,0-1 0 0 0,0 0 0 0 0,0 1 0 0 0,0-1 0 0 0,-1 1-3 0 0,-30 211 118 0 0,31-211-126 0 0,-1 0-1 0 0,1 0 1 0 0,0 1-1 0 0,0-1 1 0 0,0 0-1 0 0,0 1 0 0 0,0-1 1 0 0,1 0-1 0 0,-1 0 1 0 0,0 1-1 0 0,1-1 1 0 0,0 0-1 0 0,0 0 1 0 0,0 0-1 0 0,0 0 1 0 0,0 0-1 0 0,0 0 1 0 0,0 0-1 0 0,0 0 0 0 0,1 0 1 0 0,-1-1-1 0 0,1 1 1 0 0,0 0-1 0 0,-1-1 1 0 0,1 1-1 0 0,0-1 1 0 0,0 0-1 0 0,0 0 1 0 0,0 0-1 0 0,0 0 0 0 0,0 0 1 0 0,0 0-1 0 0,0 0 1 0 0,0 0-1 0 0,1-1 1 0 0,-1 1-1 0 0,0-1 9 0 0,10 0 92 0 0,-1 0-1 0 0,1 0 0 0 0,-1-2 1 0 0,0 1-1 0 0,0-1 1 0 0,0-1-1 0 0,0 0 0 0 0,0 0 1 0 0,0-1-1 0 0,-1-1 0 0 0,1 0 1 0 0,-1 0-1 0 0,-1-1 1 0 0,1 0-1 0 0,-1-1 0 0 0,0 0 1 0 0,0 0-1 0 0,-1-1 1 0 0,0 0-1 0 0,0 0 0 0 0,1-5-91 0 0,5 2 97 0 0,-1 0-1 0 0,0-2 0 0 0,-1 0 1 0 0,0 0-1 0 0,-1-1 1 0 0,-1 0-1 0 0,0-1 0 0 0,-1 0 1 0 0,0-1-1 0 0,-2 0 1 0 0,1 0-1 0 0,-2-1 0 0 0,-1 0 1 0 0,0 0-1 0 0,-1 0 1 0 0,0 0-1 0 0,-2-1 0 0 0,1-13-96 0 0,-3 29-7 0 0,0 0 1 0 0,0 1-1 0 0,0-1 0 0 0,0 0 0 0 0,0 0 0 0 0,-1 0 1 0 0,1 1-1 0 0,-1-1 0 0 0,1 0 0 0 0,-1 0 0 0 0,0 1 0 0 0,1-1 1 0 0,-1 0-1 0 0,0 1 0 0 0,0-1 0 0 0,0 1 0 0 0,0-1 0 0 0,-1 1 1 0 0,1 0-1 0 0,0-1 0 0 0,-1 1 0 0 0,1 0 0 0 0,0 0 0 0 0,-1 0 1 0 0,0 0-1 0 0,1 0 0 0 0,-1 0 0 0 0,0 0 0 0 0,1 1 0 0 0,-1-1 1 0 0,0 0-1 0 0,0 1 0 0 0,1 0 0 0 0,-1-1 0 0 0,0 1 0 0 0,0 0 1 0 0,0 0-1 0 0,1 0 0 0 0,-1 0 0 0 0,0 0 0 0 0,0 1 0 0 0,-1-1 7 0 0,-76 32-521 0 0,64-20 487 0 0,1 0-1 0 0,1 2 1 0 0,0 0 0 0 0,1 0-1 0 0,0 1 1 0 0,1 0-1 0 0,1 1 1 0 0,0 1 0 0 0,1-1-1 0 0,1 1 1 0 0,1 1-1 0 0,0 0 1 0 0,1 0 0 0 0,1 0-1 0 0,1 0 1 0 0,1 1-1 0 0,0 0 1 0 0,1-1 0 0 0,1 6 34 0 0,1-16-11 0 0,1 0 0 0 0,-1 0 0 0 0,2 0 1 0 0,-1 0-1 0 0,1 0 0 0 0,0 0 0 0 0,0-1 0 0 0,1 1 1 0 0,0-1-1 0 0,1 1 0 0 0,-1-1 0 0 0,1 0 1 0 0,1 0-1 0 0,-1-1 0 0 0,1 1 0 0 0,1-1 0 0 0,-1 0 1 0 0,1-1-1 0 0,0 1 0 0 0,0-1 0 0 0,0 0 1 0 0,1 0-1 0 0,0-1 0 0 0,7 4 11 0 0,4 2-138 0 0,1-1 0 0 0,0-1 1 0 0,1 0-1 0 0,0-1 0 0 0,0-1 0 0 0,0-1 1 0 0,1-1-1 0 0,-1-1 0 0 0,1-1 0 0 0,0 0 0 0 0,0-2 1 0 0,0 0-1 0 0,8-2 138 0 0,-1-4-2226 0 0,-9 0-2452 0 0,-15 5 3177 0 0,11-4-9932 0 0</inkml:trace>
</inkml:ink>
</file>

<file path=ppt/ink/ink3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47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26 627 216 0 0,'0'0'264'0'0,"0"0"-384"0"0,0 0 4 0 0,0 0 489 0 0,0 0 526 0 0,0 0 410 0 0,0 0 260 0 0,0 0 30 0 0,0 0-136 0 0,34-3-221 0 0,110-7-195 0 0,574-20 6130 0 0,-189 10-5411 0 0,402-20 220 0 0,-343 22-1019 0 0,-117 14-345 0 0,-158-3-57 0 0,732-31 870 0 0,-503 29-791 0 0,-339 11-484 0 0,385 24 237 0 0,-233-32 261 0 0,63-21-658 0 0,3 18 209 0 0,-264 10-120 0 0,-117 0-81 0 0,106-13-308 0 0,-131 4-974 0 0,-12 4-2436 0 0,-2-2-4763 0 0,-1 2-3526 0 0</inkml:trace>
  <inkml:trace contextRef="#ctx0" brushRef="#br0" timeOffset="819.029">8 67 5745 0 0,'0'0'2173'0'0,"0"0"-1010"0"0,0 0-337 0 0,0 0 193 0 0,0 0 294 0 0,0 0 70 0 0,0 0-194 0 0,0 0-315 0 0,0 0-289 0 0,0 0-102 0 0,0 0 18 0 0,0 0 45 0 0,0 0-9 0 0,1 20-19 0 0,12 148 774 0 0,0 288 1048 0 0,0-36-1909 0 0,-31-371-4177 0 0,6-35-511 0 0,0-3-3619 0 0,6-8 837 0 0</inkml:trace>
  <inkml:trace contextRef="#ctx0" brushRef="#br0" timeOffset="1947.872">7636 49 0 0 0,'0'0'1223'0'0,"0"0"287"0"0,0 0 102 0 0,0 0 62 0 0,0 0-11 0 0,0 0-18 0 0,0 0-75 0 0,0 0-166 0 0,0-8-134 0 0,0-24-103 0 0,0 24-99 0 0,0 8-82 0 0,0 0-84 0 0,0 0-117 0 0,0 0-124 0 0,0 0-103 0 0,0 0-101 0 0,0 0-61 0 0,0 0-44 0 0,0 0-62 0 0,1 22 688 0 0,8 284 2034 0 0,-9-210-2556 0 0,-15 179 379 0 0,20-98-578 0 0,-4-177-3641 0 0,-2-7-8353 0 0,-1 3 127 0 0</inkml:trace>
  <inkml:trace contextRef="#ctx0" brushRef="#br0" timeOffset="9992.85">3993 579 0 0 0,'0'0'0'0'0,"0"0"0"0"0,0 0 0 0 0,0 0 0 0 0,0 0 0 0 0,0 0 0 0 0,0 0 0 0 0,0 0 0 0 0,0 0 0 0 0,0 0 0 0 0,0 0 0 0 0,0 0 0 0 0,-53-48 0 0 0,45 48 0 0 0</inkml:trace>
  <inkml:trace contextRef="#ctx0" brushRef="#br0" timeOffset="10753.751">3732 498 0 0 0,'83'-87'0'0'0,"-56"44"0"0"0,37-48 2328 0 0,-29 62-2881 0 0,11-2 151 0 0,-21 6 2927 0 0,-19 20 5930 0 0,-2 8-3468 0 0,-2 16-2161 0 0,-7 27-3012 0 0,-68 156 1813 0 0,-8-25-1035 0 0,16-56-329 0 0,57-109 19 0 0,3-4-1043 0 0,3-2-4224 0 0,15-6-4461 0 0,-11 0 3453 0 0,0 0 4434 0 0</inkml:trace>
  <inkml:trace contextRef="#ctx0" brushRef="#br0" timeOffset="11289.657">3717 225 0 0 0,'0'0'648'0'0,"0"0"-50"0"0,0 0-58 0 0,0 0 141 0 0,0 0 311 0 0,0 0 287 0 0,0 0 142 0 0,0 0-53 0 0,0 0-196 0 0,0 0-265 0 0,0 0-236 0 0,0 0-114 0 0,2 0 2068 0 0,25 19 304 0 0,45 47-56 0 0,-25-26-2211 0 0,-2 3 0 0 0,-1 2 0 0 0,-3 2 0 0 0,-2 1 0 0 0,2 9-662 0 0,58 104 933 0 0,-83-131-553 0 0,-16-30-318 0 0,0-3-972 0 0,0-5-9363 0 0,0 5-1290 0 0</inkml:trace>
  <inkml:trace contextRef="#ctx0" brushRef="#br0" timeOffset="14461.351">4181 1190 760 0 0,'0'0'1258'0'0,"0"0"-55"0"0,0 0 180 0 0,0 0 290 0 0,0 0 122 0 0,0 0-80 0 0,0 0-182 0 0,0 0-236 0 0,0 0-192 0 0,0 0-128 0 0,0 0-129 0 0,1-6-100 0 0,4-20-74 0 0,-6 24-553 0 0,1 1 0 0 0,-1-1 0 0 0,1 0 0 0 0,-1 1 0 0 0,0-1 0 0 0,0 1 0 0 0,0-1 0 0 0,0 1 0 0 0,0-1 0 0 0,0 1 0 0 0,0 0 0 0 0,-1-1 0 0 0,1 1 0 0 0,0 0 0 0 0,-1 0 0 0 0,1 0 0 0 0,-1 0 0 0 0,1 0 0 0 0,-1 0 0 0 0,1 0 0 0 0,-1 1 0 0 0,0-1 0 0 0,1 0 0 0 0,-1 1 0 0 0,0 0 0 0 0,0-1 0 0 0,0 1-121 0 0,-15-3 141 0 0,0 0-1 0 0,1 2 1 0 0,-1 0 0 0 0,0 1-1 0 0,0 0 1 0 0,1 2-1 0 0,-1 0 1 0 0,0 1 0 0 0,1 0-1 0 0,0 1 1 0 0,-1 1-1 0 0,-11 6-140 0 0,13-5 54 0 0,1 1 0 0 0,1 0 0 0 0,-1 1-1 0 0,1 1 1 0 0,1 0 0 0 0,-1 1 0 0 0,2 0 0 0 0,-1 1-1 0 0,0 2-53 0 0,7-6 22 0 0,1 2-1 0 0,0-1 0 0 0,1 0 1 0 0,-1 1-1 0 0,1 0 0 0 0,1 0 1 0 0,0 0-1 0 0,0 0 0 0 0,1 0 1 0 0,0 0-1 0 0,1 0 0 0 0,-1 0 1 0 0,2 0-1 0 0,-1 1 0 0 0,3 6-21 0 0,-2 18 134 0 0,-1-26-73 0 0,1 0 1 0 0,0-1-1 0 0,1 1 0 0 0,0-1 1 0 0,0 1-1 0 0,0-1 1 0 0,1 0-1 0 0,0 0 0 0 0,0 0 1 0 0,1 0-1 0 0,0 0 1 0 0,0-1-1 0 0,1 0 0 0 0,0 0 1 0 0,0 0-1 0 0,0 0 1 0 0,1-1-1 0 0,-1 0 0 0 0,1 0 1 0 0,1-1-1 0 0,-1 1 1 0 0,1-1-1 0 0,-1-1 0 0 0,1 1 1 0 0,0-1-1 0 0,0 0 1 0 0,7 1-62 0 0,7 1 152 0 0,0-2 0 0 0,0 0 0 0 0,1-1 0 0 0,-1-1 1 0 0,1-1-1 0 0,-1-1 0 0 0,0-1 0 0 0,1-1 0 0 0,-1-1 1 0 0,0-1-1 0 0,-1 0 0 0 0,1-2 0 0 0,-1 0 1 0 0,0-1-1 0 0,5-4-152 0 0,34-40-854 0 0,-53 37-3322 0 0,-5-1-3856 0 0,-1 14-4244 0 0</inkml:trace>
  <inkml:trace contextRef="#ctx0" brushRef="#br0" timeOffset="15804.06">2141 244 0 0 0,'0'0'565'0'0,"0"0"593"0"0,0 0 253 0 0,0 0 28 0 0,0 0-91 0 0,0 0-111 0 0,0 0-145 0 0,0 0-105 0 0,0 0-79 0 0,-14 5-59 0 0,-44 16-50 0 0,53-19-605 0 0,1 0 0 0 0,0 0-1 0 0,-1 1 1 0 0,1-1 0 0 0,0 1 0 0 0,0 0-1 0 0,1 0 1 0 0,-1 1 0 0 0,1-1 0 0 0,-1 1 0 0 0,1-1-1 0 0,0 1 1 0 0,0 0 0 0 0,1 0 0 0 0,-3 5-194 0 0,-1 1 289 0 0,-6 12 53 0 0,2 0 1 0 0,1 1 0 0 0,0 0-1 0 0,2 1 1 0 0,0 0 0 0 0,2 0 0 0 0,1 0-1 0 0,1 0 1 0 0,0 1 0 0 0,2 0 0 0 0,1-1-1 0 0,2 9-342 0 0,1-16 155 0 0,0 0 1 0 0,1-1-1 0 0,0 1 0 0 0,2-1 0 0 0,0 0 0 0 0,0 0 0 0 0,2-1 0 0 0,0 0 0 0 0,0 0 0 0 0,2-1 0 0 0,0 0 0 0 0,0-1 0 0 0,2 0 0 0 0,-1 0 0 0 0,1-1 1 0 0,1-1-1 0 0,0 0 0 0 0,13 8-155 0 0,-14-13 167 0 0,0 1 0 0 0,0-2 1 0 0,1 0-1 0 0,-1 0 1 0 0,1-1-1 0 0,0-1 1 0 0,0 0-1 0 0,1-1 0 0 0,-1 0 1 0 0,0-1-1 0 0,1 0 1 0 0,-1-1-1 0 0,1-1 0 0 0,-1 0 1 0 0,0-1-1 0 0,1 0 1 0 0,4-3-168 0 0,-1 0 141 0 0,0-2 0 0 0,-1 0 0 0 0,0-1 0 0 0,0 0 0 0 0,-1-1 0 0 0,0-1 0 0 0,0-1 0 0 0,-1 0 0 0 0,-1-1 0 0 0,0 0 0 0 0,0-1 0 0 0,-1 0 0 0 0,-1-1 0 0 0,0-1 0 0 0,-1 0 0 0 0,7-15-141 0 0,-10 18 19 0 0,-1 0 1 0 0,0-1-1 0 0,-1 1 1 0 0,-1-1-1 0 0,0-1 1 0 0,0 1-1 0 0,-1 0 1 0 0,-1-1 0 0 0,-1 0-1 0 0,0 1 1 0 0,0-1-1 0 0,-2 0 1 0 0,1 0-1 0 0,-2 1 1 0 0,0-1-1 0 0,0 0 1 0 0,-2 1-1 0 0,1 0 1 0 0,-2 0-1 0 0,0 0 1 0 0,0 0 0 0 0,-1 0-20 0 0,-7-5-313 0 0,0 1 0 0 0,-1 0 0 0 0,-1 1 0 0 0,-1 0 0 0 0,0 1 0 0 0,-1 1 0 0 0,0 1 1 0 0,-1 0-1 0 0,0 1 0 0 0,-1 1 0 0 0,-1 1 0 0 0,0 1 0 0 0,0 1 0 0 0,-1 0 1 0 0,1 2-1 0 0,-2 0 0 0 0,1 1 0 0 0,-1 1 0 0 0,1 1 0 0 0,-1 1 0 0 0,0 1 0 0 0,0 1 1 0 0,0 1-1 0 0,0 1 0 0 0,-15 4 313 0 0,-58 30-3960 0 0,44 6-3749 0 0,36-26-225 0 0</inkml:trace>
  <inkml:trace contextRef="#ctx0" brushRef="#br0" timeOffset="17277.575">5343 189 0 0 0,'0'0'1264'0'0,"0"0"31"0"0,0 0-13 0 0,0 0-67 0 0,0 0-35 0 0,0 0-70 0 0,0 0-86 0 0,0 0-61 0 0,0 0-70 0 0,0 0-49 0 0,-15-5-30 0 0,-43-12-39 0 0,56 16-554 0 0,-1 0 0 0 0,0 1 0 0 0,0-1 1 0 0,0 1-1 0 0,0-1 0 0 0,0 1 0 0 0,0 0 1 0 0,0 0-1 0 0,0 0 0 0 0,-1 1 0 0 0,1-1 0 0 0,0 1 1 0 0,1 0-1 0 0,-1-1 0 0 0,0 1 0 0 0,0 1 1 0 0,0-1-1 0 0,0 0 0 0 0,1 1 0 0 0,-1-1 0 0 0,1 1 1 0 0,-1 0-1 0 0,1 0 0 0 0,0 0 0 0 0,-2 2-221 0 0,-18 11 1175 0 0,18-11-1057 0 0,-1 1 0 0 0,0 0 0 0 0,1 0-1 0 0,0 0 1 0 0,0 1 0 0 0,1-1 0 0 0,-1 1 0 0 0,1 0-1 0 0,0 0 1 0 0,1 0 0 0 0,0 0 0 0 0,0 0 0 0 0,-1 2-118 0 0,0 0 56 0 0,-4 20 170 0 0,1-1 0 0 0,2 1-1 0 0,0 1 1 0 0,2-1-1 0 0,1 0 1 0 0,1 1-1 0 0,3 17-225 0 0,-2-30 110 0 0,1-1 0 0 0,1 1 0 0 0,1-1 0 0 0,0 0 0 0 0,1 0 0 0 0,1 0 0 0 0,0-1 0 0 0,0 0 0 0 0,2 0 0 0 0,0 0 0 0 0,0-1 0 0 0,2 0 0 0 0,0 0-110 0 0,1-3 95 0 0,0-1-1 0 0,1-1 1 0 0,0 1-1 0 0,0-2 1 0 0,1 0-1 0 0,0 0 1 0 0,0-1 0 0 0,1-1-1 0 0,-1 0 1 0 0,1-1-1 0 0,0 0 1 0 0,1-1-1 0 0,-1-1 1 0 0,0 0-1 0 0,1-1 1 0 0,-1-1 0 0 0,1 0-1 0 0,-1-1 1 0 0,1 0-1 0 0,-1-1-94 0 0,-1-1 126 0 0,-1 0 0 0 0,0 0-1 0 0,0-1 1 0 0,0-1 0 0 0,-1 1-1 0 0,1-2 1 0 0,-1 0 0 0 0,-1 0-1 0 0,1-1 1 0 0,-1-1 0 0 0,0 1 0 0 0,7-9-126 0 0,-6 3 88 0 0,-1-1 0 0 0,-1 0 0 0 0,0 0 1 0 0,-1-1-1 0 0,-1 0 0 0 0,0 0 1 0 0,-1-1-1 0 0,0 0 0 0 0,-1 0 1 0 0,-1-1-1 0 0,-1 1 0 0 0,0-1 1 0 0,-1-13-89 0 0,0-134 221 0 0,-3 153-273 0 0,0 1 1 0 0,0-1-1 0 0,-1 1 0 0 0,-1 0 0 0 0,1 0 0 0 0,-2 0 1 0 0,1 0-1 0 0,-1 0 0 0 0,-1 1 0 0 0,0 0 0 0 0,0 0 1 0 0,-1 0-1 0 0,0 0 0 0 0,-1 1 0 0 0,1 0 1 0 0,-2 0-1 0 0,1 1 0 0 0,-1 0 0 0 0,0 0 0 0 0,0 1 1 0 0,-1 0-1 0 0,0 1 0 0 0,0 0 0 0 0,0 0 0 0 0,-1 1 1 0 0,0 0-1 0 0,1 0 0 0 0,-1 1 0 0 0,-1 0 0 0 0,-3 1 52 0 0,-65-2-1694 0 0,68 4 1118 0 0,0 1 0 0 0,0 1 0 0 0,0 0 0 0 0,0 1 0 0 0,0 0 0 0 0,0 0 0 0 0,1 1 0 0 0,-1 1 0 0 0,-4 2 576 0 0,7-2-791 0 0,-19 9-3154 0 0,9-5-1599 0 0,2-1-4474 0 0</inkml:trace>
  <inkml:trace contextRef="#ctx0" brushRef="#br0" timeOffset="19697.754">2125 351 0 0 0,'-80'160'0'0'0,"30"-60"0"0"0,43-89 0 0 0,2 1 0 0 0,0-1 0 0 0,0 1 0 0 0,1 0 0 0 0,0 0 0 0 0,1 0 0 0 0,1 0 0 0 0,0 1 0 0 0,0-1 0 0 0,1 5 0 0 0,1-12 0 0 0</inkml:trace>
  <inkml:trace contextRef="#ctx0" brushRef="#br0" timeOffset="20429.781">2301 292 0 0 0,'0'0'267'0'0,"0"0"414"0"0,0 0 186 0 0,0 0 36 0 0,0 0-67 0 0,0 0-158 0 0,-29 33-152 0 0,-90 108-112 0 0,58-47 165 0 0,32-45-186 0 0,-29 75 605 0 0,58-123-1014 0 0,0 0 1 0 0,-1 1-1 0 0,1-1 1 0 0,0 0-1 0 0,0 0 1 0 0,0 1-1 0 0,0-1 1 0 0,0 0-1 0 0,0 0 1 0 0,1 1-1 0 0,-1-1 1 0 0,0 0-1 0 0,0 0 1 0 0,1 0-1 0 0,-1 1 1 0 0,1-1-1 0 0,-1 0 1 0 0,1 0-1 0 0,0 0 1 0 0,-1 0-1 0 0,1 0 1 0 0,0 0-1 0 0,0 0 1 0 0,0 0-1 0 0,0 0 1 0 0,-1 0-1 0 0,1-1 1 0 0,0 1-1 0 0,1 0 1 0 0,-1 0-1 0 0,0-1 1 0 0,0 1-1 0 0,0-1 1 0 0,0 1-1 0 0,0-1 1 0 0,1 0-1 0 0,-1 1 1 0 0,0-1-1 0 0,0 0 1 0 0,1 0-1 0 0,-1 0 1 0 0,0 0-1 0 0,0 0 1 0 0,1 0-1 0 0,-1 0 1 0 0,0 0-1 0 0,0 0 1 0 0,1-1-1 0 0,-1 1 1 0 0,0 0-1 0 0,0-1 1 0 0,0 1-1 0 0,0-1 1 0 0,0 0-1 0 0,1 1 1 0 0,-1-1-1 0 0,0 0 1 0 0,0 0-1 0 0,0 1 1 0 0,-1-1-1 0 0,1 0 1 0 0,0 0-1 0 0,0 0 1 0 0,0 0-1 0 0,-1 0 1 0 0,1-1 15 0 0,151-133-1564 0 0,-108 90 832 0 0,-22 24 815 0 0,-1-1-1 0 0,-1-1 0 0 0,-1-1 0 0 0,-2-1 1 0 0,0 0-1 0 0,2-7-82 0 0,-19 32 72 0 0,0 0 0 0 0,0 0-1 0 0,-1 0 1 0 0,1 0 0 0 0,0 1 0 0 0,-1-1 0 0 0,1 0 0 0 0,0 0-1 0 0,0 0 1 0 0,-1 0 0 0 0,1 0 0 0 0,0 0 0 0 0,-1 0 0 0 0,1 0-1 0 0,0 0 1 0 0,-1 0 0 0 0,1 0 0 0 0,0 0 0 0 0,-1-1-1 0 0,1 1 1 0 0,0 0 0 0 0,0 0 0 0 0,-1 0 0 0 0,1 0 0 0 0,0 0-1 0 0,-1-1 1 0 0,1 1 0 0 0,0 0 0 0 0,0 0 0 0 0,0 0 0 0 0,-1-1-1 0 0,1 1 1 0 0,0 0 0 0 0,0 0 0 0 0,0-1 0 0 0,-1 1 0 0 0,1 0-1 0 0,0-1 1 0 0,0 1 0 0 0,0 0 0 0 0,0 0 0 0 0,0-1 0 0 0,0 1-1 0 0,0 0 1 0 0,0-1 0 0 0,0 1 0 0 0,0 0 0 0 0,0-1-1 0 0,0 1 1 0 0,0 0 0 0 0,0-1 0 0 0,0 1-72 0 0,-27 18 511 0 0,-14 25 149 0 0,1 1-1 0 0,2 1 1 0 0,3 3-1 0 0,1 1 1 0 0,3 1-1 0 0,-10 23-659 0 0,13-2 1346 0 0,72-72-1120 0 0,95-112 208 0 0,-93 70-641 0 0,113-97-3092 0 0,-117 110-1882 0 0,-49 56 2421 0 0,-114 193 3254 0 0,59-114 3744 0 0,93-114-3188 0 0,68-96-1623 0 0,-91 95-12 0 0,7-8-991 0 0,-7 12-3712 0 0,-8 6 4449 0 0</inkml:trace>
  <inkml:trace contextRef="#ctx0" brushRef="#br0" timeOffset="24578.52">2106 1382 232 0 0,'0'0'1508'0'0,"0"0"-366"0"0,0 0-186 0 0,0 0 82 0 0,0 0 147 0 0,0 0 118 0 0,0 0 36 0 0,0 0-135 0 0,0 0-223 0 0,0 0-245 0 0,0 0-215 0 0,-2-2-183 0 0,1 2-318 0 0,0 0-1 0 0,0 0 1 0 0,1-1 0 0 0,-1 1 0 0 0,0 0 0 0 0,0 0 0 0 0,0 0-1 0 0,0 0 1 0 0,0 0 0 0 0,1 0 0 0 0,-1 0 0 0 0,0 1 0 0 0,0-1 0 0 0,0 0-1 0 0,0 0 1 0 0,1 1 0 0 0,-1-1 0 0 0,0 0 0 0 0,0 1 0 0 0,1-1 0 0 0,-1 1-1 0 0,0-1 1 0 0,1 1 0 0 0,-1-1 0 0 0,0 1 0 0 0,1 0 0 0 0,-1-1 0 0 0,1 1-1 0 0,-1-1 1 0 0,1 1 0 0 0,-1 0 0 0 0,1 0 0 0 0,-1-1 0 0 0,1 1-1 0 0,0 0 1 0 0,-1 0 0 0 0,1 0 0 0 0,0-1 0 0 0,0 1 0 0 0,0 0 0 0 0,0 0-1 0 0,0 0 1 0 0,0 0 0 0 0,0 0 0 0 0,0 0-20 0 0,-2 2 16 0 0,-160 405 751 0 0,101-275-728 0 0,51-112 228 0 0,16-32 829 0 0,284-558 319 0 0,-290 566-1421 0 0,1 0 0 0 0,0 0 0 0 0,0 0 0 0 0,0 0 0 0 0,0 0 0 0 0,1 0 1 0 0,-1 1-1 0 0,1-1 0 0 0,0 0 0 0 0,0 1 0 0 0,0-1 0 0 0,0 1 1 0 0,0 0-1 0 0,0 0 0 0 0,0 0 0 0 0,1 0 0 0 0,-1 0 0 0 0,1 0 0 0 0,0 1 1 0 0,-1-1-1 0 0,1 1 0 0 0,0 0 0 0 0,0-1 0 0 0,0 1 0 0 0,0 1 0 0 0,0-1 1 0 0,0 0-1 0 0,0 1 0 0 0,0 0 0 0 0,0-1 0 0 0,0 1 0 0 0,0 0 0 0 0,0 1 1 0 0,0-1-1 0 0,1 0 0 0 0,-1 1 0 0 0,0 0 0 0 0,0 0 0 0 0,0 0 0 0 0,-1 0 1 0 0,3 1 5 0 0,11 17 79 0 0,0 1 0 0 0,-2 0 0 0 0,0 1 0 0 0,-1 1 0 0 0,-2 0 0 0 0,0 1 0 0 0,-1 0 0 0 0,-1 1 0 0 0,-2-1 0 0 0,0 2 0 0 0,-1-1 0 0 0,-2 1 0 0 0,-1 0 0 0 0,1 14-79 0 0,-4-35 10 0 0,24 77 90 0 0,-29-74 3180 0 0,-41-14-3262 0 0,-147-66-83 0 0,140 48-556 0 0,-47-21-560 0 0,35 18-6337 0 0,63 27 2372 0 0,0 1-1573 0 0</inkml:trace>
  <inkml:trace contextRef="#ctx0" brushRef="#br0" timeOffset="26014.794">5339 262 0 0 0,'0'0'360'0'0,"0"0"540"0"0,0 0 247 0 0,0 0 33 0 0,0 0-110 0 0,0 0-180 0 0,0 0-174 0 0,0 0-106 0 0,-3-2-24 0 0,-15-10 1426 0 0,-3 41-1533 0 0,-29 78-314 0 0,-86 176-1087 0 0,121-239 324 0 0,36-48 477 0 0,-8-3 221 0 0,-1-1 0 0 0,0 0 0 0 0,0-1 0 0 0,-1 0 0 0 0,0 0 1 0 0,-1-2-1 0 0,0 1 0 0 0,0-1 0 0 0,-1-1-100 0 0,22-22 74 0 0,60-63 117 0 0,-5-3 0 0 0,37-60-191 0 0,-114 144 423 0 0,-17 15 444 0 0,-95 125-1298 0 0,77-89 722 0 0,1 2 0 0 0,2 1-1 0 0,1 1 1 0 0,2 0 0 0 0,2 2 0 0 0,0 5-291 0 0,17-45 31 0 0,0 0 0 0 0,1 0 1 0 0,-1 0-1 0 0,0 0 0 0 0,1 0 1 0 0,-1 0-1 0 0,0 0 1 0 0,1 0-1 0 0,0 0 0 0 0,-1 0 1 0 0,1 0-1 0 0,0 0 0 0 0,-1 1 1 0 0,1-1-1 0 0,0 0 0 0 0,0 0 1 0 0,0 0-1 0 0,0 0 1 0 0,0 1-1 0 0,0-1 0 0 0,0 0 1 0 0,1 0-1 0 0,-1 0 0 0 0,0 0 1 0 0,1 1-1 0 0,-1-1 0 0 0,0 0 1 0 0,1 0-1 0 0,0 0 1 0 0,-1 0-1 0 0,1 0 0 0 0,-1 0 1 0 0,1 0-1 0 0,0 0 0 0 0,0-1 1 0 0,0 1-1 0 0,0 0 0 0 0,-1 0 1 0 0,1-1-1 0 0,0 1 1 0 0,0 0-1 0 0,0-1 0 0 0,1 1 1 0 0,-1-1-1 0 0,0 1 0 0 0,0-1 1 0 0,0 0-1 0 0,0 1 0 0 0,0-1 1 0 0,0 0-1 0 0,1 0 0 0 0,-1 0 1 0 0,0 0-1 0 0,0 0 1 0 0,0 0-1 0 0,1 0 0 0 0,-1 0 1 0 0,0 0-1 0 0,0-1 0 0 0,1 1-31 0 0,7-2 165 0 0,0 0-1 0 0,-1-1 0 0 0,1 0 0 0 0,-1 0 0 0 0,0-1 0 0 0,0 0 1 0 0,0 0-1 0 0,0-1 0 0 0,-1 0 0 0 0,0 0 0 0 0,0-1 0 0 0,4-4-164 0 0,3 0 127 0 0,-5 2-110 0 0,1 0 1 0 0,-1-1 0 0 0,-1 1-1 0 0,1-2 1 0 0,-1 1 0 0 0,-1-1-1 0 0,0 0 1 0 0,0-1 0 0 0,3-9-18 0 0,-10 20-25 0 0,0-1 1 0 0,0 1 0 0 0,0-1 0 0 0,-1 1-1 0 0,1-1 1 0 0,0 1 0 0 0,-1 0-1 0 0,1-1 1 0 0,0 1 0 0 0,-1-1 0 0 0,1 1-1 0 0,0 0 1 0 0,-1-1 0 0 0,1 1 0 0 0,-1 0-1 0 0,1 0 1 0 0,-1-1 0 0 0,1 1 0 0 0,-1 0-1 0 0,1 0 1 0 0,-1 0 0 0 0,1 0 0 0 0,-1 0-1 0 0,1-1 1 0 0,-1 1 0 0 0,1 0 0 0 0,-1 0-1 0 0,1 0 1 0 0,-1 0 0 0 0,1 0 0 0 0,-1 0-1 0 0,1 1 1 0 0,-1-1 0 0 0,1 0-1 0 0,-1 0 1 0 0,1 0 0 0 0,0 0 0 0 0,-1 1-1 0 0,1-1 1 0 0,-1 0 0 0 0,1 0 0 0 0,-1 1-1 0 0,1-1 1 0 0,0 0 0 0 0,-1 1 0 0 0,1-1-1 0 0,-1 0 1 0 0,1 1 0 0 0,0-1 0 0 0,0 1-1 0 0,-1-1 1 0 0,1 1 0 0 0,0-1 0 0 0,0 0-1 0 0,-1 1 1 0 0,1-1 0 0 0,0 1 0 0 0,0-1-1 0 0,0 1 1 0 0,0-1 0 0 0,0 1-1 0 0,0-1 1 0 0,0 1 24 0 0,-12 12 16 0 0,1 0-1 0 0,0 1 0 0 0,1 0 1 0 0,1 1-1 0 0,0 0 1 0 0,1 0-1 0 0,0 1 0 0 0,2 0 1 0 0,0 0-1 0 0,0 1 1 0 0,0 6-16 0 0,5-22 10 0 0,1 0 1 0 0,-1 0-1 0 0,1 0 1 0 0,-1 0-1 0 0,1 0 1 0 0,0 0-1 0 0,-1 0 1 0 0,1 1-1 0 0,0-1 1 0 0,0 0-1 0 0,0 0 1 0 0,0 0-1 0 0,0 0 1 0 0,0 1-1 0 0,0-1 1 0 0,0 0-1 0 0,0 0 1 0 0,0 0-1 0 0,1 0 1 0 0,-1 1-1 0 0,0-1 1 0 0,1 0-1 0 0,-1 0 1 0 0,1 0-1 0 0,-1 0 1 0 0,1 0-1 0 0,0 0 1 0 0,-1 0-1 0 0,1 0 1 0 0,0 0-1 0 0,0-1 1 0 0,0 1-1 0 0,0 0 1 0 0,-1 0-1 0 0,1-1 1 0 0,0 1-1 0 0,0 0 1 0 0,0-1-1 0 0,0 1 1 0 0,1-1-1 0 0,-1 0 1 0 0,0 1-1 0 0,0-1 1 0 0,0 0-1 0 0,0 1 1 0 0,0-1-1 0 0,1 0 1 0 0,-1 0-1 0 0,0 0 1 0 0,0 0-1 0 0,0 0 1 0 0,0 0-1 0 0,1-1 1 0 0,-1 1-1 0 0,0 0 1 0 0,0-1-11 0 0,11-6-2994 0 0,-6-4-5049 0 0,-2 7 3279 0 0</inkml:trace>
  <inkml:trace contextRef="#ctx0" brushRef="#br0" timeOffset="26716.75">5335 1120 0 0 0,'0'0'1422'0'0,"0"0"433"0"0,0 0 196 0 0,0 0-93 0 0,0 0-287 0 0,0 0-342 0 0,0 0-265 0 0,0 0-170 0 0,0 0-101 0 0,0 0-76 0 0,0 3-55 0 0,-5 104 2508 0 0,52 229-1196 0 0,-46-274-2079 0 0,-1-62-66 0 0,0 0-88 0 0,0 0-125 0 0,0 0-214 0 0,0-23-7247 0 0,1-1 352 0 0,1 16 4788 0 0</inkml:trace>
  <inkml:trace contextRef="#ctx0" brushRef="#br0" timeOffset="27203.743">5249 1142 2256 0 0,'0'0'1275'0'0,"0"0"-153"0"0,0 0-15 0 0,0 0 191 0 0,0 0 187 0 0,0 0-26 0 0,0 0-140 0 0,0 0-199 0 0,0 0-211 0 0,0 0-113 0 0,0 0-100 0 0,0 0-92 0 0,0 0-48 0 0,35-20-42 0 0,110-62-20 0 0,-68 53 185 0 0,-62 28-514 0 0,-10-1-137 0 0,0 0-1 0 0,0 1 0 0 0,1 0 0 0 0,-1 0 0 0 0,0 0 0 0 0,1 0 0 0 0,-1 1 0 0 0,0 0 0 0 0,1 0 0 0 0,-1 1 0 0 0,0-1 1 0 0,1 1-1 0 0,-1 0 0 0 0,0 1 0 0 0,0-1 0 0 0,0 1 0 0 0,0 0 0 0 0,0 0 0 0 0,0 1 0 0 0,-1 0 0 0 0,1-1 0 0 0,-1 1 1 0 0,1 1-1 0 0,-1-1 0 0 0,0 1 0 0 0,-1-1 0 0 0,1 1 0 0 0,0 0 0 0 0,-1 1 0 0 0,0-1 0 0 0,0 1 0 0 0,0 0-27 0 0,-2 6 28 0 0,0 1 0 0 0,-1-1-1 0 0,0 1 1 0 0,-1-1 0 0 0,0 0-1 0 0,-1 1 1 0 0,0-1 0 0 0,-1 0-1 0 0,0 0 1 0 0,0 0 0 0 0,-1-1-1 0 0,-1 1 1 0 0,0-1 0 0 0,-1 0-1 0 0,1 0 1 0 0,-2 0 0 0 0,0-1 0 0 0,0 0-1 0 0,0-1 1 0 0,-1 1 0 0 0,0-1-1 0 0,-5 2-27 0 0,-26 39-7 0 0,-7 18-163 0 0,47-65 160 0 0,1 0 0 0 0,1 0 0 0 0,-1 0 0 0 0,0 0 0 0 0,0 0 0 0 0,1 0 0 0 0,-1-1 0 0 0,1 1 0 0 0,0-1 0 0 0,-1 0 0 0 0,1 0 0 0 0,0 0 0 0 0,0 0-1 0 0,-1 0 1 0 0,1 0 0 0 0,0-1 0 0 0,0 0 0 0 0,0 1 0 0 0,0-1 0 0 0,3 0 10 0 0,24 2 23 0 0,-20-3-21 0 0,0 1 0 0 0,0 0 0 0 0,-1 1 1 0 0,1 0-1 0 0,0 0 0 0 0,0 1 1 0 0,0 1-1 0 0,-1-1 0 0 0,1 2 0 0 0,-1-1 1 0 0,0 1-1 0 0,0 1 0 0 0,0 0 1 0 0,-1 0-1 0 0,1 0 0 0 0,-1 1 0 0 0,5 5-2 0 0,-12-8 36 0 0,1 0 0 0 0,0-1-1 0 0,-1 1 1 0 0,0 0 0 0 0,0 1-1 0 0,0-1 1 0 0,0 0-1 0 0,-1 0 1 0 0,1 0 0 0 0,-1 0-1 0 0,1 1 1 0 0,-1-1 0 0 0,0 0-1 0 0,-1 0 1 0 0,1 0-1 0 0,0 1 1 0 0,-1-1 0 0 0,0 0-1 0 0,0 0 1 0 0,0 0 0 0 0,0 0-1 0 0,0 0 1 0 0,0 0 0 0 0,-1 0-1 0 0,0 0 1 0 0,1-1-1 0 0,-1 1 1 0 0,0 0 0 0 0,-1 0-36 0 0,-68 68 529 0 0,62-62-552 0 0,-1 0-1 0 0,0 0 0 0 0,-1-1 0 0 0,0-1 0 0 0,0 0 0 0 0,-1 0 0 0 0,1-1 1 0 0,-1-1-1 0 0,-1 0 0 0 0,1-1 0 0 0,-1 0 0 0 0,0 0 0 0 0,0-2 0 0 0,0 1 1 0 0,0-2-1 0 0,0 0 0 0 0,0 0 0 0 0,-2-2 24 0 0,-11-7-2027 0 0,16 2-1270 0 0,5 3 86 0 0,-2-1-5680 0 0</inkml:trace>
  <inkml:trace contextRef="#ctx0" brushRef="#br0" timeOffset="28380.087">2092 2184 312 0 0,'0'0'1722'0'0,"0"0"-649"0"0,0 0-178 0 0,0 0 173 0 0,0 0 274 0 0,0 0 146 0 0,0 0-63 0 0,0 0-210 0 0,0 0-267 0 0,0 0-245 0 0,0 0-167 0 0,0 0-84 0 0,0 0-39 0 0,3 4 2711 0 0,8 268-1027 0 0,-2-148-1954 0 0,0 220 197 0 0,-19-278-631 0 0,10-66 129 0 0,7 3-5930 0 0,-3-10 1742 0 0,-2 3 871 0 0,1-3-1443 0 0</inkml:trace>
  <inkml:trace contextRef="#ctx0" brushRef="#br0" timeOffset="29111.751">4030 2011 0 0 0,'0'0'888'0'0,"0"0"484"0"0,0 0 251 0 0,0 0-22 0 0,0 0-201 0 0,0 0-261 0 0,0 0-236 0 0,0 0-140 0 0,0 0-91 0 0,0 0-20 0 0,0 0 0 0 0,11 4 1245 0 0,-1 93 3257 0 0,-7 53-3900 0 0,-3-124-976 0 0,-9 357 564 0 0,9-182-733 0 0,16-127-115 0 0,-14-71-19 0 0,-1 1 0 0 0,0-1 0 0 0,0 1 0 0 0,0 0 0 0 0,0 0 0 0 0,-1-1 0 0 0,1 1 0 0 0,-1 0 0 0 0,0 0 0 0 0,0 0 0 0 0,-1-1 0 0 0,1 1 0 0 0,-1 0 0 0 0,1 0 0 0 0,-1-1 0 0 0,-1 1 0 0 0,0 3 25 0 0,-2 13-2124 0 0,21-14-9420 0 0,-14-6 4444 0 0</inkml:trace>
  <inkml:trace contextRef="#ctx0" brushRef="#br0" timeOffset="29778.794">5613 2133 0 0 0,'0'0'757'0'0,"0"0"68"0"0,0 0 240 0 0,0 0 316 0 0,0 0 276 0 0,0 0 110 0 0,0 0-84 0 0,0 0-125 0 0,0 0-163 0 0,0 0-143 0 0,0 0-69 0 0,0 0-81 0 0,-5-11 3335 0 0,1 55-3632 0 0,-7 269 1152 0 0,2-38-1528 0 0,9-271-486 0 0,-1 1-1 0 0,1-1 1 0 0,1 0 0 0 0,-1 0 0 0 0,0 1-1 0 0,1-1 1 0 0,0 0 0 0 0,0 0-1 0 0,0 0 1 0 0,1 0 0 0 0,-1 0 0 0 0,1 0-1 0 0,0-1 1 0 0,0 1 0 0 0,0 0-1 0 0,1-1 1 0 0,-1 1 0 0 0,1-1 0 0 0,0 0-1 0 0,0 0 1 0 0,1 1 57 0 0,5-5-4904 0 0,-2-5-3979 0 0,-5 2 620 0 0</inkml:trace>
  <inkml:trace contextRef="#ctx0" brushRef="#br0" timeOffset="30898.923">1475 2711 0 0 0,'0'0'635'0'0,"0"0"348"0"0,0 0 301 0 0,32-1 183 0 0,101-1 92 0 0,79-5 4704 0 0,-6 2-3167 0 0,526-3 1320 0 0,475-28-2394 0 0,-835 23-1648 0 0,504-37 653 0 0,-61-35-364 0 0,-428 74-494 0 0,-317 26-218 0 0,-67-14-2319 0 0,-10-2-7016 0 0,4 1-597 0 0</inkml:trace>
  <inkml:trace contextRef="#ctx0" brushRef="#br0" timeOffset="31286.996">6070 2309 5769 0 0,'0'0'1374'0'0,"0"0"-182"0"0,0 0 63 0 0,0 0 160 0 0,0 0 116 0 0,0 0-79 0 0,0 0-183 0 0,0 0-248 0 0,0 0-259 0 0,0 0-228 0 0,-37 13-202 0 0,-115 41-125 0 0,-130 69 240 0 0,248-106-364 0 0,-17 11-23 0 0,1 3 0 0 0,2 1 0 0 0,1 2 0 0 0,2 3 0 0 0,-34 36-60 0 0,-94 125-2941 0 0,151-167-237 0 0,10-11-1772 0 0,4-4-2924 0 0</inkml:trace>
  <inkml:trace contextRef="#ctx0" brushRef="#br0" timeOffset="31826.76">4266 2442 3745 0 0,'0'0'1341'0'0,"0"0"-108"0"0,0 0 112 0 0,0 0 170 0 0,0 0 80 0 0,0 0-104 0 0,0 0-237 0 0,0 0-309 0 0,0 0-322 0 0,0 0-236 0 0,0 0-182 0 0,0 0-87 0 0,-33 20-48 0 0,-103 65-34 0 0,-173 109-869 0 0,114-65-2664 0 0,32-21-6928 0 0,139-92 9277 0 0</inkml:trace>
  <inkml:trace contextRef="#ctx0" brushRef="#br0" timeOffset="32516.332">2349 2468 0 0 0,'0'0'515'0'0,"0"0"350"0"0,0 0 364 0 0,0 0 470 0 0,0 0 550 0 0,0 0 385 0 0,19-3-86 0 0,54-6-484 0 0,-128 46 1297 0 0,-155 92-1279 0 0,-88 92-3276 0 0,219-147-1612 0 0,34-20-6451 0 0,38-46 3268 0 0</inkml:trace>
  <inkml:trace contextRef="#ctx0" brushRef="#br0" timeOffset="38347.815">2975 3237 1760 0 0,'0'0'1658'0'0,"0"0"-736"0"0,0 0-321 0 0,0 0 7 0 0,0 0 143 0 0,0 0 143 0 0,0 0 38 0 0,0 0-107 0 0,0 0-197 0 0,0 0-218 0 0,0 0-174 0 0,-22 1-104 0 0,-69 2-43 0 0,53 12 4 0 0,34-9-78 0 0,-2 1-20 0 0,0-1 0 0 0,1 1 0 0 0,0 0 1 0 0,0 1-1 0 0,1-1 0 0 0,-1 1 0 0 0,2 0 0 0 0,-1 0 0 0 0,1 0 0 0 0,0 0 0 0 0,1 1 0 0 0,0-1 0 0 0,0 1 0 0 0,1-1 0 0 0,0 1 0 0 0,1 0 0 0 0,-1 0 0 0 0,2-1 1 0 0,-1 1-1 0 0,1 1 5 0 0,1-5 96 0 0,-1 0 1 0 0,1 0 0 0 0,0 0 0 0 0,0 0 0 0 0,1 0 0 0 0,-1 0 0 0 0,1 0 0 0 0,0-1 0 0 0,0 1 0 0 0,1-1-1 0 0,-1 0 1 0 0,1 0 0 0 0,0-1 0 0 0,0 1 0 0 0,0-1 0 0 0,1 1 0 0 0,-1-1 0 0 0,1-1 0 0 0,0 1 0 0 0,0-1-1 0 0,0 1 1 0 0,0-1 0 0 0,0-1 0 0 0,0 1 0 0 0,0-1 0 0 0,1 0 0 0 0,-1 0 0 0 0,0 0 0 0 0,1-1 0 0 0,-1 0-1 0 0,1 0 1 0 0,-1-1 0 0 0,1 1 0 0 0,-1-1 0 0 0,0 0 0 0 0,1 0 0 0 0,-1-1 0 0 0,0 0 0 0 0,0 0 0 0 0,0 0-1 0 0,4-2-96 0 0,9-12 299 0 0,0-1 0 0 0,-2 0 0 0 0,1-1 1 0 0,-2-1-1 0 0,-1 0 0 0 0,0-1 0 0 0,-1 0 0 0 0,-1-1 0 0 0,0-3-299 0 0,0 0-9 0 0,0-1 1 0 0,-1 0-1 0 0,-2-1 0 0 0,0 0 1 0 0,-2 0-1 0 0,-1-1 1 0 0,-1 0-1 0 0,-1 0 1 0 0,-1 0-1 0 0,-2 0 1 0 0,-1-1-1 0 0,-1-6 9 0 0,0 24-170 0 0,-1 0 0 0 0,0-1 0 0 0,-1 1 0 0 0,0 0 0 0 0,-1 1 0 0 0,0-1 0 0 0,0 0 0 0 0,-1 1 1 0 0,0 0-1 0 0,0 0 0 0 0,-2 1 170 0 0,5 4-129 0 0,0 1 0 0 0,0 0 0 0 0,-1 0 1 0 0,1 1-1 0 0,-1-1 0 0 0,0 0 1 0 0,0 1-1 0 0,0 0 0 0 0,0-1 0 0 0,0 1 1 0 0,0 1-1 0 0,-1-1 0 0 0,1 0 0 0 0,-1 1 1 0 0,1-1-1 0 0,-1 1 0 0 0,0 0 1 0 0,1 1-1 0 0,-1-1 0 0 0,0 1 0 0 0,0-1 1 0 0,0 1-1 0 0,1 0 0 0 0,-1 0 0 0 0,0 1 1 0 0,0-1-1 0 0,0 1 0 0 0,1 0 0 0 0,-1 0 1 0 0,0 0-1 0 0,1 0 129 0 0,-3 4-105 0 0,0-1 0 0 0,0 1 0 0 0,0 0 0 0 0,1 1-1 0 0,0-1 1 0 0,0 1 0 0 0,1 0 0 0 0,-1 0 0 0 0,1 1 0 0 0,1-1 0 0 0,-1 1-1 0 0,1 0 1 0 0,0 0 0 0 0,0 4 105 0 0,-4 3-111 0 0,1-1 203 0 0,0 0 0 0 0,1 1 0 0 0,1 0 0 0 0,0 1-1 0 0,0-1 1 0 0,2 1 0 0 0,0-1 0 0 0,0 1 0 0 0,2 0 0 0 0,0 0 0 0 0,0-1 0 0 0,1 1 0 0 0,1 0-1 0 0,1-1 1 0 0,0 1 0 0 0,0-1 0 0 0,2 0 0 0 0,0 0 0 0 0,0 0 0 0 0,8 12-92 0 0,1-8 246 0 0,0 0 0 0 0,1 0 0 0 0,2-2 0 0 0,-1 0 0 0 0,2 0 0 0 0,0-2 0 0 0,0 0 0 0 0,2-2 1 0 0,-1 0-1 0 0,2-1 0 0 0,-1 0 0 0 0,2-2 0 0 0,-1-1 0 0 0,1-1 0 0 0,0 0 0 0 0,1-2 0 0 0,-1 0 0 0 0,1-2 0 0 0,17 1-246 0 0,-15-3-2979 0 0,-16-2-3300 0 0,-7 1-550 0 0</inkml:trace>
  <inkml:trace contextRef="#ctx0" brushRef="#br0" timeOffset="39268.132">4591 3112 0 0 0,'0'0'1791'0'0,"0"0"-287"0"0,0 0-17 0 0,0 0 150 0 0,0 0 127 0 0,0 0-26 0 0,0 0-213 0 0,0 0-275 0 0,0 0-335 0 0,0 0-318 0 0,0 0-221 0 0,0 0-150 0 0,0 0-69 0 0,-11 7-30 0 0,-36 22-26 0 0,44-26-82 0 0,0-1 1 0 0,1 1-1 0 0,-1 0 0 0 0,0 0 0 0 0,1 0 0 0 0,-1 1 0 0 0,1-1 1 0 0,0 0-1 0 0,0 1 0 0 0,1 0 0 0 0,-1-1 0 0 0,1 1 1 0 0,-1 0-1 0 0,1 0 0 0 0,1 0 0 0 0,-2 4-19 0 0,1-4 20 0 0,-14 147 231 0 0,15-147-206 0 0,1-1 1 0 0,-1 0-1 0 0,1 0 1 0 0,-1 0-1 0 0,1 0 1 0 0,0 0 0 0 0,0 0-1 0 0,1 0 1 0 0,-1 0-1 0 0,0 0 1 0 0,1 0-1 0 0,0-1 1 0 0,0 1-1 0 0,0-1 1 0 0,0 1 0 0 0,0-1-1 0 0,0 0 1 0 0,0 0-1 0 0,1 0 1 0 0,-1 0-1 0 0,1 0 1 0 0,0 0-1 0 0,-1-1 1 0 0,1 1-1 0 0,0-1 1 0 0,0 0 0 0 0,0 0-1 0 0,0 0 1 0 0,0 0-1 0 0,0 0 1 0 0,0-1-1 0 0,4 1-45 0 0,5-4 234 0 0,0-1-1 0 0,0-1 0 0 0,-1 0 1 0 0,1 0-1 0 0,-1-1 0 0 0,0 0 0 0 0,-1-1 1 0 0,1-1-1 0 0,-1 1 0 0 0,-1-2 1 0 0,1 1-1 0 0,-2-1 0 0 0,1-1 0 0 0,-1 1 1 0 0,4-8-234 0 0,11-7 112 0 0,-2 0 0 0 0,-1-2 0 0 0,0 0 0 0 0,-2-2 0 0 0,-1 0 0 0 0,-2 0 0 0 0,0-2 0 0 0,-2 0 0 0 0,-1-1 0 0 0,-2 0 0 0 0,2-12-112 0 0,-10 31-42 0 0,-1 0 1 0 0,0 0-1 0 0,-1 0 1 0 0,0 0-1 0 0,-1 0 1 0 0,0 0-1 0 0,-1 0 0 0 0,0 0 1 0 0,-1 1-1 0 0,-4-12 42 0 0,6 18-80 0 0,-1 1-1 0 0,0-1 1 0 0,0 0 0 0 0,-1 1-1 0 0,0-1 1 0 0,0 1-1 0 0,0 0 1 0 0,0 0 0 0 0,0 0-1 0 0,-1 0 1 0 0,0 0 0 0 0,1 1-1 0 0,-1 0 1 0 0,-1 0-1 0 0,1 0 1 0 0,0 0 0 0 0,-1 1-1 0 0,0-1 1 0 0,1 1-1 0 0,-1 0 1 0 0,0 1 0 0 0,0-1-1 0 0,0 1 1 0 0,0 0 0 0 0,0 0-1 0 0,-1 0 81 0 0,-2 1-76 0 0,0 0 0 0 0,0 1 0 0 0,1 0-1 0 0,-1 0 1 0 0,0 0 0 0 0,1 1 0 0 0,-1 0 0 0 0,1 1 0 0 0,0 0-1 0 0,0 0 1 0 0,0 0 0 0 0,0 1 0 0 0,0 0 0 0 0,1 0 0 0 0,0 1-1 0 0,0 0 1 0 0,0 0 0 0 0,0 0 0 0 0,1 1 0 0 0,0 0 0 0 0,0 0-1 0 0,0 0 1 0 0,1 1 0 0 0,0-1 0 0 0,0 1 0 0 0,0 1 76 0 0,-1 2 32 0 0,1 0 1 0 0,0 1-1 0 0,0 0 0 0 0,1 0 1 0 0,1 0-1 0 0,-1 1 1 0 0,2-1-1 0 0,0 1 0 0 0,0-1 1 0 0,1 1-1 0 0,0-1 1 0 0,1 1-1 0 0,1-1 0 0 0,0 0 1 0 0,0 1-1 0 0,1-1 1 0 0,0 0-1 0 0,1 0 0 0 0,0-1 1 0 0,3 6-33 0 0,4 4 163 0 0,-1 0 0 0 0,2-1 0 0 0,1 0 0 0 0,0-1 1 0 0,1 0-1 0 0,1-1 0 0 0,1-1 0 0 0,0 0 0 0 0,19 13-163 0 0,142 78 991 0 0,-108-52-2361 0 0,-64-42-1719 0 0,-3-4-4891 0 0,1-2-164 0 0</inkml:trace>
</inkml:ink>
</file>

<file path=ppt/ink/ink3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47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415 801 0 0 0,'0'0'528'0'0,"0"0"384"0"0,0 0 235 0 0,0 0 91 0 0,0 0-82 0 0,0 0-197 0 0,0 0-227 0 0,0 0-233 0 0,0 0-182 0 0,-1 2-107 0 0,-2 9 154 0 0,0 0 0 0 0,1 1 0 0 0,1-1 0 0 0,0 0 0 0 0,0 0 0 0 0,1 1 0 0 0,1-1 0 0 0,-1 1 0 0 0,4 10-364 0 0,44 228 1074 0 0,-47-78-1666 0 0,-2-127-2968 0 0,1-1-3901 0 0,0-40 7026 0 0</inkml:trace>
  <inkml:trace contextRef="#ctx0" brushRef="#br0" timeOffset="657.274">864 812 0 0 0,'0'0'745'0'0,"0"0"632"0"0,0 0 108 0 0,0 0 22 0 0,0 0 24 0 0,0 0-101 0 0,0 0-170 0 0,0 0-163 0 0,0 0-153 0 0,0 0-116 0 0,0 0-103 0 0,-13 7 581 0 0,37 424 1639 0 0,-25-399-3058 0 0,0 12-756 0 0,4-17-4243 0 0,-2-24 2133 0 0,1-2-1855 0 0,-2-1 1561 0 0</inkml:trace>
  <inkml:trace contextRef="#ctx0" brushRef="#br0" timeOffset="1363.629">1 1176 2905 0 0,'0'0'2020'0'0,"0"0"-1096"0"0,0 0-346 0 0,0 0 99 0 0,0 0 275 0 0,0 0 217 0 0,0 0 55 0 0,0 0-60 0 0,0 0-149 0 0,0 0-137 0 0,0 0-102 0 0,22 0-53 0 0,156 0 1561 0 0,217-12 1905 0 0,-185-5-3468 0 0,170-38-721 0 0,-129 15-1800 0 0,-239 39 269 0 0,-10 1-3140 0 0,-1 0-4393 0 0,-3 0 3931 0 0</inkml:trace>
  <inkml:trace contextRef="#ctx0" brushRef="#br0" timeOffset="1757.283">1150 786 2649 0 0,'0'0'1165'0'0,"0"0"-466"0"0,0 0-236 0 0,0 0 105 0 0,0 0 119 0 0,0 0-7 0 0,0 0-111 0 0,0 0-178 0 0,0 0-162 0 0,0 0-134 0 0,-35 35-132 0 0,-109 111-139 0 0,47-43-791 0 0,-58 69-5925 0 0,138-153 6769 0 0</inkml:trace>
  <inkml:trace contextRef="#ctx0" brushRef="#br0" timeOffset="2307.513">621 908 128 0 0,'0'0'1126'0'0,"0"0"-104"0"0,0 0 25 0 0,0 0 159 0 0,0 0 84 0 0,0 0-85 0 0,0 0-222 0 0,0 0-251 0 0,0 0-224 0 0,0 0-162 0 0,-28 34-117 0 0,-88 108-110 0 0,34-54-183 0 0,-107 95-5224 0 0,135-131 963 0 0,39-36 4061 0 0,6-5 264 0 0</inkml:trace>
  <inkml:trace contextRef="#ctx0" brushRef="#br0" timeOffset="2797.937">651 204 8594 0 0,'0'0'2010'0'0,"0"0"-1225"0"0,0 0-457 0 0,0 0 86 0 0,0 0 286 0 0,0 0 255 0 0,0 0 128 0 0,0 0-42 0 0,0 0-190 0 0,0 0-211 0 0,0 0-199 0 0,3 33-151 0 0,8 103-103 0 0,-9 100-14 0 0,-11-151-1502 0 0,3-58-2070 0 0,-1 1-4152 0 0,5-20 1338 0 0</inkml:trace>
  <inkml:trace contextRef="#ctx0" brushRef="#br0" timeOffset="3282.114">494 212 7690 0 0,'0'0'911'0'0,"0"0"30"0"0,0 0 190 0 0,0 0 224 0 0,0 0 36 0 0,0 0-91 0 0,0 0-174 0 0,0 0-238 0 0,0 0-163 0 0,37-28-142 0 0,118-88-116 0 0,-69 69 80 0 0,-68 43-426 0 0,1-1-51 0 0,0 1-1 0 0,0 1 1 0 0,0 1-1 0 0,0 0 1 0 0,1 2-1 0 0,-1 0 1 0 0,6 2-70 0 0,-22-1-10 0 0,1 0 1 0 0,-1 0-1 0 0,1 1 1 0 0,-1 0-1 0 0,1 0 1 0 0,-1 0-1 0 0,0 0 1 0 0,0 0-1 0 0,0 1 1 0 0,0-1-1 0 0,-1 1 1 0 0,1 0-1 0 0,-1 0 1 0 0,1 0-1 0 0,-1 0 1 0 0,0 0-1 0 0,0 1 0 0 0,0-1 1 0 0,-1 0-1 0 0,1 1 1 0 0,-1 0-1 0 0,0-1 1 0 0,0 1-1 0 0,0 0 1 0 0,0-1-1 0 0,-1 1 1 0 0,0 0-1 0 0,1 0 1 0 0,-1 0-1 0 0,-1 0 1 0 0,1-1-1 0 0,0 1 1 0 0,-1 0-1 0 0,0 0 1 0 0,0-1-1 0 0,0 1 1 0 0,0 0-1 0 0,-1-1 1 0 0,1 1-1 0 0,-1-1 1 0 0,0 0-1 0 0,0 0 0 0 0,-1 1 10 0 0,-14 25-44 0 0,-2 0-1 0 0,-1-1 1 0 0,-1 0-1 0 0,-1-2 1 0 0,-2-1-1 0 0,0-1 0 0 0,-2-1 1 0 0,0-1-1 0 0,-2-1 1 0 0,-3 0 44 0 0,0 3-12 0 0,-6 14-113 0 0,80-23-298 0 0,235 37 2365 0 0,-239-44-1753 0 0,-24-6-143 0 0,-1 1 1 0 0,1 0-1 0 0,-1 1 1 0 0,0 0-1 0 0,0 1 0 0 0,0 1 1 0 0,0 0-1 0 0,-1 1 1 0 0,0 0-1 0 0,-1 1 1 0 0,7 5-47 0 0,-7 7-2835 0 0,-8-6-6318 0 0,-3-7 251 0 0</inkml:trace>
</inkml:ink>
</file>

<file path=ppt/ink/ink3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5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698 763 960 0 0,'0'0'759'0'0,"0"0"-214"0"0,0 0 66 0 0,0 0 277 0 0,0 0 163 0 0,0 0-21 0 0,0 0-211 0 0,0 0-306 0 0,0 0-205 0 0,0 0-81 0 0,0 0 17 0 0,0 6 48 0 0,13 293 2353 0 0,6-123-2547 0 0,-11-126-1328 0 0,-4-34-1698 0 0,0-1-3277 0 0,-4-14 5578 0 0</inkml:trace>
  <inkml:trace contextRef="#ctx0" brushRef="#br0" timeOffset="1616.393">243 781 0 0 0,'0'0'667'0'0,"0"0"73"0"0,0 0 165 0 0,0 0 176 0 0,0 0 78 0 0,0 0-99 0 0,0 0-244 0 0,0 0-264 0 0,0 0-226 0 0,0 0-184 0 0,0 0-96 0 0,0 0 4 0 0,2 2 54 0 0,3 11 208 0 0,-1 0 0 0 0,0 0 0 0 0,-1 0 0 0 0,0 0 0 0 0,-1 0 0 0 0,0 0 0 0 0,-1 1 0 0 0,-1 5-312 0 0,2 2 225 0 0,9 350 1060 0 0,-16-259-3934 0 0,35-105-6279 0 0,-26-7 8851 0 0</inkml:trace>
  <inkml:trace contextRef="#ctx0" brushRef="#br0" timeOffset="2106.001">92 1083 1840 0 0,'0'0'2308'0'0,"0"0"-933"0"0,0 0-138 0 0,0 0 166 0 0,0 0 136 0 0,0 0 17 0 0,0 0-117 0 0,36 0-154 0 0,115 0-177 0 0,-1-4 780 0 0,1-7 1 0 0,2-6-1889 0 0,-10 0 146 0 0,-105 13-986 0 0,145-12 970 0 0,-122 12-4656 0 0,1 3-5601 0 0,-56 1 6477 0 0</inkml:trace>
  <inkml:trace contextRef="#ctx0" brushRef="#br0" timeOffset="2483.474">897 840 3361 0 0,'0'0'965'0'0,"0"0"-247"0"0,0 0 30 0 0,0 0 120 0 0,0 0 54 0 0,0 0-80 0 0,0 0-203 0 0,0 0-169 0 0,0 0-128 0 0,0 0-82 0 0,0 0-35 0 0,0 0-53 0 0,0 0-48 0 0,-24 19-51 0 0,-73 61-18 0 0,-111 111-924 0 0,177-166 438 0 0,-39 35-1436 0 0,24-20-4263 0 0,38-32 4643 0 0</inkml:trace>
  <inkml:trace contextRef="#ctx0" brushRef="#br0" timeOffset="2921.909">335 936 1024 0 0,'0'0'1176'0'0,"0"0"-647"0"0,0 0-33 0 0,0 0 48 0 0,0 0 0 0 0,0 0-144 0 0,0 0-136 0 0,0 0-192 0 0,-208 195-160 0 0,186-166-176 0 0,-2-3-264 0 0,4 0-392 0 0,0 0-449 0 0,1-4-511 0 0,6-8 1880 0 0,4-3 0 0 0</inkml:trace>
  <inkml:trace contextRef="#ctx0" brushRef="#br0" timeOffset="3377.489">424 155 6945 0 0,'0'0'575'0'0,"0"0"-332"0"0,0 0 98 0 0,0 0 454 0 0,0 0 443 0 0,0 0 194 0 0,0 0-36 0 0,0 0-163 0 0,0 0-208 0 0,0 0-175 0 0,1 35-157 0 0,2 111-131 0 0,-1 129 1058 0 0,21-102-4070 0 0,-23-150-3845 0 0,0-12-1455 0 0,0-8 5297 0 0</inkml:trace>
  <inkml:trace contextRef="#ctx0" brushRef="#br0" timeOffset="3835.825">278 137 7746 0 0,'0'0'494'0'0,"0"0"-16"0"0,0 0 246 0 0,0 0 310 0 0,0 0 182 0 0,0 0-12 0 0,36-18-114 0 0,111-52-186 0 0,-32 34 556 0 0,-91 34-1210 0 0,4-1 23 0 0,-18 1-234 0 0,0 0 1 0 0,0 0 0 0 0,0 1 0 0 0,0 1-1 0 0,1 0 1 0 0,-1 0 0 0 0,0 1-1 0 0,1 0 1 0 0,-1 1 0 0 0,0 0 0 0 0,0 1-1 0 0,0 0 1 0 0,6 3-40 0 0,-13-4 6 0 0,0 0 0 0 0,-1 0-1 0 0,1 0 1 0 0,-1 0 0 0 0,0 1 0 0 0,0-1-1 0 0,0 1 1 0 0,0 0 0 0 0,0-1 0 0 0,0 1-1 0 0,-1 0 1 0 0,1 0 0 0 0,-1 0 0 0 0,0 0-1 0 0,0 1 1 0 0,0-1 0 0 0,0 0 0 0 0,-1 0-1 0 0,1 0 1 0 0,-1 1 0 0 0,0-1 0 0 0,0 0-1 0 0,0 1 1 0 0,0-1 0 0 0,-1 0 0 0 0,1 1-1 0 0,-1-1 1 0 0,0 0 0 0 0,0 0 0 0 0,0 0-1 0 0,0 0 1 0 0,0 0 0 0 0,-1 1-6 0 0,-60 95 450 0 0,17-52-556 0 0,-1-1-1 0 0,-3-3 1 0 0,-2-2 0 0 0,-39 24 106 0 0,89-64-9 0 0,-1-1 0 0 0,0 1-1 0 0,0-1 1 0 0,1 1 0 0 0,-1 0 0 0 0,0 0 0 0 0,1 0 0 0 0,-1 0 0 0 0,1 0 0 0 0,-1 0 0 0 0,1 1-1 0 0,0-1 1 0 0,-1 0 0 0 0,1 1 0 0 0,0-1 0 0 0,0 1 0 0 0,0-1 0 0 0,0 1 0 0 0,0-1 0 0 0,1 1 0 0 0,-1 0-1 0 0,0 0 1 0 0,1-1 0 0 0,-1 1 0 0 0,1 0 0 0 0,-1 0 0 0 0,1 0 0 0 0,0-1 0 0 0,0 1 0 0 0,0 0-1 0 0,0 0 1 0 0,0 0 0 0 0,0 0 0 0 0,1 0 0 0 0,-1-1 0 0 0,1 1 0 0 0,-1 0 0 0 0,1 0 0 0 0,-1-1-1 0 0,1 1 1 0 0,1 1 9 0 0,15 5 181 0 0,0 0-1 0 0,1-1 1 0 0,0-1-1 0 0,0-1 1 0 0,1-1-1 0 0,-1 0 1 0 0,6-1-181 0 0,14 4 258 0 0,23 4 88 0 0,-13-3-115 0 0,-1 2 0 0 0,0 2 1 0 0,-1 3-1 0 0,13 6-231 0 0,-19 3-773 0 0,-29-15-1831 0 0,-1 2-3321 0 0,-7-7-4796 0 0</inkml:trace>
</inkml:ink>
</file>

<file path=ppt/ink/ink3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01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 96 0 0 0,'0'0'265'0'0,"0"0"340"0"0,0 0 284 0 0,0 0 165 0 0,0 0-16 0 0,0 0-183 0 0,0 0-325 0 0,0 0-277 0 0,0 0-199 0 0,0 0-136 0 0,5 19 142 0 0,35 129 1265 0 0,-32-102-1109 0 0,4 36 897 0 0,-3 1 0 0 0,-3 82-1113 0 0,4 46 1776 0 0,25 91-67 0 0,-2-28-1242 0 0,21 39 619 0 0,-27-108-673 0 0,-10-136-270 0 0,1 35 352 0 0,-20-1 455 0 0,17-33 1004 0 0,-10 48-420 0 0,6 8 69 0 0,-7 42-626 0 0,-15 82-411 0 0,11-232-2675 0 0,0-14-2272 0 0,0-3-3627 0 0,0-1-455 0 0</inkml:trace>
  <inkml:trace contextRef="#ctx0" brushRef="#br0" timeOffset="1850.319">4205 1569 0 0 0,'0'0'515'0'0,"0"0"742"0"0,0 0 302 0 0,0 0 50 0 0,0 0-108 0 0,0 0-195 0 0,0 0-255 0 0,0 0-211 0 0,0 0-141 0 0,0 0-123 0 0,2 3 2131 0 0,3 355 3705 0 0,1-1-4889 0 0,7-30-400 0 0,-13-216-655 0 0,11-35-133 0 0,-11-75-348 0 0,0-1-1 0 0,0 0 4 0 0,0 0 0 0 0,0 0 17 0 0,0 0-11 0 0,0 0-5 0 0,0 0-14 0 0,0 0-21 0 0,0 0 37 0 0,0 0 5 0 0,0 0 2 0 0,0 0-16 0 0,0 0 4 0 0,0 0 4 0 0,0 0 20 0 0,0 0-19 0 0,0 0-17 0 0,0 0 12 0 0,6 28-73 0 0,-3-9 91 0 0,16 59-4 0 0,-16-69 171 0 0,-2-4-3654 0 0,0-11-5774 0 0,-1 2-1390 0 0</inkml:trace>
  <inkml:trace contextRef="#ctx0" brushRef="#br0" timeOffset="3622.652">7673 0 0 0 0,'0'0'359'0'0,"0"0"514"0"0,0 0 154 0 0,0 0-32 0 0,0 0-92 0 0,0 0-83 0 0,0 0-92 0 0,9 16-80 0 0,43 74 547 0 0,-49-80-788 0 0,0 1-1 0 0,-1-1 1 0 0,0 0 0 0 0,-1 1-1 0 0,0-1 1 0 0,0 1-1 0 0,-1-1 1 0 0,0 1-1 0 0,-1 0 1 0 0,-1-1-407 0 0,1 27 725 0 0,-17 213 1630 0 0,31 37-440 0 0,5-96-728 0 0,-16 365 1945 0 0,-6-409-2449 0 0,8 152 388 0 0,31-115-455 0 0,-1 45 449 0 0,-28-56-667 0 0,3-138-960 0 0,-3-31-5093 0 0,1-3-5575 0 0,-7-1 3916 0 0</inkml:trace>
  <inkml:trace contextRef="#ctx0" brushRef="#br0" timeOffset="4799.971">0 2371 4137 0 0,'0'0'969'0'0,"0"0"-463"0"0,0 0-327 0 0,0 0-81 0 0,0 0 93 0 0,0 0 209 0 0,0 0 224 0 0,0 0 175 0 0,0 0 71 0 0,0 0-60 0 0,0 0-107 0 0,0 0-116 0 0,29 3-90 0 0,93 11-10 0 0,5-2 1999 0 0,1-6-1 0 0,46-7-2485 0 0,-58 0 616 0 0,387-20 2071 0 0,71-6-897 0 0,111 2-1237 0 0,364 21 366 0 0,-326-3-5 0 0,-318-11-250 0 0,230-9 503 0 0,-375 21-695 0 0,87 16-472 0 0,416-20 632 0 0,-247-1-361 0 0,-161 10-253 0 0,41 12 17 0 0,43-7-220 0 0,-438-4 3 0 0,-1 0-155 0 0,0 0-175 0 0,0 0-273 0 0,0 0-369 0 0,0 0-643 0 0,0 0-1245 0 0,0 0-3006 0 0,0 0-5500 0 0</inkml:trace>
  <inkml:trace contextRef="#ctx0" brushRef="#br0" timeOffset="5101.36">8157 1705 19404 0 0,'0'0'479'0'0,"0"0"-196"0"0,0 0-158 0 0,0 0 10 0 0,0 0 74 0 0,0 0 80 0 0,-33 30 41 0 0,-104 100-42 0 0,37-17-91 0 0,40-45-727 0 0,-2-2 0 0 0,-4-4 0 0 0,-2-2 0 0 0,-3-3 0 0 0,-2-3 0 0 0,-22 8 530 0 0,-152 93-4555 0 0,22-14-3569 0 0,183-113 2708 0 0,29-20 4952 0 0</inkml:trace>
  <inkml:trace contextRef="#ctx0" brushRef="#br0" timeOffset="5786.635">4744 1955 6329 0 0,'0'0'2086'0'0,"0"0"-659"0"0,0 0-191 0 0,0 0 33 0 0,0 0 103 0 0,0 0 27 0 0,0 0-73 0 0,0 0-146 0 0,0 0-195 0 0,0 0-166 0 0,-35 17-149 0 0,-114 54-145 0 0,-37 41 469 0 0,-446 291-544 0 0,586-370-601 0 0,21-18-156 0 0,1 2 0 0 0,0 1-1 0 0,1 1 1 0 0,1 1 0 0 0,1 1 0 0 0,0 1 0 0 0,2 1 0 0 0,-5 7 307 0 0,9 2-3363 0 0,8-9-3503 0 0,6-12-2364 0 0</inkml:trace>
  <inkml:trace contextRef="#ctx0" brushRef="#br0" timeOffset="6422.754">1015 2128 6497 0 0,'0'0'1146'0'0,"0"0"-64"0"0,0 0 12 0 0,0 0 244 0 0,0 0 257 0 0,0 0 51 0 0,0 0-130 0 0,0 0-280 0 0,0 0-335 0 0,0 0-265 0 0,0 0-222 0 0,0 0-172 0 0,0 0-89 0 0,-32 14-35 0 0,-98 47-33 0 0,37 5 70 0 0,43-26-178 0 0,-34 29-1422 0 0,2 4 1 0 0,-37 45 1444 0 0,94-90-1202 0 0,-19 22-2025 0 0,15-15-1843 0 0,11-14-2373 0 0</inkml:trace>
  <inkml:trace contextRef="#ctx0" brushRef="#br0" timeOffset="7715.863">1212 3266 0 0 0,'0'0'669'0'0,"0"0"404"0"0,0 0 211 0 0,0 0 38 0 0,0 0 9 0 0,0 0-18 0 0,0 0-39 0 0,0 0-22 0 0,9 2-58 0 0,-5-1-1238 0 0,4 0 482 0 0,-1 1 0 0 0,1-1 0 0 0,-1 0 0 0 0,1 0 0 0 0,0-1 0 0 0,-1 0 0 0 0,1-1-1 0 0,0 0 1 0 0,-1 0 0 0 0,1 0 0 0 0,-1-1 0 0 0,5-2-438 0 0,37-21 946 0 0,-1-2-1 0 0,-1-2 1 0 0,-1-2 0 0 0,-2-3-1 0 0,14-14-945 0 0,-26 21 143 0 0,0-1-1 0 0,-2-1 1 0 0,-1-2-1 0 0,-2-1 1 0 0,-1-1-1 0 0,-1-1 1 0 0,-2-2-1 0 0,3-8-142 0 0,-21 34-2 0 0,-1 0 0 0 0,0-1 0 0 0,0 1 1 0 0,-1-1-1 0 0,0 0 0 0 0,-1 0 0 0 0,0 0 0 0 0,-1 0 0 0 0,0 0 0 0 0,0 0 0 0 0,-2 0 0 0 0,1 0 0 0 0,-2-8 2 0 0,1 15-90 0 0,-1 0 1 0 0,1 1-1 0 0,-1-1 1 0 0,0 0-1 0 0,1 1 1 0 0,-1 0-1 0 0,-1-1 0 0 0,1 1 1 0 0,-1 0-1 0 0,1 0 1 0 0,-1 0-1 0 0,0 1 0 0 0,0-1 1 0 0,0 0-1 0 0,0 1 1 0 0,0 0-1 0 0,-1 0 1 0 0,1 0-1 0 0,-1 0 0 0 0,1 1 1 0 0,-1-1-1 0 0,0 1 1 0 0,0 0-1 0 0,1 0 1 0 0,-1 0-1 0 0,0 0 0 0 0,0 1 1 0 0,0 0-1 0 0,0 0 1 0 0,0 0-1 0 0,0 0 0 0 0,0 1 1 0 0,0-1-1 0 0,0 1 1 0 0,0 0-1 0 0,1 0 1 0 0,-1 0-1 0 0,0 1 0 0 0,1-1 1 0 0,-1 1-1 0 0,1 0 1 0 0,-1 0-1 0 0,1 0 0 0 0,0 1 1 0 0,0-1-1 0 0,0 1 1 0 0,-1 0 89 0 0,-4 5 19 0 0,1 0 0 0 0,-1 1 0 0 0,1 0 0 0 0,1 0 0 0 0,0 0 0 0 0,0 1 0 0 0,1 0 0 0 0,0 0 0 0 0,1 0 0 0 0,0 1 0 0 0,1 0 0 0 0,0-1 0 0 0,0 1 0 0 0,1 0 0 0 0,1 0 0 0 0,0 1 0 0 0,0-1 0 0 0,1 0 0 0 0,0 0 0 0 0,1 1 0 0 0,1-1 0 0 0,0 0 0 0 0,0 0 0 0 0,1 0 0 0 0,0-1 0 0 0,1 1 0 0 0,0-1 1 0 0,1 0-1 0 0,0 0 0 0 0,5 7-19 0 0,14 19 365 0 0,0-1 1 0 0,3-1 0 0 0,1-1 0 0 0,23 20-366 0 0,-12-12 108 0 0,8-4-637 0 0,-34-36-3161 0 0,-3-4-5564 0 0,-8 2 3029 0 0</inkml:trace>
  <inkml:trace contextRef="#ctx0" brushRef="#br0" timeOffset="8025.235">2375 2518 10698 0 0,'0'0'1209'0'0,"0"0"-219"0"0,0 0-139 0 0,0 0 31 0 0,0 0 89 0 0,0 0 33 0 0,0 0-48 0 0,0 0-136 0 0,0 0-140 0 0,0 0-127 0 0,0 0-95 0 0,0 0-74 0 0,0 0-64 0 0,-11 36-37 0 0,-38 113-52 0 0,-20 9 133 0 0,-76 132-633 0 0,111-203-2997 0 0,30-68-1763 0 0,3 0-3892 0 0,1-18 4752 0 0</inkml:trace>
  <inkml:trace contextRef="#ctx0" brushRef="#br0" timeOffset="8398.128">2425 2953 5713 0 0,'0'0'3048'0'0,"0"0"-1512"0"0,0 0-605 0 0,0 0 50 0 0,0 0 230 0 0,0 0 140 0 0,0 0-36 0 0,0 0-177 0 0,0 0-278 0 0,0 0-235 0 0,0 0-139 0 0,0 0-67 0 0,30-12-38 0 0,96-39-14 0 0,4 8 592 0 0,-60 38-894 0 0,-76 36-178 0 0,-84 78-2 0 0,23-38 35 0 0,57-58 90 0 0,-39 64 49 0 0,48-75-53 0 0,0 0 0 0 0,0 0 0 0 0,1 1 0 0 0,-1-1 0 0 0,1 0 0 0 0,-1 0 0 0 0,1 1 0 0 0,0-1 0 0 0,0 0 0 0 0,0 1 0 0 0,0-1 0 0 0,1 0 0 0 0,-1 1 0 0 0,0-1 0 0 0,1 0-1 0 0,0 0 1 0 0,-1 0 0 0 0,1 0 0 0 0,0 1 0 0 0,0-1 0 0 0,0 0 0 0 0,1 0 0 0 0,-1-1 0 0 0,0 1 0 0 0,1 0 0 0 0,-1 0 0 0 0,1-1 0 0 0,0 1 0 0 0,-1 0 0 0 0,1-1 0 0 0,0 0 0 0 0,0 1 0 0 0,0-1 0 0 0,0 0 0 0 0,0 0 0 0 0,2 0-6 0 0,9 4-22 0 0,0 0 1 0 0,0-2-1 0 0,0 1 1 0 0,0-2-1 0 0,0 0 1 0 0,1 0 0 0 0,-1-1-1 0 0,1-1 1 0 0,-1 0-1 0 0,1-1 1 0 0,-1-1-1 0 0,1 0 1 0 0,0-1 21 0 0,26-4-3458 0 0,-2-2-3343 0 0,-26 6-4023 0 0</inkml:trace>
  <inkml:trace contextRef="#ctx0" brushRef="#br0" timeOffset="9254.738">5254 3085 2753 0 0,'0'0'1062'0'0,"0"0"-235"0"0,0 0-28 0 0,0 0 249 0 0,0 0 185 0 0,0 0-1 0 0,0 0-169 0 0,0 0-222 0 0,0 0-147 0 0,0 0-73 0 0,0 0-43 0 0,0 0-67 0 0,0 0-73 0 0,5 8 1245 0 0,8-10-1221 0 0,-1-1 0 0 0,0 0 0 0 0,1-1-1 0 0,-1 0 1 0 0,0 0 0 0 0,-1-2 0 0 0,1 1 0 0 0,-1-2-1 0 0,0 1 1 0 0,-1-2 0 0 0,2-1-462 0 0,-3 4 195 0 0,35-26 150 0 0,-2-1 0 0 0,-1-2 0 0 0,-2-1 0 0 0,-2-2 0 0 0,21-27-345 0 0,-49 53 12 0 0,0-1 0 0 0,0 0 0 0 0,-1 0 0 0 0,0 0 0 0 0,-1-1 0 0 0,-1-1 0 0 0,0 1 0 0 0,-1-1 0 0 0,0 0 0 0 0,-1 0-1 0 0,-1 0 1 0 0,0-1 0 0 0,-1 1 0 0 0,1-11-12 0 0,-16-57-417 0 0,11 78 299 0 0,1-1 0 0 0,-1 0 0 0 0,0 1 1 0 0,0 0-1 0 0,0-1 0 0 0,-1 1 1 0 0,0 0-1 0 0,0 0 0 0 0,0 1 0 0 0,0-1 1 0 0,0 1-1 0 0,-1-1 0 0 0,1 1 0 0 0,-1 0 1 0 0,0 0-1 0 0,0 1 0 0 0,0-1 0 0 0,-1 1 1 0 0,1 0-1 0 0,-1 0 0 0 0,1 0 0 0 0,-1 0 1 0 0,1 1-1 0 0,-1 0 0 0 0,0 0 0 0 0,0 0 1 0 0,1 1-1 0 0,-1 0 0 0 0,0 0 0 0 0,0 0 1 0 0,0 0-1 0 0,0 1 0 0 0,1-1 0 0 0,-1 1 1 0 0,0 1-1 0 0,1-1 0 0 0,-1 1 0 0 0,0 0 118 0 0,-5 6 21 0 0,1 1-1 0 0,0 0 1 0 0,1 0 0 0 0,0 1-1 0 0,0 0 1 0 0,1 1-1 0 0,1 0 1 0 0,0 0-1 0 0,0 0 1 0 0,1 1-1 0 0,0 0 1 0 0,1 0-1 0 0,1 0 1 0 0,0 0-1 0 0,0 0 1 0 0,1 1-1 0 0,1-1 1 0 0,0 1-1 0 0,1 0 1 0 0,0-1 0 0 0,1 1-1 0 0,0 0 1 0 0,2 5-21 0 0,-1-3 69 0 0,1 0 0 0 0,0 0 0 0 0,1 0 0 0 0,0-1 0 0 0,2 0 0 0 0,-1 0 0 0 0,2 0 1 0 0,0-1-1 0 0,0 0 0 0 0,1 0 0 0 0,1-1 0 0 0,0 0 0 0 0,1 0 0 0 0,0-1 1 0 0,1 0-1 0 0,0-1 0 0 0,1 0 0 0 0,0-1 0 0 0,0-1 0 0 0,1 1 0 0 0,0-2 1 0 0,0 0-1 0 0,1-1 0 0 0,0 0 0 0 0,14 4-69 0 0,40-4-703 0 0,-46-9-2377 0 0,-3-3-4230 0 0,-13 2-1456 0 0</inkml:trace>
  <inkml:trace contextRef="#ctx0" brushRef="#br0" timeOffset="9508.613">6291 2437 12235 0 0,'0'0'964'0'0,"0"0"81"0"0,0 0 173 0 0,0 0 128 0 0,0 0-50 0 0,0 0-175 0 0,0 0-262 0 0,-23 35-209 0 0,-68 112-186 0 0,35-38 48 0 0,1 12-440 0 0,-36 72-328 0 0,14-72-3569 0 0,68-107 1854 0 0,-5 4-6227 0 0,12-13 666 0 0</inkml:trace>
  <inkml:trace contextRef="#ctx0" brushRef="#br0" timeOffset="9938.719">6246 2876 10162 0 0,'0'0'2051'0'0,"0"0"-1048"0"0,0 0-493 0 0,0 0 44 0 0,0 0 188 0 0,0 0 102 0 0,0 0-50 0 0,0 0-169 0 0,0 0-173 0 0,0 0-106 0 0,0 0-30 0 0,0 0-23 0 0,0 0-1 0 0,33-11 9 0 0,99-34-24 0 0,-45 28 316 0 0,-84 16-567 0 0,-1 1-24 0 0,-1-1-1 0 0,0 1 0 0 0,1-1 1 0 0,-1 1-1 0 0,0-1 0 0 0,1 1 1 0 0,-1 0-1 0 0,1 0 0 0 0,-1 0 1 0 0,1 0-1 0 0,-1 0 0 0 0,0 0 1 0 0,1 0-1 0 0,-1 0 0 0 0,1 0 1 0 0,-1 1-1 0 0,1-1 0 0 0,-1 1 1 0 0,0-1-1 0 0,1 1 0 0 0,-1-1 1 0 0,0 1-1 0 0,0 0 1 0 0,1 0-1 0 0,-1-1 0 0 0,0 1 1 0 0,0 0-1 0 0,0 0 0 0 0,0 0 1 0 0,0 0-1 0 0,0 1 0 0 0,0-1 1 0 0,0 0-1 0 0,-1 0 0 0 0,1 1-1 0 0,-2 10 41 0 0,-1-1-1 0 0,0 1 1 0 0,-1-1-1 0 0,-1 0 1 0 0,1 0-1 0 0,-2-1 1 0 0,0 1-1 0 0,0-1 1 0 0,-1 0-1 0 0,-5 8-40 0 0,-21 42 141 0 0,24-40-91 0 0,5-15-16 0 0,0 0 0 0 0,1 1 0 0 0,-1-1 0 0 0,1 1 1 0 0,0 0-1 0 0,1 0 0 0 0,0 0 0 0 0,0 0 0 0 0,0 0 0 0 0,0 0 0 0 0,1 0 1 0 0,0 0-1 0 0,1 0 0 0 0,-1 1-34 0 0,3-4 43 0 0,0 0-1 0 0,0 1 1 0 0,0-1 0 0 0,1-1 0 0 0,-1 1-1 0 0,0 0 1 0 0,1-1 0 0 0,0 0-1 0 0,0 0 1 0 0,0 0 0 0 0,0 0 0 0 0,0-1-1 0 0,0 1 1 0 0,0-1 0 0 0,0 0-1 0 0,1 0 1 0 0,-1-1 0 0 0,0 1 0 0 0,1-1-1 0 0,-1 0 1 0 0,0 0 0 0 0,1 0 0 0 0,-1-1-1 0 0,0 0 1 0 0,1 0 0 0 0,-1 0-1 0 0,4-1-42 0 0,53-21-220 0 0,-23 0-2845 0 0,-31 18 1649 0 0,6-3-4929 0 0,-3 1-4984 0 0</inkml:trace>
</inkml:ink>
</file>

<file path=ppt/ink/ink3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7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22605 0 0,'0'0'224'0'0,"0"0"-248"0"0,0 0-280 0 0,0 0-408 0 0,0 0-521 0 0,0 0-359 0 0,0 0-376 0 0,0 0-385 0 0,0 0-479 0 0,0 0-1249 0 0,0 0-3649 0 0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0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10522 0 0,'0'0'2769'0'0,"0"0"-913"0"0,0 0-327 0 0,0 0-337 0 0,0 0-424 0 0,0 0-392 0 0,0 0-344 0 0,0 0-424 0 0,0 0-392 0 0,0 0-304 0 0,0 0-585 0 0,0 0-1023 0 0,0 0-2041 0 0,0 0-2937 0 0</inkml:trace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4:17.7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7362 0 0,'0'0'3386'0'0,"0"0"-2098"0"0,0 0-543 0 0,0 0 298 0 0,0 0 298 0 0,0 0 104 0 0,0 0-95 0 0,0 0-219 0 0,0 0-166 0 0,0 0-130 0 0,0 0-140 0 0,0 0-118 0 0,0 0-99 0 0,27 1-81 0 0,84 4-75 0 0,169-3-200 0 0,-165-3-9926 0 0,-95 1-1489 0 0</inkml:trace>
</inkml:ink>
</file>

<file path=ppt/ink/ink3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9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0 299 10242 0 0,'0'0'3652'0'0,"0"0"-2579"0"0,0 0-855 0 0,0 0 23 0 0,0 0 150 0 0,0 0 69 0 0,0 0-57 0 0,0 0-77 0 0,0 0-78 0 0,0 0-61 0 0,0 0 9 0 0,0 0 13 0 0,13 31 20 0 0,40 96 33 0 0,-25-75 374 0 0,-28-50-506 0 0,1-1 1 0 0,0 1-1 0 0,0 0 0 0 0,0-1 0 0 0,0 1 0 0 0,0-1 0 0 0,1 1 0 0 0,-1-1 0 0 0,0 1 0 0 0,1-1 0 0 0,-1 0 0 0 0,1 0 1 0 0,0 0-1 0 0,-1 0 0 0 0,1 0 0 0 0,0 0 0 0 0,-1 0 0 0 0,1 0 0 0 0,0-1 0 0 0,0 1 0 0 0,0-1 0 0 0,0 1 0 0 0,0-1 1 0 0,-1 0-1 0 0,1 0 0 0 0,0 0 0 0 0,0 0 0 0 0,0 0 0 0 0,0 0 0 0 0,0 0 0 0 0,0 0 0 0 0,0-1 0 0 0,0 1 0 0 0,0-1 1 0 0,-1 0-1 0 0,1 1 0 0 0,0-1 0 0 0,0 0 0 0 0,-1 0 0 0 0,1 0 0 0 0,-1 0 0 0 0,1-1 0 0 0,-1 1 0 0 0,1 0 0 0 0,-1-1 1 0 0,0 1-1 0 0,1-1 0 0 0,-1 1 0 0 0,0-1 0 0 0,0 1 0 0 0,0-1 0 0 0,0 0 0 0 0,0 0-130 0 0,59-129 1830 0 0,-50 102-1829 0 0,1 2 0 0 0,2 0 0 0 0,1 0-1 0 0,1 1 1 0 0,1 1 0 0 0,15-18-1 0 0,-20 28-235 0 0,5-4-709 0 0,-5 9-2479 0 0,-6 9-3889 0 0,-4 2 3088 0 0,-1-1-6901 0 0</inkml:trace>
  <inkml:trace contextRef="#ctx0" brushRef="#br0" timeOffset="362.02">624 409 4433 0 0,'0'0'3709'0'0,"0"0"-1263"0"0,0 0-309 0 0,0 0-28 0 0,0 0-230 0 0,0 0-363 0 0,0 0-313 0 0,0 0-188 0 0,0 0-133 0 0,0 0-112 0 0,0 0-75 0 0,0 0-100 0 0,0 0-90 0 0,27-24-55 0 0,84-77-71 0 0,-70 45 227 0 0,-39 54-588 0 0,0-1 0 0 0,-1 1 1 0 0,0-1-1 0 0,1 0 0 0 0,-1 0 0 0 0,0 1 0 0 0,-1-1 0 0 0,1 0 0 0 0,0 0 0 0 0,-1 0 0 0 0,1 0 0 0 0,-1 0 0 0 0,0 0 0 0 0,0 0 0 0 0,0 0 0 0 0,-1 0 0 0 0,1 0 0 0 0,-1 0 0 0 0,1 0 0 0 0,-1 0 0 0 0,0 1 0 0 0,0-1 0 0 0,0 0 0 0 0,-1 0 0 0 0,1 1 0 0 0,-1-1 1 0 0,1 1-1 0 0,-1-1 0 0 0,0 1 0 0 0,0 0 0 0 0,0-1 0 0 0,0 1 0 0 0,0 0 0 0 0,-1 0 0 0 0,1 1 0 0 0,-3-2-18 0 0,-1 1-64 0 0,1 1 0 0 0,-1 0 0 0 0,0 1-1 0 0,1-1 1 0 0,-1 1 0 0 0,0 0 0 0 0,0 1 0 0 0,0-1 0 0 0,1 1 0 0 0,-1 0 0 0 0,0 1-1 0 0,1-1 1 0 0,-1 1 0 0 0,1 0 0 0 0,0 1 0 0 0,-1-1 0 0 0,1 1 0 0 0,0 0 0 0 0,1 0 0 0 0,-1 1-1 0 0,0-1 1 0 0,1 1 0 0 0,0 0 0 0 0,0 0 0 0 0,0 1 0 0 0,-2 3 64 0 0,-3 3-127 0 0,1-1-1 0 0,1 2 1 0 0,0-1 0 0 0,0 1-1 0 0,1 0 1 0 0,0 0 0 0 0,2 1-1 0 0,-1-1 1 0 0,1 1 0 0 0,1 0-1 0 0,0 1 1 0 0,1-1 0 0 0,1 0-1 0 0,0 1 1 0 0,0-1 0 0 0,2 2 127 0 0,-1-7-143 0 0,0-1 0 0 0,1 1 0 0 0,0-1 0 0 0,1 1 0 0 0,0-1 0 0 0,0 0-1 0 0,0 0 1 0 0,1 0 0 0 0,0 0 0 0 0,0 0 0 0 0,1-1 0 0 0,0 1 0 0 0,0-1 0 0 0,1 0 0 0 0,0 0 0 0 0,0 0 0 0 0,0-1 0 0 0,0 0 0 0 0,1 0 0 0 0,0 0 0 0 0,0-1 0 0 0,0 0 0 0 0,1 0-1 0 0,-1 0 1 0 0,1-1 0 0 0,0 0 0 0 0,0 0 0 0 0,7 1 143 0 0,1 1-1031 0 0,18 3-1378 0 0,-9-6-3093 0 0,-7-2-3825 0 0</inkml:trace>
  <inkml:trace contextRef="#ctx0" brushRef="#br0" timeOffset="771.105">1009 424 2369 0 0,'0'0'1579'0'0,"0"0"278"0"0,0 0 537 0 0,0 0 336 0 0,0 0-68 0 0,0 0-315 0 0,0 0-351 0 0,0 0-344 0 0,0 0-267 0 0,0 0-213 0 0,0 0-207 0 0,0 0-165 0 0,32-10-140 0 0,100-36-93 0 0,-69 8 124 0 0,-51 25-501 0 0,154-119 556 0 0,-104 62-769 0 0,-56 61-1076 0 0,-14 25 271 0 0,5-10 821 0 0,1 0 0 0 0,-1 0 0 0 0,1 0-1 0 0,0 0 1 0 0,1 0 0 0 0,-1 0 0 0 0,1 1 0 0 0,1-1 0 0 0,-1 0-1 0 0,1 1 1 0 0,0-1 0 0 0,1 1 0 0 0,-1-1 0 0 0,1 0 0 0 0,0 1-1 0 0,1-1 1 0 0,0 0 0 0 0,0 0 0 0 0,0 0 0 0 0,1 0 0 0 0,-1 0-1 0 0,1-1 1 0 0,1 1 0 0 0,-1-1 0 0 0,1 0 0 0 0,0 0 0 0 0,0 0 0 0 0,1 0-1 0 0,-1-1 1 0 0,2 1 7 0 0,2 0 122 0 0,0-1-1 0 0,0 0 1 0 0,1 0-1 0 0,-1-1 1 0 0,1 0-1 0 0,0-1 1 0 0,0 0 0 0 0,0 0-1 0 0,0-1 1 0 0,0 0-1 0 0,0 0 1 0 0,0-1-1 0 0,1 0 1 0 0,-1-1-1 0 0,0 0 1 0 0,0-1-1 0 0,0 0 1 0 0,0 0-1 0 0,0-1 1 0 0,-1 0 0 0 0,1 0-1 0 0,-1-1 1 0 0,0 0-1 0 0,0-1 1 0 0,0 1-1 0 0,0-2 1 0 0,-1 1-1 0 0,0-1 1 0 0,0 0-1 0 0,2-3-121 0 0,10-11-56 0 0,0 0 0 0 0,-1-1 0 0 0,-2 0 0 0 0,0-2 0 0 0,-1 0 0 0 0,9-20 56 0 0,16-38-7629 0 0,-31 65-3399 0 0</inkml:trace>
</inkml:ink>
</file>

<file path=ppt/ink/ink3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8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7 4153 0 0,'0'0'2864'0'0,"0"0"-1410"0"0,0 0-354 0 0,0 0 59 0 0,0 0 107 0 0,0 0 18 0 0,0 0-66 0 0,0 0-157 0 0,0 0-228 0 0,0 0-184 0 0,0 0-156 0 0,-16-2-129 0 0,-54-2-99 0 0,7 32 59 0 0,51-19-259 0 0,-16 11-19 0 0,0 1 1 0 0,2 2-1 0 0,0 1 0 0 0,2 1 1 0 0,0 1-1 0 0,2 1 1 0 0,1 1-1 0 0,1 1 0 0 0,2 1 1 0 0,1 0-1 0 0,1 1 0 0 0,1 1 1 0 0,2 1-1 0 0,2 0 0 0 0,0 0 1 0 0,3 1-1 0 0,-4 29-46 0 0,11-53-6 0 0,0 0 0 0 0,1 0 0 0 0,0 0 0 0 0,1 0-1 0 0,0 0 1 0 0,0 0 0 0 0,2-1 0 0 0,-1 1 0 0 0,1 0 0 0 0,0-1-1 0 0,1 0 1 0 0,0 0 0 0 0,0 0 0 0 0,1 0 0 0 0,0-1 0 0 0,1 1-1 0 0,0-1 1 0 0,0-1 0 0 0,1 1 0 0 0,0-1 0 0 0,0 0 0 0 0,1-1 0 0 0,-1 1-1 0 0,1-1 1 0 0,1-1 0 0 0,2 2 6 0 0,16 4 109 0 0,1 0-1 0 0,-1-2 1 0 0,2-1 0 0 0,-1-1-1 0 0,1-2 1 0 0,0 0 0 0 0,0-2-1 0 0,0-2 1 0 0,0 0 0 0 0,0-2-1 0 0,1-1 1 0 0,-1-2 0 0 0,-1 0-1 0 0,1-2 1 0 0,0-1 0 0 0,-1-2-1 0 0,-1 0 1 0 0,0-2 0 0 0,21-11-109 0 0,-39 19 80 0 0,0 0-1 0 0,0-1 1 0 0,-1 0 0 0 0,1-1 0 0 0,-1 1 0 0 0,0-1 0 0 0,0-1 0 0 0,0 0 0 0 0,-1 0 0 0 0,0 0 0 0 0,0-1 0 0 0,0 0 0 0 0,-1-1 0 0 0,0 1 0 0 0,-1-1 0 0 0,0 0 0 0 0,0-1 0 0 0,0 1 0 0 0,-1-1 0 0 0,-1 0 0 0 0,1 0 0 0 0,-2 0 0 0 0,1 0 0 0 0,-1 0 0 0 0,0-1 0 0 0,-1 1 0 0 0,0-1 0 0 0,-1-3-80 0 0,-1 7-12 0 0,0 0 1 0 0,-1 0 0 0 0,0 1-1 0 0,-1-1 1 0 0,1 0 0 0 0,-1 1-1 0 0,0 0 1 0 0,0 0 0 0 0,-1 0 0 0 0,1 0-1 0 0,-1 0 1 0 0,0 1 0 0 0,0-1-1 0 0,-1 1 1 0 0,1 0 0 0 0,-1 1-1 0 0,0-1 1 0 0,0 1 0 0 0,-1 0-1 0 0,1 0 1 0 0,0 0 0 0 0,-1 1-1 0 0,0 0 1 0 0,0 0 11 0 0,-12-4-72 0 0,0 1 0 0 0,0 0 0 0 0,0 2 1 0 0,-1 0-1 0 0,1 1 0 0 0,-1 1 0 0 0,-4 0 72 0 0,17 1-30 0 0,-1 0 0 0 0,1 0 1 0 0,-1 1-1 0 0,1 0 0 0 0,-1 0 0 0 0,1 0 1 0 0,0 1-1 0 0,0 0 0 0 0,0 0 0 0 0,0 1 0 0 0,0-1 1 0 0,0 1-1 0 0,0 1 0 0 0,1-1 0 0 0,0 1 1 0 0,0 0-1 0 0,0 0 0 0 0,0 0 0 0 0,0 1 1 0 0,1 0-1 0 0,0 0 0 0 0,-1 1 30 0 0,4-4-2 0 0,0-1-1 0 0,0 0 0 0 0,0 1 1 0 0,1-1-1 0 0,-1 1 1 0 0,1-1-1 0 0,-1 1 1 0 0,1-1-1 0 0,0 1 1 0 0,-1-1-1 0 0,1 1 1 0 0,0 0-1 0 0,0-1 1 0 0,0 1-1 0 0,0-1 0 0 0,0 1 1 0 0,0 0-1 0 0,1-1 1 0 0,-1 1-1 0 0,1-1 1 0 0,-1 1-1 0 0,1-1 1 0 0,-1 1-1 0 0,1-1 1 0 0,0 1-1 0 0,0-1 1 0 0,-1 0-1 0 0,1 1 0 0 0,0-1 1 0 0,0 0-1 0 0,0 0 1 0 0,1 0-1 0 0,-1 0 1 0 0,0 0-1 0 0,0 0 1 0 0,1 0-1 0 0,-1 0 1 0 0,0 0-1 0 0,1 0 1 0 0,-1-1-1 0 0,1 1 3 0 0,63 18 492 0 0,-20-16-270 0 0,-1-2-1 0 0,0-2 1 0 0,1-1-1 0 0,-1-3 1 0 0,0-1-1 0 0,-1-3 1 0 0,1-1 0 0 0,7-5-222 0 0,151-30 237 0 0,-198 43 161 0 0,1 2-3702 0 0,-4 6-6873 0 0,-1-2-960 0 0</inkml:trace>
  <inkml:trace contextRef="#ctx0" brushRef="#br0" timeOffset="252.307">1445 592 15739 0 0,'0'0'953'0'0,"0"0"-417"0"0,0 0-64 0 0,0 0 64 0 0,0 0 16 0 0,0 0-104 0 0,0 0-192 0 0,0 0-120 0 0,0 0-64 0 0,0 0-64 0 0,0 0-48 0 0,0 0-160 0 0,0 0-256 0 0,0 0-408 0 0,0 159-888 0 0,1-159-1609 0 0,-1 3-2384 0 0,2-3-1545 0 0</inkml:trace>
  <inkml:trace contextRef="#ctx0" brushRef="#br0" timeOffset="493.097">1301 106 16379 0 0,'0'0'969'0'0,"0"0"-25"0"0,0 0-224 0 0,0 0-232 0 0,0 0-176 0 0,0 0-192 0 0,0 0-232 0 0,0 0-304 0 0,0 0-96 0 0,0 0-72 0 0,0 0-200 0 0,0 0-425 0 0,0 0-1127 0 0,0 0-2353 0 0,13 52-4601 0 0</inkml:trace>
</inkml:ink>
</file>

<file path=ppt/ink/ink3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4.1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0 12067 0 0,'0'0'773'0'0,"0"0"-238"0"0,0 0 102 0 0,0 0 296 0 0,0 0 208 0 0,0 0 10 0 0,0 0-201 0 0,0 0-282 0 0,-10 35-266 0 0,-29 107-198 0 0,4-39-125 0 0,9-48-2197 0 0,17-36-5394 0 0,6-12-2398 0 0</inkml:trace>
</inkml:ink>
</file>

<file path=ppt/ink/ink3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2.8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0 772 0 0 0,'0'0'652'0'0,"0"0"686"0"0,0 0 279 0 0,0 0 5 0 0,32 1-94 0 0,97 0-90 0 0,-43-22 1060 0 0,110-94 1279 0 0,-145 81-3277 0 0,-9 5-308 0 0,-1-2 0 0 0,-2-2 1 0 0,-1-1-1 0 0,-2-1 0 0 0,-1-3 0 0 0,-2-1 0 0 0,19-29-192 0 0,-47 60-16 0 0,0 0-1 0 0,0-1 0 0 0,-1 0 0 0 0,0 0 0 0 0,0-1 0 0 0,-1 1 0 0 0,0-1 0 0 0,-1 1 0 0 0,0-1 0 0 0,0 0 0 0 0,-1 0 0 0 0,-1 0 0 0 0,1 0 17 0 0,-2 8-45 0 0,1 0 0 0 0,0 0 0 0 0,0 0-1 0 0,0 0 1 0 0,-1 0 0 0 0,1 1-1 0 0,-1-1 1 0 0,0 0 0 0 0,1 0 0 0 0,-1 1-1 0 0,0-1 1 0 0,0 1 0 0 0,0-1-1 0 0,0 0 1 0 0,0 1 0 0 0,0 0 0 0 0,-1-1-1 0 0,1 1 1 0 0,0 0 0 0 0,-1 0-1 0 0,1-1 1 0 0,-1 1 0 0 0,1 0-1 0 0,-1 0 1 0 0,0 1 0 0 0,1-1 0 0 0,-1 0-1 0 0,0 1 1 0 0,0-1 0 0 0,1 1-1 0 0,-1-1 1 0 0,0 1 0 0 0,0 0 0 0 0,0 0-1 0 0,0-1 1 0 0,1 1 0 0 0,-1 1-1 0 0,0-1 1 0 0,0 0 0 0 0,0 0 0 0 0,0 1-1 0 0,1-1 46 0 0,-74 30-1954 0 0,61-17 1935 0 0,0-1 1 0 0,1 1 0 0 0,0 1 0 0 0,2 1 0 0 0,-1-1 0 0 0,2 2-1 0 0,0 0 1 0 0,0 0 0 0 0,2 0 0 0 0,0 1 0 0 0,1 0-1 0 0,1 1 1 0 0,0 0 0 0 0,1 0 0 0 0,1 0 0 0 0,1 0 0 0 0,1 1-1 0 0,0 0 1 0 0,2 16 18 0 0,1-28 59 0 0,0 1 1 0 0,1 0-1 0 0,0-1 0 0 0,0 1 0 0 0,1-1 0 0 0,0 0 1 0 0,0 0-1 0 0,0 0 0 0 0,1 0 0 0 0,0 0 0 0 0,1-1 1 0 0,0 0-1 0 0,0 0 0 0 0,0 0 0 0 0,0 0 0 0 0,1-1 1 0 0,0 0-1 0 0,0 0 0 0 0,0 0 0 0 0,1-1 0 0 0,0 0 1 0 0,0-1-1 0 0,0 1 0 0 0,0-1 0 0 0,6 1-59 0 0,9 4 234 0 0,-1-2 1 0 0,2 0-1 0 0,-1-2 0 0 0,1 0 0 0 0,-1-2 1 0 0,1 0-1 0 0,0-2 0 0 0,7 0-234 0 0,-6-3 123 0 0,0 0 1 0 0,0-2-1 0 0,-1 0 0 0 0,1-2 0 0 0,-1-1 0 0 0,-1 0 1 0 0,1-2-1 0 0,-2 0 0 0 0,1-2 0 0 0,-1 0 0 0 0,-1-2 0 0 0,0 0 1 0 0,-1-1-1 0 0,-1-1 0 0 0,0 0 0 0 0,-1-2 0 0 0,-1 0 0 0 0,-1-1 1 0 0,0 0-1 0 0,-2-1 0 0 0,0-1 0 0 0,10-22-123 0 0,-20 36-58 0 0,0 0 0 0 0,0 0 0 0 0,0-1 1 0 0,-1 0-1 0 0,0 1 0 0 0,-1-1 0 0 0,0 0 0 0 0,0 0 0 0 0,0 0 0 0 0,-1 0 0 0 0,-1 1 0 0 0,0-8 58 0 0,-35 19-2132 0 0,28 2 2071 0 0,1 1 1 0 0,0 0-1 0 0,0 0 0 0 0,1 1 1 0 0,0-1-1 0 0,0 2 0 0 0,1-1 1 0 0,0 0-1 0 0,0 1 0 0 0,1 0 1 0 0,0 0-1 0 0,1 1 0 0 0,0-1 1 0 0,1 0-1 0 0,-1 1 1 0 0,2 0-1 0 0,-1 0 0 0 0,2-1 1 0 0,-1 1-1 0 0,1 0 0 0 0,1 5 61 0 0,2-9 65 0 0,0-1 0 0 0,0 0 0 0 0,0 0 0 0 0,1 0 0 0 0,-1 0-1 0 0,1 0 1 0 0,1-1 0 0 0,-1 0 0 0 0,1 1 0 0 0,-1-2 0 0 0,1 1 0 0 0,0-1 0 0 0,1 1-1 0 0,-1-1 1 0 0,0-1 0 0 0,1 1 0 0 0,0-1 0 0 0,-1 0 0 0 0,1 0 0 0 0,0-1 0 0 0,0 1-1 0 0,0-1 1 0 0,0-1 0 0 0,0 1 0 0 0,6-1-65 0 0,9 0 194 0 0,1 0 0 0 0,0-1 0 0 0,-1-1 1 0 0,1-2-1 0 0,-1 0 0 0 0,0-1 0 0 0,0-1 0 0 0,0-1 0 0 0,-1 0 1 0 0,0-2-1 0 0,0-1 0 0 0,-1 0 0 0 0,0-1 0 0 0,-1-1 0 0 0,-1-1 0 0 0,0 0 1 0 0,0-2-1 0 0,-1 0 0 0 0,-1 0 0 0 0,-1-1 0 0 0,0-1 0 0 0,-1-1 1 0 0,-1 0-1 0 0,-1 0 0 0 0,0-1 0 0 0,-1-1 0 0 0,-2 0 0 0 0,0 0 1 0 0,3-10-195 0 0,-8 17-18 0 0,1 1-66 0 0,0 0 1 0 0,-1 0-1 0 0,0 0 1 0 0,-1-1 0 0 0,-1 1-1 0 0,0-1 1 0 0,0 0-1 0 0,-1 1 1 0 0,-1-1-1 0 0,-1-2 84 0 0,2 13-49 0 0,-1 0-1 0 0,0 1 1 0 0,1-1-1 0 0,-1 0 0 0 0,0 0 1 0 0,0 1-1 0 0,0-1 1 0 0,0 1-1 0 0,0-1 0 0 0,-1 1 1 0 0,1-1-1 0 0,0 1 1 0 0,-1 0-1 0 0,1 0 1 0 0,-1-1-1 0 0,1 1 0 0 0,-1 0 1 0 0,1 0-1 0 0,-1 1 1 0 0,0-1-1 0 0,0 0 0 0 0,1 0 1 0 0,-1 1-1 0 0,0-1 1 0 0,0 1-1 0 0,0 0 0 0 0,0 0 1 0 0,0-1-1 0 0,0 1 1 0 0,1 0-1 0 0,-1 1 1 0 0,0-1-1 0 0,0 0 0 0 0,0 0 1 0 0,0 1-1 0 0,0-1 1 0 0,1 1-1 0 0,-1 0 0 0 0,0-1 1 0 0,0 1-1 0 0,1 0 1 0 0,-1 0-1 0 0,0 0 1 0 0,1 0-1 0 0,-1 0 0 0 0,1 1 1 0 0,0-1-1 0 0,-1 0 1 0 0,1 1-1 0 0,0-1 0 0 0,0 1 1 0 0,0-1-1 0 0,0 1 1 0 0,0 0-1 0 0,0 0 50 0 0,-12 18 82 0 0,1 0-1 0 0,1 1 0 0 0,1 1 1 0 0,1 0-1 0 0,1 0 1 0 0,1 1-1 0 0,1 0 1 0 0,1 0-1 0 0,1 1 0 0 0,1-1 1 0 0,1 1-1 0 0,1 0 1 0 0,2 0-1 0 0,0-1 1 0 0,1 5-82 0 0,0-9-84 0 0,0 1 1 0 0,2-1 0 0 0,0 0 0 0 0,1-1 0 0 0,0 1-1 0 0,2-1 1 0 0,0 0 0 0 0,1 0 0 0 0,1-1-1 0 0,0 0 1 0 0,2-1 0 0 0,0 0 0 0 0,0 0 0 0 0,2-1-1 0 0,5 5 84 0 0,-5-11-2629 0 0,-1-7-5827 0 0,-10-2 2039 0 0</inkml:trace>
  <inkml:trace contextRef="#ctx0" brushRef="#br0" timeOffset="262.742">2252 356 12555 0 0,'0'0'1815'0'0,"0"0"-882"0"0,0 0-222 0 0,0 0 187 0 0,0 0 142 0 0,0 0-59 0 0,0 0-208 0 0,0 0-252 0 0,0 0-228 0 0,-10 33-129 0 0,-31 104-65 0 0,27-45 13 0 0,27 15-1375 0 0,-13-82-3093 0 0,0-14-2866 0 0,0-7-832 0 0</inkml:trace>
  <inkml:trace contextRef="#ctx0" brushRef="#br0" timeOffset="510.74">1900 393 10322 0 0,'0'0'1060'0'0,"0"0"-430"0"0,0 0-63 0 0,0 0 200 0 0,0 0 213 0 0,0 0 108 0 0,0 0-18 0 0,0 0-82 0 0,0 0-84 0 0,0 0-120 0 0,0 0-149 0 0,32-7-122 0 0,102-20-134 0 0,-20 16 208 0 0,64 18-643 0 0,-104 16-5853 0 0,-70-22 4762 0 0,0 1-528 0 0,-1 0-3553 0 0,-1 1-2031 0 0</inkml:trace>
  <inkml:trace contextRef="#ctx0" brushRef="#br0" timeOffset="776.809">1998 758 7602 0 0,'0'0'3299'0'0,"0"0"-2227"0"0,0 0-470 0 0,0 0 366 0 0,0 0 322 0 0,0 0 48 0 0,0 0-164 0 0,0 0-239 0 0,0 0-210 0 0,0 0-148 0 0,0 0-132 0 0,0 0-104 0 0,33-2-81 0 0,108-7-84 0 0,87-21-2241 0 0,-182 23-2644 0 0,-33 4 1161 0 0,4 2-6934 0 0</inkml:trace>
</inkml:ink>
</file>

<file path=ppt/ink/ink3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7.8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5505 0 0,'0'0'2707'0'0,"0"0"-1538"0"0,0 0-512 0 0,0 0 198 0 0,0 0 367 0 0,0 0 295 0 0,0 0 42 0 0,0 0-182 0 0,0 0-249 0 0,0 0-221 0 0,0 0-195 0 0,33 0-155 0 0,108-1-127 0 0,10-20 258 0 0,28-5-1363 0 0,-159 24-58 0 0,17-2-1388 0 0,-12 3-3592 0 0,-9 1-5075 0 0</inkml:trace>
</inkml:ink>
</file>

<file path=ppt/ink/ink3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6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 2328 0 0,'0'0'1798'0'0,"0"0"-663"0"0,0 0-185 0 0,0 0 119 0 0,0 0 163 0 0,0 0 63 0 0,0 0-141 0 0,0 0-274 0 0,0 0-278 0 0,0 0-186 0 0,0 0-59 0 0,0 0 33 0 0,0 0 80 0 0,1 12 22 0 0,10 185 1765 0 0,-7 21-1552 0 0,-26-144-2017 0 0,21-71 356 0 0,-1-6-10126 0 0,1 0 8982 0 0,1 2 20 0 0</inkml:trace>
  <inkml:trace contextRef="#ctx0" brushRef="#br0" timeOffset="376.256">0 27 2897 0 0,'0'0'1475'0'0,"0"0"-403"0"0,0 0-64 0 0,0 0 136 0 0,0 0 134 0 0,0 0 8 0 0,0 0-94 0 0,0 0-104 0 0,0 0-65 0 0,0 0-43 0 0,0 0-78 0 0,0 0-72 0 0,30-3-77 0 0,93-10-97 0 0,160 3 1546 0 0,-268 10-2581 0 0,0 1 0 0 0,0 0 0 0 0,1 2 0 0 0,-1-1 0 0 0,0 2 0 0 0,0 0 0 0 0,-1 1 0 0 0,11 4 379 0 0,-15 2-4776 0 0,-8-3-2364 0 0,-2-5 2302 0 0</inkml:trace>
  <inkml:trace contextRef="#ctx0" brushRef="#br0" timeOffset="615.834">28 531 4337 0 0,'0'0'2705'0'0,"0"0"-1457"0"0,0 0-239 0 0,0 0 326 0 0,0 0 259 0 0,0 0 28 0 0,0 0-133 0 0,0 0-184 0 0,0 0-197 0 0,30-4-211 0 0,98-15-209 0 0,98-9 149 0 0,-180 22-2911 0 0,-16 1-6292 0 0,-19 5-1368 0 0</inkml:trace>
  <inkml:trace contextRef="#ctx0" brushRef="#br0" timeOffset="1453.176">635 594 112 0 0,'0'0'1288'0'0,"0"0"-877"0"0,0 0-92 0 0,0 0 298 0 0,0 0 298 0 0,0 0 204 0 0,0 0 32 0 0,0 0-112 0 0,0 0-172 0 0,0 0-159 0 0,0 0-108 0 0,0 0-75 0 0,-2 19 20 0 0,-1 4-255 0 0,-2 11-24 0 0,1 4 5275 0 0,2-90-579 0 0,9-77-3816 0 0,-4 114-1139 0 0,1 0 0 0 0,0 0 0 0 0,1 0-1 0 0,1 1 1 0 0,0 0 0 0 0,1 0 0 0 0,0 0 0 0 0,1 1 0 0 0,1 0 0 0 0,0 1 0 0 0,9-10-7 0 0,-18 22-75 0 0,1-1-1 0 0,0 0 1 0 0,-1 0 0 0 0,1 1 0 0 0,0-1 0 0 0,-1 1 0 0 0,1-1 0 0 0,0 0-1 0 0,0 1 1 0 0,-1 0 0 0 0,1-1 0 0 0,0 1 0 0 0,0-1 0 0 0,0 1-1 0 0,0 0 1 0 0,-1-1 0 0 0,1 1 0 0 0,0 0 0 0 0,0 0 0 0 0,0 0 0 0 0,0 0-1 0 0,0 0 1 0 0,0 0 0 0 0,0 0 0 0 0,0 0 0 0 0,0 0 0 0 0,-1 0-1 0 0,1 1 1 0 0,0-1 0 0 0,0 0 0 0 0,0 1 0 0 0,0-1 0 0 0,0 0 0 0 0,-1 1-1 0 0,1-1 1 0 0,0 1 0 0 0,0-1 0 0 0,0 1 75 0 0,14 17-8008 0 0,-12-14 4927 0 0,-1 0-5471 0 0</inkml:trace>
  <inkml:trace contextRef="#ctx0" brushRef="#br0" timeOffset="1823.545">952 428 4585 0 0,'0'0'1211'0'0,"0"0"-367"0"0,0 0-17 0 0,0 0 220 0 0,0 0 101 0 0,0 0-77 0 0,0 0-244 0 0,0 0-292 0 0,0 0-257 0 0,0 0-171 0 0,0 0-79 0 0,0 0-36 0 0,0 0-3 0 0,-12 29-1 0 0,-37 91 12 0 0,39-74 17 0 0,13-43-11 0 0,0 0 143 0 0,0-1-1 0 0,1 1 1 0 0,-1-1 0 0 0,1 0 0 0 0,-1 0-1 0 0,1-1 1 0 0,0 1 0 0 0,-1-1 0 0 0,1 0-1 0 0,0 0 1 0 0,0 0 0 0 0,0 0 0 0 0,0-1-1 0 0,0 1 1 0 0,0-1 0 0 0,0 0 0 0 0,0 0-1 0 0,0-1 1 0 0,0 1 0 0 0,0-1-1 0 0,0 0 1 0 0,0 0 0 0 0,0 0 0 0 0,-1-1-1 0 0,1 1 1 0 0,0-1 0 0 0,-1 0 0 0 0,1 0-1 0 0,-1 0 1 0 0,0 0 0 0 0,1-1 0 0 0,-1 1-1 0 0,0-1 1 0 0,-1 0 0 0 0,1 0-1 0 0,1-2-148 0 0,4-2 140 0 0,-1-1 0 0 0,0 0 0 0 0,0-1 0 0 0,-1 1 0 0 0,0-1 0 0 0,-1-1 0 0 0,0 1-1 0 0,0-1 1 0 0,-1 0 0 0 0,0 0 0 0 0,-1 0 0 0 0,0 0 0 0 0,-1-1 0 0 0,0 1 0 0 0,0-1-1 0 0,-1 1 1 0 0,-1-2-140 0 0,0 11-44 0 0,0-1 0 0 0,0 1 0 0 0,-1 0 0 0 0,1-1 0 0 0,0 1 0 0 0,-1-1 0 0 0,0 1 0 0 0,1 0-1 0 0,-1-1 1 0 0,0 1 0 0 0,1 0 0 0 0,-1 0 0 0 0,0 0 0 0 0,0-1 0 0 0,0 1 0 0 0,0 0 0 0 0,0 0 0 0 0,-1 0 0 0 0,1 1-1 0 0,0-1 1 0 0,0 0 0 0 0,-1 0 0 0 0,1 1 0 0 0,0-1 0 0 0,-1 1 0 0 0,1-1 0 0 0,0 1 0 0 0,-1-1 0 0 0,1 1 0 0 0,-1 0-1 0 0,1 0 1 0 0,-1 0 0 0 0,1-1 0 0 0,-1 2 0 0 0,1-1 0 0 0,0 0 0 0 0,-1 0 0 0 0,1 0 0 0 0,-1 1 0 0 0,0-1 44 0 0,-60 16-7867 0 0,46-8 2546 0 0,2 0 40 0 0</inkml:trace>
  <inkml:trace contextRef="#ctx0" brushRef="#br0" timeOffset="2284.467">1362 413 1928 0 0,'0'0'741'0'0,"0"0"-173"0"0,0 0 149 0 0,0 0 318 0 0,0 0 263 0 0,0 0 19 0 0,0 0-126 0 0,0 0-227 0 0,0 0-275 0 0,0 0-213 0 0,0 0-148 0 0,0 0-136 0 0,-26 22-127 0 0,-81 66-77 0 0,79-49-32 0 0,29-33 28 0 0,1-2 119 0 0,0 0-1 0 0,0 1 0 0 0,1-1 1 0 0,-1-1-1 0 0,1 1 1 0 0,0 0-1 0 0,0-1 1 0 0,0 1-1 0 0,1-1 0 0 0,-1 0 1 0 0,1 0-1 0 0,0 0 1 0 0,0-1-1 0 0,0 1 1 0 0,0-1-1 0 0,0 0 1 0 0,0 0-1 0 0,0 0 0 0 0,1-1 1 0 0,-1 1-1 0 0,1-1 1 0 0,-1 0-1 0 0,1-1 1 0 0,0 1-1 0 0,-1-1 1 0 0,1 0-1 0 0,0 0 0 0 0,-1 0 1 0 0,1 0-1 0 0,0-1 1 0 0,-1 0-1 0 0,4-1-102 0 0,3 0 347 0 0,-1 0 0 0 0,0-1 0 0 0,0 0 0 0 0,0 0 0 0 0,0-1 0 0 0,-1-1-1 0 0,1 1 1 0 0,-1-2 0 0 0,0 1 0 0 0,0-1 0 0 0,-1-1 0 0 0,0 1 0 0 0,0-1 0 0 0,-1-1 0 0 0,1 1 0 0 0,3-7-347 0 0,94-144 1469 0 0,-99 148-1502 0 0,0 0-1 0 0,0-1 1 0 0,-1 1-1 0 0,-1-1 0 0 0,1 0 1 0 0,-2 0-1 0 0,0 0 1 0 0,0 0-1 0 0,-1-1 0 0 0,0 1 1 0 0,-1-1-1 0 0,0 1 1 0 0,-1-1-1 0 0,-1 0 0 0 0,1 1 1 0 0,-3-10 33 0 0,0 17-138 0 0,1 0 0 0 0,-1-1 0 0 0,1 2 0 0 0,-1-1 0 0 0,0 0 0 0 0,-1 0 0 0 0,1 1-1 0 0,-1 0 1 0 0,1 0 0 0 0,-1 0 0 0 0,0 0 0 0 0,0 0 0 0 0,0 1 0 0 0,0 0 0 0 0,-1 0 0 0 0,1 0 0 0 0,-1 0 0 0 0,1 1 0 0 0,-1 0 0 0 0,0 0 0 0 0,1 0 0 0 0,-1 0 0 0 0,0 1 0 0 0,0-1 0 0 0,0 1 0 0 0,0 1 0 0 0,1-1 0 0 0,-1 1 0 0 0,0 0-1 0 0,0 0 1 0 0,1 0 0 0 0,-1 0 0 0 0,1 1 0 0 0,-1 0 0 0 0,1 0 0 0 0,0 0 0 0 0,-1 0 0 0 0,1 1 0 0 0,-3 3 138 0 0,-3-1-112 0 0,0 1 0 0 0,0 1 0 0 0,1 0 0 0 0,0 1 1 0 0,0-1-1 0 0,1 2 0 0 0,0-1 0 0 0,1 1 0 0 0,0 0 0 0 0,0 1 0 0 0,1-1 0 0 0,0 1 0 0 0,0 1 1 0 0,1-1-1 0 0,1 1 0 0 0,0 0 0 0 0,0 0 0 0 0,1 0 0 0 0,0 1 0 0 0,0 5 112 0 0,3-10 27 0 0,0 0 0 0 0,0 0 0 0 0,0 0 0 0 0,1 0 0 0 0,0 0 0 0 0,0 0 0 0 0,0 0 0 0 0,1-1 0 0 0,0 1 0 0 0,1-1 0 0 0,-1 1 0 0 0,1-1 0 0 0,1 0 0 0 0,-1 0 0 0 0,1 0 0 0 0,0 0 0 0 0,0-1 0 0 0,1 1 0 0 0,-1-1-1 0 0,1 0 1 0 0,0-1 0 0 0,1 1 0 0 0,2 1-27 0 0,6 4 80 0 0,1-1 0 0 0,1 0 0 0 0,0-1 0 0 0,0 0 0 0 0,1-2 0 0 0,0 0 0 0 0,0 0-1 0 0,0-2 1 0 0,1 0 0 0 0,-1-1 0 0 0,3-1-80 0 0,72 4-6572 0 0,-76-6-1931 0 0</inkml:trace>
</inkml:ink>
</file>

<file path=ppt/ink/ink3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31.4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8514 0 0,'0'0'1229'0'0,"0"0"-391"0"0,0 0-329 0 0,0 0-34 0 0,0 0 129 0 0,0 0 135 0 0,0 0 87 0 0,0 0-34 0 0,0 0-157 0 0,0 0-202 0 0,-6 24-184 0 0,-45 158 30 0 0,42-154-948 0 0,-17 59 1484 0 0,19-58-4082 0 0,2 0-4035 0 0,4-25 1603 0 0</inkml:trace>
</inkml:ink>
</file>

<file path=ppt/ink/ink3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31.8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90 8978 0 0,'0'0'932'0'0,"0"0"-112"0"0,0 0-126 0 0,0 0 87 0 0,0 0 191 0 0,0 0 171 0 0,0 0 70 0 0,0 0-88 0 0,0 0-231 0 0,0 0-290 0 0,0 0-259 0 0,0-3-250 0 0,0-6-108 0 0,0 25-4 0 0,0 29 104 0 0,0 294 943 0 0,0 170-2560 0 0,-6-441-1437 0 0,-10-28-5959 0 0,12-32 2666 0 0</inkml:trace>
  <inkml:trace contextRef="#ctx0" brushRef="#br0" timeOffset="448.858">0 24 11378 0 0,'0'0'1019'0'0,"0"0"-368"0"0,0 0-317 0 0,0 0-77 0 0,0 0 20 0 0,0 0 55 0 0,0 0 72 0 0,0 0 57 0 0,0 0 21 0 0,32 2-34 0 0,102 11-57 0 0,-42 16 26 0 0,-70-18-328 0 0,2-2-36 0 0,0 2 1 0 0,-1 1 0 0 0,-1 1 0 0 0,0 1 0 0 0,0 1 0 0 0,-2 0 0 0 0,0 2 0 0 0,0 0 0 0 0,-2 2-1 0 0,5 5-53 0 0,-19-18 39 0 0,0-1-1 0 0,-1 1 1 0 0,1 0-1 0 0,-1 1 1 0 0,0-1-1 0 0,-1 1 1 0 0,0-1-1 0 0,0 1 0 0 0,0 0 1 0 0,-1-1-1 0 0,1 1 1 0 0,-2 0-1 0 0,1 0 1 0 0,-1 0-1 0 0,0 0 1 0 0,-1 0-1 0 0,1 0 0 0 0,-1 0 1 0 0,-1 0-1 0 0,1 0 1 0 0,-1-1-1 0 0,0 1 1 0 0,-2 1-39 0 0,-4 11 169 0 0,-1 0 1 0 0,-2-1 0 0 0,1-1 0 0 0,-2 0-1 0 0,-1 0 1 0 0,0-1 0 0 0,-3 2-170 0 0,-94 123 871 0 0,107-137-866 0 0,0 1 1 0 0,0-1 0 0 0,1 0-1 0 0,-1 1 1 0 0,1-1 0 0 0,0 1 0 0 0,0 0-1 0 0,1 0 1 0 0,-1 0 0 0 0,1 0-1 0 0,0 0 1 0 0,1 0 0 0 0,-1 0-1 0 0,1 0 1 0 0,0 0 0 0 0,0 0-1 0 0,1 0 1 0 0,-1 0 0 0 0,1 0-1 0 0,0 0 1 0 0,0 0 0 0 0,1 0 0 0 0,0 0-1 0 0,0 0 1 0 0,0-1 0 0 0,0 1-1 0 0,1-1 1 0 0,-1 1 0 0 0,1-1-1 0 0,1 1-5 0 0,4 2 41 0 0,0-1 0 0 0,1 1 0 0 0,0-2-1 0 0,0 1 1 0 0,0-1 0 0 0,0 0-1 0 0,1-1 1 0 0,0 0 0 0 0,0-1 0 0 0,0 0-1 0 0,0 0 1 0 0,1-1 0 0 0,-1-1-1 0 0,1 1 1 0 0,-1-2 0 0 0,2 1-41 0 0,66 0-3721 0 0,-70-1 2979 0 0,8-3-8093 0 0,-11 3 889 0 0</inkml:trace>
  <inkml:trace contextRef="#ctx0" brushRef="#br0" timeOffset="780.213">998 543 6993 0 0,'0'0'1370'0'0,"0"0"-219"0"0,0 0-40 0 0,0 0 61 0 0,0 0 0 0 0,0 0-130 0 0,0 0-183 0 0,0 0-175 0 0,0 0-156 0 0,0 0-148 0 0,0 0-128 0 0,0 0-97 0 0,-20 35-46 0 0,-60 106-11 0 0,78-138-90 0 0,0 0 0 0 0,0 0-1 0 0,0 0 1 0 0,0 0 0 0 0,0 0 0 0 0,0 0 0 0 0,1 1 0 0 0,0-1 0 0 0,0 1 0 0 0,0-1 0 0 0,0 1 0 0 0,0-1 0 0 0,1 1 0 0 0,-1-1 0 0 0,1 1 0 0 0,0 0 0 0 0,0-1 0 0 0,0 1 0 0 0,1 0 0 0 0,-1 0-8 0 0,3 5 41 0 0,-1-2 42 0 0,1 0 1 0 0,0-1 0 0 0,0 1-1 0 0,1-1 1 0 0,0 0 0 0 0,0 0-1 0 0,0 0 1 0 0,1-1 0 0 0,0 1 0 0 0,0-1-1 0 0,0 0 1 0 0,1 0 0 0 0,-1-1-1 0 0,1 0 1 0 0,0 0 0 0 0,0 0-1 0 0,1-1 1 0 0,-1 0 0 0 0,1 0-1 0 0,0 0 1 0 0,0-1 0 0 0,0 0-1 0 0,0-1 1 0 0,0 1 0 0 0,0-1-1 0 0,0-1 1 0 0,0 1 0 0 0,1-1 0 0 0,-1-1-1 0 0,0 1 1 0 0,0-1 0 0 0,0 0-1 0 0,0-1 1 0 0,0 0 0 0 0,0 0-1 0 0,0 0 1 0 0,0-1 0 0 0,-1 0-1 0 0,1 0 1 0 0,3-3-84 0 0,-3 2 63 0 0,0 0 0 0 0,-1-1-1 0 0,1 0 1 0 0,-1 0 0 0 0,0 0-1 0 0,0-1 1 0 0,0 0 0 0 0,-1 0 0 0 0,0 0-1 0 0,0-1 1 0 0,-1 1 0 0 0,1-1 0 0 0,-2-1-1 0 0,1 1 1 0 0,-1 0 0 0 0,0-1-1 0 0,0 0 1 0 0,-1 1 0 0 0,0-1 0 0 0,-1 0-1 0 0,1 0 1 0 0,-1 0 0 0 0,-1 0 0 0 0,0-1-1 0 0,0 1 1 0 0,-1 0 0 0 0,-1-8-63 0 0,1 11-181 0 0,0 0 1 0 0,-1-1-1 0 0,0 1 0 0 0,0 0 1 0 0,0 0-1 0 0,0 0 1 0 0,-1 0-1 0 0,0 0 1 0 0,0 1-1 0 0,0-1 1 0 0,-1 1-1 0 0,0 0 0 0 0,0 0 1 0 0,0 0-1 0 0,0 1 1 0 0,0-1-1 0 0,-1 1 1 0 0,1 0-1 0 0,-1 0 0 0 0,0 0 1 0 0,0 1-1 0 0,-3-1 181 0 0,-119-26-10850 0 0,100 28 6313 0 0,8 1 1580 0 0</inkml:trace>
  <inkml:trace contextRef="#ctx0" brushRef="#br0" timeOffset="1201.477">1633 602 9906 0 0,'0'0'623'0'0,"0"0"-108"0"0,0 0 97 0 0,0 0 156 0 0,0 0 78 0 0,0 0-30 0 0,0 0-103 0 0,0 0-85 0 0,0 0-92 0 0,-32 30-105 0 0,-98 94-137 0 0,90-66-71 0 0,40-50-202 0 0,0-5 13 0 0,-1 0 0 0 0,1 0 0 0 0,0 0 0 0 0,0 0 1 0 0,0 0-1 0 0,1 0 0 0 0,-1 0 0 0 0,1-1 0 0 0,-1 1 1 0 0,1 0-1 0 0,0 0 0 0 0,0 0 0 0 0,0-1 0 0 0,1 1 1 0 0,-1-1-1 0 0,1 1 0 0 0,-1-1 0 0 0,1 1 0 0 0,0-1 1 0 0,0 0-1 0 0,0 0 0 0 0,0 0 0 0 0,0 0 0 0 0,0 0 1 0 0,1 0-1 0 0,-1-1 0 0 0,1 1 0 0 0,-1-1 0 0 0,1 1 1 0 0,-1-1-1 0 0,1 0 0 0 0,0 0 0 0 0,0 0 0 0 0,0-1 1 0 0,-1 1-1 0 0,1-1 0 0 0,0 1 0 0 0,0-1 0 0 0,0 0 1 0 0,0 0-1 0 0,0 0 0 0 0,0-1-34 0 0,5 2 197 0 0,-1-1 0 0 0,1-1 0 0 0,-1 1 1 0 0,0-1-1 0 0,1-1 0 0 0,-1 1 0 0 0,0-1 0 0 0,0 0 1 0 0,0-1-1 0 0,0 0 0 0 0,0 0 0 0 0,-1 0 0 0 0,1-1 1 0 0,-1 0-1 0 0,0 0 0 0 0,0-1 0 0 0,-1 0 0 0 0,1 0 0 0 0,-1 0 1 0 0,0 0-1 0 0,1-2-197 0 0,16-20 32 0 0,-1-2 1 0 0,-1 0-1 0 0,-2-1 1 0 0,0 0-1 0 0,-2-2 1 0 0,-2 0-1 0 0,-1 0 1 0 0,-1-2-1 0 0,-2 1 1 0 0,-1-1-1 0 0,-2-1 1 0 0,-1 0-1 0 0,-2 0 1 0 0,0-25-33 0 0,-3 41-246 0 0,-1 0 0 0 0,-1 0 0 0 0,0 0 0 0 0,-1 0 0 0 0,-1 0 0 0 0,-1 1 0 0 0,-1-1 0 0 0,0 1 0 0 0,-2 0-1 0 0,0 1 1 0 0,0-1 0 0 0,-2 1 0 0 0,0 1 0 0 0,-1 0 0 0 0,-2-1 246 0 0,10 13-17 0 0,-1 1-1 0 0,0 0 1 0 0,0 0-1 0 0,0 0 1 0 0,0 0-1 0 0,-1 1 0 0 0,1-1 1 0 0,-1 1-1 0 0,1 0 1 0 0,-1 0-1 0 0,0 0 0 0 0,0 0 1 0 0,0 1-1 0 0,0-1 1 0 0,0 1-1 0 0,0 0 0 0 0,0 1 1 0 0,0-1-1 0 0,0 1 1 0 0,-1-1-1 0 0,1 1 0 0 0,0 0 1 0 0,0 1-1 0 0,-1-1 1 0 0,1 1-1 0 0,0 0 1 0 0,0 0-1 0 0,0 0 0 0 0,0 1 1 0 0,0-1-1 0 0,0 1 1 0 0,-1 0 17 0 0,-5 4 20 0 0,1 0 1 0 0,-1 0-1 0 0,1 1 1 0 0,1 0 0 0 0,-1 1-1 0 0,1 0 1 0 0,0 0 0 0 0,1 1-1 0 0,0 0 1 0 0,0 0-1 0 0,-2 5-20 0 0,1 2 53 0 0,0 0 0 0 0,1 1 0 0 0,1 0 0 0 0,1 0-1 0 0,0 0 1 0 0,1 0 0 0 0,1 1 0 0 0,1 0-1 0 0,0 0 1 0 0,2 0 0 0 0,-1-1 0 0 0,2 1 0 0 0,1 0-1 0 0,0 0 1 0 0,1-1 0 0 0,1 1 0 0 0,1-1 0 0 0,0 0-1 0 0,1 0 1 0 0,1 0 0 0 0,1-1 0 0 0,0 0-1 0 0,1-1 1 0 0,0 0 0 0 0,2 0 0 0 0,-1-1 0 0 0,2 0-1 0 0,0-1 1 0 0,1 0 0 0 0,0-1 0 0 0,6 3-53 0 0,1 3 17 0 0,2-1 1 0 0,0-1-1 0 0,1-1 0 0 0,0-1 1 0 0,2-1-1 0 0,-1-1 0 0 0,1-1 1 0 0,1-1-1 0 0,6 0-17 0 0,26 2-3597 0 0,3-8-3639 0 0,-45-4-2661 0 0</inkml:trace>
</inkml:ink>
</file>

<file path=ppt/ink/ink3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02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398 905 7162 0 0,'0'0'1573'0'0,"0"0"-28"0"0,0 0 47 0 0,0 0-5 0 0,0 0-220 0 0,0 0-359 0 0,-33 2-322 0 0,-106 8-173 0 0,135-10-467 0 0,-1 0 0 0 0,0 0-1 0 0,1 1 1 0 0,-1 0 0 0 0,0-1 0 0 0,1 1-1 0 0,-1 1 1 0 0,1-1 0 0 0,-1 1 0 0 0,1 0 0 0 0,0 0-1 0 0,0 0 1 0 0,0 0 0 0 0,0 1 0 0 0,0 0 0 0 0,-1 1-46 0 0,-7 6 187 0 0,2-5-130 0 0,1 0 0 0 0,0 1 0 0 0,0 0-1 0 0,0 0 1 0 0,1 1 0 0 0,0 1 0 0 0,0-1 0 0 0,1 1-1 0 0,0 0 1 0 0,1 1 0 0 0,-1-1 0 0 0,2 2 0 0 0,-1-1 0 0 0,1 0-1 0 0,1 1 1 0 0,-1 0 0 0 0,2 0 0 0 0,-1 0 0 0 0,2 1-1 0 0,-1-1 1 0 0,1 1 0 0 0,1-1 0 0 0,0 1 0 0 0,0 0-1 0 0,2 10-56 0 0,1-16 25 0 0,0-1-1 0 0,0 1 0 0 0,1-1 0 0 0,0 0 0 0 0,0 0 0 0 0,0 0 0 0 0,0 0 1 0 0,1 0-1 0 0,-1-1 0 0 0,1 1 0 0 0,0-1 0 0 0,0 0 0 0 0,0 0 0 0 0,1 0 1 0 0,-1-1-1 0 0,1 0 0 0 0,-1 0 0 0 0,1 0 0 0 0,0 0 0 0 0,0 0 0 0 0,0-1 1 0 0,-1 0-1 0 0,1 0 0 0 0,1-1 0 0 0,-1 1 0 0 0,0-1 0 0 0,0 0 0 0 0,0-1 0 0 0,0 1 1 0 0,0-1-1 0 0,0 0 0 0 0,0 0 0 0 0,0 0 0 0 0,0-1 0 0 0,-1 0 0 0 0,1 0 1 0 0,0 0-1 0 0,-1 0 0 0 0,0-1 0 0 0,2-1-24 0 0,24-16 169 0 0,-2-1 0 0 0,-1-1 0 0 0,0-2 0 0 0,-2 0 0 0 0,0-2 0 0 0,-2-1 0 0 0,-1 0 0 0 0,13-24-169 0 0,5 6-618 0 0,-39 45 279 0 0,-1 12-484 0 0,-4 42 411 0 0,2-48 410 0 0,0 0 0 0 0,0 0 0 0 0,1 0 0 0 0,0 0 0 0 0,0 0 0 0 0,0 0 0 0 0,1 1 0 0 0,-1-1-1 0 0,2 0 1 0 0,-1 0 0 0 0,1 1 0 0 0,0-1 0 0 0,0 0 0 0 0,1 0 0 0 0,-1 0 0 0 0,1 0 0 0 0,1 0 0 0 0,-1-1-1 0 0,1 1 1 0 0,0 0 0 0 0,0-1 0 0 0,1 0 0 0 0,0 0 0 0 0,0 0 0 0 0,0 0 0 0 0,0-1 0 0 0,1 0 0 0 0,-1 1-1 0 0,1-2 1 0 0,0 1 0 0 0,1 0 0 0 0,1 0 2 0 0,3-1 50 0 0,0-1-1 0 0,1 0 0 0 0,0-1 1 0 0,-1 0-1 0 0,1 0 1 0 0,0-1-1 0 0,-1-1 0 0 0,1 0 1 0 0,0 0-1 0 0,-1-1 1 0 0,1 0-1 0 0,-1-1 0 0 0,0 0 1 0 0,0-1-1 0 0,0 0 1 0 0,0-1-1 0 0,0 1 0 0 0,-1-2 1 0 0,0 0-1 0 0,0 0 1 0 0,2-3-50 0 0,20-16 210 0 0,-1-1 0 0 0,-1-2 0 0 0,-2-1 0 0 0,0-1 1 0 0,0-5-211 0 0,1-3 34 0 0,-1-2 1 0 0,-3-1 0 0 0,-1-1 0 0 0,-2-1 0 0 0,-2 0 0 0 0,-2-2 0 0 0,10-42-35 0 0,-18 52-53 0 0,-1 1 1 0 0,-2-2-1 0 0,-2 1 1 0 0,0 0-1 0 0,-3-1 1 0 0,-2-21 52 0 0,2 56-26 0 0,-1-1 0 0 0,0 0 0 0 0,1 0 0 0 0,-1 0 1 0 0,0 0-1 0 0,0 1 0 0 0,0-1 0 0 0,-1 0 0 0 0,1 0 0 0 0,0 0 0 0 0,-1 1 1 0 0,1-1-1 0 0,-1 0 0 0 0,1 0 0 0 0,-1 1 0 0 0,0-1 0 0 0,0 0 0 0 0,0 1 0 0 0,0-1 1 0 0,0 1-1 0 0,0-1 0 0 0,0 1 0 0 0,0 0 0 0 0,0-1 0 0 0,-1 1 0 0 0,1 0 1 0 0,-1 0-1 0 0,1 0 0 0 0,-1 0 0 0 0,1 0 0 0 0,-1 0 0 0 0,0 0 0 0 0,1 1 0 0 0,-1-1 1 0 0,0 1-1 0 0,0-1 0 0 0,1 1 0 0 0,-1-1 0 0 0,0 1 0 0 0,0 0 0 0 0,0 0 1 0 0,0 0-1 0 0,1 0 0 0 0,-1 0 0 0 0,0 1 0 0 0,0-1 0 0 0,0 0 0 0 0,1 1 0 0 0,-1-1 1 0 0,0 1-1 0 0,0 0 0 0 0,1-1 0 0 0,-2 2 26 0 0,-13 13-85 0 0,2 1-1 0 0,0 1 1 0 0,0 0 0 0 0,2 1-1 0 0,0 0 1 0 0,1 1 0 0 0,1 0-1 0 0,0 1 1 0 0,2 0 85 0 0,-7 10 16 0 0,2 1-1 0 0,1 0 1 0 0,1 1 0 0 0,2 0 0 0 0,1 0-1 0 0,2 1 1 0 0,1 0 0 0 0,2 0 0 0 0,0 0 0 0 0,3 0-1 0 0,1 1 1 0 0,2 9-16 0 0,0-27 56 0 0,1-1-1 0 0,0 1 0 0 0,1-1 1 0 0,1 0-1 0 0,0 0 0 0 0,1 0 1 0 0,1-1-1 0 0,0 0 0 0 0,1-1 1 0 0,0 0-1 0 0,1 0 0 0 0,1-1 1 0 0,0 0-1 0 0,0-1 0 0 0,1 0 1 0 0,1-1-1 0 0,0 0 0 0 0,0-1 1 0 0,1 0-1 0 0,0-2 0 0 0,0 1 1 0 0,1-2-1 0 0,0 0 0 0 0,0 0 1 0 0,1-2-1 0 0,-1 0 1 0 0,1 0-1 0 0,2-2-55 0 0,-7 0 72 0 0,0-2 0 0 0,0 1 0 0 0,0-1 0 0 0,0-1 1 0 0,0 0-1 0 0,0-1 0 0 0,0 0 0 0 0,0-1 0 0 0,-1 0 0 0 0,1 0 0 0 0,-1-1 1 0 0,1 0-1 0 0,-1-1 0 0 0,-1-1 0 0 0,1 1 0 0 0,-1-1 0 0 0,0-1 0 0 0,0 0 1 0 0,-1 0-1 0 0,0-1 0 0 0,4-5-72 0 0,-3 5 20 0 0,-2-1 0 0 0,1-1 0 0 0,-1 1 0 0 0,-1-1 0 0 0,1-1 0 0 0,-2 1 0 0 0,1-1 1 0 0,-2 0-1 0 0,1 0 0 0 0,-2 0 0 0 0,1-1 0 0 0,-2 0 0 0 0,1 1 0 0 0,-2-1 0 0 0,1 0 0 0 0,-2 0 0 0 0,1 0 1 0 0,-2 0-1 0 0,0 0 0 0 0,0 0 0 0 0,-1 0 0 0 0,0 1 0 0 0,-1-1 0 0 0,0 1 0 0 0,-1-1 0 0 0,-1 1 0 0 0,0 0 0 0 0,0 1 1 0 0,-1-1-1 0 0,-5-7-20 0 0,4 11-111 0 0,0 0-1 0 0,-1 0 1 0 0,0 1 0 0 0,0 0 0 0 0,0 0 0 0 0,-1 1 0 0 0,1 0 0 0 0,-1 0 0 0 0,0 1 0 0 0,-1 0 0 0 0,1 1 0 0 0,-1 0 0 0 0,0 0-1 0 0,0 1 1 0 0,0 1 0 0 0,0 0 0 0 0,0 0 0 0 0,0 0 0 0 0,0 2 0 0 0,0-1 0 0 0,0 1 0 0 0,0 1 111 0 0,-7 0-651 0 0,0 1 0 0 0,1 1 0 0 0,-1 1-1 0 0,1 0 1 0 0,0 1 0 0 0,1 1 0 0 0,-1 1 0 0 0,2 0 0 0 0,-1 0 0 0 0,1 2 0 0 0,0 0 0 0 0,-8 7 651 0 0,-2 6-5363 0 0,6-8-2185 0 0</inkml:trace>
  <inkml:trace contextRef="#ctx0" brushRef="#br0" timeOffset="336.057">1785 718 5873 0 0,'0'0'3265'0'0,"0"0"-1099"0"0,0 0-347 0 0,0 0-200 0 0,0 0-338 0 0,0 0-350 0 0,-35 19-280 0 0,-104 65-153 0 0,134-82-465 0 0,1 1 1 0 0,0-1 0 0 0,-1 1 0 0 0,1-1 0 0 0,1 1 0 0 0,-1 0 0 0 0,0 1 0 0 0,1-1 0 0 0,-1 0 0 0 0,1 1 0 0 0,0 0-1 0 0,0 0 1 0 0,1 0 0 0 0,-1 0 0 0 0,1 0 0 0 0,0 1 0 0 0,0-1 0 0 0,-1 4-34 0 0,-1 4 84 0 0,1-5-37 0 0,0 1-1 0 0,0 0 0 0 0,0 0 0 0 0,1 0 0 0 0,0 1 0 0 0,1-1 1 0 0,0 0-1 0 0,0 1 0 0 0,1-1 0 0 0,0 1 0 0 0,0-1 1 0 0,1 1-1 0 0,0-1 0 0 0,1 0 0 0 0,-1 1 0 0 0,2-1 0 0 0,-1 0 1 0 0,1 0-1 0 0,0 0 0 0 0,1-1 0 0 0,0 1 0 0 0,0-1 1 0 0,1 0-1 0 0,0 0 0 0 0,0 0 0 0 0,0-1 0 0 0,1 0 0 0 0,0 0 1 0 0,0 0-1 0 0,1-1 0 0 0,-1 0 0 0 0,1 0 0 0 0,1 0 1 0 0,-1-1-1 0 0,4 2-46 0 0,-4-3 107 0 0,1 0 0 0 0,-1-1 1 0 0,1 1-1 0 0,0-1 0 0 0,-1-1 1 0 0,1 1-1 0 0,0-2 0 0 0,0 1 1 0 0,0-1-1 0 0,0 0 0 0 0,0 0 1 0 0,0-1-1 0 0,0 0 0 0 0,0-1 1 0 0,0 0-1 0 0,-1 0 0 0 0,1 0 1 0 0,-1-1-1 0 0,1 0 0 0 0,-1-1 1 0 0,0 0-1 0 0,0 0 0 0 0,-1 0 1 0 0,1-1-1 0 0,1-1-107 0 0,0-3 57 0 0,0-1 1 0 0,0 0-1 0 0,-1 0 0 0 0,0 0 1 0 0,-1-1-1 0 0,-1 0 0 0 0,1 0 1 0 0,-2 0-1 0 0,1-1 0 0 0,-2 0 1 0 0,1 0-1 0 0,-2 0 0 0 0,1 0 1 0 0,-2 0-1 0 0,0 0 0 0 0,0-1-57 0 0,-1 0-803 0 0,-1 1 0 0 0,0-1 0 0 0,-1 1 0 0 0,0-1 0 0 0,0 1 1 0 0,-2 0-1 0 0,0 0 0 0 0,0 0 0 0 0,-1 0 0 0 0,-1-1 803 0 0,-6-9-6352 0 0,4 6-3281 0 0</inkml:trace>
  <inkml:trace contextRef="#ctx0" brushRef="#br0" timeOffset="1202.593">2121 913 8594 0 0,'0'0'2270'0'0,"0"0"-1129"0"0,0 0-94 0 0,0 0 273 0 0,0 0 78 0 0,0 0-75 0 0,0 0-115 0 0,0 0-190 0 0,0 0-167 0 0,0 0-249 0 0,0 0-289 0 0,0 0-175 0 0,3 2-108 0 0,3 26-42 0 0,-7-26 3 0 0,1 0 1 0 0,0-1-1 0 0,-1 1 0 0 0,1 0 1 0 0,0 0-1 0 0,0-1 0 0 0,0 1 1 0 0,0 0-1 0 0,1 0 0 0 0,-1-1 1 0 0,0 1-1 0 0,1 0 0 0 0,-1-1 0 0 0,1 1 1 0 0,0 0-1 0 0,0-1 0 0 0,-1 1 1 0 0,1-1-1 0 0,0 1 0 0 0,0-1 1 0 0,0 1-1 0 0,0-1 0 0 0,1 0 1 0 0,-1 0-1 0 0,0 1 0 0 0,2-1 9 0 0,5 2 22 0 0,0 0 0 0 0,1-1 0 0 0,0 0 0 0 0,-1 0 0 0 0,1-1 0 0 0,0-1 0 0 0,-1 1 0 0 0,1-1 0 0 0,0-1 0 0 0,0 0 0 0 0,-1 0 0 0 0,1 0 0 0 0,0-1 0 0 0,-1-1 0 0 0,1 1 0 0 0,-1-1 0 0 0,0-1-22 0 0,206-117 492 0 0,-213 121-495 0 0,0-1 1 0 0,0 0-1 0 0,-1 1 1 0 0,1-1 0 0 0,0 1-1 0 0,0-1 1 0 0,0 1-1 0 0,0-1 1 0 0,0 1 0 0 0,0 0-1 0 0,0-1 1 0 0,0 1-1 0 0,0 0 1 0 0,0 0 0 0 0,0 0-1 0 0,0 0 1 0 0,0 0-1 0 0,0 0 1 0 0,0 0 0 0 0,0 0-1 0 0,0 0 1 0 0,0 0-1 0 0,0 1 1 0 0,0-1 0 0 0,0 0-1 0 0,0 1 1 0 0,0-1-1 0 0,0 1 1 0 0,-1-1 0 0 0,1 1-1 0 0,0-1 1 0 0,0 1-1 0 0,0-1 1 0 0,0 1 0 0 0,-1 0-1 0 0,1 0 1 0 0,0-1-1 0 0,-1 1 1 0 0,1 0 0 0 0,-1 0-1 0 0,1 0 1 0 0,-1 0-1 0 0,1 0 1 0 0,-1 0 0 0 0,1 0 2 0 0,3 5 20 0 0,33 49 138 0 0,-34-52-100 0 0,1 1 0 0 0,0-1 1 0 0,0 0-1 0 0,1-1 0 0 0,-1 1 0 0 0,0-1 0 0 0,1 0 0 0 0,0 0 0 0 0,-1 0 0 0 0,1 0 0 0 0,0-1 0 0 0,0 0 0 0 0,0 0 0 0 0,0 0 0 0 0,0-1 0 0 0,0 1 0 0 0,5-2-58 0 0,-1 2 112 0 0,1-2 0 0 0,-1 1 0 0 0,1-1-1 0 0,-1-1 1 0 0,0 0 0 0 0,1 0 0 0 0,-1-1-1 0 0,0 0 1 0 0,0-1 0 0 0,-1 1 0 0 0,1-2-1 0 0,-1 1 1 0 0,0-1 0 0 0,0-1 0 0 0,3-1-112 0 0,77-85 728 0 0,-14-59-340 0 0,-53 69-1309 0 0,-3-1 1 0 0,-3-1 0 0 0,-5 0-1 0 0,-3-1 1 0 0,-4 0-1 0 0,-4-22 921 0 0,-22 44 376 0 0,22 63-367 0 0,0 0 0 0 0,1 0 0 0 0,-1-1-1 0 0,0 1 1 0 0,1 0 0 0 0,-1 0 0 0 0,0 0-1 0 0,1 0 1 0 0,-1 1 0 0 0,1-1-1 0 0,-1 0 1 0 0,0 0 0 0 0,1 0 0 0 0,-1 0-1 0 0,0 1 1 0 0,1-1 0 0 0,-1 0 0 0 0,1 0-1 0 0,-1 1 1 0 0,1-1 0 0 0,-1 1 0 0 0,1-1-1 0 0,-1 0 1 0 0,1 1 0 0 0,-1-1 0 0 0,1 1-1 0 0,-1-1 1 0 0,1 1 0 0 0,0-1-1 0 0,-1 1 1 0 0,1 0 0 0 0,0-1 0 0 0,-1 1-1 0 0,1-1 1 0 0,0 1 0 0 0,0 0 0 0 0,0-1-1 0 0,0 1 1 0 0,0 0 0 0 0,-1-1 0 0 0,1 1-1 0 0,0 0 1 0 0,0-1 0 0 0,0 1 0 0 0,1-1-1 0 0,-1 1 1 0 0,0 0 0 0 0,0-1-1 0 0,0 1-8 0 0,0 1 8 0 0,-22 141 1095 0 0,42-93-66 0 0,-13-12-641 0 0,-2 1 0 0 0,-2 0 0 0 0,-1 0 0 0 0,-4 32-396 0 0,2-14 139 0 0,-11 493-58 0 0,28-468-434 0 0,-3-100-546 0 0,-3-75-2967 0 0,-10 63-302 0 0,-2-1-3339 0 0,-1 15-664 0 0</inkml:trace>
  <inkml:trace contextRef="#ctx0" brushRef="#br0" timeOffset="1454.254">2593 478 15427 0 0,'0'0'981'0'0,"0"0"-544"0"0,0 0 111 0 0,0 0 316 0 0,0 0 142 0 0,0 0-39 0 0,38-1-194 0 0,126-8-186 0 0,24-9 1415 0 0,110-27-2002 0 0,-9 1-1398 0 0,-233 38-841 0 0,15-3-6939 0 0,-34 5-1599 0 0</inkml:trace>
</inkml:ink>
</file>

<file path=ppt/ink/ink3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9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1 874 2216 0 0,'0'0'550'0'0,"0"0"-391"0"0,0 0 126 0 0,0 0 463 0 0,0 0 370 0 0,0 0 49 0 0,0 0-151 0 0,0 0-169 0 0,0 0-111 0 0,0 0-83 0 0,0 0-29 0 0,0 0-6 0 0,0 0 31 0 0,9 29 48 0 0,30 85 40 0 0,-21-47 2785 0 0,-19-165 4753 0 0,7 68-8271 0 0,2 0-1 0 0,1 1 1 0 0,2 1-1 0 0,0 0 0 0 0,2 0 1 0 0,1 1-1 0 0,14-20-3 0 0,31-19-1101 0 0,-41 66-3706 0 0,-2 6-4353 0 0,-11-2-413 0 0</inkml:trace>
  <inkml:trace contextRef="#ctx0" brushRef="#br0" timeOffset="298.46">676 635 7330 0 0,'0'0'1985'0'0,"0"0"-12"0"0,0 0 25 0 0,0 0-139 0 0,0 0-370 0 0,0 0-446 0 0,0 0-325 0 0,0 0-180 0 0,0 0-122 0 0,0 0-58 0 0,0 0-62 0 0,0 0-85 0 0,0 0-53 0 0,-32 32-46 0 0,-98 99-46 0 0,128-129-65 0 0,-1 0 0 0 0,0-1 1 0 0,1 1-1 0 0,-1 0 0 0 0,1 1 1 0 0,-1-1-1 0 0,1 0 0 0 0,0 1 1 0 0,0-1-1 0 0,0 1 0 0 0,0 0 0 0 0,1-1 1 0 0,-1 1-1 0 0,1 0 0 0 0,-1 0 1 0 0,1 0-1 0 0,0 0 0 0 0,0 0 1 0 0,1 0-1 0 0,-1 1 0 0 0,1-1 1 0 0,-1 3-2 0 0,2 4-5 0 0,-1-7 9 0 0,-1 0 0 0 0,1 0 0 0 0,0 0 0 0 0,0 1 0 0 0,0-1 0 0 0,0 0 0 0 0,0 0 1 0 0,1 0-1 0 0,0 0 0 0 0,-1 0 0 0 0,1 1 0 0 0,0-1 0 0 0,1-1 0 0 0,-1 1 0 0 0,0 0 0 0 0,1 0 1 0 0,0 0-1 0 0,-1-1 0 0 0,1 1 0 0 0,0-1 0 0 0,0 1 0 0 0,1-1 0 0 0,-1 0 0 0 0,0 0 0 0 0,1 0 0 0 0,0 0 1 0 0,-1 0-1 0 0,1-1 0 0 0,0 1 0 0 0,0-1 0 0 0,0 0 0 0 0,0 1 0 0 0,0-1 0 0 0,0-1 0 0 0,0 1 1 0 0,0 0-1 0 0,0-1 0 0 0,2 1-4 0 0,5-2 121 0 0,-1 0 0 0 0,1-1 1 0 0,-1 0-1 0 0,1 0 0 0 0,-1-1 1 0 0,0 0-1 0 0,0-1 0 0 0,0 0 1 0 0,-1 0-1 0 0,1-1 0 0 0,-1 0 0 0 0,0-1 1 0 0,0 0-1 0 0,-1 0 0 0 0,0 0 1 0 0,0-1-1 0 0,0 0 0 0 0,-1 0 1 0 0,0-1-1 0 0,0 0 0 0 0,-1 0 1 0 0,0 0-1 0 0,-1-1 0 0 0,0 0 0 0 0,2-3-121 0 0,-4 7-23 0 0,-1 0 0 0 0,1 0-1 0 0,-1-1 1 0 0,0 1 0 0 0,0 0-1 0 0,0 0 1 0 0,-1-1 0 0 0,0 1-1 0 0,0 0 1 0 0,0 0 0 0 0,-1-1-1 0 0,1 1 1 0 0,-1 0 0 0 0,-1 0-1 0 0,1 0 1 0 0,-1 0-1 0 0,0 0 1 0 0,0 0 0 0 0,-1-3 23 0 0,0 5-223 0 0,1 0 1 0 0,-1-1-1 0 0,1 1 1 0 0,-1 0 0 0 0,0 1-1 0 0,0-1 1 0 0,0 0-1 0 0,0 1 1 0 0,-1 0-1 0 0,1 0 1 0 0,-1 0 0 0 0,1 0-1 0 0,-1 0 1 0 0,0 1-1 0 0,0-1 1 0 0,0 1 0 0 0,0 0 222 0 0,-38-6-8380 0 0,28 6-2546 0 0</inkml:trace>
  <inkml:trace contextRef="#ctx0" brushRef="#br0" timeOffset="636.728">1240 190 14555 0 0,'0'0'1650'0'0,"0"0"-319"0"0,0 0-240 0 0,0 0-176 0 0,0 0-218 0 0,0 0-205 0 0,0 0-108 0 0,0 0-12 0 0,0 0 47 0 0,0 0 25 0 0,0 0-33 0 0,-8 33-76 0 0,-24 110-103 0 0,21-85-112 0 0,3 1-1 0 0,2-1 1 0 0,3 1 0 0 0,2 36-120 0 0,2-52 5 0 0,-2-23-112 0 0,0 0 1 0 0,2-1-1 0 0,1 1 1 0 0,0 0-1 0 0,1-1 1 0 0,2 0-1 0 0,0 1 1 0 0,0-2-1 0 0,2 1 1 0 0,0-1-1 0 0,2 0 1 0 0,-1 0-1 0 0,2-1 1 0 0,2 1 106 0 0,-8-17-4535 0 0,-13-15-4337 0 0,4 9-42 0 0</inkml:trace>
  <inkml:trace contextRef="#ctx0" brushRef="#br0" timeOffset="1420.133">846 646 10458 0 0,'0'0'3082'0'0,"0"0"-2168"0"0,0 0-612 0 0,0 0 181 0 0,0 0 223 0 0,0 0 54 0 0,0 0-57 0 0,0 0-116 0 0,34 0-119 0 0,112 0-26 0 0,287-24 969 0 0,-167-14-3527 0 0,-84 9-3719 0 0,-182 29 6064 0 0,0 0-1 0 0,0 0 0 0 0,0 0 0 0 0,0 1 1 0 0,0-1-1 0 0,0 0 0 0 0,0 0 0 0 0,0 0 1 0 0,0 0-1 0 0,0 1 0 0 0,0-1 1 0 0,0 0-1 0 0,0 0 0 0 0,0 0 0 0 0,0 0 1 0 0,0 1-1 0 0,0-1 0 0 0,0 0 1 0 0,1 0-229 0 0,-38 12 1383 0 0,7-1-266 0 0,6-2-781 0 0,0 1 0 0 0,1 2 0 0 0,0 0 1 0 0,1 1-1 0 0,0 2 0 0 0,1 0 0 0 0,1 1 0 0 0,1 1 1 0 0,0 1-1 0 0,-4 6-336 0 0,20-22-8 0 0,1 1 0 0 0,-1-1 0 0 0,0 1 0 0 0,1-1 0 0 0,0 1 0 0 0,0 0 0 0 0,0 0 0 0 0,0 0 0 0 0,0 0 0 0 0,0 0 0 0 0,1 1 0 0 0,-1-1 0 0 0,1 1 0 0 0,0-1 0 0 0,0 1 0 0 0,1-1 0 0 0,-1 1 0 0 0,1-1 0 0 0,-1 1 0 0 0,1 0 0 0 0,0-1 0 0 0,0 1 0 0 0,1-1 0 0 0,-1 1 0 0 0,1 0 0 0 0,0-1 0 0 0,0 1 0 0 0,0-1 0 0 0,0 0 0 0 0,1 1 0 0 0,-1-1 0 0 0,1 0 0 0 0,0 0 0 0 0,0 0 0 0 0,0 0 0 0 0,2 2 8 0 0,6-3 18 0 0,0 0 1 0 0,1 0 0 0 0,-1-1-1 0 0,0-1 1 0 0,1 0 0 0 0,-1 0-1 0 0,1-1 1 0 0,-1 0 0 0 0,1-1-1 0 0,-1 0 1 0 0,0-1 0 0 0,0 0-1 0 0,0 0 1 0 0,0-1 0 0 0,-1 0 0 0 0,1-1-1 0 0,-1 0 1 0 0,0-1 0 0 0,-1 0-1 0 0,1 0 1 0 0,-1-1 0 0 0,0 0-1 0 0,-1 0 1 0 0,1-1 0 0 0,2-4-19 0 0,62-75-738 0 0,-70 123-1090 0 0,-4-31 1817 0 0,1 1 0 0 0,1 0 0 0 0,-1 0 0 0 0,1 0 0 0 0,0 0 0 0 0,0 0 0 0 0,1 0 0 0 0,-1 0 0 0 0,1 0 0 0 0,1 0 0 0 0,-1 0 0 0 0,1 0 0 0 0,0-1 0 0 0,0 1 0 0 0,1-1 0 0 0,0 1 0 0 0,0-1 0 0 0,0 0 0 0 0,0 0 0 0 0,1 0 0 0 0,0-1 0 0 0,0 1 0 0 0,0-1 0 0 0,1 0 0 0 0,-1 0 0 0 0,1-1 0 0 0,0 1 0 0 0,0-1 0 0 0,0 0 0 0 0,1 0 0 0 0,-1-1 0 0 0,1 1 0 0 0,-1-1 0 0 0,1 0 11 0 0,11-3 73 0 0,-1 0 0 0 0,0-1 0 0 0,1-1 1 0 0,-1 0-1 0 0,0-1 0 0 0,0-1 0 0 0,-1 0 0 0 0,1-1 0 0 0,-1-1 0 0 0,0 0 0 0 0,-1-1 0 0 0,0-1 0 0 0,0 0 0 0 0,-1-1 0 0 0,0-1 0 0 0,-1 0 1 0 0,0 0-1 0 0,4-7-73 0 0,-2 6 57 0 0,19-14 61 0 0,-2-2 0 0 0,-1-1 0 0 0,-1-1 1 0 0,-2-1-1 0 0,-1-2 0 0 0,17-27-118 0 0,-22 27-237 0 0,-1-1 0 0 0,-2-1 0 0 0,-1-1 0 0 0,-2 0 0 0 0,-2-1 0 0 0,-1 0 0 0 0,-2-1 0 0 0,-1 0 0 0 0,-2-1-1 0 0,-2 0 1 0 0,-1 0 0 0 0,-3-2 237 0 0,-2 39 8 0 0,0 0-1 0 0,0 0 0 0 0,0 0 0 0 0,0 1 1 0 0,0-1-1 0 0,-1 0 0 0 0,1 1 0 0 0,-1-1 1 0 0,0 1-1 0 0,1-1 0 0 0,-1 1 0 0 0,0 0 1 0 0,0-1-1 0 0,0 1 0 0 0,1 0 0 0 0,-1 0 0 0 0,0 1 1 0 0,-1-1-1 0 0,1 0 0 0 0,0 1 0 0 0,0-1 1 0 0,0 1-1 0 0,0-1 0 0 0,0 1 0 0 0,-1 0 1 0 0,1 0-1 0 0,0 0 0 0 0,0 0 0 0 0,0 1 1 0 0,-1-1-1 0 0,1 1 0 0 0,0-1 0 0 0,0 1 1 0 0,0 0-1 0 0,0-1 0 0 0,0 1 0 0 0,0 0 1 0 0,0 1-1 0 0,0-1 0 0 0,1 0 0 0 0,-1 0 0 0 0,-1 2-7 0 0,-9 7 33 0 0,1 2 0 0 0,0 0 0 0 0,0 0 0 0 0,1 1-1 0 0,1 0 1 0 0,0 1 0 0 0,1 0 0 0 0,0 0-1 0 0,1 1 1 0 0,1 0 0 0 0,1 0 0 0 0,0 0-1 0 0,0 1 1 0 0,2 0 0 0 0,0 0 0 0 0,1 0-1 0 0,0 0 1 0 0,1 0 0 0 0,1 0 0 0 0,1 1-1 0 0,0-1 1 0 0,1 0 0 0 0,3 9-33 0 0,-1 2 125 0 0,0-1 0 0 0,2 1 1 0 0,2-1-1 0 0,0 0 0 0 0,1-1 1 0 0,2 0-1 0 0,0 0 0 0 0,2-1 0 0 0,1-1 1 0 0,1 0-1 0 0,0-1 0 0 0,2-1 0 0 0,11 12-125 0 0,-18-22 33 0 0,1-1 0 0 0,1 0 0 0 0,0-1 0 0 0,0 0 0 0 0,1 0 0 0 0,0-2 0 0 0,0 1 0 0 0,1-2 0 0 0,-1 0 0 0 0,15 4-33 0 0,-27-9-35 0 0,0 0 1 0 0,1 0 0 0 0,-1 0-1 0 0,1 0 1 0 0,-1 0-1 0 0,1-1 1 0 0,0 1 0 0 0,-1-1-1 0 0,1 1 1 0 0,-1-1 0 0 0,1 0-1 0 0,0 1 1 0 0,-1-1-1 0 0,1 0 1 0 0,0 0 0 0 0,-1 0-1 0 0,1 0 1 0 0,0-1-1 0 0,-1 1 1 0 0,1 0 0 0 0,0-1-1 0 0,-1 1 1 0 0,1-1 0 0 0,-1 1-1 0 0,1-1 1 0 0,-1 0-1 0 0,1 0 1 0 0,-1 0 0 0 0,1 0-1 0 0,-1 0 1 0 0,0 0 0 0 0,1 0-1 0 0,-1 0 1 0 0,0 0-1 0 0,0-1 1 0 0,0 1 0 0 0,0 0-1 0 0,0-1 1 0 0,0 1 0 0 0,-1-1-1 0 0,1 1 1 0 0,0-1-1 0 0,-1 1 1 0 0,1-1 0 0 0,-1 0-1 0 0,1 1 1 0 0,-1-1-1 0 0,0 0 1 0 0,0 1 0 0 0,0-1 34 0 0,-7-37-3594 0 0,-12 7-5093 0 0,15 27 6874 0 0,-4-11-4431 0 0</inkml:trace>
  <inkml:trace contextRef="#ctx0" brushRef="#br0" timeOffset="1939.83">2153 429 5985 0 0,'0'0'2998'0'0,"0"0"-1520"0"0,0 0-139 0 0,0 0 112 0 0,0 0-134 0 0,0 0-150 0 0,33 9-76 0 0,107 28-25 0 0,-26-25 778 0 0,-53-11-1285 0 0,0-3 1 0 0,-1-2-1 0 0,32-8-559 0 0,281-40-2725 0 0,-300 48-4052 0 0,-63 13 955 0 0,-24 14 5495 0 0,12-20 419 0 0,-2 1 293 0 0,1 0 1 0 0,0 1 0 0 0,0 0 0 0 0,0-1 0 0 0,0 1 0 0 0,1 0 0 0 0,0 1 0 0 0,0-1 0 0 0,0 0 0 0 0,1 1 0 0 0,0-1-1 0 0,0 1 1 0 0,0-1 0 0 0,0 1 0 0 0,1-1 0 0 0,0 1 0 0 0,0-1 0 0 0,1 1 0 0 0,0 1-386 0 0,1-3 151 0 0,0 1 1 0 0,0-1-1 0 0,1-1 1 0 0,0 1-1 0 0,-1 0 1 0 0,2 0-1 0 0,-1-1 1 0 0,0 0 0 0 0,0 0-1 0 0,1 0 1 0 0,0 0-1 0 0,0 0 1 0 0,0-1-1 0 0,0 1 1 0 0,0-1-1 0 0,0 0 1 0 0,0 0-1 0 0,1-1 1 0 0,-1 1-1 0 0,1-1 1 0 0,2 0-152 0 0,3 2 216 0 0,1-1 1 0 0,0 0 0 0 0,0 0-1 0 0,0-1 1 0 0,0-1 0 0 0,1 0-1 0 0,-1 0 1 0 0,0-1 0 0 0,0 0-1 0 0,0-1 1 0 0,0-1 0 0 0,-1 0-1 0 0,1 0 1 0 0,-1-1 0 0 0,1 0-1 0 0,-1 0 1 0 0,0-2 0 0 0,-1 1-1 0 0,1-1 1 0 0,-1 0 0 0 0,0-1-1 0 0,-1 0 1 0 0,0-1-1 0 0,0 0 1 0 0,0 0 0 0 0,-1 0-1 0 0,0-1 1 0 0,-1 0 0 0 0,0-1-1 0 0,0 1 1 0 0,-1-1 0 0 0,0 0-1 0 0,0-3-216 0 0,-4 10-32 0 0,0 0 0 0 0,0 0-1 0 0,0 1 1 0 0,0-1 0 0 0,0-1-1 0 0,-1 1 1 0 0,1 0-1 0 0,-1 0 1 0 0,0 0 0 0 0,0 0-1 0 0,0 0 1 0 0,0 0 0 0 0,-1 0-1 0 0,1 0 1 0 0,-1 0 0 0 0,0 0-1 0 0,0 0 1 0 0,0 0-1 0 0,0 0 1 0 0,0 0 0 0 0,-1 0-1 0 0,1 1 1 0 0,-1-1 0 0 0,0 1-1 0 0,0-1 1 0 0,0 1 0 0 0,0-1-1 0 0,0 1 1 0 0,0 0-1 0 0,-1 0 1 0 0,1 0 0 0 0,-1 0-1 0 0,1 1 1 0 0,-1-1 0 0 0,0 1-1 0 0,0 0 1 0 0,0-1 0 0 0,1 1-1 0 0,-1 0 1 0 0,0 1 0 0 0,-1-1-1 0 0,1 0 1 0 0,0 1-1 0 0,0 0 1 0 0,-2 0 32 0 0,-5 0-63 0 0,0 0-1 0 0,-1 1 0 0 0,1 0 1 0 0,0 1-1 0 0,0 0 1 0 0,0 1-1 0 0,0 0 1 0 0,0 0-1 0 0,1 1 1 0 0,-1 0-1 0 0,1 1 1 0 0,0 0-1 0 0,0 1 1 0 0,1 0-1 0 0,0 0 1 0 0,0 0-1 0 0,0 1 0 0 0,1 1 1 0 0,0-1-1 0 0,0 1 1 0 0,1 0-1 0 0,-5 8 64 0 0,3-4-15 0 0,0 1 0 0 0,0 0 0 0 0,2 0 0 0 0,-1 1-1 0 0,2-1 1 0 0,0 1 0 0 0,1 1 0 0 0,0-1 0 0 0,1 1-1 0 0,0-1 1 0 0,1 1 0 0 0,1 0 0 0 0,1 0 0 0 0,0 0-1 0 0,2 12 16 0 0,-1-19 11 0 0,1 0-1 0 0,0-1 0 0 0,1 1 1 0 0,0-1-1 0 0,0 1 0 0 0,0-1 1 0 0,1 0-1 0 0,0 0 1 0 0,1-1-1 0 0,-1 1 0 0 0,1-1 1 0 0,1 0-1 0 0,-1 0 0 0 0,1-1 1 0 0,0 1-1 0 0,0-1 0 0 0,0-1 1 0 0,1 1-1 0 0,0-1 0 0 0,0 0 1 0 0,0-1-1 0 0,0 1 1 0 0,1-2-1 0 0,-1 1 0 0 0,5 0-10 0 0,16 5-685 0 0,0-2 0 0 0,0 0-1 0 0,1-2 1 0 0,0-2 0 0 0,-1 0 0 0 0,10-2 685 0 0,-3-1-6367 0 0,-11-6-3850 0 0</inkml:trace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4:10.4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0 538 1608 0 0,'0'0'777'0'0,"0"0"-292"0"0,0 0-42 0 0,0 0 188 0 0,0 0 186 0 0,0 0 137 0 0,0 0 54 0 0,0 0-20 0 0,0 0-22 0 0,0 0-34 0 0,0 0-52 0 0,14 0-48 0 0,101-3 1615 0 0,-9-11 114 0 0,62-8-1350 0 0,-151 20-2308 0 0,35-3 2933 0 0,-38 4-6291 0 0,-6 1-5863 0 0,-10 0 6812 0 0</inkml:trace>
  <inkml:trace contextRef="#ctx0" brushRef="#br0" timeOffset="244.65">194 273 5729 0 0,'0'0'1108'0'0,"0"0"-645"0"0,0 0-188 0 0,0 0 260 0 0,0 0 380 0 0,0 0 297 0 0,0 0 69 0 0,0 0-136 0 0,0 0-205 0 0,0 0-189 0 0,0 0-162 0 0,-4 34-158 0 0,-13 107-127 0 0,4 108 288 0 0,8-128-2246 0 0,10-102-789 0 0,3-9-4194 0 0,-4-9 1101 0 0</inkml:trace>
  <inkml:trace contextRef="#ctx0" brushRef="#br0" timeOffset="877.841">818 196 2673 0 0,'0'0'721'0'0,"0"0"-461"0"0,0 0-140 0 0,0 0 234 0 0,0 0 386 0 0,0 0 320 0 0,0 0 115 0 0,0 0-26 0 0,0 0-144 0 0,0 0-148 0 0,0 0-111 0 0,0 0-121 0 0,0 0-91 0 0,-7 35-90 0 0,-23 110-71 0 0,13-16 458 0 0,10 103 34 0 0,10-214 383 0 0,2-30 2758 0 0,30-251-1878 0 0,49-19-1862 0 0,4 108-173 0 0,-88 173-102 0 0,0 0 0 0 0,0 0 0 0 0,0 0 0 0 0,0 0 0 0 0,0 1-1 0 0,0-1 1 0 0,0 0 0 0 0,0 0 0 0 0,0 0 0 0 0,1 0 0 0 0,-1 1 0 0 0,0-1 0 0 0,1 0 0 0 0,-1 0 0 0 0,1 0 0 0 0,-1 1 0 0 0,0-1 0 0 0,1 0 0 0 0,0 1 0 0 0,-1-1 0 0 0,1 0 0 0 0,-1 1 0 0 0,1-1 0 0 0,0 1 0 0 0,-1-1 0 0 0,1 1 0 0 0,0-1 0 0 0,0 1-1 0 0,-1 0 1 0 0,1-1 0 0 0,0 1 0 0 0,0 0 0 0 0,0-1 0 0 0,-1 1 0 0 0,1 0 0 0 0,0 0 0 0 0,0 0 0 0 0,0 0 0 0 0,0 0 0 0 0,0 0 0 0 0,-1 0 0 0 0,1 0 0 0 0,0 0 0 0 0,0 0 0 0 0,0 1 0 0 0,0-1 0 0 0,-1 0 0 0 0,1 0 0 0 0,0 1 0 0 0,0-1-1 0 0,-1 1 1 0 0,1-1 0 0 0,0 0 0 0 0,0 1 0 0 0,-1 0 0 0 0,1-1 0 0 0,0 1 0 0 0,-1-1 0 0 0,1 1 0 0 0,-1 0 0 0 0,1-1 0 0 0,-1 1 0 0 0,1 0 0 0 0,-1 0 0 0 0,0-1 0 0 0,1 1 0 0 0,-1 0 0 0 0,0 0 0 0 0,1 0 9 0 0,10 124-736 0 0,-11-72-4054 0 0,0-15-3546 0 0,0-33 549 0 0</inkml:trace>
  <inkml:trace contextRef="#ctx0" brushRef="#br0" timeOffset="1536.148">1306 435 2801 0 0,'0'0'1057'0'0,"0"0"-3"0"0,0 0 131 0 0,0 0 233 0 0,0 0 117 0 0,0 0-20 0 0,0 0-191 0 0,0 0-237 0 0,0 0-217 0 0,0 0-220 0 0,0 0-200 0 0,0 0-154 0 0,0 0-105 0 0,-8-1-65 0 0,-24-6-20 0 0,-11 37 183 0 0,31-15-292 0 0,1 0 0 0 0,0 1 1 0 0,1 0-1 0 0,1 0 0 0 0,0 1 0 0 0,1 0 0 0 0,1 1 1 0 0,1-1-1 0 0,0 1 0 0 0,1 2 3 0 0,3-13-11 0 0,0 1 1 0 0,0 1-1 0 0,1-1 1 0 0,0 0-1 0 0,1 0 0 0 0,-1 0 1 0 0,1 1-1 0 0,1-1 1 0 0,0 0-1 0 0,0 0 0 0 0,1 0 1 0 0,0 0-1 0 0,0 0 0 0 0,0 0 1 0 0,1 0-1 0 0,1-1 1 0 0,-1 1-1 0 0,1-1 0 0 0,0 0 1 0 0,1 0-1 0 0,0 0 1 0 0,0-1-1 0 0,0 0 0 0 0,5 4 11 0 0,-5-7 72 0 0,-1 0 0 0 0,1-1 0 0 0,1 1 0 0 0,-1-1-1 0 0,0 0 1 0 0,0-1 0 0 0,1 1 0 0 0,-1-1 0 0 0,1 0-1 0 0,0-1 1 0 0,-1 1 0 0 0,1-1 0 0 0,-1 0 0 0 0,1 0 0 0 0,0-1-1 0 0,-1 0 1 0 0,1 0 0 0 0,-1 0 0 0 0,1-1 0 0 0,-1 1-1 0 0,0-1 1 0 0,0-1 0 0 0,0 1 0 0 0,0-1 0 0 0,0 0-1 0 0,0 0 1 0 0,-1 0 0 0 0,1 0 0 0 0,-1-1 0 0 0,0 0-1 0 0,0 0 1 0 0,0 0 0 0 0,-1 0 0 0 0,1-1 0 0 0,-1 0 0 0 0,0 1-1 0 0,0-1 1 0 0,-1 0 0 0 0,1-1-72 0 0,1-3 5 0 0,0 0-1 0 0,-1 0 1 0 0,0 0 0 0 0,0 0 0 0 0,-1-1-1 0 0,0 1 1 0 0,-1-1 0 0 0,0 1-1 0 0,0-1 1 0 0,-1 1 0 0 0,-1-1 0 0 0,0-7-5 0 0,0 12-191 0 0,-1 1-1 0 0,1-1 1 0 0,-1 1 0 0 0,0-1 0 0 0,0 1 0 0 0,0 0 0 0 0,0 0 0 0 0,-1 0-1 0 0,0 0 1 0 0,0 0 0 0 0,0 1 0 0 0,0-1 0 0 0,0 1 0 0 0,-1 0 0 0 0,0 0-1 0 0,1 0 1 0 0,-3-1 191 0 0,-43-19-3751 0 0,79 29 1518 0 0,102 12 4634 0 0,-18-12-2695 0 0,-64-6-5593 0 0,-40 0 372 0 0</inkml:trace>
  <inkml:trace contextRef="#ctx0" brushRef="#br0" timeOffset="1820.021">2000 391 10074 0 0,'0'0'1272'0'0,"0"0"-125"0"0,0 0-10 0 0,0 0 19 0 0,0 0-132 0 0,0 0-222 0 0,0 0-214 0 0,0 0-224 0 0,0 0-126 0 0,-35 35-104 0 0,-106 107-101 0 0,62-54-63 0 0,-35 66-497 0 0,51-47-4990 0 0,54-89 1962 0 0,0-2-4169 0 0,8-12 7108 0 0</inkml:trace>
  <inkml:trace contextRef="#ctx0" brushRef="#br0" timeOffset="2330.415">1974 671 1760 0 0,'0'0'2038'0'0,"0"0"-934"0"0,0 0-47 0 0,0 0 246 0 0,0 0 136 0 0,0 0-113 0 0,0 0-295 0 0,-20 33-317 0 0,-61 104-231 0 0,9 6 893 0 0,48-93-871 0 0,38-83-148 0 0,2 0 0 0 0,0 1 0 0 0,3 1 0 0 0,0 0 0 0 0,2 2 0 0 0,1 0 0 0 0,2 1 0 0 0,0 2 0 0 0,2 0 0 0 0,10-6-357 0 0,-25 21 23 0 0,0 1-1 0 0,1 0 0 0 0,0 0 0 0 0,0 1 1 0 0,1 1-1 0 0,1 0 0 0 0,-1 1 0 0 0,1 0 1 0 0,0 1-1 0 0,1 1 0 0 0,-1 0 1 0 0,1 1-1 0 0,0 0 0 0 0,1 2 0 0 0,-1-1 1 0 0,5 2-23 0 0,-18 1 11 0 0,0 0 1 0 0,0 1 0 0 0,0-1 0 0 0,0 1 0 0 0,0-1-1 0 0,0 1 1 0 0,0 0 0 0 0,0 0 0 0 0,0 0 0 0 0,0 0-1 0 0,-1 0 1 0 0,1 0 0 0 0,0 1 0 0 0,-1-1 0 0 0,1 1-1 0 0,-1-1 1 0 0,1 1 0 0 0,-1-1 0 0 0,0 1 0 0 0,1 0 0 0 0,-1 0-1 0 0,0-1 1 0 0,0 1 0 0 0,0 0 0 0 0,-1 0 0 0 0,1 0-1 0 0,0 0 1 0 0,-1 0 0 0 0,1 0 0 0 0,-1 1 0 0 0,0-1-1 0 0,1 1-11 0 0,0 70 663 0 0,-4-62-550 0 0,-1-1 0 0 0,0 0 0 0 0,0 0 0 0 0,-1 0 0 0 0,0 0 0 0 0,0-1 0 0 0,-1 0 0 0 0,-1 0 0 0 0,0 0 0 0 0,0-1 0 0 0,0 0 0 0 0,-1 0 0 0 0,-7 5-113 0 0,10-10 10 0 0,-1 0-1 0 0,1 0 0 0 0,-1 0 0 0 0,1 0 0 0 0,-1-1 0 0 0,0 0 0 0 0,0 0 0 0 0,0-1 1 0 0,0 1-1 0 0,0-2 0 0 0,-1 1 0 0 0,1 0 0 0 0,0-1 0 0 0,0 0 0 0 0,-1-1 0 0 0,1 1 1 0 0,0-1-1 0 0,0-1 0 0 0,0 1 0 0 0,0-1 0 0 0,0 0 0 0 0,0 0 0 0 0,0-1 0 0 0,1 1 1 0 0,-1-1-1 0 0,1-1 0 0 0,0 1 0 0 0,0-1 0 0 0,0 0 0 0 0,-2-1-9 0 0,-35-45-4175 0 0,23-11-5820 0 0,18 49 3319 0 0</inkml:trace>
  <inkml:trace contextRef="#ctx0" brushRef="#br0" timeOffset="3769.039">2942 23 7034 0 0,'0'0'1265'0'0,"0"0"-126"0"0,0 0-39 0 0,0 0 40 0 0,0 0 50 0 0,0 0-34 0 0,0 0-99 0 0,0 0-119 0 0,0 0-133 0 0,0 0-124 0 0,0 0-110 0 0,0 0-91 0 0,-19 32-57 0 0,-61 100-53 0 0,13-16 465 0 0,24-55-773 0 0,-3-2 0 0 0,-3-2 0 0 0,-30 26-62 0 0,52-58-703 0 0,-2-1 1 0 0,0-1-1 0 0,-2-2 0 0 0,0 0 1 0 0,-3-2 702 0 0,15-7-1444 0 0,-11 5-2223 0 0,10-12-5125 0 0,16-5 5838 0 0</inkml:trace>
  <inkml:trace contextRef="#ctx0" brushRef="#br0" timeOffset="4038.034">2399 12 8682 0 0,'0'0'1301'0'0,"0"0"-252"0"0,0 0-274 0 0,0 0-115 0 0,0 0 74 0 0,0 0 153 0 0,0 0 84 0 0,0 0 3 0 0,0 0-73 0 0,0 0-143 0 0,0 0-101 0 0,0 0-53 0 0,0 0-49 0 0,21 33-15 0 0,64 105-21 0 0,-16-54 428 0 0,5-18-185 0 0,-8-9-470 0 0,-2 3 1 0 0,54 69-293 0 0,-62-67-1706 0 0,-35-45-1748 0 0,1-5-3665 0 0,-14-11-3463 0 0</inkml:trace>
  <inkml:trace contextRef="#ctx0" brushRef="#br0" timeOffset="6482.438">3183 726 376 0 0,'0'0'1778'0'0,"0"0"-523"0"0,0 0-171 0 0,0 0 84 0 0,0 0 122 0 0,0 0 91 0 0,0 0-42 0 0,0 0-78 0 0,0 0-124 0 0,0 0-125 0 0,0 0-109 0 0,0 0-104 0 0,0 0-72 0 0,10-28-39 0 0,33-89-34 0 0,24-10 1203 0 0,-44 88-1670 0 0,2 1 1 0 0,2 1-1 0 0,1 2 0 0 0,2 0 0 0 0,1 2 0 0 0,12-8-187 0 0,-42 40 59 0 0,-1 1-83 0 0,0 1 0 0 0,0-1 0 0 0,0 1 0 0 0,0-1 0 0 0,0 0 0 0 0,1 1 0 0 0,-1-1 0 0 0,0 0 0 0 0,0 1 0 0 0,0-1 0 0 0,0 0 0 0 0,1 1 0 0 0,-1-1 0 0 0,0 0 0 0 0,0 0 0 0 0,1 1 0 0 0,-1-1 0 0 0,0 0 0 0 0,0 0 0 0 0,1 1-1 0 0,-1-1 1 0 0,0 0 0 0 0,1 0 0 0 0,-1 0 0 0 0,0 0 0 0 0,1 1 0 0 0,-1-1 0 0 0,0 0 0 0 0,1 0 0 0 0,-1 0 0 0 0,0 0 0 0 0,1 0 0 0 0,-1 0 0 0 0,0 0 0 0 0,1 0 0 0 0,-1 0 0 0 0,1 0 0 0 0,-1 0 0 0 0,0 0 0 0 0,1 0 0 0 0,-1 0 0 0 0,0 0 0 0 0,1-1 0 0 0,-1 1-1 0 0,0 0 1 0 0,1 0 0 0 0,-1 0 0 0 0,0 0 0 0 0,1-1 0 0 0,-1 1 0 0 0,0 0 0 0 0,1-1 24 0 0,-1 6 11 0 0,-19 158 330 0 0,-1-22-301 0 0,20-140-27 0 0,-1 1 0 0 0,1-1 0 0 0,0 1 0 0 0,-1-1 0 0 0,1 0 0 0 0,0 1 0 0 0,0-1 0 0 0,0 1 0 0 0,0-1 0 0 0,1 1 0 0 0,-1-1-1 0 0,0 0 1 0 0,1 1 0 0 0,-1-1 0 0 0,0 1 0 0 0,1-1 0 0 0,0 0 0 0 0,-1 0 0 0 0,1 1 0 0 0,0-1 0 0 0,0 0 0 0 0,0 0 0 0 0,-1 0 0 0 0,1 0 0 0 0,0 0-1 0 0,0 0 1 0 0,1 0 0 0 0,-1 0 0 0 0,0 0 0 0 0,0 0 0 0 0,0-1 0 0 0,1 1 0 0 0,-1 0 0 0 0,0-1 0 0 0,1 1 0 0 0,-1-1 0 0 0,0 1 0 0 0,1-1-1 0 0,-1 0 1 0 0,1 0 0 0 0,-1 0 0 0 0,0 0 0 0 0,1 0 0 0 0,-1 0 0 0 0,1 0 0 0 0,-1 0 0 0 0,1 0 0 0 0,-1 0 0 0 0,0-1 0 0 0,1 1 0 0 0,-1-1 0 0 0,1 1-13 0 0,70-74 852 0 0,-60 59-768 0 0,258-320 84 0 0,-192 229-170 0 0,-81 135-688 0 0,-9 10 738 0 0,1 1 0 0 0,1 0 0 0 0,3 0 0 0 0,1 1 0 0 0,2 0 0 0 0,2 0 0 0 0,2 15-48 0 0,0-49-163 0 0,0 0 0 0 0,1 0 1 0 0,0 0-1 0 0,1 0 0 0 0,-1 0 0 0 0,1 0 1 0 0,1-1-1 0 0,-1 1 0 0 0,1-1 1 0 0,0 1-1 0 0,1-1 0 0 0,-1 0 1 0 0,1 0 162 0 0,20 2-4301 0 0,17-10-6671 0 0,-32-1 7906 0 0</inkml:trace>
  <inkml:trace contextRef="#ctx0" brushRef="#br0" timeOffset="6969.056">4669 130 2817 0 0,'0'0'1348'0'0,"0"0"118"0"0,0 0 322 0 0,0 0 202 0 0,0 0-25 0 0,0 0-287 0 0,0 0-399 0 0,0 0-237 0 0,0 0-174 0 0,0 0-123 0 0,0 0-103 0 0,0 0-95 0 0,-24 0-73 0 0,-78 2-23 0 0,34 21 197 0 0,56-15-522 0 0,-14 7-19 0 0,2 1 1 0 0,0 1 0 0 0,0 2 0 0 0,2 0-1 0 0,0 1 1 0 0,-1 4-108 0 0,16-16-28 0 0,0 1 0 0 0,0 1 0 0 0,0-1 0 0 0,1 1-1 0 0,1 0 1 0 0,0 0 0 0 0,0 1 0 0 0,1 0 0 0 0,0 0 0 0 0,1 0 0 0 0,0 0-1 0 0,1 0 1 0 0,0 1 0 0 0,1-1 0 0 0,0 0 0 0 0,1 1 0 0 0,0 0 28 0 0,0-9-1 0 0,1 0 1 0 0,-1-1 0 0 0,0 1 0 0 0,1 0-1 0 0,0-1 1 0 0,0 1 0 0 0,0-1 0 0 0,0 1-1 0 0,0-1 1 0 0,0 1 0 0 0,0-1 0 0 0,1 0 0 0 0,-1 0-1 0 0,1 0 1 0 0,0 0 0 0 0,0 0 0 0 0,0 0-1 0 0,0 0 1 0 0,0 0 0 0 0,0-1 0 0 0,0 1-1 0 0,0-1 1 0 0,1 1 0 0 0,-1-1 0 0 0,0 0-1 0 0,1 0 1 0 0,-1 0 0 0 0,1 0 0 0 0,0-1-1 0 0,-1 1 1 0 0,1-1 0 0 0,0 1 0 0 0,-1-1 0 0 0,1 0-1 0 0,0 0 1 0 0,-1 0 0 0 0,1 0 0 0 0,0-1 0 0 0,103-22 662 0 0,-42-8-520 0 0,-2-3 0 0 0,-1-3 0 0 0,-2-2 0 0 0,2-6-142 0 0,49-32 62 0 0,-60 43-198 0 0,-49 34 1 0 0,-1 0-60 0 0,-1 23-168 0 0,-22 156 453 0 0,24-173-156 0 0,0-1 1 0 0,0 0-1 0 0,1 0 1 0 0,0 0 0 0 0,0 0-1 0 0,0 0 1 0 0,0 0-1 0 0,1 0 1 0 0,-1-1-1 0 0,1 1 1 0 0,1-1 0 0 0,-1 0-1 0 0,0 0 1 0 0,1 0-1 0 0,0 0 1 0 0,0-1-1 0 0,0 1 1 0 0,0-1 0 0 0,1 0-1 0 0,0 0 1 0 0,-1-1-1 0 0,1 1 1 0 0,0-1-1 0 0,0 0 1 0 0,0-1 0 0 0,0 1-1 0 0,0-1 1 0 0,1 0-1 0 0,-1 0 1 0 0,0 0-1 0 0,0-1 1 0 0,6 0 65 0 0,24-19-5027 0 0,-22-5-3272 0 0,-11 16 3133 0 0</inkml:trace>
</inkml:ink>
</file>

<file path=ppt/ink/ink3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8.2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0 11458 0 0,'0'0'1506'0'0,"0"0"-86"0"0,0 0 5 0 0,0 0 6 0 0,0 0-119 0 0,0 0-238 0 0,0 0-249 0 0,0 0-205 0 0,0 0-150 0 0,0 0-29 0 0,0 0 18 0 0,0 0 49 0 0,0 0 1 0 0,0 30-58 0 0,0 99-92 0 0,13 315 444 0 0,-11-382-822 0 0,-8 160-1180 0 0,-4-183-982 0 0,4-28-1528 0 0,-2-1-4435 0 0,6-7-1675 0 0</inkml:trace>
  <inkml:trace contextRef="#ctx0" brushRef="#br0" timeOffset="477.056">1 567 12347 0 0,'0'0'1193'0'0,"0"0"-453"0"0,0 0 18 0 0,0 0 247 0 0,0 0 134 0 0,0 0-53 0 0,0 0-135 0 0,38-7-139 0 0,126-21-99 0 0,272-32 917 0 0,-229 49-2751 0 0,-138 11-2027 0 0,-1-1-3798 0 0,-52 1 4596 0 0,-9 5-139 0 0,-20 5 3928 0 0,-85 39 7768 0 0,93-45-9039 0 0,-1 0 0 0 0,1 0 0 0 0,0 0 0 0 0,0 1 1 0 0,0 0-1 0 0,1 0 0 0 0,0 0 0 0 0,-1 0 0 0 0,2 1 0 0 0,-1-1 0 0 0,1 1 0 0 0,0 0 0 0 0,0 0 0 0 0,0 0 1 0 0,1 0-1 0 0,0 1 0 0 0,0-1 0 0 0,1 1 0 0 0,0-1 0 0 0,0 1 0 0 0,1 0 0 0 0,-1-1 0 0 0,1 5-168 0 0,1-8 37 0 0,0 1 0 0 0,0-1 0 0 0,0 1-1 0 0,0-1 1 0 0,0 1 0 0 0,1-1 0 0 0,-1 0-1 0 0,1 0 1 0 0,0 0 0 0 0,0 0 0 0 0,0 0-1 0 0,0 0 1 0 0,0-1 0 0 0,1 1 0 0 0,0-1-1 0 0,-1 1 1 0 0,1-1 0 0 0,0 0 0 0 0,0 0-1 0 0,0 0 1 0 0,0 0 0 0 0,0-1-1 0 0,1 1 1 0 0,-1-1 0 0 0,0 0 0 0 0,1 0-1 0 0,1 0-36 0 0,99 11 1452 0 0,-98-13-1404 0 0,0 1 1 0 0,0-1-1 0 0,-1-1 1 0 0,1 1 0 0 0,0-1-1 0 0,0 0 1 0 0,-1 0-1 0 0,1-1 1 0 0,-1 0 0 0 0,1 0-1 0 0,-1 0 1 0 0,0-1-1 0 0,-1 1 1 0 0,1-1 0 0 0,0 0-1 0 0,-1-1 1 0 0,0 1-1 0 0,0-1 1 0 0,0 0-1 0 0,-1 1 1 0 0,0-2 0 0 0,0 1-1 0 0,0 0 1 0 0,0-1-1 0 0,-1 1 1 0 0,0-1 0 0 0,0 0-1 0 0,0 0 1 0 0,-1 0-1 0 0,0 0 1 0 0,0 0 0 0 0,-1 0-1 0 0,0 0 1 0 0,0 0-1 0 0,0 0 1 0 0,0 0-1 0 0,-1 0 1 0 0,0 0 0 0 0,0 0-1 0 0,-1 0 1 0 0,0 1-1 0 0,0-1 1 0 0,0 0 0 0 0,-1 1-1 0 0,0-1 1 0 0,-2-3-49 0 0,-73-63-3434 0 0,46 55-814 0 0,-2 6-4207 0 0,21 9-919 0 0</inkml:trace>
</inkml:ink>
</file>

<file path=ppt/ink/ink3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6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176 428 3489 0 0,'0'0'304'0'0,"0"0"-220"0"0,0 0-144 0 0,0 0 49 0 0,0 0 88 0 0,0 0 110 0 0,0 0 127 0 0,0 0 136 0 0,0 0 146 0 0,0 0 130 0 0,0 0 109 0 0,11-3 94 0 0,74-24 1237 0 0,-17-6-951 0 0,-1-4-1 0 0,-3-2 1 0 0,-1-3 0 0 0,-2-3-1 0 0,2-6-1214 0 0,-55 45 245 0 0,0-1 0 0 0,0 0 0 0 0,-1 0 0 0 0,1-1-1 0 0,-2 1 1 0 0,1-2 0 0 0,-1 1 0 0 0,0-1 0 0 0,-1 0-1 0 0,0 0 1 0 0,-1 0 0 0 0,1-1 0 0 0,-2 0 0 0 0,1 0-1 0 0,-2 0 1 0 0,2-5-245 0 0,-5 15 28 0 0,0 0 0 0 0,0 0-1 0 0,0 0 1 0 0,0-1 0 0 0,1 1-1 0 0,-1 0 1 0 0,0 0 0 0 0,0 0-1 0 0,0 0 1 0 0,0 0 0 0 0,0 1-1 0 0,0-1 1 0 0,1 0-1 0 0,-1 0 1 0 0,0 0 0 0 0,0 1-1 0 0,0-1 1 0 0,0 1 0 0 0,1-1-1 0 0,-1 0 1 0 0,0 1 0 0 0,1-1-1 0 0,-1 1 1 0 0,0 0 0 0 0,1-1-1 0 0,-1 1 1 0 0,0-1 0 0 0,1 1-1 0 0,-1 0 1 0 0,1 0 0 0 0,-1-1-1 0 0,1 1 1 0 0,-1 0 0 0 0,1 0-1 0 0,0 0 1 0 0,0-1 0 0 0,-1 1-1 0 0,1 0-27 0 0,-25 45-19 0 0,1 1-1 0 0,3 1 1 0 0,2 0-1 0 0,2 2 1 0 0,2 0-1 0 0,3 1 1 0 0,1 0-1 0 0,-2 47 20 0 0,1 50-653 0 0,7 0-1 0 0,10 74 654 0 0,-5-214-38 0 0,3 11-50 0 0,-1 0-1 0 0,-1 1 0 0 0,-1-1 1 0 0,-1 0-1 0 0,-1 1 1 0 0,0-1-1 0 0,-1 0 0 0 0,-2 0 1 0 0,0 0-1 0 0,0-1 1 0 0,-2 1-1 0 0,0-1 0 0 0,-1-1 1 0 0,-1 0-1 0 0,-3 5 89 0 0,-5-4-34 0 0,1 0 1 0 0,-2-1-1 0 0,0-1 0 0 0,-1 0 0 0 0,-1-2 1 0 0,0 0-1 0 0,-1-1 0 0 0,-1-1 0 0 0,0-2 0 0 0,0 0 1 0 0,-1-1-1 0 0,0-1 0 0 0,0-1 0 0 0,-1-1 0 0 0,0-1 1 0 0,0-1-1 0 0,-1-1 0 0 0,-20-1 34 0 0,42-2 50 0 0,0 0 0 0 0,1 0-1 0 0,-1 0 1 0 0,0 0 0 0 0,0 0-1 0 0,0-1 1 0 0,1 1 0 0 0,-1-1 0 0 0,0 0-1 0 0,1 0 1 0 0,-1 0 0 0 0,0 0-1 0 0,1-1 1 0 0,0 1 0 0 0,-1-1 0 0 0,1 1-1 0 0,0-1 1 0 0,0 0 0 0 0,-1 0-1 0 0,1 0 1 0 0,1 0 0 0 0,-1 0 0 0 0,0 0-1 0 0,1 0 1 0 0,-1-1 0 0 0,1 1-1 0 0,-1-1 1 0 0,1 1 0 0 0,0-1 0 0 0,0 0-1 0 0,0 1 1 0 0,1-1 0 0 0,-1 0-1 0 0,1 0 1 0 0,-1 1 0 0 0,1-1 0 0 0,0 0-1 0 0,0-1-49 0 0,0-6 53 0 0,0 1 0 0 0,1-1 0 0 0,1 0 0 0 0,-1 0 0 0 0,2 0 0 0 0,-1 1 0 0 0,1-1 0 0 0,1 1 0 0 0,-1 0 0 0 0,5-6-53 0 0,34-57 158 0 0,3 2 0 0 0,3 2-1 0 0,3 2 1 0 0,4 2-1 0 0,37-33-157 0 0,175-130 683 0 0,-256 222-1724 0 0,0 23-7392 0 0,-11-18 8408 0 0,3 7-5478 0 0,0-2-1074 0 0</inkml:trace>
  <inkml:trace contextRef="#ctx0" brushRef="#br0" timeOffset="315.009">881 1050 8106 0 0,'0'0'2907'0'0,"0"0"-1751"0"0,0 0-406 0 0,0 0 170 0 0,0 0 142 0 0,0 0-10 0 0,0 0-59 0 0,0 0-58 0 0,0 0-53 0 0,0 0-35 0 0,0 0-91 0 0,0 0-86 0 0,-3 4-60 0 0,-4 3 173 0 0,22-36-79 0 0,-5 10-529 0 0,120-230 946 0 0,-121 231-1341 0 0,51-92 486 0 0,-20 39-4774 0 0,-38 68 3959 0 0,1-2-3539 0 0,1 2-4690 0 0,0 2 2226 0 0</inkml:trace>
  <inkml:trace contextRef="#ctx0" brushRef="#br0" timeOffset="674.227">1300 862 0 0 0,'0'0'1419'0'0,"0"0"369"0"0,0 0 145 0 0,0 0 109 0 0,0 0 5 0 0,0 0-38 0 0,0 0-78 0 0,0 0-159 0 0,0 0-260 0 0,33 3-269 0 0,99 8-222 0 0,-74-23 292 0 0,-53 6-1031 0 0,1 1-117 0 0,0-1-1 0 0,-1 0 0 0 0,0 0 0 0 0,0 0 1 0 0,-1 0-1 0 0,1-1 0 0 0,-1 0 1 0 0,-1 0-1 0 0,1 0 0 0 0,-1 0 0 0 0,-1 0 1 0 0,1-1-1 0 0,-1 1 0 0 0,-1-1 1 0 0,1-3-165 0 0,-1 7-34 0 0,-1 1 1 0 0,1 0-1 0 0,-1-1 1 0 0,0 1-1 0 0,0-1 1 0 0,-1 1-1 0 0,1-1 1 0 0,-1 1-1 0 0,1 0 1 0 0,-1-1-1 0 0,0 1 1 0 0,-1 0-1 0 0,1-1 1 0 0,0 1-1 0 0,-1 0 1 0 0,0 0-1 0 0,0 0 1 0 0,0 0-1 0 0,0 1 1 0 0,0-1-1 0 0,0 0 1 0 0,-1 1-1 0 0,1 0 1 0 0,-1-1-1 0 0,0 1 1 0 0,1 0 0 0 0,-1 0-1 0 0,0 1 1 0 0,0-1-1 0 0,-1 1 1 0 0,1-1-1 0 0,0 1 1 0 0,0 0-1 0 0,-1 0 1 0 0,-1 0 33 0 0,-2 0-141 0 0,0 0 0 0 0,0 1 0 0 0,0-1 0 0 0,0 1 0 0 0,0 1 1 0 0,0 0-1 0 0,0 0 0 0 0,0 0 0 0 0,0 1 0 0 0,1-1 0 0 0,-1 2 1 0 0,0-1-1 0 0,1 1 0 0 0,-1 0 0 0 0,1 0 0 0 0,0 1 1 0 0,0 0-1 0 0,0 0 0 0 0,1 0 0 0 0,0 1 0 0 0,-1 0 0 0 0,1 0 1 0 0,1 0-1 0 0,-4 5 141 0 0,-1 1-153 0 0,0 1 0 0 0,1 0-1 0 0,0 0 1 0 0,1 0 0 0 0,0 1 0 0 0,1 0 0 0 0,1 1 0 0 0,0-1 0 0 0,1 1 0 0 0,0 0 0 0 0,-1 13 153 0 0,4-22-59 0 0,0 0 1 0 0,1 1-1 0 0,0-1 1 0 0,0 0 0 0 0,0 1-1 0 0,0-1 1 0 0,1 0-1 0 0,0 0 1 0 0,0 1-1 0 0,0-1 1 0 0,1 0-1 0 0,0 0 1 0 0,0 0-1 0 0,0 0 1 0 0,0-1-1 0 0,1 1 1 0 0,0 0-1 0 0,0-1 1 0 0,0 0-1 0 0,0 0 1 0 0,1 0 0 0 0,0 0-1 0 0,0 0 1 0 0,0-1-1 0 0,0 0 1 0 0,0 0-1 0 0,1 0 1 0 0,-1 0-1 0 0,1-1 1 0 0,0 1-1 0 0,0-1 1 0 0,0 0 58 0 0,14 4-328 0 0,-1 0 1 0 0,1-1 0 0 0,0-2-1 0 0,0 1 1 0 0,1-2 0 0 0,-1-1-1 0 0,0 0 1 0 0,1-1 0 0 0,-1-1-1 0 0,7-2 328 0 0,116-24-8630 0 0,-116 19 5864 0 0</inkml:trace>
  <inkml:trace contextRef="#ctx0" brushRef="#br0" timeOffset="1061.609">1799 921 0 0 0,'0'0'1036'0'0,"0"0"243"0"0,0 0 510 0 0,0 0 430 0 0,0 0 119 0 0,0 0-130 0 0,0 0-177 0 0,0 0-187 0 0,0 0-209 0 0,0 0-226 0 0,0 0-208 0 0,35-2-222 0 0,110-7-205 0 0,-71-10 197 0 0,-65 12-806 0 0,-1 3-76 0 0,0-1-1 0 0,0 0 1 0 0,-1 0 0 0 0,1 0-1 0 0,-1-1 1 0 0,-1 0-1 0 0,1-1 1 0 0,-1 0 0 0 0,0 0-1 0 0,0 0 1 0 0,-1 0 0 0 0,0-1-1 0 0,0 0 1 0 0,-1 0-1 0 0,0 0 1 0 0,0-1 0 0 0,-1 1-1 0 0,0-1 1 0 0,-1 0-1 0 0,0 0 1 0 0,0 0 0 0 0,0-7-89 0 0,-4 13-77 0 0,1 1 0 0 0,-1-1 0 0 0,0 0 0 0 0,0 1 0 0 0,0-1 0 0 0,0 1 0 0 0,-1 0 1 0 0,1 0-1 0 0,-1 0 0 0 0,1 0 0 0 0,-1 0 0 0 0,0 1 0 0 0,1-1 0 0 0,-1 1 0 0 0,0-1 0 0 0,0 1 0 0 0,0 0 0 0 0,0 0 1 0 0,0 1-1 0 0,-1-1 0 0 0,1 1 0 0 0,0-1 0 0 0,0 1 0 0 0,0 0 0 0 0,0 0 0 0 0,-1 0 0 0 0,1 1 0 0 0,0-1 0 0 0,0 1 1 0 0,-3 0 76 0 0,-5 4-113 0 0,1 1 1 0 0,-1-1 0 0 0,1 2 0 0 0,0-1-1 0 0,1 1 1 0 0,0 1 0 0 0,0 0-1 0 0,0 0 1 0 0,1 1 0 0 0,0 0 0 0 0,1 1 112 0 0,-1-2 17 0 0,0 1 1 0 0,1 0-1 0 0,0 1 1 0 0,1 0-1 0 0,0 0 1 0 0,0 0 0 0 0,1 1-1 0 0,0-1 1 0 0,1 1-1 0 0,1 0 1 0 0,0 1-1 0 0,0-1 1 0 0,1 1-1 0 0,0-1 1 0 0,1 1-1 0 0,0-1 1 0 0,1 1 0 0 0,1 0-1 0 0,1 10-17 0 0,0-17 65 0 0,0 1 0 0 0,0 0-1 0 0,1-1 1 0 0,0 1 0 0 0,0-1 0 0 0,1 0-1 0 0,-1 0 1 0 0,1 0 0 0 0,0 0 0 0 0,1-1 0 0 0,-1 1-1 0 0,1-1 1 0 0,0 0 0 0 0,0-1 0 0 0,0 1-1 0 0,0-1 1 0 0,1 0 0 0 0,-1 0 0 0 0,1-1-1 0 0,0 1 1 0 0,0-1 0 0 0,0-1 0 0 0,0 1 0 0 0,4 0-65 0 0,150 6 1016 0 0,-159-8-1018 0 0,132-27-456 0 0,-48-2-6263 0 0,-78 26 5589 0 0,20-8-10392 0 0</inkml:trace>
</inkml:ink>
</file>

<file path=ppt/ink/ink3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26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1623 164 2168 0 0,'0'0'1021'0'0,"0"0"-156"0"0,0 0-62 0 0,0 0 104 0 0,0 0 254 0 0,0 0 220 0 0,0 0 132 0 0,0 0-10 0 0,0 0-194 0 0,0 0-226 0 0,-4-16-231 0 0,-13-50-180 0 0,16 63-574 0 0,0-1 1 0 0,-1 1-1 0 0,1-1 0 0 0,-1 1 1 0 0,1-1-1 0 0,-1 1 1 0 0,0 0-1 0 0,-1 0 0 0 0,1 0 1 0 0,0 0-1 0 0,-1 1 0 0 0,0-1 1 0 0,1 0-1 0 0,-1 1 1 0 0,0 0-1 0 0,0 0 0 0 0,-1 0 1 0 0,1 0-1 0 0,0 0 0 0 0,-1 1 1 0 0,1-1-1 0 0,-3 0-98 0 0,-5-2 208 0 0,-2 0-145 0 0,-1 0-1 0 0,0 1 1 0 0,0 1 0 0 0,-1 0-1 0 0,1 1 1 0 0,0 1-1 0 0,-1 0 1 0 0,1 1-1 0 0,0 0 1 0 0,0 1-1 0 0,0 1 1 0 0,0 0-1 0 0,0 1 1 0 0,1 1-1 0 0,-1 0 1 0 0,1 1-1 0 0,-11 6-62 0 0,11-8 2 0 0,0 0-1 0 0,0 1 1 0 0,0 1-1 0 0,1 0 0 0 0,0 1 1 0 0,0 0-1 0 0,1 1 1 0 0,0 0-1 0 0,0 1 0 0 0,1 0 1 0 0,0 0-1 0 0,0 1 1 0 0,1 1-1 0 0,0 0 1 0 0,1 0-1 0 0,1 0 0 0 0,-3 6-1 0 0,7-10-5 0 0,1-1-1 0 0,1 1 1 0 0,-1 0-1 0 0,1 0 1 0 0,0-1-1 0 0,0 1 1 0 0,1 0-1 0 0,0 0 1 0 0,0 0-1 0 0,1 0 0 0 0,0 0 1 0 0,0-1-1 0 0,1 1 1 0 0,-1 0-1 0 0,2-1 1 0 0,-1 1-1 0 0,1-1 1 0 0,-1 0-1 0 0,2 0 1 0 0,0 3 5 0 0,9-1 57 0 0,0 1 0 0 0,0-2 0 0 0,0 1 0 0 0,1-2-1 0 0,0 0 1 0 0,0 0 0 0 0,0-2 0 0 0,1 0 0 0 0,0 0 0 0 0,0-1 0 0 0,0-1 0 0 0,0-1 0 0 0,0 0 0 0 0,0-1 0 0 0,0 0 0 0 0,0-1 0 0 0,5-2-57 0 0,5 3 105 0 0,-33 12 573 0 0,-60 32-368 0 0,20-14-251 0 0,1 2 0 0 0,1 1 0 0 0,3 3 0 0 0,0 1 0 0 0,-3 8-59 0 0,39-38 2 0 0,0 0 1 0 0,0 0-1 0 0,1 1 0 0 0,0-1 1 0 0,0 2-1 0 0,1-1 0 0 0,0 1 1 0 0,0-1-1 0 0,1 1 0 0 0,0 0 1 0 0,1 1-1 0 0,0-1 0 0 0,0 1 1 0 0,1 0-1 0 0,0-1 0 0 0,1 1 1 0 0,0 0-1 0 0,1 0 0 0 0,0 0 1 0 0,0 0-1 0 0,1 0 0 0 0,0-1 1 0 0,3 10-4 0 0,2-13 52 0 0,0 1-1 0 0,1-1 1 0 0,-1-1-1 0 0,1 1 1 0 0,0-1-1 0 0,1 0 1 0 0,-1-1-1 0 0,1 0 1 0 0,0 0-1 0 0,0-1 0 0 0,1 0 1 0 0,-1 0-1 0 0,0-1 1 0 0,1 0-1 0 0,0 0 1 0 0,-1-1-1 0 0,1 0 1 0 0,0-1-1 0 0,0 0 1 0 0,0 0-1 0 0,-1-1 1 0 0,1 0-1 0 0,0 0 0 0 0,5-2-50 0 0,12 0-133 0 0,1-2 0 0 0,-1 0 0 0 0,0-1 0 0 0,-1-2 0 0 0,0-1 0 0 0,18-8 133 0 0,20-13-3206 0 0,-5-1-3531 0 0,-36 18 1112 0 0,-6 4-216 0 0</inkml:trace>
  <inkml:trace contextRef="#ctx0" brushRef="#br0" timeOffset="252.843">2199 433 12339 0 0,'0'0'3455'0'0,"0"0"-2525"0"0,0 0-818 0 0,0 0 89 0 0,0 0 258 0 0,0 0 216 0 0,0 0 119 0 0,0 0-31 0 0,-35 37-148 0 0,-112 120-182 0 0,61-46-51 0 0,-24 98-390 0 0,76-112-2663 0 0,30-84 1279 0 0,-2 5-1969 0 0,2-6-2239 0 0,1-7-2526 0 0</inkml:trace>
  <inkml:trace contextRef="#ctx0" brushRef="#br0" timeOffset="499.994">1632 503 11138 0 0,'0'0'1367'0'0,"0"0"-360"0"0,0 0-353 0 0,0 0-118 0 0,0 0 1 0 0,0 0 18 0 0,0 0 1 0 0,0 0 14 0 0,0 0 22 0 0,0 0 17 0 0,0 0-19 0 0,0 0-73 0 0,35 19-97 0 0,112 60-105 0 0,-22-4 232 0 0,69 42-1245 0 0,-121-88-3320 0 0,-20-24-6502 0 0,-43-5 5246 0 0</inkml:trace>
  <inkml:trace contextRef="#ctx0" brushRef="#br0" timeOffset="805.586">2718 539 4449 0 0,'0'0'3906'0'0,"0"0"-2107"0"0,0 0-647 0 0,0 0-30 0 0,0 0-2 0 0,0 0-58 0 0,0 0-158 0 0,0 0-108 0 0,0 0-50 0 0,0 0-66 0 0,0 0-72 0 0,0 0-79 0 0,0 0-95 0 0,-30 11-58 0 0,-96 34-24 0 0,52-1 208 0 0,65-38-548 0 0,0 1 0 0 0,1 0 0 0 0,0 1 0 0 0,0 0 0 0 0,0 0 0 0 0,1 1 0 0 0,1 0 1 0 0,0 0-1 0 0,0 0 0 0 0,0 1 0 0 0,1 0 0 0 0,1 0 0 0 0,0 0 0 0 0,0 1 0 0 0,1 0 0 0 0,0-1 0 0 0,1 1 0 0 0,0 0 0 0 0,1 0 0 0 0,0 0 0 0 0,1 0 0 0 0,0 0 0 0 0,1 2-12 0 0,0-9 3 0 0,0-1-1 0 0,0 1 0 0 0,0-1 1 0 0,0 1-1 0 0,1-1 0 0 0,0 0 0 0 0,0 0 1 0 0,0 1-1 0 0,0-1 0 0 0,0-1 1 0 0,0 1-1 0 0,1 0 0 0 0,-1 0 0 0 0,1-1 1 0 0,0 0-1 0 0,0 1 0 0 0,0-1 1 0 0,0 0-1 0 0,0 0 0 0 0,1-1 0 0 0,-1 1 1 0 0,0-1-1 0 0,1 0 0 0 0,-1 0 0 0 0,1 0 1 0 0,0 0-1 0 0,-1 0 0 0 0,1-1 1 0 0,0 1-1 0 0,-1-1 0 0 0,1 0 0 0 0,0 0-2 0 0,4-1 58 0 0,1 1 0 0 0,-1-1-1 0 0,1 0 1 0 0,-1-1-1 0 0,0 0 1 0 0,0 0 0 0 0,0-1-1 0 0,0 0 1 0 0,0-1-1 0 0,-1 1 1 0 0,1-1-1 0 0,-1-1 1 0 0,4-2-58 0 0,11-13 149 0 0,0-1 0 0 0,-2-1 0 0 0,-1 0 0 0 0,0-2 1 0 0,9-16-150 0 0,44-54 223 0 0,-72 95-232 0 0,0-1 0 0 0,0 0 0 0 0,0 0 0 0 0,0 1 0 0 0,0-1 0 0 0,0 0 0 0 0,0 1 0 0 0,0-1 0 0 0,0 0 0 0 0,0 0-1 0 0,1 1 1 0 0,-1-1 0 0 0,0 0 0 0 0,0 0 0 0 0,0 1 0 0 0,0-1 0 0 0,1 0 0 0 0,-1 0 0 0 0,0 0 0 0 0,0 1 0 0 0,1-1-1 0 0,-1 0 1 0 0,0 0 0 0 0,0 0 0 0 0,1 0 0 0 0,-1 1 0 0 0,0-1 0 0 0,0 0 0 0 0,1 0 0 0 0,-1 0 0 0 0,0 0 0 0 0,1 0-1 0 0,-1 0 1 0 0,0 0 0 0 0,0 0 0 0 0,1 0 0 0 0,-1 0 0 0 0,0 0 0 0 0,1 0 0 0 0,-1 0 0 0 0,0 0 0 0 0,1 0 0 0 0,-1 0-1 0 0,0 0 1 0 0,0-1 9 0 0,0 14-63 0 0,11 81-874 0 0,28-41-2423 0 0,6-20-2886 0 0,-13-15-1752 0 0,-21-10 4348 0 0</inkml:trace>
  <inkml:trace contextRef="#ctx0" brushRef="#br0" timeOffset="1275.063">3105 1003 1744 0 0,'0'0'4911'0'0,"0"0"-2153"0"0,0 0-651 0 0,0 0-64 0 0,0 0-153 0 0,0 0-287 0 0,0 0-266 0 0,0 0-215 0 0,0 0-201 0 0,0 0-180 0 0,0 0-137 0 0,0 0-143 0 0,-4-20-141 0 0,-8-65-81 0 0,11 81-217 0 0,1 0-1 0 0,0-1 1 0 0,-1 1 0 0 0,2-1-1 0 0,-1 1 1 0 0,0-1 0 0 0,1 1-1 0 0,0 0 1 0 0,0-1 0 0 0,0 1-1 0 0,1 0 1 0 0,-1 0 0 0 0,1-1-1 0 0,0 1 1 0 0,2-3-22 0 0,4-8 58 0 0,-1 0-55 0 0,0 0 1 0 0,1 0-1 0 0,1 1 0 0 0,0 1 1 0 0,1-1-1 0 0,0 1 1 0 0,1 1-1 0 0,0 0 1 0 0,1 1-1 0 0,1 0 1 0 0,0 1-1 0 0,4-3-3 0 0,-16 12-13 0 0,-1 1 0 0 0,1-1 1 0 0,0 0-1 0 0,0 1 0 0 0,0-1 0 0 0,0 1 0 0 0,0-1 1 0 0,0 1-1 0 0,0 0 0 0 0,0-1 0 0 0,0 1 0 0 0,0 0 1 0 0,1 0-1 0 0,-1 0 0 0 0,0 0 0 0 0,0 0 0 0 0,0 0 1 0 0,0 0-1 0 0,0 0 0 0 0,0 0 0 0 0,0 0 1 0 0,0 0-1 0 0,1 1 0 0 0,-1-1 0 0 0,0 0 0 0 0,0 1 1 0 0,0-1-1 0 0,0 1 0 0 0,0 0 0 0 0,-1-1 0 0 0,1 1 1 0 0,0 0-1 0 0,0-1 0 0 0,0 1 0 0 0,0 0 0 0 0,-1 0 1 0 0,1 0-1 0 0,0-1 0 0 0,-1 1 0 0 0,1 0 0 0 0,-1 0 1 0 0,1 0-1 0 0,-1 0 0 0 0,1 0 0 0 0,-1 0 1 0 0,0 0-1 0 0,1 1 0 0 0,-1-1 0 0 0,0 0 0 0 0,0 0 1 0 0,0 0-1 0 0,0 0 0 0 0,0 0 0 0 0,0 1 13 0 0,-5 171 21 0 0,7-172-2 0 0,0 0-1 0 0,0 1 0 0 0,0-1 1 0 0,0 0-1 0 0,0 0 0 0 0,1 0 0 0 0,-1 0 1 0 0,0-1-1 0 0,0 1 0 0 0,1-1 0 0 0,-1 1 1 0 0,0-1-1 0 0,1 0 0 0 0,-1 0 1 0 0,0 0-1 0 0,1 0 0 0 0,-1 0 0 0 0,0 0 1 0 0,1-1-1 0 0,-1 1 0 0 0,0-1 0 0 0,1 0 1 0 0,-1 1-1 0 0,0-1 0 0 0,0 0 1 0 0,0-1-1 0 0,0 1 0 0 0,0 0 0 0 0,0 0 1 0 0,0-1-19 0 0,121-91 430 0 0,-103 75-446 0 0,1 0-1 0 0,1 2 1 0 0,0 0 0 0 0,2 1 0 0 0,14-7 16 0 0,-28 18 1 0 0,-9 2-20 0 0,0 1 1 0 0,0 0-1 0 0,1 0 0 0 0,-1 0 0 0 0,0 0 0 0 0,0 0 1 0 0,1 0-1 0 0,-1 0 0 0 0,1 0 0 0 0,-1 0 0 0 0,1 1 1 0 0,0-1-1 0 0,-1 1 0 0 0,1-1 0 0 0,-1 1 0 0 0,1 0 1 0 0,0-1-1 0 0,-1 1 0 0 0,1 0 0 0 0,0 0 0 0 0,-1 0 1 0 0,1 0-1 0 0,0 0 0 0 0,-1 1 0 0 0,1-1 0 0 0,0 1 1 0 0,-1-1-1 0 0,1 1 0 0 0,0-1 0 0 0,-1 1 0 0 0,1 0 1 0 0,-1 0-1 0 0,0-1 0 0 0,1 1 0 0 0,-1 0 0 0 0,0 0 1 0 0,1 1-1 0 0,-1-1 0 0 0,0 0 0 0 0,1 1 19 0 0,1 14-82 0 0,19 44-1129 0 0,14-36-2765 0 0,-3-18-2114 0 0,-10-5-1812 0 0,-13-1 4461 0 0</inkml:trace>
  <inkml:trace contextRef="#ctx0" brushRef="#br0" timeOffset="1731.109">3963 683 6217 0 0,'0'0'1614'0'0,"0"0"-514"0"0,0 0-48 0 0,0 0 214 0 0,0 0 114 0 0,0 0-93 0 0,0 0-177 0 0,0 0-186 0 0,0 0-136 0 0,0 0-112 0 0,-6 34-113 0 0,-17 109-81 0 0,-4 62 1089 0 0,25-185-1402 0 0,1-9-73 0 0,0 0-1 0 0,0-1 0 0 0,-1 1 0 0 0,0 0 1 0 0,-1 0-1 0 0,0-1 0 0 0,-1 0 0 0 0,0 1 1 0 0,-1-1-1 0 0,0-1 0 0 0,-2 4-95 0 0,6-13 44 0 0,0 0-1 0 0,0 0 1 0 0,0 0-1 0 0,0 0 1 0 0,0-1-1 0 0,0 1 1 0 0,0 0-1 0 0,0 0 1 0 0,0-1-1 0 0,0 1 1 0 0,0 0-1 0 0,0-1 1 0 0,0 1-1 0 0,1-1 1 0 0,-1 1-1 0 0,0-1 1 0 0,0 1-1 0 0,0-1 1 0 0,1 0-1 0 0,-1 1 1 0 0,0-1-1 0 0,1 0 1 0 0,-1 0-1 0 0,1 1 1 0 0,-1-1-1 0 0,1 0 1 0 0,-1 0-1 0 0,1 0 1 0 0,-1 0-1 0 0,1 0 1 0 0,0 0-1 0 0,0 0 1 0 0,-1 1 0 0 0,1-1-1 0 0,0 0 1 0 0,0 0-1 0 0,0 0 1 0 0,0 0-1 0 0,0 0 1 0 0,0 0-1 0 0,0 0 1 0 0,0 0-1 0 0,1 0 1 0 0,-1 0-1 0 0,0 0 1 0 0,1 0-1 0 0,-1 0 1 0 0,1-1-44 0 0,2-21-59 0 0,1-1 1 0 0,1 1-1 0 0,1 0 1 0 0,1 0-1 0 0,1 0 1 0 0,1 1-1 0 0,1 0 1 0 0,1 1-1 0 0,1 0 1 0 0,0 1-1 0 0,2 0 1 0 0,0 1-1 0 0,2 1 1 0 0,0 0-1 0 0,0 1 1 0 0,2 1-1 0 0,0 0 1 0 0,1 2-1 0 0,0 0 1 0 0,2 1-1 0 0,-1 1 1 0 0,1 1-1 0 0,20-8 59 0 0,-22 9-90 0 0,1 2-1 0 0,0 0 1 0 0,0 0 0 0 0,0 2 0 0 0,1 1-1 0 0,0 0 1 0 0,0 2 0 0 0,0 0-1 0 0,0 2 1 0 0,16 0 90 0 0,-32 3 43 0 0,0-1 1 0 0,-1 2-1 0 0,0-1 0 0 0,1 0 1 0 0,-1 1-1 0 0,0 0 0 0 0,0 0 1 0 0,-1 0-1 0 0,1 0 0 0 0,-1 1 1 0 0,1-1-1 0 0,-1 1 0 0 0,0 0 1 0 0,0 0-1 0 0,-1 0 0 0 0,1 0 1 0 0,-1 1-1 0 0,0-1 0 0 0,0 1 1 0 0,0-1-1 0 0,-1 1 0 0 0,0 0 1 0 0,0-1-1 0 0,0 1 0 0 0,0 0 1 0 0,-1 0-1 0 0,1 0 0 0 0,-1 0 1 0 0,-1 0-1 0 0,1 0 0 0 0,-1-1 1 0 0,0 1-1 0 0,0 0 0 0 0,0 0 1 0 0,0-1-1 0 0,-1 1 0 0 0,0 0 1 0 0,0-1-1 0 0,-1 1-43 0 0,-9 11 59 0 0,-1 0 0 0 0,-1-1 0 0 0,0 0 0 0 0,-1-1 0 0 0,-1-1 0 0 0,0-1 0 0 0,-1 0 0 0 0,0-1 0 0 0,-1 0 0 0 0,0-2 0 0 0,0 0 0 0 0,-1-1 0 0 0,-1-1 0 0 0,1-1-1 0 0,-1 0 1 0 0,0-2 0 0 0,0 0 0 0 0,-4-1-59 0 0,-54-3-1068 0 0,76-2 808 0 0,1 1 0 0 0,-1-1 0 0 0,1 0 0 0 0,-1 0 0 0 0,1 0 0 0 0,0 0 0 0 0,0 0 0 0 0,0 0 0 0 0,0 0 0 0 0,0 0 0 0 0,0-1 0 0 0,1 1-1 0 0,-1 0 1 0 0,1-1 0 0 0,-1 1 0 0 0,1 0 0 0 0,0-1 0 0 0,0 1 0 0 0,0 0 0 0 0,0-1 0 0 0,0 1 0 0 0,1 0 0 0 0,-1-1 0 0 0,1 1 0 0 0,0 0 0 0 0,0-3 260 0 0,13-36-9426 0 0,-7 26 2843 0 0</inkml:trace>
  <inkml:trace contextRef="#ctx0" brushRef="#br0" timeOffset="1974.4">4813 68 17348 0 0,'0'0'310'0'0,"0"0"-108"0"0,0 0 129 0 0,0 0 339 0 0,0 0 289 0 0,0 0 139 0 0,0 0-41 0 0,0 0-188 0 0,0 0-191 0 0,0 0-130 0 0,0 33-133 0 0,-3 106-129 0 0,-7-34 78 0 0,-25 280-563 0 0,34-370-230 0 0,-1 27-857 0 0,11-22-3818 0 0,12-25-7852 0 0,-16 4 7795 0 0</inkml:trace>
  <inkml:trace contextRef="#ctx0" brushRef="#br0" timeOffset="2270.569">4931 712 0 0 0,'0'0'1026'0'0,"0"0"606"0"0,0 0 463 0 0,0 0 492 0 0,0 0 281 0 0,0 0-63 0 0,31 14-221 0 0,103 40-327 0 0,-44-39 448 0 0,-69-17-2073 0 0,2 2-339 0 0,0-2 1 0 0,0 0-1 0 0,0-2 0 0 0,-1-1 0 0 0,0 0 0 0 0,0-2 0 0 0,0 0 1 0 0,-1-2-1 0 0,0 0 0 0 0,0-1 0 0 0,-1-1 0 0 0,-1-1 0 0 0,0-1 1 0 0,0-1-1 0 0,-2 0 0 0 0,1-2 0 0 0,-2 1 0 0 0,3-6-293 0 0,-17 20 2 0 0,1-1-1 0 0,-1 0 0 0 0,0 0 1 0 0,0 0-1 0 0,0 0 0 0 0,0-1 1 0 0,-1 1-1 0 0,1 0 0 0 0,-1-1 1 0 0,1 1-1 0 0,-1-1 0 0 0,0 0 1 0 0,0 1-1 0 0,0-1 0 0 0,0 0 1 0 0,0 0-1 0 0,-1 0 0 0 0,1 1 1 0 0,-1-1-1 0 0,0 0 0 0 0,0 0 1 0 0,0 0-1 0 0,0 0 0 0 0,-1 0 1 0 0,1 0-1 0 0,-1 1 0 0 0,1-1 1 0 0,-1 0-1 0 0,0 0 0 0 0,0 1 1 0 0,0-1-1 0 0,-1 0 0 0 0,1 1 1 0 0,0-1-1 0 0,-1 1 0 0 0,0 0 1 0 0,0-1-1 0 0,0 1 0 0 0,0 0 1 0 0,0 0-1 0 0,0 0 0 0 0,0 0 1 0 0,0 1-1 0 0,-1-1 0 0 0,1 1 1 0 0,-1-1-1 0 0,1 1 0 0 0,-1 0 1 0 0,-1-1-2 0 0,-15 0-73 0 0,0 1 0 0 0,0 1 1 0 0,0 1-1 0 0,0 1 0 0 0,0 0 1 0 0,0 1-1 0 0,0 1 0 0 0,1 1 1 0 0,0 1-1 0 0,0 0 0 0 0,0 1 0 0 0,1 1 1 0 0,0 1-1 0 0,0 0 0 0 0,1 1 1 0 0,1 1-1 0 0,0 1 0 0 0,0 0 1 0 0,1 1-1 0 0,-9 9 73 0 0,16-16-63 0 0,0 0 0 0 0,0 1 0 0 0,1-1-1 0 0,0 1 1 0 0,0 1 0 0 0,1-1 0 0 0,-1 1 0 0 0,2 0 0 0 0,-1 0 0 0 0,1 0-1 0 0,0 1 1 0 0,1-1 0 0 0,0 1 0 0 0,0 0 0 0 0,1 0 0 0 0,0 0 0 0 0,1 0-1 0 0,0 1 1 0 0,0-1 0 0 0,1 0 0 0 0,0 0 0 0 0,1 1 0 0 0,1 4 63 0 0,3-7-190 0 0,0 0 1 0 0,1-1-1 0 0,0 1 1 0 0,0-1-1 0 0,0-1 1 0 0,1 1-1 0 0,0-1 1 0 0,0 0-1 0 0,0 0 0 0 0,1-1 1 0 0,0 0-1 0 0,-1-1 1 0 0,2 1-1 0 0,-1-1 1 0 0,0-1-1 0 0,0 0 1 0 0,1 0-1 0 0,3 0 190 0 0,117 21-4730 0 0,-43-16-3293 0 0,-58-4 560 0 0</inkml:trace>
  <inkml:trace contextRef="#ctx0" brushRef="#br0" timeOffset="2862.174">1 1500 15083 0 0,'0'0'744'0'0,"0"0"90"0"0,36-3 274 0 0,231-20 1590 0 0,943-113 3459 0 0,358 15-4840 0 0,217 51-857 0 0,-1433 59-652 0 0,522-34-985 0 0,-669 18-1364 0 0,-73 1-6207 0 0,-105 21-1250 0 0</inkml:trace>
  <inkml:trace contextRef="#ctx0" brushRef="#br0" timeOffset="38913.073">848 1997 0 0 0,'0'0'988'0'0,"0"0"291"0"0,0 0 165 0 0,0 0 122 0 0,0 0 84 0 0,0 0 65 0 0,0 0-1 0 0,0 0-85 0 0,0 0-146 0 0,-13-23-168 0 0,-40-71-132 0 0,23 58 1104 0 0,21 35-1689 0 0,-7-2-439 0 0,1 2 1 0 0,-1 0-1 0 0,0 0 0 0 0,1 2 1 0 0,-1 0-1 0 0,1 0 1 0 0,-1 2-1 0 0,1 0 1 0 0,-1 0-1 0 0,1 2 0 0 0,1 0 1 0 0,-1 0-1 0 0,1 2 1 0 0,0 0-1 0 0,0 0 1 0 0,0 1-1 0 0,1 1 0 0 0,1 0 1 0 0,-1 1-1 0 0,1 1-159 0 0,6-7 2 0 0,0 1 1 0 0,0 0-1 0 0,1 0 0 0 0,-1 0 0 0 0,1 0 0 0 0,1 1 0 0 0,-1 0 0 0 0,1 0 0 0 0,0 1 0 0 0,0-1 1 0 0,1 1-1 0 0,-1 0 0 0 0,2 0 0 0 0,-1 0 0 0 0,1 0 0 0 0,0 0 0 0 0,0 0 0 0 0,1 1 0 0 0,0 3-2 0 0,1-4-32 0 0,0-1-1 0 0,0 1 0 0 0,0-1 0 0 0,1 0 1 0 0,0 1-1 0 0,1-1 0 0 0,0 1 0 0 0,-1-1 1 0 0,2 0-1 0 0,-1 0 0 0 0,1 0 0 0 0,0 0 1 0 0,0-1-1 0 0,1 1 0 0 0,-1-1 1 0 0,1 0-1 0 0,1 0 0 0 0,-1 0 0 0 0,1 0 1 0 0,2 1 32 0 0,7 4-112 0 0,1-1 0 0 0,0 0 0 0 0,1-1 0 0 0,-1-1 0 0 0,2 0 1 0 0,-1-1-1 0 0,1-1 0 0 0,-1-1 0 0 0,2 0 0 0 0,-1-1 1 0 0,0-1-1 0 0,0 0 0 0 0,13-1 112 0 0,137-18-5045 0 0,-89-4-3405 0 0,-51 16 1974 0 0</inkml:trace>
  <inkml:trace contextRef="#ctx0" brushRef="#br0" timeOffset="39286.63">1159 2086 8002 0 0,'0'0'1285'0'0,"0"0"-211"0"0,0 0-71 0 0,0 0 57 0 0,0 0-16 0 0,0 0-98 0 0,0 0-50 0 0,0 0-19 0 0,0 0 38 0 0,0 0 39 0 0,0 0-46 0 0,0 0-62 0 0,0 0-109 0 0,36 10-130 0 0,115 28-83 0 0,-146-37-481 0 0,1 1 0 0 0,0-1 0 0 0,0 0-1 0 0,0 0 1 0 0,0 0 0 0 0,0-1 0 0 0,0 0 0 0 0,0 0 0 0 0,0-1 0 0 0,0 0-1 0 0,0 0 1 0 0,0 0 0 0 0,0-1 0 0 0,-1 1 0 0 0,1-1 0 0 0,0-1-43 0 0,10-3 135 0 0,14-3 82 0 0,-1-1-1 0 0,0-1 1 0 0,0-2-1 0 0,-1-1 1 0 0,-1-1-1 0 0,0-1 1 0 0,-1-1-1 0 0,-1-2 1 0 0,1-2-217 0 0,-24 20 12 0 0,0-1 1 0 0,-1 0-1 0 0,1 0 1 0 0,0 0-1 0 0,0-1 1 0 0,-1 1-1 0 0,1 0 1 0 0,-1-1-1 0 0,0 1 1 0 0,0-1-1 0 0,0 1 1 0 0,0-1-1 0 0,0 1 1 0 0,0-1-1 0 0,-1 0 1 0 0,1 1-1 0 0,-1-1 1 0 0,0 0-1 0 0,0 1 1 0 0,0-1-1 0 0,0 0 1 0 0,0 0-1 0 0,-1 1 1 0 0,1-1-1 0 0,-1 0 1 0 0,0 1-1 0 0,0-1 1 0 0,0 1-1 0 0,0-1 1 0 0,0 1-1 0 0,0-1 1 0 0,-1 1-1 0 0,1 0 1 0 0,-1-1-1 0 0,1 1 1 0 0,-1 0-1 0 0,0 0 1 0 0,-1-1-13 0 0,-8-1-94 0 0,0 0-1 0 0,0 0 1 0 0,-1 1 0 0 0,1 0 0 0 0,-1 1 0 0 0,0 1 0 0 0,1-1 0 0 0,-1 2 0 0 0,0 0 0 0 0,0 0-1 0 0,1 1 1 0 0,-1 1 0 0 0,0 0 0 0 0,1 0 0 0 0,-1 1 0 0 0,1 1 0 0 0,0 0 0 0 0,0 0 0 0 0,0 1 0 0 0,1 0-1 0 0,0 1 1 0 0,0 0 0 0 0,-9 8 94 0 0,9-8-42 0 0,0 1-1 0 0,0 1 1 0 0,1 0-1 0 0,-1 0 1 0 0,2 1-1 0 0,-1 0 1 0 0,1 0 0 0 0,1 1-1 0 0,0 0 1 0 0,0 1-1 0 0,1-1 1 0 0,0 1-1 0 0,1 1 1 0 0,0-1-1 0 0,1 1 1 0 0,0-1-1 0 0,1 1 1 0 0,0 0-1 0 0,1 1 1 0 0,0-1 0 0 0,1 0-1 0 0,1 0 1 0 0,0 1-1 0 0,0-1 1 0 0,1 2 42 0 0,1-8-39 0 0,0 1 0 0 0,0-1 1 0 0,0 0-1 0 0,0 0 1 0 0,1 0-1 0 0,0-1 0 0 0,0 1 1 0 0,1-1-1 0 0,0 1 1 0 0,0-1-1 0 0,0 0 0 0 0,0 0 1 0 0,1-1-1 0 0,0 0 1 0 0,0 1-1 0 0,0-1 0 0 0,0-1 1 0 0,1 1-1 0 0,-1-1 0 0 0,1 0 1 0 0,0 0-1 0 0,0-1 1 0 0,0 0-1 0 0,3 1 39 0 0,11 3-409 0 0,2-1 0 0 0,-1-1 0 0 0,1 0 0 0 0,-1-2 0 0 0,1-1 0 0 0,13 0 409 0 0,65-6-5731 0 0,-34-4-2509 0 0,-41 4 3895 0 0</inkml:trace>
  <inkml:trace contextRef="#ctx0" brushRef="#br0" timeOffset="39652.577">1960 2215 7290 0 0,'0'0'1984'0'0,"0"0"-250"0"0,0 0-7 0 0,0 0 150 0 0,0 0 4 0 0,0 0-201 0 0,0 0-285 0 0,0 0-339 0 0,0 0-317 0 0,0 0-281 0 0,0 0-193 0 0,0 0-94 0 0,10-13-27 0 0,118-122 452 0 0,26-16-103 0 0,-175 257-2612 0 0,20-102 2121 0 0,1 0 0 0 0,-1 0 0 0 0,1-1 1 0 0,0 1-1 0 0,0 0 0 0 0,1 0 0 0 0,-1 0 0 0 0,1 0 0 0 0,0 0 0 0 0,0-1 0 0 0,0 1 0 0 0,1 0 0 0 0,-1-1 0 0 0,1 1 0 0 0,0-1 0 0 0,0 1 1 0 0,0-1-1 0 0,0 0 0 0 0,1 0 0 0 0,-1 0 0 0 0,1 0 0 0 0,0 0 0 0 0,0-1 0 0 0,0 1 0 0 0,0-1 0 0 0,0 0 0 0 0,0 0 0 0 0,1 0 0 0 0,-1 0 1 0 0,1-1-1 0 0,0 1 0 0 0,-1-1 0 0 0,1 0 0 0 0,2 1-2 0 0,8 0 156 0 0,-1 0 0 0 0,1-1 0 0 0,0 0 0 0 0,-1-1 0 0 0,1 0 0 0 0,0-1 1 0 0,0-1-1 0 0,-1 0 0 0 0,1-1 0 0 0,-1-1 0 0 0,0 0 0 0 0,0 0 0 0 0,0-2 0 0 0,-1 1 0 0 0,0-2 0 0 0,7-3-156 0 0,6-7 163 0 0,1 0 0 0 0,-2-1-1 0 0,-1-2 1 0 0,0 0-1 0 0,-2-2 1 0 0,0 0-1 0 0,-1-2-162 0 0,-5 6-596 0 0,13-15-1874 0 0,-7 14-5603 0 0,-15 11-3496 0 0</inkml:trace>
  <inkml:trace contextRef="#ctx0" brushRef="#br0" timeOffset="39903.316">3142 1548 17108 0 0,'0'0'820'0'0,"0"0"-188"0"0,0 0 189 0 0,0 0 233 0 0,0 0 84 0 0,-6 37-85 0 0,-16 117-194 0 0,9 6 479 0 0,9 118-1421 0 0,4-178-4398 0 0,-2-91 519 0 0,-5-6-4660 0 0,0 0 947 0 0</inkml:trace>
  <inkml:trace contextRef="#ctx0" brushRef="#br0" timeOffset="40631.253">2805 1924 14651 0 0,'0'0'1118'0'0,"0"0"-717"0"0,0 0-280 0 0,0 0 104 0 0,0 0 208 0 0,0 0 154 0 0,0 0 68 0 0,0 0-27 0 0,0 0-91 0 0,0 0-97 0 0,34 8-97 0 0,110 28-99 0 0,1-18 112 0 0,65-21-598 0 0,-71-12-2875 0 0,-55 8-4500 0 0,-49 7 6771 0 0,-18 11 4545 0 0,-11-9-3301 0 0,-1 0 1 0 0,1-1-1 0 0,-1 0 1 0 0,1 0-1 0 0,-1-1 0 0 0,1 1 1 0 0,0-1-1 0 0,-1-1 0 0 0,1 1 1 0 0,0-1-1 0 0,-1 0 1 0 0,1 0-1 0 0,-1 0 0 0 0,1-1 1 0 0,2-1-399 0 0,-2 1 130 0 0,1-1 1 0 0,-1 0-1 0 0,0 0 1 0 0,0 0 0 0 0,0-1-1 0 0,0 0 1 0 0,0 0-1 0 0,-1-1 1 0 0,0 1-1 0 0,0-1 1 0 0,0 0 0 0 0,0-1-1 0 0,-1 1 1 0 0,0-1-1 0 0,0 0 1 0 0,-1 0-1 0 0,1 0 1 0 0,-1 0 0 0 0,1-6-132 0 0,-3 10-22 0 0,0 0-1 0 0,0 0 1 0 0,-1 0-1 0 0,1-1 0 0 0,-1 1 1 0 0,0 0-1 0 0,1 0 0 0 0,-1 0 1 0 0,0 0-1 0 0,0 0 1 0 0,-1 0-1 0 0,1 0 0 0 0,0-1 1 0 0,-1 1-1 0 0,1 0 0 0 0,-1 0 1 0 0,1 0-1 0 0,-1 0 1 0 0,0 0-1 0 0,0 0 0 0 0,0 1 1 0 0,0-1-1 0 0,-1 0 0 0 0,1 0 1 0 0,0 1-1 0 0,-1-1 0 0 0,1 1 1 0 0,-1-1-1 0 0,1 1 1 0 0,-1-1-1 0 0,0 1 0 0 0,0 0 1 0 0,1 0-1 0 0,-1 0 0 0 0,0 0 1 0 0,0 0-1 0 0,0 0 1 0 0,0 1-1 0 0,0-1 0 0 0,0 1 1 0 0,0-1-1 0 0,-1 1 0 0 0,1 0 1 0 0,0 0-1 0 0,0 0 24 0 0,-100 14-1906 0 0,84-6 1630 0 0,0 0 1 0 0,0 1 0 0 0,0 1 0 0 0,1 1 0 0 0,1 1 0 0 0,0 0 0 0 0,1 1 0 0 0,0 0-1 0 0,1 1 1 0 0,-3 5 275 0 0,9-10-7 0 0,0 0-1 0 0,0 0 1 0 0,1 1-1 0 0,1 0 1 0 0,0 1-1 0 0,0 0 1 0 0,1 0-1 0 0,0 0 1 0 0,1 0-1 0 0,0 1 1 0 0,1-1-1 0 0,0 1 1 0 0,1 0-1 0 0,0 0 1 0 0,1 0-1 0 0,0 0 1 0 0,1 0-1 0 0,1 0 1 0 0,0 3 7 0 0,2-8 70 0 0,1 1 0 0 0,0-1 1 0 0,1 0-1 0 0,-1 0 1 0 0,2 0-1 0 0,-1-1 1 0 0,0 0-1 0 0,1 0 1 0 0,0 0-1 0 0,1-1 1 0 0,-1 0-1 0 0,1 0 0 0 0,0-1 1 0 0,0 1-1 0 0,0-1 1 0 0,1-1-1 0 0,0 0 1 0 0,-1 0-1 0 0,1 0 1 0 0,0-1-1 0 0,0 0 0 0 0,1-1 1 0 0,5 1-71 0 0,20-1 461 0 0,0-2 0 0 0,0-1-1 0 0,-1-2 1 0 0,1-1 0 0 0,-1-1 0 0 0,0-2-1 0 0,0-2 1 0 0,-1 0 0 0 0,-1-3 0 0 0,0 0 0 0 0,0-2-1 0 0,-1-1 1 0 0,-1-2 0 0 0,17-13-461 0 0,-15 13 177 0 0,-2 3-34 0 0,-2-2 0 0 0,0 0 0 0 0,-1-2 0 0 0,-1 0 0 0 0,-1-2 0 0 0,-1-1 0 0 0,0-1 0 0 0,-2 0 0 0 0,-1-2 0 0 0,5-9-143 0 0,-22 29 10 0 0,0 0 1 0 0,0 0-1 0 0,-1 0 1 0 0,0-1-1 0 0,0 1 1 0 0,0-1-1 0 0,-1 1 0 0 0,0-1 1 0 0,0 0-1 0 0,0 0 1 0 0,-1 1-1 0 0,1-1 1 0 0,-2 0-1 0 0,1-1-10 0 0,-2 4-44 0 0,0 1-1 0 0,0-1 0 0 0,0 1 1 0 0,0 0-1 0 0,0 0 0 0 0,-1 0 0 0 0,1 0 1 0 0,-1 0-1 0 0,1 1 0 0 0,-1-1 1 0 0,0 1-1 0 0,0 0 0 0 0,1-1 1 0 0,-1 1-1 0 0,0 1 0 0 0,0-1 0 0 0,0 0 1 0 0,0 1-1 0 0,0-1 0 0 0,0 1 1 0 0,-1 0-1 0 0,1 0 0 0 0,0 0 1 0 0,0 1-1 0 0,0-1 0 0 0,0 1 1 0 0,0-1-1 0 0,0 1 0 0 0,-1 0 45 0 0,-2 0-97 0 0,-10 2-38 0 0,1 1 1 0 0,-1 0-1 0 0,1 1 0 0 0,0 1 1 0 0,0 0-1 0 0,0 1 1 0 0,1 1-1 0 0,0 0 0 0 0,1 1 1 0 0,0 1-1 0 0,0 0 1 0 0,1 1-1 0 0,0 0 135 0 0,9-9-13 0 0,0-1-1 0 0,1 1 1 0 0,0 0 0 0 0,-1 0-1 0 0,1 0 1 0 0,0 0 0 0 0,0 1 0 0 0,0-1-1 0 0,0 0 1 0 0,1 1 0 0 0,-1-1-1 0 0,1 1 1 0 0,-1 0 0 0 0,1-1-1 0 0,0 1 1 0 0,0 0 0 0 0,0 0 0 0 0,0 0-1 0 0,1 0 1 0 0,-1 0 0 0 0,1 0-1 0 0,0 0 1 0 0,0 0 0 0 0,0 0-1 0 0,0 0 1 0 0,0 0 0 0 0,0 0-1 0 0,1 0 1 0 0,0 0 0 0 0,0 0 0 0 0,-1-1-1 0 0,2 1 1 0 0,-1 0 0 0 0,0 0-1 0 0,0-1 1 0 0,1 1 0 0 0,0-1-1 0 0,-1 1 1 0 0,1-1 0 0 0,0 1 0 0 0,2 1 13 0 0,131 48 483 0 0,3 1-13 0 0,-132-49-401 0 0,-1 0 0 0 0,1 0-1 0 0,-1 0 1 0 0,0 1 0 0 0,0 0-1 0 0,0 0 1 0 0,0 0 0 0 0,-1 1-1 0 0,0-1 1 0 0,0 1 0 0 0,-1 0-1 0 0,0 0 1 0 0,0 1 0 0 0,0-1-1 0 0,-1 1 1 0 0,0-1 0 0 0,0 1-1 0 0,0 0 1 0 0,-1 0 0 0 0,0 1-69 0 0,1 8 128 0 0,-1 0-1 0 0,0 0 1 0 0,-1 0 0 0 0,-1 0 0 0 0,-1 0 0 0 0,0 0 0 0 0,-1 0 0 0 0,0-1 0 0 0,-4 7-128 0 0,10 10-1597 0 0,20-27-5790 0 0,-16-5 638 0 0,-2 0-2341 0 0</inkml:trace>
</inkml:ink>
</file>

<file path=ppt/ink/ink3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0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0 6353 0 0,'0'0'2945'0'0,"0"0"-1823"0"0,0 0-685 0 0,0 0 22 0 0,0 0 293 0 0,0 0 317 0 0,0 0 168 0 0,0 0-64 0 0,0 0-214 0 0,0 0-253 0 0,0 0-258 0 0,-11 16-156 0 0,-35 49-83 0 0,-45 24 158 0 0,60-64-456 0 0,1 0-375 0 0,-25 22-1036 0 0,18-20-3387 0 0,31-19-2764 0 0,6-4 3714 0 0</inkml:trace>
</inkml:ink>
</file>

<file path=ppt/ink/ink3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6945 0 0,'0'0'5656'0'0,"0"0"-3162"0"0,0 0-1000 0 0,0 0-142 0 0,0 0-188 0 0,0 0-275 0 0,0 0-245 0 0,0 0-149 0 0,0 0-99 0 0,0 0-72 0 0,-33 27-60 0 0,-98 85-84 0 0,93-71-32 0 0,38-39-155 0 0,1 0 0 0 0,0 1-1 0 0,0-1 1 0 0,0 0 0 0 0,1 0 0 0 0,-1 0 0 0 0,0 0 0 0 0,1 0 0 0 0,-1-1 0 0 0,1 1 0 0 0,0 0 0 0 0,-1-1-1 0 0,1 1 1 0 0,0-1 0 0 0,0 1 0 0 0,0-1 0 0 0,0 0 0 0 0,0 0 0 0 0,0 0 0 0 0,0 0 0 0 0,1 0 0 0 0,-1 0-1 0 0,0-1 1 0 0,1 1 0 0 0,-1-1 0 0 0,0 0 0 0 0,1 1 0 0 0,-1-1 0 0 0,0 0 0 0 0,1-1 0 0 0,-1 1-1 0 0,0 0 1 0 0,1 0 0 0 0,-1-1 0 0 0,0 0 0 0 0,2 0 7 0 0,16 3-22 0 0,0 1 30 0 0,-11-4-8 0 0,0 2 0 0 0,0-1 0 0 0,0 1 0 0 0,0 1 0 0 0,0 0 0 0 0,0 0-1 0 0,0 1 1 0 0,-1 0 0 0 0,1 0 0 0 0,-1 1 0 0 0,0 0 0 0 0,0 0 0 0 0,0 1-1 0 0,-1 0 1 0 0,0 0 0 0 0,0 1 0 0 0,0 0 0 0 0,0 0 0 0 0,4 7 0 0 0,-9-10 18 0 0,-1 1 0 0 0,0-1 0 0 0,0 1 1 0 0,0-1-1 0 0,0 1 0 0 0,0-1 0 0 0,-1 1 1 0 0,0-1-1 0 0,1 1 0 0 0,-1 0 0 0 0,-1-1 0 0 0,1 1 1 0 0,0-1-1 0 0,-1 1 0 0 0,0 0 0 0 0,0-1 1 0 0,0 0-1 0 0,0 1 0 0 0,0-1 0 0 0,-1 1 1 0 0,0-1-1 0 0,1 0 0 0 0,-1 0 0 0 0,0 0 0 0 0,-1 0 1 0 0,1 0-1 0 0,0-1 0 0 0,-1 1 0 0 0,0-1 1 0 0,1 1-1 0 0,-3 0-18 0 0,-96 61 410 0 0,-5-41-1888 0 0,80-38-2577 0 0,17-3-5374 0 0,7 10 1243 0 0</inkml:trace>
</inkml:ink>
</file>

<file path=ppt/ink/ink3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1 4705 0 0,'0'0'2258'0'0,"0"0"-1014"0"0,0 0-345 0 0,0 0 36 0 0,0 0 154 0 0,0 0 130 0 0,0 0 14 0 0,0 0-119 0 0,0 0-201 0 0,0 0-237 0 0,0 0-189 0 0,0 0-137 0 0,0 3-40 0 0,-17 391 3404 0 0,11 40-3087 0 0,5-433-620 0 0,0 1 0 0 0,1-1 0 0 0,-1 0 0 0 0,1 0 0 0 0,-1 0 0 0 0,1 1 0 0 0,0-1 0 0 0,-1 0 1 0 0,1 0-1 0 0,0 1 0 0 0,0-1 0 0 0,0 0 0 0 0,0 1 0 0 0,0-1 0 0 0,0 0 0 0 0,0 1 0 0 0,1-1 0 0 0,-1 0 1 0 0,0 0-1 0 0,1 1 0 0 0,-1-1 0 0 0,1 0 0 0 0,-1 0 0 0 0,1 0 0 0 0,0 1 0 0 0,-1-1 0 0 0,1 0 0 0 0,0 0 0 0 0,0 0 1 0 0,0 0-1 0 0,0-1 0 0 0,0 1 0 0 0,0 0 0 0 0,0 0 0 0 0,0 0 0 0 0,0-1 0 0 0,0 1 0 0 0,0 0 0 0 0,0-1 1 0 0,1 1-1 0 0,-1-1 0 0 0,0 0 0 0 0,0 1 0 0 0,1-1 0 0 0,-1 0 0 0 0,0 0 0 0 0,1 0 0 0 0,-1 0 0 0 0,0 0 1 0 0,1 0-1 0 0,-1 0 0 0 0,0 0 0 0 0,0 0 0 0 0,1-1 0 0 0,-1 1 0 0 0,0 0 0 0 0,0-1 0 0 0,1 1 0 0 0,-1-1 0 0 0,0 0 1 0 0,0 1-1 0 0,1-2-7 0 0,163-145 1056 0 0,112-87-853 0 0,-277 233-207 0 0,0 0 0 0 0,1 0 0 0 0,-1 0 0 0 0,1 0 0 0 0,0 0 0 0 0,-1 0 0 0 0,1 0 0 0 0,0 0 0 0 0,-1 0 0 0 0,1 0 0 0 0,0 1 0 0 0,0-1 0 0 0,0 0 0 0 0,0 1 0 0 0,0-1 0 0 0,0 0 0 0 0,0 1 0 0 0,0-1 0 0 0,0 1 0 0 0,0 0 0 0 0,0-1 0 0 0,0 1 0 0 0,0 0 0 0 0,0-1 0 0 0,0 1 0 0 0,1 0 0 0 0,-1 0 0 0 0,0 0 0 0 0,0 0 0 0 0,0 0 0 0 0,0 0 0 0 0,0 0 0 0 0,1 1 0 0 0,-1-1 0 0 0,0 0 0 0 0,0 1 0 0 0,0-1 0 0 0,0 1 0 0 0,0-1 0 0 0,0 1 0 0 0,0-1 1 0 0,0 1-1 0 0,0 0 0 0 0,0-1 0 0 0,0 1 0 0 0,-1 0 0 0 0,1 0 0 0 0,0 0 0 0 0,0 0 0 0 0,-1-1 0 0 0,1 1 0 0 0,-1 0 0 0 0,1 0 0 0 0,-1 0 0 0 0,1 0 0 0 0,-1 1 0 0 0,1-1 0 0 0,-1 0 0 0 0,0 0 0 0 0,0 0 0 0 0,1 0 0 0 0,-1 0 0 0 0,0 0 0 0 0,0 1 0 0 0,0-1 0 0 0,0 1 4 0 0,16 277 460 0 0,2-213-2367 0 0,0-57-2199 0 0,8-11-3536 0 0,-15-2 2613 0 0,-3 1 44 0 0</inkml:trace>
  <inkml:trace contextRef="#ctx0" brushRef="#br0" timeOffset="406.243">1154 398 5857 0 0,'0'0'1594'0'0,"0"0"-240"0"0,0 0 25 0 0,0 0 205 0 0,0 0 72 0 0,0 0-139 0 0,0 0-260 0 0,0 0-262 0 0,-33 25-209 0 0,-106 77-150 0 0,61-26 359 0 0,71-68-920 0 0,0 0 1 0 0,1 1 0 0 0,-1-1 0 0 0,2 1-1 0 0,-1 1 1 0 0,1-1 0 0 0,1 1 0 0 0,0 0-1 0 0,0 0 1 0 0,1 0 0 0 0,0 1 0 0 0,1-1-1 0 0,0 1 1 0 0,0-1 0 0 0,1 4-76 0 0,2-11 7 0 0,1 0 1 0 0,-1 0 0 0 0,0 0 0 0 0,1 0-1 0 0,0 0 1 0 0,0 0 0 0 0,0-1-1 0 0,0 1 1 0 0,0-1 0 0 0,1 1 0 0 0,-1-1-1 0 0,1 0 1 0 0,-1 0 0 0 0,1 0-1 0 0,0 0 1 0 0,0-1 0 0 0,0 1 0 0 0,0-1-1 0 0,0 1 1 0 0,0-1 0 0 0,0 0-1 0 0,0 0 1 0 0,1-1 0 0 0,-1 1-1 0 0,0-1 1 0 0,0 1 0 0 0,1-1 0 0 0,-1 0-1 0 0,0-1 1 0 0,1 1 0 0 0,-1 0-1 0 0,0-1 1 0 0,1 0 0 0 0,-1 1 0 0 0,0-1-1 0 0,0-1 1 0 0,0 1 0 0 0,0 0-1 0 0,0-1 1 0 0,0 1 0 0 0,2-3-8 0 0,29-17 255 0 0,0-2 1 0 0,-1-2-1 0 0,-2-1 1 0 0,0-2-1 0 0,-2 0 1 0 0,-1-2-1 0 0,10-17-255 0 0,-25 34 56 0 0,17-21 2 0 0,-30 64-360 0 0,-4 14 274 0 0,2 43-98 0 0,2-85 44 0 0,1 1-1 0 0,0-1 1 0 0,-1 1 0 0 0,1-1-1 0 0,0 0 1 0 0,0 1-1 0 0,0-1 1 0 0,1 0 0 0 0,-1 0-1 0 0,0 0 1 0 0,1 0 0 0 0,0 0-1 0 0,-1 0 1 0 0,1 0 0 0 0,0 0-1 0 0,0 0 1 0 0,0-1 0 0 0,0 1-1 0 0,0-1 1 0 0,1 0 0 0 0,-1 0-1 0 0,0 0 1 0 0,0 0 0 0 0,1 0-1 0 0,-1 0 1 0 0,1 0 0 0 0,-1-1-1 0 0,1 1 1 0 0,-1-1 0 0 0,3 0 82 0 0,45 1-4665 0 0,-16-10-3669 0 0,-21 2 1295 0 0</inkml:trace>
</inkml:ink>
</file>

<file path=ppt/ink/ink3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1 9226 0 0,'0'0'679'0'0,"0"0"82"0"0,0 0 138 0 0,0 0 157 0 0,0 0 134 0 0,0 0 14 0 0,0 0-85 0 0,0 0-213 0 0,0 0-284 0 0,0 0-237 0 0,0 0-208 0 0,-3 2-118 0 0,-2 3 11 0 0,1 1 1 0 0,1 1 0 0 0,-1-1 0 0 0,1 0 0 0 0,0 1 0 0 0,0 0 0 0 0,1-1 0 0 0,0 1-1 0 0,0 0 1 0 0,1 0 0 0 0,0 0 0 0 0,0 1 0 0 0,1-1 0 0 0,-1 0 0 0 0,2 0-1 0 0,-1 0 1 0 0,1 1 0 0 0,0-1 0 0 0,0 0-71 0 0,0 18 151 0 0,7 478 792 0 0,-7-320-1296 0 0,-5-138-692 0 0,-3-20-2431 0 0,1-24-5139 0 0,3-1 1381 0 0</inkml:trace>
</inkml:ink>
</file>

<file path=ppt/ink/ink3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0 158 13219 0 0,'0'0'149'0'0,"0"0"-510"0"0,0 0-133 0 0,0 0 362 0 0,0 0 540 0 0,0 0 421 0 0,0 0 163 0 0,0 0-7 0 0,32 3-124 0 0,104 6-168 0 0,-25-21 65 0 0,-87 5-630 0 0,339-92 21 0 0,-286 75-4840 0 0,-1 0-4621 0 0,-63 20 5131 0 0</inkml:trace>
</inkml:ink>
</file>

<file path=ppt/ink/ink3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8498 0 0,'0'0'411'0'0,"0"0"-185"0"0,0 0 128 0 0,0 0 319 0 0,0 0 226 0 0,0 0 27 0 0,0 0-124 0 0,0 0-173 0 0,0 0-181 0 0,0 0-112 0 0,0 0-56 0 0,0 0-4 0 0,0 0 53 0 0,-2 5 73 0 0,-4 17 72 0 0,5-13 5405 0 0,1 1-4463 0 0,-1 4-1824 0 0,-8 34 566 0 0,3 0 1 0 0,1 1-1 0 0,3-1 0 0 0,3 27-158 0 0,-1-73 2 0 0,-1 2 4 0 0,0-1 1 0 0,0 0-1 0 0,1 1 1 0 0,-1-1-1 0 0,1 1 0 0 0,0-1 1 0 0,0 1-1 0 0,0-1 0 0 0,0 1 1 0 0,1-1-1 0 0,-1 1 1 0 0,1-1-1 0 0,0 0 0 0 0,0 1 1 0 0,0-1-1 0 0,1 0 1 0 0,-1 0-1 0 0,1 0 0 0 0,0 0 1 0 0,0 0-1 0 0,0 0 0 0 0,0 0 1 0 0,0-1-1 0 0,0 1 1 0 0,1-1-1 0 0,-1 1 0 0 0,1-1 1 0 0,0 0-1 0 0,0 0 1 0 0,0 0-1 0 0,0 0 0 0 0,0-1 1 0 0,0 1-1 0 0,0-1 0 0 0,1 0 1 0 0,-1 0-1 0 0,0 0 1 0 0,1 0-1 0 0,-1-1 0 0 0,1 1 1 0 0,-1-1-1 0 0,1 0 1 0 0,-1 0-1 0 0,0 0 0 0 0,1-1 1 0 0,-1 1-1 0 0,3-1-6 0 0,9-7 72 0 0,0-1 0 0 0,-1-1 0 0 0,0 0 0 0 0,-1-1 0 0 0,0 0 1 0 0,-1-1-1 0 0,0 0 0 0 0,-1-1 0 0 0,8-12-72 0 0,6-5 50 0 0,97-138 57 0 0,-118 224-1728 0 0,-5-33 1648 0 0,-1-15-23 0 0,1 1 1 0 0,0 0 0 0 0,0-1-1 0 0,0 1 1 0 0,1 0-1 0 0,1-1 1 0 0,-1 1 0 0 0,1 0-1 0 0,1-1 1 0 0,0 1 0 0 0,0-1-1 0 0,0 1 1 0 0,1-1-1 0 0,1 0 1 0 0,-1 0 0 0 0,1 0-1 0 0,1-1 1 0 0,-1 0 0 0 0,1 1-1 0 0,0-1 1 0 0,1-1-1 0 0,0 1 1 0 0,0-1 0 0 0,0 0-1 0 0,1 0 1 0 0,0-1 0 0 0,0 0-1 0 0,1 0-4 0 0,-2-3 54 0 0,0 0-1 0 0,0-1 0 0 0,0 0 0 0 0,0 0 1 0 0,0 0-1 0 0,1-1 0 0 0,-1 0 1 0 0,0 0-1 0 0,1 0 0 0 0,-1-1 1 0 0,0 0-1 0 0,0 0 0 0 0,0-1 0 0 0,0 0 1 0 0,0 0-1 0 0,0 0 0 0 0,0-1 1 0 0,0 1-1 0 0,-1-1 0 0 0,0-1 1 0 0,1 1-1 0 0,-1-1 0 0 0,0 0 0 0 0,-1 0 1 0 0,1-1-1 0 0,-1 1 0 0 0,0-1 1 0 0,0 0-1 0 0,3-4-53 0 0,71-113 855 0 0,-51 67-2834 0 0,-10 15-3023 0 0,-1-1-4355 0 0,-10 29 168 0 0</inkml:trace>
</inkml:ink>
</file>

<file path=ppt/ink/ink3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 10394 0 0,'0'0'2651'0'0,"0"0"-1241"0"0,0 0-423 0 0,0 0 61 0 0,0 0 19 0 0,0 0-153 0 0,0 0-216 0 0,0 0-207 0 0,0 0-169 0 0,0 0-73 0 0,0 0-70 0 0,0 0-61 0 0,0 0-31 0 0,-7 32-30 0 0,-19 99-19 0 0,22-58 42 0 0,5-69-20 0 0,1 1-1 0 0,-1-1 1 0 0,1 1 0 0 0,0-1 0 0 0,0 1 0 0 0,0-1 0 0 0,0 0 0 0 0,1 0-1 0 0,-1 0 1 0 0,1 0 0 0 0,0-1 0 0 0,1 1 0 0 0,-1-1 0 0 0,1 0 0 0 0,-1 0-1 0 0,1 0 1 0 0,0 0 0 0 0,0 0 0 0 0,0-1 0 0 0,0 0 0 0 0,1 0 0 0 0,-1 0-1 0 0,1 0 1 0 0,-1-1 0 0 0,1 0 0 0 0,-1 0 0 0 0,1 0 0 0 0,0 0 0 0 0,0-1-1 0 0,-1 0 1 0 0,1 0 0 0 0,0 0 0 0 0,0 0 0 0 0,-1-1 0 0 0,1 0 0 0 0,0 0-1 0 0,-1 0 1 0 0,1-1 0 0 0,-1 1 0 0 0,1-1 0 0 0,-1 0 0 0 0,2-1-60 0 0,3-3 118 0 0,1-1 0 0 0,-1 0 1 0 0,0 0-1 0 0,-1-1 1 0 0,0 0-1 0 0,0 0 0 0 0,0-1 1 0 0,-1 0-1 0 0,-1 0 1 0 0,0-1-1 0 0,0 0 0 0 0,0 0 1 0 0,-2 0-1 0 0,1-1 1 0 0,-1 1-1 0 0,-1-1 0 0 0,0 0 1 0 0,0 0-1 0 0,-1-1 1 0 0,0 1-1 0 0,-1 0 1 0 0,-1-1-1 0 0,0-1-118 0 0,-1 8-58 0 0,-1 1-1 0 0,0-1 1 0 0,0 1 0 0 0,0 0 0 0 0,0 0 0 0 0,-1-1-1 0 0,0 1 1 0 0,0 1 0 0 0,0-1 0 0 0,0 0-1 0 0,0 1 1 0 0,-1 0 0 0 0,0 0 0 0 0,1 0-1 0 0,-1 0 1 0 0,0 0 0 0 0,-1 1 0 0 0,1 0 0 0 0,0 0-1 0 0,-1 0 1 0 0,1 0 0 0 0,-1 1 0 0 0,0-1-1 0 0,1 1 1 0 0,-1 0 0 0 0,0 1 0 0 0,0-1-1 0 0,0 1 1 0 0,1 0 0 0 0,-4 1 58 0 0,1-2-340 0 0,0 1 1 0 0,0 1 0 0 0,0-1-1 0 0,0 1 1 0 0,0 1-1 0 0,0-1 1 0 0,0 1-1 0 0,0 0 1 0 0,1 1-1 0 0,-1 0 1 0 0,1 0-1 0 0,0 0 1 0 0,-2 1 339 0 0,-26 24-5266 0 0,26-21 2031 0 0,-5 5-7691 0 0</inkml:trace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4:23.368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1" units="cm"/>
      <inkml:brushProperty name="height" value="0.1" units="cm"/>
    </inkml:brush>
  </inkml:definitions>
  <inkml:trace contextRef="#ctx0" brushRef="#br0">659 71 0 0 0,'0'0'167'0'0,"0"0"294"0"0,0 0 125 0 0,0 0 32 0 0,0-3-1 0 0,0-51 3855 0 0,0 40 496 0 0,0 14 4776 0 0,0 1-9588 0 0,0 22 364 0 0,11 127-165 0 0,12-25 102 0 0,15 136 519 0 0,-14 30-564 0 0,-15-202-310 0 0,-5 65 139 0 0,2 12-96 0 0,1-93-102 0 0,-12 31 48 0 0,-17-189 1333 0 0,18 74-1436 0 0,-1 0 0 0 0,-1 1-1 0 0,0 0 1 0 0,-1 0 0 0 0,0 0 0 0 0,0 1 0 0 0,-1 0-1 0 0,0 1 1 0 0,-1 0 0 0 0,0 0 0 0 0,0 0 0 0 0,0 1 0 0 0,-1 1-1 0 0,0-1 1 0 0,-1 2 0 0 0,1 0 0 0 0,-1 0 0 0 0,0 0-1 0 0,0 2 1 0 0,-1-1 0 0 0,-2 1 12 0 0,13 3-6 0 0,-1 1 0 0 0,0-1 0 0 0,1 0 0 0 0,-1 0 1 0 0,0 0-1 0 0,1 0 0 0 0,-1 0 0 0 0,0-1 0 0 0,1 1 0 0 0,-1 0 0 0 0,0-1 0 0 0,1 1 1 0 0,-1-1-1 0 0,1 1 0 0 0,-1-1 0 0 0,1 0 0 0 0,-1 0 0 0 0,1 0 0 0 0,-1 0 0 0 0,1 0 0 0 0,0 0 1 0 0,0 0-1 0 0,-1 0 0 0 0,1 0 0 0 0,0 0 0 0 0,0-1 0 0 0,0 1 0 0 0,0-1 0 0 0,0 1 1 0 0,1-1-1 0 0,-1 1 0 0 0,0-1 0 0 0,1 1 0 0 0,-1-1 0 0 0,1 1 0 0 0,-1-1 0 0 0,1 0 1 0 0,0 1-1 0 0,0-1 0 0 0,0 0 0 0 0,0 1 0 0 0,0-1 0 0 0,0 0 0 0 0,0 1 0 0 0,1-1 1 0 0,-1 0-1 0 0,0 1 0 0 0,1-1 0 0 0,-1 1 0 0 0,1-1 0 0 0,0 0 0 0 0,0 1 0 0 0,-1 0 1 0 0,2-2 5 0 0,17-13-6 0 0,1 0 0 0 0,1 1 0 0 0,1 1 0 0 0,0 0 0 0 0,0 2 0 0 0,2 1 0 0 0,-1 1 0 0 0,1 1 0 0 0,1 1 0 0 0,20-4 6 0 0,-39 10-3 0 0,205-34-5 0 0,-72 14 9 0 0,-111 21-10 0 0,-28 1 4 0 0,0 0 17 0 0,0 0 5 0 0,0 0 4 0 0,0 0-1 0 0,0 0 7 0 0,0 0-7 0 0,0 0 1 0 0,0 0-1 0 0,-17 15 26 0 0,-58 73 20 0 0,29-29-72 0 0,-85 81 67 0 0,22-34-36 0 0,108-105-92 0 0,1-1 0 0 0,-1 0 0 0 0,1 1 0 0 0,-1-1 0 0 0,1 0-1 0 0,-1 1 1 0 0,1-1 0 0 0,0 1 0 0 0,-1-1 0 0 0,1 1 0 0 0,-1-1 0 0 0,1 1 0 0 0,0-1-1 0 0,0 1 1 0 0,-1 0 0 0 0,1-1 0 0 0,0 1 0 0 0,0-1 0 0 0,0 1 0 0 0,0 0-1 0 0,-1-1 1 0 0,1 1 0 0 0,0 0 0 0 0,0-1 0 0 0,0 1 0 0 0,0-1 0 0 0,1 1 0 0 0,-1 0-1 0 0,0-1 1 0 0,0 1 0 0 0,0-1 0 0 0,0 1 0 0 0,1 0 0 0 0,-1-1 0 0 0,0 1-1 0 0,0-1 1 0 0,1 1 0 0 0,-1-1 0 0 0,1 1 0 0 0,-1-1 0 0 0,0 1 0 0 0,1-1 0 0 0,-1 1-1 0 0,1-1 1 0 0,-1 0 0 0 0,1 1 0 0 0,-1-1 0 0 0,1 0 0 0 0,-1 1 0 0 0,1-1 0 0 0,0 0-1 0 0,-1 0 1 0 0,1 1 67 0 0,10 1-4668 0 0,-1-1-4009 0 0,-7-1-668 0 0</inkml:trace>
  <inkml:trace contextRef="#ctx0" brushRef="#br1" timeOffset="18502.532">369 1963 3257 0 0,'0'0'1360'0'0,"0"0"-66"0"0,0 0 1 0 0,0 0 134 0 0,0 0 122 0 0,0 0-28 0 0,0 0-131 0 0,0 0-209 0 0,0 0-222 0 0,0 0-175 0 0,0 0-89 0 0,-23-3-72 0 0,-66-9-65 0 0,83 10-413 0 0,0 1 0 0 0,1 0 0 0 0,-1 0 0 0 0,1 1 0 0 0,-1-1 0 0 0,0 1 0 0 0,0 1 0 0 0,1-1 0 0 0,-1 1 0 0 0,0 0 0 0 0,1 0 0 0 0,-1 0 0 0 0,1 1 0 0 0,0 0 0 0 0,-1 0 0 0 0,1 1 0 0 0,0-1 0 0 0,-1 2-147 0 0,2-2 41 0 0,-5 6 2 0 0,0 0-1 0 0,0 1 1 0 0,0 1-1 0 0,1-1 1 0 0,1 1-1 0 0,0 1 1 0 0,0-1-1 0 0,1 1 1 0 0,0 0-1 0 0,1 1 1 0 0,0 0-1 0 0,1-1 1 0 0,0 1-1 0 0,0 5-42 0 0,-7 17 60 0 0,1 1 0 0 0,2 1 0 0 0,2-1 0 0 0,1 1 0 0 0,1 0 0 0 0,2 25-60 0 0,1-52 22 0 0,1 0-1 0 0,0 0 1 0 0,0-1-1 0 0,1 1 1 0 0,0 0-1 0 0,1 0 1 0 0,-1-1-1 0 0,2 1 1 0 0,-1-1-1 0 0,1 1 1 0 0,1-1 0 0 0,-1 0-1 0 0,1 0 1 0 0,1 0-1 0 0,0-1 1 0 0,0 0-1 0 0,0 0 1 0 0,1 0-1 0 0,0 0 1 0 0,0-1-1 0 0,0 0 1 0 0,1 0-1 0 0,0-1 1 0 0,0 0-1 0 0,1 0 1 0 0,-1 0-1 0 0,1-1 1 0 0,0-1-1 0 0,2 1-21 0 0,7 0 164 0 0,0-1 0 0 0,0-1 0 0 0,0 0-1 0 0,0-2 1 0 0,0 0 0 0 0,0 0-1 0 0,1-2 1 0 0,10-2-164 0 0,-20 1 81 0 0,-1 0 0 0 0,0 0 0 0 0,0-1 0 0 0,0 0 0 0 0,0 0 0 0 0,-1 0-1 0 0,0-1 1 0 0,0 0 0 0 0,0 0 0 0 0,0-1 0 0 0,-1 0 0 0 0,0 0 0 0 0,0 0 0 0 0,-1 0 0 0 0,1-1 0 0 0,-1 0 0 0 0,-1 1 0 0 0,1-2-1 0 0,-1 1 1 0 0,-1 0 0 0 0,1-1 0 0 0,-1 1 0 0 0,0-1 0 0 0,-1 1 0 0 0,0-1 0 0 0,0 0 0 0 0,-1 0 0 0 0,0 0 0 0 0,0 0 0 0 0,-1 1 0 0 0,0-1-1 0 0,0 0 1 0 0,-1 0 0 0 0,-1-4-81 0 0,2 8-35 0 0,0 0 1 0 0,0 0-1 0 0,0 0 0 0 0,0 0 0 0 0,-1 0 0 0 0,1 0 0 0 0,-1 1 1 0 0,0-1-1 0 0,0 1 0 0 0,0 0 0 0 0,-1-1 0 0 0,1 1 0 0 0,-1 0 1 0 0,0 0-1 0 0,0 0 0 0 0,0 1 0 0 0,0-1 0 0 0,0 1 0 0 0,0 0 1 0 0,-1-1-1 0 0,1 1 0 0 0,-1 1 0 0 0,0-1 0 0 0,1 1 0 0 0,-1-1 1 0 0,0 1-1 0 0,0 0 0 0 0,0 0 0 0 0,0 1 0 0 0,0-1 0 0 0,0 1 1 0 0,0 0-1 0 0,-2 0 35 0 0,-22 0-458 0 0,27 0 406 0 0,1 0 2 0 0,0 0-14 0 0,0 0-12 0 0,0 0-7 0 0,0 0-33 0 0,19 0-51 0 0,32-2 576 0 0,1-3 0 0 0,-2-2-1 0 0,1-3 1 0 0,5-3-409 0 0,-14 9 486 0 0,-12 2-3167 0 0,-12-2-5667 0 0,-13 3-3104 0 0</inkml:trace>
  <inkml:trace contextRef="#ctx0" brushRef="#br0" timeOffset="20924.149">1226 1694 40 0 0,'0'0'1422'0'0,"0"0"-753"0"0,0 0-309 0 0,0 0 84 0 0,0 0 260 0 0,0 0 289 0 0,0 0 150 0 0,0 0 30 0 0,0 0-78 0 0,0 0-160 0 0,0 0-146 0 0,1 13-116 0 0,19 96 1190 0 0,-8-66-1606 0 0,-2 1 0 0 0,-2 0 0 0 0,-1 0 0 0 0,-3 1 0 0 0,-1 24-257 0 0,-1-20 124 0 0,-2-49 30 0 0,0 0 164 0 0,0 0 177 0 0,0 0 157 0 0,0 0 74 0 0,-1-15 750 0 0,-16-39-650 0 0,15 45-712 0 0,-9-38 286 0 0,2-1 0 0 0,2 0 0 0 0,2-1 1 0 0,1-8-401 0 0,3 42 24 0 0,1 0-1 0 0,0-1 1 0 0,1 1 0 0 0,0 0 0 0 0,1 0 0 0 0,1 0 0 0 0,0 0 0 0 0,2 1 0 0 0,-1-1 0 0 0,2 1 0 0 0,0 0 0 0 0,0 1-1 0 0,1-1 1 0 0,5-6-24 0 0,-10 17-11 0 0,1-1-1 0 0,-1 1 1 0 0,0 0-1 0 0,1 0 1 0 0,0 0-1 0 0,0 0 1 0 0,0 0 0 0 0,0 1-1 0 0,0-1 1 0 0,0 1-1 0 0,1 0 1 0 0,-1 0-1 0 0,1 0 1 0 0,-1 0-1 0 0,1 1 1 0 0,0-1-1 0 0,0 1 1 0 0,0 0-1 0 0,0 0 1 0 0,0 0-1 0 0,0 1 1 0 0,0 0-1 0 0,2-1 12 0 0,-2 4 7 0 0,1 0-1 0 0,0 0 0 0 0,-1 0 0 0 0,0 0 1 0 0,0 0-1 0 0,0 1 0 0 0,0 0 0 0 0,0 0 1 0 0,-1 0-1 0 0,0 0 0 0 0,0 1 0 0 0,0-1 1 0 0,0 1-1 0 0,-1 0 0 0 0,1 0 0 0 0,0 3-6 0 0,33 73 248 0 0,-36-81-289 0 0,0 0-32 0 0,0 0-101 0 0,0 0-155 0 0,0 0-257 0 0,0 0-423 0 0,0-10-9409 0 0,0 9 2556 0 0</inkml:trace>
  <inkml:trace contextRef="#ctx0" brushRef="#br0" timeOffset="21818.243">1635 1970 0 0 0,'0'0'1104'0'0,"0"0"108"0"0,0 0 97 0 0,0 0 107 0 0,0 0 20 0 0,0 0-23 0 0,0 0-68 0 0,0 0-154 0 0,0 0-156 0 0,0 0-169 0 0,0 0-158 0 0,0 0-108 0 0,-5-2-75 0 0,3 1-574 0 0,0 0 175 0 0,0 0-1 0 0,0 0 0 0 0,0 0 0 0 0,-1 0 0 0 0,1 0 0 0 0,0 0 0 0 0,-1 0 0 0 0,1 1 0 0 0,0-1 1 0 0,-1 1-1 0 0,1 0 0 0 0,-1 0 0 0 0,1 0 0 0 0,-1 0 0 0 0,1 0 0 0 0,0 0 0 0 0,-1 1 0 0 0,1-1 0 0 0,-1 1 1 0 0,1 0-1 0 0,0-1 0 0 0,0 1 0 0 0,-1 0 0 0 0,1 0 0 0 0,0 1 0 0 0,0-1 0 0 0,0 0 0 0 0,-1 1-125 0 0,-8 10 38 0 0,0-1-1 0 0,0 2 1 0 0,1-1-1 0 0,1 1 0 0 0,0 1 1 0 0,1 0-1 0 0,0 0 1 0 0,1 0-1 0 0,1 1 1 0 0,0 0-1 0 0,1 0 0 0 0,0 1 1 0 0,2 0-1 0 0,0-1 1 0 0,0 1-1 0 0,2 0 0 0 0,0 0 1 0 0,1 1-1 0 0,0-1 1 0 0,2 7-38 0 0,-1-18-10 0 0,0 0 1 0 0,0-1-1 0 0,0 1 0 0 0,0-1 1 0 0,1 0-1 0 0,0 1 1 0 0,0-1-1 0 0,0 0 1 0 0,0 0-1 0 0,1 0 1 0 0,0 0-1 0 0,0-1 1 0 0,0 1-1 0 0,0-1 1 0 0,0 0-1 0 0,1 1 1 0 0,-1-1-1 0 0,1-1 1 0 0,0 1-1 0 0,0-1 1 0 0,0 1-1 0 0,0-1 1 0 0,0 0-1 0 0,1-1 0 0 0,-1 1 1 0 0,0-1-1 0 0,1 1 1 0 0,3-1 9 0 0,-3 0 50 0 0,0-1 0 0 0,0 1 0 0 0,0-1 0 0 0,0 0 0 0 0,1 0 0 0 0,-1-1 0 0 0,0 0 0 0 0,0 0 0 0 0,0 0 0 0 0,0 0 0 0 0,0-1 0 0 0,0 0 0 0 0,-1 0 0 0 0,1 0 0 0 0,-1-1 0 0 0,1 1 0 0 0,-1-1 0 0 0,0 0 0 0 0,0 0 0 0 0,0-1 0 0 0,0 1 0 0 0,0-1 0 0 0,-1 0-1 0 0,0 0 1 0 0,1 0-50 0 0,-1 0 101 0 0,0 0 0 0 0,-1-1 0 0 0,1 1 0 0 0,-1 0 0 0 0,0-1 0 0 0,0 1 0 0 0,0-1 0 0 0,-1 1 0 0 0,1-1 0 0 0,-1 0-1 0 0,0 0 1 0 0,-1 0 0 0 0,1 0 0 0 0,-1 0 0 0 0,0 1 0 0 0,0-1 0 0 0,-1 0 0 0 0,0-5-101 0 0,-1 6-99 0 0,-1 0 1 0 0,1 0-1 0 0,-1 0 0 0 0,0 0 1 0 0,0 0-1 0 0,-1 0 0 0 0,1 1 1 0 0,-1 0-1 0 0,0-1 1 0 0,0 1-1 0 0,0 1 0 0 0,0-1 1 0 0,0 0-1 0 0,-1 1 0 0 0,1 0 1 0 0,-1 0-1 0 0,1 1 1 0 0,-1-1-1 0 0,0 1 0 0 0,0 0 1 0 0,-2 0 98 0 0,-8-2-1423 0 0,40 1 1659 0 0,86-37 1520 0 0,-55 19-1241 0 0,-44 17-4795 0 0,-3 3-4668 0 0,-9 0 2001 0 0</inkml:trace>
  <inkml:trace contextRef="#ctx0" brushRef="#br0" timeOffset="22159.22">1994 2007 7522 0 0,'0'0'2992'0'0,"0"0"-806"0"0,0 0-370 0 0,0 0-189 0 0,0 0-334 0 0,0 0-398 0 0,0 0-305 0 0,0 0-214 0 0,0 0-149 0 0,0 0-63 0 0,0 0-25 0 0,0 0-8 0 0,-3 13-3 0 0,-19 88 117 0 0,-54 115 100 0 0,36-127-2844 0 0,5-11-4108 0 0,29-56-683 0 0,4-14 3010 0 0</inkml:trace>
  <inkml:trace contextRef="#ctx0" brushRef="#br0" timeOffset="22693.752">2093 2320 0 0 0,'0'0'208'0'0,"0"0"551"0"0,0 0 330 0 0,0 0 254 0 0,0 0 127 0 0,0 0-72 0 0,0 0-253 0 0,0 0-283 0 0,0 0-157 0 0,0 0-54 0 0,0 0-28 0 0,0 0-38 0 0,-3 32-62 0 0,-14 135 367 0 0,17-167-659 0 0,-1 0 1 0 0,1 0 0 0 0,-1 0 0 0 0,1 0-1 0 0,0 0 1 0 0,-1 0 0 0 0,1 0-1 0 0,-1 0 1 0 0,1 0 0 0 0,0 0 0 0 0,-1 0-1 0 0,1 0 1 0 0,0 0 0 0 0,-1 0-1 0 0,1 1 1 0 0,0-1 0 0 0,-1 0 0 0 0,1 0-1 0 0,0 0 1 0 0,-1 1 0 0 0,1-1-1 0 0,0 0 1 0 0,-1 0 0 0 0,1 1 0 0 0,0-1-1 0 0,0 0 1 0 0,-1 1-232 0 0,-4-46 1168 0 0,6 33-1046 0 0,-1 0 0 0 0,1 0 1 0 0,1 0-1 0 0,0 0 0 0 0,1 1 0 0 0,0-1 1 0 0,1 1-1 0 0,0-1 0 0 0,1 1 0 0 0,0 1 1 0 0,0-1-1 0 0,3-1-122 0 0,8-16 41 0 0,1 2 0 0 0,1 1 0 0 0,1 0 0 0 0,2 1 0 0 0,0 1 0 0 0,1 1 0 0 0,2 1 0 0 0,0 1 0 0 0,25-16-41 0 0,-47 35-4 0 0,0 0-1 0 0,-1-1 1 0 0,1 1-1 0 0,0 0 1 0 0,-1 0-1 0 0,1 0 1 0 0,0 0-1 0 0,0 0 1 0 0,0 0-1 0 0,0 0 1 0 0,0 1-1 0 0,0-1 1 0 0,0 1-1 0 0,0-1 1 0 0,0 1-1 0 0,0 0 1 0 0,0 0-1 0 0,1 0 1 0 0,-1 0-1 0 0,0 0 1 0 0,0 0-1 0 0,0 1 1 0 0,0-1-1 0 0,0 1 1 0 0,0 0-1 0 0,0-1 1 0 0,0 1-1 0 0,0 0 1 0 0,0 0-1 0 0,0 0 1 0 0,-1 0-1 0 0,2 1 5 0 0,-1 7 32 0 0,0-1 0 0 0,-1 1 0 0 0,0 0 0 0 0,0-1 0 0 0,0 1 0 0 0,-2 0 0 0 0,1 0 0 0 0,-1 0 0 0 0,0-1 0 0 0,-1 1 0 0 0,0 0 0 0 0,0-1 0 0 0,-1 0 0 0 0,0 1 0 0 0,0-1 0 0 0,-4 5-32 0 0,0-1 19 0 0,5-5-16 0 0,0-1 0 0 0,-1 1 0 0 0,0-1 1 0 0,0 0-1 0 0,0 0 0 0 0,-1 0 0 0 0,0 0 0 0 0,0-1 0 0 0,-1 1 0 0 0,1-1 1 0 0,-1 0-1 0 0,0-1 0 0 0,-1 1 0 0 0,1-1 0 0 0,-1 0 0 0 0,0 0 0 0 0,0-1 1 0 0,0 1-1 0 0,0-2 0 0 0,0 1 0 0 0,-1 0 0 0 0,1-1 0 0 0,-1-1 0 0 0,0 1 1 0 0,0-1-1 0 0,0 0 0 0 0,0 0 0 0 0,-6-1-3 0 0,11-1-214 0 0,-1-1 0 0 0,0 1 0 0 0,0-1 0 0 0,1 0 0 0 0,-1 1 0 0 0,1-1 0 0 0,0-1 0 0 0,0 1 0 0 0,0 0 0 0 0,0 0 0 0 0,0-1 0 0 0,0 1-1 0 0,0-1 1 0 0,1 0 0 0 0,-1 1 0 0 0,1-1 0 0 0,0 0 0 0 0,0 0 0 0 0,0 0 0 0 0,0 0 0 0 0,0-1 214 0 0,-7-40-9435 0 0,8 31 1379 0 0</inkml:trace>
  <inkml:trace contextRef="#ctx0" brushRef="#br0" timeOffset="24558.54">1171 1437 0 0 0,'0'0'493'0'0,"0"0"561"0"0,0 0 238 0 0,0 0-15 0 0,0 0-183 0 0,0 0-179 0 0,0 0-127 0 0,0 0-73 0 0,0 0 36 0 0,0 0 61 0 0,-5-12 6921 0 0,-37 14 747 0 0,-50 22-8809 0 0,75-17 349 0 0,17-6-34 0 0,0-1 10 0 0,0 0-33 0 0,0 0-31 0 0,0 0-15 0 0,63-15-147 0 0,164-40 707 0 0,36-59 287 0 0,-242 108-984 0 0,-16 4 2901 0 0,-70-50-2187 0 0,-30-50-1487 0 0,89 95 8 0 0,1 1 1795 0 0,1 3-3084 0 0,0 1-3129 0 0,-1 1-4489 0 0,5 1-226 0 0</inkml:trace>
</inkml:ink>
</file>

<file path=ppt/ink/ink3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6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10186 0 0,'0'0'1400'0'0,"0"0"-173"0"0,0 0-92 0 0,0 0-21 0 0,0 0-78 0 0,0 0-153 0 0,0 0-210 0 0,0 0-176 0 0,0 0-121 0 0,0 0-47 0 0,0 0-22 0 0,0 0-17 0 0,-2 34-33 0 0,-8 108-36 0 0,13 179 584 0 0,8-72-537 0 0,-10-248-260 0 0,0-1 0 0 0,-1 1 0 0 0,1 0 0 0 0,0-1 0 0 0,-1 1-1 0 0,1-1 1 0 0,0 0 0 0 0,0 1 0 0 0,-1-1 0 0 0,1 0 0 0 0,0 1-1 0 0,0-1 1 0 0,0 0 0 0 0,-1 0 0 0 0,1 0 0 0 0,0 1 0 0 0,0-1-1 0 0,0 0 1 0 0,0 0 0 0 0,-1 0 0 0 0,1-1 0 0 0,0 1-1 0 0,0 0 1 0 0,0 0 0 0 0,0 0 0 0 0,-1-1 0 0 0,1 1 0 0 0,0 0-1 0 0,0-1 1 0 0,-1 1 0 0 0,1 0 0 0 0,0-1 0 0 0,-1 1 0 0 0,1-1-1 0 0,0 0 1 0 0,-1 1 0 0 0,1-1 0 0 0,0 1 0 0 0,-1-1 0 0 0,1 0-1 0 0,-1 1 1 0 0,0-1 0 0 0,1 0 0 0 0,-1 0 0 0 0,1 1-1 0 0,-1-1 1 0 0,0 0 0 0 0,0 0 0 0 0,1 0-8 0 0,5-5 89 0 0,217-180 416 0 0,-198 166-500 0 0,-8 6-23 0 0,1 0 0 0 0,0 1-1 0 0,1 1 1 0 0,1 0 0 0 0,-1 2-1 0 0,2 0 1 0 0,-1 1-1 0 0,1 1 1 0 0,9-1 18 0 0,-28 8-10 0 0,0 1 0 0 0,0 0 0 0 0,0 0 0 0 0,0-1 0 0 0,0 1-1 0 0,0 1 1 0 0,0-1 0 0 0,0 0 0 0 0,0 0 0 0 0,0 1 0 0 0,0 0 0 0 0,0-1 0 0 0,0 1 0 0 0,0 0 0 0 0,0 0-1 0 0,0 0 1 0 0,-1 0 0 0 0,1 0 0 0 0,0 0 0 0 0,-1 0 0 0 0,1 1 0 0 0,0-1 0 0 0,-1 0 0 0 0,0 1 0 0 0,1 0 0 0 0,-1-1-1 0 0,0 1 1 0 0,0 0 0 0 0,0-1 0 0 0,0 1 0 0 0,0 0 0 0 0,0 0 0 0 0,-1 0 0 0 0,1 0 0 0 0,-1 0 0 0 0,1 0 0 0 0,-1 0-1 0 0,1 1 11 0 0,-1 83 93 0 0,-6-64-33 0 0,-2-1 0 0 0,-1 0 0 0 0,0 0 0 0 0,-1 0 0 0 0,-2-1 0 0 0,0-1 0 0 0,-1 0 0 0 0,-1-1 0 0 0,0 0 0 0 0,-8 6-60 0 0,13-13-40 0 0,0-1 0 0 0,0 0-1 0 0,-1 0 1 0 0,0-1 0 0 0,0 0 0 0 0,-1-1-1 0 0,-1 0 1 0 0,1-1 0 0 0,-1 0-1 0 0,0-1 1 0 0,-1 0 0 0 0,1-1-1 0 0,-1 0 1 0 0,0-1 0 0 0,0-1 0 0 0,-1 0-1 0 0,1-1 1 0 0,-2 0 40 0 0,-46-22-3557 0 0,45-22-3618 0 0,16 24 1903 0 0,0 2-130 0 0</inkml:trace>
</inkml:ink>
</file>

<file path=ppt/ink/ink3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249 459 12835 0 0,'0'0'661'0'0,"0"0"-209"0"0,0 0 103 0 0,0 0 300 0 0,0 0 203 0 0,0 0 20 0 0,0 0-148 0 0,0 0-206 0 0,-28 32-188 0 0,-87 103-144 0 0,38-38 282 0 0,74-95-670 0 0,1 0 0 0 0,-1 1-1 0 0,1-1 1 0 0,0 0 0 0 0,0 1 0 0 0,0 0 0 0 0,0-1 0 0 0,1 1 0 0 0,-1 0 0 0 0,1 0-1 0 0,0 0 1 0 0,0 0 0 0 0,0 0 0 0 0,0 0 0 0 0,0 0 0 0 0,0 0 0 0 0,1 1 0 0 0,0-1-1 0 0,-1 0 1 0 0,1 0 0 0 0,0 0 0 0 0,1 1 0 0 0,-1-1 0 0 0,1 0 0 0 0,-1 0 0 0 0,1 0-1 0 0,0 0 1 0 0,0 1 0 0 0,0-1 0 0 0,1-1 0 0 0,-1 1 0 0 0,1 0 0 0 0,-1 0 0 0 0,1 0-1 0 0,0-1 1 0 0,0 1 0 0 0,0-1 0 0 0,1 0 0 0 0,-1 1 0 0 0,0-1 0 0 0,1 0 0 0 0,0 0-1 0 0,1 0-3 0 0,3 0 47 0 0,-1 0 0 0 0,1-1-1 0 0,0 0 1 0 0,0 0-1 0 0,0-1 1 0 0,0 0-1 0 0,-1 0 1 0 0,1-1-1 0 0,0 0 1 0 0,0 0 0 0 0,0 0-1 0 0,-1-1 1 0 0,1 0-1 0 0,-1 0 1 0 0,1-1-1 0 0,-1 0 1 0 0,0 0-1 0 0,0 0 1 0 0,0-1-1 0 0,0 0 1 0 0,-1 0 0 0 0,1-1-47 0 0,108-111 445 0 0,-106 107-496 0 0,0 0-1 0 0,-1-1 1 0 0,0 0 0 0 0,-1 0-1 0 0,0-1 1 0 0,-1 0 0 0 0,0 0-1 0 0,-1 0 1 0 0,0 0 0 0 0,0-1-1 0 0,-1 0 1 0 0,-1 1 0 0 0,0-1-1 0 0,-1-3 52 0 0,-19 23-2804 0 0,15-1 2791 0 0,1 1 1 0 0,0-1 0 0 0,0 0-1 0 0,1 1 1 0 0,0-1-1 0 0,0 0 1 0 0,1 1 0 0 0,0-1-1 0 0,0 1 1 0 0,1-1 0 0 0,0 1-1 0 0,0-1 1 0 0,1 1 0 0 0,0-1-1 0 0,0 0 1 0 0,0 0-1 0 0,1 0 1 0 0,0 0 0 0 0,1 0-1 0 0,0-1 1 0 0,0 0 0 0 0,0 1-1 0 0,1-1 1 0 0,-1-1 0 0 0,1 1-1 0 0,1-1 1 0 0,-1 0-1 0 0,1 0 1 0 0,0 0 0 0 0,0-1-1 0 0,0 0 1 0 0,1 0 0 0 0,0-1-1 0 0,-1 1 1 0 0,1-1-1 0 0,0-1 1 0 0,0 0 0 0 0,1 0-1 0 0,-1 0 1 0 0,0-1 0 0 0,1 0-1 0 0,-1 0 1 0 0,1-1 0 0 0,2 0 12 0 0,4 1 179 0 0,-1-1 0 0 0,0-1 0 0 0,0 0 0 0 0,0-1 0 0 0,0 0 0 0 0,0-1 0 0 0,0-1 0 0 0,0 0 1 0 0,-1-1-1 0 0,9-4-179 0 0,8-9 198 0 0,-1-1 0 0 0,0-1 0 0 0,-1-1 1 0 0,-2-2-1 0 0,0-1 0 0 0,-1 0 0 0 0,-2-2 1 0 0,0-1-1 0 0,-2 0 0 0 0,-1-2 1 0 0,-1 0-1 0 0,9-22-198 0 0,-16 29-37 0 0,0 0 0 0 0,-1 0 0 0 0,-2-1 1 0 0,0 0-1 0 0,-1-1 0 0 0,-2 0 0 0 0,0 0 0 0 0,-2 0 1 0 0,0 0-1 0 0,-2-1 37 0 0,-1 24-34 0 0,-1 0-1 0 0,1 0 1 0 0,-1 0 0 0 0,1 0 0 0 0,-1 1-1 0 0,1-1 1 0 0,-1 0 0 0 0,1 0 0 0 0,-1 0 0 0 0,0 1-1 0 0,0-1 1 0 0,1 0 0 0 0,-1 1 0 0 0,0-1-1 0 0,0 1 1 0 0,0-1 0 0 0,0 1 0 0 0,1-1 0 0 0,-1 1-1 0 0,0-1 1 0 0,0 1 0 0 0,0 0 0 0 0,0 0-1 0 0,0-1 1 0 0,0 1 0 0 0,0 0 0 0 0,0 0 0 0 0,0 0-1 0 0,0 0 1 0 0,0 0 0 0 0,0 0 0 0 0,0 1-1 0 0,0-1 1 0 0,0 0 0 0 0,0 0 0 0 0,0 1 0 0 0,0-1-1 0 0,0 1 1 0 0,0-1 0 0 0,0 0 0 0 0,0 1-1 0 0,0 0 1 0 0,1-1 0 0 0,-1 1 0 0 0,0 0 0 0 0,0-1-1 0 0,1 1 1 0 0,-1 0 0 0 0,0 0 0 0 0,1-1-1 0 0,-1 1 1 0 0,1 0 0 0 0,-1 0 0 0 0,1 0 0 0 0,0 0-1 0 0,-1 1 35 0 0,-14 17-131 0 0,1 1-1 0 0,0 1 1 0 0,2 0-1 0 0,0 1 1 0 0,2 0-1 0 0,0 1 1 0 0,2 0-1 0 0,0 1 1 0 0,2 0-1 0 0,1 0 0 0 0,0 0 1 0 0,2 0-1 0 0,1 1 1 0 0,1-1-1 0 0,0 1 1 0 0,4 24 131 0 0,-2-42 5 0 0,0 0-1 0 0,1 1 1 0 0,-1-1 0 0 0,1 0 0 0 0,1 0 0 0 0,-1 0-1 0 0,1 0 1 0 0,0-1 0 0 0,1 1 0 0 0,-1-1 0 0 0,2 0-1 0 0,-1 0 1 0 0,0 0 0 0 0,1 0 0 0 0,0-1-1 0 0,0 0 1 0 0,1 0 0 0 0,0 0 0 0 0,0-1 0 0 0,0 0-1 0 0,0 0 1 0 0,0 0 0 0 0,1-1 0 0 0,0 0 0 0 0,-1 0-1 0 0,1-1 1 0 0,6 2-5 0 0,-1-1 193 0 0,0 0 1 0 0,1 0-1 0 0,-1-2 0 0 0,1 1 1 0 0,-1-2-1 0 0,1 1 0 0 0,0-2 0 0 0,-1 0 1 0 0,1 0-1 0 0,-1-1 0 0 0,1-1 1 0 0,-1 0-1 0 0,0-1 0 0 0,0 0 1 0 0,11-6-194 0 0,19-14 394 0 0,-1-2 0 0 0,-1-2 0 0 0,-2-2 1 0 0,0-2-1 0 0,-3-1 0 0 0,0-1 0 0 0,-2-2 1 0 0,16-25-395 0 0,-23 26-24 0 0,-1-1 0 0 0,-2-1 0 0 0,-1-1 0 0 0,-2-1 1 0 0,-2 0-1 0 0,9-31 24 0 0,-16-7-358 0 0,-12 75 318 0 0,-1 0-1 0 0,1 1 1 0 0,0-1-1 0 0,-1 0 1 0 0,1 1-1 0 0,-1-1 0 0 0,1 1 1 0 0,-1-1-1 0 0,0 1 1 0 0,1 0-1 0 0,-1 0 1 0 0,0 0-1 0 0,0 0 0 0 0,0 0 1 0 0,0 0-1 0 0,0 1 1 0 0,0-1-1 0 0,0 0 0 0 0,0 1 1 0 0,0 0-1 0 0,0-1 1 0 0,-1 1-1 0 0,1 0 1 0 0,0 0-1 0 0,0 0 0 0 0,0 1 1 0 0,0-1-1 0 0,0 0 1 0 0,0 1-1 0 0,-1 0 1 0 0,1-1-1 0 0,0 1 0 0 0,1 0 1 0 0,-1 0-1 0 0,0 0 1 0 0,0 0-1 0 0,0 0 1 0 0,0 0-1 0 0,1 1 0 0 0,-2 0 41 0 0,-16 11-13 0 0,1 1 0 0 0,0 0 0 0 0,1 1 0 0 0,1 1 0 0 0,0 1 0 0 0,1 0 0 0 0,1 1 0 0 0,1 0 0 0 0,1 1 0 0 0,0 1 0 0 0,1 0 0 0 0,1 0 0 0 0,1 1 0 0 0,1 0 0 0 0,1 1 0 0 0,1 0 0 0 0,1 0 0 0 0,1 0 0 0 0,0 1 0 0 0,2-1 0 0 0,1 1 0 0 0,1 13 13 0 0,1-27-21 0 0,1 0 0 0 0,1-1 1 0 0,0 1-1 0 0,0-1 0 0 0,1 1 1 0 0,0-1-1 0 0,0 0 0 0 0,0-1 0 0 0,1 1 1 0 0,1-1-1 0 0,-1 0 0 0 0,1 0 1 0 0,0-1-1 0 0,1 1 0 0 0,0-1 1 0 0,0-1-1 0 0,0 1 0 0 0,0-1 1 0 0,1-1-1 0 0,0 1 0 0 0,0-1 0 0 0,0-1 1 0 0,0 1-1 0 0,1-1 0 0 0,0-1 1 0 0,-1 0-1 0 0,1 0 0 0 0,0 0 1 0 0,0-1-1 0 0,0-1 0 0 0,0 0 1 0 0,0 0-1 0 0,7-1 21 0 0,40-5-2904 0 0,-20-6-5301 0 0,-22 8-1876 0 0</inkml:trace>
</inkml:ink>
</file>

<file path=ppt/ink/ink3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208 1 12891 0 0,'0'0'2202'0'0,"0"0"-593"0"0,0 0-235 0 0,0 0-103 0 0,0 0-242 0 0,0 0-224 0 0,0 0-187 0 0,0 0-134 0 0,0 0-107 0 0,0 0-105 0 0,0 0-98 0 0,0 0-64 0 0,-32 13-40 0 0,-98 39-36 0 0,84-23-112 0 0,46-24 2 0 0,1-1 47 0 0,0 0 0 0 0,0 0 0 0 0,0-1 0 0 0,1 1 0 0 0,-1 0 0 0 0,1-1 0 0 0,0 1 0 0 0,0-1 0 0 0,0 0 1 0 0,1 0-1 0 0,-1 1 0 0 0,1-1 0 0 0,-1-1 0 0 0,1 1 0 0 0,0 0 0 0 0,0-1 0 0 0,0 1 0 0 0,1-1 0 0 0,-1 0 0 0 0,1 0 0 0 0,-1-1 0 0 0,1 1 0 0 0,-1-1 0 0 0,1 1 0 0 0,0-1 0 0 0,0 0 0 0 0,0 0 0 0 0,-1-1 0 0 0,3 1 29 0 0,29 13-17 0 0,-12-2 79 0 0,68 44-162 0 0,-88-54 143 0 0,0 1 0 0 0,-1-1-1 0 0,1 1 1 0 0,-1-1-1 0 0,1 1 1 0 0,-1 0-1 0 0,0 0 1 0 0,0 0-1 0 0,0 0 1 0 0,-1 0-1 0 0,1 0 1 0 0,-1 0-1 0 0,0 0 1 0 0,0 1-1 0 0,0-1 1 0 0,0 1-1 0 0,0-1 1 0 0,-1 1-1 0 0,1-1 1 0 0,-1 1 0 0 0,0-1-1 0 0,0 1 1 0 0,-1-1-1 0 0,1 1 1 0 0,-1-1-1 0 0,1 1 1 0 0,-2 1-43 0 0,-2 1 86 0 0,0-1 1 0 0,-1 1 0 0 0,1-1-1 0 0,-1 1 1 0 0,-1-2 0 0 0,1 1-1 0 0,0 0 1 0 0,-1-1 0 0 0,0 0 0 0 0,0 0-1 0 0,-1-1 1 0 0,1 0 0 0 0,-1 0-1 0 0,-3 1-86 0 0,-102 23-712 0 0,63-37-7952 0 0,40 7-2088 0 0</inkml:trace>
</inkml:ink>
</file>

<file path=ppt/ink/ink3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8.7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443 1 1208 0 0,'0'0'938'0'0,"0"0"-3"0"0,0 0 260 0 0,0 0 294 0 0,0 0 201 0 0,0 0 36 0 0,0 0-105 0 0,0 0-139 0 0,0 0-132 0 0,0 0-115 0 0,0 0-126 0 0,0 0-113 0 0,-24 7-124 0 0,-77 25-119 0 0,36 7 470 0 0,40-12-1098 0 0,0 0 0 0 0,1 2 1 0 0,2 1-1 0 0,1 1 1 0 0,2 0-1 0 0,1 2 1 0 0,1 0-1 0 0,2 1 0 0 0,1 1 1 0 0,2 0-1 0 0,2 0 1 0 0,1 1-1 0 0,1 1 1 0 0,2 0-1 0 0,2 0 1 0 0,1 0-1 0 0,2 0 0 0 0,2 5-125 0 0,-1-21-16 0 0,1-1-1 0 0,0 1 1 0 0,2-1 0 0 0,0 1-1 0 0,2-1 1 0 0,0 0-1 0 0,1-1 1 0 0,1 1-1 0 0,1-1 1 0 0,0 0-1 0 0,2-1 1 0 0,0 0 0 0 0,1-1-1 0 0,1 0 1 0 0,0 0-1 0 0,1-1 1 0 0,1-1-1 0 0,1 0 1 0 0,0-1-1 0 0,0-1 1 0 0,8 5 16 0 0,66 12-1333 0 0,-27-27-6675 0 0,-47-3-2937 0 0</inkml:trace>
</inkml:ink>
</file>

<file path=ppt/ink/ink3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9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1 770 5673 0 0,'0'0'1323'0'0,"0"0"-385"0"0,0 0 34 0 0,0 0 272 0 0,0 0 150 0 0,0 0-79 0 0,0 0-182 0 0,0 0-191 0 0,0 0-130 0 0,0 0-78 0 0,0 0-102 0 0,30-35-72 0 0,92-111-36 0 0,-48 49 423 0 0,1-17 138 0 0,142-190-12 0 0,-155 231-864 0 0,-61 73-213 0 0,0 1 0 0 0,0-1 0 0 0,0 1 1 0 0,0-1-1 0 0,0 1 0 0 0,0 0 0 0 0,0 0 0 0 0,0-1 1 0 0,0 1-1 0 0,0 0 0 0 0,0 0 0 0 0,-1 0 0 0 0,1 0 1 0 0,0 0-1 0 0,0 0 0 0 0,-1 0 0 0 0,1 0 0 0 0,-1 0 0 0 0,1 0 1 0 0,-1 0-1 0 0,0 1 0 0 0,1-1 0 0 0,-1 0 0 0 0,0 0 1 0 0,0 0-1 0 0,0 1 0 0 0,0-1 0 0 0,0 0 0 0 0,0 0 1 0 0,0 0-1 0 0,0 1 0 0 0,0-1 0 0 0,0 0 0 0 0,-1 0 0 0 0,1 0 1 0 0,-1 0-1 0 0,1 1 0 0 0,-1-1 0 0 0,1 0 0 0 0,-1 0 1 0 0,1 0-1 0 0,-1 0 0 0 0,0 0 0 0 0,0 0 4 0 0,1 9 72 0 0,0 6-26 0 0,17 170 153 0 0,-7-154-192 0 0,1 1 0 0 0,2-2 0 0 0,1 0 0 0 0,1-1 0 0 0,2 0 0 0 0,1-1 0 0 0,1-1 0 0 0,2-1 0 0 0,12 13-7 0 0,16 20 65 0 0,-50-59-8 0 0,1 0 1 0 0,-1 0-1 0 0,0 0 0 0 0,1 0 0 0 0,-1 0 0 0 0,0 0 0 0 0,0 0 1 0 0,1 0-1 0 0,-1 0 0 0 0,0 0 0 0 0,0-1 0 0 0,0 1 0 0 0,0 0 1 0 0,0-1-1 0 0,0 1 0 0 0,0-1 0 0 0,-1 1 0 0 0,1-1 0 0 0,0 0 1 0 0,0 1-1 0 0,0-1 0 0 0,0 0 0 0 0,0 0 0 0 0,-1 1 0 0 0,1-1 0 0 0,0 0 1 0 0,0 0-1 0 0,0-1 0 0 0,-1 1 0 0 0,1 0 0 0 0,0 0 0 0 0,0-1 1 0 0,0 1-1 0 0,0 0 0 0 0,-1-1 0 0 0,1 1 0 0 0,0-1 0 0 0,0 1 1 0 0,0-1-58 0 0,-2 0 33 0 0,-154-44 225 0 0,121 31-283 0 0,-100-44-114 0 0,105 41-221 0 0,-1 2-1 0 0,0 2 1 0 0,-1 0-1 0 0,-1 3 1 0 0,0 0-1 0 0,0 3 1 0 0,0 0 0 0 0,-33 0 360 0 0,58 6-519 0 0,-24 6-3916 0 0,25 16-8190 0 0,8-17 8943 0 0</inkml:trace>
</inkml:ink>
</file>

<file path=ppt/ink/ink3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33.6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345 365 0 0 0,'0'0'1762'0'0,"0"0"-681"0"0,0 0-319 0 0,0 0 87 0 0,0 0 269 0 0,0 0 210 0 0,0 0 99 0 0,0 0-51 0 0,0 0-142 0 0,0 0-158 0 0,0 0-166 0 0,7-9-143 0 0,23-28-109 0 0,-23 28-75 0 0,-7 9-12 0 0,-13-13 2778 0 0,-27 11-3637 0 0,32 2 520 0 0,-18 3-213 0 0,1 1 1 0 0,-1 1 0 0 0,1 1-1 0 0,0 1 1 0 0,0 1 0 0 0,1 1-1 0 0,0 2 1 0 0,1 0 0 0 0,-12 8-20 0 0,25-13 8 0 0,9-6-11 0 0,-1 0 0 0 0,1 0-1 0 0,-1 1 1 0 0,1-1 0 0 0,-1 1 0 0 0,1-1 0 0 0,-1 1-1 0 0,1 0 1 0 0,0-1 0 0 0,-1 1 0 0 0,1 0-1 0 0,0 0 1 0 0,0 0 0 0 0,0 0 0 0 0,0 0 0 0 0,0 0-1 0 0,0 0 1 0 0,0 0 0 0 0,0 1 0 0 0,0-1-1 0 0,0 0 1 0 0,0 1 0 0 0,1-1 0 0 0,-1 0 0 0 0,1 1-1 0 0,-1-1 1 0 0,1 1 0 0 0,-1-1 0 0 0,1 1-1 0 0,0-1 1 0 0,0 1 0 0 0,0-1 0 0 0,0 1 0 0 0,0-1-1 0 0,0 1 1 0 0,0-1 0 0 0,0 1 0 0 0,1-1 0 0 0,-1 1-1 0 0,0-1 1 0 0,1 1 0 0 0,-1-1 0 0 0,1 0-1 0 0,0 1 1 0 0,-1-1 0 0 0,2 1 3 0 0,12 5 95 0 0,0-1 1 0 0,0-1-1 0 0,1 0 0 0 0,-1-1 1 0 0,1-1-1 0 0,0 0 0 0 0,1-1 1 0 0,-1 0-1 0 0,4-1-95 0 0,79 14 409 0 0,-97-14-399 0 0,0 1 0 0 0,0-1 1 0 0,0 0-1 0 0,-1 1 0 0 0,1-1 0 0 0,0 1 1 0 0,0-1-1 0 0,-1 1 0 0 0,1 0 0 0 0,-1-1 1 0 0,0 1-1 0 0,1 0 0 0 0,-1-1 0 0 0,0 1 1 0 0,0 0-1 0 0,0-1 0 0 0,0 1 0 0 0,0 0 1 0 0,0-1-1 0 0,-1 1 0 0 0,1 0 0 0 0,0-1 1 0 0,-1 1-1 0 0,0-1 0 0 0,1 1 0 0 0,-1 0 1 0 0,0-1-1 0 0,0 0 0 0 0,0 1 0 0 0,1-1 1 0 0,-2 1-1 0 0,1-1 0 0 0,0 0 0 0 0,0 0 1 0 0,-1 1-11 0 0,-201 222 504 0 0,182-201-476 0 0,16-19-27 0 0,0 0 0 0 0,1 0 0 0 0,0 1 0 0 0,0-1 1 0 0,0 1-1 0 0,0 0 0 0 0,1 0 0 0 0,0 1 0 0 0,0-1 1 0 0,0 1-1 0 0,1-1 0 0 0,0 1 0 0 0,0 0 0 0 0,0 0 1 0 0,1 0-1 0 0,-1 0 0 0 0,2 0 0 0 0,-1 1-1 0 0,3-4 26 0 0,-1 0 0 0 0,1 0 1 0 0,0 0-1 0 0,0-1 0 0 0,1 1 0 0 0,-1-1 0 0 0,1 1 0 0 0,-1-1 1 0 0,1 0-1 0 0,0 0 0 0 0,-1 0 0 0 0,1 0 0 0 0,0-1 0 0 0,0 1 0 0 0,1-1 1 0 0,-1 0-1 0 0,0 0 0 0 0,0 0 0 0 0,1 0 0 0 0,-1 0 0 0 0,0-1 0 0 0,1 1 1 0 0,2-1-27 0 0,17 4 33 0 0,0-1 0 0 0,1-1 1 0 0,-1-1-1 0 0,1-1 0 0 0,0-1 1 0 0,-1-1-1 0 0,0-1 0 0 0,1-1 1 0 0,-1-1-1 0 0,13-5-33 0 0,6-18-2411 0 0,-32 16-1476 0 0,-3-2-3954 0 0,-4 6 34 0 0</inkml:trace>
  <inkml:trace contextRef="#ctx0" brushRef="#br0" timeOffset="404.683">115 1 0 0 0,'0'0'623'0'0,"0"0"321"0"0,0 0 268 0 0,0 0 219 0 0,0 0 78 0 0,0 0-29 0 0,0 0-151 0 0,0 0-214 0 0,0 0-162 0 0,0 0-167 0 0,0 0-119 0 0,0 0-72 0 0,-4 55 3499 0 0,4 365-486 0 0,18 198-3843 0 0,-10-555 119 0 0,-1-15-3590 0 0,-5-15-6778 0 0,-2-30 4679 0 0</inkml:trace>
  <inkml:trace contextRef="#ctx0" brushRef="#br0" timeOffset="916.825">829 122 8506 0 0,'0'0'1787'0'0,"0"0"-244"0"0,0 0-186 0 0,0 0-76 0 0,0 0-72 0 0,0 0-152 0 0,0 0-255 0 0,0 0-216 0 0,0 0-126 0 0,0 0-35 0 0,0 0 77 0 0,0 0 82 0 0,0 0 31 0 0,0 23-54 0 0,0 132 299 0 0,-33 297 127 0 0,29-352-1446 0 0,4-57-2789 0 0,2-39 1115 0 0,6-8-12474 0 0,-5 1 11932 0 0</inkml:trace>
  <inkml:trace contextRef="#ctx0" brushRef="#br0" timeOffset="1374.737">667 122 8114 0 0,'0'0'1035'0'0,"0"0"-171"0"0,0 0-112 0 0,0 0 36 0 0,0 0 79 0 0,0 0 44 0 0,0 0-38 0 0,0 0-76 0 0,0 0-71 0 0,0 0-77 0 0,0 0-105 0 0,0 0-76 0 0,37-9-52 0 0,116-28-35 0 0,-54 30 415 0 0,-92 7-745 0 0,0 0-1 0 0,1 1 1 0 0,-1 0-1 0 0,0 0 0 0 0,1 1 1 0 0,-1 0-1 0 0,0 0 0 0 0,0 1 1 0 0,0 0-1 0 0,-1 0 1 0 0,1 0-1 0 0,-1 1 0 0 0,0 0 1 0 0,0 0-1 0 0,0 1 0 0 0,0 0 1 0 0,-1 0-1 0 0,1 0 1 0 0,-2 0-1 0 0,1 1 0 0 0,0 0 1 0 0,-1 0-1 0 0,0 0 0 0 0,-1 1 1 0 0,1-1-1 0 0,-1 1 1 0 0,0 0-1 0 0,-1 0 0 0 0,0 0 1 0 0,0 0-1 0 0,0 1-50 0 0,-4 7 73 0 0,0-1 1 0 0,-1 1-1 0 0,-1-1 1 0 0,0 0-1 0 0,-1-1 0 0 0,0 1 1 0 0,-1-1-1 0 0,-1 0 1 0 0,0 0-1 0 0,0-1 0 0 0,-2 0 1 0 0,1 0-1 0 0,-2-1 1 0 0,-7 7-74 0 0,-5 11 80 0 0,14-18-57 0 0,4-7-20 0 0,0 0 0 0 0,1 1 0 0 0,0-1 0 0 0,0 1 0 0 0,0-1 0 0 0,0 1 0 0 0,1 0 0 0 0,0 0 0 0 0,0 0 0 0 0,0 0 0 0 0,0 1 1 0 0,1-1-1 0 0,0 0 0 0 0,0 1-3 0 0,3-3 0 0 0,-1 0 1 0 0,1 0-1 0 0,0 0 1 0 0,-1-1-1 0 0,1 1 1 0 0,1 0-1 0 0,-1-1 0 0 0,0 1 1 0 0,0-1-1 0 0,1 0 1 0 0,0 0-1 0 0,-1 0 1 0 0,1 0-1 0 0,0 0 1 0 0,0-1-1 0 0,0 1 1 0 0,0-1-1 0 0,0 0 1 0 0,0 0-1 0 0,2 0 0 0 0,4 3 5 0 0,57 19 33 0 0,-56-21-32 0 0,0 1-1 0 0,0 0 1 0 0,0 0-1 0 0,-1 1 1 0 0,1 0-1 0 0,-1 0 1 0 0,0 1-1 0 0,0 1 1 0 0,-1 0-1 0 0,1 0 1 0 0,-1 0-1 0 0,-1 1-5 0 0,-5-5 19 0 0,0 1-1 0 0,-1-1 0 0 0,1 0 1 0 0,-1 1-1 0 0,0-1 1 0 0,0 1-1 0 0,0 0 0 0 0,0-1 1 0 0,0 1-1 0 0,0 0 0 0 0,-1 0 1 0 0,0 0-1 0 0,1-1 1 0 0,-1 1-1 0 0,0 0 0 0 0,0 0 1 0 0,0 0-1 0 0,-1 0 0 0 0,1-1 1 0 0,-1 1-1 0 0,0 0 0 0 0,1 0 1 0 0,-1-1-1 0 0,0 1 1 0 0,-1-1-1 0 0,1 1 0 0 0,0-1 1 0 0,-1 1-1 0 0,0-1 0 0 0,1 0 1 0 0,-2 2-19 0 0,-67 61 541 0 0,23-35-877 0 0,-2-2-1 0 0,-1-3 1 0 0,-1-1 0 0 0,-53 16 336 0 0,70-33-3315 0 0,12-6-5434 0 0,16-1-788 0 0</inkml:trace>
  <inkml:trace contextRef="#ctx0" brushRef="#br0" timeOffset="1668.39">1385 30 13291 0 0,'0'0'1221'0'0,"0"0"-672"0"0,0 0-332 0 0,0 0 167 0 0,0 0 275 0 0,0 0 189 0 0,0 0 108 0 0,0 0-12 0 0,0 0-46 0 0,0 0-78 0 0,0 0-104 0 0,26 31-120 0 0,80 101-100 0 0,-42-22 310 0 0,-61-104-750 0 0,18 32 113 0 0,-3 0 0 0 0,-1 1 0 0 0,-2 1 0 0 0,-1 1 0 0 0,-2 0 0 0 0,-2 0 0 0 0,-2 1 0 0 0,2 32-169 0 0,-9-57 11 0 0,-1-1-1 0 0,-1 1 0 0 0,0-1 0 0 0,-1 1 1 0 0,-1-1-1 0 0,0 0 0 0 0,-1 1 0 0 0,-1-2 1 0 0,0 1-1 0 0,-1-1 0 0 0,-1 1 0 0 0,-1-2 1 0 0,-1 3-11 0 0,-6 4-256 0 0,-2 0 1 0 0,0 0-1 0 0,-1-2 1 0 0,-1-1-1 0 0,0 0 1 0 0,-2-1 0 0 0,0-1-1 0 0,-1-1 1 0 0,0-1-1 0 0,-1-1 1 0 0,-2-1 255 0 0,-43 17-3112 0 0,23-16-5203 0 0,34-9-2391 0 0</inkml:trace>
</inkml:ink>
</file>

<file path=ppt/ink/ink3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4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2 636 568 0 0,'0'0'2245'0'0,"0"0"-408"0"0,0 0 24 0 0,0 0 154 0 0,0 0 44 0 0,0 0-163 0 0,0 0-241 0 0,0 0-264 0 0,0 0-290 0 0,0 0-243 0 0,0 0-172 0 0,0 0-99 0 0,-2-11-37 0 0,5-70 501 0 0,122-138 796 0 0,-39 112-1583 0 0,-81 101-275 0 0,0 0 0 0 0,0 1 0 0 0,0 0 0 0 0,1 0 0 0 0,-1 0 0 0 0,1 1 0 0 0,1 0 0 0 0,-1 0 0 0 0,1 0 0 0 0,-1 1 0 0 0,1 0 0 0 0,0 0 0 0 0,0 1 0 0 0,0 0 0 0 0,5-1 11 0 0,-3 45-273 0 0,-9 117 609 0 0,-1-157-329 0 0,1-1 0 0 0,0 1 0 0 0,0-1 0 0 0,0 1 1 0 0,0-1-1 0 0,0 1 0 0 0,1-1 0 0 0,-1 0 0 0 0,0 1 0 0 0,1-1 1 0 0,-1 1-1 0 0,0-1 0 0 0,1 0 0 0 0,0 1 0 0 0,-1-1 0 0 0,1 0 0 0 0,0 1 1 0 0,0-1-1 0 0,0 0 0 0 0,0 0 0 0 0,0 0 0 0 0,0 0 0 0 0,0 0 1 0 0,0 0-1 0 0,0 0 0 0 0,0 0 0 0 0,1-1 0 0 0,-1 1 0 0 0,0 0 1 0 0,1-1-1 0 0,-1 1 0 0 0,0-1 0 0 0,1 1 0 0 0,-1-1 0 0 0,1 1 0 0 0,-1-1 1 0 0,0 0-1 0 0,1 0 0 0 0,-1 0 0 0 0,1 0 0 0 0,-1 0 0 0 0,1 0 1 0 0,-1 0-1 0 0,1-1 0 0 0,-1 1 0 0 0,0 0 0 0 0,1-1 0 0 0,-1 1-7 0 0,66-34 613 0 0,136-122-277 0 0,-91 93-401 0 0,-111 64 57 0 0,1 0 0 0 0,-1 0 0 0 0,0 0 0 0 0,1 0 0 0 0,-1 0 0 0 0,0 0 0 0 0,0 0 0 0 0,0 1 0 0 0,0-1 0 0 0,0 0 0 0 0,0 1 0 0 0,0-1 0 0 0,-1 1 0 0 0,1-1 0 0 0,0 1 0 0 0,-1-1 0 0 0,1 1 0 0 0,-1-1 0 0 0,0 1 0 0 0,1 0 0 0 0,-1-1 0 0 0,0 1 0 0 0,0 0 0 0 0,0-1 0 0 0,0 1 0 0 0,0-1 0 0 0,-1 1 0 0 0,1 0 0 0 0,0-1 0 0 0,-1 1 0 0 0,1-1 0 0 0,-1 1 0 0 0,0 0 8 0 0,0 8 28 0 0,-20 169 218 0 0,20-171-294 0 0,0-3 12 0 0,0 1 0 0 0,1-1 0 0 0,0 0 0 0 0,-1 0 0 0 0,2 0 0 0 0,-1 1 0 0 0,1-1 0 0 0,-1 0 0 0 0,1 0-1 0 0,1 0 1 0 0,-1 0 0 0 0,1 0 0 0 0,0 0 0 0 0,0 0 0 0 0,0-1 0 0 0,1 1 0 0 0,-1-1 0 0 0,1 1 0 0 0,1-1 36 0 0,14 1-4045 0 0,1-7-7153 0 0,-14-1 3568 0 0</inkml:trace>
  <inkml:trace contextRef="#ctx0" brushRef="#br0" timeOffset="269.832">1165 95 5977 0 0,'0'0'2481'0'0,"0"0"-808"0"0,0 0-224 0 0,0 0-24 0 0,-20 31-126 0 0,-63 101-220 0 0,49-42 340 0 0,33-78-1203 0 0,-1-7-135 0 0,1 0 0 0 0,0-1 0 0 0,0 1-1 0 0,1 0 1 0 0,-1 0 0 0 0,1 0 0 0 0,0-1-1 0 0,0 1 1 0 0,1 0 0 0 0,-1 0 0 0 0,1 0 0 0 0,0-1-1 0 0,1 1 1 0 0,-1 0 0 0 0,1-1 0 0 0,0 1-1 0 0,0-1 1 0 0,0 0 0 0 0,0 0 0 0 0,1 1 0 0 0,0-1-1 0 0,0-1 1 0 0,0 1 0 0 0,0 0 0 0 0,1-1-1 0 0,-1 0 1 0 0,1 0 0 0 0,0 0 0 0 0,0 0-1 0 0,2 1-80 0 0,0-1 123 0 0,0-1 0 0 0,0 0 0 0 0,0 0 0 0 0,0-1-1 0 0,0 1 1 0 0,0-2 0 0 0,0 1 0 0 0,0 0-1 0 0,1-1 1 0 0,-1 0 0 0 0,0-1 0 0 0,0 1-1 0 0,0-1 1 0 0,1 0 0 0 0,-1-1 0 0 0,0 0-1 0 0,-1 0 1 0 0,1 0 0 0 0,0 0 0 0 0,0-1-1 0 0,-1 0 1 0 0,0 0 0 0 0,1-1 0 0 0,-1 1-1 0 0,0-1 1 0 0,-1 0 0 0 0,1-1 0 0 0,-1 1-1 0 0,0-1 1 0 0,0 0 0 0 0,0 0 0 0 0,-1 0-1 0 0,1 0 1 0 0,-1 0 0 0 0,-1-1 0 0 0,1 0-1 0 0,-1 0 1 0 0,0 1 0 0 0,0-1 0 0 0,0 0-1 0 0,-1-1 1 0 0,0 1 0 0 0,0-4-123 0 0,-1 1-124 0 0,-1 1-1 0 0,0 0 1 0 0,0-1 0 0 0,0 1-1 0 0,-1 0 1 0 0,0 0-1 0 0,-1 0 1 0 0,0 0 0 0 0,0 0-1 0 0,-1 0 1 0 0,0 1 0 0 0,0 0-1 0 0,-1 0 1 0 0,0 0 0 0 0,0 0-1 0 0,0 1 1 0 0,-1-1-1 0 0,0 2 1 0 0,0-1 0 0 0,-5-3 124 0 0,-43-19-5247 0 0,17 18-5658 0 0,24 6 4824 0 0</inkml:trace>
  <inkml:trace contextRef="#ctx0" brushRef="#br0" timeOffset="635.665">1592 176 19660 0 0,'0'0'651'0'0,"0"0"-411"0"0,0 0-99 0 0,0 0 105 0 0,0 0 85 0 0,0 0 37 0 0,0 0-43 0 0,0 0-90 0 0,0 0-62 0 0,0 0-56 0 0,3 33-34 0 0,7 105-21 0 0,-10-126-55 0 0,0-1 0 0 0,0 1 0 0 0,2 0 0 0 0,-1 0 0 0 0,1-1 0 0 0,1 1 0 0 0,0-1 0 0 0,1 1 0 0 0,0-1 0 0 0,1 0 0 0 0,1 0-7 0 0,-6-8 8 0 0,1-1 0 0 0,1 1 0 0 0,-1-1 0 0 0,0 0 0 0 0,1 0 1 0 0,-1 0-1 0 0,1 0 0 0 0,0 0 0 0 0,-1 0 0 0 0,1 0 0 0 0,0 0 0 0 0,0-1 0 0 0,0 1 1 0 0,0-1-1 0 0,1 1 0 0 0,-1-1 0 0 0,0 0 0 0 0,1 0 0 0 0,-1 0 0 0 0,1 0 0 0 0,-1 0 1 0 0,1-1-1 0 0,-1 1 0 0 0,1-1 0 0 0,-1 0 0 0 0,1 1 0 0 0,-1-1 0 0 0,1 0 0 0 0,0-1 1 0 0,-1 1-1 0 0,1 0 0 0 0,-1-1 0 0 0,1 1 0 0 0,-1-1 0 0 0,1 0 0 0 0,-1 0 0 0 0,1 0 1 0 0,-1 0-1 0 0,0 0 0 0 0,1-1 0 0 0,-1 1 0 0 0,0-1 0 0 0,0 1 0 0 0,1-3-8 0 0,19-19 182 0 0,-1-2-1 0 0,-1-1 1 0 0,-1-1-1 0 0,-1 0 1 0 0,-2-1-1 0 0,-1-1 1 0 0,6-18-182 0 0,1 3-32 0 0,-18 37-852 0 0,28-50 1384 0 0,-18 41-5156 0 0,1 5-6386 0 0,-11 10 2819 0 0</inkml:trace>
  <inkml:trace contextRef="#ctx0" brushRef="#br0" timeOffset="935.745">2236 338 8890 0 0,'0'0'3294'0'0,"0"0"-898"0"0,0 0-346 0 0,0 0-247 0 0,0 0-376 0 0,0 0-267 0 0,0 0-194 0 0,34-16-156 0 0,104-51-124 0 0,-80 27 120 0 0,-50 30-615 0 0,-2 3-126 0 0,1-1 1 0 0,-1 0 0 0 0,-1 0 0 0 0,1 0-1 0 0,-1-1 1 0 0,-1 0 0 0 0,0 0-1 0 0,0 0 1 0 0,-1 0 0 0 0,0-1 0 0 0,0 0-1 0 0,-1 1 1 0 0,0-1 0 0 0,-1 0 0 0 0,0 0-1 0 0,-1 0 1 0 0,0-2-66 0 0,-1 10-29 0 0,1 0 0 0 0,-1 0-1 0 0,1 0 1 0 0,-1 0 0 0 0,0 0 0 0 0,0 0-1 0 0,0 0 1 0 0,0 0 0 0 0,-1 1 0 0 0,1-1-1 0 0,0 0 1 0 0,-1 1 0 0 0,1-1-1 0 0,-1 1 1 0 0,0-1 0 0 0,1 1 0 0 0,-1 0-1 0 0,0-1 1 0 0,0 1 0 0 0,0 0 0 0 0,0 0-1 0 0,0 0 1 0 0,0 1 0 0 0,0-1 0 0 0,0 1-1 0 0,0-1 1 0 0,0 1 0 0 0,-1-1 0 0 0,1 1-1 0 0,0 0 1 0 0,0 0 0 0 0,0 0 0 0 0,0 0-1 0 0,-2 1 30 0 0,-74 16-743 0 0,67-12 693 0 0,1 1 0 0 0,0 0 0 0 0,0 1 0 0 0,0 0 0 0 0,1 0-1 0 0,0 1 1 0 0,0 0 0 0 0,1 1 0 0 0,0 0 0 0 0,0 0 0 0 0,1 1 0 0 0,1 0-1 0 0,-1 0 1 0 0,2 1 0 0 0,-1 0 0 0 0,1 0 0 0 0,1 0 0 0 0,0 0-1 0 0,1 1 1 0 0,0-1 0 0 0,1 1 0 0 0,0 0 0 0 0,0 3 50 0 0,2-5-2 0 0,0-1 1 0 0,0 1-1 0 0,1-1 1 0 0,0 1-1 0 0,1-1 1 0 0,0 1-1 0 0,0-1 1 0 0,1 0 0 0 0,0 0-1 0 0,1 0 1 0 0,0 0-1 0 0,0-1 1 0 0,1 0-1 0 0,0 0 1 0 0,1 0-1 0 0,-1 0 1 0 0,2-1-1 0 0,6 7 2 0 0,1 0-22 0 0,1-1 0 0 0,0-1 0 0 0,1 0 0 0 0,0-1 0 0 0,1-1-1 0 0,0-1 1 0 0,1 0 0 0 0,0-1 0 0 0,0-1 0 0 0,1 0 0 0 0,0-2 0 0 0,0 0 0 0 0,0-1-1 0 0,1-1 1 0 0,-1-1 0 0 0,1-1 0 0 0,6 0 22 0 0,-7-1-666 0 0,27-1-2038 0 0,-17-2-4528 0 0,-11-1-4388 0 0</inkml:trace>
</inkml:ink>
</file>

<file path=ppt/ink/ink3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1 11987 0 0,'0'0'1284'0'0,"0"0"-163"0"0,0 0-102 0 0,0 0 11 0 0,0 0-26 0 0,0 0-124 0 0,0 0-176 0 0,0 0-155 0 0,0 0-43 0 0,0 0 9 0 0,0 0 37 0 0,0 0-26 0 0,0 0-81 0 0,3 36-68 0 0,10 117-50 0 0,14 198 808 0 0,2-30-2174 0 0,-39-285-2408 0 0,-10-20-6418 0 0,13-13 255 0 0</inkml:trace>
  <inkml:trace contextRef="#ctx0" brushRef="#br0" timeOffset="437.03">1 604 6569 0 0,'0'0'2844'0'0,"0"0"-1956"0"0,0 0-392 0 0,0 0 155 0 0,0 0 145 0 0,34-9 27 0 0,113-29-40 0 0,34 8 994 0 0,54 6-1375 0 0,-79 11-3203 0 0,-64 7-1943 0 0,-1-2-3315 0 0,-49 7 7634 0 0,-51 20 6689 0 0,-56 53 3331 0 0,59-65-9336 0 0,1 0 1 0 0,0 0 0 0 0,0 1-1 0 0,1 0 1 0 0,0 0-1 0 0,0 0 1 0 0,0 0-1 0 0,1 1 1 0 0,1-1-1 0 0,0 1 1 0 0,0 0 0 0 0,0-1-1 0 0,1 1 1 0 0,0 0-1 0 0,1 3-259 0 0,2-6 91 0 0,1 0 0 0 0,-1 0-1 0 0,1-1 1 0 0,1 1-1 0 0,-1-1 1 0 0,1 0 0 0 0,0 0-1 0 0,0 0 1 0 0,0-1 0 0 0,0 1-1 0 0,1-1 1 0 0,0 0 0 0 0,0 0-1 0 0,0 0 1 0 0,0-1 0 0 0,1 0-1 0 0,0 0 1 0 0,-1 0-1 0 0,1-1 1 0 0,0 0 0 0 0,0 0-1 0 0,0 0 1 0 0,0-1 0 0 0,1 0-1 0 0,-1 0 1 0 0,0-1 0 0 0,0 1-1 0 0,1-1 1 0 0,-1-1 0 0 0,0 1-1 0 0,1-1-90 0 0,2 2 185 0 0,0-1-1 0 0,0 0 0 0 0,0 0 1 0 0,0-1-1 0 0,0-1 1 0 0,0 1-1 0 0,0-1 1 0 0,0 0-1 0 0,-1-1 0 0 0,1 0 1 0 0,-1-1-1 0 0,1 0 1 0 0,-1 0-1 0 0,-1 0 1 0 0,1-1-1 0 0,-1-1 0 0 0,1 1 1 0 0,-1-1-1 0 0,-1 0 1 0 0,1 0-1 0 0,-1-1 1 0 0,0 0-1 0 0,-1 0 0 0 0,3-4-184 0 0,-7 6 28 0 0,0 0-1 0 0,0 1 1 0 0,0-1-1 0 0,0 0 1 0 0,-1 0-1 0 0,0 0 0 0 0,0 1 1 0 0,0-1-1 0 0,-1 0 1 0 0,1 0-1 0 0,-1 1 0 0 0,0-1 1 0 0,0 0-1 0 0,-1 1 1 0 0,0-1-1 0 0,1 1 0 0 0,-1-1 1 0 0,-1 1-1 0 0,1 0 1 0 0,-1 0-1 0 0,0 0 1 0 0,0 0-1 0 0,0 0 0 0 0,0 1 1 0 0,0-1-1 0 0,-2 0-27 0 0,-5-5-189 0 0,0 1-1 0 0,-1 0 1 0 0,0 0-1 0 0,0 1 1 0 0,0 1 0 0 0,-1 0-1 0 0,0 0 1 0 0,0 1-1 0 0,-3 0 190 0 0,-71-18-2376 0 0,29 12-5371 0 0,39 7-3933 0 0</inkml:trace>
</inkml:ink>
</file>

<file path=ppt/ink/ink3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08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458 452 1400 0 0,'0'0'1485'0'0,"0"0"-483"0"0,0 0-76 0 0,0 0-18 0 0,0 0 30 0 0,-31 5-73 0 0,-100 18-13 0 0,49 14 456 0 0,70-27-1062 0 0,-4 0-82 0 0,1 1 0 0 0,1 1-1 0 0,-1 0 1 0 0,2 0 0 0 0,0 2-1 0 0,0-1 1 0 0,2 2 0 0 0,0 0 0 0 0,0 0-1 0 0,1 1 1 0 0,1 0 0 0 0,1 0-1 0 0,0 1 1 0 0,1 1 0 0 0,1-1 0 0 0,1 1-1 0 0,0 0 1 0 0,1 0 0 0 0,1 0-1 0 0,1 1 1 0 0,0 13-164 0 0,2-28 20 0 0,1 0 0 0 0,0 0-1 0 0,0 0 1 0 0,0 0 0 0 0,0 0 0 0 0,1 0-1 0 0,0 0 1 0 0,0 0 0 0 0,0 0 0 0 0,0-1-1 0 0,0 1 1 0 0,1-1 0 0 0,-1 0 0 0 0,1 0-1 0 0,0 1 1 0 0,0-2 0 0 0,0 1 0 0 0,1 0-1 0 0,-1-1 1 0 0,1 1 0 0 0,-1-1 0 0 0,1 0-1 0 0,0 0 1 0 0,0-1 0 0 0,0 1 0 0 0,0-1-1 0 0,0 0 1 0 0,0 0 0 0 0,0 0 0 0 0,0 0-1 0 0,0-1 1 0 0,3 0-20 0 0,5 1 123 0 0,0-1 0 0 0,1-1-1 0 0,-1 0 1 0 0,0-1 0 0 0,0 0-1 0 0,0-1 1 0 0,-1 0 0 0 0,1-1 0 0 0,-1-1-1 0 0,11-4-122 0 0,4-5 24 0 0,-1 0 0 0 0,0-1 0 0 0,-1-1 0 0 0,0-2 0 0 0,-2 0 0 0 0,0-1 0 0 0,-1-2 0 0 0,-1 0 0 0 0,-1-1 0 0 0,-1 0-1 0 0,-1-2 1 0 0,-1 0 0 0 0,-1-1 0 0 0,-2-1 0 0 0,0 0 0 0 0,-1-1 0 0 0,-2 0 0 0 0,1-6-24 0 0,-9 27-157 0 0,0 0-1 0 0,0 0 1 0 0,-1 0 0 0 0,0-1 0 0 0,0 1-1 0 0,0-1 1 0 0,-1 1 0 0 0,0-1-1 0 0,0 1 1 0 0,-1-1 0 0 0,0 1-1 0 0,0 0 1 0 0,0-1 0 0 0,-1 1 0 0 0,0 0-1 0 0,0 0 1 0 0,0 0 0 0 0,-3-4 157 0 0,2 9-76 0 0,0 0 0 0 0,0 1 0 0 0,1-1 0 0 0,-1 1-1 0 0,0 0 1 0 0,0 0 0 0 0,0 0 0 0 0,0 0 0 0 0,0 0 0 0 0,0 1 0 0 0,1-1 0 0 0,-1 1 0 0 0,0 0 0 0 0,0 0 0 0 0,1 0 0 0 0,-1 0 0 0 0,0 0 0 0 0,1 0 0 0 0,-1 1 0 0 0,1-1 0 0 0,-1 1 0 0 0,1 0-1 0 0,0 0 1 0 0,0 0 0 0 0,0 0 0 0 0,0 0 0 0 0,0 0 0 0 0,0 0 0 0 0,1 1 0 0 0,-1-1 0 0 0,1 1 0 0 0,-1-1 0 0 0,1 1 0 0 0,0 0 76 0 0,-9 12 54 0 0,0 1 0 0 0,1 0 0 0 0,1 1 0 0 0,1 0 0 0 0,0 0 0 0 0,1 0 0 0 0,1 1 0 0 0,0 0 0 0 0,2 0 0 0 0,0 0 1 0 0,1 1-1 0 0,0-1 0 0 0,2 18-54 0 0,0-31 64 0 0,1 1-1 0 0,-1-1 1 0 0,1 1 0 0 0,0-1 0 0 0,1 0 0 0 0,-1 1 0 0 0,1-1-1 0 0,0 0 1 0 0,0 0 0 0 0,1 0 0 0 0,-1 0 0 0 0,1 0 0 0 0,0 0 0 0 0,0-1-1 0 0,1 0 1 0 0,-1 1 0 0 0,1-1 0 0 0,0 0 0 0 0,0-1 0 0 0,1 1 0 0 0,-1-1-1 0 0,1 0 1 0 0,0 0 0 0 0,-1 0 0 0 0,1-1 0 0 0,0 0 0 0 0,1 0-1 0 0,-1 0 1 0 0,0 0 0 0 0,1-1-64 0 0,17 5 341 0 0,0-2 0 0 0,1-1 0 0 0,-1 0 0 0 0,1-2 0 0 0,-1-1 0 0 0,14-2-341 0 0,-5-3 371 0 0,0-1-1 0 0,0-2 1 0 0,-1-1 0 0 0,0-1 0 0 0,-1-2 0 0 0,0-1 0 0 0,0-2 0 0 0,-2-1 0 0 0,0-1 0 0 0,-1-1 0 0 0,12-11-371 0 0,17-11 367 0 0,-1-2-1 0 0,-3-3 1 0 0,-1-2-1 0 0,-3-2 1 0 0,12-18-367 0 0,-47 52-2 0 0,-1 0 0 0 0,-1-1 0 0 0,0-1 0 0 0,-1 1 0 0 0,-1-2 0 0 0,0 1 0 0 0,-2-1 0 0 0,0 0 0 0 0,-1-1 0 0 0,-1 0 0 0 0,0 0 0 0 0,-1 0 0 0 0,-2 0 0 0 0,0-5 2 0 0,-1 23-33 0 0,-1 0 1 0 0,0-1-1 0 0,0 1 1 0 0,0 0-1 0 0,0-1 1 0 0,0 1 0 0 0,0 0-1 0 0,0-1 1 0 0,0 1-1 0 0,-1 0 1 0 0,1 0-1 0 0,-1-1 1 0 0,1 1-1 0 0,-1 0 1 0 0,1 0-1 0 0,-1 0 1 0 0,1 0-1 0 0,-1 0 1 0 0,0-1 0 0 0,0 1-1 0 0,0 0 1 0 0,1 1-1 0 0,-1-1 1 0 0,0 0-1 0 0,0 0 1 0 0,0 0-1 0 0,0 0 1 0 0,-1 1-1 0 0,1-1 1 0 0,0 1-1 0 0,0-1 1 0 0,0 1-1 0 0,-1-1 1 0 0,1 1 0 0 0,0 0-1 0 0,0-1 1 0 0,-1 1-1 0 0,1 0 1 0 0,0 0-1 0 0,0 0 1 0 0,-1 0-1 0 0,1 0 1 0 0,0 0-1 0 0,-1 0 1 0 0,1 0-1 0 0,-1 1 33 0 0,-57 29-1570 0 0,32-7 1465 0 0,2 2 0 0 0,0 1 0 0 0,2 1 0 0 0,1 1 0 0 0,1 1 0 0 0,1 1 0 0 0,2 1 0 0 0,1 0 0 0 0,1 1-1 0 0,2 1 1 0 0,1 0 0 0 0,2 1 0 0 0,2 1 0 0 0,0-1 0 0 0,3 1 0 0 0,-3 36 105 0 0,8-62-10 0 0,0 1 1 0 0,1 0 0 0 0,0 0-1 0 0,0-1 1 0 0,2 1-1 0 0,-1 0 1 0 0,1-1 0 0 0,0 1-1 0 0,1-1 1 0 0,0 0 0 0 0,0 0-1 0 0,1 0 1 0 0,0 0-1 0 0,1 0 1 0 0,0-1 0 0 0,0 0-1 0 0,1 0 1 0 0,0 0-1 0 0,1-1 1 0 0,-1 0 0 0 0,1 0-1 0 0,1-1 1 0 0,-1 0-1 0 0,1 0 1 0 0,0 0 0 0 0,9 3 9 0 0,3-1 200 0 0,0-2-1 0 0,0 0 1 0 0,1-2 0 0 0,0 0 0 0 0,0-1-1 0 0,0-1 1 0 0,0-1 0 0 0,0-1 0 0 0,0-1 0 0 0,1-1-1 0 0,-1-1 1 0 0,-1 0 0 0 0,1-2 0 0 0,0 0 0 0 0,-1-2-1 0 0,0 0 1 0 0,-1-1 0 0 0,1-1 0 0 0,-2-1-1 0 0,1 0 1 0 0,10-9-200 0 0,23-13 320 0 0,-1-2-1 0 0,-2-3 1 0 0,-2-1 0 0 0,-1-3-1 0 0,-2-2 1 0 0,-2-1-1 0 0,-2-3 1 0 0,25-37-320 0 0,-53 70-11 0 0,-1-1 1 0 0,-1-1-1 0 0,-1 0 1 0 0,0 0-1 0 0,-1-1 1 0 0,0 0-1 0 0,-2 0 1 0 0,0-1 0 0 0,-1 0-1 0 0,0 0 1 0 0,-2 0-1 0 0,0 0 1 0 0,-1-1-1 0 0,-1-4 11 0 0,-1 20-37 0 0,-1-1 0 0 0,0 1 0 0 0,0 0 1 0 0,0 0-1 0 0,0 0 0 0 0,0 0 0 0 0,-1 0 0 0 0,1 0 0 0 0,-1 0 0 0 0,0 1 0 0 0,0-1 1 0 0,0 0-1 0 0,0 1 0 0 0,0-1 0 0 0,0 1 0 0 0,-1 0 0 0 0,1 0 0 0 0,-1 0 0 0 0,0 0 1 0 0,0 0-1 0 0,1 1 0 0 0,-1-1 0 0 0,0 1 0 0 0,0 0 0 0 0,-1 0 0 0 0,1 0 0 0 0,0 0 1 0 0,0 0-1 0 0,0 1 0 0 0,-1-1 0 0 0,1 1 0 0 0,0 0 0 0 0,0 0 0 0 0,-1 0 0 0 0,1 1 1 0 0,0-1-1 0 0,0 1 0 0 0,-1 0 0 0 0,1-1 0 0 0,0 1 0 0 0,0 1 0 0 0,0-1 0 0 0,0 0 0 0 0,0 1 1 0 0,0 0-1 0 0,1-1 0 0 0,-1 1 0 0 0,0 0 0 0 0,-1 3 37 0 0,-20 11-3 0 0,1 1 0 0 0,0 1-1 0 0,1 0 1 0 0,2 2 0 0 0,0 1 0 0 0,1 1-1 0 0,1 0 1 0 0,1 1 0 0 0,1 1-1 0 0,1 0 1 0 0,1 2 0 0 0,1-1 0 0 0,1 2-1 0 0,2-1 1 0 0,1 2 0 0 0,1-1 0 0 0,1 1-1 0 0,1 2 4 0 0,3-21-5 0 0,2-1 0 0 0,-1 1 0 0 0,1-1 0 0 0,1 1 0 0 0,-1 0 0 0 0,1 0-1 0 0,1-1 1 0 0,0 1 0 0 0,0 0 0 0 0,1-1 0 0 0,0 1 0 0 0,0-1 0 0 0,1 0-1 0 0,0 1 1 0 0,0-1 0 0 0,1 0 0 0 0,0-1 0 0 0,1 1 0 0 0,-1-1 0 0 0,1 0-1 0 0,1 0 1 0 0,0 0 0 0 0,0-1 0 0 0,0 0 0 0 0,0 0 0 0 0,1-1-1 0 0,0 1 1 0 0,6 2 5 0 0,4-1-89 0 0,0-1-1 0 0,1 0 1 0 0,0-2-1 0 0,-1 0 1 0 0,1-1-1 0 0,1 0 1 0 0,-1-2-1 0 0,0 0 1 0 0,7-2 89 0 0,38-2-3310 0 0,-3-4-4214 0 0,-39 3-1233 0 0</inkml:trace>
  <inkml:trace contextRef="#ctx0" brushRef="#br0" timeOffset="2428.36">2538 452 3825 0 0,'0'0'1375'0'0,"0"0"-284"0"0,0 0-143 0 0,0 0 47 0 0,0 0 74 0 0,0 0-14 0 0,0 0-100 0 0,0 0-113 0 0,0 0-133 0 0,0 0-121 0 0,0 0-126 0 0,-28 19-104 0 0,-86 61-68 0 0,68-27 87 0 0,43-43-277 0 0,-23 120 582 0 0,26-126-651 0 0,0-1 0 0 0,0 1 0 0 0,0-1 1 0 0,1 1-1 0 0,-1-1 0 0 0,1 0 0 0 0,0 1 1 0 0,0-1-1 0 0,0 0 0 0 0,0 1 0 0 0,0-1 0 0 0,1 0 1 0 0,0 0-1 0 0,-1 0 0 0 0,1 0 0 0 0,0-1 1 0 0,1 1-1 0 0,-1 0 0 0 0,0-1 0 0 0,1 1 1 0 0,-1-1-1 0 0,1 0 0 0 0,0 0 0 0 0,0 0 0 0 0,0 0 1 0 0,0-1-1 0 0,0 1 0 0 0,0-1 0 0 0,0 1 1 0 0,1-1-1 0 0,-1 0 0 0 0,0 0 0 0 0,1-1 0 0 0,-1 1 1 0 0,0-1-1 0 0,3 0-31 0 0,8 1 275 0 0,1 0 0 0 0,0-2 0 0 0,0 0 0 0 0,0 0 0 0 0,0-2 0 0 0,-1 0 0 0 0,1 0 0 0 0,-1-1-1 0 0,0-1 1 0 0,0 0 0 0 0,-1-1 0 0 0,1-1 0 0 0,-1 0 0 0 0,0-1 0 0 0,-1 0 0 0 0,0-1 0 0 0,-1 0 0 0 0,11-11-275 0 0,-15 14 81 0 0,1 0 0 0 0,-1-1 0 0 0,0 0 0 0 0,0 0 0 0 0,-1-1 0 0 0,0 1 0 0 0,0-2 0 0 0,-1 1 0 0 0,0 0 0 0 0,0-1 0 0 0,-1 0 0 0 0,0 0 0 0 0,-1 0 0 0 0,0-1 0 0 0,0 1 0 0 0,-1-1 0 0 0,0 0 0 0 0,-1 0 0 0 0,0 1 0 0 0,-1-1 0 0 0,0 0 0 0 0,0 0 0 0 0,-1 0 0 0 0,-2-7-81 0 0,0 11-112 0 0,0 0 0 0 0,0 1 0 0 0,0 0 0 0 0,-1-1 0 0 0,0 1 0 0 0,0 1 0 0 0,-1-1-1 0 0,1 1 1 0 0,-1-1 0 0 0,0 1 0 0 0,0 1 0 0 0,0-1 0 0 0,-1 1 0 0 0,1 0-1 0 0,-1 0 1 0 0,0 0 0 0 0,0 1 0 0 0,0 0 0 0 0,0 0 0 0 0,0 1 0 0 0,0-1 0 0 0,-1 1-1 0 0,1 1 1 0 0,0-1 0 0 0,-1 1 112 0 0,-3-1-809 0 0,1 1-1 0 0,-1 1 1 0 0,1-1 0 0 0,0 1-1 0 0,-1 1 1 0 0,1-1 0 0 0,0 2-1 0 0,0-1 1 0 0,0 1-1 0 0,-4 3 810 0 0,-16 8-5850 0 0,9-3-1141 0 0</inkml:trace>
  <inkml:trace contextRef="#ctx0" brushRef="#br0" timeOffset="2944.373">2875 507 11338 0 0,'0'0'4215'0'0,"0"0"-2402"0"0,0 0-935 0 0,0 0-149 0 0,0 0-22 0 0,0 0-63 0 0,0 0-88 0 0,0 0-67 0 0,0 0-48 0 0,0 0-93 0 0,0 0-92 0 0,-16 33-96 0 0,-51 103-102 0 0,49-69 10 0 0,18-65-61 0 0,1 0 1 0 0,-1 0 0 0 0,1 1 0 0 0,-1-1-1 0 0,1 0 1 0 0,0 0 0 0 0,0 0 0 0 0,0 0 0 0 0,0 0-1 0 0,1 0 1 0 0,-1 0 0 0 0,0 0 0 0 0,1 0 0 0 0,-1-1-1 0 0,1 1 1 0 0,0-1 0 0 0,0 1 0 0 0,-1-1 0 0 0,1 1-1 0 0,0-1 1 0 0,0 0 0 0 0,0 0 0 0 0,0 0 0 0 0,1 0-1 0 0,-1-1 1 0 0,0 1 0 0 0,0 0 0 0 0,0-1 0 0 0,1 1-1 0 0,-1-1 1 0 0,0 0 0 0 0,1 0 0 0 0,-1 0 0 0 0,0 0-1 0 0,3-1-7 0 0,83-11 428 0 0,-62-1-356 0 0,-1 0 0 0 0,0-2 0 0 0,-1-1 0 0 0,0-1 0 0 0,-2 0 1 0 0,0-2-1 0 0,-1-1 0 0 0,0 0 0 0 0,14-21-72 0 0,-35 42-28 0 0,0-1-1 0 0,0 1 1 0 0,1-1-1 0 0,-1 1 1 0 0,0 0-1 0 0,0-1 1 0 0,1 1-1 0 0,-1-1 1 0 0,0 1-1 0 0,1-1 1 0 0,-1 1-1 0 0,1-1 1 0 0,-1 1-1 0 0,1-1 1 0 0,-1 1-1 0 0,1-1 1 0 0,-1 1 0 0 0,1-1-1 0 0,-1 0 1 0 0,1 1-1 0 0,-1-1 1 0 0,1 0-1 0 0,0 0 1 0 0,-1 1-1 0 0,1-1 1 0 0,0 0-1 0 0,-1 0 1 0 0,1 0-1 0 0,0 0 1 0 0,-1 0-1 0 0,1 0 1 0 0,-1 0-1 0 0,1 0 1 0 0,0 0-1 0 0,-1 0 1 0 0,1 0-1 0 0,0 0 1 0 0,-1 0-1 0 0,1-1 1 0 0,0 1-1 0 0,-1 0 1 0 0,1 0 0 0 0,-1-1-1 0 0,1 1 1 0 0,-1-1-1 0 0,1 1 1 0 0,0 0-1 0 0,-1-1 1 0 0,0 1-1 0 0,1-1 1 0 0,-1 1-1 0 0,1-1 1 0 0,-1 1-1 0 0,1-1 1 0 0,-1 1-1 0 0,0-1 1 0 0,0 0-1 0 0,1 1 1 0 0,-1-1-1 0 0,0 1 1 0 0,0-1-1 0 0,1 0 29 0 0,-1 5-6 0 0,1 0 0 0 0,0 0-1 0 0,0-1 1 0 0,0 1-1 0 0,1 0 1 0 0,-1-1 0 0 0,1 1-1 0 0,0-1 1 0 0,0 1-1 0 0,0-1 1 0 0,0 0-1 0 0,1 0 1 0 0,-1 0 0 0 0,1 0-1 0 0,0 0 1 0 0,0 0-1 0 0,0-1 1 0 0,0 1 0 0 0,0-1-1 0 0,1 0 1 0 0,-1 0-1 0 0,1 0 1 0 0,-1-1 0 0 0,1 1-1 0 0,0-1 1 0 0,2 1 6 0 0,0-1 137 0 0,1 0 0 0 0,0 0 0 0 0,0-1-1 0 0,0 0 1 0 0,-1 0 0 0 0,1 0 0 0 0,0-1 0 0 0,0 0 0 0 0,-1 0 0 0 0,1-1 0 0 0,0 0 0 0 0,-1 0 0 0 0,1-1 0 0 0,-1 1 0 0 0,0-1 0 0 0,0-1-1 0 0,0 1 1 0 0,-1-1 0 0 0,1 0 0 0 0,-1 0 0 0 0,0-1 0 0 0,4-3-137 0 0,2-4 162 0 0,0 0 0 0 0,-1-1 1 0 0,0-1-1 0 0,-1 1 0 0 0,-1-2 0 0 0,0 1 0 0 0,-1-1 0 0 0,0 0 0 0 0,-1 0-162 0 0,13-69-598 0 0,-18 65-3653 0 0,-1 1-4100 0 0,0 17-3589 0 0</inkml:trace>
  <inkml:trace contextRef="#ctx0" brushRef="#br0" timeOffset="3743.986">3770 721 1088 0 0,'0'0'2745'0'0,"0"0"-147"0"0,0 0 2 0 0,0 0-87 0 0,0 0-294 0 0,32-12-311 0 0,99-38-327 0 0,-54 2 798 0 0,-71 43-2225 0 0,-1 0 0 0 0,1 0 0 0 0,-1 0 0 0 0,0-1 0 0 0,-1 0 1 0 0,1 0-1 0 0,-1 0 0 0 0,0 0 0 0 0,-1-1 0 0 0,1 1 0 0 0,-1-1 0 0 0,0 0 0 0 0,-1 0 1 0 0,0 0-1 0 0,0-1 0 0 0,-1 1 0 0 0,1 0 0 0 0,-2-1 0 0 0,1 1 0 0 0,-1-1 0 0 0,0 1 1 0 0,-1 0-1 0 0,0-5-154 0 0,-3 7-9 0 0,1 1 1 0 0,-1 0 0 0 0,0 0-1 0 0,-1 0 1 0 0,1 1 0 0 0,-1 0-1 0 0,0-1 1 0 0,0 2 0 0 0,0-1-1 0 0,0 0 1 0 0,0 1 0 0 0,0 0-1 0 0,-1 0 1 0 0,1 1 0 0 0,-1 0-1 0 0,1 0 1 0 0,-1 0 0 0 0,0 0-1 0 0,1 1 1 0 0,-1 0 0 0 0,0 0-1 0 0,1 0 1 0 0,-1 1 0 0 0,-2 0 8 0 0,-6 3-73 0 0,1 0 1 0 0,-1 1 0 0 0,1 0-1 0 0,0 1 1 0 0,0 0 0 0 0,1 1 0 0 0,-1 1-1 0 0,2 0 1 0 0,-1 1 0 0 0,1 0-1 0 0,0 0 1 0 0,1 1 0 0 0,0 1 0 0 0,1 0-1 0 0,-2 3 73 0 0,3-5-202 0 0,1 1 1 0 0,0 1-1 0 0,0-1 0 0 0,1 1 0 0 0,0 0 0 0 0,1 1 0 0 0,1-1 0 0 0,0 1 0 0 0,0 0 0 0 0,1 0 0 0 0,0 1 0 0 0,2-1 1 0 0,-1 0-1 0 0,1 1 0 0 0,1 5 202 0 0,1-14-121 0 0,0 1 0 0 0,0-1 0 0 0,1 0 0 0 0,-1 0 1 0 0,1 0-1 0 0,0 0 0 0 0,0-1 0 0 0,1 1 0 0 0,-1 0 0 0 0,1-1 1 0 0,-1 0-1 0 0,1 1 0 0 0,0-1 0 0 0,1 0 0 0 0,-1 0 0 0 0,0-1 1 0 0,1 1-1 0 0,0-1 0 0 0,-1 0 0 0 0,1 0 0 0 0,0 0 0 0 0,0 0 1 0 0,0-1-1 0 0,0 1 0 0 0,0-1 0 0 0,4 0 121 0 0,114 16-5468 0 0,-101-17 4466 0 0,0-1-1 0 0,-1-1 1 0 0,1 0-1 0 0,-1-2 1 0 0,1 0 0 0 0,-1-1-1 0 0,0-2 1 0 0,17-7 1002 0 0,-5 0-558 0 0,-1-2-1 0 0,0-1 1 0 0,-1-1-1 0 0,26-22 559 0 0,-37 25 0 0 0,0-2 0 0 0,-1 0 0 0 0,0-2 0 0 0,-2 1 0 0 0,0-2 0 0 0,-1 0 0 0 0,-2-1 0 0 0,12-22 0 0 0,-23 41 37 0 0,-1 1 1 0 0,1-1-1 0 0,-1 0 1 0 0,0 0-1 0 0,0 0 1 0 0,0 0-1 0 0,0 0 0 0 0,0 0 1 0 0,0 0-1 0 0,0 0 1 0 0,0 0-1 0 0,-1 0 1 0 0,1-1-1 0 0,-1 1 0 0 0,0 0 1 0 0,0 0-1 0 0,0-1 1 0 0,0 1-1 0 0,0 0 0 0 0,0-1 1 0 0,0 1-1 0 0,-1 0 1 0 0,1 0-1 0 0,-1 0 1 0 0,0-1-1 0 0,1 1 0 0 0,-1 0 1 0 0,0 0-1 0 0,0 0 1 0 0,-1 0-1 0 0,1 0 1 0 0,0 0-1 0 0,-1 1 0 0 0,1-1 1 0 0,-1 0-1 0 0,1 1 1 0 0,-1-1-1 0 0,0 1 1 0 0,0-1-1 0 0,1 1 0 0 0,-1 0 1 0 0,0 0-1 0 0,0 0 1 0 0,0 0-1 0 0,-1 0 1 0 0,1 0-1 0 0,0 1 0 0 0,-1-1-37 0 0,-5 1 781 0 0,1 0 0 0 0,0 0 1 0 0,-1 1-1 0 0,1 0 0 0 0,0 0 0 0 0,0 1 0 0 0,0-1 0 0 0,0 2 0 0 0,0-1 0 0 0,0 1 0 0 0,1 0 0 0 0,-4 3-781 0 0,-109 92 4473 0 0,112-92-4378 0 0,0 0 0 0 0,0 1 0 0 0,0 0 0 0 0,1 0-1 0 0,0 1 1 0 0,0 0 0 0 0,1 0 0 0 0,0 0 0 0 0,0 1 0 0 0,1-1 0 0 0,0 1 0 0 0,1 0 0 0 0,0 0 0 0 0,0 1-1 0 0,1-1 1 0 0,0 1 0 0 0,0-1 0 0 0,1 1 0 0 0,1 1-95 0 0,2-8 16 0 0,1 1 0 0 0,-1-1 0 0 0,1 0 0 0 0,0 0 0 0 0,0 0 0 0 0,0 0 0 0 0,1 0 0 0 0,-1-1 0 0 0,0 0 0 0 0,1 1 0 0 0,0-1 0 0 0,0 0 0 0 0,-1-1 0 0 0,1 1 0 0 0,0-1 0 0 0,0 0 0 0 0,1 0 0 0 0,-1 0 0 0 0,0 0 0 0 0,0-1 0 0 0,0 1 0 0 0,1-1 0 0 0,-1 0-16 0 0,12 0 280 0 0,0 0 0 0 0,0-1 0 0 0,-1 0 0 0 0,1-1 0 0 0,-1-1 0 0 0,1 0 1 0 0,-1-1-1 0 0,0-1 0 0 0,0-1 0 0 0,-1 0 0 0 0,1 0 0 0 0,-1-2 0 0 0,-1 0 0 0 0,1 0 0 0 0,-2-1 0 0 0,6-5-280 0 0,0-2 138 0 0,0 0-1 0 0,-1-2 0 0 0,-1 0 1 0 0,-1 0-1 0 0,-1-2 1 0 0,0 0-1 0 0,-1 0 1 0 0,-2-1-1 0 0,0-1 0 0 0,-1 0 1 0 0,-1 0-1 0 0,-1-1 1 0 0,-1 0-1 0 0,-1-1 1 0 0,-1 1-1 0 0,-2-1 0 0 0,0 0 1 0 0,-1 0-1 0 0,-1-16-137 0 0,-2 30-85 0 0,-1 1 0 0 0,0 0 0 0 0,0-1 0 0 0,0 1 0 0 0,-1 0 0 0 0,-1 0 0 0 0,0 0 0 0 0,0 1 0 0 0,0-1 0 0 0,-1 1 0 0 0,0 0 0 0 0,-1 0 0 0 0,0 1-1 0 0,0 0 1 0 0,-1 0 0 0 0,0 0 0 0 0,0 1 0 0 0,0 0 0 0 0,-1 0 0 0 0,0 1 0 0 0,0 0 0 0 0,0 0 0 0 0,-1 1 0 0 0,1 0 0 0 0,-1 0 0 0 0,0 1 0 0 0,-1 0 0 0 0,1 1 0 0 0,0 0-1 0 0,-1 0 1 0 0,1 1 0 0 0,-1 1 0 0 0,1-1 0 0 0,-1 1 0 0 0,1 1 0 0 0,-1 0 0 0 0,1 0 0 0 0,-1 1 0 0 0,1 0 0 0 0,0 1 0 0 0,0 0 0 0 0,0 0 0 0 0,0 1 0 0 0,0 0 0 0 0,1 1-1 0 0,-5 3 86 0 0,2 1-50 0 0,0 0 0 0 0,1 1 0 0 0,0 0 0 0 0,1 1 0 0 0,0 0-1 0 0,1 1 1 0 0,0-1 0 0 0,1 2 0 0 0,0-1 0 0 0,1 1-1 0 0,0 0 1 0 0,1 0 0 0 0,1 0 0 0 0,0 1 0 0 0,1 0-1 0 0,0 0 1 0 0,1 0 0 0 0,0 0 0 0 0,2 0 0 0 0,-1 0-1 0 0,2 0 1 0 0,0 0 0 0 0,0 1 0 0 0,2-1 0 0 0,-1-1-1 0 0,2 1 1 0 0,0 0 0 0 0,1-1 0 0 0,0 0 0 0 0,1 0-1 0 0,0 0 1 0 0,1-1 0 0 0,0 0 0 0 0,1 0 0 0 0,1-1-1 0 0,3 4 51 0 0,7 8 59 0 0,1 0-1 0 0,1-2 0 0 0,2 0 0 0 0,0-2 0 0 0,0 0 0 0 0,2-2 0 0 0,1 0 1 0 0,0-2-1 0 0,0-1 0 0 0,17 6-58 0 0,121 38-993 0 0,6-16-4793 0 0,-133-34-4890 0 0</inkml:trace>
</inkml:ink>
</file>

<file path=ppt/ink/ink3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9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533 475 3465 0 0,'0'0'1139'0'0,"0"0"-240"0"0,0 0-151 0 0,0 0 25 0 0,0 0 77 0 0,0 0 47 0 0,0 0-5 0 0,0 0-97 0 0,-34 1-141 0 0,-105 7-158 0 0,133-8-463 0 0,1 0-1 0 0,-1 0 1 0 0,0 1 0 0 0,1 0 0 0 0,-1 0-1 0 0,1 0 1 0 0,-1 1 0 0 0,1-1 0 0 0,0 2-1 0 0,-1-1 1 0 0,1 0 0 0 0,0 1 0 0 0,1 0 0 0 0,-1 0-1 0 0,0 1-32 0 0,-8 5 69 0 0,-10 6 109 0 0,0 1 0 0 0,0 1 0 0 0,2 1 1 0 0,0 0-1 0 0,1 2 0 0 0,1 1 0 0 0,1 0 0 0 0,1 1 0 0 0,1 1 0 0 0,0 0 1 0 0,2 1-1 0 0,-6 16-178 0 0,19-38 35 0 0,-1 0 0 0 0,1 1 0 0 0,0-1 0 0 0,0 1 0 0 0,0-1 0 0 0,0 0 1 0 0,0 1-1 0 0,1 0 0 0 0,-1-1 0 0 0,1 1 0 0 0,0-1 0 0 0,0 1 0 0 0,0 0 0 0 0,0-1 0 0 0,0 1 1 0 0,0-1-1 0 0,1 1 0 0 0,-1-1 0 0 0,1 1 0 0 0,0-1 0 0 0,0 1 0 0 0,0-1 0 0 0,0 1 1 0 0,0-1-1 0 0,0 0 0 0 0,1 1 0 0 0,-1-1 0 0 0,1 0 0 0 0,-1 0 0 0 0,1 0 0 0 0,0 0 1 0 0,0-1-1 0 0,0 1 0 0 0,0 0 0 0 0,0-1 0 0 0,0 1 0 0 0,1-1 0 0 0,-1 0 0 0 0,0 0 0 0 0,1 0 1 0 0,-1 0-1 0 0,1 0 0 0 0,-1 0 0 0 0,1-1 0 0 0,-1 1-35 0 0,16-1 189 0 0,1-1 0 0 0,-1 0 1 0 0,0-2-1 0 0,0 0 0 0 0,-1 0 0 0 0,1-2 0 0 0,-1 0 1 0 0,1-2-1 0 0,-2 1 0 0 0,1-2 0 0 0,-1 0 0 0 0,0-1 1 0 0,-1-1-1 0 0,0 0 0 0 0,13-12-189 0 0,-7 9 85 0 0,6-5-9 0 0,0 0-1 0 0,0-2 1 0 0,-2-1-1 0 0,-1-1 1 0 0,0 0-1 0 0,-2-2 1 0 0,0-1-1 0 0,-2-1 1 0 0,-1-1-1 0 0,-1 0 1 0 0,-1-1-1 0 0,-2-1 1 0 0,10-24-76 0 0,-25 52-6 0 0,1 1 1 0 0,-1-1 0 0 0,1 1-1 0 0,-1-1 1 0 0,0 1-1 0 0,1-1 1 0 0,-1 0-1 0 0,0 1 1 0 0,1-1 0 0 0,-1 0-1 0 0,0 0 1 0 0,0 1-1 0 0,0-1 1 0 0,1 0-1 0 0,-1 1 1 0 0,0-1-1 0 0,0 0 1 0 0,0 0 0 0 0,0 1-1 0 0,0-1 1 0 0,0 0-1 0 0,0 0 1 0 0,-1 1-1 0 0,1-1 1 0 0,0 0 0 0 0,0 1-1 0 0,-1-1 1 0 0,1 0-1 0 0,0 1 1 0 0,-1-1-1 0 0,1 0 1 0 0,0 1 0 0 0,-1-1-1 0 0,1 1 1 0 0,-1-1-1 0 0,1 0 1 0 0,-1 1-1 0 0,1-1 1 0 0,-1 1-1 0 0,0 0 1 0 0,1-1 0 0 0,-1 1-1 0 0,0-1 1 0 0,1 1-1 0 0,-1 0 1 0 0,0 0-1 0 0,1-1 1 0 0,-1 1 0 0 0,0 0-1 0 0,0 0 6 0 0,-34 19-938 0 0,28-10 941 0 0,0 1 0 0 0,1 0 0 0 0,0 0-1 0 0,1 0 1 0 0,0 1 0 0 0,1 0 0 0 0,0 0 0 0 0,1 0 0 0 0,0 1-1 0 0,0-1 1 0 0,1 1 0 0 0,1-1 0 0 0,0 1 0 0 0,1 0-1 0 0,0 0 1 0 0,0-1 0 0 0,1 1 0 0 0,1 0 0 0 0,0-1-1 0 0,1 2-2 0 0,-1-7 25 0 0,1 0 1 0 0,-1 0-1 0 0,1 0 0 0 0,0-1 0 0 0,1 1 0 0 0,-1-1 0 0 0,1 1 0 0 0,0-1 1 0 0,1-1-1 0 0,-1 1 0 0 0,1-1 0 0 0,0 1 0 0 0,0-1 0 0 0,0 0 0 0 0,0-1 1 0 0,1 0-1 0 0,0 1 0 0 0,-1-2 0 0 0,1 1 0 0 0,0-1 0 0 0,0 0 0 0 0,1 0 1 0 0,0 0-26 0 0,151 12 796 0 0,-152-14-765 0 0,23-3 108 0 0,-1-1 0 0 0,0-1 1 0 0,0-1-1 0 0,-1-2 0 0 0,0 0 0 0 0,0-2 0 0 0,-1-1 1 0 0,0-1-1 0 0,-1-2 0 0 0,-1 0 0 0 0,0-2 0 0 0,-1 0 1 0 0,0-1-1 0 0,-2-2 0 0 0,0 0 0 0 0,-1-1 0 0 0,-1-2 1 0 0,-1 1-1 0 0,0-2 0 0 0,-2-1 0 0 0,6-12-139 0 0,-11 19-15 0 0,-1 0 0 0 0,-1 0 1 0 0,0-1-1 0 0,-2 0 0 0 0,0-1 0 0 0,-1 1 0 0 0,-1-1 0 0 0,0 0 0 0 0,-2-1 0 0 0,0 1 0 0 0,-1-1 1 0 0,-1 0-1 0 0,-1 1 0 0 0,-1-1 0 0 0,0 0 0 0 0,-1 1 0 0 0,-2-1 0 0 0,-3-12 15 0 0,6 29-48 0 0,-1 0 1 0 0,1 0-1 0 0,0-1 0 0 0,-1 1 0 0 0,0 0 1 0 0,0 1-1 0 0,0-1 0 0 0,0 0 0 0 0,0 1 1 0 0,-1-1-1 0 0,1 1 0 0 0,-1-1 0 0 0,1 1 1 0 0,-1 0-1 0 0,0 0 0 0 0,0 1 0 0 0,0-1 0 0 0,0 0 1 0 0,0 1-1 0 0,0 0 0 0 0,-1 0 0 0 0,1 0 1 0 0,0 0-1 0 0,-1 0 0 0 0,1 1 0 0 0,-1-1 1 0 0,1 1-1 0 0,0 0 0 0 0,-1 0 0 0 0,1 0 1 0 0,-1 1-1 0 0,1-1 0 0 0,0 1 0 0 0,-1 0 1 0 0,1 0-1 0 0,0 0 0 0 0,-1 0 0 0 0,1 0 0 0 0,0 1 1 0 0,0 0-1 0 0,0-1 0 0 0,0 1 0 0 0,-2 2 48 0 0,-9 9 25 0 0,0 1-1 0 0,1 0 0 0 0,1 0 1 0 0,0 1-1 0 0,1 1 1 0 0,0 0-1 0 0,2 1 0 0 0,0 0 1 0 0,1 0-1 0 0,0 0 0 0 0,1 1 1 0 0,2 1-1 0 0,0-1 0 0 0,0 1 1 0 0,2 0-1 0 0,0 0 0 0 0,1 0 1 0 0,1 0-1 0 0,1 0 0 0 0,1 0 1 0 0,1 0-1 0 0,0 0 1 0 0,3 8-25 0 0,2 0 59 0 0,2 0 1 0 0,1-1-1 0 0,1 0 1 0 0,2-1-1 0 0,0 0 1 0 0,1-1-1 0 0,2-1 1 0 0,17 21-60 0 0,-21-29-15 0 0,0 0 1 0 0,1-1-1 0 0,1-1 1 0 0,1 0-1 0 0,0 0 1 0 0,0-2-1 0 0,1 0 1 0 0,10 5 14 0 0,37-5-2855 0 0,-25-25-8644 0 0,-31 10 4288 0 0</inkml:trace>
  <inkml:trace contextRef="#ctx0" brushRef="#br0" timeOffset="391.995">1779 427 8562 0 0,'0'0'1492'0'0,"0"0"-194"0"0,0 0-125 0 0,0 0-51 0 0,0 0-85 0 0,0 0-162 0 0,0 0-161 0 0,0 0-121 0 0,0 0-103 0 0,0 0-93 0 0,0 0-66 0 0,0 0-58 0 0,0 0-71 0 0,-22 34-42 0 0,-67 106-31 0 0,66-69 47 0 0,24-58-112 0 0,-2-8-27 0 0,0-1-1 0 0,1 1 1 0 0,-1 0 0 0 0,1 0-1 0 0,0 0 1 0 0,0-1 0 0 0,0 1-1 0 0,1 0 1 0 0,0 0 0 0 0,0-1-1 0 0,0 1 1 0 0,0-1 0 0 0,1 1 0 0 0,0-1-1 0 0,0 1 1 0 0,0-1 0 0 0,0 0-1 0 0,1 0 1 0 0,-1 0 0 0 0,1 0-1 0 0,0 0 1 0 0,0-1 0 0 0,1 1-1 0 0,-1-1 1 0 0,1 0 0 0 0,0 0-1 0 0,-1 0 1 0 0,1-1 0 0 0,1 1-1 0 0,-1-1 1 0 0,0 0 0 0 0,0 0-1 0 0,1 0 1 0 0,1 0-37 0 0,7-2 167 0 0,0 1 0 0 0,0-2 0 0 0,0 0 0 0 0,0-1 0 0 0,0 0 0 0 0,0 0 0 0 0,0-2 0 0 0,-1 1 0 0 0,1-2 0 0 0,-1 0 0 0 0,0 0 0 0 0,-1-1 0 0 0,1 0 0 0 0,-1-1 0 0 0,0-1 0 0 0,-1 0 0 0 0,0 0 0 0 0,5-5-167 0 0,-6 5 38 0 0,-1 0-1 0 0,1 0 1 0 0,-1-1-1 0 0,-1 0 1 0 0,0-1-1 0 0,0 1 1 0 0,-1-1-1 0 0,0-1 1 0 0,-1 1 0 0 0,0-1-1 0 0,0 0 1 0 0,-1 0-1 0 0,-1-1 1 0 0,0 1-1 0 0,0-1 1 0 0,-1 1 0 0 0,-1-1-1 0 0,0 0 1 0 0,-1 0-1 0 0,0 0 1 0 0,0 1-1 0 0,-2-1 1 0 0,1 0 0 0 0,-4-10-38 0 0,3 16-229 0 0,-1-1 0 0 0,0 0 0 0 0,-1 1 0 0 0,0 0 0 0 0,0 0 0 0 0,0 0 0 0 0,-1 0 0 0 0,1 1 0 0 0,-2 0 0 0 0,1 0 0 0 0,0 0 0 0 0,-1 0 0 0 0,0 1 0 0 0,0 0 0 0 0,-5-3 229 0 0,-26-9-3845 0 0,-2 8-3553 0 0,22 8-2167 0 0</inkml:trace>
  <inkml:trace contextRef="#ctx0" brushRef="#br0" timeOffset="836.678">2116 803 7450 0 0,'0'0'2451'0'0,"0"0"-742"0"0,0 0-226 0 0,0 0 46 0 0,0 0-65 0 0,0 0-154 0 0,0 0-151 0 0,0 0-158 0 0,0 0-183 0 0,0 0-185 0 0,0 0-174 0 0,0 0-146 0 0,-1-18-71 0 0,0-55-46 0 0,15 20 114 0 0,-9 40-299 0 0,1 0-1 0 0,0 1 0 0 0,1-1 0 0 0,0 1 0 0 0,1 1 0 0 0,0-1 0 0 0,1 1 1 0 0,0 1-1 0 0,1 0 0 0 0,6-5-10 0 0,-16 14-38 0 0,0 0 0 0 0,1 1 0 0 0,-1-1 1 0 0,1 1-1 0 0,-1-1 0 0 0,0 0 0 0 0,1 1 0 0 0,-1-1 0 0 0,1 1 1 0 0,0-1-1 0 0,-1 1 0 0 0,1 0 0 0 0,-1-1 0 0 0,1 1 0 0 0,0-1 1 0 0,-1 1-1 0 0,1 0 0 0 0,0 0 0 0 0,-1-1 0 0 0,1 1 1 0 0,0 0-1 0 0,-1 0 0 0 0,1 0 0 0 0,0 0 0 0 0,0 0 0 0 0,-1 0 1 0 0,1 0-1 0 0,0 0 0 0 0,-1 0 0 0 0,1 0 0 0 0,0 0 0 0 0,0 0 1 0 0,-1 0-1 0 0,1 1 0 0 0,0-1 0 0 0,-1 0 0 0 0,1 0 0 0 0,0 1 1 0 0,-1-1-1 0 0,1 1 0 0 0,-1-1 0 0 0,1 0 0 0 0,0 1 1 0 0,-1-1-1 0 0,1 1 0 0 0,-1-1 0 0 0,1 1 0 0 0,-1 0 0 0 0,0-1 1 0 0,1 1-1 0 0,-1 0 0 0 0,0-1 0 0 0,1 1 0 0 0,-1 0 0 0 0,0-1 1 0 0,0 1-1 0 0,1 0 0 0 0,-1-1 0 0 0,0 1 0 0 0,0 0 1 0 0,0 0-1 0 0,0-1 0 0 0,0 1 0 0 0,0 0 0 0 0,0-1 0 0 0,0 1 1 0 0,0 0-1 0 0,-1 0 0 0 0,1-1 38 0 0,0 5-4 0 0,0 0 0 0 0,0-1 0 0 0,1 1 0 0 0,-1 0 0 0 0,1-1-1 0 0,0 1 1 0 0,0-1 0 0 0,1 1 0 0 0,-1-1 0 0 0,1 0 0 0 0,0 1 0 0 0,0-1 0 0 0,0 0 0 0 0,1 0 0 0 0,0 0 0 0 0,-1-1 0 0 0,1 1 0 0 0,1-1-1 0 0,-1 1 1 0 0,0-1 0 0 0,1 0 0 0 0,0 0 0 0 0,-1-1 0 0 0,1 1 0 0 0,0-1 0 0 0,1 0 0 0 0,-1 0 0 0 0,0 0 0 0 0,1 0 0 0 0,-1-1-1 0 0,0 0 1 0 0,1 0 0 0 0,0 0 0 0 0,4 0 4 0 0,-2-2 163 0 0,0 0 0 0 0,0 0 1 0 0,1-1-1 0 0,-1 0 0 0 0,0-1 0 0 0,0 0 0 0 0,-1 0 0 0 0,1 0 0 0 0,-1 0 0 0 0,1-1 0 0 0,-1 0 1 0 0,0-1-1 0 0,0 1 0 0 0,-1-1 0 0 0,0 0 0 0 0,0-1 0 0 0,0 1 0 0 0,2-4-163 0 0,17-15 662 0 0,-17 18-624 0 0,0-2-1 0 0,0 1 0 0 0,0-1 0 0 0,-1 0 1 0 0,0 0-1 0 0,-1 0 0 0 0,0-1 0 0 0,0 0 1 0 0,-1 0-1 0 0,0 0 0 0 0,0-1 0 0 0,-1 0 1 0 0,0 1-1 0 0,-1-1 0 0 0,0 0 1 0 0,-1 0-1 0 0,0-2-37 0 0,-1 11-1263 0 0,0 1-946 0 0,0 0-1566 0 0,0 0-2598 0 0,0 0-4119 0 0</inkml:trace>
  <inkml:trace contextRef="#ctx0" brushRef="#br0" timeOffset="1352.716">3032 372 11106 0 0,'0'0'2881'0'0,"0"0"-986"0"0,0 0-471 0 0,0 0-125 0 0,0 0-185 0 0,0 0-274 0 0,0 0-196 0 0,0 0-152 0 0,0 0-126 0 0,0 0-102 0 0,0 0-90 0 0,0 0-66 0 0,-31 4-67 0 0,-97 17-43 0 0,66 8-77 0 0,54-20 47 0 0,1-2-33 0 0,0 0-1 0 0,0 0 1 0 0,1 1-1 0 0,0 0 0 0 0,1 1 1 0 0,0-1-1 0 0,0 1 1 0 0,1 0-1 0 0,0 0 0 0 0,0 0 1 0 0,1 1-1 0 0,0-1 0 0 0,1 1 1 0 0,0 0-1 0 0,1 0 1 0 0,0-1-1 0 0,0 1 0 0 0,1 0 1 0 0,0 0-1 0 0,2 7 66 0 0,-2-13-9 0 0,1-1-1 0 0,0-1 1 0 0,0 1-1 0 0,0 0 1 0 0,1 0-1 0 0,-1 0 1 0 0,1-1-1 0 0,0 1 1 0 0,-1 0-1 0 0,1-1 1 0 0,0 0-1 0 0,1 1 1 0 0,-1-1 0 0 0,0 0-1 0 0,1 0 1 0 0,-1 0-1 0 0,1-1 1 0 0,-1 1-1 0 0,1 0 1 0 0,0-1-1 0 0,0 0 1 0 0,0 0-1 0 0,0 0 1 0 0,0 0-1 0 0,0 0 1 0 0,0 0-1 0 0,0-1 1 0 0,2 1 9 0 0,91 0 576 0 0,-95-1-568 0 0,54-7 406 0 0,-47 5-379 0 0,0-1 0 0 0,0 1 0 0 0,0 0 0 0 0,0 0 0 0 0,0 1 0 0 0,0 0 0 0 0,0 1 0 0 0,0 0 0 0 0,1 0 0 0 0,-1 0 0 0 0,0 1 0 0 0,0 1 0 0 0,0-1 0 0 0,0 1 0 0 0,0 1 0 0 0,0-1 0 0 0,-1 1 0 0 0,1 1 0 0 0,-1-1 0 0 0,0 1 0 0 0,0 1 0 0 0,0-1 0 0 0,0 1 0 0 0,-1 0 0 0 0,0 1 0 0 0,0 0 0 0 0,0 0 0 0 0,0 1-35 0 0,1 10 0 0 0,-1 0 1 0 0,-1 1 0 0 0,-1-1 0 0 0,0 1-1 0 0,-2 0 1 0 0,0 0 0 0 0,-1 0 0 0 0,0 0 0 0 0,-2 0-1 0 0,-1 11 0 0 0,1 15-69 0 0,3 3-36 0 0,-3-1-1 0 0,-2 1 1 0 0,-2 0-1 0 0,-2-1 1 0 0,-2 0-1 0 0,-2-1 1 0 0,-2 0-1 0 0,-12 27 106 0 0,22-64 30 0 0,-1 1 0 0 0,0-1 0 0 0,-1 1 0 0 0,0-1-1 0 0,0 0 1 0 0,-1-1 0 0 0,0 0 0 0 0,0 1 0 0 0,0-2 0 0 0,-1 1 0 0 0,0-1 0 0 0,-1 0 0 0 0,0-1-1 0 0,1 1 1 0 0,-2-2 0 0 0,1 1 0 0 0,0-1 0 0 0,-1 0 0 0 0,0-1 0 0 0,0 0 0 0 0,0 0-1 0 0,0-1 1 0 0,0 0 0 0 0,-1-1 0 0 0,1 0 0 0 0,-1 0 0 0 0,-2-1-30 0 0,7 1 22 0 0,0-1 0 0 0,0 1 1 0 0,1-1-1 0 0,-1 0 0 0 0,0 0 0 0 0,0 0 0 0 0,0-1 1 0 0,1 0-1 0 0,-1 0 0 0 0,0 0 0 0 0,1 0 1 0 0,-1-1-1 0 0,1 0 0 0 0,-1 0 0 0 0,1 0 1 0 0,0 0-1 0 0,0-1 0 0 0,0 0 0 0 0,0 0 0 0 0,0 0 1 0 0,1 0-1 0 0,-1 0 0 0 0,1-1 0 0 0,0 1 1 0 0,0-1-1 0 0,0 0 0 0 0,-1-3-22 0 0,-1-6 8 0 0,0-1 0 0 0,2 0 0 0 0,-1 0 0 0 0,2 0 0 0 0,0 0 0 0 0,0-1 1 0 0,2 1-1 0 0,-1 0 0 0 0,2-1 0 0 0,0 1 0 0 0,1 0 0 0 0,0-1 0 0 0,1 1 0 0 0,1 1 0 0 0,0-1 0 0 0,1 0 0 0 0,1 0-8 0 0,8-19-6 0 0,1 0-1 0 0,1 2 0 0 0,2 0 1 0 0,2 1-1 0 0,0 1 0 0 0,2 1 0 0 0,1 0 1 0 0,1 2-1 0 0,14-11 7 0 0,-10 13-604 0 0,0 1-1 0 0,1 2 1 0 0,1 0 0 0 0,1 2-1 0 0,28-12 605 0 0,-25 14-2154 0 0,-5 2-2940 0 0,-9 6-3653 0 0</inkml:trace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03.7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402 346 0 0 0,'0'0'391'0'0,"0"0"504"0"0,0 0 258 0 0,0 0 125 0 0,0 0 30 0 0,0 0-54 0 0,0 0-151 0 0,5-1-197 0 0,13-7-153 0 0,-13 6-99 0 0,-13-9 3082 0 0,-36 4-2170 0 0,21 9-1401 0 0,1 1 1 0 0,0 1 0 0 0,1 1 0 0 0,-1 1 0 0 0,1 1 0 0 0,0 1 0 0 0,1 1 0 0 0,-3 2-166 0 0,-23 8 426 0 0,6 4-115 0 0,27 2-438 0 0,16-18 139 0 0,0-1 0 0 0,0 1 1 0 0,1-1-1 0 0,0 0 0 0 0,0 0 0 0 0,1-1 0 0 0,-1 1 0 0 0,1-1 0 0 0,1 0 0 0 0,-1 0 0 0 0,1-1 0 0 0,-1 1 0 0 0,1-1 0 0 0,1-1 1 0 0,-1 1-1 0 0,0-1 0 0 0,1 0 0 0 0,0 0 0 0 0,0-1 0 0 0,6 2-12 0 0,-4 0 12 0 0,100 29 348 0 0,-109-33-353 0 0,1 0 0 0 0,-1 0 0 0 0,1 0 1 0 0,0 0-1 0 0,-1 0 0 0 0,1 0 0 0 0,-1 0 1 0 0,1 1-1 0 0,-1-1 0 0 0,1 0 0 0 0,-1 0 1 0 0,1 0-1 0 0,-1 1 0 0 0,1-1 0 0 0,-1 0 1 0 0,1 0-1 0 0,-1 1 0 0 0,1-1 0 0 0,-1 0 1 0 0,1 1-1 0 0,-1-1 0 0 0,1 1 0 0 0,-1-1 1 0 0,0 1-1 0 0,1-1 0 0 0,-1 0 0 0 0,0 1 0 0 0,0-1 1 0 0,1 1-1 0 0,-1 0 0 0 0,0-1 0 0 0,0 1 1 0 0,0-1-1 0 0,0 1 0 0 0,1-1 0 0 0,-1 1 1 0 0,0-1-1 0 0,0 1 0 0 0,0 0 0 0 0,0-1 1 0 0,0 1-1 0 0,0-1 0 0 0,-1 1 0 0 0,1-1 1 0 0,0 1-1 0 0,0-1 0 0 0,0 1 0 0 0,0-1 1 0 0,-1 1-1 0 0,1-1 0 0 0,0 1 0 0 0,-1-1 0 0 0,1 1 1 0 0,0-1-1 0 0,-1 1 0 0 0,1-1 0 0 0,0 1 1 0 0,-1-1-1 0 0,1 0 0 0 0,-1 1 0 0 0,1-1 1 0 0,-1 0-1 0 0,1 1 0 0 0,-1-1 0 0 0,1 0 1 0 0,-1 0-1 0 0,1 1-7 0 0,-40 26 492 0 0,37-25-512 0 0,-176 93 472 0 0,160-84-417 0 0,12-8-32 0 0,1 0 0 0 0,0 0 0 0 0,1 1 1 0 0,-1 0-1 0 0,0 0 0 0 0,1 0 0 0 0,0 0 0 0 0,0 1 0 0 0,0 0 0 0 0,1 0 1 0 0,-1 0-1 0 0,1 1 0 0 0,1-1 0 0 0,-3 5-3 0 0,5-8 0 0 0,0 1 1 0 0,0-1-1 0 0,1 1 0 0 0,-1 0 0 0 0,1-1 1 0 0,0 1-1 0 0,-1-1 0 0 0,1 1 1 0 0,1 0-1 0 0,-1-1 0 0 0,0 1 0 0 0,0-1 1 0 0,1 1-1 0 0,0-1 0 0 0,-1 1 0 0 0,1-1 1 0 0,0 1-1 0 0,0-1 0 0 0,0 1 1 0 0,1-1-1 0 0,-1 0 0 0 0,1 0 0 0 0,-1 0 1 0 0,1 0-1 0 0,0 0 0 0 0,-1 0 0 0 0,1 0 1 0 0,0 0-1 0 0,0-1 0 0 0,0 1 1 0 0,1-1-1 0 0,-1 1 0 0 0,0-1 0 0 0,0 0 1 0 0,1 0-1 0 0,-1 0 0 0 0,1 0 0 0 0,-1-1 1 0 0,1 1-1 0 0,1 0 0 0 0,112 10 270 0 0,-105-11-276 0 0,-2 0-309 0 0,72-10-1249 0 0,-58-3-2953 0 0,-4-9-4675 0 0,-16 15 5469 0 0</inkml:trace>
  <inkml:trace contextRef="#ctx0" brushRef="#br0" timeOffset="354.404">203 0 4913 0 0,'0'0'272'0'0,"0"0"-111"0"0,0 0 89 0 0,0 0 271 0 0,0 0 298 0 0,0 0 228 0 0,0 0 117 0 0,0 0-21 0 0,0 0-97 0 0,0 0-151 0 0,0 0-153 0 0,0 0-87 0 0,-11 34-33 0 0,-32 105 26 0 0,35-65 435 0 0,12-59-785 0 0,8 61 151 0 0,-2 1-1 0 0,-4 0 0 0 0,-4 0 1 0 0,-3 1-1 0 0,-3-1 0 0 0,-6 21-448 0 0,-72 246-22 0 0,76-241-725 0 0,19-62-5385 0 0,-2-30-2879 0 0,-9-10 5954 0 0</inkml:trace>
</inkml:ink>
</file>

<file path=ppt/ink/ink3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21.8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46 544 0 0 0,'0'0'591'0'0,"0"0"316"0"0,0 0 85 0 0,0 0-11 0 0,0 0-76 0 0,-5 33-71 0 0,-18 104-75 0 0,13-31 1234 0 0,9-94-1040 0 0,-4 43-401 0 0,3-52 8073 0 0,3-24-8503 0 0,0 1 0 0 0,1-1 0 0 0,1 1 0 0 0,0 0 0 0 0,2 0 0 0 0,1 0 0 0 0,0 1-1 0 0,1 0 1 0 0,7-11-122 0 0,6-13 23 0 0,2 2 0 0 0,1 0-1 0 0,3 2 1 0 0,1 0 0 0 0,2 2-1 0 0,1 1 1 0 0,2 2 0 0 0,23-19-23 0 0,-55 52-22 0 0,0 1 0 0 0,1-1 0 0 0,-1 1 1 0 0,0-1-1 0 0,1 0 0 0 0,-1 1 0 0 0,0-1 1 0 0,1 1-1 0 0,-1-1 0 0 0,1 1 0 0 0,-1-1 0 0 0,1 1 1 0 0,-1-1-1 0 0,1 1 0 0 0,-1 0 0 0 0,1-1 1 0 0,-1 1-1 0 0,1 0 0 0 0,0-1 0 0 0,-1 1 0 0 0,1 0 1 0 0,0 0-1 0 0,-1 0 0 0 0,1-1 0 0 0,-1 1 1 0 0,1 0-1 0 0,0 0 0 0 0,-1 0 0 0 0,1 0 1 0 0,0 0-1 0 0,-1 0 0 0 0,1 0 0 0 0,0 1 0 0 0,-1-1 1 0 0,1 0-1 0 0,0 0 0 0 0,-1 0 0 0 0,1 1 1 0 0,0-1-1 0 0,-1 0 0 0 0,1 1 0 0 0,-1-1 0 0 0,1 0 1 0 0,-1 1-1 0 0,1-1 0 0 0,-1 1 0 0 0,1-1 1 0 0,-1 1-1 0 0,1-1 0 0 0,-1 1 22 0 0,2 36-2094 0 0,-2-23 1629 0 0,0 34-4232 0 0,0-16-2587 0 0,0-20 3542 0 0</inkml:trace>
  <inkml:trace contextRef="#ctx0" brushRef="#br0" timeOffset="361.99">702 437 1000 0 0,'0'0'2375'0'0,"0"0"-810"0"0,0 0-201 0 0,0 0 102 0 0,0 0 58 0 0,0 0-129 0 0,0 0-184 0 0,0 0-144 0 0,0 0-115 0 0,0 0-87 0 0,0 0-108 0 0,-18 35-133 0 0,-54 108-129 0 0,49-57 101 0 0,24-71-462 0 0,-3-9-62 0 0,1-1-1 0 0,0 0 1 0 0,0 1-1 0 0,0-1 1 0 0,1 0-1 0 0,0 1 1 0 0,0-1-1 0 0,0 1 1 0 0,1-1-1 0 0,-1 0 1 0 0,1 1-1 0 0,1-1 1 0 0,-1 0-1 0 0,1 0 1 0 0,0 1-1 0 0,0-1 1 0 0,0-1-1 0 0,1 1 1 0 0,-1 0-1 0 0,1-1 1 0 0,1 1-1 0 0,-1-1 1 0 0,0 0-1 0 0,1 0 1 0 0,0 0-1 0 0,0 0 1 0 0,0-1-1 0 0,1 0 1 0 0,-1 0-1 0 0,1 0 1 0 0,0 0-1 0 0,-1-1 1 0 0,5 2-72 0 0,-2-3 146 0 0,0-1 0 0 0,0 0 1 0 0,-1 0-1 0 0,1 0 1 0 0,0-1-1 0 0,-1 0 0 0 0,1-1 1 0 0,-1 1-1 0 0,1-1 1 0 0,-1 0-1 0 0,1-1 0 0 0,-1 0 1 0 0,0 0-1 0 0,0 0 1 0 0,-1 0-1 0 0,1-1 0 0 0,-1 0 1 0 0,1 0-1 0 0,-1-1 1 0 0,-1 0-1 0 0,1 1 0 0 0,0-2 1 0 0,-1 1-1 0 0,0 0 1 0 0,-1-1-1 0 0,1 0 0 0 0,0-2-146 0 0,1 2 15 0 0,-1-1 0 0 0,1-1 0 0 0,-2 1-1 0 0,1-1 1 0 0,-1 1 0 0 0,0-1 0 0 0,0 0-1 0 0,-1 0 1 0 0,0 0 0 0 0,-1-1 0 0 0,0 1 0 0 0,0 0-1 0 0,-1-1 1 0 0,0 1 0 0 0,0 0 0 0 0,-1-1-1 0 0,0 1 1 0 0,0 0 0 0 0,-1 0 0 0 0,0-1-1 0 0,-1 1 1 0 0,1 1 0 0 0,-2-1 0 0 0,1 0-1 0 0,-1 1 1 0 0,0 0 0 0 0,-1-1 0 0 0,1 2-1 0 0,-3-3-14 0 0,-1 2-404 0 0,0 0-1 0 0,-1 0 1 0 0,0 1-1 0 0,0 1 0 0 0,0-1 1 0 0,-1 1-1 0 0,1 1 0 0 0,-1 0 1 0 0,-1 0-1 0 0,1 1 0 0 0,-7-1 405 0 0,-29 1-4884 0 0,3 13-4224 0 0,27-2 3421 0 0</inkml:trace>
  <inkml:trace contextRef="#ctx0" brushRef="#br0" timeOffset="782.016">1329 463 4241 0 0,'0'0'1562'0'0,"0"0"-130"0"0,0 0 116 0 0,0 0 259 0 0,0 0 122 0 0,0 0-78 0 0,0 0-288 0 0,0 0-427 0 0,0 0-384 0 0,0 0-308 0 0,0 0-162 0 0,0 0-36 0 0,-18 11-10 0 0,-60 38 7 0 0,68-42-169 0 0,0 0-1 0 0,0 1 1 0 0,1 1-1 0 0,0-1 1 0 0,0 2-1 0 0,1-1 1 0 0,0 1-1 0 0,0 0 1 0 0,2 1-1 0 0,-1 0 1 0 0,1 0-74 0 0,0-2 50 0 0,3-4-48 0 0,-1 0 0 0 0,1-1-1 0 0,0 1 1 0 0,0 0 0 0 0,0 1 0 0 0,1-1 0 0 0,0 0 0 0 0,0 1-1 0 0,0-1 1 0 0,1 1 0 0 0,0 0 0 0 0,0-1 0 0 0,0 1 0 0 0,1 0-1 0 0,0 0 1 0 0,0-1 0 0 0,0 1 0 0 0,1 0 0 0 0,0 0 0 0 0,0-1-1 0 0,0 1 1 0 0,1 0 0 0 0,-1-1 0 0 0,1 1 0 0 0,1-1 0 0 0,-1 0-1 0 0,1 0 1 0 0,0 0 0 0 0,0 0 0 0 0,1 0 0 0 0,-1-1 0 0 0,1 1-1 0 0,0-1 1 0 0,0 0 0 0 0,0 0 0 0 0,1-1 0 0 0,0 1 0 0 0,-1-1-1 0 0,1 0 1 0 0,4 2-2 0 0,5-1 130 0 0,-1-1 0 0 0,0 0 0 0 0,1-1 0 0 0,0 0 0 0 0,-1-1 0 0 0,1-1 0 0 0,0 0 1 0 0,0-1-1 0 0,-1-1 0 0 0,1 0 0 0 0,-1 0 0 0 0,1-2 0 0 0,-1 0 0 0 0,0 0 0 0 0,0-1 0 0 0,-1 0 0 0 0,1-1 0 0 0,9-7-130 0 0,21-14 493 0 0,-1-2 1 0 0,-2-2-1 0 0,-1-1 1 0 0,16-18-494 0 0,-31 27 129 0 0,0 0 0 0 0,-2-2 1 0 0,-1-1-1 0 0,0 0 1 0 0,-2-2-1 0 0,-2 0 1 0 0,5-11-130 0 0,-15 26-22 0 0,-1-1 1 0 0,0 0-1 0 0,-1 0 1 0 0,0-1-1 0 0,-1 1 1 0 0,-1-1 0 0 0,-1 0-1 0 0,0 0 1 0 0,0 0-1 0 0,-2 0 1 0 0,0-1-1 0 0,0 1 1 0 0,-2 0-1 0 0,0 0 1 0 0,-1 0-1 0 0,0 0 1 0 0,-2-3 21 0 0,3 10-47 0 0,0-1-1 0 0,-1 1 1 0 0,0 0-1 0 0,0 0 1 0 0,-1 0 0 0 0,0 0-1 0 0,-1 0 1 0 0,1 1 0 0 0,-1 0-1 0 0,-1 0 1 0 0,0 0-1 0 0,1 1 1 0 0,-2 0 0 0 0,1 0-1 0 0,-1 0 1 0 0,0 1 0 0 0,0 0-1 0 0,-1 0 1 0 0,1 1-1 0 0,-1 0 1 0 0,0 0 0 0 0,0 1-1 0 0,0 0 1 0 0,-1 1-1 0 0,1-1 1 0 0,-1 1 0 0 0,1 1-1 0 0,-1 0 1 0 0,0 0 0 0 0,0 1-1 0 0,1 0 1 0 0,-1 0-1 0 0,0 1 1 0 0,0 0 0 0 0,1 1-1 0 0,-6 1 48 0 0,3 3-5 0 0,1 0-1 0 0,-1 0 0 0 0,1 1 0 0 0,0 0 0 0 0,1 1 1 0 0,0 0-1 0 0,0 0 0 0 0,0 1 0 0 0,1 0 1 0 0,1 1-1 0 0,0-1 0 0 0,0 1 0 0 0,0 1 1 0 0,2 0-1 0 0,-1 0 0 0 0,1 0 0 0 0,1 0 1 0 0,0 1-1 0 0,1-1 0 0 0,0 1 0 0 0,0 0 0 0 0,2 0 1 0 0,-1 0-1 0 0,1 0 0 0 0,1 1 0 0 0,0-1 1 0 0,1 0-1 0 0,1 0 0 0 0,-1 0 0 0 0,2 0 1 0 0,0 0-1 0 0,0-1 0 0 0,1 1 0 0 0,0-1 0 0 0,1 1 1 0 0,1-2-1 0 0,1 4 6 0 0,16 20 82 0 0,1-1 0 0 0,2 0-1 0 0,1-2 1 0 0,1-1 0 0 0,2-2 0 0 0,1 0 0 0 0,1-2-1 0 0,1-2 1 0 0,1-1 0 0 0,4 1-82 0 0,-19-11 59 0 0,201 98-1164 0 0,-189-101-2419 0 0,-11-6-5049 0 0,-9-3-2243 0 0</inkml:trace>
</inkml:ink>
</file>

<file path=ppt/ink/ink3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30.1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376 193 4185 0 0,'0'0'1458'0'0,"0"0"-634"0"0,0 0-404 0 0,0 0-92 0 0,0 0 56 0 0,0 0 88 0 0,0 0 127 0 0,0 0 152 0 0,0 0 116 0 0,0 0 63 0 0,0 0-39 0 0,3 18-101 0 0,20 134 1298 0 0,-21-72-1298 0 0,-4 1 0 0 0,-2 0 0 0 0,-5-1 0 0 0,-3 1-790 0 0,-36 132-46 0 0,31-161-2941 0 0,17-51 1672 0 0,0-1-464 0 0,0 0-714 0 0,0 0-790 0 0,0 0-312 0 0,0 0 946 0 0</inkml:trace>
  <inkml:trace contextRef="#ctx0" brushRef="#br0" timeOffset="251.383">0 623 10218 0 0,'0'0'1363'0'0,"0"0"-749"0"0,0 0-212 0 0,0 0 311 0 0,0 0 365 0 0,0 0 197 0 0,0 0-18 0 0,0 0-172 0 0,38-5-150 0 0,120-17-147 0 0,30-26 655 0 0,-115 24-1156 0 0,206-55-539 0 0,-219 63-3975 0 0,-1 0-4066 0 0,-48 13-393 0 0</inkml:trace>
  <inkml:trace contextRef="#ctx0" brushRef="#br0" timeOffset="670.313">910 75 13179 0 0,'0'0'727'0'0,"0"0"-205"0"0,0 0-32 0 0,0 0 187 0 0,0 0 150 0 0,0 0 59 0 0,-9 30-45 0 0,-27 101-111 0 0,0 95 922 0 0,8 156-1273 0 0,27-379-367 0 0,1 0 1 0 0,-1 0 0 0 0,1 0-1 0 0,-1 1 1 0 0,1-1 0 0 0,0 0-1 0 0,0 0 1 0 0,0 1-1 0 0,1-1 1 0 0,-1 0 0 0 0,1 0-1 0 0,0 0 1 0 0,0 1 0 0 0,0-1-1 0 0,0 0 1 0 0,0 0 0 0 0,1 0-1 0 0,-1-1 1 0 0,1 1-1 0 0,0 0 1 0 0,0 0 0 0 0,0-1-1 0 0,0 0 1 0 0,0 1 0 0 0,1-1-1 0 0,-1 0 1 0 0,1 0 0 0 0,-1 0-1 0 0,1 0 1 0 0,0 0-1 0 0,0-1 1 0 0,0 1 0 0 0,0-1-1 0 0,0 0 1 0 0,0 0 0 0 0,0 0-1 0 0,0 0 1 0 0,0-1-1 0 0,1 1 1 0 0,-1-1 0 0 0,0 0-1 0 0,0 0 1 0 0,1 0 0 0 0,-1 0-1 0 0,0 0 1 0 0,0-1 0 0 0,1 0-1 0 0,-1 1 1 0 0,0-1-1 0 0,0-1 1 0 0,0 1 0 0 0,0 0-1 0 0,0-1-12 0 0,137-118 751 0 0,-15 15-623 0 0,-124 103-132 0 0,0 1 1 0 0,0 0-1 0 0,0 0 1 0 0,0 1-1 0 0,0-1 0 0 0,0 0 1 0 0,0 0-1 0 0,1 0 0 0 0,-1 1 1 0 0,0-1-1 0 0,1 1 0 0 0,-1-1 1 0 0,0 1-1 0 0,1-1 0 0 0,-1 1 1 0 0,0 0-1 0 0,1 0 0 0 0,-1 0 1 0 0,1 0-1 0 0,-1 0 0 0 0,1 0 1 0 0,-1 0-1 0 0,0 0 0 0 0,1 0 1 0 0,-1 1-1 0 0,1-1 0 0 0,-1 0 1 0 0,0 1-1 0 0,1-1 1 0 0,-1 1-1 0 0,0 0 0 0 0,0-1 1 0 0,1 1-1 0 0,-1 0 0 0 0,0 0 1 0 0,0 0-1 0 0,0 0 0 0 0,0 0 1 0 0,0 0-1 0 0,0 0 0 0 0,0 0 1 0 0,-1 0-1 0 0,1 1 0 0 0,0-1 1 0 0,0 0-1 0 0,-1 0 0 0 0,1 1 1 0 0,-1-1-1 0 0,1 0 0 0 0,-1 2 4 0 0,6 146-816 0 0,13-132-2499 0 0,-2-15-6389 0 0,-11-2 1264 0 0</inkml:trace>
  <inkml:trace contextRef="#ctx0" brushRef="#br0" timeOffset="1451.792">1705 605 5417 0 0,'0'0'3157'0'0,"0"0"-1073"0"0,0 0-383 0 0,0 0-60 0 0,0 0-202 0 0,0 0-233 0 0,0 0-267 0 0,0 0-242 0 0,0 0-143 0 0,0 0-141 0 0,-31 18-118 0 0,-97 60-88 0 0,61-19 1 0 0,62-54-223 0 0,-1 0 0 0 0,2 1 1 0 0,-1-1-1 0 0,1 1 1 0 0,-1 0-1 0 0,1 0 0 0 0,1 0 1 0 0,-1 1-1 0 0,1-1 1 0 0,1 1-1 0 0,-1 0 0 0 0,1 0 1 0 0,0 0-1 0 0,0 0 1 0 0,1 0-1 0 0,0 0 0 0 0,1 0 1 0 0,-1 4 14 0 0,3-9 15 0 0,1-1 0 0 0,-1 1 0 0 0,0 0 0 0 0,1-1 0 0 0,0 0-1 0 0,-1 1 1 0 0,1-1 0 0 0,0 0 0 0 0,-1 0 0 0 0,1 0 0 0 0,0-1 0 0 0,0 1 0 0 0,0-1 0 0 0,-1 0 0 0 0,1 1 0 0 0,0-1 0 0 0,0-1 0 0 0,0 1-1 0 0,0 0 1 0 0,0-1 0 0 0,0 1 0 0 0,-1-1 0 0 0,1 0 0 0 0,0 0 0 0 0,-1 0 0 0 0,2 0-15 0 0,143-76 792 0 0,76-66-597 0 0,-221 143-215 0 0,-1 0 0 0 0,1 0 0 0 0,-1-1 1 0 0,0 1-1 0 0,1 0 0 0 0,-1 0 0 0 0,0 0 0 0 0,1 1 1 0 0,-1-1-1 0 0,0 0 0 0 0,1 0 0 0 0,-1 1 0 0 0,0-1 0 0 0,1 1 1 0 0,-1-1-1 0 0,0 1 0 0 0,0-1 0 0 0,1 1 0 0 0,-1 0 1 0 0,0 0-1 0 0,0-1 0 0 0,0 1 0 0 0,0 0 0 0 0,0 0 0 0 0,0 0 1 0 0,0 0-1 0 0,0 0 0 0 0,-1 1 0 0 0,1-1 0 0 0,0 0 1 0 0,-1 0-1 0 0,1 0 0 0 0,-1 1 0 0 0,1-1 0 0 0,-1 0 1 0 0,1 1-1 0 0,-1-1 0 0 0,0 0 0 0 0,0 1 0 0 0,0-1 0 0 0,0 0 1 0 0,0 1-1 0 0,0-1 0 0 0,0 1 0 0 0,0-1 0 0 0,0 0 1 0 0,-1 1-1 0 0,1-1 0 0 0,0 0 0 0 0,-1 1 0 0 0,1-1 1 0 0,-1 0-1 0 0,0 0 0 0 0,1 0 0 0 0,-1 1 0 0 0,0-1 0 0 0,0 0 20 0 0,0 10 76 0 0,-5 26-39 0 0,5-34-37 0 0,-1-1-1 0 0,1 1 1 0 0,-1 0-1 0 0,1 0 1 0 0,0 0-1 0 0,0 0 1 0 0,0 0-1 0 0,1 1 1 0 0,-1-1-1 0 0,1 0 1 0 0,0 0-1 0 0,0 0 1 0 0,0 1-1 0 0,0-1 1 0 0,0 0 0 0 0,1 0-1 0 0,-1 0 1 0 0,1 0-1 0 0,0 1 1 0 0,0-1-1 0 0,0 0 1 0 0,0 0-1 0 0,1-1 1 0 0,-1 1-1 0 0,1 0 1 0 0,-1 0-1 0 0,1-1 1 0 0,0 1-1 0 0,0-1 1 0 0,1 1-1 0 0,-1-1 1 0 0,0 0-1 0 0,1 0 1 0 0,-1 0-1 0 0,1 0 1 0 0,0-1-1 0 0,0 1 1 0 0,-1 0 0 0 0,1-1-1 0 0,0 0 1 0 0,1 0 0 0 0,2 0 26 0 0,-1-1 1 0 0,1 0-1 0 0,0 0 1 0 0,0-1-1 0 0,0 1 1 0 0,0-1-1 0 0,0-1 1 0 0,0 1-1 0 0,0-1 1 0 0,-1 0-1 0 0,1 0 1 0 0,-1-1-1 0 0,1 1 1 0 0,-1-1-1 0 0,4-3-26 0 0,72-36-287 0 0,-29-16 1694 0 0,82-160 1733 0 0,-110 182-3066 0 0,-2-1 1 0 0,-1 0-1 0 0,-2-2 1 0 0,-2 0-1 0 0,-1-1 1 0 0,-2-1 0 0 0,-2 0-1 0 0,-2-1 1 0 0,-1 0-1 0 0,-3 0 1 0 0,1-22-75 0 0,-7 63-10 0 0,0-1 1 0 0,0 0 0 0 0,0 1-1 0 0,0-1 1 0 0,0 1-1 0 0,0-1 1 0 0,-1 0 0 0 0,1 1-1 0 0,0-1 1 0 0,-1 1 0 0 0,1-1-1 0 0,-1 1 1 0 0,0-1-1 0 0,1 1 1 0 0,-1-1 0 0 0,0 1-1 0 0,0 0 1 0 0,0 0 0 0 0,0-1-1 0 0,0 1 1 0 0,0 0-1 0 0,-1 0 1 0 0,1 0 0 0 0,0 0-1 0 0,0 0 1 0 0,-1 0-1 0 0,1 0 1 0 0,-1 1 0 0 0,1-1-1 0 0,-1 0 1 0 0,1 1 0 0 0,-1-1-1 0 0,1 1 1 0 0,-1 0-1 0 0,1-1 1 0 0,-1 1 0 0 0,0 0-1 0 0,1 0 1 0 0,-1 0-1 0 0,1 0 1 0 0,-1 0 0 0 0,0 1-1 0 0,1-1 1 0 0,-1 0 0 0 0,1 1-1 0 0,-1-1 1 0 0,1 1-1 0 0,-1-1 1 0 0,1 1 0 0 0,-1 0-1 0 0,1 0 1 0 0,-1 0 0 0 0,1-1-1 0 0,0 1 1 0 0,0 1-1 0 0,0-1 1 0 0,-2 1 9 0 0,-11 12-39 0 0,1 2-1 0 0,0 0 1 0 0,1 0 0 0 0,0 1-1 0 0,1 0 1 0 0,2 1 0 0 0,-1 0-1 0 0,2 1 1 0 0,0 0 0 0 0,2 0-1 0 0,0 1 1 0 0,1 0 0 0 0,1 0-1 0 0,1 0 1 0 0,0 0 0 0 0,2 0-1 0 0,0 1 1 0 0,2 16 39 0 0,-1-15-9 0 0,1 0 0 0 0,0-1-1 0 0,2 1 1 0 0,0 0 0 0 0,2-1 0 0 0,0 1 0 0 0,2-1-1 0 0,3 9 11 0 0,3-2-36 0 0,0 1 1 0 0,2-2-1 0 0,1 0 1 0 0,1-1-1 0 0,1-1 1 0 0,1 0-1 0 0,21 20 35 0 0,25 27-1015 0 0,-65-72 803 0 0,0 0 0 0 0,-1 0 0 0 0,1-1 0 0 0,0 1 0 0 0,0 0 0 0 0,0 0-1 0 0,0 0 1 0 0,0-1 0 0 0,0 1 0 0 0,0 0 0 0 0,0 0 0 0 0,0 0 0 0 0,0-1 0 0 0,0 1-1 0 0,0 0 1 0 0,0 0 0 0 0,0 0 0 0 0,0-1 0 0 0,0 1 0 0 0,0 0 0 0 0,0 0 0 0 0,1 0 0 0 0,-1-1-1 0 0,0 1 1 0 0,0 0 0 0 0,0 0 0 0 0,0 0 0 0 0,0 0 0 0 0,0-1 0 0 0,0 1 0 0 0,1 0-1 0 0,-1 0 1 0 0,0 0 0 0 0,0 0 0 0 0,0 0 0 0 0,1-1 212 0 0,-17-12-8931 0 0,11 9 2560 0 0</inkml:trace>
  <inkml:trace contextRef="#ctx0" brushRef="#br0" timeOffset="1694.122">2081 366 12163 0 0,'0'0'2391'0'0,"0"0"-1228"0"0,0 0-669 0 0,0 0 43 0 0,0 0 249 0 0,0 0 203 0 0,0 0 71 0 0,0 0-92 0 0,0 0-133 0 0,0 0-150 0 0,0 0-130 0 0,35 8-115 0 0,113 23-101 0 0,-29-23 156 0 0,116-22-74 0 0,-82-11-5083 0 0,-122 20-1670 0 0,-9 2-5387 0 0</inkml:trace>
  <inkml:trace contextRef="#ctx0" brushRef="#br0" timeOffset="2966.917">3220 498 4457 0 0,'0'0'1646'0'0,"0"0"35"0"0,0 0 73 0 0,0 0 25 0 0,0 0-139 0 0,0 0-310 0 0,0 0-267 0 0,0 0-184 0 0,0 0-134 0 0,0 0-101 0 0,0 0-129 0 0,-31 8-99 0 0,-100 28-80 0 0,69 0 83 0 0,52-24-304 0 0,0-1-72 0 0,0 0 0 0 0,1 1 1 0 0,0 0-1 0 0,1 0 0 0 0,0 1 0 0 0,1 0 1 0 0,1 0-1 0 0,0 1 0 0 0,1-1 0 0 0,0 1 1 0 0,1 1-1 0 0,1-1 0 0 0,0 0 1 0 0,1 1-1 0 0,0 0 0 0 0,2-1 0 0 0,-1 1 1 0 0,3 13-44 0 0,-2-26 14 0 0,1 0 0 0 0,-1 1 0 0 0,1-1 1 0 0,0 0-1 0 0,0 1 0 0 0,0-1 0 0 0,0 0 1 0 0,0 0-1 0 0,1 0 0 0 0,-1 0 0 0 0,1 0 0 0 0,-1 0 1 0 0,1 0-1 0 0,0-1 0 0 0,-1 1 0 0 0,1-1 1 0 0,0 1-1 0 0,0-1 0 0 0,0 1 0 0 0,0-1 1 0 0,1 0-1 0 0,-1 0 0 0 0,0 0 0 0 0,0 0 1 0 0,1-1-1 0 0,-1 1 0 0 0,0-1 0 0 0,1 1 0 0 0,-1-1 1 0 0,1 0-1 0 0,-1 0 0 0 0,0 0 0 0 0,1 0 1 0 0,-1 0-1 0 0,1 0-14 0 0,82-20 1010 0 0,-54 2-864 0 0,-1-1 0 0 0,-1-2 0 0 0,-1 0 0 0 0,-1-2 0 0 0,-1-1 0 0 0,-1-1 0 0 0,-1-1 0 0 0,-2-1 0 0 0,0-1 0 0 0,-2-2 0 0 0,15-27-146 0 0,20-24-147 0 0,-55 80-36 0 0,0 17-676 0 0,-32 164 527 0 0,31-164 326 0 0,0-11 3 0 0,0 0 1 0 0,0 0 0 0 0,1 0-1 0 0,0 0 1 0 0,0 0 0 0 0,1 0-1 0 0,-1 0 1 0 0,1 0 0 0 0,0 0-1 0 0,0 0 1 0 0,0 0-1 0 0,1 0 1 0 0,0 0 0 0 0,0-1-1 0 0,0 1 1 0 0,1-1 0 0 0,1 3 2 0 0,0-3 37 0 0,0-1 1 0 0,0-1-1 0 0,0 1 0 0 0,0 0 1 0 0,0-1-1 0 0,0 0 1 0 0,1 0-1 0 0,-1 0 1 0 0,1-1-1 0 0,-1 1 1 0 0,1-1-1 0 0,0 0 1 0 0,0-1-1 0 0,0 1 0 0 0,-1-1 1 0 0,1 0-1 0 0,0 0 1 0 0,0 0-1 0 0,0-1 1 0 0,-1 1-1 0 0,1-1 1 0 0,0 0-1 0 0,0-1 1 0 0,-1 1-1 0 0,1-1 0 0 0,-1 0 1 0 0,0 0-1 0 0,4-3-37 0 0,111-85 941 0 0,-89 63-854 0 0,-2-1 0 0 0,-2-1-1 0 0,0-1 1 0 0,-2-1 0 0 0,-1-1 0 0 0,-2-2-1 0 0,-1 0 1 0 0,5-15-87 0 0,-22 44-43 0 0,-1 0 0 0 0,1 0 0 0 0,-1 0-1 0 0,-1-1 1 0 0,1 1 0 0 0,-1-1 0 0 0,0 1 0 0 0,0-1 0 0 0,-1 0 0 0 0,1 1 0 0 0,-1-1-1 0 0,0 0 1 0 0,-1 0 0 0 0,0 1 0 0 0,0-1 0 0 0,0 1 0 0 0,0-1 0 0 0,-1 1 0 0 0,0-1-1 0 0,0 1 1 0 0,-1 0 43 0 0,0 3-91 0 0,0 1 0 0 0,0-1 0 0 0,-1 1 0 0 0,1 0-1 0 0,-1 0 1 0 0,1 1 0 0 0,-1-1 0 0 0,1 1 0 0 0,-1 0-1 0 0,0 0 1 0 0,1 0 0 0 0,-1 0 0 0 0,1 0 0 0 0,-1 1-1 0 0,1 0 1 0 0,-1 0 0 0 0,1 0 0 0 0,-1 0 0 0 0,1 0-1 0 0,0 1 1 0 0,-1-1 0 0 0,1 1 0 0 0,0 0 0 0 0,0 0-1 0 0,0 0 1 0 0,-1 1 91 0 0,-10 7-99 0 0,-1 1 0 0 0,1 0 0 0 0,1 1 0 0 0,0 1 0 0 0,1 0 0 0 0,0 1 0 0 0,1 0 0 0 0,1 0 0 0 0,0 1 0 0 0,1 1 0 0 0,1-1 0 0 0,0 1 0 0 0,0 4 99 0 0,7-18 0 0 0,0 0-1 0 0,1 1 0 0 0,0-1 0 0 0,-1 1 1 0 0,1-1-1 0 0,0 1 0 0 0,0-1 1 0 0,0 1-1 0 0,1 0 0 0 0,-1-1 0 0 0,1 0 1 0 0,-1 1-1 0 0,1-1 0 0 0,0 1 1 0 0,0-1-1 0 0,0 0 0 0 0,0 1 1 0 0,0-1-1 0 0,0 0 0 0 0,1 0 0 0 0,-1 0 1 0 0,1 0-1 0 0,0 0 0 0 0,-1 0 1 0 0,1-1-1 0 0,0 1 0 0 0,0 0 1 0 0,0-1-1 0 0,0 1 0 0 0,1-1 0 0 0,-1 0 1 0 0,0 0-1 0 0,0 0 0 0 0,1 0 1 0 0,-1 0-1 0 0,1 0 0 0 0,-1-1 0 0 0,0 1 1 0 0,1-1-1 0 0,0 0 1 0 0,106 2 548 0 0,130-48 389 0 0,-238 45-934 0 0,0 1 0 0 0,0 0-1 0 0,1 0 1 0 0,-1-1 0 0 0,0 1 0 0 0,1 0 0 0 0,-1 0 0 0 0,0 1 0 0 0,0-1 0 0 0,1 0 0 0 0,-1 0 0 0 0,0 0 0 0 0,1 1 0 0 0,-1-1 0 0 0,0 1 0 0 0,0-1 0 0 0,0 1 0 0 0,1 0 0 0 0,-1-1 0 0 0,0 1 0 0 0,0 0 0 0 0,0 0 0 0 0,0 0 0 0 0,0-1 0 0 0,0 1 0 0 0,-1 0 0 0 0,1 0 0 0 0,0 0 0 0 0,0 1 0 0 0,-1-1 0 0 0,1 0 0 0 0,-1 0 0 0 0,1 0 0 0 0,-1 0 0 0 0,1 1 0 0 0,-1-1 0 0 0,0 0 0 0 0,1 1 0 0 0,-1-1 0 0 0,0 0 0 0 0,0 0 0 0 0,0 1 0 0 0,0-1 0 0 0,0 0 0 0 0,0 1 0 0 0,0-1 0 0 0,-1 1-3 0 0,-30 211 118 0 0,31-211-126 0 0,-1 0-1 0 0,1 0 1 0 0,0 1-1 0 0,0-1 1 0 0,0 0-1 0 0,0 1 0 0 0,0-1 1 0 0,1 0-1 0 0,-1 0 1 0 0,0 1-1 0 0,1-1 1 0 0,0 0-1 0 0,0 0 1 0 0,0 0-1 0 0,0 0 1 0 0,0 0-1 0 0,0 0 1 0 0,0 0-1 0 0,0 0 0 0 0,1 0 1 0 0,-1-1-1 0 0,1 1 1 0 0,0 0-1 0 0,-1-1 1 0 0,1 1-1 0 0,0-1 1 0 0,0 0-1 0 0,0 0 1 0 0,0 0-1 0 0,0 0 0 0 0,0 0 1 0 0,0 0-1 0 0,0 0 1 0 0,0 0-1 0 0,1-1 1 0 0,-1 1-1 0 0,0-1 9 0 0,10 0 92 0 0,-1 0-1 0 0,1 0 0 0 0,-1-2 1 0 0,0 1-1 0 0,0-1 1 0 0,0-1-1 0 0,0 0 0 0 0,0 0 1 0 0,0-1-1 0 0,-1-1 0 0 0,1 0 1 0 0,-1 0-1 0 0,-1-1 1 0 0,1 0-1 0 0,-1-1 0 0 0,0 0 1 0 0,0 0-1 0 0,-1-1 1 0 0,0 0-1 0 0,0 0 0 0 0,1-5-91 0 0,5 2 97 0 0,-1 0-1 0 0,0-2 0 0 0,-1 0 1 0 0,0 0-1 0 0,-1-1 1 0 0,-1 0-1 0 0,0-1 0 0 0,-1 0 1 0 0,0-1-1 0 0,-2 0 1 0 0,1 0-1 0 0,-2-1 0 0 0,-1 0 1 0 0,0 0-1 0 0,-1 0 1 0 0,0 0-1 0 0,-2-1 0 0 0,1-13-96 0 0,-3 29-7 0 0,0 0 1 0 0,0 1-1 0 0,0-1 0 0 0,0 0 0 0 0,0 0 0 0 0,-1 0 1 0 0,1 1-1 0 0,-1-1 0 0 0,1 0 0 0 0,-1 0 0 0 0,0 1 0 0 0,1-1 1 0 0,-1 0-1 0 0,0 1 0 0 0,0-1 0 0 0,0 1 0 0 0,0-1 0 0 0,-1 1 1 0 0,1 0-1 0 0,0-1 0 0 0,-1 1 0 0 0,1 0 0 0 0,0 0 0 0 0,-1 0 1 0 0,0 0-1 0 0,1 0 0 0 0,-1 0 0 0 0,0 0 0 0 0,1 1 0 0 0,-1-1 1 0 0,0 0-1 0 0,0 1 0 0 0,1 0 0 0 0,-1-1 0 0 0,0 1 0 0 0,0 0 1 0 0,0 0-1 0 0,1 0 0 0 0,-1 0 0 0 0,0 0 0 0 0,0 1 0 0 0,-1-1 7 0 0,-76 32-521 0 0,64-20 487 0 0,1 0-1 0 0,1 2 1 0 0,0 0 0 0 0,1 0-1 0 0,0 1 1 0 0,1 0-1 0 0,1 1 1 0 0,0 1 0 0 0,1-1-1 0 0,1 1 1 0 0,1 1-1 0 0,0 0 1 0 0,1 0 0 0 0,1 0-1 0 0,1 0 1 0 0,1 1-1 0 0,0 0 1 0 0,1-1 0 0 0,1 6 34 0 0,1-16-11 0 0,1 0 0 0 0,-1 0 0 0 0,2 0 1 0 0,-1 0-1 0 0,1 0 0 0 0,0 0 0 0 0,0-1 0 0 0,1 1 1 0 0,0-1-1 0 0,1 1 0 0 0,-1-1 0 0 0,1 0 1 0 0,1 0-1 0 0,-1-1 0 0 0,1 1 0 0 0,1-1 0 0 0,-1 0 1 0 0,1-1-1 0 0,0 1 0 0 0,0-1 0 0 0,0 0 1 0 0,1 0-1 0 0,0-1 0 0 0,7 4 11 0 0,4 2-138 0 0,1-1 0 0 0,0-1 1 0 0,1 0-1 0 0,0-1 0 0 0,0-1 0 0 0,0-1 1 0 0,1-1-1 0 0,-1-1 0 0 0,1-1 0 0 0,0 0 0 0 0,0-2 1 0 0,0 0-1 0 0,8-2 138 0 0,-1-4-2226 0 0,-9 0-2452 0 0,-15 5 3177 0 0,11-4-9932 0 0</inkml:trace>
</inkml:ink>
</file>

<file path=ppt/ink/ink3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47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26 627 216 0 0,'0'0'264'0'0,"0"0"-384"0"0,0 0 4 0 0,0 0 489 0 0,0 0 526 0 0,0 0 410 0 0,0 0 260 0 0,0 0 30 0 0,0 0-136 0 0,34-3-221 0 0,110-7-195 0 0,574-20 6130 0 0,-189 10-5411 0 0,402-20 220 0 0,-343 22-1019 0 0,-117 14-345 0 0,-158-3-57 0 0,732-31 870 0 0,-503 29-791 0 0,-339 11-484 0 0,385 24 237 0 0,-233-32 261 0 0,63-21-658 0 0,3 18 209 0 0,-264 10-120 0 0,-117 0-81 0 0,106-13-308 0 0,-131 4-974 0 0,-12 4-2436 0 0,-2-2-4763 0 0,-1 2-3526 0 0</inkml:trace>
  <inkml:trace contextRef="#ctx0" brushRef="#br0" timeOffset="819.029">8 67 5745 0 0,'0'0'2173'0'0,"0"0"-1010"0"0,0 0-337 0 0,0 0 193 0 0,0 0 294 0 0,0 0 70 0 0,0 0-194 0 0,0 0-315 0 0,0 0-289 0 0,0 0-102 0 0,0 0 18 0 0,0 0 45 0 0,0 0-9 0 0,1 20-19 0 0,12 148 774 0 0,0 288 1048 0 0,0-36-1909 0 0,-31-371-4177 0 0,6-35-511 0 0,0-3-3619 0 0,6-8 837 0 0</inkml:trace>
  <inkml:trace contextRef="#ctx0" brushRef="#br0" timeOffset="1947.872">7636 49 0 0 0,'0'0'1223'0'0,"0"0"287"0"0,0 0 102 0 0,0 0 62 0 0,0 0-11 0 0,0 0-18 0 0,0 0-75 0 0,0 0-166 0 0,0-8-134 0 0,0-24-103 0 0,0 24-99 0 0,0 8-82 0 0,0 0-84 0 0,0 0-117 0 0,0 0-124 0 0,0 0-103 0 0,0 0-101 0 0,0 0-61 0 0,0 0-44 0 0,0 0-62 0 0,1 22 688 0 0,8 284 2034 0 0,-9-210-2556 0 0,-15 179 379 0 0,20-98-578 0 0,-4-177-3641 0 0,-2-7-8353 0 0,-1 3 127 0 0</inkml:trace>
  <inkml:trace contextRef="#ctx0" brushRef="#br0" timeOffset="9992.85">3993 579 0 0 0,'0'0'0'0'0,"0"0"0"0"0,0 0 0 0 0,0 0 0 0 0,0 0 0 0 0,0 0 0 0 0,0 0 0 0 0,0 0 0 0 0,0 0 0 0 0,0 0 0 0 0,0 0 0 0 0,0 0 0 0 0,-53-48 0 0 0,45 48 0 0 0</inkml:trace>
  <inkml:trace contextRef="#ctx0" brushRef="#br0" timeOffset="10753.751">3732 498 0 0 0,'83'-87'0'0'0,"-56"44"0"0"0,37-48 2328 0 0,-29 62-2881 0 0,11-2 151 0 0,-21 6 2927 0 0,-19 20 5930 0 0,-2 8-3468 0 0,-2 16-2161 0 0,-7 27-3012 0 0,-68 156 1813 0 0,-8-25-1035 0 0,16-56-329 0 0,57-109 19 0 0,3-4-1043 0 0,3-2-4224 0 0,15-6-4461 0 0,-11 0 3453 0 0,0 0 4434 0 0</inkml:trace>
  <inkml:trace contextRef="#ctx0" brushRef="#br0" timeOffset="11289.657">3717 225 0 0 0,'0'0'648'0'0,"0"0"-50"0"0,0 0-58 0 0,0 0 141 0 0,0 0 311 0 0,0 0 287 0 0,0 0 142 0 0,0 0-53 0 0,0 0-196 0 0,0 0-265 0 0,0 0-236 0 0,0 0-114 0 0,2 0 2068 0 0,25 19 304 0 0,45 47-56 0 0,-25-26-2211 0 0,-2 3 0 0 0,-1 2 0 0 0,-3 2 0 0 0,-2 1 0 0 0,2 9-662 0 0,58 104 933 0 0,-83-131-553 0 0,-16-30-318 0 0,0-3-972 0 0,0-5-9363 0 0,0 5-1290 0 0</inkml:trace>
  <inkml:trace contextRef="#ctx0" brushRef="#br0" timeOffset="14461.351">4181 1190 760 0 0,'0'0'1258'0'0,"0"0"-55"0"0,0 0 180 0 0,0 0 290 0 0,0 0 122 0 0,0 0-80 0 0,0 0-182 0 0,0 0-236 0 0,0 0-192 0 0,0 0-128 0 0,0 0-129 0 0,1-6-100 0 0,4-20-74 0 0,-6 24-553 0 0,1 1 0 0 0,-1-1 0 0 0,1 0 0 0 0,-1 1 0 0 0,0-1 0 0 0,0 1 0 0 0,0-1 0 0 0,0 1 0 0 0,0-1 0 0 0,0 1 0 0 0,0 0 0 0 0,-1-1 0 0 0,1 1 0 0 0,0 0 0 0 0,-1 0 0 0 0,1 0 0 0 0,-1 0 0 0 0,1 0 0 0 0,-1 0 0 0 0,1 0 0 0 0,-1 1 0 0 0,0-1 0 0 0,1 0 0 0 0,-1 1 0 0 0,0 0 0 0 0,0-1 0 0 0,0 1-121 0 0,-15-3 141 0 0,0 0-1 0 0,1 2 1 0 0,-1 0 0 0 0,0 1-1 0 0,0 0 1 0 0,1 2-1 0 0,-1 0 1 0 0,0 1 0 0 0,1 0-1 0 0,0 1 1 0 0,-1 1-1 0 0,-11 6-140 0 0,13-5 54 0 0,1 1 0 0 0,1 0 0 0 0,-1 1-1 0 0,1 1 1 0 0,1 0 0 0 0,-1 1 0 0 0,2 0 0 0 0,-1 1-1 0 0,0 2-53 0 0,7-6 22 0 0,1 2-1 0 0,0-1 0 0 0,1 0 1 0 0,-1 1-1 0 0,1 0 0 0 0,1 0 1 0 0,0 0-1 0 0,0 0 0 0 0,1 0 1 0 0,0 0-1 0 0,1 0 0 0 0,-1 0 1 0 0,2 0-1 0 0,-1 1 0 0 0,3 6-21 0 0,-2 18 134 0 0,-1-26-73 0 0,1 0 1 0 0,0-1-1 0 0,1 1 0 0 0,0-1 1 0 0,0 1-1 0 0,0-1 1 0 0,1 0-1 0 0,0 0 0 0 0,0 0 1 0 0,1 0-1 0 0,0 0 1 0 0,0-1-1 0 0,1 0 0 0 0,0 0 1 0 0,0 0-1 0 0,0 0 1 0 0,1-1-1 0 0,-1 0 0 0 0,1 0 1 0 0,1-1-1 0 0,-1 1 1 0 0,1-1-1 0 0,-1-1 0 0 0,1 1 1 0 0,0-1-1 0 0,0 0 1 0 0,7 1-62 0 0,7 1 152 0 0,0-2 0 0 0,0 0 0 0 0,1-1 0 0 0,-1-1 1 0 0,1-1-1 0 0,-1-1 0 0 0,0-1 0 0 0,1-1 0 0 0,-1-1 1 0 0,0-1-1 0 0,-1 0 0 0 0,1-2 0 0 0,-1 0 1 0 0,0-1-1 0 0,5-4-152 0 0,34-40-854 0 0,-53 37-3322 0 0,-5-1-3856 0 0,-1 14-4244 0 0</inkml:trace>
  <inkml:trace contextRef="#ctx0" brushRef="#br0" timeOffset="15804.06">2141 244 0 0 0,'0'0'565'0'0,"0"0"593"0"0,0 0 253 0 0,0 0 28 0 0,0 0-91 0 0,0 0-111 0 0,0 0-145 0 0,0 0-105 0 0,0 0-79 0 0,-14 5-59 0 0,-44 16-50 0 0,53-19-605 0 0,1 0 0 0 0,0 0-1 0 0,-1 1 1 0 0,1-1 0 0 0,0 1 0 0 0,0 0-1 0 0,1 0 1 0 0,-1 1 0 0 0,1-1 0 0 0,-1 1 0 0 0,1-1-1 0 0,0 1 1 0 0,0 0 0 0 0,1 0 0 0 0,-3 5-194 0 0,-1 1 289 0 0,-6 12 53 0 0,2 0 1 0 0,1 1 0 0 0,0 0-1 0 0,2 1 1 0 0,0 0 0 0 0,2 0 0 0 0,1 0-1 0 0,1 0 1 0 0,0 1 0 0 0,2 0 0 0 0,1-1-1 0 0,2 9-342 0 0,1-16 155 0 0,0 0 1 0 0,1-1-1 0 0,0 1 0 0 0,2-1 0 0 0,0 0 0 0 0,0 0 0 0 0,2-1 0 0 0,0 0 0 0 0,0 0 0 0 0,2-1 0 0 0,0 0 0 0 0,0-1 0 0 0,2 0 0 0 0,-1 0 0 0 0,1-1 1 0 0,1-1-1 0 0,0 0 0 0 0,13 8-155 0 0,-14-13 167 0 0,0 1 0 0 0,0-2 1 0 0,1 0-1 0 0,-1 0 1 0 0,1-1-1 0 0,0-1 1 0 0,0 0-1 0 0,1-1 0 0 0,-1 0 1 0 0,0-1-1 0 0,1 0 1 0 0,-1-1-1 0 0,1-1 0 0 0,-1 0 1 0 0,0-1-1 0 0,1 0 1 0 0,4-3-168 0 0,-1 0 141 0 0,0-2 0 0 0,-1 0 0 0 0,0-1 0 0 0,0 0 0 0 0,-1-1 0 0 0,0-1 0 0 0,0-1 0 0 0,-1 0 0 0 0,-1-1 0 0 0,0 0 0 0 0,0-1 0 0 0,-1 0 0 0 0,-1-1 0 0 0,0-1 0 0 0,-1 0 0 0 0,7-15-141 0 0,-10 18 19 0 0,-1 0 1 0 0,0-1-1 0 0,-1 1 1 0 0,-1-1-1 0 0,0-1 1 0 0,0 1-1 0 0,-1 0 1 0 0,-1-1 0 0 0,-1 0-1 0 0,0 1 1 0 0,0-1-1 0 0,-2 0 1 0 0,1 0-1 0 0,-2 1 1 0 0,0-1-1 0 0,0 0 1 0 0,-2 1-1 0 0,1 0 1 0 0,-2 0-1 0 0,0 0 1 0 0,0 0 0 0 0,-1 0-20 0 0,-7-5-313 0 0,0 1 0 0 0,-1 0 0 0 0,-1 1 0 0 0,-1 0 0 0 0,0 1 0 0 0,-1 1 0 0 0,0 1 1 0 0,-1 0-1 0 0,0 1 0 0 0,-1 1 0 0 0,-1 1 0 0 0,0 1 0 0 0,0 1 0 0 0,-1 0 1 0 0,1 2-1 0 0,-2 0 0 0 0,1 1 0 0 0,-1 1 0 0 0,1 1 0 0 0,-1 1 0 0 0,0 1 0 0 0,0 1 1 0 0,0 1-1 0 0,0 1 0 0 0,-15 4 313 0 0,-58 30-3960 0 0,44 6-3749 0 0,36-26-225 0 0</inkml:trace>
  <inkml:trace contextRef="#ctx0" brushRef="#br0" timeOffset="17277.575">5343 189 0 0 0,'0'0'1264'0'0,"0"0"31"0"0,0 0-13 0 0,0 0-67 0 0,0 0-35 0 0,0 0-70 0 0,0 0-86 0 0,0 0-61 0 0,0 0-70 0 0,0 0-49 0 0,-15-5-30 0 0,-43-12-39 0 0,56 16-554 0 0,-1 0 0 0 0,0 1 0 0 0,0-1 1 0 0,0 1-1 0 0,0-1 0 0 0,0 1 0 0 0,0 0 1 0 0,0 0-1 0 0,0 0 0 0 0,-1 1 0 0 0,1-1 0 0 0,0 1 1 0 0,1 0-1 0 0,-1-1 0 0 0,0 1 0 0 0,0 1 1 0 0,0-1-1 0 0,0 0 0 0 0,1 1 0 0 0,-1-1 0 0 0,1 1 1 0 0,-1 0-1 0 0,1 0 0 0 0,0 0 0 0 0,-2 2-221 0 0,-18 11 1175 0 0,18-11-1057 0 0,-1 1 0 0 0,0 0 0 0 0,1 0-1 0 0,0 0 1 0 0,0 1 0 0 0,1-1 0 0 0,-1 1 0 0 0,1 0-1 0 0,0 0 1 0 0,1 0 0 0 0,0 0 0 0 0,0 0 0 0 0,-1 2-118 0 0,0 0 56 0 0,-4 20 170 0 0,1-1 0 0 0,2 1-1 0 0,0 1 1 0 0,2-1-1 0 0,1 0 1 0 0,1 1-1 0 0,3 17-225 0 0,-2-30 110 0 0,1-1 0 0 0,1 1 0 0 0,1-1 0 0 0,0 0 0 0 0,1 0 0 0 0,1 0 0 0 0,0-1 0 0 0,0 0 0 0 0,2 0 0 0 0,0 0 0 0 0,0-1 0 0 0,2 0 0 0 0,0 0-110 0 0,1-3 95 0 0,0-1-1 0 0,1-1 1 0 0,0 1-1 0 0,0-2 1 0 0,1 0-1 0 0,0 0 1 0 0,0-1 0 0 0,1-1-1 0 0,-1 0 1 0 0,1-1-1 0 0,0 0 1 0 0,1-1-1 0 0,-1-1 1 0 0,0 0-1 0 0,1-1 1 0 0,-1-1 0 0 0,1 0-1 0 0,-1-1 1 0 0,1 0-1 0 0,-1-1-94 0 0,-1-1 126 0 0,-1 0 0 0 0,0 0-1 0 0,0-1 1 0 0,0-1 0 0 0,-1 1-1 0 0,1-2 1 0 0,-1 0 0 0 0,-1 0-1 0 0,1-1 1 0 0,-1-1 0 0 0,0 1 0 0 0,7-9-126 0 0,-6 3 88 0 0,-1-1 0 0 0,-1 0 0 0 0,0 0 1 0 0,-1-1-1 0 0,-1 0 0 0 0,0 0 1 0 0,-1-1-1 0 0,0 0 0 0 0,-1 0 1 0 0,-1-1-1 0 0,-1 1 0 0 0,0-1 1 0 0,-1-13-89 0 0,0-134 221 0 0,-3 153-273 0 0,0 1 1 0 0,0-1-1 0 0,-1 1 0 0 0,-1 0 0 0 0,1 0 0 0 0,-2 0 1 0 0,1 0-1 0 0,-1 0 0 0 0,-1 1 0 0 0,0 0 0 0 0,0 0 1 0 0,-1 0-1 0 0,0 0 0 0 0,-1 1 0 0 0,1 0 1 0 0,-2 0-1 0 0,1 1 0 0 0,-1 0 0 0 0,0 0 0 0 0,0 1 1 0 0,-1 0-1 0 0,0 1 0 0 0,0 0 0 0 0,0 0 0 0 0,-1 1 1 0 0,0 0-1 0 0,1 0 0 0 0,-1 1 0 0 0,-1 0 0 0 0,-3 1 52 0 0,-65-2-1694 0 0,68 4 1118 0 0,0 1 0 0 0,0 1 0 0 0,0 0 0 0 0,0 1 0 0 0,0 0 0 0 0,0 0 0 0 0,1 1 0 0 0,-1 1 0 0 0,-4 2 576 0 0,7-2-791 0 0,-19 9-3154 0 0,9-5-1599 0 0,2-1-4474 0 0</inkml:trace>
  <inkml:trace contextRef="#ctx0" brushRef="#br0" timeOffset="19697.754">2125 351 0 0 0,'-80'160'0'0'0,"30"-60"0"0"0,43-89 0 0 0,2 1 0 0 0,0-1 0 0 0,0 1 0 0 0,1 0 0 0 0,0 0 0 0 0,1 0 0 0 0,1 0 0 0 0,0 1 0 0 0,0-1 0 0 0,1 5 0 0 0,1-12 0 0 0</inkml:trace>
  <inkml:trace contextRef="#ctx0" brushRef="#br0" timeOffset="20429.781">2301 292 0 0 0,'0'0'267'0'0,"0"0"414"0"0,0 0 186 0 0,0 0 36 0 0,0 0-67 0 0,0 0-158 0 0,-29 33-152 0 0,-90 108-112 0 0,58-47 165 0 0,32-45-186 0 0,-29 75 605 0 0,58-123-1014 0 0,0 0 1 0 0,-1 1-1 0 0,1-1 1 0 0,0 0-1 0 0,0 0 1 0 0,0 1-1 0 0,0-1 1 0 0,0 0-1 0 0,0 0 1 0 0,1 1-1 0 0,-1-1 1 0 0,0 0-1 0 0,0 0 1 0 0,1 0-1 0 0,-1 1 1 0 0,1-1-1 0 0,-1 0 1 0 0,1 0-1 0 0,0 0 1 0 0,-1 0-1 0 0,1 0 1 0 0,0 0-1 0 0,0 0 1 0 0,0 0-1 0 0,0 0 1 0 0,-1 0-1 0 0,1-1 1 0 0,0 1-1 0 0,1 0 1 0 0,-1 0-1 0 0,0-1 1 0 0,0 1-1 0 0,0-1 1 0 0,0 1-1 0 0,0-1 1 0 0,1 0-1 0 0,-1 1 1 0 0,0-1-1 0 0,0 0 1 0 0,1 0-1 0 0,-1 0 1 0 0,0 0-1 0 0,0 0 1 0 0,1 0-1 0 0,-1 0 1 0 0,0 0-1 0 0,0 0 1 0 0,1-1-1 0 0,-1 1 1 0 0,0 0-1 0 0,0-1 1 0 0,0 1-1 0 0,0-1 1 0 0,0 0-1 0 0,1 1 1 0 0,-1-1-1 0 0,0 0 1 0 0,0 0-1 0 0,0 1 1 0 0,-1-1-1 0 0,1 0 1 0 0,0 0-1 0 0,0 0 1 0 0,0 0-1 0 0,-1 0 1 0 0,1-1 15 0 0,151-133-1564 0 0,-108 90 832 0 0,-22 24 815 0 0,-1-1-1 0 0,-1-1 0 0 0,-1-1 0 0 0,-2-1 1 0 0,0 0-1 0 0,2-7-82 0 0,-19 32 72 0 0,0 0 0 0 0,0 0-1 0 0,-1 0 1 0 0,1 0 0 0 0,0 1 0 0 0,-1-1 0 0 0,1 0 0 0 0,0 0-1 0 0,0 0 1 0 0,-1 0 0 0 0,1 0 0 0 0,0 0 0 0 0,-1 0 0 0 0,1 0-1 0 0,0 0 1 0 0,-1 0 0 0 0,1 0 0 0 0,0 0 0 0 0,-1-1-1 0 0,1 1 1 0 0,0 0 0 0 0,0 0 0 0 0,-1 0 0 0 0,1 0 0 0 0,0 0-1 0 0,-1-1 1 0 0,1 1 0 0 0,0 0 0 0 0,0 0 0 0 0,0 0 0 0 0,-1-1-1 0 0,1 1 1 0 0,0 0 0 0 0,0 0 0 0 0,0-1 0 0 0,-1 1 0 0 0,1 0-1 0 0,0-1 1 0 0,0 1 0 0 0,0 0 0 0 0,0 0 0 0 0,0-1 0 0 0,0 1-1 0 0,0 0 1 0 0,0-1 0 0 0,0 1 0 0 0,0 0 0 0 0,0-1-1 0 0,0 1 1 0 0,0 0 0 0 0,0-1 0 0 0,0 1-72 0 0,-27 18 511 0 0,-14 25 149 0 0,1 1-1 0 0,2 1 1 0 0,3 3-1 0 0,1 1 1 0 0,3 1-1 0 0,-10 23-659 0 0,13-2 1346 0 0,72-72-1120 0 0,95-112 208 0 0,-93 70-641 0 0,113-97-3092 0 0,-117 110-1882 0 0,-49 56 2421 0 0,-114 193 3254 0 0,59-114 3744 0 0,93-114-3188 0 0,68-96-1623 0 0,-91 95-12 0 0,7-8-991 0 0,-7 12-3712 0 0,-8 6 4449 0 0</inkml:trace>
  <inkml:trace contextRef="#ctx0" brushRef="#br0" timeOffset="24578.52">2106 1382 232 0 0,'0'0'1508'0'0,"0"0"-366"0"0,0 0-186 0 0,0 0 82 0 0,0 0 147 0 0,0 0 118 0 0,0 0 36 0 0,0 0-135 0 0,0 0-223 0 0,0 0-245 0 0,0 0-215 0 0,-2-2-183 0 0,1 2-318 0 0,0 0-1 0 0,0 0 1 0 0,1-1 0 0 0,-1 1 0 0 0,0 0 0 0 0,0 0 0 0 0,0 0-1 0 0,0 0 1 0 0,0 0 0 0 0,1 0 0 0 0,-1 0 0 0 0,0 1 0 0 0,0-1 0 0 0,0 0-1 0 0,0 0 1 0 0,1 1 0 0 0,-1-1 0 0 0,0 0 0 0 0,0 1 0 0 0,1-1 0 0 0,-1 1-1 0 0,0-1 1 0 0,1 1 0 0 0,-1-1 0 0 0,0 1 0 0 0,1 0 0 0 0,-1-1 0 0 0,1 1-1 0 0,-1-1 1 0 0,1 1 0 0 0,-1 0 0 0 0,1 0 0 0 0,-1-1 0 0 0,1 1-1 0 0,0 0 1 0 0,-1 0 0 0 0,1 0 0 0 0,0-1 0 0 0,0 1 0 0 0,0 0 0 0 0,0 0-1 0 0,0 0 1 0 0,0 0 0 0 0,0 0 0 0 0,0 0-20 0 0,-2 2 16 0 0,-160 405 751 0 0,101-275-728 0 0,51-112 228 0 0,16-32 829 0 0,284-558 319 0 0,-290 566-1421 0 0,1 0 0 0 0,0 0 0 0 0,0 0 0 0 0,0 0 0 0 0,0 0 0 0 0,1 0 1 0 0,-1 1-1 0 0,1-1 0 0 0,0 0 0 0 0,0 1 0 0 0,0-1 0 0 0,0 1 1 0 0,0 0-1 0 0,0 0 0 0 0,0 0 0 0 0,1 0 0 0 0,-1 0 0 0 0,1 0 0 0 0,0 1 1 0 0,-1-1-1 0 0,1 1 0 0 0,0 0 0 0 0,0-1 0 0 0,0 1 0 0 0,0 1 0 0 0,0-1 1 0 0,0 0-1 0 0,0 1 0 0 0,0 0 0 0 0,0-1 0 0 0,0 1 0 0 0,0 0 0 0 0,0 1 1 0 0,0-1-1 0 0,1 0 0 0 0,-1 1 0 0 0,0 0 0 0 0,0 0 0 0 0,0 0 0 0 0,-1 0 1 0 0,3 1 5 0 0,11 17 79 0 0,0 1 0 0 0,-2 0 0 0 0,0 1 0 0 0,-1 1 0 0 0,-2 0 0 0 0,0 1 0 0 0,-1 0 0 0 0,-1 1 0 0 0,-2-1 0 0 0,0 2 0 0 0,-1-1 0 0 0,-2 1 0 0 0,-1 0 0 0 0,1 14-79 0 0,-4-35 10 0 0,24 77 90 0 0,-29-74 3180 0 0,-41-14-3262 0 0,-147-66-83 0 0,140 48-556 0 0,-47-21-560 0 0,35 18-6337 0 0,63 27 2372 0 0,0 1-1573 0 0</inkml:trace>
  <inkml:trace contextRef="#ctx0" brushRef="#br0" timeOffset="26014.794">5339 262 0 0 0,'0'0'360'0'0,"0"0"540"0"0,0 0 247 0 0,0 0 33 0 0,0 0-110 0 0,0 0-180 0 0,0 0-174 0 0,0 0-106 0 0,-3-2-24 0 0,-15-10 1426 0 0,-3 41-1533 0 0,-29 78-314 0 0,-86 176-1087 0 0,121-239 324 0 0,36-48 477 0 0,-8-3 221 0 0,-1-1 0 0 0,0 0 0 0 0,0-1 0 0 0,-1 0 0 0 0,0 0 1 0 0,-1-2-1 0 0,0 1 0 0 0,0-1 0 0 0,-1-1-100 0 0,22-22 74 0 0,60-63 117 0 0,-5-3 0 0 0,37-60-191 0 0,-114 144 423 0 0,-17 15 444 0 0,-95 125-1298 0 0,77-89 722 0 0,1 2 0 0 0,2 1-1 0 0,1 1 1 0 0,2 0 0 0 0,2 2 0 0 0,0 5-291 0 0,17-45 31 0 0,0 0 0 0 0,1 0 1 0 0,-1 0-1 0 0,0 0 0 0 0,1 0 1 0 0,-1 0-1 0 0,0 0 1 0 0,1 0-1 0 0,0 0 0 0 0,-1 0 1 0 0,1 0-1 0 0,0 0 0 0 0,-1 1 1 0 0,1-1-1 0 0,0 0 0 0 0,0 0 1 0 0,0 0-1 0 0,0 0 1 0 0,0 1-1 0 0,0-1 0 0 0,0 0 1 0 0,1 0-1 0 0,-1 0 0 0 0,0 0 1 0 0,1 1-1 0 0,-1-1 0 0 0,0 0 1 0 0,1 0-1 0 0,0 0 1 0 0,-1 0-1 0 0,1 0 0 0 0,-1 0 1 0 0,1 0-1 0 0,0 0 0 0 0,0-1 1 0 0,0 1-1 0 0,0 0 0 0 0,-1 0 1 0 0,1-1-1 0 0,0 1 1 0 0,0 0-1 0 0,0-1 0 0 0,1 1 1 0 0,-1-1-1 0 0,0 1 0 0 0,0-1 1 0 0,0 0-1 0 0,0 1 0 0 0,0-1 1 0 0,0 0-1 0 0,1 0 0 0 0,-1 0 1 0 0,0 0-1 0 0,0 0 1 0 0,0 0-1 0 0,1 0 0 0 0,-1 0 1 0 0,0 0-1 0 0,0-1 0 0 0,1 1-31 0 0,7-2 165 0 0,0 0-1 0 0,-1-1 0 0 0,1 0 0 0 0,-1 0 0 0 0,0-1 0 0 0,0 0 1 0 0,0 0-1 0 0,0-1 0 0 0,-1 0 0 0 0,0 0 0 0 0,0-1 0 0 0,4-4-164 0 0,3 0 127 0 0,-5 2-110 0 0,1 0 1 0 0,-1-1 0 0 0,-1 1-1 0 0,1-2 1 0 0,-1 1 0 0 0,-1-1-1 0 0,0 0 1 0 0,0-1 0 0 0,3-9-18 0 0,-10 20-25 0 0,0-1 1 0 0,0 1 0 0 0,0-1 0 0 0,-1 1-1 0 0,1-1 1 0 0,0 1 0 0 0,-1 0-1 0 0,1-1 1 0 0,0 1 0 0 0,-1-1 0 0 0,1 1-1 0 0,0 0 1 0 0,-1-1 0 0 0,1 1 0 0 0,-1 0-1 0 0,1 0 1 0 0,-1-1 0 0 0,1 1 0 0 0,-1 0-1 0 0,1 0 1 0 0,-1 0 0 0 0,1 0 0 0 0,-1 0-1 0 0,1-1 1 0 0,-1 1 0 0 0,1 0 0 0 0,-1 0-1 0 0,1 0 1 0 0,-1 0 0 0 0,1 0 0 0 0,-1 0-1 0 0,1 1 1 0 0,-1-1 0 0 0,1 0-1 0 0,-1 0 1 0 0,1 0 0 0 0,0 0 0 0 0,-1 1-1 0 0,1-1 1 0 0,-1 0 0 0 0,1 0 0 0 0,-1 1-1 0 0,1-1 1 0 0,0 0 0 0 0,-1 1 0 0 0,1-1-1 0 0,-1 0 1 0 0,1 1 0 0 0,0-1 0 0 0,0 1-1 0 0,-1-1 1 0 0,1 1 0 0 0,0-1 0 0 0,0 0-1 0 0,-1 1 1 0 0,1-1 0 0 0,0 1 0 0 0,0-1-1 0 0,0 1 1 0 0,0-1 0 0 0,0 1-1 0 0,0-1 1 0 0,0 1 24 0 0,-12 12 16 0 0,1 0-1 0 0,0 1 0 0 0,1 0 1 0 0,1 1-1 0 0,0 0 1 0 0,1 0-1 0 0,0 1 0 0 0,2 0 1 0 0,0 0-1 0 0,0 1 1 0 0,0 6-16 0 0,5-22 10 0 0,1 0 1 0 0,-1 0-1 0 0,1 0 1 0 0,-1 0-1 0 0,1 0 1 0 0,0 0-1 0 0,-1 0 1 0 0,1 1-1 0 0,0-1 1 0 0,0 0-1 0 0,0 0 1 0 0,0 0-1 0 0,0 0 1 0 0,0 1-1 0 0,0-1 1 0 0,0 0-1 0 0,0 0 1 0 0,0 0-1 0 0,1 0 1 0 0,-1 1-1 0 0,0-1 1 0 0,1 0-1 0 0,-1 0 1 0 0,1 0-1 0 0,-1 0 1 0 0,1 0-1 0 0,0 0 1 0 0,-1 0-1 0 0,1 0 1 0 0,0 0-1 0 0,0-1 1 0 0,0 1-1 0 0,0 0 1 0 0,-1 0-1 0 0,1-1 1 0 0,0 1-1 0 0,0 0 1 0 0,0-1-1 0 0,0 1 1 0 0,1-1-1 0 0,-1 0 1 0 0,0 1-1 0 0,0-1 1 0 0,0 0-1 0 0,0 1 1 0 0,0-1-1 0 0,1 0 1 0 0,-1 0-1 0 0,0 0 1 0 0,0 0-1 0 0,0 0 1 0 0,0 0-1 0 0,1-1 1 0 0,-1 1-1 0 0,0 0 1 0 0,0-1-11 0 0,11-6-2994 0 0,-6-4-5049 0 0,-2 7 3279 0 0</inkml:trace>
  <inkml:trace contextRef="#ctx0" brushRef="#br0" timeOffset="26716.75">5335 1120 0 0 0,'0'0'1422'0'0,"0"0"433"0"0,0 0 196 0 0,0 0-93 0 0,0 0-287 0 0,0 0-342 0 0,0 0-265 0 0,0 0-170 0 0,0 0-101 0 0,0 0-76 0 0,0 3-55 0 0,-5 104 2508 0 0,52 229-1196 0 0,-46-274-2079 0 0,-1-62-66 0 0,0 0-88 0 0,0 0-125 0 0,0 0-214 0 0,0-23-7247 0 0,1-1 352 0 0,1 16 4788 0 0</inkml:trace>
  <inkml:trace contextRef="#ctx0" brushRef="#br0" timeOffset="27203.743">5249 1142 2256 0 0,'0'0'1275'0'0,"0"0"-153"0"0,0 0-15 0 0,0 0 191 0 0,0 0 187 0 0,0 0-26 0 0,0 0-140 0 0,0 0-199 0 0,0 0-211 0 0,0 0-113 0 0,0 0-100 0 0,0 0-92 0 0,0 0-48 0 0,35-20-42 0 0,110-62-20 0 0,-68 53 185 0 0,-62 28-514 0 0,-10-1-137 0 0,0 0-1 0 0,0 1 0 0 0,1 0 0 0 0,-1 0 0 0 0,0 0 0 0 0,1 0 0 0 0,-1 1 0 0 0,0 0 0 0 0,1 0 0 0 0,-1 1 0 0 0,0-1 1 0 0,1 1-1 0 0,-1 0 0 0 0,0 1 0 0 0,0-1 0 0 0,0 1 0 0 0,0 0 0 0 0,0 0 0 0 0,0 1 0 0 0,-1 0 0 0 0,1-1 0 0 0,-1 1 1 0 0,1 1-1 0 0,-1-1 0 0 0,0 1 0 0 0,-1-1 0 0 0,1 1 0 0 0,0 0 0 0 0,-1 1 0 0 0,0-1 0 0 0,0 1 0 0 0,0 0-27 0 0,-2 6 28 0 0,0 1 0 0 0,-1-1-1 0 0,0 1 1 0 0,-1-1 0 0 0,0 0-1 0 0,-1 1 1 0 0,0-1 0 0 0,-1 0-1 0 0,0 0 1 0 0,0 0 0 0 0,-1-1-1 0 0,-1 1 1 0 0,0-1 0 0 0,-1 0-1 0 0,1 0 1 0 0,-2 0 0 0 0,0-1 0 0 0,0 0-1 0 0,0-1 1 0 0,-1 1 0 0 0,0-1-1 0 0,-5 2-27 0 0,-26 39-7 0 0,-7 18-163 0 0,47-65 160 0 0,1 0 0 0 0,1 0 0 0 0,-1 0 0 0 0,0 0 0 0 0,0 0 0 0 0,1 0 0 0 0,-1-1 0 0 0,1 1 0 0 0,0-1 0 0 0,-1 0 0 0 0,1 0 0 0 0,0 0 0 0 0,0 0-1 0 0,-1 0 1 0 0,1 0 0 0 0,0-1 0 0 0,0 0 0 0 0,0 1 0 0 0,0-1 0 0 0,3 0 10 0 0,24 2 23 0 0,-20-3-21 0 0,0 1 0 0 0,0 0 0 0 0,-1 1 1 0 0,1 0-1 0 0,0 0 0 0 0,0 1 1 0 0,0 1-1 0 0,-1-1 0 0 0,1 2 0 0 0,-1-1 1 0 0,0 1-1 0 0,0 1 0 0 0,0 0 1 0 0,-1 0-1 0 0,1 0 0 0 0,-1 1 0 0 0,5 5-2 0 0,-12-8 36 0 0,1 0 0 0 0,0-1-1 0 0,-1 1 1 0 0,0 0 0 0 0,0 1-1 0 0,0-1 1 0 0,0 0-1 0 0,-1 0 1 0 0,1 0 0 0 0,-1 0-1 0 0,1 1 1 0 0,-1-1 0 0 0,0 0-1 0 0,-1 0 1 0 0,1 0-1 0 0,0 1 1 0 0,-1-1 0 0 0,0 0-1 0 0,0 0 1 0 0,0 0 0 0 0,0 0-1 0 0,0 0 1 0 0,0 0 0 0 0,-1 0-1 0 0,0 0 1 0 0,1-1-1 0 0,-1 1 1 0 0,0 0 0 0 0,-1 0-36 0 0,-68 68 529 0 0,62-62-552 0 0,-1 0-1 0 0,0 0 0 0 0,-1-1 0 0 0,0-1 0 0 0,0 0 0 0 0,-1 0 0 0 0,1-1 1 0 0,-1-1-1 0 0,-1 0 0 0 0,1-1 0 0 0,-1 0 0 0 0,0 0 0 0 0,0-2 0 0 0,0 1 1 0 0,0-2-1 0 0,0 0 0 0 0,0 0 0 0 0,-2-2 24 0 0,-11-7-2027 0 0,16 2-1270 0 0,5 3 86 0 0,-2-1-5680 0 0</inkml:trace>
  <inkml:trace contextRef="#ctx0" brushRef="#br0" timeOffset="28380.087">2092 2184 312 0 0,'0'0'1722'0'0,"0"0"-649"0"0,0 0-178 0 0,0 0 173 0 0,0 0 274 0 0,0 0 146 0 0,0 0-63 0 0,0 0-210 0 0,0 0-267 0 0,0 0-245 0 0,0 0-167 0 0,0 0-84 0 0,0 0-39 0 0,3 4 2711 0 0,8 268-1027 0 0,-2-148-1954 0 0,0 220 197 0 0,-19-278-631 0 0,10-66 129 0 0,7 3-5930 0 0,-3-10 1742 0 0,-2 3 871 0 0,1-3-1443 0 0</inkml:trace>
  <inkml:trace contextRef="#ctx0" brushRef="#br0" timeOffset="29111.751">4030 2011 0 0 0,'0'0'888'0'0,"0"0"484"0"0,0 0 251 0 0,0 0-22 0 0,0 0-201 0 0,0 0-261 0 0,0 0-236 0 0,0 0-140 0 0,0 0-91 0 0,0 0-20 0 0,0 0 0 0 0,11 4 1245 0 0,-1 93 3257 0 0,-7 53-3900 0 0,-3-124-976 0 0,-9 357 564 0 0,9-182-733 0 0,16-127-115 0 0,-14-71-19 0 0,-1 1 0 0 0,0-1 0 0 0,0 1 0 0 0,0 0 0 0 0,0 0 0 0 0,-1-1 0 0 0,1 1 0 0 0,-1 0 0 0 0,0 0 0 0 0,0 0 0 0 0,-1-1 0 0 0,1 1 0 0 0,-1 0 0 0 0,1 0 0 0 0,-1-1 0 0 0,-1 1 0 0 0,0 3 25 0 0,-2 13-2124 0 0,21-14-9420 0 0,-14-6 4444 0 0</inkml:trace>
  <inkml:trace contextRef="#ctx0" brushRef="#br0" timeOffset="29778.794">5613 2133 0 0 0,'0'0'757'0'0,"0"0"68"0"0,0 0 240 0 0,0 0 316 0 0,0 0 276 0 0,0 0 110 0 0,0 0-84 0 0,0 0-125 0 0,0 0-163 0 0,0 0-143 0 0,0 0-69 0 0,0 0-81 0 0,-5-11 3335 0 0,1 55-3632 0 0,-7 269 1152 0 0,2-38-1528 0 0,9-271-486 0 0,-1 1-1 0 0,1-1 1 0 0,1 0 0 0 0,-1 0 0 0 0,0 1-1 0 0,1-1 1 0 0,0 0 0 0 0,0 0-1 0 0,0 0 1 0 0,1 0 0 0 0,-1 0 0 0 0,1 0-1 0 0,0-1 1 0 0,0 1 0 0 0,0 0-1 0 0,1-1 1 0 0,-1 1 0 0 0,1-1 0 0 0,0 0-1 0 0,0 0 1 0 0,1 1 57 0 0,5-5-4904 0 0,-2-5-3979 0 0,-5 2 620 0 0</inkml:trace>
  <inkml:trace contextRef="#ctx0" brushRef="#br0" timeOffset="30898.923">1475 2711 0 0 0,'0'0'635'0'0,"0"0"348"0"0,0 0 301 0 0,32-1 183 0 0,101-1 92 0 0,79-5 4704 0 0,-6 2-3167 0 0,526-3 1320 0 0,475-28-2394 0 0,-835 23-1648 0 0,504-37 653 0 0,-61-35-364 0 0,-428 74-494 0 0,-317 26-218 0 0,-67-14-2319 0 0,-10-2-7016 0 0,4 1-597 0 0</inkml:trace>
  <inkml:trace contextRef="#ctx0" brushRef="#br0" timeOffset="31286.996">6070 2309 5769 0 0,'0'0'1374'0'0,"0"0"-182"0"0,0 0 63 0 0,0 0 160 0 0,0 0 116 0 0,0 0-79 0 0,0 0-183 0 0,0 0-248 0 0,0 0-259 0 0,0 0-228 0 0,-37 13-202 0 0,-115 41-125 0 0,-130 69 240 0 0,248-106-364 0 0,-17 11-23 0 0,1 3 0 0 0,2 1 0 0 0,1 2 0 0 0,2 3 0 0 0,-34 36-60 0 0,-94 125-2941 0 0,151-167-237 0 0,10-11-1772 0 0,4-4-2924 0 0</inkml:trace>
  <inkml:trace contextRef="#ctx0" brushRef="#br0" timeOffset="31826.76">4266 2442 3745 0 0,'0'0'1341'0'0,"0"0"-108"0"0,0 0 112 0 0,0 0 170 0 0,0 0 80 0 0,0 0-104 0 0,0 0-237 0 0,0 0-309 0 0,0 0-322 0 0,0 0-236 0 0,0 0-182 0 0,0 0-87 0 0,-33 20-48 0 0,-103 65-34 0 0,-173 109-869 0 0,114-65-2664 0 0,32-21-6928 0 0,139-92 9277 0 0</inkml:trace>
  <inkml:trace contextRef="#ctx0" brushRef="#br0" timeOffset="32516.332">2349 2468 0 0 0,'0'0'515'0'0,"0"0"350"0"0,0 0 364 0 0,0 0 470 0 0,0 0 550 0 0,0 0 385 0 0,19-3-86 0 0,54-6-484 0 0,-128 46 1297 0 0,-155 92-1279 0 0,-88 92-3276 0 0,219-147-1612 0 0,34-20-6451 0 0,38-46 3268 0 0</inkml:trace>
  <inkml:trace contextRef="#ctx0" brushRef="#br0" timeOffset="38347.815">2975 3237 1760 0 0,'0'0'1658'0'0,"0"0"-736"0"0,0 0-321 0 0,0 0 7 0 0,0 0 143 0 0,0 0 143 0 0,0 0 38 0 0,0 0-107 0 0,0 0-197 0 0,0 0-218 0 0,0 0-174 0 0,-22 1-104 0 0,-69 2-43 0 0,53 12 4 0 0,34-9-78 0 0,-2 1-20 0 0,0-1 0 0 0,1 1 0 0 0,0 0 1 0 0,0 1-1 0 0,1-1 0 0 0,-1 1 0 0 0,2 0 0 0 0,-1 0 0 0 0,1 0 0 0 0,0 0 0 0 0,1 1 0 0 0,0-1 0 0 0,0 1 0 0 0,1-1 0 0 0,0 1 0 0 0,1 0 0 0 0,-1 0 0 0 0,2-1 1 0 0,-1 1-1 0 0,1 1 5 0 0,1-5 96 0 0,-1 0 1 0 0,1 0 0 0 0,0 0 0 0 0,0 0 0 0 0,1 0 0 0 0,-1 0 0 0 0,1 0 0 0 0,0-1 0 0 0,0 1 0 0 0,1-1-1 0 0,-1 0 1 0 0,1 0 0 0 0,0-1 0 0 0,0 1 0 0 0,0-1 0 0 0,1 1 0 0 0,-1-1 0 0 0,1-1 0 0 0,0 1 0 0 0,0-1-1 0 0,0 1 1 0 0,0-1 0 0 0,0-1 0 0 0,0 1 0 0 0,0-1 0 0 0,1 0 0 0 0,-1 0 0 0 0,0 0 0 0 0,1-1 0 0 0,-1 0-1 0 0,1 0 1 0 0,-1-1 0 0 0,1 1 0 0 0,-1-1 0 0 0,0 0 0 0 0,1 0 0 0 0,-1-1 0 0 0,0 0 0 0 0,0 0 0 0 0,0 0-1 0 0,4-2-96 0 0,9-12 299 0 0,0-1 0 0 0,-2 0 0 0 0,1-1 1 0 0,-2-1-1 0 0,-1 0 0 0 0,0-1 0 0 0,-1 0 0 0 0,-1-1 0 0 0,0-3-299 0 0,0 0-9 0 0,0-1 1 0 0,-1 0-1 0 0,-2-1 0 0 0,0 0 1 0 0,-2 0-1 0 0,-1-1 1 0 0,-1 0-1 0 0,-1 0 1 0 0,-1 0-1 0 0,-2 0 1 0 0,-1-1-1 0 0,-1-6 9 0 0,0 24-170 0 0,-1 0 0 0 0,0-1 0 0 0,-1 1 0 0 0,0 0 0 0 0,-1 1 0 0 0,0-1 0 0 0,0 0 0 0 0,-1 1 1 0 0,0 0-1 0 0,0 0 0 0 0,-2 1 170 0 0,5 4-129 0 0,0 1 0 0 0,0 0 0 0 0,-1 0 1 0 0,1 1-1 0 0,-1-1 0 0 0,0 0 1 0 0,0 1-1 0 0,0 0 0 0 0,0-1 0 0 0,0 1 1 0 0,0 1-1 0 0,-1-1 0 0 0,1 0 0 0 0,-1 1 1 0 0,1-1-1 0 0,-1 1 0 0 0,0 0 1 0 0,1 1-1 0 0,-1-1 0 0 0,0 1 0 0 0,0-1 1 0 0,0 1-1 0 0,1 0 0 0 0,-1 0 0 0 0,0 1 1 0 0,0-1-1 0 0,0 1 0 0 0,1 0 0 0 0,-1 0 1 0 0,0 0-1 0 0,1 0 129 0 0,-3 4-105 0 0,0-1 0 0 0,0 1 0 0 0,0 0 0 0 0,1 1-1 0 0,0-1 1 0 0,0 1 0 0 0,1 0 0 0 0,-1 0 0 0 0,1 1 0 0 0,1-1 0 0 0,-1 1-1 0 0,1 0 1 0 0,0 0 0 0 0,0 4 105 0 0,-4 3-111 0 0,1-1 203 0 0,0 0 0 0 0,1 1 0 0 0,1 0 0 0 0,0 1-1 0 0,0-1 1 0 0,2 1 0 0 0,0-1 0 0 0,0 1 0 0 0,2 0 0 0 0,0 0 0 0 0,0-1 0 0 0,1 1 0 0 0,1 0-1 0 0,1-1 1 0 0,0 1 0 0 0,0-1 0 0 0,2 0 0 0 0,0 0 0 0 0,0 0 0 0 0,8 12-92 0 0,1-8 246 0 0,0 0 0 0 0,1 0 0 0 0,2-2 0 0 0,-1 0 0 0 0,2 0 0 0 0,0-2 0 0 0,0 0 0 0 0,2-2 1 0 0,-1 0-1 0 0,2-1 0 0 0,-1 0 0 0 0,2-2 0 0 0,-1-1 0 0 0,1-1 0 0 0,0 0 0 0 0,1-2 0 0 0,-1 0 0 0 0,1-2 0 0 0,17 1-246 0 0,-15-3-2979 0 0,-16-2-3300 0 0,-7 1-550 0 0</inkml:trace>
  <inkml:trace contextRef="#ctx0" brushRef="#br0" timeOffset="39268.132">4591 3112 0 0 0,'0'0'1791'0'0,"0"0"-287"0"0,0 0-17 0 0,0 0 150 0 0,0 0 127 0 0,0 0-26 0 0,0 0-213 0 0,0 0-275 0 0,0 0-335 0 0,0 0-318 0 0,0 0-221 0 0,0 0-150 0 0,0 0-69 0 0,-11 7-30 0 0,-36 22-26 0 0,44-26-82 0 0,0-1 1 0 0,1 1-1 0 0,-1 0 0 0 0,0 0 0 0 0,1 0 0 0 0,-1 1 0 0 0,1-1 1 0 0,0 0-1 0 0,0 1 0 0 0,1 0 0 0 0,-1-1 0 0 0,1 1 1 0 0,-1 0-1 0 0,1 0 0 0 0,1 0 0 0 0,-2 4-19 0 0,1-4 20 0 0,-14 147 231 0 0,15-147-206 0 0,1-1 1 0 0,-1 0-1 0 0,1 0 1 0 0,-1 0-1 0 0,1 0 1 0 0,0 0 0 0 0,0 0-1 0 0,1 0 1 0 0,-1 0-1 0 0,0 0 1 0 0,1 0-1 0 0,0-1 1 0 0,0 1-1 0 0,0-1 1 0 0,0 1 0 0 0,0-1-1 0 0,0 0 1 0 0,0 0-1 0 0,1 0 1 0 0,-1 0-1 0 0,1 0 1 0 0,0 0-1 0 0,-1-1 1 0 0,1 1-1 0 0,0-1 1 0 0,0 0 0 0 0,0 0-1 0 0,0 0 1 0 0,0 0-1 0 0,0 0 1 0 0,0-1-1 0 0,4 1-45 0 0,5-4 234 0 0,0-1-1 0 0,0-1 0 0 0,-1 0 1 0 0,1 0-1 0 0,-1-1 0 0 0,0 0 0 0 0,-1-1 1 0 0,1-1-1 0 0,-1 1 0 0 0,-1-2 1 0 0,1 1-1 0 0,-2-1 0 0 0,1-1 0 0 0,-1 1 1 0 0,4-8-234 0 0,11-7 112 0 0,-2 0 0 0 0,-1-2 0 0 0,0 0 0 0 0,-2-2 0 0 0,-1 0 0 0 0,-2 0 0 0 0,0-2 0 0 0,-2 0 0 0 0,-1-1 0 0 0,-2 0 0 0 0,2-12-112 0 0,-10 31-42 0 0,-1 0 1 0 0,0 0-1 0 0,-1 0 1 0 0,0 0-1 0 0,-1 0 1 0 0,0 0-1 0 0,-1 0 0 0 0,0 0 1 0 0,-1 1-1 0 0,-4-12 42 0 0,6 18-80 0 0,-1 1-1 0 0,0-1 1 0 0,0 0 0 0 0,-1 1-1 0 0,0-1 1 0 0,0 1-1 0 0,0 0 1 0 0,0 0 0 0 0,0 0-1 0 0,-1 0 1 0 0,0 0 0 0 0,1 1-1 0 0,-1 0 1 0 0,-1 0-1 0 0,1 0 1 0 0,0 0 0 0 0,-1 1-1 0 0,0-1 1 0 0,1 1-1 0 0,-1 0 1 0 0,0 1 0 0 0,0-1-1 0 0,0 1 1 0 0,0 0 0 0 0,0 0-1 0 0,-1 0 81 0 0,-2 1-76 0 0,0 0 0 0 0,0 1 0 0 0,1 0-1 0 0,-1 0 1 0 0,0 0 0 0 0,1 1 0 0 0,-1 0 0 0 0,1 1 0 0 0,0 0-1 0 0,0 0 1 0 0,0 0 0 0 0,0 1 0 0 0,0 0 0 0 0,1 0 0 0 0,0 1-1 0 0,0 0 1 0 0,0 0 0 0 0,0 0 0 0 0,1 1 0 0 0,0 0 0 0 0,0 0-1 0 0,0 0 1 0 0,1 1 0 0 0,0-1 0 0 0,0 1 0 0 0,0 1 76 0 0,-1 2 32 0 0,1 0 1 0 0,0 1-1 0 0,0 0 0 0 0,1 0 1 0 0,1 0-1 0 0,-1 1 1 0 0,2-1-1 0 0,0 1 0 0 0,0-1 1 0 0,1 1-1 0 0,0-1 1 0 0,1 1-1 0 0,1-1 0 0 0,0 0 1 0 0,0 1-1 0 0,1-1 1 0 0,0 0-1 0 0,1 0 0 0 0,0-1 1 0 0,3 6-33 0 0,4 4 163 0 0,-1 0 0 0 0,2-1 0 0 0,1 0 0 0 0,0-1 1 0 0,1 0-1 0 0,1-1 0 0 0,1-1 0 0 0,0 0 0 0 0,19 13-163 0 0,142 78 991 0 0,-108-52-2361 0 0,-64-42-1719 0 0,-3-4-4891 0 0,1-2-164 0 0</inkml:trace>
</inkml:ink>
</file>

<file path=ppt/ink/ink3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47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415 801 0 0 0,'0'0'528'0'0,"0"0"384"0"0,0 0 235 0 0,0 0 91 0 0,0 0-82 0 0,0 0-197 0 0,0 0-227 0 0,0 0-233 0 0,0 0-182 0 0,-1 2-107 0 0,-2 9 154 0 0,0 0 0 0 0,1 1 0 0 0,1-1 0 0 0,0 0 0 0 0,0 0 0 0 0,1 1 0 0 0,1-1 0 0 0,-1 1 0 0 0,4 10-364 0 0,44 228 1074 0 0,-47-78-1666 0 0,-2-127-2968 0 0,1-1-3901 0 0,0-40 7026 0 0</inkml:trace>
  <inkml:trace contextRef="#ctx0" brushRef="#br0" timeOffset="657.274">864 812 0 0 0,'0'0'745'0'0,"0"0"632"0"0,0 0 108 0 0,0 0 22 0 0,0 0 24 0 0,0 0-101 0 0,0 0-170 0 0,0 0-163 0 0,0 0-153 0 0,0 0-116 0 0,0 0-103 0 0,-13 7 581 0 0,37 424 1639 0 0,-25-399-3058 0 0,0 12-756 0 0,4-17-4243 0 0,-2-24 2133 0 0,1-2-1855 0 0,-2-1 1561 0 0</inkml:trace>
  <inkml:trace contextRef="#ctx0" brushRef="#br0" timeOffset="1363.629">1 1176 2905 0 0,'0'0'2020'0'0,"0"0"-1096"0"0,0 0-346 0 0,0 0 99 0 0,0 0 275 0 0,0 0 217 0 0,0 0 55 0 0,0 0-60 0 0,0 0-149 0 0,0 0-137 0 0,0 0-102 0 0,22 0-53 0 0,156 0 1561 0 0,217-12 1905 0 0,-185-5-3468 0 0,170-38-721 0 0,-129 15-1800 0 0,-239 39 269 0 0,-10 1-3140 0 0,-1 0-4393 0 0,-3 0 3931 0 0</inkml:trace>
  <inkml:trace contextRef="#ctx0" brushRef="#br0" timeOffset="1757.283">1150 786 2649 0 0,'0'0'1165'0'0,"0"0"-466"0"0,0 0-236 0 0,0 0 105 0 0,0 0 119 0 0,0 0-7 0 0,0 0-111 0 0,0 0-178 0 0,0 0-162 0 0,0 0-134 0 0,-35 35-132 0 0,-109 111-139 0 0,47-43-791 0 0,-58 69-5925 0 0,138-153 6769 0 0</inkml:trace>
  <inkml:trace contextRef="#ctx0" brushRef="#br0" timeOffset="2307.513">621 908 128 0 0,'0'0'1126'0'0,"0"0"-104"0"0,0 0 25 0 0,0 0 159 0 0,0 0 84 0 0,0 0-85 0 0,0 0-222 0 0,0 0-251 0 0,0 0-224 0 0,0 0-162 0 0,-28 34-117 0 0,-88 108-110 0 0,34-54-183 0 0,-107 95-5224 0 0,135-131 963 0 0,39-36 4061 0 0,6-5 264 0 0</inkml:trace>
  <inkml:trace contextRef="#ctx0" brushRef="#br0" timeOffset="2797.937">651 204 8594 0 0,'0'0'2010'0'0,"0"0"-1225"0"0,0 0-457 0 0,0 0 86 0 0,0 0 286 0 0,0 0 255 0 0,0 0 128 0 0,0 0-42 0 0,0 0-190 0 0,0 0-211 0 0,0 0-199 0 0,3 33-151 0 0,8 103-103 0 0,-9 100-14 0 0,-11-151-1502 0 0,3-58-2070 0 0,-1 1-4152 0 0,5-20 1338 0 0</inkml:trace>
  <inkml:trace contextRef="#ctx0" brushRef="#br0" timeOffset="3282.114">494 212 7690 0 0,'0'0'911'0'0,"0"0"30"0"0,0 0 190 0 0,0 0 224 0 0,0 0 36 0 0,0 0-91 0 0,0 0-174 0 0,0 0-238 0 0,0 0-163 0 0,37-28-142 0 0,118-88-116 0 0,-69 69 80 0 0,-68 43-426 0 0,1-1-51 0 0,0 1-1 0 0,0 1 1 0 0,0 1-1 0 0,0 0 1 0 0,1 2-1 0 0,-1 0 1 0 0,6 2-70 0 0,-22-1-10 0 0,1 0 1 0 0,-1 0-1 0 0,1 1 1 0 0,-1 0-1 0 0,1 0 1 0 0,-1 0-1 0 0,0 0 1 0 0,0 0-1 0 0,0 1 1 0 0,0-1-1 0 0,-1 1 1 0 0,1 0-1 0 0,-1 0 1 0 0,1 0-1 0 0,-1 0 1 0 0,0 0-1 0 0,0 1 0 0 0,0-1 1 0 0,-1 0-1 0 0,1 1 1 0 0,-1 0-1 0 0,0-1 1 0 0,0 1-1 0 0,0 0 1 0 0,0-1-1 0 0,-1 1 1 0 0,0 0-1 0 0,1 0 1 0 0,-1 0-1 0 0,-1 0 1 0 0,1-1-1 0 0,0 1 1 0 0,-1 0-1 0 0,0 0 1 0 0,0-1-1 0 0,0 1 1 0 0,0 0-1 0 0,-1-1 1 0 0,1 1-1 0 0,-1-1 1 0 0,0 0-1 0 0,0 0 0 0 0,-1 1 10 0 0,-14 25-44 0 0,-2 0-1 0 0,-1-1 1 0 0,-1 0-1 0 0,-1-2 1 0 0,-2-1-1 0 0,0-1 0 0 0,-2-1 1 0 0,0-1-1 0 0,-2-1 1 0 0,-3 0 44 0 0,0 3-12 0 0,-6 14-113 0 0,80-23-298 0 0,235 37 2365 0 0,-239-44-1753 0 0,-24-6-143 0 0,-1 1 1 0 0,1 0-1 0 0,-1 1 1 0 0,0 0-1 0 0,0 1 0 0 0,0 1 1 0 0,0 0-1 0 0,-1 1 1 0 0,0 0-1 0 0,-1 1 1 0 0,7 5-47 0 0,-7 7-2835 0 0,-8-6-6318 0 0,-3-7 251 0 0</inkml:trace>
</inkml:ink>
</file>

<file path=ppt/ink/ink3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5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698 763 960 0 0,'0'0'759'0'0,"0"0"-214"0"0,0 0 66 0 0,0 0 277 0 0,0 0 163 0 0,0 0-21 0 0,0 0-211 0 0,0 0-306 0 0,0 0-205 0 0,0 0-81 0 0,0 0 17 0 0,0 6 48 0 0,13 293 2353 0 0,6-123-2547 0 0,-11-126-1328 0 0,-4-34-1698 0 0,0-1-3277 0 0,-4-14 5578 0 0</inkml:trace>
  <inkml:trace contextRef="#ctx0" brushRef="#br0" timeOffset="1616.393">243 781 0 0 0,'0'0'667'0'0,"0"0"73"0"0,0 0 165 0 0,0 0 176 0 0,0 0 78 0 0,0 0-99 0 0,0 0-244 0 0,0 0-264 0 0,0 0-226 0 0,0 0-184 0 0,0 0-96 0 0,0 0 4 0 0,2 2 54 0 0,3 11 208 0 0,-1 0 0 0 0,0 0 0 0 0,-1 0 0 0 0,0 0 0 0 0,-1 0 0 0 0,0 0 0 0 0,-1 1 0 0 0,-1 5-312 0 0,2 2 225 0 0,9 350 1060 0 0,-16-259-3934 0 0,35-105-6279 0 0,-26-7 8851 0 0</inkml:trace>
  <inkml:trace contextRef="#ctx0" brushRef="#br0" timeOffset="2106.001">92 1083 1840 0 0,'0'0'2308'0'0,"0"0"-933"0"0,0 0-138 0 0,0 0 166 0 0,0 0 136 0 0,0 0 17 0 0,0 0-117 0 0,36 0-154 0 0,115 0-177 0 0,-1-4 780 0 0,1-7 1 0 0,2-6-1889 0 0,-10 0 146 0 0,-105 13-986 0 0,145-12 970 0 0,-122 12-4656 0 0,1 3-5601 0 0,-56 1 6477 0 0</inkml:trace>
  <inkml:trace contextRef="#ctx0" brushRef="#br0" timeOffset="2483.474">897 840 3361 0 0,'0'0'965'0'0,"0"0"-247"0"0,0 0 30 0 0,0 0 120 0 0,0 0 54 0 0,0 0-80 0 0,0 0-203 0 0,0 0-169 0 0,0 0-128 0 0,0 0-82 0 0,0 0-35 0 0,0 0-53 0 0,0 0-48 0 0,-24 19-51 0 0,-73 61-18 0 0,-111 111-924 0 0,177-166 438 0 0,-39 35-1436 0 0,24-20-4263 0 0,38-32 4643 0 0</inkml:trace>
  <inkml:trace contextRef="#ctx0" brushRef="#br0" timeOffset="2921.909">335 936 1024 0 0,'0'0'1176'0'0,"0"0"-647"0"0,0 0-33 0 0,0 0 48 0 0,0 0 0 0 0,0 0-144 0 0,0 0-136 0 0,0 0-192 0 0,-208 195-160 0 0,186-166-176 0 0,-2-3-264 0 0,4 0-392 0 0,0 0-449 0 0,1-4-511 0 0,6-8 1880 0 0,4-3 0 0 0</inkml:trace>
  <inkml:trace contextRef="#ctx0" brushRef="#br0" timeOffset="3377.489">424 155 6945 0 0,'0'0'575'0'0,"0"0"-332"0"0,0 0 98 0 0,0 0 454 0 0,0 0 443 0 0,0 0 194 0 0,0 0-36 0 0,0 0-163 0 0,0 0-208 0 0,0 0-175 0 0,1 35-157 0 0,2 111-131 0 0,-1 129 1058 0 0,21-102-4070 0 0,-23-150-3845 0 0,0-12-1455 0 0,0-8 5297 0 0</inkml:trace>
  <inkml:trace contextRef="#ctx0" brushRef="#br0" timeOffset="3835.825">278 137 7746 0 0,'0'0'494'0'0,"0"0"-16"0"0,0 0 246 0 0,0 0 310 0 0,0 0 182 0 0,0 0-12 0 0,36-18-114 0 0,111-52-186 0 0,-32 34 556 0 0,-91 34-1210 0 0,4-1 23 0 0,-18 1-234 0 0,0 0 1 0 0,0 0 0 0 0,0 1 0 0 0,0 1-1 0 0,1 0 1 0 0,-1 0 0 0 0,0 1-1 0 0,1 0 1 0 0,-1 1 0 0 0,0 0 0 0 0,0 1-1 0 0,0 0 1 0 0,6 3-40 0 0,-13-4 6 0 0,0 0 0 0 0,-1 0-1 0 0,1 0 1 0 0,-1 0 0 0 0,0 1 0 0 0,0-1-1 0 0,0 1 1 0 0,0 0 0 0 0,0-1 0 0 0,0 1-1 0 0,-1 0 1 0 0,1 0 0 0 0,-1 0 0 0 0,0 0-1 0 0,0 1 1 0 0,0-1 0 0 0,0 0 0 0 0,-1 0-1 0 0,1 0 1 0 0,-1 1 0 0 0,0-1 0 0 0,0 0-1 0 0,0 1 1 0 0,0-1 0 0 0,-1 0 0 0 0,1 1-1 0 0,-1-1 1 0 0,0 0 0 0 0,0 0 0 0 0,0 0-1 0 0,0 0 1 0 0,0 0 0 0 0,-1 1-6 0 0,-60 95 450 0 0,17-52-556 0 0,-1-1-1 0 0,-3-3 1 0 0,-2-2 0 0 0,-39 24 106 0 0,89-64-9 0 0,-1-1 0 0 0,0 1-1 0 0,0-1 1 0 0,1 1 0 0 0,-1 0 0 0 0,0 0 0 0 0,1 0 0 0 0,-1 0 0 0 0,1 0 0 0 0,-1 0 0 0 0,1 1-1 0 0,0-1 1 0 0,-1 0 0 0 0,1 1 0 0 0,0-1 0 0 0,0 1 0 0 0,0-1 0 0 0,0 1 0 0 0,0-1 0 0 0,1 1 0 0 0,-1 0-1 0 0,0 0 1 0 0,1-1 0 0 0,-1 1 0 0 0,1 0 0 0 0,-1 0 0 0 0,1 0 0 0 0,0-1 0 0 0,0 1 0 0 0,0 0-1 0 0,0 0 1 0 0,0 0 0 0 0,0 0 0 0 0,1 0 0 0 0,-1-1 0 0 0,1 1 0 0 0,-1 0 0 0 0,1 0 0 0 0,-1-1-1 0 0,1 1 1 0 0,1 1 9 0 0,15 5 181 0 0,0 0-1 0 0,1-1 1 0 0,0-1-1 0 0,0-1 1 0 0,1-1-1 0 0,-1 0 1 0 0,6-1-181 0 0,14 4 258 0 0,23 4 88 0 0,-13-3-115 0 0,-1 2 0 0 0,0 2 1 0 0,-1 3-1 0 0,13 6-231 0 0,-19 3-773 0 0,-29-15-1831 0 0,-1 2-3321 0 0,-7-7-4796 0 0</inkml:trace>
</inkml:ink>
</file>

<file path=ppt/ink/ink3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01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 96 0 0 0,'0'0'265'0'0,"0"0"340"0"0,0 0 284 0 0,0 0 165 0 0,0 0-16 0 0,0 0-183 0 0,0 0-325 0 0,0 0-277 0 0,0 0-199 0 0,0 0-136 0 0,5 19 142 0 0,35 129 1265 0 0,-32-102-1109 0 0,4 36 897 0 0,-3 1 0 0 0,-3 82-1113 0 0,4 46 1776 0 0,25 91-67 0 0,-2-28-1242 0 0,21 39 619 0 0,-27-108-673 0 0,-10-136-270 0 0,1 35 352 0 0,-20-1 455 0 0,17-33 1004 0 0,-10 48-420 0 0,6 8 69 0 0,-7 42-626 0 0,-15 82-411 0 0,11-232-2675 0 0,0-14-2272 0 0,0-3-3627 0 0,0-1-455 0 0</inkml:trace>
  <inkml:trace contextRef="#ctx0" brushRef="#br0" timeOffset="1850.319">4205 1569 0 0 0,'0'0'515'0'0,"0"0"742"0"0,0 0 302 0 0,0 0 50 0 0,0 0-108 0 0,0 0-195 0 0,0 0-255 0 0,0 0-211 0 0,0 0-141 0 0,0 0-123 0 0,2 3 2131 0 0,3 355 3705 0 0,1-1-4889 0 0,7-30-400 0 0,-13-216-655 0 0,11-35-133 0 0,-11-75-348 0 0,0-1-1 0 0,0 0 4 0 0,0 0 0 0 0,0 0 17 0 0,0 0-11 0 0,0 0-5 0 0,0 0-14 0 0,0 0-21 0 0,0 0 37 0 0,0 0 5 0 0,0 0 2 0 0,0 0-16 0 0,0 0 4 0 0,0 0 4 0 0,0 0 20 0 0,0 0-19 0 0,0 0-17 0 0,0 0 12 0 0,6 28-73 0 0,-3-9 91 0 0,16 59-4 0 0,-16-69 171 0 0,-2-4-3654 0 0,0-11-5774 0 0,-1 2-1390 0 0</inkml:trace>
  <inkml:trace contextRef="#ctx0" brushRef="#br0" timeOffset="3622.652">7673 0 0 0 0,'0'0'359'0'0,"0"0"514"0"0,0 0 154 0 0,0 0-32 0 0,0 0-92 0 0,0 0-83 0 0,0 0-92 0 0,9 16-80 0 0,43 74 547 0 0,-49-80-788 0 0,0 1-1 0 0,-1-1 1 0 0,0 0 0 0 0,-1 1-1 0 0,0-1 1 0 0,0 1-1 0 0,-1-1 1 0 0,0 1-1 0 0,-1 0 1 0 0,-1-1-407 0 0,1 27 725 0 0,-17 213 1630 0 0,31 37-440 0 0,5-96-728 0 0,-16 365 1945 0 0,-6-409-2449 0 0,8 152 388 0 0,31-115-455 0 0,-1 45 449 0 0,-28-56-667 0 0,3-138-960 0 0,-3-31-5093 0 0,1-3-5575 0 0,-7-1 3916 0 0</inkml:trace>
  <inkml:trace contextRef="#ctx0" brushRef="#br0" timeOffset="4799.971">0 2371 4137 0 0,'0'0'969'0'0,"0"0"-463"0"0,0 0-327 0 0,0 0-81 0 0,0 0 93 0 0,0 0 209 0 0,0 0 224 0 0,0 0 175 0 0,0 0 71 0 0,0 0-60 0 0,0 0-107 0 0,0 0-116 0 0,29 3-90 0 0,93 11-10 0 0,5-2 1999 0 0,1-6-1 0 0,46-7-2485 0 0,-58 0 616 0 0,387-20 2071 0 0,71-6-897 0 0,111 2-1237 0 0,364 21 366 0 0,-326-3-5 0 0,-318-11-250 0 0,230-9 503 0 0,-375 21-695 0 0,87 16-472 0 0,416-20 632 0 0,-247-1-361 0 0,-161 10-253 0 0,41 12 17 0 0,43-7-220 0 0,-438-4 3 0 0,-1 0-155 0 0,0 0-175 0 0,0 0-273 0 0,0 0-369 0 0,0 0-643 0 0,0 0-1245 0 0,0 0-3006 0 0,0 0-5500 0 0</inkml:trace>
  <inkml:trace contextRef="#ctx0" brushRef="#br0" timeOffset="5101.36">8157 1705 19404 0 0,'0'0'479'0'0,"0"0"-196"0"0,0 0-158 0 0,0 0 10 0 0,0 0 74 0 0,0 0 80 0 0,-33 30 41 0 0,-104 100-42 0 0,37-17-91 0 0,40-45-727 0 0,-2-2 0 0 0,-4-4 0 0 0,-2-2 0 0 0,-3-3 0 0 0,-2-3 0 0 0,-22 8 530 0 0,-152 93-4555 0 0,22-14-3569 0 0,183-113 2708 0 0,29-20 4952 0 0</inkml:trace>
  <inkml:trace contextRef="#ctx0" brushRef="#br0" timeOffset="5786.635">4744 1955 6329 0 0,'0'0'2086'0'0,"0"0"-659"0"0,0 0-191 0 0,0 0 33 0 0,0 0 103 0 0,0 0 27 0 0,0 0-73 0 0,0 0-146 0 0,0 0-195 0 0,0 0-166 0 0,-35 17-149 0 0,-114 54-145 0 0,-37 41 469 0 0,-446 291-544 0 0,586-370-601 0 0,21-18-156 0 0,1 2 0 0 0,0 1-1 0 0,1 1 1 0 0,1 1 0 0 0,1 1 0 0 0,0 1 0 0 0,2 1 0 0 0,-5 7 307 0 0,9 2-3363 0 0,8-9-3503 0 0,6-12-2364 0 0</inkml:trace>
  <inkml:trace contextRef="#ctx0" brushRef="#br0" timeOffset="6422.754">1015 2128 6497 0 0,'0'0'1146'0'0,"0"0"-64"0"0,0 0 12 0 0,0 0 244 0 0,0 0 257 0 0,0 0 51 0 0,0 0-130 0 0,0 0-280 0 0,0 0-335 0 0,0 0-265 0 0,0 0-222 0 0,0 0-172 0 0,0 0-89 0 0,-32 14-35 0 0,-98 47-33 0 0,37 5 70 0 0,43-26-178 0 0,-34 29-1422 0 0,2 4 1 0 0,-37 45 1444 0 0,94-90-1202 0 0,-19 22-2025 0 0,15-15-1843 0 0,11-14-2373 0 0</inkml:trace>
  <inkml:trace contextRef="#ctx0" brushRef="#br0" timeOffset="7715.863">1212 3266 0 0 0,'0'0'669'0'0,"0"0"404"0"0,0 0 211 0 0,0 0 38 0 0,0 0 9 0 0,0 0-18 0 0,0 0-39 0 0,0 0-22 0 0,9 2-58 0 0,-5-1-1238 0 0,4 0 482 0 0,-1 1 0 0 0,1-1 0 0 0,-1 0 0 0 0,1 0 0 0 0,0-1 0 0 0,-1 0 0 0 0,1-1-1 0 0,0 0 1 0 0,-1 0 0 0 0,1 0 0 0 0,-1-1 0 0 0,5-2-438 0 0,37-21 946 0 0,-1-2-1 0 0,-1-2 1 0 0,-1-2 0 0 0,-2-3-1 0 0,14-14-945 0 0,-26 21 143 0 0,0-1-1 0 0,-2-1 1 0 0,-1-2-1 0 0,-2-1 1 0 0,-1-1-1 0 0,-1-1 1 0 0,-2-2-1 0 0,3-8-142 0 0,-21 34-2 0 0,-1 0 0 0 0,0-1 0 0 0,0 1 1 0 0,-1-1-1 0 0,0 0 0 0 0,-1 0 0 0 0,0 0 0 0 0,-1 0 0 0 0,0 0 0 0 0,0 0 0 0 0,-2 0 0 0 0,1 0 0 0 0,-2-8 2 0 0,1 15-90 0 0,-1 0 1 0 0,1 1-1 0 0,-1-1 1 0 0,0 0-1 0 0,1 1 1 0 0,-1 0-1 0 0,-1-1 0 0 0,1 1 1 0 0,-1 0-1 0 0,1 0 1 0 0,-1 0-1 0 0,0 1 0 0 0,0-1 1 0 0,0 0-1 0 0,0 1 1 0 0,0 0-1 0 0,-1 0 1 0 0,1 0-1 0 0,-1 0 0 0 0,1 1 1 0 0,-1-1-1 0 0,0 1 1 0 0,0 0-1 0 0,1 0 1 0 0,-1 0-1 0 0,0 0 0 0 0,0 1 1 0 0,0 0-1 0 0,0 0 1 0 0,0 0-1 0 0,0 0 0 0 0,0 1 1 0 0,0-1-1 0 0,0 1 1 0 0,0 0-1 0 0,1 0 1 0 0,-1 0-1 0 0,0 1 0 0 0,1-1 1 0 0,-1 1-1 0 0,1 0 1 0 0,-1 0-1 0 0,1 0 0 0 0,0 1 1 0 0,0-1-1 0 0,0 1 1 0 0,-1 0 89 0 0,-4 5 19 0 0,1 0 0 0 0,-1 1 0 0 0,1 0 0 0 0,1 0 0 0 0,0 0 0 0 0,0 1 0 0 0,1 0 0 0 0,0 0 0 0 0,1 0 0 0 0,0 1 0 0 0,1 0 0 0 0,0-1 0 0 0,0 1 0 0 0,1 0 0 0 0,1 0 0 0 0,0 1 0 0 0,0-1 0 0 0,1 0 0 0 0,0 0 0 0 0,1 1 0 0 0,1-1 0 0 0,0 0 0 0 0,0 0 0 0 0,1 0 0 0 0,0-1 0 0 0,1 1 0 0 0,0-1 1 0 0,1 0-1 0 0,0 0 0 0 0,5 7-19 0 0,14 19 365 0 0,0-1 1 0 0,3-1 0 0 0,1-1 0 0 0,23 20-366 0 0,-12-12 108 0 0,8-4-637 0 0,-34-36-3161 0 0,-3-4-5564 0 0,-8 2 3029 0 0</inkml:trace>
  <inkml:trace contextRef="#ctx0" brushRef="#br0" timeOffset="8025.235">2375 2518 10698 0 0,'0'0'1209'0'0,"0"0"-219"0"0,0 0-139 0 0,0 0 31 0 0,0 0 89 0 0,0 0 33 0 0,0 0-48 0 0,0 0-136 0 0,0 0-140 0 0,0 0-127 0 0,0 0-95 0 0,0 0-74 0 0,0 0-64 0 0,-11 36-37 0 0,-38 113-52 0 0,-20 9 133 0 0,-76 132-633 0 0,111-203-2997 0 0,30-68-1763 0 0,3 0-3892 0 0,1-18 4752 0 0</inkml:trace>
  <inkml:trace contextRef="#ctx0" brushRef="#br0" timeOffset="8398.128">2425 2953 5713 0 0,'0'0'3048'0'0,"0"0"-1512"0"0,0 0-605 0 0,0 0 50 0 0,0 0 230 0 0,0 0 140 0 0,0 0-36 0 0,0 0-177 0 0,0 0-278 0 0,0 0-235 0 0,0 0-139 0 0,0 0-67 0 0,30-12-38 0 0,96-39-14 0 0,4 8 592 0 0,-60 38-894 0 0,-76 36-178 0 0,-84 78-2 0 0,23-38 35 0 0,57-58 90 0 0,-39 64 49 0 0,48-75-53 0 0,0 0 0 0 0,0 0 0 0 0,1 1 0 0 0,-1-1 0 0 0,1 0 0 0 0,-1 0 0 0 0,1 1 0 0 0,0-1 0 0 0,0 0 0 0 0,0 1 0 0 0,0-1 0 0 0,1 0 0 0 0,-1 1 0 0 0,0-1 0 0 0,1 0-1 0 0,0 0 1 0 0,-1 0 0 0 0,1 0 0 0 0,0 1 0 0 0,0-1 0 0 0,0 0 0 0 0,1 0 0 0 0,-1-1 0 0 0,0 1 0 0 0,1 0 0 0 0,-1 0 0 0 0,1-1 0 0 0,0 1 0 0 0,-1 0 0 0 0,1-1 0 0 0,0 0 0 0 0,0 1 0 0 0,0-1 0 0 0,0 0 0 0 0,0 0 0 0 0,2 0-6 0 0,9 4-22 0 0,0 0 1 0 0,0-2-1 0 0,0 1 1 0 0,0-2-1 0 0,0 0 1 0 0,1 0 0 0 0,-1-1-1 0 0,1-1 1 0 0,-1 0-1 0 0,1-1 1 0 0,-1-1-1 0 0,1 0 1 0 0,0-1 21 0 0,26-4-3458 0 0,-2-2-3343 0 0,-26 6-4023 0 0</inkml:trace>
  <inkml:trace contextRef="#ctx0" brushRef="#br0" timeOffset="9254.738">5254 3085 2753 0 0,'0'0'1062'0'0,"0"0"-235"0"0,0 0-28 0 0,0 0 249 0 0,0 0 185 0 0,0 0-1 0 0,0 0-169 0 0,0 0-222 0 0,0 0-147 0 0,0 0-73 0 0,0 0-43 0 0,0 0-67 0 0,0 0-73 0 0,5 8 1245 0 0,8-10-1221 0 0,-1-1 0 0 0,0 0 0 0 0,1-1-1 0 0,-1 0 1 0 0,0 0 0 0 0,-1-2 0 0 0,1 1 0 0 0,-1-2-1 0 0,0 1 1 0 0,-1-2 0 0 0,2-1-462 0 0,-3 4 195 0 0,35-26 150 0 0,-2-1 0 0 0,-1-2 0 0 0,-2-1 0 0 0,-2-2 0 0 0,21-27-345 0 0,-49 53 12 0 0,0-1 0 0 0,0 0 0 0 0,-1 0 0 0 0,0 0 0 0 0,-1-1 0 0 0,-1-1 0 0 0,0 1 0 0 0,-1-1 0 0 0,0 0 0 0 0,-1 0-1 0 0,-1 0 1 0 0,0-1 0 0 0,-1 1 0 0 0,1-11-12 0 0,-16-57-417 0 0,11 78 299 0 0,1-1 0 0 0,-1 0 0 0 0,0 1 1 0 0,0 0-1 0 0,0-1 0 0 0,-1 1 1 0 0,0 0-1 0 0,0 0 0 0 0,0 1 0 0 0,0-1 1 0 0,0 1-1 0 0,-1-1 0 0 0,1 1 0 0 0,-1 0 1 0 0,0 0-1 0 0,0 1 0 0 0,0-1 0 0 0,-1 1 1 0 0,1 0-1 0 0,-1 0 0 0 0,1 0 0 0 0,-1 0 1 0 0,1 1-1 0 0,-1 0 0 0 0,0 0 0 0 0,0 0 1 0 0,1 1-1 0 0,-1 0 0 0 0,0 0 0 0 0,0 0 1 0 0,0 0-1 0 0,0 1 0 0 0,1-1 0 0 0,-1 1 1 0 0,0 1-1 0 0,1-1 0 0 0,-1 1 0 0 0,0 0 118 0 0,-5 6 21 0 0,1 1-1 0 0,0 0 1 0 0,1 0 0 0 0,0 1-1 0 0,0 0 1 0 0,1 1-1 0 0,1 0 1 0 0,0 0-1 0 0,0 0 1 0 0,1 1-1 0 0,0 0 1 0 0,1 0-1 0 0,1 0 1 0 0,0 0-1 0 0,0 0 1 0 0,1 1-1 0 0,1-1 1 0 0,0 1-1 0 0,1 0 1 0 0,0-1 0 0 0,1 1-1 0 0,0 0 1 0 0,2 5-21 0 0,-1-3 69 0 0,1 0 0 0 0,0 0 0 0 0,1 0 0 0 0,0-1 0 0 0,2 0 0 0 0,-1 0 0 0 0,2 0 1 0 0,0-1-1 0 0,0 0 0 0 0,1 0 0 0 0,1-1 0 0 0,0 0 0 0 0,1 0 0 0 0,0-1 1 0 0,1 0-1 0 0,0-1 0 0 0,1 0 0 0 0,0-1 0 0 0,0-1 0 0 0,1 1 0 0 0,0-2 1 0 0,0 0-1 0 0,1-1 0 0 0,0 0 0 0 0,14 4-69 0 0,40-4-703 0 0,-46-9-2377 0 0,-3-3-4230 0 0,-13 2-1456 0 0</inkml:trace>
  <inkml:trace contextRef="#ctx0" brushRef="#br0" timeOffset="9508.613">6291 2437 12235 0 0,'0'0'964'0'0,"0"0"81"0"0,0 0 173 0 0,0 0 128 0 0,0 0-50 0 0,0 0-175 0 0,0 0-262 0 0,-23 35-209 0 0,-68 112-186 0 0,35-38 48 0 0,1 12-440 0 0,-36 72-328 0 0,14-72-3569 0 0,68-107 1854 0 0,-5 4-6227 0 0,12-13 666 0 0</inkml:trace>
  <inkml:trace contextRef="#ctx0" brushRef="#br0" timeOffset="9938.719">6246 2876 10162 0 0,'0'0'2051'0'0,"0"0"-1048"0"0,0 0-493 0 0,0 0 44 0 0,0 0 188 0 0,0 0 102 0 0,0 0-50 0 0,0 0-169 0 0,0 0-173 0 0,0 0-106 0 0,0 0-30 0 0,0 0-23 0 0,0 0-1 0 0,33-11 9 0 0,99-34-24 0 0,-45 28 316 0 0,-84 16-567 0 0,-1 1-24 0 0,-1-1-1 0 0,0 1 0 0 0,1-1 1 0 0,-1 1-1 0 0,0-1 0 0 0,1 1 1 0 0,-1 0-1 0 0,1 0 0 0 0,-1 0 1 0 0,1 0-1 0 0,-1 0 0 0 0,0 0 1 0 0,1 0-1 0 0,-1 0 0 0 0,1 0 1 0 0,-1 1-1 0 0,1-1 0 0 0,-1 1 1 0 0,0-1-1 0 0,1 1 0 0 0,-1-1 1 0 0,0 1-1 0 0,0 0 1 0 0,1 0-1 0 0,-1-1 0 0 0,0 1 1 0 0,0 0-1 0 0,0 0 0 0 0,0 0 1 0 0,0 0-1 0 0,0 1 0 0 0,0-1 1 0 0,0 0-1 0 0,-1 0 0 0 0,1 1-1 0 0,-2 10 41 0 0,-1-1-1 0 0,0 1 1 0 0,-1-1-1 0 0,-1 0 1 0 0,1 0-1 0 0,-2-1 1 0 0,0 1-1 0 0,0-1 1 0 0,-1 0-1 0 0,-5 8-40 0 0,-21 42 141 0 0,24-40-91 0 0,5-15-16 0 0,0 0 0 0 0,1 1 0 0 0,-1-1 0 0 0,1 1 1 0 0,0 0-1 0 0,1 0 0 0 0,0 0 0 0 0,0 0 0 0 0,0 0 0 0 0,0 0 0 0 0,1 0 1 0 0,0 0-1 0 0,1 0 0 0 0,-1 1-34 0 0,3-4 43 0 0,0 0-1 0 0,0 1 1 0 0,0-1 0 0 0,1-1 0 0 0,-1 1-1 0 0,0 0 1 0 0,1-1 0 0 0,0 0-1 0 0,0 0 1 0 0,0 0 0 0 0,0 0 0 0 0,0-1-1 0 0,0 1 1 0 0,0-1 0 0 0,0 0-1 0 0,1 0 1 0 0,-1-1 0 0 0,0 1 0 0 0,1-1-1 0 0,-1 0 1 0 0,0 0 0 0 0,1 0 0 0 0,-1-1-1 0 0,0 0 1 0 0,1 0 0 0 0,-1 0-1 0 0,4-1-42 0 0,53-21-220 0 0,-23 0-2845 0 0,-31 18 1649 0 0,6-3-4929 0 0,-3 1-4984 0 0</inkml:trace>
</inkml:ink>
</file>

<file path=ppt/ink/ink3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7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22605 0 0,'0'0'224'0'0,"0"0"-248"0"0,0 0-280 0 0,0 0-408 0 0,0 0-521 0 0,0 0-359 0 0,0 0-376 0 0,0 0-385 0 0,0 0-479 0 0,0 0-1249 0 0,0 0-3649 0 0</inkml:trace>
</inkml:ink>
</file>

<file path=ppt/ink/ink3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9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0 299 10242 0 0,'0'0'3652'0'0,"0"0"-2579"0"0,0 0-855 0 0,0 0 23 0 0,0 0 150 0 0,0 0 69 0 0,0 0-57 0 0,0 0-77 0 0,0 0-78 0 0,0 0-61 0 0,0 0 9 0 0,0 0 13 0 0,13 31 20 0 0,40 96 33 0 0,-25-75 374 0 0,-28-50-506 0 0,1-1 1 0 0,0 1-1 0 0,0 0 0 0 0,0-1 0 0 0,0 1 0 0 0,0-1 0 0 0,1 1 0 0 0,-1-1 0 0 0,0 1 0 0 0,1-1 0 0 0,-1 0 0 0 0,1 0 1 0 0,0 0-1 0 0,-1 0 0 0 0,1 0 0 0 0,0 0 0 0 0,-1 0 0 0 0,1 0 0 0 0,0-1 0 0 0,0 1 0 0 0,0-1 0 0 0,0 1 0 0 0,0-1 1 0 0,-1 0-1 0 0,1 0 0 0 0,0 0 0 0 0,0 0 0 0 0,0 0 0 0 0,0 0 0 0 0,0 0 0 0 0,0 0 0 0 0,0-1 0 0 0,0 1 0 0 0,0-1 1 0 0,-1 0-1 0 0,1 1 0 0 0,0-1 0 0 0,0 0 0 0 0,-1 0 0 0 0,1 0 0 0 0,-1 0 0 0 0,1-1 0 0 0,-1 1 0 0 0,1 0 0 0 0,-1-1 1 0 0,0 1-1 0 0,1-1 0 0 0,-1 1 0 0 0,0-1 0 0 0,0 1 0 0 0,0-1 0 0 0,0 0 0 0 0,0 0-130 0 0,59-129 1830 0 0,-50 102-1829 0 0,1 2 0 0 0,2 0 0 0 0,1 0-1 0 0,1 1 1 0 0,1 1 0 0 0,15-18-1 0 0,-20 28-235 0 0,5-4-709 0 0,-5 9-2479 0 0,-6 9-3889 0 0,-4 2 3088 0 0,-1-1-6901 0 0</inkml:trace>
  <inkml:trace contextRef="#ctx0" brushRef="#br0" timeOffset="362.02">624 409 4433 0 0,'0'0'3709'0'0,"0"0"-1263"0"0,0 0-309 0 0,0 0-28 0 0,0 0-230 0 0,0 0-363 0 0,0 0-313 0 0,0 0-188 0 0,0 0-133 0 0,0 0-112 0 0,0 0-75 0 0,0 0-100 0 0,0 0-90 0 0,27-24-55 0 0,84-77-71 0 0,-70 45 227 0 0,-39 54-588 0 0,0-1 0 0 0,-1 1 1 0 0,0-1-1 0 0,1 0 0 0 0,-1 0 0 0 0,0 1 0 0 0,-1-1 0 0 0,1 0 0 0 0,0 0 0 0 0,-1 0 0 0 0,1 0 0 0 0,-1 0 0 0 0,0 0 0 0 0,0 0 0 0 0,0 0 0 0 0,-1 0 0 0 0,1 0 0 0 0,-1 0 0 0 0,1 0 0 0 0,-1 0 0 0 0,0 1 0 0 0,0-1 0 0 0,0 0 0 0 0,-1 0 0 0 0,1 1 0 0 0,-1-1 1 0 0,1 1-1 0 0,-1-1 0 0 0,0 1 0 0 0,0 0 0 0 0,0-1 0 0 0,0 1 0 0 0,0 0 0 0 0,-1 0 0 0 0,1 1 0 0 0,-3-2-18 0 0,-1 1-64 0 0,1 1 0 0 0,-1 0 0 0 0,0 1-1 0 0,1-1 1 0 0,-1 1 0 0 0,0 0 0 0 0,0 1 0 0 0,0-1 0 0 0,1 1 0 0 0,-1 0 0 0 0,0 1-1 0 0,1-1 1 0 0,-1 1 0 0 0,1 0 0 0 0,0 1 0 0 0,-1-1 0 0 0,1 1 0 0 0,0 0 0 0 0,1 0 0 0 0,-1 1-1 0 0,0-1 1 0 0,1 1 0 0 0,0 0 0 0 0,0 0 0 0 0,0 1 0 0 0,-2 3 64 0 0,-3 3-127 0 0,1-1-1 0 0,1 2 1 0 0,0-1 0 0 0,0 1-1 0 0,1 0 1 0 0,0 0 0 0 0,2 1-1 0 0,-1-1 1 0 0,1 1 0 0 0,1 0-1 0 0,0 1 1 0 0,1-1 0 0 0,1 0-1 0 0,0 1 1 0 0,0-1 0 0 0,2 2 127 0 0,-1-7-143 0 0,0-1 0 0 0,1 1 0 0 0,0-1 0 0 0,1 1 0 0 0,0-1 0 0 0,0 0-1 0 0,0 0 1 0 0,1 0 0 0 0,0 0 0 0 0,0 0 0 0 0,1-1 0 0 0,0 1 0 0 0,0-1 0 0 0,1 0 0 0 0,0 0 0 0 0,0 0 0 0 0,0-1 0 0 0,0 0 0 0 0,1 0 0 0 0,0 0 0 0 0,0-1 0 0 0,0 0 0 0 0,1 0-1 0 0,-1 0 1 0 0,1-1 0 0 0,0 0 0 0 0,0 0 0 0 0,7 1 143 0 0,1 1-1031 0 0,18 3-1378 0 0,-9-6-3093 0 0,-7-2-3825 0 0</inkml:trace>
  <inkml:trace contextRef="#ctx0" brushRef="#br0" timeOffset="771.105">1009 424 2369 0 0,'0'0'1579'0'0,"0"0"278"0"0,0 0 537 0 0,0 0 336 0 0,0 0-68 0 0,0 0-315 0 0,0 0-351 0 0,0 0-344 0 0,0 0-267 0 0,0 0-213 0 0,0 0-207 0 0,0 0-165 0 0,32-10-140 0 0,100-36-93 0 0,-69 8 124 0 0,-51 25-501 0 0,154-119 556 0 0,-104 62-769 0 0,-56 61-1076 0 0,-14 25 271 0 0,5-10 821 0 0,1 0 0 0 0,-1 0 0 0 0,1 0-1 0 0,0 0 1 0 0,1 0 0 0 0,-1 0 0 0 0,1 1 0 0 0,1-1 0 0 0,-1 0-1 0 0,1 1 1 0 0,0-1 0 0 0,1 1 0 0 0,-1-1 0 0 0,1 0 0 0 0,0 1-1 0 0,1-1 1 0 0,0 0 0 0 0,0 0 0 0 0,0 0 0 0 0,1 0 0 0 0,-1 0-1 0 0,1-1 1 0 0,1 1 0 0 0,-1-1 0 0 0,1 0 0 0 0,0 0 0 0 0,0 0 0 0 0,1 0-1 0 0,-1-1 1 0 0,2 1 7 0 0,2 0 122 0 0,0-1-1 0 0,0 0 1 0 0,1 0-1 0 0,-1-1 1 0 0,1 0-1 0 0,0-1 1 0 0,0 0 0 0 0,0 0-1 0 0,0-1 1 0 0,0 0-1 0 0,0 0 1 0 0,0-1-1 0 0,1 0 1 0 0,-1-1-1 0 0,0 0 1 0 0,0-1-1 0 0,0 0 1 0 0,0 0-1 0 0,0-1 1 0 0,-1 0 0 0 0,1 0-1 0 0,-1-1 1 0 0,0 0-1 0 0,0-1 1 0 0,0 1-1 0 0,0-2 1 0 0,-1 1-1 0 0,0-1 1 0 0,0 0-1 0 0,2-3-121 0 0,10-11-56 0 0,0 0 0 0 0,-1-1 0 0 0,-2 0 0 0 0,0-2 0 0 0,-1 0 0 0 0,9-20 56 0 0,16-38-7629 0 0,-31 65-3399 0 0</inkml:trace>
</inkml:ink>
</file>

<file path=ppt/ink/ink3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8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7 4153 0 0,'0'0'2864'0'0,"0"0"-1410"0"0,0 0-354 0 0,0 0 59 0 0,0 0 107 0 0,0 0 18 0 0,0 0-66 0 0,0 0-157 0 0,0 0-228 0 0,0 0-184 0 0,0 0-156 0 0,-16-2-129 0 0,-54-2-99 0 0,7 32 59 0 0,51-19-259 0 0,-16 11-19 0 0,0 1 1 0 0,2 2-1 0 0,0 1 0 0 0,2 1 1 0 0,0 1-1 0 0,2 1 1 0 0,1 1-1 0 0,1 1 0 0 0,2 1 1 0 0,1 0-1 0 0,1 1 0 0 0,1 1 1 0 0,2 1-1 0 0,2 0 0 0 0,0 0 1 0 0,3 1-1 0 0,-4 29-46 0 0,11-53-6 0 0,0 0 0 0 0,1 0 0 0 0,0 0 0 0 0,1 0-1 0 0,0 0 1 0 0,0 0 0 0 0,2-1 0 0 0,-1 1 0 0 0,1 0 0 0 0,0-1-1 0 0,1 0 1 0 0,0 0 0 0 0,0 0 0 0 0,1 0 0 0 0,0-1 0 0 0,1 1-1 0 0,0-1 1 0 0,0-1 0 0 0,1 1 0 0 0,0-1 0 0 0,0 0 0 0 0,1-1 0 0 0,-1 1-1 0 0,1-1 1 0 0,1-1 0 0 0,2 2 6 0 0,16 4 109 0 0,1 0-1 0 0,-1-2 1 0 0,2-1 0 0 0,-1-1-1 0 0,1-2 1 0 0,0 0 0 0 0,0-2-1 0 0,0-2 1 0 0,0 0 0 0 0,0-2-1 0 0,1-1 1 0 0,-1-2 0 0 0,-1 0-1 0 0,1-2 1 0 0,0-1 0 0 0,-1-2-1 0 0,-1 0 1 0 0,0-2 0 0 0,21-11-109 0 0,-39 19 80 0 0,0 0-1 0 0,0-1 1 0 0,-1 0 0 0 0,1-1 0 0 0,-1 1 0 0 0,0-1 0 0 0,0-1 0 0 0,0 0 0 0 0,-1 0 0 0 0,0 0 0 0 0,0-1 0 0 0,0 0 0 0 0,-1-1 0 0 0,0 1 0 0 0,-1-1 0 0 0,0 0 0 0 0,0-1 0 0 0,0 1 0 0 0,-1-1 0 0 0,-1 0 0 0 0,1 0 0 0 0,-2 0 0 0 0,1 0 0 0 0,-1 0 0 0 0,0-1 0 0 0,-1 1 0 0 0,0-1 0 0 0,-1-3-80 0 0,-1 7-12 0 0,0 0 1 0 0,-1 0 0 0 0,0 1-1 0 0,-1-1 1 0 0,1 0 0 0 0,-1 1-1 0 0,0 0 1 0 0,0 0 0 0 0,-1 0 0 0 0,1 0-1 0 0,-1 0 1 0 0,0 1 0 0 0,0-1-1 0 0,-1 1 1 0 0,1 0 0 0 0,-1 1-1 0 0,0-1 1 0 0,0 1 0 0 0,-1 0-1 0 0,1 0 1 0 0,0 0 0 0 0,-1 1-1 0 0,0 0 1 0 0,0 0 11 0 0,-12-4-72 0 0,0 1 0 0 0,0 0 0 0 0,0 2 1 0 0,-1 0-1 0 0,1 1 0 0 0,-1 1 0 0 0,-4 0 72 0 0,17 1-30 0 0,-1 0 0 0 0,1 0 1 0 0,-1 1-1 0 0,1 0 0 0 0,-1 0 0 0 0,1 0 1 0 0,0 1-1 0 0,0 0 0 0 0,0 0 0 0 0,0 1 0 0 0,0-1 1 0 0,0 1-1 0 0,0 1 0 0 0,1-1 0 0 0,0 1 1 0 0,0 0-1 0 0,0 0 0 0 0,0 0 0 0 0,0 1 1 0 0,1 0-1 0 0,0 0 0 0 0,-1 1 30 0 0,4-4-2 0 0,0-1-1 0 0,0 0 0 0 0,0 1 1 0 0,1-1-1 0 0,-1 1 1 0 0,1-1-1 0 0,-1 1 1 0 0,1-1-1 0 0,0 1 1 0 0,-1-1-1 0 0,1 1 1 0 0,0 0-1 0 0,0-1 1 0 0,0 1-1 0 0,0-1 0 0 0,0 1 1 0 0,0 0-1 0 0,1-1 1 0 0,-1 1-1 0 0,1-1 1 0 0,-1 1-1 0 0,1-1 1 0 0,-1 1-1 0 0,1-1 1 0 0,0 1-1 0 0,0-1 1 0 0,-1 0-1 0 0,1 1 0 0 0,0-1 1 0 0,0 0-1 0 0,0 0 1 0 0,1 0-1 0 0,-1 0 1 0 0,0 0-1 0 0,0 0 1 0 0,1 0-1 0 0,-1 0 1 0 0,0 0-1 0 0,1 0 1 0 0,-1-1-1 0 0,1 1 3 0 0,63 18 492 0 0,-20-16-270 0 0,-1-2-1 0 0,0-2 1 0 0,1-1-1 0 0,-1-3 1 0 0,0-1-1 0 0,-1-3 1 0 0,1-1 0 0 0,7-5-222 0 0,151-30 237 0 0,-198 43 161 0 0,1 2-3702 0 0,-4 6-6873 0 0,-1-2-960 0 0</inkml:trace>
  <inkml:trace contextRef="#ctx0" brushRef="#br0" timeOffset="252.307">1445 592 15739 0 0,'0'0'953'0'0,"0"0"-417"0"0,0 0-64 0 0,0 0 64 0 0,0 0 16 0 0,0 0-104 0 0,0 0-192 0 0,0 0-120 0 0,0 0-64 0 0,0 0-64 0 0,0 0-48 0 0,0 0-160 0 0,0 0-256 0 0,0 0-408 0 0,0 159-888 0 0,1-159-1609 0 0,-1 3-2384 0 0,2-3-1545 0 0</inkml:trace>
  <inkml:trace contextRef="#ctx0" brushRef="#br0" timeOffset="493.097">1301 106 16379 0 0,'0'0'969'0'0,"0"0"-25"0"0,0 0-224 0 0,0 0-232 0 0,0 0-176 0 0,0 0-192 0 0,0 0-232 0 0,0 0-304 0 0,0 0-96 0 0,0 0-72 0 0,0 0-200 0 0,0 0-425 0 0,0 0-1127 0 0,0 0-2353 0 0,13 52-4601 0 0</inkml:trace>
</inkml:ink>
</file>

<file path=ppt/ink/ink3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4.1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0 12067 0 0,'0'0'773'0'0,"0"0"-238"0"0,0 0 102 0 0,0 0 296 0 0,0 0 208 0 0,0 0 10 0 0,0 0-201 0 0,0 0-282 0 0,-10 35-266 0 0,-29 107-198 0 0,4-39-125 0 0,9-48-2197 0 0,17-36-5394 0 0,6-12-2398 0 0</inkml:trace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10.0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 7658 0 0,'0'0'2123'0'0,"0"0"-1134"0"0,0 0-349 0 0,0 0 115 0 0,0 0 229 0 0,0 0 177 0 0,0 0-10 0 0,0 0-127 0 0,0 0-181 0 0,0 0-190 0 0,0 0-110 0 0,0 0-95 0 0,34-2-89 0 0,108-7-74 0 0,-44 20 37 0 0,-10 13-326 0 0,31 9-2326 0 0,-40-17-6960 0 0,-59-15 976 0 0</inkml:trace>
</inkml:ink>
</file>

<file path=ppt/ink/ink3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2.8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0 772 0 0 0,'0'0'652'0'0,"0"0"686"0"0,0 0 279 0 0,0 0 5 0 0,32 1-94 0 0,97 0-90 0 0,-43-22 1060 0 0,110-94 1279 0 0,-145 81-3277 0 0,-9 5-308 0 0,-1-2 0 0 0,-2-2 1 0 0,-1-1-1 0 0,-2-1 0 0 0,-1-3 0 0 0,-2-1 0 0 0,19-29-192 0 0,-47 60-16 0 0,0 0-1 0 0,0-1 0 0 0,-1 0 0 0 0,0 0 0 0 0,0-1 0 0 0,-1 1 0 0 0,0-1 0 0 0,-1 1 0 0 0,0-1 0 0 0,0 0 0 0 0,-1 0 0 0 0,-1 0 0 0 0,1 0 17 0 0,-2 8-45 0 0,1 0 0 0 0,0 0 0 0 0,0 0-1 0 0,0 0 1 0 0,-1 0 0 0 0,1 1-1 0 0,-1-1 1 0 0,0 0 0 0 0,1 0 0 0 0,-1 1-1 0 0,0-1 1 0 0,0 1 0 0 0,0-1-1 0 0,0 0 1 0 0,0 1 0 0 0,0 0 0 0 0,-1-1-1 0 0,1 1 1 0 0,0 0 0 0 0,-1 0-1 0 0,1-1 1 0 0,-1 1 0 0 0,1 0-1 0 0,-1 0 1 0 0,0 1 0 0 0,1-1 0 0 0,-1 0-1 0 0,0 1 1 0 0,0-1 0 0 0,1 1-1 0 0,-1-1 1 0 0,0 1 0 0 0,0 0 0 0 0,0 0-1 0 0,0-1 1 0 0,1 1 0 0 0,-1 1-1 0 0,0-1 1 0 0,0 0 0 0 0,0 0 0 0 0,0 1-1 0 0,1-1 46 0 0,-74 30-1954 0 0,61-17 1935 0 0,0-1 1 0 0,1 1 0 0 0,0 1 0 0 0,2 1 0 0 0,-1-1 0 0 0,2 2-1 0 0,0 0 1 0 0,0 0 0 0 0,2 0 0 0 0,0 1 0 0 0,1 0-1 0 0,1 1 1 0 0,0 0 0 0 0,1 0 0 0 0,1 0 0 0 0,1 0 0 0 0,1 1-1 0 0,0 0 1 0 0,2 16 18 0 0,1-28 59 0 0,0 1 1 0 0,1 0-1 0 0,0-1 0 0 0,0 1 0 0 0,1-1 0 0 0,0 0 1 0 0,0 0-1 0 0,0 0 0 0 0,1 0 0 0 0,0 0 0 0 0,1-1 1 0 0,0 0-1 0 0,0 0 0 0 0,0 0 0 0 0,0 0 0 0 0,1-1 1 0 0,0 0-1 0 0,0 0 0 0 0,0 0 0 0 0,1-1 0 0 0,0 0 1 0 0,0-1-1 0 0,0 1 0 0 0,0-1 0 0 0,6 1-59 0 0,9 4 234 0 0,-1-2 1 0 0,2 0-1 0 0,-1-2 0 0 0,1 0 0 0 0,-1-2 1 0 0,1 0-1 0 0,0-2 0 0 0,7 0-234 0 0,-6-3 123 0 0,0 0 1 0 0,0-2-1 0 0,-1 0 0 0 0,1-2 0 0 0,-1-1 0 0 0,-1 0 1 0 0,1-2-1 0 0,-2 0 0 0 0,1-2 0 0 0,-1 0 0 0 0,-1-2 0 0 0,0 0 1 0 0,-1-1-1 0 0,-1-1 0 0 0,0 0 0 0 0,-1-2 0 0 0,-1 0 0 0 0,-1-1 1 0 0,0 0-1 0 0,-2-1 0 0 0,0-1 0 0 0,10-22-123 0 0,-20 36-58 0 0,0 0 0 0 0,0 0 0 0 0,0-1 1 0 0,-1 0-1 0 0,0 1 0 0 0,-1-1 0 0 0,0 0 0 0 0,0 0 0 0 0,0 0 0 0 0,-1 0 0 0 0,-1 1 0 0 0,0-8 58 0 0,-35 19-2132 0 0,28 2 2071 0 0,1 1 1 0 0,0 0-1 0 0,0 0 0 0 0,1 1 1 0 0,0-1-1 0 0,0 2 0 0 0,1-1 1 0 0,0 0-1 0 0,0 1 0 0 0,1 0 1 0 0,0 0-1 0 0,1 1 0 0 0,0-1 1 0 0,1 0-1 0 0,-1 1 1 0 0,2 0-1 0 0,-1 0 0 0 0,2-1 1 0 0,-1 1-1 0 0,1 0 0 0 0,1 5 61 0 0,2-9 65 0 0,0-1 0 0 0,0 0 0 0 0,0 0 0 0 0,1 0 0 0 0,-1 0-1 0 0,1 0 1 0 0,1-1 0 0 0,-1 0 0 0 0,1 1 0 0 0,-1-2 0 0 0,1 1 0 0 0,0-1 0 0 0,1 1-1 0 0,-1-1 1 0 0,0-1 0 0 0,1 1 0 0 0,0-1 0 0 0,-1 0 0 0 0,1 0 0 0 0,0-1 0 0 0,0 1-1 0 0,0-1 1 0 0,0-1 0 0 0,0 1 0 0 0,6-1-65 0 0,9 0 194 0 0,1 0 0 0 0,0-1 0 0 0,-1-1 1 0 0,1-2-1 0 0,-1 0 0 0 0,0-1 0 0 0,0-1 0 0 0,0-1 0 0 0,-1 0 1 0 0,0-2-1 0 0,0-1 0 0 0,-1 0 0 0 0,0-1 0 0 0,-1-1 0 0 0,-1-1 0 0 0,0 0 1 0 0,0-2-1 0 0,-1 0 0 0 0,-1 0 0 0 0,-1-1 0 0 0,0-1 0 0 0,-1-1 1 0 0,-1 0-1 0 0,-1 0 0 0 0,0-1 0 0 0,-1-1 0 0 0,-2 0 0 0 0,0 0 1 0 0,3-10-195 0 0,-8 17-18 0 0,1 1-66 0 0,0 0 1 0 0,-1 0-1 0 0,0 0 1 0 0,-1-1 0 0 0,-1 1-1 0 0,0-1 1 0 0,0 0-1 0 0,-1 1 1 0 0,-1-1-1 0 0,-1-2 84 0 0,2 13-49 0 0,-1 0-1 0 0,0 1 1 0 0,1-1-1 0 0,-1 0 0 0 0,0 0 1 0 0,0 1-1 0 0,0-1 1 0 0,0 1-1 0 0,0-1 0 0 0,-1 1 1 0 0,1-1-1 0 0,0 1 1 0 0,-1 0-1 0 0,1 0 1 0 0,-1-1-1 0 0,1 1 0 0 0,-1 0 1 0 0,1 0-1 0 0,-1 1 1 0 0,0-1-1 0 0,0 0 0 0 0,1 0 1 0 0,-1 1-1 0 0,0-1 1 0 0,0 1-1 0 0,0 0 0 0 0,0 0 1 0 0,0-1-1 0 0,0 1 1 0 0,1 0-1 0 0,-1 1 1 0 0,0-1-1 0 0,0 0 0 0 0,0 0 1 0 0,0 1-1 0 0,0-1 1 0 0,1 1-1 0 0,-1 0 0 0 0,0-1 1 0 0,0 1-1 0 0,1 0 1 0 0,-1 0-1 0 0,0 0 1 0 0,1 0-1 0 0,-1 0 0 0 0,1 1 1 0 0,0-1-1 0 0,-1 0 1 0 0,1 1-1 0 0,0-1 0 0 0,0 1 1 0 0,0-1-1 0 0,0 1 1 0 0,0 0-1 0 0,0 0 50 0 0,-12 18 82 0 0,1 0-1 0 0,1 1 0 0 0,1 1 1 0 0,1 0-1 0 0,1 0 1 0 0,1 1-1 0 0,1 0 1 0 0,1 0-1 0 0,1 1 0 0 0,1-1 1 0 0,1 1-1 0 0,1 0 1 0 0,2 0-1 0 0,0-1 1 0 0,1 5-82 0 0,0-9-84 0 0,0 1 1 0 0,2-1 0 0 0,0 0 0 0 0,1-1 0 0 0,0 1-1 0 0,2-1 1 0 0,0 0 0 0 0,1 0 0 0 0,1-1-1 0 0,0 0 1 0 0,2-1 0 0 0,0 0 0 0 0,0 0 0 0 0,2-1-1 0 0,5 5 84 0 0,-5-11-2629 0 0,-1-7-5827 0 0,-10-2 2039 0 0</inkml:trace>
  <inkml:trace contextRef="#ctx0" brushRef="#br0" timeOffset="262.742">2252 356 12555 0 0,'0'0'1815'0'0,"0"0"-882"0"0,0 0-222 0 0,0 0 187 0 0,0 0 142 0 0,0 0-59 0 0,0 0-208 0 0,0 0-252 0 0,0 0-228 0 0,-10 33-129 0 0,-31 104-65 0 0,27-45 13 0 0,27 15-1375 0 0,-13-82-3093 0 0,0-14-2866 0 0,0-7-832 0 0</inkml:trace>
  <inkml:trace contextRef="#ctx0" brushRef="#br0" timeOffset="510.74">1900 393 10322 0 0,'0'0'1060'0'0,"0"0"-430"0"0,0 0-63 0 0,0 0 200 0 0,0 0 213 0 0,0 0 108 0 0,0 0-18 0 0,0 0-82 0 0,0 0-84 0 0,0 0-120 0 0,0 0-149 0 0,32-7-122 0 0,102-20-134 0 0,-20 16 208 0 0,64 18-643 0 0,-104 16-5853 0 0,-70-22 4762 0 0,0 1-528 0 0,-1 0-3553 0 0,-1 1-2031 0 0</inkml:trace>
  <inkml:trace contextRef="#ctx0" brushRef="#br0" timeOffset="776.809">1998 758 7602 0 0,'0'0'3299'0'0,"0"0"-2227"0"0,0 0-470 0 0,0 0 366 0 0,0 0 322 0 0,0 0 48 0 0,0 0-164 0 0,0 0-239 0 0,0 0-210 0 0,0 0-148 0 0,0 0-132 0 0,0 0-104 0 0,33-2-81 0 0,108-7-84 0 0,87-21-2241 0 0,-182 23-2644 0 0,-33 4 1161 0 0,4 2-6934 0 0</inkml:trace>
</inkml:ink>
</file>

<file path=ppt/ink/ink3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7.8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5505 0 0,'0'0'2707'0'0,"0"0"-1538"0"0,0 0-512 0 0,0 0 198 0 0,0 0 367 0 0,0 0 295 0 0,0 0 42 0 0,0 0-182 0 0,0 0-249 0 0,0 0-221 0 0,0 0-195 0 0,33 0-155 0 0,108-1-127 0 0,10-20 258 0 0,28-5-1363 0 0,-159 24-58 0 0,17-2-1388 0 0,-12 3-3592 0 0,-9 1-5075 0 0</inkml:trace>
</inkml:ink>
</file>

<file path=ppt/ink/ink3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6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 2328 0 0,'0'0'1798'0'0,"0"0"-663"0"0,0 0-185 0 0,0 0 119 0 0,0 0 163 0 0,0 0 63 0 0,0 0-141 0 0,0 0-274 0 0,0 0-278 0 0,0 0-186 0 0,0 0-59 0 0,0 0 33 0 0,0 0 80 0 0,1 12 22 0 0,10 185 1765 0 0,-7 21-1552 0 0,-26-144-2017 0 0,21-71 356 0 0,-1-6-10126 0 0,1 0 8982 0 0,1 2 20 0 0</inkml:trace>
  <inkml:trace contextRef="#ctx0" brushRef="#br0" timeOffset="376.256">0 27 2897 0 0,'0'0'1475'0'0,"0"0"-403"0"0,0 0-64 0 0,0 0 136 0 0,0 0 134 0 0,0 0 8 0 0,0 0-94 0 0,0 0-104 0 0,0 0-65 0 0,0 0-43 0 0,0 0-78 0 0,0 0-72 0 0,30-3-77 0 0,93-10-97 0 0,160 3 1546 0 0,-268 10-2581 0 0,0 1 0 0 0,0 0 0 0 0,1 2 0 0 0,-1-1 0 0 0,0 2 0 0 0,0 0 0 0 0,-1 1 0 0 0,11 4 379 0 0,-15 2-4776 0 0,-8-3-2364 0 0,-2-5 2302 0 0</inkml:trace>
  <inkml:trace contextRef="#ctx0" brushRef="#br0" timeOffset="615.834">28 531 4337 0 0,'0'0'2705'0'0,"0"0"-1457"0"0,0 0-239 0 0,0 0 326 0 0,0 0 259 0 0,0 0 28 0 0,0 0-133 0 0,0 0-184 0 0,0 0-197 0 0,30-4-211 0 0,98-15-209 0 0,98-9 149 0 0,-180 22-2911 0 0,-16 1-6292 0 0,-19 5-1368 0 0</inkml:trace>
  <inkml:trace contextRef="#ctx0" brushRef="#br0" timeOffset="1453.176">635 594 112 0 0,'0'0'1288'0'0,"0"0"-877"0"0,0 0-92 0 0,0 0 298 0 0,0 0 298 0 0,0 0 204 0 0,0 0 32 0 0,0 0-112 0 0,0 0-172 0 0,0 0-159 0 0,0 0-108 0 0,0 0-75 0 0,-2 19 20 0 0,-1 4-255 0 0,-2 11-24 0 0,1 4 5275 0 0,2-90-579 0 0,9-77-3816 0 0,-4 114-1139 0 0,1 0 0 0 0,0 0 0 0 0,1 0-1 0 0,1 1 1 0 0,0 0 0 0 0,1 0 0 0 0,0 0 0 0 0,1 1 0 0 0,1 0 0 0 0,0 1 0 0 0,9-10-7 0 0,-18 22-75 0 0,1-1-1 0 0,0 0 1 0 0,-1 0 0 0 0,1 1 0 0 0,0-1 0 0 0,-1 1 0 0 0,1-1 0 0 0,0 0-1 0 0,0 1 1 0 0,-1 0 0 0 0,1-1 0 0 0,0 1 0 0 0,0-1 0 0 0,0 1-1 0 0,0 0 1 0 0,-1-1 0 0 0,1 1 0 0 0,0 0 0 0 0,0 0 0 0 0,0 0 0 0 0,0 0-1 0 0,0 0 1 0 0,0 0 0 0 0,0 0 0 0 0,0 0 0 0 0,0 0 0 0 0,-1 0-1 0 0,1 1 1 0 0,0-1 0 0 0,0 0 0 0 0,0 1 0 0 0,0-1 0 0 0,0 0 0 0 0,-1 1-1 0 0,1-1 1 0 0,0 1 0 0 0,0-1 0 0 0,0 1 75 0 0,14 17-8008 0 0,-12-14 4927 0 0,-1 0-5471 0 0</inkml:trace>
  <inkml:trace contextRef="#ctx0" brushRef="#br0" timeOffset="1823.545">952 428 4585 0 0,'0'0'1211'0'0,"0"0"-367"0"0,0 0-17 0 0,0 0 220 0 0,0 0 101 0 0,0 0-77 0 0,0 0-244 0 0,0 0-292 0 0,0 0-257 0 0,0 0-171 0 0,0 0-79 0 0,0 0-36 0 0,0 0-3 0 0,-12 29-1 0 0,-37 91 12 0 0,39-74 17 0 0,13-43-11 0 0,0 0 143 0 0,0-1-1 0 0,1 1 1 0 0,-1-1 0 0 0,1 0 0 0 0,-1 0-1 0 0,1-1 1 0 0,0 1 0 0 0,-1-1 0 0 0,1 0-1 0 0,0 0 1 0 0,0 0 0 0 0,0 0 0 0 0,0-1-1 0 0,0 1 1 0 0,0-1 0 0 0,0 0 0 0 0,0 0-1 0 0,0-1 1 0 0,0 1 0 0 0,0-1-1 0 0,0 0 1 0 0,0 0 0 0 0,0 0 0 0 0,-1-1-1 0 0,1 1 1 0 0,0-1 0 0 0,-1 0 0 0 0,1 0-1 0 0,-1 0 1 0 0,0 0 0 0 0,1-1 0 0 0,-1 1-1 0 0,0-1 1 0 0,-1 0 0 0 0,1 0-1 0 0,1-2-148 0 0,4-2 140 0 0,-1-1 0 0 0,0 0 0 0 0,0-1 0 0 0,-1 1 0 0 0,0-1 0 0 0,-1-1 0 0 0,0 1-1 0 0,0-1 1 0 0,-1 0 0 0 0,0 0 0 0 0,-1 0 0 0 0,0 0 0 0 0,-1-1 0 0 0,0 1 0 0 0,0-1-1 0 0,-1 1 1 0 0,-1-2-140 0 0,0 11-44 0 0,0-1 0 0 0,0 1 0 0 0,-1 0 0 0 0,1-1 0 0 0,0 1 0 0 0,-1-1 0 0 0,0 1 0 0 0,1 0-1 0 0,-1-1 1 0 0,0 1 0 0 0,1 0 0 0 0,-1 0 0 0 0,0 0 0 0 0,0-1 0 0 0,0 1 0 0 0,0 0 0 0 0,0 0 0 0 0,-1 0 0 0 0,1 1-1 0 0,0-1 1 0 0,0 0 0 0 0,-1 0 0 0 0,1 1 0 0 0,0-1 0 0 0,-1 1 0 0 0,1-1 0 0 0,0 1 0 0 0,-1-1 0 0 0,1 1 0 0 0,-1 0-1 0 0,1 0 1 0 0,-1 0 0 0 0,1-1 0 0 0,-1 2 0 0 0,1-1 0 0 0,0 0 0 0 0,-1 0 0 0 0,1 0 0 0 0,-1 1 0 0 0,0-1 44 0 0,-60 16-7867 0 0,46-8 2546 0 0,2 0 40 0 0</inkml:trace>
  <inkml:trace contextRef="#ctx0" brushRef="#br0" timeOffset="2284.467">1362 413 1928 0 0,'0'0'741'0'0,"0"0"-173"0"0,0 0 149 0 0,0 0 318 0 0,0 0 263 0 0,0 0 19 0 0,0 0-126 0 0,0 0-227 0 0,0 0-275 0 0,0 0-213 0 0,0 0-148 0 0,0 0-136 0 0,-26 22-127 0 0,-81 66-77 0 0,79-49-32 0 0,29-33 28 0 0,1-2 119 0 0,0 0-1 0 0,0 1 0 0 0,1-1 1 0 0,-1-1-1 0 0,1 1 1 0 0,0 0-1 0 0,0-1 1 0 0,0 1-1 0 0,1-1 0 0 0,-1 0 1 0 0,1 0-1 0 0,0 0 1 0 0,0-1-1 0 0,0 1 1 0 0,0-1-1 0 0,0 0 1 0 0,0 0-1 0 0,0 0 0 0 0,1-1 1 0 0,-1 1-1 0 0,1-1 1 0 0,-1 0-1 0 0,1-1 1 0 0,0 1-1 0 0,-1-1 1 0 0,1 0-1 0 0,0 0 0 0 0,-1 0 1 0 0,1 0-1 0 0,0-1 1 0 0,-1 0-1 0 0,4-1-102 0 0,3 0 347 0 0,-1 0 0 0 0,0-1 0 0 0,0 0 0 0 0,0 0 0 0 0,0-1 0 0 0,-1-1-1 0 0,1 1 1 0 0,-1-2 0 0 0,0 1 0 0 0,0-1 0 0 0,-1-1 0 0 0,0 1 0 0 0,0-1 0 0 0,-1-1 0 0 0,1 1 0 0 0,3-7-347 0 0,94-144 1469 0 0,-99 148-1502 0 0,0 0-1 0 0,0-1 1 0 0,-1 1-1 0 0,-1-1 0 0 0,1 0 1 0 0,-2 0-1 0 0,0 0 1 0 0,0 0-1 0 0,-1-1 0 0 0,0 1 1 0 0,-1-1-1 0 0,0 1 1 0 0,-1-1-1 0 0,-1 0 0 0 0,1 1 1 0 0,-3-10 33 0 0,0 17-138 0 0,1 0 0 0 0,-1-1 0 0 0,1 2 0 0 0,-1-1 0 0 0,0 0 0 0 0,-1 0 0 0 0,1 1-1 0 0,-1 0 1 0 0,1 0 0 0 0,-1 0 0 0 0,0 0 0 0 0,0 0 0 0 0,0 1 0 0 0,0 0 0 0 0,-1 0 0 0 0,1 0 0 0 0,-1 0 0 0 0,1 1 0 0 0,-1 0 0 0 0,0 0 0 0 0,1 0 0 0 0,-1 0 0 0 0,0 1 0 0 0,0-1 0 0 0,0 1 0 0 0,0 1 0 0 0,1-1 0 0 0,-1 1 0 0 0,0 0-1 0 0,0 0 1 0 0,1 0 0 0 0,-1 0 0 0 0,1 1 0 0 0,-1 0 0 0 0,1 0 0 0 0,0 0 0 0 0,-1 0 0 0 0,1 1 0 0 0,-3 3 138 0 0,-3-1-112 0 0,0 1 0 0 0,0 1 0 0 0,1 0 0 0 0,0 1 1 0 0,0-1-1 0 0,1 2 0 0 0,0-1 0 0 0,1 1 0 0 0,0 0 0 0 0,0 1 0 0 0,1-1 0 0 0,0 1 0 0 0,0 1 1 0 0,1-1-1 0 0,1 1 0 0 0,0 0 0 0 0,0 0 0 0 0,1 0 0 0 0,0 1 0 0 0,0 5 112 0 0,3-10 27 0 0,0 0 0 0 0,0 0 0 0 0,0 0 0 0 0,1 0 0 0 0,0 0 0 0 0,0 0 0 0 0,0 0 0 0 0,1-1 0 0 0,0 1 0 0 0,1-1 0 0 0,-1 1 0 0 0,1-1 0 0 0,1 0 0 0 0,-1 0 0 0 0,1 0 0 0 0,0 0 0 0 0,0-1 0 0 0,1 1 0 0 0,-1-1-1 0 0,1 0 1 0 0,0-1 0 0 0,1 1 0 0 0,2 1-27 0 0,6 4 80 0 0,1-1 0 0 0,1 0 0 0 0,0-1 0 0 0,0 0 0 0 0,1-2 0 0 0,0 0 0 0 0,0 0-1 0 0,0-2 1 0 0,1 0 0 0 0,-1-1 0 0 0,3-1-80 0 0,72 4-6572 0 0,-76-6-1931 0 0</inkml:trace>
</inkml:ink>
</file>

<file path=ppt/ink/ink3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31.4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8514 0 0,'0'0'1229'0'0,"0"0"-391"0"0,0 0-329 0 0,0 0-34 0 0,0 0 129 0 0,0 0 135 0 0,0 0 87 0 0,0 0-34 0 0,0 0-157 0 0,0 0-202 0 0,-6 24-184 0 0,-45 158 30 0 0,42-154-948 0 0,-17 59 1484 0 0,19-58-4082 0 0,2 0-4035 0 0,4-25 1603 0 0</inkml:trace>
</inkml:ink>
</file>

<file path=ppt/ink/ink3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31.7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184 174 3689 0 0,'0'0'699'0'0,"0"0"235"0"0,0 0 360 0 0,0 0 296 0 0,-4 32 89 0 0,-14 102-88 0 0,-19 241 2104 0 0,17-232-6307 0 0,12-121-952 0 0,1-11-3452 0 0,4-10 5037 0 0</inkml:trace>
  <inkml:trace contextRef="#ctx0" brushRef="#br0" timeOffset="479.919">0 26 1936 0 0,'0'0'4000'0'0,"0"0"-2657"0"0,0 0-762 0 0,0 0-2 0 0,0 0 65 0 0,0 0 44 0 0,0 0-27 0 0,0 0-53 0 0,35-5-23 0 0,110-15-13 0 0,-56 29 278 0 0,-73-3-646 0 0,5 0 27 0 0,0 1 0 0 0,-1 1 0 0 0,1 1 0 0 0,-2 0 0 0 0,1 2-1 0 0,-2 0 1 0 0,1 1 0 0 0,-1 1 0 0 0,-1 0 0 0 0,-1 2 0 0 0,0 0 0 0 0,5 6-231 0 0,-18-17 37 0 0,-1-1 1 0 0,1 1-1 0 0,-1 0 0 0 0,1 0 0 0 0,-1 0 1 0 0,0 0-1 0 0,-1 0 0 0 0,1 1 0 0 0,-1-1 1 0 0,0 0-1 0 0,0 1 0 0 0,0-1 0 0 0,0 1 1 0 0,-1-1-1 0 0,0 1 0 0 0,0-1 1 0 0,0 1-1 0 0,0-1 0 0 0,-1 1 0 0 0,0-1 1 0 0,0 1-1 0 0,0-1 0 0 0,0 1 0 0 0,-1-1 1 0 0,0 0-1 0 0,0 0 0 0 0,0 0 0 0 0,0 0 1 0 0,0 0-1 0 0,-1 0 0 0 0,0-1 0 0 0,0 1 1 0 0,-2 1-38 0 0,-14 12 64 0 0,0 0-1 0 0,0-2 1 0 0,-2-1 0 0 0,0 0 0 0 0,-1-1 0 0 0,-17 7-64 0 0,-12 7 63 0 0,25-13-14 0 0,17-10-4 0 0,-1 1 1 0 0,1 0-1 0 0,0 0 1 0 0,0 1-1 0 0,1 0 0 0 0,0 1 1 0 0,0 0-1 0 0,0 0 1 0 0,1 1-1 0 0,-2 2-45 0 0,8-8 9 0 0,0 0-1 0 0,0 0 1 0 0,0 0 0 0 0,1-1-1 0 0,-1 1 1 0 0,1 0-1 0 0,0 0 1 0 0,-1 0 0 0 0,1 0-1 0 0,0 0 1 0 0,0 0-1 0 0,0 0 1 0 0,1 0 0 0 0,-1 0-1 0 0,0 0 1 0 0,1 0-1 0 0,-1 0 1 0 0,1 0 0 0 0,0 0-1 0 0,-1-1 1 0 0,1 1-1 0 0,0 0 1 0 0,0 0 0 0 0,0-1-1 0 0,0 1 1 0 0,1 0-1 0 0,-1-1 1 0 0,0 0 0 0 0,1 1-1 0 0,-1-1 1 0 0,1 0-1 0 0,-1 1 1 0 0,2-1-9 0 0,55 35 672 0 0,64 7 710 0 0,39 21 18 0 0,-129-38-905 0 0,-41-27-2115 0 0,0 1-2181 0 0,6-6-3935 0 0,3 6-1541 0 0</inkml:trace>
</inkml:ink>
</file>

<file path=ppt/ink/ink3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07.3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1 0 0 0,'0'0'830'0'0,"0"0"-60"0"0,0 0 71 0 0,0 0 129 0 0,0 0 101 0 0,0 0 8 0 0,0 0-89 0 0,0 0-155 0 0,0 0-181 0 0,0 0-144 0 0,11 29 3075 0 0,-10-26-3325 0 0,1 1 0 0 0,-1-1 1 0 0,0 0-1 0 0,-1 1 0 0 0,1-1 1 0 0,0 0-1 0 0,-1 1 1 0 0,0-1-1 0 0,0 1 0 0 0,0-1 1 0 0,0 1-1 0 0,-1-1 0 0 0,1 0 1 0 0,-1 1-1 0 0,0-1 1 0 0,0 0-1 0 0,0 1 0 0 0,0-1 1 0 0,-1 1-261 0 0,-62 83 1717 0 0,-122 64-718 0 0,171-143-1588 0 0,19-15-2971 0 0,20-19-5630 0 0,-14 18 2731 0 0</inkml:trace>
</inkml:ink>
</file>

<file path=ppt/ink/ink3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31.8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90 8978 0 0,'0'0'932'0'0,"0"0"-112"0"0,0 0-126 0 0,0 0 87 0 0,0 0 191 0 0,0 0 171 0 0,0 0 70 0 0,0 0-88 0 0,0 0-231 0 0,0 0-290 0 0,0 0-259 0 0,0-3-250 0 0,0-6-108 0 0,0 25-4 0 0,0 29 104 0 0,0 294 943 0 0,0 170-2560 0 0,-6-441-1437 0 0,-10-28-5959 0 0,12-32 2666 0 0</inkml:trace>
  <inkml:trace contextRef="#ctx0" brushRef="#br0" timeOffset="448.858">0 24 11378 0 0,'0'0'1019'0'0,"0"0"-368"0"0,0 0-317 0 0,0 0-77 0 0,0 0 20 0 0,0 0 55 0 0,0 0 72 0 0,0 0 57 0 0,0 0 21 0 0,32 2-34 0 0,102 11-57 0 0,-42 16 26 0 0,-70-18-328 0 0,2-2-36 0 0,0 2 1 0 0,-1 1 0 0 0,-1 1 0 0 0,0 1 0 0 0,0 1 0 0 0,-2 0 0 0 0,0 2 0 0 0,0 0 0 0 0,-2 2-1 0 0,5 5-53 0 0,-19-18 39 0 0,0-1-1 0 0,-1 1 1 0 0,1 0-1 0 0,-1 1 1 0 0,0-1-1 0 0,-1 1 1 0 0,0-1-1 0 0,0 1 0 0 0,0 0 1 0 0,-1-1-1 0 0,1 1 1 0 0,-2 0-1 0 0,1 0 1 0 0,-1 0-1 0 0,0 0 1 0 0,-1 0-1 0 0,1 0 0 0 0,-1 0 1 0 0,-1 0-1 0 0,1 0 1 0 0,-1-1-1 0 0,0 1 1 0 0,-2 1-39 0 0,-4 11 169 0 0,-1 0 1 0 0,-2-1 0 0 0,1-1 0 0 0,-2 0-1 0 0,-1 0 1 0 0,0-1 0 0 0,-3 2-170 0 0,-94 123 871 0 0,107-137-866 0 0,0 1 1 0 0,0-1 0 0 0,1 0-1 0 0,-1 1 1 0 0,1-1 0 0 0,0 1 0 0 0,0 0-1 0 0,1 0 1 0 0,-1 0 0 0 0,1 0-1 0 0,0 0 1 0 0,1 0 0 0 0,-1 0-1 0 0,1 0 1 0 0,0 0 0 0 0,0 0-1 0 0,1 0 1 0 0,-1 0 0 0 0,1 0-1 0 0,0 0 1 0 0,0 0 0 0 0,1 0 0 0 0,0 0-1 0 0,0 0 1 0 0,0-1 0 0 0,0 1-1 0 0,1-1 1 0 0,-1 1 0 0 0,1-1-1 0 0,1 1-5 0 0,4 2 41 0 0,0-1 0 0 0,1 1 0 0 0,0-2-1 0 0,0 1 1 0 0,0-1 0 0 0,0 0-1 0 0,1-1 1 0 0,0 0 0 0 0,0-1 0 0 0,0 0-1 0 0,0 0 1 0 0,1-1 0 0 0,-1-1-1 0 0,1 1 1 0 0,-1-2 0 0 0,2 1-41 0 0,66 0-3721 0 0,-70-1 2979 0 0,8-3-8093 0 0,-11 3 889 0 0</inkml:trace>
  <inkml:trace contextRef="#ctx0" brushRef="#br0" timeOffset="780.213">998 543 6993 0 0,'0'0'1370'0'0,"0"0"-219"0"0,0 0-40 0 0,0 0 61 0 0,0 0 0 0 0,0 0-130 0 0,0 0-183 0 0,0 0-175 0 0,0 0-156 0 0,0 0-148 0 0,0 0-128 0 0,0 0-97 0 0,-20 35-46 0 0,-60 106-11 0 0,78-138-90 0 0,0 0 0 0 0,0 0-1 0 0,0 0 1 0 0,0 0 0 0 0,0 0 0 0 0,0 0 0 0 0,1 1 0 0 0,0-1 0 0 0,0 1 0 0 0,0-1 0 0 0,0 1 0 0 0,0-1 0 0 0,1 1 0 0 0,-1-1 0 0 0,1 1 0 0 0,0 0 0 0 0,0-1 0 0 0,0 1 0 0 0,1 0 0 0 0,-1 0-8 0 0,3 5 41 0 0,-1-2 42 0 0,1 0 1 0 0,0-1 0 0 0,0 1-1 0 0,1-1 1 0 0,0 0 0 0 0,0 0-1 0 0,0 0 1 0 0,1-1 0 0 0,0 1 0 0 0,0-1-1 0 0,0 0 1 0 0,1 0 0 0 0,-1-1-1 0 0,1 0 1 0 0,0 0 0 0 0,0 0-1 0 0,1-1 1 0 0,-1 0 0 0 0,1 0-1 0 0,0 0 1 0 0,0-1 0 0 0,0 0-1 0 0,0-1 1 0 0,0 1 0 0 0,0-1-1 0 0,0-1 1 0 0,0 1 0 0 0,1-1 0 0 0,-1-1-1 0 0,0 1 1 0 0,0-1 0 0 0,0 0-1 0 0,0-1 1 0 0,0 0 0 0 0,0 0-1 0 0,0 0 1 0 0,0-1 0 0 0,-1 0-1 0 0,1 0 1 0 0,3-3-84 0 0,-3 2 63 0 0,0 0 0 0 0,-1-1-1 0 0,1 0 1 0 0,-1 0 0 0 0,0 0-1 0 0,0-1 1 0 0,0 0 0 0 0,-1 0 0 0 0,0 0-1 0 0,0-1 1 0 0,-1 1 0 0 0,1-1 0 0 0,-2-1-1 0 0,1 1 1 0 0,-1 0 0 0 0,0-1-1 0 0,0 0 1 0 0,-1 1 0 0 0,0-1 0 0 0,-1 0-1 0 0,1 0 1 0 0,-1 0 0 0 0,-1 0 0 0 0,0-1-1 0 0,0 1 1 0 0,-1 0 0 0 0,-1-8-63 0 0,1 11-181 0 0,0 0 1 0 0,-1-1-1 0 0,0 1 0 0 0,0 0 1 0 0,0 0-1 0 0,0 0 1 0 0,-1 0-1 0 0,0 0 1 0 0,0 1-1 0 0,0-1 1 0 0,-1 1-1 0 0,0 0 0 0 0,0 0 1 0 0,0 0-1 0 0,0 1 1 0 0,0-1-1 0 0,-1 1 1 0 0,1 0-1 0 0,-1 0 0 0 0,0 0 1 0 0,0 1-1 0 0,-3-1 181 0 0,-119-26-10850 0 0,100 28 6313 0 0,8 1 1580 0 0</inkml:trace>
  <inkml:trace contextRef="#ctx0" brushRef="#br0" timeOffset="1201.477">1633 602 9906 0 0,'0'0'623'0'0,"0"0"-108"0"0,0 0 97 0 0,0 0 156 0 0,0 0 78 0 0,0 0-30 0 0,0 0-103 0 0,0 0-85 0 0,0 0-92 0 0,-32 30-105 0 0,-98 94-137 0 0,90-66-71 0 0,40-50-202 0 0,0-5 13 0 0,-1 0 0 0 0,1 0 0 0 0,0 0 0 0 0,0 0 1 0 0,0 0-1 0 0,1 0 0 0 0,-1 0 0 0 0,1-1 0 0 0,-1 1 1 0 0,1 0-1 0 0,0 0 0 0 0,0 0 0 0 0,0-1 0 0 0,1 1 1 0 0,-1-1-1 0 0,1 1 0 0 0,-1-1 0 0 0,1 1 0 0 0,0-1 1 0 0,0 0-1 0 0,0 0 0 0 0,0 0 0 0 0,0 0 0 0 0,0 0 1 0 0,1 0-1 0 0,-1-1 0 0 0,1 1 0 0 0,-1-1 0 0 0,1 1 1 0 0,-1-1-1 0 0,1 0 0 0 0,0 0 0 0 0,0 0 0 0 0,0-1 1 0 0,-1 1-1 0 0,1-1 0 0 0,0 1 0 0 0,0-1 0 0 0,0 0 1 0 0,0 0-1 0 0,0 0 0 0 0,0-1-34 0 0,5 2 197 0 0,-1-1 0 0 0,1-1 0 0 0,-1 1 1 0 0,0-1-1 0 0,1-1 0 0 0,-1 1 0 0 0,0-1 0 0 0,0 0 1 0 0,0-1-1 0 0,0 0 0 0 0,0 0 0 0 0,-1 0 0 0 0,1-1 1 0 0,-1 0-1 0 0,0 0 0 0 0,0-1 0 0 0,-1 0 0 0 0,1 0 0 0 0,-1 0 1 0 0,0 0-1 0 0,1-2-197 0 0,16-20 32 0 0,-1-2 1 0 0,-1 0-1 0 0,-2-1 1 0 0,0 0-1 0 0,-2-2 1 0 0,-2 0-1 0 0,-1 0 1 0 0,-1-2-1 0 0,-2 1 1 0 0,-1-1-1 0 0,-2-1 1 0 0,-1 0-1 0 0,-2 0 1 0 0,0-25-33 0 0,-3 41-246 0 0,-1 0 0 0 0,-1 0 0 0 0,0 0 0 0 0,-1 0 0 0 0,-1 0 0 0 0,-1 1 0 0 0,-1-1 0 0 0,0 1 0 0 0,-2 0-1 0 0,0 1 1 0 0,0-1 0 0 0,-2 1 0 0 0,0 1 0 0 0,-1 0 0 0 0,-2-1 246 0 0,10 13-17 0 0,-1 1-1 0 0,0 0 1 0 0,0 0-1 0 0,0 0 1 0 0,0 0-1 0 0,-1 1 0 0 0,1-1 1 0 0,-1 1-1 0 0,1 0 1 0 0,-1 0-1 0 0,0 0 0 0 0,0 0 1 0 0,0 1-1 0 0,0-1 1 0 0,0 1-1 0 0,0 0 0 0 0,0 1 1 0 0,0-1-1 0 0,0 1 1 0 0,-1-1-1 0 0,1 1 0 0 0,0 0 1 0 0,0 1-1 0 0,-1-1 1 0 0,1 1-1 0 0,0 0 1 0 0,0 0-1 0 0,0 0 0 0 0,0 1 1 0 0,0-1-1 0 0,0 1 1 0 0,-1 0 17 0 0,-5 4 20 0 0,1 0 1 0 0,-1 0-1 0 0,1 1 1 0 0,1 0 0 0 0,-1 1-1 0 0,1 0 1 0 0,0 0 0 0 0,1 1-1 0 0,0 0 1 0 0,0 0-1 0 0,-2 5-20 0 0,1 2 53 0 0,0 0 0 0 0,1 1 0 0 0,1 0 0 0 0,1 0-1 0 0,0 0 1 0 0,1 0 0 0 0,1 1 0 0 0,1 0-1 0 0,0 0 1 0 0,2 0 0 0 0,-1-1 0 0 0,2 1 0 0 0,1 0-1 0 0,0 0 1 0 0,1-1 0 0 0,1 1 0 0 0,1-1 0 0 0,0 0-1 0 0,1 0 1 0 0,1 0 0 0 0,1-1 0 0 0,0 0-1 0 0,1-1 1 0 0,0 0 0 0 0,2 0 0 0 0,-1-1 0 0 0,2 0-1 0 0,0-1 1 0 0,1 0 0 0 0,0-1 0 0 0,6 3-53 0 0,1 3 17 0 0,2-1 1 0 0,0-1-1 0 0,1-1 0 0 0,0-1 1 0 0,2-1-1 0 0,-1-1 0 0 0,1-1 1 0 0,1-1-1 0 0,6 0-17 0 0,26 2-3597 0 0,3-8-3639 0 0,-45-4-2661 0 0</inkml:trace>
</inkml:ink>
</file>

<file path=ppt/ink/ink3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02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398 905 7162 0 0,'0'0'1573'0'0,"0"0"-28"0"0,0 0 47 0 0,0 0-5 0 0,0 0-220 0 0,0 0-359 0 0,-33 2-322 0 0,-106 8-173 0 0,135-10-467 0 0,-1 0 0 0 0,0 0-1 0 0,1 1 1 0 0,-1 0 0 0 0,0-1 0 0 0,1 1-1 0 0,-1 1 1 0 0,1-1 0 0 0,-1 1 0 0 0,1 0 0 0 0,0 0-1 0 0,0 0 1 0 0,0 0 0 0 0,0 1 0 0 0,0 0 0 0 0,-1 1-46 0 0,-7 6 187 0 0,2-5-130 0 0,1 0 0 0 0,0 1 0 0 0,0 0-1 0 0,0 0 1 0 0,1 1 0 0 0,0 1 0 0 0,0-1 0 0 0,1 1-1 0 0,0 0 1 0 0,1 1 0 0 0,-1-1 0 0 0,2 2 0 0 0,-1-1 0 0 0,1 0-1 0 0,1 1 1 0 0,-1 0 0 0 0,2 0 0 0 0,-1 0 0 0 0,2 1-1 0 0,-1-1 1 0 0,1 1 0 0 0,1-1 0 0 0,0 1 0 0 0,0 0-1 0 0,2 10-56 0 0,1-16 25 0 0,0-1-1 0 0,0 1 0 0 0,1-1 0 0 0,0 0 0 0 0,0 0 0 0 0,0 0 0 0 0,0 0 1 0 0,1 0-1 0 0,-1-1 0 0 0,1 1 0 0 0,0-1 0 0 0,0 0 0 0 0,0 0 0 0 0,1 0 1 0 0,-1-1-1 0 0,1 0 0 0 0,-1 0 0 0 0,1 0 0 0 0,0 0 0 0 0,0 0 0 0 0,0-1 1 0 0,-1 0-1 0 0,1 0 0 0 0,1-1 0 0 0,-1 1 0 0 0,0-1 0 0 0,0 0 0 0 0,0-1 0 0 0,0 1 1 0 0,0-1-1 0 0,0 0 0 0 0,0 0 0 0 0,0 0 0 0 0,0-1 0 0 0,-1 0 0 0 0,1 0 1 0 0,0 0-1 0 0,-1 0 0 0 0,0-1 0 0 0,2-1-24 0 0,24-16 169 0 0,-2-1 0 0 0,-1-1 0 0 0,0-2 0 0 0,-2 0 0 0 0,0-2 0 0 0,-2-1 0 0 0,-1 0 0 0 0,13-24-169 0 0,5 6-618 0 0,-39 45 279 0 0,-1 12-484 0 0,-4 42 411 0 0,2-48 410 0 0,0 0 0 0 0,0 0 0 0 0,1 0 0 0 0,0 0 0 0 0,0 0 0 0 0,0 0 0 0 0,1 1 0 0 0,-1-1-1 0 0,2 0 1 0 0,-1 0 0 0 0,1 1 0 0 0,0-1 0 0 0,0 0 0 0 0,1 0 0 0 0,-1 0 0 0 0,1 0 0 0 0,1 0 0 0 0,-1-1-1 0 0,1 1 1 0 0,0 0 0 0 0,0-1 0 0 0,1 0 0 0 0,0 0 0 0 0,0 0 0 0 0,0 0 0 0 0,0-1 0 0 0,1 0 0 0 0,-1 1-1 0 0,1-2 1 0 0,0 1 0 0 0,1 0 0 0 0,1 0 2 0 0,3-1 50 0 0,0-1-1 0 0,1 0 0 0 0,0-1 1 0 0,-1 0-1 0 0,1 0 1 0 0,0-1-1 0 0,-1-1 0 0 0,1 0 1 0 0,0 0-1 0 0,-1-1 1 0 0,1 0-1 0 0,-1-1 0 0 0,0 0 1 0 0,0-1-1 0 0,0 0 1 0 0,0-1-1 0 0,0 1 0 0 0,-1-2 1 0 0,0 0-1 0 0,0 0 1 0 0,2-3-50 0 0,20-16 210 0 0,-1-1 0 0 0,-1-2 0 0 0,-2-1 0 0 0,0-1 1 0 0,0-5-211 0 0,1-3 34 0 0,-1-2 1 0 0,-3-1 0 0 0,-1-1 0 0 0,-2-1 0 0 0,-2 0 0 0 0,-2-2 0 0 0,10-42-35 0 0,-18 52-53 0 0,-1 1 1 0 0,-2-2-1 0 0,-2 1 1 0 0,0 0-1 0 0,-3-1 1 0 0,-2-21 52 0 0,2 56-26 0 0,-1-1 0 0 0,0 0 0 0 0,1 0 0 0 0,-1 0 1 0 0,0 0-1 0 0,0 1 0 0 0,0-1 0 0 0,-1 0 0 0 0,1 0 0 0 0,0 0 0 0 0,-1 1 1 0 0,1-1-1 0 0,-1 0 0 0 0,1 0 0 0 0,-1 1 0 0 0,0-1 0 0 0,0 0 0 0 0,0 1 0 0 0,0-1 1 0 0,0 1-1 0 0,0-1 0 0 0,0 1 0 0 0,0 0 0 0 0,0-1 0 0 0,-1 1 0 0 0,1 0 1 0 0,-1 0-1 0 0,1 0 0 0 0,-1 0 0 0 0,1 0 0 0 0,-1 0 0 0 0,0 0 0 0 0,1 1 0 0 0,-1-1 1 0 0,0 1-1 0 0,0-1 0 0 0,1 1 0 0 0,-1-1 0 0 0,0 1 0 0 0,0 0 0 0 0,0 0 1 0 0,0 0-1 0 0,1 0 0 0 0,-1 0 0 0 0,0 1 0 0 0,0-1 0 0 0,0 0 0 0 0,1 1 0 0 0,-1-1 1 0 0,0 1-1 0 0,0 0 0 0 0,1-1 0 0 0,-2 2 26 0 0,-13 13-85 0 0,2 1-1 0 0,0 1 1 0 0,0 0 0 0 0,2 1-1 0 0,0 0 1 0 0,1 1 0 0 0,1 0-1 0 0,0 1 1 0 0,2 0 85 0 0,-7 10 16 0 0,2 1-1 0 0,1 0 1 0 0,1 1 0 0 0,2 0 0 0 0,1 0-1 0 0,2 1 1 0 0,1 0 0 0 0,2 0 0 0 0,0 0 0 0 0,3 0-1 0 0,1 1 1 0 0,2 9-16 0 0,0-27 56 0 0,1-1-1 0 0,0 1 0 0 0,1-1 1 0 0,1 0-1 0 0,0 0 0 0 0,1 0 1 0 0,1-1-1 0 0,0 0 0 0 0,1-1 1 0 0,0 0-1 0 0,1 0 0 0 0,1-1 1 0 0,0 0-1 0 0,0-1 0 0 0,1 0 1 0 0,1-1-1 0 0,0 0 0 0 0,0-1 1 0 0,1 0-1 0 0,0-2 0 0 0,0 1 1 0 0,1-2-1 0 0,0 0 0 0 0,0 0 1 0 0,1-2-1 0 0,-1 0 1 0 0,1 0-1 0 0,2-2-55 0 0,-7 0 72 0 0,0-2 0 0 0,0 1 0 0 0,0-1 0 0 0,0-1 1 0 0,0 0-1 0 0,0-1 0 0 0,0 0 0 0 0,0-1 0 0 0,-1 0 0 0 0,1 0 0 0 0,-1-1 1 0 0,1 0-1 0 0,-1-1 0 0 0,-1-1 0 0 0,1 1 0 0 0,-1-1 0 0 0,0-1 0 0 0,0 0 1 0 0,-1 0-1 0 0,0-1 0 0 0,4-5-72 0 0,-3 5 20 0 0,-2-1 0 0 0,1-1 0 0 0,-1 1 0 0 0,-1-1 0 0 0,1-1 0 0 0,-2 1 0 0 0,1-1 1 0 0,-2 0-1 0 0,1 0 0 0 0,-2 0 0 0 0,1-1 0 0 0,-2 0 0 0 0,1 1 0 0 0,-2-1 0 0 0,1 0 0 0 0,-2 0 0 0 0,1 0 1 0 0,-2 0-1 0 0,0 0 0 0 0,0 0 0 0 0,-1 0 0 0 0,0 1 0 0 0,-1-1 0 0 0,0 1 0 0 0,-1-1 0 0 0,-1 1 0 0 0,0 0 0 0 0,0 1 1 0 0,-1-1-1 0 0,-5-7-20 0 0,4 11-111 0 0,0 0-1 0 0,-1 0 1 0 0,0 1 0 0 0,0 0 0 0 0,0 0 0 0 0,-1 1 0 0 0,1 0 0 0 0,-1 0 0 0 0,0 1 0 0 0,-1 0 0 0 0,1 1 0 0 0,-1 0 0 0 0,0 0-1 0 0,0 1 1 0 0,0 1 0 0 0,0 0 0 0 0,0 0 0 0 0,0 0 0 0 0,0 2 0 0 0,0-1 0 0 0,0 1 0 0 0,0 1 111 0 0,-7 0-651 0 0,0 1 0 0 0,1 1 0 0 0,-1 1-1 0 0,1 0 1 0 0,0 1 0 0 0,1 1 0 0 0,-1 1 0 0 0,2 0 0 0 0,-1 0 0 0 0,1 2 0 0 0,0 0 0 0 0,-8 7 651 0 0,-2 6-5363 0 0,6-8-2185 0 0</inkml:trace>
  <inkml:trace contextRef="#ctx0" brushRef="#br0" timeOffset="336.057">1785 718 5873 0 0,'0'0'3265'0'0,"0"0"-1099"0"0,0 0-347 0 0,0 0-200 0 0,0 0-338 0 0,0 0-350 0 0,-35 19-280 0 0,-104 65-153 0 0,134-82-465 0 0,1 1 1 0 0,0-1 0 0 0,-1 1 0 0 0,1-1 0 0 0,1 1 0 0 0,-1 0 0 0 0,0 1 0 0 0,1-1 0 0 0,-1 0 0 0 0,1 1 0 0 0,0 0-1 0 0,0 0 1 0 0,1 0 0 0 0,-1 0 0 0 0,1 0 0 0 0,0 1 0 0 0,0-1 0 0 0,-1 4-34 0 0,-1 4 84 0 0,1-5-37 0 0,0 1-1 0 0,0 0 0 0 0,0 0 0 0 0,1 0 0 0 0,0 1 0 0 0,1-1 1 0 0,0 0-1 0 0,0 1 0 0 0,1-1 0 0 0,0 1 0 0 0,0-1 1 0 0,1 1-1 0 0,0-1 0 0 0,1 0 0 0 0,-1 1 0 0 0,2-1 0 0 0,-1 0 1 0 0,1 0-1 0 0,0 0 0 0 0,1-1 0 0 0,0 1 0 0 0,0-1 1 0 0,1 0-1 0 0,0 0 0 0 0,0 0 0 0 0,0-1 0 0 0,1 0 0 0 0,0 0 1 0 0,0 0-1 0 0,1-1 0 0 0,-1 0 0 0 0,1 0 0 0 0,1 0 1 0 0,-1-1-1 0 0,4 2-46 0 0,-4-3 107 0 0,1 0 0 0 0,-1-1 1 0 0,1 1-1 0 0,0-1 0 0 0,-1-1 1 0 0,1 1-1 0 0,0-2 0 0 0,0 1 1 0 0,0-1-1 0 0,0 0 0 0 0,0 0 1 0 0,0-1-1 0 0,0 0 0 0 0,0-1 1 0 0,0 0-1 0 0,-1 0 0 0 0,1 0 1 0 0,-1-1-1 0 0,1 0 0 0 0,-1-1 1 0 0,0 0-1 0 0,0 0 0 0 0,-1 0 1 0 0,1-1-1 0 0,1-1-107 0 0,0-3 57 0 0,0-1 1 0 0,0 0-1 0 0,-1 0 0 0 0,0 0 1 0 0,-1-1-1 0 0,-1 0 0 0 0,1 0 1 0 0,-2 0-1 0 0,1-1 0 0 0,-2 0 1 0 0,1 0-1 0 0,-2 0 0 0 0,1 0 1 0 0,-2 0-1 0 0,0 0 0 0 0,0-1-57 0 0,-1 0-803 0 0,-1 1 0 0 0,0-1 0 0 0,-1 1 0 0 0,0-1 0 0 0,0 1 1 0 0,-2 0-1 0 0,0 0 0 0 0,0 0 0 0 0,-1 0 0 0 0,-1-1 803 0 0,-6-9-6352 0 0,4 6-3281 0 0</inkml:trace>
  <inkml:trace contextRef="#ctx0" brushRef="#br0" timeOffset="1202.593">2121 913 8594 0 0,'0'0'2270'0'0,"0"0"-1129"0"0,0 0-94 0 0,0 0 273 0 0,0 0 78 0 0,0 0-75 0 0,0 0-115 0 0,0 0-190 0 0,0 0-167 0 0,0 0-249 0 0,0 0-289 0 0,0 0-175 0 0,3 2-108 0 0,3 26-42 0 0,-7-26 3 0 0,1 0 1 0 0,0-1-1 0 0,-1 1 0 0 0,1 0 1 0 0,0 0-1 0 0,0-1 0 0 0,0 1 1 0 0,0 0-1 0 0,1 0 0 0 0,-1-1 1 0 0,0 1-1 0 0,1 0 0 0 0,-1-1 0 0 0,1 1 1 0 0,0 0-1 0 0,0-1 0 0 0,-1 1 1 0 0,1-1-1 0 0,0 1 0 0 0,0-1 1 0 0,0 1-1 0 0,0-1 0 0 0,1 0 1 0 0,-1 0-1 0 0,0 1 0 0 0,2-1 9 0 0,5 2 22 0 0,0 0 0 0 0,1-1 0 0 0,0 0 0 0 0,-1 0 0 0 0,1-1 0 0 0,0-1 0 0 0,-1 1 0 0 0,1-1 0 0 0,0-1 0 0 0,0 0 0 0 0,-1 0 0 0 0,1 0 0 0 0,0-1 0 0 0,-1-1 0 0 0,1 1 0 0 0,-1-1 0 0 0,0-1-22 0 0,206-117 492 0 0,-213 121-495 0 0,0-1 1 0 0,0 0-1 0 0,-1 1 1 0 0,1-1 0 0 0,0 1-1 0 0,0-1 1 0 0,0 1-1 0 0,0-1 1 0 0,0 1 0 0 0,0 0-1 0 0,0-1 1 0 0,0 1-1 0 0,0 0 1 0 0,0 0 0 0 0,0 0-1 0 0,0 0 1 0 0,0 0-1 0 0,0 0 1 0 0,0 0 0 0 0,0 0-1 0 0,0 0 1 0 0,0 0-1 0 0,0 1 1 0 0,0-1 0 0 0,0 0-1 0 0,0 1 1 0 0,0-1-1 0 0,0 1 1 0 0,-1-1 0 0 0,1 1-1 0 0,0-1 1 0 0,0 1-1 0 0,0-1 1 0 0,0 1 0 0 0,-1 0-1 0 0,1 0 1 0 0,0-1-1 0 0,-1 1 1 0 0,1 0 0 0 0,-1 0-1 0 0,1 0 1 0 0,-1 0-1 0 0,1 0 1 0 0,-1 0 0 0 0,1 0 2 0 0,3 5 20 0 0,33 49 138 0 0,-34-52-100 0 0,1 1 0 0 0,0-1 1 0 0,0 0-1 0 0,1-1 0 0 0,-1 1 0 0 0,0-1 0 0 0,1 0 0 0 0,0 0 0 0 0,-1 0 0 0 0,1 0 0 0 0,0-1 0 0 0,0 0 0 0 0,0 0 0 0 0,0 0 0 0 0,0-1 0 0 0,0 1 0 0 0,5-2-58 0 0,-1 2 112 0 0,1-2 0 0 0,-1 1 0 0 0,1-1-1 0 0,-1-1 1 0 0,0 0 0 0 0,1 0 0 0 0,-1-1-1 0 0,0 0 1 0 0,0-1 0 0 0,-1 1 0 0 0,1-2-1 0 0,-1 1 1 0 0,0-1 0 0 0,0-1 0 0 0,3-1-112 0 0,77-85 728 0 0,-14-59-340 0 0,-53 69-1309 0 0,-3-1 1 0 0,-3-1 0 0 0,-5 0-1 0 0,-3-1 1 0 0,-4 0-1 0 0,-4-22 921 0 0,-22 44 376 0 0,22 63-367 0 0,0 0 0 0 0,1 0 0 0 0,-1-1-1 0 0,0 1 1 0 0,1 0 0 0 0,-1 0 0 0 0,0 0-1 0 0,1 0 1 0 0,-1 1 0 0 0,1-1-1 0 0,-1 0 1 0 0,0 0 0 0 0,1 0 0 0 0,-1 0-1 0 0,0 1 1 0 0,1-1 0 0 0,-1 0 0 0 0,1 0-1 0 0,-1 1 1 0 0,1-1 0 0 0,-1 1 0 0 0,1-1-1 0 0,-1 0 1 0 0,1 1 0 0 0,-1-1 0 0 0,1 1-1 0 0,-1-1 1 0 0,1 1 0 0 0,0-1-1 0 0,-1 1 1 0 0,1 0 0 0 0,0-1 0 0 0,-1 1-1 0 0,1-1 1 0 0,0 1 0 0 0,0 0 0 0 0,0-1-1 0 0,0 1 1 0 0,0 0 0 0 0,-1-1 0 0 0,1 1-1 0 0,0 0 1 0 0,0-1 0 0 0,0 1 0 0 0,1-1-1 0 0,-1 1 1 0 0,0 0 0 0 0,0-1-1 0 0,0 1-8 0 0,0 1 8 0 0,-22 141 1095 0 0,42-93-66 0 0,-13-12-641 0 0,-2 1 0 0 0,-2 0 0 0 0,-1 0 0 0 0,-4 32-396 0 0,2-14 139 0 0,-11 493-58 0 0,28-468-434 0 0,-3-100-546 0 0,-3-75-2967 0 0,-10 63-302 0 0,-2-1-3339 0 0,-1 15-664 0 0</inkml:trace>
  <inkml:trace contextRef="#ctx0" brushRef="#br0" timeOffset="1454.254">2593 478 15427 0 0,'0'0'981'0'0,"0"0"-544"0"0,0 0 111 0 0,0 0 316 0 0,0 0 142 0 0,0 0-39 0 0,38-1-194 0 0,126-8-186 0 0,24-9 1415 0 0,110-27-2002 0 0,-9 1-1398 0 0,-233 38-841 0 0,15-3-6939 0 0,-34 5-1599 0 0</inkml:trace>
</inkml:ink>
</file>

<file path=ppt/ink/ink3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9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1 874 2216 0 0,'0'0'550'0'0,"0"0"-391"0"0,0 0 126 0 0,0 0 463 0 0,0 0 370 0 0,0 0 49 0 0,0 0-151 0 0,0 0-169 0 0,0 0-111 0 0,0 0-83 0 0,0 0-29 0 0,0 0-6 0 0,0 0 31 0 0,9 29 48 0 0,30 85 40 0 0,-21-47 2785 0 0,-19-165 4753 0 0,7 68-8271 0 0,2 0-1 0 0,1 1 1 0 0,2 1-1 0 0,0 0 0 0 0,2 0 1 0 0,1 1-1 0 0,14-20-3 0 0,31-19-1101 0 0,-41 66-3706 0 0,-2 6-4353 0 0,-11-2-413 0 0</inkml:trace>
  <inkml:trace contextRef="#ctx0" brushRef="#br0" timeOffset="298.46">676 635 7330 0 0,'0'0'1985'0'0,"0"0"-12"0"0,0 0 25 0 0,0 0-139 0 0,0 0-370 0 0,0 0-446 0 0,0 0-325 0 0,0 0-180 0 0,0 0-122 0 0,0 0-58 0 0,0 0-62 0 0,0 0-85 0 0,0 0-53 0 0,-32 32-46 0 0,-98 99-46 0 0,128-129-65 0 0,-1 0 0 0 0,0-1 1 0 0,1 1-1 0 0,-1 0 0 0 0,1 1 1 0 0,-1-1-1 0 0,1 0 0 0 0,0 1 1 0 0,0-1-1 0 0,0 1 0 0 0,0 0 0 0 0,1-1 1 0 0,-1 1-1 0 0,1 0 0 0 0,-1 0 1 0 0,1 0-1 0 0,0 0 0 0 0,0 0 1 0 0,1 0-1 0 0,-1 1 0 0 0,1-1 1 0 0,-1 3-2 0 0,2 4-5 0 0,-1-7 9 0 0,-1 0 0 0 0,1 0 0 0 0,0 0 0 0 0,0 1 0 0 0,0-1 0 0 0,0 0 0 0 0,0 0 1 0 0,1 0-1 0 0,0 0 0 0 0,-1 0 0 0 0,1 1 0 0 0,0-1 0 0 0,1-1 0 0 0,-1 1 0 0 0,0 0 0 0 0,1 0 1 0 0,0 0-1 0 0,-1-1 0 0 0,1 1 0 0 0,0-1 0 0 0,0 1 0 0 0,1-1 0 0 0,-1 0 0 0 0,0 0 0 0 0,1 0 0 0 0,0 0 1 0 0,-1 0-1 0 0,1-1 0 0 0,0 1 0 0 0,0-1 0 0 0,0 0 0 0 0,0 1 0 0 0,0-1 0 0 0,0-1 0 0 0,0 1 1 0 0,0 0-1 0 0,0-1 0 0 0,2 1-4 0 0,5-2 121 0 0,-1 0 0 0 0,1-1 1 0 0,-1 0-1 0 0,1 0 0 0 0,-1-1 1 0 0,0 0-1 0 0,0-1 0 0 0,0 0 1 0 0,-1 0-1 0 0,1-1 0 0 0,-1 0 0 0 0,0-1 1 0 0,0 0-1 0 0,-1 0 0 0 0,0 0 1 0 0,0-1-1 0 0,0 0 0 0 0,-1 0 1 0 0,0-1-1 0 0,0 0 0 0 0,-1 0 1 0 0,0 0-1 0 0,-1-1 0 0 0,0 0 0 0 0,2-3-121 0 0,-4 7-23 0 0,-1 0 0 0 0,1 0-1 0 0,-1-1 1 0 0,0 1 0 0 0,0 0-1 0 0,0 0 1 0 0,-1-1 0 0 0,0 1-1 0 0,0 0 1 0 0,0 0 0 0 0,-1-1-1 0 0,1 1 1 0 0,-1 0 0 0 0,-1 0-1 0 0,1 0 1 0 0,-1 0-1 0 0,0 0 1 0 0,0 0 0 0 0,-1-3 23 0 0,0 5-223 0 0,1 0 1 0 0,-1-1-1 0 0,1 1 1 0 0,-1 0 0 0 0,0 1-1 0 0,0-1 1 0 0,0 0-1 0 0,0 1 1 0 0,-1 0-1 0 0,1 0 1 0 0,-1 0 0 0 0,1 0-1 0 0,-1 0 1 0 0,0 1-1 0 0,0-1 1 0 0,0 1 0 0 0,0 0 222 0 0,-38-6-8380 0 0,28 6-2546 0 0</inkml:trace>
  <inkml:trace contextRef="#ctx0" brushRef="#br0" timeOffset="636.728">1240 190 14555 0 0,'0'0'1650'0'0,"0"0"-319"0"0,0 0-240 0 0,0 0-176 0 0,0 0-218 0 0,0 0-205 0 0,0 0-108 0 0,0 0-12 0 0,0 0 47 0 0,0 0 25 0 0,0 0-33 0 0,-8 33-76 0 0,-24 110-103 0 0,21-85-112 0 0,3 1-1 0 0,2-1 1 0 0,3 1 0 0 0,2 36-120 0 0,2-52 5 0 0,-2-23-112 0 0,0 0 1 0 0,2-1-1 0 0,1 1 1 0 0,0 0-1 0 0,1-1 1 0 0,2 0-1 0 0,0 1 1 0 0,0-2-1 0 0,2 1 1 0 0,0-1-1 0 0,2 0 1 0 0,-1 0-1 0 0,2-1 1 0 0,2 1 106 0 0,-8-17-4535 0 0,-13-15-4337 0 0,4 9-42 0 0</inkml:trace>
  <inkml:trace contextRef="#ctx0" brushRef="#br0" timeOffset="1420.133">846 646 10458 0 0,'0'0'3082'0'0,"0"0"-2168"0"0,0 0-612 0 0,0 0 181 0 0,0 0 223 0 0,0 0 54 0 0,0 0-57 0 0,0 0-116 0 0,34 0-119 0 0,112 0-26 0 0,287-24 969 0 0,-167-14-3527 0 0,-84 9-3719 0 0,-182 29 6064 0 0,0 0-1 0 0,0 0 0 0 0,0 0 0 0 0,0 1 1 0 0,0-1-1 0 0,0 0 0 0 0,0 0 0 0 0,0 0 1 0 0,0 0-1 0 0,0 1 0 0 0,0-1 1 0 0,0 0-1 0 0,0 0 0 0 0,0 0 0 0 0,0 0 1 0 0,0 1-1 0 0,0-1 0 0 0,0 0 1 0 0,1 0-229 0 0,-38 12 1383 0 0,7-1-266 0 0,6-2-781 0 0,0 1 0 0 0,1 2 0 0 0,0 0 1 0 0,1 1-1 0 0,0 2 0 0 0,1 0 0 0 0,1 1 0 0 0,1 1 1 0 0,0 1-1 0 0,-4 6-336 0 0,20-22-8 0 0,1 1 0 0 0,-1-1 0 0 0,0 1 0 0 0,1-1 0 0 0,0 1 0 0 0,0 0 0 0 0,0 0 0 0 0,0 0 0 0 0,0 0 0 0 0,0 0 0 0 0,1 1 0 0 0,-1-1 0 0 0,1 1 0 0 0,0-1 0 0 0,0 1 0 0 0,1-1 0 0 0,-1 1 0 0 0,1-1 0 0 0,-1 1 0 0 0,1 0 0 0 0,0-1 0 0 0,0 1 0 0 0,1-1 0 0 0,-1 1 0 0 0,1 0 0 0 0,0-1 0 0 0,0 1 0 0 0,0-1 0 0 0,0 0 0 0 0,1 1 0 0 0,-1-1 0 0 0,1 0 0 0 0,0 0 0 0 0,0 0 0 0 0,0 0 0 0 0,2 2 8 0 0,6-3 18 0 0,0 0 1 0 0,1 0 0 0 0,-1-1-1 0 0,0-1 1 0 0,1 0 0 0 0,-1 0-1 0 0,1-1 1 0 0,-1 0 0 0 0,1-1-1 0 0,-1 0 1 0 0,0-1 0 0 0,0 0-1 0 0,0 0 1 0 0,0-1 0 0 0,-1 0 0 0 0,1-1-1 0 0,-1 0 1 0 0,0-1 0 0 0,-1 0-1 0 0,1 0 1 0 0,-1-1 0 0 0,0 0-1 0 0,-1 0 1 0 0,1-1 0 0 0,2-4-19 0 0,62-75-738 0 0,-70 123-1090 0 0,-4-31 1817 0 0,1 1 0 0 0,1 0 0 0 0,-1 0 0 0 0,1 0 0 0 0,0 0 0 0 0,0 0 0 0 0,1 0 0 0 0,-1 0 0 0 0,1 0 0 0 0,1 0 0 0 0,-1 0 0 0 0,1 0 0 0 0,0-1 0 0 0,0 1 0 0 0,1-1 0 0 0,0 1 0 0 0,0-1 0 0 0,0 0 0 0 0,0 0 0 0 0,1 0 0 0 0,0-1 0 0 0,0 1 0 0 0,0-1 0 0 0,1 0 0 0 0,-1 0 0 0 0,1-1 0 0 0,0 1 0 0 0,0-1 0 0 0,0 0 0 0 0,1 0 0 0 0,-1-1 0 0 0,1 1 0 0 0,-1-1 0 0 0,1 0 11 0 0,11-3 73 0 0,-1 0 0 0 0,0-1 0 0 0,1-1 1 0 0,-1 0-1 0 0,0-1 0 0 0,0-1 0 0 0,-1 0 0 0 0,1-1 0 0 0,-1-1 0 0 0,0 0 0 0 0,-1-1 0 0 0,0-1 0 0 0,0 0 0 0 0,-1-1 0 0 0,0-1 0 0 0,-1 0 1 0 0,0 0-1 0 0,4-7-73 0 0,-2 6 57 0 0,19-14 61 0 0,-2-2 0 0 0,-1-1 0 0 0,-1-1 1 0 0,-2-1-1 0 0,-1-2 0 0 0,17-27-118 0 0,-22 27-237 0 0,-1-1 0 0 0,-2-1 0 0 0,-1-1 0 0 0,-2 0 0 0 0,-2-1 0 0 0,-1 0 0 0 0,-2-1 0 0 0,-1 0 0 0 0,-2-1-1 0 0,-2 0 1 0 0,-1 0 0 0 0,-3-2 237 0 0,-2 39 8 0 0,0 0-1 0 0,0 0 0 0 0,0 0 0 0 0,0 1 1 0 0,0-1-1 0 0,-1 0 0 0 0,1 1 0 0 0,-1-1 1 0 0,0 1-1 0 0,1-1 0 0 0,-1 1 0 0 0,0 0 1 0 0,0-1-1 0 0,0 1 0 0 0,1 0 0 0 0,-1 0 0 0 0,0 1 1 0 0,-1-1-1 0 0,1 0 0 0 0,0 1 0 0 0,0-1 1 0 0,0 1-1 0 0,0-1 0 0 0,0 1 0 0 0,-1 0 1 0 0,1 0-1 0 0,0 0 0 0 0,0 0 0 0 0,0 1 1 0 0,-1-1-1 0 0,1 1 0 0 0,0-1 0 0 0,0 1 1 0 0,0 0-1 0 0,0-1 0 0 0,0 1 0 0 0,0 0 1 0 0,0 1-1 0 0,0-1 0 0 0,1 0 0 0 0,-1 0 0 0 0,-1 2-7 0 0,-9 7 33 0 0,1 2 0 0 0,0 0 0 0 0,0 0 0 0 0,1 1-1 0 0,1 0 1 0 0,0 1 0 0 0,1 0 0 0 0,0 0-1 0 0,1 1 1 0 0,1 0 0 0 0,1 0 0 0 0,0 0-1 0 0,0 1 1 0 0,2 0 0 0 0,0 0 0 0 0,1 0-1 0 0,0 0 1 0 0,1 0 0 0 0,1 0 0 0 0,1 1-1 0 0,0-1 1 0 0,1 0 0 0 0,3 9-33 0 0,-1 2 125 0 0,0-1 0 0 0,2 1 1 0 0,2-1-1 0 0,0 0 0 0 0,1-1 1 0 0,2 0-1 0 0,0 0 0 0 0,2-1 0 0 0,1-1 1 0 0,1 0-1 0 0,0-1 0 0 0,2-1 0 0 0,11 12-125 0 0,-18-22 33 0 0,1-1 0 0 0,1 0 0 0 0,0-1 0 0 0,0 0 0 0 0,1 0 0 0 0,0-2 0 0 0,0 1 0 0 0,1-2 0 0 0,-1 0 0 0 0,15 4-33 0 0,-27-9-35 0 0,0 0 1 0 0,1 0 0 0 0,-1 0-1 0 0,1 0 1 0 0,-1 0-1 0 0,1-1 1 0 0,0 1 0 0 0,-1-1-1 0 0,1 1 1 0 0,-1-1 0 0 0,1 0-1 0 0,0 1 1 0 0,-1-1-1 0 0,1 0 1 0 0,0 0 0 0 0,-1 0-1 0 0,1 0 1 0 0,0-1-1 0 0,-1 1 1 0 0,1 0 0 0 0,0-1-1 0 0,-1 1 1 0 0,1-1 0 0 0,-1 1-1 0 0,1-1 1 0 0,-1 0-1 0 0,1 0 1 0 0,-1 0 0 0 0,1 0-1 0 0,-1 0 1 0 0,0 0 0 0 0,1 0-1 0 0,-1 0 1 0 0,0 0-1 0 0,0-1 1 0 0,0 1 0 0 0,0 0-1 0 0,0-1 1 0 0,0 1 0 0 0,-1-1-1 0 0,1 1 1 0 0,0-1-1 0 0,-1 1 1 0 0,1-1 0 0 0,-1 0-1 0 0,1 1 1 0 0,-1-1-1 0 0,0 0 1 0 0,0 1 0 0 0,0-1 34 0 0,-7-37-3594 0 0,-12 7-5093 0 0,15 27 6874 0 0,-4-11-4431 0 0</inkml:trace>
  <inkml:trace contextRef="#ctx0" brushRef="#br0" timeOffset="1939.83">2153 429 5985 0 0,'0'0'2998'0'0,"0"0"-1520"0"0,0 0-139 0 0,0 0 112 0 0,0 0-134 0 0,0 0-150 0 0,33 9-76 0 0,107 28-25 0 0,-26-25 778 0 0,-53-11-1285 0 0,0-3 1 0 0,-1-2-1 0 0,32-8-559 0 0,281-40-2725 0 0,-300 48-4052 0 0,-63 13 955 0 0,-24 14 5495 0 0,12-20 419 0 0,-2 1 293 0 0,1 0 1 0 0,0 1 0 0 0,0 0 0 0 0,0-1 0 0 0,0 1 0 0 0,1 0 0 0 0,0 1 0 0 0,0-1 0 0 0,0 0 0 0 0,1 1 0 0 0,0-1-1 0 0,0 1 1 0 0,0-1 0 0 0,0 1 0 0 0,1-1 0 0 0,0 1 0 0 0,0-1 0 0 0,1 1 0 0 0,0 1-386 0 0,1-3 151 0 0,0 1 1 0 0,0-1-1 0 0,1-1 1 0 0,0 1-1 0 0,-1 0 1 0 0,2 0-1 0 0,-1-1 1 0 0,0 0 0 0 0,0 0-1 0 0,1 0 1 0 0,0 0-1 0 0,0 0 1 0 0,0-1-1 0 0,0 1 1 0 0,0-1-1 0 0,0 0 1 0 0,0 0-1 0 0,1-1 1 0 0,-1 1-1 0 0,1-1 1 0 0,2 0-152 0 0,3 2 216 0 0,1-1 1 0 0,0 0 0 0 0,0 0-1 0 0,0-1 1 0 0,0-1 0 0 0,1 0-1 0 0,-1 0 1 0 0,0-1 0 0 0,0 0-1 0 0,0-1 1 0 0,0-1 0 0 0,-1 0-1 0 0,1 0 1 0 0,-1-1 0 0 0,1 0-1 0 0,-1 0 1 0 0,0-2 0 0 0,-1 1-1 0 0,1-1 1 0 0,-1 0 0 0 0,0-1-1 0 0,-1 0 1 0 0,0-1-1 0 0,0 0 1 0 0,0 0 0 0 0,-1 0-1 0 0,0-1 1 0 0,-1 0 0 0 0,0-1-1 0 0,0 1 1 0 0,-1-1 0 0 0,0 0-1 0 0,0-3-216 0 0,-4 10-32 0 0,0 0 0 0 0,0 0-1 0 0,0 1 1 0 0,0-1 0 0 0,0-1-1 0 0,-1 1 1 0 0,1 0-1 0 0,-1 0 1 0 0,0 0 0 0 0,0 0-1 0 0,0 0 1 0 0,0 0 0 0 0,-1 0-1 0 0,1 0 1 0 0,-1 0 0 0 0,0 0-1 0 0,0 0 1 0 0,0 0-1 0 0,0 0 1 0 0,0 0 0 0 0,-1 0-1 0 0,1 1 1 0 0,-1-1 0 0 0,0 1-1 0 0,0-1 1 0 0,0 1 0 0 0,0-1-1 0 0,0 1 1 0 0,0 0-1 0 0,-1 0 1 0 0,1 0 0 0 0,-1 0-1 0 0,1 1 1 0 0,-1-1 0 0 0,0 1-1 0 0,0 0 1 0 0,0-1 0 0 0,1 1-1 0 0,-1 0 1 0 0,0 1 0 0 0,-1-1-1 0 0,1 0 1 0 0,0 1-1 0 0,0 0 1 0 0,-2 0 32 0 0,-5 0-63 0 0,0 0-1 0 0,-1 1 0 0 0,1 0 1 0 0,0 1-1 0 0,0 0 1 0 0,0 1-1 0 0,0 0 1 0 0,0 0-1 0 0,1 1 1 0 0,-1 0-1 0 0,1 1 1 0 0,0 0-1 0 0,0 1 1 0 0,1 0-1 0 0,0 0 1 0 0,0 0-1 0 0,0 1 0 0 0,1 1 1 0 0,0-1-1 0 0,0 1 1 0 0,1 0-1 0 0,-5 8 64 0 0,3-4-15 0 0,0 1 0 0 0,0 0 0 0 0,2 0 0 0 0,-1 1-1 0 0,2-1 1 0 0,0 1 0 0 0,1 1 0 0 0,0-1 0 0 0,1 1-1 0 0,0-1 1 0 0,1 1 0 0 0,1 0 0 0 0,1 0 0 0 0,0 0-1 0 0,2 12 16 0 0,-1-19 11 0 0,1 0-1 0 0,0-1 0 0 0,1 1 1 0 0,0-1-1 0 0,0 1 0 0 0,0-1 1 0 0,1 0-1 0 0,0 0 1 0 0,1-1-1 0 0,-1 1 0 0 0,1-1 1 0 0,1 0-1 0 0,-1 0 0 0 0,1-1 1 0 0,0 1-1 0 0,0-1 0 0 0,0-1 1 0 0,1 1-1 0 0,0-1 0 0 0,0 0 1 0 0,0-1-1 0 0,0 1 1 0 0,1-2-1 0 0,-1 1 0 0 0,5 0-10 0 0,16 5-685 0 0,0-2 0 0 0,0 0-1 0 0,1-2 1 0 0,0-2 0 0 0,-1 0 0 0 0,10-2 685 0 0,-3-1-6367 0 0,-11-6-3850 0 0</inkml:trace>
</inkml:ink>
</file>

<file path=ppt/ink/ink3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8.2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0 11458 0 0,'0'0'1506'0'0,"0"0"-86"0"0,0 0 5 0 0,0 0 6 0 0,0 0-119 0 0,0 0-238 0 0,0 0-249 0 0,0 0-205 0 0,0 0-150 0 0,0 0-29 0 0,0 0 18 0 0,0 0 49 0 0,0 0 1 0 0,0 30-58 0 0,0 99-92 0 0,13 315 444 0 0,-11-382-822 0 0,-8 160-1180 0 0,-4-183-982 0 0,4-28-1528 0 0,-2-1-4435 0 0,6-7-1675 0 0</inkml:trace>
  <inkml:trace contextRef="#ctx0" brushRef="#br0" timeOffset="477.056">1 567 12347 0 0,'0'0'1193'0'0,"0"0"-453"0"0,0 0 18 0 0,0 0 247 0 0,0 0 134 0 0,0 0-53 0 0,0 0-135 0 0,38-7-139 0 0,126-21-99 0 0,272-32 917 0 0,-229 49-2751 0 0,-138 11-2027 0 0,-1-1-3798 0 0,-52 1 4596 0 0,-9 5-139 0 0,-20 5 3928 0 0,-85 39 7768 0 0,93-45-9039 0 0,-1 0 0 0 0,1 0 0 0 0,0 0 0 0 0,0 1 1 0 0,0 0-1 0 0,1 0 0 0 0,0 0 0 0 0,-1 0 0 0 0,2 1 0 0 0,-1-1 0 0 0,1 1 0 0 0,0 0 0 0 0,0 0 0 0 0,0 0 1 0 0,1 0-1 0 0,0 1 0 0 0,0-1 0 0 0,1 1 0 0 0,0-1 0 0 0,0 1 0 0 0,1 0 0 0 0,-1-1 0 0 0,1 5-168 0 0,1-8 37 0 0,0 1 0 0 0,0-1 0 0 0,0 1-1 0 0,0-1 1 0 0,0 1 0 0 0,1-1 0 0 0,-1 0-1 0 0,1 0 1 0 0,0 0 0 0 0,0 0 0 0 0,0 0-1 0 0,0 0 1 0 0,0-1 0 0 0,1 1 0 0 0,0-1-1 0 0,-1 1 1 0 0,1-1 0 0 0,0 0 0 0 0,0 0-1 0 0,0 0 1 0 0,0 0 0 0 0,0-1-1 0 0,1 1 1 0 0,-1-1 0 0 0,0 0 0 0 0,1 0-1 0 0,1 0-36 0 0,99 11 1452 0 0,-98-13-1404 0 0,0 1 1 0 0,0-1-1 0 0,-1-1 1 0 0,1 1 0 0 0,0-1-1 0 0,0 0 1 0 0,-1 0-1 0 0,1-1 1 0 0,-1 0 0 0 0,1 0-1 0 0,-1 0 1 0 0,0-1-1 0 0,-1 1 1 0 0,1-1 0 0 0,0 0-1 0 0,-1-1 1 0 0,0 1-1 0 0,0-1 1 0 0,0 0-1 0 0,-1 1 1 0 0,0-2 0 0 0,0 1-1 0 0,0 0 1 0 0,0-1-1 0 0,-1 1 1 0 0,0-1 0 0 0,0 0-1 0 0,0 0 1 0 0,-1 0-1 0 0,0 0 1 0 0,0 0 0 0 0,-1 0-1 0 0,0 0 1 0 0,0 0-1 0 0,0 0 1 0 0,0 0-1 0 0,-1 0 1 0 0,0 0 0 0 0,0 0-1 0 0,-1 0 1 0 0,0 1-1 0 0,0-1 1 0 0,0 0 0 0 0,-1 1-1 0 0,0-1 1 0 0,-2-3-49 0 0,-73-63-3434 0 0,46 55-814 0 0,-2 6-4207 0 0,21 9-919 0 0</inkml:trace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09.7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447 233 0 0 0,'0'0'587'0'0,"0"0"721"0"0,0 0 440 0 0,0 0 27 0 0,0 0-111 0 0,0 0-136 0 0,0 0-224 0 0,0 0-114 0 0,-3-18-35 0 0,-11-56-43 0 0,14 71-917 0 0,-1 0-1 0 0,0-1 1 0 0,0 1 0 0 0,0 0 0 0 0,-1 0 0 0 0,1 0-1 0 0,-1 0 1 0 0,1 0 0 0 0,-1 0 0 0 0,0 0 0 0 0,0 0-1 0 0,-1 1 1 0 0,1-1 0 0 0,0 1 0 0 0,-1 0 0 0 0,1-1-1 0 0,-1 1 1 0 0,0 0 0 0 0,0 1 0 0 0,0-1 0 0 0,0 0-1 0 0,0 1 1 0 0,-3-1-195 0 0,-4-4 413 0 0,0 4-352 0 0,-1 0 0 0 0,1 1 0 0 0,0 0 0 0 0,0 0 0 0 0,-1 1 0 0 0,1 0 0 0 0,-1 1 1 0 0,1 0-1 0 0,0 1 0 0 0,0 0 0 0 0,0 1 0 0 0,0 0 0 0 0,0 0 0 0 0,0 1 0 0 0,1 0 0 0 0,0 1 0 0 0,0 0 0 0 0,0 0 0 0 0,0 1 1 0 0,1 0-1 0 0,0 1 0 0 0,0 0 0 0 0,1 0 0 0 0,0 1 0 0 0,-5 6-61 0 0,1-4-17 0 0,0 0 1 0 0,1 1-1 0 0,0 1 1 0 0,1-1-1 0 0,0 2 1 0 0,1-1-1 0 0,0 1 0 0 0,1 0 1 0 0,1 1-1 0 0,0 0 1 0 0,1 0-1 0 0,0 0 1 0 0,1 0-1 0 0,1 1 0 0 0,0 0 1 0 0,1 0-1 0 0,1 0 1 0 0,0-1-1 0 0,1 7 17 0 0,0-17-1 0 0,1-1 0 0 0,0 1 1 0 0,0-1-1 0 0,0 0 0 0 0,0 1 0 0 0,1-1 0 0 0,-1 0 0 0 0,1 0 1 0 0,0 0-1 0 0,0 0 0 0 0,0 0 0 0 0,0 0 0 0 0,1-1 0 0 0,-1 1 0 0 0,1-1 1 0 0,-1 0-1 0 0,1 1 0 0 0,0-1 0 0 0,0 0 0 0 0,0-1 0 0 0,0 1 0 0 0,0 0 1 0 0,0-1-1 0 0,1 0 0 0 0,-1 0 0 0 0,0 0 0 0 0,1 0 0 0 0,-1 0 0 0 0,4 0 1 0 0,101-9 515 0 0,-70-7-320 0 0,-2-2 1 0 0,0-2 0 0 0,-1-1 0 0 0,-2-1 0 0 0,0-2 0 0 0,-1-2 0 0 0,-1-1 0 0 0,-1-1 0 0 0,20-24-196 0 0,-30 31 162 0 0,-1 0 1 0 0,0-1 0 0 0,-1 0-1 0 0,-2-2 1 0 0,0 0 0 0 0,11-23-163 0 0,-19 11 559 0 0,-8 34-321 0 0,0 1 1 0 0,0 0-52 0 0,-7 16-187 0 0,1-6-9 0 0,0 0 0 0 0,1 1 0 0 0,1 0 1 0 0,0 0-1 0 0,1 1 0 0 0,0-1 0 0 0,0 1 1 0 0,1-1-1 0 0,1 1 0 0 0,0 0 0 0 0,1 0 1 0 0,0-1-1 0 0,0 1 0 0 0,1 0 0 0 0,1 0 1 0 0,0-1-1 0 0,1 1 0 0 0,0-1 0 0 0,1 0 1 0 0,0 0-1 0 0,2 3 9 0 0,0-5-35 0 0,0 0-1 0 0,1 0 1 0 0,0-1 0 0 0,0 0 0 0 0,1-1 0 0 0,0 0 0 0 0,0 0-1 0 0,1 0 1 0 0,0-1 0 0 0,0-1 0 0 0,0 1 0 0 0,1-2 0 0 0,0 1 35 0 0,55 1-4010 0 0,-41-17-992 0 0,-13-9-4743 0 0,-10 15 5215 0 0</inkml:trace>
  <inkml:trace contextRef="#ctx0" brushRef="#br0" timeOffset="899.545">1169 27 2841 0 0,'0'0'1965'0'0,"0"0"-715"0"0,0 0-140 0 0,0 0 211 0 0,0 0 191 0 0,0 0-1 0 0,0 0-160 0 0,0 0-250 0 0,0 0-217 0 0,0 0-63 0 0,0 0 1 0 0,0 0 18 0 0,10 0-25 0 0,190-19 2400 0 0,15 11-3357 0 0,-159 9-2506 0 0,-40 2-2548 0 0,-12 1-2500 0 0,-3-4 2019 0 0</inkml:trace>
  <inkml:trace contextRef="#ctx0" brushRef="#br0" timeOffset="1135.646">1195 314 7170 0 0,'0'0'1705'0'0,"0"0"-829"0"0,0 0-6 0 0,0 0 432 0 0,0 0 246 0 0,0 0-21 0 0,0 0-231 0 0,0 0-261 0 0,0 0-221 0 0,32 3-209 0 0,103 9-160 0 0,-6-20 76 0 0,-10-12-2363 0 0,-46 7-8248 0 0,-53 9 2308 0 0</inkml:trace>
</inkml:ink>
</file>

<file path=ppt/ink/ink3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6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176 428 3489 0 0,'0'0'304'0'0,"0"0"-220"0"0,0 0-144 0 0,0 0 49 0 0,0 0 88 0 0,0 0 110 0 0,0 0 127 0 0,0 0 136 0 0,0 0 146 0 0,0 0 130 0 0,0 0 109 0 0,11-3 94 0 0,74-24 1237 0 0,-17-6-951 0 0,-1-4-1 0 0,-3-2 1 0 0,-1-3 0 0 0,-2-3-1 0 0,2-6-1214 0 0,-55 45 245 0 0,0-1 0 0 0,0 0 0 0 0,-1 0 0 0 0,1-1-1 0 0,-2 1 1 0 0,1-2 0 0 0,-1 1 0 0 0,0-1 0 0 0,-1 0-1 0 0,0 0 1 0 0,-1 0 0 0 0,1-1 0 0 0,-2 0 0 0 0,1 0-1 0 0,-2 0 1 0 0,2-5-245 0 0,-5 15 28 0 0,0 0 0 0 0,0 0-1 0 0,0 0 1 0 0,0-1 0 0 0,1 1-1 0 0,-1 0 1 0 0,0 0 0 0 0,0 0-1 0 0,0 0 1 0 0,0 0 0 0 0,0 1-1 0 0,0-1 1 0 0,1 0-1 0 0,-1 0 1 0 0,0 0 0 0 0,0 1-1 0 0,0-1 1 0 0,0 1 0 0 0,1-1-1 0 0,-1 0 1 0 0,0 1 0 0 0,1-1-1 0 0,-1 1 1 0 0,0 0 0 0 0,1-1-1 0 0,-1 1 1 0 0,0-1 0 0 0,1 1-1 0 0,-1 0 1 0 0,1 0 0 0 0,-1-1-1 0 0,1 1 1 0 0,-1 0 0 0 0,1 0-1 0 0,0 0 1 0 0,0-1 0 0 0,-1 1-1 0 0,1 0-27 0 0,-25 45-19 0 0,1 1-1 0 0,3 1 1 0 0,2 0-1 0 0,2 2 1 0 0,2 0-1 0 0,3 1 1 0 0,1 0-1 0 0,-2 47 20 0 0,1 50-653 0 0,7 0-1 0 0,10 74 654 0 0,-5-214-38 0 0,3 11-50 0 0,-1 0-1 0 0,-1 1 0 0 0,-1-1 1 0 0,-1 0-1 0 0,-1 1 1 0 0,0-1-1 0 0,-1 0 0 0 0,-2 0 1 0 0,0 0-1 0 0,0-1 1 0 0,-2 1-1 0 0,0-1 0 0 0,-1-1 1 0 0,-1 0-1 0 0,-3 5 89 0 0,-5-4-34 0 0,1 0 1 0 0,-2-1-1 0 0,0-1 0 0 0,-1 0 0 0 0,-1-2 1 0 0,0 0-1 0 0,-1-1 0 0 0,-1-1 0 0 0,0-2 0 0 0,0 0 1 0 0,-1-1-1 0 0,0-1 0 0 0,0-1 0 0 0,-1-1 0 0 0,0-1 1 0 0,0-1-1 0 0,-1-1 0 0 0,-20-1 34 0 0,42-2 50 0 0,0 0 0 0 0,1 0-1 0 0,-1 0 1 0 0,0 0 0 0 0,0 0-1 0 0,0-1 1 0 0,1 1 0 0 0,-1-1 0 0 0,0 0-1 0 0,1 0 1 0 0,-1 0 0 0 0,0 0-1 0 0,1-1 1 0 0,0 1 0 0 0,-1-1 0 0 0,1 1-1 0 0,0-1 1 0 0,0 0 0 0 0,-1 0-1 0 0,1 0 1 0 0,1 0 0 0 0,-1 0 0 0 0,0 0-1 0 0,1 0 1 0 0,-1-1 0 0 0,1 1-1 0 0,-1-1 1 0 0,1 1 0 0 0,0-1 0 0 0,0 0-1 0 0,0 1 1 0 0,1-1 0 0 0,-1 0-1 0 0,1 0 1 0 0,-1 1 0 0 0,1-1 0 0 0,0 0-1 0 0,0-1-49 0 0,0-6 53 0 0,0 1 0 0 0,1-1 0 0 0,1 0 0 0 0,-1 0 0 0 0,2 0 0 0 0,-1 1 0 0 0,1-1 0 0 0,1 1 0 0 0,-1 0 0 0 0,5-6-53 0 0,34-57 158 0 0,3 2 0 0 0,3 2-1 0 0,3 2 1 0 0,4 2-1 0 0,37-33-157 0 0,175-130 683 0 0,-256 222-1724 0 0,0 23-7392 0 0,-11-18 8408 0 0,3 7-5478 0 0,0-2-1074 0 0</inkml:trace>
  <inkml:trace contextRef="#ctx0" brushRef="#br0" timeOffset="315.009">881 1050 8106 0 0,'0'0'2907'0'0,"0"0"-1751"0"0,0 0-406 0 0,0 0 170 0 0,0 0 142 0 0,0 0-10 0 0,0 0-59 0 0,0 0-58 0 0,0 0-53 0 0,0 0-35 0 0,0 0-91 0 0,0 0-86 0 0,-3 4-60 0 0,-4 3 173 0 0,22-36-79 0 0,-5 10-529 0 0,120-230 946 0 0,-121 231-1341 0 0,51-92 486 0 0,-20 39-4774 0 0,-38 68 3959 0 0,1-2-3539 0 0,1 2-4690 0 0,0 2 2226 0 0</inkml:trace>
  <inkml:trace contextRef="#ctx0" brushRef="#br0" timeOffset="674.227">1300 862 0 0 0,'0'0'1419'0'0,"0"0"369"0"0,0 0 145 0 0,0 0 109 0 0,0 0 5 0 0,0 0-38 0 0,0 0-78 0 0,0 0-159 0 0,0 0-260 0 0,33 3-269 0 0,99 8-222 0 0,-74-23 292 0 0,-53 6-1031 0 0,1 1-117 0 0,0-1-1 0 0,-1 0 0 0 0,0 0 0 0 0,0 0 1 0 0,-1 0-1 0 0,1-1 0 0 0,-1 0 1 0 0,-1 0-1 0 0,1 0 0 0 0,-1 0 0 0 0,-1 0 1 0 0,1-1-1 0 0,-1 1 0 0 0,-1-1 1 0 0,1-3-165 0 0,-1 7-34 0 0,-1 1 1 0 0,1 0-1 0 0,-1-1 1 0 0,0 1-1 0 0,0-1 1 0 0,-1 1-1 0 0,1-1 1 0 0,-1 1-1 0 0,1 0 1 0 0,-1-1-1 0 0,0 1 1 0 0,-1 0-1 0 0,1-1 1 0 0,0 1-1 0 0,-1 0 1 0 0,0 0-1 0 0,0 0 1 0 0,0 0-1 0 0,0 1 1 0 0,0-1-1 0 0,0 0 1 0 0,-1 1-1 0 0,1 0 1 0 0,-1-1-1 0 0,0 1 1 0 0,1 0 0 0 0,-1 0-1 0 0,0 1 1 0 0,0-1-1 0 0,-1 1 1 0 0,1-1-1 0 0,0 1 1 0 0,0 0-1 0 0,-1 0 1 0 0,-1 0 33 0 0,-2 0-141 0 0,0 0 0 0 0,0 1 0 0 0,0-1 0 0 0,0 1 0 0 0,0 1 1 0 0,0 0-1 0 0,0 0 0 0 0,0 0 0 0 0,0 1 0 0 0,1-1 0 0 0,-1 2 1 0 0,0-1-1 0 0,1 1 0 0 0,-1 0 0 0 0,1 0 0 0 0,0 1 1 0 0,0 0-1 0 0,0 0 0 0 0,1 0 0 0 0,0 1 0 0 0,-1 0 0 0 0,1 0 1 0 0,1 0-1 0 0,-4 5 141 0 0,-1 1-153 0 0,0 1 0 0 0,1 0-1 0 0,0 0 1 0 0,1 0 0 0 0,0 1 0 0 0,1 0 0 0 0,1 1 0 0 0,0-1 0 0 0,1 1 0 0 0,0 0 0 0 0,-1 13 153 0 0,4-22-59 0 0,0 0 1 0 0,1 1-1 0 0,0-1 1 0 0,0 0 0 0 0,0 1-1 0 0,0-1 1 0 0,1 0-1 0 0,0 0 1 0 0,0 1-1 0 0,0-1 1 0 0,1 0-1 0 0,0 0 1 0 0,0 0-1 0 0,0 0 1 0 0,0-1-1 0 0,1 1 1 0 0,0 0-1 0 0,0-1 1 0 0,0 0-1 0 0,0 0 1 0 0,1 0 0 0 0,0 0-1 0 0,0 0 1 0 0,0-1-1 0 0,0 0 1 0 0,0 0-1 0 0,1 0 1 0 0,-1 0-1 0 0,1-1 1 0 0,0 1-1 0 0,0-1 1 0 0,0 0 58 0 0,14 4-328 0 0,-1 0 1 0 0,1-1 0 0 0,0-2-1 0 0,0 1 1 0 0,1-2 0 0 0,-1-1-1 0 0,0 0 1 0 0,1-1 0 0 0,-1-1-1 0 0,7-2 328 0 0,116-24-8630 0 0,-116 19 5864 0 0</inkml:trace>
  <inkml:trace contextRef="#ctx0" brushRef="#br0" timeOffset="1061.609">1799 921 0 0 0,'0'0'1036'0'0,"0"0"243"0"0,0 0 510 0 0,0 0 430 0 0,0 0 119 0 0,0 0-130 0 0,0 0-177 0 0,0 0-187 0 0,0 0-209 0 0,0 0-226 0 0,0 0-208 0 0,35-2-222 0 0,110-7-205 0 0,-71-10 197 0 0,-65 12-806 0 0,-1 3-76 0 0,0-1-1 0 0,0 0 1 0 0,-1 0 0 0 0,1 0-1 0 0,-1-1 1 0 0,-1 0-1 0 0,1-1 1 0 0,-1 0 0 0 0,0 0-1 0 0,0 0 1 0 0,-1 0 0 0 0,0-1-1 0 0,0 0 1 0 0,-1 0-1 0 0,0 0 1 0 0,0-1 0 0 0,-1 1-1 0 0,0-1 1 0 0,-1 0-1 0 0,0 0 1 0 0,0 0 0 0 0,0-7-89 0 0,-4 13-77 0 0,1 1 0 0 0,-1-1 0 0 0,0 0 0 0 0,0 1 0 0 0,0-1 0 0 0,0 1 0 0 0,-1 0 1 0 0,1 0-1 0 0,-1 0 0 0 0,1 0 0 0 0,-1 0 0 0 0,0 1 0 0 0,1-1 0 0 0,-1 1 0 0 0,0-1 0 0 0,0 1 0 0 0,0 0 0 0 0,0 0 1 0 0,0 1-1 0 0,-1-1 0 0 0,1 1 0 0 0,0-1 0 0 0,0 1 0 0 0,0 0 0 0 0,0 0 0 0 0,-1 0 0 0 0,1 1 0 0 0,0-1 0 0 0,0 1 1 0 0,-3 0 76 0 0,-5 4-113 0 0,1 1 1 0 0,-1-1 0 0 0,1 2 0 0 0,0-1-1 0 0,1 1 1 0 0,0 1 0 0 0,0 0-1 0 0,0 0 1 0 0,1 1 0 0 0,0 0 0 0 0,1 1 112 0 0,-1-2 17 0 0,0 1 1 0 0,1 0-1 0 0,0 1 1 0 0,1 0-1 0 0,0 0 1 0 0,0 0 0 0 0,1 1-1 0 0,0-1 1 0 0,1 1-1 0 0,1 0 1 0 0,0 1-1 0 0,0-1 1 0 0,1 1-1 0 0,0-1 1 0 0,1 1-1 0 0,0-1 1 0 0,1 1 0 0 0,1 0-1 0 0,1 10-17 0 0,0-17 65 0 0,0 1 0 0 0,0 0-1 0 0,1-1 1 0 0,0 1 0 0 0,0-1 0 0 0,1 0-1 0 0,-1 0 1 0 0,1 0 0 0 0,0 0 0 0 0,1-1 0 0 0,-1 1-1 0 0,1-1 1 0 0,0 0 0 0 0,0-1 0 0 0,0 1-1 0 0,0-1 1 0 0,1 0 0 0 0,-1 0 0 0 0,1-1-1 0 0,0 1 1 0 0,0-1 0 0 0,0-1 0 0 0,0 1 0 0 0,4 0-65 0 0,150 6 1016 0 0,-159-8-1018 0 0,132-27-456 0 0,-48-2-6263 0 0,-78 26 5589 0 0,20-8-10392 0 0</inkml:trace>
</inkml:ink>
</file>

<file path=ppt/ink/ink3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26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1623 164 2168 0 0,'0'0'1021'0'0,"0"0"-156"0"0,0 0-62 0 0,0 0 104 0 0,0 0 254 0 0,0 0 220 0 0,0 0 132 0 0,0 0-10 0 0,0 0-194 0 0,0 0-226 0 0,-4-16-231 0 0,-13-50-180 0 0,16 63-574 0 0,0-1 1 0 0,-1 1-1 0 0,1-1 0 0 0,-1 1 1 0 0,1-1-1 0 0,-1 1 1 0 0,0 0-1 0 0,-1 0 0 0 0,1 0 1 0 0,0 0-1 0 0,-1 1 0 0 0,0-1 1 0 0,1 0-1 0 0,-1 1 1 0 0,0 0-1 0 0,0 0 0 0 0,-1 0 1 0 0,1 0-1 0 0,0 0 0 0 0,-1 1 1 0 0,1-1-1 0 0,-3 0-98 0 0,-5-2 208 0 0,-2 0-145 0 0,-1 0-1 0 0,0 1 1 0 0,0 1 0 0 0,-1 0-1 0 0,1 1 1 0 0,0 1-1 0 0,-1 0 1 0 0,1 1-1 0 0,0 0 1 0 0,0 1-1 0 0,0 1 1 0 0,0 0-1 0 0,0 1 1 0 0,1 1-1 0 0,-1 0 1 0 0,1 1-1 0 0,-11 6-62 0 0,11-8 2 0 0,0 0-1 0 0,0 1 1 0 0,0 1-1 0 0,1 0 0 0 0,0 1 1 0 0,0 0-1 0 0,1 1 1 0 0,0 0-1 0 0,0 1 0 0 0,1 0 1 0 0,0 0-1 0 0,0 1 1 0 0,1 1-1 0 0,0 0 1 0 0,1 0-1 0 0,1 0 0 0 0,-3 6-1 0 0,7-10-5 0 0,1-1-1 0 0,1 1 1 0 0,-1 0-1 0 0,1 0 1 0 0,0-1-1 0 0,0 1 1 0 0,1 0-1 0 0,0 0 1 0 0,0 0-1 0 0,1 0 0 0 0,0 0 1 0 0,0-1-1 0 0,1 1 1 0 0,-1 0-1 0 0,2-1 1 0 0,-1 1-1 0 0,1-1 1 0 0,-1 0-1 0 0,2 0 1 0 0,0 3 5 0 0,9-1 57 0 0,0 1 0 0 0,0-2 0 0 0,0 1 0 0 0,1-2-1 0 0,0 0 1 0 0,0 0 0 0 0,0-2 0 0 0,1 0 0 0 0,0 0 0 0 0,0-1 0 0 0,0-1 0 0 0,0-1 0 0 0,0 0 0 0 0,0-1 0 0 0,0 0 0 0 0,0-1 0 0 0,5-2-57 0 0,5 3 105 0 0,-33 12 573 0 0,-60 32-368 0 0,20-14-251 0 0,1 2 0 0 0,1 1 0 0 0,3 3 0 0 0,0 1 0 0 0,-3 8-59 0 0,39-38 2 0 0,0 0 1 0 0,0 0-1 0 0,1 1 0 0 0,0-1 1 0 0,0 2-1 0 0,1-1 0 0 0,0 1 1 0 0,0-1-1 0 0,1 1 0 0 0,0 0 1 0 0,1 1-1 0 0,0-1 0 0 0,0 1 1 0 0,1 0-1 0 0,0-1 0 0 0,1 1 1 0 0,0 0-1 0 0,1 0 0 0 0,0 0 1 0 0,0 0-1 0 0,1 0 0 0 0,0-1 1 0 0,3 10-4 0 0,2-13 52 0 0,0 1-1 0 0,1-1 1 0 0,-1-1-1 0 0,1 1 1 0 0,0-1-1 0 0,1 0 1 0 0,-1-1-1 0 0,1 0 1 0 0,0 0-1 0 0,0-1 0 0 0,1 0 1 0 0,-1 0-1 0 0,0-1 1 0 0,1 0-1 0 0,0 0 1 0 0,-1-1-1 0 0,1 0 1 0 0,0-1-1 0 0,0 0 1 0 0,0 0-1 0 0,-1-1 1 0 0,1 0-1 0 0,0 0 0 0 0,5-2-50 0 0,12 0-133 0 0,1-2 0 0 0,-1 0 0 0 0,0-1 0 0 0,-1-2 0 0 0,0-1 0 0 0,18-8 133 0 0,20-13-3206 0 0,-5-1-3531 0 0,-36 18 1112 0 0,-6 4-216 0 0</inkml:trace>
  <inkml:trace contextRef="#ctx0" brushRef="#br0" timeOffset="252.843">2199 433 12339 0 0,'0'0'3455'0'0,"0"0"-2525"0"0,0 0-818 0 0,0 0 89 0 0,0 0 258 0 0,0 0 216 0 0,0 0 119 0 0,0 0-31 0 0,-35 37-148 0 0,-112 120-182 0 0,61-46-51 0 0,-24 98-390 0 0,76-112-2663 0 0,30-84 1279 0 0,-2 5-1969 0 0,2-6-2239 0 0,1-7-2526 0 0</inkml:trace>
  <inkml:trace contextRef="#ctx0" brushRef="#br0" timeOffset="499.994">1632 503 11138 0 0,'0'0'1367'0'0,"0"0"-360"0"0,0 0-353 0 0,0 0-118 0 0,0 0 1 0 0,0 0 18 0 0,0 0 1 0 0,0 0 14 0 0,0 0 22 0 0,0 0 17 0 0,0 0-19 0 0,0 0-73 0 0,35 19-97 0 0,112 60-105 0 0,-22-4 232 0 0,69 42-1245 0 0,-121-88-3320 0 0,-20-24-6502 0 0,-43-5 5246 0 0</inkml:trace>
  <inkml:trace contextRef="#ctx0" brushRef="#br0" timeOffset="805.586">2718 539 4449 0 0,'0'0'3906'0'0,"0"0"-2107"0"0,0 0-647 0 0,0 0-30 0 0,0 0-2 0 0,0 0-58 0 0,0 0-158 0 0,0 0-108 0 0,0 0-50 0 0,0 0-66 0 0,0 0-72 0 0,0 0-79 0 0,0 0-95 0 0,-30 11-58 0 0,-96 34-24 0 0,52-1 208 0 0,65-38-548 0 0,0 1 0 0 0,1 0 0 0 0,0 1 0 0 0,0 0 0 0 0,0 0 0 0 0,1 1 0 0 0,1 0 1 0 0,0 0-1 0 0,0 0 0 0 0,0 1 0 0 0,1 0 0 0 0,1 0 0 0 0,0 0 0 0 0,0 1 0 0 0,1 0 0 0 0,0-1 0 0 0,1 1 0 0 0,0 0 0 0 0,1 0 0 0 0,0 0 0 0 0,1 0 0 0 0,0 0 0 0 0,1 2-12 0 0,0-9 3 0 0,0-1-1 0 0,0 1 0 0 0,0-1 1 0 0,0 1-1 0 0,1-1 0 0 0,0 0 0 0 0,0 0 1 0 0,0 1-1 0 0,0-1 0 0 0,0-1 1 0 0,0 1-1 0 0,1 0 0 0 0,-1 0 0 0 0,1-1 1 0 0,0 0-1 0 0,0 1 0 0 0,0-1 1 0 0,0 0-1 0 0,0 0 0 0 0,1-1 0 0 0,-1 1 1 0 0,0-1-1 0 0,1 0 0 0 0,-1 0 0 0 0,1 0 1 0 0,0 0-1 0 0,-1 0 0 0 0,1-1 1 0 0,0 1-1 0 0,-1-1 0 0 0,1 0 0 0 0,0 0-2 0 0,4-1 58 0 0,1 1 0 0 0,-1-1-1 0 0,1 0 1 0 0,-1-1-1 0 0,0 0 1 0 0,0 0 0 0 0,0-1-1 0 0,0 0 1 0 0,0-1-1 0 0,-1 1 1 0 0,1-1-1 0 0,-1-1 1 0 0,4-2-58 0 0,11-13 149 0 0,0-1 0 0 0,-2-1 0 0 0,-1 0 0 0 0,0-2 1 0 0,9-16-150 0 0,44-54 223 0 0,-72 95-232 0 0,0-1 0 0 0,0 0 0 0 0,0 0 0 0 0,0 1 0 0 0,0-1 0 0 0,0 0 0 0 0,0 1 0 0 0,0-1 0 0 0,0 0 0 0 0,0 0-1 0 0,1 1 1 0 0,-1-1 0 0 0,0 0 0 0 0,0 0 0 0 0,0 1 0 0 0,0-1 0 0 0,1 0 0 0 0,-1 0 0 0 0,0 0 0 0 0,0 1 0 0 0,1-1-1 0 0,-1 0 1 0 0,0 0 0 0 0,0 0 0 0 0,1 0 0 0 0,-1 1 0 0 0,0-1 0 0 0,0 0 0 0 0,1 0 0 0 0,-1 0 0 0 0,0 0 0 0 0,1 0-1 0 0,-1 0 1 0 0,0 0 0 0 0,0 0 0 0 0,1 0 0 0 0,-1 0 0 0 0,0 0 0 0 0,1 0 0 0 0,-1 0 0 0 0,0 0 0 0 0,1 0 0 0 0,-1 0-1 0 0,0 0 1 0 0,0-1 9 0 0,0 14-63 0 0,11 81-874 0 0,28-41-2423 0 0,6-20-2886 0 0,-13-15-1752 0 0,-21-10 4348 0 0</inkml:trace>
  <inkml:trace contextRef="#ctx0" brushRef="#br0" timeOffset="1275.063">3105 1003 1744 0 0,'0'0'4911'0'0,"0"0"-2153"0"0,0 0-651 0 0,0 0-64 0 0,0 0-153 0 0,0 0-287 0 0,0 0-266 0 0,0 0-215 0 0,0 0-201 0 0,0 0-180 0 0,0 0-137 0 0,0 0-143 0 0,-4-20-141 0 0,-8-65-81 0 0,11 81-217 0 0,1 0-1 0 0,0-1 1 0 0,-1 1 0 0 0,2-1-1 0 0,-1 1 1 0 0,0-1 0 0 0,1 1-1 0 0,0 0 1 0 0,0-1 0 0 0,0 1-1 0 0,1 0 1 0 0,-1 0 0 0 0,1-1-1 0 0,0 1 1 0 0,2-3-22 0 0,4-8 58 0 0,-1 0-55 0 0,0 0 1 0 0,1 0-1 0 0,1 1 0 0 0,0 1 1 0 0,1-1-1 0 0,0 1 1 0 0,1 1-1 0 0,0 0 1 0 0,1 1-1 0 0,1 0 1 0 0,0 1-1 0 0,4-3-3 0 0,-16 12-13 0 0,-1 1 0 0 0,1-1 1 0 0,0 0-1 0 0,0 1 0 0 0,0-1 0 0 0,0 1 0 0 0,0-1 1 0 0,0 1-1 0 0,0 0 0 0 0,0-1 0 0 0,0 1 0 0 0,0 0 1 0 0,1 0-1 0 0,-1 0 0 0 0,0 0 0 0 0,0 0 0 0 0,0 0 1 0 0,0 0-1 0 0,0 0 0 0 0,0 0 0 0 0,0 0 1 0 0,0 0-1 0 0,1 1 0 0 0,-1-1 0 0 0,0 0 0 0 0,0 1 1 0 0,0-1-1 0 0,0 1 0 0 0,0 0 0 0 0,-1-1 0 0 0,1 1 1 0 0,0 0-1 0 0,0-1 0 0 0,0 1 0 0 0,0 0 0 0 0,-1 0 1 0 0,1 0-1 0 0,0-1 0 0 0,-1 1 0 0 0,1 0 0 0 0,-1 0 1 0 0,1 0-1 0 0,-1 0 0 0 0,1 0 0 0 0,-1 0 1 0 0,0 0-1 0 0,1 1 0 0 0,-1-1 0 0 0,0 0 0 0 0,0 0 1 0 0,0 0-1 0 0,0 0 0 0 0,0 0 0 0 0,0 1 13 0 0,-5 171 21 0 0,7-172-2 0 0,0 0-1 0 0,0 1 0 0 0,0-1 1 0 0,0 0-1 0 0,0 0 0 0 0,1 0 0 0 0,-1 0 1 0 0,0-1-1 0 0,0 1 0 0 0,1-1 0 0 0,-1 1 1 0 0,0-1-1 0 0,1 0 0 0 0,-1 0 1 0 0,0 0-1 0 0,1 0 0 0 0,-1 0 0 0 0,0 0 1 0 0,1-1-1 0 0,-1 1 0 0 0,0-1 0 0 0,1 0 1 0 0,-1 1-1 0 0,0-1 0 0 0,0 0 1 0 0,0-1-1 0 0,0 1 0 0 0,0 0 0 0 0,0 0 1 0 0,0-1-19 0 0,121-91 430 0 0,-103 75-446 0 0,1 0-1 0 0,1 2 1 0 0,0 0 0 0 0,2 1 0 0 0,14-7 16 0 0,-28 18 1 0 0,-9 2-20 0 0,0 1 1 0 0,0 0-1 0 0,1 0 0 0 0,-1 0 0 0 0,0 0 0 0 0,0 0 1 0 0,1 0-1 0 0,-1 0 0 0 0,1 0 0 0 0,-1 0 0 0 0,1 1 1 0 0,0-1-1 0 0,-1 1 0 0 0,1-1 0 0 0,-1 1 0 0 0,1 0 1 0 0,0-1-1 0 0,-1 1 0 0 0,1 0 0 0 0,0 0 0 0 0,-1 0 1 0 0,1 0-1 0 0,0 0 0 0 0,-1 1 0 0 0,1-1 0 0 0,0 1 1 0 0,-1-1-1 0 0,1 1 0 0 0,0-1 0 0 0,-1 1 0 0 0,1 0 1 0 0,-1 0-1 0 0,0-1 0 0 0,1 1 0 0 0,-1 0 0 0 0,0 0 1 0 0,1 1-1 0 0,-1-1 0 0 0,0 0 0 0 0,1 1 19 0 0,1 14-82 0 0,19 44-1129 0 0,14-36-2765 0 0,-3-18-2114 0 0,-10-5-1812 0 0,-13-1 4461 0 0</inkml:trace>
  <inkml:trace contextRef="#ctx0" brushRef="#br0" timeOffset="1731.109">3963 683 6217 0 0,'0'0'1614'0'0,"0"0"-514"0"0,0 0-48 0 0,0 0 214 0 0,0 0 114 0 0,0 0-93 0 0,0 0-177 0 0,0 0-186 0 0,0 0-136 0 0,0 0-112 0 0,-6 34-113 0 0,-17 109-81 0 0,-4 62 1089 0 0,25-185-1402 0 0,1-9-73 0 0,0 0-1 0 0,0-1 0 0 0,-1 1 0 0 0,0 0 1 0 0,-1 0-1 0 0,0-1 0 0 0,-1 0 0 0 0,0 1 1 0 0,-1-1-1 0 0,0-1 0 0 0,-2 4-95 0 0,6-13 44 0 0,0 0-1 0 0,0 0 1 0 0,0 0-1 0 0,0 0 1 0 0,0-1-1 0 0,0 1 1 0 0,0 0-1 0 0,0 0 1 0 0,0-1-1 0 0,0 1 1 0 0,0 0-1 0 0,0-1 1 0 0,0 1-1 0 0,1-1 1 0 0,-1 1-1 0 0,0-1 1 0 0,0 1-1 0 0,0-1 1 0 0,1 0-1 0 0,-1 1 1 0 0,0-1-1 0 0,1 0 1 0 0,-1 0-1 0 0,1 1 1 0 0,-1-1-1 0 0,1 0 1 0 0,-1 0-1 0 0,1 0 1 0 0,-1 0-1 0 0,1 0 1 0 0,0 0-1 0 0,0 0 1 0 0,-1 1 0 0 0,1-1-1 0 0,0 0 1 0 0,0 0-1 0 0,0 0 1 0 0,0 0-1 0 0,0 0 1 0 0,0 0-1 0 0,0 0 1 0 0,0 0-1 0 0,1 0 1 0 0,-1 0-1 0 0,0 0 1 0 0,1 0-1 0 0,-1 0 1 0 0,1-1-44 0 0,2-21-59 0 0,1-1 1 0 0,1 1-1 0 0,1 0 1 0 0,1 0-1 0 0,1 0 1 0 0,1 1-1 0 0,1 0 1 0 0,1 1-1 0 0,1 0 1 0 0,0 1-1 0 0,2 0 1 0 0,0 1-1 0 0,2 1 1 0 0,0 0-1 0 0,0 1 1 0 0,2 1-1 0 0,0 0 1 0 0,1 2-1 0 0,0 0 1 0 0,2 1-1 0 0,-1 1 1 0 0,1 1-1 0 0,20-8 59 0 0,-22 9-90 0 0,1 2-1 0 0,0 0 1 0 0,0 0 0 0 0,0 2 0 0 0,1 1-1 0 0,0 0 1 0 0,0 2 0 0 0,0 0-1 0 0,0 2 1 0 0,16 0 90 0 0,-32 3 43 0 0,0-1 1 0 0,-1 2-1 0 0,0-1 0 0 0,1 0 1 0 0,-1 1-1 0 0,0 0 0 0 0,0 0 1 0 0,-1 0-1 0 0,1 0 0 0 0,-1 1 1 0 0,1-1-1 0 0,-1 1 0 0 0,0 0 1 0 0,0 0-1 0 0,-1 0 0 0 0,1 0 1 0 0,-1 1-1 0 0,0-1 0 0 0,0 1 1 0 0,0-1-1 0 0,-1 1 0 0 0,0 0 1 0 0,0-1-1 0 0,0 1 0 0 0,0 0 1 0 0,-1 0-1 0 0,1 0 0 0 0,-1 0 1 0 0,-1 0-1 0 0,1 0 0 0 0,-1-1 1 0 0,0 1-1 0 0,0 0 0 0 0,0 0 1 0 0,0-1-1 0 0,-1 1 0 0 0,0 0 1 0 0,0-1-1 0 0,-1 1-43 0 0,-9 11 59 0 0,-1 0 0 0 0,-1-1 0 0 0,0 0 0 0 0,-1-1 0 0 0,-1-1 0 0 0,0-1 0 0 0,-1 0 0 0 0,0-1 0 0 0,-1 0 0 0 0,0-2 0 0 0,0 0 0 0 0,-1-1 0 0 0,-1-1 0 0 0,1-1-1 0 0,-1 0 1 0 0,0-2 0 0 0,0 0 0 0 0,-4-1-59 0 0,-54-3-1068 0 0,76-2 808 0 0,1 1 0 0 0,-1-1 0 0 0,1 0 0 0 0,-1 0 0 0 0,1 0 0 0 0,0 0 0 0 0,0 0 0 0 0,0 0 0 0 0,0 0 0 0 0,0 0 0 0 0,0-1 0 0 0,1 1-1 0 0,-1 0 1 0 0,1-1 0 0 0,-1 1 0 0 0,1 0 0 0 0,0-1 0 0 0,0 1 0 0 0,0 0 0 0 0,0-1 0 0 0,0 1 0 0 0,1 0 0 0 0,-1-1 0 0 0,1 1 0 0 0,0 0 0 0 0,0-3 260 0 0,13-36-9426 0 0,-7 26 2843 0 0</inkml:trace>
  <inkml:trace contextRef="#ctx0" brushRef="#br0" timeOffset="1974.4">4813 68 17348 0 0,'0'0'310'0'0,"0"0"-108"0"0,0 0 129 0 0,0 0 339 0 0,0 0 289 0 0,0 0 139 0 0,0 0-41 0 0,0 0-188 0 0,0 0-191 0 0,0 0-130 0 0,0 33-133 0 0,-3 106-129 0 0,-7-34 78 0 0,-25 280-563 0 0,34-370-230 0 0,-1 27-857 0 0,11-22-3818 0 0,12-25-7852 0 0,-16 4 7795 0 0</inkml:trace>
  <inkml:trace contextRef="#ctx0" brushRef="#br0" timeOffset="2270.569">4931 712 0 0 0,'0'0'1026'0'0,"0"0"606"0"0,0 0 463 0 0,0 0 492 0 0,0 0 281 0 0,0 0-63 0 0,31 14-221 0 0,103 40-327 0 0,-44-39 448 0 0,-69-17-2073 0 0,2 2-339 0 0,0-2 1 0 0,0 0-1 0 0,0-2 0 0 0,-1-1 0 0 0,0 0 0 0 0,0-2 0 0 0,0 0 1 0 0,-1-2-1 0 0,0 0 0 0 0,0-1 0 0 0,-1-1 0 0 0,-1-1 0 0 0,0-1 1 0 0,0-1-1 0 0,-2 0 0 0 0,1-2 0 0 0,-2 1 0 0 0,3-6-293 0 0,-17 20 2 0 0,1-1-1 0 0,-1 0 0 0 0,0 0 1 0 0,0 0-1 0 0,0 0 0 0 0,0-1 1 0 0,-1 1-1 0 0,1 0 0 0 0,-1-1 1 0 0,1 1-1 0 0,-1-1 0 0 0,0 0 1 0 0,0 1-1 0 0,0-1 0 0 0,0 0 1 0 0,0 0-1 0 0,-1 0 0 0 0,1 1 1 0 0,-1-1-1 0 0,0 0 0 0 0,0 0 1 0 0,0 0-1 0 0,0 0 0 0 0,-1 0 1 0 0,1 0-1 0 0,-1 1 0 0 0,1-1 1 0 0,-1 0-1 0 0,0 0 0 0 0,0 1 1 0 0,0-1-1 0 0,-1 0 0 0 0,1 1 1 0 0,0-1-1 0 0,-1 1 0 0 0,0 0 1 0 0,0-1-1 0 0,0 1 0 0 0,0 0 1 0 0,0 0-1 0 0,0 0 0 0 0,0 0 1 0 0,0 1-1 0 0,-1-1 0 0 0,1 1 1 0 0,-1-1-1 0 0,1 1 0 0 0,-1 0 1 0 0,-1-1-2 0 0,-15 0-73 0 0,0 1 0 0 0,0 1 1 0 0,0 1-1 0 0,0 1 0 0 0,0 0 1 0 0,0 1-1 0 0,0 1 0 0 0,1 1 1 0 0,0 1-1 0 0,0 0 0 0 0,0 1 0 0 0,1 1 1 0 0,0 1-1 0 0,0 0 0 0 0,1 1 1 0 0,1 1-1 0 0,0 1 0 0 0,0 0 1 0 0,1 1-1 0 0,-9 9 73 0 0,16-16-63 0 0,0 0 0 0 0,0 1 0 0 0,1-1-1 0 0,0 1 1 0 0,0 1 0 0 0,1-1 0 0 0,-1 1 0 0 0,2 0 0 0 0,-1 0 0 0 0,1 0-1 0 0,0 1 1 0 0,1-1 0 0 0,0 1 0 0 0,0 0 0 0 0,1 0 0 0 0,0 0 0 0 0,1 0-1 0 0,0 1 1 0 0,0-1 0 0 0,1 0 0 0 0,0 0 0 0 0,1 1 0 0 0,1 4 63 0 0,3-7-190 0 0,0 0 1 0 0,1-1-1 0 0,0 1 1 0 0,0-1-1 0 0,0-1 1 0 0,1 1-1 0 0,0-1 1 0 0,0 0-1 0 0,0 0 0 0 0,1-1 1 0 0,0 0-1 0 0,-1-1 1 0 0,2 1-1 0 0,-1-1 1 0 0,0-1-1 0 0,0 0 1 0 0,1 0-1 0 0,3 0 190 0 0,117 21-4730 0 0,-43-16-3293 0 0,-58-4 560 0 0</inkml:trace>
  <inkml:trace contextRef="#ctx0" brushRef="#br0" timeOffset="2862.174">1 1500 15083 0 0,'0'0'744'0'0,"0"0"90"0"0,36-3 274 0 0,231-20 1590 0 0,943-113 3459 0 0,358 15-4840 0 0,217 51-857 0 0,-1433 59-652 0 0,522-34-985 0 0,-669 18-1364 0 0,-73 1-6207 0 0,-105 21-1250 0 0</inkml:trace>
  <inkml:trace contextRef="#ctx0" brushRef="#br0" timeOffset="38913.073">848 1997 0 0 0,'0'0'988'0'0,"0"0"291"0"0,0 0 165 0 0,0 0 122 0 0,0 0 84 0 0,0 0 65 0 0,0 0-1 0 0,0 0-85 0 0,0 0-146 0 0,-13-23-168 0 0,-40-71-132 0 0,23 58 1104 0 0,21 35-1689 0 0,-7-2-439 0 0,1 2 1 0 0,-1 0-1 0 0,0 0 0 0 0,1 2 1 0 0,-1 0-1 0 0,1 0 1 0 0,-1 2-1 0 0,1 0 1 0 0,-1 0-1 0 0,1 2 0 0 0,1 0 1 0 0,-1 0-1 0 0,1 2 1 0 0,0 0-1 0 0,0 0 1 0 0,0 1-1 0 0,1 1 0 0 0,1 0 1 0 0,-1 1-1 0 0,1 1-159 0 0,6-7 2 0 0,0 1 1 0 0,0 0-1 0 0,1 0 0 0 0,-1 0 0 0 0,1 0 0 0 0,1 1 0 0 0,-1 0 0 0 0,1 0 0 0 0,0 1 0 0 0,0-1 1 0 0,1 1-1 0 0,-1 0 0 0 0,2 0 0 0 0,-1 0 0 0 0,1 0 0 0 0,0 0 0 0 0,0 0 0 0 0,1 1 0 0 0,0 3-2 0 0,1-4-32 0 0,0-1-1 0 0,0 1 0 0 0,0-1 0 0 0,1 0 1 0 0,0 1-1 0 0,1-1 0 0 0,0 1 0 0 0,-1-1 1 0 0,2 0-1 0 0,-1 0 0 0 0,1 0 0 0 0,0 0 1 0 0,0-1-1 0 0,1 1 0 0 0,-1-1 1 0 0,1 0-1 0 0,1 0 0 0 0,-1 0 0 0 0,1 0 1 0 0,2 1 32 0 0,7 4-112 0 0,1-1 0 0 0,0 0 0 0 0,1-1 0 0 0,-1-1 0 0 0,2 0 1 0 0,-1-1-1 0 0,1-1 0 0 0,-1-1 0 0 0,2 0 0 0 0,-1-1 1 0 0,0-1-1 0 0,0 0 0 0 0,13-1 112 0 0,137-18-5045 0 0,-89-4-3405 0 0,-51 16 1974 0 0</inkml:trace>
  <inkml:trace contextRef="#ctx0" brushRef="#br0" timeOffset="39286.63">1159 2086 8002 0 0,'0'0'1285'0'0,"0"0"-211"0"0,0 0-71 0 0,0 0 57 0 0,0 0-16 0 0,0 0-98 0 0,0 0-50 0 0,0 0-19 0 0,0 0 38 0 0,0 0 39 0 0,0 0-46 0 0,0 0-62 0 0,0 0-109 0 0,36 10-130 0 0,115 28-83 0 0,-146-37-481 0 0,1 1 0 0 0,0-1 0 0 0,0 0-1 0 0,0 0 1 0 0,0 0 0 0 0,0-1 0 0 0,0 0 0 0 0,0 0 0 0 0,0-1 0 0 0,0 0-1 0 0,0 0 1 0 0,0 0 0 0 0,0-1 0 0 0,-1 1 0 0 0,1-1 0 0 0,0-1-43 0 0,10-3 135 0 0,14-3 82 0 0,-1-1-1 0 0,0-1 1 0 0,0-2-1 0 0,-1-1 1 0 0,-1-1-1 0 0,0-1 1 0 0,-1-1-1 0 0,-1-2 1 0 0,1-2-217 0 0,-24 20 12 0 0,0-1 1 0 0,-1 0-1 0 0,1 0 1 0 0,0 0-1 0 0,0-1 1 0 0,-1 1-1 0 0,1 0 1 0 0,-1-1-1 0 0,0 1 1 0 0,0-1-1 0 0,0 1 1 0 0,0-1-1 0 0,0 1 1 0 0,0-1-1 0 0,-1 0 1 0 0,1 1-1 0 0,-1-1 1 0 0,0 0-1 0 0,0 1 1 0 0,0-1-1 0 0,0 0 1 0 0,0 0-1 0 0,-1 1 1 0 0,1-1-1 0 0,-1 0 1 0 0,0 1-1 0 0,0-1 1 0 0,0 1-1 0 0,0-1 1 0 0,0 1-1 0 0,0-1 1 0 0,-1 1-1 0 0,1 0 1 0 0,-1-1-1 0 0,1 1 1 0 0,-1 0-1 0 0,0 0 1 0 0,-1-1-13 0 0,-8-1-94 0 0,0 0-1 0 0,0 0 1 0 0,-1 1 0 0 0,1 0 0 0 0,-1 1 0 0 0,0 1 0 0 0,1-1 0 0 0,-1 2 0 0 0,0 0 0 0 0,0 0-1 0 0,1 1 1 0 0,-1 1 0 0 0,0 0 0 0 0,1 0 0 0 0,-1 1 0 0 0,1 1 0 0 0,0 0 0 0 0,0 0 0 0 0,0 1 0 0 0,1 0-1 0 0,0 1 1 0 0,0 0 0 0 0,-9 8 94 0 0,9-8-42 0 0,0 1-1 0 0,0 1 1 0 0,1 0-1 0 0,-1 0 1 0 0,2 1-1 0 0,-1 0 1 0 0,1 0 0 0 0,1 1-1 0 0,0 0 1 0 0,0 1-1 0 0,1-1 1 0 0,0 1-1 0 0,1 1 1 0 0,0-1-1 0 0,1 1 1 0 0,0-1-1 0 0,1 1 1 0 0,0 0-1 0 0,1 1 1 0 0,0-1 0 0 0,1 0-1 0 0,1 0 1 0 0,0 1-1 0 0,0-1 1 0 0,1 2 42 0 0,1-8-39 0 0,0 1 0 0 0,0-1 1 0 0,0 0-1 0 0,0 0 1 0 0,1 0-1 0 0,0-1 0 0 0,0 1 1 0 0,1-1-1 0 0,0 1 1 0 0,0-1-1 0 0,0 0 0 0 0,0 0 1 0 0,1-1-1 0 0,0 0 1 0 0,0 1-1 0 0,0-1 0 0 0,0-1 1 0 0,1 1-1 0 0,-1-1 0 0 0,1 0 1 0 0,0 0-1 0 0,0-1 1 0 0,0 0-1 0 0,3 1 39 0 0,11 3-409 0 0,2-1 0 0 0,-1-1 0 0 0,1 0 0 0 0,-1-2 0 0 0,1-1 0 0 0,13 0 409 0 0,65-6-5731 0 0,-34-4-2509 0 0,-41 4 3895 0 0</inkml:trace>
  <inkml:trace contextRef="#ctx0" brushRef="#br0" timeOffset="39652.577">1960 2215 7290 0 0,'0'0'1984'0'0,"0"0"-250"0"0,0 0-7 0 0,0 0 150 0 0,0 0 4 0 0,0 0-201 0 0,0 0-285 0 0,0 0-339 0 0,0 0-317 0 0,0 0-281 0 0,0 0-193 0 0,0 0-94 0 0,10-13-27 0 0,118-122 452 0 0,26-16-103 0 0,-175 257-2612 0 0,20-102 2121 0 0,1 0 0 0 0,-1 0 0 0 0,1-1 1 0 0,0 1-1 0 0,0 0 0 0 0,1 0 0 0 0,-1 0 0 0 0,1 0 0 0 0,0 0 0 0 0,0-1 0 0 0,0 1 0 0 0,1 0 0 0 0,-1-1 0 0 0,1 1 0 0 0,0-1 0 0 0,0 1 1 0 0,0-1-1 0 0,0 0 0 0 0,1 0 0 0 0,-1 0 0 0 0,1 0 0 0 0,0 0 0 0 0,0-1 0 0 0,0 1 0 0 0,0-1 0 0 0,0 0 0 0 0,0 0 0 0 0,1 0 0 0 0,-1 0 1 0 0,1-1-1 0 0,0 1 0 0 0,-1-1 0 0 0,1 0 0 0 0,2 1-2 0 0,8 0 156 0 0,-1 0 0 0 0,1-1 0 0 0,0 0 0 0 0,-1-1 0 0 0,1 0 0 0 0,0-1 1 0 0,0-1-1 0 0,-1 0 0 0 0,1-1 0 0 0,-1-1 0 0 0,0 0 0 0 0,0 0 0 0 0,0-2 0 0 0,-1 1 0 0 0,0-2 0 0 0,7-3-156 0 0,6-7 163 0 0,1 0 0 0 0,-2-1-1 0 0,-1-2 1 0 0,0 0-1 0 0,-2-2 1 0 0,0 0-1 0 0,-1-2-162 0 0,-5 6-596 0 0,13-15-1874 0 0,-7 14-5603 0 0,-15 11-3496 0 0</inkml:trace>
  <inkml:trace contextRef="#ctx0" brushRef="#br0" timeOffset="39903.316">3142 1548 17108 0 0,'0'0'820'0'0,"0"0"-188"0"0,0 0 189 0 0,0 0 233 0 0,0 0 84 0 0,-6 37-85 0 0,-16 117-194 0 0,9 6 479 0 0,9 118-1421 0 0,4-178-4398 0 0,-2-91 519 0 0,-5-6-4660 0 0,0 0 947 0 0</inkml:trace>
  <inkml:trace contextRef="#ctx0" brushRef="#br0" timeOffset="40631.253">2805 1924 14651 0 0,'0'0'1118'0'0,"0"0"-717"0"0,0 0-280 0 0,0 0 104 0 0,0 0 208 0 0,0 0 154 0 0,0 0 68 0 0,0 0-27 0 0,0 0-91 0 0,0 0-97 0 0,34 8-97 0 0,110 28-99 0 0,1-18 112 0 0,65-21-598 0 0,-71-12-2875 0 0,-55 8-4500 0 0,-49 7 6771 0 0,-18 11 4545 0 0,-11-9-3301 0 0,-1 0 1 0 0,1-1-1 0 0,-1 0 1 0 0,1 0-1 0 0,-1-1 0 0 0,1 1 1 0 0,0-1-1 0 0,-1-1 0 0 0,1 1 1 0 0,0-1-1 0 0,-1 0 1 0 0,1 0-1 0 0,-1 0 0 0 0,1-1 1 0 0,2-1-399 0 0,-2 1 130 0 0,1-1 1 0 0,-1 0-1 0 0,0 0 1 0 0,0 0 0 0 0,0-1-1 0 0,0 0 1 0 0,0 0-1 0 0,-1-1 1 0 0,0 1-1 0 0,0-1 1 0 0,0 0 0 0 0,0-1-1 0 0,-1 1 1 0 0,0-1-1 0 0,0 0 1 0 0,-1 0-1 0 0,1 0 1 0 0,-1 0 0 0 0,1-6-132 0 0,-3 10-22 0 0,0 0-1 0 0,0 0 1 0 0,-1 0-1 0 0,1-1 0 0 0,-1 1 1 0 0,0 0-1 0 0,1 0 0 0 0,-1 0 1 0 0,0 0-1 0 0,0 0 1 0 0,-1 0-1 0 0,1 0 0 0 0,0-1 1 0 0,-1 1-1 0 0,1 0 0 0 0,-1 0 1 0 0,1 0-1 0 0,-1 0 1 0 0,0 0-1 0 0,0 0 0 0 0,0 1 1 0 0,0-1-1 0 0,-1 0 0 0 0,1 0 1 0 0,0 1-1 0 0,-1-1 0 0 0,1 1 1 0 0,-1-1-1 0 0,1 1 1 0 0,-1-1-1 0 0,0 1 0 0 0,0 0 1 0 0,1 0-1 0 0,-1 0 0 0 0,0 0 1 0 0,0 0-1 0 0,0 0 1 0 0,0 1-1 0 0,0-1 0 0 0,0 1 1 0 0,0-1-1 0 0,-1 1 0 0 0,1 0 1 0 0,0 0-1 0 0,0 0 24 0 0,-100 14-1906 0 0,84-6 1630 0 0,0 0 1 0 0,0 1 0 0 0,0 1 0 0 0,1 1 0 0 0,1 1 0 0 0,0 0 0 0 0,1 1 0 0 0,0 0-1 0 0,1 1 1 0 0,-3 5 275 0 0,9-10-7 0 0,0 0-1 0 0,0 0 1 0 0,1 1-1 0 0,1 0 1 0 0,0 1-1 0 0,0 0 1 0 0,1 0-1 0 0,0 0 1 0 0,1 0-1 0 0,0 1 1 0 0,1-1-1 0 0,0 1 1 0 0,1 0-1 0 0,0 0 1 0 0,1 0-1 0 0,0 0 1 0 0,1 0-1 0 0,1 0 1 0 0,0 3 7 0 0,2-8 70 0 0,1 1 0 0 0,0-1 1 0 0,1 0-1 0 0,-1 0 1 0 0,2 0-1 0 0,-1-1 1 0 0,0 0-1 0 0,1 0 1 0 0,0 0-1 0 0,1-1 1 0 0,-1 0-1 0 0,1 0 0 0 0,0-1 1 0 0,0 1-1 0 0,0-1 1 0 0,1-1-1 0 0,0 0 1 0 0,-1 0-1 0 0,1 0 1 0 0,0-1-1 0 0,0 0 0 0 0,1-1 1 0 0,5 1-71 0 0,20-1 461 0 0,0-2 0 0 0,0-1-1 0 0,-1-2 1 0 0,1-1 0 0 0,-1-1 0 0 0,0-2-1 0 0,0-2 1 0 0,-1 0 0 0 0,-1-3 0 0 0,0 0 0 0 0,0-2-1 0 0,-1-1 1 0 0,-1-2 0 0 0,17-13-461 0 0,-15 13 177 0 0,-2 3-34 0 0,-2-2 0 0 0,0 0 0 0 0,-1-2 0 0 0,-1 0 0 0 0,-1-2 0 0 0,-1-1 0 0 0,0-1 0 0 0,-2 0 0 0 0,-1-2 0 0 0,5-9-143 0 0,-22 29 10 0 0,0 0 1 0 0,0 0-1 0 0,-1 0 1 0 0,0-1-1 0 0,0 1 1 0 0,0-1-1 0 0,-1 1 0 0 0,0-1 1 0 0,0 0-1 0 0,0 0 1 0 0,-1 1-1 0 0,1-1 1 0 0,-2 0-1 0 0,1-1-10 0 0,-2 4-44 0 0,0 1-1 0 0,0-1 0 0 0,0 1 1 0 0,0 0-1 0 0,0 0 0 0 0,-1 0 0 0 0,1 0 1 0 0,-1 0-1 0 0,1 1 0 0 0,-1-1 1 0 0,0 1-1 0 0,0 0 0 0 0,1-1 1 0 0,-1 1-1 0 0,0 1 0 0 0,0-1 0 0 0,0 0 1 0 0,0 1-1 0 0,0-1 0 0 0,0 1 1 0 0,-1 0-1 0 0,1 0 0 0 0,0 0 1 0 0,0 1-1 0 0,0-1 0 0 0,0 1 1 0 0,0-1-1 0 0,0 1 0 0 0,-1 0 45 0 0,-2 0-97 0 0,-10 2-38 0 0,1 1 1 0 0,-1 0-1 0 0,1 1 0 0 0,0 1 1 0 0,0 0-1 0 0,0 1 1 0 0,1 1-1 0 0,0 0 0 0 0,1 1 1 0 0,0 1-1 0 0,0 0 1 0 0,1 1-1 0 0,0 0 135 0 0,9-9-13 0 0,0-1-1 0 0,1 1 1 0 0,0 0 0 0 0,-1 0-1 0 0,1 0 1 0 0,0 0 0 0 0,0 1 0 0 0,0-1-1 0 0,0 0 1 0 0,1 1 0 0 0,-1-1-1 0 0,1 1 1 0 0,-1 0 0 0 0,1-1-1 0 0,0 1 1 0 0,0 0 0 0 0,0 0 0 0 0,0 0-1 0 0,1 0 1 0 0,-1 0 0 0 0,1 0-1 0 0,0 0 1 0 0,0 0 0 0 0,0 0-1 0 0,0 0 1 0 0,0 0 0 0 0,0 0-1 0 0,1 0 1 0 0,0 0 0 0 0,0 0 0 0 0,-1-1-1 0 0,2 1 1 0 0,-1 0 0 0 0,0 0-1 0 0,0-1 1 0 0,1 1 0 0 0,0-1-1 0 0,-1 1 1 0 0,1-1 0 0 0,0 1 0 0 0,2 1 13 0 0,131 48 483 0 0,3 1-13 0 0,-132-49-401 0 0,-1 0 0 0 0,1 0-1 0 0,-1 0 1 0 0,0 1 0 0 0,0 0-1 0 0,0 0 1 0 0,0 0 0 0 0,-1 1-1 0 0,0-1 1 0 0,0 1 0 0 0,-1 0-1 0 0,0 0 1 0 0,0 1 0 0 0,0-1-1 0 0,-1 1 1 0 0,0-1 0 0 0,0 1-1 0 0,0 0 1 0 0,-1 0 0 0 0,0 1-69 0 0,1 8 128 0 0,-1 0-1 0 0,0 0 1 0 0,-1 0 0 0 0,-1 0 0 0 0,-1 0 0 0 0,0 0 0 0 0,-1 0 0 0 0,0-1 0 0 0,-4 7-128 0 0,10 10-1597 0 0,20-27-5790 0 0,-16-5 638 0 0,-2 0-2341 0 0</inkml:trace>
</inkml:ink>
</file>

<file path=ppt/ink/ink3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0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0 6353 0 0,'0'0'2945'0'0,"0"0"-1823"0"0,0 0-685 0 0,0 0 22 0 0,0 0 293 0 0,0 0 317 0 0,0 0 168 0 0,0 0-64 0 0,0 0-214 0 0,0 0-253 0 0,0 0-258 0 0,-11 16-156 0 0,-35 49-83 0 0,-45 24 158 0 0,60-64-456 0 0,1 0-375 0 0,-25 22-1036 0 0,18-20-3387 0 0,31-19-2764 0 0,6-4 3714 0 0</inkml:trace>
</inkml:ink>
</file>

<file path=ppt/ink/ink3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6945 0 0,'0'0'5656'0'0,"0"0"-3162"0"0,0 0-1000 0 0,0 0-142 0 0,0 0-188 0 0,0 0-275 0 0,0 0-245 0 0,0 0-149 0 0,0 0-99 0 0,0 0-72 0 0,-33 27-60 0 0,-98 85-84 0 0,93-71-32 0 0,38-39-155 0 0,1 0 0 0 0,0 1-1 0 0,0-1 1 0 0,0 0 0 0 0,1 0 0 0 0,-1 0 0 0 0,0 0 0 0 0,1 0 0 0 0,-1-1 0 0 0,1 1 0 0 0,0 0 0 0 0,-1-1-1 0 0,1 1 1 0 0,0-1 0 0 0,0 1 0 0 0,0-1 0 0 0,0 0 0 0 0,0 0 0 0 0,0 0 0 0 0,0 0 0 0 0,1 0 0 0 0,-1 0-1 0 0,0-1 1 0 0,1 1 0 0 0,-1-1 0 0 0,0 0 0 0 0,1 1 0 0 0,-1-1 0 0 0,0 0 0 0 0,1-1 0 0 0,-1 1-1 0 0,0 0 1 0 0,1 0 0 0 0,-1-1 0 0 0,0 0 0 0 0,2 0 7 0 0,16 3-22 0 0,0 1 30 0 0,-11-4-8 0 0,0 2 0 0 0,0-1 0 0 0,0 1 0 0 0,0 1 0 0 0,0 0 0 0 0,0 0-1 0 0,0 1 1 0 0,-1 0 0 0 0,1 0 0 0 0,-1 1 0 0 0,0 0 0 0 0,0 0 0 0 0,0 1-1 0 0,-1 0 1 0 0,0 0 0 0 0,0 1 0 0 0,0 0 0 0 0,0 0 0 0 0,4 7 0 0 0,-9-10 18 0 0,-1 1 0 0 0,0-1 0 0 0,0 1 1 0 0,0-1-1 0 0,0 1 0 0 0,0-1 0 0 0,-1 1 1 0 0,0-1-1 0 0,1 1 0 0 0,-1 0 0 0 0,-1-1 0 0 0,1 1 1 0 0,0-1-1 0 0,-1 1 0 0 0,0 0 0 0 0,0-1 1 0 0,0 0-1 0 0,0 1 0 0 0,0-1 0 0 0,-1 1 1 0 0,0-1-1 0 0,1 0 0 0 0,-1 0 0 0 0,0 0 0 0 0,-1 0 1 0 0,1 0-1 0 0,0-1 0 0 0,-1 1 0 0 0,0-1 1 0 0,1 1-1 0 0,-3 0-18 0 0,-96 61 410 0 0,-5-41-1888 0 0,80-38-2577 0 0,17-3-5374 0 0,7 10 1243 0 0</inkml:trace>
</inkml:ink>
</file>

<file path=ppt/ink/ink3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1 4705 0 0,'0'0'2258'0'0,"0"0"-1014"0"0,0 0-345 0 0,0 0 36 0 0,0 0 154 0 0,0 0 130 0 0,0 0 14 0 0,0 0-119 0 0,0 0-201 0 0,0 0-237 0 0,0 0-189 0 0,0 0-137 0 0,0 3-40 0 0,-17 391 3404 0 0,11 40-3087 0 0,5-433-620 0 0,0 1 0 0 0,1-1 0 0 0,-1 0 0 0 0,1 0 0 0 0,-1 0 0 0 0,1 1 0 0 0,0-1 0 0 0,-1 0 1 0 0,1 0-1 0 0,0 1 0 0 0,0-1 0 0 0,0 0 0 0 0,0 1 0 0 0,0-1 0 0 0,0 0 0 0 0,0 1 0 0 0,1-1 0 0 0,-1 0 1 0 0,0 0-1 0 0,1 1 0 0 0,-1-1 0 0 0,1 0 0 0 0,-1 0 0 0 0,1 0 0 0 0,0 1 0 0 0,-1-1 0 0 0,1 0 0 0 0,0 0 0 0 0,0 0 1 0 0,0 0-1 0 0,0-1 0 0 0,0 1 0 0 0,0 0 0 0 0,0 0 0 0 0,0 0 0 0 0,0-1 0 0 0,0 1 0 0 0,0 0 0 0 0,0-1 1 0 0,1 1-1 0 0,-1-1 0 0 0,0 0 0 0 0,0 1 0 0 0,1-1 0 0 0,-1 0 0 0 0,0 0 0 0 0,1 0 0 0 0,-1 0 0 0 0,0 0 1 0 0,1 0-1 0 0,-1 0 0 0 0,0 0 0 0 0,0 0 0 0 0,1-1 0 0 0,-1 1 0 0 0,0 0 0 0 0,0-1 0 0 0,1 1 0 0 0,-1-1 0 0 0,0 0 1 0 0,0 1-1 0 0,1-2-7 0 0,163-145 1056 0 0,112-87-853 0 0,-277 233-207 0 0,0 0 0 0 0,1 0 0 0 0,-1 0 0 0 0,1 0 0 0 0,0 0 0 0 0,-1 0 0 0 0,1 0 0 0 0,0 0 0 0 0,-1 0 0 0 0,1 0 0 0 0,0 1 0 0 0,0-1 0 0 0,0 0 0 0 0,0 1 0 0 0,0-1 0 0 0,0 0 0 0 0,0 1 0 0 0,0-1 0 0 0,0 1 0 0 0,0 0 0 0 0,0-1 0 0 0,0 1 0 0 0,0 0 0 0 0,0-1 0 0 0,0 1 0 0 0,1 0 0 0 0,-1 0 0 0 0,0 0 0 0 0,0 0 0 0 0,0 0 0 0 0,0 0 0 0 0,0 0 0 0 0,1 1 0 0 0,-1-1 0 0 0,0 0 0 0 0,0 1 0 0 0,0-1 0 0 0,0 1 0 0 0,0-1 0 0 0,0 1 0 0 0,0-1 1 0 0,0 1-1 0 0,0 0 0 0 0,0-1 0 0 0,0 1 0 0 0,-1 0 0 0 0,1 0 0 0 0,0 0 0 0 0,0 0 0 0 0,-1-1 0 0 0,1 1 0 0 0,-1 0 0 0 0,1 0 0 0 0,-1 0 0 0 0,1 0 0 0 0,-1 1 0 0 0,1-1 0 0 0,-1 0 0 0 0,0 0 0 0 0,0 0 0 0 0,1 0 0 0 0,-1 0 0 0 0,0 0 0 0 0,0 1 0 0 0,0-1 0 0 0,0 1 4 0 0,16 277 460 0 0,2-213-2367 0 0,0-57-2199 0 0,8-11-3536 0 0,-15-2 2613 0 0,-3 1 44 0 0</inkml:trace>
  <inkml:trace contextRef="#ctx0" brushRef="#br0" timeOffset="406.243">1154 398 5857 0 0,'0'0'1594'0'0,"0"0"-240"0"0,0 0 25 0 0,0 0 205 0 0,0 0 72 0 0,0 0-139 0 0,0 0-260 0 0,0 0-262 0 0,-33 25-209 0 0,-106 77-150 0 0,61-26 359 0 0,71-68-920 0 0,0 0 1 0 0,1 1 0 0 0,-1-1 0 0 0,2 1-1 0 0,-1 1 1 0 0,1-1 0 0 0,1 1 0 0 0,0 0-1 0 0,0 0 1 0 0,1 0 0 0 0,0 1 0 0 0,1-1-1 0 0,0 1 1 0 0,0-1 0 0 0,1 4-76 0 0,2-11 7 0 0,1 0 1 0 0,-1 0 0 0 0,0 0 0 0 0,1 0-1 0 0,0 0 1 0 0,0 0 0 0 0,0-1-1 0 0,0 1 1 0 0,0-1 0 0 0,1 1 0 0 0,-1-1-1 0 0,1 0 1 0 0,-1 0 0 0 0,1 0-1 0 0,0 0 1 0 0,0-1 0 0 0,0 1 0 0 0,0-1-1 0 0,0 1 1 0 0,0-1 0 0 0,0 0-1 0 0,0 0 1 0 0,1-1 0 0 0,-1 1-1 0 0,0-1 1 0 0,0 1 0 0 0,1-1 0 0 0,-1 0-1 0 0,0-1 1 0 0,1 1 0 0 0,-1 0-1 0 0,0-1 1 0 0,1 0 0 0 0,-1 1 0 0 0,0-1-1 0 0,0-1 1 0 0,0 1 0 0 0,0 0-1 0 0,0-1 1 0 0,0 1 0 0 0,2-3-8 0 0,29-17 255 0 0,0-2 1 0 0,-1-2-1 0 0,-2-1 1 0 0,0-2-1 0 0,-2 0 1 0 0,-1-2-1 0 0,10-17-255 0 0,-25 34 56 0 0,17-21 2 0 0,-30 64-360 0 0,-4 14 274 0 0,2 43-98 0 0,2-85 44 0 0,1 1-1 0 0,0-1 1 0 0,-1 1 0 0 0,1-1-1 0 0,0 0 1 0 0,0 1-1 0 0,0-1 1 0 0,1 0 0 0 0,-1 0-1 0 0,0 0 1 0 0,1 0 0 0 0,0 0-1 0 0,-1 0 1 0 0,1 0 0 0 0,0 0-1 0 0,0 0 1 0 0,0-1 0 0 0,0 1-1 0 0,0-1 1 0 0,1 0 0 0 0,-1 0-1 0 0,0 0 1 0 0,0 0 0 0 0,1 0-1 0 0,-1 0 1 0 0,1 0 0 0 0,-1-1-1 0 0,1 1 1 0 0,-1-1 0 0 0,3 0 82 0 0,45 1-4665 0 0,-16-10-3669 0 0,-21 2 1295 0 0</inkml:trace>
</inkml:ink>
</file>

<file path=ppt/ink/ink3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1 9226 0 0,'0'0'679'0'0,"0"0"82"0"0,0 0 138 0 0,0 0 157 0 0,0 0 134 0 0,0 0 14 0 0,0 0-85 0 0,0 0-213 0 0,0 0-284 0 0,0 0-237 0 0,0 0-208 0 0,-3 2-118 0 0,-2 3 11 0 0,1 1 1 0 0,1 1 0 0 0,-1-1 0 0 0,1 0 0 0 0,0 1 0 0 0,0 0 0 0 0,1-1 0 0 0,0 1-1 0 0,0 0 1 0 0,1 0 0 0 0,0 0 0 0 0,0 1 0 0 0,1-1 0 0 0,-1 0 0 0 0,2 0-1 0 0,-1 0 1 0 0,1 1 0 0 0,0-1 0 0 0,0 0-71 0 0,0 18 151 0 0,7 478 792 0 0,-7-320-1296 0 0,-5-138-692 0 0,-3-20-2431 0 0,1-24-5139 0 0,3-1 1381 0 0</inkml:trace>
</inkml:ink>
</file>

<file path=ppt/ink/ink3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0 158 13219 0 0,'0'0'149'0'0,"0"0"-510"0"0,0 0-133 0 0,0 0 362 0 0,0 0 540 0 0,0 0 421 0 0,0 0 163 0 0,0 0-7 0 0,32 3-124 0 0,104 6-168 0 0,-25-21 65 0 0,-87 5-630 0 0,339-92 21 0 0,-286 75-4840 0 0,-1 0-4621 0 0,-63 20 5131 0 0</inkml:trace>
</inkml:ink>
</file>

<file path=ppt/ink/ink3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8498 0 0,'0'0'411'0'0,"0"0"-185"0"0,0 0 128 0 0,0 0 319 0 0,0 0 226 0 0,0 0 27 0 0,0 0-124 0 0,0 0-173 0 0,0 0-181 0 0,0 0-112 0 0,0 0-56 0 0,0 0-4 0 0,0 0 53 0 0,-2 5 73 0 0,-4 17 72 0 0,5-13 5405 0 0,1 1-4463 0 0,-1 4-1824 0 0,-8 34 566 0 0,3 0 1 0 0,1 1-1 0 0,3-1 0 0 0,3 27-158 0 0,-1-73 2 0 0,-1 2 4 0 0,0-1 1 0 0,0 0-1 0 0,1 1 1 0 0,-1-1-1 0 0,1 1 0 0 0,0-1 1 0 0,0 1-1 0 0,0-1 0 0 0,0 1 1 0 0,1-1-1 0 0,-1 1 1 0 0,1-1-1 0 0,0 0 0 0 0,0 1 1 0 0,0-1-1 0 0,1 0 1 0 0,-1 0-1 0 0,1 0 0 0 0,0 0 1 0 0,0 0-1 0 0,0 0 0 0 0,0 0 1 0 0,0-1-1 0 0,0 1 1 0 0,1-1-1 0 0,-1 1 0 0 0,1-1 1 0 0,0 0-1 0 0,0 0 1 0 0,0 0-1 0 0,0 0 0 0 0,0-1 1 0 0,0 1-1 0 0,0-1 0 0 0,1 0 1 0 0,-1 0-1 0 0,0 0 1 0 0,1 0-1 0 0,-1-1 0 0 0,1 1 1 0 0,-1-1-1 0 0,1 0 1 0 0,-1 0-1 0 0,0 0 0 0 0,1-1 1 0 0,-1 1-1 0 0,3-1-6 0 0,9-7 72 0 0,0-1 0 0 0,-1-1 0 0 0,0 0 0 0 0,-1-1 0 0 0,0 0 1 0 0,-1-1-1 0 0,0 0 0 0 0,-1-1 0 0 0,8-12-72 0 0,6-5 50 0 0,97-138 57 0 0,-118 224-1728 0 0,-5-33 1648 0 0,-1-15-23 0 0,1 1 1 0 0,0 0 0 0 0,0-1-1 0 0,0 1 1 0 0,1 0-1 0 0,1-1 1 0 0,-1 1 0 0 0,1 0-1 0 0,1-1 1 0 0,0 1 0 0 0,0-1-1 0 0,0 1 1 0 0,1-1-1 0 0,1 0 1 0 0,-1 0 0 0 0,1 0-1 0 0,1-1 1 0 0,-1 0 0 0 0,1 1-1 0 0,0-1 1 0 0,1-1-1 0 0,0 1 1 0 0,0-1 0 0 0,0 0-1 0 0,1 0 1 0 0,0-1 0 0 0,0 0-1 0 0,1 0-4 0 0,-2-3 54 0 0,0 0-1 0 0,0-1 0 0 0,0 0 0 0 0,0 0 1 0 0,0 0-1 0 0,1-1 0 0 0,-1 0 1 0 0,0 0-1 0 0,1 0 0 0 0,-1-1 1 0 0,0 0-1 0 0,0 0 0 0 0,0-1 0 0 0,0 0 1 0 0,0 0-1 0 0,0 0 0 0 0,0-1 1 0 0,0 1-1 0 0,-1-1 0 0 0,0-1 1 0 0,1 1-1 0 0,-1-1 0 0 0,0 0 0 0 0,-1 0 1 0 0,1-1-1 0 0,-1 1 0 0 0,0-1 1 0 0,0 0-1 0 0,3-4-53 0 0,71-113 855 0 0,-51 67-2834 0 0,-10 15-3023 0 0,-1-1-4355 0 0,-10 29 168 0 0</inkml:trace>
</inkml:ink>
</file>

<file path=ppt/ink/ink3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 10394 0 0,'0'0'2651'0'0,"0"0"-1241"0"0,0 0-423 0 0,0 0 61 0 0,0 0 19 0 0,0 0-153 0 0,0 0-216 0 0,0 0-207 0 0,0 0-169 0 0,0 0-73 0 0,0 0-70 0 0,0 0-61 0 0,0 0-31 0 0,-7 32-30 0 0,-19 99-19 0 0,22-58 42 0 0,5-69-20 0 0,1 1-1 0 0,-1-1 1 0 0,1 1 0 0 0,0-1 0 0 0,0 1 0 0 0,0-1 0 0 0,0 0 0 0 0,1 0-1 0 0,-1 0 1 0 0,1 0 0 0 0,0-1 0 0 0,1 1 0 0 0,-1-1 0 0 0,1 0 0 0 0,-1 0-1 0 0,1 0 1 0 0,0 0 0 0 0,0 0 0 0 0,0-1 0 0 0,0 0 0 0 0,1 0 0 0 0,-1 0-1 0 0,1 0 1 0 0,-1-1 0 0 0,1 0 0 0 0,-1 0 0 0 0,1 0 0 0 0,0 0 0 0 0,0-1-1 0 0,-1 0 1 0 0,1 0 0 0 0,0 0 0 0 0,0 0 0 0 0,-1-1 0 0 0,1 0 0 0 0,0 0-1 0 0,-1 0 1 0 0,1-1 0 0 0,-1 1 0 0 0,1-1 0 0 0,-1 0 0 0 0,2-1-60 0 0,3-3 118 0 0,1-1 0 0 0,-1 0 1 0 0,0 0-1 0 0,-1-1 1 0 0,0 0-1 0 0,0 0 0 0 0,0-1 1 0 0,-1 0-1 0 0,-1 0 1 0 0,0-1-1 0 0,0 0 0 0 0,0 0 1 0 0,-2 0-1 0 0,1-1 1 0 0,-1 1-1 0 0,-1-1 0 0 0,0 0 1 0 0,0 0-1 0 0,-1-1 1 0 0,0 1-1 0 0,-1 0 1 0 0,-1-1-1 0 0,0-1-118 0 0,-1 8-58 0 0,-1 1-1 0 0,0-1 1 0 0,0 1 0 0 0,0 0 0 0 0,0 0 0 0 0,-1-1-1 0 0,0 1 1 0 0,0 1 0 0 0,0-1 0 0 0,0 0-1 0 0,0 1 1 0 0,-1 0 0 0 0,0 0 0 0 0,1 0-1 0 0,-1 0 1 0 0,0 0 0 0 0,-1 1 0 0 0,1 0 0 0 0,0 0-1 0 0,-1 0 1 0 0,1 0 0 0 0,-1 1 0 0 0,0-1-1 0 0,1 1 1 0 0,-1 0 0 0 0,0 1 0 0 0,0-1-1 0 0,0 1 1 0 0,1 0 0 0 0,-4 1 58 0 0,1-2-340 0 0,0 1 1 0 0,0 1 0 0 0,0-1-1 0 0,0 1 1 0 0,0 1-1 0 0,0-1 1 0 0,0 1-1 0 0,0 0 1 0 0,1 1-1 0 0,-1 0 1 0 0,1 0-1 0 0,0 0 1 0 0,-2 1 339 0 0,-26 24-5266 0 0,26-21 2031 0 0,-5 5-7691 0 0</inkml:trace>
</inkml:ink>
</file>

<file path=ppt/ink/ink3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6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10186 0 0,'0'0'1400'0'0,"0"0"-173"0"0,0 0-92 0 0,0 0-21 0 0,0 0-78 0 0,0 0-153 0 0,0 0-210 0 0,0 0-176 0 0,0 0-121 0 0,0 0-47 0 0,0 0-22 0 0,0 0-17 0 0,-2 34-33 0 0,-8 108-36 0 0,13 179 584 0 0,8-72-537 0 0,-10-248-260 0 0,0-1 0 0 0,-1 1 0 0 0,1 0 0 0 0,0-1 0 0 0,-1 1-1 0 0,1-1 1 0 0,0 0 0 0 0,0 1 0 0 0,-1-1 0 0 0,1 0 0 0 0,0 1-1 0 0,0-1 1 0 0,0 0 0 0 0,-1 0 0 0 0,1 0 0 0 0,0 1 0 0 0,0-1-1 0 0,0 0 1 0 0,0 0 0 0 0,-1 0 0 0 0,1-1 0 0 0,0 1-1 0 0,0 0 1 0 0,0 0 0 0 0,0 0 0 0 0,-1-1 0 0 0,1 1 0 0 0,0 0-1 0 0,0-1 1 0 0,-1 1 0 0 0,1 0 0 0 0,0-1 0 0 0,-1 1 0 0 0,1-1-1 0 0,0 0 1 0 0,-1 1 0 0 0,1-1 0 0 0,0 1 0 0 0,-1-1 0 0 0,1 0-1 0 0,-1 1 1 0 0,0-1 0 0 0,1 0 0 0 0,-1 0 0 0 0,1 1-1 0 0,-1-1 1 0 0,0 0 0 0 0,0 0 0 0 0,1 0-8 0 0,5-5 89 0 0,217-180 416 0 0,-198 166-500 0 0,-8 6-23 0 0,1 0 0 0 0,0 1-1 0 0,1 1 1 0 0,1 0 0 0 0,-1 2-1 0 0,2 0 1 0 0,-1 1-1 0 0,1 1 1 0 0,9-1 18 0 0,-28 8-10 0 0,0 1 0 0 0,0 0 0 0 0,0 0 0 0 0,0-1 0 0 0,0 1-1 0 0,0 1 1 0 0,0-1 0 0 0,0 0 0 0 0,0 0 0 0 0,0 1 0 0 0,0 0 0 0 0,0-1 0 0 0,0 1 0 0 0,0 0 0 0 0,0 0-1 0 0,0 0 1 0 0,-1 0 0 0 0,1 0 0 0 0,0 0 0 0 0,-1 0 0 0 0,1 1 0 0 0,0-1 0 0 0,-1 0 0 0 0,0 1 0 0 0,1 0 0 0 0,-1-1-1 0 0,0 1 1 0 0,0 0 0 0 0,0-1 0 0 0,0 1 0 0 0,0 0 0 0 0,0 0 0 0 0,-1 0 0 0 0,1 0 0 0 0,-1 0 0 0 0,1 0 0 0 0,-1 0-1 0 0,1 1 11 0 0,-1 83 93 0 0,-6-64-33 0 0,-2-1 0 0 0,-1 0 0 0 0,0 0 0 0 0,-1 0 0 0 0,-2-1 0 0 0,0-1 0 0 0,-1 0 0 0 0,-1-1 0 0 0,0 0 0 0 0,-8 6-60 0 0,13-13-40 0 0,0-1 0 0 0,0 0-1 0 0,-1 0 1 0 0,0-1 0 0 0,0 0 0 0 0,-1-1-1 0 0,-1 0 1 0 0,1-1 0 0 0,-1 0-1 0 0,0-1 1 0 0,-1 0 0 0 0,1-1-1 0 0,-1 0 1 0 0,0-1 0 0 0,0-1 0 0 0,-1 0-1 0 0,1-1 1 0 0,-2 0 40 0 0,-46-22-3557 0 0,45-22-3618 0 0,16 24 1903 0 0,0 2-130 0 0</inkml:trace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16.4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1 251 2537 0 0,'0'0'997'0'0,"0"0"-95"0"0,0 0 342 0 0,0 0 462 0 0,0 0 243 0 0,0 0-4 0 0,0 0-182 0 0,0 0-224 0 0,0 0-183 0 0,0 0-164 0 0,0 0-174 0 0,0 0-111 0 0,0 0-91 0 0,25-9-104 0 0,79-30-53 0 0,-25-6 792 0 0,-69 37-1333 0 0,0-2 0 0 0,0 1 1 0 0,-1-1-1 0 0,0-1 0 0 0,-1 1 1 0 0,0-1-1 0 0,-1-1 0 0 0,0 1 0 0 0,-1-1 1 0 0,0-1-1 0 0,-1 1 0 0 0,0-1 1 0 0,-1-3-119 0 0,19 100-506 0 0,-5-41 421 0 0,3-1-1 0 0,1-1 1 0 0,2-1 0 0 0,8 9 85 0 0,-11-23-2650 0 0,-13-19-1210 0 0,0 0-3948 0 0,-4-3-1258 0 0</inkml:trace>
</inkml:ink>
</file>

<file path=ppt/ink/ink3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249 459 12835 0 0,'0'0'661'0'0,"0"0"-209"0"0,0 0 103 0 0,0 0 300 0 0,0 0 203 0 0,0 0 20 0 0,0 0-148 0 0,0 0-206 0 0,-28 32-188 0 0,-87 103-144 0 0,38-38 282 0 0,74-95-670 0 0,1 0 0 0 0,-1 1-1 0 0,1-1 1 0 0,0 0 0 0 0,0 1 0 0 0,0 0 0 0 0,0-1 0 0 0,1 1 0 0 0,-1 0 0 0 0,1 0-1 0 0,0 0 1 0 0,0 0 0 0 0,0 0 0 0 0,0 0 0 0 0,0 0 0 0 0,0 0 0 0 0,1 1 0 0 0,0-1-1 0 0,-1 0 1 0 0,1 0 0 0 0,0 0 0 0 0,1 1 0 0 0,-1-1 0 0 0,1 0 0 0 0,-1 0 0 0 0,1 0-1 0 0,0 0 1 0 0,0 1 0 0 0,0-1 0 0 0,1-1 0 0 0,-1 1 0 0 0,1 0 0 0 0,-1 0 0 0 0,1 0-1 0 0,0-1 1 0 0,0 1 0 0 0,0-1 0 0 0,1 0 0 0 0,-1 1 0 0 0,0-1 0 0 0,1 0 0 0 0,0 0-1 0 0,1 0-3 0 0,3 0 47 0 0,-1 0 0 0 0,1-1-1 0 0,0 0 1 0 0,0 0-1 0 0,0-1 1 0 0,0 0-1 0 0,-1 0 1 0 0,1-1-1 0 0,0 0 1 0 0,0 0 0 0 0,0 0-1 0 0,-1-1 1 0 0,1 0-1 0 0,-1 0 1 0 0,1-1-1 0 0,-1 0 1 0 0,0 0-1 0 0,0 0 1 0 0,0-1-1 0 0,0 0 1 0 0,-1 0 0 0 0,1-1-47 0 0,108-111 445 0 0,-106 107-496 0 0,0 0-1 0 0,-1-1 1 0 0,0 0 0 0 0,-1 0-1 0 0,0-1 1 0 0,-1 0 0 0 0,0 0-1 0 0,-1 0 1 0 0,0 0 0 0 0,0-1-1 0 0,-1 0 1 0 0,-1 1 0 0 0,0-1-1 0 0,-1-3 52 0 0,-19 23-2804 0 0,15-1 2791 0 0,1 1 1 0 0,0-1 0 0 0,0 0-1 0 0,1 1 1 0 0,0-1-1 0 0,0 0 1 0 0,1 1 0 0 0,0-1-1 0 0,0 1 1 0 0,1-1 0 0 0,0 1-1 0 0,0-1 1 0 0,1 1 0 0 0,0-1-1 0 0,0 0 1 0 0,0 0-1 0 0,1 0 1 0 0,0 0 0 0 0,1 0-1 0 0,0-1 1 0 0,0 0 0 0 0,0 1-1 0 0,1-1 1 0 0,-1-1 0 0 0,1 1-1 0 0,1-1 1 0 0,-1 0-1 0 0,1 0 1 0 0,0 0 0 0 0,0-1-1 0 0,0 0 1 0 0,1 0 0 0 0,0-1-1 0 0,-1 1 1 0 0,1-1-1 0 0,0-1 1 0 0,0 0 0 0 0,1 0-1 0 0,-1 0 1 0 0,0-1 0 0 0,1 0-1 0 0,-1 0 1 0 0,1-1 0 0 0,2 0 12 0 0,4 1 179 0 0,-1-1 0 0 0,0-1 0 0 0,0 0 0 0 0,0-1 0 0 0,0 0 0 0 0,0-1 0 0 0,0-1 0 0 0,0 0 1 0 0,-1-1-1 0 0,9-4-179 0 0,8-9 198 0 0,-1-1 0 0 0,0-1 0 0 0,-1-1 1 0 0,-2-2-1 0 0,0-1 0 0 0,-1 0 0 0 0,-2-2 1 0 0,0-1-1 0 0,-2 0 0 0 0,-1-2 1 0 0,-1 0-1 0 0,9-22-198 0 0,-16 29-37 0 0,0 0 0 0 0,-1 0 0 0 0,-2-1 1 0 0,0 0-1 0 0,-1-1 0 0 0,-2 0 0 0 0,0 0 0 0 0,-2 0 1 0 0,0 0-1 0 0,-2-1 37 0 0,-1 24-34 0 0,-1 0-1 0 0,1 0 1 0 0,-1 0 0 0 0,1 0 0 0 0,-1 1-1 0 0,1-1 1 0 0,-1 0 0 0 0,1 0 0 0 0,-1 0 0 0 0,0 1-1 0 0,0-1 1 0 0,1 0 0 0 0,-1 1 0 0 0,0-1-1 0 0,0 1 1 0 0,0-1 0 0 0,0 1 0 0 0,1-1 0 0 0,-1 1-1 0 0,0-1 1 0 0,0 1 0 0 0,0 0 0 0 0,0 0-1 0 0,0-1 1 0 0,0 1 0 0 0,0 0 0 0 0,0 0 0 0 0,0 0-1 0 0,0 0 1 0 0,0 0 0 0 0,0 0 0 0 0,0 1-1 0 0,0-1 1 0 0,0 0 0 0 0,0 0 0 0 0,0 1 0 0 0,0-1-1 0 0,0 1 1 0 0,0-1 0 0 0,0 0 0 0 0,0 1-1 0 0,0 0 1 0 0,1-1 0 0 0,-1 1 0 0 0,0 0 0 0 0,0-1-1 0 0,1 1 1 0 0,-1 0 0 0 0,0 0 0 0 0,1-1-1 0 0,-1 1 1 0 0,1 0 0 0 0,-1 0 0 0 0,1 0 0 0 0,0 0-1 0 0,-1 1 35 0 0,-14 17-131 0 0,1 1-1 0 0,0 1 1 0 0,2 0-1 0 0,0 1 1 0 0,2 0-1 0 0,0 1 1 0 0,2 0-1 0 0,0 1 1 0 0,2 0-1 0 0,1 0 0 0 0,0 0 1 0 0,2 0-1 0 0,1 1 1 0 0,1-1-1 0 0,0 1 1 0 0,4 24 131 0 0,-2-42 5 0 0,0 0-1 0 0,1 1 1 0 0,-1-1 0 0 0,1 0 0 0 0,1 0 0 0 0,-1 0-1 0 0,1 0 1 0 0,0-1 0 0 0,1 1 0 0 0,-1-1 0 0 0,2 0-1 0 0,-1 0 1 0 0,0 0 0 0 0,1 0 0 0 0,0-1-1 0 0,0 0 1 0 0,1 0 0 0 0,0 0 0 0 0,0-1 0 0 0,0 0-1 0 0,0 0 1 0 0,0 0 0 0 0,1-1 0 0 0,0 0 0 0 0,-1 0-1 0 0,1-1 1 0 0,6 2-5 0 0,-1-1 193 0 0,0 0 1 0 0,1 0-1 0 0,-1-2 0 0 0,1 1 1 0 0,-1-2-1 0 0,1 1 0 0 0,0-2 0 0 0,-1 0 1 0 0,1 0-1 0 0,-1-1 0 0 0,1-1 1 0 0,-1 0-1 0 0,0-1 0 0 0,0 0 1 0 0,11-6-194 0 0,19-14 394 0 0,-1-2 0 0 0,-1-2 0 0 0,-2-2 1 0 0,0-2-1 0 0,-3-1 0 0 0,0-1 0 0 0,-2-2 1 0 0,16-25-395 0 0,-23 26-24 0 0,-1-1 0 0 0,-2-1 0 0 0,-1-1 0 0 0,-2-1 1 0 0,-2 0-1 0 0,9-31 24 0 0,-16-7-358 0 0,-12 75 318 0 0,-1 0-1 0 0,1 1 1 0 0,0-1-1 0 0,-1 0 1 0 0,1 1-1 0 0,-1-1 0 0 0,1 1 1 0 0,-1-1-1 0 0,0 1 1 0 0,1 0-1 0 0,-1 0 1 0 0,0 0-1 0 0,0 0 0 0 0,0 0 1 0 0,0 0-1 0 0,0 1 1 0 0,0-1-1 0 0,0 0 0 0 0,0 1 1 0 0,0 0-1 0 0,0-1 1 0 0,-1 1-1 0 0,1 0 1 0 0,0 0-1 0 0,0 0 0 0 0,0 1 1 0 0,0-1-1 0 0,0 0 1 0 0,0 1-1 0 0,-1 0 1 0 0,1-1-1 0 0,0 1 0 0 0,1 0 1 0 0,-1 0-1 0 0,0 0 1 0 0,0 0-1 0 0,0 0 1 0 0,0 0-1 0 0,1 1 0 0 0,-2 0 41 0 0,-16 11-13 0 0,1 1 0 0 0,0 0 0 0 0,1 1 0 0 0,1 1 0 0 0,0 1 0 0 0,1 0 0 0 0,1 1 0 0 0,1 0 0 0 0,1 1 0 0 0,0 1 0 0 0,1 0 0 0 0,1 0 0 0 0,1 1 0 0 0,1 0 0 0 0,1 1 0 0 0,1 0 0 0 0,1 0 0 0 0,1 0 0 0 0,0 1 0 0 0,2-1 0 0 0,1 1 0 0 0,1 13 13 0 0,1-27-21 0 0,1 0 0 0 0,1-1 1 0 0,0 1-1 0 0,0-1 0 0 0,1 1 1 0 0,0-1-1 0 0,0 0 0 0 0,0-1 0 0 0,1 1 1 0 0,1-1-1 0 0,-1 0 0 0 0,1 0 1 0 0,0-1-1 0 0,1 1 0 0 0,0-1 1 0 0,0-1-1 0 0,0 1 0 0 0,0-1 1 0 0,1-1-1 0 0,0 1 0 0 0,0-1 0 0 0,0-1 1 0 0,0 1-1 0 0,1-1 0 0 0,0-1 1 0 0,-1 0-1 0 0,1 0 0 0 0,0 0 1 0 0,0-1-1 0 0,0-1 0 0 0,0 0 1 0 0,0 0-1 0 0,7-1 21 0 0,40-5-2904 0 0,-20-6-5301 0 0,-22 8-1876 0 0</inkml:trace>
</inkml:ink>
</file>

<file path=ppt/ink/ink3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208 1 12891 0 0,'0'0'2202'0'0,"0"0"-593"0"0,0 0-235 0 0,0 0-103 0 0,0 0-242 0 0,0 0-224 0 0,0 0-187 0 0,0 0-134 0 0,0 0-107 0 0,0 0-105 0 0,0 0-98 0 0,0 0-64 0 0,-32 13-40 0 0,-98 39-36 0 0,84-23-112 0 0,46-24 2 0 0,1-1 47 0 0,0 0 0 0 0,0 0 0 0 0,0-1 0 0 0,1 1 0 0 0,-1 0 0 0 0,1-1 0 0 0,0 1 0 0 0,0-1 0 0 0,0 0 1 0 0,1 0-1 0 0,-1 1 0 0 0,1-1 0 0 0,-1-1 0 0 0,1 1 0 0 0,0 0 0 0 0,0-1 0 0 0,0 1 0 0 0,1-1 0 0 0,-1 0 0 0 0,1 0 0 0 0,-1-1 0 0 0,1 1 0 0 0,-1-1 0 0 0,1 1 0 0 0,0-1 0 0 0,0 0 0 0 0,0 0 0 0 0,-1-1 0 0 0,3 1 29 0 0,29 13-17 0 0,-12-2 79 0 0,68 44-162 0 0,-88-54 143 0 0,0 1 0 0 0,-1-1-1 0 0,1 1 1 0 0,-1-1-1 0 0,1 1 1 0 0,-1 0-1 0 0,0 0 1 0 0,0 0-1 0 0,0 0 1 0 0,-1 0-1 0 0,1 0 1 0 0,-1 0-1 0 0,0 0 1 0 0,0 1-1 0 0,0-1 1 0 0,0 1-1 0 0,0-1 1 0 0,-1 1-1 0 0,1-1 1 0 0,-1 1 0 0 0,0-1-1 0 0,0 1 1 0 0,-1-1-1 0 0,1 1 1 0 0,-1-1-1 0 0,1 1 1 0 0,-2 1-43 0 0,-2 1 86 0 0,0-1 1 0 0,-1 1 0 0 0,1-1-1 0 0,-1 1 1 0 0,-1-2 0 0 0,1 1-1 0 0,0 0 1 0 0,-1-1 0 0 0,0 0 0 0 0,0 0-1 0 0,-1-1 1 0 0,1 0 0 0 0,-1 0-1 0 0,-3 1-86 0 0,-102 23-712 0 0,63-37-7952 0 0,40 7-2088 0 0</inkml:trace>
</inkml:ink>
</file>

<file path=ppt/ink/ink3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8.7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443 1 1208 0 0,'0'0'938'0'0,"0"0"-3"0"0,0 0 260 0 0,0 0 294 0 0,0 0 201 0 0,0 0 36 0 0,0 0-105 0 0,0 0-139 0 0,0 0-132 0 0,0 0-115 0 0,0 0-126 0 0,0 0-113 0 0,-24 7-124 0 0,-77 25-119 0 0,36 7 470 0 0,40-12-1098 0 0,0 0 0 0 0,1 2 1 0 0,2 1-1 0 0,1 1 1 0 0,2 0-1 0 0,1 2 1 0 0,1 0-1 0 0,2 1 0 0 0,1 1 1 0 0,2 0-1 0 0,2 0 1 0 0,1 1-1 0 0,1 1 1 0 0,2 0-1 0 0,2 0 1 0 0,1 0-1 0 0,2 0 0 0 0,2 5-125 0 0,-1-21-16 0 0,1-1-1 0 0,0 1 1 0 0,2-1 0 0 0,0 1-1 0 0,2-1 1 0 0,0 0-1 0 0,1-1 1 0 0,1 1-1 0 0,1-1 1 0 0,0 0-1 0 0,2-1 1 0 0,0 0 0 0 0,1-1-1 0 0,1 0 1 0 0,0 0-1 0 0,1-1 1 0 0,1-1-1 0 0,1 0 1 0 0,0-1-1 0 0,0-1 1 0 0,8 5 16 0 0,66 12-1333 0 0,-27-27-6675 0 0,-47-3-2937 0 0</inkml:trace>
</inkml:ink>
</file>

<file path=ppt/ink/ink3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9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1 770 5673 0 0,'0'0'1323'0'0,"0"0"-385"0"0,0 0 34 0 0,0 0 272 0 0,0 0 150 0 0,0 0-79 0 0,0 0-182 0 0,0 0-191 0 0,0 0-130 0 0,0 0-78 0 0,0 0-102 0 0,30-35-72 0 0,92-111-36 0 0,-48 49 423 0 0,1-17 138 0 0,142-190-12 0 0,-155 231-864 0 0,-61 73-213 0 0,0 1 0 0 0,0-1 0 0 0,0 1 1 0 0,0-1-1 0 0,0 1 0 0 0,0 0 0 0 0,0 0 0 0 0,0-1 1 0 0,0 1-1 0 0,0 0 0 0 0,0 0 0 0 0,-1 0 0 0 0,1 0 1 0 0,0 0-1 0 0,0 0 0 0 0,-1 0 0 0 0,1 0 0 0 0,-1 0 0 0 0,1 0 1 0 0,-1 0-1 0 0,0 1 0 0 0,1-1 0 0 0,-1 0 0 0 0,0 0 1 0 0,0 0-1 0 0,0 1 0 0 0,0-1 0 0 0,0 0 0 0 0,0 0 1 0 0,0 0-1 0 0,0 1 0 0 0,0-1 0 0 0,0 0 0 0 0,-1 0 0 0 0,1 0 1 0 0,-1 0-1 0 0,1 1 0 0 0,-1-1 0 0 0,1 0 0 0 0,-1 0 1 0 0,1 0-1 0 0,-1 0 0 0 0,0 0 0 0 0,0 0 4 0 0,1 9 72 0 0,0 6-26 0 0,17 170 153 0 0,-7-154-192 0 0,1 1 0 0 0,2-2 0 0 0,1 0 0 0 0,1-1 0 0 0,2 0 0 0 0,1-1 0 0 0,1-1 0 0 0,2-1 0 0 0,12 13-7 0 0,16 20 65 0 0,-50-59-8 0 0,1 0 1 0 0,-1 0-1 0 0,0 0 0 0 0,1 0 0 0 0,-1 0 0 0 0,0 0 0 0 0,0 0 1 0 0,1 0-1 0 0,-1 0 0 0 0,0 0 0 0 0,0-1 0 0 0,0 1 0 0 0,0 0 1 0 0,0-1-1 0 0,0 1 0 0 0,0-1 0 0 0,-1 1 0 0 0,1-1 0 0 0,0 0 1 0 0,0 1-1 0 0,0-1 0 0 0,0 0 0 0 0,0 0 0 0 0,-1 1 0 0 0,1-1 0 0 0,0 0 1 0 0,0 0-1 0 0,0-1 0 0 0,-1 1 0 0 0,1 0 0 0 0,0 0 0 0 0,0-1 1 0 0,0 1-1 0 0,0 0 0 0 0,-1-1 0 0 0,1 1 0 0 0,0-1 0 0 0,0 1 1 0 0,0-1-58 0 0,-2 0 33 0 0,-154-44 225 0 0,121 31-283 0 0,-100-44-114 0 0,105 41-221 0 0,-1 2-1 0 0,0 2 1 0 0,-1 0-1 0 0,-1 3 1 0 0,0 0-1 0 0,0 3 1 0 0,0 0 0 0 0,-33 0 360 0 0,58 6-519 0 0,-24 6-3916 0 0,25 16-8190 0 0,8-17 8943 0 0</inkml:trace>
</inkml:ink>
</file>

<file path=ppt/ink/ink3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33.6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345 365 0 0 0,'0'0'1762'0'0,"0"0"-681"0"0,0 0-319 0 0,0 0 87 0 0,0 0 269 0 0,0 0 210 0 0,0 0 99 0 0,0 0-51 0 0,0 0-142 0 0,0 0-158 0 0,0 0-166 0 0,7-9-143 0 0,23-28-109 0 0,-23 28-75 0 0,-7 9-12 0 0,-13-13 2778 0 0,-27 11-3637 0 0,32 2 520 0 0,-18 3-213 0 0,1 1 1 0 0,-1 1 0 0 0,1 1-1 0 0,0 1 1 0 0,0 1 0 0 0,1 1-1 0 0,0 2 1 0 0,1 0 0 0 0,-12 8-20 0 0,25-13 8 0 0,9-6-11 0 0,-1 0 0 0 0,1 0-1 0 0,-1 1 1 0 0,1-1 0 0 0,-1 1 0 0 0,1-1 0 0 0,-1 1-1 0 0,1 0 1 0 0,0-1 0 0 0,-1 1 0 0 0,1 0-1 0 0,0 0 1 0 0,0 0 0 0 0,0 0 0 0 0,0 0 0 0 0,0 0-1 0 0,0 0 1 0 0,0 0 0 0 0,0 1 0 0 0,0-1-1 0 0,0 0 1 0 0,0 1 0 0 0,1-1 0 0 0,-1 0 0 0 0,1 1-1 0 0,-1-1 1 0 0,1 1 0 0 0,-1-1 0 0 0,1 1-1 0 0,0-1 1 0 0,0 1 0 0 0,0-1 0 0 0,0 1 0 0 0,0-1-1 0 0,0 1 1 0 0,0-1 0 0 0,0 1 0 0 0,1-1 0 0 0,-1 1-1 0 0,0-1 1 0 0,1 1 0 0 0,-1-1 0 0 0,1 0-1 0 0,0 1 1 0 0,-1-1 0 0 0,2 1 3 0 0,12 5 95 0 0,0-1 1 0 0,0-1-1 0 0,1 0 0 0 0,-1-1 1 0 0,1-1-1 0 0,0 0 0 0 0,1-1 1 0 0,-1 0-1 0 0,4-1-95 0 0,79 14 409 0 0,-97-14-399 0 0,0 1 0 0 0,0-1 1 0 0,0 0-1 0 0,-1 1 0 0 0,1-1 0 0 0,0 1 1 0 0,0-1-1 0 0,-1 1 0 0 0,1 0 0 0 0,-1-1 1 0 0,0 1-1 0 0,1 0 0 0 0,-1-1 0 0 0,0 1 1 0 0,0 0-1 0 0,0-1 0 0 0,0 1 0 0 0,0 0 1 0 0,0-1-1 0 0,-1 1 0 0 0,1 0 0 0 0,0-1 1 0 0,-1 1-1 0 0,0-1 0 0 0,1 1 0 0 0,-1 0 1 0 0,0-1-1 0 0,0 0 0 0 0,0 1 0 0 0,1-1 1 0 0,-2 1-1 0 0,1-1 0 0 0,0 0 0 0 0,0 0 1 0 0,-1 1-11 0 0,-201 222 504 0 0,182-201-476 0 0,16-19-27 0 0,0 0 0 0 0,1 0 0 0 0,0 1 0 0 0,0-1 1 0 0,0 1-1 0 0,0 0 0 0 0,1 0 0 0 0,0 1 0 0 0,0-1 1 0 0,0 1-1 0 0,1-1 0 0 0,0 1 0 0 0,0 0 0 0 0,0 0 1 0 0,1 0-1 0 0,-1 0 0 0 0,2 0 0 0 0,-1 1-1 0 0,3-4 26 0 0,-1 0 0 0 0,1 0 1 0 0,0 0-1 0 0,0-1 0 0 0,1 1 0 0 0,-1-1 0 0 0,1 1 0 0 0,-1-1 1 0 0,1 0-1 0 0,0 0 0 0 0,-1 0 0 0 0,1 0 0 0 0,0-1 0 0 0,0 1 0 0 0,1-1 1 0 0,-1 0-1 0 0,0 0 0 0 0,0 0 0 0 0,1 0 0 0 0,-1 0 0 0 0,0-1 0 0 0,1 1 1 0 0,2-1-27 0 0,17 4 33 0 0,0-1 0 0 0,1-1 1 0 0,-1-1-1 0 0,1-1 0 0 0,0-1 1 0 0,-1-1-1 0 0,0-1 0 0 0,1-1 1 0 0,-1-1-1 0 0,13-5-33 0 0,6-18-2411 0 0,-32 16-1476 0 0,-3-2-3954 0 0,-4 6 34 0 0</inkml:trace>
  <inkml:trace contextRef="#ctx0" brushRef="#br0" timeOffset="404.683">115 1 0 0 0,'0'0'623'0'0,"0"0"321"0"0,0 0 268 0 0,0 0 219 0 0,0 0 78 0 0,0 0-29 0 0,0 0-151 0 0,0 0-214 0 0,0 0-162 0 0,0 0-167 0 0,0 0-119 0 0,0 0-72 0 0,-4 55 3499 0 0,4 365-486 0 0,18 198-3843 0 0,-10-555 119 0 0,-1-15-3590 0 0,-5-15-6778 0 0,-2-30 4679 0 0</inkml:trace>
  <inkml:trace contextRef="#ctx0" brushRef="#br0" timeOffset="916.825">829 122 8506 0 0,'0'0'1787'0'0,"0"0"-244"0"0,0 0-186 0 0,0 0-76 0 0,0 0-72 0 0,0 0-152 0 0,0 0-255 0 0,0 0-216 0 0,0 0-126 0 0,0 0-35 0 0,0 0 77 0 0,0 0 82 0 0,0 0 31 0 0,0 23-54 0 0,0 132 299 0 0,-33 297 127 0 0,29-352-1446 0 0,4-57-2789 0 0,2-39 1115 0 0,6-8-12474 0 0,-5 1 11932 0 0</inkml:trace>
  <inkml:trace contextRef="#ctx0" brushRef="#br0" timeOffset="1374.737">667 122 8114 0 0,'0'0'1035'0'0,"0"0"-171"0"0,0 0-112 0 0,0 0 36 0 0,0 0 79 0 0,0 0 44 0 0,0 0-38 0 0,0 0-76 0 0,0 0-71 0 0,0 0-77 0 0,0 0-105 0 0,0 0-76 0 0,37-9-52 0 0,116-28-35 0 0,-54 30 415 0 0,-92 7-745 0 0,0 0-1 0 0,1 1 1 0 0,-1 0-1 0 0,0 0 0 0 0,1 1 1 0 0,-1 0-1 0 0,0 0 0 0 0,0 1 1 0 0,0 0-1 0 0,-1 0 1 0 0,1 0-1 0 0,-1 1 0 0 0,0 0 1 0 0,0 0-1 0 0,0 1 0 0 0,0 0 1 0 0,-1 0-1 0 0,1 0 1 0 0,-2 0-1 0 0,1 1 0 0 0,0 0 1 0 0,-1 0-1 0 0,0 0 0 0 0,-1 1 1 0 0,1-1-1 0 0,-1 1 1 0 0,0 0-1 0 0,-1 0 0 0 0,0 0 1 0 0,0 0-1 0 0,0 1-50 0 0,-4 7 73 0 0,0-1 1 0 0,-1 1-1 0 0,-1-1 1 0 0,0 0-1 0 0,-1-1 0 0 0,0 1 1 0 0,-1-1-1 0 0,-1 0 1 0 0,0 0-1 0 0,0-1 0 0 0,-2 0 1 0 0,1 0-1 0 0,-2-1 1 0 0,-7 7-74 0 0,-5 11 80 0 0,14-18-57 0 0,4-7-20 0 0,0 0 0 0 0,1 1 0 0 0,0-1 0 0 0,0 1 0 0 0,0-1 0 0 0,0 1 0 0 0,1 0 0 0 0,0 0 0 0 0,0 0 0 0 0,0 0 0 0 0,0 1 1 0 0,1-1-1 0 0,0 0 0 0 0,0 1-3 0 0,3-3 0 0 0,-1 0 1 0 0,1 0-1 0 0,0 0 1 0 0,-1-1-1 0 0,1 1 1 0 0,1 0-1 0 0,-1-1 0 0 0,0 1 1 0 0,0-1-1 0 0,1 0 1 0 0,0 0-1 0 0,-1 0 1 0 0,1 0-1 0 0,0 0 1 0 0,0-1-1 0 0,0 1 1 0 0,0-1-1 0 0,0 0 1 0 0,0 0-1 0 0,2 0 0 0 0,4 3 5 0 0,57 19 33 0 0,-56-21-32 0 0,0 1-1 0 0,0 0 1 0 0,0 0-1 0 0,-1 1 1 0 0,1 0-1 0 0,-1 0 1 0 0,0 1-1 0 0,0 1 1 0 0,-1 0-1 0 0,1 0 1 0 0,-1 0-1 0 0,-1 1-5 0 0,-5-5 19 0 0,0 1-1 0 0,-1-1 0 0 0,1 0 1 0 0,-1 1-1 0 0,0-1 1 0 0,0 1-1 0 0,0 0 0 0 0,0-1 1 0 0,0 1-1 0 0,0 0 0 0 0,-1 0 1 0 0,0 0-1 0 0,1-1 1 0 0,-1 1-1 0 0,0 0 0 0 0,0 0 1 0 0,0 0-1 0 0,-1 0 0 0 0,1-1 1 0 0,-1 1-1 0 0,0 0 0 0 0,1 0 1 0 0,-1-1-1 0 0,0 1 1 0 0,-1-1-1 0 0,1 1 0 0 0,0-1 1 0 0,-1 1-1 0 0,0-1 0 0 0,1 0 1 0 0,-2 2-19 0 0,-67 61 541 0 0,23-35-877 0 0,-2-2-1 0 0,-1-3 1 0 0,-1-1 0 0 0,-53 16 336 0 0,70-33-3315 0 0,12-6-5434 0 0,16-1-788 0 0</inkml:trace>
  <inkml:trace contextRef="#ctx0" brushRef="#br0" timeOffset="1668.39">1385 30 13291 0 0,'0'0'1221'0'0,"0"0"-672"0"0,0 0-332 0 0,0 0 167 0 0,0 0 275 0 0,0 0 189 0 0,0 0 108 0 0,0 0-12 0 0,0 0-46 0 0,0 0-78 0 0,0 0-104 0 0,26 31-120 0 0,80 101-100 0 0,-42-22 310 0 0,-61-104-750 0 0,18 32 113 0 0,-3 0 0 0 0,-1 1 0 0 0,-2 1 0 0 0,-1 1 0 0 0,-2 0 0 0 0,-2 0 0 0 0,-2 1 0 0 0,2 32-169 0 0,-9-57 11 0 0,-1-1-1 0 0,-1 1 0 0 0,0-1 0 0 0,-1 1 1 0 0,-1-1-1 0 0,0 0 0 0 0,-1 1 0 0 0,-1-2 1 0 0,0 1-1 0 0,-1-1 0 0 0,-1 1 0 0 0,-1-2 1 0 0,-1 3-11 0 0,-6 4-256 0 0,-2 0 1 0 0,0 0-1 0 0,-1-2 1 0 0,-1-1-1 0 0,0 0 1 0 0,-2-1 0 0 0,0-1-1 0 0,-1-1 1 0 0,0-1-1 0 0,-1-1 1 0 0,-2-1 255 0 0,-43 17-3112 0 0,23-16-5203 0 0,34-9-2391 0 0</inkml:trace>
</inkml:ink>
</file>

<file path=ppt/ink/ink3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4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2 636 568 0 0,'0'0'2245'0'0,"0"0"-408"0"0,0 0 24 0 0,0 0 154 0 0,0 0 44 0 0,0 0-163 0 0,0 0-241 0 0,0 0-264 0 0,0 0-290 0 0,0 0-243 0 0,0 0-172 0 0,0 0-99 0 0,-2-11-37 0 0,5-70 501 0 0,122-138 796 0 0,-39 112-1583 0 0,-81 101-275 0 0,0 0 0 0 0,0 1 0 0 0,0 0 0 0 0,1 0 0 0 0,-1 0 0 0 0,1 1 0 0 0,1 0 0 0 0,-1 0 0 0 0,1 0 0 0 0,-1 1 0 0 0,1 0 0 0 0,0 0 0 0 0,0 1 0 0 0,0 0 0 0 0,5-1 11 0 0,-3 45-273 0 0,-9 117 609 0 0,-1-157-329 0 0,1-1 0 0 0,0 1 0 0 0,0-1 0 0 0,0 1 1 0 0,0-1-1 0 0,0 1 0 0 0,1-1 0 0 0,-1 0 0 0 0,0 1 0 0 0,1-1 1 0 0,-1 1-1 0 0,0-1 0 0 0,1 0 0 0 0,0 1 0 0 0,-1-1 0 0 0,1 0 0 0 0,0 1 1 0 0,0-1-1 0 0,0 0 0 0 0,0 0 0 0 0,0 0 0 0 0,0 0 0 0 0,0 0 1 0 0,0 0-1 0 0,0 0 0 0 0,0 0 0 0 0,1-1 0 0 0,-1 1 0 0 0,0 0 1 0 0,1-1-1 0 0,-1 1 0 0 0,0-1 0 0 0,1 1 0 0 0,-1-1 0 0 0,1 1 0 0 0,-1-1 1 0 0,0 0-1 0 0,1 0 0 0 0,-1 0 0 0 0,1 0 0 0 0,-1 0 0 0 0,1 0 1 0 0,-1 0-1 0 0,1-1 0 0 0,-1 1 0 0 0,0 0 0 0 0,1-1 0 0 0,-1 1-7 0 0,66-34 613 0 0,136-122-277 0 0,-91 93-401 0 0,-111 64 57 0 0,1 0 0 0 0,-1 0 0 0 0,0 0 0 0 0,1 0 0 0 0,-1 0 0 0 0,0 0 0 0 0,0 0 0 0 0,0 1 0 0 0,0-1 0 0 0,0 0 0 0 0,0 1 0 0 0,0-1 0 0 0,-1 1 0 0 0,1-1 0 0 0,0 1 0 0 0,-1-1 0 0 0,1 1 0 0 0,-1-1 0 0 0,0 1 0 0 0,1 0 0 0 0,-1-1 0 0 0,0 1 0 0 0,0 0 0 0 0,0-1 0 0 0,0 1 0 0 0,0-1 0 0 0,-1 1 0 0 0,1 0 0 0 0,0-1 0 0 0,-1 1 0 0 0,1-1 0 0 0,-1 1 0 0 0,0 0 8 0 0,0 8 28 0 0,-20 169 218 0 0,20-171-294 0 0,0-3 12 0 0,0 1 0 0 0,1-1 0 0 0,0 0 0 0 0,-1 0 0 0 0,2 0 0 0 0,-1 1 0 0 0,1-1 0 0 0,-1 0 0 0 0,1 0-1 0 0,1 0 1 0 0,-1 0 0 0 0,1 0 0 0 0,0 0 0 0 0,0 0 0 0 0,0-1 0 0 0,1 1 0 0 0,-1-1 0 0 0,1 1 0 0 0,1-1 36 0 0,14 1-4045 0 0,1-7-7153 0 0,-14-1 3568 0 0</inkml:trace>
  <inkml:trace contextRef="#ctx0" brushRef="#br0" timeOffset="269.832">1165 95 5977 0 0,'0'0'2481'0'0,"0"0"-808"0"0,0 0-224 0 0,0 0-24 0 0,-20 31-126 0 0,-63 101-220 0 0,49-42 340 0 0,33-78-1203 0 0,-1-7-135 0 0,1 0 0 0 0,0-1 0 0 0,0 1-1 0 0,1 0 1 0 0,-1 0 0 0 0,1 0 0 0 0,0-1-1 0 0,0 1 1 0 0,1 0 0 0 0,-1 0 0 0 0,1 0 0 0 0,0-1-1 0 0,1 1 1 0 0,-1 0 0 0 0,1-1 0 0 0,0 1-1 0 0,0-1 1 0 0,0 0 0 0 0,0 0 0 0 0,1 1 0 0 0,0-1-1 0 0,0-1 1 0 0,0 1 0 0 0,0 0 0 0 0,1-1-1 0 0,-1 0 1 0 0,1 0 0 0 0,0 0 0 0 0,0 0-1 0 0,2 1-80 0 0,0-1 123 0 0,0-1 0 0 0,0 0 0 0 0,0 0 0 0 0,0-1-1 0 0,0 1 1 0 0,0-2 0 0 0,0 1 0 0 0,0 0-1 0 0,1-1 1 0 0,-1 0 0 0 0,0-1 0 0 0,0 1-1 0 0,0-1 1 0 0,1 0 0 0 0,-1-1 0 0 0,0 0-1 0 0,-1 0 1 0 0,1 0 0 0 0,0 0 0 0 0,0-1-1 0 0,-1 0 1 0 0,0 0 0 0 0,1-1 0 0 0,-1 1-1 0 0,0-1 1 0 0,-1 0 0 0 0,1-1 0 0 0,-1 1-1 0 0,0-1 1 0 0,0 0 0 0 0,0 0 0 0 0,-1 0-1 0 0,1 0 1 0 0,-1 0 0 0 0,-1-1 0 0 0,1 0-1 0 0,-1 0 1 0 0,0 1 0 0 0,0-1 0 0 0,0 0-1 0 0,-1-1 1 0 0,0 1 0 0 0,0-4-123 0 0,-1 1-124 0 0,-1 1-1 0 0,0 0 1 0 0,0-1 0 0 0,0 1-1 0 0,-1 0 1 0 0,0 0-1 0 0,-1 0 1 0 0,0 0 0 0 0,0 0-1 0 0,-1 0 1 0 0,0 1 0 0 0,0 0-1 0 0,-1 0 1 0 0,0 0 0 0 0,0 0-1 0 0,0 1 1 0 0,-1-1-1 0 0,0 2 1 0 0,0-1 0 0 0,-5-3 124 0 0,-43-19-5247 0 0,17 18-5658 0 0,24 6 4824 0 0</inkml:trace>
  <inkml:trace contextRef="#ctx0" brushRef="#br0" timeOffset="635.665">1592 176 19660 0 0,'0'0'651'0'0,"0"0"-411"0"0,0 0-99 0 0,0 0 105 0 0,0 0 85 0 0,0 0 37 0 0,0 0-43 0 0,0 0-90 0 0,0 0-62 0 0,0 0-56 0 0,3 33-34 0 0,7 105-21 0 0,-10-126-55 0 0,0-1 0 0 0,0 1 0 0 0,2 0 0 0 0,-1 0 0 0 0,1-1 0 0 0,1 1 0 0 0,0-1 0 0 0,1 1 0 0 0,0-1 0 0 0,1 0 0 0 0,1 0-7 0 0,-6-8 8 0 0,1-1 0 0 0,1 1 0 0 0,-1-1 0 0 0,0 0 0 0 0,1 0 1 0 0,-1 0-1 0 0,1 0 0 0 0,0 0 0 0 0,-1 0 0 0 0,1 0 0 0 0,0 0 0 0 0,0-1 0 0 0,0 1 1 0 0,0-1-1 0 0,1 1 0 0 0,-1-1 0 0 0,0 0 0 0 0,1 0 0 0 0,-1 0 0 0 0,1 0 0 0 0,-1 0 1 0 0,1-1-1 0 0,-1 1 0 0 0,1-1 0 0 0,-1 0 0 0 0,1 1 0 0 0,-1-1 0 0 0,1 0 0 0 0,0-1 1 0 0,-1 1-1 0 0,1 0 0 0 0,-1-1 0 0 0,1 1 0 0 0,-1-1 0 0 0,1 0 0 0 0,-1 0 0 0 0,1 0 1 0 0,-1 0-1 0 0,0 0 0 0 0,1-1 0 0 0,-1 1 0 0 0,0-1 0 0 0,0 1 0 0 0,1-3-8 0 0,19-19 182 0 0,-1-2-1 0 0,-1-1 1 0 0,-1-1-1 0 0,-1 0 1 0 0,-2-1-1 0 0,-1-1 1 0 0,6-18-182 0 0,1 3-32 0 0,-18 37-852 0 0,28-50 1384 0 0,-18 41-5156 0 0,1 5-6386 0 0,-11 10 2819 0 0</inkml:trace>
  <inkml:trace contextRef="#ctx0" brushRef="#br0" timeOffset="935.745">2236 338 8890 0 0,'0'0'3294'0'0,"0"0"-898"0"0,0 0-346 0 0,0 0-247 0 0,0 0-376 0 0,0 0-267 0 0,0 0-194 0 0,34-16-156 0 0,104-51-124 0 0,-80 27 120 0 0,-50 30-615 0 0,-2 3-126 0 0,1-1 1 0 0,-1 0 0 0 0,-1 0 0 0 0,1 0-1 0 0,-1-1 1 0 0,-1 0 0 0 0,0 0-1 0 0,0 0 1 0 0,-1 0 0 0 0,0-1 0 0 0,0 0-1 0 0,-1 1 1 0 0,0-1 0 0 0,-1 0 0 0 0,0 0-1 0 0,-1 0 1 0 0,0-2-66 0 0,-1 10-29 0 0,1 0 0 0 0,-1 0-1 0 0,1 0 1 0 0,-1 0 0 0 0,0 0 0 0 0,0 0-1 0 0,0 0 1 0 0,0 0 0 0 0,-1 1 0 0 0,1-1-1 0 0,0 0 1 0 0,-1 1 0 0 0,1-1-1 0 0,-1 1 1 0 0,0-1 0 0 0,1 1 0 0 0,-1 0-1 0 0,0-1 1 0 0,0 1 0 0 0,0 0 0 0 0,0 0-1 0 0,0 0 1 0 0,0 1 0 0 0,0-1 0 0 0,0 1-1 0 0,0-1 1 0 0,0 1 0 0 0,-1-1 0 0 0,1 1-1 0 0,0 0 1 0 0,0 0 0 0 0,0 0 0 0 0,0 0-1 0 0,-2 1 30 0 0,-74 16-743 0 0,67-12 693 0 0,1 1 0 0 0,0 0 0 0 0,0 1 0 0 0,0 0 0 0 0,1 0-1 0 0,0 1 1 0 0,0 0 0 0 0,1 1 0 0 0,0 0 0 0 0,0 0 0 0 0,1 1 0 0 0,1 0-1 0 0,-1 0 1 0 0,2 1 0 0 0,-1 0 0 0 0,1 0 0 0 0,1 0 0 0 0,0 0-1 0 0,1 1 1 0 0,0-1 0 0 0,1 1 0 0 0,0 0 0 0 0,0 3 50 0 0,2-5-2 0 0,0-1 1 0 0,0 1-1 0 0,1-1 1 0 0,0 1-1 0 0,1-1 1 0 0,0 1-1 0 0,0-1 1 0 0,1 0 0 0 0,0 0-1 0 0,1 0 1 0 0,0 0-1 0 0,0-1 1 0 0,1 0-1 0 0,0 0 1 0 0,1 0-1 0 0,-1 0 1 0 0,2-1-1 0 0,6 7 2 0 0,1 0-22 0 0,1-1 0 0 0,0-1 0 0 0,1 0 0 0 0,0-1 0 0 0,1-1-1 0 0,0-1 1 0 0,1 0 0 0 0,0-1 0 0 0,0-1 0 0 0,1 0 0 0 0,0-2 0 0 0,0 0 0 0 0,0-1-1 0 0,1-1 1 0 0,-1-1 0 0 0,1-1 0 0 0,6 0 22 0 0,-7-1-666 0 0,27-1-2038 0 0,-17-2-4528 0 0,-11-1-4388 0 0</inkml:trace>
</inkml:ink>
</file>

<file path=ppt/ink/ink3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1 11987 0 0,'0'0'1284'0'0,"0"0"-163"0"0,0 0-102 0 0,0 0 11 0 0,0 0-26 0 0,0 0-124 0 0,0 0-176 0 0,0 0-155 0 0,0 0-43 0 0,0 0 9 0 0,0 0 37 0 0,0 0-26 0 0,0 0-81 0 0,3 36-68 0 0,10 117-50 0 0,14 198 808 0 0,2-30-2174 0 0,-39-285-2408 0 0,-10-20-6418 0 0,13-13 255 0 0</inkml:trace>
  <inkml:trace contextRef="#ctx0" brushRef="#br0" timeOffset="437.03">1 604 6569 0 0,'0'0'2844'0'0,"0"0"-1956"0"0,0 0-392 0 0,0 0 155 0 0,0 0 145 0 0,34-9 27 0 0,113-29-40 0 0,34 8 994 0 0,54 6-1375 0 0,-79 11-3203 0 0,-64 7-1943 0 0,-1-2-3315 0 0,-49 7 7634 0 0,-51 20 6689 0 0,-56 53 3331 0 0,59-65-9336 0 0,1 0 1 0 0,0 0 0 0 0,0 1-1 0 0,1 0 1 0 0,0 0-1 0 0,0 0 1 0 0,0 0-1 0 0,1 1 1 0 0,1-1-1 0 0,0 1 1 0 0,0 0 0 0 0,0-1-1 0 0,1 1 1 0 0,0 0-1 0 0,1 3-259 0 0,2-6 91 0 0,1 0 0 0 0,-1 0-1 0 0,1-1 1 0 0,1 1-1 0 0,-1-1 1 0 0,1 0 0 0 0,0 0-1 0 0,0 0 1 0 0,0-1 0 0 0,0 1-1 0 0,1-1 1 0 0,0 0 0 0 0,0 0-1 0 0,0 0 1 0 0,0-1 0 0 0,1 0-1 0 0,0 0 1 0 0,-1 0-1 0 0,1-1 1 0 0,0 0 0 0 0,0 0-1 0 0,0 0 1 0 0,0-1 0 0 0,1 0-1 0 0,-1 0 1 0 0,0-1 0 0 0,0 1-1 0 0,1-1 1 0 0,-1-1 0 0 0,0 1-1 0 0,1-1-90 0 0,2 2 185 0 0,0-1-1 0 0,0 0 0 0 0,0 0 1 0 0,0-1-1 0 0,0-1 1 0 0,0 1-1 0 0,0-1 1 0 0,0 0-1 0 0,-1-1 0 0 0,1 0 1 0 0,-1-1-1 0 0,1 0 1 0 0,-1 0-1 0 0,-1 0 1 0 0,1-1-1 0 0,-1-1 0 0 0,1 1 1 0 0,-1-1-1 0 0,-1 0 1 0 0,1 0-1 0 0,-1-1 1 0 0,0 0-1 0 0,-1 0 0 0 0,3-4-184 0 0,-7 6 28 0 0,0 0-1 0 0,0 1 1 0 0,0-1-1 0 0,0 0 1 0 0,-1 0-1 0 0,0 0 0 0 0,0 1 1 0 0,0-1-1 0 0,-1 0 1 0 0,1 0-1 0 0,-1 1 0 0 0,0-1 1 0 0,0 0-1 0 0,-1 1 1 0 0,0-1-1 0 0,1 1 0 0 0,-1-1 1 0 0,-1 1-1 0 0,1 0 1 0 0,-1 0-1 0 0,0 0 1 0 0,0 0-1 0 0,0 0 0 0 0,0 1 1 0 0,0-1-1 0 0,-2 0-27 0 0,-5-5-189 0 0,0 1-1 0 0,-1 0 1 0 0,0 0-1 0 0,0 1 1 0 0,0 1 0 0 0,-1 0-1 0 0,0 0 1 0 0,0 1-1 0 0,-3 0 190 0 0,-71-18-2376 0 0,29 12-5371 0 0,39 7-3933 0 0</inkml:trace>
</inkml:ink>
</file>

<file path=ppt/ink/ink3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08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458 452 1400 0 0,'0'0'1485'0'0,"0"0"-483"0"0,0 0-76 0 0,0 0-18 0 0,0 0 30 0 0,-31 5-73 0 0,-100 18-13 0 0,49 14 456 0 0,70-27-1062 0 0,-4 0-82 0 0,1 1 0 0 0,1 1-1 0 0,-1 0 1 0 0,2 0 0 0 0,0 2-1 0 0,0-1 1 0 0,2 2 0 0 0,0 0 0 0 0,0 0-1 0 0,1 1 1 0 0,1 0 0 0 0,1 0-1 0 0,0 1 1 0 0,1 1 0 0 0,1-1 0 0 0,1 1-1 0 0,0 0 1 0 0,1 0 0 0 0,1 0-1 0 0,1 1 1 0 0,0 13-164 0 0,2-28 20 0 0,1 0 0 0 0,0 0-1 0 0,0 0 1 0 0,0 0 0 0 0,0 0 0 0 0,1 0-1 0 0,0 0 1 0 0,0 0 0 0 0,0 0 0 0 0,0-1-1 0 0,0 1 1 0 0,1-1 0 0 0,-1 0 0 0 0,1 0-1 0 0,0 1 1 0 0,0-2 0 0 0,0 1 0 0 0,1 0-1 0 0,-1-1 1 0 0,1 1 0 0 0,-1-1 0 0 0,1 0-1 0 0,0 0 1 0 0,0-1 0 0 0,0 1 0 0 0,0-1-1 0 0,0 0 1 0 0,0 0 0 0 0,0 0 0 0 0,0 0-1 0 0,0-1 1 0 0,3 0-20 0 0,5 1 123 0 0,0-1 0 0 0,1-1-1 0 0,-1 0 1 0 0,0-1 0 0 0,0 0-1 0 0,0-1 1 0 0,-1 0 0 0 0,1-1 0 0 0,-1-1-1 0 0,11-4-122 0 0,4-5 24 0 0,-1 0 0 0 0,0-1 0 0 0,-1-1 0 0 0,0-2 0 0 0,-2 0 0 0 0,0-1 0 0 0,-1-2 0 0 0,-1 0 0 0 0,-1-1 0 0 0,-1 0-1 0 0,-1-2 1 0 0,-1 0 0 0 0,-1-1 0 0 0,-2-1 0 0 0,0 0 0 0 0,-1-1 0 0 0,-2 0 0 0 0,1-6-24 0 0,-9 27-157 0 0,0 0-1 0 0,0 0 1 0 0,-1 0 0 0 0,0-1 0 0 0,0 1-1 0 0,0-1 1 0 0,-1 1 0 0 0,0-1-1 0 0,0 1 1 0 0,-1-1 0 0 0,0 1-1 0 0,0 0 1 0 0,0-1 0 0 0,-1 1 0 0 0,0 0-1 0 0,0 0 1 0 0,0 0 0 0 0,-3-4 157 0 0,2 9-76 0 0,0 0 0 0 0,0 1 0 0 0,1-1 0 0 0,-1 1-1 0 0,0 0 1 0 0,0 0 0 0 0,0 0 0 0 0,0 0 0 0 0,0 0 0 0 0,0 1 0 0 0,1-1 0 0 0,-1 1 0 0 0,0 0 0 0 0,0 0 0 0 0,1 0 0 0 0,-1 0 0 0 0,0 0 0 0 0,1 0 0 0 0,-1 1 0 0 0,1-1 0 0 0,-1 1 0 0 0,1 0-1 0 0,0 0 1 0 0,0 0 0 0 0,0 0 0 0 0,0 0 0 0 0,0 0 0 0 0,0 0 0 0 0,1 1 0 0 0,-1-1 0 0 0,1 1 0 0 0,-1-1 0 0 0,1 1 0 0 0,0 0 76 0 0,-9 12 54 0 0,0 1 0 0 0,1 0 0 0 0,1 1 0 0 0,1 0 0 0 0,0 0 0 0 0,1 0 0 0 0,1 1 0 0 0,0 0 0 0 0,2 0 0 0 0,0 0 1 0 0,1 1-1 0 0,0-1 0 0 0,2 18-54 0 0,0-31 64 0 0,1 1-1 0 0,-1-1 1 0 0,1 1 0 0 0,0-1 0 0 0,1 0 0 0 0,-1 1 0 0 0,1-1-1 0 0,0 0 1 0 0,0 0 0 0 0,1 0 0 0 0,-1 0 0 0 0,1 0 0 0 0,0 0 0 0 0,0-1-1 0 0,1 0 1 0 0,-1 1 0 0 0,1-1 0 0 0,0 0 0 0 0,0-1 0 0 0,1 1 0 0 0,-1-1-1 0 0,1 0 1 0 0,0 0 0 0 0,-1 0 0 0 0,1-1 0 0 0,0 0 0 0 0,1 0-1 0 0,-1 0 1 0 0,0 0 0 0 0,1-1-64 0 0,17 5 341 0 0,0-2 0 0 0,1-1 0 0 0,-1 0 0 0 0,1-2 0 0 0,-1-1 0 0 0,14-2-341 0 0,-5-3 371 0 0,0-1-1 0 0,0-2 1 0 0,-1-1 0 0 0,0-1 0 0 0,-1-2 0 0 0,0-1 0 0 0,0-2 0 0 0,-2-1 0 0 0,0-1 0 0 0,-1-1 0 0 0,12-11-371 0 0,17-11 367 0 0,-1-2-1 0 0,-3-3 1 0 0,-1-2-1 0 0,-3-2 1 0 0,12-18-367 0 0,-47 52-2 0 0,-1 0 0 0 0,-1-1 0 0 0,0-1 0 0 0,-1 1 0 0 0,-1-2 0 0 0,0 1 0 0 0,-2-1 0 0 0,0 0 0 0 0,-1-1 0 0 0,-1 0 0 0 0,0 0 0 0 0,-1 0 0 0 0,-2 0 0 0 0,0-5 2 0 0,-1 23-33 0 0,-1 0 1 0 0,0-1-1 0 0,0 1 1 0 0,0 0-1 0 0,0-1 1 0 0,0 1 0 0 0,0 0-1 0 0,0-1 1 0 0,0 1-1 0 0,-1 0 1 0 0,1 0-1 0 0,-1-1 1 0 0,1 1-1 0 0,-1 0 1 0 0,1 0-1 0 0,-1 0 1 0 0,1 0-1 0 0,-1 0 1 0 0,0-1 0 0 0,0 1-1 0 0,0 0 1 0 0,1 1-1 0 0,-1-1 1 0 0,0 0-1 0 0,0 0 1 0 0,0 0-1 0 0,0 0 1 0 0,-1 1-1 0 0,1-1 1 0 0,0 1-1 0 0,0-1 1 0 0,0 1-1 0 0,-1-1 1 0 0,1 1 0 0 0,0 0-1 0 0,0-1 1 0 0,-1 1-1 0 0,1 0 1 0 0,0 0-1 0 0,0 0 1 0 0,-1 0-1 0 0,1 0 1 0 0,0 0-1 0 0,-1 0 1 0 0,1 0-1 0 0,-1 1 33 0 0,-57 29-1570 0 0,32-7 1465 0 0,2 2 0 0 0,0 1 0 0 0,2 1 0 0 0,1 1 0 0 0,1 1 0 0 0,1 1 0 0 0,2 1 0 0 0,1 0 0 0 0,1 1-1 0 0,2 1 1 0 0,1 0 0 0 0,2 1 0 0 0,2 1 0 0 0,0-1 0 0 0,3 1 0 0 0,-3 36 105 0 0,8-62-10 0 0,0 1 1 0 0,1 0 0 0 0,0 0-1 0 0,0-1 1 0 0,2 1-1 0 0,-1 0 1 0 0,1-1 0 0 0,0 1-1 0 0,1-1 1 0 0,0 0 0 0 0,0 0-1 0 0,1 0 1 0 0,0 0-1 0 0,1 0 1 0 0,0-1 0 0 0,0 0-1 0 0,1 0 1 0 0,0 0-1 0 0,1-1 1 0 0,-1 0 0 0 0,1 0-1 0 0,1-1 1 0 0,-1 0-1 0 0,1 0 1 0 0,0 0 0 0 0,9 3 9 0 0,3-1 200 0 0,0-2-1 0 0,0 0 1 0 0,1-2 0 0 0,0 0 0 0 0,0-1-1 0 0,0-1 1 0 0,0-1 0 0 0,0-1 0 0 0,0-1 0 0 0,1-1-1 0 0,-1-1 1 0 0,-1 0 0 0 0,1-2 0 0 0,0 0 0 0 0,-1-2-1 0 0,0 0 1 0 0,-1-1 0 0 0,1-1 0 0 0,-2-1-1 0 0,1 0 1 0 0,10-9-200 0 0,23-13 320 0 0,-1-2-1 0 0,-2-3 1 0 0,-2-1 0 0 0,-1-3-1 0 0,-2-2 1 0 0,-2-1-1 0 0,-2-3 1 0 0,25-37-320 0 0,-53 70-11 0 0,-1-1 1 0 0,-1-1-1 0 0,-1 0 1 0 0,0 0-1 0 0,-1-1 1 0 0,0 0-1 0 0,-2 0 1 0 0,0-1 0 0 0,-1 0-1 0 0,0 0 1 0 0,-2 0-1 0 0,0 0 1 0 0,-1-1-1 0 0,-1-4 11 0 0,-1 20-37 0 0,-1-1 0 0 0,0 1 0 0 0,0 0 1 0 0,0 0-1 0 0,0 0 0 0 0,0 0 0 0 0,-1 0 0 0 0,1 0 0 0 0,-1 0 0 0 0,0 1 0 0 0,0-1 1 0 0,0 0-1 0 0,0 1 0 0 0,0-1 0 0 0,0 1 0 0 0,-1 0 0 0 0,1 0 0 0 0,-1 0 0 0 0,0 0 1 0 0,0 0-1 0 0,1 1 0 0 0,-1-1 0 0 0,0 1 0 0 0,0 0 0 0 0,-1 0 0 0 0,1 0 0 0 0,0 0 1 0 0,0 0-1 0 0,0 1 0 0 0,-1-1 0 0 0,1 1 0 0 0,0 0 0 0 0,0 0 0 0 0,-1 0 0 0 0,1 1 1 0 0,0-1-1 0 0,0 1 0 0 0,-1 0 0 0 0,1-1 0 0 0,0 1 0 0 0,0 1 0 0 0,0-1 0 0 0,0 0 0 0 0,0 1 1 0 0,0 0-1 0 0,1-1 0 0 0,-1 1 0 0 0,0 0 0 0 0,-1 3 37 0 0,-20 11-3 0 0,1 1 0 0 0,0 1-1 0 0,1 0 1 0 0,2 2 0 0 0,0 1 0 0 0,1 1-1 0 0,1 0 1 0 0,1 1 0 0 0,1 1-1 0 0,1 0 1 0 0,1 2 0 0 0,1-1 0 0 0,1 2-1 0 0,2-1 1 0 0,1 2 0 0 0,1-1 0 0 0,1 1-1 0 0,1 2 4 0 0,3-21-5 0 0,2-1 0 0 0,-1 1 0 0 0,1-1 0 0 0,1 1 0 0 0,-1 0 0 0 0,1 0-1 0 0,1-1 1 0 0,0 1 0 0 0,0 0 0 0 0,1-1 0 0 0,0 1 0 0 0,0-1 0 0 0,1 0-1 0 0,0 1 1 0 0,0-1 0 0 0,1 0 0 0 0,0-1 0 0 0,1 1 0 0 0,-1-1 0 0 0,1 0-1 0 0,1 0 1 0 0,0 0 0 0 0,0-1 0 0 0,0 0 0 0 0,0 0 0 0 0,1-1-1 0 0,0 1 1 0 0,6 2 5 0 0,4-1-89 0 0,0-1-1 0 0,1 0 1 0 0,0-2-1 0 0,-1 0 1 0 0,1-1-1 0 0,1 0 1 0 0,-1-2-1 0 0,0 0 1 0 0,7-2 89 0 0,38-2-3310 0 0,-3-4-4214 0 0,-39 3-1233 0 0</inkml:trace>
  <inkml:trace contextRef="#ctx0" brushRef="#br0" timeOffset="2428.36">2538 452 3825 0 0,'0'0'1375'0'0,"0"0"-284"0"0,0 0-143 0 0,0 0 47 0 0,0 0 74 0 0,0 0-14 0 0,0 0-100 0 0,0 0-113 0 0,0 0-133 0 0,0 0-121 0 0,0 0-126 0 0,-28 19-104 0 0,-86 61-68 0 0,68-27 87 0 0,43-43-277 0 0,-23 120 582 0 0,26-126-651 0 0,0-1 0 0 0,0 1 0 0 0,0-1 1 0 0,1 1-1 0 0,-1-1 0 0 0,1 0 0 0 0,0 1 1 0 0,0-1-1 0 0,0 0 0 0 0,0 1 0 0 0,0-1 0 0 0,1 0 1 0 0,0 0-1 0 0,-1 0 0 0 0,1 0 0 0 0,0-1 1 0 0,1 1-1 0 0,-1 0 0 0 0,0-1 0 0 0,1 1 1 0 0,-1-1-1 0 0,1 0 0 0 0,0 0 0 0 0,0 0 0 0 0,0 0 1 0 0,0-1-1 0 0,0 1 0 0 0,0-1 0 0 0,0 1 1 0 0,1-1-1 0 0,-1 0 0 0 0,0 0 0 0 0,1-1 0 0 0,-1 1 1 0 0,0-1-1 0 0,3 0-31 0 0,8 1 275 0 0,1 0 0 0 0,0-2 0 0 0,0 0 0 0 0,0 0 0 0 0,0-2 0 0 0,-1 0 0 0 0,1 0 0 0 0,-1-1-1 0 0,0-1 1 0 0,0 0 0 0 0,-1-1 0 0 0,1-1 0 0 0,-1 0 0 0 0,0-1 0 0 0,-1 0 0 0 0,0-1 0 0 0,-1 0 0 0 0,11-11-275 0 0,-15 14 81 0 0,1 0 0 0 0,-1-1 0 0 0,0 0 0 0 0,0 0 0 0 0,-1-1 0 0 0,0 1 0 0 0,0-2 0 0 0,-1 1 0 0 0,0 0 0 0 0,0-1 0 0 0,-1 0 0 0 0,0 0 0 0 0,-1 0 0 0 0,0-1 0 0 0,0 1 0 0 0,-1-1 0 0 0,0 0 0 0 0,-1 0 0 0 0,0 1 0 0 0,-1-1 0 0 0,0 0 0 0 0,0 0 0 0 0,-1 0 0 0 0,-2-7-81 0 0,0 11-112 0 0,0 0 0 0 0,0 1 0 0 0,0 0 0 0 0,-1-1 0 0 0,0 1 0 0 0,0 1 0 0 0,-1-1-1 0 0,1 1 1 0 0,-1-1 0 0 0,0 1 0 0 0,0 1 0 0 0,0-1 0 0 0,-1 1 0 0 0,1 0-1 0 0,-1 0 1 0 0,0 0 0 0 0,0 1 0 0 0,0 0 0 0 0,0 0 0 0 0,0 1 0 0 0,0-1 0 0 0,-1 1-1 0 0,1 1 1 0 0,0-1 0 0 0,-1 1 112 0 0,-3-1-809 0 0,1 1-1 0 0,-1 1 1 0 0,1-1 0 0 0,0 1-1 0 0,-1 1 1 0 0,1-1 0 0 0,0 2-1 0 0,0-1 1 0 0,0 1-1 0 0,-4 3 810 0 0,-16 8-5850 0 0,9-3-1141 0 0</inkml:trace>
  <inkml:trace contextRef="#ctx0" brushRef="#br0" timeOffset="2944.373">2875 507 11338 0 0,'0'0'4215'0'0,"0"0"-2402"0"0,0 0-935 0 0,0 0-149 0 0,0 0-22 0 0,0 0-63 0 0,0 0-88 0 0,0 0-67 0 0,0 0-48 0 0,0 0-93 0 0,0 0-92 0 0,-16 33-96 0 0,-51 103-102 0 0,49-69 10 0 0,18-65-61 0 0,1 0 1 0 0,-1 0 0 0 0,1 1 0 0 0,-1-1-1 0 0,1 0 1 0 0,0 0 0 0 0,0 0 0 0 0,0 0 0 0 0,0 0-1 0 0,1 0 1 0 0,-1 0 0 0 0,0 0 0 0 0,1 0 0 0 0,-1-1-1 0 0,1 1 1 0 0,0-1 0 0 0,0 1 0 0 0,-1-1 0 0 0,1 1-1 0 0,0-1 1 0 0,0 0 0 0 0,0 0 0 0 0,0 0 0 0 0,1 0-1 0 0,-1-1 1 0 0,0 1 0 0 0,0 0 0 0 0,0-1 0 0 0,1 1-1 0 0,-1-1 1 0 0,0 0 0 0 0,1 0 0 0 0,-1 0 0 0 0,0 0-1 0 0,3-1-7 0 0,83-11 428 0 0,-62-1-356 0 0,-1 0 0 0 0,0-2 0 0 0,-1-1 0 0 0,0-1 0 0 0,-2 0 1 0 0,0-2-1 0 0,-1-1 0 0 0,0 0 0 0 0,14-21-72 0 0,-35 42-28 0 0,0-1-1 0 0,0 1 1 0 0,1-1-1 0 0,-1 1 1 0 0,0 0-1 0 0,0-1 1 0 0,1 1-1 0 0,-1-1 1 0 0,0 1-1 0 0,1-1 1 0 0,-1 1-1 0 0,1-1 1 0 0,-1 1-1 0 0,1-1 1 0 0,-1 1-1 0 0,1-1 1 0 0,-1 1 0 0 0,1-1-1 0 0,-1 0 1 0 0,1 1-1 0 0,-1-1 1 0 0,1 0-1 0 0,0 0 1 0 0,-1 1-1 0 0,1-1 1 0 0,0 0-1 0 0,-1 0 1 0 0,1 0-1 0 0,0 0 1 0 0,-1 0-1 0 0,1 0 1 0 0,-1 0-1 0 0,1 0 1 0 0,0 0-1 0 0,-1 0 1 0 0,1 0-1 0 0,0 0 1 0 0,-1 0-1 0 0,1-1 1 0 0,0 1-1 0 0,-1 0 1 0 0,1 0 0 0 0,-1-1-1 0 0,1 1 1 0 0,-1-1-1 0 0,1 1 1 0 0,0 0-1 0 0,-1-1 1 0 0,0 1-1 0 0,1-1 1 0 0,-1 1-1 0 0,1-1 1 0 0,-1 1-1 0 0,1-1 1 0 0,-1 1-1 0 0,0-1 1 0 0,0 0-1 0 0,1 1 1 0 0,-1-1-1 0 0,0 1 1 0 0,0-1-1 0 0,1 0 29 0 0,-1 5-6 0 0,1 0 0 0 0,0 0-1 0 0,0-1 1 0 0,0 1-1 0 0,1 0 1 0 0,-1-1 0 0 0,1 1-1 0 0,0-1 1 0 0,0 1-1 0 0,0-1 1 0 0,0 0-1 0 0,1 0 1 0 0,-1 0 0 0 0,1 0-1 0 0,0 0 1 0 0,0 0-1 0 0,0-1 1 0 0,0 1 0 0 0,0-1-1 0 0,1 0 1 0 0,-1 0-1 0 0,1 0 1 0 0,-1-1 0 0 0,1 1-1 0 0,0-1 1 0 0,2 1 6 0 0,0-1 137 0 0,1 0 0 0 0,0 0 0 0 0,0-1-1 0 0,0 0 1 0 0,-1 0 0 0 0,1 0 0 0 0,0-1 0 0 0,0 0 0 0 0,-1 0 0 0 0,1-1 0 0 0,0 0 0 0 0,-1 0 0 0 0,1-1 0 0 0,-1 1 0 0 0,0-1 0 0 0,0-1-1 0 0,0 1 1 0 0,-1-1 0 0 0,1 0 0 0 0,-1 0 0 0 0,0-1 0 0 0,4-3-137 0 0,2-4 162 0 0,0 0 0 0 0,-1-1 1 0 0,0-1-1 0 0,-1 1 0 0 0,-1-2 0 0 0,0 1 0 0 0,-1-1 0 0 0,0 0 0 0 0,-1 0-162 0 0,13-69-598 0 0,-18 65-3653 0 0,-1 1-4100 0 0,0 17-3589 0 0</inkml:trace>
  <inkml:trace contextRef="#ctx0" brushRef="#br0" timeOffset="3743.986">3770 721 1088 0 0,'0'0'2745'0'0,"0"0"-147"0"0,0 0 2 0 0,0 0-87 0 0,0 0-294 0 0,32-12-311 0 0,99-38-327 0 0,-54 2 798 0 0,-71 43-2225 0 0,-1 0 0 0 0,1 0 0 0 0,-1 0 0 0 0,0-1 0 0 0,-1 0 1 0 0,1 0-1 0 0,-1 0 0 0 0,0 0 0 0 0,-1-1 0 0 0,1 1 0 0 0,-1-1 0 0 0,0 0 0 0 0,-1 0 1 0 0,0 0-1 0 0,0-1 0 0 0,-1 1 0 0 0,1 0 0 0 0,-2-1 0 0 0,1 1 0 0 0,-1-1 0 0 0,0 1 1 0 0,-1 0-1 0 0,0-5-154 0 0,-3 7-9 0 0,1 1 1 0 0,-1 0 0 0 0,0 0-1 0 0,-1 0 1 0 0,1 1 0 0 0,-1 0-1 0 0,0-1 1 0 0,0 2 0 0 0,0-1-1 0 0,0 0 1 0 0,0 1 0 0 0,0 0-1 0 0,-1 0 1 0 0,1 1 0 0 0,-1 0-1 0 0,1 0 1 0 0,-1 0 0 0 0,0 0-1 0 0,1 1 1 0 0,-1 0 0 0 0,0 0-1 0 0,1 0 1 0 0,-1 1 0 0 0,-2 0 8 0 0,-6 3-73 0 0,1 0 1 0 0,-1 1 0 0 0,1 0-1 0 0,0 1 1 0 0,0 0 0 0 0,1 1 0 0 0,-1 1-1 0 0,2 0 1 0 0,-1 1 0 0 0,1 0-1 0 0,0 0 1 0 0,1 1 0 0 0,0 1 0 0 0,1 0-1 0 0,-2 3 73 0 0,3-5-202 0 0,1 1 1 0 0,0 1-1 0 0,0-1 0 0 0,1 1 0 0 0,0 0 0 0 0,1 1 0 0 0,1-1 0 0 0,0 1 0 0 0,0 0 0 0 0,1 0 0 0 0,0 1 0 0 0,2-1 1 0 0,-1 0-1 0 0,1 1 0 0 0,1 5 202 0 0,1-14-121 0 0,0 1 0 0 0,0-1 0 0 0,1 0 0 0 0,-1 0 1 0 0,1 0-1 0 0,0 0 0 0 0,0-1 0 0 0,1 1 0 0 0,-1 0 0 0 0,1-1 1 0 0,-1 0-1 0 0,1 1 0 0 0,0-1 0 0 0,1 0 0 0 0,-1 0 0 0 0,0-1 1 0 0,1 1-1 0 0,0-1 0 0 0,-1 0 0 0 0,1 0 0 0 0,0 0 0 0 0,0 0 1 0 0,0-1-1 0 0,0 1 0 0 0,0-1 0 0 0,4 0 121 0 0,114 16-5468 0 0,-101-17 4466 0 0,0-1-1 0 0,-1-1 1 0 0,1 0-1 0 0,-1-2 1 0 0,1 0 0 0 0,-1-1-1 0 0,0-2 1 0 0,17-7 1002 0 0,-5 0-558 0 0,-1-2-1 0 0,0-1 1 0 0,-1-1-1 0 0,26-22 559 0 0,-37 25 0 0 0,0-2 0 0 0,-1 0 0 0 0,0-2 0 0 0,-2 1 0 0 0,0-2 0 0 0,-1 0 0 0 0,-2-1 0 0 0,12-22 0 0 0,-23 41 37 0 0,-1 1 1 0 0,1-1-1 0 0,-1 0 1 0 0,0 0-1 0 0,0 0 1 0 0,0 0-1 0 0,0 0 0 0 0,0 0 1 0 0,0 0-1 0 0,0 0 1 0 0,0 0-1 0 0,-1 0 1 0 0,1-1-1 0 0,-1 1 0 0 0,0 0 1 0 0,0 0-1 0 0,0-1 1 0 0,0 1-1 0 0,0 0 0 0 0,0-1 1 0 0,0 1-1 0 0,-1 0 1 0 0,1 0-1 0 0,-1 0 1 0 0,0-1-1 0 0,1 1 0 0 0,-1 0 1 0 0,0 0-1 0 0,0 0 1 0 0,-1 0-1 0 0,1 0 1 0 0,0 0-1 0 0,-1 1 0 0 0,1-1 1 0 0,-1 0-1 0 0,1 1 1 0 0,-1-1-1 0 0,0 1 1 0 0,0-1-1 0 0,1 1 0 0 0,-1 0 1 0 0,0 0-1 0 0,0 0 1 0 0,0 0-1 0 0,-1 0 1 0 0,1 0-1 0 0,0 1 0 0 0,-1-1-37 0 0,-5 1 781 0 0,1 0 0 0 0,0 0 1 0 0,-1 1-1 0 0,1 0 0 0 0,0 0 0 0 0,0 1 0 0 0,0-1 0 0 0,0 2 0 0 0,0-1 0 0 0,0 1 0 0 0,1 0 0 0 0,-4 3-781 0 0,-109 92 4473 0 0,112-92-4378 0 0,0 0 0 0 0,0 1 0 0 0,0 0 0 0 0,1 0-1 0 0,0 1 1 0 0,0 0 0 0 0,1 0 0 0 0,0 0 0 0 0,0 1 0 0 0,1-1 0 0 0,0 1 0 0 0,1 0 0 0 0,0 0 0 0 0,0 1-1 0 0,1-1 1 0 0,0 1 0 0 0,0-1 0 0 0,1 1 0 0 0,1 1-95 0 0,2-8 16 0 0,1 1 0 0 0,-1-1 0 0 0,1 0 0 0 0,0 0 0 0 0,0 0 0 0 0,0 0 0 0 0,1 0 0 0 0,-1-1 0 0 0,0 0 0 0 0,1 1 0 0 0,0-1 0 0 0,0 0 0 0 0,-1-1 0 0 0,1 1 0 0 0,0-1 0 0 0,0 0 0 0 0,1 0 0 0 0,-1 0 0 0 0,0 0 0 0 0,0-1 0 0 0,0 1 0 0 0,1-1 0 0 0,-1 0-16 0 0,12 0 280 0 0,0 0 0 0 0,0-1 0 0 0,-1 0 0 0 0,1-1 0 0 0,-1-1 0 0 0,1 0 1 0 0,-1-1-1 0 0,0-1 0 0 0,0-1 0 0 0,-1 0 0 0 0,1 0 0 0 0,-1-2 0 0 0,-1 0 0 0 0,1 0 0 0 0,-2-1 0 0 0,6-5-280 0 0,0-2 138 0 0,0 0-1 0 0,-1-2 0 0 0,-1 0 1 0 0,-1 0-1 0 0,-1-2 1 0 0,0 0-1 0 0,-1 0 1 0 0,-2-1-1 0 0,0-1 0 0 0,-1 0 1 0 0,-1 0-1 0 0,-1-1 1 0 0,-1 0-1 0 0,-1-1 1 0 0,-1 1-1 0 0,-2-1 0 0 0,0 0 1 0 0,-1 0-1 0 0,-1-16-137 0 0,-2 30-85 0 0,-1 1 0 0 0,0 0 0 0 0,0-1 0 0 0,0 1 0 0 0,-1 0 0 0 0,-1 0 0 0 0,0 0 0 0 0,0 1 0 0 0,0-1 0 0 0,-1 1 0 0 0,0 0 0 0 0,-1 0 0 0 0,0 1-1 0 0,0 0 1 0 0,-1 0 0 0 0,0 0 0 0 0,0 1 0 0 0,0 0 0 0 0,-1 0 0 0 0,0 1 0 0 0,0 0 0 0 0,0 0 0 0 0,-1 1 0 0 0,1 0 0 0 0,-1 0 0 0 0,0 1 0 0 0,-1 0 0 0 0,1 1 0 0 0,0 0-1 0 0,-1 0 1 0 0,1 1 0 0 0,-1 1 0 0 0,1-1 0 0 0,-1 1 0 0 0,1 1 0 0 0,-1 0 0 0 0,1 0 0 0 0,-1 1 0 0 0,1 0 0 0 0,0 1 0 0 0,0 0 0 0 0,0 0 0 0 0,0 1 0 0 0,0 0 0 0 0,1 1-1 0 0,-5 3 86 0 0,2 1-50 0 0,0 0 0 0 0,1 1 0 0 0,0 0 0 0 0,1 1 0 0 0,0 0-1 0 0,1 1 1 0 0,0-1 0 0 0,1 2 0 0 0,0-1 0 0 0,1 1-1 0 0,0 0 1 0 0,1 0 0 0 0,1 0 0 0 0,0 1 0 0 0,1 0-1 0 0,0 0 1 0 0,1 0 0 0 0,0 0 0 0 0,2 0 0 0 0,-1 0-1 0 0,2 0 1 0 0,0 0 0 0 0,0 1 0 0 0,2-1 0 0 0,-1-1-1 0 0,2 1 1 0 0,0 0 0 0 0,1-1 0 0 0,0 0 0 0 0,1 0-1 0 0,0 0 1 0 0,1-1 0 0 0,0 0 0 0 0,1 0 0 0 0,1-1-1 0 0,3 4 51 0 0,7 8 59 0 0,1 0-1 0 0,1-2 0 0 0,2 0 0 0 0,0-2 0 0 0,0 0 0 0 0,2-2 0 0 0,1 0 1 0 0,0-2-1 0 0,0-1 0 0 0,17 6-58 0 0,121 38-993 0 0,6-16-4793 0 0,-133-34-4890 0 0</inkml:trace>
</inkml:ink>
</file>

<file path=ppt/ink/ink3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9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533 475 3465 0 0,'0'0'1139'0'0,"0"0"-240"0"0,0 0-151 0 0,0 0 25 0 0,0 0 77 0 0,0 0 47 0 0,0 0-5 0 0,0 0-97 0 0,-34 1-141 0 0,-105 7-158 0 0,133-8-463 0 0,1 0-1 0 0,-1 0 1 0 0,0 1 0 0 0,1 0 0 0 0,-1 0-1 0 0,1 0 1 0 0,-1 1 0 0 0,1-1 0 0 0,0 2-1 0 0,-1-1 1 0 0,1 0 0 0 0,0 1 0 0 0,1 0 0 0 0,-1 0-1 0 0,0 1-32 0 0,-8 5 69 0 0,-10 6 109 0 0,0 1 0 0 0,0 1 0 0 0,2 1 1 0 0,0 0-1 0 0,1 2 0 0 0,1 1 0 0 0,1 0 0 0 0,1 1 0 0 0,1 1 0 0 0,0 0 1 0 0,2 1-1 0 0,-6 16-178 0 0,19-38 35 0 0,-1 0 0 0 0,1 1 0 0 0,0-1 0 0 0,0 1 0 0 0,0-1 0 0 0,0 0 1 0 0,0 1-1 0 0,1 0 0 0 0,-1-1 0 0 0,1 1 0 0 0,0-1 0 0 0,0 1 0 0 0,0 0 0 0 0,0-1 0 0 0,0 1 1 0 0,0-1-1 0 0,1 1 0 0 0,-1-1 0 0 0,1 1 0 0 0,0-1 0 0 0,0 1 0 0 0,0-1 0 0 0,0 1 1 0 0,0-1-1 0 0,0 0 0 0 0,1 1 0 0 0,-1-1 0 0 0,1 0 0 0 0,-1 0 0 0 0,1 0 0 0 0,0 0 1 0 0,0-1-1 0 0,0 1 0 0 0,0 0 0 0 0,0-1 0 0 0,0 1 0 0 0,1-1 0 0 0,-1 0 0 0 0,0 0 0 0 0,1 0 1 0 0,-1 0-1 0 0,1 0 0 0 0,-1 0 0 0 0,1-1 0 0 0,-1 1-35 0 0,16-1 189 0 0,1-1 0 0 0,-1 0 1 0 0,0-2-1 0 0,0 0 0 0 0,-1 0 0 0 0,1-2 0 0 0,-1 0 1 0 0,1-2-1 0 0,-2 1 0 0 0,1-2 0 0 0,-1 0 0 0 0,0-1 1 0 0,-1-1-1 0 0,0 0 0 0 0,13-12-189 0 0,-7 9 85 0 0,6-5-9 0 0,0 0-1 0 0,0-2 1 0 0,-2-1-1 0 0,-1-1 1 0 0,0 0-1 0 0,-2-2 1 0 0,0-1-1 0 0,-2-1 1 0 0,-1-1-1 0 0,-1 0 1 0 0,-1-1-1 0 0,-2-1 1 0 0,10-24-76 0 0,-25 52-6 0 0,1 1 1 0 0,-1-1 0 0 0,1 1-1 0 0,-1-1 1 0 0,0 1-1 0 0,1-1 1 0 0,-1 0-1 0 0,0 1 1 0 0,1-1 0 0 0,-1 0-1 0 0,0 0 1 0 0,0 1-1 0 0,0-1 1 0 0,1 0-1 0 0,-1 1 1 0 0,0-1-1 0 0,0 0 1 0 0,0 0 0 0 0,0 1-1 0 0,0-1 1 0 0,0 0-1 0 0,0 0 1 0 0,-1 1-1 0 0,1-1 1 0 0,0 0 0 0 0,0 1-1 0 0,-1-1 1 0 0,1 0-1 0 0,0 1 1 0 0,-1-1-1 0 0,1 0 1 0 0,0 1 0 0 0,-1-1-1 0 0,1 1 1 0 0,-1-1-1 0 0,1 0 1 0 0,-1 1-1 0 0,1-1 1 0 0,-1 1-1 0 0,0 0 1 0 0,1-1 0 0 0,-1 1-1 0 0,0-1 1 0 0,1 1-1 0 0,-1 0 1 0 0,0 0-1 0 0,1-1 1 0 0,-1 1 0 0 0,0 0-1 0 0,0 0 6 0 0,-34 19-938 0 0,28-10 941 0 0,0 1 0 0 0,1 0 0 0 0,0 0-1 0 0,1 0 1 0 0,0 1 0 0 0,1 0 0 0 0,0 0 0 0 0,1 0 0 0 0,0 1-1 0 0,0-1 1 0 0,1 1 0 0 0,1-1 0 0 0,0 1 0 0 0,1 0-1 0 0,0 0 1 0 0,0-1 0 0 0,1 1 0 0 0,1 0 0 0 0,0-1-1 0 0,1 2-2 0 0,-1-7 25 0 0,1 0 1 0 0,-1 0-1 0 0,1 0 0 0 0,0-1 0 0 0,1 1 0 0 0,-1-1 0 0 0,1 1 0 0 0,0-1 1 0 0,1-1-1 0 0,-1 1 0 0 0,1-1 0 0 0,0 1 0 0 0,0-1 0 0 0,0 0 0 0 0,0-1 1 0 0,1 0-1 0 0,0 1 0 0 0,-1-2 0 0 0,1 1 0 0 0,0-1 0 0 0,0 0 0 0 0,1 0 1 0 0,0 0-26 0 0,151 12 796 0 0,-152-14-765 0 0,23-3 108 0 0,-1-1 0 0 0,0-1 1 0 0,0-1-1 0 0,-1-2 0 0 0,0 0 0 0 0,0-2 0 0 0,-1-1 1 0 0,0-1-1 0 0,-1-2 0 0 0,-1 0 0 0 0,0-2 0 0 0,-1 0 1 0 0,0-1-1 0 0,-2-2 0 0 0,0 0 0 0 0,-1-1 0 0 0,-1-2 1 0 0,-1 1-1 0 0,0-2 0 0 0,-2-1 0 0 0,6-12-139 0 0,-11 19-15 0 0,-1 0 0 0 0,-1 0 1 0 0,0-1-1 0 0,-2 0 0 0 0,0-1 0 0 0,-1 1 0 0 0,-1-1 0 0 0,0 0 0 0 0,-2-1 0 0 0,0 1 0 0 0,-1-1 1 0 0,-1 0-1 0 0,-1 1 0 0 0,-1-1 0 0 0,0 0 0 0 0,-1 1 0 0 0,-2-1 0 0 0,-3-12 15 0 0,6 29-48 0 0,-1 0 1 0 0,1 0-1 0 0,0-1 0 0 0,-1 1 0 0 0,0 0 1 0 0,0 1-1 0 0,0-1 0 0 0,0 0 0 0 0,0 1 1 0 0,-1-1-1 0 0,1 1 0 0 0,-1-1 0 0 0,1 1 1 0 0,-1 0-1 0 0,0 0 0 0 0,0 1 0 0 0,0-1 0 0 0,0 0 1 0 0,0 1-1 0 0,0 0 0 0 0,-1 0 0 0 0,1 0 1 0 0,0 0-1 0 0,-1 0 0 0 0,1 1 0 0 0,-1-1 1 0 0,1 1-1 0 0,0 0 0 0 0,-1 0 0 0 0,1 0 1 0 0,-1 1-1 0 0,1-1 0 0 0,0 1 0 0 0,-1 0 1 0 0,1 0-1 0 0,0 0 0 0 0,-1 0 0 0 0,1 0 0 0 0,0 1 1 0 0,0 0-1 0 0,0-1 0 0 0,0 1 0 0 0,-2 2 48 0 0,-9 9 25 0 0,0 1-1 0 0,1 0 0 0 0,1 0 1 0 0,0 1-1 0 0,1 1 1 0 0,0 0-1 0 0,2 1 0 0 0,0 0 1 0 0,1 0-1 0 0,0 0 0 0 0,1 1 1 0 0,2 1-1 0 0,0-1 0 0 0,0 1 1 0 0,2 0-1 0 0,0 0 0 0 0,1 0 1 0 0,1 0-1 0 0,1 0 0 0 0,1 0 1 0 0,1 0-1 0 0,0 0 1 0 0,3 8-25 0 0,2 0 59 0 0,2 0 1 0 0,1-1-1 0 0,1 0 1 0 0,2-1-1 0 0,0 0 1 0 0,1-1-1 0 0,2-1 1 0 0,17 21-60 0 0,-21-29-15 0 0,0 0 1 0 0,1-1-1 0 0,1-1 1 0 0,1 0-1 0 0,0 0 1 0 0,0-2-1 0 0,1 0 1 0 0,10 5 14 0 0,37-5-2855 0 0,-25-25-8644 0 0,-31 10 4288 0 0</inkml:trace>
  <inkml:trace contextRef="#ctx0" brushRef="#br0" timeOffset="391.995">1779 427 8562 0 0,'0'0'1492'0'0,"0"0"-194"0"0,0 0-125 0 0,0 0-51 0 0,0 0-85 0 0,0 0-162 0 0,0 0-161 0 0,0 0-121 0 0,0 0-103 0 0,0 0-93 0 0,0 0-66 0 0,0 0-58 0 0,0 0-71 0 0,-22 34-42 0 0,-67 106-31 0 0,66-69 47 0 0,24-58-112 0 0,-2-8-27 0 0,0-1-1 0 0,1 1 1 0 0,-1 0 0 0 0,1 0-1 0 0,0 0 1 0 0,0-1 0 0 0,0 1-1 0 0,1 0 1 0 0,0 0 0 0 0,0-1-1 0 0,0 1 1 0 0,0-1 0 0 0,1 1 0 0 0,0-1-1 0 0,0 1 1 0 0,0-1 0 0 0,0 0-1 0 0,1 0 1 0 0,-1 0 0 0 0,1 0-1 0 0,0 0 1 0 0,0-1 0 0 0,1 1-1 0 0,-1-1 1 0 0,1 0 0 0 0,0 0-1 0 0,-1 0 1 0 0,1-1 0 0 0,1 1-1 0 0,-1-1 1 0 0,0 0 0 0 0,0 0-1 0 0,1 0 1 0 0,1 0-37 0 0,7-2 167 0 0,0 1 0 0 0,0-2 0 0 0,0 0 0 0 0,0-1 0 0 0,0 0 0 0 0,0 0 0 0 0,0-2 0 0 0,-1 1 0 0 0,1-2 0 0 0,-1 0 0 0 0,0 0 0 0 0,-1-1 0 0 0,1 0 0 0 0,-1-1 0 0 0,0-1 0 0 0,-1 0 0 0 0,0 0 0 0 0,5-5-167 0 0,-6 5 38 0 0,-1 0-1 0 0,1 0 1 0 0,-1-1-1 0 0,-1 0 1 0 0,0-1-1 0 0,0 1 1 0 0,-1-1-1 0 0,0-1 1 0 0,-1 1 0 0 0,0-1-1 0 0,0 0 1 0 0,-1 0-1 0 0,-1-1 1 0 0,0 1-1 0 0,0-1 1 0 0,-1 1 0 0 0,-1-1-1 0 0,0 0 1 0 0,-1 0-1 0 0,0 0 1 0 0,0 1-1 0 0,-2-1 1 0 0,1 0 0 0 0,-4-10-38 0 0,3 16-229 0 0,-1-1 0 0 0,0 0 0 0 0,-1 1 0 0 0,0 0 0 0 0,0 0 0 0 0,0 0 0 0 0,-1 0 0 0 0,1 1 0 0 0,-2 0 0 0 0,1 0 0 0 0,0 0 0 0 0,-1 0 0 0 0,0 1 0 0 0,0 0 0 0 0,-5-3 229 0 0,-26-9-3845 0 0,-2 8-3553 0 0,22 8-2167 0 0</inkml:trace>
  <inkml:trace contextRef="#ctx0" brushRef="#br0" timeOffset="836.678">2116 803 7450 0 0,'0'0'2451'0'0,"0"0"-742"0"0,0 0-226 0 0,0 0 46 0 0,0 0-65 0 0,0 0-154 0 0,0 0-151 0 0,0 0-158 0 0,0 0-183 0 0,0 0-185 0 0,0 0-174 0 0,0 0-146 0 0,-1-18-71 0 0,0-55-46 0 0,15 20 114 0 0,-9 40-299 0 0,1 0-1 0 0,0 1 0 0 0,1-1 0 0 0,0 1 0 0 0,1 1 0 0 0,0-1 0 0 0,1 1 1 0 0,0 1-1 0 0,1 0 0 0 0,6-5-10 0 0,-16 14-38 0 0,0 0 0 0 0,1 1 0 0 0,-1-1 1 0 0,1 1-1 0 0,-1-1 0 0 0,0 0 0 0 0,1 1 0 0 0,-1-1 0 0 0,1 1 1 0 0,0-1-1 0 0,-1 1 0 0 0,1 0 0 0 0,-1-1 0 0 0,1 1 0 0 0,0-1 1 0 0,-1 1-1 0 0,1 0 0 0 0,0 0 0 0 0,-1-1 0 0 0,1 1 1 0 0,0 0-1 0 0,-1 0 0 0 0,1 0 0 0 0,0 0 0 0 0,0 0 0 0 0,-1 0 1 0 0,1 0-1 0 0,0 0 0 0 0,-1 0 0 0 0,1 0 0 0 0,0 0 0 0 0,0 0 1 0 0,-1 0-1 0 0,1 1 0 0 0,0-1 0 0 0,-1 0 0 0 0,1 0 0 0 0,0 1 1 0 0,-1-1-1 0 0,1 1 0 0 0,-1-1 0 0 0,1 0 0 0 0,0 1 1 0 0,-1-1-1 0 0,1 1 0 0 0,-1-1 0 0 0,1 1 0 0 0,-1 0 0 0 0,0-1 1 0 0,1 1-1 0 0,-1 0 0 0 0,0-1 0 0 0,1 1 0 0 0,-1 0 0 0 0,0-1 1 0 0,0 1-1 0 0,1 0 0 0 0,-1-1 0 0 0,0 1 0 0 0,0 0 1 0 0,0 0-1 0 0,0-1 0 0 0,0 1 0 0 0,0 0 0 0 0,0-1 0 0 0,0 1 1 0 0,0 0-1 0 0,-1 0 0 0 0,1-1 38 0 0,0 5-4 0 0,0 0 0 0 0,0-1 0 0 0,1 1 0 0 0,-1 0 0 0 0,1-1-1 0 0,0 1 1 0 0,0-1 0 0 0,1 1 0 0 0,-1-1 0 0 0,1 0 0 0 0,0 1 0 0 0,0-1 0 0 0,0 0 0 0 0,1 0 0 0 0,0 0 0 0 0,-1-1 0 0 0,1 1 0 0 0,1-1-1 0 0,-1 1 1 0 0,0-1 0 0 0,1 0 0 0 0,0 0 0 0 0,-1-1 0 0 0,1 1 0 0 0,0-1 0 0 0,1 0 0 0 0,-1 0 0 0 0,0 0 0 0 0,1 0 0 0 0,-1-1-1 0 0,0 0 1 0 0,1 0 0 0 0,0 0 0 0 0,4 0 4 0 0,-2-2 163 0 0,0 0 0 0 0,0 0 1 0 0,1-1-1 0 0,-1 0 0 0 0,0-1 0 0 0,0 0 0 0 0,-1 0 0 0 0,1 0 0 0 0,-1 0 0 0 0,1-1 0 0 0,-1 0 1 0 0,0-1-1 0 0,0 1 0 0 0,-1-1 0 0 0,0 0 0 0 0,0-1 0 0 0,0 1 0 0 0,2-4-163 0 0,17-15 662 0 0,-17 18-624 0 0,0-2-1 0 0,0 1 0 0 0,0-1 0 0 0,-1 0 1 0 0,0 0-1 0 0,-1 0 0 0 0,0-1 0 0 0,0 0 1 0 0,-1 0-1 0 0,0 0 0 0 0,0-1 0 0 0,-1 0 1 0 0,0 1-1 0 0,-1-1 0 0 0,0 0 1 0 0,-1 0-1 0 0,0-2-37 0 0,-1 11-1263 0 0,0 1-946 0 0,0 0-1566 0 0,0 0-2598 0 0,0 0-4119 0 0</inkml:trace>
  <inkml:trace contextRef="#ctx0" brushRef="#br0" timeOffset="1352.716">3032 372 11106 0 0,'0'0'2881'0'0,"0"0"-986"0"0,0 0-471 0 0,0 0-125 0 0,0 0-185 0 0,0 0-274 0 0,0 0-196 0 0,0 0-152 0 0,0 0-126 0 0,0 0-102 0 0,0 0-90 0 0,0 0-66 0 0,-31 4-67 0 0,-97 17-43 0 0,66 8-77 0 0,54-20 47 0 0,1-2-33 0 0,0 0-1 0 0,0 0 1 0 0,1 1-1 0 0,0 0 0 0 0,1 1 1 0 0,0-1-1 0 0,0 1 1 0 0,1 0-1 0 0,0 0 0 0 0,0 0 1 0 0,1 1-1 0 0,0-1 0 0 0,1 1 1 0 0,0 0-1 0 0,1 0 1 0 0,0-1-1 0 0,0 1 0 0 0,1 0 1 0 0,0 0-1 0 0,2 7 66 0 0,-2-13-9 0 0,1-1-1 0 0,0-1 1 0 0,0 1-1 0 0,0 0 1 0 0,1 0-1 0 0,-1 0 1 0 0,1-1-1 0 0,0 1 1 0 0,-1 0-1 0 0,1-1 1 0 0,0 0-1 0 0,1 1 1 0 0,-1-1 0 0 0,0 0-1 0 0,1 0 1 0 0,-1 0-1 0 0,1-1 1 0 0,-1 1-1 0 0,1 0 1 0 0,0-1-1 0 0,0 0 1 0 0,0 0-1 0 0,0 0 1 0 0,0 0-1 0 0,0 0 1 0 0,0 0-1 0 0,0-1 1 0 0,2 1 9 0 0,91 0 576 0 0,-95-1-568 0 0,54-7 406 0 0,-47 5-379 0 0,0-1 0 0 0,0 1 0 0 0,0 0 0 0 0,0 0 0 0 0,0 1 0 0 0,0 0 0 0 0,0 1 0 0 0,0 0 0 0 0,1 0 0 0 0,-1 0 0 0 0,0 1 0 0 0,0 1 0 0 0,0-1 0 0 0,0 1 0 0 0,0 1 0 0 0,0-1 0 0 0,-1 1 0 0 0,1 1 0 0 0,-1-1 0 0 0,0 1 0 0 0,0 1 0 0 0,0-1 0 0 0,0 1 0 0 0,-1 0 0 0 0,0 1 0 0 0,0 0 0 0 0,0 0 0 0 0,0 1-35 0 0,1 10 0 0 0,-1 0 1 0 0,-1 1 0 0 0,-1-1 0 0 0,0 1-1 0 0,-2 0 1 0 0,0 0 0 0 0,-1 0 0 0 0,0 0 0 0 0,-2 0-1 0 0,-1 11 0 0 0,1 15-69 0 0,3 3-36 0 0,-3-1-1 0 0,-2 1 1 0 0,-2 0-1 0 0,-2-1 1 0 0,-2 0-1 0 0,-2-1 1 0 0,-2 0-1 0 0,-12 27 106 0 0,22-64 30 0 0,-1 1 0 0 0,0-1 0 0 0,-1 1 0 0 0,0-1-1 0 0,0 0 1 0 0,-1-1 0 0 0,0 0 0 0 0,0 1 0 0 0,0-2 0 0 0,-1 1 0 0 0,0-1 0 0 0,-1 0 0 0 0,0-1-1 0 0,1 1 1 0 0,-2-2 0 0 0,1 1 0 0 0,0-1 0 0 0,-1 0 0 0 0,0-1 0 0 0,0 0 0 0 0,0 0-1 0 0,0-1 1 0 0,0 0 0 0 0,-1-1 0 0 0,1 0 0 0 0,-1 0 0 0 0,-2-1-30 0 0,7 1 22 0 0,0-1 0 0 0,0 1 1 0 0,1-1-1 0 0,-1 0 0 0 0,0 0 0 0 0,0 0 0 0 0,0-1 1 0 0,1 0-1 0 0,-1 0 0 0 0,0 0 0 0 0,1 0 1 0 0,-1-1-1 0 0,1 0 0 0 0,-1 0 0 0 0,1 0 1 0 0,0 0-1 0 0,0-1 0 0 0,0 0 0 0 0,0 0 0 0 0,0 0 1 0 0,1 0-1 0 0,-1 0 0 0 0,1-1 0 0 0,0 1 1 0 0,0-1-1 0 0,0 0 0 0 0,-1-3-22 0 0,-1-6 8 0 0,0-1 0 0 0,2 0 0 0 0,-1 0 0 0 0,2 0 0 0 0,0 0 0 0 0,0-1 1 0 0,2 1-1 0 0,-1 0 0 0 0,2-1 0 0 0,0 1 0 0 0,1 0 0 0 0,0-1 0 0 0,1 1 0 0 0,1 1 0 0 0,0-1 0 0 0,1 0 0 0 0,1 0-8 0 0,8-19-6 0 0,1 0-1 0 0,1 2 0 0 0,2 0 1 0 0,2 1-1 0 0,0 1 0 0 0,2 1 0 0 0,1 0 1 0 0,1 2-1 0 0,14-11 7 0 0,-10 13-604 0 0,0 1-1 0 0,1 2 1 0 0,1 0 0 0 0,1 2-1 0 0,28-12 605 0 0,-25 14-2154 0 0,-5 2-2940 0 0,-9 6-3653 0 0</inkml:trace>
</inkml:ink>
</file>

<file path=ppt/ink/ink3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21.8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46 544 0 0 0,'0'0'591'0'0,"0"0"316"0"0,0 0 85 0 0,0 0-11 0 0,0 0-76 0 0,-5 33-71 0 0,-18 104-75 0 0,13-31 1234 0 0,9-94-1040 0 0,-4 43-401 0 0,3-52 8073 0 0,3-24-8503 0 0,0 1 0 0 0,1-1 0 0 0,1 1 0 0 0,0 0 0 0 0,2 0 0 0 0,1 0 0 0 0,0 1-1 0 0,1 0 1 0 0,7-11-122 0 0,6-13 23 0 0,2 2 0 0 0,1 0-1 0 0,3 2 1 0 0,1 0 0 0 0,2 2-1 0 0,1 1 1 0 0,2 2 0 0 0,23-19-23 0 0,-55 52-22 0 0,0 1 0 0 0,1-1 0 0 0,-1 1 1 0 0,0-1-1 0 0,1 0 0 0 0,-1 1 0 0 0,0-1 1 0 0,1 1-1 0 0,-1-1 0 0 0,1 1 0 0 0,-1-1 0 0 0,1 1 1 0 0,-1-1-1 0 0,1 1 0 0 0,-1 0 0 0 0,1-1 1 0 0,-1 1-1 0 0,1 0 0 0 0,0-1 0 0 0,-1 1 0 0 0,1 0 1 0 0,0 0-1 0 0,-1 0 0 0 0,1-1 0 0 0,-1 1 1 0 0,1 0-1 0 0,0 0 0 0 0,-1 0 0 0 0,1 0 1 0 0,0 0-1 0 0,-1 0 0 0 0,1 0 0 0 0,0 1 0 0 0,-1-1 1 0 0,1 0-1 0 0,0 0 0 0 0,-1 0 0 0 0,1 1 1 0 0,0-1-1 0 0,-1 0 0 0 0,1 1 0 0 0,-1-1 0 0 0,1 0 1 0 0,-1 1-1 0 0,1-1 0 0 0,-1 1 0 0 0,1-1 1 0 0,-1 1-1 0 0,1-1 0 0 0,-1 1 22 0 0,2 36-2094 0 0,-2-23 1629 0 0,0 34-4232 0 0,0-16-2587 0 0,0-20 3542 0 0</inkml:trace>
  <inkml:trace contextRef="#ctx0" brushRef="#br0" timeOffset="361.99">702 437 1000 0 0,'0'0'2375'0'0,"0"0"-810"0"0,0 0-201 0 0,0 0 102 0 0,0 0 58 0 0,0 0-129 0 0,0 0-184 0 0,0 0-144 0 0,0 0-115 0 0,0 0-87 0 0,0 0-108 0 0,-18 35-133 0 0,-54 108-129 0 0,49-57 101 0 0,24-71-462 0 0,-3-9-62 0 0,1-1-1 0 0,0 0 1 0 0,0 1-1 0 0,0-1 1 0 0,1 0-1 0 0,0 1 1 0 0,0-1-1 0 0,0 1 1 0 0,1-1-1 0 0,-1 0 1 0 0,1 1-1 0 0,1-1 1 0 0,-1 0-1 0 0,1 0 1 0 0,0 1-1 0 0,0-1 1 0 0,0-1-1 0 0,1 1 1 0 0,-1 0-1 0 0,1-1 1 0 0,1 1-1 0 0,-1-1 1 0 0,0 0-1 0 0,1 0 1 0 0,0 0-1 0 0,0 0 1 0 0,0-1-1 0 0,1 0 1 0 0,-1 0-1 0 0,1 0 1 0 0,0 0-1 0 0,-1-1 1 0 0,5 2-72 0 0,-2-3 146 0 0,0-1 0 0 0,0 0 1 0 0,-1 0-1 0 0,1 0 1 0 0,0-1-1 0 0,-1 0 0 0 0,1-1 1 0 0,-1 1-1 0 0,1-1 1 0 0,-1 0-1 0 0,1-1 0 0 0,-1 0 1 0 0,0 0-1 0 0,0 0 1 0 0,-1 0-1 0 0,1-1 0 0 0,-1 0 1 0 0,1 0-1 0 0,-1-1 1 0 0,-1 0-1 0 0,1 1 0 0 0,0-2 1 0 0,-1 1-1 0 0,0 0 1 0 0,-1-1-1 0 0,1 0 0 0 0,0-2-146 0 0,1 2 15 0 0,-1-1 0 0 0,1-1 0 0 0,-2 1-1 0 0,1-1 1 0 0,-1 1 0 0 0,0-1 0 0 0,0 0-1 0 0,-1 0 1 0 0,0 0 0 0 0,-1-1 0 0 0,0 1 0 0 0,0 0-1 0 0,-1-1 1 0 0,0 1 0 0 0,0 0 0 0 0,-1-1-1 0 0,0 1 1 0 0,0 0 0 0 0,-1 0 0 0 0,0-1-1 0 0,-1 1 1 0 0,1 1 0 0 0,-2-1 0 0 0,1 0-1 0 0,-1 1 1 0 0,0 0 0 0 0,-1-1 0 0 0,1 2-1 0 0,-3-3-14 0 0,-1 2-404 0 0,0 0-1 0 0,-1 0 1 0 0,0 1-1 0 0,0 1 0 0 0,0-1 1 0 0,-1 1-1 0 0,1 1 0 0 0,-1 0 1 0 0,-1 0-1 0 0,1 1 0 0 0,-7-1 405 0 0,-29 1-4884 0 0,3 13-4224 0 0,27-2 3421 0 0</inkml:trace>
  <inkml:trace contextRef="#ctx0" brushRef="#br0" timeOffset="782.016">1329 463 4241 0 0,'0'0'1562'0'0,"0"0"-130"0"0,0 0 116 0 0,0 0 259 0 0,0 0 122 0 0,0 0-78 0 0,0 0-288 0 0,0 0-427 0 0,0 0-384 0 0,0 0-308 0 0,0 0-162 0 0,0 0-36 0 0,-18 11-10 0 0,-60 38 7 0 0,68-42-169 0 0,0 0-1 0 0,0 1 1 0 0,1 1-1 0 0,0-1 1 0 0,0 2-1 0 0,1-1 1 0 0,0 1-1 0 0,0 0 1 0 0,2 1-1 0 0,-1 0 1 0 0,1 0-74 0 0,0-2 50 0 0,3-4-48 0 0,-1 0 0 0 0,1-1-1 0 0,0 1 1 0 0,0 0 0 0 0,0 1 0 0 0,1-1 0 0 0,0 0 0 0 0,0 1-1 0 0,0-1 1 0 0,1 1 0 0 0,0 0 0 0 0,0-1 0 0 0,0 1 0 0 0,1 0-1 0 0,0 0 1 0 0,0-1 0 0 0,0 1 0 0 0,1 0 0 0 0,0 0 0 0 0,0-1-1 0 0,0 1 1 0 0,1 0 0 0 0,-1-1 0 0 0,1 1 0 0 0,1-1 0 0 0,-1 0-1 0 0,1 0 1 0 0,0 0 0 0 0,0 0 0 0 0,1 0 0 0 0,-1-1 0 0 0,1 1-1 0 0,0-1 1 0 0,0 0 0 0 0,0 0 0 0 0,1-1 0 0 0,0 1 0 0 0,-1-1-1 0 0,1 0 1 0 0,4 2-2 0 0,5-1 130 0 0,-1-1 0 0 0,0 0 0 0 0,1-1 0 0 0,0 0 0 0 0,-1-1 0 0 0,1-1 0 0 0,0 0 1 0 0,0-1-1 0 0,-1-1 0 0 0,1 0 0 0 0,-1 0 0 0 0,1-2 0 0 0,-1 0 0 0 0,0 0 0 0 0,0-1 0 0 0,-1 0 0 0 0,1-1 0 0 0,9-7-130 0 0,21-14 493 0 0,-1-2 1 0 0,-2-2-1 0 0,-1-1 1 0 0,16-18-494 0 0,-31 27 129 0 0,0 0 0 0 0,-2-2 1 0 0,-1-1-1 0 0,0 0 1 0 0,-2-2-1 0 0,-2 0 1 0 0,5-11-130 0 0,-15 26-22 0 0,-1-1 1 0 0,0 0-1 0 0,-1 0 1 0 0,0-1-1 0 0,-1 1 1 0 0,-1-1 0 0 0,-1 0-1 0 0,0 0 1 0 0,0 0-1 0 0,-2 0 1 0 0,0-1-1 0 0,0 1 1 0 0,-2 0-1 0 0,0 0 1 0 0,-1 0-1 0 0,0 0 1 0 0,-2-3 21 0 0,3 10-47 0 0,0-1-1 0 0,-1 1 1 0 0,0 0-1 0 0,0 0 1 0 0,-1 0 0 0 0,0 0-1 0 0,-1 0 1 0 0,1 1 0 0 0,-1 0-1 0 0,-1 0 1 0 0,0 0-1 0 0,1 1 1 0 0,-2 0 0 0 0,1 0-1 0 0,-1 0 1 0 0,0 1 0 0 0,0 0-1 0 0,-1 0 1 0 0,1 1-1 0 0,-1 0 1 0 0,0 0 0 0 0,0 1-1 0 0,0 0 1 0 0,-1 1-1 0 0,1-1 1 0 0,-1 1 0 0 0,1 1-1 0 0,-1 0 1 0 0,0 0 0 0 0,0 1-1 0 0,1 0 1 0 0,-1 0-1 0 0,0 1 1 0 0,0 0 0 0 0,1 1-1 0 0,-6 1 48 0 0,3 3-5 0 0,1 0-1 0 0,-1 0 0 0 0,1 1 0 0 0,0 0 0 0 0,1 1 1 0 0,0 0-1 0 0,0 0 0 0 0,0 1 0 0 0,1 0 1 0 0,1 1-1 0 0,0-1 0 0 0,0 1 0 0 0,0 1 1 0 0,2 0-1 0 0,-1 0 0 0 0,1 0 0 0 0,1 0 1 0 0,0 1-1 0 0,1-1 0 0 0,0 1 0 0 0,0 0 0 0 0,2 0 1 0 0,-1 0-1 0 0,1 0 0 0 0,1 1 0 0 0,0-1 1 0 0,1 0-1 0 0,1 0 0 0 0,-1 0 0 0 0,2 0 1 0 0,0 0-1 0 0,0-1 0 0 0,1 1 0 0 0,0-1 0 0 0,1 1 1 0 0,1-2-1 0 0,1 4 6 0 0,16 20 82 0 0,1-1 0 0 0,2 0-1 0 0,1-2 1 0 0,1-1 0 0 0,2-2 0 0 0,1 0 0 0 0,1-2-1 0 0,1-2 1 0 0,1-1 0 0 0,4 1-82 0 0,-19-11 59 0 0,201 98-1164 0 0,-189-101-2419 0 0,-11-6-5049 0 0,-9-3-2243 0 0</inkml:trace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14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71 2937 0 0,'0'0'1141'0'0,"0"0"-275"0"0,0 0-90 0 0,0 0 73 0 0,0 0 128 0 0,0 0 60 0 0,0 0-89 0 0,0 0-34 0 0,0 0-65 0 0,0 0-62 0 0,0 0-53 0 0,-17-9-182 0 0,-51-25-201 0 0,66 32-325 0 0,-1 1 0 0 0,0 0 0 0 0,0 0 0 0 0,0 0 0 0 0,0 0-1 0 0,0 0 1 0 0,0 0 0 0 0,0 1 0 0 0,0 0 0 0 0,0-1 0 0 0,0 1 0 0 0,0 0 0 0 0,0 0 0 0 0,0 1 0 0 0,0-1 0 0 0,0 1 0 0 0,0 0 0 0 0,0-1 0 0 0,0 1 0 0 0,0 1 0 0 0,0-1 0 0 0,1 0 0 0 0,-1 1 0 0 0,0-1 0 0 0,-1 2-26 0 0,-8 4 121 0 0,-11 6-81 0 0,2 1-1 0 0,-1 1 1 0 0,2 0-1 0 0,0 2 1 0 0,1 0-1 0 0,0 2 1 0 0,2 0-1 0 0,0 1 1 0 0,1 0-1 0 0,-1 5-39 0 0,10-15 0 0 0,1-1-1 0 0,1 1 1 0 0,0 1-1 0 0,0-1 1 0 0,1 0-1 0 0,0 1 0 0 0,1 0 1 0 0,0 0-1 0 0,1 0 1 0 0,0 0-1 0 0,1 1 1 0 0,0-1-1 0 0,1 0 1 0 0,0 1-1 0 0,1 3 1 0 0,1-11 68 0 0,0 1 1 0 0,1-1-1 0 0,0 0 0 0 0,0 0 0 0 0,0 0 1 0 0,0 0-1 0 0,1 0 0 0 0,-1-1 0 0 0,1 0 0 0 0,0 1 1 0 0,0-1-1 0 0,0-1 0 0 0,0 1 0 0 0,1-1 1 0 0,-1 1-1 0 0,1-1 0 0 0,-1-1 0 0 0,1 1 1 0 0,0 0-1 0 0,0-1 0 0 0,0 0 0 0 0,0 0 0 0 0,0-1 1 0 0,0 0-1 0 0,0 1 0 0 0,0-1 0 0 0,0-1 1 0 0,0 1-1 0 0,0-1 0 0 0,-1 0 0 0 0,1 0 1 0 0,0-1-1 0 0,0 1 0 0 0,0-1 0 0 0,-1 0 0 0 0,1 0 1 0 0,-1-1-69 0 0,30-15 280 0 0,-2-2 0 0 0,0-2 1 0 0,-1-1-1 0 0,-1-1 0 0 0,-2-2 0 0 0,0 0 1 0 0,-2-2-1 0 0,-1-1 0 0 0,-1-2 1 0 0,-2 0-1 0 0,-1-1 0 0 0,6-14-280 0 0,21-57 954 0 0,-77 200-1175 0 0,17-63 150 0 0,1 1 0 0 0,2 0 1 0 0,2 1-1 0 0,1 0 0 0 0,0 18 71 0 0,20 77-2621 0 0,-2-105-1991 0 0,4-2-3700 0 0,-11-17 2715 0 0</inkml:trace>
  <inkml:trace contextRef="#ctx0" brushRef="#br0" timeOffset="489.006">818 457 3809 0 0,'0'0'1139'0'0,"0"0"-143"0"0,0 0 12 0 0,0 0 102 0 0,0 0 25 0 0,0 0-66 0 0,0 0-103 0 0,-31 25-142 0 0,-97 75-128 0 0,49-30 975 0 0,134-135 2239 0 0,14-17-3186 0 0,47-32 373 0 0,-89 96-1155 0 0,-26 18-67 0 0,-1 19 25 0 0,-2 17 286 0 0,1-31-178 0 0,0 1-1 0 0,0 0 1 0 0,0 0-1 0 0,1 1 1 0 0,0-1-1 0 0,0 0 1 0 0,1 0-1 0 0,-1 0 1 0 0,1 0-1 0 0,0 0 1 0 0,1-1-1 0 0,0 1 0 0 0,0 0 1 0 0,0 0-1 0 0,0-1 1 0 0,1 1-1 0 0,0-1 1 0 0,0 0-1 0 0,1 0 1 0 0,-1 0-1 0 0,1 0 1 0 0,3 2-8 0 0,-3-4 74 0 0,0-1 0 0 0,0 0 0 0 0,0 0 0 0 0,0 0 0 0 0,0 0 1 0 0,0-1-1 0 0,0 0 0 0 0,0 0 0 0 0,1 0 0 0 0,-1 0 0 0 0,0 0 0 0 0,1-1 0 0 0,-1 0 1 0 0,1 0-1 0 0,-1 0 0 0 0,0-1 0 0 0,1 1 0 0 0,-1-1 0 0 0,0 0 0 0 0,1 0 1 0 0,-1-1-1 0 0,0 1 0 0 0,0-1 0 0 0,0 0 0 0 0,0 0 0 0 0,0 0 0 0 0,-1-1 1 0 0,1 1-1 0 0,-1-1 0 0 0,1 0 0 0 0,-1 0 0 0 0,0 0 0 0 0,1-2-74 0 0,7-7 210 0 0,0 0 1 0 0,0-1-1 0 0,-1 0 0 0 0,-1-1 0 0 0,0 0 0 0 0,-1-1 0 0 0,0 0 0 0 0,1-5-210 0 0,2-66 252 0 0,-35 70-3474 0 0,3 19-7999 0 0,15 3 1063 0 0</inkml:trace>
  <inkml:trace contextRef="#ctx0" brushRef="#br0" timeOffset="934.677">1345 369 11658 0 0,'0'0'997'0'0,"0"0"-469"0"0,0 0-89 0 0,0 0 194 0 0,0 0 173 0 0,0 0 79 0 0,0 0-67 0 0,0 0-89 0 0,0 0-57 0 0,0 0-62 0 0,0 0-14 0 0,0 0-39 0 0,0 0-29 0 0,31 2-26 0 0,99 4-35 0 0,-64-16 212 0 0,-58 4-545 0 0,5-1-29 0 0,0 0 0 0 0,0-1 0 0 0,-1-1 0 0 0,0 1 0 0 0,-1-2 0 0 0,0 0 0 0 0,-1 0 0 0 0,1-1 0 0 0,-2-1 0 0 0,0 1 0 0 0,0-1 0 0 0,-1-1 0 0 0,-1 0 0 0 0,0 0 0 0 0,-1 0 0 0 0,0-1 0 0 0,-1 0 0 0 0,1-5-105 0 0,-5 17-19 0 0,-1-1 0 0 0,1 0 0 0 0,-1 0 0 0 0,0 1 0 0 0,0-1 0 0 0,0 0 0 0 0,0 0 0 0 0,-1 1 0 0 0,1-1 0 0 0,-1 0 0 0 0,0 1 0 0 0,1-1 0 0 0,-1 0 0 0 0,0 1 0 0 0,-1-1 0 0 0,1 1 0 0 0,0-1 1 0 0,-1 1-1 0 0,1 0 0 0 0,-1 0 0 0 0,0-1 0 0 0,0 1 0 0 0,0 0 0 0 0,0 1 0 0 0,0-1 0 0 0,0 0 0 0 0,0 1 0 0 0,-1-1 0 0 0,1 1 0 0 0,0-1 0 0 0,-1 1 0 0 0,0 0 0 0 0,1 0 0 0 0,-1 0 0 0 0,1 1 0 0 0,-1-1 0 0 0,0 1 0 0 0,0-1 0 0 0,1 1 0 0 0,-1 0 0 0 0,0 0 0 0 0,0 0 1 0 0,1 0-1 0 0,-1 0 0 0 0,0 1 0 0 0,0 0 19 0 0,-15 2-140 0 0,1 1 0 0 0,0 1 1 0 0,0 1-1 0 0,1 0 1 0 0,0 2-1 0 0,0-1 0 0 0,0 2 1 0 0,1 0-1 0 0,1 1 1 0 0,-1 0-1 0 0,1 2 0 0 0,1-1 1 0 0,0 1-1 0 0,1 1 0 0 0,0 1 1 0 0,-6 9 139 0 0,5-9-37 0 0,0 1 1 0 0,1 1 0 0 0,0 0-1 0 0,1 0 1 0 0,1 1-1 0 0,1 1 1 0 0,0 0 0 0 0,2 0-1 0 0,0 0 1 0 0,0 1 0 0 0,2 0-1 0 0,1 1 1 0 0,0-1-1 0 0,0 10 37 0 0,4-25 9 0 0,1-1 0 0 0,-1 1 0 0 0,1 0 0 0 0,0-1-1 0 0,0 1 1 0 0,0-1 0 0 0,0 1 0 0 0,1-1 0 0 0,0 0 0 0 0,-1 0-1 0 0,1 1 1 0 0,0-1 0 0 0,0 0 0 0 0,1-1 0 0 0,-1 1-1 0 0,1 0 1 0 0,-1-1 0 0 0,1 1 0 0 0,0-1 0 0 0,0 0-1 0 0,0 0 1 0 0,0 0 0 0 0,0 0 0 0 0,1-1 0 0 0,-1 1 0 0 0,0-1-1 0 0,2 1-8 0 0,100 17 433 0 0,-69-20-337 0 0,-1-1-1 0 0,0-2 1 0 0,-1-1-1 0 0,1-2 1 0 0,16-6-96 0 0,92-43-3240 0 0,-112 41-711 0 0,-15 7-1548 0 0,-2 1-3472 0 0</inkml:trace>
  <inkml:trace contextRef="#ctx0" brushRef="#br0" timeOffset="1534.683">2052 424 6601 0 0,'0'0'2042'0'0,"0"0"-395"0"0,0 0-165 0 0,0 0-86 0 0,0 0-226 0 0,0 0-283 0 0,0 0-253 0 0,0 0-194 0 0,0 0-142 0 0,0 0-99 0 0,0 0-86 0 0,0 0-46 0 0,-22 12-31 0 0,-69 41-39 0 0,43-1-54 0 0,-18 73-331 0 0,59-91 139 0 0,20-36 847 0 0,108-125 2239 0 0,-17 9-2275 0 0,-75 82-480 0 0,-19 28-427 0 0,-15 23-85 0 0,-1-1 374 0 0,1-1 0 0 0,0 1 0 0 0,1 0 0 0 0,1 0 1 0 0,0 1-1 0 0,1-1 0 0 0,0 1 0 0 0,1 0 0 0 0,1 8 56 0 0,2-20 63 0 0,0 0-1 0 0,-1 0 0 0 0,1 1 1 0 0,0-1-1 0 0,0 0 1 0 0,1-1-1 0 0,-1 1 0 0 0,1 0 1 0 0,-1-1-1 0 0,1 1 1 0 0,0-1-1 0 0,0 0 0 0 0,0 0 1 0 0,0 0-1 0 0,0 0 1 0 0,1-1-1 0 0,-1 1 1 0 0,1-1-1 0 0,-1 0 0 0 0,1 0 1 0 0,-1 0-1 0 0,1 0 1 0 0,-1-1-1 0 0,1 1 0 0 0,0-1 1 0 0,-1 0-1 0 0,1 0 1 0 0,0 0-1 0 0,-1-1 1 0 0,1 1-1 0 0,0-1 0 0 0,-1 0 1 0 0,1 0-1 0 0,-1 0 1 0 0,3-1-63 0 0,4-5 173 0 0,-1 0 0 0 0,1 0 0 0 0,-1-1 0 0 0,0 0 1 0 0,-1-1-1 0 0,0 0 0 0 0,0 0 0 0 0,-1-1 1 0 0,-1 0-1 0 0,1 0 0 0 0,-1-1 0 0 0,-1 1 0 0 0,0-1 1 0 0,-1 0-1 0 0,0-1 0 0 0,0 1 0 0 0,-1-1 1 0 0,0-3-174 0 0,2-53-1218 0 0,-10 48-3188 0 0,-6 1-5594 0 0,9 15 1205 0 0</inkml:trace>
</inkml:ink>
</file>

<file path=ppt/ink/ink3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30.1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376 193 4185 0 0,'0'0'1458'0'0,"0"0"-634"0"0,0 0-404 0 0,0 0-92 0 0,0 0 56 0 0,0 0 88 0 0,0 0 127 0 0,0 0 152 0 0,0 0 116 0 0,0 0 63 0 0,0 0-39 0 0,3 18-101 0 0,20 134 1298 0 0,-21-72-1298 0 0,-4 1 0 0 0,-2 0 0 0 0,-5-1 0 0 0,-3 1-790 0 0,-36 132-46 0 0,31-161-2941 0 0,17-51 1672 0 0,0-1-464 0 0,0 0-714 0 0,0 0-790 0 0,0 0-312 0 0,0 0 946 0 0</inkml:trace>
  <inkml:trace contextRef="#ctx0" brushRef="#br0" timeOffset="251.383">0 623 10218 0 0,'0'0'1363'0'0,"0"0"-749"0"0,0 0-212 0 0,0 0 311 0 0,0 0 365 0 0,0 0 197 0 0,0 0-18 0 0,0 0-172 0 0,38-5-150 0 0,120-17-147 0 0,30-26 655 0 0,-115 24-1156 0 0,206-55-539 0 0,-219 63-3975 0 0,-1 0-4066 0 0,-48 13-393 0 0</inkml:trace>
  <inkml:trace contextRef="#ctx0" brushRef="#br0" timeOffset="670.313">910 75 13179 0 0,'0'0'727'0'0,"0"0"-205"0"0,0 0-32 0 0,0 0 187 0 0,0 0 150 0 0,0 0 59 0 0,-9 30-45 0 0,-27 101-111 0 0,0 95 922 0 0,8 156-1273 0 0,27-379-367 0 0,1 0 1 0 0,-1 0 0 0 0,1 0-1 0 0,-1 1 1 0 0,1-1 0 0 0,0 0-1 0 0,0 0 1 0 0,0 1-1 0 0,1-1 1 0 0,-1 0 0 0 0,1 0-1 0 0,0 0 1 0 0,0 1 0 0 0,0-1-1 0 0,0 0 1 0 0,0 0 0 0 0,1 0-1 0 0,-1-1 1 0 0,1 1-1 0 0,0 0 1 0 0,0 0 0 0 0,0-1-1 0 0,0 0 1 0 0,0 1 0 0 0,1-1-1 0 0,-1 0 1 0 0,1 0 0 0 0,-1 0-1 0 0,1 0 1 0 0,0 0-1 0 0,0-1 1 0 0,0 1 0 0 0,0-1-1 0 0,0 0 1 0 0,0 0 0 0 0,0 0-1 0 0,0 0 1 0 0,0-1-1 0 0,1 1 1 0 0,-1-1 0 0 0,0 0-1 0 0,0 0 1 0 0,1 0 0 0 0,-1 0-1 0 0,0 0 1 0 0,0-1 0 0 0,1 0-1 0 0,-1 1 1 0 0,0-1-1 0 0,0-1 1 0 0,0 1 0 0 0,0 0-1 0 0,0-1-12 0 0,137-118 751 0 0,-15 15-623 0 0,-124 103-132 0 0,0 1 1 0 0,0 0-1 0 0,0 0 1 0 0,0 1-1 0 0,0-1 0 0 0,0 0 1 0 0,0 0-1 0 0,1 0 0 0 0,-1 1 1 0 0,0-1-1 0 0,1 1 0 0 0,-1-1 1 0 0,0 1-1 0 0,1-1 0 0 0,-1 1 1 0 0,0 0-1 0 0,1 0 0 0 0,-1 0 1 0 0,1 0-1 0 0,-1 0 0 0 0,1 0 1 0 0,-1 0-1 0 0,0 0 0 0 0,1 0 1 0 0,-1 1-1 0 0,1-1 0 0 0,-1 0 1 0 0,0 1-1 0 0,1-1 1 0 0,-1 1-1 0 0,0 0 0 0 0,0-1 1 0 0,1 1-1 0 0,-1 0 0 0 0,0 0 1 0 0,0 0-1 0 0,0 0 0 0 0,0 0 1 0 0,0 0-1 0 0,0 0 0 0 0,0 0 1 0 0,-1 0-1 0 0,1 1 0 0 0,0-1 1 0 0,0 0-1 0 0,-1 0 0 0 0,1 1 1 0 0,-1-1-1 0 0,1 0 0 0 0,-1 2 4 0 0,6 146-816 0 0,13-132-2499 0 0,-2-15-6389 0 0,-11-2 1264 0 0</inkml:trace>
  <inkml:trace contextRef="#ctx0" brushRef="#br0" timeOffset="1451.792">1705 605 5417 0 0,'0'0'3157'0'0,"0"0"-1073"0"0,0 0-383 0 0,0 0-60 0 0,0 0-202 0 0,0 0-233 0 0,0 0-267 0 0,0 0-242 0 0,0 0-143 0 0,0 0-141 0 0,-31 18-118 0 0,-97 60-88 0 0,61-19 1 0 0,62-54-223 0 0,-1 0 0 0 0,2 1 1 0 0,-1-1-1 0 0,1 1 1 0 0,-1 0-1 0 0,1 0 0 0 0,1 0 1 0 0,-1 1-1 0 0,1-1 1 0 0,1 1-1 0 0,-1 0 0 0 0,1 0 1 0 0,0 0-1 0 0,0 0 1 0 0,1 0-1 0 0,0 0 0 0 0,1 0 1 0 0,-1 4 14 0 0,3-9 15 0 0,1-1 0 0 0,-1 1 0 0 0,0 0 0 0 0,1-1 0 0 0,0 0-1 0 0,-1 1 1 0 0,1-1 0 0 0,0 0 0 0 0,-1 0 0 0 0,1 0 0 0 0,0-1 0 0 0,0 1 0 0 0,0-1 0 0 0,-1 0 0 0 0,1 1 0 0 0,0-1 0 0 0,0-1 0 0 0,0 1-1 0 0,0 0 1 0 0,0-1 0 0 0,0 1 0 0 0,-1-1 0 0 0,1 0 0 0 0,0 0 0 0 0,-1 0 0 0 0,2 0-15 0 0,143-76 792 0 0,76-66-597 0 0,-221 143-215 0 0,-1 0 0 0 0,1 0 0 0 0,-1-1 1 0 0,0 1-1 0 0,1 0 0 0 0,-1 0 0 0 0,0 0 0 0 0,1 1 1 0 0,-1-1-1 0 0,0 0 0 0 0,1 0 0 0 0,-1 1 0 0 0,0-1 0 0 0,1 1 1 0 0,-1-1-1 0 0,0 1 0 0 0,0-1 0 0 0,1 1 0 0 0,-1 0 1 0 0,0 0-1 0 0,0-1 0 0 0,0 1 0 0 0,0 0 0 0 0,0 0 0 0 0,0 0 1 0 0,0 0-1 0 0,0 0 0 0 0,-1 1 0 0 0,1-1 0 0 0,0 0 1 0 0,-1 0-1 0 0,1 0 0 0 0,-1 1 0 0 0,1-1 0 0 0,-1 0 1 0 0,1 1-1 0 0,-1-1 0 0 0,0 0 0 0 0,0 1 0 0 0,0-1 0 0 0,0 0 1 0 0,0 1-1 0 0,0-1 0 0 0,0 1 0 0 0,0-1 0 0 0,0 0 1 0 0,-1 1-1 0 0,1-1 0 0 0,0 0 0 0 0,-1 1 0 0 0,1-1 1 0 0,-1 0-1 0 0,0 0 0 0 0,1 0 0 0 0,-1 1 0 0 0,0-1 0 0 0,0 0 20 0 0,0 10 76 0 0,-5 26-39 0 0,5-34-37 0 0,-1-1-1 0 0,1 1 1 0 0,-1 0-1 0 0,1 0 1 0 0,0 0-1 0 0,0 0 1 0 0,0 0-1 0 0,1 1 1 0 0,-1-1-1 0 0,1 0 1 0 0,0 0-1 0 0,0 0 1 0 0,0 1-1 0 0,0-1 1 0 0,0 0 0 0 0,1 0-1 0 0,-1 0 1 0 0,1 0-1 0 0,0 1 1 0 0,0-1-1 0 0,0 0 1 0 0,0 0-1 0 0,1-1 1 0 0,-1 1-1 0 0,1 0 1 0 0,-1 0-1 0 0,1-1 1 0 0,0 1-1 0 0,0-1 1 0 0,1 1-1 0 0,-1-1 1 0 0,0 0-1 0 0,1 0 1 0 0,-1 0-1 0 0,1 0 1 0 0,0-1-1 0 0,0 1 1 0 0,-1 0 0 0 0,1-1-1 0 0,0 0 1 0 0,1 0 0 0 0,2 0 26 0 0,-1-1 1 0 0,1 0-1 0 0,0 0 1 0 0,0-1-1 0 0,0 1 1 0 0,0-1-1 0 0,0-1 1 0 0,0 1-1 0 0,0-1 1 0 0,-1 0-1 0 0,1 0 1 0 0,-1-1-1 0 0,1 1 1 0 0,-1-1-1 0 0,4-3-26 0 0,72-36-287 0 0,-29-16 1694 0 0,82-160 1733 0 0,-110 182-3066 0 0,-2-1 1 0 0,-1 0-1 0 0,-2-2 1 0 0,-2 0-1 0 0,-1-1 1 0 0,-2-1 0 0 0,-2 0-1 0 0,-2-1 1 0 0,-1 0-1 0 0,-3 0 1 0 0,1-22-75 0 0,-7 63-10 0 0,0-1 1 0 0,0 0 0 0 0,0 1-1 0 0,0-1 1 0 0,0 1-1 0 0,0-1 1 0 0,-1 0 0 0 0,1 1-1 0 0,0-1 1 0 0,-1 1 0 0 0,1-1-1 0 0,-1 1 1 0 0,0-1-1 0 0,1 1 1 0 0,-1-1 0 0 0,0 1-1 0 0,0 0 1 0 0,0 0 0 0 0,0-1-1 0 0,0 1 1 0 0,0 0-1 0 0,-1 0 1 0 0,1 0 0 0 0,0 0-1 0 0,0 0 1 0 0,-1 0-1 0 0,1 0 1 0 0,-1 1 0 0 0,1-1-1 0 0,-1 0 1 0 0,1 1 0 0 0,-1-1-1 0 0,1 1 1 0 0,-1 0-1 0 0,1-1 1 0 0,-1 1 0 0 0,0 0-1 0 0,1 0 1 0 0,-1 0-1 0 0,1 0 1 0 0,-1 0 0 0 0,0 1-1 0 0,1-1 1 0 0,-1 0 0 0 0,1 1-1 0 0,-1-1 1 0 0,1 1-1 0 0,-1-1 1 0 0,1 1 0 0 0,-1 0-1 0 0,1 0 1 0 0,-1 0 0 0 0,1-1-1 0 0,0 1 1 0 0,0 1-1 0 0,0-1 1 0 0,-2 1 9 0 0,-11 12-39 0 0,1 2-1 0 0,0 0 1 0 0,1 0 0 0 0,0 1-1 0 0,1 0 1 0 0,2 1 0 0 0,-1 0-1 0 0,2 1 1 0 0,0 0 0 0 0,2 0-1 0 0,0 1 1 0 0,1 0 0 0 0,1 0-1 0 0,1 0 1 0 0,0 0 0 0 0,2 0-1 0 0,0 1 1 0 0,2 16 39 0 0,-1-15-9 0 0,1 0 0 0 0,0-1-1 0 0,2 1 1 0 0,0 0 0 0 0,2-1 0 0 0,0 1 0 0 0,2-1-1 0 0,3 9 11 0 0,3-2-36 0 0,0 1 1 0 0,2-2-1 0 0,1 0 1 0 0,1-1-1 0 0,1-1 1 0 0,1 0-1 0 0,21 20 35 0 0,25 27-1015 0 0,-65-72 803 0 0,0 0 0 0 0,-1 0 0 0 0,1-1 0 0 0,0 1 0 0 0,0 0 0 0 0,0 0-1 0 0,0 0 1 0 0,0-1 0 0 0,0 1 0 0 0,0 0 0 0 0,0 0 0 0 0,0 0 0 0 0,0-1 0 0 0,0 1-1 0 0,0 0 1 0 0,0 0 0 0 0,0 0 0 0 0,0-1 0 0 0,0 1 0 0 0,0 0 0 0 0,0 0 0 0 0,1 0 0 0 0,-1-1-1 0 0,0 1 1 0 0,0 0 0 0 0,0 0 0 0 0,0 0 0 0 0,0 0 0 0 0,0-1 0 0 0,0 1 0 0 0,1 0-1 0 0,-1 0 1 0 0,0 0 0 0 0,0 0 0 0 0,0 0 0 0 0,1-1 212 0 0,-17-12-8931 0 0,11 9 2560 0 0</inkml:trace>
  <inkml:trace contextRef="#ctx0" brushRef="#br0" timeOffset="1694.122">2081 366 12163 0 0,'0'0'2391'0'0,"0"0"-1228"0"0,0 0-669 0 0,0 0 43 0 0,0 0 249 0 0,0 0 203 0 0,0 0 71 0 0,0 0-92 0 0,0 0-133 0 0,0 0-150 0 0,0 0-130 0 0,35 8-115 0 0,113 23-101 0 0,-29-23 156 0 0,116-22-74 0 0,-82-11-5083 0 0,-122 20-1670 0 0,-9 2-5387 0 0</inkml:trace>
  <inkml:trace contextRef="#ctx0" brushRef="#br0" timeOffset="2966.917">3220 498 4457 0 0,'0'0'1646'0'0,"0"0"35"0"0,0 0 73 0 0,0 0 25 0 0,0 0-139 0 0,0 0-310 0 0,0 0-267 0 0,0 0-184 0 0,0 0-134 0 0,0 0-101 0 0,0 0-129 0 0,-31 8-99 0 0,-100 28-80 0 0,69 0 83 0 0,52-24-304 0 0,0-1-72 0 0,0 0 0 0 0,1 1 1 0 0,0 0-1 0 0,1 0 0 0 0,0 1 0 0 0,1 0 1 0 0,1 0-1 0 0,0 1 0 0 0,1-1 0 0 0,0 1 1 0 0,1 1-1 0 0,1-1 0 0 0,0 0 1 0 0,1 1-1 0 0,0 0 0 0 0,2-1 0 0 0,-1 1 1 0 0,3 13-44 0 0,-2-26 14 0 0,1 0 0 0 0,-1 1 0 0 0,1-1 1 0 0,0 0-1 0 0,0 1 0 0 0,0-1 0 0 0,0 0 1 0 0,0 0-1 0 0,1 0 0 0 0,-1 0 0 0 0,1 0 0 0 0,-1 0 1 0 0,1 0-1 0 0,0-1 0 0 0,-1 1 0 0 0,1-1 1 0 0,0 1-1 0 0,0-1 0 0 0,0 1 0 0 0,0-1 1 0 0,1 0-1 0 0,-1 0 0 0 0,0 0 0 0 0,0 0 1 0 0,1-1-1 0 0,-1 1 0 0 0,0-1 0 0 0,1 1 0 0 0,-1-1 1 0 0,1 0-1 0 0,-1 0 0 0 0,0 0 0 0 0,1 0 1 0 0,-1 0-1 0 0,1 0-14 0 0,82-20 1010 0 0,-54 2-864 0 0,-1-1 0 0 0,-1-2 0 0 0,-1 0 0 0 0,-1-2 0 0 0,-1-1 0 0 0,-1-1 0 0 0,-1-1 0 0 0,-2-1 0 0 0,0-1 0 0 0,-2-2 0 0 0,15-27-146 0 0,20-24-147 0 0,-55 80-36 0 0,0 17-676 0 0,-32 164 527 0 0,31-164 326 0 0,0-11 3 0 0,0 0 1 0 0,0 0 0 0 0,1 0-1 0 0,0 0 1 0 0,0 0 0 0 0,1 0-1 0 0,-1 0 1 0 0,1 0 0 0 0,0 0-1 0 0,0 0 1 0 0,0 0-1 0 0,1 0 1 0 0,0 0 0 0 0,0-1-1 0 0,0 1 1 0 0,1-1 0 0 0,1 3 2 0 0,0-3 37 0 0,0-1 1 0 0,0-1-1 0 0,0 1 0 0 0,0 0 1 0 0,0-1-1 0 0,0 0 1 0 0,1 0-1 0 0,-1 0 1 0 0,1-1-1 0 0,-1 1 1 0 0,1-1-1 0 0,0 0 1 0 0,0-1-1 0 0,0 1 0 0 0,-1-1 1 0 0,1 0-1 0 0,0 0 1 0 0,0 0-1 0 0,0-1 1 0 0,-1 1-1 0 0,1-1 1 0 0,0 0-1 0 0,0-1 1 0 0,-1 1-1 0 0,1-1 0 0 0,-1 0 1 0 0,0 0-1 0 0,4-3-37 0 0,111-85 941 0 0,-89 63-854 0 0,-2-1 0 0 0,-2-1-1 0 0,0-1 1 0 0,-2-1 0 0 0,-1-1 0 0 0,-2-2-1 0 0,-1 0 1 0 0,5-15-87 0 0,-22 44-43 0 0,-1 0 0 0 0,1 0 0 0 0,-1 0-1 0 0,-1-1 1 0 0,1 1 0 0 0,-1-1 0 0 0,0 1 0 0 0,0-1 0 0 0,-1 0 0 0 0,1 1 0 0 0,-1-1-1 0 0,0 0 1 0 0,-1 0 0 0 0,0 1 0 0 0,0-1 0 0 0,0 1 0 0 0,0-1 0 0 0,-1 1 0 0 0,0-1-1 0 0,0 1 1 0 0,-1 0 43 0 0,0 3-91 0 0,0 1 0 0 0,0-1 0 0 0,-1 1 0 0 0,1 0-1 0 0,-1 0 1 0 0,1 1 0 0 0,-1-1 0 0 0,1 1 0 0 0,-1 0-1 0 0,0 0 1 0 0,1 0 0 0 0,-1 0 0 0 0,1 0 0 0 0,-1 1-1 0 0,1 0 1 0 0,-1 0 0 0 0,1 0 0 0 0,-1 0 0 0 0,1 0-1 0 0,0 1 1 0 0,-1-1 0 0 0,1 1 0 0 0,0 0 0 0 0,0 0-1 0 0,0 0 1 0 0,-1 1 91 0 0,-10 7-99 0 0,-1 1 0 0 0,1 0 0 0 0,1 1 0 0 0,0 1 0 0 0,1 0 0 0 0,0 1 0 0 0,1 0 0 0 0,1 0 0 0 0,0 1 0 0 0,1 1 0 0 0,1-1 0 0 0,0 1 0 0 0,0 4 99 0 0,7-18 0 0 0,0 0-1 0 0,1 1 0 0 0,0-1 0 0 0,-1 1 1 0 0,1-1-1 0 0,0 1 0 0 0,0-1 1 0 0,0 1-1 0 0,1 0 0 0 0,-1-1 0 0 0,1 0 1 0 0,-1 1-1 0 0,1-1 0 0 0,0 1 1 0 0,0-1-1 0 0,0 0 0 0 0,0 1 1 0 0,0-1-1 0 0,0 0 0 0 0,1 0 0 0 0,-1 0 1 0 0,1 0-1 0 0,0 0 0 0 0,-1 0 1 0 0,1-1-1 0 0,0 1 0 0 0,0 0 1 0 0,0-1-1 0 0,0 1 0 0 0,1-1 0 0 0,-1 0 1 0 0,0 0-1 0 0,0 0 0 0 0,1 0 1 0 0,-1 0-1 0 0,1 0 0 0 0,-1-1 0 0 0,0 1 1 0 0,1-1-1 0 0,0 0 1 0 0,106 2 548 0 0,130-48 389 0 0,-238 45-934 0 0,0 1 0 0 0,0 0-1 0 0,1 0 1 0 0,-1-1 0 0 0,0 1 0 0 0,1 0 0 0 0,-1 0 0 0 0,0 1 0 0 0,0-1 0 0 0,1 0 0 0 0,-1 0 0 0 0,0 0 0 0 0,1 1 0 0 0,-1-1 0 0 0,0 1 0 0 0,0-1 0 0 0,0 1 0 0 0,1 0 0 0 0,-1-1 0 0 0,0 1 0 0 0,0 0 0 0 0,0 0 0 0 0,0 0 0 0 0,0-1 0 0 0,0 1 0 0 0,-1 0 0 0 0,1 0 0 0 0,0 0 0 0 0,0 1 0 0 0,-1-1 0 0 0,1 0 0 0 0,-1 0 0 0 0,1 0 0 0 0,-1 0 0 0 0,1 1 0 0 0,-1-1 0 0 0,0 0 0 0 0,1 1 0 0 0,-1-1 0 0 0,0 0 0 0 0,0 0 0 0 0,0 1 0 0 0,0-1 0 0 0,0 0 0 0 0,0 1 0 0 0,0-1 0 0 0,-1 1-3 0 0,-30 211 118 0 0,31-211-126 0 0,-1 0-1 0 0,1 0 1 0 0,0 1-1 0 0,0-1 1 0 0,0 0-1 0 0,0 1 0 0 0,0-1 1 0 0,1 0-1 0 0,-1 0 1 0 0,0 1-1 0 0,1-1 1 0 0,0 0-1 0 0,0 0 1 0 0,0 0-1 0 0,0 0 1 0 0,0 0-1 0 0,0 0 1 0 0,0 0-1 0 0,0 0 0 0 0,1 0 1 0 0,-1-1-1 0 0,1 1 1 0 0,0 0-1 0 0,-1-1 1 0 0,1 1-1 0 0,0-1 1 0 0,0 0-1 0 0,0 0 1 0 0,0 0-1 0 0,0 0 0 0 0,0 0 1 0 0,0 0-1 0 0,0 0 1 0 0,0 0-1 0 0,1-1 1 0 0,-1 1-1 0 0,0-1 9 0 0,10 0 92 0 0,-1 0-1 0 0,1 0 0 0 0,-1-2 1 0 0,0 1-1 0 0,0-1 1 0 0,0-1-1 0 0,0 0 0 0 0,0 0 1 0 0,0-1-1 0 0,-1-1 0 0 0,1 0 1 0 0,-1 0-1 0 0,-1-1 1 0 0,1 0-1 0 0,-1-1 0 0 0,0 0 1 0 0,0 0-1 0 0,-1-1 1 0 0,0 0-1 0 0,0 0 0 0 0,1-5-91 0 0,5 2 97 0 0,-1 0-1 0 0,0-2 0 0 0,-1 0 1 0 0,0 0-1 0 0,-1-1 1 0 0,-1 0-1 0 0,0-1 0 0 0,-1 0 1 0 0,0-1-1 0 0,-2 0 1 0 0,1 0-1 0 0,-2-1 0 0 0,-1 0 1 0 0,0 0-1 0 0,-1 0 1 0 0,0 0-1 0 0,-2-1 0 0 0,1-13-96 0 0,-3 29-7 0 0,0 0 1 0 0,0 1-1 0 0,0-1 0 0 0,0 0 0 0 0,0 0 0 0 0,-1 0 1 0 0,1 1-1 0 0,-1-1 0 0 0,1 0 0 0 0,-1 0 0 0 0,0 1 0 0 0,1-1 1 0 0,-1 0-1 0 0,0 1 0 0 0,0-1 0 0 0,0 1 0 0 0,0-1 0 0 0,-1 1 1 0 0,1 0-1 0 0,0-1 0 0 0,-1 1 0 0 0,1 0 0 0 0,0 0 0 0 0,-1 0 1 0 0,0 0-1 0 0,1 0 0 0 0,-1 0 0 0 0,0 0 0 0 0,1 1 0 0 0,-1-1 1 0 0,0 0-1 0 0,0 1 0 0 0,1 0 0 0 0,-1-1 0 0 0,0 1 0 0 0,0 0 1 0 0,0 0-1 0 0,1 0 0 0 0,-1 0 0 0 0,0 0 0 0 0,0 1 0 0 0,-1-1 7 0 0,-76 32-521 0 0,64-20 487 0 0,1 0-1 0 0,1 2 1 0 0,0 0 0 0 0,1 0-1 0 0,0 1 1 0 0,1 0-1 0 0,1 1 1 0 0,0 1 0 0 0,1-1-1 0 0,1 1 1 0 0,1 1-1 0 0,0 0 1 0 0,1 0 0 0 0,1 0-1 0 0,1 0 1 0 0,1 1-1 0 0,0 0 1 0 0,1-1 0 0 0,1 6 34 0 0,1-16-11 0 0,1 0 0 0 0,-1 0 0 0 0,2 0 1 0 0,-1 0-1 0 0,1 0 0 0 0,0 0 0 0 0,0-1 0 0 0,1 1 1 0 0,0-1-1 0 0,1 1 0 0 0,-1-1 0 0 0,1 0 1 0 0,1 0-1 0 0,-1-1 0 0 0,1 1 0 0 0,1-1 0 0 0,-1 0 1 0 0,1-1-1 0 0,0 1 0 0 0,0-1 0 0 0,0 0 1 0 0,1 0-1 0 0,0-1 0 0 0,7 4 11 0 0,4 2-138 0 0,1-1 0 0 0,0-1 1 0 0,1 0-1 0 0,0-1 0 0 0,0-1 0 0 0,0-1 1 0 0,1-1-1 0 0,-1-1 0 0 0,1-1 0 0 0,0 0 0 0 0,0-2 1 0 0,0 0-1 0 0,8-2 138 0 0,-1-4-2226 0 0,-9 0-2452 0 0,-15 5 3177 0 0,11-4-9932 0 0</inkml:trace>
</inkml:ink>
</file>

<file path=ppt/ink/ink3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47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26 627 216 0 0,'0'0'264'0'0,"0"0"-384"0"0,0 0 4 0 0,0 0 489 0 0,0 0 526 0 0,0 0 410 0 0,0 0 260 0 0,0 0 30 0 0,0 0-136 0 0,34-3-221 0 0,110-7-195 0 0,574-20 6130 0 0,-189 10-5411 0 0,402-20 220 0 0,-343 22-1019 0 0,-117 14-345 0 0,-158-3-57 0 0,732-31 870 0 0,-503 29-791 0 0,-339 11-484 0 0,385 24 237 0 0,-233-32 261 0 0,63-21-658 0 0,3 18 209 0 0,-264 10-120 0 0,-117 0-81 0 0,106-13-308 0 0,-131 4-974 0 0,-12 4-2436 0 0,-2-2-4763 0 0,-1 2-3526 0 0</inkml:trace>
  <inkml:trace contextRef="#ctx0" brushRef="#br0" timeOffset="819.029">8 67 5745 0 0,'0'0'2173'0'0,"0"0"-1010"0"0,0 0-337 0 0,0 0 193 0 0,0 0 294 0 0,0 0 70 0 0,0 0-194 0 0,0 0-315 0 0,0 0-289 0 0,0 0-102 0 0,0 0 18 0 0,0 0 45 0 0,0 0-9 0 0,1 20-19 0 0,12 148 774 0 0,0 288 1048 0 0,0-36-1909 0 0,-31-371-4177 0 0,6-35-511 0 0,0-3-3619 0 0,6-8 837 0 0</inkml:trace>
  <inkml:trace contextRef="#ctx0" brushRef="#br0" timeOffset="1947.872">7636 49 0 0 0,'0'0'1223'0'0,"0"0"287"0"0,0 0 102 0 0,0 0 62 0 0,0 0-11 0 0,0 0-18 0 0,0 0-75 0 0,0 0-166 0 0,0-8-134 0 0,0-24-103 0 0,0 24-99 0 0,0 8-82 0 0,0 0-84 0 0,0 0-117 0 0,0 0-124 0 0,0 0-103 0 0,0 0-101 0 0,0 0-61 0 0,0 0-44 0 0,0 0-62 0 0,1 22 688 0 0,8 284 2034 0 0,-9-210-2556 0 0,-15 179 379 0 0,20-98-578 0 0,-4-177-3641 0 0,-2-7-8353 0 0,-1 3 127 0 0</inkml:trace>
  <inkml:trace contextRef="#ctx0" brushRef="#br0" timeOffset="9992.85">3993 579 0 0 0,'0'0'0'0'0,"0"0"0"0"0,0 0 0 0 0,0 0 0 0 0,0 0 0 0 0,0 0 0 0 0,0 0 0 0 0,0 0 0 0 0,0 0 0 0 0,0 0 0 0 0,0 0 0 0 0,0 0 0 0 0,-53-48 0 0 0,45 48 0 0 0</inkml:trace>
  <inkml:trace contextRef="#ctx0" brushRef="#br0" timeOffset="10753.751">3732 498 0 0 0,'83'-87'0'0'0,"-56"44"0"0"0,37-48 2328 0 0,-29 62-2881 0 0,11-2 151 0 0,-21 6 2927 0 0,-19 20 5930 0 0,-2 8-3468 0 0,-2 16-2161 0 0,-7 27-3012 0 0,-68 156 1813 0 0,-8-25-1035 0 0,16-56-329 0 0,57-109 19 0 0,3-4-1043 0 0,3-2-4224 0 0,15-6-4461 0 0,-11 0 3453 0 0,0 0 4434 0 0</inkml:trace>
  <inkml:trace contextRef="#ctx0" brushRef="#br0" timeOffset="11289.657">3717 225 0 0 0,'0'0'648'0'0,"0"0"-50"0"0,0 0-58 0 0,0 0 141 0 0,0 0 311 0 0,0 0 287 0 0,0 0 142 0 0,0 0-53 0 0,0 0-196 0 0,0 0-265 0 0,0 0-236 0 0,0 0-114 0 0,2 0 2068 0 0,25 19 304 0 0,45 47-56 0 0,-25-26-2211 0 0,-2 3 0 0 0,-1 2 0 0 0,-3 2 0 0 0,-2 1 0 0 0,2 9-662 0 0,58 104 933 0 0,-83-131-553 0 0,-16-30-318 0 0,0-3-972 0 0,0-5-9363 0 0,0 5-1290 0 0</inkml:trace>
  <inkml:trace contextRef="#ctx0" brushRef="#br0" timeOffset="14461.351">4181 1190 760 0 0,'0'0'1258'0'0,"0"0"-55"0"0,0 0 180 0 0,0 0 290 0 0,0 0 122 0 0,0 0-80 0 0,0 0-182 0 0,0 0-236 0 0,0 0-192 0 0,0 0-128 0 0,0 0-129 0 0,1-6-100 0 0,4-20-74 0 0,-6 24-553 0 0,1 1 0 0 0,-1-1 0 0 0,1 0 0 0 0,-1 1 0 0 0,0-1 0 0 0,0 1 0 0 0,0-1 0 0 0,0 1 0 0 0,0-1 0 0 0,0 1 0 0 0,0 0 0 0 0,-1-1 0 0 0,1 1 0 0 0,0 0 0 0 0,-1 0 0 0 0,1 0 0 0 0,-1 0 0 0 0,1 0 0 0 0,-1 0 0 0 0,1 0 0 0 0,-1 1 0 0 0,0-1 0 0 0,1 0 0 0 0,-1 1 0 0 0,0 0 0 0 0,0-1 0 0 0,0 1-121 0 0,-15-3 141 0 0,0 0-1 0 0,1 2 1 0 0,-1 0 0 0 0,0 1-1 0 0,0 0 1 0 0,1 2-1 0 0,-1 0 1 0 0,0 1 0 0 0,1 0-1 0 0,0 1 1 0 0,-1 1-1 0 0,-11 6-140 0 0,13-5 54 0 0,1 1 0 0 0,1 0 0 0 0,-1 1-1 0 0,1 1 1 0 0,1 0 0 0 0,-1 1 0 0 0,2 0 0 0 0,-1 1-1 0 0,0 2-53 0 0,7-6 22 0 0,1 2-1 0 0,0-1 0 0 0,1 0 1 0 0,-1 1-1 0 0,1 0 0 0 0,1 0 1 0 0,0 0-1 0 0,0 0 0 0 0,1 0 1 0 0,0 0-1 0 0,1 0 0 0 0,-1 0 1 0 0,2 0-1 0 0,-1 1 0 0 0,3 6-21 0 0,-2 18 134 0 0,-1-26-73 0 0,1 0 1 0 0,0-1-1 0 0,1 1 0 0 0,0-1 1 0 0,0 1-1 0 0,0-1 1 0 0,1 0-1 0 0,0 0 0 0 0,0 0 1 0 0,1 0-1 0 0,0 0 1 0 0,0-1-1 0 0,1 0 0 0 0,0 0 1 0 0,0 0-1 0 0,0 0 1 0 0,1-1-1 0 0,-1 0 0 0 0,1 0 1 0 0,1-1-1 0 0,-1 1 1 0 0,1-1-1 0 0,-1-1 0 0 0,1 1 1 0 0,0-1-1 0 0,0 0 1 0 0,7 1-62 0 0,7 1 152 0 0,0-2 0 0 0,0 0 0 0 0,1-1 0 0 0,-1-1 1 0 0,1-1-1 0 0,-1-1 0 0 0,0-1 0 0 0,1-1 0 0 0,-1-1 1 0 0,0-1-1 0 0,-1 0 0 0 0,1-2 0 0 0,-1 0 1 0 0,0-1-1 0 0,5-4-152 0 0,34-40-854 0 0,-53 37-3322 0 0,-5-1-3856 0 0,-1 14-4244 0 0</inkml:trace>
  <inkml:trace contextRef="#ctx0" brushRef="#br0" timeOffset="15804.06">2141 244 0 0 0,'0'0'565'0'0,"0"0"593"0"0,0 0 253 0 0,0 0 28 0 0,0 0-91 0 0,0 0-111 0 0,0 0-145 0 0,0 0-105 0 0,0 0-79 0 0,-14 5-59 0 0,-44 16-50 0 0,53-19-605 0 0,1 0 0 0 0,0 0-1 0 0,-1 1 1 0 0,1-1 0 0 0,0 1 0 0 0,0 0-1 0 0,1 0 1 0 0,-1 1 0 0 0,1-1 0 0 0,-1 1 0 0 0,1-1-1 0 0,0 1 1 0 0,0 0 0 0 0,1 0 0 0 0,-3 5-194 0 0,-1 1 289 0 0,-6 12 53 0 0,2 0 1 0 0,1 1 0 0 0,0 0-1 0 0,2 1 1 0 0,0 0 0 0 0,2 0 0 0 0,1 0-1 0 0,1 0 1 0 0,0 1 0 0 0,2 0 0 0 0,1-1-1 0 0,2 9-342 0 0,1-16 155 0 0,0 0 1 0 0,1-1-1 0 0,0 1 0 0 0,2-1 0 0 0,0 0 0 0 0,0 0 0 0 0,2-1 0 0 0,0 0 0 0 0,0 0 0 0 0,2-1 0 0 0,0 0 0 0 0,0-1 0 0 0,2 0 0 0 0,-1 0 0 0 0,1-1 1 0 0,1-1-1 0 0,0 0 0 0 0,13 8-155 0 0,-14-13 167 0 0,0 1 0 0 0,0-2 1 0 0,1 0-1 0 0,-1 0 1 0 0,1-1-1 0 0,0-1 1 0 0,0 0-1 0 0,1-1 0 0 0,-1 0 1 0 0,0-1-1 0 0,1 0 1 0 0,-1-1-1 0 0,1-1 0 0 0,-1 0 1 0 0,0-1-1 0 0,1 0 1 0 0,4-3-168 0 0,-1 0 141 0 0,0-2 0 0 0,-1 0 0 0 0,0-1 0 0 0,0 0 0 0 0,-1-1 0 0 0,0-1 0 0 0,0-1 0 0 0,-1 0 0 0 0,-1-1 0 0 0,0 0 0 0 0,0-1 0 0 0,-1 0 0 0 0,-1-1 0 0 0,0-1 0 0 0,-1 0 0 0 0,7-15-141 0 0,-10 18 19 0 0,-1 0 1 0 0,0-1-1 0 0,-1 1 1 0 0,-1-1-1 0 0,0-1 1 0 0,0 1-1 0 0,-1 0 1 0 0,-1-1 0 0 0,-1 0-1 0 0,0 1 1 0 0,0-1-1 0 0,-2 0 1 0 0,1 0-1 0 0,-2 1 1 0 0,0-1-1 0 0,0 0 1 0 0,-2 1-1 0 0,1 0 1 0 0,-2 0-1 0 0,0 0 1 0 0,0 0 0 0 0,-1 0-20 0 0,-7-5-313 0 0,0 1 0 0 0,-1 0 0 0 0,-1 1 0 0 0,-1 0 0 0 0,0 1 0 0 0,-1 1 0 0 0,0 1 1 0 0,-1 0-1 0 0,0 1 0 0 0,-1 1 0 0 0,-1 1 0 0 0,0 1 0 0 0,0 1 0 0 0,-1 0 1 0 0,1 2-1 0 0,-2 0 0 0 0,1 1 0 0 0,-1 1 0 0 0,1 1 0 0 0,-1 1 0 0 0,0 1 0 0 0,0 1 1 0 0,0 1-1 0 0,0 1 0 0 0,-15 4 313 0 0,-58 30-3960 0 0,44 6-3749 0 0,36-26-225 0 0</inkml:trace>
  <inkml:trace contextRef="#ctx0" brushRef="#br0" timeOffset="17277.575">5343 189 0 0 0,'0'0'1264'0'0,"0"0"31"0"0,0 0-13 0 0,0 0-67 0 0,0 0-35 0 0,0 0-70 0 0,0 0-86 0 0,0 0-61 0 0,0 0-70 0 0,0 0-49 0 0,-15-5-30 0 0,-43-12-39 0 0,56 16-554 0 0,-1 0 0 0 0,0 1 0 0 0,0-1 1 0 0,0 1-1 0 0,0-1 0 0 0,0 1 0 0 0,0 0 1 0 0,0 0-1 0 0,0 0 0 0 0,-1 1 0 0 0,1-1 0 0 0,0 1 1 0 0,1 0-1 0 0,-1-1 0 0 0,0 1 0 0 0,0 1 1 0 0,0-1-1 0 0,0 0 0 0 0,1 1 0 0 0,-1-1 0 0 0,1 1 1 0 0,-1 0-1 0 0,1 0 0 0 0,0 0 0 0 0,-2 2-221 0 0,-18 11 1175 0 0,18-11-1057 0 0,-1 1 0 0 0,0 0 0 0 0,1 0-1 0 0,0 0 1 0 0,0 1 0 0 0,1-1 0 0 0,-1 1 0 0 0,1 0-1 0 0,0 0 1 0 0,1 0 0 0 0,0 0 0 0 0,0 0 0 0 0,-1 2-118 0 0,0 0 56 0 0,-4 20 170 0 0,1-1 0 0 0,2 1-1 0 0,0 1 1 0 0,2-1-1 0 0,1 0 1 0 0,1 1-1 0 0,3 17-225 0 0,-2-30 110 0 0,1-1 0 0 0,1 1 0 0 0,1-1 0 0 0,0 0 0 0 0,1 0 0 0 0,1 0 0 0 0,0-1 0 0 0,0 0 0 0 0,2 0 0 0 0,0 0 0 0 0,0-1 0 0 0,2 0 0 0 0,0 0-110 0 0,1-3 95 0 0,0-1-1 0 0,1-1 1 0 0,0 1-1 0 0,0-2 1 0 0,1 0-1 0 0,0 0 1 0 0,0-1 0 0 0,1-1-1 0 0,-1 0 1 0 0,1-1-1 0 0,0 0 1 0 0,1-1-1 0 0,-1-1 1 0 0,0 0-1 0 0,1-1 1 0 0,-1-1 0 0 0,1 0-1 0 0,-1-1 1 0 0,1 0-1 0 0,-1-1-94 0 0,-1-1 126 0 0,-1 0 0 0 0,0 0-1 0 0,0-1 1 0 0,0-1 0 0 0,-1 1-1 0 0,1-2 1 0 0,-1 0 0 0 0,-1 0-1 0 0,1-1 1 0 0,-1-1 0 0 0,0 1 0 0 0,7-9-126 0 0,-6 3 88 0 0,-1-1 0 0 0,-1 0 0 0 0,0 0 1 0 0,-1-1-1 0 0,-1 0 0 0 0,0 0 1 0 0,-1-1-1 0 0,0 0 0 0 0,-1 0 1 0 0,-1-1-1 0 0,-1 1 0 0 0,0-1 1 0 0,-1-13-89 0 0,0-134 221 0 0,-3 153-273 0 0,0 1 1 0 0,0-1-1 0 0,-1 1 0 0 0,-1 0 0 0 0,1 0 0 0 0,-2 0 1 0 0,1 0-1 0 0,-1 0 0 0 0,-1 1 0 0 0,0 0 0 0 0,0 0 1 0 0,-1 0-1 0 0,0 0 0 0 0,-1 1 0 0 0,1 0 1 0 0,-2 0-1 0 0,1 1 0 0 0,-1 0 0 0 0,0 0 0 0 0,0 1 1 0 0,-1 0-1 0 0,0 1 0 0 0,0 0 0 0 0,0 0 0 0 0,-1 1 1 0 0,0 0-1 0 0,1 0 0 0 0,-1 1 0 0 0,-1 0 0 0 0,-3 1 52 0 0,-65-2-1694 0 0,68 4 1118 0 0,0 1 0 0 0,0 1 0 0 0,0 0 0 0 0,0 1 0 0 0,0 0 0 0 0,0 0 0 0 0,1 1 0 0 0,-1 1 0 0 0,-4 2 576 0 0,7-2-791 0 0,-19 9-3154 0 0,9-5-1599 0 0,2-1-4474 0 0</inkml:trace>
  <inkml:trace contextRef="#ctx0" brushRef="#br0" timeOffset="19697.754">2125 351 0 0 0,'-80'160'0'0'0,"30"-60"0"0"0,43-89 0 0 0,2 1 0 0 0,0-1 0 0 0,0 1 0 0 0,1 0 0 0 0,0 0 0 0 0,1 0 0 0 0,1 0 0 0 0,0 1 0 0 0,0-1 0 0 0,1 5 0 0 0,1-12 0 0 0</inkml:trace>
  <inkml:trace contextRef="#ctx0" brushRef="#br0" timeOffset="20429.781">2301 292 0 0 0,'0'0'267'0'0,"0"0"414"0"0,0 0 186 0 0,0 0 36 0 0,0 0-67 0 0,0 0-158 0 0,-29 33-152 0 0,-90 108-112 0 0,58-47 165 0 0,32-45-186 0 0,-29 75 605 0 0,58-123-1014 0 0,0 0 1 0 0,-1 1-1 0 0,1-1 1 0 0,0 0-1 0 0,0 0 1 0 0,0 1-1 0 0,0-1 1 0 0,0 0-1 0 0,0 0 1 0 0,1 1-1 0 0,-1-1 1 0 0,0 0-1 0 0,0 0 1 0 0,1 0-1 0 0,-1 1 1 0 0,1-1-1 0 0,-1 0 1 0 0,1 0-1 0 0,0 0 1 0 0,-1 0-1 0 0,1 0 1 0 0,0 0-1 0 0,0 0 1 0 0,0 0-1 0 0,0 0 1 0 0,-1 0-1 0 0,1-1 1 0 0,0 1-1 0 0,1 0 1 0 0,-1 0-1 0 0,0-1 1 0 0,0 1-1 0 0,0-1 1 0 0,0 1-1 0 0,0-1 1 0 0,1 0-1 0 0,-1 1 1 0 0,0-1-1 0 0,0 0 1 0 0,1 0-1 0 0,-1 0 1 0 0,0 0-1 0 0,0 0 1 0 0,1 0-1 0 0,-1 0 1 0 0,0 0-1 0 0,0 0 1 0 0,1-1-1 0 0,-1 1 1 0 0,0 0-1 0 0,0-1 1 0 0,0 1-1 0 0,0-1 1 0 0,0 0-1 0 0,1 1 1 0 0,-1-1-1 0 0,0 0 1 0 0,0 0-1 0 0,0 1 1 0 0,-1-1-1 0 0,1 0 1 0 0,0 0-1 0 0,0 0 1 0 0,0 0-1 0 0,-1 0 1 0 0,1-1 15 0 0,151-133-1564 0 0,-108 90 832 0 0,-22 24 815 0 0,-1-1-1 0 0,-1-1 0 0 0,-1-1 0 0 0,-2-1 1 0 0,0 0-1 0 0,2-7-82 0 0,-19 32 72 0 0,0 0 0 0 0,0 0-1 0 0,-1 0 1 0 0,1 0 0 0 0,0 1 0 0 0,-1-1 0 0 0,1 0 0 0 0,0 0-1 0 0,0 0 1 0 0,-1 0 0 0 0,1 0 0 0 0,0 0 0 0 0,-1 0 0 0 0,1 0-1 0 0,0 0 1 0 0,-1 0 0 0 0,1 0 0 0 0,0 0 0 0 0,-1-1-1 0 0,1 1 1 0 0,0 0 0 0 0,0 0 0 0 0,-1 0 0 0 0,1 0 0 0 0,0 0-1 0 0,-1-1 1 0 0,1 1 0 0 0,0 0 0 0 0,0 0 0 0 0,0 0 0 0 0,-1-1-1 0 0,1 1 1 0 0,0 0 0 0 0,0 0 0 0 0,0-1 0 0 0,-1 1 0 0 0,1 0-1 0 0,0-1 1 0 0,0 1 0 0 0,0 0 0 0 0,0 0 0 0 0,0-1 0 0 0,0 1-1 0 0,0 0 1 0 0,0-1 0 0 0,0 1 0 0 0,0 0 0 0 0,0-1-1 0 0,0 1 1 0 0,0 0 0 0 0,0-1 0 0 0,0 1-72 0 0,-27 18 511 0 0,-14 25 149 0 0,1 1-1 0 0,2 1 1 0 0,3 3-1 0 0,1 1 1 0 0,3 1-1 0 0,-10 23-659 0 0,13-2 1346 0 0,72-72-1120 0 0,95-112 208 0 0,-93 70-641 0 0,113-97-3092 0 0,-117 110-1882 0 0,-49 56 2421 0 0,-114 193 3254 0 0,59-114 3744 0 0,93-114-3188 0 0,68-96-1623 0 0,-91 95-12 0 0,7-8-991 0 0,-7 12-3712 0 0,-8 6 4449 0 0</inkml:trace>
  <inkml:trace contextRef="#ctx0" brushRef="#br0" timeOffset="24578.52">2106 1382 232 0 0,'0'0'1508'0'0,"0"0"-366"0"0,0 0-186 0 0,0 0 82 0 0,0 0 147 0 0,0 0 118 0 0,0 0 36 0 0,0 0-135 0 0,0 0-223 0 0,0 0-245 0 0,0 0-215 0 0,-2-2-183 0 0,1 2-318 0 0,0 0-1 0 0,0 0 1 0 0,1-1 0 0 0,-1 1 0 0 0,0 0 0 0 0,0 0 0 0 0,0 0-1 0 0,0 0 1 0 0,0 0 0 0 0,1 0 0 0 0,-1 0 0 0 0,0 1 0 0 0,0-1 0 0 0,0 0-1 0 0,0 0 1 0 0,1 1 0 0 0,-1-1 0 0 0,0 0 0 0 0,0 1 0 0 0,1-1 0 0 0,-1 1-1 0 0,0-1 1 0 0,1 1 0 0 0,-1-1 0 0 0,0 1 0 0 0,1 0 0 0 0,-1-1 0 0 0,1 1-1 0 0,-1-1 1 0 0,1 1 0 0 0,-1 0 0 0 0,1 0 0 0 0,-1-1 0 0 0,1 1-1 0 0,0 0 1 0 0,-1 0 0 0 0,1 0 0 0 0,0-1 0 0 0,0 1 0 0 0,0 0 0 0 0,0 0-1 0 0,0 0 1 0 0,0 0 0 0 0,0 0 0 0 0,0 0-20 0 0,-2 2 16 0 0,-160 405 751 0 0,101-275-728 0 0,51-112 228 0 0,16-32 829 0 0,284-558 319 0 0,-290 566-1421 0 0,1 0 0 0 0,0 0 0 0 0,0 0 0 0 0,0 0 0 0 0,0 0 0 0 0,1 0 1 0 0,-1 1-1 0 0,1-1 0 0 0,0 0 0 0 0,0 1 0 0 0,0-1 0 0 0,0 1 1 0 0,0 0-1 0 0,0 0 0 0 0,0 0 0 0 0,1 0 0 0 0,-1 0 0 0 0,1 0 0 0 0,0 1 1 0 0,-1-1-1 0 0,1 1 0 0 0,0 0 0 0 0,0-1 0 0 0,0 1 0 0 0,0 1 0 0 0,0-1 1 0 0,0 0-1 0 0,0 1 0 0 0,0 0 0 0 0,0-1 0 0 0,0 1 0 0 0,0 0 0 0 0,0 1 1 0 0,0-1-1 0 0,1 0 0 0 0,-1 1 0 0 0,0 0 0 0 0,0 0 0 0 0,0 0 0 0 0,-1 0 1 0 0,3 1 5 0 0,11 17 79 0 0,0 1 0 0 0,-2 0 0 0 0,0 1 0 0 0,-1 1 0 0 0,-2 0 0 0 0,0 1 0 0 0,-1 0 0 0 0,-1 1 0 0 0,-2-1 0 0 0,0 2 0 0 0,-1-1 0 0 0,-2 1 0 0 0,-1 0 0 0 0,1 14-79 0 0,-4-35 10 0 0,24 77 90 0 0,-29-74 3180 0 0,-41-14-3262 0 0,-147-66-83 0 0,140 48-556 0 0,-47-21-560 0 0,35 18-6337 0 0,63 27 2372 0 0,0 1-1573 0 0</inkml:trace>
  <inkml:trace contextRef="#ctx0" brushRef="#br0" timeOffset="26014.794">5339 262 0 0 0,'0'0'360'0'0,"0"0"540"0"0,0 0 247 0 0,0 0 33 0 0,0 0-110 0 0,0 0-180 0 0,0 0-174 0 0,0 0-106 0 0,-3-2-24 0 0,-15-10 1426 0 0,-3 41-1533 0 0,-29 78-314 0 0,-86 176-1087 0 0,121-239 324 0 0,36-48 477 0 0,-8-3 221 0 0,-1-1 0 0 0,0 0 0 0 0,0-1 0 0 0,-1 0 0 0 0,0 0 1 0 0,-1-2-1 0 0,0 1 0 0 0,0-1 0 0 0,-1-1-100 0 0,22-22 74 0 0,60-63 117 0 0,-5-3 0 0 0,37-60-191 0 0,-114 144 423 0 0,-17 15 444 0 0,-95 125-1298 0 0,77-89 722 0 0,1 2 0 0 0,2 1-1 0 0,1 1 1 0 0,2 0 0 0 0,2 2 0 0 0,0 5-291 0 0,17-45 31 0 0,0 0 0 0 0,1 0 1 0 0,-1 0-1 0 0,0 0 0 0 0,1 0 1 0 0,-1 0-1 0 0,0 0 1 0 0,1 0-1 0 0,0 0 0 0 0,-1 0 1 0 0,1 0-1 0 0,0 0 0 0 0,-1 1 1 0 0,1-1-1 0 0,0 0 0 0 0,0 0 1 0 0,0 0-1 0 0,0 0 1 0 0,0 1-1 0 0,0-1 0 0 0,0 0 1 0 0,1 0-1 0 0,-1 0 0 0 0,0 0 1 0 0,1 1-1 0 0,-1-1 0 0 0,0 0 1 0 0,1 0-1 0 0,0 0 1 0 0,-1 0-1 0 0,1 0 0 0 0,-1 0 1 0 0,1 0-1 0 0,0 0 0 0 0,0-1 1 0 0,0 1-1 0 0,0 0 0 0 0,-1 0 1 0 0,1-1-1 0 0,0 1 1 0 0,0 0-1 0 0,0-1 0 0 0,1 1 1 0 0,-1-1-1 0 0,0 1 0 0 0,0-1 1 0 0,0 0-1 0 0,0 1 0 0 0,0-1 1 0 0,0 0-1 0 0,1 0 0 0 0,-1 0 1 0 0,0 0-1 0 0,0 0 1 0 0,0 0-1 0 0,1 0 0 0 0,-1 0 1 0 0,0 0-1 0 0,0-1 0 0 0,1 1-31 0 0,7-2 165 0 0,0 0-1 0 0,-1-1 0 0 0,1 0 0 0 0,-1 0 0 0 0,0-1 0 0 0,0 0 1 0 0,0 0-1 0 0,0-1 0 0 0,-1 0 0 0 0,0 0 0 0 0,0-1 0 0 0,4-4-164 0 0,3 0 127 0 0,-5 2-110 0 0,1 0 1 0 0,-1-1 0 0 0,-1 1-1 0 0,1-2 1 0 0,-1 1 0 0 0,-1-1-1 0 0,0 0 1 0 0,0-1 0 0 0,3-9-18 0 0,-10 20-25 0 0,0-1 1 0 0,0 1 0 0 0,0-1 0 0 0,-1 1-1 0 0,1-1 1 0 0,0 1 0 0 0,-1 0-1 0 0,1-1 1 0 0,0 1 0 0 0,-1-1 0 0 0,1 1-1 0 0,0 0 1 0 0,-1-1 0 0 0,1 1 0 0 0,-1 0-1 0 0,1 0 1 0 0,-1-1 0 0 0,1 1 0 0 0,-1 0-1 0 0,1 0 1 0 0,-1 0 0 0 0,1 0 0 0 0,-1 0-1 0 0,1-1 1 0 0,-1 1 0 0 0,1 0 0 0 0,-1 0-1 0 0,1 0 1 0 0,-1 0 0 0 0,1 0 0 0 0,-1 0-1 0 0,1 1 1 0 0,-1-1 0 0 0,1 0-1 0 0,-1 0 1 0 0,1 0 0 0 0,0 0 0 0 0,-1 1-1 0 0,1-1 1 0 0,-1 0 0 0 0,1 0 0 0 0,-1 1-1 0 0,1-1 1 0 0,0 0 0 0 0,-1 1 0 0 0,1-1-1 0 0,-1 0 1 0 0,1 1 0 0 0,0-1 0 0 0,0 1-1 0 0,-1-1 1 0 0,1 1 0 0 0,0-1 0 0 0,0 0-1 0 0,-1 1 1 0 0,1-1 0 0 0,0 1 0 0 0,0-1-1 0 0,0 1 1 0 0,0-1 0 0 0,0 1-1 0 0,0-1 1 0 0,0 1 24 0 0,-12 12 16 0 0,1 0-1 0 0,0 1 0 0 0,1 0 1 0 0,1 1-1 0 0,0 0 1 0 0,1 0-1 0 0,0 1 0 0 0,2 0 1 0 0,0 0-1 0 0,0 1 1 0 0,0 6-16 0 0,5-22 10 0 0,1 0 1 0 0,-1 0-1 0 0,1 0 1 0 0,-1 0-1 0 0,1 0 1 0 0,0 0-1 0 0,-1 0 1 0 0,1 1-1 0 0,0-1 1 0 0,0 0-1 0 0,0 0 1 0 0,0 0-1 0 0,0 0 1 0 0,0 1-1 0 0,0-1 1 0 0,0 0-1 0 0,0 0 1 0 0,0 0-1 0 0,1 0 1 0 0,-1 1-1 0 0,0-1 1 0 0,1 0-1 0 0,-1 0 1 0 0,1 0-1 0 0,-1 0 1 0 0,1 0-1 0 0,0 0 1 0 0,-1 0-1 0 0,1 0 1 0 0,0 0-1 0 0,0-1 1 0 0,0 1-1 0 0,0 0 1 0 0,-1 0-1 0 0,1-1 1 0 0,0 1-1 0 0,0 0 1 0 0,0-1-1 0 0,0 1 1 0 0,1-1-1 0 0,-1 0 1 0 0,0 1-1 0 0,0-1 1 0 0,0 0-1 0 0,0 1 1 0 0,0-1-1 0 0,1 0 1 0 0,-1 0-1 0 0,0 0 1 0 0,0 0-1 0 0,0 0 1 0 0,0 0-1 0 0,1-1 1 0 0,-1 1-1 0 0,0 0 1 0 0,0-1-11 0 0,11-6-2994 0 0,-6-4-5049 0 0,-2 7 3279 0 0</inkml:trace>
  <inkml:trace contextRef="#ctx0" brushRef="#br0" timeOffset="26716.75">5335 1120 0 0 0,'0'0'1422'0'0,"0"0"433"0"0,0 0 196 0 0,0 0-93 0 0,0 0-287 0 0,0 0-342 0 0,0 0-265 0 0,0 0-170 0 0,0 0-101 0 0,0 0-76 0 0,0 3-55 0 0,-5 104 2508 0 0,52 229-1196 0 0,-46-274-2079 0 0,-1-62-66 0 0,0 0-88 0 0,0 0-125 0 0,0 0-214 0 0,0-23-7247 0 0,1-1 352 0 0,1 16 4788 0 0</inkml:trace>
  <inkml:trace contextRef="#ctx0" brushRef="#br0" timeOffset="27203.743">5249 1142 2256 0 0,'0'0'1275'0'0,"0"0"-153"0"0,0 0-15 0 0,0 0 191 0 0,0 0 187 0 0,0 0-26 0 0,0 0-140 0 0,0 0-199 0 0,0 0-211 0 0,0 0-113 0 0,0 0-100 0 0,0 0-92 0 0,0 0-48 0 0,35-20-42 0 0,110-62-20 0 0,-68 53 185 0 0,-62 28-514 0 0,-10-1-137 0 0,0 0-1 0 0,0 1 0 0 0,1 0 0 0 0,-1 0 0 0 0,0 0 0 0 0,1 0 0 0 0,-1 1 0 0 0,0 0 0 0 0,1 0 0 0 0,-1 1 0 0 0,0-1 1 0 0,1 1-1 0 0,-1 0 0 0 0,0 1 0 0 0,0-1 0 0 0,0 1 0 0 0,0 0 0 0 0,0 0 0 0 0,0 1 0 0 0,-1 0 0 0 0,1-1 0 0 0,-1 1 1 0 0,1 1-1 0 0,-1-1 0 0 0,0 1 0 0 0,-1-1 0 0 0,1 1 0 0 0,0 0 0 0 0,-1 1 0 0 0,0-1 0 0 0,0 1 0 0 0,0 0-27 0 0,-2 6 28 0 0,0 1 0 0 0,-1-1-1 0 0,0 1 1 0 0,-1-1 0 0 0,0 0-1 0 0,-1 1 1 0 0,0-1 0 0 0,-1 0-1 0 0,0 0 1 0 0,0 0 0 0 0,-1-1-1 0 0,-1 1 1 0 0,0-1 0 0 0,-1 0-1 0 0,1 0 1 0 0,-2 0 0 0 0,0-1 0 0 0,0 0-1 0 0,0-1 1 0 0,-1 1 0 0 0,0-1-1 0 0,-5 2-27 0 0,-26 39-7 0 0,-7 18-163 0 0,47-65 160 0 0,1 0 0 0 0,1 0 0 0 0,-1 0 0 0 0,0 0 0 0 0,0 0 0 0 0,1 0 0 0 0,-1-1 0 0 0,1 1 0 0 0,0-1 0 0 0,-1 0 0 0 0,1 0 0 0 0,0 0 0 0 0,0 0-1 0 0,-1 0 1 0 0,1 0 0 0 0,0-1 0 0 0,0 0 0 0 0,0 1 0 0 0,0-1 0 0 0,3 0 10 0 0,24 2 23 0 0,-20-3-21 0 0,0 1 0 0 0,0 0 0 0 0,-1 1 1 0 0,1 0-1 0 0,0 0 0 0 0,0 1 1 0 0,0 1-1 0 0,-1-1 0 0 0,1 2 0 0 0,-1-1 1 0 0,0 1-1 0 0,0 1 0 0 0,0 0 1 0 0,-1 0-1 0 0,1 0 0 0 0,-1 1 0 0 0,5 5-2 0 0,-12-8 36 0 0,1 0 0 0 0,0-1-1 0 0,-1 1 1 0 0,0 0 0 0 0,0 1-1 0 0,0-1 1 0 0,0 0-1 0 0,-1 0 1 0 0,1 0 0 0 0,-1 0-1 0 0,1 1 1 0 0,-1-1 0 0 0,0 0-1 0 0,-1 0 1 0 0,1 0-1 0 0,0 1 1 0 0,-1-1 0 0 0,0 0-1 0 0,0 0 1 0 0,0 0 0 0 0,0 0-1 0 0,0 0 1 0 0,0 0 0 0 0,-1 0-1 0 0,0 0 1 0 0,1-1-1 0 0,-1 1 1 0 0,0 0 0 0 0,-1 0-36 0 0,-68 68 529 0 0,62-62-552 0 0,-1 0-1 0 0,0 0 0 0 0,-1-1 0 0 0,0-1 0 0 0,0 0 0 0 0,-1 0 0 0 0,1-1 1 0 0,-1-1-1 0 0,-1 0 0 0 0,1-1 0 0 0,-1 0 0 0 0,0 0 0 0 0,0-2 0 0 0,0 1 1 0 0,0-2-1 0 0,0 0 0 0 0,0 0 0 0 0,-2-2 24 0 0,-11-7-2027 0 0,16 2-1270 0 0,5 3 86 0 0,-2-1-5680 0 0</inkml:trace>
  <inkml:trace contextRef="#ctx0" brushRef="#br0" timeOffset="28380.087">2092 2184 312 0 0,'0'0'1722'0'0,"0"0"-649"0"0,0 0-178 0 0,0 0 173 0 0,0 0 274 0 0,0 0 146 0 0,0 0-63 0 0,0 0-210 0 0,0 0-267 0 0,0 0-245 0 0,0 0-167 0 0,0 0-84 0 0,0 0-39 0 0,3 4 2711 0 0,8 268-1027 0 0,-2-148-1954 0 0,0 220 197 0 0,-19-278-631 0 0,10-66 129 0 0,7 3-5930 0 0,-3-10 1742 0 0,-2 3 871 0 0,1-3-1443 0 0</inkml:trace>
  <inkml:trace contextRef="#ctx0" brushRef="#br0" timeOffset="29111.751">4030 2011 0 0 0,'0'0'888'0'0,"0"0"484"0"0,0 0 251 0 0,0 0-22 0 0,0 0-201 0 0,0 0-261 0 0,0 0-236 0 0,0 0-140 0 0,0 0-91 0 0,0 0-20 0 0,0 0 0 0 0,11 4 1245 0 0,-1 93 3257 0 0,-7 53-3900 0 0,-3-124-976 0 0,-9 357 564 0 0,9-182-733 0 0,16-127-115 0 0,-14-71-19 0 0,-1 1 0 0 0,0-1 0 0 0,0 1 0 0 0,0 0 0 0 0,0 0 0 0 0,-1-1 0 0 0,1 1 0 0 0,-1 0 0 0 0,0 0 0 0 0,0 0 0 0 0,-1-1 0 0 0,1 1 0 0 0,-1 0 0 0 0,1 0 0 0 0,-1-1 0 0 0,-1 1 0 0 0,0 3 25 0 0,-2 13-2124 0 0,21-14-9420 0 0,-14-6 4444 0 0</inkml:trace>
  <inkml:trace contextRef="#ctx0" brushRef="#br0" timeOffset="29778.794">5613 2133 0 0 0,'0'0'757'0'0,"0"0"68"0"0,0 0 240 0 0,0 0 316 0 0,0 0 276 0 0,0 0 110 0 0,0 0-84 0 0,0 0-125 0 0,0 0-163 0 0,0 0-143 0 0,0 0-69 0 0,0 0-81 0 0,-5-11 3335 0 0,1 55-3632 0 0,-7 269 1152 0 0,2-38-1528 0 0,9-271-486 0 0,-1 1-1 0 0,1-1 1 0 0,1 0 0 0 0,-1 0 0 0 0,0 1-1 0 0,1-1 1 0 0,0 0 0 0 0,0 0-1 0 0,0 0 1 0 0,1 0 0 0 0,-1 0 0 0 0,1 0-1 0 0,0-1 1 0 0,0 1 0 0 0,0 0-1 0 0,1-1 1 0 0,-1 1 0 0 0,1-1 0 0 0,0 0-1 0 0,0 0 1 0 0,1 1 57 0 0,5-5-4904 0 0,-2-5-3979 0 0,-5 2 620 0 0</inkml:trace>
  <inkml:trace contextRef="#ctx0" brushRef="#br0" timeOffset="30898.923">1475 2711 0 0 0,'0'0'635'0'0,"0"0"348"0"0,0 0 301 0 0,32-1 183 0 0,101-1 92 0 0,79-5 4704 0 0,-6 2-3167 0 0,526-3 1320 0 0,475-28-2394 0 0,-835 23-1648 0 0,504-37 653 0 0,-61-35-364 0 0,-428 74-494 0 0,-317 26-218 0 0,-67-14-2319 0 0,-10-2-7016 0 0,4 1-597 0 0</inkml:trace>
  <inkml:trace contextRef="#ctx0" brushRef="#br0" timeOffset="31286.996">6070 2309 5769 0 0,'0'0'1374'0'0,"0"0"-182"0"0,0 0 63 0 0,0 0 160 0 0,0 0 116 0 0,0 0-79 0 0,0 0-183 0 0,0 0-248 0 0,0 0-259 0 0,0 0-228 0 0,-37 13-202 0 0,-115 41-125 0 0,-130 69 240 0 0,248-106-364 0 0,-17 11-23 0 0,1 3 0 0 0,2 1 0 0 0,1 2 0 0 0,2 3 0 0 0,-34 36-60 0 0,-94 125-2941 0 0,151-167-237 0 0,10-11-1772 0 0,4-4-2924 0 0</inkml:trace>
  <inkml:trace contextRef="#ctx0" brushRef="#br0" timeOffset="31826.76">4266 2442 3745 0 0,'0'0'1341'0'0,"0"0"-108"0"0,0 0 112 0 0,0 0 170 0 0,0 0 80 0 0,0 0-104 0 0,0 0-237 0 0,0 0-309 0 0,0 0-322 0 0,0 0-236 0 0,0 0-182 0 0,0 0-87 0 0,-33 20-48 0 0,-103 65-34 0 0,-173 109-869 0 0,114-65-2664 0 0,32-21-6928 0 0,139-92 9277 0 0</inkml:trace>
  <inkml:trace contextRef="#ctx0" brushRef="#br0" timeOffset="32516.332">2349 2468 0 0 0,'0'0'515'0'0,"0"0"350"0"0,0 0 364 0 0,0 0 470 0 0,0 0 550 0 0,0 0 385 0 0,19-3-86 0 0,54-6-484 0 0,-128 46 1297 0 0,-155 92-1279 0 0,-88 92-3276 0 0,219-147-1612 0 0,34-20-6451 0 0,38-46 3268 0 0</inkml:trace>
  <inkml:trace contextRef="#ctx0" brushRef="#br0" timeOffset="38347.815">2975 3237 1760 0 0,'0'0'1658'0'0,"0"0"-736"0"0,0 0-321 0 0,0 0 7 0 0,0 0 143 0 0,0 0 143 0 0,0 0 38 0 0,0 0-107 0 0,0 0-197 0 0,0 0-218 0 0,0 0-174 0 0,-22 1-104 0 0,-69 2-43 0 0,53 12 4 0 0,34-9-78 0 0,-2 1-20 0 0,0-1 0 0 0,1 1 0 0 0,0 0 1 0 0,0 1-1 0 0,1-1 0 0 0,-1 1 0 0 0,2 0 0 0 0,-1 0 0 0 0,1 0 0 0 0,0 0 0 0 0,1 1 0 0 0,0-1 0 0 0,0 1 0 0 0,1-1 0 0 0,0 1 0 0 0,1 0 0 0 0,-1 0 0 0 0,2-1 1 0 0,-1 1-1 0 0,1 1 5 0 0,1-5 96 0 0,-1 0 1 0 0,1 0 0 0 0,0 0 0 0 0,0 0 0 0 0,1 0 0 0 0,-1 0 0 0 0,1 0 0 0 0,0-1 0 0 0,0 1 0 0 0,1-1-1 0 0,-1 0 1 0 0,1 0 0 0 0,0-1 0 0 0,0 1 0 0 0,0-1 0 0 0,1 1 0 0 0,-1-1 0 0 0,1-1 0 0 0,0 1 0 0 0,0-1-1 0 0,0 1 1 0 0,0-1 0 0 0,0-1 0 0 0,0 1 0 0 0,0-1 0 0 0,1 0 0 0 0,-1 0 0 0 0,0 0 0 0 0,1-1 0 0 0,-1 0-1 0 0,1 0 1 0 0,-1-1 0 0 0,1 1 0 0 0,-1-1 0 0 0,0 0 0 0 0,1 0 0 0 0,-1-1 0 0 0,0 0 0 0 0,0 0 0 0 0,0 0-1 0 0,4-2-96 0 0,9-12 299 0 0,0-1 0 0 0,-2 0 0 0 0,1-1 1 0 0,-2-1-1 0 0,-1 0 0 0 0,0-1 0 0 0,-1 0 0 0 0,-1-1 0 0 0,0-3-299 0 0,0 0-9 0 0,0-1 1 0 0,-1 0-1 0 0,-2-1 0 0 0,0 0 1 0 0,-2 0-1 0 0,-1-1 1 0 0,-1 0-1 0 0,-1 0 1 0 0,-1 0-1 0 0,-2 0 1 0 0,-1-1-1 0 0,-1-6 9 0 0,0 24-170 0 0,-1 0 0 0 0,0-1 0 0 0,-1 1 0 0 0,0 0 0 0 0,-1 1 0 0 0,0-1 0 0 0,0 0 0 0 0,-1 1 1 0 0,0 0-1 0 0,0 0 0 0 0,-2 1 170 0 0,5 4-129 0 0,0 1 0 0 0,0 0 0 0 0,-1 0 1 0 0,1 1-1 0 0,-1-1 0 0 0,0 0 1 0 0,0 1-1 0 0,0 0 0 0 0,0-1 0 0 0,0 1 1 0 0,0 1-1 0 0,-1-1 0 0 0,1 0 0 0 0,-1 1 1 0 0,1-1-1 0 0,-1 1 0 0 0,0 0 1 0 0,1 1-1 0 0,-1-1 0 0 0,0 1 0 0 0,0-1 1 0 0,0 1-1 0 0,1 0 0 0 0,-1 0 0 0 0,0 1 1 0 0,0-1-1 0 0,0 1 0 0 0,1 0 0 0 0,-1 0 1 0 0,0 0-1 0 0,1 0 129 0 0,-3 4-105 0 0,0-1 0 0 0,0 1 0 0 0,0 0 0 0 0,1 1-1 0 0,0-1 1 0 0,0 1 0 0 0,1 0 0 0 0,-1 0 0 0 0,1 1 0 0 0,1-1 0 0 0,-1 1-1 0 0,1 0 1 0 0,0 0 0 0 0,0 4 105 0 0,-4 3-111 0 0,1-1 203 0 0,0 0 0 0 0,1 1 0 0 0,1 0 0 0 0,0 1-1 0 0,0-1 1 0 0,2 1 0 0 0,0-1 0 0 0,0 1 0 0 0,2 0 0 0 0,0 0 0 0 0,0-1 0 0 0,1 1 0 0 0,1 0-1 0 0,1-1 1 0 0,0 1 0 0 0,0-1 0 0 0,2 0 0 0 0,0 0 0 0 0,0 0 0 0 0,8 12-92 0 0,1-8 246 0 0,0 0 0 0 0,1 0 0 0 0,2-2 0 0 0,-1 0 0 0 0,2 0 0 0 0,0-2 0 0 0,0 0 0 0 0,2-2 1 0 0,-1 0-1 0 0,2-1 0 0 0,-1 0 0 0 0,2-2 0 0 0,-1-1 0 0 0,1-1 0 0 0,0 0 0 0 0,1-2 0 0 0,-1 0 0 0 0,1-2 0 0 0,17 1-246 0 0,-15-3-2979 0 0,-16-2-3300 0 0,-7 1-550 0 0</inkml:trace>
  <inkml:trace contextRef="#ctx0" brushRef="#br0" timeOffset="39268.132">4591 3112 0 0 0,'0'0'1791'0'0,"0"0"-287"0"0,0 0-17 0 0,0 0 150 0 0,0 0 127 0 0,0 0-26 0 0,0 0-213 0 0,0 0-275 0 0,0 0-335 0 0,0 0-318 0 0,0 0-221 0 0,0 0-150 0 0,0 0-69 0 0,-11 7-30 0 0,-36 22-26 0 0,44-26-82 0 0,0-1 1 0 0,1 1-1 0 0,-1 0 0 0 0,0 0 0 0 0,1 0 0 0 0,-1 1 0 0 0,1-1 1 0 0,0 0-1 0 0,0 1 0 0 0,1 0 0 0 0,-1-1 0 0 0,1 1 1 0 0,-1 0-1 0 0,1 0 0 0 0,1 0 0 0 0,-2 4-19 0 0,1-4 20 0 0,-14 147 231 0 0,15-147-206 0 0,1-1 1 0 0,-1 0-1 0 0,1 0 1 0 0,-1 0-1 0 0,1 0 1 0 0,0 0 0 0 0,0 0-1 0 0,1 0 1 0 0,-1 0-1 0 0,0 0 1 0 0,1 0-1 0 0,0-1 1 0 0,0 1-1 0 0,0-1 1 0 0,0 1 0 0 0,0-1-1 0 0,0 0 1 0 0,0 0-1 0 0,1 0 1 0 0,-1 0-1 0 0,1 0 1 0 0,0 0-1 0 0,-1-1 1 0 0,1 1-1 0 0,0-1 1 0 0,0 0 0 0 0,0 0-1 0 0,0 0 1 0 0,0 0-1 0 0,0 0 1 0 0,0-1-1 0 0,4 1-45 0 0,5-4 234 0 0,0-1-1 0 0,0-1 0 0 0,-1 0 1 0 0,1 0-1 0 0,-1-1 0 0 0,0 0 0 0 0,-1-1 1 0 0,1-1-1 0 0,-1 1 0 0 0,-1-2 1 0 0,1 1-1 0 0,-2-1 0 0 0,1-1 0 0 0,-1 1 1 0 0,4-8-234 0 0,11-7 112 0 0,-2 0 0 0 0,-1-2 0 0 0,0 0 0 0 0,-2-2 0 0 0,-1 0 0 0 0,-2 0 0 0 0,0-2 0 0 0,-2 0 0 0 0,-1-1 0 0 0,-2 0 0 0 0,2-12-112 0 0,-10 31-42 0 0,-1 0 1 0 0,0 0-1 0 0,-1 0 1 0 0,0 0-1 0 0,-1 0 1 0 0,0 0-1 0 0,-1 0 0 0 0,0 0 1 0 0,-1 1-1 0 0,-4-12 42 0 0,6 18-80 0 0,-1 1-1 0 0,0-1 1 0 0,0 0 0 0 0,-1 1-1 0 0,0-1 1 0 0,0 1-1 0 0,0 0 1 0 0,0 0 0 0 0,0 0-1 0 0,-1 0 1 0 0,0 0 0 0 0,1 1-1 0 0,-1 0 1 0 0,-1 0-1 0 0,1 0 1 0 0,0 0 0 0 0,-1 1-1 0 0,0-1 1 0 0,1 1-1 0 0,-1 0 1 0 0,0 1 0 0 0,0-1-1 0 0,0 1 1 0 0,0 0 0 0 0,0 0-1 0 0,-1 0 81 0 0,-2 1-76 0 0,0 0 0 0 0,0 1 0 0 0,1 0-1 0 0,-1 0 1 0 0,0 0 0 0 0,1 1 0 0 0,-1 0 0 0 0,1 1 0 0 0,0 0-1 0 0,0 0 1 0 0,0 0 0 0 0,0 1 0 0 0,0 0 0 0 0,1 0 0 0 0,0 1-1 0 0,0 0 1 0 0,0 0 0 0 0,0 0 0 0 0,1 1 0 0 0,0 0 0 0 0,0 0-1 0 0,0 0 1 0 0,1 1 0 0 0,0-1 0 0 0,0 1 0 0 0,0 1 76 0 0,-1 2 32 0 0,1 0 1 0 0,0 1-1 0 0,0 0 0 0 0,1 0 1 0 0,1 0-1 0 0,-1 1 1 0 0,2-1-1 0 0,0 1 0 0 0,0-1 1 0 0,1 1-1 0 0,0-1 1 0 0,1 1-1 0 0,1-1 0 0 0,0 0 1 0 0,0 1-1 0 0,1-1 1 0 0,0 0-1 0 0,1 0 0 0 0,0-1 1 0 0,3 6-33 0 0,4 4 163 0 0,-1 0 0 0 0,2-1 0 0 0,1 0 0 0 0,0-1 1 0 0,1 0-1 0 0,1-1 0 0 0,1-1 0 0 0,0 0 0 0 0,19 13-163 0 0,142 78 991 0 0,-108-52-2361 0 0,-64-42-1719 0 0,-3-4-4891 0 0,1-2-164 0 0</inkml:trace>
</inkml:ink>
</file>

<file path=ppt/ink/ink3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47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415 801 0 0 0,'0'0'528'0'0,"0"0"384"0"0,0 0 235 0 0,0 0 91 0 0,0 0-82 0 0,0 0-197 0 0,0 0-227 0 0,0 0-233 0 0,0 0-182 0 0,-1 2-107 0 0,-2 9 154 0 0,0 0 0 0 0,1 1 0 0 0,1-1 0 0 0,0 0 0 0 0,0 0 0 0 0,1 1 0 0 0,1-1 0 0 0,-1 1 0 0 0,4 10-364 0 0,44 228 1074 0 0,-47-78-1666 0 0,-2-127-2968 0 0,1-1-3901 0 0,0-40 7026 0 0</inkml:trace>
  <inkml:trace contextRef="#ctx0" brushRef="#br0" timeOffset="657.274">864 812 0 0 0,'0'0'745'0'0,"0"0"632"0"0,0 0 108 0 0,0 0 22 0 0,0 0 24 0 0,0 0-101 0 0,0 0-170 0 0,0 0-163 0 0,0 0-153 0 0,0 0-116 0 0,0 0-103 0 0,-13 7 581 0 0,37 424 1639 0 0,-25-399-3058 0 0,0 12-756 0 0,4-17-4243 0 0,-2-24 2133 0 0,1-2-1855 0 0,-2-1 1561 0 0</inkml:trace>
  <inkml:trace contextRef="#ctx0" brushRef="#br0" timeOffset="1363.629">1 1176 2905 0 0,'0'0'2020'0'0,"0"0"-1096"0"0,0 0-346 0 0,0 0 99 0 0,0 0 275 0 0,0 0 217 0 0,0 0 55 0 0,0 0-60 0 0,0 0-149 0 0,0 0-137 0 0,0 0-102 0 0,22 0-53 0 0,156 0 1561 0 0,217-12 1905 0 0,-185-5-3468 0 0,170-38-721 0 0,-129 15-1800 0 0,-239 39 269 0 0,-10 1-3140 0 0,-1 0-4393 0 0,-3 0 3931 0 0</inkml:trace>
  <inkml:trace contextRef="#ctx0" brushRef="#br0" timeOffset="1757.283">1150 786 2649 0 0,'0'0'1165'0'0,"0"0"-466"0"0,0 0-236 0 0,0 0 105 0 0,0 0 119 0 0,0 0-7 0 0,0 0-111 0 0,0 0-178 0 0,0 0-162 0 0,0 0-134 0 0,-35 35-132 0 0,-109 111-139 0 0,47-43-791 0 0,-58 69-5925 0 0,138-153 6769 0 0</inkml:trace>
  <inkml:trace contextRef="#ctx0" brushRef="#br0" timeOffset="2307.513">621 908 128 0 0,'0'0'1126'0'0,"0"0"-104"0"0,0 0 25 0 0,0 0 159 0 0,0 0 84 0 0,0 0-85 0 0,0 0-222 0 0,0 0-251 0 0,0 0-224 0 0,0 0-162 0 0,-28 34-117 0 0,-88 108-110 0 0,34-54-183 0 0,-107 95-5224 0 0,135-131 963 0 0,39-36 4061 0 0,6-5 264 0 0</inkml:trace>
  <inkml:trace contextRef="#ctx0" brushRef="#br0" timeOffset="2797.937">651 204 8594 0 0,'0'0'2010'0'0,"0"0"-1225"0"0,0 0-457 0 0,0 0 86 0 0,0 0 286 0 0,0 0 255 0 0,0 0 128 0 0,0 0-42 0 0,0 0-190 0 0,0 0-211 0 0,0 0-199 0 0,3 33-151 0 0,8 103-103 0 0,-9 100-14 0 0,-11-151-1502 0 0,3-58-2070 0 0,-1 1-4152 0 0,5-20 1338 0 0</inkml:trace>
  <inkml:trace contextRef="#ctx0" brushRef="#br0" timeOffset="3282.114">494 212 7690 0 0,'0'0'911'0'0,"0"0"30"0"0,0 0 190 0 0,0 0 224 0 0,0 0 36 0 0,0 0-91 0 0,0 0-174 0 0,0 0-238 0 0,0 0-163 0 0,37-28-142 0 0,118-88-116 0 0,-69 69 80 0 0,-68 43-426 0 0,1-1-51 0 0,0 1-1 0 0,0 1 1 0 0,0 1-1 0 0,0 0 1 0 0,1 2-1 0 0,-1 0 1 0 0,6 2-70 0 0,-22-1-10 0 0,1 0 1 0 0,-1 0-1 0 0,1 1 1 0 0,-1 0-1 0 0,1 0 1 0 0,-1 0-1 0 0,0 0 1 0 0,0 0-1 0 0,0 1 1 0 0,0-1-1 0 0,-1 1 1 0 0,1 0-1 0 0,-1 0 1 0 0,1 0-1 0 0,-1 0 1 0 0,0 0-1 0 0,0 1 0 0 0,0-1 1 0 0,-1 0-1 0 0,1 1 1 0 0,-1 0-1 0 0,0-1 1 0 0,0 1-1 0 0,0 0 1 0 0,0-1-1 0 0,-1 1 1 0 0,0 0-1 0 0,1 0 1 0 0,-1 0-1 0 0,-1 0 1 0 0,1-1-1 0 0,0 1 1 0 0,-1 0-1 0 0,0 0 1 0 0,0-1-1 0 0,0 1 1 0 0,0 0-1 0 0,-1-1 1 0 0,1 1-1 0 0,-1-1 1 0 0,0 0-1 0 0,0 0 0 0 0,-1 1 10 0 0,-14 25-44 0 0,-2 0-1 0 0,-1-1 1 0 0,-1 0-1 0 0,-1-2 1 0 0,-2-1-1 0 0,0-1 0 0 0,-2-1 1 0 0,0-1-1 0 0,-2-1 1 0 0,-3 0 44 0 0,0 3-12 0 0,-6 14-113 0 0,80-23-298 0 0,235 37 2365 0 0,-239-44-1753 0 0,-24-6-143 0 0,-1 1 1 0 0,1 0-1 0 0,-1 1 1 0 0,0 0-1 0 0,0 1 0 0 0,0 1 1 0 0,0 0-1 0 0,-1 1 1 0 0,0 0-1 0 0,-1 1 1 0 0,7 5-47 0 0,-7 7-2835 0 0,-8-6-6318 0 0,-3-7 251 0 0</inkml:trace>
</inkml:ink>
</file>

<file path=ppt/ink/ink3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5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698 763 960 0 0,'0'0'759'0'0,"0"0"-214"0"0,0 0 66 0 0,0 0 277 0 0,0 0 163 0 0,0 0-21 0 0,0 0-211 0 0,0 0-306 0 0,0 0-205 0 0,0 0-81 0 0,0 0 17 0 0,0 6 48 0 0,13 293 2353 0 0,6-123-2547 0 0,-11-126-1328 0 0,-4-34-1698 0 0,0-1-3277 0 0,-4-14 5578 0 0</inkml:trace>
  <inkml:trace contextRef="#ctx0" brushRef="#br0" timeOffset="1616.393">243 781 0 0 0,'0'0'667'0'0,"0"0"73"0"0,0 0 165 0 0,0 0 176 0 0,0 0 78 0 0,0 0-99 0 0,0 0-244 0 0,0 0-264 0 0,0 0-226 0 0,0 0-184 0 0,0 0-96 0 0,0 0 4 0 0,2 2 54 0 0,3 11 208 0 0,-1 0 0 0 0,0 0 0 0 0,-1 0 0 0 0,0 0 0 0 0,-1 0 0 0 0,0 0 0 0 0,-1 1 0 0 0,-1 5-312 0 0,2 2 225 0 0,9 350 1060 0 0,-16-259-3934 0 0,35-105-6279 0 0,-26-7 8851 0 0</inkml:trace>
  <inkml:trace contextRef="#ctx0" brushRef="#br0" timeOffset="2106.001">92 1083 1840 0 0,'0'0'2308'0'0,"0"0"-933"0"0,0 0-138 0 0,0 0 166 0 0,0 0 136 0 0,0 0 17 0 0,0 0-117 0 0,36 0-154 0 0,115 0-177 0 0,-1-4 780 0 0,1-7 1 0 0,2-6-1889 0 0,-10 0 146 0 0,-105 13-986 0 0,145-12 970 0 0,-122 12-4656 0 0,1 3-5601 0 0,-56 1 6477 0 0</inkml:trace>
  <inkml:trace contextRef="#ctx0" brushRef="#br0" timeOffset="2483.474">897 840 3361 0 0,'0'0'965'0'0,"0"0"-247"0"0,0 0 30 0 0,0 0 120 0 0,0 0 54 0 0,0 0-80 0 0,0 0-203 0 0,0 0-169 0 0,0 0-128 0 0,0 0-82 0 0,0 0-35 0 0,0 0-53 0 0,0 0-48 0 0,-24 19-51 0 0,-73 61-18 0 0,-111 111-924 0 0,177-166 438 0 0,-39 35-1436 0 0,24-20-4263 0 0,38-32 4643 0 0</inkml:trace>
  <inkml:trace contextRef="#ctx0" brushRef="#br0" timeOffset="2921.909">335 936 1024 0 0,'0'0'1176'0'0,"0"0"-647"0"0,0 0-33 0 0,0 0 48 0 0,0 0 0 0 0,0 0-144 0 0,0 0-136 0 0,0 0-192 0 0,-208 195-160 0 0,186-166-176 0 0,-2-3-264 0 0,4 0-392 0 0,0 0-449 0 0,1-4-511 0 0,6-8 1880 0 0,4-3 0 0 0</inkml:trace>
  <inkml:trace contextRef="#ctx0" brushRef="#br0" timeOffset="3377.489">424 155 6945 0 0,'0'0'575'0'0,"0"0"-332"0"0,0 0 98 0 0,0 0 454 0 0,0 0 443 0 0,0 0 194 0 0,0 0-36 0 0,0 0-163 0 0,0 0-208 0 0,0 0-175 0 0,1 35-157 0 0,2 111-131 0 0,-1 129 1058 0 0,21-102-4070 0 0,-23-150-3845 0 0,0-12-1455 0 0,0-8 5297 0 0</inkml:trace>
  <inkml:trace contextRef="#ctx0" brushRef="#br0" timeOffset="3835.825">278 137 7746 0 0,'0'0'494'0'0,"0"0"-16"0"0,0 0 246 0 0,0 0 310 0 0,0 0 182 0 0,0 0-12 0 0,36-18-114 0 0,111-52-186 0 0,-32 34 556 0 0,-91 34-1210 0 0,4-1 23 0 0,-18 1-234 0 0,0 0 1 0 0,0 0 0 0 0,0 1 0 0 0,0 1-1 0 0,1 0 1 0 0,-1 0 0 0 0,0 1-1 0 0,1 0 1 0 0,-1 1 0 0 0,0 0 0 0 0,0 1-1 0 0,0 0 1 0 0,6 3-40 0 0,-13-4 6 0 0,0 0 0 0 0,-1 0-1 0 0,1 0 1 0 0,-1 0 0 0 0,0 1 0 0 0,0-1-1 0 0,0 1 1 0 0,0 0 0 0 0,0-1 0 0 0,0 1-1 0 0,-1 0 1 0 0,1 0 0 0 0,-1 0 0 0 0,0 0-1 0 0,0 1 1 0 0,0-1 0 0 0,0 0 0 0 0,-1 0-1 0 0,1 0 1 0 0,-1 1 0 0 0,0-1 0 0 0,0 0-1 0 0,0 1 1 0 0,0-1 0 0 0,-1 0 0 0 0,1 1-1 0 0,-1-1 1 0 0,0 0 0 0 0,0 0 0 0 0,0 0-1 0 0,0 0 1 0 0,0 0 0 0 0,-1 1-6 0 0,-60 95 450 0 0,17-52-556 0 0,-1-1-1 0 0,-3-3 1 0 0,-2-2 0 0 0,-39 24 106 0 0,89-64-9 0 0,-1-1 0 0 0,0 1-1 0 0,0-1 1 0 0,1 1 0 0 0,-1 0 0 0 0,0 0 0 0 0,1 0 0 0 0,-1 0 0 0 0,1 0 0 0 0,-1 0 0 0 0,1 1-1 0 0,0-1 1 0 0,-1 0 0 0 0,1 1 0 0 0,0-1 0 0 0,0 1 0 0 0,0-1 0 0 0,0 1 0 0 0,0-1 0 0 0,1 1 0 0 0,-1 0-1 0 0,0 0 1 0 0,1-1 0 0 0,-1 1 0 0 0,1 0 0 0 0,-1 0 0 0 0,1 0 0 0 0,0-1 0 0 0,0 1 0 0 0,0 0-1 0 0,0 0 1 0 0,0 0 0 0 0,0 0 0 0 0,1 0 0 0 0,-1-1 0 0 0,1 1 0 0 0,-1 0 0 0 0,1 0 0 0 0,-1-1-1 0 0,1 1 1 0 0,1 1 9 0 0,15 5 181 0 0,0 0-1 0 0,1-1 1 0 0,0-1-1 0 0,0-1 1 0 0,1-1-1 0 0,-1 0 1 0 0,6-1-181 0 0,14 4 258 0 0,23 4 88 0 0,-13-3-115 0 0,-1 2 0 0 0,0 2 1 0 0,-1 3-1 0 0,13 6-231 0 0,-19 3-773 0 0,-29-15-1831 0 0,-1 2-3321 0 0,-7-7-4796 0 0</inkml:trace>
</inkml:ink>
</file>

<file path=ppt/ink/ink3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01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 96 0 0 0,'0'0'265'0'0,"0"0"340"0"0,0 0 284 0 0,0 0 165 0 0,0 0-16 0 0,0 0-183 0 0,0 0-325 0 0,0 0-277 0 0,0 0-199 0 0,0 0-136 0 0,5 19 142 0 0,35 129 1265 0 0,-32-102-1109 0 0,4 36 897 0 0,-3 1 0 0 0,-3 82-1113 0 0,4 46 1776 0 0,25 91-67 0 0,-2-28-1242 0 0,21 39 619 0 0,-27-108-673 0 0,-10-136-270 0 0,1 35 352 0 0,-20-1 455 0 0,17-33 1004 0 0,-10 48-420 0 0,6 8 69 0 0,-7 42-626 0 0,-15 82-411 0 0,11-232-2675 0 0,0-14-2272 0 0,0-3-3627 0 0,0-1-455 0 0</inkml:trace>
  <inkml:trace contextRef="#ctx0" brushRef="#br0" timeOffset="1850.319">4205 1569 0 0 0,'0'0'515'0'0,"0"0"742"0"0,0 0 302 0 0,0 0 50 0 0,0 0-108 0 0,0 0-195 0 0,0 0-255 0 0,0 0-211 0 0,0 0-141 0 0,0 0-123 0 0,2 3 2131 0 0,3 355 3705 0 0,1-1-4889 0 0,7-30-400 0 0,-13-216-655 0 0,11-35-133 0 0,-11-75-348 0 0,0-1-1 0 0,0 0 4 0 0,0 0 0 0 0,0 0 17 0 0,0 0-11 0 0,0 0-5 0 0,0 0-14 0 0,0 0-21 0 0,0 0 37 0 0,0 0 5 0 0,0 0 2 0 0,0 0-16 0 0,0 0 4 0 0,0 0 4 0 0,0 0 20 0 0,0 0-19 0 0,0 0-17 0 0,0 0 12 0 0,6 28-73 0 0,-3-9 91 0 0,16 59-4 0 0,-16-69 171 0 0,-2-4-3654 0 0,0-11-5774 0 0,-1 2-1390 0 0</inkml:trace>
  <inkml:trace contextRef="#ctx0" brushRef="#br0" timeOffset="3622.652">7673 0 0 0 0,'0'0'359'0'0,"0"0"514"0"0,0 0 154 0 0,0 0-32 0 0,0 0-92 0 0,0 0-83 0 0,0 0-92 0 0,9 16-80 0 0,43 74 547 0 0,-49-80-788 0 0,0 1-1 0 0,-1-1 1 0 0,0 0 0 0 0,-1 1-1 0 0,0-1 1 0 0,0 1-1 0 0,-1-1 1 0 0,0 1-1 0 0,-1 0 1 0 0,-1-1-407 0 0,1 27 725 0 0,-17 213 1630 0 0,31 37-440 0 0,5-96-728 0 0,-16 365 1945 0 0,-6-409-2449 0 0,8 152 388 0 0,31-115-455 0 0,-1 45 449 0 0,-28-56-667 0 0,3-138-960 0 0,-3-31-5093 0 0,1-3-5575 0 0,-7-1 3916 0 0</inkml:trace>
  <inkml:trace contextRef="#ctx0" brushRef="#br0" timeOffset="4799.971">0 2371 4137 0 0,'0'0'969'0'0,"0"0"-463"0"0,0 0-327 0 0,0 0-81 0 0,0 0 93 0 0,0 0 209 0 0,0 0 224 0 0,0 0 175 0 0,0 0 71 0 0,0 0-60 0 0,0 0-107 0 0,0 0-116 0 0,29 3-90 0 0,93 11-10 0 0,5-2 1999 0 0,1-6-1 0 0,46-7-2485 0 0,-58 0 616 0 0,387-20 2071 0 0,71-6-897 0 0,111 2-1237 0 0,364 21 366 0 0,-326-3-5 0 0,-318-11-250 0 0,230-9 503 0 0,-375 21-695 0 0,87 16-472 0 0,416-20 632 0 0,-247-1-361 0 0,-161 10-253 0 0,41 12 17 0 0,43-7-220 0 0,-438-4 3 0 0,-1 0-155 0 0,0 0-175 0 0,0 0-273 0 0,0 0-369 0 0,0 0-643 0 0,0 0-1245 0 0,0 0-3006 0 0,0 0-5500 0 0</inkml:trace>
  <inkml:trace contextRef="#ctx0" brushRef="#br0" timeOffset="5101.36">8157 1705 19404 0 0,'0'0'479'0'0,"0"0"-196"0"0,0 0-158 0 0,0 0 10 0 0,0 0 74 0 0,0 0 80 0 0,-33 30 41 0 0,-104 100-42 0 0,37-17-91 0 0,40-45-727 0 0,-2-2 0 0 0,-4-4 0 0 0,-2-2 0 0 0,-3-3 0 0 0,-2-3 0 0 0,-22 8 530 0 0,-152 93-4555 0 0,22-14-3569 0 0,183-113 2708 0 0,29-20 4952 0 0</inkml:trace>
  <inkml:trace contextRef="#ctx0" brushRef="#br0" timeOffset="5786.635">4744 1955 6329 0 0,'0'0'2086'0'0,"0"0"-659"0"0,0 0-191 0 0,0 0 33 0 0,0 0 103 0 0,0 0 27 0 0,0 0-73 0 0,0 0-146 0 0,0 0-195 0 0,0 0-166 0 0,-35 17-149 0 0,-114 54-145 0 0,-37 41 469 0 0,-446 291-544 0 0,586-370-601 0 0,21-18-156 0 0,1 2 0 0 0,0 1-1 0 0,1 1 1 0 0,1 1 0 0 0,1 1 0 0 0,0 1 0 0 0,2 1 0 0 0,-5 7 307 0 0,9 2-3363 0 0,8-9-3503 0 0,6-12-2364 0 0</inkml:trace>
  <inkml:trace contextRef="#ctx0" brushRef="#br0" timeOffset="6422.754">1015 2128 6497 0 0,'0'0'1146'0'0,"0"0"-64"0"0,0 0 12 0 0,0 0 244 0 0,0 0 257 0 0,0 0 51 0 0,0 0-130 0 0,0 0-280 0 0,0 0-335 0 0,0 0-265 0 0,0 0-222 0 0,0 0-172 0 0,0 0-89 0 0,-32 14-35 0 0,-98 47-33 0 0,37 5 70 0 0,43-26-178 0 0,-34 29-1422 0 0,2 4 1 0 0,-37 45 1444 0 0,94-90-1202 0 0,-19 22-2025 0 0,15-15-1843 0 0,11-14-2373 0 0</inkml:trace>
  <inkml:trace contextRef="#ctx0" brushRef="#br0" timeOffset="7715.863">1212 3266 0 0 0,'0'0'669'0'0,"0"0"404"0"0,0 0 211 0 0,0 0 38 0 0,0 0 9 0 0,0 0-18 0 0,0 0-39 0 0,0 0-22 0 0,9 2-58 0 0,-5-1-1238 0 0,4 0 482 0 0,-1 1 0 0 0,1-1 0 0 0,-1 0 0 0 0,1 0 0 0 0,0-1 0 0 0,-1 0 0 0 0,1-1-1 0 0,0 0 1 0 0,-1 0 0 0 0,1 0 0 0 0,-1-1 0 0 0,5-2-438 0 0,37-21 946 0 0,-1-2-1 0 0,-1-2 1 0 0,-1-2 0 0 0,-2-3-1 0 0,14-14-945 0 0,-26 21 143 0 0,0-1-1 0 0,-2-1 1 0 0,-1-2-1 0 0,-2-1 1 0 0,-1-1-1 0 0,-1-1 1 0 0,-2-2-1 0 0,3-8-142 0 0,-21 34-2 0 0,-1 0 0 0 0,0-1 0 0 0,0 1 1 0 0,-1-1-1 0 0,0 0 0 0 0,-1 0 0 0 0,0 0 0 0 0,-1 0 0 0 0,0 0 0 0 0,0 0 0 0 0,-2 0 0 0 0,1 0 0 0 0,-2-8 2 0 0,1 15-90 0 0,-1 0 1 0 0,1 1-1 0 0,-1-1 1 0 0,0 0-1 0 0,1 1 1 0 0,-1 0-1 0 0,-1-1 0 0 0,1 1 1 0 0,-1 0-1 0 0,1 0 1 0 0,-1 0-1 0 0,0 1 0 0 0,0-1 1 0 0,0 0-1 0 0,0 1 1 0 0,0 0-1 0 0,-1 0 1 0 0,1 0-1 0 0,-1 0 0 0 0,1 1 1 0 0,-1-1-1 0 0,0 1 1 0 0,0 0-1 0 0,1 0 1 0 0,-1 0-1 0 0,0 0 0 0 0,0 1 1 0 0,0 0-1 0 0,0 0 1 0 0,0 0-1 0 0,0 0 0 0 0,0 1 1 0 0,0-1-1 0 0,0 1 1 0 0,0 0-1 0 0,1 0 1 0 0,-1 0-1 0 0,0 1 0 0 0,1-1 1 0 0,-1 1-1 0 0,1 0 1 0 0,-1 0-1 0 0,1 0 0 0 0,0 1 1 0 0,0-1-1 0 0,0 1 1 0 0,-1 0 89 0 0,-4 5 19 0 0,1 0 0 0 0,-1 1 0 0 0,1 0 0 0 0,1 0 0 0 0,0 0 0 0 0,0 1 0 0 0,1 0 0 0 0,0 0 0 0 0,1 0 0 0 0,0 1 0 0 0,1 0 0 0 0,0-1 0 0 0,0 1 0 0 0,1 0 0 0 0,1 0 0 0 0,0 1 0 0 0,0-1 0 0 0,1 0 0 0 0,0 0 0 0 0,1 1 0 0 0,1-1 0 0 0,0 0 0 0 0,0 0 0 0 0,1 0 0 0 0,0-1 0 0 0,1 1 0 0 0,0-1 1 0 0,1 0-1 0 0,0 0 0 0 0,5 7-19 0 0,14 19 365 0 0,0-1 1 0 0,3-1 0 0 0,1-1 0 0 0,23 20-366 0 0,-12-12 108 0 0,8-4-637 0 0,-34-36-3161 0 0,-3-4-5564 0 0,-8 2 3029 0 0</inkml:trace>
  <inkml:trace contextRef="#ctx0" brushRef="#br0" timeOffset="8025.235">2375 2518 10698 0 0,'0'0'1209'0'0,"0"0"-219"0"0,0 0-139 0 0,0 0 31 0 0,0 0 89 0 0,0 0 33 0 0,0 0-48 0 0,0 0-136 0 0,0 0-140 0 0,0 0-127 0 0,0 0-95 0 0,0 0-74 0 0,0 0-64 0 0,-11 36-37 0 0,-38 113-52 0 0,-20 9 133 0 0,-76 132-633 0 0,111-203-2997 0 0,30-68-1763 0 0,3 0-3892 0 0,1-18 4752 0 0</inkml:trace>
  <inkml:trace contextRef="#ctx0" brushRef="#br0" timeOffset="8398.128">2425 2953 5713 0 0,'0'0'3048'0'0,"0"0"-1512"0"0,0 0-605 0 0,0 0 50 0 0,0 0 230 0 0,0 0 140 0 0,0 0-36 0 0,0 0-177 0 0,0 0-278 0 0,0 0-235 0 0,0 0-139 0 0,0 0-67 0 0,30-12-38 0 0,96-39-14 0 0,4 8 592 0 0,-60 38-894 0 0,-76 36-178 0 0,-84 78-2 0 0,23-38 35 0 0,57-58 90 0 0,-39 64 49 0 0,48-75-53 0 0,0 0 0 0 0,0 0 0 0 0,1 1 0 0 0,-1-1 0 0 0,1 0 0 0 0,-1 0 0 0 0,1 1 0 0 0,0-1 0 0 0,0 0 0 0 0,0 1 0 0 0,0-1 0 0 0,1 0 0 0 0,-1 1 0 0 0,0-1 0 0 0,1 0-1 0 0,0 0 1 0 0,-1 0 0 0 0,1 0 0 0 0,0 1 0 0 0,0-1 0 0 0,0 0 0 0 0,1 0 0 0 0,-1-1 0 0 0,0 1 0 0 0,1 0 0 0 0,-1 0 0 0 0,1-1 0 0 0,0 1 0 0 0,-1 0 0 0 0,1-1 0 0 0,0 0 0 0 0,0 1 0 0 0,0-1 0 0 0,0 0 0 0 0,0 0 0 0 0,2 0-6 0 0,9 4-22 0 0,0 0 1 0 0,0-2-1 0 0,0 1 1 0 0,0-2-1 0 0,0 0 1 0 0,1 0 0 0 0,-1-1-1 0 0,1-1 1 0 0,-1 0-1 0 0,1-1 1 0 0,-1-1-1 0 0,1 0 1 0 0,0-1 21 0 0,26-4-3458 0 0,-2-2-3343 0 0,-26 6-4023 0 0</inkml:trace>
  <inkml:trace contextRef="#ctx0" brushRef="#br0" timeOffset="9254.738">5254 3085 2753 0 0,'0'0'1062'0'0,"0"0"-235"0"0,0 0-28 0 0,0 0 249 0 0,0 0 185 0 0,0 0-1 0 0,0 0-169 0 0,0 0-222 0 0,0 0-147 0 0,0 0-73 0 0,0 0-43 0 0,0 0-67 0 0,0 0-73 0 0,5 8 1245 0 0,8-10-1221 0 0,-1-1 0 0 0,0 0 0 0 0,1-1-1 0 0,-1 0 1 0 0,0 0 0 0 0,-1-2 0 0 0,1 1 0 0 0,-1-2-1 0 0,0 1 1 0 0,-1-2 0 0 0,2-1-462 0 0,-3 4 195 0 0,35-26 150 0 0,-2-1 0 0 0,-1-2 0 0 0,-2-1 0 0 0,-2-2 0 0 0,21-27-345 0 0,-49 53 12 0 0,0-1 0 0 0,0 0 0 0 0,-1 0 0 0 0,0 0 0 0 0,-1-1 0 0 0,-1-1 0 0 0,0 1 0 0 0,-1-1 0 0 0,0 0 0 0 0,-1 0-1 0 0,-1 0 1 0 0,0-1 0 0 0,-1 1 0 0 0,1-11-12 0 0,-16-57-417 0 0,11 78 299 0 0,1-1 0 0 0,-1 0 0 0 0,0 1 1 0 0,0 0-1 0 0,0-1 0 0 0,-1 1 1 0 0,0 0-1 0 0,0 0 0 0 0,0 1 0 0 0,0-1 1 0 0,0 1-1 0 0,-1-1 0 0 0,1 1 0 0 0,-1 0 1 0 0,0 0-1 0 0,0 1 0 0 0,0-1 0 0 0,-1 1 1 0 0,1 0-1 0 0,-1 0 0 0 0,1 0 0 0 0,-1 0 1 0 0,1 1-1 0 0,-1 0 0 0 0,0 0 0 0 0,0 0 1 0 0,1 1-1 0 0,-1 0 0 0 0,0 0 0 0 0,0 0 1 0 0,0 0-1 0 0,0 1 0 0 0,1-1 0 0 0,-1 1 1 0 0,0 1-1 0 0,1-1 0 0 0,-1 1 0 0 0,0 0 118 0 0,-5 6 21 0 0,1 1-1 0 0,0 0 1 0 0,1 0 0 0 0,0 1-1 0 0,0 0 1 0 0,1 1-1 0 0,1 0 1 0 0,0 0-1 0 0,0 0 1 0 0,1 1-1 0 0,0 0 1 0 0,1 0-1 0 0,1 0 1 0 0,0 0-1 0 0,0 0 1 0 0,1 1-1 0 0,1-1 1 0 0,0 1-1 0 0,1 0 1 0 0,0-1 0 0 0,1 1-1 0 0,0 0 1 0 0,2 5-21 0 0,-1-3 69 0 0,1 0 0 0 0,0 0 0 0 0,1 0 0 0 0,0-1 0 0 0,2 0 0 0 0,-1 0 0 0 0,2 0 1 0 0,0-1-1 0 0,0 0 0 0 0,1 0 0 0 0,1-1 0 0 0,0 0 0 0 0,1 0 0 0 0,0-1 1 0 0,1 0-1 0 0,0-1 0 0 0,1 0 0 0 0,0-1 0 0 0,0-1 0 0 0,1 1 0 0 0,0-2 1 0 0,0 0-1 0 0,1-1 0 0 0,0 0 0 0 0,14 4-69 0 0,40-4-703 0 0,-46-9-2377 0 0,-3-3-4230 0 0,-13 2-1456 0 0</inkml:trace>
  <inkml:trace contextRef="#ctx0" brushRef="#br0" timeOffset="9508.613">6291 2437 12235 0 0,'0'0'964'0'0,"0"0"81"0"0,0 0 173 0 0,0 0 128 0 0,0 0-50 0 0,0 0-175 0 0,0 0-262 0 0,-23 35-209 0 0,-68 112-186 0 0,35-38 48 0 0,1 12-440 0 0,-36 72-328 0 0,14-72-3569 0 0,68-107 1854 0 0,-5 4-6227 0 0,12-13 666 0 0</inkml:trace>
  <inkml:trace contextRef="#ctx0" brushRef="#br0" timeOffset="9938.719">6246 2876 10162 0 0,'0'0'2051'0'0,"0"0"-1048"0"0,0 0-493 0 0,0 0 44 0 0,0 0 188 0 0,0 0 102 0 0,0 0-50 0 0,0 0-169 0 0,0 0-173 0 0,0 0-106 0 0,0 0-30 0 0,0 0-23 0 0,0 0-1 0 0,33-11 9 0 0,99-34-24 0 0,-45 28 316 0 0,-84 16-567 0 0,-1 1-24 0 0,-1-1-1 0 0,0 1 0 0 0,1-1 1 0 0,-1 1-1 0 0,0-1 0 0 0,1 1 1 0 0,-1 0-1 0 0,1 0 0 0 0,-1 0 1 0 0,1 0-1 0 0,-1 0 0 0 0,0 0 1 0 0,1 0-1 0 0,-1 0 0 0 0,1 0 1 0 0,-1 1-1 0 0,1-1 0 0 0,-1 1 1 0 0,0-1-1 0 0,1 1 0 0 0,-1-1 1 0 0,0 1-1 0 0,0 0 1 0 0,1 0-1 0 0,-1-1 0 0 0,0 1 1 0 0,0 0-1 0 0,0 0 0 0 0,0 0 1 0 0,0 0-1 0 0,0 1 0 0 0,0-1 1 0 0,0 0-1 0 0,-1 0 0 0 0,1 1-1 0 0,-2 10 41 0 0,-1-1-1 0 0,0 1 1 0 0,-1-1-1 0 0,-1 0 1 0 0,1 0-1 0 0,-2-1 1 0 0,0 1-1 0 0,0-1 1 0 0,-1 0-1 0 0,-5 8-40 0 0,-21 42 141 0 0,24-40-91 0 0,5-15-16 0 0,0 0 0 0 0,1 1 0 0 0,-1-1 0 0 0,1 1 1 0 0,0 0-1 0 0,1 0 0 0 0,0 0 0 0 0,0 0 0 0 0,0 0 0 0 0,0 0 0 0 0,1 0 1 0 0,0 0-1 0 0,1 0 0 0 0,-1 1-34 0 0,3-4 43 0 0,0 0-1 0 0,0 1 1 0 0,0-1 0 0 0,1-1 0 0 0,-1 1-1 0 0,0 0 1 0 0,1-1 0 0 0,0 0-1 0 0,0 0 1 0 0,0 0 0 0 0,0 0 0 0 0,0-1-1 0 0,0 1 1 0 0,0-1 0 0 0,0 0-1 0 0,1 0 1 0 0,-1-1 0 0 0,0 1 0 0 0,1-1-1 0 0,-1 0 1 0 0,0 0 0 0 0,1 0 0 0 0,-1-1-1 0 0,0 0 1 0 0,1 0 0 0 0,-1 0-1 0 0,4-1-42 0 0,53-21-220 0 0,-23 0-2845 0 0,-31 18 1649 0 0,6-3-4929 0 0,-3 1-4984 0 0</inkml:trace>
</inkml:ink>
</file>

<file path=ppt/ink/ink3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7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22605 0 0,'0'0'224'0'0,"0"0"-248"0"0,0 0-280 0 0,0 0-408 0 0,0 0-521 0 0,0 0-359 0 0,0 0-376 0 0,0 0-385 0 0,0 0-479 0 0,0 0-1249 0 0,0 0-3649 0 0</inkml:trace>
</inkml:ink>
</file>

<file path=ppt/ink/ink3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9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0 299 10242 0 0,'0'0'3652'0'0,"0"0"-2579"0"0,0 0-855 0 0,0 0 23 0 0,0 0 150 0 0,0 0 69 0 0,0 0-57 0 0,0 0-77 0 0,0 0-78 0 0,0 0-61 0 0,0 0 9 0 0,0 0 13 0 0,13 31 20 0 0,40 96 33 0 0,-25-75 374 0 0,-28-50-506 0 0,1-1 1 0 0,0 1-1 0 0,0 0 0 0 0,0-1 0 0 0,0 1 0 0 0,0-1 0 0 0,1 1 0 0 0,-1-1 0 0 0,0 1 0 0 0,1-1 0 0 0,-1 0 0 0 0,1 0 1 0 0,0 0-1 0 0,-1 0 0 0 0,1 0 0 0 0,0 0 0 0 0,-1 0 0 0 0,1 0 0 0 0,0-1 0 0 0,0 1 0 0 0,0-1 0 0 0,0 1 0 0 0,0-1 1 0 0,-1 0-1 0 0,1 0 0 0 0,0 0 0 0 0,0 0 0 0 0,0 0 0 0 0,0 0 0 0 0,0 0 0 0 0,0 0 0 0 0,0-1 0 0 0,0 1 0 0 0,0-1 1 0 0,-1 0-1 0 0,1 1 0 0 0,0-1 0 0 0,0 0 0 0 0,-1 0 0 0 0,1 0 0 0 0,-1 0 0 0 0,1-1 0 0 0,-1 1 0 0 0,1 0 0 0 0,-1-1 1 0 0,0 1-1 0 0,1-1 0 0 0,-1 1 0 0 0,0-1 0 0 0,0 1 0 0 0,0-1 0 0 0,0 0 0 0 0,0 0-130 0 0,59-129 1830 0 0,-50 102-1829 0 0,1 2 0 0 0,2 0 0 0 0,1 0-1 0 0,1 1 1 0 0,1 1 0 0 0,15-18-1 0 0,-20 28-235 0 0,5-4-709 0 0,-5 9-2479 0 0,-6 9-3889 0 0,-4 2 3088 0 0,-1-1-6901 0 0</inkml:trace>
  <inkml:trace contextRef="#ctx0" brushRef="#br0" timeOffset="362.02">624 409 4433 0 0,'0'0'3709'0'0,"0"0"-1263"0"0,0 0-309 0 0,0 0-28 0 0,0 0-230 0 0,0 0-363 0 0,0 0-313 0 0,0 0-188 0 0,0 0-133 0 0,0 0-112 0 0,0 0-75 0 0,0 0-100 0 0,0 0-90 0 0,27-24-55 0 0,84-77-71 0 0,-70 45 227 0 0,-39 54-588 0 0,0-1 0 0 0,-1 1 1 0 0,0-1-1 0 0,1 0 0 0 0,-1 0 0 0 0,0 1 0 0 0,-1-1 0 0 0,1 0 0 0 0,0 0 0 0 0,-1 0 0 0 0,1 0 0 0 0,-1 0 0 0 0,0 0 0 0 0,0 0 0 0 0,0 0 0 0 0,-1 0 0 0 0,1 0 0 0 0,-1 0 0 0 0,1 0 0 0 0,-1 0 0 0 0,0 1 0 0 0,0-1 0 0 0,0 0 0 0 0,-1 0 0 0 0,1 1 0 0 0,-1-1 1 0 0,1 1-1 0 0,-1-1 0 0 0,0 1 0 0 0,0 0 0 0 0,0-1 0 0 0,0 1 0 0 0,0 0 0 0 0,-1 0 0 0 0,1 1 0 0 0,-3-2-18 0 0,-1 1-64 0 0,1 1 0 0 0,-1 0 0 0 0,0 1-1 0 0,1-1 1 0 0,-1 1 0 0 0,0 0 0 0 0,0 1 0 0 0,0-1 0 0 0,1 1 0 0 0,-1 0 0 0 0,0 1-1 0 0,1-1 1 0 0,-1 1 0 0 0,1 0 0 0 0,0 1 0 0 0,-1-1 0 0 0,1 1 0 0 0,0 0 0 0 0,1 0 0 0 0,-1 1-1 0 0,0-1 1 0 0,1 1 0 0 0,0 0 0 0 0,0 0 0 0 0,0 1 0 0 0,-2 3 64 0 0,-3 3-127 0 0,1-1-1 0 0,1 2 1 0 0,0-1 0 0 0,0 1-1 0 0,1 0 1 0 0,0 0 0 0 0,2 1-1 0 0,-1-1 1 0 0,1 1 0 0 0,1 0-1 0 0,0 1 1 0 0,1-1 0 0 0,1 0-1 0 0,0 1 1 0 0,0-1 0 0 0,2 2 127 0 0,-1-7-143 0 0,0-1 0 0 0,1 1 0 0 0,0-1 0 0 0,1 1 0 0 0,0-1 0 0 0,0 0-1 0 0,0 0 1 0 0,1 0 0 0 0,0 0 0 0 0,0 0 0 0 0,1-1 0 0 0,0 1 0 0 0,0-1 0 0 0,1 0 0 0 0,0 0 0 0 0,0 0 0 0 0,0-1 0 0 0,0 0 0 0 0,1 0 0 0 0,0 0 0 0 0,0-1 0 0 0,0 0 0 0 0,1 0-1 0 0,-1 0 1 0 0,1-1 0 0 0,0 0 0 0 0,0 0 0 0 0,7 1 143 0 0,1 1-1031 0 0,18 3-1378 0 0,-9-6-3093 0 0,-7-2-3825 0 0</inkml:trace>
  <inkml:trace contextRef="#ctx0" brushRef="#br0" timeOffset="771.105">1009 424 2369 0 0,'0'0'1579'0'0,"0"0"278"0"0,0 0 537 0 0,0 0 336 0 0,0 0-68 0 0,0 0-315 0 0,0 0-351 0 0,0 0-344 0 0,0 0-267 0 0,0 0-213 0 0,0 0-207 0 0,0 0-165 0 0,32-10-140 0 0,100-36-93 0 0,-69 8 124 0 0,-51 25-501 0 0,154-119 556 0 0,-104 62-769 0 0,-56 61-1076 0 0,-14 25 271 0 0,5-10 821 0 0,1 0 0 0 0,-1 0 0 0 0,1 0-1 0 0,0 0 1 0 0,1 0 0 0 0,-1 0 0 0 0,1 1 0 0 0,1-1 0 0 0,-1 0-1 0 0,1 1 1 0 0,0-1 0 0 0,1 1 0 0 0,-1-1 0 0 0,1 0 0 0 0,0 1-1 0 0,1-1 1 0 0,0 0 0 0 0,0 0 0 0 0,0 0 0 0 0,1 0 0 0 0,-1 0-1 0 0,1-1 1 0 0,1 1 0 0 0,-1-1 0 0 0,1 0 0 0 0,0 0 0 0 0,0 0 0 0 0,1 0-1 0 0,-1-1 1 0 0,2 1 7 0 0,2 0 122 0 0,0-1-1 0 0,0 0 1 0 0,1 0-1 0 0,-1-1 1 0 0,1 0-1 0 0,0-1 1 0 0,0 0 0 0 0,0 0-1 0 0,0-1 1 0 0,0 0-1 0 0,0 0 1 0 0,0-1-1 0 0,1 0 1 0 0,-1-1-1 0 0,0 0 1 0 0,0-1-1 0 0,0 0 1 0 0,0 0-1 0 0,0-1 1 0 0,-1 0 0 0 0,1 0-1 0 0,-1-1 1 0 0,0 0-1 0 0,0-1 1 0 0,0 1-1 0 0,0-2 1 0 0,-1 1-1 0 0,0-1 1 0 0,0 0-1 0 0,2-3-121 0 0,10-11-56 0 0,0 0 0 0 0,-1-1 0 0 0,-2 0 0 0 0,0-2 0 0 0,-1 0 0 0 0,9-20 56 0 0,16-38-7629 0 0,-31 65-3399 0 0</inkml:trace>
</inkml:ink>
</file>

<file path=ppt/ink/ink3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8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7 4153 0 0,'0'0'2864'0'0,"0"0"-1410"0"0,0 0-354 0 0,0 0 59 0 0,0 0 107 0 0,0 0 18 0 0,0 0-66 0 0,0 0-157 0 0,0 0-228 0 0,0 0-184 0 0,0 0-156 0 0,-16-2-129 0 0,-54-2-99 0 0,7 32 59 0 0,51-19-259 0 0,-16 11-19 0 0,0 1 1 0 0,2 2-1 0 0,0 1 0 0 0,2 1 1 0 0,0 1-1 0 0,2 1 1 0 0,1 1-1 0 0,1 1 0 0 0,2 1 1 0 0,1 0-1 0 0,1 1 0 0 0,1 1 1 0 0,2 1-1 0 0,2 0 0 0 0,0 0 1 0 0,3 1-1 0 0,-4 29-46 0 0,11-53-6 0 0,0 0 0 0 0,1 0 0 0 0,0 0 0 0 0,1 0-1 0 0,0 0 1 0 0,0 0 0 0 0,2-1 0 0 0,-1 1 0 0 0,1 0 0 0 0,0-1-1 0 0,1 0 1 0 0,0 0 0 0 0,0 0 0 0 0,1 0 0 0 0,0-1 0 0 0,1 1-1 0 0,0-1 1 0 0,0-1 0 0 0,1 1 0 0 0,0-1 0 0 0,0 0 0 0 0,1-1 0 0 0,-1 1-1 0 0,1-1 1 0 0,1-1 0 0 0,2 2 6 0 0,16 4 109 0 0,1 0-1 0 0,-1-2 1 0 0,2-1 0 0 0,-1-1-1 0 0,1-2 1 0 0,0 0 0 0 0,0-2-1 0 0,0-2 1 0 0,0 0 0 0 0,0-2-1 0 0,1-1 1 0 0,-1-2 0 0 0,-1 0-1 0 0,1-2 1 0 0,0-1 0 0 0,-1-2-1 0 0,-1 0 1 0 0,0-2 0 0 0,21-11-109 0 0,-39 19 80 0 0,0 0-1 0 0,0-1 1 0 0,-1 0 0 0 0,1-1 0 0 0,-1 1 0 0 0,0-1 0 0 0,0-1 0 0 0,0 0 0 0 0,-1 0 0 0 0,0 0 0 0 0,0-1 0 0 0,0 0 0 0 0,-1-1 0 0 0,0 1 0 0 0,-1-1 0 0 0,0 0 0 0 0,0-1 0 0 0,0 1 0 0 0,-1-1 0 0 0,-1 0 0 0 0,1 0 0 0 0,-2 0 0 0 0,1 0 0 0 0,-1 0 0 0 0,0-1 0 0 0,-1 1 0 0 0,0-1 0 0 0,-1-3-80 0 0,-1 7-12 0 0,0 0 1 0 0,-1 0 0 0 0,0 1-1 0 0,-1-1 1 0 0,1 0 0 0 0,-1 1-1 0 0,0 0 1 0 0,0 0 0 0 0,-1 0 0 0 0,1 0-1 0 0,-1 0 1 0 0,0 1 0 0 0,0-1-1 0 0,-1 1 1 0 0,1 0 0 0 0,-1 1-1 0 0,0-1 1 0 0,0 1 0 0 0,-1 0-1 0 0,1 0 1 0 0,0 0 0 0 0,-1 1-1 0 0,0 0 1 0 0,0 0 11 0 0,-12-4-72 0 0,0 1 0 0 0,0 0 0 0 0,0 2 1 0 0,-1 0-1 0 0,1 1 0 0 0,-1 1 0 0 0,-4 0 72 0 0,17 1-30 0 0,-1 0 0 0 0,1 0 1 0 0,-1 1-1 0 0,1 0 0 0 0,-1 0 0 0 0,1 0 1 0 0,0 1-1 0 0,0 0 0 0 0,0 0 0 0 0,0 1 0 0 0,0-1 1 0 0,0 1-1 0 0,0 1 0 0 0,1-1 0 0 0,0 1 1 0 0,0 0-1 0 0,0 0 0 0 0,0 0 0 0 0,0 1 1 0 0,1 0-1 0 0,0 0 0 0 0,-1 1 30 0 0,4-4-2 0 0,0-1-1 0 0,0 0 0 0 0,0 1 1 0 0,1-1-1 0 0,-1 1 1 0 0,1-1-1 0 0,-1 1 1 0 0,1-1-1 0 0,0 1 1 0 0,-1-1-1 0 0,1 1 1 0 0,0 0-1 0 0,0-1 1 0 0,0 1-1 0 0,0-1 0 0 0,0 1 1 0 0,0 0-1 0 0,1-1 1 0 0,-1 1-1 0 0,1-1 1 0 0,-1 1-1 0 0,1-1 1 0 0,-1 1-1 0 0,1-1 1 0 0,0 1-1 0 0,0-1 1 0 0,-1 0-1 0 0,1 1 0 0 0,0-1 1 0 0,0 0-1 0 0,0 0 1 0 0,1 0-1 0 0,-1 0 1 0 0,0 0-1 0 0,0 0 1 0 0,1 0-1 0 0,-1 0 1 0 0,0 0-1 0 0,1 0 1 0 0,-1-1-1 0 0,1 1 3 0 0,63 18 492 0 0,-20-16-270 0 0,-1-2-1 0 0,0-2 1 0 0,1-1-1 0 0,-1-3 1 0 0,0-1-1 0 0,-1-3 1 0 0,1-1 0 0 0,7-5-222 0 0,151-30 237 0 0,-198 43 161 0 0,1 2-3702 0 0,-4 6-6873 0 0,-1-2-960 0 0</inkml:trace>
  <inkml:trace contextRef="#ctx0" brushRef="#br0" timeOffset="252.307">1445 592 15739 0 0,'0'0'953'0'0,"0"0"-417"0"0,0 0-64 0 0,0 0 64 0 0,0 0 16 0 0,0 0-104 0 0,0 0-192 0 0,0 0-120 0 0,0 0-64 0 0,0 0-64 0 0,0 0-48 0 0,0 0-160 0 0,0 0-256 0 0,0 0-408 0 0,0 159-888 0 0,1-159-1609 0 0,-1 3-2384 0 0,2-3-1545 0 0</inkml:trace>
  <inkml:trace contextRef="#ctx0" brushRef="#br0" timeOffset="493.097">1301 106 16379 0 0,'0'0'969'0'0,"0"0"-25"0"0,0 0-224 0 0,0 0-232 0 0,0 0-176 0 0,0 0-192 0 0,0 0-232 0 0,0 0-304 0 0,0 0-96 0 0,0 0-72 0 0,0 0-200 0 0,0 0-425 0 0,0 0-1127 0 0,0 0-2353 0 0,13 52-4601 0 0</inkml:trace>
</inkml:ink>
</file>

<file path=ppt/ink/ink3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4.1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0 12067 0 0,'0'0'773'0'0,"0"0"-238"0"0,0 0 102 0 0,0 0 296 0 0,0 0 208 0 0,0 0 10 0 0,0 0-201 0 0,0 0-282 0 0,-10 35-266 0 0,-29 107-198 0 0,4-39-125 0 0,9-48-2197 0 0,17-36-5394 0 0,6-12-2398 0 0</inkml:trace>
</inkml:ink>
</file>

<file path=ppt/ink/ink3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2.8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0 772 0 0 0,'0'0'652'0'0,"0"0"686"0"0,0 0 279 0 0,0 0 5 0 0,32 1-94 0 0,97 0-90 0 0,-43-22 1060 0 0,110-94 1279 0 0,-145 81-3277 0 0,-9 5-308 0 0,-1-2 0 0 0,-2-2 1 0 0,-1-1-1 0 0,-2-1 0 0 0,-1-3 0 0 0,-2-1 0 0 0,19-29-192 0 0,-47 60-16 0 0,0 0-1 0 0,0-1 0 0 0,-1 0 0 0 0,0 0 0 0 0,0-1 0 0 0,-1 1 0 0 0,0-1 0 0 0,-1 1 0 0 0,0-1 0 0 0,0 0 0 0 0,-1 0 0 0 0,-1 0 0 0 0,1 0 17 0 0,-2 8-45 0 0,1 0 0 0 0,0 0 0 0 0,0 0-1 0 0,0 0 1 0 0,-1 0 0 0 0,1 1-1 0 0,-1-1 1 0 0,0 0 0 0 0,1 0 0 0 0,-1 1-1 0 0,0-1 1 0 0,0 1 0 0 0,0-1-1 0 0,0 0 1 0 0,0 1 0 0 0,0 0 0 0 0,-1-1-1 0 0,1 1 1 0 0,0 0 0 0 0,-1 0-1 0 0,1-1 1 0 0,-1 1 0 0 0,1 0-1 0 0,-1 0 1 0 0,0 1 0 0 0,1-1 0 0 0,-1 0-1 0 0,0 1 1 0 0,0-1 0 0 0,1 1-1 0 0,-1-1 1 0 0,0 1 0 0 0,0 0 0 0 0,0 0-1 0 0,0-1 1 0 0,1 1 0 0 0,-1 1-1 0 0,0-1 1 0 0,0 0 0 0 0,0 0 0 0 0,0 1-1 0 0,1-1 46 0 0,-74 30-1954 0 0,61-17 1935 0 0,0-1 1 0 0,1 1 0 0 0,0 1 0 0 0,2 1 0 0 0,-1-1 0 0 0,2 2-1 0 0,0 0 1 0 0,0 0 0 0 0,2 0 0 0 0,0 1 0 0 0,1 0-1 0 0,1 1 1 0 0,0 0 0 0 0,1 0 0 0 0,1 0 0 0 0,1 0 0 0 0,1 1-1 0 0,0 0 1 0 0,2 16 18 0 0,1-28 59 0 0,0 1 1 0 0,1 0-1 0 0,0-1 0 0 0,0 1 0 0 0,1-1 0 0 0,0 0 1 0 0,0 0-1 0 0,0 0 0 0 0,1 0 0 0 0,0 0 0 0 0,1-1 1 0 0,0 0-1 0 0,0 0 0 0 0,0 0 0 0 0,0 0 0 0 0,1-1 1 0 0,0 0-1 0 0,0 0 0 0 0,0 0 0 0 0,1-1 0 0 0,0 0 1 0 0,0-1-1 0 0,0 1 0 0 0,0-1 0 0 0,6 1-59 0 0,9 4 234 0 0,-1-2 1 0 0,2 0-1 0 0,-1-2 0 0 0,1 0 0 0 0,-1-2 1 0 0,1 0-1 0 0,0-2 0 0 0,7 0-234 0 0,-6-3 123 0 0,0 0 1 0 0,0-2-1 0 0,-1 0 0 0 0,1-2 0 0 0,-1-1 0 0 0,-1 0 1 0 0,1-2-1 0 0,-2 0 0 0 0,1-2 0 0 0,-1 0 0 0 0,-1-2 0 0 0,0 0 1 0 0,-1-1-1 0 0,-1-1 0 0 0,0 0 0 0 0,-1-2 0 0 0,-1 0 0 0 0,-1-1 1 0 0,0 0-1 0 0,-2-1 0 0 0,0-1 0 0 0,10-22-123 0 0,-20 36-58 0 0,0 0 0 0 0,0 0 0 0 0,0-1 1 0 0,-1 0-1 0 0,0 1 0 0 0,-1-1 0 0 0,0 0 0 0 0,0 0 0 0 0,0 0 0 0 0,-1 0 0 0 0,-1 1 0 0 0,0-8 58 0 0,-35 19-2132 0 0,28 2 2071 0 0,1 1 1 0 0,0 0-1 0 0,0 0 0 0 0,1 1 1 0 0,0-1-1 0 0,0 2 0 0 0,1-1 1 0 0,0 0-1 0 0,0 1 0 0 0,1 0 1 0 0,0 0-1 0 0,1 1 0 0 0,0-1 1 0 0,1 0-1 0 0,-1 1 1 0 0,2 0-1 0 0,-1 0 0 0 0,2-1 1 0 0,-1 1-1 0 0,1 0 0 0 0,1 5 61 0 0,2-9 65 0 0,0-1 0 0 0,0 0 0 0 0,0 0 0 0 0,1 0 0 0 0,-1 0-1 0 0,1 0 1 0 0,1-1 0 0 0,-1 0 0 0 0,1 1 0 0 0,-1-2 0 0 0,1 1 0 0 0,0-1 0 0 0,1 1-1 0 0,-1-1 1 0 0,0-1 0 0 0,1 1 0 0 0,0-1 0 0 0,-1 0 0 0 0,1 0 0 0 0,0-1 0 0 0,0 1-1 0 0,0-1 1 0 0,0-1 0 0 0,0 1 0 0 0,6-1-65 0 0,9 0 194 0 0,1 0 0 0 0,0-1 0 0 0,-1-1 1 0 0,1-2-1 0 0,-1 0 0 0 0,0-1 0 0 0,0-1 0 0 0,0-1 0 0 0,-1 0 1 0 0,0-2-1 0 0,0-1 0 0 0,-1 0 0 0 0,0-1 0 0 0,-1-1 0 0 0,-1-1 0 0 0,0 0 1 0 0,0-2-1 0 0,-1 0 0 0 0,-1 0 0 0 0,-1-1 0 0 0,0-1 0 0 0,-1-1 1 0 0,-1 0-1 0 0,-1 0 0 0 0,0-1 0 0 0,-1-1 0 0 0,-2 0 0 0 0,0 0 1 0 0,3-10-195 0 0,-8 17-18 0 0,1 1-66 0 0,0 0 1 0 0,-1 0-1 0 0,0 0 1 0 0,-1-1 0 0 0,-1 1-1 0 0,0-1 1 0 0,0 0-1 0 0,-1 1 1 0 0,-1-1-1 0 0,-1-2 84 0 0,2 13-49 0 0,-1 0-1 0 0,0 1 1 0 0,1-1-1 0 0,-1 0 0 0 0,0 0 1 0 0,0 1-1 0 0,0-1 1 0 0,0 1-1 0 0,0-1 0 0 0,-1 1 1 0 0,1-1-1 0 0,0 1 1 0 0,-1 0-1 0 0,1 0 1 0 0,-1-1-1 0 0,1 1 0 0 0,-1 0 1 0 0,1 0-1 0 0,-1 1 1 0 0,0-1-1 0 0,0 0 0 0 0,1 0 1 0 0,-1 1-1 0 0,0-1 1 0 0,0 1-1 0 0,0 0 0 0 0,0 0 1 0 0,0-1-1 0 0,0 1 1 0 0,1 0-1 0 0,-1 1 1 0 0,0-1-1 0 0,0 0 0 0 0,0 0 1 0 0,0 1-1 0 0,0-1 1 0 0,1 1-1 0 0,-1 0 0 0 0,0-1 1 0 0,0 1-1 0 0,1 0 1 0 0,-1 0-1 0 0,0 0 1 0 0,1 0-1 0 0,-1 0 0 0 0,1 1 1 0 0,0-1-1 0 0,-1 0 1 0 0,1 1-1 0 0,0-1 0 0 0,0 1 1 0 0,0-1-1 0 0,0 1 1 0 0,0 0-1 0 0,0 0 50 0 0,-12 18 82 0 0,1 0-1 0 0,1 1 0 0 0,1 1 1 0 0,1 0-1 0 0,1 0 1 0 0,1 1-1 0 0,1 0 1 0 0,1 0-1 0 0,1 1 0 0 0,1-1 1 0 0,1 1-1 0 0,1 0 1 0 0,2 0-1 0 0,0-1 1 0 0,1 5-82 0 0,0-9-84 0 0,0 1 1 0 0,2-1 0 0 0,0 0 0 0 0,1-1 0 0 0,0 1-1 0 0,2-1 1 0 0,0 0 0 0 0,1 0 0 0 0,1-1-1 0 0,0 0 1 0 0,2-1 0 0 0,0 0 0 0 0,0 0 0 0 0,2-1-1 0 0,5 5 84 0 0,-5-11-2629 0 0,-1-7-5827 0 0,-10-2 2039 0 0</inkml:trace>
  <inkml:trace contextRef="#ctx0" brushRef="#br0" timeOffset="262.742">2252 356 12555 0 0,'0'0'1815'0'0,"0"0"-882"0"0,0 0-222 0 0,0 0 187 0 0,0 0 142 0 0,0 0-59 0 0,0 0-208 0 0,0 0-252 0 0,0 0-228 0 0,-10 33-129 0 0,-31 104-65 0 0,27-45 13 0 0,27 15-1375 0 0,-13-82-3093 0 0,0-14-2866 0 0,0-7-832 0 0</inkml:trace>
  <inkml:trace contextRef="#ctx0" brushRef="#br0" timeOffset="510.74">1900 393 10322 0 0,'0'0'1060'0'0,"0"0"-430"0"0,0 0-63 0 0,0 0 200 0 0,0 0 213 0 0,0 0 108 0 0,0 0-18 0 0,0 0-82 0 0,0 0-84 0 0,0 0-120 0 0,0 0-149 0 0,32-7-122 0 0,102-20-134 0 0,-20 16 208 0 0,64 18-643 0 0,-104 16-5853 0 0,-70-22 4762 0 0,0 1-528 0 0,-1 0-3553 0 0,-1 1-2031 0 0</inkml:trace>
  <inkml:trace contextRef="#ctx0" brushRef="#br0" timeOffset="776.809">1998 758 7602 0 0,'0'0'3299'0'0,"0"0"-2227"0"0,0 0-470 0 0,0 0 366 0 0,0 0 322 0 0,0 0 48 0 0,0 0-164 0 0,0 0-239 0 0,0 0-210 0 0,0 0-148 0 0,0 0-132 0 0,0 0-104 0 0,33-2-81 0 0,108-7-84 0 0,87-21-2241 0 0,-182 23-2644 0 0,-33 4 1161 0 0,4 2-6934 0 0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17.0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1 759 2705 0 0,'0'0'1499'0'0,"0"0"-450"0"0,0 0 43 0 0,0 0 395 0 0,0 0 312 0 0,0 0 78 0 0,0 0-154 0 0,0 0-244 0 0,0 0-223 0 0,0 0-185 0 0,0 0-179 0 0,0 0-158 0 0,0 0-129 0 0,31-2-98 0 0,98-3-75 0 0,53-7 831 0 0,-35-13-3598 0 0,-147 25 2238 0 0,2-3-6853 0 0,-2 1 2137 0 0,0-1-2462 0 0</inkml:trace>
  <inkml:trace contextRef="#ctx0" brushRef="#br0" timeOffset="237.902">196 508 6913 0 0,'0'0'2674'0'0,"0"0"-1409"0"0,0 0-200 0 0,0 0 290 0 0,0 0 147 0 0,0 0-134 0 0,0 0-253 0 0,0 36-261 0 0,0 112-252 0 0,-4 168 388 0 0,20-247-1889 0 0,8-31-6968 0 0,-21-34 2957 0 0,2-4-1117 0 0</inkml:trace>
  <inkml:trace contextRef="#ctx0" brushRef="#br0" timeOffset="1451.982">1192 567 0 0 0,'0'0'1096'0'0,"0"0"170"0"0,0 0 70 0 0,0 0-16 0 0,0 0-3 0 0,0 0-16 0 0,0 0-35 0 0,0 0-62 0 0,-3-10-50 0 0,-6-30-49 0 0,8 38-917 0 0,0 0 0 0 0,0 0 0 0 0,0 0 0 0 0,-1 0-1 0 0,1 0 1 0 0,-1 1 0 0 0,1-1 0 0 0,-1 0 0 0 0,0 1-1 0 0,0-1 1 0 0,1 1 0 0 0,-1-1 0 0 0,0 1 0 0 0,0 0-1 0 0,0 0 1 0 0,-1 0 0 0 0,1 0 0 0 0,0 0 0 0 0,0 1-1 0 0,-1-1 1 0 0,1 0 0 0 0,0 1 0 0 0,0 0 0 0 0,-1 0-1 0 0,1 0 1 0 0,-1 0 0 0 0,1 0 0 0 0,-2 0-188 0 0,-6 0 104 0 0,0 0 1 0 0,0 1-1 0 0,0 0 0 0 0,0 1 1 0 0,0 0-1 0 0,0 1 1 0 0,1 0-1 0 0,-1 0 0 0 0,1 1 1 0 0,0 0-1 0 0,0 1 1 0 0,0 0-1 0 0,0 0 0 0 0,0 2-104 0 0,-9 4 7 0 0,0 1 0 0 0,1 1-1 0 0,1 1 1 0 0,0 0-1 0 0,0 1 1 0 0,2 1-1 0 0,0 0 1 0 0,1 1 0 0 0,0 1-1 0 0,2 0 1 0 0,0 0-1 0 0,1 1 1 0 0,1 1-1 0 0,-6 16-6 0 0,13-32 4 0 0,1 0-1 0 0,0 1 1 0 0,-1-1-1 0 0,2 0 0 0 0,-1 1 1 0 0,0-1-1 0 0,1 1 0 0 0,0-1 1 0 0,0 1-1 0 0,0-1 0 0 0,0 1 1 0 0,1-1-1 0 0,0 0 1 0 0,0 1-1 0 0,0-1 0 0 0,0 0 1 0 0,1 1-1 0 0,0-1 0 0 0,0 0 1 0 0,0 0-1 0 0,0-1 0 0 0,0 1 1 0 0,1 0-1 0 0,0-1 1 0 0,0 1-1 0 0,0-1 0 0 0,0 0 1 0 0,0 0-1 0 0,1 0 0 0 0,-1 0 1 0 0,1-1-1 0 0,0 1 0 0 0,0-1 1 0 0,0 0-1 0 0,0 0 1 0 0,0 0-1 0 0,0-1 0 0 0,0 0 1 0 0,1 0-1 0 0,-1 0 0 0 0,0 0 1 0 0,4 0-4 0 0,7-1 135 0 0,0-1 0 0 0,0 0 1 0 0,0-1-1 0 0,0-1 0 0 0,-1 0 1 0 0,1-1-1 0 0,-1-1 0 0 0,0 0 0 0 0,0-1 1 0 0,0 0-1 0 0,-1-1 0 0 0,0-1 1 0 0,0 0-1 0 0,-1 0 0 0 0,7-7-135 0 0,9-9 309 0 0,-1-1-1 0 0,-1-1 0 0 0,-1-1 1 0 0,-1-1-1 0 0,18-28-308 0 0,-28 37 122 0 0,-6 8-6 0 0,1 0 0 0 0,-2-1 0 0 0,1 0 0 0 0,-2 0 1 0 0,0 0-1 0 0,0-1 0 0 0,-1 0 0 0 0,3-11-116 0 0,-15 60-18 0 0,2 1 0 0 0,1 0 1 0 0,2 0-1 0 0,1 0 0 0 0,4 25 18 0 0,-2-55-25 0 0,1 0 0 0 0,0 1 0 0 0,0-1 1 0 0,0 0-1 0 0,1 0 0 0 0,0 0 0 0 0,0-1 1 0 0,1 1-1 0 0,0-1 0 0 0,0 1 0 0 0,1-1 0 0 0,-1-1 1 0 0,1 1-1 0 0,1-1 0 0 0,-1 1 0 0 0,1-1 1 0 0,0-1-1 0 0,0 1 0 0 0,2 0 25 0 0,54 11-2670 0 0,-36-18-2872 0 0,-11-6-2751 0 0,-8 4 1417 0 0</inkml:trace>
  <inkml:trace contextRef="#ctx0" brushRef="#br0" timeOffset="1920.943">1781 685 5041 0 0,'0'0'1902'0'0,"0"0"-122"0"0,0 0 58 0 0,0 0 76 0 0,0 0-159 0 0,0 0-306 0 0,0 0-347 0 0,0 0-319 0 0,0 0-242 0 0,0 0-167 0 0,0 0-128 0 0,0 0-88 0 0,0 0-57 0 0,-2 5-26 0 0,-80 247 261 0 0,68-145-388 0 0,15-104 79 0 0,0-1 0 0 0,0 0 0 0 0,1 0 0 0 0,-1 0 0 0 0,0 0 1 0 0,1 0-1 0 0,0 0 0 0 0,-1 0 0 0 0,1-1 0 0 0,0 1 0 0 0,0 0 0 0 0,0-1 0 0 0,0 0 0 0 0,0 1 1 0 0,0-1-1 0 0,0 0 0 0 0,1 0 0 0 0,-1 0 0 0 0,0 0 0 0 0,1-1 0 0 0,-1 1 0 0 0,0-1 1 0 0,1 1-1 0 0,-1-1 0 0 0,1 0 0 0 0,-1 0 0 0 0,1 0 0 0 0,-1 0 0 0 0,1 0 0 0 0,-1-1 1 0 0,0 1-1 0 0,1-1 0 0 0,-1 1 0 0 0,1-1 0 0 0,0-1-27 0 0,12 2 171 0 0,52-30-123 0 0,-43 8-3512 0 0,-21 11-1892 0 0,-6 1-3938 0 0,-1 6 6897 0 0</inkml:trace>
  <inkml:trace contextRef="#ctx0" brushRef="#br0" timeOffset="2164.179">1565 795 5609 0 0,'0'0'1593'0'0,"0"0"23"0"0,0 0 168 0 0,0 0-31 0 0,0 0-369 0 0,0 0-288 0 0,0 0-344 0 0,0 0-272 0 0,0 0-168 0 0,212-3-159 0 0,-183-1-81 0 0,-5 0-136 0 0,4 1-225 0 0,-2-1-415 0 0,-2 0-664 0 0,-4 1-1169 0 0,-5-1-2176 0 0,-2 4-2216 0 0</inkml:trace>
  <inkml:trace contextRef="#ctx0" brushRef="#br0" timeOffset="5082.352">2180 707 0 0 0,'0'0'878'0'0,"0"0"262"0"0,0 0 115 0 0,0 0-87 0 0,0 0-201 0 0,0 0-150 0 0,0 0-55 0 0,0 0 6 0 0,0 0 29 0 0,0 0-40 0 0,0 0-72 0 0,10 3-37 0 0,125 23 3727 0 0,-112-27-3924 0 0,1-1 0 0 0,-1-2 0 0 0,0 0 0 0 0,0-1 0 0 0,0-2 0 0 0,-1 0 0 0 0,0-2 0 0 0,0 0 0 0 0,-1-1 0 0 0,18-13-451 0 0,-31 20 71 0 0,-1-1 0 0 0,-1 0 1 0 0,1 0-1 0 0,-1-1 0 0 0,1 0 1 0 0,-1 0-1 0 0,0 0 0 0 0,-1-1 0 0 0,0 0 1 0 0,0 0-1 0 0,0 0 0 0 0,0-1 1 0 0,-1 0-1 0 0,0 1 0 0 0,-1-2 1 0 0,1 1-1 0 0,-1 0 0 0 0,-1-1 0 0 0,1 1 1 0 0,-1-1-1 0 0,-1 0 0 0 0,1 0 1 0 0,-1 1-1 0 0,-1-8-71 0 0,-1 11-19 0 0,-1 0 1 0 0,0 0-1 0 0,0 0 1 0 0,0 0-1 0 0,0 0 0 0 0,-1 1 1 0 0,0-1-1 0 0,0 1 1 0 0,0 0-1 0 0,0-1 1 0 0,0 1-1 0 0,-1 0 0 0 0,1 1 1 0 0,-1-1-1 0 0,0 1 1 0 0,1 0-1 0 0,-1 0 1 0 0,-1 0-1 0 0,1 0 1 0 0,0 0-1 0 0,0 1 0 0 0,0 0 1 0 0,-1 0-1 0 0,1 0 1 0 0,-1 1-1 0 0,-1-1 19 0 0,-9-2-83 0 0,0 0-1 0 0,0 1 1 0 0,0 0 0 0 0,-1 1-1 0 0,1 1 1 0 0,0 1 0 0 0,0 0-1 0 0,-1 1 1 0 0,1 0 0 0 0,0 2-1 0 0,0-1 1 0 0,1 2 0 0 0,-1 0-1 0 0,-8 5 84 0 0,5-2-13 0 0,-1 1 0 0 0,2 1 0 0 0,-1 1 0 0 0,1 0 0 0 0,1 1 0 0 0,0 1 0 0 0,1 1-1 0 0,0 0 1 0 0,-5 8 13 0 0,15-16 13 0 0,-1 1 0 0 0,2-1 0 0 0,-1 1-1 0 0,1 1 1 0 0,0-1 0 0 0,0 1 0 0 0,1-1-1 0 0,0 1 1 0 0,0 0 0 0 0,1 0 0 0 0,0 0-1 0 0,0 1 1 0 0,1-1 0 0 0,0 0 0 0 0,1 1-1 0 0,0-1 1 0 0,0 0 0 0 0,1 1-1 0 0,0-1 1 0 0,0 0 0 0 0,1 0 0 0 0,0 1-1 0 0,0-1 1 0 0,1 0-13 0 0,2 4 89 0 0,-1-1 0 0 0,2 1 0 0 0,0-1 0 0 0,0 0 0 0 0,1 0 0 0 0,0-1 0 0 0,1 0 0 0 0,0 0 0 0 0,0-1 0 0 0,1 0 0 0 0,0-1 0 0 0,1 0 0 0 0,0 0 0 0 0,0-1 0 0 0,1 0 0 0 0,0-1 0 0 0,0 0 0 0 0,1 0 0 0 0,-1-2 0 0 0,1 1 0 0 0,0-1 0 0 0,0-1 0 0 0,1 0 0 0 0,-1-1 0 0 0,1-1 0 0 0,3 1-89 0 0,3-1 117 0 0,1 0-1 0 0,0-1 1 0 0,0-1 0 0 0,0-1-1 0 0,-1 0 1 0 0,1-2-1 0 0,-1 0 1 0 0,0-2 0 0 0,10-3-117 0 0,65-48-452 0 0,-73 28-3299 0 0,-11-6-5373 0 0,-9 30-689 0 0</inkml:trace>
  <inkml:trace contextRef="#ctx0" brushRef="#br0" timeOffset="5722.968">2243 225 920 0 0,'0'0'1135'0'0,"0"0"-92"0"0,0 0 180 0 0,0 0 272 0 0,0 0 192 0 0,0 0-29 0 0,0 0-138 0 0,0 0-154 0 0,0 0-158 0 0,0 0-133 0 0,0 0-148 0 0,0 0-146 0 0,0 0-89 0 0,15-8-58 0 0,47-26-53 0 0,-5-23 1010 0 0,43-68-913 0 0,-97 125-703 0 0,0 0 0 0 0,0 0 0 0 0,1 0 0 0 0,-1 1 0 0 0,0-1 0 0 0,0 1 0 0 0,1 0 1 0 0,-1 0-1 0 0,0 0 0 0 0,0 1 0 0 0,0-1 0 0 0,0 1 0 0 0,-1 0 0 0 0,1-1 0 0 0,0 1 0 0 0,-1 0 0 0 0,1 1 1 0 0,-1-1-1 0 0,0 0 0 0 0,1 1 0 0 0,-1-1 0 0 0,0 1 0 0 0,-1 0 0 0 0,1 0 0 0 0,0 0 0 0 0,-1 0 1 0 0,1 1 24 0 0,76 157 554 0 0,-31-94-1790 0 0,-28-49-2330 0 0,4-1-4088 0 0,-17-12 14 0 0</inkml:trace>
  <inkml:trace contextRef="#ctx0" brushRef="#br0" timeOffset="6602.11">3025 670 96 0 0,'0'0'2418'0'0,"0"0"-767"0"0,0 0-157 0 0,0 0 225 0 0,0 0 176 0 0,0 0-10 0 0,0 0-203 0 0,0 0-332 0 0,0 0-351 0 0,0 0-282 0 0,0 0-207 0 0,0 0-164 0 0,0 0-106 0 0,-1 16 335 0 0,-44 126 548 0 0,5 53-1124 0 0,39-193 8 0 0,1 0 0 0 0,-1 1 1 0 0,1-1-1 0 0,0 0 0 0 0,0 1 1 0 0,0-1-1 0 0,1 0 0 0 0,-1 0 1 0 0,0 1-1 0 0,1-1 0 0 0,-1 0 1 0 0,1 0-1 0 0,0 0 0 0 0,0 0 0 0 0,0 0 1 0 0,0 0-1 0 0,0 0 0 0 0,0 0 1 0 0,1 0-1 0 0,-1 0 0 0 0,1-1 1 0 0,-1 1-1 0 0,1 0 0 0 0,-1-1 1 0 0,1 1-1 0 0,0-1 0 0 0,0 0 1 0 0,0 1-1 0 0,0-1 0 0 0,0 0 1 0 0,0 0-1 0 0,0-1 0 0 0,0 1 1 0 0,0 0-1 0 0,0-1 0 0 0,1 1 1 0 0,-1-1-1 0 0,0 1 0 0 0,0-1 0 0 0,1 0 1 0 0,-1 0-1 0 0,0 0 0 0 0,2-1-7 0 0,79-12 519 0 0,-78 11-716 0 0,31-18-1681 0 0,-33 9-3696 0 0,-10-2-5118 0 0,3 10 9501 0 0</inkml:trace>
  <inkml:trace contextRef="#ctx0" brushRef="#br0" timeOffset="6818.363">2756 803 1448 0 0,'0'0'3880'0'0,"0"0"-2064"0"0,0 0-628 0 0,0 0 163 0 0,0 0 147 0 0,0 0-131 0 0,0 0-263 0 0,0 0-264 0 0,0 0-195 0 0,0 0-153 0 0,0 0-107 0 0,35 3-117 0 0,109 9-102 0 0,-24-8-431 0 0,-66-11-2646 0 0,-44 6 2007 0 0,11-4-3841 0 0,-5-1-2878 0 0</inkml:trace>
</inkml:ink>
</file>

<file path=ppt/ink/ink3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7.8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5505 0 0,'0'0'2707'0'0,"0"0"-1538"0"0,0 0-512 0 0,0 0 198 0 0,0 0 367 0 0,0 0 295 0 0,0 0 42 0 0,0 0-182 0 0,0 0-249 0 0,0 0-221 0 0,0 0-195 0 0,33 0-155 0 0,108-1-127 0 0,10-20 258 0 0,28-5-1363 0 0,-159 24-58 0 0,17-2-1388 0 0,-12 3-3592 0 0,-9 1-5075 0 0</inkml:trace>
</inkml:ink>
</file>

<file path=ppt/ink/ink3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6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 2328 0 0,'0'0'1798'0'0,"0"0"-663"0"0,0 0-185 0 0,0 0 119 0 0,0 0 163 0 0,0 0 63 0 0,0 0-141 0 0,0 0-274 0 0,0 0-278 0 0,0 0-186 0 0,0 0-59 0 0,0 0 33 0 0,0 0 80 0 0,1 12 22 0 0,10 185 1765 0 0,-7 21-1552 0 0,-26-144-2017 0 0,21-71 356 0 0,-1-6-10126 0 0,1 0 8982 0 0,1 2 20 0 0</inkml:trace>
  <inkml:trace contextRef="#ctx0" brushRef="#br0" timeOffset="376.256">0 27 2897 0 0,'0'0'1475'0'0,"0"0"-403"0"0,0 0-64 0 0,0 0 136 0 0,0 0 134 0 0,0 0 8 0 0,0 0-94 0 0,0 0-104 0 0,0 0-65 0 0,0 0-43 0 0,0 0-78 0 0,0 0-72 0 0,30-3-77 0 0,93-10-97 0 0,160 3 1546 0 0,-268 10-2581 0 0,0 1 0 0 0,0 0 0 0 0,1 2 0 0 0,-1-1 0 0 0,0 2 0 0 0,0 0 0 0 0,-1 1 0 0 0,11 4 379 0 0,-15 2-4776 0 0,-8-3-2364 0 0,-2-5 2302 0 0</inkml:trace>
  <inkml:trace contextRef="#ctx0" brushRef="#br0" timeOffset="615.834">28 531 4337 0 0,'0'0'2705'0'0,"0"0"-1457"0"0,0 0-239 0 0,0 0 326 0 0,0 0 259 0 0,0 0 28 0 0,0 0-133 0 0,0 0-184 0 0,0 0-197 0 0,30-4-211 0 0,98-15-209 0 0,98-9 149 0 0,-180 22-2911 0 0,-16 1-6292 0 0,-19 5-1368 0 0</inkml:trace>
  <inkml:trace contextRef="#ctx0" brushRef="#br0" timeOffset="1453.176">635 594 112 0 0,'0'0'1288'0'0,"0"0"-877"0"0,0 0-92 0 0,0 0 298 0 0,0 0 298 0 0,0 0 204 0 0,0 0 32 0 0,0 0-112 0 0,0 0-172 0 0,0 0-159 0 0,0 0-108 0 0,0 0-75 0 0,-2 19 20 0 0,-1 4-255 0 0,-2 11-24 0 0,1 4 5275 0 0,2-90-579 0 0,9-77-3816 0 0,-4 114-1139 0 0,1 0 0 0 0,0 0 0 0 0,1 0-1 0 0,1 1 1 0 0,0 0 0 0 0,1 0 0 0 0,0 0 0 0 0,1 1 0 0 0,1 0 0 0 0,0 1 0 0 0,9-10-7 0 0,-18 22-75 0 0,1-1-1 0 0,0 0 1 0 0,-1 0 0 0 0,1 1 0 0 0,0-1 0 0 0,-1 1 0 0 0,1-1 0 0 0,0 0-1 0 0,0 1 1 0 0,-1 0 0 0 0,1-1 0 0 0,0 1 0 0 0,0-1 0 0 0,0 1-1 0 0,0 0 1 0 0,-1-1 0 0 0,1 1 0 0 0,0 0 0 0 0,0 0 0 0 0,0 0 0 0 0,0 0-1 0 0,0 0 1 0 0,0 0 0 0 0,0 0 0 0 0,0 0 0 0 0,0 0 0 0 0,-1 0-1 0 0,1 1 1 0 0,0-1 0 0 0,0 0 0 0 0,0 1 0 0 0,0-1 0 0 0,0 0 0 0 0,-1 1-1 0 0,1-1 1 0 0,0 1 0 0 0,0-1 0 0 0,0 1 75 0 0,14 17-8008 0 0,-12-14 4927 0 0,-1 0-5471 0 0</inkml:trace>
  <inkml:trace contextRef="#ctx0" brushRef="#br0" timeOffset="1823.545">952 428 4585 0 0,'0'0'1211'0'0,"0"0"-367"0"0,0 0-17 0 0,0 0 220 0 0,0 0 101 0 0,0 0-77 0 0,0 0-244 0 0,0 0-292 0 0,0 0-257 0 0,0 0-171 0 0,0 0-79 0 0,0 0-36 0 0,0 0-3 0 0,-12 29-1 0 0,-37 91 12 0 0,39-74 17 0 0,13-43-11 0 0,0 0 143 0 0,0-1-1 0 0,1 1 1 0 0,-1-1 0 0 0,1 0 0 0 0,-1 0-1 0 0,1-1 1 0 0,0 1 0 0 0,-1-1 0 0 0,1 0-1 0 0,0 0 1 0 0,0 0 0 0 0,0 0 0 0 0,0-1-1 0 0,0 1 1 0 0,0-1 0 0 0,0 0 0 0 0,0 0-1 0 0,0-1 1 0 0,0 1 0 0 0,0-1-1 0 0,0 0 1 0 0,0 0 0 0 0,0 0 0 0 0,-1-1-1 0 0,1 1 1 0 0,0-1 0 0 0,-1 0 0 0 0,1 0-1 0 0,-1 0 1 0 0,0 0 0 0 0,1-1 0 0 0,-1 1-1 0 0,0-1 1 0 0,-1 0 0 0 0,1 0-1 0 0,1-2-148 0 0,4-2 140 0 0,-1-1 0 0 0,0 0 0 0 0,0-1 0 0 0,-1 1 0 0 0,0-1 0 0 0,-1-1 0 0 0,0 1-1 0 0,0-1 1 0 0,-1 0 0 0 0,0 0 0 0 0,-1 0 0 0 0,0 0 0 0 0,-1-1 0 0 0,0 1 0 0 0,0-1-1 0 0,-1 1 1 0 0,-1-2-140 0 0,0 11-44 0 0,0-1 0 0 0,0 1 0 0 0,-1 0 0 0 0,1-1 0 0 0,0 1 0 0 0,-1-1 0 0 0,0 1 0 0 0,1 0-1 0 0,-1-1 1 0 0,0 1 0 0 0,1 0 0 0 0,-1 0 0 0 0,0 0 0 0 0,0-1 0 0 0,0 1 0 0 0,0 0 0 0 0,0 0 0 0 0,-1 0 0 0 0,1 1-1 0 0,0-1 1 0 0,0 0 0 0 0,-1 0 0 0 0,1 1 0 0 0,0-1 0 0 0,-1 1 0 0 0,1-1 0 0 0,0 1 0 0 0,-1-1 0 0 0,1 1 0 0 0,-1 0-1 0 0,1 0 1 0 0,-1 0 0 0 0,1-1 0 0 0,-1 2 0 0 0,1-1 0 0 0,0 0 0 0 0,-1 0 0 0 0,1 0 0 0 0,-1 1 0 0 0,0-1 44 0 0,-60 16-7867 0 0,46-8 2546 0 0,2 0 40 0 0</inkml:trace>
  <inkml:trace contextRef="#ctx0" brushRef="#br0" timeOffset="2284.467">1362 413 1928 0 0,'0'0'741'0'0,"0"0"-173"0"0,0 0 149 0 0,0 0 318 0 0,0 0 263 0 0,0 0 19 0 0,0 0-126 0 0,0 0-227 0 0,0 0-275 0 0,0 0-213 0 0,0 0-148 0 0,0 0-136 0 0,-26 22-127 0 0,-81 66-77 0 0,79-49-32 0 0,29-33 28 0 0,1-2 119 0 0,0 0-1 0 0,0 1 0 0 0,1-1 1 0 0,-1-1-1 0 0,1 1 1 0 0,0 0-1 0 0,0-1 1 0 0,0 1-1 0 0,1-1 0 0 0,-1 0 1 0 0,1 0-1 0 0,0 0 1 0 0,0-1-1 0 0,0 1 1 0 0,0-1-1 0 0,0 0 1 0 0,0 0-1 0 0,0 0 0 0 0,1-1 1 0 0,-1 1-1 0 0,1-1 1 0 0,-1 0-1 0 0,1-1 1 0 0,0 1-1 0 0,-1-1 1 0 0,1 0-1 0 0,0 0 0 0 0,-1 0 1 0 0,1 0-1 0 0,0-1 1 0 0,-1 0-1 0 0,4-1-102 0 0,3 0 347 0 0,-1 0 0 0 0,0-1 0 0 0,0 0 0 0 0,0 0 0 0 0,0-1 0 0 0,-1-1-1 0 0,1 1 1 0 0,-1-2 0 0 0,0 1 0 0 0,0-1 0 0 0,-1-1 0 0 0,0 1 0 0 0,0-1 0 0 0,-1-1 0 0 0,1 1 0 0 0,3-7-347 0 0,94-144 1469 0 0,-99 148-1502 0 0,0 0-1 0 0,0-1 1 0 0,-1 1-1 0 0,-1-1 0 0 0,1 0 1 0 0,-2 0-1 0 0,0 0 1 0 0,0 0-1 0 0,-1-1 0 0 0,0 1 1 0 0,-1-1-1 0 0,0 1 1 0 0,-1-1-1 0 0,-1 0 0 0 0,1 1 1 0 0,-3-10 33 0 0,0 17-138 0 0,1 0 0 0 0,-1-1 0 0 0,1 2 0 0 0,-1-1 0 0 0,0 0 0 0 0,-1 0 0 0 0,1 1-1 0 0,-1 0 1 0 0,1 0 0 0 0,-1 0 0 0 0,0 0 0 0 0,0 0 0 0 0,0 1 0 0 0,0 0 0 0 0,-1 0 0 0 0,1 0 0 0 0,-1 0 0 0 0,1 1 0 0 0,-1 0 0 0 0,0 0 0 0 0,1 0 0 0 0,-1 0 0 0 0,0 1 0 0 0,0-1 0 0 0,0 1 0 0 0,0 1 0 0 0,1-1 0 0 0,-1 1 0 0 0,0 0-1 0 0,0 0 1 0 0,1 0 0 0 0,-1 0 0 0 0,1 1 0 0 0,-1 0 0 0 0,1 0 0 0 0,0 0 0 0 0,-1 0 0 0 0,1 1 0 0 0,-3 3 138 0 0,-3-1-112 0 0,0 1 0 0 0,0 1 0 0 0,1 0 0 0 0,0 1 1 0 0,0-1-1 0 0,1 2 0 0 0,0-1 0 0 0,1 1 0 0 0,0 0 0 0 0,0 1 0 0 0,1-1 0 0 0,0 1 0 0 0,0 1 1 0 0,1-1-1 0 0,1 1 0 0 0,0 0 0 0 0,0 0 0 0 0,1 0 0 0 0,0 1 0 0 0,0 5 112 0 0,3-10 27 0 0,0 0 0 0 0,0 0 0 0 0,0 0 0 0 0,1 0 0 0 0,0 0 0 0 0,0 0 0 0 0,0 0 0 0 0,1-1 0 0 0,0 1 0 0 0,1-1 0 0 0,-1 1 0 0 0,1-1 0 0 0,1 0 0 0 0,-1 0 0 0 0,1 0 0 0 0,0 0 0 0 0,0-1 0 0 0,1 1 0 0 0,-1-1-1 0 0,1 0 1 0 0,0-1 0 0 0,1 1 0 0 0,2 1-27 0 0,6 4 80 0 0,1-1 0 0 0,1 0 0 0 0,0-1 0 0 0,0 0 0 0 0,1-2 0 0 0,0 0 0 0 0,0 0-1 0 0,0-2 1 0 0,1 0 0 0 0,-1-1 0 0 0,3-1-80 0 0,72 4-6572 0 0,-76-6-1931 0 0</inkml:trace>
</inkml:ink>
</file>

<file path=ppt/ink/ink3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31.4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8514 0 0,'0'0'1229'0'0,"0"0"-391"0"0,0 0-329 0 0,0 0-34 0 0,0 0 129 0 0,0 0 135 0 0,0 0 87 0 0,0 0-34 0 0,0 0-157 0 0,0 0-202 0 0,-6 24-184 0 0,-45 158 30 0 0,42-154-948 0 0,-17 59 1484 0 0,19-58-4082 0 0,2 0-4035 0 0,4-25 1603 0 0</inkml:trace>
</inkml:ink>
</file>

<file path=ppt/ink/ink3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31.7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184 174 3689 0 0,'0'0'699'0'0,"0"0"235"0"0,0 0 360 0 0,0 0 296 0 0,-4 32 89 0 0,-14 102-88 0 0,-19 241 2104 0 0,17-232-6307 0 0,12-121-952 0 0,1-11-3452 0 0,4-10 5037 0 0</inkml:trace>
  <inkml:trace contextRef="#ctx0" brushRef="#br0" timeOffset="479.919">0 26 1936 0 0,'0'0'4000'0'0,"0"0"-2657"0"0,0 0-762 0 0,0 0-2 0 0,0 0 65 0 0,0 0 44 0 0,0 0-27 0 0,0 0-53 0 0,35-5-23 0 0,110-15-13 0 0,-56 29 278 0 0,-73-3-646 0 0,5 0 27 0 0,0 1 0 0 0,-1 1 0 0 0,1 1 0 0 0,-2 0 0 0 0,1 2-1 0 0,-2 0 1 0 0,1 1 0 0 0,-1 1 0 0 0,-1 0 0 0 0,-1 2 0 0 0,0 0 0 0 0,5 6-231 0 0,-18-17 37 0 0,-1-1 1 0 0,1 1-1 0 0,-1 0 0 0 0,1 0 0 0 0,-1 0 1 0 0,0 0-1 0 0,-1 0 0 0 0,1 1 0 0 0,-1-1 1 0 0,0 0-1 0 0,0 1 0 0 0,0-1 0 0 0,0 1 1 0 0,-1-1-1 0 0,0 1 0 0 0,0-1 1 0 0,0 1-1 0 0,0-1 0 0 0,-1 1 0 0 0,0-1 1 0 0,0 1-1 0 0,0-1 0 0 0,0 1 0 0 0,-1-1 1 0 0,0 0-1 0 0,0 0 0 0 0,0 0 0 0 0,0 0 1 0 0,0 0-1 0 0,-1 0 0 0 0,0-1 0 0 0,0 1 1 0 0,-2 1-38 0 0,-14 12 64 0 0,0 0-1 0 0,0-2 1 0 0,-2-1 0 0 0,0 0 0 0 0,-1-1 0 0 0,-17 7-64 0 0,-12 7 63 0 0,25-13-14 0 0,17-10-4 0 0,-1 1 1 0 0,1 0-1 0 0,0 0 1 0 0,0 1-1 0 0,1 0 0 0 0,0 1 1 0 0,0 0-1 0 0,0 0 1 0 0,1 1-1 0 0,-2 2-45 0 0,8-8 9 0 0,0 0-1 0 0,0 0 1 0 0,0 0 0 0 0,1-1-1 0 0,-1 1 1 0 0,1 0-1 0 0,0 0 1 0 0,-1 0 0 0 0,1 0-1 0 0,0 0 1 0 0,0 0-1 0 0,0 0 1 0 0,1 0 0 0 0,-1 0-1 0 0,0 0 1 0 0,1 0-1 0 0,-1 0 1 0 0,1 0 0 0 0,0 0-1 0 0,-1-1 1 0 0,1 1-1 0 0,0 0 1 0 0,0 0 0 0 0,0-1-1 0 0,0 1 1 0 0,1 0-1 0 0,-1-1 1 0 0,0 0 0 0 0,1 1-1 0 0,-1-1 1 0 0,1 0-1 0 0,-1 1 1 0 0,2-1-9 0 0,55 35 672 0 0,64 7 710 0 0,39 21 18 0 0,-129-38-905 0 0,-41-27-2115 0 0,0 1-2181 0 0,6-6-3935 0 0,3 6-1541 0 0</inkml:trace>
</inkml:ink>
</file>

<file path=ppt/ink/ink3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07.3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1 0 0 0,'0'0'830'0'0,"0"0"-60"0"0,0 0 71 0 0,0 0 129 0 0,0 0 101 0 0,0 0 8 0 0,0 0-89 0 0,0 0-155 0 0,0 0-181 0 0,0 0-144 0 0,11 29 3075 0 0,-10-26-3325 0 0,1 1 0 0 0,-1-1 1 0 0,0 0-1 0 0,-1 1 0 0 0,1-1 1 0 0,0 0-1 0 0,-1 1 1 0 0,0-1-1 0 0,0 1 0 0 0,0-1 1 0 0,0 1-1 0 0,-1-1 0 0 0,1 0 1 0 0,-1 1-1 0 0,0-1 1 0 0,0 0-1 0 0,0 1 0 0 0,0-1 1 0 0,-1 1-261 0 0,-62 83 1717 0 0,-122 64-718 0 0,171-143-1588 0 0,19-15-2971 0 0,20-19-5630 0 0,-14 18 2731 0 0</inkml:trace>
</inkml:ink>
</file>

<file path=ppt/ink/ink3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16.3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241 646 0 0 0,'0'0'624'0'0,"0"0"600"0"0,0 0 106 0 0,0 0-91 0 0,0 0-124 0 0,0 0-83 0 0,1-7-34 0 0,0-30 1035 0 0,-1 36-1022 0 0,0 1-35 0 0,0 0-77 0 0,-3 0 1853 0 0,-15 2-2422 0 0,-55 63-343 0 0,46-36-30 0 0,12-15 5 0 0,1 0 1 0 0,1 1-1 0 0,0 1 0 0 0,1 0 0 0 0,0 1 0 0 0,1 1 1 0 0,2-1-1 0 0,-1 2 0 0 0,0 4 38 0 0,9-20 15 0 0,1-1 0 0 0,-1 1 0 0 0,1-1-1 0 0,0 1 1 0 0,0-1 0 0 0,0 1 0 0 0,0-1 0 0 0,0 1-1 0 0,0-1 1 0 0,1 1 0 0 0,-1-1 0 0 0,1 1 0 0 0,0-1-1 0 0,-1 1 1 0 0,1-1 0 0 0,0 0 0 0 0,1 0 0 0 0,-1 1-1 0 0,0-1 1 0 0,1 0 0 0 0,-1 0 0 0 0,1 0-1 0 0,0 0 1 0 0,-1-1 0 0 0,1 1 0 0 0,0 0 0 0 0,0-1-1 0 0,0 1 1 0 0,0-1 0 0 0,0 0 0 0 0,1 0 0 0 0,-1 0-1 0 0,0 0 1 0 0,1 0 0 0 0,-1 0 0 0 0,0 0 0 0 0,1-1-1 0 0,-1 1 1 0 0,1-1 0 0 0,-1 0 0 0 0,1 0 0 0 0,-1 0-1 0 0,1 0 1 0 0,-1 0 0 0 0,1 0 0 0 0,-1-1 0 0 0,1 1-1 0 0,-1-1 1 0 0,1 0 0 0 0,-1 0 0 0 0,0 1 0 0 0,1-2-1 0 0,-1 1 1 0 0,2-1-15 0 0,21-7 358 0 0,0-1 0 0 0,0-2 0 0 0,-2 0 0 0 0,1-1 0 0 0,-1-1 1 0 0,-1-2-1 0 0,-1 0 0 0 0,17-17-358 0 0,-9 9 164 0 0,-2 0-1 0 0,0-2 1 0 0,-2-1 0 0 0,-1-1 0 0 0,-1-1 0 0 0,-2-1 0 0 0,-1-1 0 0 0,2-7-164 0 0,-9 16 30 0 0,-1 0 1 0 0,-1-1 0 0 0,-1-1 0 0 0,-2 0 0 0 0,0 0 0 0 0,-1-1-1 0 0,-1 0 1 0 0,-2 0 0 0 0,1-20-31 0 0,-20-112-770 0 0,13 150 698 0 0,0 0 1 0 0,-1 0-1 0 0,0 1 1 0 0,0-1-1 0 0,0 1 0 0 0,-1-1 1 0 0,0 1-1 0 0,0 0 1 0 0,-1 1-1 0 0,1-1 0 0 0,-1 1 1 0 0,0 0-1 0 0,-1 0 1 0 0,1 0-1 0 0,-1 1 1 0 0,0-1-1 0 0,0 2 0 0 0,-1-1 1 0 0,1 1-1 0 0,-6-2 72 0 0,5 2-17 0 0,-1 2-1 0 0,0-1 1 0 0,1 1-1 0 0,-1 0 1 0 0,0 1-1 0 0,0-1 1 0 0,0 2-1 0 0,0-1 1 0 0,1 1-1 0 0,-1 0 1 0 0,0 1-1 0 0,0 0 1 0 0,1 0-1 0 0,-1 0 1 0 0,1 1-1 0 0,0 1 1 0 0,0-1-1 0 0,0 1 1 0 0,0 0 0 0 0,1 0-1 0 0,-1 1 1 0 0,1 0-1 0 0,0 0 1 0 0,1 1-1 0 0,-1-1 1 0 0,1 1-1 0 0,0 0 1 0 0,1 1-1 0 0,-1-1 1 0 0,1 1-1 0 0,0 0 1 0 0,1 0-1 0 0,0 0 1 0 0,0 1-1 0 0,0-1 1 0 0,0 5 17 0 0,-3 3 72 0 0,0 1 1 0 0,1 0 0 0 0,1 0-1 0 0,1 0 1 0 0,0 1 0 0 0,1 0-1 0 0,0-1 1 0 0,2 1 0 0 0,0 0-1 0 0,1-1 1 0 0,0 1 0 0 0,1 0-1 0 0,2-1 1 0 0,-1 1 0 0 0,2-1-1 0 0,0 0 1 0 0,1-1-1 0 0,0 1 1 0 0,1-1 0 0 0,1 0-1 0 0,4 5-72 0 0,8 5 318 0 0,2 0 0 0 0,0-2 0 0 0,2 0 0 0 0,0-2 0 0 0,1 0 0 0 0,2-2 0 0 0,0-1 0 0 0,24 12-318 0 0,-9-3 500 0 0,90 35 479 0 0,-128-61-1108 0 0,-1-5-11103 0 0,-3 0 225 0 0</inkml:trace>
  <inkml:trace contextRef="#ctx0" brushRef="#br0" timeOffset="1524.076">1055 763 0 0 0,'0'0'393'0'0,"0"0"484"0"0,0 0 250 0 0,0 0 119 0 0,0 0 60 0 0,0 0-11 0 0,0 0-29 0 0,0 0-23 0 0,12-3 1 0 0,35-7 48 0 0,-46 10-1214 0 0,0 0 0 0 0,0 0-1 0 0,0 0 1 0 0,0 0 0 0 0,0 1 0 0 0,0-1-1 0 0,-1 0 1 0 0,1 1 0 0 0,0-1-1 0 0,0 1 1 0 0,0-1 0 0 0,0 1 0 0 0,-1-1-1 0 0,1 1 1 0 0,0-1 0 0 0,-1 1 0 0 0,1 0-1 0 0,0-1 1 0 0,-1 1 0 0 0,1 0 0 0 0,-1 0-1 0 0,1-1 1 0 0,-1 1 0 0 0,1 0 0 0 0,-1 0-1 0 0,1 0 1 0 0,-1 0 0 0 0,0-1-1 0 0,0 1 1 0 0,1 0 0 0 0,-1 0 0 0 0,0 0-1 0 0,0 0 1 0 0,0 0 0 0 0,0 0 0 0 0,0 0-1 0 0,0 0 1 0 0,0 0 0 0 0,-1 0 0 0 0,1 0-1 0 0,0-1 1 0 0,0 1 0 0 0,-1 0 0 0 0,1 0-1 0 0,0 0-77 0 0,-1 3 327 0 0,1 9-38 0 0,-1 0 1 0 0,-1 0-1 0 0,0 0 0 0 0,-1 0 1 0 0,0-1-1 0 0,-1 1 0 0 0,-1-1 1 0 0,0 0-1 0 0,0 0 0 0 0,-1-1 1 0 0,-1 1-1 0 0,0-1 0 0 0,0-1 1 0 0,-1 1-1 0 0,0-1 0 0 0,-4 2-289 0 0,-43 38-2463 0 0,-7-9-4400 0 0,45-33-3554 0 0</inkml:trace>
</inkml:ink>
</file>

<file path=ppt/ink/ink3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31.8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90 8978 0 0,'0'0'932'0'0,"0"0"-112"0"0,0 0-126 0 0,0 0 87 0 0,0 0 191 0 0,0 0 171 0 0,0 0 70 0 0,0 0-88 0 0,0 0-231 0 0,0 0-290 0 0,0 0-259 0 0,0-3-250 0 0,0-6-108 0 0,0 25-4 0 0,0 29 104 0 0,0 294 943 0 0,0 170-2560 0 0,-6-441-1437 0 0,-10-28-5959 0 0,12-32 2666 0 0</inkml:trace>
  <inkml:trace contextRef="#ctx0" brushRef="#br0" timeOffset="448.858">0 24 11378 0 0,'0'0'1019'0'0,"0"0"-368"0"0,0 0-317 0 0,0 0-77 0 0,0 0 20 0 0,0 0 55 0 0,0 0 72 0 0,0 0 57 0 0,0 0 21 0 0,32 2-34 0 0,102 11-57 0 0,-42 16 26 0 0,-70-18-328 0 0,2-2-36 0 0,0 2 1 0 0,-1 1 0 0 0,-1 1 0 0 0,0 1 0 0 0,0 1 0 0 0,-2 0 0 0 0,0 2 0 0 0,0 0 0 0 0,-2 2-1 0 0,5 5-53 0 0,-19-18 39 0 0,0-1-1 0 0,-1 1 1 0 0,1 0-1 0 0,-1 1 1 0 0,0-1-1 0 0,-1 1 1 0 0,0-1-1 0 0,0 1 0 0 0,0 0 1 0 0,-1-1-1 0 0,1 1 1 0 0,-2 0-1 0 0,1 0 1 0 0,-1 0-1 0 0,0 0 1 0 0,-1 0-1 0 0,1 0 0 0 0,-1 0 1 0 0,-1 0-1 0 0,1 0 1 0 0,-1-1-1 0 0,0 1 1 0 0,-2 1-39 0 0,-4 11 169 0 0,-1 0 1 0 0,-2-1 0 0 0,1-1 0 0 0,-2 0-1 0 0,-1 0 1 0 0,0-1 0 0 0,-3 2-170 0 0,-94 123 871 0 0,107-137-866 0 0,0 1 1 0 0,0-1 0 0 0,1 0-1 0 0,-1 1 1 0 0,1-1 0 0 0,0 1 0 0 0,0 0-1 0 0,1 0 1 0 0,-1 0 0 0 0,1 0-1 0 0,0 0 1 0 0,1 0 0 0 0,-1 0-1 0 0,1 0 1 0 0,0 0 0 0 0,0 0-1 0 0,1 0 1 0 0,-1 0 0 0 0,1 0-1 0 0,0 0 1 0 0,0 0 0 0 0,1 0 0 0 0,0 0-1 0 0,0 0 1 0 0,0-1 0 0 0,0 1-1 0 0,1-1 1 0 0,-1 1 0 0 0,1-1-1 0 0,1 1-5 0 0,4 2 41 0 0,0-1 0 0 0,1 1 0 0 0,0-2-1 0 0,0 1 1 0 0,0-1 0 0 0,0 0-1 0 0,1-1 1 0 0,0 0 0 0 0,0-1 0 0 0,0 0-1 0 0,0 0 1 0 0,1-1 0 0 0,-1-1-1 0 0,1 1 1 0 0,-1-2 0 0 0,2 1-41 0 0,66 0-3721 0 0,-70-1 2979 0 0,8-3-8093 0 0,-11 3 889 0 0</inkml:trace>
  <inkml:trace contextRef="#ctx0" brushRef="#br0" timeOffset="780.213">998 543 6993 0 0,'0'0'1370'0'0,"0"0"-219"0"0,0 0-40 0 0,0 0 61 0 0,0 0 0 0 0,0 0-130 0 0,0 0-183 0 0,0 0-175 0 0,0 0-156 0 0,0 0-148 0 0,0 0-128 0 0,0 0-97 0 0,-20 35-46 0 0,-60 106-11 0 0,78-138-90 0 0,0 0 0 0 0,0 0-1 0 0,0 0 1 0 0,0 0 0 0 0,0 0 0 0 0,0 0 0 0 0,1 1 0 0 0,0-1 0 0 0,0 1 0 0 0,0-1 0 0 0,0 1 0 0 0,0-1 0 0 0,1 1 0 0 0,-1-1 0 0 0,1 1 0 0 0,0 0 0 0 0,0-1 0 0 0,0 1 0 0 0,1 0 0 0 0,-1 0-8 0 0,3 5 41 0 0,-1-2 42 0 0,1 0 1 0 0,0-1 0 0 0,0 1-1 0 0,1-1 1 0 0,0 0 0 0 0,0 0-1 0 0,0 0 1 0 0,1-1 0 0 0,0 1 0 0 0,0-1-1 0 0,0 0 1 0 0,1 0 0 0 0,-1-1-1 0 0,1 0 1 0 0,0 0 0 0 0,0 0-1 0 0,1-1 1 0 0,-1 0 0 0 0,1 0-1 0 0,0 0 1 0 0,0-1 0 0 0,0 0-1 0 0,0-1 1 0 0,0 1 0 0 0,0-1-1 0 0,0-1 1 0 0,0 1 0 0 0,1-1 0 0 0,-1-1-1 0 0,0 1 1 0 0,0-1 0 0 0,0 0-1 0 0,0-1 1 0 0,0 0 0 0 0,0 0-1 0 0,0 0 1 0 0,0-1 0 0 0,-1 0-1 0 0,1 0 1 0 0,3-3-84 0 0,-3 2 63 0 0,0 0 0 0 0,-1-1-1 0 0,1 0 1 0 0,-1 0 0 0 0,0 0-1 0 0,0-1 1 0 0,0 0 0 0 0,-1 0 0 0 0,0 0-1 0 0,0-1 1 0 0,-1 1 0 0 0,1-1 0 0 0,-2-1-1 0 0,1 1 1 0 0,-1 0 0 0 0,0-1-1 0 0,0 0 1 0 0,-1 1 0 0 0,0-1 0 0 0,-1 0-1 0 0,1 0 1 0 0,-1 0 0 0 0,-1 0 0 0 0,0-1-1 0 0,0 1 1 0 0,-1 0 0 0 0,-1-8-63 0 0,1 11-181 0 0,0 0 1 0 0,-1-1-1 0 0,0 1 0 0 0,0 0 1 0 0,0 0-1 0 0,0 0 1 0 0,-1 0-1 0 0,0 0 1 0 0,0 1-1 0 0,0-1 1 0 0,-1 1-1 0 0,0 0 0 0 0,0 0 1 0 0,0 0-1 0 0,0 1 1 0 0,0-1-1 0 0,-1 1 1 0 0,1 0-1 0 0,-1 0 0 0 0,0 0 1 0 0,0 1-1 0 0,-3-1 181 0 0,-119-26-10850 0 0,100 28 6313 0 0,8 1 1580 0 0</inkml:trace>
  <inkml:trace contextRef="#ctx0" brushRef="#br0" timeOffset="1201.477">1633 602 9906 0 0,'0'0'623'0'0,"0"0"-108"0"0,0 0 97 0 0,0 0 156 0 0,0 0 78 0 0,0 0-30 0 0,0 0-103 0 0,0 0-85 0 0,0 0-92 0 0,-32 30-105 0 0,-98 94-137 0 0,90-66-71 0 0,40-50-202 0 0,0-5 13 0 0,-1 0 0 0 0,1 0 0 0 0,0 0 0 0 0,0 0 1 0 0,0 0-1 0 0,1 0 0 0 0,-1 0 0 0 0,1-1 0 0 0,-1 1 1 0 0,1 0-1 0 0,0 0 0 0 0,0 0 0 0 0,0-1 0 0 0,1 1 1 0 0,-1-1-1 0 0,1 1 0 0 0,-1-1 0 0 0,1 1 0 0 0,0-1 1 0 0,0 0-1 0 0,0 0 0 0 0,0 0 0 0 0,0 0 0 0 0,0 0 1 0 0,1 0-1 0 0,-1-1 0 0 0,1 1 0 0 0,-1-1 0 0 0,1 1 1 0 0,-1-1-1 0 0,1 0 0 0 0,0 0 0 0 0,0 0 0 0 0,0-1 1 0 0,-1 1-1 0 0,1-1 0 0 0,0 1 0 0 0,0-1 0 0 0,0 0 1 0 0,0 0-1 0 0,0 0 0 0 0,0-1-34 0 0,5 2 197 0 0,-1-1 0 0 0,1-1 0 0 0,-1 1 1 0 0,0-1-1 0 0,1-1 0 0 0,-1 1 0 0 0,0-1 0 0 0,0 0 1 0 0,0-1-1 0 0,0 0 0 0 0,0 0 0 0 0,-1 0 0 0 0,1-1 1 0 0,-1 0-1 0 0,0 0 0 0 0,0-1 0 0 0,-1 0 0 0 0,1 0 0 0 0,-1 0 1 0 0,0 0-1 0 0,1-2-197 0 0,16-20 32 0 0,-1-2 1 0 0,-1 0-1 0 0,-2-1 1 0 0,0 0-1 0 0,-2-2 1 0 0,-2 0-1 0 0,-1 0 1 0 0,-1-2-1 0 0,-2 1 1 0 0,-1-1-1 0 0,-2-1 1 0 0,-1 0-1 0 0,-2 0 1 0 0,0-25-33 0 0,-3 41-246 0 0,-1 0 0 0 0,-1 0 0 0 0,0 0 0 0 0,-1 0 0 0 0,-1 0 0 0 0,-1 1 0 0 0,-1-1 0 0 0,0 1 0 0 0,-2 0-1 0 0,0 1 1 0 0,0-1 0 0 0,-2 1 0 0 0,0 1 0 0 0,-1 0 0 0 0,-2-1 246 0 0,10 13-17 0 0,-1 1-1 0 0,0 0 1 0 0,0 0-1 0 0,0 0 1 0 0,0 0-1 0 0,-1 1 0 0 0,1-1 1 0 0,-1 1-1 0 0,1 0 1 0 0,-1 0-1 0 0,0 0 0 0 0,0 0 1 0 0,0 1-1 0 0,0-1 1 0 0,0 1-1 0 0,0 0 0 0 0,0 1 1 0 0,0-1-1 0 0,0 1 1 0 0,-1-1-1 0 0,1 1 0 0 0,0 0 1 0 0,0 1-1 0 0,-1-1 1 0 0,1 1-1 0 0,0 0 1 0 0,0 0-1 0 0,0 0 0 0 0,0 1 1 0 0,0-1-1 0 0,0 1 1 0 0,-1 0 17 0 0,-5 4 20 0 0,1 0 1 0 0,-1 0-1 0 0,1 1 1 0 0,1 0 0 0 0,-1 1-1 0 0,1 0 1 0 0,0 0 0 0 0,1 1-1 0 0,0 0 1 0 0,0 0-1 0 0,-2 5-20 0 0,1 2 53 0 0,0 0 0 0 0,1 1 0 0 0,1 0 0 0 0,1 0-1 0 0,0 0 1 0 0,1 0 0 0 0,1 1 0 0 0,1 0-1 0 0,0 0 1 0 0,2 0 0 0 0,-1-1 0 0 0,2 1 0 0 0,1 0-1 0 0,0 0 1 0 0,1-1 0 0 0,1 1 0 0 0,1-1 0 0 0,0 0-1 0 0,1 0 1 0 0,1 0 0 0 0,1-1 0 0 0,0 0-1 0 0,1-1 1 0 0,0 0 0 0 0,2 0 0 0 0,-1-1 0 0 0,2 0-1 0 0,0-1 1 0 0,1 0 0 0 0,0-1 0 0 0,6 3-53 0 0,1 3 17 0 0,2-1 1 0 0,0-1-1 0 0,1-1 0 0 0,0-1 1 0 0,2-1-1 0 0,-1-1 0 0 0,1-1 1 0 0,1-1-1 0 0,6 0-17 0 0,26 2-3597 0 0,3-8-3639 0 0,-45-4-2661 0 0</inkml:trace>
</inkml:ink>
</file>

<file path=ppt/ink/ink3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02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398 905 7162 0 0,'0'0'1573'0'0,"0"0"-28"0"0,0 0 47 0 0,0 0-5 0 0,0 0-220 0 0,0 0-359 0 0,-33 2-322 0 0,-106 8-173 0 0,135-10-467 0 0,-1 0 0 0 0,0 0-1 0 0,1 1 1 0 0,-1 0 0 0 0,0-1 0 0 0,1 1-1 0 0,-1 1 1 0 0,1-1 0 0 0,-1 1 0 0 0,1 0 0 0 0,0 0-1 0 0,0 0 1 0 0,0 0 0 0 0,0 1 0 0 0,0 0 0 0 0,-1 1-46 0 0,-7 6 187 0 0,2-5-130 0 0,1 0 0 0 0,0 1 0 0 0,0 0-1 0 0,0 0 1 0 0,1 1 0 0 0,0 1 0 0 0,0-1 0 0 0,1 1-1 0 0,0 0 1 0 0,1 1 0 0 0,-1-1 0 0 0,2 2 0 0 0,-1-1 0 0 0,1 0-1 0 0,1 1 1 0 0,-1 0 0 0 0,2 0 0 0 0,-1 0 0 0 0,2 1-1 0 0,-1-1 1 0 0,1 1 0 0 0,1-1 0 0 0,0 1 0 0 0,0 0-1 0 0,2 10-56 0 0,1-16 25 0 0,0-1-1 0 0,0 1 0 0 0,1-1 0 0 0,0 0 0 0 0,0 0 0 0 0,0 0 0 0 0,0 0 1 0 0,1 0-1 0 0,-1-1 0 0 0,1 1 0 0 0,0-1 0 0 0,0 0 0 0 0,0 0 0 0 0,1 0 1 0 0,-1-1-1 0 0,1 0 0 0 0,-1 0 0 0 0,1 0 0 0 0,0 0 0 0 0,0 0 0 0 0,0-1 1 0 0,-1 0-1 0 0,1 0 0 0 0,1-1 0 0 0,-1 1 0 0 0,0-1 0 0 0,0 0 0 0 0,0-1 0 0 0,0 1 1 0 0,0-1-1 0 0,0 0 0 0 0,0 0 0 0 0,0 0 0 0 0,0-1 0 0 0,-1 0 0 0 0,1 0 1 0 0,0 0-1 0 0,-1 0 0 0 0,0-1 0 0 0,2-1-24 0 0,24-16 169 0 0,-2-1 0 0 0,-1-1 0 0 0,0-2 0 0 0,-2 0 0 0 0,0-2 0 0 0,-2-1 0 0 0,-1 0 0 0 0,13-24-169 0 0,5 6-618 0 0,-39 45 279 0 0,-1 12-484 0 0,-4 42 411 0 0,2-48 410 0 0,0 0 0 0 0,0 0 0 0 0,1 0 0 0 0,0 0 0 0 0,0 0 0 0 0,0 0 0 0 0,1 1 0 0 0,-1-1-1 0 0,2 0 1 0 0,-1 0 0 0 0,1 1 0 0 0,0-1 0 0 0,0 0 0 0 0,1 0 0 0 0,-1 0 0 0 0,1 0 0 0 0,1 0 0 0 0,-1-1-1 0 0,1 1 1 0 0,0 0 0 0 0,0-1 0 0 0,1 0 0 0 0,0 0 0 0 0,0 0 0 0 0,0 0 0 0 0,0-1 0 0 0,1 0 0 0 0,-1 1-1 0 0,1-2 1 0 0,0 1 0 0 0,1 0 0 0 0,1 0 2 0 0,3-1 50 0 0,0-1-1 0 0,1 0 0 0 0,0-1 1 0 0,-1 0-1 0 0,1 0 1 0 0,0-1-1 0 0,-1-1 0 0 0,1 0 1 0 0,0 0-1 0 0,-1-1 1 0 0,1 0-1 0 0,-1-1 0 0 0,0 0 1 0 0,0-1-1 0 0,0 0 1 0 0,0-1-1 0 0,0 1 0 0 0,-1-2 1 0 0,0 0-1 0 0,0 0 1 0 0,2-3-50 0 0,20-16 210 0 0,-1-1 0 0 0,-1-2 0 0 0,-2-1 0 0 0,0-1 1 0 0,0-5-211 0 0,1-3 34 0 0,-1-2 1 0 0,-3-1 0 0 0,-1-1 0 0 0,-2-1 0 0 0,-2 0 0 0 0,-2-2 0 0 0,10-42-35 0 0,-18 52-53 0 0,-1 1 1 0 0,-2-2-1 0 0,-2 1 1 0 0,0 0-1 0 0,-3-1 1 0 0,-2-21 52 0 0,2 56-26 0 0,-1-1 0 0 0,0 0 0 0 0,1 0 0 0 0,-1 0 1 0 0,0 0-1 0 0,0 1 0 0 0,0-1 0 0 0,-1 0 0 0 0,1 0 0 0 0,0 0 0 0 0,-1 1 1 0 0,1-1-1 0 0,-1 0 0 0 0,1 0 0 0 0,-1 1 0 0 0,0-1 0 0 0,0 0 0 0 0,0 1 0 0 0,0-1 1 0 0,0 1-1 0 0,0-1 0 0 0,0 1 0 0 0,0 0 0 0 0,0-1 0 0 0,-1 1 0 0 0,1 0 1 0 0,-1 0-1 0 0,1 0 0 0 0,-1 0 0 0 0,1 0 0 0 0,-1 0 0 0 0,0 0 0 0 0,1 1 0 0 0,-1-1 1 0 0,0 1-1 0 0,0-1 0 0 0,1 1 0 0 0,-1-1 0 0 0,0 1 0 0 0,0 0 0 0 0,0 0 1 0 0,0 0-1 0 0,1 0 0 0 0,-1 0 0 0 0,0 1 0 0 0,0-1 0 0 0,0 0 0 0 0,1 1 0 0 0,-1-1 1 0 0,0 1-1 0 0,0 0 0 0 0,1-1 0 0 0,-2 2 26 0 0,-13 13-85 0 0,2 1-1 0 0,0 1 1 0 0,0 0 0 0 0,2 1-1 0 0,0 0 1 0 0,1 1 0 0 0,1 0-1 0 0,0 1 1 0 0,2 0 85 0 0,-7 10 16 0 0,2 1-1 0 0,1 0 1 0 0,1 1 0 0 0,2 0 0 0 0,1 0-1 0 0,2 1 1 0 0,1 0 0 0 0,2 0 0 0 0,0 0 0 0 0,3 0-1 0 0,1 1 1 0 0,2 9-16 0 0,0-27 56 0 0,1-1-1 0 0,0 1 0 0 0,1-1 1 0 0,1 0-1 0 0,0 0 0 0 0,1 0 1 0 0,1-1-1 0 0,0 0 0 0 0,1-1 1 0 0,0 0-1 0 0,1 0 0 0 0,1-1 1 0 0,0 0-1 0 0,0-1 0 0 0,1 0 1 0 0,1-1-1 0 0,0 0 0 0 0,0-1 1 0 0,1 0-1 0 0,0-2 0 0 0,0 1 1 0 0,1-2-1 0 0,0 0 0 0 0,0 0 1 0 0,1-2-1 0 0,-1 0 1 0 0,1 0-1 0 0,2-2-55 0 0,-7 0 72 0 0,0-2 0 0 0,0 1 0 0 0,0-1 0 0 0,0-1 1 0 0,0 0-1 0 0,0-1 0 0 0,0 0 0 0 0,0-1 0 0 0,-1 0 0 0 0,1 0 0 0 0,-1-1 1 0 0,1 0-1 0 0,-1-1 0 0 0,-1-1 0 0 0,1 1 0 0 0,-1-1 0 0 0,0-1 0 0 0,0 0 1 0 0,-1 0-1 0 0,0-1 0 0 0,4-5-72 0 0,-3 5 20 0 0,-2-1 0 0 0,1-1 0 0 0,-1 1 0 0 0,-1-1 0 0 0,1-1 0 0 0,-2 1 0 0 0,1-1 1 0 0,-2 0-1 0 0,1 0 0 0 0,-2 0 0 0 0,1-1 0 0 0,-2 0 0 0 0,1 1 0 0 0,-2-1 0 0 0,1 0 0 0 0,-2 0 0 0 0,1 0 1 0 0,-2 0-1 0 0,0 0 0 0 0,0 0 0 0 0,-1 0 0 0 0,0 1 0 0 0,-1-1 0 0 0,0 1 0 0 0,-1-1 0 0 0,-1 1 0 0 0,0 0 0 0 0,0 1 1 0 0,-1-1-1 0 0,-5-7-20 0 0,4 11-111 0 0,0 0-1 0 0,-1 0 1 0 0,0 1 0 0 0,0 0 0 0 0,0 0 0 0 0,-1 1 0 0 0,1 0 0 0 0,-1 0 0 0 0,0 1 0 0 0,-1 0 0 0 0,1 1 0 0 0,-1 0 0 0 0,0 0-1 0 0,0 1 1 0 0,0 1 0 0 0,0 0 0 0 0,0 0 0 0 0,0 0 0 0 0,0 2 0 0 0,0-1 0 0 0,0 1 0 0 0,0 1 111 0 0,-7 0-651 0 0,0 1 0 0 0,1 1 0 0 0,-1 1-1 0 0,1 0 1 0 0,0 1 0 0 0,1 1 0 0 0,-1 1 0 0 0,2 0 0 0 0,-1 0 0 0 0,1 2 0 0 0,0 0 0 0 0,-8 7 651 0 0,-2 6-5363 0 0,6-8-2185 0 0</inkml:trace>
  <inkml:trace contextRef="#ctx0" brushRef="#br0" timeOffset="336.057">1785 718 5873 0 0,'0'0'3265'0'0,"0"0"-1099"0"0,0 0-347 0 0,0 0-200 0 0,0 0-338 0 0,0 0-350 0 0,-35 19-280 0 0,-104 65-153 0 0,134-82-465 0 0,1 1 1 0 0,0-1 0 0 0,-1 1 0 0 0,1-1 0 0 0,1 1 0 0 0,-1 0 0 0 0,0 1 0 0 0,1-1 0 0 0,-1 0 0 0 0,1 1 0 0 0,0 0-1 0 0,0 0 1 0 0,1 0 0 0 0,-1 0 0 0 0,1 0 0 0 0,0 1 0 0 0,0-1 0 0 0,-1 4-34 0 0,-1 4 84 0 0,1-5-37 0 0,0 1-1 0 0,0 0 0 0 0,0 0 0 0 0,1 0 0 0 0,0 1 0 0 0,1-1 1 0 0,0 0-1 0 0,0 1 0 0 0,1-1 0 0 0,0 1 0 0 0,0-1 1 0 0,1 1-1 0 0,0-1 0 0 0,1 0 0 0 0,-1 1 0 0 0,2-1 0 0 0,-1 0 1 0 0,1 0-1 0 0,0 0 0 0 0,1-1 0 0 0,0 1 0 0 0,0-1 1 0 0,1 0-1 0 0,0 0 0 0 0,0 0 0 0 0,0-1 0 0 0,1 0 0 0 0,0 0 1 0 0,0 0-1 0 0,1-1 0 0 0,-1 0 0 0 0,1 0 0 0 0,1 0 1 0 0,-1-1-1 0 0,4 2-46 0 0,-4-3 107 0 0,1 0 0 0 0,-1-1 1 0 0,1 1-1 0 0,0-1 0 0 0,-1-1 1 0 0,1 1-1 0 0,0-2 0 0 0,0 1 1 0 0,0-1-1 0 0,0 0 0 0 0,0 0 1 0 0,0-1-1 0 0,0 0 0 0 0,0-1 1 0 0,0 0-1 0 0,-1 0 0 0 0,1 0 1 0 0,-1-1-1 0 0,1 0 0 0 0,-1-1 1 0 0,0 0-1 0 0,0 0 0 0 0,-1 0 1 0 0,1-1-1 0 0,1-1-107 0 0,0-3 57 0 0,0-1 1 0 0,0 0-1 0 0,-1 0 0 0 0,0 0 1 0 0,-1-1-1 0 0,-1 0 0 0 0,1 0 1 0 0,-2 0-1 0 0,1-1 0 0 0,-2 0 1 0 0,1 0-1 0 0,-2 0 0 0 0,1 0 1 0 0,-2 0-1 0 0,0 0 0 0 0,0-1-57 0 0,-1 0-803 0 0,-1 1 0 0 0,0-1 0 0 0,-1 1 0 0 0,0-1 0 0 0,0 1 1 0 0,-2 0-1 0 0,0 0 0 0 0,0 0 0 0 0,-1 0 0 0 0,-1-1 803 0 0,-6-9-6352 0 0,4 6-3281 0 0</inkml:trace>
  <inkml:trace contextRef="#ctx0" brushRef="#br0" timeOffset="1202.593">2121 913 8594 0 0,'0'0'2270'0'0,"0"0"-1129"0"0,0 0-94 0 0,0 0 273 0 0,0 0 78 0 0,0 0-75 0 0,0 0-115 0 0,0 0-190 0 0,0 0-167 0 0,0 0-249 0 0,0 0-289 0 0,0 0-175 0 0,3 2-108 0 0,3 26-42 0 0,-7-26 3 0 0,1 0 1 0 0,0-1-1 0 0,-1 1 0 0 0,1 0 1 0 0,0 0-1 0 0,0-1 0 0 0,0 1 1 0 0,0 0-1 0 0,1 0 0 0 0,-1-1 1 0 0,0 1-1 0 0,1 0 0 0 0,-1-1 0 0 0,1 1 1 0 0,0 0-1 0 0,0-1 0 0 0,-1 1 1 0 0,1-1-1 0 0,0 1 0 0 0,0-1 1 0 0,0 1-1 0 0,0-1 0 0 0,1 0 1 0 0,-1 0-1 0 0,0 1 0 0 0,2-1 9 0 0,5 2 22 0 0,0 0 0 0 0,1-1 0 0 0,0 0 0 0 0,-1 0 0 0 0,1-1 0 0 0,0-1 0 0 0,-1 1 0 0 0,1-1 0 0 0,0-1 0 0 0,0 0 0 0 0,-1 0 0 0 0,1 0 0 0 0,0-1 0 0 0,-1-1 0 0 0,1 1 0 0 0,-1-1 0 0 0,0-1-22 0 0,206-117 492 0 0,-213 121-495 0 0,0-1 1 0 0,0 0-1 0 0,-1 1 1 0 0,1-1 0 0 0,0 1-1 0 0,0-1 1 0 0,0 1-1 0 0,0-1 1 0 0,0 1 0 0 0,0 0-1 0 0,0-1 1 0 0,0 1-1 0 0,0 0 1 0 0,0 0 0 0 0,0 0-1 0 0,0 0 1 0 0,0 0-1 0 0,0 0 1 0 0,0 0 0 0 0,0 0-1 0 0,0 0 1 0 0,0 0-1 0 0,0 1 1 0 0,0-1 0 0 0,0 0-1 0 0,0 1 1 0 0,0-1-1 0 0,0 1 1 0 0,-1-1 0 0 0,1 1-1 0 0,0-1 1 0 0,0 1-1 0 0,0-1 1 0 0,0 1 0 0 0,-1 0-1 0 0,1 0 1 0 0,0-1-1 0 0,-1 1 1 0 0,1 0 0 0 0,-1 0-1 0 0,1 0 1 0 0,-1 0-1 0 0,1 0 1 0 0,-1 0 0 0 0,1 0 2 0 0,3 5 20 0 0,33 49 138 0 0,-34-52-100 0 0,1 1 0 0 0,0-1 1 0 0,0 0-1 0 0,1-1 0 0 0,-1 1 0 0 0,0-1 0 0 0,1 0 0 0 0,0 0 0 0 0,-1 0 0 0 0,1 0 0 0 0,0-1 0 0 0,0 0 0 0 0,0 0 0 0 0,0 0 0 0 0,0-1 0 0 0,0 1 0 0 0,5-2-58 0 0,-1 2 112 0 0,1-2 0 0 0,-1 1 0 0 0,1-1-1 0 0,-1-1 1 0 0,0 0 0 0 0,1 0 0 0 0,-1-1-1 0 0,0 0 1 0 0,0-1 0 0 0,-1 1 0 0 0,1-2-1 0 0,-1 1 1 0 0,0-1 0 0 0,0-1 0 0 0,3-1-112 0 0,77-85 728 0 0,-14-59-340 0 0,-53 69-1309 0 0,-3-1 1 0 0,-3-1 0 0 0,-5 0-1 0 0,-3-1 1 0 0,-4 0-1 0 0,-4-22 921 0 0,-22 44 376 0 0,22 63-367 0 0,0 0 0 0 0,1 0 0 0 0,-1-1-1 0 0,0 1 1 0 0,1 0 0 0 0,-1 0 0 0 0,0 0-1 0 0,1 0 1 0 0,-1 1 0 0 0,1-1-1 0 0,-1 0 1 0 0,0 0 0 0 0,1 0 0 0 0,-1 0-1 0 0,0 1 1 0 0,1-1 0 0 0,-1 0 0 0 0,1 0-1 0 0,-1 1 1 0 0,1-1 0 0 0,-1 1 0 0 0,1-1-1 0 0,-1 0 1 0 0,1 1 0 0 0,-1-1 0 0 0,1 1-1 0 0,-1-1 1 0 0,1 1 0 0 0,0-1-1 0 0,-1 1 1 0 0,1 0 0 0 0,0-1 0 0 0,-1 1-1 0 0,1-1 1 0 0,0 1 0 0 0,0 0 0 0 0,0-1-1 0 0,0 1 1 0 0,0 0 0 0 0,-1-1 0 0 0,1 1-1 0 0,0 0 1 0 0,0-1 0 0 0,0 1 0 0 0,1-1-1 0 0,-1 1 1 0 0,0 0 0 0 0,0-1-1 0 0,0 1-8 0 0,0 1 8 0 0,-22 141 1095 0 0,42-93-66 0 0,-13-12-641 0 0,-2 1 0 0 0,-2 0 0 0 0,-1 0 0 0 0,-4 32-396 0 0,2-14 139 0 0,-11 493-58 0 0,28-468-434 0 0,-3-100-546 0 0,-3-75-2967 0 0,-10 63-302 0 0,-2-1-3339 0 0,-1 15-664 0 0</inkml:trace>
  <inkml:trace contextRef="#ctx0" brushRef="#br0" timeOffset="1454.254">2593 478 15427 0 0,'0'0'981'0'0,"0"0"-544"0"0,0 0 111 0 0,0 0 316 0 0,0 0 142 0 0,0 0-39 0 0,38-1-194 0 0,126-8-186 0 0,24-9 1415 0 0,110-27-2002 0 0,-9 1-1398 0 0,-233 38-841 0 0,15-3-6939 0 0,-34 5-1599 0 0</inkml:trace>
</inkml:ink>
</file>

<file path=ppt/ink/ink3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9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1 874 2216 0 0,'0'0'550'0'0,"0"0"-391"0"0,0 0 126 0 0,0 0 463 0 0,0 0 370 0 0,0 0 49 0 0,0 0-151 0 0,0 0-169 0 0,0 0-111 0 0,0 0-83 0 0,0 0-29 0 0,0 0-6 0 0,0 0 31 0 0,9 29 48 0 0,30 85 40 0 0,-21-47 2785 0 0,-19-165 4753 0 0,7 68-8271 0 0,2 0-1 0 0,1 1 1 0 0,2 1-1 0 0,0 0 0 0 0,2 0 1 0 0,1 1-1 0 0,14-20-3 0 0,31-19-1101 0 0,-41 66-3706 0 0,-2 6-4353 0 0,-11-2-413 0 0</inkml:trace>
  <inkml:trace contextRef="#ctx0" brushRef="#br0" timeOffset="298.46">676 635 7330 0 0,'0'0'1985'0'0,"0"0"-12"0"0,0 0 25 0 0,0 0-139 0 0,0 0-370 0 0,0 0-446 0 0,0 0-325 0 0,0 0-180 0 0,0 0-122 0 0,0 0-58 0 0,0 0-62 0 0,0 0-85 0 0,0 0-53 0 0,-32 32-46 0 0,-98 99-46 0 0,128-129-65 0 0,-1 0 0 0 0,0-1 1 0 0,1 1-1 0 0,-1 0 0 0 0,1 1 1 0 0,-1-1-1 0 0,1 0 0 0 0,0 1 1 0 0,0-1-1 0 0,0 1 0 0 0,0 0 0 0 0,1-1 1 0 0,-1 1-1 0 0,1 0 0 0 0,-1 0 1 0 0,1 0-1 0 0,0 0 0 0 0,0 0 1 0 0,1 0-1 0 0,-1 1 0 0 0,1-1 1 0 0,-1 3-2 0 0,2 4-5 0 0,-1-7 9 0 0,-1 0 0 0 0,1 0 0 0 0,0 0 0 0 0,0 1 0 0 0,0-1 0 0 0,0 0 0 0 0,0 0 1 0 0,1 0-1 0 0,0 0 0 0 0,-1 0 0 0 0,1 1 0 0 0,0-1 0 0 0,1-1 0 0 0,-1 1 0 0 0,0 0 0 0 0,1 0 1 0 0,0 0-1 0 0,-1-1 0 0 0,1 1 0 0 0,0-1 0 0 0,0 1 0 0 0,1-1 0 0 0,-1 0 0 0 0,0 0 0 0 0,1 0 0 0 0,0 0 1 0 0,-1 0-1 0 0,1-1 0 0 0,0 1 0 0 0,0-1 0 0 0,0 0 0 0 0,0 1 0 0 0,0-1 0 0 0,0-1 0 0 0,0 1 1 0 0,0 0-1 0 0,0-1 0 0 0,2 1-4 0 0,5-2 121 0 0,-1 0 0 0 0,1-1 1 0 0,-1 0-1 0 0,1 0 0 0 0,-1-1 1 0 0,0 0-1 0 0,0-1 0 0 0,0 0 1 0 0,-1 0-1 0 0,1-1 0 0 0,-1 0 0 0 0,0-1 1 0 0,0 0-1 0 0,-1 0 0 0 0,0 0 1 0 0,0-1-1 0 0,0 0 0 0 0,-1 0 1 0 0,0-1-1 0 0,0 0 0 0 0,-1 0 1 0 0,0 0-1 0 0,-1-1 0 0 0,0 0 0 0 0,2-3-121 0 0,-4 7-23 0 0,-1 0 0 0 0,1 0-1 0 0,-1-1 1 0 0,0 1 0 0 0,0 0-1 0 0,0 0 1 0 0,-1-1 0 0 0,0 1-1 0 0,0 0 1 0 0,0 0 0 0 0,-1-1-1 0 0,1 1 1 0 0,-1 0 0 0 0,-1 0-1 0 0,1 0 1 0 0,-1 0-1 0 0,0 0 1 0 0,0 0 0 0 0,-1-3 23 0 0,0 5-223 0 0,1 0 1 0 0,-1-1-1 0 0,1 1 1 0 0,-1 0 0 0 0,0 1-1 0 0,0-1 1 0 0,0 0-1 0 0,0 1 1 0 0,-1 0-1 0 0,1 0 1 0 0,-1 0 0 0 0,1 0-1 0 0,-1 0 1 0 0,0 1-1 0 0,0-1 1 0 0,0 1 0 0 0,0 0 222 0 0,-38-6-8380 0 0,28 6-2546 0 0</inkml:trace>
  <inkml:trace contextRef="#ctx0" brushRef="#br0" timeOffset="636.728">1240 190 14555 0 0,'0'0'1650'0'0,"0"0"-319"0"0,0 0-240 0 0,0 0-176 0 0,0 0-218 0 0,0 0-205 0 0,0 0-108 0 0,0 0-12 0 0,0 0 47 0 0,0 0 25 0 0,0 0-33 0 0,-8 33-76 0 0,-24 110-103 0 0,21-85-112 0 0,3 1-1 0 0,2-1 1 0 0,3 1 0 0 0,2 36-120 0 0,2-52 5 0 0,-2-23-112 0 0,0 0 1 0 0,2-1-1 0 0,1 1 1 0 0,0 0-1 0 0,1-1 1 0 0,2 0-1 0 0,0 1 1 0 0,0-2-1 0 0,2 1 1 0 0,0-1-1 0 0,2 0 1 0 0,-1 0-1 0 0,2-1 1 0 0,2 1 106 0 0,-8-17-4535 0 0,-13-15-4337 0 0,4 9-42 0 0</inkml:trace>
  <inkml:trace contextRef="#ctx0" brushRef="#br0" timeOffset="1420.133">846 646 10458 0 0,'0'0'3082'0'0,"0"0"-2168"0"0,0 0-612 0 0,0 0 181 0 0,0 0 223 0 0,0 0 54 0 0,0 0-57 0 0,0 0-116 0 0,34 0-119 0 0,112 0-26 0 0,287-24 969 0 0,-167-14-3527 0 0,-84 9-3719 0 0,-182 29 6064 0 0,0 0-1 0 0,0 0 0 0 0,0 0 0 0 0,0 1 1 0 0,0-1-1 0 0,0 0 0 0 0,0 0 0 0 0,0 0 1 0 0,0 0-1 0 0,0 1 0 0 0,0-1 1 0 0,0 0-1 0 0,0 0 0 0 0,0 0 0 0 0,0 0 1 0 0,0 1-1 0 0,0-1 0 0 0,0 0 1 0 0,1 0-229 0 0,-38 12 1383 0 0,7-1-266 0 0,6-2-781 0 0,0 1 0 0 0,1 2 0 0 0,0 0 1 0 0,1 1-1 0 0,0 2 0 0 0,1 0 0 0 0,1 1 0 0 0,1 1 1 0 0,0 1-1 0 0,-4 6-336 0 0,20-22-8 0 0,1 1 0 0 0,-1-1 0 0 0,0 1 0 0 0,1-1 0 0 0,0 1 0 0 0,0 0 0 0 0,0 0 0 0 0,0 0 0 0 0,0 0 0 0 0,0 0 0 0 0,1 1 0 0 0,-1-1 0 0 0,1 1 0 0 0,0-1 0 0 0,0 1 0 0 0,1-1 0 0 0,-1 1 0 0 0,1-1 0 0 0,-1 1 0 0 0,1 0 0 0 0,0-1 0 0 0,0 1 0 0 0,1-1 0 0 0,-1 1 0 0 0,1 0 0 0 0,0-1 0 0 0,0 1 0 0 0,0-1 0 0 0,0 0 0 0 0,1 1 0 0 0,-1-1 0 0 0,1 0 0 0 0,0 0 0 0 0,0 0 0 0 0,0 0 0 0 0,2 2 8 0 0,6-3 18 0 0,0 0 1 0 0,1 0 0 0 0,-1-1-1 0 0,0-1 1 0 0,1 0 0 0 0,-1 0-1 0 0,1-1 1 0 0,-1 0 0 0 0,1-1-1 0 0,-1 0 1 0 0,0-1 0 0 0,0 0-1 0 0,0 0 1 0 0,0-1 0 0 0,-1 0 0 0 0,1-1-1 0 0,-1 0 1 0 0,0-1 0 0 0,-1 0-1 0 0,1 0 1 0 0,-1-1 0 0 0,0 0-1 0 0,-1 0 1 0 0,1-1 0 0 0,2-4-19 0 0,62-75-738 0 0,-70 123-1090 0 0,-4-31 1817 0 0,1 1 0 0 0,1 0 0 0 0,-1 0 0 0 0,1 0 0 0 0,0 0 0 0 0,0 0 0 0 0,1 0 0 0 0,-1 0 0 0 0,1 0 0 0 0,1 0 0 0 0,-1 0 0 0 0,1 0 0 0 0,0-1 0 0 0,0 1 0 0 0,1-1 0 0 0,0 1 0 0 0,0-1 0 0 0,0 0 0 0 0,0 0 0 0 0,1 0 0 0 0,0-1 0 0 0,0 1 0 0 0,0-1 0 0 0,1 0 0 0 0,-1 0 0 0 0,1-1 0 0 0,0 1 0 0 0,0-1 0 0 0,0 0 0 0 0,1 0 0 0 0,-1-1 0 0 0,1 1 0 0 0,-1-1 0 0 0,1 0 11 0 0,11-3 73 0 0,-1 0 0 0 0,0-1 0 0 0,1-1 1 0 0,-1 0-1 0 0,0-1 0 0 0,0-1 0 0 0,-1 0 0 0 0,1-1 0 0 0,-1-1 0 0 0,0 0 0 0 0,-1-1 0 0 0,0-1 0 0 0,0 0 0 0 0,-1-1 0 0 0,0-1 0 0 0,-1 0 1 0 0,0 0-1 0 0,4-7-73 0 0,-2 6 57 0 0,19-14 61 0 0,-2-2 0 0 0,-1-1 0 0 0,-1-1 1 0 0,-2-1-1 0 0,-1-2 0 0 0,17-27-118 0 0,-22 27-237 0 0,-1-1 0 0 0,-2-1 0 0 0,-1-1 0 0 0,-2 0 0 0 0,-2-1 0 0 0,-1 0 0 0 0,-2-1 0 0 0,-1 0 0 0 0,-2-1-1 0 0,-2 0 1 0 0,-1 0 0 0 0,-3-2 237 0 0,-2 39 8 0 0,0 0-1 0 0,0 0 0 0 0,0 0 0 0 0,0 1 1 0 0,0-1-1 0 0,-1 0 0 0 0,1 1 0 0 0,-1-1 1 0 0,0 1-1 0 0,1-1 0 0 0,-1 1 0 0 0,0 0 1 0 0,0-1-1 0 0,0 1 0 0 0,1 0 0 0 0,-1 0 0 0 0,0 1 1 0 0,-1-1-1 0 0,1 0 0 0 0,0 1 0 0 0,0-1 1 0 0,0 1-1 0 0,0-1 0 0 0,0 1 0 0 0,-1 0 1 0 0,1 0-1 0 0,0 0 0 0 0,0 0 0 0 0,0 1 1 0 0,-1-1-1 0 0,1 1 0 0 0,0-1 0 0 0,0 1 1 0 0,0 0-1 0 0,0-1 0 0 0,0 1 0 0 0,0 0 1 0 0,0 1-1 0 0,0-1 0 0 0,1 0 0 0 0,-1 0 0 0 0,-1 2-7 0 0,-9 7 33 0 0,1 2 0 0 0,0 0 0 0 0,0 0 0 0 0,1 1-1 0 0,1 0 1 0 0,0 1 0 0 0,1 0 0 0 0,0 0-1 0 0,1 1 1 0 0,1 0 0 0 0,1 0 0 0 0,0 0-1 0 0,0 1 1 0 0,2 0 0 0 0,0 0 0 0 0,1 0-1 0 0,0 0 1 0 0,1 0 0 0 0,1 0 0 0 0,1 1-1 0 0,0-1 1 0 0,1 0 0 0 0,3 9-33 0 0,-1 2 125 0 0,0-1 0 0 0,2 1 1 0 0,2-1-1 0 0,0 0 0 0 0,1-1 1 0 0,2 0-1 0 0,0 0 0 0 0,2-1 0 0 0,1-1 1 0 0,1 0-1 0 0,0-1 0 0 0,2-1 0 0 0,11 12-125 0 0,-18-22 33 0 0,1-1 0 0 0,1 0 0 0 0,0-1 0 0 0,0 0 0 0 0,1 0 0 0 0,0-2 0 0 0,0 1 0 0 0,1-2 0 0 0,-1 0 0 0 0,15 4-33 0 0,-27-9-35 0 0,0 0 1 0 0,1 0 0 0 0,-1 0-1 0 0,1 0 1 0 0,-1 0-1 0 0,1-1 1 0 0,0 1 0 0 0,-1-1-1 0 0,1 1 1 0 0,-1-1 0 0 0,1 0-1 0 0,0 1 1 0 0,-1-1-1 0 0,1 0 1 0 0,0 0 0 0 0,-1 0-1 0 0,1 0 1 0 0,0-1-1 0 0,-1 1 1 0 0,1 0 0 0 0,0-1-1 0 0,-1 1 1 0 0,1-1 0 0 0,-1 1-1 0 0,1-1 1 0 0,-1 0-1 0 0,1 0 1 0 0,-1 0 0 0 0,1 0-1 0 0,-1 0 1 0 0,0 0 0 0 0,1 0-1 0 0,-1 0 1 0 0,0 0-1 0 0,0-1 1 0 0,0 1 0 0 0,0 0-1 0 0,0-1 1 0 0,0 1 0 0 0,-1-1-1 0 0,1 1 1 0 0,0-1-1 0 0,-1 1 1 0 0,1-1 0 0 0,-1 0-1 0 0,1 1 1 0 0,-1-1-1 0 0,0 0 1 0 0,0 1 0 0 0,0-1 34 0 0,-7-37-3594 0 0,-12 7-5093 0 0,15 27 6874 0 0,-4-11-4431 0 0</inkml:trace>
  <inkml:trace contextRef="#ctx0" brushRef="#br0" timeOffset="1939.83">2153 429 5985 0 0,'0'0'2998'0'0,"0"0"-1520"0"0,0 0-139 0 0,0 0 112 0 0,0 0-134 0 0,0 0-150 0 0,33 9-76 0 0,107 28-25 0 0,-26-25 778 0 0,-53-11-1285 0 0,0-3 1 0 0,-1-2-1 0 0,32-8-559 0 0,281-40-2725 0 0,-300 48-4052 0 0,-63 13 955 0 0,-24 14 5495 0 0,12-20 419 0 0,-2 1 293 0 0,1 0 1 0 0,0 1 0 0 0,0 0 0 0 0,0-1 0 0 0,0 1 0 0 0,1 0 0 0 0,0 1 0 0 0,0-1 0 0 0,0 0 0 0 0,1 1 0 0 0,0-1-1 0 0,0 1 1 0 0,0-1 0 0 0,0 1 0 0 0,1-1 0 0 0,0 1 0 0 0,0-1 0 0 0,1 1 0 0 0,0 1-386 0 0,1-3 151 0 0,0 1 1 0 0,0-1-1 0 0,1-1 1 0 0,0 1-1 0 0,-1 0 1 0 0,2 0-1 0 0,-1-1 1 0 0,0 0 0 0 0,0 0-1 0 0,1 0 1 0 0,0 0-1 0 0,0 0 1 0 0,0-1-1 0 0,0 1 1 0 0,0-1-1 0 0,0 0 1 0 0,0 0-1 0 0,1-1 1 0 0,-1 1-1 0 0,1-1 1 0 0,2 0-152 0 0,3 2 216 0 0,1-1 1 0 0,0 0 0 0 0,0 0-1 0 0,0-1 1 0 0,0-1 0 0 0,1 0-1 0 0,-1 0 1 0 0,0-1 0 0 0,0 0-1 0 0,0-1 1 0 0,0-1 0 0 0,-1 0-1 0 0,1 0 1 0 0,-1-1 0 0 0,1 0-1 0 0,-1 0 1 0 0,0-2 0 0 0,-1 1-1 0 0,1-1 1 0 0,-1 0 0 0 0,0-1-1 0 0,-1 0 1 0 0,0-1-1 0 0,0 0 1 0 0,0 0 0 0 0,-1 0-1 0 0,0-1 1 0 0,-1 0 0 0 0,0-1-1 0 0,0 1 1 0 0,-1-1 0 0 0,0 0-1 0 0,0-3-216 0 0,-4 10-32 0 0,0 0 0 0 0,0 0-1 0 0,0 1 1 0 0,0-1 0 0 0,0-1-1 0 0,-1 1 1 0 0,1 0-1 0 0,-1 0 1 0 0,0 0 0 0 0,0 0-1 0 0,0 0 1 0 0,0 0 0 0 0,-1 0-1 0 0,1 0 1 0 0,-1 0 0 0 0,0 0-1 0 0,0 0 1 0 0,0 0-1 0 0,0 0 1 0 0,0 0 0 0 0,-1 0-1 0 0,1 1 1 0 0,-1-1 0 0 0,0 1-1 0 0,0-1 1 0 0,0 1 0 0 0,0-1-1 0 0,0 1 1 0 0,0 0-1 0 0,-1 0 1 0 0,1 0 0 0 0,-1 0-1 0 0,1 1 1 0 0,-1-1 0 0 0,0 1-1 0 0,0 0 1 0 0,0-1 0 0 0,1 1-1 0 0,-1 0 1 0 0,0 1 0 0 0,-1-1-1 0 0,1 0 1 0 0,0 1-1 0 0,0 0 1 0 0,-2 0 32 0 0,-5 0-63 0 0,0 0-1 0 0,-1 1 0 0 0,1 0 1 0 0,0 1-1 0 0,0 0 1 0 0,0 1-1 0 0,0 0 1 0 0,0 0-1 0 0,1 1 1 0 0,-1 0-1 0 0,1 1 1 0 0,0 0-1 0 0,0 1 1 0 0,1 0-1 0 0,0 0 1 0 0,0 0-1 0 0,0 1 0 0 0,1 1 1 0 0,0-1-1 0 0,0 1 1 0 0,1 0-1 0 0,-5 8 64 0 0,3-4-15 0 0,0 1 0 0 0,0 0 0 0 0,2 0 0 0 0,-1 1-1 0 0,2-1 1 0 0,0 1 0 0 0,1 1 0 0 0,0-1 0 0 0,1 1-1 0 0,0-1 1 0 0,1 1 0 0 0,1 0 0 0 0,1 0 0 0 0,0 0-1 0 0,2 12 16 0 0,-1-19 11 0 0,1 0-1 0 0,0-1 0 0 0,1 1 1 0 0,0-1-1 0 0,0 1 0 0 0,0-1 1 0 0,1 0-1 0 0,0 0 1 0 0,1-1-1 0 0,-1 1 0 0 0,1-1 1 0 0,1 0-1 0 0,-1 0 0 0 0,1-1 1 0 0,0 1-1 0 0,0-1 0 0 0,0-1 1 0 0,1 1-1 0 0,0-1 0 0 0,0 0 1 0 0,0-1-1 0 0,0 1 1 0 0,1-2-1 0 0,-1 1 0 0 0,5 0-10 0 0,16 5-685 0 0,0-2 0 0 0,0 0-1 0 0,1-2 1 0 0,0-2 0 0 0,-1 0 0 0 0,10-2 685 0 0,-3-1-6367 0 0,-11-6-3850 0 0</inkml:trace>
</inkml:ink>
</file>

<file path=ppt/ink/ink3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8.2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0 11458 0 0,'0'0'1506'0'0,"0"0"-86"0"0,0 0 5 0 0,0 0 6 0 0,0 0-119 0 0,0 0-238 0 0,0 0-249 0 0,0 0-205 0 0,0 0-150 0 0,0 0-29 0 0,0 0 18 0 0,0 0 49 0 0,0 0 1 0 0,0 30-58 0 0,0 99-92 0 0,13 315 444 0 0,-11-382-822 0 0,-8 160-1180 0 0,-4-183-982 0 0,4-28-1528 0 0,-2-1-4435 0 0,6-7-1675 0 0</inkml:trace>
  <inkml:trace contextRef="#ctx0" brushRef="#br0" timeOffset="477.056">1 567 12347 0 0,'0'0'1193'0'0,"0"0"-453"0"0,0 0 18 0 0,0 0 247 0 0,0 0 134 0 0,0 0-53 0 0,0 0-135 0 0,38-7-139 0 0,126-21-99 0 0,272-32 917 0 0,-229 49-2751 0 0,-138 11-2027 0 0,-1-1-3798 0 0,-52 1 4596 0 0,-9 5-139 0 0,-20 5 3928 0 0,-85 39 7768 0 0,93-45-9039 0 0,-1 0 0 0 0,1 0 0 0 0,0 0 0 0 0,0 1 1 0 0,0 0-1 0 0,1 0 0 0 0,0 0 0 0 0,-1 0 0 0 0,2 1 0 0 0,-1-1 0 0 0,1 1 0 0 0,0 0 0 0 0,0 0 0 0 0,0 0 1 0 0,1 0-1 0 0,0 1 0 0 0,0-1 0 0 0,1 1 0 0 0,0-1 0 0 0,0 1 0 0 0,1 0 0 0 0,-1-1 0 0 0,1 5-168 0 0,1-8 37 0 0,0 1 0 0 0,0-1 0 0 0,0 1-1 0 0,0-1 1 0 0,0 1 0 0 0,1-1 0 0 0,-1 0-1 0 0,1 0 1 0 0,0 0 0 0 0,0 0 0 0 0,0 0-1 0 0,0 0 1 0 0,0-1 0 0 0,1 1 0 0 0,0-1-1 0 0,-1 1 1 0 0,1-1 0 0 0,0 0 0 0 0,0 0-1 0 0,0 0 1 0 0,0 0 0 0 0,0-1-1 0 0,1 1 1 0 0,-1-1 0 0 0,0 0 0 0 0,1 0-1 0 0,1 0-36 0 0,99 11 1452 0 0,-98-13-1404 0 0,0 1 1 0 0,0-1-1 0 0,-1-1 1 0 0,1 1 0 0 0,0-1-1 0 0,0 0 1 0 0,-1 0-1 0 0,1-1 1 0 0,-1 0 0 0 0,1 0-1 0 0,-1 0 1 0 0,0-1-1 0 0,-1 1 1 0 0,1-1 0 0 0,0 0-1 0 0,-1-1 1 0 0,0 1-1 0 0,0-1 1 0 0,0 0-1 0 0,-1 1 1 0 0,0-2 0 0 0,0 1-1 0 0,0 0 1 0 0,0-1-1 0 0,-1 1 1 0 0,0-1 0 0 0,0 0-1 0 0,0 0 1 0 0,-1 0-1 0 0,0 0 1 0 0,0 0 0 0 0,-1 0-1 0 0,0 0 1 0 0,0 0-1 0 0,0 0 1 0 0,0 0-1 0 0,-1 0 1 0 0,0 0 0 0 0,0 0-1 0 0,-1 0 1 0 0,0 1-1 0 0,0-1 1 0 0,0 0 0 0 0,-1 1-1 0 0,0-1 1 0 0,-2-3-49 0 0,-73-63-3434 0 0,46 55-814 0 0,-2 6-4207 0 0,21 9-919 0 0</inkml:trace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32.5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0 207 2000 0 0,'0'0'1231'0'0,"0"0"-364"0"0,0 0-76 0 0,0 0 172 0 0,0 0 113 0 0,0 0-6 0 0,0 0-103 0 0,0 0-127 0 0,0 0-125 0 0,0 0-119 0 0,33 0-131 0 0,104-3-106 0 0,105 2 2409 0 0,-146 1-4663 0 0,-94 2 1769 0 0,-4 4-12310 0 0,-1-2 12185 0 0</inkml:trace>
  <inkml:trace contextRef="#ctx0" brushRef="#br0" timeOffset="263.303">48 443 7650 0 0,'0'0'1895'0'0,"0"0"-378"0"0,0 0-176 0 0,0 0-90 0 0,0 0-201 0 0,0 0-233 0 0,0 0-156 0 0,0 0-34 0 0,0 0 38 0 0,0 0-39 0 0,0 0-89 0 0,0 0-90 0 0,0 0-84 0 0,32 0-36 0 0,102 0-3 0 0,105-4-128 0 0,-225-3-4076 0 0,-11-4-7612 0 0,-3 11 6570 0 0</inkml:trace>
  <inkml:trace contextRef="#ctx0" brushRef="#br0" timeOffset="815.358">177 1 4801 0 0,'0'0'1223'0'0,"0"0"-91"0"0,0 0 44 0 0,0 0 122 0 0,0 0 17 0 0,0 0-136 0 0,0 0-224 0 0,0 0-255 0 0,0 0-239 0 0,0 0-190 0 0,0 0-75 0 0,0 0 38 0 0,0 0 99 0 0,4 1 122 0 0,6 3-28 0 0,0 0 1 0 0,0 1 0 0 0,0 0 0 0 0,0 1-1 0 0,-1 0 1 0 0,0 0 0 0 0,0 1 0 0 0,-1 0-1 0 0,5 6-427 0 0,21 15 405 0 0,191 116 574 0 0,-212-135-933 0 0,-10-8-45 0 0,0 1-1 0 0,0-1 1 0 0,0 1-1 0 0,0-1 1 0 0,0 1-1 0 0,0 0 1 0 0,-1 0-1 0 0,1 1 1 0 0,-1-1-1 0 0,0 0 1 0 0,0 1-1 0 0,1 0 1 0 0,-2-1-1 0 0,1 1 1 0 0,0 0-1 0 0,0 0 1 0 0,-1 0-1 0 0,0 0 1 0 0,1 0-1 0 0,-1 0 1 0 0,-1 0-1 0 0,1 1 1 0 0,0-1 0 0 0,-1 2-2 0 0,-1-2 64 0 0,0 0 0 0 0,0 0 0 0 0,-1 0 0 0 0,1 0 0 0 0,-1 0-1 0 0,0 0 1 0 0,0 0 0 0 0,0-1 0 0 0,0 1 0 0 0,-1-1 0 0 0,1 1-1 0 0,-1-1 1 0 0,1 0 0 0 0,-1 0 0 0 0,0 0 0 0 0,0 0 0 0 0,0 0-1 0 0,0-1 1 0 0,0 0 0 0 0,0 1 0 0 0,0-1 0 0 0,-1 0-63 0 0,-27 17 158 0 0,-98 111 6 0 0,112-114-366 0 0,-77 71 602 0 0,41-22-3317 0 0,50-45-6975 0 0,3-15-222 0 0</inkml:trace>
</inkml:ink>
</file>

<file path=ppt/ink/ink3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6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176 428 3489 0 0,'0'0'304'0'0,"0"0"-220"0"0,0 0-144 0 0,0 0 49 0 0,0 0 88 0 0,0 0 110 0 0,0 0 127 0 0,0 0 136 0 0,0 0 146 0 0,0 0 130 0 0,0 0 109 0 0,11-3 94 0 0,74-24 1237 0 0,-17-6-951 0 0,-1-4-1 0 0,-3-2 1 0 0,-1-3 0 0 0,-2-3-1 0 0,2-6-1214 0 0,-55 45 245 0 0,0-1 0 0 0,0 0 0 0 0,-1 0 0 0 0,1-1-1 0 0,-2 1 1 0 0,1-2 0 0 0,-1 1 0 0 0,0-1 0 0 0,-1 0-1 0 0,0 0 1 0 0,-1 0 0 0 0,1-1 0 0 0,-2 0 0 0 0,1 0-1 0 0,-2 0 1 0 0,2-5-245 0 0,-5 15 28 0 0,0 0 0 0 0,0 0-1 0 0,0 0 1 0 0,0-1 0 0 0,1 1-1 0 0,-1 0 1 0 0,0 0 0 0 0,0 0-1 0 0,0 0 1 0 0,0 0 0 0 0,0 1-1 0 0,0-1 1 0 0,1 0-1 0 0,-1 0 1 0 0,0 0 0 0 0,0 1-1 0 0,0-1 1 0 0,0 1 0 0 0,1-1-1 0 0,-1 0 1 0 0,0 1 0 0 0,1-1-1 0 0,-1 1 1 0 0,0 0 0 0 0,1-1-1 0 0,-1 1 1 0 0,0-1 0 0 0,1 1-1 0 0,-1 0 1 0 0,1 0 0 0 0,-1-1-1 0 0,1 1 1 0 0,-1 0 0 0 0,1 0-1 0 0,0 0 1 0 0,0-1 0 0 0,-1 1-1 0 0,1 0-27 0 0,-25 45-19 0 0,1 1-1 0 0,3 1 1 0 0,2 0-1 0 0,2 2 1 0 0,2 0-1 0 0,3 1 1 0 0,1 0-1 0 0,-2 47 20 0 0,1 50-653 0 0,7 0-1 0 0,10 74 654 0 0,-5-214-38 0 0,3 11-50 0 0,-1 0-1 0 0,-1 1 0 0 0,-1-1 1 0 0,-1 0-1 0 0,-1 1 1 0 0,0-1-1 0 0,-1 0 0 0 0,-2 0 1 0 0,0 0-1 0 0,0-1 1 0 0,-2 1-1 0 0,0-1 0 0 0,-1-1 1 0 0,-1 0-1 0 0,-3 5 89 0 0,-5-4-34 0 0,1 0 1 0 0,-2-1-1 0 0,0-1 0 0 0,-1 0 0 0 0,-1-2 1 0 0,0 0-1 0 0,-1-1 0 0 0,-1-1 0 0 0,0-2 0 0 0,0 0 1 0 0,-1-1-1 0 0,0-1 0 0 0,0-1 0 0 0,-1-1 0 0 0,0-1 1 0 0,0-1-1 0 0,-1-1 0 0 0,-20-1 34 0 0,42-2 50 0 0,0 0 0 0 0,1 0-1 0 0,-1 0 1 0 0,0 0 0 0 0,0 0-1 0 0,0-1 1 0 0,1 1 0 0 0,-1-1 0 0 0,0 0-1 0 0,1 0 1 0 0,-1 0 0 0 0,0 0-1 0 0,1-1 1 0 0,0 1 0 0 0,-1-1 0 0 0,1 1-1 0 0,0-1 1 0 0,0 0 0 0 0,-1 0-1 0 0,1 0 1 0 0,1 0 0 0 0,-1 0 0 0 0,0 0-1 0 0,1 0 1 0 0,-1-1 0 0 0,1 1-1 0 0,-1-1 1 0 0,1 1 0 0 0,0-1 0 0 0,0 0-1 0 0,0 1 1 0 0,1-1 0 0 0,-1 0-1 0 0,1 0 1 0 0,-1 1 0 0 0,1-1 0 0 0,0 0-1 0 0,0-1-49 0 0,0-6 53 0 0,0 1 0 0 0,1-1 0 0 0,1 0 0 0 0,-1 0 0 0 0,2 0 0 0 0,-1 1 0 0 0,1-1 0 0 0,1 1 0 0 0,-1 0 0 0 0,5-6-53 0 0,34-57 158 0 0,3 2 0 0 0,3 2-1 0 0,3 2 1 0 0,4 2-1 0 0,37-33-157 0 0,175-130 683 0 0,-256 222-1724 0 0,0 23-7392 0 0,-11-18 8408 0 0,3 7-5478 0 0,0-2-1074 0 0</inkml:trace>
  <inkml:trace contextRef="#ctx0" brushRef="#br0" timeOffset="315.009">881 1050 8106 0 0,'0'0'2907'0'0,"0"0"-1751"0"0,0 0-406 0 0,0 0 170 0 0,0 0 142 0 0,0 0-10 0 0,0 0-59 0 0,0 0-58 0 0,0 0-53 0 0,0 0-35 0 0,0 0-91 0 0,0 0-86 0 0,-3 4-60 0 0,-4 3 173 0 0,22-36-79 0 0,-5 10-529 0 0,120-230 946 0 0,-121 231-1341 0 0,51-92 486 0 0,-20 39-4774 0 0,-38 68 3959 0 0,1-2-3539 0 0,1 2-4690 0 0,0 2 2226 0 0</inkml:trace>
  <inkml:trace contextRef="#ctx0" brushRef="#br0" timeOffset="674.227">1300 862 0 0 0,'0'0'1419'0'0,"0"0"369"0"0,0 0 145 0 0,0 0 109 0 0,0 0 5 0 0,0 0-38 0 0,0 0-78 0 0,0 0-159 0 0,0 0-260 0 0,33 3-269 0 0,99 8-222 0 0,-74-23 292 0 0,-53 6-1031 0 0,1 1-117 0 0,0-1-1 0 0,-1 0 0 0 0,0 0 0 0 0,0 0 1 0 0,-1 0-1 0 0,1-1 0 0 0,-1 0 1 0 0,-1 0-1 0 0,1 0 0 0 0,-1 0 0 0 0,-1 0 1 0 0,1-1-1 0 0,-1 1 0 0 0,-1-1 1 0 0,1-3-165 0 0,-1 7-34 0 0,-1 1 1 0 0,1 0-1 0 0,-1-1 1 0 0,0 1-1 0 0,0-1 1 0 0,-1 1-1 0 0,1-1 1 0 0,-1 1-1 0 0,1 0 1 0 0,-1-1-1 0 0,0 1 1 0 0,-1 0-1 0 0,1-1 1 0 0,0 1-1 0 0,-1 0 1 0 0,0 0-1 0 0,0 0 1 0 0,0 0-1 0 0,0 1 1 0 0,0-1-1 0 0,0 0 1 0 0,-1 1-1 0 0,1 0 1 0 0,-1-1-1 0 0,0 1 1 0 0,1 0 0 0 0,-1 0-1 0 0,0 1 1 0 0,0-1-1 0 0,-1 1 1 0 0,1-1-1 0 0,0 1 1 0 0,0 0-1 0 0,-1 0 1 0 0,-1 0 33 0 0,-2 0-141 0 0,0 0 0 0 0,0 1 0 0 0,0-1 0 0 0,0 1 0 0 0,0 1 1 0 0,0 0-1 0 0,0 0 0 0 0,0 0 0 0 0,0 1 0 0 0,1-1 0 0 0,-1 2 1 0 0,0-1-1 0 0,1 1 0 0 0,-1 0 0 0 0,1 0 0 0 0,0 1 1 0 0,0 0-1 0 0,0 0 0 0 0,1 0 0 0 0,0 1 0 0 0,-1 0 0 0 0,1 0 1 0 0,1 0-1 0 0,-4 5 141 0 0,-1 1-153 0 0,0 1 0 0 0,1 0-1 0 0,0 0 1 0 0,1 0 0 0 0,0 1 0 0 0,1 0 0 0 0,1 1 0 0 0,0-1 0 0 0,1 1 0 0 0,0 0 0 0 0,-1 13 153 0 0,4-22-59 0 0,0 0 1 0 0,1 1-1 0 0,0-1 1 0 0,0 0 0 0 0,0 1-1 0 0,0-1 1 0 0,1 0-1 0 0,0 0 1 0 0,0 1-1 0 0,0-1 1 0 0,1 0-1 0 0,0 0 1 0 0,0 0-1 0 0,0 0 1 0 0,0-1-1 0 0,1 1 1 0 0,0 0-1 0 0,0-1 1 0 0,0 0-1 0 0,0 0 1 0 0,1 0 0 0 0,0 0-1 0 0,0 0 1 0 0,0-1-1 0 0,0 0 1 0 0,0 0-1 0 0,1 0 1 0 0,-1 0-1 0 0,1-1 1 0 0,0 1-1 0 0,0-1 1 0 0,0 0 58 0 0,14 4-328 0 0,-1 0 1 0 0,1-1 0 0 0,0-2-1 0 0,0 1 1 0 0,1-2 0 0 0,-1-1-1 0 0,0 0 1 0 0,1-1 0 0 0,-1-1-1 0 0,7-2 328 0 0,116-24-8630 0 0,-116 19 5864 0 0</inkml:trace>
  <inkml:trace contextRef="#ctx0" brushRef="#br0" timeOffset="1061.609">1799 921 0 0 0,'0'0'1036'0'0,"0"0"243"0"0,0 0 510 0 0,0 0 430 0 0,0 0 119 0 0,0 0-130 0 0,0 0-177 0 0,0 0-187 0 0,0 0-209 0 0,0 0-226 0 0,0 0-208 0 0,35-2-222 0 0,110-7-205 0 0,-71-10 197 0 0,-65 12-806 0 0,-1 3-76 0 0,0-1-1 0 0,0 0 1 0 0,-1 0 0 0 0,1 0-1 0 0,-1-1 1 0 0,-1 0-1 0 0,1-1 1 0 0,-1 0 0 0 0,0 0-1 0 0,0 0 1 0 0,-1 0 0 0 0,0-1-1 0 0,0 0 1 0 0,-1 0-1 0 0,0 0 1 0 0,0-1 0 0 0,-1 1-1 0 0,0-1 1 0 0,-1 0-1 0 0,0 0 1 0 0,0 0 0 0 0,0-7-89 0 0,-4 13-77 0 0,1 1 0 0 0,-1-1 0 0 0,0 0 0 0 0,0 1 0 0 0,0-1 0 0 0,0 1 0 0 0,-1 0 1 0 0,1 0-1 0 0,-1 0 0 0 0,1 0 0 0 0,-1 0 0 0 0,0 1 0 0 0,1-1 0 0 0,-1 1 0 0 0,0-1 0 0 0,0 1 0 0 0,0 0 0 0 0,0 0 1 0 0,0 1-1 0 0,-1-1 0 0 0,1 1 0 0 0,0-1 0 0 0,0 1 0 0 0,0 0 0 0 0,0 0 0 0 0,-1 0 0 0 0,1 1 0 0 0,0-1 0 0 0,0 1 1 0 0,-3 0 76 0 0,-5 4-113 0 0,1 1 1 0 0,-1-1 0 0 0,1 2 0 0 0,0-1-1 0 0,1 1 1 0 0,0 1 0 0 0,0 0-1 0 0,0 0 1 0 0,1 1 0 0 0,0 0 0 0 0,1 1 112 0 0,-1-2 17 0 0,0 1 1 0 0,1 0-1 0 0,0 1 1 0 0,1 0-1 0 0,0 0 1 0 0,0 0 0 0 0,1 1-1 0 0,0-1 1 0 0,1 1-1 0 0,1 0 1 0 0,0 1-1 0 0,0-1 1 0 0,1 1-1 0 0,0-1 1 0 0,1 1-1 0 0,0-1 1 0 0,1 1 0 0 0,1 0-1 0 0,1 10-17 0 0,0-17 65 0 0,0 1 0 0 0,0 0-1 0 0,1-1 1 0 0,0 1 0 0 0,0-1 0 0 0,1 0-1 0 0,-1 0 1 0 0,1 0 0 0 0,0 0 0 0 0,1-1 0 0 0,-1 1-1 0 0,1-1 1 0 0,0 0 0 0 0,0-1 0 0 0,0 1-1 0 0,0-1 1 0 0,1 0 0 0 0,-1 0 0 0 0,1-1-1 0 0,0 1 1 0 0,0-1 0 0 0,0-1 0 0 0,0 1 0 0 0,4 0-65 0 0,150 6 1016 0 0,-159-8-1018 0 0,132-27-456 0 0,-48-2-6263 0 0,-78 26 5589 0 0,20-8-10392 0 0</inkml:trace>
</inkml:ink>
</file>

<file path=ppt/ink/ink3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26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1623 164 2168 0 0,'0'0'1021'0'0,"0"0"-156"0"0,0 0-62 0 0,0 0 104 0 0,0 0 254 0 0,0 0 220 0 0,0 0 132 0 0,0 0-10 0 0,0 0-194 0 0,0 0-226 0 0,-4-16-231 0 0,-13-50-180 0 0,16 63-574 0 0,0-1 1 0 0,-1 1-1 0 0,1-1 0 0 0,-1 1 1 0 0,1-1-1 0 0,-1 1 1 0 0,0 0-1 0 0,-1 0 0 0 0,1 0 1 0 0,0 0-1 0 0,-1 1 0 0 0,0-1 1 0 0,1 0-1 0 0,-1 1 1 0 0,0 0-1 0 0,0 0 0 0 0,-1 0 1 0 0,1 0-1 0 0,0 0 0 0 0,-1 1 1 0 0,1-1-1 0 0,-3 0-98 0 0,-5-2 208 0 0,-2 0-145 0 0,-1 0-1 0 0,0 1 1 0 0,0 1 0 0 0,-1 0-1 0 0,1 1 1 0 0,0 1-1 0 0,-1 0 1 0 0,1 1-1 0 0,0 0 1 0 0,0 1-1 0 0,0 1 1 0 0,0 0-1 0 0,0 1 1 0 0,1 1-1 0 0,-1 0 1 0 0,1 1-1 0 0,-11 6-62 0 0,11-8 2 0 0,0 0-1 0 0,0 1 1 0 0,0 1-1 0 0,1 0 0 0 0,0 1 1 0 0,0 0-1 0 0,1 1 1 0 0,0 0-1 0 0,0 1 0 0 0,1 0 1 0 0,0 0-1 0 0,0 1 1 0 0,1 1-1 0 0,0 0 1 0 0,1 0-1 0 0,1 0 0 0 0,-3 6-1 0 0,7-10-5 0 0,1-1-1 0 0,1 1 1 0 0,-1 0-1 0 0,1 0 1 0 0,0-1-1 0 0,0 1 1 0 0,1 0-1 0 0,0 0 1 0 0,0 0-1 0 0,1 0 0 0 0,0 0 1 0 0,0-1-1 0 0,1 1 1 0 0,-1 0-1 0 0,2-1 1 0 0,-1 1-1 0 0,1-1 1 0 0,-1 0-1 0 0,2 0 1 0 0,0 3 5 0 0,9-1 57 0 0,0 1 0 0 0,0-2 0 0 0,0 1 0 0 0,1-2-1 0 0,0 0 1 0 0,0 0 0 0 0,0-2 0 0 0,1 0 0 0 0,0 0 0 0 0,0-1 0 0 0,0-1 0 0 0,0-1 0 0 0,0 0 0 0 0,0-1 0 0 0,0 0 0 0 0,0-1 0 0 0,5-2-57 0 0,5 3 105 0 0,-33 12 573 0 0,-60 32-368 0 0,20-14-251 0 0,1 2 0 0 0,1 1 0 0 0,3 3 0 0 0,0 1 0 0 0,-3 8-59 0 0,39-38 2 0 0,0 0 1 0 0,0 0-1 0 0,1 1 0 0 0,0-1 1 0 0,0 2-1 0 0,1-1 0 0 0,0 1 1 0 0,0-1-1 0 0,1 1 0 0 0,0 0 1 0 0,1 1-1 0 0,0-1 0 0 0,0 1 1 0 0,1 0-1 0 0,0-1 0 0 0,1 1 1 0 0,0 0-1 0 0,1 0 0 0 0,0 0 1 0 0,0 0-1 0 0,1 0 0 0 0,0-1 1 0 0,3 10-4 0 0,2-13 52 0 0,0 1-1 0 0,1-1 1 0 0,-1-1-1 0 0,1 1 1 0 0,0-1-1 0 0,1 0 1 0 0,-1-1-1 0 0,1 0 1 0 0,0 0-1 0 0,0-1 0 0 0,1 0 1 0 0,-1 0-1 0 0,0-1 1 0 0,1 0-1 0 0,0 0 1 0 0,-1-1-1 0 0,1 0 1 0 0,0-1-1 0 0,0 0 1 0 0,0 0-1 0 0,-1-1 1 0 0,1 0-1 0 0,0 0 0 0 0,5-2-50 0 0,12 0-133 0 0,1-2 0 0 0,-1 0 0 0 0,0-1 0 0 0,-1-2 0 0 0,0-1 0 0 0,18-8 133 0 0,20-13-3206 0 0,-5-1-3531 0 0,-36 18 1112 0 0,-6 4-216 0 0</inkml:trace>
  <inkml:trace contextRef="#ctx0" brushRef="#br0" timeOffset="252.843">2199 433 12339 0 0,'0'0'3455'0'0,"0"0"-2525"0"0,0 0-818 0 0,0 0 89 0 0,0 0 258 0 0,0 0 216 0 0,0 0 119 0 0,0 0-31 0 0,-35 37-148 0 0,-112 120-182 0 0,61-46-51 0 0,-24 98-390 0 0,76-112-2663 0 0,30-84 1279 0 0,-2 5-1969 0 0,2-6-2239 0 0,1-7-2526 0 0</inkml:trace>
  <inkml:trace contextRef="#ctx0" brushRef="#br0" timeOffset="499.994">1632 503 11138 0 0,'0'0'1367'0'0,"0"0"-360"0"0,0 0-353 0 0,0 0-118 0 0,0 0 1 0 0,0 0 18 0 0,0 0 1 0 0,0 0 14 0 0,0 0 22 0 0,0 0 17 0 0,0 0-19 0 0,0 0-73 0 0,35 19-97 0 0,112 60-105 0 0,-22-4 232 0 0,69 42-1245 0 0,-121-88-3320 0 0,-20-24-6502 0 0,-43-5 5246 0 0</inkml:trace>
  <inkml:trace contextRef="#ctx0" brushRef="#br0" timeOffset="805.586">2718 539 4449 0 0,'0'0'3906'0'0,"0"0"-2107"0"0,0 0-647 0 0,0 0-30 0 0,0 0-2 0 0,0 0-58 0 0,0 0-158 0 0,0 0-108 0 0,0 0-50 0 0,0 0-66 0 0,0 0-72 0 0,0 0-79 0 0,0 0-95 0 0,-30 11-58 0 0,-96 34-24 0 0,52-1 208 0 0,65-38-548 0 0,0 1 0 0 0,1 0 0 0 0,0 1 0 0 0,0 0 0 0 0,0 0 0 0 0,1 1 0 0 0,1 0 1 0 0,0 0-1 0 0,0 0 0 0 0,0 1 0 0 0,1 0 0 0 0,1 0 0 0 0,0 0 0 0 0,0 1 0 0 0,1 0 0 0 0,0-1 0 0 0,1 1 0 0 0,0 0 0 0 0,1 0 0 0 0,0 0 0 0 0,1 0 0 0 0,0 0 0 0 0,1 2-12 0 0,0-9 3 0 0,0-1-1 0 0,0 1 0 0 0,0-1 1 0 0,0 1-1 0 0,1-1 0 0 0,0 0 0 0 0,0 0 1 0 0,0 1-1 0 0,0-1 0 0 0,0-1 1 0 0,0 1-1 0 0,1 0 0 0 0,-1 0 0 0 0,1-1 1 0 0,0 0-1 0 0,0 1 0 0 0,0-1 1 0 0,0 0-1 0 0,0 0 0 0 0,1-1 0 0 0,-1 1 1 0 0,0-1-1 0 0,1 0 0 0 0,-1 0 0 0 0,1 0 1 0 0,0 0-1 0 0,-1 0 0 0 0,1-1 1 0 0,0 1-1 0 0,-1-1 0 0 0,1 0 0 0 0,0 0-2 0 0,4-1 58 0 0,1 1 0 0 0,-1-1-1 0 0,1 0 1 0 0,-1-1-1 0 0,0 0 1 0 0,0 0 0 0 0,0-1-1 0 0,0 0 1 0 0,0-1-1 0 0,-1 1 1 0 0,1-1-1 0 0,-1-1 1 0 0,4-2-58 0 0,11-13 149 0 0,0-1 0 0 0,-2-1 0 0 0,-1 0 0 0 0,0-2 1 0 0,9-16-150 0 0,44-54 223 0 0,-72 95-232 0 0,0-1 0 0 0,0 0 0 0 0,0 0 0 0 0,0 1 0 0 0,0-1 0 0 0,0 0 0 0 0,0 1 0 0 0,0-1 0 0 0,0 0 0 0 0,0 0-1 0 0,1 1 1 0 0,-1-1 0 0 0,0 0 0 0 0,0 0 0 0 0,0 1 0 0 0,0-1 0 0 0,1 0 0 0 0,-1 0 0 0 0,0 0 0 0 0,0 1 0 0 0,1-1-1 0 0,-1 0 1 0 0,0 0 0 0 0,0 0 0 0 0,1 0 0 0 0,-1 1 0 0 0,0-1 0 0 0,0 0 0 0 0,1 0 0 0 0,-1 0 0 0 0,0 0 0 0 0,1 0-1 0 0,-1 0 1 0 0,0 0 0 0 0,0 0 0 0 0,1 0 0 0 0,-1 0 0 0 0,0 0 0 0 0,1 0 0 0 0,-1 0 0 0 0,0 0 0 0 0,1 0 0 0 0,-1 0-1 0 0,0 0 1 0 0,0-1 9 0 0,0 14-63 0 0,11 81-874 0 0,28-41-2423 0 0,6-20-2886 0 0,-13-15-1752 0 0,-21-10 4348 0 0</inkml:trace>
  <inkml:trace contextRef="#ctx0" brushRef="#br0" timeOffset="1275.063">3105 1003 1744 0 0,'0'0'4911'0'0,"0"0"-2153"0"0,0 0-651 0 0,0 0-64 0 0,0 0-153 0 0,0 0-287 0 0,0 0-266 0 0,0 0-215 0 0,0 0-201 0 0,0 0-180 0 0,0 0-137 0 0,0 0-143 0 0,-4-20-141 0 0,-8-65-81 0 0,11 81-217 0 0,1 0-1 0 0,0-1 1 0 0,-1 1 0 0 0,2-1-1 0 0,-1 1 1 0 0,0-1 0 0 0,1 1-1 0 0,0 0 1 0 0,0-1 0 0 0,0 1-1 0 0,1 0 1 0 0,-1 0 0 0 0,1-1-1 0 0,0 1 1 0 0,2-3-22 0 0,4-8 58 0 0,-1 0-55 0 0,0 0 1 0 0,1 0-1 0 0,1 1 0 0 0,0 1 1 0 0,1-1-1 0 0,0 1 1 0 0,1 1-1 0 0,0 0 1 0 0,1 1-1 0 0,1 0 1 0 0,0 1-1 0 0,4-3-3 0 0,-16 12-13 0 0,-1 1 0 0 0,1-1 1 0 0,0 0-1 0 0,0 1 0 0 0,0-1 0 0 0,0 1 0 0 0,0-1 1 0 0,0 1-1 0 0,0 0 0 0 0,0-1 0 0 0,0 1 0 0 0,0 0 1 0 0,1 0-1 0 0,-1 0 0 0 0,0 0 0 0 0,0 0 0 0 0,0 0 1 0 0,0 0-1 0 0,0 0 0 0 0,0 0 0 0 0,0 0 1 0 0,0 0-1 0 0,1 1 0 0 0,-1-1 0 0 0,0 0 0 0 0,0 1 1 0 0,0-1-1 0 0,0 1 0 0 0,0 0 0 0 0,-1-1 0 0 0,1 1 1 0 0,0 0-1 0 0,0-1 0 0 0,0 1 0 0 0,0 0 0 0 0,-1 0 1 0 0,1 0-1 0 0,0-1 0 0 0,-1 1 0 0 0,1 0 0 0 0,-1 0 1 0 0,1 0-1 0 0,-1 0 0 0 0,1 0 0 0 0,-1 0 1 0 0,0 0-1 0 0,1 1 0 0 0,-1-1 0 0 0,0 0 0 0 0,0 0 1 0 0,0 0-1 0 0,0 0 0 0 0,0 0 0 0 0,0 1 13 0 0,-5 171 21 0 0,7-172-2 0 0,0 0-1 0 0,0 1 0 0 0,0-1 1 0 0,0 0-1 0 0,0 0 0 0 0,1 0 0 0 0,-1 0 1 0 0,0-1-1 0 0,0 1 0 0 0,1-1 0 0 0,-1 1 1 0 0,0-1-1 0 0,1 0 0 0 0,-1 0 1 0 0,0 0-1 0 0,1 0 0 0 0,-1 0 0 0 0,0 0 1 0 0,1-1-1 0 0,-1 1 0 0 0,0-1 0 0 0,1 0 1 0 0,-1 1-1 0 0,0-1 0 0 0,0 0 1 0 0,0-1-1 0 0,0 1 0 0 0,0 0 0 0 0,0 0 1 0 0,0-1-19 0 0,121-91 430 0 0,-103 75-446 0 0,1 0-1 0 0,1 2 1 0 0,0 0 0 0 0,2 1 0 0 0,14-7 16 0 0,-28 18 1 0 0,-9 2-20 0 0,0 1 1 0 0,0 0-1 0 0,1 0 0 0 0,-1 0 0 0 0,0 0 0 0 0,0 0 1 0 0,1 0-1 0 0,-1 0 0 0 0,1 0 0 0 0,-1 0 0 0 0,1 1 1 0 0,0-1-1 0 0,-1 1 0 0 0,1-1 0 0 0,-1 1 0 0 0,1 0 1 0 0,0-1-1 0 0,-1 1 0 0 0,1 0 0 0 0,0 0 0 0 0,-1 0 1 0 0,1 0-1 0 0,0 0 0 0 0,-1 1 0 0 0,1-1 0 0 0,0 1 1 0 0,-1-1-1 0 0,1 1 0 0 0,0-1 0 0 0,-1 1 0 0 0,1 0 1 0 0,-1 0-1 0 0,0-1 0 0 0,1 1 0 0 0,-1 0 0 0 0,0 0 1 0 0,1 1-1 0 0,-1-1 0 0 0,0 0 0 0 0,1 1 19 0 0,1 14-82 0 0,19 44-1129 0 0,14-36-2765 0 0,-3-18-2114 0 0,-10-5-1812 0 0,-13-1 4461 0 0</inkml:trace>
  <inkml:trace contextRef="#ctx0" brushRef="#br0" timeOffset="1731.109">3963 683 6217 0 0,'0'0'1614'0'0,"0"0"-514"0"0,0 0-48 0 0,0 0 214 0 0,0 0 114 0 0,0 0-93 0 0,0 0-177 0 0,0 0-186 0 0,0 0-136 0 0,0 0-112 0 0,-6 34-113 0 0,-17 109-81 0 0,-4 62 1089 0 0,25-185-1402 0 0,1-9-73 0 0,0 0-1 0 0,0-1 0 0 0,-1 1 0 0 0,0 0 1 0 0,-1 0-1 0 0,0-1 0 0 0,-1 0 0 0 0,0 1 1 0 0,-1-1-1 0 0,0-1 0 0 0,-2 4-95 0 0,6-13 44 0 0,0 0-1 0 0,0 0 1 0 0,0 0-1 0 0,0 0 1 0 0,0-1-1 0 0,0 1 1 0 0,0 0-1 0 0,0 0 1 0 0,0-1-1 0 0,0 1 1 0 0,0 0-1 0 0,0-1 1 0 0,0 1-1 0 0,1-1 1 0 0,-1 1-1 0 0,0-1 1 0 0,0 1-1 0 0,0-1 1 0 0,1 0-1 0 0,-1 1 1 0 0,0-1-1 0 0,1 0 1 0 0,-1 0-1 0 0,1 1 1 0 0,-1-1-1 0 0,1 0 1 0 0,-1 0-1 0 0,1 0 1 0 0,-1 0-1 0 0,1 0 1 0 0,0 0-1 0 0,0 0 1 0 0,-1 1 0 0 0,1-1-1 0 0,0 0 1 0 0,0 0-1 0 0,0 0 1 0 0,0 0-1 0 0,0 0 1 0 0,0 0-1 0 0,0 0 1 0 0,0 0-1 0 0,1 0 1 0 0,-1 0-1 0 0,0 0 1 0 0,1 0-1 0 0,-1 0 1 0 0,1-1-44 0 0,2-21-59 0 0,1-1 1 0 0,1 1-1 0 0,1 0 1 0 0,1 0-1 0 0,1 0 1 0 0,1 1-1 0 0,1 0 1 0 0,1 1-1 0 0,1 0 1 0 0,0 1-1 0 0,2 0 1 0 0,0 1-1 0 0,2 1 1 0 0,0 0-1 0 0,0 1 1 0 0,2 1-1 0 0,0 0 1 0 0,1 2-1 0 0,0 0 1 0 0,2 1-1 0 0,-1 1 1 0 0,1 1-1 0 0,20-8 59 0 0,-22 9-90 0 0,1 2-1 0 0,0 0 1 0 0,0 0 0 0 0,0 2 0 0 0,1 1-1 0 0,0 0 1 0 0,0 2 0 0 0,0 0-1 0 0,0 2 1 0 0,16 0 90 0 0,-32 3 43 0 0,0-1 1 0 0,-1 2-1 0 0,0-1 0 0 0,1 0 1 0 0,-1 1-1 0 0,0 0 0 0 0,0 0 1 0 0,-1 0-1 0 0,1 0 0 0 0,-1 1 1 0 0,1-1-1 0 0,-1 1 0 0 0,0 0 1 0 0,0 0-1 0 0,-1 0 0 0 0,1 0 1 0 0,-1 1-1 0 0,0-1 0 0 0,0 1 1 0 0,0-1-1 0 0,-1 1 0 0 0,0 0 1 0 0,0-1-1 0 0,0 1 0 0 0,0 0 1 0 0,-1 0-1 0 0,1 0 0 0 0,-1 0 1 0 0,-1 0-1 0 0,1 0 0 0 0,-1-1 1 0 0,0 1-1 0 0,0 0 0 0 0,0 0 1 0 0,0-1-1 0 0,-1 1 0 0 0,0 0 1 0 0,0-1-1 0 0,-1 1-43 0 0,-9 11 59 0 0,-1 0 0 0 0,-1-1 0 0 0,0 0 0 0 0,-1-1 0 0 0,-1-1 0 0 0,0-1 0 0 0,-1 0 0 0 0,0-1 0 0 0,-1 0 0 0 0,0-2 0 0 0,0 0 0 0 0,-1-1 0 0 0,-1-1 0 0 0,1-1-1 0 0,-1 0 1 0 0,0-2 0 0 0,0 0 0 0 0,-4-1-59 0 0,-54-3-1068 0 0,76-2 808 0 0,1 1 0 0 0,-1-1 0 0 0,1 0 0 0 0,-1 0 0 0 0,1 0 0 0 0,0 0 0 0 0,0 0 0 0 0,0 0 0 0 0,0 0 0 0 0,0 0 0 0 0,0-1 0 0 0,1 1-1 0 0,-1 0 1 0 0,1-1 0 0 0,-1 1 0 0 0,1 0 0 0 0,0-1 0 0 0,0 1 0 0 0,0 0 0 0 0,0-1 0 0 0,0 1 0 0 0,1 0 0 0 0,-1-1 0 0 0,1 1 0 0 0,0 0 0 0 0,0-3 260 0 0,13-36-9426 0 0,-7 26 2843 0 0</inkml:trace>
  <inkml:trace contextRef="#ctx0" brushRef="#br0" timeOffset="1974.4">4813 68 17348 0 0,'0'0'310'0'0,"0"0"-108"0"0,0 0 129 0 0,0 0 339 0 0,0 0 289 0 0,0 0 139 0 0,0 0-41 0 0,0 0-188 0 0,0 0-191 0 0,0 0-130 0 0,0 33-133 0 0,-3 106-129 0 0,-7-34 78 0 0,-25 280-563 0 0,34-370-230 0 0,-1 27-857 0 0,11-22-3818 0 0,12-25-7852 0 0,-16 4 7795 0 0</inkml:trace>
  <inkml:trace contextRef="#ctx0" brushRef="#br0" timeOffset="2270.569">4931 712 0 0 0,'0'0'1026'0'0,"0"0"606"0"0,0 0 463 0 0,0 0 492 0 0,0 0 281 0 0,0 0-63 0 0,31 14-221 0 0,103 40-327 0 0,-44-39 448 0 0,-69-17-2073 0 0,2 2-339 0 0,0-2 1 0 0,0 0-1 0 0,0-2 0 0 0,-1-1 0 0 0,0 0 0 0 0,0-2 0 0 0,0 0 1 0 0,-1-2-1 0 0,0 0 0 0 0,0-1 0 0 0,-1-1 0 0 0,-1-1 0 0 0,0-1 1 0 0,0-1-1 0 0,-2 0 0 0 0,1-2 0 0 0,-2 1 0 0 0,3-6-293 0 0,-17 20 2 0 0,1-1-1 0 0,-1 0 0 0 0,0 0 1 0 0,0 0-1 0 0,0 0 0 0 0,0-1 1 0 0,-1 1-1 0 0,1 0 0 0 0,-1-1 1 0 0,1 1-1 0 0,-1-1 0 0 0,0 0 1 0 0,0 1-1 0 0,0-1 0 0 0,0 0 1 0 0,0 0-1 0 0,-1 0 0 0 0,1 1 1 0 0,-1-1-1 0 0,0 0 0 0 0,0 0 1 0 0,0 0-1 0 0,0 0 0 0 0,-1 0 1 0 0,1 0-1 0 0,-1 1 0 0 0,1-1 1 0 0,-1 0-1 0 0,0 0 0 0 0,0 1 1 0 0,0-1-1 0 0,-1 0 0 0 0,1 1 1 0 0,0-1-1 0 0,-1 1 0 0 0,0 0 1 0 0,0-1-1 0 0,0 1 0 0 0,0 0 1 0 0,0 0-1 0 0,0 0 0 0 0,0 0 1 0 0,0 1-1 0 0,-1-1 0 0 0,1 1 1 0 0,-1-1-1 0 0,1 1 0 0 0,-1 0 1 0 0,-1-1-2 0 0,-15 0-73 0 0,0 1 0 0 0,0 1 1 0 0,0 1-1 0 0,0 1 0 0 0,0 0 1 0 0,0 1-1 0 0,0 1 0 0 0,1 1 1 0 0,0 1-1 0 0,0 0 0 0 0,0 1 0 0 0,1 1 1 0 0,0 1-1 0 0,0 0 0 0 0,1 1 1 0 0,1 1-1 0 0,0 1 0 0 0,0 0 1 0 0,1 1-1 0 0,-9 9 73 0 0,16-16-63 0 0,0 0 0 0 0,0 1 0 0 0,1-1-1 0 0,0 1 1 0 0,0 1 0 0 0,1-1 0 0 0,-1 1 0 0 0,2 0 0 0 0,-1 0 0 0 0,1 0-1 0 0,0 1 1 0 0,1-1 0 0 0,0 1 0 0 0,0 0 0 0 0,1 0 0 0 0,0 0 0 0 0,1 0-1 0 0,0 1 1 0 0,0-1 0 0 0,1 0 0 0 0,0 0 0 0 0,1 1 0 0 0,1 4 63 0 0,3-7-190 0 0,0 0 1 0 0,1-1-1 0 0,0 1 1 0 0,0-1-1 0 0,0-1 1 0 0,1 1-1 0 0,0-1 1 0 0,0 0-1 0 0,0 0 0 0 0,1-1 1 0 0,0 0-1 0 0,-1-1 1 0 0,2 1-1 0 0,-1-1 1 0 0,0-1-1 0 0,0 0 1 0 0,1 0-1 0 0,3 0 190 0 0,117 21-4730 0 0,-43-16-3293 0 0,-58-4 560 0 0</inkml:trace>
  <inkml:trace contextRef="#ctx0" brushRef="#br0" timeOffset="2862.174">1 1500 15083 0 0,'0'0'744'0'0,"0"0"90"0"0,36-3 274 0 0,231-20 1590 0 0,943-113 3459 0 0,358 15-4840 0 0,217 51-857 0 0,-1433 59-652 0 0,522-34-985 0 0,-669 18-1364 0 0,-73 1-6207 0 0,-105 21-1250 0 0</inkml:trace>
  <inkml:trace contextRef="#ctx0" brushRef="#br0" timeOffset="38913.073">848 1997 0 0 0,'0'0'988'0'0,"0"0"291"0"0,0 0 165 0 0,0 0 122 0 0,0 0 84 0 0,0 0 65 0 0,0 0-1 0 0,0 0-85 0 0,0 0-146 0 0,-13-23-168 0 0,-40-71-132 0 0,23 58 1104 0 0,21 35-1689 0 0,-7-2-439 0 0,1 2 1 0 0,-1 0-1 0 0,0 0 0 0 0,1 2 1 0 0,-1 0-1 0 0,1 0 1 0 0,-1 2-1 0 0,1 0 1 0 0,-1 0-1 0 0,1 2 0 0 0,1 0 1 0 0,-1 0-1 0 0,1 2 1 0 0,0 0-1 0 0,0 0 1 0 0,0 1-1 0 0,1 1 0 0 0,1 0 1 0 0,-1 1-1 0 0,1 1-159 0 0,6-7 2 0 0,0 1 1 0 0,0 0-1 0 0,1 0 0 0 0,-1 0 0 0 0,1 0 0 0 0,1 1 0 0 0,-1 0 0 0 0,1 0 0 0 0,0 1 0 0 0,0-1 1 0 0,1 1-1 0 0,-1 0 0 0 0,2 0 0 0 0,-1 0 0 0 0,1 0 0 0 0,0 0 0 0 0,0 0 0 0 0,1 1 0 0 0,0 3-2 0 0,1-4-32 0 0,0-1-1 0 0,0 1 0 0 0,0-1 0 0 0,1 0 1 0 0,0 1-1 0 0,1-1 0 0 0,0 1 0 0 0,-1-1 1 0 0,2 0-1 0 0,-1 0 0 0 0,1 0 0 0 0,0 0 1 0 0,0-1-1 0 0,1 1 0 0 0,-1-1 1 0 0,1 0-1 0 0,1 0 0 0 0,-1 0 0 0 0,1 0 1 0 0,2 1 32 0 0,7 4-112 0 0,1-1 0 0 0,0 0 0 0 0,1-1 0 0 0,-1-1 0 0 0,2 0 1 0 0,-1-1-1 0 0,1-1 0 0 0,-1-1 0 0 0,2 0 0 0 0,-1-1 1 0 0,0-1-1 0 0,0 0 0 0 0,13-1 112 0 0,137-18-5045 0 0,-89-4-3405 0 0,-51 16 1974 0 0</inkml:trace>
  <inkml:trace contextRef="#ctx0" brushRef="#br0" timeOffset="39286.63">1159 2086 8002 0 0,'0'0'1285'0'0,"0"0"-211"0"0,0 0-71 0 0,0 0 57 0 0,0 0-16 0 0,0 0-98 0 0,0 0-50 0 0,0 0-19 0 0,0 0 38 0 0,0 0 39 0 0,0 0-46 0 0,0 0-62 0 0,0 0-109 0 0,36 10-130 0 0,115 28-83 0 0,-146-37-481 0 0,1 1 0 0 0,0-1 0 0 0,0 0-1 0 0,0 0 1 0 0,0 0 0 0 0,0-1 0 0 0,0 0 0 0 0,0 0 0 0 0,0-1 0 0 0,0 0-1 0 0,0 0 1 0 0,0 0 0 0 0,0-1 0 0 0,-1 1 0 0 0,1-1 0 0 0,0-1-43 0 0,10-3 135 0 0,14-3 82 0 0,-1-1-1 0 0,0-1 1 0 0,0-2-1 0 0,-1-1 1 0 0,-1-1-1 0 0,0-1 1 0 0,-1-1-1 0 0,-1-2 1 0 0,1-2-217 0 0,-24 20 12 0 0,0-1 1 0 0,-1 0-1 0 0,1 0 1 0 0,0 0-1 0 0,0-1 1 0 0,-1 1-1 0 0,1 0 1 0 0,-1-1-1 0 0,0 1 1 0 0,0-1-1 0 0,0 1 1 0 0,0-1-1 0 0,0 1 1 0 0,0-1-1 0 0,-1 0 1 0 0,1 1-1 0 0,-1-1 1 0 0,0 0-1 0 0,0 1 1 0 0,0-1-1 0 0,0 0 1 0 0,0 0-1 0 0,-1 1 1 0 0,1-1-1 0 0,-1 0 1 0 0,0 1-1 0 0,0-1 1 0 0,0 1-1 0 0,0-1 1 0 0,0 1-1 0 0,0-1 1 0 0,-1 1-1 0 0,1 0 1 0 0,-1-1-1 0 0,1 1 1 0 0,-1 0-1 0 0,0 0 1 0 0,-1-1-13 0 0,-8-1-94 0 0,0 0-1 0 0,0 0 1 0 0,-1 1 0 0 0,1 0 0 0 0,-1 1 0 0 0,0 1 0 0 0,1-1 0 0 0,-1 2 0 0 0,0 0 0 0 0,0 0-1 0 0,1 1 1 0 0,-1 1 0 0 0,0 0 0 0 0,1 0 0 0 0,-1 1 0 0 0,1 1 0 0 0,0 0 0 0 0,0 0 0 0 0,0 1 0 0 0,1 0-1 0 0,0 1 1 0 0,0 0 0 0 0,-9 8 94 0 0,9-8-42 0 0,0 1-1 0 0,0 1 1 0 0,1 0-1 0 0,-1 0 1 0 0,2 1-1 0 0,-1 0 1 0 0,1 0 0 0 0,1 1-1 0 0,0 0 1 0 0,0 1-1 0 0,1-1 1 0 0,0 1-1 0 0,1 1 1 0 0,0-1-1 0 0,1 1 1 0 0,0-1-1 0 0,1 1 1 0 0,0 0-1 0 0,1 1 1 0 0,0-1 0 0 0,1 0-1 0 0,1 0 1 0 0,0 1-1 0 0,0-1 1 0 0,1 2 42 0 0,1-8-39 0 0,0 1 0 0 0,0-1 1 0 0,0 0-1 0 0,0 0 1 0 0,1 0-1 0 0,0-1 0 0 0,0 1 1 0 0,1-1-1 0 0,0 1 1 0 0,0-1-1 0 0,0 0 0 0 0,0 0 1 0 0,1-1-1 0 0,0 0 1 0 0,0 1-1 0 0,0-1 0 0 0,0-1 1 0 0,1 1-1 0 0,-1-1 0 0 0,1 0 1 0 0,0 0-1 0 0,0-1 1 0 0,0 0-1 0 0,3 1 39 0 0,11 3-409 0 0,2-1 0 0 0,-1-1 0 0 0,1 0 0 0 0,-1-2 0 0 0,1-1 0 0 0,13 0 409 0 0,65-6-5731 0 0,-34-4-2509 0 0,-41 4 3895 0 0</inkml:trace>
  <inkml:trace contextRef="#ctx0" brushRef="#br0" timeOffset="39652.577">1960 2215 7290 0 0,'0'0'1984'0'0,"0"0"-250"0"0,0 0-7 0 0,0 0 150 0 0,0 0 4 0 0,0 0-201 0 0,0 0-285 0 0,0 0-339 0 0,0 0-317 0 0,0 0-281 0 0,0 0-193 0 0,0 0-94 0 0,10-13-27 0 0,118-122 452 0 0,26-16-103 0 0,-175 257-2612 0 0,20-102 2121 0 0,1 0 0 0 0,-1 0 0 0 0,1-1 1 0 0,0 1-1 0 0,0 0 0 0 0,1 0 0 0 0,-1 0 0 0 0,1 0 0 0 0,0 0 0 0 0,0-1 0 0 0,0 1 0 0 0,1 0 0 0 0,-1-1 0 0 0,1 1 0 0 0,0-1 0 0 0,0 1 1 0 0,0-1-1 0 0,0 0 0 0 0,1 0 0 0 0,-1 0 0 0 0,1 0 0 0 0,0 0 0 0 0,0-1 0 0 0,0 1 0 0 0,0-1 0 0 0,0 0 0 0 0,0 0 0 0 0,1 0 0 0 0,-1 0 1 0 0,1-1-1 0 0,0 1 0 0 0,-1-1 0 0 0,1 0 0 0 0,2 1-2 0 0,8 0 156 0 0,-1 0 0 0 0,1-1 0 0 0,0 0 0 0 0,-1-1 0 0 0,1 0 0 0 0,0-1 1 0 0,0-1-1 0 0,-1 0 0 0 0,1-1 0 0 0,-1-1 0 0 0,0 0 0 0 0,0 0 0 0 0,0-2 0 0 0,-1 1 0 0 0,0-2 0 0 0,7-3-156 0 0,6-7 163 0 0,1 0 0 0 0,-2-1-1 0 0,-1-2 1 0 0,0 0-1 0 0,-2-2 1 0 0,0 0-1 0 0,-1-2-162 0 0,-5 6-596 0 0,13-15-1874 0 0,-7 14-5603 0 0,-15 11-3496 0 0</inkml:trace>
  <inkml:trace contextRef="#ctx0" brushRef="#br0" timeOffset="39903.316">3142 1548 17108 0 0,'0'0'820'0'0,"0"0"-188"0"0,0 0 189 0 0,0 0 233 0 0,0 0 84 0 0,-6 37-85 0 0,-16 117-194 0 0,9 6 479 0 0,9 118-1421 0 0,4-178-4398 0 0,-2-91 519 0 0,-5-6-4660 0 0,0 0 947 0 0</inkml:trace>
  <inkml:trace contextRef="#ctx0" brushRef="#br0" timeOffset="40631.253">2805 1924 14651 0 0,'0'0'1118'0'0,"0"0"-717"0"0,0 0-280 0 0,0 0 104 0 0,0 0 208 0 0,0 0 154 0 0,0 0 68 0 0,0 0-27 0 0,0 0-91 0 0,0 0-97 0 0,34 8-97 0 0,110 28-99 0 0,1-18 112 0 0,65-21-598 0 0,-71-12-2875 0 0,-55 8-4500 0 0,-49 7 6771 0 0,-18 11 4545 0 0,-11-9-3301 0 0,-1 0 1 0 0,1-1-1 0 0,-1 0 1 0 0,1 0-1 0 0,-1-1 0 0 0,1 1 1 0 0,0-1-1 0 0,-1-1 0 0 0,1 1 1 0 0,0-1-1 0 0,-1 0 1 0 0,1 0-1 0 0,-1 0 0 0 0,1-1 1 0 0,2-1-399 0 0,-2 1 130 0 0,1-1 1 0 0,-1 0-1 0 0,0 0 1 0 0,0 0 0 0 0,0-1-1 0 0,0 0 1 0 0,0 0-1 0 0,-1-1 1 0 0,0 1-1 0 0,0-1 1 0 0,0 0 0 0 0,0-1-1 0 0,-1 1 1 0 0,0-1-1 0 0,0 0 1 0 0,-1 0-1 0 0,1 0 1 0 0,-1 0 0 0 0,1-6-132 0 0,-3 10-22 0 0,0 0-1 0 0,0 0 1 0 0,-1 0-1 0 0,1-1 0 0 0,-1 1 1 0 0,0 0-1 0 0,1 0 0 0 0,-1 0 1 0 0,0 0-1 0 0,0 0 1 0 0,-1 0-1 0 0,1 0 0 0 0,0-1 1 0 0,-1 1-1 0 0,1 0 0 0 0,-1 0 1 0 0,1 0-1 0 0,-1 0 1 0 0,0 0-1 0 0,0 0 0 0 0,0 1 1 0 0,0-1-1 0 0,-1 0 0 0 0,1 0 1 0 0,0 1-1 0 0,-1-1 0 0 0,1 1 1 0 0,-1-1-1 0 0,1 1 1 0 0,-1-1-1 0 0,0 1 0 0 0,0 0 1 0 0,1 0-1 0 0,-1 0 0 0 0,0 0 1 0 0,0 0-1 0 0,0 0 1 0 0,0 1-1 0 0,0-1 0 0 0,0 1 1 0 0,0-1-1 0 0,-1 1 0 0 0,1 0 1 0 0,0 0-1 0 0,0 0 24 0 0,-100 14-1906 0 0,84-6 1630 0 0,0 0 1 0 0,0 1 0 0 0,0 1 0 0 0,1 1 0 0 0,1 1 0 0 0,0 0 0 0 0,1 1 0 0 0,0 0-1 0 0,1 1 1 0 0,-3 5 275 0 0,9-10-7 0 0,0 0-1 0 0,0 0 1 0 0,1 1-1 0 0,1 0 1 0 0,0 1-1 0 0,0 0 1 0 0,1 0-1 0 0,0 0 1 0 0,1 0-1 0 0,0 1 1 0 0,1-1-1 0 0,0 1 1 0 0,1 0-1 0 0,0 0 1 0 0,1 0-1 0 0,0 0 1 0 0,1 0-1 0 0,1 0 1 0 0,0 3 7 0 0,2-8 70 0 0,1 1 0 0 0,0-1 1 0 0,1 0-1 0 0,-1 0 1 0 0,2 0-1 0 0,-1-1 1 0 0,0 0-1 0 0,1 0 1 0 0,0 0-1 0 0,1-1 1 0 0,-1 0-1 0 0,1 0 0 0 0,0-1 1 0 0,0 1-1 0 0,0-1 1 0 0,1-1-1 0 0,0 0 1 0 0,-1 0-1 0 0,1 0 1 0 0,0-1-1 0 0,0 0 0 0 0,1-1 1 0 0,5 1-71 0 0,20-1 461 0 0,0-2 0 0 0,0-1-1 0 0,-1-2 1 0 0,1-1 0 0 0,-1-1 0 0 0,0-2-1 0 0,0-2 1 0 0,-1 0 0 0 0,-1-3 0 0 0,0 0 0 0 0,0-2-1 0 0,-1-1 1 0 0,-1-2 0 0 0,17-13-461 0 0,-15 13 177 0 0,-2 3-34 0 0,-2-2 0 0 0,0 0 0 0 0,-1-2 0 0 0,-1 0 0 0 0,-1-2 0 0 0,-1-1 0 0 0,0-1 0 0 0,-2 0 0 0 0,-1-2 0 0 0,5-9-143 0 0,-22 29 10 0 0,0 0 1 0 0,0 0-1 0 0,-1 0 1 0 0,0-1-1 0 0,0 1 1 0 0,0-1-1 0 0,-1 1 0 0 0,0-1 1 0 0,0 0-1 0 0,0 0 1 0 0,-1 1-1 0 0,1-1 1 0 0,-2 0-1 0 0,1-1-10 0 0,-2 4-44 0 0,0 1-1 0 0,0-1 0 0 0,0 1 1 0 0,0 0-1 0 0,0 0 0 0 0,-1 0 0 0 0,1 0 1 0 0,-1 0-1 0 0,1 1 0 0 0,-1-1 1 0 0,0 1-1 0 0,0 0 0 0 0,1-1 1 0 0,-1 1-1 0 0,0 1 0 0 0,0-1 0 0 0,0 0 1 0 0,0 1-1 0 0,0-1 0 0 0,0 1 1 0 0,-1 0-1 0 0,1 0 0 0 0,0 0 1 0 0,0 1-1 0 0,0-1 0 0 0,0 1 1 0 0,0-1-1 0 0,0 1 0 0 0,-1 0 45 0 0,-2 0-97 0 0,-10 2-38 0 0,1 1 1 0 0,-1 0-1 0 0,1 1 0 0 0,0 1 1 0 0,0 0-1 0 0,0 1 1 0 0,1 1-1 0 0,0 0 0 0 0,1 1 1 0 0,0 1-1 0 0,0 0 1 0 0,1 1-1 0 0,0 0 135 0 0,9-9-13 0 0,0-1-1 0 0,1 1 1 0 0,0 0 0 0 0,-1 0-1 0 0,1 0 1 0 0,0 0 0 0 0,0 1 0 0 0,0-1-1 0 0,0 0 1 0 0,1 1 0 0 0,-1-1-1 0 0,1 1 1 0 0,-1 0 0 0 0,1-1-1 0 0,0 1 1 0 0,0 0 0 0 0,0 0 0 0 0,0 0-1 0 0,1 0 1 0 0,-1 0 0 0 0,1 0-1 0 0,0 0 1 0 0,0 0 0 0 0,0 0-1 0 0,0 0 1 0 0,0 0 0 0 0,0 0-1 0 0,1 0 1 0 0,0 0 0 0 0,0 0 0 0 0,-1-1-1 0 0,2 1 1 0 0,-1 0 0 0 0,0 0-1 0 0,0-1 1 0 0,1 1 0 0 0,0-1-1 0 0,-1 1 1 0 0,1-1 0 0 0,0 1 0 0 0,2 1 13 0 0,131 48 483 0 0,3 1-13 0 0,-132-49-401 0 0,-1 0 0 0 0,1 0-1 0 0,-1 0 1 0 0,0 1 0 0 0,0 0-1 0 0,0 0 1 0 0,0 0 0 0 0,-1 1-1 0 0,0-1 1 0 0,0 1 0 0 0,-1 0-1 0 0,0 0 1 0 0,0 1 0 0 0,0-1-1 0 0,-1 1 1 0 0,0-1 0 0 0,0 1-1 0 0,0 0 1 0 0,-1 0 0 0 0,0 1-69 0 0,1 8 128 0 0,-1 0-1 0 0,0 0 1 0 0,-1 0 0 0 0,-1 0 0 0 0,-1 0 0 0 0,0 0 0 0 0,-1 0 0 0 0,0-1 0 0 0,-4 7-128 0 0,10 10-1597 0 0,20-27-5790 0 0,-16-5 638 0 0,-2 0-2341 0 0</inkml:trace>
</inkml:ink>
</file>

<file path=ppt/ink/ink3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0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0 6353 0 0,'0'0'2945'0'0,"0"0"-1823"0"0,0 0-685 0 0,0 0 22 0 0,0 0 293 0 0,0 0 317 0 0,0 0 168 0 0,0 0-64 0 0,0 0-214 0 0,0 0-253 0 0,0 0-258 0 0,-11 16-156 0 0,-35 49-83 0 0,-45 24 158 0 0,60-64-456 0 0,1 0-375 0 0,-25 22-1036 0 0,18-20-3387 0 0,31-19-2764 0 0,6-4 3714 0 0</inkml:trace>
</inkml:ink>
</file>

<file path=ppt/ink/ink3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6945 0 0,'0'0'5656'0'0,"0"0"-3162"0"0,0 0-1000 0 0,0 0-142 0 0,0 0-188 0 0,0 0-275 0 0,0 0-245 0 0,0 0-149 0 0,0 0-99 0 0,0 0-72 0 0,-33 27-60 0 0,-98 85-84 0 0,93-71-32 0 0,38-39-155 0 0,1 0 0 0 0,0 1-1 0 0,0-1 1 0 0,0 0 0 0 0,1 0 0 0 0,-1 0 0 0 0,0 0 0 0 0,1 0 0 0 0,-1-1 0 0 0,1 1 0 0 0,0 0 0 0 0,-1-1-1 0 0,1 1 1 0 0,0-1 0 0 0,0 1 0 0 0,0-1 0 0 0,0 0 0 0 0,0 0 0 0 0,0 0 0 0 0,0 0 0 0 0,1 0 0 0 0,-1 0-1 0 0,0-1 1 0 0,1 1 0 0 0,-1-1 0 0 0,0 0 0 0 0,1 1 0 0 0,-1-1 0 0 0,0 0 0 0 0,1-1 0 0 0,-1 1-1 0 0,0 0 1 0 0,1 0 0 0 0,-1-1 0 0 0,0 0 0 0 0,2 0 7 0 0,16 3-22 0 0,0 1 30 0 0,-11-4-8 0 0,0 2 0 0 0,0-1 0 0 0,0 1 0 0 0,0 1 0 0 0,0 0 0 0 0,0 0-1 0 0,0 1 1 0 0,-1 0 0 0 0,1 0 0 0 0,-1 1 0 0 0,0 0 0 0 0,0 0 0 0 0,0 1-1 0 0,-1 0 1 0 0,0 0 0 0 0,0 1 0 0 0,0 0 0 0 0,0 0 0 0 0,4 7 0 0 0,-9-10 18 0 0,-1 1 0 0 0,0-1 0 0 0,0 1 1 0 0,0-1-1 0 0,0 1 0 0 0,0-1 0 0 0,-1 1 1 0 0,0-1-1 0 0,1 1 0 0 0,-1 0 0 0 0,-1-1 0 0 0,1 1 1 0 0,0-1-1 0 0,-1 1 0 0 0,0 0 0 0 0,0-1 1 0 0,0 0-1 0 0,0 1 0 0 0,0-1 0 0 0,-1 1 1 0 0,0-1-1 0 0,1 0 0 0 0,-1 0 0 0 0,0 0 0 0 0,-1 0 1 0 0,1 0-1 0 0,0-1 0 0 0,-1 1 0 0 0,0-1 1 0 0,1 1-1 0 0,-3 0-18 0 0,-96 61 410 0 0,-5-41-1888 0 0,80-38-2577 0 0,17-3-5374 0 0,7 10 1243 0 0</inkml:trace>
</inkml:ink>
</file>

<file path=ppt/ink/ink3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1 4705 0 0,'0'0'2258'0'0,"0"0"-1014"0"0,0 0-345 0 0,0 0 36 0 0,0 0 154 0 0,0 0 130 0 0,0 0 14 0 0,0 0-119 0 0,0 0-201 0 0,0 0-237 0 0,0 0-189 0 0,0 0-137 0 0,0 3-40 0 0,-17 391 3404 0 0,11 40-3087 0 0,5-433-620 0 0,0 1 0 0 0,1-1 0 0 0,-1 0 0 0 0,1 0 0 0 0,-1 0 0 0 0,1 1 0 0 0,0-1 0 0 0,-1 0 1 0 0,1 0-1 0 0,0 1 0 0 0,0-1 0 0 0,0 0 0 0 0,0 1 0 0 0,0-1 0 0 0,0 0 0 0 0,0 1 0 0 0,1-1 0 0 0,-1 0 1 0 0,0 0-1 0 0,1 1 0 0 0,-1-1 0 0 0,1 0 0 0 0,-1 0 0 0 0,1 0 0 0 0,0 1 0 0 0,-1-1 0 0 0,1 0 0 0 0,0 0 0 0 0,0 0 1 0 0,0 0-1 0 0,0-1 0 0 0,0 1 0 0 0,0 0 0 0 0,0 0 0 0 0,0 0 0 0 0,0-1 0 0 0,0 1 0 0 0,0 0 0 0 0,0-1 1 0 0,1 1-1 0 0,-1-1 0 0 0,0 0 0 0 0,0 1 0 0 0,1-1 0 0 0,-1 0 0 0 0,0 0 0 0 0,1 0 0 0 0,-1 0 0 0 0,0 0 1 0 0,1 0-1 0 0,-1 0 0 0 0,0 0 0 0 0,0 0 0 0 0,1-1 0 0 0,-1 1 0 0 0,0 0 0 0 0,0-1 0 0 0,1 1 0 0 0,-1-1 0 0 0,0 0 1 0 0,0 1-1 0 0,1-2-7 0 0,163-145 1056 0 0,112-87-853 0 0,-277 233-207 0 0,0 0 0 0 0,1 0 0 0 0,-1 0 0 0 0,1 0 0 0 0,0 0 0 0 0,-1 0 0 0 0,1 0 0 0 0,0 0 0 0 0,-1 0 0 0 0,1 0 0 0 0,0 1 0 0 0,0-1 0 0 0,0 0 0 0 0,0 1 0 0 0,0-1 0 0 0,0 0 0 0 0,0 1 0 0 0,0-1 0 0 0,0 1 0 0 0,0 0 0 0 0,0-1 0 0 0,0 1 0 0 0,0 0 0 0 0,0-1 0 0 0,0 1 0 0 0,1 0 0 0 0,-1 0 0 0 0,0 0 0 0 0,0 0 0 0 0,0 0 0 0 0,0 0 0 0 0,0 0 0 0 0,1 1 0 0 0,-1-1 0 0 0,0 0 0 0 0,0 1 0 0 0,0-1 0 0 0,0 1 0 0 0,0-1 0 0 0,0 1 0 0 0,0-1 1 0 0,0 1-1 0 0,0 0 0 0 0,0-1 0 0 0,0 1 0 0 0,-1 0 0 0 0,1 0 0 0 0,0 0 0 0 0,0 0 0 0 0,-1-1 0 0 0,1 1 0 0 0,-1 0 0 0 0,1 0 0 0 0,-1 0 0 0 0,1 0 0 0 0,-1 1 0 0 0,1-1 0 0 0,-1 0 0 0 0,0 0 0 0 0,0 0 0 0 0,1 0 0 0 0,-1 0 0 0 0,0 0 0 0 0,0 1 0 0 0,0-1 0 0 0,0 1 4 0 0,16 277 460 0 0,2-213-2367 0 0,0-57-2199 0 0,8-11-3536 0 0,-15-2 2613 0 0,-3 1 44 0 0</inkml:trace>
  <inkml:trace contextRef="#ctx0" brushRef="#br0" timeOffset="406.243">1154 398 5857 0 0,'0'0'1594'0'0,"0"0"-240"0"0,0 0 25 0 0,0 0 205 0 0,0 0 72 0 0,0 0-139 0 0,0 0-260 0 0,0 0-262 0 0,-33 25-209 0 0,-106 77-150 0 0,61-26 359 0 0,71-68-920 0 0,0 0 1 0 0,1 1 0 0 0,-1-1 0 0 0,2 1-1 0 0,-1 1 1 0 0,1-1 0 0 0,1 1 0 0 0,0 0-1 0 0,0 0 1 0 0,1 0 0 0 0,0 1 0 0 0,1-1-1 0 0,0 1 1 0 0,0-1 0 0 0,1 4-76 0 0,2-11 7 0 0,1 0 1 0 0,-1 0 0 0 0,0 0 0 0 0,1 0-1 0 0,0 0 1 0 0,0 0 0 0 0,0-1-1 0 0,0 1 1 0 0,0-1 0 0 0,1 1 0 0 0,-1-1-1 0 0,1 0 1 0 0,-1 0 0 0 0,1 0-1 0 0,0 0 1 0 0,0-1 0 0 0,0 1 0 0 0,0-1-1 0 0,0 1 1 0 0,0-1 0 0 0,0 0-1 0 0,0 0 1 0 0,1-1 0 0 0,-1 1-1 0 0,0-1 1 0 0,0 1 0 0 0,1-1 0 0 0,-1 0-1 0 0,0-1 1 0 0,1 1 0 0 0,-1 0-1 0 0,0-1 1 0 0,1 0 0 0 0,-1 1 0 0 0,0-1-1 0 0,0-1 1 0 0,0 1 0 0 0,0 0-1 0 0,0-1 1 0 0,0 1 0 0 0,2-3-8 0 0,29-17 255 0 0,0-2 1 0 0,-1-2-1 0 0,-2-1 1 0 0,0-2-1 0 0,-2 0 1 0 0,-1-2-1 0 0,10-17-255 0 0,-25 34 56 0 0,17-21 2 0 0,-30 64-360 0 0,-4 14 274 0 0,2 43-98 0 0,2-85 44 0 0,1 1-1 0 0,0-1 1 0 0,-1 1 0 0 0,1-1-1 0 0,0 0 1 0 0,0 1-1 0 0,0-1 1 0 0,1 0 0 0 0,-1 0-1 0 0,0 0 1 0 0,1 0 0 0 0,0 0-1 0 0,-1 0 1 0 0,1 0 0 0 0,0 0-1 0 0,0 0 1 0 0,0-1 0 0 0,0 1-1 0 0,0-1 1 0 0,1 0 0 0 0,-1 0-1 0 0,0 0 1 0 0,0 0 0 0 0,1 0-1 0 0,-1 0 1 0 0,1 0 0 0 0,-1-1-1 0 0,1 1 1 0 0,-1-1 0 0 0,3 0 82 0 0,45 1-4665 0 0,-16-10-3669 0 0,-21 2 1295 0 0</inkml:trace>
</inkml:ink>
</file>

<file path=ppt/ink/ink3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1 9226 0 0,'0'0'679'0'0,"0"0"82"0"0,0 0 138 0 0,0 0 157 0 0,0 0 134 0 0,0 0 14 0 0,0 0-85 0 0,0 0-213 0 0,0 0-284 0 0,0 0-237 0 0,0 0-208 0 0,-3 2-118 0 0,-2 3 11 0 0,1 1 1 0 0,1 1 0 0 0,-1-1 0 0 0,1 0 0 0 0,0 1 0 0 0,0 0 0 0 0,1-1 0 0 0,0 1-1 0 0,0 0 1 0 0,1 0 0 0 0,0 0 0 0 0,0 1 0 0 0,1-1 0 0 0,-1 0 0 0 0,2 0-1 0 0,-1 0 1 0 0,1 1 0 0 0,0-1 0 0 0,0 0-71 0 0,0 18 151 0 0,7 478 792 0 0,-7-320-1296 0 0,-5-138-692 0 0,-3-20-2431 0 0,1-24-5139 0 0,3-1 1381 0 0</inkml:trace>
</inkml:ink>
</file>

<file path=ppt/ink/ink3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0 158 13219 0 0,'0'0'149'0'0,"0"0"-510"0"0,0 0-133 0 0,0 0 362 0 0,0 0 540 0 0,0 0 421 0 0,0 0 163 0 0,0 0-7 0 0,32 3-124 0 0,104 6-168 0 0,-25-21 65 0 0,-87 5-630 0 0,339-92 21 0 0,-286 75-4840 0 0,-1 0-4621 0 0,-63 20 5131 0 0</inkml:trace>
</inkml:ink>
</file>

<file path=ppt/ink/ink3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8498 0 0,'0'0'411'0'0,"0"0"-185"0"0,0 0 128 0 0,0 0 319 0 0,0 0 226 0 0,0 0 27 0 0,0 0-124 0 0,0 0-173 0 0,0 0-181 0 0,0 0-112 0 0,0 0-56 0 0,0 0-4 0 0,0 0 53 0 0,-2 5 73 0 0,-4 17 72 0 0,5-13 5405 0 0,1 1-4463 0 0,-1 4-1824 0 0,-8 34 566 0 0,3 0 1 0 0,1 1-1 0 0,3-1 0 0 0,3 27-158 0 0,-1-73 2 0 0,-1 2 4 0 0,0-1 1 0 0,0 0-1 0 0,1 1 1 0 0,-1-1-1 0 0,1 1 0 0 0,0-1 1 0 0,0 1-1 0 0,0-1 0 0 0,0 1 1 0 0,1-1-1 0 0,-1 1 1 0 0,1-1-1 0 0,0 0 0 0 0,0 1 1 0 0,0-1-1 0 0,1 0 1 0 0,-1 0-1 0 0,1 0 0 0 0,0 0 1 0 0,0 0-1 0 0,0 0 0 0 0,0 0 1 0 0,0-1-1 0 0,0 1 1 0 0,1-1-1 0 0,-1 1 0 0 0,1-1 1 0 0,0 0-1 0 0,0 0 1 0 0,0 0-1 0 0,0 0 0 0 0,0-1 1 0 0,0 1-1 0 0,0-1 0 0 0,1 0 1 0 0,-1 0-1 0 0,0 0 1 0 0,1 0-1 0 0,-1-1 0 0 0,1 1 1 0 0,-1-1-1 0 0,1 0 1 0 0,-1 0-1 0 0,0 0 0 0 0,1-1 1 0 0,-1 1-1 0 0,3-1-6 0 0,9-7 72 0 0,0-1 0 0 0,-1-1 0 0 0,0 0 0 0 0,-1-1 0 0 0,0 0 1 0 0,-1-1-1 0 0,0 0 0 0 0,-1-1 0 0 0,8-12-72 0 0,6-5 50 0 0,97-138 57 0 0,-118 224-1728 0 0,-5-33 1648 0 0,-1-15-23 0 0,1 1 1 0 0,0 0 0 0 0,0-1-1 0 0,0 1 1 0 0,1 0-1 0 0,1-1 1 0 0,-1 1 0 0 0,1 0-1 0 0,1-1 1 0 0,0 1 0 0 0,0-1-1 0 0,0 1 1 0 0,1-1-1 0 0,1 0 1 0 0,-1 0 0 0 0,1 0-1 0 0,1-1 1 0 0,-1 0 0 0 0,1 1-1 0 0,0-1 1 0 0,1-1-1 0 0,0 1 1 0 0,0-1 0 0 0,0 0-1 0 0,1 0 1 0 0,0-1 0 0 0,0 0-1 0 0,1 0-4 0 0,-2-3 54 0 0,0 0-1 0 0,0-1 0 0 0,0 0 0 0 0,0 0 1 0 0,0 0-1 0 0,1-1 0 0 0,-1 0 1 0 0,0 0-1 0 0,1 0 0 0 0,-1-1 1 0 0,0 0-1 0 0,0 0 0 0 0,0-1 0 0 0,0 0 1 0 0,0 0-1 0 0,0 0 0 0 0,0-1 1 0 0,0 1-1 0 0,-1-1 0 0 0,0-1 1 0 0,1 1-1 0 0,-1-1 0 0 0,0 0 0 0 0,-1 0 1 0 0,1-1-1 0 0,-1 1 0 0 0,0-1 1 0 0,0 0-1 0 0,3-4-53 0 0,71-113 855 0 0,-51 67-2834 0 0,-10 15-3023 0 0,-1-1-4355 0 0,-10 29 168 0 0</inkml:trace>
</inkml:ink>
</file>

<file path=ppt/ink/ink3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 10394 0 0,'0'0'2651'0'0,"0"0"-1241"0"0,0 0-423 0 0,0 0 61 0 0,0 0 19 0 0,0 0-153 0 0,0 0-216 0 0,0 0-207 0 0,0 0-169 0 0,0 0-73 0 0,0 0-70 0 0,0 0-61 0 0,0 0-31 0 0,-7 32-30 0 0,-19 99-19 0 0,22-58 42 0 0,5-69-20 0 0,1 1-1 0 0,-1-1 1 0 0,1 1 0 0 0,0-1 0 0 0,0 1 0 0 0,0-1 0 0 0,0 0 0 0 0,1 0-1 0 0,-1 0 1 0 0,1 0 0 0 0,0-1 0 0 0,1 1 0 0 0,-1-1 0 0 0,1 0 0 0 0,-1 0-1 0 0,1 0 1 0 0,0 0 0 0 0,0 0 0 0 0,0-1 0 0 0,0 0 0 0 0,1 0 0 0 0,-1 0-1 0 0,1 0 1 0 0,-1-1 0 0 0,1 0 0 0 0,-1 0 0 0 0,1 0 0 0 0,0 0 0 0 0,0-1-1 0 0,-1 0 1 0 0,1 0 0 0 0,0 0 0 0 0,0 0 0 0 0,-1-1 0 0 0,1 0 0 0 0,0 0-1 0 0,-1 0 1 0 0,1-1 0 0 0,-1 1 0 0 0,1-1 0 0 0,-1 0 0 0 0,2-1-60 0 0,3-3 118 0 0,1-1 0 0 0,-1 0 1 0 0,0 0-1 0 0,-1-1 1 0 0,0 0-1 0 0,0 0 0 0 0,0-1 1 0 0,-1 0-1 0 0,-1 0 1 0 0,0-1-1 0 0,0 0 0 0 0,0 0 1 0 0,-2 0-1 0 0,1-1 1 0 0,-1 1-1 0 0,-1-1 0 0 0,0 0 1 0 0,0 0-1 0 0,-1-1 1 0 0,0 1-1 0 0,-1 0 1 0 0,-1-1-1 0 0,0-1-118 0 0,-1 8-58 0 0,-1 1-1 0 0,0-1 1 0 0,0 1 0 0 0,0 0 0 0 0,0 0 0 0 0,-1-1-1 0 0,0 1 1 0 0,0 1 0 0 0,0-1 0 0 0,0 0-1 0 0,0 1 1 0 0,-1 0 0 0 0,0 0 0 0 0,1 0-1 0 0,-1 0 1 0 0,0 0 0 0 0,-1 1 0 0 0,1 0 0 0 0,0 0-1 0 0,-1 0 1 0 0,1 0 0 0 0,-1 1 0 0 0,0-1-1 0 0,1 1 1 0 0,-1 0 0 0 0,0 1 0 0 0,0-1-1 0 0,0 1 1 0 0,1 0 0 0 0,-4 1 58 0 0,1-2-340 0 0,0 1 1 0 0,0 1 0 0 0,0-1-1 0 0,0 1 1 0 0,0 1-1 0 0,0-1 1 0 0,0 1-1 0 0,0 0 1 0 0,1 1-1 0 0,-1 0 1 0 0,1 0-1 0 0,0 0 1 0 0,-2 1 339 0 0,-26 24-5266 0 0,26-21 2031 0 0,-5 5-7691 0 0</inkml:trace>
</inkml:ink>
</file>

<file path=ppt/ink/ink3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6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10186 0 0,'0'0'1400'0'0,"0"0"-173"0"0,0 0-92 0 0,0 0-21 0 0,0 0-78 0 0,0 0-153 0 0,0 0-210 0 0,0 0-176 0 0,0 0-121 0 0,0 0-47 0 0,0 0-22 0 0,0 0-17 0 0,-2 34-33 0 0,-8 108-36 0 0,13 179 584 0 0,8-72-537 0 0,-10-248-260 0 0,0-1 0 0 0,-1 1 0 0 0,1 0 0 0 0,0-1 0 0 0,-1 1-1 0 0,1-1 1 0 0,0 0 0 0 0,0 1 0 0 0,-1-1 0 0 0,1 0 0 0 0,0 1-1 0 0,0-1 1 0 0,0 0 0 0 0,-1 0 0 0 0,1 0 0 0 0,0 1 0 0 0,0-1-1 0 0,0 0 1 0 0,0 0 0 0 0,-1 0 0 0 0,1-1 0 0 0,0 1-1 0 0,0 0 1 0 0,0 0 0 0 0,0 0 0 0 0,-1-1 0 0 0,1 1 0 0 0,0 0-1 0 0,0-1 1 0 0,-1 1 0 0 0,1 0 0 0 0,0-1 0 0 0,-1 1 0 0 0,1-1-1 0 0,0 0 1 0 0,-1 1 0 0 0,1-1 0 0 0,0 1 0 0 0,-1-1 0 0 0,1 0-1 0 0,-1 1 1 0 0,0-1 0 0 0,1 0 0 0 0,-1 0 0 0 0,1 1-1 0 0,-1-1 1 0 0,0 0 0 0 0,0 0 0 0 0,1 0-8 0 0,5-5 89 0 0,217-180 416 0 0,-198 166-500 0 0,-8 6-23 0 0,1 0 0 0 0,0 1-1 0 0,1 1 1 0 0,1 0 0 0 0,-1 2-1 0 0,2 0 1 0 0,-1 1-1 0 0,1 1 1 0 0,9-1 18 0 0,-28 8-10 0 0,0 1 0 0 0,0 0 0 0 0,0 0 0 0 0,0-1 0 0 0,0 1-1 0 0,0 1 1 0 0,0-1 0 0 0,0 0 0 0 0,0 0 0 0 0,0 1 0 0 0,0 0 0 0 0,0-1 0 0 0,0 1 0 0 0,0 0 0 0 0,0 0-1 0 0,0 0 1 0 0,-1 0 0 0 0,1 0 0 0 0,0 0 0 0 0,-1 0 0 0 0,1 1 0 0 0,0-1 0 0 0,-1 0 0 0 0,0 1 0 0 0,1 0 0 0 0,-1-1-1 0 0,0 1 1 0 0,0 0 0 0 0,0-1 0 0 0,0 1 0 0 0,0 0 0 0 0,0 0 0 0 0,-1 0 0 0 0,1 0 0 0 0,-1 0 0 0 0,1 0 0 0 0,-1 0-1 0 0,1 1 11 0 0,-1 83 93 0 0,-6-64-33 0 0,-2-1 0 0 0,-1 0 0 0 0,0 0 0 0 0,-1 0 0 0 0,-2-1 0 0 0,0-1 0 0 0,-1 0 0 0 0,-1-1 0 0 0,0 0 0 0 0,-8 6-60 0 0,13-13-40 0 0,0-1 0 0 0,0 0-1 0 0,-1 0 1 0 0,0-1 0 0 0,0 0 0 0 0,-1-1-1 0 0,-1 0 1 0 0,1-1 0 0 0,-1 0-1 0 0,0-1 1 0 0,-1 0 0 0 0,1-1-1 0 0,-1 0 1 0 0,0-1 0 0 0,0-1 0 0 0,-1 0-1 0 0,1-1 1 0 0,-2 0 40 0 0,-46-22-3557 0 0,45-22-3618 0 0,16 24 1903 0 0,0 2-130 0 0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0.4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24 13363 0 0,'0'0'2439'0'0,"0"0"-769"0"0,0 0-465 0 0,0 0-300 0 0,0 0-300 0 0,0 0-213 0 0,0 0-148 0 0,0 0-85 0 0,0 0-51 0 0,0 0-51 0 0,0 0-26 0 0,0 0-50 0 0,-24 32-35 0 0,-69 98-29 0 0,68-71-123 0 0,28-52 144 0 0,-1-2 104 0 0,0-1-1 0 0,1 1 1 0 0,-1-1 0 0 0,1 1 0 0 0,0-1 0 0 0,1 0 0 0 0,-1 0-1 0 0,1-1 1 0 0,-1 1 0 0 0,1-1 0 0 0,0 0 0 0 0,1 1-1 0 0,-1-2 1 0 0,0 1 0 0 0,1-1 0 0 0,0 1 0 0 0,-1-1 0 0 0,1 0-1 0 0,0-1 1 0 0,0 1 0 0 0,0-1 0 0 0,0 0 0 0 0,0 0-1 0 0,1-1 1 0 0,-1 0 0 0 0,0 1 0 0 0,0-2 0 0 0,0 1 0 0 0,0-1-1 0 0,1 1 1 0 0,-1-1 0 0 0,0-1 0 0 0,0 1 0 0 0,-1-1-1 0 0,1 0 1 0 0,0 0 0 0 0,0 0 0 0 0,-1-1 0 0 0,4-2-42 0 0,-1 1 174 0 0,0-1 1 0 0,0-1-1 0 0,0 1 1 0 0,0-1-1 0 0,-1 0 1 0 0,0-1-1 0 0,0 0 1 0 0,-1 0-1 0 0,0 0 1 0 0,0 0-1 0 0,0-1 1 0 0,-1 0-1 0 0,0 0 1 0 0,-1 0-1 0 0,0 0 1 0 0,0-1-1 0 0,-1 1 1 0 0,0-1-1 0 0,0 0 1 0 0,-1 1-1 0 0,0-1 1 0 0,-1 0-1 0 0,0 0 1 0 0,0 0-1 0 0,-1 1 1 0 0,-2-10-175 0 0,2 13-17 0 0,-1-1 0 0 0,0 1 0 0 0,0-1 0 0 0,0 1 0 0 0,-1 0 0 0 0,0 0-1 0 0,0 0 1 0 0,0 0 0 0 0,0 1 0 0 0,-1-1 0 0 0,0 1 0 0 0,0 0 0 0 0,0 0 0 0 0,0 0 0 0 0,-1 1 0 0 0,-4-4 17 0 0,-22-2-3579 0 0,0 17-5208 0 0,24-3-2711 0 0</inkml:trace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47.1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0 228 1280 0 0,'0'0'1343'0'0,"0"0"-432"0"0,0 0-108 0 0,0 0 197 0 0,0 0 255 0 0,0 0 129 0 0,0 0-39 0 0,0 0-141 0 0,0 0-165 0 0,0 0-144 0 0,33-8-131 0 0,102-28-87 0 0,10 10 1205 0 0,16 27-1094 0 0,-129 13-717 0 0,-81-70 4054 0 0,-81-46-4791 0 0,115 92-80 0 0,13 8-3616 0 0,0 0-4510 0 0,2 2 7633 0 0,3 3-3642 0 0</inkml:trace>
</inkml:ink>
</file>

<file path=ppt/ink/ink3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249 459 12835 0 0,'0'0'661'0'0,"0"0"-209"0"0,0 0 103 0 0,0 0 300 0 0,0 0 203 0 0,0 0 20 0 0,0 0-148 0 0,0 0-206 0 0,-28 32-188 0 0,-87 103-144 0 0,38-38 282 0 0,74-95-670 0 0,1 0 0 0 0,-1 1-1 0 0,1-1 1 0 0,0 0 0 0 0,0 1 0 0 0,0 0 0 0 0,0-1 0 0 0,1 1 0 0 0,-1 0 0 0 0,1 0-1 0 0,0 0 1 0 0,0 0 0 0 0,0 0 0 0 0,0 0 0 0 0,0 0 0 0 0,0 0 0 0 0,1 1 0 0 0,0-1-1 0 0,-1 0 1 0 0,1 0 0 0 0,0 0 0 0 0,1 1 0 0 0,-1-1 0 0 0,1 0 0 0 0,-1 0 0 0 0,1 0-1 0 0,0 0 1 0 0,0 1 0 0 0,0-1 0 0 0,1-1 0 0 0,-1 1 0 0 0,1 0 0 0 0,-1 0 0 0 0,1 0-1 0 0,0-1 1 0 0,0 1 0 0 0,0-1 0 0 0,1 0 0 0 0,-1 1 0 0 0,0-1 0 0 0,1 0 0 0 0,0 0-1 0 0,1 0-3 0 0,3 0 47 0 0,-1 0 0 0 0,1-1-1 0 0,0 0 1 0 0,0 0-1 0 0,0-1 1 0 0,0 0-1 0 0,-1 0 1 0 0,1-1-1 0 0,0 0 1 0 0,0 0 0 0 0,0 0-1 0 0,-1-1 1 0 0,1 0-1 0 0,-1 0 1 0 0,1-1-1 0 0,-1 0 1 0 0,0 0-1 0 0,0 0 1 0 0,0-1-1 0 0,0 0 1 0 0,-1 0 0 0 0,1-1-47 0 0,108-111 445 0 0,-106 107-496 0 0,0 0-1 0 0,-1-1 1 0 0,0 0 0 0 0,-1 0-1 0 0,0-1 1 0 0,-1 0 0 0 0,0 0-1 0 0,-1 0 1 0 0,0 0 0 0 0,0-1-1 0 0,-1 0 1 0 0,-1 1 0 0 0,0-1-1 0 0,-1-3 52 0 0,-19 23-2804 0 0,15-1 2791 0 0,1 1 1 0 0,0-1 0 0 0,0 0-1 0 0,1 1 1 0 0,0-1-1 0 0,0 0 1 0 0,1 1 0 0 0,0-1-1 0 0,0 1 1 0 0,1-1 0 0 0,0 1-1 0 0,0-1 1 0 0,1 1 0 0 0,0-1-1 0 0,0 0 1 0 0,0 0-1 0 0,1 0 1 0 0,0 0 0 0 0,1 0-1 0 0,0-1 1 0 0,0 0 0 0 0,0 1-1 0 0,1-1 1 0 0,-1-1 0 0 0,1 1-1 0 0,1-1 1 0 0,-1 0-1 0 0,1 0 1 0 0,0 0 0 0 0,0-1-1 0 0,0 0 1 0 0,1 0 0 0 0,0-1-1 0 0,-1 1 1 0 0,1-1-1 0 0,0-1 1 0 0,0 0 0 0 0,1 0-1 0 0,-1 0 1 0 0,0-1 0 0 0,1 0-1 0 0,-1 0 1 0 0,1-1 0 0 0,2 0 12 0 0,4 1 179 0 0,-1-1 0 0 0,0-1 0 0 0,0 0 0 0 0,0-1 0 0 0,0 0 0 0 0,0-1 0 0 0,0-1 0 0 0,0 0 1 0 0,-1-1-1 0 0,9-4-179 0 0,8-9 198 0 0,-1-1 0 0 0,0-1 0 0 0,-1-1 1 0 0,-2-2-1 0 0,0-1 0 0 0,-1 0 0 0 0,-2-2 1 0 0,0-1-1 0 0,-2 0 0 0 0,-1-2 1 0 0,-1 0-1 0 0,9-22-198 0 0,-16 29-37 0 0,0 0 0 0 0,-1 0 0 0 0,-2-1 1 0 0,0 0-1 0 0,-1-1 0 0 0,-2 0 0 0 0,0 0 0 0 0,-2 0 1 0 0,0 0-1 0 0,-2-1 37 0 0,-1 24-34 0 0,-1 0-1 0 0,1 0 1 0 0,-1 0 0 0 0,1 0 0 0 0,-1 1-1 0 0,1-1 1 0 0,-1 0 0 0 0,1 0 0 0 0,-1 0 0 0 0,0 1-1 0 0,0-1 1 0 0,1 0 0 0 0,-1 1 0 0 0,0-1-1 0 0,0 1 1 0 0,0-1 0 0 0,0 1 0 0 0,1-1 0 0 0,-1 1-1 0 0,0-1 1 0 0,0 1 0 0 0,0 0 0 0 0,0 0-1 0 0,0-1 1 0 0,0 1 0 0 0,0 0 0 0 0,0 0 0 0 0,0 0-1 0 0,0 0 1 0 0,0 0 0 0 0,0 0 0 0 0,0 1-1 0 0,0-1 1 0 0,0 0 0 0 0,0 0 0 0 0,0 1 0 0 0,0-1-1 0 0,0 1 1 0 0,0-1 0 0 0,0 0 0 0 0,0 1-1 0 0,0 0 1 0 0,1-1 0 0 0,-1 1 0 0 0,0 0 0 0 0,0-1-1 0 0,1 1 1 0 0,-1 0 0 0 0,0 0 0 0 0,1-1-1 0 0,-1 1 1 0 0,1 0 0 0 0,-1 0 0 0 0,1 0 0 0 0,0 0-1 0 0,-1 1 35 0 0,-14 17-131 0 0,1 1-1 0 0,0 1 1 0 0,2 0-1 0 0,0 1 1 0 0,2 0-1 0 0,0 1 1 0 0,2 0-1 0 0,0 1 1 0 0,2 0-1 0 0,1 0 0 0 0,0 0 1 0 0,2 0-1 0 0,1 1 1 0 0,1-1-1 0 0,0 1 1 0 0,4 24 131 0 0,-2-42 5 0 0,0 0-1 0 0,1 1 1 0 0,-1-1 0 0 0,1 0 0 0 0,1 0 0 0 0,-1 0-1 0 0,1 0 1 0 0,0-1 0 0 0,1 1 0 0 0,-1-1 0 0 0,2 0-1 0 0,-1 0 1 0 0,0 0 0 0 0,1 0 0 0 0,0-1-1 0 0,0 0 1 0 0,1 0 0 0 0,0 0 0 0 0,0-1 0 0 0,0 0-1 0 0,0 0 1 0 0,0 0 0 0 0,1-1 0 0 0,0 0 0 0 0,-1 0-1 0 0,1-1 1 0 0,6 2-5 0 0,-1-1 193 0 0,0 0 1 0 0,1 0-1 0 0,-1-2 0 0 0,1 1 1 0 0,-1-2-1 0 0,1 1 0 0 0,0-2 0 0 0,-1 0 1 0 0,1 0-1 0 0,-1-1 0 0 0,1-1 1 0 0,-1 0-1 0 0,0-1 0 0 0,0 0 1 0 0,11-6-194 0 0,19-14 394 0 0,-1-2 0 0 0,-1-2 0 0 0,-2-2 1 0 0,0-2-1 0 0,-3-1 0 0 0,0-1 0 0 0,-2-2 1 0 0,16-25-395 0 0,-23 26-24 0 0,-1-1 0 0 0,-2-1 0 0 0,-1-1 0 0 0,-2-1 1 0 0,-2 0-1 0 0,9-31 24 0 0,-16-7-358 0 0,-12 75 318 0 0,-1 0-1 0 0,1 1 1 0 0,0-1-1 0 0,-1 0 1 0 0,1 1-1 0 0,-1-1 0 0 0,1 1 1 0 0,-1-1-1 0 0,0 1 1 0 0,1 0-1 0 0,-1 0 1 0 0,0 0-1 0 0,0 0 0 0 0,0 0 1 0 0,0 0-1 0 0,0 1 1 0 0,0-1-1 0 0,0 0 0 0 0,0 1 1 0 0,0 0-1 0 0,0-1 1 0 0,-1 1-1 0 0,1 0 1 0 0,0 0-1 0 0,0 0 0 0 0,0 1 1 0 0,0-1-1 0 0,0 0 1 0 0,0 1-1 0 0,-1 0 1 0 0,1-1-1 0 0,0 1 0 0 0,1 0 1 0 0,-1 0-1 0 0,0 0 1 0 0,0 0-1 0 0,0 0 1 0 0,0 0-1 0 0,1 1 0 0 0,-2 0 41 0 0,-16 11-13 0 0,1 1 0 0 0,0 0 0 0 0,1 1 0 0 0,1 1 0 0 0,0 1 0 0 0,1 0 0 0 0,1 1 0 0 0,1 0 0 0 0,1 1 0 0 0,0 1 0 0 0,1 0 0 0 0,1 0 0 0 0,1 1 0 0 0,1 0 0 0 0,1 1 0 0 0,1 0 0 0 0,1 0 0 0 0,1 0 0 0 0,0 1 0 0 0,2-1 0 0 0,1 1 0 0 0,1 13 13 0 0,1-27-21 0 0,1 0 0 0 0,1-1 1 0 0,0 1-1 0 0,0-1 0 0 0,1 1 1 0 0,0-1-1 0 0,0 0 0 0 0,0-1 0 0 0,1 1 1 0 0,1-1-1 0 0,-1 0 0 0 0,1 0 1 0 0,0-1-1 0 0,1 1 0 0 0,0-1 1 0 0,0-1-1 0 0,0 1 0 0 0,0-1 1 0 0,1-1-1 0 0,0 1 0 0 0,0-1 0 0 0,0-1 1 0 0,0 1-1 0 0,1-1 0 0 0,0-1 1 0 0,-1 0-1 0 0,1 0 0 0 0,0 0 1 0 0,0-1-1 0 0,0-1 0 0 0,0 0 1 0 0,0 0-1 0 0,7-1 21 0 0,40-5-2904 0 0,-20-6-5301 0 0,-22 8-1876 0 0</inkml:trace>
</inkml:ink>
</file>

<file path=ppt/ink/ink3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208 1 12891 0 0,'0'0'2202'0'0,"0"0"-593"0"0,0 0-235 0 0,0 0-103 0 0,0 0-242 0 0,0 0-224 0 0,0 0-187 0 0,0 0-134 0 0,0 0-107 0 0,0 0-105 0 0,0 0-98 0 0,0 0-64 0 0,-32 13-40 0 0,-98 39-36 0 0,84-23-112 0 0,46-24 2 0 0,1-1 47 0 0,0 0 0 0 0,0 0 0 0 0,0-1 0 0 0,1 1 0 0 0,-1 0 0 0 0,1-1 0 0 0,0 1 0 0 0,0-1 0 0 0,0 0 1 0 0,1 0-1 0 0,-1 1 0 0 0,1-1 0 0 0,-1-1 0 0 0,1 1 0 0 0,0 0 0 0 0,0-1 0 0 0,0 1 0 0 0,1-1 0 0 0,-1 0 0 0 0,1 0 0 0 0,-1-1 0 0 0,1 1 0 0 0,-1-1 0 0 0,1 1 0 0 0,0-1 0 0 0,0 0 0 0 0,0 0 0 0 0,-1-1 0 0 0,3 1 29 0 0,29 13-17 0 0,-12-2 79 0 0,68 44-162 0 0,-88-54 143 0 0,0 1 0 0 0,-1-1-1 0 0,1 1 1 0 0,-1-1-1 0 0,1 1 1 0 0,-1 0-1 0 0,0 0 1 0 0,0 0-1 0 0,0 0 1 0 0,-1 0-1 0 0,1 0 1 0 0,-1 0-1 0 0,0 0 1 0 0,0 1-1 0 0,0-1 1 0 0,0 1-1 0 0,0-1 1 0 0,-1 1-1 0 0,1-1 1 0 0,-1 1 0 0 0,0-1-1 0 0,0 1 1 0 0,-1-1-1 0 0,1 1 1 0 0,-1-1-1 0 0,1 1 1 0 0,-2 1-43 0 0,-2 1 86 0 0,0-1 1 0 0,-1 1 0 0 0,1-1-1 0 0,-1 1 1 0 0,-1-2 0 0 0,1 1-1 0 0,0 0 1 0 0,-1-1 0 0 0,0 0 0 0 0,0 0-1 0 0,-1-1 1 0 0,1 0 0 0 0,-1 0-1 0 0,-3 1-86 0 0,-102 23-712 0 0,63-37-7952 0 0,40 7-2088 0 0</inkml:trace>
</inkml:ink>
</file>

<file path=ppt/ink/ink3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8.7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443 1 1208 0 0,'0'0'938'0'0,"0"0"-3"0"0,0 0 260 0 0,0 0 294 0 0,0 0 201 0 0,0 0 36 0 0,0 0-105 0 0,0 0-139 0 0,0 0-132 0 0,0 0-115 0 0,0 0-126 0 0,0 0-113 0 0,-24 7-124 0 0,-77 25-119 0 0,36 7 470 0 0,40-12-1098 0 0,0 0 0 0 0,1 2 1 0 0,2 1-1 0 0,1 1 1 0 0,2 0-1 0 0,1 2 1 0 0,1 0-1 0 0,2 1 0 0 0,1 1 1 0 0,2 0-1 0 0,2 0 1 0 0,1 1-1 0 0,1 1 1 0 0,2 0-1 0 0,2 0 1 0 0,1 0-1 0 0,2 0 0 0 0,2 5-125 0 0,-1-21-16 0 0,1-1-1 0 0,0 1 1 0 0,2-1 0 0 0,0 1-1 0 0,2-1 1 0 0,0 0-1 0 0,1-1 1 0 0,1 1-1 0 0,1-1 1 0 0,0 0-1 0 0,2-1 1 0 0,0 0 0 0 0,1-1-1 0 0,1 0 1 0 0,0 0-1 0 0,1-1 1 0 0,1-1-1 0 0,1 0 1 0 0,0-1-1 0 0,0-1 1 0 0,8 5 16 0 0,66 12-1333 0 0,-27-27-6675 0 0,-47-3-2937 0 0</inkml:trace>
</inkml:ink>
</file>

<file path=ppt/ink/ink3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9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1 770 5673 0 0,'0'0'1323'0'0,"0"0"-385"0"0,0 0 34 0 0,0 0 272 0 0,0 0 150 0 0,0 0-79 0 0,0 0-182 0 0,0 0-191 0 0,0 0-130 0 0,0 0-78 0 0,0 0-102 0 0,30-35-72 0 0,92-111-36 0 0,-48 49 423 0 0,1-17 138 0 0,142-190-12 0 0,-155 231-864 0 0,-61 73-213 0 0,0 1 0 0 0,0-1 0 0 0,0 1 1 0 0,0-1-1 0 0,0 1 0 0 0,0 0 0 0 0,0 0 0 0 0,0-1 1 0 0,0 1-1 0 0,0 0 0 0 0,0 0 0 0 0,-1 0 0 0 0,1 0 1 0 0,0 0-1 0 0,0 0 0 0 0,-1 0 0 0 0,1 0 0 0 0,-1 0 0 0 0,1 0 1 0 0,-1 0-1 0 0,0 1 0 0 0,1-1 0 0 0,-1 0 0 0 0,0 0 1 0 0,0 0-1 0 0,0 1 0 0 0,0-1 0 0 0,0 0 0 0 0,0 0 1 0 0,0 0-1 0 0,0 1 0 0 0,0-1 0 0 0,0 0 0 0 0,-1 0 0 0 0,1 0 1 0 0,-1 0-1 0 0,1 1 0 0 0,-1-1 0 0 0,1 0 0 0 0,-1 0 1 0 0,1 0-1 0 0,-1 0 0 0 0,0 0 0 0 0,0 0 4 0 0,1 9 72 0 0,0 6-26 0 0,17 170 153 0 0,-7-154-192 0 0,1 1 0 0 0,2-2 0 0 0,1 0 0 0 0,1-1 0 0 0,2 0 0 0 0,1-1 0 0 0,1-1 0 0 0,2-1 0 0 0,12 13-7 0 0,16 20 65 0 0,-50-59-8 0 0,1 0 1 0 0,-1 0-1 0 0,0 0 0 0 0,1 0 0 0 0,-1 0 0 0 0,0 0 0 0 0,0 0 1 0 0,1 0-1 0 0,-1 0 0 0 0,0 0 0 0 0,0-1 0 0 0,0 1 0 0 0,0 0 1 0 0,0-1-1 0 0,0 1 0 0 0,0-1 0 0 0,-1 1 0 0 0,1-1 0 0 0,0 0 1 0 0,0 1-1 0 0,0-1 0 0 0,0 0 0 0 0,0 0 0 0 0,-1 1 0 0 0,1-1 0 0 0,0 0 1 0 0,0 0-1 0 0,0-1 0 0 0,-1 1 0 0 0,1 0 0 0 0,0 0 0 0 0,0-1 1 0 0,0 1-1 0 0,0 0 0 0 0,-1-1 0 0 0,1 1 0 0 0,0-1 0 0 0,0 1 1 0 0,0-1-58 0 0,-2 0 33 0 0,-154-44 225 0 0,121 31-283 0 0,-100-44-114 0 0,105 41-221 0 0,-1 2-1 0 0,0 2 1 0 0,-1 0-1 0 0,-1 3 1 0 0,0 0-1 0 0,0 3 1 0 0,0 0 0 0 0,-33 0 360 0 0,58 6-519 0 0,-24 6-3916 0 0,25 16-8190 0 0,8-17 8943 0 0</inkml:trace>
</inkml:ink>
</file>

<file path=ppt/ink/ink3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33.6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345 365 0 0 0,'0'0'1762'0'0,"0"0"-681"0"0,0 0-319 0 0,0 0 87 0 0,0 0 269 0 0,0 0 210 0 0,0 0 99 0 0,0 0-51 0 0,0 0-142 0 0,0 0-158 0 0,0 0-166 0 0,7-9-143 0 0,23-28-109 0 0,-23 28-75 0 0,-7 9-12 0 0,-13-13 2778 0 0,-27 11-3637 0 0,32 2 520 0 0,-18 3-213 0 0,1 1 1 0 0,-1 1 0 0 0,1 1-1 0 0,0 1 1 0 0,0 1 0 0 0,1 1-1 0 0,0 2 1 0 0,1 0 0 0 0,-12 8-20 0 0,25-13 8 0 0,9-6-11 0 0,-1 0 0 0 0,1 0-1 0 0,-1 1 1 0 0,1-1 0 0 0,-1 1 0 0 0,1-1 0 0 0,-1 1-1 0 0,1 0 1 0 0,0-1 0 0 0,-1 1 0 0 0,1 0-1 0 0,0 0 1 0 0,0 0 0 0 0,0 0 0 0 0,0 0 0 0 0,0 0-1 0 0,0 0 1 0 0,0 0 0 0 0,0 1 0 0 0,0-1-1 0 0,0 0 1 0 0,0 1 0 0 0,1-1 0 0 0,-1 0 0 0 0,1 1-1 0 0,-1-1 1 0 0,1 1 0 0 0,-1-1 0 0 0,1 1-1 0 0,0-1 1 0 0,0 1 0 0 0,0-1 0 0 0,0 1 0 0 0,0-1-1 0 0,0 1 1 0 0,0-1 0 0 0,0 1 0 0 0,1-1 0 0 0,-1 1-1 0 0,0-1 1 0 0,1 1 0 0 0,-1-1 0 0 0,1 0-1 0 0,0 1 1 0 0,-1-1 0 0 0,2 1 3 0 0,12 5 95 0 0,0-1 1 0 0,0-1-1 0 0,1 0 0 0 0,-1-1 1 0 0,1-1-1 0 0,0 0 0 0 0,1-1 1 0 0,-1 0-1 0 0,4-1-95 0 0,79 14 409 0 0,-97-14-399 0 0,0 1 0 0 0,0-1 1 0 0,0 0-1 0 0,-1 1 0 0 0,1-1 0 0 0,0 1 1 0 0,0-1-1 0 0,-1 1 0 0 0,1 0 0 0 0,-1-1 1 0 0,0 1-1 0 0,1 0 0 0 0,-1-1 0 0 0,0 1 1 0 0,0 0-1 0 0,0-1 0 0 0,0 1 0 0 0,0 0 1 0 0,0-1-1 0 0,-1 1 0 0 0,1 0 0 0 0,0-1 1 0 0,-1 1-1 0 0,0-1 0 0 0,1 1 0 0 0,-1 0 1 0 0,0-1-1 0 0,0 0 0 0 0,0 1 0 0 0,1-1 1 0 0,-2 1-1 0 0,1-1 0 0 0,0 0 0 0 0,0 0 1 0 0,-1 1-11 0 0,-201 222 504 0 0,182-201-476 0 0,16-19-27 0 0,0 0 0 0 0,1 0 0 0 0,0 1 0 0 0,0-1 1 0 0,0 1-1 0 0,0 0 0 0 0,1 0 0 0 0,0 1 0 0 0,0-1 1 0 0,0 1-1 0 0,1-1 0 0 0,0 1 0 0 0,0 0 0 0 0,0 0 1 0 0,1 0-1 0 0,-1 0 0 0 0,2 0 0 0 0,-1 1-1 0 0,3-4 26 0 0,-1 0 0 0 0,1 0 1 0 0,0 0-1 0 0,0-1 0 0 0,1 1 0 0 0,-1-1 0 0 0,1 1 0 0 0,-1-1 1 0 0,1 0-1 0 0,0 0 0 0 0,-1 0 0 0 0,1 0 0 0 0,0-1 0 0 0,0 1 0 0 0,1-1 1 0 0,-1 0-1 0 0,0 0 0 0 0,0 0 0 0 0,1 0 0 0 0,-1 0 0 0 0,0-1 0 0 0,1 1 1 0 0,2-1-27 0 0,17 4 33 0 0,0-1 0 0 0,1-1 1 0 0,-1-1-1 0 0,1-1 0 0 0,0-1 1 0 0,-1-1-1 0 0,0-1 0 0 0,1-1 1 0 0,-1-1-1 0 0,13-5-33 0 0,6-18-2411 0 0,-32 16-1476 0 0,-3-2-3954 0 0,-4 6 34 0 0</inkml:trace>
  <inkml:trace contextRef="#ctx0" brushRef="#br0" timeOffset="404.683">115 1 0 0 0,'0'0'623'0'0,"0"0"321"0"0,0 0 268 0 0,0 0 219 0 0,0 0 78 0 0,0 0-29 0 0,0 0-151 0 0,0 0-214 0 0,0 0-162 0 0,0 0-167 0 0,0 0-119 0 0,0 0-72 0 0,-4 55 3499 0 0,4 365-486 0 0,18 198-3843 0 0,-10-555 119 0 0,-1-15-3590 0 0,-5-15-6778 0 0,-2-30 4679 0 0</inkml:trace>
  <inkml:trace contextRef="#ctx0" brushRef="#br0" timeOffset="916.825">829 122 8506 0 0,'0'0'1787'0'0,"0"0"-244"0"0,0 0-186 0 0,0 0-76 0 0,0 0-72 0 0,0 0-152 0 0,0 0-255 0 0,0 0-216 0 0,0 0-126 0 0,0 0-35 0 0,0 0 77 0 0,0 0 82 0 0,0 0 31 0 0,0 23-54 0 0,0 132 299 0 0,-33 297 127 0 0,29-352-1446 0 0,4-57-2789 0 0,2-39 1115 0 0,6-8-12474 0 0,-5 1 11932 0 0</inkml:trace>
  <inkml:trace contextRef="#ctx0" brushRef="#br0" timeOffset="1374.737">667 122 8114 0 0,'0'0'1035'0'0,"0"0"-171"0"0,0 0-112 0 0,0 0 36 0 0,0 0 79 0 0,0 0 44 0 0,0 0-38 0 0,0 0-76 0 0,0 0-71 0 0,0 0-77 0 0,0 0-105 0 0,0 0-76 0 0,37-9-52 0 0,116-28-35 0 0,-54 30 415 0 0,-92 7-745 0 0,0 0-1 0 0,1 1 1 0 0,-1 0-1 0 0,0 0 0 0 0,1 1 1 0 0,-1 0-1 0 0,0 0 0 0 0,0 1 1 0 0,0 0-1 0 0,-1 0 1 0 0,1 0-1 0 0,-1 1 0 0 0,0 0 1 0 0,0 0-1 0 0,0 1 0 0 0,0 0 1 0 0,-1 0-1 0 0,1 0 1 0 0,-2 0-1 0 0,1 1 0 0 0,0 0 1 0 0,-1 0-1 0 0,0 0 0 0 0,-1 1 1 0 0,1-1-1 0 0,-1 1 1 0 0,0 0-1 0 0,-1 0 0 0 0,0 0 1 0 0,0 0-1 0 0,0 1-50 0 0,-4 7 73 0 0,0-1 1 0 0,-1 1-1 0 0,-1-1 1 0 0,0 0-1 0 0,-1-1 0 0 0,0 1 1 0 0,-1-1-1 0 0,-1 0 1 0 0,0 0-1 0 0,0-1 0 0 0,-2 0 1 0 0,1 0-1 0 0,-2-1 1 0 0,-7 7-74 0 0,-5 11 80 0 0,14-18-57 0 0,4-7-20 0 0,0 0 0 0 0,1 1 0 0 0,0-1 0 0 0,0 1 0 0 0,0-1 0 0 0,0 1 0 0 0,1 0 0 0 0,0 0 0 0 0,0 0 0 0 0,0 0 0 0 0,0 1 1 0 0,1-1-1 0 0,0 0 0 0 0,0 1-3 0 0,3-3 0 0 0,-1 0 1 0 0,1 0-1 0 0,0 0 1 0 0,-1-1-1 0 0,1 1 1 0 0,1 0-1 0 0,-1-1 0 0 0,0 1 1 0 0,0-1-1 0 0,1 0 1 0 0,0 0-1 0 0,-1 0 1 0 0,1 0-1 0 0,0 0 1 0 0,0-1-1 0 0,0 1 1 0 0,0-1-1 0 0,0 0 1 0 0,0 0-1 0 0,2 0 0 0 0,4 3 5 0 0,57 19 33 0 0,-56-21-32 0 0,0 1-1 0 0,0 0 1 0 0,0 0-1 0 0,-1 1 1 0 0,1 0-1 0 0,-1 0 1 0 0,0 1-1 0 0,0 1 1 0 0,-1 0-1 0 0,1 0 1 0 0,-1 0-1 0 0,-1 1-5 0 0,-5-5 19 0 0,0 1-1 0 0,-1-1 0 0 0,1 0 1 0 0,-1 1-1 0 0,0-1 1 0 0,0 1-1 0 0,0 0 0 0 0,0-1 1 0 0,0 1-1 0 0,0 0 0 0 0,-1 0 1 0 0,0 0-1 0 0,1-1 1 0 0,-1 1-1 0 0,0 0 0 0 0,0 0 1 0 0,0 0-1 0 0,-1 0 0 0 0,1-1 1 0 0,-1 1-1 0 0,0 0 0 0 0,1 0 1 0 0,-1-1-1 0 0,0 1 1 0 0,-1-1-1 0 0,1 1 0 0 0,0-1 1 0 0,-1 1-1 0 0,0-1 0 0 0,1 0 1 0 0,-2 2-19 0 0,-67 61 541 0 0,23-35-877 0 0,-2-2-1 0 0,-1-3 1 0 0,-1-1 0 0 0,-53 16 336 0 0,70-33-3315 0 0,12-6-5434 0 0,16-1-788 0 0</inkml:trace>
  <inkml:trace contextRef="#ctx0" brushRef="#br0" timeOffset="1668.39">1385 30 13291 0 0,'0'0'1221'0'0,"0"0"-672"0"0,0 0-332 0 0,0 0 167 0 0,0 0 275 0 0,0 0 189 0 0,0 0 108 0 0,0 0-12 0 0,0 0-46 0 0,0 0-78 0 0,0 0-104 0 0,26 31-120 0 0,80 101-100 0 0,-42-22 310 0 0,-61-104-750 0 0,18 32 113 0 0,-3 0 0 0 0,-1 1 0 0 0,-2 1 0 0 0,-1 1 0 0 0,-2 0 0 0 0,-2 0 0 0 0,-2 1 0 0 0,2 32-169 0 0,-9-57 11 0 0,-1-1-1 0 0,-1 1 0 0 0,0-1 0 0 0,-1 1 1 0 0,-1-1-1 0 0,0 0 0 0 0,-1 1 0 0 0,-1-2 1 0 0,0 1-1 0 0,-1-1 0 0 0,-1 1 0 0 0,-1-2 1 0 0,-1 3-11 0 0,-6 4-256 0 0,-2 0 1 0 0,0 0-1 0 0,-1-2 1 0 0,-1-1-1 0 0,0 0 1 0 0,-2-1 0 0 0,0-1-1 0 0,-1-1 1 0 0,0-1-1 0 0,-1-1 1 0 0,-2-1 255 0 0,-43 17-3112 0 0,23-16-5203 0 0,34-9-2391 0 0</inkml:trace>
</inkml:ink>
</file>

<file path=ppt/ink/ink3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4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2 636 568 0 0,'0'0'2245'0'0,"0"0"-408"0"0,0 0 24 0 0,0 0 154 0 0,0 0 44 0 0,0 0-163 0 0,0 0-241 0 0,0 0-264 0 0,0 0-290 0 0,0 0-243 0 0,0 0-172 0 0,0 0-99 0 0,-2-11-37 0 0,5-70 501 0 0,122-138 796 0 0,-39 112-1583 0 0,-81 101-275 0 0,0 0 0 0 0,0 1 0 0 0,0 0 0 0 0,1 0 0 0 0,-1 0 0 0 0,1 1 0 0 0,1 0 0 0 0,-1 0 0 0 0,1 0 0 0 0,-1 1 0 0 0,1 0 0 0 0,0 0 0 0 0,0 1 0 0 0,0 0 0 0 0,5-1 11 0 0,-3 45-273 0 0,-9 117 609 0 0,-1-157-329 0 0,1-1 0 0 0,0 1 0 0 0,0-1 0 0 0,0 1 1 0 0,0-1-1 0 0,0 1 0 0 0,1-1 0 0 0,-1 0 0 0 0,0 1 0 0 0,1-1 1 0 0,-1 1-1 0 0,0-1 0 0 0,1 0 0 0 0,0 1 0 0 0,-1-1 0 0 0,1 0 0 0 0,0 1 1 0 0,0-1-1 0 0,0 0 0 0 0,0 0 0 0 0,0 0 0 0 0,0 0 0 0 0,0 0 1 0 0,0 0-1 0 0,0 0 0 0 0,0 0 0 0 0,1-1 0 0 0,-1 1 0 0 0,0 0 1 0 0,1-1-1 0 0,-1 1 0 0 0,0-1 0 0 0,1 1 0 0 0,-1-1 0 0 0,1 1 0 0 0,-1-1 1 0 0,0 0-1 0 0,1 0 0 0 0,-1 0 0 0 0,1 0 0 0 0,-1 0 0 0 0,1 0 1 0 0,-1 0-1 0 0,1-1 0 0 0,-1 1 0 0 0,0 0 0 0 0,1-1 0 0 0,-1 1-7 0 0,66-34 613 0 0,136-122-277 0 0,-91 93-401 0 0,-111 64 57 0 0,1 0 0 0 0,-1 0 0 0 0,0 0 0 0 0,1 0 0 0 0,-1 0 0 0 0,0 0 0 0 0,0 0 0 0 0,0 1 0 0 0,0-1 0 0 0,0 0 0 0 0,0 1 0 0 0,0-1 0 0 0,-1 1 0 0 0,1-1 0 0 0,0 1 0 0 0,-1-1 0 0 0,1 1 0 0 0,-1-1 0 0 0,0 1 0 0 0,1 0 0 0 0,-1-1 0 0 0,0 1 0 0 0,0 0 0 0 0,0-1 0 0 0,0 1 0 0 0,0-1 0 0 0,-1 1 0 0 0,1 0 0 0 0,0-1 0 0 0,-1 1 0 0 0,1-1 0 0 0,-1 1 0 0 0,0 0 8 0 0,0 8 28 0 0,-20 169 218 0 0,20-171-294 0 0,0-3 12 0 0,0 1 0 0 0,1-1 0 0 0,0 0 0 0 0,-1 0 0 0 0,2 0 0 0 0,-1 1 0 0 0,1-1 0 0 0,-1 0 0 0 0,1 0-1 0 0,1 0 1 0 0,-1 0 0 0 0,1 0 0 0 0,0 0 0 0 0,0 0 0 0 0,0-1 0 0 0,1 1 0 0 0,-1-1 0 0 0,1 1 0 0 0,1-1 36 0 0,14 1-4045 0 0,1-7-7153 0 0,-14-1 3568 0 0</inkml:trace>
  <inkml:trace contextRef="#ctx0" brushRef="#br0" timeOffset="269.832">1165 95 5977 0 0,'0'0'2481'0'0,"0"0"-808"0"0,0 0-224 0 0,0 0-24 0 0,-20 31-126 0 0,-63 101-220 0 0,49-42 340 0 0,33-78-1203 0 0,-1-7-135 0 0,1 0 0 0 0,0-1 0 0 0,0 1-1 0 0,1 0 1 0 0,-1 0 0 0 0,1 0 0 0 0,0-1-1 0 0,0 1 1 0 0,1 0 0 0 0,-1 0 0 0 0,1 0 0 0 0,0-1-1 0 0,1 1 1 0 0,-1 0 0 0 0,1-1 0 0 0,0 1-1 0 0,0-1 1 0 0,0 0 0 0 0,0 0 0 0 0,1 1 0 0 0,0-1-1 0 0,0-1 1 0 0,0 1 0 0 0,0 0 0 0 0,1-1-1 0 0,-1 0 1 0 0,1 0 0 0 0,0 0 0 0 0,0 0-1 0 0,2 1-80 0 0,0-1 123 0 0,0-1 0 0 0,0 0 0 0 0,0 0 0 0 0,0-1-1 0 0,0 1 1 0 0,0-2 0 0 0,0 1 0 0 0,0 0-1 0 0,1-1 1 0 0,-1 0 0 0 0,0-1 0 0 0,0 1-1 0 0,0-1 1 0 0,1 0 0 0 0,-1-1 0 0 0,0 0-1 0 0,-1 0 1 0 0,1 0 0 0 0,0 0 0 0 0,0-1-1 0 0,-1 0 1 0 0,0 0 0 0 0,1-1 0 0 0,-1 1-1 0 0,0-1 1 0 0,-1 0 0 0 0,1-1 0 0 0,-1 1-1 0 0,0-1 1 0 0,0 0 0 0 0,0 0 0 0 0,-1 0-1 0 0,1 0 1 0 0,-1 0 0 0 0,-1-1 0 0 0,1 0-1 0 0,-1 0 1 0 0,0 1 0 0 0,0-1 0 0 0,0 0-1 0 0,-1-1 1 0 0,0 1 0 0 0,0-4-123 0 0,-1 1-124 0 0,-1 1-1 0 0,0 0 1 0 0,0-1 0 0 0,0 1-1 0 0,-1 0 1 0 0,0 0-1 0 0,-1 0 1 0 0,0 0 0 0 0,0 0-1 0 0,-1 0 1 0 0,0 1 0 0 0,0 0-1 0 0,-1 0 1 0 0,0 0 0 0 0,0 0-1 0 0,0 1 1 0 0,-1-1-1 0 0,0 2 1 0 0,0-1 0 0 0,-5-3 124 0 0,-43-19-5247 0 0,17 18-5658 0 0,24 6 4824 0 0</inkml:trace>
  <inkml:trace contextRef="#ctx0" brushRef="#br0" timeOffset="635.665">1592 176 19660 0 0,'0'0'651'0'0,"0"0"-411"0"0,0 0-99 0 0,0 0 105 0 0,0 0 85 0 0,0 0 37 0 0,0 0-43 0 0,0 0-90 0 0,0 0-62 0 0,0 0-56 0 0,3 33-34 0 0,7 105-21 0 0,-10-126-55 0 0,0-1 0 0 0,0 1 0 0 0,2 0 0 0 0,-1 0 0 0 0,1-1 0 0 0,1 1 0 0 0,0-1 0 0 0,1 1 0 0 0,0-1 0 0 0,1 0 0 0 0,1 0-7 0 0,-6-8 8 0 0,1-1 0 0 0,1 1 0 0 0,-1-1 0 0 0,0 0 0 0 0,1 0 1 0 0,-1 0-1 0 0,1 0 0 0 0,0 0 0 0 0,-1 0 0 0 0,1 0 0 0 0,0 0 0 0 0,0-1 0 0 0,0 1 1 0 0,0-1-1 0 0,1 1 0 0 0,-1-1 0 0 0,0 0 0 0 0,1 0 0 0 0,-1 0 0 0 0,1 0 0 0 0,-1 0 1 0 0,1-1-1 0 0,-1 1 0 0 0,1-1 0 0 0,-1 0 0 0 0,1 1 0 0 0,-1-1 0 0 0,1 0 0 0 0,0-1 1 0 0,-1 1-1 0 0,1 0 0 0 0,-1-1 0 0 0,1 1 0 0 0,-1-1 0 0 0,1 0 0 0 0,-1 0 0 0 0,1 0 1 0 0,-1 0-1 0 0,0 0 0 0 0,1-1 0 0 0,-1 1 0 0 0,0-1 0 0 0,0 1 0 0 0,1-3-8 0 0,19-19 182 0 0,-1-2-1 0 0,-1-1 1 0 0,-1-1-1 0 0,-1 0 1 0 0,-2-1-1 0 0,-1-1 1 0 0,6-18-182 0 0,1 3-32 0 0,-18 37-852 0 0,28-50 1384 0 0,-18 41-5156 0 0,1 5-6386 0 0,-11 10 2819 0 0</inkml:trace>
  <inkml:trace contextRef="#ctx0" brushRef="#br0" timeOffset="935.745">2236 338 8890 0 0,'0'0'3294'0'0,"0"0"-898"0"0,0 0-346 0 0,0 0-247 0 0,0 0-376 0 0,0 0-267 0 0,0 0-194 0 0,34-16-156 0 0,104-51-124 0 0,-80 27 120 0 0,-50 30-615 0 0,-2 3-126 0 0,1-1 1 0 0,-1 0 0 0 0,-1 0 0 0 0,1 0-1 0 0,-1-1 1 0 0,-1 0 0 0 0,0 0-1 0 0,0 0 1 0 0,-1 0 0 0 0,0-1 0 0 0,0 0-1 0 0,-1 1 1 0 0,0-1 0 0 0,-1 0 0 0 0,0 0-1 0 0,-1 0 1 0 0,0-2-66 0 0,-1 10-29 0 0,1 0 0 0 0,-1 0-1 0 0,1 0 1 0 0,-1 0 0 0 0,0 0 0 0 0,0 0-1 0 0,0 0 1 0 0,0 0 0 0 0,-1 1 0 0 0,1-1-1 0 0,0 0 1 0 0,-1 1 0 0 0,1-1-1 0 0,-1 1 1 0 0,0-1 0 0 0,1 1 0 0 0,-1 0-1 0 0,0-1 1 0 0,0 1 0 0 0,0 0 0 0 0,0 0-1 0 0,0 0 1 0 0,0 1 0 0 0,0-1 0 0 0,0 1-1 0 0,0-1 1 0 0,0 1 0 0 0,-1-1 0 0 0,1 1-1 0 0,0 0 1 0 0,0 0 0 0 0,0 0 0 0 0,0 0-1 0 0,-2 1 30 0 0,-74 16-743 0 0,67-12 693 0 0,1 1 0 0 0,0 0 0 0 0,0 1 0 0 0,0 0 0 0 0,1 0-1 0 0,0 1 1 0 0,0 0 0 0 0,1 1 0 0 0,0 0 0 0 0,0 0 0 0 0,1 1 0 0 0,1 0-1 0 0,-1 0 1 0 0,2 1 0 0 0,-1 0 0 0 0,1 0 0 0 0,1 0 0 0 0,0 0-1 0 0,1 1 1 0 0,0-1 0 0 0,1 1 0 0 0,0 0 0 0 0,0 3 50 0 0,2-5-2 0 0,0-1 1 0 0,0 1-1 0 0,1-1 1 0 0,0 1-1 0 0,1-1 1 0 0,0 1-1 0 0,0-1 1 0 0,1 0 0 0 0,0 0-1 0 0,1 0 1 0 0,0 0-1 0 0,0-1 1 0 0,1 0-1 0 0,0 0 1 0 0,1 0-1 0 0,-1 0 1 0 0,2-1-1 0 0,6 7 2 0 0,1 0-22 0 0,1-1 0 0 0,0-1 0 0 0,1 0 0 0 0,0-1 0 0 0,1-1-1 0 0,0-1 1 0 0,1 0 0 0 0,0-1 0 0 0,0-1 0 0 0,1 0 0 0 0,0-2 0 0 0,0 0 0 0 0,0-1-1 0 0,1-1 1 0 0,-1-1 0 0 0,1-1 0 0 0,6 0 22 0 0,-7-1-666 0 0,27-1-2038 0 0,-17-2-4528 0 0,-11-1-4388 0 0</inkml:trace>
</inkml:ink>
</file>

<file path=ppt/ink/ink3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1 11987 0 0,'0'0'1284'0'0,"0"0"-163"0"0,0 0-102 0 0,0 0 11 0 0,0 0-26 0 0,0 0-124 0 0,0 0-176 0 0,0 0-155 0 0,0 0-43 0 0,0 0 9 0 0,0 0 37 0 0,0 0-26 0 0,0 0-81 0 0,3 36-68 0 0,10 117-50 0 0,14 198 808 0 0,2-30-2174 0 0,-39-285-2408 0 0,-10-20-6418 0 0,13-13 255 0 0</inkml:trace>
  <inkml:trace contextRef="#ctx0" brushRef="#br0" timeOffset="437.03">1 604 6569 0 0,'0'0'2844'0'0,"0"0"-1956"0"0,0 0-392 0 0,0 0 155 0 0,0 0 145 0 0,34-9 27 0 0,113-29-40 0 0,34 8 994 0 0,54 6-1375 0 0,-79 11-3203 0 0,-64 7-1943 0 0,-1-2-3315 0 0,-49 7 7634 0 0,-51 20 6689 0 0,-56 53 3331 0 0,59-65-9336 0 0,1 0 1 0 0,0 0 0 0 0,0 1-1 0 0,1 0 1 0 0,0 0-1 0 0,0 0 1 0 0,0 0-1 0 0,1 1 1 0 0,1-1-1 0 0,0 1 1 0 0,0 0 0 0 0,0-1-1 0 0,1 1 1 0 0,0 0-1 0 0,1 3-259 0 0,2-6 91 0 0,1 0 0 0 0,-1 0-1 0 0,1-1 1 0 0,1 1-1 0 0,-1-1 1 0 0,1 0 0 0 0,0 0-1 0 0,0 0 1 0 0,0-1 0 0 0,0 1-1 0 0,1-1 1 0 0,0 0 0 0 0,0 0-1 0 0,0 0 1 0 0,0-1 0 0 0,1 0-1 0 0,0 0 1 0 0,-1 0-1 0 0,1-1 1 0 0,0 0 0 0 0,0 0-1 0 0,0 0 1 0 0,0-1 0 0 0,1 0-1 0 0,-1 0 1 0 0,0-1 0 0 0,0 1-1 0 0,1-1 1 0 0,-1-1 0 0 0,0 1-1 0 0,1-1-90 0 0,2 2 185 0 0,0-1-1 0 0,0 0 0 0 0,0 0 1 0 0,0-1-1 0 0,0-1 1 0 0,0 1-1 0 0,0-1 1 0 0,0 0-1 0 0,-1-1 0 0 0,1 0 1 0 0,-1-1-1 0 0,1 0 1 0 0,-1 0-1 0 0,-1 0 1 0 0,1-1-1 0 0,-1-1 0 0 0,1 1 1 0 0,-1-1-1 0 0,-1 0 1 0 0,1 0-1 0 0,-1-1 1 0 0,0 0-1 0 0,-1 0 0 0 0,3-4-184 0 0,-7 6 28 0 0,0 0-1 0 0,0 1 1 0 0,0-1-1 0 0,0 0 1 0 0,-1 0-1 0 0,0 0 0 0 0,0 1 1 0 0,0-1-1 0 0,-1 0 1 0 0,1 0-1 0 0,-1 1 0 0 0,0-1 1 0 0,0 0-1 0 0,-1 1 1 0 0,0-1-1 0 0,1 1 0 0 0,-1-1 1 0 0,-1 1-1 0 0,1 0 1 0 0,-1 0-1 0 0,0 0 1 0 0,0 0-1 0 0,0 0 0 0 0,0 1 1 0 0,0-1-1 0 0,-2 0-27 0 0,-5-5-189 0 0,0 1-1 0 0,-1 0 1 0 0,0 0-1 0 0,0 1 1 0 0,0 1 0 0 0,-1 0-1 0 0,0 0 1 0 0,0 1-1 0 0,-3 0 190 0 0,-71-18-2376 0 0,29 12-5371 0 0,39 7-3933 0 0</inkml:trace>
</inkml:ink>
</file>

<file path=ppt/ink/ink3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08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458 452 1400 0 0,'0'0'1485'0'0,"0"0"-483"0"0,0 0-76 0 0,0 0-18 0 0,0 0 30 0 0,-31 5-73 0 0,-100 18-13 0 0,49 14 456 0 0,70-27-1062 0 0,-4 0-82 0 0,1 1 0 0 0,1 1-1 0 0,-1 0 1 0 0,2 0 0 0 0,0 2-1 0 0,0-1 1 0 0,2 2 0 0 0,0 0 0 0 0,0 0-1 0 0,1 1 1 0 0,1 0 0 0 0,1 0-1 0 0,0 1 1 0 0,1 1 0 0 0,1-1 0 0 0,1 1-1 0 0,0 0 1 0 0,1 0 0 0 0,1 0-1 0 0,1 1 1 0 0,0 13-164 0 0,2-28 20 0 0,1 0 0 0 0,0 0-1 0 0,0 0 1 0 0,0 0 0 0 0,0 0 0 0 0,1 0-1 0 0,0 0 1 0 0,0 0 0 0 0,0 0 0 0 0,0-1-1 0 0,0 1 1 0 0,1-1 0 0 0,-1 0 0 0 0,1 0-1 0 0,0 1 1 0 0,0-2 0 0 0,0 1 0 0 0,1 0-1 0 0,-1-1 1 0 0,1 1 0 0 0,-1-1 0 0 0,1 0-1 0 0,0 0 1 0 0,0-1 0 0 0,0 1 0 0 0,0-1-1 0 0,0 0 1 0 0,0 0 0 0 0,0 0 0 0 0,0 0-1 0 0,0-1 1 0 0,3 0-20 0 0,5 1 123 0 0,0-1 0 0 0,1-1-1 0 0,-1 0 1 0 0,0-1 0 0 0,0 0-1 0 0,0-1 1 0 0,-1 0 0 0 0,1-1 0 0 0,-1-1-1 0 0,11-4-122 0 0,4-5 24 0 0,-1 0 0 0 0,0-1 0 0 0,-1-1 0 0 0,0-2 0 0 0,-2 0 0 0 0,0-1 0 0 0,-1-2 0 0 0,-1 0 0 0 0,-1-1 0 0 0,-1 0-1 0 0,-1-2 1 0 0,-1 0 0 0 0,-1-1 0 0 0,-2-1 0 0 0,0 0 0 0 0,-1-1 0 0 0,-2 0 0 0 0,1-6-24 0 0,-9 27-157 0 0,0 0-1 0 0,0 0 1 0 0,-1 0 0 0 0,0-1 0 0 0,0 1-1 0 0,0-1 1 0 0,-1 1 0 0 0,0-1-1 0 0,0 1 1 0 0,-1-1 0 0 0,0 1-1 0 0,0 0 1 0 0,0-1 0 0 0,-1 1 0 0 0,0 0-1 0 0,0 0 1 0 0,0 0 0 0 0,-3-4 157 0 0,2 9-76 0 0,0 0 0 0 0,0 1 0 0 0,1-1 0 0 0,-1 1-1 0 0,0 0 1 0 0,0 0 0 0 0,0 0 0 0 0,0 0 0 0 0,0 0 0 0 0,0 1 0 0 0,1-1 0 0 0,-1 1 0 0 0,0 0 0 0 0,0 0 0 0 0,1 0 0 0 0,-1 0 0 0 0,0 0 0 0 0,1 0 0 0 0,-1 1 0 0 0,1-1 0 0 0,-1 1 0 0 0,1 0-1 0 0,0 0 1 0 0,0 0 0 0 0,0 0 0 0 0,0 0 0 0 0,0 0 0 0 0,0 0 0 0 0,1 1 0 0 0,-1-1 0 0 0,1 1 0 0 0,-1-1 0 0 0,1 1 0 0 0,0 0 76 0 0,-9 12 54 0 0,0 1 0 0 0,1 0 0 0 0,1 1 0 0 0,1 0 0 0 0,0 0 0 0 0,1 0 0 0 0,1 1 0 0 0,0 0 0 0 0,2 0 0 0 0,0 0 1 0 0,1 1-1 0 0,0-1 0 0 0,2 18-54 0 0,0-31 64 0 0,1 1-1 0 0,-1-1 1 0 0,1 1 0 0 0,0-1 0 0 0,1 0 0 0 0,-1 1 0 0 0,1-1-1 0 0,0 0 1 0 0,0 0 0 0 0,1 0 0 0 0,-1 0 0 0 0,1 0 0 0 0,0 0 0 0 0,0-1-1 0 0,1 0 1 0 0,-1 1 0 0 0,1-1 0 0 0,0 0 0 0 0,0-1 0 0 0,1 1 0 0 0,-1-1-1 0 0,1 0 1 0 0,0 0 0 0 0,-1 0 0 0 0,1-1 0 0 0,0 0 0 0 0,1 0-1 0 0,-1 0 1 0 0,0 0 0 0 0,1-1-64 0 0,17 5 341 0 0,0-2 0 0 0,1-1 0 0 0,-1 0 0 0 0,1-2 0 0 0,-1-1 0 0 0,14-2-341 0 0,-5-3 371 0 0,0-1-1 0 0,0-2 1 0 0,-1-1 0 0 0,0-1 0 0 0,-1-2 0 0 0,0-1 0 0 0,0-2 0 0 0,-2-1 0 0 0,0-1 0 0 0,-1-1 0 0 0,12-11-371 0 0,17-11 367 0 0,-1-2-1 0 0,-3-3 1 0 0,-1-2-1 0 0,-3-2 1 0 0,12-18-367 0 0,-47 52-2 0 0,-1 0 0 0 0,-1-1 0 0 0,0-1 0 0 0,-1 1 0 0 0,-1-2 0 0 0,0 1 0 0 0,-2-1 0 0 0,0 0 0 0 0,-1-1 0 0 0,-1 0 0 0 0,0 0 0 0 0,-1 0 0 0 0,-2 0 0 0 0,0-5 2 0 0,-1 23-33 0 0,-1 0 1 0 0,0-1-1 0 0,0 1 1 0 0,0 0-1 0 0,0-1 1 0 0,0 1 0 0 0,0 0-1 0 0,0-1 1 0 0,0 1-1 0 0,-1 0 1 0 0,1 0-1 0 0,-1-1 1 0 0,1 1-1 0 0,-1 0 1 0 0,1 0-1 0 0,-1 0 1 0 0,1 0-1 0 0,-1 0 1 0 0,0-1 0 0 0,0 1-1 0 0,0 0 1 0 0,1 1-1 0 0,-1-1 1 0 0,0 0-1 0 0,0 0 1 0 0,0 0-1 0 0,0 0 1 0 0,-1 1-1 0 0,1-1 1 0 0,0 1-1 0 0,0-1 1 0 0,0 1-1 0 0,-1-1 1 0 0,1 1 0 0 0,0 0-1 0 0,0-1 1 0 0,-1 1-1 0 0,1 0 1 0 0,0 0-1 0 0,0 0 1 0 0,-1 0-1 0 0,1 0 1 0 0,0 0-1 0 0,-1 0 1 0 0,1 0-1 0 0,-1 1 33 0 0,-57 29-1570 0 0,32-7 1465 0 0,2 2 0 0 0,0 1 0 0 0,2 1 0 0 0,1 1 0 0 0,1 1 0 0 0,1 1 0 0 0,2 1 0 0 0,1 0 0 0 0,1 1-1 0 0,2 1 1 0 0,1 0 0 0 0,2 1 0 0 0,2 1 0 0 0,0-1 0 0 0,3 1 0 0 0,-3 36 105 0 0,8-62-10 0 0,0 1 1 0 0,1 0 0 0 0,0 0-1 0 0,0-1 1 0 0,2 1-1 0 0,-1 0 1 0 0,1-1 0 0 0,0 1-1 0 0,1-1 1 0 0,0 0 0 0 0,0 0-1 0 0,1 0 1 0 0,0 0-1 0 0,1 0 1 0 0,0-1 0 0 0,0 0-1 0 0,1 0 1 0 0,0 0-1 0 0,1-1 1 0 0,-1 0 0 0 0,1 0-1 0 0,1-1 1 0 0,-1 0-1 0 0,1 0 1 0 0,0 0 0 0 0,9 3 9 0 0,3-1 200 0 0,0-2-1 0 0,0 0 1 0 0,1-2 0 0 0,0 0 0 0 0,0-1-1 0 0,0-1 1 0 0,0-1 0 0 0,0-1 0 0 0,0-1 0 0 0,1-1-1 0 0,-1-1 1 0 0,-1 0 0 0 0,1-2 0 0 0,0 0 0 0 0,-1-2-1 0 0,0 0 1 0 0,-1-1 0 0 0,1-1 0 0 0,-2-1-1 0 0,1 0 1 0 0,10-9-200 0 0,23-13 320 0 0,-1-2-1 0 0,-2-3 1 0 0,-2-1 0 0 0,-1-3-1 0 0,-2-2 1 0 0,-2-1-1 0 0,-2-3 1 0 0,25-37-320 0 0,-53 70-11 0 0,-1-1 1 0 0,-1-1-1 0 0,-1 0 1 0 0,0 0-1 0 0,-1-1 1 0 0,0 0-1 0 0,-2 0 1 0 0,0-1 0 0 0,-1 0-1 0 0,0 0 1 0 0,-2 0-1 0 0,0 0 1 0 0,-1-1-1 0 0,-1-4 11 0 0,-1 20-37 0 0,-1-1 0 0 0,0 1 0 0 0,0 0 1 0 0,0 0-1 0 0,0 0 0 0 0,0 0 0 0 0,-1 0 0 0 0,1 0 0 0 0,-1 0 0 0 0,0 1 0 0 0,0-1 1 0 0,0 0-1 0 0,0 1 0 0 0,0-1 0 0 0,0 1 0 0 0,-1 0 0 0 0,1 0 0 0 0,-1 0 0 0 0,0 0 1 0 0,0 0-1 0 0,1 1 0 0 0,-1-1 0 0 0,0 1 0 0 0,0 0 0 0 0,-1 0 0 0 0,1 0 0 0 0,0 0 1 0 0,0 0-1 0 0,0 1 0 0 0,-1-1 0 0 0,1 1 0 0 0,0 0 0 0 0,0 0 0 0 0,-1 0 0 0 0,1 1 1 0 0,0-1-1 0 0,0 1 0 0 0,-1 0 0 0 0,1-1 0 0 0,0 1 0 0 0,0 1 0 0 0,0-1 0 0 0,0 0 0 0 0,0 1 1 0 0,0 0-1 0 0,1-1 0 0 0,-1 1 0 0 0,0 0 0 0 0,-1 3 37 0 0,-20 11-3 0 0,1 1 0 0 0,0 1-1 0 0,1 0 1 0 0,2 2 0 0 0,0 1 0 0 0,1 1-1 0 0,1 0 1 0 0,1 1 0 0 0,1 1-1 0 0,1 0 1 0 0,1 2 0 0 0,1-1 0 0 0,1 2-1 0 0,2-1 1 0 0,1 2 0 0 0,1-1 0 0 0,1 1-1 0 0,1 2 4 0 0,3-21-5 0 0,2-1 0 0 0,-1 1 0 0 0,1-1 0 0 0,1 1 0 0 0,-1 0 0 0 0,1 0-1 0 0,1-1 1 0 0,0 1 0 0 0,0 0 0 0 0,1-1 0 0 0,0 1 0 0 0,0-1 0 0 0,1 0-1 0 0,0 1 1 0 0,0-1 0 0 0,1 0 0 0 0,0-1 0 0 0,1 1 0 0 0,-1-1 0 0 0,1 0-1 0 0,1 0 1 0 0,0 0 0 0 0,0-1 0 0 0,0 0 0 0 0,0 0 0 0 0,1-1-1 0 0,0 1 1 0 0,6 2 5 0 0,4-1-89 0 0,0-1-1 0 0,1 0 1 0 0,0-2-1 0 0,-1 0 1 0 0,1-1-1 0 0,1 0 1 0 0,-1-2-1 0 0,0 0 1 0 0,7-2 89 0 0,38-2-3310 0 0,-3-4-4214 0 0,-39 3-1233 0 0</inkml:trace>
  <inkml:trace contextRef="#ctx0" brushRef="#br0" timeOffset="2428.36">2538 452 3825 0 0,'0'0'1375'0'0,"0"0"-284"0"0,0 0-143 0 0,0 0 47 0 0,0 0 74 0 0,0 0-14 0 0,0 0-100 0 0,0 0-113 0 0,0 0-133 0 0,0 0-121 0 0,0 0-126 0 0,-28 19-104 0 0,-86 61-68 0 0,68-27 87 0 0,43-43-277 0 0,-23 120 582 0 0,26-126-651 0 0,0-1 0 0 0,0 1 0 0 0,0-1 1 0 0,1 1-1 0 0,-1-1 0 0 0,1 0 0 0 0,0 1 1 0 0,0-1-1 0 0,0 0 0 0 0,0 1 0 0 0,0-1 0 0 0,1 0 1 0 0,0 0-1 0 0,-1 0 0 0 0,1 0 0 0 0,0-1 1 0 0,1 1-1 0 0,-1 0 0 0 0,0-1 0 0 0,1 1 1 0 0,-1-1-1 0 0,1 0 0 0 0,0 0 0 0 0,0 0 0 0 0,0 0 1 0 0,0-1-1 0 0,0 1 0 0 0,0-1 0 0 0,0 1 1 0 0,1-1-1 0 0,-1 0 0 0 0,0 0 0 0 0,1-1 0 0 0,-1 1 1 0 0,0-1-1 0 0,3 0-31 0 0,8 1 275 0 0,1 0 0 0 0,0-2 0 0 0,0 0 0 0 0,0 0 0 0 0,0-2 0 0 0,-1 0 0 0 0,1 0 0 0 0,-1-1-1 0 0,0-1 1 0 0,0 0 0 0 0,-1-1 0 0 0,1-1 0 0 0,-1 0 0 0 0,0-1 0 0 0,-1 0 0 0 0,0-1 0 0 0,-1 0 0 0 0,11-11-275 0 0,-15 14 81 0 0,1 0 0 0 0,-1-1 0 0 0,0 0 0 0 0,0 0 0 0 0,-1-1 0 0 0,0 1 0 0 0,0-2 0 0 0,-1 1 0 0 0,0 0 0 0 0,0-1 0 0 0,-1 0 0 0 0,0 0 0 0 0,-1 0 0 0 0,0-1 0 0 0,0 1 0 0 0,-1-1 0 0 0,0 0 0 0 0,-1 0 0 0 0,0 1 0 0 0,-1-1 0 0 0,0 0 0 0 0,0 0 0 0 0,-1 0 0 0 0,-2-7-81 0 0,0 11-112 0 0,0 0 0 0 0,0 1 0 0 0,0 0 0 0 0,-1-1 0 0 0,0 1 0 0 0,0 1 0 0 0,-1-1-1 0 0,1 1 1 0 0,-1-1 0 0 0,0 1 0 0 0,0 1 0 0 0,0-1 0 0 0,-1 1 0 0 0,1 0-1 0 0,-1 0 1 0 0,0 0 0 0 0,0 1 0 0 0,0 0 0 0 0,0 0 0 0 0,0 1 0 0 0,0-1 0 0 0,-1 1-1 0 0,1 1 1 0 0,0-1 0 0 0,-1 1 112 0 0,-3-1-809 0 0,1 1-1 0 0,-1 1 1 0 0,1-1 0 0 0,0 1-1 0 0,-1 1 1 0 0,1-1 0 0 0,0 2-1 0 0,0-1 1 0 0,0 1-1 0 0,-4 3 810 0 0,-16 8-5850 0 0,9-3-1141 0 0</inkml:trace>
  <inkml:trace contextRef="#ctx0" brushRef="#br0" timeOffset="2944.373">2875 507 11338 0 0,'0'0'4215'0'0,"0"0"-2402"0"0,0 0-935 0 0,0 0-149 0 0,0 0-22 0 0,0 0-63 0 0,0 0-88 0 0,0 0-67 0 0,0 0-48 0 0,0 0-93 0 0,0 0-92 0 0,-16 33-96 0 0,-51 103-102 0 0,49-69 10 0 0,18-65-61 0 0,1 0 1 0 0,-1 0 0 0 0,1 1 0 0 0,-1-1-1 0 0,1 0 1 0 0,0 0 0 0 0,0 0 0 0 0,0 0 0 0 0,0 0-1 0 0,1 0 1 0 0,-1 0 0 0 0,0 0 0 0 0,1 0 0 0 0,-1-1-1 0 0,1 1 1 0 0,0-1 0 0 0,0 1 0 0 0,-1-1 0 0 0,1 1-1 0 0,0-1 1 0 0,0 0 0 0 0,0 0 0 0 0,0 0 0 0 0,1 0-1 0 0,-1-1 1 0 0,0 1 0 0 0,0 0 0 0 0,0-1 0 0 0,1 1-1 0 0,-1-1 1 0 0,0 0 0 0 0,1 0 0 0 0,-1 0 0 0 0,0 0-1 0 0,3-1-7 0 0,83-11 428 0 0,-62-1-356 0 0,-1 0 0 0 0,0-2 0 0 0,-1-1 0 0 0,0-1 0 0 0,-2 0 1 0 0,0-2-1 0 0,-1-1 0 0 0,0 0 0 0 0,14-21-72 0 0,-35 42-28 0 0,0-1-1 0 0,0 1 1 0 0,1-1-1 0 0,-1 1 1 0 0,0 0-1 0 0,0-1 1 0 0,1 1-1 0 0,-1-1 1 0 0,0 1-1 0 0,1-1 1 0 0,-1 1-1 0 0,1-1 1 0 0,-1 1-1 0 0,1-1 1 0 0,-1 1-1 0 0,1-1 1 0 0,-1 1 0 0 0,1-1-1 0 0,-1 0 1 0 0,1 1-1 0 0,-1-1 1 0 0,1 0-1 0 0,0 0 1 0 0,-1 1-1 0 0,1-1 1 0 0,0 0-1 0 0,-1 0 1 0 0,1 0-1 0 0,0 0 1 0 0,-1 0-1 0 0,1 0 1 0 0,-1 0-1 0 0,1 0 1 0 0,0 0-1 0 0,-1 0 1 0 0,1 0-1 0 0,0 0 1 0 0,-1 0-1 0 0,1-1 1 0 0,0 1-1 0 0,-1 0 1 0 0,1 0 0 0 0,-1-1-1 0 0,1 1 1 0 0,-1-1-1 0 0,1 1 1 0 0,0 0-1 0 0,-1-1 1 0 0,0 1-1 0 0,1-1 1 0 0,-1 1-1 0 0,1-1 1 0 0,-1 1-1 0 0,1-1 1 0 0,-1 1-1 0 0,0-1 1 0 0,0 0-1 0 0,1 1 1 0 0,-1-1-1 0 0,0 1 1 0 0,0-1-1 0 0,1 0 29 0 0,-1 5-6 0 0,1 0 0 0 0,0 0-1 0 0,0-1 1 0 0,0 1-1 0 0,1 0 1 0 0,-1-1 0 0 0,1 1-1 0 0,0-1 1 0 0,0 1-1 0 0,0-1 1 0 0,0 0-1 0 0,1 0 1 0 0,-1 0 0 0 0,1 0-1 0 0,0 0 1 0 0,0 0-1 0 0,0-1 1 0 0,0 1 0 0 0,0-1-1 0 0,1 0 1 0 0,-1 0-1 0 0,1 0 1 0 0,-1-1 0 0 0,1 1-1 0 0,0-1 1 0 0,2 1 6 0 0,0-1 137 0 0,1 0 0 0 0,0 0 0 0 0,0-1-1 0 0,0 0 1 0 0,-1 0 0 0 0,1 0 0 0 0,0-1 0 0 0,0 0 0 0 0,-1 0 0 0 0,1-1 0 0 0,0 0 0 0 0,-1 0 0 0 0,1-1 0 0 0,-1 1 0 0 0,0-1 0 0 0,0-1-1 0 0,0 1 1 0 0,-1-1 0 0 0,1 0 0 0 0,-1 0 0 0 0,0-1 0 0 0,4-3-137 0 0,2-4 162 0 0,0 0 0 0 0,-1-1 1 0 0,0-1-1 0 0,-1 1 0 0 0,-1-2 0 0 0,0 1 0 0 0,-1-1 0 0 0,0 0 0 0 0,-1 0-162 0 0,13-69-598 0 0,-18 65-3653 0 0,-1 1-4100 0 0,0 17-3589 0 0</inkml:trace>
  <inkml:trace contextRef="#ctx0" brushRef="#br0" timeOffset="3743.986">3770 721 1088 0 0,'0'0'2745'0'0,"0"0"-147"0"0,0 0 2 0 0,0 0-87 0 0,0 0-294 0 0,32-12-311 0 0,99-38-327 0 0,-54 2 798 0 0,-71 43-2225 0 0,-1 0 0 0 0,1 0 0 0 0,-1 0 0 0 0,0-1 0 0 0,-1 0 1 0 0,1 0-1 0 0,-1 0 0 0 0,0 0 0 0 0,-1-1 0 0 0,1 1 0 0 0,-1-1 0 0 0,0 0 0 0 0,-1 0 1 0 0,0 0-1 0 0,0-1 0 0 0,-1 1 0 0 0,1 0 0 0 0,-2-1 0 0 0,1 1 0 0 0,-1-1 0 0 0,0 1 1 0 0,-1 0-1 0 0,0-5-154 0 0,-3 7-9 0 0,1 1 1 0 0,-1 0 0 0 0,0 0-1 0 0,-1 0 1 0 0,1 1 0 0 0,-1 0-1 0 0,0-1 1 0 0,0 2 0 0 0,0-1-1 0 0,0 0 1 0 0,0 1 0 0 0,0 0-1 0 0,-1 0 1 0 0,1 1 0 0 0,-1 0-1 0 0,1 0 1 0 0,-1 0 0 0 0,0 0-1 0 0,1 1 1 0 0,-1 0 0 0 0,0 0-1 0 0,1 0 1 0 0,-1 1 0 0 0,-2 0 8 0 0,-6 3-73 0 0,1 0 1 0 0,-1 1 0 0 0,1 0-1 0 0,0 1 1 0 0,0 0 0 0 0,1 1 0 0 0,-1 1-1 0 0,2 0 1 0 0,-1 1 0 0 0,1 0-1 0 0,0 0 1 0 0,1 1 0 0 0,0 1 0 0 0,1 0-1 0 0,-2 3 73 0 0,3-5-202 0 0,1 1 1 0 0,0 1-1 0 0,0-1 0 0 0,1 1 0 0 0,0 0 0 0 0,1 1 0 0 0,1-1 0 0 0,0 1 0 0 0,0 0 0 0 0,1 0 0 0 0,0 1 0 0 0,2-1 1 0 0,-1 0-1 0 0,1 1 0 0 0,1 5 202 0 0,1-14-121 0 0,0 1 0 0 0,0-1 0 0 0,1 0 0 0 0,-1 0 1 0 0,1 0-1 0 0,0 0 0 0 0,0-1 0 0 0,1 1 0 0 0,-1 0 0 0 0,1-1 1 0 0,-1 0-1 0 0,1 1 0 0 0,0-1 0 0 0,1 0 0 0 0,-1 0 0 0 0,0-1 1 0 0,1 1-1 0 0,0-1 0 0 0,-1 0 0 0 0,1 0 0 0 0,0 0 0 0 0,0 0 1 0 0,0-1-1 0 0,0 1 0 0 0,0-1 0 0 0,4 0 121 0 0,114 16-5468 0 0,-101-17 4466 0 0,0-1-1 0 0,-1-1 1 0 0,1 0-1 0 0,-1-2 1 0 0,1 0 0 0 0,-1-1-1 0 0,0-2 1 0 0,17-7 1002 0 0,-5 0-558 0 0,-1-2-1 0 0,0-1 1 0 0,-1-1-1 0 0,26-22 559 0 0,-37 25 0 0 0,0-2 0 0 0,-1 0 0 0 0,0-2 0 0 0,-2 1 0 0 0,0-2 0 0 0,-1 0 0 0 0,-2-1 0 0 0,12-22 0 0 0,-23 41 37 0 0,-1 1 1 0 0,1-1-1 0 0,-1 0 1 0 0,0 0-1 0 0,0 0 1 0 0,0 0-1 0 0,0 0 0 0 0,0 0 1 0 0,0 0-1 0 0,0 0 1 0 0,0 0-1 0 0,-1 0 1 0 0,1-1-1 0 0,-1 1 0 0 0,0 0 1 0 0,0 0-1 0 0,0-1 1 0 0,0 1-1 0 0,0 0 0 0 0,0-1 1 0 0,0 1-1 0 0,-1 0 1 0 0,1 0-1 0 0,-1 0 1 0 0,0-1-1 0 0,1 1 0 0 0,-1 0 1 0 0,0 0-1 0 0,0 0 1 0 0,-1 0-1 0 0,1 0 1 0 0,0 0-1 0 0,-1 1 0 0 0,1-1 1 0 0,-1 0-1 0 0,1 1 1 0 0,-1-1-1 0 0,0 1 1 0 0,0-1-1 0 0,1 1 0 0 0,-1 0 1 0 0,0 0-1 0 0,0 0 1 0 0,0 0-1 0 0,-1 0 1 0 0,1 0-1 0 0,0 1 0 0 0,-1-1-37 0 0,-5 1 781 0 0,1 0 0 0 0,0 0 1 0 0,-1 1-1 0 0,1 0 0 0 0,0 0 0 0 0,0 1 0 0 0,0-1 0 0 0,0 2 0 0 0,0-1 0 0 0,0 1 0 0 0,1 0 0 0 0,-4 3-781 0 0,-109 92 4473 0 0,112-92-4378 0 0,0 0 0 0 0,0 1 0 0 0,0 0 0 0 0,1 0-1 0 0,0 1 1 0 0,0 0 0 0 0,1 0 0 0 0,0 0 0 0 0,0 1 0 0 0,1-1 0 0 0,0 1 0 0 0,1 0 0 0 0,0 0 0 0 0,0 1-1 0 0,1-1 1 0 0,0 1 0 0 0,0-1 0 0 0,1 1 0 0 0,1 1-95 0 0,2-8 16 0 0,1 1 0 0 0,-1-1 0 0 0,1 0 0 0 0,0 0 0 0 0,0 0 0 0 0,0 0 0 0 0,1 0 0 0 0,-1-1 0 0 0,0 0 0 0 0,1 1 0 0 0,0-1 0 0 0,0 0 0 0 0,-1-1 0 0 0,1 1 0 0 0,0-1 0 0 0,0 0 0 0 0,1 0 0 0 0,-1 0 0 0 0,0 0 0 0 0,0-1 0 0 0,0 1 0 0 0,1-1 0 0 0,-1 0-16 0 0,12 0 280 0 0,0 0 0 0 0,0-1 0 0 0,-1 0 0 0 0,1-1 0 0 0,-1-1 0 0 0,1 0 1 0 0,-1-1-1 0 0,0-1 0 0 0,0-1 0 0 0,-1 0 0 0 0,1 0 0 0 0,-1-2 0 0 0,-1 0 0 0 0,1 0 0 0 0,-2-1 0 0 0,6-5-280 0 0,0-2 138 0 0,0 0-1 0 0,-1-2 0 0 0,-1 0 1 0 0,-1 0-1 0 0,-1-2 1 0 0,0 0-1 0 0,-1 0 1 0 0,-2-1-1 0 0,0-1 0 0 0,-1 0 1 0 0,-1 0-1 0 0,-1-1 1 0 0,-1 0-1 0 0,-1-1 1 0 0,-1 1-1 0 0,-2-1 0 0 0,0 0 1 0 0,-1 0-1 0 0,-1-16-137 0 0,-2 30-85 0 0,-1 1 0 0 0,0 0 0 0 0,0-1 0 0 0,0 1 0 0 0,-1 0 0 0 0,-1 0 0 0 0,0 0 0 0 0,0 1 0 0 0,0-1 0 0 0,-1 1 0 0 0,0 0 0 0 0,-1 0 0 0 0,0 1-1 0 0,0 0 1 0 0,-1 0 0 0 0,0 0 0 0 0,0 1 0 0 0,0 0 0 0 0,-1 0 0 0 0,0 1 0 0 0,0 0 0 0 0,0 0 0 0 0,-1 1 0 0 0,1 0 0 0 0,-1 0 0 0 0,0 1 0 0 0,-1 0 0 0 0,1 1 0 0 0,0 0-1 0 0,-1 0 1 0 0,1 1 0 0 0,-1 1 0 0 0,1-1 0 0 0,-1 1 0 0 0,1 1 0 0 0,-1 0 0 0 0,1 0 0 0 0,-1 1 0 0 0,1 0 0 0 0,0 1 0 0 0,0 0 0 0 0,0 0 0 0 0,0 1 0 0 0,0 0 0 0 0,1 1-1 0 0,-5 3 86 0 0,2 1-50 0 0,0 0 0 0 0,1 1 0 0 0,0 0 0 0 0,1 1 0 0 0,0 0-1 0 0,1 1 1 0 0,0-1 0 0 0,1 2 0 0 0,0-1 0 0 0,1 1-1 0 0,0 0 1 0 0,1 0 0 0 0,1 0 0 0 0,0 1 0 0 0,1 0-1 0 0,0 0 1 0 0,1 0 0 0 0,0 0 0 0 0,2 0 0 0 0,-1 0-1 0 0,2 0 1 0 0,0 0 0 0 0,0 1 0 0 0,2-1 0 0 0,-1-1-1 0 0,2 1 1 0 0,0 0 0 0 0,1-1 0 0 0,0 0 0 0 0,1 0-1 0 0,0 0 1 0 0,1-1 0 0 0,0 0 0 0 0,1 0 0 0 0,1-1-1 0 0,3 4 51 0 0,7 8 59 0 0,1 0-1 0 0,1-2 0 0 0,2 0 0 0 0,0-2 0 0 0,0 0 0 0 0,2-2 0 0 0,1 0 1 0 0,0-2-1 0 0,0-1 0 0 0,17 6-58 0 0,121 38-993 0 0,6-16-4793 0 0,-133-34-4890 0 0</inkml:trace>
</inkml:ink>
</file>

<file path=ppt/ink/ink3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9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533 475 3465 0 0,'0'0'1139'0'0,"0"0"-240"0"0,0 0-151 0 0,0 0 25 0 0,0 0 77 0 0,0 0 47 0 0,0 0-5 0 0,0 0-97 0 0,-34 1-141 0 0,-105 7-158 0 0,133-8-463 0 0,1 0-1 0 0,-1 0 1 0 0,0 1 0 0 0,1 0 0 0 0,-1 0-1 0 0,1 0 1 0 0,-1 1 0 0 0,1-1 0 0 0,0 2-1 0 0,-1-1 1 0 0,1 0 0 0 0,0 1 0 0 0,1 0 0 0 0,-1 0-1 0 0,0 1-32 0 0,-8 5 69 0 0,-10 6 109 0 0,0 1 0 0 0,0 1 0 0 0,2 1 1 0 0,0 0-1 0 0,1 2 0 0 0,1 1 0 0 0,1 0 0 0 0,1 1 0 0 0,1 1 0 0 0,0 0 1 0 0,2 1-1 0 0,-6 16-178 0 0,19-38 35 0 0,-1 0 0 0 0,1 1 0 0 0,0-1 0 0 0,0 1 0 0 0,0-1 0 0 0,0 0 1 0 0,0 1-1 0 0,1 0 0 0 0,-1-1 0 0 0,1 1 0 0 0,0-1 0 0 0,0 1 0 0 0,0 0 0 0 0,0-1 0 0 0,0 1 1 0 0,0-1-1 0 0,1 1 0 0 0,-1-1 0 0 0,1 1 0 0 0,0-1 0 0 0,0 1 0 0 0,0-1 0 0 0,0 1 1 0 0,0-1-1 0 0,0 0 0 0 0,1 1 0 0 0,-1-1 0 0 0,1 0 0 0 0,-1 0 0 0 0,1 0 0 0 0,0 0 1 0 0,0-1-1 0 0,0 1 0 0 0,0 0 0 0 0,0-1 0 0 0,0 1 0 0 0,1-1 0 0 0,-1 0 0 0 0,0 0 0 0 0,1 0 1 0 0,-1 0-1 0 0,1 0 0 0 0,-1 0 0 0 0,1-1 0 0 0,-1 1-35 0 0,16-1 189 0 0,1-1 0 0 0,-1 0 1 0 0,0-2-1 0 0,0 0 0 0 0,-1 0 0 0 0,1-2 0 0 0,-1 0 1 0 0,1-2-1 0 0,-2 1 0 0 0,1-2 0 0 0,-1 0 0 0 0,0-1 1 0 0,-1-1-1 0 0,0 0 0 0 0,13-12-189 0 0,-7 9 85 0 0,6-5-9 0 0,0 0-1 0 0,0-2 1 0 0,-2-1-1 0 0,-1-1 1 0 0,0 0-1 0 0,-2-2 1 0 0,0-1-1 0 0,-2-1 1 0 0,-1-1-1 0 0,-1 0 1 0 0,-1-1-1 0 0,-2-1 1 0 0,10-24-76 0 0,-25 52-6 0 0,1 1 1 0 0,-1-1 0 0 0,1 1-1 0 0,-1-1 1 0 0,0 1-1 0 0,1-1 1 0 0,-1 0-1 0 0,0 1 1 0 0,1-1 0 0 0,-1 0-1 0 0,0 0 1 0 0,0 1-1 0 0,0-1 1 0 0,1 0-1 0 0,-1 1 1 0 0,0-1-1 0 0,0 0 1 0 0,0 0 0 0 0,0 1-1 0 0,0-1 1 0 0,0 0-1 0 0,0 0 1 0 0,-1 1-1 0 0,1-1 1 0 0,0 0 0 0 0,0 1-1 0 0,-1-1 1 0 0,1 0-1 0 0,0 1 1 0 0,-1-1-1 0 0,1 0 1 0 0,0 1 0 0 0,-1-1-1 0 0,1 1 1 0 0,-1-1-1 0 0,1 0 1 0 0,-1 1-1 0 0,1-1 1 0 0,-1 1-1 0 0,0 0 1 0 0,1-1 0 0 0,-1 1-1 0 0,0-1 1 0 0,1 1-1 0 0,-1 0 1 0 0,0 0-1 0 0,1-1 1 0 0,-1 1 0 0 0,0 0-1 0 0,0 0 6 0 0,-34 19-938 0 0,28-10 941 0 0,0 1 0 0 0,1 0 0 0 0,0 0-1 0 0,1 0 1 0 0,0 1 0 0 0,1 0 0 0 0,0 0 0 0 0,1 0 0 0 0,0 1-1 0 0,0-1 1 0 0,1 1 0 0 0,1-1 0 0 0,0 1 0 0 0,1 0-1 0 0,0 0 1 0 0,0-1 0 0 0,1 1 0 0 0,1 0 0 0 0,0-1-1 0 0,1 2-2 0 0,-1-7 25 0 0,1 0 1 0 0,-1 0-1 0 0,1 0 0 0 0,0-1 0 0 0,1 1 0 0 0,-1-1 0 0 0,1 1 0 0 0,0-1 1 0 0,1-1-1 0 0,-1 1 0 0 0,1-1 0 0 0,0 1 0 0 0,0-1 0 0 0,0 0 0 0 0,0-1 1 0 0,1 0-1 0 0,0 1 0 0 0,-1-2 0 0 0,1 1 0 0 0,0-1 0 0 0,0 0 0 0 0,1 0 1 0 0,0 0-26 0 0,151 12 796 0 0,-152-14-765 0 0,23-3 108 0 0,-1-1 0 0 0,0-1 1 0 0,0-1-1 0 0,-1-2 0 0 0,0 0 0 0 0,0-2 0 0 0,-1-1 1 0 0,0-1-1 0 0,-1-2 0 0 0,-1 0 0 0 0,0-2 0 0 0,-1 0 1 0 0,0-1-1 0 0,-2-2 0 0 0,0 0 0 0 0,-1-1 0 0 0,-1-2 1 0 0,-1 1-1 0 0,0-2 0 0 0,-2-1 0 0 0,6-12-139 0 0,-11 19-15 0 0,-1 0 0 0 0,-1 0 1 0 0,0-1-1 0 0,-2 0 0 0 0,0-1 0 0 0,-1 1 0 0 0,-1-1 0 0 0,0 0 0 0 0,-2-1 0 0 0,0 1 0 0 0,-1-1 1 0 0,-1 0-1 0 0,-1 1 0 0 0,-1-1 0 0 0,0 0 0 0 0,-1 1 0 0 0,-2-1 0 0 0,-3-12 15 0 0,6 29-48 0 0,-1 0 1 0 0,1 0-1 0 0,0-1 0 0 0,-1 1 0 0 0,0 0 1 0 0,0 1-1 0 0,0-1 0 0 0,0 0 0 0 0,0 1 1 0 0,-1-1-1 0 0,1 1 0 0 0,-1-1 0 0 0,1 1 1 0 0,-1 0-1 0 0,0 0 0 0 0,0 1 0 0 0,0-1 0 0 0,0 0 1 0 0,0 1-1 0 0,0 0 0 0 0,-1 0 0 0 0,1 0 1 0 0,0 0-1 0 0,-1 0 0 0 0,1 1 0 0 0,-1-1 1 0 0,1 1-1 0 0,0 0 0 0 0,-1 0 0 0 0,1 0 1 0 0,-1 1-1 0 0,1-1 0 0 0,0 1 0 0 0,-1 0 1 0 0,1 0-1 0 0,0 0 0 0 0,-1 0 0 0 0,1 0 0 0 0,0 1 1 0 0,0 0-1 0 0,0-1 0 0 0,0 1 0 0 0,-2 2 48 0 0,-9 9 25 0 0,0 1-1 0 0,1 0 0 0 0,1 0 1 0 0,0 1-1 0 0,1 1 1 0 0,0 0-1 0 0,2 1 0 0 0,0 0 1 0 0,1 0-1 0 0,0 0 0 0 0,1 1 1 0 0,2 1-1 0 0,0-1 0 0 0,0 1 1 0 0,2 0-1 0 0,0 0 0 0 0,1 0 1 0 0,1 0-1 0 0,1 0 0 0 0,1 0 1 0 0,1 0-1 0 0,0 0 1 0 0,3 8-25 0 0,2 0 59 0 0,2 0 1 0 0,1-1-1 0 0,1 0 1 0 0,2-1-1 0 0,0 0 1 0 0,1-1-1 0 0,2-1 1 0 0,17 21-60 0 0,-21-29-15 0 0,0 0 1 0 0,1-1-1 0 0,1-1 1 0 0,1 0-1 0 0,0 0 1 0 0,0-2-1 0 0,1 0 1 0 0,10 5 14 0 0,37-5-2855 0 0,-25-25-8644 0 0,-31 10 4288 0 0</inkml:trace>
  <inkml:trace contextRef="#ctx0" brushRef="#br0" timeOffset="391.995">1779 427 8562 0 0,'0'0'1492'0'0,"0"0"-194"0"0,0 0-125 0 0,0 0-51 0 0,0 0-85 0 0,0 0-162 0 0,0 0-161 0 0,0 0-121 0 0,0 0-103 0 0,0 0-93 0 0,0 0-66 0 0,0 0-58 0 0,0 0-71 0 0,-22 34-42 0 0,-67 106-31 0 0,66-69 47 0 0,24-58-112 0 0,-2-8-27 0 0,0-1-1 0 0,1 1 1 0 0,-1 0 0 0 0,1 0-1 0 0,0 0 1 0 0,0-1 0 0 0,0 1-1 0 0,1 0 1 0 0,0 0 0 0 0,0-1-1 0 0,0 1 1 0 0,0-1 0 0 0,1 1 0 0 0,0-1-1 0 0,0 1 1 0 0,0-1 0 0 0,0 0-1 0 0,1 0 1 0 0,-1 0 0 0 0,1 0-1 0 0,0 0 1 0 0,0-1 0 0 0,1 1-1 0 0,-1-1 1 0 0,1 0 0 0 0,0 0-1 0 0,-1 0 1 0 0,1-1 0 0 0,1 1-1 0 0,-1-1 1 0 0,0 0 0 0 0,0 0-1 0 0,1 0 1 0 0,1 0-37 0 0,7-2 167 0 0,0 1 0 0 0,0-2 0 0 0,0 0 0 0 0,0-1 0 0 0,0 0 0 0 0,0 0 0 0 0,0-2 0 0 0,-1 1 0 0 0,1-2 0 0 0,-1 0 0 0 0,0 0 0 0 0,-1-1 0 0 0,1 0 0 0 0,-1-1 0 0 0,0-1 0 0 0,-1 0 0 0 0,0 0 0 0 0,5-5-167 0 0,-6 5 38 0 0,-1 0-1 0 0,1 0 1 0 0,-1-1-1 0 0,-1 0 1 0 0,0-1-1 0 0,0 1 1 0 0,-1-1-1 0 0,0-1 1 0 0,-1 1 0 0 0,0-1-1 0 0,0 0 1 0 0,-1 0-1 0 0,-1-1 1 0 0,0 1-1 0 0,0-1 1 0 0,-1 1 0 0 0,-1-1-1 0 0,0 0 1 0 0,-1 0-1 0 0,0 0 1 0 0,0 1-1 0 0,-2-1 1 0 0,1 0 0 0 0,-4-10-38 0 0,3 16-229 0 0,-1-1 0 0 0,0 0 0 0 0,-1 1 0 0 0,0 0 0 0 0,0 0 0 0 0,0 0 0 0 0,-1 0 0 0 0,1 1 0 0 0,-2 0 0 0 0,1 0 0 0 0,0 0 0 0 0,-1 0 0 0 0,0 1 0 0 0,0 0 0 0 0,-5-3 229 0 0,-26-9-3845 0 0,-2 8-3553 0 0,22 8-2167 0 0</inkml:trace>
  <inkml:trace contextRef="#ctx0" brushRef="#br0" timeOffset="836.678">2116 803 7450 0 0,'0'0'2451'0'0,"0"0"-742"0"0,0 0-226 0 0,0 0 46 0 0,0 0-65 0 0,0 0-154 0 0,0 0-151 0 0,0 0-158 0 0,0 0-183 0 0,0 0-185 0 0,0 0-174 0 0,0 0-146 0 0,-1-18-71 0 0,0-55-46 0 0,15 20 114 0 0,-9 40-299 0 0,1 0-1 0 0,0 1 0 0 0,1-1 0 0 0,0 1 0 0 0,1 1 0 0 0,0-1 0 0 0,1 1 1 0 0,0 1-1 0 0,1 0 0 0 0,6-5-10 0 0,-16 14-38 0 0,0 0 0 0 0,1 1 0 0 0,-1-1 1 0 0,1 1-1 0 0,-1-1 0 0 0,0 0 0 0 0,1 1 0 0 0,-1-1 0 0 0,1 1 1 0 0,0-1-1 0 0,-1 1 0 0 0,1 0 0 0 0,-1-1 0 0 0,1 1 0 0 0,0-1 1 0 0,-1 1-1 0 0,1 0 0 0 0,0 0 0 0 0,-1-1 0 0 0,1 1 1 0 0,0 0-1 0 0,-1 0 0 0 0,1 0 0 0 0,0 0 0 0 0,0 0 0 0 0,-1 0 1 0 0,1 0-1 0 0,0 0 0 0 0,-1 0 0 0 0,1 0 0 0 0,0 0 0 0 0,0 0 1 0 0,-1 0-1 0 0,1 1 0 0 0,0-1 0 0 0,-1 0 0 0 0,1 0 0 0 0,0 1 1 0 0,-1-1-1 0 0,1 1 0 0 0,-1-1 0 0 0,1 0 0 0 0,0 1 1 0 0,-1-1-1 0 0,1 1 0 0 0,-1-1 0 0 0,1 1 0 0 0,-1 0 0 0 0,0-1 1 0 0,1 1-1 0 0,-1 0 0 0 0,0-1 0 0 0,1 1 0 0 0,-1 0 0 0 0,0-1 1 0 0,0 1-1 0 0,1 0 0 0 0,-1-1 0 0 0,0 1 0 0 0,0 0 1 0 0,0 0-1 0 0,0-1 0 0 0,0 1 0 0 0,0 0 0 0 0,0-1 0 0 0,0 1 1 0 0,0 0-1 0 0,-1 0 0 0 0,1-1 38 0 0,0 5-4 0 0,0 0 0 0 0,0-1 0 0 0,1 1 0 0 0,-1 0 0 0 0,1-1-1 0 0,0 1 1 0 0,0-1 0 0 0,1 1 0 0 0,-1-1 0 0 0,1 0 0 0 0,0 1 0 0 0,0-1 0 0 0,0 0 0 0 0,1 0 0 0 0,0 0 0 0 0,-1-1 0 0 0,1 1 0 0 0,1-1-1 0 0,-1 1 1 0 0,0-1 0 0 0,1 0 0 0 0,0 0 0 0 0,-1-1 0 0 0,1 1 0 0 0,0-1 0 0 0,1 0 0 0 0,-1 0 0 0 0,0 0 0 0 0,1 0 0 0 0,-1-1-1 0 0,0 0 1 0 0,1 0 0 0 0,0 0 0 0 0,4 0 4 0 0,-2-2 163 0 0,0 0 0 0 0,0 0 1 0 0,1-1-1 0 0,-1 0 0 0 0,0-1 0 0 0,0 0 0 0 0,-1 0 0 0 0,1 0 0 0 0,-1 0 0 0 0,1-1 0 0 0,-1 0 1 0 0,0-1-1 0 0,0 1 0 0 0,-1-1 0 0 0,0 0 0 0 0,0-1 0 0 0,0 1 0 0 0,2-4-163 0 0,17-15 662 0 0,-17 18-624 0 0,0-2-1 0 0,0 1 0 0 0,0-1 0 0 0,-1 0 1 0 0,0 0-1 0 0,-1 0 0 0 0,0-1 0 0 0,0 0 1 0 0,-1 0-1 0 0,0 0 0 0 0,0-1 0 0 0,-1 0 1 0 0,0 1-1 0 0,-1-1 0 0 0,0 0 1 0 0,-1 0-1 0 0,0-2-37 0 0,-1 11-1263 0 0,0 1-946 0 0,0 0-1566 0 0,0 0-2598 0 0,0 0-4119 0 0</inkml:trace>
  <inkml:trace contextRef="#ctx0" brushRef="#br0" timeOffset="1352.716">3032 372 11106 0 0,'0'0'2881'0'0,"0"0"-986"0"0,0 0-471 0 0,0 0-125 0 0,0 0-185 0 0,0 0-274 0 0,0 0-196 0 0,0 0-152 0 0,0 0-126 0 0,0 0-102 0 0,0 0-90 0 0,0 0-66 0 0,-31 4-67 0 0,-97 17-43 0 0,66 8-77 0 0,54-20 47 0 0,1-2-33 0 0,0 0-1 0 0,0 0 1 0 0,1 1-1 0 0,0 0 0 0 0,1 1 1 0 0,0-1-1 0 0,0 1 1 0 0,1 0-1 0 0,0 0 0 0 0,0 0 1 0 0,1 1-1 0 0,0-1 0 0 0,1 1 1 0 0,0 0-1 0 0,1 0 1 0 0,0-1-1 0 0,0 1 0 0 0,1 0 1 0 0,0 0-1 0 0,2 7 66 0 0,-2-13-9 0 0,1-1-1 0 0,0-1 1 0 0,0 1-1 0 0,0 0 1 0 0,1 0-1 0 0,-1 0 1 0 0,1-1-1 0 0,0 1 1 0 0,-1 0-1 0 0,1-1 1 0 0,0 0-1 0 0,1 1 1 0 0,-1-1 0 0 0,0 0-1 0 0,1 0 1 0 0,-1 0-1 0 0,1-1 1 0 0,-1 1-1 0 0,1 0 1 0 0,0-1-1 0 0,0 0 1 0 0,0 0-1 0 0,0 0 1 0 0,0 0-1 0 0,0 0 1 0 0,0 0-1 0 0,0-1 1 0 0,2 1 9 0 0,91 0 576 0 0,-95-1-568 0 0,54-7 406 0 0,-47 5-379 0 0,0-1 0 0 0,0 1 0 0 0,0 0 0 0 0,0 0 0 0 0,0 1 0 0 0,0 0 0 0 0,0 1 0 0 0,0 0 0 0 0,1 0 0 0 0,-1 0 0 0 0,0 1 0 0 0,0 1 0 0 0,0-1 0 0 0,0 1 0 0 0,0 1 0 0 0,0-1 0 0 0,-1 1 0 0 0,1 1 0 0 0,-1-1 0 0 0,0 1 0 0 0,0 1 0 0 0,0-1 0 0 0,0 1 0 0 0,-1 0 0 0 0,0 1 0 0 0,0 0 0 0 0,0 0 0 0 0,0 1-35 0 0,1 10 0 0 0,-1 0 1 0 0,-1 1 0 0 0,-1-1 0 0 0,0 1-1 0 0,-2 0 1 0 0,0 0 0 0 0,-1 0 0 0 0,0 0 0 0 0,-2 0-1 0 0,-1 11 0 0 0,1 15-69 0 0,3 3-36 0 0,-3-1-1 0 0,-2 1 1 0 0,-2 0-1 0 0,-2-1 1 0 0,-2 0-1 0 0,-2-1 1 0 0,-2 0-1 0 0,-12 27 106 0 0,22-64 30 0 0,-1 1 0 0 0,0-1 0 0 0,-1 1 0 0 0,0-1-1 0 0,0 0 1 0 0,-1-1 0 0 0,0 0 0 0 0,0 1 0 0 0,0-2 0 0 0,-1 1 0 0 0,0-1 0 0 0,-1 0 0 0 0,0-1-1 0 0,1 1 1 0 0,-2-2 0 0 0,1 1 0 0 0,0-1 0 0 0,-1 0 0 0 0,0-1 0 0 0,0 0 0 0 0,0 0-1 0 0,0-1 1 0 0,0 0 0 0 0,-1-1 0 0 0,1 0 0 0 0,-1 0 0 0 0,-2-1-30 0 0,7 1 22 0 0,0-1 0 0 0,0 1 1 0 0,1-1-1 0 0,-1 0 0 0 0,0 0 0 0 0,0 0 0 0 0,0-1 1 0 0,1 0-1 0 0,-1 0 0 0 0,0 0 0 0 0,1 0 1 0 0,-1-1-1 0 0,1 0 0 0 0,-1 0 0 0 0,1 0 1 0 0,0 0-1 0 0,0-1 0 0 0,0 0 0 0 0,0 0 0 0 0,0 0 1 0 0,1 0-1 0 0,-1 0 0 0 0,1-1 0 0 0,0 1 1 0 0,0-1-1 0 0,0 0 0 0 0,-1-3-22 0 0,-1-6 8 0 0,0-1 0 0 0,2 0 0 0 0,-1 0 0 0 0,2 0 0 0 0,0 0 0 0 0,0-1 1 0 0,2 1-1 0 0,-1 0 0 0 0,2-1 0 0 0,0 1 0 0 0,1 0 0 0 0,0-1 0 0 0,1 1 0 0 0,1 1 0 0 0,0-1 0 0 0,1 0 0 0 0,1 0-8 0 0,8-19-6 0 0,1 0-1 0 0,1 2 0 0 0,2 0 1 0 0,2 1-1 0 0,0 1 0 0 0,2 1 0 0 0,1 0 1 0 0,1 2-1 0 0,14-11 7 0 0,-10 13-604 0 0,0 1-1 0 0,1 2 1 0 0,1 0 0 0 0,1 2-1 0 0,28-12 605 0 0,-25 14-2154 0 0,-5 2-2940 0 0,-9 6-3653 0 0</inkml:trace>
</inkml:ink>
</file>

<file path=ppt/ink/ink3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21.8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46 544 0 0 0,'0'0'591'0'0,"0"0"316"0"0,0 0 85 0 0,0 0-11 0 0,0 0-76 0 0,-5 33-71 0 0,-18 104-75 0 0,13-31 1234 0 0,9-94-1040 0 0,-4 43-401 0 0,3-52 8073 0 0,3-24-8503 0 0,0 1 0 0 0,1-1 0 0 0,1 1 0 0 0,0 0 0 0 0,2 0 0 0 0,1 0 0 0 0,0 1-1 0 0,1 0 1 0 0,7-11-122 0 0,6-13 23 0 0,2 2 0 0 0,1 0-1 0 0,3 2 1 0 0,1 0 0 0 0,2 2-1 0 0,1 1 1 0 0,2 2 0 0 0,23-19-23 0 0,-55 52-22 0 0,0 1 0 0 0,1-1 0 0 0,-1 1 1 0 0,0-1-1 0 0,1 0 0 0 0,-1 1 0 0 0,0-1 1 0 0,1 1-1 0 0,-1-1 0 0 0,1 1 0 0 0,-1-1 0 0 0,1 1 1 0 0,-1-1-1 0 0,1 1 0 0 0,-1 0 0 0 0,1-1 1 0 0,-1 1-1 0 0,1 0 0 0 0,0-1 0 0 0,-1 1 0 0 0,1 0 1 0 0,0 0-1 0 0,-1 0 0 0 0,1-1 0 0 0,-1 1 1 0 0,1 0-1 0 0,0 0 0 0 0,-1 0 0 0 0,1 0 1 0 0,0 0-1 0 0,-1 0 0 0 0,1 0 0 0 0,0 1 0 0 0,-1-1 1 0 0,1 0-1 0 0,0 0 0 0 0,-1 0 0 0 0,1 1 1 0 0,0-1-1 0 0,-1 0 0 0 0,1 1 0 0 0,-1-1 0 0 0,1 0 1 0 0,-1 1-1 0 0,1-1 0 0 0,-1 1 0 0 0,1-1 1 0 0,-1 1-1 0 0,1-1 0 0 0,-1 1 22 0 0,2 36-2094 0 0,-2-23 1629 0 0,0 34-4232 0 0,0-16-2587 0 0,0-20 3542 0 0</inkml:trace>
  <inkml:trace contextRef="#ctx0" brushRef="#br0" timeOffset="361.99">702 437 1000 0 0,'0'0'2375'0'0,"0"0"-810"0"0,0 0-201 0 0,0 0 102 0 0,0 0 58 0 0,0 0-129 0 0,0 0-184 0 0,0 0-144 0 0,0 0-115 0 0,0 0-87 0 0,0 0-108 0 0,-18 35-133 0 0,-54 108-129 0 0,49-57 101 0 0,24-71-462 0 0,-3-9-62 0 0,1-1-1 0 0,0 0 1 0 0,0 1-1 0 0,0-1 1 0 0,1 0-1 0 0,0 1 1 0 0,0-1-1 0 0,0 1 1 0 0,1-1-1 0 0,-1 0 1 0 0,1 1-1 0 0,1-1 1 0 0,-1 0-1 0 0,1 0 1 0 0,0 1-1 0 0,0-1 1 0 0,0-1-1 0 0,1 1 1 0 0,-1 0-1 0 0,1-1 1 0 0,1 1-1 0 0,-1-1 1 0 0,0 0-1 0 0,1 0 1 0 0,0 0-1 0 0,0 0 1 0 0,0-1-1 0 0,1 0 1 0 0,-1 0-1 0 0,1 0 1 0 0,0 0-1 0 0,-1-1 1 0 0,5 2-72 0 0,-2-3 146 0 0,0-1 0 0 0,0 0 1 0 0,-1 0-1 0 0,1 0 1 0 0,0-1-1 0 0,-1 0 0 0 0,1-1 1 0 0,-1 1-1 0 0,1-1 1 0 0,-1 0-1 0 0,1-1 0 0 0,-1 0 1 0 0,0 0-1 0 0,0 0 1 0 0,-1 0-1 0 0,1-1 0 0 0,-1 0 1 0 0,1 0-1 0 0,-1-1 1 0 0,-1 0-1 0 0,1 1 0 0 0,0-2 1 0 0,-1 1-1 0 0,0 0 1 0 0,-1-1-1 0 0,1 0 0 0 0,0-2-146 0 0,1 2 15 0 0,-1-1 0 0 0,1-1 0 0 0,-2 1-1 0 0,1-1 1 0 0,-1 1 0 0 0,0-1 0 0 0,0 0-1 0 0,-1 0 1 0 0,0 0 0 0 0,-1-1 0 0 0,0 1 0 0 0,0 0-1 0 0,-1-1 1 0 0,0 1 0 0 0,0 0 0 0 0,-1-1-1 0 0,0 1 1 0 0,0 0 0 0 0,-1 0 0 0 0,0-1-1 0 0,-1 1 1 0 0,1 1 0 0 0,-2-1 0 0 0,1 0-1 0 0,-1 1 1 0 0,0 0 0 0 0,-1-1 0 0 0,1 2-1 0 0,-3-3-14 0 0,-1 2-404 0 0,0 0-1 0 0,-1 0 1 0 0,0 1-1 0 0,0 1 0 0 0,0-1 1 0 0,-1 1-1 0 0,1 1 0 0 0,-1 0 1 0 0,-1 0-1 0 0,1 1 0 0 0,-7-1 405 0 0,-29 1-4884 0 0,3 13-4224 0 0,27-2 3421 0 0</inkml:trace>
  <inkml:trace contextRef="#ctx0" brushRef="#br0" timeOffset="782.016">1329 463 4241 0 0,'0'0'1562'0'0,"0"0"-130"0"0,0 0 116 0 0,0 0 259 0 0,0 0 122 0 0,0 0-78 0 0,0 0-288 0 0,0 0-427 0 0,0 0-384 0 0,0 0-308 0 0,0 0-162 0 0,0 0-36 0 0,-18 11-10 0 0,-60 38 7 0 0,68-42-169 0 0,0 0-1 0 0,0 1 1 0 0,1 1-1 0 0,0-1 1 0 0,0 2-1 0 0,1-1 1 0 0,0 1-1 0 0,0 0 1 0 0,2 1-1 0 0,-1 0 1 0 0,1 0-74 0 0,0-2 50 0 0,3-4-48 0 0,-1 0 0 0 0,1-1-1 0 0,0 1 1 0 0,0 0 0 0 0,0 1 0 0 0,1-1 0 0 0,0 0 0 0 0,0 1-1 0 0,0-1 1 0 0,1 1 0 0 0,0 0 0 0 0,0-1 0 0 0,0 1 0 0 0,1 0-1 0 0,0 0 1 0 0,0-1 0 0 0,0 1 0 0 0,1 0 0 0 0,0 0 0 0 0,0-1-1 0 0,0 1 1 0 0,1 0 0 0 0,-1-1 0 0 0,1 1 0 0 0,1-1 0 0 0,-1 0-1 0 0,1 0 1 0 0,0 0 0 0 0,0 0 0 0 0,1 0 0 0 0,-1-1 0 0 0,1 1-1 0 0,0-1 1 0 0,0 0 0 0 0,0 0 0 0 0,1-1 0 0 0,0 1 0 0 0,-1-1-1 0 0,1 0 1 0 0,4 2-2 0 0,5-1 130 0 0,-1-1 0 0 0,0 0 0 0 0,1-1 0 0 0,0 0 0 0 0,-1-1 0 0 0,1-1 0 0 0,0 0 1 0 0,0-1-1 0 0,-1-1 0 0 0,1 0 0 0 0,-1 0 0 0 0,1-2 0 0 0,-1 0 0 0 0,0 0 0 0 0,0-1 0 0 0,-1 0 0 0 0,1-1 0 0 0,9-7-130 0 0,21-14 493 0 0,-1-2 1 0 0,-2-2-1 0 0,-1-1 1 0 0,16-18-494 0 0,-31 27 129 0 0,0 0 0 0 0,-2-2 1 0 0,-1-1-1 0 0,0 0 1 0 0,-2-2-1 0 0,-2 0 1 0 0,5-11-130 0 0,-15 26-22 0 0,-1-1 1 0 0,0 0-1 0 0,-1 0 1 0 0,0-1-1 0 0,-1 1 1 0 0,-1-1 0 0 0,-1 0-1 0 0,0 0 1 0 0,0 0-1 0 0,-2 0 1 0 0,0-1-1 0 0,0 1 1 0 0,-2 0-1 0 0,0 0 1 0 0,-1 0-1 0 0,0 0 1 0 0,-2-3 21 0 0,3 10-47 0 0,0-1-1 0 0,-1 1 1 0 0,0 0-1 0 0,0 0 1 0 0,-1 0 0 0 0,0 0-1 0 0,-1 0 1 0 0,1 1 0 0 0,-1 0-1 0 0,-1 0 1 0 0,0 0-1 0 0,1 1 1 0 0,-2 0 0 0 0,1 0-1 0 0,-1 0 1 0 0,0 1 0 0 0,0 0-1 0 0,-1 0 1 0 0,1 1-1 0 0,-1 0 1 0 0,0 0 0 0 0,0 1-1 0 0,0 0 1 0 0,-1 1-1 0 0,1-1 1 0 0,-1 1 0 0 0,1 1-1 0 0,-1 0 1 0 0,0 0 0 0 0,0 1-1 0 0,1 0 1 0 0,-1 0-1 0 0,0 1 1 0 0,0 0 0 0 0,1 1-1 0 0,-6 1 48 0 0,3 3-5 0 0,1 0-1 0 0,-1 0 0 0 0,1 1 0 0 0,0 0 0 0 0,1 1 1 0 0,0 0-1 0 0,0 0 0 0 0,0 1 0 0 0,1 0 1 0 0,1 1-1 0 0,0-1 0 0 0,0 1 0 0 0,0 1 1 0 0,2 0-1 0 0,-1 0 0 0 0,1 0 0 0 0,1 0 1 0 0,0 1-1 0 0,1-1 0 0 0,0 1 0 0 0,0 0 0 0 0,2 0 1 0 0,-1 0-1 0 0,1 0 0 0 0,1 1 0 0 0,0-1 1 0 0,1 0-1 0 0,1 0 0 0 0,-1 0 0 0 0,2 0 1 0 0,0 0-1 0 0,0-1 0 0 0,1 1 0 0 0,0-1 0 0 0,1 1 1 0 0,1-2-1 0 0,1 4 6 0 0,16 20 82 0 0,1-1 0 0 0,2 0-1 0 0,1-2 1 0 0,1-1 0 0 0,2-2 0 0 0,1 0 0 0 0,1-2-1 0 0,1-2 1 0 0,1-1 0 0 0,4 1-82 0 0,-19-11 59 0 0,201 98-1164 0 0,-189-101-2419 0 0,-11-6-5049 0 0,-9-3-2243 0 0</inkml:trace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48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6945 0 0,'0'0'3523'0'0,"0"0"-1815"0"0,0 0-513 0 0,0 0 141 0 0,0 0 39 0 0,0 0-157 0 0,0 0-181 0 0,0 0-135 0 0,33 0-165 0 0,108 0-171 0 0,117 0-320 0 0,-158 0-8334 0 0,-84 0-2107 0 0</inkml:trace>
</inkml:ink>
</file>

<file path=ppt/ink/ink3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30.1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376 193 4185 0 0,'0'0'1458'0'0,"0"0"-634"0"0,0 0-404 0 0,0 0-92 0 0,0 0 56 0 0,0 0 88 0 0,0 0 127 0 0,0 0 152 0 0,0 0 116 0 0,0 0 63 0 0,0 0-39 0 0,3 18-101 0 0,20 134 1298 0 0,-21-72-1298 0 0,-4 1 0 0 0,-2 0 0 0 0,-5-1 0 0 0,-3 1-790 0 0,-36 132-46 0 0,31-161-2941 0 0,17-51 1672 0 0,0-1-464 0 0,0 0-714 0 0,0 0-790 0 0,0 0-312 0 0,0 0 946 0 0</inkml:trace>
  <inkml:trace contextRef="#ctx0" brushRef="#br0" timeOffset="251.383">0 623 10218 0 0,'0'0'1363'0'0,"0"0"-749"0"0,0 0-212 0 0,0 0 311 0 0,0 0 365 0 0,0 0 197 0 0,0 0-18 0 0,0 0-172 0 0,38-5-150 0 0,120-17-147 0 0,30-26 655 0 0,-115 24-1156 0 0,206-55-539 0 0,-219 63-3975 0 0,-1 0-4066 0 0,-48 13-393 0 0</inkml:trace>
  <inkml:trace contextRef="#ctx0" brushRef="#br0" timeOffset="670.313">910 75 13179 0 0,'0'0'727'0'0,"0"0"-205"0"0,0 0-32 0 0,0 0 187 0 0,0 0 150 0 0,0 0 59 0 0,-9 30-45 0 0,-27 101-111 0 0,0 95 922 0 0,8 156-1273 0 0,27-379-367 0 0,1 0 1 0 0,-1 0 0 0 0,1 0-1 0 0,-1 1 1 0 0,1-1 0 0 0,0 0-1 0 0,0 0 1 0 0,0 1-1 0 0,1-1 1 0 0,-1 0 0 0 0,1 0-1 0 0,0 0 1 0 0,0 1 0 0 0,0-1-1 0 0,0 0 1 0 0,0 0 0 0 0,1 0-1 0 0,-1-1 1 0 0,1 1-1 0 0,0 0 1 0 0,0 0 0 0 0,0-1-1 0 0,0 0 1 0 0,0 1 0 0 0,1-1-1 0 0,-1 0 1 0 0,1 0 0 0 0,-1 0-1 0 0,1 0 1 0 0,0 0-1 0 0,0-1 1 0 0,0 1 0 0 0,0-1-1 0 0,0 0 1 0 0,0 0 0 0 0,0 0-1 0 0,0 0 1 0 0,0-1-1 0 0,1 1 1 0 0,-1-1 0 0 0,0 0-1 0 0,0 0 1 0 0,1 0 0 0 0,-1 0-1 0 0,0 0 1 0 0,0-1 0 0 0,1 0-1 0 0,-1 1 1 0 0,0-1-1 0 0,0-1 1 0 0,0 1 0 0 0,0 0-1 0 0,0-1-12 0 0,137-118 751 0 0,-15 15-623 0 0,-124 103-132 0 0,0 1 1 0 0,0 0-1 0 0,0 0 1 0 0,0 1-1 0 0,0-1 0 0 0,0 0 1 0 0,0 0-1 0 0,1 0 0 0 0,-1 1 1 0 0,0-1-1 0 0,1 1 0 0 0,-1-1 1 0 0,0 1-1 0 0,1-1 0 0 0,-1 1 1 0 0,0 0-1 0 0,1 0 0 0 0,-1 0 1 0 0,1 0-1 0 0,-1 0 0 0 0,1 0 1 0 0,-1 0-1 0 0,0 0 0 0 0,1 0 1 0 0,-1 1-1 0 0,1-1 0 0 0,-1 0 1 0 0,0 1-1 0 0,1-1 1 0 0,-1 1-1 0 0,0 0 0 0 0,0-1 1 0 0,1 1-1 0 0,-1 0 0 0 0,0 0 1 0 0,0 0-1 0 0,0 0 0 0 0,0 0 1 0 0,0 0-1 0 0,0 0 0 0 0,0 0 1 0 0,-1 0-1 0 0,1 1 0 0 0,0-1 1 0 0,0 0-1 0 0,-1 0 0 0 0,1 1 1 0 0,-1-1-1 0 0,1 0 0 0 0,-1 2 4 0 0,6 146-816 0 0,13-132-2499 0 0,-2-15-6389 0 0,-11-2 1264 0 0</inkml:trace>
  <inkml:trace contextRef="#ctx0" brushRef="#br0" timeOffset="1451.792">1705 605 5417 0 0,'0'0'3157'0'0,"0"0"-1073"0"0,0 0-383 0 0,0 0-60 0 0,0 0-202 0 0,0 0-233 0 0,0 0-267 0 0,0 0-242 0 0,0 0-143 0 0,0 0-141 0 0,-31 18-118 0 0,-97 60-88 0 0,61-19 1 0 0,62-54-223 0 0,-1 0 0 0 0,2 1 1 0 0,-1-1-1 0 0,1 1 1 0 0,-1 0-1 0 0,1 0 0 0 0,1 0 1 0 0,-1 1-1 0 0,1-1 1 0 0,1 1-1 0 0,-1 0 0 0 0,1 0 1 0 0,0 0-1 0 0,0 0 1 0 0,1 0-1 0 0,0 0 0 0 0,1 0 1 0 0,-1 4 14 0 0,3-9 15 0 0,1-1 0 0 0,-1 1 0 0 0,0 0 0 0 0,1-1 0 0 0,0 0-1 0 0,-1 1 1 0 0,1-1 0 0 0,0 0 0 0 0,-1 0 0 0 0,1 0 0 0 0,0-1 0 0 0,0 1 0 0 0,0-1 0 0 0,-1 0 0 0 0,1 1 0 0 0,0-1 0 0 0,0-1 0 0 0,0 1-1 0 0,0 0 1 0 0,0-1 0 0 0,0 1 0 0 0,-1-1 0 0 0,1 0 0 0 0,0 0 0 0 0,-1 0 0 0 0,2 0-15 0 0,143-76 792 0 0,76-66-597 0 0,-221 143-215 0 0,-1 0 0 0 0,1 0 0 0 0,-1-1 1 0 0,0 1-1 0 0,1 0 0 0 0,-1 0 0 0 0,0 0 0 0 0,1 1 1 0 0,-1-1-1 0 0,0 0 0 0 0,1 0 0 0 0,-1 1 0 0 0,0-1 0 0 0,1 1 1 0 0,-1-1-1 0 0,0 1 0 0 0,0-1 0 0 0,1 1 0 0 0,-1 0 1 0 0,0 0-1 0 0,0-1 0 0 0,0 1 0 0 0,0 0 0 0 0,0 0 0 0 0,0 0 1 0 0,0 0-1 0 0,0 0 0 0 0,-1 1 0 0 0,1-1 0 0 0,0 0 1 0 0,-1 0-1 0 0,1 0 0 0 0,-1 1 0 0 0,1-1 0 0 0,-1 0 1 0 0,1 1-1 0 0,-1-1 0 0 0,0 0 0 0 0,0 1 0 0 0,0-1 0 0 0,0 0 1 0 0,0 1-1 0 0,0-1 0 0 0,0 1 0 0 0,0-1 0 0 0,0 0 1 0 0,-1 1-1 0 0,1-1 0 0 0,0 0 0 0 0,-1 1 0 0 0,1-1 1 0 0,-1 0-1 0 0,0 0 0 0 0,1 0 0 0 0,-1 1 0 0 0,0-1 0 0 0,0 0 20 0 0,0 10 76 0 0,-5 26-39 0 0,5-34-37 0 0,-1-1-1 0 0,1 1 1 0 0,-1 0-1 0 0,1 0 1 0 0,0 0-1 0 0,0 0 1 0 0,0 0-1 0 0,1 1 1 0 0,-1-1-1 0 0,1 0 1 0 0,0 0-1 0 0,0 0 1 0 0,0 1-1 0 0,0-1 1 0 0,0 0 0 0 0,1 0-1 0 0,-1 0 1 0 0,1 0-1 0 0,0 1 1 0 0,0-1-1 0 0,0 0 1 0 0,0 0-1 0 0,1-1 1 0 0,-1 1-1 0 0,1 0 1 0 0,-1 0-1 0 0,1-1 1 0 0,0 1-1 0 0,0-1 1 0 0,1 1-1 0 0,-1-1 1 0 0,0 0-1 0 0,1 0 1 0 0,-1 0-1 0 0,1 0 1 0 0,0-1-1 0 0,0 1 1 0 0,-1 0 0 0 0,1-1-1 0 0,0 0 1 0 0,1 0 0 0 0,2 0 26 0 0,-1-1 1 0 0,1 0-1 0 0,0 0 1 0 0,0-1-1 0 0,0 1 1 0 0,0-1-1 0 0,0-1 1 0 0,0 1-1 0 0,0-1 1 0 0,-1 0-1 0 0,1 0 1 0 0,-1-1-1 0 0,1 1 1 0 0,-1-1-1 0 0,4-3-26 0 0,72-36-287 0 0,-29-16 1694 0 0,82-160 1733 0 0,-110 182-3066 0 0,-2-1 1 0 0,-1 0-1 0 0,-2-2 1 0 0,-2 0-1 0 0,-1-1 1 0 0,-2-1 0 0 0,-2 0-1 0 0,-2-1 1 0 0,-1 0-1 0 0,-3 0 1 0 0,1-22-75 0 0,-7 63-10 0 0,0-1 1 0 0,0 0 0 0 0,0 1-1 0 0,0-1 1 0 0,0 1-1 0 0,0-1 1 0 0,-1 0 0 0 0,1 1-1 0 0,0-1 1 0 0,-1 1 0 0 0,1-1-1 0 0,-1 1 1 0 0,0-1-1 0 0,1 1 1 0 0,-1-1 0 0 0,0 1-1 0 0,0 0 1 0 0,0 0 0 0 0,0-1-1 0 0,0 1 1 0 0,0 0-1 0 0,-1 0 1 0 0,1 0 0 0 0,0 0-1 0 0,0 0 1 0 0,-1 0-1 0 0,1 0 1 0 0,-1 1 0 0 0,1-1-1 0 0,-1 0 1 0 0,1 1 0 0 0,-1-1-1 0 0,1 1 1 0 0,-1 0-1 0 0,1-1 1 0 0,-1 1 0 0 0,0 0-1 0 0,1 0 1 0 0,-1 0-1 0 0,1 0 1 0 0,-1 0 0 0 0,0 1-1 0 0,1-1 1 0 0,-1 0 0 0 0,1 1-1 0 0,-1-1 1 0 0,1 1-1 0 0,-1-1 1 0 0,1 1 0 0 0,-1 0-1 0 0,1 0 1 0 0,-1 0 0 0 0,1-1-1 0 0,0 1 1 0 0,0 1-1 0 0,0-1 1 0 0,-2 1 9 0 0,-11 12-39 0 0,1 2-1 0 0,0 0 1 0 0,1 0 0 0 0,0 1-1 0 0,1 0 1 0 0,2 1 0 0 0,-1 0-1 0 0,2 1 1 0 0,0 0 0 0 0,2 0-1 0 0,0 1 1 0 0,1 0 0 0 0,1 0-1 0 0,1 0 1 0 0,0 0 0 0 0,2 0-1 0 0,0 1 1 0 0,2 16 39 0 0,-1-15-9 0 0,1 0 0 0 0,0-1-1 0 0,2 1 1 0 0,0 0 0 0 0,2-1 0 0 0,0 1 0 0 0,2-1-1 0 0,3 9 11 0 0,3-2-36 0 0,0 1 1 0 0,2-2-1 0 0,1 0 1 0 0,1-1-1 0 0,1-1 1 0 0,1 0-1 0 0,21 20 35 0 0,25 27-1015 0 0,-65-72 803 0 0,0 0 0 0 0,-1 0 0 0 0,1-1 0 0 0,0 1 0 0 0,0 0 0 0 0,0 0-1 0 0,0 0 1 0 0,0-1 0 0 0,0 1 0 0 0,0 0 0 0 0,0 0 0 0 0,0 0 0 0 0,0-1 0 0 0,0 1-1 0 0,0 0 1 0 0,0 0 0 0 0,0 0 0 0 0,0-1 0 0 0,0 1 0 0 0,0 0 0 0 0,0 0 0 0 0,1 0 0 0 0,-1-1-1 0 0,0 1 1 0 0,0 0 0 0 0,0 0 0 0 0,0 0 0 0 0,0 0 0 0 0,0-1 0 0 0,0 1 0 0 0,1 0-1 0 0,-1 0 1 0 0,0 0 0 0 0,0 0 0 0 0,0 0 0 0 0,1-1 212 0 0,-17-12-8931 0 0,11 9 2560 0 0</inkml:trace>
  <inkml:trace contextRef="#ctx0" brushRef="#br0" timeOffset="1694.122">2081 366 12163 0 0,'0'0'2391'0'0,"0"0"-1228"0"0,0 0-669 0 0,0 0 43 0 0,0 0 249 0 0,0 0 203 0 0,0 0 71 0 0,0 0-92 0 0,0 0-133 0 0,0 0-150 0 0,0 0-130 0 0,35 8-115 0 0,113 23-101 0 0,-29-23 156 0 0,116-22-74 0 0,-82-11-5083 0 0,-122 20-1670 0 0,-9 2-5387 0 0</inkml:trace>
  <inkml:trace contextRef="#ctx0" brushRef="#br0" timeOffset="2966.917">3220 498 4457 0 0,'0'0'1646'0'0,"0"0"35"0"0,0 0 73 0 0,0 0 25 0 0,0 0-139 0 0,0 0-310 0 0,0 0-267 0 0,0 0-184 0 0,0 0-134 0 0,0 0-101 0 0,0 0-129 0 0,-31 8-99 0 0,-100 28-80 0 0,69 0 83 0 0,52-24-304 0 0,0-1-72 0 0,0 0 0 0 0,1 1 1 0 0,0 0-1 0 0,1 0 0 0 0,0 1 0 0 0,1 0 1 0 0,1 0-1 0 0,0 1 0 0 0,1-1 0 0 0,0 1 1 0 0,1 1-1 0 0,1-1 0 0 0,0 0 1 0 0,1 1-1 0 0,0 0 0 0 0,2-1 0 0 0,-1 1 1 0 0,3 13-44 0 0,-2-26 14 0 0,1 0 0 0 0,-1 1 0 0 0,1-1 1 0 0,0 0-1 0 0,0 1 0 0 0,0-1 0 0 0,0 0 1 0 0,0 0-1 0 0,1 0 0 0 0,-1 0 0 0 0,1 0 0 0 0,-1 0 1 0 0,1 0-1 0 0,0-1 0 0 0,-1 1 0 0 0,1-1 1 0 0,0 1-1 0 0,0-1 0 0 0,0 1 0 0 0,0-1 1 0 0,1 0-1 0 0,-1 0 0 0 0,0 0 0 0 0,0 0 1 0 0,1-1-1 0 0,-1 1 0 0 0,0-1 0 0 0,1 1 0 0 0,-1-1 1 0 0,1 0-1 0 0,-1 0 0 0 0,0 0 0 0 0,1 0 1 0 0,-1 0-1 0 0,1 0-14 0 0,82-20 1010 0 0,-54 2-864 0 0,-1-1 0 0 0,-1-2 0 0 0,-1 0 0 0 0,-1-2 0 0 0,-1-1 0 0 0,-1-1 0 0 0,-1-1 0 0 0,-2-1 0 0 0,0-1 0 0 0,-2-2 0 0 0,15-27-146 0 0,20-24-147 0 0,-55 80-36 0 0,0 17-676 0 0,-32 164 527 0 0,31-164 326 0 0,0-11 3 0 0,0 0 1 0 0,0 0 0 0 0,1 0-1 0 0,0 0 1 0 0,0 0 0 0 0,1 0-1 0 0,-1 0 1 0 0,1 0 0 0 0,0 0-1 0 0,0 0 1 0 0,0 0-1 0 0,1 0 1 0 0,0 0 0 0 0,0-1-1 0 0,0 1 1 0 0,1-1 0 0 0,1 3 2 0 0,0-3 37 0 0,0-1 1 0 0,0-1-1 0 0,0 1 0 0 0,0 0 1 0 0,0-1-1 0 0,0 0 1 0 0,1 0-1 0 0,-1 0 1 0 0,1-1-1 0 0,-1 1 1 0 0,1-1-1 0 0,0 0 1 0 0,0-1-1 0 0,0 1 0 0 0,-1-1 1 0 0,1 0-1 0 0,0 0 1 0 0,0 0-1 0 0,0-1 1 0 0,-1 1-1 0 0,1-1 1 0 0,0 0-1 0 0,0-1 1 0 0,-1 1-1 0 0,1-1 0 0 0,-1 0 1 0 0,0 0-1 0 0,4-3-37 0 0,111-85 941 0 0,-89 63-854 0 0,-2-1 0 0 0,-2-1-1 0 0,0-1 1 0 0,-2-1 0 0 0,-1-1 0 0 0,-2-2-1 0 0,-1 0 1 0 0,5-15-87 0 0,-22 44-43 0 0,-1 0 0 0 0,1 0 0 0 0,-1 0-1 0 0,-1-1 1 0 0,1 1 0 0 0,-1-1 0 0 0,0 1 0 0 0,0-1 0 0 0,-1 0 0 0 0,1 1 0 0 0,-1-1-1 0 0,0 0 1 0 0,-1 0 0 0 0,0 1 0 0 0,0-1 0 0 0,0 1 0 0 0,0-1 0 0 0,-1 1 0 0 0,0-1-1 0 0,0 1 1 0 0,-1 0 43 0 0,0 3-91 0 0,0 1 0 0 0,0-1 0 0 0,-1 1 0 0 0,1 0-1 0 0,-1 0 1 0 0,1 1 0 0 0,-1-1 0 0 0,1 1 0 0 0,-1 0-1 0 0,0 0 1 0 0,1 0 0 0 0,-1 0 0 0 0,1 0 0 0 0,-1 1-1 0 0,1 0 1 0 0,-1 0 0 0 0,1 0 0 0 0,-1 0 0 0 0,1 0-1 0 0,0 1 1 0 0,-1-1 0 0 0,1 1 0 0 0,0 0 0 0 0,0 0-1 0 0,0 0 1 0 0,-1 1 91 0 0,-10 7-99 0 0,-1 1 0 0 0,1 0 0 0 0,1 1 0 0 0,0 1 0 0 0,1 0 0 0 0,0 1 0 0 0,1 0 0 0 0,1 0 0 0 0,0 1 0 0 0,1 1 0 0 0,1-1 0 0 0,0 1 0 0 0,0 4 99 0 0,7-18 0 0 0,0 0-1 0 0,1 1 0 0 0,0-1 0 0 0,-1 1 1 0 0,1-1-1 0 0,0 1 0 0 0,0-1 1 0 0,0 1-1 0 0,1 0 0 0 0,-1-1 0 0 0,1 0 1 0 0,-1 1-1 0 0,1-1 0 0 0,0 1 1 0 0,0-1-1 0 0,0 0 0 0 0,0 1 1 0 0,0-1-1 0 0,0 0 0 0 0,1 0 0 0 0,-1 0 1 0 0,1 0-1 0 0,0 0 0 0 0,-1 0 1 0 0,1-1-1 0 0,0 1 0 0 0,0 0 1 0 0,0-1-1 0 0,0 1 0 0 0,1-1 0 0 0,-1 0 1 0 0,0 0-1 0 0,0 0 0 0 0,1 0 1 0 0,-1 0-1 0 0,1 0 0 0 0,-1-1 0 0 0,0 1 1 0 0,1-1-1 0 0,0 0 1 0 0,106 2 548 0 0,130-48 389 0 0,-238 45-934 0 0,0 1 0 0 0,0 0-1 0 0,1 0 1 0 0,-1-1 0 0 0,0 1 0 0 0,1 0 0 0 0,-1 0 0 0 0,0 1 0 0 0,0-1 0 0 0,1 0 0 0 0,-1 0 0 0 0,0 0 0 0 0,1 1 0 0 0,-1-1 0 0 0,0 1 0 0 0,0-1 0 0 0,0 1 0 0 0,1 0 0 0 0,-1-1 0 0 0,0 1 0 0 0,0 0 0 0 0,0 0 0 0 0,0 0 0 0 0,0-1 0 0 0,0 1 0 0 0,-1 0 0 0 0,1 0 0 0 0,0 0 0 0 0,0 1 0 0 0,-1-1 0 0 0,1 0 0 0 0,-1 0 0 0 0,1 0 0 0 0,-1 0 0 0 0,1 1 0 0 0,-1-1 0 0 0,0 0 0 0 0,1 1 0 0 0,-1-1 0 0 0,0 0 0 0 0,0 0 0 0 0,0 1 0 0 0,0-1 0 0 0,0 0 0 0 0,0 1 0 0 0,0-1 0 0 0,-1 1-3 0 0,-30 211 118 0 0,31-211-126 0 0,-1 0-1 0 0,1 0 1 0 0,0 1-1 0 0,0-1 1 0 0,0 0-1 0 0,0 1 0 0 0,0-1 1 0 0,1 0-1 0 0,-1 0 1 0 0,0 1-1 0 0,1-1 1 0 0,0 0-1 0 0,0 0 1 0 0,0 0-1 0 0,0 0 1 0 0,0 0-1 0 0,0 0 1 0 0,0 0-1 0 0,0 0 0 0 0,1 0 1 0 0,-1-1-1 0 0,1 1 1 0 0,0 0-1 0 0,-1-1 1 0 0,1 1-1 0 0,0-1 1 0 0,0 0-1 0 0,0 0 1 0 0,0 0-1 0 0,0 0 0 0 0,0 0 1 0 0,0 0-1 0 0,0 0 1 0 0,0 0-1 0 0,1-1 1 0 0,-1 1-1 0 0,0-1 9 0 0,10 0 92 0 0,-1 0-1 0 0,1 0 0 0 0,-1-2 1 0 0,0 1-1 0 0,0-1 1 0 0,0-1-1 0 0,0 0 0 0 0,0 0 1 0 0,0-1-1 0 0,-1-1 0 0 0,1 0 1 0 0,-1 0-1 0 0,-1-1 1 0 0,1 0-1 0 0,-1-1 0 0 0,0 0 1 0 0,0 0-1 0 0,-1-1 1 0 0,0 0-1 0 0,0 0 0 0 0,1-5-91 0 0,5 2 97 0 0,-1 0-1 0 0,0-2 0 0 0,-1 0 1 0 0,0 0-1 0 0,-1-1 1 0 0,-1 0-1 0 0,0-1 0 0 0,-1 0 1 0 0,0-1-1 0 0,-2 0 1 0 0,1 0-1 0 0,-2-1 0 0 0,-1 0 1 0 0,0 0-1 0 0,-1 0 1 0 0,0 0-1 0 0,-2-1 0 0 0,1-13-96 0 0,-3 29-7 0 0,0 0 1 0 0,0 1-1 0 0,0-1 0 0 0,0 0 0 0 0,0 0 0 0 0,-1 0 1 0 0,1 1-1 0 0,-1-1 0 0 0,1 0 0 0 0,-1 0 0 0 0,0 1 0 0 0,1-1 1 0 0,-1 0-1 0 0,0 1 0 0 0,0-1 0 0 0,0 1 0 0 0,0-1 0 0 0,-1 1 1 0 0,1 0-1 0 0,0-1 0 0 0,-1 1 0 0 0,1 0 0 0 0,0 0 0 0 0,-1 0 1 0 0,0 0-1 0 0,1 0 0 0 0,-1 0 0 0 0,0 0 0 0 0,1 1 0 0 0,-1-1 1 0 0,0 0-1 0 0,0 1 0 0 0,1 0 0 0 0,-1-1 0 0 0,0 1 0 0 0,0 0 1 0 0,0 0-1 0 0,1 0 0 0 0,-1 0 0 0 0,0 0 0 0 0,0 1 0 0 0,-1-1 7 0 0,-76 32-521 0 0,64-20 487 0 0,1 0-1 0 0,1 2 1 0 0,0 0 0 0 0,1 0-1 0 0,0 1 1 0 0,1 0-1 0 0,1 1 1 0 0,0 1 0 0 0,1-1-1 0 0,1 1 1 0 0,1 1-1 0 0,0 0 1 0 0,1 0 0 0 0,1 0-1 0 0,1 0 1 0 0,1 1-1 0 0,0 0 1 0 0,1-1 0 0 0,1 6 34 0 0,1-16-11 0 0,1 0 0 0 0,-1 0 0 0 0,2 0 1 0 0,-1 0-1 0 0,1 0 0 0 0,0 0 0 0 0,0-1 0 0 0,1 1 1 0 0,0-1-1 0 0,1 1 0 0 0,-1-1 0 0 0,1 0 1 0 0,1 0-1 0 0,-1-1 0 0 0,1 1 0 0 0,1-1 0 0 0,-1 0 1 0 0,1-1-1 0 0,0 1 0 0 0,0-1 0 0 0,0 0 1 0 0,1 0-1 0 0,0-1 0 0 0,7 4 11 0 0,4 2-138 0 0,1-1 0 0 0,0-1 1 0 0,1 0-1 0 0,0-1 0 0 0,0-1 0 0 0,0-1 1 0 0,1-1-1 0 0,-1-1 0 0 0,1-1 0 0 0,0 0 0 0 0,0-2 1 0 0,0 0-1 0 0,8-2 138 0 0,-1-4-2226 0 0,-9 0-2452 0 0,-15 5 3177 0 0,11-4-9932 0 0</inkml:trace>
</inkml:ink>
</file>

<file path=ppt/ink/ink3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47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26 627 216 0 0,'0'0'264'0'0,"0"0"-384"0"0,0 0 4 0 0,0 0 489 0 0,0 0 526 0 0,0 0 410 0 0,0 0 260 0 0,0 0 30 0 0,0 0-136 0 0,34-3-221 0 0,110-7-195 0 0,574-20 6130 0 0,-189 10-5411 0 0,402-20 220 0 0,-343 22-1019 0 0,-117 14-345 0 0,-158-3-57 0 0,732-31 870 0 0,-503 29-791 0 0,-339 11-484 0 0,385 24 237 0 0,-233-32 261 0 0,63-21-658 0 0,3 18 209 0 0,-264 10-120 0 0,-117 0-81 0 0,106-13-308 0 0,-131 4-974 0 0,-12 4-2436 0 0,-2-2-4763 0 0,-1 2-3526 0 0</inkml:trace>
  <inkml:trace contextRef="#ctx0" brushRef="#br0" timeOffset="819.029">8 67 5745 0 0,'0'0'2173'0'0,"0"0"-1010"0"0,0 0-337 0 0,0 0 193 0 0,0 0 294 0 0,0 0 70 0 0,0 0-194 0 0,0 0-315 0 0,0 0-289 0 0,0 0-102 0 0,0 0 18 0 0,0 0 45 0 0,0 0-9 0 0,1 20-19 0 0,12 148 774 0 0,0 288 1048 0 0,0-36-1909 0 0,-31-371-4177 0 0,6-35-511 0 0,0-3-3619 0 0,6-8 837 0 0</inkml:trace>
  <inkml:trace contextRef="#ctx0" brushRef="#br0" timeOffset="1947.872">7636 49 0 0 0,'0'0'1223'0'0,"0"0"287"0"0,0 0 102 0 0,0 0 62 0 0,0 0-11 0 0,0 0-18 0 0,0 0-75 0 0,0 0-166 0 0,0-8-134 0 0,0-24-103 0 0,0 24-99 0 0,0 8-82 0 0,0 0-84 0 0,0 0-117 0 0,0 0-124 0 0,0 0-103 0 0,0 0-101 0 0,0 0-61 0 0,0 0-44 0 0,0 0-62 0 0,1 22 688 0 0,8 284 2034 0 0,-9-210-2556 0 0,-15 179 379 0 0,20-98-578 0 0,-4-177-3641 0 0,-2-7-8353 0 0,-1 3 127 0 0</inkml:trace>
  <inkml:trace contextRef="#ctx0" brushRef="#br0" timeOffset="9992.85">3993 579 0 0 0,'0'0'0'0'0,"0"0"0"0"0,0 0 0 0 0,0 0 0 0 0,0 0 0 0 0,0 0 0 0 0,0 0 0 0 0,0 0 0 0 0,0 0 0 0 0,0 0 0 0 0,0 0 0 0 0,0 0 0 0 0,-53-48 0 0 0,45 48 0 0 0</inkml:trace>
  <inkml:trace contextRef="#ctx0" brushRef="#br0" timeOffset="10753.751">3732 498 0 0 0,'83'-87'0'0'0,"-56"44"0"0"0,37-48 2328 0 0,-29 62-2881 0 0,11-2 151 0 0,-21 6 2927 0 0,-19 20 5930 0 0,-2 8-3468 0 0,-2 16-2161 0 0,-7 27-3012 0 0,-68 156 1813 0 0,-8-25-1035 0 0,16-56-329 0 0,57-109 19 0 0,3-4-1043 0 0,3-2-4224 0 0,15-6-4461 0 0,-11 0 3453 0 0,0 0 4434 0 0</inkml:trace>
  <inkml:trace contextRef="#ctx0" brushRef="#br0" timeOffset="11289.657">3717 225 0 0 0,'0'0'648'0'0,"0"0"-50"0"0,0 0-58 0 0,0 0 141 0 0,0 0 311 0 0,0 0 287 0 0,0 0 142 0 0,0 0-53 0 0,0 0-196 0 0,0 0-265 0 0,0 0-236 0 0,0 0-114 0 0,2 0 2068 0 0,25 19 304 0 0,45 47-56 0 0,-25-26-2211 0 0,-2 3 0 0 0,-1 2 0 0 0,-3 2 0 0 0,-2 1 0 0 0,2 9-662 0 0,58 104 933 0 0,-83-131-553 0 0,-16-30-318 0 0,0-3-972 0 0,0-5-9363 0 0,0 5-1290 0 0</inkml:trace>
  <inkml:trace contextRef="#ctx0" brushRef="#br0" timeOffset="14461.351">4181 1190 760 0 0,'0'0'1258'0'0,"0"0"-55"0"0,0 0 180 0 0,0 0 290 0 0,0 0 122 0 0,0 0-80 0 0,0 0-182 0 0,0 0-236 0 0,0 0-192 0 0,0 0-128 0 0,0 0-129 0 0,1-6-100 0 0,4-20-74 0 0,-6 24-553 0 0,1 1 0 0 0,-1-1 0 0 0,1 0 0 0 0,-1 1 0 0 0,0-1 0 0 0,0 1 0 0 0,0-1 0 0 0,0 1 0 0 0,0-1 0 0 0,0 1 0 0 0,0 0 0 0 0,-1-1 0 0 0,1 1 0 0 0,0 0 0 0 0,-1 0 0 0 0,1 0 0 0 0,-1 0 0 0 0,1 0 0 0 0,-1 0 0 0 0,1 0 0 0 0,-1 1 0 0 0,0-1 0 0 0,1 0 0 0 0,-1 1 0 0 0,0 0 0 0 0,0-1 0 0 0,0 1-121 0 0,-15-3 141 0 0,0 0-1 0 0,1 2 1 0 0,-1 0 0 0 0,0 1-1 0 0,0 0 1 0 0,1 2-1 0 0,-1 0 1 0 0,0 1 0 0 0,1 0-1 0 0,0 1 1 0 0,-1 1-1 0 0,-11 6-140 0 0,13-5 54 0 0,1 1 0 0 0,1 0 0 0 0,-1 1-1 0 0,1 1 1 0 0,1 0 0 0 0,-1 1 0 0 0,2 0 0 0 0,-1 1-1 0 0,0 2-53 0 0,7-6 22 0 0,1 2-1 0 0,0-1 0 0 0,1 0 1 0 0,-1 1-1 0 0,1 0 0 0 0,1 0 1 0 0,0 0-1 0 0,0 0 0 0 0,1 0 1 0 0,0 0-1 0 0,1 0 0 0 0,-1 0 1 0 0,2 0-1 0 0,-1 1 0 0 0,3 6-21 0 0,-2 18 134 0 0,-1-26-73 0 0,1 0 1 0 0,0-1-1 0 0,1 1 0 0 0,0-1 1 0 0,0 1-1 0 0,0-1 1 0 0,1 0-1 0 0,0 0 0 0 0,0 0 1 0 0,1 0-1 0 0,0 0 1 0 0,0-1-1 0 0,1 0 0 0 0,0 0 1 0 0,0 0-1 0 0,0 0 1 0 0,1-1-1 0 0,-1 0 0 0 0,1 0 1 0 0,1-1-1 0 0,-1 1 1 0 0,1-1-1 0 0,-1-1 0 0 0,1 1 1 0 0,0-1-1 0 0,0 0 1 0 0,7 1-62 0 0,7 1 152 0 0,0-2 0 0 0,0 0 0 0 0,1-1 0 0 0,-1-1 1 0 0,1-1-1 0 0,-1-1 0 0 0,0-1 0 0 0,1-1 0 0 0,-1-1 1 0 0,0-1-1 0 0,-1 0 0 0 0,1-2 0 0 0,-1 0 1 0 0,0-1-1 0 0,5-4-152 0 0,34-40-854 0 0,-53 37-3322 0 0,-5-1-3856 0 0,-1 14-4244 0 0</inkml:trace>
  <inkml:trace contextRef="#ctx0" brushRef="#br0" timeOffset="15804.06">2141 244 0 0 0,'0'0'565'0'0,"0"0"593"0"0,0 0 253 0 0,0 0 28 0 0,0 0-91 0 0,0 0-111 0 0,0 0-145 0 0,0 0-105 0 0,0 0-79 0 0,-14 5-59 0 0,-44 16-50 0 0,53-19-605 0 0,1 0 0 0 0,0 0-1 0 0,-1 1 1 0 0,1-1 0 0 0,0 1 0 0 0,0 0-1 0 0,1 0 1 0 0,-1 1 0 0 0,1-1 0 0 0,-1 1 0 0 0,1-1-1 0 0,0 1 1 0 0,0 0 0 0 0,1 0 0 0 0,-3 5-194 0 0,-1 1 289 0 0,-6 12 53 0 0,2 0 1 0 0,1 1 0 0 0,0 0-1 0 0,2 1 1 0 0,0 0 0 0 0,2 0 0 0 0,1 0-1 0 0,1 0 1 0 0,0 1 0 0 0,2 0 0 0 0,1-1-1 0 0,2 9-342 0 0,1-16 155 0 0,0 0 1 0 0,1-1-1 0 0,0 1 0 0 0,2-1 0 0 0,0 0 0 0 0,0 0 0 0 0,2-1 0 0 0,0 0 0 0 0,0 0 0 0 0,2-1 0 0 0,0 0 0 0 0,0-1 0 0 0,2 0 0 0 0,-1 0 0 0 0,1-1 1 0 0,1-1-1 0 0,0 0 0 0 0,13 8-155 0 0,-14-13 167 0 0,0 1 0 0 0,0-2 1 0 0,1 0-1 0 0,-1 0 1 0 0,1-1-1 0 0,0-1 1 0 0,0 0-1 0 0,1-1 0 0 0,-1 0 1 0 0,0-1-1 0 0,1 0 1 0 0,-1-1-1 0 0,1-1 0 0 0,-1 0 1 0 0,0-1-1 0 0,1 0 1 0 0,4-3-168 0 0,-1 0 141 0 0,0-2 0 0 0,-1 0 0 0 0,0-1 0 0 0,0 0 0 0 0,-1-1 0 0 0,0-1 0 0 0,0-1 0 0 0,-1 0 0 0 0,-1-1 0 0 0,0 0 0 0 0,0-1 0 0 0,-1 0 0 0 0,-1-1 0 0 0,0-1 0 0 0,-1 0 0 0 0,7-15-141 0 0,-10 18 19 0 0,-1 0 1 0 0,0-1-1 0 0,-1 1 1 0 0,-1-1-1 0 0,0-1 1 0 0,0 1-1 0 0,-1 0 1 0 0,-1-1 0 0 0,-1 0-1 0 0,0 1 1 0 0,0-1-1 0 0,-2 0 1 0 0,1 0-1 0 0,-2 1 1 0 0,0-1-1 0 0,0 0 1 0 0,-2 1-1 0 0,1 0 1 0 0,-2 0-1 0 0,0 0 1 0 0,0 0 0 0 0,-1 0-20 0 0,-7-5-313 0 0,0 1 0 0 0,-1 0 0 0 0,-1 1 0 0 0,-1 0 0 0 0,0 1 0 0 0,-1 1 0 0 0,0 1 1 0 0,-1 0-1 0 0,0 1 0 0 0,-1 1 0 0 0,-1 1 0 0 0,0 1 0 0 0,0 1 0 0 0,-1 0 1 0 0,1 2-1 0 0,-2 0 0 0 0,1 1 0 0 0,-1 1 0 0 0,1 1 0 0 0,-1 1 0 0 0,0 1 0 0 0,0 1 1 0 0,0 1-1 0 0,0 1 0 0 0,-15 4 313 0 0,-58 30-3960 0 0,44 6-3749 0 0,36-26-225 0 0</inkml:trace>
  <inkml:trace contextRef="#ctx0" brushRef="#br0" timeOffset="17277.575">5343 189 0 0 0,'0'0'1264'0'0,"0"0"31"0"0,0 0-13 0 0,0 0-67 0 0,0 0-35 0 0,0 0-70 0 0,0 0-86 0 0,0 0-61 0 0,0 0-70 0 0,0 0-49 0 0,-15-5-30 0 0,-43-12-39 0 0,56 16-554 0 0,-1 0 0 0 0,0 1 0 0 0,0-1 1 0 0,0 1-1 0 0,0-1 0 0 0,0 1 0 0 0,0 0 1 0 0,0 0-1 0 0,0 0 0 0 0,-1 1 0 0 0,1-1 0 0 0,0 1 1 0 0,1 0-1 0 0,-1-1 0 0 0,0 1 0 0 0,0 1 1 0 0,0-1-1 0 0,0 0 0 0 0,1 1 0 0 0,-1-1 0 0 0,1 1 1 0 0,-1 0-1 0 0,1 0 0 0 0,0 0 0 0 0,-2 2-221 0 0,-18 11 1175 0 0,18-11-1057 0 0,-1 1 0 0 0,0 0 0 0 0,1 0-1 0 0,0 0 1 0 0,0 1 0 0 0,1-1 0 0 0,-1 1 0 0 0,1 0-1 0 0,0 0 1 0 0,1 0 0 0 0,0 0 0 0 0,0 0 0 0 0,-1 2-118 0 0,0 0 56 0 0,-4 20 170 0 0,1-1 0 0 0,2 1-1 0 0,0 1 1 0 0,2-1-1 0 0,1 0 1 0 0,1 1-1 0 0,3 17-225 0 0,-2-30 110 0 0,1-1 0 0 0,1 1 0 0 0,1-1 0 0 0,0 0 0 0 0,1 0 0 0 0,1 0 0 0 0,0-1 0 0 0,0 0 0 0 0,2 0 0 0 0,0 0 0 0 0,0-1 0 0 0,2 0 0 0 0,0 0-110 0 0,1-3 95 0 0,0-1-1 0 0,1-1 1 0 0,0 1-1 0 0,0-2 1 0 0,1 0-1 0 0,0 0 1 0 0,0-1 0 0 0,1-1-1 0 0,-1 0 1 0 0,1-1-1 0 0,0 0 1 0 0,1-1-1 0 0,-1-1 1 0 0,0 0-1 0 0,1-1 1 0 0,-1-1 0 0 0,1 0-1 0 0,-1-1 1 0 0,1 0-1 0 0,-1-1-94 0 0,-1-1 126 0 0,-1 0 0 0 0,0 0-1 0 0,0-1 1 0 0,0-1 0 0 0,-1 1-1 0 0,1-2 1 0 0,-1 0 0 0 0,-1 0-1 0 0,1-1 1 0 0,-1-1 0 0 0,0 1 0 0 0,7-9-126 0 0,-6 3 88 0 0,-1-1 0 0 0,-1 0 0 0 0,0 0 1 0 0,-1-1-1 0 0,-1 0 0 0 0,0 0 1 0 0,-1-1-1 0 0,0 0 0 0 0,-1 0 1 0 0,-1-1-1 0 0,-1 1 0 0 0,0-1 1 0 0,-1-13-89 0 0,0-134 221 0 0,-3 153-273 0 0,0 1 1 0 0,0-1-1 0 0,-1 1 0 0 0,-1 0 0 0 0,1 0 0 0 0,-2 0 1 0 0,1 0-1 0 0,-1 0 0 0 0,-1 1 0 0 0,0 0 0 0 0,0 0 1 0 0,-1 0-1 0 0,0 0 0 0 0,-1 1 0 0 0,1 0 1 0 0,-2 0-1 0 0,1 1 0 0 0,-1 0 0 0 0,0 0 0 0 0,0 1 1 0 0,-1 0-1 0 0,0 1 0 0 0,0 0 0 0 0,0 0 0 0 0,-1 1 1 0 0,0 0-1 0 0,1 0 0 0 0,-1 1 0 0 0,-1 0 0 0 0,-3 1 52 0 0,-65-2-1694 0 0,68 4 1118 0 0,0 1 0 0 0,0 1 0 0 0,0 0 0 0 0,0 1 0 0 0,0 0 0 0 0,0 0 0 0 0,1 1 0 0 0,-1 1 0 0 0,-4 2 576 0 0,7-2-791 0 0,-19 9-3154 0 0,9-5-1599 0 0,2-1-4474 0 0</inkml:trace>
  <inkml:trace contextRef="#ctx0" brushRef="#br0" timeOffset="19697.754">2125 351 0 0 0,'-80'160'0'0'0,"30"-60"0"0"0,43-89 0 0 0,2 1 0 0 0,0-1 0 0 0,0 1 0 0 0,1 0 0 0 0,0 0 0 0 0,1 0 0 0 0,1 0 0 0 0,0 1 0 0 0,0-1 0 0 0,1 5 0 0 0,1-12 0 0 0</inkml:trace>
  <inkml:trace contextRef="#ctx0" brushRef="#br0" timeOffset="20429.781">2301 292 0 0 0,'0'0'267'0'0,"0"0"414"0"0,0 0 186 0 0,0 0 36 0 0,0 0-67 0 0,0 0-158 0 0,-29 33-152 0 0,-90 108-112 0 0,58-47 165 0 0,32-45-186 0 0,-29 75 605 0 0,58-123-1014 0 0,0 0 1 0 0,-1 1-1 0 0,1-1 1 0 0,0 0-1 0 0,0 0 1 0 0,0 1-1 0 0,0-1 1 0 0,0 0-1 0 0,0 0 1 0 0,1 1-1 0 0,-1-1 1 0 0,0 0-1 0 0,0 0 1 0 0,1 0-1 0 0,-1 1 1 0 0,1-1-1 0 0,-1 0 1 0 0,1 0-1 0 0,0 0 1 0 0,-1 0-1 0 0,1 0 1 0 0,0 0-1 0 0,0 0 1 0 0,0 0-1 0 0,0 0 1 0 0,-1 0-1 0 0,1-1 1 0 0,0 1-1 0 0,1 0 1 0 0,-1 0-1 0 0,0-1 1 0 0,0 1-1 0 0,0-1 1 0 0,0 1-1 0 0,0-1 1 0 0,1 0-1 0 0,-1 1 1 0 0,0-1-1 0 0,0 0 1 0 0,1 0-1 0 0,-1 0 1 0 0,0 0-1 0 0,0 0 1 0 0,1 0-1 0 0,-1 0 1 0 0,0 0-1 0 0,0 0 1 0 0,1-1-1 0 0,-1 1 1 0 0,0 0-1 0 0,0-1 1 0 0,0 1-1 0 0,0-1 1 0 0,0 0-1 0 0,1 1 1 0 0,-1-1-1 0 0,0 0 1 0 0,0 0-1 0 0,0 1 1 0 0,-1-1-1 0 0,1 0 1 0 0,0 0-1 0 0,0 0 1 0 0,0 0-1 0 0,-1 0 1 0 0,1-1 15 0 0,151-133-1564 0 0,-108 90 832 0 0,-22 24 815 0 0,-1-1-1 0 0,-1-1 0 0 0,-1-1 0 0 0,-2-1 1 0 0,0 0-1 0 0,2-7-82 0 0,-19 32 72 0 0,0 0 0 0 0,0 0-1 0 0,-1 0 1 0 0,1 0 0 0 0,0 1 0 0 0,-1-1 0 0 0,1 0 0 0 0,0 0-1 0 0,0 0 1 0 0,-1 0 0 0 0,1 0 0 0 0,0 0 0 0 0,-1 0 0 0 0,1 0-1 0 0,0 0 1 0 0,-1 0 0 0 0,1 0 0 0 0,0 0 0 0 0,-1-1-1 0 0,1 1 1 0 0,0 0 0 0 0,0 0 0 0 0,-1 0 0 0 0,1 0 0 0 0,0 0-1 0 0,-1-1 1 0 0,1 1 0 0 0,0 0 0 0 0,0 0 0 0 0,0 0 0 0 0,-1-1-1 0 0,1 1 1 0 0,0 0 0 0 0,0 0 0 0 0,0-1 0 0 0,-1 1 0 0 0,1 0-1 0 0,0-1 1 0 0,0 1 0 0 0,0 0 0 0 0,0 0 0 0 0,0-1 0 0 0,0 1-1 0 0,0 0 1 0 0,0-1 0 0 0,0 1 0 0 0,0 0 0 0 0,0-1-1 0 0,0 1 1 0 0,0 0 0 0 0,0-1 0 0 0,0 1-72 0 0,-27 18 511 0 0,-14 25 149 0 0,1 1-1 0 0,2 1 1 0 0,3 3-1 0 0,1 1 1 0 0,3 1-1 0 0,-10 23-659 0 0,13-2 1346 0 0,72-72-1120 0 0,95-112 208 0 0,-93 70-641 0 0,113-97-3092 0 0,-117 110-1882 0 0,-49 56 2421 0 0,-114 193 3254 0 0,59-114 3744 0 0,93-114-3188 0 0,68-96-1623 0 0,-91 95-12 0 0,7-8-991 0 0,-7 12-3712 0 0,-8 6 4449 0 0</inkml:trace>
  <inkml:trace contextRef="#ctx0" brushRef="#br0" timeOffset="24578.52">2106 1382 232 0 0,'0'0'1508'0'0,"0"0"-366"0"0,0 0-186 0 0,0 0 82 0 0,0 0 147 0 0,0 0 118 0 0,0 0 36 0 0,0 0-135 0 0,0 0-223 0 0,0 0-245 0 0,0 0-215 0 0,-2-2-183 0 0,1 2-318 0 0,0 0-1 0 0,0 0 1 0 0,1-1 0 0 0,-1 1 0 0 0,0 0 0 0 0,0 0 0 0 0,0 0-1 0 0,0 0 1 0 0,0 0 0 0 0,1 0 0 0 0,-1 0 0 0 0,0 1 0 0 0,0-1 0 0 0,0 0-1 0 0,0 0 1 0 0,1 1 0 0 0,-1-1 0 0 0,0 0 0 0 0,0 1 0 0 0,1-1 0 0 0,-1 1-1 0 0,0-1 1 0 0,1 1 0 0 0,-1-1 0 0 0,0 1 0 0 0,1 0 0 0 0,-1-1 0 0 0,1 1-1 0 0,-1-1 1 0 0,1 1 0 0 0,-1 0 0 0 0,1 0 0 0 0,-1-1 0 0 0,1 1-1 0 0,0 0 1 0 0,-1 0 0 0 0,1 0 0 0 0,0-1 0 0 0,0 1 0 0 0,0 0 0 0 0,0 0-1 0 0,0 0 1 0 0,0 0 0 0 0,0 0 0 0 0,0 0-20 0 0,-2 2 16 0 0,-160 405 751 0 0,101-275-728 0 0,51-112 228 0 0,16-32 829 0 0,284-558 319 0 0,-290 566-1421 0 0,1 0 0 0 0,0 0 0 0 0,0 0 0 0 0,0 0 0 0 0,0 0 0 0 0,1 0 1 0 0,-1 1-1 0 0,1-1 0 0 0,0 0 0 0 0,0 1 0 0 0,0-1 0 0 0,0 1 1 0 0,0 0-1 0 0,0 0 0 0 0,0 0 0 0 0,1 0 0 0 0,-1 0 0 0 0,1 0 0 0 0,0 1 1 0 0,-1-1-1 0 0,1 1 0 0 0,0 0 0 0 0,0-1 0 0 0,0 1 0 0 0,0 1 0 0 0,0-1 1 0 0,0 0-1 0 0,0 1 0 0 0,0 0 0 0 0,0-1 0 0 0,0 1 0 0 0,0 0 0 0 0,0 1 1 0 0,0-1-1 0 0,1 0 0 0 0,-1 1 0 0 0,0 0 0 0 0,0 0 0 0 0,0 0 0 0 0,-1 0 1 0 0,3 1 5 0 0,11 17 79 0 0,0 1 0 0 0,-2 0 0 0 0,0 1 0 0 0,-1 1 0 0 0,-2 0 0 0 0,0 1 0 0 0,-1 0 0 0 0,-1 1 0 0 0,-2-1 0 0 0,0 2 0 0 0,-1-1 0 0 0,-2 1 0 0 0,-1 0 0 0 0,1 14-79 0 0,-4-35 10 0 0,24 77 90 0 0,-29-74 3180 0 0,-41-14-3262 0 0,-147-66-83 0 0,140 48-556 0 0,-47-21-560 0 0,35 18-6337 0 0,63 27 2372 0 0,0 1-1573 0 0</inkml:trace>
  <inkml:trace contextRef="#ctx0" brushRef="#br0" timeOffset="26014.794">5339 262 0 0 0,'0'0'360'0'0,"0"0"540"0"0,0 0 247 0 0,0 0 33 0 0,0 0-110 0 0,0 0-180 0 0,0 0-174 0 0,0 0-106 0 0,-3-2-24 0 0,-15-10 1426 0 0,-3 41-1533 0 0,-29 78-314 0 0,-86 176-1087 0 0,121-239 324 0 0,36-48 477 0 0,-8-3 221 0 0,-1-1 0 0 0,0 0 0 0 0,0-1 0 0 0,-1 0 0 0 0,0 0 1 0 0,-1-2-1 0 0,0 1 0 0 0,0-1 0 0 0,-1-1-100 0 0,22-22 74 0 0,60-63 117 0 0,-5-3 0 0 0,37-60-191 0 0,-114 144 423 0 0,-17 15 444 0 0,-95 125-1298 0 0,77-89 722 0 0,1 2 0 0 0,2 1-1 0 0,1 1 1 0 0,2 0 0 0 0,2 2 0 0 0,0 5-291 0 0,17-45 31 0 0,0 0 0 0 0,1 0 1 0 0,-1 0-1 0 0,0 0 0 0 0,1 0 1 0 0,-1 0-1 0 0,0 0 1 0 0,1 0-1 0 0,0 0 0 0 0,-1 0 1 0 0,1 0-1 0 0,0 0 0 0 0,-1 1 1 0 0,1-1-1 0 0,0 0 0 0 0,0 0 1 0 0,0 0-1 0 0,0 0 1 0 0,0 1-1 0 0,0-1 0 0 0,0 0 1 0 0,1 0-1 0 0,-1 0 0 0 0,0 0 1 0 0,1 1-1 0 0,-1-1 0 0 0,0 0 1 0 0,1 0-1 0 0,0 0 1 0 0,-1 0-1 0 0,1 0 0 0 0,-1 0 1 0 0,1 0-1 0 0,0 0 0 0 0,0-1 1 0 0,0 1-1 0 0,0 0 0 0 0,-1 0 1 0 0,1-1-1 0 0,0 1 1 0 0,0 0-1 0 0,0-1 0 0 0,1 1 1 0 0,-1-1-1 0 0,0 1 0 0 0,0-1 1 0 0,0 0-1 0 0,0 1 0 0 0,0-1 1 0 0,0 0-1 0 0,1 0 0 0 0,-1 0 1 0 0,0 0-1 0 0,0 0 1 0 0,0 0-1 0 0,1 0 0 0 0,-1 0 1 0 0,0 0-1 0 0,0-1 0 0 0,1 1-31 0 0,7-2 165 0 0,0 0-1 0 0,-1-1 0 0 0,1 0 0 0 0,-1 0 0 0 0,0-1 0 0 0,0 0 1 0 0,0 0-1 0 0,0-1 0 0 0,-1 0 0 0 0,0 0 0 0 0,0-1 0 0 0,4-4-164 0 0,3 0 127 0 0,-5 2-110 0 0,1 0 1 0 0,-1-1 0 0 0,-1 1-1 0 0,1-2 1 0 0,-1 1 0 0 0,-1-1-1 0 0,0 0 1 0 0,0-1 0 0 0,3-9-18 0 0,-10 20-25 0 0,0-1 1 0 0,0 1 0 0 0,0-1 0 0 0,-1 1-1 0 0,1-1 1 0 0,0 1 0 0 0,-1 0-1 0 0,1-1 1 0 0,0 1 0 0 0,-1-1 0 0 0,1 1-1 0 0,0 0 1 0 0,-1-1 0 0 0,1 1 0 0 0,-1 0-1 0 0,1 0 1 0 0,-1-1 0 0 0,1 1 0 0 0,-1 0-1 0 0,1 0 1 0 0,-1 0 0 0 0,1 0 0 0 0,-1 0-1 0 0,1-1 1 0 0,-1 1 0 0 0,1 0 0 0 0,-1 0-1 0 0,1 0 1 0 0,-1 0 0 0 0,1 0 0 0 0,-1 0-1 0 0,1 1 1 0 0,-1-1 0 0 0,1 0-1 0 0,-1 0 1 0 0,1 0 0 0 0,0 0 0 0 0,-1 1-1 0 0,1-1 1 0 0,-1 0 0 0 0,1 0 0 0 0,-1 1-1 0 0,1-1 1 0 0,0 0 0 0 0,-1 1 0 0 0,1-1-1 0 0,-1 0 1 0 0,1 1 0 0 0,0-1 0 0 0,0 1-1 0 0,-1-1 1 0 0,1 1 0 0 0,0-1 0 0 0,0 0-1 0 0,-1 1 1 0 0,1-1 0 0 0,0 1 0 0 0,0-1-1 0 0,0 1 1 0 0,0-1 0 0 0,0 1-1 0 0,0-1 1 0 0,0 1 24 0 0,-12 12 16 0 0,1 0-1 0 0,0 1 0 0 0,1 0 1 0 0,1 1-1 0 0,0 0 1 0 0,1 0-1 0 0,0 1 0 0 0,2 0 1 0 0,0 0-1 0 0,0 1 1 0 0,0 6-16 0 0,5-22 10 0 0,1 0 1 0 0,-1 0-1 0 0,1 0 1 0 0,-1 0-1 0 0,1 0 1 0 0,0 0-1 0 0,-1 0 1 0 0,1 1-1 0 0,0-1 1 0 0,0 0-1 0 0,0 0 1 0 0,0 0-1 0 0,0 0 1 0 0,0 1-1 0 0,0-1 1 0 0,0 0-1 0 0,0 0 1 0 0,0 0-1 0 0,1 0 1 0 0,-1 1-1 0 0,0-1 1 0 0,1 0-1 0 0,-1 0 1 0 0,1 0-1 0 0,-1 0 1 0 0,1 0-1 0 0,0 0 1 0 0,-1 0-1 0 0,1 0 1 0 0,0 0-1 0 0,0-1 1 0 0,0 1-1 0 0,0 0 1 0 0,-1 0-1 0 0,1-1 1 0 0,0 1-1 0 0,0 0 1 0 0,0-1-1 0 0,0 1 1 0 0,1-1-1 0 0,-1 0 1 0 0,0 1-1 0 0,0-1 1 0 0,0 0-1 0 0,0 1 1 0 0,0-1-1 0 0,1 0 1 0 0,-1 0-1 0 0,0 0 1 0 0,0 0-1 0 0,0 0 1 0 0,0 0-1 0 0,1-1 1 0 0,-1 1-1 0 0,0 0 1 0 0,0-1-11 0 0,11-6-2994 0 0,-6-4-5049 0 0,-2 7 3279 0 0</inkml:trace>
  <inkml:trace contextRef="#ctx0" brushRef="#br0" timeOffset="26716.75">5335 1120 0 0 0,'0'0'1422'0'0,"0"0"433"0"0,0 0 196 0 0,0 0-93 0 0,0 0-287 0 0,0 0-342 0 0,0 0-265 0 0,0 0-170 0 0,0 0-101 0 0,0 0-76 0 0,0 3-55 0 0,-5 104 2508 0 0,52 229-1196 0 0,-46-274-2079 0 0,-1-62-66 0 0,0 0-88 0 0,0 0-125 0 0,0 0-214 0 0,0-23-7247 0 0,1-1 352 0 0,1 16 4788 0 0</inkml:trace>
  <inkml:trace contextRef="#ctx0" brushRef="#br0" timeOffset="27203.743">5249 1142 2256 0 0,'0'0'1275'0'0,"0"0"-153"0"0,0 0-15 0 0,0 0 191 0 0,0 0 187 0 0,0 0-26 0 0,0 0-140 0 0,0 0-199 0 0,0 0-211 0 0,0 0-113 0 0,0 0-100 0 0,0 0-92 0 0,0 0-48 0 0,35-20-42 0 0,110-62-20 0 0,-68 53 185 0 0,-62 28-514 0 0,-10-1-137 0 0,0 0-1 0 0,0 1 0 0 0,1 0 0 0 0,-1 0 0 0 0,0 0 0 0 0,1 0 0 0 0,-1 1 0 0 0,0 0 0 0 0,1 0 0 0 0,-1 1 0 0 0,0-1 1 0 0,1 1-1 0 0,-1 0 0 0 0,0 1 0 0 0,0-1 0 0 0,0 1 0 0 0,0 0 0 0 0,0 0 0 0 0,0 1 0 0 0,-1 0 0 0 0,1-1 0 0 0,-1 1 1 0 0,1 1-1 0 0,-1-1 0 0 0,0 1 0 0 0,-1-1 0 0 0,1 1 0 0 0,0 0 0 0 0,-1 1 0 0 0,0-1 0 0 0,0 1 0 0 0,0 0-27 0 0,-2 6 28 0 0,0 1 0 0 0,-1-1-1 0 0,0 1 1 0 0,-1-1 0 0 0,0 0-1 0 0,-1 1 1 0 0,0-1 0 0 0,-1 0-1 0 0,0 0 1 0 0,0 0 0 0 0,-1-1-1 0 0,-1 1 1 0 0,0-1 0 0 0,-1 0-1 0 0,1 0 1 0 0,-2 0 0 0 0,0-1 0 0 0,0 0-1 0 0,0-1 1 0 0,-1 1 0 0 0,0-1-1 0 0,-5 2-27 0 0,-26 39-7 0 0,-7 18-163 0 0,47-65 160 0 0,1 0 0 0 0,1 0 0 0 0,-1 0 0 0 0,0 0 0 0 0,0 0 0 0 0,1 0 0 0 0,-1-1 0 0 0,1 1 0 0 0,0-1 0 0 0,-1 0 0 0 0,1 0 0 0 0,0 0 0 0 0,0 0-1 0 0,-1 0 1 0 0,1 0 0 0 0,0-1 0 0 0,0 0 0 0 0,0 1 0 0 0,0-1 0 0 0,3 0 10 0 0,24 2 23 0 0,-20-3-21 0 0,0 1 0 0 0,0 0 0 0 0,-1 1 1 0 0,1 0-1 0 0,0 0 0 0 0,0 1 1 0 0,0 1-1 0 0,-1-1 0 0 0,1 2 0 0 0,-1-1 1 0 0,0 1-1 0 0,0 1 0 0 0,0 0 1 0 0,-1 0-1 0 0,1 0 0 0 0,-1 1 0 0 0,5 5-2 0 0,-12-8 36 0 0,1 0 0 0 0,0-1-1 0 0,-1 1 1 0 0,0 0 0 0 0,0 1-1 0 0,0-1 1 0 0,0 0-1 0 0,-1 0 1 0 0,1 0 0 0 0,-1 0-1 0 0,1 1 1 0 0,-1-1 0 0 0,0 0-1 0 0,-1 0 1 0 0,1 0-1 0 0,0 1 1 0 0,-1-1 0 0 0,0 0-1 0 0,0 0 1 0 0,0 0 0 0 0,0 0-1 0 0,0 0 1 0 0,0 0 0 0 0,-1 0-1 0 0,0 0 1 0 0,1-1-1 0 0,-1 1 1 0 0,0 0 0 0 0,-1 0-36 0 0,-68 68 529 0 0,62-62-552 0 0,-1 0-1 0 0,0 0 0 0 0,-1-1 0 0 0,0-1 0 0 0,0 0 0 0 0,-1 0 0 0 0,1-1 1 0 0,-1-1-1 0 0,-1 0 0 0 0,1-1 0 0 0,-1 0 0 0 0,0 0 0 0 0,0-2 0 0 0,0 1 1 0 0,0-2-1 0 0,0 0 0 0 0,0 0 0 0 0,-2-2 24 0 0,-11-7-2027 0 0,16 2-1270 0 0,5 3 86 0 0,-2-1-5680 0 0</inkml:trace>
  <inkml:trace contextRef="#ctx0" brushRef="#br0" timeOffset="28380.087">2092 2184 312 0 0,'0'0'1722'0'0,"0"0"-649"0"0,0 0-178 0 0,0 0 173 0 0,0 0 274 0 0,0 0 146 0 0,0 0-63 0 0,0 0-210 0 0,0 0-267 0 0,0 0-245 0 0,0 0-167 0 0,0 0-84 0 0,0 0-39 0 0,3 4 2711 0 0,8 268-1027 0 0,-2-148-1954 0 0,0 220 197 0 0,-19-278-631 0 0,10-66 129 0 0,7 3-5930 0 0,-3-10 1742 0 0,-2 3 871 0 0,1-3-1443 0 0</inkml:trace>
  <inkml:trace contextRef="#ctx0" brushRef="#br0" timeOffset="29111.751">4030 2011 0 0 0,'0'0'888'0'0,"0"0"484"0"0,0 0 251 0 0,0 0-22 0 0,0 0-201 0 0,0 0-261 0 0,0 0-236 0 0,0 0-140 0 0,0 0-91 0 0,0 0-20 0 0,0 0 0 0 0,11 4 1245 0 0,-1 93 3257 0 0,-7 53-3900 0 0,-3-124-976 0 0,-9 357 564 0 0,9-182-733 0 0,16-127-115 0 0,-14-71-19 0 0,-1 1 0 0 0,0-1 0 0 0,0 1 0 0 0,0 0 0 0 0,0 0 0 0 0,-1-1 0 0 0,1 1 0 0 0,-1 0 0 0 0,0 0 0 0 0,0 0 0 0 0,-1-1 0 0 0,1 1 0 0 0,-1 0 0 0 0,1 0 0 0 0,-1-1 0 0 0,-1 1 0 0 0,0 3 25 0 0,-2 13-2124 0 0,21-14-9420 0 0,-14-6 4444 0 0</inkml:trace>
  <inkml:trace contextRef="#ctx0" brushRef="#br0" timeOffset="29778.794">5613 2133 0 0 0,'0'0'757'0'0,"0"0"68"0"0,0 0 240 0 0,0 0 316 0 0,0 0 276 0 0,0 0 110 0 0,0 0-84 0 0,0 0-125 0 0,0 0-163 0 0,0 0-143 0 0,0 0-69 0 0,0 0-81 0 0,-5-11 3335 0 0,1 55-3632 0 0,-7 269 1152 0 0,2-38-1528 0 0,9-271-486 0 0,-1 1-1 0 0,1-1 1 0 0,1 0 0 0 0,-1 0 0 0 0,0 1-1 0 0,1-1 1 0 0,0 0 0 0 0,0 0-1 0 0,0 0 1 0 0,1 0 0 0 0,-1 0 0 0 0,1 0-1 0 0,0-1 1 0 0,0 1 0 0 0,0 0-1 0 0,1-1 1 0 0,-1 1 0 0 0,1-1 0 0 0,0 0-1 0 0,0 0 1 0 0,1 1 57 0 0,5-5-4904 0 0,-2-5-3979 0 0,-5 2 620 0 0</inkml:trace>
  <inkml:trace contextRef="#ctx0" brushRef="#br0" timeOffset="30898.923">1475 2711 0 0 0,'0'0'635'0'0,"0"0"348"0"0,0 0 301 0 0,32-1 183 0 0,101-1 92 0 0,79-5 4704 0 0,-6 2-3167 0 0,526-3 1320 0 0,475-28-2394 0 0,-835 23-1648 0 0,504-37 653 0 0,-61-35-364 0 0,-428 74-494 0 0,-317 26-218 0 0,-67-14-2319 0 0,-10-2-7016 0 0,4 1-597 0 0</inkml:trace>
  <inkml:trace contextRef="#ctx0" brushRef="#br0" timeOffset="31286.996">6070 2309 5769 0 0,'0'0'1374'0'0,"0"0"-182"0"0,0 0 63 0 0,0 0 160 0 0,0 0 116 0 0,0 0-79 0 0,0 0-183 0 0,0 0-248 0 0,0 0-259 0 0,0 0-228 0 0,-37 13-202 0 0,-115 41-125 0 0,-130 69 240 0 0,248-106-364 0 0,-17 11-23 0 0,1 3 0 0 0,2 1 0 0 0,1 2 0 0 0,2 3 0 0 0,-34 36-60 0 0,-94 125-2941 0 0,151-167-237 0 0,10-11-1772 0 0,4-4-2924 0 0</inkml:trace>
  <inkml:trace contextRef="#ctx0" brushRef="#br0" timeOffset="31826.76">4266 2442 3745 0 0,'0'0'1341'0'0,"0"0"-108"0"0,0 0 112 0 0,0 0 170 0 0,0 0 80 0 0,0 0-104 0 0,0 0-237 0 0,0 0-309 0 0,0 0-322 0 0,0 0-236 0 0,0 0-182 0 0,0 0-87 0 0,-33 20-48 0 0,-103 65-34 0 0,-173 109-869 0 0,114-65-2664 0 0,32-21-6928 0 0,139-92 9277 0 0</inkml:trace>
  <inkml:trace contextRef="#ctx0" brushRef="#br0" timeOffset="32516.332">2349 2468 0 0 0,'0'0'515'0'0,"0"0"350"0"0,0 0 364 0 0,0 0 470 0 0,0 0 550 0 0,0 0 385 0 0,19-3-86 0 0,54-6-484 0 0,-128 46 1297 0 0,-155 92-1279 0 0,-88 92-3276 0 0,219-147-1612 0 0,34-20-6451 0 0,38-46 3268 0 0</inkml:trace>
  <inkml:trace contextRef="#ctx0" brushRef="#br0" timeOffset="38347.815">2975 3237 1760 0 0,'0'0'1658'0'0,"0"0"-736"0"0,0 0-321 0 0,0 0 7 0 0,0 0 143 0 0,0 0 143 0 0,0 0 38 0 0,0 0-107 0 0,0 0-197 0 0,0 0-218 0 0,0 0-174 0 0,-22 1-104 0 0,-69 2-43 0 0,53 12 4 0 0,34-9-78 0 0,-2 1-20 0 0,0-1 0 0 0,1 1 0 0 0,0 0 1 0 0,0 1-1 0 0,1-1 0 0 0,-1 1 0 0 0,2 0 0 0 0,-1 0 0 0 0,1 0 0 0 0,0 0 0 0 0,1 1 0 0 0,0-1 0 0 0,0 1 0 0 0,1-1 0 0 0,0 1 0 0 0,1 0 0 0 0,-1 0 0 0 0,2-1 1 0 0,-1 1-1 0 0,1 1 5 0 0,1-5 96 0 0,-1 0 1 0 0,1 0 0 0 0,0 0 0 0 0,0 0 0 0 0,1 0 0 0 0,-1 0 0 0 0,1 0 0 0 0,0-1 0 0 0,0 1 0 0 0,1-1-1 0 0,-1 0 1 0 0,1 0 0 0 0,0-1 0 0 0,0 1 0 0 0,0-1 0 0 0,1 1 0 0 0,-1-1 0 0 0,1-1 0 0 0,0 1 0 0 0,0-1-1 0 0,0 1 1 0 0,0-1 0 0 0,0-1 0 0 0,0 1 0 0 0,0-1 0 0 0,1 0 0 0 0,-1 0 0 0 0,0 0 0 0 0,1-1 0 0 0,-1 0-1 0 0,1 0 1 0 0,-1-1 0 0 0,1 1 0 0 0,-1-1 0 0 0,0 0 0 0 0,1 0 0 0 0,-1-1 0 0 0,0 0 0 0 0,0 0 0 0 0,0 0-1 0 0,4-2-96 0 0,9-12 299 0 0,0-1 0 0 0,-2 0 0 0 0,1-1 1 0 0,-2-1-1 0 0,-1 0 0 0 0,0-1 0 0 0,-1 0 0 0 0,-1-1 0 0 0,0-3-299 0 0,0 0-9 0 0,0-1 1 0 0,-1 0-1 0 0,-2-1 0 0 0,0 0 1 0 0,-2 0-1 0 0,-1-1 1 0 0,-1 0-1 0 0,-1 0 1 0 0,-1 0-1 0 0,-2 0 1 0 0,-1-1-1 0 0,-1-6 9 0 0,0 24-170 0 0,-1 0 0 0 0,0-1 0 0 0,-1 1 0 0 0,0 0 0 0 0,-1 1 0 0 0,0-1 0 0 0,0 0 0 0 0,-1 1 1 0 0,0 0-1 0 0,0 0 0 0 0,-2 1 170 0 0,5 4-129 0 0,0 1 0 0 0,0 0 0 0 0,-1 0 1 0 0,1 1-1 0 0,-1-1 0 0 0,0 0 1 0 0,0 1-1 0 0,0 0 0 0 0,0-1 0 0 0,0 1 1 0 0,0 1-1 0 0,-1-1 0 0 0,1 0 0 0 0,-1 1 1 0 0,1-1-1 0 0,-1 1 0 0 0,0 0 1 0 0,1 1-1 0 0,-1-1 0 0 0,0 1 0 0 0,0-1 1 0 0,0 1-1 0 0,1 0 0 0 0,-1 0 0 0 0,0 1 1 0 0,0-1-1 0 0,0 1 0 0 0,1 0 0 0 0,-1 0 1 0 0,0 0-1 0 0,1 0 129 0 0,-3 4-105 0 0,0-1 0 0 0,0 1 0 0 0,0 0 0 0 0,1 1-1 0 0,0-1 1 0 0,0 1 0 0 0,1 0 0 0 0,-1 0 0 0 0,1 1 0 0 0,1-1 0 0 0,-1 1-1 0 0,1 0 1 0 0,0 0 0 0 0,0 4 105 0 0,-4 3-111 0 0,1-1 203 0 0,0 0 0 0 0,1 1 0 0 0,1 0 0 0 0,0 1-1 0 0,0-1 1 0 0,2 1 0 0 0,0-1 0 0 0,0 1 0 0 0,2 0 0 0 0,0 0 0 0 0,0-1 0 0 0,1 1 0 0 0,1 0-1 0 0,1-1 1 0 0,0 1 0 0 0,0-1 0 0 0,2 0 0 0 0,0 0 0 0 0,0 0 0 0 0,8 12-92 0 0,1-8 246 0 0,0 0 0 0 0,1 0 0 0 0,2-2 0 0 0,-1 0 0 0 0,2 0 0 0 0,0-2 0 0 0,0 0 0 0 0,2-2 1 0 0,-1 0-1 0 0,2-1 0 0 0,-1 0 0 0 0,2-2 0 0 0,-1-1 0 0 0,1-1 0 0 0,0 0 0 0 0,1-2 0 0 0,-1 0 0 0 0,1-2 0 0 0,17 1-246 0 0,-15-3-2979 0 0,-16-2-3300 0 0,-7 1-550 0 0</inkml:trace>
  <inkml:trace contextRef="#ctx0" brushRef="#br0" timeOffset="39268.132">4591 3112 0 0 0,'0'0'1791'0'0,"0"0"-287"0"0,0 0-17 0 0,0 0 150 0 0,0 0 127 0 0,0 0-26 0 0,0 0-213 0 0,0 0-275 0 0,0 0-335 0 0,0 0-318 0 0,0 0-221 0 0,0 0-150 0 0,0 0-69 0 0,-11 7-30 0 0,-36 22-26 0 0,44-26-82 0 0,0-1 1 0 0,1 1-1 0 0,-1 0 0 0 0,0 0 0 0 0,1 0 0 0 0,-1 1 0 0 0,1-1 1 0 0,0 0-1 0 0,0 1 0 0 0,1 0 0 0 0,-1-1 0 0 0,1 1 1 0 0,-1 0-1 0 0,1 0 0 0 0,1 0 0 0 0,-2 4-19 0 0,1-4 20 0 0,-14 147 231 0 0,15-147-206 0 0,1-1 1 0 0,-1 0-1 0 0,1 0 1 0 0,-1 0-1 0 0,1 0 1 0 0,0 0 0 0 0,0 0-1 0 0,1 0 1 0 0,-1 0-1 0 0,0 0 1 0 0,1 0-1 0 0,0-1 1 0 0,0 1-1 0 0,0-1 1 0 0,0 1 0 0 0,0-1-1 0 0,0 0 1 0 0,0 0-1 0 0,1 0 1 0 0,-1 0-1 0 0,1 0 1 0 0,0 0-1 0 0,-1-1 1 0 0,1 1-1 0 0,0-1 1 0 0,0 0 0 0 0,0 0-1 0 0,0 0 1 0 0,0 0-1 0 0,0 0 1 0 0,0-1-1 0 0,4 1-45 0 0,5-4 234 0 0,0-1-1 0 0,0-1 0 0 0,-1 0 1 0 0,1 0-1 0 0,-1-1 0 0 0,0 0 0 0 0,-1-1 1 0 0,1-1-1 0 0,-1 1 0 0 0,-1-2 1 0 0,1 1-1 0 0,-2-1 0 0 0,1-1 0 0 0,-1 1 1 0 0,4-8-234 0 0,11-7 112 0 0,-2 0 0 0 0,-1-2 0 0 0,0 0 0 0 0,-2-2 0 0 0,-1 0 0 0 0,-2 0 0 0 0,0-2 0 0 0,-2 0 0 0 0,-1-1 0 0 0,-2 0 0 0 0,2-12-112 0 0,-10 31-42 0 0,-1 0 1 0 0,0 0-1 0 0,-1 0 1 0 0,0 0-1 0 0,-1 0 1 0 0,0 0-1 0 0,-1 0 0 0 0,0 0 1 0 0,-1 1-1 0 0,-4-12 42 0 0,6 18-80 0 0,-1 1-1 0 0,0-1 1 0 0,0 0 0 0 0,-1 1-1 0 0,0-1 1 0 0,0 1-1 0 0,0 0 1 0 0,0 0 0 0 0,0 0-1 0 0,-1 0 1 0 0,0 0 0 0 0,1 1-1 0 0,-1 0 1 0 0,-1 0-1 0 0,1 0 1 0 0,0 0 0 0 0,-1 1-1 0 0,0-1 1 0 0,1 1-1 0 0,-1 0 1 0 0,0 1 0 0 0,0-1-1 0 0,0 1 1 0 0,0 0 0 0 0,0 0-1 0 0,-1 0 81 0 0,-2 1-76 0 0,0 0 0 0 0,0 1 0 0 0,1 0-1 0 0,-1 0 1 0 0,0 0 0 0 0,1 1 0 0 0,-1 0 0 0 0,1 1 0 0 0,0 0-1 0 0,0 0 1 0 0,0 0 0 0 0,0 1 0 0 0,0 0 0 0 0,1 0 0 0 0,0 1-1 0 0,0 0 1 0 0,0 0 0 0 0,0 0 0 0 0,1 1 0 0 0,0 0 0 0 0,0 0-1 0 0,0 0 1 0 0,1 1 0 0 0,0-1 0 0 0,0 1 0 0 0,0 1 76 0 0,-1 2 32 0 0,1 0 1 0 0,0 1-1 0 0,0 0 0 0 0,1 0 1 0 0,1 0-1 0 0,-1 1 1 0 0,2-1-1 0 0,0 1 0 0 0,0-1 1 0 0,1 1-1 0 0,0-1 1 0 0,1 1-1 0 0,1-1 0 0 0,0 0 1 0 0,0 1-1 0 0,1-1 1 0 0,0 0-1 0 0,1 0 0 0 0,0-1 1 0 0,3 6-33 0 0,4 4 163 0 0,-1 0 0 0 0,2-1 0 0 0,1 0 0 0 0,0-1 1 0 0,1 0-1 0 0,1-1 0 0 0,1-1 0 0 0,0 0 0 0 0,19 13-163 0 0,142 78 991 0 0,-108-52-2361 0 0,-64-42-1719 0 0,-3-4-4891 0 0,1-2-164 0 0</inkml:trace>
</inkml:ink>
</file>

<file path=ppt/ink/ink3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47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415 801 0 0 0,'0'0'528'0'0,"0"0"384"0"0,0 0 235 0 0,0 0 91 0 0,0 0-82 0 0,0 0-197 0 0,0 0-227 0 0,0 0-233 0 0,0 0-182 0 0,-1 2-107 0 0,-2 9 154 0 0,0 0 0 0 0,1 1 0 0 0,1-1 0 0 0,0 0 0 0 0,0 0 0 0 0,1 1 0 0 0,1-1 0 0 0,-1 1 0 0 0,4 10-364 0 0,44 228 1074 0 0,-47-78-1666 0 0,-2-127-2968 0 0,1-1-3901 0 0,0-40 7026 0 0</inkml:trace>
  <inkml:trace contextRef="#ctx0" brushRef="#br0" timeOffset="657.274">864 812 0 0 0,'0'0'745'0'0,"0"0"632"0"0,0 0 108 0 0,0 0 22 0 0,0 0 24 0 0,0 0-101 0 0,0 0-170 0 0,0 0-163 0 0,0 0-153 0 0,0 0-116 0 0,0 0-103 0 0,-13 7 581 0 0,37 424 1639 0 0,-25-399-3058 0 0,0 12-756 0 0,4-17-4243 0 0,-2-24 2133 0 0,1-2-1855 0 0,-2-1 1561 0 0</inkml:trace>
  <inkml:trace contextRef="#ctx0" brushRef="#br0" timeOffset="1363.629">1 1176 2905 0 0,'0'0'2020'0'0,"0"0"-1096"0"0,0 0-346 0 0,0 0 99 0 0,0 0 275 0 0,0 0 217 0 0,0 0 55 0 0,0 0-60 0 0,0 0-149 0 0,0 0-137 0 0,0 0-102 0 0,22 0-53 0 0,156 0 1561 0 0,217-12 1905 0 0,-185-5-3468 0 0,170-38-721 0 0,-129 15-1800 0 0,-239 39 269 0 0,-10 1-3140 0 0,-1 0-4393 0 0,-3 0 3931 0 0</inkml:trace>
  <inkml:trace contextRef="#ctx0" brushRef="#br0" timeOffset="1757.283">1150 786 2649 0 0,'0'0'1165'0'0,"0"0"-466"0"0,0 0-236 0 0,0 0 105 0 0,0 0 119 0 0,0 0-7 0 0,0 0-111 0 0,0 0-178 0 0,0 0-162 0 0,0 0-134 0 0,-35 35-132 0 0,-109 111-139 0 0,47-43-791 0 0,-58 69-5925 0 0,138-153 6769 0 0</inkml:trace>
  <inkml:trace contextRef="#ctx0" brushRef="#br0" timeOffset="2307.513">621 908 128 0 0,'0'0'1126'0'0,"0"0"-104"0"0,0 0 25 0 0,0 0 159 0 0,0 0 84 0 0,0 0-85 0 0,0 0-222 0 0,0 0-251 0 0,0 0-224 0 0,0 0-162 0 0,-28 34-117 0 0,-88 108-110 0 0,34-54-183 0 0,-107 95-5224 0 0,135-131 963 0 0,39-36 4061 0 0,6-5 264 0 0</inkml:trace>
  <inkml:trace contextRef="#ctx0" brushRef="#br0" timeOffset="2797.937">651 204 8594 0 0,'0'0'2010'0'0,"0"0"-1225"0"0,0 0-457 0 0,0 0 86 0 0,0 0 286 0 0,0 0 255 0 0,0 0 128 0 0,0 0-42 0 0,0 0-190 0 0,0 0-211 0 0,0 0-199 0 0,3 33-151 0 0,8 103-103 0 0,-9 100-14 0 0,-11-151-1502 0 0,3-58-2070 0 0,-1 1-4152 0 0,5-20 1338 0 0</inkml:trace>
  <inkml:trace contextRef="#ctx0" brushRef="#br0" timeOffset="3282.114">494 212 7690 0 0,'0'0'911'0'0,"0"0"30"0"0,0 0 190 0 0,0 0 224 0 0,0 0 36 0 0,0 0-91 0 0,0 0-174 0 0,0 0-238 0 0,0 0-163 0 0,37-28-142 0 0,118-88-116 0 0,-69 69 80 0 0,-68 43-426 0 0,1-1-51 0 0,0 1-1 0 0,0 1 1 0 0,0 1-1 0 0,0 0 1 0 0,1 2-1 0 0,-1 0 1 0 0,6 2-70 0 0,-22-1-10 0 0,1 0 1 0 0,-1 0-1 0 0,1 1 1 0 0,-1 0-1 0 0,1 0 1 0 0,-1 0-1 0 0,0 0 1 0 0,0 0-1 0 0,0 1 1 0 0,0-1-1 0 0,-1 1 1 0 0,1 0-1 0 0,-1 0 1 0 0,1 0-1 0 0,-1 0 1 0 0,0 0-1 0 0,0 1 0 0 0,0-1 1 0 0,-1 0-1 0 0,1 1 1 0 0,-1 0-1 0 0,0-1 1 0 0,0 1-1 0 0,0 0 1 0 0,0-1-1 0 0,-1 1 1 0 0,0 0-1 0 0,1 0 1 0 0,-1 0-1 0 0,-1 0 1 0 0,1-1-1 0 0,0 1 1 0 0,-1 0-1 0 0,0 0 1 0 0,0-1-1 0 0,0 1 1 0 0,0 0-1 0 0,-1-1 1 0 0,1 1-1 0 0,-1-1 1 0 0,0 0-1 0 0,0 0 0 0 0,-1 1 10 0 0,-14 25-44 0 0,-2 0-1 0 0,-1-1 1 0 0,-1 0-1 0 0,-1-2 1 0 0,-2-1-1 0 0,0-1 0 0 0,-2-1 1 0 0,0-1-1 0 0,-2-1 1 0 0,-3 0 44 0 0,0 3-12 0 0,-6 14-113 0 0,80-23-298 0 0,235 37 2365 0 0,-239-44-1753 0 0,-24-6-143 0 0,-1 1 1 0 0,1 0-1 0 0,-1 1 1 0 0,0 0-1 0 0,0 1 0 0 0,0 1 1 0 0,0 0-1 0 0,-1 1 1 0 0,0 0-1 0 0,-1 1 1 0 0,7 5-47 0 0,-7 7-2835 0 0,-8-6-6318 0 0,-3-7 251 0 0</inkml:trace>
</inkml:ink>
</file>

<file path=ppt/ink/ink3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5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698 763 960 0 0,'0'0'759'0'0,"0"0"-214"0"0,0 0 66 0 0,0 0 277 0 0,0 0 163 0 0,0 0-21 0 0,0 0-211 0 0,0 0-306 0 0,0 0-205 0 0,0 0-81 0 0,0 0 17 0 0,0 6 48 0 0,13 293 2353 0 0,6-123-2547 0 0,-11-126-1328 0 0,-4-34-1698 0 0,0-1-3277 0 0,-4-14 5578 0 0</inkml:trace>
  <inkml:trace contextRef="#ctx0" brushRef="#br0" timeOffset="1616.393">243 781 0 0 0,'0'0'667'0'0,"0"0"73"0"0,0 0 165 0 0,0 0 176 0 0,0 0 78 0 0,0 0-99 0 0,0 0-244 0 0,0 0-264 0 0,0 0-226 0 0,0 0-184 0 0,0 0-96 0 0,0 0 4 0 0,2 2 54 0 0,3 11 208 0 0,-1 0 0 0 0,0 0 0 0 0,-1 0 0 0 0,0 0 0 0 0,-1 0 0 0 0,0 0 0 0 0,-1 1 0 0 0,-1 5-312 0 0,2 2 225 0 0,9 350 1060 0 0,-16-259-3934 0 0,35-105-6279 0 0,-26-7 8851 0 0</inkml:trace>
  <inkml:trace contextRef="#ctx0" brushRef="#br0" timeOffset="2106.001">92 1083 1840 0 0,'0'0'2308'0'0,"0"0"-933"0"0,0 0-138 0 0,0 0 166 0 0,0 0 136 0 0,0 0 17 0 0,0 0-117 0 0,36 0-154 0 0,115 0-177 0 0,-1-4 780 0 0,1-7 1 0 0,2-6-1889 0 0,-10 0 146 0 0,-105 13-986 0 0,145-12 970 0 0,-122 12-4656 0 0,1 3-5601 0 0,-56 1 6477 0 0</inkml:trace>
  <inkml:trace contextRef="#ctx0" brushRef="#br0" timeOffset="2483.474">897 840 3361 0 0,'0'0'965'0'0,"0"0"-247"0"0,0 0 30 0 0,0 0 120 0 0,0 0 54 0 0,0 0-80 0 0,0 0-203 0 0,0 0-169 0 0,0 0-128 0 0,0 0-82 0 0,0 0-35 0 0,0 0-53 0 0,0 0-48 0 0,-24 19-51 0 0,-73 61-18 0 0,-111 111-924 0 0,177-166 438 0 0,-39 35-1436 0 0,24-20-4263 0 0,38-32 4643 0 0</inkml:trace>
  <inkml:trace contextRef="#ctx0" brushRef="#br0" timeOffset="2921.909">335 936 1024 0 0,'0'0'1176'0'0,"0"0"-647"0"0,0 0-33 0 0,0 0 48 0 0,0 0 0 0 0,0 0-144 0 0,0 0-136 0 0,0 0-192 0 0,-208 195-160 0 0,186-166-176 0 0,-2-3-264 0 0,4 0-392 0 0,0 0-449 0 0,1-4-511 0 0,6-8 1880 0 0,4-3 0 0 0</inkml:trace>
  <inkml:trace contextRef="#ctx0" brushRef="#br0" timeOffset="3377.489">424 155 6945 0 0,'0'0'575'0'0,"0"0"-332"0"0,0 0 98 0 0,0 0 454 0 0,0 0 443 0 0,0 0 194 0 0,0 0-36 0 0,0 0-163 0 0,0 0-208 0 0,0 0-175 0 0,1 35-157 0 0,2 111-131 0 0,-1 129 1058 0 0,21-102-4070 0 0,-23-150-3845 0 0,0-12-1455 0 0,0-8 5297 0 0</inkml:trace>
  <inkml:trace contextRef="#ctx0" brushRef="#br0" timeOffset="3835.825">278 137 7746 0 0,'0'0'494'0'0,"0"0"-16"0"0,0 0 246 0 0,0 0 310 0 0,0 0 182 0 0,0 0-12 0 0,36-18-114 0 0,111-52-186 0 0,-32 34 556 0 0,-91 34-1210 0 0,4-1 23 0 0,-18 1-234 0 0,0 0 1 0 0,0 0 0 0 0,0 1 0 0 0,0 1-1 0 0,1 0 1 0 0,-1 0 0 0 0,0 1-1 0 0,1 0 1 0 0,-1 1 0 0 0,0 0 0 0 0,0 1-1 0 0,0 0 1 0 0,6 3-40 0 0,-13-4 6 0 0,0 0 0 0 0,-1 0-1 0 0,1 0 1 0 0,-1 0 0 0 0,0 1 0 0 0,0-1-1 0 0,0 1 1 0 0,0 0 0 0 0,0-1 0 0 0,0 1-1 0 0,-1 0 1 0 0,1 0 0 0 0,-1 0 0 0 0,0 0-1 0 0,0 1 1 0 0,0-1 0 0 0,0 0 0 0 0,-1 0-1 0 0,1 0 1 0 0,-1 1 0 0 0,0-1 0 0 0,0 0-1 0 0,0 1 1 0 0,0-1 0 0 0,-1 0 0 0 0,1 1-1 0 0,-1-1 1 0 0,0 0 0 0 0,0 0 0 0 0,0 0-1 0 0,0 0 1 0 0,0 0 0 0 0,-1 1-6 0 0,-60 95 450 0 0,17-52-556 0 0,-1-1-1 0 0,-3-3 1 0 0,-2-2 0 0 0,-39 24 106 0 0,89-64-9 0 0,-1-1 0 0 0,0 1-1 0 0,0-1 1 0 0,1 1 0 0 0,-1 0 0 0 0,0 0 0 0 0,1 0 0 0 0,-1 0 0 0 0,1 0 0 0 0,-1 0 0 0 0,1 1-1 0 0,0-1 1 0 0,-1 0 0 0 0,1 1 0 0 0,0-1 0 0 0,0 1 0 0 0,0-1 0 0 0,0 1 0 0 0,0-1 0 0 0,1 1 0 0 0,-1 0-1 0 0,0 0 1 0 0,1-1 0 0 0,-1 1 0 0 0,1 0 0 0 0,-1 0 0 0 0,1 0 0 0 0,0-1 0 0 0,0 1 0 0 0,0 0-1 0 0,0 0 1 0 0,0 0 0 0 0,0 0 0 0 0,1 0 0 0 0,-1-1 0 0 0,1 1 0 0 0,-1 0 0 0 0,1 0 0 0 0,-1-1-1 0 0,1 1 1 0 0,1 1 9 0 0,15 5 181 0 0,0 0-1 0 0,1-1 1 0 0,0-1-1 0 0,0-1 1 0 0,1-1-1 0 0,-1 0 1 0 0,6-1-181 0 0,14 4 258 0 0,23 4 88 0 0,-13-3-115 0 0,-1 2 0 0 0,0 2 1 0 0,-1 3-1 0 0,13 6-231 0 0,-19 3-773 0 0,-29-15-1831 0 0,-1 2-3321 0 0,-7-7-4796 0 0</inkml:trace>
</inkml:ink>
</file>

<file path=ppt/ink/ink3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01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 96 0 0 0,'0'0'265'0'0,"0"0"340"0"0,0 0 284 0 0,0 0 165 0 0,0 0-16 0 0,0 0-183 0 0,0 0-325 0 0,0 0-277 0 0,0 0-199 0 0,0 0-136 0 0,5 19 142 0 0,35 129 1265 0 0,-32-102-1109 0 0,4 36 897 0 0,-3 1 0 0 0,-3 82-1113 0 0,4 46 1776 0 0,25 91-67 0 0,-2-28-1242 0 0,21 39 619 0 0,-27-108-673 0 0,-10-136-270 0 0,1 35 352 0 0,-20-1 455 0 0,17-33 1004 0 0,-10 48-420 0 0,6 8 69 0 0,-7 42-626 0 0,-15 82-411 0 0,11-232-2675 0 0,0-14-2272 0 0,0-3-3627 0 0,0-1-455 0 0</inkml:trace>
  <inkml:trace contextRef="#ctx0" brushRef="#br0" timeOffset="1850.319">4205 1569 0 0 0,'0'0'515'0'0,"0"0"742"0"0,0 0 302 0 0,0 0 50 0 0,0 0-108 0 0,0 0-195 0 0,0 0-255 0 0,0 0-211 0 0,0 0-141 0 0,0 0-123 0 0,2 3 2131 0 0,3 355 3705 0 0,1-1-4889 0 0,7-30-400 0 0,-13-216-655 0 0,11-35-133 0 0,-11-75-348 0 0,0-1-1 0 0,0 0 4 0 0,0 0 0 0 0,0 0 17 0 0,0 0-11 0 0,0 0-5 0 0,0 0-14 0 0,0 0-21 0 0,0 0 37 0 0,0 0 5 0 0,0 0 2 0 0,0 0-16 0 0,0 0 4 0 0,0 0 4 0 0,0 0 20 0 0,0 0-19 0 0,0 0-17 0 0,0 0 12 0 0,6 28-73 0 0,-3-9 91 0 0,16 59-4 0 0,-16-69 171 0 0,-2-4-3654 0 0,0-11-5774 0 0,-1 2-1390 0 0</inkml:trace>
  <inkml:trace contextRef="#ctx0" brushRef="#br0" timeOffset="3622.652">7673 0 0 0 0,'0'0'359'0'0,"0"0"514"0"0,0 0 154 0 0,0 0-32 0 0,0 0-92 0 0,0 0-83 0 0,0 0-92 0 0,9 16-80 0 0,43 74 547 0 0,-49-80-788 0 0,0 1-1 0 0,-1-1 1 0 0,0 0 0 0 0,-1 1-1 0 0,0-1 1 0 0,0 1-1 0 0,-1-1 1 0 0,0 1-1 0 0,-1 0 1 0 0,-1-1-407 0 0,1 27 725 0 0,-17 213 1630 0 0,31 37-440 0 0,5-96-728 0 0,-16 365 1945 0 0,-6-409-2449 0 0,8 152 388 0 0,31-115-455 0 0,-1 45 449 0 0,-28-56-667 0 0,3-138-960 0 0,-3-31-5093 0 0,1-3-5575 0 0,-7-1 3916 0 0</inkml:trace>
  <inkml:trace contextRef="#ctx0" brushRef="#br0" timeOffset="4799.971">0 2371 4137 0 0,'0'0'969'0'0,"0"0"-463"0"0,0 0-327 0 0,0 0-81 0 0,0 0 93 0 0,0 0 209 0 0,0 0 224 0 0,0 0 175 0 0,0 0 71 0 0,0 0-60 0 0,0 0-107 0 0,0 0-116 0 0,29 3-90 0 0,93 11-10 0 0,5-2 1999 0 0,1-6-1 0 0,46-7-2485 0 0,-58 0 616 0 0,387-20 2071 0 0,71-6-897 0 0,111 2-1237 0 0,364 21 366 0 0,-326-3-5 0 0,-318-11-250 0 0,230-9 503 0 0,-375 21-695 0 0,87 16-472 0 0,416-20 632 0 0,-247-1-361 0 0,-161 10-253 0 0,41 12 17 0 0,43-7-220 0 0,-438-4 3 0 0,-1 0-155 0 0,0 0-175 0 0,0 0-273 0 0,0 0-369 0 0,0 0-643 0 0,0 0-1245 0 0,0 0-3006 0 0,0 0-5500 0 0</inkml:trace>
  <inkml:trace contextRef="#ctx0" brushRef="#br0" timeOffset="5101.36">8157 1705 19404 0 0,'0'0'479'0'0,"0"0"-196"0"0,0 0-158 0 0,0 0 10 0 0,0 0 74 0 0,0 0 80 0 0,-33 30 41 0 0,-104 100-42 0 0,37-17-91 0 0,40-45-727 0 0,-2-2 0 0 0,-4-4 0 0 0,-2-2 0 0 0,-3-3 0 0 0,-2-3 0 0 0,-22 8 530 0 0,-152 93-4555 0 0,22-14-3569 0 0,183-113 2708 0 0,29-20 4952 0 0</inkml:trace>
  <inkml:trace contextRef="#ctx0" brushRef="#br0" timeOffset="5786.635">4744 1955 6329 0 0,'0'0'2086'0'0,"0"0"-659"0"0,0 0-191 0 0,0 0 33 0 0,0 0 103 0 0,0 0 27 0 0,0 0-73 0 0,0 0-146 0 0,0 0-195 0 0,0 0-166 0 0,-35 17-149 0 0,-114 54-145 0 0,-37 41 469 0 0,-446 291-544 0 0,586-370-601 0 0,21-18-156 0 0,1 2 0 0 0,0 1-1 0 0,1 1 1 0 0,1 1 0 0 0,1 1 0 0 0,0 1 0 0 0,2 1 0 0 0,-5 7 307 0 0,9 2-3363 0 0,8-9-3503 0 0,6-12-2364 0 0</inkml:trace>
  <inkml:trace contextRef="#ctx0" brushRef="#br0" timeOffset="6422.754">1015 2128 6497 0 0,'0'0'1146'0'0,"0"0"-64"0"0,0 0 12 0 0,0 0 244 0 0,0 0 257 0 0,0 0 51 0 0,0 0-130 0 0,0 0-280 0 0,0 0-335 0 0,0 0-265 0 0,0 0-222 0 0,0 0-172 0 0,0 0-89 0 0,-32 14-35 0 0,-98 47-33 0 0,37 5 70 0 0,43-26-178 0 0,-34 29-1422 0 0,2 4 1 0 0,-37 45 1444 0 0,94-90-1202 0 0,-19 22-2025 0 0,15-15-1843 0 0,11-14-2373 0 0</inkml:trace>
  <inkml:trace contextRef="#ctx0" brushRef="#br0" timeOffset="7715.863">1212 3266 0 0 0,'0'0'669'0'0,"0"0"404"0"0,0 0 211 0 0,0 0 38 0 0,0 0 9 0 0,0 0-18 0 0,0 0-39 0 0,0 0-22 0 0,9 2-58 0 0,-5-1-1238 0 0,4 0 482 0 0,-1 1 0 0 0,1-1 0 0 0,-1 0 0 0 0,1 0 0 0 0,0-1 0 0 0,-1 0 0 0 0,1-1-1 0 0,0 0 1 0 0,-1 0 0 0 0,1 0 0 0 0,-1-1 0 0 0,5-2-438 0 0,37-21 946 0 0,-1-2-1 0 0,-1-2 1 0 0,-1-2 0 0 0,-2-3-1 0 0,14-14-945 0 0,-26 21 143 0 0,0-1-1 0 0,-2-1 1 0 0,-1-2-1 0 0,-2-1 1 0 0,-1-1-1 0 0,-1-1 1 0 0,-2-2-1 0 0,3-8-142 0 0,-21 34-2 0 0,-1 0 0 0 0,0-1 0 0 0,0 1 1 0 0,-1-1-1 0 0,0 0 0 0 0,-1 0 0 0 0,0 0 0 0 0,-1 0 0 0 0,0 0 0 0 0,0 0 0 0 0,-2 0 0 0 0,1 0 0 0 0,-2-8 2 0 0,1 15-90 0 0,-1 0 1 0 0,1 1-1 0 0,-1-1 1 0 0,0 0-1 0 0,1 1 1 0 0,-1 0-1 0 0,-1-1 0 0 0,1 1 1 0 0,-1 0-1 0 0,1 0 1 0 0,-1 0-1 0 0,0 1 0 0 0,0-1 1 0 0,0 0-1 0 0,0 1 1 0 0,0 0-1 0 0,-1 0 1 0 0,1 0-1 0 0,-1 0 0 0 0,1 1 1 0 0,-1-1-1 0 0,0 1 1 0 0,0 0-1 0 0,1 0 1 0 0,-1 0-1 0 0,0 0 0 0 0,0 1 1 0 0,0 0-1 0 0,0 0 1 0 0,0 0-1 0 0,0 0 0 0 0,0 1 1 0 0,0-1-1 0 0,0 1 1 0 0,0 0-1 0 0,1 0 1 0 0,-1 0-1 0 0,0 1 0 0 0,1-1 1 0 0,-1 1-1 0 0,1 0 1 0 0,-1 0-1 0 0,1 0 0 0 0,0 1 1 0 0,0-1-1 0 0,0 1 1 0 0,-1 0 89 0 0,-4 5 19 0 0,1 0 0 0 0,-1 1 0 0 0,1 0 0 0 0,1 0 0 0 0,0 0 0 0 0,0 1 0 0 0,1 0 0 0 0,0 0 0 0 0,1 0 0 0 0,0 1 0 0 0,1 0 0 0 0,0-1 0 0 0,0 1 0 0 0,1 0 0 0 0,1 0 0 0 0,0 1 0 0 0,0-1 0 0 0,1 0 0 0 0,0 0 0 0 0,1 1 0 0 0,1-1 0 0 0,0 0 0 0 0,0 0 0 0 0,1 0 0 0 0,0-1 0 0 0,1 1 0 0 0,0-1 1 0 0,1 0-1 0 0,0 0 0 0 0,5 7-19 0 0,14 19 365 0 0,0-1 1 0 0,3-1 0 0 0,1-1 0 0 0,23 20-366 0 0,-12-12 108 0 0,8-4-637 0 0,-34-36-3161 0 0,-3-4-5564 0 0,-8 2 3029 0 0</inkml:trace>
  <inkml:trace contextRef="#ctx0" brushRef="#br0" timeOffset="8025.235">2375 2518 10698 0 0,'0'0'1209'0'0,"0"0"-219"0"0,0 0-139 0 0,0 0 31 0 0,0 0 89 0 0,0 0 33 0 0,0 0-48 0 0,0 0-136 0 0,0 0-140 0 0,0 0-127 0 0,0 0-95 0 0,0 0-74 0 0,0 0-64 0 0,-11 36-37 0 0,-38 113-52 0 0,-20 9 133 0 0,-76 132-633 0 0,111-203-2997 0 0,30-68-1763 0 0,3 0-3892 0 0,1-18 4752 0 0</inkml:trace>
  <inkml:trace contextRef="#ctx0" brushRef="#br0" timeOffset="8398.128">2425 2953 5713 0 0,'0'0'3048'0'0,"0"0"-1512"0"0,0 0-605 0 0,0 0 50 0 0,0 0 230 0 0,0 0 140 0 0,0 0-36 0 0,0 0-177 0 0,0 0-278 0 0,0 0-235 0 0,0 0-139 0 0,0 0-67 0 0,30-12-38 0 0,96-39-14 0 0,4 8 592 0 0,-60 38-894 0 0,-76 36-178 0 0,-84 78-2 0 0,23-38 35 0 0,57-58 90 0 0,-39 64 49 0 0,48-75-53 0 0,0 0 0 0 0,0 0 0 0 0,1 1 0 0 0,-1-1 0 0 0,1 0 0 0 0,-1 0 0 0 0,1 1 0 0 0,0-1 0 0 0,0 0 0 0 0,0 1 0 0 0,0-1 0 0 0,1 0 0 0 0,-1 1 0 0 0,0-1 0 0 0,1 0-1 0 0,0 0 1 0 0,-1 0 0 0 0,1 0 0 0 0,0 1 0 0 0,0-1 0 0 0,0 0 0 0 0,1 0 0 0 0,-1-1 0 0 0,0 1 0 0 0,1 0 0 0 0,-1 0 0 0 0,1-1 0 0 0,0 1 0 0 0,-1 0 0 0 0,1-1 0 0 0,0 0 0 0 0,0 1 0 0 0,0-1 0 0 0,0 0 0 0 0,0 0 0 0 0,2 0-6 0 0,9 4-22 0 0,0 0 1 0 0,0-2-1 0 0,0 1 1 0 0,0-2-1 0 0,0 0 1 0 0,1 0 0 0 0,-1-1-1 0 0,1-1 1 0 0,-1 0-1 0 0,1-1 1 0 0,-1-1-1 0 0,1 0 1 0 0,0-1 21 0 0,26-4-3458 0 0,-2-2-3343 0 0,-26 6-4023 0 0</inkml:trace>
  <inkml:trace contextRef="#ctx0" brushRef="#br0" timeOffset="9254.738">5254 3085 2753 0 0,'0'0'1062'0'0,"0"0"-235"0"0,0 0-28 0 0,0 0 249 0 0,0 0 185 0 0,0 0-1 0 0,0 0-169 0 0,0 0-222 0 0,0 0-147 0 0,0 0-73 0 0,0 0-43 0 0,0 0-67 0 0,0 0-73 0 0,5 8 1245 0 0,8-10-1221 0 0,-1-1 0 0 0,0 0 0 0 0,1-1-1 0 0,-1 0 1 0 0,0 0 0 0 0,-1-2 0 0 0,1 1 0 0 0,-1-2-1 0 0,0 1 1 0 0,-1-2 0 0 0,2-1-462 0 0,-3 4 195 0 0,35-26 150 0 0,-2-1 0 0 0,-1-2 0 0 0,-2-1 0 0 0,-2-2 0 0 0,21-27-345 0 0,-49 53 12 0 0,0-1 0 0 0,0 0 0 0 0,-1 0 0 0 0,0 0 0 0 0,-1-1 0 0 0,-1-1 0 0 0,0 1 0 0 0,-1-1 0 0 0,0 0 0 0 0,-1 0-1 0 0,-1 0 1 0 0,0-1 0 0 0,-1 1 0 0 0,1-11-12 0 0,-16-57-417 0 0,11 78 299 0 0,1-1 0 0 0,-1 0 0 0 0,0 1 1 0 0,0 0-1 0 0,0-1 0 0 0,-1 1 1 0 0,0 0-1 0 0,0 0 0 0 0,0 1 0 0 0,0-1 1 0 0,0 1-1 0 0,-1-1 0 0 0,1 1 0 0 0,-1 0 1 0 0,0 0-1 0 0,0 1 0 0 0,0-1 0 0 0,-1 1 1 0 0,1 0-1 0 0,-1 0 0 0 0,1 0 0 0 0,-1 0 1 0 0,1 1-1 0 0,-1 0 0 0 0,0 0 0 0 0,0 0 1 0 0,1 1-1 0 0,-1 0 0 0 0,0 0 0 0 0,0 0 1 0 0,0 0-1 0 0,0 1 0 0 0,1-1 0 0 0,-1 1 1 0 0,0 1-1 0 0,1-1 0 0 0,-1 1 0 0 0,0 0 118 0 0,-5 6 21 0 0,1 1-1 0 0,0 0 1 0 0,1 0 0 0 0,0 1-1 0 0,0 0 1 0 0,1 1-1 0 0,1 0 1 0 0,0 0-1 0 0,0 0 1 0 0,1 1-1 0 0,0 0 1 0 0,1 0-1 0 0,1 0 1 0 0,0 0-1 0 0,0 0 1 0 0,1 1-1 0 0,1-1 1 0 0,0 1-1 0 0,1 0 1 0 0,0-1 0 0 0,1 1-1 0 0,0 0 1 0 0,2 5-21 0 0,-1-3 69 0 0,1 0 0 0 0,0 0 0 0 0,1 0 0 0 0,0-1 0 0 0,2 0 0 0 0,-1 0 0 0 0,2 0 1 0 0,0-1-1 0 0,0 0 0 0 0,1 0 0 0 0,1-1 0 0 0,0 0 0 0 0,1 0 0 0 0,0-1 1 0 0,1 0-1 0 0,0-1 0 0 0,1 0 0 0 0,0-1 0 0 0,0-1 0 0 0,1 1 0 0 0,0-2 1 0 0,0 0-1 0 0,1-1 0 0 0,0 0 0 0 0,14 4-69 0 0,40-4-703 0 0,-46-9-2377 0 0,-3-3-4230 0 0,-13 2-1456 0 0</inkml:trace>
  <inkml:trace contextRef="#ctx0" brushRef="#br0" timeOffset="9508.613">6291 2437 12235 0 0,'0'0'964'0'0,"0"0"81"0"0,0 0 173 0 0,0 0 128 0 0,0 0-50 0 0,0 0-175 0 0,0 0-262 0 0,-23 35-209 0 0,-68 112-186 0 0,35-38 48 0 0,1 12-440 0 0,-36 72-328 0 0,14-72-3569 0 0,68-107 1854 0 0,-5 4-6227 0 0,12-13 666 0 0</inkml:trace>
  <inkml:trace contextRef="#ctx0" brushRef="#br0" timeOffset="9938.719">6246 2876 10162 0 0,'0'0'2051'0'0,"0"0"-1048"0"0,0 0-493 0 0,0 0 44 0 0,0 0 188 0 0,0 0 102 0 0,0 0-50 0 0,0 0-169 0 0,0 0-173 0 0,0 0-106 0 0,0 0-30 0 0,0 0-23 0 0,0 0-1 0 0,33-11 9 0 0,99-34-24 0 0,-45 28 316 0 0,-84 16-567 0 0,-1 1-24 0 0,-1-1-1 0 0,0 1 0 0 0,1-1 1 0 0,-1 1-1 0 0,0-1 0 0 0,1 1 1 0 0,-1 0-1 0 0,1 0 0 0 0,-1 0 1 0 0,1 0-1 0 0,-1 0 0 0 0,0 0 1 0 0,1 0-1 0 0,-1 0 0 0 0,1 0 1 0 0,-1 1-1 0 0,1-1 0 0 0,-1 1 1 0 0,0-1-1 0 0,1 1 0 0 0,-1-1 1 0 0,0 1-1 0 0,0 0 1 0 0,1 0-1 0 0,-1-1 0 0 0,0 1 1 0 0,0 0-1 0 0,0 0 0 0 0,0 0 1 0 0,0 0-1 0 0,0 1 0 0 0,0-1 1 0 0,0 0-1 0 0,-1 0 0 0 0,1 1-1 0 0,-2 10 41 0 0,-1-1-1 0 0,0 1 1 0 0,-1-1-1 0 0,-1 0 1 0 0,1 0-1 0 0,-2-1 1 0 0,0 1-1 0 0,0-1 1 0 0,-1 0-1 0 0,-5 8-40 0 0,-21 42 141 0 0,24-40-91 0 0,5-15-16 0 0,0 0 0 0 0,1 1 0 0 0,-1-1 0 0 0,1 1 1 0 0,0 0-1 0 0,1 0 0 0 0,0 0 0 0 0,0 0 0 0 0,0 0 0 0 0,0 0 0 0 0,1 0 1 0 0,0 0-1 0 0,1 0 0 0 0,-1 1-34 0 0,3-4 43 0 0,0 0-1 0 0,0 1 1 0 0,0-1 0 0 0,1-1 0 0 0,-1 1-1 0 0,0 0 1 0 0,1-1 0 0 0,0 0-1 0 0,0 0 1 0 0,0 0 0 0 0,0 0 0 0 0,0-1-1 0 0,0 1 1 0 0,0-1 0 0 0,0 0-1 0 0,1 0 1 0 0,-1-1 0 0 0,0 1 0 0 0,1-1-1 0 0,-1 0 1 0 0,0 0 0 0 0,1 0 0 0 0,-1-1-1 0 0,0 0 1 0 0,1 0 0 0 0,-1 0-1 0 0,4-1-42 0 0,53-21-220 0 0,-23 0-2845 0 0,-31 18 1649 0 0,6-3-4929 0 0,-3 1-4984 0 0</inkml:trace>
</inkml:ink>
</file>

<file path=ppt/ink/ink3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7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22605 0 0,'0'0'224'0'0,"0"0"-248"0"0,0 0-280 0 0,0 0-408 0 0,0 0-521 0 0,0 0-359 0 0,0 0-376 0 0,0 0-385 0 0,0 0-479 0 0,0 0-1249 0 0,0 0-3649 0 0</inkml:trace>
</inkml:ink>
</file>

<file path=ppt/ink/ink3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9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0 299 10242 0 0,'0'0'3652'0'0,"0"0"-2579"0"0,0 0-855 0 0,0 0 23 0 0,0 0 150 0 0,0 0 69 0 0,0 0-57 0 0,0 0-77 0 0,0 0-78 0 0,0 0-61 0 0,0 0 9 0 0,0 0 13 0 0,13 31 20 0 0,40 96 33 0 0,-25-75 374 0 0,-28-50-506 0 0,1-1 1 0 0,0 1-1 0 0,0 0 0 0 0,0-1 0 0 0,0 1 0 0 0,0-1 0 0 0,1 1 0 0 0,-1-1 0 0 0,0 1 0 0 0,1-1 0 0 0,-1 0 0 0 0,1 0 1 0 0,0 0-1 0 0,-1 0 0 0 0,1 0 0 0 0,0 0 0 0 0,-1 0 0 0 0,1 0 0 0 0,0-1 0 0 0,0 1 0 0 0,0-1 0 0 0,0 1 0 0 0,0-1 1 0 0,-1 0-1 0 0,1 0 0 0 0,0 0 0 0 0,0 0 0 0 0,0 0 0 0 0,0 0 0 0 0,0 0 0 0 0,0 0 0 0 0,0-1 0 0 0,0 1 0 0 0,0-1 1 0 0,-1 0-1 0 0,1 1 0 0 0,0-1 0 0 0,0 0 0 0 0,-1 0 0 0 0,1 0 0 0 0,-1 0 0 0 0,1-1 0 0 0,-1 1 0 0 0,1 0 0 0 0,-1-1 1 0 0,0 1-1 0 0,1-1 0 0 0,-1 1 0 0 0,0-1 0 0 0,0 1 0 0 0,0-1 0 0 0,0 0 0 0 0,0 0-130 0 0,59-129 1830 0 0,-50 102-1829 0 0,1 2 0 0 0,2 0 0 0 0,1 0-1 0 0,1 1 1 0 0,1 1 0 0 0,15-18-1 0 0,-20 28-235 0 0,5-4-709 0 0,-5 9-2479 0 0,-6 9-3889 0 0,-4 2 3088 0 0,-1-1-6901 0 0</inkml:trace>
  <inkml:trace contextRef="#ctx0" brushRef="#br0" timeOffset="362.02">624 409 4433 0 0,'0'0'3709'0'0,"0"0"-1263"0"0,0 0-309 0 0,0 0-28 0 0,0 0-230 0 0,0 0-363 0 0,0 0-313 0 0,0 0-188 0 0,0 0-133 0 0,0 0-112 0 0,0 0-75 0 0,0 0-100 0 0,0 0-90 0 0,27-24-55 0 0,84-77-71 0 0,-70 45 227 0 0,-39 54-588 0 0,0-1 0 0 0,-1 1 1 0 0,0-1-1 0 0,1 0 0 0 0,-1 0 0 0 0,0 1 0 0 0,-1-1 0 0 0,1 0 0 0 0,0 0 0 0 0,-1 0 0 0 0,1 0 0 0 0,-1 0 0 0 0,0 0 0 0 0,0 0 0 0 0,0 0 0 0 0,-1 0 0 0 0,1 0 0 0 0,-1 0 0 0 0,1 0 0 0 0,-1 0 0 0 0,0 1 0 0 0,0-1 0 0 0,0 0 0 0 0,-1 0 0 0 0,1 1 0 0 0,-1-1 1 0 0,1 1-1 0 0,-1-1 0 0 0,0 1 0 0 0,0 0 0 0 0,0-1 0 0 0,0 1 0 0 0,0 0 0 0 0,-1 0 0 0 0,1 1 0 0 0,-3-2-18 0 0,-1 1-64 0 0,1 1 0 0 0,-1 0 0 0 0,0 1-1 0 0,1-1 1 0 0,-1 1 0 0 0,0 0 0 0 0,0 1 0 0 0,0-1 0 0 0,1 1 0 0 0,-1 0 0 0 0,0 1-1 0 0,1-1 1 0 0,-1 1 0 0 0,1 0 0 0 0,0 1 0 0 0,-1-1 0 0 0,1 1 0 0 0,0 0 0 0 0,1 0 0 0 0,-1 1-1 0 0,0-1 1 0 0,1 1 0 0 0,0 0 0 0 0,0 0 0 0 0,0 1 0 0 0,-2 3 64 0 0,-3 3-127 0 0,1-1-1 0 0,1 2 1 0 0,0-1 0 0 0,0 1-1 0 0,1 0 1 0 0,0 0 0 0 0,2 1-1 0 0,-1-1 1 0 0,1 1 0 0 0,1 0-1 0 0,0 1 1 0 0,1-1 0 0 0,1 0-1 0 0,0 1 1 0 0,0-1 0 0 0,2 2 127 0 0,-1-7-143 0 0,0-1 0 0 0,1 1 0 0 0,0-1 0 0 0,1 1 0 0 0,0-1 0 0 0,0 0-1 0 0,0 0 1 0 0,1 0 0 0 0,0 0 0 0 0,0 0 0 0 0,1-1 0 0 0,0 1 0 0 0,0-1 0 0 0,1 0 0 0 0,0 0 0 0 0,0 0 0 0 0,0-1 0 0 0,0 0 0 0 0,1 0 0 0 0,0 0 0 0 0,0-1 0 0 0,0 0 0 0 0,1 0-1 0 0,-1 0 1 0 0,1-1 0 0 0,0 0 0 0 0,0 0 0 0 0,7 1 143 0 0,1 1-1031 0 0,18 3-1378 0 0,-9-6-3093 0 0,-7-2-3825 0 0</inkml:trace>
  <inkml:trace contextRef="#ctx0" brushRef="#br0" timeOffset="771.105">1009 424 2369 0 0,'0'0'1579'0'0,"0"0"278"0"0,0 0 537 0 0,0 0 336 0 0,0 0-68 0 0,0 0-315 0 0,0 0-351 0 0,0 0-344 0 0,0 0-267 0 0,0 0-213 0 0,0 0-207 0 0,0 0-165 0 0,32-10-140 0 0,100-36-93 0 0,-69 8 124 0 0,-51 25-501 0 0,154-119 556 0 0,-104 62-769 0 0,-56 61-1076 0 0,-14 25 271 0 0,5-10 821 0 0,1 0 0 0 0,-1 0 0 0 0,1 0-1 0 0,0 0 1 0 0,1 0 0 0 0,-1 0 0 0 0,1 1 0 0 0,1-1 0 0 0,-1 0-1 0 0,1 1 1 0 0,0-1 0 0 0,1 1 0 0 0,-1-1 0 0 0,1 0 0 0 0,0 1-1 0 0,1-1 1 0 0,0 0 0 0 0,0 0 0 0 0,0 0 0 0 0,1 0 0 0 0,-1 0-1 0 0,1-1 1 0 0,1 1 0 0 0,-1-1 0 0 0,1 0 0 0 0,0 0 0 0 0,0 0 0 0 0,1 0-1 0 0,-1-1 1 0 0,2 1 7 0 0,2 0 122 0 0,0-1-1 0 0,0 0 1 0 0,1 0-1 0 0,-1-1 1 0 0,1 0-1 0 0,0-1 1 0 0,0 0 0 0 0,0 0-1 0 0,0-1 1 0 0,0 0-1 0 0,0 0 1 0 0,0-1-1 0 0,1 0 1 0 0,-1-1-1 0 0,0 0 1 0 0,0-1-1 0 0,0 0 1 0 0,0 0-1 0 0,0-1 1 0 0,-1 0 0 0 0,1 0-1 0 0,-1-1 1 0 0,0 0-1 0 0,0-1 1 0 0,0 1-1 0 0,0-2 1 0 0,-1 1-1 0 0,0-1 1 0 0,0 0-1 0 0,2-3-121 0 0,10-11-56 0 0,0 0 0 0 0,-1-1 0 0 0,-2 0 0 0 0,0-2 0 0 0,-1 0 0 0 0,9-20 56 0 0,16-38-7629 0 0,-31 65-3399 0 0</inkml:trace>
</inkml:ink>
</file>

<file path=ppt/ink/ink3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8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7 4153 0 0,'0'0'2864'0'0,"0"0"-1410"0"0,0 0-354 0 0,0 0 59 0 0,0 0 107 0 0,0 0 18 0 0,0 0-66 0 0,0 0-157 0 0,0 0-228 0 0,0 0-184 0 0,0 0-156 0 0,-16-2-129 0 0,-54-2-99 0 0,7 32 59 0 0,51-19-259 0 0,-16 11-19 0 0,0 1 1 0 0,2 2-1 0 0,0 1 0 0 0,2 1 1 0 0,0 1-1 0 0,2 1 1 0 0,1 1-1 0 0,1 1 0 0 0,2 1 1 0 0,1 0-1 0 0,1 1 0 0 0,1 1 1 0 0,2 1-1 0 0,2 0 0 0 0,0 0 1 0 0,3 1-1 0 0,-4 29-46 0 0,11-53-6 0 0,0 0 0 0 0,1 0 0 0 0,0 0 0 0 0,1 0-1 0 0,0 0 1 0 0,0 0 0 0 0,2-1 0 0 0,-1 1 0 0 0,1 0 0 0 0,0-1-1 0 0,1 0 1 0 0,0 0 0 0 0,0 0 0 0 0,1 0 0 0 0,0-1 0 0 0,1 1-1 0 0,0-1 1 0 0,0-1 0 0 0,1 1 0 0 0,0-1 0 0 0,0 0 0 0 0,1-1 0 0 0,-1 1-1 0 0,1-1 1 0 0,1-1 0 0 0,2 2 6 0 0,16 4 109 0 0,1 0-1 0 0,-1-2 1 0 0,2-1 0 0 0,-1-1-1 0 0,1-2 1 0 0,0 0 0 0 0,0-2-1 0 0,0-2 1 0 0,0 0 0 0 0,0-2-1 0 0,1-1 1 0 0,-1-2 0 0 0,-1 0-1 0 0,1-2 1 0 0,0-1 0 0 0,-1-2-1 0 0,-1 0 1 0 0,0-2 0 0 0,21-11-109 0 0,-39 19 80 0 0,0 0-1 0 0,0-1 1 0 0,-1 0 0 0 0,1-1 0 0 0,-1 1 0 0 0,0-1 0 0 0,0-1 0 0 0,0 0 0 0 0,-1 0 0 0 0,0 0 0 0 0,0-1 0 0 0,0 0 0 0 0,-1-1 0 0 0,0 1 0 0 0,-1-1 0 0 0,0 0 0 0 0,0-1 0 0 0,0 1 0 0 0,-1-1 0 0 0,-1 0 0 0 0,1 0 0 0 0,-2 0 0 0 0,1 0 0 0 0,-1 0 0 0 0,0-1 0 0 0,-1 1 0 0 0,0-1 0 0 0,-1-3-80 0 0,-1 7-12 0 0,0 0 1 0 0,-1 0 0 0 0,0 1-1 0 0,-1-1 1 0 0,1 0 0 0 0,-1 1-1 0 0,0 0 1 0 0,0 0 0 0 0,-1 0 0 0 0,1 0-1 0 0,-1 0 1 0 0,0 1 0 0 0,0-1-1 0 0,-1 1 1 0 0,1 0 0 0 0,-1 1-1 0 0,0-1 1 0 0,0 1 0 0 0,-1 0-1 0 0,1 0 1 0 0,0 0 0 0 0,-1 1-1 0 0,0 0 1 0 0,0 0 11 0 0,-12-4-72 0 0,0 1 0 0 0,0 0 0 0 0,0 2 1 0 0,-1 0-1 0 0,1 1 0 0 0,-1 1 0 0 0,-4 0 72 0 0,17 1-30 0 0,-1 0 0 0 0,1 0 1 0 0,-1 1-1 0 0,1 0 0 0 0,-1 0 0 0 0,1 0 1 0 0,0 1-1 0 0,0 0 0 0 0,0 0 0 0 0,0 1 0 0 0,0-1 1 0 0,0 1-1 0 0,0 1 0 0 0,1-1 0 0 0,0 1 1 0 0,0 0-1 0 0,0 0 0 0 0,0 0 0 0 0,0 1 1 0 0,1 0-1 0 0,0 0 0 0 0,-1 1 30 0 0,4-4-2 0 0,0-1-1 0 0,0 0 0 0 0,0 1 1 0 0,1-1-1 0 0,-1 1 1 0 0,1-1-1 0 0,-1 1 1 0 0,1-1-1 0 0,0 1 1 0 0,-1-1-1 0 0,1 1 1 0 0,0 0-1 0 0,0-1 1 0 0,0 1-1 0 0,0-1 0 0 0,0 1 1 0 0,0 0-1 0 0,1-1 1 0 0,-1 1-1 0 0,1-1 1 0 0,-1 1-1 0 0,1-1 1 0 0,-1 1-1 0 0,1-1 1 0 0,0 1-1 0 0,0-1 1 0 0,-1 0-1 0 0,1 1 0 0 0,0-1 1 0 0,0 0-1 0 0,0 0 1 0 0,1 0-1 0 0,-1 0 1 0 0,0 0-1 0 0,0 0 1 0 0,1 0-1 0 0,-1 0 1 0 0,0 0-1 0 0,1 0 1 0 0,-1-1-1 0 0,1 1 3 0 0,63 18 492 0 0,-20-16-270 0 0,-1-2-1 0 0,0-2 1 0 0,1-1-1 0 0,-1-3 1 0 0,0-1-1 0 0,-1-3 1 0 0,1-1 0 0 0,7-5-222 0 0,151-30 237 0 0,-198 43 161 0 0,1 2-3702 0 0,-4 6-6873 0 0,-1-2-960 0 0</inkml:trace>
  <inkml:trace contextRef="#ctx0" brushRef="#br0" timeOffset="252.307">1445 592 15739 0 0,'0'0'953'0'0,"0"0"-417"0"0,0 0-64 0 0,0 0 64 0 0,0 0 16 0 0,0 0-104 0 0,0 0-192 0 0,0 0-120 0 0,0 0-64 0 0,0 0-64 0 0,0 0-48 0 0,0 0-160 0 0,0 0-256 0 0,0 0-408 0 0,0 159-888 0 0,1-159-1609 0 0,-1 3-2384 0 0,2-3-1545 0 0</inkml:trace>
  <inkml:trace contextRef="#ctx0" brushRef="#br0" timeOffset="493.097">1301 106 16379 0 0,'0'0'969'0'0,"0"0"-25"0"0,0 0-224 0 0,0 0-232 0 0,0 0-176 0 0,0 0-192 0 0,0 0-232 0 0,0 0-304 0 0,0 0-96 0 0,0 0-72 0 0,0 0-200 0 0,0 0-425 0 0,0 0-1127 0 0,0 0-2353 0 0,13 52-4601 0 0</inkml:trace>
</inkml:ink>
</file>

<file path=ppt/ink/ink3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4.1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0 12067 0 0,'0'0'773'0'0,"0"0"-238"0"0,0 0 102 0 0,0 0 296 0 0,0 0 208 0 0,0 0 10 0 0,0 0-201 0 0,0 0-282 0 0,-10 35-266 0 0,-29 107-198 0 0,4-39-125 0 0,9-48-2197 0 0,17-36-5394 0 0,6-12-2398 0 0</inkml:trace>
</inkml:ink>
</file>

<file path=ppt/ink/ink3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2.8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0 772 0 0 0,'0'0'652'0'0,"0"0"686"0"0,0 0 279 0 0,0 0 5 0 0,32 1-94 0 0,97 0-90 0 0,-43-22 1060 0 0,110-94 1279 0 0,-145 81-3277 0 0,-9 5-308 0 0,-1-2 0 0 0,-2-2 1 0 0,-1-1-1 0 0,-2-1 0 0 0,-1-3 0 0 0,-2-1 0 0 0,19-29-192 0 0,-47 60-16 0 0,0 0-1 0 0,0-1 0 0 0,-1 0 0 0 0,0 0 0 0 0,0-1 0 0 0,-1 1 0 0 0,0-1 0 0 0,-1 1 0 0 0,0-1 0 0 0,0 0 0 0 0,-1 0 0 0 0,-1 0 0 0 0,1 0 17 0 0,-2 8-45 0 0,1 0 0 0 0,0 0 0 0 0,0 0-1 0 0,0 0 1 0 0,-1 0 0 0 0,1 1-1 0 0,-1-1 1 0 0,0 0 0 0 0,1 0 0 0 0,-1 1-1 0 0,0-1 1 0 0,0 1 0 0 0,0-1-1 0 0,0 0 1 0 0,0 1 0 0 0,0 0 0 0 0,-1-1-1 0 0,1 1 1 0 0,0 0 0 0 0,-1 0-1 0 0,1-1 1 0 0,-1 1 0 0 0,1 0-1 0 0,-1 0 1 0 0,0 1 0 0 0,1-1 0 0 0,-1 0-1 0 0,0 1 1 0 0,0-1 0 0 0,1 1-1 0 0,-1-1 1 0 0,0 1 0 0 0,0 0 0 0 0,0 0-1 0 0,0-1 1 0 0,1 1 0 0 0,-1 1-1 0 0,0-1 1 0 0,0 0 0 0 0,0 0 0 0 0,0 1-1 0 0,1-1 46 0 0,-74 30-1954 0 0,61-17 1935 0 0,0-1 1 0 0,1 1 0 0 0,0 1 0 0 0,2 1 0 0 0,-1-1 0 0 0,2 2-1 0 0,0 0 1 0 0,0 0 0 0 0,2 0 0 0 0,0 1 0 0 0,1 0-1 0 0,1 1 1 0 0,0 0 0 0 0,1 0 0 0 0,1 0 0 0 0,1 0 0 0 0,1 1-1 0 0,0 0 1 0 0,2 16 18 0 0,1-28 59 0 0,0 1 1 0 0,1 0-1 0 0,0-1 0 0 0,0 1 0 0 0,1-1 0 0 0,0 0 1 0 0,0 0-1 0 0,0 0 0 0 0,1 0 0 0 0,0 0 0 0 0,1-1 1 0 0,0 0-1 0 0,0 0 0 0 0,0 0 0 0 0,0 0 0 0 0,1-1 1 0 0,0 0-1 0 0,0 0 0 0 0,0 0 0 0 0,1-1 0 0 0,0 0 1 0 0,0-1-1 0 0,0 1 0 0 0,0-1 0 0 0,6 1-59 0 0,9 4 234 0 0,-1-2 1 0 0,2 0-1 0 0,-1-2 0 0 0,1 0 0 0 0,-1-2 1 0 0,1 0-1 0 0,0-2 0 0 0,7 0-234 0 0,-6-3 123 0 0,0 0 1 0 0,0-2-1 0 0,-1 0 0 0 0,1-2 0 0 0,-1-1 0 0 0,-1 0 1 0 0,1-2-1 0 0,-2 0 0 0 0,1-2 0 0 0,-1 0 0 0 0,-1-2 0 0 0,0 0 1 0 0,-1-1-1 0 0,-1-1 0 0 0,0 0 0 0 0,-1-2 0 0 0,-1 0 0 0 0,-1-1 1 0 0,0 0-1 0 0,-2-1 0 0 0,0-1 0 0 0,10-22-123 0 0,-20 36-58 0 0,0 0 0 0 0,0 0 0 0 0,0-1 1 0 0,-1 0-1 0 0,0 1 0 0 0,-1-1 0 0 0,0 0 0 0 0,0 0 0 0 0,0 0 0 0 0,-1 0 0 0 0,-1 1 0 0 0,0-8 58 0 0,-35 19-2132 0 0,28 2 2071 0 0,1 1 1 0 0,0 0-1 0 0,0 0 0 0 0,1 1 1 0 0,0-1-1 0 0,0 2 0 0 0,1-1 1 0 0,0 0-1 0 0,0 1 0 0 0,1 0 1 0 0,0 0-1 0 0,1 1 0 0 0,0-1 1 0 0,1 0-1 0 0,-1 1 1 0 0,2 0-1 0 0,-1 0 0 0 0,2-1 1 0 0,-1 1-1 0 0,1 0 0 0 0,1 5 61 0 0,2-9 65 0 0,0-1 0 0 0,0 0 0 0 0,0 0 0 0 0,1 0 0 0 0,-1 0-1 0 0,1 0 1 0 0,1-1 0 0 0,-1 0 0 0 0,1 1 0 0 0,-1-2 0 0 0,1 1 0 0 0,0-1 0 0 0,1 1-1 0 0,-1-1 1 0 0,0-1 0 0 0,1 1 0 0 0,0-1 0 0 0,-1 0 0 0 0,1 0 0 0 0,0-1 0 0 0,0 1-1 0 0,0-1 1 0 0,0-1 0 0 0,0 1 0 0 0,6-1-65 0 0,9 0 194 0 0,1 0 0 0 0,0-1 0 0 0,-1-1 1 0 0,1-2-1 0 0,-1 0 0 0 0,0-1 0 0 0,0-1 0 0 0,0-1 0 0 0,-1 0 1 0 0,0-2-1 0 0,0-1 0 0 0,-1 0 0 0 0,0-1 0 0 0,-1-1 0 0 0,-1-1 0 0 0,0 0 1 0 0,0-2-1 0 0,-1 0 0 0 0,-1 0 0 0 0,-1-1 0 0 0,0-1 0 0 0,-1-1 1 0 0,-1 0-1 0 0,-1 0 0 0 0,0-1 0 0 0,-1-1 0 0 0,-2 0 0 0 0,0 0 1 0 0,3-10-195 0 0,-8 17-18 0 0,1 1-66 0 0,0 0 1 0 0,-1 0-1 0 0,0 0 1 0 0,-1-1 0 0 0,-1 1-1 0 0,0-1 1 0 0,0 0-1 0 0,-1 1 1 0 0,-1-1-1 0 0,-1-2 84 0 0,2 13-49 0 0,-1 0-1 0 0,0 1 1 0 0,1-1-1 0 0,-1 0 0 0 0,0 0 1 0 0,0 1-1 0 0,0-1 1 0 0,0 1-1 0 0,0-1 0 0 0,-1 1 1 0 0,1-1-1 0 0,0 1 1 0 0,-1 0-1 0 0,1 0 1 0 0,-1-1-1 0 0,1 1 0 0 0,-1 0 1 0 0,1 0-1 0 0,-1 1 1 0 0,0-1-1 0 0,0 0 0 0 0,1 0 1 0 0,-1 1-1 0 0,0-1 1 0 0,0 1-1 0 0,0 0 0 0 0,0 0 1 0 0,0-1-1 0 0,0 1 1 0 0,1 0-1 0 0,-1 1 1 0 0,0-1-1 0 0,0 0 0 0 0,0 0 1 0 0,0 1-1 0 0,0-1 1 0 0,1 1-1 0 0,-1 0 0 0 0,0-1 1 0 0,0 1-1 0 0,1 0 1 0 0,-1 0-1 0 0,0 0 1 0 0,1 0-1 0 0,-1 0 0 0 0,1 1 1 0 0,0-1-1 0 0,-1 0 1 0 0,1 1-1 0 0,0-1 0 0 0,0 1 1 0 0,0-1-1 0 0,0 1 1 0 0,0 0-1 0 0,0 0 50 0 0,-12 18 82 0 0,1 0-1 0 0,1 1 0 0 0,1 1 1 0 0,1 0-1 0 0,1 0 1 0 0,1 1-1 0 0,1 0 1 0 0,1 0-1 0 0,1 1 0 0 0,1-1 1 0 0,1 1-1 0 0,1 0 1 0 0,2 0-1 0 0,0-1 1 0 0,1 5-82 0 0,0-9-84 0 0,0 1 1 0 0,2-1 0 0 0,0 0 0 0 0,1-1 0 0 0,0 1-1 0 0,2-1 1 0 0,0 0 0 0 0,1 0 0 0 0,1-1-1 0 0,0 0 1 0 0,2-1 0 0 0,0 0 0 0 0,0 0 0 0 0,2-1-1 0 0,5 5 84 0 0,-5-11-2629 0 0,-1-7-5827 0 0,-10-2 2039 0 0</inkml:trace>
  <inkml:trace contextRef="#ctx0" brushRef="#br0" timeOffset="262.742">2252 356 12555 0 0,'0'0'1815'0'0,"0"0"-882"0"0,0 0-222 0 0,0 0 187 0 0,0 0 142 0 0,0 0-59 0 0,0 0-208 0 0,0 0-252 0 0,0 0-228 0 0,-10 33-129 0 0,-31 104-65 0 0,27-45 13 0 0,27 15-1375 0 0,-13-82-3093 0 0,0-14-2866 0 0,0-7-832 0 0</inkml:trace>
  <inkml:trace contextRef="#ctx0" brushRef="#br0" timeOffset="510.74">1900 393 10322 0 0,'0'0'1060'0'0,"0"0"-430"0"0,0 0-63 0 0,0 0 200 0 0,0 0 213 0 0,0 0 108 0 0,0 0-18 0 0,0 0-82 0 0,0 0-84 0 0,0 0-120 0 0,0 0-149 0 0,32-7-122 0 0,102-20-134 0 0,-20 16 208 0 0,64 18-643 0 0,-104 16-5853 0 0,-70-22 4762 0 0,0 1-528 0 0,-1 0-3553 0 0,-1 1-2031 0 0</inkml:trace>
  <inkml:trace contextRef="#ctx0" brushRef="#br0" timeOffset="776.809">1998 758 7602 0 0,'0'0'3299'0'0,"0"0"-2227"0"0,0 0-470 0 0,0 0 366 0 0,0 0 322 0 0,0 0 48 0 0,0 0-164 0 0,0 0-239 0 0,0 0-210 0 0,0 0-148 0 0,0 0-132 0 0,0 0-104 0 0,33-2-81 0 0,108-7-84 0 0,87-21-2241 0 0,-182 23-2644 0 0,-33 4 1161 0 0,4 2-6934 0 0</inkml:trace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44.4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1 212 1864 0 0,'0'0'1241'0'0,"0"0"-422"0"0,0 0-99 0 0,0 0 133 0 0,0 0 174 0 0,0 0 99 0 0,0 0-45 0 0,0 0-161 0 0,0 0-178 0 0,0 0-161 0 0,0 0-157 0 0,1-5-125 0 0,9-2 380 0 0,-8 46 211 0 0,-2-36-870 0 0,1 101 557 0 0,-10 189-382 0 0,58-505 3633 0 0,-7 38-3538 0 0,-36 146-208 0 0,0 0 0 0 0,2 1 0 0 0,0 0 0 0 0,2 0-1 0 0,1 1 1 0 0,2 1 0 0 0,4-8-82 0 0,-15 30-12 0 0,-1 1 0 0 0,1 0-1 0 0,-1 0 1 0 0,1 0-1 0 0,0 0 1 0 0,0 0-1 0 0,0 0 1 0 0,0 1 0 0 0,0-1-1 0 0,0 1 1 0 0,0-1-1 0 0,0 1 1 0 0,1 0 0 0 0,-1-1-1 0 0,1 1 1 0 0,-1 1-1 0 0,1-1 1 0 0,-1 0 0 0 0,1 0-1 0 0,-1 1 1 0 0,1 0-1 0 0,0-1 1 0 0,-1 1-1 0 0,1 0 1 0 0,-1 0 0 0 0,1 1-1 0 0,0-1 1 0 0,-1 0-1 0 0,1 1 1 0 0,-1 0 0 0 0,1 0-1 0 0,-1-1 1 0 0,1 1-1 0 0,-1 1 1 0 0,1-1 0 0 0,-1 0-1 0 0,0 0 1 0 0,0 1-1 0 0,0 0 1 0 0,0-1-1 0 0,0 1 1 0 0,0 0 0 0 0,0 0-1 0 0,0 0 1 0 0,-1 0-1 0 0,1 0 1 0 0,-1 0 0 0 0,1 1-1 0 0,-1-1 13 0 0,84 112-1332 0 0,-74-102-2101 0 0,-4-8-4172 0 0,-7-4 1834 0 0</inkml:trace>
  <inkml:trace contextRef="#ctx0" brushRef="#br0" timeOffset="701.391">501 348 928 0 0,'0'0'1368'0'0,"0"0"-299"0"0,0 0-90 0 0,0 0 133 0 0,0 0 104 0 0,0 0-64 0 0,0 0-113 0 0,0 0-145 0 0,0 0-141 0 0,0 0-167 0 0,0 0-194 0 0,0 0-163 0 0,0 0-110 0 0,-6 2-14 0 0,2 0-78 0 0,-1 0 1 0 0,1 0-1 0 0,0 0 0 0 0,0 0 0 0 0,0 1 0 0 0,0 0 1 0 0,0 0-1 0 0,1 0 0 0 0,-1 0 0 0 0,1 0 0 0 0,0 1 1 0 0,0-1-1 0 0,0 1 0 0 0,1 0 0 0 0,-2 2-27 0 0,-5 9 2 0 0,0 1-1 0 0,2-1 0 0 0,0 1 0 0 0,0 1 0 0 0,2-1 1 0 0,0 1-1 0 0,1 0 0 0 0,0 0 0 0 0,2 1 1 0 0,0-1-1 0 0,1 1 0 0 0,0-1 0 0 0,2 7-1 0 0,1-18 60 0 0,0-1 0 0 0,0 0 0 0 0,0 0 0 0 0,0 0-1 0 0,1 0 1 0 0,0 0 0 0 0,0-1 0 0 0,0 1 0 0 0,1-1 0 0 0,0 0-1 0 0,-1 0 1 0 0,2 0 0 0 0,-1 0 0 0 0,0-1 0 0 0,1 1-1 0 0,-1-1 1 0 0,1 0 0 0 0,0-1 0 0 0,0 1 0 0 0,0-1 0 0 0,0 0-1 0 0,0 0 1 0 0,1-1 0 0 0,-1 1 0 0 0,1-1 0 0 0,-1-1 0 0 0,1 1-1 0 0,-1-1 1 0 0,1 0 0 0 0,-1 0 0 0 0,1 0 0 0 0,0-1-1 0 0,-1 0 1 0 0,0 0 0 0 0,1 0 0 0 0,-1-1 0 0 0,0 1 0 0 0,1-1-1 0 0,-1-1 1 0 0,0 1 0 0 0,0-1 0 0 0,0 0-60 0 0,13-6 258 0 0,-15 9-191 0 0,-1-1-1 0 0,0 0 0 0 0,1 0 1 0 0,-1 1-1 0 0,0-1 1 0 0,0-1-1 0 0,1 1 0 0 0,-1 0 1 0 0,0-1-1 0 0,0 1 1 0 0,0-1-1 0 0,-1 1 1 0 0,1-1-1 0 0,0 0 0 0 0,0 0 1 0 0,-1 0-1 0 0,1 0 1 0 0,-1 0-1 0 0,0 0 0 0 0,0 0 1 0 0,0 0-1 0 0,0-1 1 0 0,0 1-1 0 0,0 0 0 0 0,0-1 1 0 0,-1 1-1 0 0,1-1 1 0 0,-1-1-67 0 0,0 0-141 0 0,0-1-1 0 0,0 1 1 0 0,0 0 0 0 0,-1-1 0 0 0,0 1 0 0 0,0 0 0 0 0,0-1 0 0 0,0 1 0 0 0,-1 0 0 0 0,0 0 0 0 0,0 0-1 0 0,0 0 1 0 0,0 0 0 0 0,0 0 0 0 0,-1 1 0 0 0,0-1 0 0 0,0 1 0 0 0,0 0 0 0 0,0-1 0 0 0,0 2 0 0 0,0-1-1 0 0,-1 0 1 0 0,0 1 0 0 0,1-1 0 0 0,-2 1 141 0 0,4 1-135 0 0,-21-9-1579 0 0,10 6 1516 0 0,11 4 247 0 0,1 0-61 0 0,0 0-80 0 0,0 0-18 0 0,24 0 1366 0 0,128 0 2391 0 0,-101 0-7142 0 0,-1 0-6999 0 0,-45 0 8324 0 0</inkml:trace>
  <inkml:trace contextRef="#ctx0" brushRef="#br0" timeOffset="960.673">975 410 2216 0 0,'0'0'2156'0'0,"0"0"-783"0"0,0 0-253 0 0,0 0 122 0 0,0 0 82 0 0,0 0-97 0 0,0 0-233 0 0,0 0-303 0 0,0 0-261 0 0,0 0-182 0 0,0 0-130 0 0,-25 33-94 0 0,-74 100-54 0 0,29-41-236 0 0,29-39-127 0 0,5-5-1977 0 0,15-16-3352 0 0,18-26 3028 0 0,1-1 1006 0 0</inkml:trace>
  <inkml:trace contextRef="#ctx0" brushRef="#br0" timeOffset="1481.109">1037 605 776 0 0,'0'0'910'0'0,"0"0"-5"0"0,0 0 197 0 0,0 0 263 0 0,0 0 110 0 0,0 0-62 0 0,0 0-193 0 0,0 0-281 0 0,0 0-250 0 0,-15 32-195 0 0,-45 100-158 0 0,25-27 105 0 0,9 49-119 0 0,18-113-190 0 0,7-37 2858 0 0,3-21-2674 0 0,0 0 1 0 0,2 0 0 0 0,0 0-1 0 0,1 0 1 0 0,0 1 0 0 0,2 0-1 0 0,0 0 1 0 0,6-11-317 0 0,-8 18 114 0 0,12-21-26 0 0,1 1 1 0 0,2 0-1 0 0,1 1 1 0 0,1 2-1 0 0,1 0 1 0 0,1 1-1 0 0,1 2 1 0 0,2 0-1 0 0,0 2 1 0 0,1 1-1 0 0,5-2-88 0 0,-29 19-11 0 0,0 0-7 0 0,1-1 0 0 0,-1 1-1 0 0,1 0 1 0 0,-1 0 0 0 0,1 0-1 0 0,0 1 1 0 0,0 0 0 0 0,0 0 0 0 0,1 0-1 0 0,-1 0 1 0 0,0 1 0 0 0,1 0-1 0 0,-1 0 1 0 0,1 0 0 0 0,-1 1-1 0 0,2 0 19 0 0,10 55-385 0 0,-18-45 409 0 0,0 1-1 0 0,0-1 1 0 0,-1 0 0 0 0,0 0-1 0 0,-1 0 1 0 0,0 0 0 0 0,-1 0-1 0 0,0 0 1 0 0,-1-1 0 0 0,0 0-1 0 0,0 0 1 0 0,-1 0 0 0 0,0-1 0 0 0,0 1-1 0 0,-1-1 1 0 0,0-1 0 0 0,0 0-1 0 0,-1 0 1 0 0,0 0 0 0 0,-1-1-1 0 0,-2 2-23 0 0,8-7-66 0 0,0 1-1 0 0,-1-1 1 0 0,1 1-1 0 0,-1-1 1 0 0,1 0-1 0 0,-1-1 1 0 0,0 1-1 0 0,1 0 1 0 0,-1-1-1 0 0,0 0 1 0 0,1 0-1 0 0,-1 0 1 0 0,0-1-1 0 0,1 1 1 0 0,-1-1-1 0 0,0 0 1 0 0,1 0-1 0 0,-1 0 1 0 0,1 0-1 0 0,-1 0 1 0 0,1-1-1 0 0,0 0 1 0 0,-1 0-1 0 0,1 0 1 0 0,0 0-1 0 0,0 0 1 0 0,1 0-1 0 0,-1-1 1 0 0,-2-2 66 0 0,-18-25-3928 0 0,9-4-3678 0 0,12 25 2131 0 0</inkml:trace>
  <inkml:trace contextRef="#ctx0" brushRef="#br0" timeOffset="3130.403">1867 97 0 0 0,'0'0'1204'0'0,"0"0"658"0"0,0 0 532 0 0,0 0 66 0 0,0 0-240 0 0,0 0-420 0 0,0 0-361 0 0,0 0-218 0 0,0 0-163 0 0,0 0-155 0 0,0 0-155 0 0,0 0-136 0 0,-13 13-112 0 0,-71 63 255 0 0,19 27-9 0 0,-65 104-2051 0 0,64-143-3352 0 0,14-33-5841 0 0,43-28 7036 0 0</inkml:trace>
  <inkml:trace contextRef="#ctx0" brushRef="#br0" timeOffset="3396.723">1462 35 5217 0 0,'0'0'1490'0'0,"0"0"-267"0"0,0 0-271 0 0,0 0-165 0 0,0 0-102 0 0,0 0 30 0 0,0 0 101 0 0,0 0 103 0 0,0 0 39 0 0,0 0-89 0 0,0 0-146 0 0,0 0-108 0 0,9 21-63 0 0,26 66-32 0 0,16-1 764 0 0,75 58-70 0 0,-37-67-1237 0 0,-47-51-3327 0 0,-25-22-4322 0 0,-12-4-822 0 0</inkml:trace>
  <inkml:trace contextRef="#ctx0" brushRef="#br0" timeOffset="3916.855">2363 156 7009 0 0,'0'0'2292'0'0,"0"0"-557"0"0,0 0-204 0 0,0 0 34 0 0,0 0-116 0 0,0 0-260 0 0,0 0-278 0 0,0 0-204 0 0,0 0-116 0 0,0 0-98 0 0,0 0-79 0 0,0 0-84 0 0,0 0-72 0 0,-29 5-65 0 0,-88 17-53 0 0,53 7 11 0 0,53-23-187 0 0,0 1 1 0 0,1 1-1 0 0,-1 0 1 0 0,2 0 0 0 0,-1 1-1 0 0,1 0 1 0 0,1 1-1 0 0,0 0 1 0 0,0 1-1 0 0,1-1 1 0 0,0 1-1 0 0,1 1 1 0 0,0-1-1 0 0,0 1 1 0 0,2 0-1 0 0,-1 0 1 0 0,1 2 35 0 0,3-10-25 0 0,0-1 0 0 0,0 1 0 0 0,0 0 0 0 0,0-1-1 0 0,0 1 1 0 0,1 0 0 0 0,0 0 0 0 0,0 0 0 0 0,0-1 0 0 0,0 1 0 0 0,0 0 0 0 0,1 0-1 0 0,0 0 1 0 0,0-1 0 0 0,0 1 0 0 0,0 0 0 0 0,0-1 0 0 0,1 1 0 0 0,0-1 0 0 0,-1 1-1 0 0,1-1 1 0 0,1 0 0 0 0,-1 0 0 0 0,0 0 0 0 0,1 0 0 0 0,-1 0 0 0 0,1-1 0 0 0,0 1-1 0 0,0-1 1 0 0,0 1 0 0 0,0-1 0 0 0,1 0 0 0 0,-1 0 0 0 0,0-1 0 0 0,1 1 0 0 0,0-1-1 0 0,-1 0 1 0 0,1 0 0 0 0,0 0 0 0 0,-1 0 0 0 0,1 0 0 0 0,0-1 0 0 0,1 0 25 0 0,5 1 54 0 0,0-1 1 0 0,0 0 0 0 0,0-1-1 0 0,0 0 1 0 0,0 0 0 0 0,0-1 0 0 0,0-1-1 0 0,0 0 1 0 0,-1 0 0 0 0,1 0-1 0 0,-1-2 1 0 0,0 1 0 0 0,5-4-55 0 0,148-132 1122 0 0,-77 60-841 0 0,-54 49-145 0 0,-35 73-729 0 0,2-36 533 0 0,1 1 0 0 0,-1-1 0 0 0,2 1 0 0 0,-1 0 0 0 0,1-1 0 0 0,0 1 0 0 0,0-1 0 0 0,1 1 0 0 0,0 0 0 0 0,0-1 0 0 0,0 1-1 0 0,1-1 1 0 0,0 0 0 0 0,0 0 0 0 0,1 1 0 0 0,-1-1 0 0 0,1-1 0 0 0,1 1 0 0 0,3 5 60 0 0,62 38-2640 0 0,-13-39-2284 0 0,-17-31-6966 0 0,-37 20 11553 0 0</inkml:trace>
</inkml:ink>
</file>

<file path=ppt/ink/ink3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7.8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5505 0 0,'0'0'2707'0'0,"0"0"-1538"0"0,0 0-512 0 0,0 0 198 0 0,0 0 367 0 0,0 0 295 0 0,0 0 42 0 0,0 0-182 0 0,0 0-249 0 0,0 0-221 0 0,0 0-195 0 0,33 0-155 0 0,108-1-127 0 0,10-20 258 0 0,28-5-1363 0 0,-159 24-58 0 0,17-2-1388 0 0,-12 3-3592 0 0,-9 1-5075 0 0</inkml:trace>
</inkml:ink>
</file>

<file path=ppt/ink/ink3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6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 2328 0 0,'0'0'1798'0'0,"0"0"-663"0"0,0 0-185 0 0,0 0 119 0 0,0 0 163 0 0,0 0 63 0 0,0 0-141 0 0,0 0-274 0 0,0 0-278 0 0,0 0-186 0 0,0 0-59 0 0,0 0 33 0 0,0 0 80 0 0,1 12 22 0 0,10 185 1765 0 0,-7 21-1552 0 0,-26-144-2017 0 0,21-71 356 0 0,-1-6-10126 0 0,1 0 8982 0 0,1 2 20 0 0</inkml:trace>
  <inkml:trace contextRef="#ctx0" brushRef="#br0" timeOffset="376.256">0 27 2897 0 0,'0'0'1475'0'0,"0"0"-403"0"0,0 0-64 0 0,0 0 136 0 0,0 0 134 0 0,0 0 8 0 0,0 0-94 0 0,0 0-104 0 0,0 0-65 0 0,0 0-43 0 0,0 0-78 0 0,0 0-72 0 0,30-3-77 0 0,93-10-97 0 0,160 3 1546 0 0,-268 10-2581 0 0,0 1 0 0 0,0 0 0 0 0,1 2 0 0 0,-1-1 0 0 0,0 2 0 0 0,0 0 0 0 0,-1 1 0 0 0,11 4 379 0 0,-15 2-4776 0 0,-8-3-2364 0 0,-2-5 2302 0 0</inkml:trace>
  <inkml:trace contextRef="#ctx0" brushRef="#br0" timeOffset="615.834">28 531 4337 0 0,'0'0'2705'0'0,"0"0"-1457"0"0,0 0-239 0 0,0 0 326 0 0,0 0 259 0 0,0 0 28 0 0,0 0-133 0 0,0 0-184 0 0,0 0-197 0 0,30-4-211 0 0,98-15-209 0 0,98-9 149 0 0,-180 22-2911 0 0,-16 1-6292 0 0,-19 5-1368 0 0</inkml:trace>
  <inkml:trace contextRef="#ctx0" brushRef="#br0" timeOffset="1453.176">635 594 112 0 0,'0'0'1288'0'0,"0"0"-877"0"0,0 0-92 0 0,0 0 298 0 0,0 0 298 0 0,0 0 204 0 0,0 0 32 0 0,0 0-112 0 0,0 0-172 0 0,0 0-159 0 0,0 0-108 0 0,0 0-75 0 0,-2 19 20 0 0,-1 4-255 0 0,-2 11-24 0 0,1 4 5275 0 0,2-90-579 0 0,9-77-3816 0 0,-4 114-1139 0 0,1 0 0 0 0,0 0 0 0 0,1 0-1 0 0,1 1 1 0 0,0 0 0 0 0,1 0 0 0 0,0 0 0 0 0,1 1 0 0 0,1 0 0 0 0,0 1 0 0 0,9-10-7 0 0,-18 22-75 0 0,1-1-1 0 0,0 0 1 0 0,-1 0 0 0 0,1 1 0 0 0,0-1 0 0 0,-1 1 0 0 0,1-1 0 0 0,0 0-1 0 0,0 1 1 0 0,-1 0 0 0 0,1-1 0 0 0,0 1 0 0 0,0-1 0 0 0,0 1-1 0 0,0 0 1 0 0,-1-1 0 0 0,1 1 0 0 0,0 0 0 0 0,0 0 0 0 0,0 0 0 0 0,0 0-1 0 0,0 0 1 0 0,0 0 0 0 0,0 0 0 0 0,0 0 0 0 0,0 0 0 0 0,-1 0-1 0 0,1 1 1 0 0,0-1 0 0 0,0 0 0 0 0,0 1 0 0 0,0-1 0 0 0,0 0 0 0 0,-1 1-1 0 0,1-1 1 0 0,0 1 0 0 0,0-1 0 0 0,0 1 75 0 0,14 17-8008 0 0,-12-14 4927 0 0,-1 0-5471 0 0</inkml:trace>
  <inkml:trace contextRef="#ctx0" brushRef="#br0" timeOffset="1823.545">952 428 4585 0 0,'0'0'1211'0'0,"0"0"-367"0"0,0 0-17 0 0,0 0 220 0 0,0 0 101 0 0,0 0-77 0 0,0 0-244 0 0,0 0-292 0 0,0 0-257 0 0,0 0-171 0 0,0 0-79 0 0,0 0-36 0 0,0 0-3 0 0,-12 29-1 0 0,-37 91 12 0 0,39-74 17 0 0,13-43-11 0 0,0 0 143 0 0,0-1-1 0 0,1 1 1 0 0,-1-1 0 0 0,1 0 0 0 0,-1 0-1 0 0,1-1 1 0 0,0 1 0 0 0,-1-1 0 0 0,1 0-1 0 0,0 0 1 0 0,0 0 0 0 0,0 0 0 0 0,0-1-1 0 0,0 1 1 0 0,0-1 0 0 0,0 0 0 0 0,0 0-1 0 0,0-1 1 0 0,0 1 0 0 0,0-1-1 0 0,0 0 1 0 0,0 0 0 0 0,0 0 0 0 0,-1-1-1 0 0,1 1 1 0 0,0-1 0 0 0,-1 0 0 0 0,1 0-1 0 0,-1 0 1 0 0,0 0 0 0 0,1-1 0 0 0,-1 1-1 0 0,0-1 1 0 0,-1 0 0 0 0,1 0-1 0 0,1-2-148 0 0,4-2 140 0 0,-1-1 0 0 0,0 0 0 0 0,0-1 0 0 0,-1 1 0 0 0,0-1 0 0 0,-1-1 0 0 0,0 1-1 0 0,0-1 1 0 0,-1 0 0 0 0,0 0 0 0 0,-1 0 0 0 0,0 0 0 0 0,-1-1 0 0 0,0 1 0 0 0,0-1-1 0 0,-1 1 1 0 0,-1-2-140 0 0,0 11-44 0 0,0-1 0 0 0,0 1 0 0 0,-1 0 0 0 0,1-1 0 0 0,0 1 0 0 0,-1-1 0 0 0,0 1 0 0 0,1 0-1 0 0,-1-1 1 0 0,0 1 0 0 0,1 0 0 0 0,-1 0 0 0 0,0 0 0 0 0,0-1 0 0 0,0 1 0 0 0,0 0 0 0 0,0 0 0 0 0,-1 0 0 0 0,1 1-1 0 0,0-1 1 0 0,0 0 0 0 0,-1 0 0 0 0,1 1 0 0 0,0-1 0 0 0,-1 1 0 0 0,1-1 0 0 0,0 1 0 0 0,-1-1 0 0 0,1 1 0 0 0,-1 0-1 0 0,1 0 1 0 0,-1 0 0 0 0,1-1 0 0 0,-1 2 0 0 0,1-1 0 0 0,0 0 0 0 0,-1 0 0 0 0,1 0 0 0 0,-1 1 0 0 0,0-1 44 0 0,-60 16-7867 0 0,46-8 2546 0 0,2 0 40 0 0</inkml:trace>
  <inkml:trace contextRef="#ctx0" brushRef="#br0" timeOffset="2284.467">1362 413 1928 0 0,'0'0'741'0'0,"0"0"-173"0"0,0 0 149 0 0,0 0 318 0 0,0 0 263 0 0,0 0 19 0 0,0 0-126 0 0,0 0-227 0 0,0 0-275 0 0,0 0-213 0 0,0 0-148 0 0,0 0-136 0 0,-26 22-127 0 0,-81 66-77 0 0,79-49-32 0 0,29-33 28 0 0,1-2 119 0 0,0 0-1 0 0,0 1 0 0 0,1-1 1 0 0,-1-1-1 0 0,1 1 1 0 0,0 0-1 0 0,0-1 1 0 0,0 1-1 0 0,1-1 0 0 0,-1 0 1 0 0,1 0-1 0 0,0 0 1 0 0,0-1-1 0 0,0 1 1 0 0,0-1-1 0 0,0 0 1 0 0,0 0-1 0 0,0 0 0 0 0,1-1 1 0 0,-1 1-1 0 0,1-1 1 0 0,-1 0-1 0 0,1-1 1 0 0,0 1-1 0 0,-1-1 1 0 0,1 0-1 0 0,0 0 0 0 0,-1 0 1 0 0,1 0-1 0 0,0-1 1 0 0,-1 0-1 0 0,4-1-102 0 0,3 0 347 0 0,-1 0 0 0 0,0-1 0 0 0,0 0 0 0 0,0 0 0 0 0,0-1 0 0 0,-1-1-1 0 0,1 1 1 0 0,-1-2 0 0 0,0 1 0 0 0,0-1 0 0 0,-1-1 0 0 0,0 1 0 0 0,0-1 0 0 0,-1-1 0 0 0,1 1 0 0 0,3-7-347 0 0,94-144 1469 0 0,-99 148-1502 0 0,0 0-1 0 0,0-1 1 0 0,-1 1-1 0 0,-1-1 0 0 0,1 0 1 0 0,-2 0-1 0 0,0 0 1 0 0,0 0-1 0 0,-1-1 0 0 0,0 1 1 0 0,-1-1-1 0 0,0 1 1 0 0,-1-1-1 0 0,-1 0 0 0 0,1 1 1 0 0,-3-10 33 0 0,0 17-138 0 0,1 0 0 0 0,-1-1 0 0 0,1 2 0 0 0,-1-1 0 0 0,0 0 0 0 0,-1 0 0 0 0,1 1-1 0 0,-1 0 1 0 0,1 0 0 0 0,-1 0 0 0 0,0 0 0 0 0,0 0 0 0 0,0 1 0 0 0,0 0 0 0 0,-1 0 0 0 0,1 0 0 0 0,-1 0 0 0 0,1 1 0 0 0,-1 0 0 0 0,0 0 0 0 0,1 0 0 0 0,-1 0 0 0 0,0 1 0 0 0,0-1 0 0 0,0 1 0 0 0,0 1 0 0 0,1-1 0 0 0,-1 1 0 0 0,0 0-1 0 0,0 0 1 0 0,1 0 0 0 0,-1 0 0 0 0,1 1 0 0 0,-1 0 0 0 0,1 0 0 0 0,0 0 0 0 0,-1 0 0 0 0,1 1 0 0 0,-3 3 138 0 0,-3-1-112 0 0,0 1 0 0 0,0 1 0 0 0,1 0 0 0 0,0 1 1 0 0,0-1-1 0 0,1 2 0 0 0,0-1 0 0 0,1 1 0 0 0,0 0 0 0 0,0 1 0 0 0,1-1 0 0 0,0 1 0 0 0,0 1 1 0 0,1-1-1 0 0,1 1 0 0 0,0 0 0 0 0,0 0 0 0 0,1 0 0 0 0,0 1 0 0 0,0 5 112 0 0,3-10 27 0 0,0 0 0 0 0,0 0 0 0 0,0 0 0 0 0,1 0 0 0 0,0 0 0 0 0,0 0 0 0 0,0 0 0 0 0,1-1 0 0 0,0 1 0 0 0,1-1 0 0 0,-1 1 0 0 0,1-1 0 0 0,1 0 0 0 0,-1 0 0 0 0,1 0 0 0 0,0 0 0 0 0,0-1 0 0 0,1 1 0 0 0,-1-1-1 0 0,1 0 1 0 0,0-1 0 0 0,1 1 0 0 0,2 1-27 0 0,6 4 80 0 0,1-1 0 0 0,1 0 0 0 0,0-1 0 0 0,0 0 0 0 0,1-2 0 0 0,0 0 0 0 0,0 0-1 0 0,0-2 1 0 0,1 0 0 0 0,-1-1 0 0 0,3-1-80 0 0,72 4-6572 0 0,-76-6-1931 0 0</inkml:trace>
</inkml:ink>
</file>

<file path=ppt/ink/ink3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31.4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8514 0 0,'0'0'1229'0'0,"0"0"-391"0"0,0 0-329 0 0,0 0-34 0 0,0 0 129 0 0,0 0 135 0 0,0 0 87 0 0,0 0-34 0 0,0 0-157 0 0,0 0-202 0 0,-6 24-184 0 0,-45 158 30 0 0,42-154-948 0 0,-17 59 1484 0 0,19-58-4082 0 0,2 0-4035 0 0,4-25 1603 0 0</inkml:trace>
</inkml:ink>
</file>

<file path=ppt/ink/ink3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31.7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184 174 3689 0 0,'0'0'699'0'0,"0"0"235"0"0,0 0 360 0 0,0 0 296 0 0,-4 32 89 0 0,-14 102-88 0 0,-19 241 2104 0 0,17-232-6307 0 0,12-121-952 0 0,1-11-3452 0 0,4-10 5037 0 0</inkml:trace>
  <inkml:trace contextRef="#ctx0" brushRef="#br0" timeOffset="479.919">0 26 1936 0 0,'0'0'4000'0'0,"0"0"-2657"0"0,0 0-762 0 0,0 0-2 0 0,0 0 65 0 0,0 0 44 0 0,0 0-27 0 0,0 0-53 0 0,35-5-23 0 0,110-15-13 0 0,-56 29 278 0 0,-73-3-646 0 0,5 0 27 0 0,0 1 0 0 0,-1 1 0 0 0,1 1 0 0 0,-2 0 0 0 0,1 2-1 0 0,-2 0 1 0 0,1 1 0 0 0,-1 1 0 0 0,-1 0 0 0 0,-1 2 0 0 0,0 0 0 0 0,5 6-231 0 0,-18-17 37 0 0,-1-1 1 0 0,1 1-1 0 0,-1 0 0 0 0,1 0 0 0 0,-1 0 1 0 0,0 0-1 0 0,-1 0 0 0 0,1 1 0 0 0,-1-1 1 0 0,0 0-1 0 0,0 1 0 0 0,0-1 0 0 0,0 1 1 0 0,-1-1-1 0 0,0 1 0 0 0,0-1 1 0 0,0 1-1 0 0,0-1 0 0 0,-1 1 0 0 0,0-1 1 0 0,0 1-1 0 0,0-1 0 0 0,0 1 0 0 0,-1-1 1 0 0,0 0-1 0 0,0 0 0 0 0,0 0 0 0 0,0 0 1 0 0,0 0-1 0 0,-1 0 0 0 0,0-1 0 0 0,0 1 1 0 0,-2 1-38 0 0,-14 12 64 0 0,0 0-1 0 0,0-2 1 0 0,-2-1 0 0 0,0 0 0 0 0,-1-1 0 0 0,-17 7-64 0 0,-12 7 63 0 0,25-13-14 0 0,17-10-4 0 0,-1 1 1 0 0,1 0-1 0 0,0 0 1 0 0,0 1-1 0 0,1 0 0 0 0,0 1 1 0 0,0 0-1 0 0,0 0 1 0 0,1 1-1 0 0,-2 2-45 0 0,8-8 9 0 0,0 0-1 0 0,0 0 1 0 0,0 0 0 0 0,1-1-1 0 0,-1 1 1 0 0,1 0-1 0 0,0 0 1 0 0,-1 0 0 0 0,1 0-1 0 0,0 0 1 0 0,0 0-1 0 0,0 0 1 0 0,1 0 0 0 0,-1 0-1 0 0,0 0 1 0 0,1 0-1 0 0,-1 0 1 0 0,1 0 0 0 0,0 0-1 0 0,-1-1 1 0 0,1 1-1 0 0,0 0 1 0 0,0 0 0 0 0,0-1-1 0 0,0 1 1 0 0,1 0-1 0 0,-1-1 1 0 0,0 0 0 0 0,1 1-1 0 0,-1-1 1 0 0,1 0-1 0 0,-1 1 1 0 0,2-1-9 0 0,55 35 672 0 0,64 7 710 0 0,39 21 18 0 0,-129-38-905 0 0,-41-27-2115 0 0,0 1-2181 0 0,6-6-3935 0 0,3 6-1541 0 0</inkml:trace>
</inkml:ink>
</file>

<file path=ppt/ink/ink3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07.3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1 0 0 0,'0'0'830'0'0,"0"0"-60"0"0,0 0 71 0 0,0 0 129 0 0,0 0 101 0 0,0 0 8 0 0,0 0-89 0 0,0 0-155 0 0,0 0-181 0 0,0 0-144 0 0,11 29 3075 0 0,-10-26-3325 0 0,1 1 0 0 0,-1-1 1 0 0,0 0-1 0 0,-1 1 0 0 0,1-1 1 0 0,0 0-1 0 0,-1 1 1 0 0,0-1-1 0 0,0 1 0 0 0,0-1 1 0 0,0 1-1 0 0,-1-1 0 0 0,1 0 1 0 0,-1 1-1 0 0,0-1 1 0 0,0 0-1 0 0,0 1 0 0 0,0-1 1 0 0,-1 1-261 0 0,-62 83 1717 0 0,-122 64-718 0 0,171-143-1588 0 0,19-15-2971 0 0,20-19-5630 0 0,-14 18 2731 0 0</inkml:trace>
</inkml:ink>
</file>

<file path=ppt/ink/ink3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16.3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241 646 0 0 0,'0'0'624'0'0,"0"0"600"0"0,0 0 106 0 0,0 0-91 0 0,0 0-124 0 0,0 0-83 0 0,1-7-34 0 0,0-30 1035 0 0,-1 36-1022 0 0,0 1-35 0 0,0 0-77 0 0,-3 0 1853 0 0,-15 2-2422 0 0,-55 63-343 0 0,46-36-30 0 0,12-15 5 0 0,1 0 1 0 0,1 1-1 0 0,0 1 0 0 0,1 0 0 0 0,0 1 0 0 0,1 1 1 0 0,2-1-1 0 0,-1 2 0 0 0,0 4 38 0 0,9-20 15 0 0,1-1 0 0 0,-1 1 0 0 0,1-1-1 0 0,0 1 1 0 0,0-1 0 0 0,0 1 0 0 0,0-1 0 0 0,0 1-1 0 0,0-1 1 0 0,1 1 0 0 0,-1-1 0 0 0,1 1 0 0 0,0-1-1 0 0,-1 1 1 0 0,1-1 0 0 0,0 0 0 0 0,1 0 0 0 0,-1 1-1 0 0,0-1 1 0 0,1 0 0 0 0,-1 0 0 0 0,1 0-1 0 0,0 0 1 0 0,-1-1 0 0 0,1 1 0 0 0,0 0 0 0 0,0-1-1 0 0,0 1 1 0 0,0-1 0 0 0,0 0 0 0 0,1 0 0 0 0,-1 0-1 0 0,0 0 1 0 0,1 0 0 0 0,-1 0 0 0 0,0 0 0 0 0,1-1-1 0 0,-1 1 1 0 0,1-1 0 0 0,-1 0 0 0 0,1 0 0 0 0,-1 0-1 0 0,1 0 1 0 0,-1 0 0 0 0,1 0 0 0 0,-1-1 0 0 0,1 1-1 0 0,-1-1 1 0 0,1 0 0 0 0,-1 0 0 0 0,0 1 0 0 0,1-2-1 0 0,-1 1 1 0 0,2-1-15 0 0,21-7 358 0 0,0-1 0 0 0,0-2 0 0 0,-2 0 0 0 0,1-1 0 0 0,-1-1 1 0 0,-1-2-1 0 0,-1 0 0 0 0,17-17-358 0 0,-9 9 164 0 0,-2 0-1 0 0,0-2 1 0 0,-2-1 0 0 0,-1-1 0 0 0,-1-1 0 0 0,-2-1 0 0 0,-1-1 0 0 0,2-7-164 0 0,-9 16 30 0 0,-1 0 1 0 0,-1-1 0 0 0,-1-1 0 0 0,-2 0 0 0 0,0 0 0 0 0,-1-1-1 0 0,-1 0 1 0 0,-2 0 0 0 0,1-20-31 0 0,-20-112-770 0 0,13 150 698 0 0,0 0 1 0 0,-1 0-1 0 0,0 1 1 0 0,0-1-1 0 0,0 1 0 0 0,-1-1 1 0 0,0 1-1 0 0,0 0 1 0 0,-1 1-1 0 0,1-1 0 0 0,-1 1 1 0 0,0 0-1 0 0,-1 0 1 0 0,1 0-1 0 0,-1 1 1 0 0,0-1-1 0 0,0 2 0 0 0,-1-1 1 0 0,1 1-1 0 0,-6-2 72 0 0,5 2-17 0 0,-1 2-1 0 0,0-1 1 0 0,1 1-1 0 0,-1 0 1 0 0,0 1-1 0 0,0-1 1 0 0,0 2-1 0 0,0-1 1 0 0,1 1-1 0 0,-1 0 1 0 0,0 1-1 0 0,0 0 1 0 0,1 0-1 0 0,-1 0 1 0 0,1 1-1 0 0,0 1 1 0 0,0-1-1 0 0,0 1 1 0 0,0 0 0 0 0,1 0-1 0 0,-1 1 1 0 0,1 0-1 0 0,0 0 1 0 0,1 1-1 0 0,-1-1 1 0 0,1 1-1 0 0,0 0 1 0 0,1 1-1 0 0,-1-1 1 0 0,1 1-1 0 0,0 0 1 0 0,1 0-1 0 0,0 0 1 0 0,0 1-1 0 0,0-1 1 0 0,0 5 17 0 0,-3 3 72 0 0,0 1 1 0 0,1 0 0 0 0,1 0-1 0 0,1 0 1 0 0,0 1 0 0 0,1 0-1 0 0,0-1 1 0 0,2 1 0 0 0,0 0-1 0 0,1-1 1 0 0,0 1 0 0 0,1 0-1 0 0,2-1 1 0 0,-1 1 0 0 0,2-1-1 0 0,0 0 1 0 0,1-1-1 0 0,0 1 1 0 0,1-1 0 0 0,1 0-1 0 0,4 5-72 0 0,8 5 318 0 0,2 0 0 0 0,0-2 0 0 0,2 0 0 0 0,0-2 0 0 0,1 0 0 0 0,2-2 0 0 0,0-1 0 0 0,24 12-318 0 0,-9-3 500 0 0,90 35 479 0 0,-128-61-1108 0 0,-1-5-11103 0 0,-3 0 225 0 0</inkml:trace>
  <inkml:trace contextRef="#ctx0" brushRef="#br0" timeOffset="1524.076">1055 763 0 0 0,'0'0'393'0'0,"0"0"484"0"0,0 0 250 0 0,0 0 119 0 0,0 0 60 0 0,0 0-11 0 0,0 0-29 0 0,0 0-23 0 0,12-3 1 0 0,35-7 48 0 0,-46 10-1214 0 0,0 0 0 0 0,0 0-1 0 0,0 0 1 0 0,0 0 0 0 0,0 1 0 0 0,0-1-1 0 0,-1 0 1 0 0,1 1 0 0 0,0-1-1 0 0,0 1 1 0 0,0-1 0 0 0,0 1 0 0 0,-1-1-1 0 0,1 1 1 0 0,0-1 0 0 0,-1 1 0 0 0,1 0-1 0 0,0-1 1 0 0,-1 1 0 0 0,1 0 0 0 0,-1 0-1 0 0,1-1 1 0 0,-1 1 0 0 0,1 0 0 0 0,-1 0-1 0 0,1 0 1 0 0,-1 0 0 0 0,0-1-1 0 0,0 1 1 0 0,1 0 0 0 0,-1 0 0 0 0,0 0-1 0 0,0 0 1 0 0,0 0 0 0 0,0 0 0 0 0,0 0-1 0 0,0 0 1 0 0,0 0 0 0 0,-1 0 0 0 0,1 0-1 0 0,0-1 1 0 0,0 1 0 0 0,-1 0 0 0 0,1 0-1 0 0,0 0-77 0 0,-1 3 327 0 0,1 9-38 0 0,-1 0 1 0 0,-1 0-1 0 0,0 0 0 0 0,-1 0 1 0 0,0-1-1 0 0,-1 1 0 0 0,-1-1 1 0 0,0 0-1 0 0,0 0 0 0 0,-1-1 1 0 0,-1 1-1 0 0,0-1 0 0 0,0-1 1 0 0,-1 1-1 0 0,0-1 0 0 0,-4 2-289 0 0,-43 38-2463 0 0,-7-9-4400 0 0,45-33-3554 0 0</inkml:trace>
</inkml:ink>
</file>

<file path=ppt/ink/ink3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34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1 880 0 0 0,'0'0'513'0'0,"0"0"260"0"0,0 0 201 0 0,0 0 165 0 0,0 0 128 0 0,0 0 68 0 0,0 0 42 0 0,5 2-6 0 0,-3-2-1225 0 0,0 1 0 0 0,0 0 1 0 0,0-1-1 0 0,0 1 1 0 0,-1-1-1 0 0,1 0 1 0 0,0 1-1 0 0,0-1 1 0 0,0 0-1 0 0,0 0 0 0 0,0 0 1 0 0,0-1-1 0 0,0 1 1 0 0,0 0-1 0 0,0-1 1 0 0,0 1-1 0 0,0-1 0 0 0,0 0 1 0 0,0 0-1 0 0,0 0 1 0 0,-1 0-1 0 0,1 0 1 0 0,0 0-1 0 0,-1 0 1 0 0,1 0-1 0 0,1-2-146 0 0,233-218 6026 0 0,-184 166-5651 0 0,-3-1 1 0 0,-3-3-1 0 0,-2-2 1 0 0,-3-1-1 0 0,16-35-375 0 0,-50 83 21 0 0,0 0-1 0 0,0 0 1 0 0,-2 0 0 0 0,1-1 0 0 0,-2 0-1 0 0,0 0 1 0 0,-1-1 0 0 0,-1 1 0 0 0,0-1-1 0 0,-1 1 1 0 0,0-1 0 0 0,-1 0-1 0 0,-2-2-20 0 0,2 15-15 0 0,0 1-1 0 0,-1 0 1 0 0,1 0-1 0 0,-1-1 0 0 0,0 1 1 0 0,0 0-1 0 0,0 0 0 0 0,0 0 1 0 0,0 0-1 0 0,0 0 0 0 0,0 0 1 0 0,-1 0-1 0 0,1 1 1 0 0,-1-1-1 0 0,1 0 0 0 0,-1 1 1 0 0,0-1-1 0 0,1 1 0 0 0,-1 0 1 0 0,0-1-1 0 0,0 1 0 0 0,0 0 1 0 0,0 0-1 0 0,0 0 1 0 0,0 1-1 0 0,0-1 0 0 0,-1 0 1 0 0,1 1-1 0 0,0-1 0 0 0,0 1 1 0 0,-1 0-1 0 0,1 0 0 0 0,0 0 1 0 0,0 0-1 0 0,-1 0 1 0 0,1 0-1 0 0,0 1 0 0 0,0-1 1 0 0,-1 1-1 0 0,1-1 0 0 0,0 1 16 0 0,-84 48-847 0 0,65-23 815 0 0,1 0 0 0 0,2 1-1 0 0,0 1 1 0 0,2 1 0 0 0,2 1-1 0 0,0 0 1 0 0,2 0 0 0 0,1 2 0 0 0,2-1-1 0 0,-2 12 33 0 0,6-24 4 0 0,0 0-1 0 0,1 0 0 0 0,1 0 0 0 0,1 0 0 0 0,0 1 1 0 0,2-1-1 0 0,0 1 0 0 0,1-1 0 0 0,1 1 1 0 0,1-1-1 0 0,0 0 0 0 0,4 8-3 0 0,-3-17 57 0 0,1-1 0 0 0,0 1 0 0 0,0-1 0 0 0,1 0 0 0 0,0-1 0 0 0,1 1 0 0 0,0-1 0 0 0,0 0 0 0 0,0-1 0 0 0,1 0 0 0 0,1 0 0 0 0,-1-1 0 0 0,1 0 0 0 0,0 0 0 0 0,0-1 0 0 0,1 0 0 0 0,-1-1 0 0 0,11 4-57 0 0,83 16-1294 0 0,3-19-7217 0 0,-99-5-1666 0 0</inkml:trace>
  <inkml:trace contextRef="#ctx0" brushRef="#br0" timeOffset="32600.538">888 718 2088 0 0,'0'0'1730'0'0,"0"0"-262"0"0,0 0-93 0 0,0 0 36 0 0,0 0-17 0 0,0 0-128 0 0,0 0-182 0 0,0 0-188 0 0,0 0-125 0 0,0 0-102 0 0,0 0-95 0 0,0 6-46 0 0,-10 72 2491 0 0,-61 25-442 0 0,60-89-2732 0 0,0-1-1 0 0,0 0 1 0 0,-2-1 0 0 0,1-1 0 0 0,-1 1-1 0 0,-1-2 1 0 0,0 0 0 0 0,-1-1 0 0 0,0 0-1 0 0,-2 0 156 0 0,12-8-444 0 0,-2 1-1925 0 0,5-1-8176 0 0,2-1 4606 0 0</inkml:trace>
</inkml:ink>
</file>

<file path=ppt/ink/ink3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31.8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90 8978 0 0,'0'0'932'0'0,"0"0"-112"0"0,0 0-126 0 0,0 0 87 0 0,0 0 191 0 0,0 0 171 0 0,0 0 70 0 0,0 0-88 0 0,0 0-231 0 0,0 0-290 0 0,0 0-259 0 0,0-3-250 0 0,0-6-108 0 0,0 25-4 0 0,0 29 104 0 0,0 294 943 0 0,0 170-2560 0 0,-6-441-1437 0 0,-10-28-5959 0 0,12-32 2666 0 0</inkml:trace>
  <inkml:trace contextRef="#ctx0" brushRef="#br0" timeOffset="448.858">0 24 11378 0 0,'0'0'1019'0'0,"0"0"-368"0"0,0 0-317 0 0,0 0-77 0 0,0 0 20 0 0,0 0 55 0 0,0 0 72 0 0,0 0 57 0 0,0 0 21 0 0,32 2-34 0 0,102 11-57 0 0,-42 16 26 0 0,-70-18-328 0 0,2-2-36 0 0,0 2 1 0 0,-1 1 0 0 0,-1 1 0 0 0,0 1 0 0 0,0 1 0 0 0,-2 0 0 0 0,0 2 0 0 0,0 0 0 0 0,-2 2-1 0 0,5 5-53 0 0,-19-18 39 0 0,0-1-1 0 0,-1 1 1 0 0,1 0-1 0 0,-1 1 1 0 0,0-1-1 0 0,-1 1 1 0 0,0-1-1 0 0,0 1 0 0 0,0 0 1 0 0,-1-1-1 0 0,1 1 1 0 0,-2 0-1 0 0,1 0 1 0 0,-1 0-1 0 0,0 0 1 0 0,-1 0-1 0 0,1 0 0 0 0,-1 0 1 0 0,-1 0-1 0 0,1 0 1 0 0,-1-1-1 0 0,0 1 1 0 0,-2 1-39 0 0,-4 11 169 0 0,-1 0 1 0 0,-2-1 0 0 0,1-1 0 0 0,-2 0-1 0 0,-1 0 1 0 0,0-1 0 0 0,-3 2-170 0 0,-94 123 871 0 0,107-137-866 0 0,0 1 1 0 0,0-1 0 0 0,1 0-1 0 0,-1 1 1 0 0,1-1 0 0 0,0 1 0 0 0,0 0-1 0 0,1 0 1 0 0,-1 0 0 0 0,1 0-1 0 0,0 0 1 0 0,1 0 0 0 0,-1 0-1 0 0,1 0 1 0 0,0 0 0 0 0,0 0-1 0 0,1 0 1 0 0,-1 0 0 0 0,1 0-1 0 0,0 0 1 0 0,0 0 0 0 0,1 0 0 0 0,0 0-1 0 0,0 0 1 0 0,0-1 0 0 0,0 1-1 0 0,1-1 1 0 0,-1 1 0 0 0,1-1-1 0 0,1 1-5 0 0,4 2 41 0 0,0-1 0 0 0,1 1 0 0 0,0-2-1 0 0,0 1 1 0 0,0-1 0 0 0,0 0-1 0 0,1-1 1 0 0,0 0 0 0 0,0-1 0 0 0,0 0-1 0 0,0 0 1 0 0,1-1 0 0 0,-1-1-1 0 0,1 1 1 0 0,-1-2 0 0 0,2 1-41 0 0,66 0-3721 0 0,-70-1 2979 0 0,8-3-8093 0 0,-11 3 889 0 0</inkml:trace>
  <inkml:trace contextRef="#ctx0" brushRef="#br0" timeOffset="780.213">998 543 6993 0 0,'0'0'1370'0'0,"0"0"-219"0"0,0 0-40 0 0,0 0 61 0 0,0 0 0 0 0,0 0-130 0 0,0 0-183 0 0,0 0-175 0 0,0 0-156 0 0,0 0-148 0 0,0 0-128 0 0,0 0-97 0 0,-20 35-46 0 0,-60 106-11 0 0,78-138-90 0 0,0 0 0 0 0,0 0-1 0 0,0 0 1 0 0,0 0 0 0 0,0 0 0 0 0,0 0 0 0 0,1 1 0 0 0,0-1 0 0 0,0 1 0 0 0,0-1 0 0 0,0 1 0 0 0,0-1 0 0 0,1 1 0 0 0,-1-1 0 0 0,1 1 0 0 0,0 0 0 0 0,0-1 0 0 0,0 1 0 0 0,1 0 0 0 0,-1 0-8 0 0,3 5 41 0 0,-1-2 42 0 0,1 0 1 0 0,0-1 0 0 0,0 1-1 0 0,1-1 1 0 0,0 0 0 0 0,0 0-1 0 0,0 0 1 0 0,1-1 0 0 0,0 1 0 0 0,0-1-1 0 0,0 0 1 0 0,1 0 0 0 0,-1-1-1 0 0,1 0 1 0 0,0 0 0 0 0,0 0-1 0 0,1-1 1 0 0,-1 0 0 0 0,1 0-1 0 0,0 0 1 0 0,0-1 0 0 0,0 0-1 0 0,0-1 1 0 0,0 1 0 0 0,0-1-1 0 0,0-1 1 0 0,0 1 0 0 0,1-1 0 0 0,-1-1-1 0 0,0 1 1 0 0,0-1 0 0 0,0 0-1 0 0,0-1 1 0 0,0 0 0 0 0,0 0-1 0 0,0 0 1 0 0,0-1 0 0 0,-1 0-1 0 0,1 0 1 0 0,3-3-84 0 0,-3 2 63 0 0,0 0 0 0 0,-1-1-1 0 0,1 0 1 0 0,-1 0 0 0 0,0 0-1 0 0,0-1 1 0 0,0 0 0 0 0,-1 0 0 0 0,0 0-1 0 0,0-1 1 0 0,-1 1 0 0 0,1-1 0 0 0,-2-1-1 0 0,1 1 1 0 0,-1 0 0 0 0,0-1-1 0 0,0 0 1 0 0,-1 1 0 0 0,0-1 0 0 0,-1 0-1 0 0,1 0 1 0 0,-1 0 0 0 0,-1 0 0 0 0,0-1-1 0 0,0 1 1 0 0,-1 0 0 0 0,-1-8-63 0 0,1 11-181 0 0,0 0 1 0 0,-1-1-1 0 0,0 1 0 0 0,0 0 1 0 0,0 0-1 0 0,0 0 1 0 0,-1 0-1 0 0,0 0 1 0 0,0 1-1 0 0,0-1 1 0 0,-1 1-1 0 0,0 0 0 0 0,0 0 1 0 0,0 0-1 0 0,0 1 1 0 0,0-1-1 0 0,-1 1 1 0 0,1 0-1 0 0,-1 0 0 0 0,0 0 1 0 0,0 1-1 0 0,-3-1 181 0 0,-119-26-10850 0 0,100 28 6313 0 0,8 1 1580 0 0</inkml:trace>
  <inkml:trace contextRef="#ctx0" brushRef="#br0" timeOffset="1201.477">1633 602 9906 0 0,'0'0'623'0'0,"0"0"-108"0"0,0 0 97 0 0,0 0 156 0 0,0 0 78 0 0,0 0-30 0 0,0 0-103 0 0,0 0-85 0 0,0 0-92 0 0,-32 30-105 0 0,-98 94-137 0 0,90-66-71 0 0,40-50-202 0 0,0-5 13 0 0,-1 0 0 0 0,1 0 0 0 0,0 0 0 0 0,0 0 1 0 0,0 0-1 0 0,1 0 0 0 0,-1 0 0 0 0,1-1 0 0 0,-1 1 1 0 0,1 0-1 0 0,0 0 0 0 0,0 0 0 0 0,0-1 0 0 0,1 1 1 0 0,-1-1-1 0 0,1 1 0 0 0,-1-1 0 0 0,1 1 0 0 0,0-1 1 0 0,0 0-1 0 0,0 0 0 0 0,0 0 0 0 0,0 0 0 0 0,0 0 1 0 0,1 0-1 0 0,-1-1 0 0 0,1 1 0 0 0,-1-1 0 0 0,1 1 1 0 0,-1-1-1 0 0,1 0 0 0 0,0 0 0 0 0,0 0 0 0 0,0-1 1 0 0,-1 1-1 0 0,1-1 0 0 0,0 1 0 0 0,0-1 0 0 0,0 0 1 0 0,0 0-1 0 0,0 0 0 0 0,0-1-34 0 0,5 2 197 0 0,-1-1 0 0 0,1-1 0 0 0,-1 1 1 0 0,0-1-1 0 0,1-1 0 0 0,-1 1 0 0 0,0-1 0 0 0,0 0 1 0 0,0-1-1 0 0,0 0 0 0 0,0 0 0 0 0,-1 0 0 0 0,1-1 1 0 0,-1 0-1 0 0,0 0 0 0 0,0-1 0 0 0,-1 0 0 0 0,1 0 0 0 0,-1 0 1 0 0,0 0-1 0 0,1-2-197 0 0,16-20 32 0 0,-1-2 1 0 0,-1 0-1 0 0,-2-1 1 0 0,0 0-1 0 0,-2-2 1 0 0,-2 0-1 0 0,-1 0 1 0 0,-1-2-1 0 0,-2 1 1 0 0,-1-1-1 0 0,-2-1 1 0 0,-1 0-1 0 0,-2 0 1 0 0,0-25-33 0 0,-3 41-246 0 0,-1 0 0 0 0,-1 0 0 0 0,0 0 0 0 0,-1 0 0 0 0,-1 0 0 0 0,-1 1 0 0 0,-1-1 0 0 0,0 1 0 0 0,-2 0-1 0 0,0 1 1 0 0,0-1 0 0 0,-2 1 0 0 0,0 1 0 0 0,-1 0 0 0 0,-2-1 246 0 0,10 13-17 0 0,-1 1-1 0 0,0 0 1 0 0,0 0-1 0 0,0 0 1 0 0,0 0-1 0 0,-1 1 0 0 0,1-1 1 0 0,-1 1-1 0 0,1 0 1 0 0,-1 0-1 0 0,0 0 0 0 0,0 0 1 0 0,0 1-1 0 0,0-1 1 0 0,0 1-1 0 0,0 0 0 0 0,0 1 1 0 0,0-1-1 0 0,0 1 1 0 0,-1-1-1 0 0,1 1 0 0 0,0 0 1 0 0,0 1-1 0 0,-1-1 1 0 0,1 1-1 0 0,0 0 1 0 0,0 0-1 0 0,0 0 0 0 0,0 1 1 0 0,0-1-1 0 0,0 1 1 0 0,-1 0 17 0 0,-5 4 20 0 0,1 0 1 0 0,-1 0-1 0 0,1 1 1 0 0,1 0 0 0 0,-1 1-1 0 0,1 0 1 0 0,0 0 0 0 0,1 1-1 0 0,0 0 1 0 0,0 0-1 0 0,-2 5-20 0 0,1 2 53 0 0,0 0 0 0 0,1 1 0 0 0,1 0 0 0 0,1 0-1 0 0,0 0 1 0 0,1 0 0 0 0,1 1 0 0 0,1 0-1 0 0,0 0 1 0 0,2 0 0 0 0,-1-1 0 0 0,2 1 0 0 0,1 0-1 0 0,0 0 1 0 0,1-1 0 0 0,1 1 0 0 0,1-1 0 0 0,0 0-1 0 0,1 0 1 0 0,1 0 0 0 0,1-1 0 0 0,0 0-1 0 0,1-1 1 0 0,0 0 0 0 0,2 0 0 0 0,-1-1 0 0 0,2 0-1 0 0,0-1 1 0 0,1 0 0 0 0,0-1 0 0 0,6 3-53 0 0,1 3 17 0 0,2-1 1 0 0,0-1-1 0 0,1-1 0 0 0,0-1 1 0 0,2-1-1 0 0,-1-1 0 0 0,1-1 1 0 0,1-1-1 0 0,6 0-17 0 0,26 2-3597 0 0,3-8-3639 0 0,-45-4-2661 0 0</inkml:trace>
</inkml:ink>
</file>

<file path=ppt/ink/ink3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02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398 905 7162 0 0,'0'0'1573'0'0,"0"0"-28"0"0,0 0 47 0 0,0 0-5 0 0,0 0-220 0 0,0 0-359 0 0,-33 2-322 0 0,-106 8-173 0 0,135-10-467 0 0,-1 0 0 0 0,0 0-1 0 0,1 1 1 0 0,-1 0 0 0 0,0-1 0 0 0,1 1-1 0 0,-1 1 1 0 0,1-1 0 0 0,-1 1 0 0 0,1 0 0 0 0,0 0-1 0 0,0 0 1 0 0,0 0 0 0 0,0 1 0 0 0,0 0 0 0 0,-1 1-46 0 0,-7 6 187 0 0,2-5-130 0 0,1 0 0 0 0,0 1 0 0 0,0 0-1 0 0,0 0 1 0 0,1 1 0 0 0,0 1 0 0 0,0-1 0 0 0,1 1-1 0 0,0 0 1 0 0,1 1 0 0 0,-1-1 0 0 0,2 2 0 0 0,-1-1 0 0 0,1 0-1 0 0,1 1 1 0 0,-1 0 0 0 0,2 0 0 0 0,-1 0 0 0 0,2 1-1 0 0,-1-1 1 0 0,1 1 0 0 0,1-1 0 0 0,0 1 0 0 0,0 0-1 0 0,2 10-56 0 0,1-16 25 0 0,0-1-1 0 0,0 1 0 0 0,1-1 0 0 0,0 0 0 0 0,0 0 0 0 0,0 0 0 0 0,0 0 1 0 0,1 0-1 0 0,-1-1 0 0 0,1 1 0 0 0,0-1 0 0 0,0 0 0 0 0,0 0 0 0 0,1 0 1 0 0,-1-1-1 0 0,1 0 0 0 0,-1 0 0 0 0,1 0 0 0 0,0 0 0 0 0,0 0 0 0 0,0-1 1 0 0,-1 0-1 0 0,1 0 0 0 0,1-1 0 0 0,-1 1 0 0 0,0-1 0 0 0,0 0 0 0 0,0-1 0 0 0,0 1 1 0 0,0-1-1 0 0,0 0 0 0 0,0 0 0 0 0,0 0 0 0 0,0-1 0 0 0,-1 0 0 0 0,1 0 1 0 0,0 0-1 0 0,-1 0 0 0 0,0-1 0 0 0,2-1-24 0 0,24-16 169 0 0,-2-1 0 0 0,-1-1 0 0 0,0-2 0 0 0,-2 0 0 0 0,0-2 0 0 0,-2-1 0 0 0,-1 0 0 0 0,13-24-169 0 0,5 6-618 0 0,-39 45 279 0 0,-1 12-484 0 0,-4 42 411 0 0,2-48 410 0 0,0 0 0 0 0,0 0 0 0 0,1 0 0 0 0,0 0 0 0 0,0 0 0 0 0,0 0 0 0 0,1 1 0 0 0,-1-1-1 0 0,2 0 1 0 0,-1 0 0 0 0,1 1 0 0 0,0-1 0 0 0,0 0 0 0 0,1 0 0 0 0,-1 0 0 0 0,1 0 0 0 0,1 0 0 0 0,-1-1-1 0 0,1 1 1 0 0,0 0 0 0 0,0-1 0 0 0,1 0 0 0 0,0 0 0 0 0,0 0 0 0 0,0 0 0 0 0,0-1 0 0 0,1 0 0 0 0,-1 1-1 0 0,1-2 1 0 0,0 1 0 0 0,1 0 0 0 0,1 0 2 0 0,3-1 50 0 0,0-1-1 0 0,1 0 0 0 0,0-1 1 0 0,-1 0-1 0 0,1 0 1 0 0,0-1-1 0 0,-1-1 0 0 0,1 0 1 0 0,0 0-1 0 0,-1-1 1 0 0,1 0-1 0 0,-1-1 0 0 0,0 0 1 0 0,0-1-1 0 0,0 0 1 0 0,0-1-1 0 0,0 1 0 0 0,-1-2 1 0 0,0 0-1 0 0,0 0 1 0 0,2-3-50 0 0,20-16 210 0 0,-1-1 0 0 0,-1-2 0 0 0,-2-1 0 0 0,0-1 1 0 0,0-5-211 0 0,1-3 34 0 0,-1-2 1 0 0,-3-1 0 0 0,-1-1 0 0 0,-2-1 0 0 0,-2 0 0 0 0,-2-2 0 0 0,10-42-35 0 0,-18 52-53 0 0,-1 1 1 0 0,-2-2-1 0 0,-2 1 1 0 0,0 0-1 0 0,-3-1 1 0 0,-2-21 52 0 0,2 56-26 0 0,-1-1 0 0 0,0 0 0 0 0,1 0 0 0 0,-1 0 1 0 0,0 0-1 0 0,0 1 0 0 0,0-1 0 0 0,-1 0 0 0 0,1 0 0 0 0,0 0 0 0 0,-1 1 1 0 0,1-1-1 0 0,-1 0 0 0 0,1 0 0 0 0,-1 1 0 0 0,0-1 0 0 0,0 0 0 0 0,0 1 0 0 0,0-1 1 0 0,0 1-1 0 0,0-1 0 0 0,0 1 0 0 0,0 0 0 0 0,0-1 0 0 0,-1 1 0 0 0,1 0 1 0 0,-1 0-1 0 0,1 0 0 0 0,-1 0 0 0 0,1 0 0 0 0,-1 0 0 0 0,0 0 0 0 0,1 1 0 0 0,-1-1 1 0 0,0 1-1 0 0,0-1 0 0 0,1 1 0 0 0,-1-1 0 0 0,0 1 0 0 0,0 0 0 0 0,0 0 1 0 0,0 0-1 0 0,1 0 0 0 0,-1 0 0 0 0,0 1 0 0 0,0-1 0 0 0,0 0 0 0 0,1 1 0 0 0,-1-1 1 0 0,0 1-1 0 0,0 0 0 0 0,1-1 0 0 0,-2 2 26 0 0,-13 13-85 0 0,2 1-1 0 0,0 1 1 0 0,0 0 0 0 0,2 1-1 0 0,0 0 1 0 0,1 1 0 0 0,1 0-1 0 0,0 1 1 0 0,2 0 85 0 0,-7 10 16 0 0,2 1-1 0 0,1 0 1 0 0,1 1 0 0 0,2 0 0 0 0,1 0-1 0 0,2 1 1 0 0,1 0 0 0 0,2 0 0 0 0,0 0 0 0 0,3 0-1 0 0,1 1 1 0 0,2 9-16 0 0,0-27 56 0 0,1-1-1 0 0,0 1 0 0 0,1-1 1 0 0,1 0-1 0 0,0 0 0 0 0,1 0 1 0 0,1-1-1 0 0,0 0 0 0 0,1-1 1 0 0,0 0-1 0 0,1 0 0 0 0,1-1 1 0 0,0 0-1 0 0,0-1 0 0 0,1 0 1 0 0,1-1-1 0 0,0 0 0 0 0,0-1 1 0 0,1 0-1 0 0,0-2 0 0 0,0 1 1 0 0,1-2-1 0 0,0 0 0 0 0,0 0 1 0 0,1-2-1 0 0,-1 0 1 0 0,1 0-1 0 0,2-2-55 0 0,-7 0 72 0 0,0-2 0 0 0,0 1 0 0 0,0-1 0 0 0,0-1 1 0 0,0 0-1 0 0,0-1 0 0 0,0 0 0 0 0,0-1 0 0 0,-1 0 0 0 0,1 0 0 0 0,-1-1 1 0 0,1 0-1 0 0,-1-1 0 0 0,-1-1 0 0 0,1 1 0 0 0,-1-1 0 0 0,0-1 0 0 0,0 0 1 0 0,-1 0-1 0 0,0-1 0 0 0,4-5-72 0 0,-3 5 20 0 0,-2-1 0 0 0,1-1 0 0 0,-1 1 0 0 0,-1-1 0 0 0,1-1 0 0 0,-2 1 0 0 0,1-1 1 0 0,-2 0-1 0 0,1 0 0 0 0,-2 0 0 0 0,1-1 0 0 0,-2 0 0 0 0,1 1 0 0 0,-2-1 0 0 0,1 0 0 0 0,-2 0 0 0 0,1 0 1 0 0,-2 0-1 0 0,0 0 0 0 0,0 0 0 0 0,-1 0 0 0 0,0 1 0 0 0,-1-1 0 0 0,0 1 0 0 0,-1-1 0 0 0,-1 1 0 0 0,0 0 0 0 0,0 1 1 0 0,-1-1-1 0 0,-5-7-20 0 0,4 11-111 0 0,0 0-1 0 0,-1 0 1 0 0,0 1 0 0 0,0 0 0 0 0,0 0 0 0 0,-1 1 0 0 0,1 0 0 0 0,-1 0 0 0 0,0 1 0 0 0,-1 0 0 0 0,1 1 0 0 0,-1 0 0 0 0,0 0-1 0 0,0 1 1 0 0,0 1 0 0 0,0 0 0 0 0,0 0 0 0 0,0 0 0 0 0,0 2 0 0 0,0-1 0 0 0,0 1 0 0 0,0 1 111 0 0,-7 0-651 0 0,0 1 0 0 0,1 1 0 0 0,-1 1-1 0 0,1 0 1 0 0,0 1 0 0 0,1 1 0 0 0,-1 1 0 0 0,2 0 0 0 0,-1 0 0 0 0,1 2 0 0 0,0 0 0 0 0,-8 7 651 0 0,-2 6-5363 0 0,6-8-2185 0 0</inkml:trace>
  <inkml:trace contextRef="#ctx0" brushRef="#br0" timeOffset="336.057">1785 718 5873 0 0,'0'0'3265'0'0,"0"0"-1099"0"0,0 0-347 0 0,0 0-200 0 0,0 0-338 0 0,0 0-350 0 0,-35 19-280 0 0,-104 65-153 0 0,134-82-465 0 0,1 1 1 0 0,0-1 0 0 0,-1 1 0 0 0,1-1 0 0 0,1 1 0 0 0,-1 0 0 0 0,0 1 0 0 0,1-1 0 0 0,-1 0 0 0 0,1 1 0 0 0,0 0-1 0 0,0 0 1 0 0,1 0 0 0 0,-1 0 0 0 0,1 0 0 0 0,0 1 0 0 0,0-1 0 0 0,-1 4-34 0 0,-1 4 84 0 0,1-5-37 0 0,0 1-1 0 0,0 0 0 0 0,0 0 0 0 0,1 0 0 0 0,0 1 0 0 0,1-1 1 0 0,0 0-1 0 0,0 1 0 0 0,1-1 0 0 0,0 1 0 0 0,0-1 1 0 0,1 1-1 0 0,0-1 0 0 0,1 0 0 0 0,-1 1 0 0 0,2-1 0 0 0,-1 0 1 0 0,1 0-1 0 0,0 0 0 0 0,1-1 0 0 0,0 1 0 0 0,0-1 1 0 0,1 0-1 0 0,0 0 0 0 0,0 0 0 0 0,0-1 0 0 0,1 0 0 0 0,0 0 1 0 0,0 0-1 0 0,1-1 0 0 0,-1 0 0 0 0,1 0 0 0 0,1 0 1 0 0,-1-1-1 0 0,4 2-46 0 0,-4-3 107 0 0,1 0 0 0 0,-1-1 1 0 0,1 1-1 0 0,0-1 0 0 0,-1-1 1 0 0,1 1-1 0 0,0-2 0 0 0,0 1 1 0 0,0-1-1 0 0,0 0 0 0 0,0 0 1 0 0,0-1-1 0 0,0 0 0 0 0,0-1 1 0 0,0 0-1 0 0,-1 0 0 0 0,1 0 1 0 0,-1-1-1 0 0,1 0 0 0 0,-1-1 1 0 0,0 0-1 0 0,0 0 0 0 0,-1 0 1 0 0,1-1-1 0 0,1-1-107 0 0,0-3 57 0 0,0-1 1 0 0,0 0-1 0 0,-1 0 0 0 0,0 0 1 0 0,-1-1-1 0 0,-1 0 0 0 0,1 0 1 0 0,-2 0-1 0 0,1-1 0 0 0,-2 0 1 0 0,1 0-1 0 0,-2 0 0 0 0,1 0 1 0 0,-2 0-1 0 0,0 0 0 0 0,0-1-57 0 0,-1 0-803 0 0,-1 1 0 0 0,0-1 0 0 0,-1 1 0 0 0,0-1 0 0 0,0 1 1 0 0,-2 0-1 0 0,0 0 0 0 0,0 0 0 0 0,-1 0 0 0 0,-1-1 803 0 0,-6-9-6352 0 0,4 6-3281 0 0</inkml:trace>
  <inkml:trace contextRef="#ctx0" brushRef="#br0" timeOffset="1202.593">2121 913 8594 0 0,'0'0'2270'0'0,"0"0"-1129"0"0,0 0-94 0 0,0 0 273 0 0,0 0 78 0 0,0 0-75 0 0,0 0-115 0 0,0 0-190 0 0,0 0-167 0 0,0 0-249 0 0,0 0-289 0 0,0 0-175 0 0,3 2-108 0 0,3 26-42 0 0,-7-26 3 0 0,1 0 1 0 0,0-1-1 0 0,-1 1 0 0 0,1 0 1 0 0,0 0-1 0 0,0-1 0 0 0,0 1 1 0 0,0 0-1 0 0,1 0 0 0 0,-1-1 1 0 0,0 1-1 0 0,1 0 0 0 0,-1-1 0 0 0,1 1 1 0 0,0 0-1 0 0,0-1 0 0 0,-1 1 1 0 0,1-1-1 0 0,0 1 0 0 0,0-1 1 0 0,0 1-1 0 0,0-1 0 0 0,1 0 1 0 0,-1 0-1 0 0,0 1 0 0 0,2-1 9 0 0,5 2 22 0 0,0 0 0 0 0,1-1 0 0 0,0 0 0 0 0,-1 0 0 0 0,1-1 0 0 0,0-1 0 0 0,-1 1 0 0 0,1-1 0 0 0,0-1 0 0 0,0 0 0 0 0,-1 0 0 0 0,1 0 0 0 0,0-1 0 0 0,-1-1 0 0 0,1 1 0 0 0,-1-1 0 0 0,0-1-22 0 0,206-117 492 0 0,-213 121-495 0 0,0-1 1 0 0,0 0-1 0 0,-1 1 1 0 0,1-1 0 0 0,0 1-1 0 0,0-1 1 0 0,0 1-1 0 0,0-1 1 0 0,0 1 0 0 0,0 0-1 0 0,0-1 1 0 0,0 1-1 0 0,0 0 1 0 0,0 0 0 0 0,0 0-1 0 0,0 0 1 0 0,0 0-1 0 0,0 0 1 0 0,0 0 0 0 0,0 0-1 0 0,0 0 1 0 0,0 0-1 0 0,0 1 1 0 0,0-1 0 0 0,0 0-1 0 0,0 1 1 0 0,0-1-1 0 0,0 1 1 0 0,-1-1 0 0 0,1 1-1 0 0,0-1 1 0 0,0 1-1 0 0,0-1 1 0 0,0 1 0 0 0,-1 0-1 0 0,1 0 1 0 0,0-1-1 0 0,-1 1 1 0 0,1 0 0 0 0,-1 0-1 0 0,1 0 1 0 0,-1 0-1 0 0,1 0 1 0 0,-1 0 0 0 0,1 0 2 0 0,3 5 20 0 0,33 49 138 0 0,-34-52-100 0 0,1 1 0 0 0,0-1 1 0 0,0 0-1 0 0,1-1 0 0 0,-1 1 0 0 0,0-1 0 0 0,1 0 0 0 0,0 0 0 0 0,-1 0 0 0 0,1 0 0 0 0,0-1 0 0 0,0 0 0 0 0,0 0 0 0 0,0 0 0 0 0,0-1 0 0 0,0 1 0 0 0,5-2-58 0 0,-1 2 112 0 0,1-2 0 0 0,-1 1 0 0 0,1-1-1 0 0,-1-1 1 0 0,0 0 0 0 0,1 0 0 0 0,-1-1-1 0 0,0 0 1 0 0,0-1 0 0 0,-1 1 0 0 0,1-2-1 0 0,-1 1 1 0 0,0-1 0 0 0,0-1 0 0 0,3-1-112 0 0,77-85 728 0 0,-14-59-340 0 0,-53 69-1309 0 0,-3-1 1 0 0,-3-1 0 0 0,-5 0-1 0 0,-3-1 1 0 0,-4 0-1 0 0,-4-22 921 0 0,-22 44 376 0 0,22 63-367 0 0,0 0 0 0 0,1 0 0 0 0,-1-1-1 0 0,0 1 1 0 0,1 0 0 0 0,-1 0 0 0 0,0 0-1 0 0,1 0 1 0 0,-1 1 0 0 0,1-1-1 0 0,-1 0 1 0 0,0 0 0 0 0,1 0 0 0 0,-1 0-1 0 0,0 1 1 0 0,1-1 0 0 0,-1 0 0 0 0,1 0-1 0 0,-1 1 1 0 0,1-1 0 0 0,-1 1 0 0 0,1-1-1 0 0,-1 0 1 0 0,1 1 0 0 0,-1-1 0 0 0,1 1-1 0 0,-1-1 1 0 0,1 1 0 0 0,0-1-1 0 0,-1 1 1 0 0,1 0 0 0 0,0-1 0 0 0,-1 1-1 0 0,1-1 1 0 0,0 1 0 0 0,0 0 0 0 0,0-1-1 0 0,0 1 1 0 0,0 0 0 0 0,-1-1 0 0 0,1 1-1 0 0,0 0 1 0 0,0-1 0 0 0,0 1 0 0 0,1-1-1 0 0,-1 1 1 0 0,0 0 0 0 0,0-1-1 0 0,0 1-8 0 0,0 1 8 0 0,-22 141 1095 0 0,42-93-66 0 0,-13-12-641 0 0,-2 1 0 0 0,-2 0 0 0 0,-1 0 0 0 0,-4 32-396 0 0,2-14 139 0 0,-11 493-58 0 0,28-468-434 0 0,-3-100-546 0 0,-3-75-2967 0 0,-10 63-302 0 0,-2-1-3339 0 0,-1 15-664 0 0</inkml:trace>
  <inkml:trace contextRef="#ctx0" brushRef="#br0" timeOffset="1454.254">2593 478 15427 0 0,'0'0'981'0'0,"0"0"-544"0"0,0 0 111 0 0,0 0 316 0 0,0 0 142 0 0,0 0-39 0 0,38-1-194 0 0,126-8-186 0 0,24-9 1415 0 0,110-27-2002 0 0,-9 1-1398 0 0,-233 38-841 0 0,15-3-6939 0 0,-34 5-1599 0 0</inkml:trace>
</inkml:ink>
</file>

<file path=ppt/ink/ink3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9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1 874 2216 0 0,'0'0'550'0'0,"0"0"-391"0"0,0 0 126 0 0,0 0 463 0 0,0 0 370 0 0,0 0 49 0 0,0 0-151 0 0,0 0-169 0 0,0 0-111 0 0,0 0-83 0 0,0 0-29 0 0,0 0-6 0 0,0 0 31 0 0,9 29 48 0 0,30 85 40 0 0,-21-47 2785 0 0,-19-165 4753 0 0,7 68-8271 0 0,2 0-1 0 0,1 1 1 0 0,2 1-1 0 0,0 0 0 0 0,2 0 1 0 0,1 1-1 0 0,14-20-3 0 0,31-19-1101 0 0,-41 66-3706 0 0,-2 6-4353 0 0,-11-2-413 0 0</inkml:trace>
  <inkml:trace contextRef="#ctx0" brushRef="#br0" timeOffset="298.46">676 635 7330 0 0,'0'0'1985'0'0,"0"0"-12"0"0,0 0 25 0 0,0 0-139 0 0,0 0-370 0 0,0 0-446 0 0,0 0-325 0 0,0 0-180 0 0,0 0-122 0 0,0 0-58 0 0,0 0-62 0 0,0 0-85 0 0,0 0-53 0 0,-32 32-46 0 0,-98 99-46 0 0,128-129-65 0 0,-1 0 0 0 0,0-1 1 0 0,1 1-1 0 0,-1 0 0 0 0,1 1 1 0 0,-1-1-1 0 0,1 0 0 0 0,0 1 1 0 0,0-1-1 0 0,0 1 0 0 0,0 0 0 0 0,1-1 1 0 0,-1 1-1 0 0,1 0 0 0 0,-1 0 1 0 0,1 0-1 0 0,0 0 0 0 0,0 0 1 0 0,1 0-1 0 0,-1 1 0 0 0,1-1 1 0 0,-1 3-2 0 0,2 4-5 0 0,-1-7 9 0 0,-1 0 0 0 0,1 0 0 0 0,0 0 0 0 0,0 1 0 0 0,0-1 0 0 0,0 0 0 0 0,0 0 1 0 0,1 0-1 0 0,0 0 0 0 0,-1 0 0 0 0,1 1 0 0 0,0-1 0 0 0,1-1 0 0 0,-1 1 0 0 0,0 0 0 0 0,1 0 1 0 0,0 0-1 0 0,-1-1 0 0 0,1 1 0 0 0,0-1 0 0 0,0 1 0 0 0,1-1 0 0 0,-1 0 0 0 0,0 0 0 0 0,1 0 0 0 0,0 0 1 0 0,-1 0-1 0 0,1-1 0 0 0,0 1 0 0 0,0-1 0 0 0,0 0 0 0 0,0 1 0 0 0,0-1 0 0 0,0-1 0 0 0,0 1 1 0 0,0 0-1 0 0,0-1 0 0 0,2 1-4 0 0,5-2 121 0 0,-1 0 0 0 0,1-1 1 0 0,-1 0-1 0 0,1 0 0 0 0,-1-1 1 0 0,0 0-1 0 0,0-1 0 0 0,0 0 1 0 0,-1 0-1 0 0,1-1 0 0 0,-1 0 0 0 0,0-1 1 0 0,0 0-1 0 0,-1 0 0 0 0,0 0 1 0 0,0-1-1 0 0,0 0 0 0 0,-1 0 1 0 0,0-1-1 0 0,0 0 0 0 0,-1 0 1 0 0,0 0-1 0 0,-1-1 0 0 0,0 0 0 0 0,2-3-121 0 0,-4 7-23 0 0,-1 0 0 0 0,1 0-1 0 0,-1-1 1 0 0,0 1 0 0 0,0 0-1 0 0,0 0 1 0 0,-1-1 0 0 0,0 1-1 0 0,0 0 1 0 0,0 0 0 0 0,-1-1-1 0 0,1 1 1 0 0,-1 0 0 0 0,-1 0-1 0 0,1 0 1 0 0,-1 0-1 0 0,0 0 1 0 0,0 0 0 0 0,-1-3 23 0 0,0 5-223 0 0,1 0 1 0 0,-1-1-1 0 0,1 1 1 0 0,-1 0 0 0 0,0 1-1 0 0,0-1 1 0 0,0 0-1 0 0,0 1 1 0 0,-1 0-1 0 0,1 0 1 0 0,-1 0 0 0 0,1 0-1 0 0,-1 0 1 0 0,0 1-1 0 0,0-1 1 0 0,0 1 0 0 0,0 0 222 0 0,-38-6-8380 0 0,28 6-2546 0 0</inkml:trace>
  <inkml:trace contextRef="#ctx0" brushRef="#br0" timeOffset="636.728">1240 190 14555 0 0,'0'0'1650'0'0,"0"0"-319"0"0,0 0-240 0 0,0 0-176 0 0,0 0-218 0 0,0 0-205 0 0,0 0-108 0 0,0 0-12 0 0,0 0 47 0 0,0 0 25 0 0,0 0-33 0 0,-8 33-76 0 0,-24 110-103 0 0,21-85-112 0 0,3 1-1 0 0,2-1 1 0 0,3 1 0 0 0,2 36-120 0 0,2-52 5 0 0,-2-23-112 0 0,0 0 1 0 0,2-1-1 0 0,1 1 1 0 0,0 0-1 0 0,1-1 1 0 0,2 0-1 0 0,0 1 1 0 0,0-2-1 0 0,2 1 1 0 0,0-1-1 0 0,2 0 1 0 0,-1 0-1 0 0,2-1 1 0 0,2 1 106 0 0,-8-17-4535 0 0,-13-15-4337 0 0,4 9-42 0 0</inkml:trace>
  <inkml:trace contextRef="#ctx0" brushRef="#br0" timeOffset="1420.133">846 646 10458 0 0,'0'0'3082'0'0,"0"0"-2168"0"0,0 0-612 0 0,0 0 181 0 0,0 0 223 0 0,0 0 54 0 0,0 0-57 0 0,0 0-116 0 0,34 0-119 0 0,112 0-26 0 0,287-24 969 0 0,-167-14-3527 0 0,-84 9-3719 0 0,-182 29 6064 0 0,0 0-1 0 0,0 0 0 0 0,0 0 0 0 0,0 1 1 0 0,0-1-1 0 0,0 0 0 0 0,0 0 0 0 0,0 0 1 0 0,0 0-1 0 0,0 1 0 0 0,0-1 1 0 0,0 0-1 0 0,0 0 0 0 0,0 0 0 0 0,0 0 1 0 0,0 1-1 0 0,0-1 0 0 0,0 0 1 0 0,1 0-229 0 0,-38 12 1383 0 0,7-1-266 0 0,6-2-781 0 0,0 1 0 0 0,1 2 0 0 0,0 0 1 0 0,1 1-1 0 0,0 2 0 0 0,1 0 0 0 0,1 1 0 0 0,1 1 1 0 0,0 1-1 0 0,-4 6-336 0 0,20-22-8 0 0,1 1 0 0 0,-1-1 0 0 0,0 1 0 0 0,1-1 0 0 0,0 1 0 0 0,0 0 0 0 0,0 0 0 0 0,0 0 0 0 0,0 0 0 0 0,0 0 0 0 0,1 1 0 0 0,-1-1 0 0 0,1 1 0 0 0,0-1 0 0 0,0 1 0 0 0,1-1 0 0 0,-1 1 0 0 0,1-1 0 0 0,-1 1 0 0 0,1 0 0 0 0,0-1 0 0 0,0 1 0 0 0,1-1 0 0 0,-1 1 0 0 0,1 0 0 0 0,0-1 0 0 0,0 1 0 0 0,0-1 0 0 0,0 0 0 0 0,1 1 0 0 0,-1-1 0 0 0,1 0 0 0 0,0 0 0 0 0,0 0 0 0 0,0 0 0 0 0,2 2 8 0 0,6-3 18 0 0,0 0 1 0 0,1 0 0 0 0,-1-1-1 0 0,0-1 1 0 0,1 0 0 0 0,-1 0-1 0 0,1-1 1 0 0,-1 0 0 0 0,1-1-1 0 0,-1 0 1 0 0,0-1 0 0 0,0 0-1 0 0,0 0 1 0 0,0-1 0 0 0,-1 0 0 0 0,1-1-1 0 0,-1 0 1 0 0,0-1 0 0 0,-1 0-1 0 0,1 0 1 0 0,-1-1 0 0 0,0 0-1 0 0,-1 0 1 0 0,1-1 0 0 0,2-4-19 0 0,62-75-738 0 0,-70 123-1090 0 0,-4-31 1817 0 0,1 1 0 0 0,1 0 0 0 0,-1 0 0 0 0,1 0 0 0 0,0 0 0 0 0,0 0 0 0 0,1 0 0 0 0,-1 0 0 0 0,1 0 0 0 0,1 0 0 0 0,-1 0 0 0 0,1 0 0 0 0,0-1 0 0 0,0 1 0 0 0,1-1 0 0 0,0 1 0 0 0,0-1 0 0 0,0 0 0 0 0,0 0 0 0 0,1 0 0 0 0,0-1 0 0 0,0 1 0 0 0,0-1 0 0 0,1 0 0 0 0,-1 0 0 0 0,1-1 0 0 0,0 1 0 0 0,0-1 0 0 0,0 0 0 0 0,1 0 0 0 0,-1-1 0 0 0,1 1 0 0 0,-1-1 0 0 0,1 0 11 0 0,11-3 73 0 0,-1 0 0 0 0,0-1 0 0 0,1-1 1 0 0,-1 0-1 0 0,0-1 0 0 0,0-1 0 0 0,-1 0 0 0 0,1-1 0 0 0,-1-1 0 0 0,0 0 0 0 0,-1-1 0 0 0,0-1 0 0 0,0 0 0 0 0,-1-1 0 0 0,0-1 0 0 0,-1 0 1 0 0,0 0-1 0 0,4-7-73 0 0,-2 6 57 0 0,19-14 61 0 0,-2-2 0 0 0,-1-1 0 0 0,-1-1 1 0 0,-2-1-1 0 0,-1-2 0 0 0,17-27-118 0 0,-22 27-237 0 0,-1-1 0 0 0,-2-1 0 0 0,-1-1 0 0 0,-2 0 0 0 0,-2-1 0 0 0,-1 0 0 0 0,-2-1 0 0 0,-1 0 0 0 0,-2-1-1 0 0,-2 0 1 0 0,-1 0 0 0 0,-3-2 237 0 0,-2 39 8 0 0,0 0-1 0 0,0 0 0 0 0,0 0 0 0 0,0 1 1 0 0,0-1-1 0 0,-1 0 0 0 0,1 1 0 0 0,-1-1 1 0 0,0 1-1 0 0,1-1 0 0 0,-1 1 0 0 0,0 0 1 0 0,0-1-1 0 0,0 1 0 0 0,1 0 0 0 0,-1 0 0 0 0,0 1 1 0 0,-1-1-1 0 0,1 0 0 0 0,0 1 0 0 0,0-1 1 0 0,0 1-1 0 0,0-1 0 0 0,0 1 0 0 0,-1 0 1 0 0,1 0-1 0 0,0 0 0 0 0,0 0 0 0 0,0 1 1 0 0,-1-1-1 0 0,1 1 0 0 0,0-1 0 0 0,0 1 1 0 0,0 0-1 0 0,0-1 0 0 0,0 1 0 0 0,0 0 1 0 0,0 1-1 0 0,0-1 0 0 0,1 0 0 0 0,-1 0 0 0 0,-1 2-7 0 0,-9 7 33 0 0,1 2 0 0 0,0 0 0 0 0,0 0 0 0 0,1 1-1 0 0,1 0 1 0 0,0 1 0 0 0,1 0 0 0 0,0 0-1 0 0,1 1 1 0 0,1 0 0 0 0,1 0 0 0 0,0 0-1 0 0,0 1 1 0 0,2 0 0 0 0,0 0 0 0 0,1 0-1 0 0,0 0 1 0 0,1 0 0 0 0,1 0 0 0 0,1 1-1 0 0,0-1 1 0 0,1 0 0 0 0,3 9-33 0 0,-1 2 125 0 0,0-1 0 0 0,2 1 1 0 0,2-1-1 0 0,0 0 0 0 0,1-1 1 0 0,2 0-1 0 0,0 0 0 0 0,2-1 0 0 0,1-1 1 0 0,1 0-1 0 0,0-1 0 0 0,2-1 0 0 0,11 12-125 0 0,-18-22 33 0 0,1-1 0 0 0,1 0 0 0 0,0-1 0 0 0,0 0 0 0 0,1 0 0 0 0,0-2 0 0 0,0 1 0 0 0,1-2 0 0 0,-1 0 0 0 0,15 4-33 0 0,-27-9-35 0 0,0 0 1 0 0,1 0 0 0 0,-1 0-1 0 0,1 0 1 0 0,-1 0-1 0 0,1-1 1 0 0,0 1 0 0 0,-1-1-1 0 0,1 1 1 0 0,-1-1 0 0 0,1 0-1 0 0,0 1 1 0 0,-1-1-1 0 0,1 0 1 0 0,0 0 0 0 0,-1 0-1 0 0,1 0 1 0 0,0-1-1 0 0,-1 1 1 0 0,1 0 0 0 0,0-1-1 0 0,-1 1 1 0 0,1-1 0 0 0,-1 1-1 0 0,1-1 1 0 0,-1 0-1 0 0,1 0 1 0 0,-1 0 0 0 0,1 0-1 0 0,-1 0 1 0 0,0 0 0 0 0,1 0-1 0 0,-1 0 1 0 0,0 0-1 0 0,0-1 1 0 0,0 1 0 0 0,0 0-1 0 0,0-1 1 0 0,0 1 0 0 0,-1-1-1 0 0,1 1 1 0 0,0-1-1 0 0,-1 1 1 0 0,1-1 0 0 0,-1 0-1 0 0,1 1 1 0 0,-1-1-1 0 0,0 0 1 0 0,0 1 0 0 0,0-1 34 0 0,-7-37-3594 0 0,-12 7-5093 0 0,15 27 6874 0 0,-4-11-4431 0 0</inkml:trace>
  <inkml:trace contextRef="#ctx0" brushRef="#br0" timeOffset="1939.83">2153 429 5985 0 0,'0'0'2998'0'0,"0"0"-1520"0"0,0 0-139 0 0,0 0 112 0 0,0 0-134 0 0,0 0-150 0 0,33 9-76 0 0,107 28-25 0 0,-26-25 778 0 0,-53-11-1285 0 0,0-3 1 0 0,-1-2-1 0 0,32-8-559 0 0,281-40-2725 0 0,-300 48-4052 0 0,-63 13 955 0 0,-24 14 5495 0 0,12-20 419 0 0,-2 1 293 0 0,1 0 1 0 0,0 1 0 0 0,0 0 0 0 0,0-1 0 0 0,0 1 0 0 0,1 0 0 0 0,0 1 0 0 0,0-1 0 0 0,0 0 0 0 0,1 1 0 0 0,0-1-1 0 0,0 1 1 0 0,0-1 0 0 0,0 1 0 0 0,1-1 0 0 0,0 1 0 0 0,0-1 0 0 0,1 1 0 0 0,0 1-386 0 0,1-3 151 0 0,0 1 1 0 0,0-1-1 0 0,1-1 1 0 0,0 1-1 0 0,-1 0 1 0 0,2 0-1 0 0,-1-1 1 0 0,0 0 0 0 0,0 0-1 0 0,1 0 1 0 0,0 0-1 0 0,0 0 1 0 0,0-1-1 0 0,0 1 1 0 0,0-1-1 0 0,0 0 1 0 0,0 0-1 0 0,1-1 1 0 0,-1 1-1 0 0,1-1 1 0 0,2 0-152 0 0,3 2 216 0 0,1-1 1 0 0,0 0 0 0 0,0 0-1 0 0,0-1 1 0 0,0-1 0 0 0,1 0-1 0 0,-1 0 1 0 0,0-1 0 0 0,0 0-1 0 0,0-1 1 0 0,0-1 0 0 0,-1 0-1 0 0,1 0 1 0 0,-1-1 0 0 0,1 0-1 0 0,-1 0 1 0 0,0-2 0 0 0,-1 1-1 0 0,1-1 1 0 0,-1 0 0 0 0,0-1-1 0 0,-1 0 1 0 0,0-1-1 0 0,0 0 1 0 0,0 0 0 0 0,-1 0-1 0 0,0-1 1 0 0,-1 0 0 0 0,0-1-1 0 0,0 1 1 0 0,-1-1 0 0 0,0 0-1 0 0,0-3-216 0 0,-4 10-32 0 0,0 0 0 0 0,0 0-1 0 0,0 1 1 0 0,0-1 0 0 0,0-1-1 0 0,-1 1 1 0 0,1 0-1 0 0,-1 0 1 0 0,0 0 0 0 0,0 0-1 0 0,0 0 1 0 0,0 0 0 0 0,-1 0-1 0 0,1 0 1 0 0,-1 0 0 0 0,0 0-1 0 0,0 0 1 0 0,0 0-1 0 0,0 0 1 0 0,0 0 0 0 0,-1 0-1 0 0,1 1 1 0 0,-1-1 0 0 0,0 1-1 0 0,0-1 1 0 0,0 1 0 0 0,0-1-1 0 0,0 1 1 0 0,0 0-1 0 0,-1 0 1 0 0,1 0 0 0 0,-1 0-1 0 0,1 1 1 0 0,-1-1 0 0 0,0 1-1 0 0,0 0 1 0 0,0-1 0 0 0,1 1-1 0 0,-1 0 1 0 0,0 1 0 0 0,-1-1-1 0 0,1 0 1 0 0,0 1-1 0 0,0 0 1 0 0,-2 0 32 0 0,-5 0-63 0 0,0 0-1 0 0,-1 1 0 0 0,1 0 1 0 0,0 1-1 0 0,0 0 1 0 0,0 1-1 0 0,0 0 1 0 0,0 0-1 0 0,1 1 1 0 0,-1 0-1 0 0,1 1 1 0 0,0 0-1 0 0,0 1 1 0 0,1 0-1 0 0,0 0 1 0 0,0 0-1 0 0,0 1 0 0 0,1 1 1 0 0,0-1-1 0 0,0 1 1 0 0,1 0-1 0 0,-5 8 64 0 0,3-4-15 0 0,0 1 0 0 0,0 0 0 0 0,2 0 0 0 0,-1 1-1 0 0,2-1 1 0 0,0 1 0 0 0,1 1 0 0 0,0-1 0 0 0,1 1-1 0 0,0-1 1 0 0,1 1 0 0 0,1 0 0 0 0,1 0 0 0 0,0 0-1 0 0,2 12 16 0 0,-1-19 11 0 0,1 0-1 0 0,0-1 0 0 0,1 1 1 0 0,0-1-1 0 0,0 1 0 0 0,0-1 1 0 0,1 0-1 0 0,0 0 1 0 0,1-1-1 0 0,-1 1 0 0 0,1-1 1 0 0,1 0-1 0 0,-1 0 0 0 0,1-1 1 0 0,0 1-1 0 0,0-1 0 0 0,0-1 1 0 0,1 1-1 0 0,0-1 0 0 0,0 0 1 0 0,0-1-1 0 0,0 1 1 0 0,1-2-1 0 0,-1 1 0 0 0,5 0-10 0 0,16 5-685 0 0,0-2 0 0 0,0 0-1 0 0,1-2 1 0 0,0-2 0 0 0,-1 0 0 0 0,10-2 685 0 0,-3-1-6367 0 0,-11-6-3850 0 0</inkml:trace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6:05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0 938 1520 0 0,'0'0'933'0'0,"0"0"-235"0"0,0 0 16 0 0,0 0 231 0 0,0 0 194 0 0,0 0 68 0 0,0 0-52 0 0,0 0-59 0 0,0 0-23 0 0,0 0-17 0 0,0 0-25 0 0,16-1-64 0 0,124-5 2588 0 0,-129 6-3272 0 0,29 0 435 0 0,0-1 0 0 0,-1-1 0 0 0,0-3 0 0 0,24-5-718 0 0,74-16-94 0 0,-123 26-963 0 0,-12 1-2865 0 0,-1 1-3750 0 0,-1 2 173 0 0</inkml:trace>
  <inkml:trace contextRef="#ctx0" brushRef="#br0" timeOffset="255.867">19 1170 8330 0 0,'0'0'2344'0'0,"0"0"-685"0"0,0 0-468 0 0,0 0-100 0 0,0 0-7 0 0,0 0-70 0 0,0 0-74 0 0,0 0-76 0 0,0 0-38 0 0,0 0-18 0 0,0 0-104 0 0,0 0-124 0 0,0 0-106 0 0,31-3-92 0 0,101-10-67 0 0,-10-8 215 0 0,10 6-585 0 0,-43 12-3917 0 0,-68 3 622 0 0,-6 0-3184 0 0,-3 0-2691 0 0</inkml:trace>
  <inkml:trace contextRef="#ctx0" brushRef="#br0" timeOffset="2639.405">923 596 0 0 0,'0'0'397'0'0,"0"0"-63"0"0,0 0-65 0 0,0 0 142 0 0,0 0 200 0 0,0 0 162 0 0,0 0 65 0 0,0 0-45 0 0,0 0-122 0 0,0 0-132 0 0,0 0-83 0 0,-9 12-32 0 0,-25 40 15 0 0,15 20 960 0 0,18-50-943 0 0,-8 250 1367 0 0,-4-125-1766 0 0,11-97 1791 0 0,2-52-238 0 0,0-13-601 0 0,13-150 434 0 0,-2 115-1363 0 0,1 1 0 0 0,3 1 0 0 0,1 0 0 0 0,3 1 0 0 0,2 0 0 0 0,2 2 0 0 0,2 1 0 0 0,9-11-80 0 0,13 3-34 0 0,-29 85-326 0 0,-14 183 374 0 0,4-200-1949 0 0,-1-13-5979 0 0,-6-3 903 0 0</inkml:trace>
  <inkml:trace contextRef="#ctx0" brushRef="#br0" timeOffset="3333.502">1258 1045 0 0 0,'0'0'761'0'0,"0"0"17"0"0,0 0 82 0 0,0 0 206 0 0,0 0 207 0 0,0 0 62 0 0,0 0-84 0 0,0 0-156 0 0,0 0-135 0 0,0 0-113 0 0,0 0-155 0 0,0 0-109 0 0,0 0-143 0 0,-7-5-74 0 0,-23-11 18 0 0,-3 33 776 0 0,26-12-1121 0 0,0 1 1 0 0,0 0-1 0 0,1 0 0 0 0,-1 1 1 0 0,2 0-1 0 0,-1 0 0 0 0,1 0 0 0 0,0 1 1 0 0,0-1-1 0 0,1 1 0 0 0,0 0 1 0 0,1 1-1 0 0,0-1 0 0 0,0 1 1 0 0,1-1-1 0 0,0 1 0 0 0,0 0 1 0 0,1 0-1 0 0,0 0 0 0 0,0 0 1 0 0,1 0-1 0 0,1 0 0 0 0,-1 0 1 0 0,1-1-1 0 0,2 7-39 0 0,0-9 26 0 0,0 0 0 0 0,0 0 0 0 0,1 0 0 0 0,0 0 1 0 0,0 0-1 0 0,0-1 0 0 0,0 0 0 0 0,1 0 0 0 0,0 0 0 0 0,0 0 1 0 0,1-1-1 0 0,-1 0 0 0 0,5 3-26 0 0,-6-5-5 0 0,-1 0 0 0 0,1 0 0 0 0,0 0 1 0 0,-1 0-1 0 0,1 0 0 0 0,0-1 0 0 0,0 0 0 0 0,1 0 0 0 0,-1 0 1 0 0,0 0-1 0 0,0-1 0 0 0,0 1 0 0 0,1-1 0 0 0,-1 0 0 0 0,0-1 1 0 0,0 1-1 0 0,1-1 0 0 0,-1 1 0 0 0,0-1 0 0 0,0 0 0 0 0,0-1 1 0 0,0 1-1 0 0,0-1 0 0 0,0 0 0 0 0,-1 0 0 0 0,1 0 0 0 0,0 0 1 0 0,-1-1-1 0 0,0 1 0 0 0,1-1 0 0 0,-1 0 0 0 0,0 0 0 0 0,-1 0 1 0 0,1 0-1 0 0,0-1 0 0 0,-1 1 0 0 0,0-1 0 0 0,0 0 0 0 0,0 1 1 0 0,0-1-1 0 0,0 0 0 0 0,-1 0 0 0 0,0 0 0 0 0,0 0 0 0 0,0-1 1 0 0,0 1-1 0 0,-1 0 0 0 0,1-4 5 0 0,-1 5-233 0 0,0-1 1 0 0,0 1-1 0 0,0 0 1 0 0,0-1 0 0 0,-1 1-1 0 0,1-1 1 0 0,-1 1-1 0 0,0 0 1 0 0,0-1-1 0 0,0 1 1 0 0,0 0-1 0 0,-1 0 1 0 0,1 0-1 0 0,-1 0 1 0 0,0 0 0 0 0,0 0-1 0 0,0 0 1 0 0,0 1-1 0 0,0-1 1 0 0,-1 1-1 0 0,1-1 1 0 0,-1 1-1 0 0,0 0 1 0 0,0 0-1 0 0,1 0 1 0 0,-1 0 0 0 0,0 1-1 0 0,-1-1 1 0 0,1 1-1 0 0,0 0 1 0 0,0 0-1 0 0,-1 0 1 0 0,1 0-1 0 0,0 0 1 0 0,-1 1-1 0 0,-1 0 233 0 0,4 0-212 0 0,1 0-177 0 0,0 0-161 0 0,0 0 93 0 0,27 0 2485 0 0,-1 0-511 0 0,131-7 1007 0 0,-128 6-4121 0 0,-15 1-4654 0 0,-9 0 3065 0 0</inkml:trace>
  <inkml:trace contextRef="#ctx0" brushRef="#br0" timeOffset="3683.091">1624 1056 6289 0 0,'0'0'1710'0'0,"0"0"-206"0"0,0 0-51 0 0,0 0 7 0 0,0 0-150 0 0,0 0-304 0 0,0 0-348 0 0,0 0-274 0 0,0 0-173 0 0,0 0-81 0 0,0 0-44 0 0,0 0-18 0 0,-5 10 2 0 0,-88 175 292 0 0,-5-2-1206 0 0,45-99-2402 0 0,15-32-8195 0 0,34-47 10271 0 0</inkml:trace>
  <inkml:trace contextRef="#ctx0" brushRef="#br0" timeOffset="4202.101">1618 1417 1000 0 0,'0'0'1224'0'0,"0"0"-163"0"0,0 0-32 0 0,0 0 94 0 0,0 0-24 0 0,0 0-168 0 0,0 0-184 0 0,0 0-146 0 0,-15 33-27 0 0,-49 102 35 0 0,35-53 955 0 0,5-13-267 0 0,24-68-1191 0 0,0-1 68 0 0,0 0 133 0 0,0 0 139 0 0,7-63 907 0 0,4 38-1197 0 0,0 0 1 0 0,2 0 0 0 0,0 2 0 0 0,2-1 0 0 0,0 2-1 0 0,2 0 1 0 0,0 1 0 0 0,2 0 0 0 0,0 2 0 0 0,1 0 0 0 0,1 1-1 0 0,14-8-156 0 0,20-11 219 0 0,-53 36-212 0 0,-1 0 0 0 0,1 0 0 0 0,0 0 0 0 0,-1 0 0 0 0,1 1 0 0 0,0-1 0 0 0,0 1-1 0 0,0-1 1 0 0,-1 1 0 0 0,1 0 0 0 0,0-1 0 0 0,0 1 0 0 0,0 0 0 0 0,0 0 0 0 0,-1 0 0 0 0,1 1 0 0 0,0-1 0 0 0,0 0 0 0 0,0 1 0 0 0,0-1-1 0 0,-1 1 1 0 0,1 0 0 0 0,0-1 0 0 0,-1 1 0 0 0,1 0 0 0 0,-1 0 0 0 0,1 0 0 0 0,-1 0 0 0 0,1 1 0 0 0,-1-1 0 0 0,1 0 0 0 0,-1 0 0 0 0,0 1-1 0 0,0-1 1 0 0,0 1 0 0 0,0-1 0 0 0,0 1 0 0 0,0 0 0 0 0,0-1 0 0 0,0 1 0 0 0,-1 0 0 0 0,1 0 0 0 0,-1-1 0 0 0,1 1 0 0 0,-1 0 0 0 0,0 0-1 0 0,1 1-6 0 0,0 4 55 0 0,0 0 0 0 0,0 1-1 0 0,-1-1 1 0 0,0 0 0 0 0,0 1 0 0 0,0-1-1 0 0,-1 0 1 0 0,0 1 0 0 0,-1-1-1 0 0,0 0 1 0 0,0 0 0 0 0,0 0-1 0 0,-1 0 1 0 0,-1 2-55 0 0,3-8 4 0 0,-1 1 1 0 0,0 0-1 0 0,1 0 1 0 0,-1-1-1 0 0,0 1 0 0 0,0-1 1 0 0,0 0-1 0 0,0 0 1 0 0,0 1-1 0 0,0-1 1 0 0,0 0-1 0 0,-1-1 0 0 0,1 1 1 0 0,0 0-1 0 0,0-1 1 0 0,-1 1-1 0 0,1-1 0 0 0,0 0 1 0 0,-1 0-1 0 0,1 0 1 0 0,-1 0-1 0 0,1 0 1 0 0,0 0-1 0 0,-1 0 0 0 0,1-1 1 0 0,0 1-1 0 0,-1-1 1 0 0,1 0-1 0 0,0 0 1 0 0,0 0-1 0 0,0 0 0 0 0,-1 0-4 0 0,-72-43-4523 0 0,73 42 4159 0 0,-26-19-7307 0 0,21 13 1652 0 0</inkml:trace>
  <inkml:trace contextRef="#ctx0" brushRef="#br0" timeOffset="7219.882">2382 688 2577 0 0,'0'0'814'0'0,"0"0"-39"0"0,0 0 125 0 0,0 0 154 0 0,0 0 106 0 0,0 0-29 0 0,0 0-77 0 0,0 0-71 0 0,0 0-89 0 0,0 0-55 0 0,0 0-109 0 0,-16-8-119 0 0,-54-24-113 0 0,67 30-434 0 0,0 1-1 0 0,0-1 0 0 0,0 1 0 0 0,0 0 0 0 0,-1 0 0 0 0,1 0 1 0 0,0 1-1 0 0,0-1 0 0 0,-1 1 0 0 0,1 0 0 0 0,0 0 0 0 0,-1 0 1 0 0,1 0-1 0 0,0 0 0 0 0,-1 1 0 0 0,1-1 0 0 0,0 1 0 0 0,0 0 1 0 0,-1 0-1 0 0,1 1 0 0 0,-2 0-63 0 0,-9 3 206 0 0,-10 5-89 0 0,0 1 1 0 0,1 1 0 0 0,0 1 0 0 0,1 1 0 0 0,1 0-1 0 0,-12 12-117 0 0,23-18 18 0 0,1 1-1 0 0,0 0 0 0 0,0 0 1 0 0,1 1-1 0 0,0 1 0 0 0,1-1 0 0 0,0 1 1 0 0,0 0-1 0 0,1 1 0 0 0,1-1 1 0 0,0 1-1 0 0,1 0 0 0 0,0 0 0 0 0,1 1 1 0 0,0-1-1 0 0,1 1 0 0 0,0 0 0 0 0,1 0 1 0 0,0 0-1 0 0,1-1 0 0 0,1 1 1 0 0,0 0-1 0 0,2 8-17 0 0,-1-16 16 0 0,-1 0 0 0 0,1 0 1 0 0,0 0-1 0 0,0 0 0 0 0,0 0 1 0 0,1-1-1 0 0,0 1 0 0 0,0-1 1 0 0,0 1-1 0 0,0-1 0 0 0,1 0 0 0 0,0 0 1 0 0,0-1-1 0 0,0 1 0 0 0,0-1 1 0 0,0 0-1 0 0,1 0 0 0 0,-1 0 1 0 0,1 0-1 0 0,0-1 0 0 0,0 0 1 0 0,0 0-1 0 0,0 0 0 0 0,5 0-16 0 0,1 1 92 0 0,0 0 1 0 0,0-1-1 0 0,0-1 0 0 0,0 0 0 0 0,0 0 0 0 0,1-1 1 0 0,-1-1-1 0 0,0 1 0 0 0,0-2 0 0 0,0 0 1 0 0,7-2-93 0 0,8-5 181 0 0,0-1 1 0 0,0-1 0 0 0,-1-2 0 0 0,-1 0 0 0 0,0-2 0 0 0,-1 0 0 0 0,-1-2 0 0 0,0-1 0 0 0,-2 0 0 0 0,1-1 0 0 0,-2-2 0 0 0,-1 0 0 0 0,-1 0 0 0 0,11-19-182 0 0,-21 31 89 0 0,-1-2-1 0 0,0 1 1 0 0,0-1 0 0 0,-1 0 0 0 0,-1 0-1 0 0,0 0 1 0 0,0 0 0 0 0,-1-1 0 0 0,-1 0 0 0 0,0 0-1 0 0,0 0 1 0 0,-1 0 0 0 0,-1 1 0 0 0,0-12-89 0 0,-1 23 6 0 0,1 0 1 0 0,0 1-1 0 0,0-1 1 0 0,-1 0-1 0 0,1 1 0 0 0,0-1 1 0 0,-1 0-1 0 0,1 1 1 0 0,0-1-1 0 0,-1 0 1 0 0,1 0-1 0 0,0 1 1 0 0,-1-1-1 0 0,1 0 1 0 0,-1 0-1 0 0,1 0 1 0 0,0 0-1 0 0,-1 1 1 0 0,1-1-1 0 0,-1 0 0 0 0,1 0 1 0 0,-1 0-1 0 0,1 0 1 0 0,-1 0-1 0 0,1 0 1 0 0,0 0-1 0 0,-1 0 1 0 0,1 0-1 0 0,-1 0 1 0 0,1-1-1 0 0,-1 1 1 0 0,1 0-1 0 0,0 0 0 0 0,-1 0 1 0 0,1 0-1 0 0,-1-1 1 0 0,1 1-1 0 0,0 0 1 0 0,-1 0-1 0 0,1-1 1 0 0,0 1-1 0 0,-1 0 1 0 0,1-1-1 0 0,0 1 1 0 0,-1 0-1 0 0,1-1 1 0 0,0 1-1 0 0,0 0 0 0 0,-1-1 1 0 0,1 1-1 0 0,0-1 1 0 0,0 1-1 0 0,0-1 1 0 0,0 1-1 0 0,0 0 1 0 0,0-1-1 0 0,-1 1 1 0 0,1-1-1 0 0,0 1 1 0 0,0-1-1 0 0,0 1 0 0 0,1-1 1 0 0,-1 1-1 0 0,0 0 1 0 0,0-1-1 0 0,0 1 1 0 0,0-1-7 0 0,-20 32-323 0 0,20-31 330 0 0,-5 11-76 0 0,0 0 0 0 0,1 0 0 0 0,1 1 0 0 0,0-1 0 0 0,0 1-1 0 0,1-1 1 0 0,1 1 0 0 0,0 0 0 0 0,0 0 0 0 0,1 0 0 0 0,1 0 0 0 0,0 0 0 0 0,1-1 0 0 0,0 1 0 0 0,0 0 0 0 0,1-1-1 0 0,1 0 1 0 0,0 1 0 0 0,1-1 0 0 0,0-1 0 0 0,0 1 0 0 0,1-1 0 0 0,1 0 0 0 0,0 0 0 0 0,0-1 0 0 0,1 0 0 0 0,0 0 0 0 0,0-1-1 0 0,1 0 1 0 0,0 0 0 0 0,8 5 69 0 0,-7-6-896 0 0,19 13-2513 0 0,-7-11-5841 0 0,-14-8 2977 0 0</inkml:trace>
  <inkml:trace contextRef="#ctx0" brushRef="#br0" timeOffset="10221.117">2909 945 4105 0 0,'0'0'1064'0'0,"0"0"-418"0"0,0 0-208 0 0,0 0 109 0 0,0 0 157 0 0,0 0 43 0 0,0 0-85 0 0,0 0-176 0 0,0 0-148 0 0,0 0-74 0 0,0 0-47 0 0,0 0-9 0 0,0 0 3 0 0,4 3 18 0 0,-2 0-143 0 0,0 0-1 0 0,0 0 0 0 0,0 0 0 0 0,0 0 0 0 0,0 1 1 0 0,-1-1-1 0 0,0 0 0 0 0,1 1 0 0 0,-1-1 1 0 0,0 1-1 0 0,-1-1 0 0 0,1 1 0 0 0,-1 0 1 0 0,1-1-1 0 0,-1 1 0 0 0,0 0 0 0 0,0-1 0 0 0,-1 1 1 0 0,1 0-1 0 0,-1-1 0 0 0,0 1 0 0 0,-1 3-85 0 0,-6 14 190 0 0,0 0 0 0 0,-2-1 0 0 0,-1 0 0 0 0,0 0 0 0 0,-1-1 0 0 0,-10 10-190 0 0,-37 65 257 0 0,57-91-237 0 0,0-1-1 0 0,0 1 1 0 0,0-1 0 0 0,0 1 0 0 0,1 0 0 0 0,-1 0 0 0 0,1-1-1 0 0,0 1 1 0 0,0 0 0 0 0,0 0 0 0 0,0 0 0 0 0,0 1 0 0 0,1-1-1 0 0,-1 0 1 0 0,1 0 0 0 0,0 0 0 0 0,0 0 0 0 0,0 0 0 0 0,0 1 0 0 0,1-1-1 0 0,-1 0 1 0 0,1 0 0 0 0,0 0 0 0 0,0 0 0 0 0,0 0 0 0 0,0 0-1 0 0,1 0 1 0 0,-1 0 0 0 0,1-1 0 0 0,-1 1 0 0 0,1 0 0 0 0,0-1-1 0 0,0 1 1 0 0,0-1 0 0 0,1 0 0 0 0,-1 0 0 0 0,0 0 0 0 0,1 0-1 0 0,-1 0 1 0 0,1 0 0 0 0,0-1 0 0 0,0 1 0 0 0,0-1 0 0 0,-1 0 0 0 0,1 0-1 0 0,0 0 1 0 0,1 0 0 0 0,-1 0 0 0 0,3 0-20 0 0,2 0 104 0 0,-2 1-87 0 0,1-1 0 0 0,-1 0-1 0 0,0 0 1 0 0,0 0-1 0 0,1-1 1 0 0,-1 0-1 0 0,0 0 1 0 0,1 0-1 0 0,-1-1 1 0 0,0 0 0 0 0,0 0-1 0 0,0-1 1 0 0,0 0-1 0 0,0 0 1 0 0,0 0-1 0 0,2-2-16 0 0,-7-1-6863 0 0,-1 3 2261 0 0,0-1 588 0 0</inkml:trace>
  <inkml:trace contextRef="#ctx0" brushRef="#br0" timeOffset="10472.58">2631 1203 4433 0 0,'0'0'1260'0'0,"0"0"-189"0"0,0 0 64 0 0,0 0 193 0 0,0 0 63 0 0,0 0-84 0 0,0 0-153 0 0,0 0-133 0 0,0 0-131 0 0,0 0-137 0 0,0 0-162 0 0,33-7-169 0 0,103-20-149 0 0,-39 21-134 0 0,-87 6-406 0 0,30 0-878 0 0,-15 0-4878 0 0,-18 0-2382 0 0</inkml:trace>
  <inkml:trace contextRef="#ctx0" brushRef="#br0" timeOffset="12875.937">3365 872 0 0 0,'0'0'982'0'0,"0"0"-29"0"0,0 0-85 0 0,0 0-78 0 0,0 0-49 0 0,0 0-13 0 0,0 0 26 0 0,0 0 31 0 0,7-7 2 0 0,17-20-27 0 0,-18 20-80 0 0,0-1-1 0 0,0 1 0 0 0,-1-1 0 0 0,-1 0 0 0 0,1 0 0 0 0,-1-1 1 0 0,0 1-1 0 0,-1-1 0 0 0,0 0 0 0 0,-1 0 0 0 0,2-7-679 0 0,0 3 342 0 0,-1 1 0 0 0,-1-1-1 0 0,0 1 1 0 0,0-1 0 0 0,-1 0-1 0 0,-1 0 1 0 0,0 0 0 0 0,-1 0-1 0 0,0 0 1 0 0,-1 1-1 0 0,-2-7-341 0 0,-64-179 1306 0 0,60 185-1260 0 0,0 1-1 0 0,-1-1 1 0 0,-1 1-1 0 0,0 1 1 0 0,0 0-1 0 0,-1 0 1 0 0,-1 1 0 0 0,0 1-1 0 0,0 0 1 0 0,-1 0-1 0 0,0 1 1 0 0,-12-5-46 0 0,-52-23 197 0 0,-79 25 799 0 0,82 18 183 0 0,36 11-977 0 0,29-6-5 0 0,-39 28 38 0 0,30-11-154 0 0,18-28-89 0 0,0-1 2 0 0,-1 0 7 0 0,-11 28 86 0 0,12-27-73 0 0,0-1 8 0 0,0 0 23 0 0,0 0 14 0 0,0 0-6 0 0,0 0 7 0 0,0 0-4 0 0,0 0-5 0 0,0 0 7 0 0,0 0 17 0 0,0 0-2 0 0,0 0 6 0 0,0 0 24 0 0,0 0 2 0 0,0 0 28 0 0,0 0 25 0 0,0 0 15 0 0,7-22 629 0 0,28-100-661 0 0,-10-57-169 0 0,-25 180 7 0 0,0-1 0 0 0,-1 1 0 0 0,1-1 0 0 0,0 0 1 0 0,0 1-1 0 0,0-1 0 0 0,0 1 0 0 0,0-1 0 0 0,0 1 0 0 0,0-1 0 0 0,0 1 0 0 0,0-1 1 0 0,0 0-1 0 0,0 1 0 0 0,1-1 0 0 0,-1 1 0 0 0,0-1 0 0 0,0 1 0 0 0,0-1 0 0 0,0 0 0 0 0,1 1 1 0 0,-1-1-1 0 0,0 1 0 0 0,0-1 0 0 0,1 0 0 0 0,-1 1 0 0 0,0-1 0 0 0,1 0 0 0 0,-1 0 0 0 0,0 1 1 0 0,1-1-1 0 0,-1 0 0 0 0,1 0 0 0 0,-1 1 0 0 0,0-1 0 0 0,1 0 0 0 0,-1 0 0 0 0,1 0 0 0 0,-1 0 1 0 0,1 1-1 0 0,-1-1 0 0 0,0 0 0 0 0,1 0 0 0 0,-1 0 0 0 0,1 0 0 0 0,-1 0 0 0 0,1 0 0 0 0,-1 0 1 0 0,1-1-1 0 0,-1 1 0 0 0,0 0 0 0 0,1 0 0 0 0,-1 0 0 0 0,1 0 0 0 0,-1 0 0 0 0,0-1 1 0 0,1 1-1 0 0,-1 0 0 0 0,1 0 0 0 0,-1-1 0 0 0,0 1 0 0 0,1 0 0 0 0,-1-1 0 0 0,0 1 0 0 0,1 0 1 0 0,-1-1-1 0 0,0 1 0 0 0,0 0 0 0 0,1-1 0 0 0,-1 1 21 0 0,21 37 44 0 0,-21-37-52 0 0,88 137-25 0 0,-12-15 22 0 0,-53-15 25 0 0,-13-35-52 0 0,16-9 2 0 0,-146-110 1377 0 0,-9-13-1297 0 0,56 35-42 0 0,32-1 60 0 0,38 21-2535 0 0,2 4-3310 0 0,2 0-5035 0 0,-1 1 3350 0 0</inkml:trace>
  <inkml:trace contextRef="#ctx0" brushRef="#br0" timeOffset="14622.281">3402 735 0 0 0,'-21'7'467'0'0,"17"-6"128"0"0,4-1-22 0 0,0 0-84 0 0,0 0-108 0 0,0 0-101 0 0,0 0-94 0 0,0 0-75 0 0,0 0-40 0 0,0 30 4220 0 0,-1-26-3968 0 0,1 0 0 0 0,-1 0 0 0 0,1 0-1 0 0,-1 0 1 0 0,0 0 0 0 0,-1 0 0 0 0,1 0 0 0 0,-1 0-1 0 0,1 0 1 0 0,-1-1 0 0 0,0 1 0 0 0,-1 0 0 0 0,1-1-1 0 0,0 0 1 0 0,-1 0 0 0 0,0 0 0 0 0,-1 1-323 0 0,-9 13 1106 0 0,-46 19 1161 0 0,56-35-3184 0 0,5-1-5722 0 0,0 0-2110 0 0</inkml:trace>
</inkml:ink>
</file>

<file path=ppt/ink/ink3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8.2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0 11458 0 0,'0'0'1506'0'0,"0"0"-86"0"0,0 0 5 0 0,0 0 6 0 0,0 0-119 0 0,0 0-238 0 0,0 0-249 0 0,0 0-205 0 0,0 0-150 0 0,0 0-29 0 0,0 0 18 0 0,0 0 49 0 0,0 0 1 0 0,0 30-58 0 0,0 99-92 0 0,13 315 444 0 0,-11-382-822 0 0,-8 160-1180 0 0,-4-183-982 0 0,4-28-1528 0 0,-2-1-4435 0 0,6-7-1675 0 0</inkml:trace>
  <inkml:trace contextRef="#ctx0" brushRef="#br0" timeOffset="477.056">1 567 12347 0 0,'0'0'1193'0'0,"0"0"-453"0"0,0 0 18 0 0,0 0 247 0 0,0 0 134 0 0,0 0-53 0 0,0 0-135 0 0,38-7-139 0 0,126-21-99 0 0,272-32 917 0 0,-229 49-2751 0 0,-138 11-2027 0 0,-1-1-3798 0 0,-52 1 4596 0 0,-9 5-139 0 0,-20 5 3928 0 0,-85 39 7768 0 0,93-45-9039 0 0,-1 0 0 0 0,1 0 0 0 0,0 0 0 0 0,0 1 1 0 0,0 0-1 0 0,1 0 0 0 0,0 0 0 0 0,-1 0 0 0 0,2 1 0 0 0,-1-1 0 0 0,1 1 0 0 0,0 0 0 0 0,0 0 0 0 0,0 0 1 0 0,1 0-1 0 0,0 1 0 0 0,0-1 0 0 0,1 1 0 0 0,0-1 0 0 0,0 1 0 0 0,1 0 0 0 0,-1-1 0 0 0,1 5-168 0 0,1-8 37 0 0,0 1 0 0 0,0-1 0 0 0,0 1-1 0 0,0-1 1 0 0,0 1 0 0 0,1-1 0 0 0,-1 0-1 0 0,1 0 1 0 0,0 0 0 0 0,0 0 0 0 0,0 0-1 0 0,0 0 1 0 0,0-1 0 0 0,1 1 0 0 0,0-1-1 0 0,-1 1 1 0 0,1-1 0 0 0,0 0 0 0 0,0 0-1 0 0,0 0 1 0 0,0 0 0 0 0,0-1-1 0 0,1 1 1 0 0,-1-1 0 0 0,0 0 0 0 0,1 0-1 0 0,1 0-36 0 0,99 11 1452 0 0,-98-13-1404 0 0,0 1 1 0 0,0-1-1 0 0,-1-1 1 0 0,1 1 0 0 0,0-1-1 0 0,0 0 1 0 0,-1 0-1 0 0,1-1 1 0 0,-1 0 0 0 0,1 0-1 0 0,-1 0 1 0 0,0-1-1 0 0,-1 1 1 0 0,1-1 0 0 0,0 0-1 0 0,-1-1 1 0 0,0 1-1 0 0,0-1 1 0 0,0 0-1 0 0,-1 1 1 0 0,0-2 0 0 0,0 1-1 0 0,0 0 1 0 0,0-1-1 0 0,-1 1 1 0 0,0-1 0 0 0,0 0-1 0 0,0 0 1 0 0,-1 0-1 0 0,0 0 1 0 0,0 0 0 0 0,-1 0-1 0 0,0 0 1 0 0,0 0-1 0 0,0 0 1 0 0,0 0-1 0 0,-1 0 1 0 0,0 0 0 0 0,0 0-1 0 0,-1 0 1 0 0,0 1-1 0 0,0-1 1 0 0,0 0 0 0 0,-1 1-1 0 0,0-1 1 0 0,-2-3-49 0 0,-73-63-3434 0 0,46 55-814 0 0,-2 6-4207 0 0,21 9-919 0 0</inkml:trace>
</inkml:ink>
</file>

<file path=ppt/ink/ink3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6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176 428 3489 0 0,'0'0'304'0'0,"0"0"-220"0"0,0 0-144 0 0,0 0 49 0 0,0 0 88 0 0,0 0 110 0 0,0 0 127 0 0,0 0 136 0 0,0 0 146 0 0,0 0 130 0 0,0 0 109 0 0,11-3 94 0 0,74-24 1237 0 0,-17-6-951 0 0,-1-4-1 0 0,-3-2 1 0 0,-1-3 0 0 0,-2-3-1 0 0,2-6-1214 0 0,-55 45 245 0 0,0-1 0 0 0,0 0 0 0 0,-1 0 0 0 0,1-1-1 0 0,-2 1 1 0 0,1-2 0 0 0,-1 1 0 0 0,0-1 0 0 0,-1 0-1 0 0,0 0 1 0 0,-1 0 0 0 0,1-1 0 0 0,-2 0 0 0 0,1 0-1 0 0,-2 0 1 0 0,2-5-245 0 0,-5 15 28 0 0,0 0 0 0 0,0 0-1 0 0,0 0 1 0 0,0-1 0 0 0,1 1-1 0 0,-1 0 1 0 0,0 0 0 0 0,0 0-1 0 0,0 0 1 0 0,0 0 0 0 0,0 1-1 0 0,0-1 1 0 0,1 0-1 0 0,-1 0 1 0 0,0 0 0 0 0,0 1-1 0 0,0-1 1 0 0,0 1 0 0 0,1-1-1 0 0,-1 0 1 0 0,0 1 0 0 0,1-1-1 0 0,-1 1 1 0 0,0 0 0 0 0,1-1-1 0 0,-1 1 1 0 0,0-1 0 0 0,1 1-1 0 0,-1 0 1 0 0,1 0 0 0 0,-1-1-1 0 0,1 1 1 0 0,-1 0 0 0 0,1 0-1 0 0,0 0 1 0 0,0-1 0 0 0,-1 1-1 0 0,1 0-27 0 0,-25 45-19 0 0,1 1-1 0 0,3 1 1 0 0,2 0-1 0 0,2 2 1 0 0,2 0-1 0 0,3 1 1 0 0,1 0-1 0 0,-2 47 20 0 0,1 50-653 0 0,7 0-1 0 0,10 74 654 0 0,-5-214-38 0 0,3 11-50 0 0,-1 0-1 0 0,-1 1 0 0 0,-1-1 1 0 0,-1 0-1 0 0,-1 1 1 0 0,0-1-1 0 0,-1 0 0 0 0,-2 0 1 0 0,0 0-1 0 0,0-1 1 0 0,-2 1-1 0 0,0-1 0 0 0,-1-1 1 0 0,-1 0-1 0 0,-3 5 89 0 0,-5-4-34 0 0,1 0 1 0 0,-2-1-1 0 0,0-1 0 0 0,-1 0 0 0 0,-1-2 1 0 0,0 0-1 0 0,-1-1 0 0 0,-1-1 0 0 0,0-2 0 0 0,0 0 1 0 0,-1-1-1 0 0,0-1 0 0 0,0-1 0 0 0,-1-1 0 0 0,0-1 1 0 0,0-1-1 0 0,-1-1 0 0 0,-20-1 34 0 0,42-2 50 0 0,0 0 0 0 0,1 0-1 0 0,-1 0 1 0 0,0 0 0 0 0,0 0-1 0 0,0-1 1 0 0,1 1 0 0 0,-1-1 0 0 0,0 0-1 0 0,1 0 1 0 0,-1 0 0 0 0,0 0-1 0 0,1-1 1 0 0,0 1 0 0 0,-1-1 0 0 0,1 1-1 0 0,0-1 1 0 0,0 0 0 0 0,-1 0-1 0 0,1 0 1 0 0,1 0 0 0 0,-1 0 0 0 0,0 0-1 0 0,1 0 1 0 0,-1-1 0 0 0,1 1-1 0 0,-1-1 1 0 0,1 1 0 0 0,0-1 0 0 0,0 0-1 0 0,0 1 1 0 0,1-1 0 0 0,-1 0-1 0 0,1 0 1 0 0,-1 1 0 0 0,1-1 0 0 0,0 0-1 0 0,0-1-49 0 0,0-6 53 0 0,0 1 0 0 0,1-1 0 0 0,1 0 0 0 0,-1 0 0 0 0,2 0 0 0 0,-1 1 0 0 0,1-1 0 0 0,1 1 0 0 0,-1 0 0 0 0,5-6-53 0 0,34-57 158 0 0,3 2 0 0 0,3 2-1 0 0,3 2 1 0 0,4 2-1 0 0,37-33-157 0 0,175-130 683 0 0,-256 222-1724 0 0,0 23-7392 0 0,-11-18 8408 0 0,3 7-5478 0 0,0-2-1074 0 0</inkml:trace>
  <inkml:trace contextRef="#ctx0" brushRef="#br0" timeOffset="315.009">881 1050 8106 0 0,'0'0'2907'0'0,"0"0"-1751"0"0,0 0-406 0 0,0 0 170 0 0,0 0 142 0 0,0 0-10 0 0,0 0-59 0 0,0 0-58 0 0,0 0-53 0 0,0 0-35 0 0,0 0-91 0 0,0 0-86 0 0,-3 4-60 0 0,-4 3 173 0 0,22-36-79 0 0,-5 10-529 0 0,120-230 946 0 0,-121 231-1341 0 0,51-92 486 0 0,-20 39-4774 0 0,-38 68 3959 0 0,1-2-3539 0 0,1 2-4690 0 0,0 2 2226 0 0</inkml:trace>
  <inkml:trace contextRef="#ctx0" brushRef="#br0" timeOffset="674.227">1300 862 0 0 0,'0'0'1419'0'0,"0"0"369"0"0,0 0 145 0 0,0 0 109 0 0,0 0 5 0 0,0 0-38 0 0,0 0-78 0 0,0 0-159 0 0,0 0-260 0 0,33 3-269 0 0,99 8-222 0 0,-74-23 292 0 0,-53 6-1031 0 0,1 1-117 0 0,0-1-1 0 0,-1 0 0 0 0,0 0 0 0 0,0 0 1 0 0,-1 0-1 0 0,1-1 0 0 0,-1 0 1 0 0,-1 0-1 0 0,1 0 0 0 0,-1 0 0 0 0,-1 0 1 0 0,1-1-1 0 0,-1 1 0 0 0,-1-1 1 0 0,1-3-165 0 0,-1 7-34 0 0,-1 1 1 0 0,1 0-1 0 0,-1-1 1 0 0,0 1-1 0 0,0-1 1 0 0,-1 1-1 0 0,1-1 1 0 0,-1 1-1 0 0,1 0 1 0 0,-1-1-1 0 0,0 1 1 0 0,-1 0-1 0 0,1-1 1 0 0,0 1-1 0 0,-1 0 1 0 0,0 0-1 0 0,0 0 1 0 0,0 0-1 0 0,0 1 1 0 0,0-1-1 0 0,0 0 1 0 0,-1 1-1 0 0,1 0 1 0 0,-1-1-1 0 0,0 1 1 0 0,1 0 0 0 0,-1 0-1 0 0,0 1 1 0 0,0-1-1 0 0,-1 1 1 0 0,1-1-1 0 0,0 1 1 0 0,0 0-1 0 0,-1 0 1 0 0,-1 0 33 0 0,-2 0-141 0 0,0 0 0 0 0,0 1 0 0 0,0-1 0 0 0,0 1 0 0 0,0 1 1 0 0,0 0-1 0 0,0 0 0 0 0,0 0 0 0 0,0 1 0 0 0,1-1 0 0 0,-1 2 1 0 0,0-1-1 0 0,1 1 0 0 0,-1 0 0 0 0,1 0 0 0 0,0 1 1 0 0,0 0-1 0 0,0 0 0 0 0,1 0 0 0 0,0 1 0 0 0,-1 0 0 0 0,1 0 1 0 0,1 0-1 0 0,-4 5 141 0 0,-1 1-153 0 0,0 1 0 0 0,1 0-1 0 0,0 0 1 0 0,1 0 0 0 0,0 1 0 0 0,1 0 0 0 0,1 1 0 0 0,0-1 0 0 0,1 1 0 0 0,0 0 0 0 0,-1 13 153 0 0,4-22-59 0 0,0 0 1 0 0,1 1-1 0 0,0-1 1 0 0,0 0 0 0 0,0 1-1 0 0,0-1 1 0 0,1 0-1 0 0,0 0 1 0 0,0 1-1 0 0,0-1 1 0 0,1 0-1 0 0,0 0 1 0 0,0 0-1 0 0,0 0 1 0 0,0-1-1 0 0,1 1 1 0 0,0 0-1 0 0,0-1 1 0 0,0 0-1 0 0,0 0 1 0 0,1 0 0 0 0,0 0-1 0 0,0 0 1 0 0,0-1-1 0 0,0 0 1 0 0,0 0-1 0 0,1 0 1 0 0,-1 0-1 0 0,1-1 1 0 0,0 1-1 0 0,0-1 1 0 0,0 0 58 0 0,14 4-328 0 0,-1 0 1 0 0,1-1 0 0 0,0-2-1 0 0,0 1 1 0 0,1-2 0 0 0,-1-1-1 0 0,0 0 1 0 0,1-1 0 0 0,-1-1-1 0 0,7-2 328 0 0,116-24-8630 0 0,-116 19 5864 0 0</inkml:trace>
  <inkml:trace contextRef="#ctx0" brushRef="#br0" timeOffset="1061.609">1799 921 0 0 0,'0'0'1036'0'0,"0"0"243"0"0,0 0 510 0 0,0 0 430 0 0,0 0 119 0 0,0 0-130 0 0,0 0-177 0 0,0 0-187 0 0,0 0-209 0 0,0 0-226 0 0,0 0-208 0 0,35-2-222 0 0,110-7-205 0 0,-71-10 197 0 0,-65 12-806 0 0,-1 3-76 0 0,0-1-1 0 0,0 0 1 0 0,-1 0 0 0 0,1 0-1 0 0,-1-1 1 0 0,-1 0-1 0 0,1-1 1 0 0,-1 0 0 0 0,0 0-1 0 0,0 0 1 0 0,-1 0 0 0 0,0-1-1 0 0,0 0 1 0 0,-1 0-1 0 0,0 0 1 0 0,0-1 0 0 0,-1 1-1 0 0,0-1 1 0 0,-1 0-1 0 0,0 0 1 0 0,0 0 0 0 0,0-7-89 0 0,-4 13-77 0 0,1 1 0 0 0,-1-1 0 0 0,0 0 0 0 0,0 1 0 0 0,0-1 0 0 0,0 1 0 0 0,-1 0 1 0 0,1 0-1 0 0,-1 0 0 0 0,1 0 0 0 0,-1 0 0 0 0,0 1 0 0 0,1-1 0 0 0,-1 1 0 0 0,0-1 0 0 0,0 1 0 0 0,0 0 0 0 0,0 0 1 0 0,0 1-1 0 0,-1-1 0 0 0,1 1 0 0 0,0-1 0 0 0,0 1 0 0 0,0 0 0 0 0,0 0 0 0 0,-1 0 0 0 0,1 1 0 0 0,0-1 0 0 0,0 1 1 0 0,-3 0 76 0 0,-5 4-113 0 0,1 1 1 0 0,-1-1 0 0 0,1 2 0 0 0,0-1-1 0 0,1 1 1 0 0,0 1 0 0 0,0 0-1 0 0,0 0 1 0 0,1 1 0 0 0,0 0 0 0 0,1 1 112 0 0,-1-2 17 0 0,0 1 1 0 0,1 0-1 0 0,0 1 1 0 0,1 0-1 0 0,0 0 1 0 0,0 0 0 0 0,1 1-1 0 0,0-1 1 0 0,1 1-1 0 0,1 0 1 0 0,0 1-1 0 0,0-1 1 0 0,1 1-1 0 0,0-1 1 0 0,1 1-1 0 0,0-1 1 0 0,1 1 0 0 0,1 0-1 0 0,1 10-17 0 0,0-17 65 0 0,0 1 0 0 0,0 0-1 0 0,1-1 1 0 0,0 1 0 0 0,0-1 0 0 0,1 0-1 0 0,-1 0 1 0 0,1 0 0 0 0,0 0 0 0 0,1-1 0 0 0,-1 1-1 0 0,1-1 1 0 0,0 0 0 0 0,0-1 0 0 0,0 1-1 0 0,0-1 1 0 0,1 0 0 0 0,-1 0 0 0 0,1-1-1 0 0,0 1 1 0 0,0-1 0 0 0,0-1 0 0 0,0 1 0 0 0,4 0-65 0 0,150 6 1016 0 0,-159-8-1018 0 0,132-27-456 0 0,-48-2-6263 0 0,-78 26 5589 0 0,20-8-10392 0 0</inkml:trace>
</inkml:ink>
</file>

<file path=ppt/ink/ink3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26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1623 164 2168 0 0,'0'0'1021'0'0,"0"0"-156"0"0,0 0-62 0 0,0 0 104 0 0,0 0 254 0 0,0 0 220 0 0,0 0 132 0 0,0 0-10 0 0,0 0-194 0 0,0 0-226 0 0,-4-16-231 0 0,-13-50-180 0 0,16 63-574 0 0,0-1 1 0 0,-1 1-1 0 0,1-1 0 0 0,-1 1 1 0 0,1-1-1 0 0,-1 1 1 0 0,0 0-1 0 0,-1 0 0 0 0,1 0 1 0 0,0 0-1 0 0,-1 1 0 0 0,0-1 1 0 0,1 0-1 0 0,-1 1 1 0 0,0 0-1 0 0,0 0 0 0 0,-1 0 1 0 0,1 0-1 0 0,0 0 0 0 0,-1 1 1 0 0,1-1-1 0 0,-3 0-98 0 0,-5-2 208 0 0,-2 0-145 0 0,-1 0-1 0 0,0 1 1 0 0,0 1 0 0 0,-1 0-1 0 0,1 1 1 0 0,0 1-1 0 0,-1 0 1 0 0,1 1-1 0 0,0 0 1 0 0,0 1-1 0 0,0 1 1 0 0,0 0-1 0 0,0 1 1 0 0,1 1-1 0 0,-1 0 1 0 0,1 1-1 0 0,-11 6-62 0 0,11-8 2 0 0,0 0-1 0 0,0 1 1 0 0,0 1-1 0 0,1 0 0 0 0,0 1 1 0 0,0 0-1 0 0,1 1 1 0 0,0 0-1 0 0,0 1 0 0 0,1 0 1 0 0,0 0-1 0 0,0 1 1 0 0,1 1-1 0 0,0 0 1 0 0,1 0-1 0 0,1 0 0 0 0,-3 6-1 0 0,7-10-5 0 0,1-1-1 0 0,1 1 1 0 0,-1 0-1 0 0,1 0 1 0 0,0-1-1 0 0,0 1 1 0 0,1 0-1 0 0,0 0 1 0 0,0 0-1 0 0,1 0 0 0 0,0 0 1 0 0,0-1-1 0 0,1 1 1 0 0,-1 0-1 0 0,2-1 1 0 0,-1 1-1 0 0,1-1 1 0 0,-1 0-1 0 0,2 0 1 0 0,0 3 5 0 0,9-1 57 0 0,0 1 0 0 0,0-2 0 0 0,0 1 0 0 0,1-2-1 0 0,0 0 1 0 0,0 0 0 0 0,0-2 0 0 0,1 0 0 0 0,0 0 0 0 0,0-1 0 0 0,0-1 0 0 0,0-1 0 0 0,0 0 0 0 0,0-1 0 0 0,0 0 0 0 0,0-1 0 0 0,5-2-57 0 0,5 3 105 0 0,-33 12 573 0 0,-60 32-368 0 0,20-14-251 0 0,1 2 0 0 0,1 1 0 0 0,3 3 0 0 0,0 1 0 0 0,-3 8-59 0 0,39-38 2 0 0,0 0 1 0 0,0 0-1 0 0,1 1 0 0 0,0-1 1 0 0,0 2-1 0 0,1-1 0 0 0,0 1 1 0 0,0-1-1 0 0,1 1 0 0 0,0 0 1 0 0,1 1-1 0 0,0-1 0 0 0,0 1 1 0 0,1 0-1 0 0,0-1 0 0 0,1 1 1 0 0,0 0-1 0 0,1 0 0 0 0,0 0 1 0 0,0 0-1 0 0,1 0 0 0 0,0-1 1 0 0,3 10-4 0 0,2-13 52 0 0,0 1-1 0 0,1-1 1 0 0,-1-1-1 0 0,1 1 1 0 0,0-1-1 0 0,1 0 1 0 0,-1-1-1 0 0,1 0 1 0 0,0 0-1 0 0,0-1 0 0 0,1 0 1 0 0,-1 0-1 0 0,0-1 1 0 0,1 0-1 0 0,0 0 1 0 0,-1-1-1 0 0,1 0 1 0 0,0-1-1 0 0,0 0 1 0 0,0 0-1 0 0,-1-1 1 0 0,1 0-1 0 0,0 0 0 0 0,5-2-50 0 0,12 0-133 0 0,1-2 0 0 0,-1 0 0 0 0,0-1 0 0 0,-1-2 0 0 0,0-1 0 0 0,18-8 133 0 0,20-13-3206 0 0,-5-1-3531 0 0,-36 18 1112 0 0,-6 4-216 0 0</inkml:trace>
  <inkml:trace contextRef="#ctx0" brushRef="#br0" timeOffset="252.843">2199 433 12339 0 0,'0'0'3455'0'0,"0"0"-2525"0"0,0 0-818 0 0,0 0 89 0 0,0 0 258 0 0,0 0 216 0 0,0 0 119 0 0,0 0-31 0 0,-35 37-148 0 0,-112 120-182 0 0,61-46-51 0 0,-24 98-390 0 0,76-112-2663 0 0,30-84 1279 0 0,-2 5-1969 0 0,2-6-2239 0 0,1-7-2526 0 0</inkml:trace>
  <inkml:trace contextRef="#ctx0" brushRef="#br0" timeOffset="499.994">1632 503 11138 0 0,'0'0'1367'0'0,"0"0"-360"0"0,0 0-353 0 0,0 0-118 0 0,0 0 1 0 0,0 0 18 0 0,0 0 1 0 0,0 0 14 0 0,0 0 22 0 0,0 0 17 0 0,0 0-19 0 0,0 0-73 0 0,35 19-97 0 0,112 60-105 0 0,-22-4 232 0 0,69 42-1245 0 0,-121-88-3320 0 0,-20-24-6502 0 0,-43-5 5246 0 0</inkml:trace>
  <inkml:trace contextRef="#ctx0" brushRef="#br0" timeOffset="805.586">2718 539 4449 0 0,'0'0'3906'0'0,"0"0"-2107"0"0,0 0-647 0 0,0 0-30 0 0,0 0-2 0 0,0 0-58 0 0,0 0-158 0 0,0 0-108 0 0,0 0-50 0 0,0 0-66 0 0,0 0-72 0 0,0 0-79 0 0,0 0-95 0 0,-30 11-58 0 0,-96 34-24 0 0,52-1 208 0 0,65-38-548 0 0,0 1 0 0 0,1 0 0 0 0,0 1 0 0 0,0 0 0 0 0,0 0 0 0 0,1 1 0 0 0,1 0 1 0 0,0 0-1 0 0,0 0 0 0 0,0 1 0 0 0,1 0 0 0 0,1 0 0 0 0,0 0 0 0 0,0 1 0 0 0,1 0 0 0 0,0-1 0 0 0,1 1 0 0 0,0 0 0 0 0,1 0 0 0 0,0 0 0 0 0,1 0 0 0 0,0 0 0 0 0,1 2-12 0 0,0-9 3 0 0,0-1-1 0 0,0 1 0 0 0,0-1 1 0 0,0 1-1 0 0,1-1 0 0 0,0 0 0 0 0,0 0 1 0 0,0 1-1 0 0,0-1 0 0 0,0-1 1 0 0,0 1-1 0 0,1 0 0 0 0,-1 0 0 0 0,1-1 1 0 0,0 0-1 0 0,0 1 0 0 0,0-1 1 0 0,0 0-1 0 0,0 0 0 0 0,1-1 0 0 0,-1 1 1 0 0,0-1-1 0 0,1 0 0 0 0,-1 0 0 0 0,1 0 1 0 0,0 0-1 0 0,-1 0 0 0 0,1-1 1 0 0,0 1-1 0 0,-1-1 0 0 0,1 0 0 0 0,0 0-2 0 0,4-1 58 0 0,1 1 0 0 0,-1-1-1 0 0,1 0 1 0 0,-1-1-1 0 0,0 0 1 0 0,0 0 0 0 0,0-1-1 0 0,0 0 1 0 0,0-1-1 0 0,-1 1 1 0 0,1-1-1 0 0,-1-1 1 0 0,4-2-58 0 0,11-13 149 0 0,0-1 0 0 0,-2-1 0 0 0,-1 0 0 0 0,0-2 1 0 0,9-16-150 0 0,44-54 223 0 0,-72 95-232 0 0,0-1 0 0 0,0 0 0 0 0,0 0 0 0 0,0 1 0 0 0,0-1 0 0 0,0 0 0 0 0,0 1 0 0 0,0-1 0 0 0,0 0 0 0 0,0 0-1 0 0,1 1 1 0 0,-1-1 0 0 0,0 0 0 0 0,0 0 0 0 0,0 1 0 0 0,0-1 0 0 0,1 0 0 0 0,-1 0 0 0 0,0 0 0 0 0,0 1 0 0 0,1-1-1 0 0,-1 0 1 0 0,0 0 0 0 0,0 0 0 0 0,1 0 0 0 0,-1 1 0 0 0,0-1 0 0 0,0 0 0 0 0,1 0 0 0 0,-1 0 0 0 0,0 0 0 0 0,1 0-1 0 0,-1 0 1 0 0,0 0 0 0 0,0 0 0 0 0,1 0 0 0 0,-1 0 0 0 0,0 0 0 0 0,1 0 0 0 0,-1 0 0 0 0,0 0 0 0 0,1 0 0 0 0,-1 0-1 0 0,0 0 1 0 0,0-1 9 0 0,0 14-63 0 0,11 81-874 0 0,28-41-2423 0 0,6-20-2886 0 0,-13-15-1752 0 0,-21-10 4348 0 0</inkml:trace>
  <inkml:trace contextRef="#ctx0" brushRef="#br0" timeOffset="1275.063">3105 1003 1744 0 0,'0'0'4911'0'0,"0"0"-2153"0"0,0 0-651 0 0,0 0-64 0 0,0 0-153 0 0,0 0-287 0 0,0 0-266 0 0,0 0-215 0 0,0 0-201 0 0,0 0-180 0 0,0 0-137 0 0,0 0-143 0 0,-4-20-141 0 0,-8-65-81 0 0,11 81-217 0 0,1 0-1 0 0,0-1 1 0 0,-1 1 0 0 0,2-1-1 0 0,-1 1 1 0 0,0-1 0 0 0,1 1-1 0 0,0 0 1 0 0,0-1 0 0 0,0 1-1 0 0,1 0 1 0 0,-1 0 0 0 0,1-1-1 0 0,0 1 1 0 0,2-3-22 0 0,4-8 58 0 0,-1 0-55 0 0,0 0 1 0 0,1 0-1 0 0,1 1 0 0 0,0 1 1 0 0,1-1-1 0 0,0 1 1 0 0,1 1-1 0 0,0 0 1 0 0,1 1-1 0 0,1 0 1 0 0,0 1-1 0 0,4-3-3 0 0,-16 12-13 0 0,-1 1 0 0 0,1-1 1 0 0,0 0-1 0 0,0 1 0 0 0,0-1 0 0 0,0 1 0 0 0,0-1 1 0 0,0 1-1 0 0,0 0 0 0 0,0-1 0 0 0,0 1 0 0 0,0 0 1 0 0,1 0-1 0 0,-1 0 0 0 0,0 0 0 0 0,0 0 0 0 0,0 0 1 0 0,0 0-1 0 0,0 0 0 0 0,0 0 0 0 0,0 0 1 0 0,0 0-1 0 0,1 1 0 0 0,-1-1 0 0 0,0 0 0 0 0,0 1 1 0 0,0-1-1 0 0,0 1 0 0 0,0 0 0 0 0,-1-1 0 0 0,1 1 1 0 0,0 0-1 0 0,0-1 0 0 0,0 1 0 0 0,0 0 0 0 0,-1 0 1 0 0,1 0-1 0 0,0-1 0 0 0,-1 1 0 0 0,1 0 0 0 0,-1 0 1 0 0,1 0-1 0 0,-1 0 0 0 0,1 0 0 0 0,-1 0 1 0 0,0 0-1 0 0,1 1 0 0 0,-1-1 0 0 0,0 0 0 0 0,0 0 1 0 0,0 0-1 0 0,0 0 0 0 0,0 0 0 0 0,0 1 13 0 0,-5 171 21 0 0,7-172-2 0 0,0 0-1 0 0,0 1 0 0 0,0-1 1 0 0,0 0-1 0 0,0 0 0 0 0,1 0 0 0 0,-1 0 1 0 0,0-1-1 0 0,0 1 0 0 0,1-1 0 0 0,-1 1 1 0 0,0-1-1 0 0,1 0 0 0 0,-1 0 1 0 0,0 0-1 0 0,1 0 0 0 0,-1 0 0 0 0,0 0 1 0 0,1-1-1 0 0,-1 1 0 0 0,0-1 0 0 0,1 0 1 0 0,-1 1-1 0 0,0-1 0 0 0,0 0 1 0 0,0-1-1 0 0,0 1 0 0 0,0 0 0 0 0,0 0 1 0 0,0-1-19 0 0,121-91 430 0 0,-103 75-446 0 0,1 0-1 0 0,1 2 1 0 0,0 0 0 0 0,2 1 0 0 0,14-7 16 0 0,-28 18 1 0 0,-9 2-20 0 0,0 1 1 0 0,0 0-1 0 0,1 0 0 0 0,-1 0 0 0 0,0 0 0 0 0,0 0 1 0 0,1 0-1 0 0,-1 0 0 0 0,1 0 0 0 0,-1 0 0 0 0,1 1 1 0 0,0-1-1 0 0,-1 1 0 0 0,1-1 0 0 0,-1 1 0 0 0,1 0 1 0 0,0-1-1 0 0,-1 1 0 0 0,1 0 0 0 0,0 0 0 0 0,-1 0 1 0 0,1 0-1 0 0,0 0 0 0 0,-1 1 0 0 0,1-1 0 0 0,0 1 1 0 0,-1-1-1 0 0,1 1 0 0 0,0-1 0 0 0,-1 1 0 0 0,1 0 1 0 0,-1 0-1 0 0,0-1 0 0 0,1 1 0 0 0,-1 0 0 0 0,0 0 1 0 0,1 1-1 0 0,-1-1 0 0 0,0 0 0 0 0,1 1 19 0 0,1 14-82 0 0,19 44-1129 0 0,14-36-2765 0 0,-3-18-2114 0 0,-10-5-1812 0 0,-13-1 4461 0 0</inkml:trace>
  <inkml:trace contextRef="#ctx0" brushRef="#br0" timeOffset="1731.109">3963 683 6217 0 0,'0'0'1614'0'0,"0"0"-514"0"0,0 0-48 0 0,0 0 214 0 0,0 0 114 0 0,0 0-93 0 0,0 0-177 0 0,0 0-186 0 0,0 0-136 0 0,0 0-112 0 0,-6 34-113 0 0,-17 109-81 0 0,-4 62 1089 0 0,25-185-1402 0 0,1-9-73 0 0,0 0-1 0 0,0-1 0 0 0,-1 1 0 0 0,0 0 1 0 0,-1 0-1 0 0,0-1 0 0 0,-1 0 0 0 0,0 1 1 0 0,-1-1-1 0 0,0-1 0 0 0,-2 4-95 0 0,6-13 44 0 0,0 0-1 0 0,0 0 1 0 0,0 0-1 0 0,0 0 1 0 0,0-1-1 0 0,0 1 1 0 0,0 0-1 0 0,0 0 1 0 0,0-1-1 0 0,0 1 1 0 0,0 0-1 0 0,0-1 1 0 0,0 1-1 0 0,1-1 1 0 0,-1 1-1 0 0,0-1 1 0 0,0 1-1 0 0,0-1 1 0 0,1 0-1 0 0,-1 1 1 0 0,0-1-1 0 0,1 0 1 0 0,-1 0-1 0 0,1 1 1 0 0,-1-1-1 0 0,1 0 1 0 0,-1 0-1 0 0,1 0 1 0 0,-1 0-1 0 0,1 0 1 0 0,0 0-1 0 0,0 0 1 0 0,-1 1 0 0 0,1-1-1 0 0,0 0 1 0 0,0 0-1 0 0,0 0 1 0 0,0 0-1 0 0,0 0 1 0 0,0 0-1 0 0,0 0 1 0 0,0 0-1 0 0,1 0 1 0 0,-1 0-1 0 0,0 0 1 0 0,1 0-1 0 0,-1 0 1 0 0,1-1-44 0 0,2-21-59 0 0,1-1 1 0 0,1 1-1 0 0,1 0 1 0 0,1 0-1 0 0,1 0 1 0 0,1 1-1 0 0,1 0 1 0 0,1 1-1 0 0,1 0 1 0 0,0 1-1 0 0,2 0 1 0 0,0 1-1 0 0,2 1 1 0 0,0 0-1 0 0,0 1 1 0 0,2 1-1 0 0,0 0 1 0 0,1 2-1 0 0,0 0 1 0 0,2 1-1 0 0,-1 1 1 0 0,1 1-1 0 0,20-8 59 0 0,-22 9-90 0 0,1 2-1 0 0,0 0 1 0 0,0 0 0 0 0,0 2 0 0 0,1 1-1 0 0,0 0 1 0 0,0 2 0 0 0,0 0-1 0 0,0 2 1 0 0,16 0 90 0 0,-32 3 43 0 0,0-1 1 0 0,-1 2-1 0 0,0-1 0 0 0,1 0 1 0 0,-1 1-1 0 0,0 0 0 0 0,0 0 1 0 0,-1 0-1 0 0,1 0 0 0 0,-1 1 1 0 0,1-1-1 0 0,-1 1 0 0 0,0 0 1 0 0,0 0-1 0 0,-1 0 0 0 0,1 0 1 0 0,-1 1-1 0 0,0-1 0 0 0,0 1 1 0 0,0-1-1 0 0,-1 1 0 0 0,0 0 1 0 0,0-1-1 0 0,0 1 0 0 0,0 0 1 0 0,-1 0-1 0 0,1 0 0 0 0,-1 0 1 0 0,-1 0-1 0 0,1 0 0 0 0,-1-1 1 0 0,0 1-1 0 0,0 0 0 0 0,0 0 1 0 0,0-1-1 0 0,-1 1 0 0 0,0 0 1 0 0,0-1-1 0 0,-1 1-43 0 0,-9 11 59 0 0,-1 0 0 0 0,-1-1 0 0 0,0 0 0 0 0,-1-1 0 0 0,-1-1 0 0 0,0-1 0 0 0,-1 0 0 0 0,0-1 0 0 0,-1 0 0 0 0,0-2 0 0 0,0 0 0 0 0,-1-1 0 0 0,-1-1 0 0 0,1-1-1 0 0,-1 0 1 0 0,0-2 0 0 0,0 0 0 0 0,-4-1-59 0 0,-54-3-1068 0 0,76-2 808 0 0,1 1 0 0 0,-1-1 0 0 0,1 0 0 0 0,-1 0 0 0 0,1 0 0 0 0,0 0 0 0 0,0 0 0 0 0,0 0 0 0 0,0 0 0 0 0,0 0 0 0 0,0-1 0 0 0,1 1-1 0 0,-1 0 1 0 0,1-1 0 0 0,-1 1 0 0 0,1 0 0 0 0,0-1 0 0 0,0 1 0 0 0,0 0 0 0 0,0-1 0 0 0,0 1 0 0 0,1 0 0 0 0,-1-1 0 0 0,1 1 0 0 0,0 0 0 0 0,0-3 260 0 0,13-36-9426 0 0,-7 26 2843 0 0</inkml:trace>
  <inkml:trace contextRef="#ctx0" brushRef="#br0" timeOffset="1974.4">4813 68 17348 0 0,'0'0'310'0'0,"0"0"-108"0"0,0 0 129 0 0,0 0 339 0 0,0 0 289 0 0,0 0 139 0 0,0 0-41 0 0,0 0-188 0 0,0 0-191 0 0,0 0-130 0 0,0 33-133 0 0,-3 106-129 0 0,-7-34 78 0 0,-25 280-563 0 0,34-370-230 0 0,-1 27-857 0 0,11-22-3818 0 0,12-25-7852 0 0,-16 4 7795 0 0</inkml:trace>
  <inkml:trace contextRef="#ctx0" brushRef="#br0" timeOffset="2270.569">4931 712 0 0 0,'0'0'1026'0'0,"0"0"606"0"0,0 0 463 0 0,0 0 492 0 0,0 0 281 0 0,0 0-63 0 0,31 14-221 0 0,103 40-327 0 0,-44-39 448 0 0,-69-17-2073 0 0,2 2-339 0 0,0-2 1 0 0,0 0-1 0 0,0-2 0 0 0,-1-1 0 0 0,0 0 0 0 0,0-2 0 0 0,0 0 1 0 0,-1-2-1 0 0,0 0 0 0 0,0-1 0 0 0,-1-1 0 0 0,-1-1 0 0 0,0-1 1 0 0,0-1-1 0 0,-2 0 0 0 0,1-2 0 0 0,-2 1 0 0 0,3-6-293 0 0,-17 20 2 0 0,1-1-1 0 0,-1 0 0 0 0,0 0 1 0 0,0 0-1 0 0,0 0 0 0 0,0-1 1 0 0,-1 1-1 0 0,1 0 0 0 0,-1-1 1 0 0,1 1-1 0 0,-1-1 0 0 0,0 0 1 0 0,0 1-1 0 0,0-1 0 0 0,0 0 1 0 0,0 0-1 0 0,-1 0 0 0 0,1 1 1 0 0,-1-1-1 0 0,0 0 0 0 0,0 0 1 0 0,0 0-1 0 0,0 0 0 0 0,-1 0 1 0 0,1 0-1 0 0,-1 1 0 0 0,1-1 1 0 0,-1 0-1 0 0,0 0 0 0 0,0 1 1 0 0,0-1-1 0 0,-1 0 0 0 0,1 1 1 0 0,0-1-1 0 0,-1 1 0 0 0,0 0 1 0 0,0-1-1 0 0,0 1 0 0 0,0 0 1 0 0,0 0-1 0 0,0 0 0 0 0,0 0 1 0 0,0 1-1 0 0,-1-1 0 0 0,1 1 1 0 0,-1-1-1 0 0,1 1 0 0 0,-1 0 1 0 0,-1-1-2 0 0,-15 0-73 0 0,0 1 0 0 0,0 1 1 0 0,0 1-1 0 0,0 1 0 0 0,0 0 1 0 0,0 1-1 0 0,0 1 0 0 0,1 1 1 0 0,0 1-1 0 0,0 0 0 0 0,0 1 0 0 0,1 1 1 0 0,0 1-1 0 0,0 0 0 0 0,1 1 1 0 0,1 1-1 0 0,0 1 0 0 0,0 0 1 0 0,1 1-1 0 0,-9 9 73 0 0,16-16-63 0 0,0 0 0 0 0,0 1 0 0 0,1-1-1 0 0,0 1 1 0 0,0 1 0 0 0,1-1 0 0 0,-1 1 0 0 0,2 0 0 0 0,-1 0 0 0 0,1 0-1 0 0,0 1 1 0 0,1-1 0 0 0,0 1 0 0 0,0 0 0 0 0,1 0 0 0 0,0 0 0 0 0,1 0-1 0 0,0 1 1 0 0,0-1 0 0 0,1 0 0 0 0,0 0 0 0 0,1 1 0 0 0,1 4 63 0 0,3-7-190 0 0,0 0 1 0 0,1-1-1 0 0,0 1 1 0 0,0-1-1 0 0,0-1 1 0 0,1 1-1 0 0,0-1 1 0 0,0 0-1 0 0,0 0 0 0 0,1-1 1 0 0,0 0-1 0 0,-1-1 1 0 0,2 1-1 0 0,-1-1 1 0 0,0-1-1 0 0,0 0 1 0 0,1 0-1 0 0,3 0 190 0 0,117 21-4730 0 0,-43-16-3293 0 0,-58-4 560 0 0</inkml:trace>
  <inkml:trace contextRef="#ctx0" brushRef="#br0" timeOffset="2862.174">1 1500 15083 0 0,'0'0'744'0'0,"0"0"90"0"0,36-3 274 0 0,231-20 1590 0 0,943-113 3459 0 0,358 15-4840 0 0,217 51-857 0 0,-1433 59-652 0 0,522-34-985 0 0,-669 18-1364 0 0,-73 1-6207 0 0,-105 21-1250 0 0</inkml:trace>
  <inkml:trace contextRef="#ctx0" brushRef="#br0" timeOffset="38913.073">848 1997 0 0 0,'0'0'988'0'0,"0"0"291"0"0,0 0 165 0 0,0 0 122 0 0,0 0 84 0 0,0 0 65 0 0,0 0-1 0 0,0 0-85 0 0,0 0-146 0 0,-13-23-168 0 0,-40-71-132 0 0,23 58 1104 0 0,21 35-1689 0 0,-7-2-439 0 0,1 2 1 0 0,-1 0-1 0 0,0 0 0 0 0,1 2 1 0 0,-1 0-1 0 0,1 0 1 0 0,-1 2-1 0 0,1 0 1 0 0,-1 0-1 0 0,1 2 0 0 0,1 0 1 0 0,-1 0-1 0 0,1 2 1 0 0,0 0-1 0 0,0 0 1 0 0,0 1-1 0 0,1 1 0 0 0,1 0 1 0 0,-1 1-1 0 0,1 1-159 0 0,6-7 2 0 0,0 1 1 0 0,0 0-1 0 0,1 0 0 0 0,-1 0 0 0 0,1 0 0 0 0,1 1 0 0 0,-1 0 0 0 0,1 0 0 0 0,0 1 0 0 0,0-1 1 0 0,1 1-1 0 0,-1 0 0 0 0,2 0 0 0 0,-1 0 0 0 0,1 0 0 0 0,0 0 0 0 0,0 0 0 0 0,1 1 0 0 0,0 3-2 0 0,1-4-32 0 0,0-1-1 0 0,0 1 0 0 0,0-1 0 0 0,1 0 1 0 0,0 1-1 0 0,1-1 0 0 0,0 1 0 0 0,-1-1 1 0 0,2 0-1 0 0,-1 0 0 0 0,1 0 0 0 0,0 0 1 0 0,0-1-1 0 0,1 1 0 0 0,-1-1 1 0 0,1 0-1 0 0,1 0 0 0 0,-1 0 0 0 0,1 0 1 0 0,2 1 32 0 0,7 4-112 0 0,1-1 0 0 0,0 0 0 0 0,1-1 0 0 0,-1-1 0 0 0,2 0 1 0 0,-1-1-1 0 0,1-1 0 0 0,-1-1 0 0 0,2 0 0 0 0,-1-1 1 0 0,0-1-1 0 0,0 0 0 0 0,13-1 112 0 0,137-18-5045 0 0,-89-4-3405 0 0,-51 16 1974 0 0</inkml:trace>
  <inkml:trace contextRef="#ctx0" brushRef="#br0" timeOffset="39286.63">1159 2086 8002 0 0,'0'0'1285'0'0,"0"0"-211"0"0,0 0-71 0 0,0 0 57 0 0,0 0-16 0 0,0 0-98 0 0,0 0-50 0 0,0 0-19 0 0,0 0 38 0 0,0 0 39 0 0,0 0-46 0 0,0 0-62 0 0,0 0-109 0 0,36 10-130 0 0,115 28-83 0 0,-146-37-481 0 0,1 1 0 0 0,0-1 0 0 0,0 0-1 0 0,0 0 1 0 0,0 0 0 0 0,0-1 0 0 0,0 0 0 0 0,0 0 0 0 0,0-1 0 0 0,0 0-1 0 0,0 0 1 0 0,0 0 0 0 0,0-1 0 0 0,-1 1 0 0 0,1-1 0 0 0,0-1-43 0 0,10-3 135 0 0,14-3 82 0 0,-1-1-1 0 0,0-1 1 0 0,0-2-1 0 0,-1-1 1 0 0,-1-1-1 0 0,0-1 1 0 0,-1-1-1 0 0,-1-2 1 0 0,1-2-217 0 0,-24 20 12 0 0,0-1 1 0 0,-1 0-1 0 0,1 0 1 0 0,0 0-1 0 0,0-1 1 0 0,-1 1-1 0 0,1 0 1 0 0,-1-1-1 0 0,0 1 1 0 0,0-1-1 0 0,0 1 1 0 0,0-1-1 0 0,0 1 1 0 0,0-1-1 0 0,-1 0 1 0 0,1 1-1 0 0,-1-1 1 0 0,0 0-1 0 0,0 1 1 0 0,0-1-1 0 0,0 0 1 0 0,0 0-1 0 0,-1 1 1 0 0,1-1-1 0 0,-1 0 1 0 0,0 1-1 0 0,0-1 1 0 0,0 1-1 0 0,0-1 1 0 0,0 1-1 0 0,0-1 1 0 0,-1 1-1 0 0,1 0 1 0 0,-1-1-1 0 0,1 1 1 0 0,-1 0-1 0 0,0 0 1 0 0,-1-1-13 0 0,-8-1-94 0 0,0 0-1 0 0,0 0 1 0 0,-1 1 0 0 0,1 0 0 0 0,-1 1 0 0 0,0 1 0 0 0,1-1 0 0 0,-1 2 0 0 0,0 0 0 0 0,0 0-1 0 0,1 1 1 0 0,-1 1 0 0 0,0 0 0 0 0,1 0 0 0 0,-1 1 0 0 0,1 1 0 0 0,0 0 0 0 0,0 0 0 0 0,0 1 0 0 0,1 0-1 0 0,0 1 1 0 0,0 0 0 0 0,-9 8 94 0 0,9-8-42 0 0,0 1-1 0 0,0 1 1 0 0,1 0-1 0 0,-1 0 1 0 0,2 1-1 0 0,-1 0 1 0 0,1 0 0 0 0,1 1-1 0 0,0 0 1 0 0,0 1-1 0 0,1-1 1 0 0,0 1-1 0 0,1 1 1 0 0,0-1-1 0 0,1 1 1 0 0,0-1-1 0 0,1 1 1 0 0,0 0-1 0 0,1 1 1 0 0,0-1 0 0 0,1 0-1 0 0,1 0 1 0 0,0 1-1 0 0,0-1 1 0 0,1 2 42 0 0,1-8-39 0 0,0 1 0 0 0,0-1 1 0 0,0 0-1 0 0,0 0 1 0 0,1 0-1 0 0,0-1 0 0 0,0 1 1 0 0,1-1-1 0 0,0 1 1 0 0,0-1-1 0 0,0 0 0 0 0,0 0 1 0 0,1-1-1 0 0,0 0 1 0 0,0 1-1 0 0,0-1 0 0 0,0-1 1 0 0,1 1-1 0 0,-1-1 0 0 0,1 0 1 0 0,0 0-1 0 0,0-1 1 0 0,0 0-1 0 0,3 1 39 0 0,11 3-409 0 0,2-1 0 0 0,-1-1 0 0 0,1 0 0 0 0,-1-2 0 0 0,1-1 0 0 0,13 0 409 0 0,65-6-5731 0 0,-34-4-2509 0 0,-41 4 3895 0 0</inkml:trace>
  <inkml:trace contextRef="#ctx0" brushRef="#br0" timeOffset="39652.577">1960 2215 7290 0 0,'0'0'1984'0'0,"0"0"-250"0"0,0 0-7 0 0,0 0 150 0 0,0 0 4 0 0,0 0-201 0 0,0 0-285 0 0,0 0-339 0 0,0 0-317 0 0,0 0-281 0 0,0 0-193 0 0,0 0-94 0 0,10-13-27 0 0,118-122 452 0 0,26-16-103 0 0,-175 257-2612 0 0,20-102 2121 0 0,1 0 0 0 0,-1 0 0 0 0,1-1 1 0 0,0 1-1 0 0,0 0 0 0 0,1 0 0 0 0,-1 0 0 0 0,1 0 0 0 0,0 0 0 0 0,0-1 0 0 0,0 1 0 0 0,1 0 0 0 0,-1-1 0 0 0,1 1 0 0 0,0-1 0 0 0,0 1 1 0 0,0-1-1 0 0,0 0 0 0 0,1 0 0 0 0,-1 0 0 0 0,1 0 0 0 0,0 0 0 0 0,0-1 0 0 0,0 1 0 0 0,0-1 0 0 0,0 0 0 0 0,0 0 0 0 0,1 0 0 0 0,-1 0 1 0 0,1-1-1 0 0,0 1 0 0 0,-1-1 0 0 0,1 0 0 0 0,2 1-2 0 0,8 0 156 0 0,-1 0 0 0 0,1-1 0 0 0,0 0 0 0 0,-1-1 0 0 0,1 0 0 0 0,0-1 1 0 0,0-1-1 0 0,-1 0 0 0 0,1-1 0 0 0,-1-1 0 0 0,0 0 0 0 0,0 0 0 0 0,0-2 0 0 0,-1 1 0 0 0,0-2 0 0 0,7-3-156 0 0,6-7 163 0 0,1 0 0 0 0,-2-1-1 0 0,-1-2 1 0 0,0 0-1 0 0,-2-2 1 0 0,0 0-1 0 0,-1-2-162 0 0,-5 6-596 0 0,13-15-1874 0 0,-7 14-5603 0 0,-15 11-3496 0 0</inkml:trace>
  <inkml:trace contextRef="#ctx0" brushRef="#br0" timeOffset="39903.316">3142 1548 17108 0 0,'0'0'820'0'0,"0"0"-188"0"0,0 0 189 0 0,0 0 233 0 0,0 0 84 0 0,-6 37-85 0 0,-16 117-194 0 0,9 6 479 0 0,9 118-1421 0 0,4-178-4398 0 0,-2-91 519 0 0,-5-6-4660 0 0,0 0 947 0 0</inkml:trace>
  <inkml:trace contextRef="#ctx0" brushRef="#br0" timeOffset="40631.253">2805 1924 14651 0 0,'0'0'1118'0'0,"0"0"-717"0"0,0 0-280 0 0,0 0 104 0 0,0 0 208 0 0,0 0 154 0 0,0 0 68 0 0,0 0-27 0 0,0 0-91 0 0,0 0-97 0 0,34 8-97 0 0,110 28-99 0 0,1-18 112 0 0,65-21-598 0 0,-71-12-2875 0 0,-55 8-4500 0 0,-49 7 6771 0 0,-18 11 4545 0 0,-11-9-3301 0 0,-1 0 1 0 0,1-1-1 0 0,-1 0 1 0 0,1 0-1 0 0,-1-1 0 0 0,1 1 1 0 0,0-1-1 0 0,-1-1 0 0 0,1 1 1 0 0,0-1-1 0 0,-1 0 1 0 0,1 0-1 0 0,-1 0 0 0 0,1-1 1 0 0,2-1-399 0 0,-2 1 130 0 0,1-1 1 0 0,-1 0-1 0 0,0 0 1 0 0,0 0 0 0 0,0-1-1 0 0,0 0 1 0 0,0 0-1 0 0,-1-1 1 0 0,0 1-1 0 0,0-1 1 0 0,0 0 0 0 0,0-1-1 0 0,-1 1 1 0 0,0-1-1 0 0,0 0 1 0 0,-1 0-1 0 0,1 0 1 0 0,-1 0 0 0 0,1-6-132 0 0,-3 10-22 0 0,0 0-1 0 0,0 0 1 0 0,-1 0-1 0 0,1-1 0 0 0,-1 1 1 0 0,0 0-1 0 0,1 0 0 0 0,-1 0 1 0 0,0 0-1 0 0,0 0 1 0 0,-1 0-1 0 0,1 0 0 0 0,0-1 1 0 0,-1 1-1 0 0,1 0 0 0 0,-1 0 1 0 0,1 0-1 0 0,-1 0 1 0 0,0 0-1 0 0,0 0 0 0 0,0 1 1 0 0,0-1-1 0 0,-1 0 0 0 0,1 0 1 0 0,0 1-1 0 0,-1-1 0 0 0,1 1 1 0 0,-1-1-1 0 0,1 1 1 0 0,-1-1-1 0 0,0 1 0 0 0,0 0 1 0 0,1 0-1 0 0,-1 0 0 0 0,0 0 1 0 0,0 0-1 0 0,0 0 1 0 0,0 1-1 0 0,0-1 0 0 0,0 1 1 0 0,0-1-1 0 0,-1 1 0 0 0,1 0 1 0 0,0 0-1 0 0,0 0 24 0 0,-100 14-1906 0 0,84-6 1630 0 0,0 0 1 0 0,0 1 0 0 0,0 1 0 0 0,1 1 0 0 0,1 1 0 0 0,0 0 0 0 0,1 1 0 0 0,0 0-1 0 0,1 1 1 0 0,-3 5 275 0 0,9-10-7 0 0,0 0-1 0 0,0 0 1 0 0,1 1-1 0 0,1 0 1 0 0,0 1-1 0 0,0 0 1 0 0,1 0-1 0 0,0 0 1 0 0,1 0-1 0 0,0 1 1 0 0,1-1-1 0 0,0 1 1 0 0,1 0-1 0 0,0 0 1 0 0,1 0-1 0 0,0 0 1 0 0,1 0-1 0 0,1 0 1 0 0,0 3 7 0 0,2-8 70 0 0,1 1 0 0 0,0-1 1 0 0,1 0-1 0 0,-1 0 1 0 0,2 0-1 0 0,-1-1 1 0 0,0 0-1 0 0,1 0 1 0 0,0 0-1 0 0,1-1 1 0 0,-1 0-1 0 0,1 0 0 0 0,0-1 1 0 0,0 1-1 0 0,0-1 1 0 0,1-1-1 0 0,0 0 1 0 0,-1 0-1 0 0,1 0 1 0 0,0-1-1 0 0,0 0 0 0 0,1-1 1 0 0,5 1-71 0 0,20-1 461 0 0,0-2 0 0 0,0-1-1 0 0,-1-2 1 0 0,1-1 0 0 0,-1-1 0 0 0,0-2-1 0 0,0-2 1 0 0,-1 0 0 0 0,-1-3 0 0 0,0 0 0 0 0,0-2-1 0 0,-1-1 1 0 0,-1-2 0 0 0,17-13-461 0 0,-15 13 177 0 0,-2 3-34 0 0,-2-2 0 0 0,0 0 0 0 0,-1-2 0 0 0,-1 0 0 0 0,-1-2 0 0 0,-1-1 0 0 0,0-1 0 0 0,-2 0 0 0 0,-1-2 0 0 0,5-9-143 0 0,-22 29 10 0 0,0 0 1 0 0,0 0-1 0 0,-1 0 1 0 0,0-1-1 0 0,0 1 1 0 0,0-1-1 0 0,-1 1 0 0 0,0-1 1 0 0,0 0-1 0 0,0 0 1 0 0,-1 1-1 0 0,1-1 1 0 0,-2 0-1 0 0,1-1-10 0 0,-2 4-44 0 0,0 1-1 0 0,0-1 0 0 0,0 1 1 0 0,0 0-1 0 0,0 0 0 0 0,-1 0 0 0 0,1 0 1 0 0,-1 0-1 0 0,1 1 0 0 0,-1-1 1 0 0,0 1-1 0 0,0 0 0 0 0,1-1 1 0 0,-1 1-1 0 0,0 1 0 0 0,0-1 0 0 0,0 0 1 0 0,0 1-1 0 0,0-1 0 0 0,0 1 1 0 0,-1 0-1 0 0,1 0 0 0 0,0 0 1 0 0,0 1-1 0 0,0-1 0 0 0,0 1 1 0 0,0-1-1 0 0,0 1 0 0 0,-1 0 45 0 0,-2 0-97 0 0,-10 2-38 0 0,1 1 1 0 0,-1 0-1 0 0,1 1 0 0 0,0 1 1 0 0,0 0-1 0 0,0 1 1 0 0,1 1-1 0 0,0 0 0 0 0,1 1 1 0 0,0 1-1 0 0,0 0 1 0 0,1 1-1 0 0,0 0 135 0 0,9-9-13 0 0,0-1-1 0 0,1 1 1 0 0,0 0 0 0 0,-1 0-1 0 0,1 0 1 0 0,0 0 0 0 0,0 1 0 0 0,0-1-1 0 0,0 0 1 0 0,1 1 0 0 0,-1-1-1 0 0,1 1 1 0 0,-1 0 0 0 0,1-1-1 0 0,0 1 1 0 0,0 0 0 0 0,0 0 0 0 0,0 0-1 0 0,1 0 1 0 0,-1 0 0 0 0,1 0-1 0 0,0 0 1 0 0,0 0 0 0 0,0 0-1 0 0,0 0 1 0 0,0 0 0 0 0,0 0-1 0 0,1 0 1 0 0,0 0 0 0 0,0 0 0 0 0,-1-1-1 0 0,2 1 1 0 0,-1 0 0 0 0,0 0-1 0 0,0-1 1 0 0,1 1 0 0 0,0-1-1 0 0,-1 1 1 0 0,1-1 0 0 0,0 1 0 0 0,2 1 13 0 0,131 48 483 0 0,3 1-13 0 0,-132-49-401 0 0,-1 0 0 0 0,1 0-1 0 0,-1 0 1 0 0,0 1 0 0 0,0 0-1 0 0,0 0 1 0 0,0 0 0 0 0,-1 1-1 0 0,0-1 1 0 0,0 1 0 0 0,-1 0-1 0 0,0 0 1 0 0,0 1 0 0 0,0-1-1 0 0,-1 1 1 0 0,0-1 0 0 0,0 1-1 0 0,0 0 1 0 0,-1 0 0 0 0,0 1-69 0 0,1 8 128 0 0,-1 0-1 0 0,0 0 1 0 0,-1 0 0 0 0,-1 0 0 0 0,-1 0 0 0 0,0 0 0 0 0,-1 0 0 0 0,0-1 0 0 0,-4 7-128 0 0,10 10-1597 0 0,20-27-5790 0 0,-16-5 638 0 0,-2 0-2341 0 0</inkml:trace>
</inkml:ink>
</file>

<file path=ppt/ink/ink3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0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0 6353 0 0,'0'0'2945'0'0,"0"0"-1823"0"0,0 0-685 0 0,0 0 22 0 0,0 0 293 0 0,0 0 317 0 0,0 0 168 0 0,0 0-64 0 0,0 0-214 0 0,0 0-253 0 0,0 0-258 0 0,-11 16-156 0 0,-35 49-83 0 0,-45 24 158 0 0,60-64-456 0 0,1 0-375 0 0,-25 22-1036 0 0,18-20-3387 0 0,31-19-2764 0 0,6-4 3714 0 0</inkml:trace>
</inkml:ink>
</file>

<file path=ppt/ink/ink3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6945 0 0,'0'0'5656'0'0,"0"0"-3162"0"0,0 0-1000 0 0,0 0-142 0 0,0 0-188 0 0,0 0-275 0 0,0 0-245 0 0,0 0-149 0 0,0 0-99 0 0,0 0-72 0 0,-33 27-60 0 0,-98 85-84 0 0,93-71-32 0 0,38-39-155 0 0,1 0 0 0 0,0 1-1 0 0,0-1 1 0 0,0 0 0 0 0,1 0 0 0 0,-1 0 0 0 0,0 0 0 0 0,1 0 0 0 0,-1-1 0 0 0,1 1 0 0 0,0 0 0 0 0,-1-1-1 0 0,1 1 1 0 0,0-1 0 0 0,0 1 0 0 0,0-1 0 0 0,0 0 0 0 0,0 0 0 0 0,0 0 0 0 0,0 0 0 0 0,1 0 0 0 0,-1 0-1 0 0,0-1 1 0 0,1 1 0 0 0,-1-1 0 0 0,0 0 0 0 0,1 1 0 0 0,-1-1 0 0 0,0 0 0 0 0,1-1 0 0 0,-1 1-1 0 0,0 0 1 0 0,1 0 0 0 0,-1-1 0 0 0,0 0 0 0 0,2 0 7 0 0,16 3-22 0 0,0 1 30 0 0,-11-4-8 0 0,0 2 0 0 0,0-1 0 0 0,0 1 0 0 0,0 1 0 0 0,0 0 0 0 0,0 0-1 0 0,0 1 1 0 0,-1 0 0 0 0,1 0 0 0 0,-1 1 0 0 0,0 0 0 0 0,0 0 0 0 0,0 1-1 0 0,-1 0 1 0 0,0 0 0 0 0,0 1 0 0 0,0 0 0 0 0,0 0 0 0 0,4 7 0 0 0,-9-10 18 0 0,-1 1 0 0 0,0-1 0 0 0,0 1 1 0 0,0-1-1 0 0,0 1 0 0 0,0-1 0 0 0,-1 1 1 0 0,0-1-1 0 0,1 1 0 0 0,-1 0 0 0 0,-1-1 0 0 0,1 1 1 0 0,0-1-1 0 0,-1 1 0 0 0,0 0 0 0 0,0-1 1 0 0,0 0-1 0 0,0 1 0 0 0,0-1 0 0 0,-1 1 1 0 0,0-1-1 0 0,1 0 0 0 0,-1 0 0 0 0,0 0 0 0 0,-1 0 1 0 0,1 0-1 0 0,0-1 0 0 0,-1 1 0 0 0,0-1 1 0 0,1 1-1 0 0,-3 0-18 0 0,-96 61 410 0 0,-5-41-1888 0 0,80-38-2577 0 0,17-3-5374 0 0,7 10 1243 0 0</inkml:trace>
</inkml:ink>
</file>

<file path=ppt/ink/ink3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1 4705 0 0,'0'0'2258'0'0,"0"0"-1014"0"0,0 0-345 0 0,0 0 36 0 0,0 0 154 0 0,0 0 130 0 0,0 0 14 0 0,0 0-119 0 0,0 0-201 0 0,0 0-237 0 0,0 0-189 0 0,0 0-137 0 0,0 3-40 0 0,-17 391 3404 0 0,11 40-3087 0 0,5-433-620 0 0,0 1 0 0 0,1-1 0 0 0,-1 0 0 0 0,1 0 0 0 0,-1 0 0 0 0,1 1 0 0 0,0-1 0 0 0,-1 0 1 0 0,1 0-1 0 0,0 1 0 0 0,0-1 0 0 0,0 0 0 0 0,0 1 0 0 0,0-1 0 0 0,0 0 0 0 0,0 1 0 0 0,1-1 0 0 0,-1 0 1 0 0,0 0-1 0 0,1 1 0 0 0,-1-1 0 0 0,1 0 0 0 0,-1 0 0 0 0,1 0 0 0 0,0 1 0 0 0,-1-1 0 0 0,1 0 0 0 0,0 0 0 0 0,0 0 1 0 0,0 0-1 0 0,0-1 0 0 0,0 1 0 0 0,0 0 0 0 0,0 0 0 0 0,0 0 0 0 0,0-1 0 0 0,0 1 0 0 0,0 0 0 0 0,0-1 1 0 0,1 1-1 0 0,-1-1 0 0 0,0 0 0 0 0,0 1 0 0 0,1-1 0 0 0,-1 0 0 0 0,0 0 0 0 0,1 0 0 0 0,-1 0 0 0 0,0 0 1 0 0,1 0-1 0 0,-1 0 0 0 0,0 0 0 0 0,0 0 0 0 0,1-1 0 0 0,-1 1 0 0 0,0 0 0 0 0,0-1 0 0 0,1 1 0 0 0,-1-1 0 0 0,0 0 1 0 0,0 1-1 0 0,1-2-7 0 0,163-145 1056 0 0,112-87-853 0 0,-277 233-207 0 0,0 0 0 0 0,1 0 0 0 0,-1 0 0 0 0,1 0 0 0 0,0 0 0 0 0,-1 0 0 0 0,1 0 0 0 0,0 0 0 0 0,-1 0 0 0 0,1 0 0 0 0,0 1 0 0 0,0-1 0 0 0,0 0 0 0 0,0 1 0 0 0,0-1 0 0 0,0 0 0 0 0,0 1 0 0 0,0-1 0 0 0,0 1 0 0 0,0 0 0 0 0,0-1 0 0 0,0 1 0 0 0,0 0 0 0 0,0-1 0 0 0,0 1 0 0 0,1 0 0 0 0,-1 0 0 0 0,0 0 0 0 0,0 0 0 0 0,0 0 0 0 0,0 0 0 0 0,0 0 0 0 0,1 1 0 0 0,-1-1 0 0 0,0 0 0 0 0,0 1 0 0 0,0-1 0 0 0,0 1 0 0 0,0-1 0 0 0,0 1 0 0 0,0-1 1 0 0,0 1-1 0 0,0 0 0 0 0,0-1 0 0 0,0 1 0 0 0,-1 0 0 0 0,1 0 0 0 0,0 0 0 0 0,0 0 0 0 0,-1-1 0 0 0,1 1 0 0 0,-1 0 0 0 0,1 0 0 0 0,-1 0 0 0 0,1 0 0 0 0,-1 1 0 0 0,1-1 0 0 0,-1 0 0 0 0,0 0 0 0 0,0 0 0 0 0,1 0 0 0 0,-1 0 0 0 0,0 0 0 0 0,0 1 0 0 0,0-1 0 0 0,0 1 4 0 0,16 277 460 0 0,2-213-2367 0 0,0-57-2199 0 0,8-11-3536 0 0,-15-2 2613 0 0,-3 1 44 0 0</inkml:trace>
  <inkml:trace contextRef="#ctx0" brushRef="#br0" timeOffset="406.243">1154 398 5857 0 0,'0'0'1594'0'0,"0"0"-240"0"0,0 0 25 0 0,0 0 205 0 0,0 0 72 0 0,0 0-139 0 0,0 0-260 0 0,0 0-262 0 0,-33 25-209 0 0,-106 77-150 0 0,61-26 359 0 0,71-68-920 0 0,0 0 1 0 0,1 1 0 0 0,-1-1 0 0 0,2 1-1 0 0,-1 1 1 0 0,1-1 0 0 0,1 1 0 0 0,0 0-1 0 0,0 0 1 0 0,1 0 0 0 0,0 1 0 0 0,1-1-1 0 0,0 1 1 0 0,0-1 0 0 0,1 4-76 0 0,2-11 7 0 0,1 0 1 0 0,-1 0 0 0 0,0 0 0 0 0,1 0-1 0 0,0 0 1 0 0,0 0 0 0 0,0-1-1 0 0,0 1 1 0 0,0-1 0 0 0,1 1 0 0 0,-1-1-1 0 0,1 0 1 0 0,-1 0 0 0 0,1 0-1 0 0,0 0 1 0 0,0-1 0 0 0,0 1 0 0 0,0-1-1 0 0,0 1 1 0 0,0-1 0 0 0,0 0-1 0 0,0 0 1 0 0,1-1 0 0 0,-1 1-1 0 0,0-1 1 0 0,0 1 0 0 0,1-1 0 0 0,-1 0-1 0 0,0-1 1 0 0,1 1 0 0 0,-1 0-1 0 0,0-1 1 0 0,1 0 0 0 0,-1 1 0 0 0,0-1-1 0 0,0-1 1 0 0,0 1 0 0 0,0 0-1 0 0,0-1 1 0 0,0 1 0 0 0,2-3-8 0 0,29-17 255 0 0,0-2 1 0 0,-1-2-1 0 0,-2-1 1 0 0,0-2-1 0 0,-2 0 1 0 0,-1-2-1 0 0,10-17-255 0 0,-25 34 56 0 0,17-21 2 0 0,-30 64-360 0 0,-4 14 274 0 0,2 43-98 0 0,2-85 44 0 0,1 1-1 0 0,0-1 1 0 0,-1 1 0 0 0,1-1-1 0 0,0 0 1 0 0,0 1-1 0 0,0-1 1 0 0,1 0 0 0 0,-1 0-1 0 0,0 0 1 0 0,1 0 0 0 0,0 0-1 0 0,-1 0 1 0 0,1 0 0 0 0,0 0-1 0 0,0 0 1 0 0,0-1 0 0 0,0 1-1 0 0,0-1 1 0 0,1 0 0 0 0,-1 0-1 0 0,0 0 1 0 0,0 0 0 0 0,1 0-1 0 0,-1 0 1 0 0,1 0 0 0 0,-1-1-1 0 0,1 1 1 0 0,-1-1 0 0 0,3 0 82 0 0,45 1-4665 0 0,-16-10-3669 0 0,-21 2 1295 0 0</inkml:trace>
</inkml:ink>
</file>

<file path=ppt/ink/ink3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1 9226 0 0,'0'0'679'0'0,"0"0"82"0"0,0 0 138 0 0,0 0 157 0 0,0 0 134 0 0,0 0 14 0 0,0 0-85 0 0,0 0-213 0 0,0 0-284 0 0,0 0-237 0 0,0 0-208 0 0,-3 2-118 0 0,-2 3 11 0 0,1 1 1 0 0,1 1 0 0 0,-1-1 0 0 0,1 0 0 0 0,0 1 0 0 0,0 0 0 0 0,1-1 0 0 0,0 1-1 0 0,0 0 1 0 0,1 0 0 0 0,0 0 0 0 0,0 1 0 0 0,1-1 0 0 0,-1 0 0 0 0,2 0-1 0 0,-1 0 1 0 0,1 1 0 0 0,0-1 0 0 0,0 0-71 0 0,0 18 151 0 0,7 478 792 0 0,-7-320-1296 0 0,-5-138-692 0 0,-3-20-2431 0 0,1-24-5139 0 0,3-1 1381 0 0</inkml:trace>
</inkml:ink>
</file>

<file path=ppt/ink/ink3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0 158 13219 0 0,'0'0'149'0'0,"0"0"-510"0"0,0 0-133 0 0,0 0 362 0 0,0 0 540 0 0,0 0 421 0 0,0 0 163 0 0,0 0-7 0 0,32 3-124 0 0,104 6-168 0 0,-25-21 65 0 0,-87 5-630 0 0,339-92 21 0 0,-286 75-4840 0 0,-1 0-4621 0 0,-63 20 5131 0 0</inkml:trace>
</inkml:ink>
</file>

<file path=ppt/ink/ink3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8498 0 0,'0'0'411'0'0,"0"0"-185"0"0,0 0 128 0 0,0 0 319 0 0,0 0 226 0 0,0 0 27 0 0,0 0-124 0 0,0 0-173 0 0,0 0-181 0 0,0 0-112 0 0,0 0-56 0 0,0 0-4 0 0,0 0 53 0 0,-2 5 73 0 0,-4 17 72 0 0,5-13 5405 0 0,1 1-4463 0 0,-1 4-1824 0 0,-8 34 566 0 0,3 0 1 0 0,1 1-1 0 0,3-1 0 0 0,3 27-158 0 0,-1-73 2 0 0,-1 2 4 0 0,0-1 1 0 0,0 0-1 0 0,1 1 1 0 0,-1-1-1 0 0,1 1 0 0 0,0-1 1 0 0,0 1-1 0 0,0-1 0 0 0,0 1 1 0 0,1-1-1 0 0,-1 1 1 0 0,1-1-1 0 0,0 0 0 0 0,0 1 1 0 0,0-1-1 0 0,1 0 1 0 0,-1 0-1 0 0,1 0 0 0 0,0 0 1 0 0,0 0-1 0 0,0 0 0 0 0,0 0 1 0 0,0-1-1 0 0,0 1 1 0 0,1-1-1 0 0,-1 1 0 0 0,1-1 1 0 0,0 0-1 0 0,0 0 1 0 0,0 0-1 0 0,0 0 0 0 0,0-1 1 0 0,0 1-1 0 0,0-1 0 0 0,1 0 1 0 0,-1 0-1 0 0,0 0 1 0 0,1 0-1 0 0,-1-1 0 0 0,1 1 1 0 0,-1-1-1 0 0,1 0 1 0 0,-1 0-1 0 0,0 0 0 0 0,1-1 1 0 0,-1 1-1 0 0,3-1-6 0 0,9-7 72 0 0,0-1 0 0 0,-1-1 0 0 0,0 0 0 0 0,-1-1 0 0 0,0 0 1 0 0,-1-1-1 0 0,0 0 0 0 0,-1-1 0 0 0,8-12-72 0 0,6-5 50 0 0,97-138 57 0 0,-118 224-1728 0 0,-5-33 1648 0 0,-1-15-23 0 0,1 1 1 0 0,0 0 0 0 0,0-1-1 0 0,0 1 1 0 0,1 0-1 0 0,1-1 1 0 0,-1 1 0 0 0,1 0-1 0 0,1-1 1 0 0,0 1 0 0 0,0-1-1 0 0,0 1 1 0 0,1-1-1 0 0,1 0 1 0 0,-1 0 0 0 0,1 0-1 0 0,1-1 1 0 0,-1 0 0 0 0,1 1-1 0 0,0-1 1 0 0,1-1-1 0 0,0 1 1 0 0,0-1 0 0 0,0 0-1 0 0,1 0 1 0 0,0-1 0 0 0,0 0-1 0 0,1 0-4 0 0,-2-3 54 0 0,0 0-1 0 0,0-1 0 0 0,0 0 0 0 0,0 0 1 0 0,0 0-1 0 0,1-1 0 0 0,-1 0 1 0 0,0 0-1 0 0,1 0 0 0 0,-1-1 1 0 0,0 0-1 0 0,0 0 0 0 0,0-1 0 0 0,0 0 1 0 0,0 0-1 0 0,0 0 0 0 0,0-1 1 0 0,0 1-1 0 0,-1-1 0 0 0,0-1 1 0 0,1 1-1 0 0,-1-1 0 0 0,0 0 0 0 0,-1 0 1 0 0,1-1-1 0 0,-1 1 0 0 0,0-1 1 0 0,0 0-1 0 0,3-4-53 0 0,71-113 855 0 0,-51 67-2834 0 0,-10 15-3023 0 0,-1-1-4355 0 0,-10 29 168 0 0</inkml:trace>
</inkml:ink>
</file>

<file path=ppt/ink/ink3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 10394 0 0,'0'0'2651'0'0,"0"0"-1241"0"0,0 0-423 0 0,0 0 61 0 0,0 0 19 0 0,0 0-153 0 0,0 0-216 0 0,0 0-207 0 0,0 0-169 0 0,0 0-73 0 0,0 0-70 0 0,0 0-61 0 0,0 0-31 0 0,-7 32-30 0 0,-19 99-19 0 0,22-58 42 0 0,5-69-20 0 0,1 1-1 0 0,-1-1 1 0 0,1 1 0 0 0,0-1 0 0 0,0 1 0 0 0,0-1 0 0 0,0 0 0 0 0,1 0-1 0 0,-1 0 1 0 0,1 0 0 0 0,0-1 0 0 0,1 1 0 0 0,-1-1 0 0 0,1 0 0 0 0,-1 0-1 0 0,1 0 1 0 0,0 0 0 0 0,0 0 0 0 0,0-1 0 0 0,0 0 0 0 0,1 0 0 0 0,-1 0-1 0 0,1 0 1 0 0,-1-1 0 0 0,1 0 0 0 0,-1 0 0 0 0,1 0 0 0 0,0 0 0 0 0,0-1-1 0 0,-1 0 1 0 0,1 0 0 0 0,0 0 0 0 0,0 0 0 0 0,-1-1 0 0 0,1 0 0 0 0,0 0-1 0 0,-1 0 1 0 0,1-1 0 0 0,-1 1 0 0 0,1-1 0 0 0,-1 0 0 0 0,2-1-60 0 0,3-3 118 0 0,1-1 0 0 0,-1 0 1 0 0,0 0-1 0 0,-1-1 1 0 0,0 0-1 0 0,0 0 0 0 0,0-1 1 0 0,-1 0-1 0 0,-1 0 1 0 0,0-1-1 0 0,0 0 0 0 0,0 0 1 0 0,-2 0-1 0 0,1-1 1 0 0,-1 1-1 0 0,-1-1 0 0 0,0 0 1 0 0,0 0-1 0 0,-1-1 1 0 0,0 1-1 0 0,-1 0 1 0 0,-1-1-1 0 0,0-1-118 0 0,-1 8-58 0 0,-1 1-1 0 0,0-1 1 0 0,0 1 0 0 0,0 0 0 0 0,0 0 0 0 0,-1-1-1 0 0,0 1 1 0 0,0 1 0 0 0,0-1 0 0 0,0 0-1 0 0,0 1 1 0 0,-1 0 0 0 0,0 0 0 0 0,1 0-1 0 0,-1 0 1 0 0,0 0 0 0 0,-1 1 0 0 0,1 0 0 0 0,0 0-1 0 0,-1 0 1 0 0,1 0 0 0 0,-1 1 0 0 0,0-1-1 0 0,1 1 1 0 0,-1 0 0 0 0,0 1 0 0 0,0-1-1 0 0,0 1 1 0 0,1 0 0 0 0,-4 1 58 0 0,1-2-340 0 0,0 1 1 0 0,0 1 0 0 0,0-1-1 0 0,0 1 1 0 0,0 1-1 0 0,0-1 1 0 0,0 1-1 0 0,0 0 1 0 0,1 1-1 0 0,-1 0 1 0 0,1 0-1 0 0,0 0 1 0 0,-2 1 339 0 0,-26 24-5266 0 0,26-21 2031 0 0,-5 5-7691 0 0</inkml:trace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6:57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1 782 752 0 0,'0'0'3724'0'0,"0"0"-2689"0"0,0 0-655 0 0,0 0 300 0 0,0 0 447 0 0,0 0 358 0 0,0 0 133 0 0,0 0-76 0 0,0 0-169 0 0,32-17-216 0 0,101-55-208 0 0,152-105 1973 0 0,-237 137-2669 0 0,-2-2-1 0 0,-3-2 1 0 0,-1-1-1 0 0,-2-3 1 0 0,-2-1-1 0 0,24-42-252 0 0,41-64 563 0 0,-102 155-569 0 0,-1 0 0 0 0,1 0 0 0 0,0-1 0 0 0,0 1 0 0 0,-1 0 0 0 0,1 0 0 0 0,0 0 0 0 0,0 0 0 0 0,-1 0 0 0 0,1 0 0 0 0,0 0 0 0 0,0 0 0 0 0,0 0 0 0 0,-1 1 0 0 0,1-1 0 0 0,0 0 0 0 0,0 0 0 0 0,-1 1 0 0 0,1-1 0 0 0,0 0 0 0 0,-1 1 0 0 0,1-1 0 0 0,0 1 0 0 0,-1-1 0 0 0,1 1 0 0 0,-1-1 0 0 0,1 1 0 0 0,-1-1 0 0 0,1 1 0 0 0,-1 0 1 0 0,1-1-1 0 0,-1 1 0 0 0,1 0 0 0 0,-1-1 0 0 0,0 1 0 0 0,0 0 0 0 0,1 0 0 0 0,-1-1 0 0 0,0 1 0 0 0,0 0 0 0 0,0 0 0 0 0,0-1 0 0 0,1 1 0 0 0,-1 0 0 0 0,0 0 0 0 0,-1 0 0 0 0,1-1 0 0 0,0 1 0 0 0,0 0 0 0 0,0 0 0 0 0,0-1 0 0 0,-1 1 0 0 0,1 0 0 0 0,0 0 6 0 0,1 4 31 0 0,10 53 81 0 0,-3 0-1 0 0,-2 1 1 0 0,-2 36-112 0 0,0-16 37 0 0,7 303 21 0 0,-11-377-66 0 0,0 0-1 0 0,0 0 0 0 0,-1 0 0 0 0,0 0 0 0 0,0 0 0 0 0,0 0 0 0 0,0 0 0 0 0,-1 0 0 0 0,0 0 0 0 0,0 0 0 0 0,0-1 0 0 0,-1 1 0 0 0,1-1 0 0 0,-1 1 0 0 0,0-1 0 0 0,-1 0 0 0 0,1 0 0 0 0,-1-1 0 0 0,1 1 0 0 0,-1-1 0 0 0,0 1 0 0 0,0-1 0 0 0,-1 0 0 0 0,1-1 0 0 0,-1 1 1 0 0,1-1-1 0 0,-1 0 0 0 0,0 0 0 0 0,0-1 0 0 0,0 1 0 0 0,0-1 0 0 0,-4 1 9 0 0,-10-4-136 0 0,1-1 1 0 0,0 0-1 0 0,0-1 1 0 0,0-1-1 0 0,0-1 1 0 0,0 0-1 0 0,1-2 0 0 0,1 0 1 0 0,-1-1-1 0 0,1 0 1 0 0,0-1-1 0 0,1-1 1 0 0,1 0-1 0 0,-1-2 1 0 0,2 1-1 0 0,0-2 1 0 0,0 1-1 0 0,1-2 1 0 0,1 0 135 0 0,2 6-352 0 0,-36-47-608 0 0,31 15-3875 0 0,33 22-5637 0 0,-11 16 8992 0 0</inkml:trace>
  <inkml:trace contextRef="#ctx0" brushRef="#br0" timeOffset="358.712">1387 425 7386 0 0,'0'0'2060'0'0,"0"0"-297"0"0,0 0-167 0 0,0 0-47 0 0,0 0-182 0 0,0 0-287 0 0,0 0-285 0 0,0 0-215 0 0,0 0-205 0 0,0 0-163 0 0,0 0-74 0 0,0 0-38 0 0,0 0-17 0 0,-21 20-6 0 0,-62 64-14 0 0,54-31-15 0 0,29-44-47 0 0,-1-4 6 0 0,0 0 0 0 0,0 0 0 0 0,1 1-1 0 0,0-1 1 0 0,0 0 0 0 0,0 1-1 0 0,1-1 1 0 0,0 0 0 0 0,0 0-1 0 0,0 0 1 0 0,0 1 0 0 0,1-1 0 0 0,0-1-1 0 0,0 1 1 0 0,0 0 0 0 0,1 0-1 0 0,0-1 1 0 0,0 1 0 0 0,0-1-1 0 0,0 0 1 0 0,1 0 0 0 0,-1 0 0 0 0,1-1-1 0 0,0 1 1 0 0,0-1 0 0 0,1 0-1 0 0,-1 0 1 0 0,0 0 0 0 0,1 0-1 0 0,0-1 1 0 0,0 0 0 0 0,0 0 0 0 0,0 0-1 0 0,0-1 1 0 0,0 0 0 0 0,0 0-1 0 0,0 0 1 0 0,1 0 0 0 0,-1-1-1 0 0,4 0-5 0 0,-1-3 164 0 0,0 0 1 0 0,0 0-1 0 0,0-1 1 0 0,0 0-1 0 0,-1 0 1 0 0,0-1-1 0 0,0 0 1 0 0,0 0 0 0 0,-1-1-1 0 0,1 0 1 0 0,-1 0-1 0 0,-1 0 1 0 0,1-1-1 0 0,-1 0 1 0 0,0 0-1 0 0,-1 0 1 0 0,0-1 0 0 0,4-7-166 0 0,0 2 138 0 0,-1 3-94 0 0,-1 0 0 0 0,-1 1 0 0 0,0-2 0 0 0,0 1 0 0 0,-1 0 0 0 0,0-1 0 0 0,-1 0 0 0 0,0 0 0 0 0,-1 0 0 0 0,0 0 0 0 0,-1-1 0 0 0,0 1 0 0 0,0 0 0 0 0,-1-1 0 0 0,-1-1-44 0 0,0 10-169 0 0,1 1 0 0 0,0-1 1 0 0,-1 0-1 0 0,0 1 1 0 0,0-1-1 0 0,0 1 1 0 0,0-1-1 0 0,0 1 0 0 0,0-1 1 0 0,-1 1-1 0 0,1 0 1 0 0,-1 0-1 0 0,1 0 1 0 0,-1-1-1 0 0,0 2 0 0 0,0-1 1 0 0,0 0-1 0 0,0 0 1 0 0,0 1-1 0 0,-1-1 1 0 0,1 1-1 0 0,0-1 0 0 0,-1 1 1 0 0,1 0-1 0 0,-1 0 1 0 0,1 0-1 0 0,-1 1 0 0 0,1-1 1 0 0,-3 0 168 0 0,-50 2-12671 0 0,42 2 6911 0 0</inkml:trace>
</inkml:ink>
</file>

<file path=ppt/ink/ink3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6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10186 0 0,'0'0'1400'0'0,"0"0"-173"0"0,0 0-92 0 0,0 0-21 0 0,0 0-78 0 0,0 0-153 0 0,0 0-210 0 0,0 0-176 0 0,0 0-121 0 0,0 0-47 0 0,0 0-22 0 0,0 0-17 0 0,-2 34-33 0 0,-8 108-36 0 0,13 179 584 0 0,8-72-537 0 0,-10-248-260 0 0,0-1 0 0 0,-1 1 0 0 0,1 0 0 0 0,0-1 0 0 0,-1 1-1 0 0,1-1 1 0 0,0 0 0 0 0,0 1 0 0 0,-1-1 0 0 0,1 0 0 0 0,0 1-1 0 0,0-1 1 0 0,0 0 0 0 0,-1 0 0 0 0,1 0 0 0 0,0 1 0 0 0,0-1-1 0 0,0 0 1 0 0,0 0 0 0 0,-1 0 0 0 0,1-1 0 0 0,0 1-1 0 0,0 0 1 0 0,0 0 0 0 0,0 0 0 0 0,-1-1 0 0 0,1 1 0 0 0,0 0-1 0 0,0-1 1 0 0,-1 1 0 0 0,1 0 0 0 0,0-1 0 0 0,-1 1 0 0 0,1-1-1 0 0,0 0 1 0 0,-1 1 0 0 0,1-1 0 0 0,0 1 0 0 0,-1-1 0 0 0,1 0-1 0 0,-1 1 1 0 0,0-1 0 0 0,1 0 0 0 0,-1 0 0 0 0,1 1-1 0 0,-1-1 1 0 0,0 0 0 0 0,0 0 0 0 0,1 0-8 0 0,5-5 89 0 0,217-180 416 0 0,-198 166-500 0 0,-8 6-23 0 0,1 0 0 0 0,0 1-1 0 0,1 1 1 0 0,1 0 0 0 0,-1 2-1 0 0,2 0 1 0 0,-1 1-1 0 0,1 1 1 0 0,9-1 18 0 0,-28 8-10 0 0,0 1 0 0 0,0 0 0 0 0,0 0 0 0 0,0-1 0 0 0,0 1-1 0 0,0 1 1 0 0,0-1 0 0 0,0 0 0 0 0,0 0 0 0 0,0 1 0 0 0,0 0 0 0 0,0-1 0 0 0,0 1 0 0 0,0 0 0 0 0,0 0-1 0 0,0 0 1 0 0,-1 0 0 0 0,1 0 0 0 0,0 0 0 0 0,-1 0 0 0 0,1 1 0 0 0,0-1 0 0 0,-1 0 0 0 0,0 1 0 0 0,1 0 0 0 0,-1-1-1 0 0,0 1 1 0 0,0 0 0 0 0,0-1 0 0 0,0 1 0 0 0,0 0 0 0 0,0 0 0 0 0,-1 0 0 0 0,1 0 0 0 0,-1 0 0 0 0,1 0 0 0 0,-1 0-1 0 0,1 1 11 0 0,-1 83 93 0 0,-6-64-33 0 0,-2-1 0 0 0,-1 0 0 0 0,0 0 0 0 0,-1 0 0 0 0,-2-1 0 0 0,0-1 0 0 0,-1 0 0 0 0,-1-1 0 0 0,0 0 0 0 0,-8 6-60 0 0,13-13-40 0 0,0-1 0 0 0,0 0-1 0 0,-1 0 1 0 0,0-1 0 0 0,0 0 0 0 0,-1-1-1 0 0,-1 0 1 0 0,1-1 0 0 0,-1 0-1 0 0,0-1 1 0 0,-1 0 0 0 0,1-1-1 0 0,-1 0 1 0 0,0-1 0 0 0,0-1 0 0 0,-1 0-1 0 0,1-1 1 0 0,-2 0 40 0 0,-46-22-3557 0 0,45-22-3618 0 0,16 24 1903 0 0,0 2-130 0 0</inkml:trace>
</inkml:ink>
</file>

<file path=ppt/ink/ink3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249 459 12835 0 0,'0'0'661'0'0,"0"0"-209"0"0,0 0 103 0 0,0 0 300 0 0,0 0 203 0 0,0 0 20 0 0,0 0-148 0 0,0 0-206 0 0,-28 32-188 0 0,-87 103-144 0 0,38-38 282 0 0,74-95-670 0 0,1 0 0 0 0,-1 1-1 0 0,1-1 1 0 0,0 0 0 0 0,0 1 0 0 0,0 0 0 0 0,0-1 0 0 0,1 1 0 0 0,-1 0 0 0 0,1 0-1 0 0,0 0 1 0 0,0 0 0 0 0,0 0 0 0 0,0 0 0 0 0,0 0 0 0 0,0 0 0 0 0,1 1 0 0 0,0-1-1 0 0,-1 0 1 0 0,1 0 0 0 0,0 0 0 0 0,1 1 0 0 0,-1-1 0 0 0,1 0 0 0 0,-1 0 0 0 0,1 0-1 0 0,0 0 1 0 0,0 1 0 0 0,0-1 0 0 0,1-1 0 0 0,-1 1 0 0 0,1 0 0 0 0,-1 0 0 0 0,1 0-1 0 0,0-1 1 0 0,0 1 0 0 0,0-1 0 0 0,1 0 0 0 0,-1 1 0 0 0,0-1 0 0 0,1 0 0 0 0,0 0-1 0 0,1 0-3 0 0,3 0 47 0 0,-1 0 0 0 0,1-1-1 0 0,0 0 1 0 0,0 0-1 0 0,0-1 1 0 0,0 0-1 0 0,-1 0 1 0 0,1-1-1 0 0,0 0 1 0 0,0 0 0 0 0,0 0-1 0 0,-1-1 1 0 0,1 0-1 0 0,-1 0 1 0 0,1-1-1 0 0,-1 0 1 0 0,0 0-1 0 0,0 0 1 0 0,0-1-1 0 0,0 0 1 0 0,-1 0 0 0 0,1-1-47 0 0,108-111 445 0 0,-106 107-496 0 0,0 0-1 0 0,-1-1 1 0 0,0 0 0 0 0,-1 0-1 0 0,0-1 1 0 0,-1 0 0 0 0,0 0-1 0 0,-1 0 1 0 0,0 0 0 0 0,0-1-1 0 0,-1 0 1 0 0,-1 1 0 0 0,0-1-1 0 0,-1-3 52 0 0,-19 23-2804 0 0,15-1 2791 0 0,1 1 1 0 0,0-1 0 0 0,0 0-1 0 0,1 1 1 0 0,0-1-1 0 0,0 0 1 0 0,1 1 0 0 0,0-1-1 0 0,0 1 1 0 0,1-1 0 0 0,0 1-1 0 0,0-1 1 0 0,1 1 0 0 0,0-1-1 0 0,0 0 1 0 0,0 0-1 0 0,1 0 1 0 0,0 0 0 0 0,1 0-1 0 0,0-1 1 0 0,0 0 0 0 0,0 1-1 0 0,1-1 1 0 0,-1-1 0 0 0,1 1-1 0 0,1-1 1 0 0,-1 0-1 0 0,1 0 1 0 0,0 0 0 0 0,0-1-1 0 0,0 0 1 0 0,1 0 0 0 0,0-1-1 0 0,-1 1 1 0 0,1-1-1 0 0,0-1 1 0 0,0 0 0 0 0,1 0-1 0 0,-1 0 1 0 0,0-1 0 0 0,1 0-1 0 0,-1 0 1 0 0,1-1 0 0 0,2 0 12 0 0,4 1 179 0 0,-1-1 0 0 0,0-1 0 0 0,0 0 0 0 0,0-1 0 0 0,0 0 0 0 0,0-1 0 0 0,0-1 0 0 0,0 0 1 0 0,-1-1-1 0 0,9-4-179 0 0,8-9 198 0 0,-1-1 0 0 0,0-1 0 0 0,-1-1 1 0 0,-2-2-1 0 0,0-1 0 0 0,-1 0 0 0 0,-2-2 1 0 0,0-1-1 0 0,-2 0 0 0 0,-1-2 1 0 0,-1 0-1 0 0,9-22-198 0 0,-16 29-37 0 0,0 0 0 0 0,-1 0 0 0 0,-2-1 1 0 0,0 0-1 0 0,-1-1 0 0 0,-2 0 0 0 0,0 0 0 0 0,-2 0 1 0 0,0 0-1 0 0,-2-1 37 0 0,-1 24-34 0 0,-1 0-1 0 0,1 0 1 0 0,-1 0 0 0 0,1 0 0 0 0,-1 1-1 0 0,1-1 1 0 0,-1 0 0 0 0,1 0 0 0 0,-1 0 0 0 0,0 1-1 0 0,0-1 1 0 0,1 0 0 0 0,-1 1 0 0 0,0-1-1 0 0,0 1 1 0 0,0-1 0 0 0,0 1 0 0 0,1-1 0 0 0,-1 1-1 0 0,0-1 1 0 0,0 1 0 0 0,0 0 0 0 0,0 0-1 0 0,0-1 1 0 0,0 1 0 0 0,0 0 0 0 0,0 0 0 0 0,0 0-1 0 0,0 0 1 0 0,0 0 0 0 0,0 0 0 0 0,0 1-1 0 0,0-1 1 0 0,0 0 0 0 0,0 0 0 0 0,0 1 0 0 0,0-1-1 0 0,0 1 1 0 0,0-1 0 0 0,0 0 0 0 0,0 1-1 0 0,0 0 1 0 0,1-1 0 0 0,-1 1 0 0 0,0 0 0 0 0,0-1-1 0 0,1 1 1 0 0,-1 0 0 0 0,0 0 0 0 0,1-1-1 0 0,-1 1 1 0 0,1 0 0 0 0,-1 0 0 0 0,1 0 0 0 0,0 0-1 0 0,-1 1 35 0 0,-14 17-131 0 0,1 1-1 0 0,0 1 1 0 0,2 0-1 0 0,0 1 1 0 0,2 0-1 0 0,0 1 1 0 0,2 0-1 0 0,0 1 1 0 0,2 0-1 0 0,1 0 0 0 0,0 0 1 0 0,2 0-1 0 0,1 1 1 0 0,1-1-1 0 0,0 1 1 0 0,4 24 131 0 0,-2-42 5 0 0,0 0-1 0 0,1 1 1 0 0,-1-1 0 0 0,1 0 0 0 0,1 0 0 0 0,-1 0-1 0 0,1 0 1 0 0,0-1 0 0 0,1 1 0 0 0,-1-1 0 0 0,2 0-1 0 0,-1 0 1 0 0,0 0 0 0 0,1 0 0 0 0,0-1-1 0 0,0 0 1 0 0,1 0 0 0 0,0 0 0 0 0,0-1 0 0 0,0 0-1 0 0,0 0 1 0 0,0 0 0 0 0,1-1 0 0 0,0 0 0 0 0,-1 0-1 0 0,1-1 1 0 0,6 2-5 0 0,-1-1 193 0 0,0 0 1 0 0,1 0-1 0 0,-1-2 0 0 0,1 1 1 0 0,-1-2-1 0 0,1 1 0 0 0,0-2 0 0 0,-1 0 1 0 0,1 0-1 0 0,-1-1 0 0 0,1-1 1 0 0,-1 0-1 0 0,0-1 0 0 0,0 0 1 0 0,11-6-194 0 0,19-14 394 0 0,-1-2 0 0 0,-1-2 0 0 0,-2-2 1 0 0,0-2-1 0 0,-3-1 0 0 0,0-1 0 0 0,-2-2 1 0 0,16-25-395 0 0,-23 26-24 0 0,-1-1 0 0 0,-2-1 0 0 0,-1-1 0 0 0,-2-1 1 0 0,-2 0-1 0 0,9-31 24 0 0,-16-7-358 0 0,-12 75 318 0 0,-1 0-1 0 0,1 1 1 0 0,0-1-1 0 0,-1 0 1 0 0,1 1-1 0 0,-1-1 0 0 0,1 1 1 0 0,-1-1-1 0 0,0 1 1 0 0,1 0-1 0 0,-1 0 1 0 0,0 0-1 0 0,0 0 0 0 0,0 0 1 0 0,0 0-1 0 0,0 1 1 0 0,0-1-1 0 0,0 0 0 0 0,0 1 1 0 0,0 0-1 0 0,0-1 1 0 0,-1 1-1 0 0,1 0 1 0 0,0 0-1 0 0,0 0 0 0 0,0 1 1 0 0,0-1-1 0 0,0 0 1 0 0,0 1-1 0 0,-1 0 1 0 0,1-1-1 0 0,0 1 0 0 0,1 0 1 0 0,-1 0-1 0 0,0 0 1 0 0,0 0-1 0 0,0 0 1 0 0,0 0-1 0 0,1 1 0 0 0,-2 0 41 0 0,-16 11-13 0 0,1 1 0 0 0,0 0 0 0 0,1 1 0 0 0,1 1 0 0 0,0 1 0 0 0,1 0 0 0 0,1 1 0 0 0,1 0 0 0 0,1 1 0 0 0,0 1 0 0 0,1 0 0 0 0,1 0 0 0 0,1 1 0 0 0,1 0 0 0 0,1 1 0 0 0,1 0 0 0 0,1 0 0 0 0,1 0 0 0 0,0 1 0 0 0,2-1 0 0 0,1 1 0 0 0,1 13 13 0 0,1-27-21 0 0,1 0 0 0 0,1-1 1 0 0,0 1-1 0 0,0-1 0 0 0,1 1 1 0 0,0-1-1 0 0,0 0 0 0 0,0-1 0 0 0,1 1 1 0 0,1-1-1 0 0,-1 0 0 0 0,1 0 1 0 0,0-1-1 0 0,1 1 0 0 0,0-1 1 0 0,0-1-1 0 0,0 1 0 0 0,0-1 1 0 0,1-1-1 0 0,0 1 0 0 0,0-1 0 0 0,0-1 1 0 0,0 1-1 0 0,1-1 0 0 0,0-1 1 0 0,-1 0-1 0 0,1 0 0 0 0,0 0 1 0 0,0-1-1 0 0,0-1 0 0 0,0 0 1 0 0,0 0-1 0 0,7-1 21 0 0,40-5-2904 0 0,-20-6-5301 0 0,-22 8-1876 0 0</inkml:trace>
</inkml:ink>
</file>

<file path=ppt/ink/ink3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208 1 12891 0 0,'0'0'2202'0'0,"0"0"-593"0"0,0 0-235 0 0,0 0-103 0 0,0 0-242 0 0,0 0-224 0 0,0 0-187 0 0,0 0-134 0 0,0 0-107 0 0,0 0-105 0 0,0 0-98 0 0,0 0-64 0 0,-32 13-40 0 0,-98 39-36 0 0,84-23-112 0 0,46-24 2 0 0,1-1 47 0 0,0 0 0 0 0,0 0 0 0 0,0-1 0 0 0,1 1 0 0 0,-1 0 0 0 0,1-1 0 0 0,0 1 0 0 0,0-1 0 0 0,0 0 1 0 0,1 0-1 0 0,-1 1 0 0 0,1-1 0 0 0,-1-1 0 0 0,1 1 0 0 0,0 0 0 0 0,0-1 0 0 0,0 1 0 0 0,1-1 0 0 0,-1 0 0 0 0,1 0 0 0 0,-1-1 0 0 0,1 1 0 0 0,-1-1 0 0 0,1 1 0 0 0,0-1 0 0 0,0 0 0 0 0,0 0 0 0 0,-1-1 0 0 0,3 1 29 0 0,29 13-17 0 0,-12-2 79 0 0,68 44-162 0 0,-88-54 143 0 0,0 1 0 0 0,-1-1-1 0 0,1 1 1 0 0,-1-1-1 0 0,1 1 1 0 0,-1 0-1 0 0,0 0 1 0 0,0 0-1 0 0,0 0 1 0 0,-1 0-1 0 0,1 0 1 0 0,-1 0-1 0 0,0 0 1 0 0,0 1-1 0 0,0-1 1 0 0,0 1-1 0 0,0-1 1 0 0,-1 1-1 0 0,1-1 1 0 0,-1 1 0 0 0,0-1-1 0 0,0 1 1 0 0,-1-1-1 0 0,1 1 1 0 0,-1-1-1 0 0,1 1 1 0 0,-2 1-43 0 0,-2 1 86 0 0,0-1 1 0 0,-1 1 0 0 0,1-1-1 0 0,-1 1 1 0 0,-1-2 0 0 0,1 1-1 0 0,0 0 1 0 0,-1-1 0 0 0,0 0 0 0 0,0 0-1 0 0,-1-1 1 0 0,1 0 0 0 0,-1 0-1 0 0,-3 1-86 0 0,-102 23-712 0 0,63-37-7952 0 0,40 7-2088 0 0</inkml:trace>
</inkml:ink>
</file>

<file path=ppt/ink/ink3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8.7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443 1 1208 0 0,'0'0'938'0'0,"0"0"-3"0"0,0 0 260 0 0,0 0 294 0 0,0 0 201 0 0,0 0 36 0 0,0 0-105 0 0,0 0-139 0 0,0 0-132 0 0,0 0-115 0 0,0 0-126 0 0,0 0-113 0 0,-24 7-124 0 0,-77 25-119 0 0,36 7 470 0 0,40-12-1098 0 0,0 0 0 0 0,1 2 1 0 0,2 1-1 0 0,1 1 1 0 0,2 0-1 0 0,1 2 1 0 0,1 0-1 0 0,2 1 0 0 0,1 1 1 0 0,2 0-1 0 0,2 0 1 0 0,1 1-1 0 0,1 1 1 0 0,2 0-1 0 0,2 0 1 0 0,1 0-1 0 0,2 0 0 0 0,2 5-125 0 0,-1-21-16 0 0,1-1-1 0 0,0 1 1 0 0,2-1 0 0 0,0 1-1 0 0,2-1 1 0 0,0 0-1 0 0,1-1 1 0 0,1 1-1 0 0,1-1 1 0 0,0 0-1 0 0,2-1 1 0 0,0 0 0 0 0,1-1-1 0 0,1 0 1 0 0,0 0-1 0 0,1-1 1 0 0,1-1-1 0 0,1 0 1 0 0,0-1-1 0 0,0-1 1 0 0,8 5 16 0 0,66 12-1333 0 0,-27-27-6675 0 0,-47-3-2937 0 0</inkml:trace>
</inkml:ink>
</file>

<file path=ppt/ink/ink3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9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1 770 5673 0 0,'0'0'1323'0'0,"0"0"-385"0"0,0 0 34 0 0,0 0 272 0 0,0 0 150 0 0,0 0-79 0 0,0 0-182 0 0,0 0-191 0 0,0 0-130 0 0,0 0-78 0 0,0 0-102 0 0,30-35-72 0 0,92-111-36 0 0,-48 49 423 0 0,1-17 138 0 0,142-190-12 0 0,-155 231-864 0 0,-61 73-213 0 0,0 1 0 0 0,0-1 0 0 0,0 1 1 0 0,0-1-1 0 0,0 1 0 0 0,0 0 0 0 0,0 0 0 0 0,0-1 1 0 0,0 1-1 0 0,0 0 0 0 0,0 0 0 0 0,-1 0 0 0 0,1 0 1 0 0,0 0-1 0 0,0 0 0 0 0,-1 0 0 0 0,1 0 0 0 0,-1 0 0 0 0,1 0 1 0 0,-1 0-1 0 0,0 1 0 0 0,1-1 0 0 0,-1 0 0 0 0,0 0 1 0 0,0 0-1 0 0,0 1 0 0 0,0-1 0 0 0,0 0 0 0 0,0 0 1 0 0,0 0-1 0 0,0 1 0 0 0,0-1 0 0 0,0 0 0 0 0,-1 0 0 0 0,1 0 1 0 0,-1 0-1 0 0,1 1 0 0 0,-1-1 0 0 0,1 0 0 0 0,-1 0 1 0 0,1 0-1 0 0,-1 0 0 0 0,0 0 0 0 0,0 0 4 0 0,1 9 72 0 0,0 6-26 0 0,17 170 153 0 0,-7-154-192 0 0,1 1 0 0 0,2-2 0 0 0,1 0 0 0 0,1-1 0 0 0,2 0 0 0 0,1-1 0 0 0,1-1 0 0 0,2-1 0 0 0,12 13-7 0 0,16 20 65 0 0,-50-59-8 0 0,1 0 1 0 0,-1 0-1 0 0,0 0 0 0 0,1 0 0 0 0,-1 0 0 0 0,0 0 0 0 0,0 0 1 0 0,1 0-1 0 0,-1 0 0 0 0,0 0 0 0 0,0-1 0 0 0,0 1 0 0 0,0 0 1 0 0,0-1-1 0 0,0 1 0 0 0,0-1 0 0 0,-1 1 0 0 0,1-1 0 0 0,0 0 1 0 0,0 1-1 0 0,0-1 0 0 0,0 0 0 0 0,0 0 0 0 0,-1 1 0 0 0,1-1 0 0 0,0 0 1 0 0,0 0-1 0 0,0-1 0 0 0,-1 1 0 0 0,1 0 0 0 0,0 0 0 0 0,0-1 1 0 0,0 1-1 0 0,0 0 0 0 0,-1-1 0 0 0,1 1 0 0 0,0-1 0 0 0,0 1 1 0 0,0-1-58 0 0,-2 0 33 0 0,-154-44 225 0 0,121 31-283 0 0,-100-44-114 0 0,105 41-221 0 0,-1 2-1 0 0,0 2 1 0 0,-1 0-1 0 0,-1 3 1 0 0,0 0-1 0 0,0 3 1 0 0,0 0 0 0 0,-33 0 360 0 0,58 6-519 0 0,-24 6-3916 0 0,25 16-8190 0 0,8-17 8943 0 0</inkml:trace>
</inkml:ink>
</file>

<file path=ppt/ink/ink3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33.6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345 365 0 0 0,'0'0'1762'0'0,"0"0"-681"0"0,0 0-319 0 0,0 0 87 0 0,0 0 269 0 0,0 0 210 0 0,0 0 99 0 0,0 0-51 0 0,0 0-142 0 0,0 0-158 0 0,0 0-166 0 0,7-9-143 0 0,23-28-109 0 0,-23 28-75 0 0,-7 9-12 0 0,-13-13 2778 0 0,-27 11-3637 0 0,32 2 520 0 0,-18 3-213 0 0,1 1 1 0 0,-1 1 0 0 0,1 1-1 0 0,0 1 1 0 0,0 1 0 0 0,1 1-1 0 0,0 2 1 0 0,1 0 0 0 0,-12 8-20 0 0,25-13 8 0 0,9-6-11 0 0,-1 0 0 0 0,1 0-1 0 0,-1 1 1 0 0,1-1 0 0 0,-1 1 0 0 0,1-1 0 0 0,-1 1-1 0 0,1 0 1 0 0,0-1 0 0 0,-1 1 0 0 0,1 0-1 0 0,0 0 1 0 0,0 0 0 0 0,0 0 0 0 0,0 0 0 0 0,0 0-1 0 0,0 0 1 0 0,0 0 0 0 0,0 1 0 0 0,0-1-1 0 0,0 0 1 0 0,0 1 0 0 0,1-1 0 0 0,-1 0 0 0 0,1 1-1 0 0,-1-1 1 0 0,1 1 0 0 0,-1-1 0 0 0,1 1-1 0 0,0-1 1 0 0,0 1 0 0 0,0-1 0 0 0,0 1 0 0 0,0-1-1 0 0,0 1 1 0 0,0-1 0 0 0,0 1 0 0 0,1-1 0 0 0,-1 1-1 0 0,0-1 1 0 0,1 1 0 0 0,-1-1 0 0 0,1 0-1 0 0,0 1 1 0 0,-1-1 0 0 0,2 1 3 0 0,12 5 95 0 0,0-1 1 0 0,0-1-1 0 0,1 0 0 0 0,-1-1 1 0 0,1-1-1 0 0,0 0 0 0 0,1-1 1 0 0,-1 0-1 0 0,4-1-95 0 0,79 14 409 0 0,-97-14-399 0 0,0 1 0 0 0,0-1 1 0 0,0 0-1 0 0,-1 1 0 0 0,1-1 0 0 0,0 1 1 0 0,0-1-1 0 0,-1 1 0 0 0,1 0 0 0 0,-1-1 1 0 0,0 1-1 0 0,1 0 0 0 0,-1-1 0 0 0,0 1 1 0 0,0 0-1 0 0,0-1 0 0 0,0 1 0 0 0,0 0 1 0 0,0-1-1 0 0,-1 1 0 0 0,1 0 0 0 0,0-1 1 0 0,-1 1-1 0 0,0-1 0 0 0,1 1 0 0 0,-1 0 1 0 0,0-1-1 0 0,0 0 0 0 0,0 1 0 0 0,1-1 1 0 0,-2 1-1 0 0,1-1 0 0 0,0 0 0 0 0,0 0 1 0 0,-1 1-11 0 0,-201 222 504 0 0,182-201-476 0 0,16-19-27 0 0,0 0 0 0 0,1 0 0 0 0,0 1 0 0 0,0-1 1 0 0,0 1-1 0 0,0 0 0 0 0,1 0 0 0 0,0 1 0 0 0,0-1 1 0 0,0 1-1 0 0,1-1 0 0 0,0 1 0 0 0,0 0 0 0 0,0 0 1 0 0,1 0-1 0 0,-1 0 0 0 0,2 0 0 0 0,-1 1-1 0 0,3-4 26 0 0,-1 0 0 0 0,1 0 1 0 0,0 0-1 0 0,0-1 0 0 0,1 1 0 0 0,-1-1 0 0 0,1 1 0 0 0,-1-1 1 0 0,1 0-1 0 0,0 0 0 0 0,-1 0 0 0 0,1 0 0 0 0,0-1 0 0 0,0 1 0 0 0,1-1 1 0 0,-1 0-1 0 0,0 0 0 0 0,0 0 0 0 0,1 0 0 0 0,-1 0 0 0 0,0-1 0 0 0,1 1 1 0 0,2-1-27 0 0,17 4 33 0 0,0-1 0 0 0,1-1 1 0 0,-1-1-1 0 0,1-1 0 0 0,0-1 1 0 0,-1-1-1 0 0,0-1 0 0 0,1-1 1 0 0,-1-1-1 0 0,13-5-33 0 0,6-18-2411 0 0,-32 16-1476 0 0,-3-2-3954 0 0,-4 6 34 0 0</inkml:trace>
  <inkml:trace contextRef="#ctx0" brushRef="#br0" timeOffset="404.683">115 1 0 0 0,'0'0'623'0'0,"0"0"321"0"0,0 0 268 0 0,0 0 219 0 0,0 0 78 0 0,0 0-29 0 0,0 0-151 0 0,0 0-214 0 0,0 0-162 0 0,0 0-167 0 0,0 0-119 0 0,0 0-72 0 0,-4 55 3499 0 0,4 365-486 0 0,18 198-3843 0 0,-10-555 119 0 0,-1-15-3590 0 0,-5-15-6778 0 0,-2-30 4679 0 0</inkml:trace>
  <inkml:trace contextRef="#ctx0" brushRef="#br0" timeOffset="916.825">829 122 8506 0 0,'0'0'1787'0'0,"0"0"-244"0"0,0 0-186 0 0,0 0-76 0 0,0 0-72 0 0,0 0-152 0 0,0 0-255 0 0,0 0-216 0 0,0 0-126 0 0,0 0-35 0 0,0 0 77 0 0,0 0 82 0 0,0 0 31 0 0,0 23-54 0 0,0 132 299 0 0,-33 297 127 0 0,29-352-1446 0 0,4-57-2789 0 0,2-39 1115 0 0,6-8-12474 0 0,-5 1 11932 0 0</inkml:trace>
  <inkml:trace contextRef="#ctx0" brushRef="#br0" timeOffset="1374.737">667 122 8114 0 0,'0'0'1035'0'0,"0"0"-171"0"0,0 0-112 0 0,0 0 36 0 0,0 0 79 0 0,0 0 44 0 0,0 0-38 0 0,0 0-76 0 0,0 0-71 0 0,0 0-77 0 0,0 0-105 0 0,0 0-76 0 0,37-9-52 0 0,116-28-35 0 0,-54 30 415 0 0,-92 7-745 0 0,0 0-1 0 0,1 1 1 0 0,-1 0-1 0 0,0 0 0 0 0,1 1 1 0 0,-1 0-1 0 0,0 0 0 0 0,0 1 1 0 0,0 0-1 0 0,-1 0 1 0 0,1 0-1 0 0,-1 1 0 0 0,0 0 1 0 0,0 0-1 0 0,0 1 0 0 0,0 0 1 0 0,-1 0-1 0 0,1 0 1 0 0,-2 0-1 0 0,1 1 0 0 0,0 0 1 0 0,-1 0-1 0 0,0 0 0 0 0,-1 1 1 0 0,1-1-1 0 0,-1 1 1 0 0,0 0-1 0 0,-1 0 0 0 0,0 0 1 0 0,0 0-1 0 0,0 1-50 0 0,-4 7 73 0 0,0-1 1 0 0,-1 1-1 0 0,-1-1 1 0 0,0 0-1 0 0,-1-1 0 0 0,0 1 1 0 0,-1-1-1 0 0,-1 0 1 0 0,0 0-1 0 0,0-1 0 0 0,-2 0 1 0 0,1 0-1 0 0,-2-1 1 0 0,-7 7-74 0 0,-5 11 80 0 0,14-18-57 0 0,4-7-20 0 0,0 0 0 0 0,1 1 0 0 0,0-1 0 0 0,0 1 0 0 0,0-1 0 0 0,0 1 0 0 0,1 0 0 0 0,0 0 0 0 0,0 0 0 0 0,0 0 0 0 0,0 1 1 0 0,1-1-1 0 0,0 0 0 0 0,0 1-3 0 0,3-3 0 0 0,-1 0 1 0 0,1 0-1 0 0,0 0 1 0 0,-1-1-1 0 0,1 1 1 0 0,1 0-1 0 0,-1-1 0 0 0,0 1 1 0 0,0-1-1 0 0,1 0 1 0 0,0 0-1 0 0,-1 0 1 0 0,1 0-1 0 0,0 0 1 0 0,0-1-1 0 0,0 1 1 0 0,0-1-1 0 0,0 0 1 0 0,0 0-1 0 0,2 0 0 0 0,4 3 5 0 0,57 19 33 0 0,-56-21-32 0 0,0 1-1 0 0,0 0 1 0 0,0 0-1 0 0,-1 1 1 0 0,1 0-1 0 0,-1 0 1 0 0,0 1-1 0 0,0 1 1 0 0,-1 0-1 0 0,1 0 1 0 0,-1 0-1 0 0,-1 1-5 0 0,-5-5 19 0 0,0 1-1 0 0,-1-1 0 0 0,1 0 1 0 0,-1 1-1 0 0,0-1 1 0 0,0 1-1 0 0,0 0 0 0 0,0-1 1 0 0,0 1-1 0 0,0 0 0 0 0,-1 0 1 0 0,0 0-1 0 0,1-1 1 0 0,-1 1-1 0 0,0 0 0 0 0,0 0 1 0 0,0 0-1 0 0,-1 0 0 0 0,1-1 1 0 0,-1 1-1 0 0,0 0 0 0 0,1 0 1 0 0,-1-1-1 0 0,0 1 1 0 0,-1-1-1 0 0,1 1 0 0 0,0-1 1 0 0,-1 1-1 0 0,0-1 0 0 0,1 0 1 0 0,-2 2-19 0 0,-67 61 541 0 0,23-35-877 0 0,-2-2-1 0 0,-1-3 1 0 0,-1-1 0 0 0,-53 16 336 0 0,70-33-3315 0 0,12-6-5434 0 0,16-1-788 0 0</inkml:trace>
  <inkml:trace contextRef="#ctx0" brushRef="#br0" timeOffset="1668.39">1385 30 13291 0 0,'0'0'1221'0'0,"0"0"-672"0"0,0 0-332 0 0,0 0 167 0 0,0 0 275 0 0,0 0 189 0 0,0 0 108 0 0,0 0-12 0 0,0 0-46 0 0,0 0-78 0 0,0 0-104 0 0,26 31-120 0 0,80 101-100 0 0,-42-22 310 0 0,-61-104-750 0 0,18 32 113 0 0,-3 0 0 0 0,-1 1 0 0 0,-2 1 0 0 0,-1 1 0 0 0,-2 0 0 0 0,-2 0 0 0 0,-2 1 0 0 0,2 32-169 0 0,-9-57 11 0 0,-1-1-1 0 0,-1 1 0 0 0,0-1 0 0 0,-1 1 1 0 0,-1-1-1 0 0,0 0 0 0 0,-1 1 0 0 0,-1-2 1 0 0,0 1-1 0 0,-1-1 0 0 0,-1 1 0 0 0,-1-2 1 0 0,-1 3-11 0 0,-6 4-256 0 0,-2 0 1 0 0,0 0-1 0 0,-1-2 1 0 0,-1-1-1 0 0,0 0 1 0 0,-2-1 0 0 0,0-1-1 0 0,-1-1 1 0 0,0-1-1 0 0,-1-1 1 0 0,-2-1 255 0 0,-43 17-3112 0 0,23-16-5203 0 0,34-9-2391 0 0</inkml:trace>
</inkml:ink>
</file>

<file path=ppt/ink/ink3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4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2 636 568 0 0,'0'0'2245'0'0,"0"0"-408"0"0,0 0 24 0 0,0 0 154 0 0,0 0 44 0 0,0 0-163 0 0,0 0-241 0 0,0 0-264 0 0,0 0-290 0 0,0 0-243 0 0,0 0-172 0 0,0 0-99 0 0,-2-11-37 0 0,5-70 501 0 0,122-138 796 0 0,-39 112-1583 0 0,-81 101-275 0 0,0 0 0 0 0,0 1 0 0 0,0 0 0 0 0,1 0 0 0 0,-1 0 0 0 0,1 1 0 0 0,1 0 0 0 0,-1 0 0 0 0,1 0 0 0 0,-1 1 0 0 0,1 0 0 0 0,0 0 0 0 0,0 1 0 0 0,0 0 0 0 0,5-1 11 0 0,-3 45-273 0 0,-9 117 609 0 0,-1-157-329 0 0,1-1 0 0 0,0 1 0 0 0,0-1 0 0 0,0 1 1 0 0,0-1-1 0 0,0 1 0 0 0,1-1 0 0 0,-1 0 0 0 0,0 1 0 0 0,1-1 1 0 0,-1 1-1 0 0,0-1 0 0 0,1 0 0 0 0,0 1 0 0 0,-1-1 0 0 0,1 0 0 0 0,0 1 1 0 0,0-1-1 0 0,0 0 0 0 0,0 0 0 0 0,0 0 0 0 0,0 0 0 0 0,0 0 1 0 0,0 0-1 0 0,0 0 0 0 0,0 0 0 0 0,1-1 0 0 0,-1 1 0 0 0,0 0 1 0 0,1-1-1 0 0,-1 1 0 0 0,0-1 0 0 0,1 1 0 0 0,-1-1 0 0 0,1 1 0 0 0,-1-1 1 0 0,0 0-1 0 0,1 0 0 0 0,-1 0 0 0 0,1 0 0 0 0,-1 0 0 0 0,1 0 1 0 0,-1 0-1 0 0,1-1 0 0 0,-1 1 0 0 0,0 0 0 0 0,1-1 0 0 0,-1 1-7 0 0,66-34 613 0 0,136-122-277 0 0,-91 93-401 0 0,-111 64 57 0 0,1 0 0 0 0,-1 0 0 0 0,0 0 0 0 0,1 0 0 0 0,-1 0 0 0 0,0 0 0 0 0,0 0 0 0 0,0 1 0 0 0,0-1 0 0 0,0 0 0 0 0,0 1 0 0 0,0-1 0 0 0,-1 1 0 0 0,1-1 0 0 0,0 1 0 0 0,-1-1 0 0 0,1 1 0 0 0,-1-1 0 0 0,0 1 0 0 0,1 0 0 0 0,-1-1 0 0 0,0 1 0 0 0,0 0 0 0 0,0-1 0 0 0,0 1 0 0 0,0-1 0 0 0,-1 1 0 0 0,1 0 0 0 0,0-1 0 0 0,-1 1 0 0 0,1-1 0 0 0,-1 1 0 0 0,0 0 8 0 0,0 8 28 0 0,-20 169 218 0 0,20-171-294 0 0,0-3 12 0 0,0 1 0 0 0,1-1 0 0 0,0 0 0 0 0,-1 0 0 0 0,2 0 0 0 0,-1 1 0 0 0,1-1 0 0 0,-1 0 0 0 0,1 0-1 0 0,1 0 1 0 0,-1 0 0 0 0,1 0 0 0 0,0 0 0 0 0,0 0 0 0 0,0-1 0 0 0,1 1 0 0 0,-1-1 0 0 0,1 1 0 0 0,1-1 36 0 0,14 1-4045 0 0,1-7-7153 0 0,-14-1 3568 0 0</inkml:trace>
  <inkml:trace contextRef="#ctx0" brushRef="#br0" timeOffset="269.832">1165 95 5977 0 0,'0'0'2481'0'0,"0"0"-808"0"0,0 0-224 0 0,0 0-24 0 0,-20 31-126 0 0,-63 101-220 0 0,49-42 340 0 0,33-78-1203 0 0,-1-7-135 0 0,1 0 0 0 0,0-1 0 0 0,0 1-1 0 0,1 0 1 0 0,-1 0 0 0 0,1 0 0 0 0,0-1-1 0 0,0 1 1 0 0,1 0 0 0 0,-1 0 0 0 0,1 0 0 0 0,0-1-1 0 0,1 1 1 0 0,-1 0 0 0 0,1-1 0 0 0,0 1-1 0 0,0-1 1 0 0,0 0 0 0 0,0 0 0 0 0,1 1 0 0 0,0-1-1 0 0,0-1 1 0 0,0 1 0 0 0,0 0 0 0 0,1-1-1 0 0,-1 0 1 0 0,1 0 0 0 0,0 0 0 0 0,0 0-1 0 0,2 1-80 0 0,0-1 123 0 0,0-1 0 0 0,0 0 0 0 0,0 0 0 0 0,0-1-1 0 0,0 1 1 0 0,0-2 0 0 0,0 1 0 0 0,0 0-1 0 0,1-1 1 0 0,-1 0 0 0 0,0-1 0 0 0,0 1-1 0 0,0-1 1 0 0,1 0 0 0 0,-1-1 0 0 0,0 0-1 0 0,-1 0 1 0 0,1 0 0 0 0,0 0 0 0 0,0-1-1 0 0,-1 0 1 0 0,0 0 0 0 0,1-1 0 0 0,-1 1-1 0 0,0-1 1 0 0,-1 0 0 0 0,1-1 0 0 0,-1 1-1 0 0,0-1 1 0 0,0 0 0 0 0,0 0 0 0 0,-1 0-1 0 0,1 0 1 0 0,-1 0 0 0 0,-1-1 0 0 0,1 0-1 0 0,-1 0 1 0 0,0 1 0 0 0,0-1 0 0 0,0 0-1 0 0,-1-1 1 0 0,0 1 0 0 0,0-4-123 0 0,-1 1-124 0 0,-1 1-1 0 0,0 0 1 0 0,0-1 0 0 0,0 1-1 0 0,-1 0 1 0 0,0 0-1 0 0,-1 0 1 0 0,0 0 0 0 0,0 0-1 0 0,-1 0 1 0 0,0 1 0 0 0,0 0-1 0 0,-1 0 1 0 0,0 0 0 0 0,0 0-1 0 0,0 1 1 0 0,-1-1-1 0 0,0 2 1 0 0,0-1 0 0 0,-5-3 124 0 0,-43-19-5247 0 0,17 18-5658 0 0,24 6 4824 0 0</inkml:trace>
  <inkml:trace contextRef="#ctx0" brushRef="#br0" timeOffset="635.665">1592 176 19660 0 0,'0'0'651'0'0,"0"0"-411"0"0,0 0-99 0 0,0 0 105 0 0,0 0 85 0 0,0 0 37 0 0,0 0-43 0 0,0 0-90 0 0,0 0-62 0 0,0 0-56 0 0,3 33-34 0 0,7 105-21 0 0,-10-126-55 0 0,0-1 0 0 0,0 1 0 0 0,2 0 0 0 0,-1 0 0 0 0,1-1 0 0 0,1 1 0 0 0,0-1 0 0 0,1 1 0 0 0,0-1 0 0 0,1 0 0 0 0,1 0-7 0 0,-6-8 8 0 0,1-1 0 0 0,1 1 0 0 0,-1-1 0 0 0,0 0 0 0 0,1 0 1 0 0,-1 0-1 0 0,1 0 0 0 0,0 0 0 0 0,-1 0 0 0 0,1 0 0 0 0,0 0 0 0 0,0-1 0 0 0,0 1 1 0 0,0-1-1 0 0,1 1 0 0 0,-1-1 0 0 0,0 0 0 0 0,1 0 0 0 0,-1 0 0 0 0,1 0 0 0 0,-1 0 1 0 0,1-1-1 0 0,-1 1 0 0 0,1-1 0 0 0,-1 0 0 0 0,1 1 0 0 0,-1-1 0 0 0,1 0 0 0 0,0-1 1 0 0,-1 1-1 0 0,1 0 0 0 0,-1-1 0 0 0,1 1 0 0 0,-1-1 0 0 0,1 0 0 0 0,-1 0 0 0 0,1 0 1 0 0,-1 0-1 0 0,0 0 0 0 0,1-1 0 0 0,-1 1 0 0 0,0-1 0 0 0,0 1 0 0 0,1-3-8 0 0,19-19 182 0 0,-1-2-1 0 0,-1-1 1 0 0,-1-1-1 0 0,-1 0 1 0 0,-2-1-1 0 0,-1-1 1 0 0,6-18-182 0 0,1 3-32 0 0,-18 37-852 0 0,28-50 1384 0 0,-18 41-5156 0 0,1 5-6386 0 0,-11 10 2819 0 0</inkml:trace>
  <inkml:trace contextRef="#ctx0" brushRef="#br0" timeOffset="935.745">2236 338 8890 0 0,'0'0'3294'0'0,"0"0"-898"0"0,0 0-346 0 0,0 0-247 0 0,0 0-376 0 0,0 0-267 0 0,0 0-194 0 0,34-16-156 0 0,104-51-124 0 0,-80 27 120 0 0,-50 30-615 0 0,-2 3-126 0 0,1-1 1 0 0,-1 0 0 0 0,-1 0 0 0 0,1 0-1 0 0,-1-1 1 0 0,-1 0 0 0 0,0 0-1 0 0,0 0 1 0 0,-1 0 0 0 0,0-1 0 0 0,0 0-1 0 0,-1 1 1 0 0,0-1 0 0 0,-1 0 0 0 0,0 0-1 0 0,-1 0 1 0 0,0-2-66 0 0,-1 10-29 0 0,1 0 0 0 0,-1 0-1 0 0,1 0 1 0 0,-1 0 0 0 0,0 0 0 0 0,0 0-1 0 0,0 0 1 0 0,0 0 0 0 0,-1 1 0 0 0,1-1-1 0 0,0 0 1 0 0,-1 1 0 0 0,1-1-1 0 0,-1 1 1 0 0,0-1 0 0 0,1 1 0 0 0,-1 0-1 0 0,0-1 1 0 0,0 1 0 0 0,0 0 0 0 0,0 0-1 0 0,0 0 1 0 0,0 1 0 0 0,0-1 0 0 0,0 1-1 0 0,0-1 1 0 0,0 1 0 0 0,-1-1 0 0 0,1 1-1 0 0,0 0 1 0 0,0 0 0 0 0,0 0 0 0 0,0 0-1 0 0,-2 1 30 0 0,-74 16-743 0 0,67-12 693 0 0,1 1 0 0 0,0 0 0 0 0,0 1 0 0 0,0 0 0 0 0,1 0-1 0 0,0 1 1 0 0,0 0 0 0 0,1 1 0 0 0,0 0 0 0 0,0 0 0 0 0,1 1 0 0 0,1 0-1 0 0,-1 0 1 0 0,2 1 0 0 0,-1 0 0 0 0,1 0 0 0 0,1 0 0 0 0,0 0-1 0 0,1 1 1 0 0,0-1 0 0 0,1 1 0 0 0,0 0 0 0 0,0 3 50 0 0,2-5-2 0 0,0-1 1 0 0,0 1-1 0 0,1-1 1 0 0,0 1-1 0 0,1-1 1 0 0,0 1-1 0 0,0-1 1 0 0,1 0 0 0 0,0 0-1 0 0,1 0 1 0 0,0 0-1 0 0,0-1 1 0 0,1 0-1 0 0,0 0 1 0 0,1 0-1 0 0,-1 0 1 0 0,2-1-1 0 0,6 7 2 0 0,1 0-22 0 0,1-1 0 0 0,0-1 0 0 0,1 0 0 0 0,0-1 0 0 0,1-1-1 0 0,0-1 1 0 0,1 0 0 0 0,0-1 0 0 0,0-1 0 0 0,1 0 0 0 0,0-2 0 0 0,0 0 0 0 0,0-1-1 0 0,1-1 1 0 0,-1-1 0 0 0,1-1 0 0 0,6 0 22 0 0,-7-1-666 0 0,27-1-2038 0 0,-17-2-4528 0 0,-11-1-4388 0 0</inkml:trace>
</inkml:ink>
</file>

<file path=ppt/ink/ink3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1 11987 0 0,'0'0'1284'0'0,"0"0"-163"0"0,0 0-102 0 0,0 0 11 0 0,0 0-26 0 0,0 0-124 0 0,0 0-176 0 0,0 0-155 0 0,0 0-43 0 0,0 0 9 0 0,0 0 37 0 0,0 0-26 0 0,0 0-81 0 0,3 36-68 0 0,10 117-50 0 0,14 198 808 0 0,2-30-2174 0 0,-39-285-2408 0 0,-10-20-6418 0 0,13-13 255 0 0</inkml:trace>
  <inkml:trace contextRef="#ctx0" brushRef="#br0" timeOffset="437.03">1 604 6569 0 0,'0'0'2844'0'0,"0"0"-1956"0"0,0 0-392 0 0,0 0 155 0 0,0 0 145 0 0,34-9 27 0 0,113-29-40 0 0,34 8 994 0 0,54 6-1375 0 0,-79 11-3203 0 0,-64 7-1943 0 0,-1-2-3315 0 0,-49 7 7634 0 0,-51 20 6689 0 0,-56 53 3331 0 0,59-65-9336 0 0,1 0 1 0 0,0 0 0 0 0,0 1-1 0 0,1 0 1 0 0,0 0-1 0 0,0 0 1 0 0,0 0-1 0 0,1 1 1 0 0,1-1-1 0 0,0 1 1 0 0,0 0 0 0 0,0-1-1 0 0,1 1 1 0 0,0 0-1 0 0,1 3-259 0 0,2-6 91 0 0,1 0 0 0 0,-1 0-1 0 0,1-1 1 0 0,1 1-1 0 0,-1-1 1 0 0,1 0 0 0 0,0 0-1 0 0,0 0 1 0 0,0-1 0 0 0,0 1-1 0 0,1-1 1 0 0,0 0 0 0 0,0 0-1 0 0,0 0 1 0 0,0-1 0 0 0,1 0-1 0 0,0 0 1 0 0,-1 0-1 0 0,1-1 1 0 0,0 0 0 0 0,0 0-1 0 0,0 0 1 0 0,0-1 0 0 0,1 0-1 0 0,-1 0 1 0 0,0-1 0 0 0,0 1-1 0 0,1-1 1 0 0,-1-1 0 0 0,0 1-1 0 0,1-1-90 0 0,2 2 185 0 0,0-1-1 0 0,0 0 0 0 0,0 0 1 0 0,0-1-1 0 0,0-1 1 0 0,0 1-1 0 0,0-1 1 0 0,0 0-1 0 0,-1-1 0 0 0,1 0 1 0 0,-1-1-1 0 0,1 0 1 0 0,-1 0-1 0 0,-1 0 1 0 0,1-1-1 0 0,-1-1 0 0 0,1 1 1 0 0,-1-1-1 0 0,-1 0 1 0 0,1 0-1 0 0,-1-1 1 0 0,0 0-1 0 0,-1 0 0 0 0,3-4-184 0 0,-7 6 28 0 0,0 0-1 0 0,0 1 1 0 0,0-1-1 0 0,0 0 1 0 0,-1 0-1 0 0,0 0 0 0 0,0 1 1 0 0,0-1-1 0 0,-1 0 1 0 0,1 0-1 0 0,-1 1 0 0 0,0-1 1 0 0,0 0-1 0 0,-1 1 1 0 0,0-1-1 0 0,1 1 0 0 0,-1-1 1 0 0,-1 1-1 0 0,1 0 1 0 0,-1 0-1 0 0,0 0 1 0 0,0 0-1 0 0,0 0 0 0 0,0 1 1 0 0,0-1-1 0 0,-2 0-27 0 0,-5-5-189 0 0,0 1-1 0 0,-1 0 1 0 0,0 0-1 0 0,0 1 1 0 0,0 1 0 0 0,-1 0-1 0 0,0 0 1 0 0,0 1-1 0 0,-3 0 190 0 0,-71-18-2376 0 0,29 12-5371 0 0,39 7-3933 0 0</inkml:trace>
</inkml:ink>
</file>

<file path=ppt/ink/ink3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08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458 452 1400 0 0,'0'0'1485'0'0,"0"0"-483"0"0,0 0-76 0 0,0 0-18 0 0,0 0 30 0 0,-31 5-73 0 0,-100 18-13 0 0,49 14 456 0 0,70-27-1062 0 0,-4 0-82 0 0,1 1 0 0 0,1 1-1 0 0,-1 0 1 0 0,2 0 0 0 0,0 2-1 0 0,0-1 1 0 0,2 2 0 0 0,0 0 0 0 0,0 0-1 0 0,1 1 1 0 0,1 0 0 0 0,1 0-1 0 0,0 1 1 0 0,1 1 0 0 0,1-1 0 0 0,1 1-1 0 0,0 0 1 0 0,1 0 0 0 0,1 0-1 0 0,1 1 1 0 0,0 13-164 0 0,2-28 20 0 0,1 0 0 0 0,0 0-1 0 0,0 0 1 0 0,0 0 0 0 0,0 0 0 0 0,1 0-1 0 0,0 0 1 0 0,0 0 0 0 0,0 0 0 0 0,0-1-1 0 0,0 1 1 0 0,1-1 0 0 0,-1 0 0 0 0,1 0-1 0 0,0 1 1 0 0,0-2 0 0 0,0 1 0 0 0,1 0-1 0 0,-1-1 1 0 0,1 1 0 0 0,-1-1 0 0 0,1 0-1 0 0,0 0 1 0 0,0-1 0 0 0,0 1 0 0 0,0-1-1 0 0,0 0 1 0 0,0 0 0 0 0,0 0 0 0 0,0 0-1 0 0,0-1 1 0 0,3 0-20 0 0,5 1 123 0 0,0-1 0 0 0,1-1-1 0 0,-1 0 1 0 0,0-1 0 0 0,0 0-1 0 0,0-1 1 0 0,-1 0 0 0 0,1-1 0 0 0,-1-1-1 0 0,11-4-122 0 0,4-5 24 0 0,-1 0 0 0 0,0-1 0 0 0,-1-1 0 0 0,0-2 0 0 0,-2 0 0 0 0,0-1 0 0 0,-1-2 0 0 0,-1 0 0 0 0,-1-1 0 0 0,-1 0-1 0 0,-1-2 1 0 0,-1 0 0 0 0,-1-1 0 0 0,-2-1 0 0 0,0 0 0 0 0,-1-1 0 0 0,-2 0 0 0 0,1-6-24 0 0,-9 27-157 0 0,0 0-1 0 0,0 0 1 0 0,-1 0 0 0 0,0-1 0 0 0,0 1-1 0 0,0-1 1 0 0,-1 1 0 0 0,0-1-1 0 0,0 1 1 0 0,-1-1 0 0 0,0 1-1 0 0,0 0 1 0 0,0-1 0 0 0,-1 1 0 0 0,0 0-1 0 0,0 0 1 0 0,0 0 0 0 0,-3-4 157 0 0,2 9-76 0 0,0 0 0 0 0,0 1 0 0 0,1-1 0 0 0,-1 1-1 0 0,0 0 1 0 0,0 0 0 0 0,0 0 0 0 0,0 0 0 0 0,0 0 0 0 0,0 1 0 0 0,1-1 0 0 0,-1 1 0 0 0,0 0 0 0 0,0 0 0 0 0,1 0 0 0 0,-1 0 0 0 0,0 0 0 0 0,1 0 0 0 0,-1 1 0 0 0,1-1 0 0 0,-1 1 0 0 0,1 0-1 0 0,0 0 1 0 0,0 0 0 0 0,0 0 0 0 0,0 0 0 0 0,0 0 0 0 0,0 0 0 0 0,1 1 0 0 0,-1-1 0 0 0,1 1 0 0 0,-1-1 0 0 0,1 1 0 0 0,0 0 76 0 0,-9 12 54 0 0,0 1 0 0 0,1 0 0 0 0,1 1 0 0 0,1 0 0 0 0,0 0 0 0 0,1 0 0 0 0,1 1 0 0 0,0 0 0 0 0,2 0 0 0 0,0 0 1 0 0,1 1-1 0 0,0-1 0 0 0,2 18-54 0 0,0-31 64 0 0,1 1-1 0 0,-1-1 1 0 0,1 1 0 0 0,0-1 0 0 0,1 0 0 0 0,-1 1 0 0 0,1-1-1 0 0,0 0 1 0 0,0 0 0 0 0,1 0 0 0 0,-1 0 0 0 0,1 0 0 0 0,0 0 0 0 0,0-1-1 0 0,1 0 1 0 0,-1 1 0 0 0,1-1 0 0 0,0 0 0 0 0,0-1 0 0 0,1 1 0 0 0,-1-1-1 0 0,1 0 1 0 0,0 0 0 0 0,-1 0 0 0 0,1-1 0 0 0,0 0 0 0 0,1 0-1 0 0,-1 0 1 0 0,0 0 0 0 0,1-1-64 0 0,17 5 341 0 0,0-2 0 0 0,1-1 0 0 0,-1 0 0 0 0,1-2 0 0 0,-1-1 0 0 0,14-2-341 0 0,-5-3 371 0 0,0-1-1 0 0,0-2 1 0 0,-1-1 0 0 0,0-1 0 0 0,-1-2 0 0 0,0-1 0 0 0,0-2 0 0 0,-2-1 0 0 0,0-1 0 0 0,-1-1 0 0 0,12-11-371 0 0,17-11 367 0 0,-1-2-1 0 0,-3-3 1 0 0,-1-2-1 0 0,-3-2 1 0 0,12-18-367 0 0,-47 52-2 0 0,-1 0 0 0 0,-1-1 0 0 0,0-1 0 0 0,-1 1 0 0 0,-1-2 0 0 0,0 1 0 0 0,-2-1 0 0 0,0 0 0 0 0,-1-1 0 0 0,-1 0 0 0 0,0 0 0 0 0,-1 0 0 0 0,-2 0 0 0 0,0-5 2 0 0,-1 23-33 0 0,-1 0 1 0 0,0-1-1 0 0,0 1 1 0 0,0 0-1 0 0,0-1 1 0 0,0 1 0 0 0,0 0-1 0 0,0-1 1 0 0,0 1-1 0 0,-1 0 1 0 0,1 0-1 0 0,-1-1 1 0 0,1 1-1 0 0,-1 0 1 0 0,1 0-1 0 0,-1 0 1 0 0,1 0-1 0 0,-1 0 1 0 0,0-1 0 0 0,0 1-1 0 0,0 0 1 0 0,1 1-1 0 0,-1-1 1 0 0,0 0-1 0 0,0 0 1 0 0,0 0-1 0 0,0 0 1 0 0,-1 1-1 0 0,1-1 1 0 0,0 1-1 0 0,0-1 1 0 0,0 1-1 0 0,-1-1 1 0 0,1 1 0 0 0,0 0-1 0 0,0-1 1 0 0,-1 1-1 0 0,1 0 1 0 0,0 0-1 0 0,0 0 1 0 0,-1 0-1 0 0,1 0 1 0 0,0 0-1 0 0,-1 0 1 0 0,1 0-1 0 0,-1 1 33 0 0,-57 29-1570 0 0,32-7 1465 0 0,2 2 0 0 0,0 1 0 0 0,2 1 0 0 0,1 1 0 0 0,1 1 0 0 0,1 1 0 0 0,2 1 0 0 0,1 0 0 0 0,1 1-1 0 0,2 1 1 0 0,1 0 0 0 0,2 1 0 0 0,2 1 0 0 0,0-1 0 0 0,3 1 0 0 0,-3 36 105 0 0,8-62-10 0 0,0 1 1 0 0,1 0 0 0 0,0 0-1 0 0,0-1 1 0 0,2 1-1 0 0,-1 0 1 0 0,1-1 0 0 0,0 1-1 0 0,1-1 1 0 0,0 0 0 0 0,0 0-1 0 0,1 0 1 0 0,0 0-1 0 0,1 0 1 0 0,0-1 0 0 0,0 0-1 0 0,1 0 1 0 0,0 0-1 0 0,1-1 1 0 0,-1 0 0 0 0,1 0-1 0 0,1-1 1 0 0,-1 0-1 0 0,1 0 1 0 0,0 0 0 0 0,9 3 9 0 0,3-1 200 0 0,0-2-1 0 0,0 0 1 0 0,1-2 0 0 0,0 0 0 0 0,0-1-1 0 0,0-1 1 0 0,0-1 0 0 0,0-1 0 0 0,0-1 0 0 0,1-1-1 0 0,-1-1 1 0 0,-1 0 0 0 0,1-2 0 0 0,0 0 0 0 0,-1-2-1 0 0,0 0 1 0 0,-1-1 0 0 0,1-1 0 0 0,-2-1-1 0 0,1 0 1 0 0,10-9-200 0 0,23-13 320 0 0,-1-2-1 0 0,-2-3 1 0 0,-2-1 0 0 0,-1-3-1 0 0,-2-2 1 0 0,-2-1-1 0 0,-2-3 1 0 0,25-37-320 0 0,-53 70-11 0 0,-1-1 1 0 0,-1-1-1 0 0,-1 0 1 0 0,0 0-1 0 0,-1-1 1 0 0,0 0-1 0 0,-2 0 1 0 0,0-1 0 0 0,-1 0-1 0 0,0 0 1 0 0,-2 0-1 0 0,0 0 1 0 0,-1-1-1 0 0,-1-4 11 0 0,-1 20-37 0 0,-1-1 0 0 0,0 1 0 0 0,0 0 1 0 0,0 0-1 0 0,0 0 0 0 0,0 0 0 0 0,-1 0 0 0 0,1 0 0 0 0,-1 0 0 0 0,0 1 0 0 0,0-1 1 0 0,0 0-1 0 0,0 1 0 0 0,0-1 0 0 0,0 1 0 0 0,-1 0 0 0 0,1 0 0 0 0,-1 0 0 0 0,0 0 1 0 0,0 0-1 0 0,1 1 0 0 0,-1-1 0 0 0,0 1 0 0 0,0 0 0 0 0,-1 0 0 0 0,1 0 0 0 0,0 0 1 0 0,0 0-1 0 0,0 1 0 0 0,-1-1 0 0 0,1 1 0 0 0,0 0 0 0 0,0 0 0 0 0,-1 0 0 0 0,1 1 1 0 0,0-1-1 0 0,0 1 0 0 0,-1 0 0 0 0,1-1 0 0 0,0 1 0 0 0,0 1 0 0 0,0-1 0 0 0,0 0 0 0 0,0 1 1 0 0,0 0-1 0 0,1-1 0 0 0,-1 1 0 0 0,0 0 0 0 0,-1 3 37 0 0,-20 11-3 0 0,1 1 0 0 0,0 1-1 0 0,1 0 1 0 0,2 2 0 0 0,0 1 0 0 0,1 1-1 0 0,1 0 1 0 0,1 1 0 0 0,1 1-1 0 0,1 0 1 0 0,1 2 0 0 0,1-1 0 0 0,1 2-1 0 0,2-1 1 0 0,1 2 0 0 0,1-1 0 0 0,1 1-1 0 0,1 2 4 0 0,3-21-5 0 0,2-1 0 0 0,-1 1 0 0 0,1-1 0 0 0,1 1 0 0 0,-1 0 0 0 0,1 0-1 0 0,1-1 1 0 0,0 1 0 0 0,0 0 0 0 0,1-1 0 0 0,0 1 0 0 0,0-1 0 0 0,1 0-1 0 0,0 1 1 0 0,0-1 0 0 0,1 0 0 0 0,0-1 0 0 0,1 1 0 0 0,-1-1 0 0 0,1 0-1 0 0,1 0 1 0 0,0 0 0 0 0,0-1 0 0 0,0 0 0 0 0,0 0 0 0 0,1-1-1 0 0,0 1 1 0 0,6 2 5 0 0,4-1-89 0 0,0-1-1 0 0,1 0 1 0 0,0-2-1 0 0,-1 0 1 0 0,1-1-1 0 0,1 0 1 0 0,-1-2-1 0 0,0 0 1 0 0,7-2 89 0 0,38-2-3310 0 0,-3-4-4214 0 0,-39 3-1233 0 0</inkml:trace>
  <inkml:trace contextRef="#ctx0" brushRef="#br0" timeOffset="2428.36">2538 452 3825 0 0,'0'0'1375'0'0,"0"0"-284"0"0,0 0-143 0 0,0 0 47 0 0,0 0 74 0 0,0 0-14 0 0,0 0-100 0 0,0 0-113 0 0,0 0-133 0 0,0 0-121 0 0,0 0-126 0 0,-28 19-104 0 0,-86 61-68 0 0,68-27 87 0 0,43-43-277 0 0,-23 120 582 0 0,26-126-651 0 0,0-1 0 0 0,0 1 0 0 0,0-1 1 0 0,1 1-1 0 0,-1-1 0 0 0,1 0 0 0 0,0 1 1 0 0,0-1-1 0 0,0 0 0 0 0,0 1 0 0 0,0-1 0 0 0,1 0 1 0 0,0 0-1 0 0,-1 0 0 0 0,1 0 0 0 0,0-1 1 0 0,1 1-1 0 0,-1 0 0 0 0,0-1 0 0 0,1 1 1 0 0,-1-1-1 0 0,1 0 0 0 0,0 0 0 0 0,0 0 0 0 0,0 0 1 0 0,0-1-1 0 0,0 1 0 0 0,0-1 0 0 0,0 1 1 0 0,1-1-1 0 0,-1 0 0 0 0,0 0 0 0 0,1-1 0 0 0,-1 1 1 0 0,0-1-1 0 0,3 0-31 0 0,8 1 275 0 0,1 0 0 0 0,0-2 0 0 0,0 0 0 0 0,0 0 0 0 0,0-2 0 0 0,-1 0 0 0 0,1 0 0 0 0,-1-1-1 0 0,0-1 1 0 0,0 0 0 0 0,-1-1 0 0 0,1-1 0 0 0,-1 0 0 0 0,0-1 0 0 0,-1 0 0 0 0,0-1 0 0 0,-1 0 0 0 0,11-11-275 0 0,-15 14 81 0 0,1 0 0 0 0,-1-1 0 0 0,0 0 0 0 0,0 0 0 0 0,-1-1 0 0 0,0 1 0 0 0,0-2 0 0 0,-1 1 0 0 0,0 0 0 0 0,0-1 0 0 0,-1 0 0 0 0,0 0 0 0 0,-1 0 0 0 0,0-1 0 0 0,0 1 0 0 0,-1-1 0 0 0,0 0 0 0 0,-1 0 0 0 0,0 1 0 0 0,-1-1 0 0 0,0 0 0 0 0,0 0 0 0 0,-1 0 0 0 0,-2-7-81 0 0,0 11-112 0 0,0 0 0 0 0,0 1 0 0 0,0 0 0 0 0,-1-1 0 0 0,0 1 0 0 0,0 1 0 0 0,-1-1-1 0 0,1 1 1 0 0,-1-1 0 0 0,0 1 0 0 0,0 1 0 0 0,0-1 0 0 0,-1 1 0 0 0,1 0-1 0 0,-1 0 1 0 0,0 0 0 0 0,0 1 0 0 0,0 0 0 0 0,0 0 0 0 0,0 1 0 0 0,0-1 0 0 0,-1 1-1 0 0,1 1 1 0 0,0-1 0 0 0,-1 1 112 0 0,-3-1-809 0 0,1 1-1 0 0,-1 1 1 0 0,1-1 0 0 0,0 1-1 0 0,-1 1 1 0 0,1-1 0 0 0,0 2-1 0 0,0-1 1 0 0,0 1-1 0 0,-4 3 810 0 0,-16 8-5850 0 0,9-3-1141 0 0</inkml:trace>
  <inkml:trace contextRef="#ctx0" brushRef="#br0" timeOffset="2944.373">2875 507 11338 0 0,'0'0'4215'0'0,"0"0"-2402"0"0,0 0-935 0 0,0 0-149 0 0,0 0-22 0 0,0 0-63 0 0,0 0-88 0 0,0 0-67 0 0,0 0-48 0 0,0 0-93 0 0,0 0-92 0 0,-16 33-96 0 0,-51 103-102 0 0,49-69 10 0 0,18-65-61 0 0,1 0 1 0 0,-1 0 0 0 0,1 1 0 0 0,-1-1-1 0 0,1 0 1 0 0,0 0 0 0 0,0 0 0 0 0,0 0 0 0 0,0 0-1 0 0,1 0 1 0 0,-1 0 0 0 0,0 0 0 0 0,1 0 0 0 0,-1-1-1 0 0,1 1 1 0 0,0-1 0 0 0,0 1 0 0 0,-1-1 0 0 0,1 1-1 0 0,0-1 1 0 0,0 0 0 0 0,0 0 0 0 0,0 0 0 0 0,1 0-1 0 0,-1-1 1 0 0,0 1 0 0 0,0 0 0 0 0,0-1 0 0 0,1 1-1 0 0,-1-1 1 0 0,0 0 0 0 0,1 0 0 0 0,-1 0 0 0 0,0 0-1 0 0,3-1-7 0 0,83-11 428 0 0,-62-1-356 0 0,-1 0 0 0 0,0-2 0 0 0,-1-1 0 0 0,0-1 0 0 0,-2 0 1 0 0,0-2-1 0 0,-1-1 0 0 0,0 0 0 0 0,14-21-72 0 0,-35 42-28 0 0,0-1-1 0 0,0 1 1 0 0,1-1-1 0 0,-1 1 1 0 0,0 0-1 0 0,0-1 1 0 0,1 1-1 0 0,-1-1 1 0 0,0 1-1 0 0,1-1 1 0 0,-1 1-1 0 0,1-1 1 0 0,-1 1-1 0 0,1-1 1 0 0,-1 1-1 0 0,1-1 1 0 0,-1 1 0 0 0,1-1-1 0 0,-1 0 1 0 0,1 1-1 0 0,-1-1 1 0 0,1 0-1 0 0,0 0 1 0 0,-1 1-1 0 0,1-1 1 0 0,0 0-1 0 0,-1 0 1 0 0,1 0-1 0 0,0 0 1 0 0,-1 0-1 0 0,1 0 1 0 0,-1 0-1 0 0,1 0 1 0 0,0 0-1 0 0,-1 0 1 0 0,1 0-1 0 0,0 0 1 0 0,-1 0-1 0 0,1-1 1 0 0,0 1-1 0 0,-1 0 1 0 0,1 0 0 0 0,-1-1-1 0 0,1 1 1 0 0,-1-1-1 0 0,1 1 1 0 0,0 0-1 0 0,-1-1 1 0 0,0 1-1 0 0,1-1 1 0 0,-1 1-1 0 0,1-1 1 0 0,-1 1-1 0 0,1-1 1 0 0,-1 1-1 0 0,0-1 1 0 0,0 0-1 0 0,1 1 1 0 0,-1-1-1 0 0,0 1 1 0 0,0-1-1 0 0,1 0 29 0 0,-1 5-6 0 0,1 0 0 0 0,0 0-1 0 0,0-1 1 0 0,0 1-1 0 0,1 0 1 0 0,-1-1 0 0 0,1 1-1 0 0,0-1 1 0 0,0 1-1 0 0,0-1 1 0 0,0 0-1 0 0,1 0 1 0 0,-1 0 0 0 0,1 0-1 0 0,0 0 1 0 0,0 0-1 0 0,0-1 1 0 0,0 1 0 0 0,0-1-1 0 0,1 0 1 0 0,-1 0-1 0 0,1 0 1 0 0,-1-1 0 0 0,1 1-1 0 0,0-1 1 0 0,2 1 6 0 0,0-1 137 0 0,1 0 0 0 0,0 0 0 0 0,0-1-1 0 0,0 0 1 0 0,-1 0 0 0 0,1 0 0 0 0,0-1 0 0 0,0 0 0 0 0,-1 0 0 0 0,1-1 0 0 0,0 0 0 0 0,-1 0 0 0 0,1-1 0 0 0,-1 1 0 0 0,0-1 0 0 0,0-1-1 0 0,0 1 1 0 0,-1-1 0 0 0,1 0 0 0 0,-1 0 0 0 0,0-1 0 0 0,4-3-137 0 0,2-4 162 0 0,0 0 0 0 0,-1-1 1 0 0,0-1-1 0 0,-1 1 0 0 0,-1-2 0 0 0,0 1 0 0 0,-1-1 0 0 0,0 0 0 0 0,-1 0-162 0 0,13-69-598 0 0,-18 65-3653 0 0,-1 1-4100 0 0,0 17-3589 0 0</inkml:trace>
  <inkml:trace contextRef="#ctx0" brushRef="#br0" timeOffset="3743.986">3770 721 1088 0 0,'0'0'2745'0'0,"0"0"-147"0"0,0 0 2 0 0,0 0-87 0 0,0 0-294 0 0,32-12-311 0 0,99-38-327 0 0,-54 2 798 0 0,-71 43-2225 0 0,-1 0 0 0 0,1 0 0 0 0,-1 0 0 0 0,0-1 0 0 0,-1 0 1 0 0,1 0-1 0 0,-1 0 0 0 0,0 0 0 0 0,-1-1 0 0 0,1 1 0 0 0,-1-1 0 0 0,0 0 0 0 0,-1 0 1 0 0,0 0-1 0 0,0-1 0 0 0,-1 1 0 0 0,1 0 0 0 0,-2-1 0 0 0,1 1 0 0 0,-1-1 0 0 0,0 1 1 0 0,-1 0-1 0 0,0-5-154 0 0,-3 7-9 0 0,1 1 1 0 0,-1 0 0 0 0,0 0-1 0 0,-1 0 1 0 0,1 1 0 0 0,-1 0-1 0 0,0-1 1 0 0,0 2 0 0 0,0-1-1 0 0,0 0 1 0 0,0 1 0 0 0,0 0-1 0 0,-1 0 1 0 0,1 1 0 0 0,-1 0-1 0 0,1 0 1 0 0,-1 0 0 0 0,0 0-1 0 0,1 1 1 0 0,-1 0 0 0 0,0 0-1 0 0,1 0 1 0 0,-1 1 0 0 0,-2 0 8 0 0,-6 3-73 0 0,1 0 1 0 0,-1 1 0 0 0,1 0-1 0 0,0 1 1 0 0,0 0 0 0 0,1 1 0 0 0,-1 1-1 0 0,2 0 1 0 0,-1 1 0 0 0,1 0-1 0 0,0 0 1 0 0,1 1 0 0 0,0 1 0 0 0,1 0-1 0 0,-2 3 73 0 0,3-5-202 0 0,1 1 1 0 0,0 1-1 0 0,0-1 0 0 0,1 1 0 0 0,0 0 0 0 0,1 1 0 0 0,1-1 0 0 0,0 1 0 0 0,0 0 0 0 0,1 0 0 0 0,0 1 0 0 0,2-1 1 0 0,-1 0-1 0 0,1 1 0 0 0,1 5 202 0 0,1-14-121 0 0,0 1 0 0 0,0-1 0 0 0,1 0 0 0 0,-1 0 1 0 0,1 0-1 0 0,0 0 0 0 0,0-1 0 0 0,1 1 0 0 0,-1 0 0 0 0,1-1 1 0 0,-1 0-1 0 0,1 1 0 0 0,0-1 0 0 0,1 0 0 0 0,-1 0 0 0 0,0-1 1 0 0,1 1-1 0 0,0-1 0 0 0,-1 0 0 0 0,1 0 0 0 0,0 0 0 0 0,0 0 1 0 0,0-1-1 0 0,0 1 0 0 0,0-1 0 0 0,4 0 121 0 0,114 16-5468 0 0,-101-17 4466 0 0,0-1-1 0 0,-1-1 1 0 0,1 0-1 0 0,-1-2 1 0 0,1 0 0 0 0,-1-1-1 0 0,0-2 1 0 0,17-7 1002 0 0,-5 0-558 0 0,-1-2-1 0 0,0-1 1 0 0,-1-1-1 0 0,26-22 559 0 0,-37 25 0 0 0,0-2 0 0 0,-1 0 0 0 0,0-2 0 0 0,-2 1 0 0 0,0-2 0 0 0,-1 0 0 0 0,-2-1 0 0 0,12-22 0 0 0,-23 41 37 0 0,-1 1 1 0 0,1-1-1 0 0,-1 0 1 0 0,0 0-1 0 0,0 0 1 0 0,0 0-1 0 0,0 0 0 0 0,0 0 1 0 0,0 0-1 0 0,0 0 1 0 0,0 0-1 0 0,-1 0 1 0 0,1-1-1 0 0,-1 1 0 0 0,0 0 1 0 0,0 0-1 0 0,0-1 1 0 0,0 1-1 0 0,0 0 0 0 0,0-1 1 0 0,0 1-1 0 0,-1 0 1 0 0,1 0-1 0 0,-1 0 1 0 0,0-1-1 0 0,1 1 0 0 0,-1 0 1 0 0,0 0-1 0 0,0 0 1 0 0,-1 0-1 0 0,1 0 1 0 0,0 0-1 0 0,-1 1 0 0 0,1-1 1 0 0,-1 0-1 0 0,1 1 1 0 0,-1-1-1 0 0,0 1 1 0 0,0-1-1 0 0,1 1 0 0 0,-1 0 1 0 0,0 0-1 0 0,0 0 1 0 0,0 0-1 0 0,-1 0 1 0 0,1 0-1 0 0,0 1 0 0 0,-1-1-37 0 0,-5 1 781 0 0,1 0 0 0 0,0 0 1 0 0,-1 1-1 0 0,1 0 0 0 0,0 0 0 0 0,0 1 0 0 0,0-1 0 0 0,0 2 0 0 0,0-1 0 0 0,0 1 0 0 0,1 0 0 0 0,-4 3-781 0 0,-109 92 4473 0 0,112-92-4378 0 0,0 0 0 0 0,0 1 0 0 0,0 0 0 0 0,1 0-1 0 0,0 1 1 0 0,0 0 0 0 0,1 0 0 0 0,0 0 0 0 0,0 1 0 0 0,1-1 0 0 0,0 1 0 0 0,1 0 0 0 0,0 0 0 0 0,0 1-1 0 0,1-1 1 0 0,0 1 0 0 0,0-1 0 0 0,1 1 0 0 0,1 1-95 0 0,2-8 16 0 0,1 1 0 0 0,-1-1 0 0 0,1 0 0 0 0,0 0 0 0 0,0 0 0 0 0,0 0 0 0 0,1 0 0 0 0,-1-1 0 0 0,0 0 0 0 0,1 1 0 0 0,0-1 0 0 0,0 0 0 0 0,-1-1 0 0 0,1 1 0 0 0,0-1 0 0 0,0 0 0 0 0,1 0 0 0 0,-1 0 0 0 0,0 0 0 0 0,0-1 0 0 0,0 1 0 0 0,1-1 0 0 0,-1 0-16 0 0,12 0 280 0 0,0 0 0 0 0,0-1 0 0 0,-1 0 0 0 0,1-1 0 0 0,-1-1 0 0 0,1 0 1 0 0,-1-1-1 0 0,0-1 0 0 0,0-1 0 0 0,-1 0 0 0 0,1 0 0 0 0,-1-2 0 0 0,-1 0 0 0 0,1 0 0 0 0,-2-1 0 0 0,6-5-280 0 0,0-2 138 0 0,0 0-1 0 0,-1-2 0 0 0,-1 0 1 0 0,-1 0-1 0 0,-1-2 1 0 0,0 0-1 0 0,-1 0 1 0 0,-2-1-1 0 0,0-1 0 0 0,-1 0 1 0 0,-1 0-1 0 0,-1-1 1 0 0,-1 0-1 0 0,-1-1 1 0 0,-1 1-1 0 0,-2-1 0 0 0,0 0 1 0 0,-1 0-1 0 0,-1-16-137 0 0,-2 30-85 0 0,-1 1 0 0 0,0 0 0 0 0,0-1 0 0 0,0 1 0 0 0,-1 0 0 0 0,-1 0 0 0 0,0 0 0 0 0,0 1 0 0 0,0-1 0 0 0,-1 1 0 0 0,0 0 0 0 0,-1 0 0 0 0,0 1-1 0 0,0 0 1 0 0,-1 0 0 0 0,0 0 0 0 0,0 1 0 0 0,0 0 0 0 0,-1 0 0 0 0,0 1 0 0 0,0 0 0 0 0,0 0 0 0 0,-1 1 0 0 0,1 0 0 0 0,-1 0 0 0 0,0 1 0 0 0,-1 0 0 0 0,1 1 0 0 0,0 0-1 0 0,-1 0 1 0 0,1 1 0 0 0,-1 1 0 0 0,1-1 0 0 0,-1 1 0 0 0,1 1 0 0 0,-1 0 0 0 0,1 0 0 0 0,-1 1 0 0 0,1 0 0 0 0,0 1 0 0 0,0 0 0 0 0,0 0 0 0 0,0 1 0 0 0,0 0 0 0 0,1 1-1 0 0,-5 3 86 0 0,2 1-50 0 0,0 0 0 0 0,1 1 0 0 0,0 0 0 0 0,1 1 0 0 0,0 0-1 0 0,1 1 1 0 0,0-1 0 0 0,1 2 0 0 0,0-1 0 0 0,1 1-1 0 0,0 0 1 0 0,1 0 0 0 0,1 0 0 0 0,0 1 0 0 0,1 0-1 0 0,0 0 1 0 0,1 0 0 0 0,0 0 0 0 0,2 0 0 0 0,-1 0-1 0 0,2 0 1 0 0,0 0 0 0 0,0 1 0 0 0,2-1 0 0 0,-1-1-1 0 0,2 1 1 0 0,0 0 0 0 0,1-1 0 0 0,0 0 0 0 0,1 0-1 0 0,0 0 1 0 0,1-1 0 0 0,0 0 0 0 0,1 0 0 0 0,1-1-1 0 0,3 4 51 0 0,7 8 59 0 0,1 0-1 0 0,1-2 0 0 0,2 0 0 0 0,0-2 0 0 0,0 0 0 0 0,2-2 0 0 0,1 0 1 0 0,0-2-1 0 0,0-1 0 0 0,17 6-58 0 0,121 38-993 0 0,6-16-4793 0 0,-133-34-4890 0 0</inkml:trace>
</inkml:ink>
</file>

<file path=ppt/ink/ink3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9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533 475 3465 0 0,'0'0'1139'0'0,"0"0"-240"0"0,0 0-151 0 0,0 0 25 0 0,0 0 77 0 0,0 0 47 0 0,0 0-5 0 0,0 0-97 0 0,-34 1-141 0 0,-105 7-158 0 0,133-8-463 0 0,1 0-1 0 0,-1 0 1 0 0,0 1 0 0 0,1 0 0 0 0,-1 0-1 0 0,1 0 1 0 0,-1 1 0 0 0,1-1 0 0 0,0 2-1 0 0,-1-1 1 0 0,1 0 0 0 0,0 1 0 0 0,1 0 0 0 0,-1 0-1 0 0,0 1-32 0 0,-8 5 69 0 0,-10 6 109 0 0,0 1 0 0 0,0 1 0 0 0,2 1 1 0 0,0 0-1 0 0,1 2 0 0 0,1 1 0 0 0,1 0 0 0 0,1 1 0 0 0,1 1 0 0 0,0 0 1 0 0,2 1-1 0 0,-6 16-178 0 0,19-38 35 0 0,-1 0 0 0 0,1 1 0 0 0,0-1 0 0 0,0 1 0 0 0,0-1 0 0 0,0 0 1 0 0,0 1-1 0 0,1 0 0 0 0,-1-1 0 0 0,1 1 0 0 0,0-1 0 0 0,0 1 0 0 0,0 0 0 0 0,0-1 0 0 0,0 1 1 0 0,0-1-1 0 0,1 1 0 0 0,-1-1 0 0 0,1 1 0 0 0,0-1 0 0 0,0 1 0 0 0,0-1 0 0 0,0 1 1 0 0,0-1-1 0 0,0 0 0 0 0,1 1 0 0 0,-1-1 0 0 0,1 0 0 0 0,-1 0 0 0 0,1 0 0 0 0,0 0 1 0 0,0-1-1 0 0,0 1 0 0 0,0 0 0 0 0,0-1 0 0 0,0 1 0 0 0,1-1 0 0 0,-1 0 0 0 0,0 0 0 0 0,1 0 1 0 0,-1 0-1 0 0,1 0 0 0 0,-1 0 0 0 0,1-1 0 0 0,-1 1-35 0 0,16-1 189 0 0,1-1 0 0 0,-1 0 1 0 0,0-2-1 0 0,0 0 0 0 0,-1 0 0 0 0,1-2 0 0 0,-1 0 1 0 0,1-2-1 0 0,-2 1 0 0 0,1-2 0 0 0,-1 0 0 0 0,0-1 1 0 0,-1-1-1 0 0,0 0 0 0 0,13-12-189 0 0,-7 9 85 0 0,6-5-9 0 0,0 0-1 0 0,0-2 1 0 0,-2-1-1 0 0,-1-1 1 0 0,0 0-1 0 0,-2-2 1 0 0,0-1-1 0 0,-2-1 1 0 0,-1-1-1 0 0,-1 0 1 0 0,-1-1-1 0 0,-2-1 1 0 0,10-24-76 0 0,-25 52-6 0 0,1 1 1 0 0,-1-1 0 0 0,1 1-1 0 0,-1-1 1 0 0,0 1-1 0 0,1-1 1 0 0,-1 0-1 0 0,0 1 1 0 0,1-1 0 0 0,-1 0-1 0 0,0 0 1 0 0,0 1-1 0 0,0-1 1 0 0,1 0-1 0 0,-1 1 1 0 0,0-1-1 0 0,0 0 1 0 0,0 0 0 0 0,0 1-1 0 0,0-1 1 0 0,0 0-1 0 0,0 0 1 0 0,-1 1-1 0 0,1-1 1 0 0,0 0 0 0 0,0 1-1 0 0,-1-1 1 0 0,1 0-1 0 0,0 1 1 0 0,-1-1-1 0 0,1 0 1 0 0,0 1 0 0 0,-1-1-1 0 0,1 1 1 0 0,-1-1-1 0 0,1 0 1 0 0,-1 1-1 0 0,1-1 1 0 0,-1 1-1 0 0,0 0 1 0 0,1-1 0 0 0,-1 1-1 0 0,0-1 1 0 0,1 1-1 0 0,-1 0 1 0 0,0 0-1 0 0,1-1 1 0 0,-1 1 0 0 0,0 0-1 0 0,0 0 6 0 0,-34 19-938 0 0,28-10 941 0 0,0 1 0 0 0,1 0 0 0 0,0 0-1 0 0,1 0 1 0 0,0 1 0 0 0,1 0 0 0 0,0 0 0 0 0,1 0 0 0 0,0 1-1 0 0,0-1 1 0 0,1 1 0 0 0,1-1 0 0 0,0 1 0 0 0,1 0-1 0 0,0 0 1 0 0,0-1 0 0 0,1 1 0 0 0,1 0 0 0 0,0-1-1 0 0,1 2-2 0 0,-1-7 25 0 0,1 0 1 0 0,-1 0-1 0 0,1 0 0 0 0,0-1 0 0 0,1 1 0 0 0,-1-1 0 0 0,1 1 0 0 0,0-1 1 0 0,1-1-1 0 0,-1 1 0 0 0,1-1 0 0 0,0 1 0 0 0,0-1 0 0 0,0 0 0 0 0,0-1 1 0 0,1 0-1 0 0,0 1 0 0 0,-1-2 0 0 0,1 1 0 0 0,0-1 0 0 0,0 0 0 0 0,1 0 1 0 0,0 0-26 0 0,151 12 796 0 0,-152-14-765 0 0,23-3 108 0 0,-1-1 0 0 0,0-1 1 0 0,0-1-1 0 0,-1-2 0 0 0,0 0 0 0 0,0-2 0 0 0,-1-1 1 0 0,0-1-1 0 0,-1-2 0 0 0,-1 0 0 0 0,0-2 0 0 0,-1 0 1 0 0,0-1-1 0 0,-2-2 0 0 0,0 0 0 0 0,-1-1 0 0 0,-1-2 1 0 0,-1 1-1 0 0,0-2 0 0 0,-2-1 0 0 0,6-12-139 0 0,-11 19-15 0 0,-1 0 0 0 0,-1 0 1 0 0,0-1-1 0 0,-2 0 0 0 0,0-1 0 0 0,-1 1 0 0 0,-1-1 0 0 0,0 0 0 0 0,-2-1 0 0 0,0 1 0 0 0,-1-1 1 0 0,-1 0-1 0 0,-1 1 0 0 0,-1-1 0 0 0,0 0 0 0 0,-1 1 0 0 0,-2-1 0 0 0,-3-12 15 0 0,6 29-48 0 0,-1 0 1 0 0,1 0-1 0 0,0-1 0 0 0,-1 1 0 0 0,0 0 1 0 0,0 1-1 0 0,0-1 0 0 0,0 0 0 0 0,0 1 1 0 0,-1-1-1 0 0,1 1 0 0 0,-1-1 0 0 0,1 1 1 0 0,-1 0-1 0 0,0 0 0 0 0,0 1 0 0 0,0-1 0 0 0,0 0 1 0 0,0 1-1 0 0,0 0 0 0 0,-1 0 0 0 0,1 0 1 0 0,0 0-1 0 0,-1 0 0 0 0,1 1 0 0 0,-1-1 1 0 0,1 1-1 0 0,0 0 0 0 0,-1 0 0 0 0,1 0 1 0 0,-1 1-1 0 0,1-1 0 0 0,0 1 0 0 0,-1 0 1 0 0,1 0-1 0 0,0 0 0 0 0,-1 0 0 0 0,1 0 0 0 0,0 1 1 0 0,0 0-1 0 0,0-1 0 0 0,0 1 0 0 0,-2 2 48 0 0,-9 9 25 0 0,0 1-1 0 0,1 0 0 0 0,1 0 1 0 0,0 1-1 0 0,1 1 1 0 0,0 0-1 0 0,2 1 0 0 0,0 0 1 0 0,1 0-1 0 0,0 0 0 0 0,1 1 1 0 0,2 1-1 0 0,0-1 0 0 0,0 1 1 0 0,2 0-1 0 0,0 0 0 0 0,1 0 1 0 0,1 0-1 0 0,1 0 0 0 0,1 0 1 0 0,1 0-1 0 0,0 0 1 0 0,3 8-25 0 0,2 0 59 0 0,2 0 1 0 0,1-1-1 0 0,1 0 1 0 0,2-1-1 0 0,0 0 1 0 0,1-1-1 0 0,2-1 1 0 0,17 21-60 0 0,-21-29-15 0 0,0 0 1 0 0,1-1-1 0 0,1-1 1 0 0,1 0-1 0 0,0 0 1 0 0,0-2-1 0 0,1 0 1 0 0,10 5 14 0 0,37-5-2855 0 0,-25-25-8644 0 0,-31 10 4288 0 0</inkml:trace>
  <inkml:trace contextRef="#ctx0" brushRef="#br0" timeOffset="391.995">1779 427 8562 0 0,'0'0'1492'0'0,"0"0"-194"0"0,0 0-125 0 0,0 0-51 0 0,0 0-85 0 0,0 0-162 0 0,0 0-161 0 0,0 0-121 0 0,0 0-103 0 0,0 0-93 0 0,0 0-66 0 0,0 0-58 0 0,0 0-71 0 0,-22 34-42 0 0,-67 106-31 0 0,66-69 47 0 0,24-58-112 0 0,-2-8-27 0 0,0-1-1 0 0,1 1 1 0 0,-1 0 0 0 0,1 0-1 0 0,0 0 1 0 0,0-1 0 0 0,0 1-1 0 0,1 0 1 0 0,0 0 0 0 0,0-1-1 0 0,0 1 1 0 0,0-1 0 0 0,1 1 0 0 0,0-1-1 0 0,0 1 1 0 0,0-1 0 0 0,0 0-1 0 0,1 0 1 0 0,-1 0 0 0 0,1 0-1 0 0,0 0 1 0 0,0-1 0 0 0,1 1-1 0 0,-1-1 1 0 0,1 0 0 0 0,0 0-1 0 0,-1 0 1 0 0,1-1 0 0 0,1 1-1 0 0,-1-1 1 0 0,0 0 0 0 0,0 0-1 0 0,1 0 1 0 0,1 0-37 0 0,7-2 167 0 0,0 1 0 0 0,0-2 0 0 0,0 0 0 0 0,0-1 0 0 0,0 0 0 0 0,0 0 0 0 0,0-2 0 0 0,-1 1 0 0 0,1-2 0 0 0,-1 0 0 0 0,0 0 0 0 0,-1-1 0 0 0,1 0 0 0 0,-1-1 0 0 0,0-1 0 0 0,-1 0 0 0 0,0 0 0 0 0,5-5-167 0 0,-6 5 38 0 0,-1 0-1 0 0,1 0 1 0 0,-1-1-1 0 0,-1 0 1 0 0,0-1-1 0 0,0 1 1 0 0,-1-1-1 0 0,0-1 1 0 0,-1 1 0 0 0,0-1-1 0 0,0 0 1 0 0,-1 0-1 0 0,-1-1 1 0 0,0 1-1 0 0,0-1 1 0 0,-1 1 0 0 0,-1-1-1 0 0,0 0 1 0 0,-1 0-1 0 0,0 0 1 0 0,0 1-1 0 0,-2-1 1 0 0,1 0 0 0 0,-4-10-38 0 0,3 16-229 0 0,-1-1 0 0 0,0 0 0 0 0,-1 1 0 0 0,0 0 0 0 0,0 0 0 0 0,0 0 0 0 0,-1 0 0 0 0,1 1 0 0 0,-2 0 0 0 0,1 0 0 0 0,0 0 0 0 0,-1 0 0 0 0,0 1 0 0 0,0 0 0 0 0,-5-3 229 0 0,-26-9-3845 0 0,-2 8-3553 0 0,22 8-2167 0 0</inkml:trace>
  <inkml:trace contextRef="#ctx0" brushRef="#br0" timeOffset="836.678">2116 803 7450 0 0,'0'0'2451'0'0,"0"0"-742"0"0,0 0-226 0 0,0 0 46 0 0,0 0-65 0 0,0 0-154 0 0,0 0-151 0 0,0 0-158 0 0,0 0-183 0 0,0 0-185 0 0,0 0-174 0 0,0 0-146 0 0,-1-18-71 0 0,0-55-46 0 0,15 20 114 0 0,-9 40-299 0 0,1 0-1 0 0,0 1 0 0 0,1-1 0 0 0,0 1 0 0 0,1 1 0 0 0,0-1 0 0 0,1 1 1 0 0,0 1-1 0 0,1 0 0 0 0,6-5-10 0 0,-16 14-38 0 0,0 0 0 0 0,1 1 0 0 0,-1-1 1 0 0,1 1-1 0 0,-1-1 0 0 0,0 0 0 0 0,1 1 0 0 0,-1-1 0 0 0,1 1 1 0 0,0-1-1 0 0,-1 1 0 0 0,1 0 0 0 0,-1-1 0 0 0,1 1 0 0 0,0-1 1 0 0,-1 1-1 0 0,1 0 0 0 0,0 0 0 0 0,-1-1 0 0 0,1 1 1 0 0,0 0-1 0 0,-1 0 0 0 0,1 0 0 0 0,0 0 0 0 0,0 0 0 0 0,-1 0 1 0 0,1 0-1 0 0,0 0 0 0 0,-1 0 0 0 0,1 0 0 0 0,0 0 0 0 0,0 0 1 0 0,-1 0-1 0 0,1 1 0 0 0,0-1 0 0 0,-1 0 0 0 0,1 0 0 0 0,0 1 1 0 0,-1-1-1 0 0,1 1 0 0 0,-1-1 0 0 0,1 0 0 0 0,0 1 1 0 0,-1-1-1 0 0,1 1 0 0 0,-1-1 0 0 0,1 1 0 0 0,-1 0 0 0 0,0-1 1 0 0,1 1-1 0 0,-1 0 0 0 0,0-1 0 0 0,1 1 0 0 0,-1 0 0 0 0,0-1 1 0 0,0 1-1 0 0,1 0 0 0 0,-1-1 0 0 0,0 1 0 0 0,0 0 1 0 0,0 0-1 0 0,0-1 0 0 0,0 1 0 0 0,0 0 0 0 0,0-1 0 0 0,0 1 1 0 0,0 0-1 0 0,-1 0 0 0 0,1-1 38 0 0,0 5-4 0 0,0 0 0 0 0,0-1 0 0 0,1 1 0 0 0,-1 0 0 0 0,1-1-1 0 0,0 1 1 0 0,0-1 0 0 0,1 1 0 0 0,-1-1 0 0 0,1 0 0 0 0,0 1 0 0 0,0-1 0 0 0,0 0 0 0 0,1 0 0 0 0,0 0 0 0 0,-1-1 0 0 0,1 1 0 0 0,1-1-1 0 0,-1 1 1 0 0,0-1 0 0 0,1 0 0 0 0,0 0 0 0 0,-1-1 0 0 0,1 1 0 0 0,0-1 0 0 0,1 0 0 0 0,-1 0 0 0 0,0 0 0 0 0,1 0 0 0 0,-1-1-1 0 0,0 0 1 0 0,1 0 0 0 0,0 0 0 0 0,4 0 4 0 0,-2-2 163 0 0,0 0 0 0 0,0 0 1 0 0,1-1-1 0 0,-1 0 0 0 0,0-1 0 0 0,0 0 0 0 0,-1 0 0 0 0,1 0 0 0 0,-1 0 0 0 0,1-1 0 0 0,-1 0 1 0 0,0-1-1 0 0,0 1 0 0 0,-1-1 0 0 0,0 0 0 0 0,0-1 0 0 0,0 1 0 0 0,2-4-163 0 0,17-15 662 0 0,-17 18-624 0 0,0-2-1 0 0,0 1 0 0 0,0-1 0 0 0,-1 0 1 0 0,0 0-1 0 0,-1 0 0 0 0,0-1 0 0 0,0 0 1 0 0,-1 0-1 0 0,0 0 0 0 0,0-1 0 0 0,-1 0 1 0 0,0 1-1 0 0,-1-1 0 0 0,0 0 1 0 0,-1 0-1 0 0,0-2-37 0 0,-1 11-1263 0 0,0 1-946 0 0,0 0-1566 0 0,0 0-2598 0 0,0 0-4119 0 0</inkml:trace>
  <inkml:trace contextRef="#ctx0" brushRef="#br0" timeOffset="1352.716">3032 372 11106 0 0,'0'0'2881'0'0,"0"0"-986"0"0,0 0-471 0 0,0 0-125 0 0,0 0-185 0 0,0 0-274 0 0,0 0-196 0 0,0 0-152 0 0,0 0-126 0 0,0 0-102 0 0,0 0-90 0 0,0 0-66 0 0,-31 4-67 0 0,-97 17-43 0 0,66 8-77 0 0,54-20 47 0 0,1-2-33 0 0,0 0-1 0 0,0 0 1 0 0,1 1-1 0 0,0 0 0 0 0,1 1 1 0 0,0-1-1 0 0,0 1 1 0 0,1 0-1 0 0,0 0 0 0 0,0 0 1 0 0,1 1-1 0 0,0-1 0 0 0,1 1 1 0 0,0 0-1 0 0,1 0 1 0 0,0-1-1 0 0,0 1 0 0 0,1 0 1 0 0,0 0-1 0 0,2 7 66 0 0,-2-13-9 0 0,1-1-1 0 0,0-1 1 0 0,0 1-1 0 0,0 0 1 0 0,1 0-1 0 0,-1 0 1 0 0,1-1-1 0 0,0 1 1 0 0,-1 0-1 0 0,1-1 1 0 0,0 0-1 0 0,1 1 1 0 0,-1-1 0 0 0,0 0-1 0 0,1 0 1 0 0,-1 0-1 0 0,1-1 1 0 0,-1 1-1 0 0,1 0 1 0 0,0-1-1 0 0,0 0 1 0 0,0 0-1 0 0,0 0 1 0 0,0 0-1 0 0,0 0 1 0 0,0 0-1 0 0,0-1 1 0 0,2 1 9 0 0,91 0 576 0 0,-95-1-568 0 0,54-7 406 0 0,-47 5-379 0 0,0-1 0 0 0,0 1 0 0 0,0 0 0 0 0,0 0 0 0 0,0 1 0 0 0,0 0 0 0 0,0 1 0 0 0,0 0 0 0 0,1 0 0 0 0,-1 0 0 0 0,0 1 0 0 0,0 1 0 0 0,0-1 0 0 0,0 1 0 0 0,0 1 0 0 0,0-1 0 0 0,-1 1 0 0 0,1 1 0 0 0,-1-1 0 0 0,0 1 0 0 0,0 1 0 0 0,0-1 0 0 0,0 1 0 0 0,-1 0 0 0 0,0 1 0 0 0,0 0 0 0 0,0 0 0 0 0,0 1-35 0 0,1 10 0 0 0,-1 0 1 0 0,-1 1 0 0 0,-1-1 0 0 0,0 1-1 0 0,-2 0 1 0 0,0 0 0 0 0,-1 0 0 0 0,0 0 0 0 0,-2 0-1 0 0,-1 11 0 0 0,1 15-69 0 0,3 3-36 0 0,-3-1-1 0 0,-2 1 1 0 0,-2 0-1 0 0,-2-1 1 0 0,-2 0-1 0 0,-2-1 1 0 0,-2 0-1 0 0,-12 27 106 0 0,22-64 30 0 0,-1 1 0 0 0,0-1 0 0 0,-1 1 0 0 0,0-1-1 0 0,0 0 1 0 0,-1-1 0 0 0,0 0 0 0 0,0 1 0 0 0,0-2 0 0 0,-1 1 0 0 0,0-1 0 0 0,-1 0 0 0 0,0-1-1 0 0,1 1 1 0 0,-2-2 0 0 0,1 1 0 0 0,0-1 0 0 0,-1 0 0 0 0,0-1 0 0 0,0 0 0 0 0,0 0-1 0 0,0-1 1 0 0,0 0 0 0 0,-1-1 0 0 0,1 0 0 0 0,-1 0 0 0 0,-2-1-30 0 0,7 1 22 0 0,0-1 0 0 0,0 1 1 0 0,1-1-1 0 0,-1 0 0 0 0,0 0 0 0 0,0 0 0 0 0,0-1 1 0 0,1 0-1 0 0,-1 0 0 0 0,0 0 0 0 0,1 0 1 0 0,-1-1-1 0 0,1 0 0 0 0,-1 0 0 0 0,1 0 1 0 0,0 0-1 0 0,0-1 0 0 0,0 0 0 0 0,0 0 0 0 0,0 0 1 0 0,1 0-1 0 0,-1 0 0 0 0,1-1 0 0 0,0 1 1 0 0,0-1-1 0 0,0 0 0 0 0,-1-3-22 0 0,-1-6 8 0 0,0-1 0 0 0,2 0 0 0 0,-1 0 0 0 0,2 0 0 0 0,0 0 0 0 0,0-1 1 0 0,2 1-1 0 0,-1 0 0 0 0,2-1 0 0 0,0 1 0 0 0,1 0 0 0 0,0-1 0 0 0,1 1 0 0 0,1 1 0 0 0,0-1 0 0 0,1 0 0 0 0,1 0-8 0 0,8-19-6 0 0,1 0-1 0 0,1 2 0 0 0,2 0 1 0 0,2 1-1 0 0,0 1 0 0 0,2 1 0 0 0,1 0 1 0 0,1 2-1 0 0,14-11 7 0 0,-10 13-604 0 0,0 1-1 0 0,1 2 1 0 0,1 0 0 0 0,1 2-1 0 0,28-12 605 0 0,-25 14-2154 0 0,-5 2-2940 0 0,-9 6-3653 0 0</inkml:trace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7:02.3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1 200 3729 0 0,'0'0'1263'0'0,"0"0"-290"0"0,0 0-185 0 0,0 0-55 0 0,0 0 36 0 0,0 0 154 0 0,0 0 180 0 0,0 0 117 0 0,0 0-29 0 0,0 0-164 0 0,0 0-200 0 0,0 0-156 0 0,26-1-107 0 0,84-2-51 0 0,150-1 1552 0 0,-133-3-1693 0 0,-128 6-336 0 0,0 1 0 0 0,1-1 0 0 0,-1 1 0 0 0,1-1 0 0 0,-1 1 0 0 0,0-1 1 0 0,1 1-1 0 0,-1-1 0 0 0,1 0 0 0 0,0 1 0 0 0,-1-1 0 0 0,1 0 0 0 0,0 1 0 0 0,-1-1 1 0 0,1 0-1 0 0,0 0 0 0 0,0 1 0 0 0,-1-1 0 0 0,1 0 0 0 0,0 0 0 0 0,0 1 0 0 0,0-1 0 0 0,0 0 1 0 0,0 0-1 0 0,0 0 0 0 0,0 1 0 0 0,1-1 0 0 0,-1 0 0 0 0,0 0 0 0 0,0 1 0 0 0,0-1 1 0 0,1 0-1 0 0,-1 1 0 0 0,0-1 0 0 0,1 0 0 0 0,-1 1 0 0 0,1-1 0 0 0,-1 0 0 0 0,1 1 1 0 0,-1-1-1 0 0,1 1 0 0 0,-1-1 0 0 0,1 1 0 0 0,0-1 0 0 0,-1 1 0 0 0,1-1 0 0 0,0 1 1 0 0,-1 0-1 0 0,1-1 0 0 0,0 1 0 0 0,0 0 0 0 0,-1-1 0 0 0,1 1 0 0 0,0 0 0 0 0,0 0 1 0 0,-1 0-1 0 0,1 0 0 0 0,0 0 0 0 0,0 0 0 0 0,-1 0 0 0 0,1 0 0 0 0,0 0 0 0 0,0 0 0 0 0,0 0 1 0 0,-1 1-1 0 0,1-1 0 0 0,0 0-36 0 0,-51-42 946 0 0,-51-17-390 0 0,56 26-384 0 0,40 24-215 0 0,20 0-10304 0 0,-7 9 5187 0 0,-1 0-2115 0 0</inkml:trace>
</inkml:ink>
</file>

<file path=ppt/ink/ink3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21.8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46 544 0 0 0,'0'0'591'0'0,"0"0"316"0"0,0 0 85 0 0,0 0-11 0 0,0 0-76 0 0,-5 33-71 0 0,-18 104-75 0 0,13-31 1234 0 0,9-94-1040 0 0,-4 43-401 0 0,3-52 8073 0 0,3-24-8503 0 0,0 1 0 0 0,1-1 0 0 0,1 1 0 0 0,0 0 0 0 0,2 0 0 0 0,1 0 0 0 0,0 1-1 0 0,1 0 1 0 0,7-11-122 0 0,6-13 23 0 0,2 2 0 0 0,1 0-1 0 0,3 2 1 0 0,1 0 0 0 0,2 2-1 0 0,1 1 1 0 0,2 2 0 0 0,23-19-23 0 0,-55 52-22 0 0,0 1 0 0 0,1-1 0 0 0,-1 1 1 0 0,0-1-1 0 0,1 0 0 0 0,-1 1 0 0 0,0-1 1 0 0,1 1-1 0 0,-1-1 0 0 0,1 1 0 0 0,-1-1 0 0 0,1 1 1 0 0,-1-1-1 0 0,1 1 0 0 0,-1 0 0 0 0,1-1 1 0 0,-1 1-1 0 0,1 0 0 0 0,0-1 0 0 0,-1 1 0 0 0,1 0 1 0 0,0 0-1 0 0,-1 0 0 0 0,1-1 0 0 0,-1 1 1 0 0,1 0-1 0 0,0 0 0 0 0,-1 0 0 0 0,1 0 1 0 0,0 0-1 0 0,-1 0 0 0 0,1 0 0 0 0,0 1 0 0 0,-1-1 1 0 0,1 0-1 0 0,0 0 0 0 0,-1 0 0 0 0,1 1 1 0 0,0-1-1 0 0,-1 0 0 0 0,1 1 0 0 0,-1-1 0 0 0,1 0 1 0 0,-1 1-1 0 0,1-1 0 0 0,-1 1 0 0 0,1-1 1 0 0,-1 1-1 0 0,1-1 0 0 0,-1 1 22 0 0,2 36-2094 0 0,-2-23 1629 0 0,0 34-4232 0 0,0-16-2587 0 0,0-20 3542 0 0</inkml:trace>
  <inkml:trace contextRef="#ctx0" brushRef="#br0" timeOffset="361.99">702 437 1000 0 0,'0'0'2375'0'0,"0"0"-810"0"0,0 0-201 0 0,0 0 102 0 0,0 0 58 0 0,0 0-129 0 0,0 0-184 0 0,0 0-144 0 0,0 0-115 0 0,0 0-87 0 0,0 0-108 0 0,-18 35-133 0 0,-54 108-129 0 0,49-57 101 0 0,24-71-462 0 0,-3-9-62 0 0,1-1-1 0 0,0 0 1 0 0,0 1-1 0 0,0-1 1 0 0,1 0-1 0 0,0 1 1 0 0,0-1-1 0 0,0 1 1 0 0,1-1-1 0 0,-1 0 1 0 0,1 1-1 0 0,1-1 1 0 0,-1 0-1 0 0,1 0 1 0 0,0 1-1 0 0,0-1 1 0 0,0-1-1 0 0,1 1 1 0 0,-1 0-1 0 0,1-1 1 0 0,1 1-1 0 0,-1-1 1 0 0,0 0-1 0 0,1 0 1 0 0,0 0-1 0 0,0 0 1 0 0,0-1-1 0 0,1 0 1 0 0,-1 0-1 0 0,1 0 1 0 0,0 0-1 0 0,-1-1 1 0 0,5 2-72 0 0,-2-3 146 0 0,0-1 0 0 0,0 0 1 0 0,-1 0-1 0 0,1 0 1 0 0,0-1-1 0 0,-1 0 0 0 0,1-1 1 0 0,-1 1-1 0 0,1-1 1 0 0,-1 0-1 0 0,1-1 0 0 0,-1 0 1 0 0,0 0-1 0 0,0 0 1 0 0,-1 0-1 0 0,1-1 0 0 0,-1 0 1 0 0,1 0-1 0 0,-1-1 1 0 0,-1 0-1 0 0,1 1 0 0 0,0-2 1 0 0,-1 1-1 0 0,0 0 1 0 0,-1-1-1 0 0,1 0 0 0 0,0-2-146 0 0,1 2 15 0 0,-1-1 0 0 0,1-1 0 0 0,-2 1-1 0 0,1-1 1 0 0,-1 1 0 0 0,0-1 0 0 0,0 0-1 0 0,-1 0 1 0 0,0 0 0 0 0,-1-1 0 0 0,0 1 0 0 0,0 0-1 0 0,-1-1 1 0 0,0 1 0 0 0,0 0 0 0 0,-1-1-1 0 0,0 1 1 0 0,0 0 0 0 0,-1 0 0 0 0,0-1-1 0 0,-1 1 1 0 0,1 1 0 0 0,-2-1 0 0 0,1 0-1 0 0,-1 1 1 0 0,0 0 0 0 0,-1-1 0 0 0,1 2-1 0 0,-3-3-14 0 0,-1 2-404 0 0,0 0-1 0 0,-1 0 1 0 0,0 1-1 0 0,0 1 0 0 0,0-1 1 0 0,-1 1-1 0 0,1 1 0 0 0,-1 0 1 0 0,-1 0-1 0 0,1 1 0 0 0,-7-1 405 0 0,-29 1-4884 0 0,3 13-4224 0 0,27-2 3421 0 0</inkml:trace>
  <inkml:trace contextRef="#ctx0" brushRef="#br0" timeOffset="782.016">1329 463 4241 0 0,'0'0'1562'0'0,"0"0"-130"0"0,0 0 116 0 0,0 0 259 0 0,0 0 122 0 0,0 0-78 0 0,0 0-288 0 0,0 0-427 0 0,0 0-384 0 0,0 0-308 0 0,0 0-162 0 0,0 0-36 0 0,-18 11-10 0 0,-60 38 7 0 0,68-42-169 0 0,0 0-1 0 0,0 1 1 0 0,1 1-1 0 0,0-1 1 0 0,0 2-1 0 0,1-1 1 0 0,0 1-1 0 0,0 0 1 0 0,2 1-1 0 0,-1 0 1 0 0,1 0-74 0 0,0-2 50 0 0,3-4-48 0 0,-1 0 0 0 0,1-1-1 0 0,0 1 1 0 0,0 0 0 0 0,0 1 0 0 0,1-1 0 0 0,0 0 0 0 0,0 1-1 0 0,0-1 1 0 0,1 1 0 0 0,0 0 0 0 0,0-1 0 0 0,0 1 0 0 0,1 0-1 0 0,0 0 1 0 0,0-1 0 0 0,0 1 0 0 0,1 0 0 0 0,0 0 0 0 0,0-1-1 0 0,0 1 1 0 0,1 0 0 0 0,-1-1 0 0 0,1 1 0 0 0,1-1 0 0 0,-1 0-1 0 0,1 0 1 0 0,0 0 0 0 0,0 0 0 0 0,1 0 0 0 0,-1-1 0 0 0,1 1-1 0 0,0-1 1 0 0,0 0 0 0 0,0 0 0 0 0,1-1 0 0 0,0 1 0 0 0,-1-1-1 0 0,1 0 1 0 0,4 2-2 0 0,5-1 130 0 0,-1-1 0 0 0,0 0 0 0 0,1-1 0 0 0,0 0 0 0 0,-1-1 0 0 0,1-1 0 0 0,0 0 1 0 0,0-1-1 0 0,-1-1 0 0 0,1 0 0 0 0,-1 0 0 0 0,1-2 0 0 0,-1 0 0 0 0,0 0 0 0 0,0-1 0 0 0,-1 0 0 0 0,1-1 0 0 0,9-7-130 0 0,21-14 493 0 0,-1-2 1 0 0,-2-2-1 0 0,-1-1 1 0 0,16-18-494 0 0,-31 27 129 0 0,0 0 0 0 0,-2-2 1 0 0,-1-1-1 0 0,0 0 1 0 0,-2-2-1 0 0,-2 0 1 0 0,5-11-130 0 0,-15 26-22 0 0,-1-1 1 0 0,0 0-1 0 0,-1 0 1 0 0,0-1-1 0 0,-1 1 1 0 0,-1-1 0 0 0,-1 0-1 0 0,0 0 1 0 0,0 0-1 0 0,-2 0 1 0 0,0-1-1 0 0,0 1 1 0 0,-2 0-1 0 0,0 0 1 0 0,-1 0-1 0 0,0 0 1 0 0,-2-3 21 0 0,3 10-47 0 0,0-1-1 0 0,-1 1 1 0 0,0 0-1 0 0,0 0 1 0 0,-1 0 0 0 0,0 0-1 0 0,-1 0 1 0 0,1 1 0 0 0,-1 0-1 0 0,-1 0 1 0 0,0 0-1 0 0,1 1 1 0 0,-2 0 0 0 0,1 0-1 0 0,-1 0 1 0 0,0 1 0 0 0,0 0-1 0 0,-1 0 1 0 0,1 1-1 0 0,-1 0 1 0 0,0 0 0 0 0,0 1-1 0 0,0 0 1 0 0,-1 1-1 0 0,1-1 1 0 0,-1 1 0 0 0,1 1-1 0 0,-1 0 1 0 0,0 0 0 0 0,0 1-1 0 0,1 0 1 0 0,-1 0-1 0 0,0 1 1 0 0,0 0 0 0 0,1 1-1 0 0,-6 1 48 0 0,3 3-5 0 0,1 0-1 0 0,-1 0 0 0 0,1 1 0 0 0,0 0 0 0 0,1 1 1 0 0,0 0-1 0 0,0 0 0 0 0,0 1 0 0 0,1 0 1 0 0,1 1-1 0 0,0-1 0 0 0,0 1 0 0 0,0 1 1 0 0,2 0-1 0 0,-1 0 0 0 0,1 0 0 0 0,1 0 1 0 0,0 1-1 0 0,1-1 0 0 0,0 1 0 0 0,0 0 0 0 0,2 0 1 0 0,-1 0-1 0 0,1 0 0 0 0,1 1 0 0 0,0-1 1 0 0,1 0-1 0 0,1 0 0 0 0,-1 0 0 0 0,2 0 1 0 0,0 0-1 0 0,0-1 0 0 0,1 1 0 0 0,0-1 0 0 0,1 1 1 0 0,1-2-1 0 0,1 4 6 0 0,16 20 82 0 0,1-1 0 0 0,2 0-1 0 0,1-2 1 0 0,1-1 0 0 0,2-2 0 0 0,1 0 0 0 0,1-2-1 0 0,1-2 1 0 0,1-1 0 0 0,4 1-82 0 0,-19-11 59 0 0,201 98-1164 0 0,-189-101-2419 0 0,-11-6-5049 0 0,-9-3-2243 0 0</inkml:trace>
</inkml:ink>
</file>

<file path=ppt/ink/ink3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30.1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376 193 4185 0 0,'0'0'1458'0'0,"0"0"-634"0"0,0 0-404 0 0,0 0-92 0 0,0 0 56 0 0,0 0 88 0 0,0 0 127 0 0,0 0 152 0 0,0 0 116 0 0,0 0 63 0 0,0 0-39 0 0,3 18-101 0 0,20 134 1298 0 0,-21-72-1298 0 0,-4 1 0 0 0,-2 0 0 0 0,-5-1 0 0 0,-3 1-790 0 0,-36 132-46 0 0,31-161-2941 0 0,17-51 1672 0 0,0-1-464 0 0,0 0-714 0 0,0 0-790 0 0,0 0-312 0 0,0 0 946 0 0</inkml:trace>
  <inkml:trace contextRef="#ctx0" brushRef="#br0" timeOffset="251.383">0 623 10218 0 0,'0'0'1363'0'0,"0"0"-749"0"0,0 0-212 0 0,0 0 311 0 0,0 0 365 0 0,0 0 197 0 0,0 0-18 0 0,0 0-172 0 0,38-5-150 0 0,120-17-147 0 0,30-26 655 0 0,-115 24-1156 0 0,206-55-539 0 0,-219 63-3975 0 0,-1 0-4066 0 0,-48 13-393 0 0</inkml:trace>
  <inkml:trace contextRef="#ctx0" brushRef="#br0" timeOffset="670.313">910 75 13179 0 0,'0'0'727'0'0,"0"0"-205"0"0,0 0-32 0 0,0 0 187 0 0,0 0 150 0 0,0 0 59 0 0,-9 30-45 0 0,-27 101-111 0 0,0 95 922 0 0,8 156-1273 0 0,27-379-367 0 0,1 0 1 0 0,-1 0 0 0 0,1 0-1 0 0,-1 1 1 0 0,1-1 0 0 0,0 0-1 0 0,0 0 1 0 0,0 1-1 0 0,1-1 1 0 0,-1 0 0 0 0,1 0-1 0 0,0 0 1 0 0,0 1 0 0 0,0-1-1 0 0,0 0 1 0 0,0 0 0 0 0,1 0-1 0 0,-1-1 1 0 0,1 1-1 0 0,0 0 1 0 0,0 0 0 0 0,0-1-1 0 0,0 0 1 0 0,0 1 0 0 0,1-1-1 0 0,-1 0 1 0 0,1 0 0 0 0,-1 0-1 0 0,1 0 1 0 0,0 0-1 0 0,0-1 1 0 0,0 1 0 0 0,0-1-1 0 0,0 0 1 0 0,0 0 0 0 0,0 0-1 0 0,0 0 1 0 0,0-1-1 0 0,1 1 1 0 0,-1-1 0 0 0,0 0-1 0 0,0 0 1 0 0,1 0 0 0 0,-1 0-1 0 0,0 0 1 0 0,0-1 0 0 0,1 0-1 0 0,-1 1 1 0 0,0-1-1 0 0,0-1 1 0 0,0 1 0 0 0,0 0-1 0 0,0-1-12 0 0,137-118 751 0 0,-15 15-623 0 0,-124 103-132 0 0,0 1 1 0 0,0 0-1 0 0,0 0 1 0 0,0 1-1 0 0,0-1 0 0 0,0 0 1 0 0,0 0-1 0 0,1 0 0 0 0,-1 1 1 0 0,0-1-1 0 0,1 1 0 0 0,-1-1 1 0 0,0 1-1 0 0,1-1 0 0 0,-1 1 1 0 0,0 0-1 0 0,1 0 0 0 0,-1 0 1 0 0,1 0-1 0 0,-1 0 0 0 0,1 0 1 0 0,-1 0-1 0 0,0 0 0 0 0,1 0 1 0 0,-1 1-1 0 0,1-1 0 0 0,-1 0 1 0 0,0 1-1 0 0,1-1 1 0 0,-1 1-1 0 0,0 0 0 0 0,0-1 1 0 0,1 1-1 0 0,-1 0 0 0 0,0 0 1 0 0,0 0-1 0 0,0 0 0 0 0,0 0 1 0 0,0 0-1 0 0,0 0 0 0 0,0 0 1 0 0,-1 0-1 0 0,1 1 0 0 0,0-1 1 0 0,0 0-1 0 0,-1 0 0 0 0,1 1 1 0 0,-1-1-1 0 0,1 0 0 0 0,-1 2 4 0 0,6 146-816 0 0,13-132-2499 0 0,-2-15-6389 0 0,-11-2 1264 0 0</inkml:trace>
  <inkml:trace contextRef="#ctx0" brushRef="#br0" timeOffset="1451.792">1705 605 5417 0 0,'0'0'3157'0'0,"0"0"-1073"0"0,0 0-383 0 0,0 0-60 0 0,0 0-202 0 0,0 0-233 0 0,0 0-267 0 0,0 0-242 0 0,0 0-143 0 0,0 0-141 0 0,-31 18-118 0 0,-97 60-88 0 0,61-19 1 0 0,62-54-223 0 0,-1 0 0 0 0,2 1 1 0 0,-1-1-1 0 0,1 1 1 0 0,-1 0-1 0 0,1 0 0 0 0,1 0 1 0 0,-1 1-1 0 0,1-1 1 0 0,1 1-1 0 0,-1 0 0 0 0,1 0 1 0 0,0 0-1 0 0,0 0 1 0 0,1 0-1 0 0,0 0 0 0 0,1 0 1 0 0,-1 4 14 0 0,3-9 15 0 0,1-1 0 0 0,-1 1 0 0 0,0 0 0 0 0,1-1 0 0 0,0 0-1 0 0,-1 1 1 0 0,1-1 0 0 0,0 0 0 0 0,-1 0 0 0 0,1 0 0 0 0,0-1 0 0 0,0 1 0 0 0,0-1 0 0 0,-1 0 0 0 0,1 1 0 0 0,0-1 0 0 0,0-1 0 0 0,0 1-1 0 0,0 0 1 0 0,0-1 0 0 0,0 1 0 0 0,-1-1 0 0 0,1 0 0 0 0,0 0 0 0 0,-1 0 0 0 0,2 0-15 0 0,143-76 792 0 0,76-66-597 0 0,-221 143-215 0 0,-1 0 0 0 0,1 0 0 0 0,-1-1 1 0 0,0 1-1 0 0,1 0 0 0 0,-1 0 0 0 0,0 0 0 0 0,1 1 1 0 0,-1-1-1 0 0,0 0 0 0 0,1 0 0 0 0,-1 1 0 0 0,0-1 0 0 0,1 1 1 0 0,-1-1-1 0 0,0 1 0 0 0,0-1 0 0 0,1 1 0 0 0,-1 0 1 0 0,0 0-1 0 0,0-1 0 0 0,0 1 0 0 0,0 0 0 0 0,0 0 0 0 0,0 0 1 0 0,0 0-1 0 0,0 0 0 0 0,-1 1 0 0 0,1-1 0 0 0,0 0 1 0 0,-1 0-1 0 0,1 0 0 0 0,-1 1 0 0 0,1-1 0 0 0,-1 0 1 0 0,1 1-1 0 0,-1-1 0 0 0,0 0 0 0 0,0 1 0 0 0,0-1 0 0 0,0 0 1 0 0,0 1-1 0 0,0-1 0 0 0,0 1 0 0 0,0-1 0 0 0,0 0 1 0 0,-1 1-1 0 0,1-1 0 0 0,0 0 0 0 0,-1 1 0 0 0,1-1 1 0 0,-1 0-1 0 0,0 0 0 0 0,1 0 0 0 0,-1 1 0 0 0,0-1 0 0 0,0 0 20 0 0,0 10 76 0 0,-5 26-39 0 0,5-34-37 0 0,-1-1-1 0 0,1 1 1 0 0,-1 0-1 0 0,1 0 1 0 0,0 0-1 0 0,0 0 1 0 0,0 0-1 0 0,1 1 1 0 0,-1-1-1 0 0,1 0 1 0 0,0 0-1 0 0,0 0 1 0 0,0 1-1 0 0,0-1 1 0 0,0 0 0 0 0,1 0-1 0 0,-1 0 1 0 0,1 0-1 0 0,0 1 1 0 0,0-1-1 0 0,0 0 1 0 0,0 0-1 0 0,1-1 1 0 0,-1 1-1 0 0,1 0 1 0 0,-1 0-1 0 0,1-1 1 0 0,0 1-1 0 0,0-1 1 0 0,1 1-1 0 0,-1-1 1 0 0,0 0-1 0 0,1 0 1 0 0,-1 0-1 0 0,1 0 1 0 0,0-1-1 0 0,0 1 1 0 0,-1 0 0 0 0,1-1-1 0 0,0 0 1 0 0,1 0 0 0 0,2 0 26 0 0,-1-1 1 0 0,1 0-1 0 0,0 0 1 0 0,0-1-1 0 0,0 1 1 0 0,0-1-1 0 0,0-1 1 0 0,0 1-1 0 0,0-1 1 0 0,-1 0-1 0 0,1 0 1 0 0,-1-1-1 0 0,1 1 1 0 0,-1-1-1 0 0,4-3-26 0 0,72-36-287 0 0,-29-16 1694 0 0,82-160 1733 0 0,-110 182-3066 0 0,-2-1 1 0 0,-1 0-1 0 0,-2-2 1 0 0,-2 0-1 0 0,-1-1 1 0 0,-2-1 0 0 0,-2 0-1 0 0,-2-1 1 0 0,-1 0-1 0 0,-3 0 1 0 0,1-22-75 0 0,-7 63-10 0 0,0-1 1 0 0,0 0 0 0 0,0 1-1 0 0,0-1 1 0 0,0 1-1 0 0,0-1 1 0 0,-1 0 0 0 0,1 1-1 0 0,0-1 1 0 0,-1 1 0 0 0,1-1-1 0 0,-1 1 1 0 0,0-1-1 0 0,1 1 1 0 0,-1-1 0 0 0,0 1-1 0 0,0 0 1 0 0,0 0 0 0 0,0-1-1 0 0,0 1 1 0 0,0 0-1 0 0,-1 0 1 0 0,1 0 0 0 0,0 0-1 0 0,0 0 1 0 0,-1 0-1 0 0,1 0 1 0 0,-1 1 0 0 0,1-1-1 0 0,-1 0 1 0 0,1 1 0 0 0,-1-1-1 0 0,1 1 1 0 0,-1 0-1 0 0,1-1 1 0 0,-1 1 0 0 0,0 0-1 0 0,1 0 1 0 0,-1 0-1 0 0,1 0 1 0 0,-1 0 0 0 0,0 1-1 0 0,1-1 1 0 0,-1 0 0 0 0,1 1-1 0 0,-1-1 1 0 0,1 1-1 0 0,-1-1 1 0 0,1 1 0 0 0,-1 0-1 0 0,1 0 1 0 0,-1 0 0 0 0,1-1-1 0 0,0 1 1 0 0,0 1-1 0 0,0-1 1 0 0,-2 1 9 0 0,-11 12-39 0 0,1 2-1 0 0,0 0 1 0 0,1 0 0 0 0,0 1-1 0 0,1 0 1 0 0,2 1 0 0 0,-1 0-1 0 0,2 1 1 0 0,0 0 0 0 0,2 0-1 0 0,0 1 1 0 0,1 0 0 0 0,1 0-1 0 0,1 0 1 0 0,0 0 0 0 0,2 0-1 0 0,0 1 1 0 0,2 16 39 0 0,-1-15-9 0 0,1 0 0 0 0,0-1-1 0 0,2 1 1 0 0,0 0 0 0 0,2-1 0 0 0,0 1 0 0 0,2-1-1 0 0,3 9 11 0 0,3-2-36 0 0,0 1 1 0 0,2-2-1 0 0,1 0 1 0 0,1-1-1 0 0,1-1 1 0 0,1 0-1 0 0,21 20 35 0 0,25 27-1015 0 0,-65-72 803 0 0,0 0 0 0 0,-1 0 0 0 0,1-1 0 0 0,0 1 0 0 0,0 0 0 0 0,0 0-1 0 0,0 0 1 0 0,0-1 0 0 0,0 1 0 0 0,0 0 0 0 0,0 0 0 0 0,0 0 0 0 0,0-1 0 0 0,0 1-1 0 0,0 0 1 0 0,0 0 0 0 0,0 0 0 0 0,0-1 0 0 0,0 1 0 0 0,0 0 0 0 0,0 0 0 0 0,1 0 0 0 0,-1-1-1 0 0,0 1 1 0 0,0 0 0 0 0,0 0 0 0 0,0 0 0 0 0,0 0 0 0 0,0-1 0 0 0,0 1 0 0 0,1 0-1 0 0,-1 0 1 0 0,0 0 0 0 0,0 0 0 0 0,0 0 0 0 0,1-1 212 0 0,-17-12-8931 0 0,11 9 2560 0 0</inkml:trace>
  <inkml:trace contextRef="#ctx0" brushRef="#br0" timeOffset="1694.122">2081 366 12163 0 0,'0'0'2391'0'0,"0"0"-1228"0"0,0 0-669 0 0,0 0 43 0 0,0 0 249 0 0,0 0 203 0 0,0 0 71 0 0,0 0-92 0 0,0 0-133 0 0,0 0-150 0 0,0 0-130 0 0,35 8-115 0 0,113 23-101 0 0,-29-23 156 0 0,116-22-74 0 0,-82-11-5083 0 0,-122 20-1670 0 0,-9 2-5387 0 0</inkml:trace>
  <inkml:trace contextRef="#ctx0" brushRef="#br0" timeOffset="2966.917">3220 498 4457 0 0,'0'0'1646'0'0,"0"0"35"0"0,0 0 73 0 0,0 0 25 0 0,0 0-139 0 0,0 0-310 0 0,0 0-267 0 0,0 0-184 0 0,0 0-134 0 0,0 0-101 0 0,0 0-129 0 0,-31 8-99 0 0,-100 28-80 0 0,69 0 83 0 0,52-24-304 0 0,0-1-72 0 0,0 0 0 0 0,1 1 1 0 0,0 0-1 0 0,1 0 0 0 0,0 1 0 0 0,1 0 1 0 0,1 0-1 0 0,0 1 0 0 0,1-1 0 0 0,0 1 1 0 0,1 1-1 0 0,1-1 0 0 0,0 0 1 0 0,1 1-1 0 0,0 0 0 0 0,2-1 0 0 0,-1 1 1 0 0,3 13-44 0 0,-2-26 14 0 0,1 0 0 0 0,-1 1 0 0 0,1-1 1 0 0,0 0-1 0 0,0 1 0 0 0,0-1 0 0 0,0 0 1 0 0,0 0-1 0 0,1 0 0 0 0,-1 0 0 0 0,1 0 0 0 0,-1 0 1 0 0,1 0-1 0 0,0-1 0 0 0,-1 1 0 0 0,1-1 1 0 0,0 1-1 0 0,0-1 0 0 0,0 1 0 0 0,0-1 1 0 0,1 0-1 0 0,-1 0 0 0 0,0 0 0 0 0,0 0 1 0 0,1-1-1 0 0,-1 1 0 0 0,0-1 0 0 0,1 1 0 0 0,-1-1 1 0 0,1 0-1 0 0,-1 0 0 0 0,0 0 0 0 0,1 0 1 0 0,-1 0-1 0 0,1 0-14 0 0,82-20 1010 0 0,-54 2-864 0 0,-1-1 0 0 0,-1-2 0 0 0,-1 0 0 0 0,-1-2 0 0 0,-1-1 0 0 0,-1-1 0 0 0,-1-1 0 0 0,-2-1 0 0 0,0-1 0 0 0,-2-2 0 0 0,15-27-146 0 0,20-24-147 0 0,-55 80-36 0 0,0 17-676 0 0,-32 164 527 0 0,31-164 326 0 0,0-11 3 0 0,0 0 1 0 0,0 0 0 0 0,1 0-1 0 0,0 0 1 0 0,0 0 0 0 0,1 0-1 0 0,-1 0 1 0 0,1 0 0 0 0,0 0-1 0 0,0 0 1 0 0,0 0-1 0 0,1 0 1 0 0,0 0 0 0 0,0-1-1 0 0,0 1 1 0 0,1-1 0 0 0,1 3 2 0 0,0-3 37 0 0,0-1 1 0 0,0-1-1 0 0,0 1 0 0 0,0 0 1 0 0,0-1-1 0 0,0 0 1 0 0,1 0-1 0 0,-1 0 1 0 0,1-1-1 0 0,-1 1 1 0 0,1-1-1 0 0,0 0 1 0 0,0-1-1 0 0,0 1 0 0 0,-1-1 1 0 0,1 0-1 0 0,0 0 1 0 0,0 0-1 0 0,0-1 1 0 0,-1 1-1 0 0,1-1 1 0 0,0 0-1 0 0,0-1 1 0 0,-1 1-1 0 0,1-1 0 0 0,-1 0 1 0 0,0 0-1 0 0,4-3-37 0 0,111-85 941 0 0,-89 63-854 0 0,-2-1 0 0 0,-2-1-1 0 0,0-1 1 0 0,-2-1 0 0 0,-1-1 0 0 0,-2-2-1 0 0,-1 0 1 0 0,5-15-87 0 0,-22 44-43 0 0,-1 0 0 0 0,1 0 0 0 0,-1 0-1 0 0,-1-1 1 0 0,1 1 0 0 0,-1-1 0 0 0,0 1 0 0 0,0-1 0 0 0,-1 0 0 0 0,1 1 0 0 0,-1-1-1 0 0,0 0 1 0 0,-1 0 0 0 0,0 1 0 0 0,0-1 0 0 0,0 1 0 0 0,0-1 0 0 0,-1 1 0 0 0,0-1-1 0 0,0 1 1 0 0,-1 0 43 0 0,0 3-91 0 0,0 1 0 0 0,0-1 0 0 0,-1 1 0 0 0,1 0-1 0 0,-1 0 1 0 0,1 1 0 0 0,-1-1 0 0 0,1 1 0 0 0,-1 0-1 0 0,0 0 1 0 0,1 0 0 0 0,-1 0 0 0 0,1 0 0 0 0,-1 1-1 0 0,1 0 1 0 0,-1 0 0 0 0,1 0 0 0 0,-1 0 0 0 0,1 0-1 0 0,0 1 1 0 0,-1-1 0 0 0,1 1 0 0 0,0 0 0 0 0,0 0-1 0 0,0 0 1 0 0,-1 1 91 0 0,-10 7-99 0 0,-1 1 0 0 0,1 0 0 0 0,1 1 0 0 0,0 1 0 0 0,1 0 0 0 0,0 1 0 0 0,1 0 0 0 0,1 0 0 0 0,0 1 0 0 0,1 1 0 0 0,1-1 0 0 0,0 1 0 0 0,0 4 99 0 0,7-18 0 0 0,0 0-1 0 0,1 1 0 0 0,0-1 0 0 0,-1 1 1 0 0,1-1-1 0 0,0 1 0 0 0,0-1 1 0 0,0 1-1 0 0,1 0 0 0 0,-1-1 0 0 0,1 0 1 0 0,-1 1-1 0 0,1-1 0 0 0,0 1 1 0 0,0-1-1 0 0,0 0 0 0 0,0 1 1 0 0,0-1-1 0 0,0 0 0 0 0,1 0 0 0 0,-1 0 1 0 0,1 0-1 0 0,0 0 0 0 0,-1 0 1 0 0,1-1-1 0 0,0 1 0 0 0,0 0 1 0 0,0-1-1 0 0,0 1 0 0 0,1-1 0 0 0,-1 0 1 0 0,0 0-1 0 0,0 0 0 0 0,1 0 1 0 0,-1 0-1 0 0,1 0 0 0 0,-1-1 0 0 0,0 1 1 0 0,1-1-1 0 0,0 0 1 0 0,106 2 548 0 0,130-48 389 0 0,-238 45-934 0 0,0 1 0 0 0,0 0-1 0 0,1 0 1 0 0,-1-1 0 0 0,0 1 0 0 0,1 0 0 0 0,-1 0 0 0 0,0 1 0 0 0,0-1 0 0 0,1 0 0 0 0,-1 0 0 0 0,0 0 0 0 0,1 1 0 0 0,-1-1 0 0 0,0 1 0 0 0,0-1 0 0 0,0 1 0 0 0,1 0 0 0 0,-1-1 0 0 0,0 1 0 0 0,0 0 0 0 0,0 0 0 0 0,0 0 0 0 0,0-1 0 0 0,0 1 0 0 0,-1 0 0 0 0,1 0 0 0 0,0 0 0 0 0,0 1 0 0 0,-1-1 0 0 0,1 0 0 0 0,-1 0 0 0 0,1 0 0 0 0,-1 0 0 0 0,1 1 0 0 0,-1-1 0 0 0,0 0 0 0 0,1 1 0 0 0,-1-1 0 0 0,0 0 0 0 0,0 0 0 0 0,0 1 0 0 0,0-1 0 0 0,0 0 0 0 0,0 1 0 0 0,0-1 0 0 0,-1 1-3 0 0,-30 211 118 0 0,31-211-126 0 0,-1 0-1 0 0,1 0 1 0 0,0 1-1 0 0,0-1 1 0 0,0 0-1 0 0,0 1 0 0 0,0-1 1 0 0,1 0-1 0 0,-1 0 1 0 0,0 1-1 0 0,1-1 1 0 0,0 0-1 0 0,0 0 1 0 0,0 0-1 0 0,0 0 1 0 0,0 0-1 0 0,0 0 1 0 0,0 0-1 0 0,0 0 0 0 0,1 0 1 0 0,-1-1-1 0 0,1 1 1 0 0,0 0-1 0 0,-1-1 1 0 0,1 1-1 0 0,0-1 1 0 0,0 0-1 0 0,0 0 1 0 0,0 0-1 0 0,0 0 0 0 0,0 0 1 0 0,0 0-1 0 0,0 0 1 0 0,0 0-1 0 0,1-1 1 0 0,-1 1-1 0 0,0-1 9 0 0,10 0 92 0 0,-1 0-1 0 0,1 0 0 0 0,-1-2 1 0 0,0 1-1 0 0,0-1 1 0 0,0-1-1 0 0,0 0 0 0 0,0 0 1 0 0,0-1-1 0 0,-1-1 0 0 0,1 0 1 0 0,-1 0-1 0 0,-1-1 1 0 0,1 0-1 0 0,-1-1 0 0 0,0 0 1 0 0,0 0-1 0 0,-1-1 1 0 0,0 0-1 0 0,0 0 0 0 0,1-5-91 0 0,5 2 97 0 0,-1 0-1 0 0,0-2 0 0 0,-1 0 1 0 0,0 0-1 0 0,-1-1 1 0 0,-1 0-1 0 0,0-1 0 0 0,-1 0 1 0 0,0-1-1 0 0,-2 0 1 0 0,1 0-1 0 0,-2-1 0 0 0,-1 0 1 0 0,0 0-1 0 0,-1 0 1 0 0,0 0-1 0 0,-2-1 0 0 0,1-13-96 0 0,-3 29-7 0 0,0 0 1 0 0,0 1-1 0 0,0-1 0 0 0,0 0 0 0 0,0 0 0 0 0,-1 0 1 0 0,1 1-1 0 0,-1-1 0 0 0,1 0 0 0 0,-1 0 0 0 0,0 1 0 0 0,1-1 1 0 0,-1 0-1 0 0,0 1 0 0 0,0-1 0 0 0,0 1 0 0 0,0-1 0 0 0,-1 1 1 0 0,1 0-1 0 0,0-1 0 0 0,-1 1 0 0 0,1 0 0 0 0,0 0 0 0 0,-1 0 1 0 0,0 0-1 0 0,1 0 0 0 0,-1 0 0 0 0,0 0 0 0 0,1 1 0 0 0,-1-1 1 0 0,0 0-1 0 0,0 1 0 0 0,1 0 0 0 0,-1-1 0 0 0,0 1 0 0 0,0 0 1 0 0,0 0-1 0 0,1 0 0 0 0,-1 0 0 0 0,0 0 0 0 0,0 1 0 0 0,-1-1 7 0 0,-76 32-521 0 0,64-20 487 0 0,1 0-1 0 0,1 2 1 0 0,0 0 0 0 0,1 0-1 0 0,0 1 1 0 0,1 0-1 0 0,1 1 1 0 0,0 1 0 0 0,1-1-1 0 0,1 1 1 0 0,1 1-1 0 0,0 0 1 0 0,1 0 0 0 0,1 0-1 0 0,1 0 1 0 0,1 1-1 0 0,0 0 1 0 0,1-1 0 0 0,1 6 34 0 0,1-16-11 0 0,1 0 0 0 0,-1 0 0 0 0,2 0 1 0 0,-1 0-1 0 0,1 0 0 0 0,0 0 0 0 0,0-1 0 0 0,1 1 1 0 0,0-1-1 0 0,1 1 0 0 0,-1-1 0 0 0,1 0 1 0 0,1 0-1 0 0,-1-1 0 0 0,1 1 0 0 0,1-1 0 0 0,-1 0 1 0 0,1-1-1 0 0,0 1 0 0 0,0-1 0 0 0,0 0 1 0 0,1 0-1 0 0,0-1 0 0 0,7 4 11 0 0,4 2-138 0 0,1-1 0 0 0,0-1 1 0 0,1 0-1 0 0,0-1 0 0 0,0-1 0 0 0,0-1 1 0 0,1-1-1 0 0,-1-1 0 0 0,1-1 0 0 0,0 0 0 0 0,0-2 1 0 0,0 0-1 0 0,8-2 138 0 0,-1-4-2226 0 0,-9 0-2452 0 0,-15 5 3177 0 0,11-4-9932 0 0</inkml:trace>
</inkml:ink>
</file>

<file path=ppt/ink/ink3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47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26 627 216 0 0,'0'0'264'0'0,"0"0"-384"0"0,0 0 4 0 0,0 0 489 0 0,0 0 526 0 0,0 0 410 0 0,0 0 260 0 0,0 0 30 0 0,0 0-136 0 0,34-3-221 0 0,110-7-195 0 0,574-20 6130 0 0,-189 10-5411 0 0,402-20 220 0 0,-343 22-1019 0 0,-117 14-345 0 0,-158-3-57 0 0,732-31 870 0 0,-503 29-791 0 0,-339 11-484 0 0,385 24 237 0 0,-233-32 261 0 0,63-21-658 0 0,3 18 209 0 0,-264 10-120 0 0,-117 0-81 0 0,106-13-308 0 0,-131 4-974 0 0,-12 4-2436 0 0,-2-2-4763 0 0,-1 2-3526 0 0</inkml:trace>
  <inkml:trace contextRef="#ctx0" brushRef="#br0" timeOffset="819.029">8 67 5745 0 0,'0'0'2173'0'0,"0"0"-1010"0"0,0 0-337 0 0,0 0 193 0 0,0 0 294 0 0,0 0 70 0 0,0 0-194 0 0,0 0-315 0 0,0 0-289 0 0,0 0-102 0 0,0 0 18 0 0,0 0 45 0 0,0 0-9 0 0,1 20-19 0 0,12 148 774 0 0,0 288 1048 0 0,0-36-1909 0 0,-31-371-4177 0 0,6-35-511 0 0,0-3-3619 0 0,6-8 837 0 0</inkml:trace>
  <inkml:trace contextRef="#ctx0" brushRef="#br0" timeOffset="1947.872">7636 49 0 0 0,'0'0'1223'0'0,"0"0"287"0"0,0 0 102 0 0,0 0 62 0 0,0 0-11 0 0,0 0-18 0 0,0 0-75 0 0,0 0-166 0 0,0-8-134 0 0,0-24-103 0 0,0 24-99 0 0,0 8-82 0 0,0 0-84 0 0,0 0-117 0 0,0 0-124 0 0,0 0-103 0 0,0 0-101 0 0,0 0-61 0 0,0 0-44 0 0,0 0-62 0 0,1 22 688 0 0,8 284 2034 0 0,-9-210-2556 0 0,-15 179 379 0 0,20-98-578 0 0,-4-177-3641 0 0,-2-7-8353 0 0,-1 3 127 0 0</inkml:trace>
  <inkml:trace contextRef="#ctx0" brushRef="#br0" timeOffset="9992.85">3993 579 0 0 0,'0'0'0'0'0,"0"0"0"0"0,0 0 0 0 0,0 0 0 0 0,0 0 0 0 0,0 0 0 0 0,0 0 0 0 0,0 0 0 0 0,0 0 0 0 0,0 0 0 0 0,0 0 0 0 0,0 0 0 0 0,-53-48 0 0 0,45 48 0 0 0</inkml:trace>
  <inkml:trace contextRef="#ctx0" brushRef="#br0" timeOffset="10753.751">3732 498 0 0 0,'83'-87'0'0'0,"-56"44"0"0"0,37-48 2328 0 0,-29 62-2881 0 0,11-2 151 0 0,-21 6 2927 0 0,-19 20 5930 0 0,-2 8-3468 0 0,-2 16-2161 0 0,-7 27-3012 0 0,-68 156 1813 0 0,-8-25-1035 0 0,16-56-329 0 0,57-109 19 0 0,3-4-1043 0 0,3-2-4224 0 0,15-6-4461 0 0,-11 0 3453 0 0,0 0 4434 0 0</inkml:trace>
  <inkml:trace contextRef="#ctx0" brushRef="#br0" timeOffset="11289.657">3717 225 0 0 0,'0'0'648'0'0,"0"0"-50"0"0,0 0-58 0 0,0 0 141 0 0,0 0 311 0 0,0 0 287 0 0,0 0 142 0 0,0 0-53 0 0,0 0-196 0 0,0 0-265 0 0,0 0-236 0 0,0 0-114 0 0,2 0 2068 0 0,25 19 304 0 0,45 47-56 0 0,-25-26-2211 0 0,-2 3 0 0 0,-1 2 0 0 0,-3 2 0 0 0,-2 1 0 0 0,2 9-662 0 0,58 104 933 0 0,-83-131-553 0 0,-16-30-318 0 0,0-3-972 0 0,0-5-9363 0 0,0 5-1290 0 0</inkml:trace>
  <inkml:trace contextRef="#ctx0" brushRef="#br0" timeOffset="14461.351">4181 1190 760 0 0,'0'0'1258'0'0,"0"0"-55"0"0,0 0 180 0 0,0 0 290 0 0,0 0 122 0 0,0 0-80 0 0,0 0-182 0 0,0 0-236 0 0,0 0-192 0 0,0 0-128 0 0,0 0-129 0 0,1-6-100 0 0,4-20-74 0 0,-6 24-553 0 0,1 1 0 0 0,-1-1 0 0 0,1 0 0 0 0,-1 1 0 0 0,0-1 0 0 0,0 1 0 0 0,0-1 0 0 0,0 1 0 0 0,0-1 0 0 0,0 1 0 0 0,0 0 0 0 0,-1-1 0 0 0,1 1 0 0 0,0 0 0 0 0,-1 0 0 0 0,1 0 0 0 0,-1 0 0 0 0,1 0 0 0 0,-1 0 0 0 0,1 0 0 0 0,-1 1 0 0 0,0-1 0 0 0,1 0 0 0 0,-1 1 0 0 0,0 0 0 0 0,0-1 0 0 0,0 1-121 0 0,-15-3 141 0 0,0 0-1 0 0,1 2 1 0 0,-1 0 0 0 0,0 1-1 0 0,0 0 1 0 0,1 2-1 0 0,-1 0 1 0 0,0 1 0 0 0,1 0-1 0 0,0 1 1 0 0,-1 1-1 0 0,-11 6-140 0 0,13-5 54 0 0,1 1 0 0 0,1 0 0 0 0,-1 1-1 0 0,1 1 1 0 0,1 0 0 0 0,-1 1 0 0 0,2 0 0 0 0,-1 1-1 0 0,0 2-53 0 0,7-6 22 0 0,1 2-1 0 0,0-1 0 0 0,1 0 1 0 0,-1 1-1 0 0,1 0 0 0 0,1 0 1 0 0,0 0-1 0 0,0 0 0 0 0,1 0 1 0 0,0 0-1 0 0,1 0 0 0 0,-1 0 1 0 0,2 0-1 0 0,-1 1 0 0 0,3 6-21 0 0,-2 18 134 0 0,-1-26-73 0 0,1 0 1 0 0,0-1-1 0 0,1 1 0 0 0,0-1 1 0 0,0 1-1 0 0,0-1 1 0 0,1 0-1 0 0,0 0 0 0 0,0 0 1 0 0,1 0-1 0 0,0 0 1 0 0,0-1-1 0 0,1 0 0 0 0,0 0 1 0 0,0 0-1 0 0,0 0 1 0 0,1-1-1 0 0,-1 0 0 0 0,1 0 1 0 0,1-1-1 0 0,-1 1 1 0 0,1-1-1 0 0,-1-1 0 0 0,1 1 1 0 0,0-1-1 0 0,0 0 1 0 0,7 1-62 0 0,7 1 152 0 0,0-2 0 0 0,0 0 0 0 0,1-1 0 0 0,-1-1 1 0 0,1-1-1 0 0,-1-1 0 0 0,0-1 0 0 0,1-1 0 0 0,-1-1 1 0 0,0-1-1 0 0,-1 0 0 0 0,1-2 0 0 0,-1 0 1 0 0,0-1-1 0 0,5-4-152 0 0,34-40-854 0 0,-53 37-3322 0 0,-5-1-3856 0 0,-1 14-4244 0 0</inkml:trace>
  <inkml:trace contextRef="#ctx0" brushRef="#br0" timeOffset="15804.06">2141 244 0 0 0,'0'0'565'0'0,"0"0"593"0"0,0 0 253 0 0,0 0 28 0 0,0 0-91 0 0,0 0-111 0 0,0 0-145 0 0,0 0-105 0 0,0 0-79 0 0,-14 5-59 0 0,-44 16-50 0 0,53-19-605 0 0,1 0 0 0 0,0 0-1 0 0,-1 1 1 0 0,1-1 0 0 0,0 1 0 0 0,0 0-1 0 0,1 0 1 0 0,-1 1 0 0 0,1-1 0 0 0,-1 1 0 0 0,1-1-1 0 0,0 1 1 0 0,0 0 0 0 0,1 0 0 0 0,-3 5-194 0 0,-1 1 289 0 0,-6 12 53 0 0,2 0 1 0 0,1 1 0 0 0,0 0-1 0 0,2 1 1 0 0,0 0 0 0 0,2 0 0 0 0,1 0-1 0 0,1 0 1 0 0,0 1 0 0 0,2 0 0 0 0,1-1-1 0 0,2 9-342 0 0,1-16 155 0 0,0 0 1 0 0,1-1-1 0 0,0 1 0 0 0,2-1 0 0 0,0 0 0 0 0,0 0 0 0 0,2-1 0 0 0,0 0 0 0 0,0 0 0 0 0,2-1 0 0 0,0 0 0 0 0,0-1 0 0 0,2 0 0 0 0,-1 0 0 0 0,1-1 1 0 0,1-1-1 0 0,0 0 0 0 0,13 8-155 0 0,-14-13 167 0 0,0 1 0 0 0,0-2 1 0 0,1 0-1 0 0,-1 0 1 0 0,1-1-1 0 0,0-1 1 0 0,0 0-1 0 0,1-1 0 0 0,-1 0 1 0 0,0-1-1 0 0,1 0 1 0 0,-1-1-1 0 0,1-1 0 0 0,-1 0 1 0 0,0-1-1 0 0,1 0 1 0 0,4-3-168 0 0,-1 0 141 0 0,0-2 0 0 0,-1 0 0 0 0,0-1 0 0 0,0 0 0 0 0,-1-1 0 0 0,0-1 0 0 0,0-1 0 0 0,-1 0 0 0 0,-1-1 0 0 0,0 0 0 0 0,0-1 0 0 0,-1 0 0 0 0,-1-1 0 0 0,0-1 0 0 0,-1 0 0 0 0,7-15-141 0 0,-10 18 19 0 0,-1 0 1 0 0,0-1-1 0 0,-1 1 1 0 0,-1-1-1 0 0,0-1 1 0 0,0 1-1 0 0,-1 0 1 0 0,-1-1 0 0 0,-1 0-1 0 0,0 1 1 0 0,0-1-1 0 0,-2 0 1 0 0,1 0-1 0 0,-2 1 1 0 0,0-1-1 0 0,0 0 1 0 0,-2 1-1 0 0,1 0 1 0 0,-2 0-1 0 0,0 0 1 0 0,0 0 0 0 0,-1 0-20 0 0,-7-5-313 0 0,0 1 0 0 0,-1 0 0 0 0,-1 1 0 0 0,-1 0 0 0 0,0 1 0 0 0,-1 1 0 0 0,0 1 1 0 0,-1 0-1 0 0,0 1 0 0 0,-1 1 0 0 0,-1 1 0 0 0,0 1 0 0 0,0 1 0 0 0,-1 0 1 0 0,1 2-1 0 0,-2 0 0 0 0,1 1 0 0 0,-1 1 0 0 0,1 1 0 0 0,-1 1 0 0 0,0 1 0 0 0,0 1 1 0 0,0 1-1 0 0,0 1 0 0 0,-15 4 313 0 0,-58 30-3960 0 0,44 6-3749 0 0,36-26-225 0 0</inkml:trace>
  <inkml:trace contextRef="#ctx0" brushRef="#br0" timeOffset="17277.575">5343 189 0 0 0,'0'0'1264'0'0,"0"0"31"0"0,0 0-13 0 0,0 0-67 0 0,0 0-35 0 0,0 0-70 0 0,0 0-86 0 0,0 0-61 0 0,0 0-70 0 0,0 0-49 0 0,-15-5-30 0 0,-43-12-39 0 0,56 16-554 0 0,-1 0 0 0 0,0 1 0 0 0,0-1 1 0 0,0 1-1 0 0,0-1 0 0 0,0 1 0 0 0,0 0 1 0 0,0 0-1 0 0,0 0 0 0 0,-1 1 0 0 0,1-1 0 0 0,0 1 1 0 0,1 0-1 0 0,-1-1 0 0 0,0 1 0 0 0,0 1 1 0 0,0-1-1 0 0,0 0 0 0 0,1 1 0 0 0,-1-1 0 0 0,1 1 1 0 0,-1 0-1 0 0,1 0 0 0 0,0 0 0 0 0,-2 2-221 0 0,-18 11 1175 0 0,18-11-1057 0 0,-1 1 0 0 0,0 0 0 0 0,1 0-1 0 0,0 0 1 0 0,0 1 0 0 0,1-1 0 0 0,-1 1 0 0 0,1 0-1 0 0,0 0 1 0 0,1 0 0 0 0,0 0 0 0 0,0 0 0 0 0,-1 2-118 0 0,0 0 56 0 0,-4 20 170 0 0,1-1 0 0 0,2 1-1 0 0,0 1 1 0 0,2-1-1 0 0,1 0 1 0 0,1 1-1 0 0,3 17-225 0 0,-2-30 110 0 0,1-1 0 0 0,1 1 0 0 0,1-1 0 0 0,0 0 0 0 0,1 0 0 0 0,1 0 0 0 0,0-1 0 0 0,0 0 0 0 0,2 0 0 0 0,0 0 0 0 0,0-1 0 0 0,2 0 0 0 0,0 0-110 0 0,1-3 95 0 0,0-1-1 0 0,1-1 1 0 0,0 1-1 0 0,0-2 1 0 0,1 0-1 0 0,0 0 1 0 0,0-1 0 0 0,1-1-1 0 0,-1 0 1 0 0,1-1-1 0 0,0 0 1 0 0,1-1-1 0 0,-1-1 1 0 0,0 0-1 0 0,1-1 1 0 0,-1-1 0 0 0,1 0-1 0 0,-1-1 1 0 0,1 0-1 0 0,-1-1-94 0 0,-1-1 126 0 0,-1 0 0 0 0,0 0-1 0 0,0-1 1 0 0,0-1 0 0 0,-1 1-1 0 0,1-2 1 0 0,-1 0 0 0 0,-1 0-1 0 0,1-1 1 0 0,-1-1 0 0 0,0 1 0 0 0,7-9-126 0 0,-6 3 88 0 0,-1-1 0 0 0,-1 0 0 0 0,0 0 1 0 0,-1-1-1 0 0,-1 0 0 0 0,0 0 1 0 0,-1-1-1 0 0,0 0 0 0 0,-1 0 1 0 0,-1-1-1 0 0,-1 1 0 0 0,0-1 1 0 0,-1-13-89 0 0,0-134 221 0 0,-3 153-273 0 0,0 1 1 0 0,0-1-1 0 0,-1 1 0 0 0,-1 0 0 0 0,1 0 0 0 0,-2 0 1 0 0,1 0-1 0 0,-1 0 0 0 0,-1 1 0 0 0,0 0 0 0 0,0 0 1 0 0,-1 0-1 0 0,0 0 0 0 0,-1 1 0 0 0,1 0 1 0 0,-2 0-1 0 0,1 1 0 0 0,-1 0 0 0 0,0 0 0 0 0,0 1 1 0 0,-1 0-1 0 0,0 1 0 0 0,0 0 0 0 0,0 0 0 0 0,-1 1 1 0 0,0 0-1 0 0,1 0 0 0 0,-1 1 0 0 0,-1 0 0 0 0,-3 1 52 0 0,-65-2-1694 0 0,68 4 1118 0 0,0 1 0 0 0,0 1 0 0 0,0 0 0 0 0,0 1 0 0 0,0 0 0 0 0,0 0 0 0 0,1 1 0 0 0,-1 1 0 0 0,-4 2 576 0 0,7-2-791 0 0,-19 9-3154 0 0,9-5-1599 0 0,2-1-4474 0 0</inkml:trace>
  <inkml:trace contextRef="#ctx0" brushRef="#br0" timeOffset="19697.754">2125 351 0 0 0,'-80'160'0'0'0,"30"-60"0"0"0,43-89 0 0 0,2 1 0 0 0,0-1 0 0 0,0 1 0 0 0,1 0 0 0 0,0 0 0 0 0,1 0 0 0 0,1 0 0 0 0,0 1 0 0 0,0-1 0 0 0,1 5 0 0 0,1-12 0 0 0</inkml:trace>
  <inkml:trace contextRef="#ctx0" brushRef="#br0" timeOffset="20429.781">2301 292 0 0 0,'0'0'267'0'0,"0"0"414"0"0,0 0 186 0 0,0 0 36 0 0,0 0-67 0 0,0 0-158 0 0,-29 33-152 0 0,-90 108-112 0 0,58-47 165 0 0,32-45-186 0 0,-29 75 605 0 0,58-123-1014 0 0,0 0 1 0 0,-1 1-1 0 0,1-1 1 0 0,0 0-1 0 0,0 0 1 0 0,0 1-1 0 0,0-1 1 0 0,0 0-1 0 0,0 0 1 0 0,1 1-1 0 0,-1-1 1 0 0,0 0-1 0 0,0 0 1 0 0,1 0-1 0 0,-1 1 1 0 0,1-1-1 0 0,-1 0 1 0 0,1 0-1 0 0,0 0 1 0 0,-1 0-1 0 0,1 0 1 0 0,0 0-1 0 0,0 0 1 0 0,0 0-1 0 0,0 0 1 0 0,-1 0-1 0 0,1-1 1 0 0,0 1-1 0 0,1 0 1 0 0,-1 0-1 0 0,0-1 1 0 0,0 1-1 0 0,0-1 1 0 0,0 1-1 0 0,0-1 1 0 0,1 0-1 0 0,-1 1 1 0 0,0-1-1 0 0,0 0 1 0 0,1 0-1 0 0,-1 0 1 0 0,0 0-1 0 0,0 0 1 0 0,1 0-1 0 0,-1 0 1 0 0,0 0-1 0 0,0 0 1 0 0,1-1-1 0 0,-1 1 1 0 0,0 0-1 0 0,0-1 1 0 0,0 1-1 0 0,0-1 1 0 0,0 0-1 0 0,1 1 1 0 0,-1-1-1 0 0,0 0 1 0 0,0 0-1 0 0,0 1 1 0 0,-1-1-1 0 0,1 0 1 0 0,0 0-1 0 0,0 0 1 0 0,0 0-1 0 0,-1 0 1 0 0,1-1 15 0 0,151-133-1564 0 0,-108 90 832 0 0,-22 24 815 0 0,-1-1-1 0 0,-1-1 0 0 0,-1-1 0 0 0,-2-1 1 0 0,0 0-1 0 0,2-7-82 0 0,-19 32 72 0 0,0 0 0 0 0,0 0-1 0 0,-1 0 1 0 0,1 0 0 0 0,0 1 0 0 0,-1-1 0 0 0,1 0 0 0 0,0 0-1 0 0,0 0 1 0 0,-1 0 0 0 0,1 0 0 0 0,0 0 0 0 0,-1 0 0 0 0,1 0-1 0 0,0 0 1 0 0,-1 0 0 0 0,1 0 0 0 0,0 0 0 0 0,-1-1-1 0 0,1 1 1 0 0,0 0 0 0 0,0 0 0 0 0,-1 0 0 0 0,1 0 0 0 0,0 0-1 0 0,-1-1 1 0 0,1 1 0 0 0,0 0 0 0 0,0 0 0 0 0,0 0 0 0 0,-1-1-1 0 0,1 1 1 0 0,0 0 0 0 0,0 0 0 0 0,0-1 0 0 0,-1 1 0 0 0,1 0-1 0 0,0-1 1 0 0,0 1 0 0 0,0 0 0 0 0,0 0 0 0 0,0-1 0 0 0,0 1-1 0 0,0 0 1 0 0,0-1 0 0 0,0 1 0 0 0,0 0 0 0 0,0-1-1 0 0,0 1 1 0 0,0 0 0 0 0,0-1 0 0 0,0 1-72 0 0,-27 18 511 0 0,-14 25 149 0 0,1 1-1 0 0,2 1 1 0 0,3 3-1 0 0,1 1 1 0 0,3 1-1 0 0,-10 23-659 0 0,13-2 1346 0 0,72-72-1120 0 0,95-112 208 0 0,-93 70-641 0 0,113-97-3092 0 0,-117 110-1882 0 0,-49 56 2421 0 0,-114 193 3254 0 0,59-114 3744 0 0,93-114-3188 0 0,68-96-1623 0 0,-91 95-12 0 0,7-8-991 0 0,-7 12-3712 0 0,-8 6 4449 0 0</inkml:trace>
  <inkml:trace contextRef="#ctx0" brushRef="#br0" timeOffset="24578.52">2106 1382 232 0 0,'0'0'1508'0'0,"0"0"-366"0"0,0 0-186 0 0,0 0 82 0 0,0 0 147 0 0,0 0 118 0 0,0 0 36 0 0,0 0-135 0 0,0 0-223 0 0,0 0-245 0 0,0 0-215 0 0,-2-2-183 0 0,1 2-318 0 0,0 0-1 0 0,0 0 1 0 0,1-1 0 0 0,-1 1 0 0 0,0 0 0 0 0,0 0 0 0 0,0 0-1 0 0,0 0 1 0 0,0 0 0 0 0,1 0 0 0 0,-1 0 0 0 0,0 1 0 0 0,0-1 0 0 0,0 0-1 0 0,0 0 1 0 0,1 1 0 0 0,-1-1 0 0 0,0 0 0 0 0,0 1 0 0 0,1-1 0 0 0,-1 1-1 0 0,0-1 1 0 0,1 1 0 0 0,-1-1 0 0 0,0 1 0 0 0,1 0 0 0 0,-1-1 0 0 0,1 1-1 0 0,-1-1 1 0 0,1 1 0 0 0,-1 0 0 0 0,1 0 0 0 0,-1-1 0 0 0,1 1-1 0 0,0 0 1 0 0,-1 0 0 0 0,1 0 0 0 0,0-1 0 0 0,0 1 0 0 0,0 0 0 0 0,0 0-1 0 0,0 0 1 0 0,0 0 0 0 0,0 0 0 0 0,0 0-20 0 0,-2 2 16 0 0,-160 405 751 0 0,101-275-728 0 0,51-112 228 0 0,16-32 829 0 0,284-558 319 0 0,-290 566-1421 0 0,1 0 0 0 0,0 0 0 0 0,0 0 0 0 0,0 0 0 0 0,0 0 0 0 0,1 0 1 0 0,-1 1-1 0 0,1-1 0 0 0,0 0 0 0 0,0 1 0 0 0,0-1 0 0 0,0 1 1 0 0,0 0-1 0 0,0 0 0 0 0,0 0 0 0 0,1 0 0 0 0,-1 0 0 0 0,1 0 0 0 0,0 1 1 0 0,-1-1-1 0 0,1 1 0 0 0,0 0 0 0 0,0-1 0 0 0,0 1 0 0 0,0 1 0 0 0,0-1 1 0 0,0 0-1 0 0,0 1 0 0 0,0 0 0 0 0,0-1 0 0 0,0 1 0 0 0,0 0 0 0 0,0 1 1 0 0,0-1-1 0 0,1 0 0 0 0,-1 1 0 0 0,0 0 0 0 0,0 0 0 0 0,0 0 0 0 0,-1 0 1 0 0,3 1 5 0 0,11 17 79 0 0,0 1 0 0 0,-2 0 0 0 0,0 1 0 0 0,-1 1 0 0 0,-2 0 0 0 0,0 1 0 0 0,-1 0 0 0 0,-1 1 0 0 0,-2-1 0 0 0,0 2 0 0 0,-1-1 0 0 0,-2 1 0 0 0,-1 0 0 0 0,1 14-79 0 0,-4-35 10 0 0,24 77 90 0 0,-29-74 3180 0 0,-41-14-3262 0 0,-147-66-83 0 0,140 48-556 0 0,-47-21-560 0 0,35 18-6337 0 0,63 27 2372 0 0,0 1-1573 0 0</inkml:trace>
  <inkml:trace contextRef="#ctx0" brushRef="#br0" timeOffset="26014.794">5339 262 0 0 0,'0'0'360'0'0,"0"0"540"0"0,0 0 247 0 0,0 0 33 0 0,0 0-110 0 0,0 0-180 0 0,0 0-174 0 0,0 0-106 0 0,-3-2-24 0 0,-15-10 1426 0 0,-3 41-1533 0 0,-29 78-314 0 0,-86 176-1087 0 0,121-239 324 0 0,36-48 477 0 0,-8-3 221 0 0,-1-1 0 0 0,0 0 0 0 0,0-1 0 0 0,-1 0 0 0 0,0 0 1 0 0,-1-2-1 0 0,0 1 0 0 0,0-1 0 0 0,-1-1-100 0 0,22-22 74 0 0,60-63 117 0 0,-5-3 0 0 0,37-60-191 0 0,-114 144 423 0 0,-17 15 444 0 0,-95 125-1298 0 0,77-89 722 0 0,1 2 0 0 0,2 1-1 0 0,1 1 1 0 0,2 0 0 0 0,2 2 0 0 0,0 5-291 0 0,17-45 31 0 0,0 0 0 0 0,1 0 1 0 0,-1 0-1 0 0,0 0 0 0 0,1 0 1 0 0,-1 0-1 0 0,0 0 1 0 0,1 0-1 0 0,0 0 0 0 0,-1 0 1 0 0,1 0-1 0 0,0 0 0 0 0,-1 1 1 0 0,1-1-1 0 0,0 0 0 0 0,0 0 1 0 0,0 0-1 0 0,0 0 1 0 0,0 1-1 0 0,0-1 0 0 0,0 0 1 0 0,1 0-1 0 0,-1 0 0 0 0,0 0 1 0 0,1 1-1 0 0,-1-1 0 0 0,0 0 1 0 0,1 0-1 0 0,0 0 1 0 0,-1 0-1 0 0,1 0 0 0 0,-1 0 1 0 0,1 0-1 0 0,0 0 0 0 0,0-1 1 0 0,0 1-1 0 0,0 0 0 0 0,-1 0 1 0 0,1-1-1 0 0,0 1 1 0 0,0 0-1 0 0,0-1 0 0 0,1 1 1 0 0,-1-1-1 0 0,0 1 0 0 0,0-1 1 0 0,0 0-1 0 0,0 1 0 0 0,0-1 1 0 0,0 0-1 0 0,1 0 0 0 0,-1 0 1 0 0,0 0-1 0 0,0 0 1 0 0,0 0-1 0 0,1 0 0 0 0,-1 0 1 0 0,0 0-1 0 0,0-1 0 0 0,1 1-31 0 0,7-2 165 0 0,0 0-1 0 0,-1-1 0 0 0,1 0 0 0 0,-1 0 0 0 0,0-1 0 0 0,0 0 1 0 0,0 0-1 0 0,0-1 0 0 0,-1 0 0 0 0,0 0 0 0 0,0-1 0 0 0,4-4-164 0 0,3 0 127 0 0,-5 2-110 0 0,1 0 1 0 0,-1-1 0 0 0,-1 1-1 0 0,1-2 1 0 0,-1 1 0 0 0,-1-1-1 0 0,0 0 1 0 0,0-1 0 0 0,3-9-18 0 0,-10 20-25 0 0,0-1 1 0 0,0 1 0 0 0,0-1 0 0 0,-1 1-1 0 0,1-1 1 0 0,0 1 0 0 0,-1 0-1 0 0,1-1 1 0 0,0 1 0 0 0,-1-1 0 0 0,1 1-1 0 0,0 0 1 0 0,-1-1 0 0 0,1 1 0 0 0,-1 0-1 0 0,1 0 1 0 0,-1-1 0 0 0,1 1 0 0 0,-1 0-1 0 0,1 0 1 0 0,-1 0 0 0 0,1 0 0 0 0,-1 0-1 0 0,1-1 1 0 0,-1 1 0 0 0,1 0 0 0 0,-1 0-1 0 0,1 0 1 0 0,-1 0 0 0 0,1 0 0 0 0,-1 0-1 0 0,1 1 1 0 0,-1-1 0 0 0,1 0-1 0 0,-1 0 1 0 0,1 0 0 0 0,0 0 0 0 0,-1 1-1 0 0,1-1 1 0 0,-1 0 0 0 0,1 0 0 0 0,-1 1-1 0 0,1-1 1 0 0,0 0 0 0 0,-1 1 0 0 0,1-1-1 0 0,-1 0 1 0 0,1 1 0 0 0,0-1 0 0 0,0 1-1 0 0,-1-1 1 0 0,1 1 0 0 0,0-1 0 0 0,0 0-1 0 0,-1 1 1 0 0,1-1 0 0 0,0 1 0 0 0,0-1-1 0 0,0 1 1 0 0,0-1 0 0 0,0 1-1 0 0,0-1 1 0 0,0 1 24 0 0,-12 12 16 0 0,1 0-1 0 0,0 1 0 0 0,1 0 1 0 0,1 1-1 0 0,0 0 1 0 0,1 0-1 0 0,0 1 0 0 0,2 0 1 0 0,0 0-1 0 0,0 1 1 0 0,0 6-16 0 0,5-22 10 0 0,1 0 1 0 0,-1 0-1 0 0,1 0 1 0 0,-1 0-1 0 0,1 0 1 0 0,0 0-1 0 0,-1 0 1 0 0,1 1-1 0 0,0-1 1 0 0,0 0-1 0 0,0 0 1 0 0,0 0-1 0 0,0 0 1 0 0,0 1-1 0 0,0-1 1 0 0,0 0-1 0 0,0 0 1 0 0,0 0-1 0 0,1 0 1 0 0,-1 1-1 0 0,0-1 1 0 0,1 0-1 0 0,-1 0 1 0 0,1 0-1 0 0,-1 0 1 0 0,1 0-1 0 0,0 0 1 0 0,-1 0-1 0 0,1 0 1 0 0,0 0-1 0 0,0-1 1 0 0,0 1-1 0 0,0 0 1 0 0,-1 0-1 0 0,1-1 1 0 0,0 1-1 0 0,0 0 1 0 0,0-1-1 0 0,0 1 1 0 0,1-1-1 0 0,-1 0 1 0 0,0 1-1 0 0,0-1 1 0 0,0 0-1 0 0,0 1 1 0 0,0-1-1 0 0,1 0 1 0 0,-1 0-1 0 0,0 0 1 0 0,0 0-1 0 0,0 0 1 0 0,0 0-1 0 0,1-1 1 0 0,-1 1-1 0 0,0 0 1 0 0,0-1-11 0 0,11-6-2994 0 0,-6-4-5049 0 0,-2 7 3279 0 0</inkml:trace>
  <inkml:trace contextRef="#ctx0" brushRef="#br0" timeOffset="26716.75">5335 1120 0 0 0,'0'0'1422'0'0,"0"0"433"0"0,0 0 196 0 0,0 0-93 0 0,0 0-287 0 0,0 0-342 0 0,0 0-265 0 0,0 0-170 0 0,0 0-101 0 0,0 0-76 0 0,0 3-55 0 0,-5 104 2508 0 0,52 229-1196 0 0,-46-274-2079 0 0,-1-62-66 0 0,0 0-88 0 0,0 0-125 0 0,0 0-214 0 0,0-23-7247 0 0,1-1 352 0 0,1 16 4788 0 0</inkml:trace>
  <inkml:trace contextRef="#ctx0" brushRef="#br0" timeOffset="27203.743">5249 1142 2256 0 0,'0'0'1275'0'0,"0"0"-153"0"0,0 0-15 0 0,0 0 191 0 0,0 0 187 0 0,0 0-26 0 0,0 0-140 0 0,0 0-199 0 0,0 0-211 0 0,0 0-113 0 0,0 0-100 0 0,0 0-92 0 0,0 0-48 0 0,35-20-42 0 0,110-62-20 0 0,-68 53 185 0 0,-62 28-514 0 0,-10-1-137 0 0,0 0-1 0 0,0 1 0 0 0,1 0 0 0 0,-1 0 0 0 0,0 0 0 0 0,1 0 0 0 0,-1 1 0 0 0,0 0 0 0 0,1 0 0 0 0,-1 1 0 0 0,0-1 1 0 0,1 1-1 0 0,-1 0 0 0 0,0 1 0 0 0,0-1 0 0 0,0 1 0 0 0,0 0 0 0 0,0 0 0 0 0,0 1 0 0 0,-1 0 0 0 0,1-1 0 0 0,-1 1 1 0 0,1 1-1 0 0,-1-1 0 0 0,0 1 0 0 0,-1-1 0 0 0,1 1 0 0 0,0 0 0 0 0,-1 1 0 0 0,0-1 0 0 0,0 1 0 0 0,0 0-27 0 0,-2 6 28 0 0,0 1 0 0 0,-1-1-1 0 0,0 1 1 0 0,-1-1 0 0 0,0 0-1 0 0,-1 1 1 0 0,0-1 0 0 0,-1 0-1 0 0,0 0 1 0 0,0 0 0 0 0,-1-1-1 0 0,-1 1 1 0 0,0-1 0 0 0,-1 0-1 0 0,1 0 1 0 0,-2 0 0 0 0,0-1 0 0 0,0 0-1 0 0,0-1 1 0 0,-1 1 0 0 0,0-1-1 0 0,-5 2-27 0 0,-26 39-7 0 0,-7 18-163 0 0,47-65 160 0 0,1 0 0 0 0,1 0 0 0 0,-1 0 0 0 0,0 0 0 0 0,0 0 0 0 0,1 0 0 0 0,-1-1 0 0 0,1 1 0 0 0,0-1 0 0 0,-1 0 0 0 0,1 0 0 0 0,0 0 0 0 0,0 0-1 0 0,-1 0 1 0 0,1 0 0 0 0,0-1 0 0 0,0 0 0 0 0,0 1 0 0 0,0-1 0 0 0,3 0 10 0 0,24 2 23 0 0,-20-3-21 0 0,0 1 0 0 0,0 0 0 0 0,-1 1 1 0 0,1 0-1 0 0,0 0 0 0 0,0 1 1 0 0,0 1-1 0 0,-1-1 0 0 0,1 2 0 0 0,-1-1 1 0 0,0 1-1 0 0,0 1 0 0 0,0 0 1 0 0,-1 0-1 0 0,1 0 0 0 0,-1 1 0 0 0,5 5-2 0 0,-12-8 36 0 0,1 0 0 0 0,0-1-1 0 0,-1 1 1 0 0,0 0 0 0 0,0 1-1 0 0,0-1 1 0 0,0 0-1 0 0,-1 0 1 0 0,1 0 0 0 0,-1 0-1 0 0,1 1 1 0 0,-1-1 0 0 0,0 0-1 0 0,-1 0 1 0 0,1 0-1 0 0,0 1 1 0 0,-1-1 0 0 0,0 0-1 0 0,0 0 1 0 0,0 0 0 0 0,0 0-1 0 0,0 0 1 0 0,0 0 0 0 0,-1 0-1 0 0,0 0 1 0 0,1-1-1 0 0,-1 1 1 0 0,0 0 0 0 0,-1 0-36 0 0,-68 68 529 0 0,62-62-552 0 0,-1 0-1 0 0,0 0 0 0 0,-1-1 0 0 0,0-1 0 0 0,0 0 0 0 0,-1 0 0 0 0,1-1 1 0 0,-1-1-1 0 0,-1 0 0 0 0,1-1 0 0 0,-1 0 0 0 0,0 0 0 0 0,0-2 0 0 0,0 1 1 0 0,0-2-1 0 0,0 0 0 0 0,0 0 0 0 0,-2-2 24 0 0,-11-7-2027 0 0,16 2-1270 0 0,5 3 86 0 0,-2-1-5680 0 0</inkml:trace>
  <inkml:trace contextRef="#ctx0" brushRef="#br0" timeOffset="28380.087">2092 2184 312 0 0,'0'0'1722'0'0,"0"0"-649"0"0,0 0-178 0 0,0 0 173 0 0,0 0 274 0 0,0 0 146 0 0,0 0-63 0 0,0 0-210 0 0,0 0-267 0 0,0 0-245 0 0,0 0-167 0 0,0 0-84 0 0,0 0-39 0 0,3 4 2711 0 0,8 268-1027 0 0,-2-148-1954 0 0,0 220 197 0 0,-19-278-631 0 0,10-66 129 0 0,7 3-5930 0 0,-3-10 1742 0 0,-2 3 871 0 0,1-3-1443 0 0</inkml:trace>
  <inkml:trace contextRef="#ctx0" brushRef="#br0" timeOffset="29111.751">4030 2011 0 0 0,'0'0'888'0'0,"0"0"484"0"0,0 0 251 0 0,0 0-22 0 0,0 0-201 0 0,0 0-261 0 0,0 0-236 0 0,0 0-140 0 0,0 0-91 0 0,0 0-20 0 0,0 0 0 0 0,11 4 1245 0 0,-1 93 3257 0 0,-7 53-3900 0 0,-3-124-976 0 0,-9 357 564 0 0,9-182-733 0 0,16-127-115 0 0,-14-71-19 0 0,-1 1 0 0 0,0-1 0 0 0,0 1 0 0 0,0 0 0 0 0,0 0 0 0 0,-1-1 0 0 0,1 1 0 0 0,-1 0 0 0 0,0 0 0 0 0,0 0 0 0 0,-1-1 0 0 0,1 1 0 0 0,-1 0 0 0 0,1 0 0 0 0,-1-1 0 0 0,-1 1 0 0 0,0 3 25 0 0,-2 13-2124 0 0,21-14-9420 0 0,-14-6 4444 0 0</inkml:trace>
  <inkml:trace contextRef="#ctx0" brushRef="#br0" timeOffset="29778.794">5613 2133 0 0 0,'0'0'757'0'0,"0"0"68"0"0,0 0 240 0 0,0 0 316 0 0,0 0 276 0 0,0 0 110 0 0,0 0-84 0 0,0 0-125 0 0,0 0-163 0 0,0 0-143 0 0,0 0-69 0 0,0 0-81 0 0,-5-11 3335 0 0,1 55-3632 0 0,-7 269 1152 0 0,2-38-1528 0 0,9-271-486 0 0,-1 1-1 0 0,1-1 1 0 0,1 0 0 0 0,-1 0 0 0 0,0 1-1 0 0,1-1 1 0 0,0 0 0 0 0,0 0-1 0 0,0 0 1 0 0,1 0 0 0 0,-1 0 0 0 0,1 0-1 0 0,0-1 1 0 0,0 1 0 0 0,0 0-1 0 0,1-1 1 0 0,-1 1 0 0 0,1-1 0 0 0,0 0-1 0 0,0 0 1 0 0,1 1 57 0 0,5-5-4904 0 0,-2-5-3979 0 0,-5 2 620 0 0</inkml:trace>
  <inkml:trace contextRef="#ctx0" brushRef="#br0" timeOffset="30898.923">1475 2711 0 0 0,'0'0'635'0'0,"0"0"348"0"0,0 0 301 0 0,32-1 183 0 0,101-1 92 0 0,79-5 4704 0 0,-6 2-3167 0 0,526-3 1320 0 0,475-28-2394 0 0,-835 23-1648 0 0,504-37 653 0 0,-61-35-364 0 0,-428 74-494 0 0,-317 26-218 0 0,-67-14-2319 0 0,-10-2-7016 0 0,4 1-597 0 0</inkml:trace>
  <inkml:trace contextRef="#ctx0" brushRef="#br0" timeOffset="31286.996">6070 2309 5769 0 0,'0'0'1374'0'0,"0"0"-182"0"0,0 0 63 0 0,0 0 160 0 0,0 0 116 0 0,0 0-79 0 0,0 0-183 0 0,0 0-248 0 0,0 0-259 0 0,0 0-228 0 0,-37 13-202 0 0,-115 41-125 0 0,-130 69 240 0 0,248-106-364 0 0,-17 11-23 0 0,1 3 0 0 0,2 1 0 0 0,1 2 0 0 0,2 3 0 0 0,-34 36-60 0 0,-94 125-2941 0 0,151-167-237 0 0,10-11-1772 0 0,4-4-2924 0 0</inkml:trace>
  <inkml:trace contextRef="#ctx0" brushRef="#br0" timeOffset="31826.76">4266 2442 3745 0 0,'0'0'1341'0'0,"0"0"-108"0"0,0 0 112 0 0,0 0 170 0 0,0 0 80 0 0,0 0-104 0 0,0 0-237 0 0,0 0-309 0 0,0 0-322 0 0,0 0-236 0 0,0 0-182 0 0,0 0-87 0 0,-33 20-48 0 0,-103 65-34 0 0,-173 109-869 0 0,114-65-2664 0 0,32-21-6928 0 0,139-92 9277 0 0</inkml:trace>
  <inkml:trace contextRef="#ctx0" brushRef="#br0" timeOffset="32516.332">2349 2468 0 0 0,'0'0'515'0'0,"0"0"350"0"0,0 0 364 0 0,0 0 470 0 0,0 0 550 0 0,0 0 385 0 0,19-3-86 0 0,54-6-484 0 0,-128 46 1297 0 0,-155 92-1279 0 0,-88 92-3276 0 0,219-147-1612 0 0,34-20-6451 0 0,38-46 3268 0 0</inkml:trace>
  <inkml:trace contextRef="#ctx0" brushRef="#br0" timeOffset="38347.815">2975 3237 1760 0 0,'0'0'1658'0'0,"0"0"-736"0"0,0 0-321 0 0,0 0 7 0 0,0 0 143 0 0,0 0 143 0 0,0 0 38 0 0,0 0-107 0 0,0 0-197 0 0,0 0-218 0 0,0 0-174 0 0,-22 1-104 0 0,-69 2-43 0 0,53 12 4 0 0,34-9-78 0 0,-2 1-20 0 0,0-1 0 0 0,1 1 0 0 0,0 0 1 0 0,0 1-1 0 0,1-1 0 0 0,-1 1 0 0 0,2 0 0 0 0,-1 0 0 0 0,1 0 0 0 0,0 0 0 0 0,1 1 0 0 0,0-1 0 0 0,0 1 0 0 0,1-1 0 0 0,0 1 0 0 0,1 0 0 0 0,-1 0 0 0 0,2-1 1 0 0,-1 1-1 0 0,1 1 5 0 0,1-5 96 0 0,-1 0 1 0 0,1 0 0 0 0,0 0 0 0 0,0 0 0 0 0,1 0 0 0 0,-1 0 0 0 0,1 0 0 0 0,0-1 0 0 0,0 1 0 0 0,1-1-1 0 0,-1 0 1 0 0,1 0 0 0 0,0-1 0 0 0,0 1 0 0 0,0-1 0 0 0,1 1 0 0 0,-1-1 0 0 0,1-1 0 0 0,0 1 0 0 0,0-1-1 0 0,0 1 1 0 0,0-1 0 0 0,0-1 0 0 0,0 1 0 0 0,0-1 0 0 0,1 0 0 0 0,-1 0 0 0 0,0 0 0 0 0,1-1 0 0 0,-1 0-1 0 0,1 0 1 0 0,-1-1 0 0 0,1 1 0 0 0,-1-1 0 0 0,0 0 0 0 0,1 0 0 0 0,-1-1 0 0 0,0 0 0 0 0,0 0 0 0 0,0 0-1 0 0,4-2-96 0 0,9-12 299 0 0,0-1 0 0 0,-2 0 0 0 0,1-1 1 0 0,-2-1-1 0 0,-1 0 0 0 0,0-1 0 0 0,-1 0 0 0 0,-1-1 0 0 0,0-3-299 0 0,0 0-9 0 0,0-1 1 0 0,-1 0-1 0 0,-2-1 0 0 0,0 0 1 0 0,-2 0-1 0 0,-1-1 1 0 0,-1 0-1 0 0,-1 0 1 0 0,-1 0-1 0 0,-2 0 1 0 0,-1-1-1 0 0,-1-6 9 0 0,0 24-170 0 0,-1 0 0 0 0,0-1 0 0 0,-1 1 0 0 0,0 0 0 0 0,-1 1 0 0 0,0-1 0 0 0,0 0 0 0 0,-1 1 1 0 0,0 0-1 0 0,0 0 0 0 0,-2 1 170 0 0,5 4-129 0 0,0 1 0 0 0,0 0 0 0 0,-1 0 1 0 0,1 1-1 0 0,-1-1 0 0 0,0 0 1 0 0,0 1-1 0 0,0 0 0 0 0,0-1 0 0 0,0 1 1 0 0,0 1-1 0 0,-1-1 0 0 0,1 0 0 0 0,-1 1 1 0 0,1-1-1 0 0,-1 1 0 0 0,0 0 1 0 0,1 1-1 0 0,-1-1 0 0 0,0 1 0 0 0,0-1 1 0 0,0 1-1 0 0,1 0 0 0 0,-1 0 0 0 0,0 1 1 0 0,0-1-1 0 0,0 1 0 0 0,1 0 0 0 0,-1 0 1 0 0,0 0-1 0 0,1 0 129 0 0,-3 4-105 0 0,0-1 0 0 0,0 1 0 0 0,0 0 0 0 0,1 1-1 0 0,0-1 1 0 0,0 1 0 0 0,1 0 0 0 0,-1 0 0 0 0,1 1 0 0 0,1-1 0 0 0,-1 1-1 0 0,1 0 1 0 0,0 0 0 0 0,0 4 105 0 0,-4 3-111 0 0,1-1 203 0 0,0 0 0 0 0,1 1 0 0 0,1 0 0 0 0,0 1-1 0 0,0-1 1 0 0,2 1 0 0 0,0-1 0 0 0,0 1 0 0 0,2 0 0 0 0,0 0 0 0 0,0-1 0 0 0,1 1 0 0 0,1 0-1 0 0,1-1 1 0 0,0 1 0 0 0,0-1 0 0 0,2 0 0 0 0,0 0 0 0 0,0 0 0 0 0,8 12-92 0 0,1-8 246 0 0,0 0 0 0 0,1 0 0 0 0,2-2 0 0 0,-1 0 0 0 0,2 0 0 0 0,0-2 0 0 0,0 0 0 0 0,2-2 1 0 0,-1 0-1 0 0,2-1 0 0 0,-1 0 0 0 0,2-2 0 0 0,-1-1 0 0 0,1-1 0 0 0,0 0 0 0 0,1-2 0 0 0,-1 0 0 0 0,1-2 0 0 0,17 1-246 0 0,-15-3-2979 0 0,-16-2-3300 0 0,-7 1-550 0 0</inkml:trace>
  <inkml:trace contextRef="#ctx0" brushRef="#br0" timeOffset="39268.132">4591 3112 0 0 0,'0'0'1791'0'0,"0"0"-287"0"0,0 0-17 0 0,0 0 150 0 0,0 0 127 0 0,0 0-26 0 0,0 0-213 0 0,0 0-275 0 0,0 0-335 0 0,0 0-318 0 0,0 0-221 0 0,0 0-150 0 0,0 0-69 0 0,-11 7-30 0 0,-36 22-26 0 0,44-26-82 0 0,0-1 1 0 0,1 1-1 0 0,-1 0 0 0 0,0 0 0 0 0,1 0 0 0 0,-1 1 0 0 0,1-1 1 0 0,0 0-1 0 0,0 1 0 0 0,1 0 0 0 0,-1-1 0 0 0,1 1 1 0 0,-1 0-1 0 0,1 0 0 0 0,1 0 0 0 0,-2 4-19 0 0,1-4 20 0 0,-14 147 231 0 0,15-147-206 0 0,1-1 1 0 0,-1 0-1 0 0,1 0 1 0 0,-1 0-1 0 0,1 0 1 0 0,0 0 0 0 0,0 0-1 0 0,1 0 1 0 0,-1 0-1 0 0,0 0 1 0 0,1 0-1 0 0,0-1 1 0 0,0 1-1 0 0,0-1 1 0 0,0 1 0 0 0,0-1-1 0 0,0 0 1 0 0,0 0-1 0 0,1 0 1 0 0,-1 0-1 0 0,1 0 1 0 0,0 0-1 0 0,-1-1 1 0 0,1 1-1 0 0,0-1 1 0 0,0 0 0 0 0,0 0-1 0 0,0 0 1 0 0,0 0-1 0 0,0 0 1 0 0,0-1-1 0 0,4 1-45 0 0,5-4 234 0 0,0-1-1 0 0,0-1 0 0 0,-1 0 1 0 0,1 0-1 0 0,-1-1 0 0 0,0 0 0 0 0,-1-1 1 0 0,1-1-1 0 0,-1 1 0 0 0,-1-2 1 0 0,1 1-1 0 0,-2-1 0 0 0,1-1 0 0 0,-1 1 1 0 0,4-8-234 0 0,11-7 112 0 0,-2 0 0 0 0,-1-2 0 0 0,0 0 0 0 0,-2-2 0 0 0,-1 0 0 0 0,-2 0 0 0 0,0-2 0 0 0,-2 0 0 0 0,-1-1 0 0 0,-2 0 0 0 0,2-12-112 0 0,-10 31-42 0 0,-1 0 1 0 0,0 0-1 0 0,-1 0 1 0 0,0 0-1 0 0,-1 0 1 0 0,0 0-1 0 0,-1 0 0 0 0,0 0 1 0 0,-1 1-1 0 0,-4-12 42 0 0,6 18-80 0 0,-1 1-1 0 0,0-1 1 0 0,0 0 0 0 0,-1 1-1 0 0,0-1 1 0 0,0 1-1 0 0,0 0 1 0 0,0 0 0 0 0,0 0-1 0 0,-1 0 1 0 0,0 0 0 0 0,1 1-1 0 0,-1 0 1 0 0,-1 0-1 0 0,1 0 1 0 0,0 0 0 0 0,-1 1-1 0 0,0-1 1 0 0,1 1-1 0 0,-1 0 1 0 0,0 1 0 0 0,0-1-1 0 0,0 1 1 0 0,0 0 0 0 0,0 0-1 0 0,-1 0 81 0 0,-2 1-76 0 0,0 0 0 0 0,0 1 0 0 0,1 0-1 0 0,-1 0 1 0 0,0 0 0 0 0,1 1 0 0 0,-1 0 0 0 0,1 1 0 0 0,0 0-1 0 0,0 0 1 0 0,0 0 0 0 0,0 1 0 0 0,0 0 0 0 0,1 0 0 0 0,0 1-1 0 0,0 0 1 0 0,0 0 0 0 0,0 0 0 0 0,1 1 0 0 0,0 0 0 0 0,0 0-1 0 0,0 0 1 0 0,1 1 0 0 0,0-1 0 0 0,0 1 0 0 0,0 1 76 0 0,-1 2 32 0 0,1 0 1 0 0,0 1-1 0 0,0 0 0 0 0,1 0 1 0 0,1 0-1 0 0,-1 1 1 0 0,2-1-1 0 0,0 1 0 0 0,0-1 1 0 0,1 1-1 0 0,0-1 1 0 0,1 1-1 0 0,1-1 0 0 0,0 0 1 0 0,0 1-1 0 0,1-1 1 0 0,0 0-1 0 0,1 0 0 0 0,0-1 1 0 0,3 6-33 0 0,4 4 163 0 0,-1 0 0 0 0,2-1 0 0 0,1 0 0 0 0,0-1 1 0 0,1 0-1 0 0,1-1 0 0 0,1-1 0 0 0,0 0 0 0 0,19 13-163 0 0,142 78 991 0 0,-108-52-2361 0 0,-64-42-1719 0 0,-3-4-4891 0 0,1-2-164 0 0</inkml:trace>
</inkml:ink>
</file>

<file path=ppt/ink/ink3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47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415 801 0 0 0,'0'0'528'0'0,"0"0"384"0"0,0 0 235 0 0,0 0 91 0 0,0 0-82 0 0,0 0-197 0 0,0 0-227 0 0,0 0-233 0 0,0 0-182 0 0,-1 2-107 0 0,-2 9 154 0 0,0 0 0 0 0,1 1 0 0 0,1-1 0 0 0,0 0 0 0 0,0 0 0 0 0,1 1 0 0 0,1-1 0 0 0,-1 1 0 0 0,4 10-364 0 0,44 228 1074 0 0,-47-78-1666 0 0,-2-127-2968 0 0,1-1-3901 0 0,0-40 7026 0 0</inkml:trace>
  <inkml:trace contextRef="#ctx0" brushRef="#br0" timeOffset="657.274">864 812 0 0 0,'0'0'745'0'0,"0"0"632"0"0,0 0 108 0 0,0 0 22 0 0,0 0 24 0 0,0 0-101 0 0,0 0-170 0 0,0 0-163 0 0,0 0-153 0 0,0 0-116 0 0,0 0-103 0 0,-13 7 581 0 0,37 424 1639 0 0,-25-399-3058 0 0,0 12-756 0 0,4-17-4243 0 0,-2-24 2133 0 0,1-2-1855 0 0,-2-1 1561 0 0</inkml:trace>
  <inkml:trace contextRef="#ctx0" brushRef="#br0" timeOffset="1363.629">1 1176 2905 0 0,'0'0'2020'0'0,"0"0"-1096"0"0,0 0-346 0 0,0 0 99 0 0,0 0 275 0 0,0 0 217 0 0,0 0 55 0 0,0 0-60 0 0,0 0-149 0 0,0 0-137 0 0,0 0-102 0 0,22 0-53 0 0,156 0 1561 0 0,217-12 1905 0 0,-185-5-3468 0 0,170-38-721 0 0,-129 15-1800 0 0,-239 39 269 0 0,-10 1-3140 0 0,-1 0-4393 0 0,-3 0 3931 0 0</inkml:trace>
  <inkml:trace contextRef="#ctx0" brushRef="#br0" timeOffset="1757.283">1150 786 2649 0 0,'0'0'1165'0'0,"0"0"-466"0"0,0 0-236 0 0,0 0 105 0 0,0 0 119 0 0,0 0-7 0 0,0 0-111 0 0,0 0-178 0 0,0 0-162 0 0,0 0-134 0 0,-35 35-132 0 0,-109 111-139 0 0,47-43-791 0 0,-58 69-5925 0 0,138-153 6769 0 0</inkml:trace>
  <inkml:trace contextRef="#ctx0" brushRef="#br0" timeOffset="2307.513">621 908 128 0 0,'0'0'1126'0'0,"0"0"-104"0"0,0 0 25 0 0,0 0 159 0 0,0 0 84 0 0,0 0-85 0 0,0 0-222 0 0,0 0-251 0 0,0 0-224 0 0,0 0-162 0 0,-28 34-117 0 0,-88 108-110 0 0,34-54-183 0 0,-107 95-5224 0 0,135-131 963 0 0,39-36 4061 0 0,6-5 264 0 0</inkml:trace>
  <inkml:trace contextRef="#ctx0" brushRef="#br0" timeOffset="2797.937">651 204 8594 0 0,'0'0'2010'0'0,"0"0"-1225"0"0,0 0-457 0 0,0 0 86 0 0,0 0 286 0 0,0 0 255 0 0,0 0 128 0 0,0 0-42 0 0,0 0-190 0 0,0 0-211 0 0,0 0-199 0 0,3 33-151 0 0,8 103-103 0 0,-9 100-14 0 0,-11-151-1502 0 0,3-58-2070 0 0,-1 1-4152 0 0,5-20 1338 0 0</inkml:trace>
  <inkml:trace contextRef="#ctx0" brushRef="#br0" timeOffset="3282.114">494 212 7690 0 0,'0'0'911'0'0,"0"0"30"0"0,0 0 190 0 0,0 0 224 0 0,0 0 36 0 0,0 0-91 0 0,0 0-174 0 0,0 0-238 0 0,0 0-163 0 0,37-28-142 0 0,118-88-116 0 0,-69 69 80 0 0,-68 43-426 0 0,1-1-51 0 0,0 1-1 0 0,0 1 1 0 0,0 1-1 0 0,0 0 1 0 0,1 2-1 0 0,-1 0 1 0 0,6 2-70 0 0,-22-1-10 0 0,1 0 1 0 0,-1 0-1 0 0,1 1 1 0 0,-1 0-1 0 0,1 0 1 0 0,-1 0-1 0 0,0 0 1 0 0,0 0-1 0 0,0 1 1 0 0,0-1-1 0 0,-1 1 1 0 0,1 0-1 0 0,-1 0 1 0 0,1 0-1 0 0,-1 0 1 0 0,0 0-1 0 0,0 1 0 0 0,0-1 1 0 0,-1 0-1 0 0,1 1 1 0 0,-1 0-1 0 0,0-1 1 0 0,0 1-1 0 0,0 0 1 0 0,0-1-1 0 0,-1 1 1 0 0,0 0-1 0 0,1 0 1 0 0,-1 0-1 0 0,-1 0 1 0 0,1-1-1 0 0,0 1 1 0 0,-1 0-1 0 0,0 0 1 0 0,0-1-1 0 0,0 1 1 0 0,0 0-1 0 0,-1-1 1 0 0,1 1-1 0 0,-1-1 1 0 0,0 0-1 0 0,0 0 0 0 0,-1 1 10 0 0,-14 25-44 0 0,-2 0-1 0 0,-1-1 1 0 0,-1 0-1 0 0,-1-2 1 0 0,-2-1-1 0 0,0-1 0 0 0,-2-1 1 0 0,0-1-1 0 0,-2-1 1 0 0,-3 0 44 0 0,0 3-12 0 0,-6 14-113 0 0,80-23-298 0 0,235 37 2365 0 0,-239-44-1753 0 0,-24-6-143 0 0,-1 1 1 0 0,1 0-1 0 0,-1 1 1 0 0,0 0-1 0 0,0 1 0 0 0,0 1 1 0 0,0 0-1 0 0,-1 1 1 0 0,0 0-1 0 0,-1 1 1 0 0,7 5-47 0 0,-7 7-2835 0 0,-8-6-6318 0 0,-3-7 251 0 0</inkml:trace>
</inkml:ink>
</file>

<file path=ppt/ink/ink3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5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698 763 960 0 0,'0'0'759'0'0,"0"0"-214"0"0,0 0 66 0 0,0 0 277 0 0,0 0 163 0 0,0 0-21 0 0,0 0-211 0 0,0 0-306 0 0,0 0-205 0 0,0 0-81 0 0,0 0 17 0 0,0 6 48 0 0,13 293 2353 0 0,6-123-2547 0 0,-11-126-1328 0 0,-4-34-1698 0 0,0-1-3277 0 0,-4-14 5578 0 0</inkml:trace>
  <inkml:trace contextRef="#ctx0" brushRef="#br0" timeOffset="1616.393">243 781 0 0 0,'0'0'667'0'0,"0"0"73"0"0,0 0 165 0 0,0 0 176 0 0,0 0 78 0 0,0 0-99 0 0,0 0-244 0 0,0 0-264 0 0,0 0-226 0 0,0 0-184 0 0,0 0-96 0 0,0 0 4 0 0,2 2 54 0 0,3 11 208 0 0,-1 0 0 0 0,0 0 0 0 0,-1 0 0 0 0,0 0 0 0 0,-1 0 0 0 0,0 0 0 0 0,-1 1 0 0 0,-1 5-312 0 0,2 2 225 0 0,9 350 1060 0 0,-16-259-3934 0 0,35-105-6279 0 0,-26-7 8851 0 0</inkml:trace>
  <inkml:trace contextRef="#ctx0" brushRef="#br0" timeOffset="2106.001">92 1083 1840 0 0,'0'0'2308'0'0,"0"0"-933"0"0,0 0-138 0 0,0 0 166 0 0,0 0 136 0 0,0 0 17 0 0,0 0-117 0 0,36 0-154 0 0,115 0-177 0 0,-1-4 780 0 0,1-7 1 0 0,2-6-1889 0 0,-10 0 146 0 0,-105 13-986 0 0,145-12 970 0 0,-122 12-4656 0 0,1 3-5601 0 0,-56 1 6477 0 0</inkml:trace>
  <inkml:trace contextRef="#ctx0" brushRef="#br0" timeOffset="2483.474">897 840 3361 0 0,'0'0'965'0'0,"0"0"-247"0"0,0 0 30 0 0,0 0 120 0 0,0 0 54 0 0,0 0-80 0 0,0 0-203 0 0,0 0-169 0 0,0 0-128 0 0,0 0-82 0 0,0 0-35 0 0,0 0-53 0 0,0 0-48 0 0,-24 19-51 0 0,-73 61-18 0 0,-111 111-924 0 0,177-166 438 0 0,-39 35-1436 0 0,24-20-4263 0 0,38-32 4643 0 0</inkml:trace>
  <inkml:trace contextRef="#ctx0" brushRef="#br0" timeOffset="2921.909">335 936 1024 0 0,'0'0'1176'0'0,"0"0"-647"0"0,0 0-33 0 0,0 0 48 0 0,0 0 0 0 0,0 0-144 0 0,0 0-136 0 0,0 0-192 0 0,-208 195-160 0 0,186-166-176 0 0,-2-3-264 0 0,4 0-392 0 0,0 0-449 0 0,1-4-511 0 0,6-8 1880 0 0,4-3 0 0 0</inkml:trace>
  <inkml:trace contextRef="#ctx0" brushRef="#br0" timeOffset="3377.489">424 155 6945 0 0,'0'0'575'0'0,"0"0"-332"0"0,0 0 98 0 0,0 0 454 0 0,0 0 443 0 0,0 0 194 0 0,0 0-36 0 0,0 0-163 0 0,0 0-208 0 0,0 0-175 0 0,1 35-157 0 0,2 111-131 0 0,-1 129 1058 0 0,21-102-4070 0 0,-23-150-3845 0 0,0-12-1455 0 0,0-8 5297 0 0</inkml:trace>
  <inkml:trace contextRef="#ctx0" brushRef="#br0" timeOffset="3835.825">278 137 7746 0 0,'0'0'494'0'0,"0"0"-16"0"0,0 0 246 0 0,0 0 310 0 0,0 0 182 0 0,0 0-12 0 0,36-18-114 0 0,111-52-186 0 0,-32 34 556 0 0,-91 34-1210 0 0,4-1 23 0 0,-18 1-234 0 0,0 0 1 0 0,0 0 0 0 0,0 1 0 0 0,0 1-1 0 0,1 0 1 0 0,-1 0 0 0 0,0 1-1 0 0,1 0 1 0 0,-1 1 0 0 0,0 0 0 0 0,0 1-1 0 0,0 0 1 0 0,6 3-40 0 0,-13-4 6 0 0,0 0 0 0 0,-1 0-1 0 0,1 0 1 0 0,-1 0 0 0 0,0 1 0 0 0,0-1-1 0 0,0 1 1 0 0,0 0 0 0 0,0-1 0 0 0,0 1-1 0 0,-1 0 1 0 0,1 0 0 0 0,-1 0 0 0 0,0 0-1 0 0,0 1 1 0 0,0-1 0 0 0,0 0 0 0 0,-1 0-1 0 0,1 0 1 0 0,-1 1 0 0 0,0-1 0 0 0,0 0-1 0 0,0 1 1 0 0,0-1 0 0 0,-1 0 0 0 0,1 1-1 0 0,-1-1 1 0 0,0 0 0 0 0,0 0 0 0 0,0 0-1 0 0,0 0 1 0 0,0 0 0 0 0,-1 1-6 0 0,-60 95 450 0 0,17-52-556 0 0,-1-1-1 0 0,-3-3 1 0 0,-2-2 0 0 0,-39 24 106 0 0,89-64-9 0 0,-1-1 0 0 0,0 1-1 0 0,0-1 1 0 0,1 1 0 0 0,-1 0 0 0 0,0 0 0 0 0,1 0 0 0 0,-1 0 0 0 0,1 0 0 0 0,-1 0 0 0 0,1 1-1 0 0,0-1 1 0 0,-1 0 0 0 0,1 1 0 0 0,0-1 0 0 0,0 1 0 0 0,0-1 0 0 0,0 1 0 0 0,0-1 0 0 0,1 1 0 0 0,-1 0-1 0 0,0 0 1 0 0,1-1 0 0 0,-1 1 0 0 0,1 0 0 0 0,-1 0 0 0 0,1 0 0 0 0,0-1 0 0 0,0 1 0 0 0,0 0-1 0 0,0 0 1 0 0,0 0 0 0 0,0 0 0 0 0,1 0 0 0 0,-1-1 0 0 0,1 1 0 0 0,-1 0 0 0 0,1 0 0 0 0,-1-1-1 0 0,1 1 1 0 0,1 1 9 0 0,15 5 181 0 0,0 0-1 0 0,1-1 1 0 0,0-1-1 0 0,0-1 1 0 0,1-1-1 0 0,-1 0 1 0 0,6-1-181 0 0,14 4 258 0 0,23 4 88 0 0,-13-3-115 0 0,-1 2 0 0 0,0 2 1 0 0,-1 3-1 0 0,13 6-231 0 0,-19 3-773 0 0,-29-15-1831 0 0,-1 2-3321 0 0,-7-7-4796 0 0</inkml:trace>
</inkml:ink>
</file>

<file path=ppt/ink/ink3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01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 96 0 0 0,'0'0'265'0'0,"0"0"340"0"0,0 0 284 0 0,0 0 165 0 0,0 0-16 0 0,0 0-183 0 0,0 0-325 0 0,0 0-277 0 0,0 0-199 0 0,0 0-136 0 0,5 19 142 0 0,35 129 1265 0 0,-32-102-1109 0 0,4 36 897 0 0,-3 1 0 0 0,-3 82-1113 0 0,4 46 1776 0 0,25 91-67 0 0,-2-28-1242 0 0,21 39 619 0 0,-27-108-673 0 0,-10-136-270 0 0,1 35 352 0 0,-20-1 455 0 0,17-33 1004 0 0,-10 48-420 0 0,6 8 69 0 0,-7 42-626 0 0,-15 82-411 0 0,11-232-2675 0 0,0-14-2272 0 0,0-3-3627 0 0,0-1-455 0 0</inkml:trace>
  <inkml:trace contextRef="#ctx0" brushRef="#br0" timeOffset="1850.319">4205 1569 0 0 0,'0'0'515'0'0,"0"0"742"0"0,0 0 302 0 0,0 0 50 0 0,0 0-108 0 0,0 0-195 0 0,0 0-255 0 0,0 0-211 0 0,0 0-141 0 0,0 0-123 0 0,2 3 2131 0 0,3 355 3705 0 0,1-1-4889 0 0,7-30-400 0 0,-13-216-655 0 0,11-35-133 0 0,-11-75-348 0 0,0-1-1 0 0,0 0 4 0 0,0 0 0 0 0,0 0 17 0 0,0 0-11 0 0,0 0-5 0 0,0 0-14 0 0,0 0-21 0 0,0 0 37 0 0,0 0 5 0 0,0 0 2 0 0,0 0-16 0 0,0 0 4 0 0,0 0 4 0 0,0 0 20 0 0,0 0-19 0 0,0 0-17 0 0,0 0 12 0 0,6 28-73 0 0,-3-9 91 0 0,16 59-4 0 0,-16-69 171 0 0,-2-4-3654 0 0,0-11-5774 0 0,-1 2-1390 0 0</inkml:trace>
  <inkml:trace contextRef="#ctx0" brushRef="#br0" timeOffset="3622.652">7673 0 0 0 0,'0'0'359'0'0,"0"0"514"0"0,0 0 154 0 0,0 0-32 0 0,0 0-92 0 0,0 0-83 0 0,0 0-92 0 0,9 16-80 0 0,43 74 547 0 0,-49-80-788 0 0,0 1-1 0 0,-1-1 1 0 0,0 0 0 0 0,-1 1-1 0 0,0-1 1 0 0,0 1-1 0 0,-1-1 1 0 0,0 1-1 0 0,-1 0 1 0 0,-1-1-407 0 0,1 27 725 0 0,-17 213 1630 0 0,31 37-440 0 0,5-96-728 0 0,-16 365 1945 0 0,-6-409-2449 0 0,8 152 388 0 0,31-115-455 0 0,-1 45 449 0 0,-28-56-667 0 0,3-138-960 0 0,-3-31-5093 0 0,1-3-5575 0 0,-7-1 3916 0 0</inkml:trace>
  <inkml:trace contextRef="#ctx0" brushRef="#br0" timeOffset="4799.971">0 2371 4137 0 0,'0'0'969'0'0,"0"0"-463"0"0,0 0-327 0 0,0 0-81 0 0,0 0 93 0 0,0 0 209 0 0,0 0 224 0 0,0 0 175 0 0,0 0 71 0 0,0 0-60 0 0,0 0-107 0 0,0 0-116 0 0,29 3-90 0 0,93 11-10 0 0,5-2 1999 0 0,1-6-1 0 0,46-7-2485 0 0,-58 0 616 0 0,387-20 2071 0 0,71-6-897 0 0,111 2-1237 0 0,364 21 366 0 0,-326-3-5 0 0,-318-11-250 0 0,230-9 503 0 0,-375 21-695 0 0,87 16-472 0 0,416-20 632 0 0,-247-1-361 0 0,-161 10-253 0 0,41 12 17 0 0,43-7-220 0 0,-438-4 3 0 0,-1 0-155 0 0,0 0-175 0 0,0 0-273 0 0,0 0-369 0 0,0 0-643 0 0,0 0-1245 0 0,0 0-3006 0 0,0 0-5500 0 0</inkml:trace>
  <inkml:trace contextRef="#ctx0" brushRef="#br0" timeOffset="5101.36">8157 1705 19404 0 0,'0'0'479'0'0,"0"0"-196"0"0,0 0-158 0 0,0 0 10 0 0,0 0 74 0 0,0 0 80 0 0,-33 30 41 0 0,-104 100-42 0 0,37-17-91 0 0,40-45-727 0 0,-2-2 0 0 0,-4-4 0 0 0,-2-2 0 0 0,-3-3 0 0 0,-2-3 0 0 0,-22 8 530 0 0,-152 93-4555 0 0,22-14-3569 0 0,183-113 2708 0 0,29-20 4952 0 0</inkml:trace>
  <inkml:trace contextRef="#ctx0" brushRef="#br0" timeOffset="5786.635">4744 1955 6329 0 0,'0'0'2086'0'0,"0"0"-659"0"0,0 0-191 0 0,0 0 33 0 0,0 0 103 0 0,0 0 27 0 0,0 0-73 0 0,0 0-146 0 0,0 0-195 0 0,0 0-166 0 0,-35 17-149 0 0,-114 54-145 0 0,-37 41 469 0 0,-446 291-544 0 0,586-370-601 0 0,21-18-156 0 0,1 2 0 0 0,0 1-1 0 0,1 1 1 0 0,1 1 0 0 0,1 1 0 0 0,0 1 0 0 0,2 1 0 0 0,-5 7 307 0 0,9 2-3363 0 0,8-9-3503 0 0,6-12-2364 0 0</inkml:trace>
  <inkml:trace contextRef="#ctx0" brushRef="#br0" timeOffset="6422.754">1015 2128 6497 0 0,'0'0'1146'0'0,"0"0"-64"0"0,0 0 12 0 0,0 0 244 0 0,0 0 257 0 0,0 0 51 0 0,0 0-130 0 0,0 0-280 0 0,0 0-335 0 0,0 0-265 0 0,0 0-222 0 0,0 0-172 0 0,0 0-89 0 0,-32 14-35 0 0,-98 47-33 0 0,37 5 70 0 0,43-26-178 0 0,-34 29-1422 0 0,2 4 1 0 0,-37 45 1444 0 0,94-90-1202 0 0,-19 22-2025 0 0,15-15-1843 0 0,11-14-2373 0 0</inkml:trace>
  <inkml:trace contextRef="#ctx0" brushRef="#br0" timeOffset="7715.863">1212 3266 0 0 0,'0'0'669'0'0,"0"0"404"0"0,0 0 211 0 0,0 0 38 0 0,0 0 9 0 0,0 0-18 0 0,0 0-39 0 0,0 0-22 0 0,9 2-58 0 0,-5-1-1238 0 0,4 0 482 0 0,-1 1 0 0 0,1-1 0 0 0,-1 0 0 0 0,1 0 0 0 0,0-1 0 0 0,-1 0 0 0 0,1-1-1 0 0,0 0 1 0 0,-1 0 0 0 0,1 0 0 0 0,-1-1 0 0 0,5-2-438 0 0,37-21 946 0 0,-1-2-1 0 0,-1-2 1 0 0,-1-2 0 0 0,-2-3-1 0 0,14-14-945 0 0,-26 21 143 0 0,0-1-1 0 0,-2-1 1 0 0,-1-2-1 0 0,-2-1 1 0 0,-1-1-1 0 0,-1-1 1 0 0,-2-2-1 0 0,3-8-142 0 0,-21 34-2 0 0,-1 0 0 0 0,0-1 0 0 0,0 1 1 0 0,-1-1-1 0 0,0 0 0 0 0,-1 0 0 0 0,0 0 0 0 0,-1 0 0 0 0,0 0 0 0 0,0 0 0 0 0,-2 0 0 0 0,1 0 0 0 0,-2-8 2 0 0,1 15-90 0 0,-1 0 1 0 0,1 1-1 0 0,-1-1 1 0 0,0 0-1 0 0,1 1 1 0 0,-1 0-1 0 0,-1-1 0 0 0,1 1 1 0 0,-1 0-1 0 0,1 0 1 0 0,-1 0-1 0 0,0 1 0 0 0,0-1 1 0 0,0 0-1 0 0,0 1 1 0 0,0 0-1 0 0,-1 0 1 0 0,1 0-1 0 0,-1 0 0 0 0,1 1 1 0 0,-1-1-1 0 0,0 1 1 0 0,0 0-1 0 0,1 0 1 0 0,-1 0-1 0 0,0 0 0 0 0,0 1 1 0 0,0 0-1 0 0,0 0 1 0 0,0 0-1 0 0,0 0 0 0 0,0 1 1 0 0,0-1-1 0 0,0 1 1 0 0,0 0-1 0 0,1 0 1 0 0,-1 0-1 0 0,0 1 0 0 0,1-1 1 0 0,-1 1-1 0 0,1 0 1 0 0,-1 0-1 0 0,1 0 0 0 0,0 1 1 0 0,0-1-1 0 0,0 1 1 0 0,-1 0 89 0 0,-4 5 19 0 0,1 0 0 0 0,-1 1 0 0 0,1 0 0 0 0,1 0 0 0 0,0 0 0 0 0,0 1 0 0 0,1 0 0 0 0,0 0 0 0 0,1 0 0 0 0,0 1 0 0 0,1 0 0 0 0,0-1 0 0 0,0 1 0 0 0,1 0 0 0 0,1 0 0 0 0,0 1 0 0 0,0-1 0 0 0,1 0 0 0 0,0 0 0 0 0,1 1 0 0 0,1-1 0 0 0,0 0 0 0 0,0 0 0 0 0,1 0 0 0 0,0-1 0 0 0,1 1 0 0 0,0-1 1 0 0,1 0-1 0 0,0 0 0 0 0,5 7-19 0 0,14 19 365 0 0,0-1 1 0 0,3-1 0 0 0,1-1 0 0 0,23 20-366 0 0,-12-12 108 0 0,8-4-637 0 0,-34-36-3161 0 0,-3-4-5564 0 0,-8 2 3029 0 0</inkml:trace>
  <inkml:trace contextRef="#ctx0" brushRef="#br0" timeOffset="8025.235">2375 2518 10698 0 0,'0'0'1209'0'0,"0"0"-219"0"0,0 0-139 0 0,0 0 31 0 0,0 0 89 0 0,0 0 33 0 0,0 0-48 0 0,0 0-136 0 0,0 0-140 0 0,0 0-127 0 0,0 0-95 0 0,0 0-74 0 0,0 0-64 0 0,-11 36-37 0 0,-38 113-52 0 0,-20 9 133 0 0,-76 132-633 0 0,111-203-2997 0 0,30-68-1763 0 0,3 0-3892 0 0,1-18 4752 0 0</inkml:trace>
  <inkml:trace contextRef="#ctx0" brushRef="#br0" timeOffset="8398.128">2425 2953 5713 0 0,'0'0'3048'0'0,"0"0"-1512"0"0,0 0-605 0 0,0 0 50 0 0,0 0 230 0 0,0 0 140 0 0,0 0-36 0 0,0 0-177 0 0,0 0-278 0 0,0 0-235 0 0,0 0-139 0 0,0 0-67 0 0,30-12-38 0 0,96-39-14 0 0,4 8 592 0 0,-60 38-894 0 0,-76 36-178 0 0,-84 78-2 0 0,23-38 35 0 0,57-58 90 0 0,-39 64 49 0 0,48-75-53 0 0,0 0 0 0 0,0 0 0 0 0,1 1 0 0 0,-1-1 0 0 0,1 0 0 0 0,-1 0 0 0 0,1 1 0 0 0,0-1 0 0 0,0 0 0 0 0,0 1 0 0 0,0-1 0 0 0,1 0 0 0 0,-1 1 0 0 0,0-1 0 0 0,1 0-1 0 0,0 0 1 0 0,-1 0 0 0 0,1 0 0 0 0,0 1 0 0 0,0-1 0 0 0,0 0 0 0 0,1 0 0 0 0,-1-1 0 0 0,0 1 0 0 0,1 0 0 0 0,-1 0 0 0 0,1-1 0 0 0,0 1 0 0 0,-1 0 0 0 0,1-1 0 0 0,0 0 0 0 0,0 1 0 0 0,0-1 0 0 0,0 0 0 0 0,0 0 0 0 0,2 0-6 0 0,9 4-22 0 0,0 0 1 0 0,0-2-1 0 0,0 1 1 0 0,0-2-1 0 0,0 0 1 0 0,1 0 0 0 0,-1-1-1 0 0,1-1 1 0 0,-1 0-1 0 0,1-1 1 0 0,-1-1-1 0 0,1 0 1 0 0,0-1 21 0 0,26-4-3458 0 0,-2-2-3343 0 0,-26 6-4023 0 0</inkml:trace>
  <inkml:trace contextRef="#ctx0" brushRef="#br0" timeOffset="9254.738">5254 3085 2753 0 0,'0'0'1062'0'0,"0"0"-235"0"0,0 0-28 0 0,0 0 249 0 0,0 0 185 0 0,0 0-1 0 0,0 0-169 0 0,0 0-222 0 0,0 0-147 0 0,0 0-73 0 0,0 0-43 0 0,0 0-67 0 0,0 0-73 0 0,5 8 1245 0 0,8-10-1221 0 0,-1-1 0 0 0,0 0 0 0 0,1-1-1 0 0,-1 0 1 0 0,0 0 0 0 0,-1-2 0 0 0,1 1 0 0 0,-1-2-1 0 0,0 1 1 0 0,-1-2 0 0 0,2-1-462 0 0,-3 4 195 0 0,35-26 150 0 0,-2-1 0 0 0,-1-2 0 0 0,-2-1 0 0 0,-2-2 0 0 0,21-27-345 0 0,-49 53 12 0 0,0-1 0 0 0,0 0 0 0 0,-1 0 0 0 0,0 0 0 0 0,-1-1 0 0 0,-1-1 0 0 0,0 1 0 0 0,-1-1 0 0 0,0 0 0 0 0,-1 0-1 0 0,-1 0 1 0 0,0-1 0 0 0,-1 1 0 0 0,1-11-12 0 0,-16-57-417 0 0,11 78 299 0 0,1-1 0 0 0,-1 0 0 0 0,0 1 1 0 0,0 0-1 0 0,0-1 0 0 0,-1 1 1 0 0,0 0-1 0 0,0 0 0 0 0,0 1 0 0 0,0-1 1 0 0,0 1-1 0 0,-1-1 0 0 0,1 1 0 0 0,-1 0 1 0 0,0 0-1 0 0,0 1 0 0 0,0-1 0 0 0,-1 1 1 0 0,1 0-1 0 0,-1 0 0 0 0,1 0 0 0 0,-1 0 1 0 0,1 1-1 0 0,-1 0 0 0 0,0 0 0 0 0,0 0 1 0 0,1 1-1 0 0,-1 0 0 0 0,0 0 0 0 0,0 0 1 0 0,0 0-1 0 0,0 1 0 0 0,1-1 0 0 0,-1 1 1 0 0,0 1-1 0 0,1-1 0 0 0,-1 1 0 0 0,0 0 118 0 0,-5 6 21 0 0,1 1-1 0 0,0 0 1 0 0,1 0 0 0 0,0 1-1 0 0,0 0 1 0 0,1 1-1 0 0,1 0 1 0 0,0 0-1 0 0,0 0 1 0 0,1 1-1 0 0,0 0 1 0 0,1 0-1 0 0,1 0 1 0 0,0 0-1 0 0,0 0 1 0 0,1 1-1 0 0,1-1 1 0 0,0 1-1 0 0,1 0 1 0 0,0-1 0 0 0,1 1-1 0 0,0 0 1 0 0,2 5-21 0 0,-1-3 69 0 0,1 0 0 0 0,0 0 0 0 0,1 0 0 0 0,0-1 0 0 0,2 0 0 0 0,-1 0 0 0 0,2 0 1 0 0,0-1-1 0 0,0 0 0 0 0,1 0 0 0 0,1-1 0 0 0,0 0 0 0 0,1 0 0 0 0,0-1 1 0 0,1 0-1 0 0,0-1 0 0 0,1 0 0 0 0,0-1 0 0 0,0-1 0 0 0,1 1 0 0 0,0-2 1 0 0,0 0-1 0 0,1-1 0 0 0,0 0 0 0 0,14 4-69 0 0,40-4-703 0 0,-46-9-2377 0 0,-3-3-4230 0 0,-13 2-1456 0 0</inkml:trace>
  <inkml:trace contextRef="#ctx0" brushRef="#br0" timeOffset="9508.613">6291 2437 12235 0 0,'0'0'964'0'0,"0"0"81"0"0,0 0 173 0 0,0 0 128 0 0,0 0-50 0 0,0 0-175 0 0,0 0-262 0 0,-23 35-209 0 0,-68 112-186 0 0,35-38 48 0 0,1 12-440 0 0,-36 72-328 0 0,14-72-3569 0 0,68-107 1854 0 0,-5 4-6227 0 0,12-13 666 0 0</inkml:trace>
  <inkml:trace contextRef="#ctx0" brushRef="#br0" timeOffset="9938.719">6246 2876 10162 0 0,'0'0'2051'0'0,"0"0"-1048"0"0,0 0-493 0 0,0 0 44 0 0,0 0 188 0 0,0 0 102 0 0,0 0-50 0 0,0 0-169 0 0,0 0-173 0 0,0 0-106 0 0,0 0-30 0 0,0 0-23 0 0,0 0-1 0 0,33-11 9 0 0,99-34-24 0 0,-45 28 316 0 0,-84 16-567 0 0,-1 1-24 0 0,-1-1-1 0 0,0 1 0 0 0,1-1 1 0 0,-1 1-1 0 0,0-1 0 0 0,1 1 1 0 0,-1 0-1 0 0,1 0 0 0 0,-1 0 1 0 0,1 0-1 0 0,-1 0 0 0 0,0 0 1 0 0,1 0-1 0 0,-1 0 0 0 0,1 0 1 0 0,-1 1-1 0 0,1-1 0 0 0,-1 1 1 0 0,0-1-1 0 0,1 1 0 0 0,-1-1 1 0 0,0 1-1 0 0,0 0 1 0 0,1 0-1 0 0,-1-1 0 0 0,0 1 1 0 0,0 0-1 0 0,0 0 0 0 0,0 0 1 0 0,0 0-1 0 0,0 1 0 0 0,0-1 1 0 0,0 0-1 0 0,-1 0 0 0 0,1 1-1 0 0,-2 10 41 0 0,-1-1-1 0 0,0 1 1 0 0,-1-1-1 0 0,-1 0 1 0 0,1 0-1 0 0,-2-1 1 0 0,0 1-1 0 0,0-1 1 0 0,-1 0-1 0 0,-5 8-40 0 0,-21 42 141 0 0,24-40-91 0 0,5-15-16 0 0,0 0 0 0 0,1 1 0 0 0,-1-1 0 0 0,1 1 1 0 0,0 0-1 0 0,1 0 0 0 0,0 0 0 0 0,0 0 0 0 0,0 0 0 0 0,0 0 0 0 0,1 0 1 0 0,0 0-1 0 0,1 0 0 0 0,-1 1-34 0 0,3-4 43 0 0,0 0-1 0 0,0 1 1 0 0,0-1 0 0 0,1-1 0 0 0,-1 1-1 0 0,0 0 1 0 0,1-1 0 0 0,0 0-1 0 0,0 0 1 0 0,0 0 0 0 0,0 0 0 0 0,0-1-1 0 0,0 1 1 0 0,0-1 0 0 0,0 0-1 0 0,1 0 1 0 0,-1-1 0 0 0,0 1 0 0 0,1-1-1 0 0,-1 0 1 0 0,0 0 0 0 0,1 0 0 0 0,-1-1-1 0 0,0 0 1 0 0,1 0 0 0 0,-1 0-1 0 0,4-1-42 0 0,53-21-220 0 0,-23 0-2845 0 0,-31 18 1649 0 0,6-3-4929 0 0,-3 1-4984 0 0</inkml:trace>
</inkml:ink>
</file>

<file path=ppt/ink/ink3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7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22605 0 0,'0'0'224'0'0,"0"0"-248"0"0,0 0-280 0 0,0 0-408 0 0,0 0-521 0 0,0 0-359 0 0,0 0-376 0 0,0 0-385 0 0,0 0-479 0 0,0 0-1249 0 0,0 0-3649 0 0</inkml:trace>
</inkml:ink>
</file>

<file path=ppt/ink/ink3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9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0 299 10242 0 0,'0'0'3652'0'0,"0"0"-2579"0"0,0 0-855 0 0,0 0 23 0 0,0 0 150 0 0,0 0 69 0 0,0 0-57 0 0,0 0-77 0 0,0 0-78 0 0,0 0-61 0 0,0 0 9 0 0,0 0 13 0 0,13 31 20 0 0,40 96 33 0 0,-25-75 374 0 0,-28-50-506 0 0,1-1 1 0 0,0 1-1 0 0,0 0 0 0 0,0-1 0 0 0,0 1 0 0 0,0-1 0 0 0,1 1 0 0 0,-1-1 0 0 0,0 1 0 0 0,1-1 0 0 0,-1 0 0 0 0,1 0 1 0 0,0 0-1 0 0,-1 0 0 0 0,1 0 0 0 0,0 0 0 0 0,-1 0 0 0 0,1 0 0 0 0,0-1 0 0 0,0 1 0 0 0,0-1 0 0 0,0 1 0 0 0,0-1 1 0 0,-1 0-1 0 0,1 0 0 0 0,0 0 0 0 0,0 0 0 0 0,0 0 0 0 0,0 0 0 0 0,0 0 0 0 0,0 0 0 0 0,0-1 0 0 0,0 1 0 0 0,0-1 1 0 0,-1 0-1 0 0,1 1 0 0 0,0-1 0 0 0,0 0 0 0 0,-1 0 0 0 0,1 0 0 0 0,-1 0 0 0 0,1-1 0 0 0,-1 1 0 0 0,1 0 0 0 0,-1-1 1 0 0,0 1-1 0 0,1-1 0 0 0,-1 1 0 0 0,0-1 0 0 0,0 1 0 0 0,0-1 0 0 0,0 0 0 0 0,0 0-130 0 0,59-129 1830 0 0,-50 102-1829 0 0,1 2 0 0 0,2 0 0 0 0,1 0-1 0 0,1 1 1 0 0,1 1 0 0 0,15-18-1 0 0,-20 28-235 0 0,5-4-709 0 0,-5 9-2479 0 0,-6 9-3889 0 0,-4 2 3088 0 0,-1-1-6901 0 0</inkml:trace>
  <inkml:trace contextRef="#ctx0" brushRef="#br0" timeOffset="362.02">624 409 4433 0 0,'0'0'3709'0'0,"0"0"-1263"0"0,0 0-309 0 0,0 0-28 0 0,0 0-230 0 0,0 0-363 0 0,0 0-313 0 0,0 0-188 0 0,0 0-133 0 0,0 0-112 0 0,0 0-75 0 0,0 0-100 0 0,0 0-90 0 0,27-24-55 0 0,84-77-71 0 0,-70 45 227 0 0,-39 54-588 0 0,0-1 0 0 0,-1 1 1 0 0,0-1-1 0 0,1 0 0 0 0,-1 0 0 0 0,0 1 0 0 0,-1-1 0 0 0,1 0 0 0 0,0 0 0 0 0,-1 0 0 0 0,1 0 0 0 0,-1 0 0 0 0,0 0 0 0 0,0 0 0 0 0,0 0 0 0 0,-1 0 0 0 0,1 0 0 0 0,-1 0 0 0 0,1 0 0 0 0,-1 0 0 0 0,0 1 0 0 0,0-1 0 0 0,0 0 0 0 0,-1 0 0 0 0,1 1 0 0 0,-1-1 1 0 0,1 1-1 0 0,-1-1 0 0 0,0 1 0 0 0,0 0 0 0 0,0-1 0 0 0,0 1 0 0 0,0 0 0 0 0,-1 0 0 0 0,1 1 0 0 0,-3-2-18 0 0,-1 1-64 0 0,1 1 0 0 0,-1 0 0 0 0,0 1-1 0 0,1-1 1 0 0,-1 1 0 0 0,0 0 0 0 0,0 1 0 0 0,0-1 0 0 0,1 1 0 0 0,-1 0 0 0 0,0 1-1 0 0,1-1 1 0 0,-1 1 0 0 0,1 0 0 0 0,0 1 0 0 0,-1-1 0 0 0,1 1 0 0 0,0 0 0 0 0,1 0 0 0 0,-1 1-1 0 0,0-1 1 0 0,1 1 0 0 0,0 0 0 0 0,0 0 0 0 0,0 1 0 0 0,-2 3 64 0 0,-3 3-127 0 0,1-1-1 0 0,1 2 1 0 0,0-1 0 0 0,0 1-1 0 0,1 0 1 0 0,0 0 0 0 0,2 1-1 0 0,-1-1 1 0 0,1 1 0 0 0,1 0-1 0 0,0 1 1 0 0,1-1 0 0 0,1 0-1 0 0,0 1 1 0 0,0-1 0 0 0,2 2 127 0 0,-1-7-143 0 0,0-1 0 0 0,1 1 0 0 0,0-1 0 0 0,1 1 0 0 0,0-1 0 0 0,0 0-1 0 0,0 0 1 0 0,1 0 0 0 0,0 0 0 0 0,0 0 0 0 0,1-1 0 0 0,0 1 0 0 0,0-1 0 0 0,1 0 0 0 0,0 0 0 0 0,0 0 0 0 0,0-1 0 0 0,0 0 0 0 0,1 0 0 0 0,0 0 0 0 0,0-1 0 0 0,0 0 0 0 0,1 0-1 0 0,-1 0 1 0 0,1-1 0 0 0,0 0 0 0 0,0 0 0 0 0,7 1 143 0 0,1 1-1031 0 0,18 3-1378 0 0,-9-6-3093 0 0,-7-2-3825 0 0</inkml:trace>
  <inkml:trace contextRef="#ctx0" brushRef="#br0" timeOffset="771.105">1009 424 2369 0 0,'0'0'1579'0'0,"0"0"278"0"0,0 0 537 0 0,0 0 336 0 0,0 0-68 0 0,0 0-315 0 0,0 0-351 0 0,0 0-344 0 0,0 0-267 0 0,0 0-213 0 0,0 0-207 0 0,0 0-165 0 0,32-10-140 0 0,100-36-93 0 0,-69 8 124 0 0,-51 25-501 0 0,154-119 556 0 0,-104 62-769 0 0,-56 61-1076 0 0,-14 25 271 0 0,5-10 821 0 0,1 0 0 0 0,-1 0 0 0 0,1 0-1 0 0,0 0 1 0 0,1 0 0 0 0,-1 0 0 0 0,1 1 0 0 0,1-1 0 0 0,-1 0-1 0 0,1 1 1 0 0,0-1 0 0 0,1 1 0 0 0,-1-1 0 0 0,1 0 0 0 0,0 1-1 0 0,1-1 1 0 0,0 0 0 0 0,0 0 0 0 0,0 0 0 0 0,1 0 0 0 0,-1 0-1 0 0,1-1 1 0 0,1 1 0 0 0,-1-1 0 0 0,1 0 0 0 0,0 0 0 0 0,0 0 0 0 0,1 0-1 0 0,-1-1 1 0 0,2 1 7 0 0,2 0 122 0 0,0-1-1 0 0,0 0 1 0 0,1 0-1 0 0,-1-1 1 0 0,1 0-1 0 0,0-1 1 0 0,0 0 0 0 0,0 0-1 0 0,0-1 1 0 0,0 0-1 0 0,0 0 1 0 0,0-1-1 0 0,1 0 1 0 0,-1-1-1 0 0,0 0 1 0 0,0-1-1 0 0,0 0 1 0 0,0 0-1 0 0,0-1 1 0 0,-1 0 0 0 0,1 0-1 0 0,-1-1 1 0 0,0 0-1 0 0,0-1 1 0 0,0 1-1 0 0,0-2 1 0 0,-1 1-1 0 0,0-1 1 0 0,0 0-1 0 0,2-3-121 0 0,10-11-56 0 0,0 0 0 0 0,-1-1 0 0 0,-2 0 0 0 0,0-2 0 0 0,-1 0 0 0 0,9-20 56 0 0,16-38-7629 0 0,-31 65-3399 0 0</inkml:trace>
</inkml:ink>
</file>

<file path=ppt/ink/ink3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8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7 4153 0 0,'0'0'2864'0'0,"0"0"-1410"0"0,0 0-354 0 0,0 0 59 0 0,0 0 107 0 0,0 0 18 0 0,0 0-66 0 0,0 0-157 0 0,0 0-228 0 0,0 0-184 0 0,0 0-156 0 0,-16-2-129 0 0,-54-2-99 0 0,7 32 59 0 0,51-19-259 0 0,-16 11-19 0 0,0 1 1 0 0,2 2-1 0 0,0 1 0 0 0,2 1 1 0 0,0 1-1 0 0,2 1 1 0 0,1 1-1 0 0,1 1 0 0 0,2 1 1 0 0,1 0-1 0 0,1 1 0 0 0,1 1 1 0 0,2 1-1 0 0,2 0 0 0 0,0 0 1 0 0,3 1-1 0 0,-4 29-46 0 0,11-53-6 0 0,0 0 0 0 0,1 0 0 0 0,0 0 0 0 0,1 0-1 0 0,0 0 1 0 0,0 0 0 0 0,2-1 0 0 0,-1 1 0 0 0,1 0 0 0 0,0-1-1 0 0,1 0 1 0 0,0 0 0 0 0,0 0 0 0 0,1 0 0 0 0,0-1 0 0 0,1 1-1 0 0,0-1 1 0 0,0-1 0 0 0,1 1 0 0 0,0-1 0 0 0,0 0 0 0 0,1-1 0 0 0,-1 1-1 0 0,1-1 1 0 0,1-1 0 0 0,2 2 6 0 0,16 4 109 0 0,1 0-1 0 0,-1-2 1 0 0,2-1 0 0 0,-1-1-1 0 0,1-2 1 0 0,0 0 0 0 0,0-2-1 0 0,0-2 1 0 0,0 0 0 0 0,0-2-1 0 0,1-1 1 0 0,-1-2 0 0 0,-1 0-1 0 0,1-2 1 0 0,0-1 0 0 0,-1-2-1 0 0,-1 0 1 0 0,0-2 0 0 0,21-11-109 0 0,-39 19 80 0 0,0 0-1 0 0,0-1 1 0 0,-1 0 0 0 0,1-1 0 0 0,-1 1 0 0 0,0-1 0 0 0,0-1 0 0 0,0 0 0 0 0,-1 0 0 0 0,0 0 0 0 0,0-1 0 0 0,0 0 0 0 0,-1-1 0 0 0,0 1 0 0 0,-1-1 0 0 0,0 0 0 0 0,0-1 0 0 0,0 1 0 0 0,-1-1 0 0 0,-1 0 0 0 0,1 0 0 0 0,-2 0 0 0 0,1 0 0 0 0,-1 0 0 0 0,0-1 0 0 0,-1 1 0 0 0,0-1 0 0 0,-1-3-80 0 0,-1 7-12 0 0,0 0 1 0 0,-1 0 0 0 0,0 1-1 0 0,-1-1 1 0 0,1 0 0 0 0,-1 1-1 0 0,0 0 1 0 0,0 0 0 0 0,-1 0 0 0 0,1 0-1 0 0,-1 0 1 0 0,0 1 0 0 0,0-1-1 0 0,-1 1 1 0 0,1 0 0 0 0,-1 1-1 0 0,0-1 1 0 0,0 1 0 0 0,-1 0-1 0 0,1 0 1 0 0,0 0 0 0 0,-1 1-1 0 0,0 0 1 0 0,0 0 11 0 0,-12-4-72 0 0,0 1 0 0 0,0 0 0 0 0,0 2 1 0 0,-1 0-1 0 0,1 1 0 0 0,-1 1 0 0 0,-4 0 72 0 0,17 1-30 0 0,-1 0 0 0 0,1 0 1 0 0,-1 1-1 0 0,1 0 0 0 0,-1 0 0 0 0,1 0 1 0 0,0 1-1 0 0,0 0 0 0 0,0 0 0 0 0,0 1 0 0 0,0-1 1 0 0,0 1-1 0 0,0 1 0 0 0,1-1 0 0 0,0 1 1 0 0,0 0-1 0 0,0 0 0 0 0,0 0 0 0 0,0 1 1 0 0,1 0-1 0 0,0 0 0 0 0,-1 1 30 0 0,4-4-2 0 0,0-1-1 0 0,0 0 0 0 0,0 1 1 0 0,1-1-1 0 0,-1 1 1 0 0,1-1-1 0 0,-1 1 1 0 0,1-1-1 0 0,0 1 1 0 0,-1-1-1 0 0,1 1 1 0 0,0 0-1 0 0,0-1 1 0 0,0 1-1 0 0,0-1 0 0 0,0 1 1 0 0,0 0-1 0 0,1-1 1 0 0,-1 1-1 0 0,1-1 1 0 0,-1 1-1 0 0,1-1 1 0 0,-1 1-1 0 0,1-1 1 0 0,0 1-1 0 0,0-1 1 0 0,-1 0-1 0 0,1 1 0 0 0,0-1 1 0 0,0 0-1 0 0,0 0 1 0 0,1 0-1 0 0,-1 0 1 0 0,0 0-1 0 0,0 0 1 0 0,1 0-1 0 0,-1 0 1 0 0,0 0-1 0 0,1 0 1 0 0,-1-1-1 0 0,1 1 3 0 0,63 18 492 0 0,-20-16-270 0 0,-1-2-1 0 0,0-2 1 0 0,1-1-1 0 0,-1-3 1 0 0,0-1-1 0 0,-1-3 1 0 0,1-1 0 0 0,7-5-222 0 0,151-30 237 0 0,-198 43 161 0 0,1 2-3702 0 0,-4 6-6873 0 0,-1-2-960 0 0</inkml:trace>
  <inkml:trace contextRef="#ctx0" brushRef="#br0" timeOffset="252.307">1445 592 15739 0 0,'0'0'953'0'0,"0"0"-417"0"0,0 0-64 0 0,0 0 64 0 0,0 0 16 0 0,0 0-104 0 0,0 0-192 0 0,0 0-120 0 0,0 0-64 0 0,0 0-64 0 0,0 0-48 0 0,0 0-160 0 0,0 0-256 0 0,0 0-408 0 0,0 159-888 0 0,1-159-1609 0 0,-1 3-2384 0 0,2-3-1545 0 0</inkml:trace>
  <inkml:trace contextRef="#ctx0" brushRef="#br0" timeOffset="493.097">1301 106 16379 0 0,'0'0'969'0'0,"0"0"-25"0"0,0 0-224 0 0,0 0-232 0 0,0 0-176 0 0,0 0-192 0 0,0 0-232 0 0,0 0-304 0 0,0 0-96 0 0,0 0-72 0 0,0 0-200 0 0,0 0-425 0 0,0 0-1127 0 0,0 0-2353 0 0,13 52-4601 0 0</inkml:trace>
</inkml:ink>
</file>

<file path=ppt/ink/ink3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4.1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0 12067 0 0,'0'0'773'0'0,"0"0"-238"0"0,0 0 102 0 0,0 0 296 0 0,0 0 208 0 0,0 0 10 0 0,0 0-201 0 0,0 0-282 0 0,-10 35-266 0 0,-29 107-198 0 0,4-39-125 0 0,9-48-2197 0 0,17-36-5394 0 0,6-12-2398 0 0</inkml:trace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7:05.4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416 376 4041 0 0,'0'0'1472'0'0,"0"0"-202"0"0,0 0-79 0 0,0 0 49 0 0,0 0 64 0 0,0 0 9 0 0,0 0-116 0 0,0 0-225 0 0,0 0-285 0 0,0 0-265 0 0,0 0-206 0 0,0 4-59 0 0,-29 180 1705 0 0,11 104-1529 0 0,16-164-4062 0 0,2-123 2228 0 0,0-1-444 0 0,0 0-494 0 0,0 0-514 0 0,0 0-169 0 0,0 0 1134 0 0</inkml:trace>
  <inkml:trace contextRef="#ctx0" brushRef="#br0" timeOffset="279.76">85 387 5041 0 0,'0'0'720'0'0,"0"0"-124"0"0,0 0 4 0 0,0 0 94 0 0,0 0 59 0 0,0 0 1 0 0,0 0-103 0 0,0 0-118 0 0,0 0 6 0 0,0 0 78 0 0,0 0 96 0 0,0 0 72 0 0,0 0-14 0 0,10 0-20 0 0,124-14 2437 0 0,157-52-1934 0 0,-198 65-3068 0 0,-69 16-2386 0 0,-7 11-4698 0 0,-15-19 4850 0 0</inkml:trace>
  <inkml:trace contextRef="#ctx0" brushRef="#br0" timeOffset="535.453">0 1035 7858 0 0,'0'0'755'0'0,"0"0"-115"0"0,0 0 284 0 0,0 0 351 0 0,0 0 182 0 0,0 0-51 0 0,0 0-188 0 0,31-3-251 0 0,99-13-206 0 0,52-23 706 0 0,-119 28-1771 0 0,67-14-735 0 0,-90 12-3032 0 0,-2-4-3494 0 0,-31 13 1816 0 0</inkml:trace>
  <inkml:trace contextRef="#ctx0" brushRef="#br0" timeOffset="966.631">159 74 2577 0 0,'0'0'1292'0'0,"0"0"-115"0"0,0 0 132 0 0,0 0 255 0 0,0 0 159 0 0,0 0-51 0 0,0 0-266 0 0,0 0-380 0 0,0 0-389 0 0,0 0-330 0 0,0 0-167 0 0,0 0-40 0 0,0 0 29 0 0,9-1 42 0 0,75-19 183 0 0,133-21-4093 0 0,-146 33-3230 0 0,-47 5 2093 0 0</inkml:trace>
  <inkml:trace contextRef="#ctx0" brushRef="#br0" timeOffset="1535.703">1267 461 6401 0 0,'0'0'1074'0'0,"0"0"-221"0"0,0 0-38 0 0,0 0 89 0 0,0 0 31 0 0,0 0-64 0 0,0 0-128 0 0,0 0-171 0 0,0 0-158 0 0,0 0-133 0 0,0 0-114 0 0,0 0-82 0 0,-30 34-48 0 0,-89 105-21 0 0,62-58-2 0 0,46-63-152 0 0,-1-1 0 0 0,-1 0 1 0 0,0-1-1 0 0,-1-1 0 0 0,-1 0 1 0 0,-1 0-1 0 0,0-2 0 0 0,0 0 1 0 0,-14 7 137 0 0,21-14-580 0 0,0-2 0 0 0,1 1 1 0 0,-2-1-1 0 0,1-1 0 0 0,0 1 0 0 0,-1-2 1 0 0,1 1-1 0 0,-1-1 0 0 0,0-1 1 0 0,0 0-1 0 0,0 0 0 0 0,0-1 0 0 0,-8 0 580 0 0,16-1-78 0 0,0 1 0 0 0,-1-1 0 0 0,1 1 0 0 0,0-1 0 0 0,-1 0 0 0 0,1 0 0 0 0,0 0 0 0 0,0 0 0 0 0,0 0 0 0 0,0 0 0 0 0,0-1 0 0 0,0 1 0 0 0,0-1 0 0 0,0 1 0 0 0,0-1 0 0 0,1 0 0 0 0,-1 0 0 0 0,1 0 0 0 0,-1 0 0 0 0,1 0 0 0 0,0 0 0 0 0,0 0 0 0 0,0 0 0 0 0,0 0 0 0 0,0-1 0 0 0,0 1 0 0 0,0 0 78 0 0,0-5 109 0 0,-1 0 0 0 0,1 0 0 0 0,1 0 1 0 0,-1 0-1 0 0,1 0 0 0 0,0 0 0 0 0,1 0 1 0 0,0 0-1 0 0,0 0 0 0 0,0 0 0 0 0,1 0 1 0 0,0 0-1 0 0,0 1 0 0 0,1-2-109 0 0,1-2 391 0 0,1-1 0 0 0,0 1 0 0 0,0 1 0 0 0,1-1 0 0 0,0 1 0 0 0,0 0 0 0 0,1 0 0 0 0,1 1 0 0 0,-1 0 0 0 0,1 0 0 0 0,1 0 0 0 0,-1 1 0 0 0,1 1 0 0 0,0 0 0 0 0,1 0 0 0 0,0 0 0 0 0,0 1 0 0 0,0 1 0 0 0,0 0 0 0 0,1 0 0 0 0,-1 1 0 0 0,1 0 0 0 0,0 1 0 0 0,0 0 0 0 0,0 1 0 0 0,11 0-391 0 0,-14 4 100 0 0,0 0 0 0 0,0 1 0 0 0,-1-1 0 0 0,1 2-1 0 0,-1-1 1 0 0,0 1 0 0 0,0 0 0 0 0,0 0 0 0 0,-1 1 0 0 0,1 0-1 0 0,-2 0 1 0 0,1 1 0 0 0,-1-1 0 0 0,2 4-100 0 0,119 121 176 0 0,-65-115-2663 0 0,-22-23-6075 0 0,-31 6 3042 0 0</inkml:trace>
  <inkml:trace contextRef="#ctx0" brushRef="#br0" timeOffset="1967.575">866 292 6025 0 0,'0'0'858'0'0,"0"0"-195"0"0,0 0 90 0 0,0 0 241 0 0,0 0 114 0 0,0 0-49 0 0,0 0-163 0 0,0 0-171 0 0,0 0-123 0 0,0 0-126 0 0,0 0-88 0 0,0 0-89 0 0,24-8-79 0 0,76-24-57 0 0,-22 24 118 0 0,41 8-92 0 0,-118 0-170 0 0,-1 0 29 0 0,0 0 99 0 0,0 0 129 0 0,0 0 149 0 0,0 0 147 0 0,0 0 90 0 0,0 0 10 0 0,-8-19 811 0 0,-102-90-759 0 0,97 97-1030 0 0,-9-11-634 0 0,11 6-4674 0 0,8 13 458 0 0,0 4-3555 0 0</inkml:trace>
</inkml:ink>
</file>

<file path=ppt/ink/ink3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2.8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0 772 0 0 0,'0'0'652'0'0,"0"0"686"0"0,0 0 279 0 0,0 0 5 0 0,32 1-94 0 0,97 0-90 0 0,-43-22 1060 0 0,110-94 1279 0 0,-145 81-3277 0 0,-9 5-308 0 0,-1-2 0 0 0,-2-2 1 0 0,-1-1-1 0 0,-2-1 0 0 0,-1-3 0 0 0,-2-1 0 0 0,19-29-192 0 0,-47 60-16 0 0,0 0-1 0 0,0-1 0 0 0,-1 0 0 0 0,0 0 0 0 0,0-1 0 0 0,-1 1 0 0 0,0-1 0 0 0,-1 1 0 0 0,0-1 0 0 0,0 0 0 0 0,-1 0 0 0 0,-1 0 0 0 0,1 0 17 0 0,-2 8-45 0 0,1 0 0 0 0,0 0 0 0 0,0 0-1 0 0,0 0 1 0 0,-1 0 0 0 0,1 1-1 0 0,-1-1 1 0 0,0 0 0 0 0,1 0 0 0 0,-1 1-1 0 0,0-1 1 0 0,0 1 0 0 0,0-1-1 0 0,0 0 1 0 0,0 1 0 0 0,0 0 0 0 0,-1-1-1 0 0,1 1 1 0 0,0 0 0 0 0,-1 0-1 0 0,1-1 1 0 0,-1 1 0 0 0,1 0-1 0 0,-1 0 1 0 0,0 1 0 0 0,1-1 0 0 0,-1 0-1 0 0,0 1 1 0 0,0-1 0 0 0,1 1-1 0 0,-1-1 1 0 0,0 1 0 0 0,0 0 0 0 0,0 0-1 0 0,0-1 1 0 0,1 1 0 0 0,-1 1-1 0 0,0-1 1 0 0,0 0 0 0 0,0 0 0 0 0,0 1-1 0 0,1-1 46 0 0,-74 30-1954 0 0,61-17 1935 0 0,0-1 1 0 0,1 1 0 0 0,0 1 0 0 0,2 1 0 0 0,-1-1 0 0 0,2 2-1 0 0,0 0 1 0 0,0 0 0 0 0,2 0 0 0 0,0 1 0 0 0,1 0-1 0 0,1 1 1 0 0,0 0 0 0 0,1 0 0 0 0,1 0 0 0 0,1 0 0 0 0,1 1-1 0 0,0 0 1 0 0,2 16 18 0 0,1-28 59 0 0,0 1 1 0 0,1 0-1 0 0,0-1 0 0 0,0 1 0 0 0,1-1 0 0 0,0 0 1 0 0,0 0-1 0 0,0 0 0 0 0,1 0 0 0 0,0 0 0 0 0,1-1 1 0 0,0 0-1 0 0,0 0 0 0 0,0 0 0 0 0,0 0 0 0 0,1-1 1 0 0,0 0-1 0 0,0 0 0 0 0,0 0 0 0 0,1-1 0 0 0,0 0 1 0 0,0-1-1 0 0,0 1 0 0 0,0-1 0 0 0,6 1-59 0 0,9 4 234 0 0,-1-2 1 0 0,2 0-1 0 0,-1-2 0 0 0,1 0 0 0 0,-1-2 1 0 0,1 0-1 0 0,0-2 0 0 0,7 0-234 0 0,-6-3 123 0 0,0 0 1 0 0,0-2-1 0 0,-1 0 0 0 0,1-2 0 0 0,-1-1 0 0 0,-1 0 1 0 0,1-2-1 0 0,-2 0 0 0 0,1-2 0 0 0,-1 0 0 0 0,-1-2 0 0 0,0 0 1 0 0,-1-1-1 0 0,-1-1 0 0 0,0 0 0 0 0,-1-2 0 0 0,-1 0 0 0 0,-1-1 1 0 0,0 0-1 0 0,-2-1 0 0 0,0-1 0 0 0,10-22-123 0 0,-20 36-58 0 0,0 0 0 0 0,0 0 0 0 0,0-1 1 0 0,-1 0-1 0 0,0 1 0 0 0,-1-1 0 0 0,0 0 0 0 0,0 0 0 0 0,0 0 0 0 0,-1 0 0 0 0,-1 1 0 0 0,0-8 58 0 0,-35 19-2132 0 0,28 2 2071 0 0,1 1 1 0 0,0 0-1 0 0,0 0 0 0 0,1 1 1 0 0,0-1-1 0 0,0 2 0 0 0,1-1 1 0 0,0 0-1 0 0,0 1 0 0 0,1 0 1 0 0,0 0-1 0 0,1 1 0 0 0,0-1 1 0 0,1 0-1 0 0,-1 1 1 0 0,2 0-1 0 0,-1 0 0 0 0,2-1 1 0 0,-1 1-1 0 0,1 0 0 0 0,1 5 61 0 0,2-9 65 0 0,0-1 0 0 0,0 0 0 0 0,0 0 0 0 0,1 0 0 0 0,-1 0-1 0 0,1 0 1 0 0,1-1 0 0 0,-1 0 0 0 0,1 1 0 0 0,-1-2 0 0 0,1 1 0 0 0,0-1 0 0 0,1 1-1 0 0,-1-1 1 0 0,0-1 0 0 0,1 1 0 0 0,0-1 0 0 0,-1 0 0 0 0,1 0 0 0 0,0-1 0 0 0,0 1-1 0 0,0-1 1 0 0,0-1 0 0 0,0 1 0 0 0,6-1-65 0 0,9 0 194 0 0,1 0 0 0 0,0-1 0 0 0,-1-1 1 0 0,1-2-1 0 0,-1 0 0 0 0,0-1 0 0 0,0-1 0 0 0,0-1 0 0 0,-1 0 1 0 0,0-2-1 0 0,0-1 0 0 0,-1 0 0 0 0,0-1 0 0 0,-1-1 0 0 0,-1-1 0 0 0,0 0 1 0 0,0-2-1 0 0,-1 0 0 0 0,-1 0 0 0 0,-1-1 0 0 0,0-1 0 0 0,-1-1 1 0 0,-1 0-1 0 0,-1 0 0 0 0,0-1 0 0 0,-1-1 0 0 0,-2 0 0 0 0,0 0 1 0 0,3-10-195 0 0,-8 17-18 0 0,1 1-66 0 0,0 0 1 0 0,-1 0-1 0 0,0 0 1 0 0,-1-1 0 0 0,-1 1-1 0 0,0-1 1 0 0,0 0-1 0 0,-1 1 1 0 0,-1-1-1 0 0,-1-2 84 0 0,2 13-49 0 0,-1 0-1 0 0,0 1 1 0 0,1-1-1 0 0,-1 0 0 0 0,0 0 1 0 0,0 1-1 0 0,0-1 1 0 0,0 1-1 0 0,0-1 0 0 0,-1 1 1 0 0,1-1-1 0 0,0 1 1 0 0,-1 0-1 0 0,1 0 1 0 0,-1-1-1 0 0,1 1 0 0 0,-1 0 1 0 0,1 0-1 0 0,-1 1 1 0 0,0-1-1 0 0,0 0 0 0 0,1 0 1 0 0,-1 1-1 0 0,0-1 1 0 0,0 1-1 0 0,0 0 0 0 0,0 0 1 0 0,0-1-1 0 0,0 1 1 0 0,1 0-1 0 0,-1 1 1 0 0,0-1-1 0 0,0 0 0 0 0,0 0 1 0 0,0 1-1 0 0,0-1 1 0 0,1 1-1 0 0,-1 0 0 0 0,0-1 1 0 0,0 1-1 0 0,1 0 1 0 0,-1 0-1 0 0,0 0 1 0 0,1 0-1 0 0,-1 0 0 0 0,1 1 1 0 0,0-1-1 0 0,-1 0 1 0 0,1 1-1 0 0,0-1 0 0 0,0 1 1 0 0,0-1-1 0 0,0 1 1 0 0,0 0-1 0 0,0 0 50 0 0,-12 18 82 0 0,1 0-1 0 0,1 1 0 0 0,1 1 1 0 0,1 0-1 0 0,1 0 1 0 0,1 1-1 0 0,1 0 1 0 0,1 0-1 0 0,1 1 0 0 0,1-1 1 0 0,1 1-1 0 0,1 0 1 0 0,2 0-1 0 0,0-1 1 0 0,1 5-82 0 0,0-9-84 0 0,0 1 1 0 0,2-1 0 0 0,0 0 0 0 0,1-1 0 0 0,0 1-1 0 0,2-1 1 0 0,0 0 0 0 0,1 0 0 0 0,1-1-1 0 0,0 0 1 0 0,2-1 0 0 0,0 0 0 0 0,0 0 0 0 0,2-1-1 0 0,5 5 84 0 0,-5-11-2629 0 0,-1-7-5827 0 0,-10-2 2039 0 0</inkml:trace>
  <inkml:trace contextRef="#ctx0" brushRef="#br0" timeOffset="262.742">2252 356 12555 0 0,'0'0'1815'0'0,"0"0"-882"0"0,0 0-222 0 0,0 0 187 0 0,0 0 142 0 0,0 0-59 0 0,0 0-208 0 0,0 0-252 0 0,0 0-228 0 0,-10 33-129 0 0,-31 104-65 0 0,27-45 13 0 0,27 15-1375 0 0,-13-82-3093 0 0,0-14-2866 0 0,0-7-832 0 0</inkml:trace>
  <inkml:trace contextRef="#ctx0" brushRef="#br0" timeOffset="510.74">1900 393 10322 0 0,'0'0'1060'0'0,"0"0"-430"0"0,0 0-63 0 0,0 0 200 0 0,0 0 213 0 0,0 0 108 0 0,0 0-18 0 0,0 0-82 0 0,0 0-84 0 0,0 0-120 0 0,0 0-149 0 0,32-7-122 0 0,102-20-134 0 0,-20 16 208 0 0,64 18-643 0 0,-104 16-5853 0 0,-70-22 4762 0 0,0 1-528 0 0,-1 0-3553 0 0,-1 1-2031 0 0</inkml:trace>
  <inkml:trace contextRef="#ctx0" brushRef="#br0" timeOffset="776.809">1998 758 7602 0 0,'0'0'3299'0'0,"0"0"-2227"0"0,0 0-470 0 0,0 0 366 0 0,0 0 322 0 0,0 0 48 0 0,0 0-164 0 0,0 0-239 0 0,0 0-210 0 0,0 0-148 0 0,0 0-132 0 0,0 0-104 0 0,33-2-81 0 0,108-7-84 0 0,87-21-2241 0 0,-182 23-2644 0 0,-33 4 1161 0 0,4 2-6934 0 0</inkml:trace>
</inkml:ink>
</file>

<file path=ppt/ink/ink3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7.8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5505 0 0,'0'0'2707'0'0,"0"0"-1538"0"0,0 0-512 0 0,0 0 198 0 0,0 0 367 0 0,0 0 295 0 0,0 0 42 0 0,0 0-182 0 0,0 0-249 0 0,0 0-221 0 0,0 0-195 0 0,33 0-155 0 0,108-1-127 0 0,10-20 258 0 0,28-5-1363 0 0,-159 24-58 0 0,17-2-1388 0 0,-12 3-3592 0 0,-9 1-5075 0 0</inkml:trace>
</inkml:ink>
</file>

<file path=ppt/ink/ink3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6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 2328 0 0,'0'0'1798'0'0,"0"0"-663"0"0,0 0-185 0 0,0 0 119 0 0,0 0 163 0 0,0 0 63 0 0,0 0-141 0 0,0 0-274 0 0,0 0-278 0 0,0 0-186 0 0,0 0-59 0 0,0 0 33 0 0,0 0 80 0 0,1 12 22 0 0,10 185 1765 0 0,-7 21-1552 0 0,-26-144-2017 0 0,21-71 356 0 0,-1-6-10126 0 0,1 0 8982 0 0,1 2 20 0 0</inkml:trace>
  <inkml:trace contextRef="#ctx0" brushRef="#br0" timeOffset="376.256">0 27 2897 0 0,'0'0'1475'0'0,"0"0"-403"0"0,0 0-64 0 0,0 0 136 0 0,0 0 134 0 0,0 0 8 0 0,0 0-94 0 0,0 0-104 0 0,0 0-65 0 0,0 0-43 0 0,0 0-78 0 0,0 0-72 0 0,30-3-77 0 0,93-10-97 0 0,160 3 1546 0 0,-268 10-2581 0 0,0 1 0 0 0,0 0 0 0 0,1 2 0 0 0,-1-1 0 0 0,0 2 0 0 0,0 0 0 0 0,-1 1 0 0 0,11 4 379 0 0,-15 2-4776 0 0,-8-3-2364 0 0,-2-5 2302 0 0</inkml:trace>
  <inkml:trace contextRef="#ctx0" brushRef="#br0" timeOffset="615.834">28 531 4337 0 0,'0'0'2705'0'0,"0"0"-1457"0"0,0 0-239 0 0,0 0 326 0 0,0 0 259 0 0,0 0 28 0 0,0 0-133 0 0,0 0-184 0 0,0 0-197 0 0,30-4-211 0 0,98-15-209 0 0,98-9 149 0 0,-180 22-2911 0 0,-16 1-6292 0 0,-19 5-1368 0 0</inkml:trace>
  <inkml:trace contextRef="#ctx0" brushRef="#br0" timeOffset="1453.176">635 594 112 0 0,'0'0'1288'0'0,"0"0"-877"0"0,0 0-92 0 0,0 0 298 0 0,0 0 298 0 0,0 0 204 0 0,0 0 32 0 0,0 0-112 0 0,0 0-172 0 0,0 0-159 0 0,0 0-108 0 0,0 0-75 0 0,-2 19 20 0 0,-1 4-255 0 0,-2 11-24 0 0,1 4 5275 0 0,2-90-579 0 0,9-77-3816 0 0,-4 114-1139 0 0,1 0 0 0 0,0 0 0 0 0,1 0-1 0 0,1 1 1 0 0,0 0 0 0 0,1 0 0 0 0,0 0 0 0 0,1 1 0 0 0,1 0 0 0 0,0 1 0 0 0,9-10-7 0 0,-18 22-75 0 0,1-1-1 0 0,0 0 1 0 0,-1 0 0 0 0,1 1 0 0 0,0-1 0 0 0,-1 1 0 0 0,1-1 0 0 0,0 0-1 0 0,0 1 1 0 0,-1 0 0 0 0,1-1 0 0 0,0 1 0 0 0,0-1 0 0 0,0 1-1 0 0,0 0 1 0 0,-1-1 0 0 0,1 1 0 0 0,0 0 0 0 0,0 0 0 0 0,0 0 0 0 0,0 0-1 0 0,0 0 1 0 0,0 0 0 0 0,0 0 0 0 0,0 0 0 0 0,0 0 0 0 0,-1 0-1 0 0,1 1 1 0 0,0-1 0 0 0,0 0 0 0 0,0 1 0 0 0,0-1 0 0 0,0 0 0 0 0,-1 1-1 0 0,1-1 1 0 0,0 1 0 0 0,0-1 0 0 0,0 1 75 0 0,14 17-8008 0 0,-12-14 4927 0 0,-1 0-5471 0 0</inkml:trace>
  <inkml:trace contextRef="#ctx0" brushRef="#br0" timeOffset="1823.545">952 428 4585 0 0,'0'0'1211'0'0,"0"0"-367"0"0,0 0-17 0 0,0 0 220 0 0,0 0 101 0 0,0 0-77 0 0,0 0-244 0 0,0 0-292 0 0,0 0-257 0 0,0 0-171 0 0,0 0-79 0 0,0 0-36 0 0,0 0-3 0 0,-12 29-1 0 0,-37 91 12 0 0,39-74 17 0 0,13-43-11 0 0,0 0 143 0 0,0-1-1 0 0,1 1 1 0 0,-1-1 0 0 0,1 0 0 0 0,-1 0-1 0 0,1-1 1 0 0,0 1 0 0 0,-1-1 0 0 0,1 0-1 0 0,0 0 1 0 0,0 0 0 0 0,0 0 0 0 0,0-1-1 0 0,0 1 1 0 0,0-1 0 0 0,0 0 0 0 0,0 0-1 0 0,0-1 1 0 0,0 1 0 0 0,0-1-1 0 0,0 0 1 0 0,0 0 0 0 0,0 0 0 0 0,-1-1-1 0 0,1 1 1 0 0,0-1 0 0 0,-1 0 0 0 0,1 0-1 0 0,-1 0 1 0 0,0 0 0 0 0,1-1 0 0 0,-1 1-1 0 0,0-1 1 0 0,-1 0 0 0 0,1 0-1 0 0,1-2-148 0 0,4-2 140 0 0,-1-1 0 0 0,0 0 0 0 0,0-1 0 0 0,-1 1 0 0 0,0-1 0 0 0,-1-1 0 0 0,0 1-1 0 0,0-1 1 0 0,-1 0 0 0 0,0 0 0 0 0,-1 0 0 0 0,0 0 0 0 0,-1-1 0 0 0,0 1 0 0 0,0-1-1 0 0,-1 1 1 0 0,-1-2-140 0 0,0 11-44 0 0,0-1 0 0 0,0 1 0 0 0,-1 0 0 0 0,1-1 0 0 0,0 1 0 0 0,-1-1 0 0 0,0 1 0 0 0,1 0-1 0 0,-1-1 1 0 0,0 1 0 0 0,1 0 0 0 0,-1 0 0 0 0,0 0 0 0 0,0-1 0 0 0,0 1 0 0 0,0 0 0 0 0,0 0 0 0 0,-1 0 0 0 0,1 1-1 0 0,0-1 1 0 0,0 0 0 0 0,-1 0 0 0 0,1 1 0 0 0,0-1 0 0 0,-1 1 0 0 0,1-1 0 0 0,0 1 0 0 0,-1-1 0 0 0,1 1 0 0 0,-1 0-1 0 0,1 0 1 0 0,-1 0 0 0 0,1-1 0 0 0,-1 2 0 0 0,1-1 0 0 0,0 0 0 0 0,-1 0 0 0 0,1 0 0 0 0,-1 1 0 0 0,0-1 44 0 0,-60 16-7867 0 0,46-8 2546 0 0,2 0 40 0 0</inkml:trace>
  <inkml:trace contextRef="#ctx0" brushRef="#br0" timeOffset="2284.467">1362 413 1928 0 0,'0'0'741'0'0,"0"0"-173"0"0,0 0 149 0 0,0 0 318 0 0,0 0 263 0 0,0 0 19 0 0,0 0-126 0 0,0 0-227 0 0,0 0-275 0 0,0 0-213 0 0,0 0-148 0 0,0 0-136 0 0,-26 22-127 0 0,-81 66-77 0 0,79-49-32 0 0,29-33 28 0 0,1-2 119 0 0,0 0-1 0 0,0 1 0 0 0,1-1 1 0 0,-1-1-1 0 0,1 1 1 0 0,0 0-1 0 0,0-1 1 0 0,0 1-1 0 0,1-1 0 0 0,-1 0 1 0 0,1 0-1 0 0,0 0 1 0 0,0-1-1 0 0,0 1 1 0 0,0-1-1 0 0,0 0 1 0 0,0 0-1 0 0,0 0 0 0 0,1-1 1 0 0,-1 1-1 0 0,1-1 1 0 0,-1 0-1 0 0,1-1 1 0 0,0 1-1 0 0,-1-1 1 0 0,1 0-1 0 0,0 0 0 0 0,-1 0 1 0 0,1 0-1 0 0,0-1 1 0 0,-1 0-1 0 0,4-1-102 0 0,3 0 347 0 0,-1 0 0 0 0,0-1 0 0 0,0 0 0 0 0,0 0 0 0 0,0-1 0 0 0,-1-1-1 0 0,1 1 1 0 0,-1-2 0 0 0,0 1 0 0 0,0-1 0 0 0,-1-1 0 0 0,0 1 0 0 0,0-1 0 0 0,-1-1 0 0 0,1 1 0 0 0,3-7-347 0 0,94-144 1469 0 0,-99 148-1502 0 0,0 0-1 0 0,0-1 1 0 0,-1 1-1 0 0,-1-1 0 0 0,1 0 1 0 0,-2 0-1 0 0,0 0 1 0 0,0 0-1 0 0,-1-1 0 0 0,0 1 1 0 0,-1-1-1 0 0,0 1 1 0 0,-1-1-1 0 0,-1 0 0 0 0,1 1 1 0 0,-3-10 33 0 0,0 17-138 0 0,1 0 0 0 0,-1-1 0 0 0,1 2 0 0 0,-1-1 0 0 0,0 0 0 0 0,-1 0 0 0 0,1 1-1 0 0,-1 0 1 0 0,1 0 0 0 0,-1 0 0 0 0,0 0 0 0 0,0 0 0 0 0,0 1 0 0 0,0 0 0 0 0,-1 0 0 0 0,1 0 0 0 0,-1 0 0 0 0,1 1 0 0 0,-1 0 0 0 0,0 0 0 0 0,1 0 0 0 0,-1 0 0 0 0,0 1 0 0 0,0-1 0 0 0,0 1 0 0 0,0 1 0 0 0,1-1 0 0 0,-1 1 0 0 0,0 0-1 0 0,0 0 1 0 0,1 0 0 0 0,-1 0 0 0 0,1 1 0 0 0,-1 0 0 0 0,1 0 0 0 0,0 0 0 0 0,-1 0 0 0 0,1 1 0 0 0,-3 3 138 0 0,-3-1-112 0 0,0 1 0 0 0,0 1 0 0 0,1 0 0 0 0,0 1 1 0 0,0-1-1 0 0,1 2 0 0 0,0-1 0 0 0,1 1 0 0 0,0 0 0 0 0,0 1 0 0 0,1-1 0 0 0,0 1 0 0 0,0 1 1 0 0,1-1-1 0 0,1 1 0 0 0,0 0 0 0 0,0 0 0 0 0,1 0 0 0 0,0 1 0 0 0,0 5 112 0 0,3-10 27 0 0,0 0 0 0 0,0 0 0 0 0,0 0 0 0 0,1 0 0 0 0,0 0 0 0 0,0 0 0 0 0,0 0 0 0 0,1-1 0 0 0,0 1 0 0 0,1-1 0 0 0,-1 1 0 0 0,1-1 0 0 0,1 0 0 0 0,-1 0 0 0 0,1 0 0 0 0,0 0 0 0 0,0-1 0 0 0,1 1 0 0 0,-1-1-1 0 0,1 0 1 0 0,0-1 0 0 0,1 1 0 0 0,2 1-27 0 0,6 4 80 0 0,1-1 0 0 0,1 0 0 0 0,0-1 0 0 0,0 0 0 0 0,1-2 0 0 0,0 0 0 0 0,0 0-1 0 0,0-2 1 0 0,1 0 0 0 0,-1-1 0 0 0,3-1-80 0 0,72 4-6572 0 0,-76-6-1931 0 0</inkml:trace>
</inkml:ink>
</file>

<file path=ppt/ink/ink3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31.4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8514 0 0,'0'0'1229'0'0,"0"0"-391"0"0,0 0-329 0 0,0 0-34 0 0,0 0 129 0 0,0 0 135 0 0,0 0 87 0 0,0 0-34 0 0,0 0-157 0 0,0 0-202 0 0,-6 24-184 0 0,-45 158 30 0 0,42-154-948 0 0,-17 59 1484 0 0,19-58-4082 0 0,2 0-4035 0 0,4-25 1603 0 0</inkml:trace>
</inkml:ink>
</file>

<file path=ppt/ink/ink3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31.7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184 174 3689 0 0,'0'0'699'0'0,"0"0"235"0"0,0 0 360 0 0,0 0 296 0 0,-4 32 89 0 0,-14 102-88 0 0,-19 241 2104 0 0,17-232-6307 0 0,12-121-952 0 0,1-11-3452 0 0,4-10 5037 0 0</inkml:trace>
  <inkml:trace contextRef="#ctx0" brushRef="#br0" timeOffset="479.919">0 26 1936 0 0,'0'0'4000'0'0,"0"0"-2657"0"0,0 0-762 0 0,0 0-2 0 0,0 0 65 0 0,0 0 44 0 0,0 0-27 0 0,0 0-53 0 0,35-5-23 0 0,110-15-13 0 0,-56 29 278 0 0,-73-3-646 0 0,5 0 27 0 0,0 1 0 0 0,-1 1 0 0 0,1 1 0 0 0,-2 0 0 0 0,1 2-1 0 0,-2 0 1 0 0,1 1 0 0 0,-1 1 0 0 0,-1 0 0 0 0,-1 2 0 0 0,0 0 0 0 0,5 6-231 0 0,-18-17 37 0 0,-1-1 1 0 0,1 1-1 0 0,-1 0 0 0 0,1 0 0 0 0,-1 0 1 0 0,0 0-1 0 0,-1 0 0 0 0,1 1 0 0 0,-1-1 1 0 0,0 0-1 0 0,0 1 0 0 0,0-1 0 0 0,0 1 1 0 0,-1-1-1 0 0,0 1 0 0 0,0-1 1 0 0,0 1-1 0 0,0-1 0 0 0,-1 1 0 0 0,0-1 1 0 0,0 1-1 0 0,0-1 0 0 0,0 1 0 0 0,-1-1 1 0 0,0 0-1 0 0,0 0 0 0 0,0 0 0 0 0,0 0 1 0 0,0 0-1 0 0,-1 0 0 0 0,0-1 0 0 0,0 1 1 0 0,-2 1-38 0 0,-14 12 64 0 0,0 0-1 0 0,0-2 1 0 0,-2-1 0 0 0,0 0 0 0 0,-1-1 0 0 0,-17 7-64 0 0,-12 7 63 0 0,25-13-14 0 0,17-10-4 0 0,-1 1 1 0 0,1 0-1 0 0,0 0 1 0 0,0 1-1 0 0,1 0 0 0 0,0 1 1 0 0,0 0-1 0 0,0 0 1 0 0,1 1-1 0 0,-2 2-45 0 0,8-8 9 0 0,0 0-1 0 0,0 0 1 0 0,0 0 0 0 0,1-1-1 0 0,-1 1 1 0 0,1 0-1 0 0,0 0 1 0 0,-1 0 0 0 0,1 0-1 0 0,0 0 1 0 0,0 0-1 0 0,0 0 1 0 0,1 0 0 0 0,-1 0-1 0 0,0 0 1 0 0,1 0-1 0 0,-1 0 1 0 0,1 0 0 0 0,0 0-1 0 0,-1-1 1 0 0,1 1-1 0 0,0 0 1 0 0,0 0 0 0 0,0-1-1 0 0,0 1 1 0 0,1 0-1 0 0,-1-1 1 0 0,0 0 0 0 0,1 1-1 0 0,-1-1 1 0 0,1 0-1 0 0,-1 1 1 0 0,2-1-9 0 0,55 35 672 0 0,64 7 710 0 0,39 21 18 0 0,-129-38-905 0 0,-41-27-2115 0 0,0 1-2181 0 0,6-6-3935 0 0,3 6-1541 0 0</inkml:trace>
</inkml:ink>
</file>

<file path=ppt/ink/ink3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07.3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1 0 0 0,'0'0'830'0'0,"0"0"-60"0"0,0 0 71 0 0,0 0 129 0 0,0 0 101 0 0,0 0 8 0 0,0 0-89 0 0,0 0-155 0 0,0 0-181 0 0,0 0-144 0 0,11 29 3075 0 0,-10-26-3325 0 0,1 1 0 0 0,-1-1 1 0 0,0 0-1 0 0,-1 1 0 0 0,1-1 1 0 0,0 0-1 0 0,-1 1 1 0 0,0-1-1 0 0,0 1 0 0 0,0-1 1 0 0,0 1-1 0 0,-1-1 0 0 0,1 0 1 0 0,-1 1-1 0 0,0-1 1 0 0,0 0-1 0 0,0 1 0 0 0,0-1 1 0 0,-1 1-261 0 0,-62 83 1717 0 0,-122 64-718 0 0,171-143-1588 0 0,19-15-2971 0 0,20-19-5630 0 0,-14 18 2731 0 0</inkml:trace>
</inkml:ink>
</file>

<file path=ppt/ink/ink3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16.3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241 646 0 0 0,'0'0'624'0'0,"0"0"600"0"0,0 0 106 0 0,0 0-91 0 0,0 0-124 0 0,0 0-83 0 0,1-7-34 0 0,0-30 1035 0 0,-1 36-1022 0 0,0 1-35 0 0,0 0-77 0 0,-3 0 1853 0 0,-15 2-2422 0 0,-55 63-343 0 0,46-36-30 0 0,12-15 5 0 0,1 0 1 0 0,1 1-1 0 0,0 1 0 0 0,1 0 0 0 0,0 1 0 0 0,1 1 1 0 0,2-1-1 0 0,-1 2 0 0 0,0 4 38 0 0,9-20 15 0 0,1-1 0 0 0,-1 1 0 0 0,1-1-1 0 0,0 1 1 0 0,0-1 0 0 0,0 1 0 0 0,0-1 0 0 0,0 1-1 0 0,0-1 1 0 0,1 1 0 0 0,-1-1 0 0 0,1 1 0 0 0,0-1-1 0 0,-1 1 1 0 0,1-1 0 0 0,0 0 0 0 0,1 0 0 0 0,-1 1-1 0 0,0-1 1 0 0,1 0 0 0 0,-1 0 0 0 0,1 0-1 0 0,0 0 1 0 0,-1-1 0 0 0,1 1 0 0 0,0 0 0 0 0,0-1-1 0 0,0 1 1 0 0,0-1 0 0 0,0 0 0 0 0,1 0 0 0 0,-1 0-1 0 0,0 0 1 0 0,1 0 0 0 0,-1 0 0 0 0,0 0 0 0 0,1-1-1 0 0,-1 1 1 0 0,1-1 0 0 0,-1 0 0 0 0,1 0 0 0 0,-1 0-1 0 0,1 0 1 0 0,-1 0 0 0 0,1 0 0 0 0,-1-1 0 0 0,1 1-1 0 0,-1-1 1 0 0,1 0 0 0 0,-1 0 0 0 0,0 1 0 0 0,1-2-1 0 0,-1 1 1 0 0,2-1-15 0 0,21-7 358 0 0,0-1 0 0 0,0-2 0 0 0,-2 0 0 0 0,1-1 0 0 0,-1-1 1 0 0,-1-2-1 0 0,-1 0 0 0 0,17-17-358 0 0,-9 9 164 0 0,-2 0-1 0 0,0-2 1 0 0,-2-1 0 0 0,-1-1 0 0 0,-1-1 0 0 0,-2-1 0 0 0,-1-1 0 0 0,2-7-164 0 0,-9 16 30 0 0,-1 0 1 0 0,-1-1 0 0 0,-1-1 0 0 0,-2 0 0 0 0,0 0 0 0 0,-1-1-1 0 0,-1 0 1 0 0,-2 0 0 0 0,1-20-31 0 0,-20-112-770 0 0,13 150 698 0 0,0 0 1 0 0,-1 0-1 0 0,0 1 1 0 0,0-1-1 0 0,0 1 0 0 0,-1-1 1 0 0,0 1-1 0 0,0 0 1 0 0,-1 1-1 0 0,1-1 0 0 0,-1 1 1 0 0,0 0-1 0 0,-1 0 1 0 0,1 0-1 0 0,-1 1 1 0 0,0-1-1 0 0,0 2 0 0 0,-1-1 1 0 0,1 1-1 0 0,-6-2 72 0 0,5 2-17 0 0,-1 2-1 0 0,0-1 1 0 0,1 1-1 0 0,-1 0 1 0 0,0 1-1 0 0,0-1 1 0 0,0 2-1 0 0,0-1 1 0 0,1 1-1 0 0,-1 0 1 0 0,0 1-1 0 0,0 0 1 0 0,1 0-1 0 0,-1 0 1 0 0,1 1-1 0 0,0 1 1 0 0,0-1-1 0 0,0 1 1 0 0,0 0 0 0 0,1 0-1 0 0,-1 1 1 0 0,1 0-1 0 0,0 0 1 0 0,1 1-1 0 0,-1-1 1 0 0,1 1-1 0 0,0 0 1 0 0,1 1-1 0 0,-1-1 1 0 0,1 1-1 0 0,0 0 1 0 0,1 0-1 0 0,0 0 1 0 0,0 1-1 0 0,0-1 1 0 0,0 5 17 0 0,-3 3 72 0 0,0 1 1 0 0,1 0 0 0 0,1 0-1 0 0,1 0 1 0 0,0 1 0 0 0,1 0-1 0 0,0-1 1 0 0,2 1 0 0 0,0 0-1 0 0,1-1 1 0 0,0 1 0 0 0,1 0-1 0 0,2-1 1 0 0,-1 1 0 0 0,2-1-1 0 0,0 0 1 0 0,1-1-1 0 0,0 1 1 0 0,1-1 0 0 0,1 0-1 0 0,4 5-72 0 0,8 5 318 0 0,2 0 0 0 0,0-2 0 0 0,2 0 0 0 0,0-2 0 0 0,1 0 0 0 0,2-2 0 0 0,0-1 0 0 0,24 12-318 0 0,-9-3 500 0 0,90 35 479 0 0,-128-61-1108 0 0,-1-5-11103 0 0,-3 0 225 0 0</inkml:trace>
  <inkml:trace contextRef="#ctx0" brushRef="#br0" timeOffset="1524.076">1055 763 0 0 0,'0'0'393'0'0,"0"0"484"0"0,0 0 250 0 0,0 0 119 0 0,0 0 60 0 0,0 0-11 0 0,0 0-29 0 0,0 0-23 0 0,12-3 1 0 0,35-7 48 0 0,-46 10-1214 0 0,0 0 0 0 0,0 0-1 0 0,0 0 1 0 0,0 0 0 0 0,0 1 0 0 0,0-1-1 0 0,-1 0 1 0 0,1 1 0 0 0,0-1-1 0 0,0 1 1 0 0,0-1 0 0 0,0 1 0 0 0,-1-1-1 0 0,1 1 1 0 0,0-1 0 0 0,-1 1 0 0 0,1 0-1 0 0,0-1 1 0 0,-1 1 0 0 0,1 0 0 0 0,-1 0-1 0 0,1-1 1 0 0,-1 1 0 0 0,1 0 0 0 0,-1 0-1 0 0,1 0 1 0 0,-1 0 0 0 0,0-1-1 0 0,0 1 1 0 0,1 0 0 0 0,-1 0 0 0 0,0 0-1 0 0,0 0 1 0 0,0 0 0 0 0,0 0 0 0 0,0 0-1 0 0,0 0 1 0 0,0 0 0 0 0,-1 0 0 0 0,1 0-1 0 0,0-1 1 0 0,0 1 0 0 0,-1 0 0 0 0,1 0-1 0 0,0 0-77 0 0,-1 3 327 0 0,1 9-38 0 0,-1 0 1 0 0,-1 0-1 0 0,0 0 0 0 0,-1 0 1 0 0,0-1-1 0 0,-1 1 0 0 0,-1-1 1 0 0,0 0-1 0 0,0 0 0 0 0,-1-1 1 0 0,-1 1-1 0 0,0-1 0 0 0,0-1 1 0 0,-1 1-1 0 0,0-1 0 0 0,-4 2-289 0 0,-43 38-2463 0 0,-7-9-4400 0 0,45-33-3554 0 0</inkml:trace>
</inkml:ink>
</file>

<file path=ppt/ink/ink3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34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1 880 0 0 0,'0'0'513'0'0,"0"0"260"0"0,0 0 201 0 0,0 0 165 0 0,0 0 128 0 0,0 0 68 0 0,0 0 42 0 0,5 2-6 0 0,-3-2-1225 0 0,0 1 0 0 0,0 0 1 0 0,0-1-1 0 0,0 1 1 0 0,-1-1-1 0 0,1 0 1 0 0,0 1-1 0 0,0-1 1 0 0,0 0-1 0 0,0 0 0 0 0,0 0 1 0 0,0-1-1 0 0,0 1 1 0 0,0 0-1 0 0,0-1 1 0 0,0 1-1 0 0,0-1 0 0 0,0 0 1 0 0,0 0-1 0 0,0 0 1 0 0,-1 0-1 0 0,1 0 1 0 0,0 0-1 0 0,-1 0 1 0 0,1 0-1 0 0,1-2-146 0 0,233-218 6026 0 0,-184 166-5651 0 0,-3-1 1 0 0,-3-3-1 0 0,-2-2 1 0 0,-3-1-1 0 0,16-35-375 0 0,-50 83 21 0 0,0 0-1 0 0,0 0 1 0 0,-2 0 0 0 0,1-1 0 0 0,-2 0-1 0 0,0 0 1 0 0,-1-1 0 0 0,-1 1 0 0 0,0-1-1 0 0,-1 1 1 0 0,0-1 0 0 0,-1 0-1 0 0,-2-2-20 0 0,2 15-15 0 0,0 1-1 0 0,-1 0 1 0 0,1 0-1 0 0,-1-1 0 0 0,0 1 1 0 0,0 0-1 0 0,0 0 0 0 0,0 0 1 0 0,0 0-1 0 0,0 0 0 0 0,0 0 1 0 0,-1 0-1 0 0,1 1 1 0 0,-1-1-1 0 0,1 0 0 0 0,-1 1 1 0 0,0-1-1 0 0,1 1 0 0 0,-1 0 1 0 0,0-1-1 0 0,0 1 0 0 0,0 0 1 0 0,0 0-1 0 0,0 0 1 0 0,0 1-1 0 0,0-1 0 0 0,-1 0 1 0 0,1 1-1 0 0,0-1 0 0 0,0 1 1 0 0,-1 0-1 0 0,1 0 0 0 0,0 0 1 0 0,0 0-1 0 0,-1 0 1 0 0,1 0-1 0 0,0 1 0 0 0,0-1 1 0 0,-1 1-1 0 0,1-1 0 0 0,0 1 16 0 0,-84 48-847 0 0,65-23 815 0 0,1 0 0 0 0,2 1-1 0 0,0 1 1 0 0,2 1 0 0 0,2 1-1 0 0,0 0 1 0 0,2 0 0 0 0,1 2 0 0 0,2-1-1 0 0,-2 12 33 0 0,6-24 4 0 0,0 0-1 0 0,1 0 0 0 0,1 0 0 0 0,1 0 0 0 0,0 1 1 0 0,2-1-1 0 0,0 1 0 0 0,1-1 0 0 0,1 1 1 0 0,1-1-1 0 0,0 0 0 0 0,4 8-3 0 0,-3-17 57 0 0,1-1 0 0 0,0 1 0 0 0,0-1 0 0 0,1 0 0 0 0,0-1 0 0 0,1 1 0 0 0,0-1 0 0 0,0 0 0 0 0,0-1 0 0 0,1 0 0 0 0,1 0 0 0 0,-1-1 0 0 0,1 0 0 0 0,0 0 0 0 0,0-1 0 0 0,1 0 0 0 0,-1-1 0 0 0,11 4-57 0 0,83 16-1294 0 0,3-19-7217 0 0,-99-5-1666 0 0</inkml:trace>
  <inkml:trace contextRef="#ctx0" brushRef="#br0" timeOffset="32600.538">888 718 2088 0 0,'0'0'1730'0'0,"0"0"-262"0"0,0 0-93 0 0,0 0 36 0 0,0 0-17 0 0,0 0-128 0 0,0 0-182 0 0,0 0-188 0 0,0 0-125 0 0,0 0-102 0 0,0 0-95 0 0,0 6-46 0 0,-10 72 2491 0 0,-61 25-442 0 0,60-89-2732 0 0,0-1-1 0 0,0 0 1 0 0,-2-1 0 0 0,1-1 0 0 0,-1 1-1 0 0,-1-2 1 0 0,0 0 0 0 0,-1-1 0 0 0,0 0-1 0 0,-2 0 156 0 0,12-8-444 0 0,-2 1-1925 0 0,5-1-8176 0 0,2-1 4606 0 0</inkml:trace>
</inkml:ink>
</file>

<file path=ppt/ink/ink3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0:12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206 162 5217 0 0,'0'0'658'0'0,"0"0"-384"0"0,0 0-215 0 0,0 0 37 0 0,0 0 96 0 0,0 0 115 0 0,0 0 57 0 0,0 0 0 0 0,0 0-15 0 0,0 0-83 0 0,0 0-97 0 0,-10 33-82 0 0,-31 102-50 0 0,38-123-36 0 0,-88 234 392 0 0,30-138 109 0 0,119-193 4157 0 0,97-161-3130 0 0,-15 22-674 0 0,-103 169-505 0 0,-33 87-1127 0 0,-8 42 1378 0 0,8 72 69 0 0,-4-143-651 0 0,0 0 0 0 0,1 0 0 0 0,-1 0-1 0 0,1-1 1 0 0,-1 1 0 0 0,1 0 0 0 0,0 0-1 0 0,0-1 1 0 0,0 1 0 0 0,1-1 0 0 0,-1 1-1 0 0,1-1 1 0 0,-1 1 0 0 0,1-1 0 0 0,0 0-1 0 0,0 0 1 0 0,0 0 0 0 0,0 0 0 0 0,0 0-1 0 0,0 0 1 0 0,1-1 0 0 0,-1 1 0 0 0,0-1 0 0 0,1 1-1 0 0,-1-1 1 0 0,1 0 0 0 0,0 0 0 0 0,-1 0-1 0 0,1 0 1 0 0,0-1 0 0 0,0 1 0 0 0,0-1-1 0 0,-1 0 1 0 0,1 0 0 0 0,0 0 0 0 0,0 0-1 0 0,0 0 1 0 0,0 0 0 0 0,-1-1 0 0 0,1 1-1 0 0,0-1 1 0 0,0 0 0 0 0,-1 0 0 0 0,1 0-1 0 0,0 0 1 0 0,1-1-19 0 0,264-292 1343 0 0,-242 275-1506 0 0,-24 45 61 0 0,-18 224 1630 0 0,14-239-1549 0 0,1 0 0 0 0,1 0 0 0 0,0 1 0 0 0,0-1 0 0 0,1 0 0 0 0,1 0-1 0 0,0 0 1 0 0,0-1 0 0 0,1 1 0 0 0,0 0 0 0 0,2 1 21 0 0,6 1-2331 0 0,-1-8-7953 0 0,-8-5 2440 0 0</inkml:trace>
  <inkml:trace contextRef="#ctx0" brushRef="#br0" timeOffset="609.237">1103 324 4865 0 0,'0'0'2525'0'0,"0"0"-984"0"0,0 0-374 0 0,0 0 23 0 0,0 0-33 0 0,0 0-198 0 0,0 0-260 0 0,0 0-212 0 0,0 0-131 0 0,0 0-67 0 0,0 0-49 0 0,0 0-45 0 0,0 0-35 0 0,-20 30-31 0 0,-62 94-23 0 0,35-31 90 0 0,8 6-288 0 0,39-99-2 0 0,0 0-6 0 0,0 0-12 0 0,0 0 18 0 0,0 0 42 0 0,22-26 689 0 0,61-110-81 0 0,-40 73-508 0 0,2 2 0 0 0,3 2 0 0 0,12-8-48 0 0,-60 66-6 0 0,0 1 0 0 0,1 0-1 0 0,-1-1 1 0 0,0 1 0 0 0,0-1-1 0 0,0 1 1 0 0,1-1-1 0 0,-1 1 1 0 0,0-1 0 0 0,1 1-1 0 0,-1 0 1 0 0,0-1 0 0 0,1 1-1 0 0,-1 0 1 0 0,1-1 0 0 0,-1 1-1 0 0,0 0 1 0 0,1 0 0 0 0,-1-1-1 0 0,1 1 1 0 0,-1 0-1 0 0,1 0 1 0 0,-1 0 0 0 0,1 0-1 0 0,-1-1 1 0 0,1 1 0 0 0,-1 0-1 0 0,1 0 1 0 0,-1 0 0 0 0,1 0-1 0 0,-1 0 1 0 0,1 0 0 0 0,-1 0-1 0 0,1 0 1 0 0,-1 1-1 0 0,0-1 1 0 0,1 0 0 0 0,-1 0-1 0 0,1 0 1 0 0,-1 0 0 0 0,1 1-1 0 0,-1-1 1 0 0,1 0 0 0 0,-1 0-1 0 0,0 1 1 0 0,1-1 0 0 0,-1 0-1 0 0,1 1 1 0 0,-1-1-1 0 0,0 1 1 0 0,1-1 0 0 0,-1 0-1 0 0,0 1 1 0 0,0-1 0 0 0,1 1-1 0 0,-1-1 1 0 0,0 1 0 0 0,0-1-1 0 0,0 0 1 0 0,1 1 6 0 0,2 39 332 0 0,-2-21-131 0 0,23 120 287 0 0,16 19-277 0 0,-31-135-582 0 0,-9-23-1185 0 0,-9-10-7457 0 0,7 9 2048 0 0</inkml:trace>
  <inkml:trace contextRef="#ctx0" brushRef="#br0" timeOffset="885.814">939 512 7898 0 0,'0'0'1488'0'0,"0"0"-460"0"0,0 0-106 0 0,0 0 221 0 0,0 0 125 0 0,0 0-41 0 0,0 0-159 0 0,0 0-178 0 0,0 0-120 0 0,0 0-124 0 0,0 0-142 0 0,0 0-139 0 0,0 0-114 0 0,32-1-92 0 0,101-5-56 0 0,-29-5-106 0 0,-27-3-2122 0 0,-51 8-1391 0 0,-2 0-3374 0 0,-12 2-306 0 0</inkml:trace>
</inkml:ink>
</file>

<file path=ppt/ink/ink3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0:59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384 324 0 0 0,'0'0'660'0'0,"0"0"431"0"0,0 0 85 0 0,0 0-90 0 0,0 0-118 0 0,0 0-116 0 0,6 4 5138 0 0,-69 26-3639 0 0,-66 40-1787 0 0,18 3-381 0 0,110-71-206 0 0,0-1 0 0 0,0 1 0 0 0,0-1 1 0 0,0 1-1 0 0,0-1 0 0 0,1 1 1 0 0,-1 0-1 0 0,0 0 0 0 0,1-1 0 0 0,0 1 1 0 0,-1 0-1 0 0,1 0 0 0 0,0-1 0 0 0,0 1 1 0 0,0 0-1 0 0,0 0 0 0 0,0 0 1 0 0,0 0-1 0 0,1-1 0 0 0,-1 1 0 0 0,1 0 1 0 0,-1 0-1 0 0,1-1 0 0 0,-1 1 1 0 0,1 0-1 0 0,0-1 0 0 0,0 1 0 0 0,0-1 1 0 0,1 2 22 0 0,7 0 86 0 0,0 0-1 0 0,0 0 1 0 0,0-1 0 0 0,0 0 0 0 0,1-1 0 0 0,-1 0 0 0 0,0 0 0 0 0,1-1 0 0 0,-1 0 0 0 0,4-1-86 0 0,0 0 93 0 0,54 5 226 0 0,-76 26 213 0 0,-96 55 181 0 0,42-42-582 0 0,-3 12 21 0 0,63-52-130 0 0,1-2-25 0 0,1 0 1 0 0,-1 0-1 0 0,0 1 0 0 0,0-1 0 0 0,1 0 0 0 0,-1 1 0 0 0,1-1 0 0 0,-1 1 0 0 0,1 0 0 0 0,0-1 0 0 0,0 1 0 0 0,0 0 0 0 0,0 0 0 0 0,0 0 0 0 0,0-1 1 0 0,0 1-1 0 0,0 0 0 0 0,1 1 0 0 0,-1-1 0 0 0,1 0 0 0 0,0 0 0 0 0,-1 0 0 0 0,1 0 0 0 0,0 0 0 0 0,0 0 0 0 0,0 0 0 0 0,1 0 0 0 0,-1 0 0 0 0,0 1 1 0 0,1-1-1 0 0,-1 0 0 0 0,1 0 0 0 0,0 0 0 0 0,0 0 0 0 0,0-1 0 0 0,0 1 0 0 0,0 0 0 0 0,0 0 0 0 0,0 0 0 0 0,1 0 3 0 0,75 49-621 0 0,-48-50-3459 0 0,-2-17-5347 0 0,-23 9 6589 0 0</inkml:trace>
  <inkml:trace contextRef="#ctx0" brushRef="#br0" timeOffset="311.25">226 0 7146 0 0,'0'0'3115'0'0,"0"0"-2334"0"0,0 0-739 0 0,0 0-25 0 0,0 0 227 0 0,0 0 332 0 0,0 0 235 0 0,0 0 111 0 0,-9 33 4 0 0,-27 104-121 0 0,24-25 252 0 0,45 439-362 0 0,-32-516-822 0 0,-2-1 0 0 0,-2 1 0 0 0,-1 0 0 0 0,-1 0 0 0 0,-2-1 1 0 0,-3 4 126 0 0,-36 112-2534 0 0,46-126 214 0 0,16-14-4868 0 0,-10-10 2854 0 0</inkml:trace>
  <inkml:trace contextRef="#ctx0" brushRef="#br0" timeOffset="1786.826">388 984 1960 0 0,'0'0'1513'0'0,"0"0"-402"0"0,0 0-126 0 0,0 0 181 0 0,0 0 210 0 0,0 0 110 0 0,0 0-63 0 0,0 0-167 0 0,0 0-181 0 0,0 0-150 0 0,0 0-64 0 0,0 0-63 0 0,17-32-71 0 0,54-98-89 0 0,46-48 1171 0 0,21 14-1188 0 0,-107 134-559 0 0,-31 30-142 0 0,0 0-68 0 0,0 0-76 0 0,-43 260-268 0 0,45-259 497 0 0,-1-1 0 0 0,0 1 1 0 0,0 0-1 0 0,0-1 0 0 0,1 1 0 0 0,-1 0 0 0 0,0-1 1 0 0,1 0-1 0 0,-1 1 0 0 0,0-1 0 0 0,1 0 0 0 0,-1 0 1 0 0,0 1-1 0 0,1-1 0 0 0,-1 0 0 0 0,1-1 0 0 0,-1 1 1 0 0,0 0-1 0 0,1 0 0 0 0,-1 0 0 0 0,0-1 0 0 0,1 1 0 0 0,-1-1 1 0 0,0 1-1 0 0,1-1 0 0 0,-1 0 0 0 0,0 1 0 0 0,0-1 1 0 0,0 0-1 0 0,0 0 0 0 0,0 0 0 0 0,1 0 0 0 0,-2 0 1 0 0,1 0-1 0 0,0 0 0 0 0,0 0 0 0 0,0 0 0 0 0,0-1-5 0 0,140-161 230 0 0,43-52-184 0 0,-184 215-47 0 0,-1 1-1 0 0,1-1 0 0 0,0 1 0 0 0,0-1 0 0 0,0 1 1 0 0,0-1-1 0 0,0 1 0 0 0,0-1 0 0 0,0 0 0 0 0,0 1 1 0 0,0-1-1 0 0,0 1 0 0 0,1-1 0 0 0,-1 1 0 0 0,0-1 0 0 0,0 0 1 0 0,0 1-1 0 0,0-1 0 0 0,1 1 0 0 0,-1-1 0 0 0,0 0 1 0 0,0 1-1 0 0,1-1 0 0 0,-1 0 0 0 0,0 1 0 0 0,1-1 1 0 0,-1 0-1 0 0,0 0 0 0 0,1 1 0 0 0,-1-1 0 0 0,0 0 1 0 0,1 0-1 0 0,-1 1 0 0 0,1-1 0 0 0,-1 0 0 0 0,0 0 0 0 0,1 0 1 0 0,-1 0-1 0 0,1 0 0 0 0,-1 0 0 0 0,1 0 0 0 0,-1 0 1 0 0,0 0-1 0 0,1 0 0 0 0,-1 0 0 0 0,1 0 0 0 0,-1 0 1 0 0,1 0-1 0 0,-1 0 0 0 0,0 0 0 0 0,1 0 0 0 0,-1 0 1 0 0,1-1-1 0 0,-1 1 0 0 0,0 0 0 0 0,1 0 0 0 0,-1 0 0 0 0,1-1 1 0 0,-1 1-1 0 0,0 0 0 0 0,1-1 0 0 0,-1 1 0 0 0,0 0 1 0 0,0-1-1 0 0,1 1 0 0 0,-1-1 2 0 0,-6 43 221 0 0,5-40-203 0 0,-48 150 662 0 0,37-120-634 0 0,0 0 1 0 0,2 1-1 0 0,1 0 0 0 0,2 1 1 0 0,1 0-1 0 0,1 5-46 0 0,5-26-194 0 0,-2 40 462 0 0,1-17-3196 0 0,11-35-9756 0 0,-5-1 7823 0 0</inkml:trace>
  <inkml:trace contextRef="#ctx0" brushRef="#br0" timeOffset="2305.089">1132 803 2881 0 0,'0'0'2584'0'0,"0"0"-949"0"0,0 0-293 0 0,0 0 91 0 0,0 0 66 0 0,0 0-141 0 0,0 0-255 0 0,0 0-235 0 0,-25 33-169 0 0,-77 103-110 0 0,52-55 629 0 0,24-7-254 0 0,26-74-914 0 0,0 0 15 0 0,0 0 30 0 0,0 0 62 0 0,0 0 80 0 0,11-26 586 0 0,7 1-687 0 0,11-17-62 0 0,2 0 0 0 0,1 3 0 0 0,2 0 0 0 0,30-24-74 0 0,-27 29 13 0 0,-27 24-9 0 0,0 0 1 0 0,0 0-1 0 0,1 1 0 0 0,0 1 1 0 0,1 0-1 0 0,-1 0 0 0 0,2 1 1 0 0,-1 1-1 0 0,1 0 0 0 0,8-3-4 0 0,-19 9-7 0 0,-1 1-1 0 0,0-1 1 0 0,0 0 0 0 0,0 0-1 0 0,0 0 1 0 0,1 1-1 0 0,-1-1 1 0 0,0 0 0 0 0,0 1-1 0 0,0-1 1 0 0,0 1-1 0 0,0 0 1 0 0,0-1-1 0 0,0 1 1 0 0,0 0 0 0 0,0-1-1 0 0,0 1 1 0 0,0 0-1 0 0,-1 0 1 0 0,1 0 0 0 0,0 0-1 0 0,0 0 1 0 0,-1 0-1 0 0,1 0 1 0 0,-1 0-1 0 0,1 0 1 0 0,-1 0 0 0 0,1 0-1 0 0,-1 1 1 0 0,0-1-1 0 0,1 0 1 0 0,-1 0 0 0 0,0 0-1 0 0,0 1 1 0 0,0-1-1 0 0,0 0 1 0 0,0 0-1 0 0,0 0 1 0 0,0 0 0 0 0,-1 1-1 0 0,1-1 1 0 0,0 0-1 0 0,-1 1 8 0 0,-8 60 155 0 0,1-29-144 0 0,1 1 1 0 0,1-1-1 0 0,2 1 0 0 0,1 1 0 0 0,2 5-11 0 0,30 30-37 0 0,-17-64-1885 0 0,-9-16-8701 0 0,-3 7 3225 0 0</inkml:trace>
  <inkml:trace contextRef="#ctx0" brushRef="#br0" timeOffset="2562.824">1060 1002 6065 0 0,'0'0'3842'0'0,"0"0"-2185"0"0,0 0-944 0 0,0 0 23 0 0,0 0 290 0 0,0 0 205 0 0,0 0 16 0 0,0 0-154 0 0,0 0-183 0 0,0 0-138 0 0,0 0-138 0 0,0 0-136 0 0,0 0-124 0 0,35 2-124 0 0,111 5-80 0 0,-56-12-30 0 0,4-4-1579 0 0,-63 4-2509 0 0,0 1-4567 0 0,-20 3 1059 0 0</inkml:trace>
  <inkml:trace contextRef="#ctx0" brushRef="#br0" timeOffset="2815.799">1579 567 5009 0 0,'0'0'4230'0'0,"0"0"-2417"0"0,0 0-868 0 0,0 0-34 0 0,0 0 108 0 0,0 0 24 0 0,0 0-96 0 0,0 0-163 0 0,0 0-139 0 0,0 0-107 0 0,0 0-101 0 0,0 0-101 0 0,30-1-72 0 0,95-7-64 0 0,97 3-941 0 0,-193 11-2339 0 0,-13 2-7046 0 0,-14-8 4952 0 0</inkml:trace>
  <inkml:trace contextRef="#ctx0" brushRef="#br0" timeOffset="2978.859">1680 825 4849 0 0,'0'0'3174'0'0,"0"0"-1348"0"0,0 0-287 0 0,0 0 96 0 0,0 0-63 0 0,0 0-220 0 0,0 0-273 0 0,0 0-231 0 0,33-5-147 0 0,100-16-193 0 0,55-23-1543 0 0,-176 41-713 0 0,-2 0-3678 0 0,-1 2-5104 0 0</inkml:trace>
  <inkml:trace contextRef="#ctx0" brushRef="#br0" timeOffset="3594.083">2063 998 6457 0 0,'0'0'3492'0'0,"0"0"-1817"0"0,0 0-551 0 0,0 0 128 0 0,0 0 145 0 0,0 0-40 0 0,0 0-209 0 0,0 0-218 0 0,0 0-174 0 0,0 0-149 0 0,0 0-142 0 0,13-32-105 0 0,38-100-91 0 0,7-1 389 0 0,36-18-531 0 0,20 66-692 0 0,-108 129-322 0 0,-30 28 807 0 0,-4 32-64 0 0,27-102 143 0 0,1-1 0 0 0,-1 0 0 0 0,0 0 0 0 0,1 1 1 0 0,0-1-1 0 0,-1 0 0 0 0,1 1 0 0 0,0-1 0 0 0,0 0 0 0 0,0 1 0 0 0,-1-1 1 0 0,2 1-1 0 0,-1-1 0 0 0,0 0 0 0 0,0 1 0 0 0,0-1 0 0 0,1 1 1 0 0,-1-1-1 0 0,0 0 0 0 0,1 0 0 0 0,-1 1 0 0 0,1-1 0 0 0,0 0 1 0 0,-1 0-1 0 0,1 1 0 0 0,0-1 0 0 0,0 0 0 0 0,0 0 0 0 0,0 0 1 0 0,0 0-1 0 0,0 0 0 0 0,0 0 0 0 0,0-1 0 0 0,0 1 0 0 0,0 0 1 0 0,1 0-1 0 0,-1-1 0 0 0,0 1 0 0 0,0-1 0 0 0,1 1 0 0 0,-1-1 1 0 0,0 1-1 0 0,1-1 0 0 0,-1 0 0 0 0,1 0 0 0 0,-1 0 0 0 0,0 0 1 0 0,1 0-1 0 0,-1 0 0 0 0,0 0 0 0 0,1 0 0 0 0,-1 0 0 0 0,1-1 1 0 0,-1 1-1 0 0,0-1 0 0 0,1 1 0 0 0,-1-1 0 0 0,0 1 0 0 0,1-1 1 0 0,98-83 398 0 0,-36 14-323 0 0,-53 56-72 0 0,0-1-1 0 0,1 2 1 0 0,1 0 0 0 0,1 0 0 0 0,-1 1-1 0 0,2 1 1 0 0,0 0 0 0 0,0 1 0 0 0,1 1-1 0 0,0 0 1 0 0,3 0-3 0 0,-15 43-109 0 0,-35 59 284 0 0,21-66-192 0 0,1-1 0 0 0,1 1 0 0 0,1 1 0 0 0,1-1 0 0 0,2 1 0 0 0,-1 26 17 0 0,5-46-226 0 0,6 55-1037 0 0,18-34-7022 0 0,-18-25 3784 0 0,-4 0-2039 0 0</inkml:trace>
  <inkml:trace contextRef="#ctx0" brushRef="#br0" timeOffset="12117.291">2746 807 2104 0 0,'0'0'2518'0'0,"0"0"-729"0"0,0 0-353 0 0,0 0-22 0 0,0 0-10 0 0,0 0-146 0 0,0 0-262 0 0,0 0-251 0 0,0 0-181 0 0,0 0-165 0 0,0 0-100 0 0,0 2-40 0 0,19 114 3225 0 0,-1-46-2942 0 0,-15-48-781 0 0,6 48 654 0 0,-10-27-5752 0 0,-6-32-2833 0 0,5-6 2290 0 0</inkml:trace>
  <inkml:trace contextRef="#ctx0" brushRef="#br0" timeOffset="12878.927">2713 855 4865 0 0,'0'0'2538'0'0,"0"0"-568"0"0,0 0-247 0 0,0 0-27 0 0,0 0-117 0 0,0 0-271 0 0,0 0-349 0 0,0 0-336 0 0,0 0-195 0 0,0 0-85 0 0,0 0-59 0 0,0 0-11 0 0,0 0 10 0 0,10-7 21 0 0,30-21 26 0 0,45 7 1030 0 0,-74 19-1218 0 0,67 1 252 0 0,-51 56-578 0 0,-27-51 182 0 0,1 0 0 0 0,-1 0 1 0 0,0 1-1 0 0,0-1 0 0 0,0 0 0 0 0,0 0 0 0 0,-1 0 1 0 0,0 0-1 0 0,0 0 0 0 0,0 0 0 0 0,0 0 1 0 0,-1 0-1 0 0,1 0 0 0 0,-1 0 0 0 0,0 0 0 0 0,0-1 1 0 0,0 1-1 0 0,-1-1 0 0 0,1 0 0 0 0,-1 1 1 0 0,0-1-1 0 0,0 0 0 0 0,0-1 0 0 0,0 1 0 0 0,0 0 1 0 0,-1-1-1 0 0,-3 2 2 0 0,-31 34-52 0 0,39-37 33 0 0,0 1 1 0 0,0-1 0 0 0,1 0-1 0 0,-1 0 1 0 0,0 0 0 0 0,0 0-1 0 0,1 0 1 0 0,-1 0-1 0 0,1 0 1 0 0,-1 0 0 0 0,0-1-1 0 0,1 1 1 0 0,0 0 0 0 0,-1-1-1 0 0,1 1 1 0 0,-1-1-1 0 0,1 0 1 0 0,0 1 0 0 0,-1-1-1 0 0,1 0 1 0 0,0 0 0 0 0,-1 0-1 0 0,1 0 1 0 0,0 0-1 0 0,-1-1 1 0 0,1 1 0 0 0,-1 0 18 0 0,29-1 53 0 0,77 13 91 0 0,-103-8-118 0 0,-1 0-1 0 0,0 0 1 0 0,1 0-1 0 0,-1 1 1 0 0,-1-1-1 0 0,1 1 1 0 0,-1 0 0 0 0,0 0-1 0 0,0 0 1 0 0,0 0-1 0 0,-1 0 1 0 0,1 0-1 0 0,-1 0 1 0 0,-1 1 0 0 0,1-1-1 0 0,-1 0 1 0 0,0 1-1 0 0,0-1 1 0 0,0 0-1 0 0,-1 1 1 0 0,0-1-1 0 0,-1 5-25 0 0,1 15 228 0 0,-43 34 919 0 0,38-54-1090 0 0,-1-1 1 0 0,1 0 0 0 0,-1 0 0 0 0,1-1 0 0 0,-1 1 0 0 0,0-2 0 0 0,0 1 0 0 0,0-1 0 0 0,-1 0 0 0 0,1 0-1 0 0,-1-1 1 0 0,-4 1-58 0 0,2-1-26 0 0,-1 1-1 0 0,0-2 0 0 0,0 1 0 0 0,1-1 1 0 0,-1-1-1 0 0,0 0 0 0 0,0 0 0 0 0,1-1 1 0 0,-1-1-1 0 0,-3-1 27 0 0,-25-30-3295 0 0,36 28 1072 0 0,2 1-3249 0 0,0-2-5369 0 0</inkml:trace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7:12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33 895 0 0 0,'0'0'168'0'0,"0"0"355"0"0,0-5 105 0 0,-7-22 1632 0 0,-14 21 4633 0 0,17 4-618 0 0,17-1-5428 0 0,42-10 646 0 0,166-23 755 0 0,-64 29-2573 0 0,-156 7-146 0 0,-1 0-198 0 0,0 0-238 0 0,-11 0-4322 0 0,3 0 1875 0 0,1 0-1821 0 0,1 0-30 0 0</inkml:trace>
  <inkml:trace contextRef="#ctx0" brushRef="#br0" timeOffset="379.217">195 568 1720 0 0,'0'0'2500'0'0,"0"0"-767"0"0,0 0-316 0 0,0 0 78 0 0,0 0 97 0 0,0 0-94 0 0,0 0-266 0 0,0 0-325 0 0,0 0-297 0 0,0 0-169 0 0,0 0-73 0 0,0 0-16 0 0,0 0 25 0 0,0 6 35 0 0,10 371 2593 0 0,-30-263-3016 0 0,5-49-3280 0 0,16-52-1950 0 0,11-10-3509 0 0,-5-3 6384 0 0</inkml:trace>
  <inkml:trace contextRef="#ctx0" brushRef="#br0" timeOffset="2878.514">790 741 4393 0 0,'0'0'740'0'0,"0"0"-368"0"0,0 0-64 0 0,0 0 128 0 0,0 0 91 0 0,0 0-4 0 0,0 0-92 0 0,0 0-151 0 0,0 0-70 0 0,0 0-28 0 0,0 0-3 0 0,-8 18 3 0 0,-25 59-26 0 0,-9 96 872 0 0,15-41-257 0 0,41-164 3944 0 0,32-44-4290 0 0,-11 19-220 0 0,9-17-130 0 0,3 1-1 0 0,3 2 0 0 0,16-13-74 0 0,-11 16 206 0 0,-53 83-611 0 0,-3-2 369 0 0,-31 145 529 0 0,31-153-488 0 0,0 2 0 0 0,0 1 0 0 0,0 0 0 0 0,0 0 0 0 0,1 0 0 0 0,0 0 0 0 0,1 0 0 0 0,0 0 0 0 0,0 0 0 0 0,0 0 0 0 0,1 0-1 0 0,0 0 1 0 0,1-1 0 0 0,0 1 0 0 0,0-1 0 0 0,1 1 0 0 0,0-1 0 0 0,0 0 0 0 0,0-1 0 0 0,1 1 0 0 0,0-1 0 0 0,4 4-5 0 0,-7-9 16 0 0,1 0-1 0 0,-1 1 1 0 0,1-1 0 0 0,0 0-1 0 0,-1 0 1 0 0,1-1 0 0 0,0 1 0 0 0,0 0-1 0 0,0-1 1 0 0,0 0 0 0 0,0 0-1 0 0,0 0 1 0 0,0 0 0 0 0,-1 0 0 0 0,1 0-1 0 0,0-1 1 0 0,0 1 0 0 0,0-1-1 0 0,0 0 1 0 0,-1 0 0 0 0,1 0 0 0 0,0 0-1 0 0,-1-1 1 0 0,1 1 0 0 0,-1-1-1 0 0,1 1 1 0 0,-1-1 0 0 0,0 0-1 0 0,0 0 1 0 0,0 0 0 0 0,1-1-16 0 0,55-75 533 0 0,-54 71-521 0 0,121-225 272 0 0,-116 221-527 0 0,-10 33-257 0 0,-1-10 606 0 0,-16 175 506 0 0,17-178-664 0 0,1 1 1 0 0,1-1-1 0 0,0 1 1 0 0,0-1-1 0 0,1 0 1 0 0,0 1-1 0 0,0-1 1 0 0,1 0-1 0 0,0 0 1 0 0,1 0-1 0 0,0-1 1 0 0,0 1-1 0 0,1-1 1 0 0,0 0-1 0 0,1-1 1 0 0,3 5 51 0 0,1-8-1789 0 0,-3-4-2215 0 0,-1 0-1446 0 0,-1 0-427 0 0</inkml:trace>
  <inkml:trace contextRef="#ctx0" brushRef="#br0" timeOffset="3333.036">1639 634 2104 0 0,'0'0'957'0'0,"0"0"-553"0"0,0 0 219 0 0,0 0 466 0 0,0 0 286 0 0,0 0 32 0 0,0 0-213 0 0,-8 32-286 0 0,-25 103-267 0 0,1 107 1524 0 0,30-207-1182 0 0,3-49 1997 0 0,35-169-1443 0 0,-30 152-1471 0 0,1 0 0 0 0,2 0 0 0 0,1 1 0 0 0,1 0 0 0 0,2 0 0 0 0,0 2 0 0 0,2-1 1 0 0,1 2-1 0 0,2 0 0 0 0,0 1 0 0 0,2 1 0 0 0,3-2-66 0 0,11 12-215 0 0,-27 41 74 0 0,-17 117 8 0 0,9-138-228 0 0,-7 47-195 0 0,9-35-2546 0 0,2-4-3758 0 0,-1-11-676 0 0</inkml:trace>
  <inkml:trace contextRef="#ctx0" brushRef="#br0" timeOffset="3897.198">2114 770 2985 0 0,'0'0'1527'0'0,"0"0"-124"0"0,0 0 4 0 0,0 0-18 0 0,0 0-127 0 0,0 0-141 0 0,0 0-151 0 0,0 0-127 0 0,0 0-146 0 0,0 0-175 0 0,0 0-177 0 0,0 0-150 0 0,0 0-79 0 0,-27 16-61 0 0,-80 51-10 0 0,66-26 9 0 0,38-32-48 0 0,-3 4-34 0 0,2 0 0 0 0,0 1 1 0 0,0 0-1 0 0,1 0 0 0 0,1 0 0 0 0,0 0 1 0 0,1 1-1 0 0,1-1 0 0 0,0 0 0 0 0,1 0 0 0 0,1 6 28 0 0,-2-15 26 0 0,0-1 0 0 0,1 0 0 0 0,-1 0 0 0 0,1 0 0 0 0,0 1-1 0 0,0-1 1 0 0,0 0 0 0 0,0 0 0 0 0,1 0 0 0 0,-1 0-1 0 0,1-1 1 0 0,0 1 0 0 0,1 0 0 0 0,-1-1 0 0 0,0 1-1 0 0,1-1 1 0 0,0 0 0 0 0,0 0 0 0 0,0 0 0 0 0,0 0-1 0 0,0-1 1 0 0,1 1 0 0 0,-1-1 0 0 0,1 1 0 0 0,0-1 0 0 0,-1-1-1 0 0,1 1 1 0 0,0 0 0 0 0,0-1 0 0 0,0 0 0 0 0,0 0-1 0 0,1 0 1 0 0,-1 0 0 0 0,0-1 0 0 0,0 0 0 0 0,0 0-1 0 0,1 0 1 0 0,-1 0 0 0 0,0 0 0 0 0,0-1 0 0 0,0 0 0 0 0,1 0-1 0 0,-1 0 1 0 0,0 0 0 0 0,0-1 0 0 0,-1 0 0 0 0,1 0-1 0 0,3-1-25 0 0,0-4 142 0 0,0-1 0 0 0,0 0-1 0 0,0 0 1 0 0,-1 0 0 0 0,0-1-1 0 0,-1 0 1 0 0,0 0 0 0 0,0-1-1 0 0,-1 1 1 0 0,0-1 0 0 0,-1 0 0 0 0,0 0-1 0 0,0 0 1 0 0,-1 0 0 0 0,-1-1-1 0 0,0 1 1 0 0,0-5-142 0 0,-1 13-35 0 0,0 1 0 0 0,0 0 0 0 0,-1 0 0 0 0,1 0-1 0 0,0-1 1 0 0,-1 1 0 0 0,1 0 0 0 0,-1 0 0 0 0,1 0 0 0 0,-1 0 0 0 0,0 0 0 0 0,1 0 0 0 0,-1 0 0 0 0,0 0-1 0 0,0 0 1 0 0,0 0 0 0 0,0 0 0 0 0,0 0 0 0 0,0 1 0 0 0,0-1 0 0 0,0 0 0 0 0,0 1 0 0 0,0-1-1 0 0,0 1 1 0 0,0-1 0 0 0,-1 1 0 0 0,1-1 0 0 0,0 1 0 0 0,0 0 0 0 0,0 0 0 0 0,-1 0 0 0 0,1-1 0 0 0,0 1-1 0 0,0 0 1 0 0,-1 1 0 0 0,1-1 0 0 0,0 0 0 0 0,0 0 0 0 0,0 0 0 0 0,-1 1 0 0 0,0-1 35 0 0,-50 17-3576 0 0,51-16 3479 0 0,-3 1-321 0 0,1 0 0 0 0,-1 0 0 0 0,1 0 0 0 0,-1 0 0 0 0,1 1 0 0 0,0 0 0 0 0,0 0 0 0 0,0 0 0 0 0,1 0 0 0 0,-1 0 0 0 0,1 0 0 0 0,0 1 0 0 0,-1-1 0 0 0,1 1 0 0 0,1-1 0 0 0,-1 2 418 0 0,53-2 1375 0 0,92-46 2320 0 0,-5-13-3234 0 0,-131 51-1173 0 0,3-1-4738 0 0,-8 3-403 0 0</inkml:trace>
  <inkml:trace contextRef="#ctx0" brushRef="#br0" timeOffset="4214.815">2618 818 7658 0 0,'0'0'1967'0'0,"0"0"-152"0"0,0 0-152 0 0,0 0-259 0 0,0 0-349 0 0,0 0-295 0 0,0 0-204 0 0,0 0-144 0 0,0 0-138 0 0,0 0-101 0 0,0 0-68 0 0,0 0-49 0 0,0 0-17 0 0,-26 26-15 0 0,-79 80-17 0 0,42-18-65 0 0,-1 15-350 0 0,-55 72-4447 0 0,108-162 2809 0 0,0 2-4173 0 0,7-11 1837 0 0</inkml:trace>
  <inkml:trace contextRef="#ctx0" brushRef="#br0" timeOffset="5413.267">2592 1079 0 0 0,'0'0'269'0'0,"0"0"797"0"0,0 0 210 0 0,0 0-69 0 0,0 0-140 0 0,0 0-204 0 0,0 0-215 0 0,0 0-181 0 0,0 0-160 0 0,-1 34-133 0 0,-4 102-70 0 0,-13-1 191 0 0,18-135-188 0 0,-1 0 1 0 0,1-1-1 0 0,0 1 0 0 0,-1 0 0 0 0,1-1 1 0 0,0 1-1 0 0,-1 0 0 0 0,1 0 1 0 0,-1 0-1 0 0,1-1 0 0 0,0 1 1 0 0,-1 0-1 0 0,1 0 0 0 0,-1 0 0 0 0,1 0 1 0 0,0 0-1 0 0,-1-1 0 0 0,1 1 1 0 0,-1 0-1 0 0,1 0 0 0 0,-1 0 0 0 0,1 0 1 0 0,-1 1-1 0 0,1-1 0 0 0,0 0 1 0 0,-1 0-1 0 0,1 0 0 0 0,-1 0 0 0 0,1 0 1 0 0,-1 0-1 0 0,1 1 0 0 0,0-1 1 0 0,-1 0-1 0 0,1 0 0 0 0,0 1 1 0 0,-1-1-1 0 0,1 0 0 0 0,0 1 0 0 0,-1-1 1 0 0,1 0-1 0 0,0 1 0 0 0,-1-1-107 0 0,-1-12 290 0 0,1-1 0 0 0,0 1 0 0 0,1-1 1 0 0,0 1-1 0 0,1 0 0 0 0,1-1 0 0 0,0 1 0 0 0,0 0 0 0 0,1 0 0 0 0,5-12-290 0 0,85-124 843 0 0,-82 136-857 0 0,0 0 0 0 0,0 0 1 0 0,1 1-1 0 0,1 1 0 0 0,0 0 0 0 0,0 0 1 0 0,1 2-1 0 0,0-1 0 0 0,0 2 0 0 0,13-5 14 0 0,-25 11-17 0 0,1 0 1 0 0,-1 0-1 0 0,0 0 0 0 0,1 0 0 0 0,-1 1 0 0 0,1-1 0 0 0,-1 1 0 0 0,1-1 0 0 0,0 1 0 0 0,-1 0 1 0 0,1 0-1 0 0,-1 0 0 0 0,1 1 0 0 0,-1-1 0 0 0,1 1 0 0 0,-1-1 0 0 0,1 1 0 0 0,-1 0 0 0 0,1 0 1 0 0,-1 0-1 0 0,0 0 0 0 0,1 0 0 0 0,-1 0 0 0 0,0 1 0 0 0,0-1 0 0 0,0 1 0 0 0,0 0 0 0 0,0-1 1 0 0,0 1-1 0 0,0 0 0 0 0,-1 0 0 0 0,1 0 0 0 0,-1 0 0 0 0,0 1 0 0 0,1-1 0 0 0,-1 0 0 0 0,0 1 0 0 0,0-1 1 0 0,0 0-1 0 0,-1 1 0 0 0,1-1 0 0 0,0 1 0 0 0,-1-1 0 0 0,0 1 0 0 0,0 1 17 0 0,1 3 35 0 0,0 1-1 0 0,-1-1 0 0 0,-1 1 1 0 0,1-1-1 0 0,-1 0 1 0 0,0 1-1 0 0,-1-1 0 0 0,0 0 1 0 0,0 0-1 0 0,0 0 1 0 0,-1 0-1 0 0,0 0 0 0 0,-1 0 1 0 0,1-1-1 0 0,-1 1 1 0 0,0-1-1 0 0,-1 0 0 0 0,1-1 1 0 0,-1 1-1 0 0,-1-1 1 0 0,1 0-1 0 0,-1 0 0 0 0,0 0 1 0 0,-1 0-35 0 0,3-3-19 0 0,0 1 0 0 0,-1-1 0 0 0,1 0 0 0 0,-1-1 0 0 0,0 1 0 0 0,0-1 0 0 0,0 0 1 0 0,1 0-1 0 0,-1 0 0 0 0,0-1 0 0 0,0 1 0 0 0,0-1 0 0 0,0-1 0 0 0,0 1 0 0 0,0-1 0 0 0,0 0 0 0 0,0 0 1 0 0,0 0 18 0 0,-25-11-3104 0 0,5-7-4113 0 0,17 12 1957 0 0</inkml:trace>
  <inkml:trace contextRef="#ctx0" brushRef="#br0" timeOffset="11250.626">2064 229 3049 0 0,'0'0'1197'0'0,"0"0"-249"0"0,0 0 50 0 0,0 0 238 0 0,0 0 189 0 0,0 0 28 0 0,0 0-98 0 0,0 0-205 0 0,0 0-230 0 0,0 0-203 0 0,0 0-195 0 0,19-8 1677 0 0,144-10 406 0 0,-162 19-2592 0 0,0 1 0 0 0,0-1 0 0 0,0 0 0 0 0,0 1 0 0 0,0-1 1 0 0,-1 1-1 0 0,1-1 0 0 0,-1 1 0 0 0,1-1 0 0 0,-1 1 1 0 0,1 0-1 0 0,-1-1 0 0 0,0 1 0 0 0,0-1 0 0 0,0 1 0 0 0,0 0 1 0 0,0-1-1 0 0,0 1 0 0 0,0 0 0 0 0,-1-1 0 0 0,1 1 1 0 0,-1-1-1 0 0,1 1 0 0 0,-1-1 0 0 0,1 1 0 0 0,-1-1 0 0 0,0 1 1 0 0,0-1-1 0 0,0 0 0 0 0,0 1 0 0 0,0-1 0 0 0,0 0 0 0 0,0 0 1 0 0,-1 1-14 0 0,-52 60 447 0 0,47-56-432 0 0,0 0 0 0 0,0 1 0 0 0,1-1 1 0 0,0 1-1 0 0,0 0 0 0 0,1 1 0 0 0,0 0 0 0 0,0-1 1 0 0,1 1-1 0 0,0 1 0 0 0,0-1 0 0 0,0 5-15 0 0,4-12 12 0 0,0 0-1 0 0,-1 0 0 0 0,1 0 1 0 0,1 0-1 0 0,-1 1 1 0 0,0-1-1 0 0,0 0 0 0 0,0 0 1 0 0,1 0-1 0 0,-1 0 1 0 0,0 0-1 0 0,1 0 1 0 0,-1 0-1 0 0,1 0 0 0 0,-1 0 1 0 0,1 0-1 0 0,0 0 1 0 0,-1 0-1 0 0,1 0 1 0 0,0 0-1 0 0,0 0 0 0 0,-1 0 1 0 0,1-1-1 0 0,0 1 1 0 0,0 0-1 0 0,0-1 0 0 0,0 1 1 0 0,0-1-1 0 0,0 1 1 0 0,0-1-1 0 0,0 1 1 0 0,0-1-1 0 0,1 0 0 0 0,-1 1 1 0 0,0-1-1 0 0,0 0 1 0 0,0 0-1 0 0,0 0 0 0 0,0 0 1 0 0,1 0-1 0 0,-1 0 1 0 0,1 0-12 0 0,53-2 827 0 0,101-41 603 0 0,-119 36-2382 0 0,-33 5-1761 0 0,-2 0-241 0 0,1 2-4790 0 0,-3 0-1481 0 0</inkml:trace>
  <inkml:trace contextRef="#ctx0" brushRef="#br0" timeOffset="17856.905">3781 608 0 0 0,'0'0'764'0'0,"0"0"23"0"0,0 0 200 0 0,0 0 273 0 0,0 0 199 0 0,0 0 11 0 0,0 0-147 0 0,0 0-216 0 0,0 0-178 0 0,0 0-122 0 0,4 0 2628 0 0,-38 34-1860 0 0,-157 138-1255 0 0,149-143-383 0 0,-2-2-1 0 0,-1-2 1 0 0,-1-1-1 0 0,-1-3 0 0 0,-1-2 1 0 0,0-2-1 0 0,-13 1 64 0 0,-92-3 960 0 0,152-15-940 0 0,0 0 0 0 0,0 0 0 0 0,0 0 0 0 0,1 0 1 0 0,-1 0-1 0 0,0 0 0 0 0,0-1 0 0 0,0 1 0 0 0,0 0 0 0 0,1 0 0 0 0,-1-1 0 0 0,0 1 0 0 0,0-1 0 0 0,0 1 0 0 0,1-1 0 0 0,-1 1 0 0 0,0-1 0 0 0,1 0 0 0 0,-1 1 0 0 0,1-1 0 0 0,-1 0 0 0 0,1 1 0 0 0,-1-1 0 0 0,1 0 1 0 0,-1 0-1 0 0,1 1 0 0 0,-1-1 0 0 0,1 0 0 0 0,0 0 0 0 0,0 0 0 0 0,-1 0 0 0 0,1 1 0 0 0,0-1 0 0 0,0 0 0 0 0,0 0 0 0 0,0 0 0 0 0,0 0 0 0 0,0 0 0 0 0,0 0 0 0 0,0 1 0 0 0,0-1 0 0 0,1 0 0 0 0,-1 0 1 0 0,0 0-1 0 0,0 0 0 0 0,1 1 0 0 0,-1-1 0 0 0,1 0 0 0 0,-1 0 0 0 0,1 0 0 0 0,-1 1 0 0 0,1-2-20 0 0,24-42 120 0 0,-3 18-62 0 0,2 0-1 0 0,1 2 0 0 0,1 0 1 0 0,1 2-1 0 0,9-5-57 0 0,89-58 128 0 0,-124 85-106 0 0,1 0 1 0 0,0 0 0 0 0,0 0-1 0 0,-1 0 1 0 0,1 0-1 0 0,0 0 1 0 0,0 0-1 0 0,-1 1 1 0 0,1-1 0 0 0,0 1-1 0 0,0-1 1 0 0,-1 1-1 0 0,1 0 1 0 0,-1-1-1 0 0,1 1 1 0 0,-1 0-1 0 0,1 0 1 0 0,-1 0 0 0 0,1 0-1 0 0,-1 1 1 0 0,0-1-1 0 0,1 0 1 0 0,-1 0-1 0 0,0 1 1 0 0,0-1-1 0 0,0 1 1 0 0,0-1 0 0 0,-1 1-1 0 0,1-1 1 0 0,1 3-23 0 0,6 6 150 0 0,18 16 151 0 0,1-1 1 0 0,2-1-1 0 0,0-2 1 0 0,1 0 0 0 0,1-3-1 0 0,2 0 1 0 0,-1-2-1 0 0,20 6-301 0 0,45 9 404 0 0,-79-27-8695 0 0,-23-7 2506 0 0,3 1-2098 0 0</inkml:trace>
  <inkml:trace contextRef="#ctx0" brushRef="#br0" timeOffset="18404.077">3056 321 3081 0 0,'0'0'920'0'0,"0"0"-100"0"0,0 0 134 0 0,0 0 276 0 0,0 0 207 0 0,0 0 59 0 0,0 0-65 0 0,0 0-208 0 0,0 0-207 0 0,0 0-169 0 0,0 0-156 0 0,0 0-107 0 0,0 0-52 0 0,6-3 10 0 0,72-16 1838 0 0,228 26 325 0 0,-107 1-1870 0 0,-199-8-661 0 0,0 0 36 0 0,0 0 32 0 0,0 0 17 0 0,0 0 18 0 0,0 0 3 0 0,0 0-30 0 0,0 0-31 0 0,0 0-34 0 0,-2-9-109 0 0,0 1-1 0 0,0 0 1 0 0,-1 0 0 0 0,0 1 0 0 0,-1-1-1 0 0,0 1 1 0 0,0-1 0 0 0,0 1-1 0 0,-1 1 1 0 0,0-1 0 0 0,0 0 0 0 0,-1 1-1 0 0,0 0 1 0 0,0 1 0 0 0,-5-4-76 0 0,-9-12-34 0 0,-62-93-2373 0 0,71 86-2123 0 0,5-2-3658 0 0,6 26-2609 0 0</inkml:trace>
</inkml:ink>
</file>

<file path=ppt/ink/ink3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31.8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90 8978 0 0,'0'0'932'0'0,"0"0"-112"0"0,0 0-126 0 0,0 0 87 0 0,0 0 191 0 0,0 0 171 0 0,0 0 70 0 0,0 0-88 0 0,0 0-231 0 0,0 0-290 0 0,0 0-259 0 0,0-3-250 0 0,0-6-108 0 0,0 25-4 0 0,0 29 104 0 0,0 294 943 0 0,0 170-2560 0 0,-6-441-1437 0 0,-10-28-5959 0 0,12-32 2666 0 0</inkml:trace>
  <inkml:trace contextRef="#ctx0" brushRef="#br0" timeOffset="448.858">0 24 11378 0 0,'0'0'1019'0'0,"0"0"-368"0"0,0 0-317 0 0,0 0-77 0 0,0 0 20 0 0,0 0 55 0 0,0 0 72 0 0,0 0 57 0 0,0 0 21 0 0,32 2-34 0 0,102 11-57 0 0,-42 16 26 0 0,-70-18-328 0 0,2-2-36 0 0,0 2 1 0 0,-1 1 0 0 0,-1 1 0 0 0,0 1 0 0 0,0 1 0 0 0,-2 0 0 0 0,0 2 0 0 0,0 0 0 0 0,-2 2-1 0 0,5 5-53 0 0,-19-18 39 0 0,0-1-1 0 0,-1 1 1 0 0,1 0-1 0 0,-1 1 1 0 0,0-1-1 0 0,-1 1 1 0 0,0-1-1 0 0,0 1 0 0 0,0 0 1 0 0,-1-1-1 0 0,1 1 1 0 0,-2 0-1 0 0,1 0 1 0 0,-1 0-1 0 0,0 0 1 0 0,-1 0-1 0 0,1 0 0 0 0,-1 0 1 0 0,-1 0-1 0 0,1 0 1 0 0,-1-1-1 0 0,0 1 1 0 0,-2 1-39 0 0,-4 11 169 0 0,-1 0 1 0 0,-2-1 0 0 0,1-1 0 0 0,-2 0-1 0 0,-1 0 1 0 0,0-1 0 0 0,-3 2-170 0 0,-94 123 871 0 0,107-137-866 0 0,0 1 1 0 0,0-1 0 0 0,1 0-1 0 0,-1 1 1 0 0,1-1 0 0 0,0 1 0 0 0,0 0-1 0 0,1 0 1 0 0,-1 0 0 0 0,1 0-1 0 0,0 0 1 0 0,1 0 0 0 0,-1 0-1 0 0,1 0 1 0 0,0 0 0 0 0,0 0-1 0 0,1 0 1 0 0,-1 0 0 0 0,1 0-1 0 0,0 0 1 0 0,0 0 0 0 0,1 0 0 0 0,0 0-1 0 0,0 0 1 0 0,0-1 0 0 0,0 1-1 0 0,1-1 1 0 0,-1 1 0 0 0,1-1-1 0 0,1 1-5 0 0,4 2 41 0 0,0-1 0 0 0,1 1 0 0 0,0-2-1 0 0,0 1 1 0 0,0-1 0 0 0,0 0-1 0 0,1-1 1 0 0,0 0 0 0 0,0-1 0 0 0,0 0-1 0 0,0 0 1 0 0,1-1 0 0 0,-1-1-1 0 0,1 1 1 0 0,-1-2 0 0 0,2 1-41 0 0,66 0-3721 0 0,-70-1 2979 0 0,8-3-8093 0 0,-11 3 889 0 0</inkml:trace>
  <inkml:trace contextRef="#ctx0" brushRef="#br0" timeOffset="780.213">998 543 6993 0 0,'0'0'1370'0'0,"0"0"-219"0"0,0 0-40 0 0,0 0 61 0 0,0 0 0 0 0,0 0-130 0 0,0 0-183 0 0,0 0-175 0 0,0 0-156 0 0,0 0-148 0 0,0 0-128 0 0,0 0-97 0 0,-20 35-46 0 0,-60 106-11 0 0,78-138-90 0 0,0 0 0 0 0,0 0-1 0 0,0 0 1 0 0,0 0 0 0 0,0 0 0 0 0,0 0 0 0 0,1 1 0 0 0,0-1 0 0 0,0 1 0 0 0,0-1 0 0 0,0 1 0 0 0,0-1 0 0 0,1 1 0 0 0,-1-1 0 0 0,1 1 0 0 0,0 0 0 0 0,0-1 0 0 0,0 1 0 0 0,1 0 0 0 0,-1 0-8 0 0,3 5 41 0 0,-1-2 42 0 0,1 0 1 0 0,0-1 0 0 0,0 1-1 0 0,1-1 1 0 0,0 0 0 0 0,0 0-1 0 0,0 0 1 0 0,1-1 0 0 0,0 1 0 0 0,0-1-1 0 0,0 0 1 0 0,1 0 0 0 0,-1-1-1 0 0,1 0 1 0 0,0 0 0 0 0,0 0-1 0 0,1-1 1 0 0,-1 0 0 0 0,1 0-1 0 0,0 0 1 0 0,0-1 0 0 0,0 0-1 0 0,0-1 1 0 0,0 1 0 0 0,0-1-1 0 0,0-1 1 0 0,0 1 0 0 0,1-1 0 0 0,-1-1-1 0 0,0 1 1 0 0,0-1 0 0 0,0 0-1 0 0,0-1 1 0 0,0 0 0 0 0,0 0-1 0 0,0 0 1 0 0,0-1 0 0 0,-1 0-1 0 0,1 0 1 0 0,3-3-84 0 0,-3 2 63 0 0,0 0 0 0 0,-1-1-1 0 0,1 0 1 0 0,-1 0 0 0 0,0 0-1 0 0,0-1 1 0 0,0 0 0 0 0,-1 0 0 0 0,0 0-1 0 0,0-1 1 0 0,-1 1 0 0 0,1-1 0 0 0,-2-1-1 0 0,1 1 1 0 0,-1 0 0 0 0,0-1-1 0 0,0 0 1 0 0,-1 1 0 0 0,0-1 0 0 0,-1 0-1 0 0,1 0 1 0 0,-1 0 0 0 0,-1 0 0 0 0,0-1-1 0 0,0 1 1 0 0,-1 0 0 0 0,-1-8-63 0 0,1 11-181 0 0,0 0 1 0 0,-1-1-1 0 0,0 1 0 0 0,0 0 1 0 0,0 0-1 0 0,0 0 1 0 0,-1 0-1 0 0,0 0 1 0 0,0 1-1 0 0,0-1 1 0 0,-1 1-1 0 0,0 0 0 0 0,0 0 1 0 0,0 0-1 0 0,0 1 1 0 0,0-1-1 0 0,-1 1 1 0 0,1 0-1 0 0,-1 0 0 0 0,0 0 1 0 0,0 1-1 0 0,-3-1 181 0 0,-119-26-10850 0 0,100 28 6313 0 0,8 1 1580 0 0</inkml:trace>
  <inkml:trace contextRef="#ctx0" brushRef="#br0" timeOffset="1201.477">1633 602 9906 0 0,'0'0'623'0'0,"0"0"-108"0"0,0 0 97 0 0,0 0 156 0 0,0 0 78 0 0,0 0-30 0 0,0 0-103 0 0,0 0-85 0 0,0 0-92 0 0,-32 30-105 0 0,-98 94-137 0 0,90-66-71 0 0,40-50-202 0 0,0-5 13 0 0,-1 0 0 0 0,1 0 0 0 0,0 0 0 0 0,0 0 1 0 0,0 0-1 0 0,1 0 0 0 0,-1 0 0 0 0,1-1 0 0 0,-1 1 1 0 0,1 0-1 0 0,0 0 0 0 0,0 0 0 0 0,0-1 0 0 0,1 1 1 0 0,-1-1-1 0 0,1 1 0 0 0,-1-1 0 0 0,1 1 0 0 0,0-1 1 0 0,0 0-1 0 0,0 0 0 0 0,0 0 0 0 0,0 0 0 0 0,0 0 1 0 0,1 0-1 0 0,-1-1 0 0 0,1 1 0 0 0,-1-1 0 0 0,1 1 1 0 0,-1-1-1 0 0,1 0 0 0 0,0 0 0 0 0,0 0 0 0 0,0-1 1 0 0,-1 1-1 0 0,1-1 0 0 0,0 1 0 0 0,0-1 0 0 0,0 0 1 0 0,0 0-1 0 0,0 0 0 0 0,0-1-34 0 0,5 2 197 0 0,-1-1 0 0 0,1-1 0 0 0,-1 1 1 0 0,0-1-1 0 0,1-1 0 0 0,-1 1 0 0 0,0-1 0 0 0,0 0 1 0 0,0-1-1 0 0,0 0 0 0 0,0 0 0 0 0,-1 0 0 0 0,1-1 1 0 0,-1 0-1 0 0,0 0 0 0 0,0-1 0 0 0,-1 0 0 0 0,1 0 0 0 0,-1 0 1 0 0,0 0-1 0 0,1-2-197 0 0,16-20 32 0 0,-1-2 1 0 0,-1 0-1 0 0,-2-1 1 0 0,0 0-1 0 0,-2-2 1 0 0,-2 0-1 0 0,-1 0 1 0 0,-1-2-1 0 0,-2 1 1 0 0,-1-1-1 0 0,-2-1 1 0 0,-1 0-1 0 0,-2 0 1 0 0,0-25-33 0 0,-3 41-246 0 0,-1 0 0 0 0,-1 0 0 0 0,0 0 0 0 0,-1 0 0 0 0,-1 0 0 0 0,-1 1 0 0 0,-1-1 0 0 0,0 1 0 0 0,-2 0-1 0 0,0 1 1 0 0,0-1 0 0 0,-2 1 0 0 0,0 1 0 0 0,-1 0 0 0 0,-2-1 246 0 0,10 13-17 0 0,-1 1-1 0 0,0 0 1 0 0,0 0-1 0 0,0 0 1 0 0,0 0-1 0 0,-1 1 0 0 0,1-1 1 0 0,-1 1-1 0 0,1 0 1 0 0,-1 0-1 0 0,0 0 0 0 0,0 0 1 0 0,0 1-1 0 0,0-1 1 0 0,0 1-1 0 0,0 0 0 0 0,0 1 1 0 0,0-1-1 0 0,0 1 1 0 0,-1-1-1 0 0,1 1 0 0 0,0 0 1 0 0,0 1-1 0 0,-1-1 1 0 0,1 1-1 0 0,0 0 1 0 0,0 0-1 0 0,0 0 0 0 0,0 1 1 0 0,0-1-1 0 0,0 1 1 0 0,-1 0 17 0 0,-5 4 20 0 0,1 0 1 0 0,-1 0-1 0 0,1 1 1 0 0,1 0 0 0 0,-1 1-1 0 0,1 0 1 0 0,0 0 0 0 0,1 1-1 0 0,0 0 1 0 0,0 0-1 0 0,-2 5-20 0 0,1 2 53 0 0,0 0 0 0 0,1 1 0 0 0,1 0 0 0 0,1 0-1 0 0,0 0 1 0 0,1 0 0 0 0,1 1 0 0 0,1 0-1 0 0,0 0 1 0 0,2 0 0 0 0,-1-1 0 0 0,2 1 0 0 0,1 0-1 0 0,0 0 1 0 0,1-1 0 0 0,1 1 0 0 0,1-1 0 0 0,0 0-1 0 0,1 0 1 0 0,1 0 0 0 0,1-1 0 0 0,0 0-1 0 0,1-1 1 0 0,0 0 0 0 0,2 0 0 0 0,-1-1 0 0 0,2 0-1 0 0,0-1 1 0 0,1 0 0 0 0,0-1 0 0 0,6 3-53 0 0,1 3 17 0 0,2-1 1 0 0,0-1-1 0 0,1-1 0 0 0,0-1 1 0 0,2-1-1 0 0,-1-1 0 0 0,1-1 1 0 0,1-1-1 0 0,6 0-17 0 0,26 2-3597 0 0,3-8-3639 0 0,-45-4-2661 0 0</inkml:trace>
</inkml:ink>
</file>

<file path=ppt/ink/ink3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02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398 905 7162 0 0,'0'0'1573'0'0,"0"0"-28"0"0,0 0 47 0 0,0 0-5 0 0,0 0-220 0 0,0 0-359 0 0,-33 2-322 0 0,-106 8-173 0 0,135-10-467 0 0,-1 0 0 0 0,0 0-1 0 0,1 1 1 0 0,-1 0 0 0 0,0-1 0 0 0,1 1-1 0 0,-1 1 1 0 0,1-1 0 0 0,-1 1 0 0 0,1 0 0 0 0,0 0-1 0 0,0 0 1 0 0,0 0 0 0 0,0 1 0 0 0,0 0 0 0 0,-1 1-46 0 0,-7 6 187 0 0,2-5-130 0 0,1 0 0 0 0,0 1 0 0 0,0 0-1 0 0,0 0 1 0 0,1 1 0 0 0,0 1 0 0 0,0-1 0 0 0,1 1-1 0 0,0 0 1 0 0,1 1 0 0 0,-1-1 0 0 0,2 2 0 0 0,-1-1 0 0 0,1 0-1 0 0,1 1 1 0 0,-1 0 0 0 0,2 0 0 0 0,-1 0 0 0 0,2 1-1 0 0,-1-1 1 0 0,1 1 0 0 0,1-1 0 0 0,0 1 0 0 0,0 0-1 0 0,2 10-56 0 0,1-16 25 0 0,0-1-1 0 0,0 1 0 0 0,1-1 0 0 0,0 0 0 0 0,0 0 0 0 0,0 0 0 0 0,0 0 1 0 0,1 0-1 0 0,-1-1 0 0 0,1 1 0 0 0,0-1 0 0 0,0 0 0 0 0,0 0 0 0 0,1 0 1 0 0,-1-1-1 0 0,1 0 0 0 0,-1 0 0 0 0,1 0 0 0 0,0 0 0 0 0,0 0 0 0 0,0-1 1 0 0,-1 0-1 0 0,1 0 0 0 0,1-1 0 0 0,-1 1 0 0 0,0-1 0 0 0,0 0 0 0 0,0-1 0 0 0,0 1 1 0 0,0-1-1 0 0,0 0 0 0 0,0 0 0 0 0,0 0 0 0 0,0-1 0 0 0,-1 0 0 0 0,1 0 1 0 0,0 0-1 0 0,-1 0 0 0 0,0-1 0 0 0,2-1-24 0 0,24-16 169 0 0,-2-1 0 0 0,-1-1 0 0 0,0-2 0 0 0,-2 0 0 0 0,0-2 0 0 0,-2-1 0 0 0,-1 0 0 0 0,13-24-169 0 0,5 6-618 0 0,-39 45 279 0 0,-1 12-484 0 0,-4 42 411 0 0,2-48 410 0 0,0 0 0 0 0,0 0 0 0 0,1 0 0 0 0,0 0 0 0 0,0 0 0 0 0,0 0 0 0 0,1 1 0 0 0,-1-1-1 0 0,2 0 1 0 0,-1 0 0 0 0,1 1 0 0 0,0-1 0 0 0,0 0 0 0 0,1 0 0 0 0,-1 0 0 0 0,1 0 0 0 0,1 0 0 0 0,-1-1-1 0 0,1 1 1 0 0,0 0 0 0 0,0-1 0 0 0,1 0 0 0 0,0 0 0 0 0,0 0 0 0 0,0 0 0 0 0,0-1 0 0 0,1 0 0 0 0,-1 1-1 0 0,1-2 1 0 0,0 1 0 0 0,1 0 0 0 0,1 0 2 0 0,3-1 50 0 0,0-1-1 0 0,1 0 0 0 0,0-1 1 0 0,-1 0-1 0 0,1 0 1 0 0,0-1-1 0 0,-1-1 0 0 0,1 0 1 0 0,0 0-1 0 0,-1-1 1 0 0,1 0-1 0 0,-1-1 0 0 0,0 0 1 0 0,0-1-1 0 0,0 0 1 0 0,0-1-1 0 0,0 1 0 0 0,-1-2 1 0 0,0 0-1 0 0,0 0 1 0 0,2-3-50 0 0,20-16 210 0 0,-1-1 0 0 0,-1-2 0 0 0,-2-1 0 0 0,0-1 1 0 0,0-5-211 0 0,1-3 34 0 0,-1-2 1 0 0,-3-1 0 0 0,-1-1 0 0 0,-2-1 0 0 0,-2 0 0 0 0,-2-2 0 0 0,10-42-35 0 0,-18 52-53 0 0,-1 1 1 0 0,-2-2-1 0 0,-2 1 1 0 0,0 0-1 0 0,-3-1 1 0 0,-2-21 52 0 0,2 56-26 0 0,-1-1 0 0 0,0 0 0 0 0,1 0 0 0 0,-1 0 1 0 0,0 0-1 0 0,0 1 0 0 0,0-1 0 0 0,-1 0 0 0 0,1 0 0 0 0,0 0 0 0 0,-1 1 1 0 0,1-1-1 0 0,-1 0 0 0 0,1 0 0 0 0,-1 1 0 0 0,0-1 0 0 0,0 0 0 0 0,0 1 0 0 0,0-1 1 0 0,0 1-1 0 0,0-1 0 0 0,0 1 0 0 0,0 0 0 0 0,0-1 0 0 0,-1 1 0 0 0,1 0 1 0 0,-1 0-1 0 0,1 0 0 0 0,-1 0 0 0 0,1 0 0 0 0,-1 0 0 0 0,0 0 0 0 0,1 1 0 0 0,-1-1 1 0 0,0 1-1 0 0,0-1 0 0 0,1 1 0 0 0,-1-1 0 0 0,0 1 0 0 0,0 0 0 0 0,0 0 1 0 0,0 0-1 0 0,1 0 0 0 0,-1 0 0 0 0,0 1 0 0 0,0-1 0 0 0,0 0 0 0 0,1 1 0 0 0,-1-1 1 0 0,0 1-1 0 0,0 0 0 0 0,1-1 0 0 0,-2 2 26 0 0,-13 13-85 0 0,2 1-1 0 0,0 1 1 0 0,0 0 0 0 0,2 1-1 0 0,0 0 1 0 0,1 1 0 0 0,1 0-1 0 0,0 1 1 0 0,2 0 85 0 0,-7 10 16 0 0,2 1-1 0 0,1 0 1 0 0,1 1 0 0 0,2 0 0 0 0,1 0-1 0 0,2 1 1 0 0,1 0 0 0 0,2 0 0 0 0,0 0 0 0 0,3 0-1 0 0,1 1 1 0 0,2 9-16 0 0,0-27 56 0 0,1-1-1 0 0,0 1 0 0 0,1-1 1 0 0,1 0-1 0 0,0 0 0 0 0,1 0 1 0 0,1-1-1 0 0,0 0 0 0 0,1-1 1 0 0,0 0-1 0 0,1 0 0 0 0,1-1 1 0 0,0 0-1 0 0,0-1 0 0 0,1 0 1 0 0,1-1-1 0 0,0 0 0 0 0,0-1 1 0 0,1 0-1 0 0,0-2 0 0 0,0 1 1 0 0,1-2-1 0 0,0 0 0 0 0,0 0 1 0 0,1-2-1 0 0,-1 0 1 0 0,1 0-1 0 0,2-2-55 0 0,-7 0 72 0 0,0-2 0 0 0,0 1 0 0 0,0-1 0 0 0,0-1 1 0 0,0 0-1 0 0,0-1 0 0 0,0 0 0 0 0,0-1 0 0 0,-1 0 0 0 0,1 0 0 0 0,-1-1 1 0 0,1 0-1 0 0,-1-1 0 0 0,-1-1 0 0 0,1 1 0 0 0,-1-1 0 0 0,0-1 0 0 0,0 0 1 0 0,-1 0-1 0 0,0-1 0 0 0,4-5-72 0 0,-3 5 20 0 0,-2-1 0 0 0,1-1 0 0 0,-1 1 0 0 0,-1-1 0 0 0,1-1 0 0 0,-2 1 0 0 0,1-1 1 0 0,-2 0-1 0 0,1 0 0 0 0,-2 0 0 0 0,1-1 0 0 0,-2 0 0 0 0,1 1 0 0 0,-2-1 0 0 0,1 0 0 0 0,-2 0 0 0 0,1 0 1 0 0,-2 0-1 0 0,0 0 0 0 0,0 0 0 0 0,-1 0 0 0 0,0 1 0 0 0,-1-1 0 0 0,0 1 0 0 0,-1-1 0 0 0,-1 1 0 0 0,0 0 0 0 0,0 1 1 0 0,-1-1-1 0 0,-5-7-20 0 0,4 11-111 0 0,0 0-1 0 0,-1 0 1 0 0,0 1 0 0 0,0 0 0 0 0,0 0 0 0 0,-1 1 0 0 0,1 0 0 0 0,-1 0 0 0 0,0 1 0 0 0,-1 0 0 0 0,1 1 0 0 0,-1 0 0 0 0,0 0-1 0 0,0 1 1 0 0,0 1 0 0 0,0 0 0 0 0,0 0 0 0 0,0 0 0 0 0,0 2 0 0 0,0-1 0 0 0,0 1 0 0 0,0 1 111 0 0,-7 0-651 0 0,0 1 0 0 0,1 1 0 0 0,-1 1-1 0 0,1 0 1 0 0,0 1 0 0 0,1 1 0 0 0,-1 1 0 0 0,2 0 0 0 0,-1 0 0 0 0,1 2 0 0 0,0 0 0 0 0,-8 7 651 0 0,-2 6-5363 0 0,6-8-2185 0 0</inkml:trace>
  <inkml:trace contextRef="#ctx0" brushRef="#br0" timeOffset="336.057">1785 718 5873 0 0,'0'0'3265'0'0,"0"0"-1099"0"0,0 0-347 0 0,0 0-200 0 0,0 0-338 0 0,0 0-350 0 0,-35 19-280 0 0,-104 65-153 0 0,134-82-465 0 0,1 1 1 0 0,0-1 0 0 0,-1 1 0 0 0,1-1 0 0 0,1 1 0 0 0,-1 0 0 0 0,0 1 0 0 0,1-1 0 0 0,-1 0 0 0 0,1 1 0 0 0,0 0-1 0 0,0 0 1 0 0,1 0 0 0 0,-1 0 0 0 0,1 0 0 0 0,0 1 0 0 0,0-1 0 0 0,-1 4-34 0 0,-1 4 84 0 0,1-5-37 0 0,0 1-1 0 0,0 0 0 0 0,0 0 0 0 0,1 0 0 0 0,0 1 0 0 0,1-1 1 0 0,0 0-1 0 0,0 1 0 0 0,1-1 0 0 0,0 1 0 0 0,0-1 1 0 0,1 1-1 0 0,0-1 0 0 0,1 0 0 0 0,-1 1 0 0 0,2-1 0 0 0,-1 0 1 0 0,1 0-1 0 0,0 0 0 0 0,1-1 0 0 0,0 1 0 0 0,0-1 1 0 0,1 0-1 0 0,0 0 0 0 0,0 0 0 0 0,0-1 0 0 0,1 0 0 0 0,0 0 1 0 0,0 0-1 0 0,1-1 0 0 0,-1 0 0 0 0,1 0 0 0 0,1 0 1 0 0,-1-1-1 0 0,4 2-46 0 0,-4-3 107 0 0,1 0 0 0 0,-1-1 1 0 0,1 1-1 0 0,0-1 0 0 0,-1-1 1 0 0,1 1-1 0 0,0-2 0 0 0,0 1 1 0 0,0-1-1 0 0,0 0 0 0 0,0 0 1 0 0,0-1-1 0 0,0 0 0 0 0,0-1 1 0 0,0 0-1 0 0,-1 0 0 0 0,1 0 1 0 0,-1-1-1 0 0,1 0 0 0 0,-1-1 1 0 0,0 0-1 0 0,0 0 0 0 0,-1 0 1 0 0,1-1-1 0 0,1-1-107 0 0,0-3 57 0 0,0-1 1 0 0,0 0-1 0 0,-1 0 0 0 0,0 0 1 0 0,-1-1-1 0 0,-1 0 0 0 0,1 0 1 0 0,-2 0-1 0 0,1-1 0 0 0,-2 0 1 0 0,1 0-1 0 0,-2 0 0 0 0,1 0 1 0 0,-2 0-1 0 0,0 0 0 0 0,0-1-57 0 0,-1 0-803 0 0,-1 1 0 0 0,0-1 0 0 0,-1 1 0 0 0,0-1 0 0 0,0 1 1 0 0,-2 0-1 0 0,0 0 0 0 0,0 0 0 0 0,-1 0 0 0 0,-1-1 803 0 0,-6-9-6352 0 0,4 6-3281 0 0</inkml:trace>
  <inkml:trace contextRef="#ctx0" brushRef="#br0" timeOffset="1202.593">2121 913 8594 0 0,'0'0'2270'0'0,"0"0"-1129"0"0,0 0-94 0 0,0 0 273 0 0,0 0 78 0 0,0 0-75 0 0,0 0-115 0 0,0 0-190 0 0,0 0-167 0 0,0 0-249 0 0,0 0-289 0 0,0 0-175 0 0,3 2-108 0 0,3 26-42 0 0,-7-26 3 0 0,1 0 1 0 0,0-1-1 0 0,-1 1 0 0 0,1 0 1 0 0,0 0-1 0 0,0-1 0 0 0,0 1 1 0 0,0 0-1 0 0,1 0 0 0 0,-1-1 1 0 0,0 1-1 0 0,1 0 0 0 0,-1-1 0 0 0,1 1 1 0 0,0 0-1 0 0,0-1 0 0 0,-1 1 1 0 0,1-1-1 0 0,0 1 0 0 0,0-1 1 0 0,0 1-1 0 0,0-1 0 0 0,1 0 1 0 0,-1 0-1 0 0,0 1 0 0 0,2-1 9 0 0,5 2 22 0 0,0 0 0 0 0,1-1 0 0 0,0 0 0 0 0,-1 0 0 0 0,1-1 0 0 0,0-1 0 0 0,-1 1 0 0 0,1-1 0 0 0,0-1 0 0 0,0 0 0 0 0,-1 0 0 0 0,1 0 0 0 0,0-1 0 0 0,-1-1 0 0 0,1 1 0 0 0,-1-1 0 0 0,0-1-22 0 0,206-117 492 0 0,-213 121-495 0 0,0-1 1 0 0,0 0-1 0 0,-1 1 1 0 0,1-1 0 0 0,0 1-1 0 0,0-1 1 0 0,0 1-1 0 0,0-1 1 0 0,0 1 0 0 0,0 0-1 0 0,0-1 1 0 0,0 1-1 0 0,0 0 1 0 0,0 0 0 0 0,0 0-1 0 0,0 0 1 0 0,0 0-1 0 0,0 0 1 0 0,0 0 0 0 0,0 0-1 0 0,0 0 1 0 0,0 0-1 0 0,0 1 1 0 0,0-1 0 0 0,0 0-1 0 0,0 1 1 0 0,0-1-1 0 0,0 1 1 0 0,-1-1 0 0 0,1 1-1 0 0,0-1 1 0 0,0 1-1 0 0,0-1 1 0 0,0 1 0 0 0,-1 0-1 0 0,1 0 1 0 0,0-1-1 0 0,-1 1 1 0 0,1 0 0 0 0,-1 0-1 0 0,1 0 1 0 0,-1 0-1 0 0,1 0 1 0 0,-1 0 0 0 0,1 0 2 0 0,3 5 20 0 0,33 49 138 0 0,-34-52-100 0 0,1 1 0 0 0,0-1 1 0 0,0 0-1 0 0,1-1 0 0 0,-1 1 0 0 0,0-1 0 0 0,1 0 0 0 0,0 0 0 0 0,-1 0 0 0 0,1 0 0 0 0,0-1 0 0 0,0 0 0 0 0,0 0 0 0 0,0 0 0 0 0,0-1 0 0 0,0 1 0 0 0,5-2-58 0 0,-1 2 112 0 0,1-2 0 0 0,-1 1 0 0 0,1-1-1 0 0,-1-1 1 0 0,0 0 0 0 0,1 0 0 0 0,-1-1-1 0 0,0 0 1 0 0,0-1 0 0 0,-1 1 0 0 0,1-2-1 0 0,-1 1 1 0 0,0-1 0 0 0,0-1 0 0 0,3-1-112 0 0,77-85 728 0 0,-14-59-340 0 0,-53 69-1309 0 0,-3-1 1 0 0,-3-1 0 0 0,-5 0-1 0 0,-3-1 1 0 0,-4 0-1 0 0,-4-22 921 0 0,-22 44 376 0 0,22 63-367 0 0,0 0 0 0 0,1 0 0 0 0,-1-1-1 0 0,0 1 1 0 0,1 0 0 0 0,-1 0 0 0 0,0 0-1 0 0,1 0 1 0 0,-1 1 0 0 0,1-1-1 0 0,-1 0 1 0 0,0 0 0 0 0,1 0 0 0 0,-1 0-1 0 0,0 1 1 0 0,1-1 0 0 0,-1 0 0 0 0,1 0-1 0 0,-1 1 1 0 0,1-1 0 0 0,-1 1 0 0 0,1-1-1 0 0,-1 0 1 0 0,1 1 0 0 0,-1-1 0 0 0,1 1-1 0 0,-1-1 1 0 0,1 1 0 0 0,0-1-1 0 0,-1 1 1 0 0,1 0 0 0 0,0-1 0 0 0,-1 1-1 0 0,1-1 1 0 0,0 1 0 0 0,0 0 0 0 0,0-1-1 0 0,0 1 1 0 0,0 0 0 0 0,-1-1 0 0 0,1 1-1 0 0,0 0 1 0 0,0-1 0 0 0,0 1 0 0 0,1-1-1 0 0,-1 1 1 0 0,0 0 0 0 0,0-1-1 0 0,0 1-8 0 0,0 1 8 0 0,-22 141 1095 0 0,42-93-66 0 0,-13-12-641 0 0,-2 1 0 0 0,-2 0 0 0 0,-1 0 0 0 0,-4 32-396 0 0,2-14 139 0 0,-11 493-58 0 0,28-468-434 0 0,-3-100-546 0 0,-3-75-2967 0 0,-10 63-302 0 0,-2-1-3339 0 0,-1 15-664 0 0</inkml:trace>
  <inkml:trace contextRef="#ctx0" brushRef="#br0" timeOffset="1454.254">2593 478 15427 0 0,'0'0'981'0'0,"0"0"-544"0"0,0 0 111 0 0,0 0 316 0 0,0 0 142 0 0,0 0-39 0 0,38-1-194 0 0,126-8-186 0 0,24-9 1415 0 0,110-27-2002 0 0,-9 1-1398 0 0,-233 38-841 0 0,15-3-6939 0 0,-34 5-1599 0 0</inkml:trace>
</inkml:ink>
</file>

<file path=ppt/ink/ink3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9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1 874 2216 0 0,'0'0'550'0'0,"0"0"-391"0"0,0 0 126 0 0,0 0 463 0 0,0 0 370 0 0,0 0 49 0 0,0 0-151 0 0,0 0-169 0 0,0 0-111 0 0,0 0-83 0 0,0 0-29 0 0,0 0-6 0 0,0 0 31 0 0,9 29 48 0 0,30 85 40 0 0,-21-47 2785 0 0,-19-165 4753 0 0,7 68-8271 0 0,2 0-1 0 0,1 1 1 0 0,2 1-1 0 0,0 0 0 0 0,2 0 1 0 0,1 1-1 0 0,14-20-3 0 0,31-19-1101 0 0,-41 66-3706 0 0,-2 6-4353 0 0,-11-2-413 0 0</inkml:trace>
  <inkml:trace contextRef="#ctx0" brushRef="#br0" timeOffset="298.46">676 635 7330 0 0,'0'0'1985'0'0,"0"0"-12"0"0,0 0 25 0 0,0 0-139 0 0,0 0-370 0 0,0 0-446 0 0,0 0-325 0 0,0 0-180 0 0,0 0-122 0 0,0 0-58 0 0,0 0-62 0 0,0 0-85 0 0,0 0-53 0 0,-32 32-46 0 0,-98 99-46 0 0,128-129-65 0 0,-1 0 0 0 0,0-1 1 0 0,1 1-1 0 0,-1 0 0 0 0,1 1 1 0 0,-1-1-1 0 0,1 0 0 0 0,0 1 1 0 0,0-1-1 0 0,0 1 0 0 0,0 0 0 0 0,1-1 1 0 0,-1 1-1 0 0,1 0 0 0 0,-1 0 1 0 0,1 0-1 0 0,0 0 0 0 0,0 0 1 0 0,1 0-1 0 0,-1 1 0 0 0,1-1 1 0 0,-1 3-2 0 0,2 4-5 0 0,-1-7 9 0 0,-1 0 0 0 0,1 0 0 0 0,0 0 0 0 0,0 1 0 0 0,0-1 0 0 0,0 0 0 0 0,0 0 1 0 0,1 0-1 0 0,0 0 0 0 0,-1 0 0 0 0,1 1 0 0 0,0-1 0 0 0,1-1 0 0 0,-1 1 0 0 0,0 0 0 0 0,1 0 1 0 0,0 0-1 0 0,-1-1 0 0 0,1 1 0 0 0,0-1 0 0 0,0 1 0 0 0,1-1 0 0 0,-1 0 0 0 0,0 0 0 0 0,1 0 0 0 0,0 0 1 0 0,-1 0-1 0 0,1-1 0 0 0,0 1 0 0 0,0-1 0 0 0,0 0 0 0 0,0 1 0 0 0,0-1 0 0 0,0-1 0 0 0,0 1 1 0 0,0 0-1 0 0,0-1 0 0 0,2 1-4 0 0,5-2 121 0 0,-1 0 0 0 0,1-1 1 0 0,-1 0-1 0 0,1 0 0 0 0,-1-1 1 0 0,0 0-1 0 0,0-1 0 0 0,0 0 1 0 0,-1 0-1 0 0,1-1 0 0 0,-1 0 0 0 0,0-1 1 0 0,0 0-1 0 0,-1 0 0 0 0,0 0 1 0 0,0-1-1 0 0,0 0 0 0 0,-1 0 1 0 0,0-1-1 0 0,0 0 0 0 0,-1 0 1 0 0,0 0-1 0 0,-1-1 0 0 0,0 0 0 0 0,2-3-121 0 0,-4 7-23 0 0,-1 0 0 0 0,1 0-1 0 0,-1-1 1 0 0,0 1 0 0 0,0 0-1 0 0,0 0 1 0 0,-1-1 0 0 0,0 1-1 0 0,0 0 1 0 0,0 0 0 0 0,-1-1-1 0 0,1 1 1 0 0,-1 0 0 0 0,-1 0-1 0 0,1 0 1 0 0,-1 0-1 0 0,0 0 1 0 0,0 0 0 0 0,-1-3 23 0 0,0 5-223 0 0,1 0 1 0 0,-1-1-1 0 0,1 1 1 0 0,-1 0 0 0 0,0 1-1 0 0,0-1 1 0 0,0 0-1 0 0,0 1 1 0 0,-1 0-1 0 0,1 0 1 0 0,-1 0 0 0 0,1 0-1 0 0,-1 0 1 0 0,0 1-1 0 0,0-1 1 0 0,0 1 0 0 0,0 0 222 0 0,-38-6-8380 0 0,28 6-2546 0 0</inkml:trace>
  <inkml:trace contextRef="#ctx0" brushRef="#br0" timeOffset="636.728">1240 190 14555 0 0,'0'0'1650'0'0,"0"0"-319"0"0,0 0-240 0 0,0 0-176 0 0,0 0-218 0 0,0 0-205 0 0,0 0-108 0 0,0 0-12 0 0,0 0 47 0 0,0 0 25 0 0,0 0-33 0 0,-8 33-76 0 0,-24 110-103 0 0,21-85-112 0 0,3 1-1 0 0,2-1 1 0 0,3 1 0 0 0,2 36-120 0 0,2-52 5 0 0,-2-23-112 0 0,0 0 1 0 0,2-1-1 0 0,1 1 1 0 0,0 0-1 0 0,1-1 1 0 0,2 0-1 0 0,0 1 1 0 0,0-2-1 0 0,2 1 1 0 0,0-1-1 0 0,2 0 1 0 0,-1 0-1 0 0,2-1 1 0 0,2 1 106 0 0,-8-17-4535 0 0,-13-15-4337 0 0,4 9-42 0 0</inkml:trace>
  <inkml:trace contextRef="#ctx0" brushRef="#br0" timeOffset="1420.133">846 646 10458 0 0,'0'0'3082'0'0,"0"0"-2168"0"0,0 0-612 0 0,0 0 181 0 0,0 0 223 0 0,0 0 54 0 0,0 0-57 0 0,0 0-116 0 0,34 0-119 0 0,112 0-26 0 0,287-24 969 0 0,-167-14-3527 0 0,-84 9-3719 0 0,-182 29 6064 0 0,0 0-1 0 0,0 0 0 0 0,0 0 0 0 0,0 1 1 0 0,0-1-1 0 0,0 0 0 0 0,0 0 0 0 0,0 0 1 0 0,0 0-1 0 0,0 1 0 0 0,0-1 1 0 0,0 0-1 0 0,0 0 0 0 0,0 0 0 0 0,0 0 1 0 0,0 1-1 0 0,0-1 0 0 0,0 0 1 0 0,1 0-229 0 0,-38 12 1383 0 0,7-1-266 0 0,6-2-781 0 0,0 1 0 0 0,1 2 0 0 0,0 0 1 0 0,1 1-1 0 0,0 2 0 0 0,1 0 0 0 0,1 1 0 0 0,1 1 1 0 0,0 1-1 0 0,-4 6-336 0 0,20-22-8 0 0,1 1 0 0 0,-1-1 0 0 0,0 1 0 0 0,1-1 0 0 0,0 1 0 0 0,0 0 0 0 0,0 0 0 0 0,0 0 0 0 0,0 0 0 0 0,0 0 0 0 0,1 1 0 0 0,-1-1 0 0 0,1 1 0 0 0,0-1 0 0 0,0 1 0 0 0,1-1 0 0 0,-1 1 0 0 0,1-1 0 0 0,-1 1 0 0 0,1 0 0 0 0,0-1 0 0 0,0 1 0 0 0,1-1 0 0 0,-1 1 0 0 0,1 0 0 0 0,0-1 0 0 0,0 1 0 0 0,0-1 0 0 0,0 0 0 0 0,1 1 0 0 0,-1-1 0 0 0,1 0 0 0 0,0 0 0 0 0,0 0 0 0 0,0 0 0 0 0,2 2 8 0 0,6-3 18 0 0,0 0 1 0 0,1 0 0 0 0,-1-1-1 0 0,0-1 1 0 0,1 0 0 0 0,-1 0-1 0 0,1-1 1 0 0,-1 0 0 0 0,1-1-1 0 0,-1 0 1 0 0,0-1 0 0 0,0 0-1 0 0,0 0 1 0 0,0-1 0 0 0,-1 0 0 0 0,1-1-1 0 0,-1 0 1 0 0,0-1 0 0 0,-1 0-1 0 0,1 0 1 0 0,-1-1 0 0 0,0 0-1 0 0,-1 0 1 0 0,1-1 0 0 0,2-4-19 0 0,62-75-738 0 0,-70 123-1090 0 0,-4-31 1817 0 0,1 1 0 0 0,1 0 0 0 0,-1 0 0 0 0,1 0 0 0 0,0 0 0 0 0,0 0 0 0 0,1 0 0 0 0,-1 0 0 0 0,1 0 0 0 0,1 0 0 0 0,-1 0 0 0 0,1 0 0 0 0,0-1 0 0 0,0 1 0 0 0,1-1 0 0 0,0 1 0 0 0,0-1 0 0 0,0 0 0 0 0,0 0 0 0 0,1 0 0 0 0,0-1 0 0 0,0 1 0 0 0,0-1 0 0 0,1 0 0 0 0,-1 0 0 0 0,1-1 0 0 0,0 1 0 0 0,0-1 0 0 0,0 0 0 0 0,1 0 0 0 0,-1-1 0 0 0,1 1 0 0 0,-1-1 0 0 0,1 0 11 0 0,11-3 73 0 0,-1 0 0 0 0,0-1 0 0 0,1-1 1 0 0,-1 0-1 0 0,0-1 0 0 0,0-1 0 0 0,-1 0 0 0 0,1-1 0 0 0,-1-1 0 0 0,0 0 0 0 0,-1-1 0 0 0,0-1 0 0 0,0 0 0 0 0,-1-1 0 0 0,0-1 0 0 0,-1 0 1 0 0,0 0-1 0 0,4-7-73 0 0,-2 6 57 0 0,19-14 61 0 0,-2-2 0 0 0,-1-1 0 0 0,-1-1 1 0 0,-2-1-1 0 0,-1-2 0 0 0,17-27-118 0 0,-22 27-237 0 0,-1-1 0 0 0,-2-1 0 0 0,-1-1 0 0 0,-2 0 0 0 0,-2-1 0 0 0,-1 0 0 0 0,-2-1 0 0 0,-1 0 0 0 0,-2-1-1 0 0,-2 0 1 0 0,-1 0 0 0 0,-3-2 237 0 0,-2 39 8 0 0,0 0-1 0 0,0 0 0 0 0,0 0 0 0 0,0 1 1 0 0,0-1-1 0 0,-1 0 0 0 0,1 1 0 0 0,-1-1 1 0 0,0 1-1 0 0,1-1 0 0 0,-1 1 0 0 0,0 0 1 0 0,0-1-1 0 0,0 1 0 0 0,1 0 0 0 0,-1 0 0 0 0,0 1 1 0 0,-1-1-1 0 0,1 0 0 0 0,0 1 0 0 0,0-1 1 0 0,0 1-1 0 0,0-1 0 0 0,0 1 0 0 0,-1 0 1 0 0,1 0-1 0 0,0 0 0 0 0,0 0 0 0 0,0 1 1 0 0,-1-1-1 0 0,1 1 0 0 0,0-1 0 0 0,0 1 1 0 0,0 0-1 0 0,0-1 0 0 0,0 1 0 0 0,0 0 1 0 0,0 1-1 0 0,0-1 0 0 0,1 0 0 0 0,-1 0 0 0 0,-1 2-7 0 0,-9 7 33 0 0,1 2 0 0 0,0 0 0 0 0,0 0 0 0 0,1 1-1 0 0,1 0 1 0 0,0 1 0 0 0,1 0 0 0 0,0 0-1 0 0,1 1 1 0 0,1 0 0 0 0,1 0 0 0 0,0 0-1 0 0,0 1 1 0 0,2 0 0 0 0,0 0 0 0 0,1 0-1 0 0,0 0 1 0 0,1 0 0 0 0,1 0 0 0 0,1 1-1 0 0,0-1 1 0 0,1 0 0 0 0,3 9-33 0 0,-1 2 125 0 0,0-1 0 0 0,2 1 1 0 0,2-1-1 0 0,0 0 0 0 0,1-1 1 0 0,2 0-1 0 0,0 0 0 0 0,2-1 0 0 0,1-1 1 0 0,1 0-1 0 0,0-1 0 0 0,2-1 0 0 0,11 12-125 0 0,-18-22 33 0 0,1-1 0 0 0,1 0 0 0 0,0-1 0 0 0,0 0 0 0 0,1 0 0 0 0,0-2 0 0 0,0 1 0 0 0,1-2 0 0 0,-1 0 0 0 0,15 4-33 0 0,-27-9-35 0 0,0 0 1 0 0,1 0 0 0 0,-1 0-1 0 0,1 0 1 0 0,-1 0-1 0 0,1-1 1 0 0,0 1 0 0 0,-1-1-1 0 0,1 1 1 0 0,-1-1 0 0 0,1 0-1 0 0,0 1 1 0 0,-1-1-1 0 0,1 0 1 0 0,0 0 0 0 0,-1 0-1 0 0,1 0 1 0 0,0-1-1 0 0,-1 1 1 0 0,1 0 0 0 0,0-1-1 0 0,-1 1 1 0 0,1-1 0 0 0,-1 1-1 0 0,1-1 1 0 0,-1 0-1 0 0,1 0 1 0 0,-1 0 0 0 0,1 0-1 0 0,-1 0 1 0 0,0 0 0 0 0,1 0-1 0 0,-1 0 1 0 0,0 0-1 0 0,0-1 1 0 0,0 1 0 0 0,0 0-1 0 0,0-1 1 0 0,0 1 0 0 0,-1-1-1 0 0,1 1 1 0 0,0-1-1 0 0,-1 1 1 0 0,1-1 0 0 0,-1 0-1 0 0,1 1 1 0 0,-1-1-1 0 0,0 0 1 0 0,0 1 0 0 0,0-1 34 0 0,-7-37-3594 0 0,-12 7-5093 0 0,15 27 6874 0 0,-4-11-4431 0 0</inkml:trace>
  <inkml:trace contextRef="#ctx0" brushRef="#br0" timeOffset="1939.83">2153 429 5985 0 0,'0'0'2998'0'0,"0"0"-1520"0"0,0 0-139 0 0,0 0 112 0 0,0 0-134 0 0,0 0-150 0 0,33 9-76 0 0,107 28-25 0 0,-26-25 778 0 0,-53-11-1285 0 0,0-3 1 0 0,-1-2-1 0 0,32-8-559 0 0,281-40-2725 0 0,-300 48-4052 0 0,-63 13 955 0 0,-24 14 5495 0 0,12-20 419 0 0,-2 1 293 0 0,1 0 1 0 0,0 1 0 0 0,0 0 0 0 0,0-1 0 0 0,0 1 0 0 0,1 0 0 0 0,0 1 0 0 0,0-1 0 0 0,0 0 0 0 0,1 1 0 0 0,0-1-1 0 0,0 1 1 0 0,0-1 0 0 0,0 1 0 0 0,1-1 0 0 0,0 1 0 0 0,0-1 0 0 0,1 1 0 0 0,0 1-386 0 0,1-3 151 0 0,0 1 1 0 0,0-1-1 0 0,1-1 1 0 0,0 1-1 0 0,-1 0 1 0 0,2 0-1 0 0,-1-1 1 0 0,0 0 0 0 0,0 0-1 0 0,1 0 1 0 0,0 0-1 0 0,0 0 1 0 0,0-1-1 0 0,0 1 1 0 0,0-1-1 0 0,0 0 1 0 0,0 0-1 0 0,1-1 1 0 0,-1 1-1 0 0,1-1 1 0 0,2 0-152 0 0,3 2 216 0 0,1-1 1 0 0,0 0 0 0 0,0 0-1 0 0,0-1 1 0 0,0-1 0 0 0,1 0-1 0 0,-1 0 1 0 0,0-1 0 0 0,0 0-1 0 0,0-1 1 0 0,0-1 0 0 0,-1 0-1 0 0,1 0 1 0 0,-1-1 0 0 0,1 0-1 0 0,-1 0 1 0 0,0-2 0 0 0,-1 1-1 0 0,1-1 1 0 0,-1 0 0 0 0,0-1-1 0 0,-1 0 1 0 0,0-1-1 0 0,0 0 1 0 0,0 0 0 0 0,-1 0-1 0 0,0-1 1 0 0,-1 0 0 0 0,0-1-1 0 0,0 1 1 0 0,-1-1 0 0 0,0 0-1 0 0,0-3-216 0 0,-4 10-32 0 0,0 0 0 0 0,0 0-1 0 0,0 1 1 0 0,0-1 0 0 0,0-1-1 0 0,-1 1 1 0 0,1 0-1 0 0,-1 0 1 0 0,0 0 0 0 0,0 0-1 0 0,0 0 1 0 0,0 0 0 0 0,-1 0-1 0 0,1 0 1 0 0,-1 0 0 0 0,0 0-1 0 0,0 0 1 0 0,0 0-1 0 0,0 0 1 0 0,0 0 0 0 0,-1 0-1 0 0,1 1 1 0 0,-1-1 0 0 0,0 1-1 0 0,0-1 1 0 0,0 1 0 0 0,0-1-1 0 0,0 1 1 0 0,0 0-1 0 0,-1 0 1 0 0,1 0 0 0 0,-1 0-1 0 0,1 1 1 0 0,-1-1 0 0 0,0 1-1 0 0,0 0 1 0 0,0-1 0 0 0,1 1-1 0 0,-1 0 1 0 0,0 1 0 0 0,-1-1-1 0 0,1 0 1 0 0,0 1-1 0 0,0 0 1 0 0,-2 0 32 0 0,-5 0-63 0 0,0 0-1 0 0,-1 1 0 0 0,1 0 1 0 0,0 1-1 0 0,0 0 1 0 0,0 1-1 0 0,0 0 1 0 0,0 0-1 0 0,1 1 1 0 0,-1 0-1 0 0,1 1 1 0 0,0 0-1 0 0,0 1 1 0 0,1 0-1 0 0,0 0 1 0 0,0 0-1 0 0,0 1 0 0 0,1 1 1 0 0,0-1-1 0 0,0 1 1 0 0,1 0-1 0 0,-5 8 64 0 0,3-4-15 0 0,0 1 0 0 0,0 0 0 0 0,2 0 0 0 0,-1 1-1 0 0,2-1 1 0 0,0 1 0 0 0,1 1 0 0 0,0-1 0 0 0,1 1-1 0 0,0-1 1 0 0,1 1 0 0 0,1 0 0 0 0,1 0 0 0 0,0 0-1 0 0,2 12 16 0 0,-1-19 11 0 0,1 0-1 0 0,0-1 0 0 0,1 1 1 0 0,0-1-1 0 0,0 1 0 0 0,0-1 1 0 0,1 0-1 0 0,0 0 1 0 0,1-1-1 0 0,-1 1 0 0 0,1-1 1 0 0,1 0-1 0 0,-1 0 0 0 0,1-1 1 0 0,0 1-1 0 0,0-1 0 0 0,0-1 1 0 0,1 1-1 0 0,0-1 0 0 0,0 0 1 0 0,0-1-1 0 0,0 1 1 0 0,1-2-1 0 0,-1 1 0 0 0,5 0-10 0 0,16 5-685 0 0,0-2 0 0 0,0 0-1 0 0,1-2 1 0 0,0-2 0 0 0,-1 0 0 0 0,10-2 685 0 0,-3-1-6367 0 0,-11-6-3850 0 0</inkml:trace>
</inkml:ink>
</file>

<file path=ppt/ink/ink3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8.2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0 11458 0 0,'0'0'1506'0'0,"0"0"-86"0"0,0 0 5 0 0,0 0 6 0 0,0 0-119 0 0,0 0-238 0 0,0 0-249 0 0,0 0-205 0 0,0 0-150 0 0,0 0-29 0 0,0 0 18 0 0,0 0 49 0 0,0 0 1 0 0,0 30-58 0 0,0 99-92 0 0,13 315 444 0 0,-11-382-822 0 0,-8 160-1180 0 0,-4-183-982 0 0,4-28-1528 0 0,-2-1-4435 0 0,6-7-1675 0 0</inkml:trace>
  <inkml:trace contextRef="#ctx0" brushRef="#br0" timeOffset="477.056">1 567 12347 0 0,'0'0'1193'0'0,"0"0"-453"0"0,0 0 18 0 0,0 0 247 0 0,0 0 134 0 0,0 0-53 0 0,0 0-135 0 0,38-7-139 0 0,126-21-99 0 0,272-32 917 0 0,-229 49-2751 0 0,-138 11-2027 0 0,-1-1-3798 0 0,-52 1 4596 0 0,-9 5-139 0 0,-20 5 3928 0 0,-85 39 7768 0 0,93-45-9039 0 0,-1 0 0 0 0,1 0 0 0 0,0 0 0 0 0,0 1 1 0 0,0 0-1 0 0,1 0 0 0 0,0 0 0 0 0,-1 0 0 0 0,2 1 0 0 0,-1-1 0 0 0,1 1 0 0 0,0 0 0 0 0,0 0 0 0 0,0 0 1 0 0,1 0-1 0 0,0 1 0 0 0,0-1 0 0 0,1 1 0 0 0,0-1 0 0 0,0 1 0 0 0,1 0 0 0 0,-1-1 0 0 0,1 5-168 0 0,1-8 37 0 0,0 1 0 0 0,0-1 0 0 0,0 1-1 0 0,0-1 1 0 0,0 1 0 0 0,1-1 0 0 0,-1 0-1 0 0,1 0 1 0 0,0 0 0 0 0,0 0 0 0 0,0 0-1 0 0,0 0 1 0 0,0-1 0 0 0,1 1 0 0 0,0-1-1 0 0,-1 1 1 0 0,1-1 0 0 0,0 0 0 0 0,0 0-1 0 0,0 0 1 0 0,0 0 0 0 0,0-1-1 0 0,1 1 1 0 0,-1-1 0 0 0,0 0 0 0 0,1 0-1 0 0,1 0-36 0 0,99 11 1452 0 0,-98-13-1404 0 0,0 1 1 0 0,0-1-1 0 0,-1-1 1 0 0,1 1 0 0 0,0-1-1 0 0,0 0 1 0 0,-1 0-1 0 0,1-1 1 0 0,-1 0 0 0 0,1 0-1 0 0,-1 0 1 0 0,0-1-1 0 0,-1 1 1 0 0,1-1 0 0 0,0 0-1 0 0,-1-1 1 0 0,0 1-1 0 0,0-1 1 0 0,0 0-1 0 0,-1 1 1 0 0,0-2 0 0 0,0 1-1 0 0,0 0 1 0 0,0-1-1 0 0,-1 1 1 0 0,0-1 0 0 0,0 0-1 0 0,0 0 1 0 0,-1 0-1 0 0,0 0 1 0 0,0 0 0 0 0,-1 0-1 0 0,0 0 1 0 0,0 0-1 0 0,0 0 1 0 0,0 0-1 0 0,-1 0 1 0 0,0 0 0 0 0,0 0-1 0 0,-1 0 1 0 0,0 1-1 0 0,0-1 1 0 0,0 0 0 0 0,-1 1-1 0 0,0-1 1 0 0,-2-3-49 0 0,-73-63-3434 0 0,46 55-814 0 0,-2 6-4207 0 0,21 9-919 0 0</inkml:trace>
</inkml:ink>
</file>

<file path=ppt/ink/ink3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6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176 428 3489 0 0,'0'0'304'0'0,"0"0"-220"0"0,0 0-144 0 0,0 0 49 0 0,0 0 88 0 0,0 0 110 0 0,0 0 127 0 0,0 0 136 0 0,0 0 146 0 0,0 0 130 0 0,0 0 109 0 0,11-3 94 0 0,74-24 1237 0 0,-17-6-951 0 0,-1-4-1 0 0,-3-2 1 0 0,-1-3 0 0 0,-2-3-1 0 0,2-6-1214 0 0,-55 45 245 0 0,0-1 0 0 0,0 0 0 0 0,-1 0 0 0 0,1-1-1 0 0,-2 1 1 0 0,1-2 0 0 0,-1 1 0 0 0,0-1 0 0 0,-1 0-1 0 0,0 0 1 0 0,-1 0 0 0 0,1-1 0 0 0,-2 0 0 0 0,1 0-1 0 0,-2 0 1 0 0,2-5-245 0 0,-5 15 28 0 0,0 0 0 0 0,0 0-1 0 0,0 0 1 0 0,0-1 0 0 0,1 1-1 0 0,-1 0 1 0 0,0 0 0 0 0,0 0-1 0 0,0 0 1 0 0,0 0 0 0 0,0 1-1 0 0,0-1 1 0 0,1 0-1 0 0,-1 0 1 0 0,0 0 0 0 0,0 1-1 0 0,0-1 1 0 0,0 1 0 0 0,1-1-1 0 0,-1 0 1 0 0,0 1 0 0 0,1-1-1 0 0,-1 1 1 0 0,0 0 0 0 0,1-1-1 0 0,-1 1 1 0 0,0-1 0 0 0,1 1-1 0 0,-1 0 1 0 0,1 0 0 0 0,-1-1-1 0 0,1 1 1 0 0,-1 0 0 0 0,1 0-1 0 0,0 0 1 0 0,0-1 0 0 0,-1 1-1 0 0,1 0-27 0 0,-25 45-19 0 0,1 1-1 0 0,3 1 1 0 0,2 0-1 0 0,2 2 1 0 0,2 0-1 0 0,3 1 1 0 0,1 0-1 0 0,-2 47 20 0 0,1 50-653 0 0,7 0-1 0 0,10 74 654 0 0,-5-214-38 0 0,3 11-50 0 0,-1 0-1 0 0,-1 1 0 0 0,-1-1 1 0 0,-1 0-1 0 0,-1 1 1 0 0,0-1-1 0 0,-1 0 0 0 0,-2 0 1 0 0,0 0-1 0 0,0-1 1 0 0,-2 1-1 0 0,0-1 0 0 0,-1-1 1 0 0,-1 0-1 0 0,-3 5 89 0 0,-5-4-34 0 0,1 0 1 0 0,-2-1-1 0 0,0-1 0 0 0,-1 0 0 0 0,-1-2 1 0 0,0 0-1 0 0,-1-1 0 0 0,-1-1 0 0 0,0-2 0 0 0,0 0 1 0 0,-1-1-1 0 0,0-1 0 0 0,0-1 0 0 0,-1-1 0 0 0,0-1 1 0 0,0-1-1 0 0,-1-1 0 0 0,-20-1 34 0 0,42-2 50 0 0,0 0 0 0 0,1 0-1 0 0,-1 0 1 0 0,0 0 0 0 0,0 0-1 0 0,0-1 1 0 0,1 1 0 0 0,-1-1 0 0 0,0 0-1 0 0,1 0 1 0 0,-1 0 0 0 0,0 0-1 0 0,1-1 1 0 0,0 1 0 0 0,-1-1 0 0 0,1 1-1 0 0,0-1 1 0 0,0 0 0 0 0,-1 0-1 0 0,1 0 1 0 0,1 0 0 0 0,-1 0 0 0 0,0 0-1 0 0,1 0 1 0 0,-1-1 0 0 0,1 1-1 0 0,-1-1 1 0 0,1 1 0 0 0,0-1 0 0 0,0 0-1 0 0,0 1 1 0 0,1-1 0 0 0,-1 0-1 0 0,1 0 1 0 0,-1 1 0 0 0,1-1 0 0 0,0 0-1 0 0,0-1-49 0 0,0-6 53 0 0,0 1 0 0 0,1-1 0 0 0,1 0 0 0 0,-1 0 0 0 0,2 0 0 0 0,-1 1 0 0 0,1-1 0 0 0,1 1 0 0 0,-1 0 0 0 0,5-6-53 0 0,34-57 158 0 0,3 2 0 0 0,3 2-1 0 0,3 2 1 0 0,4 2-1 0 0,37-33-157 0 0,175-130 683 0 0,-256 222-1724 0 0,0 23-7392 0 0,-11-18 8408 0 0,3 7-5478 0 0,0-2-1074 0 0</inkml:trace>
  <inkml:trace contextRef="#ctx0" brushRef="#br0" timeOffset="315.009">881 1050 8106 0 0,'0'0'2907'0'0,"0"0"-1751"0"0,0 0-406 0 0,0 0 170 0 0,0 0 142 0 0,0 0-10 0 0,0 0-59 0 0,0 0-58 0 0,0 0-53 0 0,0 0-35 0 0,0 0-91 0 0,0 0-86 0 0,-3 4-60 0 0,-4 3 173 0 0,22-36-79 0 0,-5 10-529 0 0,120-230 946 0 0,-121 231-1341 0 0,51-92 486 0 0,-20 39-4774 0 0,-38 68 3959 0 0,1-2-3539 0 0,1 2-4690 0 0,0 2 2226 0 0</inkml:trace>
  <inkml:trace contextRef="#ctx0" brushRef="#br0" timeOffset="674.227">1300 862 0 0 0,'0'0'1419'0'0,"0"0"369"0"0,0 0 145 0 0,0 0 109 0 0,0 0 5 0 0,0 0-38 0 0,0 0-78 0 0,0 0-159 0 0,0 0-260 0 0,33 3-269 0 0,99 8-222 0 0,-74-23 292 0 0,-53 6-1031 0 0,1 1-117 0 0,0-1-1 0 0,-1 0 0 0 0,0 0 0 0 0,0 0 1 0 0,-1 0-1 0 0,1-1 0 0 0,-1 0 1 0 0,-1 0-1 0 0,1 0 0 0 0,-1 0 0 0 0,-1 0 1 0 0,1-1-1 0 0,-1 1 0 0 0,-1-1 1 0 0,1-3-165 0 0,-1 7-34 0 0,-1 1 1 0 0,1 0-1 0 0,-1-1 1 0 0,0 1-1 0 0,0-1 1 0 0,-1 1-1 0 0,1-1 1 0 0,-1 1-1 0 0,1 0 1 0 0,-1-1-1 0 0,0 1 1 0 0,-1 0-1 0 0,1-1 1 0 0,0 1-1 0 0,-1 0 1 0 0,0 0-1 0 0,0 0 1 0 0,0 0-1 0 0,0 1 1 0 0,0-1-1 0 0,0 0 1 0 0,-1 1-1 0 0,1 0 1 0 0,-1-1-1 0 0,0 1 1 0 0,1 0 0 0 0,-1 0-1 0 0,0 1 1 0 0,0-1-1 0 0,-1 1 1 0 0,1-1-1 0 0,0 1 1 0 0,0 0-1 0 0,-1 0 1 0 0,-1 0 33 0 0,-2 0-141 0 0,0 0 0 0 0,0 1 0 0 0,0-1 0 0 0,0 1 0 0 0,0 1 1 0 0,0 0-1 0 0,0 0 0 0 0,0 0 0 0 0,0 1 0 0 0,1-1 0 0 0,-1 2 1 0 0,0-1-1 0 0,1 1 0 0 0,-1 0 0 0 0,1 0 0 0 0,0 1 1 0 0,0 0-1 0 0,0 0 0 0 0,1 0 0 0 0,0 1 0 0 0,-1 0 0 0 0,1 0 1 0 0,1 0-1 0 0,-4 5 141 0 0,-1 1-153 0 0,0 1 0 0 0,1 0-1 0 0,0 0 1 0 0,1 0 0 0 0,0 1 0 0 0,1 0 0 0 0,1 1 0 0 0,0-1 0 0 0,1 1 0 0 0,0 0 0 0 0,-1 13 153 0 0,4-22-59 0 0,0 0 1 0 0,1 1-1 0 0,0-1 1 0 0,0 0 0 0 0,0 1-1 0 0,0-1 1 0 0,1 0-1 0 0,0 0 1 0 0,0 1-1 0 0,0-1 1 0 0,1 0-1 0 0,0 0 1 0 0,0 0-1 0 0,0 0 1 0 0,0-1-1 0 0,1 1 1 0 0,0 0-1 0 0,0-1 1 0 0,0 0-1 0 0,0 0 1 0 0,1 0 0 0 0,0 0-1 0 0,0 0 1 0 0,0-1-1 0 0,0 0 1 0 0,0 0-1 0 0,1 0 1 0 0,-1 0-1 0 0,1-1 1 0 0,0 1-1 0 0,0-1 1 0 0,0 0 58 0 0,14 4-328 0 0,-1 0 1 0 0,1-1 0 0 0,0-2-1 0 0,0 1 1 0 0,1-2 0 0 0,-1-1-1 0 0,0 0 1 0 0,1-1 0 0 0,-1-1-1 0 0,7-2 328 0 0,116-24-8630 0 0,-116 19 5864 0 0</inkml:trace>
  <inkml:trace contextRef="#ctx0" brushRef="#br0" timeOffset="1061.609">1799 921 0 0 0,'0'0'1036'0'0,"0"0"243"0"0,0 0 510 0 0,0 0 430 0 0,0 0 119 0 0,0 0-130 0 0,0 0-177 0 0,0 0-187 0 0,0 0-209 0 0,0 0-226 0 0,0 0-208 0 0,35-2-222 0 0,110-7-205 0 0,-71-10 197 0 0,-65 12-806 0 0,-1 3-76 0 0,0-1-1 0 0,0 0 1 0 0,-1 0 0 0 0,1 0-1 0 0,-1-1 1 0 0,-1 0-1 0 0,1-1 1 0 0,-1 0 0 0 0,0 0-1 0 0,0 0 1 0 0,-1 0 0 0 0,0-1-1 0 0,0 0 1 0 0,-1 0-1 0 0,0 0 1 0 0,0-1 0 0 0,-1 1-1 0 0,0-1 1 0 0,-1 0-1 0 0,0 0 1 0 0,0 0 0 0 0,0-7-89 0 0,-4 13-77 0 0,1 1 0 0 0,-1-1 0 0 0,0 0 0 0 0,0 1 0 0 0,0-1 0 0 0,0 1 0 0 0,-1 0 1 0 0,1 0-1 0 0,-1 0 0 0 0,1 0 0 0 0,-1 0 0 0 0,0 1 0 0 0,1-1 0 0 0,-1 1 0 0 0,0-1 0 0 0,0 1 0 0 0,0 0 0 0 0,0 0 1 0 0,0 1-1 0 0,-1-1 0 0 0,1 1 0 0 0,0-1 0 0 0,0 1 0 0 0,0 0 0 0 0,0 0 0 0 0,-1 0 0 0 0,1 1 0 0 0,0-1 0 0 0,0 1 1 0 0,-3 0 76 0 0,-5 4-113 0 0,1 1 1 0 0,-1-1 0 0 0,1 2 0 0 0,0-1-1 0 0,1 1 1 0 0,0 1 0 0 0,0 0-1 0 0,0 0 1 0 0,1 1 0 0 0,0 0 0 0 0,1 1 112 0 0,-1-2 17 0 0,0 1 1 0 0,1 0-1 0 0,0 1 1 0 0,1 0-1 0 0,0 0 1 0 0,0 0 0 0 0,1 1-1 0 0,0-1 1 0 0,1 1-1 0 0,1 0 1 0 0,0 1-1 0 0,0-1 1 0 0,1 1-1 0 0,0-1 1 0 0,1 1-1 0 0,0-1 1 0 0,1 1 0 0 0,1 0-1 0 0,1 10-17 0 0,0-17 65 0 0,0 1 0 0 0,0 0-1 0 0,1-1 1 0 0,0 1 0 0 0,0-1 0 0 0,1 0-1 0 0,-1 0 1 0 0,1 0 0 0 0,0 0 0 0 0,1-1 0 0 0,-1 1-1 0 0,1-1 1 0 0,0 0 0 0 0,0-1 0 0 0,0 1-1 0 0,0-1 1 0 0,1 0 0 0 0,-1 0 0 0 0,1-1-1 0 0,0 1 1 0 0,0-1 0 0 0,0-1 0 0 0,0 1 0 0 0,4 0-65 0 0,150 6 1016 0 0,-159-8-1018 0 0,132-27-456 0 0,-48-2-6263 0 0,-78 26 5589 0 0,20-8-10392 0 0</inkml:trace>
</inkml:ink>
</file>

<file path=ppt/ink/ink3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26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1623 164 2168 0 0,'0'0'1021'0'0,"0"0"-156"0"0,0 0-62 0 0,0 0 104 0 0,0 0 254 0 0,0 0 220 0 0,0 0 132 0 0,0 0-10 0 0,0 0-194 0 0,0 0-226 0 0,-4-16-231 0 0,-13-50-180 0 0,16 63-574 0 0,0-1 1 0 0,-1 1-1 0 0,1-1 0 0 0,-1 1 1 0 0,1-1-1 0 0,-1 1 1 0 0,0 0-1 0 0,-1 0 0 0 0,1 0 1 0 0,0 0-1 0 0,-1 1 0 0 0,0-1 1 0 0,1 0-1 0 0,-1 1 1 0 0,0 0-1 0 0,0 0 0 0 0,-1 0 1 0 0,1 0-1 0 0,0 0 0 0 0,-1 1 1 0 0,1-1-1 0 0,-3 0-98 0 0,-5-2 208 0 0,-2 0-145 0 0,-1 0-1 0 0,0 1 1 0 0,0 1 0 0 0,-1 0-1 0 0,1 1 1 0 0,0 1-1 0 0,-1 0 1 0 0,1 1-1 0 0,0 0 1 0 0,0 1-1 0 0,0 1 1 0 0,0 0-1 0 0,0 1 1 0 0,1 1-1 0 0,-1 0 1 0 0,1 1-1 0 0,-11 6-62 0 0,11-8 2 0 0,0 0-1 0 0,0 1 1 0 0,0 1-1 0 0,1 0 0 0 0,0 1 1 0 0,0 0-1 0 0,1 1 1 0 0,0 0-1 0 0,0 1 0 0 0,1 0 1 0 0,0 0-1 0 0,0 1 1 0 0,1 1-1 0 0,0 0 1 0 0,1 0-1 0 0,1 0 0 0 0,-3 6-1 0 0,7-10-5 0 0,1-1-1 0 0,1 1 1 0 0,-1 0-1 0 0,1 0 1 0 0,0-1-1 0 0,0 1 1 0 0,1 0-1 0 0,0 0 1 0 0,0 0-1 0 0,1 0 0 0 0,0 0 1 0 0,0-1-1 0 0,1 1 1 0 0,-1 0-1 0 0,2-1 1 0 0,-1 1-1 0 0,1-1 1 0 0,-1 0-1 0 0,2 0 1 0 0,0 3 5 0 0,9-1 57 0 0,0 1 0 0 0,0-2 0 0 0,0 1 0 0 0,1-2-1 0 0,0 0 1 0 0,0 0 0 0 0,0-2 0 0 0,1 0 0 0 0,0 0 0 0 0,0-1 0 0 0,0-1 0 0 0,0-1 0 0 0,0 0 0 0 0,0-1 0 0 0,0 0 0 0 0,0-1 0 0 0,5-2-57 0 0,5 3 105 0 0,-33 12 573 0 0,-60 32-368 0 0,20-14-251 0 0,1 2 0 0 0,1 1 0 0 0,3 3 0 0 0,0 1 0 0 0,-3 8-59 0 0,39-38 2 0 0,0 0 1 0 0,0 0-1 0 0,1 1 0 0 0,0-1 1 0 0,0 2-1 0 0,1-1 0 0 0,0 1 1 0 0,0-1-1 0 0,1 1 0 0 0,0 0 1 0 0,1 1-1 0 0,0-1 0 0 0,0 1 1 0 0,1 0-1 0 0,0-1 0 0 0,1 1 1 0 0,0 0-1 0 0,1 0 0 0 0,0 0 1 0 0,0 0-1 0 0,1 0 0 0 0,0-1 1 0 0,3 10-4 0 0,2-13 52 0 0,0 1-1 0 0,1-1 1 0 0,-1-1-1 0 0,1 1 1 0 0,0-1-1 0 0,1 0 1 0 0,-1-1-1 0 0,1 0 1 0 0,0 0-1 0 0,0-1 0 0 0,1 0 1 0 0,-1 0-1 0 0,0-1 1 0 0,1 0-1 0 0,0 0 1 0 0,-1-1-1 0 0,1 0 1 0 0,0-1-1 0 0,0 0 1 0 0,0 0-1 0 0,-1-1 1 0 0,1 0-1 0 0,0 0 0 0 0,5-2-50 0 0,12 0-133 0 0,1-2 0 0 0,-1 0 0 0 0,0-1 0 0 0,-1-2 0 0 0,0-1 0 0 0,18-8 133 0 0,20-13-3206 0 0,-5-1-3531 0 0,-36 18 1112 0 0,-6 4-216 0 0</inkml:trace>
  <inkml:trace contextRef="#ctx0" brushRef="#br0" timeOffset="252.843">2199 433 12339 0 0,'0'0'3455'0'0,"0"0"-2525"0"0,0 0-818 0 0,0 0 89 0 0,0 0 258 0 0,0 0 216 0 0,0 0 119 0 0,0 0-31 0 0,-35 37-148 0 0,-112 120-182 0 0,61-46-51 0 0,-24 98-390 0 0,76-112-2663 0 0,30-84 1279 0 0,-2 5-1969 0 0,2-6-2239 0 0,1-7-2526 0 0</inkml:trace>
  <inkml:trace contextRef="#ctx0" brushRef="#br0" timeOffset="499.994">1632 503 11138 0 0,'0'0'1367'0'0,"0"0"-360"0"0,0 0-353 0 0,0 0-118 0 0,0 0 1 0 0,0 0 18 0 0,0 0 1 0 0,0 0 14 0 0,0 0 22 0 0,0 0 17 0 0,0 0-19 0 0,0 0-73 0 0,35 19-97 0 0,112 60-105 0 0,-22-4 232 0 0,69 42-1245 0 0,-121-88-3320 0 0,-20-24-6502 0 0,-43-5 5246 0 0</inkml:trace>
  <inkml:trace contextRef="#ctx0" brushRef="#br0" timeOffset="805.586">2718 539 4449 0 0,'0'0'3906'0'0,"0"0"-2107"0"0,0 0-647 0 0,0 0-30 0 0,0 0-2 0 0,0 0-58 0 0,0 0-158 0 0,0 0-108 0 0,0 0-50 0 0,0 0-66 0 0,0 0-72 0 0,0 0-79 0 0,0 0-95 0 0,-30 11-58 0 0,-96 34-24 0 0,52-1 208 0 0,65-38-548 0 0,0 1 0 0 0,1 0 0 0 0,0 1 0 0 0,0 0 0 0 0,0 0 0 0 0,1 1 0 0 0,1 0 1 0 0,0 0-1 0 0,0 0 0 0 0,0 1 0 0 0,1 0 0 0 0,1 0 0 0 0,0 0 0 0 0,0 1 0 0 0,1 0 0 0 0,0-1 0 0 0,1 1 0 0 0,0 0 0 0 0,1 0 0 0 0,0 0 0 0 0,1 0 0 0 0,0 0 0 0 0,1 2-12 0 0,0-9 3 0 0,0-1-1 0 0,0 1 0 0 0,0-1 1 0 0,0 1-1 0 0,1-1 0 0 0,0 0 0 0 0,0 0 1 0 0,0 1-1 0 0,0-1 0 0 0,0-1 1 0 0,0 1-1 0 0,1 0 0 0 0,-1 0 0 0 0,1-1 1 0 0,0 0-1 0 0,0 1 0 0 0,0-1 1 0 0,0 0-1 0 0,0 0 0 0 0,1-1 0 0 0,-1 1 1 0 0,0-1-1 0 0,1 0 0 0 0,-1 0 0 0 0,1 0 1 0 0,0 0-1 0 0,-1 0 0 0 0,1-1 1 0 0,0 1-1 0 0,-1-1 0 0 0,1 0 0 0 0,0 0-2 0 0,4-1 58 0 0,1 1 0 0 0,-1-1-1 0 0,1 0 1 0 0,-1-1-1 0 0,0 0 1 0 0,0 0 0 0 0,0-1-1 0 0,0 0 1 0 0,0-1-1 0 0,-1 1 1 0 0,1-1-1 0 0,-1-1 1 0 0,4-2-58 0 0,11-13 149 0 0,0-1 0 0 0,-2-1 0 0 0,-1 0 0 0 0,0-2 1 0 0,9-16-150 0 0,44-54 223 0 0,-72 95-232 0 0,0-1 0 0 0,0 0 0 0 0,0 0 0 0 0,0 1 0 0 0,0-1 0 0 0,0 0 0 0 0,0 1 0 0 0,0-1 0 0 0,0 0 0 0 0,0 0-1 0 0,1 1 1 0 0,-1-1 0 0 0,0 0 0 0 0,0 0 0 0 0,0 1 0 0 0,0-1 0 0 0,1 0 0 0 0,-1 0 0 0 0,0 0 0 0 0,0 1 0 0 0,1-1-1 0 0,-1 0 1 0 0,0 0 0 0 0,0 0 0 0 0,1 0 0 0 0,-1 1 0 0 0,0-1 0 0 0,0 0 0 0 0,1 0 0 0 0,-1 0 0 0 0,0 0 0 0 0,1 0-1 0 0,-1 0 1 0 0,0 0 0 0 0,0 0 0 0 0,1 0 0 0 0,-1 0 0 0 0,0 0 0 0 0,1 0 0 0 0,-1 0 0 0 0,0 0 0 0 0,1 0 0 0 0,-1 0-1 0 0,0 0 1 0 0,0-1 9 0 0,0 14-63 0 0,11 81-874 0 0,28-41-2423 0 0,6-20-2886 0 0,-13-15-1752 0 0,-21-10 4348 0 0</inkml:trace>
  <inkml:trace contextRef="#ctx0" brushRef="#br0" timeOffset="1275.063">3105 1003 1744 0 0,'0'0'4911'0'0,"0"0"-2153"0"0,0 0-651 0 0,0 0-64 0 0,0 0-153 0 0,0 0-287 0 0,0 0-266 0 0,0 0-215 0 0,0 0-201 0 0,0 0-180 0 0,0 0-137 0 0,0 0-143 0 0,-4-20-141 0 0,-8-65-81 0 0,11 81-217 0 0,1 0-1 0 0,0-1 1 0 0,-1 1 0 0 0,2-1-1 0 0,-1 1 1 0 0,0-1 0 0 0,1 1-1 0 0,0 0 1 0 0,0-1 0 0 0,0 1-1 0 0,1 0 1 0 0,-1 0 0 0 0,1-1-1 0 0,0 1 1 0 0,2-3-22 0 0,4-8 58 0 0,-1 0-55 0 0,0 0 1 0 0,1 0-1 0 0,1 1 0 0 0,0 1 1 0 0,1-1-1 0 0,0 1 1 0 0,1 1-1 0 0,0 0 1 0 0,1 1-1 0 0,1 0 1 0 0,0 1-1 0 0,4-3-3 0 0,-16 12-13 0 0,-1 1 0 0 0,1-1 1 0 0,0 0-1 0 0,0 1 0 0 0,0-1 0 0 0,0 1 0 0 0,0-1 1 0 0,0 1-1 0 0,0 0 0 0 0,0-1 0 0 0,0 1 0 0 0,0 0 1 0 0,1 0-1 0 0,-1 0 0 0 0,0 0 0 0 0,0 0 0 0 0,0 0 1 0 0,0 0-1 0 0,0 0 0 0 0,0 0 0 0 0,0 0 1 0 0,0 0-1 0 0,1 1 0 0 0,-1-1 0 0 0,0 0 0 0 0,0 1 1 0 0,0-1-1 0 0,0 1 0 0 0,0 0 0 0 0,-1-1 0 0 0,1 1 1 0 0,0 0-1 0 0,0-1 0 0 0,0 1 0 0 0,0 0 0 0 0,-1 0 1 0 0,1 0-1 0 0,0-1 0 0 0,-1 1 0 0 0,1 0 0 0 0,-1 0 1 0 0,1 0-1 0 0,-1 0 0 0 0,1 0 0 0 0,-1 0 1 0 0,0 0-1 0 0,1 1 0 0 0,-1-1 0 0 0,0 0 0 0 0,0 0 1 0 0,0 0-1 0 0,0 0 0 0 0,0 0 0 0 0,0 1 13 0 0,-5 171 21 0 0,7-172-2 0 0,0 0-1 0 0,0 1 0 0 0,0-1 1 0 0,0 0-1 0 0,0 0 0 0 0,1 0 0 0 0,-1 0 1 0 0,0-1-1 0 0,0 1 0 0 0,1-1 0 0 0,-1 1 1 0 0,0-1-1 0 0,1 0 0 0 0,-1 0 1 0 0,0 0-1 0 0,1 0 0 0 0,-1 0 0 0 0,0 0 1 0 0,1-1-1 0 0,-1 1 0 0 0,0-1 0 0 0,1 0 1 0 0,-1 1-1 0 0,0-1 0 0 0,0 0 1 0 0,0-1-1 0 0,0 1 0 0 0,0 0 0 0 0,0 0 1 0 0,0-1-19 0 0,121-91 430 0 0,-103 75-446 0 0,1 0-1 0 0,1 2 1 0 0,0 0 0 0 0,2 1 0 0 0,14-7 16 0 0,-28 18 1 0 0,-9 2-20 0 0,0 1 1 0 0,0 0-1 0 0,1 0 0 0 0,-1 0 0 0 0,0 0 0 0 0,0 0 1 0 0,1 0-1 0 0,-1 0 0 0 0,1 0 0 0 0,-1 0 0 0 0,1 1 1 0 0,0-1-1 0 0,-1 1 0 0 0,1-1 0 0 0,-1 1 0 0 0,1 0 1 0 0,0-1-1 0 0,-1 1 0 0 0,1 0 0 0 0,0 0 0 0 0,-1 0 1 0 0,1 0-1 0 0,0 0 0 0 0,-1 1 0 0 0,1-1 0 0 0,0 1 1 0 0,-1-1-1 0 0,1 1 0 0 0,0-1 0 0 0,-1 1 0 0 0,1 0 1 0 0,-1 0-1 0 0,0-1 0 0 0,1 1 0 0 0,-1 0 0 0 0,0 0 1 0 0,1 1-1 0 0,-1-1 0 0 0,0 0 0 0 0,1 1 19 0 0,1 14-82 0 0,19 44-1129 0 0,14-36-2765 0 0,-3-18-2114 0 0,-10-5-1812 0 0,-13-1 4461 0 0</inkml:trace>
  <inkml:trace contextRef="#ctx0" brushRef="#br0" timeOffset="1731.109">3963 683 6217 0 0,'0'0'1614'0'0,"0"0"-514"0"0,0 0-48 0 0,0 0 214 0 0,0 0 114 0 0,0 0-93 0 0,0 0-177 0 0,0 0-186 0 0,0 0-136 0 0,0 0-112 0 0,-6 34-113 0 0,-17 109-81 0 0,-4 62 1089 0 0,25-185-1402 0 0,1-9-73 0 0,0 0-1 0 0,0-1 0 0 0,-1 1 0 0 0,0 0 1 0 0,-1 0-1 0 0,0-1 0 0 0,-1 0 0 0 0,0 1 1 0 0,-1-1-1 0 0,0-1 0 0 0,-2 4-95 0 0,6-13 44 0 0,0 0-1 0 0,0 0 1 0 0,0 0-1 0 0,0 0 1 0 0,0-1-1 0 0,0 1 1 0 0,0 0-1 0 0,0 0 1 0 0,0-1-1 0 0,0 1 1 0 0,0 0-1 0 0,0-1 1 0 0,0 1-1 0 0,1-1 1 0 0,-1 1-1 0 0,0-1 1 0 0,0 1-1 0 0,0-1 1 0 0,1 0-1 0 0,-1 1 1 0 0,0-1-1 0 0,1 0 1 0 0,-1 0-1 0 0,1 1 1 0 0,-1-1-1 0 0,1 0 1 0 0,-1 0-1 0 0,1 0 1 0 0,-1 0-1 0 0,1 0 1 0 0,0 0-1 0 0,0 0 1 0 0,-1 1 0 0 0,1-1-1 0 0,0 0 1 0 0,0 0-1 0 0,0 0 1 0 0,0 0-1 0 0,0 0 1 0 0,0 0-1 0 0,0 0 1 0 0,0 0-1 0 0,1 0 1 0 0,-1 0-1 0 0,0 0 1 0 0,1 0-1 0 0,-1 0 1 0 0,1-1-44 0 0,2-21-59 0 0,1-1 1 0 0,1 1-1 0 0,1 0 1 0 0,1 0-1 0 0,1 0 1 0 0,1 1-1 0 0,1 0 1 0 0,1 1-1 0 0,1 0 1 0 0,0 1-1 0 0,2 0 1 0 0,0 1-1 0 0,2 1 1 0 0,0 0-1 0 0,0 1 1 0 0,2 1-1 0 0,0 0 1 0 0,1 2-1 0 0,0 0 1 0 0,2 1-1 0 0,-1 1 1 0 0,1 1-1 0 0,20-8 59 0 0,-22 9-90 0 0,1 2-1 0 0,0 0 1 0 0,0 0 0 0 0,0 2 0 0 0,1 1-1 0 0,0 0 1 0 0,0 2 0 0 0,0 0-1 0 0,0 2 1 0 0,16 0 90 0 0,-32 3 43 0 0,0-1 1 0 0,-1 2-1 0 0,0-1 0 0 0,1 0 1 0 0,-1 1-1 0 0,0 0 0 0 0,0 0 1 0 0,-1 0-1 0 0,1 0 0 0 0,-1 1 1 0 0,1-1-1 0 0,-1 1 0 0 0,0 0 1 0 0,0 0-1 0 0,-1 0 0 0 0,1 0 1 0 0,-1 1-1 0 0,0-1 0 0 0,0 1 1 0 0,0-1-1 0 0,-1 1 0 0 0,0 0 1 0 0,0-1-1 0 0,0 1 0 0 0,0 0 1 0 0,-1 0-1 0 0,1 0 0 0 0,-1 0 1 0 0,-1 0-1 0 0,1 0 0 0 0,-1-1 1 0 0,0 1-1 0 0,0 0 0 0 0,0 0 1 0 0,0-1-1 0 0,-1 1 0 0 0,0 0 1 0 0,0-1-1 0 0,-1 1-43 0 0,-9 11 59 0 0,-1 0 0 0 0,-1-1 0 0 0,0 0 0 0 0,-1-1 0 0 0,-1-1 0 0 0,0-1 0 0 0,-1 0 0 0 0,0-1 0 0 0,-1 0 0 0 0,0-2 0 0 0,0 0 0 0 0,-1-1 0 0 0,-1-1 0 0 0,1-1-1 0 0,-1 0 1 0 0,0-2 0 0 0,0 0 0 0 0,-4-1-59 0 0,-54-3-1068 0 0,76-2 808 0 0,1 1 0 0 0,-1-1 0 0 0,1 0 0 0 0,-1 0 0 0 0,1 0 0 0 0,0 0 0 0 0,0 0 0 0 0,0 0 0 0 0,0 0 0 0 0,0 0 0 0 0,0-1 0 0 0,1 1-1 0 0,-1 0 1 0 0,1-1 0 0 0,-1 1 0 0 0,1 0 0 0 0,0-1 0 0 0,0 1 0 0 0,0 0 0 0 0,0-1 0 0 0,0 1 0 0 0,1 0 0 0 0,-1-1 0 0 0,1 1 0 0 0,0 0 0 0 0,0-3 260 0 0,13-36-9426 0 0,-7 26 2843 0 0</inkml:trace>
  <inkml:trace contextRef="#ctx0" brushRef="#br0" timeOffset="1974.4">4813 68 17348 0 0,'0'0'310'0'0,"0"0"-108"0"0,0 0 129 0 0,0 0 339 0 0,0 0 289 0 0,0 0 139 0 0,0 0-41 0 0,0 0-188 0 0,0 0-191 0 0,0 0-130 0 0,0 33-133 0 0,-3 106-129 0 0,-7-34 78 0 0,-25 280-563 0 0,34-370-230 0 0,-1 27-857 0 0,11-22-3818 0 0,12-25-7852 0 0,-16 4 7795 0 0</inkml:trace>
  <inkml:trace contextRef="#ctx0" brushRef="#br0" timeOffset="2270.569">4931 712 0 0 0,'0'0'1026'0'0,"0"0"606"0"0,0 0 463 0 0,0 0 492 0 0,0 0 281 0 0,0 0-63 0 0,31 14-221 0 0,103 40-327 0 0,-44-39 448 0 0,-69-17-2073 0 0,2 2-339 0 0,0-2 1 0 0,0 0-1 0 0,0-2 0 0 0,-1-1 0 0 0,0 0 0 0 0,0-2 0 0 0,0 0 1 0 0,-1-2-1 0 0,0 0 0 0 0,0-1 0 0 0,-1-1 0 0 0,-1-1 0 0 0,0-1 1 0 0,0-1-1 0 0,-2 0 0 0 0,1-2 0 0 0,-2 1 0 0 0,3-6-293 0 0,-17 20 2 0 0,1-1-1 0 0,-1 0 0 0 0,0 0 1 0 0,0 0-1 0 0,0 0 0 0 0,0-1 1 0 0,-1 1-1 0 0,1 0 0 0 0,-1-1 1 0 0,1 1-1 0 0,-1-1 0 0 0,0 0 1 0 0,0 1-1 0 0,0-1 0 0 0,0 0 1 0 0,0 0-1 0 0,-1 0 0 0 0,1 1 1 0 0,-1-1-1 0 0,0 0 0 0 0,0 0 1 0 0,0 0-1 0 0,0 0 0 0 0,-1 0 1 0 0,1 0-1 0 0,-1 1 0 0 0,1-1 1 0 0,-1 0-1 0 0,0 0 0 0 0,0 1 1 0 0,0-1-1 0 0,-1 0 0 0 0,1 1 1 0 0,0-1-1 0 0,-1 1 0 0 0,0 0 1 0 0,0-1-1 0 0,0 1 0 0 0,0 0 1 0 0,0 0-1 0 0,0 0 0 0 0,0 0 1 0 0,0 1-1 0 0,-1-1 0 0 0,1 1 1 0 0,-1-1-1 0 0,1 1 0 0 0,-1 0 1 0 0,-1-1-2 0 0,-15 0-73 0 0,0 1 0 0 0,0 1 1 0 0,0 1-1 0 0,0 1 0 0 0,0 0 1 0 0,0 1-1 0 0,0 1 0 0 0,1 1 1 0 0,0 1-1 0 0,0 0 0 0 0,0 1 0 0 0,1 1 1 0 0,0 1-1 0 0,0 0 0 0 0,1 1 1 0 0,1 1-1 0 0,0 1 0 0 0,0 0 1 0 0,1 1-1 0 0,-9 9 73 0 0,16-16-63 0 0,0 0 0 0 0,0 1 0 0 0,1-1-1 0 0,0 1 1 0 0,0 1 0 0 0,1-1 0 0 0,-1 1 0 0 0,2 0 0 0 0,-1 0 0 0 0,1 0-1 0 0,0 1 1 0 0,1-1 0 0 0,0 1 0 0 0,0 0 0 0 0,1 0 0 0 0,0 0 0 0 0,1 0-1 0 0,0 1 1 0 0,0-1 0 0 0,1 0 0 0 0,0 0 0 0 0,1 1 0 0 0,1 4 63 0 0,3-7-190 0 0,0 0 1 0 0,1-1-1 0 0,0 1 1 0 0,0-1-1 0 0,0-1 1 0 0,1 1-1 0 0,0-1 1 0 0,0 0-1 0 0,0 0 0 0 0,1-1 1 0 0,0 0-1 0 0,-1-1 1 0 0,2 1-1 0 0,-1-1 1 0 0,0-1-1 0 0,0 0 1 0 0,1 0-1 0 0,3 0 190 0 0,117 21-4730 0 0,-43-16-3293 0 0,-58-4 560 0 0</inkml:trace>
  <inkml:trace contextRef="#ctx0" brushRef="#br0" timeOffset="2862.174">1 1500 15083 0 0,'0'0'744'0'0,"0"0"90"0"0,36-3 274 0 0,231-20 1590 0 0,943-113 3459 0 0,358 15-4840 0 0,217 51-857 0 0,-1433 59-652 0 0,522-34-985 0 0,-669 18-1364 0 0,-73 1-6207 0 0,-105 21-1250 0 0</inkml:trace>
  <inkml:trace contextRef="#ctx0" brushRef="#br0" timeOffset="38913.073">848 1997 0 0 0,'0'0'988'0'0,"0"0"291"0"0,0 0 165 0 0,0 0 122 0 0,0 0 84 0 0,0 0 65 0 0,0 0-1 0 0,0 0-85 0 0,0 0-146 0 0,-13-23-168 0 0,-40-71-132 0 0,23 58 1104 0 0,21 35-1689 0 0,-7-2-439 0 0,1 2 1 0 0,-1 0-1 0 0,0 0 0 0 0,1 2 1 0 0,-1 0-1 0 0,1 0 1 0 0,-1 2-1 0 0,1 0 1 0 0,-1 0-1 0 0,1 2 0 0 0,1 0 1 0 0,-1 0-1 0 0,1 2 1 0 0,0 0-1 0 0,0 0 1 0 0,0 1-1 0 0,1 1 0 0 0,1 0 1 0 0,-1 1-1 0 0,1 1-159 0 0,6-7 2 0 0,0 1 1 0 0,0 0-1 0 0,1 0 0 0 0,-1 0 0 0 0,1 0 0 0 0,1 1 0 0 0,-1 0 0 0 0,1 0 0 0 0,0 1 0 0 0,0-1 1 0 0,1 1-1 0 0,-1 0 0 0 0,2 0 0 0 0,-1 0 0 0 0,1 0 0 0 0,0 0 0 0 0,0 0 0 0 0,1 1 0 0 0,0 3-2 0 0,1-4-32 0 0,0-1-1 0 0,0 1 0 0 0,0-1 0 0 0,1 0 1 0 0,0 1-1 0 0,1-1 0 0 0,0 1 0 0 0,-1-1 1 0 0,2 0-1 0 0,-1 0 0 0 0,1 0 0 0 0,0 0 1 0 0,0-1-1 0 0,1 1 0 0 0,-1-1 1 0 0,1 0-1 0 0,1 0 0 0 0,-1 0 0 0 0,1 0 1 0 0,2 1 32 0 0,7 4-112 0 0,1-1 0 0 0,0 0 0 0 0,1-1 0 0 0,-1-1 0 0 0,2 0 1 0 0,-1-1-1 0 0,1-1 0 0 0,-1-1 0 0 0,2 0 0 0 0,-1-1 1 0 0,0-1-1 0 0,0 0 0 0 0,13-1 112 0 0,137-18-5045 0 0,-89-4-3405 0 0,-51 16 1974 0 0</inkml:trace>
  <inkml:trace contextRef="#ctx0" brushRef="#br0" timeOffset="39286.63">1159 2086 8002 0 0,'0'0'1285'0'0,"0"0"-211"0"0,0 0-71 0 0,0 0 57 0 0,0 0-16 0 0,0 0-98 0 0,0 0-50 0 0,0 0-19 0 0,0 0 38 0 0,0 0 39 0 0,0 0-46 0 0,0 0-62 0 0,0 0-109 0 0,36 10-130 0 0,115 28-83 0 0,-146-37-481 0 0,1 1 0 0 0,0-1 0 0 0,0 0-1 0 0,0 0 1 0 0,0 0 0 0 0,0-1 0 0 0,0 0 0 0 0,0 0 0 0 0,0-1 0 0 0,0 0-1 0 0,0 0 1 0 0,0 0 0 0 0,0-1 0 0 0,-1 1 0 0 0,1-1 0 0 0,0-1-43 0 0,10-3 135 0 0,14-3 82 0 0,-1-1-1 0 0,0-1 1 0 0,0-2-1 0 0,-1-1 1 0 0,-1-1-1 0 0,0-1 1 0 0,-1-1-1 0 0,-1-2 1 0 0,1-2-217 0 0,-24 20 12 0 0,0-1 1 0 0,-1 0-1 0 0,1 0 1 0 0,0 0-1 0 0,0-1 1 0 0,-1 1-1 0 0,1 0 1 0 0,-1-1-1 0 0,0 1 1 0 0,0-1-1 0 0,0 1 1 0 0,0-1-1 0 0,0 1 1 0 0,0-1-1 0 0,-1 0 1 0 0,1 1-1 0 0,-1-1 1 0 0,0 0-1 0 0,0 1 1 0 0,0-1-1 0 0,0 0 1 0 0,0 0-1 0 0,-1 1 1 0 0,1-1-1 0 0,-1 0 1 0 0,0 1-1 0 0,0-1 1 0 0,0 1-1 0 0,0-1 1 0 0,0 1-1 0 0,0-1 1 0 0,-1 1-1 0 0,1 0 1 0 0,-1-1-1 0 0,1 1 1 0 0,-1 0-1 0 0,0 0 1 0 0,-1-1-13 0 0,-8-1-94 0 0,0 0-1 0 0,0 0 1 0 0,-1 1 0 0 0,1 0 0 0 0,-1 1 0 0 0,0 1 0 0 0,1-1 0 0 0,-1 2 0 0 0,0 0 0 0 0,0 0-1 0 0,1 1 1 0 0,-1 1 0 0 0,0 0 0 0 0,1 0 0 0 0,-1 1 0 0 0,1 1 0 0 0,0 0 0 0 0,0 0 0 0 0,0 1 0 0 0,1 0-1 0 0,0 1 1 0 0,0 0 0 0 0,-9 8 94 0 0,9-8-42 0 0,0 1-1 0 0,0 1 1 0 0,1 0-1 0 0,-1 0 1 0 0,2 1-1 0 0,-1 0 1 0 0,1 0 0 0 0,1 1-1 0 0,0 0 1 0 0,0 1-1 0 0,1-1 1 0 0,0 1-1 0 0,1 1 1 0 0,0-1-1 0 0,1 1 1 0 0,0-1-1 0 0,1 1 1 0 0,0 0-1 0 0,1 1 1 0 0,0-1 0 0 0,1 0-1 0 0,1 0 1 0 0,0 1-1 0 0,0-1 1 0 0,1 2 42 0 0,1-8-39 0 0,0 1 0 0 0,0-1 1 0 0,0 0-1 0 0,0 0 1 0 0,1 0-1 0 0,0-1 0 0 0,0 1 1 0 0,1-1-1 0 0,0 1 1 0 0,0-1-1 0 0,0 0 0 0 0,0 0 1 0 0,1-1-1 0 0,0 0 1 0 0,0 1-1 0 0,0-1 0 0 0,0-1 1 0 0,1 1-1 0 0,-1-1 0 0 0,1 0 1 0 0,0 0-1 0 0,0-1 1 0 0,0 0-1 0 0,3 1 39 0 0,11 3-409 0 0,2-1 0 0 0,-1-1 0 0 0,1 0 0 0 0,-1-2 0 0 0,1-1 0 0 0,13 0 409 0 0,65-6-5731 0 0,-34-4-2509 0 0,-41 4 3895 0 0</inkml:trace>
  <inkml:trace contextRef="#ctx0" brushRef="#br0" timeOffset="39652.577">1960 2215 7290 0 0,'0'0'1984'0'0,"0"0"-250"0"0,0 0-7 0 0,0 0 150 0 0,0 0 4 0 0,0 0-201 0 0,0 0-285 0 0,0 0-339 0 0,0 0-317 0 0,0 0-281 0 0,0 0-193 0 0,0 0-94 0 0,10-13-27 0 0,118-122 452 0 0,26-16-103 0 0,-175 257-2612 0 0,20-102 2121 0 0,1 0 0 0 0,-1 0 0 0 0,1-1 1 0 0,0 1-1 0 0,0 0 0 0 0,1 0 0 0 0,-1 0 0 0 0,1 0 0 0 0,0 0 0 0 0,0-1 0 0 0,0 1 0 0 0,1 0 0 0 0,-1-1 0 0 0,1 1 0 0 0,0-1 0 0 0,0 1 1 0 0,0-1-1 0 0,0 0 0 0 0,1 0 0 0 0,-1 0 0 0 0,1 0 0 0 0,0 0 0 0 0,0-1 0 0 0,0 1 0 0 0,0-1 0 0 0,0 0 0 0 0,0 0 0 0 0,1 0 0 0 0,-1 0 1 0 0,1-1-1 0 0,0 1 0 0 0,-1-1 0 0 0,1 0 0 0 0,2 1-2 0 0,8 0 156 0 0,-1 0 0 0 0,1-1 0 0 0,0 0 0 0 0,-1-1 0 0 0,1 0 0 0 0,0-1 1 0 0,0-1-1 0 0,-1 0 0 0 0,1-1 0 0 0,-1-1 0 0 0,0 0 0 0 0,0 0 0 0 0,0-2 0 0 0,-1 1 0 0 0,0-2 0 0 0,7-3-156 0 0,6-7 163 0 0,1 0 0 0 0,-2-1-1 0 0,-1-2 1 0 0,0 0-1 0 0,-2-2 1 0 0,0 0-1 0 0,-1-2-162 0 0,-5 6-596 0 0,13-15-1874 0 0,-7 14-5603 0 0,-15 11-3496 0 0</inkml:trace>
  <inkml:trace contextRef="#ctx0" brushRef="#br0" timeOffset="39903.316">3142 1548 17108 0 0,'0'0'820'0'0,"0"0"-188"0"0,0 0 189 0 0,0 0 233 0 0,0 0 84 0 0,-6 37-85 0 0,-16 117-194 0 0,9 6 479 0 0,9 118-1421 0 0,4-178-4398 0 0,-2-91 519 0 0,-5-6-4660 0 0,0 0 947 0 0</inkml:trace>
  <inkml:trace contextRef="#ctx0" brushRef="#br0" timeOffset="40631.253">2805 1924 14651 0 0,'0'0'1118'0'0,"0"0"-717"0"0,0 0-280 0 0,0 0 104 0 0,0 0 208 0 0,0 0 154 0 0,0 0 68 0 0,0 0-27 0 0,0 0-91 0 0,0 0-97 0 0,34 8-97 0 0,110 28-99 0 0,1-18 112 0 0,65-21-598 0 0,-71-12-2875 0 0,-55 8-4500 0 0,-49 7 6771 0 0,-18 11 4545 0 0,-11-9-3301 0 0,-1 0 1 0 0,1-1-1 0 0,-1 0 1 0 0,1 0-1 0 0,-1-1 0 0 0,1 1 1 0 0,0-1-1 0 0,-1-1 0 0 0,1 1 1 0 0,0-1-1 0 0,-1 0 1 0 0,1 0-1 0 0,-1 0 0 0 0,1-1 1 0 0,2-1-399 0 0,-2 1 130 0 0,1-1 1 0 0,-1 0-1 0 0,0 0 1 0 0,0 0 0 0 0,0-1-1 0 0,0 0 1 0 0,0 0-1 0 0,-1-1 1 0 0,0 1-1 0 0,0-1 1 0 0,0 0 0 0 0,0-1-1 0 0,-1 1 1 0 0,0-1-1 0 0,0 0 1 0 0,-1 0-1 0 0,1 0 1 0 0,-1 0 0 0 0,1-6-132 0 0,-3 10-22 0 0,0 0-1 0 0,0 0 1 0 0,-1 0-1 0 0,1-1 0 0 0,-1 1 1 0 0,0 0-1 0 0,1 0 0 0 0,-1 0 1 0 0,0 0-1 0 0,0 0 1 0 0,-1 0-1 0 0,1 0 0 0 0,0-1 1 0 0,-1 1-1 0 0,1 0 0 0 0,-1 0 1 0 0,1 0-1 0 0,-1 0 1 0 0,0 0-1 0 0,0 0 0 0 0,0 1 1 0 0,0-1-1 0 0,-1 0 0 0 0,1 0 1 0 0,0 1-1 0 0,-1-1 0 0 0,1 1 1 0 0,-1-1-1 0 0,1 1 1 0 0,-1-1-1 0 0,0 1 0 0 0,0 0 1 0 0,1 0-1 0 0,-1 0 0 0 0,0 0 1 0 0,0 0-1 0 0,0 0 1 0 0,0 1-1 0 0,0-1 0 0 0,0 1 1 0 0,0-1-1 0 0,-1 1 0 0 0,1 0 1 0 0,0 0-1 0 0,0 0 24 0 0,-100 14-1906 0 0,84-6 1630 0 0,0 0 1 0 0,0 1 0 0 0,0 1 0 0 0,1 1 0 0 0,1 1 0 0 0,0 0 0 0 0,1 1 0 0 0,0 0-1 0 0,1 1 1 0 0,-3 5 275 0 0,9-10-7 0 0,0 0-1 0 0,0 0 1 0 0,1 1-1 0 0,1 0 1 0 0,0 1-1 0 0,0 0 1 0 0,1 0-1 0 0,0 0 1 0 0,1 0-1 0 0,0 1 1 0 0,1-1-1 0 0,0 1 1 0 0,1 0-1 0 0,0 0 1 0 0,1 0-1 0 0,0 0 1 0 0,1 0-1 0 0,1 0 1 0 0,0 3 7 0 0,2-8 70 0 0,1 1 0 0 0,0-1 1 0 0,1 0-1 0 0,-1 0 1 0 0,2 0-1 0 0,-1-1 1 0 0,0 0-1 0 0,1 0 1 0 0,0 0-1 0 0,1-1 1 0 0,-1 0-1 0 0,1 0 0 0 0,0-1 1 0 0,0 1-1 0 0,0-1 1 0 0,1-1-1 0 0,0 0 1 0 0,-1 0-1 0 0,1 0 1 0 0,0-1-1 0 0,0 0 0 0 0,1-1 1 0 0,5 1-71 0 0,20-1 461 0 0,0-2 0 0 0,0-1-1 0 0,-1-2 1 0 0,1-1 0 0 0,-1-1 0 0 0,0-2-1 0 0,0-2 1 0 0,-1 0 0 0 0,-1-3 0 0 0,0 0 0 0 0,0-2-1 0 0,-1-1 1 0 0,-1-2 0 0 0,17-13-461 0 0,-15 13 177 0 0,-2 3-34 0 0,-2-2 0 0 0,0 0 0 0 0,-1-2 0 0 0,-1 0 0 0 0,-1-2 0 0 0,-1-1 0 0 0,0-1 0 0 0,-2 0 0 0 0,-1-2 0 0 0,5-9-143 0 0,-22 29 10 0 0,0 0 1 0 0,0 0-1 0 0,-1 0 1 0 0,0-1-1 0 0,0 1 1 0 0,0-1-1 0 0,-1 1 0 0 0,0-1 1 0 0,0 0-1 0 0,0 0 1 0 0,-1 1-1 0 0,1-1 1 0 0,-2 0-1 0 0,1-1-10 0 0,-2 4-44 0 0,0 1-1 0 0,0-1 0 0 0,0 1 1 0 0,0 0-1 0 0,0 0 0 0 0,-1 0 0 0 0,1 0 1 0 0,-1 0-1 0 0,1 1 0 0 0,-1-1 1 0 0,0 1-1 0 0,0 0 0 0 0,1-1 1 0 0,-1 1-1 0 0,0 1 0 0 0,0-1 0 0 0,0 0 1 0 0,0 1-1 0 0,0-1 0 0 0,0 1 1 0 0,-1 0-1 0 0,1 0 0 0 0,0 0 1 0 0,0 1-1 0 0,0-1 0 0 0,0 1 1 0 0,0-1-1 0 0,0 1 0 0 0,-1 0 45 0 0,-2 0-97 0 0,-10 2-38 0 0,1 1 1 0 0,-1 0-1 0 0,1 1 0 0 0,0 1 1 0 0,0 0-1 0 0,0 1 1 0 0,1 1-1 0 0,0 0 0 0 0,1 1 1 0 0,0 1-1 0 0,0 0 1 0 0,1 1-1 0 0,0 0 135 0 0,9-9-13 0 0,0-1-1 0 0,1 1 1 0 0,0 0 0 0 0,-1 0-1 0 0,1 0 1 0 0,0 0 0 0 0,0 1 0 0 0,0-1-1 0 0,0 0 1 0 0,1 1 0 0 0,-1-1-1 0 0,1 1 1 0 0,-1 0 0 0 0,1-1-1 0 0,0 1 1 0 0,0 0 0 0 0,0 0 0 0 0,0 0-1 0 0,1 0 1 0 0,-1 0 0 0 0,1 0-1 0 0,0 0 1 0 0,0 0 0 0 0,0 0-1 0 0,0 0 1 0 0,0 0 0 0 0,0 0-1 0 0,1 0 1 0 0,0 0 0 0 0,0 0 0 0 0,-1-1-1 0 0,2 1 1 0 0,-1 0 0 0 0,0 0-1 0 0,0-1 1 0 0,1 1 0 0 0,0-1-1 0 0,-1 1 1 0 0,1-1 0 0 0,0 1 0 0 0,2 1 13 0 0,131 48 483 0 0,3 1-13 0 0,-132-49-401 0 0,-1 0 0 0 0,1 0-1 0 0,-1 0 1 0 0,0 1 0 0 0,0 0-1 0 0,0 0 1 0 0,0 0 0 0 0,-1 1-1 0 0,0-1 1 0 0,0 1 0 0 0,-1 0-1 0 0,0 0 1 0 0,0 1 0 0 0,0-1-1 0 0,-1 1 1 0 0,0-1 0 0 0,0 1-1 0 0,0 0 1 0 0,-1 0 0 0 0,0 1-69 0 0,1 8 128 0 0,-1 0-1 0 0,0 0 1 0 0,-1 0 0 0 0,-1 0 0 0 0,-1 0 0 0 0,0 0 0 0 0,-1 0 0 0 0,0-1 0 0 0,-4 7-128 0 0,10 10-1597 0 0,20-27-5790 0 0,-16-5 638 0 0,-2 0-2341 0 0</inkml:trace>
</inkml:ink>
</file>

<file path=ppt/ink/ink3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0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0 6353 0 0,'0'0'2945'0'0,"0"0"-1823"0"0,0 0-685 0 0,0 0 22 0 0,0 0 293 0 0,0 0 317 0 0,0 0 168 0 0,0 0-64 0 0,0 0-214 0 0,0 0-253 0 0,0 0-258 0 0,-11 16-156 0 0,-35 49-83 0 0,-45 24 158 0 0,60-64-456 0 0,1 0-375 0 0,-25 22-1036 0 0,18-20-3387 0 0,31-19-2764 0 0,6-4 3714 0 0</inkml:trace>
</inkml:ink>
</file>

<file path=ppt/ink/ink3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6945 0 0,'0'0'5656'0'0,"0"0"-3162"0"0,0 0-1000 0 0,0 0-142 0 0,0 0-188 0 0,0 0-275 0 0,0 0-245 0 0,0 0-149 0 0,0 0-99 0 0,0 0-72 0 0,-33 27-60 0 0,-98 85-84 0 0,93-71-32 0 0,38-39-155 0 0,1 0 0 0 0,0 1-1 0 0,0-1 1 0 0,0 0 0 0 0,1 0 0 0 0,-1 0 0 0 0,0 0 0 0 0,1 0 0 0 0,-1-1 0 0 0,1 1 0 0 0,0 0 0 0 0,-1-1-1 0 0,1 1 1 0 0,0-1 0 0 0,0 1 0 0 0,0-1 0 0 0,0 0 0 0 0,0 0 0 0 0,0 0 0 0 0,0 0 0 0 0,1 0 0 0 0,-1 0-1 0 0,0-1 1 0 0,1 1 0 0 0,-1-1 0 0 0,0 0 0 0 0,1 1 0 0 0,-1-1 0 0 0,0 0 0 0 0,1-1 0 0 0,-1 1-1 0 0,0 0 1 0 0,1 0 0 0 0,-1-1 0 0 0,0 0 0 0 0,2 0 7 0 0,16 3-22 0 0,0 1 30 0 0,-11-4-8 0 0,0 2 0 0 0,0-1 0 0 0,0 1 0 0 0,0 1 0 0 0,0 0 0 0 0,0 0-1 0 0,0 1 1 0 0,-1 0 0 0 0,1 0 0 0 0,-1 1 0 0 0,0 0 0 0 0,0 0 0 0 0,0 1-1 0 0,-1 0 1 0 0,0 0 0 0 0,0 1 0 0 0,0 0 0 0 0,0 0 0 0 0,4 7 0 0 0,-9-10 18 0 0,-1 1 0 0 0,0-1 0 0 0,0 1 1 0 0,0-1-1 0 0,0 1 0 0 0,0-1 0 0 0,-1 1 1 0 0,0-1-1 0 0,1 1 0 0 0,-1 0 0 0 0,-1-1 0 0 0,1 1 1 0 0,0-1-1 0 0,-1 1 0 0 0,0 0 0 0 0,0-1 1 0 0,0 0-1 0 0,0 1 0 0 0,0-1 0 0 0,-1 1 1 0 0,0-1-1 0 0,1 0 0 0 0,-1 0 0 0 0,0 0 0 0 0,-1 0 1 0 0,1 0-1 0 0,0-1 0 0 0,-1 1 0 0 0,0-1 1 0 0,1 1-1 0 0,-3 0-18 0 0,-96 61 410 0 0,-5-41-1888 0 0,80-38-2577 0 0,17-3-5374 0 0,7 10 1243 0 0</inkml:trace>
</inkml:ink>
</file>

<file path=ppt/ink/ink3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1 4705 0 0,'0'0'2258'0'0,"0"0"-1014"0"0,0 0-345 0 0,0 0 36 0 0,0 0 154 0 0,0 0 130 0 0,0 0 14 0 0,0 0-119 0 0,0 0-201 0 0,0 0-237 0 0,0 0-189 0 0,0 0-137 0 0,0 3-40 0 0,-17 391 3404 0 0,11 40-3087 0 0,5-433-620 0 0,0 1 0 0 0,1-1 0 0 0,-1 0 0 0 0,1 0 0 0 0,-1 0 0 0 0,1 1 0 0 0,0-1 0 0 0,-1 0 1 0 0,1 0-1 0 0,0 1 0 0 0,0-1 0 0 0,0 0 0 0 0,0 1 0 0 0,0-1 0 0 0,0 0 0 0 0,0 1 0 0 0,1-1 0 0 0,-1 0 1 0 0,0 0-1 0 0,1 1 0 0 0,-1-1 0 0 0,1 0 0 0 0,-1 0 0 0 0,1 0 0 0 0,0 1 0 0 0,-1-1 0 0 0,1 0 0 0 0,0 0 0 0 0,0 0 1 0 0,0 0-1 0 0,0-1 0 0 0,0 1 0 0 0,0 0 0 0 0,0 0 0 0 0,0 0 0 0 0,0-1 0 0 0,0 1 0 0 0,0 0 0 0 0,0-1 1 0 0,1 1-1 0 0,-1-1 0 0 0,0 0 0 0 0,0 1 0 0 0,1-1 0 0 0,-1 0 0 0 0,0 0 0 0 0,1 0 0 0 0,-1 0 0 0 0,0 0 1 0 0,1 0-1 0 0,-1 0 0 0 0,0 0 0 0 0,0 0 0 0 0,1-1 0 0 0,-1 1 0 0 0,0 0 0 0 0,0-1 0 0 0,1 1 0 0 0,-1-1 0 0 0,0 0 1 0 0,0 1-1 0 0,1-2-7 0 0,163-145 1056 0 0,112-87-853 0 0,-277 233-207 0 0,0 0 0 0 0,1 0 0 0 0,-1 0 0 0 0,1 0 0 0 0,0 0 0 0 0,-1 0 0 0 0,1 0 0 0 0,0 0 0 0 0,-1 0 0 0 0,1 0 0 0 0,0 1 0 0 0,0-1 0 0 0,0 0 0 0 0,0 1 0 0 0,0-1 0 0 0,0 0 0 0 0,0 1 0 0 0,0-1 0 0 0,0 1 0 0 0,0 0 0 0 0,0-1 0 0 0,0 1 0 0 0,0 0 0 0 0,0-1 0 0 0,0 1 0 0 0,1 0 0 0 0,-1 0 0 0 0,0 0 0 0 0,0 0 0 0 0,0 0 0 0 0,0 0 0 0 0,0 0 0 0 0,1 1 0 0 0,-1-1 0 0 0,0 0 0 0 0,0 1 0 0 0,0-1 0 0 0,0 1 0 0 0,0-1 0 0 0,0 1 0 0 0,0-1 1 0 0,0 1-1 0 0,0 0 0 0 0,0-1 0 0 0,0 1 0 0 0,-1 0 0 0 0,1 0 0 0 0,0 0 0 0 0,0 0 0 0 0,-1-1 0 0 0,1 1 0 0 0,-1 0 0 0 0,1 0 0 0 0,-1 0 0 0 0,1 0 0 0 0,-1 1 0 0 0,1-1 0 0 0,-1 0 0 0 0,0 0 0 0 0,0 0 0 0 0,1 0 0 0 0,-1 0 0 0 0,0 0 0 0 0,0 1 0 0 0,0-1 0 0 0,0 1 4 0 0,16 277 460 0 0,2-213-2367 0 0,0-57-2199 0 0,8-11-3536 0 0,-15-2 2613 0 0,-3 1 44 0 0</inkml:trace>
  <inkml:trace contextRef="#ctx0" brushRef="#br0" timeOffset="406.243">1154 398 5857 0 0,'0'0'1594'0'0,"0"0"-240"0"0,0 0 25 0 0,0 0 205 0 0,0 0 72 0 0,0 0-139 0 0,0 0-260 0 0,0 0-262 0 0,-33 25-209 0 0,-106 77-150 0 0,61-26 359 0 0,71-68-920 0 0,0 0 1 0 0,1 1 0 0 0,-1-1 0 0 0,2 1-1 0 0,-1 1 1 0 0,1-1 0 0 0,1 1 0 0 0,0 0-1 0 0,0 0 1 0 0,1 0 0 0 0,0 1 0 0 0,1-1-1 0 0,0 1 1 0 0,0-1 0 0 0,1 4-76 0 0,2-11 7 0 0,1 0 1 0 0,-1 0 0 0 0,0 0 0 0 0,1 0-1 0 0,0 0 1 0 0,0 0 0 0 0,0-1-1 0 0,0 1 1 0 0,0-1 0 0 0,1 1 0 0 0,-1-1-1 0 0,1 0 1 0 0,-1 0 0 0 0,1 0-1 0 0,0 0 1 0 0,0-1 0 0 0,0 1 0 0 0,0-1-1 0 0,0 1 1 0 0,0-1 0 0 0,0 0-1 0 0,0 0 1 0 0,1-1 0 0 0,-1 1-1 0 0,0-1 1 0 0,0 1 0 0 0,1-1 0 0 0,-1 0-1 0 0,0-1 1 0 0,1 1 0 0 0,-1 0-1 0 0,0-1 1 0 0,1 0 0 0 0,-1 1 0 0 0,0-1-1 0 0,0-1 1 0 0,0 1 0 0 0,0 0-1 0 0,0-1 1 0 0,0 1 0 0 0,2-3-8 0 0,29-17 255 0 0,0-2 1 0 0,-1-2-1 0 0,-2-1 1 0 0,0-2-1 0 0,-2 0 1 0 0,-1-2-1 0 0,10-17-255 0 0,-25 34 56 0 0,17-21 2 0 0,-30 64-360 0 0,-4 14 274 0 0,2 43-98 0 0,2-85 44 0 0,1 1-1 0 0,0-1 1 0 0,-1 1 0 0 0,1-1-1 0 0,0 0 1 0 0,0 1-1 0 0,0-1 1 0 0,1 0 0 0 0,-1 0-1 0 0,0 0 1 0 0,1 0 0 0 0,0 0-1 0 0,-1 0 1 0 0,1 0 0 0 0,0 0-1 0 0,0 0 1 0 0,0-1 0 0 0,0 1-1 0 0,0-1 1 0 0,1 0 0 0 0,-1 0-1 0 0,0 0 1 0 0,0 0 0 0 0,1 0-1 0 0,-1 0 1 0 0,1 0 0 0 0,-1-1-1 0 0,1 1 1 0 0,-1-1 0 0 0,3 0 82 0 0,45 1-4665 0 0,-16-10-3669 0 0,-21 2 1295 0 0</inkml:trace>
</inkml:ink>
</file>

<file path=ppt/ink/ink3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1 9226 0 0,'0'0'679'0'0,"0"0"82"0"0,0 0 138 0 0,0 0 157 0 0,0 0 134 0 0,0 0 14 0 0,0 0-85 0 0,0 0-213 0 0,0 0-284 0 0,0 0-237 0 0,0 0-208 0 0,-3 2-118 0 0,-2 3 11 0 0,1 1 1 0 0,1 1 0 0 0,-1-1 0 0 0,1 0 0 0 0,0 1 0 0 0,0 0 0 0 0,1-1 0 0 0,0 1-1 0 0,0 0 1 0 0,1 0 0 0 0,0 0 0 0 0,0 1 0 0 0,1-1 0 0 0,-1 0 0 0 0,2 0-1 0 0,-1 0 1 0 0,1 1 0 0 0,0-1 0 0 0,0 0-71 0 0,0 18 151 0 0,7 478 792 0 0,-7-320-1296 0 0,-5-138-692 0 0,-3-20-2431 0 0,1-24-5139 0 0,3-1 1381 0 0</inkml:trace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9:45.1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71 101 3313 0 0,'0'0'1265'0'0,"0"0"-322"0"0,0 0 53 0 0,0 0 230 0 0,0 0 165 0 0,0 0 28 0 0,0 0-101 0 0,0 0-209 0 0,0 0-259 0 0,0 0-229 0 0,0 0-185 0 0,0 16 642 0 0,-4 208 1376 0 0,11-181-2429 0 0,-5 49-1657 0 0,-9-83 145 0 0,2-4-1760 0 0,3 0-8074 0 0,2-5 10564 0 0</inkml:trace>
  <inkml:trace contextRef="#ctx0" brushRef="#br0" timeOffset="1">30 116 0 0 0,'0'0'1050'0'0,"0"0"203"0"0,0 0 50 0 0,0 0-152 0 0,0 0-263 0 0,0 0-176 0 0,0 0-78 0 0,0 0-5 0 0,0 0 78 0 0,0 0 47 0 0,3-9 34 0 0,11-26 15 0 0,29 9 1585 0 0,-30 22-1888 0 0,-5 1-281 0 0,9-4 72 0 0,0 0-1 0 0,1 1 0 0 0,-1 1 0 0 0,1 1 1 0 0,0 1-1 0 0,0 0 0 0 0,13 0-290 0 0,-27 3 22 0 0,0 0-1 0 0,0 0 1 0 0,0 0-1 0 0,0 0 0 0 0,0 1 1 0 0,0 0-1 0 0,0-1 0 0 0,0 2 1 0 0,-1-1-1 0 0,1 0 1 0 0,0 1-1 0 0,-1-1 0 0 0,1 1 1 0 0,-1 0-1 0 0,1 0 1 0 0,-1 0-1 0 0,0 1 0 0 0,0-1 1 0 0,0 1-1 0 0,0 0 1 0 0,-1 0-1 0 0,1 0 0 0 0,-1 0 1 0 0,1 0-1 0 0,-1 0 0 0 0,0 1 1 0 0,0 1-22 0 0,-2 0 46 0 0,0 0 1 0 0,-1-1-1 0 0,0 1 0 0 0,0 0 1 0 0,0-1-1 0 0,-1 1 1 0 0,0 0-1 0 0,0-1 0 0 0,0 0 1 0 0,0 1-1 0 0,-1-1 1 0 0,1 0-1 0 0,-1 0 0 0 0,0-1 1 0 0,0 1-1 0 0,-1 0 1 0 0,1-1-1 0 0,-1 0 0 0 0,1 0 1 0 0,-1 0-1 0 0,0 0 1 0 0,0-1-1 0 0,-1 1 0 0 0,1-1 1 0 0,0 0-1 0 0,-1-1 1 0 0,1 1-1 0 0,-3 0-46 0 0,-7 5 8 0 0,-115 60-696 0 0,57-36-726 0 0,21-15-5478 0 0,45-15 5214 0 0,5-1-2305 0 0,1 0 942 0 0</inkml:trace>
</inkml:ink>
</file>

<file path=ppt/ink/ink3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0 158 13219 0 0,'0'0'149'0'0,"0"0"-510"0"0,0 0-133 0 0,0 0 362 0 0,0 0 540 0 0,0 0 421 0 0,0 0 163 0 0,0 0-7 0 0,32 3-124 0 0,104 6-168 0 0,-25-21 65 0 0,-87 5-630 0 0,339-92 21 0 0,-286 75-4840 0 0,-1 0-4621 0 0,-63 20 5131 0 0</inkml:trace>
</inkml:ink>
</file>

<file path=ppt/ink/ink3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8498 0 0,'0'0'411'0'0,"0"0"-185"0"0,0 0 128 0 0,0 0 319 0 0,0 0 226 0 0,0 0 27 0 0,0 0-124 0 0,0 0-173 0 0,0 0-181 0 0,0 0-112 0 0,0 0-56 0 0,0 0-4 0 0,0 0 53 0 0,-2 5 73 0 0,-4 17 72 0 0,5-13 5405 0 0,1 1-4463 0 0,-1 4-1824 0 0,-8 34 566 0 0,3 0 1 0 0,1 1-1 0 0,3-1 0 0 0,3 27-158 0 0,-1-73 2 0 0,-1 2 4 0 0,0-1 1 0 0,0 0-1 0 0,1 1 1 0 0,-1-1-1 0 0,1 1 0 0 0,0-1 1 0 0,0 1-1 0 0,0-1 0 0 0,0 1 1 0 0,1-1-1 0 0,-1 1 1 0 0,1-1-1 0 0,0 0 0 0 0,0 1 1 0 0,0-1-1 0 0,1 0 1 0 0,-1 0-1 0 0,1 0 0 0 0,0 0 1 0 0,0 0-1 0 0,0 0 0 0 0,0 0 1 0 0,0-1-1 0 0,0 1 1 0 0,1-1-1 0 0,-1 1 0 0 0,1-1 1 0 0,0 0-1 0 0,0 0 1 0 0,0 0-1 0 0,0 0 0 0 0,0-1 1 0 0,0 1-1 0 0,0-1 0 0 0,1 0 1 0 0,-1 0-1 0 0,0 0 1 0 0,1 0-1 0 0,-1-1 0 0 0,1 1 1 0 0,-1-1-1 0 0,1 0 1 0 0,-1 0-1 0 0,0 0 0 0 0,1-1 1 0 0,-1 1-1 0 0,3-1-6 0 0,9-7 72 0 0,0-1 0 0 0,-1-1 0 0 0,0 0 0 0 0,-1-1 0 0 0,0 0 1 0 0,-1-1-1 0 0,0 0 0 0 0,-1-1 0 0 0,8-12-72 0 0,6-5 50 0 0,97-138 57 0 0,-118 224-1728 0 0,-5-33 1648 0 0,-1-15-23 0 0,1 1 1 0 0,0 0 0 0 0,0-1-1 0 0,0 1 1 0 0,1 0-1 0 0,1-1 1 0 0,-1 1 0 0 0,1 0-1 0 0,1-1 1 0 0,0 1 0 0 0,0-1-1 0 0,0 1 1 0 0,1-1-1 0 0,1 0 1 0 0,-1 0 0 0 0,1 0-1 0 0,1-1 1 0 0,-1 0 0 0 0,1 1-1 0 0,0-1 1 0 0,1-1-1 0 0,0 1 1 0 0,0-1 0 0 0,0 0-1 0 0,1 0 1 0 0,0-1 0 0 0,0 0-1 0 0,1 0-4 0 0,-2-3 54 0 0,0 0-1 0 0,0-1 0 0 0,0 0 0 0 0,0 0 1 0 0,0 0-1 0 0,1-1 0 0 0,-1 0 1 0 0,0 0-1 0 0,1 0 0 0 0,-1-1 1 0 0,0 0-1 0 0,0 0 0 0 0,0-1 0 0 0,0 0 1 0 0,0 0-1 0 0,0 0 0 0 0,0-1 1 0 0,0 1-1 0 0,-1-1 0 0 0,0-1 1 0 0,1 1-1 0 0,-1-1 0 0 0,0 0 0 0 0,-1 0 1 0 0,1-1-1 0 0,-1 1 0 0 0,0-1 1 0 0,0 0-1 0 0,3-4-53 0 0,71-113 855 0 0,-51 67-2834 0 0,-10 15-3023 0 0,-1-1-4355 0 0,-10 29 168 0 0</inkml:trace>
</inkml:ink>
</file>

<file path=ppt/ink/ink3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 10394 0 0,'0'0'2651'0'0,"0"0"-1241"0"0,0 0-423 0 0,0 0 61 0 0,0 0 19 0 0,0 0-153 0 0,0 0-216 0 0,0 0-207 0 0,0 0-169 0 0,0 0-73 0 0,0 0-70 0 0,0 0-61 0 0,0 0-31 0 0,-7 32-30 0 0,-19 99-19 0 0,22-58 42 0 0,5-69-20 0 0,1 1-1 0 0,-1-1 1 0 0,1 1 0 0 0,0-1 0 0 0,0 1 0 0 0,0-1 0 0 0,0 0 0 0 0,1 0-1 0 0,-1 0 1 0 0,1 0 0 0 0,0-1 0 0 0,1 1 0 0 0,-1-1 0 0 0,1 0 0 0 0,-1 0-1 0 0,1 0 1 0 0,0 0 0 0 0,0 0 0 0 0,0-1 0 0 0,0 0 0 0 0,1 0 0 0 0,-1 0-1 0 0,1 0 1 0 0,-1-1 0 0 0,1 0 0 0 0,-1 0 0 0 0,1 0 0 0 0,0 0 0 0 0,0-1-1 0 0,-1 0 1 0 0,1 0 0 0 0,0 0 0 0 0,0 0 0 0 0,-1-1 0 0 0,1 0 0 0 0,0 0-1 0 0,-1 0 1 0 0,1-1 0 0 0,-1 1 0 0 0,1-1 0 0 0,-1 0 0 0 0,2-1-60 0 0,3-3 118 0 0,1-1 0 0 0,-1 0 1 0 0,0 0-1 0 0,-1-1 1 0 0,0 0-1 0 0,0 0 0 0 0,0-1 1 0 0,-1 0-1 0 0,-1 0 1 0 0,0-1-1 0 0,0 0 0 0 0,0 0 1 0 0,-2 0-1 0 0,1-1 1 0 0,-1 1-1 0 0,-1-1 0 0 0,0 0 1 0 0,0 0-1 0 0,-1-1 1 0 0,0 1-1 0 0,-1 0 1 0 0,-1-1-1 0 0,0-1-118 0 0,-1 8-58 0 0,-1 1-1 0 0,0-1 1 0 0,0 1 0 0 0,0 0 0 0 0,0 0 0 0 0,-1-1-1 0 0,0 1 1 0 0,0 1 0 0 0,0-1 0 0 0,0 0-1 0 0,0 1 1 0 0,-1 0 0 0 0,0 0 0 0 0,1 0-1 0 0,-1 0 1 0 0,0 0 0 0 0,-1 1 0 0 0,1 0 0 0 0,0 0-1 0 0,-1 0 1 0 0,1 0 0 0 0,-1 1 0 0 0,0-1-1 0 0,1 1 1 0 0,-1 0 0 0 0,0 1 0 0 0,0-1-1 0 0,0 1 1 0 0,1 0 0 0 0,-4 1 58 0 0,1-2-340 0 0,0 1 1 0 0,0 1 0 0 0,0-1-1 0 0,0 1 1 0 0,0 1-1 0 0,0-1 1 0 0,0 1-1 0 0,0 0 1 0 0,1 1-1 0 0,-1 0 1 0 0,1 0-1 0 0,0 0 1 0 0,-2 1 339 0 0,-26 24-5266 0 0,26-21 2031 0 0,-5 5-7691 0 0</inkml:trace>
</inkml:ink>
</file>

<file path=ppt/ink/ink3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6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10186 0 0,'0'0'1400'0'0,"0"0"-173"0"0,0 0-92 0 0,0 0-21 0 0,0 0-78 0 0,0 0-153 0 0,0 0-210 0 0,0 0-176 0 0,0 0-121 0 0,0 0-47 0 0,0 0-22 0 0,0 0-17 0 0,-2 34-33 0 0,-8 108-36 0 0,13 179 584 0 0,8-72-537 0 0,-10-248-260 0 0,0-1 0 0 0,-1 1 0 0 0,1 0 0 0 0,0-1 0 0 0,-1 1-1 0 0,1-1 1 0 0,0 0 0 0 0,0 1 0 0 0,-1-1 0 0 0,1 0 0 0 0,0 1-1 0 0,0-1 1 0 0,0 0 0 0 0,-1 0 0 0 0,1 0 0 0 0,0 1 0 0 0,0-1-1 0 0,0 0 1 0 0,0 0 0 0 0,-1 0 0 0 0,1-1 0 0 0,0 1-1 0 0,0 0 1 0 0,0 0 0 0 0,0 0 0 0 0,-1-1 0 0 0,1 1 0 0 0,0 0-1 0 0,0-1 1 0 0,-1 1 0 0 0,1 0 0 0 0,0-1 0 0 0,-1 1 0 0 0,1-1-1 0 0,0 0 1 0 0,-1 1 0 0 0,1-1 0 0 0,0 1 0 0 0,-1-1 0 0 0,1 0-1 0 0,-1 1 1 0 0,0-1 0 0 0,1 0 0 0 0,-1 0 0 0 0,1 1-1 0 0,-1-1 1 0 0,0 0 0 0 0,0 0 0 0 0,1 0-8 0 0,5-5 89 0 0,217-180 416 0 0,-198 166-500 0 0,-8 6-23 0 0,1 0 0 0 0,0 1-1 0 0,1 1 1 0 0,1 0 0 0 0,-1 2-1 0 0,2 0 1 0 0,-1 1-1 0 0,1 1 1 0 0,9-1 18 0 0,-28 8-10 0 0,0 1 0 0 0,0 0 0 0 0,0 0 0 0 0,0-1 0 0 0,0 1-1 0 0,0 1 1 0 0,0-1 0 0 0,0 0 0 0 0,0 0 0 0 0,0 1 0 0 0,0 0 0 0 0,0-1 0 0 0,0 1 0 0 0,0 0 0 0 0,0 0-1 0 0,0 0 1 0 0,-1 0 0 0 0,1 0 0 0 0,0 0 0 0 0,-1 0 0 0 0,1 1 0 0 0,0-1 0 0 0,-1 0 0 0 0,0 1 0 0 0,1 0 0 0 0,-1-1-1 0 0,0 1 1 0 0,0 0 0 0 0,0-1 0 0 0,0 1 0 0 0,0 0 0 0 0,0 0 0 0 0,-1 0 0 0 0,1 0 0 0 0,-1 0 0 0 0,1 0 0 0 0,-1 0-1 0 0,1 1 11 0 0,-1 83 93 0 0,-6-64-33 0 0,-2-1 0 0 0,-1 0 0 0 0,0 0 0 0 0,-1 0 0 0 0,-2-1 0 0 0,0-1 0 0 0,-1 0 0 0 0,-1-1 0 0 0,0 0 0 0 0,-8 6-60 0 0,13-13-40 0 0,0-1 0 0 0,0 0-1 0 0,-1 0 1 0 0,0-1 0 0 0,0 0 0 0 0,-1-1-1 0 0,-1 0 1 0 0,1-1 0 0 0,-1 0-1 0 0,0-1 1 0 0,-1 0 0 0 0,1-1-1 0 0,-1 0 1 0 0,0-1 0 0 0,0-1 0 0 0,-1 0-1 0 0,1-1 1 0 0,-2 0 40 0 0,-46-22-3557 0 0,45-22-3618 0 0,16 24 1903 0 0,0 2-130 0 0</inkml:trace>
</inkml:ink>
</file>

<file path=ppt/ink/ink3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249 459 12835 0 0,'0'0'661'0'0,"0"0"-209"0"0,0 0 103 0 0,0 0 300 0 0,0 0 203 0 0,0 0 20 0 0,0 0-148 0 0,0 0-206 0 0,-28 32-188 0 0,-87 103-144 0 0,38-38 282 0 0,74-95-670 0 0,1 0 0 0 0,-1 1-1 0 0,1-1 1 0 0,0 0 0 0 0,0 1 0 0 0,0 0 0 0 0,0-1 0 0 0,1 1 0 0 0,-1 0 0 0 0,1 0-1 0 0,0 0 1 0 0,0 0 0 0 0,0 0 0 0 0,0 0 0 0 0,0 0 0 0 0,0 0 0 0 0,1 1 0 0 0,0-1-1 0 0,-1 0 1 0 0,1 0 0 0 0,0 0 0 0 0,1 1 0 0 0,-1-1 0 0 0,1 0 0 0 0,-1 0 0 0 0,1 0-1 0 0,0 0 1 0 0,0 1 0 0 0,0-1 0 0 0,1-1 0 0 0,-1 1 0 0 0,1 0 0 0 0,-1 0 0 0 0,1 0-1 0 0,0-1 1 0 0,0 1 0 0 0,0-1 0 0 0,1 0 0 0 0,-1 1 0 0 0,0-1 0 0 0,1 0 0 0 0,0 0-1 0 0,1 0-3 0 0,3 0 47 0 0,-1 0 0 0 0,1-1-1 0 0,0 0 1 0 0,0 0-1 0 0,0-1 1 0 0,0 0-1 0 0,-1 0 1 0 0,1-1-1 0 0,0 0 1 0 0,0 0 0 0 0,0 0-1 0 0,-1-1 1 0 0,1 0-1 0 0,-1 0 1 0 0,1-1-1 0 0,-1 0 1 0 0,0 0-1 0 0,0 0 1 0 0,0-1-1 0 0,0 0 1 0 0,-1 0 0 0 0,1-1-47 0 0,108-111 445 0 0,-106 107-496 0 0,0 0-1 0 0,-1-1 1 0 0,0 0 0 0 0,-1 0-1 0 0,0-1 1 0 0,-1 0 0 0 0,0 0-1 0 0,-1 0 1 0 0,0 0 0 0 0,0-1-1 0 0,-1 0 1 0 0,-1 1 0 0 0,0-1-1 0 0,-1-3 52 0 0,-19 23-2804 0 0,15-1 2791 0 0,1 1 1 0 0,0-1 0 0 0,0 0-1 0 0,1 1 1 0 0,0-1-1 0 0,0 0 1 0 0,1 1 0 0 0,0-1-1 0 0,0 1 1 0 0,1-1 0 0 0,0 1-1 0 0,0-1 1 0 0,1 1 0 0 0,0-1-1 0 0,0 0 1 0 0,0 0-1 0 0,1 0 1 0 0,0 0 0 0 0,1 0-1 0 0,0-1 1 0 0,0 0 0 0 0,0 1-1 0 0,1-1 1 0 0,-1-1 0 0 0,1 1-1 0 0,1-1 1 0 0,-1 0-1 0 0,1 0 1 0 0,0 0 0 0 0,0-1-1 0 0,0 0 1 0 0,1 0 0 0 0,0-1-1 0 0,-1 1 1 0 0,1-1-1 0 0,0-1 1 0 0,0 0 0 0 0,1 0-1 0 0,-1 0 1 0 0,0-1 0 0 0,1 0-1 0 0,-1 0 1 0 0,1-1 0 0 0,2 0 12 0 0,4 1 179 0 0,-1-1 0 0 0,0-1 0 0 0,0 0 0 0 0,0-1 0 0 0,0 0 0 0 0,0-1 0 0 0,0-1 0 0 0,0 0 1 0 0,-1-1-1 0 0,9-4-179 0 0,8-9 198 0 0,-1-1 0 0 0,0-1 0 0 0,-1-1 1 0 0,-2-2-1 0 0,0-1 0 0 0,-1 0 0 0 0,-2-2 1 0 0,0-1-1 0 0,-2 0 0 0 0,-1-2 1 0 0,-1 0-1 0 0,9-22-198 0 0,-16 29-37 0 0,0 0 0 0 0,-1 0 0 0 0,-2-1 1 0 0,0 0-1 0 0,-1-1 0 0 0,-2 0 0 0 0,0 0 0 0 0,-2 0 1 0 0,0 0-1 0 0,-2-1 37 0 0,-1 24-34 0 0,-1 0-1 0 0,1 0 1 0 0,-1 0 0 0 0,1 0 0 0 0,-1 1-1 0 0,1-1 1 0 0,-1 0 0 0 0,1 0 0 0 0,-1 0 0 0 0,0 1-1 0 0,0-1 1 0 0,1 0 0 0 0,-1 1 0 0 0,0-1-1 0 0,0 1 1 0 0,0-1 0 0 0,0 1 0 0 0,1-1 0 0 0,-1 1-1 0 0,0-1 1 0 0,0 1 0 0 0,0 0 0 0 0,0 0-1 0 0,0-1 1 0 0,0 1 0 0 0,0 0 0 0 0,0 0 0 0 0,0 0-1 0 0,0 0 1 0 0,0 0 0 0 0,0 0 0 0 0,0 1-1 0 0,0-1 1 0 0,0 0 0 0 0,0 0 0 0 0,0 1 0 0 0,0-1-1 0 0,0 1 1 0 0,0-1 0 0 0,0 0 0 0 0,0 1-1 0 0,0 0 1 0 0,1-1 0 0 0,-1 1 0 0 0,0 0 0 0 0,0-1-1 0 0,1 1 1 0 0,-1 0 0 0 0,0 0 0 0 0,1-1-1 0 0,-1 1 1 0 0,1 0 0 0 0,-1 0 0 0 0,1 0 0 0 0,0 0-1 0 0,-1 1 35 0 0,-14 17-131 0 0,1 1-1 0 0,0 1 1 0 0,2 0-1 0 0,0 1 1 0 0,2 0-1 0 0,0 1 1 0 0,2 0-1 0 0,0 1 1 0 0,2 0-1 0 0,1 0 0 0 0,0 0 1 0 0,2 0-1 0 0,1 1 1 0 0,1-1-1 0 0,0 1 1 0 0,4 24 131 0 0,-2-42 5 0 0,0 0-1 0 0,1 1 1 0 0,-1-1 0 0 0,1 0 0 0 0,1 0 0 0 0,-1 0-1 0 0,1 0 1 0 0,0-1 0 0 0,1 1 0 0 0,-1-1 0 0 0,2 0-1 0 0,-1 0 1 0 0,0 0 0 0 0,1 0 0 0 0,0-1-1 0 0,0 0 1 0 0,1 0 0 0 0,0 0 0 0 0,0-1 0 0 0,0 0-1 0 0,0 0 1 0 0,0 0 0 0 0,1-1 0 0 0,0 0 0 0 0,-1 0-1 0 0,1-1 1 0 0,6 2-5 0 0,-1-1 193 0 0,0 0 1 0 0,1 0-1 0 0,-1-2 0 0 0,1 1 1 0 0,-1-2-1 0 0,1 1 0 0 0,0-2 0 0 0,-1 0 1 0 0,1 0-1 0 0,-1-1 0 0 0,1-1 1 0 0,-1 0-1 0 0,0-1 0 0 0,0 0 1 0 0,11-6-194 0 0,19-14 394 0 0,-1-2 0 0 0,-1-2 0 0 0,-2-2 1 0 0,0-2-1 0 0,-3-1 0 0 0,0-1 0 0 0,-2-2 1 0 0,16-25-395 0 0,-23 26-24 0 0,-1-1 0 0 0,-2-1 0 0 0,-1-1 0 0 0,-2-1 1 0 0,-2 0-1 0 0,9-31 24 0 0,-16-7-358 0 0,-12 75 318 0 0,-1 0-1 0 0,1 1 1 0 0,0-1-1 0 0,-1 0 1 0 0,1 1-1 0 0,-1-1 0 0 0,1 1 1 0 0,-1-1-1 0 0,0 1 1 0 0,1 0-1 0 0,-1 0 1 0 0,0 0-1 0 0,0 0 0 0 0,0 0 1 0 0,0 0-1 0 0,0 1 1 0 0,0-1-1 0 0,0 0 0 0 0,0 1 1 0 0,0 0-1 0 0,0-1 1 0 0,-1 1-1 0 0,1 0 1 0 0,0 0-1 0 0,0 0 0 0 0,0 1 1 0 0,0-1-1 0 0,0 0 1 0 0,0 1-1 0 0,-1 0 1 0 0,1-1-1 0 0,0 1 0 0 0,1 0 1 0 0,-1 0-1 0 0,0 0 1 0 0,0 0-1 0 0,0 0 1 0 0,0 0-1 0 0,1 1 0 0 0,-2 0 41 0 0,-16 11-13 0 0,1 1 0 0 0,0 0 0 0 0,1 1 0 0 0,1 1 0 0 0,0 1 0 0 0,1 0 0 0 0,1 1 0 0 0,1 0 0 0 0,1 1 0 0 0,0 1 0 0 0,1 0 0 0 0,1 0 0 0 0,1 1 0 0 0,1 0 0 0 0,1 1 0 0 0,1 0 0 0 0,1 0 0 0 0,1 0 0 0 0,0 1 0 0 0,2-1 0 0 0,1 1 0 0 0,1 13 13 0 0,1-27-21 0 0,1 0 0 0 0,1-1 1 0 0,0 1-1 0 0,0-1 0 0 0,1 1 1 0 0,0-1-1 0 0,0 0 0 0 0,0-1 0 0 0,1 1 1 0 0,1-1-1 0 0,-1 0 0 0 0,1 0 1 0 0,0-1-1 0 0,1 1 0 0 0,0-1 1 0 0,0-1-1 0 0,0 1 0 0 0,0-1 1 0 0,1-1-1 0 0,0 1 0 0 0,0-1 0 0 0,0-1 1 0 0,0 1-1 0 0,1-1 0 0 0,0-1 1 0 0,-1 0-1 0 0,1 0 0 0 0,0 0 1 0 0,0-1-1 0 0,0-1 0 0 0,0 0 1 0 0,0 0-1 0 0,7-1 21 0 0,40-5-2904 0 0,-20-6-5301 0 0,-22 8-1876 0 0</inkml:trace>
</inkml:ink>
</file>

<file path=ppt/ink/ink3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208 1 12891 0 0,'0'0'2202'0'0,"0"0"-593"0"0,0 0-235 0 0,0 0-103 0 0,0 0-242 0 0,0 0-224 0 0,0 0-187 0 0,0 0-134 0 0,0 0-107 0 0,0 0-105 0 0,0 0-98 0 0,0 0-64 0 0,-32 13-40 0 0,-98 39-36 0 0,84-23-112 0 0,46-24 2 0 0,1-1 47 0 0,0 0 0 0 0,0 0 0 0 0,0-1 0 0 0,1 1 0 0 0,-1 0 0 0 0,1-1 0 0 0,0 1 0 0 0,0-1 0 0 0,0 0 1 0 0,1 0-1 0 0,-1 1 0 0 0,1-1 0 0 0,-1-1 0 0 0,1 1 0 0 0,0 0 0 0 0,0-1 0 0 0,0 1 0 0 0,1-1 0 0 0,-1 0 0 0 0,1 0 0 0 0,-1-1 0 0 0,1 1 0 0 0,-1-1 0 0 0,1 1 0 0 0,0-1 0 0 0,0 0 0 0 0,0 0 0 0 0,-1-1 0 0 0,3 1 29 0 0,29 13-17 0 0,-12-2 79 0 0,68 44-162 0 0,-88-54 143 0 0,0 1 0 0 0,-1-1-1 0 0,1 1 1 0 0,-1-1-1 0 0,1 1 1 0 0,-1 0-1 0 0,0 0 1 0 0,0 0-1 0 0,0 0 1 0 0,-1 0-1 0 0,1 0 1 0 0,-1 0-1 0 0,0 0 1 0 0,0 1-1 0 0,0-1 1 0 0,0 1-1 0 0,0-1 1 0 0,-1 1-1 0 0,1-1 1 0 0,-1 1 0 0 0,0-1-1 0 0,0 1 1 0 0,-1-1-1 0 0,1 1 1 0 0,-1-1-1 0 0,1 1 1 0 0,-2 1-43 0 0,-2 1 86 0 0,0-1 1 0 0,-1 1 0 0 0,1-1-1 0 0,-1 1 1 0 0,-1-2 0 0 0,1 1-1 0 0,0 0 1 0 0,-1-1 0 0 0,0 0 0 0 0,0 0-1 0 0,-1-1 1 0 0,1 0 0 0 0,-1 0-1 0 0,-3 1-86 0 0,-102 23-712 0 0,63-37-7952 0 0,40 7-2088 0 0</inkml:trace>
</inkml:ink>
</file>

<file path=ppt/ink/ink3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8.7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443 1 1208 0 0,'0'0'938'0'0,"0"0"-3"0"0,0 0 260 0 0,0 0 294 0 0,0 0 201 0 0,0 0 36 0 0,0 0-105 0 0,0 0-139 0 0,0 0-132 0 0,0 0-115 0 0,0 0-126 0 0,0 0-113 0 0,-24 7-124 0 0,-77 25-119 0 0,36 7 470 0 0,40-12-1098 0 0,0 0 0 0 0,1 2 1 0 0,2 1-1 0 0,1 1 1 0 0,2 0-1 0 0,1 2 1 0 0,1 0-1 0 0,2 1 0 0 0,1 1 1 0 0,2 0-1 0 0,2 0 1 0 0,1 1-1 0 0,1 1 1 0 0,2 0-1 0 0,2 0 1 0 0,1 0-1 0 0,2 0 0 0 0,2 5-125 0 0,-1-21-16 0 0,1-1-1 0 0,0 1 1 0 0,2-1 0 0 0,0 1-1 0 0,2-1 1 0 0,0 0-1 0 0,1-1 1 0 0,1 1-1 0 0,1-1 1 0 0,0 0-1 0 0,2-1 1 0 0,0 0 0 0 0,1-1-1 0 0,1 0 1 0 0,0 0-1 0 0,1-1 1 0 0,1-1-1 0 0,1 0 1 0 0,0-1-1 0 0,0-1 1 0 0,8 5 16 0 0,66 12-1333 0 0,-27-27-6675 0 0,-47-3-2937 0 0</inkml:trace>
</inkml:ink>
</file>

<file path=ppt/ink/ink3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9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1 770 5673 0 0,'0'0'1323'0'0,"0"0"-385"0"0,0 0 34 0 0,0 0 272 0 0,0 0 150 0 0,0 0-79 0 0,0 0-182 0 0,0 0-191 0 0,0 0-130 0 0,0 0-78 0 0,0 0-102 0 0,30-35-72 0 0,92-111-36 0 0,-48 49 423 0 0,1-17 138 0 0,142-190-12 0 0,-155 231-864 0 0,-61 73-213 0 0,0 1 0 0 0,0-1 0 0 0,0 1 1 0 0,0-1-1 0 0,0 1 0 0 0,0 0 0 0 0,0 0 0 0 0,0-1 1 0 0,0 1-1 0 0,0 0 0 0 0,0 0 0 0 0,-1 0 0 0 0,1 0 1 0 0,0 0-1 0 0,0 0 0 0 0,-1 0 0 0 0,1 0 0 0 0,-1 0 0 0 0,1 0 1 0 0,-1 0-1 0 0,0 1 0 0 0,1-1 0 0 0,-1 0 0 0 0,0 0 1 0 0,0 0-1 0 0,0 1 0 0 0,0-1 0 0 0,0 0 0 0 0,0 0 1 0 0,0 0-1 0 0,0 1 0 0 0,0-1 0 0 0,0 0 0 0 0,-1 0 0 0 0,1 0 1 0 0,-1 0-1 0 0,1 1 0 0 0,-1-1 0 0 0,1 0 0 0 0,-1 0 1 0 0,1 0-1 0 0,-1 0 0 0 0,0 0 0 0 0,0 0 4 0 0,1 9 72 0 0,0 6-26 0 0,17 170 153 0 0,-7-154-192 0 0,1 1 0 0 0,2-2 0 0 0,1 0 0 0 0,1-1 0 0 0,2 0 0 0 0,1-1 0 0 0,1-1 0 0 0,2-1 0 0 0,12 13-7 0 0,16 20 65 0 0,-50-59-8 0 0,1 0 1 0 0,-1 0-1 0 0,0 0 0 0 0,1 0 0 0 0,-1 0 0 0 0,0 0 0 0 0,0 0 1 0 0,1 0-1 0 0,-1 0 0 0 0,0 0 0 0 0,0-1 0 0 0,0 1 0 0 0,0 0 1 0 0,0-1-1 0 0,0 1 0 0 0,0-1 0 0 0,-1 1 0 0 0,1-1 0 0 0,0 0 1 0 0,0 1-1 0 0,0-1 0 0 0,0 0 0 0 0,0 0 0 0 0,-1 1 0 0 0,1-1 0 0 0,0 0 1 0 0,0 0-1 0 0,0-1 0 0 0,-1 1 0 0 0,1 0 0 0 0,0 0 0 0 0,0-1 1 0 0,0 1-1 0 0,0 0 0 0 0,-1-1 0 0 0,1 1 0 0 0,0-1 0 0 0,0 1 1 0 0,0-1-58 0 0,-2 0 33 0 0,-154-44 225 0 0,121 31-283 0 0,-100-44-114 0 0,105 41-221 0 0,-1 2-1 0 0,0 2 1 0 0,-1 0-1 0 0,-1 3 1 0 0,0 0-1 0 0,0 3 1 0 0,0 0 0 0 0,-33 0 360 0 0,58 6-519 0 0,-24 6-3916 0 0,25 16-8190 0 0,8-17 8943 0 0</inkml:trace>
</inkml:ink>
</file>

<file path=ppt/ink/ink3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33.6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345 365 0 0 0,'0'0'1762'0'0,"0"0"-681"0"0,0 0-319 0 0,0 0 87 0 0,0 0 269 0 0,0 0 210 0 0,0 0 99 0 0,0 0-51 0 0,0 0-142 0 0,0 0-158 0 0,0 0-166 0 0,7-9-143 0 0,23-28-109 0 0,-23 28-75 0 0,-7 9-12 0 0,-13-13 2778 0 0,-27 11-3637 0 0,32 2 520 0 0,-18 3-213 0 0,1 1 1 0 0,-1 1 0 0 0,1 1-1 0 0,0 1 1 0 0,0 1 0 0 0,1 1-1 0 0,0 2 1 0 0,1 0 0 0 0,-12 8-20 0 0,25-13 8 0 0,9-6-11 0 0,-1 0 0 0 0,1 0-1 0 0,-1 1 1 0 0,1-1 0 0 0,-1 1 0 0 0,1-1 0 0 0,-1 1-1 0 0,1 0 1 0 0,0-1 0 0 0,-1 1 0 0 0,1 0-1 0 0,0 0 1 0 0,0 0 0 0 0,0 0 0 0 0,0 0 0 0 0,0 0-1 0 0,0 0 1 0 0,0 0 0 0 0,0 1 0 0 0,0-1-1 0 0,0 0 1 0 0,0 1 0 0 0,1-1 0 0 0,-1 0 0 0 0,1 1-1 0 0,-1-1 1 0 0,1 1 0 0 0,-1-1 0 0 0,1 1-1 0 0,0-1 1 0 0,0 1 0 0 0,0-1 0 0 0,0 1 0 0 0,0-1-1 0 0,0 1 1 0 0,0-1 0 0 0,0 1 0 0 0,1-1 0 0 0,-1 1-1 0 0,0-1 1 0 0,1 1 0 0 0,-1-1 0 0 0,1 0-1 0 0,0 1 1 0 0,-1-1 0 0 0,2 1 3 0 0,12 5 95 0 0,0-1 1 0 0,0-1-1 0 0,1 0 0 0 0,-1-1 1 0 0,1-1-1 0 0,0 0 0 0 0,1-1 1 0 0,-1 0-1 0 0,4-1-95 0 0,79 14 409 0 0,-97-14-399 0 0,0 1 0 0 0,0-1 1 0 0,0 0-1 0 0,-1 1 0 0 0,1-1 0 0 0,0 1 1 0 0,0-1-1 0 0,-1 1 0 0 0,1 0 0 0 0,-1-1 1 0 0,0 1-1 0 0,1 0 0 0 0,-1-1 0 0 0,0 1 1 0 0,0 0-1 0 0,0-1 0 0 0,0 1 0 0 0,0 0 1 0 0,0-1-1 0 0,-1 1 0 0 0,1 0 0 0 0,0-1 1 0 0,-1 1-1 0 0,0-1 0 0 0,1 1 0 0 0,-1 0 1 0 0,0-1-1 0 0,0 0 0 0 0,0 1 0 0 0,1-1 1 0 0,-2 1-1 0 0,1-1 0 0 0,0 0 0 0 0,0 0 1 0 0,-1 1-11 0 0,-201 222 504 0 0,182-201-476 0 0,16-19-27 0 0,0 0 0 0 0,1 0 0 0 0,0 1 0 0 0,0-1 1 0 0,0 1-1 0 0,0 0 0 0 0,1 0 0 0 0,0 1 0 0 0,0-1 1 0 0,0 1-1 0 0,1-1 0 0 0,0 1 0 0 0,0 0 0 0 0,0 0 1 0 0,1 0-1 0 0,-1 0 0 0 0,2 0 0 0 0,-1 1-1 0 0,3-4 26 0 0,-1 0 0 0 0,1 0 1 0 0,0 0-1 0 0,0-1 0 0 0,1 1 0 0 0,-1-1 0 0 0,1 1 0 0 0,-1-1 1 0 0,1 0-1 0 0,0 0 0 0 0,-1 0 0 0 0,1 0 0 0 0,0-1 0 0 0,0 1 0 0 0,1-1 1 0 0,-1 0-1 0 0,0 0 0 0 0,0 0 0 0 0,1 0 0 0 0,-1 0 0 0 0,0-1 0 0 0,1 1 1 0 0,2-1-27 0 0,17 4 33 0 0,0-1 0 0 0,1-1 1 0 0,-1-1-1 0 0,1-1 0 0 0,0-1 1 0 0,-1-1-1 0 0,0-1 0 0 0,1-1 1 0 0,-1-1-1 0 0,13-5-33 0 0,6-18-2411 0 0,-32 16-1476 0 0,-3-2-3954 0 0,-4 6 34 0 0</inkml:trace>
  <inkml:trace contextRef="#ctx0" brushRef="#br0" timeOffset="404.683">115 1 0 0 0,'0'0'623'0'0,"0"0"321"0"0,0 0 268 0 0,0 0 219 0 0,0 0 78 0 0,0 0-29 0 0,0 0-151 0 0,0 0-214 0 0,0 0-162 0 0,0 0-167 0 0,0 0-119 0 0,0 0-72 0 0,-4 55 3499 0 0,4 365-486 0 0,18 198-3843 0 0,-10-555 119 0 0,-1-15-3590 0 0,-5-15-6778 0 0,-2-30 4679 0 0</inkml:trace>
  <inkml:trace contextRef="#ctx0" brushRef="#br0" timeOffset="916.825">829 122 8506 0 0,'0'0'1787'0'0,"0"0"-244"0"0,0 0-186 0 0,0 0-76 0 0,0 0-72 0 0,0 0-152 0 0,0 0-255 0 0,0 0-216 0 0,0 0-126 0 0,0 0-35 0 0,0 0 77 0 0,0 0 82 0 0,0 0 31 0 0,0 23-54 0 0,0 132 299 0 0,-33 297 127 0 0,29-352-1446 0 0,4-57-2789 0 0,2-39 1115 0 0,6-8-12474 0 0,-5 1 11932 0 0</inkml:trace>
  <inkml:trace contextRef="#ctx0" brushRef="#br0" timeOffset="1374.737">667 122 8114 0 0,'0'0'1035'0'0,"0"0"-171"0"0,0 0-112 0 0,0 0 36 0 0,0 0 79 0 0,0 0 44 0 0,0 0-38 0 0,0 0-76 0 0,0 0-71 0 0,0 0-77 0 0,0 0-105 0 0,0 0-76 0 0,37-9-52 0 0,116-28-35 0 0,-54 30 415 0 0,-92 7-745 0 0,0 0-1 0 0,1 1 1 0 0,-1 0-1 0 0,0 0 0 0 0,1 1 1 0 0,-1 0-1 0 0,0 0 0 0 0,0 1 1 0 0,0 0-1 0 0,-1 0 1 0 0,1 0-1 0 0,-1 1 0 0 0,0 0 1 0 0,0 0-1 0 0,0 1 0 0 0,0 0 1 0 0,-1 0-1 0 0,1 0 1 0 0,-2 0-1 0 0,1 1 0 0 0,0 0 1 0 0,-1 0-1 0 0,0 0 0 0 0,-1 1 1 0 0,1-1-1 0 0,-1 1 1 0 0,0 0-1 0 0,-1 0 0 0 0,0 0 1 0 0,0 0-1 0 0,0 1-50 0 0,-4 7 73 0 0,0-1 1 0 0,-1 1-1 0 0,-1-1 1 0 0,0 0-1 0 0,-1-1 0 0 0,0 1 1 0 0,-1-1-1 0 0,-1 0 1 0 0,0 0-1 0 0,0-1 0 0 0,-2 0 1 0 0,1 0-1 0 0,-2-1 1 0 0,-7 7-74 0 0,-5 11 80 0 0,14-18-57 0 0,4-7-20 0 0,0 0 0 0 0,1 1 0 0 0,0-1 0 0 0,0 1 0 0 0,0-1 0 0 0,0 1 0 0 0,1 0 0 0 0,0 0 0 0 0,0 0 0 0 0,0 0 0 0 0,0 1 1 0 0,1-1-1 0 0,0 0 0 0 0,0 1-3 0 0,3-3 0 0 0,-1 0 1 0 0,1 0-1 0 0,0 0 1 0 0,-1-1-1 0 0,1 1 1 0 0,1 0-1 0 0,-1-1 0 0 0,0 1 1 0 0,0-1-1 0 0,1 0 1 0 0,0 0-1 0 0,-1 0 1 0 0,1 0-1 0 0,0 0 1 0 0,0-1-1 0 0,0 1 1 0 0,0-1-1 0 0,0 0 1 0 0,0 0-1 0 0,2 0 0 0 0,4 3 5 0 0,57 19 33 0 0,-56-21-32 0 0,0 1-1 0 0,0 0 1 0 0,0 0-1 0 0,-1 1 1 0 0,1 0-1 0 0,-1 0 1 0 0,0 1-1 0 0,0 1 1 0 0,-1 0-1 0 0,1 0 1 0 0,-1 0-1 0 0,-1 1-5 0 0,-5-5 19 0 0,0 1-1 0 0,-1-1 0 0 0,1 0 1 0 0,-1 1-1 0 0,0-1 1 0 0,0 1-1 0 0,0 0 0 0 0,0-1 1 0 0,0 1-1 0 0,0 0 0 0 0,-1 0 1 0 0,0 0-1 0 0,1-1 1 0 0,-1 1-1 0 0,0 0 0 0 0,0 0 1 0 0,0 0-1 0 0,-1 0 0 0 0,1-1 1 0 0,-1 1-1 0 0,0 0 0 0 0,1 0 1 0 0,-1-1-1 0 0,0 1 1 0 0,-1-1-1 0 0,1 1 0 0 0,0-1 1 0 0,-1 1-1 0 0,0-1 0 0 0,1 0 1 0 0,-2 2-19 0 0,-67 61 541 0 0,23-35-877 0 0,-2-2-1 0 0,-1-3 1 0 0,-1-1 0 0 0,-53 16 336 0 0,70-33-3315 0 0,12-6-5434 0 0,16-1-788 0 0</inkml:trace>
  <inkml:trace contextRef="#ctx0" brushRef="#br0" timeOffset="1668.39">1385 30 13291 0 0,'0'0'1221'0'0,"0"0"-672"0"0,0 0-332 0 0,0 0 167 0 0,0 0 275 0 0,0 0 189 0 0,0 0 108 0 0,0 0-12 0 0,0 0-46 0 0,0 0-78 0 0,0 0-104 0 0,26 31-120 0 0,80 101-100 0 0,-42-22 310 0 0,-61-104-750 0 0,18 32 113 0 0,-3 0 0 0 0,-1 1 0 0 0,-2 1 0 0 0,-1 1 0 0 0,-2 0 0 0 0,-2 0 0 0 0,-2 1 0 0 0,2 32-169 0 0,-9-57 11 0 0,-1-1-1 0 0,-1 1 0 0 0,0-1 0 0 0,-1 1 1 0 0,-1-1-1 0 0,0 0 0 0 0,-1 1 0 0 0,-1-2 1 0 0,0 1-1 0 0,-1-1 0 0 0,-1 1 0 0 0,-1-2 1 0 0,-1 3-11 0 0,-6 4-256 0 0,-2 0 1 0 0,0 0-1 0 0,-1-2 1 0 0,-1-1-1 0 0,0 0 1 0 0,-2-1 0 0 0,0-1-1 0 0,-1-1 1 0 0,0-1-1 0 0,-1-1 1 0 0,-2-1 255 0 0,-43 17-3112 0 0,23-16-5203 0 0,34-9-2391 0 0</inkml:trace>
</inkml:ink>
</file>

<file path=ppt/ink/ink3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4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2 636 568 0 0,'0'0'2245'0'0,"0"0"-408"0"0,0 0 24 0 0,0 0 154 0 0,0 0 44 0 0,0 0-163 0 0,0 0-241 0 0,0 0-264 0 0,0 0-290 0 0,0 0-243 0 0,0 0-172 0 0,0 0-99 0 0,-2-11-37 0 0,5-70 501 0 0,122-138 796 0 0,-39 112-1583 0 0,-81 101-275 0 0,0 0 0 0 0,0 1 0 0 0,0 0 0 0 0,1 0 0 0 0,-1 0 0 0 0,1 1 0 0 0,1 0 0 0 0,-1 0 0 0 0,1 0 0 0 0,-1 1 0 0 0,1 0 0 0 0,0 0 0 0 0,0 1 0 0 0,0 0 0 0 0,5-1 11 0 0,-3 45-273 0 0,-9 117 609 0 0,-1-157-329 0 0,1-1 0 0 0,0 1 0 0 0,0-1 0 0 0,0 1 1 0 0,0-1-1 0 0,0 1 0 0 0,1-1 0 0 0,-1 0 0 0 0,0 1 0 0 0,1-1 1 0 0,-1 1-1 0 0,0-1 0 0 0,1 0 0 0 0,0 1 0 0 0,-1-1 0 0 0,1 0 0 0 0,0 1 1 0 0,0-1-1 0 0,0 0 0 0 0,0 0 0 0 0,0 0 0 0 0,0 0 0 0 0,0 0 1 0 0,0 0-1 0 0,0 0 0 0 0,0 0 0 0 0,1-1 0 0 0,-1 1 0 0 0,0 0 1 0 0,1-1-1 0 0,-1 1 0 0 0,0-1 0 0 0,1 1 0 0 0,-1-1 0 0 0,1 1 0 0 0,-1-1 1 0 0,0 0-1 0 0,1 0 0 0 0,-1 0 0 0 0,1 0 0 0 0,-1 0 0 0 0,1 0 1 0 0,-1 0-1 0 0,1-1 0 0 0,-1 1 0 0 0,0 0 0 0 0,1-1 0 0 0,-1 1-7 0 0,66-34 613 0 0,136-122-277 0 0,-91 93-401 0 0,-111 64 57 0 0,1 0 0 0 0,-1 0 0 0 0,0 0 0 0 0,1 0 0 0 0,-1 0 0 0 0,0 0 0 0 0,0 0 0 0 0,0 1 0 0 0,0-1 0 0 0,0 0 0 0 0,0 1 0 0 0,0-1 0 0 0,-1 1 0 0 0,1-1 0 0 0,0 1 0 0 0,-1-1 0 0 0,1 1 0 0 0,-1-1 0 0 0,0 1 0 0 0,1 0 0 0 0,-1-1 0 0 0,0 1 0 0 0,0 0 0 0 0,0-1 0 0 0,0 1 0 0 0,0-1 0 0 0,-1 1 0 0 0,1 0 0 0 0,0-1 0 0 0,-1 1 0 0 0,1-1 0 0 0,-1 1 0 0 0,0 0 8 0 0,0 8 28 0 0,-20 169 218 0 0,20-171-294 0 0,0-3 12 0 0,0 1 0 0 0,1-1 0 0 0,0 0 0 0 0,-1 0 0 0 0,2 0 0 0 0,-1 1 0 0 0,1-1 0 0 0,-1 0 0 0 0,1 0-1 0 0,1 0 1 0 0,-1 0 0 0 0,1 0 0 0 0,0 0 0 0 0,0 0 0 0 0,0-1 0 0 0,1 1 0 0 0,-1-1 0 0 0,1 1 0 0 0,1-1 36 0 0,14 1-4045 0 0,1-7-7153 0 0,-14-1 3568 0 0</inkml:trace>
  <inkml:trace contextRef="#ctx0" brushRef="#br0" timeOffset="269.832">1165 95 5977 0 0,'0'0'2481'0'0,"0"0"-808"0"0,0 0-224 0 0,0 0-24 0 0,-20 31-126 0 0,-63 101-220 0 0,49-42 340 0 0,33-78-1203 0 0,-1-7-135 0 0,1 0 0 0 0,0-1 0 0 0,0 1-1 0 0,1 0 1 0 0,-1 0 0 0 0,1 0 0 0 0,0-1-1 0 0,0 1 1 0 0,1 0 0 0 0,-1 0 0 0 0,1 0 0 0 0,0-1-1 0 0,1 1 1 0 0,-1 0 0 0 0,1-1 0 0 0,0 1-1 0 0,0-1 1 0 0,0 0 0 0 0,0 0 0 0 0,1 1 0 0 0,0-1-1 0 0,0-1 1 0 0,0 1 0 0 0,0 0 0 0 0,1-1-1 0 0,-1 0 1 0 0,1 0 0 0 0,0 0 0 0 0,0 0-1 0 0,2 1-80 0 0,0-1 123 0 0,0-1 0 0 0,0 0 0 0 0,0 0 0 0 0,0-1-1 0 0,0 1 1 0 0,0-2 0 0 0,0 1 0 0 0,0 0-1 0 0,1-1 1 0 0,-1 0 0 0 0,0-1 0 0 0,0 1-1 0 0,0-1 1 0 0,1 0 0 0 0,-1-1 0 0 0,0 0-1 0 0,-1 0 1 0 0,1 0 0 0 0,0 0 0 0 0,0-1-1 0 0,-1 0 1 0 0,0 0 0 0 0,1-1 0 0 0,-1 1-1 0 0,0-1 1 0 0,-1 0 0 0 0,1-1 0 0 0,-1 1-1 0 0,0-1 1 0 0,0 0 0 0 0,0 0 0 0 0,-1 0-1 0 0,1 0 1 0 0,-1 0 0 0 0,-1-1 0 0 0,1 0-1 0 0,-1 0 1 0 0,0 1 0 0 0,0-1 0 0 0,0 0-1 0 0,-1-1 1 0 0,0 1 0 0 0,0-4-123 0 0,-1 1-124 0 0,-1 1-1 0 0,0 0 1 0 0,0-1 0 0 0,0 1-1 0 0,-1 0 1 0 0,0 0-1 0 0,-1 0 1 0 0,0 0 0 0 0,0 0-1 0 0,-1 0 1 0 0,0 1 0 0 0,0 0-1 0 0,-1 0 1 0 0,0 0 0 0 0,0 0-1 0 0,0 1 1 0 0,-1-1-1 0 0,0 2 1 0 0,0-1 0 0 0,-5-3 124 0 0,-43-19-5247 0 0,17 18-5658 0 0,24 6 4824 0 0</inkml:trace>
  <inkml:trace contextRef="#ctx0" brushRef="#br0" timeOffset="635.665">1592 176 19660 0 0,'0'0'651'0'0,"0"0"-411"0"0,0 0-99 0 0,0 0 105 0 0,0 0 85 0 0,0 0 37 0 0,0 0-43 0 0,0 0-90 0 0,0 0-62 0 0,0 0-56 0 0,3 33-34 0 0,7 105-21 0 0,-10-126-55 0 0,0-1 0 0 0,0 1 0 0 0,2 0 0 0 0,-1 0 0 0 0,1-1 0 0 0,1 1 0 0 0,0-1 0 0 0,1 1 0 0 0,0-1 0 0 0,1 0 0 0 0,1 0-7 0 0,-6-8 8 0 0,1-1 0 0 0,1 1 0 0 0,-1-1 0 0 0,0 0 0 0 0,1 0 1 0 0,-1 0-1 0 0,1 0 0 0 0,0 0 0 0 0,-1 0 0 0 0,1 0 0 0 0,0 0 0 0 0,0-1 0 0 0,0 1 1 0 0,0-1-1 0 0,1 1 0 0 0,-1-1 0 0 0,0 0 0 0 0,1 0 0 0 0,-1 0 0 0 0,1 0 0 0 0,-1 0 1 0 0,1-1-1 0 0,-1 1 0 0 0,1-1 0 0 0,-1 0 0 0 0,1 1 0 0 0,-1-1 0 0 0,1 0 0 0 0,0-1 1 0 0,-1 1-1 0 0,1 0 0 0 0,-1-1 0 0 0,1 1 0 0 0,-1-1 0 0 0,1 0 0 0 0,-1 0 0 0 0,1 0 1 0 0,-1 0-1 0 0,0 0 0 0 0,1-1 0 0 0,-1 1 0 0 0,0-1 0 0 0,0 1 0 0 0,1-3-8 0 0,19-19 182 0 0,-1-2-1 0 0,-1-1 1 0 0,-1-1-1 0 0,-1 0 1 0 0,-2-1-1 0 0,-1-1 1 0 0,6-18-182 0 0,1 3-32 0 0,-18 37-852 0 0,28-50 1384 0 0,-18 41-5156 0 0,1 5-6386 0 0,-11 10 2819 0 0</inkml:trace>
  <inkml:trace contextRef="#ctx0" brushRef="#br0" timeOffset="935.745">2236 338 8890 0 0,'0'0'3294'0'0,"0"0"-898"0"0,0 0-346 0 0,0 0-247 0 0,0 0-376 0 0,0 0-267 0 0,0 0-194 0 0,34-16-156 0 0,104-51-124 0 0,-80 27 120 0 0,-50 30-615 0 0,-2 3-126 0 0,1-1 1 0 0,-1 0 0 0 0,-1 0 0 0 0,1 0-1 0 0,-1-1 1 0 0,-1 0 0 0 0,0 0-1 0 0,0 0 1 0 0,-1 0 0 0 0,0-1 0 0 0,0 0-1 0 0,-1 1 1 0 0,0-1 0 0 0,-1 0 0 0 0,0 0-1 0 0,-1 0 1 0 0,0-2-66 0 0,-1 10-29 0 0,1 0 0 0 0,-1 0-1 0 0,1 0 1 0 0,-1 0 0 0 0,0 0 0 0 0,0 0-1 0 0,0 0 1 0 0,0 0 0 0 0,-1 1 0 0 0,1-1-1 0 0,0 0 1 0 0,-1 1 0 0 0,1-1-1 0 0,-1 1 1 0 0,0-1 0 0 0,1 1 0 0 0,-1 0-1 0 0,0-1 1 0 0,0 1 0 0 0,0 0 0 0 0,0 0-1 0 0,0 0 1 0 0,0 1 0 0 0,0-1 0 0 0,0 1-1 0 0,0-1 1 0 0,0 1 0 0 0,-1-1 0 0 0,1 1-1 0 0,0 0 1 0 0,0 0 0 0 0,0 0 0 0 0,0 0-1 0 0,-2 1 30 0 0,-74 16-743 0 0,67-12 693 0 0,1 1 0 0 0,0 0 0 0 0,0 1 0 0 0,0 0 0 0 0,1 0-1 0 0,0 1 1 0 0,0 0 0 0 0,1 1 0 0 0,0 0 0 0 0,0 0 0 0 0,1 1 0 0 0,1 0-1 0 0,-1 0 1 0 0,2 1 0 0 0,-1 0 0 0 0,1 0 0 0 0,1 0 0 0 0,0 0-1 0 0,1 1 1 0 0,0-1 0 0 0,1 1 0 0 0,0 0 0 0 0,0 3 50 0 0,2-5-2 0 0,0-1 1 0 0,0 1-1 0 0,1-1 1 0 0,0 1-1 0 0,1-1 1 0 0,0 1-1 0 0,0-1 1 0 0,1 0 0 0 0,0 0-1 0 0,1 0 1 0 0,0 0-1 0 0,0-1 1 0 0,1 0-1 0 0,0 0 1 0 0,1 0-1 0 0,-1 0 1 0 0,2-1-1 0 0,6 7 2 0 0,1 0-22 0 0,1-1 0 0 0,0-1 0 0 0,1 0 0 0 0,0-1 0 0 0,1-1-1 0 0,0-1 1 0 0,1 0 0 0 0,0-1 0 0 0,0-1 0 0 0,1 0 0 0 0,0-2 0 0 0,0 0 0 0 0,0-1-1 0 0,1-1 1 0 0,-1-1 0 0 0,1-1 0 0 0,6 0 22 0 0,-7-1-666 0 0,27-1-2038 0 0,-17-2-4528 0 0,-11-1-4388 0 0</inkml:trace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0:09.1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26 0 0 0,'0'0'515'0'0,"0"0"334"0"0,0 0 136 0 0,0 0 152 0 0,0 0 37 0 0,0 0-121 0 0,0 0-229 0 0,0 0-262 0 0,0 0-178 0 0,0 0-49 0 0,0 0 37 0 0,0 0 61 0 0,0 0 26 0 0,2 13-32 0 0,7 110 998 0 0,-9 50-1115 0 0,2-167-1131 0 0,5-5-7652 0 0,-7-1 6523 0 0</inkml:trace>
  <inkml:trace contextRef="#ctx0" brushRef="#br0" timeOffset="1">15 48 0 0 0,'0'0'1155'0'0,"0"0"-128"0"0,0 0-48 0 0,0 0 102 0 0,0 0 91 0 0,0 0-9 0 0,0 0-90 0 0,0 0-134 0 0,0 0-127 0 0,0 0-108 0 0,0 0-104 0 0,0 0-93 0 0,16-8-54 0 0,51-21-41 0 0,-64 27-327 0 0,1 1-1 0 0,-1-1 0 0 0,0 1 1 0 0,1 0-1 0 0,-1 0 0 0 0,1 0 1 0 0,-1 0-1 0 0,1 1 0 0 0,0-1 1 0 0,-1 1-1 0 0,1 0 0 0 0,-1 0 1 0 0,1 0-1 0 0,0 1 0 0 0,-1-1 1 0 0,1 1-1 0 0,-1 0 1 0 0,1 0-1 0 0,-1 0 0 0 0,1 1 1 0 0,-1-1-1 0 0,0 1 0 0 0,0 0 1 0 0,0-1-1 0 0,0 1 0 0 0,0 1 1 0 0,0-1-1 0 0,0 0 0 0 0,-1 1 1 0 0,1-1-1 0 0,-1 1 0 0 0,0 0 1 0 0,1 0-1 0 0,-2 0 0 0 0,1 0 1 0 0,0 0-1 0 0,0 1 1 0 0,0 1-85 0 0,0 0 105 0 0,0 1 0 0 0,0-1 0 0 0,-1 1 0 0 0,1-1 0 0 0,-1 1 0 0 0,-1 0 0 0 0,1-1 0 0 0,-1 1 0 0 0,0 0 0 0 0,0-1 0 0 0,0 1 0 0 0,-1 0 0 0 0,0-1 0 0 0,0 1 0 0 0,-1-1 0 0 0,1 1 0 0 0,-1-1 0 0 0,-1 1 0 0 0,1-1 0 0 0,-1 0 0 0 0,-1 2-105 0 0,-1-1 47 0 0,0 0-1 0 0,0 0 1 0 0,-1-1 0 0 0,0 0 0 0 0,0 0-1 0 0,0 0 1 0 0,0-1 0 0 0,-1 0 0 0 0,0 0 0 0 0,0-1-1 0 0,0 0 1 0 0,0 0 0 0 0,0-1 0 0 0,-5 2-47 0 0,-72 4-2604 0 0,68-15-1199 0 0,8-4-3520 0 0,7 7 2910 0 0</inkml:trace>
</inkml:ink>
</file>

<file path=ppt/ink/ink3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1 11987 0 0,'0'0'1284'0'0,"0"0"-163"0"0,0 0-102 0 0,0 0 11 0 0,0 0-26 0 0,0 0-124 0 0,0 0-176 0 0,0 0-155 0 0,0 0-43 0 0,0 0 9 0 0,0 0 37 0 0,0 0-26 0 0,0 0-81 0 0,3 36-68 0 0,10 117-50 0 0,14 198 808 0 0,2-30-2174 0 0,-39-285-2408 0 0,-10-20-6418 0 0,13-13 255 0 0</inkml:trace>
  <inkml:trace contextRef="#ctx0" brushRef="#br0" timeOffset="437.03">1 604 6569 0 0,'0'0'2844'0'0,"0"0"-1956"0"0,0 0-392 0 0,0 0 155 0 0,0 0 145 0 0,34-9 27 0 0,113-29-40 0 0,34 8 994 0 0,54 6-1375 0 0,-79 11-3203 0 0,-64 7-1943 0 0,-1-2-3315 0 0,-49 7 7634 0 0,-51 20 6689 0 0,-56 53 3331 0 0,59-65-9336 0 0,1 0 1 0 0,0 0 0 0 0,0 1-1 0 0,1 0 1 0 0,0 0-1 0 0,0 0 1 0 0,0 0-1 0 0,1 1 1 0 0,1-1-1 0 0,0 1 1 0 0,0 0 0 0 0,0-1-1 0 0,1 1 1 0 0,0 0-1 0 0,1 3-259 0 0,2-6 91 0 0,1 0 0 0 0,-1 0-1 0 0,1-1 1 0 0,1 1-1 0 0,-1-1 1 0 0,1 0 0 0 0,0 0-1 0 0,0 0 1 0 0,0-1 0 0 0,0 1-1 0 0,1-1 1 0 0,0 0 0 0 0,0 0-1 0 0,0 0 1 0 0,0-1 0 0 0,1 0-1 0 0,0 0 1 0 0,-1 0-1 0 0,1-1 1 0 0,0 0 0 0 0,0 0-1 0 0,0 0 1 0 0,0-1 0 0 0,1 0-1 0 0,-1 0 1 0 0,0-1 0 0 0,0 1-1 0 0,1-1 1 0 0,-1-1 0 0 0,0 1-1 0 0,1-1-90 0 0,2 2 185 0 0,0-1-1 0 0,0 0 0 0 0,0 0 1 0 0,0-1-1 0 0,0-1 1 0 0,0 1-1 0 0,0-1 1 0 0,0 0-1 0 0,-1-1 0 0 0,1 0 1 0 0,-1-1-1 0 0,1 0 1 0 0,-1 0-1 0 0,-1 0 1 0 0,1-1-1 0 0,-1-1 0 0 0,1 1 1 0 0,-1-1-1 0 0,-1 0 1 0 0,1 0-1 0 0,-1-1 1 0 0,0 0-1 0 0,-1 0 0 0 0,3-4-184 0 0,-7 6 28 0 0,0 0-1 0 0,0 1 1 0 0,0-1-1 0 0,0 0 1 0 0,-1 0-1 0 0,0 0 0 0 0,0 1 1 0 0,0-1-1 0 0,-1 0 1 0 0,1 0-1 0 0,-1 1 0 0 0,0-1 1 0 0,0 0-1 0 0,-1 1 1 0 0,0-1-1 0 0,1 1 0 0 0,-1-1 1 0 0,-1 1-1 0 0,1 0 1 0 0,-1 0-1 0 0,0 0 1 0 0,0 0-1 0 0,0 0 0 0 0,0 1 1 0 0,0-1-1 0 0,-2 0-27 0 0,-5-5-189 0 0,0 1-1 0 0,-1 0 1 0 0,0 0-1 0 0,0 1 1 0 0,0 1 0 0 0,-1 0-1 0 0,0 0 1 0 0,0 1-1 0 0,-3 0 190 0 0,-71-18-2376 0 0,29 12-5371 0 0,39 7-3933 0 0</inkml:trace>
</inkml:ink>
</file>

<file path=ppt/ink/ink3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08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458 452 1400 0 0,'0'0'1485'0'0,"0"0"-483"0"0,0 0-76 0 0,0 0-18 0 0,0 0 30 0 0,-31 5-73 0 0,-100 18-13 0 0,49 14 456 0 0,70-27-1062 0 0,-4 0-82 0 0,1 1 0 0 0,1 1-1 0 0,-1 0 1 0 0,2 0 0 0 0,0 2-1 0 0,0-1 1 0 0,2 2 0 0 0,0 0 0 0 0,0 0-1 0 0,1 1 1 0 0,1 0 0 0 0,1 0-1 0 0,0 1 1 0 0,1 1 0 0 0,1-1 0 0 0,1 1-1 0 0,0 0 1 0 0,1 0 0 0 0,1 0-1 0 0,1 1 1 0 0,0 13-164 0 0,2-28 20 0 0,1 0 0 0 0,0 0-1 0 0,0 0 1 0 0,0 0 0 0 0,0 0 0 0 0,1 0-1 0 0,0 0 1 0 0,0 0 0 0 0,0 0 0 0 0,0-1-1 0 0,0 1 1 0 0,1-1 0 0 0,-1 0 0 0 0,1 0-1 0 0,0 1 1 0 0,0-2 0 0 0,0 1 0 0 0,1 0-1 0 0,-1-1 1 0 0,1 1 0 0 0,-1-1 0 0 0,1 0-1 0 0,0 0 1 0 0,0-1 0 0 0,0 1 0 0 0,0-1-1 0 0,0 0 1 0 0,0 0 0 0 0,0 0 0 0 0,0 0-1 0 0,0-1 1 0 0,3 0-20 0 0,5 1 123 0 0,0-1 0 0 0,1-1-1 0 0,-1 0 1 0 0,0-1 0 0 0,0 0-1 0 0,0-1 1 0 0,-1 0 0 0 0,1-1 0 0 0,-1-1-1 0 0,11-4-122 0 0,4-5 24 0 0,-1 0 0 0 0,0-1 0 0 0,-1-1 0 0 0,0-2 0 0 0,-2 0 0 0 0,0-1 0 0 0,-1-2 0 0 0,-1 0 0 0 0,-1-1 0 0 0,-1 0-1 0 0,-1-2 1 0 0,-1 0 0 0 0,-1-1 0 0 0,-2-1 0 0 0,0 0 0 0 0,-1-1 0 0 0,-2 0 0 0 0,1-6-24 0 0,-9 27-157 0 0,0 0-1 0 0,0 0 1 0 0,-1 0 0 0 0,0-1 0 0 0,0 1-1 0 0,0-1 1 0 0,-1 1 0 0 0,0-1-1 0 0,0 1 1 0 0,-1-1 0 0 0,0 1-1 0 0,0 0 1 0 0,0-1 0 0 0,-1 1 0 0 0,0 0-1 0 0,0 0 1 0 0,0 0 0 0 0,-3-4 157 0 0,2 9-76 0 0,0 0 0 0 0,0 1 0 0 0,1-1 0 0 0,-1 1-1 0 0,0 0 1 0 0,0 0 0 0 0,0 0 0 0 0,0 0 0 0 0,0 0 0 0 0,0 1 0 0 0,1-1 0 0 0,-1 1 0 0 0,0 0 0 0 0,0 0 0 0 0,1 0 0 0 0,-1 0 0 0 0,0 0 0 0 0,1 0 0 0 0,-1 1 0 0 0,1-1 0 0 0,-1 1 0 0 0,1 0-1 0 0,0 0 1 0 0,0 0 0 0 0,0 0 0 0 0,0 0 0 0 0,0 0 0 0 0,0 0 0 0 0,1 1 0 0 0,-1-1 0 0 0,1 1 0 0 0,-1-1 0 0 0,1 1 0 0 0,0 0 76 0 0,-9 12 54 0 0,0 1 0 0 0,1 0 0 0 0,1 1 0 0 0,1 0 0 0 0,0 0 0 0 0,1 0 0 0 0,1 1 0 0 0,0 0 0 0 0,2 0 0 0 0,0 0 1 0 0,1 1-1 0 0,0-1 0 0 0,2 18-54 0 0,0-31 64 0 0,1 1-1 0 0,-1-1 1 0 0,1 1 0 0 0,0-1 0 0 0,1 0 0 0 0,-1 1 0 0 0,1-1-1 0 0,0 0 1 0 0,0 0 0 0 0,1 0 0 0 0,-1 0 0 0 0,1 0 0 0 0,0 0 0 0 0,0-1-1 0 0,1 0 1 0 0,-1 1 0 0 0,1-1 0 0 0,0 0 0 0 0,0-1 0 0 0,1 1 0 0 0,-1-1-1 0 0,1 0 1 0 0,0 0 0 0 0,-1 0 0 0 0,1-1 0 0 0,0 0 0 0 0,1 0-1 0 0,-1 0 1 0 0,0 0 0 0 0,1-1-64 0 0,17 5 341 0 0,0-2 0 0 0,1-1 0 0 0,-1 0 0 0 0,1-2 0 0 0,-1-1 0 0 0,14-2-341 0 0,-5-3 371 0 0,0-1-1 0 0,0-2 1 0 0,-1-1 0 0 0,0-1 0 0 0,-1-2 0 0 0,0-1 0 0 0,0-2 0 0 0,-2-1 0 0 0,0-1 0 0 0,-1-1 0 0 0,12-11-371 0 0,17-11 367 0 0,-1-2-1 0 0,-3-3 1 0 0,-1-2-1 0 0,-3-2 1 0 0,12-18-367 0 0,-47 52-2 0 0,-1 0 0 0 0,-1-1 0 0 0,0-1 0 0 0,-1 1 0 0 0,-1-2 0 0 0,0 1 0 0 0,-2-1 0 0 0,0 0 0 0 0,-1-1 0 0 0,-1 0 0 0 0,0 0 0 0 0,-1 0 0 0 0,-2 0 0 0 0,0-5 2 0 0,-1 23-33 0 0,-1 0 1 0 0,0-1-1 0 0,0 1 1 0 0,0 0-1 0 0,0-1 1 0 0,0 1 0 0 0,0 0-1 0 0,0-1 1 0 0,0 1-1 0 0,-1 0 1 0 0,1 0-1 0 0,-1-1 1 0 0,1 1-1 0 0,-1 0 1 0 0,1 0-1 0 0,-1 0 1 0 0,1 0-1 0 0,-1 0 1 0 0,0-1 0 0 0,0 1-1 0 0,0 0 1 0 0,1 1-1 0 0,-1-1 1 0 0,0 0-1 0 0,0 0 1 0 0,0 0-1 0 0,0 0 1 0 0,-1 1-1 0 0,1-1 1 0 0,0 1-1 0 0,0-1 1 0 0,0 1-1 0 0,-1-1 1 0 0,1 1 0 0 0,0 0-1 0 0,0-1 1 0 0,-1 1-1 0 0,1 0 1 0 0,0 0-1 0 0,0 0 1 0 0,-1 0-1 0 0,1 0 1 0 0,0 0-1 0 0,-1 0 1 0 0,1 0-1 0 0,-1 1 33 0 0,-57 29-1570 0 0,32-7 1465 0 0,2 2 0 0 0,0 1 0 0 0,2 1 0 0 0,1 1 0 0 0,1 1 0 0 0,1 1 0 0 0,2 1 0 0 0,1 0 0 0 0,1 1-1 0 0,2 1 1 0 0,1 0 0 0 0,2 1 0 0 0,2 1 0 0 0,0-1 0 0 0,3 1 0 0 0,-3 36 105 0 0,8-62-10 0 0,0 1 1 0 0,1 0 0 0 0,0 0-1 0 0,0-1 1 0 0,2 1-1 0 0,-1 0 1 0 0,1-1 0 0 0,0 1-1 0 0,1-1 1 0 0,0 0 0 0 0,0 0-1 0 0,1 0 1 0 0,0 0-1 0 0,1 0 1 0 0,0-1 0 0 0,0 0-1 0 0,1 0 1 0 0,0 0-1 0 0,1-1 1 0 0,-1 0 0 0 0,1 0-1 0 0,1-1 1 0 0,-1 0-1 0 0,1 0 1 0 0,0 0 0 0 0,9 3 9 0 0,3-1 200 0 0,0-2-1 0 0,0 0 1 0 0,1-2 0 0 0,0 0 0 0 0,0-1-1 0 0,0-1 1 0 0,0-1 0 0 0,0-1 0 0 0,0-1 0 0 0,1-1-1 0 0,-1-1 1 0 0,-1 0 0 0 0,1-2 0 0 0,0 0 0 0 0,-1-2-1 0 0,0 0 1 0 0,-1-1 0 0 0,1-1 0 0 0,-2-1-1 0 0,1 0 1 0 0,10-9-200 0 0,23-13 320 0 0,-1-2-1 0 0,-2-3 1 0 0,-2-1 0 0 0,-1-3-1 0 0,-2-2 1 0 0,-2-1-1 0 0,-2-3 1 0 0,25-37-320 0 0,-53 70-11 0 0,-1-1 1 0 0,-1-1-1 0 0,-1 0 1 0 0,0 0-1 0 0,-1-1 1 0 0,0 0-1 0 0,-2 0 1 0 0,0-1 0 0 0,-1 0-1 0 0,0 0 1 0 0,-2 0-1 0 0,0 0 1 0 0,-1-1-1 0 0,-1-4 11 0 0,-1 20-37 0 0,-1-1 0 0 0,0 1 0 0 0,0 0 1 0 0,0 0-1 0 0,0 0 0 0 0,0 0 0 0 0,-1 0 0 0 0,1 0 0 0 0,-1 0 0 0 0,0 1 0 0 0,0-1 1 0 0,0 0-1 0 0,0 1 0 0 0,0-1 0 0 0,0 1 0 0 0,-1 0 0 0 0,1 0 0 0 0,-1 0 0 0 0,0 0 1 0 0,0 0-1 0 0,1 1 0 0 0,-1-1 0 0 0,0 1 0 0 0,0 0 0 0 0,-1 0 0 0 0,1 0 0 0 0,0 0 1 0 0,0 0-1 0 0,0 1 0 0 0,-1-1 0 0 0,1 1 0 0 0,0 0 0 0 0,0 0 0 0 0,-1 0 0 0 0,1 1 1 0 0,0-1-1 0 0,0 1 0 0 0,-1 0 0 0 0,1-1 0 0 0,0 1 0 0 0,0 1 0 0 0,0-1 0 0 0,0 0 0 0 0,0 1 1 0 0,0 0-1 0 0,1-1 0 0 0,-1 1 0 0 0,0 0 0 0 0,-1 3 37 0 0,-20 11-3 0 0,1 1 0 0 0,0 1-1 0 0,1 0 1 0 0,2 2 0 0 0,0 1 0 0 0,1 1-1 0 0,1 0 1 0 0,1 1 0 0 0,1 1-1 0 0,1 0 1 0 0,1 2 0 0 0,1-1 0 0 0,1 2-1 0 0,2-1 1 0 0,1 2 0 0 0,1-1 0 0 0,1 1-1 0 0,1 2 4 0 0,3-21-5 0 0,2-1 0 0 0,-1 1 0 0 0,1-1 0 0 0,1 1 0 0 0,-1 0 0 0 0,1 0-1 0 0,1-1 1 0 0,0 1 0 0 0,0 0 0 0 0,1-1 0 0 0,0 1 0 0 0,0-1 0 0 0,1 0-1 0 0,0 1 1 0 0,0-1 0 0 0,1 0 0 0 0,0-1 0 0 0,1 1 0 0 0,-1-1 0 0 0,1 0-1 0 0,1 0 1 0 0,0 0 0 0 0,0-1 0 0 0,0 0 0 0 0,0 0 0 0 0,1-1-1 0 0,0 1 1 0 0,6 2 5 0 0,4-1-89 0 0,0-1-1 0 0,1 0 1 0 0,0-2-1 0 0,-1 0 1 0 0,1-1-1 0 0,1 0 1 0 0,-1-2-1 0 0,0 0 1 0 0,7-2 89 0 0,38-2-3310 0 0,-3-4-4214 0 0,-39 3-1233 0 0</inkml:trace>
  <inkml:trace contextRef="#ctx0" brushRef="#br0" timeOffset="2428.36">2538 452 3825 0 0,'0'0'1375'0'0,"0"0"-284"0"0,0 0-143 0 0,0 0 47 0 0,0 0 74 0 0,0 0-14 0 0,0 0-100 0 0,0 0-113 0 0,0 0-133 0 0,0 0-121 0 0,0 0-126 0 0,-28 19-104 0 0,-86 61-68 0 0,68-27 87 0 0,43-43-277 0 0,-23 120 582 0 0,26-126-651 0 0,0-1 0 0 0,0 1 0 0 0,0-1 1 0 0,1 1-1 0 0,-1-1 0 0 0,1 0 0 0 0,0 1 1 0 0,0-1-1 0 0,0 0 0 0 0,0 1 0 0 0,0-1 0 0 0,1 0 1 0 0,0 0-1 0 0,-1 0 0 0 0,1 0 0 0 0,0-1 1 0 0,1 1-1 0 0,-1 0 0 0 0,0-1 0 0 0,1 1 1 0 0,-1-1-1 0 0,1 0 0 0 0,0 0 0 0 0,0 0 0 0 0,0 0 1 0 0,0-1-1 0 0,0 1 0 0 0,0-1 0 0 0,0 1 1 0 0,1-1-1 0 0,-1 0 0 0 0,0 0 0 0 0,1-1 0 0 0,-1 1 1 0 0,0-1-1 0 0,3 0-31 0 0,8 1 275 0 0,1 0 0 0 0,0-2 0 0 0,0 0 0 0 0,0 0 0 0 0,0-2 0 0 0,-1 0 0 0 0,1 0 0 0 0,-1-1-1 0 0,0-1 1 0 0,0 0 0 0 0,-1-1 0 0 0,1-1 0 0 0,-1 0 0 0 0,0-1 0 0 0,-1 0 0 0 0,0-1 0 0 0,-1 0 0 0 0,11-11-275 0 0,-15 14 81 0 0,1 0 0 0 0,-1-1 0 0 0,0 0 0 0 0,0 0 0 0 0,-1-1 0 0 0,0 1 0 0 0,0-2 0 0 0,-1 1 0 0 0,0 0 0 0 0,0-1 0 0 0,-1 0 0 0 0,0 0 0 0 0,-1 0 0 0 0,0-1 0 0 0,0 1 0 0 0,-1-1 0 0 0,0 0 0 0 0,-1 0 0 0 0,0 1 0 0 0,-1-1 0 0 0,0 0 0 0 0,0 0 0 0 0,-1 0 0 0 0,-2-7-81 0 0,0 11-112 0 0,0 0 0 0 0,0 1 0 0 0,0 0 0 0 0,-1-1 0 0 0,0 1 0 0 0,0 1 0 0 0,-1-1-1 0 0,1 1 1 0 0,-1-1 0 0 0,0 1 0 0 0,0 1 0 0 0,0-1 0 0 0,-1 1 0 0 0,1 0-1 0 0,-1 0 1 0 0,0 0 0 0 0,0 1 0 0 0,0 0 0 0 0,0 0 0 0 0,0 1 0 0 0,0-1 0 0 0,-1 1-1 0 0,1 1 1 0 0,0-1 0 0 0,-1 1 112 0 0,-3-1-809 0 0,1 1-1 0 0,-1 1 1 0 0,1-1 0 0 0,0 1-1 0 0,-1 1 1 0 0,1-1 0 0 0,0 2-1 0 0,0-1 1 0 0,0 1-1 0 0,-4 3 810 0 0,-16 8-5850 0 0,9-3-1141 0 0</inkml:trace>
  <inkml:trace contextRef="#ctx0" brushRef="#br0" timeOffset="2944.373">2875 507 11338 0 0,'0'0'4215'0'0,"0"0"-2402"0"0,0 0-935 0 0,0 0-149 0 0,0 0-22 0 0,0 0-63 0 0,0 0-88 0 0,0 0-67 0 0,0 0-48 0 0,0 0-93 0 0,0 0-92 0 0,-16 33-96 0 0,-51 103-102 0 0,49-69 10 0 0,18-65-61 0 0,1 0 1 0 0,-1 0 0 0 0,1 1 0 0 0,-1-1-1 0 0,1 0 1 0 0,0 0 0 0 0,0 0 0 0 0,0 0 0 0 0,0 0-1 0 0,1 0 1 0 0,-1 0 0 0 0,0 0 0 0 0,1 0 0 0 0,-1-1-1 0 0,1 1 1 0 0,0-1 0 0 0,0 1 0 0 0,-1-1 0 0 0,1 1-1 0 0,0-1 1 0 0,0 0 0 0 0,0 0 0 0 0,0 0 0 0 0,1 0-1 0 0,-1-1 1 0 0,0 1 0 0 0,0 0 0 0 0,0-1 0 0 0,1 1-1 0 0,-1-1 1 0 0,0 0 0 0 0,1 0 0 0 0,-1 0 0 0 0,0 0-1 0 0,3-1-7 0 0,83-11 428 0 0,-62-1-356 0 0,-1 0 0 0 0,0-2 0 0 0,-1-1 0 0 0,0-1 0 0 0,-2 0 1 0 0,0-2-1 0 0,-1-1 0 0 0,0 0 0 0 0,14-21-72 0 0,-35 42-28 0 0,0-1-1 0 0,0 1 1 0 0,1-1-1 0 0,-1 1 1 0 0,0 0-1 0 0,0-1 1 0 0,1 1-1 0 0,-1-1 1 0 0,0 1-1 0 0,1-1 1 0 0,-1 1-1 0 0,1-1 1 0 0,-1 1-1 0 0,1-1 1 0 0,-1 1-1 0 0,1-1 1 0 0,-1 1 0 0 0,1-1-1 0 0,-1 0 1 0 0,1 1-1 0 0,-1-1 1 0 0,1 0-1 0 0,0 0 1 0 0,-1 1-1 0 0,1-1 1 0 0,0 0-1 0 0,-1 0 1 0 0,1 0-1 0 0,0 0 1 0 0,-1 0-1 0 0,1 0 1 0 0,-1 0-1 0 0,1 0 1 0 0,0 0-1 0 0,-1 0 1 0 0,1 0-1 0 0,0 0 1 0 0,-1 0-1 0 0,1-1 1 0 0,0 1-1 0 0,-1 0 1 0 0,1 0 0 0 0,-1-1-1 0 0,1 1 1 0 0,-1-1-1 0 0,1 1 1 0 0,0 0-1 0 0,-1-1 1 0 0,0 1-1 0 0,1-1 1 0 0,-1 1-1 0 0,1-1 1 0 0,-1 1-1 0 0,1-1 1 0 0,-1 1-1 0 0,0-1 1 0 0,0 0-1 0 0,1 1 1 0 0,-1-1-1 0 0,0 1 1 0 0,0-1-1 0 0,1 0 29 0 0,-1 5-6 0 0,1 0 0 0 0,0 0-1 0 0,0-1 1 0 0,0 1-1 0 0,1 0 1 0 0,-1-1 0 0 0,1 1-1 0 0,0-1 1 0 0,0 1-1 0 0,0-1 1 0 0,0 0-1 0 0,1 0 1 0 0,-1 0 0 0 0,1 0-1 0 0,0 0 1 0 0,0 0-1 0 0,0-1 1 0 0,0 1 0 0 0,0-1-1 0 0,1 0 1 0 0,-1 0-1 0 0,1 0 1 0 0,-1-1 0 0 0,1 1-1 0 0,0-1 1 0 0,2 1 6 0 0,0-1 137 0 0,1 0 0 0 0,0 0 0 0 0,0-1-1 0 0,0 0 1 0 0,-1 0 0 0 0,1 0 0 0 0,0-1 0 0 0,0 0 0 0 0,-1 0 0 0 0,1-1 0 0 0,0 0 0 0 0,-1 0 0 0 0,1-1 0 0 0,-1 1 0 0 0,0-1 0 0 0,0-1-1 0 0,0 1 1 0 0,-1-1 0 0 0,1 0 0 0 0,-1 0 0 0 0,0-1 0 0 0,4-3-137 0 0,2-4 162 0 0,0 0 0 0 0,-1-1 1 0 0,0-1-1 0 0,-1 1 0 0 0,-1-2 0 0 0,0 1 0 0 0,-1-1 0 0 0,0 0 0 0 0,-1 0-162 0 0,13-69-598 0 0,-18 65-3653 0 0,-1 1-4100 0 0,0 17-3589 0 0</inkml:trace>
  <inkml:trace contextRef="#ctx0" brushRef="#br0" timeOffset="3743.986">3770 721 1088 0 0,'0'0'2745'0'0,"0"0"-147"0"0,0 0 2 0 0,0 0-87 0 0,0 0-294 0 0,32-12-311 0 0,99-38-327 0 0,-54 2 798 0 0,-71 43-2225 0 0,-1 0 0 0 0,1 0 0 0 0,-1 0 0 0 0,0-1 0 0 0,-1 0 1 0 0,1 0-1 0 0,-1 0 0 0 0,0 0 0 0 0,-1-1 0 0 0,1 1 0 0 0,-1-1 0 0 0,0 0 0 0 0,-1 0 1 0 0,0 0-1 0 0,0-1 0 0 0,-1 1 0 0 0,1 0 0 0 0,-2-1 0 0 0,1 1 0 0 0,-1-1 0 0 0,0 1 1 0 0,-1 0-1 0 0,0-5-154 0 0,-3 7-9 0 0,1 1 1 0 0,-1 0 0 0 0,0 0-1 0 0,-1 0 1 0 0,1 1 0 0 0,-1 0-1 0 0,0-1 1 0 0,0 2 0 0 0,0-1-1 0 0,0 0 1 0 0,0 1 0 0 0,0 0-1 0 0,-1 0 1 0 0,1 1 0 0 0,-1 0-1 0 0,1 0 1 0 0,-1 0 0 0 0,0 0-1 0 0,1 1 1 0 0,-1 0 0 0 0,0 0-1 0 0,1 0 1 0 0,-1 1 0 0 0,-2 0 8 0 0,-6 3-73 0 0,1 0 1 0 0,-1 1 0 0 0,1 0-1 0 0,0 1 1 0 0,0 0 0 0 0,1 1 0 0 0,-1 1-1 0 0,2 0 1 0 0,-1 1 0 0 0,1 0-1 0 0,0 0 1 0 0,1 1 0 0 0,0 1 0 0 0,1 0-1 0 0,-2 3 73 0 0,3-5-202 0 0,1 1 1 0 0,0 1-1 0 0,0-1 0 0 0,1 1 0 0 0,0 0 0 0 0,1 1 0 0 0,1-1 0 0 0,0 1 0 0 0,0 0 0 0 0,1 0 0 0 0,0 1 0 0 0,2-1 1 0 0,-1 0-1 0 0,1 1 0 0 0,1 5 202 0 0,1-14-121 0 0,0 1 0 0 0,0-1 0 0 0,1 0 0 0 0,-1 0 1 0 0,1 0-1 0 0,0 0 0 0 0,0-1 0 0 0,1 1 0 0 0,-1 0 0 0 0,1-1 1 0 0,-1 0-1 0 0,1 1 0 0 0,0-1 0 0 0,1 0 0 0 0,-1 0 0 0 0,0-1 1 0 0,1 1-1 0 0,0-1 0 0 0,-1 0 0 0 0,1 0 0 0 0,0 0 0 0 0,0 0 1 0 0,0-1-1 0 0,0 1 0 0 0,0-1 0 0 0,4 0 121 0 0,114 16-5468 0 0,-101-17 4466 0 0,0-1-1 0 0,-1-1 1 0 0,1 0-1 0 0,-1-2 1 0 0,1 0 0 0 0,-1-1-1 0 0,0-2 1 0 0,17-7 1002 0 0,-5 0-558 0 0,-1-2-1 0 0,0-1 1 0 0,-1-1-1 0 0,26-22 559 0 0,-37 25 0 0 0,0-2 0 0 0,-1 0 0 0 0,0-2 0 0 0,-2 1 0 0 0,0-2 0 0 0,-1 0 0 0 0,-2-1 0 0 0,12-22 0 0 0,-23 41 37 0 0,-1 1 1 0 0,1-1-1 0 0,-1 0 1 0 0,0 0-1 0 0,0 0 1 0 0,0 0-1 0 0,0 0 0 0 0,0 0 1 0 0,0 0-1 0 0,0 0 1 0 0,0 0-1 0 0,-1 0 1 0 0,1-1-1 0 0,-1 1 0 0 0,0 0 1 0 0,0 0-1 0 0,0-1 1 0 0,0 1-1 0 0,0 0 0 0 0,0-1 1 0 0,0 1-1 0 0,-1 0 1 0 0,1 0-1 0 0,-1 0 1 0 0,0-1-1 0 0,1 1 0 0 0,-1 0 1 0 0,0 0-1 0 0,0 0 1 0 0,-1 0-1 0 0,1 0 1 0 0,0 0-1 0 0,-1 1 0 0 0,1-1 1 0 0,-1 0-1 0 0,1 1 1 0 0,-1-1-1 0 0,0 1 1 0 0,0-1-1 0 0,1 1 0 0 0,-1 0 1 0 0,0 0-1 0 0,0 0 1 0 0,0 0-1 0 0,-1 0 1 0 0,1 0-1 0 0,0 1 0 0 0,-1-1-37 0 0,-5 1 781 0 0,1 0 0 0 0,0 0 1 0 0,-1 1-1 0 0,1 0 0 0 0,0 0 0 0 0,0 1 0 0 0,0-1 0 0 0,0 2 0 0 0,0-1 0 0 0,0 1 0 0 0,1 0 0 0 0,-4 3-781 0 0,-109 92 4473 0 0,112-92-4378 0 0,0 0 0 0 0,0 1 0 0 0,0 0 0 0 0,1 0-1 0 0,0 1 1 0 0,0 0 0 0 0,1 0 0 0 0,0 0 0 0 0,0 1 0 0 0,1-1 0 0 0,0 1 0 0 0,1 0 0 0 0,0 0 0 0 0,0 1-1 0 0,1-1 1 0 0,0 1 0 0 0,0-1 0 0 0,1 1 0 0 0,1 1-95 0 0,2-8 16 0 0,1 1 0 0 0,-1-1 0 0 0,1 0 0 0 0,0 0 0 0 0,0 0 0 0 0,0 0 0 0 0,1 0 0 0 0,-1-1 0 0 0,0 0 0 0 0,1 1 0 0 0,0-1 0 0 0,0 0 0 0 0,-1-1 0 0 0,1 1 0 0 0,0-1 0 0 0,0 0 0 0 0,1 0 0 0 0,-1 0 0 0 0,0 0 0 0 0,0-1 0 0 0,0 1 0 0 0,1-1 0 0 0,-1 0-16 0 0,12 0 280 0 0,0 0 0 0 0,0-1 0 0 0,-1 0 0 0 0,1-1 0 0 0,-1-1 0 0 0,1 0 1 0 0,-1-1-1 0 0,0-1 0 0 0,0-1 0 0 0,-1 0 0 0 0,1 0 0 0 0,-1-2 0 0 0,-1 0 0 0 0,1 0 0 0 0,-2-1 0 0 0,6-5-280 0 0,0-2 138 0 0,0 0-1 0 0,-1-2 0 0 0,-1 0 1 0 0,-1 0-1 0 0,-1-2 1 0 0,0 0-1 0 0,-1 0 1 0 0,-2-1-1 0 0,0-1 0 0 0,-1 0 1 0 0,-1 0-1 0 0,-1-1 1 0 0,-1 0-1 0 0,-1-1 1 0 0,-1 1-1 0 0,-2-1 0 0 0,0 0 1 0 0,-1 0-1 0 0,-1-16-137 0 0,-2 30-85 0 0,-1 1 0 0 0,0 0 0 0 0,0-1 0 0 0,0 1 0 0 0,-1 0 0 0 0,-1 0 0 0 0,0 0 0 0 0,0 1 0 0 0,0-1 0 0 0,-1 1 0 0 0,0 0 0 0 0,-1 0 0 0 0,0 1-1 0 0,0 0 1 0 0,-1 0 0 0 0,0 0 0 0 0,0 1 0 0 0,0 0 0 0 0,-1 0 0 0 0,0 1 0 0 0,0 0 0 0 0,0 0 0 0 0,-1 1 0 0 0,1 0 0 0 0,-1 0 0 0 0,0 1 0 0 0,-1 0 0 0 0,1 1 0 0 0,0 0-1 0 0,-1 0 1 0 0,1 1 0 0 0,-1 1 0 0 0,1-1 0 0 0,-1 1 0 0 0,1 1 0 0 0,-1 0 0 0 0,1 0 0 0 0,-1 1 0 0 0,1 0 0 0 0,0 1 0 0 0,0 0 0 0 0,0 0 0 0 0,0 1 0 0 0,0 0 0 0 0,1 1-1 0 0,-5 3 86 0 0,2 1-50 0 0,0 0 0 0 0,1 1 0 0 0,0 0 0 0 0,1 1 0 0 0,0 0-1 0 0,1 1 1 0 0,0-1 0 0 0,1 2 0 0 0,0-1 0 0 0,1 1-1 0 0,0 0 1 0 0,1 0 0 0 0,1 0 0 0 0,0 1 0 0 0,1 0-1 0 0,0 0 1 0 0,1 0 0 0 0,0 0 0 0 0,2 0 0 0 0,-1 0-1 0 0,2 0 1 0 0,0 0 0 0 0,0 1 0 0 0,2-1 0 0 0,-1-1-1 0 0,2 1 1 0 0,0 0 0 0 0,1-1 0 0 0,0 0 0 0 0,1 0-1 0 0,0 0 1 0 0,1-1 0 0 0,0 0 0 0 0,1 0 0 0 0,1-1-1 0 0,3 4 51 0 0,7 8 59 0 0,1 0-1 0 0,1-2 0 0 0,2 0 0 0 0,0-2 0 0 0,0 0 0 0 0,2-2 0 0 0,1 0 1 0 0,0-2-1 0 0,0-1 0 0 0,17 6-58 0 0,121 38-993 0 0,6-16-4793 0 0,-133-34-4890 0 0</inkml:trace>
</inkml:ink>
</file>

<file path=ppt/ink/ink3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9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533 475 3465 0 0,'0'0'1139'0'0,"0"0"-240"0"0,0 0-151 0 0,0 0 25 0 0,0 0 77 0 0,0 0 47 0 0,0 0-5 0 0,0 0-97 0 0,-34 1-141 0 0,-105 7-158 0 0,133-8-463 0 0,1 0-1 0 0,-1 0 1 0 0,0 1 0 0 0,1 0 0 0 0,-1 0-1 0 0,1 0 1 0 0,-1 1 0 0 0,1-1 0 0 0,0 2-1 0 0,-1-1 1 0 0,1 0 0 0 0,0 1 0 0 0,1 0 0 0 0,-1 0-1 0 0,0 1-32 0 0,-8 5 69 0 0,-10 6 109 0 0,0 1 0 0 0,0 1 0 0 0,2 1 1 0 0,0 0-1 0 0,1 2 0 0 0,1 1 0 0 0,1 0 0 0 0,1 1 0 0 0,1 1 0 0 0,0 0 1 0 0,2 1-1 0 0,-6 16-178 0 0,19-38 35 0 0,-1 0 0 0 0,1 1 0 0 0,0-1 0 0 0,0 1 0 0 0,0-1 0 0 0,0 0 1 0 0,0 1-1 0 0,1 0 0 0 0,-1-1 0 0 0,1 1 0 0 0,0-1 0 0 0,0 1 0 0 0,0 0 0 0 0,0-1 0 0 0,0 1 1 0 0,0-1-1 0 0,1 1 0 0 0,-1-1 0 0 0,1 1 0 0 0,0-1 0 0 0,0 1 0 0 0,0-1 0 0 0,0 1 1 0 0,0-1-1 0 0,0 0 0 0 0,1 1 0 0 0,-1-1 0 0 0,1 0 0 0 0,-1 0 0 0 0,1 0 0 0 0,0 0 1 0 0,0-1-1 0 0,0 1 0 0 0,0 0 0 0 0,0-1 0 0 0,0 1 0 0 0,1-1 0 0 0,-1 0 0 0 0,0 0 0 0 0,1 0 1 0 0,-1 0-1 0 0,1 0 0 0 0,-1 0 0 0 0,1-1 0 0 0,-1 1-35 0 0,16-1 189 0 0,1-1 0 0 0,-1 0 1 0 0,0-2-1 0 0,0 0 0 0 0,-1 0 0 0 0,1-2 0 0 0,-1 0 1 0 0,1-2-1 0 0,-2 1 0 0 0,1-2 0 0 0,-1 0 0 0 0,0-1 1 0 0,-1-1-1 0 0,0 0 0 0 0,13-12-189 0 0,-7 9 85 0 0,6-5-9 0 0,0 0-1 0 0,0-2 1 0 0,-2-1-1 0 0,-1-1 1 0 0,0 0-1 0 0,-2-2 1 0 0,0-1-1 0 0,-2-1 1 0 0,-1-1-1 0 0,-1 0 1 0 0,-1-1-1 0 0,-2-1 1 0 0,10-24-76 0 0,-25 52-6 0 0,1 1 1 0 0,-1-1 0 0 0,1 1-1 0 0,-1-1 1 0 0,0 1-1 0 0,1-1 1 0 0,-1 0-1 0 0,0 1 1 0 0,1-1 0 0 0,-1 0-1 0 0,0 0 1 0 0,0 1-1 0 0,0-1 1 0 0,1 0-1 0 0,-1 1 1 0 0,0-1-1 0 0,0 0 1 0 0,0 0 0 0 0,0 1-1 0 0,0-1 1 0 0,0 0-1 0 0,0 0 1 0 0,-1 1-1 0 0,1-1 1 0 0,0 0 0 0 0,0 1-1 0 0,-1-1 1 0 0,1 0-1 0 0,0 1 1 0 0,-1-1-1 0 0,1 0 1 0 0,0 1 0 0 0,-1-1-1 0 0,1 1 1 0 0,-1-1-1 0 0,1 0 1 0 0,-1 1-1 0 0,1-1 1 0 0,-1 1-1 0 0,0 0 1 0 0,1-1 0 0 0,-1 1-1 0 0,0-1 1 0 0,1 1-1 0 0,-1 0 1 0 0,0 0-1 0 0,1-1 1 0 0,-1 1 0 0 0,0 0-1 0 0,0 0 6 0 0,-34 19-938 0 0,28-10 941 0 0,0 1 0 0 0,1 0 0 0 0,0 0-1 0 0,1 0 1 0 0,0 1 0 0 0,1 0 0 0 0,0 0 0 0 0,1 0 0 0 0,0 1-1 0 0,0-1 1 0 0,1 1 0 0 0,1-1 0 0 0,0 1 0 0 0,1 0-1 0 0,0 0 1 0 0,0-1 0 0 0,1 1 0 0 0,1 0 0 0 0,0-1-1 0 0,1 2-2 0 0,-1-7 25 0 0,1 0 1 0 0,-1 0-1 0 0,1 0 0 0 0,0-1 0 0 0,1 1 0 0 0,-1-1 0 0 0,1 1 0 0 0,0-1 1 0 0,1-1-1 0 0,-1 1 0 0 0,1-1 0 0 0,0 1 0 0 0,0-1 0 0 0,0 0 0 0 0,0-1 1 0 0,1 0-1 0 0,0 1 0 0 0,-1-2 0 0 0,1 1 0 0 0,0-1 0 0 0,0 0 0 0 0,1 0 1 0 0,0 0-26 0 0,151 12 796 0 0,-152-14-765 0 0,23-3 108 0 0,-1-1 0 0 0,0-1 1 0 0,0-1-1 0 0,-1-2 0 0 0,0 0 0 0 0,0-2 0 0 0,-1-1 1 0 0,0-1-1 0 0,-1-2 0 0 0,-1 0 0 0 0,0-2 0 0 0,-1 0 1 0 0,0-1-1 0 0,-2-2 0 0 0,0 0 0 0 0,-1-1 0 0 0,-1-2 1 0 0,-1 1-1 0 0,0-2 0 0 0,-2-1 0 0 0,6-12-139 0 0,-11 19-15 0 0,-1 0 0 0 0,-1 0 1 0 0,0-1-1 0 0,-2 0 0 0 0,0-1 0 0 0,-1 1 0 0 0,-1-1 0 0 0,0 0 0 0 0,-2-1 0 0 0,0 1 0 0 0,-1-1 1 0 0,-1 0-1 0 0,-1 1 0 0 0,-1-1 0 0 0,0 0 0 0 0,-1 1 0 0 0,-2-1 0 0 0,-3-12 15 0 0,6 29-48 0 0,-1 0 1 0 0,1 0-1 0 0,0-1 0 0 0,-1 1 0 0 0,0 0 1 0 0,0 1-1 0 0,0-1 0 0 0,0 0 0 0 0,0 1 1 0 0,-1-1-1 0 0,1 1 0 0 0,-1-1 0 0 0,1 1 1 0 0,-1 0-1 0 0,0 0 0 0 0,0 1 0 0 0,0-1 0 0 0,0 0 1 0 0,0 1-1 0 0,0 0 0 0 0,-1 0 0 0 0,1 0 1 0 0,0 0-1 0 0,-1 0 0 0 0,1 1 0 0 0,-1-1 1 0 0,1 1-1 0 0,0 0 0 0 0,-1 0 0 0 0,1 0 1 0 0,-1 1-1 0 0,1-1 0 0 0,0 1 0 0 0,-1 0 1 0 0,1 0-1 0 0,0 0 0 0 0,-1 0 0 0 0,1 0 0 0 0,0 1 1 0 0,0 0-1 0 0,0-1 0 0 0,0 1 0 0 0,-2 2 48 0 0,-9 9 25 0 0,0 1-1 0 0,1 0 0 0 0,1 0 1 0 0,0 1-1 0 0,1 1 1 0 0,0 0-1 0 0,2 1 0 0 0,0 0 1 0 0,1 0-1 0 0,0 0 0 0 0,1 1 1 0 0,2 1-1 0 0,0-1 0 0 0,0 1 1 0 0,2 0-1 0 0,0 0 0 0 0,1 0 1 0 0,1 0-1 0 0,1 0 0 0 0,1 0 1 0 0,1 0-1 0 0,0 0 1 0 0,3 8-25 0 0,2 0 59 0 0,2 0 1 0 0,1-1-1 0 0,1 0 1 0 0,2-1-1 0 0,0 0 1 0 0,1-1-1 0 0,2-1 1 0 0,17 21-60 0 0,-21-29-15 0 0,0 0 1 0 0,1-1-1 0 0,1-1 1 0 0,1 0-1 0 0,0 0 1 0 0,0-2-1 0 0,1 0 1 0 0,10 5 14 0 0,37-5-2855 0 0,-25-25-8644 0 0,-31 10 4288 0 0</inkml:trace>
  <inkml:trace contextRef="#ctx0" brushRef="#br0" timeOffset="391.995">1779 427 8562 0 0,'0'0'1492'0'0,"0"0"-194"0"0,0 0-125 0 0,0 0-51 0 0,0 0-85 0 0,0 0-162 0 0,0 0-161 0 0,0 0-121 0 0,0 0-103 0 0,0 0-93 0 0,0 0-66 0 0,0 0-58 0 0,0 0-71 0 0,-22 34-42 0 0,-67 106-31 0 0,66-69 47 0 0,24-58-112 0 0,-2-8-27 0 0,0-1-1 0 0,1 1 1 0 0,-1 0 0 0 0,1 0-1 0 0,0 0 1 0 0,0-1 0 0 0,0 1-1 0 0,1 0 1 0 0,0 0 0 0 0,0-1-1 0 0,0 1 1 0 0,0-1 0 0 0,1 1 0 0 0,0-1-1 0 0,0 1 1 0 0,0-1 0 0 0,0 0-1 0 0,1 0 1 0 0,-1 0 0 0 0,1 0-1 0 0,0 0 1 0 0,0-1 0 0 0,1 1-1 0 0,-1-1 1 0 0,1 0 0 0 0,0 0-1 0 0,-1 0 1 0 0,1-1 0 0 0,1 1-1 0 0,-1-1 1 0 0,0 0 0 0 0,0 0-1 0 0,1 0 1 0 0,1 0-37 0 0,7-2 167 0 0,0 1 0 0 0,0-2 0 0 0,0 0 0 0 0,0-1 0 0 0,0 0 0 0 0,0 0 0 0 0,0-2 0 0 0,-1 1 0 0 0,1-2 0 0 0,-1 0 0 0 0,0 0 0 0 0,-1-1 0 0 0,1 0 0 0 0,-1-1 0 0 0,0-1 0 0 0,-1 0 0 0 0,0 0 0 0 0,5-5-167 0 0,-6 5 38 0 0,-1 0-1 0 0,1 0 1 0 0,-1-1-1 0 0,-1 0 1 0 0,0-1-1 0 0,0 1 1 0 0,-1-1-1 0 0,0-1 1 0 0,-1 1 0 0 0,0-1-1 0 0,0 0 1 0 0,-1 0-1 0 0,-1-1 1 0 0,0 1-1 0 0,0-1 1 0 0,-1 1 0 0 0,-1-1-1 0 0,0 0 1 0 0,-1 0-1 0 0,0 0 1 0 0,0 1-1 0 0,-2-1 1 0 0,1 0 0 0 0,-4-10-38 0 0,3 16-229 0 0,-1-1 0 0 0,0 0 0 0 0,-1 1 0 0 0,0 0 0 0 0,0 0 0 0 0,0 0 0 0 0,-1 0 0 0 0,1 1 0 0 0,-2 0 0 0 0,1 0 0 0 0,0 0 0 0 0,-1 0 0 0 0,0 1 0 0 0,0 0 0 0 0,-5-3 229 0 0,-26-9-3845 0 0,-2 8-3553 0 0,22 8-2167 0 0</inkml:trace>
  <inkml:trace contextRef="#ctx0" brushRef="#br0" timeOffset="836.678">2116 803 7450 0 0,'0'0'2451'0'0,"0"0"-742"0"0,0 0-226 0 0,0 0 46 0 0,0 0-65 0 0,0 0-154 0 0,0 0-151 0 0,0 0-158 0 0,0 0-183 0 0,0 0-185 0 0,0 0-174 0 0,0 0-146 0 0,-1-18-71 0 0,0-55-46 0 0,15 20 114 0 0,-9 40-299 0 0,1 0-1 0 0,0 1 0 0 0,1-1 0 0 0,0 1 0 0 0,1 1 0 0 0,0-1 0 0 0,1 1 1 0 0,0 1-1 0 0,1 0 0 0 0,6-5-10 0 0,-16 14-38 0 0,0 0 0 0 0,1 1 0 0 0,-1-1 1 0 0,1 1-1 0 0,-1-1 0 0 0,0 0 0 0 0,1 1 0 0 0,-1-1 0 0 0,1 1 1 0 0,0-1-1 0 0,-1 1 0 0 0,1 0 0 0 0,-1-1 0 0 0,1 1 0 0 0,0-1 1 0 0,-1 1-1 0 0,1 0 0 0 0,0 0 0 0 0,-1-1 0 0 0,1 1 1 0 0,0 0-1 0 0,-1 0 0 0 0,1 0 0 0 0,0 0 0 0 0,0 0 0 0 0,-1 0 1 0 0,1 0-1 0 0,0 0 0 0 0,-1 0 0 0 0,1 0 0 0 0,0 0 0 0 0,0 0 1 0 0,-1 0-1 0 0,1 1 0 0 0,0-1 0 0 0,-1 0 0 0 0,1 0 0 0 0,0 1 1 0 0,-1-1-1 0 0,1 1 0 0 0,-1-1 0 0 0,1 0 0 0 0,0 1 1 0 0,-1-1-1 0 0,1 1 0 0 0,-1-1 0 0 0,1 1 0 0 0,-1 0 0 0 0,0-1 1 0 0,1 1-1 0 0,-1 0 0 0 0,0-1 0 0 0,1 1 0 0 0,-1 0 0 0 0,0-1 1 0 0,0 1-1 0 0,1 0 0 0 0,-1-1 0 0 0,0 1 0 0 0,0 0 1 0 0,0 0-1 0 0,0-1 0 0 0,0 1 0 0 0,0 0 0 0 0,0-1 0 0 0,0 1 1 0 0,0 0-1 0 0,-1 0 0 0 0,1-1 38 0 0,0 5-4 0 0,0 0 0 0 0,0-1 0 0 0,1 1 0 0 0,-1 0 0 0 0,1-1-1 0 0,0 1 1 0 0,0-1 0 0 0,1 1 0 0 0,-1-1 0 0 0,1 0 0 0 0,0 1 0 0 0,0-1 0 0 0,0 0 0 0 0,1 0 0 0 0,0 0 0 0 0,-1-1 0 0 0,1 1 0 0 0,1-1-1 0 0,-1 1 1 0 0,0-1 0 0 0,1 0 0 0 0,0 0 0 0 0,-1-1 0 0 0,1 1 0 0 0,0-1 0 0 0,1 0 0 0 0,-1 0 0 0 0,0 0 0 0 0,1 0 0 0 0,-1-1-1 0 0,0 0 1 0 0,1 0 0 0 0,0 0 0 0 0,4 0 4 0 0,-2-2 163 0 0,0 0 0 0 0,0 0 1 0 0,1-1-1 0 0,-1 0 0 0 0,0-1 0 0 0,0 0 0 0 0,-1 0 0 0 0,1 0 0 0 0,-1 0 0 0 0,1-1 0 0 0,-1 0 1 0 0,0-1-1 0 0,0 1 0 0 0,-1-1 0 0 0,0 0 0 0 0,0-1 0 0 0,0 1 0 0 0,2-4-163 0 0,17-15 662 0 0,-17 18-624 0 0,0-2-1 0 0,0 1 0 0 0,0-1 0 0 0,-1 0 1 0 0,0 0-1 0 0,-1 0 0 0 0,0-1 0 0 0,0 0 1 0 0,-1 0-1 0 0,0 0 0 0 0,0-1 0 0 0,-1 0 1 0 0,0 1-1 0 0,-1-1 0 0 0,0 0 1 0 0,-1 0-1 0 0,0-2-37 0 0,-1 11-1263 0 0,0 1-946 0 0,0 0-1566 0 0,0 0-2598 0 0,0 0-4119 0 0</inkml:trace>
  <inkml:trace contextRef="#ctx0" brushRef="#br0" timeOffset="1352.716">3032 372 11106 0 0,'0'0'2881'0'0,"0"0"-986"0"0,0 0-471 0 0,0 0-125 0 0,0 0-185 0 0,0 0-274 0 0,0 0-196 0 0,0 0-152 0 0,0 0-126 0 0,0 0-102 0 0,0 0-90 0 0,0 0-66 0 0,-31 4-67 0 0,-97 17-43 0 0,66 8-77 0 0,54-20 47 0 0,1-2-33 0 0,0 0-1 0 0,0 0 1 0 0,1 1-1 0 0,0 0 0 0 0,1 1 1 0 0,0-1-1 0 0,0 1 1 0 0,1 0-1 0 0,0 0 0 0 0,0 0 1 0 0,1 1-1 0 0,0-1 0 0 0,1 1 1 0 0,0 0-1 0 0,1 0 1 0 0,0-1-1 0 0,0 1 0 0 0,1 0 1 0 0,0 0-1 0 0,2 7 66 0 0,-2-13-9 0 0,1-1-1 0 0,0-1 1 0 0,0 1-1 0 0,0 0 1 0 0,1 0-1 0 0,-1 0 1 0 0,1-1-1 0 0,0 1 1 0 0,-1 0-1 0 0,1-1 1 0 0,0 0-1 0 0,1 1 1 0 0,-1-1 0 0 0,0 0-1 0 0,1 0 1 0 0,-1 0-1 0 0,1-1 1 0 0,-1 1-1 0 0,1 0 1 0 0,0-1-1 0 0,0 0 1 0 0,0 0-1 0 0,0 0 1 0 0,0 0-1 0 0,0 0 1 0 0,0 0-1 0 0,0-1 1 0 0,2 1 9 0 0,91 0 576 0 0,-95-1-568 0 0,54-7 406 0 0,-47 5-379 0 0,0-1 0 0 0,0 1 0 0 0,0 0 0 0 0,0 0 0 0 0,0 1 0 0 0,0 0 0 0 0,0 1 0 0 0,0 0 0 0 0,1 0 0 0 0,-1 0 0 0 0,0 1 0 0 0,0 1 0 0 0,0-1 0 0 0,0 1 0 0 0,0 1 0 0 0,0-1 0 0 0,-1 1 0 0 0,1 1 0 0 0,-1-1 0 0 0,0 1 0 0 0,0 1 0 0 0,0-1 0 0 0,0 1 0 0 0,-1 0 0 0 0,0 1 0 0 0,0 0 0 0 0,0 0 0 0 0,0 1-35 0 0,1 10 0 0 0,-1 0 1 0 0,-1 1 0 0 0,-1-1 0 0 0,0 1-1 0 0,-2 0 1 0 0,0 0 0 0 0,-1 0 0 0 0,0 0 0 0 0,-2 0-1 0 0,-1 11 0 0 0,1 15-69 0 0,3 3-36 0 0,-3-1-1 0 0,-2 1 1 0 0,-2 0-1 0 0,-2-1 1 0 0,-2 0-1 0 0,-2-1 1 0 0,-2 0-1 0 0,-12 27 106 0 0,22-64 30 0 0,-1 1 0 0 0,0-1 0 0 0,-1 1 0 0 0,0-1-1 0 0,0 0 1 0 0,-1-1 0 0 0,0 0 0 0 0,0 1 0 0 0,0-2 0 0 0,-1 1 0 0 0,0-1 0 0 0,-1 0 0 0 0,0-1-1 0 0,1 1 1 0 0,-2-2 0 0 0,1 1 0 0 0,0-1 0 0 0,-1 0 0 0 0,0-1 0 0 0,0 0 0 0 0,0 0-1 0 0,0-1 1 0 0,0 0 0 0 0,-1-1 0 0 0,1 0 0 0 0,-1 0 0 0 0,-2-1-30 0 0,7 1 22 0 0,0-1 0 0 0,0 1 1 0 0,1-1-1 0 0,-1 0 0 0 0,0 0 0 0 0,0 0 0 0 0,0-1 1 0 0,1 0-1 0 0,-1 0 0 0 0,0 0 0 0 0,1 0 1 0 0,-1-1-1 0 0,1 0 0 0 0,-1 0 0 0 0,1 0 1 0 0,0 0-1 0 0,0-1 0 0 0,0 0 0 0 0,0 0 0 0 0,0 0 1 0 0,1 0-1 0 0,-1 0 0 0 0,1-1 0 0 0,0 1 1 0 0,0-1-1 0 0,0 0 0 0 0,-1-3-22 0 0,-1-6 8 0 0,0-1 0 0 0,2 0 0 0 0,-1 0 0 0 0,2 0 0 0 0,0 0 0 0 0,0-1 1 0 0,2 1-1 0 0,-1 0 0 0 0,2-1 0 0 0,0 1 0 0 0,1 0 0 0 0,0-1 0 0 0,1 1 0 0 0,1 1 0 0 0,0-1 0 0 0,1 0 0 0 0,1 0-8 0 0,8-19-6 0 0,1 0-1 0 0,1 2 0 0 0,2 0 1 0 0,2 1-1 0 0,0 1 0 0 0,2 1 0 0 0,1 0 1 0 0,1 2-1 0 0,14-11 7 0 0,-10 13-604 0 0,0 1-1 0 0,1 2 1 0 0,1 0 0 0 0,1 2-1 0 0,28-12 605 0 0,-25 14-2154 0 0,-5 2-2940 0 0,-9 6-3653 0 0</inkml:trace>
</inkml:ink>
</file>

<file path=ppt/ink/ink3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21.8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46 544 0 0 0,'0'0'591'0'0,"0"0"316"0"0,0 0 85 0 0,0 0-11 0 0,0 0-76 0 0,-5 33-71 0 0,-18 104-75 0 0,13-31 1234 0 0,9-94-1040 0 0,-4 43-401 0 0,3-52 8073 0 0,3-24-8503 0 0,0 1 0 0 0,1-1 0 0 0,1 1 0 0 0,0 0 0 0 0,2 0 0 0 0,1 0 0 0 0,0 1-1 0 0,1 0 1 0 0,7-11-122 0 0,6-13 23 0 0,2 2 0 0 0,1 0-1 0 0,3 2 1 0 0,1 0 0 0 0,2 2-1 0 0,1 1 1 0 0,2 2 0 0 0,23-19-23 0 0,-55 52-22 0 0,0 1 0 0 0,1-1 0 0 0,-1 1 1 0 0,0-1-1 0 0,1 0 0 0 0,-1 1 0 0 0,0-1 1 0 0,1 1-1 0 0,-1-1 0 0 0,1 1 0 0 0,-1-1 0 0 0,1 1 1 0 0,-1-1-1 0 0,1 1 0 0 0,-1 0 0 0 0,1-1 1 0 0,-1 1-1 0 0,1 0 0 0 0,0-1 0 0 0,-1 1 0 0 0,1 0 1 0 0,0 0-1 0 0,-1 0 0 0 0,1-1 0 0 0,-1 1 1 0 0,1 0-1 0 0,0 0 0 0 0,-1 0 0 0 0,1 0 1 0 0,0 0-1 0 0,-1 0 0 0 0,1 0 0 0 0,0 1 0 0 0,-1-1 1 0 0,1 0-1 0 0,0 0 0 0 0,-1 0 0 0 0,1 1 1 0 0,0-1-1 0 0,-1 0 0 0 0,1 1 0 0 0,-1-1 0 0 0,1 0 1 0 0,-1 1-1 0 0,1-1 0 0 0,-1 1 0 0 0,1-1 1 0 0,-1 1-1 0 0,1-1 0 0 0,-1 1 22 0 0,2 36-2094 0 0,-2-23 1629 0 0,0 34-4232 0 0,0-16-2587 0 0,0-20 3542 0 0</inkml:trace>
  <inkml:trace contextRef="#ctx0" brushRef="#br0" timeOffset="361.99">702 437 1000 0 0,'0'0'2375'0'0,"0"0"-810"0"0,0 0-201 0 0,0 0 102 0 0,0 0 58 0 0,0 0-129 0 0,0 0-184 0 0,0 0-144 0 0,0 0-115 0 0,0 0-87 0 0,0 0-108 0 0,-18 35-133 0 0,-54 108-129 0 0,49-57 101 0 0,24-71-462 0 0,-3-9-62 0 0,1-1-1 0 0,0 0 1 0 0,0 1-1 0 0,0-1 1 0 0,1 0-1 0 0,0 1 1 0 0,0-1-1 0 0,0 1 1 0 0,1-1-1 0 0,-1 0 1 0 0,1 1-1 0 0,1-1 1 0 0,-1 0-1 0 0,1 0 1 0 0,0 1-1 0 0,0-1 1 0 0,0-1-1 0 0,1 1 1 0 0,-1 0-1 0 0,1-1 1 0 0,1 1-1 0 0,-1-1 1 0 0,0 0-1 0 0,1 0 1 0 0,0 0-1 0 0,0 0 1 0 0,0-1-1 0 0,1 0 1 0 0,-1 0-1 0 0,1 0 1 0 0,0 0-1 0 0,-1-1 1 0 0,5 2-72 0 0,-2-3 146 0 0,0-1 0 0 0,0 0 1 0 0,-1 0-1 0 0,1 0 1 0 0,0-1-1 0 0,-1 0 0 0 0,1-1 1 0 0,-1 1-1 0 0,1-1 1 0 0,-1 0-1 0 0,1-1 0 0 0,-1 0 1 0 0,0 0-1 0 0,0 0 1 0 0,-1 0-1 0 0,1-1 0 0 0,-1 0 1 0 0,1 0-1 0 0,-1-1 1 0 0,-1 0-1 0 0,1 1 0 0 0,0-2 1 0 0,-1 1-1 0 0,0 0 1 0 0,-1-1-1 0 0,1 0 0 0 0,0-2-146 0 0,1 2 15 0 0,-1-1 0 0 0,1-1 0 0 0,-2 1-1 0 0,1-1 1 0 0,-1 1 0 0 0,0-1 0 0 0,0 0-1 0 0,-1 0 1 0 0,0 0 0 0 0,-1-1 0 0 0,0 1 0 0 0,0 0-1 0 0,-1-1 1 0 0,0 1 0 0 0,0 0 0 0 0,-1-1-1 0 0,0 1 1 0 0,0 0 0 0 0,-1 0 0 0 0,0-1-1 0 0,-1 1 1 0 0,1 1 0 0 0,-2-1 0 0 0,1 0-1 0 0,-1 1 1 0 0,0 0 0 0 0,-1-1 0 0 0,1 2-1 0 0,-3-3-14 0 0,-1 2-404 0 0,0 0-1 0 0,-1 0 1 0 0,0 1-1 0 0,0 1 0 0 0,0-1 1 0 0,-1 1-1 0 0,1 1 0 0 0,-1 0 1 0 0,-1 0-1 0 0,1 1 0 0 0,-7-1 405 0 0,-29 1-4884 0 0,3 13-4224 0 0,27-2 3421 0 0</inkml:trace>
  <inkml:trace contextRef="#ctx0" brushRef="#br0" timeOffset="782.016">1329 463 4241 0 0,'0'0'1562'0'0,"0"0"-130"0"0,0 0 116 0 0,0 0 259 0 0,0 0 122 0 0,0 0-78 0 0,0 0-288 0 0,0 0-427 0 0,0 0-384 0 0,0 0-308 0 0,0 0-162 0 0,0 0-36 0 0,-18 11-10 0 0,-60 38 7 0 0,68-42-169 0 0,0 0-1 0 0,0 1 1 0 0,1 1-1 0 0,0-1 1 0 0,0 2-1 0 0,1-1 1 0 0,0 1-1 0 0,0 0 1 0 0,2 1-1 0 0,-1 0 1 0 0,1 0-74 0 0,0-2 50 0 0,3-4-48 0 0,-1 0 0 0 0,1-1-1 0 0,0 1 1 0 0,0 0 0 0 0,0 1 0 0 0,1-1 0 0 0,0 0 0 0 0,0 1-1 0 0,0-1 1 0 0,1 1 0 0 0,0 0 0 0 0,0-1 0 0 0,0 1 0 0 0,1 0-1 0 0,0 0 1 0 0,0-1 0 0 0,0 1 0 0 0,1 0 0 0 0,0 0 0 0 0,0-1-1 0 0,0 1 1 0 0,1 0 0 0 0,-1-1 0 0 0,1 1 0 0 0,1-1 0 0 0,-1 0-1 0 0,1 0 1 0 0,0 0 0 0 0,0 0 0 0 0,1 0 0 0 0,-1-1 0 0 0,1 1-1 0 0,0-1 1 0 0,0 0 0 0 0,0 0 0 0 0,1-1 0 0 0,0 1 0 0 0,-1-1-1 0 0,1 0 1 0 0,4 2-2 0 0,5-1 130 0 0,-1-1 0 0 0,0 0 0 0 0,1-1 0 0 0,0 0 0 0 0,-1-1 0 0 0,1-1 0 0 0,0 0 1 0 0,0-1-1 0 0,-1-1 0 0 0,1 0 0 0 0,-1 0 0 0 0,1-2 0 0 0,-1 0 0 0 0,0 0 0 0 0,0-1 0 0 0,-1 0 0 0 0,1-1 0 0 0,9-7-130 0 0,21-14 493 0 0,-1-2 1 0 0,-2-2-1 0 0,-1-1 1 0 0,16-18-494 0 0,-31 27 129 0 0,0 0 0 0 0,-2-2 1 0 0,-1-1-1 0 0,0 0 1 0 0,-2-2-1 0 0,-2 0 1 0 0,5-11-130 0 0,-15 26-22 0 0,-1-1 1 0 0,0 0-1 0 0,-1 0 1 0 0,0-1-1 0 0,-1 1 1 0 0,-1-1 0 0 0,-1 0-1 0 0,0 0 1 0 0,0 0-1 0 0,-2 0 1 0 0,0-1-1 0 0,0 1 1 0 0,-2 0-1 0 0,0 0 1 0 0,-1 0-1 0 0,0 0 1 0 0,-2-3 21 0 0,3 10-47 0 0,0-1-1 0 0,-1 1 1 0 0,0 0-1 0 0,0 0 1 0 0,-1 0 0 0 0,0 0-1 0 0,-1 0 1 0 0,1 1 0 0 0,-1 0-1 0 0,-1 0 1 0 0,0 0-1 0 0,1 1 1 0 0,-2 0 0 0 0,1 0-1 0 0,-1 0 1 0 0,0 1 0 0 0,0 0-1 0 0,-1 0 1 0 0,1 1-1 0 0,-1 0 1 0 0,0 0 0 0 0,0 1-1 0 0,0 0 1 0 0,-1 1-1 0 0,1-1 1 0 0,-1 1 0 0 0,1 1-1 0 0,-1 0 1 0 0,0 0 0 0 0,0 1-1 0 0,1 0 1 0 0,-1 0-1 0 0,0 1 1 0 0,0 0 0 0 0,1 1-1 0 0,-6 1 48 0 0,3 3-5 0 0,1 0-1 0 0,-1 0 0 0 0,1 1 0 0 0,0 0 0 0 0,1 1 1 0 0,0 0-1 0 0,0 0 0 0 0,0 1 0 0 0,1 0 1 0 0,1 1-1 0 0,0-1 0 0 0,0 1 0 0 0,0 1 1 0 0,2 0-1 0 0,-1 0 0 0 0,1 0 0 0 0,1 0 1 0 0,0 1-1 0 0,1-1 0 0 0,0 1 0 0 0,0 0 0 0 0,2 0 1 0 0,-1 0-1 0 0,1 0 0 0 0,1 1 0 0 0,0-1 1 0 0,1 0-1 0 0,1 0 0 0 0,-1 0 0 0 0,2 0 1 0 0,0 0-1 0 0,0-1 0 0 0,1 1 0 0 0,0-1 0 0 0,1 1 1 0 0,1-2-1 0 0,1 4 6 0 0,16 20 82 0 0,1-1 0 0 0,2 0-1 0 0,1-2 1 0 0,1-1 0 0 0,2-2 0 0 0,1 0 0 0 0,1-2-1 0 0,1-2 1 0 0,1-1 0 0 0,4 1-82 0 0,-19-11 59 0 0,201 98-1164 0 0,-189-101-2419 0 0,-11-6-5049 0 0,-9-3-2243 0 0</inkml:trace>
</inkml:ink>
</file>

<file path=ppt/ink/ink3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30.1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376 193 4185 0 0,'0'0'1458'0'0,"0"0"-634"0"0,0 0-404 0 0,0 0-92 0 0,0 0 56 0 0,0 0 88 0 0,0 0 127 0 0,0 0 152 0 0,0 0 116 0 0,0 0 63 0 0,0 0-39 0 0,3 18-101 0 0,20 134 1298 0 0,-21-72-1298 0 0,-4 1 0 0 0,-2 0 0 0 0,-5-1 0 0 0,-3 1-790 0 0,-36 132-46 0 0,31-161-2941 0 0,17-51 1672 0 0,0-1-464 0 0,0 0-714 0 0,0 0-790 0 0,0 0-312 0 0,0 0 946 0 0</inkml:trace>
  <inkml:trace contextRef="#ctx0" brushRef="#br0" timeOffset="251.383">0 623 10218 0 0,'0'0'1363'0'0,"0"0"-749"0"0,0 0-212 0 0,0 0 311 0 0,0 0 365 0 0,0 0 197 0 0,0 0-18 0 0,0 0-172 0 0,38-5-150 0 0,120-17-147 0 0,30-26 655 0 0,-115 24-1156 0 0,206-55-539 0 0,-219 63-3975 0 0,-1 0-4066 0 0,-48 13-393 0 0</inkml:trace>
  <inkml:trace contextRef="#ctx0" brushRef="#br0" timeOffset="670.313">910 75 13179 0 0,'0'0'727'0'0,"0"0"-205"0"0,0 0-32 0 0,0 0 187 0 0,0 0 150 0 0,0 0 59 0 0,-9 30-45 0 0,-27 101-111 0 0,0 95 922 0 0,8 156-1273 0 0,27-379-367 0 0,1 0 1 0 0,-1 0 0 0 0,1 0-1 0 0,-1 1 1 0 0,1-1 0 0 0,0 0-1 0 0,0 0 1 0 0,0 1-1 0 0,1-1 1 0 0,-1 0 0 0 0,1 0-1 0 0,0 0 1 0 0,0 1 0 0 0,0-1-1 0 0,0 0 1 0 0,0 0 0 0 0,1 0-1 0 0,-1-1 1 0 0,1 1-1 0 0,0 0 1 0 0,0 0 0 0 0,0-1-1 0 0,0 0 1 0 0,0 1 0 0 0,1-1-1 0 0,-1 0 1 0 0,1 0 0 0 0,-1 0-1 0 0,1 0 1 0 0,0 0-1 0 0,0-1 1 0 0,0 1 0 0 0,0-1-1 0 0,0 0 1 0 0,0 0 0 0 0,0 0-1 0 0,0 0 1 0 0,0-1-1 0 0,1 1 1 0 0,-1-1 0 0 0,0 0-1 0 0,0 0 1 0 0,1 0 0 0 0,-1 0-1 0 0,0 0 1 0 0,0-1 0 0 0,1 0-1 0 0,-1 1 1 0 0,0-1-1 0 0,0-1 1 0 0,0 1 0 0 0,0 0-1 0 0,0-1-12 0 0,137-118 751 0 0,-15 15-623 0 0,-124 103-132 0 0,0 1 1 0 0,0 0-1 0 0,0 0 1 0 0,0 1-1 0 0,0-1 0 0 0,0 0 1 0 0,0 0-1 0 0,1 0 0 0 0,-1 1 1 0 0,0-1-1 0 0,1 1 0 0 0,-1-1 1 0 0,0 1-1 0 0,1-1 0 0 0,-1 1 1 0 0,0 0-1 0 0,1 0 0 0 0,-1 0 1 0 0,1 0-1 0 0,-1 0 0 0 0,1 0 1 0 0,-1 0-1 0 0,0 0 0 0 0,1 0 1 0 0,-1 1-1 0 0,1-1 0 0 0,-1 0 1 0 0,0 1-1 0 0,1-1 1 0 0,-1 1-1 0 0,0 0 0 0 0,0-1 1 0 0,1 1-1 0 0,-1 0 0 0 0,0 0 1 0 0,0 0-1 0 0,0 0 0 0 0,0 0 1 0 0,0 0-1 0 0,0 0 0 0 0,0 0 1 0 0,-1 0-1 0 0,1 1 0 0 0,0-1 1 0 0,0 0-1 0 0,-1 0 0 0 0,1 1 1 0 0,-1-1-1 0 0,1 0 0 0 0,-1 2 4 0 0,6 146-816 0 0,13-132-2499 0 0,-2-15-6389 0 0,-11-2 1264 0 0</inkml:trace>
  <inkml:trace contextRef="#ctx0" brushRef="#br0" timeOffset="1451.792">1705 605 5417 0 0,'0'0'3157'0'0,"0"0"-1073"0"0,0 0-383 0 0,0 0-60 0 0,0 0-202 0 0,0 0-233 0 0,0 0-267 0 0,0 0-242 0 0,0 0-143 0 0,0 0-141 0 0,-31 18-118 0 0,-97 60-88 0 0,61-19 1 0 0,62-54-223 0 0,-1 0 0 0 0,2 1 1 0 0,-1-1-1 0 0,1 1 1 0 0,-1 0-1 0 0,1 0 0 0 0,1 0 1 0 0,-1 1-1 0 0,1-1 1 0 0,1 1-1 0 0,-1 0 0 0 0,1 0 1 0 0,0 0-1 0 0,0 0 1 0 0,1 0-1 0 0,0 0 0 0 0,1 0 1 0 0,-1 4 14 0 0,3-9 15 0 0,1-1 0 0 0,-1 1 0 0 0,0 0 0 0 0,1-1 0 0 0,0 0-1 0 0,-1 1 1 0 0,1-1 0 0 0,0 0 0 0 0,-1 0 0 0 0,1 0 0 0 0,0-1 0 0 0,0 1 0 0 0,0-1 0 0 0,-1 0 0 0 0,1 1 0 0 0,0-1 0 0 0,0-1 0 0 0,0 1-1 0 0,0 0 1 0 0,0-1 0 0 0,0 1 0 0 0,-1-1 0 0 0,1 0 0 0 0,0 0 0 0 0,-1 0 0 0 0,2 0-15 0 0,143-76 792 0 0,76-66-597 0 0,-221 143-215 0 0,-1 0 0 0 0,1 0 0 0 0,-1-1 1 0 0,0 1-1 0 0,1 0 0 0 0,-1 0 0 0 0,0 0 0 0 0,1 1 1 0 0,-1-1-1 0 0,0 0 0 0 0,1 0 0 0 0,-1 1 0 0 0,0-1 0 0 0,1 1 1 0 0,-1-1-1 0 0,0 1 0 0 0,0-1 0 0 0,1 1 0 0 0,-1 0 1 0 0,0 0-1 0 0,0-1 0 0 0,0 1 0 0 0,0 0 0 0 0,0 0 0 0 0,0 0 1 0 0,0 0-1 0 0,0 0 0 0 0,-1 1 0 0 0,1-1 0 0 0,0 0 1 0 0,-1 0-1 0 0,1 0 0 0 0,-1 1 0 0 0,1-1 0 0 0,-1 0 1 0 0,1 1-1 0 0,-1-1 0 0 0,0 0 0 0 0,0 1 0 0 0,0-1 0 0 0,0 0 1 0 0,0 1-1 0 0,0-1 0 0 0,0 1 0 0 0,0-1 0 0 0,0 0 1 0 0,-1 1-1 0 0,1-1 0 0 0,0 0 0 0 0,-1 1 0 0 0,1-1 1 0 0,-1 0-1 0 0,0 0 0 0 0,1 0 0 0 0,-1 1 0 0 0,0-1 0 0 0,0 0 20 0 0,0 10 76 0 0,-5 26-39 0 0,5-34-37 0 0,-1-1-1 0 0,1 1 1 0 0,-1 0-1 0 0,1 0 1 0 0,0 0-1 0 0,0 0 1 0 0,0 0-1 0 0,1 1 1 0 0,-1-1-1 0 0,1 0 1 0 0,0 0-1 0 0,0 0 1 0 0,0 1-1 0 0,0-1 1 0 0,0 0 0 0 0,1 0-1 0 0,-1 0 1 0 0,1 0-1 0 0,0 1 1 0 0,0-1-1 0 0,0 0 1 0 0,0 0-1 0 0,1-1 1 0 0,-1 1-1 0 0,1 0 1 0 0,-1 0-1 0 0,1-1 1 0 0,0 1-1 0 0,0-1 1 0 0,1 1-1 0 0,-1-1 1 0 0,0 0-1 0 0,1 0 1 0 0,-1 0-1 0 0,1 0 1 0 0,0-1-1 0 0,0 1 1 0 0,-1 0 0 0 0,1-1-1 0 0,0 0 1 0 0,1 0 0 0 0,2 0 26 0 0,-1-1 1 0 0,1 0-1 0 0,0 0 1 0 0,0-1-1 0 0,0 1 1 0 0,0-1-1 0 0,0-1 1 0 0,0 1-1 0 0,0-1 1 0 0,-1 0-1 0 0,1 0 1 0 0,-1-1-1 0 0,1 1 1 0 0,-1-1-1 0 0,4-3-26 0 0,72-36-287 0 0,-29-16 1694 0 0,82-160 1733 0 0,-110 182-3066 0 0,-2-1 1 0 0,-1 0-1 0 0,-2-2 1 0 0,-2 0-1 0 0,-1-1 1 0 0,-2-1 0 0 0,-2 0-1 0 0,-2-1 1 0 0,-1 0-1 0 0,-3 0 1 0 0,1-22-75 0 0,-7 63-10 0 0,0-1 1 0 0,0 0 0 0 0,0 1-1 0 0,0-1 1 0 0,0 1-1 0 0,0-1 1 0 0,-1 0 0 0 0,1 1-1 0 0,0-1 1 0 0,-1 1 0 0 0,1-1-1 0 0,-1 1 1 0 0,0-1-1 0 0,1 1 1 0 0,-1-1 0 0 0,0 1-1 0 0,0 0 1 0 0,0 0 0 0 0,0-1-1 0 0,0 1 1 0 0,0 0-1 0 0,-1 0 1 0 0,1 0 0 0 0,0 0-1 0 0,0 0 1 0 0,-1 0-1 0 0,1 0 1 0 0,-1 1 0 0 0,1-1-1 0 0,-1 0 1 0 0,1 1 0 0 0,-1-1-1 0 0,1 1 1 0 0,-1 0-1 0 0,1-1 1 0 0,-1 1 0 0 0,0 0-1 0 0,1 0 1 0 0,-1 0-1 0 0,1 0 1 0 0,-1 0 0 0 0,0 1-1 0 0,1-1 1 0 0,-1 0 0 0 0,1 1-1 0 0,-1-1 1 0 0,1 1-1 0 0,-1-1 1 0 0,1 1 0 0 0,-1 0-1 0 0,1 0 1 0 0,-1 0 0 0 0,1-1-1 0 0,0 1 1 0 0,0 1-1 0 0,0-1 1 0 0,-2 1 9 0 0,-11 12-39 0 0,1 2-1 0 0,0 0 1 0 0,1 0 0 0 0,0 1-1 0 0,1 0 1 0 0,2 1 0 0 0,-1 0-1 0 0,2 1 1 0 0,0 0 0 0 0,2 0-1 0 0,0 1 1 0 0,1 0 0 0 0,1 0-1 0 0,1 0 1 0 0,0 0 0 0 0,2 0-1 0 0,0 1 1 0 0,2 16 39 0 0,-1-15-9 0 0,1 0 0 0 0,0-1-1 0 0,2 1 1 0 0,0 0 0 0 0,2-1 0 0 0,0 1 0 0 0,2-1-1 0 0,3 9 11 0 0,3-2-36 0 0,0 1 1 0 0,2-2-1 0 0,1 0 1 0 0,1-1-1 0 0,1-1 1 0 0,1 0-1 0 0,21 20 35 0 0,25 27-1015 0 0,-65-72 803 0 0,0 0 0 0 0,-1 0 0 0 0,1-1 0 0 0,0 1 0 0 0,0 0 0 0 0,0 0-1 0 0,0 0 1 0 0,0-1 0 0 0,0 1 0 0 0,0 0 0 0 0,0 0 0 0 0,0 0 0 0 0,0-1 0 0 0,0 1-1 0 0,0 0 1 0 0,0 0 0 0 0,0 0 0 0 0,0-1 0 0 0,0 1 0 0 0,0 0 0 0 0,0 0 0 0 0,1 0 0 0 0,-1-1-1 0 0,0 1 1 0 0,0 0 0 0 0,0 0 0 0 0,0 0 0 0 0,0 0 0 0 0,0-1 0 0 0,0 1 0 0 0,1 0-1 0 0,-1 0 1 0 0,0 0 0 0 0,0 0 0 0 0,0 0 0 0 0,1-1 212 0 0,-17-12-8931 0 0,11 9 2560 0 0</inkml:trace>
  <inkml:trace contextRef="#ctx0" brushRef="#br0" timeOffset="1694.122">2081 366 12163 0 0,'0'0'2391'0'0,"0"0"-1228"0"0,0 0-669 0 0,0 0 43 0 0,0 0 249 0 0,0 0 203 0 0,0 0 71 0 0,0 0-92 0 0,0 0-133 0 0,0 0-150 0 0,0 0-130 0 0,35 8-115 0 0,113 23-101 0 0,-29-23 156 0 0,116-22-74 0 0,-82-11-5083 0 0,-122 20-1670 0 0,-9 2-5387 0 0</inkml:trace>
  <inkml:trace contextRef="#ctx0" brushRef="#br0" timeOffset="2966.917">3220 498 4457 0 0,'0'0'1646'0'0,"0"0"35"0"0,0 0 73 0 0,0 0 25 0 0,0 0-139 0 0,0 0-310 0 0,0 0-267 0 0,0 0-184 0 0,0 0-134 0 0,0 0-101 0 0,0 0-129 0 0,-31 8-99 0 0,-100 28-80 0 0,69 0 83 0 0,52-24-304 0 0,0-1-72 0 0,0 0 0 0 0,1 1 1 0 0,0 0-1 0 0,1 0 0 0 0,0 1 0 0 0,1 0 1 0 0,1 0-1 0 0,0 1 0 0 0,1-1 0 0 0,0 1 1 0 0,1 1-1 0 0,1-1 0 0 0,0 0 1 0 0,1 1-1 0 0,0 0 0 0 0,2-1 0 0 0,-1 1 1 0 0,3 13-44 0 0,-2-26 14 0 0,1 0 0 0 0,-1 1 0 0 0,1-1 1 0 0,0 0-1 0 0,0 1 0 0 0,0-1 0 0 0,0 0 1 0 0,0 0-1 0 0,1 0 0 0 0,-1 0 0 0 0,1 0 0 0 0,-1 0 1 0 0,1 0-1 0 0,0-1 0 0 0,-1 1 0 0 0,1-1 1 0 0,0 1-1 0 0,0-1 0 0 0,0 1 0 0 0,0-1 1 0 0,1 0-1 0 0,-1 0 0 0 0,0 0 0 0 0,0 0 1 0 0,1-1-1 0 0,-1 1 0 0 0,0-1 0 0 0,1 1 0 0 0,-1-1 1 0 0,1 0-1 0 0,-1 0 0 0 0,0 0 0 0 0,1 0 1 0 0,-1 0-1 0 0,1 0-14 0 0,82-20 1010 0 0,-54 2-864 0 0,-1-1 0 0 0,-1-2 0 0 0,-1 0 0 0 0,-1-2 0 0 0,-1-1 0 0 0,-1-1 0 0 0,-1-1 0 0 0,-2-1 0 0 0,0-1 0 0 0,-2-2 0 0 0,15-27-146 0 0,20-24-147 0 0,-55 80-36 0 0,0 17-676 0 0,-32 164 527 0 0,31-164 326 0 0,0-11 3 0 0,0 0 1 0 0,0 0 0 0 0,1 0-1 0 0,0 0 1 0 0,0 0 0 0 0,1 0-1 0 0,-1 0 1 0 0,1 0 0 0 0,0 0-1 0 0,0 0 1 0 0,0 0-1 0 0,1 0 1 0 0,0 0 0 0 0,0-1-1 0 0,0 1 1 0 0,1-1 0 0 0,1 3 2 0 0,0-3 37 0 0,0-1 1 0 0,0-1-1 0 0,0 1 0 0 0,0 0 1 0 0,0-1-1 0 0,0 0 1 0 0,1 0-1 0 0,-1 0 1 0 0,1-1-1 0 0,-1 1 1 0 0,1-1-1 0 0,0 0 1 0 0,0-1-1 0 0,0 1 0 0 0,-1-1 1 0 0,1 0-1 0 0,0 0 1 0 0,0 0-1 0 0,0-1 1 0 0,-1 1-1 0 0,1-1 1 0 0,0 0-1 0 0,0-1 1 0 0,-1 1-1 0 0,1-1 0 0 0,-1 0 1 0 0,0 0-1 0 0,4-3-37 0 0,111-85 941 0 0,-89 63-854 0 0,-2-1 0 0 0,-2-1-1 0 0,0-1 1 0 0,-2-1 0 0 0,-1-1 0 0 0,-2-2-1 0 0,-1 0 1 0 0,5-15-87 0 0,-22 44-43 0 0,-1 0 0 0 0,1 0 0 0 0,-1 0-1 0 0,-1-1 1 0 0,1 1 0 0 0,-1-1 0 0 0,0 1 0 0 0,0-1 0 0 0,-1 0 0 0 0,1 1 0 0 0,-1-1-1 0 0,0 0 1 0 0,-1 0 0 0 0,0 1 0 0 0,0-1 0 0 0,0 1 0 0 0,0-1 0 0 0,-1 1 0 0 0,0-1-1 0 0,0 1 1 0 0,-1 0 43 0 0,0 3-91 0 0,0 1 0 0 0,0-1 0 0 0,-1 1 0 0 0,1 0-1 0 0,-1 0 1 0 0,1 1 0 0 0,-1-1 0 0 0,1 1 0 0 0,-1 0-1 0 0,0 0 1 0 0,1 0 0 0 0,-1 0 0 0 0,1 0 0 0 0,-1 1-1 0 0,1 0 1 0 0,-1 0 0 0 0,1 0 0 0 0,-1 0 0 0 0,1 0-1 0 0,0 1 1 0 0,-1-1 0 0 0,1 1 0 0 0,0 0 0 0 0,0 0-1 0 0,0 0 1 0 0,-1 1 91 0 0,-10 7-99 0 0,-1 1 0 0 0,1 0 0 0 0,1 1 0 0 0,0 1 0 0 0,1 0 0 0 0,0 1 0 0 0,1 0 0 0 0,1 0 0 0 0,0 1 0 0 0,1 1 0 0 0,1-1 0 0 0,0 1 0 0 0,0 4 99 0 0,7-18 0 0 0,0 0-1 0 0,1 1 0 0 0,0-1 0 0 0,-1 1 1 0 0,1-1-1 0 0,0 1 0 0 0,0-1 1 0 0,0 1-1 0 0,1 0 0 0 0,-1-1 0 0 0,1 0 1 0 0,-1 1-1 0 0,1-1 0 0 0,0 1 1 0 0,0-1-1 0 0,0 0 0 0 0,0 1 1 0 0,0-1-1 0 0,0 0 0 0 0,1 0 0 0 0,-1 0 1 0 0,1 0-1 0 0,0 0 0 0 0,-1 0 1 0 0,1-1-1 0 0,0 1 0 0 0,0 0 1 0 0,0-1-1 0 0,0 1 0 0 0,1-1 0 0 0,-1 0 1 0 0,0 0-1 0 0,0 0 0 0 0,1 0 1 0 0,-1 0-1 0 0,1 0 0 0 0,-1-1 0 0 0,0 1 1 0 0,1-1-1 0 0,0 0 1 0 0,106 2 548 0 0,130-48 389 0 0,-238 45-934 0 0,0 1 0 0 0,0 0-1 0 0,1 0 1 0 0,-1-1 0 0 0,0 1 0 0 0,1 0 0 0 0,-1 0 0 0 0,0 1 0 0 0,0-1 0 0 0,1 0 0 0 0,-1 0 0 0 0,0 0 0 0 0,1 1 0 0 0,-1-1 0 0 0,0 1 0 0 0,0-1 0 0 0,0 1 0 0 0,1 0 0 0 0,-1-1 0 0 0,0 1 0 0 0,0 0 0 0 0,0 0 0 0 0,0 0 0 0 0,0-1 0 0 0,0 1 0 0 0,-1 0 0 0 0,1 0 0 0 0,0 0 0 0 0,0 1 0 0 0,-1-1 0 0 0,1 0 0 0 0,-1 0 0 0 0,1 0 0 0 0,-1 0 0 0 0,1 1 0 0 0,-1-1 0 0 0,0 0 0 0 0,1 1 0 0 0,-1-1 0 0 0,0 0 0 0 0,0 0 0 0 0,0 1 0 0 0,0-1 0 0 0,0 0 0 0 0,0 1 0 0 0,0-1 0 0 0,-1 1-3 0 0,-30 211 118 0 0,31-211-126 0 0,-1 0-1 0 0,1 0 1 0 0,0 1-1 0 0,0-1 1 0 0,0 0-1 0 0,0 1 0 0 0,0-1 1 0 0,1 0-1 0 0,-1 0 1 0 0,0 1-1 0 0,1-1 1 0 0,0 0-1 0 0,0 0 1 0 0,0 0-1 0 0,0 0 1 0 0,0 0-1 0 0,0 0 1 0 0,0 0-1 0 0,0 0 0 0 0,1 0 1 0 0,-1-1-1 0 0,1 1 1 0 0,0 0-1 0 0,-1-1 1 0 0,1 1-1 0 0,0-1 1 0 0,0 0-1 0 0,0 0 1 0 0,0 0-1 0 0,0 0 0 0 0,0 0 1 0 0,0 0-1 0 0,0 0 1 0 0,0 0-1 0 0,1-1 1 0 0,-1 1-1 0 0,0-1 9 0 0,10 0 92 0 0,-1 0-1 0 0,1 0 0 0 0,-1-2 1 0 0,0 1-1 0 0,0-1 1 0 0,0-1-1 0 0,0 0 0 0 0,0 0 1 0 0,0-1-1 0 0,-1-1 0 0 0,1 0 1 0 0,-1 0-1 0 0,-1-1 1 0 0,1 0-1 0 0,-1-1 0 0 0,0 0 1 0 0,0 0-1 0 0,-1-1 1 0 0,0 0-1 0 0,0 0 0 0 0,1-5-91 0 0,5 2 97 0 0,-1 0-1 0 0,0-2 0 0 0,-1 0 1 0 0,0 0-1 0 0,-1-1 1 0 0,-1 0-1 0 0,0-1 0 0 0,-1 0 1 0 0,0-1-1 0 0,-2 0 1 0 0,1 0-1 0 0,-2-1 0 0 0,-1 0 1 0 0,0 0-1 0 0,-1 0 1 0 0,0 0-1 0 0,-2-1 0 0 0,1-13-96 0 0,-3 29-7 0 0,0 0 1 0 0,0 1-1 0 0,0-1 0 0 0,0 0 0 0 0,0 0 0 0 0,-1 0 1 0 0,1 1-1 0 0,-1-1 0 0 0,1 0 0 0 0,-1 0 0 0 0,0 1 0 0 0,1-1 1 0 0,-1 0-1 0 0,0 1 0 0 0,0-1 0 0 0,0 1 0 0 0,0-1 0 0 0,-1 1 1 0 0,1 0-1 0 0,0-1 0 0 0,-1 1 0 0 0,1 0 0 0 0,0 0 0 0 0,-1 0 1 0 0,0 0-1 0 0,1 0 0 0 0,-1 0 0 0 0,0 0 0 0 0,1 1 0 0 0,-1-1 1 0 0,0 0-1 0 0,0 1 0 0 0,1 0 0 0 0,-1-1 0 0 0,0 1 0 0 0,0 0 1 0 0,0 0-1 0 0,1 0 0 0 0,-1 0 0 0 0,0 0 0 0 0,0 1 0 0 0,-1-1 7 0 0,-76 32-521 0 0,64-20 487 0 0,1 0-1 0 0,1 2 1 0 0,0 0 0 0 0,1 0-1 0 0,0 1 1 0 0,1 0-1 0 0,1 1 1 0 0,0 1 0 0 0,1-1-1 0 0,1 1 1 0 0,1 1-1 0 0,0 0 1 0 0,1 0 0 0 0,1 0-1 0 0,1 0 1 0 0,1 1-1 0 0,0 0 1 0 0,1-1 0 0 0,1 6 34 0 0,1-16-11 0 0,1 0 0 0 0,-1 0 0 0 0,2 0 1 0 0,-1 0-1 0 0,1 0 0 0 0,0 0 0 0 0,0-1 0 0 0,1 1 1 0 0,0-1-1 0 0,1 1 0 0 0,-1-1 0 0 0,1 0 1 0 0,1 0-1 0 0,-1-1 0 0 0,1 1 0 0 0,1-1 0 0 0,-1 0 1 0 0,1-1-1 0 0,0 1 0 0 0,0-1 0 0 0,0 0 1 0 0,1 0-1 0 0,0-1 0 0 0,7 4 11 0 0,4 2-138 0 0,1-1 0 0 0,0-1 1 0 0,1 0-1 0 0,0-1 0 0 0,0-1 0 0 0,0-1 1 0 0,1-1-1 0 0,-1-1 0 0 0,1-1 0 0 0,0 0 0 0 0,0-2 1 0 0,0 0-1 0 0,8-2 138 0 0,-1-4-2226 0 0,-9 0-2452 0 0,-15 5 3177 0 0,11-4-9932 0 0</inkml:trace>
</inkml:ink>
</file>

<file path=ppt/ink/ink3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47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26 627 216 0 0,'0'0'264'0'0,"0"0"-384"0"0,0 0 4 0 0,0 0 489 0 0,0 0 526 0 0,0 0 410 0 0,0 0 260 0 0,0 0 30 0 0,0 0-136 0 0,34-3-221 0 0,110-7-195 0 0,574-20 6130 0 0,-189 10-5411 0 0,402-20 220 0 0,-343 22-1019 0 0,-117 14-345 0 0,-158-3-57 0 0,732-31 870 0 0,-503 29-791 0 0,-339 11-484 0 0,385 24 237 0 0,-233-32 261 0 0,63-21-658 0 0,3 18 209 0 0,-264 10-120 0 0,-117 0-81 0 0,106-13-308 0 0,-131 4-974 0 0,-12 4-2436 0 0,-2-2-4763 0 0,-1 2-3526 0 0</inkml:trace>
  <inkml:trace contextRef="#ctx0" brushRef="#br0" timeOffset="819.029">8 67 5745 0 0,'0'0'2173'0'0,"0"0"-1010"0"0,0 0-337 0 0,0 0 193 0 0,0 0 294 0 0,0 0 70 0 0,0 0-194 0 0,0 0-315 0 0,0 0-289 0 0,0 0-102 0 0,0 0 18 0 0,0 0 45 0 0,0 0-9 0 0,1 20-19 0 0,12 148 774 0 0,0 288 1048 0 0,0-36-1909 0 0,-31-371-4177 0 0,6-35-511 0 0,0-3-3619 0 0,6-8 837 0 0</inkml:trace>
  <inkml:trace contextRef="#ctx0" brushRef="#br0" timeOffset="1947.872">7636 49 0 0 0,'0'0'1223'0'0,"0"0"287"0"0,0 0 102 0 0,0 0 62 0 0,0 0-11 0 0,0 0-18 0 0,0 0-75 0 0,0 0-166 0 0,0-8-134 0 0,0-24-103 0 0,0 24-99 0 0,0 8-82 0 0,0 0-84 0 0,0 0-117 0 0,0 0-124 0 0,0 0-103 0 0,0 0-101 0 0,0 0-61 0 0,0 0-44 0 0,0 0-62 0 0,1 22 688 0 0,8 284 2034 0 0,-9-210-2556 0 0,-15 179 379 0 0,20-98-578 0 0,-4-177-3641 0 0,-2-7-8353 0 0,-1 3 127 0 0</inkml:trace>
  <inkml:trace contextRef="#ctx0" brushRef="#br0" timeOffset="9992.85">3993 579 0 0 0,'0'0'0'0'0,"0"0"0"0"0,0 0 0 0 0,0 0 0 0 0,0 0 0 0 0,0 0 0 0 0,0 0 0 0 0,0 0 0 0 0,0 0 0 0 0,0 0 0 0 0,0 0 0 0 0,0 0 0 0 0,-53-48 0 0 0,45 48 0 0 0</inkml:trace>
  <inkml:trace contextRef="#ctx0" brushRef="#br0" timeOffset="10753.751">3732 498 0 0 0,'83'-87'0'0'0,"-56"44"0"0"0,37-48 2328 0 0,-29 62-2881 0 0,11-2 151 0 0,-21 6 2927 0 0,-19 20 5930 0 0,-2 8-3468 0 0,-2 16-2161 0 0,-7 27-3012 0 0,-68 156 1813 0 0,-8-25-1035 0 0,16-56-329 0 0,57-109 19 0 0,3-4-1043 0 0,3-2-4224 0 0,15-6-4461 0 0,-11 0 3453 0 0,0 0 4434 0 0</inkml:trace>
  <inkml:trace contextRef="#ctx0" brushRef="#br0" timeOffset="11289.657">3717 225 0 0 0,'0'0'648'0'0,"0"0"-50"0"0,0 0-58 0 0,0 0 141 0 0,0 0 311 0 0,0 0 287 0 0,0 0 142 0 0,0 0-53 0 0,0 0-196 0 0,0 0-265 0 0,0 0-236 0 0,0 0-114 0 0,2 0 2068 0 0,25 19 304 0 0,45 47-56 0 0,-25-26-2211 0 0,-2 3 0 0 0,-1 2 0 0 0,-3 2 0 0 0,-2 1 0 0 0,2 9-662 0 0,58 104 933 0 0,-83-131-553 0 0,-16-30-318 0 0,0-3-972 0 0,0-5-9363 0 0,0 5-1290 0 0</inkml:trace>
  <inkml:trace contextRef="#ctx0" brushRef="#br0" timeOffset="14461.351">4181 1190 760 0 0,'0'0'1258'0'0,"0"0"-55"0"0,0 0 180 0 0,0 0 290 0 0,0 0 122 0 0,0 0-80 0 0,0 0-182 0 0,0 0-236 0 0,0 0-192 0 0,0 0-128 0 0,0 0-129 0 0,1-6-100 0 0,4-20-74 0 0,-6 24-553 0 0,1 1 0 0 0,-1-1 0 0 0,1 0 0 0 0,-1 1 0 0 0,0-1 0 0 0,0 1 0 0 0,0-1 0 0 0,0 1 0 0 0,0-1 0 0 0,0 1 0 0 0,0 0 0 0 0,-1-1 0 0 0,1 1 0 0 0,0 0 0 0 0,-1 0 0 0 0,1 0 0 0 0,-1 0 0 0 0,1 0 0 0 0,-1 0 0 0 0,1 0 0 0 0,-1 1 0 0 0,0-1 0 0 0,1 0 0 0 0,-1 1 0 0 0,0 0 0 0 0,0-1 0 0 0,0 1-121 0 0,-15-3 141 0 0,0 0-1 0 0,1 2 1 0 0,-1 0 0 0 0,0 1-1 0 0,0 0 1 0 0,1 2-1 0 0,-1 0 1 0 0,0 1 0 0 0,1 0-1 0 0,0 1 1 0 0,-1 1-1 0 0,-11 6-140 0 0,13-5 54 0 0,1 1 0 0 0,1 0 0 0 0,-1 1-1 0 0,1 1 1 0 0,1 0 0 0 0,-1 1 0 0 0,2 0 0 0 0,-1 1-1 0 0,0 2-53 0 0,7-6 22 0 0,1 2-1 0 0,0-1 0 0 0,1 0 1 0 0,-1 1-1 0 0,1 0 0 0 0,1 0 1 0 0,0 0-1 0 0,0 0 0 0 0,1 0 1 0 0,0 0-1 0 0,1 0 0 0 0,-1 0 1 0 0,2 0-1 0 0,-1 1 0 0 0,3 6-21 0 0,-2 18 134 0 0,-1-26-73 0 0,1 0 1 0 0,0-1-1 0 0,1 1 0 0 0,0-1 1 0 0,0 1-1 0 0,0-1 1 0 0,1 0-1 0 0,0 0 0 0 0,0 0 1 0 0,1 0-1 0 0,0 0 1 0 0,0-1-1 0 0,1 0 0 0 0,0 0 1 0 0,0 0-1 0 0,0 0 1 0 0,1-1-1 0 0,-1 0 0 0 0,1 0 1 0 0,1-1-1 0 0,-1 1 1 0 0,1-1-1 0 0,-1-1 0 0 0,1 1 1 0 0,0-1-1 0 0,0 0 1 0 0,7 1-62 0 0,7 1 152 0 0,0-2 0 0 0,0 0 0 0 0,1-1 0 0 0,-1-1 1 0 0,1-1-1 0 0,-1-1 0 0 0,0-1 0 0 0,1-1 0 0 0,-1-1 1 0 0,0-1-1 0 0,-1 0 0 0 0,1-2 0 0 0,-1 0 1 0 0,0-1-1 0 0,5-4-152 0 0,34-40-854 0 0,-53 37-3322 0 0,-5-1-3856 0 0,-1 14-4244 0 0</inkml:trace>
  <inkml:trace contextRef="#ctx0" brushRef="#br0" timeOffset="15804.06">2141 244 0 0 0,'0'0'565'0'0,"0"0"593"0"0,0 0 253 0 0,0 0 28 0 0,0 0-91 0 0,0 0-111 0 0,0 0-145 0 0,0 0-105 0 0,0 0-79 0 0,-14 5-59 0 0,-44 16-50 0 0,53-19-605 0 0,1 0 0 0 0,0 0-1 0 0,-1 1 1 0 0,1-1 0 0 0,0 1 0 0 0,0 0-1 0 0,1 0 1 0 0,-1 1 0 0 0,1-1 0 0 0,-1 1 0 0 0,1-1-1 0 0,0 1 1 0 0,0 0 0 0 0,1 0 0 0 0,-3 5-194 0 0,-1 1 289 0 0,-6 12 53 0 0,2 0 1 0 0,1 1 0 0 0,0 0-1 0 0,2 1 1 0 0,0 0 0 0 0,2 0 0 0 0,1 0-1 0 0,1 0 1 0 0,0 1 0 0 0,2 0 0 0 0,1-1-1 0 0,2 9-342 0 0,1-16 155 0 0,0 0 1 0 0,1-1-1 0 0,0 1 0 0 0,2-1 0 0 0,0 0 0 0 0,0 0 0 0 0,2-1 0 0 0,0 0 0 0 0,0 0 0 0 0,2-1 0 0 0,0 0 0 0 0,0-1 0 0 0,2 0 0 0 0,-1 0 0 0 0,1-1 1 0 0,1-1-1 0 0,0 0 0 0 0,13 8-155 0 0,-14-13 167 0 0,0 1 0 0 0,0-2 1 0 0,1 0-1 0 0,-1 0 1 0 0,1-1-1 0 0,0-1 1 0 0,0 0-1 0 0,1-1 0 0 0,-1 0 1 0 0,0-1-1 0 0,1 0 1 0 0,-1-1-1 0 0,1-1 0 0 0,-1 0 1 0 0,0-1-1 0 0,1 0 1 0 0,4-3-168 0 0,-1 0 141 0 0,0-2 0 0 0,-1 0 0 0 0,0-1 0 0 0,0 0 0 0 0,-1-1 0 0 0,0-1 0 0 0,0-1 0 0 0,-1 0 0 0 0,-1-1 0 0 0,0 0 0 0 0,0-1 0 0 0,-1 0 0 0 0,-1-1 0 0 0,0-1 0 0 0,-1 0 0 0 0,7-15-141 0 0,-10 18 19 0 0,-1 0 1 0 0,0-1-1 0 0,-1 1 1 0 0,-1-1-1 0 0,0-1 1 0 0,0 1-1 0 0,-1 0 1 0 0,-1-1 0 0 0,-1 0-1 0 0,0 1 1 0 0,0-1-1 0 0,-2 0 1 0 0,1 0-1 0 0,-2 1 1 0 0,0-1-1 0 0,0 0 1 0 0,-2 1-1 0 0,1 0 1 0 0,-2 0-1 0 0,0 0 1 0 0,0 0 0 0 0,-1 0-20 0 0,-7-5-313 0 0,0 1 0 0 0,-1 0 0 0 0,-1 1 0 0 0,-1 0 0 0 0,0 1 0 0 0,-1 1 0 0 0,0 1 1 0 0,-1 0-1 0 0,0 1 0 0 0,-1 1 0 0 0,-1 1 0 0 0,0 1 0 0 0,0 1 0 0 0,-1 0 1 0 0,1 2-1 0 0,-2 0 0 0 0,1 1 0 0 0,-1 1 0 0 0,1 1 0 0 0,-1 1 0 0 0,0 1 0 0 0,0 1 1 0 0,0 1-1 0 0,0 1 0 0 0,-15 4 313 0 0,-58 30-3960 0 0,44 6-3749 0 0,36-26-225 0 0</inkml:trace>
  <inkml:trace contextRef="#ctx0" brushRef="#br0" timeOffset="17277.575">5343 189 0 0 0,'0'0'1264'0'0,"0"0"31"0"0,0 0-13 0 0,0 0-67 0 0,0 0-35 0 0,0 0-70 0 0,0 0-86 0 0,0 0-61 0 0,0 0-70 0 0,0 0-49 0 0,-15-5-30 0 0,-43-12-39 0 0,56 16-554 0 0,-1 0 0 0 0,0 1 0 0 0,0-1 1 0 0,0 1-1 0 0,0-1 0 0 0,0 1 0 0 0,0 0 1 0 0,0 0-1 0 0,0 0 0 0 0,-1 1 0 0 0,1-1 0 0 0,0 1 1 0 0,1 0-1 0 0,-1-1 0 0 0,0 1 0 0 0,0 1 1 0 0,0-1-1 0 0,0 0 0 0 0,1 1 0 0 0,-1-1 0 0 0,1 1 1 0 0,-1 0-1 0 0,1 0 0 0 0,0 0 0 0 0,-2 2-221 0 0,-18 11 1175 0 0,18-11-1057 0 0,-1 1 0 0 0,0 0 0 0 0,1 0-1 0 0,0 0 1 0 0,0 1 0 0 0,1-1 0 0 0,-1 1 0 0 0,1 0-1 0 0,0 0 1 0 0,1 0 0 0 0,0 0 0 0 0,0 0 0 0 0,-1 2-118 0 0,0 0 56 0 0,-4 20 170 0 0,1-1 0 0 0,2 1-1 0 0,0 1 1 0 0,2-1-1 0 0,1 0 1 0 0,1 1-1 0 0,3 17-225 0 0,-2-30 110 0 0,1-1 0 0 0,1 1 0 0 0,1-1 0 0 0,0 0 0 0 0,1 0 0 0 0,1 0 0 0 0,0-1 0 0 0,0 0 0 0 0,2 0 0 0 0,0 0 0 0 0,0-1 0 0 0,2 0 0 0 0,0 0-110 0 0,1-3 95 0 0,0-1-1 0 0,1-1 1 0 0,0 1-1 0 0,0-2 1 0 0,1 0-1 0 0,0 0 1 0 0,0-1 0 0 0,1-1-1 0 0,-1 0 1 0 0,1-1-1 0 0,0 0 1 0 0,1-1-1 0 0,-1-1 1 0 0,0 0-1 0 0,1-1 1 0 0,-1-1 0 0 0,1 0-1 0 0,-1-1 1 0 0,1 0-1 0 0,-1-1-94 0 0,-1-1 126 0 0,-1 0 0 0 0,0 0-1 0 0,0-1 1 0 0,0-1 0 0 0,-1 1-1 0 0,1-2 1 0 0,-1 0 0 0 0,-1 0-1 0 0,1-1 1 0 0,-1-1 0 0 0,0 1 0 0 0,7-9-126 0 0,-6 3 88 0 0,-1-1 0 0 0,-1 0 0 0 0,0 0 1 0 0,-1-1-1 0 0,-1 0 0 0 0,0 0 1 0 0,-1-1-1 0 0,0 0 0 0 0,-1 0 1 0 0,-1-1-1 0 0,-1 1 0 0 0,0-1 1 0 0,-1-13-89 0 0,0-134 221 0 0,-3 153-273 0 0,0 1 1 0 0,0-1-1 0 0,-1 1 0 0 0,-1 0 0 0 0,1 0 0 0 0,-2 0 1 0 0,1 0-1 0 0,-1 0 0 0 0,-1 1 0 0 0,0 0 0 0 0,0 0 1 0 0,-1 0-1 0 0,0 0 0 0 0,-1 1 0 0 0,1 0 1 0 0,-2 0-1 0 0,1 1 0 0 0,-1 0 0 0 0,0 0 0 0 0,0 1 1 0 0,-1 0-1 0 0,0 1 0 0 0,0 0 0 0 0,0 0 0 0 0,-1 1 1 0 0,0 0-1 0 0,1 0 0 0 0,-1 1 0 0 0,-1 0 0 0 0,-3 1 52 0 0,-65-2-1694 0 0,68 4 1118 0 0,0 1 0 0 0,0 1 0 0 0,0 0 0 0 0,0 1 0 0 0,0 0 0 0 0,0 0 0 0 0,1 1 0 0 0,-1 1 0 0 0,-4 2 576 0 0,7-2-791 0 0,-19 9-3154 0 0,9-5-1599 0 0,2-1-4474 0 0</inkml:trace>
  <inkml:trace contextRef="#ctx0" brushRef="#br0" timeOffset="19697.754">2125 351 0 0 0,'-80'160'0'0'0,"30"-60"0"0"0,43-89 0 0 0,2 1 0 0 0,0-1 0 0 0,0 1 0 0 0,1 0 0 0 0,0 0 0 0 0,1 0 0 0 0,1 0 0 0 0,0 1 0 0 0,0-1 0 0 0,1 5 0 0 0,1-12 0 0 0</inkml:trace>
  <inkml:trace contextRef="#ctx0" brushRef="#br0" timeOffset="20429.781">2301 292 0 0 0,'0'0'267'0'0,"0"0"414"0"0,0 0 186 0 0,0 0 36 0 0,0 0-67 0 0,0 0-158 0 0,-29 33-152 0 0,-90 108-112 0 0,58-47 165 0 0,32-45-186 0 0,-29 75 605 0 0,58-123-1014 0 0,0 0 1 0 0,-1 1-1 0 0,1-1 1 0 0,0 0-1 0 0,0 0 1 0 0,0 1-1 0 0,0-1 1 0 0,0 0-1 0 0,0 0 1 0 0,1 1-1 0 0,-1-1 1 0 0,0 0-1 0 0,0 0 1 0 0,1 0-1 0 0,-1 1 1 0 0,1-1-1 0 0,-1 0 1 0 0,1 0-1 0 0,0 0 1 0 0,-1 0-1 0 0,1 0 1 0 0,0 0-1 0 0,0 0 1 0 0,0 0-1 0 0,0 0 1 0 0,-1 0-1 0 0,1-1 1 0 0,0 1-1 0 0,1 0 1 0 0,-1 0-1 0 0,0-1 1 0 0,0 1-1 0 0,0-1 1 0 0,0 1-1 0 0,0-1 1 0 0,1 0-1 0 0,-1 1 1 0 0,0-1-1 0 0,0 0 1 0 0,1 0-1 0 0,-1 0 1 0 0,0 0-1 0 0,0 0 1 0 0,1 0-1 0 0,-1 0 1 0 0,0 0-1 0 0,0 0 1 0 0,1-1-1 0 0,-1 1 1 0 0,0 0-1 0 0,0-1 1 0 0,0 1-1 0 0,0-1 1 0 0,0 0-1 0 0,1 1 1 0 0,-1-1-1 0 0,0 0 1 0 0,0 0-1 0 0,0 1 1 0 0,-1-1-1 0 0,1 0 1 0 0,0 0-1 0 0,0 0 1 0 0,0 0-1 0 0,-1 0 1 0 0,1-1 15 0 0,151-133-1564 0 0,-108 90 832 0 0,-22 24 815 0 0,-1-1-1 0 0,-1-1 0 0 0,-1-1 0 0 0,-2-1 1 0 0,0 0-1 0 0,2-7-82 0 0,-19 32 72 0 0,0 0 0 0 0,0 0-1 0 0,-1 0 1 0 0,1 0 0 0 0,0 1 0 0 0,-1-1 0 0 0,1 0 0 0 0,0 0-1 0 0,0 0 1 0 0,-1 0 0 0 0,1 0 0 0 0,0 0 0 0 0,-1 0 0 0 0,1 0-1 0 0,0 0 1 0 0,-1 0 0 0 0,1 0 0 0 0,0 0 0 0 0,-1-1-1 0 0,1 1 1 0 0,0 0 0 0 0,0 0 0 0 0,-1 0 0 0 0,1 0 0 0 0,0 0-1 0 0,-1-1 1 0 0,1 1 0 0 0,0 0 0 0 0,0 0 0 0 0,0 0 0 0 0,-1-1-1 0 0,1 1 1 0 0,0 0 0 0 0,0 0 0 0 0,0-1 0 0 0,-1 1 0 0 0,1 0-1 0 0,0-1 1 0 0,0 1 0 0 0,0 0 0 0 0,0 0 0 0 0,0-1 0 0 0,0 1-1 0 0,0 0 1 0 0,0-1 0 0 0,0 1 0 0 0,0 0 0 0 0,0-1-1 0 0,0 1 1 0 0,0 0 0 0 0,0-1 0 0 0,0 1-72 0 0,-27 18 511 0 0,-14 25 149 0 0,1 1-1 0 0,2 1 1 0 0,3 3-1 0 0,1 1 1 0 0,3 1-1 0 0,-10 23-659 0 0,13-2 1346 0 0,72-72-1120 0 0,95-112 208 0 0,-93 70-641 0 0,113-97-3092 0 0,-117 110-1882 0 0,-49 56 2421 0 0,-114 193 3254 0 0,59-114 3744 0 0,93-114-3188 0 0,68-96-1623 0 0,-91 95-12 0 0,7-8-991 0 0,-7 12-3712 0 0,-8 6 4449 0 0</inkml:trace>
  <inkml:trace contextRef="#ctx0" brushRef="#br0" timeOffset="24578.52">2106 1382 232 0 0,'0'0'1508'0'0,"0"0"-366"0"0,0 0-186 0 0,0 0 82 0 0,0 0 147 0 0,0 0 118 0 0,0 0 36 0 0,0 0-135 0 0,0 0-223 0 0,0 0-245 0 0,0 0-215 0 0,-2-2-183 0 0,1 2-318 0 0,0 0-1 0 0,0 0 1 0 0,1-1 0 0 0,-1 1 0 0 0,0 0 0 0 0,0 0 0 0 0,0 0-1 0 0,0 0 1 0 0,0 0 0 0 0,1 0 0 0 0,-1 0 0 0 0,0 1 0 0 0,0-1 0 0 0,0 0-1 0 0,0 0 1 0 0,1 1 0 0 0,-1-1 0 0 0,0 0 0 0 0,0 1 0 0 0,1-1 0 0 0,-1 1-1 0 0,0-1 1 0 0,1 1 0 0 0,-1-1 0 0 0,0 1 0 0 0,1 0 0 0 0,-1-1 0 0 0,1 1-1 0 0,-1-1 1 0 0,1 1 0 0 0,-1 0 0 0 0,1 0 0 0 0,-1-1 0 0 0,1 1-1 0 0,0 0 1 0 0,-1 0 0 0 0,1 0 0 0 0,0-1 0 0 0,0 1 0 0 0,0 0 0 0 0,0 0-1 0 0,0 0 1 0 0,0 0 0 0 0,0 0 0 0 0,0 0-20 0 0,-2 2 16 0 0,-160 405 751 0 0,101-275-728 0 0,51-112 228 0 0,16-32 829 0 0,284-558 319 0 0,-290 566-1421 0 0,1 0 0 0 0,0 0 0 0 0,0 0 0 0 0,0 0 0 0 0,0 0 0 0 0,1 0 1 0 0,-1 1-1 0 0,1-1 0 0 0,0 0 0 0 0,0 1 0 0 0,0-1 0 0 0,0 1 1 0 0,0 0-1 0 0,0 0 0 0 0,0 0 0 0 0,1 0 0 0 0,-1 0 0 0 0,1 0 0 0 0,0 1 1 0 0,-1-1-1 0 0,1 1 0 0 0,0 0 0 0 0,0-1 0 0 0,0 1 0 0 0,0 1 0 0 0,0-1 1 0 0,0 0-1 0 0,0 1 0 0 0,0 0 0 0 0,0-1 0 0 0,0 1 0 0 0,0 0 0 0 0,0 1 1 0 0,0-1-1 0 0,1 0 0 0 0,-1 1 0 0 0,0 0 0 0 0,0 0 0 0 0,0 0 0 0 0,-1 0 1 0 0,3 1 5 0 0,11 17 79 0 0,0 1 0 0 0,-2 0 0 0 0,0 1 0 0 0,-1 1 0 0 0,-2 0 0 0 0,0 1 0 0 0,-1 0 0 0 0,-1 1 0 0 0,-2-1 0 0 0,0 2 0 0 0,-1-1 0 0 0,-2 1 0 0 0,-1 0 0 0 0,1 14-79 0 0,-4-35 10 0 0,24 77 90 0 0,-29-74 3180 0 0,-41-14-3262 0 0,-147-66-83 0 0,140 48-556 0 0,-47-21-560 0 0,35 18-6337 0 0,63 27 2372 0 0,0 1-1573 0 0</inkml:trace>
  <inkml:trace contextRef="#ctx0" brushRef="#br0" timeOffset="26014.794">5339 262 0 0 0,'0'0'360'0'0,"0"0"540"0"0,0 0 247 0 0,0 0 33 0 0,0 0-110 0 0,0 0-180 0 0,0 0-174 0 0,0 0-106 0 0,-3-2-24 0 0,-15-10 1426 0 0,-3 41-1533 0 0,-29 78-314 0 0,-86 176-1087 0 0,121-239 324 0 0,36-48 477 0 0,-8-3 221 0 0,-1-1 0 0 0,0 0 0 0 0,0-1 0 0 0,-1 0 0 0 0,0 0 1 0 0,-1-2-1 0 0,0 1 0 0 0,0-1 0 0 0,-1-1-100 0 0,22-22 74 0 0,60-63 117 0 0,-5-3 0 0 0,37-60-191 0 0,-114 144 423 0 0,-17 15 444 0 0,-95 125-1298 0 0,77-89 722 0 0,1 2 0 0 0,2 1-1 0 0,1 1 1 0 0,2 0 0 0 0,2 2 0 0 0,0 5-291 0 0,17-45 31 0 0,0 0 0 0 0,1 0 1 0 0,-1 0-1 0 0,0 0 0 0 0,1 0 1 0 0,-1 0-1 0 0,0 0 1 0 0,1 0-1 0 0,0 0 0 0 0,-1 0 1 0 0,1 0-1 0 0,0 0 0 0 0,-1 1 1 0 0,1-1-1 0 0,0 0 0 0 0,0 0 1 0 0,0 0-1 0 0,0 0 1 0 0,0 1-1 0 0,0-1 0 0 0,0 0 1 0 0,1 0-1 0 0,-1 0 0 0 0,0 0 1 0 0,1 1-1 0 0,-1-1 0 0 0,0 0 1 0 0,1 0-1 0 0,0 0 1 0 0,-1 0-1 0 0,1 0 0 0 0,-1 0 1 0 0,1 0-1 0 0,0 0 0 0 0,0-1 1 0 0,0 1-1 0 0,0 0 0 0 0,-1 0 1 0 0,1-1-1 0 0,0 1 1 0 0,0 0-1 0 0,0-1 0 0 0,1 1 1 0 0,-1-1-1 0 0,0 1 0 0 0,0-1 1 0 0,0 0-1 0 0,0 1 0 0 0,0-1 1 0 0,0 0-1 0 0,1 0 0 0 0,-1 0 1 0 0,0 0-1 0 0,0 0 1 0 0,0 0-1 0 0,1 0 0 0 0,-1 0 1 0 0,0 0-1 0 0,0-1 0 0 0,1 1-31 0 0,7-2 165 0 0,0 0-1 0 0,-1-1 0 0 0,1 0 0 0 0,-1 0 0 0 0,0-1 0 0 0,0 0 1 0 0,0 0-1 0 0,0-1 0 0 0,-1 0 0 0 0,0 0 0 0 0,0-1 0 0 0,4-4-164 0 0,3 0 127 0 0,-5 2-110 0 0,1 0 1 0 0,-1-1 0 0 0,-1 1-1 0 0,1-2 1 0 0,-1 1 0 0 0,-1-1-1 0 0,0 0 1 0 0,0-1 0 0 0,3-9-18 0 0,-10 20-25 0 0,0-1 1 0 0,0 1 0 0 0,0-1 0 0 0,-1 1-1 0 0,1-1 1 0 0,0 1 0 0 0,-1 0-1 0 0,1-1 1 0 0,0 1 0 0 0,-1-1 0 0 0,1 1-1 0 0,0 0 1 0 0,-1-1 0 0 0,1 1 0 0 0,-1 0-1 0 0,1 0 1 0 0,-1-1 0 0 0,1 1 0 0 0,-1 0-1 0 0,1 0 1 0 0,-1 0 0 0 0,1 0 0 0 0,-1 0-1 0 0,1-1 1 0 0,-1 1 0 0 0,1 0 0 0 0,-1 0-1 0 0,1 0 1 0 0,-1 0 0 0 0,1 0 0 0 0,-1 0-1 0 0,1 1 1 0 0,-1-1 0 0 0,1 0-1 0 0,-1 0 1 0 0,1 0 0 0 0,0 0 0 0 0,-1 1-1 0 0,1-1 1 0 0,-1 0 0 0 0,1 0 0 0 0,-1 1-1 0 0,1-1 1 0 0,0 0 0 0 0,-1 1 0 0 0,1-1-1 0 0,-1 0 1 0 0,1 1 0 0 0,0-1 0 0 0,0 1-1 0 0,-1-1 1 0 0,1 1 0 0 0,0-1 0 0 0,0 0-1 0 0,-1 1 1 0 0,1-1 0 0 0,0 1 0 0 0,0-1-1 0 0,0 1 1 0 0,0-1 0 0 0,0 1-1 0 0,0-1 1 0 0,0 1 24 0 0,-12 12 16 0 0,1 0-1 0 0,0 1 0 0 0,1 0 1 0 0,1 1-1 0 0,0 0 1 0 0,1 0-1 0 0,0 1 0 0 0,2 0 1 0 0,0 0-1 0 0,0 1 1 0 0,0 6-16 0 0,5-22 10 0 0,1 0 1 0 0,-1 0-1 0 0,1 0 1 0 0,-1 0-1 0 0,1 0 1 0 0,0 0-1 0 0,-1 0 1 0 0,1 1-1 0 0,0-1 1 0 0,0 0-1 0 0,0 0 1 0 0,0 0-1 0 0,0 0 1 0 0,0 1-1 0 0,0-1 1 0 0,0 0-1 0 0,0 0 1 0 0,0 0-1 0 0,1 0 1 0 0,-1 1-1 0 0,0-1 1 0 0,1 0-1 0 0,-1 0 1 0 0,1 0-1 0 0,-1 0 1 0 0,1 0-1 0 0,0 0 1 0 0,-1 0-1 0 0,1 0 1 0 0,0 0-1 0 0,0-1 1 0 0,0 1-1 0 0,0 0 1 0 0,-1 0-1 0 0,1-1 1 0 0,0 1-1 0 0,0 0 1 0 0,0-1-1 0 0,0 1 1 0 0,1-1-1 0 0,-1 0 1 0 0,0 1-1 0 0,0-1 1 0 0,0 0-1 0 0,0 1 1 0 0,0-1-1 0 0,1 0 1 0 0,-1 0-1 0 0,0 0 1 0 0,0 0-1 0 0,0 0 1 0 0,0 0-1 0 0,1-1 1 0 0,-1 1-1 0 0,0 0 1 0 0,0-1-11 0 0,11-6-2994 0 0,-6-4-5049 0 0,-2 7 3279 0 0</inkml:trace>
  <inkml:trace contextRef="#ctx0" brushRef="#br0" timeOffset="26716.75">5335 1120 0 0 0,'0'0'1422'0'0,"0"0"433"0"0,0 0 196 0 0,0 0-93 0 0,0 0-287 0 0,0 0-342 0 0,0 0-265 0 0,0 0-170 0 0,0 0-101 0 0,0 0-76 0 0,0 3-55 0 0,-5 104 2508 0 0,52 229-1196 0 0,-46-274-2079 0 0,-1-62-66 0 0,0 0-88 0 0,0 0-125 0 0,0 0-214 0 0,0-23-7247 0 0,1-1 352 0 0,1 16 4788 0 0</inkml:trace>
  <inkml:trace contextRef="#ctx0" brushRef="#br0" timeOffset="27203.743">5249 1142 2256 0 0,'0'0'1275'0'0,"0"0"-153"0"0,0 0-15 0 0,0 0 191 0 0,0 0 187 0 0,0 0-26 0 0,0 0-140 0 0,0 0-199 0 0,0 0-211 0 0,0 0-113 0 0,0 0-100 0 0,0 0-92 0 0,0 0-48 0 0,35-20-42 0 0,110-62-20 0 0,-68 53 185 0 0,-62 28-514 0 0,-10-1-137 0 0,0 0-1 0 0,0 1 0 0 0,1 0 0 0 0,-1 0 0 0 0,0 0 0 0 0,1 0 0 0 0,-1 1 0 0 0,0 0 0 0 0,1 0 0 0 0,-1 1 0 0 0,0-1 1 0 0,1 1-1 0 0,-1 0 0 0 0,0 1 0 0 0,0-1 0 0 0,0 1 0 0 0,0 0 0 0 0,0 0 0 0 0,0 1 0 0 0,-1 0 0 0 0,1-1 0 0 0,-1 1 1 0 0,1 1-1 0 0,-1-1 0 0 0,0 1 0 0 0,-1-1 0 0 0,1 1 0 0 0,0 0 0 0 0,-1 1 0 0 0,0-1 0 0 0,0 1 0 0 0,0 0-27 0 0,-2 6 28 0 0,0 1 0 0 0,-1-1-1 0 0,0 1 1 0 0,-1-1 0 0 0,0 0-1 0 0,-1 1 1 0 0,0-1 0 0 0,-1 0-1 0 0,0 0 1 0 0,0 0 0 0 0,-1-1-1 0 0,-1 1 1 0 0,0-1 0 0 0,-1 0-1 0 0,1 0 1 0 0,-2 0 0 0 0,0-1 0 0 0,0 0-1 0 0,0-1 1 0 0,-1 1 0 0 0,0-1-1 0 0,-5 2-27 0 0,-26 39-7 0 0,-7 18-163 0 0,47-65 160 0 0,1 0 0 0 0,1 0 0 0 0,-1 0 0 0 0,0 0 0 0 0,0 0 0 0 0,1 0 0 0 0,-1-1 0 0 0,1 1 0 0 0,0-1 0 0 0,-1 0 0 0 0,1 0 0 0 0,0 0 0 0 0,0 0-1 0 0,-1 0 1 0 0,1 0 0 0 0,0-1 0 0 0,0 0 0 0 0,0 1 0 0 0,0-1 0 0 0,3 0 10 0 0,24 2 23 0 0,-20-3-21 0 0,0 1 0 0 0,0 0 0 0 0,-1 1 1 0 0,1 0-1 0 0,0 0 0 0 0,0 1 1 0 0,0 1-1 0 0,-1-1 0 0 0,1 2 0 0 0,-1-1 1 0 0,0 1-1 0 0,0 1 0 0 0,0 0 1 0 0,-1 0-1 0 0,1 0 0 0 0,-1 1 0 0 0,5 5-2 0 0,-12-8 36 0 0,1 0 0 0 0,0-1-1 0 0,-1 1 1 0 0,0 0 0 0 0,0 1-1 0 0,0-1 1 0 0,0 0-1 0 0,-1 0 1 0 0,1 0 0 0 0,-1 0-1 0 0,1 1 1 0 0,-1-1 0 0 0,0 0-1 0 0,-1 0 1 0 0,1 0-1 0 0,0 1 1 0 0,-1-1 0 0 0,0 0-1 0 0,0 0 1 0 0,0 0 0 0 0,0 0-1 0 0,0 0 1 0 0,0 0 0 0 0,-1 0-1 0 0,0 0 1 0 0,1-1-1 0 0,-1 1 1 0 0,0 0 0 0 0,-1 0-36 0 0,-68 68 529 0 0,62-62-552 0 0,-1 0-1 0 0,0 0 0 0 0,-1-1 0 0 0,0-1 0 0 0,0 0 0 0 0,-1 0 0 0 0,1-1 1 0 0,-1-1-1 0 0,-1 0 0 0 0,1-1 0 0 0,-1 0 0 0 0,0 0 0 0 0,0-2 0 0 0,0 1 1 0 0,0-2-1 0 0,0 0 0 0 0,0 0 0 0 0,-2-2 24 0 0,-11-7-2027 0 0,16 2-1270 0 0,5 3 86 0 0,-2-1-5680 0 0</inkml:trace>
  <inkml:trace contextRef="#ctx0" brushRef="#br0" timeOffset="28380.087">2092 2184 312 0 0,'0'0'1722'0'0,"0"0"-649"0"0,0 0-178 0 0,0 0 173 0 0,0 0 274 0 0,0 0 146 0 0,0 0-63 0 0,0 0-210 0 0,0 0-267 0 0,0 0-245 0 0,0 0-167 0 0,0 0-84 0 0,0 0-39 0 0,3 4 2711 0 0,8 268-1027 0 0,-2-148-1954 0 0,0 220 197 0 0,-19-278-631 0 0,10-66 129 0 0,7 3-5930 0 0,-3-10 1742 0 0,-2 3 871 0 0,1-3-1443 0 0</inkml:trace>
  <inkml:trace contextRef="#ctx0" brushRef="#br0" timeOffset="29111.751">4030 2011 0 0 0,'0'0'888'0'0,"0"0"484"0"0,0 0 251 0 0,0 0-22 0 0,0 0-201 0 0,0 0-261 0 0,0 0-236 0 0,0 0-140 0 0,0 0-91 0 0,0 0-20 0 0,0 0 0 0 0,11 4 1245 0 0,-1 93 3257 0 0,-7 53-3900 0 0,-3-124-976 0 0,-9 357 564 0 0,9-182-733 0 0,16-127-115 0 0,-14-71-19 0 0,-1 1 0 0 0,0-1 0 0 0,0 1 0 0 0,0 0 0 0 0,0 0 0 0 0,-1-1 0 0 0,1 1 0 0 0,-1 0 0 0 0,0 0 0 0 0,0 0 0 0 0,-1-1 0 0 0,1 1 0 0 0,-1 0 0 0 0,1 0 0 0 0,-1-1 0 0 0,-1 1 0 0 0,0 3 25 0 0,-2 13-2124 0 0,21-14-9420 0 0,-14-6 4444 0 0</inkml:trace>
  <inkml:trace contextRef="#ctx0" brushRef="#br0" timeOffset="29778.794">5613 2133 0 0 0,'0'0'757'0'0,"0"0"68"0"0,0 0 240 0 0,0 0 316 0 0,0 0 276 0 0,0 0 110 0 0,0 0-84 0 0,0 0-125 0 0,0 0-163 0 0,0 0-143 0 0,0 0-69 0 0,0 0-81 0 0,-5-11 3335 0 0,1 55-3632 0 0,-7 269 1152 0 0,2-38-1528 0 0,9-271-486 0 0,-1 1-1 0 0,1-1 1 0 0,1 0 0 0 0,-1 0 0 0 0,0 1-1 0 0,1-1 1 0 0,0 0 0 0 0,0 0-1 0 0,0 0 1 0 0,1 0 0 0 0,-1 0 0 0 0,1 0-1 0 0,0-1 1 0 0,0 1 0 0 0,0 0-1 0 0,1-1 1 0 0,-1 1 0 0 0,1-1 0 0 0,0 0-1 0 0,0 0 1 0 0,1 1 57 0 0,5-5-4904 0 0,-2-5-3979 0 0,-5 2 620 0 0</inkml:trace>
  <inkml:trace contextRef="#ctx0" brushRef="#br0" timeOffset="30898.923">1475 2711 0 0 0,'0'0'635'0'0,"0"0"348"0"0,0 0 301 0 0,32-1 183 0 0,101-1 92 0 0,79-5 4704 0 0,-6 2-3167 0 0,526-3 1320 0 0,475-28-2394 0 0,-835 23-1648 0 0,504-37 653 0 0,-61-35-364 0 0,-428 74-494 0 0,-317 26-218 0 0,-67-14-2319 0 0,-10-2-7016 0 0,4 1-597 0 0</inkml:trace>
  <inkml:trace contextRef="#ctx0" brushRef="#br0" timeOffset="31286.996">6070 2309 5769 0 0,'0'0'1374'0'0,"0"0"-182"0"0,0 0 63 0 0,0 0 160 0 0,0 0 116 0 0,0 0-79 0 0,0 0-183 0 0,0 0-248 0 0,0 0-259 0 0,0 0-228 0 0,-37 13-202 0 0,-115 41-125 0 0,-130 69 240 0 0,248-106-364 0 0,-17 11-23 0 0,1 3 0 0 0,2 1 0 0 0,1 2 0 0 0,2 3 0 0 0,-34 36-60 0 0,-94 125-2941 0 0,151-167-237 0 0,10-11-1772 0 0,4-4-2924 0 0</inkml:trace>
  <inkml:trace contextRef="#ctx0" brushRef="#br0" timeOffset="31826.76">4266 2442 3745 0 0,'0'0'1341'0'0,"0"0"-108"0"0,0 0 112 0 0,0 0 170 0 0,0 0 80 0 0,0 0-104 0 0,0 0-237 0 0,0 0-309 0 0,0 0-322 0 0,0 0-236 0 0,0 0-182 0 0,0 0-87 0 0,-33 20-48 0 0,-103 65-34 0 0,-173 109-869 0 0,114-65-2664 0 0,32-21-6928 0 0,139-92 9277 0 0</inkml:trace>
  <inkml:trace contextRef="#ctx0" brushRef="#br0" timeOffset="32516.332">2349 2468 0 0 0,'0'0'515'0'0,"0"0"350"0"0,0 0 364 0 0,0 0 470 0 0,0 0 550 0 0,0 0 385 0 0,19-3-86 0 0,54-6-484 0 0,-128 46 1297 0 0,-155 92-1279 0 0,-88 92-3276 0 0,219-147-1612 0 0,34-20-6451 0 0,38-46 3268 0 0</inkml:trace>
  <inkml:trace contextRef="#ctx0" brushRef="#br0" timeOffset="38347.815">2975 3237 1760 0 0,'0'0'1658'0'0,"0"0"-736"0"0,0 0-321 0 0,0 0 7 0 0,0 0 143 0 0,0 0 143 0 0,0 0 38 0 0,0 0-107 0 0,0 0-197 0 0,0 0-218 0 0,0 0-174 0 0,-22 1-104 0 0,-69 2-43 0 0,53 12 4 0 0,34-9-78 0 0,-2 1-20 0 0,0-1 0 0 0,1 1 0 0 0,0 0 1 0 0,0 1-1 0 0,1-1 0 0 0,-1 1 0 0 0,2 0 0 0 0,-1 0 0 0 0,1 0 0 0 0,0 0 0 0 0,1 1 0 0 0,0-1 0 0 0,0 1 0 0 0,1-1 0 0 0,0 1 0 0 0,1 0 0 0 0,-1 0 0 0 0,2-1 1 0 0,-1 1-1 0 0,1 1 5 0 0,1-5 96 0 0,-1 0 1 0 0,1 0 0 0 0,0 0 0 0 0,0 0 0 0 0,1 0 0 0 0,-1 0 0 0 0,1 0 0 0 0,0-1 0 0 0,0 1 0 0 0,1-1-1 0 0,-1 0 1 0 0,1 0 0 0 0,0-1 0 0 0,0 1 0 0 0,0-1 0 0 0,1 1 0 0 0,-1-1 0 0 0,1-1 0 0 0,0 1 0 0 0,0-1-1 0 0,0 1 1 0 0,0-1 0 0 0,0-1 0 0 0,0 1 0 0 0,0-1 0 0 0,1 0 0 0 0,-1 0 0 0 0,0 0 0 0 0,1-1 0 0 0,-1 0-1 0 0,1 0 1 0 0,-1-1 0 0 0,1 1 0 0 0,-1-1 0 0 0,0 0 0 0 0,1 0 0 0 0,-1-1 0 0 0,0 0 0 0 0,0 0 0 0 0,0 0-1 0 0,4-2-96 0 0,9-12 299 0 0,0-1 0 0 0,-2 0 0 0 0,1-1 1 0 0,-2-1-1 0 0,-1 0 0 0 0,0-1 0 0 0,-1 0 0 0 0,-1-1 0 0 0,0-3-299 0 0,0 0-9 0 0,0-1 1 0 0,-1 0-1 0 0,-2-1 0 0 0,0 0 1 0 0,-2 0-1 0 0,-1-1 1 0 0,-1 0-1 0 0,-1 0 1 0 0,-1 0-1 0 0,-2 0 1 0 0,-1-1-1 0 0,-1-6 9 0 0,0 24-170 0 0,-1 0 0 0 0,0-1 0 0 0,-1 1 0 0 0,0 0 0 0 0,-1 1 0 0 0,0-1 0 0 0,0 0 0 0 0,-1 1 1 0 0,0 0-1 0 0,0 0 0 0 0,-2 1 170 0 0,5 4-129 0 0,0 1 0 0 0,0 0 0 0 0,-1 0 1 0 0,1 1-1 0 0,-1-1 0 0 0,0 0 1 0 0,0 1-1 0 0,0 0 0 0 0,0-1 0 0 0,0 1 1 0 0,0 1-1 0 0,-1-1 0 0 0,1 0 0 0 0,-1 1 1 0 0,1-1-1 0 0,-1 1 0 0 0,0 0 1 0 0,1 1-1 0 0,-1-1 0 0 0,0 1 0 0 0,0-1 1 0 0,0 1-1 0 0,1 0 0 0 0,-1 0 0 0 0,0 1 1 0 0,0-1-1 0 0,0 1 0 0 0,1 0 0 0 0,-1 0 1 0 0,0 0-1 0 0,1 0 129 0 0,-3 4-105 0 0,0-1 0 0 0,0 1 0 0 0,0 0 0 0 0,1 1-1 0 0,0-1 1 0 0,0 1 0 0 0,1 0 0 0 0,-1 0 0 0 0,1 1 0 0 0,1-1 0 0 0,-1 1-1 0 0,1 0 1 0 0,0 0 0 0 0,0 4 105 0 0,-4 3-111 0 0,1-1 203 0 0,0 0 0 0 0,1 1 0 0 0,1 0 0 0 0,0 1-1 0 0,0-1 1 0 0,2 1 0 0 0,0-1 0 0 0,0 1 0 0 0,2 0 0 0 0,0 0 0 0 0,0-1 0 0 0,1 1 0 0 0,1 0-1 0 0,1-1 1 0 0,0 1 0 0 0,0-1 0 0 0,2 0 0 0 0,0 0 0 0 0,0 0 0 0 0,8 12-92 0 0,1-8 246 0 0,0 0 0 0 0,1 0 0 0 0,2-2 0 0 0,-1 0 0 0 0,2 0 0 0 0,0-2 0 0 0,0 0 0 0 0,2-2 1 0 0,-1 0-1 0 0,2-1 0 0 0,-1 0 0 0 0,2-2 0 0 0,-1-1 0 0 0,1-1 0 0 0,0 0 0 0 0,1-2 0 0 0,-1 0 0 0 0,1-2 0 0 0,17 1-246 0 0,-15-3-2979 0 0,-16-2-3300 0 0,-7 1-550 0 0</inkml:trace>
  <inkml:trace contextRef="#ctx0" brushRef="#br0" timeOffset="39268.132">4591 3112 0 0 0,'0'0'1791'0'0,"0"0"-287"0"0,0 0-17 0 0,0 0 150 0 0,0 0 127 0 0,0 0-26 0 0,0 0-213 0 0,0 0-275 0 0,0 0-335 0 0,0 0-318 0 0,0 0-221 0 0,0 0-150 0 0,0 0-69 0 0,-11 7-30 0 0,-36 22-26 0 0,44-26-82 0 0,0-1 1 0 0,1 1-1 0 0,-1 0 0 0 0,0 0 0 0 0,1 0 0 0 0,-1 1 0 0 0,1-1 1 0 0,0 0-1 0 0,0 1 0 0 0,1 0 0 0 0,-1-1 0 0 0,1 1 1 0 0,-1 0-1 0 0,1 0 0 0 0,1 0 0 0 0,-2 4-19 0 0,1-4 20 0 0,-14 147 231 0 0,15-147-206 0 0,1-1 1 0 0,-1 0-1 0 0,1 0 1 0 0,-1 0-1 0 0,1 0 1 0 0,0 0 0 0 0,0 0-1 0 0,1 0 1 0 0,-1 0-1 0 0,0 0 1 0 0,1 0-1 0 0,0-1 1 0 0,0 1-1 0 0,0-1 1 0 0,0 1 0 0 0,0-1-1 0 0,0 0 1 0 0,0 0-1 0 0,1 0 1 0 0,-1 0-1 0 0,1 0 1 0 0,0 0-1 0 0,-1-1 1 0 0,1 1-1 0 0,0-1 1 0 0,0 0 0 0 0,0 0-1 0 0,0 0 1 0 0,0 0-1 0 0,0 0 1 0 0,0-1-1 0 0,4 1-45 0 0,5-4 234 0 0,0-1-1 0 0,0-1 0 0 0,-1 0 1 0 0,1 0-1 0 0,-1-1 0 0 0,0 0 0 0 0,-1-1 1 0 0,1-1-1 0 0,-1 1 0 0 0,-1-2 1 0 0,1 1-1 0 0,-2-1 0 0 0,1-1 0 0 0,-1 1 1 0 0,4-8-234 0 0,11-7 112 0 0,-2 0 0 0 0,-1-2 0 0 0,0 0 0 0 0,-2-2 0 0 0,-1 0 0 0 0,-2 0 0 0 0,0-2 0 0 0,-2 0 0 0 0,-1-1 0 0 0,-2 0 0 0 0,2-12-112 0 0,-10 31-42 0 0,-1 0 1 0 0,0 0-1 0 0,-1 0 1 0 0,0 0-1 0 0,-1 0 1 0 0,0 0-1 0 0,-1 0 0 0 0,0 0 1 0 0,-1 1-1 0 0,-4-12 42 0 0,6 18-80 0 0,-1 1-1 0 0,0-1 1 0 0,0 0 0 0 0,-1 1-1 0 0,0-1 1 0 0,0 1-1 0 0,0 0 1 0 0,0 0 0 0 0,0 0-1 0 0,-1 0 1 0 0,0 0 0 0 0,1 1-1 0 0,-1 0 1 0 0,-1 0-1 0 0,1 0 1 0 0,0 0 0 0 0,-1 1-1 0 0,0-1 1 0 0,1 1-1 0 0,-1 0 1 0 0,0 1 0 0 0,0-1-1 0 0,0 1 1 0 0,0 0 0 0 0,0 0-1 0 0,-1 0 81 0 0,-2 1-76 0 0,0 0 0 0 0,0 1 0 0 0,1 0-1 0 0,-1 0 1 0 0,0 0 0 0 0,1 1 0 0 0,-1 0 0 0 0,1 1 0 0 0,0 0-1 0 0,0 0 1 0 0,0 0 0 0 0,0 1 0 0 0,0 0 0 0 0,1 0 0 0 0,0 1-1 0 0,0 0 1 0 0,0 0 0 0 0,0 0 0 0 0,1 1 0 0 0,0 0 0 0 0,0 0-1 0 0,0 0 1 0 0,1 1 0 0 0,0-1 0 0 0,0 1 0 0 0,0 1 76 0 0,-1 2 32 0 0,1 0 1 0 0,0 1-1 0 0,0 0 0 0 0,1 0 1 0 0,1 0-1 0 0,-1 1 1 0 0,2-1-1 0 0,0 1 0 0 0,0-1 1 0 0,1 1-1 0 0,0-1 1 0 0,1 1-1 0 0,1-1 0 0 0,0 0 1 0 0,0 1-1 0 0,1-1 1 0 0,0 0-1 0 0,1 0 0 0 0,0-1 1 0 0,3 6-33 0 0,4 4 163 0 0,-1 0 0 0 0,2-1 0 0 0,1 0 0 0 0,0-1 1 0 0,1 0-1 0 0,1-1 0 0 0,1-1 0 0 0,0 0 0 0 0,19 13-163 0 0,142 78 991 0 0,-108-52-2361 0 0,-64-42-1719 0 0,-3-4-4891 0 0,1-2-164 0 0</inkml:trace>
</inkml:ink>
</file>

<file path=ppt/ink/ink3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47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415 801 0 0 0,'0'0'528'0'0,"0"0"384"0"0,0 0 235 0 0,0 0 91 0 0,0 0-82 0 0,0 0-197 0 0,0 0-227 0 0,0 0-233 0 0,0 0-182 0 0,-1 2-107 0 0,-2 9 154 0 0,0 0 0 0 0,1 1 0 0 0,1-1 0 0 0,0 0 0 0 0,0 0 0 0 0,1 1 0 0 0,1-1 0 0 0,-1 1 0 0 0,4 10-364 0 0,44 228 1074 0 0,-47-78-1666 0 0,-2-127-2968 0 0,1-1-3901 0 0,0-40 7026 0 0</inkml:trace>
  <inkml:trace contextRef="#ctx0" brushRef="#br0" timeOffset="657.274">864 812 0 0 0,'0'0'745'0'0,"0"0"632"0"0,0 0 108 0 0,0 0 22 0 0,0 0 24 0 0,0 0-101 0 0,0 0-170 0 0,0 0-163 0 0,0 0-153 0 0,0 0-116 0 0,0 0-103 0 0,-13 7 581 0 0,37 424 1639 0 0,-25-399-3058 0 0,0 12-756 0 0,4-17-4243 0 0,-2-24 2133 0 0,1-2-1855 0 0,-2-1 1561 0 0</inkml:trace>
  <inkml:trace contextRef="#ctx0" brushRef="#br0" timeOffset="1363.629">1 1176 2905 0 0,'0'0'2020'0'0,"0"0"-1096"0"0,0 0-346 0 0,0 0 99 0 0,0 0 275 0 0,0 0 217 0 0,0 0 55 0 0,0 0-60 0 0,0 0-149 0 0,0 0-137 0 0,0 0-102 0 0,22 0-53 0 0,156 0 1561 0 0,217-12 1905 0 0,-185-5-3468 0 0,170-38-721 0 0,-129 15-1800 0 0,-239 39 269 0 0,-10 1-3140 0 0,-1 0-4393 0 0,-3 0 3931 0 0</inkml:trace>
  <inkml:trace contextRef="#ctx0" brushRef="#br0" timeOffset="1757.283">1150 786 2649 0 0,'0'0'1165'0'0,"0"0"-466"0"0,0 0-236 0 0,0 0 105 0 0,0 0 119 0 0,0 0-7 0 0,0 0-111 0 0,0 0-178 0 0,0 0-162 0 0,0 0-134 0 0,-35 35-132 0 0,-109 111-139 0 0,47-43-791 0 0,-58 69-5925 0 0,138-153 6769 0 0</inkml:trace>
  <inkml:trace contextRef="#ctx0" brushRef="#br0" timeOffset="2307.513">621 908 128 0 0,'0'0'1126'0'0,"0"0"-104"0"0,0 0 25 0 0,0 0 159 0 0,0 0 84 0 0,0 0-85 0 0,0 0-222 0 0,0 0-251 0 0,0 0-224 0 0,0 0-162 0 0,-28 34-117 0 0,-88 108-110 0 0,34-54-183 0 0,-107 95-5224 0 0,135-131 963 0 0,39-36 4061 0 0,6-5 264 0 0</inkml:trace>
  <inkml:trace contextRef="#ctx0" brushRef="#br0" timeOffset="2797.937">651 204 8594 0 0,'0'0'2010'0'0,"0"0"-1225"0"0,0 0-457 0 0,0 0 86 0 0,0 0 286 0 0,0 0 255 0 0,0 0 128 0 0,0 0-42 0 0,0 0-190 0 0,0 0-211 0 0,0 0-199 0 0,3 33-151 0 0,8 103-103 0 0,-9 100-14 0 0,-11-151-1502 0 0,3-58-2070 0 0,-1 1-4152 0 0,5-20 1338 0 0</inkml:trace>
  <inkml:trace contextRef="#ctx0" brushRef="#br0" timeOffset="3282.114">494 212 7690 0 0,'0'0'911'0'0,"0"0"30"0"0,0 0 190 0 0,0 0 224 0 0,0 0 36 0 0,0 0-91 0 0,0 0-174 0 0,0 0-238 0 0,0 0-163 0 0,37-28-142 0 0,118-88-116 0 0,-69 69 80 0 0,-68 43-426 0 0,1-1-51 0 0,0 1-1 0 0,0 1 1 0 0,0 1-1 0 0,0 0 1 0 0,1 2-1 0 0,-1 0 1 0 0,6 2-70 0 0,-22-1-10 0 0,1 0 1 0 0,-1 0-1 0 0,1 1 1 0 0,-1 0-1 0 0,1 0 1 0 0,-1 0-1 0 0,0 0 1 0 0,0 0-1 0 0,0 1 1 0 0,0-1-1 0 0,-1 1 1 0 0,1 0-1 0 0,-1 0 1 0 0,1 0-1 0 0,-1 0 1 0 0,0 0-1 0 0,0 1 0 0 0,0-1 1 0 0,-1 0-1 0 0,1 1 1 0 0,-1 0-1 0 0,0-1 1 0 0,0 1-1 0 0,0 0 1 0 0,0-1-1 0 0,-1 1 1 0 0,0 0-1 0 0,1 0 1 0 0,-1 0-1 0 0,-1 0 1 0 0,1-1-1 0 0,0 1 1 0 0,-1 0-1 0 0,0 0 1 0 0,0-1-1 0 0,0 1 1 0 0,0 0-1 0 0,-1-1 1 0 0,1 1-1 0 0,-1-1 1 0 0,0 0-1 0 0,0 0 0 0 0,-1 1 10 0 0,-14 25-44 0 0,-2 0-1 0 0,-1-1 1 0 0,-1 0-1 0 0,-1-2 1 0 0,-2-1-1 0 0,0-1 0 0 0,-2-1 1 0 0,0-1-1 0 0,-2-1 1 0 0,-3 0 44 0 0,0 3-12 0 0,-6 14-113 0 0,80-23-298 0 0,235 37 2365 0 0,-239-44-1753 0 0,-24-6-143 0 0,-1 1 1 0 0,1 0-1 0 0,-1 1 1 0 0,0 0-1 0 0,0 1 0 0 0,0 1 1 0 0,0 0-1 0 0,-1 1 1 0 0,0 0-1 0 0,-1 1 1 0 0,7 5-47 0 0,-7 7-2835 0 0,-8-6-6318 0 0,-3-7 251 0 0</inkml:trace>
</inkml:ink>
</file>

<file path=ppt/ink/ink3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5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698 763 960 0 0,'0'0'759'0'0,"0"0"-214"0"0,0 0 66 0 0,0 0 277 0 0,0 0 163 0 0,0 0-21 0 0,0 0-211 0 0,0 0-306 0 0,0 0-205 0 0,0 0-81 0 0,0 0 17 0 0,0 6 48 0 0,13 293 2353 0 0,6-123-2547 0 0,-11-126-1328 0 0,-4-34-1698 0 0,0-1-3277 0 0,-4-14 5578 0 0</inkml:trace>
  <inkml:trace contextRef="#ctx0" brushRef="#br0" timeOffset="1616.393">243 781 0 0 0,'0'0'667'0'0,"0"0"73"0"0,0 0 165 0 0,0 0 176 0 0,0 0 78 0 0,0 0-99 0 0,0 0-244 0 0,0 0-264 0 0,0 0-226 0 0,0 0-184 0 0,0 0-96 0 0,0 0 4 0 0,2 2 54 0 0,3 11 208 0 0,-1 0 0 0 0,0 0 0 0 0,-1 0 0 0 0,0 0 0 0 0,-1 0 0 0 0,0 0 0 0 0,-1 1 0 0 0,-1 5-312 0 0,2 2 225 0 0,9 350 1060 0 0,-16-259-3934 0 0,35-105-6279 0 0,-26-7 8851 0 0</inkml:trace>
  <inkml:trace contextRef="#ctx0" brushRef="#br0" timeOffset="2106.001">92 1083 1840 0 0,'0'0'2308'0'0,"0"0"-933"0"0,0 0-138 0 0,0 0 166 0 0,0 0 136 0 0,0 0 17 0 0,0 0-117 0 0,36 0-154 0 0,115 0-177 0 0,-1-4 780 0 0,1-7 1 0 0,2-6-1889 0 0,-10 0 146 0 0,-105 13-986 0 0,145-12 970 0 0,-122 12-4656 0 0,1 3-5601 0 0,-56 1 6477 0 0</inkml:trace>
  <inkml:trace contextRef="#ctx0" brushRef="#br0" timeOffset="2483.474">897 840 3361 0 0,'0'0'965'0'0,"0"0"-247"0"0,0 0 30 0 0,0 0 120 0 0,0 0 54 0 0,0 0-80 0 0,0 0-203 0 0,0 0-169 0 0,0 0-128 0 0,0 0-82 0 0,0 0-35 0 0,0 0-53 0 0,0 0-48 0 0,-24 19-51 0 0,-73 61-18 0 0,-111 111-924 0 0,177-166 438 0 0,-39 35-1436 0 0,24-20-4263 0 0,38-32 4643 0 0</inkml:trace>
  <inkml:trace contextRef="#ctx0" brushRef="#br0" timeOffset="2921.909">335 936 1024 0 0,'0'0'1176'0'0,"0"0"-647"0"0,0 0-33 0 0,0 0 48 0 0,0 0 0 0 0,0 0-144 0 0,0 0-136 0 0,0 0-192 0 0,-208 195-160 0 0,186-166-176 0 0,-2-3-264 0 0,4 0-392 0 0,0 0-449 0 0,1-4-511 0 0,6-8 1880 0 0,4-3 0 0 0</inkml:trace>
  <inkml:trace contextRef="#ctx0" brushRef="#br0" timeOffset="3377.489">424 155 6945 0 0,'0'0'575'0'0,"0"0"-332"0"0,0 0 98 0 0,0 0 454 0 0,0 0 443 0 0,0 0 194 0 0,0 0-36 0 0,0 0-163 0 0,0 0-208 0 0,0 0-175 0 0,1 35-157 0 0,2 111-131 0 0,-1 129 1058 0 0,21-102-4070 0 0,-23-150-3845 0 0,0-12-1455 0 0,0-8 5297 0 0</inkml:trace>
  <inkml:trace contextRef="#ctx0" brushRef="#br0" timeOffset="3835.825">278 137 7746 0 0,'0'0'494'0'0,"0"0"-16"0"0,0 0 246 0 0,0 0 310 0 0,0 0 182 0 0,0 0-12 0 0,36-18-114 0 0,111-52-186 0 0,-32 34 556 0 0,-91 34-1210 0 0,4-1 23 0 0,-18 1-234 0 0,0 0 1 0 0,0 0 0 0 0,0 1 0 0 0,0 1-1 0 0,1 0 1 0 0,-1 0 0 0 0,0 1-1 0 0,1 0 1 0 0,-1 1 0 0 0,0 0 0 0 0,0 1-1 0 0,0 0 1 0 0,6 3-40 0 0,-13-4 6 0 0,0 0 0 0 0,-1 0-1 0 0,1 0 1 0 0,-1 0 0 0 0,0 1 0 0 0,0-1-1 0 0,0 1 1 0 0,0 0 0 0 0,0-1 0 0 0,0 1-1 0 0,-1 0 1 0 0,1 0 0 0 0,-1 0 0 0 0,0 0-1 0 0,0 1 1 0 0,0-1 0 0 0,0 0 0 0 0,-1 0-1 0 0,1 0 1 0 0,-1 1 0 0 0,0-1 0 0 0,0 0-1 0 0,0 1 1 0 0,0-1 0 0 0,-1 0 0 0 0,1 1-1 0 0,-1-1 1 0 0,0 0 0 0 0,0 0 0 0 0,0 0-1 0 0,0 0 1 0 0,0 0 0 0 0,-1 1-6 0 0,-60 95 450 0 0,17-52-556 0 0,-1-1-1 0 0,-3-3 1 0 0,-2-2 0 0 0,-39 24 106 0 0,89-64-9 0 0,-1-1 0 0 0,0 1-1 0 0,0-1 1 0 0,1 1 0 0 0,-1 0 0 0 0,0 0 0 0 0,1 0 0 0 0,-1 0 0 0 0,1 0 0 0 0,-1 0 0 0 0,1 1-1 0 0,0-1 1 0 0,-1 0 0 0 0,1 1 0 0 0,0-1 0 0 0,0 1 0 0 0,0-1 0 0 0,0 1 0 0 0,0-1 0 0 0,1 1 0 0 0,-1 0-1 0 0,0 0 1 0 0,1-1 0 0 0,-1 1 0 0 0,1 0 0 0 0,-1 0 0 0 0,1 0 0 0 0,0-1 0 0 0,0 1 0 0 0,0 0-1 0 0,0 0 1 0 0,0 0 0 0 0,0 0 0 0 0,1 0 0 0 0,-1-1 0 0 0,1 1 0 0 0,-1 0 0 0 0,1 0 0 0 0,-1-1-1 0 0,1 1 1 0 0,1 1 9 0 0,15 5 181 0 0,0 0-1 0 0,1-1 1 0 0,0-1-1 0 0,0-1 1 0 0,1-1-1 0 0,-1 0 1 0 0,6-1-181 0 0,14 4 258 0 0,23 4 88 0 0,-13-3-115 0 0,-1 2 0 0 0,0 2 1 0 0,-1 3-1 0 0,13 6-231 0 0,-19 3-773 0 0,-29-15-1831 0 0,-1 2-3321 0 0,-7-7-4796 0 0</inkml:trace>
</inkml:ink>
</file>

<file path=ppt/ink/ink3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01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 96 0 0 0,'0'0'265'0'0,"0"0"340"0"0,0 0 284 0 0,0 0 165 0 0,0 0-16 0 0,0 0-183 0 0,0 0-325 0 0,0 0-277 0 0,0 0-199 0 0,0 0-136 0 0,5 19 142 0 0,35 129 1265 0 0,-32-102-1109 0 0,4 36 897 0 0,-3 1 0 0 0,-3 82-1113 0 0,4 46 1776 0 0,25 91-67 0 0,-2-28-1242 0 0,21 39 619 0 0,-27-108-673 0 0,-10-136-270 0 0,1 35 352 0 0,-20-1 455 0 0,17-33 1004 0 0,-10 48-420 0 0,6 8 69 0 0,-7 42-626 0 0,-15 82-411 0 0,11-232-2675 0 0,0-14-2272 0 0,0-3-3627 0 0,0-1-455 0 0</inkml:trace>
  <inkml:trace contextRef="#ctx0" brushRef="#br0" timeOffset="1850.319">4205 1569 0 0 0,'0'0'515'0'0,"0"0"742"0"0,0 0 302 0 0,0 0 50 0 0,0 0-108 0 0,0 0-195 0 0,0 0-255 0 0,0 0-211 0 0,0 0-141 0 0,0 0-123 0 0,2 3 2131 0 0,3 355 3705 0 0,1-1-4889 0 0,7-30-400 0 0,-13-216-655 0 0,11-35-133 0 0,-11-75-348 0 0,0-1-1 0 0,0 0 4 0 0,0 0 0 0 0,0 0 17 0 0,0 0-11 0 0,0 0-5 0 0,0 0-14 0 0,0 0-21 0 0,0 0 37 0 0,0 0 5 0 0,0 0 2 0 0,0 0-16 0 0,0 0 4 0 0,0 0 4 0 0,0 0 20 0 0,0 0-19 0 0,0 0-17 0 0,0 0 12 0 0,6 28-73 0 0,-3-9 91 0 0,16 59-4 0 0,-16-69 171 0 0,-2-4-3654 0 0,0-11-5774 0 0,-1 2-1390 0 0</inkml:trace>
  <inkml:trace contextRef="#ctx0" brushRef="#br0" timeOffset="3622.652">7673 0 0 0 0,'0'0'359'0'0,"0"0"514"0"0,0 0 154 0 0,0 0-32 0 0,0 0-92 0 0,0 0-83 0 0,0 0-92 0 0,9 16-80 0 0,43 74 547 0 0,-49-80-788 0 0,0 1-1 0 0,-1-1 1 0 0,0 0 0 0 0,-1 1-1 0 0,0-1 1 0 0,0 1-1 0 0,-1-1 1 0 0,0 1-1 0 0,-1 0 1 0 0,-1-1-407 0 0,1 27 725 0 0,-17 213 1630 0 0,31 37-440 0 0,5-96-728 0 0,-16 365 1945 0 0,-6-409-2449 0 0,8 152 388 0 0,31-115-455 0 0,-1 45 449 0 0,-28-56-667 0 0,3-138-960 0 0,-3-31-5093 0 0,1-3-5575 0 0,-7-1 3916 0 0</inkml:trace>
  <inkml:trace contextRef="#ctx0" brushRef="#br0" timeOffset="4799.971">0 2371 4137 0 0,'0'0'969'0'0,"0"0"-463"0"0,0 0-327 0 0,0 0-81 0 0,0 0 93 0 0,0 0 209 0 0,0 0 224 0 0,0 0 175 0 0,0 0 71 0 0,0 0-60 0 0,0 0-107 0 0,0 0-116 0 0,29 3-90 0 0,93 11-10 0 0,5-2 1999 0 0,1-6-1 0 0,46-7-2485 0 0,-58 0 616 0 0,387-20 2071 0 0,71-6-897 0 0,111 2-1237 0 0,364 21 366 0 0,-326-3-5 0 0,-318-11-250 0 0,230-9 503 0 0,-375 21-695 0 0,87 16-472 0 0,416-20 632 0 0,-247-1-361 0 0,-161 10-253 0 0,41 12 17 0 0,43-7-220 0 0,-438-4 3 0 0,-1 0-155 0 0,0 0-175 0 0,0 0-273 0 0,0 0-369 0 0,0 0-643 0 0,0 0-1245 0 0,0 0-3006 0 0,0 0-5500 0 0</inkml:trace>
  <inkml:trace contextRef="#ctx0" brushRef="#br0" timeOffset="5101.36">8157 1705 19404 0 0,'0'0'479'0'0,"0"0"-196"0"0,0 0-158 0 0,0 0 10 0 0,0 0 74 0 0,0 0 80 0 0,-33 30 41 0 0,-104 100-42 0 0,37-17-91 0 0,40-45-727 0 0,-2-2 0 0 0,-4-4 0 0 0,-2-2 0 0 0,-3-3 0 0 0,-2-3 0 0 0,-22 8 530 0 0,-152 93-4555 0 0,22-14-3569 0 0,183-113 2708 0 0,29-20 4952 0 0</inkml:trace>
  <inkml:trace contextRef="#ctx0" brushRef="#br0" timeOffset="5786.635">4744 1955 6329 0 0,'0'0'2086'0'0,"0"0"-659"0"0,0 0-191 0 0,0 0 33 0 0,0 0 103 0 0,0 0 27 0 0,0 0-73 0 0,0 0-146 0 0,0 0-195 0 0,0 0-166 0 0,-35 17-149 0 0,-114 54-145 0 0,-37 41 469 0 0,-446 291-544 0 0,586-370-601 0 0,21-18-156 0 0,1 2 0 0 0,0 1-1 0 0,1 1 1 0 0,1 1 0 0 0,1 1 0 0 0,0 1 0 0 0,2 1 0 0 0,-5 7 307 0 0,9 2-3363 0 0,8-9-3503 0 0,6-12-2364 0 0</inkml:trace>
  <inkml:trace contextRef="#ctx0" brushRef="#br0" timeOffset="6422.754">1015 2128 6497 0 0,'0'0'1146'0'0,"0"0"-64"0"0,0 0 12 0 0,0 0 244 0 0,0 0 257 0 0,0 0 51 0 0,0 0-130 0 0,0 0-280 0 0,0 0-335 0 0,0 0-265 0 0,0 0-222 0 0,0 0-172 0 0,0 0-89 0 0,-32 14-35 0 0,-98 47-33 0 0,37 5 70 0 0,43-26-178 0 0,-34 29-1422 0 0,2 4 1 0 0,-37 45 1444 0 0,94-90-1202 0 0,-19 22-2025 0 0,15-15-1843 0 0,11-14-2373 0 0</inkml:trace>
  <inkml:trace contextRef="#ctx0" brushRef="#br0" timeOffset="7715.863">1212 3266 0 0 0,'0'0'669'0'0,"0"0"404"0"0,0 0 211 0 0,0 0 38 0 0,0 0 9 0 0,0 0-18 0 0,0 0-39 0 0,0 0-22 0 0,9 2-58 0 0,-5-1-1238 0 0,4 0 482 0 0,-1 1 0 0 0,1-1 0 0 0,-1 0 0 0 0,1 0 0 0 0,0-1 0 0 0,-1 0 0 0 0,1-1-1 0 0,0 0 1 0 0,-1 0 0 0 0,1 0 0 0 0,-1-1 0 0 0,5-2-438 0 0,37-21 946 0 0,-1-2-1 0 0,-1-2 1 0 0,-1-2 0 0 0,-2-3-1 0 0,14-14-945 0 0,-26 21 143 0 0,0-1-1 0 0,-2-1 1 0 0,-1-2-1 0 0,-2-1 1 0 0,-1-1-1 0 0,-1-1 1 0 0,-2-2-1 0 0,3-8-142 0 0,-21 34-2 0 0,-1 0 0 0 0,0-1 0 0 0,0 1 1 0 0,-1-1-1 0 0,0 0 0 0 0,-1 0 0 0 0,0 0 0 0 0,-1 0 0 0 0,0 0 0 0 0,0 0 0 0 0,-2 0 0 0 0,1 0 0 0 0,-2-8 2 0 0,1 15-90 0 0,-1 0 1 0 0,1 1-1 0 0,-1-1 1 0 0,0 0-1 0 0,1 1 1 0 0,-1 0-1 0 0,-1-1 0 0 0,1 1 1 0 0,-1 0-1 0 0,1 0 1 0 0,-1 0-1 0 0,0 1 0 0 0,0-1 1 0 0,0 0-1 0 0,0 1 1 0 0,0 0-1 0 0,-1 0 1 0 0,1 0-1 0 0,-1 0 0 0 0,1 1 1 0 0,-1-1-1 0 0,0 1 1 0 0,0 0-1 0 0,1 0 1 0 0,-1 0-1 0 0,0 0 0 0 0,0 1 1 0 0,0 0-1 0 0,0 0 1 0 0,0 0-1 0 0,0 0 0 0 0,0 1 1 0 0,0-1-1 0 0,0 1 1 0 0,0 0-1 0 0,1 0 1 0 0,-1 0-1 0 0,0 1 0 0 0,1-1 1 0 0,-1 1-1 0 0,1 0 1 0 0,-1 0-1 0 0,1 0 0 0 0,0 1 1 0 0,0-1-1 0 0,0 1 1 0 0,-1 0 89 0 0,-4 5 19 0 0,1 0 0 0 0,-1 1 0 0 0,1 0 0 0 0,1 0 0 0 0,0 0 0 0 0,0 1 0 0 0,1 0 0 0 0,0 0 0 0 0,1 0 0 0 0,0 1 0 0 0,1 0 0 0 0,0-1 0 0 0,0 1 0 0 0,1 0 0 0 0,1 0 0 0 0,0 1 0 0 0,0-1 0 0 0,1 0 0 0 0,0 0 0 0 0,1 1 0 0 0,1-1 0 0 0,0 0 0 0 0,0 0 0 0 0,1 0 0 0 0,0-1 0 0 0,1 1 0 0 0,0-1 1 0 0,1 0-1 0 0,0 0 0 0 0,5 7-19 0 0,14 19 365 0 0,0-1 1 0 0,3-1 0 0 0,1-1 0 0 0,23 20-366 0 0,-12-12 108 0 0,8-4-637 0 0,-34-36-3161 0 0,-3-4-5564 0 0,-8 2 3029 0 0</inkml:trace>
  <inkml:trace contextRef="#ctx0" brushRef="#br0" timeOffset="8025.235">2375 2518 10698 0 0,'0'0'1209'0'0,"0"0"-219"0"0,0 0-139 0 0,0 0 31 0 0,0 0 89 0 0,0 0 33 0 0,0 0-48 0 0,0 0-136 0 0,0 0-140 0 0,0 0-127 0 0,0 0-95 0 0,0 0-74 0 0,0 0-64 0 0,-11 36-37 0 0,-38 113-52 0 0,-20 9 133 0 0,-76 132-633 0 0,111-203-2997 0 0,30-68-1763 0 0,3 0-3892 0 0,1-18 4752 0 0</inkml:trace>
  <inkml:trace contextRef="#ctx0" brushRef="#br0" timeOffset="8398.128">2425 2953 5713 0 0,'0'0'3048'0'0,"0"0"-1512"0"0,0 0-605 0 0,0 0 50 0 0,0 0 230 0 0,0 0 140 0 0,0 0-36 0 0,0 0-177 0 0,0 0-278 0 0,0 0-235 0 0,0 0-139 0 0,0 0-67 0 0,30-12-38 0 0,96-39-14 0 0,4 8 592 0 0,-60 38-894 0 0,-76 36-178 0 0,-84 78-2 0 0,23-38 35 0 0,57-58 90 0 0,-39 64 49 0 0,48-75-53 0 0,0 0 0 0 0,0 0 0 0 0,1 1 0 0 0,-1-1 0 0 0,1 0 0 0 0,-1 0 0 0 0,1 1 0 0 0,0-1 0 0 0,0 0 0 0 0,0 1 0 0 0,0-1 0 0 0,1 0 0 0 0,-1 1 0 0 0,0-1 0 0 0,1 0-1 0 0,0 0 1 0 0,-1 0 0 0 0,1 0 0 0 0,0 1 0 0 0,0-1 0 0 0,0 0 0 0 0,1 0 0 0 0,-1-1 0 0 0,0 1 0 0 0,1 0 0 0 0,-1 0 0 0 0,1-1 0 0 0,0 1 0 0 0,-1 0 0 0 0,1-1 0 0 0,0 0 0 0 0,0 1 0 0 0,0-1 0 0 0,0 0 0 0 0,0 0 0 0 0,2 0-6 0 0,9 4-22 0 0,0 0 1 0 0,0-2-1 0 0,0 1 1 0 0,0-2-1 0 0,0 0 1 0 0,1 0 0 0 0,-1-1-1 0 0,1-1 1 0 0,-1 0-1 0 0,1-1 1 0 0,-1-1-1 0 0,1 0 1 0 0,0-1 21 0 0,26-4-3458 0 0,-2-2-3343 0 0,-26 6-4023 0 0</inkml:trace>
  <inkml:trace contextRef="#ctx0" brushRef="#br0" timeOffset="9254.738">5254 3085 2753 0 0,'0'0'1062'0'0,"0"0"-235"0"0,0 0-28 0 0,0 0 249 0 0,0 0 185 0 0,0 0-1 0 0,0 0-169 0 0,0 0-222 0 0,0 0-147 0 0,0 0-73 0 0,0 0-43 0 0,0 0-67 0 0,0 0-73 0 0,5 8 1245 0 0,8-10-1221 0 0,-1-1 0 0 0,0 0 0 0 0,1-1-1 0 0,-1 0 1 0 0,0 0 0 0 0,-1-2 0 0 0,1 1 0 0 0,-1-2-1 0 0,0 1 1 0 0,-1-2 0 0 0,2-1-462 0 0,-3 4 195 0 0,35-26 150 0 0,-2-1 0 0 0,-1-2 0 0 0,-2-1 0 0 0,-2-2 0 0 0,21-27-345 0 0,-49 53 12 0 0,0-1 0 0 0,0 0 0 0 0,-1 0 0 0 0,0 0 0 0 0,-1-1 0 0 0,-1-1 0 0 0,0 1 0 0 0,-1-1 0 0 0,0 0 0 0 0,-1 0-1 0 0,-1 0 1 0 0,0-1 0 0 0,-1 1 0 0 0,1-11-12 0 0,-16-57-417 0 0,11 78 299 0 0,1-1 0 0 0,-1 0 0 0 0,0 1 1 0 0,0 0-1 0 0,0-1 0 0 0,-1 1 1 0 0,0 0-1 0 0,0 0 0 0 0,0 1 0 0 0,0-1 1 0 0,0 1-1 0 0,-1-1 0 0 0,1 1 0 0 0,-1 0 1 0 0,0 0-1 0 0,0 1 0 0 0,0-1 0 0 0,-1 1 1 0 0,1 0-1 0 0,-1 0 0 0 0,1 0 0 0 0,-1 0 1 0 0,1 1-1 0 0,-1 0 0 0 0,0 0 0 0 0,0 0 1 0 0,1 1-1 0 0,-1 0 0 0 0,0 0 0 0 0,0 0 1 0 0,0 0-1 0 0,0 1 0 0 0,1-1 0 0 0,-1 1 1 0 0,0 1-1 0 0,1-1 0 0 0,-1 1 0 0 0,0 0 118 0 0,-5 6 21 0 0,1 1-1 0 0,0 0 1 0 0,1 0 0 0 0,0 1-1 0 0,0 0 1 0 0,1 1-1 0 0,1 0 1 0 0,0 0-1 0 0,0 0 1 0 0,1 1-1 0 0,0 0 1 0 0,1 0-1 0 0,1 0 1 0 0,0 0-1 0 0,0 0 1 0 0,1 1-1 0 0,1-1 1 0 0,0 1-1 0 0,1 0 1 0 0,0-1 0 0 0,1 1-1 0 0,0 0 1 0 0,2 5-21 0 0,-1-3 69 0 0,1 0 0 0 0,0 0 0 0 0,1 0 0 0 0,0-1 0 0 0,2 0 0 0 0,-1 0 0 0 0,2 0 1 0 0,0-1-1 0 0,0 0 0 0 0,1 0 0 0 0,1-1 0 0 0,0 0 0 0 0,1 0 0 0 0,0-1 1 0 0,1 0-1 0 0,0-1 0 0 0,1 0 0 0 0,0-1 0 0 0,0-1 0 0 0,1 1 0 0 0,0-2 1 0 0,0 0-1 0 0,1-1 0 0 0,0 0 0 0 0,14 4-69 0 0,40-4-703 0 0,-46-9-2377 0 0,-3-3-4230 0 0,-13 2-1456 0 0</inkml:trace>
  <inkml:trace contextRef="#ctx0" brushRef="#br0" timeOffset="9508.613">6291 2437 12235 0 0,'0'0'964'0'0,"0"0"81"0"0,0 0 173 0 0,0 0 128 0 0,0 0-50 0 0,0 0-175 0 0,0 0-262 0 0,-23 35-209 0 0,-68 112-186 0 0,35-38 48 0 0,1 12-440 0 0,-36 72-328 0 0,14-72-3569 0 0,68-107 1854 0 0,-5 4-6227 0 0,12-13 666 0 0</inkml:trace>
  <inkml:trace contextRef="#ctx0" brushRef="#br0" timeOffset="9938.719">6246 2876 10162 0 0,'0'0'2051'0'0,"0"0"-1048"0"0,0 0-493 0 0,0 0 44 0 0,0 0 188 0 0,0 0 102 0 0,0 0-50 0 0,0 0-169 0 0,0 0-173 0 0,0 0-106 0 0,0 0-30 0 0,0 0-23 0 0,0 0-1 0 0,33-11 9 0 0,99-34-24 0 0,-45 28 316 0 0,-84 16-567 0 0,-1 1-24 0 0,-1-1-1 0 0,0 1 0 0 0,1-1 1 0 0,-1 1-1 0 0,0-1 0 0 0,1 1 1 0 0,-1 0-1 0 0,1 0 0 0 0,-1 0 1 0 0,1 0-1 0 0,-1 0 0 0 0,0 0 1 0 0,1 0-1 0 0,-1 0 0 0 0,1 0 1 0 0,-1 1-1 0 0,1-1 0 0 0,-1 1 1 0 0,0-1-1 0 0,1 1 0 0 0,-1-1 1 0 0,0 1-1 0 0,0 0 1 0 0,1 0-1 0 0,-1-1 0 0 0,0 1 1 0 0,0 0-1 0 0,0 0 0 0 0,0 0 1 0 0,0 0-1 0 0,0 1 0 0 0,0-1 1 0 0,0 0-1 0 0,-1 0 0 0 0,1 1-1 0 0,-2 10 41 0 0,-1-1-1 0 0,0 1 1 0 0,-1-1-1 0 0,-1 0 1 0 0,1 0-1 0 0,-2-1 1 0 0,0 1-1 0 0,0-1 1 0 0,-1 0-1 0 0,-5 8-40 0 0,-21 42 141 0 0,24-40-91 0 0,5-15-16 0 0,0 0 0 0 0,1 1 0 0 0,-1-1 0 0 0,1 1 1 0 0,0 0-1 0 0,1 0 0 0 0,0 0 0 0 0,0 0 0 0 0,0 0 0 0 0,0 0 0 0 0,1 0 1 0 0,0 0-1 0 0,1 0 0 0 0,-1 1-34 0 0,3-4 43 0 0,0 0-1 0 0,0 1 1 0 0,0-1 0 0 0,1-1 0 0 0,-1 1-1 0 0,0 0 1 0 0,1-1 0 0 0,0 0-1 0 0,0 0 1 0 0,0 0 0 0 0,0 0 0 0 0,0-1-1 0 0,0 1 1 0 0,0-1 0 0 0,0 0-1 0 0,1 0 1 0 0,-1-1 0 0 0,0 1 0 0 0,1-1-1 0 0,-1 0 1 0 0,0 0 0 0 0,1 0 0 0 0,-1-1-1 0 0,0 0 1 0 0,1 0 0 0 0,-1 0-1 0 0,4-1-42 0 0,53-21-220 0 0,-23 0-2845 0 0,-31 18 1649 0 0,6-3-4929 0 0,-3 1-4984 0 0</inkml:trace>
</inkml:ink>
</file>

<file path=ppt/ink/ink3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7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22605 0 0,'0'0'224'0'0,"0"0"-248"0"0,0 0-280 0 0,0 0-408 0 0,0 0-521 0 0,0 0-359 0 0,0 0-376 0 0,0 0-385 0 0,0 0-479 0 0,0 0-1249 0 0,0 0-3649 0 0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0.7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16428 0 0,'0'0'1837'0'0,"0"0"-504"0"0,0 0-204 0 0,0 0-143 0 0,0 0-233 0 0,0 0-207 0 0,0 0-146 0 0,0 0-72 0 0,0 0-58 0 0,0 0-59 0 0,0 0-64 0 0,0 0-96 0 0,13-21-35 0 0,41-68-24 0 0,-1 30-310 0 0,-15 40-1465 0 0,-35 46 640 0 0,-16 123 614 0 0,14-147 619 0 0,0 0 0 0 0,0-1 0 0 0,1 1 0 0 0,-1-1 0 0 0,1 1 0 0 0,-1-1 0 0 0,1 1 0 0 0,0-1 0 0 0,0 0 1 0 0,0 0-1 0 0,0 0 0 0 0,0 0 0 0 0,1 0 0 0 0,-1-1 0 0 0,0 1 0 0 0,1-1 0 0 0,-1 1 0 0 0,1-1 0 0 0,0 0 0 0 0,0 0 0 0 0,-1 0 0 0 0,1 0 1 0 0,0-1-1 0 0,0 1 0 0 0,0-1 0 0 0,0 1 0 0 0,-1-1 0 0 0,1 0 0 0 0,0 0 0 0 0,0 0 0 0 0,0-1 0 0 0,0 1 0 0 0,0-1 0 0 0,0 0 1 0 0,-1 0-1 0 0,1 1 0 0 0,0-2 0 0 0,0 1 0 0 0,-1 0 0 0 0,1-1 0 0 0,-1 1 0 0 0,1-1 0 0 0,-1 0 0 0 0,0 1-90 0 0,132-123 1848 0 0,-81 67-5951 0 0,-10 11-5363 0 0,-32 33-2534 0 0</inkml:trace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7:01.9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314 122 1712 0 0,'0'0'710'0'0,"0"0"-147"0"0,0 0-39 0 0,0 0 127 0 0,0 0 138 0 0,0 0 91 0 0,0 0-57 0 0,0 0-149 0 0,0 0-136 0 0,0 0-132 0 0,0 0-89 0 0,-14 26-83 0 0,-42 82-74 0 0,-65 116 645 0 0,19-65 413 0 0,82-135-143 0 0,20-24-810 0 0,0 0 34 0 0,0 0 51 0 0,14-24 1008 0 0,214-294 180 0 0,-43 39-799 0 0,-156 249-371 0 0,-32 61-243 0 0,-20 48 227 0 0,10-41-116 0 0,2 0 1 0 0,2 2-1 0 0,1-1 0 0 0,3 1 1 0 0,-2 30-237 0 0,6-67 24 0 0,0 1 1 0 0,0-1-1 0 0,1 0 1 0 0,-1 1-1 0 0,1-1 1 0 0,0 1-1 0 0,0-1 1 0 0,0 1-1 0 0,0-1 0 0 0,0 0 1 0 0,1 1-1 0 0,-1-1 1 0 0,1 1-1 0 0,0-1 1 0 0,0 0-1 0 0,1 0 1 0 0,-1 1-1 0 0,0-1 1 0 0,1 0-1 0 0,0 0 1 0 0,0 0-1 0 0,0-1 1 0 0,0 1-1 0 0,0 0 1 0 0,1-1-1 0 0,-1 0 1 0 0,1 1-1 0 0,0-1 1 0 0,-1 0-1 0 0,1 0 1 0 0,0 0-1 0 0,0-1 1 0 0,0 1-1 0 0,0-1 1 0 0,1 0-1 0 0,-1 1 0 0 0,0-1 1 0 0,1-1-1 0 0,-1 1 1 0 0,0 0-1 0 0,1-1 1 0 0,2 0-25 0 0,2-4 77 0 0,0 0 0 0 0,0 0 1 0 0,-1-1-1 0 0,0 0 0 0 0,0-1 0 0 0,0 0 0 0 0,0 0 1 0 0,-1 0-1 0 0,0-1 0 0 0,-1 0 0 0 0,5-6-77 0 0,186-233 278 0 0,-81 111-297 0 0,-113 168-242 0 0,-17 69 575 0 0,10-82-255 0 0,2 0 0 0 0,0-1 0 0 0,1 1 0 0 0,0 0 0 0 0,2 0 0 0 0,2 19-59 0 0,-2-35-7 0 0,1 1 0 0 0,0-1 0 0 0,0 1 0 0 0,1-1 1 0 0,-1 0-1 0 0,1 0 0 0 0,0 0 0 0 0,0 1 0 0 0,0-2 0 0 0,1 1 1 0 0,-1 0-1 0 0,1 0 0 0 0,0-1 0 0 0,0 0 0 0 0,0 1 0 0 0,1-1 1 0 0,-1 0-1 0 0,1-1 0 0 0,-1 1 0 0 0,1-1 0 0 0,0 1 0 0 0,0-1 0 0 0,0 0 1 0 0,0-1-1 0 0,1 1 0 0 0,-1-1 0 0 0,0 0 0 0 0,1 0 0 0 0,-1 0 1 0 0,1 0 5 0 0,-4-1-452 0 0,-1-14-3594 0 0,0 9-1663 0 0,0-2-4856 0 0</inkml:trace>
  <inkml:trace contextRef="#ctx0" brushRef="#br0" timeOffset="815.404">1251 23 5537 0 0,'0'0'1032'0'0,"0"0"-215"0"0,0 0 15 0 0,0 0 196 0 0,0 0 164 0 0,0 0 46 0 0,0 0-127 0 0,0 0-112 0 0,0 0-97 0 0,0 0-63 0 0,0 0-53 0 0,0 0-131 0 0,0 0-121 0 0,18-1-68 0 0,111-6 881 0 0,41-4-447 0 0,-148 9-1035 0 0,-8 1-2713 0 0,0 0-9419 0 0,-13 1 7302 0 0</inkml:trace>
  <inkml:trace contextRef="#ctx0" brushRef="#br0" timeOffset="1011.418">1168 361 4393 0 0,'0'0'2713'0'0,"0"0"-2161"0"0,0 0 312 0 0,0 0 536 0 0,0 0 264 0 0,0 0-87 0 0,0 0-297 0 0,0 0-296 0 0,0 0-328 0 0,215-14-215 0 0,-181 10-193 0 0,-1-3-160 0 0,0 3-224 0 0,-2-4-441 0 0,-1 5-823 0 0,-8-1-1528 0 0,-9 4-6018 0 0</inkml:trace>
  <inkml:trace contextRef="#ctx0" brushRef="#br0" timeOffset="203461.652">945 615 0 0 0,'0'0'461'0'0,"0"0"809"0"0,0 0 269 0 0,0 0-13 0 0,0 0-119 0 0,0 0-168 0 0,0 0-149 0 0,0 0-121 0 0,0 0-84 0 0,0 0-57 0 0,0 5 3906 0 0,-2 17-3956 0 0,0 86 856 0 0,1-52-1009 0 0,0-18-3212 0 0,1-7-2506 0 0,1 0-3471 0 0,-1-31 5823 0 0</inkml:trace>
  <inkml:trace contextRef="#ctx0" brushRef="#br0" timeOffset="203867.683">949 608 2369 0 0,'0'0'578'0'0,"0"0"-84"0"0,0 0 147 0 0,0 0 251 0 0,0 0 119 0 0,0 0-57 0 0,0 0-95 0 0,0 0-110 0 0,0 0-93 0 0,0 0-86 0 0,0 0-87 0 0,0 0-99 0 0,0 0-68 0 0,24-7-50 0 0,72-20-52 0 0,-94 26-194 0 0,0 0 1 0 0,0 0-1 0 0,0 0 1 0 0,0 1-1 0 0,0-1 1 0 0,1 0-1 0 0,-1 1 1 0 0,0 0-1 0 0,0-1 1 0 0,0 1-1 0 0,1 0 1 0 0,-1 0-1 0 0,0 0 1 0 0,0 0-1 0 0,0 1 1 0 0,1-1-1 0 0,-1 1 1 0 0,0-1 0 0 0,0 1-1 0 0,0 0 1 0 0,0 0-1 0 0,0 0 1 0 0,0 0-1 0 0,0 0 1 0 0,0 0-1 0 0,0 0 1 0 0,-1 1-1 0 0,1-1 1 0 0,1 2-21 0 0,5 4 98 0 0,-5-4-15 0 0,0-1-1 0 0,0 1 0 0 0,0 0 1 0 0,-1 0-1 0 0,1 0 0 0 0,-1 0 0 0 0,1 1 1 0 0,-1-1-1 0 0,0 1 0 0 0,-1-1 1 0 0,1 1-1 0 0,-1 0 0 0 0,1-1 1 0 0,-1 1-1 0 0,0 0 0 0 0,0 0 1 0 0,-1 0-1 0 0,1 0 0 0 0,-1 0 1 0 0,0 0-1 0 0,0 0 0 0 0,0 0 0 0 0,0 0 1 0 0,-1 0-1 0 0,0 0 0 0 0,0 0 1 0 0,0 0-1 0 0,0-1 0 0 0,-1 1 1 0 0,1 0-1 0 0,-1-1 0 0 0,0 1 1 0 0,0-1-1 0 0,0 1 0 0 0,0-1 1 0 0,-1 1-83 0 0,-3 3-59 0 0,0 1 0 0 0,-1-1 0 0 0,1 0 0 0 0,-1-1 1 0 0,-1 0-1 0 0,1 0 0 0 0,-1 0 0 0 0,0-1 1 0 0,0 0-1 0 0,-1-1 0 0 0,1 0 0 0 0,-1 0 0 0 0,-3 1 59 0 0,-20-5-1875 0 0,13-17-3650 0 0,16 12 2091 0 0,0 1-60 0 0</inkml:trace>
  <inkml:trace contextRef="#ctx0" brushRef="#br0" timeOffset="206310.019">934 873 0 0 0,'-16'-15'384'0'0,"16"15"-293"0"0,0 0-23 0 0,0 0-10 0 0,0 0 14 0 0,0 0 50 0 0,0 0 61 0 0,0 0 62 0 0,0 0 75 0 0,0 0 47 0 0,0 0 35 0 0,0 0 44 0 0,0 0 42 0 0,0 0 65 0 0,0 0 40 0 0,0 0-3 0 0,-14 0 6707 0 0,13 1-2924 0 0,14 160-3595 0 0,3-163-3047 0 0,-5-7-7488 0 0,-9 6 4353 0 0</inkml:trace>
</inkml:ink>
</file>

<file path=ppt/ink/ink3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9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0 299 10242 0 0,'0'0'3652'0'0,"0"0"-2579"0"0,0 0-855 0 0,0 0 23 0 0,0 0 150 0 0,0 0 69 0 0,0 0-57 0 0,0 0-77 0 0,0 0-78 0 0,0 0-61 0 0,0 0 9 0 0,0 0 13 0 0,13 31 20 0 0,40 96 33 0 0,-25-75 374 0 0,-28-50-506 0 0,1-1 1 0 0,0 1-1 0 0,0 0 0 0 0,0-1 0 0 0,0 1 0 0 0,0-1 0 0 0,1 1 0 0 0,-1-1 0 0 0,0 1 0 0 0,1-1 0 0 0,-1 0 0 0 0,1 0 1 0 0,0 0-1 0 0,-1 0 0 0 0,1 0 0 0 0,0 0 0 0 0,-1 0 0 0 0,1 0 0 0 0,0-1 0 0 0,0 1 0 0 0,0-1 0 0 0,0 1 0 0 0,0-1 1 0 0,-1 0-1 0 0,1 0 0 0 0,0 0 0 0 0,0 0 0 0 0,0 0 0 0 0,0 0 0 0 0,0 0 0 0 0,0 0 0 0 0,0-1 0 0 0,0 1 0 0 0,0-1 1 0 0,-1 0-1 0 0,1 1 0 0 0,0-1 0 0 0,0 0 0 0 0,-1 0 0 0 0,1 0 0 0 0,-1 0 0 0 0,1-1 0 0 0,-1 1 0 0 0,1 0 0 0 0,-1-1 1 0 0,0 1-1 0 0,1-1 0 0 0,-1 1 0 0 0,0-1 0 0 0,0 1 0 0 0,0-1 0 0 0,0 0 0 0 0,0 0-130 0 0,59-129 1830 0 0,-50 102-1829 0 0,1 2 0 0 0,2 0 0 0 0,1 0-1 0 0,1 1 1 0 0,1 1 0 0 0,15-18-1 0 0,-20 28-235 0 0,5-4-709 0 0,-5 9-2479 0 0,-6 9-3889 0 0,-4 2 3088 0 0,-1-1-6901 0 0</inkml:trace>
  <inkml:trace contextRef="#ctx0" brushRef="#br0" timeOffset="362.02">624 409 4433 0 0,'0'0'3709'0'0,"0"0"-1263"0"0,0 0-309 0 0,0 0-28 0 0,0 0-230 0 0,0 0-363 0 0,0 0-313 0 0,0 0-188 0 0,0 0-133 0 0,0 0-112 0 0,0 0-75 0 0,0 0-100 0 0,0 0-90 0 0,27-24-55 0 0,84-77-71 0 0,-70 45 227 0 0,-39 54-588 0 0,0-1 0 0 0,-1 1 1 0 0,0-1-1 0 0,1 0 0 0 0,-1 0 0 0 0,0 1 0 0 0,-1-1 0 0 0,1 0 0 0 0,0 0 0 0 0,-1 0 0 0 0,1 0 0 0 0,-1 0 0 0 0,0 0 0 0 0,0 0 0 0 0,0 0 0 0 0,-1 0 0 0 0,1 0 0 0 0,-1 0 0 0 0,1 0 0 0 0,-1 0 0 0 0,0 1 0 0 0,0-1 0 0 0,0 0 0 0 0,-1 0 0 0 0,1 1 0 0 0,-1-1 1 0 0,1 1-1 0 0,-1-1 0 0 0,0 1 0 0 0,0 0 0 0 0,0-1 0 0 0,0 1 0 0 0,0 0 0 0 0,-1 0 0 0 0,1 1 0 0 0,-3-2-18 0 0,-1 1-64 0 0,1 1 0 0 0,-1 0 0 0 0,0 1-1 0 0,1-1 1 0 0,-1 1 0 0 0,0 0 0 0 0,0 1 0 0 0,0-1 0 0 0,1 1 0 0 0,-1 0 0 0 0,0 1-1 0 0,1-1 1 0 0,-1 1 0 0 0,1 0 0 0 0,0 1 0 0 0,-1-1 0 0 0,1 1 0 0 0,0 0 0 0 0,1 0 0 0 0,-1 1-1 0 0,0-1 1 0 0,1 1 0 0 0,0 0 0 0 0,0 0 0 0 0,0 1 0 0 0,-2 3 64 0 0,-3 3-127 0 0,1-1-1 0 0,1 2 1 0 0,0-1 0 0 0,0 1-1 0 0,1 0 1 0 0,0 0 0 0 0,2 1-1 0 0,-1-1 1 0 0,1 1 0 0 0,1 0-1 0 0,0 1 1 0 0,1-1 0 0 0,1 0-1 0 0,0 1 1 0 0,0-1 0 0 0,2 2 127 0 0,-1-7-143 0 0,0-1 0 0 0,1 1 0 0 0,0-1 0 0 0,1 1 0 0 0,0-1 0 0 0,0 0-1 0 0,0 0 1 0 0,1 0 0 0 0,0 0 0 0 0,0 0 0 0 0,1-1 0 0 0,0 1 0 0 0,0-1 0 0 0,1 0 0 0 0,0 0 0 0 0,0 0 0 0 0,0-1 0 0 0,0 0 0 0 0,1 0 0 0 0,0 0 0 0 0,0-1 0 0 0,0 0 0 0 0,1 0-1 0 0,-1 0 1 0 0,1-1 0 0 0,0 0 0 0 0,0 0 0 0 0,7 1 143 0 0,1 1-1031 0 0,18 3-1378 0 0,-9-6-3093 0 0,-7-2-3825 0 0</inkml:trace>
  <inkml:trace contextRef="#ctx0" brushRef="#br0" timeOffset="771.105">1009 424 2369 0 0,'0'0'1579'0'0,"0"0"278"0"0,0 0 537 0 0,0 0 336 0 0,0 0-68 0 0,0 0-315 0 0,0 0-351 0 0,0 0-344 0 0,0 0-267 0 0,0 0-213 0 0,0 0-207 0 0,0 0-165 0 0,32-10-140 0 0,100-36-93 0 0,-69 8 124 0 0,-51 25-501 0 0,154-119 556 0 0,-104 62-769 0 0,-56 61-1076 0 0,-14 25 271 0 0,5-10 821 0 0,1 0 0 0 0,-1 0 0 0 0,1 0-1 0 0,0 0 1 0 0,1 0 0 0 0,-1 0 0 0 0,1 1 0 0 0,1-1 0 0 0,-1 0-1 0 0,1 1 1 0 0,0-1 0 0 0,1 1 0 0 0,-1-1 0 0 0,1 0 0 0 0,0 1-1 0 0,1-1 1 0 0,0 0 0 0 0,0 0 0 0 0,0 0 0 0 0,1 0 0 0 0,-1 0-1 0 0,1-1 1 0 0,1 1 0 0 0,-1-1 0 0 0,1 0 0 0 0,0 0 0 0 0,0 0 0 0 0,1 0-1 0 0,-1-1 1 0 0,2 1 7 0 0,2 0 122 0 0,0-1-1 0 0,0 0 1 0 0,1 0-1 0 0,-1-1 1 0 0,1 0-1 0 0,0-1 1 0 0,0 0 0 0 0,0 0-1 0 0,0-1 1 0 0,0 0-1 0 0,0 0 1 0 0,0-1-1 0 0,1 0 1 0 0,-1-1-1 0 0,0 0 1 0 0,0-1-1 0 0,0 0 1 0 0,0 0-1 0 0,0-1 1 0 0,-1 0 0 0 0,1 0-1 0 0,-1-1 1 0 0,0 0-1 0 0,0-1 1 0 0,0 1-1 0 0,0-2 1 0 0,-1 1-1 0 0,0-1 1 0 0,0 0-1 0 0,2-3-121 0 0,10-11-56 0 0,0 0 0 0 0,-1-1 0 0 0,-2 0 0 0 0,0-2 0 0 0,-1 0 0 0 0,9-20 56 0 0,16-38-7629 0 0,-31 65-3399 0 0</inkml:trace>
</inkml:ink>
</file>

<file path=ppt/ink/ink3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8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7 4153 0 0,'0'0'2864'0'0,"0"0"-1410"0"0,0 0-354 0 0,0 0 59 0 0,0 0 107 0 0,0 0 18 0 0,0 0-66 0 0,0 0-157 0 0,0 0-228 0 0,0 0-184 0 0,0 0-156 0 0,-16-2-129 0 0,-54-2-99 0 0,7 32 59 0 0,51-19-259 0 0,-16 11-19 0 0,0 1 1 0 0,2 2-1 0 0,0 1 0 0 0,2 1 1 0 0,0 1-1 0 0,2 1 1 0 0,1 1-1 0 0,1 1 0 0 0,2 1 1 0 0,1 0-1 0 0,1 1 0 0 0,1 1 1 0 0,2 1-1 0 0,2 0 0 0 0,0 0 1 0 0,3 1-1 0 0,-4 29-46 0 0,11-53-6 0 0,0 0 0 0 0,1 0 0 0 0,0 0 0 0 0,1 0-1 0 0,0 0 1 0 0,0 0 0 0 0,2-1 0 0 0,-1 1 0 0 0,1 0 0 0 0,0-1-1 0 0,1 0 1 0 0,0 0 0 0 0,0 0 0 0 0,1 0 0 0 0,0-1 0 0 0,1 1-1 0 0,0-1 1 0 0,0-1 0 0 0,1 1 0 0 0,0-1 0 0 0,0 0 0 0 0,1-1 0 0 0,-1 1-1 0 0,1-1 1 0 0,1-1 0 0 0,2 2 6 0 0,16 4 109 0 0,1 0-1 0 0,-1-2 1 0 0,2-1 0 0 0,-1-1-1 0 0,1-2 1 0 0,0 0 0 0 0,0-2-1 0 0,0-2 1 0 0,0 0 0 0 0,0-2-1 0 0,1-1 1 0 0,-1-2 0 0 0,-1 0-1 0 0,1-2 1 0 0,0-1 0 0 0,-1-2-1 0 0,-1 0 1 0 0,0-2 0 0 0,21-11-109 0 0,-39 19 80 0 0,0 0-1 0 0,0-1 1 0 0,-1 0 0 0 0,1-1 0 0 0,-1 1 0 0 0,0-1 0 0 0,0-1 0 0 0,0 0 0 0 0,-1 0 0 0 0,0 0 0 0 0,0-1 0 0 0,0 0 0 0 0,-1-1 0 0 0,0 1 0 0 0,-1-1 0 0 0,0 0 0 0 0,0-1 0 0 0,0 1 0 0 0,-1-1 0 0 0,-1 0 0 0 0,1 0 0 0 0,-2 0 0 0 0,1 0 0 0 0,-1 0 0 0 0,0-1 0 0 0,-1 1 0 0 0,0-1 0 0 0,-1-3-80 0 0,-1 7-12 0 0,0 0 1 0 0,-1 0 0 0 0,0 1-1 0 0,-1-1 1 0 0,1 0 0 0 0,-1 1-1 0 0,0 0 1 0 0,0 0 0 0 0,-1 0 0 0 0,1 0-1 0 0,-1 0 1 0 0,0 1 0 0 0,0-1-1 0 0,-1 1 1 0 0,1 0 0 0 0,-1 1-1 0 0,0-1 1 0 0,0 1 0 0 0,-1 0-1 0 0,1 0 1 0 0,0 0 0 0 0,-1 1-1 0 0,0 0 1 0 0,0 0 11 0 0,-12-4-72 0 0,0 1 0 0 0,0 0 0 0 0,0 2 1 0 0,-1 0-1 0 0,1 1 0 0 0,-1 1 0 0 0,-4 0 72 0 0,17 1-30 0 0,-1 0 0 0 0,1 0 1 0 0,-1 1-1 0 0,1 0 0 0 0,-1 0 0 0 0,1 0 1 0 0,0 1-1 0 0,0 0 0 0 0,0 0 0 0 0,0 1 0 0 0,0-1 1 0 0,0 1-1 0 0,0 1 0 0 0,1-1 0 0 0,0 1 1 0 0,0 0-1 0 0,0 0 0 0 0,0 0 0 0 0,0 1 1 0 0,1 0-1 0 0,0 0 0 0 0,-1 1 30 0 0,4-4-2 0 0,0-1-1 0 0,0 0 0 0 0,0 1 1 0 0,1-1-1 0 0,-1 1 1 0 0,1-1-1 0 0,-1 1 1 0 0,1-1-1 0 0,0 1 1 0 0,-1-1-1 0 0,1 1 1 0 0,0 0-1 0 0,0-1 1 0 0,0 1-1 0 0,0-1 0 0 0,0 1 1 0 0,0 0-1 0 0,1-1 1 0 0,-1 1-1 0 0,1-1 1 0 0,-1 1-1 0 0,1-1 1 0 0,-1 1-1 0 0,1-1 1 0 0,0 1-1 0 0,0-1 1 0 0,-1 0-1 0 0,1 1 0 0 0,0-1 1 0 0,0 0-1 0 0,0 0 1 0 0,1 0-1 0 0,-1 0 1 0 0,0 0-1 0 0,0 0 1 0 0,1 0-1 0 0,-1 0 1 0 0,0 0-1 0 0,1 0 1 0 0,-1-1-1 0 0,1 1 3 0 0,63 18 492 0 0,-20-16-270 0 0,-1-2-1 0 0,0-2 1 0 0,1-1-1 0 0,-1-3 1 0 0,0-1-1 0 0,-1-3 1 0 0,1-1 0 0 0,7-5-222 0 0,151-30 237 0 0,-198 43 161 0 0,1 2-3702 0 0,-4 6-6873 0 0,-1-2-960 0 0</inkml:trace>
  <inkml:trace contextRef="#ctx0" brushRef="#br0" timeOffset="252.307">1445 592 15739 0 0,'0'0'953'0'0,"0"0"-417"0"0,0 0-64 0 0,0 0 64 0 0,0 0 16 0 0,0 0-104 0 0,0 0-192 0 0,0 0-120 0 0,0 0-64 0 0,0 0-64 0 0,0 0-48 0 0,0 0-160 0 0,0 0-256 0 0,0 0-408 0 0,0 159-888 0 0,1-159-1609 0 0,-1 3-2384 0 0,2-3-1545 0 0</inkml:trace>
  <inkml:trace contextRef="#ctx0" brushRef="#br0" timeOffset="493.097">1301 106 16379 0 0,'0'0'969'0'0,"0"0"-25"0"0,0 0-224 0 0,0 0-232 0 0,0 0-176 0 0,0 0-192 0 0,0 0-232 0 0,0 0-304 0 0,0 0-96 0 0,0 0-72 0 0,0 0-200 0 0,0 0-425 0 0,0 0-1127 0 0,0 0-2353 0 0,13 52-4601 0 0</inkml:trace>
</inkml:ink>
</file>

<file path=ppt/ink/ink3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4.1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0 12067 0 0,'0'0'773'0'0,"0"0"-238"0"0,0 0 102 0 0,0 0 296 0 0,0 0 208 0 0,0 0 10 0 0,0 0-201 0 0,0 0-282 0 0,-10 35-266 0 0,-29 107-198 0 0,4-39-125 0 0,9-48-2197 0 0,17-36-5394 0 0,6-12-2398 0 0</inkml:trace>
</inkml:ink>
</file>

<file path=ppt/ink/ink3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2.8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0 772 0 0 0,'0'0'652'0'0,"0"0"686"0"0,0 0 279 0 0,0 0 5 0 0,32 1-94 0 0,97 0-90 0 0,-43-22 1060 0 0,110-94 1279 0 0,-145 81-3277 0 0,-9 5-308 0 0,-1-2 0 0 0,-2-2 1 0 0,-1-1-1 0 0,-2-1 0 0 0,-1-3 0 0 0,-2-1 0 0 0,19-29-192 0 0,-47 60-16 0 0,0 0-1 0 0,0-1 0 0 0,-1 0 0 0 0,0 0 0 0 0,0-1 0 0 0,-1 1 0 0 0,0-1 0 0 0,-1 1 0 0 0,0-1 0 0 0,0 0 0 0 0,-1 0 0 0 0,-1 0 0 0 0,1 0 17 0 0,-2 8-45 0 0,1 0 0 0 0,0 0 0 0 0,0 0-1 0 0,0 0 1 0 0,-1 0 0 0 0,1 1-1 0 0,-1-1 1 0 0,0 0 0 0 0,1 0 0 0 0,-1 1-1 0 0,0-1 1 0 0,0 1 0 0 0,0-1-1 0 0,0 0 1 0 0,0 1 0 0 0,0 0 0 0 0,-1-1-1 0 0,1 1 1 0 0,0 0 0 0 0,-1 0-1 0 0,1-1 1 0 0,-1 1 0 0 0,1 0-1 0 0,-1 0 1 0 0,0 1 0 0 0,1-1 0 0 0,-1 0-1 0 0,0 1 1 0 0,0-1 0 0 0,1 1-1 0 0,-1-1 1 0 0,0 1 0 0 0,0 0 0 0 0,0 0-1 0 0,0-1 1 0 0,1 1 0 0 0,-1 1-1 0 0,0-1 1 0 0,0 0 0 0 0,0 0 0 0 0,0 1-1 0 0,1-1 46 0 0,-74 30-1954 0 0,61-17 1935 0 0,0-1 1 0 0,1 1 0 0 0,0 1 0 0 0,2 1 0 0 0,-1-1 0 0 0,2 2-1 0 0,0 0 1 0 0,0 0 0 0 0,2 0 0 0 0,0 1 0 0 0,1 0-1 0 0,1 1 1 0 0,0 0 0 0 0,1 0 0 0 0,1 0 0 0 0,1 0 0 0 0,1 1-1 0 0,0 0 1 0 0,2 16 18 0 0,1-28 59 0 0,0 1 1 0 0,1 0-1 0 0,0-1 0 0 0,0 1 0 0 0,1-1 0 0 0,0 0 1 0 0,0 0-1 0 0,0 0 0 0 0,1 0 0 0 0,0 0 0 0 0,1-1 1 0 0,0 0-1 0 0,0 0 0 0 0,0 0 0 0 0,0 0 0 0 0,1-1 1 0 0,0 0-1 0 0,0 0 0 0 0,0 0 0 0 0,1-1 0 0 0,0 0 1 0 0,0-1-1 0 0,0 1 0 0 0,0-1 0 0 0,6 1-59 0 0,9 4 234 0 0,-1-2 1 0 0,2 0-1 0 0,-1-2 0 0 0,1 0 0 0 0,-1-2 1 0 0,1 0-1 0 0,0-2 0 0 0,7 0-234 0 0,-6-3 123 0 0,0 0 1 0 0,0-2-1 0 0,-1 0 0 0 0,1-2 0 0 0,-1-1 0 0 0,-1 0 1 0 0,1-2-1 0 0,-2 0 0 0 0,1-2 0 0 0,-1 0 0 0 0,-1-2 0 0 0,0 0 1 0 0,-1-1-1 0 0,-1-1 0 0 0,0 0 0 0 0,-1-2 0 0 0,-1 0 0 0 0,-1-1 1 0 0,0 0-1 0 0,-2-1 0 0 0,0-1 0 0 0,10-22-123 0 0,-20 36-58 0 0,0 0 0 0 0,0 0 0 0 0,0-1 1 0 0,-1 0-1 0 0,0 1 0 0 0,-1-1 0 0 0,0 0 0 0 0,0 0 0 0 0,0 0 0 0 0,-1 0 0 0 0,-1 1 0 0 0,0-8 58 0 0,-35 19-2132 0 0,28 2 2071 0 0,1 1 1 0 0,0 0-1 0 0,0 0 0 0 0,1 1 1 0 0,0-1-1 0 0,0 2 0 0 0,1-1 1 0 0,0 0-1 0 0,0 1 0 0 0,1 0 1 0 0,0 0-1 0 0,1 1 0 0 0,0-1 1 0 0,1 0-1 0 0,-1 1 1 0 0,2 0-1 0 0,-1 0 0 0 0,2-1 1 0 0,-1 1-1 0 0,1 0 0 0 0,1 5 61 0 0,2-9 65 0 0,0-1 0 0 0,0 0 0 0 0,0 0 0 0 0,1 0 0 0 0,-1 0-1 0 0,1 0 1 0 0,1-1 0 0 0,-1 0 0 0 0,1 1 0 0 0,-1-2 0 0 0,1 1 0 0 0,0-1 0 0 0,1 1-1 0 0,-1-1 1 0 0,0-1 0 0 0,1 1 0 0 0,0-1 0 0 0,-1 0 0 0 0,1 0 0 0 0,0-1 0 0 0,0 1-1 0 0,0-1 1 0 0,0-1 0 0 0,0 1 0 0 0,6-1-65 0 0,9 0 194 0 0,1 0 0 0 0,0-1 0 0 0,-1-1 1 0 0,1-2-1 0 0,-1 0 0 0 0,0-1 0 0 0,0-1 0 0 0,0-1 0 0 0,-1 0 1 0 0,0-2-1 0 0,0-1 0 0 0,-1 0 0 0 0,0-1 0 0 0,-1-1 0 0 0,-1-1 0 0 0,0 0 1 0 0,0-2-1 0 0,-1 0 0 0 0,-1 0 0 0 0,-1-1 0 0 0,0-1 0 0 0,-1-1 1 0 0,-1 0-1 0 0,-1 0 0 0 0,0-1 0 0 0,-1-1 0 0 0,-2 0 0 0 0,0 0 1 0 0,3-10-195 0 0,-8 17-18 0 0,1 1-66 0 0,0 0 1 0 0,-1 0-1 0 0,0 0 1 0 0,-1-1 0 0 0,-1 1-1 0 0,0-1 1 0 0,0 0-1 0 0,-1 1 1 0 0,-1-1-1 0 0,-1-2 84 0 0,2 13-49 0 0,-1 0-1 0 0,0 1 1 0 0,1-1-1 0 0,-1 0 0 0 0,0 0 1 0 0,0 1-1 0 0,0-1 1 0 0,0 1-1 0 0,0-1 0 0 0,-1 1 1 0 0,1-1-1 0 0,0 1 1 0 0,-1 0-1 0 0,1 0 1 0 0,-1-1-1 0 0,1 1 0 0 0,-1 0 1 0 0,1 0-1 0 0,-1 1 1 0 0,0-1-1 0 0,0 0 0 0 0,1 0 1 0 0,-1 1-1 0 0,0-1 1 0 0,0 1-1 0 0,0 0 0 0 0,0 0 1 0 0,0-1-1 0 0,0 1 1 0 0,1 0-1 0 0,-1 1 1 0 0,0-1-1 0 0,0 0 0 0 0,0 0 1 0 0,0 1-1 0 0,0-1 1 0 0,1 1-1 0 0,-1 0 0 0 0,0-1 1 0 0,0 1-1 0 0,1 0 1 0 0,-1 0-1 0 0,0 0 1 0 0,1 0-1 0 0,-1 0 0 0 0,1 1 1 0 0,0-1-1 0 0,-1 0 1 0 0,1 1-1 0 0,0-1 0 0 0,0 1 1 0 0,0-1-1 0 0,0 1 1 0 0,0 0-1 0 0,0 0 50 0 0,-12 18 82 0 0,1 0-1 0 0,1 1 0 0 0,1 1 1 0 0,1 0-1 0 0,1 0 1 0 0,1 1-1 0 0,1 0 1 0 0,1 0-1 0 0,1 1 0 0 0,1-1 1 0 0,1 1-1 0 0,1 0 1 0 0,2 0-1 0 0,0-1 1 0 0,1 5-82 0 0,0-9-84 0 0,0 1 1 0 0,2-1 0 0 0,0 0 0 0 0,1-1 0 0 0,0 1-1 0 0,2-1 1 0 0,0 0 0 0 0,1 0 0 0 0,1-1-1 0 0,0 0 1 0 0,2-1 0 0 0,0 0 0 0 0,0 0 0 0 0,2-1-1 0 0,5 5 84 0 0,-5-11-2629 0 0,-1-7-5827 0 0,-10-2 2039 0 0</inkml:trace>
  <inkml:trace contextRef="#ctx0" brushRef="#br0" timeOffset="262.742">2252 356 12555 0 0,'0'0'1815'0'0,"0"0"-882"0"0,0 0-222 0 0,0 0 187 0 0,0 0 142 0 0,0 0-59 0 0,0 0-208 0 0,0 0-252 0 0,0 0-228 0 0,-10 33-129 0 0,-31 104-65 0 0,27-45 13 0 0,27 15-1375 0 0,-13-82-3093 0 0,0-14-2866 0 0,0-7-832 0 0</inkml:trace>
  <inkml:trace contextRef="#ctx0" brushRef="#br0" timeOffset="510.74">1900 393 10322 0 0,'0'0'1060'0'0,"0"0"-430"0"0,0 0-63 0 0,0 0 200 0 0,0 0 213 0 0,0 0 108 0 0,0 0-18 0 0,0 0-82 0 0,0 0-84 0 0,0 0-120 0 0,0 0-149 0 0,32-7-122 0 0,102-20-134 0 0,-20 16 208 0 0,64 18-643 0 0,-104 16-5853 0 0,-70-22 4762 0 0,0 1-528 0 0,-1 0-3553 0 0,-1 1-2031 0 0</inkml:trace>
  <inkml:trace contextRef="#ctx0" brushRef="#br0" timeOffset="776.809">1998 758 7602 0 0,'0'0'3299'0'0,"0"0"-2227"0"0,0 0-470 0 0,0 0 366 0 0,0 0 322 0 0,0 0 48 0 0,0 0-164 0 0,0 0-239 0 0,0 0-210 0 0,0 0-148 0 0,0 0-132 0 0,0 0-104 0 0,33-2-81 0 0,108-7-84 0 0,87-21-2241 0 0,-182 23-2644 0 0,-33 4 1161 0 0,4 2-6934 0 0</inkml:trace>
</inkml:ink>
</file>

<file path=ppt/ink/ink3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7.8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5505 0 0,'0'0'2707'0'0,"0"0"-1538"0"0,0 0-512 0 0,0 0 198 0 0,0 0 367 0 0,0 0 295 0 0,0 0 42 0 0,0 0-182 0 0,0 0-249 0 0,0 0-221 0 0,0 0-195 0 0,33 0-155 0 0,108-1-127 0 0,10-20 258 0 0,28-5-1363 0 0,-159 24-58 0 0,17-2-1388 0 0,-12 3-3592 0 0,-9 1-5075 0 0</inkml:trace>
</inkml:ink>
</file>

<file path=ppt/ink/ink3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6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 2328 0 0,'0'0'1798'0'0,"0"0"-663"0"0,0 0-185 0 0,0 0 119 0 0,0 0 163 0 0,0 0 63 0 0,0 0-141 0 0,0 0-274 0 0,0 0-278 0 0,0 0-186 0 0,0 0-59 0 0,0 0 33 0 0,0 0 80 0 0,1 12 22 0 0,10 185 1765 0 0,-7 21-1552 0 0,-26-144-2017 0 0,21-71 356 0 0,-1-6-10126 0 0,1 0 8982 0 0,1 2 20 0 0</inkml:trace>
  <inkml:trace contextRef="#ctx0" brushRef="#br0" timeOffset="376.256">0 27 2897 0 0,'0'0'1475'0'0,"0"0"-403"0"0,0 0-64 0 0,0 0 136 0 0,0 0 134 0 0,0 0 8 0 0,0 0-94 0 0,0 0-104 0 0,0 0-65 0 0,0 0-43 0 0,0 0-78 0 0,0 0-72 0 0,30-3-77 0 0,93-10-97 0 0,160 3 1546 0 0,-268 10-2581 0 0,0 1 0 0 0,0 0 0 0 0,1 2 0 0 0,-1-1 0 0 0,0 2 0 0 0,0 0 0 0 0,-1 1 0 0 0,11 4 379 0 0,-15 2-4776 0 0,-8-3-2364 0 0,-2-5 2302 0 0</inkml:trace>
  <inkml:trace contextRef="#ctx0" brushRef="#br0" timeOffset="615.834">28 531 4337 0 0,'0'0'2705'0'0,"0"0"-1457"0"0,0 0-239 0 0,0 0 326 0 0,0 0 259 0 0,0 0 28 0 0,0 0-133 0 0,0 0-184 0 0,0 0-197 0 0,30-4-211 0 0,98-15-209 0 0,98-9 149 0 0,-180 22-2911 0 0,-16 1-6292 0 0,-19 5-1368 0 0</inkml:trace>
  <inkml:trace contextRef="#ctx0" brushRef="#br0" timeOffset="1453.176">635 594 112 0 0,'0'0'1288'0'0,"0"0"-877"0"0,0 0-92 0 0,0 0 298 0 0,0 0 298 0 0,0 0 204 0 0,0 0 32 0 0,0 0-112 0 0,0 0-172 0 0,0 0-159 0 0,0 0-108 0 0,0 0-75 0 0,-2 19 20 0 0,-1 4-255 0 0,-2 11-24 0 0,1 4 5275 0 0,2-90-579 0 0,9-77-3816 0 0,-4 114-1139 0 0,1 0 0 0 0,0 0 0 0 0,1 0-1 0 0,1 1 1 0 0,0 0 0 0 0,1 0 0 0 0,0 0 0 0 0,1 1 0 0 0,1 0 0 0 0,0 1 0 0 0,9-10-7 0 0,-18 22-75 0 0,1-1-1 0 0,0 0 1 0 0,-1 0 0 0 0,1 1 0 0 0,0-1 0 0 0,-1 1 0 0 0,1-1 0 0 0,0 0-1 0 0,0 1 1 0 0,-1 0 0 0 0,1-1 0 0 0,0 1 0 0 0,0-1 0 0 0,0 1-1 0 0,0 0 1 0 0,-1-1 0 0 0,1 1 0 0 0,0 0 0 0 0,0 0 0 0 0,0 0 0 0 0,0 0-1 0 0,0 0 1 0 0,0 0 0 0 0,0 0 0 0 0,0 0 0 0 0,0 0 0 0 0,-1 0-1 0 0,1 1 1 0 0,0-1 0 0 0,0 0 0 0 0,0 1 0 0 0,0-1 0 0 0,0 0 0 0 0,-1 1-1 0 0,1-1 1 0 0,0 1 0 0 0,0-1 0 0 0,0 1 75 0 0,14 17-8008 0 0,-12-14 4927 0 0,-1 0-5471 0 0</inkml:trace>
  <inkml:trace contextRef="#ctx0" brushRef="#br0" timeOffset="1823.545">952 428 4585 0 0,'0'0'1211'0'0,"0"0"-367"0"0,0 0-17 0 0,0 0 220 0 0,0 0 101 0 0,0 0-77 0 0,0 0-244 0 0,0 0-292 0 0,0 0-257 0 0,0 0-171 0 0,0 0-79 0 0,0 0-36 0 0,0 0-3 0 0,-12 29-1 0 0,-37 91 12 0 0,39-74 17 0 0,13-43-11 0 0,0 0 143 0 0,0-1-1 0 0,1 1 1 0 0,-1-1 0 0 0,1 0 0 0 0,-1 0-1 0 0,1-1 1 0 0,0 1 0 0 0,-1-1 0 0 0,1 0-1 0 0,0 0 1 0 0,0 0 0 0 0,0 0 0 0 0,0-1-1 0 0,0 1 1 0 0,0-1 0 0 0,0 0 0 0 0,0 0-1 0 0,0-1 1 0 0,0 1 0 0 0,0-1-1 0 0,0 0 1 0 0,0 0 0 0 0,0 0 0 0 0,-1-1-1 0 0,1 1 1 0 0,0-1 0 0 0,-1 0 0 0 0,1 0-1 0 0,-1 0 1 0 0,0 0 0 0 0,1-1 0 0 0,-1 1-1 0 0,0-1 1 0 0,-1 0 0 0 0,1 0-1 0 0,1-2-148 0 0,4-2 140 0 0,-1-1 0 0 0,0 0 0 0 0,0-1 0 0 0,-1 1 0 0 0,0-1 0 0 0,-1-1 0 0 0,0 1-1 0 0,0-1 1 0 0,-1 0 0 0 0,0 0 0 0 0,-1 0 0 0 0,0 0 0 0 0,-1-1 0 0 0,0 1 0 0 0,0-1-1 0 0,-1 1 1 0 0,-1-2-140 0 0,0 11-44 0 0,0-1 0 0 0,0 1 0 0 0,-1 0 0 0 0,1-1 0 0 0,0 1 0 0 0,-1-1 0 0 0,0 1 0 0 0,1 0-1 0 0,-1-1 1 0 0,0 1 0 0 0,1 0 0 0 0,-1 0 0 0 0,0 0 0 0 0,0-1 0 0 0,0 1 0 0 0,0 0 0 0 0,0 0 0 0 0,-1 0 0 0 0,1 1-1 0 0,0-1 1 0 0,0 0 0 0 0,-1 0 0 0 0,1 1 0 0 0,0-1 0 0 0,-1 1 0 0 0,1-1 0 0 0,0 1 0 0 0,-1-1 0 0 0,1 1 0 0 0,-1 0-1 0 0,1 0 1 0 0,-1 0 0 0 0,1-1 0 0 0,-1 2 0 0 0,1-1 0 0 0,0 0 0 0 0,-1 0 0 0 0,1 0 0 0 0,-1 1 0 0 0,0-1 44 0 0,-60 16-7867 0 0,46-8 2546 0 0,2 0 40 0 0</inkml:trace>
  <inkml:trace contextRef="#ctx0" brushRef="#br0" timeOffset="2284.467">1362 413 1928 0 0,'0'0'741'0'0,"0"0"-173"0"0,0 0 149 0 0,0 0 318 0 0,0 0 263 0 0,0 0 19 0 0,0 0-126 0 0,0 0-227 0 0,0 0-275 0 0,0 0-213 0 0,0 0-148 0 0,0 0-136 0 0,-26 22-127 0 0,-81 66-77 0 0,79-49-32 0 0,29-33 28 0 0,1-2 119 0 0,0 0-1 0 0,0 1 0 0 0,1-1 1 0 0,-1-1-1 0 0,1 1 1 0 0,0 0-1 0 0,0-1 1 0 0,0 1-1 0 0,1-1 0 0 0,-1 0 1 0 0,1 0-1 0 0,0 0 1 0 0,0-1-1 0 0,0 1 1 0 0,0-1-1 0 0,0 0 1 0 0,0 0-1 0 0,0 0 0 0 0,1-1 1 0 0,-1 1-1 0 0,1-1 1 0 0,-1 0-1 0 0,1-1 1 0 0,0 1-1 0 0,-1-1 1 0 0,1 0-1 0 0,0 0 0 0 0,-1 0 1 0 0,1 0-1 0 0,0-1 1 0 0,-1 0-1 0 0,4-1-102 0 0,3 0 347 0 0,-1 0 0 0 0,0-1 0 0 0,0 0 0 0 0,0 0 0 0 0,0-1 0 0 0,-1-1-1 0 0,1 1 1 0 0,-1-2 0 0 0,0 1 0 0 0,0-1 0 0 0,-1-1 0 0 0,0 1 0 0 0,0-1 0 0 0,-1-1 0 0 0,1 1 0 0 0,3-7-347 0 0,94-144 1469 0 0,-99 148-1502 0 0,0 0-1 0 0,0-1 1 0 0,-1 1-1 0 0,-1-1 0 0 0,1 0 1 0 0,-2 0-1 0 0,0 0 1 0 0,0 0-1 0 0,-1-1 0 0 0,0 1 1 0 0,-1-1-1 0 0,0 1 1 0 0,-1-1-1 0 0,-1 0 0 0 0,1 1 1 0 0,-3-10 33 0 0,0 17-138 0 0,1 0 0 0 0,-1-1 0 0 0,1 2 0 0 0,-1-1 0 0 0,0 0 0 0 0,-1 0 0 0 0,1 1-1 0 0,-1 0 1 0 0,1 0 0 0 0,-1 0 0 0 0,0 0 0 0 0,0 0 0 0 0,0 1 0 0 0,0 0 0 0 0,-1 0 0 0 0,1 0 0 0 0,-1 0 0 0 0,1 1 0 0 0,-1 0 0 0 0,0 0 0 0 0,1 0 0 0 0,-1 0 0 0 0,0 1 0 0 0,0-1 0 0 0,0 1 0 0 0,0 1 0 0 0,1-1 0 0 0,-1 1 0 0 0,0 0-1 0 0,0 0 1 0 0,1 0 0 0 0,-1 0 0 0 0,1 1 0 0 0,-1 0 0 0 0,1 0 0 0 0,0 0 0 0 0,-1 0 0 0 0,1 1 0 0 0,-3 3 138 0 0,-3-1-112 0 0,0 1 0 0 0,0 1 0 0 0,1 0 0 0 0,0 1 1 0 0,0-1-1 0 0,1 2 0 0 0,0-1 0 0 0,1 1 0 0 0,0 0 0 0 0,0 1 0 0 0,1-1 0 0 0,0 1 0 0 0,0 1 1 0 0,1-1-1 0 0,1 1 0 0 0,0 0 0 0 0,0 0 0 0 0,1 0 0 0 0,0 1 0 0 0,0 5 112 0 0,3-10 27 0 0,0 0 0 0 0,0 0 0 0 0,0 0 0 0 0,1 0 0 0 0,0 0 0 0 0,0 0 0 0 0,0 0 0 0 0,1-1 0 0 0,0 1 0 0 0,1-1 0 0 0,-1 1 0 0 0,1-1 0 0 0,1 0 0 0 0,-1 0 0 0 0,1 0 0 0 0,0 0 0 0 0,0-1 0 0 0,1 1 0 0 0,-1-1-1 0 0,1 0 1 0 0,0-1 0 0 0,1 1 0 0 0,2 1-27 0 0,6 4 80 0 0,1-1 0 0 0,1 0 0 0 0,0-1 0 0 0,0 0 0 0 0,1-2 0 0 0,0 0 0 0 0,0 0-1 0 0,0-2 1 0 0,1 0 0 0 0,-1-1 0 0 0,3-1-80 0 0,72 4-6572 0 0,-76-6-1931 0 0</inkml:trace>
</inkml:ink>
</file>

<file path=ppt/ink/ink3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31.4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8514 0 0,'0'0'1229'0'0,"0"0"-391"0"0,0 0-329 0 0,0 0-34 0 0,0 0 129 0 0,0 0 135 0 0,0 0 87 0 0,0 0-34 0 0,0 0-157 0 0,0 0-202 0 0,-6 24-184 0 0,-45 158 30 0 0,42-154-948 0 0,-17 59 1484 0 0,19-58-4082 0 0,2 0-4035 0 0,4-25 1603 0 0</inkml:trace>
</inkml:ink>
</file>

<file path=ppt/ink/ink3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31.7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184 174 3689 0 0,'0'0'699'0'0,"0"0"235"0"0,0 0 360 0 0,0 0 296 0 0,-4 32 89 0 0,-14 102-88 0 0,-19 241 2104 0 0,17-232-6307 0 0,12-121-952 0 0,1-11-3452 0 0,4-10 5037 0 0</inkml:trace>
  <inkml:trace contextRef="#ctx0" brushRef="#br0" timeOffset="479.919">0 26 1936 0 0,'0'0'4000'0'0,"0"0"-2657"0"0,0 0-762 0 0,0 0-2 0 0,0 0 65 0 0,0 0 44 0 0,0 0-27 0 0,0 0-53 0 0,35-5-23 0 0,110-15-13 0 0,-56 29 278 0 0,-73-3-646 0 0,5 0 27 0 0,0 1 0 0 0,-1 1 0 0 0,1 1 0 0 0,-2 0 0 0 0,1 2-1 0 0,-2 0 1 0 0,1 1 0 0 0,-1 1 0 0 0,-1 0 0 0 0,-1 2 0 0 0,0 0 0 0 0,5 6-231 0 0,-18-17 37 0 0,-1-1 1 0 0,1 1-1 0 0,-1 0 0 0 0,1 0 0 0 0,-1 0 1 0 0,0 0-1 0 0,-1 0 0 0 0,1 1 0 0 0,-1-1 1 0 0,0 0-1 0 0,0 1 0 0 0,0-1 0 0 0,0 1 1 0 0,-1-1-1 0 0,0 1 0 0 0,0-1 1 0 0,0 1-1 0 0,0-1 0 0 0,-1 1 0 0 0,0-1 1 0 0,0 1-1 0 0,0-1 0 0 0,0 1 0 0 0,-1-1 1 0 0,0 0-1 0 0,0 0 0 0 0,0 0 0 0 0,0 0 1 0 0,0 0-1 0 0,-1 0 0 0 0,0-1 0 0 0,0 1 1 0 0,-2 1-38 0 0,-14 12 64 0 0,0 0-1 0 0,0-2 1 0 0,-2-1 0 0 0,0 0 0 0 0,-1-1 0 0 0,-17 7-64 0 0,-12 7 63 0 0,25-13-14 0 0,17-10-4 0 0,-1 1 1 0 0,1 0-1 0 0,0 0 1 0 0,0 1-1 0 0,1 0 0 0 0,0 1 1 0 0,0 0-1 0 0,0 0 1 0 0,1 1-1 0 0,-2 2-45 0 0,8-8 9 0 0,0 0-1 0 0,0 0 1 0 0,0 0 0 0 0,1-1-1 0 0,-1 1 1 0 0,1 0-1 0 0,0 0 1 0 0,-1 0 0 0 0,1 0-1 0 0,0 0 1 0 0,0 0-1 0 0,0 0 1 0 0,1 0 0 0 0,-1 0-1 0 0,0 0 1 0 0,1 0-1 0 0,-1 0 1 0 0,1 0 0 0 0,0 0-1 0 0,-1-1 1 0 0,1 1-1 0 0,0 0 1 0 0,0 0 0 0 0,0-1-1 0 0,0 1 1 0 0,1 0-1 0 0,-1-1 1 0 0,0 0 0 0 0,1 1-1 0 0,-1-1 1 0 0,1 0-1 0 0,-1 1 1 0 0,2-1-9 0 0,55 35 672 0 0,64 7 710 0 0,39 21 18 0 0,-129-38-905 0 0,-41-27-2115 0 0,0 1-2181 0 0,6-6-3935 0 0,3 6-1541 0 0</inkml:trace>
</inkml:ink>
</file>

<file path=ppt/ink/ink3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07.3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1 0 0 0,'0'0'830'0'0,"0"0"-60"0"0,0 0 71 0 0,0 0 129 0 0,0 0 101 0 0,0 0 8 0 0,0 0-89 0 0,0 0-155 0 0,0 0-181 0 0,0 0-144 0 0,11 29 3075 0 0,-10-26-3325 0 0,1 1 0 0 0,-1-1 1 0 0,0 0-1 0 0,-1 1 0 0 0,1-1 1 0 0,0 0-1 0 0,-1 1 1 0 0,0-1-1 0 0,0 1 0 0 0,0-1 1 0 0,0 1-1 0 0,-1-1 0 0 0,1 0 1 0 0,-1 1-1 0 0,0-1 1 0 0,0 0-1 0 0,0 1 0 0 0,0-1 1 0 0,-1 1-261 0 0,-62 83 1717 0 0,-122 64-718 0 0,171-143-1588 0 0,19-15-2971 0 0,20-19-5630 0 0,-14 18 2731 0 0</inkml:trace>
</inkml:ink>
</file>

<file path=ppt/ink/ink3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16.3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241 646 0 0 0,'0'0'624'0'0,"0"0"600"0"0,0 0 106 0 0,0 0-91 0 0,0 0-124 0 0,0 0-83 0 0,1-7-34 0 0,0-30 1035 0 0,-1 36-1022 0 0,0 1-35 0 0,0 0-77 0 0,-3 0 1853 0 0,-15 2-2422 0 0,-55 63-343 0 0,46-36-30 0 0,12-15 5 0 0,1 0 1 0 0,1 1-1 0 0,0 1 0 0 0,1 0 0 0 0,0 1 0 0 0,1 1 1 0 0,2-1-1 0 0,-1 2 0 0 0,0 4 38 0 0,9-20 15 0 0,1-1 0 0 0,-1 1 0 0 0,1-1-1 0 0,0 1 1 0 0,0-1 0 0 0,0 1 0 0 0,0-1 0 0 0,0 1-1 0 0,0-1 1 0 0,1 1 0 0 0,-1-1 0 0 0,1 1 0 0 0,0-1-1 0 0,-1 1 1 0 0,1-1 0 0 0,0 0 0 0 0,1 0 0 0 0,-1 1-1 0 0,0-1 1 0 0,1 0 0 0 0,-1 0 0 0 0,1 0-1 0 0,0 0 1 0 0,-1-1 0 0 0,1 1 0 0 0,0 0 0 0 0,0-1-1 0 0,0 1 1 0 0,0-1 0 0 0,0 0 0 0 0,1 0 0 0 0,-1 0-1 0 0,0 0 1 0 0,1 0 0 0 0,-1 0 0 0 0,0 0 0 0 0,1-1-1 0 0,-1 1 1 0 0,1-1 0 0 0,-1 0 0 0 0,1 0 0 0 0,-1 0-1 0 0,1 0 1 0 0,-1 0 0 0 0,1 0 0 0 0,-1-1 0 0 0,1 1-1 0 0,-1-1 1 0 0,1 0 0 0 0,-1 0 0 0 0,0 1 0 0 0,1-2-1 0 0,-1 1 1 0 0,2-1-15 0 0,21-7 358 0 0,0-1 0 0 0,0-2 0 0 0,-2 0 0 0 0,1-1 0 0 0,-1-1 1 0 0,-1-2-1 0 0,-1 0 0 0 0,17-17-358 0 0,-9 9 164 0 0,-2 0-1 0 0,0-2 1 0 0,-2-1 0 0 0,-1-1 0 0 0,-1-1 0 0 0,-2-1 0 0 0,-1-1 0 0 0,2-7-164 0 0,-9 16 30 0 0,-1 0 1 0 0,-1-1 0 0 0,-1-1 0 0 0,-2 0 0 0 0,0 0 0 0 0,-1-1-1 0 0,-1 0 1 0 0,-2 0 0 0 0,1-20-31 0 0,-20-112-770 0 0,13 150 698 0 0,0 0 1 0 0,-1 0-1 0 0,0 1 1 0 0,0-1-1 0 0,0 1 0 0 0,-1-1 1 0 0,0 1-1 0 0,0 0 1 0 0,-1 1-1 0 0,1-1 0 0 0,-1 1 1 0 0,0 0-1 0 0,-1 0 1 0 0,1 0-1 0 0,-1 1 1 0 0,0-1-1 0 0,0 2 0 0 0,-1-1 1 0 0,1 1-1 0 0,-6-2 72 0 0,5 2-17 0 0,-1 2-1 0 0,0-1 1 0 0,1 1-1 0 0,-1 0 1 0 0,0 1-1 0 0,0-1 1 0 0,0 2-1 0 0,0-1 1 0 0,1 1-1 0 0,-1 0 1 0 0,0 1-1 0 0,0 0 1 0 0,1 0-1 0 0,-1 0 1 0 0,1 1-1 0 0,0 1 1 0 0,0-1-1 0 0,0 1 1 0 0,0 0 0 0 0,1 0-1 0 0,-1 1 1 0 0,1 0-1 0 0,0 0 1 0 0,1 1-1 0 0,-1-1 1 0 0,1 1-1 0 0,0 0 1 0 0,1 1-1 0 0,-1-1 1 0 0,1 1-1 0 0,0 0 1 0 0,1 0-1 0 0,0 0 1 0 0,0 1-1 0 0,0-1 1 0 0,0 5 17 0 0,-3 3 72 0 0,0 1 1 0 0,1 0 0 0 0,1 0-1 0 0,1 0 1 0 0,0 1 0 0 0,1 0-1 0 0,0-1 1 0 0,2 1 0 0 0,0 0-1 0 0,1-1 1 0 0,0 1 0 0 0,1 0-1 0 0,2-1 1 0 0,-1 1 0 0 0,2-1-1 0 0,0 0 1 0 0,1-1-1 0 0,0 1 1 0 0,1-1 0 0 0,1 0-1 0 0,4 5-72 0 0,8 5 318 0 0,2 0 0 0 0,0-2 0 0 0,2 0 0 0 0,0-2 0 0 0,1 0 0 0 0,2-2 0 0 0,0-1 0 0 0,24 12-318 0 0,-9-3 500 0 0,90 35 479 0 0,-128-61-1108 0 0,-1-5-11103 0 0,-3 0 225 0 0</inkml:trace>
  <inkml:trace contextRef="#ctx0" brushRef="#br0" timeOffset="1524.076">1055 763 0 0 0,'0'0'393'0'0,"0"0"484"0"0,0 0 250 0 0,0 0 119 0 0,0 0 60 0 0,0 0-11 0 0,0 0-29 0 0,0 0-23 0 0,12-3 1 0 0,35-7 48 0 0,-46 10-1214 0 0,0 0 0 0 0,0 0-1 0 0,0 0 1 0 0,0 0 0 0 0,0 1 0 0 0,0-1-1 0 0,-1 0 1 0 0,1 1 0 0 0,0-1-1 0 0,0 1 1 0 0,0-1 0 0 0,0 1 0 0 0,-1-1-1 0 0,1 1 1 0 0,0-1 0 0 0,-1 1 0 0 0,1 0-1 0 0,0-1 1 0 0,-1 1 0 0 0,1 0 0 0 0,-1 0-1 0 0,1-1 1 0 0,-1 1 0 0 0,1 0 0 0 0,-1 0-1 0 0,1 0 1 0 0,-1 0 0 0 0,0-1-1 0 0,0 1 1 0 0,1 0 0 0 0,-1 0 0 0 0,0 0-1 0 0,0 0 1 0 0,0 0 0 0 0,0 0 0 0 0,0 0-1 0 0,0 0 1 0 0,0 0 0 0 0,-1 0 0 0 0,1 0-1 0 0,0-1 1 0 0,0 1 0 0 0,-1 0 0 0 0,1 0-1 0 0,0 0-77 0 0,-1 3 327 0 0,1 9-38 0 0,-1 0 1 0 0,-1 0-1 0 0,0 0 0 0 0,-1 0 1 0 0,0-1-1 0 0,-1 1 0 0 0,-1-1 1 0 0,0 0-1 0 0,0 0 0 0 0,-1-1 1 0 0,-1 1-1 0 0,0-1 0 0 0,0-1 1 0 0,-1 1-1 0 0,0-1 0 0 0,-4 2-289 0 0,-43 38-2463 0 0,-7-9-4400 0 0,45-33-3554 0 0</inkml:trace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9:23.5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86 11522 0 0,'0'0'1150'0'0,"0"0"-207"0"0,0 0-68 0 0,0 0 10 0 0,0 0 78 0 0,0 0-9 0 0,0 0-126 0 0,0 0-172 0 0,0 0-203 0 0,0 0-183 0 0,0 0-147 0 0,-3 1-98 0 0,0 3-20 0 0,1-1 1 0 0,0 1-1 0 0,0-1 0 0 0,1 1 1 0 0,-1 0-1 0 0,1 0 0 0 0,-1-1 1 0 0,1 1-1 0 0,0 0 1 0 0,1 0-1 0 0,-1 1 0 0 0,1-1 1 0 0,0 0-1 0 0,0 0 0 0 0,0 0 1 0 0,0 0-1 0 0,1 0 1 0 0,-1 0-1 0 0,2 3-5 0 0,-1 15 118 0 0,-1-14-80 0 0,-2 12 9 0 0,1-1 0 0 0,1 0 1 0 0,0 0-1 0 0,1 0 1 0 0,2 0-1 0 0,0 0 1 0 0,0 0-1 0 0,2 0 1 0 0,1-1-1 0 0,0 0 1 0 0,1 0-1 0 0,1 0 0 0 0,0-1 1 0 0,2 0-1 0 0,3 4-47 0 0,-9-18 31 0 0,-1 1 0 0 0,1-1 0 0 0,-1 0 0 0 0,1-1 0 0 0,0 1-1 0 0,0-1 1 0 0,0 0 0 0 0,1 0 0 0 0,-1 0 0 0 0,0 0 0 0 0,1-1-1 0 0,-1 1 1 0 0,1-1 0 0 0,0-1 0 0 0,-1 1 0 0 0,1-1 0 0 0,0 1-1 0 0,-1-1 1 0 0,1 0 0 0 0,0-1 0 0 0,-1 1 0 0 0,1-1 0 0 0,0 0-1 0 0,-1 0 1 0 0,1-1 0 0 0,-1 1 0 0 0,0-1 0 0 0,2-1-31 0 0,6-2 117 0 0,0-2 1 0 0,0 1-1 0 0,0-2 1 0 0,-1 1-1 0 0,0-2 0 0 0,-1 1 1 0 0,0-1-1 0 0,0-1 1 0 0,1-2-118 0 0,45-52 217 0 0,-4-3 1 0 0,-2-2-1 0 0,10-24-217 0 0,-60 94-70 0 0,0-1 1 0 0,0 0 0 0 0,0 0-1 0 0,0 1 1 0 0,1-1-1 0 0,-1 0 1 0 0,0 0-1 0 0,0 0 1 0 0,0 1-1 0 0,0-1 1 0 0,1 0-1 0 0,-1 0 1 0 0,0 0-1 0 0,0 0 1 0 0,0 0-1 0 0,1 1 1 0 0,-1-1-1 0 0,0 0 1 0 0,0 0-1 0 0,1 0 1 0 0,-1 0 0 0 0,0 0-1 0 0,0 0 1 0 0,1 0-1 0 0,-1 0 1 0 0,0 0-1 0 0,0 0 1 0 0,0 0-1 0 0,1 0 1 0 0,-1 0-1 0 0,0 0 1 0 0,1 0 69 0 0,-2 11-23 0 0,0 18-135 0 0,0-21 155 0 0,0 1 0 0 0,1-1 0 0 0,0 1 0 0 0,0-1 0 0 0,1 1 0 0 0,0-1 0 0 0,0 1 0 0 0,1-1 0 0 0,0 0 0 0 0,0 1 0 0 0,1-1 0 0 0,0 0 0 0 0,0-1 0 0 0,1 1 0 0 0,0-1 0 0 0,1 1 0 0 0,0 0 3 0 0,1-3 55 0 0,0 1 0 0 0,0-1 0 0 0,0 0 0 0 0,0-1 0 0 0,1 1 1 0 0,-1-1-1 0 0,1 0 0 0 0,0-1 0 0 0,1 0 0 0 0,-1 0 0 0 0,1-1 0 0 0,-1 1 0 0 0,1-2 0 0 0,0 1 1 0 0,-1-1-1 0 0,1 0 0 0 0,0-1 0 0 0,0 0 0 0 0,0 0 0 0 0,0 0 0 0 0,-1-1 0 0 0,1-1 1 0 0,0 1-1 0 0,0-1 0 0 0,-1 0 0 0 0,1-1 0 0 0,6-3-55 0 0,3-2 87 0 0,-1-1 0 0 0,0 0 0 0 0,0-1-1 0 0,-1-1 1 0 0,0-1 0 0 0,-1 0 0 0 0,0-1 0 0 0,-1 0 0 0 0,0-1 0 0 0,-1-1-1 0 0,-1 0 1 0 0,-1 0 0 0 0,0-1 0 0 0,0 0 0 0 0,-2-1 0 0 0,6-16-87 0 0,-12 17-1736 0 0,-2 13-7431 0 0,0 3-2062 0 0</inkml:trace>
  <inkml:trace contextRef="#ctx0" brushRef="#br0" timeOffset="363.177">1238 443 7618 0 0,'0'0'1487'0'0,"0"0"178"0"0,0 0 137 0 0,0 0-11 0 0,0 0-219 0 0,0 0-319 0 0,0 0-254 0 0,0 0-205 0 0,0 0-169 0 0,0 0-111 0 0,34-24-107 0 0,104-79-79 0 0,-71 34 226 0 0,-61 62-522 0 0,0 0 1 0 0,0 0 0 0 0,-1-1 0 0 0,0 0-1 0 0,-1 0 1 0 0,0 0 0 0 0,0 0 0 0 0,-1 0 0 0 0,0-1-1 0 0,0 0 1 0 0,-1 1 0 0 0,0-1 0 0 0,-1 0 0 0 0,0 0-1 0 0,0 0 1 0 0,-1-1 0 0 0,0 1 0 0 0,0 0-1 0 0,-1 0 1 0 0,0 0 0 0 0,-1 0 0 0 0,0 0 0 0 0,-1 1-1 0 0,0-3-32 0 0,-2 7-72 0 0,0 0 0 0 0,0 1 0 0 0,-1 0 0 0 0,1 0 0 0 0,0 0 0 0 0,-1 1 0 0 0,0 0 0 0 0,0 0 0 0 0,0 0 0 0 0,1 1 0 0 0,-1 0 0 0 0,-1 0 0 0 0,1 0 0 0 0,0 1 0 0 0,0 0 0 0 0,0 0 0 0 0,0 0 0 0 0,0 1 0 0 0,0 0 0 0 0,0 0 0 0 0,0 1 0 0 0,0 0 0 0 0,0 0 0 0 0,1 0 0 0 0,-1 0 0 0 0,1 1 0 0 0,-1 0 0 0 0,1 0 0 0 0,0 1 0 0 0,-2 1 72 0 0,-8 4-17 0 0,0 0 1 0 0,0 2 0 0 0,1-1-1 0 0,0 2 1 0 0,1 0-1 0 0,0 0 1 0 0,1 1-1 0 0,0 1 1 0 0,1 0-1 0 0,1 1 1 0 0,0 0-1 0 0,1 0 1 0 0,1 1-1 0 0,0 0 1 0 0,1 1 0 0 0,1-1-1 0 0,1 1 1 0 0,0 1-1 0 0,1-1 1 0 0,1 1-1 0 0,0-1 1 0 0,2 1-1 0 0,0 0 1 0 0,1 0-1 0 0,1 0 1 0 0,2 14 16 0 0,0-21 22 0 0,1-1 1 0 0,0 0-1 0 0,1 0 1 0 0,0-1-1 0 0,0 1 1 0 0,1-1 0 0 0,0 0-1 0 0,1 0 1 0 0,0-1-1 0 0,1 0 1 0 0,-1 0-1 0 0,1-1 1 0 0,1 0-1 0 0,-1-1 1 0 0,1 1-1 0 0,1-2 1 0 0,-1 1-1 0 0,10 3-22 0 0,-4-2 62 0 0,-1-2 1 0 0,1 1-1 0 0,0-2 0 0 0,0 0 0 0 0,1-1 0 0 0,-1-1 1 0 0,1 0-1 0 0,2-1-62 0 0,156-13 89 0 0,-64-22-3254 0 0,-75 20-2064 0 0,-11 5-5648 0 0</inkml:trace>
</inkml:ink>
</file>

<file path=ppt/ink/ink3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34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1 880 0 0 0,'0'0'513'0'0,"0"0"260"0"0,0 0 201 0 0,0 0 165 0 0,0 0 128 0 0,0 0 68 0 0,0 0 42 0 0,5 2-6 0 0,-3-2-1225 0 0,0 1 0 0 0,0 0 1 0 0,0-1-1 0 0,0 1 1 0 0,-1-1-1 0 0,1 0 1 0 0,0 1-1 0 0,0-1 1 0 0,0 0-1 0 0,0 0 0 0 0,0 0 1 0 0,0-1-1 0 0,0 1 1 0 0,0 0-1 0 0,0-1 1 0 0,0 1-1 0 0,0-1 0 0 0,0 0 1 0 0,0 0-1 0 0,0 0 1 0 0,-1 0-1 0 0,1 0 1 0 0,0 0-1 0 0,-1 0 1 0 0,1 0-1 0 0,1-2-146 0 0,233-218 6026 0 0,-184 166-5651 0 0,-3-1 1 0 0,-3-3-1 0 0,-2-2 1 0 0,-3-1-1 0 0,16-35-375 0 0,-50 83 21 0 0,0 0-1 0 0,0 0 1 0 0,-2 0 0 0 0,1-1 0 0 0,-2 0-1 0 0,0 0 1 0 0,-1-1 0 0 0,-1 1 0 0 0,0-1-1 0 0,-1 1 1 0 0,0-1 0 0 0,-1 0-1 0 0,-2-2-20 0 0,2 15-15 0 0,0 1-1 0 0,-1 0 1 0 0,1 0-1 0 0,-1-1 0 0 0,0 1 1 0 0,0 0-1 0 0,0 0 0 0 0,0 0 1 0 0,0 0-1 0 0,0 0 0 0 0,0 0 1 0 0,-1 0-1 0 0,1 1 1 0 0,-1-1-1 0 0,1 0 0 0 0,-1 1 1 0 0,0-1-1 0 0,1 1 0 0 0,-1 0 1 0 0,0-1-1 0 0,0 1 0 0 0,0 0 1 0 0,0 0-1 0 0,0 0 1 0 0,0 1-1 0 0,0-1 0 0 0,-1 0 1 0 0,1 1-1 0 0,0-1 0 0 0,0 1 1 0 0,-1 0-1 0 0,1 0 0 0 0,0 0 1 0 0,0 0-1 0 0,-1 0 1 0 0,1 0-1 0 0,0 1 0 0 0,0-1 1 0 0,-1 1-1 0 0,1-1 0 0 0,0 1 16 0 0,-84 48-847 0 0,65-23 815 0 0,1 0 0 0 0,2 1-1 0 0,0 1 1 0 0,2 1 0 0 0,2 1-1 0 0,0 0 1 0 0,2 0 0 0 0,1 2 0 0 0,2-1-1 0 0,-2 12 33 0 0,6-24 4 0 0,0 0-1 0 0,1 0 0 0 0,1 0 0 0 0,1 0 0 0 0,0 1 1 0 0,2-1-1 0 0,0 1 0 0 0,1-1 0 0 0,1 1 1 0 0,1-1-1 0 0,0 0 0 0 0,4 8-3 0 0,-3-17 57 0 0,1-1 0 0 0,0 1 0 0 0,0-1 0 0 0,1 0 0 0 0,0-1 0 0 0,1 1 0 0 0,0-1 0 0 0,0 0 0 0 0,0-1 0 0 0,1 0 0 0 0,1 0 0 0 0,-1-1 0 0 0,1 0 0 0 0,0 0 0 0 0,0-1 0 0 0,1 0 0 0 0,-1-1 0 0 0,11 4-57 0 0,83 16-1294 0 0,3-19-7217 0 0,-99-5-1666 0 0</inkml:trace>
  <inkml:trace contextRef="#ctx0" brushRef="#br0" timeOffset="32600.538">888 718 2088 0 0,'0'0'1730'0'0,"0"0"-262"0"0,0 0-93 0 0,0 0 36 0 0,0 0-17 0 0,0 0-128 0 0,0 0-182 0 0,0 0-188 0 0,0 0-125 0 0,0 0-102 0 0,0 0-95 0 0,0 6-46 0 0,-10 72 2491 0 0,-61 25-442 0 0,60-89-2732 0 0,0-1-1 0 0,0 0 1 0 0,-2-1 0 0 0,1-1 0 0 0,-1 1-1 0 0,-1-2 1 0 0,0 0 0 0 0,-1-1 0 0 0,0 0-1 0 0,-2 0 156 0 0,12-8-444 0 0,-2 1-1925 0 0,5-1-8176 0 0,2-1 4606 0 0</inkml:trace>
</inkml:ink>
</file>

<file path=ppt/ink/ink3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0:12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206 162 5217 0 0,'0'0'658'0'0,"0"0"-384"0"0,0 0-215 0 0,0 0 37 0 0,0 0 96 0 0,0 0 115 0 0,0 0 57 0 0,0 0 0 0 0,0 0-15 0 0,0 0-83 0 0,0 0-97 0 0,-10 33-82 0 0,-31 102-50 0 0,38-123-36 0 0,-88 234 392 0 0,30-138 109 0 0,119-193 4157 0 0,97-161-3130 0 0,-15 22-674 0 0,-103 169-505 0 0,-33 87-1127 0 0,-8 42 1378 0 0,8 72 69 0 0,-4-143-651 0 0,0 0 0 0 0,1 0 0 0 0,-1 0-1 0 0,1-1 1 0 0,-1 1 0 0 0,1 0 0 0 0,0 0-1 0 0,0-1 1 0 0,0 1 0 0 0,1-1 0 0 0,-1 1-1 0 0,1-1 1 0 0,-1 1 0 0 0,1-1 0 0 0,0 0-1 0 0,0 0 1 0 0,0 0 0 0 0,0 0 0 0 0,0 0-1 0 0,0 0 1 0 0,1-1 0 0 0,-1 1 0 0 0,0-1 0 0 0,1 1-1 0 0,-1-1 1 0 0,1 0 0 0 0,0 0 0 0 0,-1 0-1 0 0,1 0 1 0 0,0-1 0 0 0,0 1 0 0 0,0-1-1 0 0,-1 0 1 0 0,1 0 0 0 0,0 0 0 0 0,0 0-1 0 0,0 0 1 0 0,0 0 0 0 0,-1-1 0 0 0,1 1-1 0 0,0-1 1 0 0,0 0 0 0 0,-1 0 0 0 0,1 0-1 0 0,0 0 1 0 0,1-1-19 0 0,264-292 1343 0 0,-242 275-1506 0 0,-24 45 61 0 0,-18 224 1630 0 0,14-239-1549 0 0,1 0 0 0 0,1 0 0 0 0,0 1 0 0 0,0-1 0 0 0,1 0 0 0 0,1 0-1 0 0,0 0 1 0 0,0-1 0 0 0,1 1 0 0 0,0 0 0 0 0,2 1 21 0 0,6 1-2331 0 0,-1-8-7953 0 0,-8-5 2440 0 0</inkml:trace>
  <inkml:trace contextRef="#ctx0" brushRef="#br0" timeOffset="609.237">1103 324 4865 0 0,'0'0'2525'0'0,"0"0"-984"0"0,0 0-374 0 0,0 0 23 0 0,0 0-33 0 0,0 0-198 0 0,0 0-260 0 0,0 0-212 0 0,0 0-131 0 0,0 0-67 0 0,0 0-49 0 0,0 0-45 0 0,0 0-35 0 0,-20 30-31 0 0,-62 94-23 0 0,35-31 90 0 0,8 6-288 0 0,39-99-2 0 0,0 0-6 0 0,0 0-12 0 0,0 0 18 0 0,0 0 42 0 0,22-26 689 0 0,61-110-81 0 0,-40 73-508 0 0,2 2 0 0 0,3 2 0 0 0,12-8-48 0 0,-60 66-6 0 0,0 1 0 0 0,1 0-1 0 0,-1-1 1 0 0,0 1 0 0 0,0-1-1 0 0,0 1 1 0 0,1-1-1 0 0,-1 1 1 0 0,0-1 0 0 0,1 1-1 0 0,-1 0 1 0 0,0-1 0 0 0,1 1-1 0 0,-1 0 1 0 0,1-1 0 0 0,-1 1-1 0 0,0 0 1 0 0,1 0 0 0 0,-1-1-1 0 0,1 1 1 0 0,-1 0-1 0 0,1 0 1 0 0,-1 0 0 0 0,1 0-1 0 0,-1-1 1 0 0,1 1 0 0 0,-1 0-1 0 0,1 0 1 0 0,-1 0 0 0 0,1 0-1 0 0,-1 0 1 0 0,1 0 0 0 0,-1 0-1 0 0,1 0 1 0 0,-1 1-1 0 0,0-1 1 0 0,1 0 0 0 0,-1 0-1 0 0,1 0 1 0 0,-1 0 0 0 0,1 1-1 0 0,-1-1 1 0 0,1 0 0 0 0,-1 0-1 0 0,0 1 1 0 0,1-1 0 0 0,-1 0-1 0 0,1 1 1 0 0,-1-1-1 0 0,0 1 1 0 0,1-1 0 0 0,-1 0-1 0 0,0 1 1 0 0,0-1 0 0 0,1 1-1 0 0,-1-1 1 0 0,0 1 0 0 0,0-1-1 0 0,0 0 1 0 0,1 1 6 0 0,2 39 332 0 0,-2-21-131 0 0,23 120 287 0 0,16 19-277 0 0,-31-135-582 0 0,-9-23-1185 0 0,-9-10-7457 0 0,7 9 2048 0 0</inkml:trace>
  <inkml:trace contextRef="#ctx0" brushRef="#br0" timeOffset="885.814">939 512 7898 0 0,'0'0'1488'0'0,"0"0"-460"0"0,0 0-106 0 0,0 0 221 0 0,0 0 125 0 0,0 0-41 0 0,0 0-159 0 0,0 0-178 0 0,0 0-120 0 0,0 0-124 0 0,0 0-142 0 0,0 0-139 0 0,0 0-114 0 0,32-1-92 0 0,101-5-56 0 0,-29-5-106 0 0,-27-3-2122 0 0,-51 8-1391 0 0,-2 0-3374 0 0,-12 2-306 0 0</inkml:trace>
</inkml:ink>
</file>

<file path=ppt/ink/ink3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0:59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384 324 0 0 0,'0'0'660'0'0,"0"0"431"0"0,0 0 85 0 0,0 0-90 0 0,0 0-118 0 0,0 0-116 0 0,6 4 5138 0 0,-69 26-3639 0 0,-66 40-1787 0 0,18 3-381 0 0,110-71-206 0 0,0-1 0 0 0,0 1 0 0 0,0-1 1 0 0,0 1-1 0 0,0-1 0 0 0,1 1 1 0 0,-1 0-1 0 0,0 0 0 0 0,1-1 0 0 0,0 1 1 0 0,-1 0-1 0 0,1 0 0 0 0,0-1 0 0 0,0 1 1 0 0,0 0-1 0 0,0 0 0 0 0,0 0 1 0 0,0 0-1 0 0,1-1 0 0 0,-1 1 0 0 0,1 0 1 0 0,-1 0-1 0 0,1-1 0 0 0,-1 1 1 0 0,1 0-1 0 0,0-1 0 0 0,0 1 0 0 0,0-1 1 0 0,1 2 22 0 0,7 0 86 0 0,0 0-1 0 0,0 0 1 0 0,0-1 0 0 0,0 0 0 0 0,1-1 0 0 0,-1 0 0 0 0,0 0 0 0 0,1-1 0 0 0,-1 0 0 0 0,4-1-86 0 0,0 0 93 0 0,54 5 226 0 0,-76 26 213 0 0,-96 55 181 0 0,42-42-582 0 0,-3 12 21 0 0,63-52-130 0 0,1-2-25 0 0,1 0 1 0 0,-1 0-1 0 0,0 1 0 0 0,0-1 0 0 0,1 0 0 0 0,-1 1 0 0 0,1-1 0 0 0,-1 1 0 0 0,1 0 0 0 0,0-1 0 0 0,0 1 0 0 0,0 0 0 0 0,0 0 0 0 0,0 0 0 0 0,0-1 1 0 0,0 1-1 0 0,0 0 0 0 0,1 1 0 0 0,-1-1 0 0 0,1 0 0 0 0,0 0 0 0 0,-1 0 0 0 0,1 0 0 0 0,0 0 0 0 0,0 0 0 0 0,0 0 0 0 0,1 0 0 0 0,-1 0 0 0 0,0 1 1 0 0,1-1-1 0 0,-1 0 0 0 0,1 0 0 0 0,0 0 0 0 0,0 0 0 0 0,0-1 0 0 0,0 1 0 0 0,0 0 0 0 0,0 0 0 0 0,0 0 0 0 0,1 0 3 0 0,75 49-621 0 0,-48-50-3459 0 0,-2-17-5347 0 0,-23 9 6589 0 0</inkml:trace>
  <inkml:trace contextRef="#ctx0" brushRef="#br0" timeOffset="311.25">226 0 7146 0 0,'0'0'3115'0'0,"0"0"-2334"0"0,0 0-739 0 0,0 0-25 0 0,0 0 227 0 0,0 0 332 0 0,0 0 235 0 0,0 0 111 0 0,-9 33 4 0 0,-27 104-121 0 0,24-25 252 0 0,45 439-362 0 0,-32-516-822 0 0,-2-1 0 0 0,-2 1 0 0 0,-1 0 0 0 0,-1 0 0 0 0,-2-1 1 0 0,-3 4 126 0 0,-36 112-2534 0 0,46-126 214 0 0,16-14-4868 0 0,-10-10 2854 0 0</inkml:trace>
  <inkml:trace contextRef="#ctx0" brushRef="#br0" timeOffset="1786.826">388 984 1960 0 0,'0'0'1513'0'0,"0"0"-402"0"0,0 0-126 0 0,0 0 181 0 0,0 0 210 0 0,0 0 110 0 0,0 0-63 0 0,0 0-167 0 0,0 0-181 0 0,0 0-150 0 0,0 0-64 0 0,0 0-63 0 0,17-32-71 0 0,54-98-89 0 0,46-48 1171 0 0,21 14-1188 0 0,-107 134-559 0 0,-31 30-142 0 0,0 0-68 0 0,0 0-76 0 0,-43 260-268 0 0,45-259 497 0 0,-1-1 0 0 0,0 1 1 0 0,0 0-1 0 0,0-1 0 0 0,1 1 0 0 0,-1 0 0 0 0,0-1 1 0 0,1 0-1 0 0,-1 1 0 0 0,0-1 0 0 0,1 0 0 0 0,-1 0 1 0 0,0 1-1 0 0,1-1 0 0 0,-1 0 0 0 0,1-1 0 0 0,-1 1 1 0 0,0 0-1 0 0,1 0 0 0 0,-1 0 0 0 0,0-1 0 0 0,1 1 0 0 0,-1-1 1 0 0,0 1-1 0 0,1-1 0 0 0,-1 0 0 0 0,0 1 0 0 0,0-1 1 0 0,0 0-1 0 0,0 0 0 0 0,0 0 0 0 0,1 0 0 0 0,-2 0 1 0 0,1 0-1 0 0,0 0 0 0 0,0 0 0 0 0,0 0 0 0 0,0-1-5 0 0,140-161 230 0 0,43-52-184 0 0,-184 215-47 0 0,-1 1-1 0 0,1-1 0 0 0,0 1 0 0 0,0-1 0 0 0,0 1 1 0 0,0-1-1 0 0,0 1 0 0 0,0-1 0 0 0,0 0 0 0 0,0 1 1 0 0,0-1-1 0 0,0 1 0 0 0,1-1 0 0 0,-1 1 0 0 0,0-1 0 0 0,0 0 1 0 0,0 1-1 0 0,0-1 0 0 0,1 1 0 0 0,-1-1 0 0 0,0 0 1 0 0,0 1-1 0 0,1-1 0 0 0,-1 0 0 0 0,0 1 0 0 0,1-1 1 0 0,-1 0-1 0 0,0 0 0 0 0,1 1 0 0 0,-1-1 0 0 0,0 0 1 0 0,1 0-1 0 0,-1 1 0 0 0,1-1 0 0 0,-1 0 0 0 0,0 0 0 0 0,1 0 1 0 0,-1 0-1 0 0,1 0 0 0 0,-1 0 0 0 0,1 0 0 0 0,-1 0 1 0 0,0 0-1 0 0,1 0 0 0 0,-1 0 0 0 0,1 0 0 0 0,-1 0 1 0 0,1 0-1 0 0,-1 0 0 0 0,0 0 0 0 0,1 0 0 0 0,-1 0 1 0 0,1-1-1 0 0,-1 1 0 0 0,0 0 0 0 0,1 0 0 0 0,-1 0 0 0 0,1-1 1 0 0,-1 1-1 0 0,0 0 0 0 0,1-1 0 0 0,-1 1 0 0 0,0 0 1 0 0,0-1-1 0 0,1 1 0 0 0,-1-1 2 0 0,-6 43 221 0 0,5-40-203 0 0,-48 150 662 0 0,37-120-634 0 0,0 0 1 0 0,2 1-1 0 0,1 0 0 0 0,2 1 1 0 0,1 0-1 0 0,1 5-46 0 0,5-26-194 0 0,-2 40 462 0 0,1-17-3196 0 0,11-35-9756 0 0,-5-1 7823 0 0</inkml:trace>
  <inkml:trace contextRef="#ctx0" brushRef="#br0" timeOffset="2305.089">1132 803 2881 0 0,'0'0'2584'0'0,"0"0"-949"0"0,0 0-293 0 0,0 0 91 0 0,0 0 66 0 0,0 0-141 0 0,0 0-255 0 0,0 0-235 0 0,-25 33-169 0 0,-77 103-110 0 0,52-55 629 0 0,24-7-254 0 0,26-74-914 0 0,0 0 15 0 0,0 0 30 0 0,0 0 62 0 0,0 0 80 0 0,11-26 586 0 0,7 1-687 0 0,11-17-62 0 0,2 0 0 0 0,1 3 0 0 0,2 0 0 0 0,30-24-74 0 0,-27 29 13 0 0,-27 24-9 0 0,0 0 1 0 0,0 0-1 0 0,1 1 0 0 0,0 1 1 0 0,1 0-1 0 0,-1 0 0 0 0,2 1 1 0 0,-1 1-1 0 0,1 0 0 0 0,8-3-4 0 0,-19 9-7 0 0,-1 1-1 0 0,0-1 1 0 0,0 0 0 0 0,0 0-1 0 0,0 0 1 0 0,1 1-1 0 0,-1-1 1 0 0,0 0 0 0 0,0 1-1 0 0,0-1 1 0 0,0 1-1 0 0,0 0 1 0 0,0-1-1 0 0,0 1 1 0 0,0 0 0 0 0,0-1-1 0 0,0 1 1 0 0,0 0-1 0 0,-1 0 1 0 0,1 0 0 0 0,0 0-1 0 0,0 0 1 0 0,-1 0-1 0 0,1 0 1 0 0,-1 0-1 0 0,1 0 1 0 0,-1 0 0 0 0,1 0-1 0 0,-1 1 1 0 0,0-1-1 0 0,1 0 1 0 0,-1 0 0 0 0,0 0-1 0 0,0 1 1 0 0,0-1-1 0 0,0 0 1 0 0,0 0-1 0 0,0 0 1 0 0,0 0 0 0 0,-1 1-1 0 0,1-1 1 0 0,0 0-1 0 0,-1 1 8 0 0,-8 60 155 0 0,1-29-144 0 0,1 1 1 0 0,1-1-1 0 0,2 1 0 0 0,1 1 0 0 0,2 5-11 0 0,30 30-37 0 0,-17-64-1885 0 0,-9-16-8701 0 0,-3 7 3225 0 0</inkml:trace>
  <inkml:trace contextRef="#ctx0" brushRef="#br0" timeOffset="2562.824">1060 1002 6065 0 0,'0'0'3842'0'0,"0"0"-2185"0"0,0 0-944 0 0,0 0 23 0 0,0 0 290 0 0,0 0 205 0 0,0 0 16 0 0,0 0-154 0 0,0 0-183 0 0,0 0-138 0 0,0 0-138 0 0,0 0-136 0 0,0 0-124 0 0,35 2-124 0 0,111 5-80 0 0,-56-12-30 0 0,4-4-1579 0 0,-63 4-2509 0 0,0 1-4567 0 0,-20 3 1059 0 0</inkml:trace>
  <inkml:trace contextRef="#ctx0" brushRef="#br0" timeOffset="2815.799">1579 567 5009 0 0,'0'0'4230'0'0,"0"0"-2417"0"0,0 0-868 0 0,0 0-34 0 0,0 0 108 0 0,0 0 24 0 0,0 0-96 0 0,0 0-163 0 0,0 0-139 0 0,0 0-107 0 0,0 0-101 0 0,0 0-101 0 0,30-1-72 0 0,95-7-64 0 0,97 3-941 0 0,-193 11-2339 0 0,-13 2-7046 0 0,-14-8 4952 0 0</inkml:trace>
  <inkml:trace contextRef="#ctx0" brushRef="#br0" timeOffset="2978.859">1680 825 4849 0 0,'0'0'3174'0'0,"0"0"-1348"0"0,0 0-287 0 0,0 0 96 0 0,0 0-63 0 0,0 0-220 0 0,0 0-273 0 0,0 0-231 0 0,33-5-147 0 0,100-16-193 0 0,55-23-1543 0 0,-176 41-713 0 0,-2 0-3678 0 0,-1 2-5104 0 0</inkml:trace>
  <inkml:trace contextRef="#ctx0" brushRef="#br0" timeOffset="3594.083">2063 998 6457 0 0,'0'0'3492'0'0,"0"0"-1817"0"0,0 0-551 0 0,0 0 128 0 0,0 0 145 0 0,0 0-40 0 0,0 0-209 0 0,0 0-218 0 0,0 0-174 0 0,0 0-149 0 0,0 0-142 0 0,13-32-105 0 0,38-100-91 0 0,7-1 389 0 0,36-18-531 0 0,20 66-692 0 0,-108 129-322 0 0,-30 28 807 0 0,-4 32-64 0 0,27-102 143 0 0,1-1 0 0 0,-1 0 0 0 0,0 0 0 0 0,1 1 1 0 0,0-1-1 0 0,-1 0 0 0 0,1 1 0 0 0,0-1 0 0 0,0 0 0 0 0,0 1 0 0 0,-1-1 1 0 0,2 1-1 0 0,-1-1 0 0 0,0 0 0 0 0,0 1 0 0 0,0-1 0 0 0,1 1 1 0 0,-1-1-1 0 0,0 0 0 0 0,1 0 0 0 0,-1 1 0 0 0,1-1 0 0 0,0 0 1 0 0,-1 0-1 0 0,1 1 0 0 0,0-1 0 0 0,0 0 0 0 0,0 0 0 0 0,0 0 1 0 0,0 0-1 0 0,0 0 0 0 0,0 0 0 0 0,0-1 0 0 0,0 1 0 0 0,0 0 1 0 0,1 0-1 0 0,-1-1 0 0 0,0 1 0 0 0,0-1 0 0 0,1 1 0 0 0,-1-1 1 0 0,0 1-1 0 0,1-1 0 0 0,-1 0 0 0 0,1 0 0 0 0,-1 0 0 0 0,0 0 1 0 0,1 0-1 0 0,-1 0 0 0 0,0 0 0 0 0,1 0 0 0 0,-1 0 0 0 0,1-1 1 0 0,-1 1-1 0 0,0-1 0 0 0,1 1 0 0 0,-1-1 0 0 0,0 1 0 0 0,1-1 1 0 0,98-83 398 0 0,-36 14-323 0 0,-53 56-72 0 0,0-1-1 0 0,1 2 1 0 0,1 0 0 0 0,1 0 0 0 0,-1 1-1 0 0,2 1 1 0 0,0 0 0 0 0,0 1 0 0 0,1 1-1 0 0,0 0 1 0 0,3 0-3 0 0,-15 43-109 0 0,-35 59 284 0 0,21-66-192 0 0,1-1 0 0 0,1 1 0 0 0,1 1 0 0 0,1-1 0 0 0,2 1 0 0 0,-1 26 17 0 0,5-46-226 0 0,6 55-1037 0 0,18-34-7022 0 0,-18-25 3784 0 0,-4 0-2039 0 0</inkml:trace>
  <inkml:trace contextRef="#ctx0" brushRef="#br0" timeOffset="12117.291">2746 807 2104 0 0,'0'0'2518'0'0,"0"0"-729"0"0,0 0-353 0 0,0 0-22 0 0,0 0-10 0 0,0 0-146 0 0,0 0-262 0 0,0 0-251 0 0,0 0-181 0 0,0 0-165 0 0,0 0-100 0 0,0 2-40 0 0,19 114 3225 0 0,-1-46-2942 0 0,-15-48-781 0 0,6 48 654 0 0,-10-27-5752 0 0,-6-32-2833 0 0,5-6 2290 0 0</inkml:trace>
  <inkml:trace contextRef="#ctx0" brushRef="#br0" timeOffset="12878.927">2713 855 4865 0 0,'0'0'2538'0'0,"0"0"-568"0"0,0 0-247 0 0,0 0-27 0 0,0 0-117 0 0,0 0-271 0 0,0 0-349 0 0,0 0-336 0 0,0 0-195 0 0,0 0-85 0 0,0 0-59 0 0,0 0-11 0 0,0 0 10 0 0,10-7 21 0 0,30-21 26 0 0,45 7 1030 0 0,-74 19-1218 0 0,67 1 252 0 0,-51 56-578 0 0,-27-51 182 0 0,1 0 0 0 0,-1 0 1 0 0,0 1-1 0 0,0-1 0 0 0,0 0 0 0 0,0 0 0 0 0,-1 0 1 0 0,0 0-1 0 0,0 0 0 0 0,0 0 0 0 0,0 0 1 0 0,-1 0-1 0 0,1 0 0 0 0,-1 0 0 0 0,0 0 0 0 0,0-1 1 0 0,0 1-1 0 0,-1-1 0 0 0,1 0 0 0 0,-1 1 1 0 0,0-1-1 0 0,0 0 0 0 0,0-1 0 0 0,0 1 0 0 0,0 0 1 0 0,-1-1-1 0 0,-3 2 2 0 0,-31 34-52 0 0,39-37 33 0 0,0 1 1 0 0,0-1 0 0 0,1 0-1 0 0,-1 0 1 0 0,0 0 0 0 0,0 0-1 0 0,1 0 1 0 0,-1 0-1 0 0,1 0 1 0 0,-1 0 0 0 0,0-1-1 0 0,1 1 1 0 0,0 0 0 0 0,-1-1-1 0 0,1 1 1 0 0,-1-1-1 0 0,1 0 1 0 0,0 1 0 0 0,-1-1-1 0 0,1 0 1 0 0,0 0 0 0 0,-1 0-1 0 0,1 0 1 0 0,0 0-1 0 0,-1-1 1 0 0,1 1 0 0 0,-1 0 18 0 0,29-1 53 0 0,77 13 91 0 0,-103-8-118 0 0,-1 0-1 0 0,0 0 1 0 0,1 0-1 0 0,-1 1 1 0 0,-1-1-1 0 0,1 1 1 0 0,-1 0 0 0 0,0 0-1 0 0,0 0 1 0 0,0 0-1 0 0,-1 0 1 0 0,1 0-1 0 0,-1 0 1 0 0,-1 1 0 0 0,1-1-1 0 0,-1 0 1 0 0,0 1-1 0 0,0-1 1 0 0,0 0-1 0 0,-1 1 1 0 0,0-1-1 0 0,-1 5-25 0 0,1 15 228 0 0,-43 34 919 0 0,38-54-1090 0 0,-1-1 1 0 0,1 0 0 0 0,-1 0 0 0 0,1-1 0 0 0,-1 1 0 0 0,0-2 0 0 0,0 1 0 0 0,0-1 0 0 0,-1 0 0 0 0,1 0-1 0 0,-1-1 1 0 0,-4 1-58 0 0,2-1-26 0 0,-1 1-1 0 0,0-2 0 0 0,0 1 0 0 0,1-1 1 0 0,-1-1-1 0 0,0 0 0 0 0,0 0 0 0 0,1-1 1 0 0,-1-1-1 0 0,-3-1 27 0 0,-25-30-3295 0 0,36 28 1072 0 0,2 1-3249 0 0,0-2-5369 0 0</inkml:trace>
</inkml:ink>
</file>

<file path=ppt/ink/ink3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0.7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111 258 9410 0 0,'0'0'448'0'0,"0"0"-145"0"0,0 0-91 0 0,0 0 55 0 0,0 0 165 0 0,0 0 220 0 0,0 0 212 0 0,0 0 74 0 0,0 0-32 0 0,0 0-113 0 0,0 0-175 0 0,13-13-104 0 0,47-38-50 0 0,86-29 1235 0 0,-110 63-1441 0 0,-5 0-164 0 0,1 2 1 0 0,1 1-1 0 0,0 2 0 0 0,0 1 0 0 0,1 1 0 0 0,33-4-94 0 0,-65 14-1 0 0,-1-1 1 0 0,1 0-1 0 0,-1 1 0 0 0,1-1 1 0 0,-1 1-1 0 0,1 0 1 0 0,-1 0-1 0 0,1-1 0 0 0,-1 1 1 0 0,1 0-1 0 0,-1 0 1 0 0,1 0-1 0 0,0 1 0 0 0,-1-1 1 0 0,1 0-1 0 0,-1 1 1 0 0,1-1-1 0 0,-1 1 0 0 0,1-1 1 0 0,-1 1-1 0 0,0-1 1 0 0,1 1-1 0 0,-1 0 0 0 0,0 0 1 0 0,1 0-1 0 0,-1 0 1 0 0,0 0-1 0 0,0 0 0 0 0,0 0 1 0 0,0 0-1 0 0,0 1 0 0 0,0-1 1 0 0,0 0-1 0 0,0 0 1 0 0,0 1-1 0 0,-1-1 0 0 0,1 1 1 0 0,0-1-1 0 0,-1 1 1 0 0,0-1-1 0 0,1 1 0 0 0,-1 0 1 0 0,6 57 370 0 0,-3 1 1 0 0,-3-1-1 0 0,-5 38-370 0 0,0 47 195 0 0,3-98-157 0 0,3 0 0 0 0,2 0 0 0 0,2 0 0 0 0,1 0-1 0 0,12 39-37 0 0,-9-57 16 0 0,1 0-1 0 0,1 0 0 0 0,2-1 0 0 0,0-1 0 0 0,2 0 1 0 0,1-1-1 0 0,1 0 0 0 0,0-2 0 0 0,2 0 0 0 0,4 2-15 0 0,-26-30 3185 0 0,-18-27-2769 0 0,7 19-434 0 0,0 1-1 0 0,-1 0 0 0 0,0 1 0 0 0,-1 0 1 0 0,0 1-1 0 0,-1 1 0 0 0,0 1 0 0 0,-1 0 1 0 0,1 1-1 0 0,-1 1 0 0 0,-1 1 0 0 0,1 1 1 0 0,-1 0-1 0 0,0 1 0 0 0,0 1 0 0 0,0 1 1 0 0,0 0-1 0 0,0 2 0 0 0,0 0 0 0 0,-18 4 20 0 0,-11 2-44 0 0,1 3 1 0 0,0 1-1 0 0,1 2 1 0 0,1 3-1 0 0,0 1 1 0 0,1 3-1 0 0,-23 13 43 0 0,59-29-122 0 0,2-1-64 0 0,0-1 0 0 0,1 1-1 0 0,-1 0 1 0 0,1 0 0 0 0,0 0 0 0 0,0 1-1 0 0,0-1 1 0 0,1 1 0 0 0,-1 1 0 0 0,1-1-1 0 0,0 1 1 0 0,0-1 0 0 0,0 2 186 0 0,6 16-7095 0 0,3-14-152 0 0,-2-1 239 0 0</inkml:trace>
  <inkml:trace contextRef="#ctx0" brushRef="#br0" timeOffset="449.909">159 725 7874 0 0,'0'0'2200'0'0,"0"0"-1145"0"0,0 0-377 0 0,0 0 4 0 0,0 0 80 0 0,0 0 75 0 0,0 0 4 0 0,0 0-25 0 0,0 0-60 0 0,0 0-89 0 0,35-11-114 0 0,114-34-106 0 0,64 2 654 0 0,-130 31-847 0 0,139-34 445 0 0,-181 27 188 0 0,-22 60 359 0 0,47 108-611 0 0,-45-115-395 0 0,-5-9-3874 0 0,-13-21-234 0 0,-2-3-2746 0 0,-1-1-2500 0 0</inkml:trace>
  <inkml:trace contextRef="#ctx0" brushRef="#br0" timeOffset="611.885">1313 792 16019 0 0,'0'0'686'0'0,"0"0"-331"0"0,0 0 86 0 0,0 0 255 0 0,0 0 150 0 0,0 0-11 0 0,0 0-166 0 0,-4 31-233 0 0,-12 101-209 0 0,13-38-323 0 0,16-39-1144 0 0,-7-37-1702 0 0,2-2-3744 0 0,-5-9-3560 0 0</inkml:trace>
  <inkml:trace contextRef="#ctx0" brushRef="#br0" timeOffset="840.026">1197 331 18268 0 0,'0'0'360'0'0,"0"0"-1064"0"0,0 0-472 0 0,0 0 47 0 0,0 0 129 0 0,0 0 328 0 0,0 0 96 0 0,0 0-680 0 0,0 0-1241 0 0,0 0-1928 0 0,0 0-768 0 0</inkml:trace>
  <inkml:trace contextRef="#ctx0" brushRef="#br0" timeOffset="1194.442">1585 1060 9370 0 0,'0'0'3514'0'0,"0"0"-1912"0"0,0 0-439 0 0,0 0 121 0 0,0 0-12 0 0,0 0-214 0 0,0 0-197 0 0,0 0-183 0 0,0 0-147 0 0,0 0-82 0 0,0 0-104 0 0,0 0-43 0 0,0 0-13 0 0,6-34-29 0 0,17-107-22 0 0,0 49 183 0 0,10 25-533 0 0,-7 77-1790 0 0,23 100 1526 0 0,-46-104 421 0 0,-2-2 72 0 0,0 1 0 0 0,1-1 0 0 0,-1 0 0 0 0,1 0 1 0 0,0 0-1 0 0,0 0 0 0 0,0 0 0 0 0,1 0 0 0 0,-1 0 0 0 0,1-1 1 0 0,0 1-1 0 0,0-1 0 0 0,0 0 0 0 0,0 0 0 0 0,1 0 0 0 0,-1 0 0 0 0,1-1 1 0 0,0 1-1 0 0,0-1 0 0 0,0 0 0 0 0,0 0 0 0 0,0 0 0 0 0,0-1 1 0 0,0 1-1 0 0,1-1 0 0 0,-1 0 0 0 0,1-1 0 0 0,-1 1 0 0 0,3 0-117 0 0,33-63 1757 0 0,-28 37-2444 0 0,24-44-1013 0 0,-20 50-2831 0 0,3 3-3913 0 0,-13 12-2624 0 0</inkml:trace>
  <inkml:trace contextRef="#ctx0" brushRef="#br0" timeOffset="1606.076">2220 747 12459 0 0,'0'0'1575'0'0,"0"0"-232"0"0,0 0-82 0 0,0 0-106 0 0,0 0-272 0 0,0 0-308 0 0,0 0-206 0 0,0 0-109 0 0,0 0-69 0 0,0 0-40 0 0,0 0-42 0 0,0 0-49 0 0,-12 22-37 0 0,-41 66-29 0 0,34-33 11 0 0,21-43 1 0 0,-1-8 57 0 0,1 1-1 0 0,-1-1 1 0 0,1 0-1 0 0,0 1 1 0 0,1-1 0 0 0,-1 0-1 0 0,1 0 1 0 0,0 0-1 0 0,0-1 1 0 0,0 1-1 0 0,0-1 1 0 0,1 1 0 0 0,-1-1-1 0 0,1 0 1 0 0,0 0-1 0 0,0-1 1 0 0,0 1 0 0 0,0-1-1 0 0,0 0 1 0 0,1 0-1 0 0,-1 0 1 0 0,1-1-1 0 0,-1 0 1 0 0,1 1 0 0 0,0-2-1 0 0,-1 1 1 0 0,1 0-1 0 0,0-1 1 0 0,-1 0 0 0 0,1 0-1 0 0,0 0 1 0 0,0-1-1 0 0,-1 0 1 0 0,1 0-1 0 0,0 0 1 0 0,-1 0 0 0 0,1-1-1 0 0,-1 1 1 0 0,1-1-1 0 0,-1-1 1 0 0,0 1 0 0 0,1-1-63 0 0,16-12 259 0 0,0-2 1 0 0,-2 0 0 0 0,0-2-1 0 0,0 0 1 0 0,-2 0 0 0 0,-1-2-1 0 0,0 0 1 0 0,-2-1 0 0 0,0-1 0 0 0,-1 0-1 0 0,8-22-259 0 0,-13 25-56 0 0,0 0 1 0 0,-1-1-1 0 0,-1 0 0 0 0,-1 0 0 0 0,-1-1 1 0 0,-1 1-1 0 0,0-1 0 0 0,-2 0 0 0 0,-1 0 1 0 0,0 0-1 0 0,-2-4 56 0 0,1 20-73 0 0,0-1-1 0 0,-1 0 1 0 0,0 1 0 0 0,0 0 0 0 0,0-1 0 0 0,0 1-1 0 0,-1 0 1 0 0,0 0 0 0 0,0 1 0 0 0,-1-1-1 0 0,0 1 1 0 0,0-1 0 0 0,0 1 0 0 0,0 0 0 0 0,-1 0-1 0 0,0 1 1 0 0,0 0 0 0 0,0 0 0 0 0,-1 0 0 0 0,1 0-1 0 0,-1 1 1 0 0,0 0 0 0 0,0 0 0 0 0,0 0 0 0 0,0 1-1 0 0,-1 0 1 0 0,1 0 0 0 0,-1 1 0 0 0,1 0 0 0 0,-1 0-1 0 0,1 0 1 0 0,-1 1 0 0 0,0 0 0 0 0,1 0 0 0 0,-1 1-1 0 0,1-1 1 0 0,-1 1 0 0 0,0 1 0 0 0,1 0 0 0 0,0 0-1 0 0,-1 0 1 0 0,1 0 0 0 0,0 1 0 0 0,0 0 0 0 0,1 0-1 0 0,-2 2 74 0 0,0 1-12 0 0,-1 0 0 0 0,1 1 0 0 0,1 0 0 0 0,0 0 0 0 0,0 1 0 0 0,0 0 0 0 0,1 0 0 0 0,0 0 0 0 0,0 1 0 0 0,1-1 0 0 0,0 1 0 0 0,1 0 0 0 0,0 1 0 0 0,0-1 0 0 0,1 0 0 0 0,0 1 0 0 0,1-1 0 0 0,0 1-1 0 0,1 0 1 0 0,-1-1 0 0 0,2 1 0 0 0,0 0 0 0 0,0-1 0 0 0,0 1 0 0 0,1-1 0 0 0,1 0 0 0 0,0 1 0 0 0,0-1 0 0 0,0 0 0 0 0,4 5 12 0 0,15 16 133 0 0,2-1 0 0 0,1-1 0 0 0,1-1 0 0 0,1-2 0 0 0,2 0 0 0 0,0-2 0 0 0,1-1 0 0 0,2-2 0 0 0,0 0 0 0 0,1-3 0 0 0,1 0 0 0 0,10 1-133 0 0,151 62 118 0 0,-109-51-1189 0 0,-56-21-2218 0 0,-2 1-4261 0 0,-17-6-3816 0 0</inkml:trace>
</inkml:ink>
</file>

<file path=ppt/ink/ink3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6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0 640 0 0 0,'0'0'459'0'0,"0"0"808"0"0,0 0 306 0 0,0 0-18 0 0,0 0-153 0 0,0 0-228 0 0,0 0-218 0 0,31-15-195 0 0,99-47-159 0 0,-115 56-300 0 0,-1-1 0 0 0,0-1 0 0 0,0 0-1 0 0,-1-1 1 0 0,0 0 0 0 0,0-1 0 0 0,-1-1 0 0 0,0 0 0 0 0,6-8-302 0 0,8-9 527 0 0,75-116 671 0 0,-72 41-966 0 0,-29 102-262 0 0,0 0 0 0 0,-1 0 0 0 0,1 0 0 0 0,0-1 0 0 0,0 1 0 0 0,-1 0 0 0 0,1 0-1 0 0,0 0 1 0 0,-1 0 0 0 0,1 0 0 0 0,-1 0 0 0 0,0 0 0 0 0,1 0 0 0 0,-1 0 0 0 0,0 0 0 0 0,1 0 0 0 0,-1 0 0 0 0,0 0 0 0 0,0 0 0 0 0,0 1 0 0 0,0-1-1 0 0,0 0 1 0 0,0 1 0 0 0,0-1 0 0 0,0 0 0 0 0,0 1 0 0 0,0 0 0 0 0,0-1 0 0 0,-1 1 0 0 0,1 0 0 0 0,0-1 0 0 0,0 1 0 0 0,0 0 0 0 0,0 0-1 0 0,-1 0 1 0 0,1 0 0 0 0,0 0 0 0 0,0 0 0 0 0,0 0 0 0 0,-1 0 0 0 0,1 1 0 0 0,0-1 0 0 0,0 1 30 0 0,-50 22-2161 0 0,44-14 2101 0 0,0 1 0 0 0,0 1-1 0 0,1-1 1 0 0,0 1 0 0 0,1 0 0 0 0,0 0-1 0 0,1 0 1 0 0,1 1 0 0 0,-1-1 0 0 0,2 1-1 0 0,0 0 1 0 0,0 0 0 0 0,1 0 0 0 0,0 0-1 0 0,1 0 1 0 0,1 0 0 0 0,0 0 0 0 0,0 1 60 0 0,0-5 72 0 0,1-1 0 0 0,-1 1 0 0 0,1-1 1 0 0,1 1-1 0 0,-1-1 0 0 0,1 0 0 0 0,1 1 1 0 0,-1-2-1 0 0,1 1 0 0 0,0 0 0 0 0,1-1 1 0 0,-1 0-1 0 0,1 0 0 0 0,1 0 0 0 0,-1 0 1 0 0,1-1-1 0 0,0 0 0 0 0,0 0 0 0 0,1-1 1 0 0,-1 0-1 0 0,1 0 0 0 0,0 0 0 0 0,0-1 0 0 0,0 0 1 0 0,0 0-1 0 0,1-1 0 0 0,-1 0 0 0 0,1 0 1 0 0,0-1-1 0 0,4 1-72 0 0,-1-1 202 0 0,0 0 0 0 0,1-1 0 0 0,-1 0 0 0 0,1-1 0 0 0,-1 0 0 0 0,1-1 0 0 0,-1 0-1 0 0,0 0 1 0 0,0-2 0 0 0,0 1 0 0 0,0-1 0 0 0,-1-1 0 0 0,0 0 0 0 0,3-2-202 0 0,14-9 136 0 0,-1-1-1 0 0,-1-1 0 0 0,-1-2 1 0 0,-1 0-1 0 0,0-1 1 0 0,-2-1-1 0 0,0-2 0 0 0,-2 0 1 0 0,0-1-1 0 0,-2 0 1 0 0,-1-2-1 0 0,-1 0 1 0 0,0-3-136 0 0,-2-36 14 0 0,-14 65-53 0 0,0 0 1 0 0,0 0-1 0 0,0 0 0 0 0,0 0 1 0 0,0 0-1 0 0,0 0 0 0 0,0 0 0 0 0,0 1 1 0 0,-1-1-1 0 0,1 0 0 0 0,0 1 0 0 0,0-1 1 0 0,0 1-1 0 0,-1-1 0 0 0,1 1 0 0 0,0 0 1 0 0,-1 0-1 0 0,1-1 0 0 0,0 1 0 0 0,-1 0 1 0 0,1 0-1 0 0,0 0 0 0 0,-1 0 1 0 0,1 1-1 0 0,0-1 0 0 0,-1 0 0 0 0,1 1 1 0 0,0-1-1 0 0,-1 0 0 0 0,1 1 0 0 0,0 0 1 0 0,0-1-1 0 0,0 1 0 0 0,0 0 0 0 0,-1-1 1 0 0,1 1-1 0 0,0 0 0 0 0,0 0 0 0 0,0 0 1 0 0,0 0-1 0 0,1 0 0 0 0,-1 0 39 0 0,-8 10-30 0 0,1-1 0 0 0,0 1 0 0 0,1 1-1 0 0,1 0 1 0 0,0-1 0 0 0,0 2 0 0 0,1-1-1 0 0,1 1 1 0 0,0 0 0 0 0,0 0 0 0 0,2 0-1 0 0,-1 0 1 0 0,2 0 0 0 0,0 1 0 0 0,0-1 0 0 0,1 0-1 0 0,1 1 1 0 0,1 4 30 0 0,0-12 35 0 0,0 1 0 0 0,1-1-1 0 0,-1 0 1 0 0,1 0 0 0 0,1-1 0 0 0,-1 1 0 0 0,1-1-1 0 0,0 0 1 0 0,0 1 0 0 0,0-2 0 0 0,1 1 0 0 0,0 0-1 0 0,0-1 1 0 0,0 0 0 0 0,0 0 0 0 0,1-1-1 0 0,-1 1 1 0 0,1-1 0 0 0,0-1 0 0 0,0 1 0 0 0,0-1-1 0 0,0 0 1 0 0,5 1-35 0 0,5 2 173 0 0,1-1 0 0 0,-1-1 0 0 0,1-1 0 0 0,0 0 0 0 0,0-1 0 0 0,1-1 1 0 0,-1-1-1 0 0,11-1-173 0 0,0-4 164 0 0,0-2 0 0 0,0-1 0 0 0,-1-1 0 0 0,0-1 0 0 0,-1-1 0 0 0,-1-1 1 0 0,0-2-1 0 0,0 0 0 0 0,-2-2 0 0 0,0 0 0 0 0,-1-2 0 0 0,3-3-164 0 0,-14 12 25 0 0,0 0 0 0 0,-1 0 0 0 0,0-1 0 0 0,0-1-1 0 0,-1 1 1 0 0,-1-2 0 0 0,0 1 0 0 0,-1-1 0 0 0,0 0-1 0 0,-1 0 1 0 0,0-1 0 0 0,-1 0 0 0 0,-1 0 0 0 0,0 0-1 0 0,-1-1 1 0 0,0 1 0 0 0,-1-1 0 0 0,-1 0 0 0 0,-1 1-1 0 0,0-9-24 0 0,-1 20-7 0 0,0 0-1 0 0,0 0 1 0 0,0 0-1 0 0,0 1 1 0 0,-1-1-1 0 0,1 0 1 0 0,-1 0-1 0 0,0 1 1 0 0,0-1-1 0 0,0 1 1 0 0,0 0-1 0 0,0 0 1 0 0,0-1-1 0 0,-1 1 1 0 0,1 0-1 0 0,-1 1 1 0 0,0-1-1 0 0,1 0 1 0 0,-1 1-1 0 0,0 0 1 0 0,0 0-1 0 0,0-1 1 0 0,0 2-1 0 0,0-1 1 0 0,0 0-1 0 0,0 1 1 0 0,0-1-1 0 0,0 1 1 0 0,0 0-1 0 0,-1 0 1 0 0,1 0-1 0 0,0 0 1 0 0,0 1 0 0 0,0-1-1 0 0,0 1 1 0 0,0 0-1 0 0,0 0 1 0 0,0 0-1 0 0,0 0 1 0 0,0 0-1 0 0,0 1 1 0 0,1-1-1 0 0,-1 1 1 0 0,0 0-1 0 0,0 1 8 0 0,-9 5-4 0 0,1 0-1 0 0,1 1 1 0 0,0 0-1 0 0,0 1 1 0 0,1 0-1 0 0,0 0 1 0 0,1 1-1 0 0,0 0 1 0 0,0 1 0 0 0,2-1-1 0 0,-1 1 1 0 0,1 1-1 0 0,1-1 1 0 0,0 1-1 0 0,1 0 1 0 0,1 0-1 0 0,0 1 1 0 0,0-1 0 0 0,1 1-1 0 0,1-1 1 0 0,1 1-1 0 0,0 0 1 0 0,0-1-1 0 0,1 1 1 0 0,1-1-1 0 0,0 1 1 0 0,2 3 4 0 0,2 1-4 0 0,1 0 0 0 0,1 0 0 0 0,1-1-1 0 0,0 0 1 0 0,1 0 0 0 0,1-1 0 0 0,0-1 0 0 0,2 0 0 0 0,-1 0 0 0 0,6 3 4 0 0,83 56-2700 0 0,-82-63-1577 0 0,-5-8-4423 0 0,-9-3 5742 0 0</inkml:trace>
  <inkml:trace contextRef="#ctx0" brushRef="#br0" timeOffset="243.127">1802 374 13099 0 0,'0'0'563'0'0,"0"0"-171"0"0,0 0 52 0 0,0 0 264 0 0,0 0 197 0 0,0 0 26 0 0,-9 32-136 0 0,-28 97-216 0 0,26-28 124 0 0,26-12-770 0 0,1-53-3190 0 0,-14-33 112 0 0,-2-2-6998 0 0,0-1 7636 0 0</inkml:trace>
  <inkml:trace contextRef="#ctx0" brushRef="#br0" timeOffset="485.962">1668 352 8922 0 0,'0'0'616'0'0,"0"0"-203"0"0,0 0 74 0 0,0 0 224 0 0,0 0 164 0 0,0 0 84 0 0,0 0 25 0 0,0 0-34 0 0,0 0-113 0 0,0 0-123 0 0,32-1-176 0 0,100-7-162 0 0,31 6-40 0 0,-103 2-2827 0 0,-49 3-59 0 0,-3 2-5242 0 0,-7-5 6182 0 0,2 3-1665 0 0</inkml:trace>
  <inkml:trace contextRef="#ctx0" brushRef="#br0" timeOffset="720.772">1738 610 6497 0 0,'0'0'1201'0'0,"0"0"-246"0"0,0 0 303 0 0,0 0 427 0 0,0 0 86 0 0,0 0-200 0 0,0 0-359 0 0,0 0-336 0 0,0 0-198 0 0,0 0-190 0 0,0 0-133 0 0,0 0-110 0 0,34-2-116 0 0,108-6-126 0 0,-39-5-1966 0 0,-86 10 160 0 0,6-1-4677 0 0,-9 1-2198 0 0</inkml:trace>
</inkml:ink>
</file>

<file path=ppt/ink/ink3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0.8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5705 0 0,'0'0'1248'0'0,"0"0"-95"0"0,0 0-13 0 0,0 0 52 0 0,0 0 6 0 0,0 0-133 0 0,0 0-250 0 0,0 0-268 0 0,0 0-215 0 0,0 0-133 0 0,0 0-21 0 0,0 0 47 0 0,0 8 68 0 0,16 613 3608 0 0,-27-508-3721 0 0,11-112-191 0 0,0-1 12 0 0,0 0-10 0 0,3-4 33 0 0,35-34 201 0 0,0-1-195 0 0,1 1 1 0 0,2 2-1 0 0,2 1 1 0 0,4 1-31 0 0,-34 25-19 0 0,0 1-1 0 0,1 1 1 0 0,-1 0 0 0 0,1 1 0 0 0,1 1 0 0 0,-1 0-1 0 0,1 1 1 0 0,0 0 0 0 0,0 1 0 0 0,0 1-1 0 0,0 0 1 0 0,8 1 19 0 0,-20 3-10 0 0,-1 0 0 0 0,0 0-1 0 0,0 0 1 0 0,0 0 0 0 0,-1 0-1 0 0,1 0 1 0 0,0 0 0 0 0,-1 1-1 0 0,1-1 1 0 0,-1 1 0 0 0,0-1-1 0 0,0 1 1 0 0,0-1 0 0 0,0 1-1 0 0,0 0 1 0 0,-1-1 0 0 0,1 1 0 0 0,-1 0-1 0 0,0 0 1 0 0,0 0 0 0 0,0-1-1 0 0,0 1 1 0 0,0 0 0 0 0,0 0-1 0 0,-1-1 1 0 0,1 1 0 0 0,-1 0-1 0 0,0 1 11 0 0,1-4 1 0 0,-4 12 30 0 0,0 1 0 0 0,0-1 0 0 0,-1 0 0 0 0,-1 0 1 0 0,0 0-1 0 0,0-1 0 0 0,-1 0 0 0 0,-1 0 0 0 0,0-1 0 0 0,0 0 0 0 0,-1 0 0 0 0,0-1 0 0 0,-1 0 0 0 0,0 0 0 0 0,0-1 1 0 0,-11 5-32 0 0,8-2-5 0 0,-1-2 0 0 0,0 0 0 0 0,0-1 0 0 0,-1 0 0 0 0,0-1 0 0 0,0-1 0 0 0,-1 0 0 0 0,0-1 0 0 0,0-1 5 0 0,-58 4-2760 0 0,59-11-946 0 0,8-5-5356 0 0,7 4 4933 0 0</inkml:trace>
  <inkml:trace contextRef="#ctx0" brushRef="#br0" timeOffset="831.394">815 442 2008 0 0,'0'0'1918'0'0,"0"0"-807"0"0,0 0-148 0 0,0 0 201 0 0,0 0 226 0 0,0 0 101 0 0,0 0-34 0 0,0 0-147 0 0,0 0-179 0 0,0 0-177 0 0,-34 31-192 0 0,-102 95-159 0 0,79-55 160 0 0,54-64-715 0 0,-1 0 0 0 0,1 0 1 0 0,0 0-1 0 0,1 1 0 0 0,-1-1 0 0 0,1 1 1 0 0,1-1-1 0 0,0 1 0 0 0,0 0 0 0 0,0-1 1 0 0,1 1-1 0 0,1 6-48 0 0,0-11 32 0 0,1 0-1 0 0,1-1 1 0 0,-1 1 0 0 0,0-1 0 0 0,1 0 0 0 0,-1 0 0 0 0,1 0 0 0 0,-1 0-1 0 0,1 0 1 0 0,0 0 0 0 0,0-1 0 0 0,0 1 0 0 0,0-1 0 0 0,0 0 0 0 0,0 0-1 0 0,1 0 1 0 0,-1 0 0 0 0,0-1 0 0 0,0 1 0 0 0,1-1 0 0 0,-1 0-1 0 0,0 0 1 0 0,1 0 0 0 0,-1 0 0 0 0,0-1 0 0 0,0 1 0 0 0,1-1 0 0 0,-1 0-1 0 0,0 0 1 0 0,0 0 0 0 0,0 0 0 0 0,0 0 0 0 0,0-1 0 0 0,3-1-32 0 0,17-10 127 0 0,-1-1 1 0 0,0-1 0 0 0,-1 0 0 0 0,0-2 0 0 0,-2 0-1 0 0,0-1 1 0 0,-1-1 0 0 0,8-11-128 0 0,-14 16 50 0 0,79-108-13 0 0,-91 123-60 0 0,0-1 0 0 0,0 0-1 0 0,0 0 1 0 0,0 0 0 0 0,0 1-1 0 0,0-1 1 0 0,0 0 0 0 0,0 0-1 0 0,0 0 1 0 0,1 0 0 0 0,-1 1-1 0 0,0-1 1 0 0,0 0 0 0 0,0 0-1 0 0,0 0 1 0 0,0 0 0 0 0,1 0-1 0 0,-1 1 1 0 0,0-1 0 0 0,0 0 0 0 0,0 0-1 0 0,1 0 1 0 0,-1 0 0 0 0,0 0-1 0 0,0 0 1 0 0,0 0 0 0 0,1 0-1 0 0,-1 0 1 0 0,0 0 0 0 0,0 0-1 0 0,0 0 1 0 0,1 0 0 0 0,-1 0-1 0 0,0 0 1 0 0,0 0 0 0 0,1 0-1 0 0,-1 0 1 0 0,0 0 0 0 0,0 0 23 0 0,-3 26-183 0 0,-13 109-13 0 0,17-131 198 0 0,0-1 0 0 0,-1 1 1 0 0,1-1-1 0 0,0 1 0 0 0,1-1 1 0 0,-1 1-1 0 0,1-1 0 0 0,-1 0 0 0 0,1 0 1 0 0,0 0-1 0 0,0 0 0 0 0,0 0 0 0 0,1 0 1 0 0,-1-1-1 0 0,1 1 0 0 0,-1-1 0 0 0,1 0 1 0 0,0 1-1 0 0,0-1 0 0 0,0 0 0 0 0,0-1 1 0 0,0 1-1 0 0,1-1 0 0 0,-1 1 0 0 0,0-1 1 0 0,1 0-1 0 0,-1 0 0 0 0,1 0 0 0 0,-1-1 1 0 0,1 1-1 0 0,0-1-2 0 0,6 1 74 0 0,0 0 0 0 0,0-1 0 0 0,0 0 0 0 0,0 0 0 0 0,0-1 0 0 0,0-1 0 0 0,0 0 0 0 0,-1 0 0 0 0,1-1-1 0 0,5-2-73 0 0,21-12 94 0 0,-1-2 0 0 0,-1-1 0 0 0,-1-1-1 0 0,0-2 1 0 0,-2-2 0 0 0,-1 0-1 0 0,-1-2 1 0 0,-1-1 0 0 0,-2-2 0 0 0,-1 0-1 0 0,3-7-93 0 0,-18 25-12 0 0,-1 0-1 0 0,-1 0 1 0 0,0-1-1 0 0,-1 0 1 0 0,0 0-1 0 0,-1 0 1 0 0,0-1-1 0 0,-1 0 1 0 0,-1-1-1 0 0,0 1 1 0 0,-1-1-1 0 0,0 0 1 0 0,-1 0-1 0 0,-1 1 1 0 0,-1-1-1 0 0,0 0 13 0 0,-1 13-43 0 0,-1 0-1 0 0,0 0 0 0 0,0 1 1 0 0,1-1-1 0 0,-1 1 0 0 0,0 0 1 0 0,0-1-1 0 0,0 1 1 0 0,-1 0-1 0 0,1 0 0 0 0,0 0 1 0 0,0 1-1 0 0,0-1 0 0 0,-1 0 1 0 0,1 1-1 0 0,0-1 0 0 0,-1 1 1 0 0,1 0-1 0 0,-1 0 0 0 0,1 0 1 0 0,0 0-1 0 0,-1 0 1 0 0,1 1-1 0 0,0-1 0 0 0,-1 1 1 0 0,1-1-1 0 0,0 1 0 0 0,-1 0 1 0 0,1 0-1 0 0,0 0 0 0 0,0 0 1 0 0,0 0-1 0 0,0 1 0 0 0,0-1 1 0 0,0 1-1 0 0,0-1 1 0 0,1 1-1 0 0,-1 0 0 0 0,1-1 1 0 0,-2 3 43 0 0,-10 8-51 0 0,0 0 1 0 0,1 1 0 0 0,0 1 0 0 0,1 0-1 0 0,1 0 1 0 0,0 1 0 0 0,1 0 0 0 0,1 1 0 0 0,0 0-1 0 0,1 1 1 0 0,1-1 0 0 0,0 1 0 0 0,1 0-1 0 0,1 1 1 0 0,1-1 0 0 0,1 1 0 0 0,0 0-1 0 0,1-1 1 0 0,1 1 0 0 0,0 0 0 0 0,2 1 50 0 0,-1-13 13 0 0,0 0 0 0 0,0-1 0 0 0,0 1 0 0 0,1 0 0 0 0,0-1 0 0 0,0 0 0 0 0,1 1-1 0 0,0-1 1 0 0,0 0 0 0 0,0 0 0 0 0,0-1 0 0 0,1 1 0 0 0,-1 0 0 0 0,1-1 0 0 0,0 0 0 0 0,1 0 0 0 0,-1 0 0 0 0,1-1 0 0 0,0 0 0 0 0,0 0 0 0 0,0 0 0 0 0,0 0 0 0 0,4 1-13 0 0,4 2 143 0 0,1-1 0 0 0,0-1 0 0 0,0 0 0 0 0,0-1 0 0 0,0 0 1 0 0,1-1-1 0 0,-1-1 0 0 0,13 0-143 0 0,-9-1 157 0 0,1 0 0 0 0,-1-2 0 0 0,1 0 0 0 0,-1-1 0 0 0,0 0 0 0 0,0-2 0 0 0,0 0 0 0 0,0-1 0 0 0,-1-1 0 0 0,0 0 0 0 0,8-6-157 0 0,5-5 118 0 0,-2-1 0 0 0,1-1 0 0 0,-2-1 0 0 0,-1-2 0 0 0,-1 0 0 0 0,-1-2 1 0 0,21-27-119 0 0,-34 37-60 0 0,0 0 0 0 0,0-1 0 0 0,-2-1 1 0 0,0 0-1 0 0,0 0 0 0 0,-2 0 0 0 0,0-1 1 0 0,-1 0-1 0 0,-1 0 0 0 0,-1-1 0 0 0,0 0 1 0 0,-2 1-1 0 0,0-1 0 0 0,-1 0 0 0 0,-1-6 60 0 0,-1 23-14 0 0,0 0 0 0 0,0 0 0 0 0,0 0 0 0 0,0 1 0 0 0,0-1 0 0 0,0 0 0 0 0,-1 0 0 0 0,1 1 0 0 0,-1-1 0 0 0,1 1 0 0 0,-1 0 1 0 0,0-1-1 0 0,0 1 0 0 0,1 0 0 0 0,-1 0 0 0 0,0 0 0 0 0,0 0 0 0 0,0 0 0 0 0,0 0 0 0 0,0 1 0 0 0,0-1 0 0 0,0 1 0 0 0,-1-1 0 0 0,1 1 0 0 0,0 0 0 0 0,0 0 0 0 0,0 0 0 0 0,0 0 0 0 0,0 0 0 0 0,-1 1 0 0 0,1-1 0 0 0,0 0 0 0 0,0 1 0 0 0,0 0 0 0 0,0-1 0 0 0,0 1 0 0 0,0 0 0 0 0,0 0 0 0 0,0 0 0 0 0,1 0 0 0 0,-1 1 0 0 0,0-1 0 0 0,0 0 0 0 0,1 1 0 0 0,-1-1 0 0 0,1 1 0 0 0,-1 0 14 0 0,-12 11 1 0 0,1 0-1 0 0,0 0 1 0 0,0 2-1 0 0,2-1 1 0 0,0 1 0 0 0,1 1-1 0 0,0 0 1 0 0,1 0 0 0 0,1 1-1 0 0,0 0 1 0 0,2 1-1 0 0,0 0 1 0 0,1 0 0 0 0,0 0-1 0 0,1 6 0 0 0,2-16 2 0 0,0 0 1 0 0,0 0-1 0 0,1 0 0 0 0,0 0 0 0 0,1 0 0 0 0,-1 0 1 0 0,2 0-1 0 0,-1 0 0 0 0,1 0 0 0 0,0 0 0 0 0,1 0 0 0 0,0 0 1 0 0,0 0-1 0 0,1 0 0 0 0,0-1 0 0 0,0 1 0 0 0,1-1 1 0 0,0 0-1 0 0,0 0 0 0 0,0 0 0 0 0,1-1 0 0 0,5 6-2 0 0,-3-6-66 0 0,-1 0-1 0 0,1 0 0 0 0,0-1 1 0 0,1 0-1 0 0,-1 0 0 0 0,1-1 0 0 0,0 0 1 0 0,0-1-1 0 0,0 1 0 0 0,1-2 1 0 0,-1 1-1 0 0,1-1 0 0 0,-1 0 1 0 0,1-1-1 0 0,0 0 0 0 0,3 0 67 0 0,58 0-4396 0 0,-24-10-4093 0 0,-31 5 2593 0 0</inkml:trace>
  <inkml:trace contextRef="#ctx0" brushRef="#br0" timeOffset="1189.292">2620 383 3961 0 0,'0'0'3887'0'0,"0"0"-1658"0"0,0 0-479 0 0,0 0 30 0 0,0 0-89 0 0,0 0-295 0 0,0 0-305 0 0,0 0-219 0 0,0 0-161 0 0,0 0-132 0 0,0 0-140 0 0,0 0-125 0 0,0 0-131 0 0,-19 19-96 0 0,-60 55-37 0 0,60-48-4 0 0,20-23-31 0 0,1 0 1 0 0,0 0-1 0 0,-1 0 1 0 0,1-1-1 0 0,1 1 0 0 0,-1 0 1 0 0,0-1-1 0 0,1 0 1 0 0,-1 1-1 0 0,1-1 0 0 0,-1 0 1 0 0,1 0-1 0 0,0-1 1 0 0,0 1-1 0 0,0-1 1 0 0,0 1-1 0 0,0-1 0 0 0,1 0 1 0 0,-1 0-16 0 0,20 12 50 0 0,-20-12-8 0 0,1 0 1 0 0,-1 1-1 0 0,0 0 1 0 0,0 0-1 0 0,-1 0 1 0 0,1 0 0 0 0,0 0-1 0 0,-1 0 1 0 0,1 1-1 0 0,-1-1 1 0 0,0 1 0 0 0,0 0-1 0 0,0 0 1 0 0,0 0-1 0 0,0 0 1 0 0,-1 0-1 0 0,1 0 1 0 0,-1 0 0 0 0,0 0-1 0 0,0 1 1 0 0,0-1-1 0 0,0 0 1 0 0,-1 1 0 0 0,1-1-1 0 0,-1 1 1 0 0,0-1-1 0 0,0 1 1 0 0,0-1-1 0 0,0 0 1 0 0,-1 1 0 0 0,1-1-1 0 0,-1 1 1 0 0,0-1-1 0 0,0 0 1 0 0,0 1-1 0 0,-1-1 1 0 0,1 0 0 0 0,-1 0-1 0 0,0 0 1 0 0,0 0-1 0 0,0 0 1 0 0,0-1-43 0 0,-3 6 100 0 0,0-1 0 0 0,-1 0 0 0 0,0-1 0 0 0,-1 1 0 0 0,1-1-1 0 0,-1 0 1 0 0,0-1 0 0 0,0 0 0 0 0,-1 0 0 0 0,0 0 0 0 0,0-1 0 0 0,0-1 0 0 0,-3 2-100 0 0,1-2 4 0 0,1-1 1 0 0,0 0-1 0 0,-1-1 0 0 0,0 0 1 0 0,1-1-1 0 0,-1 1 0 0 0,0-2 1 0 0,1 1-1 0 0,-1-2 0 0 0,-5 0-4 0 0,-55-22-3669 0 0,56 13 33 0 0,8 1-4551 0 0,4 6-860 0 0</inkml:trace>
</inkml:ink>
</file>

<file path=ppt/ink/ink3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8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21 608 3369 0 0,'0'0'3214'0'0,"0"0"-1773"0"0,0 0-311 0 0,0 0 106 0 0,0 0 60 0 0,0 0-35 0 0,0 0-178 0 0,0 0-263 0 0,0 0-283 0 0,0 0-237 0 0,0 0-158 0 0,0 0-49 0 0,-3 3 28 0 0,1 0-71 0 0,0 0-1 0 0,0 0 0 0 0,0 0 0 0 0,1 0 0 0 0,-1 0 0 0 0,1 0 0 0 0,0 0 1 0 0,0 1-1 0 0,0-1 0 0 0,0 0 0 0 0,0 1 0 0 0,1-1 0 0 0,0 1 0 0 0,-1-1 1 0 0,1 0-1 0 0,1 1 0 0 0,-1-1 0 0 0,0 1 0 0 0,1-1 0 0 0,0 3-49 0 0,1 4 114 0 0,-1 1 0 0 0,1-1 0 0 0,1 0 0 0 0,0 0 0 0 0,0 0-1 0 0,1-1 1 0 0,0 1 0 0 0,1-1 0 0 0,0 0 0 0 0,1 0 0 0 0,-1 0-1 0 0,2-1 1 0 0,-1 0 0 0 0,1 0 0 0 0,0-1 0 0 0,1 0 0 0 0,0 0 0 0 0,0 0-1 0 0,3 1-113 0 0,-1-7 113 0 0,0 0-1 0 0,-1 0 1 0 0,1-1-1 0 0,0 0 0 0 0,0-1 1 0 0,-1 0-1 0 0,1-1 1 0 0,-1 0-1 0 0,1 0 1 0 0,-1-1-1 0 0,0 0 0 0 0,0 0 1 0 0,0-1-1 0 0,0-1 1 0 0,0 0-1 0 0,-1 0 0 0 0,0 0 1 0 0,0-1-1 0 0,-1 0 1 0 0,1 0-1 0 0,-1-1 0 0 0,-1 0 1 0 0,1-1-1 0 0,-1 1 1 0 0,1-3-113 0 0,34-27 83 0 0,-4 2-15 0 0,9-8-158 0 0,-31 95-616 0 0,-15-47 717 0 0,1 1 0 0 0,-1-1 1 0 0,1 1-1 0 0,0-1 0 0 0,0 1 0 0 0,1-1 0 0 0,-1 0 0 0 0,1 1 0 0 0,0-1 0 0 0,1 0 0 0 0,-1 0 0 0 0,1-1 1 0 0,0 1-1 0 0,0 0 0 0 0,1-1 0 0 0,-1 0 0 0 0,1 0 0 0 0,0 0 0 0 0,0 0 0 0 0,0-1 0 0 0,1 1 0 0 0,-1-1 1 0 0,1 0-1 0 0,0 0 0 0 0,0-1 0 0 0,0 0 0 0 0,0 1 0 0 0,0-2 0 0 0,1 1 0 0 0,-1-1 0 0 0,0 1 0 0 0,1-1 1 0 0,-1-1-1 0 0,1 1-11 0 0,4-1 115 0 0,0 0 0 0 0,0 0 0 0 0,0-1 0 0 0,0 0 0 0 0,0-1 0 0 0,0 0 0 0 0,0-1 0 0 0,-1 0 0 0 0,1 0 0 0 0,-1-1 1 0 0,0 0-1 0 0,0-1 0 0 0,0 0 0 0 0,-1-1 0 0 0,0 1 0 0 0,0-1 0 0 0,3-3-115 0 0,-2 1 142 0 0,-1 0 0 0 0,0-1 0 0 0,0 1 1 0 0,-1-1-1 0 0,0-1 0 0 0,0 0 0 0 0,-1 0 0 0 0,0 0 0 0 0,-1-1 0 0 0,4-9-142 0 0,6-74 239 0 0,-15 86-450 0 0,-3-38-1452 0 0,-8 20-5598 0 0,7 21 717 0 0,4-1-3126 0 0</inkml:trace>
  <inkml:trace contextRef="#ctx0" brushRef="#br0" timeOffset="457.858">1214 0 8522 0 0,'0'0'3862'0'0,"0"0"-2770"0"0,0 0-805 0 0,0 0 137 0 0,0 0 270 0 0,0 0 243 0 0,0 0 85 0 0,0 0-92 0 0,-9 33-155 0 0,-28 103-191 0 0,28-101-346 0 0,1 0 0 0 0,2 0 0 0 0,1 1 0 0 0,1 0 0 0 0,2 6-238 0 0,2-25 49 0 0,-2 10-4 0 0,1 0 1 0 0,1 0-1 0 0,2 0 0 0 0,0 0 0 0 0,2 0 0 0 0,1-1 0 0 0,1 0 0 0 0,1 0 0 0 0,2 0 1 0 0,0-1-1 0 0,2 0 0 0 0,9 16-45 0 0,-18-39-2 0 0,0-1 1 0 0,0 0-1 0 0,1 1 1 0 0,-1-1 0 0 0,0 0-1 0 0,0-1 1 0 0,1 1-1 0 0,-1 0 1 0 0,0-1-1 0 0,1 1 1 0 0,-1-1-1 0 0,0 0 1 0 0,1 0 0 0 0,-1 0-1 0 0,1 0 1 0 0,-1 0-1 0 0,0 0 1 0 0,1-1-1 0 0,-1 1 1 0 0,0-1-1 0 0,1 1 1 0 0,-1-1 0 0 0,0 0-1 0 0,0 0 1 0 0,1 0-1 0 0,-1 0 1 0 0,0-1-1 0 0,0 1 1 0 0,0 0-1 0 0,0-1 1 0 0,-1 0-1 0 0,1 1 1 0 0,0-1 0 0 0,-1 0-1 0 0,1 0 1 0 0,-1 0-1 0 0,0 0 1 0 0,1 0-1 0 0,-1 0 1 0 0,0 0-1 0 0,0-1 2 0 0,20-16-39 0 0,81-36-26 0 0,-100 55 74 0 0,1 0 0 0 0,-1 0 0 0 0,1 0 0 0 0,-1 0 0 0 0,0 1 0 0 0,1-1 0 0 0,-1 1 0 0 0,0-1 0 0 0,0 1 0 0 0,1 0 0 0 0,-1 0 0 0 0,0 0 0 0 0,0 0 0 0 0,0 0 0 0 0,0 1 0 0 0,0-1 0 0 0,0 0 0 0 0,0 1 0 0 0,-1 0 0 0 0,1-1 0 0 0,0 1 0 0 0,-1 0 1 0 0,1 0-1 0 0,-1 0 0 0 0,0 0 0 0 0,0 0 0 0 0,0 0 0 0 0,0 0 0 0 0,0 0 0 0 0,0 1 0 0 0,0-1 0 0 0,-1 0 0 0 0,1 0 0 0 0,-1 1 0 0 0,0-1 0 0 0,0 1 0 0 0,1-1 0 0 0,-1 0 0 0 0,-1 1 0 0 0,1-1 0 0 0,0 0 0 0 0,-1 1 0 0 0,1-1 0 0 0,-1 0 0 0 0,0 2-9 0 0,5 27 179 0 0,-1-20-99 0 0,-3-6-66 0 0,1-1 1 0 0,0 1 0 0 0,0 0 0 0 0,0-1-1 0 0,1 1 1 0 0,-1-1 0 0 0,1 1-1 0 0,0-1 1 0 0,1 0 0 0 0,-1 0-1 0 0,1 0 1 0 0,-1 0 0 0 0,1 0-1 0 0,1 0 1 0 0,-1-1 0 0 0,0 1 0 0 0,1-1-1 0 0,0 0 1 0 0,-1 0 0 0 0,4 1-15 0 0,-6-3-20 0 0,1-1 0 0 0,0 1 0 0 0,0-1-1 0 0,0 0 1 0 0,-1 1 0 0 0,1-1 0 0 0,0 0 0 0 0,0 0 0 0 0,0 0 0 0 0,0-1 0 0 0,0 1 0 0 0,-1 0 0 0 0,1 0 0 0 0,0-1 0 0 0,0 0 0 0 0,0 1 0 0 0,-1-1 0 0 0,1 0 0 0 0,0 0 0 0 0,-1 0 0 0 0,1 0 0 0 0,-1 0 0 0 0,1 0 0 0 0,-1 0 0 0 0,1 0 20 0 0,17-24-4693 0 0,-4 4-5833 0 0,-9 14 4541 0 0</inkml:trace>
  <inkml:trace contextRef="#ctx0" brushRef="#br0" timeOffset="854.293">1827 755 224 0 0,'0'0'1652'0'0,"0"0"-26"0"0,0 0 94 0 0,0 0 114 0 0,0 0 45 0 0,0 0-25 0 0,0 0-115 0 0,0 0-155 0 0,0 0-167 0 0,0 0-197 0 0,0 0-185 0 0,0 0-167 0 0,22 6-147 0 0,69 14-124 0 0,-89-19-548 0 0,0 0 1 0 0,0-1 0 0 0,0 1-1 0 0,1-1 1 0 0,-1 0-1 0 0,0 0 1 0 0,0 1 0 0 0,0-2-1 0 0,1 1 1 0 0,-1 0 0 0 0,0 0-1 0 0,0-1 1 0 0,0 1 0 0 0,0-1-1 0 0,0 0 1 0 0,0 1 0 0 0,0-1-1 0 0,0 0 1 0 0,0 0 0 0 0,0 0-1 0 0,0-1 1 0 0,0 1-1 0 0,-1 0 1 0 0,1-1 0 0 0,0 1-1 0 0,-1-1 1 0 0,1 1 0 0 0,-1-1-1 0 0,0 0 1 0 0,0 0 0 0 0,1 0-50 0 0,4-6 226 0 0,0 2-152 0 0,0 0-1 0 0,-1-1 1 0 0,0 0 0 0 0,-1 0-1 0 0,1 0 1 0 0,-1 0-1 0 0,0 0 1 0 0,-1-1-1 0 0,0 0 1 0 0,0 0-1 0 0,-1 0 1 0 0,0 0 0 0 0,0 0-1 0 0,-1 0 1 0 0,0 0-1 0 0,0-1 1 0 0,-1 1-1 0 0,0 0 1 0 0,-1-3-74 0 0,-1 8-60 0 0,-1 0 0 0 0,0 0 0 0 0,0 0 0 0 0,0 1-1 0 0,-1-1 1 0 0,1 1 0 0 0,-1-1 0 0 0,1 1 0 0 0,-1 0 0 0 0,0 1 0 0 0,0-1 0 0 0,0 0 0 0 0,0 1 0 0 0,0 0 0 0 0,0 0-1 0 0,0 0 1 0 0,0 1 0 0 0,0 0 0 0 0,-1-1 0 0 0,1 1 0 0 0,0 1 0 0 0,0-1 0 0 0,0 1 0 0 0,-1-1 0 0 0,1 1 0 0 0,0 0-1 0 0,0 0 1 0 0,0 1 0 0 0,0 0 0 0 0,1-1 0 0 0,-1 1 0 0 0,0 0 0 0 0,1 1 0 0 0,-3 1 60 0 0,-5 1-163 0 0,0 0 1 0 0,0 0 0 0 0,1 2-1 0 0,0-1 1 0 0,0 1-1 0 0,1 0 1 0 0,0 1-1 0 0,0 0 1 0 0,1 1 0 0 0,0 0-1 0 0,0 0 1 0 0,1 0-1 0 0,1 1 1 0 0,-1 0-1 0 0,1 1 1 0 0,1-1 0 0 0,0 1-1 0 0,1 0 1 0 0,0 1-1 0 0,0-1 1 0 0,1 1 0 0 0,1-1-1 0 0,0 1 1 0 0,0 4 162 0 0,6-9-337 0 0,0-1 0 0 0,0 0 1 0 0,0 0-1 0 0,1-1 0 0 0,0 1 1 0 0,0-1-1 0 0,0 0 0 0 0,1 0 1 0 0,-1-1-1 0 0,1 1 0 0 0,0-1 0 0 0,1-1 1 0 0,-1 1-1 0 0,1-1 0 0 0,-1 0 1 0 0,1-1-1 0 0,0 1 0 0 0,0-1 1 0 0,0-1-1 0 0,1 1 0 0 0,-1-1 1 0 0,0-1-1 0 0,0 1 0 0 0,3-1 337 0 0,52 7-5709 0 0,-43-6 2307 0 0</inkml:trace>
  <inkml:trace contextRef="#ctx0" brushRef="#br0" timeOffset="1238.843">2234 891 4273 0 0,'0'0'2082'0'0,"0"0"-442"0"0,0 0-80 0 0,0 0 101 0 0,0 0-8 0 0,0 0-127 0 0,0 0-208 0 0,0 0-171 0 0,0 0-145 0 0,0 0-125 0 0,0 0-111 0 0,0 0-105 0 0,0 0-91 0 0,18-15-73 0 0,55-49-75 0 0,-2-8 597 0 0,-21 11-789 0 0,-43 104-1537 0 0,-5-39 1348 0 0,-1 0 1 0 0,1 0-1 0 0,1 0 1 0 0,-1 0-1 0 0,1-1 1 0 0,-1 1-1 0 0,1 0 1 0 0,0-1-1 0 0,0 0 1 0 0,0 0-1 0 0,1 0 1 0 0,-1 0-1 0 0,1-1 1 0 0,0 1-1 0 0,-1-1 1 0 0,1 0-1 0 0,0 0 1 0 0,0 0-1 0 0,1-1 1 0 0,-1 1-1 0 0,0-1 1 0 0,0 0-1 0 0,1 0 1 0 0,-1 0-1 0 0,1-1 1 0 0,-1 0-1 0 0,1 0 1 0 0,-1 0-1 0 0,1 0 1 0 0,-1-1-1 0 0,0 1 1 0 0,1-1-1 0 0,1-1-41 0 0,7-1 225 0 0,-1-1-1 0 0,0-1 0 0 0,0 0 1 0 0,0 0-1 0 0,-1-1 1 0 0,0-1-1 0 0,0 0 1 0 0,0 0-1 0 0,-1-1 0 0 0,0-1 1 0 0,5-5-225 0 0,-1 3 30 0 0,-1-2 1 0 0,0 1-1 0 0,-1-2 1 0 0,-1 0-1 0 0,0 0 1 0 0,-1-1-1 0 0,3-6-30 0 0,1-7-3403 0 0,-4-4-3439 0 0,-9 25-4880 0 0</inkml:trace>
</inkml:ink>
</file>

<file path=ppt/ink/ink3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4 2745 0 0,'0'0'2309'0'0,"0"0"-1091"0"0,0 0-220 0 0,0 0 150 0 0,0 0 180 0 0,0 0 120 0 0,0 0-45 0 0,0 0-202 0 0,0 0-260 0 0,0 0-245 0 0,0 0-224 0 0,-4-3 629 0 0,11 124 2085 0 0,-28 349-1206 0 0,11-153-1727 0 0,10-317-243 0 0,0 0-1 0 0,0-1 0 0 0,0 1 0 0 0,0 0 0 0 0,1-1 0 0 0,-1 1 0 0 0,0 0 0 0 0,0-1 0 0 0,0 1 0 0 0,0 0 0 0 0,1 0 0 0 0,-1-1 0 0 0,0 1 0 0 0,0 0 0 0 0,1-1 0 0 0,-1 1 1 0 0,0 0-1 0 0,0 0 0 0 0,1 0 0 0 0,-1-1 0 0 0,0 1 0 0 0,1 0 0 0 0,-1 0 0 0 0,0 0 0 0 0,1 0 0 0 0,-1 0 0 0 0,0-1 0 0 0,1 1 0 0 0,-1 0 0 0 0,0 0 0 0 0,1 0 1 0 0,-1 0-1 0 0,0 0 0 0 0,1 0 0 0 0,-1 0 0 0 0,0 0 0 0 0,1 0 0 0 0,-1 1 0 0 0,0-1 0 0 0,1 0 0 0 0,-1 0 0 0 0,0 0 0 0 0,1 0 0 0 0,-1 0 0 0 0,0 1 0 0 0,1-1 0 0 0,-1 0 1 0 0,0 0-1 0 0,0 0 0 0 0,1 1 0 0 0,-1-1 0 0 0,0 0 0 0 0,0 0 0 0 0,1 1 0 0 0,-1-1 0 0 0,0 0 0 0 0,0 1 0 0 0,0-1 0 0 0,0 0 0 0 0,1 1 0 0 0,-1-1 0 0 0,0 0 1 0 0,0 1-1 0 0,0-1 0 0 0,0 0 0 0 0,0 1 0 0 0,0-1-9 0 0,25-30 416 0 0,-21 25-366 0 0,41-53 131 0 0,-9 9-130 0 0,3 2 1 0 0,1 1-1 0 0,3 3 1 0 0,43-36-52 0 0,-85 78-1 0 0,-1 0 0 0 0,0 0 1 0 0,1 0-1 0 0,-1 0 0 0 0,1 1 0 0 0,0-1 1 0 0,-1 0-1 0 0,1 0 0 0 0,0 1 1 0 0,-1-1-1 0 0,1 0 0 0 0,0 1 0 0 0,0-1 1 0 0,0 0-1 0 0,-1 1 0 0 0,1 0 1 0 0,0-1-1 0 0,0 1 0 0 0,0-1 0 0 0,0 1 1 0 0,0 0-1 0 0,0 0 0 0 0,0-1 1 0 0,0 1-1 0 0,0 0 0 0 0,0 0 0 0 0,0 0 1 0 0,0 0-1 0 0,0 0 0 0 0,0 0 1 0 0,0 0-1 0 0,0 1 0 0 0,0-1 0 0 0,0 0 1 0 0,0 1-1 0 0,0-1 0 0 0,0 0 1 0 0,0 1-1 0 0,-1-1 0 0 0,1 1 0 0 0,0-1 1 0 0,0 1-1 0 0,0 0 0 0 0,-1-1 1 0 0,1 1-1 0 0,0 0 0 0 0,-1 0 0 0 0,1-1 1 0 0,0 1-1 0 0,-1 0 0 0 0,1 0 1 0 0,-1 0-1 0 0,1 0 0 0 0,-1 0 0 0 0,0 0 1 0 0,1 0-1 0 0,-1-1 0 0 0,0 1 1 0 0,0 0-1 0 0,0 0 0 0 0,1 0 0 0 0,-1 0 1 0 0,0 0-1 0 0,0 0 0 0 0,0 0 1 0 0,-1 0-1 0 0,1 0 0 0 0,0 0 0 0 0,0 1 1 0 0,-2 280 425 0 0,2-280-425 0 0,0 1 1 0 0,0 0 0 0 0,0-1 0 0 0,1 1-1 0 0,-1-1 1 0 0,1 1 0 0 0,0-1 0 0 0,0 0-1 0 0,-1 1 1 0 0,2-1 0 0 0,-1 0 0 0 0,0 1 0 0 0,0-1-1 0 0,1 0 1 0 0,-1 0 0 0 0,1 0 0 0 0,0 0-1 0 0,-1 0 1 0 0,1-1 0 0 0,0 1 0 0 0,2 1-1 0 0,21 3-2744 0 0,-22-6 1926 0 0,7-1-1960 0 0,-3-2-3867 0 0,-2-1-4201 0 0</inkml:trace>
</inkml:ink>
</file>

<file path=ppt/ink/ink3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7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0 4257 0 0,'0'0'3161'0'0,"0"0"-1777"0"0,0 0-475 0 0,0 0 146 0 0,0 0 204 0 0,0 0 11 0 0,0 0-155 0 0,-14 34-250 0 0,-42 103-301 0 0,41-68 73 0 0,25-44-1438 0 0,11-25-3820 0 0,-16-3 523 0 0,-2-1-2858 0 0</inkml:trace>
</inkml:ink>
</file>

<file path=ppt/ink/ink3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9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13067 0 0,'0'0'2992'0'0,"0"0"-1375"0"0,0 0-593 0 0,0 0-272 0 0,0 0-264 0 0,0 0-288 0 0,0 0-352 0 0,0 0-248 0 0,0 0-88 0 0,0 0-240 0 0,0 0-312 0 0,0 0-1001 0 0,0 0-2360 0 0,0 0-6489 0 0</inkml:trace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9:26.8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461 73 6209 0 0,'0'0'2129'0'0,"0"0"-864"0"0,0 0-190 0 0,0 0 99 0 0,0 0 69 0 0,0 0-100 0 0,0 0-219 0 0,0 0-271 0 0,0 0-223 0 0,0 0-157 0 0,0 0-7 0 0,0 0 64 0 0,1 5 102 0 0,7 215 3673 0 0,-2-65-3709 0 0,-4 285-48 0 0,-4-414-608 0 0,-1 0-1 0 0,0 0 0 0 0,-2-1 0 0 0,-1 1 0 0 0,-2-1 0 0 0,-4 9 261 0 0,4-18-3215 0 0,3-14-1252 0 0,2-5-3437 0 0,2 0 2660 0 0</inkml:trace>
  <inkml:trace contextRef="#ctx0" brushRef="#br0" timeOffset="246.357">1 600 9514 0 0,'0'0'3470'0'0,"0"0"-2447"0"0,0 0-699 0 0,0 0 206 0 0,0 0 279 0 0,0 0 182 0 0,0 0-20 0 0,0 0-142 0 0,0 0-134 0 0,0 0-97 0 0,36-3-76 0 0,114-8-90 0 0,23-24 365 0 0,-129 21-683 0 0,5 0-323 0 0,-1-3 0 0 0,0-2 0 0 0,-2-2 0 0 0,18-12 209 0 0,37-42-5293 0 0,-40 19-5665 0 0,-49 41 6426 0 0</inkml:trace>
  <inkml:trace contextRef="#ctx0" brushRef="#br0" timeOffset="562.702">871 114 7898 0 0,'0'0'1847'0'0,"0"0"-576"0"0,0 0-356 0 0,0 0-3 0 0,0 0 123 0 0,0 0 90 0 0,0 0-39 0 0,0 0-133 0 0,0 32-111 0 0,0 106-102 0 0,1 366 2031 0 0,-2-494-2750 0 0,1 1 0 0 0,0-1-1 0 0,0 1 1 0 0,1 0 0 0 0,0-1-1 0 0,1 1 1 0 0,0-1 0 0 0,1 0 0 0 0,0 0-1 0 0,1 0 1 0 0,0 0 0 0 0,0 0-1 0 0,1-1 1 0 0,1 1 0 0 0,-1-1 0 0 0,1-1-1 0 0,1 1 1 0 0,0-1 0 0 0,6 6-21 0 0,-7-13 61 0 0,0 0 0 0 0,0 0 0 0 0,0-1 0 0 0,0 0 0 0 0,1 0 0 0 0,-1 0 0 0 0,0-1 0 0 0,0 0 0 0 0,0 0 0 0 0,0 0 0 0 0,0-1 0 0 0,0 0 0 0 0,0 0 0 0 0,0-1 0 0 0,-1 1 0 0 0,1-1 0 0 0,-1 0 0 0 0,0-1 0 0 0,0 1 0 0 0,0-1 0 0 0,0 0 0 0 0,0-1 0 0 0,2-2-61 0 0,-5 5 5 0 0,191-148 443 0 0,-134 123-505 0 0,-48 70-105 0 0,-11-37 174 0 0,-14 100-37 0 0,1-7-3306 0 0,26-82-1999 0 0,3-15-2695 0 0,-7-2 1298 0 0</inkml:trace>
  <inkml:trace contextRef="#ctx0" brushRef="#br0" timeOffset="1182.787">1866 629 6929 0 0,'0'0'3088'0'0,"0"0"-1330"0"0,0 0-373 0 0,0 0-13 0 0,0 0-119 0 0,0 0-209 0 0,-34 16-245 0 0,-105 52-156 0 0,48-8 341 0 0,80-52-931 0 0,1 1 1 0 0,0 0 0 0 0,0 1-1 0 0,1 0 1 0 0,0 0-1 0 0,1 1 1 0 0,0 0-1 0 0,1 1 1 0 0,0 0 0 0 0,1 0-1 0 0,-2 6-53 0 0,7-17-13 0 0,1 0 1 0 0,-1 1-1 0 0,1-1 0 0 0,-1 1 0 0 0,1-1 0 0 0,0 1 1 0 0,0-1-1 0 0,0 0 0 0 0,0 1 0 0 0,0-1 0 0 0,0 1 0 0 0,0-1 1 0 0,0 1-1 0 0,1-1 0 0 0,-1 1 0 0 0,1-1 0 0 0,-1 0 1 0 0,1 1-1 0 0,-1-1 0 0 0,1 0 0 0 0,0 1 0 0 0,-1-1 1 0 0,1 0-1 0 0,0 0 0 0 0,0 0 0 0 0,0 0 0 0 0,0 0 1 0 0,0 0-1 0 0,0 0 0 0 0,0 0 0 0 0,1 0 0 0 0,-1 0 0 0 0,0-1 1 0 0,0 1-1 0 0,1 0 0 0 0,-1-1 0 0 0,0 1 0 0 0,1-1 1 0 0,-1 1-1 0 0,1-1 0 0 0,-1 0 0 0 0,1 0 0 0 0,-1 1 1 0 0,0-1-1 0 0,1 0 0 0 0,-1 0 0 0 0,2-1 13 0 0,72-12 385 0 0,82-67 395 0 0,-38-11-305 0 0,-68 75-581 0 0,-39 64-167 0 0,-11-16 247 0 0,-3-27 8 0 0,1 1-1 0 0,1-1 1 0 0,-1 1-1 0 0,1 0 1 0 0,0-1-1 0 0,1 1 0 0 0,-1-1 1 0 0,1 1-1 0 0,0 0 1 0 0,0-1-1 0 0,1 1 1 0 0,-1-1-1 0 0,1 0 0 0 0,1 0 1 0 0,-1 0-1 0 0,1 0 1 0 0,0 0-1 0 0,0 0 1 0 0,0 0-1 0 0,1-1 1 0 0,-1 0-1 0 0,1 0 0 0 0,0 0 1 0 0,0 0-1 0 0,1 0 1 0 0,-1-1-1 0 0,1 0 1 0 0,0 1 18 0 0,2-1 32 0 0,-1-1-1 0 0,1 1 1 0 0,-1-1 0 0 0,1-1 0 0 0,0 1 0 0 0,0-1 0 0 0,0 0 0 0 0,0-1 0 0 0,0 1 0 0 0,0-1 0 0 0,0-1 0 0 0,0 1 0 0 0,0-1 0 0 0,0-1 0 0 0,0 1 0 0 0,-1-1-1 0 0,1 0 1 0 0,2-2-32 0 0,19-11 285 0 0,-2-1 1 0 0,0-1-1 0 0,0-2 0 0 0,-2 0 0 0 0,0-2 0 0 0,-2 0 0 0 0,0-2 0 0 0,13-18-285 0 0,-17 19 123 0 0,14-14-29 0 0,-2-2 1 0 0,-2-1 0 0 0,-2-1-1 0 0,-1-1 1 0 0,-2-2 0 0 0,0-4-95 0 0,-9 15-153 0 0,-1-1 0 0 0,-2 0-1 0 0,-1-1 1 0 0,-2 0 0 0 0,-1 0 0 0 0,-2-1 0 0 0,-1 0 0 0 0,-2 0 0 0 0,-1 0 0 0 0,-4-32 153 0 0,3 64 2 0 0,0 1-1 0 0,0-1 1 0 0,0 0 0 0 0,0 0 0 0 0,-1 1 0 0 0,1-1 0 0 0,-1 0 0 0 0,0 0 0 0 0,0 1 0 0 0,1-1 0 0 0,-2 1-1 0 0,1-1 1 0 0,0 1 0 0 0,-1-1 0 0 0,1 1 0 0 0,-1 0 0 0 0,1 0 0 0 0,-1-1 0 0 0,0 1 0 0 0,0 1 0 0 0,0-1 0 0 0,0 0-1 0 0,-1 0 1 0 0,1 1 0 0 0,0-1 0 0 0,-1 1 0 0 0,1 0 0 0 0,-1 0 0 0 0,1 0 0 0 0,-1 0 0 0 0,0 0 0 0 0,1 0-1 0 0,-1 1 1 0 0,0-1 0 0 0,0 1 0 0 0,1 0 0 0 0,-1 0 0 0 0,0 0 0 0 0,0 0 0 0 0,-2 0-2 0 0,-5 6-29 0 0,0-1 1 0 0,0 2 0 0 0,1-1 0 0 0,-1 1-1 0 0,2 0 1 0 0,-1 1 0 0 0,1 0-1 0 0,0 1 1 0 0,0 0 0 0 0,1 0-1 0 0,1 0 1 0 0,-1 1 0 0 0,1 0-1 0 0,1 0 1 0 0,0 1 0 0 0,1-1 0 0 0,0 1-1 0 0,0 1 29 0 0,-8 27 12 0 0,3 0 0 0 0,1 0 0 0 0,2 1 0 0 0,2-1-1 0 0,1 1 1 0 0,2 0 0 0 0,2 1 0 0 0,5 32-12 0 0,-2-38-33 0 0,0-1 0 0 0,2 0-1 0 0,2 0 1 0 0,1 0 0 0 0,2-1 0 0 0,1 0 0 0 0,1-1-1 0 0,2 0 1 0 0,1-2 0 0 0,17 26 33 0 0,1-23-2543 0 0,-33-33 1610 0 0,-1-5-1466 0 0,-22-39-9183 0 0,12 38 7737 0 0</inkml:trace>
  <inkml:trace contextRef="#ctx0" brushRef="#br0" timeOffset="1428.283">1932 383 14459 0 0,'0'0'488'0'0,"0"0"8"0"0,0 0 264 0 0,0 0 73 0 0,0 0-137 0 0,237-56-216 0 0,-170 49-200 0 0,3 0-88 0 0,5-1-72 0 0,-1-3-24 0 0,5 4 0 0 0,-4-4-56 0 0,-3 3 24 0 0,2 1-48 0 0,-3 0-224 0 0,1 3-704 0 0,-18 0-2289 0 0,-19 1-8705 0 0</inkml:trace>
</inkml:ink>
</file>

<file path=ppt/ink/ink3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1 12827 0 0,'0'0'1268'0'0,"0"0"-289"0"0,0 0 30 0 0,0 0 208 0 0,0 0 28 0 0,0 0-111 0 0,0 0-211 0 0,-3 32-235 0 0,-11 101-181 0 0,4 143 381 0 0,16-180-777 0 0,-1-23-1036 0 0,-3-25-2510 0 0,-20-52-3625 0 0,-6-17-2970 0 0,20 14 8684 0 0</inkml:trace>
</inkml:ink>
</file>

<file path=ppt/ink/ink3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3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7626 0 0,'0'0'2756'0'0,"0"0"-498"0"0,0 0-568 0 0,0 0-451 0 0,0 0-324 0 0,0 0-129 0 0,0 0-32 0 0,0 0-2 0 0,0 0-69 0 0,0 0-134 0 0,0 0-118 0 0,0 0-92 0 0,21 7-99 0 0,69 21-60 0 0,34-9 223 0 0,-92-18-349 0 0,111-4-742 0 0,-97-2-2338 0 0,0-1-3911 0 0,-25 2-4067 0 0</inkml:trace>
</inkml:ink>
</file>

<file path=ppt/ink/ink3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42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173 617 1432 0 0,'0'0'1534'0'0,"0"0"-227"0"0,0 0 13 0 0,0 0 177 0 0,0 0 47 0 0,0 0-132 0 0,0 0-242 0 0,0 0-250 0 0,0 0-215 0 0,0 0-184 0 0,0 0-119 0 0,0 0-94 0 0,-25 17-92 0 0,-78 55-34 0 0,69-32 43 0 0,33-32-154 0 0,-1-4-18 0 0,0 0 1 0 0,1 0-1 0 0,0 0 0 0 0,0 0 1 0 0,0 0-1 0 0,0 0 0 0 0,1 0 1 0 0,-1 1-1 0 0,1-1 1 0 0,0 0-1 0 0,0 0 0 0 0,1 1 1 0 0,-1-1-1 0 0,1 0 0 0 0,0 0 1 0 0,0 0-1 0 0,1 0 1 0 0,-1 0-1 0 0,1 0 0 0 0,0 0 1 0 0,0 0-1 0 0,0 0 0 0 0,0-1 1 0 0,1 1-1 0 0,-1-1 1 0 0,1 0-1 0 0,0 0 0 0 0,0 0 1 0 0,0 0-1 0 0,1 0 0 0 0,-1-1 1 0 0,1 1-1 0 0,-1-1 1 0 0,1 0-1 0 0,0 0 0 0 0,0 0 1 0 0,0-1-1 0 0,0 1 1 0 0,0-1-1 0 0,0 0 0 0 0,0 0 1 0 0,1 0-54 0 0,2-1 97 0 0,1 0 1 0 0,-1 0-1 0 0,0 0 1 0 0,1 0 0 0 0,-1-1-1 0 0,0-1 1 0 0,0 1-1 0 0,1-1 1 0 0,-1 0 0 0 0,0-1-1 0 0,-1 0 1 0 0,1 0-1 0 0,0 0 1 0 0,-1-1 0 0 0,0 0-1 0 0,0 0 1 0 0,0-1-1 0 0,0 1 1 0 0,-1-1 0 0 0,0-1-1 0 0,0 1 1 0 0,0-1-1 0 0,-1 1 1 0 0,1-1 0 0 0,-1-1-1 0 0,-1 1 1 0 0,2-3-98 0 0,2-6-111 0 0,-1 0 1 0 0,-1-1 0 0 0,0 1-1 0 0,-1-1 1 0 0,0-1-1 0 0,-1 1 1 0 0,-1 0-1 0 0,-1-1 1 0 0,0 1-1 0 0,-1-1 1 0 0,-1-2 110 0 0,-23-64-4381 0 0,19 75 3479 0 0,1 0 0 0 0,-2 0 0 0 0,1 1 0 0 0,-1-1 0 0 0,0 1 0 0 0,0 1 0 0 0,-1-1 0 0 0,0 1 0 0 0,0 0 0 0 0,0 0 0 0 0,-1 1 0 0 0,0 0-1 0 0,-3-1 903 0 0,-30 2-2320 0 0,50 18 2863 0 0,2-12 286 0 0,-1-1 0 0 0,1 0 1 0 0,-1-1-1 0 0,1 0 0 0 0,-1 0 1 0 0,1-1-1 0 0,-1-1 0 0 0,0 1 1 0 0,1-2-1 0 0,-1 0 0 0 0,0 0 1 0 0,0 0-1 0 0,-1-2 0 0 0,1 1 1 0 0,4-4-830 0 0,27-12 986 0 0,-2-2-1 0 0,-1-2 1 0 0,0-2 0 0 0,-2-1 0 0 0,16-16-986 0 0,-30 22 209 0 0,0 0-1 0 0,-1-2 1 0 0,-1-1 0 0 0,-1 0-1 0 0,-1-1 1 0 0,-2-1 0 0 0,0-1 0 0 0,7-18-209 0 0,-19 36 88 0 0,-4 16-432 0 0,0 8 165 0 0,4 148 32 0 0,8 1 0 0 0,11 30 147 0 0,-10-90-837 0 0,-5 0 0 0 0,-5 0 0 0 0,-6 47 837 0 0,3-127 42 0 0,-1 0 0 0 0,-2-1 0 0 0,0 1-1 0 0,-2-1 1 0 0,0 0 0 0 0,-1 0 0 0 0,-2 0 0 0 0,0-1 0 0 0,-2 0-1 0 0,0 0 1 0 0,-12 17-42 0 0,20-36 103 0 0,0 0-1 0 0,0 0 0 0 0,0 0 0 0 0,-1 0 0 0 0,1-1 1 0 0,-1 1-1 0 0,0-1 0 0 0,0 1 0 0 0,0-1 1 0 0,0 0-1 0 0,0 0 0 0 0,0 0 0 0 0,0-1 1 0 0,-1 1-1 0 0,1-1 0 0 0,-1 0 0 0 0,1 1 1 0 0,-1-2-1 0 0,1 1 0 0 0,-1 0 0 0 0,0-1 1 0 0,0 1-1 0 0,1-1 0 0 0,-1 0 0 0 0,0-1 1 0 0,1 1-1 0 0,-1-1 0 0 0,0 1 0 0 0,1-1 1 0 0,-1 0-1 0 0,1 0 0 0 0,-1-1 0 0 0,1 1 1 0 0,-1-1-1 0 0,1 1 0 0 0,-2-3-102 0 0,-1-11 162 0 0,0 0 0 0 0,1 0 0 0 0,1-1-1 0 0,0 1 1 0 0,2-1 0 0 0,-1 0 0 0 0,2 0 0 0 0,0 0 0 0 0,1 0-1 0 0,1-1 1 0 0,0 1 0 0 0,1 0 0 0 0,1 0 0 0 0,1-1-162 0 0,4-22-129 0 0,2 0 0 0 0,1 1-1 0 0,2 0 1 0 0,2 1 0 0 0,1 0 0 0 0,2 1 0 0 0,1 1-1 0 0,6-5 130 0 0,22-23-3949 0 0,6 7-3477 0 0,-35 39-2914 0 0</inkml:trace>
</inkml:ink>
</file>

<file path=ppt/ink/ink3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43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1 659 6217 0 0,'0'0'234'0'0,"0"0"-110"0"0,0 0 246 0 0,0 0 504 0 0,0 0 268 0 0,0 0 12 0 0,0 0-112 0 0,0 0-132 0 0,0 0-138 0 0,2 36-123 0 0,5 111-107 0 0,-5 46 2757 0 0,-3-197 1816 0 0,-4-48-4354 0 0,6 31-644 0 0,1 1 1 0 0,1-1 0 0 0,0 1-1 0 0,2 0 1 0 0,0 0-1 0 0,1 0 1 0 0,1 1-1 0 0,6-11-117 0 0,6-9 82 0 0,2 1 0 0 0,2 1 0 0 0,1 1 0 0 0,2 2 0 0 0,9-8-82 0 0,-35 41 1 0 0,65-59-34 0 0,-63 61-112 0 0,0-1 1 0 0,-1 1-1 0 0,1 0 1 0 0,0-1 0 0 0,-1 1-1 0 0,1 0 1 0 0,0 0-1 0 0,-1 0 1 0 0,1 0 0 0 0,-1 1-1 0 0,1-1 1 0 0,-1 0-1 0 0,0 1 1 0 0,0-1 0 0 0,0 1-1 0 0,1-1 1 0 0,-1 1 0 0 0,0 0-1 0 0,-1-1 1 0 0,1 1-1 0 0,0 0 1 0 0,-1-1 0 0 0,1 1-1 0 0,0 0 1 0 0,-1 0-1 0 0,0 0 1 0 0,0 0 0 0 0,1 0-1 0 0,-1-1 1 0 0,0 1-1 0 0,0 0 1 0 0,-1 0 0 0 0,1 0-1 0 0,0 1 145 0 0,4 14-3770 0 0,7 2-6278 0 0,-8-15 4253 0 0</inkml:trace>
  <inkml:trace contextRef="#ctx0" brushRef="#br0" timeOffset="307.807">682 567 3865 0 0,'0'0'1815'0'0,"0"0"-25"0"0,0 0 53 0 0,0 0 36 0 0,0 0-187 0 0,0 0-356 0 0,-19 32-385 0 0,-58 100-265 0 0,52-62 42 0 0,26-58-584 0 0,-1-8-35 0 0,0 0-1 0 0,0 1 1 0 0,0-1 0 0 0,1 0-1 0 0,-1 1 1 0 0,1-1 0 0 0,0 0-1 0 0,1 0 1 0 0,-1 1 0 0 0,1-1-1 0 0,-1 0 1 0 0,1 0 0 0 0,0-1-1 0 0,1 1 1 0 0,-1 0 0 0 0,1-1-1 0 0,-1 1 1 0 0,1-1 0 0 0,0 0-1 0 0,0 0 1 0 0,1 0 0 0 0,-1 0-1 0 0,1-1 1 0 0,-1 1 0 0 0,1-1-1 0 0,0 0 1 0 0,0 0 0 0 0,0 0-1 0 0,0-1 1 0 0,0 0 0 0 0,0 1-1 0 0,0-1 1 0 0,1 0 0 0 0,-1-1-1 0 0,0 1 1 0 0,1-1 0 0 0,-1 0-1 0 0,0 0 1 0 0,5-1-109 0 0,-1-1 121 0 0,0-1 0 0 0,0 0 0 0 0,0-1 0 0 0,-1 0 1 0 0,1 0-1 0 0,-1-1 0 0 0,0 0 0 0 0,0 0 0 0 0,-1 0 0 0 0,1-1 0 0 0,-1 0 0 0 0,0 0 0 0 0,-1-1 0 0 0,0 0 0 0 0,0 0 1 0 0,0 0-1 0 0,-1 0 0 0 0,0-1 0 0 0,0 1 0 0 0,-1-1 0 0 0,0 0 0 0 0,0 0 0 0 0,-1-1 0 0 0,0 1 0 0 0,-1 0 0 0 0,1-1 0 0 0,-2 1 1 0 0,1-1-1 0 0,-1 0 0 0 0,0 1 0 0 0,-1-1 0 0 0,0 1 0 0 0,-1-1 0 0 0,-1-7-121 0 0,0 9-62 0 0,0-1 1 0 0,-1 1-1 0 0,0 0 1 0 0,0 0-1 0 0,0 0 1 0 0,-1 0-1 0 0,0 1 1 0 0,0 0-1 0 0,0 0 1 0 0,-1 0-1 0 0,0 0 0 0 0,0 1 1 0 0,-1 0-1 0 0,1 1 1 0 0,-1-1-1 0 0,-2 0 62 0 0,-34-11-3553 0 0,-2 15-4761 0 0,35 4-2638 0 0</inkml:trace>
  <inkml:trace contextRef="#ctx0" brushRef="#br0" timeOffset="764.735">1126 615 3993 0 0,'0'0'2912'0'0,"0"0"-1645"0"0,0 0-452 0 0,0 0 43 0 0,0 0 69 0 0,0 0-75 0 0,0 0-176 0 0,0 0-156 0 0,0 0-165 0 0,0 0-123 0 0,-33 27-84 0 0,-98 82-84 0 0,128-108-64 0 0,-1 1-1 0 0,1 0 1 0 0,0 0 0 0 0,0 0 0 0 0,0 1-1 0 0,0-1 1 0 0,0 1 0 0 0,1-1 0 0 0,-1 1-1 0 0,1 0 1 0 0,0 0 0 0 0,0 0 0 0 0,0 0-1 0 0,0 0 1 0 0,0 1 0 0 0,0-1 0 0 0,1 1-1 0 0,0-1 1 0 0,0 1 0 0 0,-1 1 0 0 0,2 4-12 0 0,-1-6 18 0 0,0 0 0 0 0,0 0 0 0 0,0 0 0 0 0,1 0 0 0 0,-1 0 0 0 0,1 1 0 0 0,0-1 0 0 0,0 0 0 0 0,0 0 0 0 0,0 0 0 0 0,1 0 0 0 0,-1 0 0 0 0,1 0 0 0 0,0 1 0 0 0,0-1 0 0 0,0-1 0 0 0,0 1 0 0 0,0 0 0 0 0,1 0 0 0 0,-1 0 0 0 0,1-1 0 0 0,0 1 1 0 0,0 0-1 0 0,0-1 0 0 0,0 0 0 0 0,0 1 0 0 0,0-1 0 0 0,1 0 0 0 0,-1 0 0 0 0,1-1 0 0 0,-1 1 0 0 0,1 0 0 0 0,0-1 0 0 0,2 1-6 0 0,6 2 281 0 0,0-2 1 0 0,0 1-1 0 0,1-1 1 0 0,-1-1-1 0 0,1 0 1 0 0,-1-1-1 0 0,1 0 1 0 0,-1-1-1 0 0,0 0 1 0 0,1-1-1 0 0,-1 0 1 0 0,0-1-1 0 0,0 0 1 0 0,0 0-1 0 0,0-1 1 0 0,-1-1-1 0 0,1 0 1 0 0,-1 0-1 0 0,4-4-281 0 0,21-14 965 0 0,-1-1 0 0 0,-2-1 0 0 0,0-2 1 0 0,20-23-966 0 0,-33 31 87 0 0,0 0 0 0 0,-1 0 0 0 0,-1-2 0 0 0,-1 0 0 0 0,0-1 0 0 0,-2-1 0 0 0,-1 0 0 0 0,-1-1 0 0 0,0 0 0 0 0,-2-1 0 0 0,-1 0 1 0 0,-1 0-1 0 0,-2-1 0 0 0,0 0 0 0 0,-1-1 0 0 0,-2 1 0 0 0,0-14-87 0 0,-2 26-107 0 0,0 1 0 0 0,-1 0 1 0 0,-1 0-1 0 0,0 0 0 0 0,-1 0 0 0 0,0 0 1 0 0,-1 1-1 0 0,0-1 0 0 0,-1 0 0 0 0,0 1 1 0 0,-1 0-1 0 0,-1 0 0 0 0,0 0 0 0 0,0 1 1 0 0,-1 0-1 0 0,-1 0 0 0 0,0 1 0 0 0,0 0 1 0 0,-1 0-1 0 0,0 1 0 0 0,-1 0 0 0 0,0 0 1 0 0,-9-5 106 0 0,13 11-46 0 0,0 0-1 0 0,-1 1 1 0 0,1 0 0 0 0,-1 0 0 0 0,1 1 0 0 0,-1-1 0 0 0,1 2 0 0 0,-1-1-1 0 0,0 1 1 0 0,0 0 0 0 0,1 0 0 0 0,-1 0 0 0 0,0 1 0 0 0,1 0-1 0 0,-1 1 1 0 0,0 0 0 0 0,1 0 0 0 0,0 0 0 0 0,-1 0 0 0 0,1 1 0 0 0,0 0-1 0 0,0 1 1 0 0,1-1 0 0 0,-1 1 0 0 0,1 0 0 0 0,-2 2 46 0 0,-1 1-4 0 0,0 0 0 0 0,0 1 1 0 0,1 0-1 0 0,0 0 0 0 0,0 1 1 0 0,1-1-1 0 0,0 2 0 0 0,0-1 1 0 0,1 1-1 0 0,1 0 0 0 0,-1 0 1 0 0,2 0-1 0 0,-1 0 0 0 0,1 1 1 0 0,-1 10 3 0 0,2-1 93 0 0,2 1 1 0 0,0-1-1 0 0,1 0 1 0 0,1 1-1 0 0,0-1 1 0 0,2 0-1 0 0,1 0 1 0 0,0-1-1 0 0,1 0 1 0 0,1 1-1 0 0,1-2 0 0 0,1 1 1 0 0,9 14-94 0 0,6 5 285 0 0,1-1 0 0 0,2-1 0 0 0,2-1 0 0 0,0-2 0 0 0,28 23-285 0 0,-3-9 220 0 0,2-3 0 0 0,2-2-1 0 0,2-3 1 0 0,1-3-1 0 0,2-2 1 0 0,9 0-220 0 0,61 12-94 0 0,-76-47-4516 0 0,-52-2-37 0 0,-4-1-3745 0 0</inkml:trace>
</inkml:ink>
</file>

<file path=ppt/ink/ink3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9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102 522 472 0 0,'0'0'1150'0'0,"0"0"-294"0"0,0 0 16 0 0,0 0 338 0 0,0 0 327 0 0,0 0 221 0 0,0 0 26 0 0,0 0-158 0 0,0 0-160 0 0,0 0-153 0 0,0 0-162 0 0,0 0-112 0 0,0 0-99 0 0,16 11-81 0 0,54 30-67 0 0,-22-29 714 0 0,-37-13-1073 0 0,-4 0-354 0 0,-1 0-1 0 0,1 0 0 0 0,-1-1 1 0 0,0 1-1 0 0,0-1 0 0 0,1-1 0 0 0,-1 1 1 0 0,-1-1-1 0 0,1 0 0 0 0,0-1 1 0 0,-1 1-1 0 0,0-1 0 0 0,1 0 1 0 0,-2 0-1 0 0,1-1 0 0 0,0 1 0 0 0,-1-1 1 0 0,0 0-1 0 0,0-1 0 0 0,0 1 1 0 0,-1 0-1 0 0,0-1 0 0 0,0 0 0 0 0,0 0 1 0 0,-1 0-1 0 0,0 0 0 0 0,0 0 1 0 0,0-1-1 0 0,-1 1 0 0 0,0 0 0 0 0,0-1 1 0 0,-1 1-1 0 0,1-1 0 0 0,-2-6-78 0 0,0 10-36 0 0,0 0-1 0 0,0 0 0 0 0,0 1 0 0 0,-1-1 0 0 0,1 0 0 0 0,-1 1 1 0 0,0-1-1 0 0,1 1 0 0 0,-1-1 0 0 0,0 1 0 0 0,-1 0 0 0 0,1 0 1 0 0,0 0-1 0 0,-1 0 0 0 0,1 0 0 0 0,-1 1 0 0 0,1-1 1 0 0,-1 1-1 0 0,0-1 0 0 0,0 1 0 0 0,1 0 0 0 0,-1 0 0 0 0,0 0 1 0 0,0 1-1 0 0,0-1 0 0 0,0 1 0 0 0,0-1 0 0 0,-2 1 37 0 0,-85 6-1212 0 0,75 0 1104 0 0,-1 0-1 0 0,1 0 1 0 0,1 2-1 0 0,-1 0 1 0 0,1 0-1 0 0,1 2 1 0 0,0-1-1 0 0,0 2 1 0 0,1 0-1 0 0,0 0 1 0 0,-6 9 108 0 0,12-14-5 0 0,0 1 0 0 0,1 0-1 0 0,0 0 1 0 0,0 1 0 0 0,1-1 0 0 0,0 1 0 0 0,0 0 0 0 0,0 0 0 0 0,1 0 0 0 0,1 1 0 0 0,0-1 0 0 0,0 1-1 0 0,0-1 1 0 0,1 1 0 0 0,0 0 0 0 0,1 0 0 0 0,0-1 0 0 0,0 1 0 0 0,1 0 0 0 0,0 0 0 0 0,1-1 0 0 0,1 5 5 0 0,0-5 6 0 0,0 0 1 0 0,1 0 0 0 0,1 0 0 0 0,-1-1 0 0 0,1 0 0 0 0,0 0 0 0 0,1 0 0 0 0,0-1-1 0 0,0 1 1 0 0,0-1 0 0 0,1-1 0 0 0,-1 1 0 0 0,1-1 0 0 0,1 0 0 0 0,-1-1 0 0 0,1 0-1 0 0,0 0 1 0 0,4 1-7 0 0,9 3-3 0 0,0 0 0 0 0,0-2 0 0 0,1 0 0 0 0,0-1 0 0 0,0-2 0 0 0,15 1 3 0 0,122 1-1009 0 0,-56-27-3390 0 0,-56 4-3887 0 0,-33 10 1997 0 0</inkml:trace>
  <inkml:trace contextRef="#ctx0" brushRef="#br0" timeOffset="448.384">628 732 424 0 0,'0'0'1447'0'0,"0"0"337"0"0,0 0 468 0 0,0 0 297 0 0,0 0-59 0 0,0 0-259 0 0,0 0-306 0 0,0 0-342 0 0,0 0-279 0 0,0 0-204 0 0,0 0-197 0 0,0 0-167 0 0,0 0-129 0 0,33-18-119 0 0,103-60-86 0 0,-69 20 169 0 0,55-86 95 0 0,-101 119-656 0 0,-21 24-70 0 0,0 1-59 0 0,3 144-709 0 0,0-138 880 0 0,0 0 0 0 0,0 0 0 0 0,1 0 0 0 0,0 0 0 0 0,0-1 0 0 0,1 0 0 0 0,-1 0 0 0 0,1 0 0 0 0,0 0 0 0 0,0-1-1 0 0,1 0 1 0 0,-1 0 0 0 0,1 0 0 0 0,0-1 0 0 0,0 0 0 0 0,0 0 0 0 0,1 0 0 0 0,-1-1 0 0 0,1 0 0 0 0,-1 0 0 0 0,1-1 0 0 0,0 0 0 0 0,-1 0 0 0 0,1 0 0 0 0,0-1 0 0 0,0 0 0 0 0,0 0 0 0 0,-1-1 0 0 0,1 0 0 0 0,0 0 0 0 0,0-1 0 0 0,-1 1 0 0 0,3-2-52 0 0,3-3 90 0 0,1 0 0 0 0,-1-1 0 0 0,-1 0 1 0 0,1-1-1 0 0,-1 0 0 0 0,-1-1 0 0 0,1 0 0 0 0,-2-1 0 0 0,1 0 1 0 0,-1-1-1 0 0,-1 0 0 0 0,0 0 0 0 0,4-8-90 0 0,2 0-325 0 0,17-29-2682 0 0,-18 27-1086 0 0,-5 6-1071 0 0,-1 4-6087 0 0</inkml:trace>
  <inkml:trace contextRef="#ctx0" brushRef="#br0" timeOffset="4054.08">1803 357 5073 0 0,'0'0'874'0'0,"0"0"-133"0"0,0 0-37 0 0,0 0 134 0 0,0 0 114 0 0,0 0 32 0 0,0 0-33 0 0,0 0-117 0 0,0 0-164 0 0,0 0-168 0 0,0 0-145 0 0,-23 21-109 0 0,-69 68-60 0 0,46-30 190 0 0,42-51-278 0 0,-1 1 1 0 0,2 0 0 0 0,-1 0-1 0 0,1 0 1 0 0,0 0 0 0 0,1 1-1 0 0,0-1 1 0 0,1 1 0 0 0,0-1-1 0 0,0 1 1 0 0,1 0 0 0 0,0 8-101 0 0,1-14 72 0 0,-1 0 1 0 0,1-1 0 0 0,-1 1-1 0 0,1 0 1 0 0,0 0-1 0 0,1-1 1 0 0,-1 1-1 0 0,1-1 1 0 0,-1 1 0 0 0,1-1-1 0 0,0 0 1 0 0,0 1-1 0 0,0-1 1 0 0,1 0 0 0 0,-1-1-1 0 0,1 1 1 0 0,0 0-1 0 0,0-1 1 0 0,0 1 0 0 0,0-1-1 0 0,0 0 1 0 0,0 0-1 0 0,0 0 1 0 0,1 0-1 0 0,-1-1 1 0 0,1 1 0 0 0,0-1-1 0 0,-1 0 1 0 0,1 0-1 0 0,0 0 1 0 0,-1-1 0 0 0,1 1-1 0 0,1-1-72 0 0,6-1 163 0 0,-1 1 0 0 0,0-2-1 0 0,0 1 1 0 0,0-2 0 0 0,0 1-1 0 0,0-1 1 0 0,0-1 0 0 0,0 0-1 0 0,-1 0 1 0 0,0-1 0 0 0,0 0 0 0 0,0 0-1 0 0,0-1 1 0 0,-1-1 0 0 0,0 1-1 0 0,-1-1 1 0 0,1 0 0 0 0,-1-1 0 0 0,2-3-163 0 0,12-8 260 0 0,3-4-102 0 0,-2-2 1 0 0,0 0-1 0 0,-1-1 1 0 0,-2-1-1 0 0,0-1 1 0 0,-2-1-1 0 0,-2 0 1 0 0,0-1 0 0 0,9-31-159 0 0,-18 46-46 0 0,-1-1 1 0 0,-1-1-1 0 0,0 1 1 0 0,-1-1-1 0 0,-1 1 1 0 0,0-1-1 0 0,-2 0 1 0 0,0 0 0 0 0,-1 0-1 0 0,0 1 1 0 0,-1-1-1 0 0,-1 0 1 0 0,-1 1-1 0 0,0-1 46 0 0,2 12-60 0 0,0 1 0 0 0,1 0 0 0 0,-1-1-1 0 0,-1 1 1 0 0,1 0 0 0 0,-1 0 0 0 0,1 0-1 0 0,-1 0 1 0 0,0 1 0 0 0,-1-1 0 0 0,1 1-1 0 0,-1 0 1 0 0,1 0 0 0 0,-1 0 0 0 0,0 0-1 0 0,0 1 1 0 0,0-1 0 0 0,0 1 0 0 0,-1 0-1 0 0,1 1 1 0 0,-1-1 0 0 0,1 1-1 0 0,-1-1 1 0 0,1 1 0 0 0,-1 1 0 0 0,0-1-1 0 0,0 1 1 0 0,1 0 0 0 0,-1 0 0 0 0,0 0-1 0 0,1 0 1 0 0,-1 1 0 0 0,0 0 0 0 0,1 0-1 0 0,-1 0 1 0 0,0 1 0 0 0,1-1 0 0 0,0 1-1 0 0,-1 0 1 0 0,1 0 0 0 0,0 1 0 0 0,0-1-1 0 0,0 1 1 0 0,0 1 60 0 0,-9 7-5 0 0,1 1-1 0 0,0 0 1 0 0,2 1-1 0 0,-1 0 1 0 0,1 1-1 0 0,1 0 1 0 0,0 0 0 0 0,1 1-1 0 0,1 0 1 0 0,0 1-1 0 0,2 0 1 0 0,-1 0-1 0 0,2 0 1 0 0,0 0-1 0 0,1 1 1 0 0,0 0-1 0 0,2-1 1 0 0,0 1 0 0 0,0 0-1 0 0,2 0 1 0 0,0 0-1 0 0,4 15 6 0 0,-2-19 79 0 0,2-1 0 0 0,-1 1-1 0 0,1-1 1 0 0,1 0 0 0 0,0 0 0 0 0,1-1-1 0 0,0 0 1 0 0,1 0 0 0 0,0-1-1 0 0,1 0 1 0 0,0 0 0 0 0,1-1 0 0 0,-1 0-1 0 0,2-1 1 0 0,-1 0 0 0 0,12 7-79 0 0,10 4 422 0 0,0-2 1 0 0,2-1 0 0 0,0-1-1 0 0,0-2 1 0 0,19 4-423 0 0,50 14 144 0 0,-102-31-628 0 0,-1 0-472 0 0,0 0-897 0 0,0 0-1729 0 0,0 0-2967 0 0,0 0-2812 0 0</inkml:trace>
  <inkml:trace contextRef="#ctx0" brushRef="#br0" timeOffset="6527.521">2694 364 2168 0 0,'0'0'887'0'0,"0"0"-47"0"0,0 0 127 0 0,0 0 272 0 0,0 0 191 0 0,0 0-31 0 0,0 0-215 0 0,0 0-269 0 0,0 0-232 0 0,0 0-188 0 0,0 0-103 0 0,-14-3-102 0 0,-42-5-55 0 0,6 32 258 0 0,41-16-390 0 0,-8 5 38 0 0,6-6-62 0 0,-1 1 0 0 0,1 0 1 0 0,1 1-1 0 0,0 0 1 0 0,0 1-1 0 0,1 0 0 0 0,0 1 1 0 0,0 0-1 0 0,-2 5-79 0 0,10-15 22 0 0,1 0 0 0 0,-1 1 0 0 0,0-1 0 0 0,1 0-1 0 0,0 1 1 0 0,-1-1 0 0 0,1 0 0 0 0,0 1 0 0 0,-1-1 0 0 0,1 0 0 0 0,0 1 0 0 0,0-1-1 0 0,0 0 1 0 0,0 1 0 0 0,0-1 0 0 0,1 0 0 0 0,-1 1 0 0 0,0-1 0 0 0,1 0 0 0 0,-1 1-1 0 0,0-1 1 0 0,1 0 0 0 0,0 1 0 0 0,-1-1 0 0 0,1 0 0 0 0,0 0 0 0 0,0 0-1 0 0,-1 0 1 0 0,1 0 0 0 0,0 0 0 0 0,0 0 0 0 0,0 0 0 0 0,0 0 0 0 0,1 0 0 0 0,-1 0-1 0 0,0-1 1 0 0,0 1 0 0 0,0 0 0 0 0,1-1 0 0 0,0 1-22 0 0,59 16 1096 0 0,-48-15-972 0 0,43 8 247 0 0,86 28 176 0 0,-140-38-521 0 0,-1 0 1 0 0,1 1-1 0 0,-1-1 1 0 0,0 0-1 0 0,1 1 1 0 0,-1 0-1 0 0,0-1 1 0 0,1 1-1 0 0,-1 0 1 0 0,0 0 0 0 0,0 0-1 0 0,0-1 1 0 0,1 1-1 0 0,-1 0 1 0 0,0 1-1 0 0,0-1 1 0 0,-1 0-1 0 0,1 0 1 0 0,0 0-1 0 0,0 1 1 0 0,0-1-1 0 0,-1 0 1 0 0,1 1-1 0 0,-1-1 1 0 0,1 0-1 0 0,-1 1 1 0 0,0-1-1 0 0,1 1 1 0 0,-1-1 0 0 0,0 1-1 0 0,0-1 1 0 0,0 0-1 0 0,0 1 1 0 0,0-1-1 0 0,0 1 1 0 0,0-1-1 0 0,-1 1 1 0 0,1-1-1 0 0,-1 1 1 0 0,1-1-1 0 0,-1 0 1 0 0,1 1-1 0 0,-1-1 1 0 0,0 0-1 0 0,1 0 1 0 0,-1 1 0 0 0,0-1-1 0 0,0 0 1 0 0,0 0-1 0 0,0 0 1 0 0,-1 1-27 0 0,-63 42 751 0 0,41-33-816 0 0,0-1-1 0 0,-1-2 1 0 0,0 0 0 0 0,0-1-1 0 0,-24 2 66 0 0,-28-3-6102 0 0,77-7 1363 0 0,0-2-3785 0 0</inkml:trace>
</inkml:ink>
</file>

<file path=ppt/ink/ink3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31.8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90 8978 0 0,'0'0'932'0'0,"0"0"-112"0"0,0 0-126 0 0,0 0 87 0 0,0 0 191 0 0,0 0 171 0 0,0 0 70 0 0,0 0-88 0 0,0 0-231 0 0,0 0-290 0 0,0 0-259 0 0,0-3-250 0 0,0-6-108 0 0,0 25-4 0 0,0 29 104 0 0,0 294 943 0 0,0 170-2560 0 0,-6-441-1437 0 0,-10-28-5959 0 0,12-32 2666 0 0</inkml:trace>
  <inkml:trace contextRef="#ctx0" brushRef="#br0" timeOffset="448.858">0 24 11378 0 0,'0'0'1019'0'0,"0"0"-368"0"0,0 0-317 0 0,0 0-77 0 0,0 0 20 0 0,0 0 55 0 0,0 0 72 0 0,0 0 57 0 0,0 0 21 0 0,32 2-34 0 0,102 11-57 0 0,-42 16 26 0 0,-70-18-328 0 0,2-2-36 0 0,0 2 1 0 0,-1 1 0 0 0,-1 1 0 0 0,0 1 0 0 0,0 1 0 0 0,-2 0 0 0 0,0 2 0 0 0,0 0 0 0 0,-2 2-1 0 0,5 5-53 0 0,-19-18 39 0 0,0-1-1 0 0,-1 1 1 0 0,1 0-1 0 0,-1 1 1 0 0,0-1-1 0 0,-1 1 1 0 0,0-1-1 0 0,0 1 0 0 0,0 0 1 0 0,-1-1-1 0 0,1 1 1 0 0,-2 0-1 0 0,1 0 1 0 0,-1 0-1 0 0,0 0 1 0 0,-1 0-1 0 0,1 0 0 0 0,-1 0 1 0 0,-1 0-1 0 0,1 0 1 0 0,-1-1-1 0 0,0 1 1 0 0,-2 1-39 0 0,-4 11 169 0 0,-1 0 1 0 0,-2-1 0 0 0,1-1 0 0 0,-2 0-1 0 0,-1 0 1 0 0,0-1 0 0 0,-3 2-170 0 0,-94 123 871 0 0,107-137-866 0 0,0 1 1 0 0,0-1 0 0 0,1 0-1 0 0,-1 1 1 0 0,1-1 0 0 0,0 1 0 0 0,0 0-1 0 0,1 0 1 0 0,-1 0 0 0 0,1 0-1 0 0,0 0 1 0 0,1 0 0 0 0,-1 0-1 0 0,1 0 1 0 0,0 0 0 0 0,0 0-1 0 0,1 0 1 0 0,-1 0 0 0 0,1 0-1 0 0,0 0 1 0 0,0 0 0 0 0,1 0 0 0 0,0 0-1 0 0,0 0 1 0 0,0-1 0 0 0,0 1-1 0 0,1-1 1 0 0,-1 1 0 0 0,1-1-1 0 0,1 1-5 0 0,4 2 41 0 0,0-1 0 0 0,1 1 0 0 0,0-2-1 0 0,0 1 1 0 0,0-1 0 0 0,0 0-1 0 0,1-1 1 0 0,0 0 0 0 0,0-1 0 0 0,0 0-1 0 0,0 0 1 0 0,1-1 0 0 0,-1-1-1 0 0,1 1 1 0 0,-1-2 0 0 0,2 1-41 0 0,66 0-3721 0 0,-70-1 2979 0 0,8-3-8093 0 0,-11 3 889 0 0</inkml:trace>
  <inkml:trace contextRef="#ctx0" brushRef="#br0" timeOffset="780.213">998 543 6993 0 0,'0'0'1370'0'0,"0"0"-219"0"0,0 0-40 0 0,0 0 61 0 0,0 0 0 0 0,0 0-130 0 0,0 0-183 0 0,0 0-175 0 0,0 0-156 0 0,0 0-148 0 0,0 0-128 0 0,0 0-97 0 0,-20 35-46 0 0,-60 106-11 0 0,78-138-90 0 0,0 0 0 0 0,0 0-1 0 0,0 0 1 0 0,0 0 0 0 0,0 0 0 0 0,0 0 0 0 0,1 1 0 0 0,0-1 0 0 0,0 1 0 0 0,0-1 0 0 0,0 1 0 0 0,0-1 0 0 0,1 1 0 0 0,-1-1 0 0 0,1 1 0 0 0,0 0 0 0 0,0-1 0 0 0,0 1 0 0 0,1 0 0 0 0,-1 0-8 0 0,3 5 41 0 0,-1-2 42 0 0,1 0 1 0 0,0-1 0 0 0,0 1-1 0 0,1-1 1 0 0,0 0 0 0 0,0 0-1 0 0,0 0 1 0 0,1-1 0 0 0,0 1 0 0 0,0-1-1 0 0,0 0 1 0 0,1 0 0 0 0,-1-1-1 0 0,1 0 1 0 0,0 0 0 0 0,0 0-1 0 0,1-1 1 0 0,-1 0 0 0 0,1 0-1 0 0,0 0 1 0 0,0-1 0 0 0,0 0-1 0 0,0-1 1 0 0,0 1 0 0 0,0-1-1 0 0,0-1 1 0 0,0 1 0 0 0,1-1 0 0 0,-1-1-1 0 0,0 1 1 0 0,0-1 0 0 0,0 0-1 0 0,0-1 1 0 0,0 0 0 0 0,0 0-1 0 0,0 0 1 0 0,0-1 0 0 0,-1 0-1 0 0,1 0 1 0 0,3-3-84 0 0,-3 2 63 0 0,0 0 0 0 0,-1-1-1 0 0,1 0 1 0 0,-1 0 0 0 0,0 0-1 0 0,0-1 1 0 0,0 0 0 0 0,-1 0 0 0 0,0 0-1 0 0,0-1 1 0 0,-1 1 0 0 0,1-1 0 0 0,-2-1-1 0 0,1 1 1 0 0,-1 0 0 0 0,0-1-1 0 0,0 0 1 0 0,-1 1 0 0 0,0-1 0 0 0,-1 0-1 0 0,1 0 1 0 0,-1 0 0 0 0,-1 0 0 0 0,0-1-1 0 0,0 1 1 0 0,-1 0 0 0 0,-1-8-63 0 0,1 11-181 0 0,0 0 1 0 0,-1-1-1 0 0,0 1 0 0 0,0 0 1 0 0,0 0-1 0 0,0 0 1 0 0,-1 0-1 0 0,0 0 1 0 0,0 1-1 0 0,0-1 1 0 0,-1 1-1 0 0,0 0 0 0 0,0 0 1 0 0,0 0-1 0 0,0 1 1 0 0,0-1-1 0 0,-1 1 1 0 0,1 0-1 0 0,-1 0 0 0 0,0 0 1 0 0,0 1-1 0 0,-3-1 181 0 0,-119-26-10850 0 0,100 28 6313 0 0,8 1 1580 0 0</inkml:trace>
  <inkml:trace contextRef="#ctx0" brushRef="#br0" timeOffset="1201.477">1633 602 9906 0 0,'0'0'623'0'0,"0"0"-108"0"0,0 0 97 0 0,0 0 156 0 0,0 0 78 0 0,0 0-30 0 0,0 0-103 0 0,0 0-85 0 0,0 0-92 0 0,-32 30-105 0 0,-98 94-137 0 0,90-66-71 0 0,40-50-202 0 0,0-5 13 0 0,-1 0 0 0 0,1 0 0 0 0,0 0 0 0 0,0 0 1 0 0,0 0-1 0 0,1 0 0 0 0,-1 0 0 0 0,1-1 0 0 0,-1 1 1 0 0,1 0-1 0 0,0 0 0 0 0,0 0 0 0 0,0-1 0 0 0,1 1 1 0 0,-1-1-1 0 0,1 1 0 0 0,-1-1 0 0 0,1 1 0 0 0,0-1 1 0 0,0 0-1 0 0,0 0 0 0 0,0 0 0 0 0,0 0 0 0 0,0 0 1 0 0,1 0-1 0 0,-1-1 0 0 0,1 1 0 0 0,-1-1 0 0 0,1 1 1 0 0,-1-1-1 0 0,1 0 0 0 0,0 0 0 0 0,0 0 0 0 0,0-1 1 0 0,-1 1-1 0 0,1-1 0 0 0,0 1 0 0 0,0-1 0 0 0,0 0 1 0 0,0 0-1 0 0,0 0 0 0 0,0-1-34 0 0,5 2 197 0 0,-1-1 0 0 0,1-1 0 0 0,-1 1 1 0 0,0-1-1 0 0,1-1 0 0 0,-1 1 0 0 0,0-1 0 0 0,0 0 1 0 0,0-1-1 0 0,0 0 0 0 0,0 0 0 0 0,-1 0 0 0 0,1-1 1 0 0,-1 0-1 0 0,0 0 0 0 0,0-1 0 0 0,-1 0 0 0 0,1 0 0 0 0,-1 0 1 0 0,0 0-1 0 0,1-2-197 0 0,16-20 32 0 0,-1-2 1 0 0,-1 0-1 0 0,-2-1 1 0 0,0 0-1 0 0,-2-2 1 0 0,-2 0-1 0 0,-1 0 1 0 0,-1-2-1 0 0,-2 1 1 0 0,-1-1-1 0 0,-2-1 1 0 0,-1 0-1 0 0,-2 0 1 0 0,0-25-33 0 0,-3 41-246 0 0,-1 0 0 0 0,-1 0 0 0 0,0 0 0 0 0,-1 0 0 0 0,-1 0 0 0 0,-1 1 0 0 0,-1-1 0 0 0,0 1 0 0 0,-2 0-1 0 0,0 1 1 0 0,0-1 0 0 0,-2 1 0 0 0,0 1 0 0 0,-1 0 0 0 0,-2-1 246 0 0,10 13-17 0 0,-1 1-1 0 0,0 0 1 0 0,0 0-1 0 0,0 0 1 0 0,0 0-1 0 0,-1 1 0 0 0,1-1 1 0 0,-1 1-1 0 0,1 0 1 0 0,-1 0-1 0 0,0 0 0 0 0,0 0 1 0 0,0 1-1 0 0,0-1 1 0 0,0 1-1 0 0,0 0 0 0 0,0 1 1 0 0,0-1-1 0 0,0 1 1 0 0,-1-1-1 0 0,1 1 0 0 0,0 0 1 0 0,0 1-1 0 0,-1-1 1 0 0,1 1-1 0 0,0 0 1 0 0,0 0-1 0 0,0 0 0 0 0,0 1 1 0 0,0-1-1 0 0,0 1 1 0 0,-1 0 17 0 0,-5 4 20 0 0,1 0 1 0 0,-1 0-1 0 0,1 1 1 0 0,1 0 0 0 0,-1 1-1 0 0,1 0 1 0 0,0 0 0 0 0,1 1-1 0 0,0 0 1 0 0,0 0-1 0 0,-2 5-20 0 0,1 2 53 0 0,0 0 0 0 0,1 1 0 0 0,1 0 0 0 0,1 0-1 0 0,0 0 1 0 0,1 0 0 0 0,1 1 0 0 0,1 0-1 0 0,0 0 1 0 0,2 0 0 0 0,-1-1 0 0 0,2 1 0 0 0,1 0-1 0 0,0 0 1 0 0,1-1 0 0 0,1 1 0 0 0,1-1 0 0 0,0 0-1 0 0,1 0 1 0 0,1 0 0 0 0,1-1 0 0 0,0 0-1 0 0,1-1 1 0 0,0 0 0 0 0,2 0 0 0 0,-1-1 0 0 0,2 0-1 0 0,0-1 1 0 0,1 0 0 0 0,0-1 0 0 0,6 3-53 0 0,1 3 17 0 0,2-1 1 0 0,0-1-1 0 0,1-1 0 0 0,0-1 1 0 0,2-1-1 0 0,-1-1 0 0 0,1-1 1 0 0,1-1-1 0 0,6 0-17 0 0,26 2-3597 0 0,3-8-3639 0 0,-45-4-2661 0 0</inkml:trace>
</inkml:ink>
</file>

<file path=ppt/ink/ink3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02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398 905 7162 0 0,'0'0'1573'0'0,"0"0"-28"0"0,0 0 47 0 0,0 0-5 0 0,0 0-220 0 0,0 0-359 0 0,-33 2-322 0 0,-106 8-173 0 0,135-10-467 0 0,-1 0 0 0 0,0 0-1 0 0,1 1 1 0 0,-1 0 0 0 0,0-1 0 0 0,1 1-1 0 0,-1 1 1 0 0,1-1 0 0 0,-1 1 0 0 0,1 0 0 0 0,0 0-1 0 0,0 0 1 0 0,0 0 0 0 0,0 1 0 0 0,0 0 0 0 0,-1 1-46 0 0,-7 6 187 0 0,2-5-130 0 0,1 0 0 0 0,0 1 0 0 0,0 0-1 0 0,0 0 1 0 0,1 1 0 0 0,0 1 0 0 0,0-1 0 0 0,1 1-1 0 0,0 0 1 0 0,1 1 0 0 0,-1-1 0 0 0,2 2 0 0 0,-1-1 0 0 0,1 0-1 0 0,1 1 1 0 0,-1 0 0 0 0,2 0 0 0 0,-1 0 0 0 0,2 1-1 0 0,-1-1 1 0 0,1 1 0 0 0,1-1 0 0 0,0 1 0 0 0,0 0-1 0 0,2 10-56 0 0,1-16 25 0 0,0-1-1 0 0,0 1 0 0 0,1-1 0 0 0,0 0 0 0 0,0 0 0 0 0,0 0 0 0 0,0 0 1 0 0,1 0-1 0 0,-1-1 0 0 0,1 1 0 0 0,0-1 0 0 0,0 0 0 0 0,0 0 0 0 0,1 0 1 0 0,-1-1-1 0 0,1 0 0 0 0,-1 0 0 0 0,1 0 0 0 0,0 0 0 0 0,0 0 0 0 0,0-1 1 0 0,-1 0-1 0 0,1 0 0 0 0,1-1 0 0 0,-1 1 0 0 0,0-1 0 0 0,0 0 0 0 0,0-1 0 0 0,0 1 1 0 0,0-1-1 0 0,0 0 0 0 0,0 0 0 0 0,0 0 0 0 0,0-1 0 0 0,-1 0 0 0 0,1 0 1 0 0,0 0-1 0 0,-1 0 0 0 0,0-1 0 0 0,2-1-24 0 0,24-16 169 0 0,-2-1 0 0 0,-1-1 0 0 0,0-2 0 0 0,-2 0 0 0 0,0-2 0 0 0,-2-1 0 0 0,-1 0 0 0 0,13-24-169 0 0,5 6-618 0 0,-39 45 279 0 0,-1 12-484 0 0,-4 42 411 0 0,2-48 410 0 0,0 0 0 0 0,0 0 0 0 0,1 0 0 0 0,0 0 0 0 0,0 0 0 0 0,0 0 0 0 0,1 1 0 0 0,-1-1-1 0 0,2 0 1 0 0,-1 0 0 0 0,1 1 0 0 0,0-1 0 0 0,0 0 0 0 0,1 0 0 0 0,-1 0 0 0 0,1 0 0 0 0,1 0 0 0 0,-1-1-1 0 0,1 1 1 0 0,0 0 0 0 0,0-1 0 0 0,1 0 0 0 0,0 0 0 0 0,0 0 0 0 0,0 0 0 0 0,0-1 0 0 0,1 0 0 0 0,-1 1-1 0 0,1-2 1 0 0,0 1 0 0 0,1 0 0 0 0,1 0 2 0 0,3-1 50 0 0,0-1-1 0 0,1 0 0 0 0,0-1 1 0 0,-1 0-1 0 0,1 0 1 0 0,0-1-1 0 0,-1-1 0 0 0,1 0 1 0 0,0 0-1 0 0,-1-1 1 0 0,1 0-1 0 0,-1-1 0 0 0,0 0 1 0 0,0-1-1 0 0,0 0 1 0 0,0-1-1 0 0,0 1 0 0 0,-1-2 1 0 0,0 0-1 0 0,0 0 1 0 0,2-3-50 0 0,20-16 210 0 0,-1-1 0 0 0,-1-2 0 0 0,-2-1 0 0 0,0-1 1 0 0,0-5-211 0 0,1-3 34 0 0,-1-2 1 0 0,-3-1 0 0 0,-1-1 0 0 0,-2-1 0 0 0,-2 0 0 0 0,-2-2 0 0 0,10-42-35 0 0,-18 52-53 0 0,-1 1 1 0 0,-2-2-1 0 0,-2 1 1 0 0,0 0-1 0 0,-3-1 1 0 0,-2-21 52 0 0,2 56-26 0 0,-1-1 0 0 0,0 0 0 0 0,1 0 0 0 0,-1 0 1 0 0,0 0-1 0 0,0 1 0 0 0,0-1 0 0 0,-1 0 0 0 0,1 0 0 0 0,0 0 0 0 0,-1 1 1 0 0,1-1-1 0 0,-1 0 0 0 0,1 0 0 0 0,-1 1 0 0 0,0-1 0 0 0,0 0 0 0 0,0 1 0 0 0,0-1 1 0 0,0 1-1 0 0,0-1 0 0 0,0 1 0 0 0,0 0 0 0 0,0-1 0 0 0,-1 1 0 0 0,1 0 1 0 0,-1 0-1 0 0,1 0 0 0 0,-1 0 0 0 0,1 0 0 0 0,-1 0 0 0 0,0 0 0 0 0,1 1 0 0 0,-1-1 1 0 0,0 1-1 0 0,0-1 0 0 0,1 1 0 0 0,-1-1 0 0 0,0 1 0 0 0,0 0 0 0 0,0 0 1 0 0,0 0-1 0 0,1 0 0 0 0,-1 0 0 0 0,0 1 0 0 0,0-1 0 0 0,0 0 0 0 0,1 1 0 0 0,-1-1 1 0 0,0 1-1 0 0,0 0 0 0 0,1-1 0 0 0,-2 2 26 0 0,-13 13-85 0 0,2 1-1 0 0,0 1 1 0 0,0 0 0 0 0,2 1-1 0 0,0 0 1 0 0,1 1 0 0 0,1 0-1 0 0,0 1 1 0 0,2 0 85 0 0,-7 10 16 0 0,2 1-1 0 0,1 0 1 0 0,1 1 0 0 0,2 0 0 0 0,1 0-1 0 0,2 1 1 0 0,1 0 0 0 0,2 0 0 0 0,0 0 0 0 0,3 0-1 0 0,1 1 1 0 0,2 9-16 0 0,0-27 56 0 0,1-1-1 0 0,0 1 0 0 0,1-1 1 0 0,1 0-1 0 0,0 0 0 0 0,1 0 1 0 0,1-1-1 0 0,0 0 0 0 0,1-1 1 0 0,0 0-1 0 0,1 0 0 0 0,1-1 1 0 0,0 0-1 0 0,0-1 0 0 0,1 0 1 0 0,1-1-1 0 0,0 0 0 0 0,0-1 1 0 0,1 0-1 0 0,0-2 0 0 0,0 1 1 0 0,1-2-1 0 0,0 0 0 0 0,0 0 1 0 0,1-2-1 0 0,-1 0 1 0 0,1 0-1 0 0,2-2-55 0 0,-7 0 72 0 0,0-2 0 0 0,0 1 0 0 0,0-1 0 0 0,0-1 1 0 0,0 0-1 0 0,0-1 0 0 0,0 0 0 0 0,0-1 0 0 0,-1 0 0 0 0,1 0 0 0 0,-1-1 1 0 0,1 0-1 0 0,-1-1 0 0 0,-1-1 0 0 0,1 1 0 0 0,-1-1 0 0 0,0-1 0 0 0,0 0 1 0 0,-1 0-1 0 0,0-1 0 0 0,4-5-72 0 0,-3 5 20 0 0,-2-1 0 0 0,1-1 0 0 0,-1 1 0 0 0,-1-1 0 0 0,1-1 0 0 0,-2 1 0 0 0,1-1 1 0 0,-2 0-1 0 0,1 0 0 0 0,-2 0 0 0 0,1-1 0 0 0,-2 0 0 0 0,1 1 0 0 0,-2-1 0 0 0,1 0 0 0 0,-2 0 0 0 0,1 0 1 0 0,-2 0-1 0 0,0 0 0 0 0,0 0 0 0 0,-1 0 0 0 0,0 1 0 0 0,-1-1 0 0 0,0 1 0 0 0,-1-1 0 0 0,-1 1 0 0 0,0 0 0 0 0,0 1 1 0 0,-1-1-1 0 0,-5-7-20 0 0,4 11-111 0 0,0 0-1 0 0,-1 0 1 0 0,0 1 0 0 0,0 0 0 0 0,0 0 0 0 0,-1 1 0 0 0,1 0 0 0 0,-1 0 0 0 0,0 1 0 0 0,-1 0 0 0 0,1 1 0 0 0,-1 0 0 0 0,0 0-1 0 0,0 1 1 0 0,0 1 0 0 0,0 0 0 0 0,0 0 0 0 0,0 0 0 0 0,0 2 0 0 0,0-1 0 0 0,0 1 0 0 0,0 1 111 0 0,-7 0-651 0 0,0 1 0 0 0,1 1 0 0 0,-1 1-1 0 0,1 0 1 0 0,0 1 0 0 0,1 1 0 0 0,-1 1 0 0 0,2 0 0 0 0,-1 0 0 0 0,1 2 0 0 0,0 0 0 0 0,-8 7 651 0 0,-2 6-5363 0 0,6-8-2185 0 0</inkml:trace>
  <inkml:trace contextRef="#ctx0" brushRef="#br0" timeOffset="336.057">1785 718 5873 0 0,'0'0'3265'0'0,"0"0"-1099"0"0,0 0-347 0 0,0 0-200 0 0,0 0-338 0 0,0 0-350 0 0,-35 19-280 0 0,-104 65-153 0 0,134-82-465 0 0,1 1 1 0 0,0-1 0 0 0,-1 1 0 0 0,1-1 0 0 0,1 1 0 0 0,-1 0 0 0 0,0 1 0 0 0,1-1 0 0 0,-1 0 0 0 0,1 1 0 0 0,0 0-1 0 0,0 0 1 0 0,1 0 0 0 0,-1 0 0 0 0,1 0 0 0 0,0 1 0 0 0,0-1 0 0 0,-1 4-34 0 0,-1 4 84 0 0,1-5-37 0 0,0 1-1 0 0,0 0 0 0 0,0 0 0 0 0,1 0 0 0 0,0 1 0 0 0,1-1 1 0 0,0 0-1 0 0,0 1 0 0 0,1-1 0 0 0,0 1 0 0 0,0-1 1 0 0,1 1-1 0 0,0-1 0 0 0,1 0 0 0 0,-1 1 0 0 0,2-1 0 0 0,-1 0 1 0 0,1 0-1 0 0,0 0 0 0 0,1-1 0 0 0,0 1 0 0 0,0-1 1 0 0,1 0-1 0 0,0 0 0 0 0,0 0 0 0 0,0-1 0 0 0,1 0 0 0 0,0 0 1 0 0,0 0-1 0 0,1-1 0 0 0,-1 0 0 0 0,1 0 0 0 0,1 0 1 0 0,-1-1-1 0 0,4 2-46 0 0,-4-3 107 0 0,1 0 0 0 0,-1-1 1 0 0,1 1-1 0 0,0-1 0 0 0,-1-1 1 0 0,1 1-1 0 0,0-2 0 0 0,0 1 1 0 0,0-1-1 0 0,0 0 0 0 0,0 0 1 0 0,0-1-1 0 0,0 0 0 0 0,0-1 1 0 0,0 0-1 0 0,-1 0 0 0 0,1 0 1 0 0,-1-1-1 0 0,1 0 0 0 0,-1-1 1 0 0,0 0-1 0 0,0 0 0 0 0,-1 0 1 0 0,1-1-1 0 0,1-1-107 0 0,0-3 57 0 0,0-1 1 0 0,0 0-1 0 0,-1 0 0 0 0,0 0 1 0 0,-1-1-1 0 0,-1 0 0 0 0,1 0 1 0 0,-2 0-1 0 0,1-1 0 0 0,-2 0 1 0 0,1 0-1 0 0,-2 0 0 0 0,1 0 1 0 0,-2 0-1 0 0,0 0 0 0 0,0-1-57 0 0,-1 0-803 0 0,-1 1 0 0 0,0-1 0 0 0,-1 1 0 0 0,0-1 0 0 0,0 1 1 0 0,-2 0-1 0 0,0 0 0 0 0,0 0 0 0 0,-1 0 0 0 0,-1-1 803 0 0,-6-9-6352 0 0,4 6-3281 0 0</inkml:trace>
  <inkml:trace contextRef="#ctx0" brushRef="#br0" timeOffset="1202.593">2121 913 8594 0 0,'0'0'2270'0'0,"0"0"-1129"0"0,0 0-94 0 0,0 0 273 0 0,0 0 78 0 0,0 0-75 0 0,0 0-115 0 0,0 0-190 0 0,0 0-167 0 0,0 0-249 0 0,0 0-289 0 0,0 0-175 0 0,3 2-108 0 0,3 26-42 0 0,-7-26 3 0 0,1 0 1 0 0,0-1-1 0 0,-1 1 0 0 0,1 0 1 0 0,0 0-1 0 0,0-1 0 0 0,0 1 1 0 0,0 0-1 0 0,1 0 0 0 0,-1-1 1 0 0,0 1-1 0 0,1 0 0 0 0,-1-1 0 0 0,1 1 1 0 0,0 0-1 0 0,0-1 0 0 0,-1 1 1 0 0,1-1-1 0 0,0 1 0 0 0,0-1 1 0 0,0 1-1 0 0,0-1 0 0 0,1 0 1 0 0,-1 0-1 0 0,0 1 0 0 0,2-1 9 0 0,5 2 22 0 0,0 0 0 0 0,1-1 0 0 0,0 0 0 0 0,-1 0 0 0 0,1-1 0 0 0,0-1 0 0 0,-1 1 0 0 0,1-1 0 0 0,0-1 0 0 0,0 0 0 0 0,-1 0 0 0 0,1 0 0 0 0,0-1 0 0 0,-1-1 0 0 0,1 1 0 0 0,-1-1 0 0 0,0-1-22 0 0,206-117 492 0 0,-213 121-495 0 0,0-1 1 0 0,0 0-1 0 0,-1 1 1 0 0,1-1 0 0 0,0 1-1 0 0,0-1 1 0 0,0 1-1 0 0,0-1 1 0 0,0 1 0 0 0,0 0-1 0 0,0-1 1 0 0,0 1-1 0 0,0 0 1 0 0,0 0 0 0 0,0 0-1 0 0,0 0 1 0 0,0 0-1 0 0,0 0 1 0 0,0 0 0 0 0,0 0-1 0 0,0 0 1 0 0,0 0-1 0 0,0 1 1 0 0,0-1 0 0 0,0 0-1 0 0,0 1 1 0 0,0-1-1 0 0,0 1 1 0 0,-1-1 0 0 0,1 1-1 0 0,0-1 1 0 0,0 1-1 0 0,0-1 1 0 0,0 1 0 0 0,-1 0-1 0 0,1 0 1 0 0,0-1-1 0 0,-1 1 1 0 0,1 0 0 0 0,-1 0-1 0 0,1 0 1 0 0,-1 0-1 0 0,1 0 1 0 0,-1 0 0 0 0,1 0 2 0 0,3 5 20 0 0,33 49 138 0 0,-34-52-100 0 0,1 1 0 0 0,0-1 1 0 0,0 0-1 0 0,1-1 0 0 0,-1 1 0 0 0,0-1 0 0 0,1 0 0 0 0,0 0 0 0 0,-1 0 0 0 0,1 0 0 0 0,0-1 0 0 0,0 0 0 0 0,0 0 0 0 0,0 0 0 0 0,0-1 0 0 0,0 1 0 0 0,5-2-58 0 0,-1 2 112 0 0,1-2 0 0 0,-1 1 0 0 0,1-1-1 0 0,-1-1 1 0 0,0 0 0 0 0,1 0 0 0 0,-1-1-1 0 0,0 0 1 0 0,0-1 0 0 0,-1 1 0 0 0,1-2-1 0 0,-1 1 1 0 0,0-1 0 0 0,0-1 0 0 0,3-1-112 0 0,77-85 728 0 0,-14-59-340 0 0,-53 69-1309 0 0,-3-1 1 0 0,-3-1 0 0 0,-5 0-1 0 0,-3-1 1 0 0,-4 0-1 0 0,-4-22 921 0 0,-22 44 376 0 0,22 63-367 0 0,0 0 0 0 0,1 0 0 0 0,-1-1-1 0 0,0 1 1 0 0,1 0 0 0 0,-1 0 0 0 0,0 0-1 0 0,1 0 1 0 0,-1 1 0 0 0,1-1-1 0 0,-1 0 1 0 0,0 0 0 0 0,1 0 0 0 0,-1 0-1 0 0,0 1 1 0 0,1-1 0 0 0,-1 0 0 0 0,1 0-1 0 0,-1 1 1 0 0,1-1 0 0 0,-1 1 0 0 0,1-1-1 0 0,-1 0 1 0 0,1 1 0 0 0,-1-1 0 0 0,1 1-1 0 0,-1-1 1 0 0,1 1 0 0 0,0-1-1 0 0,-1 1 1 0 0,1 0 0 0 0,0-1 0 0 0,-1 1-1 0 0,1-1 1 0 0,0 1 0 0 0,0 0 0 0 0,0-1-1 0 0,0 1 1 0 0,0 0 0 0 0,-1-1 0 0 0,1 1-1 0 0,0 0 1 0 0,0-1 0 0 0,0 1 0 0 0,1-1-1 0 0,-1 1 1 0 0,0 0 0 0 0,0-1-1 0 0,0 1-8 0 0,0 1 8 0 0,-22 141 1095 0 0,42-93-66 0 0,-13-12-641 0 0,-2 1 0 0 0,-2 0 0 0 0,-1 0 0 0 0,-4 32-396 0 0,2-14 139 0 0,-11 493-58 0 0,28-468-434 0 0,-3-100-546 0 0,-3-75-2967 0 0,-10 63-302 0 0,-2-1-3339 0 0,-1 15-664 0 0</inkml:trace>
  <inkml:trace contextRef="#ctx0" brushRef="#br0" timeOffset="1454.254">2593 478 15427 0 0,'0'0'981'0'0,"0"0"-544"0"0,0 0 111 0 0,0 0 316 0 0,0 0 142 0 0,0 0-39 0 0,38-1-194 0 0,126-8-186 0 0,24-9 1415 0 0,110-27-2002 0 0,-9 1-1398 0 0,-233 38-841 0 0,15-3-6939 0 0,-34 5-1599 0 0</inkml:trace>
</inkml:ink>
</file>

<file path=ppt/ink/ink3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9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1 874 2216 0 0,'0'0'550'0'0,"0"0"-391"0"0,0 0 126 0 0,0 0 463 0 0,0 0 370 0 0,0 0 49 0 0,0 0-151 0 0,0 0-169 0 0,0 0-111 0 0,0 0-83 0 0,0 0-29 0 0,0 0-6 0 0,0 0 31 0 0,9 29 48 0 0,30 85 40 0 0,-21-47 2785 0 0,-19-165 4753 0 0,7 68-8271 0 0,2 0-1 0 0,1 1 1 0 0,2 1-1 0 0,0 0 0 0 0,2 0 1 0 0,1 1-1 0 0,14-20-3 0 0,31-19-1101 0 0,-41 66-3706 0 0,-2 6-4353 0 0,-11-2-413 0 0</inkml:trace>
  <inkml:trace contextRef="#ctx0" brushRef="#br0" timeOffset="298.46">676 635 7330 0 0,'0'0'1985'0'0,"0"0"-12"0"0,0 0 25 0 0,0 0-139 0 0,0 0-370 0 0,0 0-446 0 0,0 0-325 0 0,0 0-180 0 0,0 0-122 0 0,0 0-58 0 0,0 0-62 0 0,0 0-85 0 0,0 0-53 0 0,-32 32-46 0 0,-98 99-46 0 0,128-129-65 0 0,-1 0 0 0 0,0-1 1 0 0,1 1-1 0 0,-1 0 0 0 0,1 1 1 0 0,-1-1-1 0 0,1 0 0 0 0,0 1 1 0 0,0-1-1 0 0,0 1 0 0 0,0 0 0 0 0,1-1 1 0 0,-1 1-1 0 0,1 0 0 0 0,-1 0 1 0 0,1 0-1 0 0,0 0 0 0 0,0 0 1 0 0,1 0-1 0 0,-1 1 0 0 0,1-1 1 0 0,-1 3-2 0 0,2 4-5 0 0,-1-7 9 0 0,-1 0 0 0 0,1 0 0 0 0,0 0 0 0 0,0 1 0 0 0,0-1 0 0 0,0 0 0 0 0,0 0 1 0 0,1 0-1 0 0,0 0 0 0 0,-1 0 0 0 0,1 1 0 0 0,0-1 0 0 0,1-1 0 0 0,-1 1 0 0 0,0 0 0 0 0,1 0 1 0 0,0 0-1 0 0,-1-1 0 0 0,1 1 0 0 0,0-1 0 0 0,0 1 0 0 0,1-1 0 0 0,-1 0 0 0 0,0 0 0 0 0,1 0 0 0 0,0 0 1 0 0,-1 0-1 0 0,1-1 0 0 0,0 1 0 0 0,0-1 0 0 0,0 0 0 0 0,0 1 0 0 0,0-1 0 0 0,0-1 0 0 0,0 1 1 0 0,0 0-1 0 0,0-1 0 0 0,2 1-4 0 0,5-2 121 0 0,-1 0 0 0 0,1-1 1 0 0,-1 0-1 0 0,1 0 0 0 0,-1-1 1 0 0,0 0-1 0 0,0-1 0 0 0,0 0 1 0 0,-1 0-1 0 0,1-1 0 0 0,-1 0 0 0 0,0-1 1 0 0,0 0-1 0 0,-1 0 0 0 0,0 0 1 0 0,0-1-1 0 0,0 0 0 0 0,-1 0 1 0 0,0-1-1 0 0,0 0 0 0 0,-1 0 1 0 0,0 0-1 0 0,-1-1 0 0 0,0 0 0 0 0,2-3-121 0 0,-4 7-23 0 0,-1 0 0 0 0,1 0-1 0 0,-1-1 1 0 0,0 1 0 0 0,0 0-1 0 0,0 0 1 0 0,-1-1 0 0 0,0 1-1 0 0,0 0 1 0 0,0 0 0 0 0,-1-1-1 0 0,1 1 1 0 0,-1 0 0 0 0,-1 0-1 0 0,1 0 1 0 0,-1 0-1 0 0,0 0 1 0 0,0 0 0 0 0,-1-3 23 0 0,0 5-223 0 0,1 0 1 0 0,-1-1-1 0 0,1 1 1 0 0,-1 0 0 0 0,0 1-1 0 0,0-1 1 0 0,0 0-1 0 0,0 1 1 0 0,-1 0-1 0 0,1 0 1 0 0,-1 0 0 0 0,1 0-1 0 0,-1 0 1 0 0,0 1-1 0 0,0-1 1 0 0,0 1 0 0 0,0 0 222 0 0,-38-6-8380 0 0,28 6-2546 0 0</inkml:trace>
  <inkml:trace contextRef="#ctx0" brushRef="#br0" timeOffset="636.728">1240 190 14555 0 0,'0'0'1650'0'0,"0"0"-319"0"0,0 0-240 0 0,0 0-176 0 0,0 0-218 0 0,0 0-205 0 0,0 0-108 0 0,0 0-12 0 0,0 0 47 0 0,0 0 25 0 0,0 0-33 0 0,-8 33-76 0 0,-24 110-103 0 0,21-85-112 0 0,3 1-1 0 0,2-1 1 0 0,3 1 0 0 0,2 36-120 0 0,2-52 5 0 0,-2-23-112 0 0,0 0 1 0 0,2-1-1 0 0,1 1 1 0 0,0 0-1 0 0,1-1 1 0 0,2 0-1 0 0,0 1 1 0 0,0-2-1 0 0,2 1 1 0 0,0-1-1 0 0,2 0 1 0 0,-1 0-1 0 0,2-1 1 0 0,2 1 106 0 0,-8-17-4535 0 0,-13-15-4337 0 0,4 9-42 0 0</inkml:trace>
  <inkml:trace contextRef="#ctx0" brushRef="#br0" timeOffset="1420.133">846 646 10458 0 0,'0'0'3082'0'0,"0"0"-2168"0"0,0 0-612 0 0,0 0 181 0 0,0 0 223 0 0,0 0 54 0 0,0 0-57 0 0,0 0-116 0 0,34 0-119 0 0,112 0-26 0 0,287-24 969 0 0,-167-14-3527 0 0,-84 9-3719 0 0,-182 29 6064 0 0,0 0-1 0 0,0 0 0 0 0,0 0 0 0 0,0 1 1 0 0,0-1-1 0 0,0 0 0 0 0,0 0 0 0 0,0 0 1 0 0,0 0-1 0 0,0 1 0 0 0,0-1 1 0 0,0 0-1 0 0,0 0 0 0 0,0 0 0 0 0,0 0 1 0 0,0 1-1 0 0,0-1 0 0 0,0 0 1 0 0,1 0-229 0 0,-38 12 1383 0 0,7-1-266 0 0,6-2-781 0 0,0 1 0 0 0,1 2 0 0 0,0 0 1 0 0,1 1-1 0 0,0 2 0 0 0,1 0 0 0 0,1 1 0 0 0,1 1 1 0 0,0 1-1 0 0,-4 6-336 0 0,20-22-8 0 0,1 1 0 0 0,-1-1 0 0 0,0 1 0 0 0,1-1 0 0 0,0 1 0 0 0,0 0 0 0 0,0 0 0 0 0,0 0 0 0 0,0 0 0 0 0,0 0 0 0 0,1 1 0 0 0,-1-1 0 0 0,1 1 0 0 0,0-1 0 0 0,0 1 0 0 0,1-1 0 0 0,-1 1 0 0 0,1-1 0 0 0,-1 1 0 0 0,1 0 0 0 0,0-1 0 0 0,0 1 0 0 0,1-1 0 0 0,-1 1 0 0 0,1 0 0 0 0,0-1 0 0 0,0 1 0 0 0,0-1 0 0 0,0 0 0 0 0,1 1 0 0 0,-1-1 0 0 0,1 0 0 0 0,0 0 0 0 0,0 0 0 0 0,0 0 0 0 0,2 2 8 0 0,6-3 18 0 0,0 0 1 0 0,1 0 0 0 0,-1-1-1 0 0,0-1 1 0 0,1 0 0 0 0,-1 0-1 0 0,1-1 1 0 0,-1 0 0 0 0,1-1-1 0 0,-1 0 1 0 0,0-1 0 0 0,0 0-1 0 0,0 0 1 0 0,0-1 0 0 0,-1 0 0 0 0,1-1-1 0 0,-1 0 1 0 0,0-1 0 0 0,-1 0-1 0 0,1 0 1 0 0,-1-1 0 0 0,0 0-1 0 0,-1 0 1 0 0,1-1 0 0 0,2-4-19 0 0,62-75-738 0 0,-70 123-1090 0 0,-4-31 1817 0 0,1 1 0 0 0,1 0 0 0 0,-1 0 0 0 0,1 0 0 0 0,0 0 0 0 0,0 0 0 0 0,1 0 0 0 0,-1 0 0 0 0,1 0 0 0 0,1 0 0 0 0,-1 0 0 0 0,1 0 0 0 0,0-1 0 0 0,0 1 0 0 0,1-1 0 0 0,0 1 0 0 0,0-1 0 0 0,0 0 0 0 0,0 0 0 0 0,1 0 0 0 0,0-1 0 0 0,0 1 0 0 0,0-1 0 0 0,1 0 0 0 0,-1 0 0 0 0,1-1 0 0 0,0 1 0 0 0,0-1 0 0 0,0 0 0 0 0,1 0 0 0 0,-1-1 0 0 0,1 1 0 0 0,-1-1 0 0 0,1 0 11 0 0,11-3 73 0 0,-1 0 0 0 0,0-1 0 0 0,1-1 1 0 0,-1 0-1 0 0,0-1 0 0 0,0-1 0 0 0,-1 0 0 0 0,1-1 0 0 0,-1-1 0 0 0,0 0 0 0 0,-1-1 0 0 0,0-1 0 0 0,0 0 0 0 0,-1-1 0 0 0,0-1 0 0 0,-1 0 1 0 0,0 0-1 0 0,4-7-73 0 0,-2 6 57 0 0,19-14 61 0 0,-2-2 0 0 0,-1-1 0 0 0,-1-1 1 0 0,-2-1-1 0 0,-1-2 0 0 0,17-27-118 0 0,-22 27-237 0 0,-1-1 0 0 0,-2-1 0 0 0,-1-1 0 0 0,-2 0 0 0 0,-2-1 0 0 0,-1 0 0 0 0,-2-1 0 0 0,-1 0 0 0 0,-2-1-1 0 0,-2 0 1 0 0,-1 0 0 0 0,-3-2 237 0 0,-2 39 8 0 0,0 0-1 0 0,0 0 0 0 0,0 0 0 0 0,0 1 1 0 0,0-1-1 0 0,-1 0 0 0 0,1 1 0 0 0,-1-1 1 0 0,0 1-1 0 0,1-1 0 0 0,-1 1 0 0 0,0 0 1 0 0,0-1-1 0 0,0 1 0 0 0,1 0 0 0 0,-1 0 0 0 0,0 1 1 0 0,-1-1-1 0 0,1 0 0 0 0,0 1 0 0 0,0-1 1 0 0,0 1-1 0 0,0-1 0 0 0,0 1 0 0 0,-1 0 1 0 0,1 0-1 0 0,0 0 0 0 0,0 0 0 0 0,0 1 1 0 0,-1-1-1 0 0,1 1 0 0 0,0-1 0 0 0,0 1 1 0 0,0 0-1 0 0,0-1 0 0 0,0 1 0 0 0,0 0 1 0 0,0 1-1 0 0,0-1 0 0 0,1 0 0 0 0,-1 0 0 0 0,-1 2-7 0 0,-9 7 33 0 0,1 2 0 0 0,0 0 0 0 0,0 0 0 0 0,1 1-1 0 0,1 0 1 0 0,0 1 0 0 0,1 0 0 0 0,0 0-1 0 0,1 1 1 0 0,1 0 0 0 0,1 0 0 0 0,0 0-1 0 0,0 1 1 0 0,2 0 0 0 0,0 0 0 0 0,1 0-1 0 0,0 0 1 0 0,1 0 0 0 0,1 0 0 0 0,1 1-1 0 0,0-1 1 0 0,1 0 0 0 0,3 9-33 0 0,-1 2 125 0 0,0-1 0 0 0,2 1 1 0 0,2-1-1 0 0,0 0 0 0 0,1-1 1 0 0,2 0-1 0 0,0 0 0 0 0,2-1 0 0 0,1-1 1 0 0,1 0-1 0 0,0-1 0 0 0,2-1 0 0 0,11 12-125 0 0,-18-22 33 0 0,1-1 0 0 0,1 0 0 0 0,0-1 0 0 0,0 0 0 0 0,1 0 0 0 0,0-2 0 0 0,0 1 0 0 0,1-2 0 0 0,-1 0 0 0 0,15 4-33 0 0,-27-9-35 0 0,0 0 1 0 0,1 0 0 0 0,-1 0-1 0 0,1 0 1 0 0,-1 0-1 0 0,1-1 1 0 0,0 1 0 0 0,-1-1-1 0 0,1 1 1 0 0,-1-1 0 0 0,1 0-1 0 0,0 1 1 0 0,-1-1-1 0 0,1 0 1 0 0,0 0 0 0 0,-1 0-1 0 0,1 0 1 0 0,0-1-1 0 0,-1 1 1 0 0,1 0 0 0 0,0-1-1 0 0,-1 1 1 0 0,1-1 0 0 0,-1 1-1 0 0,1-1 1 0 0,-1 0-1 0 0,1 0 1 0 0,-1 0 0 0 0,1 0-1 0 0,-1 0 1 0 0,0 0 0 0 0,1 0-1 0 0,-1 0 1 0 0,0 0-1 0 0,0-1 1 0 0,0 1 0 0 0,0 0-1 0 0,0-1 1 0 0,0 1 0 0 0,-1-1-1 0 0,1 1 1 0 0,0-1-1 0 0,-1 1 1 0 0,1-1 0 0 0,-1 0-1 0 0,1 1 1 0 0,-1-1-1 0 0,0 0 1 0 0,0 1 0 0 0,0-1 34 0 0,-7-37-3594 0 0,-12 7-5093 0 0,15 27 6874 0 0,-4-11-4431 0 0</inkml:trace>
  <inkml:trace contextRef="#ctx0" brushRef="#br0" timeOffset="1939.83">2153 429 5985 0 0,'0'0'2998'0'0,"0"0"-1520"0"0,0 0-139 0 0,0 0 112 0 0,0 0-134 0 0,0 0-150 0 0,33 9-76 0 0,107 28-25 0 0,-26-25 778 0 0,-53-11-1285 0 0,0-3 1 0 0,-1-2-1 0 0,32-8-559 0 0,281-40-2725 0 0,-300 48-4052 0 0,-63 13 955 0 0,-24 14 5495 0 0,12-20 419 0 0,-2 1 293 0 0,1 0 1 0 0,0 1 0 0 0,0 0 0 0 0,0-1 0 0 0,0 1 0 0 0,1 0 0 0 0,0 1 0 0 0,0-1 0 0 0,0 0 0 0 0,1 1 0 0 0,0-1-1 0 0,0 1 1 0 0,0-1 0 0 0,0 1 0 0 0,1-1 0 0 0,0 1 0 0 0,0-1 0 0 0,1 1 0 0 0,0 1-386 0 0,1-3 151 0 0,0 1 1 0 0,0-1-1 0 0,1-1 1 0 0,0 1-1 0 0,-1 0 1 0 0,2 0-1 0 0,-1-1 1 0 0,0 0 0 0 0,0 0-1 0 0,1 0 1 0 0,0 0-1 0 0,0 0 1 0 0,0-1-1 0 0,0 1 1 0 0,0-1-1 0 0,0 0 1 0 0,0 0-1 0 0,1-1 1 0 0,-1 1-1 0 0,1-1 1 0 0,2 0-152 0 0,3 2 216 0 0,1-1 1 0 0,0 0 0 0 0,0 0-1 0 0,0-1 1 0 0,0-1 0 0 0,1 0-1 0 0,-1 0 1 0 0,0-1 0 0 0,0 0-1 0 0,0-1 1 0 0,0-1 0 0 0,-1 0-1 0 0,1 0 1 0 0,-1-1 0 0 0,1 0-1 0 0,-1 0 1 0 0,0-2 0 0 0,-1 1-1 0 0,1-1 1 0 0,-1 0 0 0 0,0-1-1 0 0,-1 0 1 0 0,0-1-1 0 0,0 0 1 0 0,0 0 0 0 0,-1 0-1 0 0,0-1 1 0 0,-1 0 0 0 0,0-1-1 0 0,0 1 1 0 0,-1-1 0 0 0,0 0-1 0 0,0-3-216 0 0,-4 10-32 0 0,0 0 0 0 0,0 0-1 0 0,0 1 1 0 0,0-1 0 0 0,0-1-1 0 0,-1 1 1 0 0,1 0-1 0 0,-1 0 1 0 0,0 0 0 0 0,0 0-1 0 0,0 0 1 0 0,0 0 0 0 0,-1 0-1 0 0,1 0 1 0 0,-1 0 0 0 0,0 0-1 0 0,0 0 1 0 0,0 0-1 0 0,0 0 1 0 0,0 0 0 0 0,-1 0-1 0 0,1 1 1 0 0,-1-1 0 0 0,0 1-1 0 0,0-1 1 0 0,0 1 0 0 0,0-1-1 0 0,0 1 1 0 0,0 0-1 0 0,-1 0 1 0 0,1 0 0 0 0,-1 0-1 0 0,1 1 1 0 0,-1-1 0 0 0,0 1-1 0 0,0 0 1 0 0,0-1 0 0 0,1 1-1 0 0,-1 0 1 0 0,0 1 0 0 0,-1-1-1 0 0,1 0 1 0 0,0 1-1 0 0,0 0 1 0 0,-2 0 32 0 0,-5 0-63 0 0,0 0-1 0 0,-1 1 0 0 0,1 0 1 0 0,0 1-1 0 0,0 0 1 0 0,0 1-1 0 0,0 0 1 0 0,0 0-1 0 0,1 1 1 0 0,-1 0-1 0 0,1 1 1 0 0,0 0-1 0 0,0 1 1 0 0,1 0-1 0 0,0 0 1 0 0,0 0-1 0 0,0 1 0 0 0,1 1 1 0 0,0-1-1 0 0,0 1 1 0 0,1 0-1 0 0,-5 8 64 0 0,3-4-15 0 0,0 1 0 0 0,0 0 0 0 0,2 0 0 0 0,-1 1-1 0 0,2-1 1 0 0,0 1 0 0 0,1 1 0 0 0,0-1 0 0 0,1 1-1 0 0,0-1 1 0 0,1 1 0 0 0,1 0 0 0 0,1 0 0 0 0,0 0-1 0 0,2 12 16 0 0,-1-19 11 0 0,1 0-1 0 0,0-1 0 0 0,1 1 1 0 0,0-1-1 0 0,0 1 0 0 0,0-1 1 0 0,1 0-1 0 0,0 0 1 0 0,1-1-1 0 0,-1 1 0 0 0,1-1 1 0 0,1 0-1 0 0,-1 0 0 0 0,1-1 1 0 0,0 1-1 0 0,0-1 0 0 0,0-1 1 0 0,1 1-1 0 0,0-1 0 0 0,0 0 1 0 0,0-1-1 0 0,0 1 1 0 0,1-2-1 0 0,-1 1 0 0 0,5 0-10 0 0,16 5-685 0 0,0-2 0 0 0,0 0-1 0 0,1-2 1 0 0,0-2 0 0 0,-1 0 0 0 0,10-2 685 0 0,-3-1-6367 0 0,-11-6-3850 0 0</inkml:trace>
</inkml:ink>
</file>

<file path=ppt/ink/ink3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8.2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0 11458 0 0,'0'0'1506'0'0,"0"0"-86"0"0,0 0 5 0 0,0 0 6 0 0,0 0-119 0 0,0 0-238 0 0,0 0-249 0 0,0 0-205 0 0,0 0-150 0 0,0 0-29 0 0,0 0 18 0 0,0 0 49 0 0,0 0 1 0 0,0 30-58 0 0,0 99-92 0 0,13 315 444 0 0,-11-382-822 0 0,-8 160-1180 0 0,-4-183-982 0 0,4-28-1528 0 0,-2-1-4435 0 0,6-7-1675 0 0</inkml:trace>
  <inkml:trace contextRef="#ctx0" brushRef="#br0" timeOffset="477.056">1 567 12347 0 0,'0'0'1193'0'0,"0"0"-453"0"0,0 0 18 0 0,0 0 247 0 0,0 0 134 0 0,0 0-53 0 0,0 0-135 0 0,38-7-139 0 0,126-21-99 0 0,272-32 917 0 0,-229 49-2751 0 0,-138 11-2027 0 0,-1-1-3798 0 0,-52 1 4596 0 0,-9 5-139 0 0,-20 5 3928 0 0,-85 39 7768 0 0,93-45-9039 0 0,-1 0 0 0 0,1 0 0 0 0,0 0 0 0 0,0 1 1 0 0,0 0-1 0 0,1 0 0 0 0,0 0 0 0 0,-1 0 0 0 0,2 1 0 0 0,-1-1 0 0 0,1 1 0 0 0,0 0 0 0 0,0 0 0 0 0,0 0 1 0 0,1 0-1 0 0,0 1 0 0 0,0-1 0 0 0,1 1 0 0 0,0-1 0 0 0,0 1 0 0 0,1 0 0 0 0,-1-1 0 0 0,1 5-168 0 0,1-8 37 0 0,0 1 0 0 0,0-1 0 0 0,0 1-1 0 0,0-1 1 0 0,0 1 0 0 0,1-1 0 0 0,-1 0-1 0 0,1 0 1 0 0,0 0 0 0 0,0 0 0 0 0,0 0-1 0 0,0 0 1 0 0,0-1 0 0 0,1 1 0 0 0,0-1-1 0 0,-1 1 1 0 0,1-1 0 0 0,0 0 0 0 0,0 0-1 0 0,0 0 1 0 0,0 0 0 0 0,0-1-1 0 0,1 1 1 0 0,-1-1 0 0 0,0 0 0 0 0,1 0-1 0 0,1 0-36 0 0,99 11 1452 0 0,-98-13-1404 0 0,0 1 1 0 0,0-1-1 0 0,-1-1 1 0 0,1 1 0 0 0,0-1-1 0 0,0 0 1 0 0,-1 0-1 0 0,1-1 1 0 0,-1 0 0 0 0,1 0-1 0 0,-1 0 1 0 0,0-1-1 0 0,-1 1 1 0 0,1-1 0 0 0,0 0-1 0 0,-1-1 1 0 0,0 1-1 0 0,0-1 1 0 0,0 0-1 0 0,-1 1 1 0 0,0-2 0 0 0,0 1-1 0 0,0 0 1 0 0,0-1-1 0 0,-1 1 1 0 0,0-1 0 0 0,0 0-1 0 0,0 0 1 0 0,-1 0-1 0 0,0 0 1 0 0,0 0 0 0 0,-1 0-1 0 0,0 0 1 0 0,0 0-1 0 0,0 0 1 0 0,0 0-1 0 0,-1 0 1 0 0,0 0 0 0 0,0 0-1 0 0,-1 0 1 0 0,0 1-1 0 0,0-1 1 0 0,0 0 0 0 0,-1 1-1 0 0,0-1 1 0 0,-2-3-49 0 0,-73-63-3434 0 0,46 55-814 0 0,-2 6-4207 0 0,21 9-919 0 0</inkml:trace>
</inkml:ink>
</file>

<file path=ppt/ink/ink3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6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176 428 3489 0 0,'0'0'304'0'0,"0"0"-220"0"0,0 0-144 0 0,0 0 49 0 0,0 0 88 0 0,0 0 110 0 0,0 0 127 0 0,0 0 136 0 0,0 0 146 0 0,0 0 130 0 0,0 0 109 0 0,11-3 94 0 0,74-24 1237 0 0,-17-6-951 0 0,-1-4-1 0 0,-3-2 1 0 0,-1-3 0 0 0,-2-3-1 0 0,2-6-1214 0 0,-55 45 245 0 0,0-1 0 0 0,0 0 0 0 0,-1 0 0 0 0,1-1-1 0 0,-2 1 1 0 0,1-2 0 0 0,-1 1 0 0 0,0-1 0 0 0,-1 0-1 0 0,0 0 1 0 0,-1 0 0 0 0,1-1 0 0 0,-2 0 0 0 0,1 0-1 0 0,-2 0 1 0 0,2-5-245 0 0,-5 15 28 0 0,0 0 0 0 0,0 0-1 0 0,0 0 1 0 0,0-1 0 0 0,1 1-1 0 0,-1 0 1 0 0,0 0 0 0 0,0 0-1 0 0,0 0 1 0 0,0 0 0 0 0,0 1-1 0 0,0-1 1 0 0,1 0-1 0 0,-1 0 1 0 0,0 0 0 0 0,0 1-1 0 0,0-1 1 0 0,0 1 0 0 0,1-1-1 0 0,-1 0 1 0 0,0 1 0 0 0,1-1-1 0 0,-1 1 1 0 0,0 0 0 0 0,1-1-1 0 0,-1 1 1 0 0,0-1 0 0 0,1 1-1 0 0,-1 0 1 0 0,1 0 0 0 0,-1-1-1 0 0,1 1 1 0 0,-1 0 0 0 0,1 0-1 0 0,0 0 1 0 0,0-1 0 0 0,-1 1-1 0 0,1 0-27 0 0,-25 45-19 0 0,1 1-1 0 0,3 1 1 0 0,2 0-1 0 0,2 2 1 0 0,2 0-1 0 0,3 1 1 0 0,1 0-1 0 0,-2 47 20 0 0,1 50-653 0 0,7 0-1 0 0,10 74 654 0 0,-5-214-38 0 0,3 11-50 0 0,-1 0-1 0 0,-1 1 0 0 0,-1-1 1 0 0,-1 0-1 0 0,-1 1 1 0 0,0-1-1 0 0,-1 0 0 0 0,-2 0 1 0 0,0 0-1 0 0,0-1 1 0 0,-2 1-1 0 0,0-1 0 0 0,-1-1 1 0 0,-1 0-1 0 0,-3 5 89 0 0,-5-4-34 0 0,1 0 1 0 0,-2-1-1 0 0,0-1 0 0 0,-1 0 0 0 0,-1-2 1 0 0,0 0-1 0 0,-1-1 0 0 0,-1-1 0 0 0,0-2 0 0 0,0 0 1 0 0,-1-1-1 0 0,0-1 0 0 0,0-1 0 0 0,-1-1 0 0 0,0-1 1 0 0,0-1-1 0 0,-1-1 0 0 0,-20-1 34 0 0,42-2 50 0 0,0 0 0 0 0,1 0-1 0 0,-1 0 1 0 0,0 0 0 0 0,0 0-1 0 0,0-1 1 0 0,1 1 0 0 0,-1-1 0 0 0,0 0-1 0 0,1 0 1 0 0,-1 0 0 0 0,0 0-1 0 0,1-1 1 0 0,0 1 0 0 0,-1-1 0 0 0,1 1-1 0 0,0-1 1 0 0,0 0 0 0 0,-1 0-1 0 0,1 0 1 0 0,1 0 0 0 0,-1 0 0 0 0,0 0-1 0 0,1 0 1 0 0,-1-1 0 0 0,1 1-1 0 0,-1-1 1 0 0,1 1 0 0 0,0-1 0 0 0,0 0-1 0 0,0 1 1 0 0,1-1 0 0 0,-1 0-1 0 0,1 0 1 0 0,-1 1 0 0 0,1-1 0 0 0,0 0-1 0 0,0-1-49 0 0,0-6 53 0 0,0 1 0 0 0,1-1 0 0 0,1 0 0 0 0,-1 0 0 0 0,2 0 0 0 0,-1 1 0 0 0,1-1 0 0 0,1 1 0 0 0,-1 0 0 0 0,5-6-53 0 0,34-57 158 0 0,3 2 0 0 0,3 2-1 0 0,3 2 1 0 0,4 2-1 0 0,37-33-157 0 0,175-130 683 0 0,-256 222-1724 0 0,0 23-7392 0 0,-11-18 8408 0 0,3 7-5478 0 0,0-2-1074 0 0</inkml:trace>
  <inkml:trace contextRef="#ctx0" brushRef="#br0" timeOffset="315.009">881 1050 8106 0 0,'0'0'2907'0'0,"0"0"-1751"0"0,0 0-406 0 0,0 0 170 0 0,0 0 142 0 0,0 0-10 0 0,0 0-59 0 0,0 0-58 0 0,0 0-53 0 0,0 0-35 0 0,0 0-91 0 0,0 0-86 0 0,-3 4-60 0 0,-4 3 173 0 0,22-36-79 0 0,-5 10-529 0 0,120-230 946 0 0,-121 231-1341 0 0,51-92 486 0 0,-20 39-4774 0 0,-38 68 3959 0 0,1-2-3539 0 0,1 2-4690 0 0,0 2 2226 0 0</inkml:trace>
  <inkml:trace contextRef="#ctx0" brushRef="#br0" timeOffset="674.227">1300 862 0 0 0,'0'0'1419'0'0,"0"0"369"0"0,0 0 145 0 0,0 0 109 0 0,0 0 5 0 0,0 0-38 0 0,0 0-78 0 0,0 0-159 0 0,0 0-260 0 0,33 3-269 0 0,99 8-222 0 0,-74-23 292 0 0,-53 6-1031 0 0,1 1-117 0 0,0-1-1 0 0,-1 0 0 0 0,0 0 0 0 0,0 0 1 0 0,-1 0-1 0 0,1-1 0 0 0,-1 0 1 0 0,-1 0-1 0 0,1 0 0 0 0,-1 0 0 0 0,-1 0 1 0 0,1-1-1 0 0,-1 1 0 0 0,-1-1 1 0 0,1-3-165 0 0,-1 7-34 0 0,-1 1 1 0 0,1 0-1 0 0,-1-1 1 0 0,0 1-1 0 0,0-1 1 0 0,-1 1-1 0 0,1-1 1 0 0,-1 1-1 0 0,1 0 1 0 0,-1-1-1 0 0,0 1 1 0 0,-1 0-1 0 0,1-1 1 0 0,0 1-1 0 0,-1 0 1 0 0,0 0-1 0 0,0 0 1 0 0,0 0-1 0 0,0 1 1 0 0,0-1-1 0 0,0 0 1 0 0,-1 1-1 0 0,1 0 1 0 0,-1-1-1 0 0,0 1 1 0 0,1 0 0 0 0,-1 0-1 0 0,0 1 1 0 0,0-1-1 0 0,-1 1 1 0 0,1-1-1 0 0,0 1 1 0 0,0 0-1 0 0,-1 0 1 0 0,-1 0 33 0 0,-2 0-141 0 0,0 0 0 0 0,0 1 0 0 0,0-1 0 0 0,0 1 0 0 0,0 1 1 0 0,0 0-1 0 0,0 0 0 0 0,0 0 0 0 0,0 1 0 0 0,1-1 0 0 0,-1 2 1 0 0,0-1-1 0 0,1 1 0 0 0,-1 0 0 0 0,1 0 0 0 0,0 1 1 0 0,0 0-1 0 0,0 0 0 0 0,1 0 0 0 0,0 1 0 0 0,-1 0 0 0 0,1 0 1 0 0,1 0-1 0 0,-4 5 141 0 0,-1 1-153 0 0,0 1 0 0 0,1 0-1 0 0,0 0 1 0 0,1 0 0 0 0,0 1 0 0 0,1 0 0 0 0,1 1 0 0 0,0-1 0 0 0,1 1 0 0 0,0 0 0 0 0,-1 13 153 0 0,4-22-59 0 0,0 0 1 0 0,1 1-1 0 0,0-1 1 0 0,0 0 0 0 0,0 1-1 0 0,0-1 1 0 0,1 0-1 0 0,0 0 1 0 0,0 1-1 0 0,0-1 1 0 0,1 0-1 0 0,0 0 1 0 0,0 0-1 0 0,0 0 1 0 0,0-1-1 0 0,1 1 1 0 0,0 0-1 0 0,0-1 1 0 0,0 0-1 0 0,0 0 1 0 0,1 0 0 0 0,0 0-1 0 0,0 0 1 0 0,0-1-1 0 0,0 0 1 0 0,0 0-1 0 0,1 0 1 0 0,-1 0-1 0 0,1-1 1 0 0,0 1-1 0 0,0-1 1 0 0,0 0 58 0 0,14 4-328 0 0,-1 0 1 0 0,1-1 0 0 0,0-2-1 0 0,0 1 1 0 0,1-2 0 0 0,-1-1-1 0 0,0 0 1 0 0,1-1 0 0 0,-1-1-1 0 0,7-2 328 0 0,116-24-8630 0 0,-116 19 5864 0 0</inkml:trace>
  <inkml:trace contextRef="#ctx0" brushRef="#br0" timeOffset="1061.609">1799 921 0 0 0,'0'0'1036'0'0,"0"0"243"0"0,0 0 510 0 0,0 0 430 0 0,0 0 119 0 0,0 0-130 0 0,0 0-177 0 0,0 0-187 0 0,0 0-209 0 0,0 0-226 0 0,0 0-208 0 0,35-2-222 0 0,110-7-205 0 0,-71-10 197 0 0,-65 12-806 0 0,-1 3-76 0 0,0-1-1 0 0,0 0 1 0 0,-1 0 0 0 0,1 0-1 0 0,-1-1 1 0 0,-1 0-1 0 0,1-1 1 0 0,-1 0 0 0 0,0 0-1 0 0,0 0 1 0 0,-1 0 0 0 0,0-1-1 0 0,0 0 1 0 0,-1 0-1 0 0,0 0 1 0 0,0-1 0 0 0,-1 1-1 0 0,0-1 1 0 0,-1 0-1 0 0,0 0 1 0 0,0 0 0 0 0,0-7-89 0 0,-4 13-77 0 0,1 1 0 0 0,-1-1 0 0 0,0 0 0 0 0,0 1 0 0 0,0-1 0 0 0,0 1 0 0 0,-1 0 1 0 0,1 0-1 0 0,-1 0 0 0 0,1 0 0 0 0,-1 0 0 0 0,0 1 0 0 0,1-1 0 0 0,-1 1 0 0 0,0-1 0 0 0,0 1 0 0 0,0 0 0 0 0,0 0 1 0 0,0 1-1 0 0,-1-1 0 0 0,1 1 0 0 0,0-1 0 0 0,0 1 0 0 0,0 0 0 0 0,0 0 0 0 0,-1 0 0 0 0,1 1 0 0 0,0-1 0 0 0,0 1 1 0 0,-3 0 76 0 0,-5 4-113 0 0,1 1 1 0 0,-1-1 0 0 0,1 2 0 0 0,0-1-1 0 0,1 1 1 0 0,0 1 0 0 0,0 0-1 0 0,0 0 1 0 0,1 1 0 0 0,0 0 0 0 0,1 1 112 0 0,-1-2 17 0 0,0 1 1 0 0,1 0-1 0 0,0 1 1 0 0,1 0-1 0 0,0 0 1 0 0,0 0 0 0 0,1 1-1 0 0,0-1 1 0 0,1 1-1 0 0,1 0 1 0 0,0 1-1 0 0,0-1 1 0 0,1 1-1 0 0,0-1 1 0 0,1 1-1 0 0,0-1 1 0 0,1 1 0 0 0,1 0-1 0 0,1 10-17 0 0,0-17 65 0 0,0 1 0 0 0,0 0-1 0 0,1-1 1 0 0,0 1 0 0 0,0-1 0 0 0,1 0-1 0 0,-1 0 1 0 0,1 0 0 0 0,0 0 0 0 0,1-1 0 0 0,-1 1-1 0 0,1-1 1 0 0,0 0 0 0 0,0-1 0 0 0,0 1-1 0 0,0-1 1 0 0,1 0 0 0 0,-1 0 0 0 0,1-1-1 0 0,0 1 1 0 0,0-1 0 0 0,0-1 0 0 0,0 1 0 0 0,4 0-65 0 0,150 6 1016 0 0,-159-8-1018 0 0,132-27-456 0 0,-48-2-6263 0 0,-78 26 5589 0 0,20-8-10392 0 0</inkml:trace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9:25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0 604 0 0 0,'0'0'1138'0'0,"0"0"263"0"0,0 0 64 0 0,0 0-72 0 0,0 0-106 0 0,0 0-76 0 0,0 0-31 0 0,0 0-21 0 0,0 0 25 0 0,0 0 7 0 0,18 8-10 0 0,57 21-36 0 0,-74-29-1095 0 0,0 1 0 0 0,0 0 0 0 0,0-1-1 0 0,0 1 1 0 0,0-1 0 0 0,0 1 0 0 0,0-1 0 0 0,0 1-1 0 0,0-1 1 0 0,0 0 0 0 0,1 1 0 0 0,-1-1 0 0 0,0 0-1 0 0,0 0 1 0 0,0 0 0 0 0,0 0 0 0 0,1 0 0 0 0,-1 0-1 0 0,0 0 1 0 0,0 0 0 0 0,0-1 0 0 0,0 1 0 0 0,1 0-1 0 0,-1-1 1 0 0,0 1 0 0 0,0-1 0 0 0,0 1 0 0 0,0-1-1 0 0,0 0 1 0 0,0 1 0 0 0,0-1 0 0 0,0 0 0 0 0,0 0-1 0 0,0 0-49 0 0,3-4 288 0 0,218-235 2866 0 0,-67 64-2889 0 0,58-21-284 0 0,-210 195-25 0 0,0 0 0 0 0,0 0 1 0 0,1 0-1 0 0,-1 0 0 0 0,0 0 0 0 0,1 1 0 0 0,-1-1 0 0 0,1 1 0 0 0,0 0 0 0 0,0 0 0 0 0,-1 1 0 0 0,1-1 0 0 0,0 1 0 0 0,0 0 0 0 0,0 0 0 0 0,-1 0 1 0 0,1 0 43 0 0,8 55-355 0 0,-15-13 451 0 0,-2 1 0 0 0,-1-1 1 0 0,-2 0-1 0 0,-3-1 0 0 0,-6 16-96 0 0,-7 33 104 0 0,-42 115-81 0 0,57-189-21 0 0,0-1 1 0 0,-1-1-1 0 0,0 0 1 0 0,-1 0-1 0 0,-1-1 1 0 0,0 0-1 0 0,-1-1 0 0 0,0-1 1 0 0,-1 0-1 0 0,0 0 1 0 0,-1-2-1 0 0,0 0-2 0 0,2-1-168 0 0,0-1-1 0 0,-1 0 0 0 0,0-1 0 0 0,0-1 1 0 0,0 0-1 0 0,-1-1 0 0 0,0-1 1 0 0,0 0-1 0 0,0-1 0 0 0,0-1 1 0 0,0 0-1 0 0,-7-1 169 0 0,19-1-215 0 0,0 0 1 0 0,0 1-1 0 0,1-2 0 0 0,-1 1 1 0 0,0 0-1 0 0,1 0 1 0 0,-1-1-1 0 0,1 0 0 0 0,0 1 1 0 0,0-1-1 0 0,-1 0 0 0 0,1 0 1 0 0,0 0-1 0 0,0 0 1 0 0,1-1-1 0 0,-1 1 0 0 0,0 0 1 0 0,1-1-1 0 0,-1 1 1 0 0,1-1-1 0 0,0 0 0 0 0,-1-2 215 0 0,-14-62-9197 0 0,16 54 5288 0 0</inkml:trace>
  <inkml:trace contextRef="#ctx0" brushRef="#br0" timeOffset="977.28">1335 199 1792 0 0,'0'0'3024'0'0,"0"0"-1043"0"0,0 0-276 0 0,0 0 93 0 0,0 0-47 0 0,0 0-250 0 0,0 0-281 0 0,0 0-199 0 0,0 0-144 0 0,0 0-57 0 0,0 0-61 0 0,0 0-101 0 0,0 0-112 0 0,-31-6-121 0 0,-98-20-91 0 0,125 25-310 0 0,1-1 0 0 0,-1 2 0 0 0,0-1 0 0 0,0 0-1 0 0,0 1 1 0 0,0 0 0 0 0,0 0 0 0 0,0 0 0 0 0,0 0 0 0 0,0 0-1 0 0,0 1 1 0 0,0 0 0 0 0,0 0 0 0 0,0 0 0 0 0,0 0 0 0 0,1 1-1 0 0,-1 0 1 0 0,-1 0-24 0 0,-5 3 67 0 0,-9 4-71 0 0,1 1-1 0 0,0 1 1 0 0,1 0-1 0 0,0 1 0 0 0,1 1 1 0 0,0 0-1 0 0,1 1 0 0 0,1 1 1 0 0,0 0-1 0 0,1 1 0 0 0,1 1 1 0 0,0 0-1 0 0,1 0 1 0 0,1 1-1 0 0,1 1 0 0 0,0-1 1 0 0,1 2-1 0 0,2-1 0 0 0,-3 9 5 0 0,7-22-31 0 0,0 0 0 0 0,1-1-1 0 0,-1 1 1 0 0,1 0-1 0 0,0 0 1 0 0,0 0-1 0 0,1 0 1 0 0,0 0 0 0 0,0 0-1 0 0,0 0 1 0 0,1 0-1 0 0,0 0 1 0 0,0 0-1 0 0,1 0 1 0 0,-1 0 0 0 0,1-1-1 0 0,1 1 1 0 0,-1 0-1 0 0,1-1 1 0 0,0 0-1 0 0,0 0 1 0 0,0 0 0 0 0,1 0-1 0 0,-1 0 1 0 0,1-1-1 0 0,1 1 1 0 0,-1-1-1 0 0,1 0 1 0 0,-1 0 0 0 0,6 3 31 0 0,-1-5 32 0 0,1 1 0 0 0,-1-1 1 0 0,1-1-1 0 0,-1 0 0 0 0,1 0 1 0 0,-1-1-1 0 0,1 0 1 0 0,0-1-1 0 0,-1 0 0 0 0,1 0 1 0 0,-1-1-1 0 0,1 0 1 0 0,-1-1-1 0 0,0 0 0 0 0,0 0 1 0 0,0-1-1 0 0,0-1 1 0 0,-1 1-1 0 0,3-3-32 0 0,144-118 576 0 0,-154 124-575 0 0,160-194 418 0 0,-70 75-286 0 0,-77 113-316 0 0,-23 33-224 0 0,5-17 450 0 0,-7 19-107 0 0,2 1-1 0 0,1 0 1 0 0,1 0-1 0 0,1 0 1 0 0,2 1-1 0 0,0-1 1 0 0,3 1-1 0 0,1 28 65 0 0,1-51-1 0 0,1 0 0 0 0,0-1 0 0 0,1 1 0 0 0,0-1 0 0 0,0 0 1 0 0,0 0-1 0 0,1 0 0 0 0,-1 0 0 0 0,1 0 0 0 0,1-1 0 0 0,-1 0 0 0 0,1 0 0 0 0,0 0 0 0 0,0 0 0 0 0,0-1 0 0 0,1 0 1 0 0,0 0-1 0 0,0 0 0 0 0,0-1 0 0 0,0 0 0 0 0,0 0 0 0 0,1 0 0 0 0,-1-1 0 0 0,1 0 0 0 0,-1 0 0 0 0,1-1 0 0 0,0 0 1 0 0,0 0-1 0 0,0-1 0 0 0,0 0 0 0 0,0 0 0 0 0,0 0 0 0 0,-1-1 0 0 0,1 0 0 0 0,0 0 0 0 0,0-1 0 0 0,-1 0 0 0 0,1 0 1 0 0,-1 0-1 0 0,1-1 0 0 0,-1 0 0 0 0,0 0 0 0 0,0-1 0 0 0,3-2 1 0 0,12-9 120 0 0,0-2 0 0 0,0 0-1 0 0,-2-2 1 0 0,0 0 0 0 0,-1-1 0 0 0,-1-1-1 0 0,-1 0 1 0 0,-1-2 0 0 0,-1 1 0 0 0,1-6-120 0 0,79-146 213 0 0,-94 173-266 0 0,0 3-146 0 0,-39 71-707 0 0,30-56 762 0 0,0 1 0 0 0,1 1 0 0 0,1-1 0 0 0,1 1 0 0 0,0 1 0 0 0,1-1 0 0 0,2 1 0 0 0,0 0 0 0 0,1 0 0 0 0,0 20 144 0 0,2-38-16 0 0,0 1-1 0 0,1-1 1 0 0,-1 0 0 0 0,1 1 0 0 0,-1-1-1 0 0,1 0 1 0 0,0 0 0 0 0,0 1-1 0 0,0-1 1 0 0,0 0 0 0 0,0 0 0 0 0,0 0-1 0 0,1 0 1 0 0,-1 0 0 0 0,1 0-1 0 0,-1-1 1 0 0,1 1 0 0 0,0 0-1 0 0,-1-1 1 0 0,1 1 0 0 0,0-1 0 0 0,0 0-1 0 0,0 1 1 0 0,0-1 0 0 0,1 0-1 0 0,-1 0 1 0 0,0 0 0 0 0,0-1-1 0 0,1 1 1 0 0,-1-1 0 0 0,0 1 0 0 0,1-1-1 0 0,-1 0 1 0 0,0 1 0 0 0,1-1-1 0 0,-1-1 1 0 0,1 1 0 0 0,-1 0 16 0 0,88-26 498 0 0,-63 6-305 0 0,-1-1 0 0 0,0-2 0 0 0,-2 0 0 0 0,-1-2 0 0 0,14-18-193 0 0,89-89 175 0 0,-106 130-790 0 0,-22 32 171 0 0,2-25 532 0 0,-15 65-137 0 0,11-58-20 0 0,0 0-1 0 0,1 0 1 0 0,1 1-1 0 0,0-1 0 0 0,1 1 1 0 0,0-1-1 0 0,1 1 1 0 0,1 0-1 0 0,0 6 70 0 0,2-13-1 0 0,1 0 0 0 0,0-1 1 0 0,-1 1-1 0 0,2-1 0 0 0,-1 0 0 0 0,0 0 0 0 0,1 0 0 0 0,0-1 0 0 0,0 0 0 0 0,1 0 0 0 0,-1 0 0 0 0,1 0 1 0 0,0-1-1 0 0,0 0 0 0 0,0 0 0 0 0,0-1 0 0 0,0 0 0 0 0,1 0 0 0 0,-1 0 0 0 0,1-1 0 0 0,-1 1 0 0 0,1-2 1 0 0,0 1-1 0 0,-1-1 0 0 0,1 0 0 0 0,0 0 0 0 0,-1-1 0 0 0,1 0 0 0 0,0 0 0 0 0,-1-1 0 0 0,3 0 1 0 0,6-3 317 0 0,0 0 0 0 0,-1 0 1 0 0,0-2-1 0 0,0 1 0 0 0,-1-2 0 0 0,1 0 0 0 0,-2 0 0 0 0,1-2 0 0 0,4-4-317 0 0,3-6 421 0 0,0-2 0 0 0,-1 0 0 0 0,-1-1 0 0 0,-2-1 0 0 0,0-1 0 0 0,-2 0 0 0 0,0-1 0 0 0,-2 0 0 0 0,6-20-421 0 0,8-11 97 0 0,-23 51-151 0 0,0 0 0 0 0,-1-1 0 0 0,0 1 0 0 0,0-1-1 0 0,0 1 1 0 0,-1-1 0 0 0,0 0 0 0 0,0 0 0 0 0,-1 1-1 0 0,0-1 1 0 0,0 0 0 0 0,-1 0 0 0 0,1 0 0 0 0,-1 1-1 0 0,-1-2 55 0 0,-9-11-4077 0 0,-7 5-3829 0 0,12 10-3899 0 0</inkml:trace>
</inkml:ink>
</file>

<file path=ppt/ink/ink3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26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1623 164 2168 0 0,'0'0'1021'0'0,"0"0"-156"0"0,0 0-62 0 0,0 0 104 0 0,0 0 254 0 0,0 0 220 0 0,0 0 132 0 0,0 0-10 0 0,0 0-194 0 0,0 0-226 0 0,-4-16-231 0 0,-13-50-180 0 0,16 63-574 0 0,0-1 1 0 0,-1 1-1 0 0,1-1 0 0 0,-1 1 1 0 0,1-1-1 0 0,-1 1 1 0 0,0 0-1 0 0,-1 0 0 0 0,1 0 1 0 0,0 0-1 0 0,-1 1 0 0 0,0-1 1 0 0,1 0-1 0 0,-1 1 1 0 0,0 0-1 0 0,0 0 0 0 0,-1 0 1 0 0,1 0-1 0 0,0 0 0 0 0,-1 1 1 0 0,1-1-1 0 0,-3 0-98 0 0,-5-2 208 0 0,-2 0-145 0 0,-1 0-1 0 0,0 1 1 0 0,0 1 0 0 0,-1 0-1 0 0,1 1 1 0 0,0 1-1 0 0,-1 0 1 0 0,1 1-1 0 0,0 0 1 0 0,0 1-1 0 0,0 1 1 0 0,0 0-1 0 0,0 1 1 0 0,1 1-1 0 0,-1 0 1 0 0,1 1-1 0 0,-11 6-62 0 0,11-8 2 0 0,0 0-1 0 0,0 1 1 0 0,0 1-1 0 0,1 0 0 0 0,0 1 1 0 0,0 0-1 0 0,1 1 1 0 0,0 0-1 0 0,0 1 0 0 0,1 0 1 0 0,0 0-1 0 0,0 1 1 0 0,1 1-1 0 0,0 0 1 0 0,1 0-1 0 0,1 0 0 0 0,-3 6-1 0 0,7-10-5 0 0,1-1-1 0 0,1 1 1 0 0,-1 0-1 0 0,1 0 1 0 0,0-1-1 0 0,0 1 1 0 0,1 0-1 0 0,0 0 1 0 0,0 0-1 0 0,1 0 0 0 0,0 0 1 0 0,0-1-1 0 0,1 1 1 0 0,-1 0-1 0 0,2-1 1 0 0,-1 1-1 0 0,1-1 1 0 0,-1 0-1 0 0,2 0 1 0 0,0 3 5 0 0,9-1 57 0 0,0 1 0 0 0,0-2 0 0 0,0 1 0 0 0,1-2-1 0 0,0 0 1 0 0,0 0 0 0 0,0-2 0 0 0,1 0 0 0 0,0 0 0 0 0,0-1 0 0 0,0-1 0 0 0,0-1 0 0 0,0 0 0 0 0,0-1 0 0 0,0 0 0 0 0,0-1 0 0 0,5-2-57 0 0,5 3 105 0 0,-33 12 573 0 0,-60 32-368 0 0,20-14-251 0 0,1 2 0 0 0,1 1 0 0 0,3 3 0 0 0,0 1 0 0 0,-3 8-59 0 0,39-38 2 0 0,0 0 1 0 0,0 0-1 0 0,1 1 0 0 0,0-1 1 0 0,0 2-1 0 0,1-1 0 0 0,0 1 1 0 0,0-1-1 0 0,1 1 0 0 0,0 0 1 0 0,1 1-1 0 0,0-1 0 0 0,0 1 1 0 0,1 0-1 0 0,0-1 0 0 0,1 1 1 0 0,0 0-1 0 0,1 0 0 0 0,0 0 1 0 0,0 0-1 0 0,1 0 0 0 0,0-1 1 0 0,3 10-4 0 0,2-13 52 0 0,0 1-1 0 0,1-1 1 0 0,-1-1-1 0 0,1 1 1 0 0,0-1-1 0 0,1 0 1 0 0,-1-1-1 0 0,1 0 1 0 0,0 0-1 0 0,0-1 0 0 0,1 0 1 0 0,-1 0-1 0 0,0-1 1 0 0,1 0-1 0 0,0 0 1 0 0,-1-1-1 0 0,1 0 1 0 0,0-1-1 0 0,0 0 1 0 0,0 0-1 0 0,-1-1 1 0 0,1 0-1 0 0,0 0 0 0 0,5-2-50 0 0,12 0-133 0 0,1-2 0 0 0,-1 0 0 0 0,0-1 0 0 0,-1-2 0 0 0,0-1 0 0 0,18-8 133 0 0,20-13-3206 0 0,-5-1-3531 0 0,-36 18 1112 0 0,-6 4-216 0 0</inkml:trace>
  <inkml:trace contextRef="#ctx0" brushRef="#br0" timeOffset="252.843">2199 433 12339 0 0,'0'0'3455'0'0,"0"0"-2525"0"0,0 0-818 0 0,0 0 89 0 0,0 0 258 0 0,0 0 216 0 0,0 0 119 0 0,0 0-31 0 0,-35 37-148 0 0,-112 120-182 0 0,61-46-51 0 0,-24 98-390 0 0,76-112-2663 0 0,30-84 1279 0 0,-2 5-1969 0 0,2-6-2239 0 0,1-7-2526 0 0</inkml:trace>
  <inkml:trace contextRef="#ctx0" brushRef="#br0" timeOffset="499.994">1632 503 11138 0 0,'0'0'1367'0'0,"0"0"-360"0"0,0 0-353 0 0,0 0-118 0 0,0 0 1 0 0,0 0 18 0 0,0 0 1 0 0,0 0 14 0 0,0 0 22 0 0,0 0 17 0 0,0 0-19 0 0,0 0-73 0 0,35 19-97 0 0,112 60-105 0 0,-22-4 232 0 0,69 42-1245 0 0,-121-88-3320 0 0,-20-24-6502 0 0,-43-5 5246 0 0</inkml:trace>
  <inkml:trace contextRef="#ctx0" brushRef="#br0" timeOffset="805.586">2718 539 4449 0 0,'0'0'3906'0'0,"0"0"-2107"0"0,0 0-647 0 0,0 0-30 0 0,0 0-2 0 0,0 0-58 0 0,0 0-158 0 0,0 0-108 0 0,0 0-50 0 0,0 0-66 0 0,0 0-72 0 0,0 0-79 0 0,0 0-95 0 0,-30 11-58 0 0,-96 34-24 0 0,52-1 208 0 0,65-38-548 0 0,0 1 0 0 0,1 0 0 0 0,0 1 0 0 0,0 0 0 0 0,0 0 0 0 0,1 1 0 0 0,1 0 1 0 0,0 0-1 0 0,0 0 0 0 0,0 1 0 0 0,1 0 0 0 0,1 0 0 0 0,0 0 0 0 0,0 1 0 0 0,1 0 0 0 0,0-1 0 0 0,1 1 0 0 0,0 0 0 0 0,1 0 0 0 0,0 0 0 0 0,1 0 0 0 0,0 0 0 0 0,1 2-12 0 0,0-9 3 0 0,0-1-1 0 0,0 1 0 0 0,0-1 1 0 0,0 1-1 0 0,1-1 0 0 0,0 0 0 0 0,0 0 1 0 0,0 1-1 0 0,0-1 0 0 0,0-1 1 0 0,0 1-1 0 0,1 0 0 0 0,-1 0 0 0 0,1-1 1 0 0,0 0-1 0 0,0 1 0 0 0,0-1 1 0 0,0 0-1 0 0,0 0 0 0 0,1-1 0 0 0,-1 1 1 0 0,0-1-1 0 0,1 0 0 0 0,-1 0 0 0 0,1 0 1 0 0,0 0-1 0 0,-1 0 0 0 0,1-1 1 0 0,0 1-1 0 0,-1-1 0 0 0,1 0 0 0 0,0 0-2 0 0,4-1 58 0 0,1 1 0 0 0,-1-1-1 0 0,1 0 1 0 0,-1-1-1 0 0,0 0 1 0 0,0 0 0 0 0,0-1-1 0 0,0 0 1 0 0,0-1-1 0 0,-1 1 1 0 0,1-1-1 0 0,-1-1 1 0 0,4-2-58 0 0,11-13 149 0 0,0-1 0 0 0,-2-1 0 0 0,-1 0 0 0 0,0-2 1 0 0,9-16-150 0 0,44-54 223 0 0,-72 95-232 0 0,0-1 0 0 0,0 0 0 0 0,0 0 0 0 0,0 1 0 0 0,0-1 0 0 0,0 0 0 0 0,0 1 0 0 0,0-1 0 0 0,0 0 0 0 0,0 0-1 0 0,1 1 1 0 0,-1-1 0 0 0,0 0 0 0 0,0 0 0 0 0,0 1 0 0 0,0-1 0 0 0,1 0 0 0 0,-1 0 0 0 0,0 0 0 0 0,0 1 0 0 0,1-1-1 0 0,-1 0 1 0 0,0 0 0 0 0,0 0 0 0 0,1 0 0 0 0,-1 1 0 0 0,0-1 0 0 0,0 0 0 0 0,1 0 0 0 0,-1 0 0 0 0,0 0 0 0 0,1 0-1 0 0,-1 0 1 0 0,0 0 0 0 0,0 0 0 0 0,1 0 0 0 0,-1 0 0 0 0,0 0 0 0 0,1 0 0 0 0,-1 0 0 0 0,0 0 0 0 0,1 0 0 0 0,-1 0-1 0 0,0 0 1 0 0,0-1 9 0 0,0 14-63 0 0,11 81-874 0 0,28-41-2423 0 0,6-20-2886 0 0,-13-15-1752 0 0,-21-10 4348 0 0</inkml:trace>
  <inkml:trace contextRef="#ctx0" brushRef="#br0" timeOffset="1275.063">3105 1003 1744 0 0,'0'0'4911'0'0,"0"0"-2153"0"0,0 0-651 0 0,0 0-64 0 0,0 0-153 0 0,0 0-287 0 0,0 0-266 0 0,0 0-215 0 0,0 0-201 0 0,0 0-180 0 0,0 0-137 0 0,0 0-143 0 0,-4-20-141 0 0,-8-65-81 0 0,11 81-217 0 0,1 0-1 0 0,0-1 1 0 0,-1 1 0 0 0,2-1-1 0 0,-1 1 1 0 0,0-1 0 0 0,1 1-1 0 0,0 0 1 0 0,0-1 0 0 0,0 1-1 0 0,1 0 1 0 0,-1 0 0 0 0,1-1-1 0 0,0 1 1 0 0,2-3-22 0 0,4-8 58 0 0,-1 0-55 0 0,0 0 1 0 0,1 0-1 0 0,1 1 0 0 0,0 1 1 0 0,1-1-1 0 0,0 1 1 0 0,1 1-1 0 0,0 0 1 0 0,1 1-1 0 0,1 0 1 0 0,0 1-1 0 0,4-3-3 0 0,-16 12-13 0 0,-1 1 0 0 0,1-1 1 0 0,0 0-1 0 0,0 1 0 0 0,0-1 0 0 0,0 1 0 0 0,0-1 1 0 0,0 1-1 0 0,0 0 0 0 0,0-1 0 0 0,0 1 0 0 0,0 0 1 0 0,1 0-1 0 0,-1 0 0 0 0,0 0 0 0 0,0 0 0 0 0,0 0 1 0 0,0 0-1 0 0,0 0 0 0 0,0 0 0 0 0,0 0 1 0 0,0 0-1 0 0,1 1 0 0 0,-1-1 0 0 0,0 0 0 0 0,0 1 1 0 0,0-1-1 0 0,0 1 0 0 0,0 0 0 0 0,-1-1 0 0 0,1 1 1 0 0,0 0-1 0 0,0-1 0 0 0,0 1 0 0 0,0 0 0 0 0,-1 0 1 0 0,1 0-1 0 0,0-1 0 0 0,-1 1 0 0 0,1 0 0 0 0,-1 0 1 0 0,1 0-1 0 0,-1 0 0 0 0,1 0 0 0 0,-1 0 1 0 0,0 0-1 0 0,1 1 0 0 0,-1-1 0 0 0,0 0 0 0 0,0 0 1 0 0,0 0-1 0 0,0 0 0 0 0,0 0 0 0 0,0 1 13 0 0,-5 171 21 0 0,7-172-2 0 0,0 0-1 0 0,0 1 0 0 0,0-1 1 0 0,0 0-1 0 0,0 0 0 0 0,1 0 0 0 0,-1 0 1 0 0,0-1-1 0 0,0 1 0 0 0,1-1 0 0 0,-1 1 1 0 0,0-1-1 0 0,1 0 0 0 0,-1 0 1 0 0,0 0-1 0 0,1 0 0 0 0,-1 0 0 0 0,0 0 1 0 0,1-1-1 0 0,-1 1 0 0 0,0-1 0 0 0,1 0 1 0 0,-1 1-1 0 0,0-1 0 0 0,0 0 1 0 0,0-1-1 0 0,0 1 0 0 0,0 0 0 0 0,0 0 1 0 0,0-1-19 0 0,121-91 430 0 0,-103 75-446 0 0,1 0-1 0 0,1 2 1 0 0,0 0 0 0 0,2 1 0 0 0,14-7 16 0 0,-28 18 1 0 0,-9 2-20 0 0,0 1 1 0 0,0 0-1 0 0,1 0 0 0 0,-1 0 0 0 0,0 0 0 0 0,0 0 1 0 0,1 0-1 0 0,-1 0 0 0 0,1 0 0 0 0,-1 0 0 0 0,1 1 1 0 0,0-1-1 0 0,-1 1 0 0 0,1-1 0 0 0,-1 1 0 0 0,1 0 1 0 0,0-1-1 0 0,-1 1 0 0 0,1 0 0 0 0,0 0 0 0 0,-1 0 1 0 0,1 0-1 0 0,0 0 0 0 0,-1 1 0 0 0,1-1 0 0 0,0 1 1 0 0,-1-1-1 0 0,1 1 0 0 0,0-1 0 0 0,-1 1 0 0 0,1 0 1 0 0,-1 0-1 0 0,0-1 0 0 0,1 1 0 0 0,-1 0 0 0 0,0 0 1 0 0,1 1-1 0 0,-1-1 0 0 0,0 0 0 0 0,1 1 19 0 0,1 14-82 0 0,19 44-1129 0 0,14-36-2765 0 0,-3-18-2114 0 0,-10-5-1812 0 0,-13-1 4461 0 0</inkml:trace>
  <inkml:trace contextRef="#ctx0" brushRef="#br0" timeOffset="1731.109">3963 683 6217 0 0,'0'0'1614'0'0,"0"0"-514"0"0,0 0-48 0 0,0 0 214 0 0,0 0 114 0 0,0 0-93 0 0,0 0-177 0 0,0 0-186 0 0,0 0-136 0 0,0 0-112 0 0,-6 34-113 0 0,-17 109-81 0 0,-4 62 1089 0 0,25-185-1402 0 0,1-9-73 0 0,0 0-1 0 0,0-1 0 0 0,-1 1 0 0 0,0 0 1 0 0,-1 0-1 0 0,0-1 0 0 0,-1 0 0 0 0,0 1 1 0 0,-1-1-1 0 0,0-1 0 0 0,-2 4-95 0 0,6-13 44 0 0,0 0-1 0 0,0 0 1 0 0,0 0-1 0 0,0 0 1 0 0,0-1-1 0 0,0 1 1 0 0,0 0-1 0 0,0 0 1 0 0,0-1-1 0 0,0 1 1 0 0,0 0-1 0 0,0-1 1 0 0,0 1-1 0 0,1-1 1 0 0,-1 1-1 0 0,0-1 1 0 0,0 1-1 0 0,0-1 1 0 0,1 0-1 0 0,-1 1 1 0 0,0-1-1 0 0,1 0 1 0 0,-1 0-1 0 0,1 1 1 0 0,-1-1-1 0 0,1 0 1 0 0,-1 0-1 0 0,1 0 1 0 0,-1 0-1 0 0,1 0 1 0 0,0 0-1 0 0,0 0 1 0 0,-1 1 0 0 0,1-1-1 0 0,0 0 1 0 0,0 0-1 0 0,0 0 1 0 0,0 0-1 0 0,0 0 1 0 0,0 0-1 0 0,0 0 1 0 0,0 0-1 0 0,1 0 1 0 0,-1 0-1 0 0,0 0 1 0 0,1 0-1 0 0,-1 0 1 0 0,1-1-44 0 0,2-21-59 0 0,1-1 1 0 0,1 1-1 0 0,1 0 1 0 0,1 0-1 0 0,1 0 1 0 0,1 1-1 0 0,1 0 1 0 0,1 1-1 0 0,1 0 1 0 0,0 1-1 0 0,2 0 1 0 0,0 1-1 0 0,2 1 1 0 0,0 0-1 0 0,0 1 1 0 0,2 1-1 0 0,0 0 1 0 0,1 2-1 0 0,0 0 1 0 0,2 1-1 0 0,-1 1 1 0 0,1 1-1 0 0,20-8 59 0 0,-22 9-90 0 0,1 2-1 0 0,0 0 1 0 0,0 0 0 0 0,0 2 0 0 0,1 1-1 0 0,0 0 1 0 0,0 2 0 0 0,0 0-1 0 0,0 2 1 0 0,16 0 90 0 0,-32 3 43 0 0,0-1 1 0 0,-1 2-1 0 0,0-1 0 0 0,1 0 1 0 0,-1 1-1 0 0,0 0 0 0 0,0 0 1 0 0,-1 0-1 0 0,1 0 0 0 0,-1 1 1 0 0,1-1-1 0 0,-1 1 0 0 0,0 0 1 0 0,0 0-1 0 0,-1 0 0 0 0,1 0 1 0 0,-1 1-1 0 0,0-1 0 0 0,0 1 1 0 0,0-1-1 0 0,-1 1 0 0 0,0 0 1 0 0,0-1-1 0 0,0 1 0 0 0,0 0 1 0 0,-1 0-1 0 0,1 0 0 0 0,-1 0 1 0 0,-1 0-1 0 0,1 0 0 0 0,-1-1 1 0 0,0 1-1 0 0,0 0 0 0 0,0 0 1 0 0,0-1-1 0 0,-1 1 0 0 0,0 0 1 0 0,0-1-1 0 0,-1 1-43 0 0,-9 11 59 0 0,-1 0 0 0 0,-1-1 0 0 0,0 0 0 0 0,-1-1 0 0 0,-1-1 0 0 0,0-1 0 0 0,-1 0 0 0 0,0-1 0 0 0,-1 0 0 0 0,0-2 0 0 0,0 0 0 0 0,-1-1 0 0 0,-1-1 0 0 0,1-1-1 0 0,-1 0 1 0 0,0-2 0 0 0,0 0 0 0 0,-4-1-59 0 0,-54-3-1068 0 0,76-2 808 0 0,1 1 0 0 0,-1-1 0 0 0,1 0 0 0 0,-1 0 0 0 0,1 0 0 0 0,0 0 0 0 0,0 0 0 0 0,0 0 0 0 0,0 0 0 0 0,0 0 0 0 0,0-1 0 0 0,1 1-1 0 0,-1 0 1 0 0,1-1 0 0 0,-1 1 0 0 0,1 0 0 0 0,0-1 0 0 0,0 1 0 0 0,0 0 0 0 0,0-1 0 0 0,0 1 0 0 0,1 0 0 0 0,-1-1 0 0 0,1 1 0 0 0,0 0 0 0 0,0-3 260 0 0,13-36-9426 0 0,-7 26 2843 0 0</inkml:trace>
  <inkml:trace contextRef="#ctx0" brushRef="#br0" timeOffset="1974.4">4813 68 17348 0 0,'0'0'310'0'0,"0"0"-108"0"0,0 0 129 0 0,0 0 339 0 0,0 0 289 0 0,0 0 139 0 0,0 0-41 0 0,0 0-188 0 0,0 0-191 0 0,0 0-130 0 0,0 33-133 0 0,-3 106-129 0 0,-7-34 78 0 0,-25 280-563 0 0,34-370-230 0 0,-1 27-857 0 0,11-22-3818 0 0,12-25-7852 0 0,-16 4 7795 0 0</inkml:trace>
  <inkml:trace contextRef="#ctx0" brushRef="#br0" timeOffset="2270.569">4931 712 0 0 0,'0'0'1026'0'0,"0"0"606"0"0,0 0 463 0 0,0 0 492 0 0,0 0 281 0 0,0 0-63 0 0,31 14-221 0 0,103 40-327 0 0,-44-39 448 0 0,-69-17-2073 0 0,2 2-339 0 0,0-2 1 0 0,0 0-1 0 0,0-2 0 0 0,-1-1 0 0 0,0 0 0 0 0,0-2 0 0 0,0 0 1 0 0,-1-2-1 0 0,0 0 0 0 0,0-1 0 0 0,-1-1 0 0 0,-1-1 0 0 0,0-1 1 0 0,0-1-1 0 0,-2 0 0 0 0,1-2 0 0 0,-2 1 0 0 0,3-6-293 0 0,-17 20 2 0 0,1-1-1 0 0,-1 0 0 0 0,0 0 1 0 0,0 0-1 0 0,0 0 0 0 0,0-1 1 0 0,-1 1-1 0 0,1 0 0 0 0,-1-1 1 0 0,1 1-1 0 0,-1-1 0 0 0,0 0 1 0 0,0 1-1 0 0,0-1 0 0 0,0 0 1 0 0,0 0-1 0 0,-1 0 0 0 0,1 1 1 0 0,-1-1-1 0 0,0 0 0 0 0,0 0 1 0 0,0 0-1 0 0,0 0 0 0 0,-1 0 1 0 0,1 0-1 0 0,-1 1 0 0 0,1-1 1 0 0,-1 0-1 0 0,0 0 0 0 0,0 1 1 0 0,0-1-1 0 0,-1 0 0 0 0,1 1 1 0 0,0-1-1 0 0,-1 1 0 0 0,0 0 1 0 0,0-1-1 0 0,0 1 0 0 0,0 0 1 0 0,0 0-1 0 0,0 0 0 0 0,0 0 1 0 0,0 1-1 0 0,-1-1 0 0 0,1 1 1 0 0,-1-1-1 0 0,1 1 0 0 0,-1 0 1 0 0,-1-1-2 0 0,-15 0-73 0 0,0 1 0 0 0,0 1 1 0 0,0 1-1 0 0,0 1 0 0 0,0 0 1 0 0,0 1-1 0 0,0 1 0 0 0,1 1 1 0 0,0 1-1 0 0,0 0 0 0 0,0 1 0 0 0,1 1 1 0 0,0 1-1 0 0,0 0 0 0 0,1 1 1 0 0,1 1-1 0 0,0 1 0 0 0,0 0 1 0 0,1 1-1 0 0,-9 9 73 0 0,16-16-63 0 0,0 0 0 0 0,0 1 0 0 0,1-1-1 0 0,0 1 1 0 0,0 1 0 0 0,1-1 0 0 0,-1 1 0 0 0,2 0 0 0 0,-1 0 0 0 0,1 0-1 0 0,0 1 1 0 0,1-1 0 0 0,0 1 0 0 0,0 0 0 0 0,1 0 0 0 0,0 0 0 0 0,1 0-1 0 0,0 1 1 0 0,0-1 0 0 0,1 0 0 0 0,0 0 0 0 0,1 1 0 0 0,1 4 63 0 0,3-7-190 0 0,0 0 1 0 0,1-1-1 0 0,0 1 1 0 0,0-1-1 0 0,0-1 1 0 0,1 1-1 0 0,0-1 1 0 0,0 0-1 0 0,0 0 0 0 0,1-1 1 0 0,0 0-1 0 0,-1-1 1 0 0,2 1-1 0 0,-1-1 1 0 0,0-1-1 0 0,0 0 1 0 0,1 0-1 0 0,3 0 190 0 0,117 21-4730 0 0,-43-16-3293 0 0,-58-4 560 0 0</inkml:trace>
  <inkml:trace contextRef="#ctx0" brushRef="#br0" timeOffset="2862.174">1 1500 15083 0 0,'0'0'744'0'0,"0"0"90"0"0,36-3 274 0 0,231-20 1590 0 0,943-113 3459 0 0,358 15-4840 0 0,217 51-857 0 0,-1433 59-652 0 0,522-34-985 0 0,-669 18-1364 0 0,-73 1-6207 0 0,-105 21-1250 0 0</inkml:trace>
  <inkml:trace contextRef="#ctx0" brushRef="#br0" timeOffset="38913.073">848 1997 0 0 0,'0'0'988'0'0,"0"0"291"0"0,0 0 165 0 0,0 0 122 0 0,0 0 84 0 0,0 0 65 0 0,0 0-1 0 0,0 0-85 0 0,0 0-146 0 0,-13-23-168 0 0,-40-71-132 0 0,23 58 1104 0 0,21 35-1689 0 0,-7-2-439 0 0,1 2 1 0 0,-1 0-1 0 0,0 0 0 0 0,1 2 1 0 0,-1 0-1 0 0,1 0 1 0 0,-1 2-1 0 0,1 0 1 0 0,-1 0-1 0 0,1 2 0 0 0,1 0 1 0 0,-1 0-1 0 0,1 2 1 0 0,0 0-1 0 0,0 0 1 0 0,0 1-1 0 0,1 1 0 0 0,1 0 1 0 0,-1 1-1 0 0,1 1-159 0 0,6-7 2 0 0,0 1 1 0 0,0 0-1 0 0,1 0 0 0 0,-1 0 0 0 0,1 0 0 0 0,1 1 0 0 0,-1 0 0 0 0,1 0 0 0 0,0 1 0 0 0,0-1 1 0 0,1 1-1 0 0,-1 0 0 0 0,2 0 0 0 0,-1 0 0 0 0,1 0 0 0 0,0 0 0 0 0,0 0 0 0 0,1 1 0 0 0,0 3-2 0 0,1-4-32 0 0,0-1-1 0 0,0 1 0 0 0,0-1 0 0 0,1 0 1 0 0,0 1-1 0 0,1-1 0 0 0,0 1 0 0 0,-1-1 1 0 0,2 0-1 0 0,-1 0 0 0 0,1 0 0 0 0,0 0 1 0 0,0-1-1 0 0,1 1 0 0 0,-1-1 1 0 0,1 0-1 0 0,1 0 0 0 0,-1 0 0 0 0,1 0 1 0 0,2 1 32 0 0,7 4-112 0 0,1-1 0 0 0,0 0 0 0 0,1-1 0 0 0,-1-1 0 0 0,2 0 1 0 0,-1-1-1 0 0,1-1 0 0 0,-1-1 0 0 0,2 0 0 0 0,-1-1 1 0 0,0-1-1 0 0,0 0 0 0 0,13-1 112 0 0,137-18-5045 0 0,-89-4-3405 0 0,-51 16 1974 0 0</inkml:trace>
  <inkml:trace contextRef="#ctx0" brushRef="#br0" timeOffset="39286.63">1159 2086 8002 0 0,'0'0'1285'0'0,"0"0"-211"0"0,0 0-71 0 0,0 0 57 0 0,0 0-16 0 0,0 0-98 0 0,0 0-50 0 0,0 0-19 0 0,0 0 38 0 0,0 0 39 0 0,0 0-46 0 0,0 0-62 0 0,0 0-109 0 0,36 10-130 0 0,115 28-83 0 0,-146-37-481 0 0,1 1 0 0 0,0-1 0 0 0,0 0-1 0 0,0 0 1 0 0,0 0 0 0 0,0-1 0 0 0,0 0 0 0 0,0 0 0 0 0,0-1 0 0 0,0 0-1 0 0,0 0 1 0 0,0 0 0 0 0,0-1 0 0 0,-1 1 0 0 0,1-1 0 0 0,0-1-43 0 0,10-3 135 0 0,14-3 82 0 0,-1-1-1 0 0,0-1 1 0 0,0-2-1 0 0,-1-1 1 0 0,-1-1-1 0 0,0-1 1 0 0,-1-1-1 0 0,-1-2 1 0 0,1-2-217 0 0,-24 20 12 0 0,0-1 1 0 0,-1 0-1 0 0,1 0 1 0 0,0 0-1 0 0,0-1 1 0 0,-1 1-1 0 0,1 0 1 0 0,-1-1-1 0 0,0 1 1 0 0,0-1-1 0 0,0 1 1 0 0,0-1-1 0 0,0 1 1 0 0,0-1-1 0 0,-1 0 1 0 0,1 1-1 0 0,-1-1 1 0 0,0 0-1 0 0,0 1 1 0 0,0-1-1 0 0,0 0 1 0 0,0 0-1 0 0,-1 1 1 0 0,1-1-1 0 0,-1 0 1 0 0,0 1-1 0 0,0-1 1 0 0,0 1-1 0 0,0-1 1 0 0,0 1-1 0 0,0-1 1 0 0,-1 1-1 0 0,1 0 1 0 0,-1-1-1 0 0,1 1 1 0 0,-1 0-1 0 0,0 0 1 0 0,-1-1-13 0 0,-8-1-94 0 0,0 0-1 0 0,0 0 1 0 0,-1 1 0 0 0,1 0 0 0 0,-1 1 0 0 0,0 1 0 0 0,1-1 0 0 0,-1 2 0 0 0,0 0 0 0 0,0 0-1 0 0,1 1 1 0 0,-1 1 0 0 0,0 0 0 0 0,1 0 0 0 0,-1 1 0 0 0,1 1 0 0 0,0 0 0 0 0,0 0 0 0 0,0 1 0 0 0,1 0-1 0 0,0 1 1 0 0,0 0 0 0 0,-9 8 94 0 0,9-8-42 0 0,0 1-1 0 0,0 1 1 0 0,1 0-1 0 0,-1 0 1 0 0,2 1-1 0 0,-1 0 1 0 0,1 0 0 0 0,1 1-1 0 0,0 0 1 0 0,0 1-1 0 0,1-1 1 0 0,0 1-1 0 0,1 1 1 0 0,0-1-1 0 0,1 1 1 0 0,0-1-1 0 0,1 1 1 0 0,0 0-1 0 0,1 1 1 0 0,0-1 0 0 0,1 0-1 0 0,1 0 1 0 0,0 1-1 0 0,0-1 1 0 0,1 2 42 0 0,1-8-39 0 0,0 1 0 0 0,0-1 1 0 0,0 0-1 0 0,0 0 1 0 0,1 0-1 0 0,0-1 0 0 0,0 1 1 0 0,1-1-1 0 0,0 1 1 0 0,0-1-1 0 0,0 0 0 0 0,0 0 1 0 0,1-1-1 0 0,0 0 1 0 0,0 1-1 0 0,0-1 0 0 0,0-1 1 0 0,1 1-1 0 0,-1-1 0 0 0,1 0 1 0 0,0 0-1 0 0,0-1 1 0 0,0 0-1 0 0,3 1 39 0 0,11 3-409 0 0,2-1 0 0 0,-1-1 0 0 0,1 0 0 0 0,-1-2 0 0 0,1-1 0 0 0,13 0 409 0 0,65-6-5731 0 0,-34-4-2509 0 0,-41 4 3895 0 0</inkml:trace>
  <inkml:trace contextRef="#ctx0" brushRef="#br0" timeOffset="39652.577">1960 2215 7290 0 0,'0'0'1984'0'0,"0"0"-250"0"0,0 0-7 0 0,0 0 150 0 0,0 0 4 0 0,0 0-201 0 0,0 0-285 0 0,0 0-339 0 0,0 0-317 0 0,0 0-281 0 0,0 0-193 0 0,0 0-94 0 0,10-13-27 0 0,118-122 452 0 0,26-16-103 0 0,-175 257-2612 0 0,20-102 2121 0 0,1 0 0 0 0,-1 0 0 0 0,1-1 1 0 0,0 1-1 0 0,0 0 0 0 0,1 0 0 0 0,-1 0 0 0 0,1 0 0 0 0,0 0 0 0 0,0-1 0 0 0,0 1 0 0 0,1 0 0 0 0,-1-1 0 0 0,1 1 0 0 0,0-1 0 0 0,0 1 1 0 0,0-1-1 0 0,0 0 0 0 0,1 0 0 0 0,-1 0 0 0 0,1 0 0 0 0,0 0 0 0 0,0-1 0 0 0,0 1 0 0 0,0-1 0 0 0,0 0 0 0 0,0 0 0 0 0,1 0 0 0 0,-1 0 1 0 0,1-1-1 0 0,0 1 0 0 0,-1-1 0 0 0,1 0 0 0 0,2 1-2 0 0,8 0 156 0 0,-1 0 0 0 0,1-1 0 0 0,0 0 0 0 0,-1-1 0 0 0,1 0 0 0 0,0-1 1 0 0,0-1-1 0 0,-1 0 0 0 0,1-1 0 0 0,-1-1 0 0 0,0 0 0 0 0,0 0 0 0 0,0-2 0 0 0,-1 1 0 0 0,0-2 0 0 0,7-3-156 0 0,6-7 163 0 0,1 0 0 0 0,-2-1-1 0 0,-1-2 1 0 0,0 0-1 0 0,-2-2 1 0 0,0 0-1 0 0,-1-2-162 0 0,-5 6-596 0 0,13-15-1874 0 0,-7 14-5603 0 0,-15 11-3496 0 0</inkml:trace>
  <inkml:trace contextRef="#ctx0" brushRef="#br0" timeOffset="39903.316">3142 1548 17108 0 0,'0'0'820'0'0,"0"0"-188"0"0,0 0 189 0 0,0 0 233 0 0,0 0 84 0 0,-6 37-85 0 0,-16 117-194 0 0,9 6 479 0 0,9 118-1421 0 0,4-178-4398 0 0,-2-91 519 0 0,-5-6-4660 0 0,0 0 947 0 0</inkml:trace>
  <inkml:trace contextRef="#ctx0" brushRef="#br0" timeOffset="40631.253">2805 1924 14651 0 0,'0'0'1118'0'0,"0"0"-717"0"0,0 0-280 0 0,0 0 104 0 0,0 0 208 0 0,0 0 154 0 0,0 0 68 0 0,0 0-27 0 0,0 0-91 0 0,0 0-97 0 0,34 8-97 0 0,110 28-99 0 0,1-18 112 0 0,65-21-598 0 0,-71-12-2875 0 0,-55 8-4500 0 0,-49 7 6771 0 0,-18 11 4545 0 0,-11-9-3301 0 0,-1 0 1 0 0,1-1-1 0 0,-1 0 1 0 0,1 0-1 0 0,-1-1 0 0 0,1 1 1 0 0,0-1-1 0 0,-1-1 0 0 0,1 1 1 0 0,0-1-1 0 0,-1 0 1 0 0,1 0-1 0 0,-1 0 0 0 0,1-1 1 0 0,2-1-399 0 0,-2 1 130 0 0,1-1 1 0 0,-1 0-1 0 0,0 0 1 0 0,0 0 0 0 0,0-1-1 0 0,0 0 1 0 0,0 0-1 0 0,-1-1 1 0 0,0 1-1 0 0,0-1 1 0 0,0 0 0 0 0,0-1-1 0 0,-1 1 1 0 0,0-1-1 0 0,0 0 1 0 0,-1 0-1 0 0,1 0 1 0 0,-1 0 0 0 0,1-6-132 0 0,-3 10-22 0 0,0 0-1 0 0,0 0 1 0 0,-1 0-1 0 0,1-1 0 0 0,-1 1 1 0 0,0 0-1 0 0,1 0 0 0 0,-1 0 1 0 0,0 0-1 0 0,0 0 1 0 0,-1 0-1 0 0,1 0 0 0 0,0-1 1 0 0,-1 1-1 0 0,1 0 0 0 0,-1 0 1 0 0,1 0-1 0 0,-1 0 1 0 0,0 0-1 0 0,0 0 0 0 0,0 1 1 0 0,0-1-1 0 0,-1 0 0 0 0,1 0 1 0 0,0 1-1 0 0,-1-1 0 0 0,1 1 1 0 0,-1-1-1 0 0,1 1 1 0 0,-1-1-1 0 0,0 1 0 0 0,0 0 1 0 0,1 0-1 0 0,-1 0 0 0 0,0 0 1 0 0,0 0-1 0 0,0 0 1 0 0,0 1-1 0 0,0-1 0 0 0,0 1 1 0 0,0-1-1 0 0,-1 1 0 0 0,1 0 1 0 0,0 0-1 0 0,0 0 24 0 0,-100 14-1906 0 0,84-6 1630 0 0,0 0 1 0 0,0 1 0 0 0,0 1 0 0 0,1 1 0 0 0,1 1 0 0 0,0 0 0 0 0,1 1 0 0 0,0 0-1 0 0,1 1 1 0 0,-3 5 275 0 0,9-10-7 0 0,0 0-1 0 0,0 0 1 0 0,1 1-1 0 0,1 0 1 0 0,0 1-1 0 0,0 0 1 0 0,1 0-1 0 0,0 0 1 0 0,1 0-1 0 0,0 1 1 0 0,1-1-1 0 0,0 1 1 0 0,1 0-1 0 0,0 0 1 0 0,1 0-1 0 0,0 0 1 0 0,1 0-1 0 0,1 0 1 0 0,0 3 7 0 0,2-8 70 0 0,1 1 0 0 0,0-1 1 0 0,1 0-1 0 0,-1 0 1 0 0,2 0-1 0 0,-1-1 1 0 0,0 0-1 0 0,1 0 1 0 0,0 0-1 0 0,1-1 1 0 0,-1 0-1 0 0,1 0 0 0 0,0-1 1 0 0,0 1-1 0 0,0-1 1 0 0,1-1-1 0 0,0 0 1 0 0,-1 0-1 0 0,1 0 1 0 0,0-1-1 0 0,0 0 0 0 0,1-1 1 0 0,5 1-71 0 0,20-1 461 0 0,0-2 0 0 0,0-1-1 0 0,-1-2 1 0 0,1-1 0 0 0,-1-1 0 0 0,0-2-1 0 0,0-2 1 0 0,-1 0 0 0 0,-1-3 0 0 0,0 0 0 0 0,0-2-1 0 0,-1-1 1 0 0,-1-2 0 0 0,17-13-461 0 0,-15 13 177 0 0,-2 3-34 0 0,-2-2 0 0 0,0 0 0 0 0,-1-2 0 0 0,-1 0 0 0 0,-1-2 0 0 0,-1-1 0 0 0,0-1 0 0 0,-2 0 0 0 0,-1-2 0 0 0,5-9-143 0 0,-22 29 10 0 0,0 0 1 0 0,0 0-1 0 0,-1 0 1 0 0,0-1-1 0 0,0 1 1 0 0,0-1-1 0 0,-1 1 0 0 0,0-1 1 0 0,0 0-1 0 0,0 0 1 0 0,-1 1-1 0 0,1-1 1 0 0,-2 0-1 0 0,1-1-10 0 0,-2 4-44 0 0,0 1-1 0 0,0-1 0 0 0,0 1 1 0 0,0 0-1 0 0,0 0 0 0 0,-1 0 0 0 0,1 0 1 0 0,-1 0-1 0 0,1 1 0 0 0,-1-1 1 0 0,0 1-1 0 0,0 0 0 0 0,1-1 1 0 0,-1 1-1 0 0,0 1 0 0 0,0-1 0 0 0,0 0 1 0 0,0 1-1 0 0,0-1 0 0 0,0 1 1 0 0,-1 0-1 0 0,1 0 0 0 0,0 0 1 0 0,0 1-1 0 0,0-1 0 0 0,0 1 1 0 0,0-1-1 0 0,0 1 0 0 0,-1 0 45 0 0,-2 0-97 0 0,-10 2-38 0 0,1 1 1 0 0,-1 0-1 0 0,1 1 0 0 0,0 1 1 0 0,0 0-1 0 0,0 1 1 0 0,1 1-1 0 0,0 0 0 0 0,1 1 1 0 0,0 1-1 0 0,0 0 1 0 0,1 1-1 0 0,0 0 135 0 0,9-9-13 0 0,0-1-1 0 0,1 1 1 0 0,0 0 0 0 0,-1 0-1 0 0,1 0 1 0 0,0 0 0 0 0,0 1 0 0 0,0-1-1 0 0,0 0 1 0 0,1 1 0 0 0,-1-1-1 0 0,1 1 1 0 0,-1 0 0 0 0,1-1-1 0 0,0 1 1 0 0,0 0 0 0 0,0 0 0 0 0,0 0-1 0 0,1 0 1 0 0,-1 0 0 0 0,1 0-1 0 0,0 0 1 0 0,0 0 0 0 0,0 0-1 0 0,0 0 1 0 0,0 0 0 0 0,0 0-1 0 0,1 0 1 0 0,0 0 0 0 0,0 0 0 0 0,-1-1-1 0 0,2 1 1 0 0,-1 0 0 0 0,0 0-1 0 0,0-1 1 0 0,1 1 0 0 0,0-1-1 0 0,-1 1 1 0 0,1-1 0 0 0,0 1 0 0 0,2 1 13 0 0,131 48 483 0 0,3 1-13 0 0,-132-49-401 0 0,-1 0 0 0 0,1 0-1 0 0,-1 0 1 0 0,0 1 0 0 0,0 0-1 0 0,0 0 1 0 0,0 0 0 0 0,-1 1-1 0 0,0-1 1 0 0,0 1 0 0 0,-1 0-1 0 0,0 0 1 0 0,0 1 0 0 0,0-1-1 0 0,-1 1 1 0 0,0-1 0 0 0,0 1-1 0 0,0 0 1 0 0,-1 0 0 0 0,0 1-69 0 0,1 8 128 0 0,-1 0-1 0 0,0 0 1 0 0,-1 0 0 0 0,-1 0 0 0 0,-1 0 0 0 0,0 0 0 0 0,-1 0 0 0 0,0-1 0 0 0,-4 7-128 0 0,10 10-1597 0 0,20-27-5790 0 0,-16-5 638 0 0,-2 0-2341 0 0</inkml:trace>
</inkml:ink>
</file>

<file path=ppt/ink/ink3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0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0 6353 0 0,'0'0'2945'0'0,"0"0"-1823"0"0,0 0-685 0 0,0 0 22 0 0,0 0 293 0 0,0 0 317 0 0,0 0 168 0 0,0 0-64 0 0,0 0-214 0 0,0 0-253 0 0,0 0-258 0 0,-11 16-156 0 0,-35 49-83 0 0,-45 24 158 0 0,60-64-456 0 0,1 0-375 0 0,-25 22-1036 0 0,18-20-3387 0 0,31-19-2764 0 0,6-4 3714 0 0</inkml:trace>
</inkml:ink>
</file>

<file path=ppt/ink/ink3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6945 0 0,'0'0'5656'0'0,"0"0"-3162"0"0,0 0-1000 0 0,0 0-142 0 0,0 0-188 0 0,0 0-275 0 0,0 0-245 0 0,0 0-149 0 0,0 0-99 0 0,0 0-72 0 0,-33 27-60 0 0,-98 85-84 0 0,93-71-32 0 0,38-39-155 0 0,1 0 0 0 0,0 1-1 0 0,0-1 1 0 0,0 0 0 0 0,1 0 0 0 0,-1 0 0 0 0,0 0 0 0 0,1 0 0 0 0,-1-1 0 0 0,1 1 0 0 0,0 0 0 0 0,-1-1-1 0 0,1 1 1 0 0,0-1 0 0 0,0 1 0 0 0,0-1 0 0 0,0 0 0 0 0,0 0 0 0 0,0 0 0 0 0,0 0 0 0 0,1 0 0 0 0,-1 0-1 0 0,0-1 1 0 0,1 1 0 0 0,-1-1 0 0 0,0 0 0 0 0,1 1 0 0 0,-1-1 0 0 0,0 0 0 0 0,1-1 0 0 0,-1 1-1 0 0,0 0 1 0 0,1 0 0 0 0,-1-1 0 0 0,0 0 0 0 0,2 0 7 0 0,16 3-22 0 0,0 1 30 0 0,-11-4-8 0 0,0 2 0 0 0,0-1 0 0 0,0 1 0 0 0,0 1 0 0 0,0 0 0 0 0,0 0-1 0 0,0 1 1 0 0,-1 0 0 0 0,1 0 0 0 0,-1 1 0 0 0,0 0 0 0 0,0 0 0 0 0,0 1-1 0 0,-1 0 1 0 0,0 0 0 0 0,0 1 0 0 0,0 0 0 0 0,0 0 0 0 0,4 7 0 0 0,-9-10 18 0 0,-1 1 0 0 0,0-1 0 0 0,0 1 1 0 0,0-1-1 0 0,0 1 0 0 0,0-1 0 0 0,-1 1 1 0 0,0-1-1 0 0,1 1 0 0 0,-1 0 0 0 0,-1-1 0 0 0,1 1 1 0 0,0-1-1 0 0,-1 1 0 0 0,0 0 0 0 0,0-1 1 0 0,0 0-1 0 0,0 1 0 0 0,0-1 0 0 0,-1 1 1 0 0,0-1-1 0 0,1 0 0 0 0,-1 0 0 0 0,0 0 0 0 0,-1 0 1 0 0,1 0-1 0 0,0-1 0 0 0,-1 1 0 0 0,0-1 1 0 0,1 1-1 0 0,-3 0-18 0 0,-96 61 410 0 0,-5-41-1888 0 0,80-38-2577 0 0,17-3-5374 0 0,7 10 1243 0 0</inkml:trace>
</inkml:ink>
</file>

<file path=ppt/ink/ink3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1 4705 0 0,'0'0'2258'0'0,"0"0"-1014"0"0,0 0-345 0 0,0 0 36 0 0,0 0 154 0 0,0 0 130 0 0,0 0 14 0 0,0 0-119 0 0,0 0-201 0 0,0 0-237 0 0,0 0-189 0 0,0 0-137 0 0,0 3-40 0 0,-17 391 3404 0 0,11 40-3087 0 0,5-433-620 0 0,0 1 0 0 0,1-1 0 0 0,-1 0 0 0 0,1 0 0 0 0,-1 0 0 0 0,1 1 0 0 0,0-1 0 0 0,-1 0 1 0 0,1 0-1 0 0,0 1 0 0 0,0-1 0 0 0,0 0 0 0 0,0 1 0 0 0,0-1 0 0 0,0 0 0 0 0,0 1 0 0 0,1-1 0 0 0,-1 0 1 0 0,0 0-1 0 0,1 1 0 0 0,-1-1 0 0 0,1 0 0 0 0,-1 0 0 0 0,1 0 0 0 0,0 1 0 0 0,-1-1 0 0 0,1 0 0 0 0,0 0 0 0 0,0 0 1 0 0,0 0-1 0 0,0-1 0 0 0,0 1 0 0 0,0 0 0 0 0,0 0 0 0 0,0 0 0 0 0,0-1 0 0 0,0 1 0 0 0,0 0 0 0 0,0-1 1 0 0,1 1-1 0 0,-1-1 0 0 0,0 0 0 0 0,0 1 0 0 0,1-1 0 0 0,-1 0 0 0 0,0 0 0 0 0,1 0 0 0 0,-1 0 0 0 0,0 0 1 0 0,1 0-1 0 0,-1 0 0 0 0,0 0 0 0 0,0 0 0 0 0,1-1 0 0 0,-1 1 0 0 0,0 0 0 0 0,0-1 0 0 0,1 1 0 0 0,-1-1 0 0 0,0 0 1 0 0,0 1-1 0 0,1-2-7 0 0,163-145 1056 0 0,112-87-853 0 0,-277 233-207 0 0,0 0 0 0 0,1 0 0 0 0,-1 0 0 0 0,1 0 0 0 0,0 0 0 0 0,-1 0 0 0 0,1 0 0 0 0,0 0 0 0 0,-1 0 0 0 0,1 0 0 0 0,0 1 0 0 0,0-1 0 0 0,0 0 0 0 0,0 1 0 0 0,0-1 0 0 0,0 0 0 0 0,0 1 0 0 0,0-1 0 0 0,0 1 0 0 0,0 0 0 0 0,0-1 0 0 0,0 1 0 0 0,0 0 0 0 0,0-1 0 0 0,0 1 0 0 0,1 0 0 0 0,-1 0 0 0 0,0 0 0 0 0,0 0 0 0 0,0 0 0 0 0,0 0 0 0 0,0 0 0 0 0,1 1 0 0 0,-1-1 0 0 0,0 0 0 0 0,0 1 0 0 0,0-1 0 0 0,0 1 0 0 0,0-1 0 0 0,0 1 0 0 0,0-1 1 0 0,0 1-1 0 0,0 0 0 0 0,0-1 0 0 0,0 1 0 0 0,-1 0 0 0 0,1 0 0 0 0,0 0 0 0 0,0 0 0 0 0,-1-1 0 0 0,1 1 0 0 0,-1 0 0 0 0,1 0 0 0 0,-1 0 0 0 0,1 0 0 0 0,-1 1 0 0 0,1-1 0 0 0,-1 0 0 0 0,0 0 0 0 0,0 0 0 0 0,1 0 0 0 0,-1 0 0 0 0,0 0 0 0 0,0 1 0 0 0,0-1 0 0 0,0 1 4 0 0,16 277 460 0 0,2-213-2367 0 0,0-57-2199 0 0,8-11-3536 0 0,-15-2 2613 0 0,-3 1 44 0 0</inkml:trace>
  <inkml:trace contextRef="#ctx0" brushRef="#br0" timeOffset="406.243">1154 398 5857 0 0,'0'0'1594'0'0,"0"0"-240"0"0,0 0 25 0 0,0 0 205 0 0,0 0 72 0 0,0 0-139 0 0,0 0-260 0 0,0 0-262 0 0,-33 25-209 0 0,-106 77-150 0 0,61-26 359 0 0,71-68-920 0 0,0 0 1 0 0,1 1 0 0 0,-1-1 0 0 0,2 1-1 0 0,-1 1 1 0 0,1-1 0 0 0,1 1 0 0 0,0 0-1 0 0,0 0 1 0 0,1 0 0 0 0,0 1 0 0 0,1-1-1 0 0,0 1 1 0 0,0-1 0 0 0,1 4-76 0 0,2-11 7 0 0,1 0 1 0 0,-1 0 0 0 0,0 0 0 0 0,1 0-1 0 0,0 0 1 0 0,0 0 0 0 0,0-1-1 0 0,0 1 1 0 0,0-1 0 0 0,1 1 0 0 0,-1-1-1 0 0,1 0 1 0 0,-1 0 0 0 0,1 0-1 0 0,0 0 1 0 0,0-1 0 0 0,0 1 0 0 0,0-1-1 0 0,0 1 1 0 0,0-1 0 0 0,0 0-1 0 0,0 0 1 0 0,1-1 0 0 0,-1 1-1 0 0,0-1 1 0 0,0 1 0 0 0,1-1 0 0 0,-1 0-1 0 0,0-1 1 0 0,1 1 0 0 0,-1 0-1 0 0,0-1 1 0 0,1 0 0 0 0,-1 1 0 0 0,0-1-1 0 0,0-1 1 0 0,0 1 0 0 0,0 0-1 0 0,0-1 1 0 0,0 1 0 0 0,2-3-8 0 0,29-17 255 0 0,0-2 1 0 0,-1-2-1 0 0,-2-1 1 0 0,0-2-1 0 0,-2 0 1 0 0,-1-2-1 0 0,10-17-255 0 0,-25 34 56 0 0,17-21 2 0 0,-30 64-360 0 0,-4 14 274 0 0,2 43-98 0 0,2-85 44 0 0,1 1-1 0 0,0-1 1 0 0,-1 1 0 0 0,1-1-1 0 0,0 0 1 0 0,0 1-1 0 0,0-1 1 0 0,1 0 0 0 0,-1 0-1 0 0,0 0 1 0 0,1 0 0 0 0,0 0-1 0 0,-1 0 1 0 0,1 0 0 0 0,0 0-1 0 0,0 0 1 0 0,0-1 0 0 0,0 1-1 0 0,0-1 1 0 0,1 0 0 0 0,-1 0-1 0 0,0 0 1 0 0,0 0 0 0 0,1 0-1 0 0,-1 0 1 0 0,1 0 0 0 0,-1-1-1 0 0,1 1 1 0 0,-1-1 0 0 0,3 0 82 0 0,45 1-4665 0 0,-16-10-3669 0 0,-21 2 1295 0 0</inkml:trace>
</inkml:ink>
</file>

<file path=ppt/ink/ink3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1 9226 0 0,'0'0'679'0'0,"0"0"82"0"0,0 0 138 0 0,0 0 157 0 0,0 0 134 0 0,0 0 14 0 0,0 0-85 0 0,0 0-213 0 0,0 0-284 0 0,0 0-237 0 0,0 0-208 0 0,-3 2-118 0 0,-2 3 11 0 0,1 1 1 0 0,1 1 0 0 0,-1-1 0 0 0,1 0 0 0 0,0 1 0 0 0,0 0 0 0 0,1-1 0 0 0,0 1-1 0 0,0 0 1 0 0,1 0 0 0 0,0 0 0 0 0,0 1 0 0 0,1-1 0 0 0,-1 0 0 0 0,2 0-1 0 0,-1 0 1 0 0,1 1 0 0 0,0-1 0 0 0,0 0-71 0 0,0 18 151 0 0,7 478 792 0 0,-7-320-1296 0 0,-5-138-692 0 0,-3-20-2431 0 0,1-24-5139 0 0,3-1 1381 0 0</inkml:trace>
</inkml:ink>
</file>

<file path=ppt/ink/ink3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0 158 13219 0 0,'0'0'149'0'0,"0"0"-510"0"0,0 0-133 0 0,0 0 362 0 0,0 0 540 0 0,0 0 421 0 0,0 0 163 0 0,0 0-7 0 0,32 3-124 0 0,104 6-168 0 0,-25-21 65 0 0,-87 5-630 0 0,339-92 21 0 0,-286 75-4840 0 0,-1 0-4621 0 0,-63 20 5131 0 0</inkml:trace>
</inkml:ink>
</file>

<file path=ppt/ink/ink3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8498 0 0,'0'0'411'0'0,"0"0"-185"0"0,0 0 128 0 0,0 0 319 0 0,0 0 226 0 0,0 0 27 0 0,0 0-124 0 0,0 0-173 0 0,0 0-181 0 0,0 0-112 0 0,0 0-56 0 0,0 0-4 0 0,0 0 53 0 0,-2 5 73 0 0,-4 17 72 0 0,5-13 5405 0 0,1 1-4463 0 0,-1 4-1824 0 0,-8 34 566 0 0,3 0 1 0 0,1 1-1 0 0,3-1 0 0 0,3 27-158 0 0,-1-73 2 0 0,-1 2 4 0 0,0-1 1 0 0,0 0-1 0 0,1 1 1 0 0,-1-1-1 0 0,1 1 0 0 0,0-1 1 0 0,0 1-1 0 0,0-1 0 0 0,0 1 1 0 0,1-1-1 0 0,-1 1 1 0 0,1-1-1 0 0,0 0 0 0 0,0 1 1 0 0,0-1-1 0 0,1 0 1 0 0,-1 0-1 0 0,1 0 0 0 0,0 0 1 0 0,0 0-1 0 0,0 0 0 0 0,0 0 1 0 0,0-1-1 0 0,0 1 1 0 0,1-1-1 0 0,-1 1 0 0 0,1-1 1 0 0,0 0-1 0 0,0 0 1 0 0,0 0-1 0 0,0 0 0 0 0,0-1 1 0 0,0 1-1 0 0,0-1 0 0 0,1 0 1 0 0,-1 0-1 0 0,0 0 1 0 0,1 0-1 0 0,-1-1 0 0 0,1 1 1 0 0,-1-1-1 0 0,1 0 1 0 0,-1 0-1 0 0,0 0 0 0 0,1-1 1 0 0,-1 1-1 0 0,3-1-6 0 0,9-7 72 0 0,0-1 0 0 0,-1-1 0 0 0,0 0 0 0 0,-1-1 0 0 0,0 0 1 0 0,-1-1-1 0 0,0 0 0 0 0,-1-1 0 0 0,8-12-72 0 0,6-5 50 0 0,97-138 57 0 0,-118 224-1728 0 0,-5-33 1648 0 0,-1-15-23 0 0,1 1 1 0 0,0 0 0 0 0,0-1-1 0 0,0 1 1 0 0,1 0-1 0 0,1-1 1 0 0,-1 1 0 0 0,1 0-1 0 0,1-1 1 0 0,0 1 0 0 0,0-1-1 0 0,0 1 1 0 0,1-1-1 0 0,1 0 1 0 0,-1 0 0 0 0,1 0-1 0 0,1-1 1 0 0,-1 0 0 0 0,1 1-1 0 0,0-1 1 0 0,1-1-1 0 0,0 1 1 0 0,0-1 0 0 0,0 0-1 0 0,1 0 1 0 0,0-1 0 0 0,0 0-1 0 0,1 0-4 0 0,-2-3 54 0 0,0 0-1 0 0,0-1 0 0 0,0 0 0 0 0,0 0 1 0 0,0 0-1 0 0,1-1 0 0 0,-1 0 1 0 0,0 0-1 0 0,1 0 0 0 0,-1-1 1 0 0,0 0-1 0 0,0 0 0 0 0,0-1 0 0 0,0 0 1 0 0,0 0-1 0 0,0 0 0 0 0,0-1 1 0 0,0 1-1 0 0,-1-1 0 0 0,0-1 1 0 0,1 1-1 0 0,-1-1 0 0 0,0 0 0 0 0,-1 0 1 0 0,1-1-1 0 0,-1 1 0 0 0,0-1 1 0 0,0 0-1 0 0,3-4-53 0 0,71-113 855 0 0,-51 67-2834 0 0,-10 15-3023 0 0,-1-1-4355 0 0,-10 29 168 0 0</inkml:trace>
</inkml:ink>
</file>

<file path=ppt/ink/ink3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 10394 0 0,'0'0'2651'0'0,"0"0"-1241"0"0,0 0-423 0 0,0 0 61 0 0,0 0 19 0 0,0 0-153 0 0,0 0-216 0 0,0 0-207 0 0,0 0-169 0 0,0 0-73 0 0,0 0-70 0 0,0 0-61 0 0,0 0-31 0 0,-7 32-30 0 0,-19 99-19 0 0,22-58 42 0 0,5-69-20 0 0,1 1-1 0 0,-1-1 1 0 0,1 1 0 0 0,0-1 0 0 0,0 1 0 0 0,0-1 0 0 0,0 0 0 0 0,1 0-1 0 0,-1 0 1 0 0,1 0 0 0 0,0-1 0 0 0,1 1 0 0 0,-1-1 0 0 0,1 0 0 0 0,-1 0-1 0 0,1 0 1 0 0,0 0 0 0 0,0 0 0 0 0,0-1 0 0 0,0 0 0 0 0,1 0 0 0 0,-1 0-1 0 0,1 0 1 0 0,-1-1 0 0 0,1 0 0 0 0,-1 0 0 0 0,1 0 0 0 0,0 0 0 0 0,0-1-1 0 0,-1 0 1 0 0,1 0 0 0 0,0 0 0 0 0,0 0 0 0 0,-1-1 0 0 0,1 0 0 0 0,0 0-1 0 0,-1 0 1 0 0,1-1 0 0 0,-1 1 0 0 0,1-1 0 0 0,-1 0 0 0 0,2-1-60 0 0,3-3 118 0 0,1-1 0 0 0,-1 0 1 0 0,0 0-1 0 0,-1-1 1 0 0,0 0-1 0 0,0 0 0 0 0,0-1 1 0 0,-1 0-1 0 0,-1 0 1 0 0,0-1-1 0 0,0 0 0 0 0,0 0 1 0 0,-2 0-1 0 0,1-1 1 0 0,-1 1-1 0 0,-1-1 0 0 0,0 0 1 0 0,0 0-1 0 0,-1-1 1 0 0,0 1-1 0 0,-1 0 1 0 0,-1-1-1 0 0,0-1-118 0 0,-1 8-58 0 0,-1 1-1 0 0,0-1 1 0 0,0 1 0 0 0,0 0 0 0 0,0 0 0 0 0,-1-1-1 0 0,0 1 1 0 0,0 1 0 0 0,0-1 0 0 0,0 0-1 0 0,0 1 1 0 0,-1 0 0 0 0,0 0 0 0 0,1 0-1 0 0,-1 0 1 0 0,0 0 0 0 0,-1 1 0 0 0,1 0 0 0 0,0 0-1 0 0,-1 0 1 0 0,1 0 0 0 0,-1 1 0 0 0,0-1-1 0 0,1 1 1 0 0,-1 0 0 0 0,0 1 0 0 0,0-1-1 0 0,0 1 1 0 0,1 0 0 0 0,-4 1 58 0 0,1-2-340 0 0,0 1 1 0 0,0 1 0 0 0,0-1-1 0 0,0 1 1 0 0,0 1-1 0 0,0-1 1 0 0,0 1-1 0 0,0 0 1 0 0,1 1-1 0 0,-1 0 1 0 0,1 0-1 0 0,0 0 1 0 0,-2 1 339 0 0,-26 24-5266 0 0,26-21 2031 0 0,-5 5-7691 0 0</inkml:trace>
</inkml:ink>
</file>

<file path=ppt/ink/ink3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6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10186 0 0,'0'0'1400'0'0,"0"0"-173"0"0,0 0-92 0 0,0 0-21 0 0,0 0-78 0 0,0 0-153 0 0,0 0-210 0 0,0 0-176 0 0,0 0-121 0 0,0 0-47 0 0,0 0-22 0 0,0 0-17 0 0,-2 34-33 0 0,-8 108-36 0 0,13 179 584 0 0,8-72-537 0 0,-10-248-260 0 0,0-1 0 0 0,-1 1 0 0 0,1 0 0 0 0,0-1 0 0 0,-1 1-1 0 0,1-1 1 0 0,0 0 0 0 0,0 1 0 0 0,-1-1 0 0 0,1 0 0 0 0,0 1-1 0 0,0-1 1 0 0,0 0 0 0 0,-1 0 0 0 0,1 0 0 0 0,0 1 0 0 0,0-1-1 0 0,0 0 1 0 0,0 0 0 0 0,-1 0 0 0 0,1-1 0 0 0,0 1-1 0 0,0 0 1 0 0,0 0 0 0 0,0 0 0 0 0,-1-1 0 0 0,1 1 0 0 0,0 0-1 0 0,0-1 1 0 0,-1 1 0 0 0,1 0 0 0 0,0-1 0 0 0,-1 1 0 0 0,1-1-1 0 0,0 0 1 0 0,-1 1 0 0 0,1-1 0 0 0,0 1 0 0 0,-1-1 0 0 0,1 0-1 0 0,-1 1 1 0 0,0-1 0 0 0,1 0 0 0 0,-1 0 0 0 0,1 1-1 0 0,-1-1 1 0 0,0 0 0 0 0,0 0 0 0 0,1 0-8 0 0,5-5 89 0 0,217-180 416 0 0,-198 166-500 0 0,-8 6-23 0 0,1 0 0 0 0,0 1-1 0 0,1 1 1 0 0,1 0 0 0 0,-1 2-1 0 0,2 0 1 0 0,-1 1-1 0 0,1 1 1 0 0,9-1 18 0 0,-28 8-10 0 0,0 1 0 0 0,0 0 0 0 0,0 0 0 0 0,0-1 0 0 0,0 1-1 0 0,0 1 1 0 0,0-1 0 0 0,0 0 0 0 0,0 0 0 0 0,0 1 0 0 0,0 0 0 0 0,0-1 0 0 0,0 1 0 0 0,0 0 0 0 0,0 0-1 0 0,0 0 1 0 0,-1 0 0 0 0,1 0 0 0 0,0 0 0 0 0,-1 0 0 0 0,1 1 0 0 0,0-1 0 0 0,-1 0 0 0 0,0 1 0 0 0,1 0 0 0 0,-1-1-1 0 0,0 1 1 0 0,0 0 0 0 0,0-1 0 0 0,0 1 0 0 0,0 0 0 0 0,0 0 0 0 0,-1 0 0 0 0,1 0 0 0 0,-1 0 0 0 0,1 0 0 0 0,-1 0-1 0 0,1 1 11 0 0,-1 83 93 0 0,-6-64-33 0 0,-2-1 0 0 0,-1 0 0 0 0,0 0 0 0 0,-1 0 0 0 0,-2-1 0 0 0,0-1 0 0 0,-1 0 0 0 0,-1-1 0 0 0,0 0 0 0 0,-8 6-60 0 0,13-13-40 0 0,0-1 0 0 0,0 0-1 0 0,-1 0 1 0 0,0-1 0 0 0,0 0 0 0 0,-1-1-1 0 0,-1 0 1 0 0,1-1 0 0 0,-1 0-1 0 0,0-1 1 0 0,-1 0 0 0 0,1-1-1 0 0,-1 0 1 0 0,0-1 0 0 0,0-1 0 0 0,-1 0-1 0 0,1-1 1 0 0,-2 0 40 0 0,-46-22-3557 0 0,45-22-3618 0 0,16 24 1903 0 0,0 2-130 0 0</inkml:trace>
</inkml:ink>
</file>

<file path=ppt/ink/ink3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249 459 12835 0 0,'0'0'661'0'0,"0"0"-209"0"0,0 0 103 0 0,0 0 300 0 0,0 0 203 0 0,0 0 20 0 0,0 0-148 0 0,0 0-206 0 0,-28 32-188 0 0,-87 103-144 0 0,38-38 282 0 0,74-95-670 0 0,1 0 0 0 0,-1 1-1 0 0,1-1 1 0 0,0 0 0 0 0,0 1 0 0 0,0 0 0 0 0,0-1 0 0 0,1 1 0 0 0,-1 0 0 0 0,1 0-1 0 0,0 0 1 0 0,0 0 0 0 0,0 0 0 0 0,0 0 0 0 0,0 0 0 0 0,0 0 0 0 0,1 1 0 0 0,0-1-1 0 0,-1 0 1 0 0,1 0 0 0 0,0 0 0 0 0,1 1 0 0 0,-1-1 0 0 0,1 0 0 0 0,-1 0 0 0 0,1 0-1 0 0,0 0 1 0 0,0 1 0 0 0,0-1 0 0 0,1-1 0 0 0,-1 1 0 0 0,1 0 0 0 0,-1 0 0 0 0,1 0-1 0 0,0-1 1 0 0,0 1 0 0 0,0-1 0 0 0,1 0 0 0 0,-1 1 0 0 0,0-1 0 0 0,1 0 0 0 0,0 0-1 0 0,1 0-3 0 0,3 0 47 0 0,-1 0 0 0 0,1-1-1 0 0,0 0 1 0 0,0 0-1 0 0,0-1 1 0 0,0 0-1 0 0,-1 0 1 0 0,1-1-1 0 0,0 0 1 0 0,0 0 0 0 0,0 0-1 0 0,-1-1 1 0 0,1 0-1 0 0,-1 0 1 0 0,1-1-1 0 0,-1 0 1 0 0,0 0-1 0 0,0 0 1 0 0,0-1-1 0 0,0 0 1 0 0,-1 0 0 0 0,1-1-47 0 0,108-111 445 0 0,-106 107-496 0 0,0 0-1 0 0,-1-1 1 0 0,0 0 0 0 0,-1 0-1 0 0,0-1 1 0 0,-1 0 0 0 0,0 0-1 0 0,-1 0 1 0 0,0 0 0 0 0,0-1-1 0 0,-1 0 1 0 0,-1 1 0 0 0,0-1-1 0 0,-1-3 52 0 0,-19 23-2804 0 0,15-1 2791 0 0,1 1 1 0 0,0-1 0 0 0,0 0-1 0 0,1 1 1 0 0,0-1-1 0 0,0 0 1 0 0,1 1 0 0 0,0-1-1 0 0,0 1 1 0 0,1-1 0 0 0,0 1-1 0 0,0-1 1 0 0,1 1 0 0 0,0-1-1 0 0,0 0 1 0 0,0 0-1 0 0,1 0 1 0 0,0 0 0 0 0,1 0-1 0 0,0-1 1 0 0,0 0 0 0 0,0 1-1 0 0,1-1 1 0 0,-1-1 0 0 0,1 1-1 0 0,1-1 1 0 0,-1 0-1 0 0,1 0 1 0 0,0 0 0 0 0,0-1-1 0 0,0 0 1 0 0,1 0 0 0 0,0-1-1 0 0,-1 1 1 0 0,1-1-1 0 0,0-1 1 0 0,0 0 0 0 0,1 0-1 0 0,-1 0 1 0 0,0-1 0 0 0,1 0-1 0 0,-1 0 1 0 0,1-1 0 0 0,2 0 12 0 0,4 1 179 0 0,-1-1 0 0 0,0-1 0 0 0,0 0 0 0 0,0-1 0 0 0,0 0 0 0 0,0-1 0 0 0,0-1 0 0 0,0 0 1 0 0,-1-1-1 0 0,9-4-179 0 0,8-9 198 0 0,-1-1 0 0 0,0-1 0 0 0,-1-1 1 0 0,-2-2-1 0 0,0-1 0 0 0,-1 0 0 0 0,-2-2 1 0 0,0-1-1 0 0,-2 0 0 0 0,-1-2 1 0 0,-1 0-1 0 0,9-22-198 0 0,-16 29-37 0 0,0 0 0 0 0,-1 0 0 0 0,-2-1 1 0 0,0 0-1 0 0,-1-1 0 0 0,-2 0 0 0 0,0 0 0 0 0,-2 0 1 0 0,0 0-1 0 0,-2-1 37 0 0,-1 24-34 0 0,-1 0-1 0 0,1 0 1 0 0,-1 0 0 0 0,1 0 0 0 0,-1 1-1 0 0,1-1 1 0 0,-1 0 0 0 0,1 0 0 0 0,-1 0 0 0 0,0 1-1 0 0,0-1 1 0 0,1 0 0 0 0,-1 1 0 0 0,0-1-1 0 0,0 1 1 0 0,0-1 0 0 0,0 1 0 0 0,1-1 0 0 0,-1 1-1 0 0,0-1 1 0 0,0 1 0 0 0,0 0 0 0 0,0 0-1 0 0,0-1 1 0 0,0 1 0 0 0,0 0 0 0 0,0 0 0 0 0,0 0-1 0 0,0 0 1 0 0,0 0 0 0 0,0 0 0 0 0,0 1-1 0 0,0-1 1 0 0,0 0 0 0 0,0 0 0 0 0,0 1 0 0 0,0-1-1 0 0,0 1 1 0 0,0-1 0 0 0,0 0 0 0 0,0 1-1 0 0,0 0 1 0 0,1-1 0 0 0,-1 1 0 0 0,0 0 0 0 0,0-1-1 0 0,1 1 1 0 0,-1 0 0 0 0,0 0 0 0 0,1-1-1 0 0,-1 1 1 0 0,1 0 0 0 0,-1 0 0 0 0,1 0 0 0 0,0 0-1 0 0,-1 1 35 0 0,-14 17-131 0 0,1 1-1 0 0,0 1 1 0 0,2 0-1 0 0,0 1 1 0 0,2 0-1 0 0,0 1 1 0 0,2 0-1 0 0,0 1 1 0 0,2 0-1 0 0,1 0 0 0 0,0 0 1 0 0,2 0-1 0 0,1 1 1 0 0,1-1-1 0 0,0 1 1 0 0,4 24 131 0 0,-2-42 5 0 0,0 0-1 0 0,1 1 1 0 0,-1-1 0 0 0,1 0 0 0 0,1 0 0 0 0,-1 0-1 0 0,1 0 1 0 0,0-1 0 0 0,1 1 0 0 0,-1-1 0 0 0,2 0-1 0 0,-1 0 1 0 0,0 0 0 0 0,1 0 0 0 0,0-1-1 0 0,0 0 1 0 0,1 0 0 0 0,0 0 0 0 0,0-1 0 0 0,0 0-1 0 0,0 0 1 0 0,0 0 0 0 0,1-1 0 0 0,0 0 0 0 0,-1 0-1 0 0,1-1 1 0 0,6 2-5 0 0,-1-1 193 0 0,0 0 1 0 0,1 0-1 0 0,-1-2 0 0 0,1 1 1 0 0,-1-2-1 0 0,1 1 0 0 0,0-2 0 0 0,-1 0 1 0 0,1 0-1 0 0,-1-1 0 0 0,1-1 1 0 0,-1 0-1 0 0,0-1 0 0 0,0 0 1 0 0,11-6-194 0 0,19-14 394 0 0,-1-2 0 0 0,-1-2 0 0 0,-2-2 1 0 0,0-2-1 0 0,-3-1 0 0 0,0-1 0 0 0,-2-2 1 0 0,16-25-395 0 0,-23 26-24 0 0,-1-1 0 0 0,-2-1 0 0 0,-1-1 0 0 0,-2-1 1 0 0,-2 0-1 0 0,9-31 24 0 0,-16-7-358 0 0,-12 75 318 0 0,-1 0-1 0 0,1 1 1 0 0,0-1-1 0 0,-1 0 1 0 0,1 1-1 0 0,-1-1 0 0 0,1 1 1 0 0,-1-1-1 0 0,0 1 1 0 0,1 0-1 0 0,-1 0 1 0 0,0 0-1 0 0,0 0 0 0 0,0 0 1 0 0,0 0-1 0 0,0 1 1 0 0,0-1-1 0 0,0 0 0 0 0,0 1 1 0 0,0 0-1 0 0,0-1 1 0 0,-1 1-1 0 0,1 0 1 0 0,0 0-1 0 0,0 0 0 0 0,0 1 1 0 0,0-1-1 0 0,0 0 1 0 0,0 1-1 0 0,-1 0 1 0 0,1-1-1 0 0,0 1 0 0 0,1 0 1 0 0,-1 0-1 0 0,0 0 1 0 0,0 0-1 0 0,0 0 1 0 0,0 0-1 0 0,1 1 0 0 0,-2 0 41 0 0,-16 11-13 0 0,1 1 0 0 0,0 0 0 0 0,1 1 0 0 0,1 1 0 0 0,0 1 0 0 0,1 0 0 0 0,1 1 0 0 0,1 0 0 0 0,1 1 0 0 0,0 1 0 0 0,1 0 0 0 0,1 0 0 0 0,1 1 0 0 0,1 0 0 0 0,1 1 0 0 0,1 0 0 0 0,1 0 0 0 0,1 0 0 0 0,0 1 0 0 0,2-1 0 0 0,1 1 0 0 0,1 13 13 0 0,1-27-21 0 0,1 0 0 0 0,1-1 1 0 0,0 1-1 0 0,0-1 0 0 0,1 1 1 0 0,0-1-1 0 0,0 0 0 0 0,0-1 0 0 0,1 1 1 0 0,1-1-1 0 0,-1 0 0 0 0,1 0 1 0 0,0-1-1 0 0,1 1 0 0 0,0-1 1 0 0,0-1-1 0 0,0 1 0 0 0,0-1 1 0 0,1-1-1 0 0,0 1 0 0 0,0-1 0 0 0,0-1 1 0 0,0 1-1 0 0,1-1 0 0 0,0-1 1 0 0,-1 0-1 0 0,1 0 0 0 0,0 0 1 0 0,0-1-1 0 0,0-1 0 0 0,0 0 1 0 0,0 0-1 0 0,7-1 21 0 0,40-5-2904 0 0,-20-6-5301 0 0,-22 8-1876 0 0</inkml:trace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9:11.8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4321 558 1384 0 0,'0'0'63'0'0,"0"0"257"0"0,0 0 359 0 0,0 0 221 0 0,0 0 178 0 0,0 0 97 0 0,34 11 33 0 0,113 31-12 0 0,-28-33 1133 0 0,-92-12-1962 0 0,0-2 1 0 0,-1-1-1 0 0,1-1 1 0 0,-1-1 0 0 0,-1-2-1 0 0,0 0 1 0 0,0-2-1 0 0,-1-1 1 0 0,0 0-1 0 0,-1-2 1 0 0,8-8-368 0 0,-6 5 130 0 0,-1-2 1 0 0,-1-1-1 0 0,-1 0 0 0 0,-1-2 1 0 0,-1 0-1 0 0,-2-2 0 0 0,0 0 1 0 0,-1-1-1 0 0,-1 0 0 0 0,-2-2 1 0 0,8-21-131 0 0,-15 30 104 0 0,0 0 0 0 0,-2-1 1 0 0,0 1-1 0 0,-2-1 0 0 0,0 0 1 0 0,-1 0-1 0 0,-1-1 1 0 0,-1-7-105 0 0,0 29 8 0 0,0-1 0 0 0,-1 1 1 0 0,1 0-1 0 0,0 0 0 0 0,-1 0 1 0 0,1-1-1 0 0,-1 1 0 0 0,1 0 1 0 0,-1 0-1 0 0,1-1 0 0 0,-1 1 1 0 0,0 0-1 0 0,1-1 0 0 0,-1 1 1 0 0,0-1-1 0 0,1 1 0 0 0,-1-1 1 0 0,0 1-1 0 0,0-1 0 0 0,1 0 1 0 0,-1 1-1 0 0,0-1 0 0 0,0 0 1 0 0,0 1-1 0 0,0-1 0 0 0,0 0 1 0 0,0 0-1 0 0,1 0 0 0 0,-1 0 1 0 0,0 0-1 0 0,0 0 0 0 0,0 0 1 0 0,0 0-1 0 0,0 0 0 0 0,0 0 1 0 0,1-1-1 0 0,-1 1 0 0 0,0 0 1 0 0,0-1-1 0 0,0 1 0 0 0,0 0 1 0 0,1-1-1 0 0,-1 1 1 0 0,0-1-1 0 0,0 1 0 0 0,1-1 1 0 0,-1 0-1 0 0,1 1 0 0 0,-1-1 1 0 0,0 0-1 0 0,1 1 0 0 0,-1-1 1 0 0,1 0-1 0 0,-1 0 0 0 0,1 1 1 0 0,0-1-1 0 0,-1 0 0 0 0,1 0 1 0 0,0 0-1 0 0,-1 0 0 0 0,1 1 1 0 0,0-1-1 0 0,0 0-8 0 0,-26 64 10 0 0,3 1-1 0 0,2 1 1 0 0,4 1 0 0 0,0 10-10 0 0,-46 222 170 0 0,13-56-96 0 0,-30 70-74 0 0,58-247 46 0 0,-2-1 1 0 0,-3-1 0 0 0,-2-2 0 0 0,-6 3-47 0 0,15-27 11 0 0,-3-1 1 0 0,-1-2 0 0 0,-1 0 0 0 0,-2-1 0 0 0,-1-2 0 0 0,-2-1 0 0 0,0-1 0 0 0,-3-2-1 0 0,0-1 1 0 0,-1-2 0 0 0,-13 6-12 0 0,46-29-3 0 0,-5 3-9 0 0,0 0 0 0 0,-1 0-1 0 0,0-1 1 0 0,1 0-1 0 0,-1 0 1 0 0,0 0 0 0 0,-1-1-1 0 0,1 0 1 0 0,0-1 0 0 0,0 1-1 0 0,-1-1 1 0 0,1-1-1 0 0,-1 0 1 0 0,-1 0 12 0 0,6-2-21 0 0,1 0 0 0 0,-1 0 1 0 0,1-1-1 0 0,0 1 0 0 0,0-1 0 0 0,0 1 0 0 0,0-1 0 0 0,0 0 0 0 0,1 0 1 0 0,-1 0-1 0 0,1 0 0 0 0,0 0 0 0 0,0 0 0 0 0,0 0 0 0 0,0 0 0 0 0,0 0 1 0 0,1-1-1 0 0,0 1 0 0 0,-1 0 0 0 0,1-1 0 0 0,0 1 0 0 0,1 0 0 0 0,-1 0 0 0 0,0-1 1 0 0,1 1 20 0 0,4-16-26 0 0,1 0 0 0 0,0 1 0 0 0,1 0 0 0 0,1 1 0 0 0,1 0 1 0 0,0 0-1 0 0,1 0 0 0 0,1 1 0 0 0,1 1 0 0 0,0 0 0 0 0,1 1 0 0 0,0 0 1 0 0,2 1-1 0 0,-1 0 0 0 0,1 1 0 0 0,1 1 0 0 0,0 0 0 0 0,2 1 26 0 0,1-6 90 0 0,1 2 0 0 0,1 0 0 0 0,0 1 0 0 0,1 1 0 0 0,0 2 0 0 0,1 0-1 0 0,0 1 1 0 0,1 1 0 0 0,0 1 0 0 0,0 1 0 0 0,0 2 0 0 0,1 0 0 0 0,-1 1 0 0 0,1 2 0 0 0,0 1-1 0 0,0 0 1 0 0,-1 2 0 0 0,1 1 0 0 0,0 1 0 0 0,-1 1 0 0 0,0 1 0 0 0,0 1 0 0 0,-1 1-1 0 0,0 1 1 0 0,5 3-90 0 0,-4 3-95 0 0,92 44 418 0 0,-29-44-2955 0 0,-32-15-6082 0 0,-37 0 979 0 0</inkml:trace>
  <inkml:trace contextRef="#ctx0" brushRef="#br0" timeOffset="1274.178">5966 1225 8482 0 0,'0'0'1512'0'0,"0"0"-8"0"0,0 0-29 0 0,0 0-24 0 0,0 0-153 0 0,0 0-263 0 0,0 0-242 0 0,-32 7-208 0 0,-101 23-145 0 0,60 6 5 0 0,62-25-374 0 0,0-3-69 0 0,0 1 0 0 0,1 0 0 0 0,0 1 0 0 0,0 0 1 0 0,1 1-1 0 0,1-1 0 0 0,0 2 0 0 0,0-1 0 0 0,1 1 1 0 0,1 0-1 0 0,0 1 0 0 0,1 0 0 0 0,0-1 0 0 0,1 2 0 0 0,0-1 1 0 0,1 0-1 0 0,0 1 0 0 0,1 0 0 0 0,0 13-2 0 0,3-24-6 0 0,-1 1 1 0 0,1-1-1 0 0,0 0 1 0 0,0 0-1 0 0,0 0 1 0 0,0 0-1 0 0,0 0 0 0 0,1 0 1 0 0,-1 0-1 0 0,1-1 1 0 0,0 1-1 0 0,0 0 0 0 0,0-1 1 0 0,0 0-1 0 0,0 1 1 0 0,1-1-1 0 0,-1 0 0 0 0,1 0 1 0 0,-1 0-1 0 0,1 0 1 0 0,0-1-1 0 0,0 1 1 0 0,-1-1-1 0 0,1 1 0 0 0,0-1 1 0 0,1 0-1 0 0,-1 0 1 0 0,0-1-1 0 0,0 1 0 0 0,0-1 1 0 0,0 1-1 0 0,4-1 6 0 0,2 1 90 0 0,0 0 0 0 0,0 0-1 0 0,1-1 1 0 0,-1-1 0 0 0,0 1 0 0 0,0-1-1 0 0,0-1 1 0 0,0 0 0 0 0,0 0 0 0 0,0 0-1 0 0,4-3-89 0 0,16-12 174 0 0,-2-2 0 0 0,0-1 0 0 0,-1 0-1 0 0,-1-2 1 0 0,-1-1 0 0 0,-1-2 0 0 0,6-8-174 0 0,6-4 96 0 0,5-4-75 0 0,-34 59-1252 0 0,-15 202 954 0 0,9-215 287 0 0,0 0 1 0 0,1-1-1 0 0,0 1 1 0 0,-1 0 0 0 0,2-1-1 0 0,-1 1 1 0 0,0-1-1 0 0,1 0 1 0 0,0 1 0 0 0,0-1-1 0 0,0 0 1 0 0,1 0 0 0 0,-1 0-1 0 0,1 0 1 0 0,0-1-1 0 0,0 1 1 0 0,0-1 0 0 0,0 0-1 0 0,1 1 1 0 0,0-2-1 0 0,-1 1 1 0 0,1 0 0 0 0,0-1-1 0 0,0 1 1 0 0,0-1 0 0 0,1 0-1 0 0,-1-1 1 0 0,0 1-1 0 0,1-1 1 0 0,-1 0 0 0 0,1 0-1 0 0,0 0 1 0 0,-1-1-1 0 0,1 1 1 0 0,0-1 0 0 0,-1 0-1 0 0,1 0 1 0 0,0-1 0 0 0,-1 0-1 0 0,1 0 1 0 0,-1 0-1 0 0,1 0 1 0 0,-1 0 0 0 0,1-1-1 0 0,-1 0 1 0 0,0 0-1 0 0,0 0 1 0 0,0-1 0 0 0,0 1-1 0 0,0-1-10 0 0,28-22 254 0 0,-2-2-1 0 0,-1 0 1 0 0,-1-2-1 0 0,-1-1 1 0 0,-1-3-254 0 0,84-87 179 0 0,-87 98-188 0 0,-15 12-27 0 0,0 1 1 0 0,0 0-1 0 0,1 1 0 0 0,0 0 1 0 0,1 1-1 0 0,0 0 0 0 0,0 0 1 0 0,1 1-1 0 0,-1 0 0 0 0,1 1 1 0 0,1 0-1 0 0,-1 1 1 0 0,1 0-1 0 0,0 0 0 0 0,10 0 36 0 0,-19 5-32 0 0,0 1 0 0 0,0 0 0 0 0,0 1 0 0 0,0-1 0 0 0,-1 0 0 0 0,1 1 0 0 0,-1-1 0 0 0,0 1 0 0 0,0 0 0 0 0,0 0 0 0 0,0 0 0 0 0,0 0 0 0 0,0 0 0 0 0,-1 0 0 0 0,0 1 0 0 0,1-1 0 0 0,-1 0 0 0 0,-1 1 0 0 0,1-1 0 0 0,0 1 0 0 0,-1-1 0 0 0,0 1 0 0 0,1-1 0 0 0,-1 1 0 0 0,-1-1 0 0 0,1 1 0 0 0,-1-1 0 0 0,1 1 0 0 0,-2 2 32 0 0,2-1-25 0 0,0 11 11 0 0,-2-1 0 0 0,0 0-1 0 0,-1 0 1 0 0,0-1 0 0 0,-1 1 0 0 0,0 0 0 0 0,-2-1 0 0 0,1 0 0 0 0,-2-1 0 0 0,0 1 0 0 0,-3 3 14 0 0,8-14-97 0 0,0 0 0 0 0,0 0 0 0 0,0 0 0 0 0,-1 0 0 0 0,0 0 0 0 0,1 0 0 0 0,-1-1 0 0 0,0 1 0 0 0,0-1 0 0 0,-1 0 0 0 0,1 1 0 0 0,0-2 0 0 0,-1 1 0 0 0,1 0 0 0 0,-1-1 0 0 0,0 1 0 0 0,1-1 0 0 0,-1 0 0 0 0,0-1 0 0 0,0 1 0 0 0,0 0 0 0 0,1-1 0 0 0,-4 0 97 0 0,7 0-127 0 0,0 0-10 0 0,10-4-2601 0 0,20 4 2729 0 0,-24 0 11 0 0,127 26 1102 0 0,-115-22-827 0 0,1-2 0 0 0,-1 0-1 0 0,0-1 1 0 0,1 0 0 0 0,-1-2-1 0 0,0 0 1 0 0,1-1 0 0 0,-1-1 0 0 0,0 0-1 0 0,0-2 1 0 0,-1 0 0 0 0,1-1-1 0 0,-1-1 1 0 0,0 0 0 0 0,4-3-277 0 0,10-14 355 0 0,-2 0 1 0 0,0-2 0 0 0,-1-1-1 0 0,-2-2 1 0 0,-1 0 0 0 0,-1-2-1 0 0,-2 0 1 0 0,-1-2 0 0 0,-1 0-1 0 0,12-31-355 0 0,-9 17-136 0 0,-2 0-1 0 0,-2-1 1 0 0,-2-1-1 0 0,-2 0 0 0 0,-3-1 1 0 0,-2-1-1 0 0,2-30 137 0 0,-10-22-68 0 0,-3 103 34 0 0,0-1 0 0 0,0 0 0 0 0,0 0 0 0 0,0 0 0 0 0,0 1 0 0 0,0-1 0 0 0,0 1 0 0 0,0-1 0 0 0,0 1 0 0 0,0-1 0 0 0,-1 1 0 0 0,1-1 0 0 0,0 1 0 0 0,0 0 0 0 0,0 0 0 0 0,-1 0 0 0 0,1 0 0 0 0,0 0 0 0 0,0 0 0 0 0,-1 0 0 0 0,1 0 0 0 0,0 0 0 0 0,0 0 0 0 0,-1 1 0 0 0,1-1 0 0 0,0 0 0 0 0,0 1-1 0 0,0-1 1 0 0,0 1 0 0 0,0 0 0 0 0,0-1 0 0 0,0 1 0 0 0,0 0 0 0 0,0-1 0 0 0,0 1 0 0 0,0 0 0 0 0,0 0 0 0 0,0 0 0 0 0,0 1 34 0 0,-12 14-30 0 0,0 0 1 0 0,2 1-1 0 0,0 1 0 0 0,0 0 1 0 0,2 0-1 0 0,0 1 0 0 0,2 0 0 0 0,0 1 1 0 0,1 0-1 0 0,0 0 0 0 0,2 0 0 0 0,1 0 1 0 0,0 1-1 0 0,1-1 0 0 0,2 1 1 0 0,0 0-1 0 0,1 7 30 0 0,4 25-56 0 0,2 1 0 0 0,3-1 0 0 0,2-1 0 0 0,2 0 0 0 0,2-1 0 0 0,2 0 0 0 0,3-1 0 0 0,3 1 56 0 0,-13-25 5 0 0,26 40-1164 0 0,-37-65 744 0 0,0-1 75 0 0,-22-23-4703 0 0,-15-13-6821 0 0,30 25 10322 0 0</inkml:trace>
  <inkml:trace contextRef="#ctx0" brushRef="#br0" timeOffset="1518">6874 1066 12843 0 0,'0'0'2171'0'0,"0"0"-1287"0"0,0 0-604 0 0,0 0 58 0 0,0 0 242 0 0,0 0 157 0 0,0 0-10 0 0,0 0-140 0 0,38-2-148 0 0,125-8-107 0 0,121-14 974 0 0,26 1-2700 0 0,-264 19-1133 0 0,-15 2-2557 0 0,-7 1-5727 0 0</inkml:trace>
  <inkml:trace contextRef="#ctx0" brushRef="#br0" timeOffset="9014.984">9055 639 5137 0 0,'0'0'870'0'0,"0"0"-125"0"0,0 0 70 0 0,0 0 236 0 0,0 0 221 0 0,0 0 83 0 0,0 0-107 0 0,0 0-210 0 0,0 0-235 0 0,0 0-215 0 0,0 0-160 0 0,-7 8 758 0 0,-15 128-389 0 0,-2-9-668 0 0,7 1 0 0 0,5 1 0 0 0,4 120-129 0 0,8-234-17 0 0,0-1 1 0 0,0 1-1 0 0,2 0 0 0 0,0 0 1 0 0,1 0-1 0 0,0-1 0 0 0,1 1 1 0 0,1-1-1 0 0,0 0 0 0 0,1-1 1 0 0,0 1-1 0 0,1-1 1 0 0,0 0-1 0 0,2-1 0 0 0,-1 1 1 0 0,1-2-1 0 0,7 8 17 0 0,-9-15 29 0 0,0 0-1 0 0,0 0 1 0 0,0 0 0 0 0,0-1 0 0 0,0 0-1 0 0,0-1 1 0 0,1 1 0 0 0,0-1-1 0 0,-1-1 1 0 0,1 1 0 0 0,0-1-1 0 0,0-1 1 0 0,0 0 0 0 0,-1 0-1 0 0,1 0 1 0 0,0-1 0 0 0,0 0 0 0 0,0 0-1 0 0,-1-1 1 0 0,1 0 0 0 0,-1-1-1 0 0,1 0 1 0 0,-1 0 0 0 0,0 0-1 0 0,0-1 1 0 0,0 0 0 0 0,-1 0 0 0 0,1-1-1 0 0,-1 1 1 0 0,0-2 0 0 0,0 1-29 0 0,8-11 147 0 0,0 0 0 0 0,-1-1-1 0 0,0 0 1 0 0,-2-1 0 0 0,0-1 0 0 0,-1 0 0 0 0,-1 0 0 0 0,-1-1 0 0 0,0 0 0 0 0,1-11-147 0 0,6-6 211 0 0,18-93 1240 0 0,-52 223-2702 0 0,16-69 1242 0 0,1 1-1 0 0,1-1 1 0 0,1 1-1 0 0,1-1 1 0 0,1 1-1 0 0,2-1 1 0 0,0 0-1 0 0,2 0 1 0 0,0 0-1 0 0,9 18 10 0 0,-11-32-15 0 0,-1-1-21 0 0,0 0 0 0 0,1 1 0 0 0,1-1 0 0 0,-1-1 0 0 0,1 1 0 0 0,1-1 0 0 0,0 0 0 0 0,0 0 0 0 0,0 0 0 0 0,1-1 0 0 0,0 0-1 0 0,1 0 1 0 0,-1-1 0 0 0,1 0 0 0 0,1-1 0 0 0,1 2 36 0 0,-5-7 55 0 0,0 0-1 0 0,0 0 0 0 0,1-1 1 0 0,-1 0-1 0 0,0 0 1 0 0,0 0-1 0 0,0 0 0 0 0,0-1 1 0 0,0 0-1 0 0,-1 0 1 0 0,1 0-1 0 0,0-1 1 0 0,-1 1-1 0 0,1-1 0 0 0,-1 0 1 0 0,0 0-1 0 0,0-1 1 0 0,0 1-1 0 0,-1-1 0 0 0,1 0 1 0 0,-1 0-1 0 0,0 0 1 0 0,0 0-1 0 0,0-1 0 0 0,-1 1 1 0 0,1-1-1 0 0,-1 0 1 0 0,0 0-1 0 0,-1 1 1 0 0,1-1-1 0 0,-1 0 0 0 0,0-1 1 0 0,0 0-55 0 0,4-4 26 0 0,32-75 216 0 0,76-135-301 0 0,-44 137-395 0 0,-68 83 421 0 0,0 0 0 0 0,0 0 0 0 0,0 0 0 0 0,0 0 0 0 0,0 0 0 0 0,-1 0 0 0 0,1 0 0 0 0,0 0 0 0 0,0 0 0 0 0,0 0 0 0 0,0 1 0 0 0,-1-1 0 0 0,1 0 0 0 0,0 0 0 0 0,0 1 0 0 0,0-1 0 0 0,-1 1 0 0 0,1-1 0 0 0,0 1 0 0 0,-1-1 0 0 0,1 1 0 0 0,0-1 0 0 0,-1 1 0 0 0,1-1 0 0 0,0 1 0 0 0,-1 0 0 0 0,1-1 0 0 0,-1 1 0 0 0,1 0 0 0 0,-1 0 0 0 0,0-1 0 0 0,1 1 0 0 0,-1 0 0 0 0,0 0 0 0 0,0 0 0 0 0,1 0 0 0 0,-1-1 0 0 0,0 1 0 0 0,0 0 0 0 0,0 0 0 0 0,0 0 0 0 0,0 0 0 0 0,0 0 0 0 0,0-1 0 0 0,0 1 33 0 0,6 47 101 0 0,1 210 258 0 0,-7-256-360 0 0,0 6-2 0 0,0 0-1 0 0,1 0 1 0 0,0 0 0 0 0,1 0 0 0 0,0 0 0 0 0,0 0 0 0 0,1 0 0 0 0,0 0 0 0 0,0-1 0 0 0,1 1 0 0 0,1 2 3 0 0,-3-10 21 0 0,0 1 0 0 0,0 0 1 0 0,-1-1-1 0 0,1 1 0 0 0,0-1 0 0 0,0 1 1 0 0,0-1-1 0 0,0 0 0 0 0,0 0 1 0 0,0 0-1 0 0,0 0 0 0 0,-1 0 0 0 0,1 0 1 0 0,0-1-1 0 0,0 1 0 0 0,0-1 0 0 0,0 1 1 0 0,0-1-1 0 0,-1 0 0 0 0,1 0 0 0 0,0 1 1 0 0,-1-1-1 0 0,1 0 0 0 0,0-1 0 0 0,-1 1 1 0 0,1 0-1 0 0,-1 0 0 0 0,0-1 0 0 0,1 1 1 0 0,-1 0-1 0 0,0-1 0 0 0,0 0 0 0 0,1-1-21 0 0,118-157 701 0 0,-90 116-854 0 0,1 1 0 0 0,3 1 0 0 0,33-32 153 0 0,-37 51-1011 0 0,-29 53 67 0 0,-31 175 1212 0 0,30-203-270 0 0,0-1 0 0 0,0 1 0 0 0,0-1 0 0 0,0 1 0 0 0,0-1 0 0 0,0 1 0 0 0,0-1 0 0 0,1 1 1 0 0,-1-1-1 0 0,1 1 0 0 0,-1-1 0 0 0,1 1 0 0 0,-1-1 0 0 0,1 1 0 0 0,0-1 0 0 0,0 0 0 0 0,0 1 0 0 0,-1-1 0 0 0,1 0 0 0 0,0 0 0 0 0,1 0 1 0 0,-1 0-1 0 0,0 0 0 0 0,0 0 0 0 0,0 0 0 0 0,1 0 0 0 0,-1 0 0 0 0,0-1 0 0 0,1 1 0 0 0,-1 0 0 0 0,1-1 0 0 0,-1 1 0 0 0,1-1 1 0 0,-1 0-1 0 0,1 1 0 0 0,-1-1 0 0 0,1 0 0 0 0,-1 0 0 0 0,1 0 0 0 0,-1 0 0 0 0,1 0 0 0 0,-1 0 0 0 0,1-1 0 0 0,-1 1 0 0 0,1 0 0 0 0,-1-1 1 0 0,1 1-1 0 0,-1-1 0 0 0,1 0 0 0 0,0 0 2 0 0,8-4 53 0 0,1-1 1 0 0,0 0-1 0 0,-1-1 1 0 0,0 0-1 0 0,-1-1 1 0 0,0 0-1 0 0,0 0 1 0 0,-1-1 0 0 0,8-10-54 0 0,9-7 6 0 0,-7 6-97 0 0,2 1-1 0 0,0 0 1 0 0,0 2 0 0 0,2 0 0 0 0,0 2 0 0 0,1 1 0 0 0,0 0-1 0 0,14-4 92 0 0,-36 18-14 0 0,1 0-1 0 0,-1 0 1 0 0,1 0-1 0 0,-1 0 1 0 0,0 0 0 0 0,1 0-1 0 0,-1 1 1 0 0,1-1-1 0 0,-1 1 1 0 0,0-1-1 0 0,1 1 1 0 0,-1-1-1 0 0,0 1 1 0 0,1 0-1 0 0,-1 0 1 0 0,0-1-1 0 0,0 1 1 0 0,0 0-1 0 0,0 0 1 0 0,0 0-1 0 0,0 0 1 0 0,0 0-1 0 0,0 1 1 0 0,0-1 0 0 0,0 0-1 0 0,-1 0 1 0 0,1 1-1 0 0,0-1 1 0 0,-1 0-1 0 0,1 1 1 0 0,-1-1-1 0 0,0 1 1 0 0,1-1-1 0 0,-1 0 1 0 0,0 1-1 0 0,0-1 1 0 0,0 1-1 0 0,0-1 1 0 0,0 1-1 0 0,0-1 1 0 0,0 1-1 0 0,-1-1 1 0 0,1 0 0 0 0,0 1-1 0 0,-1-1 1 0 0,1 1-1 0 0,-1-1 1 0 0,1 0-1 0 0,-1 0 1 0 0,0 1-1 0 0,0-1 1 0 0,0 0 14 0 0,0 14 92 0 0,-21 203 778 0 0,22-216-903 0 0,0 1-1 0 0,1 0 1 0 0,-1-1 0 0 0,1 1 0 0 0,-1-1 0 0 0,1 1 0 0 0,0-1 0 0 0,0 1-1 0 0,0-1 1 0 0,0 0 0 0 0,1 1 0 0 0,-1-1 0 0 0,0 0 0 0 0,1 0-1 0 0,0 0 1 0 0,-1 0 0 0 0,1 0 0 0 0,0 0 0 0 0,0-1 0 0 0,0 1-1 0 0,0 0 1 0 0,1-1 33 0 0,16 4-4091 0 0,1-12-5505 0 0,-14 3 4874 0 0</inkml:trace>
  <inkml:trace contextRef="#ctx0" brushRef="#br0" timeOffset="9394.03">11064 1545 4081 0 0,'0'0'2280'0'0,"0"0"-47"0"0,0 0 45 0 0,0 0-51 0 0,0 0-297 0 0,0 0-395 0 0,0 0-333 0 0,32-6-236 0 0,99-22-186 0 0,-56-8 382 0 0,-63 29-1029 0 0,-2 0 0 0 0,1 0 1 0 0,-1-1-1 0 0,0-1 0 0 0,-1 1 1 0 0,0-2-1 0 0,0 1 0 0 0,-1-1 0 0 0,0 0 1 0 0,-1-1-1 0 0,0 0 0 0 0,-1 0 1 0 0,0 0-1 0 0,-1-1 0 0 0,0 0 1 0 0,-1 0-1 0 0,0 0 0 0 0,-1-1 0 0 0,0 0 1 0 0,-1 1-1 0 0,0-9-133 0 0,-3 17-71 0 0,-1-1 1 0 0,1 1-1 0 0,-1 0 0 0 0,-1 0 1 0 0,1 0-1 0 0,0 1 1 0 0,-1-1-1 0 0,0 0 0 0 0,0 1 1 0 0,0 0-1 0 0,0-1 0 0 0,0 1 1 0 0,-1 0-1 0 0,1 1 0 0 0,-1-1 1 0 0,0 1-1 0 0,0 0 0 0 0,0 0 1 0 0,0 0-1 0 0,0 0 0 0 0,0 0 1 0 0,0 1-1 0 0,-1 0 1 0 0,1 0-1 0 0,-1 0 0 0 0,1 1 1 0 0,-1-1-1 0 0,1 1 0 0 0,-1 0 1 0 0,1 0-1 0 0,-1 1 0 0 0,1-1 1 0 0,0 1-1 0 0,-1 0 0 0 0,1 0 1 0 0,-2 1 70 0 0,-8 3-55 0 0,0 1 0 0 0,0 0 0 0 0,1 1 0 0 0,0 0 0 0 0,0 1 0 0 0,0 0 0 0 0,1 1 0 0 0,1 0 0 0 0,0 1 0 0 0,0 1 0 0 0,1-1 0 0 0,0 2 0 0 0,0-1 55 0 0,0 1-29 0 0,0-1 0 0 0,0 1-1 0 0,1 0 1 0 0,1 1 0 0 0,0 0 0 0 0,1 1 0 0 0,0 0-1 0 0,1 0 1 0 0,0 0 0 0 0,2 0 0 0 0,-1 1 0 0 0,2 0-1 0 0,0 0 1 0 0,1 0 0 0 0,0 0 0 0 0,1 1 0 0 0,1-1-1 0 0,0 0 1 0 0,1 1 29 0 0,1-10 10 0 0,0 1-1 0 0,1-1 1 0 0,-1 0-1 0 0,1 1 0 0 0,1-1 1 0 0,-1 0-1 0 0,1-1 1 0 0,0 1-1 0 0,0-1 1 0 0,1 0-1 0 0,-1 0 1 0 0,1 0-1 0 0,0 0 1 0 0,1-1-1 0 0,-1 0 0 0 0,1 0 1 0 0,0 0-1 0 0,0-1 1 0 0,0 0-1 0 0,6 2-9 0 0,135 32 429 0 0,-129-34-432 0 0,0-1 0 0 0,1-2 1 0 0,-1 0-1 0 0,1 0 0 0 0,-1-2 1 0 0,0 0-1 0 0,0-1 0 0 0,0-1 1 0 0,0-1-1 0 0,0 0 0 0 0,-1-2 1 0 0,0 0-1 0 0,0 0 0 0 0,1-3 3 0 0,30-26-2124 0 0,-29 19-1804 0 0,-9 8 2 0 0,-2 1-6336 0 0</inkml:trace>
  <inkml:trace contextRef="#ctx0" brushRef="#br0" timeOffset="9779.304">9746 739 11538 0 0,'0'0'969'0'0,"0"0"-129"0"0,0 0 112 0 0,0 0 16 0 0,0 0-192 0 0,0 0-319 0 0,0 0-289 0 0,0 0-168 0 0,0 0-48 0 0,0 0 0 0 0,0 0-16 0 0,0 0-121 0 0,0 0-223 0 0,27 40-448 0 0,-25-36-768 0 0,2 0-1289 0 0,-4-1-1728 0 0,0-3-1240 0 0</inkml:trace>
  <inkml:trace contextRef="#ctx0" brushRef="#br0" timeOffset="10116.721">8440 1055 0 0 0,'0'0'1278'0'0,"0"0"685"0"0,0 0 391 0 0,0 0 53 0 0,0 0-208 0 0,0 0-296 0 0,0 0-199 0 0,0 0-203 0 0,0 0-229 0 0,34 5-231 0 0,106 12-212 0 0,22-13 776 0 0,-14-7-1677 0 0,0-6-1 0 0,-1-7 1 0 0,4-7 72 0 0,-50 8-4431 0 0,-73 11 89 0 0,-6 1-6116 0 0</inkml:trace>
  <inkml:trace contextRef="#ctx0" brushRef="#br0" timeOffset="34756.412">6491 2988 3545 0 0,'0'0'1583'0'0,"0"0"-803"0"0,0 0-283 0 0,0 0 126 0 0,0 0 221 0 0,0 0 130 0 0,0 0-21 0 0,0 0-134 0 0,0 0-139 0 0,0 0-91 0 0,0 0-36 0 0,0 0-33 0 0,0 0-89 0 0,-3 27-76 0 0,-10 87-54 0 0,1 37 560 0 0,8-91-751 0 0,-2 0 0 0 0,-3-1 0 0 0,-11 37-110 0 0,-19 33-1480 0 0,36-116-152 0 0,2-9-1657 0 0,1-2-4106 0 0,0-2 5953 0 0</inkml:trace>
  <inkml:trace contextRef="#ctx0" brushRef="#br0" timeOffset="35092.388">6097 2985 0 0 0,'0'0'409'0'0,"0"0"274"0"0,0 0 299 0 0,0 0 354 0 0,0 0 260 0 0,0 0 31 0 0,0 0-41 0 0,0 0-44 0 0,0 0-66 0 0,0 0-117 0 0,0 0-136 0 0,34-7-149 0 0,108-21-164 0 0,76-1 2060 0 0,-181 24-2867 0 0,0 1 0 0 0,0 1-1 0 0,0 2 1 0 0,0 2 0 0 0,1 1-1 0 0,24 6-102 0 0,10 26-1367 0 0,-57-14-2594 0 0,-10 6-4847 0 0,-5-18 3555 0 0</inkml:trace>
  <inkml:trace contextRef="#ctx0" brushRef="#br0" timeOffset="35405.386">6040 3776 3553 0 0,'0'0'2398'0'0,"0"0"-1517"0"0,0 0-449 0 0,0 0 288 0 0,0 0 525 0 0,0 0 346 0 0,0 0 65 0 0,0 0-160 0 0,0 0-255 0 0,0 0-237 0 0,0 0-193 0 0,0 0-115 0 0,0 0-91 0 0,25 0-50 0 0,79-4 9 0 0,-9-14 827 0 0,199-35-583 0 0,-189 36-3230 0 0,-78 10-11 0 0,3 0-5689 0 0,-20 7-548 0 0</inkml:trace>
  <inkml:trace contextRef="#ctx0" brushRef="#br0" timeOffset="35834.467">6077 2650 4057 0 0,'0'0'767'0'0,"0"0"-337"0"0,0 0 104 0 0,0 0 558 0 0,0 0 602 0 0,0 0 321 0 0,0 0 11 0 0,0 0-265 0 0,0 0-336 0 0,0 0-306 0 0,33 0-257 0 0,108-1-181 0 0,171-12 1399 0 0,-56 8-2511 0 0,-147 5-8559 0 0,-105 0 8441 0 0,13 0-10024 0 0</inkml:trace>
  <inkml:trace contextRef="#ctx0" brushRef="#br0" timeOffset="36925.632">6846 3688 416 0 0,'0'0'2901'0'0,"0"0"-1729"0"0,0 0-605 0 0,0 0 26 0 0,0 0 229 0 0,0 0 178 0 0,0 0 75 0 0,0 0-50 0 0,0 0-156 0 0,0 0-160 0 0,0 0-126 0 0,0 0-90 0 0,24-11-61 0 0,73-36-48 0 0,-75 37-136 0 0,-1-2 0 0 0,0-1 0 0 0,0 0 0 0 0,-2-2 0 0 0,0 0 0 0 0,0-1 0 0 0,10-12-248 0 0,-14 13 94 0 0,2 1-51 0 0,-2-1 0 0 0,0-1-1 0 0,-1 0 1 0 0,0-1 0 0 0,-1 0-1 0 0,-1-1 1 0 0,-1 0 0 0 0,0-1-1 0 0,-2-1 1 0 0,5-13-43 0 0,-13 33-41 0 0,-1-1 0 0 0,1 1-1 0 0,-1-1 1 0 0,0 0 0 0 0,1 1 0 0 0,-1-1 0 0 0,0 0-1 0 0,1 1 1 0 0,-1-1 0 0 0,0 0 0 0 0,0 1 0 0 0,1-1-1 0 0,-1 0 1 0 0,0 0 0 0 0,0 1 0 0 0,0-1 0 0 0,0 0 0 0 0,0 1-1 0 0,0-1 1 0 0,0 0 0 0 0,0 0 0 0 0,-1 1 0 0 0,1-1-1 0 0,0 0 1 0 0,0 1 0 0 0,-1-1 0 0 0,1 0 0 0 0,0 1-1 0 0,-1-1 1 0 0,1 0 0 0 0,0 1 0 0 0,-1-1 0 0 0,1 1-1 0 0,-1-1 1 0 0,1 1 0 0 0,-1-1 0 0 0,1 1 0 0 0,-1-1 0 0 0,0 1-1 0 0,1-1 1 0 0,-1 1 0 0 0,0 0 0 0 0,1-1 0 0 0,-1 1-1 0 0,0 0 1 0 0,1 0 0 0 0,-1-1 0 0 0,0 1 0 0 0,1 0-1 0 0,-1 0 1 0 0,0 0 0 0 0,0 0 0 0 0,1 0 0 0 0,-1 0-1 0 0,0 0 1 0 0,0 0 0 0 0,1 0 0 0 0,-1 0 0 0 0,0 1 0 0 0,1-1-1 0 0,-1 0 1 0 0,0 0 0 0 0,1 1 0 0 0,-1-1 0 0 0,0 0-1 0 0,1 1 1 0 0,-1-1 41 0 0,-44 29-2613 0 0,34-18 2527 0 0,0 1 1 0 0,1 0 0 0 0,1 0-1 0 0,0 1 1 0 0,1 0 0 0 0,0 0-1 0 0,1 1 1 0 0,1 0 0 0 0,0 1-1 0 0,0 0 1 0 0,2-1 0 0 0,0 1-1 0 0,1 1 1 0 0,0-1 0 0 0,1 0-1 0 0,0 9 86 0 0,3-20 76 0 0,-1 0 0 0 0,0 0 0 0 0,1 0 0 0 0,0 0 0 0 0,0 0 0 0 0,0 0 0 0 0,0 0 0 0 0,1 0 0 0 0,0 0 0 0 0,-1-1-1 0 0,1 1 1 0 0,1 0 0 0 0,-1-1 0 0 0,0 0 0 0 0,1 0 0 0 0,0 1 0 0 0,0-2 0 0 0,-1 1 0 0 0,2 0 0 0 0,-1 0 0 0 0,0-1 0 0 0,1 0 0 0 0,-1 0 0 0 0,1 0 0 0 0,-1 0 0 0 0,1 0-1 0 0,0-1 1 0 0,0 0 0 0 0,0 1 0 0 0,3-1-76 0 0,4 2 388 0 0,0-1 0 0 0,0 0-1 0 0,1-1 1 0 0,-1-1 0 0 0,0 1-1 0 0,0-2 1 0 0,1 1 0 0 0,-1-2 0 0 0,0 0-1 0 0,0 0 1 0 0,0-1-388 0 0,18-6 396 0 0,-1-2 0 0 0,0-2 0 0 0,-1 0 0 0 0,-1-2 0 0 0,0 0 0 0 0,-1-2 0 0 0,0-1 0 0 0,-2-1 0 0 0,0-1 0 0 0,-1-1 0 0 0,-2-1 0 0 0,1-1-396 0 0,-17 18-19 0 0,1 0 1 0 0,-1-1 0 0 0,0 0 0 0 0,0 1 0 0 0,-1-1-1 0 0,0 0 1 0 0,0 0 0 0 0,0-1 0 0 0,-1 1 0 0 0,0-1-1 0 0,0 1 1 0 0,-1-1 0 0 0,0 0 0 0 0,0 0 0 0 0,0 1-1 0 0,-1-1 1 0 0,0-1 18 0 0,-37 0-2428 0 0,28 11 2183 0 0,0 1 1 0 0,0 0-1 0 0,1 0 0 0 0,-1 1 1 0 0,1 0-1 0 0,0 0 1 0 0,0 1-1 0 0,1 0 1 0 0,-1 0-1 0 0,2 1 1 0 0,-1 0-1 0 0,1 0 0 0 0,0 1 1 0 0,0-1-1 0 0,1 2 1 0 0,-4 5 244 0 0,6-10 1 0 0,-1 1-1 0 0,1 0 1 0 0,0 0 0 0 0,0 0 0 0 0,1 0-1 0 0,-1 0 1 0 0,1 1 0 0 0,0-1 0 0 0,1 1-1 0 0,-1 0 1 0 0,1-1 0 0 0,0 1 0 0 0,1 0-1 0 0,-1 0 1 0 0,1 0 0 0 0,0-1 0 0 0,1 1-1 0 0,-1 0 1 0 0,1 0 0 0 0,0-1 0 0 0,1 1-1 0 0,-1 0 1 0 0,1-1 0 0 0,0 1 0 0 0,1-1-1 0 0,-1 0 1 0 0,1 0 0 0 0,0 0 0 0 0,0 0-1 0 0,1 0 1 0 0,0-1 0 0 0,-1 1 0 0 0,1-1-1 0 0,1 0 1 0 0,-1 0 0 0 0,1-1-1 0 0,-1 1 1 0 0,1-1 0 0 0,0 0 0 0 0,0 0-1 0 0,4 1 0 0 0,7 1 339 0 0,1 0-1 0 0,-1-2 0 0 0,0 0 0 0 0,1 0 0 0 0,0-2 0 0 0,0 0 1 0 0,-1-1-1 0 0,1-1 0 0 0,1 0-338 0 0,-2-2 299 0 0,0-1 0 0 0,0 0-1 0 0,-1-2 1 0 0,0 1 0 0 0,0-2 0 0 0,-1 0 0 0 0,1 0 0 0 0,-1-2 0 0 0,-1 0-1 0 0,8-6-298 0 0,-20 14 10 0 0,18-13 103 0 0,-1 0 0 0 0,-1-1 1 0 0,-1-1-1 0 0,0-1 0 0 0,-1 0 0 0 0,0-1 1 0 0,-2 0-1 0 0,0-1 0 0 0,-1-1 0 0 0,-1 0 0 0 0,-1-1 1 0 0,6-15-114 0 0,-15 34-27 0 0,0-1 0 0 0,1 1 1 0 0,-1 0-1 0 0,0 0 0 0 0,-1 0 1 0 0,1-1-1 0 0,0 1 0 0 0,0 0 1 0 0,-1-1-1 0 0,0 1 0 0 0,1-1 1 0 0,-1 1-1 0 0,0 0 0 0 0,0-1 1 0 0,0 1-1 0 0,-1-1 0 0 0,1 1 1 0 0,0-1-1 0 0,-1 1 0 0 0,0 0 1 0 0,1-1-1 0 0,-1 1 0 0 0,0 0 1 0 0,0 0-1 0 0,-1 0 0 0 0,1 0 1 0 0,0 0-1 0 0,-1 0 0 0 0,1 0 1 0 0,-1 0-1 0 0,1 0 0 0 0,-1 0 1 0 0,0 1-1 0 0,0-1 0 0 0,-1 0 27 0 0,-6 5-147 0 0,0 0 1 0 0,0 0-1 0 0,0 1 0 0 0,0 0 0 0 0,1 0 1 0 0,-1 1-1 0 0,1 0 0 0 0,0 1 0 0 0,1 0 0 0 0,0 0 1 0 0,-1 1-1 0 0,2 0 0 0 0,-1 0 0 0 0,1 0 1 0 0,0 1-1 0 0,1 0 0 0 0,0 0 0 0 0,-1 1 147 0 0,0 2-2 0 0,1 1-1 0 0,0-1 1 0 0,0 1-1 0 0,1-1 1 0 0,0 1-1 0 0,1 0 1 0 0,1 1-1 0 0,0-1 1 0 0,0 0-1 0 0,1 1 1 0 0,1-1-1 0 0,0 1 1 0 0,1-1-1 0 0,0 1 1 0 0,1-1-1 0 0,0 0 1 0 0,1 0-1 0 0,1 0 1 0 0,0 0-1 0 0,0 0 1 0 0,1-1-1 0 0,0 1 1 0 0,1-1-1 0 0,1-1 1 0 0,0 1-1 0 0,0-1 1 0 0,1 0-1 0 0,0-1 1 0 0,0 0-1 0 0,1 0 1 0 0,2 0 2 0 0,46 35-2383 0 0,-14-24-6267 0 0,-33-17 2702 0 0</inkml:trace>
  <inkml:trace contextRef="#ctx0" brushRef="#br0" timeOffset="37222.817">8356 3519 12267 0 0,'0'0'2381'0'0,"0"0"-1010"0"0,0 0-400 0 0,0 0-37 0 0,0 0-50 0 0,0 0-120 0 0,0 0-184 0 0,0 0-197 0 0,0 0-142 0 0,0 0-106 0 0,0 0-51 0 0,-16 31-47 0 0,-46 98-22 0 0,27-35-19 0 0,-12 45-2111 0 0,42-132 1310 0 0,2-3-2823 0 0,1 0-8162 0 0,2-4 9085 0 0</inkml:trace>
  <inkml:trace contextRef="#ctx0" brushRef="#br0" timeOffset="37526.024">8207 3496 5353 0 0,'0'0'1580'0'0,"0"0"-985"0"0,0 0-351 0 0,0 0 235 0 0,0 0 393 0 0,0 0 290 0 0,0 0 111 0 0,0 0-54 0 0,0 0-142 0 0,0 0-173 0 0,0 0-173 0 0,0 0-163 0 0,0 0-151 0 0,32 3-107 0 0,103 7-78 0 0,-17-11 189 0 0,-84-1-206 0 0,-17 0-1249 0 0,0 2-3736 0 0,-17 0 1441 0 0,0 0-876 0 0,0 0-109 0 0</inkml:trace>
  <inkml:trace contextRef="#ctx0" brushRef="#br0" timeOffset="37773.772">8210 3776 5481 0 0,'0'0'3497'0'0,"0"0"-2737"0"0,0 0 32 0 0,0 0 256 0 0,0 0 89 0 0,0 0-113 0 0,0 0-176 0 0,0 0-160 0 0,0 0-176 0 0,0 0-216 0 0,192-25-136 0 0,-168 21-160 0 0,-4 0-256 0 0,-2 4-368 0 0,1-4-592 0 0,-3 1-896 0 0,-5 3-1801 0 0,0-4-4209 0 0</inkml:trace>
  <inkml:trace contextRef="#ctx0" brushRef="#br0" timeOffset="38638.723">7341 2977 4065 0 0,'0'0'628'0'0,"0"0"-141"0"0,0 0 156 0 0,0 0 315 0 0,0 0 208 0 0,0 0 24 0 0,0 0-85 0 0,0 0-95 0 0,0 0-89 0 0,0 0-82 0 0,32-2-92 0 0,101-9-119 0 0,131-9 1130 0 0,38 9-1469 0 0,-302 11-221 0 0,0 0 110 0 0,0 0 160 0 0,0 0 180 0 0,0 0 134 0 0,-12-7 852 0 0,-171-104 665 0 0,136 55-3083 0 0,45 49-685 0 0,1 0-5057 0 0,1 4-4124 0 0</inkml:trace>
  <inkml:trace contextRef="#ctx0" brushRef="#br0" timeOffset="40441.24">8868 3430 3569 0 0,'0'0'887'0'0,"0"0"-386"0"0,0 0-1 0 0,0 0 408 0 0,0 0 451 0 0,0 0 215 0 0,0 0-32 0 0,0 0-179 0 0,0 0-194 0 0,0 0-181 0 0,0 0-161 0 0,0 0-139 0 0,32-3-99 0 0,102-13-71 0 0,132-2 1145 0 0,-248 24-3522 0 0,-9 1-2160 0 0,-1-2-2468 0 0,-6-4 207 0 0</inkml:trace>
  <inkml:trace contextRef="#ctx0" brushRef="#br0" timeOffset="40853.481">9957 3003 3873 0 0,'0'0'3102'0'0,"0"0"-1662"0"0,0 0-446 0 0,0 0 187 0 0,0 0 260 0 0,0 0 71 0 0,0 0-146 0 0,0 0-268 0 0,0 0-291 0 0,0 0-227 0 0,0 0-165 0 0,0 0-143 0 0,0 0-80 0 0,0 19 278 0 0,-20 87 405 0 0,3 7-554 0 0,-6 0 0 0 0,-13 33-321 0 0,-18 78-520 0 0,48-214-666 0 0,2-15-5661 0 0,2-19-2853 0 0,2 23 9696 0 0,0-4-1999 0 0</inkml:trace>
  <inkml:trace contextRef="#ctx0" brushRef="#br0" timeOffset="41140.077">9420 3029 944 0 0,'0'0'846'0'0,"0"0"321"0"0,0 0 517 0 0,0 0 228 0 0,0 0-33 0 0,0 0-185 0 0,0 0-254 0 0,32 2-251 0 0,106 8-196 0 0,349-15 2720 0 0,-331 9-3825 0 0,-130 15-1658 0 0,-34 10-6287 0 0,3-22 535 0 0</inkml:trace>
  <inkml:trace contextRef="#ctx0" brushRef="#br0" timeOffset="41386.717">9501 3743 6057 0 0,'0'0'1614'0'0,"0"0"-702"0"0,0 0 70 0 0,0 0 375 0 0,0 0 194 0 0,0 0-36 0 0,0 0-172 0 0,0 0-222 0 0,0 0-193 0 0,0 0-148 0 0,0 0-113 0 0,35 6-74 0 0,115 18-89 0 0,-56-26 100 0 0,-75-3-470 0 0,50-10-373 0 0,102-21 914 0 0,-114 23-3689 0 0,-1-1-3366 0 0,-43 10-4068 0 0</inkml:trace>
  <inkml:trace contextRef="#ctx0" brushRef="#br0" timeOffset="42725.587">9473 2775 1296 0 0,'0'0'1947'0'0,"0"0"-1152"0"0,0 0-300 0 0,0 0 152 0 0,0 0 253 0 0,0 0 143 0 0,0 0 33 0 0,0 0 20 0 0,0 0-14 0 0,0 0-57 0 0,0 0-96 0 0,34-2-135 0 0,107-5-129 0 0,192-21 1994 0 0,-320 25-2924 0 0,1 2 1 0 0,0-1-1 0 0,0 1 0 0 0,0 1 1 0 0,0 1-1 0 0,-1 0 1 0 0,1 1-1 0 0,0 0 1 0 0,-1 1-1 0 0,9 2 265 0 0,6 6-5808 0 0,-18-7-2187 0 0</inkml:trace>
  <inkml:trace contextRef="#ctx0" brushRef="#br0" timeOffset="43724.901">10388 3592 1816 0 0,'0'0'1894'0'0,"0"0"-810"0"0,0 0-161 0 0,0 0 176 0 0,0 0 163 0 0,0 0 18 0 0,0 0-134 0 0,0 0-145 0 0,0 0-81 0 0,0 0-86 0 0,0 0-73 0 0,0 0-117 0 0,0 0-106 0 0,28-23-63 0 0,87-70-37 0 0,69-70 1236 0 0,-176 158-1723 0 0,-1-1-1 0 0,-1 0 1 0 0,1-1 0 0 0,-1 1-1 0 0,0-1 1 0 0,0 0 0 0 0,-1-1-1 0 0,0 1 1 0 0,0-1 0 0 0,-1 0-1 0 0,0 0 1 0 0,0-1 0 0 0,-1 1-1 0 0,0-1 1 0 0,-1 0 0 0 0,0 1-1 0 0,0-1 1 0 0,-1 0 0 0 0,0-2 49 0 0,-3 9-215 0 0,0 0 1 0 0,0 1-1 0 0,0-1 1 0 0,0 1 0 0 0,0-1-1 0 0,-1 1 1 0 0,1 0-1 0 0,0 0 1 0 0,-1 0 0 0 0,1 0-1 0 0,-1 1 1 0 0,0-1-1 0 0,1 1 1 0 0,-1-1 0 0 0,1 1-1 0 0,-1 0 1 0 0,0 0-1 0 0,1 0 1 0 0,-1 0 0 0 0,1 1-1 0 0,-1-1 1 0 0,0 1-1 0 0,1 0 1 0 0,-1-1 0 0 0,1 1-1 0 0,-1 0 1 0 0,1 0-1 0 0,0 1 1 0 0,0-1 0 0 0,-1 1 214 0 0,-9 5-335 0 0,0 0 1 0 0,1 1-1 0 0,0 1 1 0 0,1 0-1 0 0,0 0 1 0 0,0 1-1 0 0,1 1 1 0 0,0-1 0 0 0,-3 7 334 0 0,4-5-12 0 0,1 0 0 0 0,0 0 0 0 0,0 1 0 0 0,1 0 0 0 0,1 0 0 0 0,0 0 0 0 0,1 1 0 0 0,0 0 0 0 0,1 0 0 0 0,1 0 1 0 0,0 0-1 0 0,1 0 0 0 0,1 0 0 0 0,0 7 12 0 0,2-15 235 0 0,0 1 0 0 0,1-1 0 0 0,-1 0 0 0 0,1 0 0 0 0,1-1 0 0 0,-1 1 0 0 0,1-1 0 0 0,0 1 0 0 0,0-1 0 0 0,0 0 0 0 0,1-1 0 0 0,0 1 0 0 0,0-1 0 0 0,0 0 0 0 0,0 0 0 0 0,1 0 0 0 0,0-1 0 0 0,-1 0 0 0 0,1 0 0 0 0,0 0 0 0 0,1-1 0 0 0,-1 0 0 0 0,0 0 0 0 0,1-1 0 0 0,-1 0 0 0 0,1 0 0 0 0,-1 0 0 0 0,3-1-235 0 0,13 2 367 0 0,0-2 1 0 0,0-1-1 0 0,0-1 1 0 0,0 0-1 0 0,-1-2 1 0 0,1-1-1 0 0,-1 0 1 0 0,0-1-1 0 0,0-2 1 0 0,-1 0-1 0 0,0-1 1 0 0,-1-1-1 0 0,1-1 1 0 0,-2 0-1 0 0,0-2 1 0 0,0 0-1 0 0,-1-1 1 0 0,1-2-368 0 0,0 0 104 0 0,-1 0-1 0 0,-1-1 1 0 0,0-1 0 0 0,-1 0 0 0 0,-1-1 0 0 0,-1-1 0 0 0,-1 0 0 0 0,5-13-104 0 0,-4-36-325 0 0,-14 67 262 0 0,0 1-1 0 0,0-1 0 0 0,-1 1 1 0 0,1-1-1 0 0,-1 1 0 0 0,1 0 0 0 0,-1-1 1 0 0,0 1-1 0 0,0 0 0 0 0,1 0 0 0 0,-1 0 1 0 0,0 0-1 0 0,0 0 0 0 0,0 1 0 0 0,0-1 1 0 0,0 1-1 0 0,0-1 0 0 0,0 1 0 0 0,0 0 1 0 0,0-1-1 0 0,0 1 0 0 0,0 0 1 0 0,0 0-1 0 0,0 1 0 0 0,0-1 0 0 0,0 0 1 0 0,0 1-1 0 0,0-1 0 0 0,0 1 0 0 0,0 0 1 0 0,0-1-1 0 0,0 1 0 0 0,0 0 0 0 0,0 1 64 0 0,-7 2-83 0 0,1 1-1 0 0,0 1 1 0 0,1-1-1 0 0,-1 1 1 0 0,1 1-1 0 0,0-1 1 0 0,0 1-1 0 0,1 0 0 0 0,0 1 1 0 0,0 0-1 0 0,1 0 1 0 0,0 0-1 0 0,0 0 1 0 0,1 1-1 0 0,0 0 1 0 0,1 0-1 0 0,0 0 1 0 0,0 0-1 0 0,1 0 1 0 0,0 1-1 0 0,0-1 0 0 0,1 1 1 0 0,1-1-1 0 0,0 1 1 0 0,0-1-1 0 0,0 1 1 0 0,1-1-1 0 0,2 9 84 0 0,1-12 47 0 0,0 1 0 0 0,0-1 0 0 0,1 0 1 0 0,0 0-1 0 0,0 0 0 0 0,0-1 0 0 0,1 0 0 0 0,0 0 0 0 0,0 0 0 0 0,0 0 0 0 0,0-1 0 0 0,1 0 1 0 0,-1-1-1 0 0,1 0 0 0 0,0 0 0 0 0,1 0 0 0 0,-1-1 0 0 0,0 0 0 0 0,0 0 0 0 0,1 0 0 0 0,0-1 1 0 0,-1-1-1 0 0,1 1 0 0 0,-1-1 0 0 0,1 0 0 0 0,0-1 0 0 0,-1 0 0 0 0,7-1-47 0 0,0-2 107 0 0,1-1 0 0 0,-1 0 1 0 0,-1-1-1 0 0,1 0 0 0 0,-1-1 0 0 0,0-1 0 0 0,-1 0 0 0 0,1-1 0 0 0,-2 0 0 0 0,1 0 1 0 0,-1-2-1 0 0,-1 1 0 0 0,0-1 0 0 0,0-1 0 0 0,3-5-107 0 0,-1 3 24 0 0,-3 5-227 0 0,-1 0-1 0 0,0-1 1 0 0,0 1 0 0 0,-1-1-1 0 0,0-1 1 0 0,-1 1 0 0 0,0-1-1 0 0,-1 0 1 0 0,0-1-1 0 0,-1 1 1 0 0,0-1 0 0 0,-1 0-1 0 0,0 0 1 0 0,-1 0 0 0 0,0 0-1 0 0,-1-9 204 0 0,-2 20-124 0 0,0-1-1 0 0,-1 1 1 0 0,1-1-1 0 0,-1 1 0 0 0,1 0 1 0 0,-1 0-1 0 0,0-1 1 0 0,0 1-1 0 0,1 0 1 0 0,-1 1-1 0 0,0-1 1 0 0,0 0-1 0 0,0 0 1 0 0,0 1-1 0 0,0-1 1 0 0,0 1-1 0 0,0 0 1 0 0,0 0-1 0 0,0-1 1 0 0,0 1-1 0 0,0 0 1 0 0,0 1-1 0 0,0-1 0 0 0,0 0 1 0 0,0 1-1 0 0,0-1 1 0 0,0 1-1 0 0,0-1 1 0 0,0 1-1 0 0,0 0 1 0 0,0 0-1 0 0,-1 1 125 0 0,-9 5-207 0 0,1 1 0 0 0,0 1 0 0 0,1 0 0 0 0,0 0 0 0 0,0 1 0 0 0,1 0 0 0 0,0 1 0 0 0,1 0 0 0 0,0 0 0 0 0,1 1-1 0 0,-4 8 208 0 0,6-11-81 0 0,1 0 0 0 0,0 0-1 0 0,1 1 1 0 0,0 0 0 0 0,0-1-1 0 0,1 1 1 0 0,0 0 0 0 0,1 0-1 0 0,0 0 1 0 0,1 1 0 0 0,0-1-1 0 0,0 0 1 0 0,1 0 0 0 0,0 0-1 0 0,1 0 1 0 0,1 2 81 0 0,1-5 26 0 0,0 1-1 0 0,1-1 1 0 0,0 0 0 0 0,1 0 0 0 0,-1-1-1 0 0,1 1 1 0 0,0-1 0 0 0,1-1 0 0 0,0 1-1 0 0,0-1 1 0 0,0 0 0 0 0,0-1 0 0 0,1 0-1 0 0,-1 0 1 0 0,1 0 0 0 0,0-1 0 0 0,1 0 0 0 0,-1-1-1 0 0,4 1-25 0 0,35 7-1366 0 0,-14-9-3605 0 0,-22-1 2249 0 0</inkml:trace>
  <inkml:trace contextRef="#ctx0" brushRef="#br0" timeOffset="44187.383">11887 3482 4649 0 0,'0'0'2139'0'0,"0"0"-411"0"0,0 0-96 0 0,0 0 79 0 0,0 0-80 0 0,0 0-244 0 0,0 0-349 0 0,0 0-325 0 0,0 0-229 0 0,0 0-102 0 0,0 0-74 0 0,0 0-54 0 0,0 0-41 0 0,-4 13-73 0 0,-33 100 43 0 0,13 11-579 0 0,25-123 291 0 0,0 0 0 0 0,-1-1 0 0 0,1 1 0 0 0,0-1 1 0 0,0 1-1 0 0,0-1 0 0 0,-1 1 0 0 0,1-1 0 0 0,0 1 0 0 0,0-1 0 0 0,0 1 0 0 0,0-1 1 0 0,0 0-1 0 0,0 0 0 0 0,0 0 0 0 0,0 0 0 0 0,0 1 0 0 0,0-1 0 0 0,0 0 1 0 0,0 0-1 0 0,0-1 0 0 0,0 1 0 0 0,0 0 0 0 0,0 0 0 0 0,0 0 0 0 0,0-1 0 0 0,0 1 1 0 0,0-1-1 0 0,0 1 0 0 0,-1 0 0 0 0,1-1 0 0 0,0 1 0 0 0,0-1 0 0 0,0 0 1 0 0,-1 1-1 0 0,1-1 0 0 0,0 0 0 0 0,0 0 0 0 0,-1 1 0 0 0,1-1 0 0 0,0-1 105 0 0,9-19-9172 0 0,-9 17 4448 0 0</inkml:trace>
  <inkml:trace contextRef="#ctx0" brushRef="#br0" timeOffset="44444.473">11749 3471 3465 0 0,'0'0'992'0'0,"0"0"79"0"0,0 0 206 0 0,0 0 73 0 0,0 0-102 0 0,0 0-147 0 0,0 0-189 0 0,0 0-169 0 0,0 0-159 0 0,0 0-124 0 0,31-2-97 0 0,100-6-81 0 0,-14 6 105 0 0,-78 3-9496 0 0,-39-1 3983 0 0</inkml:trace>
  <inkml:trace contextRef="#ctx0" brushRef="#br0" timeOffset="44691.638">11642 3780 6617 0 0,'0'0'3364'0'0,"0"0"-2003"0"0,0 0-846 0 0,0 0-75 0 0,0 0 122 0 0,0 0 175 0 0,0 0 135 0 0,0 0 14 0 0,0 0-82 0 0,0 0-97 0 0,0 0-147 0 0,0 0-151 0 0,24 6-114 0 0,79 16-105 0 0,-12-23-92 0 0,-61-4-268 0 0,56-9-2717 0 0,-45 6-3763 0 0,-24 4-2060 0 0</inkml:trace>
  <inkml:trace contextRef="#ctx0" brushRef="#br0" timeOffset="22854.461">1843 2690 0 0 0,'0'0'287'0'0,"0"0"646"0"0,0 0 349 0 0,0 0 132 0 0,0 0 8 0 0,0 0-104 0 0,0 0-111 0 0,0 0-108 0 0,0 0-114 0 0,-8 1-168 0 0,-178 13 3085 0 0,-121 77-3141 0 0,212-57-270 0 0,43-1-488 0 0,52-33-147 0 0,9 15-890 0 0,14-6 1127 0 0,1-1 0 0 0,1 0 0 0 0,-1-2 0 0 0,1-1 0 0 0,0-1 1 0 0,0-1-1 0 0,10-1-93 0 0,72 11 242 0 0,-102-12-228 0 0,9 1 7 0 0,0 0 1 0 0,0 1-1 0 0,0 0 1 0 0,0 1-1 0 0,0 0 1 0 0,-1 2-1 0 0,0-1 1 0 0,0 2-1 0 0,0-1 1 0 0,-1 2-1 0 0,0 0 1 0 0,0 0-1 0 0,2 4-21 0 0,-12-9 45 0 0,0 0-1 0 0,-1 0 1 0 0,1 1-1 0 0,-1-1 1 0 0,0 0-1 0 0,0 1 1 0 0,0-1-1 0 0,0 1 1 0 0,-1-1-1 0 0,1 1 1 0 0,-1 0-1 0 0,0-1 1 0 0,0 1 0 0 0,0-1-1 0 0,-1 1 1 0 0,1 0-1 0 0,-1-1 1 0 0,0 1-1 0 0,0-1 1 0 0,0 0-1 0 0,0 1 1 0 0,-1-1-1 0 0,1 0 1 0 0,-1 1-1 0 0,0-1 1 0 0,0 0-1 0 0,0 0 1 0 0,-1 1-45 0 0,-25 20 150 0 0,-1-1 1 0 0,-2-1-1 0 0,0-1 0 0 0,0-2 1 0 0,-2-1-1 0 0,-1-2 0 0 0,-27 10-150 0 0,-472 170 55 0 0,477-174-35 0 0,1 3-1 0 0,1 2 1 0 0,1 2 0 0 0,-44 33-20 0 0,27 9-271 0 0,68-69 260 0 0,1 0 0 0 0,0 0 0 0 0,0 0 0 0 0,0 0 1 0 0,0 0-1 0 0,0 0 0 0 0,1 0 0 0 0,-1 0 0 0 0,1 1 0 0 0,-1-1 0 0 0,1 0 0 0 0,0 0 0 0 0,0 1 0 0 0,0-1 1 0 0,0 0-1 0 0,0 0 0 0 0,0 1 0 0 0,1-1 0 0 0,-1 0 0 0 0,1 0 0 0 0,-1 0 0 0 0,1 1 0 0 0,0-1 0 0 0,0 0 1 0 0,0 0-1 0 0,0 0 0 0 0,0 0 0 0 0,1-1 0 0 0,-1 1 0 0 0,1 0 0 0 0,-1 0 0 0 0,1-1 0 0 0,-1 1 0 0 0,1-1 1 0 0,0 1-1 0 0,0-1 0 0 0,0 0 0 0 0,0 0 0 0 0,0 0 0 0 0,0 0 0 0 0,2 1 11 0 0,20 7 102 0 0,0 0 0 0 0,1-2 0 0 0,0-1-1 0 0,0-1 1 0 0,1-1 0 0 0,0-1 0 0 0,-1-1 0 0 0,1-1-1 0 0,0-2 1 0 0,0 0 0 0 0,0-2 0 0 0,9-3-102 0 0,311-67 753 0 0,-1 1-353 0 0,-371 78-7335 0 0,13-2 2061 0 0,3 0-3337 0 0</inkml:trace>
  <inkml:trace contextRef="#ctx0" brushRef="#br0" timeOffset="23554.985">1762 3703 7226 0 0,'0'0'1685'0'0,"0"0"-1079"0"0,0 0-272 0 0,0 0 251 0 0,0 0 347 0 0,0 0 216 0 0,0 0 18 0 0,0 0-141 0 0,22-35-217 0 0,71-111-189 0 0,-17 39 203 0 0,218-238 902 0 0,-205 246-1360 0 0,-88 99-369 0 0,-1 0 0 0 0,0 0 0 0 0,1-1-1 0 0,-1 1 1 0 0,1 0 0 0 0,-1 0 0 0 0,1 0 0 0 0,-1 0 0 0 0,1 0 0 0 0,-1 0-1 0 0,1 0 1 0 0,-1 0 0 0 0,1 0 0 0 0,-1 0 0 0 0,1 0 0 0 0,-1 0-1 0 0,1 0 1 0 0,-1 0 0 0 0,1 0 0 0 0,-1 1 0 0 0,1-1 0 0 0,-1 0 0 0 0,1 0-1 0 0,-1 1 1 0 0,1-1 0 0 0,-1 0 0 0 0,0 0 0 0 0,1 1 0 0 0,-1-1 0 0 0,1 1-1 0 0,-1-1 1 0 0,0 0 0 0 0,0 1 0 0 0,1-1 0 0 0,-1 1 0 0 0,0-1-1 0 0,0 1 1 0 0,1-1 0 0 0,-1 0 0 0 0,0 1 0 0 0,0-1 0 0 0,0 1 0 0 0,0-1-1 0 0,0 1 1 0 0,0-1 0 0 0,1 1 0 0 0,-1-1 0 0 0,0 1 0 0 0,-1-1-1 0 0,1 1 1 0 0,0-1 0 0 0,0 1 0 0 0,0-1 0 0 0,0 1 0 0 0,0-1 0 0 0,0 1-1 0 0,-1-1 1 0 0,1 1 0 0 0,0-1 0 0 0,0 1 0 0 0,-1-1 0 0 0,1 1-1 0 0,0-1 1 0 0,-1 0 0 0 0,1 1 0 0 0,0-1 0 0 0,-1 0 0 0 0,1 1 0 0 0,-1-1 5 0 0,-9 52 259 0 0,9-47-223 0 0,-17 67 193 0 0,3 0 1 0 0,3 1-1 0 0,4 0 1 0 0,1 27-230 0 0,7-76 18 0 0,-1-16-10 0 0,0 1 0 0 0,0-1-1 0 0,1 1 1 0 0,1-1 0 0 0,-1 1-1 0 0,1-1 1 0 0,1 0 0 0 0,0 1 0 0 0,0-1-1 0 0,0 0 1 0 0,1 0 0 0 0,0 0-1 0 0,1 0 1 0 0,0 0 0 0 0,0-1 0 0 0,0 0-1 0 0,1 0 1 0 0,0 0-8 0 0,-2-5 42 0 0,0-1 0 0 0,0 0 1 0 0,0-1-1 0 0,0 1 0 0 0,0 0 0 0 0,0-1 0 0 0,0 1 1 0 0,0-1-1 0 0,0 0 0 0 0,0 0 0 0 0,0 0 1 0 0,0-1-1 0 0,0 1 0 0 0,0-1 0 0 0,0 0 0 0 0,0 1 1 0 0,0-1-1 0 0,0 0 0 0 0,0-1 0 0 0,0 1 1 0 0,-1-1-1 0 0,1 1 0 0 0,-1-1 0 0 0,1 0 0 0 0,-1 0 1 0 0,1 0-1 0 0,-1 0 0 0 0,0 0 0 0 0,0 0 0 0 0,0-1 1 0 0,0 1-1 0 0,0-2-42 0 0,30-28 132 0 0,-2-2-1 0 0,-1-1 1 0 0,-2-2 0 0 0,6-11-132 0 0,64-108-322 0 0,-8-4 1 0 0,0-17 321 0 0,-119 232-315 0 0,10-13 465 0 0,2 1-1 0 0,3 0 0 0 0,1 1 1 0 0,2 0-1 0 0,2 1 0 0 0,-1 24-149 0 0,0 260-652 0 0,15-301-2065 0 0,0-19-1571 0 0,3-6-4367 0 0,-3-3 3092 0 0</inkml:trace>
  <inkml:trace contextRef="#ctx0" brushRef="#br0" timeOffset="24257.429">3194 3452 2633 0 0,'0'0'2539'0'0,"0"0"-927"0"0,0 0-394 0 0,0 0-69 0 0,0 0-4 0 0,0 0-73 0 0,0 0-32 0 0,0 0-37 0 0,0 0-132 0 0,0 0-184 0 0,0 0-165 0 0,0 0-144 0 0,-20 6-128 0 0,-63 18-79 0 0,32 8 35 0 0,43-21-174 0 0,-4 1-9 0 0,1 0 0 0 0,0 1 1 0 0,1 0-1 0 0,1 1 1 0 0,0 0-1 0 0,1 0 0 0 0,0 1 1 0 0,1 0-1 0 0,1 0 1 0 0,1 1-1 0 0,0-1 0 0 0,0 1 1 0 0,2 0-1 0 0,0 1 1 0 0,1-1-1 0 0,1 1 1 0 0,0-1-1 0 0,1 5-23 0 0,2-14 39 0 0,-1 0 1 0 0,1-1 0 0 0,0 1-1 0 0,0-1 1 0 0,1 0-1 0 0,0 0 1 0 0,0 0-1 0 0,1 0 1 0 0,-1 0-1 0 0,1-1 1 0 0,0 1-1 0 0,1-1 1 0 0,-1 0-1 0 0,1 0 1 0 0,0-1-1 0 0,1 0 1 0 0,-1 0-1 0 0,1 0 1 0 0,-1 0-1 0 0,1-1 1 0 0,0 0-1 0 0,0 0 1 0 0,1 0 0 0 0,-1-1-1 0 0,1 0 1 0 0,-1-1-1 0 0,1 1 1 0 0,-1-1-1 0 0,1 0 1 0 0,0-1-1 0 0,0 0 1 0 0,-1 0-1 0 0,2 0-39 0 0,0 1 119 0 0,0-1 0 0 0,0 0 0 0 0,0 0 0 0 0,0-1 0 0 0,0 0 0 0 0,0 0-1 0 0,0-1 1 0 0,0 0 0 0 0,-1 0 0 0 0,1-1 0 0 0,-1 0 0 0 0,0 0 0 0 0,1-1 0 0 0,-1 0 0 0 0,-1 0-1 0 0,1-1 1 0 0,-1 0 0 0 0,1 0 0 0 0,-2 0 0 0 0,1-1 0 0 0,0 0 0 0 0,-1 0 0 0 0,0 0 0 0 0,-1-1-1 0 0,1 0 1 0 0,-1 0 0 0 0,2-6-119 0 0,-5 9-31 0 0,0-1-1 0 0,-1 1 0 0 0,1-1 1 0 0,-1 1-1 0 0,0 0 1 0 0,-1-1-1 0 0,1 1 0 0 0,-1-1 1 0 0,0 1-1 0 0,0 0 0 0 0,0-1 1 0 0,-1 1-1 0 0,1 0 1 0 0,-1 0-1 0 0,0 0 0 0 0,0 0 1 0 0,0 0-1 0 0,-1 0 0 0 0,0 1 1 0 0,1-1-1 0 0,-1 1 1 0 0,0 0-1 0 0,-1 0 0 0 0,1 0 1 0 0,-1 0-1 0 0,1 0 0 0 0,-1 1 1 0 0,0-1-1 0 0,0 1 1 0 0,0 0-1 0 0,0 1 0 0 0,0-1 1 0 0,0 0-1 0 0,0 1 0 0 0,-1 0 1 0 0,1 0-1 0 0,-1 1 1 0 0,1-1-1 0 0,-1 1 0 0 0,1 0 1 0 0,0 0-1 0 0,-1 0 1 0 0,1 1-1 0 0,-1-1 0 0 0,-1 2 32 0 0,3-2-149 0 0,1-1 50 0 0,0 1 0 0 0,-1-1-1 0 0,1 1 1 0 0,0 0-1 0 0,0 0 1 0 0,0 0 0 0 0,0 0-1 0 0,0 0 1 0 0,-1 1 0 0 0,1-1-1 0 0,0 1 1 0 0,0-1-1 0 0,0 1 1 0 0,0 0 0 0 0,0 0-1 0 0,0 0 1 0 0,0 0 0 0 0,0 0-1 0 0,1 0 1 0 0,-1 0 0 0 0,0 1-1 0 0,1-1 1 0 0,-1 0-1 0 0,0 2 100 0 0,48 4 489 0 0,113-9 1582 0 0,-78 1-3080 0 0,-1 0-7024 0 0,-74 1-2423 0 0</inkml:trace>
  <inkml:trace contextRef="#ctx0" brushRef="#br0" timeOffset="27789.391">2237 2617 2240 0 0,'0'0'658'0'0,"0"0"-518"0"0,0 0-144 0 0,0 0 145 0 0,0 0 282 0 0,0 0 217 0 0,0 0 87 0 0,0 0-4 0 0,0 0-12 0 0,0 0-15 0 0,0 0-23 0 0,0 0-50 0 0,15-3-60 0 0,112-9 1480 0 0,14 45 93 0 0,-25-21-987 0 0,-66-13 3810 0 0,-61-14-3224 0 0,-22-14-1676 0 0,-2 2 0 0 0,-1 1 0 0 0,-1 1 0 0 0,0 2-1 0 0,-3 2-58 0 0,-15-11-516 0 0,-55-25-2109 0 0,36 26-4284 0 0,47 22-3271 0 0</inkml:trace>
  <inkml:trace contextRef="#ctx0" brushRef="#br0" timeOffset="28520.738">526 2591 0 0 0,'0'0'1114'0'0,"0"0"63"0"0,0 0 177 0 0,0 0 286 0 0,0 0 142 0 0,0 0 17 0 0,0 0-71 0 0,0 0-187 0 0,0 0-154 0 0,0 0-195 0 0,0 0-221 0 0,0 0-156 0 0,0 0-129 0 0,-14-14-64 0 0,-46-43-26 0 0,58 54-510 0 0,-1 1 1 0 0,1 0-1 0 0,-1 0 0 0 0,1 0 0 0 0,-1 0 1 0 0,0 0-1 0 0,0 1 0 0 0,0-1 1 0 0,0 1-1 0 0,0 0 0 0 0,0 0 0 0 0,0 0 1 0 0,0 0-1 0 0,-1 1 0 0 0,1-1 1 0 0,0 1-1 0 0,0 0 0 0 0,-1 0 0 0 0,1 0 1 0 0,0 0-1 0 0,-1 1 0 0 0,0-1-86 0 0,-11 2 237 0 0,9-3-245 0 0,0 0-1 0 0,1 0 1 0 0,-1 0 0 0 0,0 1-1 0 0,0 0 1 0 0,1 1-1 0 0,-1-1 1 0 0,0 1 0 0 0,1 0-1 0 0,-1 0 1 0 0,1 1 0 0 0,-1 0-1 0 0,1 0 1 0 0,-1 0 0 0 0,1 1-1 0 0,0-1 1 0 0,0 1-1 0 0,0 0 1 0 0,1 1 0 0 0,-1-1-1 0 0,1 1 1 0 0,0 0 0 0 0,0 0-1 0 0,0 0 1 0 0,0 1-1 0 0,1-1 1 0 0,-1 1 0 0 0,1 0-1 0 0,-1 4 9 0 0,-5 21-24 0 0,2 0 0 0 0,1 1 0 0 0,2 0 0 0 0,1 0 0 0 0,1 0 0 0 0,2 1 0 0 0,1-1 0 0 0,1 0 0 0 0,2 0 0 0 0,1 0-1 0 0,1 0 1 0 0,2-1 0 0 0,5 13 24 0 0,10 62-3 0 0,52 480-42 0 0,-61-207 104 0 0,-13-362-18 0 0,-1 0 1 0 0,-1 1 0 0 0,0-1 0 0 0,-1 1 0 0 0,-1-1 0 0 0,-1 0 0 0 0,0 0 0 0 0,-1-1-1 0 0,0 1 1 0 0,-1-1 0 0 0,-1 0 0 0 0,-1 0 0 0 0,0-1 0 0 0,0 0 0 0 0,-2-1 0 0 0,0 0-1 0 0,0 0 1 0 0,-1-1 0 0 0,-1 0 0 0 0,-2 1-42 0 0,10-9-51 0 0,-1 0-1 0 0,1 0 0 0 0,-1 0 1 0 0,0-1-1 0 0,0 0 1 0 0,0 0-1 0 0,0 0 0 0 0,0 0 1 0 0,-1-1-1 0 0,1 0 1 0 0,-1 0-1 0 0,0-1 0 0 0,1 0 1 0 0,-1 0-1 0 0,0 0 1 0 0,0 0-1 0 0,0-1 0 0 0,0 0 1 0 0,0 0-1 0 0,0-1 1 0 0,1 1-1 0 0,-1-2 0 0 0,0 1 1 0 0,0 0-1 0 0,1-1 1 0 0,-1 0-1 0 0,1 0 1 0 0,-1-1-1 0 0,1 0 0 0 0,0 1 1 0 0,0-2-1 0 0,0 1 1 0 0,0-1-1 0 0,1 1 0 0 0,-2-3 52 0 0,-6-25-3082 0 0,8 8-2305 0 0,2 8-2512 0 0</inkml:trace>
  <inkml:trace contextRef="#ctx0" brushRef="#br0" timeOffset="29356.421">3873 3316 10234 0 0,'0'0'1447'0'0,"0"0"-868"0"0,0 0-459 0 0,0 0-80 0 0,0 0 41 0 0,0 0 70 0 0,0 0 72 0 0,0 0-19 0 0,-33 20-35 0 0,-102 66-63 0 0,83-32-70 0 0,48-45-36 0 0,1-4 6 0 0,1-1-1 0 0,-1 1 1 0 0,1 0 0 0 0,0 0 0 0 0,0 0 0 0 0,1 0 0 0 0,-1 0 0 0 0,1 0 0 0 0,0 0 0 0 0,1 0 0 0 0,-1 0 0 0 0,1 1 0 0 0,0-1 0 0 0,0 0 0 0 0,1 0 0 0 0,-1 1 0 0 0,1-1 0 0 0,0 0 0 0 0,1 0 0 0 0,-1 0 0 0 0,1 0 0 0 0,0 0 0 0 0,0-1 0 0 0,1 1 0 0 0,-1 0 0 0 0,1-1 0 0 0,0 0 0 0 0,0 0 0 0 0,1 1 0 0 0,-1-2 0 0 0,1 1 0 0 0,0 0 0 0 0,0-1-1 0 0,0 0 1 0 0,0 0 0 0 0,1 0 0 0 0,-1 0 0 0 0,1-1 0 0 0,0 0 0 0 0,-1 0 0 0 0,1 0 0 0 0,2 0-6 0 0,7 0 254 0 0,-1-1 0 0 0,0-1 0 0 0,0-1 0 0 0,1 1 0 0 0,-1-2 0 0 0,0 0 0 0 0,0-1 0 0 0,0 0 0 0 0,0-1 0 0 0,-1 0 0 0 0,1-1 0 0 0,-1 0-1 0 0,0-1 1 0 0,-1 0 0 0 0,1-1 0 0 0,-1-1 0 0 0,0 0 0 0 0,5-5-254 0 0,17-16 535 0 0,-3-1-1 0 0,0-1 0 0 0,-2-2 1 0 0,-1-1-1 0 0,2-6-534 0 0,-13 19 23 0 0,-1 0-1 0 0,-1-1 1 0 0,0 0 0 0 0,-2-1-1 0 0,-1-1 1 0 0,-1 0 0 0 0,-1-1 0 0 0,-1 1-1 0 0,-1-2 1 0 0,-1 1 0 0 0,-1-1-1 0 0,-2 0 1 0 0,0 0-23 0 0,-2 10-219 0 0,-1-1 0 0 0,-1 1 0 0 0,0-1 0 0 0,-1 1 0 0 0,-1-1 0 0 0,0 1 0 0 0,-1 0 0 0 0,-1 1 0 0 0,-1-1 0 0 0,0 1 0 0 0,-1 0 0 0 0,0 0 0 0 0,-1 1 0 0 0,-1 0 0 0 0,0 0 0 0 0,-8-8 219 0 0,12 18-43 0 0,1-1-1 0 0,-1 1 0 0 0,0-1 1 0 0,0 2-1 0 0,-1-1 0 0 0,1 0 0 0 0,-1 1 1 0 0,0 0-1 0 0,0 0 0 0 0,0 1 1 0 0,0 0-1 0 0,0 0 0 0 0,-1 0 0 0 0,1 1 1 0 0,-1 0-1 0 0,1 0 0 0 0,-1 1 1 0 0,1-1-1 0 0,-1 1 0 0 0,1 1 0 0 0,-1-1 1 0 0,1 1-1 0 0,-1 0 0 0 0,1 1 1 0 0,-1 0-1 0 0,1 0 0 0 0,0 0 0 0 0,0 1 1 0 0,0-1-1 0 0,0 2 0 0 0,1-1 1 0 0,-1 0-1 0 0,1 1 0 0 0,0 0 0 0 0,0 1 1 0 0,-2 1 43 0 0,-4 8 118 0 0,1-1 0 0 0,1 1 1 0 0,0 0-1 0 0,2 1 1 0 0,-1 0-1 0 0,2 1 0 0 0,0-1 1 0 0,0 1-1 0 0,2 0 0 0 0,0 0 1 0 0,1 1-1 0 0,0-1 0 0 0,1 1 1 0 0,1 0-1 0 0,1-1 0 0 0,1 9-117 0 0,18 170 957 0 0,103 173 532 0 0,-66-272-1549 0 0,-26-96-2696 0 0,-8-25-4024 0 0,-14 14 1594 0 0,-2 0-480 0 0</inkml:trace>
  <inkml:trace contextRef="#ctx0" brushRef="#br0" timeOffset="29722.223">4591 2992 10698 0 0,'0'0'2910'0'0,"0"0"-1904"0"0,0 0-726 0 0,0 0 27 0 0,0 0 274 0 0,0 0 285 0 0,0 0 154 0 0,0 0-36 0 0,0 0-168 0 0,0 0-184 0 0,0 0-150 0 0,-10 31-133 0 0,-30 100-109 0 0,6-30-7 0 0,25-77-210 0 0,1 0 0 0 0,1 1 0 0 0,0 0 0 0 0,2 0 0 0 0,1 0 0 0 0,2 1 0 0 0,-1 16-23 0 0,3-35-8 0 0,0 0 0 0 0,1 0 0 0 0,0 0 0 0 0,0 0 0 0 0,0 0 0 0 0,1 0 0 0 0,0 0 0 0 0,0 0 0 0 0,1-1 0 0 0,-1 1 0 0 0,2-1 0 0 0,-1 1 0 0 0,1-1 1 0 0,0 0-1 0 0,0 0 0 0 0,0-1 0 0 0,1 0 0 0 0,0 1 0 0 0,0-1 0 0 0,5 3 8 0 0,-2-3 71 0 0,0 1 0 0 0,0-2 0 0 0,1 1 1 0 0,0-1-1 0 0,0 0 0 0 0,0-1 0 0 0,0 0 0 0 0,0-1 1 0 0,1 0-1 0 0,-1 0 0 0 0,1-1 0 0 0,-1 0 0 0 0,1-1 1 0 0,0 0-1 0 0,-1 0 0 0 0,5-2-71 0 0,-11 2 37 0 0,-1 0-55 0 0,0 0-1 0 0,0 0 1 0 0,0 0-1 0 0,0-1 1 0 0,0 1-1 0 0,1-1 1 0 0,-1 0-1 0 0,0 0 1 0 0,0 0-1 0 0,0 0 1 0 0,-1 0-1 0 0,1 0 1 0 0,0 0-1 0 0,0 0 1 0 0,-1-1-1 0 0,1 1 1 0 0,0-1-1 0 0,-1 1 1 0 0,1-1-1 0 0,-1 0 1 0 0,0 0-1 0 0,0 1 1 0 0,0-1-1 0 0,0 0 1 0 0,0 0 18 0 0,10-35-8500 0 0,-9 23 152 0 0,-2 10 3076 0 0</inkml:trace>
  <inkml:trace contextRef="#ctx0" brushRef="#br0" timeOffset="29968.326">4251 3298 12459 0 0,'0'0'1393'0'0,"0"0"-402"0"0,0 0-157 0 0,0 0 121 0 0,0 0 53 0 0,0 0-115 0 0,0 0-105 0 0,0 0-114 0 0,0 0-135 0 0,32-8-101 0 0,103-22-97 0 0,6 15 137 0 0,-105 16-744 0 0,14 7-1935 0 0,-18 3-6195 0 0,-22-8-1036 0 0</inkml:trace>
  <inkml:trace contextRef="#ctx0" brushRef="#br0" timeOffset="30258.334">5134 3195 9714 0 0,'0'0'1259'0'0,"0"0"-247"0"0,0 0 106 0 0,0 0 257 0 0,0 0 96 0 0,0 0-156 0 0,0 0-280 0 0,0 0-241 0 0,0 0-147 0 0,0 0-99 0 0,0 0-80 0 0,0 0-90 0 0,0 0-89 0 0,34 0-81 0 0,106-2-69 0 0,-58-4 29 0 0,115-15-2426 0 0,-191 20 2733 0 0,-4 1-3840 0 0,1 0-8257 0 0,-5 0 6454 0 0</inkml:trace>
  <inkml:trace contextRef="#ctx0" brushRef="#br0" timeOffset="30437.131">5151 3471 6409 0 0,'0'0'2612'0'0,"0"0"-1411"0"0,0 0-75 0 0,0 0 405 0 0,0 0 165 0 0,0 0-130 0 0,0 0-270 0 0,0 0-305 0 0,0 0-247 0 0,0 0-188 0 0,35 2-134 0 0,110 4-126 0 0,-24-18 89 0 0,-89 8-614 0 0,38-5-847 0 0,-25 7-5815 0 0,-31 2-3776 0 0</inkml:trace>
  <inkml:trace contextRef="#ctx0" brushRef="#br0" timeOffset="46006.46">650 4340 5985 0 0,'0'0'1557'0'0,"0"0"-186"0"0,0 0-58 0 0,0 0 85 0 0,0 0-23 0 0,0 0-187 0 0,0 0-248 0 0,0 0-289 0 0,0 0-242 0 0,0 0-151 0 0,0 0-90 0 0,-4 7-44 0 0,-57 137 389 0 0,35-72-431 0 0,-41 157-12 0 0,65-219-64 0 0,5 65-140 0 0,1-73 204 0 0,1 1 0 0 0,-1 0-1 0 0,1-1 1 0 0,0 0-1 0 0,0 0 1 0 0,0 0 0 0 0,0-1-1 0 0,0 1 1 0 0,0-1-1 0 0,0-1 1 0 0,0 1-1 0 0,1-1 1 0 0,-1 0 0 0 0,0 0-1 0 0,0 0 1 0 0,0-1-1 0 0,4 0-69 0 0,9 1 128 0 0,3 0-5 0 0,-15 1-142 0 0,1 0-1 0 0,-1-1 1 0 0,1 0-1 0 0,-1 0 1 0 0,1-1 0 0 0,-1 0-1 0 0,0 0 1 0 0,1 0-1 0 0,-1-1 1 0 0,0 0 0 0 0,0 0-1 0 0,0 0 1 0 0,5-3 19 0 0,-5-8-3301 0 0,-8 4-4562 0 0,0 5 571 0 0</inkml:trace>
  <inkml:trace contextRef="#ctx0" brushRef="#br0" timeOffset="46256.334">199 4627 7314 0 0,'0'0'993'0'0,"0"0"-294"0"0,0 0 66 0 0,0 0 306 0 0,0 0 159 0 0,0 0-11 0 0,0 0-119 0 0,0 0-130 0 0,0 0-157 0 0,0 0-166 0 0,32 5-148 0 0,101 15-149 0 0,41-4 808 0 0,-115-16-4486 0 0,-10-1-4106 0 0,-36 1-632 0 0</inkml:trace>
  <inkml:trace contextRef="#ctx0" brushRef="#br0" timeOffset="46642.485">994 4829 6113 0 0,'0'0'1633'0'0,"0"0"-460"0"0,0 0-126 0 0,0 0 112 0 0,0 0 32 0 0,0 0-195 0 0,0 0-292 0 0,0 0-288 0 0,0 0-200 0 0,0 0-76 0 0,0 0-6 0 0,0 0-14 0 0,0 0-39 0 0,0 15-14 0 0,0 106 68 0 0,0-30 34 0 0,0-72-5030 0 0,0 0-5209 0 0,0-22 9507 0 0</inkml:trace>
  <inkml:trace contextRef="#ctx0" brushRef="#br0" timeOffset="46941.234">819 4781 4065 0 0,'0'0'688'0'0,"0"0"-345"0"0,0 0-7 0 0,0 0 273 0 0,0 0 262 0 0,0 0 109 0 0,0 0 7 0 0,0 0-89 0 0,0 0-97 0 0,0 0-66 0 0,0 0-97 0 0,0 0-125 0 0,0 0-142 0 0,25 4-107 0 0,114 18 41 0 0,-22 0-2108 0 0,-94-22-1617 0 0,-14 0-548 0 0,-1 0-245 0 0</inkml:trace>
  <inkml:trace contextRef="#ctx0" brushRef="#br0" timeOffset="47207.758">806 5153 2633 0 0,'0'0'668'0'0,"0"0"183"0"0,0 0 346 0 0,0 0 221 0 0,0 0 39 0 0,0 0-88 0 0,0 0-146 0 0,0 0-170 0 0,0 0-215 0 0,0 0-229 0 0,0 0-189 0 0,35 0-160 0 0,106 0-137 0 0,-54-11-1217 0 0,-57 5-3290 0 0,-16 4 29 0 0,-6-1 69 0 0</inkml:trace>
  <inkml:trace contextRef="#ctx0" brushRef="#br0" timeOffset="48543.528">729 1913 3305 0 0,'0'0'737'0'0,"0"0"-451"0"0,0 0-121 0 0,0 0 151 0 0,0 0 248 0 0,0 0 166 0 0,0 0 35 0 0,0 0-63 0 0,0 0-101 0 0,0 0-119 0 0,0 0-84 0 0,-1 16-48 0 0,-9 101 518 0 0,-31 96 1054 0 0,27-91-646 0 0,15-119-1227 0 0,-1-1 0 0 0,2 1 0 0 0,-1-1 0 0 0,0 1-1 0 0,0-1 1 0 0,1 0 0 0 0,-1 1 0 0 0,1-1 0 0 0,0 0 0 0 0,0 0 0 0 0,0 0 0 0 0,0 0 0 0 0,0 0 0 0 0,0 0-1 0 0,0-1 1 0 0,1 1 0 0 0,-1-1 0 0 0,0 0 0 0 0,1 1 0 0 0,0-1 0 0 0,-1 0 0 0 0,1-1 0 0 0,-1 1 0 0 0,2 0-49 0 0,22 13 457 0 0,-20-11-371 0 0,0-1-1 0 0,0 1 1 0 0,1-1 0 0 0,-1 0-1 0 0,1-1 1 0 0,-1 1 0 0 0,1-1-1 0 0,-1-1 1 0 0,1 1 0 0 0,0-1-1 0 0,-1 0 1 0 0,1-1 0 0 0,3 0-86 0 0,10 1 79 0 0,17-13-630 0 0,-30 3-2742 0 0,-5-4-4517 0 0,-2 10 3173 0 0</inkml:trace>
  <inkml:trace contextRef="#ctx0" brushRef="#br0" timeOffset="48827.575">501 2116 0 0 0,'0'0'3027'0'0,"0"0"-1684"0"0,0 0-273 0 0,0 0 134 0 0,0 0 55 0 0,0 0-68 0 0,0 0-190 0 0,0 0-210 0 0,0 0-212 0 0,31 5-192 0 0,98 17-140 0 0,-24-16-201 0 0,-65-7-1550 0 0,-15-2-3636 0 0,-18 0-361 0 0</inkml:trace>
  <inkml:trace contextRef="#ctx0" brushRef="#br0" timeOffset="49161.547">989 2359 4361 0 0,'0'0'700'0'0,"0"0"31"0"0,0 0 214 0 0,0 0 154 0 0,0 0-77 0 0,0 0-157 0 0,0 0-215 0 0,0 0-209 0 0,0 0-131 0 0,0 0-90 0 0,0 0-60 0 0,0 0-24 0 0,-2 30-16 0 0,-5 132 95 0 0,6-152-780 0 0,-2 14 1562 0 0,3-15-3813 0 0,0-1-3406 0 0,0-8 2853 0 0</inkml:trace>
  <inkml:trace contextRef="#ctx0" brushRef="#br0" timeOffset="49448.144">994 2351 968 0 0,'0'0'1677'0'0,"0"0"-651"0"0,0 0 60 0 0,0 0 384 0 0,0 0 226 0 0,0 0-57 0 0,0 0-211 0 0,0 0-214 0 0,0 0-189 0 0,0 0-179 0 0,0 0-190 0 0,0 0-186 0 0,26-1-158 0 0,119-5-12 0 0,-131 6-730 0 0,40 4-284 0 0,-39 4-3211 0 0,-4 6-3877 0 0,-9-10 4860 0 0</inkml:trace>
  <inkml:trace contextRef="#ctx0" brushRef="#br0" timeOffset="49711.393">937 2499 4089 0 0,'0'0'591'0'0,"0"0"-149"0"0,0 0 216 0 0,0 0 350 0 0,0 0 196 0 0,0 0-42 0 0,0 0-209 0 0,0 0-227 0 0,0 0-205 0 0,0 0-178 0 0,0 0-120 0 0,0 0-106 0 0,0 0-91 0 0,27 6-138 0 0,82 18-287 0 0,-50-16-2871 0 0,-44-9-366 0 0,-2 1-1010 0 0</inkml:trace>
</inkml:ink>
</file>

<file path=ppt/ink/ink3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208 1 12891 0 0,'0'0'2202'0'0,"0"0"-593"0"0,0 0-235 0 0,0 0-103 0 0,0 0-242 0 0,0 0-224 0 0,0 0-187 0 0,0 0-134 0 0,0 0-107 0 0,0 0-105 0 0,0 0-98 0 0,0 0-64 0 0,-32 13-40 0 0,-98 39-36 0 0,84-23-112 0 0,46-24 2 0 0,1-1 47 0 0,0 0 0 0 0,0 0 0 0 0,0-1 0 0 0,1 1 0 0 0,-1 0 0 0 0,1-1 0 0 0,0 1 0 0 0,0-1 0 0 0,0 0 1 0 0,1 0-1 0 0,-1 1 0 0 0,1-1 0 0 0,-1-1 0 0 0,1 1 0 0 0,0 0 0 0 0,0-1 0 0 0,0 1 0 0 0,1-1 0 0 0,-1 0 0 0 0,1 0 0 0 0,-1-1 0 0 0,1 1 0 0 0,-1-1 0 0 0,1 1 0 0 0,0-1 0 0 0,0 0 0 0 0,0 0 0 0 0,-1-1 0 0 0,3 1 29 0 0,29 13-17 0 0,-12-2 79 0 0,68 44-162 0 0,-88-54 143 0 0,0 1 0 0 0,-1-1-1 0 0,1 1 1 0 0,-1-1-1 0 0,1 1 1 0 0,-1 0-1 0 0,0 0 1 0 0,0 0-1 0 0,0 0 1 0 0,-1 0-1 0 0,1 0 1 0 0,-1 0-1 0 0,0 0 1 0 0,0 1-1 0 0,0-1 1 0 0,0 1-1 0 0,0-1 1 0 0,-1 1-1 0 0,1-1 1 0 0,-1 1 0 0 0,0-1-1 0 0,0 1 1 0 0,-1-1-1 0 0,1 1 1 0 0,-1-1-1 0 0,1 1 1 0 0,-2 1-43 0 0,-2 1 86 0 0,0-1 1 0 0,-1 1 0 0 0,1-1-1 0 0,-1 1 1 0 0,-1-2 0 0 0,1 1-1 0 0,0 0 1 0 0,-1-1 0 0 0,0 0 0 0 0,0 0-1 0 0,-1-1 1 0 0,1 0 0 0 0,-1 0-1 0 0,-3 1-86 0 0,-102 23-712 0 0,63-37-7952 0 0,40 7-2088 0 0</inkml:trace>
</inkml:ink>
</file>

<file path=ppt/ink/ink3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8.7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443 1 1208 0 0,'0'0'938'0'0,"0"0"-3"0"0,0 0 260 0 0,0 0 294 0 0,0 0 201 0 0,0 0 36 0 0,0 0-105 0 0,0 0-139 0 0,0 0-132 0 0,0 0-115 0 0,0 0-126 0 0,0 0-113 0 0,-24 7-124 0 0,-77 25-119 0 0,36 7 470 0 0,40-12-1098 0 0,0 0 0 0 0,1 2 1 0 0,2 1-1 0 0,1 1 1 0 0,2 0-1 0 0,1 2 1 0 0,1 0-1 0 0,2 1 0 0 0,1 1 1 0 0,2 0-1 0 0,2 0 1 0 0,1 1-1 0 0,1 1 1 0 0,2 0-1 0 0,2 0 1 0 0,1 0-1 0 0,2 0 0 0 0,2 5-125 0 0,-1-21-16 0 0,1-1-1 0 0,0 1 1 0 0,2-1 0 0 0,0 1-1 0 0,2-1 1 0 0,0 0-1 0 0,1-1 1 0 0,1 1-1 0 0,1-1 1 0 0,0 0-1 0 0,2-1 1 0 0,0 0 0 0 0,1-1-1 0 0,1 0 1 0 0,0 0-1 0 0,1-1 1 0 0,1-1-1 0 0,1 0 1 0 0,0-1-1 0 0,0-1 1 0 0,8 5 16 0 0,66 12-1333 0 0,-27-27-6675 0 0,-47-3-2937 0 0</inkml:trace>
</inkml:ink>
</file>

<file path=ppt/ink/ink3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9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1 770 5673 0 0,'0'0'1323'0'0,"0"0"-385"0"0,0 0 34 0 0,0 0 272 0 0,0 0 150 0 0,0 0-79 0 0,0 0-182 0 0,0 0-191 0 0,0 0-130 0 0,0 0-78 0 0,0 0-102 0 0,30-35-72 0 0,92-111-36 0 0,-48 49 423 0 0,1-17 138 0 0,142-190-12 0 0,-155 231-864 0 0,-61 73-213 0 0,0 1 0 0 0,0-1 0 0 0,0 1 1 0 0,0-1-1 0 0,0 1 0 0 0,0 0 0 0 0,0 0 0 0 0,0-1 1 0 0,0 1-1 0 0,0 0 0 0 0,0 0 0 0 0,-1 0 0 0 0,1 0 1 0 0,0 0-1 0 0,0 0 0 0 0,-1 0 0 0 0,1 0 0 0 0,-1 0 0 0 0,1 0 1 0 0,-1 0-1 0 0,0 1 0 0 0,1-1 0 0 0,-1 0 0 0 0,0 0 1 0 0,0 0-1 0 0,0 1 0 0 0,0-1 0 0 0,0 0 0 0 0,0 0 1 0 0,0 0-1 0 0,0 1 0 0 0,0-1 0 0 0,0 0 0 0 0,-1 0 0 0 0,1 0 1 0 0,-1 0-1 0 0,1 1 0 0 0,-1-1 0 0 0,1 0 0 0 0,-1 0 1 0 0,1 0-1 0 0,-1 0 0 0 0,0 0 0 0 0,0 0 4 0 0,1 9 72 0 0,0 6-26 0 0,17 170 153 0 0,-7-154-192 0 0,1 1 0 0 0,2-2 0 0 0,1 0 0 0 0,1-1 0 0 0,2 0 0 0 0,1-1 0 0 0,1-1 0 0 0,2-1 0 0 0,12 13-7 0 0,16 20 65 0 0,-50-59-8 0 0,1 0 1 0 0,-1 0-1 0 0,0 0 0 0 0,1 0 0 0 0,-1 0 0 0 0,0 0 0 0 0,0 0 1 0 0,1 0-1 0 0,-1 0 0 0 0,0 0 0 0 0,0-1 0 0 0,0 1 0 0 0,0 0 1 0 0,0-1-1 0 0,0 1 0 0 0,0-1 0 0 0,-1 1 0 0 0,1-1 0 0 0,0 0 1 0 0,0 1-1 0 0,0-1 0 0 0,0 0 0 0 0,0 0 0 0 0,-1 1 0 0 0,1-1 0 0 0,0 0 1 0 0,0 0-1 0 0,0-1 0 0 0,-1 1 0 0 0,1 0 0 0 0,0 0 0 0 0,0-1 1 0 0,0 1-1 0 0,0 0 0 0 0,-1-1 0 0 0,1 1 0 0 0,0-1 0 0 0,0 1 1 0 0,0-1-58 0 0,-2 0 33 0 0,-154-44 225 0 0,121 31-283 0 0,-100-44-114 0 0,105 41-221 0 0,-1 2-1 0 0,0 2 1 0 0,-1 0-1 0 0,-1 3 1 0 0,0 0-1 0 0,0 3 1 0 0,0 0 0 0 0,-33 0 360 0 0,58 6-519 0 0,-24 6-3916 0 0,25 16-8190 0 0,8-17 8943 0 0</inkml:trace>
</inkml:ink>
</file>

<file path=ppt/ink/ink3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33.6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345 365 0 0 0,'0'0'1762'0'0,"0"0"-681"0"0,0 0-319 0 0,0 0 87 0 0,0 0 269 0 0,0 0 210 0 0,0 0 99 0 0,0 0-51 0 0,0 0-142 0 0,0 0-158 0 0,0 0-166 0 0,7-9-143 0 0,23-28-109 0 0,-23 28-75 0 0,-7 9-12 0 0,-13-13 2778 0 0,-27 11-3637 0 0,32 2 520 0 0,-18 3-213 0 0,1 1 1 0 0,-1 1 0 0 0,1 1-1 0 0,0 1 1 0 0,0 1 0 0 0,1 1-1 0 0,0 2 1 0 0,1 0 0 0 0,-12 8-20 0 0,25-13 8 0 0,9-6-11 0 0,-1 0 0 0 0,1 0-1 0 0,-1 1 1 0 0,1-1 0 0 0,-1 1 0 0 0,1-1 0 0 0,-1 1-1 0 0,1 0 1 0 0,0-1 0 0 0,-1 1 0 0 0,1 0-1 0 0,0 0 1 0 0,0 0 0 0 0,0 0 0 0 0,0 0 0 0 0,0 0-1 0 0,0 0 1 0 0,0 0 0 0 0,0 1 0 0 0,0-1-1 0 0,0 0 1 0 0,0 1 0 0 0,1-1 0 0 0,-1 0 0 0 0,1 1-1 0 0,-1-1 1 0 0,1 1 0 0 0,-1-1 0 0 0,1 1-1 0 0,0-1 1 0 0,0 1 0 0 0,0-1 0 0 0,0 1 0 0 0,0-1-1 0 0,0 1 1 0 0,0-1 0 0 0,0 1 0 0 0,1-1 0 0 0,-1 1-1 0 0,0-1 1 0 0,1 1 0 0 0,-1-1 0 0 0,1 0-1 0 0,0 1 1 0 0,-1-1 0 0 0,2 1 3 0 0,12 5 95 0 0,0-1 1 0 0,0-1-1 0 0,1 0 0 0 0,-1-1 1 0 0,1-1-1 0 0,0 0 0 0 0,1-1 1 0 0,-1 0-1 0 0,4-1-95 0 0,79 14 409 0 0,-97-14-399 0 0,0 1 0 0 0,0-1 1 0 0,0 0-1 0 0,-1 1 0 0 0,1-1 0 0 0,0 1 1 0 0,0-1-1 0 0,-1 1 0 0 0,1 0 0 0 0,-1-1 1 0 0,0 1-1 0 0,1 0 0 0 0,-1-1 0 0 0,0 1 1 0 0,0 0-1 0 0,0-1 0 0 0,0 1 0 0 0,0 0 1 0 0,0-1-1 0 0,-1 1 0 0 0,1 0 0 0 0,0-1 1 0 0,-1 1-1 0 0,0-1 0 0 0,1 1 0 0 0,-1 0 1 0 0,0-1-1 0 0,0 0 0 0 0,0 1 0 0 0,1-1 1 0 0,-2 1-1 0 0,1-1 0 0 0,0 0 0 0 0,0 0 1 0 0,-1 1-11 0 0,-201 222 504 0 0,182-201-476 0 0,16-19-27 0 0,0 0 0 0 0,1 0 0 0 0,0 1 0 0 0,0-1 1 0 0,0 1-1 0 0,0 0 0 0 0,1 0 0 0 0,0 1 0 0 0,0-1 1 0 0,0 1-1 0 0,1-1 0 0 0,0 1 0 0 0,0 0 0 0 0,0 0 1 0 0,1 0-1 0 0,-1 0 0 0 0,2 0 0 0 0,-1 1-1 0 0,3-4 26 0 0,-1 0 0 0 0,1 0 1 0 0,0 0-1 0 0,0-1 0 0 0,1 1 0 0 0,-1-1 0 0 0,1 1 0 0 0,-1-1 1 0 0,1 0-1 0 0,0 0 0 0 0,-1 0 0 0 0,1 0 0 0 0,0-1 0 0 0,0 1 0 0 0,1-1 1 0 0,-1 0-1 0 0,0 0 0 0 0,0 0 0 0 0,1 0 0 0 0,-1 0 0 0 0,0-1 0 0 0,1 1 1 0 0,2-1-27 0 0,17 4 33 0 0,0-1 0 0 0,1-1 1 0 0,-1-1-1 0 0,1-1 0 0 0,0-1 1 0 0,-1-1-1 0 0,0-1 0 0 0,1-1 1 0 0,-1-1-1 0 0,13-5-33 0 0,6-18-2411 0 0,-32 16-1476 0 0,-3-2-3954 0 0,-4 6 34 0 0</inkml:trace>
  <inkml:trace contextRef="#ctx0" brushRef="#br0" timeOffset="404.683">115 1 0 0 0,'0'0'623'0'0,"0"0"321"0"0,0 0 268 0 0,0 0 219 0 0,0 0 78 0 0,0 0-29 0 0,0 0-151 0 0,0 0-214 0 0,0 0-162 0 0,0 0-167 0 0,0 0-119 0 0,0 0-72 0 0,-4 55 3499 0 0,4 365-486 0 0,18 198-3843 0 0,-10-555 119 0 0,-1-15-3590 0 0,-5-15-6778 0 0,-2-30 4679 0 0</inkml:trace>
  <inkml:trace contextRef="#ctx0" brushRef="#br0" timeOffset="916.825">829 122 8506 0 0,'0'0'1787'0'0,"0"0"-244"0"0,0 0-186 0 0,0 0-76 0 0,0 0-72 0 0,0 0-152 0 0,0 0-255 0 0,0 0-216 0 0,0 0-126 0 0,0 0-35 0 0,0 0 77 0 0,0 0 82 0 0,0 0 31 0 0,0 23-54 0 0,0 132 299 0 0,-33 297 127 0 0,29-352-1446 0 0,4-57-2789 0 0,2-39 1115 0 0,6-8-12474 0 0,-5 1 11932 0 0</inkml:trace>
  <inkml:trace contextRef="#ctx0" brushRef="#br0" timeOffset="1374.737">667 122 8114 0 0,'0'0'1035'0'0,"0"0"-171"0"0,0 0-112 0 0,0 0 36 0 0,0 0 79 0 0,0 0 44 0 0,0 0-38 0 0,0 0-76 0 0,0 0-71 0 0,0 0-77 0 0,0 0-105 0 0,0 0-76 0 0,37-9-52 0 0,116-28-35 0 0,-54 30 415 0 0,-92 7-745 0 0,0 0-1 0 0,1 1 1 0 0,-1 0-1 0 0,0 0 0 0 0,1 1 1 0 0,-1 0-1 0 0,0 0 0 0 0,0 1 1 0 0,0 0-1 0 0,-1 0 1 0 0,1 0-1 0 0,-1 1 0 0 0,0 0 1 0 0,0 0-1 0 0,0 1 0 0 0,0 0 1 0 0,-1 0-1 0 0,1 0 1 0 0,-2 0-1 0 0,1 1 0 0 0,0 0 1 0 0,-1 0-1 0 0,0 0 0 0 0,-1 1 1 0 0,1-1-1 0 0,-1 1 1 0 0,0 0-1 0 0,-1 0 0 0 0,0 0 1 0 0,0 0-1 0 0,0 1-50 0 0,-4 7 73 0 0,0-1 1 0 0,-1 1-1 0 0,-1-1 1 0 0,0 0-1 0 0,-1-1 0 0 0,0 1 1 0 0,-1-1-1 0 0,-1 0 1 0 0,0 0-1 0 0,0-1 0 0 0,-2 0 1 0 0,1 0-1 0 0,-2-1 1 0 0,-7 7-74 0 0,-5 11 80 0 0,14-18-57 0 0,4-7-20 0 0,0 0 0 0 0,1 1 0 0 0,0-1 0 0 0,0 1 0 0 0,0-1 0 0 0,0 1 0 0 0,1 0 0 0 0,0 0 0 0 0,0 0 0 0 0,0 0 0 0 0,0 1 1 0 0,1-1-1 0 0,0 0 0 0 0,0 1-3 0 0,3-3 0 0 0,-1 0 1 0 0,1 0-1 0 0,0 0 1 0 0,-1-1-1 0 0,1 1 1 0 0,1 0-1 0 0,-1-1 0 0 0,0 1 1 0 0,0-1-1 0 0,1 0 1 0 0,0 0-1 0 0,-1 0 1 0 0,1 0-1 0 0,0 0 1 0 0,0-1-1 0 0,0 1 1 0 0,0-1-1 0 0,0 0 1 0 0,0 0-1 0 0,2 0 0 0 0,4 3 5 0 0,57 19 33 0 0,-56-21-32 0 0,0 1-1 0 0,0 0 1 0 0,0 0-1 0 0,-1 1 1 0 0,1 0-1 0 0,-1 0 1 0 0,0 1-1 0 0,0 1 1 0 0,-1 0-1 0 0,1 0 1 0 0,-1 0-1 0 0,-1 1-5 0 0,-5-5 19 0 0,0 1-1 0 0,-1-1 0 0 0,1 0 1 0 0,-1 1-1 0 0,0-1 1 0 0,0 1-1 0 0,0 0 0 0 0,0-1 1 0 0,0 1-1 0 0,0 0 0 0 0,-1 0 1 0 0,0 0-1 0 0,1-1 1 0 0,-1 1-1 0 0,0 0 0 0 0,0 0 1 0 0,0 0-1 0 0,-1 0 0 0 0,1-1 1 0 0,-1 1-1 0 0,0 0 0 0 0,1 0 1 0 0,-1-1-1 0 0,0 1 1 0 0,-1-1-1 0 0,1 1 0 0 0,0-1 1 0 0,-1 1-1 0 0,0-1 0 0 0,1 0 1 0 0,-2 2-19 0 0,-67 61 541 0 0,23-35-877 0 0,-2-2-1 0 0,-1-3 1 0 0,-1-1 0 0 0,-53 16 336 0 0,70-33-3315 0 0,12-6-5434 0 0,16-1-788 0 0</inkml:trace>
  <inkml:trace contextRef="#ctx0" brushRef="#br0" timeOffset="1668.39">1385 30 13291 0 0,'0'0'1221'0'0,"0"0"-672"0"0,0 0-332 0 0,0 0 167 0 0,0 0 275 0 0,0 0 189 0 0,0 0 108 0 0,0 0-12 0 0,0 0-46 0 0,0 0-78 0 0,0 0-104 0 0,26 31-120 0 0,80 101-100 0 0,-42-22 310 0 0,-61-104-750 0 0,18 32 113 0 0,-3 0 0 0 0,-1 1 0 0 0,-2 1 0 0 0,-1 1 0 0 0,-2 0 0 0 0,-2 0 0 0 0,-2 1 0 0 0,2 32-169 0 0,-9-57 11 0 0,-1-1-1 0 0,-1 1 0 0 0,0-1 0 0 0,-1 1 1 0 0,-1-1-1 0 0,0 0 0 0 0,-1 1 0 0 0,-1-2 1 0 0,0 1-1 0 0,-1-1 0 0 0,-1 1 0 0 0,-1-2 1 0 0,-1 3-11 0 0,-6 4-256 0 0,-2 0 1 0 0,0 0-1 0 0,-1-2 1 0 0,-1-1-1 0 0,0 0 1 0 0,-2-1 0 0 0,0-1-1 0 0,-1-1 1 0 0,0-1-1 0 0,-1-1 1 0 0,-2-1 255 0 0,-43 17-3112 0 0,23-16-5203 0 0,34-9-2391 0 0</inkml:trace>
</inkml:ink>
</file>

<file path=ppt/ink/ink3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4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2 636 568 0 0,'0'0'2245'0'0,"0"0"-408"0"0,0 0 24 0 0,0 0 154 0 0,0 0 44 0 0,0 0-163 0 0,0 0-241 0 0,0 0-264 0 0,0 0-290 0 0,0 0-243 0 0,0 0-172 0 0,0 0-99 0 0,-2-11-37 0 0,5-70 501 0 0,122-138 796 0 0,-39 112-1583 0 0,-81 101-275 0 0,0 0 0 0 0,0 1 0 0 0,0 0 0 0 0,1 0 0 0 0,-1 0 0 0 0,1 1 0 0 0,1 0 0 0 0,-1 0 0 0 0,1 0 0 0 0,-1 1 0 0 0,1 0 0 0 0,0 0 0 0 0,0 1 0 0 0,0 0 0 0 0,5-1 11 0 0,-3 45-273 0 0,-9 117 609 0 0,-1-157-329 0 0,1-1 0 0 0,0 1 0 0 0,0-1 0 0 0,0 1 1 0 0,0-1-1 0 0,0 1 0 0 0,1-1 0 0 0,-1 0 0 0 0,0 1 0 0 0,1-1 1 0 0,-1 1-1 0 0,0-1 0 0 0,1 0 0 0 0,0 1 0 0 0,-1-1 0 0 0,1 0 0 0 0,0 1 1 0 0,0-1-1 0 0,0 0 0 0 0,0 0 0 0 0,0 0 0 0 0,0 0 0 0 0,0 0 1 0 0,0 0-1 0 0,0 0 0 0 0,0 0 0 0 0,1-1 0 0 0,-1 1 0 0 0,0 0 1 0 0,1-1-1 0 0,-1 1 0 0 0,0-1 0 0 0,1 1 0 0 0,-1-1 0 0 0,1 1 0 0 0,-1-1 1 0 0,0 0-1 0 0,1 0 0 0 0,-1 0 0 0 0,1 0 0 0 0,-1 0 0 0 0,1 0 1 0 0,-1 0-1 0 0,1-1 0 0 0,-1 1 0 0 0,0 0 0 0 0,1-1 0 0 0,-1 1-7 0 0,66-34 613 0 0,136-122-277 0 0,-91 93-401 0 0,-111 64 57 0 0,1 0 0 0 0,-1 0 0 0 0,0 0 0 0 0,1 0 0 0 0,-1 0 0 0 0,0 0 0 0 0,0 0 0 0 0,0 1 0 0 0,0-1 0 0 0,0 0 0 0 0,0 1 0 0 0,0-1 0 0 0,-1 1 0 0 0,1-1 0 0 0,0 1 0 0 0,-1-1 0 0 0,1 1 0 0 0,-1-1 0 0 0,0 1 0 0 0,1 0 0 0 0,-1-1 0 0 0,0 1 0 0 0,0 0 0 0 0,0-1 0 0 0,0 1 0 0 0,0-1 0 0 0,-1 1 0 0 0,1 0 0 0 0,0-1 0 0 0,-1 1 0 0 0,1-1 0 0 0,-1 1 0 0 0,0 0 8 0 0,0 8 28 0 0,-20 169 218 0 0,20-171-294 0 0,0-3 12 0 0,0 1 0 0 0,1-1 0 0 0,0 0 0 0 0,-1 0 0 0 0,2 0 0 0 0,-1 1 0 0 0,1-1 0 0 0,-1 0 0 0 0,1 0-1 0 0,1 0 1 0 0,-1 0 0 0 0,1 0 0 0 0,0 0 0 0 0,0 0 0 0 0,0-1 0 0 0,1 1 0 0 0,-1-1 0 0 0,1 1 0 0 0,1-1 36 0 0,14 1-4045 0 0,1-7-7153 0 0,-14-1 3568 0 0</inkml:trace>
  <inkml:trace contextRef="#ctx0" brushRef="#br0" timeOffset="269.832">1165 95 5977 0 0,'0'0'2481'0'0,"0"0"-808"0"0,0 0-224 0 0,0 0-24 0 0,-20 31-126 0 0,-63 101-220 0 0,49-42 340 0 0,33-78-1203 0 0,-1-7-135 0 0,1 0 0 0 0,0-1 0 0 0,0 1-1 0 0,1 0 1 0 0,-1 0 0 0 0,1 0 0 0 0,0-1-1 0 0,0 1 1 0 0,1 0 0 0 0,-1 0 0 0 0,1 0 0 0 0,0-1-1 0 0,1 1 1 0 0,-1 0 0 0 0,1-1 0 0 0,0 1-1 0 0,0-1 1 0 0,0 0 0 0 0,0 0 0 0 0,1 1 0 0 0,0-1-1 0 0,0-1 1 0 0,0 1 0 0 0,0 0 0 0 0,1-1-1 0 0,-1 0 1 0 0,1 0 0 0 0,0 0 0 0 0,0 0-1 0 0,2 1-80 0 0,0-1 123 0 0,0-1 0 0 0,0 0 0 0 0,0 0 0 0 0,0-1-1 0 0,0 1 1 0 0,0-2 0 0 0,0 1 0 0 0,0 0-1 0 0,1-1 1 0 0,-1 0 0 0 0,0-1 0 0 0,0 1-1 0 0,0-1 1 0 0,1 0 0 0 0,-1-1 0 0 0,0 0-1 0 0,-1 0 1 0 0,1 0 0 0 0,0 0 0 0 0,0-1-1 0 0,-1 0 1 0 0,0 0 0 0 0,1-1 0 0 0,-1 1-1 0 0,0-1 1 0 0,-1 0 0 0 0,1-1 0 0 0,-1 1-1 0 0,0-1 1 0 0,0 0 0 0 0,0 0 0 0 0,-1 0-1 0 0,1 0 1 0 0,-1 0 0 0 0,-1-1 0 0 0,1 0-1 0 0,-1 0 1 0 0,0 1 0 0 0,0-1 0 0 0,0 0-1 0 0,-1-1 1 0 0,0 1 0 0 0,0-4-123 0 0,-1 1-124 0 0,-1 1-1 0 0,0 0 1 0 0,0-1 0 0 0,0 1-1 0 0,-1 0 1 0 0,0 0-1 0 0,-1 0 1 0 0,0 0 0 0 0,0 0-1 0 0,-1 0 1 0 0,0 1 0 0 0,0 0-1 0 0,-1 0 1 0 0,0 0 0 0 0,0 0-1 0 0,0 1 1 0 0,-1-1-1 0 0,0 2 1 0 0,0-1 0 0 0,-5-3 124 0 0,-43-19-5247 0 0,17 18-5658 0 0,24 6 4824 0 0</inkml:trace>
  <inkml:trace contextRef="#ctx0" brushRef="#br0" timeOffset="635.665">1592 176 19660 0 0,'0'0'651'0'0,"0"0"-411"0"0,0 0-99 0 0,0 0 105 0 0,0 0 85 0 0,0 0 37 0 0,0 0-43 0 0,0 0-90 0 0,0 0-62 0 0,0 0-56 0 0,3 33-34 0 0,7 105-21 0 0,-10-126-55 0 0,0-1 0 0 0,0 1 0 0 0,2 0 0 0 0,-1 0 0 0 0,1-1 0 0 0,1 1 0 0 0,0-1 0 0 0,1 1 0 0 0,0-1 0 0 0,1 0 0 0 0,1 0-7 0 0,-6-8 8 0 0,1-1 0 0 0,1 1 0 0 0,-1-1 0 0 0,0 0 0 0 0,1 0 1 0 0,-1 0-1 0 0,1 0 0 0 0,0 0 0 0 0,-1 0 0 0 0,1 0 0 0 0,0 0 0 0 0,0-1 0 0 0,0 1 1 0 0,0-1-1 0 0,1 1 0 0 0,-1-1 0 0 0,0 0 0 0 0,1 0 0 0 0,-1 0 0 0 0,1 0 0 0 0,-1 0 1 0 0,1-1-1 0 0,-1 1 0 0 0,1-1 0 0 0,-1 0 0 0 0,1 1 0 0 0,-1-1 0 0 0,1 0 0 0 0,0-1 1 0 0,-1 1-1 0 0,1 0 0 0 0,-1-1 0 0 0,1 1 0 0 0,-1-1 0 0 0,1 0 0 0 0,-1 0 0 0 0,1 0 1 0 0,-1 0-1 0 0,0 0 0 0 0,1-1 0 0 0,-1 1 0 0 0,0-1 0 0 0,0 1 0 0 0,1-3-8 0 0,19-19 182 0 0,-1-2-1 0 0,-1-1 1 0 0,-1-1-1 0 0,-1 0 1 0 0,-2-1-1 0 0,-1-1 1 0 0,6-18-182 0 0,1 3-32 0 0,-18 37-852 0 0,28-50 1384 0 0,-18 41-5156 0 0,1 5-6386 0 0,-11 10 2819 0 0</inkml:trace>
  <inkml:trace contextRef="#ctx0" brushRef="#br0" timeOffset="935.745">2236 338 8890 0 0,'0'0'3294'0'0,"0"0"-898"0"0,0 0-346 0 0,0 0-247 0 0,0 0-376 0 0,0 0-267 0 0,0 0-194 0 0,34-16-156 0 0,104-51-124 0 0,-80 27 120 0 0,-50 30-615 0 0,-2 3-126 0 0,1-1 1 0 0,-1 0 0 0 0,-1 0 0 0 0,1 0-1 0 0,-1-1 1 0 0,-1 0 0 0 0,0 0-1 0 0,0 0 1 0 0,-1 0 0 0 0,0-1 0 0 0,0 0-1 0 0,-1 1 1 0 0,0-1 0 0 0,-1 0 0 0 0,0 0-1 0 0,-1 0 1 0 0,0-2-66 0 0,-1 10-29 0 0,1 0 0 0 0,-1 0-1 0 0,1 0 1 0 0,-1 0 0 0 0,0 0 0 0 0,0 0-1 0 0,0 0 1 0 0,0 0 0 0 0,-1 1 0 0 0,1-1-1 0 0,0 0 1 0 0,-1 1 0 0 0,1-1-1 0 0,-1 1 1 0 0,0-1 0 0 0,1 1 0 0 0,-1 0-1 0 0,0-1 1 0 0,0 1 0 0 0,0 0 0 0 0,0 0-1 0 0,0 0 1 0 0,0 1 0 0 0,0-1 0 0 0,0 1-1 0 0,0-1 1 0 0,0 1 0 0 0,-1-1 0 0 0,1 1-1 0 0,0 0 1 0 0,0 0 0 0 0,0 0 0 0 0,0 0-1 0 0,-2 1 30 0 0,-74 16-743 0 0,67-12 693 0 0,1 1 0 0 0,0 0 0 0 0,0 1 0 0 0,0 0 0 0 0,1 0-1 0 0,0 1 1 0 0,0 0 0 0 0,1 1 0 0 0,0 0 0 0 0,0 0 0 0 0,1 1 0 0 0,1 0-1 0 0,-1 0 1 0 0,2 1 0 0 0,-1 0 0 0 0,1 0 0 0 0,1 0 0 0 0,0 0-1 0 0,1 1 1 0 0,0-1 0 0 0,1 1 0 0 0,0 0 0 0 0,0 3 50 0 0,2-5-2 0 0,0-1 1 0 0,0 1-1 0 0,1-1 1 0 0,0 1-1 0 0,1-1 1 0 0,0 1-1 0 0,0-1 1 0 0,1 0 0 0 0,0 0-1 0 0,1 0 1 0 0,0 0-1 0 0,0-1 1 0 0,1 0-1 0 0,0 0 1 0 0,1 0-1 0 0,-1 0 1 0 0,2-1-1 0 0,6 7 2 0 0,1 0-22 0 0,1-1 0 0 0,0-1 0 0 0,1 0 0 0 0,0-1 0 0 0,1-1-1 0 0,0-1 1 0 0,1 0 0 0 0,0-1 0 0 0,0-1 0 0 0,1 0 0 0 0,0-2 0 0 0,0 0 0 0 0,0-1-1 0 0,1-1 1 0 0,-1-1 0 0 0,1-1 0 0 0,6 0 22 0 0,-7-1-666 0 0,27-1-2038 0 0,-17-2-4528 0 0,-11-1-4388 0 0</inkml:trace>
</inkml:ink>
</file>

<file path=ppt/ink/ink3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1 11987 0 0,'0'0'1284'0'0,"0"0"-163"0"0,0 0-102 0 0,0 0 11 0 0,0 0-26 0 0,0 0-124 0 0,0 0-176 0 0,0 0-155 0 0,0 0-43 0 0,0 0 9 0 0,0 0 37 0 0,0 0-26 0 0,0 0-81 0 0,3 36-68 0 0,10 117-50 0 0,14 198 808 0 0,2-30-2174 0 0,-39-285-2408 0 0,-10-20-6418 0 0,13-13 255 0 0</inkml:trace>
  <inkml:trace contextRef="#ctx0" brushRef="#br0" timeOffset="437.03">1 604 6569 0 0,'0'0'2844'0'0,"0"0"-1956"0"0,0 0-392 0 0,0 0 155 0 0,0 0 145 0 0,34-9 27 0 0,113-29-40 0 0,34 8 994 0 0,54 6-1375 0 0,-79 11-3203 0 0,-64 7-1943 0 0,-1-2-3315 0 0,-49 7 7634 0 0,-51 20 6689 0 0,-56 53 3331 0 0,59-65-9336 0 0,1 0 1 0 0,0 0 0 0 0,0 1-1 0 0,1 0 1 0 0,0 0-1 0 0,0 0 1 0 0,0 0-1 0 0,1 1 1 0 0,1-1-1 0 0,0 1 1 0 0,0 0 0 0 0,0-1-1 0 0,1 1 1 0 0,0 0-1 0 0,1 3-259 0 0,2-6 91 0 0,1 0 0 0 0,-1 0-1 0 0,1-1 1 0 0,1 1-1 0 0,-1-1 1 0 0,1 0 0 0 0,0 0-1 0 0,0 0 1 0 0,0-1 0 0 0,0 1-1 0 0,1-1 1 0 0,0 0 0 0 0,0 0-1 0 0,0 0 1 0 0,0-1 0 0 0,1 0-1 0 0,0 0 1 0 0,-1 0-1 0 0,1-1 1 0 0,0 0 0 0 0,0 0-1 0 0,0 0 1 0 0,0-1 0 0 0,1 0-1 0 0,-1 0 1 0 0,0-1 0 0 0,0 1-1 0 0,1-1 1 0 0,-1-1 0 0 0,0 1-1 0 0,1-1-90 0 0,2 2 185 0 0,0-1-1 0 0,0 0 0 0 0,0 0 1 0 0,0-1-1 0 0,0-1 1 0 0,0 1-1 0 0,0-1 1 0 0,0 0-1 0 0,-1-1 0 0 0,1 0 1 0 0,-1-1-1 0 0,1 0 1 0 0,-1 0-1 0 0,-1 0 1 0 0,1-1-1 0 0,-1-1 0 0 0,1 1 1 0 0,-1-1-1 0 0,-1 0 1 0 0,1 0-1 0 0,-1-1 1 0 0,0 0-1 0 0,-1 0 0 0 0,3-4-184 0 0,-7 6 28 0 0,0 0-1 0 0,0 1 1 0 0,0-1-1 0 0,0 0 1 0 0,-1 0-1 0 0,0 0 0 0 0,0 1 1 0 0,0-1-1 0 0,-1 0 1 0 0,1 0-1 0 0,-1 1 0 0 0,0-1 1 0 0,0 0-1 0 0,-1 1 1 0 0,0-1-1 0 0,1 1 0 0 0,-1-1 1 0 0,-1 1-1 0 0,1 0 1 0 0,-1 0-1 0 0,0 0 1 0 0,0 0-1 0 0,0 0 0 0 0,0 1 1 0 0,0-1-1 0 0,-2 0-27 0 0,-5-5-189 0 0,0 1-1 0 0,-1 0 1 0 0,0 0-1 0 0,0 1 1 0 0,0 1 0 0 0,-1 0-1 0 0,0 0 1 0 0,0 1-1 0 0,-3 0 190 0 0,-71-18-2376 0 0,29 12-5371 0 0,39 7-3933 0 0</inkml:trace>
</inkml:ink>
</file>

<file path=ppt/ink/ink3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08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458 452 1400 0 0,'0'0'1485'0'0,"0"0"-483"0"0,0 0-76 0 0,0 0-18 0 0,0 0 30 0 0,-31 5-73 0 0,-100 18-13 0 0,49 14 456 0 0,70-27-1062 0 0,-4 0-82 0 0,1 1 0 0 0,1 1-1 0 0,-1 0 1 0 0,2 0 0 0 0,0 2-1 0 0,0-1 1 0 0,2 2 0 0 0,0 0 0 0 0,0 0-1 0 0,1 1 1 0 0,1 0 0 0 0,1 0-1 0 0,0 1 1 0 0,1 1 0 0 0,1-1 0 0 0,1 1-1 0 0,0 0 1 0 0,1 0 0 0 0,1 0-1 0 0,1 1 1 0 0,0 13-164 0 0,2-28 20 0 0,1 0 0 0 0,0 0-1 0 0,0 0 1 0 0,0 0 0 0 0,0 0 0 0 0,1 0-1 0 0,0 0 1 0 0,0 0 0 0 0,0 0 0 0 0,0-1-1 0 0,0 1 1 0 0,1-1 0 0 0,-1 0 0 0 0,1 0-1 0 0,0 1 1 0 0,0-2 0 0 0,0 1 0 0 0,1 0-1 0 0,-1-1 1 0 0,1 1 0 0 0,-1-1 0 0 0,1 0-1 0 0,0 0 1 0 0,0-1 0 0 0,0 1 0 0 0,0-1-1 0 0,0 0 1 0 0,0 0 0 0 0,0 0 0 0 0,0 0-1 0 0,0-1 1 0 0,3 0-20 0 0,5 1 123 0 0,0-1 0 0 0,1-1-1 0 0,-1 0 1 0 0,0-1 0 0 0,0 0-1 0 0,0-1 1 0 0,-1 0 0 0 0,1-1 0 0 0,-1-1-1 0 0,11-4-122 0 0,4-5 24 0 0,-1 0 0 0 0,0-1 0 0 0,-1-1 0 0 0,0-2 0 0 0,-2 0 0 0 0,0-1 0 0 0,-1-2 0 0 0,-1 0 0 0 0,-1-1 0 0 0,-1 0-1 0 0,-1-2 1 0 0,-1 0 0 0 0,-1-1 0 0 0,-2-1 0 0 0,0 0 0 0 0,-1-1 0 0 0,-2 0 0 0 0,1-6-24 0 0,-9 27-157 0 0,0 0-1 0 0,0 0 1 0 0,-1 0 0 0 0,0-1 0 0 0,0 1-1 0 0,0-1 1 0 0,-1 1 0 0 0,0-1-1 0 0,0 1 1 0 0,-1-1 0 0 0,0 1-1 0 0,0 0 1 0 0,0-1 0 0 0,-1 1 0 0 0,0 0-1 0 0,0 0 1 0 0,0 0 0 0 0,-3-4 157 0 0,2 9-76 0 0,0 0 0 0 0,0 1 0 0 0,1-1 0 0 0,-1 1-1 0 0,0 0 1 0 0,0 0 0 0 0,0 0 0 0 0,0 0 0 0 0,0 0 0 0 0,0 1 0 0 0,1-1 0 0 0,-1 1 0 0 0,0 0 0 0 0,0 0 0 0 0,1 0 0 0 0,-1 0 0 0 0,0 0 0 0 0,1 0 0 0 0,-1 1 0 0 0,1-1 0 0 0,-1 1 0 0 0,1 0-1 0 0,0 0 1 0 0,0 0 0 0 0,0 0 0 0 0,0 0 0 0 0,0 0 0 0 0,0 0 0 0 0,1 1 0 0 0,-1-1 0 0 0,1 1 0 0 0,-1-1 0 0 0,1 1 0 0 0,0 0 76 0 0,-9 12 54 0 0,0 1 0 0 0,1 0 0 0 0,1 1 0 0 0,1 0 0 0 0,0 0 0 0 0,1 0 0 0 0,1 1 0 0 0,0 0 0 0 0,2 0 0 0 0,0 0 1 0 0,1 1-1 0 0,0-1 0 0 0,2 18-54 0 0,0-31 64 0 0,1 1-1 0 0,-1-1 1 0 0,1 1 0 0 0,0-1 0 0 0,1 0 0 0 0,-1 1 0 0 0,1-1-1 0 0,0 0 1 0 0,0 0 0 0 0,1 0 0 0 0,-1 0 0 0 0,1 0 0 0 0,0 0 0 0 0,0-1-1 0 0,1 0 1 0 0,-1 1 0 0 0,1-1 0 0 0,0 0 0 0 0,0-1 0 0 0,1 1 0 0 0,-1-1-1 0 0,1 0 1 0 0,0 0 0 0 0,-1 0 0 0 0,1-1 0 0 0,0 0 0 0 0,1 0-1 0 0,-1 0 1 0 0,0 0 0 0 0,1-1-64 0 0,17 5 341 0 0,0-2 0 0 0,1-1 0 0 0,-1 0 0 0 0,1-2 0 0 0,-1-1 0 0 0,14-2-341 0 0,-5-3 371 0 0,0-1-1 0 0,0-2 1 0 0,-1-1 0 0 0,0-1 0 0 0,-1-2 0 0 0,0-1 0 0 0,0-2 0 0 0,-2-1 0 0 0,0-1 0 0 0,-1-1 0 0 0,12-11-371 0 0,17-11 367 0 0,-1-2-1 0 0,-3-3 1 0 0,-1-2-1 0 0,-3-2 1 0 0,12-18-367 0 0,-47 52-2 0 0,-1 0 0 0 0,-1-1 0 0 0,0-1 0 0 0,-1 1 0 0 0,-1-2 0 0 0,0 1 0 0 0,-2-1 0 0 0,0 0 0 0 0,-1-1 0 0 0,-1 0 0 0 0,0 0 0 0 0,-1 0 0 0 0,-2 0 0 0 0,0-5 2 0 0,-1 23-33 0 0,-1 0 1 0 0,0-1-1 0 0,0 1 1 0 0,0 0-1 0 0,0-1 1 0 0,0 1 0 0 0,0 0-1 0 0,0-1 1 0 0,0 1-1 0 0,-1 0 1 0 0,1 0-1 0 0,-1-1 1 0 0,1 1-1 0 0,-1 0 1 0 0,1 0-1 0 0,-1 0 1 0 0,1 0-1 0 0,-1 0 1 0 0,0-1 0 0 0,0 1-1 0 0,0 0 1 0 0,1 1-1 0 0,-1-1 1 0 0,0 0-1 0 0,0 0 1 0 0,0 0-1 0 0,0 0 1 0 0,-1 1-1 0 0,1-1 1 0 0,0 1-1 0 0,0-1 1 0 0,0 1-1 0 0,-1-1 1 0 0,1 1 0 0 0,0 0-1 0 0,0-1 1 0 0,-1 1-1 0 0,1 0 1 0 0,0 0-1 0 0,0 0 1 0 0,-1 0-1 0 0,1 0 1 0 0,0 0-1 0 0,-1 0 1 0 0,1 0-1 0 0,-1 1 33 0 0,-57 29-1570 0 0,32-7 1465 0 0,2 2 0 0 0,0 1 0 0 0,2 1 0 0 0,1 1 0 0 0,1 1 0 0 0,1 1 0 0 0,2 1 0 0 0,1 0 0 0 0,1 1-1 0 0,2 1 1 0 0,1 0 0 0 0,2 1 0 0 0,2 1 0 0 0,0-1 0 0 0,3 1 0 0 0,-3 36 105 0 0,8-62-10 0 0,0 1 1 0 0,1 0 0 0 0,0 0-1 0 0,0-1 1 0 0,2 1-1 0 0,-1 0 1 0 0,1-1 0 0 0,0 1-1 0 0,1-1 1 0 0,0 0 0 0 0,0 0-1 0 0,1 0 1 0 0,0 0-1 0 0,1 0 1 0 0,0-1 0 0 0,0 0-1 0 0,1 0 1 0 0,0 0-1 0 0,1-1 1 0 0,-1 0 0 0 0,1 0-1 0 0,1-1 1 0 0,-1 0-1 0 0,1 0 1 0 0,0 0 0 0 0,9 3 9 0 0,3-1 200 0 0,0-2-1 0 0,0 0 1 0 0,1-2 0 0 0,0 0 0 0 0,0-1-1 0 0,0-1 1 0 0,0-1 0 0 0,0-1 0 0 0,0-1 0 0 0,1-1-1 0 0,-1-1 1 0 0,-1 0 0 0 0,1-2 0 0 0,0 0 0 0 0,-1-2-1 0 0,0 0 1 0 0,-1-1 0 0 0,1-1 0 0 0,-2-1-1 0 0,1 0 1 0 0,10-9-200 0 0,23-13 320 0 0,-1-2-1 0 0,-2-3 1 0 0,-2-1 0 0 0,-1-3-1 0 0,-2-2 1 0 0,-2-1-1 0 0,-2-3 1 0 0,25-37-320 0 0,-53 70-11 0 0,-1-1 1 0 0,-1-1-1 0 0,-1 0 1 0 0,0 0-1 0 0,-1-1 1 0 0,0 0-1 0 0,-2 0 1 0 0,0-1 0 0 0,-1 0-1 0 0,0 0 1 0 0,-2 0-1 0 0,0 0 1 0 0,-1-1-1 0 0,-1-4 11 0 0,-1 20-37 0 0,-1-1 0 0 0,0 1 0 0 0,0 0 1 0 0,0 0-1 0 0,0 0 0 0 0,0 0 0 0 0,-1 0 0 0 0,1 0 0 0 0,-1 0 0 0 0,0 1 0 0 0,0-1 1 0 0,0 0-1 0 0,0 1 0 0 0,0-1 0 0 0,0 1 0 0 0,-1 0 0 0 0,1 0 0 0 0,-1 0 0 0 0,0 0 1 0 0,0 0-1 0 0,1 1 0 0 0,-1-1 0 0 0,0 1 0 0 0,0 0 0 0 0,-1 0 0 0 0,1 0 0 0 0,0 0 1 0 0,0 0-1 0 0,0 1 0 0 0,-1-1 0 0 0,1 1 0 0 0,0 0 0 0 0,0 0 0 0 0,-1 0 0 0 0,1 1 1 0 0,0-1-1 0 0,0 1 0 0 0,-1 0 0 0 0,1-1 0 0 0,0 1 0 0 0,0 1 0 0 0,0-1 0 0 0,0 0 0 0 0,0 1 1 0 0,0 0-1 0 0,1-1 0 0 0,-1 1 0 0 0,0 0 0 0 0,-1 3 37 0 0,-20 11-3 0 0,1 1 0 0 0,0 1-1 0 0,1 0 1 0 0,2 2 0 0 0,0 1 0 0 0,1 1-1 0 0,1 0 1 0 0,1 1 0 0 0,1 1-1 0 0,1 0 1 0 0,1 2 0 0 0,1-1 0 0 0,1 2-1 0 0,2-1 1 0 0,1 2 0 0 0,1-1 0 0 0,1 1-1 0 0,1 2 4 0 0,3-21-5 0 0,2-1 0 0 0,-1 1 0 0 0,1-1 0 0 0,1 1 0 0 0,-1 0 0 0 0,1 0-1 0 0,1-1 1 0 0,0 1 0 0 0,0 0 0 0 0,1-1 0 0 0,0 1 0 0 0,0-1 0 0 0,1 0-1 0 0,0 1 1 0 0,0-1 0 0 0,1 0 0 0 0,0-1 0 0 0,1 1 0 0 0,-1-1 0 0 0,1 0-1 0 0,1 0 1 0 0,0 0 0 0 0,0-1 0 0 0,0 0 0 0 0,0 0 0 0 0,1-1-1 0 0,0 1 1 0 0,6 2 5 0 0,4-1-89 0 0,0-1-1 0 0,1 0 1 0 0,0-2-1 0 0,-1 0 1 0 0,1-1-1 0 0,1 0 1 0 0,-1-2-1 0 0,0 0 1 0 0,7-2 89 0 0,38-2-3310 0 0,-3-4-4214 0 0,-39 3-1233 0 0</inkml:trace>
  <inkml:trace contextRef="#ctx0" brushRef="#br0" timeOffset="2428.36">2538 452 3825 0 0,'0'0'1375'0'0,"0"0"-284"0"0,0 0-143 0 0,0 0 47 0 0,0 0 74 0 0,0 0-14 0 0,0 0-100 0 0,0 0-113 0 0,0 0-133 0 0,0 0-121 0 0,0 0-126 0 0,-28 19-104 0 0,-86 61-68 0 0,68-27 87 0 0,43-43-277 0 0,-23 120 582 0 0,26-126-651 0 0,0-1 0 0 0,0 1 0 0 0,0-1 1 0 0,1 1-1 0 0,-1-1 0 0 0,1 0 0 0 0,0 1 1 0 0,0-1-1 0 0,0 0 0 0 0,0 1 0 0 0,0-1 0 0 0,1 0 1 0 0,0 0-1 0 0,-1 0 0 0 0,1 0 0 0 0,0-1 1 0 0,1 1-1 0 0,-1 0 0 0 0,0-1 0 0 0,1 1 1 0 0,-1-1-1 0 0,1 0 0 0 0,0 0 0 0 0,0 0 0 0 0,0 0 1 0 0,0-1-1 0 0,0 1 0 0 0,0-1 0 0 0,0 1 1 0 0,1-1-1 0 0,-1 0 0 0 0,0 0 0 0 0,1-1 0 0 0,-1 1 1 0 0,0-1-1 0 0,3 0-31 0 0,8 1 275 0 0,1 0 0 0 0,0-2 0 0 0,0 0 0 0 0,0 0 0 0 0,0-2 0 0 0,-1 0 0 0 0,1 0 0 0 0,-1-1-1 0 0,0-1 1 0 0,0 0 0 0 0,-1-1 0 0 0,1-1 0 0 0,-1 0 0 0 0,0-1 0 0 0,-1 0 0 0 0,0-1 0 0 0,-1 0 0 0 0,11-11-275 0 0,-15 14 81 0 0,1 0 0 0 0,-1-1 0 0 0,0 0 0 0 0,0 0 0 0 0,-1-1 0 0 0,0 1 0 0 0,0-2 0 0 0,-1 1 0 0 0,0 0 0 0 0,0-1 0 0 0,-1 0 0 0 0,0 0 0 0 0,-1 0 0 0 0,0-1 0 0 0,0 1 0 0 0,-1-1 0 0 0,0 0 0 0 0,-1 0 0 0 0,0 1 0 0 0,-1-1 0 0 0,0 0 0 0 0,0 0 0 0 0,-1 0 0 0 0,-2-7-81 0 0,0 11-112 0 0,0 0 0 0 0,0 1 0 0 0,0 0 0 0 0,-1-1 0 0 0,0 1 0 0 0,0 1 0 0 0,-1-1-1 0 0,1 1 1 0 0,-1-1 0 0 0,0 1 0 0 0,0 1 0 0 0,0-1 0 0 0,-1 1 0 0 0,1 0-1 0 0,-1 0 1 0 0,0 0 0 0 0,0 1 0 0 0,0 0 0 0 0,0 0 0 0 0,0 1 0 0 0,0-1 0 0 0,-1 1-1 0 0,1 1 1 0 0,0-1 0 0 0,-1 1 112 0 0,-3-1-809 0 0,1 1-1 0 0,-1 1 1 0 0,1-1 0 0 0,0 1-1 0 0,-1 1 1 0 0,1-1 0 0 0,0 2-1 0 0,0-1 1 0 0,0 1-1 0 0,-4 3 810 0 0,-16 8-5850 0 0,9-3-1141 0 0</inkml:trace>
  <inkml:trace contextRef="#ctx0" brushRef="#br0" timeOffset="2944.373">2875 507 11338 0 0,'0'0'4215'0'0,"0"0"-2402"0"0,0 0-935 0 0,0 0-149 0 0,0 0-22 0 0,0 0-63 0 0,0 0-88 0 0,0 0-67 0 0,0 0-48 0 0,0 0-93 0 0,0 0-92 0 0,-16 33-96 0 0,-51 103-102 0 0,49-69 10 0 0,18-65-61 0 0,1 0 1 0 0,-1 0 0 0 0,1 1 0 0 0,-1-1-1 0 0,1 0 1 0 0,0 0 0 0 0,0 0 0 0 0,0 0 0 0 0,0 0-1 0 0,1 0 1 0 0,-1 0 0 0 0,0 0 0 0 0,1 0 0 0 0,-1-1-1 0 0,1 1 1 0 0,0-1 0 0 0,0 1 0 0 0,-1-1 0 0 0,1 1-1 0 0,0-1 1 0 0,0 0 0 0 0,0 0 0 0 0,0 0 0 0 0,1 0-1 0 0,-1-1 1 0 0,0 1 0 0 0,0 0 0 0 0,0-1 0 0 0,1 1-1 0 0,-1-1 1 0 0,0 0 0 0 0,1 0 0 0 0,-1 0 0 0 0,0 0-1 0 0,3-1-7 0 0,83-11 428 0 0,-62-1-356 0 0,-1 0 0 0 0,0-2 0 0 0,-1-1 0 0 0,0-1 0 0 0,-2 0 1 0 0,0-2-1 0 0,-1-1 0 0 0,0 0 0 0 0,14-21-72 0 0,-35 42-28 0 0,0-1-1 0 0,0 1 1 0 0,1-1-1 0 0,-1 1 1 0 0,0 0-1 0 0,0-1 1 0 0,1 1-1 0 0,-1-1 1 0 0,0 1-1 0 0,1-1 1 0 0,-1 1-1 0 0,1-1 1 0 0,-1 1-1 0 0,1-1 1 0 0,-1 1-1 0 0,1-1 1 0 0,-1 1 0 0 0,1-1-1 0 0,-1 0 1 0 0,1 1-1 0 0,-1-1 1 0 0,1 0-1 0 0,0 0 1 0 0,-1 1-1 0 0,1-1 1 0 0,0 0-1 0 0,-1 0 1 0 0,1 0-1 0 0,0 0 1 0 0,-1 0-1 0 0,1 0 1 0 0,-1 0-1 0 0,1 0 1 0 0,0 0-1 0 0,-1 0 1 0 0,1 0-1 0 0,0 0 1 0 0,-1 0-1 0 0,1-1 1 0 0,0 1-1 0 0,-1 0 1 0 0,1 0 0 0 0,-1-1-1 0 0,1 1 1 0 0,-1-1-1 0 0,1 1 1 0 0,0 0-1 0 0,-1-1 1 0 0,0 1-1 0 0,1-1 1 0 0,-1 1-1 0 0,1-1 1 0 0,-1 1-1 0 0,1-1 1 0 0,-1 1-1 0 0,0-1 1 0 0,0 0-1 0 0,1 1 1 0 0,-1-1-1 0 0,0 1 1 0 0,0-1-1 0 0,1 0 29 0 0,-1 5-6 0 0,1 0 0 0 0,0 0-1 0 0,0-1 1 0 0,0 1-1 0 0,1 0 1 0 0,-1-1 0 0 0,1 1-1 0 0,0-1 1 0 0,0 1-1 0 0,0-1 1 0 0,0 0-1 0 0,1 0 1 0 0,-1 0 0 0 0,1 0-1 0 0,0 0 1 0 0,0 0-1 0 0,0-1 1 0 0,0 1 0 0 0,0-1-1 0 0,1 0 1 0 0,-1 0-1 0 0,1 0 1 0 0,-1-1 0 0 0,1 1-1 0 0,0-1 1 0 0,2 1 6 0 0,0-1 137 0 0,1 0 0 0 0,0 0 0 0 0,0-1-1 0 0,0 0 1 0 0,-1 0 0 0 0,1 0 0 0 0,0-1 0 0 0,0 0 0 0 0,-1 0 0 0 0,1-1 0 0 0,0 0 0 0 0,-1 0 0 0 0,1-1 0 0 0,-1 1 0 0 0,0-1 0 0 0,0-1-1 0 0,0 1 1 0 0,-1-1 0 0 0,1 0 0 0 0,-1 0 0 0 0,0-1 0 0 0,4-3-137 0 0,2-4 162 0 0,0 0 0 0 0,-1-1 1 0 0,0-1-1 0 0,-1 1 0 0 0,-1-2 0 0 0,0 1 0 0 0,-1-1 0 0 0,0 0 0 0 0,-1 0-162 0 0,13-69-598 0 0,-18 65-3653 0 0,-1 1-4100 0 0,0 17-3589 0 0</inkml:trace>
  <inkml:trace contextRef="#ctx0" brushRef="#br0" timeOffset="3743.986">3770 721 1088 0 0,'0'0'2745'0'0,"0"0"-147"0"0,0 0 2 0 0,0 0-87 0 0,0 0-294 0 0,32-12-311 0 0,99-38-327 0 0,-54 2 798 0 0,-71 43-2225 0 0,-1 0 0 0 0,1 0 0 0 0,-1 0 0 0 0,0-1 0 0 0,-1 0 1 0 0,1 0-1 0 0,-1 0 0 0 0,0 0 0 0 0,-1-1 0 0 0,1 1 0 0 0,-1-1 0 0 0,0 0 0 0 0,-1 0 1 0 0,0 0-1 0 0,0-1 0 0 0,-1 1 0 0 0,1 0 0 0 0,-2-1 0 0 0,1 1 0 0 0,-1-1 0 0 0,0 1 1 0 0,-1 0-1 0 0,0-5-154 0 0,-3 7-9 0 0,1 1 1 0 0,-1 0 0 0 0,0 0-1 0 0,-1 0 1 0 0,1 1 0 0 0,-1 0-1 0 0,0-1 1 0 0,0 2 0 0 0,0-1-1 0 0,0 0 1 0 0,0 1 0 0 0,0 0-1 0 0,-1 0 1 0 0,1 1 0 0 0,-1 0-1 0 0,1 0 1 0 0,-1 0 0 0 0,0 0-1 0 0,1 1 1 0 0,-1 0 0 0 0,0 0-1 0 0,1 0 1 0 0,-1 1 0 0 0,-2 0 8 0 0,-6 3-73 0 0,1 0 1 0 0,-1 1 0 0 0,1 0-1 0 0,0 1 1 0 0,0 0 0 0 0,1 1 0 0 0,-1 1-1 0 0,2 0 1 0 0,-1 1 0 0 0,1 0-1 0 0,0 0 1 0 0,1 1 0 0 0,0 1 0 0 0,1 0-1 0 0,-2 3 73 0 0,3-5-202 0 0,1 1 1 0 0,0 1-1 0 0,0-1 0 0 0,1 1 0 0 0,0 0 0 0 0,1 1 0 0 0,1-1 0 0 0,0 1 0 0 0,0 0 0 0 0,1 0 0 0 0,0 1 0 0 0,2-1 1 0 0,-1 0-1 0 0,1 1 0 0 0,1 5 202 0 0,1-14-121 0 0,0 1 0 0 0,0-1 0 0 0,1 0 0 0 0,-1 0 1 0 0,1 0-1 0 0,0 0 0 0 0,0-1 0 0 0,1 1 0 0 0,-1 0 0 0 0,1-1 1 0 0,-1 0-1 0 0,1 1 0 0 0,0-1 0 0 0,1 0 0 0 0,-1 0 0 0 0,0-1 1 0 0,1 1-1 0 0,0-1 0 0 0,-1 0 0 0 0,1 0 0 0 0,0 0 0 0 0,0 0 1 0 0,0-1-1 0 0,0 1 0 0 0,0-1 0 0 0,4 0 121 0 0,114 16-5468 0 0,-101-17 4466 0 0,0-1-1 0 0,-1-1 1 0 0,1 0-1 0 0,-1-2 1 0 0,1 0 0 0 0,-1-1-1 0 0,0-2 1 0 0,17-7 1002 0 0,-5 0-558 0 0,-1-2-1 0 0,0-1 1 0 0,-1-1-1 0 0,26-22 559 0 0,-37 25 0 0 0,0-2 0 0 0,-1 0 0 0 0,0-2 0 0 0,-2 1 0 0 0,0-2 0 0 0,-1 0 0 0 0,-2-1 0 0 0,12-22 0 0 0,-23 41 37 0 0,-1 1 1 0 0,1-1-1 0 0,-1 0 1 0 0,0 0-1 0 0,0 0 1 0 0,0 0-1 0 0,0 0 0 0 0,0 0 1 0 0,0 0-1 0 0,0 0 1 0 0,0 0-1 0 0,-1 0 1 0 0,1-1-1 0 0,-1 1 0 0 0,0 0 1 0 0,0 0-1 0 0,0-1 1 0 0,0 1-1 0 0,0 0 0 0 0,0-1 1 0 0,0 1-1 0 0,-1 0 1 0 0,1 0-1 0 0,-1 0 1 0 0,0-1-1 0 0,1 1 0 0 0,-1 0 1 0 0,0 0-1 0 0,0 0 1 0 0,-1 0-1 0 0,1 0 1 0 0,0 0-1 0 0,-1 1 0 0 0,1-1 1 0 0,-1 0-1 0 0,1 1 1 0 0,-1-1-1 0 0,0 1 1 0 0,0-1-1 0 0,1 1 0 0 0,-1 0 1 0 0,0 0-1 0 0,0 0 1 0 0,0 0-1 0 0,-1 0 1 0 0,1 0-1 0 0,0 1 0 0 0,-1-1-37 0 0,-5 1 781 0 0,1 0 0 0 0,0 0 1 0 0,-1 1-1 0 0,1 0 0 0 0,0 0 0 0 0,0 1 0 0 0,0-1 0 0 0,0 2 0 0 0,0-1 0 0 0,0 1 0 0 0,1 0 0 0 0,-4 3-781 0 0,-109 92 4473 0 0,112-92-4378 0 0,0 0 0 0 0,0 1 0 0 0,0 0 0 0 0,1 0-1 0 0,0 1 1 0 0,0 0 0 0 0,1 0 0 0 0,0 0 0 0 0,0 1 0 0 0,1-1 0 0 0,0 1 0 0 0,1 0 0 0 0,0 0 0 0 0,0 1-1 0 0,1-1 1 0 0,0 1 0 0 0,0-1 0 0 0,1 1 0 0 0,1 1-95 0 0,2-8 16 0 0,1 1 0 0 0,-1-1 0 0 0,1 0 0 0 0,0 0 0 0 0,0 0 0 0 0,0 0 0 0 0,1 0 0 0 0,-1-1 0 0 0,0 0 0 0 0,1 1 0 0 0,0-1 0 0 0,0 0 0 0 0,-1-1 0 0 0,1 1 0 0 0,0-1 0 0 0,0 0 0 0 0,1 0 0 0 0,-1 0 0 0 0,0 0 0 0 0,0-1 0 0 0,0 1 0 0 0,1-1 0 0 0,-1 0-16 0 0,12 0 280 0 0,0 0 0 0 0,0-1 0 0 0,-1 0 0 0 0,1-1 0 0 0,-1-1 0 0 0,1 0 1 0 0,-1-1-1 0 0,0-1 0 0 0,0-1 0 0 0,-1 0 0 0 0,1 0 0 0 0,-1-2 0 0 0,-1 0 0 0 0,1 0 0 0 0,-2-1 0 0 0,6-5-280 0 0,0-2 138 0 0,0 0-1 0 0,-1-2 0 0 0,-1 0 1 0 0,-1 0-1 0 0,-1-2 1 0 0,0 0-1 0 0,-1 0 1 0 0,-2-1-1 0 0,0-1 0 0 0,-1 0 1 0 0,-1 0-1 0 0,-1-1 1 0 0,-1 0-1 0 0,-1-1 1 0 0,-1 1-1 0 0,-2-1 0 0 0,0 0 1 0 0,-1 0-1 0 0,-1-16-137 0 0,-2 30-85 0 0,-1 1 0 0 0,0 0 0 0 0,0-1 0 0 0,0 1 0 0 0,-1 0 0 0 0,-1 0 0 0 0,0 0 0 0 0,0 1 0 0 0,0-1 0 0 0,-1 1 0 0 0,0 0 0 0 0,-1 0 0 0 0,0 1-1 0 0,0 0 1 0 0,-1 0 0 0 0,0 0 0 0 0,0 1 0 0 0,0 0 0 0 0,-1 0 0 0 0,0 1 0 0 0,0 0 0 0 0,0 0 0 0 0,-1 1 0 0 0,1 0 0 0 0,-1 0 0 0 0,0 1 0 0 0,-1 0 0 0 0,1 1 0 0 0,0 0-1 0 0,-1 0 1 0 0,1 1 0 0 0,-1 1 0 0 0,1-1 0 0 0,-1 1 0 0 0,1 1 0 0 0,-1 0 0 0 0,1 0 0 0 0,-1 1 0 0 0,1 0 0 0 0,0 1 0 0 0,0 0 0 0 0,0 0 0 0 0,0 1 0 0 0,0 0 0 0 0,1 1-1 0 0,-5 3 86 0 0,2 1-50 0 0,0 0 0 0 0,1 1 0 0 0,0 0 0 0 0,1 1 0 0 0,0 0-1 0 0,1 1 1 0 0,0-1 0 0 0,1 2 0 0 0,0-1 0 0 0,1 1-1 0 0,0 0 1 0 0,1 0 0 0 0,1 0 0 0 0,0 1 0 0 0,1 0-1 0 0,0 0 1 0 0,1 0 0 0 0,0 0 0 0 0,2 0 0 0 0,-1 0-1 0 0,2 0 1 0 0,0 0 0 0 0,0 1 0 0 0,2-1 0 0 0,-1-1-1 0 0,2 1 1 0 0,0 0 0 0 0,1-1 0 0 0,0 0 0 0 0,1 0-1 0 0,0 0 1 0 0,1-1 0 0 0,0 0 0 0 0,1 0 0 0 0,1-1-1 0 0,3 4 51 0 0,7 8 59 0 0,1 0-1 0 0,1-2 0 0 0,2 0 0 0 0,0-2 0 0 0,0 0 0 0 0,2-2 0 0 0,1 0 1 0 0,0-2-1 0 0,0-1 0 0 0,17 6-58 0 0,121 38-993 0 0,6-16-4793 0 0,-133-34-4890 0 0</inkml:trace>
</inkml:ink>
</file>

<file path=ppt/ink/ink3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9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533 475 3465 0 0,'0'0'1139'0'0,"0"0"-240"0"0,0 0-151 0 0,0 0 25 0 0,0 0 77 0 0,0 0 47 0 0,0 0-5 0 0,0 0-97 0 0,-34 1-141 0 0,-105 7-158 0 0,133-8-463 0 0,1 0-1 0 0,-1 0 1 0 0,0 1 0 0 0,1 0 0 0 0,-1 0-1 0 0,1 0 1 0 0,-1 1 0 0 0,1-1 0 0 0,0 2-1 0 0,-1-1 1 0 0,1 0 0 0 0,0 1 0 0 0,1 0 0 0 0,-1 0-1 0 0,0 1-32 0 0,-8 5 69 0 0,-10 6 109 0 0,0 1 0 0 0,0 1 0 0 0,2 1 1 0 0,0 0-1 0 0,1 2 0 0 0,1 1 0 0 0,1 0 0 0 0,1 1 0 0 0,1 1 0 0 0,0 0 1 0 0,2 1-1 0 0,-6 16-178 0 0,19-38 35 0 0,-1 0 0 0 0,1 1 0 0 0,0-1 0 0 0,0 1 0 0 0,0-1 0 0 0,0 0 1 0 0,0 1-1 0 0,1 0 0 0 0,-1-1 0 0 0,1 1 0 0 0,0-1 0 0 0,0 1 0 0 0,0 0 0 0 0,0-1 0 0 0,0 1 1 0 0,0-1-1 0 0,1 1 0 0 0,-1-1 0 0 0,1 1 0 0 0,0-1 0 0 0,0 1 0 0 0,0-1 0 0 0,0 1 1 0 0,0-1-1 0 0,0 0 0 0 0,1 1 0 0 0,-1-1 0 0 0,1 0 0 0 0,-1 0 0 0 0,1 0 0 0 0,0 0 1 0 0,0-1-1 0 0,0 1 0 0 0,0 0 0 0 0,0-1 0 0 0,0 1 0 0 0,1-1 0 0 0,-1 0 0 0 0,0 0 0 0 0,1 0 1 0 0,-1 0-1 0 0,1 0 0 0 0,-1 0 0 0 0,1-1 0 0 0,-1 1-35 0 0,16-1 189 0 0,1-1 0 0 0,-1 0 1 0 0,0-2-1 0 0,0 0 0 0 0,-1 0 0 0 0,1-2 0 0 0,-1 0 1 0 0,1-2-1 0 0,-2 1 0 0 0,1-2 0 0 0,-1 0 0 0 0,0-1 1 0 0,-1-1-1 0 0,0 0 0 0 0,13-12-189 0 0,-7 9 85 0 0,6-5-9 0 0,0 0-1 0 0,0-2 1 0 0,-2-1-1 0 0,-1-1 1 0 0,0 0-1 0 0,-2-2 1 0 0,0-1-1 0 0,-2-1 1 0 0,-1-1-1 0 0,-1 0 1 0 0,-1-1-1 0 0,-2-1 1 0 0,10-24-76 0 0,-25 52-6 0 0,1 1 1 0 0,-1-1 0 0 0,1 1-1 0 0,-1-1 1 0 0,0 1-1 0 0,1-1 1 0 0,-1 0-1 0 0,0 1 1 0 0,1-1 0 0 0,-1 0-1 0 0,0 0 1 0 0,0 1-1 0 0,0-1 1 0 0,1 0-1 0 0,-1 1 1 0 0,0-1-1 0 0,0 0 1 0 0,0 0 0 0 0,0 1-1 0 0,0-1 1 0 0,0 0-1 0 0,0 0 1 0 0,-1 1-1 0 0,1-1 1 0 0,0 0 0 0 0,0 1-1 0 0,-1-1 1 0 0,1 0-1 0 0,0 1 1 0 0,-1-1-1 0 0,1 0 1 0 0,0 1 0 0 0,-1-1-1 0 0,1 1 1 0 0,-1-1-1 0 0,1 0 1 0 0,-1 1-1 0 0,1-1 1 0 0,-1 1-1 0 0,0 0 1 0 0,1-1 0 0 0,-1 1-1 0 0,0-1 1 0 0,1 1-1 0 0,-1 0 1 0 0,0 0-1 0 0,1-1 1 0 0,-1 1 0 0 0,0 0-1 0 0,0 0 6 0 0,-34 19-938 0 0,28-10 941 0 0,0 1 0 0 0,1 0 0 0 0,0 0-1 0 0,1 0 1 0 0,0 1 0 0 0,1 0 0 0 0,0 0 0 0 0,1 0 0 0 0,0 1-1 0 0,0-1 1 0 0,1 1 0 0 0,1-1 0 0 0,0 1 0 0 0,1 0-1 0 0,0 0 1 0 0,0-1 0 0 0,1 1 0 0 0,1 0 0 0 0,0-1-1 0 0,1 2-2 0 0,-1-7 25 0 0,1 0 1 0 0,-1 0-1 0 0,1 0 0 0 0,0-1 0 0 0,1 1 0 0 0,-1-1 0 0 0,1 1 0 0 0,0-1 1 0 0,1-1-1 0 0,-1 1 0 0 0,1-1 0 0 0,0 1 0 0 0,0-1 0 0 0,0 0 0 0 0,0-1 1 0 0,1 0-1 0 0,0 1 0 0 0,-1-2 0 0 0,1 1 0 0 0,0-1 0 0 0,0 0 0 0 0,1 0 1 0 0,0 0-26 0 0,151 12 796 0 0,-152-14-765 0 0,23-3 108 0 0,-1-1 0 0 0,0-1 1 0 0,0-1-1 0 0,-1-2 0 0 0,0 0 0 0 0,0-2 0 0 0,-1-1 1 0 0,0-1-1 0 0,-1-2 0 0 0,-1 0 0 0 0,0-2 0 0 0,-1 0 1 0 0,0-1-1 0 0,-2-2 0 0 0,0 0 0 0 0,-1-1 0 0 0,-1-2 1 0 0,-1 1-1 0 0,0-2 0 0 0,-2-1 0 0 0,6-12-139 0 0,-11 19-15 0 0,-1 0 0 0 0,-1 0 1 0 0,0-1-1 0 0,-2 0 0 0 0,0-1 0 0 0,-1 1 0 0 0,-1-1 0 0 0,0 0 0 0 0,-2-1 0 0 0,0 1 0 0 0,-1-1 1 0 0,-1 0-1 0 0,-1 1 0 0 0,-1-1 0 0 0,0 0 0 0 0,-1 1 0 0 0,-2-1 0 0 0,-3-12 15 0 0,6 29-48 0 0,-1 0 1 0 0,1 0-1 0 0,0-1 0 0 0,-1 1 0 0 0,0 0 1 0 0,0 1-1 0 0,0-1 0 0 0,0 0 0 0 0,0 1 1 0 0,-1-1-1 0 0,1 1 0 0 0,-1-1 0 0 0,1 1 1 0 0,-1 0-1 0 0,0 0 0 0 0,0 1 0 0 0,0-1 0 0 0,0 0 1 0 0,0 1-1 0 0,0 0 0 0 0,-1 0 0 0 0,1 0 1 0 0,0 0-1 0 0,-1 0 0 0 0,1 1 0 0 0,-1-1 1 0 0,1 1-1 0 0,0 0 0 0 0,-1 0 0 0 0,1 0 1 0 0,-1 1-1 0 0,1-1 0 0 0,0 1 0 0 0,-1 0 1 0 0,1 0-1 0 0,0 0 0 0 0,-1 0 0 0 0,1 0 0 0 0,0 1 1 0 0,0 0-1 0 0,0-1 0 0 0,0 1 0 0 0,-2 2 48 0 0,-9 9 25 0 0,0 1-1 0 0,1 0 0 0 0,1 0 1 0 0,0 1-1 0 0,1 1 1 0 0,0 0-1 0 0,2 1 0 0 0,0 0 1 0 0,1 0-1 0 0,0 0 0 0 0,1 1 1 0 0,2 1-1 0 0,0-1 0 0 0,0 1 1 0 0,2 0-1 0 0,0 0 0 0 0,1 0 1 0 0,1 0-1 0 0,1 0 0 0 0,1 0 1 0 0,1 0-1 0 0,0 0 1 0 0,3 8-25 0 0,2 0 59 0 0,2 0 1 0 0,1-1-1 0 0,1 0 1 0 0,2-1-1 0 0,0 0 1 0 0,1-1-1 0 0,2-1 1 0 0,17 21-60 0 0,-21-29-15 0 0,0 0 1 0 0,1-1-1 0 0,1-1 1 0 0,1 0-1 0 0,0 0 1 0 0,0-2-1 0 0,1 0 1 0 0,10 5 14 0 0,37-5-2855 0 0,-25-25-8644 0 0,-31 10 4288 0 0</inkml:trace>
  <inkml:trace contextRef="#ctx0" brushRef="#br0" timeOffset="391.995">1779 427 8562 0 0,'0'0'1492'0'0,"0"0"-194"0"0,0 0-125 0 0,0 0-51 0 0,0 0-85 0 0,0 0-162 0 0,0 0-161 0 0,0 0-121 0 0,0 0-103 0 0,0 0-93 0 0,0 0-66 0 0,0 0-58 0 0,0 0-71 0 0,-22 34-42 0 0,-67 106-31 0 0,66-69 47 0 0,24-58-112 0 0,-2-8-27 0 0,0-1-1 0 0,1 1 1 0 0,-1 0 0 0 0,1 0-1 0 0,0 0 1 0 0,0-1 0 0 0,0 1-1 0 0,1 0 1 0 0,0 0 0 0 0,0-1-1 0 0,0 1 1 0 0,0-1 0 0 0,1 1 0 0 0,0-1-1 0 0,0 1 1 0 0,0-1 0 0 0,0 0-1 0 0,1 0 1 0 0,-1 0 0 0 0,1 0-1 0 0,0 0 1 0 0,0-1 0 0 0,1 1-1 0 0,-1-1 1 0 0,1 0 0 0 0,0 0-1 0 0,-1 0 1 0 0,1-1 0 0 0,1 1-1 0 0,-1-1 1 0 0,0 0 0 0 0,0 0-1 0 0,1 0 1 0 0,1 0-37 0 0,7-2 167 0 0,0 1 0 0 0,0-2 0 0 0,0 0 0 0 0,0-1 0 0 0,0 0 0 0 0,0 0 0 0 0,0-2 0 0 0,-1 1 0 0 0,1-2 0 0 0,-1 0 0 0 0,0 0 0 0 0,-1-1 0 0 0,1 0 0 0 0,-1-1 0 0 0,0-1 0 0 0,-1 0 0 0 0,0 0 0 0 0,5-5-167 0 0,-6 5 38 0 0,-1 0-1 0 0,1 0 1 0 0,-1-1-1 0 0,-1 0 1 0 0,0-1-1 0 0,0 1 1 0 0,-1-1-1 0 0,0-1 1 0 0,-1 1 0 0 0,0-1-1 0 0,0 0 1 0 0,-1 0-1 0 0,-1-1 1 0 0,0 1-1 0 0,0-1 1 0 0,-1 1 0 0 0,-1-1-1 0 0,0 0 1 0 0,-1 0-1 0 0,0 0 1 0 0,0 1-1 0 0,-2-1 1 0 0,1 0 0 0 0,-4-10-38 0 0,3 16-229 0 0,-1-1 0 0 0,0 0 0 0 0,-1 1 0 0 0,0 0 0 0 0,0 0 0 0 0,0 0 0 0 0,-1 0 0 0 0,1 1 0 0 0,-2 0 0 0 0,1 0 0 0 0,0 0 0 0 0,-1 0 0 0 0,0 1 0 0 0,0 0 0 0 0,-5-3 229 0 0,-26-9-3845 0 0,-2 8-3553 0 0,22 8-2167 0 0</inkml:trace>
  <inkml:trace contextRef="#ctx0" brushRef="#br0" timeOffset="836.678">2116 803 7450 0 0,'0'0'2451'0'0,"0"0"-742"0"0,0 0-226 0 0,0 0 46 0 0,0 0-65 0 0,0 0-154 0 0,0 0-151 0 0,0 0-158 0 0,0 0-183 0 0,0 0-185 0 0,0 0-174 0 0,0 0-146 0 0,-1-18-71 0 0,0-55-46 0 0,15 20 114 0 0,-9 40-299 0 0,1 0-1 0 0,0 1 0 0 0,1-1 0 0 0,0 1 0 0 0,1 1 0 0 0,0-1 0 0 0,1 1 1 0 0,0 1-1 0 0,1 0 0 0 0,6-5-10 0 0,-16 14-38 0 0,0 0 0 0 0,1 1 0 0 0,-1-1 1 0 0,1 1-1 0 0,-1-1 0 0 0,0 0 0 0 0,1 1 0 0 0,-1-1 0 0 0,1 1 1 0 0,0-1-1 0 0,-1 1 0 0 0,1 0 0 0 0,-1-1 0 0 0,1 1 0 0 0,0-1 1 0 0,-1 1-1 0 0,1 0 0 0 0,0 0 0 0 0,-1-1 0 0 0,1 1 1 0 0,0 0-1 0 0,-1 0 0 0 0,1 0 0 0 0,0 0 0 0 0,0 0 0 0 0,-1 0 1 0 0,1 0-1 0 0,0 0 0 0 0,-1 0 0 0 0,1 0 0 0 0,0 0 0 0 0,0 0 1 0 0,-1 0-1 0 0,1 1 0 0 0,0-1 0 0 0,-1 0 0 0 0,1 0 0 0 0,0 1 1 0 0,-1-1-1 0 0,1 1 0 0 0,-1-1 0 0 0,1 0 0 0 0,0 1 1 0 0,-1-1-1 0 0,1 1 0 0 0,-1-1 0 0 0,1 1 0 0 0,-1 0 0 0 0,0-1 1 0 0,1 1-1 0 0,-1 0 0 0 0,0-1 0 0 0,1 1 0 0 0,-1 0 0 0 0,0-1 1 0 0,0 1-1 0 0,1 0 0 0 0,-1-1 0 0 0,0 1 0 0 0,0 0 1 0 0,0 0-1 0 0,0-1 0 0 0,0 1 0 0 0,0 0 0 0 0,0-1 0 0 0,0 1 1 0 0,0 0-1 0 0,-1 0 0 0 0,1-1 38 0 0,0 5-4 0 0,0 0 0 0 0,0-1 0 0 0,1 1 0 0 0,-1 0 0 0 0,1-1-1 0 0,0 1 1 0 0,0-1 0 0 0,1 1 0 0 0,-1-1 0 0 0,1 0 0 0 0,0 1 0 0 0,0-1 0 0 0,0 0 0 0 0,1 0 0 0 0,0 0 0 0 0,-1-1 0 0 0,1 1 0 0 0,1-1-1 0 0,-1 1 1 0 0,0-1 0 0 0,1 0 0 0 0,0 0 0 0 0,-1-1 0 0 0,1 1 0 0 0,0-1 0 0 0,1 0 0 0 0,-1 0 0 0 0,0 0 0 0 0,1 0 0 0 0,-1-1-1 0 0,0 0 1 0 0,1 0 0 0 0,0 0 0 0 0,4 0 4 0 0,-2-2 163 0 0,0 0 0 0 0,0 0 1 0 0,1-1-1 0 0,-1 0 0 0 0,0-1 0 0 0,0 0 0 0 0,-1 0 0 0 0,1 0 0 0 0,-1 0 0 0 0,1-1 0 0 0,-1 0 1 0 0,0-1-1 0 0,0 1 0 0 0,-1-1 0 0 0,0 0 0 0 0,0-1 0 0 0,0 1 0 0 0,2-4-163 0 0,17-15 662 0 0,-17 18-624 0 0,0-2-1 0 0,0 1 0 0 0,0-1 0 0 0,-1 0 1 0 0,0 0-1 0 0,-1 0 0 0 0,0-1 0 0 0,0 0 1 0 0,-1 0-1 0 0,0 0 0 0 0,0-1 0 0 0,-1 0 1 0 0,0 1-1 0 0,-1-1 0 0 0,0 0 1 0 0,-1 0-1 0 0,0-2-37 0 0,-1 11-1263 0 0,0 1-946 0 0,0 0-1566 0 0,0 0-2598 0 0,0 0-4119 0 0</inkml:trace>
  <inkml:trace contextRef="#ctx0" brushRef="#br0" timeOffset="1352.716">3032 372 11106 0 0,'0'0'2881'0'0,"0"0"-986"0"0,0 0-471 0 0,0 0-125 0 0,0 0-185 0 0,0 0-274 0 0,0 0-196 0 0,0 0-152 0 0,0 0-126 0 0,0 0-102 0 0,0 0-90 0 0,0 0-66 0 0,-31 4-67 0 0,-97 17-43 0 0,66 8-77 0 0,54-20 47 0 0,1-2-33 0 0,0 0-1 0 0,0 0 1 0 0,1 1-1 0 0,0 0 0 0 0,1 1 1 0 0,0-1-1 0 0,0 1 1 0 0,1 0-1 0 0,0 0 0 0 0,0 0 1 0 0,1 1-1 0 0,0-1 0 0 0,1 1 1 0 0,0 0-1 0 0,1 0 1 0 0,0-1-1 0 0,0 1 0 0 0,1 0 1 0 0,0 0-1 0 0,2 7 66 0 0,-2-13-9 0 0,1-1-1 0 0,0-1 1 0 0,0 1-1 0 0,0 0 1 0 0,1 0-1 0 0,-1 0 1 0 0,1-1-1 0 0,0 1 1 0 0,-1 0-1 0 0,1-1 1 0 0,0 0-1 0 0,1 1 1 0 0,-1-1 0 0 0,0 0-1 0 0,1 0 1 0 0,-1 0-1 0 0,1-1 1 0 0,-1 1-1 0 0,1 0 1 0 0,0-1-1 0 0,0 0 1 0 0,0 0-1 0 0,0 0 1 0 0,0 0-1 0 0,0 0 1 0 0,0 0-1 0 0,0-1 1 0 0,2 1 9 0 0,91 0 576 0 0,-95-1-568 0 0,54-7 406 0 0,-47 5-379 0 0,0-1 0 0 0,0 1 0 0 0,0 0 0 0 0,0 0 0 0 0,0 1 0 0 0,0 0 0 0 0,0 1 0 0 0,0 0 0 0 0,1 0 0 0 0,-1 0 0 0 0,0 1 0 0 0,0 1 0 0 0,0-1 0 0 0,0 1 0 0 0,0 1 0 0 0,0-1 0 0 0,-1 1 0 0 0,1 1 0 0 0,-1-1 0 0 0,0 1 0 0 0,0 1 0 0 0,0-1 0 0 0,0 1 0 0 0,-1 0 0 0 0,0 1 0 0 0,0 0 0 0 0,0 0 0 0 0,0 1-35 0 0,1 10 0 0 0,-1 0 1 0 0,-1 1 0 0 0,-1-1 0 0 0,0 1-1 0 0,-2 0 1 0 0,0 0 0 0 0,-1 0 0 0 0,0 0 0 0 0,-2 0-1 0 0,-1 11 0 0 0,1 15-69 0 0,3 3-36 0 0,-3-1-1 0 0,-2 1 1 0 0,-2 0-1 0 0,-2-1 1 0 0,-2 0-1 0 0,-2-1 1 0 0,-2 0-1 0 0,-12 27 106 0 0,22-64 30 0 0,-1 1 0 0 0,0-1 0 0 0,-1 1 0 0 0,0-1-1 0 0,0 0 1 0 0,-1-1 0 0 0,0 0 0 0 0,0 1 0 0 0,0-2 0 0 0,-1 1 0 0 0,0-1 0 0 0,-1 0 0 0 0,0-1-1 0 0,1 1 1 0 0,-2-2 0 0 0,1 1 0 0 0,0-1 0 0 0,-1 0 0 0 0,0-1 0 0 0,0 0 0 0 0,0 0-1 0 0,0-1 1 0 0,0 0 0 0 0,-1-1 0 0 0,1 0 0 0 0,-1 0 0 0 0,-2-1-30 0 0,7 1 22 0 0,0-1 0 0 0,0 1 1 0 0,1-1-1 0 0,-1 0 0 0 0,0 0 0 0 0,0 0 0 0 0,0-1 1 0 0,1 0-1 0 0,-1 0 0 0 0,0 0 0 0 0,1 0 1 0 0,-1-1-1 0 0,1 0 0 0 0,-1 0 0 0 0,1 0 1 0 0,0 0-1 0 0,0-1 0 0 0,0 0 0 0 0,0 0 0 0 0,0 0 1 0 0,1 0-1 0 0,-1 0 0 0 0,1-1 0 0 0,0 1 1 0 0,0-1-1 0 0,0 0 0 0 0,-1-3-22 0 0,-1-6 8 0 0,0-1 0 0 0,2 0 0 0 0,-1 0 0 0 0,2 0 0 0 0,0 0 0 0 0,0-1 1 0 0,2 1-1 0 0,-1 0 0 0 0,2-1 0 0 0,0 1 0 0 0,1 0 0 0 0,0-1 0 0 0,1 1 0 0 0,1 1 0 0 0,0-1 0 0 0,1 0 0 0 0,1 0-8 0 0,8-19-6 0 0,1 0-1 0 0,1 2 0 0 0,2 0 1 0 0,2 1-1 0 0,0 1 0 0 0,2 1 0 0 0,1 0 1 0 0,1 2-1 0 0,14-11 7 0 0,-10 13-604 0 0,0 1-1 0 0,1 2 1 0 0,1 0 0 0 0,1 2-1 0 0,28-12 605 0 0,-25 14-2154 0 0,-5 2-2940 0 0,-9 6-3653 0 0</inkml:trace>
</inkml:ink>
</file>

<file path=ppt/ink/ink3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21.8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46 544 0 0 0,'0'0'591'0'0,"0"0"316"0"0,0 0 85 0 0,0 0-11 0 0,0 0-76 0 0,-5 33-71 0 0,-18 104-75 0 0,13-31 1234 0 0,9-94-1040 0 0,-4 43-401 0 0,3-52 8073 0 0,3-24-8503 0 0,0 1 0 0 0,1-1 0 0 0,1 1 0 0 0,0 0 0 0 0,2 0 0 0 0,1 0 0 0 0,0 1-1 0 0,1 0 1 0 0,7-11-122 0 0,6-13 23 0 0,2 2 0 0 0,1 0-1 0 0,3 2 1 0 0,1 0 0 0 0,2 2-1 0 0,1 1 1 0 0,2 2 0 0 0,23-19-23 0 0,-55 52-22 0 0,0 1 0 0 0,1-1 0 0 0,-1 1 1 0 0,0-1-1 0 0,1 0 0 0 0,-1 1 0 0 0,0-1 1 0 0,1 1-1 0 0,-1-1 0 0 0,1 1 0 0 0,-1-1 0 0 0,1 1 1 0 0,-1-1-1 0 0,1 1 0 0 0,-1 0 0 0 0,1-1 1 0 0,-1 1-1 0 0,1 0 0 0 0,0-1 0 0 0,-1 1 0 0 0,1 0 1 0 0,0 0-1 0 0,-1 0 0 0 0,1-1 0 0 0,-1 1 1 0 0,1 0-1 0 0,0 0 0 0 0,-1 0 0 0 0,1 0 1 0 0,0 0-1 0 0,-1 0 0 0 0,1 0 0 0 0,0 1 0 0 0,-1-1 1 0 0,1 0-1 0 0,0 0 0 0 0,-1 0 0 0 0,1 1 1 0 0,0-1-1 0 0,-1 0 0 0 0,1 1 0 0 0,-1-1 0 0 0,1 0 1 0 0,-1 1-1 0 0,1-1 0 0 0,-1 1 0 0 0,1-1 1 0 0,-1 1-1 0 0,1-1 0 0 0,-1 1 22 0 0,2 36-2094 0 0,-2-23 1629 0 0,0 34-4232 0 0,0-16-2587 0 0,0-20 3542 0 0</inkml:trace>
  <inkml:trace contextRef="#ctx0" brushRef="#br0" timeOffset="361.99">702 437 1000 0 0,'0'0'2375'0'0,"0"0"-810"0"0,0 0-201 0 0,0 0 102 0 0,0 0 58 0 0,0 0-129 0 0,0 0-184 0 0,0 0-144 0 0,0 0-115 0 0,0 0-87 0 0,0 0-108 0 0,-18 35-133 0 0,-54 108-129 0 0,49-57 101 0 0,24-71-462 0 0,-3-9-62 0 0,1-1-1 0 0,0 0 1 0 0,0 1-1 0 0,0-1 1 0 0,1 0-1 0 0,0 1 1 0 0,0-1-1 0 0,0 1 1 0 0,1-1-1 0 0,-1 0 1 0 0,1 1-1 0 0,1-1 1 0 0,-1 0-1 0 0,1 0 1 0 0,0 1-1 0 0,0-1 1 0 0,0-1-1 0 0,1 1 1 0 0,-1 0-1 0 0,1-1 1 0 0,1 1-1 0 0,-1-1 1 0 0,0 0-1 0 0,1 0 1 0 0,0 0-1 0 0,0 0 1 0 0,0-1-1 0 0,1 0 1 0 0,-1 0-1 0 0,1 0 1 0 0,0 0-1 0 0,-1-1 1 0 0,5 2-72 0 0,-2-3 146 0 0,0-1 0 0 0,0 0 1 0 0,-1 0-1 0 0,1 0 1 0 0,0-1-1 0 0,-1 0 0 0 0,1-1 1 0 0,-1 1-1 0 0,1-1 1 0 0,-1 0-1 0 0,1-1 0 0 0,-1 0 1 0 0,0 0-1 0 0,0 0 1 0 0,-1 0-1 0 0,1-1 0 0 0,-1 0 1 0 0,1 0-1 0 0,-1-1 1 0 0,-1 0-1 0 0,1 1 0 0 0,0-2 1 0 0,-1 1-1 0 0,0 0 1 0 0,-1-1-1 0 0,1 0 0 0 0,0-2-146 0 0,1 2 15 0 0,-1-1 0 0 0,1-1 0 0 0,-2 1-1 0 0,1-1 1 0 0,-1 1 0 0 0,0-1 0 0 0,0 0-1 0 0,-1 0 1 0 0,0 0 0 0 0,-1-1 0 0 0,0 1 0 0 0,0 0-1 0 0,-1-1 1 0 0,0 1 0 0 0,0 0 0 0 0,-1-1-1 0 0,0 1 1 0 0,0 0 0 0 0,-1 0 0 0 0,0-1-1 0 0,-1 1 1 0 0,1 1 0 0 0,-2-1 0 0 0,1 0-1 0 0,-1 1 1 0 0,0 0 0 0 0,-1-1 0 0 0,1 2-1 0 0,-3-3-14 0 0,-1 2-404 0 0,0 0-1 0 0,-1 0 1 0 0,0 1-1 0 0,0 1 0 0 0,0-1 1 0 0,-1 1-1 0 0,1 1 0 0 0,-1 0 1 0 0,-1 0-1 0 0,1 1 0 0 0,-7-1 405 0 0,-29 1-4884 0 0,3 13-4224 0 0,27-2 3421 0 0</inkml:trace>
  <inkml:trace contextRef="#ctx0" brushRef="#br0" timeOffset="782.016">1329 463 4241 0 0,'0'0'1562'0'0,"0"0"-130"0"0,0 0 116 0 0,0 0 259 0 0,0 0 122 0 0,0 0-78 0 0,0 0-288 0 0,0 0-427 0 0,0 0-384 0 0,0 0-308 0 0,0 0-162 0 0,0 0-36 0 0,-18 11-10 0 0,-60 38 7 0 0,68-42-169 0 0,0 0-1 0 0,0 1 1 0 0,1 1-1 0 0,0-1 1 0 0,0 2-1 0 0,1-1 1 0 0,0 1-1 0 0,0 0 1 0 0,2 1-1 0 0,-1 0 1 0 0,1 0-74 0 0,0-2 50 0 0,3-4-48 0 0,-1 0 0 0 0,1-1-1 0 0,0 1 1 0 0,0 0 0 0 0,0 1 0 0 0,1-1 0 0 0,0 0 0 0 0,0 1-1 0 0,0-1 1 0 0,1 1 0 0 0,0 0 0 0 0,0-1 0 0 0,0 1 0 0 0,1 0-1 0 0,0 0 1 0 0,0-1 0 0 0,0 1 0 0 0,1 0 0 0 0,0 0 0 0 0,0-1-1 0 0,0 1 1 0 0,1 0 0 0 0,-1-1 0 0 0,1 1 0 0 0,1-1 0 0 0,-1 0-1 0 0,1 0 1 0 0,0 0 0 0 0,0 0 0 0 0,1 0 0 0 0,-1-1 0 0 0,1 1-1 0 0,0-1 1 0 0,0 0 0 0 0,0 0 0 0 0,1-1 0 0 0,0 1 0 0 0,-1-1-1 0 0,1 0 1 0 0,4 2-2 0 0,5-1 130 0 0,-1-1 0 0 0,0 0 0 0 0,1-1 0 0 0,0 0 0 0 0,-1-1 0 0 0,1-1 0 0 0,0 0 1 0 0,0-1-1 0 0,-1-1 0 0 0,1 0 0 0 0,-1 0 0 0 0,1-2 0 0 0,-1 0 0 0 0,0 0 0 0 0,0-1 0 0 0,-1 0 0 0 0,1-1 0 0 0,9-7-130 0 0,21-14 493 0 0,-1-2 1 0 0,-2-2-1 0 0,-1-1 1 0 0,16-18-494 0 0,-31 27 129 0 0,0 0 0 0 0,-2-2 1 0 0,-1-1-1 0 0,0 0 1 0 0,-2-2-1 0 0,-2 0 1 0 0,5-11-130 0 0,-15 26-22 0 0,-1-1 1 0 0,0 0-1 0 0,-1 0 1 0 0,0-1-1 0 0,-1 1 1 0 0,-1-1 0 0 0,-1 0-1 0 0,0 0 1 0 0,0 0-1 0 0,-2 0 1 0 0,0-1-1 0 0,0 1 1 0 0,-2 0-1 0 0,0 0 1 0 0,-1 0-1 0 0,0 0 1 0 0,-2-3 21 0 0,3 10-47 0 0,0-1-1 0 0,-1 1 1 0 0,0 0-1 0 0,0 0 1 0 0,-1 0 0 0 0,0 0-1 0 0,-1 0 1 0 0,1 1 0 0 0,-1 0-1 0 0,-1 0 1 0 0,0 0-1 0 0,1 1 1 0 0,-2 0 0 0 0,1 0-1 0 0,-1 0 1 0 0,0 1 0 0 0,0 0-1 0 0,-1 0 1 0 0,1 1-1 0 0,-1 0 1 0 0,0 0 0 0 0,0 1-1 0 0,0 0 1 0 0,-1 1-1 0 0,1-1 1 0 0,-1 1 0 0 0,1 1-1 0 0,-1 0 1 0 0,0 0 0 0 0,0 1-1 0 0,1 0 1 0 0,-1 0-1 0 0,0 1 1 0 0,0 0 0 0 0,1 1-1 0 0,-6 1 48 0 0,3 3-5 0 0,1 0-1 0 0,-1 0 0 0 0,1 1 0 0 0,0 0 0 0 0,1 1 1 0 0,0 0-1 0 0,0 0 0 0 0,0 1 0 0 0,1 0 1 0 0,1 1-1 0 0,0-1 0 0 0,0 1 0 0 0,0 1 1 0 0,2 0-1 0 0,-1 0 0 0 0,1 0 0 0 0,1 0 1 0 0,0 1-1 0 0,1-1 0 0 0,0 1 0 0 0,0 0 0 0 0,2 0 1 0 0,-1 0-1 0 0,1 0 0 0 0,1 1 0 0 0,0-1 1 0 0,1 0-1 0 0,1 0 0 0 0,-1 0 0 0 0,2 0 1 0 0,0 0-1 0 0,0-1 0 0 0,1 1 0 0 0,0-1 0 0 0,1 1 1 0 0,1-2-1 0 0,1 4 6 0 0,16 20 82 0 0,1-1 0 0 0,2 0-1 0 0,1-2 1 0 0,1-1 0 0 0,2-2 0 0 0,1 0 0 0 0,1-2-1 0 0,1-2 1 0 0,1-1 0 0 0,4 1-82 0 0,-19-11 59 0 0,201 98-1164 0 0,-189-101-2419 0 0,-11-6-5049 0 0,-9-3-2243 0 0</inkml:trace>
</inkml:ink>
</file>

<file path=ppt/ink/ink3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30.1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376 193 4185 0 0,'0'0'1458'0'0,"0"0"-634"0"0,0 0-404 0 0,0 0-92 0 0,0 0 56 0 0,0 0 88 0 0,0 0 127 0 0,0 0 152 0 0,0 0 116 0 0,0 0 63 0 0,0 0-39 0 0,3 18-101 0 0,20 134 1298 0 0,-21-72-1298 0 0,-4 1 0 0 0,-2 0 0 0 0,-5-1 0 0 0,-3 1-790 0 0,-36 132-46 0 0,31-161-2941 0 0,17-51 1672 0 0,0-1-464 0 0,0 0-714 0 0,0 0-790 0 0,0 0-312 0 0,0 0 946 0 0</inkml:trace>
  <inkml:trace contextRef="#ctx0" brushRef="#br0" timeOffset="251.383">0 623 10218 0 0,'0'0'1363'0'0,"0"0"-749"0"0,0 0-212 0 0,0 0 311 0 0,0 0 365 0 0,0 0 197 0 0,0 0-18 0 0,0 0-172 0 0,38-5-150 0 0,120-17-147 0 0,30-26 655 0 0,-115 24-1156 0 0,206-55-539 0 0,-219 63-3975 0 0,-1 0-4066 0 0,-48 13-393 0 0</inkml:trace>
  <inkml:trace contextRef="#ctx0" brushRef="#br0" timeOffset="670.313">910 75 13179 0 0,'0'0'727'0'0,"0"0"-205"0"0,0 0-32 0 0,0 0 187 0 0,0 0 150 0 0,0 0 59 0 0,-9 30-45 0 0,-27 101-111 0 0,0 95 922 0 0,8 156-1273 0 0,27-379-367 0 0,1 0 1 0 0,-1 0 0 0 0,1 0-1 0 0,-1 1 1 0 0,1-1 0 0 0,0 0-1 0 0,0 0 1 0 0,0 1-1 0 0,1-1 1 0 0,-1 0 0 0 0,1 0-1 0 0,0 0 1 0 0,0 1 0 0 0,0-1-1 0 0,0 0 1 0 0,0 0 0 0 0,1 0-1 0 0,-1-1 1 0 0,1 1-1 0 0,0 0 1 0 0,0 0 0 0 0,0-1-1 0 0,0 0 1 0 0,0 1 0 0 0,1-1-1 0 0,-1 0 1 0 0,1 0 0 0 0,-1 0-1 0 0,1 0 1 0 0,0 0-1 0 0,0-1 1 0 0,0 1 0 0 0,0-1-1 0 0,0 0 1 0 0,0 0 0 0 0,0 0-1 0 0,0 0 1 0 0,0-1-1 0 0,1 1 1 0 0,-1-1 0 0 0,0 0-1 0 0,0 0 1 0 0,1 0 0 0 0,-1 0-1 0 0,0 0 1 0 0,0-1 0 0 0,1 0-1 0 0,-1 1 1 0 0,0-1-1 0 0,0-1 1 0 0,0 1 0 0 0,0 0-1 0 0,0-1-12 0 0,137-118 751 0 0,-15 15-623 0 0,-124 103-132 0 0,0 1 1 0 0,0 0-1 0 0,0 0 1 0 0,0 1-1 0 0,0-1 0 0 0,0 0 1 0 0,0 0-1 0 0,1 0 0 0 0,-1 1 1 0 0,0-1-1 0 0,1 1 0 0 0,-1-1 1 0 0,0 1-1 0 0,1-1 0 0 0,-1 1 1 0 0,0 0-1 0 0,1 0 0 0 0,-1 0 1 0 0,1 0-1 0 0,-1 0 0 0 0,1 0 1 0 0,-1 0-1 0 0,0 0 0 0 0,1 0 1 0 0,-1 1-1 0 0,1-1 0 0 0,-1 0 1 0 0,0 1-1 0 0,1-1 1 0 0,-1 1-1 0 0,0 0 0 0 0,0-1 1 0 0,1 1-1 0 0,-1 0 0 0 0,0 0 1 0 0,0 0-1 0 0,0 0 0 0 0,0 0 1 0 0,0 0-1 0 0,0 0 0 0 0,0 0 1 0 0,-1 0-1 0 0,1 1 0 0 0,0-1 1 0 0,0 0-1 0 0,-1 0 0 0 0,1 1 1 0 0,-1-1-1 0 0,1 0 0 0 0,-1 2 4 0 0,6 146-816 0 0,13-132-2499 0 0,-2-15-6389 0 0,-11-2 1264 0 0</inkml:trace>
  <inkml:trace contextRef="#ctx0" brushRef="#br0" timeOffset="1451.792">1705 605 5417 0 0,'0'0'3157'0'0,"0"0"-1073"0"0,0 0-383 0 0,0 0-60 0 0,0 0-202 0 0,0 0-233 0 0,0 0-267 0 0,0 0-242 0 0,0 0-143 0 0,0 0-141 0 0,-31 18-118 0 0,-97 60-88 0 0,61-19 1 0 0,62-54-223 0 0,-1 0 0 0 0,2 1 1 0 0,-1-1-1 0 0,1 1 1 0 0,-1 0-1 0 0,1 0 0 0 0,1 0 1 0 0,-1 1-1 0 0,1-1 1 0 0,1 1-1 0 0,-1 0 0 0 0,1 0 1 0 0,0 0-1 0 0,0 0 1 0 0,1 0-1 0 0,0 0 0 0 0,1 0 1 0 0,-1 4 14 0 0,3-9 15 0 0,1-1 0 0 0,-1 1 0 0 0,0 0 0 0 0,1-1 0 0 0,0 0-1 0 0,-1 1 1 0 0,1-1 0 0 0,0 0 0 0 0,-1 0 0 0 0,1 0 0 0 0,0-1 0 0 0,0 1 0 0 0,0-1 0 0 0,-1 0 0 0 0,1 1 0 0 0,0-1 0 0 0,0-1 0 0 0,0 1-1 0 0,0 0 1 0 0,0-1 0 0 0,0 1 0 0 0,-1-1 0 0 0,1 0 0 0 0,0 0 0 0 0,-1 0 0 0 0,2 0-15 0 0,143-76 792 0 0,76-66-597 0 0,-221 143-215 0 0,-1 0 0 0 0,1 0 0 0 0,-1-1 1 0 0,0 1-1 0 0,1 0 0 0 0,-1 0 0 0 0,0 0 0 0 0,1 1 1 0 0,-1-1-1 0 0,0 0 0 0 0,1 0 0 0 0,-1 1 0 0 0,0-1 0 0 0,1 1 1 0 0,-1-1-1 0 0,0 1 0 0 0,0-1 0 0 0,1 1 0 0 0,-1 0 1 0 0,0 0-1 0 0,0-1 0 0 0,0 1 0 0 0,0 0 0 0 0,0 0 0 0 0,0 0 1 0 0,0 0-1 0 0,0 0 0 0 0,-1 1 0 0 0,1-1 0 0 0,0 0 1 0 0,-1 0-1 0 0,1 0 0 0 0,-1 1 0 0 0,1-1 0 0 0,-1 0 1 0 0,1 1-1 0 0,-1-1 0 0 0,0 0 0 0 0,0 1 0 0 0,0-1 0 0 0,0 0 1 0 0,0 1-1 0 0,0-1 0 0 0,0 1 0 0 0,0-1 0 0 0,0 0 1 0 0,-1 1-1 0 0,1-1 0 0 0,0 0 0 0 0,-1 1 0 0 0,1-1 1 0 0,-1 0-1 0 0,0 0 0 0 0,1 0 0 0 0,-1 1 0 0 0,0-1 0 0 0,0 0 20 0 0,0 10 76 0 0,-5 26-39 0 0,5-34-37 0 0,-1-1-1 0 0,1 1 1 0 0,-1 0-1 0 0,1 0 1 0 0,0 0-1 0 0,0 0 1 0 0,0 0-1 0 0,1 1 1 0 0,-1-1-1 0 0,1 0 1 0 0,0 0-1 0 0,0 0 1 0 0,0 1-1 0 0,0-1 1 0 0,0 0 0 0 0,1 0-1 0 0,-1 0 1 0 0,1 0-1 0 0,0 1 1 0 0,0-1-1 0 0,0 0 1 0 0,0 0-1 0 0,1-1 1 0 0,-1 1-1 0 0,1 0 1 0 0,-1 0-1 0 0,1-1 1 0 0,0 1-1 0 0,0-1 1 0 0,1 1-1 0 0,-1-1 1 0 0,0 0-1 0 0,1 0 1 0 0,-1 0-1 0 0,1 0 1 0 0,0-1-1 0 0,0 1 1 0 0,-1 0 0 0 0,1-1-1 0 0,0 0 1 0 0,1 0 0 0 0,2 0 26 0 0,-1-1 1 0 0,1 0-1 0 0,0 0 1 0 0,0-1-1 0 0,0 1 1 0 0,0-1-1 0 0,0-1 1 0 0,0 1-1 0 0,0-1 1 0 0,-1 0-1 0 0,1 0 1 0 0,-1-1-1 0 0,1 1 1 0 0,-1-1-1 0 0,4-3-26 0 0,72-36-287 0 0,-29-16 1694 0 0,82-160 1733 0 0,-110 182-3066 0 0,-2-1 1 0 0,-1 0-1 0 0,-2-2 1 0 0,-2 0-1 0 0,-1-1 1 0 0,-2-1 0 0 0,-2 0-1 0 0,-2-1 1 0 0,-1 0-1 0 0,-3 0 1 0 0,1-22-75 0 0,-7 63-10 0 0,0-1 1 0 0,0 0 0 0 0,0 1-1 0 0,0-1 1 0 0,0 1-1 0 0,0-1 1 0 0,-1 0 0 0 0,1 1-1 0 0,0-1 1 0 0,-1 1 0 0 0,1-1-1 0 0,-1 1 1 0 0,0-1-1 0 0,1 1 1 0 0,-1-1 0 0 0,0 1-1 0 0,0 0 1 0 0,0 0 0 0 0,0-1-1 0 0,0 1 1 0 0,0 0-1 0 0,-1 0 1 0 0,1 0 0 0 0,0 0-1 0 0,0 0 1 0 0,-1 0-1 0 0,1 0 1 0 0,-1 1 0 0 0,1-1-1 0 0,-1 0 1 0 0,1 1 0 0 0,-1-1-1 0 0,1 1 1 0 0,-1 0-1 0 0,1-1 1 0 0,-1 1 0 0 0,0 0-1 0 0,1 0 1 0 0,-1 0-1 0 0,1 0 1 0 0,-1 0 0 0 0,0 1-1 0 0,1-1 1 0 0,-1 0 0 0 0,1 1-1 0 0,-1-1 1 0 0,1 1-1 0 0,-1-1 1 0 0,1 1 0 0 0,-1 0-1 0 0,1 0 1 0 0,-1 0 0 0 0,1-1-1 0 0,0 1 1 0 0,0 1-1 0 0,0-1 1 0 0,-2 1 9 0 0,-11 12-39 0 0,1 2-1 0 0,0 0 1 0 0,1 0 0 0 0,0 1-1 0 0,1 0 1 0 0,2 1 0 0 0,-1 0-1 0 0,2 1 1 0 0,0 0 0 0 0,2 0-1 0 0,0 1 1 0 0,1 0 0 0 0,1 0-1 0 0,1 0 1 0 0,0 0 0 0 0,2 0-1 0 0,0 1 1 0 0,2 16 39 0 0,-1-15-9 0 0,1 0 0 0 0,0-1-1 0 0,2 1 1 0 0,0 0 0 0 0,2-1 0 0 0,0 1 0 0 0,2-1-1 0 0,3 9 11 0 0,3-2-36 0 0,0 1 1 0 0,2-2-1 0 0,1 0 1 0 0,1-1-1 0 0,1-1 1 0 0,1 0-1 0 0,21 20 35 0 0,25 27-1015 0 0,-65-72 803 0 0,0 0 0 0 0,-1 0 0 0 0,1-1 0 0 0,0 1 0 0 0,0 0 0 0 0,0 0-1 0 0,0 0 1 0 0,0-1 0 0 0,0 1 0 0 0,0 0 0 0 0,0 0 0 0 0,0 0 0 0 0,0-1 0 0 0,0 1-1 0 0,0 0 1 0 0,0 0 0 0 0,0 0 0 0 0,0-1 0 0 0,0 1 0 0 0,0 0 0 0 0,0 0 0 0 0,1 0 0 0 0,-1-1-1 0 0,0 1 1 0 0,0 0 0 0 0,0 0 0 0 0,0 0 0 0 0,0 0 0 0 0,0-1 0 0 0,0 1 0 0 0,1 0-1 0 0,-1 0 1 0 0,0 0 0 0 0,0 0 0 0 0,0 0 0 0 0,1-1 212 0 0,-17-12-8931 0 0,11 9 2560 0 0</inkml:trace>
  <inkml:trace contextRef="#ctx0" brushRef="#br0" timeOffset="1694.122">2081 366 12163 0 0,'0'0'2391'0'0,"0"0"-1228"0"0,0 0-669 0 0,0 0 43 0 0,0 0 249 0 0,0 0 203 0 0,0 0 71 0 0,0 0-92 0 0,0 0-133 0 0,0 0-150 0 0,0 0-130 0 0,35 8-115 0 0,113 23-101 0 0,-29-23 156 0 0,116-22-74 0 0,-82-11-5083 0 0,-122 20-1670 0 0,-9 2-5387 0 0</inkml:trace>
  <inkml:trace contextRef="#ctx0" brushRef="#br0" timeOffset="2966.917">3220 498 4457 0 0,'0'0'1646'0'0,"0"0"35"0"0,0 0 73 0 0,0 0 25 0 0,0 0-139 0 0,0 0-310 0 0,0 0-267 0 0,0 0-184 0 0,0 0-134 0 0,0 0-101 0 0,0 0-129 0 0,-31 8-99 0 0,-100 28-80 0 0,69 0 83 0 0,52-24-304 0 0,0-1-72 0 0,0 0 0 0 0,1 1 1 0 0,0 0-1 0 0,1 0 0 0 0,0 1 0 0 0,1 0 1 0 0,1 0-1 0 0,0 1 0 0 0,1-1 0 0 0,0 1 1 0 0,1 1-1 0 0,1-1 0 0 0,0 0 1 0 0,1 1-1 0 0,0 0 0 0 0,2-1 0 0 0,-1 1 1 0 0,3 13-44 0 0,-2-26 14 0 0,1 0 0 0 0,-1 1 0 0 0,1-1 1 0 0,0 0-1 0 0,0 1 0 0 0,0-1 0 0 0,0 0 1 0 0,0 0-1 0 0,1 0 0 0 0,-1 0 0 0 0,1 0 0 0 0,-1 0 1 0 0,1 0-1 0 0,0-1 0 0 0,-1 1 0 0 0,1-1 1 0 0,0 1-1 0 0,0-1 0 0 0,0 1 0 0 0,0-1 1 0 0,1 0-1 0 0,-1 0 0 0 0,0 0 0 0 0,0 0 1 0 0,1-1-1 0 0,-1 1 0 0 0,0-1 0 0 0,1 1 0 0 0,-1-1 1 0 0,1 0-1 0 0,-1 0 0 0 0,0 0 0 0 0,1 0 1 0 0,-1 0-1 0 0,1 0-14 0 0,82-20 1010 0 0,-54 2-864 0 0,-1-1 0 0 0,-1-2 0 0 0,-1 0 0 0 0,-1-2 0 0 0,-1-1 0 0 0,-1-1 0 0 0,-1-1 0 0 0,-2-1 0 0 0,0-1 0 0 0,-2-2 0 0 0,15-27-146 0 0,20-24-147 0 0,-55 80-36 0 0,0 17-676 0 0,-32 164 527 0 0,31-164 326 0 0,0-11 3 0 0,0 0 1 0 0,0 0 0 0 0,1 0-1 0 0,0 0 1 0 0,0 0 0 0 0,1 0-1 0 0,-1 0 1 0 0,1 0 0 0 0,0 0-1 0 0,0 0 1 0 0,0 0-1 0 0,1 0 1 0 0,0 0 0 0 0,0-1-1 0 0,0 1 1 0 0,1-1 0 0 0,1 3 2 0 0,0-3 37 0 0,0-1 1 0 0,0-1-1 0 0,0 1 0 0 0,0 0 1 0 0,0-1-1 0 0,0 0 1 0 0,1 0-1 0 0,-1 0 1 0 0,1-1-1 0 0,-1 1 1 0 0,1-1-1 0 0,0 0 1 0 0,0-1-1 0 0,0 1 0 0 0,-1-1 1 0 0,1 0-1 0 0,0 0 1 0 0,0 0-1 0 0,0-1 1 0 0,-1 1-1 0 0,1-1 1 0 0,0 0-1 0 0,0-1 1 0 0,-1 1-1 0 0,1-1 0 0 0,-1 0 1 0 0,0 0-1 0 0,4-3-37 0 0,111-85 941 0 0,-89 63-854 0 0,-2-1 0 0 0,-2-1-1 0 0,0-1 1 0 0,-2-1 0 0 0,-1-1 0 0 0,-2-2-1 0 0,-1 0 1 0 0,5-15-87 0 0,-22 44-43 0 0,-1 0 0 0 0,1 0 0 0 0,-1 0-1 0 0,-1-1 1 0 0,1 1 0 0 0,-1-1 0 0 0,0 1 0 0 0,0-1 0 0 0,-1 0 0 0 0,1 1 0 0 0,-1-1-1 0 0,0 0 1 0 0,-1 0 0 0 0,0 1 0 0 0,0-1 0 0 0,0 1 0 0 0,0-1 0 0 0,-1 1 0 0 0,0-1-1 0 0,0 1 1 0 0,-1 0 43 0 0,0 3-91 0 0,0 1 0 0 0,0-1 0 0 0,-1 1 0 0 0,1 0-1 0 0,-1 0 1 0 0,1 1 0 0 0,-1-1 0 0 0,1 1 0 0 0,-1 0-1 0 0,0 0 1 0 0,1 0 0 0 0,-1 0 0 0 0,1 0 0 0 0,-1 1-1 0 0,1 0 1 0 0,-1 0 0 0 0,1 0 0 0 0,-1 0 0 0 0,1 0-1 0 0,0 1 1 0 0,-1-1 0 0 0,1 1 0 0 0,0 0 0 0 0,0 0-1 0 0,0 0 1 0 0,-1 1 91 0 0,-10 7-99 0 0,-1 1 0 0 0,1 0 0 0 0,1 1 0 0 0,0 1 0 0 0,1 0 0 0 0,0 1 0 0 0,1 0 0 0 0,1 0 0 0 0,0 1 0 0 0,1 1 0 0 0,1-1 0 0 0,0 1 0 0 0,0 4 99 0 0,7-18 0 0 0,0 0-1 0 0,1 1 0 0 0,0-1 0 0 0,-1 1 1 0 0,1-1-1 0 0,0 1 0 0 0,0-1 1 0 0,0 1-1 0 0,1 0 0 0 0,-1-1 0 0 0,1 0 1 0 0,-1 1-1 0 0,1-1 0 0 0,0 1 1 0 0,0-1-1 0 0,0 0 0 0 0,0 1 1 0 0,0-1-1 0 0,0 0 0 0 0,1 0 0 0 0,-1 0 1 0 0,1 0-1 0 0,0 0 0 0 0,-1 0 1 0 0,1-1-1 0 0,0 1 0 0 0,0 0 1 0 0,0-1-1 0 0,0 1 0 0 0,1-1 0 0 0,-1 0 1 0 0,0 0-1 0 0,0 0 0 0 0,1 0 1 0 0,-1 0-1 0 0,1 0 0 0 0,-1-1 0 0 0,0 1 1 0 0,1-1-1 0 0,0 0 1 0 0,106 2 548 0 0,130-48 389 0 0,-238 45-934 0 0,0 1 0 0 0,0 0-1 0 0,1 0 1 0 0,-1-1 0 0 0,0 1 0 0 0,1 0 0 0 0,-1 0 0 0 0,0 1 0 0 0,0-1 0 0 0,1 0 0 0 0,-1 0 0 0 0,0 0 0 0 0,1 1 0 0 0,-1-1 0 0 0,0 1 0 0 0,0-1 0 0 0,0 1 0 0 0,1 0 0 0 0,-1-1 0 0 0,0 1 0 0 0,0 0 0 0 0,0 0 0 0 0,0 0 0 0 0,0-1 0 0 0,0 1 0 0 0,-1 0 0 0 0,1 0 0 0 0,0 0 0 0 0,0 1 0 0 0,-1-1 0 0 0,1 0 0 0 0,-1 0 0 0 0,1 0 0 0 0,-1 0 0 0 0,1 1 0 0 0,-1-1 0 0 0,0 0 0 0 0,1 1 0 0 0,-1-1 0 0 0,0 0 0 0 0,0 0 0 0 0,0 1 0 0 0,0-1 0 0 0,0 0 0 0 0,0 1 0 0 0,0-1 0 0 0,-1 1-3 0 0,-30 211 118 0 0,31-211-126 0 0,-1 0-1 0 0,1 0 1 0 0,0 1-1 0 0,0-1 1 0 0,0 0-1 0 0,0 1 0 0 0,0-1 1 0 0,1 0-1 0 0,-1 0 1 0 0,0 1-1 0 0,1-1 1 0 0,0 0-1 0 0,0 0 1 0 0,0 0-1 0 0,0 0 1 0 0,0 0-1 0 0,0 0 1 0 0,0 0-1 0 0,0 0 0 0 0,1 0 1 0 0,-1-1-1 0 0,1 1 1 0 0,0 0-1 0 0,-1-1 1 0 0,1 1-1 0 0,0-1 1 0 0,0 0-1 0 0,0 0 1 0 0,0 0-1 0 0,0 0 0 0 0,0 0 1 0 0,0 0-1 0 0,0 0 1 0 0,0 0-1 0 0,1-1 1 0 0,-1 1-1 0 0,0-1 9 0 0,10 0 92 0 0,-1 0-1 0 0,1 0 0 0 0,-1-2 1 0 0,0 1-1 0 0,0-1 1 0 0,0-1-1 0 0,0 0 0 0 0,0 0 1 0 0,0-1-1 0 0,-1-1 0 0 0,1 0 1 0 0,-1 0-1 0 0,-1-1 1 0 0,1 0-1 0 0,-1-1 0 0 0,0 0 1 0 0,0 0-1 0 0,-1-1 1 0 0,0 0-1 0 0,0 0 0 0 0,1-5-91 0 0,5 2 97 0 0,-1 0-1 0 0,0-2 0 0 0,-1 0 1 0 0,0 0-1 0 0,-1-1 1 0 0,-1 0-1 0 0,0-1 0 0 0,-1 0 1 0 0,0-1-1 0 0,-2 0 1 0 0,1 0-1 0 0,-2-1 0 0 0,-1 0 1 0 0,0 0-1 0 0,-1 0 1 0 0,0 0-1 0 0,-2-1 0 0 0,1-13-96 0 0,-3 29-7 0 0,0 0 1 0 0,0 1-1 0 0,0-1 0 0 0,0 0 0 0 0,0 0 0 0 0,-1 0 1 0 0,1 1-1 0 0,-1-1 0 0 0,1 0 0 0 0,-1 0 0 0 0,0 1 0 0 0,1-1 1 0 0,-1 0-1 0 0,0 1 0 0 0,0-1 0 0 0,0 1 0 0 0,0-1 0 0 0,-1 1 1 0 0,1 0-1 0 0,0-1 0 0 0,-1 1 0 0 0,1 0 0 0 0,0 0 0 0 0,-1 0 1 0 0,0 0-1 0 0,1 0 0 0 0,-1 0 0 0 0,0 0 0 0 0,1 1 0 0 0,-1-1 1 0 0,0 0-1 0 0,0 1 0 0 0,1 0 0 0 0,-1-1 0 0 0,0 1 0 0 0,0 0 1 0 0,0 0-1 0 0,1 0 0 0 0,-1 0 0 0 0,0 0 0 0 0,0 1 0 0 0,-1-1 7 0 0,-76 32-521 0 0,64-20 487 0 0,1 0-1 0 0,1 2 1 0 0,0 0 0 0 0,1 0-1 0 0,0 1 1 0 0,1 0-1 0 0,1 1 1 0 0,0 1 0 0 0,1-1-1 0 0,1 1 1 0 0,1 1-1 0 0,0 0 1 0 0,1 0 0 0 0,1 0-1 0 0,1 0 1 0 0,1 1-1 0 0,0 0 1 0 0,1-1 0 0 0,1 6 34 0 0,1-16-11 0 0,1 0 0 0 0,-1 0 0 0 0,2 0 1 0 0,-1 0-1 0 0,1 0 0 0 0,0 0 0 0 0,0-1 0 0 0,1 1 1 0 0,0-1-1 0 0,1 1 0 0 0,-1-1 0 0 0,1 0 1 0 0,1 0-1 0 0,-1-1 0 0 0,1 1 0 0 0,1-1 0 0 0,-1 0 1 0 0,1-1-1 0 0,0 1 0 0 0,0-1 0 0 0,0 0 1 0 0,1 0-1 0 0,0-1 0 0 0,7 4 11 0 0,4 2-138 0 0,1-1 0 0 0,0-1 1 0 0,1 0-1 0 0,0-1 0 0 0,0-1 0 0 0,0-1 1 0 0,1-1-1 0 0,-1-1 0 0 0,1-1 0 0 0,0 0 0 0 0,0-2 1 0 0,0 0-1 0 0,8-2 138 0 0,-1-4-2226 0 0,-9 0-2452 0 0,-15 5 3177 0 0,11-4-9932 0 0</inkml:trace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25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732 413 4081 0 0,'0'0'996'0'0,"0"0"-196"0"0,0 0 36 0 0,0 0 213 0 0,0 0 212 0 0,0 0 85 0 0,0 0-38 0 0,0 0-89 0 0,0 0-144 0 0,0 0-149 0 0,0 0-162 0 0,-8-16-174 0 0,-26-46-135 0 0,33 59-401 0 0,0 1-1 0 0,-1 0 1 0 0,1-1-1 0 0,-1 1 1 0 0,0 0-1 0 0,0 0 1 0 0,0 0 0 0 0,0 0-1 0 0,0 1 1 0 0,0-1-1 0 0,0 0 1 0 0,0 1-1 0 0,-1 0 1 0 0,1-1-1 0 0,-1 1 1 0 0,1 0-1 0 0,-1 0 1 0 0,1 0-1 0 0,-1 1 1 0 0,0-1 0 0 0,1 1-1 0 0,-1-1 1 0 0,-1 1-54 0 0,-6-1 218 0 0,-13-3-144 0 0,1 2 0 0 0,-1 1 1 0 0,0 1-1 0 0,0 1 0 0 0,1 0 0 0 0,-1 2 1 0 0,0 1-1 0 0,1 1 0 0 0,0 0 0 0 0,0 2 1 0 0,1 1-1 0 0,0 0 0 0 0,0 2 0 0 0,0 0 0 0 0,2 1 1 0 0,-1 1-1 0 0,1 1 0 0 0,-14 13-74 0 0,26-20-39 0 0,1-1-1 0 0,0 1 0 0 0,0 0 1 0 0,0 0-1 0 0,1 1 0 0 0,0 0 1 0 0,0 0-1 0 0,1 0 1 0 0,-1 1-1 0 0,2-1 0 0 0,-1 1 1 0 0,1 0-1 0 0,0 0 0 0 0,1 0 1 0 0,0 0-1 0 0,0 1 0 0 0,1-1 1 0 0,0 0-1 0 0,0 1 1 0 0,1-1-1 0 0,0 8 40 0 0,2-10-25 0 0,0 1 1 0 0,1-1-1 0 0,0 0 1 0 0,0 0-1 0 0,0 0 1 0 0,1-1-1 0 0,0 1 1 0 0,0-1-1 0 0,0 1 1 0 0,1-1-1 0 0,0-1 1 0 0,0 1-1 0 0,0-1 0 0 0,0 0 1 0 0,4 2 24 0 0,8 4 66 0 0,0-2 0 0 0,0 0 0 0 0,1-1 1 0 0,0-1-1 0 0,0-1 0 0 0,1 0 0 0 0,0-1 0 0 0,-1-2 1 0 0,1 1-1 0 0,0-2 0 0 0,0-1 0 0 0,1 0 0 0 0,11-3-66 0 0,-8 3 317 0 0,-22 0-14 0 0,-1 0 88 0 0,0 0 44 0 0,0 0 2 0 0,-24 4 805 0 0,3-1-1316 0 0,-1 0 0 0 0,1 1 0 0 0,0 2 1 0 0,1 0-1 0 0,-1 1 0 0 0,1 1 0 0 0,0 1 0 0 0,1 1 1 0 0,-1 1 73 0 0,-5 3-65 0 0,1 0 1 0 0,0 2 0 0 0,1 1-1 0 0,1 1 1 0 0,0 1 0 0 0,2 0-1 0 0,0 2 1 0 0,1 0 0 0 0,-8 14 64 0 0,24-32-8 0 0,0 1 1 0 0,0 0-1 0 0,0 0 1 0 0,1 0-1 0 0,-1 0 1 0 0,1 1-1 0 0,0-1 1 0 0,0 1 0 0 0,1-1-1 0 0,-1 1 1 0 0,1-1-1 0 0,0 1 1 0 0,0 0-1 0 0,0 0 1 0 0,1 0-1 0 0,0 0 1 0 0,0-1-1 0 0,0 1 1 0 0,0 0-1 0 0,1 0 1 0 0,0 0-1 0 0,0-1 1 0 0,0 1-1 0 0,1 0 1 0 0,-1-1-1 0 0,1 1 1 0 0,0-1-1 0 0,1 1 1 0 0,-1-1-1 0 0,1 0 1 0 0,0 0-1 0 0,0 0 1 0 0,0-1-1 0 0,0 1 1 0 0,0-1 0 0 0,1 1-1 0 0,0-1 1 0 0,0 0-1 0 0,0 0 1 0 0,0-1-1 0 0,0 1 1 0 0,0-1-1 0 0,1 0 1 0 0,-1 0-1 0 0,1-1 1 0 0,0 1 7 0 0,13 1-21 0 0,0 0 0 0 0,0-1 0 0 0,1-1 0 0 0,-1 0-1 0 0,0-1 1 0 0,1-2 0 0 0,-1 0 0 0 0,0 0 0 0 0,0-2 0 0 0,0 0 0 0 0,0-2 0 0 0,-1 1 0 0 0,0-2 0 0 0,0-1 0 0 0,0 0 0 0 0,-1-1 0 0 0,0 0 0 0 0,-1-1 0 0 0,9-9 21 0 0,14-22-3951 0 0,-18 10-4350 0 0,-15 19 263 0 0</inkml:trace>
  <inkml:trace contextRef="#ctx0" brushRef="#br0" timeOffset="412.784">353 0 5953 0 0,'0'0'584'0'0,"0"0"-166"0"0,0 0-47 0 0,0 0 91 0 0,0 0 104 0 0,0 0 37 0 0,0 0-37 0 0,0 0 47 0 0,0 0 108 0 0,0 0 88 0 0,0 0 30 0 0,0 0-95 0 0,-1 23-170 0 0,-5 158 526 0 0,3-60-572 0 0,-5 1-1 0 0,-19 87-527 0 0,-74 339 17 0 0,82-409-54 0 0,-9 131-16 0 0,26-212-346 0 0,2-57 82 0 0,0-1-192 0 0,0 0-245 0 0,0-12-4564 0 0,0 8-316 0 0,0-2 2660 0 0</inkml:trace>
</inkml:ink>
</file>

<file path=ppt/ink/ink3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47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26 627 216 0 0,'0'0'264'0'0,"0"0"-384"0"0,0 0 4 0 0,0 0 489 0 0,0 0 526 0 0,0 0 410 0 0,0 0 260 0 0,0 0 30 0 0,0 0-136 0 0,34-3-221 0 0,110-7-195 0 0,574-20 6130 0 0,-189 10-5411 0 0,402-20 220 0 0,-343 22-1019 0 0,-117 14-345 0 0,-158-3-57 0 0,732-31 870 0 0,-503 29-791 0 0,-339 11-484 0 0,385 24 237 0 0,-233-32 261 0 0,63-21-658 0 0,3 18 209 0 0,-264 10-120 0 0,-117 0-81 0 0,106-13-308 0 0,-131 4-974 0 0,-12 4-2436 0 0,-2-2-4763 0 0,-1 2-3526 0 0</inkml:trace>
  <inkml:trace contextRef="#ctx0" brushRef="#br0" timeOffset="819.029">8 67 5745 0 0,'0'0'2173'0'0,"0"0"-1010"0"0,0 0-337 0 0,0 0 193 0 0,0 0 294 0 0,0 0 70 0 0,0 0-194 0 0,0 0-315 0 0,0 0-289 0 0,0 0-102 0 0,0 0 18 0 0,0 0 45 0 0,0 0-9 0 0,1 20-19 0 0,12 148 774 0 0,0 288 1048 0 0,0-36-1909 0 0,-31-371-4177 0 0,6-35-511 0 0,0-3-3619 0 0,6-8 837 0 0</inkml:trace>
  <inkml:trace contextRef="#ctx0" brushRef="#br0" timeOffset="1947.872">7636 49 0 0 0,'0'0'1223'0'0,"0"0"287"0"0,0 0 102 0 0,0 0 62 0 0,0 0-11 0 0,0 0-18 0 0,0 0-75 0 0,0 0-166 0 0,0-8-134 0 0,0-24-103 0 0,0 24-99 0 0,0 8-82 0 0,0 0-84 0 0,0 0-117 0 0,0 0-124 0 0,0 0-103 0 0,0 0-101 0 0,0 0-61 0 0,0 0-44 0 0,0 0-62 0 0,1 22 688 0 0,8 284 2034 0 0,-9-210-2556 0 0,-15 179 379 0 0,20-98-578 0 0,-4-177-3641 0 0,-2-7-8353 0 0,-1 3 127 0 0</inkml:trace>
  <inkml:trace contextRef="#ctx0" brushRef="#br0" timeOffset="9992.85">3993 579 0 0 0,'0'0'0'0'0,"0"0"0"0"0,0 0 0 0 0,0 0 0 0 0,0 0 0 0 0,0 0 0 0 0,0 0 0 0 0,0 0 0 0 0,0 0 0 0 0,0 0 0 0 0,0 0 0 0 0,0 0 0 0 0,-53-48 0 0 0,45 48 0 0 0</inkml:trace>
  <inkml:trace contextRef="#ctx0" brushRef="#br0" timeOffset="10753.751">3732 498 0 0 0,'83'-87'0'0'0,"-56"44"0"0"0,37-48 2328 0 0,-29 62-2881 0 0,11-2 151 0 0,-21 6 2927 0 0,-19 20 5930 0 0,-2 8-3468 0 0,-2 16-2161 0 0,-7 27-3012 0 0,-68 156 1813 0 0,-8-25-1035 0 0,16-56-329 0 0,57-109 19 0 0,3-4-1043 0 0,3-2-4224 0 0,15-6-4461 0 0,-11 0 3453 0 0,0 0 4434 0 0</inkml:trace>
  <inkml:trace contextRef="#ctx0" brushRef="#br0" timeOffset="11289.657">3717 225 0 0 0,'0'0'648'0'0,"0"0"-50"0"0,0 0-58 0 0,0 0 141 0 0,0 0 311 0 0,0 0 287 0 0,0 0 142 0 0,0 0-53 0 0,0 0-196 0 0,0 0-265 0 0,0 0-236 0 0,0 0-114 0 0,2 0 2068 0 0,25 19 304 0 0,45 47-56 0 0,-25-26-2211 0 0,-2 3 0 0 0,-1 2 0 0 0,-3 2 0 0 0,-2 1 0 0 0,2 9-662 0 0,58 104 933 0 0,-83-131-553 0 0,-16-30-318 0 0,0-3-972 0 0,0-5-9363 0 0,0 5-1290 0 0</inkml:trace>
  <inkml:trace contextRef="#ctx0" brushRef="#br0" timeOffset="14461.351">4181 1190 760 0 0,'0'0'1258'0'0,"0"0"-55"0"0,0 0 180 0 0,0 0 290 0 0,0 0 122 0 0,0 0-80 0 0,0 0-182 0 0,0 0-236 0 0,0 0-192 0 0,0 0-128 0 0,0 0-129 0 0,1-6-100 0 0,4-20-74 0 0,-6 24-553 0 0,1 1 0 0 0,-1-1 0 0 0,1 0 0 0 0,-1 1 0 0 0,0-1 0 0 0,0 1 0 0 0,0-1 0 0 0,0 1 0 0 0,0-1 0 0 0,0 1 0 0 0,0 0 0 0 0,-1-1 0 0 0,1 1 0 0 0,0 0 0 0 0,-1 0 0 0 0,1 0 0 0 0,-1 0 0 0 0,1 0 0 0 0,-1 0 0 0 0,1 0 0 0 0,-1 1 0 0 0,0-1 0 0 0,1 0 0 0 0,-1 1 0 0 0,0 0 0 0 0,0-1 0 0 0,0 1-121 0 0,-15-3 141 0 0,0 0-1 0 0,1 2 1 0 0,-1 0 0 0 0,0 1-1 0 0,0 0 1 0 0,1 2-1 0 0,-1 0 1 0 0,0 1 0 0 0,1 0-1 0 0,0 1 1 0 0,-1 1-1 0 0,-11 6-140 0 0,13-5 54 0 0,1 1 0 0 0,1 0 0 0 0,-1 1-1 0 0,1 1 1 0 0,1 0 0 0 0,-1 1 0 0 0,2 0 0 0 0,-1 1-1 0 0,0 2-53 0 0,7-6 22 0 0,1 2-1 0 0,0-1 0 0 0,1 0 1 0 0,-1 1-1 0 0,1 0 0 0 0,1 0 1 0 0,0 0-1 0 0,0 0 0 0 0,1 0 1 0 0,0 0-1 0 0,1 0 0 0 0,-1 0 1 0 0,2 0-1 0 0,-1 1 0 0 0,3 6-21 0 0,-2 18 134 0 0,-1-26-73 0 0,1 0 1 0 0,0-1-1 0 0,1 1 0 0 0,0-1 1 0 0,0 1-1 0 0,0-1 1 0 0,1 0-1 0 0,0 0 0 0 0,0 0 1 0 0,1 0-1 0 0,0 0 1 0 0,0-1-1 0 0,1 0 0 0 0,0 0 1 0 0,0 0-1 0 0,0 0 1 0 0,1-1-1 0 0,-1 0 0 0 0,1 0 1 0 0,1-1-1 0 0,-1 1 1 0 0,1-1-1 0 0,-1-1 0 0 0,1 1 1 0 0,0-1-1 0 0,0 0 1 0 0,7 1-62 0 0,7 1 152 0 0,0-2 0 0 0,0 0 0 0 0,1-1 0 0 0,-1-1 1 0 0,1-1-1 0 0,-1-1 0 0 0,0-1 0 0 0,1-1 0 0 0,-1-1 1 0 0,0-1-1 0 0,-1 0 0 0 0,1-2 0 0 0,-1 0 1 0 0,0-1-1 0 0,5-4-152 0 0,34-40-854 0 0,-53 37-3322 0 0,-5-1-3856 0 0,-1 14-4244 0 0</inkml:trace>
  <inkml:trace contextRef="#ctx0" brushRef="#br0" timeOffset="15804.06">2141 244 0 0 0,'0'0'565'0'0,"0"0"593"0"0,0 0 253 0 0,0 0 28 0 0,0 0-91 0 0,0 0-111 0 0,0 0-145 0 0,0 0-105 0 0,0 0-79 0 0,-14 5-59 0 0,-44 16-50 0 0,53-19-605 0 0,1 0 0 0 0,0 0-1 0 0,-1 1 1 0 0,1-1 0 0 0,0 1 0 0 0,0 0-1 0 0,1 0 1 0 0,-1 1 0 0 0,1-1 0 0 0,-1 1 0 0 0,1-1-1 0 0,0 1 1 0 0,0 0 0 0 0,1 0 0 0 0,-3 5-194 0 0,-1 1 289 0 0,-6 12 53 0 0,2 0 1 0 0,1 1 0 0 0,0 0-1 0 0,2 1 1 0 0,0 0 0 0 0,2 0 0 0 0,1 0-1 0 0,1 0 1 0 0,0 1 0 0 0,2 0 0 0 0,1-1-1 0 0,2 9-342 0 0,1-16 155 0 0,0 0 1 0 0,1-1-1 0 0,0 1 0 0 0,2-1 0 0 0,0 0 0 0 0,0 0 0 0 0,2-1 0 0 0,0 0 0 0 0,0 0 0 0 0,2-1 0 0 0,0 0 0 0 0,0-1 0 0 0,2 0 0 0 0,-1 0 0 0 0,1-1 1 0 0,1-1-1 0 0,0 0 0 0 0,13 8-155 0 0,-14-13 167 0 0,0 1 0 0 0,0-2 1 0 0,1 0-1 0 0,-1 0 1 0 0,1-1-1 0 0,0-1 1 0 0,0 0-1 0 0,1-1 0 0 0,-1 0 1 0 0,0-1-1 0 0,1 0 1 0 0,-1-1-1 0 0,1-1 0 0 0,-1 0 1 0 0,0-1-1 0 0,1 0 1 0 0,4-3-168 0 0,-1 0 141 0 0,0-2 0 0 0,-1 0 0 0 0,0-1 0 0 0,0 0 0 0 0,-1-1 0 0 0,0-1 0 0 0,0-1 0 0 0,-1 0 0 0 0,-1-1 0 0 0,0 0 0 0 0,0-1 0 0 0,-1 0 0 0 0,-1-1 0 0 0,0-1 0 0 0,-1 0 0 0 0,7-15-141 0 0,-10 18 19 0 0,-1 0 1 0 0,0-1-1 0 0,-1 1 1 0 0,-1-1-1 0 0,0-1 1 0 0,0 1-1 0 0,-1 0 1 0 0,-1-1 0 0 0,-1 0-1 0 0,0 1 1 0 0,0-1-1 0 0,-2 0 1 0 0,1 0-1 0 0,-2 1 1 0 0,0-1-1 0 0,0 0 1 0 0,-2 1-1 0 0,1 0 1 0 0,-2 0-1 0 0,0 0 1 0 0,0 0 0 0 0,-1 0-20 0 0,-7-5-313 0 0,0 1 0 0 0,-1 0 0 0 0,-1 1 0 0 0,-1 0 0 0 0,0 1 0 0 0,-1 1 0 0 0,0 1 1 0 0,-1 0-1 0 0,0 1 0 0 0,-1 1 0 0 0,-1 1 0 0 0,0 1 0 0 0,0 1 0 0 0,-1 0 1 0 0,1 2-1 0 0,-2 0 0 0 0,1 1 0 0 0,-1 1 0 0 0,1 1 0 0 0,-1 1 0 0 0,0 1 0 0 0,0 1 1 0 0,0 1-1 0 0,0 1 0 0 0,-15 4 313 0 0,-58 30-3960 0 0,44 6-3749 0 0,36-26-225 0 0</inkml:trace>
  <inkml:trace contextRef="#ctx0" brushRef="#br0" timeOffset="17277.575">5343 189 0 0 0,'0'0'1264'0'0,"0"0"31"0"0,0 0-13 0 0,0 0-67 0 0,0 0-35 0 0,0 0-70 0 0,0 0-86 0 0,0 0-61 0 0,0 0-70 0 0,0 0-49 0 0,-15-5-30 0 0,-43-12-39 0 0,56 16-554 0 0,-1 0 0 0 0,0 1 0 0 0,0-1 1 0 0,0 1-1 0 0,0-1 0 0 0,0 1 0 0 0,0 0 1 0 0,0 0-1 0 0,0 0 0 0 0,-1 1 0 0 0,1-1 0 0 0,0 1 1 0 0,1 0-1 0 0,-1-1 0 0 0,0 1 0 0 0,0 1 1 0 0,0-1-1 0 0,0 0 0 0 0,1 1 0 0 0,-1-1 0 0 0,1 1 1 0 0,-1 0-1 0 0,1 0 0 0 0,0 0 0 0 0,-2 2-221 0 0,-18 11 1175 0 0,18-11-1057 0 0,-1 1 0 0 0,0 0 0 0 0,1 0-1 0 0,0 0 1 0 0,0 1 0 0 0,1-1 0 0 0,-1 1 0 0 0,1 0-1 0 0,0 0 1 0 0,1 0 0 0 0,0 0 0 0 0,0 0 0 0 0,-1 2-118 0 0,0 0 56 0 0,-4 20 170 0 0,1-1 0 0 0,2 1-1 0 0,0 1 1 0 0,2-1-1 0 0,1 0 1 0 0,1 1-1 0 0,3 17-225 0 0,-2-30 110 0 0,1-1 0 0 0,1 1 0 0 0,1-1 0 0 0,0 0 0 0 0,1 0 0 0 0,1 0 0 0 0,0-1 0 0 0,0 0 0 0 0,2 0 0 0 0,0 0 0 0 0,0-1 0 0 0,2 0 0 0 0,0 0-110 0 0,1-3 95 0 0,0-1-1 0 0,1-1 1 0 0,0 1-1 0 0,0-2 1 0 0,1 0-1 0 0,0 0 1 0 0,0-1 0 0 0,1-1-1 0 0,-1 0 1 0 0,1-1-1 0 0,0 0 1 0 0,1-1-1 0 0,-1-1 1 0 0,0 0-1 0 0,1-1 1 0 0,-1-1 0 0 0,1 0-1 0 0,-1-1 1 0 0,1 0-1 0 0,-1-1-94 0 0,-1-1 126 0 0,-1 0 0 0 0,0 0-1 0 0,0-1 1 0 0,0-1 0 0 0,-1 1-1 0 0,1-2 1 0 0,-1 0 0 0 0,-1 0-1 0 0,1-1 1 0 0,-1-1 0 0 0,0 1 0 0 0,7-9-126 0 0,-6 3 88 0 0,-1-1 0 0 0,-1 0 0 0 0,0 0 1 0 0,-1-1-1 0 0,-1 0 0 0 0,0 0 1 0 0,-1-1-1 0 0,0 0 0 0 0,-1 0 1 0 0,-1-1-1 0 0,-1 1 0 0 0,0-1 1 0 0,-1-13-89 0 0,0-134 221 0 0,-3 153-273 0 0,0 1 1 0 0,0-1-1 0 0,-1 1 0 0 0,-1 0 0 0 0,1 0 0 0 0,-2 0 1 0 0,1 0-1 0 0,-1 0 0 0 0,-1 1 0 0 0,0 0 0 0 0,0 0 1 0 0,-1 0-1 0 0,0 0 0 0 0,-1 1 0 0 0,1 0 1 0 0,-2 0-1 0 0,1 1 0 0 0,-1 0 0 0 0,0 0 0 0 0,0 1 1 0 0,-1 0-1 0 0,0 1 0 0 0,0 0 0 0 0,0 0 0 0 0,-1 1 1 0 0,0 0-1 0 0,1 0 0 0 0,-1 1 0 0 0,-1 0 0 0 0,-3 1 52 0 0,-65-2-1694 0 0,68 4 1118 0 0,0 1 0 0 0,0 1 0 0 0,0 0 0 0 0,0 1 0 0 0,0 0 0 0 0,0 0 0 0 0,1 1 0 0 0,-1 1 0 0 0,-4 2 576 0 0,7-2-791 0 0,-19 9-3154 0 0,9-5-1599 0 0,2-1-4474 0 0</inkml:trace>
  <inkml:trace contextRef="#ctx0" brushRef="#br0" timeOffset="19697.754">2125 351 0 0 0,'-80'160'0'0'0,"30"-60"0"0"0,43-89 0 0 0,2 1 0 0 0,0-1 0 0 0,0 1 0 0 0,1 0 0 0 0,0 0 0 0 0,1 0 0 0 0,1 0 0 0 0,0 1 0 0 0,0-1 0 0 0,1 5 0 0 0,1-12 0 0 0</inkml:trace>
  <inkml:trace contextRef="#ctx0" brushRef="#br0" timeOffset="20429.781">2301 292 0 0 0,'0'0'267'0'0,"0"0"414"0"0,0 0 186 0 0,0 0 36 0 0,0 0-67 0 0,0 0-158 0 0,-29 33-152 0 0,-90 108-112 0 0,58-47 165 0 0,32-45-186 0 0,-29 75 605 0 0,58-123-1014 0 0,0 0 1 0 0,-1 1-1 0 0,1-1 1 0 0,0 0-1 0 0,0 0 1 0 0,0 1-1 0 0,0-1 1 0 0,0 0-1 0 0,0 0 1 0 0,1 1-1 0 0,-1-1 1 0 0,0 0-1 0 0,0 0 1 0 0,1 0-1 0 0,-1 1 1 0 0,1-1-1 0 0,-1 0 1 0 0,1 0-1 0 0,0 0 1 0 0,-1 0-1 0 0,1 0 1 0 0,0 0-1 0 0,0 0 1 0 0,0 0-1 0 0,0 0 1 0 0,-1 0-1 0 0,1-1 1 0 0,0 1-1 0 0,1 0 1 0 0,-1 0-1 0 0,0-1 1 0 0,0 1-1 0 0,0-1 1 0 0,0 1-1 0 0,0-1 1 0 0,1 0-1 0 0,-1 1 1 0 0,0-1-1 0 0,0 0 1 0 0,1 0-1 0 0,-1 0 1 0 0,0 0-1 0 0,0 0 1 0 0,1 0-1 0 0,-1 0 1 0 0,0 0-1 0 0,0 0 1 0 0,1-1-1 0 0,-1 1 1 0 0,0 0-1 0 0,0-1 1 0 0,0 1-1 0 0,0-1 1 0 0,0 0-1 0 0,1 1 1 0 0,-1-1-1 0 0,0 0 1 0 0,0 0-1 0 0,0 1 1 0 0,-1-1-1 0 0,1 0 1 0 0,0 0-1 0 0,0 0 1 0 0,0 0-1 0 0,-1 0 1 0 0,1-1 15 0 0,151-133-1564 0 0,-108 90 832 0 0,-22 24 815 0 0,-1-1-1 0 0,-1-1 0 0 0,-1-1 0 0 0,-2-1 1 0 0,0 0-1 0 0,2-7-82 0 0,-19 32 72 0 0,0 0 0 0 0,0 0-1 0 0,-1 0 1 0 0,1 0 0 0 0,0 1 0 0 0,-1-1 0 0 0,1 0 0 0 0,0 0-1 0 0,0 0 1 0 0,-1 0 0 0 0,1 0 0 0 0,0 0 0 0 0,-1 0 0 0 0,1 0-1 0 0,0 0 1 0 0,-1 0 0 0 0,1 0 0 0 0,0 0 0 0 0,-1-1-1 0 0,1 1 1 0 0,0 0 0 0 0,0 0 0 0 0,-1 0 0 0 0,1 0 0 0 0,0 0-1 0 0,-1-1 1 0 0,1 1 0 0 0,0 0 0 0 0,0 0 0 0 0,0 0 0 0 0,-1-1-1 0 0,1 1 1 0 0,0 0 0 0 0,0 0 0 0 0,0-1 0 0 0,-1 1 0 0 0,1 0-1 0 0,0-1 1 0 0,0 1 0 0 0,0 0 0 0 0,0 0 0 0 0,0-1 0 0 0,0 1-1 0 0,0 0 1 0 0,0-1 0 0 0,0 1 0 0 0,0 0 0 0 0,0-1-1 0 0,0 1 1 0 0,0 0 0 0 0,0-1 0 0 0,0 1-72 0 0,-27 18 511 0 0,-14 25 149 0 0,1 1-1 0 0,2 1 1 0 0,3 3-1 0 0,1 1 1 0 0,3 1-1 0 0,-10 23-659 0 0,13-2 1346 0 0,72-72-1120 0 0,95-112 208 0 0,-93 70-641 0 0,113-97-3092 0 0,-117 110-1882 0 0,-49 56 2421 0 0,-114 193 3254 0 0,59-114 3744 0 0,93-114-3188 0 0,68-96-1623 0 0,-91 95-12 0 0,7-8-991 0 0,-7 12-3712 0 0,-8 6 4449 0 0</inkml:trace>
  <inkml:trace contextRef="#ctx0" brushRef="#br0" timeOffset="24578.52">2106 1382 232 0 0,'0'0'1508'0'0,"0"0"-366"0"0,0 0-186 0 0,0 0 82 0 0,0 0 147 0 0,0 0 118 0 0,0 0 36 0 0,0 0-135 0 0,0 0-223 0 0,0 0-245 0 0,0 0-215 0 0,-2-2-183 0 0,1 2-318 0 0,0 0-1 0 0,0 0 1 0 0,1-1 0 0 0,-1 1 0 0 0,0 0 0 0 0,0 0 0 0 0,0 0-1 0 0,0 0 1 0 0,0 0 0 0 0,1 0 0 0 0,-1 0 0 0 0,0 1 0 0 0,0-1 0 0 0,0 0-1 0 0,0 0 1 0 0,1 1 0 0 0,-1-1 0 0 0,0 0 0 0 0,0 1 0 0 0,1-1 0 0 0,-1 1-1 0 0,0-1 1 0 0,1 1 0 0 0,-1-1 0 0 0,0 1 0 0 0,1 0 0 0 0,-1-1 0 0 0,1 1-1 0 0,-1-1 1 0 0,1 1 0 0 0,-1 0 0 0 0,1 0 0 0 0,-1-1 0 0 0,1 1-1 0 0,0 0 1 0 0,-1 0 0 0 0,1 0 0 0 0,0-1 0 0 0,0 1 0 0 0,0 0 0 0 0,0 0-1 0 0,0 0 1 0 0,0 0 0 0 0,0 0 0 0 0,0 0-20 0 0,-2 2 16 0 0,-160 405 751 0 0,101-275-728 0 0,51-112 228 0 0,16-32 829 0 0,284-558 319 0 0,-290 566-1421 0 0,1 0 0 0 0,0 0 0 0 0,0 0 0 0 0,0 0 0 0 0,0 0 0 0 0,1 0 1 0 0,-1 1-1 0 0,1-1 0 0 0,0 0 0 0 0,0 1 0 0 0,0-1 0 0 0,0 1 1 0 0,0 0-1 0 0,0 0 0 0 0,0 0 0 0 0,1 0 0 0 0,-1 0 0 0 0,1 0 0 0 0,0 1 1 0 0,-1-1-1 0 0,1 1 0 0 0,0 0 0 0 0,0-1 0 0 0,0 1 0 0 0,0 1 0 0 0,0-1 1 0 0,0 0-1 0 0,0 1 0 0 0,0 0 0 0 0,0-1 0 0 0,0 1 0 0 0,0 0 0 0 0,0 1 1 0 0,0-1-1 0 0,1 0 0 0 0,-1 1 0 0 0,0 0 0 0 0,0 0 0 0 0,0 0 0 0 0,-1 0 1 0 0,3 1 5 0 0,11 17 79 0 0,0 1 0 0 0,-2 0 0 0 0,0 1 0 0 0,-1 1 0 0 0,-2 0 0 0 0,0 1 0 0 0,-1 0 0 0 0,-1 1 0 0 0,-2-1 0 0 0,0 2 0 0 0,-1-1 0 0 0,-2 1 0 0 0,-1 0 0 0 0,1 14-79 0 0,-4-35 10 0 0,24 77 90 0 0,-29-74 3180 0 0,-41-14-3262 0 0,-147-66-83 0 0,140 48-556 0 0,-47-21-560 0 0,35 18-6337 0 0,63 27 2372 0 0,0 1-1573 0 0</inkml:trace>
  <inkml:trace contextRef="#ctx0" brushRef="#br0" timeOffset="26014.794">5339 262 0 0 0,'0'0'360'0'0,"0"0"540"0"0,0 0 247 0 0,0 0 33 0 0,0 0-110 0 0,0 0-180 0 0,0 0-174 0 0,0 0-106 0 0,-3-2-24 0 0,-15-10 1426 0 0,-3 41-1533 0 0,-29 78-314 0 0,-86 176-1087 0 0,121-239 324 0 0,36-48 477 0 0,-8-3 221 0 0,-1-1 0 0 0,0 0 0 0 0,0-1 0 0 0,-1 0 0 0 0,0 0 1 0 0,-1-2-1 0 0,0 1 0 0 0,0-1 0 0 0,-1-1-100 0 0,22-22 74 0 0,60-63 117 0 0,-5-3 0 0 0,37-60-191 0 0,-114 144 423 0 0,-17 15 444 0 0,-95 125-1298 0 0,77-89 722 0 0,1 2 0 0 0,2 1-1 0 0,1 1 1 0 0,2 0 0 0 0,2 2 0 0 0,0 5-291 0 0,17-45 31 0 0,0 0 0 0 0,1 0 1 0 0,-1 0-1 0 0,0 0 0 0 0,1 0 1 0 0,-1 0-1 0 0,0 0 1 0 0,1 0-1 0 0,0 0 0 0 0,-1 0 1 0 0,1 0-1 0 0,0 0 0 0 0,-1 1 1 0 0,1-1-1 0 0,0 0 0 0 0,0 0 1 0 0,0 0-1 0 0,0 0 1 0 0,0 1-1 0 0,0-1 0 0 0,0 0 1 0 0,1 0-1 0 0,-1 0 0 0 0,0 0 1 0 0,1 1-1 0 0,-1-1 0 0 0,0 0 1 0 0,1 0-1 0 0,0 0 1 0 0,-1 0-1 0 0,1 0 0 0 0,-1 0 1 0 0,1 0-1 0 0,0 0 0 0 0,0-1 1 0 0,0 1-1 0 0,0 0 0 0 0,-1 0 1 0 0,1-1-1 0 0,0 1 1 0 0,0 0-1 0 0,0-1 0 0 0,1 1 1 0 0,-1-1-1 0 0,0 1 0 0 0,0-1 1 0 0,0 0-1 0 0,0 1 0 0 0,0-1 1 0 0,0 0-1 0 0,1 0 0 0 0,-1 0 1 0 0,0 0-1 0 0,0 0 1 0 0,0 0-1 0 0,1 0 0 0 0,-1 0 1 0 0,0 0-1 0 0,0-1 0 0 0,1 1-31 0 0,7-2 165 0 0,0 0-1 0 0,-1-1 0 0 0,1 0 0 0 0,-1 0 0 0 0,0-1 0 0 0,0 0 1 0 0,0 0-1 0 0,0-1 0 0 0,-1 0 0 0 0,0 0 0 0 0,0-1 0 0 0,4-4-164 0 0,3 0 127 0 0,-5 2-110 0 0,1 0 1 0 0,-1-1 0 0 0,-1 1-1 0 0,1-2 1 0 0,-1 1 0 0 0,-1-1-1 0 0,0 0 1 0 0,0-1 0 0 0,3-9-18 0 0,-10 20-25 0 0,0-1 1 0 0,0 1 0 0 0,0-1 0 0 0,-1 1-1 0 0,1-1 1 0 0,0 1 0 0 0,-1 0-1 0 0,1-1 1 0 0,0 1 0 0 0,-1-1 0 0 0,1 1-1 0 0,0 0 1 0 0,-1-1 0 0 0,1 1 0 0 0,-1 0-1 0 0,1 0 1 0 0,-1-1 0 0 0,1 1 0 0 0,-1 0-1 0 0,1 0 1 0 0,-1 0 0 0 0,1 0 0 0 0,-1 0-1 0 0,1-1 1 0 0,-1 1 0 0 0,1 0 0 0 0,-1 0-1 0 0,1 0 1 0 0,-1 0 0 0 0,1 0 0 0 0,-1 0-1 0 0,1 1 1 0 0,-1-1 0 0 0,1 0-1 0 0,-1 0 1 0 0,1 0 0 0 0,0 0 0 0 0,-1 1-1 0 0,1-1 1 0 0,-1 0 0 0 0,1 0 0 0 0,-1 1-1 0 0,1-1 1 0 0,0 0 0 0 0,-1 1 0 0 0,1-1-1 0 0,-1 0 1 0 0,1 1 0 0 0,0-1 0 0 0,0 1-1 0 0,-1-1 1 0 0,1 1 0 0 0,0-1 0 0 0,0 0-1 0 0,-1 1 1 0 0,1-1 0 0 0,0 1 0 0 0,0-1-1 0 0,0 1 1 0 0,0-1 0 0 0,0 1-1 0 0,0-1 1 0 0,0 1 24 0 0,-12 12 16 0 0,1 0-1 0 0,0 1 0 0 0,1 0 1 0 0,1 1-1 0 0,0 0 1 0 0,1 0-1 0 0,0 1 0 0 0,2 0 1 0 0,0 0-1 0 0,0 1 1 0 0,0 6-16 0 0,5-22 10 0 0,1 0 1 0 0,-1 0-1 0 0,1 0 1 0 0,-1 0-1 0 0,1 0 1 0 0,0 0-1 0 0,-1 0 1 0 0,1 1-1 0 0,0-1 1 0 0,0 0-1 0 0,0 0 1 0 0,0 0-1 0 0,0 0 1 0 0,0 1-1 0 0,0-1 1 0 0,0 0-1 0 0,0 0 1 0 0,0 0-1 0 0,1 0 1 0 0,-1 1-1 0 0,0-1 1 0 0,1 0-1 0 0,-1 0 1 0 0,1 0-1 0 0,-1 0 1 0 0,1 0-1 0 0,0 0 1 0 0,-1 0-1 0 0,1 0 1 0 0,0 0-1 0 0,0-1 1 0 0,0 1-1 0 0,0 0 1 0 0,-1 0-1 0 0,1-1 1 0 0,0 1-1 0 0,0 0 1 0 0,0-1-1 0 0,0 1 1 0 0,1-1-1 0 0,-1 0 1 0 0,0 1-1 0 0,0-1 1 0 0,0 0-1 0 0,0 1 1 0 0,0-1-1 0 0,1 0 1 0 0,-1 0-1 0 0,0 0 1 0 0,0 0-1 0 0,0 0 1 0 0,0 0-1 0 0,1-1 1 0 0,-1 1-1 0 0,0 0 1 0 0,0-1-11 0 0,11-6-2994 0 0,-6-4-5049 0 0,-2 7 3279 0 0</inkml:trace>
  <inkml:trace contextRef="#ctx0" brushRef="#br0" timeOffset="26716.75">5335 1120 0 0 0,'0'0'1422'0'0,"0"0"433"0"0,0 0 196 0 0,0 0-93 0 0,0 0-287 0 0,0 0-342 0 0,0 0-265 0 0,0 0-170 0 0,0 0-101 0 0,0 0-76 0 0,0 3-55 0 0,-5 104 2508 0 0,52 229-1196 0 0,-46-274-2079 0 0,-1-62-66 0 0,0 0-88 0 0,0 0-125 0 0,0 0-214 0 0,0-23-7247 0 0,1-1 352 0 0,1 16 4788 0 0</inkml:trace>
  <inkml:trace contextRef="#ctx0" brushRef="#br0" timeOffset="27203.743">5249 1142 2256 0 0,'0'0'1275'0'0,"0"0"-153"0"0,0 0-15 0 0,0 0 191 0 0,0 0 187 0 0,0 0-26 0 0,0 0-140 0 0,0 0-199 0 0,0 0-211 0 0,0 0-113 0 0,0 0-100 0 0,0 0-92 0 0,0 0-48 0 0,35-20-42 0 0,110-62-20 0 0,-68 53 185 0 0,-62 28-514 0 0,-10-1-137 0 0,0 0-1 0 0,0 1 0 0 0,1 0 0 0 0,-1 0 0 0 0,0 0 0 0 0,1 0 0 0 0,-1 1 0 0 0,0 0 0 0 0,1 0 0 0 0,-1 1 0 0 0,0-1 1 0 0,1 1-1 0 0,-1 0 0 0 0,0 1 0 0 0,0-1 0 0 0,0 1 0 0 0,0 0 0 0 0,0 0 0 0 0,0 1 0 0 0,-1 0 0 0 0,1-1 0 0 0,-1 1 1 0 0,1 1-1 0 0,-1-1 0 0 0,0 1 0 0 0,-1-1 0 0 0,1 1 0 0 0,0 0 0 0 0,-1 1 0 0 0,0-1 0 0 0,0 1 0 0 0,0 0-27 0 0,-2 6 28 0 0,0 1 0 0 0,-1-1-1 0 0,0 1 1 0 0,-1-1 0 0 0,0 0-1 0 0,-1 1 1 0 0,0-1 0 0 0,-1 0-1 0 0,0 0 1 0 0,0 0 0 0 0,-1-1-1 0 0,-1 1 1 0 0,0-1 0 0 0,-1 0-1 0 0,1 0 1 0 0,-2 0 0 0 0,0-1 0 0 0,0 0-1 0 0,0-1 1 0 0,-1 1 0 0 0,0-1-1 0 0,-5 2-27 0 0,-26 39-7 0 0,-7 18-163 0 0,47-65 160 0 0,1 0 0 0 0,1 0 0 0 0,-1 0 0 0 0,0 0 0 0 0,0 0 0 0 0,1 0 0 0 0,-1-1 0 0 0,1 1 0 0 0,0-1 0 0 0,-1 0 0 0 0,1 0 0 0 0,0 0 0 0 0,0 0-1 0 0,-1 0 1 0 0,1 0 0 0 0,0-1 0 0 0,0 0 0 0 0,0 1 0 0 0,0-1 0 0 0,3 0 10 0 0,24 2 23 0 0,-20-3-21 0 0,0 1 0 0 0,0 0 0 0 0,-1 1 1 0 0,1 0-1 0 0,0 0 0 0 0,0 1 1 0 0,0 1-1 0 0,-1-1 0 0 0,1 2 0 0 0,-1-1 1 0 0,0 1-1 0 0,0 1 0 0 0,0 0 1 0 0,-1 0-1 0 0,1 0 0 0 0,-1 1 0 0 0,5 5-2 0 0,-12-8 36 0 0,1 0 0 0 0,0-1-1 0 0,-1 1 1 0 0,0 0 0 0 0,0 1-1 0 0,0-1 1 0 0,0 0-1 0 0,-1 0 1 0 0,1 0 0 0 0,-1 0-1 0 0,1 1 1 0 0,-1-1 0 0 0,0 0-1 0 0,-1 0 1 0 0,1 0-1 0 0,0 1 1 0 0,-1-1 0 0 0,0 0-1 0 0,0 0 1 0 0,0 0 0 0 0,0 0-1 0 0,0 0 1 0 0,0 0 0 0 0,-1 0-1 0 0,0 0 1 0 0,1-1-1 0 0,-1 1 1 0 0,0 0 0 0 0,-1 0-36 0 0,-68 68 529 0 0,62-62-552 0 0,-1 0-1 0 0,0 0 0 0 0,-1-1 0 0 0,0-1 0 0 0,0 0 0 0 0,-1 0 0 0 0,1-1 1 0 0,-1-1-1 0 0,-1 0 0 0 0,1-1 0 0 0,-1 0 0 0 0,0 0 0 0 0,0-2 0 0 0,0 1 1 0 0,0-2-1 0 0,0 0 0 0 0,0 0 0 0 0,-2-2 24 0 0,-11-7-2027 0 0,16 2-1270 0 0,5 3 86 0 0,-2-1-5680 0 0</inkml:trace>
  <inkml:trace contextRef="#ctx0" brushRef="#br0" timeOffset="28380.087">2092 2184 312 0 0,'0'0'1722'0'0,"0"0"-649"0"0,0 0-178 0 0,0 0 173 0 0,0 0 274 0 0,0 0 146 0 0,0 0-63 0 0,0 0-210 0 0,0 0-267 0 0,0 0-245 0 0,0 0-167 0 0,0 0-84 0 0,0 0-39 0 0,3 4 2711 0 0,8 268-1027 0 0,-2-148-1954 0 0,0 220 197 0 0,-19-278-631 0 0,10-66 129 0 0,7 3-5930 0 0,-3-10 1742 0 0,-2 3 871 0 0,1-3-1443 0 0</inkml:trace>
  <inkml:trace contextRef="#ctx0" brushRef="#br0" timeOffset="29111.751">4030 2011 0 0 0,'0'0'888'0'0,"0"0"484"0"0,0 0 251 0 0,0 0-22 0 0,0 0-201 0 0,0 0-261 0 0,0 0-236 0 0,0 0-140 0 0,0 0-91 0 0,0 0-20 0 0,0 0 0 0 0,11 4 1245 0 0,-1 93 3257 0 0,-7 53-3900 0 0,-3-124-976 0 0,-9 357 564 0 0,9-182-733 0 0,16-127-115 0 0,-14-71-19 0 0,-1 1 0 0 0,0-1 0 0 0,0 1 0 0 0,0 0 0 0 0,0 0 0 0 0,-1-1 0 0 0,1 1 0 0 0,-1 0 0 0 0,0 0 0 0 0,0 0 0 0 0,-1-1 0 0 0,1 1 0 0 0,-1 0 0 0 0,1 0 0 0 0,-1-1 0 0 0,-1 1 0 0 0,0 3 25 0 0,-2 13-2124 0 0,21-14-9420 0 0,-14-6 4444 0 0</inkml:trace>
  <inkml:trace contextRef="#ctx0" brushRef="#br0" timeOffset="29778.794">5613 2133 0 0 0,'0'0'757'0'0,"0"0"68"0"0,0 0 240 0 0,0 0 316 0 0,0 0 276 0 0,0 0 110 0 0,0 0-84 0 0,0 0-125 0 0,0 0-163 0 0,0 0-143 0 0,0 0-69 0 0,0 0-81 0 0,-5-11 3335 0 0,1 55-3632 0 0,-7 269 1152 0 0,2-38-1528 0 0,9-271-486 0 0,-1 1-1 0 0,1-1 1 0 0,1 0 0 0 0,-1 0 0 0 0,0 1-1 0 0,1-1 1 0 0,0 0 0 0 0,0 0-1 0 0,0 0 1 0 0,1 0 0 0 0,-1 0 0 0 0,1 0-1 0 0,0-1 1 0 0,0 1 0 0 0,0 0-1 0 0,1-1 1 0 0,-1 1 0 0 0,1-1 0 0 0,0 0-1 0 0,0 0 1 0 0,1 1 57 0 0,5-5-4904 0 0,-2-5-3979 0 0,-5 2 620 0 0</inkml:trace>
  <inkml:trace contextRef="#ctx0" brushRef="#br0" timeOffset="30898.923">1475 2711 0 0 0,'0'0'635'0'0,"0"0"348"0"0,0 0 301 0 0,32-1 183 0 0,101-1 92 0 0,79-5 4704 0 0,-6 2-3167 0 0,526-3 1320 0 0,475-28-2394 0 0,-835 23-1648 0 0,504-37 653 0 0,-61-35-364 0 0,-428 74-494 0 0,-317 26-218 0 0,-67-14-2319 0 0,-10-2-7016 0 0,4 1-597 0 0</inkml:trace>
  <inkml:trace contextRef="#ctx0" brushRef="#br0" timeOffset="31286.996">6070 2309 5769 0 0,'0'0'1374'0'0,"0"0"-182"0"0,0 0 63 0 0,0 0 160 0 0,0 0 116 0 0,0 0-79 0 0,0 0-183 0 0,0 0-248 0 0,0 0-259 0 0,0 0-228 0 0,-37 13-202 0 0,-115 41-125 0 0,-130 69 240 0 0,248-106-364 0 0,-17 11-23 0 0,1 3 0 0 0,2 1 0 0 0,1 2 0 0 0,2 3 0 0 0,-34 36-60 0 0,-94 125-2941 0 0,151-167-237 0 0,10-11-1772 0 0,4-4-2924 0 0</inkml:trace>
  <inkml:trace contextRef="#ctx0" brushRef="#br0" timeOffset="31826.76">4266 2442 3745 0 0,'0'0'1341'0'0,"0"0"-108"0"0,0 0 112 0 0,0 0 170 0 0,0 0 80 0 0,0 0-104 0 0,0 0-237 0 0,0 0-309 0 0,0 0-322 0 0,0 0-236 0 0,0 0-182 0 0,0 0-87 0 0,-33 20-48 0 0,-103 65-34 0 0,-173 109-869 0 0,114-65-2664 0 0,32-21-6928 0 0,139-92 9277 0 0</inkml:trace>
  <inkml:trace contextRef="#ctx0" brushRef="#br0" timeOffset="32516.332">2349 2468 0 0 0,'0'0'515'0'0,"0"0"350"0"0,0 0 364 0 0,0 0 470 0 0,0 0 550 0 0,0 0 385 0 0,19-3-86 0 0,54-6-484 0 0,-128 46 1297 0 0,-155 92-1279 0 0,-88 92-3276 0 0,219-147-1612 0 0,34-20-6451 0 0,38-46 3268 0 0</inkml:trace>
  <inkml:trace contextRef="#ctx0" brushRef="#br0" timeOffset="38347.815">2975 3237 1760 0 0,'0'0'1658'0'0,"0"0"-736"0"0,0 0-321 0 0,0 0 7 0 0,0 0 143 0 0,0 0 143 0 0,0 0 38 0 0,0 0-107 0 0,0 0-197 0 0,0 0-218 0 0,0 0-174 0 0,-22 1-104 0 0,-69 2-43 0 0,53 12 4 0 0,34-9-78 0 0,-2 1-20 0 0,0-1 0 0 0,1 1 0 0 0,0 0 1 0 0,0 1-1 0 0,1-1 0 0 0,-1 1 0 0 0,2 0 0 0 0,-1 0 0 0 0,1 0 0 0 0,0 0 0 0 0,1 1 0 0 0,0-1 0 0 0,0 1 0 0 0,1-1 0 0 0,0 1 0 0 0,1 0 0 0 0,-1 0 0 0 0,2-1 1 0 0,-1 1-1 0 0,1 1 5 0 0,1-5 96 0 0,-1 0 1 0 0,1 0 0 0 0,0 0 0 0 0,0 0 0 0 0,1 0 0 0 0,-1 0 0 0 0,1 0 0 0 0,0-1 0 0 0,0 1 0 0 0,1-1-1 0 0,-1 0 1 0 0,1 0 0 0 0,0-1 0 0 0,0 1 0 0 0,0-1 0 0 0,1 1 0 0 0,-1-1 0 0 0,1-1 0 0 0,0 1 0 0 0,0-1-1 0 0,0 1 1 0 0,0-1 0 0 0,0-1 0 0 0,0 1 0 0 0,0-1 0 0 0,1 0 0 0 0,-1 0 0 0 0,0 0 0 0 0,1-1 0 0 0,-1 0-1 0 0,1 0 1 0 0,-1-1 0 0 0,1 1 0 0 0,-1-1 0 0 0,0 0 0 0 0,1 0 0 0 0,-1-1 0 0 0,0 0 0 0 0,0 0 0 0 0,0 0-1 0 0,4-2-96 0 0,9-12 299 0 0,0-1 0 0 0,-2 0 0 0 0,1-1 1 0 0,-2-1-1 0 0,-1 0 0 0 0,0-1 0 0 0,-1 0 0 0 0,-1-1 0 0 0,0-3-299 0 0,0 0-9 0 0,0-1 1 0 0,-1 0-1 0 0,-2-1 0 0 0,0 0 1 0 0,-2 0-1 0 0,-1-1 1 0 0,-1 0-1 0 0,-1 0 1 0 0,-1 0-1 0 0,-2 0 1 0 0,-1-1-1 0 0,-1-6 9 0 0,0 24-170 0 0,-1 0 0 0 0,0-1 0 0 0,-1 1 0 0 0,0 0 0 0 0,-1 1 0 0 0,0-1 0 0 0,0 0 0 0 0,-1 1 1 0 0,0 0-1 0 0,0 0 0 0 0,-2 1 170 0 0,5 4-129 0 0,0 1 0 0 0,0 0 0 0 0,-1 0 1 0 0,1 1-1 0 0,-1-1 0 0 0,0 0 1 0 0,0 1-1 0 0,0 0 0 0 0,0-1 0 0 0,0 1 1 0 0,0 1-1 0 0,-1-1 0 0 0,1 0 0 0 0,-1 1 1 0 0,1-1-1 0 0,-1 1 0 0 0,0 0 1 0 0,1 1-1 0 0,-1-1 0 0 0,0 1 0 0 0,0-1 1 0 0,0 1-1 0 0,1 0 0 0 0,-1 0 0 0 0,0 1 1 0 0,0-1-1 0 0,0 1 0 0 0,1 0 0 0 0,-1 0 1 0 0,0 0-1 0 0,1 0 129 0 0,-3 4-105 0 0,0-1 0 0 0,0 1 0 0 0,0 0 0 0 0,1 1-1 0 0,0-1 1 0 0,0 1 0 0 0,1 0 0 0 0,-1 0 0 0 0,1 1 0 0 0,1-1 0 0 0,-1 1-1 0 0,1 0 1 0 0,0 0 0 0 0,0 4 105 0 0,-4 3-111 0 0,1-1 203 0 0,0 0 0 0 0,1 1 0 0 0,1 0 0 0 0,0 1-1 0 0,0-1 1 0 0,2 1 0 0 0,0-1 0 0 0,0 1 0 0 0,2 0 0 0 0,0 0 0 0 0,0-1 0 0 0,1 1 0 0 0,1 0-1 0 0,1-1 1 0 0,0 1 0 0 0,0-1 0 0 0,2 0 0 0 0,0 0 0 0 0,0 0 0 0 0,8 12-92 0 0,1-8 246 0 0,0 0 0 0 0,1 0 0 0 0,2-2 0 0 0,-1 0 0 0 0,2 0 0 0 0,0-2 0 0 0,0 0 0 0 0,2-2 1 0 0,-1 0-1 0 0,2-1 0 0 0,-1 0 0 0 0,2-2 0 0 0,-1-1 0 0 0,1-1 0 0 0,0 0 0 0 0,1-2 0 0 0,-1 0 0 0 0,1-2 0 0 0,17 1-246 0 0,-15-3-2979 0 0,-16-2-3300 0 0,-7 1-550 0 0</inkml:trace>
  <inkml:trace contextRef="#ctx0" brushRef="#br0" timeOffset="39268.132">4591 3112 0 0 0,'0'0'1791'0'0,"0"0"-287"0"0,0 0-17 0 0,0 0 150 0 0,0 0 127 0 0,0 0-26 0 0,0 0-213 0 0,0 0-275 0 0,0 0-335 0 0,0 0-318 0 0,0 0-221 0 0,0 0-150 0 0,0 0-69 0 0,-11 7-30 0 0,-36 22-26 0 0,44-26-82 0 0,0-1 1 0 0,1 1-1 0 0,-1 0 0 0 0,0 0 0 0 0,1 0 0 0 0,-1 1 0 0 0,1-1 1 0 0,0 0-1 0 0,0 1 0 0 0,1 0 0 0 0,-1-1 0 0 0,1 1 1 0 0,-1 0-1 0 0,1 0 0 0 0,1 0 0 0 0,-2 4-19 0 0,1-4 20 0 0,-14 147 231 0 0,15-147-206 0 0,1-1 1 0 0,-1 0-1 0 0,1 0 1 0 0,-1 0-1 0 0,1 0 1 0 0,0 0 0 0 0,0 0-1 0 0,1 0 1 0 0,-1 0-1 0 0,0 0 1 0 0,1 0-1 0 0,0-1 1 0 0,0 1-1 0 0,0-1 1 0 0,0 1 0 0 0,0-1-1 0 0,0 0 1 0 0,0 0-1 0 0,1 0 1 0 0,-1 0-1 0 0,1 0 1 0 0,0 0-1 0 0,-1-1 1 0 0,1 1-1 0 0,0-1 1 0 0,0 0 0 0 0,0 0-1 0 0,0 0 1 0 0,0 0-1 0 0,0 0 1 0 0,0-1-1 0 0,4 1-45 0 0,5-4 234 0 0,0-1-1 0 0,0-1 0 0 0,-1 0 1 0 0,1 0-1 0 0,-1-1 0 0 0,0 0 0 0 0,-1-1 1 0 0,1-1-1 0 0,-1 1 0 0 0,-1-2 1 0 0,1 1-1 0 0,-2-1 0 0 0,1-1 0 0 0,-1 1 1 0 0,4-8-234 0 0,11-7 112 0 0,-2 0 0 0 0,-1-2 0 0 0,0 0 0 0 0,-2-2 0 0 0,-1 0 0 0 0,-2 0 0 0 0,0-2 0 0 0,-2 0 0 0 0,-1-1 0 0 0,-2 0 0 0 0,2-12-112 0 0,-10 31-42 0 0,-1 0 1 0 0,0 0-1 0 0,-1 0 1 0 0,0 0-1 0 0,-1 0 1 0 0,0 0-1 0 0,-1 0 0 0 0,0 0 1 0 0,-1 1-1 0 0,-4-12 42 0 0,6 18-80 0 0,-1 1-1 0 0,0-1 1 0 0,0 0 0 0 0,-1 1-1 0 0,0-1 1 0 0,0 1-1 0 0,0 0 1 0 0,0 0 0 0 0,0 0-1 0 0,-1 0 1 0 0,0 0 0 0 0,1 1-1 0 0,-1 0 1 0 0,-1 0-1 0 0,1 0 1 0 0,0 0 0 0 0,-1 1-1 0 0,0-1 1 0 0,1 1-1 0 0,-1 0 1 0 0,0 1 0 0 0,0-1-1 0 0,0 1 1 0 0,0 0 0 0 0,0 0-1 0 0,-1 0 81 0 0,-2 1-76 0 0,0 0 0 0 0,0 1 0 0 0,1 0-1 0 0,-1 0 1 0 0,0 0 0 0 0,1 1 0 0 0,-1 0 0 0 0,1 1 0 0 0,0 0-1 0 0,0 0 1 0 0,0 0 0 0 0,0 1 0 0 0,0 0 0 0 0,1 0 0 0 0,0 1-1 0 0,0 0 1 0 0,0 0 0 0 0,0 0 0 0 0,1 1 0 0 0,0 0 0 0 0,0 0-1 0 0,0 0 1 0 0,1 1 0 0 0,0-1 0 0 0,0 1 0 0 0,0 1 76 0 0,-1 2 32 0 0,1 0 1 0 0,0 1-1 0 0,0 0 0 0 0,1 0 1 0 0,1 0-1 0 0,-1 1 1 0 0,2-1-1 0 0,0 1 0 0 0,0-1 1 0 0,1 1-1 0 0,0-1 1 0 0,1 1-1 0 0,1-1 0 0 0,0 0 1 0 0,0 1-1 0 0,1-1 1 0 0,0 0-1 0 0,1 0 0 0 0,0-1 1 0 0,3 6-33 0 0,4 4 163 0 0,-1 0 0 0 0,2-1 0 0 0,1 0 0 0 0,0-1 1 0 0,1 0-1 0 0,1-1 0 0 0,1-1 0 0 0,0 0 0 0 0,19 13-163 0 0,142 78 991 0 0,-108-52-2361 0 0,-64-42-1719 0 0,-3-4-4891 0 0,1-2-164 0 0</inkml:trace>
</inkml:ink>
</file>

<file path=ppt/ink/ink3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47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415 801 0 0 0,'0'0'528'0'0,"0"0"384"0"0,0 0 235 0 0,0 0 91 0 0,0 0-82 0 0,0 0-197 0 0,0 0-227 0 0,0 0-233 0 0,0 0-182 0 0,-1 2-107 0 0,-2 9 154 0 0,0 0 0 0 0,1 1 0 0 0,1-1 0 0 0,0 0 0 0 0,0 0 0 0 0,1 1 0 0 0,1-1 0 0 0,-1 1 0 0 0,4 10-364 0 0,44 228 1074 0 0,-47-78-1666 0 0,-2-127-2968 0 0,1-1-3901 0 0,0-40 7026 0 0</inkml:trace>
  <inkml:trace contextRef="#ctx0" brushRef="#br0" timeOffset="657.274">864 812 0 0 0,'0'0'745'0'0,"0"0"632"0"0,0 0 108 0 0,0 0 22 0 0,0 0 24 0 0,0 0-101 0 0,0 0-170 0 0,0 0-163 0 0,0 0-153 0 0,0 0-116 0 0,0 0-103 0 0,-13 7 581 0 0,37 424 1639 0 0,-25-399-3058 0 0,0 12-756 0 0,4-17-4243 0 0,-2-24 2133 0 0,1-2-1855 0 0,-2-1 1561 0 0</inkml:trace>
  <inkml:trace contextRef="#ctx0" brushRef="#br0" timeOffset="1363.629">1 1176 2905 0 0,'0'0'2020'0'0,"0"0"-1096"0"0,0 0-346 0 0,0 0 99 0 0,0 0 275 0 0,0 0 217 0 0,0 0 55 0 0,0 0-60 0 0,0 0-149 0 0,0 0-137 0 0,0 0-102 0 0,22 0-53 0 0,156 0 1561 0 0,217-12 1905 0 0,-185-5-3468 0 0,170-38-721 0 0,-129 15-1800 0 0,-239 39 269 0 0,-10 1-3140 0 0,-1 0-4393 0 0,-3 0 3931 0 0</inkml:trace>
  <inkml:trace contextRef="#ctx0" brushRef="#br0" timeOffset="1757.283">1150 786 2649 0 0,'0'0'1165'0'0,"0"0"-466"0"0,0 0-236 0 0,0 0 105 0 0,0 0 119 0 0,0 0-7 0 0,0 0-111 0 0,0 0-178 0 0,0 0-162 0 0,0 0-134 0 0,-35 35-132 0 0,-109 111-139 0 0,47-43-791 0 0,-58 69-5925 0 0,138-153 6769 0 0</inkml:trace>
  <inkml:trace contextRef="#ctx0" brushRef="#br0" timeOffset="2307.513">621 908 128 0 0,'0'0'1126'0'0,"0"0"-104"0"0,0 0 25 0 0,0 0 159 0 0,0 0 84 0 0,0 0-85 0 0,0 0-222 0 0,0 0-251 0 0,0 0-224 0 0,0 0-162 0 0,-28 34-117 0 0,-88 108-110 0 0,34-54-183 0 0,-107 95-5224 0 0,135-131 963 0 0,39-36 4061 0 0,6-5 264 0 0</inkml:trace>
  <inkml:trace contextRef="#ctx0" brushRef="#br0" timeOffset="2797.937">651 204 8594 0 0,'0'0'2010'0'0,"0"0"-1225"0"0,0 0-457 0 0,0 0 86 0 0,0 0 286 0 0,0 0 255 0 0,0 0 128 0 0,0 0-42 0 0,0 0-190 0 0,0 0-211 0 0,0 0-199 0 0,3 33-151 0 0,8 103-103 0 0,-9 100-14 0 0,-11-151-1502 0 0,3-58-2070 0 0,-1 1-4152 0 0,5-20 1338 0 0</inkml:trace>
  <inkml:trace contextRef="#ctx0" brushRef="#br0" timeOffset="3282.114">494 212 7690 0 0,'0'0'911'0'0,"0"0"30"0"0,0 0 190 0 0,0 0 224 0 0,0 0 36 0 0,0 0-91 0 0,0 0-174 0 0,0 0-238 0 0,0 0-163 0 0,37-28-142 0 0,118-88-116 0 0,-69 69 80 0 0,-68 43-426 0 0,1-1-51 0 0,0 1-1 0 0,0 1 1 0 0,0 1-1 0 0,0 0 1 0 0,1 2-1 0 0,-1 0 1 0 0,6 2-70 0 0,-22-1-10 0 0,1 0 1 0 0,-1 0-1 0 0,1 1 1 0 0,-1 0-1 0 0,1 0 1 0 0,-1 0-1 0 0,0 0 1 0 0,0 0-1 0 0,0 1 1 0 0,0-1-1 0 0,-1 1 1 0 0,1 0-1 0 0,-1 0 1 0 0,1 0-1 0 0,-1 0 1 0 0,0 0-1 0 0,0 1 0 0 0,0-1 1 0 0,-1 0-1 0 0,1 1 1 0 0,-1 0-1 0 0,0-1 1 0 0,0 1-1 0 0,0 0 1 0 0,0-1-1 0 0,-1 1 1 0 0,0 0-1 0 0,1 0 1 0 0,-1 0-1 0 0,-1 0 1 0 0,1-1-1 0 0,0 1 1 0 0,-1 0-1 0 0,0 0 1 0 0,0-1-1 0 0,0 1 1 0 0,0 0-1 0 0,-1-1 1 0 0,1 1-1 0 0,-1-1 1 0 0,0 0-1 0 0,0 0 0 0 0,-1 1 10 0 0,-14 25-44 0 0,-2 0-1 0 0,-1-1 1 0 0,-1 0-1 0 0,-1-2 1 0 0,-2-1-1 0 0,0-1 0 0 0,-2-1 1 0 0,0-1-1 0 0,-2-1 1 0 0,-3 0 44 0 0,0 3-12 0 0,-6 14-113 0 0,80-23-298 0 0,235 37 2365 0 0,-239-44-1753 0 0,-24-6-143 0 0,-1 1 1 0 0,1 0-1 0 0,-1 1 1 0 0,0 0-1 0 0,0 1 0 0 0,0 1 1 0 0,0 0-1 0 0,-1 1 1 0 0,0 0-1 0 0,-1 1 1 0 0,7 5-47 0 0,-7 7-2835 0 0,-8-6-6318 0 0,-3-7 251 0 0</inkml:trace>
</inkml:ink>
</file>

<file path=ppt/ink/ink3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5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698 763 960 0 0,'0'0'759'0'0,"0"0"-214"0"0,0 0 66 0 0,0 0 277 0 0,0 0 163 0 0,0 0-21 0 0,0 0-211 0 0,0 0-306 0 0,0 0-205 0 0,0 0-81 0 0,0 0 17 0 0,0 6 48 0 0,13 293 2353 0 0,6-123-2547 0 0,-11-126-1328 0 0,-4-34-1698 0 0,0-1-3277 0 0,-4-14 5578 0 0</inkml:trace>
  <inkml:trace contextRef="#ctx0" brushRef="#br0" timeOffset="1616.393">243 781 0 0 0,'0'0'667'0'0,"0"0"73"0"0,0 0 165 0 0,0 0 176 0 0,0 0 78 0 0,0 0-99 0 0,0 0-244 0 0,0 0-264 0 0,0 0-226 0 0,0 0-184 0 0,0 0-96 0 0,0 0 4 0 0,2 2 54 0 0,3 11 208 0 0,-1 0 0 0 0,0 0 0 0 0,-1 0 0 0 0,0 0 0 0 0,-1 0 0 0 0,0 0 0 0 0,-1 1 0 0 0,-1 5-312 0 0,2 2 225 0 0,9 350 1060 0 0,-16-259-3934 0 0,35-105-6279 0 0,-26-7 8851 0 0</inkml:trace>
  <inkml:trace contextRef="#ctx0" brushRef="#br0" timeOffset="2106.001">92 1083 1840 0 0,'0'0'2308'0'0,"0"0"-933"0"0,0 0-138 0 0,0 0 166 0 0,0 0 136 0 0,0 0 17 0 0,0 0-117 0 0,36 0-154 0 0,115 0-177 0 0,-1-4 780 0 0,1-7 1 0 0,2-6-1889 0 0,-10 0 146 0 0,-105 13-986 0 0,145-12 970 0 0,-122 12-4656 0 0,1 3-5601 0 0,-56 1 6477 0 0</inkml:trace>
  <inkml:trace contextRef="#ctx0" brushRef="#br0" timeOffset="2483.474">897 840 3361 0 0,'0'0'965'0'0,"0"0"-247"0"0,0 0 30 0 0,0 0 120 0 0,0 0 54 0 0,0 0-80 0 0,0 0-203 0 0,0 0-169 0 0,0 0-128 0 0,0 0-82 0 0,0 0-35 0 0,0 0-53 0 0,0 0-48 0 0,-24 19-51 0 0,-73 61-18 0 0,-111 111-924 0 0,177-166 438 0 0,-39 35-1436 0 0,24-20-4263 0 0,38-32 4643 0 0</inkml:trace>
  <inkml:trace contextRef="#ctx0" brushRef="#br0" timeOffset="2921.909">335 936 1024 0 0,'0'0'1176'0'0,"0"0"-647"0"0,0 0-33 0 0,0 0 48 0 0,0 0 0 0 0,0 0-144 0 0,0 0-136 0 0,0 0-192 0 0,-208 195-160 0 0,186-166-176 0 0,-2-3-264 0 0,4 0-392 0 0,0 0-449 0 0,1-4-511 0 0,6-8 1880 0 0,4-3 0 0 0</inkml:trace>
  <inkml:trace contextRef="#ctx0" brushRef="#br0" timeOffset="3377.489">424 155 6945 0 0,'0'0'575'0'0,"0"0"-332"0"0,0 0 98 0 0,0 0 454 0 0,0 0 443 0 0,0 0 194 0 0,0 0-36 0 0,0 0-163 0 0,0 0-208 0 0,0 0-175 0 0,1 35-157 0 0,2 111-131 0 0,-1 129 1058 0 0,21-102-4070 0 0,-23-150-3845 0 0,0-12-1455 0 0,0-8 5297 0 0</inkml:trace>
  <inkml:trace contextRef="#ctx0" brushRef="#br0" timeOffset="3835.825">278 137 7746 0 0,'0'0'494'0'0,"0"0"-16"0"0,0 0 246 0 0,0 0 310 0 0,0 0 182 0 0,0 0-12 0 0,36-18-114 0 0,111-52-186 0 0,-32 34 556 0 0,-91 34-1210 0 0,4-1 23 0 0,-18 1-234 0 0,0 0 1 0 0,0 0 0 0 0,0 1 0 0 0,0 1-1 0 0,1 0 1 0 0,-1 0 0 0 0,0 1-1 0 0,1 0 1 0 0,-1 1 0 0 0,0 0 0 0 0,0 1-1 0 0,0 0 1 0 0,6 3-40 0 0,-13-4 6 0 0,0 0 0 0 0,-1 0-1 0 0,1 0 1 0 0,-1 0 0 0 0,0 1 0 0 0,0-1-1 0 0,0 1 1 0 0,0 0 0 0 0,0-1 0 0 0,0 1-1 0 0,-1 0 1 0 0,1 0 0 0 0,-1 0 0 0 0,0 0-1 0 0,0 1 1 0 0,0-1 0 0 0,0 0 0 0 0,-1 0-1 0 0,1 0 1 0 0,-1 1 0 0 0,0-1 0 0 0,0 0-1 0 0,0 1 1 0 0,0-1 0 0 0,-1 0 0 0 0,1 1-1 0 0,-1-1 1 0 0,0 0 0 0 0,0 0 0 0 0,0 0-1 0 0,0 0 1 0 0,0 0 0 0 0,-1 1-6 0 0,-60 95 450 0 0,17-52-556 0 0,-1-1-1 0 0,-3-3 1 0 0,-2-2 0 0 0,-39 24 106 0 0,89-64-9 0 0,-1-1 0 0 0,0 1-1 0 0,0-1 1 0 0,1 1 0 0 0,-1 0 0 0 0,0 0 0 0 0,1 0 0 0 0,-1 0 0 0 0,1 0 0 0 0,-1 0 0 0 0,1 1-1 0 0,0-1 1 0 0,-1 0 0 0 0,1 1 0 0 0,0-1 0 0 0,0 1 0 0 0,0-1 0 0 0,0 1 0 0 0,0-1 0 0 0,1 1 0 0 0,-1 0-1 0 0,0 0 1 0 0,1-1 0 0 0,-1 1 0 0 0,1 0 0 0 0,-1 0 0 0 0,1 0 0 0 0,0-1 0 0 0,0 1 0 0 0,0 0-1 0 0,0 0 1 0 0,0 0 0 0 0,0 0 0 0 0,1 0 0 0 0,-1-1 0 0 0,1 1 0 0 0,-1 0 0 0 0,1 0 0 0 0,-1-1-1 0 0,1 1 1 0 0,1 1 9 0 0,15 5 181 0 0,0 0-1 0 0,1-1 1 0 0,0-1-1 0 0,0-1 1 0 0,1-1-1 0 0,-1 0 1 0 0,6-1-181 0 0,14 4 258 0 0,23 4 88 0 0,-13-3-115 0 0,-1 2 0 0 0,0 2 1 0 0,-1 3-1 0 0,13 6-231 0 0,-19 3-773 0 0,-29-15-1831 0 0,-1 2-3321 0 0,-7-7-4796 0 0</inkml:trace>
</inkml:ink>
</file>

<file path=ppt/ink/ink3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01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 96 0 0 0,'0'0'265'0'0,"0"0"340"0"0,0 0 284 0 0,0 0 165 0 0,0 0-16 0 0,0 0-183 0 0,0 0-325 0 0,0 0-277 0 0,0 0-199 0 0,0 0-136 0 0,5 19 142 0 0,35 129 1265 0 0,-32-102-1109 0 0,4 36 897 0 0,-3 1 0 0 0,-3 82-1113 0 0,4 46 1776 0 0,25 91-67 0 0,-2-28-1242 0 0,21 39 619 0 0,-27-108-673 0 0,-10-136-270 0 0,1 35 352 0 0,-20-1 455 0 0,17-33 1004 0 0,-10 48-420 0 0,6 8 69 0 0,-7 42-626 0 0,-15 82-411 0 0,11-232-2675 0 0,0-14-2272 0 0,0-3-3627 0 0,0-1-455 0 0</inkml:trace>
  <inkml:trace contextRef="#ctx0" brushRef="#br0" timeOffset="1850.319">4205 1569 0 0 0,'0'0'515'0'0,"0"0"742"0"0,0 0 302 0 0,0 0 50 0 0,0 0-108 0 0,0 0-195 0 0,0 0-255 0 0,0 0-211 0 0,0 0-141 0 0,0 0-123 0 0,2 3 2131 0 0,3 355 3705 0 0,1-1-4889 0 0,7-30-400 0 0,-13-216-655 0 0,11-35-133 0 0,-11-75-348 0 0,0-1-1 0 0,0 0 4 0 0,0 0 0 0 0,0 0 17 0 0,0 0-11 0 0,0 0-5 0 0,0 0-14 0 0,0 0-21 0 0,0 0 37 0 0,0 0 5 0 0,0 0 2 0 0,0 0-16 0 0,0 0 4 0 0,0 0 4 0 0,0 0 20 0 0,0 0-19 0 0,0 0-17 0 0,0 0 12 0 0,6 28-73 0 0,-3-9 91 0 0,16 59-4 0 0,-16-69 171 0 0,-2-4-3654 0 0,0-11-5774 0 0,-1 2-1390 0 0</inkml:trace>
  <inkml:trace contextRef="#ctx0" brushRef="#br0" timeOffset="3622.652">7673 0 0 0 0,'0'0'359'0'0,"0"0"514"0"0,0 0 154 0 0,0 0-32 0 0,0 0-92 0 0,0 0-83 0 0,0 0-92 0 0,9 16-80 0 0,43 74 547 0 0,-49-80-788 0 0,0 1-1 0 0,-1-1 1 0 0,0 0 0 0 0,-1 1-1 0 0,0-1 1 0 0,0 1-1 0 0,-1-1 1 0 0,0 1-1 0 0,-1 0 1 0 0,-1-1-407 0 0,1 27 725 0 0,-17 213 1630 0 0,31 37-440 0 0,5-96-728 0 0,-16 365 1945 0 0,-6-409-2449 0 0,8 152 388 0 0,31-115-455 0 0,-1 45 449 0 0,-28-56-667 0 0,3-138-960 0 0,-3-31-5093 0 0,1-3-5575 0 0,-7-1 3916 0 0</inkml:trace>
  <inkml:trace contextRef="#ctx0" brushRef="#br0" timeOffset="4799.971">0 2371 4137 0 0,'0'0'969'0'0,"0"0"-463"0"0,0 0-327 0 0,0 0-81 0 0,0 0 93 0 0,0 0 209 0 0,0 0 224 0 0,0 0 175 0 0,0 0 71 0 0,0 0-60 0 0,0 0-107 0 0,0 0-116 0 0,29 3-90 0 0,93 11-10 0 0,5-2 1999 0 0,1-6-1 0 0,46-7-2485 0 0,-58 0 616 0 0,387-20 2071 0 0,71-6-897 0 0,111 2-1237 0 0,364 21 366 0 0,-326-3-5 0 0,-318-11-250 0 0,230-9 503 0 0,-375 21-695 0 0,87 16-472 0 0,416-20 632 0 0,-247-1-361 0 0,-161 10-253 0 0,41 12 17 0 0,43-7-220 0 0,-438-4 3 0 0,-1 0-155 0 0,0 0-175 0 0,0 0-273 0 0,0 0-369 0 0,0 0-643 0 0,0 0-1245 0 0,0 0-3006 0 0,0 0-5500 0 0</inkml:trace>
  <inkml:trace contextRef="#ctx0" brushRef="#br0" timeOffset="5101.36">8157 1705 19404 0 0,'0'0'479'0'0,"0"0"-196"0"0,0 0-158 0 0,0 0 10 0 0,0 0 74 0 0,0 0 80 0 0,-33 30 41 0 0,-104 100-42 0 0,37-17-91 0 0,40-45-727 0 0,-2-2 0 0 0,-4-4 0 0 0,-2-2 0 0 0,-3-3 0 0 0,-2-3 0 0 0,-22 8 530 0 0,-152 93-4555 0 0,22-14-3569 0 0,183-113 2708 0 0,29-20 4952 0 0</inkml:trace>
  <inkml:trace contextRef="#ctx0" brushRef="#br0" timeOffset="5786.635">4744 1955 6329 0 0,'0'0'2086'0'0,"0"0"-659"0"0,0 0-191 0 0,0 0 33 0 0,0 0 103 0 0,0 0 27 0 0,0 0-73 0 0,0 0-146 0 0,0 0-195 0 0,0 0-166 0 0,-35 17-149 0 0,-114 54-145 0 0,-37 41 469 0 0,-446 291-544 0 0,586-370-601 0 0,21-18-156 0 0,1 2 0 0 0,0 1-1 0 0,1 1 1 0 0,1 1 0 0 0,1 1 0 0 0,0 1 0 0 0,2 1 0 0 0,-5 7 307 0 0,9 2-3363 0 0,8-9-3503 0 0,6-12-2364 0 0</inkml:trace>
  <inkml:trace contextRef="#ctx0" brushRef="#br0" timeOffset="6422.754">1015 2128 6497 0 0,'0'0'1146'0'0,"0"0"-64"0"0,0 0 12 0 0,0 0 244 0 0,0 0 257 0 0,0 0 51 0 0,0 0-130 0 0,0 0-280 0 0,0 0-335 0 0,0 0-265 0 0,0 0-222 0 0,0 0-172 0 0,0 0-89 0 0,-32 14-35 0 0,-98 47-33 0 0,37 5 70 0 0,43-26-178 0 0,-34 29-1422 0 0,2 4 1 0 0,-37 45 1444 0 0,94-90-1202 0 0,-19 22-2025 0 0,15-15-1843 0 0,11-14-2373 0 0</inkml:trace>
  <inkml:trace contextRef="#ctx0" brushRef="#br0" timeOffset="7715.863">1212 3266 0 0 0,'0'0'669'0'0,"0"0"404"0"0,0 0 211 0 0,0 0 38 0 0,0 0 9 0 0,0 0-18 0 0,0 0-39 0 0,0 0-22 0 0,9 2-58 0 0,-5-1-1238 0 0,4 0 482 0 0,-1 1 0 0 0,1-1 0 0 0,-1 0 0 0 0,1 0 0 0 0,0-1 0 0 0,-1 0 0 0 0,1-1-1 0 0,0 0 1 0 0,-1 0 0 0 0,1 0 0 0 0,-1-1 0 0 0,5-2-438 0 0,37-21 946 0 0,-1-2-1 0 0,-1-2 1 0 0,-1-2 0 0 0,-2-3-1 0 0,14-14-945 0 0,-26 21 143 0 0,0-1-1 0 0,-2-1 1 0 0,-1-2-1 0 0,-2-1 1 0 0,-1-1-1 0 0,-1-1 1 0 0,-2-2-1 0 0,3-8-142 0 0,-21 34-2 0 0,-1 0 0 0 0,0-1 0 0 0,0 1 1 0 0,-1-1-1 0 0,0 0 0 0 0,-1 0 0 0 0,0 0 0 0 0,-1 0 0 0 0,0 0 0 0 0,0 0 0 0 0,-2 0 0 0 0,1 0 0 0 0,-2-8 2 0 0,1 15-90 0 0,-1 0 1 0 0,1 1-1 0 0,-1-1 1 0 0,0 0-1 0 0,1 1 1 0 0,-1 0-1 0 0,-1-1 0 0 0,1 1 1 0 0,-1 0-1 0 0,1 0 1 0 0,-1 0-1 0 0,0 1 0 0 0,0-1 1 0 0,0 0-1 0 0,0 1 1 0 0,0 0-1 0 0,-1 0 1 0 0,1 0-1 0 0,-1 0 0 0 0,1 1 1 0 0,-1-1-1 0 0,0 1 1 0 0,0 0-1 0 0,1 0 1 0 0,-1 0-1 0 0,0 0 0 0 0,0 1 1 0 0,0 0-1 0 0,0 0 1 0 0,0 0-1 0 0,0 0 0 0 0,0 1 1 0 0,0-1-1 0 0,0 1 1 0 0,0 0-1 0 0,1 0 1 0 0,-1 0-1 0 0,0 1 0 0 0,1-1 1 0 0,-1 1-1 0 0,1 0 1 0 0,-1 0-1 0 0,1 0 0 0 0,0 1 1 0 0,0-1-1 0 0,0 1 1 0 0,-1 0 89 0 0,-4 5 19 0 0,1 0 0 0 0,-1 1 0 0 0,1 0 0 0 0,1 0 0 0 0,0 0 0 0 0,0 1 0 0 0,1 0 0 0 0,0 0 0 0 0,1 0 0 0 0,0 1 0 0 0,1 0 0 0 0,0-1 0 0 0,0 1 0 0 0,1 0 0 0 0,1 0 0 0 0,0 1 0 0 0,0-1 0 0 0,1 0 0 0 0,0 0 0 0 0,1 1 0 0 0,1-1 0 0 0,0 0 0 0 0,0 0 0 0 0,1 0 0 0 0,0-1 0 0 0,1 1 0 0 0,0-1 1 0 0,1 0-1 0 0,0 0 0 0 0,5 7-19 0 0,14 19 365 0 0,0-1 1 0 0,3-1 0 0 0,1-1 0 0 0,23 20-366 0 0,-12-12 108 0 0,8-4-637 0 0,-34-36-3161 0 0,-3-4-5564 0 0,-8 2 3029 0 0</inkml:trace>
  <inkml:trace contextRef="#ctx0" brushRef="#br0" timeOffset="8025.235">2375 2518 10698 0 0,'0'0'1209'0'0,"0"0"-219"0"0,0 0-139 0 0,0 0 31 0 0,0 0 89 0 0,0 0 33 0 0,0 0-48 0 0,0 0-136 0 0,0 0-140 0 0,0 0-127 0 0,0 0-95 0 0,0 0-74 0 0,0 0-64 0 0,-11 36-37 0 0,-38 113-52 0 0,-20 9 133 0 0,-76 132-633 0 0,111-203-2997 0 0,30-68-1763 0 0,3 0-3892 0 0,1-18 4752 0 0</inkml:trace>
  <inkml:trace contextRef="#ctx0" brushRef="#br0" timeOffset="8398.128">2425 2953 5713 0 0,'0'0'3048'0'0,"0"0"-1512"0"0,0 0-605 0 0,0 0 50 0 0,0 0 230 0 0,0 0 140 0 0,0 0-36 0 0,0 0-177 0 0,0 0-278 0 0,0 0-235 0 0,0 0-139 0 0,0 0-67 0 0,30-12-38 0 0,96-39-14 0 0,4 8 592 0 0,-60 38-894 0 0,-76 36-178 0 0,-84 78-2 0 0,23-38 35 0 0,57-58 90 0 0,-39 64 49 0 0,48-75-53 0 0,0 0 0 0 0,0 0 0 0 0,1 1 0 0 0,-1-1 0 0 0,1 0 0 0 0,-1 0 0 0 0,1 1 0 0 0,0-1 0 0 0,0 0 0 0 0,0 1 0 0 0,0-1 0 0 0,1 0 0 0 0,-1 1 0 0 0,0-1 0 0 0,1 0-1 0 0,0 0 1 0 0,-1 0 0 0 0,1 0 0 0 0,0 1 0 0 0,0-1 0 0 0,0 0 0 0 0,1 0 0 0 0,-1-1 0 0 0,0 1 0 0 0,1 0 0 0 0,-1 0 0 0 0,1-1 0 0 0,0 1 0 0 0,-1 0 0 0 0,1-1 0 0 0,0 0 0 0 0,0 1 0 0 0,0-1 0 0 0,0 0 0 0 0,0 0 0 0 0,2 0-6 0 0,9 4-22 0 0,0 0 1 0 0,0-2-1 0 0,0 1 1 0 0,0-2-1 0 0,0 0 1 0 0,1 0 0 0 0,-1-1-1 0 0,1-1 1 0 0,-1 0-1 0 0,1-1 1 0 0,-1-1-1 0 0,1 0 1 0 0,0-1 21 0 0,26-4-3458 0 0,-2-2-3343 0 0,-26 6-4023 0 0</inkml:trace>
  <inkml:trace contextRef="#ctx0" brushRef="#br0" timeOffset="9254.738">5254 3085 2753 0 0,'0'0'1062'0'0,"0"0"-235"0"0,0 0-28 0 0,0 0 249 0 0,0 0 185 0 0,0 0-1 0 0,0 0-169 0 0,0 0-222 0 0,0 0-147 0 0,0 0-73 0 0,0 0-43 0 0,0 0-67 0 0,0 0-73 0 0,5 8 1245 0 0,8-10-1221 0 0,-1-1 0 0 0,0 0 0 0 0,1-1-1 0 0,-1 0 1 0 0,0 0 0 0 0,-1-2 0 0 0,1 1 0 0 0,-1-2-1 0 0,0 1 1 0 0,-1-2 0 0 0,2-1-462 0 0,-3 4 195 0 0,35-26 150 0 0,-2-1 0 0 0,-1-2 0 0 0,-2-1 0 0 0,-2-2 0 0 0,21-27-345 0 0,-49 53 12 0 0,0-1 0 0 0,0 0 0 0 0,-1 0 0 0 0,0 0 0 0 0,-1-1 0 0 0,-1-1 0 0 0,0 1 0 0 0,-1-1 0 0 0,0 0 0 0 0,-1 0-1 0 0,-1 0 1 0 0,0-1 0 0 0,-1 1 0 0 0,1-11-12 0 0,-16-57-417 0 0,11 78 299 0 0,1-1 0 0 0,-1 0 0 0 0,0 1 1 0 0,0 0-1 0 0,0-1 0 0 0,-1 1 1 0 0,0 0-1 0 0,0 0 0 0 0,0 1 0 0 0,0-1 1 0 0,0 1-1 0 0,-1-1 0 0 0,1 1 0 0 0,-1 0 1 0 0,0 0-1 0 0,0 1 0 0 0,0-1 0 0 0,-1 1 1 0 0,1 0-1 0 0,-1 0 0 0 0,1 0 0 0 0,-1 0 1 0 0,1 1-1 0 0,-1 0 0 0 0,0 0 0 0 0,0 0 1 0 0,1 1-1 0 0,-1 0 0 0 0,0 0 0 0 0,0 0 1 0 0,0 0-1 0 0,0 1 0 0 0,1-1 0 0 0,-1 1 1 0 0,0 1-1 0 0,1-1 0 0 0,-1 1 0 0 0,0 0 118 0 0,-5 6 21 0 0,1 1-1 0 0,0 0 1 0 0,1 0 0 0 0,0 1-1 0 0,0 0 1 0 0,1 1-1 0 0,1 0 1 0 0,0 0-1 0 0,0 0 1 0 0,1 1-1 0 0,0 0 1 0 0,1 0-1 0 0,1 0 1 0 0,0 0-1 0 0,0 0 1 0 0,1 1-1 0 0,1-1 1 0 0,0 1-1 0 0,1 0 1 0 0,0-1 0 0 0,1 1-1 0 0,0 0 1 0 0,2 5-21 0 0,-1-3 69 0 0,1 0 0 0 0,0 0 0 0 0,1 0 0 0 0,0-1 0 0 0,2 0 0 0 0,-1 0 0 0 0,2 0 1 0 0,0-1-1 0 0,0 0 0 0 0,1 0 0 0 0,1-1 0 0 0,0 0 0 0 0,1 0 0 0 0,0-1 1 0 0,1 0-1 0 0,0-1 0 0 0,1 0 0 0 0,0-1 0 0 0,0-1 0 0 0,1 1 0 0 0,0-2 1 0 0,0 0-1 0 0,1-1 0 0 0,0 0 0 0 0,14 4-69 0 0,40-4-703 0 0,-46-9-2377 0 0,-3-3-4230 0 0,-13 2-1456 0 0</inkml:trace>
  <inkml:trace contextRef="#ctx0" brushRef="#br0" timeOffset="9508.613">6291 2437 12235 0 0,'0'0'964'0'0,"0"0"81"0"0,0 0 173 0 0,0 0 128 0 0,0 0-50 0 0,0 0-175 0 0,0 0-262 0 0,-23 35-209 0 0,-68 112-186 0 0,35-38 48 0 0,1 12-440 0 0,-36 72-328 0 0,14-72-3569 0 0,68-107 1854 0 0,-5 4-6227 0 0,12-13 666 0 0</inkml:trace>
  <inkml:trace contextRef="#ctx0" brushRef="#br0" timeOffset="9938.719">6246 2876 10162 0 0,'0'0'2051'0'0,"0"0"-1048"0"0,0 0-493 0 0,0 0 44 0 0,0 0 188 0 0,0 0 102 0 0,0 0-50 0 0,0 0-169 0 0,0 0-173 0 0,0 0-106 0 0,0 0-30 0 0,0 0-23 0 0,0 0-1 0 0,33-11 9 0 0,99-34-24 0 0,-45 28 316 0 0,-84 16-567 0 0,-1 1-24 0 0,-1-1-1 0 0,0 1 0 0 0,1-1 1 0 0,-1 1-1 0 0,0-1 0 0 0,1 1 1 0 0,-1 0-1 0 0,1 0 0 0 0,-1 0 1 0 0,1 0-1 0 0,-1 0 0 0 0,0 0 1 0 0,1 0-1 0 0,-1 0 0 0 0,1 0 1 0 0,-1 1-1 0 0,1-1 0 0 0,-1 1 1 0 0,0-1-1 0 0,1 1 0 0 0,-1-1 1 0 0,0 1-1 0 0,0 0 1 0 0,1 0-1 0 0,-1-1 0 0 0,0 1 1 0 0,0 0-1 0 0,0 0 0 0 0,0 0 1 0 0,0 0-1 0 0,0 1 0 0 0,0-1 1 0 0,0 0-1 0 0,-1 0 0 0 0,1 1-1 0 0,-2 10 41 0 0,-1-1-1 0 0,0 1 1 0 0,-1-1-1 0 0,-1 0 1 0 0,1 0-1 0 0,-2-1 1 0 0,0 1-1 0 0,0-1 1 0 0,-1 0-1 0 0,-5 8-40 0 0,-21 42 141 0 0,24-40-91 0 0,5-15-16 0 0,0 0 0 0 0,1 1 0 0 0,-1-1 0 0 0,1 1 1 0 0,0 0-1 0 0,1 0 0 0 0,0 0 0 0 0,0 0 0 0 0,0 0 0 0 0,0 0 0 0 0,1 0 1 0 0,0 0-1 0 0,1 0 0 0 0,-1 1-34 0 0,3-4 43 0 0,0 0-1 0 0,0 1 1 0 0,0-1 0 0 0,1-1 0 0 0,-1 1-1 0 0,0 0 1 0 0,1-1 0 0 0,0 0-1 0 0,0 0 1 0 0,0 0 0 0 0,0 0 0 0 0,0-1-1 0 0,0 1 1 0 0,0-1 0 0 0,0 0-1 0 0,1 0 1 0 0,-1-1 0 0 0,0 1 0 0 0,1-1-1 0 0,-1 0 1 0 0,0 0 0 0 0,1 0 0 0 0,-1-1-1 0 0,0 0 1 0 0,1 0 0 0 0,-1 0-1 0 0,4-1-42 0 0,53-21-220 0 0,-23 0-2845 0 0,-31 18 1649 0 0,6-3-4929 0 0,-3 1-4984 0 0</inkml:trace>
</inkml:ink>
</file>

<file path=ppt/ink/ink3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7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22605 0 0,'0'0'224'0'0,"0"0"-248"0"0,0 0-280 0 0,0 0-408 0 0,0 0-521 0 0,0 0-359 0 0,0 0-376 0 0,0 0-385 0 0,0 0-479 0 0,0 0-1249 0 0,0 0-3649 0 0</inkml:trace>
</inkml:ink>
</file>

<file path=ppt/ink/ink3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9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0 299 10242 0 0,'0'0'3652'0'0,"0"0"-2579"0"0,0 0-855 0 0,0 0 23 0 0,0 0 150 0 0,0 0 69 0 0,0 0-57 0 0,0 0-77 0 0,0 0-78 0 0,0 0-61 0 0,0 0 9 0 0,0 0 13 0 0,13 31 20 0 0,40 96 33 0 0,-25-75 374 0 0,-28-50-506 0 0,1-1 1 0 0,0 1-1 0 0,0 0 0 0 0,0-1 0 0 0,0 1 0 0 0,0-1 0 0 0,1 1 0 0 0,-1-1 0 0 0,0 1 0 0 0,1-1 0 0 0,-1 0 0 0 0,1 0 1 0 0,0 0-1 0 0,-1 0 0 0 0,1 0 0 0 0,0 0 0 0 0,-1 0 0 0 0,1 0 0 0 0,0-1 0 0 0,0 1 0 0 0,0-1 0 0 0,0 1 0 0 0,0-1 1 0 0,-1 0-1 0 0,1 0 0 0 0,0 0 0 0 0,0 0 0 0 0,0 0 0 0 0,0 0 0 0 0,0 0 0 0 0,0 0 0 0 0,0-1 0 0 0,0 1 0 0 0,0-1 1 0 0,-1 0-1 0 0,1 1 0 0 0,0-1 0 0 0,0 0 0 0 0,-1 0 0 0 0,1 0 0 0 0,-1 0 0 0 0,1-1 0 0 0,-1 1 0 0 0,1 0 0 0 0,-1-1 1 0 0,0 1-1 0 0,1-1 0 0 0,-1 1 0 0 0,0-1 0 0 0,0 1 0 0 0,0-1 0 0 0,0 0 0 0 0,0 0-130 0 0,59-129 1830 0 0,-50 102-1829 0 0,1 2 0 0 0,2 0 0 0 0,1 0-1 0 0,1 1 1 0 0,1 1 0 0 0,15-18-1 0 0,-20 28-235 0 0,5-4-709 0 0,-5 9-2479 0 0,-6 9-3889 0 0,-4 2 3088 0 0,-1-1-6901 0 0</inkml:trace>
  <inkml:trace contextRef="#ctx0" brushRef="#br0" timeOffset="362.02">624 409 4433 0 0,'0'0'3709'0'0,"0"0"-1263"0"0,0 0-309 0 0,0 0-28 0 0,0 0-230 0 0,0 0-363 0 0,0 0-313 0 0,0 0-188 0 0,0 0-133 0 0,0 0-112 0 0,0 0-75 0 0,0 0-100 0 0,0 0-90 0 0,27-24-55 0 0,84-77-71 0 0,-70 45 227 0 0,-39 54-588 0 0,0-1 0 0 0,-1 1 1 0 0,0-1-1 0 0,1 0 0 0 0,-1 0 0 0 0,0 1 0 0 0,-1-1 0 0 0,1 0 0 0 0,0 0 0 0 0,-1 0 0 0 0,1 0 0 0 0,-1 0 0 0 0,0 0 0 0 0,0 0 0 0 0,0 0 0 0 0,-1 0 0 0 0,1 0 0 0 0,-1 0 0 0 0,1 0 0 0 0,-1 0 0 0 0,0 1 0 0 0,0-1 0 0 0,0 0 0 0 0,-1 0 0 0 0,1 1 0 0 0,-1-1 1 0 0,1 1-1 0 0,-1-1 0 0 0,0 1 0 0 0,0 0 0 0 0,0-1 0 0 0,0 1 0 0 0,0 0 0 0 0,-1 0 0 0 0,1 1 0 0 0,-3-2-18 0 0,-1 1-64 0 0,1 1 0 0 0,-1 0 0 0 0,0 1-1 0 0,1-1 1 0 0,-1 1 0 0 0,0 0 0 0 0,0 1 0 0 0,0-1 0 0 0,1 1 0 0 0,-1 0 0 0 0,0 1-1 0 0,1-1 1 0 0,-1 1 0 0 0,1 0 0 0 0,0 1 0 0 0,-1-1 0 0 0,1 1 0 0 0,0 0 0 0 0,1 0 0 0 0,-1 1-1 0 0,0-1 1 0 0,1 1 0 0 0,0 0 0 0 0,0 0 0 0 0,0 1 0 0 0,-2 3 64 0 0,-3 3-127 0 0,1-1-1 0 0,1 2 1 0 0,0-1 0 0 0,0 1-1 0 0,1 0 1 0 0,0 0 0 0 0,2 1-1 0 0,-1-1 1 0 0,1 1 0 0 0,1 0-1 0 0,0 1 1 0 0,1-1 0 0 0,1 0-1 0 0,0 1 1 0 0,0-1 0 0 0,2 2 127 0 0,-1-7-143 0 0,0-1 0 0 0,1 1 0 0 0,0-1 0 0 0,1 1 0 0 0,0-1 0 0 0,0 0-1 0 0,0 0 1 0 0,1 0 0 0 0,0 0 0 0 0,0 0 0 0 0,1-1 0 0 0,0 1 0 0 0,0-1 0 0 0,1 0 0 0 0,0 0 0 0 0,0 0 0 0 0,0-1 0 0 0,0 0 0 0 0,1 0 0 0 0,0 0 0 0 0,0-1 0 0 0,0 0 0 0 0,1 0-1 0 0,-1 0 1 0 0,1-1 0 0 0,0 0 0 0 0,0 0 0 0 0,7 1 143 0 0,1 1-1031 0 0,18 3-1378 0 0,-9-6-3093 0 0,-7-2-3825 0 0</inkml:trace>
  <inkml:trace contextRef="#ctx0" brushRef="#br0" timeOffset="771.105">1009 424 2369 0 0,'0'0'1579'0'0,"0"0"278"0"0,0 0 537 0 0,0 0 336 0 0,0 0-68 0 0,0 0-315 0 0,0 0-351 0 0,0 0-344 0 0,0 0-267 0 0,0 0-213 0 0,0 0-207 0 0,0 0-165 0 0,32-10-140 0 0,100-36-93 0 0,-69 8 124 0 0,-51 25-501 0 0,154-119 556 0 0,-104 62-769 0 0,-56 61-1076 0 0,-14 25 271 0 0,5-10 821 0 0,1 0 0 0 0,-1 0 0 0 0,1 0-1 0 0,0 0 1 0 0,1 0 0 0 0,-1 0 0 0 0,1 1 0 0 0,1-1 0 0 0,-1 0-1 0 0,1 1 1 0 0,0-1 0 0 0,1 1 0 0 0,-1-1 0 0 0,1 0 0 0 0,0 1-1 0 0,1-1 1 0 0,0 0 0 0 0,0 0 0 0 0,0 0 0 0 0,1 0 0 0 0,-1 0-1 0 0,1-1 1 0 0,1 1 0 0 0,-1-1 0 0 0,1 0 0 0 0,0 0 0 0 0,0 0 0 0 0,1 0-1 0 0,-1-1 1 0 0,2 1 7 0 0,2 0 122 0 0,0-1-1 0 0,0 0 1 0 0,1 0-1 0 0,-1-1 1 0 0,1 0-1 0 0,0-1 1 0 0,0 0 0 0 0,0 0-1 0 0,0-1 1 0 0,0 0-1 0 0,0 0 1 0 0,0-1-1 0 0,1 0 1 0 0,-1-1-1 0 0,0 0 1 0 0,0-1-1 0 0,0 0 1 0 0,0 0-1 0 0,0-1 1 0 0,-1 0 0 0 0,1 0-1 0 0,-1-1 1 0 0,0 0-1 0 0,0-1 1 0 0,0 1-1 0 0,0-2 1 0 0,-1 1-1 0 0,0-1 1 0 0,0 0-1 0 0,2-3-121 0 0,10-11-56 0 0,0 0 0 0 0,-1-1 0 0 0,-2 0 0 0 0,0-2 0 0 0,-1 0 0 0 0,9-20 56 0 0,16-38-7629 0 0,-31 65-3399 0 0</inkml:trace>
</inkml:ink>
</file>

<file path=ppt/ink/ink3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8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7 4153 0 0,'0'0'2864'0'0,"0"0"-1410"0"0,0 0-354 0 0,0 0 59 0 0,0 0 107 0 0,0 0 18 0 0,0 0-66 0 0,0 0-157 0 0,0 0-228 0 0,0 0-184 0 0,0 0-156 0 0,-16-2-129 0 0,-54-2-99 0 0,7 32 59 0 0,51-19-259 0 0,-16 11-19 0 0,0 1 1 0 0,2 2-1 0 0,0 1 0 0 0,2 1 1 0 0,0 1-1 0 0,2 1 1 0 0,1 1-1 0 0,1 1 0 0 0,2 1 1 0 0,1 0-1 0 0,1 1 0 0 0,1 1 1 0 0,2 1-1 0 0,2 0 0 0 0,0 0 1 0 0,3 1-1 0 0,-4 29-46 0 0,11-53-6 0 0,0 0 0 0 0,1 0 0 0 0,0 0 0 0 0,1 0-1 0 0,0 0 1 0 0,0 0 0 0 0,2-1 0 0 0,-1 1 0 0 0,1 0 0 0 0,0-1-1 0 0,1 0 1 0 0,0 0 0 0 0,0 0 0 0 0,1 0 0 0 0,0-1 0 0 0,1 1-1 0 0,0-1 1 0 0,0-1 0 0 0,1 1 0 0 0,0-1 0 0 0,0 0 0 0 0,1-1 0 0 0,-1 1-1 0 0,1-1 1 0 0,1-1 0 0 0,2 2 6 0 0,16 4 109 0 0,1 0-1 0 0,-1-2 1 0 0,2-1 0 0 0,-1-1-1 0 0,1-2 1 0 0,0 0 0 0 0,0-2-1 0 0,0-2 1 0 0,0 0 0 0 0,0-2-1 0 0,1-1 1 0 0,-1-2 0 0 0,-1 0-1 0 0,1-2 1 0 0,0-1 0 0 0,-1-2-1 0 0,-1 0 1 0 0,0-2 0 0 0,21-11-109 0 0,-39 19 80 0 0,0 0-1 0 0,0-1 1 0 0,-1 0 0 0 0,1-1 0 0 0,-1 1 0 0 0,0-1 0 0 0,0-1 0 0 0,0 0 0 0 0,-1 0 0 0 0,0 0 0 0 0,0-1 0 0 0,0 0 0 0 0,-1-1 0 0 0,0 1 0 0 0,-1-1 0 0 0,0 0 0 0 0,0-1 0 0 0,0 1 0 0 0,-1-1 0 0 0,-1 0 0 0 0,1 0 0 0 0,-2 0 0 0 0,1 0 0 0 0,-1 0 0 0 0,0-1 0 0 0,-1 1 0 0 0,0-1 0 0 0,-1-3-80 0 0,-1 7-12 0 0,0 0 1 0 0,-1 0 0 0 0,0 1-1 0 0,-1-1 1 0 0,1 0 0 0 0,-1 1-1 0 0,0 0 1 0 0,0 0 0 0 0,-1 0 0 0 0,1 0-1 0 0,-1 0 1 0 0,0 1 0 0 0,0-1-1 0 0,-1 1 1 0 0,1 0 0 0 0,-1 1-1 0 0,0-1 1 0 0,0 1 0 0 0,-1 0-1 0 0,1 0 1 0 0,0 0 0 0 0,-1 1-1 0 0,0 0 1 0 0,0 0 11 0 0,-12-4-72 0 0,0 1 0 0 0,0 0 0 0 0,0 2 1 0 0,-1 0-1 0 0,1 1 0 0 0,-1 1 0 0 0,-4 0 72 0 0,17 1-30 0 0,-1 0 0 0 0,1 0 1 0 0,-1 1-1 0 0,1 0 0 0 0,-1 0 0 0 0,1 0 1 0 0,0 1-1 0 0,0 0 0 0 0,0 0 0 0 0,0 1 0 0 0,0-1 1 0 0,0 1-1 0 0,0 1 0 0 0,1-1 0 0 0,0 1 1 0 0,0 0-1 0 0,0 0 0 0 0,0 0 0 0 0,0 1 1 0 0,1 0-1 0 0,0 0 0 0 0,-1 1 30 0 0,4-4-2 0 0,0-1-1 0 0,0 0 0 0 0,0 1 1 0 0,1-1-1 0 0,-1 1 1 0 0,1-1-1 0 0,-1 1 1 0 0,1-1-1 0 0,0 1 1 0 0,-1-1-1 0 0,1 1 1 0 0,0 0-1 0 0,0-1 1 0 0,0 1-1 0 0,0-1 0 0 0,0 1 1 0 0,0 0-1 0 0,1-1 1 0 0,-1 1-1 0 0,1-1 1 0 0,-1 1-1 0 0,1-1 1 0 0,-1 1-1 0 0,1-1 1 0 0,0 1-1 0 0,0-1 1 0 0,-1 0-1 0 0,1 1 0 0 0,0-1 1 0 0,0 0-1 0 0,0 0 1 0 0,1 0-1 0 0,-1 0 1 0 0,0 0-1 0 0,0 0 1 0 0,1 0-1 0 0,-1 0 1 0 0,0 0-1 0 0,1 0 1 0 0,-1-1-1 0 0,1 1 3 0 0,63 18 492 0 0,-20-16-270 0 0,-1-2-1 0 0,0-2 1 0 0,1-1-1 0 0,-1-3 1 0 0,0-1-1 0 0,-1-3 1 0 0,1-1 0 0 0,7-5-222 0 0,151-30 237 0 0,-198 43 161 0 0,1 2-3702 0 0,-4 6-6873 0 0,-1-2-960 0 0</inkml:trace>
  <inkml:trace contextRef="#ctx0" brushRef="#br0" timeOffset="252.307">1445 592 15739 0 0,'0'0'953'0'0,"0"0"-417"0"0,0 0-64 0 0,0 0 64 0 0,0 0 16 0 0,0 0-104 0 0,0 0-192 0 0,0 0-120 0 0,0 0-64 0 0,0 0-64 0 0,0 0-48 0 0,0 0-160 0 0,0 0-256 0 0,0 0-408 0 0,0 159-888 0 0,1-159-1609 0 0,-1 3-2384 0 0,2-3-1545 0 0</inkml:trace>
  <inkml:trace contextRef="#ctx0" brushRef="#br0" timeOffset="493.097">1301 106 16379 0 0,'0'0'969'0'0,"0"0"-25"0"0,0 0-224 0 0,0 0-232 0 0,0 0-176 0 0,0 0-192 0 0,0 0-232 0 0,0 0-304 0 0,0 0-96 0 0,0 0-72 0 0,0 0-200 0 0,0 0-425 0 0,0 0-1127 0 0,0 0-2353 0 0,13 52-4601 0 0</inkml:trace>
</inkml:ink>
</file>

<file path=ppt/ink/ink3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4.1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0 12067 0 0,'0'0'773'0'0,"0"0"-238"0"0,0 0 102 0 0,0 0 296 0 0,0 0 208 0 0,0 0 10 0 0,0 0-201 0 0,0 0-282 0 0,-10 35-266 0 0,-29 107-198 0 0,4-39-125 0 0,9-48-2197 0 0,17-36-5394 0 0,6-12-2398 0 0</inkml:trace>
</inkml:ink>
</file>

<file path=ppt/ink/ink3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2.8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0 772 0 0 0,'0'0'652'0'0,"0"0"686"0"0,0 0 279 0 0,0 0 5 0 0,32 1-94 0 0,97 0-90 0 0,-43-22 1060 0 0,110-94 1279 0 0,-145 81-3277 0 0,-9 5-308 0 0,-1-2 0 0 0,-2-2 1 0 0,-1-1-1 0 0,-2-1 0 0 0,-1-3 0 0 0,-2-1 0 0 0,19-29-192 0 0,-47 60-16 0 0,0 0-1 0 0,0-1 0 0 0,-1 0 0 0 0,0 0 0 0 0,0-1 0 0 0,-1 1 0 0 0,0-1 0 0 0,-1 1 0 0 0,0-1 0 0 0,0 0 0 0 0,-1 0 0 0 0,-1 0 0 0 0,1 0 17 0 0,-2 8-45 0 0,1 0 0 0 0,0 0 0 0 0,0 0-1 0 0,0 0 1 0 0,-1 0 0 0 0,1 1-1 0 0,-1-1 1 0 0,0 0 0 0 0,1 0 0 0 0,-1 1-1 0 0,0-1 1 0 0,0 1 0 0 0,0-1-1 0 0,0 0 1 0 0,0 1 0 0 0,0 0 0 0 0,-1-1-1 0 0,1 1 1 0 0,0 0 0 0 0,-1 0-1 0 0,1-1 1 0 0,-1 1 0 0 0,1 0-1 0 0,-1 0 1 0 0,0 1 0 0 0,1-1 0 0 0,-1 0-1 0 0,0 1 1 0 0,0-1 0 0 0,1 1-1 0 0,-1-1 1 0 0,0 1 0 0 0,0 0 0 0 0,0 0-1 0 0,0-1 1 0 0,1 1 0 0 0,-1 1-1 0 0,0-1 1 0 0,0 0 0 0 0,0 0 0 0 0,0 1-1 0 0,1-1 46 0 0,-74 30-1954 0 0,61-17 1935 0 0,0-1 1 0 0,1 1 0 0 0,0 1 0 0 0,2 1 0 0 0,-1-1 0 0 0,2 2-1 0 0,0 0 1 0 0,0 0 0 0 0,2 0 0 0 0,0 1 0 0 0,1 0-1 0 0,1 1 1 0 0,0 0 0 0 0,1 0 0 0 0,1 0 0 0 0,1 0 0 0 0,1 1-1 0 0,0 0 1 0 0,2 16 18 0 0,1-28 59 0 0,0 1 1 0 0,1 0-1 0 0,0-1 0 0 0,0 1 0 0 0,1-1 0 0 0,0 0 1 0 0,0 0-1 0 0,0 0 0 0 0,1 0 0 0 0,0 0 0 0 0,1-1 1 0 0,0 0-1 0 0,0 0 0 0 0,0 0 0 0 0,0 0 0 0 0,1-1 1 0 0,0 0-1 0 0,0 0 0 0 0,0 0 0 0 0,1-1 0 0 0,0 0 1 0 0,0-1-1 0 0,0 1 0 0 0,0-1 0 0 0,6 1-59 0 0,9 4 234 0 0,-1-2 1 0 0,2 0-1 0 0,-1-2 0 0 0,1 0 0 0 0,-1-2 1 0 0,1 0-1 0 0,0-2 0 0 0,7 0-234 0 0,-6-3 123 0 0,0 0 1 0 0,0-2-1 0 0,-1 0 0 0 0,1-2 0 0 0,-1-1 0 0 0,-1 0 1 0 0,1-2-1 0 0,-2 0 0 0 0,1-2 0 0 0,-1 0 0 0 0,-1-2 0 0 0,0 0 1 0 0,-1-1-1 0 0,-1-1 0 0 0,0 0 0 0 0,-1-2 0 0 0,-1 0 0 0 0,-1-1 1 0 0,0 0-1 0 0,-2-1 0 0 0,0-1 0 0 0,10-22-123 0 0,-20 36-58 0 0,0 0 0 0 0,0 0 0 0 0,0-1 1 0 0,-1 0-1 0 0,0 1 0 0 0,-1-1 0 0 0,0 0 0 0 0,0 0 0 0 0,0 0 0 0 0,-1 0 0 0 0,-1 1 0 0 0,0-8 58 0 0,-35 19-2132 0 0,28 2 2071 0 0,1 1 1 0 0,0 0-1 0 0,0 0 0 0 0,1 1 1 0 0,0-1-1 0 0,0 2 0 0 0,1-1 1 0 0,0 0-1 0 0,0 1 0 0 0,1 0 1 0 0,0 0-1 0 0,1 1 0 0 0,0-1 1 0 0,1 0-1 0 0,-1 1 1 0 0,2 0-1 0 0,-1 0 0 0 0,2-1 1 0 0,-1 1-1 0 0,1 0 0 0 0,1 5 61 0 0,2-9 65 0 0,0-1 0 0 0,0 0 0 0 0,0 0 0 0 0,1 0 0 0 0,-1 0-1 0 0,1 0 1 0 0,1-1 0 0 0,-1 0 0 0 0,1 1 0 0 0,-1-2 0 0 0,1 1 0 0 0,0-1 0 0 0,1 1-1 0 0,-1-1 1 0 0,0-1 0 0 0,1 1 0 0 0,0-1 0 0 0,-1 0 0 0 0,1 0 0 0 0,0-1 0 0 0,0 1-1 0 0,0-1 1 0 0,0-1 0 0 0,0 1 0 0 0,6-1-65 0 0,9 0 194 0 0,1 0 0 0 0,0-1 0 0 0,-1-1 1 0 0,1-2-1 0 0,-1 0 0 0 0,0-1 0 0 0,0-1 0 0 0,0-1 0 0 0,-1 0 1 0 0,0-2-1 0 0,0-1 0 0 0,-1 0 0 0 0,0-1 0 0 0,-1-1 0 0 0,-1-1 0 0 0,0 0 1 0 0,0-2-1 0 0,-1 0 0 0 0,-1 0 0 0 0,-1-1 0 0 0,0-1 0 0 0,-1-1 1 0 0,-1 0-1 0 0,-1 0 0 0 0,0-1 0 0 0,-1-1 0 0 0,-2 0 0 0 0,0 0 1 0 0,3-10-195 0 0,-8 17-18 0 0,1 1-66 0 0,0 0 1 0 0,-1 0-1 0 0,0 0 1 0 0,-1-1 0 0 0,-1 1-1 0 0,0-1 1 0 0,0 0-1 0 0,-1 1 1 0 0,-1-1-1 0 0,-1-2 84 0 0,2 13-49 0 0,-1 0-1 0 0,0 1 1 0 0,1-1-1 0 0,-1 0 0 0 0,0 0 1 0 0,0 1-1 0 0,0-1 1 0 0,0 1-1 0 0,0-1 0 0 0,-1 1 1 0 0,1-1-1 0 0,0 1 1 0 0,-1 0-1 0 0,1 0 1 0 0,-1-1-1 0 0,1 1 0 0 0,-1 0 1 0 0,1 0-1 0 0,-1 1 1 0 0,0-1-1 0 0,0 0 0 0 0,1 0 1 0 0,-1 1-1 0 0,0-1 1 0 0,0 1-1 0 0,0 0 0 0 0,0 0 1 0 0,0-1-1 0 0,0 1 1 0 0,1 0-1 0 0,-1 1 1 0 0,0-1-1 0 0,0 0 0 0 0,0 0 1 0 0,0 1-1 0 0,0-1 1 0 0,1 1-1 0 0,-1 0 0 0 0,0-1 1 0 0,0 1-1 0 0,1 0 1 0 0,-1 0-1 0 0,0 0 1 0 0,1 0-1 0 0,-1 0 0 0 0,1 1 1 0 0,0-1-1 0 0,-1 0 1 0 0,1 1-1 0 0,0-1 0 0 0,0 1 1 0 0,0-1-1 0 0,0 1 1 0 0,0 0-1 0 0,0 0 50 0 0,-12 18 82 0 0,1 0-1 0 0,1 1 0 0 0,1 1 1 0 0,1 0-1 0 0,1 0 1 0 0,1 1-1 0 0,1 0 1 0 0,1 0-1 0 0,1 1 0 0 0,1-1 1 0 0,1 1-1 0 0,1 0 1 0 0,2 0-1 0 0,0-1 1 0 0,1 5-82 0 0,0-9-84 0 0,0 1 1 0 0,2-1 0 0 0,0 0 0 0 0,1-1 0 0 0,0 1-1 0 0,2-1 1 0 0,0 0 0 0 0,1 0 0 0 0,1-1-1 0 0,0 0 1 0 0,2-1 0 0 0,0 0 0 0 0,0 0 0 0 0,2-1-1 0 0,5 5 84 0 0,-5-11-2629 0 0,-1-7-5827 0 0,-10-2 2039 0 0</inkml:trace>
  <inkml:trace contextRef="#ctx0" brushRef="#br0" timeOffset="262.742">2252 356 12555 0 0,'0'0'1815'0'0,"0"0"-882"0"0,0 0-222 0 0,0 0 187 0 0,0 0 142 0 0,0 0-59 0 0,0 0-208 0 0,0 0-252 0 0,0 0-228 0 0,-10 33-129 0 0,-31 104-65 0 0,27-45 13 0 0,27 15-1375 0 0,-13-82-3093 0 0,0-14-2866 0 0,0-7-832 0 0</inkml:trace>
  <inkml:trace contextRef="#ctx0" brushRef="#br0" timeOffset="510.74">1900 393 10322 0 0,'0'0'1060'0'0,"0"0"-430"0"0,0 0-63 0 0,0 0 200 0 0,0 0 213 0 0,0 0 108 0 0,0 0-18 0 0,0 0-82 0 0,0 0-84 0 0,0 0-120 0 0,0 0-149 0 0,32-7-122 0 0,102-20-134 0 0,-20 16 208 0 0,64 18-643 0 0,-104 16-5853 0 0,-70-22 4762 0 0,0 1-528 0 0,-1 0-3553 0 0,-1 1-2031 0 0</inkml:trace>
  <inkml:trace contextRef="#ctx0" brushRef="#br0" timeOffset="776.809">1998 758 7602 0 0,'0'0'3299'0'0,"0"0"-2227"0"0,0 0-470 0 0,0 0 366 0 0,0 0 322 0 0,0 0 48 0 0,0 0-164 0 0,0 0-239 0 0,0 0-210 0 0,0 0-148 0 0,0 0-132 0 0,0 0-104 0 0,33-2-81 0 0,108-7-84 0 0,87-21-2241 0 0,-182 23-2644 0 0,-33 4 1161 0 0,4 2-6934 0 0</inkml:trace>
</inkml:ink>
</file>

<file path=ppt/ink/ink3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7.8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5505 0 0,'0'0'2707'0'0,"0"0"-1538"0"0,0 0-512 0 0,0 0 198 0 0,0 0 367 0 0,0 0 295 0 0,0 0 42 0 0,0 0-182 0 0,0 0-249 0 0,0 0-221 0 0,0 0-195 0 0,33 0-155 0 0,108-1-127 0 0,10-20 258 0 0,28-5-1363 0 0,-159 24-58 0 0,17-2-1388 0 0,-12 3-3592 0 0,-9 1-5075 0 0</inkml:trace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5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300 282 1000 0 0,'0'0'1361'0'0,"0"0"-841"0"0,0 0-39 0 0,0 0 410 0 0,0 0 347 0 0,0 0 166 0 0,0 0 27 0 0,0 0-95 0 0,0 0-116 0 0,0 0-111 0 0,31-8-157 0 0,99-29-171 0 0,-44-2 444 0 0,-71 27-1016 0 0,155-148 1729 0 0,-153 135-1293 0 0,-18 27-842 0 0,-3 6-169 0 0,-78 224-24 0 0,-156 612-1413 0 0,233-828 1808 0 0,-2 14 96 0 0,0-1 0 0 0,-2 0-1 0 0,-2 0 1 0 0,0-1-1 0 0,-2 0 1 0 0,-1-1 0 0 0,-1-1-1 0 0,-1 0 1 0 0,-1-1-1 0 0,-2-1 1 0 0,0-1 0 0 0,-2 0-1 0 0,-11 9-100 0 0,28-30 77 0 0,0 0 1 0 0,0 0-1 0 0,0 0 0 0 0,0 0 1 0 0,0 0-1 0 0,-1-1 0 0 0,1 0 1 0 0,-1 0-1 0 0,1 0 0 0 0,-1-1 1 0 0,1 1-1 0 0,-1-1 0 0 0,1 0 1 0 0,-1 0-1 0 0,1-1 0 0 0,-1 0 1 0 0,1 1-1 0 0,-1-1 0 0 0,1-1 1 0 0,0 1-1 0 0,0-1 0 0 0,-1 1 1 0 0,1-1-1 0 0,0 0 0 0 0,0-1 0 0 0,1 1 1 0 0,-1-1-1 0 0,0 0 0 0 0,1 0 1 0 0,-1 0-1 0 0,1 0 0 0 0,-2-3-77 0 0,-2-1 44 0 0,0 0 0 0 0,1-1 0 0 0,0 0 0 0 0,0 0-1 0 0,0 0 1 0 0,1-1 0 0 0,1 0 0 0 0,0 0 0 0 0,0 0-1 0 0,0-1 1 0 0,1 1 0 0 0,1-1 0 0 0,-1 0-1 0 0,1-6-43 0 0,2 2 27 0 0,0 1-1 0 0,1 0 0 0 0,1-1 1 0 0,0 1-1 0 0,1 0 0 0 0,0 0 1 0 0,1 1-1 0 0,1-1 0 0 0,0 1 1 0 0,0-1-1 0 0,2 1 0 0 0,-1 1 1 0 0,1 0-1 0 0,1 0 0 0 0,0 0 1 0 0,1 1-1 0 0,0 0 0 0 0,0 0 1 0 0,3-1-27 0 0,9-7 3 0 0,0 0 1 0 0,1 2-1 0 0,1 1 0 0 0,0 0 1 0 0,1 2-1 0 0,1 1 0 0 0,0 0 1 0 0,0 2-1 0 0,3 1-3 0 0,76-21-158 0 0,45-6-2905 0 0,-98 22-1454 0 0,1 2-3563 0 0,-37 8 3982 0 0</inkml:trace>
</inkml:ink>
</file>

<file path=ppt/ink/ink3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6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 2328 0 0,'0'0'1798'0'0,"0"0"-663"0"0,0 0-185 0 0,0 0 119 0 0,0 0 163 0 0,0 0 63 0 0,0 0-141 0 0,0 0-274 0 0,0 0-278 0 0,0 0-186 0 0,0 0-59 0 0,0 0 33 0 0,0 0 80 0 0,1 12 22 0 0,10 185 1765 0 0,-7 21-1552 0 0,-26-144-2017 0 0,21-71 356 0 0,-1-6-10126 0 0,1 0 8982 0 0,1 2 20 0 0</inkml:trace>
  <inkml:trace contextRef="#ctx0" brushRef="#br0" timeOffset="376.256">0 27 2897 0 0,'0'0'1475'0'0,"0"0"-403"0"0,0 0-64 0 0,0 0 136 0 0,0 0 134 0 0,0 0 8 0 0,0 0-94 0 0,0 0-104 0 0,0 0-65 0 0,0 0-43 0 0,0 0-78 0 0,0 0-72 0 0,30-3-77 0 0,93-10-97 0 0,160 3 1546 0 0,-268 10-2581 0 0,0 1 0 0 0,0 0 0 0 0,1 2 0 0 0,-1-1 0 0 0,0 2 0 0 0,0 0 0 0 0,-1 1 0 0 0,11 4 379 0 0,-15 2-4776 0 0,-8-3-2364 0 0,-2-5 2302 0 0</inkml:trace>
  <inkml:trace contextRef="#ctx0" brushRef="#br0" timeOffset="615.834">28 531 4337 0 0,'0'0'2705'0'0,"0"0"-1457"0"0,0 0-239 0 0,0 0 326 0 0,0 0 259 0 0,0 0 28 0 0,0 0-133 0 0,0 0-184 0 0,0 0-197 0 0,30-4-211 0 0,98-15-209 0 0,98-9 149 0 0,-180 22-2911 0 0,-16 1-6292 0 0,-19 5-1368 0 0</inkml:trace>
  <inkml:trace contextRef="#ctx0" brushRef="#br0" timeOffset="1453.176">635 594 112 0 0,'0'0'1288'0'0,"0"0"-877"0"0,0 0-92 0 0,0 0 298 0 0,0 0 298 0 0,0 0 204 0 0,0 0 32 0 0,0 0-112 0 0,0 0-172 0 0,0 0-159 0 0,0 0-108 0 0,0 0-75 0 0,-2 19 20 0 0,-1 4-255 0 0,-2 11-24 0 0,1 4 5275 0 0,2-90-579 0 0,9-77-3816 0 0,-4 114-1139 0 0,1 0 0 0 0,0 0 0 0 0,1 0-1 0 0,1 1 1 0 0,0 0 0 0 0,1 0 0 0 0,0 0 0 0 0,1 1 0 0 0,1 0 0 0 0,0 1 0 0 0,9-10-7 0 0,-18 22-75 0 0,1-1-1 0 0,0 0 1 0 0,-1 0 0 0 0,1 1 0 0 0,0-1 0 0 0,-1 1 0 0 0,1-1 0 0 0,0 0-1 0 0,0 1 1 0 0,-1 0 0 0 0,1-1 0 0 0,0 1 0 0 0,0-1 0 0 0,0 1-1 0 0,0 0 1 0 0,-1-1 0 0 0,1 1 0 0 0,0 0 0 0 0,0 0 0 0 0,0 0 0 0 0,0 0-1 0 0,0 0 1 0 0,0 0 0 0 0,0 0 0 0 0,0 0 0 0 0,0 0 0 0 0,-1 0-1 0 0,1 1 1 0 0,0-1 0 0 0,0 0 0 0 0,0 1 0 0 0,0-1 0 0 0,0 0 0 0 0,-1 1-1 0 0,1-1 1 0 0,0 1 0 0 0,0-1 0 0 0,0 1 75 0 0,14 17-8008 0 0,-12-14 4927 0 0,-1 0-5471 0 0</inkml:trace>
  <inkml:trace contextRef="#ctx0" brushRef="#br0" timeOffset="1823.545">952 428 4585 0 0,'0'0'1211'0'0,"0"0"-367"0"0,0 0-17 0 0,0 0 220 0 0,0 0 101 0 0,0 0-77 0 0,0 0-244 0 0,0 0-292 0 0,0 0-257 0 0,0 0-171 0 0,0 0-79 0 0,0 0-36 0 0,0 0-3 0 0,-12 29-1 0 0,-37 91 12 0 0,39-74 17 0 0,13-43-11 0 0,0 0 143 0 0,0-1-1 0 0,1 1 1 0 0,-1-1 0 0 0,1 0 0 0 0,-1 0-1 0 0,1-1 1 0 0,0 1 0 0 0,-1-1 0 0 0,1 0-1 0 0,0 0 1 0 0,0 0 0 0 0,0 0 0 0 0,0-1-1 0 0,0 1 1 0 0,0-1 0 0 0,0 0 0 0 0,0 0-1 0 0,0-1 1 0 0,0 1 0 0 0,0-1-1 0 0,0 0 1 0 0,0 0 0 0 0,0 0 0 0 0,-1-1-1 0 0,1 1 1 0 0,0-1 0 0 0,-1 0 0 0 0,1 0-1 0 0,-1 0 1 0 0,0 0 0 0 0,1-1 0 0 0,-1 1-1 0 0,0-1 1 0 0,-1 0 0 0 0,1 0-1 0 0,1-2-148 0 0,4-2 140 0 0,-1-1 0 0 0,0 0 0 0 0,0-1 0 0 0,-1 1 0 0 0,0-1 0 0 0,-1-1 0 0 0,0 1-1 0 0,0-1 1 0 0,-1 0 0 0 0,0 0 0 0 0,-1 0 0 0 0,0 0 0 0 0,-1-1 0 0 0,0 1 0 0 0,0-1-1 0 0,-1 1 1 0 0,-1-2-140 0 0,0 11-44 0 0,0-1 0 0 0,0 1 0 0 0,-1 0 0 0 0,1-1 0 0 0,0 1 0 0 0,-1-1 0 0 0,0 1 0 0 0,1 0-1 0 0,-1-1 1 0 0,0 1 0 0 0,1 0 0 0 0,-1 0 0 0 0,0 0 0 0 0,0-1 0 0 0,0 1 0 0 0,0 0 0 0 0,0 0 0 0 0,-1 0 0 0 0,1 1-1 0 0,0-1 1 0 0,0 0 0 0 0,-1 0 0 0 0,1 1 0 0 0,0-1 0 0 0,-1 1 0 0 0,1-1 0 0 0,0 1 0 0 0,-1-1 0 0 0,1 1 0 0 0,-1 0-1 0 0,1 0 1 0 0,-1 0 0 0 0,1-1 0 0 0,-1 2 0 0 0,1-1 0 0 0,0 0 0 0 0,-1 0 0 0 0,1 0 0 0 0,-1 1 0 0 0,0-1 44 0 0,-60 16-7867 0 0,46-8 2546 0 0,2 0 40 0 0</inkml:trace>
  <inkml:trace contextRef="#ctx0" brushRef="#br0" timeOffset="2284.467">1362 413 1928 0 0,'0'0'741'0'0,"0"0"-173"0"0,0 0 149 0 0,0 0 318 0 0,0 0 263 0 0,0 0 19 0 0,0 0-126 0 0,0 0-227 0 0,0 0-275 0 0,0 0-213 0 0,0 0-148 0 0,0 0-136 0 0,-26 22-127 0 0,-81 66-77 0 0,79-49-32 0 0,29-33 28 0 0,1-2 119 0 0,0 0-1 0 0,0 1 0 0 0,1-1 1 0 0,-1-1-1 0 0,1 1 1 0 0,0 0-1 0 0,0-1 1 0 0,0 1-1 0 0,1-1 0 0 0,-1 0 1 0 0,1 0-1 0 0,0 0 1 0 0,0-1-1 0 0,0 1 1 0 0,0-1-1 0 0,0 0 1 0 0,0 0-1 0 0,0 0 0 0 0,1-1 1 0 0,-1 1-1 0 0,1-1 1 0 0,-1 0-1 0 0,1-1 1 0 0,0 1-1 0 0,-1-1 1 0 0,1 0-1 0 0,0 0 0 0 0,-1 0 1 0 0,1 0-1 0 0,0-1 1 0 0,-1 0-1 0 0,4-1-102 0 0,3 0 347 0 0,-1 0 0 0 0,0-1 0 0 0,0 0 0 0 0,0 0 0 0 0,0-1 0 0 0,-1-1-1 0 0,1 1 1 0 0,-1-2 0 0 0,0 1 0 0 0,0-1 0 0 0,-1-1 0 0 0,0 1 0 0 0,0-1 0 0 0,-1-1 0 0 0,1 1 0 0 0,3-7-347 0 0,94-144 1469 0 0,-99 148-1502 0 0,0 0-1 0 0,0-1 1 0 0,-1 1-1 0 0,-1-1 0 0 0,1 0 1 0 0,-2 0-1 0 0,0 0 1 0 0,0 0-1 0 0,-1-1 0 0 0,0 1 1 0 0,-1-1-1 0 0,0 1 1 0 0,-1-1-1 0 0,-1 0 0 0 0,1 1 1 0 0,-3-10 33 0 0,0 17-138 0 0,1 0 0 0 0,-1-1 0 0 0,1 2 0 0 0,-1-1 0 0 0,0 0 0 0 0,-1 0 0 0 0,1 1-1 0 0,-1 0 1 0 0,1 0 0 0 0,-1 0 0 0 0,0 0 0 0 0,0 0 0 0 0,0 1 0 0 0,0 0 0 0 0,-1 0 0 0 0,1 0 0 0 0,-1 0 0 0 0,1 1 0 0 0,-1 0 0 0 0,0 0 0 0 0,1 0 0 0 0,-1 0 0 0 0,0 1 0 0 0,0-1 0 0 0,0 1 0 0 0,0 1 0 0 0,1-1 0 0 0,-1 1 0 0 0,0 0-1 0 0,0 0 1 0 0,1 0 0 0 0,-1 0 0 0 0,1 1 0 0 0,-1 0 0 0 0,1 0 0 0 0,0 0 0 0 0,-1 0 0 0 0,1 1 0 0 0,-3 3 138 0 0,-3-1-112 0 0,0 1 0 0 0,0 1 0 0 0,1 0 0 0 0,0 1 1 0 0,0-1-1 0 0,1 2 0 0 0,0-1 0 0 0,1 1 0 0 0,0 0 0 0 0,0 1 0 0 0,1-1 0 0 0,0 1 0 0 0,0 1 1 0 0,1-1-1 0 0,1 1 0 0 0,0 0 0 0 0,0 0 0 0 0,1 0 0 0 0,0 1 0 0 0,0 5 112 0 0,3-10 27 0 0,0 0 0 0 0,0 0 0 0 0,0 0 0 0 0,1 0 0 0 0,0 0 0 0 0,0 0 0 0 0,0 0 0 0 0,1-1 0 0 0,0 1 0 0 0,1-1 0 0 0,-1 1 0 0 0,1-1 0 0 0,1 0 0 0 0,-1 0 0 0 0,1 0 0 0 0,0 0 0 0 0,0-1 0 0 0,1 1 0 0 0,-1-1-1 0 0,1 0 1 0 0,0-1 0 0 0,1 1 0 0 0,2 1-27 0 0,6 4 80 0 0,1-1 0 0 0,1 0 0 0 0,0-1 0 0 0,0 0 0 0 0,1-2 0 0 0,0 0 0 0 0,0 0-1 0 0,0-2 1 0 0,1 0 0 0 0,-1-1 0 0 0,3-1-80 0 0,72 4-6572 0 0,-76-6-1931 0 0</inkml:trace>
</inkml:ink>
</file>

<file path=ppt/ink/ink3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31.4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8514 0 0,'0'0'1229'0'0,"0"0"-391"0"0,0 0-329 0 0,0 0-34 0 0,0 0 129 0 0,0 0 135 0 0,0 0 87 0 0,0 0-34 0 0,0 0-157 0 0,0 0-202 0 0,-6 24-184 0 0,-45 158 30 0 0,42-154-948 0 0,-17 59 1484 0 0,19-58-4082 0 0,2 0-4035 0 0,4-25 1603 0 0</inkml:trace>
</inkml:ink>
</file>

<file path=ppt/ink/ink3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31.7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184 174 3689 0 0,'0'0'699'0'0,"0"0"235"0"0,0 0 360 0 0,0 0 296 0 0,-4 32 89 0 0,-14 102-88 0 0,-19 241 2104 0 0,17-232-6307 0 0,12-121-952 0 0,1-11-3452 0 0,4-10 5037 0 0</inkml:trace>
  <inkml:trace contextRef="#ctx0" brushRef="#br0" timeOffset="479.919">0 26 1936 0 0,'0'0'4000'0'0,"0"0"-2657"0"0,0 0-762 0 0,0 0-2 0 0,0 0 65 0 0,0 0 44 0 0,0 0-27 0 0,0 0-53 0 0,35-5-23 0 0,110-15-13 0 0,-56 29 278 0 0,-73-3-646 0 0,5 0 27 0 0,0 1 0 0 0,-1 1 0 0 0,1 1 0 0 0,-2 0 0 0 0,1 2-1 0 0,-2 0 1 0 0,1 1 0 0 0,-1 1 0 0 0,-1 0 0 0 0,-1 2 0 0 0,0 0 0 0 0,5 6-231 0 0,-18-17 37 0 0,-1-1 1 0 0,1 1-1 0 0,-1 0 0 0 0,1 0 0 0 0,-1 0 1 0 0,0 0-1 0 0,-1 0 0 0 0,1 1 0 0 0,-1-1 1 0 0,0 0-1 0 0,0 1 0 0 0,0-1 0 0 0,0 1 1 0 0,-1-1-1 0 0,0 1 0 0 0,0-1 1 0 0,0 1-1 0 0,0-1 0 0 0,-1 1 0 0 0,0-1 1 0 0,0 1-1 0 0,0-1 0 0 0,0 1 0 0 0,-1-1 1 0 0,0 0-1 0 0,0 0 0 0 0,0 0 0 0 0,0 0 1 0 0,0 0-1 0 0,-1 0 0 0 0,0-1 0 0 0,0 1 1 0 0,-2 1-38 0 0,-14 12 64 0 0,0 0-1 0 0,0-2 1 0 0,-2-1 0 0 0,0 0 0 0 0,-1-1 0 0 0,-17 7-64 0 0,-12 7 63 0 0,25-13-14 0 0,17-10-4 0 0,-1 1 1 0 0,1 0-1 0 0,0 0 1 0 0,0 1-1 0 0,1 0 0 0 0,0 1 1 0 0,0 0-1 0 0,0 0 1 0 0,1 1-1 0 0,-2 2-45 0 0,8-8 9 0 0,0 0-1 0 0,0 0 1 0 0,0 0 0 0 0,1-1-1 0 0,-1 1 1 0 0,1 0-1 0 0,0 0 1 0 0,-1 0 0 0 0,1 0-1 0 0,0 0 1 0 0,0 0-1 0 0,0 0 1 0 0,1 0 0 0 0,-1 0-1 0 0,0 0 1 0 0,1 0-1 0 0,-1 0 1 0 0,1 0 0 0 0,0 0-1 0 0,-1-1 1 0 0,1 1-1 0 0,0 0 1 0 0,0 0 0 0 0,0-1-1 0 0,0 1 1 0 0,1 0-1 0 0,-1-1 1 0 0,0 0 0 0 0,1 1-1 0 0,-1-1 1 0 0,1 0-1 0 0,-1 1 1 0 0,2-1-9 0 0,55 35 672 0 0,64 7 710 0 0,39 21 18 0 0,-129-38-905 0 0,-41-27-2115 0 0,0 1-2181 0 0,6-6-3935 0 0,3 6-1541 0 0</inkml:trace>
</inkml:ink>
</file>

<file path=ppt/ink/ink3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07.3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1 0 0 0,'0'0'830'0'0,"0"0"-60"0"0,0 0 71 0 0,0 0 129 0 0,0 0 101 0 0,0 0 8 0 0,0 0-89 0 0,0 0-155 0 0,0 0-181 0 0,0 0-144 0 0,11 29 3075 0 0,-10-26-3325 0 0,1 1 0 0 0,-1-1 1 0 0,0 0-1 0 0,-1 1 0 0 0,1-1 1 0 0,0 0-1 0 0,-1 1 1 0 0,0-1-1 0 0,0 1 0 0 0,0-1 1 0 0,0 1-1 0 0,-1-1 0 0 0,1 0 1 0 0,-1 1-1 0 0,0-1 1 0 0,0 0-1 0 0,0 1 0 0 0,0-1 1 0 0,-1 1-261 0 0,-62 83 1717 0 0,-122 64-718 0 0,171-143-1588 0 0,19-15-2971 0 0,20-19-5630 0 0,-14 18 2731 0 0</inkml:trace>
</inkml:ink>
</file>

<file path=ppt/ink/ink3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16.3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241 646 0 0 0,'0'0'624'0'0,"0"0"600"0"0,0 0 106 0 0,0 0-91 0 0,0 0-124 0 0,0 0-83 0 0,1-7-34 0 0,0-30 1035 0 0,-1 36-1022 0 0,0 1-35 0 0,0 0-77 0 0,-3 0 1853 0 0,-15 2-2422 0 0,-55 63-343 0 0,46-36-30 0 0,12-15 5 0 0,1 0 1 0 0,1 1-1 0 0,0 1 0 0 0,1 0 0 0 0,0 1 0 0 0,1 1 1 0 0,2-1-1 0 0,-1 2 0 0 0,0 4 38 0 0,9-20 15 0 0,1-1 0 0 0,-1 1 0 0 0,1-1-1 0 0,0 1 1 0 0,0-1 0 0 0,0 1 0 0 0,0-1 0 0 0,0 1-1 0 0,0-1 1 0 0,1 1 0 0 0,-1-1 0 0 0,1 1 0 0 0,0-1-1 0 0,-1 1 1 0 0,1-1 0 0 0,0 0 0 0 0,1 0 0 0 0,-1 1-1 0 0,0-1 1 0 0,1 0 0 0 0,-1 0 0 0 0,1 0-1 0 0,0 0 1 0 0,-1-1 0 0 0,1 1 0 0 0,0 0 0 0 0,0-1-1 0 0,0 1 1 0 0,0-1 0 0 0,0 0 0 0 0,1 0 0 0 0,-1 0-1 0 0,0 0 1 0 0,1 0 0 0 0,-1 0 0 0 0,0 0 0 0 0,1-1-1 0 0,-1 1 1 0 0,1-1 0 0 0,-1 0 0 0 0,1 0 0 0 0,-1 0-1 0 0,1 0 1 0 0,-1 0 0 0 0,1 0 0 0 0,-1-1 0 0 0,1 1-1 0 0,-1-1 1 0 0,1 0 0 0 0,-1 0 0 0 0,0 1 0 0 0,1-2-1 0 0,-1 1 1 0 0,2-1-15 0 0,21-7 358 0 0,0-1 0 0 0,0-2 0 0 0,-2 0 0 0 0,1-1 0 0 0,-1-1 1 0 0,-1-2-1 0 0,-1 0 0 0 0,17-17-358 0 0,-9 9 164 0 0,-2 0-1 0 0,0-2 1 0 0,-2-1 0 0 0,-1-1 0 0 0,-1-1 0 0 0,-2-1 0 0 0,-1-1 0 0 0,2-7-164 0 0,-9 16 30 0 0,-1 0 1 0 0,-1-1 0 0 0,-1-1 0 0 0,-2 0 0 0 0,0 0 0 0 0,-1-1-1 0 0,-1 0 1 0 0,-2 0 0 0 0,1-20-31 0 0,-20-112-770 0 0,13 150 698 0 0,0 0 1 0 0,-1 0-1 0 0,0 1 1 0 0,0-1-1 0 0,0 1 0 0 0,-1-1 1 0 0,0 1-1 0 0,0 0 1 0 0,-1 1-1 0 0,1-1 0 0 0,-1 1 1 0 0,0 0-1 0 0,-1 0 1 0 0,1 0-1 0 0,-1 1 1 0 0,0-1-1 0 0,0 2 0 0 0,-1-1 1 0 0,1 1-1 0 0,-6-2 72 0 0,5 2-17 0 0,-1 2-1 0 0,0-1 1 0 0,1 1-1 0 0,-1 0 1 0 0,0 1-1 0 0,0-1 1 0 0,0 2-1 0 0,0-1 1 0 0,1 1-1 0 0,-1 0 1 0 0,0 1-1 0 0,0 0 1 0 0,1 0-1 0 0,-1 0 1 0 0,1 1-1 0 0,0 1 1 0 0,0-1-1 0 0,0 1 1 0 0,0 0 0 0 0,1 0-1 0 0,-1 1 1 0 0,1 0-1 0 0,0 0 1 0 0,1 1-1 0 0,-1-1 1 0 0,1 1-1 0 0,0 0 1 0 0,1 1-1 0 0,-1-1 1 0 0,1 1-1 0 0,0 0 1 0 0,1 0-1 0 0,0 0 1 0 0,0 1-1 0 0,0-1 1 0 0,0 5 17 0 0,-3 3 72 0 0,0 1 1 0 0,1 0 0 0 0,1 0-1 0 0,1 0 1 0 0,0 1 0 0 0,1 0-1 0 0,0-1 1 0 0,2 1 0 0 0,0 0-1 0 0,1-1 1 0 0,0 1 0 0 0,1 0-1 0 0,2-1 1 0 0,-1 1 0 0 0,2-1-1 0 0,0 0 1 0 0,1-1-1 0 0,0 1 1 0 0,1-1 0 0 0,1 0-1 0 0,4 5-72 0 0,8 5 318 0 0,2 0 0 0 0,0-2 0 0 0,2 0 0 0 0,0-2 0 0 0,1 0 0 0 0,2-2 0 0 0,0-1 0 0 0,24 12-318 0 0,-9-3 500 0 0,90 35 479 0 0,-128-61-1108 0 0,-1-5-11103 0 0,-3 0 225 0 0</inkml:trace>
  <inkml:trace contextRef="#ctx0" brushRef="#br0" timeOffset="1524.076">1055 763 0 0 0,'0'0'393'0'0,"0"0"484"0"0,0 0 250 0 0,0 0 119 0 0,0 0 60 0 0,0 0-11 0 0,0 0-29 0 0,0 0-23 0 0,12-3 1 0 0,35-7 48 0 0,-46 10-1214 0 0,0 0 0 0 0,0 0-1 0 0,0 0 1 0 0,0 0 0 0 0,0 1 0 0 0,0-1-1 0 0,-1 0 1 0 0,1 1 0 0 0,0-1-1 0 0,0 1 1 0 0,0-1 0 0 0,0 1 0 0 0,-1-1-1 0 0,1 1 1 0 0,0-1 0 0 0,-1 1 0 0 0,1 0-1 0 0,0-1 1 0 0,-1 1 0 0 0,1 0 0 0 0,-1 0-1 0 0,1-1 1 0 0,-1 1 0 0 0,1 0 0 0 0,-1 0-1 0 0,1 0 1 0 0,-1 0 0 0 0,0-1-1 0 0,0 1 1 0 0,1 0 0 0 0,-1 0 0 0 0,0 0-1 0 0,0 0 1 0 0,0 0 0 0 0,0 0 0 0 0,0 0-1 0 0,0 0 1 0 0,0 0 0 0 0,-1 0 0 0 0,1 0-1 0 0,0-1 1 0 0,0 1 0 0 0,-1 0 0 0 0,1 0-1 0 0,0 0-77 0 0,-1 3 327 0 0,1 9-38 0 0,-1 0 1 0 0,-1 0-1 0 0,0 0 0 0 0,-1 0 1 0 0,0-1-1 0 0,-1 1 0 0 0,-1-1 1 0 0,0 0-1 0 0,0 0 0 0 0,-1-1 1 0 0,-1 1-1 0 0,0-1 0 0 0,0-1 1 0 0,-1 1-1 0 0,0-1 0 0 0,-4 2-289 0 0,-43 38-2463 0 0,-7-9-4400 0 0,45-33-3554 0 0</inkml:trace>
</inkml:ink>
</file>

<file path=ppt/ink/ink3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34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1 880 0 0 0,'0'0'513'0'0,"0"0"260"0"0,0 0 201 0 0,0 0 165 0 0,0 0 128 0 0,0 0 68 0 0,0 0 42 0 0,5 2-6 0 0,-3-2-1225 0 0,0 1 0 0 0,0 0 1 0 0,0-1-1 0 0,0 1 1 0 0,-1-1-1 0 0,1 0 1 0 0,0 1-1 0 0,0-1 1 0 0,0 0-1 0 0,0 0 0 0 0,0 0 1 0 0,0-1-1 0 0,0 1 1 0 0,0 0-1 0 0,0-1 1 0 0,0 1-1 0 0,0-1 0 0 0,0 0 1 0 0,0 0-1 0 0,0 0 1 0 0,-1 0-1 0 0,1 0 1 0 0,0 0-1 0 0,-1 0 1 0 0,1 0-1 0 0,1-2-146 0 0,233-218 6026 0 0,-184 166-5651 0 0,-3-1 1 0 0,-3-3-1 0 0,-2-2 1 0 0,-3-1-1 0 0,16-35-375 0 0,-50 83 21 0 0,0 0-1 0 0,0 0 1 0 0,-2 0 0 0 0,1-1 0 0 0,-2 0-1 0 0,0 0 1 0 0,-1-1 0 0 0,-1 1 0 0 0,0-1-1 0 0,-1 1 1 0 0,0-1 0 0 0,-1 0-1 0 0,-2-2-20 0 0,2 15-15 0 0,0 1-1 0 0,-1 0 1 0 0,1 0-1 0 0,-1-1 0 0 0,0 1 1 0 0,0 0-1 0 0,0 0 0 0 0,0 0 1 0 0,0 0-1 0 0,0 0 0 0 0,0 0 1 0 0,-1 0-1 0 0,1 1 1 0 0,-1-1-1 0 0,1 0 0 0 0,-1 1 1 0 0,0-1-1 0 0,1 1 0 0 0,-1 0 1 0 0,0-1-1 0 0,0 1 0 0 0,0 0 1 0 0,0 0-1 0 0,0 0 1 0 0,0 1-1 0 0,0-1 0 0 0,-1 0 1 0 0,1 1-1 0 0,0-1 0 0 0,0 1 1 0 0,-1 0-1 0 0,1 0 0 0 0,0 0 1 0 0,0 0-1 0 0,-1 0 1 0 0,1 0-1 0 0,0 1 0 0 0,0-1 1 0 0,-1 1-1 0 0,1-1 0 0 0,0 1 16 0 0,-84 48-847 0 0,65-23 815 0 0,1 0 0 0 0,2 1-1 0 0,0 1 1 0 0,2 1 0 0 0,2 1-1 0 0,0 0 1 0 0,2 0 0 0 0,1 2 0 0 0,2-1-1 0 0,-2 12 33 0 0,6-24 4 0 0,0 0-1 0 0,1 0 0 0 0,1 0 0 0 0,1 0 0 0 0,0 1 1 0 0,2-1-1 0 0,0 1 0 0 0,1-1 0 0 0,1 1 1 0 0,1-1-1 0 0,0 0 0 0 0,4 8-3 0 0,-3-17 57 0 0,1-1 0 0 0,0 1 0 0 0,0-1 0 0 0,1 0 0 0 0,0-1 0 0 0,1 1 0 0 0,0-1 0 0 0,0 0 0 0 0,0-1 0 0 0,1 0 0 0 0,1 0 0 0 0,-1-1 0 0 0,1 0 0 0 0,0 0 0 0 0,0-1 0 0 0,1 0 0 0 0,-1-1 0 0 0,11 4-57 0 0,83 16-1294 0 0,3-19-7217 0 0,-99-5-1666 0 0</inkml:trace>
  <inkml:trace contextRef="#ctx0" brushRef="#br0" timeOffset="32600.538">888 718 2088 0 0,'0'0'1730'0'0,"0"0"-262"0"0,0 0-93 0 0,0 0 36 0 0,0 0-17 0 0,0 0-128 0 0,0 0-182 0 0,0 0-188 0 0,0 0-125 0 0,0 0-102 0 0,0 0-95 0 0,0 6-46 0 0,-10 72 2491 0 0,-61 25-442 0 0,60-89-2732 0 0,0-1-1 0 0,0 0 1 0 0,-2-1 0 0 0,1-1 0 0 0,-1 1-1 0 0,-1-2 1 0 0,0 0 0 0 0,-1-1 0 0 0,0 0-1 0 0,-2 0 156 0 0,12-8-444 0 0,-2 1-1925 0 0,5-1-8176 0 0,2-1 4606 0 0</inkml:trace>
</inkml:ink>
</file>

<file path=ppt/ink/ink3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0:12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206 162 5217 0 0,'0'0'658'0'0,"0"0"-384"0"0,0 0-215 0 0,0 0 37 0 0,0 0 96 0 0,0 0 115 0 0,0 0 57 0 0,0 0 0 0 0,0 0-15 0 0,0 0-83 0 0,0 0-97 0 0,-10 33-82 0 0,-31 102-50 0 0,38-123-36 0 0,-88 234 392 0 0,30-138 109 0 0,119-193 4157 0 0,97-161-3130 0 0,-15 22-674 0 0,-103 169-505 0 0,-33 87-1127 0 0,-8 42 1378 0 0,8 72 69 0 0,-4-143-651 0 0,0 0 0 0 0,1 0 0 0 0,-1 0-1 0 0,1-1 1 0 0,-1 1 0 0 0,1 0 0 0 0,0 0-1 0 0,0-1 1 0 0,0 1 0 0 0,1-1 0 0 0,-1 1-1 0 0,1-1 1 0 0,-1 1 0 0 0,1-1 0 0 0,0 0-1 0 0,0 0 1 0 0,0 0 0 0 0,0 0 0 0 0,0 0-1 0 0,0 0 1 0 0,1-1 0 0 0,-1 1 0 0 0,0-1 0 0 0,1 1-1 0 0,-1-1 1 0 0,1 0 0 0 0,0 0 0 0 0,-1 0-1 0 0,1 0 1 0 0,0-1 0 0 0,0 1 0 0 0,0-1-1 0 0,-1 0 1 0 0,1 0 0 0 0,0 0 0 0 0,0 0-1 0 0,0 0 1 0 0,0 0 0 0 0,-1-1 0 0 0,1 1-1 0 0,0-1 1 0 0,0 0 0 0 0,-1 0 0 0 0,1 0-1 0 0,0 0 1 0 0,1-1-19 0 0,264-292 1343 0 0,-242 275-1506 0 0,-24 45 61 0 0,-18 224 1630 0 0,14-239-1549 0 0,1 0 0 0 0,1 0 0 0 0,0 1 0 0 0,0-1 0 0 0,1 0 0 0 0,1 0-1 0 0,0 0 1 0 0,0-1 0 0 0,1 1 0 0 0,0 0 0 0 0,2 1 21 0 0,6 1-2331 0 0,-1-8-7953 0 0,-8-5 2440 0 0</inkml:trace>
  <inkml:trace contextRef="#ctx0" brushRef="#br0" timeOffset="609.237">1103 324 4865 0 0,'0'0'2525'0'0,"0"0"-984"0"0,0 0-374 0 0,0 0 23 0 0,0 0-33 0 0,0 0-198 0 0,0 0-260 0 0,0 0-212 0 0,0 0-131 0 0,0 0-67 0 0,0 0-49 0 0,0 0-45 0 0,0 0-35 0 0,-20 30-31 0 0,-62 94-23 0 0,35-31 90 0 0,8 6-288 0 0,39-99-2 0 0,0 0-6 0 0,0 0-12 0 0,0 0 18 0 0,0 0 42 0 0,22-26 689 0 0,61-110-81 0 0,-40 73-508 0 0,2 2 0 0 0,3 2 0 0 0,12-8-48 0 0,-60 66-6 0 0,0 1 0 0 0,1 0-1 0 0,-1-1 1 0 0,0 1 0 0 0,0-1-1 0 0,0 1 1 0 0,1-1-1 0 0,-1 1 1 0 0,0-1 0 0 0,1 1-1 0 0,-1 0 1 0 0,0-1 0 0 0,1 1-1 0 0,-1 0 1 0 0,1-1 0 0 0,-1 1-1 0 0,0 0 1 0 0,1 0 0 0 0,-1-1-1 0 0,1 1 1 0 0,-1 0-1 0 0,1 0 1 0 0,-1 0 0 0 0,1 0-1 0 0,-1-1 1 0 0,1 1 0 0 0,-1 0-1 0 0,1 0 1 0 0,-1 0 0 0 0,1 0-1 0 0,-1 0 1 0 0,1 0 0 0 0,-1 0-1 0 0,1 0 1 0 0,-1 1-1 0 0,0-1 1 0 0,1 0 0 0 0,-1 0-1 0 0,1 0 1 0 0,-1 0 0 0 0,1 1-1 0 0,-1-1 1 0 0,1 0 0 0 0,-1 0-1 0 0,0 1 1 0 0,1-1 0 0 0,-1 0-1 0 0,1 1 1 0 0,-1-1-1 0 0,0 1 1 0 0,1-1 0 0 0,-1 0-1 0 0,0 1 1 0 0,0-1 0 0 0,1 1-1 0 0,-1-1 1 0 0,0 1 0 0 0,0-1-1 0 0,0 0 1 0 0,1 1 6 0 0,2 39 332 0 0,-2-21-131 0 0,23 120 287 0 0,16 19-277 0 0,-31-135-582 0 0,-9-23-1185 0 0,-9-10-7457 0 0,7 9 2048 0 0</inkml:trace>
  <inkml:trace contextRef="#ctx0" brushRef="#br0" timeOffset="885.814">939 512 7898 0 0,'0'0'1488'0'0,"0"0"-460"0"0,0 0-106 0 0,0 0 221 0 0,0 0 125 0 0,0 0-41 0 0,0 0-159 0 0,0 0-178 0 0,0 0-120 0 0,0 0-124 0 0,0 0-142 0 0,0 0-139 0 0,0 0-114 0 0,32-1-92 0 0,101-5-56 0 0,-29-5-106 0 0,-27-3-2122 0 0,-51 8-1391 0 0,-2 0-3374 0 0,-12 2-306 0 0</inkml:trace>
</inkml:ink>
</file>

<file path=ppt/ink/ink3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0:59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384 324 0 0 0,'0'0'660'0'0,"0"0"431"0"0,0 0 85 0 0,0 0-90 0 0,0 0-118 0 0,0 0-116 0 0,6 4 5138 0 0,-69 26-3639 0 0,-66 40-1787 0 0,18 3-381 0 0,110-71-206 0 0,0-1 0 0 0,0 1 0 0 0,0-1 1 0 0,0 1-1 0 0,0-1 0 0 0,1 1 1 0 0,-1 0-1 0 0,0 0 0 0 0,1-1 0 0 0,0 1 1 0 0,-1 0-1 0 0,1 0 0 0 0,0-1 0 0 0,0 1 1 0 0,0 0-1 0 0,0 0 0 0 0,0 0 1 0 0,0 0-1 0 0,1-1 0 0 0,-1 1 0 0 0,1 0 1 0 0,-1 0-1 0 0,1-1 0 0 0,-1 1 1 0 0,1 0-1 0 0,0-1 0 0 0,0 1 0 0 0,0-1 1 0 0,1 2 22 0 0,7 0 86 0 0,0 0-1 0 0,0 0 1 0 0,0-1 0 0 0,0 0 0 0 0,1-1 0 0 0,-1 0 0 0 0,0 0 0 0 0,1-1 0 0 0,-1 0 0 0 0,4-1-86 0 0,0 0 93 0 0,54 5 226 0 0,-76 26 213 0 0,-96 55 181 0 0,42-42-582 0 0,-3 12 21 0 0,63-52-130 0 0,1-2-25 0 0,1 0 1 0 0,-1 0-1 0 0,0 1 0 0 0,0-1 0 0 0,1 0 0 0 0,-1 1 0 0 0,1-1 0 0 0,-1 1 0 0 0,1 0 0 0 0,0-1 0 0 0,0 1 0 0 0,0 0 0 0 0,0 0 0 0 0,0 0 0 0 0,0-1 1 0 0,0 1-1 0 0,0 0 0 0 0,1 1 0 0 0,-1-1 0 0 0,1 0 0 0 0,0 0 0 0 0,-1 0 0 0 0,1 0 0 0 0,0 0 0 0 0,0 0 0 0 0,0 0 0 0 0,1 0 0 0 0,-1 0 0 0 0,0 1 1 0 0,1-1-1 0 0,-1 0 0 0 0,1 0 0 0 0,0 0 0 0 0,0 0 0 0 0,0-1 0 0 0,0 1 0 0 0,0 0 0 0 0,0 0 0 0 0,0 0 0 0 0,1 0 3 0 0,75 49-621 0 0,-48-50-3459 0 0,-2-17-5347 0 0,-23 9 6589 0 0</inkml:trace>
  <inkml:trace contextRef="#ctx0" brushRef="#br0" timeOffset="311.25">226 0 7146 0 0,'0'0'3115'0'0,"0"0"-2334"0"0,0 0-739 0 0,0 0-25 0 0,0 0 227 0 0,0 0 332 0 0,0 0 235 0 0,0 0 111 0 0,-9 33 4 0 0,-27 104-121 0 0,24-25 252 0 0,45 439-362 0 0,-32-516-822 0 0,-2-1 0 0 0,-2 1 0 0 0,-1 0 0 0 0,-1 0 0 0 0,-2-1 1 0 0,-3 4 126 0 0,-36 112-2534 0 0,46-126 214 0 0,16-14-4868 0 0,-10-10 2854 0 0</inkml:trace>
  <inkml:trace contextRef="#ctx0" brushRef="#br0" timeOffset="1786.826">388 984 1960 0 0,'0'0'1513'0'0,"0"0"-402"0"0,0 0-126 0 0,0 0 181 0 0,0 0 210 0 0,0 0 110 0 0,0 0-63 0 0,0 0-167 0 0,0 0-181 0 0,0 0-150 0 0,0 0-64 0 0,0 0-63 0 0,17-32-71 0 0,54-98-89 0 0,46-48 1171 0 0,21 14-1188 0 0,-107 134-559 0 0,-31 30-142 0 0,0 0-68 0 0,0 0-76 0 0,-43 260-268 0 0,45-259 497 0 0,-1-1 0 0 0,0 1 1 0 0,0 0-1 0 0,0-1 0 0 0,1 1 0 0 0,-1 0 0 0 0,0-1 1 0 0,1 0-1 0 0,-1 1 0 0 0,0-1 0 0 0,1 0 0 0 0,-1 0 1 0 0,0 1-1 0 0,1-1 0 0 0,-1 0 0 0 0,1-1 0 0 0,-1 1 1 0 0,0 0-1 0 0,1 0 0 0 0,-1 0 0 0 0,0-1 0 0 0,1 1 0 0 0,-1-1 1 0 0,0 1-1 0 0,1-1 0 0 0,-1 0 0 0 0,0 1 0 0 0,0-1 1 0 0,0 0-1 0 0,0 0 0 0 0,0 0 0 0 0,1 0 0 0 0,-2 0 1 0 0,1 0-1 0 0,0 0 0 0 0,0 0 0 0 0,0 0 0 0 0,0-1-5 0 0,140-161 230 0 0,43-52-184 0 0,-184 215-47 0 0,-1 1-1 0 0,1-1 0 0 0,0 1 0 0 0,0-1 0 0 0,0 1 1 0 0,0-1-1 0 0,0 1 0 0 0,0-1 0 0 0,0 0 0 0 0,0 1 1 0 0,0-1-1 0 0,0 1 0 0 0,1-1 0 0 0,-1 1 0 0 0,0-1 0 0 0,0 0 1 0 0,0 1-1 0 0,0-1 0 0 0,1 1 0 0 0,-1-1 0 0 0,0 0 1 0 0,0 1-1 0 0,1-1 0 0 0,-1 0 0 0 0,0 1 0 0 0,1-1 1 0 0,-1 0-1 0 0,0 0 0 0 0,1 1 0 0 0,-1-1 0 0 0,0 0 1 0 0,1 0-1 0 0,-1 1 0 0 0,1-1 0 0 0,-1 0 0 0 0,0 0 0 0 0,1 0 1 0 0,-1 0-1 0 0,1 0 0 0 0,-1 0 0 0 0,1 0 0 0 0,-1 0 1 0 0,0 0-1 0 0,1 0 0 0 0,-1 0 0 0 0,1 0 0 0 0,-1 0 1 0 0,1 0-1 0 0,-1 0 0 0 0,0 0 0 0 0,1 0 0 0 0,-1 0 1 0 0,1-1-1 0 0,-1 1 0 0 0,0 0 0 0 0,1 0 0 0 0,-1 0 0 0 0,1-1 1 0 0,-1 1-1 0 0,0 0 0 0 0,1-1 0 0 0,-1 1 0 0 0,0 0 1 0 0,0-1-1 0 0,1 1 0 0 0,-1-1 2 0 0,-6 43 221 0 0,5-40-203 0 0,-48 150 662 0 0,37-120-634 0 0,0 0 1 0 0,2 1-1 0 0,1 0 0 0 0,2 1 1 0 0,1 0-1 0 0,1 5-46 0 0,5-26-194 0 0,-2 40 462 0 0,1-17-3196 0 0,11-35-9756 0 0,-5-1 7823 0 0</inkml:trace>
  <inkml:trace contextRef="#ctx0" brushRef="#br0" timeOffset="2305.089">1132 803 2881 0 0,'0'0'2584'0'0,"0"0"-949"0"0,0 0-293 0 0,0 0 91 0 0,0 0 66 0 0,0 0-141 0 0,0 0-255 0 0,0 0-235 0 0,-25 33-169 0 0,-77 103-110 0 0,52-55 629 0 0,24-7-254 0 0,26-74-914 0 0,0 0 15 0 0,0 0 30 0 0,0 0 62 0 0,0 0 80 0 0,11-26 586 0 0,7 1-687 0 0,11-17-62 0 0,2 0 0 0 0,1 3 0 0 0,2 0 0 0 0,30-24-74 0 0,-27 29 13 0 0,-27 24-9 0 0,0 0 1 0 0,0 0-1 0 0,1 1 0 0 0,0 1 1 0 0,1 0-1 0 0,-1 0 0 0 0,2 1 1 0 0,-1 1-1 0 0,1 0 0 0 0,8-3-4 0 0,-19 9-7 0 0,-1 1-1 0 0,0-1 1 0 0,0 0 0 0 0,0 0-1 0 0,0 0 1 0 0,1 1-1 0 0,-1-1 1 0 0,0 0 0 0 0,0 1-1 0 0,0-1 1 0 0,0 1-1 0 0,0 0 1 0 0,0-1-1 0 0,0 1 1 0 0,0 0 0 0 0,0-1-1 0 0,0 1 1 0 0,0 0-1 0 0,-1 0 1 0 0,1 0 0 0 0,0 0-1 0 0,0 0 1 0 0,-1 0-1 0 0,1 0 1 0 0,-1 0-1 0 0,1 0 1 0 0,-1 0 0 0 0,1 0-1 0 0,-1 1 1 0 0,0-1-1 0 0,1 0 1 0 0,-1 0 0 0 0,0 0-1 0 0,0 1 1 0 0,0-1-1 0 0,0 0 1 0 0,0 0-1 0 0,0 0 1 0 0,0 0 0 0 0,-1 1-1 0 0,1-1 1 0 0,0 0-1 0 0,-1 1 8 0 0,-8 60 155 0 0,1-29-144 0 0,1 1 1 0 0,1-1-1 0 0,2 1 0 0 0,1 1 0 0 0,2 5-11 0 0,30 30-37 0 0,-17-64-1885 0 0,-9-16-8701 0 0,-3 7 3225 0 0</inkml:trace>
  <inkml:trace contextRef="#ctx0" brushRef="#br0" timeOffset="2562.824">1060 1002 6065 0 0,'0'0'3842'0'0,"0"0"-2185"0"0,0 0-944 0 0,0 0 23 0 0,0 0 290 0 0,0 0 205 0 0,0 0 16 0 0,0 0-154 0 0,0 0-183 0 0,0 0-138 0 0,0 0-138 0 0,0 0-136 0 0,0 0-124 0 0,35 2-124 0 0,111 5-80 0 0,-56-12-30 0 0,4-4-1579 0 0,-63 4-2509 0 0,0 1-4567 0 0,-20 3 1059 0 0</inkml:trace>
  <inkml:trace contextRef="#ctx0" brushRef="#br0" timeOffset="2815.799">1579 567 5009 0 0,'0'0'4230'0'0,"0"0"-2417"0"0,0 0-868 0 0,0 0-34 0 0,0 0 108 0 0,0 0 24 0 0,0 0-96 0 0,0 0-163 0 0,0 0-139 0 0,0 0-107 0 0,0 0-101 0 0,0 0-101 0 0,30-1-72 0 0,95-7-64 0 0,97 3-941 0 0,-193 11-2339 0 0,-13 2-7046 0 0,-14-8 4952 0 0</inkml:trace>
  <inkml:trace contextRef="#ctx0" brushRef="#br0" timeOffset="2978.859">1680 825 4849 0 0,'0'0'3174'0'0,"0"0"-1348"0"0,0 0-287 0 0,0 0 96 0 0,0 0-63 0 0,0 0-220 0 0,0 0-273 0 0,0 0-231 0 0,33-5-147 0 0,100-16-193 0 0,55-23-1543 0 0,-176 41-713 0 0,-2 0-3678 0 0,-1 2-5104 0 0</inkml:trace>
  <inkml:trace contextRef="#ctx0" brushRef="#br0" timeOffset="3594.083">2063 998 6457 0 0,'0'0'3492'0'0,"0"0"-1817"0"0,0 0-551 0 0,0 0 128 0 0,0 0 145 0 0,0 0-40 0 0,0 0-209 0 0,0 0-218 0 0,0 0-174 0 0,0 0-149 0 0,0 0-142 0 0,13-32-105 0 0,38-100-91 0 0,7-1 389 0 0,36-18-531 0 0,20 66-692 0 0,-108 129-322 0 0,-30 28 807 0 0,-4 32-64 0 0,27-102 143 0 0,1-1 0 0 0,-1 0 0 0 0,0 0 0 0 0,1 1 1 0 0,0-1-1 0 0,-1 0 0 0 0,1 1 0 0 0,0-1 0 0 0,0 0 0 0 0,0 1 0 0 0,-1-1 1 0 0,2 1-1 0 0,-1-1 0 0 0,0 0 0 0 0,0 1 0 0 0,0-1 0 0 0,1 1 1 0 0,-1-1-1 0 0,0 0 0 0 0,1 0 0 0 0,-1 1 0 0 0,1-1 0 0 0,0 0 1 0 0,-1 0-1 0 0,1 1 0 0 0,0-1 0 0 0,0 0 0 0 0,0 0 0 0 0,0 0 1 0 0,0 0-1 0 0,0 0 0 0 0,0 0 0 0 0,0-1 0 0 0,0 1 0 0 0,0 0 1 0 0,1 0-1 0 0,-1-1 0 0 0,0 1 0 0 0,0-1 0 0 0,1 1 0 0 0,-1-1 1 0 0,0 1-1 0 0,1-1 0 0 0,-1 0 0 0 0,1 0 0 0 0,-1 0 0 0 0,0 0 1 0 0,1 0-1 0 0,-1 0 0 0 0,0 0 0 0 0,1 0 0 0 0,-1 0 0 0 0,1-1 1 0 0,-1 1-1 0 0,0-1 0 0 0,1 1 0 0 0,-1-1 0 0 0,0 1 0 0 0,1-1 1 0 0,98-83 398 0 0,-36 14-323 0 0,-53 56-72 0 0,0-1-1 0 0,1 2 1 0 0,1 0 0 0 0,1 0 0 0 0,-1 1-1 0 0,2 1 1 0 0,0 0 0 0 0,0 1 0 0 0,1 1-1 0 0,0 0 1 0 0,3 0-3 0 0,-15 43-109 0 0,-35 59 284 0 0,21-66-192 0 0,1-1 0 0 0,1 1 0 0 0,1 1 0 0 0,1-1 0 0 0,2 1 0 0 0,-1 26 17 0 0,5-46-226 0 0,6 55-1037 0 0,18-34-7022 0 0,-18-25 3784 0 0,-4 0-2039 0 0</inkml:trace>
  <inkml:trace contextRef="#ctx0" brushRef="#br0" timeOffset="12117.291">2746 807 2104 0 0,'0'0'2518'0'0,"0"0"-729"0"0,0 0-353 0 0,0 0-22 0 0,0 0-10 0 0,0 0-146 0 0,0 0-262 0 0,0 0-251 0 0,0 0-181 0 0,0 0-165 0 0,0 0-100 0 0,0 2-40 0 0,19 114 3225 0 0,-1-46-2942 0 0,-15-48-781 0 0,6 48 654 0 0,-10-27-5752 0 0,-6-32-2833 0 0,5-6 2290 0 0</inkml:trace>
  <inkml:trace contextRef="#ctx0" brushRef="#br0" timeOffset="12878.927">2713 855 4865 0 0,'0'0'2538'0'0,"0"0"-568"0"0,0 0-247 0 0,0 0-27 0 0,0 0-117 0 0,0 0-271 0 0,0 0-349 0 0,0 0-336 0 0,0 0-195 0 0,0 0-85 0 0,0 0-59 0 0,0 0-11 0 0,0 0 10 0 0,10-7 21 0 0,30-21 26 0 0,45 7 1030 0 0,-74 19-1218 0 0,67 1 252 0 0,-51 56-578 0 0,-27-51 182 0 0,1 0 0 0 0,-1 0 1 0 0,0 1-1 0 0,0-1 0 0 0,0 0 0 0 0,0 0 0 0 0,-1 0 1 0 0,0 0-1 0 0,0 0 0 0 0,0 0 0 0 0,0 0 1 0 0,-1 0-1 0 0,1 0 0 0 0,-1 0 0 0 0,0 0 0 0 0,0-1 1 0 0,0 1-1 0 0,-1-1 0 0 0,1 0 0 0 0,-1 1 1 0 0,0-1-1 0 0,0 0 0 0 0,0-1 0 0 0,0 1 0 0 0,0 0 1 0 0,-1-1-1 0 0,-3 2 2 0 0,-31 34-52 0 0,39-37 33 0 0,0 1 1 0 0,0-1 0 0 0,1 0-1 0 0,-1 0 1 0 0,0 0 0 0 0,0 0-1 0 0,1 0 1 0 0,-1 0-1 0 0,1 0 1 0 0,-1 0 0 0 0,0-1-1 0 0,1 1 1 0 0,0 0 0 0 0,-1-1-1 0 0,1 1 1 0 0,-1-1-1 0 0,1 0 1 0 0,0 1 0 0 0,-1-1-1 0 0,1 0 1 0 0,0 0 0 0 0,-1 0-1 0 0,1 0 1 0 0,0 0-1 0 0,-1-1 1 0 0,1 1 0 0 0,-1 0 18 0 0,29-1 53 0 0,77 13 91 0 0,-103-8-118 0 0,-1 0-1 0 0,0 0 1 0 0,1 0-1 0 0,-1 1 1 0 0,-1-1-1 0 0,1 1 1 0 0,-1 0 0 0 0,0 0-1 0 0,0 0 1 0 0,0 0-1 0 0,-1 0 1 0 0,1 0-1 0 0,-1 0 1 0 0,-1 1 0 0 0,1-1-1 0 0,-1 0 1 0 0,0 1-1 0 0,0-1 1 0 0,0 0-1 0 0,-1 1 1 0 0,0-1-1 0 0,-1 5-25 0 0,1 15 228 0 0,-43 34 919 0 0,38-54-1090 0 0,-1-1 1 0 0,1 0 0 0 0,-1 0 0 0 0,1-1 0 0 0,-1 1 0 0 0,0-2 0 0 0,0 1 0 0 0,0-1 0 0 0,-1 0 0 0 0,1 0-1 0 0,-1-1 1 0 0,-4 1-58 0 0,2-1-26 0 0,-1 1-1 0 0,0-2 0 0 0,0 1 0 0 0,1-1 1 0 0,-1-1-1 0 0,0 0 0 0 0,0 0 0 0 0,1-1 1 0 0,-1-1-1 0 0,-3-1 27 0 0,-25-30-3295 0 0,36 28 1072 0 0,2 1-3249 0 0,0-2-5369 0 0</inkml:trace>
</inkml:ink>
</file>

<file path=ppt/ink/ink3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0.7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111 258 9410 0 0,'0'0'448'0'0,"0"0"-145"0"0,0 0-91 0 0,0 0 55 0 0,0 0 165 0 0,0 0 220 0 0,0 0 212 0 0,0 0 74 0 0,0 0-32 0 0,0 0-113 0 0,0 0-175 0 0,13-13-104 0 0,47-38-50 0 0,86-29 1235 0 0,-110 63-1441 0 0,-5 0-164 0 0,1 2 1 0 0,1 1-1 0 0,0 2 0 0 0,0 1 0 0 0,1 1 0 0 0,33-4-94 0 0,-65 14-1 0 0,-1-1 1 0 0,1 0-1 0 0,-1 1 0 0 0,1-1 1 0 0,-1 1-1 0 0,1 0 1 0 0,-1 0-1 0 0,1-1 0 0 0,-1 1 1 0 0,1 0-1 0 0,-1 0 1 0 0,1 0-1 0 0,0 1 0 0 0,-1-1 1 0 0,1 0-1 0 0,-1 1 1 0 0,1-1-1 0 0,-1 1 0 0 0,1-1 1 0 0,-1 1-1 0 0,0-1 1 0 0,1 1-1 0 0,-1 0 0 0 0,0 0 1 0 0,1 0-1 0 0,-1 0 1 0 0,0 0-1 0 0,0 0 0 0 0,0 0 1 0 0,0 0-1 0 0,0 1 0 0 0,0-1 1 0 0,0 0-1 0 0,0 0 1 0 0,0 1-1 0 0,-1-1 0 0 0,1 1 1 0 0,0-1-1 0 0,-1 1 1 0 0,0-1-1 0 0,1 1 0 0 0,-1 0 1 0 0,6 57 370 0 0,-3 1 1 0 0,-3-1-1 0 0,-5 38-370 0 0,0 47 195 0 0,3-98-157 0 0,3 0 0 0 0,2 0 0 0 0,2 0 0 0 0,1 0-1 0 0,12 39-37 0 0,-9-57 16 0 0,1 0-1 0 0,1 0 0 0 0,2-1 0 0 0,0-1 0 0 0,2 0 1 0 0,1-1-1 0 0,1 0 0 0 0,0-2 0 0 0,2 0 0 0 0,4 2-15 0 0,-26-30 3185 0 0,-18-27-2769 0 0,7 19-434 0 0,0 1-1 0 0,-1 0 0 0 0,0 1 0 0 0,-1 0 1 0 0,0 1-1 0 0,-1 1 0 0 0,0 1 0 0 0,-1 0 1 0 0,1 1-1 0 0,-1 1 0 0 0,-1 1 0 0 0,1 1 1 0 0,-1 0-1 0 0,0 1 0 0 0,0 1 0 0 0,0 1 1 0 0,0 0-1 0 0,0 2 0 0 0,0 0 0 0 0,-18 4 20 0 0,-11 2-44 0 0,1 3 1 0 0,0 1-1 0 0,1 2 1 0 0,1 3-1 0 0,0 1 1 0 0,1 3-1 0 0,-23 13 43 0 0,59-29-122 0 0,2-1-64 0 0,0-1 0 0 0,1 1-1 0 0,-1 0 1 0 0,1 0 0 0 0,0 0 0 0 0,0 1-1 0 0,0-1 1 0 0,1 1 0 0 0,-1 1 0 0 0,1-1-1 0 0,0 1 1 0 0,0-1 0 0 0,0 2 186 0 0,6 16-7095 0 0,3-14-152 0 0,-2-1 239 0 0</inkml:trace>
  <inkml:trace contextRef="#ctx0" brushRef="#br0" timeOffset="449.909">159 725 7874 0 0,'0'0'2200'0'0,"0"0"-1145"0"0,0 0-377 0 0,0 0 4 0 0,0 0 80 0 0,0 0 75 0 0,0 0 4 0 0,0 0-25 0 0,0 0-60 0 0,0 0-89 0 0,35-11-114 0 0,114-34-106 0 0,64 2 654 0 0,-130 31-847 0 0,139-34 445 0 0,-181 27 188 0 0,-22 60 359 0 0,47 108-611 0 0,-45-115-395 0 0,-5-9-3874 0 0,-13-21-234 0 0,-2-3-2746 0 0,-1-1-2500 0 0</inkml:trace>
  <inkml:trace contextRef="#ctx0" brushRef="#br0" timeOffset="611.885">1313 792 16019 0 0,'0'0'686'0'0,"0"0"-331"0"0,0 0 86 0 0,0 0 255 0 0,0 0 150 0 0,0 0-11 0 0,0 0-166 0 0,-4 31-233 0 0,-12 101-209 0 0,13-38-323 0 0,16-39-1144 0 0,-7-37-1702 0 0,2-2-3744 0 0,-5-9-3560 0 0</inkml:trace>
  <inkml:trace contextRef="#ctx0" brushRef="#br0" timeOffset="840.026">1197 331 18268 0 0,'0'0'360'0'0,"0"0"-1064"0"0,0 0-472 0 0,0 0 47 0 0,0 0 129 0 0,0 0 328 0 0,0 0 96 0 0,0 0-680 0 0,0 0-1241 0 0,0 0-1928 0 0,0 0-768 0 0</inkml:trace>
  <inkml:trace contextRef="#ctx0" brushRef="#br0" timeOffset="1194.442">1585 1060 9370 0 0,'0'0'3514'0'0,"0"0"-1912"0"0,0 0-439 0 0,0 0 121 0 0,0 0-12 0 0,0 0-214 0 0,0 0-197 0 0,0 0-183 0 0,0 0-147 0 0,0 0-82 0 0,0 0-104 0 0,0 0-43 0 0,0 0-13 0 0,6-34-29 0 0,17-107-22 0 0,0 49 183 0 0,10 25-533 0 0,-7 77-1790 0 0,23 100 1526 0 0,-46-104 421 0 0,-2-2 72 0 0,0 1 0 0 0,1-1 0 0 0,-1 0 0 0 0,1 0 1 0 0,0 0-1 0 0,0 0 0 0 0,0 0 0 0 0,1 0 0 0 0,-1 0 0 0 0,1-1 1 0 0,0 1-1 0 0,0-1 0 0 0,0 0 0 0 0,0 0 0 0 0,1 0 0 0 0,-1 0 0 0 0,1-1 1 0 0,0 1-1 0 0,0-1 0 0 0,0 0 0 0 0,0 0 0 0 0,0 0 0 0 0,0-1 1 0 0,0 1-1 0 0,1-1 0 0 0,-1 0 0 0 0,1-1 0 0 0,-1 1 0 0 0,3 0-117 0 0,33-63 1757 0 0,-28 37-2444 0 0,24-44-1013 0 0,-20 50-2831 0 0,3 3-3913 0 0,-13 12-2624 0 0</inkml:trace>
  <inkml:trace contextRef="#ctx0" brushRef="#br0" timeOffset="1606.076">2220 747 12459 0 0,'0'0'1575'0'0,"0"0"-232"0"0,0 0-82 0 0,0 0-106 0 0,0 0-272 0 0,0 0-308 0 0,0 0-206 0 0,0 0-109 0 0,0 0-69 0 0,0 0-40 0 0,0 0-42 0 0,0 0-49 0 0,-12 22-37 0 0,-41 66-29 0 0,34-33 11 0 0,21-43 1 0 0,-1-8 57 0 0,1 1-1 0 0,-1-1 1 0 0,1 0-1 0 0,0 1 1 0 0,1-1 0 0 0,-1 0-1 0 0,1 0 1 0 0,0 0-1 0 0,0-1 1 0 0,0 1-1 0 0,0-1 1 0 0,1 1 0 0 0,-1-1-1 0 0,1 0 1 0 0,0 0-1 0 0,0-1 1 0 0,0 1 0 0 0,0-1-1 0 0,0 0 1 0 0,1 0-1 0 0,-1 0 1 0 0,1-1-1 0 0,-1 0 1 0 0,1 1 0 0 0,0-2-1 0 0,-1 1 1 0 0,1 0-1 0 0,0-1 1 0 0,-1 0 0 0 0,1 0-1 0 0,0 0 1 0 0,0-1-1 0 0,-1 0 1 0 0,1 0-1 0 0,0 0 1 0 0,-1 0 0 0 0,1-1-1 0 0,-1 1 1 0 0,1-1-1 0 0,-1-1 1 0 0,0 1 0 0 0,1-1-63 0 0,16-12 259 0 0,0-2 1 0 0,-2 0 0 0 0,0-2-1 0 0,0 0 1 0 0,-2 0 0 0 0,-1-2-1 0 0,0 0 1 0 0,-2-1 0 0 0,0-1 0 0 0,-1 0-1 0 0,8-22-259 0 0,-13 25-56 0 0,0 0 1 0 0,-1-1-1 0 0,-1 0 0 0 0,-1 0 0 0 0,-1-1 1 0 0,-1 1-1 0 0,0-1 0 0 0,-2 0 0 0 0,-1 0 1 0 0,0 0-1 0 0,-2-4 56 0 0,1 20-73 0 0,0-1-1 0 0,-1 0 1 0 0,0 1 0 0 0,0 0 0 0 0,0-1 0 0 0,0 1-1 0 0,-1 0 1 0 0,0 0 0 0 0,0 1 0 0 0,-1-1-1 0 0,0 1 1 0 0,0-1 0 0 0,0 1 0 0 0,0 0 0 0 0,-1 0-1 0 0,0 1 1 0 0,0 0 0 0 0,0 0 0 0 0,-1 0 0 0 0,1 0-1 0 0,-1 1 1 0 0,0 0 0 0 0,0 0 0 0 0,0 0 0 0 0,0 1-1 0 0,-1 0 1 0 0,1 0 0 0 0,-1 1 0 0 0,1 0 0 0 0,-1 0-1 0 0,1 0 1 0 0,-1 1 0 0 0,0 0 0 0 0,1 0 0 0 0,-1 1-1 0 0,1-1 1 0 0,-1 1 0 0 0,0 1 0 0 0,1 0 0 0 0,0 0-1 0 0,-1 0 1 0 0,1 0 0 0 0,0 1 0 0 0,0 0 0 0 0,1 0-1 0 0,-2 2 74 0 0,0 1-12 0 0,-1 0 0 0 0,1 1 0 0 0,1 0 0 0 0,0 0 0 0 0,0 1 0 0 0,0 0 0 0 0,1 0 0 0 0,0 0 0 0 0,0 1 0 0 0,1-1 0 0 0,0 1 0 0 0,1 0 0 0 0,0 1 0 0 0,0-1 0 0 0,1 0 0 0 0,0 1 0 0 0,1-1 0 0 0,0 1-1 0 0,1 0 1 0 0,-1-1 0 0 0,2 1 0 0 0,0 0 0 0 0,0-1 0 0 0,0 1 0 0 0,1-1 0 0 0,1 0 0 0 0,0 1 0 0 0,0-1 0 0 0,0 0 0 0 0,4 5 12 0 0,15 16 133 0 0,2-1 0 0 0,1-1 0 0 0,1-1 0 0 0,1-2 0 0 0,2 0 0 0 0,0-2 0 0 0,1-1 0 0 0,2-2 0 0 0,0 0 0 0 0,1-3 0 0 0,1 0 0 0 0,10 1-133 0 0,151 62 118 0 0,-109-51-1189 0 0,-56-21-2218 0 0,-2 1-4261 0 0,-17-6-3816 0 0</inkml:trace>
</inkml:ink>
</file>

<file path=ppt/ink/ink3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6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0 640 0 0 0,'0'0'459'0'0,"0"0"808"0"0,0 0 306 0 0,0 0-18 0 0,0 0-153 0 0,0 0-228 0 0,0 0-218 0 0,31-15-195 0 0,99-47-159 0 0,-115 56-300 0 0,-1-1 0 0 0,0-1 0 0 0,0 0-1 0 0,-1-1 1 0 0,0 0 0 0 0,0-1 0 0 0,-1-1 0 0 0,0 0 0 0 0,6-8-302 0 0,8-9 527 0 0,75-116 671 0 0,-72 41-966 0 0,-29 102-262 0 0,0 0 0 0 0,-1 0 0 0 0,1 0 0 0 0,0-1 0 0 0,0 1 0 0 0,-1 0 0 0 0,1 0-1 0 0,0 0 1 0 0,-1 0 0 0 0,1 0 0 0 0,-1 0 0 0 0,0 0 0 0 0,1 0 0 0 0,-1 0 0 0 0,0 0 0 0 0,1 0 0 0 0,-1 0 0 0 0,0 0 0 0 0,0 0 0 0 0,0 1 0 0 0,0-1-1 0 0,0 0 1 0 0,0 1 0 0 0,0-1 0 0 0,0 0 0 0 0,0 1 0 0 0,0 0 0 0 0,0-1 0 0 0,-1 1 0 0 0,1 0 0 0 0,0-1 0 0 0,0 1 0 0 0,0 0 0 0 0,0 0-1 0 0,-1 0 1 0 0,1 0 0 0 0,0 0 0 0 0,0 0 0 0 0,0 0 0 0 0,-1 0 0 0 0,1 1 0 0 0,0-1 0 0 0,0 1 30 0 0,-50 22-2161 0 0,44-14 2101 0 0,0 1 0 0 0,0 1-1 0 0,1-1 1 0 0,0 1 0 0 0,1 0 0 0 0,0 0-1 0 0,1 0 1 0 0,1 1 0 0 0,-1-1 0 0 0,2 1-1 0 0,0 0 1 0 0,0 0 0 0 0,1 0 0 0 0,0 0-1 0 0,1 0 1 0 0,1 0 0 0 0,0 0 0 0 0,0 1 60 0 0,0-5 72 0 0,1-1 0 0 0,-1 1 0 0 0,1-1 1 0 0,1 1-1 0 0,-1-1 0 0 0,1 0 0 0 0,1 1 1 0 0,-1-2-1 0 0,1 1 0 0 0,0 0 0 0 0,1-1 1 0 0,-1 0-1 0 0,1 0 0 0 0,1 0 0 0 0,-1 0 1 0 0,1-1-1 0 0,0 0 0 0 0,0 0 0 0 0,1-1 1 0 0,-1 0-1 0 0,1 0 0 0 0,0 0 0 0 0,0-1 0 0 0,0 0 1 0 0,0 0-1 0 0,1-1 0 0 0,-1 0 0 0 0,1 0 1 0 0,0-1-1 0 0,4 1-72 0 0,-1-1 202 0 0,0 0 0 0 0,1-1 0 0 0,-1 0 0 0 0,1-1 0 0 0,-1 0 0 0 0,1-1 0 0 0,-1 0-1 0 0,0 0 1 0 0,0-2 0 0 0,0 1 0 0 0,0-1 0 0 0,-1-1 0 0 0,0 0 0 0 0,3-2-202 0 0,14-9 136 0 0,-1-1-1 0 0,-1-1 0 0 0,-1-2 1 0 0,-1 0-1 0 0,0-1 1 0 0,-2-1-1 0 0,0-2 0 0 0,-2 0 1 0 0,0-1-1 0 0,-2 0 1 0 0,-1-2-1 0 0,-1 0 1 0 0,0-3-136 0 0,-2-36 14 0 0,-14 65-53 0 0,0 0 1 0 0,0 0-1 0 0,0 0 0 0 0,0 0 1 0 0,0 0-1 0 0,0 0 0 0 0,0 0 0 0 0,0 1 1 0 0,-1-1-1 0 0,1 0 0 0 0,0 1 0 0 0,0-1 1 0 0,0 1-1 0 0,-1-1 0 0 0,1 1 0 0 0,0 0 1 0 0,-1 0-1 0 0,1-1 0 0 0,0 1 0 0 0,-1 0 1 0 0,1 0-1 0 0,0 0 0 0 0,-1 0 1 0 0,1 1-1 0 0,0-1 0 0 0,-1 0 0 0 0,1 1 1 0 0,0-1-1 0 0,-1 0 0 0 0,1 1 0 0 0,0 0 1 0 0,0-1-1 0 0,0 1 0 0 0,0 0 0 0 0,-1-1 1 0 0,1 1-1 0 0,0 0 0 0 0,0 0 0 0 0,0 0 1 0 0,0 0-1 0 0,1 0 0 0 0,-1 0 39 0 0,-8 10-30 0 0,1-1 0 0 0,0 1 0 0 0,1 1-1 0 0,1 0 1 0 0,0-1 0 0 0,0 2 0 0 0,1-1-1 0 0,1 1 1 0 0,0 0 0 0 0,0 0 0 0 0,2 0-1 0 0,-1 0 1 0 0,2 0 0 0 0,0 1 0 0 0,0-1 0 0 0,1 0-1 0 0,1 1 1 0 0,1 4 30 0 0,0-12 35 0 0,0 1 0 0 0,1-1-1 0 0,-1 0 1 0 0,1 0 0 0 0,1-1 0 0 0,-1 1 0 0 0,1-1-1 0 0,0 0 1 0 0,0 1 0 0 0,0-2 0 0 0,1 1 0 0 0,0 0-1 0 0,0-1 1 0 0,0 0 0 0 0,0 0 0 0 0,1-1-1 0 0,-1 1 1 0 0,1-1 0 0 0,0-1 0 0 0,0 1 0 0 0,0-1-1 0 0,0 0 1 0 0,5 1-35 0 0,5 2 173 0 0,1-1 0 0 0,-1-1 0 0 0,1-1 0 0 0,0 0 0 0 0,0-1 0 0 0,1-1 1 0 0,-1-1-1 0 0,11-1-173 0 0,0-4 164 0 0,0-2 0 0 0,0-1 0 0 0,-1-1 0 0 0,0-1 0 0 0,-1-1 0 0 0,-1-1 1 0 0,0-2-1 0 0,0 0 0 0 0,-2-2 0 0 0,0 0 0 0 0,-1-2 0 0 0,3-3-164 0 0,-14 12 25 0 0,0 0 0 0 0,-1 0 0 0 0,0-1 0 0 0,0-1-1 0 0,-1 1 1 0 0,-1-2 0 0 0,0 1 0 0 0,-1-1 0 0 0,0 0-1 0 0,-1 0 1 0 0,0-1 0 0 0,-1 0 0 0 0,-1 0 0 0 0,0 0-1 0 0,-1-1 1 0 0,0 1 0 0 0,-1-1 0 0 0,-1 0 0 0 0,-1 1-1 0 0,0-9-24 0 0,-1 20-7 0 0,0 0-1 0 0,0 0 1 0 0,0 0-1 0 0,0 1 1 0 0,-1-1-1 0 0,1 0 1 0 0,-1 0-1 0 0,0 1 1 0 0,0-1-1 0 0,0 1 1 0 0,0 0-1 0 0,0 0 1 0 0,0-1-1 0 0,-1 1 1 0 0,1 0-1 0 0,-1 1 1 0 0,0-1-1 0 0,1 0 1 0 0,-1 1-1 0 0,0 0 1 0 0,0 0-1 0 0,0-1 1 0 0,0 2-1 0 0,0-1 1 0 0,0 0-1 0 0,0 1 1 0 0,0-1-1 0 0,0 1 1 0 0,0 0-1 0 0,-1 0 1 0 0,1 0-1 0 0,0 0 1 0 0,0 1 0 0 0,0-1-1 0 0,0 1 1 0 0,0 0-1 0 0,0 0 1 0 0,0 0-1 0 0,0 0 1 0 0,0 0-1 0 0,0 1 1 0 0,1-1-1 0 0,-1 1 1 0 0,0 0-1 0 0,0 1 8 0 0,-9 5-4 0 0,1 0-1 0 0,1 1 1 0 0,0 0-1 0 0,0 1 1 0 0,1 0-1 0 0,0 0 1 0 0,1 1-1 0 0,0 0 1 0 0,0 1 0 0 0,2-1-1 0 0,-1 1 1 0 0,1 1-1 0 0,1-1 1 0 0,0 1-1 0 0,1 0 1 0 0,1 0-1 0 0,0 1 1 0 0,0-1 0 0 0,1 1-1 0 0,1-1 1 0 0,1 1-1 0 0,0 0 1 0 0,0-1-1 0 0,1 1 1 0 0,1-1-1 0 0,0 1 1 0 0,2 3 4 0 0,2 1-4 0 0,1 0 0 0 0,1 0 0 0 0,1-1-1 0 0,0 0 1 0 0,1 0 0 0 0,1-1 0 0 0,0-1 0 0 0,2 0 0 0 0,-1 0 0 0 0,6 3 4 0 0,83 56-2700 0 0,-82-63-1577 0 0,-5-8-4423 0 0,-9-3 5742 0 0</inkml:trace>
  <inkml:trace contextRef="#ctx0" brushRef="#br0" timeOffset="243.127">1802 374 13099 0 0,'0'0'563'0'0,"0"0"-171"0"0,0 0 52 0 0,0 0 264 0 0,0 0 197 0 0,0 0 26 0 0,-9 32-136 0 0,-28 97-216 0 0,26-28 124 0 0,26-12-770 0 0,1-53-3190 0 0,-14-33 112 0 0,-2-2-6998 0 0,0-1 7636 0 0</inkml:trace>
  <inkml:trace contextRef="#ctx0" brushRef="#br0" timeOffset="485.962">1668 352 8922 0 0,'0'0'616'0'0,"0"0"-203"0"0,0 0 74 0 0,0 0 224 0 0,0 0 164 0 0,0 0 84 0 0,0 0 25 0 0,0 0-34 0 0,0 0-113 0 0,0 0-123 0 0,32-1-176 0 0,100-7-162 0 0,31 6-40 0 0,-103 2-2827 0 0,-49 3-59 0 0,-3 2-5242 0 0,-7-5 6182 0 0,2 3-1665 0 0</inkml:trace>
  <inkml:trace contextRef="#ctx0" brushRef="#br0" timeOffset="720.772">1738 610 6497 0 0,'0'0'1201'0'0,"0"0"-246"0"0,0 0 303 0 0,0 0 427 0 0,0 0 86 0 0,0 0-200 0 0,0 0-359 0 0,0 0-336 0 0,0 0-198 0 0,0 0-190 0 0,0 0-133 0 0,0 0-110 0 0,34-2-116 0 0,108-6-126 0 0,-39-5-1966 0 0,-86 10 160 0 0,6-1-4677 0 0,-9 1-2198 0 0</inkml:trace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6.1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314 1 7314 0 0,'0'0'2265'0'0,"0"0"-844"0"0,0 0-265 0 0,0 0 50 0 0,0 0-13 0 0,0 0-131 0 0,0 0-194 0 0,-34 21-185 0 0,-103 66-165 0 0,54-19 104 0 0,29 28-452 0 0,53-93-175 0 0,0 1 0 0 0,0-1 1 0 0,0 0-1 0 0,1 1 0 0 0,-1-1 0 0 0,1 1 0 0 0,0-1 1 0 0,0 1-1 0 0,0-1 0 0 0,0 0 0 0 0,1 1 1 0 0,-1-1-1 0 0,1 1 0 0 0,0-1 0 0 0,0 0 0 0 0,0 1 1 0 0,0-1-1 0 0,1 0 0 0 0,-1 0 0 0 0,1 0 1 0 0,0 0-1 0 0,0 0 0 0 0,0-1 0 0 0,0 1 0 0 0,1 0 1 0 0,-1-1-1 0 0,1 0 0 0 0,-1 1 0 0 0,1-1 1 0 0,1 0 4 0 0,9 4 53 0 0,0 0 0 0 0,1-2 0 0 0,-1 0 0 0 0,1 0 0 0 0,0-1 0 0 0,0-1 0 0 0,0 0 0 0 0,1-1 0 0 0,-1-1 0 0 0,0 0 0 0 0,1-1 0 0 0,-1 0 0 0 0,0-1 0 0 0,0-1 0 0 0,0 0 0 0 0,0-1 0 0 0,-1 0 0 0 0,1-1 0 0 0,-1-1 0 0 0,0 0 0 0 0,0-2-53 0 0,-2 4 128 0 0,-1 0 0 0 0,0-1-1 0 0,0 0 1 0 0,-1-1 0 0 0,1 0-1 0 0,-1-1 1 0 0,0 1 0 0 0,-1-2-1 0 0,0 1 1 0 0,0-1 0 0 0,-1-1-1 0 0,1 1 1 0 0,-2-1 0 0 0,1-1-1 0 0,-2 1 1 0 0,1-1 0 0 0,-1 0-1 0 0,-1 0 1 0 0,1 0 0 0 0,-2-1-1 0 0,0 0 1 0 0,0 0 0 0 0,0 0-128 0 0,-2 6-39 0 0,0 0 1 0 0,-1-1-1 0 0,1 1 0 0 0,-1-1 1 0 0,0 1-1 0 0,0-1 1 0 0,-1 1-1 0 0,1 0 0 0 0,-1-1 1 0 0,0 1-1 0 0,-1 0 1 0 0,1-1-1 0 0,-1 1 0 0 0,0 0 1 0 0,-1 0-1 0 0,1 0 1 0 0,-1 1-1 0 0,0-1 0 0 0,0 1 1 0 0,0-1-1 0 0,-1 1 1 0 0,1 0-1 0 0,-1 0 0 0 0,0 1 1 0 0,0-1-1 0 0,-1 1 1 0 0,1 0-1 0 0,-1 0 0 0 0,1 0 1 0 0,-1 0-1 0 0,0 1 1 0 0,0 0-1 0 0,0 0 0 0 0,-1 0 1 0 0,1 1-1 0 0,-5-1 39 0 0,-63 15-3833 0 0,33 20-4428 0 0,27-17-640 0 0</inkml:trace>
</inkml:ink>
</file>

<file path=ppt/ink/ink3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0.8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5705 0 0,'0'0'1248'0'0,"0"0"-95"0"0,0 0-13 0 0,0 0 52 0 0,0 0 6 0 0,0 0-133 0 0,0 0-250 0 0,0 0-268 0 0,0 0-215 0 0,0 0-133 0 0,0 0-21 0 0,0 0 47 0 0,0 8 68 0 0,16 613 3608 0 0,-27-508-3721 0 0,11-112-191 0 0,0-1 12 0 0,0 0-10 0 0,3-4 33 0 0,35-34 201 0 0,0-1-195 0 0,1 1 1 0 0,2 2-1 0 0,2 1 1 0 0,4 1-31 0 0,-34 25-19 0 0,0 1-1 0 0,1 1 1 0 0,-1 0 0 0 0,1 1 0 0 0,1 1 0 0 0,-1 0-1 0 0,1 1 1 0 0,0 0 0 0 0,0 1 0 0 0,0 1-1 0 0,0 0 1 0 0,8 1 19 0 0,-20 3-10 0 0,-1 0 0 0 0,0 0-1 0 0,0 0 1 0 0,0 0 0 0 0,-1 0-1 0 0,1 0 1 0 0,0 0 0 0 0,-1 1-1 0 0,1-1 1 0 0,-1 1 0 0 0,0-1-1 0 0,0 1 1 0 0,0-1 0 0 0,0 1-1 0 0,0 0 1 0 0,-1-1 0 0 0,1 1 0 0 0,-1 0-1 0 0,0 0 1 0 0,0 0 0 0 0,0-1-1 0 0,0 1 1 0 0,0 0 0 0 0,0 0-1 0 0,-1-1 1 0 0,1 1 0 0 0,-1 0-1 0 0,0 1 11 0 0,1-4 1 0 0,-4 12 30 0 0,0 1 0 0 0,0-1 0 0 0,-1 0 0 0 0,-1 0 1 0 0,0 0-1 0 0,0-1 0 0 0,-1 0 0 0 0,-1 0 0 0 0,0-1 0 0 0,0 0 0 0 0,-1 0 0 0 0,0-1 0 0 0,-1 0 0 0 0,0 0 0 0 0,0-1 1 0 0,-11 5-32 0 0,8-2-5 0 0,-1-2 0 0 0,0 0 0 0 0,0-1 0 0 0,-1 0 0 0 0,0-1 0 0 0,0-1 0 0 0,-1 0 0 0 0,0-1 0 0 0,0-1 5 0 0,-58 4-2760 0 0,59-11-946 0 0,8-5-5356 0 0,7 4 4933 0 0</inkml:trace>
  <inkml:trace contextRef="#ctx0" brushRef="#br0" timeOffset="831.394">815 442 2008 0 0,'0'0'1918'0'0,"0"0"-807"0"0,0 0-148 0 0,0 0 201 0 0,0 0 226 0 0,0 0 101 0 0,0 0-34 0 0,0 0-147 0 0,0 0-179 0 0,0 0-177 0 0,-34 31-192 0 0,-102 95-159 0 0,79-55 160 0 0,54-64-715 0 0,-1 0 0 0 0,1 0 1 0 0,0 0-1 0 0,1 1 0 0 0,-1-1 0 0 0,1 1 1 0 0,1-1-1 0 0,0 1 0 0 0,0 0 0 0 0,0-1 1 0 0,1 1-1 0 0,1 6-48 0 0,0-11 32 0 0,1 0-1 0 0,1-1 1 0 0,-1 1 0 0 0,0-1 0 0 0,1 0 0 0 0,-1 0 0 0 0,1 0 0 0 0,-1 0-1 0 0,1 0 1 0 0,0 0 0 0 0,0-1 0 0 0,0 1 0 0 0,0-1 0 0 0,0 0 0 0 0,0 0-1 0 0,1 0 1 0 0,-1 0 0 0 0,0-1 0 0 0,0 1 0 0 0,1-1 0 0 0,-1 0-1 0 0,0 0 1 0 0,1 0 0 0 0,-1 0 0 0 0,0-1 0 0 0,0 1 0 0 0,1-1 0 0 0,-1 0-1 0 0,0 0 1 0 0,0 0 0 0 0,0 0 0 0 0,0 0 0 0 0,0-1 0 0 0,3-1-32 0 0,17-10 127 0 0,-1-1 1 0 0,0-1 0 0 0,-1 0 0 0 0,0-2 0 0 0,-2 0-1 0 0,0-1 1 0 0,-1-1 0 0 0,8-11-128 0 0,-14 16 50 0 0,79-108-13 0 0,-91 123-60 0 0,0-1 0 0 0,0 0-1 0 0,0 0 1 0 0,0 0 0 0 0,0 1-1 0 0,0-1 1 0 0,0 0 0 0 0,0 0-1 0 0,0 0 1 0 0,1 0 0 0 0,-1 1-1 0 0,0-1 1 0 0,0 0 0 0 0,0 0-1 0 0,0 0 1 0 0,0 0 0 0 0,1 0-1 0 0,-1 1 1 0 0,0-1 0 0 0,0 0 0 0 0,0 0-1 0 0,1 0 1 0 0,-1 0 0 0 0,0 0-1 0 0,0 0 1 0 0,0 0 0 0 0,1 0-1 0 0,-1 0 1 0 0,0 0 0 0 0,0 0-1 0 0,0 0 1 0 0,1 0 0 0 0,-1 0-1 0 0,0 0 1 0 0,0 0 0 0 0,1 0-1 0 0,-1 0 1 0 0,0 0 0 0 0,0 0 23 0 0,-3 26-183 0 0,-13 109-13 0 0,17-131 198 0 0,0-1 0 0 0,-1 1 1 0 0,1-1-1 0 0,0 1 0 0 0,1-1 1 0 0,-1 1-1 0 0,1-1 0 0 0,-1 0 0 0 0,1 0 1 0 0,0 0-1 0 0,0 0 0 0 0,0 0 0 0 0,1 0 1 0 0,-1-1-1 0 0,1 1 0 0 0,-1-1 0 0 0,1 0 1 0 0,0 1-1 0 0,0-1 0 0 0,0 0 0 0 0,0-1 1 0 0,0 1-1 0 0,1-1 0 0 0,-1 1 0 0 0,0-1 1 0 0,1 0-1 0 0,-1 0 0 0 0,1 0 0 0 0,-1-1 1 0 0,1 1-1 0 0,0-1-2 0 0,6 1 74 0 0,0 0 0 0 0,0-1 0 0 0,0 0 0 0 0,0 0 0 0 0,0-1 0 0 0,0-1 0 0 0,0 0 0 0 0,-1 0 0 0 0,1-1-1 0 0,5-2-73 0 0,21-12 94 0 0,-1-2 0 0 0,-1-1 0 0 0,-1-1-1 0 0,0-2 1 0 0,-2-2 0 0 0,-1 0-1 0 0,-1-2 1 0 0,-1-1 0 0 0,-2-2 0 0 0,-1 0-1 0 0,3-7-93 0 0,-18 25-12 0 0,-1 0-1 0 0,-1 0 1 0 0,0-1-1 0 0,-1 0 1 0 0,0 0-1 0 0,-1 0 1 0 0,0-1-1 0 0,-1 0 1 0 0,-1-1-1 0 0,0 1 1 0 0,-1-1-1 0 0,0 0 1 0 0,-1 0-1 0 0,-1 1 1 0 0,-1-1-1 0 0,0 0 13 0 0,-1 13-43 0 0,-1 0-1 0 0,0 0 0 0 0,0 1 1 0 0,1-1-1 0 0,-1 1 0 0 0,0 0 1 0 0,0-1-1 0 0,0 1 1 0 0,-1 0-1 0 0,1 0 0 0 0,0 0 1 0 0,0 1-1 0 0,0-1 0 0 0,-1 0 1 0 0,1 1-1 0 0,0-1 0 0 0,-1 1 1 0 0,1 0-1 0 0,-1 0 0 0 0,1 0 1 0 0,0 0-1 0 0,-1 0 1 0 0,1 1-1 0 0,0-1 0 0 0,-1 1 1 0 0,1-1-1 0 0,0 1 0 0 0,-1 0 1 0 0,1 0-1 0 0,0 0 0 0 0,0 0 1 0 0,0 0-1 0 0,0 1 0 0 0,0-1 1 0 0,0 1-1 0 0,0-1 1 0 0,1 1-1 0 0,-1 0 0 0 0,1-1 1 0 0,-2 3 43 0 0,-10 8-51 0 0,0 0 1 0 0,1 1 0 0 0,0 1 0 0 0,1 0-1 0 0,1 0 1 0 0,0 1 0 0 0,1 0 0 0 0,1 1 0 0 0,0 0-1 0 0,1 1 1 0 0,1-1 0 0 0,0 1 0 0 0,1 0-1 0 0,1 1 1 0 0,1-1 0 0 0,1 1 0 0 0,0 0-1 0 0,1-1 1 0 0,1 1 0 0 0,0 0 0 0 0,2 1 50 0 0,-1-13 13 0 0,0 0 0 0 0,0-1 0 0 0,0 1 0 0 0,1 0 0 0 0,0-1 0 0 0,0 0 0 0 0,1 1-1 0 0,0-1 1 0 0,0 0 0 0 0,0 0 0 0 0,0-1 0 0 0,1 1 0 0 0,-1 0 0 0 0,1-1 0 0 0,0 0 0 0 0,1 0 0 0 0,-1 0 0 0 0,1-1 0 0 0,0 0 0 0 0,0 0 0 0 0,0 0 0 0 0,0 0 0 0 0,4 1-13 0 0,4 2 143 0 0,1-1 0 0 0,0-1 0 0 0,0 0 0 0 0,0-1 0 0 0,0 0 1 0 0,1-1-1 0 0,-1-1 0 0 0,13 0-143 0 0,-9-1 157 0 0,1 0 0 0 0,-1-2 0 0 0,1 0 0 0 0,-1-1 0 0 0,0 0 0 0 0,0-2 0 0 0,0 0 0 0 0,0-1 0 0 0,-1-1 0 0 0,0 0 0 0 0,8-6-157 0 0,5-5 118 0 0,-2-1 0 0 0,1-1 0 0 0,-2-1 0 0 0,-1-2 0 0 0,-1 0 0 0 0,-1-2 1 0 0,21-27-119 0 0,-34 37-60 0 0,0 0 0 0 0,0-1 0 0 0,-2-1 1 0 0,0 0-1 0 0,0 0 0 0 0,-2 0 0 0 0,0-1 1 0 0,-1 0-1 0 0,-1 0 0 0 0,-1-1 0 0 0,0 0 1 0 0,-2 1-1 0 0,0-1 0 0 0,-1 0 0 0 0,-1-6 60 0 0,-1 23-14 0 0,0 0 0 0 0,0 0 0 0 0,0 0 0 0 0,0 1 0 0 0,0-1 0 0 0,0 0 0 0 0,-1 0 0 0 0,1 1 0 0 0,-1-1 0 0 0,1 1 0 0 0,-1 0 1 0 0,0-1-1 0 0,0 1 0 0 0,1 0 0 0 0,-1 0 0 0 0,0 0 0 0 0,0 0 0 0 0,0 0 0 0 0,0 0 0 0 0,0 1 0 0 0,0-1 0 0 0,0 1 0 0 0,-1-1 0 0 0,1 1 0 0 0,0 0 0 0 0,0 0 0 0 0,0 0 0 0 0,0 0 0 0 0,0 0 0 0 0,-1 1 0 0 0,1-1 0 0 0,0 0 0 0 0,0 1 0 0 0,0 0 0 0 0,0-1 0 0 0,0 1 0 0 0,0 0 0 0 0,0 0 0 0 0,0 0 0 0 0,1 0 0 0 0,-1 1 0 0 0,0-1 0 0 0,0 0 0 0 0,1 1 0 0 0,-1-1 0 0 0,1 1 0 0 0,-1 0 14 0 0,-12 11 1 0 0,1 0-1 0 0,0 0 1 0 0,0 2-1 0 0,2-1 1 0 0,0 1 0 0 0,1 1-1 0 0,0 0 1 0 0,1 0 0 0 0,1 1-1 0 0,0 0 1 0 0,2 1-1 0 0,0 0 1 0 0,1 0 0 0 0,0 0-1 0 0,1 6 0 0 0,2-16 2 0 0,0 0 1 0 0,0 0-1 0 0,1 0 0 0 0,0 0 0 0 0,1 0 0 0 0,-1 0 1 0 0,2 0-1 0 0,-1 0 0 0 0,1 0 0 0 0,0 0 0 0 0,1 0 0 0 0,0 0 1 0 0,0 0-1 0 0,1 0 0 0 0,0-1 0 0 0,0 1 0 0 0,1-1 1 0 0,0 0-1 0 0,0 0 0 0 0,0 0 0 0 0,1-1 0 0 0,5 6-2 0 0,-3-6-66 0 0,-1 0-1 0 0,1 0 0 0 0,0-1 1 0 0,1 0-1 0 0,-1 0 0 0 0,1-1 0 0 0,0 0 1 0 0,0-1-1 0 0,0 1 0 0 0,1-2 1 0 0,-1 1-1 0 0,1-1 0 0 0,-1 0 1 0 0,1-1-1 0 0,0 0 0 0 0,3 0 67 0 0,58 0-4396 0 0,-24-10-4093 0 0,-31 5 2593 0 0</inkml:trace>
  <inkml:trace contextRef="#ctx0" brushRef="#br0" timeOffset="1189.292">2620 383 3961 0 0,'0'0'3887'0'0,"0"0"-1658"0"0,0 0-479 0 0,0 0 30 0 0,0 0-89 0 0,0 0-295 0 0,0 0-305 0 0,0 0-219 0 0,0 0-161 0 0,0 0-132 0 0,0 0-140 0 0,0 0-125 0 0,0 0-131 0 0,-19 19-96 0 0,-60 55-37 0 0,60-48-4 0 0,20-23-31 0 0,1 0 1 0 0,0 0-1 0 0,-1 0 1 0 0,1-1-1 0 0,1 1 0 0 0,-1 0 1 0 0,0-1-1 0 0,1 0 1 0 0,-1 1-1 0 0,1-1 0 0 0,-1 0 1 0 0,1 0-1 0 0,0-1 1 0 0,0 1-1 0 0,0-1 1 0 0,0 1-1 0 0,0-1 0 0 0,1 0 1 0 0,-1 0-16 0 0,20 12 50 0 0,-20-12-8 0 0,1 0 1 0 0,-1 1-1 0 0,0 0 1 0 0,0 0-1 0 0,-1 0 1 0 0,1 0 0 0 0,0 0-1 0 0,-1 0 1 0 0,1 1-1 0 0,-1-1 1 0 0,0 1 0 0 0,0 0-1 0 0,0 0 1 0 0,0 0-1 0 0,0 0 1 0 0,-1 0-1 0 0,1 0 1 0 0,-1 0 0 0 0,0 0-1 0 0,0 1 1 0 0,0-1-1 0 0,0 0 1 0 0,-1 1 0 0 0,1-1-1 0 0,-1 1 1 0 0,0-1-1 0 0,0 1 1 0 0,0-1-1 0 0,0 0 1 0 0,-1 1 0 0 0,1-1-1 0 0,-1 1 1 0 0,0-1-1 0 0,0 0 1 0 0,0 1-1 0 0,-1-1 1 0 0,1 0 0 0 0,-1 0-1 0 0,0 0 1 0 0,0 0-1 0 0,0 0 1 0 0,0-1-43 0 0,-3 6 100 0 0,0-1 0 0 0,-1 0 0 0 0,0-1 0 0 0,-1 1 0 0 0,1-1-1 0 0,-1 0 1 0 0,0-1 0 0 0,0 0 0 0 0,-1 0 0 0 0,0 0 0 0 0,0-1 0 0 0,0-1 0 0 0,-3 2-100 0 0,1-2 4 0 0,1-1 1 0 0,0 0-1 0 0,-1-1 0 0 0,0 0 1 0 0,1-1-1 0 0,-1 1 0 0 0,0-2 1 0 0,1 1-1 0 0,-1-2 0 0 0,-5 0-4 0 0,-55-22-3669 0 0,56 13 33 0 0,8 1-4551 0 0,4 6-860 0 0</inkml:trace>
</inkml:ink>
</file>

<file path=ppt/ink/ink3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8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21 608 3369 0 0,'0'0'3214'0'0,"0"0"-1773"0"0,0 0-311 0 0,0 0 106 0 0,0 0 60 0 0,0 0-35 0 0,0 0-178 0 0,0 0-263 0 0,0 0-283 0 0,0 0-237 0 0,0 0-158 0 0,0 0-49 0 0,-3 3 28 0 0,1 0-71 0 0,0 0-1 0 0,0 0 0 0 0,0 0 0 0 0,1 0 0 0 0,-1 0 0 0 0,1 0 0 0 0,0 0 1 0 0,0 1-1 0 0,0-1 0 0 0,0 0 0 0 0,0 1 0 0 0,1-1 0 0 0,0 1 0 0 0,-1-1 1 0 0,1 0-1 0 0,1 1 0 0 0,-1-1 0 0 0,0 1 0 0 0,1-1 0 0 0,0 3-49 0 0,1 4 114 0 0,-1 1 0 0 0,1-1 0 0 0,1 0 0 0 0,0 0 0 0 0,0 0-1 0 0,1-1 1 0 0,0 1 0 0 0,1-1 0 0 0,0 0 0 0 0,1 0 0 0 0,-1 0-1 0 0,2-1 1 0 0,-1 0 0 0 0,1 0 0 0 0,0-1 0 0 0,1 0 0 0 0,0 0 0 0 0,0 0-1 0 0,3 1-113 0 0,-1-7 113 0 0,0 0-1 0 0,-1 0 1 0 0,1-1-1 0 0,0 0 0 0 0,0-1 1 0 0,-1 0-1 0 0,1-1 1 0 0,-1 0-1 0 0,1 0 1 0 0,-1-1-1 0 0,0 0 0 0 0,0 0 1 0 0,0-1-1 0 0,0-1 1 0 0,0 0-1 0 0,-1 0 0 0 0,0 0 1 0 0,0-1-1 0 0,-1 0 1 0 0,1 0-1 0 0,-1-1 0 0 0,-1 0 1 0 0,1-1-1 0 0,-1 1 1 0 0,1-3-113 0 0,34-27 83 0 0,-4 2-15 0 0,9-8-158 0 0,-31 95-616 0 0,-15-47 717 0 0,1 1 0 0 0,-1-1 1 0 0,1 1-1 0 0,0-1 0 0 0,0 1 0 0 0,1-1 0 0 0,-1 0 0 0 0,1 1 0 0 0,0-1 0 0 0,1 0 0 0 0,-1 0 0 0 0,1-1 1 0 0,0 1-1 0 0,0 0 0 0 0,1-1 0 0 0,-1 0 0 0 0,1 0 0 0 0,0 0 0 0 0,0 0 0 0 0,0-1 0 0 0,1 1 0 0 0,-1-1 1 0 0,1 0-1 0 0,0 0 0 0 0,0-1 0 0 0,0 0 0 0 0,0 1 0 0 0,0-2 0 0 0,1 1 0 0 0,-1-1 0 0 0,0 1 0 0 0,1-1 1 0 0,-1-1-1 0 0,1 1-11 0 0,4-1 115 0 0,0 0 0 0 0,0 0 0 0 0,0-1 0 0 0,0 0 0 0 0,0-1 0 0 0,0 0 0 0 0,0-1 0 0 0,-1 0 0 0 0,1 0 0 0 0,-1-1 1 0 0,0 0-1 0 0,0-1 0 0 0,0 0 0 0 0,-1-1 0 0 0,0 1 0 0 0,0-1 0 0 0,3-3-115 0 0,-2 1 142 0 0,-1 0 0 0 0,0-1 0 0 0,0 1 1 0 0,-1-1-1 0 0,0-1 0 0 0,0 0 0 0 0,-1 0 0 0 0,0 0 0 0 0,-1-1 0 0 0,4-9-142 0 0,6-74 239 0 0,-15 86-450 0 0,-3-38-1452 0 0,-8 20-5598 0 0,7 21 717 0 0,4-1-3126 0 0</inkml:trace>
  <inkml:trace contextRef="#ctx0" brushRef="#br0" timeOffset="457.858">1214 0 8522 0 0,'0'0'3862'0'0,"0"0"-2770"0"0,0 0-805 0 0,0 0 137 0 0,0 0 270 0 0,0 0 243 0 0,0 0 85 0 0,0 0-92 0 0,-9 33-155 0 0,-28 103-191 0 0,28-101-346 0 0,1 0 0 0 0,2 0 0 0 0,1 1 0 0 0,1 0 0 0 0,2 6-238 0 0,2-25 49 0 0,-2 10-4 0 0,1 0 1 0 0,1 0-1 0 0,2 0 0 0 0,0 0 0 0 0,2 0 0 0 0,1-1 0 0 0,1 0 0 0 0,1 0 0 0 0,2 0 1 0 0,0-1-1 0 0,2 0 0 0 0,9 16-45 0 0,-18-39-2 0 0,0-1 1 0 0,0 0-1 0 0,1 1 1 0 0,-1-1 0 0 0,0 0-1 0 0,0-1 1 0 0,1 1-1 0 0,-1 0 1 0 0,0-1-1 0 0,1 1 1 0 0,-1-1-1 0 0,0 0 1 0 0,1 0 0 0 0,-1 0-1 0 0,1 0 1 0 0,-1 0-1 0 0,0 0 1 0 0,1-1-1 0 0,-1 1 1 0 0,0-1-1 0 0,1 1 1 0 0,-1-1 0 0 0,0 0-1 0 0,0 0 1 0 0,1 0-1 0 0,-1 0 1 0 0,0-1-1 0 0,0 1 1 0 0,0 0-1 0 0,0-1 1 0 0,-1 0-1 0 0,1 1 1 0 0,0-1 0 0 0,-1 0-1 0 0,1 0 1 0 0,-1 0-1 0 0,0 0 1 0 0,1 0-1 0 0,-1 0 1 0 0,0 0-1 0 0,0-1 2 0 0,20-16-39 0 0,81-36-26 0 0,-100 55 74 0 0,1 0 0 0 0,-1 0 0 0 0,1 0 0 0 0,-1 0 0 0 0,0 1 0 0 0,1-1 0 0 0,-1 1 0 0 0,0-1 0 0 0,0 1 0 0 0,1 0 0 0 0,-1 0 0 0 0,0 0 0 0 0,0 0 0 0 0,0 0 0 0 0,0 1 0 0 0,0-1 0 0 0,0 0 0 0 0,0 1 0 0 0,-1 0 0 0 0,1-1 0 0 0,0 1 0 0 0,-1 0 1 0 0,1 0-1 0 0,-1 0 0 0 0,0 0 0 0 0,0 0 0 0 0,0 0 0 0 0,0 0 0 0 0,0 0 0 0 0,0 1 0 0 0,0-1 0 0 0,-1 0 0 0 0,1 0 0 0 0,-1 1 0 0 0,0-1 0 0 0,0 1 0 0 0,1-1 0 0 0,-1 0 0 0 0,-1 1 0 0 0,1-1 0 0 0,0 0 0 0 0,-1 1 0 0 0,1-1 0 0 0,-1 0 0 0 0,0 2-9 0 0,5 27 179 0 0,-1-20-99 0 0,-3-6-66 0 0,1-1 1 0 0,0 1 0 0 0,0 0 0 0 0,0-1-1 0 0,1 1 1 0 0,-1-1 0 0 0,1 1-1 0 0,0-1 1 0 0,1 0 0 0 0,-1 0-1 0 0,1 0 1 0 0,-1 0 0 0 0,1 0-1 0 0,1 0 1 0 0,-1-1 0 0 0,0 1 0 0 0,1-1-1 0 0,0 0 1 0 0,-1 0 0 0 0,4 1-15 0 0,-6-3-20 0 0,1-1 0 0 0,0 1 0 0 0,0-1-1 0 0,0 0 1 0 0,-1 1 0 0 0,1-1 0 0 0,0 0 0 0 0,0 0 0 0 0,0 0 0 0 0,0-1 0 0 0,0 1 0 0 0,-1 0 0 0 0,1 0 0 0 0,0-1 0 0 0,0 0 0 0 0,0 1 0 0 0,-1-1 0 0 0,1 0 0 0 0,0 0 0 0 0,-1 0 0 0 0,1 0 0 0 0,-1 0 0 0 0,1 0 0 0 0,-1 0 0 0 0,1 0 20 0 0,17-24-4693 0 0,-4 4-5833 0 0,-9 14 4541 0 0</inkml:trace>
  <inkml:trace contextRef="#ctx0" brushRef="#br0" timeOffset="854.293">1827 755 224 0 0,'0'0'1652'0'0,"0"0"-26"0"0,0 0 94 0 0,0 0 114 0 0,0 0 45 0 0,0 0-25 0 0,0 0-115 0 0,0 0-155 0 0,0 0-167 0 0,0 0-197 0 0,0 0-185 0 0,0 0-167 0 0,22 6-147 0 0,69 14-124 0 0,-89-19-548 0 0,0 0 1 0 0,0-1 0 0 0,0 1-1 0 0,1-1 1 0 0,-1 0-1 0 0,0 0 1 0 0,0 1 0 0 0,0-2-1 0 0,1 1 1 0 0,-1 0 0 0 0,0 0-1 0 0,0-1 1 0 0,0 1 0 0 0,0-1-1 0 0,0 0 1 0 0,0 1 0 0 0,0-1-1 0 0,0 0 1 0 0,0 0 0 0 0,0 0-1 0 0,0-1 1 0 0,0 1-1 0 0,-1 0 1 0 0,1-1 0 0 0,0 1-1 0 0,-1-1 1 0 0,1 1 0 0 0,-1-1-1 0 0,0 0 1 0 0,0 0 0 0 0,1 0-50 0 0,4-6 226 0 0,0 2-152 0 0,0 0-1 0 0,-1-1 1 0 0,0 0 0 0 0,-1 0-1 0 0,1 0 1 0 0,-1 0-1 0 0,0 0 1 0 0,-1-1-1 0 0,0 0 1 0 0,0 0-1 0 0,-1 0 1 0 0,0 0 0 0 0,0 0-1 0 0,-1 0 1 0 0,0 0-1 0 0,0-1 1 0 0,-1 1-1 0 0,0 0 1 0 0,-1-3-74 0 0,-1 8-60 0 0,-1 0 0 0 0,0 0 0 0 0,0 0 0 0 0,0 1-1 0 0,-1-1 1 0 0,1 1 0 0 0,-1-1 0 0 0,1 1 0 0 0,-1 0 0 0 0,0 1 0 0 0,0-1 0 0 0,0 0 0 0 0,0 1 0 0 0,0 0 0 0 0,0 0-1 0 0,0 0 1 0 0,0 1 0 0 0,0 0 0 0 0,-1-1 0 0 0,1 1 0 0 0,0 1 0 0 0,0-1 0 0 0,0 1 0 0 0,-1-1 0 0 0,1 1 0 0 0,0 0-1 0 0,0 0 1 0 0,0 1 0 0 0,0 0 0 0 0,1-1 0 0 0,-1 1 0 0 0,0 0 0 0 0,1 1 0 0 0,-3 1 60 0 0,-5 1-163 0 0,0 0 1 0 0,0 0 0 0 0,1 2-1 0 0,0-1 1 0 0,0 1-1 0 0,1 0 1 0 0,0 1-1 0 0,0 0 1 0 0,1 1 0 0 0,0 0-1 0 0,0 0 1 0 0,1 0-1 0 0,1 1 1 0 0,-1 0-1 0 0,1 1 1 0 0,1-1 0 0 0,0 1-1 0 0,1 0 1 0 0,0 1-1 0 0,0-1 1 0 0,1 1 0 0 0,1-1-1 0 0,0 1 1 0 0,0 4 162 0 0,6-9-337 0 0,0-1 0 0 0,0 0 1 0 0,0 0-1 0 0,1-1 0 0 0,0 1 1 0 0,0-1-1 0 0,0 0 0 0 0,1 0 1 0 0,-1-1-1 0 0,1 1 0 0 0,0-1 0 0 0,1-1 1 0 0,-1 1-1 0 0,1-1 0 0 0,-1 0 1 0 0,1-1-1 0 0,0 1 0 0 0,0-1 1 0 0,0-1-1 0 0,1 1 0 0 0,-1-1 1 0 0,0-1-1 0 0,0 1 0 0 0,3-1 337 0 0,52 7-5709 0 0,-43-6 2307 0 0</inkml:trace>
  <inkml:trace contextRef="#ctx0" brushRef="#br0" timeOffset="1238.843">2234 891 4273 0 0,'0'0'2082'0'0,"0"0"-442"0"0,0 0-80 0 0,0 0 101 0 0,0 0-8 0 0,0 0-127 0 0,0 0-208 0 0,0 0-171 0 0,0 0-145 0 0,0 0-125 0 0,0 0-111 0 0,0 0-105 0 0,0 0-91 0 0,18-15-73 0 0,55-49-75 0 0,-2-8 597 0 0,-21 11-789 0 0,-43 104-1537 0 0,-5-39 1348 0 0,-1 0 1 0 0,1 0-1 0 0,1 0 1 0 0,-1 0-1 0 0,1-1 1 0 0,-1 1-1 0 0,1 0 1 0 0,0-1-1 0 0,0 0 1 0 0,0 0-1 0 0,1 0 1 0 0,-1 0-1 0 0,1-1 1 0 0,0 1-1 0 0,-1-1 1 0 0,1 0-1 0 0,0 0 1 0 0,0 0-1 0 0,1-1 1 0 0,-1 1-1 0 0,0-1 1 0 0,0 0-1 0 0,1 0 1 0 0,-1 0-1 0 0,1-1 1 0 0,-1 0-1 0 0,1 0 1 0 0,-1 0-1 0 0,1 0 1 0 0,-1-1-1 0 0,0 1 1 0 0,1-1-1 0 0,1-1-41 0 0,7-1 225 0 0,-1-1-1 0 0,0-1 0 0 0,0 0 1 0 0,0 0-1 0 0,-1-1 1 0 0,0-1-1 0 0,0 0 1 0 0,0 0-1 0 0,-1-1 0 0 0,0-1 1 0 0,5-5-225 0 0,-1 3 30 0 0,-1-2 1 0 0,0 1-1 0 0,-1-2 1 0 0,-1 0-1 0 0,0 0 1 0 0,-1-1-1 0 0,3-6-30 0 0,1-7-3403 0 0,-4-4-3439 0 0,-9 25-4880 0 0</inkml:trace>
</inkml:ink>
</file>

<file path=ppt/ink/ink3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4 2745 0 0,'0'0'2309'0'0,"0"0"-1091"0"0,0 0-220 0 0,0 0 150 0 0,0 0 180 0 0,0 0 120 0 0,0 0-45 0 0,0 0-202 0 0,0 0-260 0 0,0 0-245 0 0,0 0-224 0 0,-4-3 629 0 0,11 124 2085 0 0,-28 349-1206 0 0,11-153-1727 0 0,10-317-243 0 0,0 0-1 0 0,0-1 0 0 0,0 1 0 0 0,0 0 0 0 0,1-1 0 0 0,-1 1 0 0 0,0 0 0 0 0,0-1 0 0 0,0 1 0 0 0,0 0 0 0 0,1 0 0 0 0,-1-1 0 0 0,0 1 0 0 0,0 0 0 0 0,1-1 0 0 0,-1 1 1 0 0,0 0-1 0 0,0 0 0 0 0,1 0 0 0 0,-1-1 0 0 0,0 1 0 0 0,1 0 0 0 0,-1 0 0 0 0,0 0 0 0 0,1 0 0 0 0,-1 0 0 0 0,0-1 0 0 0,1 1 0 0 0,-1 0 0 0 0,0 0 0 0 0,1 0 1 0 0,-1 0-1 0 0,0 0 0 0 0,1 0 0 0 0,-1 0 0 0 0,0 0 0 0 0,1 0 0 0 0,-1 1 0 0 0,0-1 0 0 0,1 0 0 0 0,-1 0 0 0 0,0 0 0 0 0,1 0 0 0 0,-1 0 0 0 0,0 1 0 0 0,1-1 0 0 0,-1 0 1 0 0,0 0-1 0 0,0 0 0 0 0,1 1 0 0 0,-1-1 0 0 0,0 0 0 0 0,0 0 0 0 0,1 1 0 0 0,-1-1 0 0 0,0 0 0 0 0,0 1 0 0 0,0-1 0 0 0,0 0 0 0 0,1 1 0 0 0,-1-1 0 0 0,0 0 1 0 0,0 1-1 0 0,0-1 0 0 0,0 0 0 0 0,0 1 0 0 0,0-1-9 0 0,25-30 416 0 0,-21 25-366 0 0,41-53 131 0 0,-9 9-130 0 0,3 2 1 0 0,1 1-1 0 0,3 3 1 0 0,43-36-52 0 0,-85 78-1 0 0,-1 0 0 0 0,0 0 1 0 0,1 0-1 0 0,-1 0 0 0 0,1 1 0 0 0,0-1 1 0 0,-1 0-1 0 0,1 0 0 0 0,0 1 1 0 0,-1-1-1 0 0,1 0 0 0 0,0 1 0 0 0,0-1 1 0 0,0 0-1 0 0,-1 1 0 0 0,1 0 1 0 0,0-1-1 0 0,0 1 0 0 0,0-1 0 0 0,0 1 1 0 0,0 0-1 0 0,0 0 0 0 0,0-1 1 0 0,0 1-1 0 0,0 0 0 0 0,0 0 0 0 0,0 0 1 0 0,0 0-1 0 0,0 0 0 0 0,0 0 1 0 0,0 0-1 0 0,0 1 0 0 0,0-1 0 0 0,0 0 1 0 0,0 1-1 0 0,0-1 0 0 0,0 0 1 0 0,0 1-1 0 0,-1-1 0 0 0,1 1 0 0 0,0-1 1 0 0,0 1-1 0 0,0 0 0 0 0,-1-1 1 0 0,1 1-1 0 0,0 0 0 0 0,-1 0 0 0 0,1-1 1 0 0,0 1-1 0 0,-1 0 0 0 0,1 0 1 0 0,-1 0-1 0 0,1 0 0 0 0,-1 0 0 0 0,0 0 1 0 0,1 0-1 0 0,-1-1 0 0 0,0 1 1 0 0,0 0-1 0 0,0 0 0 0 0,1 0 0 0 0,-1 0 1 0 0,0 0-1 0 0,0 0 0 0 0,0 0 1 0 0,-1 0-1 0 0,1 0 0 0 0,0 0 0 0 0,0 1 1 0 0,-2 280 425 0 0,2-280-425 0 0,0 1 1 0 0,0 0 0 0 0,0-1 0 0 0,1 1-1 0 0,-1-1 1 0 0,1 1 0 0 0,0-1 0 0 0,0 0-1 0 0,-1 1 1 0 0,2-1 0 0 0,-1 0 0 0 0,0 1 0 0 0,0-1-1 0 0,1 0 1 0 0,-1 0 0 0 0,1 0 0 0 0,0 0-1 0 0,-1 0 1 0 0,1-1 0 0 0,0 1 0 0 0,2 1-1 0 0,21 3-2744 0 0,-22-6 1926 0 0,7-1-1960 0 0,-3-2-3867 0 0,-2-1-4201 0 0</inkml:trace>
</inkml:ink>
</file>

<file path=ppt/ink/ink3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7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0 4257 0 0,'0'0'3161'0'0,"0"0"-1777"0"0,0 0-475 0 0,0 0 146 0 0,0 0 204 0 0,0 0 11 0 0,0 0-155 0 0,-14 34-250 0 0,-42 103-301 0 0,41-68 73 0 0,25-44-1438 0 0,11-25-3820 0 0,-16-3 523 0 0,-2-1-2858 0 0</inkml:trace>
</inkml:ink>
</file>

<file path=ppt/ink/ink3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9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13067 0 0,'0'0'2992'0'0,"0"0"-1375"0"0,0 0-593 0 0,0 0-272 0 0,0 0-264 0 0,0 0-288 0 0,0 0-352 0 0,0 0-248 0 0,0 0-88 0 0,0 0-240 0 0,0 0-312 0 0,0 0-1001 0 0,0 0-2360 0 0,0 0-6489 0 0</inkml:trace>
</inkml:ink>
</file>

<file path=ppt/ink/ink3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1 12827 0 0,'0'0'1268'0'0,"0"0"-289"0"0,0 0 30 0 0,0 0 208 0 0,0 0 28 0 0,0 0-111 0 0,0 0-211 0 0,-3 32-235 0 0,-11 101-181 0 0,4 143 381 0 0,16-180-777 0 0,-1-23-1036 0 0,-3-25-2510 0 0,-20-52-3625 0 0,-6-17-2970 0 0,20 14 8684 0 0</inkml:trace>
</inkml:ink>
</file>

<file path=ppt/ink/ink3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3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7626 0 0,'0'0'2756'0'0,"0"0"-498"0"0,0 0-568 0 0,0 0-451 0 0,0 0-324 0 0,0 0-129 0 0,0 0-32 0 0,0 0-2 0 0,0 0-69 0 0,0 0-134 0 0,0 0-118 0 0,0 0-92 0 0,21 7-99 0 0,69 21-60 0 0,34-9 223 0 0,-92-18-349 0 0,111-4-742 0 0,-97-2-2338 0 0,0-1-3911 0 0,-25 2-4067 0 0</inkml:trace>
</inkml:ink>
</file>

<file path=ppt/ink/ink3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42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173 617 1432 0 0,'0'0'1534'0'0,"0"0"-227"0"0,0 0 13 0 0,0 0 177 0 0,0 0 47 0 0,0 0-132 0 0,0 0-242 0 0,0 0-250 0 0,0 0-215 0 0,0 0-184 0 0,0 0-119 0 0,0 0-94 0 0,-25 17-92 0 0,-78 55-34 0 0,69-32 43 0 0,33-32-154 0 0,-1-4-18 0 0,0 0 1 0 0,1 0-1 0 0,0 0 0 0 0,0 0 1 0 0,0 0-1 0 0,0 0 0 0 0,1 0 1 0 0,-1 1-1 0 0,1-1 1 0 0,0 0-1 0 0,0 0 0 0 0,1 1 1 0 0,-1-1-1 0 0,1 0 0 0 0,0 0 1 0 0,0 0-1 0 0,1 0 1 0 0,-1 0-1 0 0,1 0 0 0 0,0 0 1 0 0,0 0-1 0 0,0 0 0 0 0,0-1 1 0 0,1 1-1 0 0,-1-1 1 0 0,1 0-1 0 0,0 0 0 0 0,0 0 1 0 0,0 0-1 0 0,1 0 0 0 0,-1-1 1 0 0,1 1-1 0 0,-1-1 1 0 0,1 0-1 0 0,0 0 0 0 0,0 0 1 0 0,0-1-1 0 0,0 1 1 0 0,0-1-1 0 0,0 0 0 0 0,0 0 1 0 0,1 0-54 0 0,2-1 97 0 0,1 0 1 0 0,-1 0-1 0 0,0 0 1 0 0,1 0 0 0 0,-1-1-1 0 0,0-1 1 0 0,0 1-1 0 0,1-1 1 0 0,-1 0 0 0 0,0-1-1 0 0,-1 0 1 0 0,1 0-1 0 0,0 0 1 0 0,-1-1 0 0 0,0 0-1 0 0,0 0 1 0 0,0-1-1 0 0,0 1 1 0 0,-1-1 0 0 0,0-1-1 0 0,0 1 1 0 0,0-1-1 0 0,-1 1 1 0 0,1-1 0 0 0,-1-1-1 0 0,-1 1 1 0 0,2-3-98 0 0,2-6-111 0 0,-1 0 1 0 0,-1-1 0 0 0,0 1-1 0 0,-1-1 1 0 0,0-1-1 0 0,-1 1 1 0 0,-1 0-1 0 0,-1-1 1 0 0,0 1-1 0 0,-1-1 1 0 0,-1-2 110 0 0,-23-64-4381 0 0,19 75 3479 0 0,1 0 0 0 0,-2 0 0 0 0,1 1 0 0 0,-1-1 0 0 0,0 1 0 0 0,0 1 0 0 0,-1-1 0 0 0,0 1 0 0 0,0 0 0 0 0,0 0 0 0 0,-1 1 0 0 0,0 0-1 0 0,-3-1 903 0 0,-30 2-2320 0 0,50 18 2863 0 0,2-12 286 0 0,-1-1 0 0 0,1 0 1 0 0,-1-1-1 0 0,1 0 0 0 0,-1 0 1 0 0,1-1-1 0 0,-1-1 0 0 0,0 1 1 0 0,1-2-1 0 0,-1 0 0 0 0,0 0 1 0 0,0 0-1 0 0,-1-2 0 0 0,1 1 1 0 0,4-4-830 0 0,27-12 986 0 0,-2-2-1 0 0,-1-2 1 0 0,0-2 0 0 0,-2-1 0 0 0,16-16-986 0 0,-30 22 209 0 0,0 0-1 0 0,-1-2 1 0 0,-1-1 0 0 0,-1 0-1 0 0,-1-1 1 0 0,-2-1 0 0 0,0-1 0 0 0,7-18-209 0 0,-19 36 88 0 0,-4 16-432 0 0,0 8 165 0 0,4 148 32 0 0,8 1 0 0 0,11 30 147 0 0,-10-90-837 0 0,-5 0 0 0 0,-5 0 0 0 0,-6 47 837 0 0,3-127 42 0 0,-1 0 0 0 0,-2-1 0 0 0,0 1-1 0 0,-2-1 1 0 0,0 0 0 0 0,-1 0 0 0 0,-2 0 0 0 0,0-1 0 0 0,-2 0-1 0 0,0 0 1 0 0,-12 17-42 0 0,20-36 103 0 0,0 0-1 0 0,0 0 0 0 0,0 0 0 0 0,-1 0 0 0 0,1-1 1 0 0,-1 1-1 0 0,0-1 0 0 0,0 1 0 0 0,0-1 1 0 0,0 0-1 0 0,0 0 0 0 0,0 0 0 0 0,0-1 1 0 0,-1 1-1 0 0,1-1 0 0 0,-1 0 0 0 0,1 1 1 0 0,-1-2-1 0 0,1 1 0 0 0,-1 0 0 0 0,0-1 1 0 0,0 1-1 0 0,1-1 0 0 0,-1 0 0 0 0,0-1 1 0 0,1 1-1 0 0,-1-1 0 0 0,0 1 0 0 0,1-1 1 0 0,-1 0-1 0 0,1 0 0 0 0,-1-1 0 0 0,1 1 1 0 0,-1-1-1 0 0,1 1 0 0 0,-2-3-102 0 0,-1-11 162 0 0,0 0 0 0 0,1 0 0 0 0,1-1-1 0 0,0 1 1 0 0,2-1 0 0 0,-1 0 0 0 0,2 0 0 0 0,0 0 0 0 0,1 0-1 0 0,1-1 1 0 0,0 1 0 0 0,1 0 0 0 0,1 0 0 0 0,1-1-162 0 0,4-22-129 0 0,2 0 0 0 0,1 1-1 0 0,2 0 1 0 0,2 1 0 0 0,1 0 0 0 0,2 1 0 0 0,1 1-1 0 0,6-5 130 0 0,22-23-3949 0 0,6 7-3477 0 0,-35 39-2914 0 0</inkml:trace>
</inkml:ink>
</file>

<file path=ppt/ink/ink3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43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1 659 6217 0 0,'0'0'234'0'0,"0"0"-110"0"0,0 0 246 0 0,0 0 504 0 0,0 0 268 0 0,0 0 12 0 0,0 0-112 0 0,0 0-132 0 0,0 0-138 0 0,2 36-123 0 0,5 111-107 0 0,-5 46 2757 0 0,-3-197 1816 0 0,-4-48-4354 0 0,6 31-644 0 0,1 1 1 0 0,1-1 0 0 0,0 1-1 0 0,2 0 1 0 0,0 0-1 0 0,1 0 1 0 0,1 1-1 0 0,6-11-117 0 0,6-9 82 0 0,2 1 0 0 0,2 1 0 0 0,1 1 0 0 0,2 2 0 0 0,9-8-82 0 0,-35 41 1 0 0,65-59-34 0 0,-63 61-112 0 0,0-1 1 0 0,-1 1-1 0 0,1 0 1 0 0,0-1 0 0 0,-1 1-1 0 0,1 0 1 0 0,0 0-1 0 0,-1 0 1 0 0,1 0 0 0 0,-1 1-1 0 0,1-1 1 0 0,-1 0-1 0 0,0 1 1 0 0,0-1 0 0 0,0 1-1 0 0,1-1 1 0 0,-1 1 0 0 0,0 0-1 0 0,-1-1 1 0 0,1 1-1 0 0,0 0 1 0 0,-1-1 0 0 0,1 1-1 0 0,0 0 1 0 0,-1 0-1 0 0,0 0 1 0 0,0 0 0 0 0,1 0-1 0 0,-1-1 1 0 0,0 1-1 0 0,0 0 1 0 0,-1 0 0 0 0,1 0-1 0 0,0 1 145 0 0,4 14-3770 0 0,7 2-6278 0 0,-8-15 4253 0 0</inkml:trace>
  <inkml:trace contextRef="#ctx0" brushRef="#br0" timeOffset="307.807">682 567 3865 0 0,'0'0'1815'0'0,"0"0"-25"0"0,0 0 53 0 0,0 0 36 0 0,0 0-187 0 0,0 0-356 0 0,-19 32-385 0 0,-58 100-265 0 0,52-62 42 0 0,26-58-584 0 0,-1-8-35 0 0,0 0-1 0 0,0 1 1 0 0,0-1 0 0 0,1 0-1 0 0,-1 1 1 0 0,1-1 0 0 0,0 0-1 0 0,1 0 1 0 0,-1 1 0 0 0,1-1-1 0 0,-1 0 1 0 0,1 0 0 0 0,0-1-1 0 0,1 1 1 0 0,-1 0 0 0 0,1-1-1 0 0,-1 1 1 0 0,1-1 0 0 0,0 0-1 0 0,0 0 1 0 0,1 0 0 0 0,-1 0-1 0 0,1-1 1 0 0,-1 1 0 0 0,1-1-1 0 0,0 0 1 0 0,0 0 0 0 0,0 0-1 0 0,0-1 1 0 0,0 0 0 0 0,0 1-1 0 0,0-1 1 0 0,1 0 0 0 0,-1-1-1 0 0,0 1 1 0 0,1-1 0 0 0,-1 0-1 0 0,0 0 1 0 0,5-1-109 0 0,-1-1 121 0 0,0-1 0 0 0,0 0 0 0 0,0-1 0 0 0,-1 0 1 0 0,1 0-1 0 0,-1-1 0 0 0,0 0 0 0 0,0 0 0 0 0,-1 0 0 0 0,1-1 0 0 0,-1 0 0 0 0,0 0 0 0 0,-1-1 0 0 0,0 0 0 0 0,0 0 1 0 0,0 0-1 0 0,-1 0 0 0 0,0-1 0 0 0,0 1 0 0 0,-1-1 0 0 0,0 0 0 0 0,0 0 0 0 0,-1-1 0 0 0,0 1 0 0 0,-1 0 0 0 0,1-1 0 0 0,-2 1 1 0 0,1-1-1 0 0,-1 0 0 0 0,0 1 0 0 0,-1-1 0 0 0,0 1 0 0 0,-1-1 0 0 0,-1-7-121 0 0,0 9-62 0 0,0-1 1 0 0,-1 1-1 0 0,0 0 1 0 0,0 0-1 0 0,0 0 1 0 0,-1 0-1 0 0,0 1 1 0 0,0 0-1 0 0,0 0 1 0 0,-1 0-1 0 0,0 0 0 0 0,0 1 1 0 0,-1 0-1 0 0,1 1 1 0 0,-1-1-1 0 0,-2 0 62 0 0,-34-11-3553 0 0,-2 15-4761 0 0,35 4-2638 0 0</inkml:trace>
  <inkml:trace contextRef="#ctx0" brushRef="#br0" timeOffset="764.735">1126 615 3993 0 0,'0'0'2912'0'0,"0"0"-1645"0"0,0 0-452 0 0,0 0 43 0 0,0 0 69 0 0,0 0-75 0 0,0 0-176 0 0,0 0-156 0 0,0 0-165 0 0,0 0-123 0 0,-33 27-84 0 0,-98 82-84 0 0,128-108-64 0 0,-1 1-1 0 0,1 0 1 0 0,0 0 0 0 0,0 0 0 0 0,0 1-1 0 0,0-1 1 0 0,0 1 0 0 0,1-1 0 0 0,-1 1-1 0 0,1 0 1 0 0,0 0 0 0 0,0 0 0 0 0,0 0-1 0 0,0 0 1 0 0,0 1 0 0 0,0-1 0 0 0,1 1-1 0 0,0-1 1 0 0,0 1 0 0 0,-1 1 0 0 0,2 4-12 0 0,-1-6 18 0 0,0 0 0 0 0,0 0 0 0 0,0 0 0 0 0,1 0 0 0 0,-1 0 0 0 0,1 1 0 0 0,0-1 0 0 0,0 0 0 0 0,0 0 0 0 0,0 0 0 0 0,1 0 0 0 0,-1 0 0 0 0,1 0 0 0 0,0 1 0 0 0,0-1 0 0 0,0-1 0 0 0,0 1 0 0 0,0 0 0 0 0,1 0 0 0 0,-1 0 0 0 0,1-1 0 0 0,0 1 1 0 0,0 0-1 0 0,0-1 0 0 0,0 0 0 0 0,0 1 0 0 0,0-1 0 0 0,1 0 0 0 0,-1 0 0 0 0,1-1 0 0 0,-1 1 0 0 0,1 0 0 0 0,0-1 0 0 0,2 1-6 0 0,6 2 281 0 0,0-2 1 0 0,0 1-1 0 0,1-1 1 0 0,-1-1-1 0 0,1 0 1 0 0,-1-1-1 0 0,1 0 1 0 0,-1-1-1 0 0,0 0 1 0 0,1-1-1 0 0,-1 0 1 0 0,0-1-1 0 0,0 0 1 0 0,0 0-1 0 0,0-1 1 0 0,-1-1-1 0 0,1 0 1 0 0,-1 0-1 0 0,4-4-281 0 0,21-14 965 0 0,-1-1 0 0 0,-2-1 0 0 0,0-2 1 0 0,20-23-966 0 0,-33 31 87 0 0,0 0 0 0 0,-1 0 0 0 0,-1-2 0 0 0,-1 0 0 0 0,0-1 0 0 0,-2-1 0 0 0,-1 0 0 0 0,-1-1 0 0 0,0 0 0 0 0,-2-1 0 0 0,-1 0 1 0 0,-1 0-1 0 0,-2-1 0 0 0,0 0 0 0 0,-1-1 0 0 0,-2 1 0 0 0,0-14-87 0 0,-2 26-107 0 0,0 1 0 0 0,-1 0 1 0 0,-1 0-1 0 0,0 0 0 0 0,-1 0 0 0 0,0 0 1 0 0,-1 1-1 0 0,0-1 0 0 0,-1 0 0 0 0,0 1 1 0 0,-1 0-1 0 0,-1 0 0 0 0,0 0 0 0 0,0 1 1 0 0,-1 0-1 0 0,-1 0 0 0 0,0 1 0 0 0,0 0 1 0 0,-1 0-1 0 0,0 1 0 0 0,-1 0 0 0 0,0 0 1 0 0,-9-5 106 0 0,13 11-46 0 0,0 0-1 0 0,-1 1 1 0 0,1 0 0 0 0,-1 0 0 0 0,1 1 0 0 0,-1-1 0 0 0,1 2 0 0 0,-1-1-1 0 0,0 1 1 0 0,0 0 0 0 0,1 0 0 0 0,-1 0 0 0 0,0 1 0 0 0,1 0-1 0 0,-1 1 1 0 0,0 0 0 0 0,1 0 0 0 0,0 0 0 0 0,-1 0 0 0 0,1 1 0 0 0,0 0-1 0 0,0 1 1 0 0,1-1 0 0 0,-1 1 0 0 0,1 0 0 0 0,-2 2 46 0 0,-1 1-4 0 0,0 0 0 0 0,0 1 1 0 0,1 0-1 0 0,0 0 0 0 0,0 1 1 0 0,1-1-1 0 0,0 2 0 0 0,0-1 1 0 0,1 1-1 0 0,1 0 0 0 0,-1 0 1 0 0,2 0-1 0 0,-1 0 0 0 0,1 1 1 0 0,-1 10 3 0 0,2-1 93 0 0,2 1 1 0 0,0-1-1 0 0,1 0 1 0 0,1 1-1 0 0,0-1 1 0 0,2 0-1 0 0,1 0 1 0 0,0-1-1 0 0,1 0 1 0 0,1 1-1 0 0,1-2 0 0 0,1 1 1 0 0,9 14-94 0 0,6 5 285 0 0,1-1 0 0 0,2-1 0 0 0,2-1 0 0 0,0-2 0 0 0,28 23-285 0 0,-3-9 220 0 0,2-3 0 0 0,2-2-1 0 0,2-3 1 0 0,1-3-1 0 0,2-2 1 0 0,9 0-220 0 0,61 12-94 0 0,-76-47-4516 0 0,-52-2-37 0 0,-4-1-3745 0 0</inkml:trace>
</inkml:ink>
</file>

<file path=ppt/ink/ink3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9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102 522 472 0 0,'0'0'1150'0'0,"0"0"-294"0"0,0 0 16 0 0,0 0 338 0 0,0 0 327 0 0,0 0 221 0 0,0 0 26 0 0,0 0-158 0 0,0 0-160 0 0,0 0-153 0 0,0 0-162 0 0,0 0-112 0 0,0 0-99 0 0,16 11-81 0 0,54 30-67 0 0,-22-29 714 0 0,-37-13-1073 0 0,-4 0-354 0 0,-1 0-1 0 0,1 0 0 0 0,-1-1 1 0 0,0 1-1 0 0,0-1 0 0 0,1-1 0 0 0,-1 1 1 0 0,-1-1-1 0 0,1 0 0 0 0,0-1 1 0 0,-1 1-1 0 0,0-1 0 0 0,1 0 1 0 0,-2 0-1 0 0,1-1 0 0 0,0 1 0 0 0,-1-1 1 0 0,0 0-1 0 0,0-1 0 0 0,0 1 1 0 0,-1 0-1 0 0,0-1 0 0 0,0 0 0 0 0,0 0 1 0 0,-1 0-1 0 0,0 0 0 0 0,0 0 1 0 0,0-1-1 0 0,-1 1 0 0 0,0 0 0 0 0,0-1 1 0 0,-1 1-1 0 0,1-1 0 0 0,-2-6-78 0 0,0 10-36 0 0,0 0-1 0 0,0 0 0 0 0,0 1 0 0 0,-1-1 0 0 0,1 0 0 0 0,-1 1 1 0 0,0-1-1 0 0,1 1 0 0 0,-1-1 0 0 0,0 1 0 0 0,-1 0 0 0 0,1 0 1 0 0,0 0-1 0 0,-1 0 0 0 0,1 0 0 0 0,-1 1 0 0 0,1-1 1 0 0,-1 1-1 0 0,0-1 0 0 0,0 1 0 0 0,1 0 0 0 0,-1 0 0 0 0,0 0 1 0 0,0 1-1 0 0,0-1 0 0 0,0 1 0 0 0,0-1 0 0 0,-2 1 37 0 0,-85 6-1212 0 0,75 0 1104 0 0,-1 0-1 0 0,1 0 1 0 0,1 2-1 0 0,-1 0 1 0 0,1 0-1 0 0,1 2 1 0 0,0-1-1 0 0,0 2 1 0 0,1 0-1 0 0,0 0 1 0 0,-6 9 108 0 0,12-14-5 0 0,0 1 0 0 0,1 0-1 0 0,0 0 1 0 0,0 1 0 0 0,1-1 0 0 0,0 1 0 0 0,0 0 0 0 0,0 0 0 0 0,1 0 0 0 0,1 1 0 0 0,0-1 0 0 0,0 1-1 0 0,0-1 1 0 0,1 1 0 0 0,0 0 0 0 0,1 0 0 0 0,0-1 0 0 0,0 1 0 0 0,1 0 0 0 0,0 0 0 0 0,1-1 0 0 0,1 5 5 0 0,0-5 6 0 0,0 0 1 0 0,1 0 0 0 0,1 0 0 0 0,-1-1 0 0 0,1 0 0 0 0,0 0 0 0 0,1 0 0 0 0,0-1-1 0 0,0 1 1 0 0,0-1 0 0 0,1-1 0 0 0,-1 1 0 0 0,1-1 0 0 0,1 0 0 0 0,-1-1 0 0 0,1 0-1 0 0,0 0 1 0 0,4 1-7 0 0,9 3-3 0 0,0 0 0 0 0,0-2 0 0 0,1 0 0 0 0,0-1 0 0 0,0-2 0 0 0,15 1 3 0 0,122 1-1009 0 0,-56-27-3390 0 0,-56 4-3887 0 0,-33 10 1997 0 0</inkml:trace>
  <inkml:trace contextRef="#ctx0" brushRef="#br0" timeOffset="448.384">628 732 424 0 0,'0'0'1447'0'0,"0"0"337"0"0,0 0 468 0 0,0 0 297 0 0,0 0-59 0 0,0 0-259 0 0,0 0-306 0 0,0 0-342 0 0,0 0-279 0 0,0 0-204 0 0,0 0-197 0 0,0 0-167 0 0,0 0-129 0 0,33-18-119 0 0,103-60-86 0 0,-69 20 169 0 0,55-86 95 0 0,-101 119-656 0 0,-21 24-70 0 0,0 1-59 0 0,3 144-709 0 0,0-138 880 0 0,0 0 0 0 0,0 0 0 0 0,1 0 0 0 0,0 0 0 0 0,0-1 0 0 0,1 0 0 0 0,-1 0 0 0 0,1 0 0 0 0,0 0 0 0 0,0-1-1 0 0,1 0 1 0 0,-1 0 0 0 0,1 0 0 0 0,0-1 0 0 0,0 0 0 0 0,0 0 0 0 0,1 0 0 0 0,-1-1 0 0 0,1 0 0 0 0,-1 0 0 0 0,1-1 0 0 0,0 0 0 0 0,-1 0 0 0 0,1 0 0 0 0,0-1 0 0 0,0 0 0 0 0,0 0 0 0 0,-1-1 0 0 0,1 0 0 0 0,0 0 0 0 0,0-1 0 0 0,-1 1 0 0 0,3-2-52 0 0,3-3 90 0 0,1 0 0 0 0,-1-1 0 0 0,-1 0 1 0 0,1-1-1 0 0,-1 0 0 0 0,-1-1 0 0 0,1 0 0 0 0,-2-1 0 0 0,1 0 1 0 0,-1-1-1 0 0,-1 0 0 0 0,0 0 0 0 0,4-8-90 0 0,2 0-325 0 0,17-29-2682 0 0,-18 27-1086 0 0,-5 6-1071 0 0,-1 4-6087 0 0</inkml:trace>
  <inkml:trace contextRef="#ctx0" brushRef="#br0" timeOffset="4054.08">1803 357 5073 0 0,'0'0'874'0'0,"0"0"-133"0"0,0 0-37 0 0,0 0 134 0 0,0 0 114 0 0,0 0 32 0 0,0 0-33 0 0,0 0-117 0 0,0 0-164 0 0,0 0-168 0 0,0 0-145 0 0,-23 21-109 0 0,-69 68-60 0 0,46-30 190 0 0,42-51-278 0 0,-1 1 1 0 0,2 0 0 0 0,-1 0-1 0 0,1 0 1 0 0,0 0 0 0 0,1 1-1 0 0,0-1 1 0 0,1 1 0 0 0,0-1-1 0 0,0 1 1 0 0,1 0 0 0 0,0 8-101 0 0,1-14 72 0 0,-1 0 1 0 0,1-1 0 0 0,-1 1-1 0 0,1 0 1 0 0,0 0-1 0 0,1-1 1 0 0,-1 1-1 0 0,1-1 1 0 0,-1 1 0 0 0,1-1-1 0 0,0 0 1 0 0,0 1-1 0 0,0-1 1 0 0,1 0 0 0 0,-1-1-1 0 0,1 1 1 0 0,0 0-1 0 0,0-1 1 0 0,0 1 0 0 0,0-1-1 0 0,0 0 1 0 0,0 0-1 0 0,0 0 1 0 0,1 0-1 0 0,-1-1 1 0 0,1 1 0 0 0,0-1-1 0 0,-1 0 1 0 0,1 0-1 0 0,0 0 1 0 0,-1-1 0 0 0,1 1-1 0 0,1-1-72 0 0,6-1 163 0 0,-1 1 0 0 0,0-2-1 0 0,0 1 1 0 0,0-2 0 0 0,0 1-1 0 0,0-1 1 0 0,0-1 0 0 0,0 0-1 0 0,-1 0 1 0 0,0-1 0 0 0,0 0 0 0 0,0 0-1 0 0,0-1 1 0 0,-1-1 0 0 0,0 1-1 0 0,-1-1 1 0 0,1 0 0 0 0,-1-1 0 0 0,2-3-163 0 0,12-8 260 0 0,3-4-102 0 0,-2-2 1 0 0,0 0-1 0 0,-1-1 1 0 0,-2-1-1 0 0,0-1 1 0 0,-2-1-1 0 0,-2 0 1 0 0,0-1 0 0 0,9-31-159 0 0,-18 46-46 0 0,-1-1 1 0 0,-1-1-1 0 0,0 1 1 0 0,-1-1-1 0 0,-1 1 1 0 0,0-1-1 0 0,-2 0 1 0 0,0 0 0 0 0,-1 0-1 0 0,0 1 1 0 0,-1-1-1 0 0,-1 0 1 0 0,-1 1-1 0 0,0-1 46 0 0,2 12-60 0 0,0 1 0 0 0,1 0 0 0 0,-1-1-1 0 0,-1 1 1 0 0,1 0 0 0 0,-1 0 0 0 0,1 0-1 0 0,-1 0 1 0 0,0 1 0 0 0,-1-1 0 0 0,1 1-1 0 0,-1 0 1 0 0,1 0 0 0 0,-1 0 0 0 0,0 0-1 0 0,0 1 1 0 0,0-1 0 0 0,0 1 0 0 0,-1 0-1 0 0,1 1 1 0 0,-1-1 0 0 0,1 1-1 0 0,-1-1 1 0 0,1 1 0 0 0,-1 1 0 0 0,0-1-1 0 0,0 1 1 0 0,1 0 0 0 0,-1 0 0 0 0,0 0-1 0 0,1 0 1 0 0,-1 1 0 0 0,0 0 0 0 0,1 0-1 0 0,-1 0 1 0 0,0 1 0 0 0,1-1 0 0 0,0 1-1 0 0,-1 0 1 0 0,1 0 0 0 0,0 1 0 0 0,0-1-1 0 0,0 1 1 0 0,0 1 60 0 0,-9 7-5 0 0,1 1-1 0 0,0 0 1 0 0,2 1-1 0 0,-1 0 1 0 0,1 1-1 0 0,1 0 1 0 0,0 0 0 0 0,1 1-1 0 0,1 0 1 0 0,0 1-1 0 0,2 0 1 0 0,-1 0-1 0 0,2 0 1 0 0,0 0-1 0 0,1 1 1 0 0,0 0-1 0 0,2-1 1 0 0,0 1 0 0 0,0 0-1 0 0,2 0 1 0 0,0 0-1 0 0,4 15 6 0 0,-2-19 79 0 0,2-1 0 0 0,-1 1-1 0 0,1-1 1 0 0,1 0 0 0 0,0 0 0 0 0,1-1-1 0 0,0 0 1 0 0,1 0 0 0 0,0-1-1 0 0,1 0 1 0 0,0 0 0 0 0,1-1 0 0 0,-1 0-1 0 0,2-1 1 0 0,-1 0 0 0 0,12 7-79 0 0,10 4 422 0 0,0-2 1 0 0,2-1 0 0 0,0-1-1 0 0,0-2 1 0 0,19 4-423 0 0,50 14 144 0 0,-102-31-628 0 0,-1 0-472 0 0,0 0-897 0 0,0 0-1729 0 0,0 0-2967 0 0,0 0-2812 0 0</inkml:trace>
  <inkml:trace contextRef="#ctx0" brushRef="#br0" timeOffset="6527.521">2694 364 2168 0 0,'0'0'887'0'0,"0"0"-47"0"0,0 0 127 0 0,0 0 272 0 0,0 0 191 0 0,0 0-31 0 0,0 0-215 0 0,0 0-269 0 0,0 0-232 0 0,0 0-188 0 0,0 0-103 0 0,-14-3-102 0 0,-42-5-55 0 0,6 32 258 0 0,41-16-390 0 0,-8 5 38 0 0,6-6-62 0 0,-1 1 0 0 0,1 0 1 0 0,1 1-1 0 0,0 0 1 0 0,0 1-1 0 0,1 0 0 0 0,0 1 1 0 0,0 0-1 0 0,-2 5-79 0 0,10-15 22 0 0,1 0 0 0 0,-1 1 0 0 0,0-1 0 0 0,1 0-1 0 0,0 1 1 0 0,-1-1 0 0 0,1 0 0 0 0,0 1 0 0 0,-1-1 0 0 0,1 0 0 0 0,0 1 0 0 0,0-1-1 0 0,0 0 1 0 0,0 1 0 0 0,0-1 0 0 0,1 0 0 0 0,-1 1 0 0 0,0-1 0 0 0,1 0 0 0 0,-1 1-1 0 0,0-1 1 0 0,1 0 0 0 0,0 1 0 0 0,-1-1 0 0 0,1 0 0 0 0,0 0 0 0 0,0 0-1 0 0,-1 0 1 0 0,1 0 0 0 0,0 0 0 0 0,0 0 0 0 0,0 0 0 0 0,0 0 0 0 0,1 0 0 0 0,-1 0-1 0 0,0-1 1 0 0,0 1 0 0 0,0 0 0 0 0,1-1 0 0 0,0 1-22 0 0,59 16 1096 0 0,-48-15-972 0 0,43 8 247 0 0,86 28 176 0 0,-140-38-521 0 0,-1 0 1 0 0,1 1-1 0 0,-1-1 1 0 0,0 0-1 0 0,1 1 1 0 0,-1 0-1 0 0,0-1 1 0 0,1 1-1 0 0,-1 0 1 0 0,0 0 0 0 0,0 0-1 0 0,0-1 1 0 0,1 1-1 0 0,-1 0 1 0 0,0 1-1 0 0,0-1 1 0 0,-1 0-1 0 0,1 0 1 0 0,0 0-1 0 0,0 1 1 0 0,0-1-1 0 0,-1 0 1 0 0,1 1-1 0 0,-1-1 1 0 0,1 0-1 0 0,-1 1 1 0 0,0-1-1 0 0,1 1 1 0 0,-1-1 0 0 0,0 1-1 0 0,0-1 1 0 0,0 0-1 0 0,0 1 1 0 0,0-1-1 0 0,0 1 1 0 0,0-1-1 0 0,-1 1 1 0 0,1-1-1 0 0,-1 1 1 0 0,1-1-1 0 0,-1 0 1 0 0,1 1-1 0 0,-1-1 1 0 0,0 0-1 0 0,1 0 1 0 0,-1 1 0 0 0,0-1-1 0 0,0 0 1 0 0,0 0-1 0 0,0 0 1 0 0,-1 1-27 0 0,-63 42 751 0 0,41-33-816 0 0,0-1-1 0 0,-1-2 1 0 0,0 0 0 0 0,0-1-1 0 0,-24 2 66 0 0,-28-3-6102 0 0,77-7 1363 0 0,0-2-3785 0 0</inkml:trace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6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36 456 4417 0 0,'0'0'4170'0'0,"0"0"-2025"0"0,0 0-654 0 0,0 0 78 0 0,0 0 62 0 0,0 0-92 0 0,0 0-156 0 0,0 0-186 0 0,0 0-145 0 0,0 0-119 0 0,0 0-127 0 0,0 0-143 0 0,0 0-141 0 0,-6-5-92 0 0,2 2-350 0 0,2 2-56 0 0,0 0 1 0 0,0 0-1 0 0,1 0 0 0 0,-1 0 0 0 0,1 0 1 0 0,-1-1-1 0 0,1 1 0 0 0,0 0 1 0 0,-1-1-1 0 0,1 1 0 0 0,0-1 1 0 0,0 1-1 0 0,0-1 0 0 0,0 0 0 0 0,0 1 1 0 0,0-1-1 0 0,1 0 0 0 0,-1 0 1 0 0,1 1-1 0 0,-1-1 0 0 0,1 0 0 0 0,-1 0 1 0 0,1 0-1 0 0,0 0 0 0 0,0 0 1 0 0,0 0-1 0 0,0 0-24 0 0,62-121 1256 0 0,-49 103-1148 0 0,155-220 236 0 0,-164 236-94 0 0,-4 4-340 0 0,0-1-1 0 0,0 0 0 0 0,0 0 0 0 0,0 1 0 0 0,0-1 1 0 0,1 0-1 0 0,-1 1 0 0 0,0-1 0 0 0,1 0 1 0 0,-1 1-1 0 0,0-1 0 0 0,1 0 0 0 0,-1 1 1 0 0,1-1-1 0 0,-1 1 0 0 0,1-1 0 0 0,-1 0 1 0 0,1 1-1 0 0,0-1 0 0 0,-1 1 0 0 0,1 0 1 0 0,-1-1-1 0 0,1 1 0 0 0,0 0 0 0 0,-1-1 1 0 0,1 1-1 0 0,0 0 0 0 0,0 0 0 0 0,-1-1 1 0 0,1 1-1 0 0,0 0 0 0 0,0 0 0 0 0,-1 0 0 0 0,1 0 1 0 0,0 0-1 0 0,0 0 0 0 0,-1 0 0 0 0,1 0 1 0 0,0 0-1 0 0,0 1 0 0 0,-1-1 0 0 0,1 0 1 0 0,0 0-1 0 0,0 1 0 0 0,-1-1 0 0 0,1 0 1 0 0,0 1-1 0 0,-1-1 0 0 0,1 1 0 0 0,-1-1 1 0 0,1 1-1 0 0,-1-1 0 0 0,1 1 0 0 0,-1-1 1 0 0,1 1-1 0 0,-1 0 0 0 0,1-1 0 0 0,-1 1 1 0 0,1-1-1 0 0,-1 1 0 0 0,0 0 0 0 0,0 0 0 0 0,1-1 1 0 0,-1 1 90 0 0,3 13-2785 0 0,0-2-2728 0 0,0-1-5479 0 0</inkml:trace>
</inkml:ink>
</file>

<file path=ppt/ink/ink3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59.3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540 237 0 0 0,'0'0'207'0'0,"0"0"414"0"0,0 0 266 0 0,0 0 159 0 0,0 0 98 0 0,0 0 39 0 0,0 0-42 0 0,0 0-63 0 0,0 0-37 0 0,-1-8 6 0 0,-2-24 11 0 0,-27-23 4856 0 0,-39-15-2864 0 0,-23 14-1940 0 0,82 53-1025 0 0,7 1-87 0 0,0 0 1 0 0,0 1-1 0 0,0 0 1 0 0,-1-1-1 0 0,1 1 1 0 0,0 0-1 0 0,-1 1 1 0 0,1-1-1 0 0,-1 0 1 0 0,1 1-1 0 0,-1 0 1 0 0,1 0-1 0 0,0 0 1 0 0,-1 0-1 0 0,1 1 0 0 0,-1-1 1 0 0,1 1-1 0 0,-1 0 1 0 0,1 0-1 0 0,0 0 1 0 0,0 0-1 0 0,-1 1 1 0 0,1-1-1 0 0,0 1 1 0 0,0 0-1 0 0,-1 0 2 0 0,-4 10-20 0 0,1 0-1 0 0,0 0 1 0 0,1 1-1 0 0,0 0 1 0 0,0 0-1 0 0,2 0 1 0 0,-1 1-1 0 0,2-1 1 0 0,0 1-1 0 0,1 0 1 0 0,0 0-1 0 0,1 0 0 0 0,0 0 1 0 0,1 0-1 0 0,1 0 1 0 0,2 13 20 0 0,-3 7 42 0 0,39 175 540 0 0,30 60-119 0 0,-54-191-352 0 0,-4 1 0 0 0,-3 0 0 0 0,-3 0 0 0 0,-5 18-111 0 0,-29 42 432 0 0,27-133-389 0 0,1-1 0 0 0,-1 1 0 0 0,0-1 0 0 0,-1 0-1 0 0,1 0 1 0 0,-1 0 0 0 0,0 0 0 0 0,-1 0-1 0 0,1 0 1 0 0,-1-1 0 0 0,0 0 0 0 0,0 1 0 0 0,0-2-1 0 0,0 1 1 0 0,-1 0 0 0 0,0-1 0 0 0,0 0-1 0 0,1 0 1 0 0,-2 0 0 0 0,1-1 0 0 0,0 1 0 0 0,-1-1-1 0 0,1-1 1 0 0,-1 1 0 0 0,1-1 0 0 0,-1 0 0 0 0,0 0-1 0 0,1 0 1 0 0,-1-1 0 0 0,0 0 0 0 0,0 0-1 0 0,1-1 1 0 0,-1 0 0 0 0,0 0 0 0 0,0 0 0 0 0,1 0-1 0 0,-1-1 1 0 0,0 0-43 0 0,-5-3-243 0 0,1 0-1 0 0,0-1 1 0 0,0 0 0 0 0,0 0-1 0 0,1-1 1 0 0,-1-1 0 0 0,2 0-1 0 0,-1 0 1 0 0,-6-8 243 0 0,-4-20-3370 0 0,12-7-3402 0 0,7 29 1408 0 0,0 5-773 0 0</inkml:trace>
  <inkml:trace contextRef="#ctx0" brushRef="#br0" timeOffset="831.914">1050 466 1936 0 0,'0'0'1661'0'0,"0"0"-289"0"0,0 0-121 0 0,0 0 37 0 0,0 0 45 0 0,0 0-51 0 0,0 0-123 0 0,0 0-136 0 0,0 0-111 0 0,0 0-110 0 0,0 0-126 0 0,0 0-89 0 0,0 0-82 0 0,-8-2-22 0 0,-91-7 1567 0 0,75 10-1747 0 0,0 2 1 0 0,-1 0-1 0 0,1 2 1 0 0,0 1-1 0 0,1 1 0 0 0,-11 4-303 0 0,34-10-4 0 0,1-1 0 0 0,0 1 0 0 0,-1-1 0 0 0,1 1-1 0 0,-1-1 1 0 0,1 1 0 0 0,-1-1 0 0 0,1 1 0 0 0,-1-1-1 0 0,1 1 1 0 0,-1 0 0 0 0,1-1 0 0 0,-1 1 0 0 0,0 0 0 0 0,1-1-1 0 0,-1 1 1 0 0,0 0 0 0 0,0 0 0 0 0,1-1 0 0 0,-1 1-1 0 0,0 0 1 0 0,0 0 0 0 0,0-1 0 0 0,0 1 0 0 0,0 0 0 0 0,0 0-1 0 0,0-1 1 0 0,0 1 0 0 0,0 0 0 0 0,-1 0 0 0 0,1-1-1 0 0,0 1 1 0 0,0 0 0 0 0,-1 0 0 0 0,1-1 0 0 0,0 1 0 0 0,-1 0-1 0 0,1-1 1 0 0,-1 1 0 0 0,1-1 0 0 0,-1 1 0 0 0,1 0-1 0 0,-1-1 1 0 0,1 1 0 0 0,-1-1 0 0 0,0 1 0 0 0,1-1-1 0 0,-1 0 1 0 0,1 1 0 0 0,-1-1 0 0 0,0 0 0 0 0,0 1 0 0 0,1-1-1 0 0,-1 0 1 0 0,0 0 0 0 0,0 0 0 0 0,1 1 0 0 0,-1-1-1 0 0,0 0 1 0 0,0 0 0 0 0,1 0 0 0 0,-1 0 0 0 0,0 0 0 0 0,0-1-1 0 0,1 1 1 0 0,-2 0 4 0 0,150 45 722 0 0,-147-45-713 0 0,1 0 0 0 0,-1 1 0 0 0,0-1 0 0 0,1 1 0 0 0,-1 0 1 0 0,0-1-1 0 0,0 1 0 0 0,1 0 0 0 0,-1 0 0 0 0,0 0 0 0 0,0 0 0 0 0,0 0 1 0 0,0 0-1 0 0,0 0 0 0 0,0 0 0 0 0,0 0 0 0 0,-1 0 0 0 0,1 0 0 0 0,0 1 1 0 0,-1-1-1 0 0,1 0 0 0 0,0 1 0 0 0,-1-1 0 0 0,0 0 0 0 0,1 1 0 0 0,-1-1 1 0 0,0 0-1 0 0,0 1 0 0 0,0-1 0 0 0,0 1 0 0 0,0-1 0 0 0,0 1 0 0 0,0-1 1 0 0,0 0-1 0 0,0 1 0 0 0,-1-1 0 0 0,1 1 0 0 0,-1-1 0 0 0,1 0 0 0 0,-1 1 0 0 0,1-1 1 0 0,-1 0-1 0 0,0 0 0 0 0,0 0 0 0 0,1 1 0 0 0,-1-1 0 0 0,0 0 0 0 0,-1 1-9 0 0,-228 196 693 0 0,169-103-693 0 0,56-28 52 0 0,8-64 18 0 0,0 0 1 0 0,0 0 0 0 0,0 0-1 0 0,0 0 1 0 0,1 0-1 0 0,-1-1 1 0 0,1 1 0 0 0,0-1-1 0 0,-1 0 1 0 0,1 0-1 0 0,0-1 1 0 0,0 1 0 0 0,1-1-1 0 0,-1 0 1 0 0,0 0-1 0 0,0 0 1 0 0,1 0 0 0 0,-1-1-1 0 0,0 0 1 0 0,3 0-71 0 0,121-9 307 0 0,-87-6-5137 0 0,-5-5-7125 0 0,-29 16 5252 0 0</inkml:trace>
  <inkml:trace contextRef="#ctx0" brushRef="#br0" timeOffset="1581.146">1004 1103 5545 0 0,'0'0'3196'0'0,"0"0"-1415"0"0,0 0-520 0 0,0 0 19 0 0,0 0 93 0 0,0 0 8 0 0,0 0-102 0 0,0 0-164 0 0,0 0-189 0 0,0 0-161 0 0,0 0-141 0 0,0 0-119 0 0,0 0-57 0 0,22-32-68 0 0,67-97-53 0 0,46-85 696 0 0,-127 203-1011 0 0,4-7 25 0 0,1 0 0 0 0,1 2-1 0 0,0-1 1 0 0,1 2-1 0 0,0 0 1 0 0,17-12-37 0 0,-26 53-1403 0 0,0 65 980 0 0,-5-64 386 0 0,-2-15 30 0 0,1 0 0 0 0,0 0 0 0 0,1-1 0 0 0,1 1 0 0 0,0 0 0 0 0,0 0 0 0 0,1-1 0 0 0,1 0 0 0 0,0 1 0 0 0,0-1 0 0 0,3 3 7 0 0,-5-13 26 0 0,-1 0 1 0 0,1 0 0 0 0,-1-1 0 0 0,1 1 0 0 0,0-1 0 0 0,-1 1 0 0 0,1-1 0 0 0,0 0 0 0 0,-1 0-1 0 0,1 0 1 0 0,0 0 0 0 0,-1 0 0 0 0,1 0 0 0 0,0 0 0 0 0,-1 0 0 0 0,1-1 0 0 0,-1 1-1 0 0,1 0 1 0 0,0-1 0 0 0,-1 0 0 0 0,1 1 0 0 0,-1-1 0 0 0,1 0 0 0 0,-1 0 0 0 0,0 0-1 0 0,1 0 1 0 0,-1 0 0 0 0,0 0 0 0 0,0 0 0 0 0,1 0 0 0 0,-1 0 0 0 0,0-2-27 0 0,161-243 596 0 0,-89 159-832 0 0,-72 123-654 0 0,-5 36 902 0 0,3-1 0 0 0,3 1 0 0 0,9 55-12 0 0,-3-78 71 0 0,-5-27-2738 0 0,1 2-8552 0 0,-3-19 3167 0 0</inkml:trace>
  <inkml:trace contextRef="#ctx0" brushRef="#br0" timeOffset="2410.812">2020 834 1584 0 0,'0'0'2113'0'0,"0"0"-393"0"0,0 0-107 0 0,0 0 70 0 0,0 0-23 0 0,0 0-189 0 0,0 0-242 0 0,0 0-280 0 0,0 0-268 0 0,0 0-215 0 0,0 0-160 0 0,0 0-99 0 0,0 0-60 0 0,-8 3-42 0 0,3-2-90 0 0,0 1 0 0 0,0 0 1 0 0,0 1-1 0 0,1-1 0 0 0,-1 1 0 0 0,1 0 0 0 0,0 0 1 0 0,0 0-1 0 0,0 0 0 0 0,0 1 0 0 0,0 0 1 0 0,1-1-1 0 0,-1 2 0 0 0,1-1 0 0 0,-2 3-15 0 0,4-4 4 0 0,-7 9-15 0 0,1 0 1 0 0,0 0-1 0 0,1 1 0 0 0,0 0 1 0 0,1 0-1 0 0,1 0 0 0 0,0 1 1 0 0,0-1-1 0 0,2 1 0 0 0,0 0 1 0 0,0 9 10 0 0,1-21 21 0 0,1 0 0 0 0,0 0 1 0 0,0 0-1 0 0,0 1 0 0 0,0-1 0 0 0,0 0 1 0 0,0 0-1 0 0,1 0 0 0 0,-1 0 0 0 0,1 1 1 0 0,0-1-1 0 0,-1 0 0 0 0,1 0 1 0 0,0 0-1 0 0,0 0 0 0 0,0-1 0 0 0,0 1 1 0 0,1 0-1 0 0,-1 0 0 0 0,0-1 0 0 0,1 1 1 0 0,-1 0-1 0 0,1-1 0 0 0,0 0 0 0 0,-1 1 1 0 0,1-1-1 0 0,0 0 0 0 0,0 0 1 0 0,0 0-1 0 0,0 0 0 0 0,0 0 0 0 0,0 0 1 0 0,0-1-1 0 0,0 1 0 0 0,0-1 0 0 0,1 1 1 0 0,-1-1-1 0 0,0 0 0 0 0,1 0-21 0 0,4 0 227 0 0,1 0 0 0 0,-1-1 0 0 0,0 0 0 0 0,0 0 0 0 0,0-1 0 0 0,0 0 0 0 0,0 0 0 0 0,0-1 0 0 0,0 0 0 0 0,-1 0-1 0 0,1 0 1 0 0,-1-1 0 0 0,0 0 0 0 0,0 0 0 0 0,0-1 0 0 0,-1 0 0 0 0,1 0 0 0 0,-1 0 0 0 0,0-1-227 0 0,18-20-4 0 0,-1-1-1 0 0,-1-1 1 0 0,-2 0 0 0 0,-1-2-1 0 0,-1 0 1 0 0,-2-1 0 0 0,0 0-1 0 0,-3-1 1 0 0,0-1 0 0 0,-3 0-1 0 0,0 0 1 0 0,3-30 4 0 0,-12-74-2905 0 0,-1 132 2835 0 0,0 0 0 0 0,-1 0 1 0 0,1 0-1 0 0,-1 0 0 0 0,-1 0 0 0 0,1 1 0 0 0,-1-1 0 0 0,1 1 0 0 0,-1 0 0 0 0,-1 0 0 0 0,1 0 0 0 0,0 0 0 0 0,-1 0 0 0 0,0 1 0 0 0,0-1 0 0 0,0 1 0 0 0,0 0 0 0 0,-1 1 1 0 0,1-1-1 0 0,-1 1 0 0 0,1-1 0 0 0,-1 1 0 0 0,0 1 0 0 0,0-1 0 0 0,0 1 70 0 0,-1 0 12 0 0,0 0 0 0 0,1 0-1 0 0,-1 1 1 0 0,1 0 0 0 0,-1 0 0 0 0,0 0 0 0 0,1 1-1 0 0,-1 0 1 0 0,1 0 0 0 0,-1 1 0 0 0,1-1 0 0 0,0 1 0 0 0,-1 0-1 0 0,1 0 1 0 0,0 1 0 0 0,0 0 0 0 0,0 0 0 0 0,1 0 0 0 0,-1 0-1 0 0,1 1 1 0 0,0-1 0 0 0,0 1 0 0 0,0 1 0 0 0,0-1 0 0 0,1 0-1 0 0,-1 1 1 0 0,1-1 0 0 0,0 1 0 0 0,1 0 0 0 0,-1 0 0 0 0,1 1-1 0 0,0-1 1 0 0,0 0 0 0 0,1 1 0 0 0,-1-1 0 0 0,1 1-1 0 0,1-1 1 0 0,-1 6-12 0 0,-1 1 164 0 0,0 1-1 0 0,1-1 0 0 0,1 1 0 0 0,0 0 0 0 0,1 0 1 0 0,0-1-1 0 0,1 1 0 0 0,0 0 0 0 0,1-1 1 0 0,1 0-1 0 0,0 0 0 0 0,0 0 0 0 0,2 0 0 0 0,5 10-163 0 0,107 147 1113 0 0,-49-89-879 0 0,-23-15-405 0 0,-40-35-5412 0 0,-6-29 3418 0 0,0-1-685 0 0,0 0-1263 0 0,0 0-1571 0 0</inkml:trace>
  <inkml:trace contextRef="#ctx0" brushRef="#br0" timeOffset="2822.075">2646 477 10642 0 0,'0'0'599'0'0,"0"0"-302"0"0,0 0 78 0 0,0 0 324 0 0,0 0 296 0 0,0 0 186 0 0,0 0-16 0 0,0 0-150 0 0,-13 30-213 0 0,-38 97-224 0 0,23-19 267 0 0,28 57-527 0 0,20-58-357 0 0,-20-104 4 0 0,0-1 1 0 0,1 1-1 0 0,-1 0 0 0 0,0-1 0 0 0,1 1 0 0 0,-1-1 1 0 0,1 1-1 0 0,0-1 0 0 0,0 1 0 0 0,0-1 0 0 0,0 1 1 0 0,0-1-1 0 0,1 0 0 0 0,-1 0 0 0 0,1 0 0 0 0,-1 0 1 0 0,1 0-1 0 0,0 0 0 0 0,0 0 0 0 0,0 0 1 0 0,0-1-1 0 0,0 1 0 0 0,0-1 0 0 0,0 1 0 0 0,0-1 1 0 0,1 0-1 0 0,-1 0 0 0 0,0 0 0 0 0,1 0 0 0 0,-1 0 1 0 0,1 0-1 0 0,0-1 0 0 0,-1 0 0 0 0,1 1 35 0 0,58-26-2259 0 0,-26-5-4129 0 0,-19 15-380 0 0,-12 11 3894 0 0</inkml:trace>
  <inkml:trace contextRef="#ctx0" brushRef="#br0" timeOffset="3083.586">2401 723 8682 0 0,'0'0'1336'0'0,"0"0"-108"0"0,0 0 79 0 0,0 0 112 0 0,0 0-148 0 0,0 0-289 0 0,0 0-238 0 0,0 0-217 0 0,0 0-114 0 0,34 0-123 0 0,105 0-117 0 0,-12 0-330 0 0,-97 0-3051 0 0,4 0-4665 0 0,-22 0 739 0 0</inkml:trace>
  <inkml:trace contextRef="#ctx0" brushRef="#br0" timeOffset="3400.019">2939 657 12291 0 0,'0'0'1632'0'0,"0"0"-382"0"0,0 0-78 0 0,0 0 68 0 0,0 0 40 0 0,0 0-133 0 0,0 0-208 0 0,0 0-155 0 0,0 0-157 0 0,0 0-112 0 0,0 0-60 0 0,0 0-53 0 0,33-2-47 0 0,106-5-63 0 0,-9-3 224 0 0,-59 3-876 0 0,-45 0-3006 0 0,-26 7 1055 0 0,0 0-1259 0 0,0 0-2241 0 0,0 0-3668 0 0</inkml:trace>
  <inkml:trace contextRef="#ctx0" brushRef="#br0" timeOffset="3644.997">2983 907 6289 0 0,'0'0'2283'0'0,"0"0"33"0"0,0 0-51 0 0,0 0-133 0 0,0 0-315 0 0,0 0-422 0 0,0 0-356 0 0,0 0-276 0 0,33 3-242 0 0,104 5-187 0 0,-40-19-21 0 0,68-31-1539 0 0,-112 23-2884 0 0,-2-4-4743 0 0,-37 15 1575 0 0</inkml:trace>
  <inkml:trace contextRef="#ctx0" brushRef="#br0" timeOffset="3912.545">3887 506 14419 0 0,'0'0'1447'0'0,"0"0"-367"0"0,0 0-250 0 0,0 0-66 0 0,0 0-55 0 0,0 0-94 0 0,0 0-83 0 0,0 0-89 0 0,0 0-83 0 0,0 0-76 0 0,-31 19-61 0 0,-95 58-59 0 0,67-22 20 0 0,54-44-156 0 0,-1 4-2 0 0,-1 1 0 0 0,2 0 0 0 0,0 0 1 0 0,1 0-1 0 0,0 1 0 0 0,2 0 0 0 0,0-1 0 0 0,0 1 0 0 0,2 0 0 0 0,0 1-26 0 0,0-13 34 0 0,1 1 0 0 0,0-1-1 0 0,0 1 1 0 0,0-1-1 0 0,0 0 1 0 0,1 1 0 0 0,0-1-1 0 0,0 0 1 0 0,1 0-1 0 0,-1 0 1 0 0,1 0 0 0 0,0-1-1 0 0,0 1 1 0 0,1-1-1 0 0,-1 0 1 0 0,1 1 0 0 0,0-2-1 0 0,0 1 1 0 0,1 0-1 0 0,-1-1 1 0 0,1 0 0 0 0,-1 0-1 0 0,1 0 1 0 0,0-1 0 0 0,0 1-1 0 0,0-1 1 0 0,1 0-1 0 0,3 0-33 0 0,8 4 238 0 0,1-2-1 0 0,-1 0 1 0 0,1-1-1 0 0,-1-1 1 0 0,1-1-1 0 0,0 0 1 0 0,0-1-1 0 0,9-2-237 0 0,-7-1 139 0 0,1-1-1 0 0,-1-1 1 0 0,0 0 0 0 0,0-2 0 0 0,0 0-1 0 0,-1-2 1 0 0,0 0 0 0 0,-1-1-1 0 0,0 0 1 0 0,-1-2 0 0 0,0 0-1 0 0,-1-1 1 0 0,0 0 0 0 0,-1-2 0 0 0,0 0-1 0 0,-1 0 1 0 0,-1-2 0 0 0,-1 1-1 0 0,8-14-138 0 0,38-98-331 0 0,-57 122 198 0 0,1 1 0 0 0,-1 0 0 0 0,0-1 0 0 0,-1 1 0 0 0,1-1 0 0 0,-1 1 0 0 0,0-1 0 0 0,0 1 0 0 0,-1-1 0 0 0,0 1 0 0 0,0-1 0 0 0,0 1 0 0 0,0 0 0 0 0,-1-1 0 0 0,0 1 0 0 0,0 0 0 0 0,-1 0 0 0 0,1 0 0 0 0,-1 1 0 0 0,0-1 0 0 0,0 1 0 0 0,-1-1 0 0 0,1 1 0 0 0,-2 0 133 0 0,-4-4-456 0 0,0 1 1 0 0,-1 0 0 0 0,0 1-1 0 0,-1 0 1 0 0,0 1 0 0 0,0 0-1 0 0,0 0 1 0 0,0 1 0 0 0,0 1-1 0 0,-1 0 1 0 0,0 0 0 0 0,-1 1 455 0 0,-52-5-6817 0 0,34 6-4014 0 0</inkml:trace>
  <inkml:trace contextRef="#ctx0" brushRef="#br0" timeOffset="4178.367">3439 620 12595 0 0,'0'0'2197'0'0,"0"0"-189"0"0,0 0-163 0 0,31 1-211 0 0,101 1-220 0 0,235 14 3772 0 0,93 6-4206 0 0,-247-1-2577 0 0,-144-11-2695 0 0,0 2-5419 0 0,-42-7-2492 0 0</inkml:trace>
</inkml:ink>
</file>

<file path=ppt/ink/ink3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31.8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90 8978 0 0,'0'0'932'0'0,"0"0"-112"0"0,0 0-126 0 0,0 0 87 0 0,0 0 191 0 0,0 0 171 0 0,0 0 70 0 0,0 0-88 0 0,0 0-231 0 0,0 0-290 0 0,0 0-259 0 0,0-3-250 0 0,0-6-108 0 0,0 25-4 0 0,0 29 104 0 0,0 294 943 0 0,0 170-2560 0 0,-6-441-1437 0 0,-10-28-5959 0 0,12-32 2666 0 0</inkml:trace>
  <inkml:trace contextRef="#ctx0" brushRef="#br0" timeOffset="448.858">0 24 11378 0 0,'0'0'1019'0'0,"0"0"-368"0"0,0 0-317 0 0,0 0-77 0 0,0 0 20 0 0,0 0 55 0 0,0 0 72 0 0,0 0 57 0 0,0 0 21 0 0,32 2-34 0 0,102 11-57 0 0,-42 16 26 0 0,-70-18-328 0 0,2-2-36 0 0,0 2 1 0 0,-1 1 0 0 0,-1 1 0 0 0,0 1 0 0 0,0 1 0 0 0,-2 0 0 0 0,0 2 0 0 0,0 0 0 0 0,-2 2-1 0 0,5 5-53 0 0,-19-18 39 0 0,0-1-1 0 0,-1 1 1 0 0,1 0-1 0 0,-1 1 1 0 0,0-1-1 0 0,-1 1 1 0 0,0-1-1 0 0,0 1 0 0 0,0 0 1 0 0,-1-1-1 0 0,1 1 1 0 0,-2 0-1 0 0,1 0 1 0 0,-1 0-1 0 0,0 0 1 0 0,-1 0-1 0 0,1 0 0 0 0,-1 0 1 0 0,-1 0-1 0 0,1 0 1 0 0,-1-1-1 0 0,0 1 1 0 0,-2 1-39 0 0,-4 11 169 0 0,-1 0 1 0 0,-2-1 0 0 0,1-1 0 0 0,-2 0-1 0 0,-1 0 1 0 0,0-1 0 0 0,-3 2-170 0 0,-94 123 871 0 0,107-137-866 0 0,0 1 1 0 0,0-1 0 0 0,1 0-1 0 0,-1 1 1 0 0,1-1 0 0 0,0 1 0 0 0,0 0-1 0 0,1 0 1 0 0,-1 0 0 0 0,1 0-1 0 0,0 0 1 0 0,1 0 0 0 0,-1 0-1 0 0,1 0 1 0 0,0 0 0 0 0,0 0-1 0 0,1 0 1 0 0,-1 0 0 0 0,1 0-1 0 0,0 0 1 0 0,0 0 0 0 0,1 0 0 0 0,0 0-1 0 0,0 0 1 0 0,0-1 0 0 0,0 1-1 0 0,1-1 1 0 0,-1 1 0 0 0,1-1-1 0 0,1 1-5 0 0,4 2 41 0 0,0-1 0 0 0,1 1 0 0 0,0-2-1 0 0,0 1 1 0 0,0-1 0 0 0,0 0-1 0 0,1-1 1 0 0,0 0 0 0 0,0-1 0 0 0,0 0-1 0 0,0 0 1 0 0,1-1 0 0 0,-1-1-1 0 0,1 1 1 0 0,-1-2 0 0 0,2 1-41 0 0,66 0-3721 0 0,-70-1 2979 0 0,8-3-8093 0 0,-11 3 889 0 0</inkml:trace>
  <inkml:trace contextRef="#ctx0" brushRef="#br0" timeOffset="780.213">998 543 6993 0 0,'0'0'1370'0'0,"0"0"-219"0"0,0 0-40 0 0,0 0 61 0 0,0 0 0 0 0,0 0-130 0 0,0 0-183 0 0,0 0-175 0 0,0 0-156 0 0,0 0-148 0 0,0 0-128 0 0,0 0-97 0 0,-20 35-46 0 0,-60 106-11 0 0,78-138-90 0 0,0 0 0 0 0,0 0-1 0 0,0 0 1 0 0,0 0 0 0 0,0 0 0 0 0,0 0 0 0 0,1 1 0 0 0,0-1 0 0 0,0 1 0 0 0,0-1 0 0 0,0 1 0 0 0,0-1 0 0 0,1 1 0 0 0,-1-1 0 0 0,1 1 0 0 0,0 0 0 0 0,0-1 0 0 0,0 1 0 0 0,1 0 0 0 0,-1 0-8 0 0,3 5 41 0 0,-1-2 42 0 0,1 0 1 0 0,0-1 0 0 0,0 1-1 0 0,1-1 1 0 0,0 0 0 0 0,0 0-1 0 0,0 0 1 0 0,1-1 0 0 0,0 1 0 0 0,0-1-1 0 0,0 0 1 0 0,1 0 0 0 0,-1-1-1 0 0,1 0 1 0 0,0 0 0 0 0,0 0-1 0 0,1-1 1 0 0,-1 0 0 0 0,1 0-1 0 0,0 0 1 0 0,0-1 0 0 0,0 0-1 0 0,0-1 1 0 0,0 1 0 0 0,0-1-1 0 0,0-1 1 0 0,0 1 0 0 0,1-1 0 0 0,-1-1-1 0 0,0 1 1 0 0,0-1 0 0 0,0 0-1 0 0,0-1 1 0 0,0 0 0 0 0,0 0-1 0 0,0 0 1 0 0,0-1 0 0 0,-1 0-1 0 0,1 0 1 0 0,3-3-84 0 0,-3 2 63 0 0,0 0 0 0 0,-1-1-1 0 0,1 0 1 0 0,-1 0 0 0 0,0 0-1 0 0,0-1 1 0 0,0 0 0 0 0,-1 0 0 0 0,0 0-1 0 0,0-1 1 0 0,-1 1 0 0 0,1-1 0 0 0,-2-1-1 0 0,1 1 1 0 0,-1 0 0 0 0,0-1-1 0 0,0 0 1 0 0,-1 1 0 0 0,0-1 0 0 0,-1 0-1 0 0,1 0 1 0 0,-1 0 0 0 0,-1 0 0 0 0,0-1-1 0 0,0 1 1 0 0,-1 0 0 0 0,-1-8-63 0 0,1 11-181 0 0,0 0 1 0 0,-1-1-1 0 0,0 1 0 0 0,0 0 1 0 0,0 0-1 0 0,0 0 1 0 0,-1 0-1 0 0,0 0 1 0 0,0 1-1 0 0,0-1 1 0 0,-1 1-1 0 0,0 0 0 0 0,0 0 1 0 0,0 0-1 0 0,0 1 1 0 0,0-1-1 0 0,-1 1 1 0 0,1 0-1 0 0,-1 0 0 0 0,0 0 1 0 0,0 1-1 0 0,-3-1 181 0 0,-119-26-10850 0 0,100 28 6313 0 0,8 1 1580 0 0</inkml:trace>
  <inkml:trace contextRef="#ctx0" brushRef="#br0" timeOffset="1201.477">1633 602 9906 0 0,'0'0'623'0'0,"0"0"-108"0"0,0 0 97 0 0,0 0 156 0 0,0 0 78 0 0,0 0-30 0 0,0 0-103 0 0,0 0-85 0 0,0 0-92 0 0,-32 30-105 0 0,-98 94-137 0 0,90-66-71 0 0,40-50-202 0 0,0-5 13 0 0,-1 0 0 0 0,1 0 0 0 0,0 0 0 0 0,0 0 1 0 0,0 0-1 0 0,1 0 0 0 0,-1 0 0 0 0,1-1 0 0 0,-1 1 1 0 0,1 0-1 0 0,0 0 0 0 0,0 0 0 0 0,0-1 0 0 0,1 1 1 0 0,-1-1-1 0 0,1 1 0 0 0,-1-1 0 0 0,1 1 0 0 0,0-1 1 0 0,0 0-1 0 0,0 0 0 0 0,0 0 0 0 0,0 0 0 0 0,0 0 1 0 0,1 0-1 0 0,-1-1 0 0 0,1 1 0 0 0,-1-1 0 0 0,1 1 1 0 0,-1-1-1 0 0,1 0 0 0 0,0 0 0 0 0,0 0 0 0 0,0-1 1 0 0,-1 1-1 0 0,1-1 0 0 0,0 1 0 0 0,0-1 0 0 0,0 0 1 0 0,0 0-1 0 0,0 0 0 0 0,0-1-34 0 0,5 2 197 0 0,-1-1 0 0 0,1-1 0 0 0,-1 1 1 0 0,0-1-1 0 0,1-1 0 0 0,-1 1 0 0 0,0-1 0 0 0,0 0 1 0 0,0-1-1 0 0,0 0 0 0 0,0 0 0 0 0,-1 0 0 0 0,1-1 1 0 0,-1 0-1 0 0,0 0 0 0 0,0-1 0 0 0,-1 0 0 0 0,1 0 0 0 0,-1 0 1 0 0,0 0-1 0 0,1-2-197 0 0,16-20 32 0 0,-1-2 1 0 0,-1 0-1 0 0,-2-1 1 0 0,0 0-1 0 0,-2-2 1 0 0,-2 0-1 0 0,-1 0 1 0 0,-1-2-1 0 0,-2 1 1 0 0,-1-1-1 0 0,-2-1 1 0 0,-1 0-1 0 0,-2 0 1 0 0,0-25-33 0 0,-3 41-246 0 0,-1 0 0 0 0,-1 0 0 0 0,0 0 0 0 0,-1 0 0 0 0,-1 0 0 0 0,-1 1 0 0 0,-1-1 0 0 0,0 1 0 0 0,-2 0-1 0 0,0 1 1 0 0,0-1 0 0 0,-2 1 0 0 0,0 1 0 0 0,-1 0 0 0 0,-2-1 246 0 0,10 13-17 0 0,-1 1-1 0 0,0 0 1 0 0,0 0-1 0 0,0 0 1 0 0,0 0-1 0 0,-1 1 0 0 0,1-1 1 0 0,-1 1-1 0 0,1 0 1 0 0,-1 0-1 0 0,0 0 0 0 0,0 0 1 0 0,0 1-1 0 0,0-1 1 0 0,0 1-1 0 0,0 0 0 0 0,0 1 1 0 0,0-1-1 0 0,0 1 1 0 0,-1-1-1 0 0,1 1 0 0 0,0 0 1 0 0,0 1-1 0 0,-1-1 1 0 0,1 1-1 0 0,0 0 1 0 0,0 0-1 0 0,0 0 0 0 0,0 1 1 0 0,0-1-1 0 0,0 1 1 0 0,-1 0 17 0 0,-5 4 20 0 0,1 0 1 0 0,-1 0-1 0 0,1 1 1 0 0,1 0 0 0 0,-1 1-1 0 0,1 0 1 0 0,0 0 0 0 0,1 1-1 0 0,0 0 1 0 0,0 0-1 0 0,-2 5-20 0 0,1 2 53 0 0,0 0 0 0 0,1 1 0 0 0,1 0 0 0 0,1 0-1 0 0,0 0 1 0 0,1 0 0 0 0,1 1 0 0 0,1 0-1 0 0,0 0 1 0 0,2 0 0 0 0,-1-1 0 0 0,2 1 0 0 0,1 0-1 0 0,0 0 1 0 0,1-1 0 0 0,1 1 0 0 0,1-1 0 0 0,0 0-1 0 0,1 0 1 0 0,1 0 0 0 0,1-1 0 0 0,0 0-1 0 0,1-1 1 0 0,0 0 0 0 0,2 0 0 0 0,-1-1 0 0 0,2 0-1 0 0,0-1 1 0 0,1 0 0 0 0,0-1 0 0 0,6 3-53 0 0,1 3 17 0 0,2-1 1 0 0,0-1-1 0 0,1-1 0 0 0,0-1 1 0 0,2-1-1 0 0,-1-1 0 0 0,1-1 1 0 0,1-1-1 0 0,6 0-17 0 0,26 2-3597 0 0,3-8-3639 0 0,-45-4-2661 0 0</inkml:trace>
</inkml:ink>
</file>

<file path=ppt/ink/ink3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02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398 905 7162 0 0,'0'0'1573'0'0,"0"0"-28"0"0,0 0 47 0 0,0 0-5 0 0,0 0-220 0 0,0 0-359 0 0,-33 2-322 0 0,-106 8-173 0 0,135-10-467 0 0,-1 0 0 0 0,0 0-1 0 0,1 1 1 0 0,-1 0 0 0 0,0-1 0 0 0,1 1-1 0 0,-1 1 1 0 0,1-1 0 0 0,-1 1 0 0 0,1 0 0 0 0,0 0-1 0 0,0 0 1 0 0,0 0 0 0 0,0 1 0 0 0,0 0 0 0 0,-1 1-46 0 0,-7 6 187 0 0,2-5-130 0 0,1 0 0 0 0,0 1 0 0 0,0 0-1 0 0,0 0 1 0 0,1 1 0 0 0,0 1 0 0 0,0-1 0 0 0,1 1-1 0 0,0 0 1 0 0,1 1 0 0 0,-1-1 0 0 0,2 2 0 0 0,-1-1 0 0 0,1 0-1 0 0,1 1 1 0 0,-1 0 0 0 0,2 0 0 0 0,-1 0 0 0 0,2 1-1 0 0,-1-1 1 0 0,1 1 0 0 0,1-1 0 0 0,0 1 0 0 0,0 0-1 0 0,2 10-56 0 0,1-16 25 0 0,0-1-1 0 0,0 1 0 0 0,1-1 0 0 0,0 0 0 0 0,0 0 0 0 0,0 0 0 0 0,0 0 1 0 0,1 0-1 0 0,-1-1 0 0 0,1 1 0 0 0,0-1 0 0 0,0 0 0 0 0,0 0 0 0 0,1 0 1 0 0,-1-1-1 0 0,1 0 0 0 0,-1 0 0 0 0,1 0 0 0 0,0 0 0 0 0,0 0 0 0 0,0-1 1 0 0,-1 0-1 0 0,1 0 0 0 0,1-1 0 0 0,-1 1 0 0 0,0-1 0 0 0,0 0 0 0 0,0-1 0 0 0,0 1 1 0 0,0-1-1 0 0,0 0 0 0 0,0 0 0 0 0,0 0 0 0 0,0-1 0 0 0,-1 0 0 0 0,1 0 1 0 0,0 0-1 0 0,-1 0 0 0 0,0-1 0 0 0,2-1-24 0 0,24-16 169 0 0,-2-1 0 0 0,-1-1 0 0 0,0-2 0 0 0,-2 0 0 0 0,0-2 0 0 0,-2-1 0 0 0,-1 0 0 0 0,13-24-169 0 0,5 6-618 0 0,-39 45 279 0 0,-1 12-484 0 0,-4 42 411 0 0,2-48 410 0 0,0 0 0 0 0,0 0 0 0 0,1 0 0 0 0,0 0 0 0 0,0 0 0 0 0,0 0 0 0 0,1 1 0 0 0,-1-1-1 0 0,2 0 1 0 0,-1 0 0 0 0,1 1 0 0 0,0-1 0 0 0,0 0 0 0 0,1 0 0 0 0,-1 0 0 0 0,1 0 0 0 0,1 0 0 0 0,-1-1-1 0 0,1 1 1 0 0,0 0 0 0 0,0-1 0 0 0,1 0 0 0 0,0 0 0 0 0,0 0 0 0 0,0 0 0 0 0,0-1 0 0 0,1 0 0 0 0,-1 1-1 0 0,1-2 1 0 0,0 1 0 0 0,1 0 0 0 0,1 0 2 0 0,3-1 50 0 0,0-1-1 0 0,1 0 0 0 0,0-1 1 0 0,-1 0-1 0 0,1 0 1 0 0,0-1-1 0 0,-1-1 0 0 0,1 0 1 0 0,0 0-1 0 0,-1-1 1 0 0,1 0-1 0 0,-1-1 0 0 0,0 0 1 0 0,0-1-1 0 0,0 0 1 0 0,0-1-1 0 0,0 1 0 0 0,-1-2 1 0 0,0 0-1 0 0,0 0 1 0 0,2-3-50 0 0,20-16 210 0 0,-1-1 0 0 0,-1-2 0 0 0,-2-1 0 0 0,0-1 1 0 0,0-5-211 0 0,1-3 34 0 0,-1-2 1 0 0,-3-1 0 0 0,-1-1 0 0 0,-2-1 0 0 0,-2 0 0 0 0,-2-2 0 0 0,10-42-35 0 0,-18 52-53 0 0,-1 1 1 0 0,-2-2-1 0 0,-2 1 1 0 0,0 0-1 0 0,-3-1 1 0 0,-2-21 52 0 0,2 56-26 0 0,-1-1 0 0 0,0 0 0 0 0,1 0 0 0 0,-1 0 1 0 0,0 0-1 0 0,0 1 0 0 0,0-1 0 0 0,-1 0 0 0 0,1 0 0 0 0,0 0 0 0 0,-1 1 1 0 0,1-1-1 0 0,-1 0 0 0 0,1 0 0 0 0,-1 1 0 0 0,0-1 0 0 0,0 0 0 0 0,0 1 0 0 0,0-1 1 0 0,0 1-1 0 0,0-1 0 0 0,0 1 0 0 0,0 0 0 0 0,0-1 0 0 0,-1 1 0 0 0,1 0 1 0 0,-1 0-1 0 0,1 0 0 0 0,-1 0 0 0 0,1 0 0 0 0,-1 0 0 0 0,0 0 0 0 0,1 1 0 0 0,-1-1 1 0 0,0 1-1 0 0,0-1 0 0 0,1 1 0 0 0,-1-1 0 0 0,0 1 0 0 0,0 0 0 0 0,0 0 1 0 0,0 0-1 0 0,1 0 0 0 0,-1 0 0 0 0,0 1 0 0 0,0-1 0 0 0,0 0 0 0 0,1 1 0 0 0,-1-1 1 0 0,0 1-1 0 0,0 0 0 0 0,1-1 0 0 0,-2 2 26 0 0,-13 13-85 0 0,2 1-1 0 0,0 1 1 0 0,0 0 0 0 0,2 1-1 0 0,0 0 1 0 0,1 1 0 0 0,1 0-1 0 0,0 1 1 0 0,2 0 85 0 0,-7 10 16 0 0,2 1-1 0 0,1 0 1 0 0,1 1 0 0 0,2 0 0 0 0,1 0-1 0 0,2 1 1 0 0,1 0 0 0 0,2 0 0 0 0,0 0 0 0 0,3 0-1 0 0,1 1 1 0 0,2 9-16 0 0,0-27 56 0 0,1-1-1 0 0,0 1 0 0 0,1-1 1 0 0,1 0-1 0 0,0 0 0 0 0,1 0 1 0 0,1-1-1 0 0,0 0 0 0 0,1-1 1 0 0,0 0-1 0 0,1 0 0 0 0,1-1 1 0 0,0 0-1 0 0,0-1 0 0 0,1 0 1 0 0,1-1-1 0 0,0 0 0 0 0,0-1 1 0 0,1 0-1 0 0,0-2 0 0 0,0 1 1 0 0,1-2-1 0 0,0 0 0 0 0,0 0 1 0 0,1-2-1 0 0,-1 0 1 0 0,1 0-1 0 0,2-2-55 0 0,-7 0 72 0 0,0-2 0 0 0,0 1 0 0 0,0-1 0 0 0,0-1 1 0 0,0 0-1 0 0,0-1 0 0 0,0 0 0 0 0,0-1 0 0 0,-1 0 0 0 0,1 0 0 0 0,-1-1 1 0 0,1 0-1 0 0,-1-1 0 0 0,-1-1 0 0 0,1 1 0 0 0,-1-1 0 0 0,0-1 0 0 0,0 0 1 0 0,-1 0-1 0 0,0-1 0 0 0,4-5-72 0 0,-3 5 20 0 0,-2-1 0 0 0,1-1 0 0 0,-1 1 0 0 0,-1-1 0 0 0,1-1 0 0 0,-2 1 0 0 0,1-1 1 0 0,-2 0-1 0 0,1 0 0 0 0,-2 0 0 0 0,1-1 0 0 0,-2 0 0 0 0,1 1 0 0 0,-2-1 0 0 0,1 0 0 0 0,-2 0 0 0 0,1 0 1 0 0,-2 0-1 0 0,0 0 0 0 0,0 0 0 0 0,-1 0 0 0 0,0 1 0 0 0,-1-1 0 0 0,0 1 0 0 0,-1-1 0 0 0,-1 1 0 0 0,0 0 0 0 0,0 1 1 0 0,-1-1-1 0 0,-5-7-20 0 0,4 11-111 0 0,0 0-1 0 0,-1 0 1 0 0,0 1 0 0 0,0 0 0 0 0,0 0 0 0 0,-1 1 0 0 0,1 0 0 0 0,-1 0 0 0 0,0 1 0 0 0,-1 0 0 0 0,1 1 0 0 0,-1 0 0 0 0,0 0-1 0 0,0 1 1 0 0,0 1 0 0 0,0 0 0 0 0,0 0 0 0 0,0 0 0 0 0,0 2 0 0 0,0-1 0 0 0,0 1 0 0 0,0 1 111 0 0,-7 0-651 0 0,0 1 0 0 0,1 1 0 0 0,-1 1-1 0 0,1 0 1 0 0,0 1 0 0 0,1 1 0 0 0,-1 1 0 0 0,2 0 0 0 0,-1 0 0 0 0,1 2 0 0 0,0 0 0 0 0,-8 7 651 0 0,-2 6-5363 0 0,6-8-2185 0 0</inkml:trace>
  <inkml:trace contextRef="#ctx0" brushRef="#br0" timeOffset="336.057">1785 718 5873 0 0,'0'0'3265'0'0,"0"0"-1099"0"0,0 0-347 0 0,0 0-200 0 0,0 0-338 0 0,0 0-350 0 0,-35 19-280 0 0,-104 65-153 0 0,134-82-465 0 0,1 1 1 0 0,0-1 0 0 0,-1 1 0 0 0,1-1 0 0 0,1 1 0 0 0,-1 0 0 0 0,0 1 0 0 0,1-1 0 0 0,-1 0 0 0 0,1 1 0 0 0,0 0-1 0 0,0 0 1 0 0,1 0 0 0 0,-1 0 0 0 0,1 0 0 0 0,0 1 0 0 0,0-1 0 0 0,-1 4-34 0 0,-1 4 84 0 0,1-5-37 0 0,0 1-1 0 0,0 0 0 0 0,0 0 0 0 0,1 0 0 0 0,0 1 0 0 0,1-1 1 0 0,0 0-1 0 0,0 1 0 0 0,1-1 0 0 0,0 1 0 0 0,0-1 1 0 0,1 1-1 0 0,0-1 0 0 0,1 0 0 0 0,-1 1 0 0 0,2-1 0 0 0,-1 0 1 0 0,1 0-1 0 0,0 0 0 0 0,1-1 0 0 0,0 1 0 0 0,0-1 1 0 0,1 0-1 0 0,0 0 0 0 0,0 0 0 0 0,0-1 0 0 0,1 0 0 0 0,0 0 1 0 0,0 0-1 0 0,1-1 0 0 0,-1 0 0 0 0,1 0 0 0 0,1 0 1 0 0,-1-1-1 0 0,4 2-46 0 0,-4-3 107 0 0,1 0 0 0 0,-1-1 1 0 0,1 1-1 0 0,0-1 0 0 0,-1-1 1 0 0,1 1-1 0 0,0-2 0 0 0,0 1 1 0 0,0-1-1 0 0,0 0 0 0 0,0 0 1 0 0,0-1-1 0 0,0 0 0 0 0,0-1 1 0 0,0 0-1 0 0,-1 0 0 0 0,1 0 1 0 0,-1-1-1 0 0,1 0 0 0 0,-1-1 1 0 0,0 0-1 0 0,0 0 0 0 0,-1 0 1 0 0,1-1-1 0 0,1-1-107 0 0,0-3 57 0 0,0-1 1 0 0,0 0-1 0 0,-1 0 0 0 0,0 0 1 0 0,-1-1-1 0 0,-1 0 0 0 0,1 0 1 0 0,-2 0-1 0 0,1-1 0 0 0,-2 0 1 0 0,1 0-1 0 0,-2 0 0 0 0,1 0 1 0 0,-2 0-1 0 0,0 0 0 0 0,0-1-57 0 0,-1 0-803 0 0,-1 1 0 0 0,0-1 0 0 0,-1 1 0 0 0,0-1 0 0 0,0 1 1 0 0,-2 0-1 0 0,0 0 0 0 0,0 0 0 0 0,-1 0 0 0 0,-1-1 803 0 0,-6-9-6352 0 0,4 6-3281 0 0</inkml:trace>
  <inkml:trace contextRef="#ctx0" brushRef="#br0" timeOffset="1202.593">2121 913 8594 0 0,'0'0'2270'0'0,"0"0"-1129"0"0,0 0-94 0 0,0 0 273 0 0,0 0 78 0 0,0 0-75 0 0,0 0-115 0 0,0 0-190 0 0,0 0-167 0 0,0 0-249 0 0,0 0-289 0 0,0 0-175 0 0,3 2-108 0 0,3 26-42 0 0,-7-26 3 0 0,1 0 1 0 0,0-1-1 0 0,-1 1 0 0 0,1 0 1 0 0,0 0-1 0 0,0-1 0 0 0,0 1 1 0 0,0 0-1 0 0,1 0 0 0 0,-1-1 1 0 0,0 1-1 0 0,1 0 0 0 0,-1-1 0 0 0,1 1 1 0 0,0 0-1 0 0,0-1 0 0 0,-1 1 1 0 0,1-1-1 0 0,0 1 0 0 0,0-1 1 0 0,0 1-1 0 0,0-1 0 0 0,1 0 1 0 0,-1 0-1 0 0,0 1 0 0 0,2-1 9 0 0,5 2 22 0 0,0 0 0 0 0,1-1 0 0 0,0 0 0 0 0,-1 0 0 0 0,1-1 0 0 0,0-1 0 0 0,-1 1 0 0 0,1-1 0 0 0,0-1 0 0 0,0 0 0 0 0,-1 0 0 0 0,1 0 0 0 0,0-1 0 0 0,-1-1 0 0 0,1 1 0 0 0,-1-1 0 0 0,0-1-22 0 0,206-117 492 0 0,-213 121-495 0 0,0-1 1 0 0,0 0-1 0 0,-1 1 1 0 0,1-1 0 0 0,0 1-1 0 0,0-1 1 0 0,0 1-1 0 0,0-1 1 0 0,0 1 0 0 0,0 0-1 0 0,0-1 1 0 0,0 1-1 0 0,0 0 1 0 0,0 0 0 0 0,0 0-1 0 0,0 0 1 0 0,0 0-1 0 0,0 0 1 0 0,0 0 0 0 0,0 0-1 0 0,0 0 1 0 0,0 0-1 0 0,0 1 1 0 0,0-1 0 0 0,0 0-1 0 0,0 1 1 0 0,0-1-1 0 0,0 1 1 0 0,-1-1 0 0 0,1 1-1 0 0,0-1 1 0 0,0 1-1 0 0,0-1 1 0 0,0 1 0 0 0,-1 0-1 0 0,1 0 1 0 0,0-1-1 0 0,-1 1 1 0 0,1 0 0 0 0,-1 0-1 0 0,1 0 1 0 0,-1 0-1 0 0,1 0 1 0 0,-1 0 0 0 0,1 0 2 0 0,3 5 20 0 0,33 49 138 0 0,-34-52-100 0 0,1 1 0 0 0,0-1 1 0 0,0 0-1 0 0,1-1 0 0 0,-1 1 0 0 0,0-1 0 0 0,1 0 0 0 0,0 0 0 0 0,-1 0 0 0 0,1 0 0 0 0,0-1 0 0 0,0 0 0 0 0,0 0 0 0 0,0 0 0 0 0,0-1 0 0 0,0 1 0 0 0,5-2-58 0 0,-1 2 112 0 0,1-2 0 0 0,-1 1 0 0 0,1-1-1 0 0,-1-1 1 0 0,0 0 0 0 0,1 0 0 0 0,-1-1-1 0 0,0 0 1 0 0,0-1 0 0 0,-1 1 0 0 0,1-2-1 0 0,-1 1 1 0 0,0-1 0 0 0,0-1 0 0 0,3-1-112 0 0,77-85 728 0 0,-14-59-340 0 0,-53 69-1309 0 0,-3-1 1 0 0,-3-1 0 0 0,-5 0-1 0 0,-3-1 1 0 0,-4 0-1 0 0,-4-22 921 0 0,-22 44 376 0 0,22 63-367 0 0,0 0 0 0 0,1 0 0 0 0,-1-1-1 0 0,0 1 1 0 0,1 0 0 0 0,-1 0 0 0 0,0 0-1 0 0,1 0 1 0 0,-1 1 0 0 0,1-1-1 0 0,-1 0 1 0 0,0 0 0 0 0,1 0 0 0 0,-1 0-1 0 0,0 1 1 0 0,1-1 0 0 0,-1 0 0 0 0,1 0-1 0 0,-1 1 1 0 0,1-1 0 0 0,-1 1 0 0 0,1-1-1 0 0,-1 0 1 0 0,1 1 0 0 0,-1-1 0 0 0,1 1-1 0 0,-1-1 1 0 0,1 1 0 0 0,0-1-1 0 0,-1 1 1 0 0,1 0 0 0 0,0-1 0 0 0,-1 1-1 0 0,1-1 1 0 0,0 1 0 0 0,0 0 0 0 0,0-1-1 0 0,0 1 1 0 0,0 0 0 0 0,-1-1 0 0 0,1 1-1 0 0,0 0 1 0 0,0-1 0 0 0,0 1 0 0 0,1-1-1 0 0,-1 1 1 0 0,0 0 0 0 0,0-1-1 0 0,0 1-8 0 0,0 1 8 0 0,-22 141 1095 0 0,42-93-66 0 0,-13-12-641 0 0,-2 1 0 0 0,-2 0 0 0 0,-1 0 0 0 0,-4 32-396 0 0,2-14 139 0 0,-11 493-58 0 0,28-468-434 0 0,-3-100-546 0 0,-3-75-2967 0 0,-10 63-302 0 0,-2-1-3339 0 0,-1 15-664 0 0</inkml:trace>
  <inkml:trace contextRef="#ctx0" brushRef="#br0" timeOffset="1454.254">2593 478 15427 0 0,'0'0'981'0'0,"0"0"-544"0"0,0 0 111 0 0,0 0 316 0 0,0 0 142 0 0,0 0-39 0 0,38-1-194 0 0,126-8-186 0 0,24-9 1415 0 0,110-27-2002 0 0,-9 1-1398 0 0,-233 38-841 0 0,15-3-6939 0 0,-34 5-1599 0 0</inkml:trace>
</inkml:ink>
</file>

<file path=ppt/ink/ink3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9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1 874 2216 0 0,'0'0'550'0'0,"0"0"-391"0"0,0 0 126 0 0,0 0 463 0 0,0 0 370 0 0,0 0 49 0 0,0 0-151 0 0,0 0-169 0 0,0 0-111 0 0,0 0-83 0 0,0 0-29 0 0,0 0-6 0 0,0 0 31 0 0,9 29 48 0 0,30 85 40 0 0,-21-47 2785 0 0,-19-165 4753 0 0,7 68-8271 0 0,2 0-1 0 0,1 1 1 0 0,2 1-1 0 0,0 0 0 0 0,2 0 1 0 0,1 1-1 0 0,14-20-3 0 0,31-19-1101 0 0,-41 66-3706 0 0,-2 6-4353 0 0,-11-2-413 0 0</inkml:trace>
  <inkml:trace contextRef="#ctx0" brushRef="#br0" timeOffset="298.46">676 635 7330 0 0,'0'0'1985'0'0,"0"0"-12"0"0,0 0 25 0 0,0 0-139 0 0,0 0-370 0 0,0 0-446 0 0,0 0-325 0 0,0 0-180 0 0,0 0-122 0 0,0 0-58 0 0,0 0-62 0 0,0 0-85 0 0,0 0-53 0 0,-32 32-46 0 0,-98 99-46 0 0,128-129-65 0 0,-1 0 0 0 0,0-1 1 0 0,1 1-1 0 0,-1 0 0 0 0,1 1 1 0 0,-1-1-1 0 0,1 0 0 0 0,0 1 1 0 0,0-1-1 0 0,0 1 0 0 0,0 0 0 0 0,1-1 1 0 0,-1 1-1 0 0,1 0 0 0 0,-1 0 1 0 0,1 0-1 0 0,0 0 0 0 0,0 0 1 0 0,1 0-1 0 0,-1 1 0 0 0,1-1 1 0 0,-1 3-2 0 0,2 4-5 0 0,-1-7 9 0 0,-1 0 0 0 0,1 0 0 0 0,0 0 0 0 0,0 1 0 0 0,0-1 0 0 0,0 0 0 0 0,0 0 1 0 0,1 0-1 0 0,0 0 0 0 0,-1 0 0 0 0,1 1 0 0 0,0-1 0 0 0,1-1 0 0 0,-1 1 0 0 0,0 0 0 0 0,1 0 1 0 0,0 0-1 0 0,-1-1 0 0 0,1 1 0 0 0,0-1 0 0 0,0 1 0 0 0,1-1 0 0 0,-1 0 0 0 0,0 0 0 0 0,1 0 0 0 0,0 0 1 0 0,-1 0-1 0 0,1-1 0 0 0,0 1 0 0 0,0-1 0 0 0,0 0 0 0 0,0 1 0 0 0,0-1 0 0 0,0-1 0 0 0,0 1 1 0 0,0 0-1 0 0,0-1 0 0 0,2 1-4 0 0,5-2 121 0 0,-1 0 0 0 0,1-1 1 0 0,-1 0-1 0 0,1 0 0 0 0,-1-1 1 0 0,0 0-1 0 0,0-1 0 0 0,0 0 1 0 0,-1 0-1 0 0,1-1 0 0 0,-1 0 0 0 0,0-1 1 0 0,0 0-1 0 0,-1 0 0 0 0,0 0 1 0 0,0-1-1 0 0,0 0 0 0 0,-1 0 1 0 0,0-1-1 0 0,0 0 0 0 0,-1 0 1 0 0,0 0-1 0 0,-1-1 0 0 0,0 0 0 0 0,2-3-121 0 0,-4 7-23 0 0,-1 0 0 0 0,1 0-1 0 0,-1-1 1 0 0,0 1 0 0 0,0 0-1 0 0,0 0 1 0 0,-1-1 0 0 0,0 1-1 0 0,0 0 1 0 0,0 0 0 0 0,-1-1-1 0 0,1 1 1 0 0,-1 0 0 0 0,-1 0-1 0 0,1 0 1 0 0,-1 0-1 0 0,0 0 1 0 0,0 0 0 0 0,-1-3 23 0 0,0 5-223 0 0,1 0 1 0 0,-1-1-1 0 0,1 1 1 0 0,-1 0 0 0 0,0 1-1 0 0,0-1 1 0 0,0 0-1 0 0,0 1 1 0 0,-1 0-1 0 0,1 0 1 0 0,-1 0 0 0 0,1 0-1 0 0,-1 0 1 0 0,0 1-1 0 0,0-1 1 0 0,0 1 0 0 0,0 0 222 0 0,-38-6-8380 0 0,28 6-2546 0 0</inkml:trace>
  <inkml:trace contextRef="#ctx0" brushRef="#br0" timeOffset="636.728">1240 190 14555 0 0,'0'0'1650'0'0,"0"0"-319"0"0,0 0-240 0 0,0 0-176 0 0,0 0-218 0 0,0 0-205 0 0,0 0-108 0 0,0 0-12 0 0,0 0 47 0 0,0 0 25 0 0,0 0-33 0 0,-8 33-76 0 0,-24 110-103 0 0,21-85-112 0 0,3 1-1 0 0,2-1 1 0 0,3 1 0 0 0,2 36-120 0 0,2-52 5 0 0,-2-23-112 0 0,0 0 1 0 0,2-1-1 0 0,1 1 1 0 0,0 0-1 0 0,1-1 1 0 0,2 0-1 0 0,0 1 1 0 0,0-2-1 0 0,2 1 1 0 0,0-1-1 0 0,2 0 1 0 0,-1 0-1 0 0,2-1 1 0 0,2 1 106 0 0,-8-17-4535 0 0,-13-15-4337 0 0,4 9-42 0 0</inkml:trace>
  <inkml:trace contextRef="#ctx0" brushRef="#br0" timeOffset="1420.133">846 646 10458 0 0,'0'0'3082'0'0,"0"0"-2168"0"0,0 0-612 0 0,0 0 181 0 0,0 0 223 0 0,0 0 54 0 0,0 0-57 0 0,0 0-116 0 0,34 0-119 0 0,112 0-26 0 0,287-24 969 0 0,-167-14-3527 0 0,-84 9-3719 0 0,-182 29 6064 0 0,0 0-1 0 0,0 0 0 0 0,0 0 0 0 0,0 1 1 0 0,0-1-1 0 0,0 0 0 0 0,0 0 0 0 0,0 0 1 0 0,0 0-1 0 0,0 1 0 0 0,0-1 1 0 0,0 0-1 0 0,0 0 0 0 0,0 0 0 0 0,0 0 1 0 0,0 1-1 0 0,0-1 0 0 0,0 0 1 0 0,1 0-229 0 0,-38 12 1383 0 0,7-1-266 0 0,6-2-781 0 0,0 1 0 0 0,1 2 0 0 0,0 0 1 0 0,1 1-1 0 0,0 2 0 0 0,1 0 0 0 0,1 1 0 0 0,1 1 1 0 0,0 1-1 0 0,-4 6-336 0 0,20-22-8 0 0,1 1 0 0 0,-1-1 0 0 0,0 1 0 0 0,1-1 0 0 0,0 1 0 0 0,0 0 0 0 0,0 0 0 0 0,0 0 0 0 0,0 0 0 0 0,0 0 0 0 0,1 1 0 0 0,-1-1 0 0 0,1 1 0 0 0,0-1 0 0 0,0 1 0 0 0,1-1 0 0 0,-1 1 0 0 0,1-1 0 0 0,-1 1 0 0 0,1 0 0 0 0,0-1 0 0 0,0 1 0 0 0,1-1 0 0 0,-1 1 0 0 0,1 0 0 0 0,0-1 0 0 0,0 1 0 0 0,0-1 0 0 0,0 0 0 0 0,1 1 0 0 0,-1-1 0 0 0,1 0 0 0 0,0 0 0 0 0,0 0 0 0 0,0 0 0 0 0,2 2 8 0 0,6-3 18 0 0,0 0 1 0 0,1 0 0 0 0,-1-1-1 0 0,0-1 1 0 0,1 0 0 0 0,-1 0-1 0 0,1-1 1 0 0,-1 0 0 0 0,1-1-1 0 0,-1 0 1 0 0,0-1 0 0 0,0 0-1 0 0,0 0 1 0 0,0-1 0 0 0,-1 0 0 0 0,1-1-1 0 0,-1 0 1 0 0,0-1 0 0 0,-1 0-1 0 0,1 0 1 0 0,-1-1 0 0 0,0 0-1 0 0,-1 0 1 0 0,1-1 0 0 0,2-4-19 0 0,62-75-738 0 0,-70 123-1090 0 0,-4-31 1817 0 0,1 1 0 0 0,1 0 0 0 0,-1 0 0 0 0,1 0 0 0 0,0 0 0 0 0,0 0 0 0 0,1 0 0 0 0,-1 0 0 0 0,1 0 0 0 0,1 0 0 0 0,-1 0 0 0 0,1 0 0 0 0,0-1 0 0 0,0 1 0 0 0,1-1 0 0 0,0 1 0 0 0,0-1 0 0 0,0 0 0 0 0,0 0 0 0 0,1 0 0 0 0,0-1 0 0 0,0 1 0 0 0,0-1 0 0 0,1 0 0 0 0,-1 0 0 0 0,1-1 0 0 0,0 1 0 0 0,0-1 0 0 0,0 0 0 0 0,1 0 0 0 0,-1-1 0 0 0,1 1 0 0 0,-1-1 0 0 0,1 0 11 0 0,11-3 73 0 0,-1 0 0 0 0,0-1 0 0 0,1-1 1 0 0,-1 0-1 0 0,0-1 0 0 0,0-1 0 0 0,-1 0 0 0 0,1-1 0 0 0,-1-1 0 0 0,0 0 0 0 0,-1-1 0 0 0,0-1 0 0 0,0 0 0 0 0,-1-1 0 0 0,0-1 0 0 0,-1 0 1 0 0,0 0-1 0 0,4-7-73 0 0,-2 6 57 0 0,19-14 61 0 0,-2-2 0 0 0,-1-1 0 0 0,-1-1 1 0 0,-2-1-1 0 0,-1-2 0 0 0,17-27-118 0 0,-22 27-237 0 0,-1-1 0 0 0,-2-1 0 0 0,-1-1 0 0 0,-2 0 0 0 0,-2-1 0 0 0,-1 0 0 0 0,-2-1 0 0 0,-1 0 0 0 0,-2-1-1 0 0,-2 0 1 0 0,-1 0 0 0 0,-3-2 237 0 0,-2 39 8 0 0,0 0-1 0 0,0 0 0 0 0,0 0 0 0 0,0 1 1 0 0,0-1-1 0 0,-1 0 0 0 0,1 1 0 0 0,-1-1 1 0 0,0 1-1 0 0,1-1 0 0 0,-1 1 0 0 0,0 0 1 0 0,0-1-1 0 0,0 1 0 0 0,1 0 0 0 0,-1 0 0 0 0,0 1 1 0 0,-1-1-1 0 0,1 0 0 0 0,0 1 0 0 0,0-1 1 0 0,0 1-1 0 0,0-1 0 0 0,0 1 0 0 0,-1 0 1 0 0,1 0-1 0 0,0 0 0 0 0,0 0 0 0 0,0 1 1 0 0,-1-1-1 0 0,1 1 0 0 0,0-1 0 0 0,0 1 1 0 0,0 0-1 0 0,0-1 0 0 0,0 1 0 0 0,0 0 1 0 0,0 1-1 0 0,0-1 0 0 0,1 0 0 0 0,-1 0 0 0 0,-1 2-7 0 0,-9 7 33 0 0,1 2 0 0 0,0 0 0 0 0,0 0 0 0 0,1 1-1 0 0,1 0 1 0 0,0 1 0 0 0,1 0 0 0 0,0 0-1 0 0,1 1 1 0 0,1 0 0 0 0,1 0 0 0 0,0 0-1 0 0,0 1 1 0 0,2 0 0 0 0,0 0 0 0 0,1 0-1 0 0,0 0 1 0 0,1 0 0 0 0,1 0 0 0 0,1 1-1 0 0,0-1 1 0 0,1 0 0 0 0,3 9-33 0 0,-1 2 125 0 0,0-1 0 0 0,2 1 1 0 0,2-1-1 0 0,0 0 0 0 0,1-1 1 0 0,2 0-1 0 0,0 0 0 0 0,2-1 0 0 0,1-1 1 0 0,1 0-1 0 0,0-1 0 0 0,2-1 0 0 0,11 12-125 0 0,-18-22 33 0 0,1-1 0 0 0,1 0 0 0 0,0-1 0 0 0,0 0 0 0 0,1 0 0 0 0,0-2 0 0 0,0 1 0 0 0,1-2 0 0 0,-1 0 0 0 0,15 4-33 0 0,-27-9-35 0 0,0 0 1 0 0,1 0 0 0 0,-1 0-1 0 0,1 0 1 0 0,-1 0-1 0 0,1-1 1 0 0,0 1 0 0 0,-1-1-1 0 0,1 1 1 0 0,-1-1 0 0 0,1 0-1 0 0,0 1 1 0 0,-1-1-1 0 0,1 0 1 0 0,0 0 0 0 0,-1 0-1 0 0,1 0 1 0 0,0-1-1 0 0,-1 1 1 0 0,1 0 0 0 0,0-1-1 0 0,-1 1 1 0 0,1-1 0 0 0,-1 1-1 0 0,1-1 1 0 0,-1 0-1 0 0,1 0 1 0 0,-1 0 0 0 0,1 0-1 0 0,-1 0 1 0 0,0 0 0 0 0,1 0-1 0 0,-1 0 1 0 0,0 0-1 0 0,0-1 1 0 0,0 1 0 0 0,0 0-1 0 0,0-1 1 0 0,0 1 0 0 0,-1-1-1 0 0,1 1 1 0 0,0-1-1 0 0,-1 1 1 0 0,1-1 0 0 0,-1 0-1 0 0,1 1 1 0 0,-1-1-1 0 0,0 0 1 0 0,0 1 0 0 0,0-1 34 0 0,-7-37-3594 0 0,-12 7-5093 0 0,15 27 6874 0 0,-4-11-4431 0 0</inkml:trace>
  <inkml:trace contextRef="#ctx0" brushRef="#br0" timeOffset="1939.83">2153 429 5985 0 0,'0'0'2998'0'0,"0"0"-1520"0"0,0 0-139 0 0,0 0 112 0 0,0 0-134 0 0,0 0-150 0 0,33 9-76 0 0,107 28-25 0 0,-26-25 778 0 0,-53-11-1285 0 0,0-3 1 0 0,-1-2-1 0 0,32-8-559 0 0,281-40-2725 0 0,-300 48-4052 0 0,-63 13 955 0 0,-24 14 5495 0 0,12-20 419 0 0,-2 1 293 0 0,1 0 1 0 0,0 1 0 0 0,0 0 0 0 0,0-1 0 0 0,0 1 0 0 0,1 0 0 0 0,0 1 0 0 0,0-1 0 0 0,0 0 0 0 0,1 1 0 0 0,0-1-1 0 0,0 1 1 0 0,0-1 0 0 0,0 1 0 0 0,1-1 0 0 0,0 1 0 0 0,0-1 0 0 0,1 1 0 0 0,0 1-386 0 0,1-3 151 0 0,0 1 1 0 0,0-1-1 0 0,1-1 1 0 0,0 1-1 0 0,-1 0 1 0 0,2 0-1 0 0,-1-1 1 0 0,0 0 0 0 0,0 0-1 0 0,1 0 1 0 0,0 0-1 0 0,0 0 1 0 0,0-1-1 0 0,0 1 1 0 0,0-1-1 0 0,0 0 1 0 0,0 0-1 0 0,1-1 1 0 0,-1 1-1 0 0,1-1 1 0 0,2 0-152 0 0,3 2 216 0 0,1-1 1 0 0,0 0 0 0 0,0 0-1 0 0,0-1 1 0 0,0-1 0 0 0,1 0-1 0 0,-1 0 1 0 0,0-1 0 0 0,0 0-1 0 0,0-1 1 0 0,0-1 0 0 0,-1 0-1 0 0,1 0 1 0 0,-1-1 0 0 0,1 0-1 0 0,-1 0 1 0 0,0-2 0 0 0,-1 1-1 0 0,1-1 1 0 0,-1 0 0 0 0,0-1-1 0 0,-1 0 1 0 0,0-1-1 0 0,0 0 1 0 0,0 0 0 0 0,-1 0-1 0 0,0-1 1 0 0,-1 0 0 0 0,0-1-1 0 0,0 1 1 0 0,-1-1 0 0 0,0 0-1 0 0,0-3-216 0 0,-4 10-32 0 0,0 0 0 0 0,0 0-1 0 0,0 1 1 0 0,0-1 0 0 0,0-1-1 0 0,-1 1 1 0 0,1 0-1 0 0,-1 0 1 0 0,0 0 0 0 0,0 0-1 0 0,0 0 1 0 0,0 0 0 0 0,-1 0-1 0 0,1 0 1 0 0,-1 0 0 0 0,0 0-1 0 0,0 0 1 0 0,0 0-1 0 0,0 0 1 0 0,0 0 0 0 0,-1 0-1 0 0,1 1 1 0 0,-1-1 0 0 0,0 1-1 0 0,0-1 1 0 0,0 1 0 0 0,0-1-1 0 0,0 1 1 0 0,0 0-1 0 0,-1 0 1 0 0,1 0 0 0 0,-1 0-1 0 0,1 1 1 0 0,-1-1 0 0 0,0 1-1 0 0,0 0 1 0 0,0-1 0 0 0,1 1-1 0 0,-1 0 1 0 0,0 1 0 0 0,-1-1-1 0 0,1 0 1 0 0,0 1-1 0 0,0 0 1 0 0,-2 0 32 0 0,-5 0-63 0 0,0 0-1 0 0,-1 1 0 0 0,1 0 1 0 0,0 1-1 0 0,0 0 1 0 0,0 1-1 0 0,0 0 1 0 0,0 0-1 0 0,1 1 1 0 0,-1 0-1 0 0,1 1 1 0 0,0 0-1 0 0,0 1 1 0 0,1 0-1 0 0,0 0 1 0 0,0 0-1 0 0,0 1 0 0 0,1 1 1 0 0,0-1-1 0 0,0 1 1 0 0,1 0-1 0 0,-5 8 64 0 0,3-4-15 0 0,0 1 0 0 0,0 0 0 0 0,2 0 0 0 0,-1 1-1 0 0,2-1 1 0 0,0 1 0 0 0,1 1 0 0 0,0-1 0 0 0,1 1-1 0 0,0-1 1 0 0,1 1 0 0 0,1 0 0 0 0,1 0 0 0 0,0 0-1 0 0,2 12 16 0 0,-1-19 11 0 0,1 0-1 0 0,0-1 0 0 0,1 1 1 0 0,0-1-1 0 0,0 1 0 0 0,0-1 1 0 0,1 0-1 0 0,0 0 1 0 0,1-1-1 0 0,-1 1 0 0 0,1-1 1 0 0,1 0-1 0 0,-1 0 0 0 0,1-1 1 0 0,0 1-1 0 0,0-1 0 0 0,0-1 1 0 0,1 1-1 0 0,0-1 0 0 0,0 0 1 0 0,0-1-1 0 0,0 1 1 0 0,1-2-1 0 0,-1 1 0 0 0,5 0-10 0 0,16 5-685 0 0,0-2 0 0 0,0 0-1 0 0,1-2 1 0 0,0-2 0 0 0,-1 0 0 0 0,10-2 685 0 0,-3-1-6367 0 0,-11-6-3850 0 0</inkml:trace>
</inkml:ink>
</file>

<file path=ppt/ink/ink3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8.2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0 11458 0 0,'0'0'1506'0'0,"0"0"-86"0"0,0 0 5 0 0,0 0 6 0 0,0 0-119 0 0,0 0-238 0 0,0 0-249 0 0,0 0-205 0 0,0 0-150 0 0,0 0-29 0 0,0 0 18 0 0,0 0 49 0 0,0 0 1 0 0,0 30-58 0 0,0 99-92 0 0,13 315 444 0 0,-11-382-822 0 0,-8 160-1180 0 0,-4-183-982 0 0,4-28-1528 0 0,-2-1-4435 0 0,6-7-1675 0 0</inkml:trace>
  <inkml:trace contextRef="#ctx0" brushRef="#br0" timeOffset="477.056">1 567 12347 0 0,'0'0'1193'0'0,"0"0"-453"0"0,0 0 18 0 0,0 0 247 0 0,0 0 134 0 0,0 0-53 0 0,0 0-135 0 0,38-7-139 0 0,126-21-99 0 0,272-32 917 0 0,-229 49-2751 0 0,-138 11-2027 0 0,-1-1-3798 0 0,-52 1 4596 0 0,-9 5-139 0 0,-20 5 3928 0 0,-85 39 7768 0 0,93-45-9039 0 0,-1 0 0 0 0,1 0 0 0 0,0 0 0 0 0,0 1 1 0 0,0 0-1 0 0,1 0 0 0 0,0 0 0 0 0,-1 0 0 0 0,2 1 0 0 0,-1-1 0 0 0,1 1 0 0 0,0 0 0 0 0,0 0 0 0 0,0 0 1 0 0,1 0-1 0 0,0 1 0 0 0,0-1 0 0 0,1 1 0 0 0,0-1 0 0 0,0 1 0 0 0,1 0 0 0 0,-1-1 0 0 0,1 5-168 0 0,1-8 37 0 0,0 1 0 0 0,0-1 0 0 0,0 1-1 0 0,0-1 1 0 0,0 1 0 0 0,1-1 0 0 0,-1 0-1 0 0,1 0 1 0 0,0 0 0 0 0,0 0 0 0 0,0 0-1 0 0,0 0 1 0 0,0-1 0 0 0,1 1 0 0 0,0-1-1 0 0,-1 1 1 0 0,1-1 0 0 0,0 0 0 0 0,0 0-1 0 0,0 0 1 0 0,0 0 0 0 0,0-1-1 0 0,1 1 1 0 0,-1-1 0 0 0,0 0 0 0 0,1 0-1 0 0,1 0-36 0 0,99 11 1452 0 0,-98-13-1404 0 0,0 1 1 0 0,0-1-1 0 0,-1-1 1 0 0,1 1 0 0 0,0-1-1 0 0,0 0 1 0 0,-1 0-1 0 0,1-1 1 0 0,-1 0 0 0 0,1 0-1 0 0,-1 0 1 0 0,0-1-1 0 0,-1 1 1 0 0,1-1 0 0 0,0 0-1 0 0,-1-1 1 0 0,0 1-1 0 0,0-1 1 0 0,0 0-1 0 0,-1 1 1 0 0,0-2 0 0 0,0 1-1 0 0,0 0 1 0 0,0-1-1 0 0,-1 1 1 0 0,0-1 0 0 0,0 0-1 0 0,0 0 1 0 0,-1 0-1 0 0,0 0 1 0 0,0 0 0 0 0,-1 0-1 0 0,0 0 1 0 0,0 0-1 0 0,0 0 1 0 0,0 0-1 0 0,-1 0 1 0 0,0 0 0 0 0,0 0-1 0 0,-1 0 1 0 0,0 1-1 0 0,0-1 1 0 0,0 0 0 0 0,-1 1-1 0 0,0-1 1 0 0,-2-3-49 0 0,-73-63-3434 0 0,46 55-814 0 0,-2 6-4207 0 0,21 9-919 0 0</inkml:trace>
</inkml:ink>
</file>

<file path=ppt/ink/ink3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6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176 428 3489 0 0,'0'0'304'0'0,"0"0"-220"0"0,0 0-144 0 0,0 0 49 0 0,0 0 88 0 0,0 0 110 0 0,0 0 127 0 0,0 0 136 0 0,0 0 146 0 0,0 0 130 0 0,0 0 109 0 0,11-3 94 0 0,74-24 1237 0 0,-17-6-951 0 0,-1-4-1 0 0,-3-2 1 0 0,-1-3 0 0 0,-2-3-1 0 0,2-6-1214 0 0,-55 45 245 0 0,0-1 0 0 0,0 0 0 0 0,-1 0 0 0 0,1-1-1 0 0,-2 1 1 0 0,1-2 0 0 0,-1 1 0 0 0,0-1 0 0 0,-1 0-1 0 0,0 0 1 0 0,-1 0 0 0 0,1-1 0 0 0,-2 0 0 0 0,1 0-1 0 0,-2 0 1 0 0,2-5-245 0 0,-5 15 28 0 0,0 0 0 0 0,0 0-1 0 0,0 0 1 0 0,0-1 0 0 0,1 1-1 0 0,-1 0 1 0 0,0 0 0 0 0,0 0-1 0 0,0 0 1 0 0,0 0 0 0 0,0 1-1 0 0,0-1 1 0 0,1 0-1 0 0,-1 0 1 0 0,0 0 0 0 0,0 1-1 0 0,0-1 1 0 0,0 1 0 0 0,1-1-1 0 0,-1 0 1 0 0,0 1 0 0 0,1-1-1 0 0,-1 1 1 0 0,0 0 0 0 0,1-1-1 0 0,-1 1 1 0 0,0-1 0 0 0,1 1-1 0 0,-1 0 1 0 0,1 0 0 0 0,-1-1-1 0 0,1 1 1 0 0,-1 0 0 0 0,1 0-1 0 0,0 0 1 0 0,0-1 0 0 0,-1 1-1 0 0,1 0-27 0 0,-25 45-19 0 0,1 1-1 0 0,3 1 1 0 0,2 0-1 0 0,2 2 1 0 0,2 0-1 0 0,3 1 1 0 0,1 0-1 0 0,-2 47 20 0 0,1 50-653 0 0,7 0-1 0 0,10 74 654 0 0,-5-214-38 0 0,3 11-50 0 0,-1 0-1 0 0,-1 1 0 0 0,-1-1 1 0 0,-1 0-1 0 0,-1 1 1 0 0,0-1-1 0 0,-1 0 0 0 0,-2 0 1 0 0,0 0-1 0 0,0-1 1 0 0,-2 1-1 0 0,0-1 0 0 0,-1-1 1 0 0,-1 0-1 0 0,-3 5 89 0 0,-5-4-34 0 0,1 0 1 0 0,-2-1-1 0 0,0-1 0 0 0,-1 0 0 0 0,-1-2 1 0 0,0 0-1 0 0,-1-1 0 0 0,-1-1 0 0 0,0-2 0 0 0,0 0 1 0 0,-1-1-1 0 0,0-1 0 0 0,0-1 0 0 0,-1-1 0 0 0,0-1 1 0 0,0-1-1 0 0,-1-1 0 0 0,-20-1 34 0 0,42-2 50 0 0,0 0 0 0 0,1 0-1 0 0,-1 0 1 0 0,0 0 0 0 0,0 0-1 0 0,0-1 1 0 0,1 1 0 0 0,-1-1 0 0 0,0 0-1 0 0,1 0 1 0 0,-1 0 0 0 0,0 0-1 0 0,1-1 1 0 0,0 1 0 0 0,-1-1 0 0 0,1 1-1 0 0,0-1 1 0 0,0 0 0 0 0,-1 0-1 0 0,1 0 1 0 0,1 0 0 0 0,-1 0 0 0 0,0 0-1 0 0,1 0 1 0 0,-1-1 0 0 0,1 1-1 0 0,-1-1 1 0 0,1 1 0 0 0,0-1 0 0 0,0 0-1 0 0,0 1 1 0 0,1-1 0 0 0,-1 0-1 0 0,1 0 1 0 0,-1 1 0 0 0,1-1 0 0 0,0 0-1 0 0,0-1-49 0 0,0-6 53 0 0,0 1 0 0 0,1-1 0 0 0,1 0 0 0 0,-1 0 0 0 0,2 0 0 0 0,-1 1 0 0 0,1-1 0 0 0,1 1 0 0 0,-1 0 0 0 0,5-6-53 0 0,34-57 158 0 0,3 2 0 0 0,3 2-1 0 0,3 2 1 0 0,4 2-1 0 0,37-33-157 0 0,175-130 683 0 0,-256 222-1724 0 0,0 23-7392 0 0,-11-18 8408 0 0,3 7-5478 0 0,0-2-1074 0 0</inkml:trace>
  <inkml:trace contextRef="#ctx0" brushRef="#br0" timeOffset="315.009">881 1050 8106 0 0,'0'0'2907'0'0,"0"0"-1751"0"0,0 0-406 0 0,0 0 170 0 0,0 0 142 0 0,0 0-10 0 0,0 0-59 0 0,0 0-58 0 0,0 0-53 0 0,0 0-35 0 0,0 0-91 0 0,0 0-86 0 0,-3 4-60 0 0,-4 3 173 0 0,22-36-79 0 0,-5 10-529 0 0,120-230 946 0 0,-121 231-1341 0 0,51-92 486 0 0,-20 39-4774 0 0,-38 68 3959 0 0,1-2-3539 0 0,1 2-4690 0 0,0 2 2226 0 0</inkml:trace>
  <inkml:trace contextRef="#ctx0" brushRef="#br0" timeOffset="674.227">1300 862 0 0 0,'0'0'1419'0'0,"0"0"369"0"0,0 0 145 0 0,0 0 109 0 0,0 0 5 0 0,0 0-38 0 0,0 0-78 0 0,0 0-159 0 0,0 0-260 0 0,33 3-269 0 0,99 8-222 0 0,-74-23 292 0 0,-53 6-1031 0 0,1 1-117 0 0,0-1-1 0 0,-1 0 0 0 0,0 0 0 0 0,0 0 1 0 0,-1 0-1 0 0,1-1 0 0 0,-1 0 1 0 0,-1 0-1 0 0,1 0 0 0 0,-1 0 0 0 0,-1 0 1 0 0,1-1-1 0 0,-1 1 0 0 0,-1-1 1 0 0,1-3-165 0 0,-1 7-34 0 0,-1 1 1 0 0,1 0-1 0 0,-1-1 1 0 0,0 1-1 0 0,0-1 1 0 0,-1 1-1 0 0,1-1 1 0 0,-1 1-1 0 0,1 0 1 0 0,-1-1-1 0 0,0 1 1 0 0,-1 0-1 0 0,1-1 1 0 0,0 1-1 0 0,-1 0 1 0 0,0 0-1 0 0,0 0 1 0 0,0 0-1 0 0,0 1 1 0 0,0-1-1 0 0,0 0 1 0 0,-1 1-1 0 0,1 0 1 0 0,-1-1-1 0 0,0 1 1 0 0,1 0 0 0 0,-1 0-1 0 0,0 1 1 0 0,0-1-1 0 0,-1 1 1 0 0,1-1-1 0 0,0 1 1 0 0,0 0-1 0 0,-1 0 1 0 0,-1 0 33 0 0,-2 0-141 0 0,0 0 0 0 0,0 1 0 0 0,0-1 0 0 0,0 1 0 0 0,0 1 1 0 0,0 0-1 0 0,0 0 0 0 0,0 0 0 0 0,0 1 0 0 0,1-1 0 0 0,-1 2 1 0 0,0-1-1 0 0,1 1 0 0 0,-1 0 0 0 0,1 0 0 0 0,0 1 1 0 0,0 0-1 0 0,0 0 0 0 0,1 0 0 0 0,0 1 0 0 0,-1 0 0 0 0,1 0 1 0 0,1 0-1 0 0,-4 5 141 0 0,-1 1-153 0 0,0 1 0 0 0,1 0-1 0 0,0 0 1 0 0,1 0 0 0 0,0 1 0 0 0,1 0 0 0 0,1 1 0 0 0,0-1 0 0 0,1 1 0 0 0,0 0 0 0 0,-1 13 153 0 0,4-22-59 0 0,0 0 1 0 0,1 1-1 0 0,0-1 1 0 0,0 0 0 0 0,0 1-1 0 0,0-1 1 0 0,1 0-1 0 0,0 0 1 0 0,0 1-1 0 0,0-1 1 0 0,1 0-1 0 0,0 0 1 0 0,0 0-1 0 0,0 0 1 0 0,0-1-1 0 0,1 1 1 0 0,0 0-1 0 0,0-1 1 0 0,0 0-1 0 0,0 0 1 0 0,1 0 0 0 0,0 0-1 0 0,0 0 1 0 0,0-1-1 0 0,0 0 1 0 0,0 0-1 0 0,1 0 1 0 0,-1 0-1 0 0,1-1 1 0 0,0 1-1 0 0,0-1 1 0 0,0 0 58 0 0,14 4-328 0 0,-1 0 1 0 0,1-1 0 0 0,0-2-1 0 0,0 1 1 0 0,1-2 0 0 0,-1-1-1 0 0,0 0 1 0 0,1-1 0 0 0,-1-1-1 0 0,7-2 328 0 0,116-24-8630 0 0,-116 19 5864 0 0</inkml:trace>
  <inkml:trace contextRef="#ctx0" brushRef="#br0" timeOffset="1061.609">1799 921 0 0 0,'0'0'1036'0'0,"0"0"243"0"0,0 0 510 0 0,0 0 430 0 0,0 0 119 0 0,0 0-130 0 0,0 0-177 0 0,0 0-187 0 0,0 0-209 0 0,0 0-226 0 0,0 0-208 0 0,35-2-222 0 0,110-7-205 0 0,-71-10 197 0 0,-65 12-806 0 0,-1 3-76 0 0,0-1-1 0 0,0 0 1 0 0,-1 0 0 0 0,1 0-1 0 0,-1-1 1 0 0,-1 0-1 0 0,1-1 1 0 0,-1 0 0 0 0,0 0-1 0 0,0 0 1 0 0,-1 0 0 0 0,0-1-1 0 0,0 0 1 0 0,-1 0-1 0 0,0 0 1 0 0,0-1 0 0 0,-1 1-1 0 0,0-1 1 0 0,-1 0-1 0 0,0 0 1 0 0,0 0 0 0 0,0-7-89 0 0,-4 13-77 0 0,1 1 0 0 0,-1-1 0 0 0,0 0 0 0 0,0 1 0 0 0,0-1 0 0 0,0 1 0 0 0,-1 0 1 0 0,1 0-1 0 0,-1 0 0 0 0,1 0 0 0 0,-1 0 0 0 0,0 1 0 0 0,1-1 0 0 0,-1 1 0 0 0,0-1 0 0 0,0 1 0 0 0,0 0 0 0 0,0 0 1 0 0,0 1-1 0 0,-1-1 0 0 0,1 1 0 0 0,0-1 0 0 0,0 1 0 0 0,0 0 0 0 0,0 0 0 0 0,-1 0 0 0 0,1 1 0 0 0,0-1 0 0 0,0 1 1 0 0,-3 0 76 0 0,-5 4-113 0 0,1 1 1 0 0,-1-1 0 0 0,1 2 0 0 0,0-1-1 0 0,1 1 1 0 0,0 1 0 0 0,0 0-1 0 0,0 0 1 0 0,1 1 0 0 0,0 0 0 0 0,1 1 112 0 0,-1-2 17 0 0,0 1 1 0 0,1 0-1 0 0,0 1 1 0 0,1 0-1 0 0,0 0 1 0 0,0 0 0 0 0,1 1-1 0 0,0-1 1 0 0,1 1-1 0 0,1 0 1 0 0,0 1-1 0 0,0-1 1 0 0,1 1-1 0 0,0-1 1 0 0,1 1-1 0 0,0-1 1 0 0,1 1 0 0 0,1 0-1 0 0,1 10-17 0 0,0-17 65 0 0,0 1 0 0 0,0 0-1 0 0,1-1 1 0 0,0 1 0 0 0,0-1 0 0 0,1 0-1 0 0,-1 0 1 0 0,1 0 0 0 0,0 0 0 0 0,1-1 0 0 0,-1 1-1 0 0,1-1 1 0 0,0 0 0 0 0,0-1 0 0 0,0 1-1 0 0,0-1 1 0 0,1 0 0 0 0,-1 0 0 0 0,1-1-1 0 0,0 1 1 0 0,0-1 0 0 0,0-1 0 0 0,0 1 0 0 0,4 0-65 0 0,150 6 1016 0 0,-159-8-1018 0 0,132-27-456 0 0,-48-2-6263 0 0,-78 26 5589 0 0,20-8-10392 0 0</inkml:trace>
</inkml:ink>
</file>

<file path=ppt/ink/ink3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26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1623 164 2168 0 0,'0'0'1021'0'0,"0"0"-156"0"0,0 0-62 0 0,0 0 104 0 0,0 0 254 0 0,0 0 220 0 0,0 0 132 0 0,0 0-10 0 0,0 0-194 0 0,0 0-226 0 0,-4-16-231 0 0,-13-50-180 0 0,16 63-574 0 0,0-1 1 0 0,-1 1-1 0 0,1-1 0 0 0,-1 1 1 0 0,1-1-1 0 0,-1 1 1 0 0,0 0-1 0 0,-1 0 0 0 0,1 0 1 0 0,0 0-1 0 0,-1 1 0 0 0,0-1 1 0 0,1 0-1 0 0,-1 1 1 0 0,0 0-1 0 0,0 0 0 0 0,-1 0 1 0 0,1 0-1 0 0,0 0 0 0 0,-1 1 1 0 0,1-1-1 0 0,-3 0-98 0 0,-5-2 208 0 0,-2 0-145 0 0,-1 0-1 0 0,0 1 1 0 0,0 1 0 0 0,-1 0-1 0 0,1 1 1 0 0,0 1-1 0 0,-1 0 1 0 0,1 1-1 0 0,0 0 1 0 0,0 1-1 0 0,0 1 1 0 0,0 0-1 0 0,0 1 1 0 0,1 1-1 0 0,-1 0 1 0 0,1 1-1 0 0,-11 6-62 0 0,11-8 2 0 0,0 0-1 0 0,0 1 1 0 0,0 1-1 0 0,1 0 0 0 0,0 1 1 0 0,0 0-1 0 0,1 1 1 0 0,0 0-1 0 0,0 1 0 0 0,1 0 1 0 0,0 0-1 0 0,0 1 1 0 0,1 1-1 0 0,0 0 1 0 0,1 0-1 0 0,1 0 0 0 0,-3 6-1 0 0,7-10-5 0 0,1-1-1 0 0,1 1 1 0 0,-1 0-1 0 0,1 0 1 0 0,0-1-1 0 0,0 1 1 0 0,1 0-1 0 0,0 0 1 0 0,0 0-1 0 0,1 0 0 0 0,0 0 1 0 0,0-1-1 0 0,1 1 1 0 0,-1 0-1 0 0,2-1 1 0 0,-1 1-1 0 0,1-1 1 0 0,-1 0-1 0 0,2 0 1 0 0,0 3 5 0 0,9-1 57 0 0,0 1 0 0 0,0-2 0 0 0,0 1 0 0 0,1-2-1 0 0,0 0 1 0 0,0 0 0 0 0,0-2 0 0 0,1 0 0 0 0,0 0 0 0 0,0-1 0 0 0,0-1 0 0 0,0-1 0 0 0,0 0 0 0 0,0-1 0 0 0,0 0 0 0 0,0-1 0 0 0,5-2-57 0 0,5 3 105 0 0,-33 12 573 0 0,-60 32-368 0 0,20-14-251 0 0,1 2 0 0 0,1 1 0 0 0,3 3 0 0 0,0 1 0 0 0,-3 8-59 0 0,39-38 2 0 0,0 0 1 0 0,0 0-1 0 0,1 1 0 0 0,0-1 1 0 0,0 2-1 0 0,1-1 0 0 0,0 1 1 0 0,0-1-1 0 0,1 1 0 0 0,0 0 1 0 0,1 1-1 0 0,0-1 0 0 0,0 1 1 0 0,1 0-1 0 0,0-1 0 0 0,1 1 1 0 0,0 0-1 0 0,1 0 0 0 0,0 0 1 0 0,0 0-1 0 0,1 0 0 0 0,0-1 1 0 0,3 10-4 0 0,2-13 52 0 0,0 1-1 0 0,1-1 1 0 0,-1-1-1 0 0,1 1 1 0 0,0-1-1 0 0,1 0 1 0 0,-1-1-1 0 0,1 0 1 0 0,0 0-1 0 0,0-1 0 0 0,1 0 1 0 0,-1 0-1 0 0,0-1 1 0 0,1 0-1 0 0,0 0 1 0 0,-1-1-1 0 0,1 0 1 0 0,0-1-1 0 0,0 0 1 0 0,0 0-1 0 0,-1-1 1 0 0,1 0-1 0 0,0 0 0 0 0,5-2-50 0 0,12 0-133 0 0,1-2 0 0 0,-1 0 0 0 0,0-1 0 0 0,-1-2 0 0 0,0-1 0 0 0,18-8 133 0 0,20-13-3206 0 0,-5-1-3531 0 0,-36 18 1112 0 0,-6 4-216 0 0</inkml:trace>
  <inkml:trace contextRef="#ctx0" brushRef="#br0" timeOffset="252.843">2199 433 12339 0 0,'0'0'3455'0'0,"0"0"-2525"0"0,0 0-818 0 0,0 0 89 0 0,0 0 258 0 0,0 0 216 0 0,0 0 119 0 0,0 0-31 0 0,-35 37-148 0 0,-112 120-182 0 0,61-46-51 0 0,-24 98-390 0 0,76-112-2663 0 0,30-84 1279 0 0,-2 5-1969 0 0,2-6-2239 0 0,1-7-2526 0 0</inkml:trace>
  <inkml:trace contextRef="#ctx0" brushRef="#br0" timeOffset="499.994">1632 503 11138 0 0,'0'0'1367'0'0,"0"0"-360"0"0,0 0-353 0 0,0 0-118 0 0,0 0 1 0 0,0 0 18 0 0,0 0 1 0 0,0 0 14 0 0,0 0 22 0 0,0 0 17 0 0,0 0-19 0 0,0 0-73 0 0,35 19-97 0 0,112 60-105 0 0,-22-4 232 0 0,69 42-1245 0 0,-121-88-3320 0 0,-20-24-6502 0 0,-43-5 5246 0 0</inkml:trace>
  <inkml:trace contextRef="#ctx0" brushRef="#br0" timeOffset="805.586">2718 539 4449 0 0,'0'0'3906'0'0,"0"0"-2107"0"0,0 0-647 0 0,0 0-30 0 0,0 0-2 0 0,0 0-58 0 0,0 0-158 0 0,0 0-108 0 0,0 0-50 0 0,0 0-66 0 0,0 0-72 0 0,0 0-79 0 0,0 0-95 0 0,-30 11-58 0 0,-96 34-24 0 0,52-1 208 0 0,65-38-548 0 0,0 1 0 0 0,1 0 0 0 0,0 1 0 0 0,0 0 0 0 0,0 0 0 0 0,1 1 0 0 0,1 0 1 0 0,0 0-1 0 0,0 0 0 0 0,0 1 0 0 0,1 0 0 0 0,1 0 0 0 0,0 0 0 0 0,0 1 0 0 0,1 0 0 0 0,0-1 0 0 0,1 1 0 0 0,0 0 0 0 0,1 0 0 0 0,0 0 0 0 0,1 0 0 0 0,0 0 0 0 0,1 2-12 0 0,0-9 3 0 0,0-1-1 0 0,0 1 0 0 0,0-1 1 0 0,0 1-1 0 0,1-1 0 0 0,0 0 0 0 0,0 0 1 0 0,0 1-1 0 0,0-1 0 0 0,0-1 1 0 0,0 1-1 0 0,1 0 0 0 0,-1 0 0 0 0,1-1 1 0 0,0 0-1 0 0,0 1 0 0 0,0-1 1 0 0,0 0-1 0 0,0 0 0 0 0,1-1 0 0 0,-1 1 1 0 0,0-1-1 0 0,1 0 0 0 0,-1 0 0 0 0,1 0 1 0 0,0 0-1 0 0,-1 0 0 0 0,1-1 1 0 0,0 1-1 0 0,-1-1 0 0 0,1 0 0 0 0,0 0-2 0 0,4-1 58 0 0,1 1 0 0 0,-1-1-1 0 0,1 0 1 0 0,-1-1-1 0 0,0 0 1 0 0,0 0 0 0 0,0-1-1 0 0,0 0 1 0 0,0-1-1 0 0,-1 1 1 0 0,1-1-1 0 0,-1-1 1 0 0,4-2-58 0 0,11-13 149 0 0,0-1 0 0 0,-2-1 0 0 0,-1 0 0 0 0,0-2 1 0 0,9-16-150 0 0,44-54 223 0 0,-72 95-232 0 0,0-1 0 0 0,0 0 0 0 0,0 0 0 0 0,0 1 0 0 0,0-1 0 0 0,0 0 0 0 0,0 1 0 0 0,0-1 0 0 0,0 0 0 0 0,0 0-1 0 0,1 1 1 0 0,-1-1 0 0 0,0 0 0 0 0,0 0 0 0 0,0 1 0 0 0,0-1 0 0 0,1 0 0 0 0,-1 0 0 0 0,0 0 0 0 0,0 1 0 0 0,1-1-1 0 0,-1 0 1 0 0,0 0 0 0 0,0 0 0 0 0,1 0 0 0 0,-1 1 0 0 0,0-1 0 0 0,0 0 0 0 0,1 0 0 0 0,-1 0 0 0 0,0 0 0 0 0,1 0-1 0 0,-1 0 1 0 0,0 0 0 0 0,0 0 0 0 0,1 0 0 0 0,-1 0 0 0 0,0 0 0 0 0,1 0 0 0 0,-1 0 0 0 0,0 0 0 0 0,1 0 0 0 0,-1 0-1 0 0,0 0 1 0 0,0-1 9 0 0,0 14-63 0 0,11 81-874 0 0,28-41-2423 0 0,6-20-2886 0 0,-13-15-1752 0 0,-21-10 4348 0 0</inkml:trace>
  <inkml:trace contextRef="#ctx0" brushRef="#br0" timeOffset="1275.063">3105 1003 1744 0 0,'0'0'4911'0'0,"0"0"-2153"0"0,0 0-651 0 0,0 0-64 0 0,0 0-153 0 0,0 0-287 0 0,0 0-266 0 0,0 0-215 0 0,0 0-201 0 0,0 0-180 0 0,0 0-137 0 0,0 0-143 0 0,-4-20-141 0 0,-8-65-81 0 0,11 81-217 0 0,1 0-1 0 0,0-1 1 0 0,-1 1 0 0 0,2-1-1 0 0,-1 1 1 0 0,0-1 0 0 0,1 1-1 0 0,0 0 1 0 0,0-1 0 0 0,0 1-1 0 0,1 0 1 0 0,-1 0 0 0 0,1-1-1 0 0,0 1 1 0 0,2-3-22 0 0,4-8 58 0 0,-1 0-55 0 0,0 0 1 0 0,1 0-1 0 0,1 1 0 0 0,0 1 1 0 0,1-1-1 0 0,0 1 1 0 0,1 1-1 0 0,0 0 1 0 0,1 1-1 0 0,1 0 1 0 0,0 1-1 0 0,4-3-3 0 0,-16 12-13 0 0,-1 1 0 0 0,1-1 1 0 0,0 0-1 0 0,0 1 0 0 0,0-1 0 0 0,0 1 0 0 0,0-1 1 0 0,0 1-1 0 0,0 0 0 0 0,0-1 0 0 0,0 1 0 0 0,0 0 1 0 0,1 0-1 0 0,-1 0 0 0 0,0 0 0 0 0,0 0 0 0 0,0 0 1 0 0,0 0-1 0 0,0 0 0 0 0,0 0 0 0 0,0 0 1 0 0,0 0-1 0 0,1 1 0 0 0,-1-1 0 0 0,0 0 0 0 0,0 1 1 0 0,0-1-1 0 0,0 1 0 0 0,0 0 0 0 0,-1-1 0 0 0,1 1 1 0 0,0 0-1 0 0,0-1 0 0 0,0 1 0 0 0,0 0 0 0 0,-1 0 1 0 0,1 0-1 0 0,0-1 0 0 0,-1 1 0 0 0,1 0 0 0 0,-1 0 1 0 0,1 0-1 0 0,-1 0 0 0 0,1 0 0 0 0,-1 0 1 0 0,0 0-1 0 0,1 1 0 0 0,-1-1 0 0 0,0 0 0 0 0,0 0 1 0 0,0 0-1 0 0,0 0 0 0 0,0 0 0 0 0,0 1 13 0 0,-5 171 21 0 0,7-172-2 0 0,0 0-1 0 0,0 1 0 0 0,0-1 1 0 0,0 0-1 0 0,0 0 0 0 0,1 0 0 0 0,-1 0 1 0 0,0-1-1 0 0,0 1 0 0 0,1-1 0 0 0,-1 1 1 0 0,0-1-1 0 0,1 0 0 0 0,-1 0 1 0 0,0 0-1 0 0,1 0 0 0 0,-1 0 0 0 0,0 0 1 0 0,1-1-1 0 0,-1 1 0 0 0,0-1 0 0 0,1 0 1 0 0,-1 1-1 0 0,0-1 0 0 0,0 0 1 0 0,0-1-1 0 0,0 1 0 0 0,0 0 0 0 0,0 0 1 0 0,0-1-19 0 0,121-91 430 0 0,-103 75-446 0 0,1 0-1 0 0,1 2 1 0 0,0 0 0 0 0,2 1 0 0 0,14-7 16 0 0,-28 18 1 0 0,-9 2-20 0 0,0 1 1 0 0,0 0-1 0 0,1 0 0 0 0,-1 0 0 0 0,0 0 0 0 0,0 0 1 0 0,1 0-1 0 0,-1 0 0 0 0,1 0 0 0 0,-1 0 0 0 0,1 1 1 0 0,0-1-1 0 0,-1 1 0 0 0,1-1 0 0 0,-1 1 0 0 0,1 0 1 0 0,0-1-1 0 0,-1 1 0 0 0,1 0 0 0 0,0 0 0 0 0,-1 0 1 0 0,1 0-1 0 0,0 0 0 0 0,-1 1 0 0 0,1-1 0 0 0,0 1 1 0 0,-1-1-1 0 0,1 1 0 0 0,0-1 0 0 0,-1 1 0 0 0,1 0 1 0 0,-1 0-1 0 0,0-1 0 0 0,1 1 0 0 0,-1 0 0 0 0,0 0 1 0 0,1 1-1 0 0,-1-1 0 0 0,0 0 0 0 0,1 1 19 0 0,1 14-82 0 0,19 44-1129 0 0,14-36-2765 0 0,-3-18-2114 0 0,-10-5-1812 0 0,-13-1 4461 0 0</inkml:trace>
  <inkml:trace contextRef="#ctx0" brushRef="#br0" timeOffset="1731.109">3963 683 6217 0 0,'0'0'1614'0'0,"0"0"-514"0"0,0 0-48 0 0,0 0 214 0 0,0 0 114 0 0,0 0-93 0 0,0 0-177 0 0,0 0-186 0 0,0 0-136 0 0,0 0-112 0 0,-6 34-113 0 0,-17 109-81 0 0,-4 62 1089 0 0,25-185-1402 0 0,1-9-73 0 0,0 0-1 0 0,0-1 0 0 0,-1 1 0 0 0,0 0 1 0 0,-1 0-1 0 0,0-1 0 0 0,-1 0 0 0 0,0 1 1 0 0,-1-1-1 0 0,0-1 0 0 0,-2 4-95 0 0,6-13 44 0 0,0 0-1 0 0,0 0 1 0 0,0 0-1 0 0,0 0 1 0 0,0-1-1 0 0,0 1 1 0 0,0 0-1 0 0,0 0 1 0 0,0-1-1 0 0,0 1 1 0 0,0 0-1 0 0,0-1 1 0 0,0 1-1 0 0,1-1 1 0 0,-1 1-1 0 0,0-1 1 0 0,0 1-1 0 0,0-1 1 0 0,1 0-1 0 0,-1 1 1 0 0,0-1-1 0 0,1 0 1 0 0,-1 0-1 0 0,1 1 1 0 0,-1-1-1 0 0,1 0 1 0 0,-1 0-1 0 0,1 0 1 0 0,-1 0-1 0 0,1 0 1 0 0,0 0-1 0 0,0 0 1 0 0,-1 1 0 0 0,1-1-1 0 0,0 0 1 0 0,0 0-1 0 0,0 0 1 0 0,0 0-1 0 0,0 0 1 0 0,0 0-1 0 0,0 0 1 0 0,0 0-1 0 0,1 0 1 0 0,-1 0-1 0 0,0 0 1 0 0,1 0-1 0 0,-1 0 1 0 0,1-1-44 0 0,2-21-59 0 0,1-1 1 0 0,1 1-1 0 0,1 0 1 0 0,1 0-1 0 0,1 0 1 0 0,1 1-1 0 0,1 0 1 0 0,1 1-1 0 0,1 0 1 0 0,0 1-1 0 0,2 0 1 0 0,0 1-1 0 0,2 1 1 0 0,0 0-1 0 0,0 1 1 0 0,2 1-1 0 0,0 0 1 0 0,1 2-1 0 0,0 0 1 0 0,2 1-1 0 0,-1 1 1 0 0,1 1-1 0 0,20-8 59 0 0,-22 9-90 0 0,1 2-1 0 0,0 0 1 0 0,0 0 0 0 0,0 2 0 0 0,1 1-1 0 0,0 0 1 0 0,0 2 0 0 0,0 0-1 0 0,0 2 1 0 0,16 0 90 0 0,-32 3 43 0 0,0-1 1 0 0,-1 2-1 0 0,0-1 0 0 0,1 0 1 0 0,-1 1-1 0 0,0 0 0 0 0,0 0 1 0 0,-1 0-1 0 0,1 0 0 0 0,-1 1 1 0 0,1-1-1 0 0,-1 1 0 0 0,0 0 1 0 0,0 0-1 0 0,-1 0 0 0 0,1 0 1 0 0,-1 1-1 0 0,0-1 0 0 0,0 1 1 0 0,0-1-1 0 0,-1 1 0 0 0,0 0 1 0 0,0-1-1 0 0,0 1 0 0 0,0 0 1 0 0,-1 0-1 0 0,1 0 0 0 0,-1 0 1 0 0,-1 0-1 0 0,1 0 0 0 0,-1-1 1 0 0,0 1-1 0 0,0 0 0 0 0,0 0 1 0 0,0-1-1 0 0,-1 1 0 0 0,0 0 1 0 0,0-1-1 0 0,-1 1-43 0 0,-9 11 59 0 0,-1 0 0 0 0,-1-1 0 0 0,0 0 0 0 0,-1-1 0 0 0,-1-1 0 0 0,0-1 0 0 0,-1 0 0 0 0,0-1 0 0 0,-1 0 0 0 0,0-2 0 0 0,0 0 0 0 0,-1-1 0 0 0,-1-1 0 0 0,1-1-1 0 0,-1 0 1 0 0,0-2 0 0 0,0 0 0 0 0,-4-1-59 0 0,-54-3-1068 0 0,76-2 808 0 0,1 1 0 0 0,-1-1 0 0 0,1 0 0 0 0,-1 0 0 0 0,1 0 0 0 0,0 0 0 0 0,0 0 0 0 0,0 0 0 0 0,0 0 0 0 0,0 0 0 0 0,0-1 0 0 0,1 1-1 0 0,-1 0 1 0 0,1-1 0 0 0,-1 1 0 0 0,1 0 0 0 0,0-1 0 0 0,0 1 0 0 0,0 0 0 0 0,0-1 0 0 0,0 1 0 0 0,1 0 0 0 0,-1-1 0 0 0,1 1 0 0 0,0 0 0 0 0,0-3 260 0 0,13-36-9426 0 0,-7 26 2843 0 0</inkml:trace>
  <inkml:trace contextRef="#ctx0" brushRef="#br0" timeOffset="1974.4">4813 68 17348 0 0,'0'0'310'0'0,"0"0"-108"0"0,0 0 129 0 0,0 0 339 0 0,0 0 289 0 0,0 0 139 0 0,0 0-41 0 0,0 0-188 0 0,0 0-191 0 0,0 0-130 0 0,0 33-133 0 0,-3 106-129 0 0,-7-34 78 0 0,-25 280-563 0 0,34-370-230 0 0,-1 27-857 0 0,11-22-3818 0 0,12-25-7852 0 0,-16 4 7795 0 0</inkml:trace>
  <inkml:trace contextRef="#ctx0" brushRef="#br0" timeOffset="2270.569">4931 712 0 0 0,'0'0'1026'0'0,"0"0"606"0"0,0 0 463 0 0,0 0 492 0 0,0 0 281 0 0,0 0-63 0 0,31 14-221 0 0,103 40-327 0 0,-44-39 448 0 0,-69-17-2073 0 0,2 2-339 0 0,0-2 1 0 0,0 0-1 0 0,0-2 0 0 0,-1-1 0 0 0,0 0 0 0 0,0-2 0 0 0,0 0 1 0 0,-1-2-1 0 0,0 0 0 0 0,0-1 0 0 0,-1-1 0 0 0,-1-1 0 0 0,0-1 1 0 0,0-1-1 0 0,-2 0 0 0 0,1-2 0 0 0,-2 1 0 0 0,3-6-293 0 0,-17 20 2 0 0,1-1-1 0 0,-1 0 0 0 0,0 0 1 0 0,0 0-1 0 0,0 0 0 0 0,0-1 1 0 0,-1 1-1 0 0,1 0 0 0 0,-1-1 1 0 0,1 1-1 0 0,-1-1 0 0 0,0 0 1 0 0,0 1-1 0 0,0-1 0 0 0,0 0 1 0 0,0 0-1 0 0,-1 0 0 0 0,1 1 1 0 0,-1-1-1 0 0,0 0 0 0 0,0 0 1 0 0,0 0-1 0 0,0 0 0 0 0,-1 0 1 0 0,1 0-1 0 0,-1 1 0 0 0,1-1 1 0 0,-1 0-1 0 0,0 0 0 0 0,0 1 1 0 0,0-1-1 0 0,-1 0 0 0 0,1 1 1 0 0,0-1-1 0 0,-1 1 0 0 0,0 0 1 0 0,0-1-1 0 0,0 1 0 0 0,0 0 1 0 0,0 0-1 0 0,0 0 0 0 0,0 0 1 0 0,0 1-1 0 0,-1-1 0 0 0,1 1 1 0 0,-1-1-1 0 0,1 1 0 0 0,-1 0 1 0 0,-1-1-2 0 0,-15 0-73 0 0,0 1 0 0 0,0 1 1 0 0,0 1-1 0 0,0 1 0 0 0,0 0 1 0 0,0 1-1 0 0,0 1 0 0 0,1 1 1 0 0,0 1-1 0 0,0 0 0 0 0,0 1 0 0 0,1 1 1 0 0,0 1-1 0 0,0 0 0 0 0,1 1 1 0 0,1 1-1 0 0,0 1 0 0 0,0 0 1 0 0,1 1-1 0 0,-9 9 73 0 0,16-16-63 0 0,0 0 0 0 0,0 1 0 0 0,1-1-1 0 0,0 1 1 0 0,0 1 0 0 0,1-1 0 0 0,-1 1 0 0 0,2 0 0 0 0,-1 0 0 0 0,1 0-1 0 0,0 1 1 0 0,1-1 0 0 0,0 1 0 0 0,0 0 0 0 0,1 0 0 0 0,0 0 0 0 0,1 0-1 0 0,0 1 1 0 0,0-1 0 0 0,1 0 0 0 0,0 0 0 0 0,1 1 0 0 0,1 4 63 0 0,3-7-190 0 0,0 0 1 0 0,1-1-1 0 0,0 1 1 0 0,0-1-1 0 0,0-1 1 0 0,1 1-1 0 0,0-1 1 0 0,0 0-1 0 0,0 0 0 0 0,1-1 1 0 0,0 0-1 0 0,-1-1 1 0 0,2 1-1 0 0,-1-1 1 0 0,0-1-1 0 0,0 0 1 0 0,1 0-1 0 0,3 0 190 0 0,117 21-4730 0 0,-43-16-3293 0 0,-58-4 560 0 0</inkml:trace>
  <inkml:trace contextRef="#ctx0" brushRef="#br0" timeOffset="2862.174">1 1500 15083 0 0,'0'0'744'0'0,"0"0"90"0"0,36-3 274 0 0,231-20 1590 0 0,943-113 3459 0 0,358 15-4840 0 0,217 51-857 0 0,-1433 59-652 0 0,522-34-985 0 0,-669 18-1364 0 0,-73 1-6207 0 0,-105 21-1250 0 0</inkml:trace>
  <inkml:trace contextRef="#ctx0" brushRef="#br0" timeOffset="38913.073">848 1997 0 0 0,'0'0'988'0'0,"0"0"291"0"0,0 0 165 0 0,0 0 122 0 0,0 0 84 0 0,0 0 65 0 0,0 0-1 0 0,0 0-85 0 0,0 0-146 0 0,-13-23-168 0 0,-40-71-132 0 0,23 58 1104 0 0,21 35-1689 0 0,-7-2-439 0 0,1 2 1 0 0,-1 0-1 0 0,0 0 0 0 0,1 2 1 0 0,-1 0-1 0 0,1 0 1 0 0,-1 2-1 0 0,1 0 1 0 0,-1 0-1 0 0,1 2 0 0 0,1 0 1 0 0,-1 0-1 0 0,1 2 1 0 0,0 0-1 0 0,0 0 1 0 0,0 1-1 0 0,1 1 0 0 0,1 0 1 0 0,-1 1-1 0 0,1 1-159 0 0,6-7 2 0 0,0 1 1 0 0,0 0-1 0 0,1 0 0 0 0,-1 0 0 0 0,1 0 0 0 0,1 1 0 0 0,-1 0 0 0 0,1 0 0 0 0,0 1 0 0 0,0-1 1 0 0,1 1-1 0 0,-1 0 0 0 0,2 0 0 0 0,-1 0 0 0 0,1 0 0 0 0,0 0 0 0 0,0 0 0 0 0,1 1 0 0 0,0 3-2 0 0,1-4-32 0 0,0-1-1 0 0,0 1 0 0 0,0-1 0 0 0,1 0 1 0 0,0 1-1 0 0,1-1 0 0 0,0 1 0 0 0,-1-1 1 0 0,2 0-1 0 0,-1 0 0 0 0,1 0 0 0 0,0 0 1 0 0,0-1-1 0 0,1 1 0 0 0,-1-1 1 0 0,1 0-1 0 0,1 0 0 0 0,-1 0 0 0 0,1 0 1 0 0,2 1 32 0 0,7 4-112 0 0,1-1 0 0 0,0 0 0 0 0,1-1 0 0 0,-1-1 0 0 0,2 0 1 0 0,-1-1-1 0 0,1-1 0 0 0,-1-1 0 0 0,2 0 0 0 0,-1-1 1 0 0,0-1-1 0 0,0 0 0 0 0,13-1 112 0 0,137-18-5045 0 0,-89-4-3405 0 0,-51 16 1974 0 0</inkml:trace>
  <inkml:trace contextRef="#ctx0" brushRef="#br0" timeOffset="39286.63">1159 2086 8002 0 0,'0'0'1285'0'0,"0"0"-211"0"0,0 0-71 0 0,0 0 57 0 0,0 0-16 0 0,0 0-98 0 0,0 0-50 0 0,0 0-19 0 0,0 0 38 0 0,0 0 39 0 0,0 0-46 0 0,0 0-62 0 0,0 0-109 0 0,36 10-130 0 0,115 28-83 0 0,-146-37-481 0 0,1 1 0 0 0,0-1 0 0 0,0 0-1 0 0,0 0 1 0 0,0 0 0 0 0,0-1 0 0 0,0 0 0 0 0,0 0 0 0 0,0-1 0 0 0,0 0-1 0 0,0 0 1 0 0,0 0 0 0 0,0-1 0 0 0,-1 1 0 0 0,1-1 0 0 0,0-1-43 0 0,10-3 135 0 0,14-3 82 0 0,-1-1-1 0 0,0-1 1 0 0,0-2-1 0 0,-1-1 1 0 0,-1-1-1 0 0,0-1 1 0 0,-1-1-1 0 0,-1-2 1 0 0,1-2-217 0 0,-24 20 12 0 0,0-1 1 0 0,-1 0-1 0 0,1 0 1 0 0,0 0-1 0 0,0-1 1 0 0,-1 1-1 0 0,1 0 1 0 0,-1-1-1 0 0,0 1 1 0 0,0-1-1 0 0,0 1 1 0 0,0-1-1 0 0,0 1 1 0 0,0-1-1 0 0,-1 0 1 0 0,1 1-1 0 0,-1-1 1 0 0,0 0-1 0 0,0 1 1 0 0,0-1-1 0 0,0 0 1 0 0,0 0-1 0 0,-1 1 1 0 0,1-1-1 0 0,-1 0 1 0 0,0 1-1 0 0,0-1 1 0 0,0 1-1 0 0,0-1 1 0 0,0 1-1 0 0,0-1 1 0 0,-1 1-1 0 0,1 0 1 0 0,-1-1-1 0 0,1 1 1 0 0,-1 0-1 0 0,0 0 1 0 0,-1-1-13 0 0,-8-1-94 0 0,0 0-1 0 0,0 0 1 0 0,-1 1 0 0 0,1 0 0 0 0,-1 1 0 0 0,0 1 0 0 0,1-1 0 0 0,-1 2 0 0 0,0 0 0 0 0,0 0-1 0 0,1 1 1 0 0,-1 1 0 0 0,0 0 0 0 0,1 0 0 0 0,-1 1 0 0 0,1 1 0 0 0,0 0 0 0 0,0 0 0 0 0,0 1 0 0 0,1 0-1 0 0,0 1 1 0 0,0 0 0 0 0,-9 8 94 0 0,9-8-42 0 0,0 1-1 0 0,0 1 1 0 0,1 0-1 0 0,-1 0 1 0 0,2 1-1 0 0,-1 0 1 0 0,1 0 0 0 0,1 1-1 0 0,0 0 1 0 0,0 1-1 0 0,1-1 1 0 0,0 1-1 0 0,1 1 1 0 0,0-1-1 0 0,1 1 1 0 0,0-1-1 0 0,1 1 1 0 0,0 0-1 0 0,1 1 1 0 0,0-1 0 0 0,1 0-1 0 0,1 0 1 0 0,0 1-1 0 0,0-1 1 0 0,1 2 42 0 0,1-8-39 0 0,0 1 0 0 0,0-1 1 0 0,0 0-1 0 0,0 0 1 0 0,1 0-1 0 0,0-1 0 0 0,0 1 1 0 0,1-1-1 0 0,0 1 1 0 0,0-1-1 0 0,0 0 0 0 0,0 0 1 0 0,1-1-1 0 0,0 0 1 0 0,0 1-1 0 0,0-1 0 0 0,0-1 1 0 0,1 1-1 0 0,-1-1 0 0 0,1 0 1 0 0,0 0-1 0 0,0-1 1 0 0,0 0-1 0 0,3 1 39 0 0,11 3-409 0 0,2-1 0 0 0,-1-1 0 0 0,1 0 0 0 0,-1-2 0 0 0,1-1 0 0 0,13 0 409 0 0,65-6-5731 0 0,-34-4-2509 0 0,-41 4 3895 0 0</inkml:trace>
  <inkml:trace contextRef="#ctx0" brushRef="#br0" timeOffset="39652.577">1960 2215 7290 0 0,'0'0'1984'0'0,"0"0"-250"0"0,0 0-7 0 0,0 0 150 0 0,0 0 4 0 0,0 0-201 0 0,0 0-285 0 0,0 0-339 0 0,0 0-317 0 0,0 0-281 0 0,0 0-193 0 0,0 0-94 0 0,10-13-27 0 0,118-122 452 0 0,26-16-103 0 0,-175 257-2612 0 0,20-102 2121 0 0,1 0 0 0 0,-1 0 0 0 0,1-1 1 0 0,0 1-1 0 0,0 0 0 0 0,1 0 0 0 0,-1 0 0 0 0,1 0 0 0 0,0 0 0 0 0,0-1 0 0 0,0 1 0 0 0,1 0 0 0 0,-1-1 0 0 0,1 1 0 0 0,0-1 0 0 0,0 1 1 0 0,0-1-1 0 0,0 0 0 0 0,1 0 0 0 0,-1 0 0 0 0,1 0 0 0 0,0 0 0 0 0,0-1 0 0 0,0 1 0 0 0,0-1 0 0 0,0 0 0 0 0,0 0 0 0 0,1 0 0 0 0,-1 0 1 0 0,1-1-1 0 0,0 1 0 0 0,-1-1 0 0 0,1 0 0 0 0,2 1-2 0 0,8 0 156 0 0,-1 0 0 0 0,1-1 0 0 0,0 0 0 0 0,-1-1 0 0 0,1 0 0 0 0,0-1 1 0 0,0-1-1 0 0,-1 0 0 0 0,1-1 0 0 0,-1-1 0 0 0,0 0 0 0 0,0 0 0 0 0,0-2 0 0 0,-1 1 0 0 0,0-2 0 0 0,7-3-156 0 0,6-7 163 0 0,1 0 0 0 0,-2-1-1 0 0,-1-2 1 0 0,0 0-1 0 0,-2-2 1 0 0,0 0-1 0 0,-1-2-162 0 0,-5 6-596 0 0,13-15-1874 0 0,-7 14-5603 0 0,-15 11-3496 0 0</inkml:trace>
  <inkml:trace contextRef="#ctx0" brushRef="#br0" timeOffset="39903.316">3142 1548 17108 0 0,'0'0'820'0'0,"0"0"-188"0"0,0 0 189 0 0,0 0 233 0 0,0 0 84 0 0,-6 37-85 0 0,-16 117-194 0 0,9 6 479 0 0,9 118-1421 0 0,4-178-4398 0 0,-2-91 519 0 0,-5-6-4660 0 0,0 0 947 0 0</inkml:trace>
  <inkml:trace contextRef="#ctx0" brushRef="#br0" timeOffset="40631.253">2805 1924 14651 0 0,'0'0'1118'0'0,"0"0"-717"0"0,0 0-280 0 0,0 0 104 0 0,0 0 208 0 0,0 0 154 0 0,0 0 68 0 0,0 0-27 0 0,0 0-91 0 0,0 0-97 0 0,34 8-97 0 0,110 28-99 0 0,1-18 112 0 0,65-21-598 0 0,-71-12-2875 0 0,-55 8-4500 0 0,-49 7 6771 0 0,-18 11 4545 0 0,-11-9-3301 0 0,-1 0 1 0 0,1-1-1 0 0,-1 0 1 0 0,1 0-1 0 0,-1-1 0 0 0,1 1 1 0 0,0-1-1 0 0,-1-1 0 0 0,1 1 1 0 0,0-1-1 0 0,-1 0 1 0 0,1 0-1 0 0,-1 0 0 0 0,1-1 1 0 0,2-1-399 0 0,-2 1 130 0 0,1-1 1 0 0,-1 0-1 0 0,0 0 1 0 0,0 0 0 0 0,0-1-1 0 0,0 0 1 0 0,0 0-1 0 0,-1-1 1 0 0,0 1-1 0 0,0-1 1 0 0,0 0 0 0 0,0-1-1 0 0,-1 1 1 0 0,0-1-1 0 0,0 0 1 0 0,-1 0-1 0 0,1 0 1 0 0,-1 0 0 0 0,1-6-132 0 0,-3 10-22 0 0,0 0-1 0 0,0 0 1 0 0,-1 0-1 0 0,1-1 0 0 0,-1 1 1 0 0,0 0-1 0 0,1 0 0 0 0,-1 0 1 0 0,0 0-1 0 0,0 0 1 0 0,-1 0-1 0 0,1 0 0 0 0,0-1 1 0 0,-1 1-1 0 0,1 0 0 0 0,-1 0 1 0 0,1 0-1 0 0,-1 0 1 0 0,0 0-1 0 0,0 0 0 0 0,0 1 1 0 0,0-1-1 0 0,-1 0 0 0 0,1 0 1 0 0,0 1-1 0 0,-1-1 0 0 0,1 1 1 0 0,-1-1-1 0 0,1 1 1 0 0,-1-1-1 0 0,0 1 0 0 0,0 0 1 0 0,1 0-1 0 0,-1 0 0 0 0,0 0 1 0 0,0 0-1 0 0,0 0 1 0 0,0 1-1 0 0,0-1 0 0 0,0 1 1 0 0,0-1-1 0 0,-1 1 0 0 0,1 0 1 0 0,0 0-1 0 0,0 0 24 0 0,-100 14-1906 0 0,84-6 1630 0 0,0 0 1 0 0,0 1 0 0 0,0 1 0 0 0,1 1 0 0 0,1 1 0 0 0,0 0 0 0 0,1 1 0 0 0,0 0-1 0 0,1 1 1 0 0,-3 5 275 0 0,9-10-7 0 0,0 0-1 0 0,0 0 1 0 0,1 1-1 0 0,1 0 1 0 0,0 1-1 0 0,0 0 1 0 0,1 0-1 0 0,0 0 1 0 0,1 0-1 0 0,0 1 1 0 0,1-1-1 0 0,0 1 1 0 0,1 0-1 0 0,0 0 1 0 0,1 0-1 0 0,0 0 1 0 0,1 0-1 0 0,1 0 1 0 0,0 3 7 0 0,2-8 70 0 0,1 1 0 0 0,0-1 1 0 0,1 0-1 0 0,-1 0 1 0 0,2 0-1 0 0,-1-1 1 0 0,0 0-1 0 0,1 0 1 0 0,0 0-1 0 0,1-1 1 0 0,-1 0-1 0 0,1 0 0 0 0,0-1 1 0 0,0 1-1 0 0,0-1 1 0 0,1-1-1 0 0,0 0 1 0 0,-1 0-1 0 0,1 0 1 0 0,0-1-1 0 0,0 0 0 0 0,1-1 1 0 0,5 1-71 0 0,20-1 461 0 0,0-2 0 0 0,0-1-1 0 0,-1-2 1 0 0,1-1 0 0 0,-1-1 0 0 0,0-2-1 0 0,0-2 1 0 0,-1 0 0 0 0,-1-3 0 0 0,0 0 0 0 0,0-2-1 0 0,-1-1 1 0 0,-1-2 0 0 0,17-13-461 0 0,-15 13 177 0 0,-2 3-34 0 0,-2-2 0 0 0,0 0 0 0 0,-1-2 0 0 0,-1 0 0 0 0,-1-2 0 0 0,-1-1 0 0 0,0-1 0 0 0,-2 0 0 0 0,-1-2 0 0 0,5-9-143 0 0,-22 29 10 0 0,0 0 1 0 0,0 0-1 0 0,-1 0 1 0 0,0-1-1 0 0,0 1 1 0 0,0-1-1 0 0,-1 1 0 0 0,0-1 1 0 0,0 0-1 0 0,0 0 1 0 0,-1 1-1 0 0,1-1 1 0 0,-2 0-1 0 0,1-1-10 0 0,-2 4-44 0 0,0 1-1 0 0,0-1 0 0 0,0 1 1 0 0,0 0-1 0 0,0 0 0 0 0,-1 0 0 0 0,1 0 1 0 0,-1 0-1 0 0,1 1 0 0 0,-1-1 1 0 0,0 1-1 0 0,0 0 0 0 0,1-1 1 0 0,-1 1-1 0 0,0 1 0 0 0,0-1 0 0 0,0 0 1 0 0,0 1-1 0 0,0-1 0 0 0,0 1 1 0 0,-1 0-1 0 0,1 0 0 0 0,0 0 1 0 0,0 1-1 0 0,0-1 0 0 0,0 1 1 0 0,0-1-1 0 0,0 1 0 0 0,-1 0 45 0 0,-2 0-97 0 0,-10 2-38 0 0,1 1 1 0 0,-1 0-1 0 0,1 1 0 0 0,0 1 1 0 0,0 0-1 0 0,0 1 1 0 0,1 1-1 0 0,0 0 0 0 0,1 1 1 0 0,0 1-1 0 0,0 0 1 0 0,1 1-1 0 0,0 0 135 0 0,9-9-13 0 0,0-1-1 0 0,1 1 1 0 0,0 0 0 0 0,-1 0-1 0 0,1 0 1 0 0,0 0 0 0 0,0 1 0 0 0,0-1-1 0 0,0 0 1 0 0,1 1 0 0 0,-1-1-1 0 0,1 1 1 0 0,-1 0 0 0 0,1-1-1 0 0,0 1 1 0 0,0 0 0 0 0,0 0 0 0 0,0 0-1 0 0,1 0 1 0 0,-1 0 0 0 0,1 0-1 0 0,0 0 1 0 0,0 0 0 0 0,0 0-1 0 0,0 0 1 0 0,0 0 0 0 0,0 0-1 0 0,1 0 1 0 0,0 0 0 0 0,0 0 0 0 0,-1-1-1 0 0,2 1 1 0 0,-1 0 0 0 0,0 0-1 0 0,0-1 1 0 0,1 1 0 0 0,0-1-1 0 0,-1 1 1 0 0,1-1 0 0 0,0 1 0 0 0,2 1 13 0 0,131 48 483 0 0,3 1-13 0 0,-132-49-401 0 0,-1 0 0 0 0,1 0-1 0 0,-1 0 1 0 0,0 1 0 0 0,0 0-1 0 0,0 0 1 0 0,0 0 0 0 0,-1 1-1 0 0,0-1 1 0 0,0 1 0 0 0,-1 0-1 0 0,0 0 1 0 0,0 1 0 0 0,0-1-1 0 0,-1 1 1 0 0,0-1 0 0 0,0 1-1 0 0,0 0 1 0 0,-1 0 0 0 0,0 1-69 0 0,1 8 128 0 0,-1 0-1 0 0,0 0 1 0 0,-1 0 0 0 0,-1 0 0 0 0,-1 0 0 0 0,0 0 0 0 0,-1 0 0 0 0,0-1 0 0 0,-4 7-128 0 0,10 10-1597 0 0,20-27-5790 0 0,-16-5 638 0 0,-2 0-2341 0 0</inkml:trace>
</inkml:ink>
</file>

<file path=ppt/ink/ink3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0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0 6353 0 0,'0'0'2945'0'0,"0"0"-1823"0"0,0 0-685 0 0,0 0 22 0 0,0 0 293 0 0,0 0 317 0 0,0 0 168 0 0,0 0-64 0 0,0 0-214 0 0,0 0-253 0 0,0 0-258 0 0,-11 16-156 0 0,-35 49-83 0 0,-45 24 158 0 0,60-64-456 0 0,1 0-375 0 0,-25 22-1036 0 0,18-20-3387 0 0,31-19-2764 0 0,6-4 3714 0 0</inkml:trace>
</inkml:ink>
</file>

<file path=ppt/ink/ink3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6945 0 0,'0'0'5656'0'0,"0"0"-3162"0"0,0 0-1000 0 0,0 0-142 0 0,0 0-188 0 0,0 0-275 0 0,0 0-245 0 0,0 0-149 0 0,0 0-99 0 0,0 0-72 0 0,-33 27-60 0 0,-98 85-84 0 0,93-71-32 0 0,38-39-155 0 0,1 0 0 0 0,0 1-1 0 0,0-1 1 0 0,0 0 0 0 0,1 0 0 0 0,-1 0 0 0 0,0 0 0 0 0,1 0 0 0 0,-1-1 0 0 0,1 1 0 0 0,0 0 0 0 0,-1-1-1 0 0,1 1 1 0 0,0-1 0 0 0,0 1 0 0 0,0-1 0 0 0,0 0 0 0 0,0 0 0 0 0,0 0 0 0 0,0 0 0 0 0,1 0 0 0 0,-1 0-1 0 0,0-1 1 0 0,1 1 0 0 0,-1-1 0 0 0,0 0 0 0 0,1 1 0 0 0,-1-1 0 0 0,0 0 0 0 0,1-1 0 0 0,-1 1-1 0 0,0 0 1 0 0,1 0 0 0 0,-1-1 0 0 0,0 0 0 0 0,2 0 7 0 0,16 3-22 0 0,0 1 30 0 0,-11-4-8 0 0,0 2 0 0 0,0-1 0 0 0,0 1 0 0 0,0 1 0 0 0,0 0 0 0 0,0 0-1 0 0,0 1 1 0 0,-1 0 0 0 0,1 0 0 0 0,-1 1 0 0 0,0 0 0 0 0,0 0 0 0 0,0 1-1 0 0,-1 0 1 0 0,0 0 0 0 0,0 1 0 0 0,0 0 0 0 0,0 0 0 0 0,4 7 0 0 0,-9-10 18 0 0,-1 1 0 0 0,0-1 0 0 0,0 1 1 0 0,0-1-1 0 0,0 1 0 0 0,0-1 0 0 0,-1 1 1 0 0,0-1-1 0 0,1 1 0 0 0,-1 0 0 0 0,-1-1 0 0 0,1 1 1 0 0,0-1-1 0 0,-1 1 0 0 0,0 0 0 0 0,0-1 1 0 0,0 0-1 0 0,0 1 0 0 0,0-1 0 0 0,-1 1 1 0 0,0-1-1 0 0,1 0 0 0 0,-1 0 0 0 0,0 0 0 0 0,-1 0 1 0 0,1 0-1 0 0,0-1 0 0 0,-1 1 0 0 0,0-1 1 0 0,1 1-1 0 0,-3 0-18 0 0,-96 61 410 0 0,-5-41-1888 0 0,80-38-2577 0 0,17-3-5374 0 0,7 10 1243 0 0</inkml:trace>
</inkml:ink>
</file>

<file path=ppt/ink/ink3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1 4705 0 0,'0'0'2258'0'0,"0"0"-1014"0"0,0 0-345 0 0,0 0 36 0 0,0 0 154 0 0,0 0 130 0 0,0 0 14 0 0,0 0-119 0 0,0 0-201 0 0,0 0-237 0 0,0 0-189 0 0,0 0-137 0 0,0 3-40 0 0,-17 391 3404 0 0,11 40-3087 0 0,5-433-620 0 0,0 1 0 0 0,1-1 0 0 0,-1 0 0 0 0,1 0 0 0 0,-1 0 0 0 0,1 1 0 0 0,0-1 0 0 0,-1 0 1 0 0,1 0-1 0 0,0 1 0 0 0,0-1 0 0 0,0 0 0 0 0,0 1 0 0 0,0-1 0 0 0,0 0 0 0 0,0 1 0 0 0,1-1 0 0 0,-1 0 1 0 0,0 0-1 0 0,1 1 0 0 0,-1-1 0 0 0,1 0 0 0 0,-1 0 0 0 0,1 0 0 0 0,0 1 0 0 0,-1-1 0 0 0,1 0 0 0 0,0 0 0 0 0,0 0 1 0 0,0 0-1 0 0,0-1 0 0 0,0 1 0 0 0,0 0 0 0 0,0 0 0 0 0,0 0 0 0 0,0-1 0 0 0,0 1 0 0 0,0 0 0 0 0,0-1 1 0 0,1 1-1 0 0,-1-1 0 0 0,0 0 0 0 0,0 1 0 0 0,1-1 0 0 0,-1 0 0 0 0,0 0 0 0 0,1 0 0 0 0,-1 0 0 0 0,0 0 1 0 0,1 0-1 0 0,-1 0 0 0 0,0 0 0 0 0,0 0 0 0 0,1-1 0 0 0,-1 1 0 0 0,0 0 0 0 0,0-1 0 0 0,1 1 0 0 0,-1-1 0 0 0,0 0 1 0 0,0 1-1 0 0,1-2-7 0 0,163-145 1056 0 0,112-87-853 0 0,-277 233-207 0 0,0 0 0 0 0,1 0 0 0 0,-1 0 0 0 0,1 0 0 0 0,0 0 0 0 0,-1 0 0 0 0,1 0 0 0 0,0 0 0 0 0,-1 0 0 0 0,1 0 0 0 0,0 1 0 0 0,0-1 0 0 0,0 0 0 0 0,0 1 0 0 0,0-1 0 0 0,0 0 0 0 0,0 1 0 0 0,0-1 0 0 0,0 1 0 0 0,0 0 0 0 0,0-1 0 0 0,0 1 0 0 0,0 0 0 0 0,0-1 0 0 0,0 1 0 0 0,1 0 0 0 0,-1 0 0 0 0,0 0 0 0 0,0 0 0 0 0,0 0 0 0 0,0 0 0 0 0,0 0 0 0 0,1 1 0 0 0,-1-1 0 0 0,0 0 0 0 0,0 1 0 0 0,0-1 0 0 0,0 1 0 0 0,0-1 0 0 0,0 1 0 0 0,0-1 1 0 0,0 1-1 0 0,0 0 0 0 0,0-1 0 0 0,0 1 0 0 0,-1 0 0 0 0,1 0 0 0 0,0 0 0 0 0,0 0 0 0 0,-1-1 0 0 0,1 1 0 0 0,-1 0 0 0 0,1 0 0 0 0,-1 0 0 0 0,1 0 0 0 0,-1 1 0 0 0,1-1 0 0 0,-1 0 0 0 0,0 0 0 0 0,0 0 0 0 0,1 0 0 0 0,-1 0 0 0 0,0 0 0 0 0,0 1 0 0 0,0-1 0 0 0,0 1 4 0 0,16 277 460 0 0,2-213-2367 0 0,0-57-2199 0 0,8-11-3536 0 0,-15-2 2613 0 0,-3 1 44 0 0</inkml:trace>
  <inkml:trace contextRef="#ctx0" brushRef="#br0" timeOffset="406.243">1154 398 5857 0 0,'0'0'1594'0'0,"0"0"-240"0"0,0 0 25 0 0,0 0 205 0 0,0 0 72 0 0,0 0-139 0 0,0 0-260 0 0,0 0-262 0 0,-33 25-209 0 0,-106 77-150 0 0,61-26 359 0 0,71-68-920 0 0,0 0 1 0 0,1 1 0 0 0,-1-1 0 0 0,2 1-1 0 0,-1 1 1 0 0,1-1 0 0 0,1 1 0 0 0,0 0-1 0 0,0 0 1 0 0,1 0 0 0 0,0 1 0 0 0,1-1-1 0 0,0 1 1 0 0,0-1 0 0 0,1 4-76 0 0,2-11 7 0 0,1 0 1 0 0,-1 0 0 0 0,0 0 0 0 0,1 0-1 0 0,0 0 1 0 0,0 0 0 0 0,0-1-1 0 0,0 1 1 0 0,0-1 0 0 0,1 1 0 0 0,-1-1-1 0 0,1 0 1 0 0,-1 0 0 0 0,1 0-1 0 0,0 0 1 0 0,0-1 0 0 0,0 1 0 0 0,0-1-1 0 0,0 1 1 0 0,0-1 0 0 0,0 0-1 0 0,0 0 1 0 0,1-1 0 0 0,-1 1-1 0 0,0-1 1 0 0,0 1 0 0 0,1-1 0 0 0,-1 0-1 0 0,0-1 1 0 0,1 1 0 0 0,-1 0-1 0 0,0-1 1 0 0,1 0 0 0 0,-1 1 0 0 0,0-1-1 0 0,0-1 1 0 0,0 1 0 0 0,0 0-1 0 0,0-1 1 0 0,0 1 0 0 0,2-3-8 0 0,29-17 255 0 0,0-2 1 0 0,-1-2-1 0 0,-2-1 1 0 0,0-2-1 0 0,-2 0 1 0 0,-1-2-1 0 0,10-17-255 0 0,-25 34 56 0 0,17-21 2 0 0,-30 64-360 0 0,-4 14 274 0 0,2 43-98 0 0,2-85 44 0 0,1 1-1 0 0,0-1 1 0 0,-1 1 0 0 0,1-1-1 0 0,0 0 1 0 0,0 1-1 0 0,0-1 1 0 0,1 0 0 0 0,-1 0-1 0 0,0 0 1 0 0,1 0 0 0 0,0 0-1 0 0,-1 0 1 0 0,1 0 0 0 0,0 0-1 0 0,0 0 1 0 0,0-1 0 0 0,0 1-1 0 0,0-1 1 0 0,1 0 0 0 0,-1 0-1 0 0,0 0 1 0 0,0 0 0 0 0,1 0-1 0 0,-1 0 1 0 0,1 0 0 0 0,-1-1-1 0 0,1 1 1 0 0,-1-1 0 0 0,3 0 82 0 0,45 1-4665 0 0,-16-10-3669 0 0,-21 2 1295 0 0</inkml:trace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7.1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358 41 1456 0 0,'0'0'1583'0'0,"0"0"-428"0"0,0 0 48 0 0,0 0 304 0 0,0 0 239 0 0,0 0 109 0 0,0 0-111 0 0,0 0-189 0 0,0 0-192 0 0,0 0-204 0 0,0 0-191 0 0,0 0-197 0 0,0 0-125 0 0,-10-7-86 0 0,-34-22-77 0 0,42 28-450 0 0,0 0 0 0 0,0 0 0 0 0,0 1 0 0 0,0-1 0 0 0,0 1 0 0 0,0 0 0 0 0,0 0 0 0 0,0-1 0 0 0,-1 1 0 0 0,1 1 0 0 0,0-1 0 0 0,0 0 0 0 0,0 0 0 0 0,0 1 0 0 0,0-1 0 0 0,0 1 0 0 0,0 0 0 0 0,0-1 0 0 0,0 1 0 0 0,0 0 0 0 0,0 0 0 0 0,0 1 0 0 0,0-1 0 0 0,1 0 0 0 0,-1 0 0 0 0,1 1 0 0 0,-1-1 0 0 0,1 1 0 0 0,-1 0-33 0 0,-6 5 99 0 0,-13 6-38 0 0,1 1 0 0 0,1 1 0 0 0,0 1 1 0 0,1 1-1 0 0,1 0 0 0 0,0 1 0 0 0,2 1 1 0 0,0 1-1 0 0,1 0 0 0 0,1 1 0 0 0,-8 17-61 0 0,16-28-12 0 0,1 0-1 0 0,0 0 1 0 0,0 1-1 0 0,1-1 1 0 0,0 1 0 0 0,1-1-1 0 0,1 1 1 0 0,-1 0-1 0 0,2 0 1 0 0,-1 0-1 0 0,2-1 1 0 0,0 7 12 0 0,2-13 28 0 0,0 0 0 0 0,0-1 0 0 0,0 1-1 0 0,0-1 1 0 0,1 1 0 0 0,0-1 0 0 0,-1 0 0 0 0,1 0 0 0 0,0-1 0 0 0,1 1 0 0 0,-1-1 0 0 0,0 0-1 0 0,1 0 1 0 0,-1 0 0 0 0,1-1 0 0 0,0 1 0 0 0,-1-1 0 0 0,1 0 0 0 0,0-1 0 0 0,0 1-1 0 0,0-1 1 0 0,0 0 0 0 0,-1 0 0 0 0,1-1 0 0 0,0 1 0 0 0,0-1 0 0 0,0 0 0 0 0,-1 0 0 0 0,1-1-1 0 0,0 1 1 0 0,-1-1 0 0 0,1 0 0 0 0,-1 0-28 0 0,28-13 219 0 0,-1-1 1 0 0,-1-1-1 0 0,0-1 0 0 0,-1-2 0 0 0,-2-1 0 0 0,0-1 1 0 0,19-20-220 0 0,-12 12 125 0 0,128-113 364 0 0,-161 142-495 0 0,0 1 0 0 0,-1 0 0 0 0,1-1 0 0 0,0 1 0 0 0,-1-1 0 0 0,1 1 0 0 0,0 0 0 0 0,0 0 0 0 0,-1-1 1 0 0,1 1-1 0 0,0 0 0 0 0,0 0 0 0 0,0 0 0 0 0,-1 0 0 0 0,1 0 0 0 0,0 0 0 0 0,0 0 0 0 0,0 0 0 0 0,-1 0 1 0 0,1 0-1 0 0,0 1 0 0 0,0-1 0 0 0,0 0 0 0 0,-1 1 0 0 0,1-1 0 0 0,0 0 0 0 0,-1 1 0 0 0,1-1 0 0 0,0 1 1 0 0,-1-1-1 0 0,1 1 0 0 0,0-1 0 0 0,-1 1 0 0 0,1-1 0 0 0,-1 1 0 0 0,1 0 0 0 0,-1-1 0 0 0,1 1 1 0 0,-1 0-1 0 0,0-1 0 0 0,1 1 0 0 0,-1 0 0 0 0,0 0 0 0 0,1-1 0 0 0,-1 1 0 0 0,0 0 0 0 0,0 0 0 0 0,0 0 1 0 0,0-1-1 0 0,0 1 0 0 0,0 0 0 0 0,0 0 0 0 0,0 0 0 0 0,0-1 0 0 0,0 1 0 0 0,0 0 0 0 0,0 0 0 0 0,-1 0 1 0 0,1-1-1 0 0,0 1 0 0 0,-1 0 0 0 0,1 0 0 0 0,0-1 0 0 0,-1 1 0 0 0,0 0 6 0 0,2 13 63 0 0,5 27-95 0 0,-7-31-88 0 0,1 0 0 0 0,0 0 0 0 0,1 0-1 0 0,0 0 1 0 0,1-1 0 0 0,0 1 0 0 0,0 0 0 0 0,1 0 0 0 0,0-1-1 0 0,0 0 1 0 0,1 0 0 0 0,1 0 0 0 0,0 0 0 0 0,0 0 0 0 0,0-1-1 0 0,1 0 1 0 0,0 0 0 0 0,1-1 0 0 0,0 1 0 0 0,0-2 0 0 0,0 1-1 0 0,1-1 1 0 0,0 0 0 0 0,0 0 0 0 0,1-1 0 0 0,8 4 120 0 0,49 4-3366 0 0,-23-11-4475 0 0,-30-2-1878 0 0</inkml:trace>
</inkml:ink>
</file>

<file path=ppt/ink/ink3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1 9226 0 0,'0'0'679'0'0,"0"0"82"0"0,0 0 138 0 0,0 0 157 0 0,0 0 134 0 0,0 0 14 0 0,0 0-85 0 0,0 0-213 0 0,0 0-284 0 0,0 0-237 0 0,0 0-208 0 0,-3 2-118 0 0,-2 3 11 0 0,1 1 1 0 0,1 1 0 0 0,-1-1 0 0 0,1 0 0 0 0,0 1 0 0 0,0 0 0 0 0,1-1 0 0 0,0 1-1 0 0,0 0 1 0 0,1 0 0 0 0,0 0 0 0 0,0 1 0 0 0,1-1 0 0 0,-1 0 0 0 0,2 0-1 0 0,-1 0 1 0 0,1 1 0 0 0,0-1 0 0 0,0 0-71 0 0,0 18 151 0 0,7 478 792 0 0,-7-320-1296 0 0,-5-138-692 0 0,-3-20-2431 0 0,1-24-5139 0 0,3-1 1381 0 0</inkml:trace>
</inkml:ink>
</file>

<file path=ppt/ink/ink3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0 158 13219 0 0,'0'0'149'0'0,"0"0"-510"0"0,0 0-133 0 0,0 0 362 0 0,0 0 540 0 0,0 0 421 0 0,0 0 163 0 0,0 0-7 0 0,32 3-124 0 0,104 6-168 0 0,-25-21 65 0 0,-87 5-630 0 0,339-92 21 0 0,-286 75-4840 0 0,-1 0-4621 0 0,-63 20 5131 0 0</inkml:trace>
</inkml:ink>
</file>

<file path=ppt/ink/ink3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8498 0 0,'0'0'411'0'0,"0"0"-185"0"0,0 0 128 0 0,0 0 319 0 0,0 0 226 0 0,0 0 27 0 0,0 0-124 0 0,0 0-173 0 0,0 0-181 0 0,0 0-112 0 0,0 0-56 0 0,0 0-4 0 0,0 0 53 0 0,-2 5 73 0 0,-4 17 72 0 0,5-13 5405 0 0,1 1-4463 0 0,-1 4-1824 0 0,-8 34 566 0 0,3 0 1 0 0,1 1-1 0 0,3-1 0 0 0,3 27-158 0 0,-1-73 2 0 0,-1 2 4 0 0,0-1 1 0 0,0 0-1 0 0,1 1 1 0 0,-1-1-1 0 0,1 1 0 0 0,0-1 1 0 0,0 1-1 0 0,0-1 0 0 0,0 1 1 0 0,1-1-1 0 0,-1 1 1 0 0,1-1-1 0 0,0 0 0 0 0,0 1 1 0 0,0-1-1 0 0,1 0 1 0 0,-1 0-1 0 0,1 0 0 0 0,0 0 1 0 0,0 0-1 0 0,0 0 0 0 0,0 0 1 0 0,0-1-1 0 0,0 1 1 0 0,1-1-1 0 0,-1 1 0 0 0,1-1 1 0 0,0 0-1 0 0,0 0 1 0 0,0 0-1 0 0,0 0 0 0 0,0-1 1 0 0,0 1-1 0 0,0-1 0 0 0,1 0 1 0 0,-1 0-1 0 0,0 0 1 0 0,1 0-1 0 0,-1-1 0 0 0,1 1 1 0 0,-1-1-1 0 0,1 0 1 0 0,-1 0-1 0 0,0 0 0 0 0,1-1 1 0 0,-1 1-1 0 0,3-1-6 0 0,9-7 72 0 0,0-1 0 0 0,-1-1 0 0 0,0 0 0 0 0,-1-1 0 0 0,0 0 1 0 0,-1-1-1 0 0,0 0 0 0 0,-1-1 0 0 0,8-12-72 0 0,6-5 50 0 0,97-138 57 0 0,-118 224-1728 0 0,-5-33 1648 0 0,-1-15-23 0 0,1 1 1 0 0,0 0 0 0 0,0-1-1 0 0,0 1 1 0 0,1 0-1 0 0,1-1 1 0 0,-1 1 0 0 0,1 0-1 0 0,1-1 1 0 0,0 1 0 0 0,0-1-1 0 0,0 1 1 0 0,1-1-1 0 0,1 0 1 0 0,-1 0 0 0 0,1 0-1 0 0,1-1 1 0 0,-1 0 0 0 0,1 1-1 0 0,0-1 1 0 0,1-1-1 0 0,0 1 1 0 0,0-1 0 0 0,0 0-1 0 0,1 0 1 0 0,0-1 0 0 0,0 0-1 0 0,1 0-4 0 0,-2-3 54 0 0,0 0-1 0 0,0-1 0 0 0,0 0 0 0 0,0 0 1 0 0,0 0-1 0 0,1-1 0 0 0,-1 0 1 0 0,0 0-1 0 0,1 0 0 0 0,-1-1 1 0 0,0 0-1 0 0,0 0 0 0 0,0-1 0 0 0,0 0 1 0 0,0 0-1 0 0,0 0 0 0 0,0-1 1 0 0,0 1-1 0 0,-1-1 0 0 0,0-1 1 0 0,1 1-1 0 0,-1-1 0 0 0,0 0 0 0 0,-1 0 1 0 0,1-1-1 0 0,-1 1 0 0 0,0-1 1 0 0,0 0-1 0 0,3-4-53 0 0,71-113 855 0 0,-51 67-2834 0 0,-10 15-3023 0 0,-1-1-4355 0 0,-10 29 168 0 0</inkml:trace>
</inkml:ink>
</file>

<file path=ppt/ink/ink3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 10394 0 0,'0'0'2651'0'0,"0"0"-1241"0"0,0 0-423 0 0,0 0 61 0 0,0 0 19 0 0,0 0-153 0 0,0 0-216 0 0,0 0-207 0 0,0 0-169 0 0,0 0-73 0 0,0 0-70 0 0,0 0-61 0 0,0 0-31 0 0,-7 32-30 0 0,-19 99-19 0 0,22-58 42 0 0,5-69-20 0 0,1 1-1 0 0,-1-1 1 0 0,1 1 0 0 0,0-1 0 0 0,0 1 0 0 0,0-1 0 0 0,0 0 0 0 0,1 0-1 0 0,-1 0 1 0 0,1 0 0 0 0,0-1 0 0 0,1 1 0 0 0,-1-1 0 0 0,1 0 0 0 0,-1 0-1 0 0,1 0 1 0 0,0 0 0 0 0,0 0 0 0 0,0-1 0 0 0,0 0 0 0 0,1 0 0 0 0,-1 0-1 0 0,1 0 1 0 0,-1-1 0 0 0,1 0 0 0 0,-1 0 0 0 0,1 0 0 0 0,0 0 0 0 0,0-1-1 0 0,-1 0 1 0 0,1 0 0 0 0,0 0 0 0 0,0 0 0 0 0,-1-1 0 0 0,1 0 0 0 0,0 0-1 0 0,-1 0 1 0 0,1-1 0 0 0,-1 1 0 0 0,1-1 0 0 0,-1 0 0 0 0,2-1-60 0 0,3-3 118 0 0,1-1 0 0 0,-1 0 1 0 0,0 0-1 0 0,-1-1 1 0 0,0 0-1 0 0,0 0 0 0 0,0-1 1 0 0,-1 0-1 0 0,-1 0 1 0 0,0-1-1 0 0,0 0 0 0 0,0 0 1 0 0,-2 0-1 0 0,1-1 1 0 0,-1 1-1 0 0,-1-1 0 0 0,0 0 1 0 0,0 0-1 0 0,-1-1 1 0 0,0 1-1 0 0,-1 0 1 0 0,-1-1-1 0 0,0-1-118 0 0,-1 8-58 0 0,-1 1-1 0 0,0-1 1 0 0,0 1 0 0 0,0 0 0 0 0,0 0 0 0 0,-1-1-1 0 0,0 1 1 0 0,0 1 0 0 0,0-1 0 0 0,0 0-1 0 0,0 1 1 0 0,-1 0 0 0 0,0 0 0 0 0,1 0-1 0 0,-1 0 1 0 0,0 0 0 0 0,-1 1 0 0 0,1 0 0 0 0,0 0-1 0 0,-1 0 1 0 0,1 0 0 0 0,-1 1 0 0 0,0-1-1 0 0,1 1 1 0 0,-1 0 0 0 0,0 1 0 0 0,0-1-1 0 0,0 1 1 0 0,1 0 0 0 0,-4 1 58 0 0,1-2-340 0 0,0 1 1 0 0,0 1 0 0 0,0-1-1 0 0,0 1 1 0 0,0 1-1 0 0,0-1 1 0 0,0 1-1 0 0,0 0 1 0 0,1 1-1 0 0,-1 0 1 0 0,1 0-1 0 0,0 0 1 0 0,-2 1 339 0 0,-26 24-5266 0 0,26-21 2031 0 0,-5 5-7691 0 0</inkml:trace>
</inkml:ink>
</file>

<file path=ppt/ink/ink3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6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10186 0 0,'0'0'1400'0'0,"0"0"-173"0"0,0 0-92 0 0,0 0-21 0 0,0 0-78 0 0,0 0-153 0 0,0 0-210 0 0,0 0-176 0 0,0 0-121 0 0,0 0-47 0 0,0 0-22 0 0,0 0-17 0 0,-2 34-33 0 0,-8 108-36 0 0,13 179 584 0 0,8-72-537 0 0,-10-248-260 0 0,0-1 0 0 0,-1 1 0 0 0,1 0 0 0 0,0-1 0 0 0,-1 1-1 0 0,1-1 1 0 0,0 0 0 0 0,0 1 0 0 0,-1-1 0 0 0,1 0 0 0 0,0 1-1 0 0,0-1 1 0 0,0 0 0 0 0,-1 0 0 0 0,1 0 0 0 0,0 1 0 0 0,0-1-1 0 0,0 0 1 0 0,0 0 0 0 0,-1 0 0 0 0,1-1 0 0 0,0 1-1 0 0,0 0 1 0 0,0 0 0 0 0,0 0 0 0 0,-1-1 0 0 0,1 1 0 0 0,0 0-1 0 0,0-1 1 0 0,-1 1 0 0 0,1 0 0 0 0,0-1 0 0 0,-1 1 0 0 0,1-1-1 0 0,0 0 1 0 0,-1 1 0 0 0,1-1 0 0 0,0 1 0 0 0,-1-1 0 0 0,1 0-1 0 0,-1 1 1 0 0,0-1 0 0 0,1 0 0 0 0,-1 0 0 0 0,1 1-1 0 0,-1-1 1 0 0,0 0 0 0 0,0 0 0 0 0,1 0-8 0 0,5-5 89 0 0,217-180 416 0 0,-198 166-500 0 0,-8 6-23 0 0,1 0 0 0 0,0 1-1 0 0,1 1 1 0 0,1 0 0 0 0,-1 2-1 0 0,2 0 1 0 0,-1 1-1 0 0,1 1 1 0 0,9-1 18 0 0,-28 8-10 0 0,0 1 0 0 0,0 0 0 0 0,0 0 0 0 0,0-1 0 0 0,0 1-1 0 0,0 1 1 0 0,0-1 0 0 0,0 0 0 0 0,0 0 0 0 0,0 1 0 0 0,0 0 0 0 0,0-1 0 0 0,0 1 0 0 0,0 0 0 0 0,0 0-1 0 0,0 0 1 0 0,-1 0 0 0 0,1 0 0 0 0,0 0 0 0 0,-1 0 0 0 0,1 1 0 0 0,0-1 0 0 0,-1 0 0 0 0,0 1 0 0 0,1 0 0 0 0,-1-1-1 0 0,0 1 1 0 0,0 0 0 0 0,0-1 0 0 0,0 1 0 0 0,0 0 0 0 0,0 0 0 0 0,-1 0 0 0 0,1 0 0 0 0,-1 0 0 0 0,1 0 0 0 0,-1 0-1 0 0,1 1 11 0 0,-1 83 93 0 0,-6-64-33 0 0,-2-1 0 0 0,-1 0 0 0 0,0 0 0 0 0,-1 0 0 0 0,-2-1 0 0 0,0-1 0 0 0,-1 0 0 0 0,-1-1 0 0 0,0 0 0 0 0,-8 6-60 0 0,13-13-40 0 0,0-1 0 0 0,0 0-1 0 0,-1 0 1 0 0,0-1 0 0 0,0 0 0 0 0,-1-1-1 0 0,-1 0 1 0 0,1-1 0 0 0,-1 0-1 0 0,0-1 1 0 0,-1 0 0 0 0,1-1-1 0 0,-1 0 1 0 0,0-1 0 0 0,0-1 0 0 0,-1 0-1 0 0,1-1 1 0 0,-2 0 40 0 0,-46-22-3557 0 0,45-22-3618 0 0,16 24 1903 0 0,0 2-130 0 0</inkml:trace>
</inkml:ink>
</file>

<file path=ppt/ink/ink3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249 459 12835 0 0,'0'0'661'0'0,"0"0"-209"0"0,0 0 103 0 0,0 0 300 0 0,0 0 203 0 0,0 0 20 0 0,0 0-148 0 0,0 0-206 0 0,-28 32-188 0 0,-87 103-144 0 0,38-38 282 0 0,74-95-670 0 0,1 0 0 0 0,-1 1-1 0 0,1-1 1 0 0,0 0 0 0 0,0 1 0 0 0,0 0 0 0 0,0-1 0 0 0,1 1 0 0 0,-1 0 0 0 0,1 0-1 0 0,0 0 1 0 0,0 0 0 0 0,0 0 0 0 0,0 0 0 0 0,0 0 0 0 0,0 0 0 0 0,1 1 0 0 0,0-1-1 0 0,-1 0 1 0 0,1 0 0 0 0,0 0 0 0 0,1 1 0 0 0,-1-1 0 0 0,1 0 0 0 0,-1 0 0 0 0,1 0-1 0 0,0 0 1 0 0,0 1 0 0 0,0-1 0 0 0,1-1 0 0 0,-1 1 0 0 0,1 0 0 0 0,-1 0 0 0 0,1 0-1 0 0,0-1 1 0 0,0 1 0 0 0,0-1 0 0 0,1 0 0 0 0,-1 1 0 0 0,0-1 0 0 0,1 0 0 0 0,0 0-1 0 0,1 0-3 0 0,3 0 47 0 0,-1 0 0 0 0,1-1-1 0 0,0 0 1 0 0,0 0-1 0 0,0-1 1 0 0,0 0-1 0 0,-1 0 1 0 0,1-1-1 0 0,0 0 1 0 0,0 0 0 0 0,0 0-1 0 0,-1-1 1 0 0,1 0-1 0 0,-1 0 1 0 0,1-1-1 0 0,-1 0 1 0 0,0 0-1 0 0,0 0 1 0 0,0-1-1 0 0,0 0 1 0 0,-1 0 0 0 0,1-1-47 0 0,108-111 445 0 0,-106 107-496 0 0,0 0-1 0 0,-1-1 1 0 0,0 0 0 0 0,-1 0-1 0 0,0-1 1 0 0,-1 0 0 0 0,0 0-1 0 0,-1 0 1 0 0,0 0 0 0 0,0-1-1 0 0,-1 0 1 0 0,-1 1 0 0 0,0-1-1 0 0,-1-3 52 0 0,-19 23-2804 0 0,15-1 2791 0 0,1 1 1 0 0,0-1 0 0 0,0 0-1 0 0,1 1 1 0 0,0-1-1 0 0,0 0 1 0 0,1 1 0 0 0,0-1-1 0 0,0 1 1 0 0,1-1 0 0 0,0 1-1 0 0,0-1 1 0 0,1 1 0 0 0,0-1-1 0 0,0 0 1 0 0,0 0-1 0 0,1 0 1 0 0,0 0 0 0 0,1 0-1 0 0,0-1 1 0 0,0 0 0 0 0,0 1-1 0 0,1-1 1 0 0,-1-1 0 0 0,1 1-1 0 0,1-1 1 0 0,-1 0-1 0 0,1 0 1 0 0,0 0 0 0 0,0-1-1 0 0,0 0 1 0 0,1 0 0 0 0,0-1-1 0 0,-1 1 1 0 0,1-1-1 0 0,0-1 1 0 0,0 0 0 0 0,1 0-1 0 0,-1 0 1 0 0,0-1 0 0 0,1 0-1 0 0,-1 0 1 0 0,1-1 0 0 0,2 0 12 0 0,4 1 179 0 0,-1-1 0 0 0,0-1 0 0 0,0 0 0 0 0,0-1 0 0 0,0 0 0 0 0,0-1 0 0 0,0-1 0 0 0,0 0 1 0 0,-1-1-1 0 0,9-4-179 0 0,8-9 198 0 0,-1-1 0 0 0,0-1 0 0 0,-1-1 1 0 0,-2-2-1 0 0,0-1 0 0 0,-1 0 0 0 0,-2-2 1 0 0,0-1-1 0 0,-2 0 0 0 0,-1-2 1 0 0,-1 0-1 0 0,9-22-198 0 0,-16 29-37 0 0,0 0 0 0 0,-1 0 0 0 0,-2-1 1 0 0,0 0-1 0 0,-1-1 0 0 0,-2 0 0 0 0,0 0 0 0 0,-2 0 1 0 0,0 0-1 0 0,-2-1 37 0 0,-1 24-34 0 0,-1 0-1 0 0,1 0 1 0 0,-1 0 0 0 0,1 0 0 0 0,-1 1-1 0 0,1-1 1 0 0,-1 0 0 0 0,1 0 0 0 0,-1 0 0 0 0,0 1-1 0 0,0-1 1 0 0,1 0 0 0 0,-1 1 0 0 0,0-1-1 0 0,0 1 1 0 0,0-1 0 0 0,0 1 0 0 0,1-1 0 0 0,-1 1-1 0 0,0-1 1 0 0,0 1 0 0 0,0 0 0 0 0,0 0-1 0 0,0-1 1 0 0,0 1 0 0 0,0 0 0 0 0,0 0 0 0 0,0 0-1 0 0,0 0 1 0 0,0 0 0 0 0,0 0 0 0 0,0 1-1 0 0,0-1 1 0 0,0 0 0 0 0,0 0 0 0 0,0 1 0 0 0,0-1-1 0 0,0 1 1 0 0,0-1 0 0 0,0 0 0 0 0,0 1-1 0 0,0 0 1 0 0,1-1 0 0 0,-1 1 0 0 0,0 0 0 0 0,0-1-1 0 0,1 1 1 0 0,-1 0 0 0 0,0 0 0 0 0,1-1-1 0 0,-1 1 1 0 0,1 0 0 0 0,-1 0 0 0 0,1 0 0 0 0,0 0-1 0 0,-1 1 35 0 0,-14 17-131 0 0,1 1-1 0 0,0 1 1 0 0,2 0-1 0 0,0 1 1 0 0,2 0-1 0 0,0 1 1 0 0,2 0-1 0 0,0 1 1 0 0,2 0-1 0 0,1 0 0 0 0,0 0 1 0 0,2 0-1 0 0,1 1 1 0 0,1-1-1 0 0,0 1 1 0 0,4 24 131 0 0,-2-42 5 0 0,0 0-1 0 0,1 1 1 0 0,-1-1 0 0 0,1 0 0 0 0,1 0 0 0 0,-1 0-1 0 0,1 0 1 0 0,0-1 0 0 0,1 1 0 0 0,-1-1 0 0 0,2 0-1 0 0,-1 0 1 0 0,0 0 0 0 0,1 0 0 0 0,0-1-1 0 0,0 0 1 0 0,1 0 0 0 0,0 0 0 0 0,0-1 0 0 0,0 0-1 0 0,0 0 1 0 0,0 0 0 0 0,1-1 0 0 0,0 0 0 0 0,-1 0-1 0 0,1-1 1 0 0,6 2-5 0 0,-1-1 193 0 0,0 0 1 0 0,1 0-1 0 0,-1-2 0 0 0,1 1 1 0 0,-1-2-1 0 0,1 1 0 0 0,0-2 0 0 0,-1 0 1 0 0,1 0-1 0 0,-1-1 0 0 0,1-1 1 0 0,-1 0-1 0 0,0-1 0 0 0,0 0 1 0 0,11-6-194 0 0,19-14 394 0 0,-1-2 0 0 0,-1-2 0 0 0,-2-2 1 0 0,0-2-1 0 0,-3-1 0 0 0,0-1 0 0 0,-2-2 1 0 0,16-25-395 0 0,-23 26-24 0 0,-1-1 0 0 0,-2-1 0 0 0,-1-1 0 0 0,-2-1 1 0 0,-2 0-1 0 0,9-31 24 0 0,-16-7-358 0 0,-12 75 318 0 0,-1 0-1 0 0,1 1 1 0 0,0-1-1 0 0,-1 0 1 0 0,1 1-1 0 0,-1-1 0 0 0,1 1 1 0 0,-1-1-1 0 0,0 1 1 0 0,1 0-1 0 0,-1 0 1 0 0,0 0-1 0 0,0 0 0 0 0,0 0 1 0 0,0 0-1 0 0,0 1 1 0 0,0-1-1 0 0,0 0 0 0 0,0 1 1 0 0,0 0-1 0 0,0-1 1 0 0,-1 1-1 0 0,1 0 1 0 0,0 0-1 0 0,0 0 0 0 0,0 1 1 0 0,0-1-1 0 0,0 0 1 0 0,0 1-1 0 0,-1 0 1 0 0,1-1-1 0 0,0 1 0 0 0,1 0 1 0 0,-1 0-1 0 0,0 0 1 0 0,0 0-1 0 0,0 0 1 0 0,0 0-1 0 0,1 1 0 0 0,-2 0 41 0 0,-16 11-13 0 0,1 1 0 0 0,0 0 0 0 0,1 1 0 0 0,1 1 0 0 0,0 1 0 0 0,1 0 0 0 0,1 1 0 0 0,1 0 0 0 0,1 1 0 0 0,0 1 0 0 0,1 0 0 0 0,1 0 0 0 0,1 1 0 0 0,1 0 0 0 0,1 1 0 0 0,1 0 0 0 0,1 0 0 0 0,1 0 0 0 0,0 1 0 0 0,2-1 0 0 0,1 1 0 0 0,1 13 13 0 0,1-27-21 0 0,1 0 0 0 0,1-1 1 0 0,0 1-1 0 0,0-1 0 0 0,1 1 1 0 0,0-1-1 0 0,0 0 0 0 0,0-1 0 0 0,1 1 1 0 0,1-1-1 0 0,-1 0 0 0 0,1 0 1 0 0,0-1-1 0 0,1 1 0 0 0,0-1 1 0 0,0-1-1 0 0,0 1 0 0 0,0-1 1 0 0,1-1-1 0 0,0 1 0 0 0,0-1 0 0 0,0-1 1 0 0,0 1-1 0 0,1-1 0 0 0,0-1 1 0 0,-1 0-1 0 0,1 0 0 0 0,0 0 1 0 0,0-1-1 0 0,0-1 0 0 0,0 0 1 0 0,0 0-1 0 0,7-1 21 0 0,40-5-2904 0 0,-20-6-5301 0 0,-22 8-1876 0 0</inkml:trace>
</inkml:ink>
</file>

<file path=ppt/ink/ink3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208 1 12891 0 0,'0'0'2202'0'0,"0"0"-593"0"0,0 0-235 0 0,0 0-103 0 0,0 0-242 0 0,0 0-224 0 0,0 0-187 0 0,0 0-134 0 0,0 0-107 0 0,0 0-105 0 0,0 0-98 0 0,0 0-64 0 0,-32 13-40 0 0,-98 39-36 0 0,84-23-112 0 0,46-24 2 0 0,1-1 47 0 0,0 0 0 0 0,0 0 0 0 0,0-1 0 0 0,1 1 0 0 0,-1 0 0 0 0,1-1 0 0 0,0 1 0 0 0,0-1 0 0 0,0 0 1 0 0,1 0-1 0 0,-1 1 0 0 0,1-1 0 0 0,-1-1 0 0 0,1 1 0 0 0,0 0 0 0 0,0-1 0 0 0,0 1 0 0 0,1-1 0 0 0,-1 0 0 0 0,1 0 0 0 0,-1-1 0 0 0,1 1 0 0 0,-1-1 0 0 0,1 1 0 0 0,0-1 0 0 0,0 0 0 0 0,0 0 0 0 0,-1-1 0 0 0,3 1 29 0 0,29 13-17 0 0,-12-2 79 0 0,68 44-162 0 0,-88-54 143 0 0,0 1 0 0 0,-1-1-1 0 0,1 1 1 0 0,-1-1-1 0 0,1 1 1 0 0,-1 0-1 0 0,0 0 1 0 0,0 0-1 0 0,0 0 1 0 0,-1 0-1 0 0,1 0 1 0 0,-1 0-1 0 0,0 0 1 0 0,0 1-1 0 0,0-1 1 0 0,0 1-1 0 0,0-1 1 0 0,-1 1-1 0 0,1-1 1 0 0,-1 1 0 0 0,0-1-1 0 0,0 1 1 0 0,-1-1-1 0 0,1 1 1 0 0,-1-1-1 0 0,1 1 1 0 0,-2 1-43 0 0,-2 1 86 0 0,0-1 1 0 0,-1 1 0 0 0,1-1-1 0 0,-1 1 1 0 0,-1-2 0 0 0,1 1-1 0 0,0 0 1 0 0,-1-1 0 0 0,0 0 0 0 0,0 0-1 0 0,-1-1 1 0 0,1 0 0 0 0,-1 0-1 0 0,-3 1-86 0 0,-102 23-712 0 0,63-37-7952 0 0,40 7-2088 0 0</inkml:trace>
</inkml:ink>
</file>

<file path=ppt/ink/ink3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8.7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443 1 1208 0 0,'0'0'938'0'0,"0"0"-3"0"0,0 0 260 0 0,0 0 294 0 0,0 0 201 0 0,0 0 36 0 0,0 0-105 0 0,0 0-139 0 0,0 0-132 0 0,0 0-115 0 0,0 0-126 0 0,0 0-113 0 0,-24 7-124 0 0,-77 25-119 0 0,36 7 470 0 0,40-12-1098 0 0,0 0 0 0 0,1 2 1 0 0,2 1-1 0 0,1 1 1 0 0,2 0-1 0 0,1 2 1 0 0,1 0-1 0 0,2 1 0 0 0,1 1 1 0 0,2 0-1 0 0,2 0 1 0 0,1 1-1 0 0,1 1 1 0 0,2 0-1 0 0,2 0 1 0 0,1 0-1 0 0,2 0 0 0 0,2 5-125 0 0,-1-21-16 0 0,1-1-1 0 0,0 1 1 0 0,2-1 0 0 0,0 1-1 0 0,2-1 1 0 0,0 0-1 0 0,1-1 1 0 0,1 1-1 0 0,1-1 1 0 0,0 0-1 0 0,2-1 1 0 0,0 0 0 0 0,1-1-1 0 0,1 0 1 0 0,0 0-1 0 0,1-1 1 0 0,1-1-1 0 0,1 0 1 0 0,0-1-1 0 0,0-1 1 0 0,8 5 16 0 0,66 12-1333 0 0,-27-27-6675 0 0,-47-3-2937 0 0</inkml:trace>
</inkml:ink>
</file>

<file path=ppt/ink/ink3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9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1 770 5673 0 0,'0'0'1323'0'0,"0"0"-385"0"0,0 0 34 0 0,0 0 272 0 0,0 0 150 0 0,0 0-79 0 0,0 0-182 0 0,0 0-191 0 0,0 0-130 0 0,0 0-78 0 0,0 0-102 0 0,30-35-72 0 0,92-111-36 0 0,-48 49 423 0 0,1-17 138 0 0,142-190-12 0 0,-155 231-864 0 0,-61 73-213 0 0,0 1 0 0 0,0-1 0 0 0,0 1 1 0 0,0-1-1 0 0,0 1 0 0 0,0 0 0 0 0,0 0 0 0 0,0-1 1 0 0,0 1-1 0 0,0 0 0 0 0,0 0 0 0 0,-1 0 0 0 0,1 0 1 0 0,0 0-1 0 0,0 0 0 0 0,-1 0 0 0 0,1 0 0 0 0,-1 0 0 0 0,1 0 1 0 0,-1 0-1 0 0,0 1 0 0 0,1-1 0 0 0,-1 0 0 0 0,0 0 1 0 0,0 0-1 0 0,0 1 0 0 0,0-1 0 0 0,0 0 0 0 0,0 0 1 0 0,0 0-1 0 0,0 1 0 0 0,0-1 0 0 0,0 0 0 0 0,-1 0 0 0 0,1 0 1 0 0,-1 0-1 0 0,1 1 0 0 0,-1-1 0 0 0,1 0 0 0 0,-1 0 1 0 0,1 0-1 0 0,-1 0 0 0 0,0 0 0 0 0,0 0 4 0 0,1 9 72 0 0,0 6-26 0 0,17 170 153 0 0,-7-154-192 0 0,1 1 0 0 0,2-2 0 0 0,1 0 0 0 0,1-1 0 0 0,2 0 0 0 0,1-1 0 0 0,1-1 0 0 0,2-1 0 0 0,12 13-7 0 0,16 20 65 0 0,-50-59-8 0 0,1 0 1 0 0,-1 0-1 0 0,0 0 0 0 0,1 0 0 0 0,-1 0 0 0 0,0 0 0 0 0,0 0 1 0 0,1 0-1 0 0,-1 0 0 0 0,0 0 0 0 0,0-1 0 0 0,0 1 0 0 0,0 0 1 0 0,0-1-1 0 0,0 1 0 0 0,0-1 0 0 0,-1 1 0 0 0,1-1 0 0 0,0 0 1 0 0,0 1-1 0 0,0-1 0 0 0,0 0 0 0 0,0 0 0 0 0,-1 1 0 0 0,1-1 0 0 0,0 0 1 0 0,0 0-1 0 0,0-1 0 0 0,-1 1 0 0 0,1 0 0 0 0,0 0 0 0 0,0-1 1 0 0,0 1-1 0 0,0 0 0 0 0,-1-1 0 0 0,1 1 0 0 0,0-1 0 0 0,0 1 1 0 0,0-1-58 0 0,-2 0 33 0 0,-154-44 225 0 0,121 31-283 0 0,-100-44-114 0 0,105 41-221 0 0,-1 2-1 0 0,0 2 1 0 0,-1 0-1 0 0,-1 3 1 0 0,0 0-1 0 0,0 3 1 0 0,0 0 0 0 0,-33 0 360 0 0,58 6-519 0 0,-24 6-3916 0 0,25 16-8190 0 0,8-17 8943 0 0</inkml:trace>
</inkml:ink>
</file>

<file path=ppt/ink/ink3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33.6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345 365 0 0 0,'0'0'1762'0'0,"0"0"-681"0"0,0 0-319 0 0,0 0 87 0 0,0 0 269 0 0,0 0 210 0 0,0 0 99 0 0,0 0-51 0 0,0 0-142 0 0,0 0-158 0 0,0 0-166 0 0,7-9-143 0 0,23-28-109 0 0,-23 28-75 0 0,-7 9-12 0 0,-13-13 2778 0 0,-27 11-3637 0 0,32 2 520 0 0,-18 3-213 0 0,1 1 1 0 0,-1 1 0 0 0,1 1-1 0 0,0 1 1 0 0,0 1 0 0 0,1 1-1 0 0,0 2 1 0 0,1 0 0 0 0,-12 8-20 0 0,25-13 8 0 0,9-6-11 0 0,-1 0 0 0 0,1 0-1 0 0,-1 1 1 0 0,1-1 0 0 0,-1 1 0 0 0,1-1 0 0 0,-1 1-1 0 0,1 0 1 0 0,0-1 0 0 0,-1 1 0 0 0,1 0-1 0 0,0 0 1 0 0,0 0 0 0 0,0 0 0 0 0,0 0 0 0 0,0 0-1 0 0,0 0 1 0 0,0 0 0 0 0,0 1 0 0 0,0-1-1 0 0,0 0 1 0 0,0 1 0 0 0,1-1 0 0 0,-1 0 0 0 0,1 1-1 0 0,-1-1 1 0 0,1 1 0 0 0,-1-1 0 0 0,1 1-1 0 0,0-1 1 0 0,0 1 0 0 0,0-1 0 0 0,0 1 0 0 0,0-1-1 0 0,0 1 1 0 0,0-1 0 0 0,0 1 0 0 0,1-1 0 0 0,-1 1-1 0 0,0-1 1 0 0,1 1 0 0 0,-1-1 0 0 0,1 0-1 0 0,0 1 1 0 0,-1-1 0 0 0,2 1 3 0 0,12 5 95 0 0,0-1 1 0 0,0-1-1 0 0,1 0 0 0 0,-1-1 1 0 0,1-1-1 0 0,0 0 0 0 0,1-1 1 0 0,-1 0-1 0 0,4-1-95 0 0,79 14 409 0 0,-97-14-399 0 0,0 1 0 0 0,0-1 1 0 0,0 0-1 0 0,-1 1 0 0 0,1-1 0 0 0,0 1 1 0 0,0-1-1 0 0,-1 1 0 0 0,1 0 0 0 0,-1-1 1 0 0,0 1-1 0 0,1 0 0 0 0,-1-1 0 0 0,0 1 1 0 0,0 0-1 0 0,0-1 0 0 0,0 1 0 0 0,0 0 1 0 0,0-1-1 0 0,-1 1 0 0 0,1 0 0 0 0,0-1 1 0 0,-1 1-1 0 0,0-1 0 0 0,1 1 0 0 0,-1 0 1 0 0,0-1-1 0 0,0 0 0 0 0,0 1 0 0 0,1-1 1 0 0,-2 1-1 0 0,1-1 0 0 0,0 0 0 0 0,0 0 1 0 0,-1 1-11 0 0,-201 222 504 0 0,182-201-476 0 0,16-19-27 0 0,0 0 0 0 0,1 0 0 0 0,0 1 0 0 0,0-1 1 0 0,0 1-1 0 0,0 0 0 0 0,1 0 0 0 0,0 1 0 0 0,0-1 1 0 0,0 1-1 0 0,1-1 0 0 0,0 1 0 0 0,0 0 0 0 0,0 0 1 0 0,1 0-1 0 0,-1 0 0 0 0,2 0 0 0 0,-1 1-1 0 0,3-4 26 0 0,-1 0 0 0 0,1 0 1 0 0,0 0-1 0 0,0-1 0 0 0,1 1 0 0 0,-1-1 0 0 0,1 1 0 0 0,-1-1 1 0 0,1 0-1 0 0,0 0 0 0 0,-1 0 0 0 0,1 0 0 0 0,0-1 0 0 0,0 1 0 0 0,1-1 1 0 0,-1 0-1 0 0,0 0 0 0 0,0 0 0 0 0,1 0 0 0 0,-1 0 0 0 0,0-1 0 0 0,1 1 1 0 0,2-1-27 0 0,17 4 33 0 0,0-1 0 0 0,1-1 1 0 0,-1-1-1 0 0,1-1 0 0 0,0-1 1 0 0,-1-1-1 0 0,0-1 0 0 0,1-1 1 0 0,-1-1-1 0 0,13-5-33 0 0,6-18-2411 0 0,-32 16-1476 0 0,-3-2-3954 0 0,-4 6 34 0 0</inkml:trace>
  <inkml:trace contextRef="#ctx0" brushRef="#br0" timeOffset="404.683">115 1 0 0 0,'0'0'623'0'0,"0"0"321"0"0,0 0 268 0 0,0 0 219 0 0,0 0 78 0 0,0 0-29 0 0,0 0-151 0 0,0 0-214 0 0,0 0-162 0 0,0 0-167 0 0,0 0-119 0 0,0 0-72 0 0,-4 55 3499 0 0,4 365-486 0 0,18 198-3843 0 0,-10-555 119 0 0,-1-15-3590 0 0,-5-15-6778 0 0,-2-30 4679 0 0</inkml:trace>
  <inkml:trace contextRef="#ctx0" brushRef="#br0" timeOffset="916.825">829 122 8506 0 0,'0'0'1787'0'0,"0"0"-244"0"0,0 0-186 0 0,0 0-76 0 0,0 0-72 0 0,0 0-152 0 0,0 0-255 0 0,0 0-216 0 0,0 0-126 0 0,0 0-35 0 0,0 0 77 0 0,0 0 82 0 0,0 0 31 0 0,0 23-54 0 0,0 132 299 0 0,-33 297 127 0 0,29-352-1446 0 0,4-57-2789 0 0,2-39 1115 0 0,6-8-12474 0 0,-5 1 11932 0 0</inkml:trace>
  <inkml:trace contextRef="#ctx0" brushRef="#br0" timeOffset="1374.737">667 122 8114 0 0,'0'0'1035'0'0,"0"0"-171"0"0,0 0-112 0 0,0 0 36 0 0,0 0 79 0 0,0 0 44 0 0,0 0-38 0 0,0 0-76 0 0,0 0-71 0 0,0 0-77 0 0,0 0-105 0 0,0 0-76 0 0,37-9-52 0 0,116-28-35 0 0,-54 30 415 0 0,-92 7-745 0 0,0 0-1 0 0,1 1 1 0 0,-1 0-1 0 0,0 0 0 0 0,1 1 1 0 0,-1 0-1 0 0,0 0 0 0 0,0 1 1 0 0,0 0-1 0 0,-1 0 1 0 0,1 0-1 0 0,-1 1 0 0 0,0 0 1 0 0,0 0-1 0 0,0 1 0 0 0,0 0 1 0 0,-1 0-1 0 0,1 0 1 0 0,-2 0-1 0 0,1 1 0 0 0,0 0 1 0 0,-1 0-1 0 0,0 0 0 0 0,-1 1 1 0 0,1-1-1 0 0,-1 1 1 0 0,0 0-1 0 0,-1 0 0 0 0,0 0 1 0 0,0 0-1 0 0,0 1-50 0 0,-4 7 73 0 0,0-1 1 0 0,-1 1-1 0 0,-1-1 1 0 0,0 0-1 0 0,-1-1 0 0 0,0 1 1 0 0,-1-1-1 0 0,-1 0 1 0 0,0 0-1 0 0,0-1 0 0 0,-2 0 1 0 0,1 0-1 0 0,-2-1 1 0 0,-7 7-74 0 0,-5 11 80 0 0,14-18-57 0 0,4-7-20 0 0,0 0 0 0 0,1 1 0 0 0,0-1 0 0 0,0 1 0 0 0,0-1 0 0 0,0 1 0 0 0,1 0 0 0 0,0 0 0 0 0,0 0 0 0 0,0 0 0 0 0,0 1 1 0 0,1-1-1 0 0,0 0 0 0 0,0 1-3 0 0,3-3 0 0 0,-1 0 1 0 0,1 0-1 0 0,0 0 1 0 0,-1-1-1 0 0,1 1 1 0 0,1 0-1 0 0,-1-1 0 0 0,0 1 1 0 0,0-1-1 0 0,1 0 1 0 0,0 0-1 0 0,-1 0 1 0 0,1 0-1 0 0,0 0 1 0 0,0-1-1 0 0,0 1 1 0 0,0-1-1 0 0,0 0 1 0 0,0 0-1 0 0,2 0 0 0 0,4 3 5 0 0,57 19 33 0 0,-56-21-32 0 0,0 1-1 0 0,0 0 1 0 0,0 0-1 0 0,-1 1 1 0 0,1 0-1 0 0,-1 0 1 0 0,0 1-1 0 0,0 1 1 0 0,-1 0-1 0 0,1 0 1 0 0,-1 0-1 0 0,-1 1-5 0 0,-5-5 19 0 0,0 1-1 0 0,-1-1 0 0 0,1 0 1 0 0,-1 1-1 0 0,0-1 1 0 0,0 1-1 0 0,0 0 0 0 0,0-1 1 0 0,0 1-1 0 0,0 0 0 0 0,-1 0 1 0 0,0 0-1 0 0,1-1 1 0 0,-1 1-1 0 0,0 0 0 0 0,0 0 1 0 0,0 0-1 0 0,-1 0 0 0 0,1-1 1 0 0,-1 1-1 0 0,0 0 0 0 0,1 0 1 0 0,-1-1-1 0 0,0 1 1 0 0,-1-1-1 0 0,1 1 0 0 0,0-1 1 0 0,-1 1-1 0 0,0-1 0 0 0,1 0 1 0 0,-2 2-19 0 0,-67 61 541 0 0,23-35-877 0 0,-2-2-1 0 0,-1-3 1 0 0,-1-1 0 0 0,-53 16 336 0 0,70-33-3315 0 0,12-6-5434 0 0,16-1-788 0 0</inkml:trace>
  <inkml:trace contextRef="#ctx0" brushRef="#br0" timeOffset="1668.39">1385 30 13291 0 0,'0'0'1221'0'0,"0"0"-672"0"0,0 0-332 0 0,0 0 167 0 0,0 0 275 0 0,0 0 189 0 0,0 0 108 0 0,0 0-12 0 0,0 0-46 0 0,0 0-78 0 0,0 0-104 0 0,26 31-120 0 0,80 101-100 0 0,-42-22 310 0 0,-61-104-750 0 0,18 32 113 0 0,-3 0 0 0 0,-1 1 0 0 0,-2 1 0 0 0,-1 1 0 0 0,-2 0 0 0 0,-2 0 0 0 0,-2 1 0 0 0,2 32-169 0 0,-9-57 11 0 0,-1-1-1 0 0,-1 1 0 0 0,0-1 0 0 0,-1 1 1 0 0,-1-1-1 0 0,0 0 0 0 0,-1 1 0 0 0,-1-2 1 0 0,0 1-1 0 0,-1-1 0 0 0,-1 1 0 0 0,-1-2 1 0 0,-1 3-11 0 0,-6 4-256 0 0,-2 0 1 0 0,0 0-1 0 0,-1-2 1 0 0,-1-1-1 0 0,0 0 1 0 0,-2-1 0 0 0,0-1-1 0 0,-1-1 1 0 0,0-1-1 0 0,-1-1 1 0 0,-2-1 255 0 0,-43 17-3112 0 0,23-16-5203 0 0,34-9-2391 0 0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7.7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402 607 2144 0 0,'0'0'2060'0'0,"0"0"-248"0"0,0 0-48 0 0,0 0 90 0 0,0 0 38 0 0,0 0-223 0 0,0 0-358 0 0,0 0-350 0 0,0 0-319 0 0,0 0-237 0 0,0 0-157 0 0,-28-2-105 0 0,-88-4-56 0 0,54 21 61 0 0,51-7-99 0 0,-3 1-35 0 0,1 1 1 0 0,-1 0-1 0 0,2 1 1 0 0,-1 1-1 0 0,1 0 1 0 0,1 0-1 0 0,1 2 1 0 0,-1-1-1 0 0,2 1 1 0 0,0 0-1 0 0,1 1 1 0 0,0 0-1 0 0,1 1 1 0 0,1-1-1 0 0,1 1 1 0 0,0 0-1 0 0,1 1 1 0 0,0-1-1 0 0,1 1 1 0 0,1 0-1 0 0,1 5-14 0 0,0-17 8 0 0,0 0 1 0 0,0 0-1 0 0,1 0 1 0 0,0 0-1 0 0,0 0 0 0 0,0 0 1 0 0,0 0-1 0 0,1 0 1 0 0,0 0-1 0 0,0 0 0 0 0,0 0 1 0 0,1 0-1 0 0,0 0 0 0 0,-1 0 1 0 0,2-1-1 0 0,-1 1 1 0 0,1-1-1 0 0,-1 1 0 0 0,1-1 1 0 0,0 0-1 0 0,1 0 0 0 0,-1 0 1 0 0,1-1-1 0 0,-1 1 1 0 0,1-1-1 0 0,0 0 0 0 0,1 0 1 0 0,-1 0-1 0 0,0 0 1 0 0,1-1-1 0 0,0 0 0 0 0,-1 0 1 0 0,1 0-1 0 0,0-1 0 0 0,3 2-8 0 0,6-6 174 0 0,-1 1-1 0 0,0-2 0 0 0,0 0 1 0 0,0 0-1 0 0,0-1 0 0 0,-1-1 1 0 0,1 0-1 0 0,-1-1 0 0 0,-1 0 0 0 0,0-1 1 0 0,0 0-1 0 0,0 0 0 0 0,-1-1 1 0 0,0-1-1 0 0,-1 0 0 0 0,0 0 0 0 0,0-1 1 0 0,5-10-174 0 0,188-253 2 0 0,-154 195-948 0 0,-48 78 516 0 0,-36 43-4028 0 0,24-21 4439 0 0,1 1-1 0 0,1 0 1 0 0,1 0 0 0 0,1 1-1 0 0,1 0 1 0 0,1 0 0 0 0,1 0-1 0 0,1 1 1 0 0,1 0 0 0 0,1 0-1 0 0,1 0 1 0 0,1 1 19 0 0,1-17-2 0 0,0-1-1 0 0,0 0 1 0 0,1 1 0 0 0,0-1 0 0 0,1 0 0 0 0,-1 0-1 0 0,1-1 1 0 0,1 1 0 0 0,-1-1 0 0 0,1 1 0 0 0,0-1-1 0 0,0 0 1 0 0,1 0 0 0 0,0-1 0 0 0,0 0 0 0 0,1 0-1 0 0,-1 0 1 0 0,1 0 0 0 0,0-1 0 0 0,0 0 0 0 0,0 0-1 0 0,2 0 3 0 0,7 5 77 0 0,0-2-1 0 0,0 0 1 0 0,0-1-1 0 0,1-1 1 0 0,0 0-1 0 0,0-1 1 0 0,1 0-1 0 0,-1-2 1 0 0,8 1-77 0 0,-6-5 172 0 0,0-1 0 0 0,0 0-1 0 0,0-1 1 0 0,0-1 0 0 0,-1-1 0 0 0,1-1-1 0 0,-1 0 1 0 0,-1-1 0 0 0,0-1 0 0 0,0 0-1 0 0,-1-1 1 0 0,0-1 0 0 0,0 0 0 0 0,-1-1-1 0 0,7-8-171 0 0,-18 17 31 0 0,35-31 243 0 0,-1-2 0 0 0,-1-2 0 0 0,-3-1 0 0 0,-1-2-1 0 0,-2-1 1 0 0,12-22-274 0 0,-10 11-31 0 0,-3 0-1 0 0,-2-2 1 0 0,-2-2-1 0 0,-2 0 1 0 0,-4-1 0 0 0,-1-1-1 0 0,-1-15 32 0 0,-7-88-289 0 0,-11 159 267 0 0,0 0 0 0 0,1 0 0 0 0,-1 0 0 0 0,0 0-1 0 0,0 1 1 0 0,-1-1 0 0 0,1 0 0 0 0,-1 1 0 0 0,1-1 0 0 0,-1 1 0 0 0,0-1 0 0 0,0 1 0 0 0,0 0 0 0 0,0 0 0 0 0,0 0 0 0 0,0 0 0 0 0,-1 0 0 0 0,1 0 0 0 0,-1 1 0 0 0,1-1 0 0 0,-1 1 0 0 0,0-1-1 0 0,1 1 1 0 0,-1 0 0 0 0,0 0 0 0 0,0 1 0 0 0,0-1 0 0 0,0 0 0 0 0,0 1 0 0 0,0 0 0 0 0,0 0 0 0 0,0 0 0 0 0,0 0 0 0 0,0 0 0 0 0,0 0 0 0 0,0 1 0 0 0,0-1 0 0 0,1 1 0 0 0,-1 0-1 0 0,0 0 1 0 0,0 0 0 0 0,0 1 0 0 0,1-1 0 0 0,-1 0 0 0 0,1 1 0 0 0,-1 0 0 0 0,1 0 0 0 0,-1 0 0 0 0,1 0 0 0 0,-1 1 22 0 0,-16 18-1 0 0,1 2-1 0 0,1 0 1 0 0,1 1 0 0 0,1 1 0 0 0,1 0 0 0 0,1 1-1 0 0,1 1 1 0 0,1 0 0 0 0,2 0 0 0 0,1 1 0 0 0,-1 11 1 0 0,-3 0-15 0 0,3 1 1 0 0,1 1-1 0 0,2-1 1 0 0,2 1 0 0 0,1 0-1 0 0,2 0 1 0 0,2 0-1 0 0,2 0 1 0 0,2-1-1 0 0,3 12 16 0 0,-5-41-12 0 0,-1 1 0 0 0,2-1 0 0 0,-1 0 1 0 0,2 0-1 0 0,-1 0 0 0 0,2-1 1 0 0,-1 1-1 0 0,1-1 0 0 0,1-1 1 0 0,0 1-1 0 0,0-1 0 0 0,1 0 1 0 0,0 0-1 0 0,0-1 0 0 0,1-1 1 0 0,0 1-1 0 0,1-1 0 0 0,0-1 1 0 0,0 0-1 0 0,0 0 0 0 0,1-1 1 0 0,-1 0-1 0 0,1-1 0 0 0,0 0 1 0 0,1-1-1 0 0,-1 0 0 0 0,1 0 1 0 0,0-1 10 0 0,-5-2 8 0 0,5 0 42 0 0,-1 1 0 0 0,0-2 1 0 0,1 1-1 0 0,-1-2 0 0 0,0 1 0 0 0,0-1 1 0 0,0-1-1 0 0,0 0 0 0 0,0-1 1 0 0,8-4-51 0 0,-6 2 95 0 0,-1-2 0 0 0,0 0 0 0 0,0 0 1 0 0,-1-1-1 0 0,0-1 0 0 0,0 0 0 0 0,-1 0 1 0 0,0-1-1 0 0,-1 0 0 0 0,0-1 0 0 0,-1 0 1 0 0,-1 0-1 0 0,0-1 0 0 0,0 0 0 0 0,-1 0 1 0 0,-1-1-1 0 0,0 1 0 0 0,-1-1 0 0 0,0 0 1 0 0,-1 0-1 0 0,-1-1 0 0 0,0 1 0 0 0,-1-1 1 0 0,-1 1-1 0 0,0-1 0 0 0,-2-12-95 0 0,0 19-61 0 0,-1 1 0 0 0,0-1 0 0 0,-1 1 0 0 0,0 0 0 0 0,0 0 0 0 0,0 0 0 0 0,-1 0 0 0 0,0 1 0 0 0,0 0 0 0 0,0 0 0 0 0,-1 0 0 0 0,0 1 0 0 0,0 0 0 0 0,0 0 0 0 0,-1 0 0 0 0,0 1 0 0 0,0 0 0 0 0,0 0 0 0 0,0 1 0 0 0,-1 0 0 0 0,1 0 0 0 0,-1 1 0 0 0,0 0 0 0 0,-6-1 61 0 0,-3-1-286 0 0,0 1-1 0 0,-1 1 0 0 0,1 1 1 0 0,-1 0-1 0 0,1 1 0 0 0,0 1 1 0 0,-1 1-1 0 0,1 0 0 0 0,0 1 1 0 0,0 1-1 0 0,-2 1 287 0 0,-83 41-3695 0 0,40-5-3238 0 0,44-26 1527 0 0</inkml:trace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8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0 685 4681 0 0,'0'0'2925'0'0,"0"0"-1497"0"0,0 0-515 0 0,0 0 30 0 0,0 0 146 0 0,0 0 48 0 0,0 0-65 0 0,0 0-89 0 0,0 0-84 0 0,0 0-49 0 0,0 0-73 0 0,0 0-102 0 0,0 0-102 0 0,27-32-95 0 0,85-104-50 0 0,-45 40 255 0 0,-52 76-600 0 0,-1-1 0 0 0,-1 0 0 0 0,-1 0 0 0 0,-1-1 1 0 0,0-1-1 0 0,-2 0 0 0 0,-1 0 0 0 0,-1-1 0 0 0,-1 1 0 0 0,0-2 1 0 0,-2 1-1 0 0,-1-1 0 0 0,-1 1 0 0 0,-2-23-83 0 0,0 45-34 0 0,-1-1-1 0 0,0 0 1 0 0,0 0-1 0 0,0 0 1 0 0,0 1-1 0 0,-1-1 1 0 0,1 0 0 0 0,-1 1-1 0 0,0-1 1 0 0,1 1-1 0 0,-1 0 1 0 0,0 0-1 0 0,0 0 1 0 0,0 0-1 0 0,-1 0 1 0 0,1 0 0 0 0,0 0-1 0 0,-1 0 1 0 0,0 1-1 0 0,1 0 1 0 0,-1-1-1 0 0,0 1 1 0 0,1 0 0 0 0,-1 0-1 0 0,0 1 1 0 0,0-1-1 0 0,0 0 1 0 0,0 1-1 0 0,0 0 1 0 0,0 0 0 0 0,0 0-1 0 0,0 0 1 0 0,0 0-1 0 0,0 0 1 0 0,1 1-1 0 0,-1-1 1 0 0,0 1 0 0 0,0 0-1 0 0,0 0 1 0 0,0 0-1 0 0,1 0 1 0 0,-1 1-1 0 0,1-1 1 0 0,-1 1 34 0 0,-4 2-50 0 0,0 1 1 0 0,1 0-1 0 0,0 0 1 0 0,0 0-1 0 0,0 1 0 0 0,1 0 1 0 0,-1 0-1 0 0,1 1 1 0 0,1-1-1 0 0,-1 1 0 0 0,1 0 1 0 0,1 0-1 0 0,-1 1 1 0 0,1-1-1 0 0,0 1 0 0 0,1 0 1 0 0,0-1-1 0 0,0 1 1 0 0,0 0-1 0 0,1 0 0 0 0,0 7 50 0 0,3-10 9 0 0,0-1-1 0 0,0 0 1 0 0,1 0-1 0 0,-1 0 1 0 0,1 0-1 0 0,0-1 1 0 0,0 1-1 0 0,0-1 1 0 0,0 1-1 0 0,0-1 1 0 0,1 0-1 0 0,0-1 1 0 0,0 1-1 0 0,-1 0 1 0 0,1-1-1 0 0,1 0 1 0 0,-1 0-1 0 0,0 0 1 0 0,0-1-1 0 0,1 1 1 0 0,-1-1-1 0 0,1 0 1 0 0,0 0-1 0 0,-1-1 1 0 0,1 1-1 0 0,-1-1 1 0 0,1 0-1 0 0,2 0-8 0 0,-6 0 6 0 0,27 2 155 0 0,1 0-1 0 0,0-2 1 0 0,-1-1-1 0 0,1-1 1 0 0,25-6-161 0 0,81-4 399 0 0,-134 12-380 0 0,0 0 0 0 0,0 0 0 0 0,0 0-1 0 0,1 1 1 0 0,-1-1 0 0 0,0 0 0 0 0,0 1 0 0 0,0-1 0 0 0,0 1-1 0 0,1 0 1 0 0,-1-1 0 0 0,0 1 0 0 0,0 0 0 0 0,0-1 0 0 0,0 1-1 0 0,-1 0 1 0 0,1 0 0 0 0,0 0 0 0 0,0 0 0 0 0,0 0 0 0 0,-1 0-1 0 0,1 0 1 0 0,0 0 0 0 0,-1 0 0 0 0,1 0 0 0 0,-1 0 0 0 0,0 1-1 0 0,1-1 1 0 0,-1 0 0 0 0,0 0 0 0 0,1 0 0 0 0,-1 1 0 0 0,0-1-1 0 0,0 0 1 0 0,0 0 0 0 0,0 1 0 0 0,0-1 0 0 0,-1 0 0 0 0,1 0-1 0 0,0 1 1 0 0,-1-1 0 0 0,1 0 0 0 0,0 0 0 0 0,-1 1-19 0 0,-18 56 739 0 0,-32 35-291 0 0,-15 45-581 0 0,66-137 64 0 0,-1 0 1 0 0,1 0-1 0 0,0 0 0 0 0,-1 0 1 0 0,1 0-1 0 0,0 0 0 0 0,-1 0 1 0 0,1 0-1 0 0,0 0 0 0 0,0 0 0 0 0,0 0 1 0 0,0 0-1 0 0,0 0 0 0 0,0 0 1 0 0,0 0-1 0 0,1 0 0 0 0,-1 0 1 0 0,0 0-1 0 0,0 0 0 0 0,1 0 0 0 0,-1 0 1 0 0,1 0-1 0 0,-1 0 0 0 0,1 0 1 0 0,-1 0-1 0 0,1 0 0 0 0,-1-1 1 0 0,1 1-1 0 0,0 0 0 0 0,0 0 1 0 0,-1-1-1 0 0,1 1 0 0 0,0 0 0 0 0,0-1 1 0 0,0 1-1 0 0,0-1 0 0 0,0 1 1 0 0,0-1-1 0 0,-1 1 0 0 0,1-1 1 0 0,0 0-1 0 0,0 1 0 0 0,1-1 0 0 0,-1 0 1 0 0,0 0-1 0 0,0 0 0 0 0,0 0 1 0 0,0 0-1 0 0,0 0 0 0 0,0 0 1 0 0,0 0-1 0 0,0 0 0 0 0,0 0 0 0 0,0-1 1 0 0,0 1-1 0 0,0 0 0 0 0,0-1 1 0 0,1 0 68 0 0,57-24-13320 0 0,-50 18 8154 0 0</inkml:trace>
</inkml:ink>
</file>

<file path=ppt/ink/ink3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4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2 636 568 0 0,'0'0'2245'0'0,"0"0"-408"0"0,0 0 24 0 0,0 0 154 0 0,0 0 44 0 0,0 0-163 0 0,0 0-241 0 0,0 0-264 0 0,0 0-290 0 0,0 0-243 0 0,0 0-172 0 0,0 0-99 0 0,-2-11-37 0 0,5-70 501 0 0,122-138 796 0 0,-39 112-1583 0 0,-81 101-275 0 0,0 0 0 0 0,0 1 0 0 0,0 0 0 0 0,1 0 0 0 0,-1 0 0 0 0,1 1 0 0 0,1 0 0 0 0,-1 0 0 0 0,1 0 0 0 0,-1 1 0 0 0,1 0 0 0 0,0 0 0 0 0,0 1 0 0 0,0 0 0 0 0,5-1 11 0 0,-3 45-273 0 0,-9 117 609 0 0,-1-157-329 0 0,1-1 0 0 0,0 1 0 0 0,0-1 0 0 0,0 1 1 0 0,0-1-1 0 0,0 1 0 0 0,1-1 0 0 0,-1 0 0 0 0,0 1 0 0 0,1-1 1 0 0,-1 1-1 0 0,0-1 0 0 0,1 0 0 0 0,0 1 0 0 0,-1-1 0 0 0,1 0 0 0 0,0 1 1 0 0,0-1-1 0 0,0 0 0 0 0,0 0 0 0 0,0 0 0 0 0,0 0 0 0 0,0 0 1 0 0,0 0-1 0 0,0 0 0 0 0,0 0 0 0 0,1-1 0 0 0,-1 1 0 0 0,0 0 1 0 0,1-1-1 0 0,-1 1 0 0 0,0-1 0 0 0,1 1 0 0 0,-1-1 0 0 0,1 1 0 0 0,-1-1 1 0 0,0 0-1 0 0,1 0 0 0 0,-1 0 0 0 0,1 0 0 0 0,-1 0 0 0 0,1 0 1 0 0,-1 0-1 0 0,1-1 0 0 0,-1 1 0 0 0,0 0 0 0 0,1-1 0 0 0,-1 1-7 0 0,66-34 613 0 0,136-122-277 0 0,-91 93-401 0 0,-111 64 57 0 0,1 0 0 0 0,-1 0 0 0 0,0 0 0 0 0,1 0 0 0 0,-1 0 0 0 0,0 0 0 0 0,0 0 0 0 0,0 1 0 0 0,0-1 0 0 0,0 0 0 0 0,0 1 0 0 0,0-1 0 0 0,-1 1 0 0 0,1-1 0 0 0,0 1 0 0 0,-1-1 0 0 0,1 1 0 0 0,-1-1 0 0 0,0 1 0 0 0,1 0 0 0 0,-1-1 0 0 0,0 1 0 0 0,0 0 0 0 0,0-1 0 0 0,0 1 0 0 0,0-1 0 0 0,-1 1 0 0 0,1 0 0 0 0,0-1 0 0 0,-1 1 0 0 0,1-1 0 0 0,-1 1 0 0 0,0 0 8 0 0,0 8 28 0 0,-20 169 218 0 0,20-171-294 0 0,0-3 12 0 0,0 1 0 0 0,1-1 0 0 0,0 0 0 0 0,-1 0 0 0 0,2 0 0 0 0,-1 1 0 0 0,1-1 0 0 0,-1 0 0 0 0,1 0-1 0 0,1 0 1 0 0,-1 0 0 0 0,1 0 0 0 0,0 0 0 0 0,0 0 0 0 0,0-1 0 0 0,1 1 0 0 0,-1-1 0 0 0,1 1 0 0 0,1-1 36 0 0,14 1-4045 0 0,1-7-7153 0 0,-14-1 3568 0 0</inkml:trace>
  <inkml:trace contextRef="#ctx0" brushRef="#br0" timeOffset="269.832">1165 95 5977 0 0,'0'0'2481'0'0,"0"0"-808"0"0,0 0-224 0 0,0 0-24 0 0,-20 31-126 0 0,-63 101-220 0 0,49-42 340 0 0,33-78-1203 0 0,-1-7-135 0 0,1 0 0 0 0,0-1 0 0 0,0 1-1 0 0,1 0 1 0 0,-1 0 0 0 0,1 0 0 0 0,0-1-1 0 0,0 1 1 0 0,1 0 0 0 0,-1 0 0 0 0,1 0 0 0 0,0-1-1 0 0,1 1 1 0 0,-1 0 0 0 0,1-1 0 0 0,0 1-1 0 0,0-1 1 0 0,0 0 0 0 0,0 0 0 0 0,1 1 0 0 0,0-1-1 0 0,0-1 1 0 0,0 1 0 0 0,0 0 0 0 0,1-1-1 0 0,-1 0 1 0 0,1 0 0 0 0,0 0 0 0 0,0 0-1 0 0,2 1-80 0 0,0-1 123 0 0,0-1 0 0 0,0 0 0 0 0,0 0 0 0 0,0-1-1 0 0,0 1 1 0 0,0-2 0 0 0,0 1 0 0 0,0 0-1 0 0,1-1 1 0 0,-1 0 0 0 0,0-1 0 0 0,0 1-1 0 0,0-1 1 0 0,1 0 0 0 0,-1-1 0 0 0,0 0-1 0 0,-1 0 1 0 0,1 0 0 0 0,0 0 0 0 0,0-1-1 0 0,-1 0 1 0 0,0 0 0 0 0,1-1 0 0 0,-1 1-1 0 0,0-1 1 0 0,-1 0 0 0 0,1-1 0 0 0,-1 1-1 0 0,0-1 1 0 0,0 0 0 0 0,0 0 0 0 0,-1 0-1 0 0,1 0 1 0 0,-1 0 0 0 0,-1-1 0 0 0,1 0-1 0 0,-1 0 1 0 0,0 1 0 0 0,0-1 0 0 0,0 0-1 0 0,-1-1 1 0 0,0 1 0 0 0,0-4-123 0 0,-1 1-124 0 0,-1 1-1 0 0,0 0 1 0 0,0-1 0 0 0,0 1-1 0 0,-1 0 1 0 0,0 0-1 0 0,-1 0 1 0 0,0 0 0 0 0,0 0-1 0 0,-1 0 1 0 0,0 1 0 0 0,0 0-1 0 0,-1 0 1 0 0,0 0 0 0 0,0 0-1 0 0,0 1 1 0 0,-1-1-1 0 0,0 2 1 0 0,0-1 0 0 0,-5-3 124 0 0,-43-19-5247 0 0,17 18-5658 0 0,24 6 4824 0 0</inkml:trace>
  <inkml:trace contextRef="#ctx0" brushRef="#br0" timeOffset="635.665">1592 176 19660 0 0,'0'0'651'0'0,"0"0"-411"0"0,0 0-99 0 0,0 0 105 0 0,0 0 85 0 0,0 0 37 0 0,0 0-43 0 0,0 0-90 0 0,0 0-62 0 0,0 0-56 0 0,3 33-34 0 0,7 105-21 0 0,-10-126-55 0 0,0-1 0 0 0,0 1 0 0 0,2 0 0 0 0,-1 0 0 0 0,1-1 0 0 0,1 1 0 0 0,0-1 0 0 0,1 1 0 0 0,0-1 0 0 0,1 0 0 0 0,1 0-7 0 0,-6-8 8 0 0,1-1 0 0 0,1 1 0 0 0,-1-1 0 0 0,0 0 0 0 0,1 0 1 0 0,-1 0-1 0 0,1 0 0 0 0,0 0 0 0 0,-1 0 0 0 0,1 0 0 0 0,0 0 0 0 0,0-1 0 0 0,0 1 1 0 0,0-1-1 0 0,1 1 0 0 0,-1-1 0 0 0,0 0 0 0 0,1 0 0 0 0,-1 0 0 0 0,1 0 0 0 0,-1 0 1 0 0,1-1-1 0 0,-1 1 0 0 0,1-1 0 0 0,-1 0 0 0 0,1 1 0 0 0,-1-1 0 0 0,1 0 0 0 0,0-1 1 0 0,-1 1-1 0 0,1 0 0 0 0,-1-1 0 0 0,1 1 0 0 0,-1-1 0 0 0,1 0 0 0 0,-1 0 0 0 0,1 0 1 0 0,-1 0-1 0 0,0 0 0 0 0,1-1 0 0 0,-1 1 0 0 0,0-1 0 0 0,0 1 0 0 0,1-3-8 0 0,19-19 182 0 0,-1-2-1 0 0,-1-1 1 0 0,-1-1-1 0 0,-1 0 1 0 0,-2-1-1 0 0,-1-1 1 0 0,6-18-182 0 0,1 3-32 0 0,-18 37-852 0 0,28-50 1384 0 0,-18 41-5156 0 0,1 5-6386 0 0,-11 10 2819 0 0</inkml:trace>
  <inkml:trace contextRef="#ctx0" brushRef="#br0" timeOffset="935.745">2236 338 8890 0 0,'0'0'3294'0'0,"0"0"-898"0"0,0 0-346 0 0,0 0-247 0 0,0 0-376 0 0,0 0-267 0 0,0 0-194 0 0,34-16-156 0 0,104-51-124 0 0,-80 27 120 0 0,-50 30-615 0 0,-2 3-126 0 0,1-1 1 0 0,-1 0 0 0 0,-1 0 0 0 0,1 0-1 0 0,-1-1 1 0 0,-1 0 0 0 0,0 0-1 0 0,0 0 1 0 0,-1 0 0 0 0,0-1 0 0 0,0 0-1 0 0,-1 1 1 0 0,0-1 0 0 0,-1 0 0 0 0,0 0-1 0 0,-1 0 1 0 0,0-2-66 0 0,-1 10-29 0 0,1 0 0 0 0,-1 0-1 0 0,1 0 1 0 0,-1 0 0 0 0,0 0 0 0 0,0 0-1 0 0,0 0 1 0 0,0 0 0 0 0,-1 1 0 0 0,1-1-1 0 0,0 0 1 0 0,-1 1 0 0 0,1-1-1 0 0,-1 1 1 0 0,0-1 0 0 0,1 1 0 0 0,-1 0-1 0 0,0-1 1 0 0,0 1 0 0 0,0 0 0 0 0,0 0-1 0 0,0 0 1 0 0,0 1 0 0 0,0-1 0 0 0,0 1-1 0 0,0-1 1 0 0,0 1 0 0 0,-1-1 0 0 0,1 1-1 0 0,0 0 1 0 0,0 0 0 0 0,0 0 0 0 0,0 0-1 0 0,-2 1 30 0 0,-74 16-743 0 0,67-12 693 0 0,1 1 0 0 0,0 0 0 0 0,0 1 0 0 0,0 0 0 0 0,1 0-1 0 0,0 1 1 0 0,0 0 0 0 0,1 1 0 0 0,0 0 0 0 0,0 0 0 0 0,1 1 0 0 0,1 0-1 0 0,-1 0 1 0 0,2 1 0 0 0,-1 0 0 0 0,1 0 0 0 0,1 0 0 0 0,0 0-1 0 0,1 1 1 0 0,0-1 0 0 0,1 1 0 0 0,0 0 0 0 0,0 3 50 0 0,2-5-2 0 0,0-1 1 0 0,0 1-1 0 0,1-1 1 0 0,0 1-1 0 0,1-1 1 0 0,0 1-1 0 0,0-1 1 0 0,1 0 0 0 0,0 0-1 0 0,1 0 1 0 0,0 0-1 0 0,0-1 1 0 0,1 0-1 0 0,0 0 1 0 0,1 0-1 0 0,-1 0 1 0 0,2-1-1 0 0,6 7 2 0 0,1 0-22 0 0,1-1 0 0 0,0-1 0 0 0,1 0 0 0 0,0-1 0 0 0,1-1-1 0 0,0-1 1 0 0,1 0 0 0 0,0-1 0 0 0,0-1 0 0 0,1 0 0 0 0,0-2 0 0 0,0 0 0 0 0,0-1-1 0 0,1-1 1 0 0,-1-1 0 0 0,1-1 0 0 0,6 0 22 0 0,-7-1-666 0 0,27-1-2038 0 0,-17-2-4528 0 0,-11-1-4388 0 0</inkml:trace>
</inkml:ink>
</file>

<file path=ppt/ink/ink3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1 11987 0 0,'0'0'1284'0'0,"0"0"-163"0"0,0 0-102 0 0,0 0 11 0 0,0 0-26 0 0,0 0-124 0 0,0 0-176 0 0,0 0-155 0 0,0 0-43 0 0,0 0 9 0 0,0 0 37 0 0,0 0-26 0 0,0 0-81 0 0,3 36-68 0 0,10 117-50 0 0,14 198 808 0 0,2-30-2174 0 0,-39-285-2408 0 0,-10-20-6418 0 0,13-13 255 0 0</inkml:trace>
  <inkml:trace contextRef="#ctx0" brushRef="#br0" timeOffset="437.03">1 604 6569 0 0,'0'0'2844'0'0,"0"0"-1956"0"0,0 0-392 0 0,0 0 155 0 0,0 0 145 0 0,34-9 27 0 0,113-29-40 0 0,34 8 994 0 0,54 6-1375 0 0,-79 11-3203 0 0,-64 7-1943 0 0,-1-2-3315 0 0,-49 7 7634 0 0,-51 20 6689 0 0,-56 53 3331 0 0,59-65-9336 0 0,1 0 1 0 0,0 0 0 0 0,0 1-1 0 0,1 0 1 0 0,0 0-1 0 0,0 0 1 0 0,0 0-1 0 0,1 1 1 0 0,1-1-1 0 0,0 1 1 0 0,0 0 0 0 0,0-1-1 0 0,1 1 1 0 0,0 0-1 0 0,1 3-259 0 0,2-6 91 0 0,1 0 0 0 0,-1 0-1 0 0,1-1 1 0 0,1 1-1 0 0,-1-1 1 0 0,1 0 0 0 0,0 0-1 0 0,0 0 1 0 0,0-1 0 0 0,0 1-1 0 0,1-1 1 0 0,0 0 0 0 0,0 0-1 0 0,0 0 1 0 0,0-1 0 0 0,1 0-1 0 0,0 0 1 0 0,-1 0-1 0 0,1-1 1 0 0,0 0 0 0 0,0 0-1 0 0,0 0 1 0 0,0-1 0 0 0,1 0-1 0 0,-1 0 1 0 0,0-1 0 0 0,0 1-1 0 0,1-1 1 0 0,-1-1 0 0 0,0 1-1 0 0,1-1-90 0 0,2 2 185 0 0,0-1-1 0 0,0 0 0 0 0,0 0 1 0 0,0-1-1 0 0,0-1 1 0 0,0 1-1 0 0,0-1 1 0 0,0 0-1 0 0,-1-1 0 0 0,1 0 1 0 0,-1-1-1 0 0,1 0 1 0 0,-1 0-1 0 0,-1 0 1 0 0,1-1-1 0 0,-1-1 0 0 0,1 1 1 0 0,-1-1-1 0 0,-1 0 1 0 0,1 0-1 0 0,-1-1 1 0 0,0 0-1 0 0,-1 0 0 0 0,3-4-184 0 0,-7 6 28 0 0,0 0-1 0 0,0 1 1 0 0,0-1-1 0 0,0 0 1 0 0,-1 0-1 0 0,0 0 0 0 0,0 1 1 0 0,0-1-1 0 0,-1 0 1 0 0,1 0-1 0 0,-1 1 0 0 0,0-1 1 0 0,0 0-1 0 0,-1 1 1 0 0,0-1-1 0 0,1 1 0 0 0,-1-1 1 0 0,-1 1-1 0 0,1 0 1 0 0,-1 0-1 0 0,0 0 1 0 0,0 0-1 0 0,0 0 0 0 0,0 1 1 0 0,0-1-1 0 0,-2 0-27 0 0,-5-5-189 0 0,0 1-1 0 0,-1 0 1 0 0,0 0-1 0 0,0 1 1 0 0,0 1 0 0 0,-1 0-1 0 0,0 0 1 0 0,0 1-1 0 0,-3 0 190 0 0,-71-18-2376 0 0,29 12-5371 0 0,39 7-3933 0 0</inkml:trace>
</inkml:ink>
</file>

<file path=ppt/ink/ink3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08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458 452 1400 0 0,'0'0'1485'0'0,"0"0"-483"0"0,0 0-76 0 0,0 0-18 0 0,0 0 30 0 0,-31 5-73 0 0,-100 18-13 0 0,49 14 456 0 0,70-27-1062 0 0,-4 0-82 0 0,1 1 0 0 0,1 1-1 0 0,-1 0 1 0 0,2 0 0 0 0,0 2-1 0 0,0-1 1 0 0,2 2 0 0 0,0 0 0 0 0,0 0-1 0 0,1 1 1 0 0,1 0 0 0 0,1 0-1 0 0,0 1 1 0 0,1 1 0 0 0,1-1 0 0 0,1 1-1 0 0,0 0 1 0 0,1 0 0 0 0,1 0-1 0 0,1 1 1 0 0,0 13-164 0 0,2-28 20 0 0,1 0 0 0 0,0 0-1 0 0,0 0 1 0 0,0 0 0 0 0,0 0 0 0 0,1 0-1 0 0,0 0 1 0 0,0 0 0 0 0,0 0 0 0 0,0-1-1 0 0,0 1 1 0 0,1-1 0 0 0,-1 0 0 0 0,1 0-1 0 0,0 1 1 0 0,0-2 0 0 0,0 1 0 0 0,1 0-1 0 0,-1-1 1 0 0,1 1 0 0 0,-1-1 0 0 0,1 0-1 0 0,0 0 1 0 0,0-1 0 0 0,0 1 0 0 0,0-1-1 0 0,0 0 1 0 0,0 0 0 0 0,0 0 0 0 0,0 0-1 0 0,0-1 1 0 0,3 0-20 0 0,5 1 123 0 0,0-1 0 0 0,1-1-1 0 0,-1 0 1 0 0,0-1 0 0 0,0 0-1 0 0,0-1 1 0 0,-1 0 0 0 0,1-1 0 0 0,-1-1-1 0 0,11-4-122 0 0,4-5 24 0 0,-1 0 0 0 0,0-1 0 0 0,-1-1 0 0 0,0-2 0 0 0,-2 0 0 0 0,0-1 0 0 0,-1-2 0 0 0,-1 0 0 0 0,-1-1 0 0 0,-1 0-1 0 0,-1-2 1 0 0,-1 0 0 0 0,-1-1 0 0 0,-2-1 0 0 0,0 0 0 0 0,-1-1 0 0 0,-2 0 0 0 0,1-6-24 0 0,-9 27-157 0 0,0 0-1 0 0,0 0 1 0 0,-1 0 0 0 0,0-1 0 0 0,0 1-1 0 0,0-1 1 0 0,-1 1 0 0 0,0-1-1 0 0,0 1 1 0 0,-1-1 0 0 0,0 1-1 0 0,0 0 1 0 0,0-1 0 0 0,-1 1 0 0 0,0 0-1 0 0,0 0 1 0 0,0 0 0 0 0,-3-4 157 0 0,2 9-76 0 0,0 0 0 0 0,0 1 0 0 0,1-1 0 0 0,-1 1-1 0 0,0 0 1 0 0,0 0 0 0 0,0 0 0 0 0,0 0 0 0 0,0 0 0 0 0,0 1 0 0 0,1-1 0 0 0,-1 1 0 0 0,0 0 0 0 0,0 0 0 0 0,1 0 0 0 0,-1 0 0 0 0,0 0 0 0 0,1 0 0 0 0,-1 1 0 0 0,1-1 0 0 0,-1 1 0 0 0,1 0-1 0 0,0 0 1 0 0,0 0 0 0 0,0 0 0 0 0,0 0 0 0 0,0 0 0 0 0,0 0 0 0 0,1 1 0 0 0,-1-1 0 0 0,1 1 0 0 0,-1-1 0 0 0,1 1 0 0 0,0 0 76 0 0,-9 12 54 0 0,0 1 0 0 0,1 0 0 0 0,1 1 0 0 0,1 0 0 0 0,0 0 0 0 0,1 0 0 0 0,1 1 0 0 0,0 0 0 0 0,2 0 0 0 0,0 0 1 0 0,1 1-1 0 0,0-1 0 0 0,2 18-54 0 0,0-31 64 0 0,1 1-1 0 0,-1-1 1 0 0,1 1 0 0 0,0-1 0 0 0,1 0 0 0 0,-1 1 0 0 0,1-1-1 0 0,0 0 1 0 0,0 0 0 0 0,1 0 0 0 0,-1 0 0 0 0,1 0 0 0 0,0 0 0 0 0,0-1-1 0 0,1 0 1 0 0,-1 1 0 0 0,1-1 0 0 0,0 0 0 0 0,0-1 0 0 0,1 1 0 0 0,-1-1-1 0 0,1 0 1 0 0,0 0 0 0 0,-1 0 0 0 0,1-1 0 0 0,0 0 0 0 0,1 0-1 0 0,-1 0 1 0 0,0 0 0 0 0,1-1-64 0 0,17 5 341 0 0,0-2 0 0 0,1-1 0 0 0,-1 0 0 0 0,1-2 0 0 0,-1-1 0 0 0,14-2-341 0 0,-5-3 371 0 0,0-1-1 0 0,0-2 1 0 0,-1-1 0 0 0,0-1 0 0 0,-1-2 0 0 0,0-1 0 0 0,0-2 0 0 0,-2-1 0 0 0,0-1 0 0 0,-1-1 0 0 0,12-11-371 0 0,17-11 367 0 0,-1-2-1 0 0,-3-3 1 0 0,-1-2-1 0 0,-3-2 1 0 0,12-18-367 0 0,-47 52-2 0 0,-1 0 0 0 0,-1-1 0 0 0,0-1 0 0 0,-1 1 0 0 0,-1-2 0 0 0,0 1 0 0 0,-2-1 0 0 0,0 0 0 0 0,-1-1 0 0 0,-1 0 0 0 0,0 0 0 0 0,-1 0 0 0 0,-2 0 0 0 0,0-5 2 0 0,-1 23-33 0 0,-1 0 1 0 0,0-1-1 0 0,0 1 1 0 0,0 0-1 0 0,0-1 1 0 0,0 1 0 0 0,0 0-1 0 0,0-1 1 0 0,0 1-1 0 0,-1 0 1 0 0,1 0-1 0 0,-1-1 1 0 0,1 1-1 0 0,-1 0 1 0 0,1 0-1 0 0,-1 0 1 0 0,1 0-1 0 0,-1 0 1 0 0,0-1 0 0 0,0 1-1 0 0,0 0 1 0 0,1 1-1 0 0,-1-1 1 0 0,0 0-1 0 0,0 0 1 0 0,0 0-1 0 0,0 0 1 0 0,-1 1-1 0 0,1-1 1 0 0,0 1-1 0 0,0-1 1 0 0,0 1-1 0 0,-1-1 1 0 0,1 1 0 0 0,0 0-1 0 0,0-1 1 0 0,-1 1-1 0 0,1 0 1 0 0,0 0-1 0 0,0 0 1 0 0,-1 0-1 0 0,1 0 1 0 0,0 0-1 0 0,-1 0 1 0 0,1 0-1 0 0,-1 1 33 0 0,-57 29-1570 0 0,32-7 1465 0 0,2 2 0 0 0,0 1 0 0 0,2 1 0 0 0,1 1 0 0 0,1 1 0 0 0,1 1 0 0 0,2 1 0 0 0,1 0 0 0 0,1 1-1 0 0,2 1 1 0 0,1 0 0 0 0,2 1 0 0 0,2 1 0 0 0,0-1 0 0 0,3 1 0 0 0,-3 36 105 0 0,8-62-10 0 0,0 1 1 0 0,1 0 0 0 0,0 0-1 0 0,0-1 1 0 0,2 1-1 0 0,-1 0 1 0 0,1-1 0 0 0,0 1-1 0 0,1-1 1 0 0,0 0 0 0 0,0 0-1 0 0,1 0 1 0 0,0 0-1 0 0,1 0 1 0 0,0-1 0 0 0,0 0-1 0 0,1 0 1 0 0,0 0-1 0 0,1-1 1 0 0,-1 0 0 0 0,1 0-1 0 0,1-1 1 0 0,-1 0-1 0 0,1 0 1 0 0,0 0 0 0 0,9 3 9 0 0,3-1 200 0 0,0-2-1 0 0,0 0 1 0 0,1-2 0 0 0,0 0 0 0 0,0-1-1 0 0,0-1 1 0 0,0-1 0 0 0,0-1 0 0 0,0-1 0 0 0,1-1-1 0 0,-1-1 1 0 0,-1 0 0 0 0,1-2 0 0 0,0 0 0 0 0,-1-2-1 0 0,0 0 1 0 0,-1-1 0 0 0,1-1 0 0 0,-2-1-1 0 0,1 0 1 0 0,10-9-200 0 0,23-13 320 0 0,-1-2-1 0 0,-2-3 1 0 0,-2-1 0 0 0,-1-3-1 0 0,-2-2 1 0 0,-2-1-1 0 0,-2-3 1 0 0,25-37-320 0 0,-53 70-11 0 0,-1-1 1 0 0,-1-1-1 0 0,-1 0 1 0 0,0 0-1 0 0,-1-1 1 0 0,0 0-1 0 0,-2 0 1 0 0,0-1 0 0 0,-1 0-1 0 0,0 0 1 0 0,-2 0-1 0 0,0 0 1 0 0,-1-1-1 0 0,-1-4 11 0 0,-1 20-37 0 0,-1-1 0 0 0,0 1 0 0 0,0 0 1 0 0,0 0-1 0 0,0 0 0 0 0,0 0 0 0 0,-1 0 0 0 0,1 0 0 0 0,-1 0 0 0 0,0 1 0 0 0,0-1 1 0 0,0 0-1 0 0,0 1 0 0 0,0-1 0 0 0,0 1 0 0 0,-1 0 0 0 0,1 0 0 0 0,-1 0 0 0 0,0 0 1 0 0,0 0-1 0 0,1 1 0 0 0,-1-1 0 0 0,0 1 0 0 0,0 0 0 0 0,-1 0 0 0 0,1 0 0 0 0,0 0 1 0 0,0 0-1 0 0,0 1 0 0 0,-1-1 0 0 0,1 1 0 0 0,0 0 0 0 0,0 0 0 0 0,-1 0 0 0 0,1 1 1 0 0,0-1-1 0 0,0 1 0 0 0,-1 0 0 0 0,1-1 0 0 0,0 1 0 0 0,0 1 0 0 0,0-1 0 0 0,0 0 0 0 0,0 1 1 0 0,0 0-1 0 0,1-1 0 0 0,-1 1 0 0 0,0 0 0 0 0,-1 3 37 0 0,-20 11-3 0 0,1 1 0 0 0,0 1-1 0 0,1 0 1 0 0,2 2 0 0 0,0 1 0 0 0,1 1-1 0 0,1 0 1 0 0,1 1 0 0 0,1 1-1 0 0,1 0 1 0 0,1 2 0 0 0,1-1 0 0 0,1 2-1 0 0,2-1 1 0 0,1 2 0 0 0,1-1 0 0 0,1 1-1 0 0,1 2 4 0 0,3-21-5 0 0,2-1 0 0 0,-1 1 0 0 0,1-1 0 0 0,1 1 0 0 0,-1 0 0 0 0,1 0-1 0 0,1-1 1 0 0,0 1 0 0 0,0 0 0 0 0,1-1 0 0 0,0 1 0 0 0,0-1 0 0 0,1 0-1 0 0,0 1 1 0 0,0-1 0 0 0,1 0 0 0 0,0-1 0 0 0,1 1 0 0 0,-1-1 0 0 0,1 0-1 0 0,1 0 1 0 0,0 0 0 0 0,0-1 0 0 0,0 0 0 0 0,0 0 0 0 0,1-1-1 0 0,0 1 1 0 0,6 2 5 0 0,4-1-89 0 0,0-1-1 0 0,1 0 1 0 0,0-2-1 0 0,-1 0 1 0 0,1-1-1 0 0,1 0 1 0 0,-1-2-1 0 0,0 0 1 0 0,7-2 89 0 0,38-2-3310 0 0,-3-4-4214 0 0,-39 3-1233 0 0</inkml:trace>
  <inkml:trace contextRef="#ctx0" brushRef="#br0" timeOffset="2428.36">2538 452 3825 0 0,'0'0'1375'0'0,"0"0"-284"0"0,0 0-143 0 0,0 0 47 0 0,0 0 74 0 0,0 0-14 0 0,0 0-100 0 0,0 0-113 0 0,0 0-133 0 0,0 0-121 0 0,0 0-126 0 0,-28 19-104 0 0,-86 61-68 0 0,68-27 87 0 0,43-43-277 0 0,-23 120 582 0 0,26-126-651 0 0,0-1 0 0 0,0 1 0 0 0,0-1 1 0 0,1 1-1 0 0,-1-1 0 0 0,1 0 0 0 0,0 1 1 0 0,0-1-1 0 0,0 0 0 0 0,0 1 0 0 0,0-1 0 0 0,1 0 1 0 0,0 0-1 0 0,-1 0 0 0 0,1 0 0 0 0,0-1 1 0 0,1 1-1 0 0,-1 0 0 0 0,0-1 0 0 0,1 1 1 0 0,-1-1-1 0 0,1 0 0 0 0,0 0 0 0 0,0 0 0 0 0,0 0 1 0 0,0-1-1 0 0,0 1 0 0 0,0-1 0 0 0,0 1 1 0 0,1-1-1 0 0,-1 0 0 0 0,0 0 0 0 0,1-1 0 0 0,-1 1 1 0 0,0-1-1 0 0,3 0-31 0 0,8 1 275 0 0,1 0 0 0 0,0-2 0 0 0,0 0 0 0 0,0 0 0 0 0,0-2 0 0 0,-1 0 0 0 0,1 0 0 0 0,-1-1-1 0 0,0-1 1 0 0,0 0 0 0 0,-1-1 0 0 0,1-1 0 0 0,-1 0 0 0 0,0-1 0 0 0,-1 0 0 0 0,0-1 0 0 0,-1 0 0 0 0,11-11-275 0 0,-15 14 81 0 0,1 0 0 0 0,-1-1 0 0 0,0 0 0 0 0,0 0 0 0 0,-1-1 0 0 0,0 1 0 0 0,0-2 0 0 0,-1 1 0 0 0,0 0 0 0 0,0-1 0 0 0,-1 0 0 0 0,0 0 0 0 0,-1 0 0 0 0,0-1 0 0 0,0 1 0 0 0,-1-1 0 0 0,0 0 0 0 0,-1 0 0 0 0,0 1 0 0 0,-1-1 0 0 0,0 0 0 0 0,0 0 0 0 0,-1 0 0 0 0,-2-7-81 0 0,0 11-112 0 0,0 0 0 0 0,0 1 0 0 0,0 0 0 0 0,-1-1 0 0 0,0 1 0 0 0,0 1 0 0 0,-1-1-1 0 0,1 1 1 0 0,-1-1 0 0 0,0 1 0 0 0,0 1 0 0 0,0-1 0 0 0,-1 1 0 0 0,1 0-1 0 0,-1 0 1 0 0,0 0 0 0 0,0 1 0 0 0,0 0 0 0 0,0 0 0 0 0,0 1 0 0 0,0-1 0 0 0,-1 1-1 0 0,1 1 1 0 0,0-1 0 0 0,-1 1 112 0 0,-3-1-809 0 0,1 1-1 0 0,-1 1 1 0 0,1-1 0 0 0,0 1-1 0 0,-1 1 1 0 0,1-1 0 0 0,0 2-1 0 0,0-1 1 0 0,0 1-1 0 0,-4 3 810 0 0,-16 8-5850 0 0,9-3-1141 0 0</inkml:trace>
  <inkml:trace contextRef="#ctx0" brushRef="#br0" timeOffset="2944.373">2875 507 11338 0 0,'0'0'4215'0'0,"0"0"-2402"0"0,0 0-935 0 0,0 0-149 0 0,0 0-22 0 0,0 0-63 0 0,0 0-88 0 0,0 0-67 0 0,0 0-48 0 0,0 0-93 0 0,0 0-92 0 0,-16 33-96 0 0,-51 103-102 0 0,49-69 10 0 0,18-65-61 0 0,1 0 1 0 0,-1 0 0 0 0,1 1 0 0 0,-1-1-1 0 0,1 0 1 0 0,0 0 0 0 0,0 0 0 0 0,0 0 0 0 0,0 0-1 0 0,1 0 1 0 0,-1 0 0 0 0,0 0 0 0 0,1 0 0 0 0,-1-1-1 0 0,1 1 1 0 0,0-1 0 0 0,0 1 0 0 0,-1-1 0 0 0,1 1-1 0 0,0-1 1 0 0,0 0 0 0 0,0 0 0 0 0,0 0 0 0 0,1 0-1 0 0,-1-1 1 0 0,0 1 0 0 0,0 0 0 0 0,0-1 0 0 0,1 1-1 0 0,-1-1 1 0 0,0 0 0 0 0,1 0 0 0 0,-1 0 0 0 0,0 0-1 0 0,3-1-7 0 0,83-11 428 0 0,-62-1-356 0 0,-1 0 0 0 0,0-2 0 0 0,-1-1 0 0 0,0-1 0 0 0,-2 0 1 0 0,0-2-1 0 0,-1-1 0 0 0,0 0 0 0 0,14-21-72 0 0,-35 42-28 0 0,0-1-1 0 0,0 1 1 0 0,1-1-1 0 0,-1 1 1 0 0,0 0-1 0 0,0-1 1 0 0,1 1-1 0 0,-1-1 1 0 0,0 1-1 0 0,1-1 1 0 0,-1 1-1 0 0,1-1 1 0 0,-1 1-1 0 0,1-1 1 0 0,-1 1-1 0 0,1-1 1 0 0,-1 1 0 0 0,1-1-1 0 0,-1 0 1 0 0,1 1-1 0 0,-1-1 1 0 0,1 0-1 0 0,0 0 1 0 0,-1 1-1 0 0,1-1 1 0 0,0 0-1 0 0,-1 0 1 0 0,1 0-1 0 0,0 0 1 0 0,-1 0-1 0 0,1 0 1 0 0,-1 0-1 0 0,1 0 1 0 0,0 0-1 0 0,-1 0 1 0 0,1 0-1 0 0,0 0 1 0 0,-1 0-1 0 0,1-1 1 0 0,0 1-1 0 0,-1 0 1 0 0,1 0 0 0 0,-1-1-1 0 0,1 1 1 0 0,-1-1-1 0 0,1 1 1 0 0,0 0-1 0 0,-1-1 1 0 0,0 1-1 0 0,1-1 1 0 0,-1 1-1 0 0,1-1 1 0 0,-1 1-1 0 0,1-1 1 0 0,-1 1-1 0 0,0-1 1 0 0,0 0-1 0 0,1 1 1 0 0,-1-1-1 0 0,0 1 1 0 0,0-1-1 0 0,1 0 29 0 0,-1 5-6 0 0,1 0 0 0 0,0 0-1 0 0,0-1 1 0 0,0 1-1 0 0,1 0 1 0 0,-1-1 0 0 0,1 1-1 0 0,0-1 1 0 0,0 1-1 0 0,0-1 1 0 0,0 0-1 0 0,1 0 1 0 0,-1 0 0 0 0,1 0-1 0 0,0 0 1 0 0,0 0-1 0 0,0-1 1 0 0,0 1 0 0 0,0-1-1 0 0,1 0 1 0 0,-1 0-1 0 0,1 0 1 0 0,-1-1 0 0 0,1 1-1 0 0,0-1 1 0 0,2 1 6 0 0,0-1 137 0 0,1 0 0 0 0,0 0 0 0 0,0-1-1 0 0,0 0 1 0 0,-1 0 0 0 0,1 0 0 0 0,0-1 0 0 0,0 0 0 0 0,-1 0 0 0 0,1-1 0 0 0,0 0 0 0 0,-1 0 0 0 0,1-1 0 0 0,-1 1 0 0 0,0-1 0 0 0,0-1-1 0 0,0 1 1 0 0,-1-1 0 0 0,1 0 0 0 0,-1 0 0 0 0,0-1 0 0 0,4-3-137 0 0,2-4 162 0 0,0 0 0 0 0,-1-1 1 0 0,0-1-1 0 0,-1 1 0 0 0,-1-2 0 0 0,0 1 0 0 0,-1-1 0 0 0,0 0 0 0 0,-1 0-162 0 0,13-69-598 0 0,-18 65-3653 0 0,-1 1-4100 0 0,0 17-3589 0 0</inkml:trace>
  <inkml:trace contextRef="#ctx0" brushRef="#br0" timeOffset="3743.986">3770 721 1088 0 0,'0'0'2745'0'0,"0"0"-147"0"0,0 0 2 0 0,0 0-87 0 0,0 0-294 0 0,32-12-311 0 0,99-38-327 0 0,-54 2 798 0 0,-71 43-2225 0 0,-1 0 0 0 0,1 0 0 0 0,-1 0 0 0 0,0-1 0 0 0,-1 0 1 0 0,1 0-1 0 0,-1 0 0 0 0,0 0 0 0 0,-1-1 0 0 0,1 1 0 0 0,-1-1 0 0 0,0 0 0 0 0,-1 0 1 0 0,0 0-1 0 0,0-1 0 0 0,-1 1 0 0 0,1 0 0 0 0,-2-1 0 0 0,1 1 0 0 0,-1-1 0 0 0,0 1 1 0 0,-1 0-1 0 0,0-5-154 0 0,-3 7-9 0 0,1 1 1 0 0,-1 0 0 0 0,0 0-1 0 0,-1 0 1 0 0,1 1 0 0 0,-1 0-1 0 0,0-1 1 0 0,0 2 0 0 0,0-1-1 0 0,0 0 1 0 0,0 1 0 0 0,0 0-1 0 0,-1 0 1 0 0,1 1 0 0 0,-1 0-1 0 0,1 0 1 0 0,-1 0 0 0 0,0 0-1 0 0,1 1 1 0 0,-1 0 0 0 0,0 0-1 0 0,1 0 1 0 0,-1 1 0 0 0,-2 0 8 0 0,-6 3-73 0 0,1 0 1 0 0,-1 1 0 0 0,1 0-1 0 0,0 1 1 0 0,0 0 0 0 0,1 1 0 0 0,-1 1-1 0 0,2 0 1 0 0,-1 1 0 0 0,1 0-1 0 0,0 0 1 0 0,1 1 0 0 0,0 1 0 0 0,1 0-1 0 0,-2 3 73 0 0,3-5-202 0 0,1 1 1 0 0,0 1-1 0 0,0-1 0 0 0,1 1 0 0 0,0 0 0 0 0,1 1 0 0 0,1-1 0 0 0,0 1 0 0 0,0 0 0 0 0,1 0 0 0 0,0 1 0 0 0,2-1 1 0 0,-1 0-1 0 0,1 1 0 0 0,1 5 202 0 0,1-14-121 0 0,0 1 0 0 0,0-1 0 0 0,1 0 0 0 0,-1 0 1 0 0,1 0-1 0 0,0 0 0 0 0,0-1 0 0 0,1 1 0 0 0,-1 0 0 0 0,1-1 1 0 0,-1 0-1 0 0,1 1 0 0 0,0-1 0 0 0,1 0 0 0 0,-1 0 0 0 0,0-1 1 0 0,1 1-1 0 0,0-1 0 0 0,-1 0 0 0 0,1 0 0 0 0,0 0 0 0 0,0 0 1 0 0,0-1-1 0 0,0 1 0 0 0,0-1 0 0 0,4 0 121 0 0,114 16-5468 0 0,-101-17 4466 0 0,0-1-1 0 0,-1-1 1 0 0,1 0-1 0 0,-1-2 1 0 0,1 0 0 0 0,-1-1-1 0 0,0-2 1 0 0,17-7 1002 0 0,-5 0-558 0 0,-1-2-1 0 0,0-1 1 0 0,-1-1-1 0 0,26-22 559 0 0,-37 25 0 0 0,0-2 0 0 0,-1 0 0 0 0,0-2 0 0 0,-2 1 0 0 0,0-2 0 0 0,-1 0 0 0 0,-2-1 0 0 0,12-22 0 0 0,-23 41 37 0 0,-1 1 1 0 0,1-1-1 0 0,-1 0 1 0 0,0 0-1 0 0,0 0 1 0 0,0 0-1 0 0,0 0 0 0 0,0 0 1 0 0,0 0-1 0 0,0 0 1 0 0,0 0-1 0 0,-1 0 1 0 0,1-1-1 0 0,-1 1 0 0 0,0 0 1 0 0,0 0-1 0 0,0-1 1 0 0,0 1-1 0 0,0 0 0 0 0,0-1 1 0 0,0 1-1 0 0,-1 0 1 0 0,1 0-1 0 0,-1 0 1 0 0,0-1-1 0 0,1 1 0 0 0,-1 0 1 0 0,0 0-1 0 0,0 0 1 0 0,-1 0-1 0 0,1 0 1 0 0,0 0-1 0 0,-1 1 0 0 0,1-1 1 0 0,-1 0-1 0 0,1 1 1 0 0,-1-1-1 0 0,0 1 1 0 0,0-1-1 0 0,1 1 0 0 0,-1 0 1 0 0,0 0-1 0 0,0 0 1 0 0,0 0-1 0 0,-1 0 1 0 0,1 0-1 0 0,0 1 0 0 0,-1-1-37 0 0,-5 1 781 0 0,1 0 0 0 0,0 0 1 0 0,-1 1-1 0 0,1 0 0 0 0,0 0 0 0 0,0 1 0 0 0,0-1 0 0 0,0 2 0 0 0,0-1 0 0 0,0 1 0 0 0,1 0 0 0 0,-4 3-781 0 0,-109 92 4473 0 0,112-92-4378 0 0,0 0 0 0 0,0 1 0 0 0,0 0 0 0 0,1 0-1 0 0,0 1 1 0 0,0 0 0 0 0,1 0 0 0 0,0 0 0 0 0,0 1 0 0 0,1-1 0 0 0,0 1 0 0 0,1 0 0 0 0,0 0 0 0 0,0 1-1 0 0,1-1 1 0 0,0 1 0 0 0,0-1 0 0 0,1 1 0 0 0,1 1-95 0 0,2-8 16 0 0,1 1 0 0 0,-1-1 0 0 0,1 0 0 0 0,0 0 0 0 0,0 0 0 0 0,0 0 0 0 0,1 0 0 0 0,-1-1 0 0 0,0 0 0 0 0,1 1 0 0 0,0-1 0 0 0,0 0 0 0 0,-1-1 0 0 0,1 1 0 0 0,0-1 0 0 0,0 0 0 0 0,1 0 0 0 0,-1 0 0 0 0,0 0 0 0 0,0-1 0 0 0,0 1 0 0 0,1-1 0 0 0,-1 0-16 0 0,12 0 280 0 0,0 0 0 0 0,0-1 0 0 0,-1 0 0 0 0,1-1 0 0 0,-1-1 0 0 0,1 0 1 0 0,-1-1-1 0 0,0-1 0 0 0,0-1 0 0 0,-1 0 0 0 0,1 0 0 0 0,-1-2 0 0 0,-1 0 0 0 0,1 0 0 0 0,-2-1 0 0 0,6-5-280 0 0,0-2 138 0 0,0 0-1 0 0,-1-2 0 0 0,-1 0 1 0 0,-1 0-1 0 0,-1-2 1 0 0,0 0-1 0 0,-1 0 1 0 0,-2-1-1 0 0,0-1 0 0 0,-1 0 1 0 0,-1 0-1 0 0,-1-1 1 0 0,-1 0-1 0 0,-1-1 1 0 0,-1 1-1 0 0,-2-1 0 0 0,0 0 1 0 0,-1 0-1 0 0,-1-16-137 0 0,-2 30-85 0 0,-1 1 0 0 0,0 0 0 0 0,0-1 0 0 0,0 1 0 0 0,-1 0 0 0 0,-1 0 0 0 0,0 0 0 0 0,0 1 0 0 0,0-1 0 0 0,-1 1 0 0 0,0 0 0 0 0,-1 0 0 0 0,0 1-1 0 0,0 0 1 0 0,-1 0 0 0 0,0 0 0 0 0,0 1 0 0 0,0 0 0 0 0,-1 0 0 0 0,0 1 0 0 0,0 0 0 0 0,0 0 0 0 0,-1 1 0 0 0,1 0 0 0 0,-1 0 0 0 0,0 1 0 0 0,-1 0 0 0 0,1 1 0 0 0,0 0-1 0 0,-1 0 1 0 0,1 1 0 0 0,-1 1 0 0 0,1-1 0 0 0,-1 1 0 0 0,1 1 0 0 0,-1 0 0 0 0,1 0 0 0 0,-1 1 0 0 0,1 0 0 0 0,0 1 0 0 0,0 0 0 0 0,0 0 0 0 0,0 1 0 0 0,0 0 0 0 0,1 1-1 0 0,-5 3 86 0 0,2 1-50 0 0,0 0 0 0 0,1 1 0 0 0,0 0 0 0 0,1 1 0 0 0,0 0-1 0 0,1 1 1 0 0,0-1 0 0 0,1 2 0 0 0,0-1 0 0 0,1 1-1 0 0,0 0 1 0 0,1 0 0 0 0,1 0 0 0 0,0 1 0 0 0,1 0-1 0 0,0 0 1 0 0,1 0 0 0 0,0 0 0 0 0,2 0 0 0 0,-1 0-1 0 0,2 0 1 0 0,0 0 0 0 0,0 1 0 0 0,2-1 0 0 0,-1-1-1 0 0,2 1 1 0 0,0 0 0 0 0,1-1 0 0 0,0 0 0 0 0,1 0-1 0 0,0 0 1 0 0,1-1 0 0 0,0 0 0 0 0,1 0 0 0 0,1-1-1 0 0,3 4 51 0 0,7 8 59 0 0,1 0-1 0 0,1-2 0 0 0,2 0 0 0 0,0-2 0 0 0,0 0 0 0 0,2-2 0 0 0,1 0 1 0 0,0-2-1 0 0,0-1 0 0 0,17 6-58 0 0,121 38-993 0 0,6-16-4793 0 0,-133-34-4890 0 0</inkml:trace>
</inkml:ink>
</file>

<file path=ppt/ink/ink3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9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533 475 3465 0 0,'0'0'1139'0'0,"0"0"-240"0"0,0 0-151 0 0,0 0 25 0 0,0 0 77 0 0,0 0 47 0 0,0 0-5 0 0,0 0-97 0 0,-34 1-141 0 0,-105 7-158 0 0,133-8-463 0 0,1 0-1 0 0,-1 0 1 0 0,0 1 0 0 0,1 0 0 0 0,-1 0-1 0 0,1 0 1 0 0,-1 1 0 0 0,1-1 0 0 0,0 2-1 0 0,-1-1 1 0 0,1 0 0 0 0,0 1 0 0 0,1 0 0 0 0,-1 0-1 0 0,0 1-32 0 0,-8 5 69 0 0,-10 6 109 0 0,0 1 0 0 0,0 1 0 0 0,2 1 1 0 0,0 0-1 0 0,1 2 0 0 0,1 1 0 0 0,1 0 0 0 0,1 1 0 0 0,1 1 0 0 0,0 0 1 0 0,2 1-1 0 0,-6 16-178 0 0,19-38 35 0 0,-1 0 0 0 0,1 1 0 0 0,0-1 0 0 0,0 1 0 0 0,0-1 0 0 0,0 0 1 0 0,0 1-1 0 0,1 0 0 0 0,-1-1 0 0 0,1 1 0 0 0,0-1 0 0 0,0 1 0 0 0,0 0 0 0 0,0-1 0 0 0,0 1 1 0 0,0-1-1 0 0,1 1 0 0 0,-1-1 0 0 0,1 1 0 0 0,0-1 0 0 0,0 1 0 0 0,0-1 0 0 0,0 1 1 0 0,0-1-1 0 0,0 0 0 0 0,1 1 0 0 0,-1-1 0 0 0,1 0 0 0 0,-1 0 0 0 0,1 0 0 0 0,0 0 1 0 0,0-1-1 0 0,0 1 0 0 0,0 0 0 0 0,0-1 0 0 0,0 1 0 0 0,1-1 0 0 0,-1 0 0 0 0,0 0 0 0 0,1 0 1 0 0,-1 0-1 0 0,1 0 0 0 0,-1 0 0 0 0,1-1 0 0 0,-1 1-35 0 0,16-1 189 0 0,1-1 0 0 0,-1 0 1 0 0,0-2-1 0 0,0 0 0 0 0,-1 0 0 0 0,1-2 0 0 0,-1 0 1 0 0,1-2-1 0 0,-2 1 0 0 0,1-2 0 0 0,-1 0 0 0 0,0-1 1 0 0,-1-1-1 0 0,0 0 0 0 0,13-12-189 0 0,-7 9 85 0 0,6-5-9 0 0,0 0-1 0 0,0-2 1 0 0,-2-1-1 0 0,-1-1 1 0 0,0 0-1 0 0,-2-2 1 0 0,0-1-1 0 0,-2-1 1 0 0,-1-1-1 0 0,-1 0 1 0 0,-1-1-1 0 0,-2-1 1 0 0,10-24-76 0 0,-25 52-6 0 0,1 1 1 0 0,-1-1 0 0 0,1 1-1 0 0,-1-1 1 0 0,0 1-1 0 0,1-1 1 0 0,-1 0-1 0 0,0 1 1 0 0,1-1 0 0 0,-1 0-1 0 0,0 0 1 0 0,0 1-1 0 0,0-1 1 0 0,1 0-1 0 0,-1 1 1 0 0,0-1-1 0 0,0 0 1 0 0,0 0 0 0 0,0 1-1 0 0,0-1 1 0 0,0 0-1 0 0,0 0 1 0 0,-1 1-1 0 0,1-1 1 0 0,0 0 0 0 0,0 1-1 0 0,-1-1 1 0 0,1 0-1 0 0,0 1 1 0 0,-1-1-1 0 0,1 0 1 0 0,0 1 0 0 0,-1-1-1 0 0,1 1 1 0 0,-1-1-1 0 0,1 0 1 0 0,-1 1-1 0 0,1-1 1 0 0,-1 1-1 0 0,0 0 1 0 0,1-1 0 0 0,-1 1-1 0 0,0-1 1 0 0,1 1-1 0 0,-1 0 1 0 0,0 0-1 0 0,1-1 1 0 0,-1 1 0 0 0,0 0-1 0 0,0 0 6 0 0,-34 19-938 0 0,28-10 941 0 0,0 1 0 0 0,1 0 0 0 0,0 0-1 0 0,1 0 1 0 0,0 1 0 0 0,1 0 0 0 0,0 0 0 0 0,1 0 0 0 0,0 1-1 0 0,0-1 1 0 0,1 1 0 0 0,1-1 0 0 0,0 1 0 0 0,1 0-1 0 0,0 0 1 0 0,0-1 0 0 0,1 1 0 0 0,1 0 0 0 0,0-1-1 0 0,1 2-2 0 0,-1-7 25 0 0,1 0 1 0 0,-1 0-1 0 0,1 0 0 0 0,0-1 0 0 0,1 1 0 0 0,-1-1 0 0 0,1 1 0 0 0,0-1 1 0 0,1-1-1 0 0,-1 1 0 0 0,1-1 0 0 0,0 1 0 0 0,0-1 0 0 0,0 0 0 0 0,0-1 1 0 0,1 0-1 0 0,0 1 0 0 0,-1-2 0 0 0,1 1 0 0 0,0-1 0 0 0,0 0 0 0 0,1 0 1 0 0,0 0-26 0 0,151 12 796 0 0,-152-14-765 0 0,23-3 108 0 0,-1-1 0 0 0,0-1 1 0 0,0-1-1 0 0,-1-2 0 0 0,0 0 0 0 0,0-2 0 0 0,-1-1 1 0 0,0-1-1 0 0,-1-2 0 0 0,-1 0 0 0 0,0-2 0 0 0,-1 0 1 0 0,0-1-1 0 0,-2-2 0 0 0,0 0 0 0 0,-1-1 0 0 0,-1-2 1 0 0,-1 1-1 0 0,0-2 0 0 0,-2-1 0 0 0,6-12-139 0 0,-11 19-15 0 0,-1 0 0 0 0,-1 0 1 0 0,0-1-1 0 0,-2 0 0 0 0,0-1 0 0 0,-1 1 0 0 0,-1-1 0 0 0,0 0 0 0 0,-2-1 0 0 0,0 1 0 0 0,-1-1 1 0 0,-1 0-1 0 0,-1 1 0 0 0,-1-1 0 0 0,0 0 0 0 0,-1 1 0 0 0,-2-1 0 0 0,-3-12 15 0 0,6 29-48 0 0,-1 0 1 0 0,1 0-1 0 0,0-1 0 0 0,-1 1 0 0 0,0 0 1 0 0,0 1-1 0 0,0-1 0 0 0,0 0 0 0 0,0 1 1 0 0,-1-1-1 0 0,1 1 0 0 0,-1-1 0 0 0,1 1 1 0 0,-1 0-1 0 0,0 0 0 0 0,0 1 0 0 0,0-1 0 0 0,0 0 1 0 0,0 1-1 0 0,0 0 0 0 0,-1 0 0 0 0,1 0 1 0 0,0 0-1 0 0,-1 0 0 0 0,1 1 0 0 0,-1-1 1 0 0,1 1-1 0 0,0 0 0 0 0,-1 0 0 0 0,1 0 1 0 0,-1 1-1 0 0,1-1 0 0 0,0 1 0 0 0,-1 0 1 0 0,1 0-1 0 0,0 0 0 0 0,-1 0 0 0 0,1 0 0 0 0,0 1 1 0 0,0 0-1 0 0,0-1 0 0 0,0 1 0 0 0,-2 2 48 0 0,-9 9 25 0 0,0 1-1 0 0,1 0 0 0 0,1 0 1 0 0,0 1-1 0 0,1 1 1 0 0,0 0-1 0 0,2 1 0 0 0,0 0 1 0 0,1 0-1 0 0,0 0 0 0 0,1 1 1 0 0,2 1-1 0 0,0-1 0 0 0,0 1 1 0 0,2 0-1 0 0,0 0 0 0 0,1 0 1 0 0,1 0-1 0 0,1 0 0 0 0,1 0 1 0 0,1 0-1 0 0,0 0 1 0 0,3 8-25 0 0,2 0 59 0 0,2 0 1 0 0,1-1-1 0 0,1 0 1 0 0,2-1-1 0 0,0 0 1 0 0,1-1-1 0 0,2-1 1 0 0,17 21-60 0 0,-21-29-15 0 0,0 0 1 0 0,1-1-1 0 0,1-1 1 0 0,1 0-1 0 0,0 0 1 0 0,0-2-1 0 0,1 0 1 0 0,10 5 14 0 0,37-5-2855 0 0,-25-25-8644 0 0,-31 10 4288 0 0</inkml:trace>
  <inkml:trace contextRef="#ctx0" brushRef="#br0" timeOffset="391.995">1779 427 8562 0 0,'0'0'1492'0'0,"0"0"-194"0"0,0 0-125 0 0,0 0-51 0 0,0 0-85 0 0,0 0-162 0 0,0 0-161 0 0,0 0-121 0 0,0 0-103 0 0,0 0-93 0 0,0 0-66 0 0,0 0-58 0 0,0 0-71 0 0,-22 34-42 0 0,-67 106-31 0 0,66-69 47 0 0,24-58-112 0 0,-2-8-27 0 0,0-1-1 0 0,1 1 1 0 0,-1 0 0 0 0,1 0-1 0 0,0 0 1 0 0,0-1 0 0 0,0 1-1 0 0,1 0 1 0 0,0 0 0 0 0,0-1-1 0 0,0 1 1 0 0,0-1 0 0 0,1 1 0 0 0,0-1-1 0 0,0 1 1 0 0,0-1 0 0 0,0 0-1 0 0,1 0 1 0 0,-1 0 0 0 0,1 0-1 0 0,0 0 1 0 0,0-1 0 0 0,1 1-1 0 0,-1-1 1 0 0,1 0 0 0 0,0 0-1 0 0,-1 0 1 0 0,1-1 0 0 0,1 1-1 0 0,-1-1 1 0 0,0 0 0 0 0,0 0-1 0 0,1 0 1 0 0,1 0-37 0 0,7-2 167 0 0,0 1 0 0 0,0-2 0 0 0,0 0 0 0 0,0-1 0 0 0,0 0 0 0 0,0 0 0 0 0,0-2 0 0 0,-1 1 0 0 0,1-2 0 0 0,-1 0 0 0 0,0 0 0 0 0,-1-1 0 0 0,1 0 0 0 0,-1-1 0 0 0,0-1 0 0 0,-1 0 0 0 0,0 0 0 0 0,5-5-167 0 0,-6 5 38 0 0,-1 0-1 0 0,1 0 1 0 0,-1-1-1 0 0,-1 0 1 0 0,0-1-1 0 0,0 1 1 0 0,-1-1-1 0 0,0-1 1 0 0,-1 1 0 0 0,0-1-1 0 0,0 0 1 0 0,-1 0-1 0 0,-1-1 1 0 0,0 1-1 0 0,0-1 1 0 0,-1 1 0 0 0,-1-1-1 0 0,0 0 1 0 0,-1 0-1 0 0,0 0 1 0 0,0 1-1 0 0,-2-1 1 0 0,1 0 0 0 0,-4-10-38 0 0,3 16-229 0 0,-1-1 0 0 0,0 0 0 0 0,-1 1 0 0 0,0 0 0 0 0,0 0 0 0 0,0 0 0 0 0,-1 0 0 0 0,1 1 0 0 0,-2 0 0 0 0,1 0 0 0 0,0 0 0 0 0,-1 0 0 0 0,0 1 0 0 0,0 0 0 0 0,-5-3 229 0 0,-26-9-3845 0 0,-2 8-3553 0 0,22 8-2167 0 0</inkml:trace>
  <inkml:trace contextRef="#ctx0" brushRef="#br0" timeOffset="836.678">2116 803 7450 0 0,'0'0'2451'0'0,"0"0"-742"0"0,0 0-226 0 0,0 0 46 0 0,0 0-65 0 0,0 0-154 0 0,0 0-151 0 0,0 0-158 0 0,0 0-183 0 0,0 0-185 0 0,0 0-174 0 0,0 0-146 0 0,-1-18-71 0 0,0-55-46 0 0,15 20 114 0 0,-9 40-299 0 0,1 0-1 0 0,0 1 0 0 0,1-1 0 0 0,0 1 0 0 0,1 1 0 0 0,0-1 0 0 0,1 1 1 0 0,0 1-1 0 0,1 0 0 0 0,6-5-10 0 0,-16 14-38 0 0,0 0 0 0 0,1 1 0 0 0,-1-1 1 0 0,1 1-1 0 0,-1-1 0 0 0,0 0 0 0 0,1 1 0 0 0,-1-1 0 0 0,1 1 1 0 0,0-1-1 0 0,-1 1 0 0 0,1 0 0 0 0,-1-1 0 0 0,1 1 0 0 0,0-1 1 0 0,-1 1-1 0 0,1 0 0 0 0,0 0 0 0 0,-1-1 0 0 0,1 1 1 0 0,0 0-1 0 0,-1 0 0 0 0,1 0 0 0 0,0 0 0 0 0,0 0 0 0 0,-1 0 1 0 0,1 0-1 0 0,0 0 0 0 0,-1 0 0 0 0,1 0 0 0 0,0 0 0 0 0,0 0 1 0 0,-1 0-1 0 0,1 1 0 0 0,0-1 0 0 0,-1 0 0 0 0,1 0 0 0 0,0 1 1 0 0,-1-1-1 0 0,1 1 0 0 0,-1-1 0 0 0,1 0 0 0 0,0 1 1 0 0,-1-1-1 0 0,1 1 0 0 0,-1-1 0 0 0,1 1 0 0 0,-1 0 0 0 0,0-1 1 0 0,1 1-1 0 0,-1 0 0 0 0,0-1 0 0 0,1 1 0 0 0,-1 0 0 0 0,0-1 1 0 0,0 1-1 0 0,1 0 0 0 0,-1-1 0 0 0,0 1 0 0 0,0 0 1 0 0,0 0-1 0 0,0-1 0 0 0,0 1 0 0 0,0 0 0 0 0,0-1 0 0 0,0 1 1 0 0,0 0-1 0 0,-1 0 0 0 0,1-1 38 0 0,0 5-4 0 0,0 0 0 0 0,0-1 0 0 0,1 1 0 0 0,-1 0 0 0 0,1-1-1 0 0,0 1 1 0 0,0-1 0 0 0,1 1 0 0 0,-1-1 0 0 0,1 0 0 0 0,0 1 0 0 0,0-1 0 0 0,0 0 0 0 0,1 0 0 0 0,0 0 0 0 0,-1-1 0 0 0,1 1 0 0 0,1-1-1 0 0,-1 1 1 0 0,0-1 0 0 0,1 0 0 0 0,0 0 0 0 0,-1-1 0 0 0,1 1 0 0 0,0-1 0 0 0,1 0 0 0 0,-1 0 0 0 0,0 0 0 0 0,1 0 0 0 0,-1-1-1 0 0,0 0 1 0 0,1 0 0 0 0,0 0 0 0 0,4 0 4 0 0,-2-2 163 0 0,0 0 0 0 0,0 0 1 0 0,1-1-1 0 0,-1 0 0 0 0,0-1 0 0 0,0 0 0 0 0,-1 0 0 0 0,1 0 0 0 0,-1 0 0 0 0,1-1 0 0 0,-1 0 1 0 0,0-1-1 0 0,0 1 0 0 0,-1-1 0 0 0,0 0 0 0 0,0-1 0 0 0,0 1 0 0 0,2-4-163 0 0,17-15 662 0 0,-17 18-624 0 0,0-2-1 0 0,0 1 0 0 0,0-1 0 0 0,-1 0 1 0 0,0 0-1 0 0,-1 0 0 0 0,0-1 0 0 0,0 0 1 0 0,-1 0-1 0 0,0 0 0 0 0,0-1 0 0 0,-1 0 1 0 0,0 1-1 0 0,-1-1 0 0 0,0 0 1 0 0,-1 0-1 0 0,0-2-37 0 0,-1 11-1263 0 0,0 1-946 0 0,0 0-1566 0 0,0 0-2598 0 0,0 0-4119 0 0</inkml:trace>
  <inkml:trace contextRef="#ctx0" brushRef="#br0" timeOffset="1352.716">3032 372 11106 0 0,'0'0'2881'0'0,"0"0"-986"0"0,0 0-471 0 0,0 0-125 0 0,0 0-185 0 0,0 0-274 0 0,0 0-196 0 0,0 0-152 0 0,0 0-126 0 0,0 0-102 0 0,0 0-90 0 0,0 0-66 0 0,-31 4-67 0 0,-97 17-43 0 0,66 8-77 0 0,54-20 47 0 0,1-2-33 0 0,0 0-1 0 0,0 0 1 0 0,1 1-1 0 0,0 0 0 0 0,1 1 1 0 0,0-1-1 0 0,0 1 1 0 0,1 0-1 0 0,0 0 0 0 0,0 0 1 0 0,1 1-1 0 0,0-1 0 0 0,1 1 1 0 0,0 0-1 0 0,1 0 1 0 0,0-1-1 0 0,0 1 0 0 0,1 0 1 0 0,0 0-1 0 0,2 7 66 0 0,-2-13-9 0 0,1-1-1 0 0,0-1 1 0 0,0 1-1 0 0,0 0 1 0 0,1 0-1 0 0,-1 0 1 0 0,1-1-1 0 0,0 1 1 0 0,-1 0-1 0 0,1-1 1 0 0,0 0-1 0 0,1 1 1 0 0,-1-1 0 0 0,0 0-1 0 0,1 0 1 0 0,-1 0-1 0 0,1-1 1 0 0,-1 1-1 0 0,1 0 1 0 0,0-1-1 0 0,0 0 1 0 0,0 0-1 0 0,0 0 1 0 0,0 0-1 0 0,0 0 1 0 0,0 0-1 0 0,0-1 1 0 0,2 1 9 0 0,91 0 576 0 0,-95-1-568 0 0,54-7 406 0 0,-47 5-379 0 0,0-1 0 0 0,0 1 0 0 0,0 0 0 0 0,0 0 0 0 0,0 1 0 0 0,0 0 0 0 0,0 1 0 0 0,0 0 0 0 0,1 0 0 0 0,-1 0 0 0 0,0 1 0 0 0,0 1 0 0 0,0-1 0 0 0,0 1 0 0 0,0 1 0 0 0,0-1 0 0 0,-1 1 0 0 0,1 1 0 0 0,-1-1 0 0 0,0 1 0 0 0,0 1 0 0 0,0-1 0 0 0,0 1 0 0 0,-1 0 0 0 0,0 1 0 0 0,0 0 0 0 0,0 0 0 0 0,0 1-35 0 0,1 10 0 0 0,-1 0 1 0 0,-1 1 0 0 0,-1-1 0 0 0,0 1-1 0 0,-2 0 1 0 0,0 0 0 0 0,-1 0 0 0 0,0 0 0 0 0,-2 0-1 0 0,-1 11 0 0 0,1 15-69 0 0,3 3-36 0 0,-3-1-1 0 0,-2 1 1 0 0,-2 0-1 0 0,-2-1 1 0 0,-2 0-1 0 0,-2-1 1 0 0,-2 0-1 0 0,-12 27 106 0 0,22-64 30 0 0,-1 1 0 0 0,0-1 0 0 0,-1 1 0 0 0,0-1-1 0 0,0 0 1 0 0,-1-1 0 0 0,0 0 0 0 0,0 1 0 0 0,0-2 0 0 0,-1 1 0 0 0,0-1 0 0 0,-1 0 0 0 0,0-1-1 0 0,1 1 1 0 0,-2-2 0 0 0,1 1 0 0 0,0-1 0 0 0,-1 0 0 0 0,0-1 0 0 0,0 0 0 0 0,0 0-1 0 0,0-1 1 0 0,0 0 0 0 0,-1-1 0 0 0,1 0 0 0 0,-1 0 0 0 0,-2-1-30 0 0,7 1 22 0 0,0-1 0 0 0,0 1 1 0 0,1-1-1 0 0,-1 0 0 0 0,0 0 0 0 0,0 0 0 0 0,0-1 1 0 0,1 0-1 0 0,-1 0 0 0 0,0 0 0 0 0,1 0 1 0 0,-1-1-1 0 0,1 0 0 0 0,-1 0 0 0 0,1 0 1 0 0,0 0-1 0 0,0-1 0 0 0,0 0 0 0 0,0 0 0 0 0,0 0 1 0 0,1 0-1 0 0,-1 0 0 0 0,1-1 0 0 0,0 1 1 0 0,0-1-1 0 0,0 0 0 0 0,-1-3-22 0 0,-1-6 8 0 0,0-1 0 0 0,2 0 0 0 0,-1 0 0 0 0,2 0 0 0 0,0 0 0 0 0,0-1 1 0 0,2 1-1 0 0,-1 0 0 0 0,2-1 0 0 0,0 1 0 0 0,1 0 0 0 0,0-1 0 0 0,1 1 0 0 0,1 1 0 0 0,0-1 0 0 0,1 0 0 0 0,1 0-8 0 0,8-19-6 0 0,1 0-1 0 0,1 2 0 0 0,2 0 1 0 0,2 1-1 0 0,0 1 0 0 0,2 1 0 0 0,1 0 1 0 0,1 2-1 0 0,14-11 7 0 0,-10 13-604 0 0,0 1-1 0 0,1 2 1 0 0,1 0 0 0 0,1 2-1 0 0,28-12 605 0 0,-25 14-2154 0 0,-5 2-2940 0 0,-9 6-3653 0 0</inkml:trace>
</inkml:ink>
</file>

<file path=ppt/ink/ink3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21.8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46 544 0 0 0,'0'0'591'0'0,"0"0"316"0"0,0 0 85 0 0,0 0-11 0 0,0 0-76 0 0,-5 33-71 0 0,-18 104-75 0 0,13-31 1234 0 0,9-94-1040 0 0,-4 43-401 0 0,3-52 8073 0 0,3-24-8503 0 0,0 1 0 0 0,1-1 0 0 0,1 1 0 0 0,0 0 0 0 0,2 0 0 0 0,1 0 0 0 0,0 1-1 0 0,1 0 1 0 0,7-11-122 0 0,6-13 23 0 0,2 2 0 0 0,1 0-1 0 0,3 2 1 0 0,1 0 0 0 0,2 2-1 0 0,1 1 1 0 0,2 2 0 0 0,23-19-23 0 0,-55 52-22 0 0,0 1 0 0 0,1-1 0 0 0,-1 1 1 0 0,0-1-1 0 0,1 0 0 0 0,-1 1 0 0 0,0-1 1 0 0,1 1-1 0 0,-1-1 0 0 0,1 1 0 0 0,-1-1 0 0 0,1 1 1 0 0,-1-1-1 0 0,1 1 0 0 0,-1 0 0 0 0,1-1 1 0 0,-1 1-1 0 0,1 0 0 0 0,0-1 0 0 0,-1 1 0 0 0,1 0 1 0 0,0 0-1 0 0,-1 0 0 0 0,1-1 0 0 0,-1 1 1 0 0,1 0-1 0 0,0 0 0 0 0,-1 0 0 0 0,1 0 1 0 0,0 0-1 0 0,-1 0 0 0 0,1 0 0 0 0,0 1 0 0 0,-1-1 1 0 0,1 0-1 0 0,0 0 0 0 0,-1 0 0 0 0,1 1 1 0 0,0-1-1 0 0,-1 0 0 0 0,1 1 0 0 0,-1-1 0 0 0,1 0 1 0 0,-1 1-1 0 0,1-1 0 0 0,-1 1 0 0 0,1-1 1 0 0,-1 1-1 0 0,1-1 0 0 0,-1 1 22 0 0,2 36-2094 0 0,-2-23 1629 0 0,0 34-4232 0 0,0-16-2587 0 0,0-20 3542 0 0</inkml:trace>
  <inkml:trace contextRef="#ctx0" brushRef="#br0" timeOffset="361.99">702 437 1000 0 0,'0'0'2375'0'0,"0"0"-810"0"0,0 0-201 0 0,0 0 102 0 0,0 0 58 0 0,0 0-129 0 0,0 0-184 0 0,0 0-144 0 0,0 0-115 0 0,0 0-87 0 0,0 0-108 0 0,-18 35-133 0 0,-54 108-129 0 0,49-57 101 0 0,24-71-462 0 0,-3-9-62 0 0,1-1-1 0 0,0 0 1 0 0,0 1-1 0 0,0-1 1 0 0,1 0-1 0 0,0 1 1 0 0,0-1-1 0 0,0 1 1 0 0,1-1-1 0 0,-1 0 1 0 0,1 1-1 0 0,1-1 1 0 0,-1 0-1 0 0,1 0 1 0 0,0 1-1 0 0,0-1 1 0 0,0-1-1 0 0,1 1 1 0 0,-1 0-1 0 0,1-1 1 0 0,1 1-1 0 0,-1-1 1 0 0,0 0-1 0 0,1 0 1 0 0,0 0-1 0 0,0 0 1 0 0,0-1-1 0 0,1 0 1 0 0,-1 0-1 0 0,1 0 1 0 0,0 0-1 0 0,-1-1 1 0 0,5 2-72 0 0,-2-3 146 0 0,0-1 0 0 0,0 0 1 0 0,-1 0-1 0 0,1 0 1 0 0,0-1-1 0 0,-1 0 0 0 0,1-1 1 0 0,-1 1-1 0 0,1-1 1 0 0,-1 0-1 0 0,1-1 0 0 0,-1 0 1 0 0,0 0-1 0 0,0 0 1 0 0,-1 0-1 0 0,1-1 0 0 0,-1 0 1 0 0,1 0-1 0 0,-1-1 1 0 0,-1 0-1 0 0,1 1 0 0 0,0-2 1 0 0,-1 1-1 0 0,0 0 1 0 0,-1-1-1 0 0,1 0 0 0 0,0-2-146 0 0,1 2 15 0 0,-1-1 0 0 0,1-1 0 0 0,-2 1-1 0 0,1-1 1 0 0,-1 1 0 0 0,0-1 0 0 0,0 0-1 0 0,-1 0 1 0 0,0 0 0 0 0,-1-1 0 0 0,0 1 0 0 0,0 0-1 0 0,-1-1 1 0 0,0 1 0 0 0,0 0 0 0 0,-1-1-1 0 0,0 1 1 0 0,0 0 0 0 0,-1 0 0 0 0,0-1-1 0 0,-1 1 1 0 0,1 1 0 0 0,-2-1 0 0 0,1 0-1 0 0,-1 1 1 0 0,0 0 0 0 0,-1-1 0 0 0,1 2-1 0 0,-3-3-14 0 0,-1 2-404 0 0,0 0-1 0 0,-1 0 1 0 0,0 1-1 0 0,0 1 0 0 0,0-1 1 0 0,-1 1-1 0 0,1 1 0 0 0,-1 0 1 0 0,-1 0-1 0 0,1 1 0 0 0,-7-1 405 0 0,-29 1-4884 0 0,3 13-4224 0 0,27-2 3421 0 0</inkml:trace>
  <inkml:trace contextRef="#ctx0" brushRef="#br0" timeOffset="782.016">1329 463 4241 0 0,'0'0'1562'0'0,"0"0"-130"0"0,0 0 116 0 0,0 0 259 0 0,0 0 122 0 0,0 0-78 0 0,0 0-288 0 0,0 0-427 0 0,0 0-384 0 0,0 0-308 0 0,0 0-162 0 0,0 0-36 0 0,-18 11-10 0 0,-60 38 7 0 0,68-42-169 0 0,0 0-1 0 0,0 1 1 0 0,1 1-1 0 0,0-1 1 0 0,0 2-1 0 0,1-1 1 0 0,0 1-1 0 0,0 0 1 0 0,2 1-1 0 0,-1 0 1 0 0,1 0-74 0 0,0-2 50 0 0,3-4-48 0 0,-1 0 0 0 0,1-1-1 0 0,0 1 1 0 0,0 0 0 0 0,0 1 0 0 0,1-1 0 0 0,0 0 0 0 0,0 1-1 0 0,0-1 1 0 0,1 1 0 0 0,0 0 0 0 0,0-1 0 0 0,0 1 0 0 0,1 0-1 0 0,0 0 1 0 0,0-1 0 0 0,0 1 0 0 0,1 0 0 0 0,0 0 0 0 0,0-1-1 0 0,0 1 1 0 0,1 0 0 0 0,-1-1 0 0 0,1 1 0 0 0,1-1 0 0 0,-1 0-1 0 0,1 0 1 0 0,0 0 0 0 0,0 0 0 0 0,1 0 0 0 0,-1-1 0 0 0,1 1-1 0 0,0-1 1 0 0,0 0 0 0 0,0 0 0 0 0,1-1 0 0 0,0 1 0 0 0,-1-1-1 0 0,1 0 1 0 0,4 2-2 0 0,5-1 130 0 0,-1-1 0 0 0,0 0 0 0 0,1-1 0 0 0,0 0 0 0 0,-1-1 0 0 0,1-1 0 0 0,0 0 1 0 0,0-1-1 0 0,-1-1 0 0 0,1 0 0 0 0,-1 0 0 0 0,1-2 0 0 0,-1 0 0 0 0,0 0 0 0 0,0-1 0 0 0,-1 0 0 0 0,1-1 0 0 0,9-7-130 0 0,21-14 493 0 0,-1-2 1 0 0,-2-2-1 0 0,-1-1 1 0 0,16-18-494 0 0,-31 27 129 0 0,0 0 0 0 0,-2-2 1 0 0,-1-1-1 0 0,0 0 1 0 0,-2-2-1 0 0,-2 0 1 0 0,5-11-130 0 0,-15 26-22 0 0,-1-1 1 0 0,0 0-1 0 0,-1 0 1 0 0,0-1-1 0 0,-1 1 1 0 0,-1-1 0 0 0,-1 0-1 0 0,0 0 1 0 0,0 0-1 0 0,-2 0 1 0 0,0-1-1 0 0,0 1 1 0 0,-2 0-1 0 0,0 0 1 0 0,-1 0-1 0 0,0 0 1 0 0,-2-3 21 0 0,3 10-47 0 0,0-1-1 0 0,-1 1 1 0 0,0 0-1 0 0,0 0 1 0 0,-1 0 0 0 0,0 0-1 0 0,-1 0 1 0 0,1 1 0 0 0,-1 0-1 0 0,-1 0 1 0 0,0 0-1 0 0,1 1 1 0 0,-2 0 0 0 0,1 0-1 0 0,-1 0 1 0 0,0 1 0 0 0,0 0-1 0 0,-1 0 1 0 0,1 1-1 0 0,-1 0 1 0 0,0 0 0 0 0,0 1-1 0 0,0 0 1 0 0,-1 1-1 0 0,1-1 1 0 0,-1 1 0 0 0,1 1-1 0 0,-1 0 1 0 0,0 0 0 0 0,0 1-1 0 0,1 0 1 0 0,-1 0-1 0 0,0 1 1 0 0,0 0 0 0 0,1 1-1 0 0,-6 1 48 0 0,3 3-5 0 0,1 0-1 0 0,-1 0 0 0 0,1 1 0 0 0,0 0 0 0 0,1 1 1 0 0,0 0-1 0 0,0 0 0 0 0,0 1 0 0 0,1 0 1 0 0,1 1-1 0 0,0-1 0 0 0,0 1 0 0 0,0 1 1 0 0,2 0-1 0 0,-1 0 0 0 0,1 0 0 0 0,1 0 1 0 0,0 1-1 0 0,1-1 0 0 0,0 1 0 0 0,0 0 0 0 0,2 0 1 0 0,-1 0-1 0 0,1 0 0 0 0,1 1 0 0 0,0-1 1 0 0,1 0-1 0 0,1 0 0 0 0,-1 0 0 0 0,2 0 1 0 0,0 0-1 0 0,0-1 0 0 0,1 1 0 0 0,0-1 0 0 0,1 1 1 0 0,1-2-1 0 0,1 4 6 0 0,16 20 82 0 0,1-1 0 0 0,2 0-1 0 0,1-2 1 0 0,1-1 0 0 0,2-2 0 0 0,1 0 0 0 0,1-2-1 0 0,1-2 1 0 0,1-1 0 0 0,4 1-82 0 0,-19-11 59 0 0,201 98-1164 0 0,-189-101-2419 0 0,-11-6-5049 0 0,-9-3-2243 0 0</inkml:trace>
</inkml:ink>
</file>

<file path=ppt/ink/ink3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30.1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376 193 4185 0 0,'0'0'1458'0'0,"0"0"-634"0"0,0 0-404 0 0,0 0-92 0 0,0 0 56 0 0,0 0 88 0 0,0 0 127 0 0,0 0 152 0 0,0 0 116 0 0,0 0 63 0 0,0 0-39 0 0,3 18-101 0 0,20 134 1298 0 0,-21-72-1298 0 0,-4 1 0 0 0,-2 0 0 0 0,-5-1 0 0 0,-3 1-790 0 0,-36 132-46 0 0,31-161-2941 0 0,17-51 1672 0 0,0-1-464 0 0,0 0-714 0 0,0 0-790 0 0,0 0-312 0 0,0 0 946 0 0</inkml:trace>
  <inkml:trace contextRef="#ctx0" brushRef="#br0" timeOffset="251.383">0 623 10218 0 0,'0'0'1363'0'0,"0"0"-749"0"0,0 0-212 0 0,0 0 311 0 0,0 0 365 0 0,0 0 197 0 0,0 0-18 0 0,0 0-172 0 0,38-5-150 0 0,120-17-147 0 0,30-26 655 0 0,-115 24-1156 0 0,206-55-539 0 0,-219 63-3975 0 0,-1 0-4066 0 0,-48 13-393 0 0</inkml:trace>
  <inkml:trace contextRef="#ctx0" brushRef="#br0" timeOffset="670.313">910 75 13179 0 0,'0'0'727'0'0,"0"0"-205"0"0,0 0-32 0 0,0 0 187 0 0,0 0 150 0 0,0 0 59 0 0,-9 30-45 0 0,-27 101-111 0 0,0 95 922 0 0,8 156-1273 0 0,27-379-367 0 0,1 0 1 0 0,-1 0 0 0 0,1 0-1 0 0,-1 1 1 0 0,1-1 0 0 0,0 0-1 0 0,0 0 1 0 0,0 1-1 0 0,1-1 1 0 0,-1 0 0 0 0,1 0-1 0 0,0 0 1 0 0,0 1 0 0 0,0-1-1 0 0,0 0 1 0 0,0 0 0 0 0,1 0-1 0 0,-1-1 1 0 0,1 1-1 0 0,0 0 1 0 0,0 0 0 0 0,0-1-1 0 0,0 0 1 0 0,0 1 0 0 0,1-1-1 0 0,-1 0 1 0 0,1 0 0 0 0,-1 0-1 0 0,1 0 1 0 0,0 0-1 0 0,0-1 1 0 0,0 1 0 0 0,0-1-1 0 0,0 0 1 0 0,0 0 0 0 0,0 0-1 0 0,0 0 1 0 0,0-1-1 0 0,1 1 1 0 0,-1-1 0 0 0,0 0-1 0 0,0 0 1 0 0,1 0 0 0 0,-1 0-1 0 0,0 0 1 0 0,0-1 0 0 0,1 0-1 0 0,-1 1 1 0 0,0-1-1 0 0,0-1 1 0 0,0 1 0 0 0,0 0-1 0 0,0-1-12 0 0,137-118 751 0 0,-15 15-623 0 0,-124 103-132 0 0,0 1 1 0 0,0 0-1 0 0,0 0 1 0 0,0 1-1 0 0,0-1 0 0 0,0 0 1 0 0,0 0-1 0 0,1 0 0 0 0,-1 1 1 0 0,0-1-1 0 0,1 1 0 0 0,-1-1 1 0 0,0 1-1 0 0,1-1 0 0 0,-1 1 1 0 0,0 0-1 0 0,1 0 0 0 0,-1 0 1 0 0,1 0-1 0 0,-1 0 0 0 0,1 0 1 0 0,-1 0-1 0 0,0 0 0 0 0,1 0 1 0 0,-1 1-1 0 0,1-1 0 0 0,-1 0 1 0 0,0 1-1 0 0,1-1 1 0 0,-1 1-1 0 0,0 0 0 0 0,0-1 1 0 0,1 1-1 0 0,-1 0 0 0 0,0 0 1 0 0,0 0-1 0 0,0 0 0 0 0,0 0 1 0 0,0 0-1 0 0,0 0 0 0 0,0 0 1 0 0,-1 0-1 0 0,1 1 0 0 0,0-1 1 0 0,0 0-1 0 0,-1 0 0 0 0,1 1 1 0 0,-1-1-1 0 0,1 0 0 0 0,-1 2 4 0 0,6 146-816 0 0,13-132-2499 0 0,-2-15-6389 0 0,-11-2 1264 0 0</inkml:trace>
  <inkml:trace contextRef="#ctx0" brushRef="#br0" timeOffset="1451.792">1705 605 5417 0 0,'0'0'3157'0'0,"0"0"-1073"0"0,0 0-383 0 0,0 0-60 0 0,0 0-202 0 0,0 0-233 0 0,0 0-267 0 0,0 0-242 0 0,0 0-143 0 0,0 0-141 0 0,-31 18-118 0 0,-97 60-88 0 0,61-19 1 0 0,62-54-223 0 0,-1 0 0 0 0,2 1 1 0 0,-1-1-1 0 0,1 1 1 0 0,-1 0-1 0 0,1 0 0 0 0,1 0 1 0 0,-1 1-1 0 0,1-1 1 0 0,1 1-1 0 0,-1 0 0 0 0,1 0 1 0 0,0 0-1 0 0,0 0 1 0 0,1 0-1 0 0,0 0 0 0 0,1 0 1 0 0,-1 4 14 0 0,3-9 15 0 0,1-1 0 0 0,-1 1 0 0 0,0 0 0 0 0,1-1 0 0 0,0 0-1 0 0,-1 1 1 0 0,1-1 0 0 0,0 0 0 0 0,-1 0 0 0 0,1 0 0 0 0,0-1 0 0 0,0 1 0 0 0,0-1 0 0 0,-1 0 0 0 0,1 1 0 0 0,0-1 0 0 0,0-1 0 0 0,0 1-1 0 0,0 0 1 0 0,0-1 0 0 0,0 1 0 0 0,-1-1 0 0 0,1 0 0 0 0,0 0 0 0 0,-1 0 0 0 0,2 0-15 0 0,143-76 792 0 0,76-66-597 0 0,-221 143-215 0 0,-1 0 0 0 0,1 0 0 0 0,-1-1 1 0 0,0 1-1 0 0,1 0 0 0 0,-1 0 0 0 0,0 0 0 0 0,1 1 1 0 0,-1-1-1 0 0,0 0 0 0 0,1 0 0 0 0,-1 1 0 0 0,0-1 0 0 0,1 1 1 0 0,-1-1-1 0 0,0 1 0 0 0,0-1 0 0 0,1 1 0 0 0,-1 0 1 0 0,0 0-1 0 0,0-1 0 0 0,0 1 0 0 0,0 0 0 0 0,0 0 0 0 0,0 0 1 0 0,0 0-1 0 0,0 0 0 0 0,-1 1 0 0 0,1-1 0 0 0,0 0 1 0 0,-1 0-1 0 0,1 0 0 0 0,-1 1 0 0 0,1-1 0 0 0,-1 0 1 0 0,1 1-1 0 0,-1-1 0 0 0,0 0 0 0 0,0 1 0 0 0,0-1 0 0 0,0 0 1 0 0,0 1-1 0 0,0-1 0 0 0,0 1 0 0 0,0-1 0 0 0,0 0 1 0 0,-1 1-1 0 0,1-1 0 0 0,0 0 0 0 0,-1 1 0 0 0,1-1 1 0 0,-1 0-1 0 0,0 0 0 0 0,1 0 0 0 0,-1 1 0 0 0,0-1 0 0 0,0 0 20 0 0,0 10 76 0 0,-5 26-39 0 0,5-34-37 0 0,-1-1-1 0 0,1 1 1 0 0,-1 0-1 0 0,1 0 1 0 0,0 0-1 0 0,0 0 1 0 0,0 0-1 0 0,1 1 1 0 0,-1-1-1 0 0,1 0 1 0 0,0 0-1 0 0,0 0 1 0 0,0 1-1 0 0,0-1 1 0 0,0 0 0 0 0,1 0-1 0 0,-1 0 1 0 0,1 0-1 0 0,0 1 1 0 0,0-1-1 0 0,0 0 1 0 0,0 0-1 0 0,1-1 1 0 0,-1 1-1 0 0,1 0 1 0 0,-1 0-1 0 0,1-1 1 0 0,0 1-1 0 0,0-1 1 0 0,1 1-1 0 0,-1-1 1 0 0,0 0-1 0 0,1 0 1 0 0,-1 0-1 0 0,1 0 1 0 0,0-1-1 0 0,0 1 1 0 0,-1 0 0 0 0,1-1-1 0 0,0 0 1 0 0,1 0 0 0 0,2 0 26 0 0,-1-1 1 0 0,1 0-1 0 0,0 0 1 0 0,0-1-1 0 0,0 1 1 0 0,0-1-1 0 0,0-1 1 0 0,0 1-1 0 0,0-1 1 0 0,-1 0-1 0 0,1 0 1 0 0,-1-1-1 0 0,1 1 1 0 0,-1-1-1 0 0,4-3-26 0 0,72-36-287 0 0,-29-16 1694 0 0,82-160 1733 0 0,-110 182-3066 0 0,-2-1 1 0 0,-1 0-1 0 0,-2-2 1 0 0,-2 0-1 0 0,-1-1 1 0 0,-2-1 0 0 0,-2 0-1 0 0,-2-1 1 0 0,-1 0-1 0 0,-3 0 1 0 0,1-22-75 0 0,-7 63-10 0 0,0-1 1 0 0,0 0 0 0 0,0 1-1 0 0,0-1 1 0 0,0 1-1 0 0,0-1 1 0 0,-1 0 0 0 0,1 1-1 0 0,0-1 1 0 0,-1 1 0 0 0,1-1-1 0 0,-1 1 1 0 0,0-1-1 0 0,1 1 1 0 0,-1-1 0 0 0,0 1-1 0 0,0 0 1 0 0,0 0 0 0 0,0-1-1 0 0,0 1 1 0 0,0 0-1 0 0,-1 0 1 0 0,1 0 0 0 0,0 0-1 0 0,0 0 1 0 0,-1 0-1 0 0,1 0 1 0 0,-1 1 0 0 0,1-1-1 0 0,-1 0 1 0 0,1 1 0 0 0,-1-1-1 0 0,1 1 1 0 0,-1 0-1 0 0,1-1 1 0 0,-1 1 0 0 0,0 0-1 0 0,1 0 1 0 0,-1 0-1 0 0,1 0 1 0 0,-1 0 0 0 0,0 1-1 0 0,1-1 1 0 0,-1 0 0 0 0,1 1-1 0 0,-1-1 1 0 0,1 1-1 0 0,-1-1 1 0 0,1 1 0 0 0,-1 0-1 0 0,1 0 1 0 0,-1 0 0 0 0,1-1-1 0 0,0 1 1 0 0,0 1-1 0 0,0-1 1 0 0,-2 1 9 0 0,-11 12-39 0 0,1 2-1 0 0,0 0 1 0 0,1 0 0 0 0,0 1-1 0 0,1 0 1 0 0,2 1 0 0 0,-1 0-1 0 0,2 1 1 0 0,0 0 0 0 0,2 0-1 0 0,0 1 1 0 0,1 0 0 0 0,1 0-1 0 0,1 0 1 0 0,0 0 0 0 0,2 0-1 0 0,0 1 1 0 0,2 16 39 0 0,-1-15-9 0 0,1 0 0 0 0,0-1-1 0 0,2 1 1 0 0,0 0 0 0 0,2-1 0 0 0,0 1 0 0 0,2-1-1 0 0,3 9 11 0 0,3-2-36 0 0,0 1 1 0 0,2-2-1 0 0,1 0 1 0 0,1-1-1 0 0,1-1 1 0 0,1 0-1 0 0,21 20 35 0 0,25 27-1015 0 0,-65-72 803 0 0,0 0 0 0 0,-1 0 0 0 0,1-1 0 0 0,0 1 0 0 0,0 0 0 0 0,0 0-1 0 0,0 0 1 0 0,0-1 0 0 0,0 1 0 0 0,0 0 0 0 0,0 0 0 0 0,0 0 0 0 0,0-1 0 0 0,0 1-1 0 0,0 0 1 0 0,0 0 0 0 0,0 0 0 0 0,0-1 0 0 0,0 1 0 0 0,0 0 0 0 0,0 0 0 0 0,1 0 0 0 0,-1-1-1 0 0,0 1 1 0 0,0 0 0 0 0,0 0 0 0 0,0 0 0 0 0,0 0 0 0 0,0-1 0 0 0,0 1 0 0 0,1 0-1 0 0,-1 0 1 0 0,0 0 0 0 0,0 0 0 0 0,0 0 0 0 0,1-1 212 0 0,-17-12-8931 0 0,11 9 2560 0 0</inkml:trace>
  <inkml:trace contextRef="#ctx0" brushRef="#br0" timeOffset="1694.122">2081 366 12163 0 0,'0'0'2391'0'0,"0"0"-1228"0"0,0 0-669 0 0,0 0 43 0 0,0 0 249 0 0,0 0 203 0 0,0 0 71 0 0,0 0-92 0 0,0 0-133 0 0,0 0-150 0 0,0 0-130 0 0,35 8-115 0 0,113 23-101 0 0,-29-23 156 0 0,116-22-74 0 0,-82-11-5083 0 0,-122 20-1670 0 0,-9 2-5387 0 0</inkml:trace>
  <inkml:trace contextRef="#ctx0" brushRef="#br0" timeOffset="2966.917">3220 498 4457 0 0,'0'0'1646'0'0,"0"0"35"0"0,0 0 73 0 0,0 0 25 0 0,0 0-139 0 0,0 0-310 0 0,0 0-267 0 0,0 0-184 0 0,0 0-134 0 0,0 0-101 0 0,0 0-129 0 0,-31 8-99 0 0,-100 28-80 0 0,69 0 83 0 0,52-24-304 0 0,0-1-72 0 0,0 0 0 0 0,1 1 1 0 0,0 0-1 0 0,1 0 0 0 0,0 1 0 0 0,1 0 1 0 0,1 0-1 0 0,0 1 0 0 0,1-1 0 0 0,0 1 1 0 0,1 1-1 0 0,1-1 0 0 0,0 0 1 0 0,1 1-1 0 0,0 0 0 0 0,2-1 0 0 0,-1 1 1 0 0,3 13-44 0 0,-2-26 14 0 0,1 0 0 0 0,-1 1 0 0 0,1-1 1 0 0,0 0-1 0 0,0 1 0 0 0,0-1 0 0 0,0 0 1 0 0,0 0-1 0 0,1 0 0 0 0,-1 0 0 0 0,1 0 0 0 0,-1 0 1 0 0,1 0-1 0 0,0-1 0 0 0,-1 1 0 0 0,1-1 1 0 0,0 1-1 0 0,0-1 0 0 0,0 1 0 0 0,0-1 1 0 0,1 0-1 0 0,-1 0 0 0 0,0 0 0 0 0,0 0 1 0 0,1-1-1 0 0,-1 1 0 0 0,0-1 0 0 0,1 1 0 0 0,-1-1 1 0 0,1 0-1 0 0,-1 0 0 0 0,0 0 0 0 0,1 0 1 0 0,-1 0-1 0 0,1 0-14 0 0,82-20 1010 0 0,-54 2-864 0 0,-1-1 0 0 0,-1-2 0 0 0,-1 0 0 0 0,-1-2 0 0 0,-1-1 0 0 0,-1-1 0 0 0,-1-1 0 0 0,-2-1 0 0 0,0-1 0 0 0,-2-2 0 0 0,15-27-146 0 0,20-24-147 0 0,-55 80-36 0 0,0 17-676 0 0,-32 164 527 0 0,31-164 326 0 0,0-11 3 0 0,0 0 1 0 0,0 0 0 0 0,1 0-1 0 0,0 0 1 0 0,0 0 0 0 0,1 0-1 0 0,-1 0 1 0 0,1 0 0 0 0,0 0-1 0 0,0 0 1 0 0,0 0-1 0 0,1 0 1 0 0,0 0 0 0 0,0-1-1 0 0,0 1 1 0 0,1-1 0 0 0,1 3 2 0 0,0-3 37 0 0,0-1 1 0 0,0-1-1 0 0,0 1 0 0 0,0 0 1 0 0,0-1-1 0 0,0 0 1 0 0,1 0-1 0 0,-1 0 1 0 0,1-1-1 0 0,-1 1 1 0 0,1-1-1 0 0,0 0 1 0 0,0-1-1 0 0,0 1 0 0 0,-1-1 1 0 0,1 0-1 0 0,0 0 1 0 0,0 0-1 0 0,0-1 1 0 0,-1 1-1 0 0,1-1 1 0 0,0 0-1 0 0,0-1 1 0 0,-1 1-1 0 0,1-1 0 0 0,-1 0 1 0 0,0 0-1 0 0,4-3-37 0 0,111-85 941 0 0,-89 63-854 0 0,-2-1 0 0 0,-2-1-1 0 0,0-1 1 0 0,-2-1 0 0 0,-1-1 0 0 0,-2-2-1 0 0,-1 0 1 0 0,5-15-87 0 0,-22 44-43 0 0,-1 0 0 0 0,1 0 0 0 0,-1 0-1 0 0,-1-1 1 0 0,1 1 0 0 0,-1-1 0 0 0,0 1 0 0 0,0-1 0 0 0,-1 0 0 0 0,1 1 0 0 0,-1-1-1 0 0,0 0 1 0 0,-1 0 0 0 0,0 1 0 0 0,0-1 0 0 0,0 1 0 0 0,0-1 0 0 0,-1 1 0 0 0,0-1-1 0 0,0 1 1 0 0,-1 0 43 0 0,0 3-91 0 0,0 1 0 0 0,0-1 0 0 0,-1 1 0 0 0,1 0-1 0 0,-1 0 1 0 0,1 1 0 0 0,-1-1 0 0 0,1 1 0 0 0,-1 0-1 0 0,0 0 1 0 0,1 0 0 0 0,-1 0 0 0 0,1 0 0 0 0,-1 1-1 0 0,1 0 1 0 0,-1 0 0 0 0,1 0 0 0 0,-1 0 0 0 0,1 0-1 0 0,0 1 1 0 0,-1-1 0 0 0,1 1 0 0 0,0 0 0 0 0,0 0-1 0 0,0 0 1 0 0,-1 1 91 0 0,-10 7-99 0 0,-1 1 0 0 0,1 0 0 0 0,1 1 0 0 0,0 1 0 0 0,1 0 0 0 0,0 1 0 0 0,1 0 0 0 0,1 0 0 0 0,0 1 0 0 0,1 1 0 0 0,1-1 0 0 0,0 1 0 0 0,0 4 99 0 0,7-18 0 0 0,0 0-1 0 0,1 1 0 0 0,0-1 0 0 0,-1 1 1 0 0,1-1-1 0 0,0 1 0 0 0,0-1 1 0 0,0 1-1 0 0,1 0 0 0 0,-1-1 0 0 0,1 0 1 0 0,-1 1-1 0 0,1-1 0 0 0,0 1 1 0 0,0-1-1 0 0,0 0 0 0 0,0 1 1 0 0,0-1-1 0 0,0 0 0 0 0,1 0 0 0 0,-1 0 1 0 0,1 0-1 0 0,0 0 0 0 0,-1 0 1 0 0,1-1-1 0 0,0 1 0 0 0,0 0 1 0 0,0-1-1 0 0,0 1 0 0 0,1-1 0 0 0,-1 0 1 0 0,0 0-1 0 0,0 0 0 0 0,1 0 1 0 0,-1 0-1 0 0,1 0 0 0 0,-1-1 0 0 0,0 1 1 0 0,1-1-1 0 0,0 0 1 0 0,106 2 548 0 0,130-48 389 0 0,-238 45-934 0 0,0 1 0 0 0,0 0-1 0 0,1 0 1 0 0,-1-1 0 0 0,0 1 0 0 0,1 0 0 0 0,-1 0 0 0 0,0 1 0 0 0,0-1 0 0 0,1 0 0 0 0,-1 0 0 0 0,0 0 0 0 0,1 1 0 0 0,-1-1 0 0 0,0 1 0 0 0,0-1 0 0 0,0 1 0 0 0,1 0 0 0 0,-1-1 0 0 0,0 1 0 0 0,0 0 0 0 0,0 0 0 0 0,0 0 0 0 0,0-1 0 0 0,0 1 0 0 0,-1 0 0 0 0,1 0 0 0 0,0 0 0 0 0,0 1 0 0 0,-1-1 0 0 0,1 0 0 0 0,-1 0 0 0 0,1 0 0 0 0,-1 0 0 0 0,1 1 0 0 0,-1-1 0 0 0,0 0 0 0 0,1 1 0 0 0,-1-1 0 0 0,0 0 0 0 0,0 0 0 0 0,0 1 0 0 0,0-1 0 0 0,0 0 0 0 0,0 1 0 0 0,0-1 0 0 0,-1 1-3 0 0,-30 211 118 0 0,31-211-126 0 0,-1 0-1 0 0,1 0 1 0 0,0 1-1 0 0,0-1 1 0 0,0 0-1 0 0,0 1 0 0 0,0-1 1 0 0,1 0-1 0 0,-1 0 1 0 0,0 1-1 0 0,1-1 1 0 0,0 0-1 0 0,0 0 1 0 0,0 0-1 0 0,0 0 1 0 0,0 0-1 0 0,0 0 1 0 0,0 0-1 0 0,0 0 0 0 0,1 0 1 0 0,-1-1-1 0 0,1 1 1 0 0,0 0-1 0 0,-1-1 1 0 0,1 1-1 0 0,0-1 1 0 0,0 0-1 0 0,0 0 1 0 0,0 0-1 0 0,0 0 0 0 0,0 0 1 0 0,0 0-1 0 0,0 0 1 0 0,0 0-1 0 0,1-1 1 0 0,-1 1-1 0 0,0-1 9 0 0,10 0 92 0 0,-1 0-1 0 0,1 0 0 0 0,-1-2 1 0 0,0 1-1 0 0,0-1 1 0 0,0-1-1 0 0,0 0 0 0 0,0 0 1 0 0,0-1-1 0 0,-1-1 0 0 0,1 0 1 0 0,-1 0-1 0 0,-1-1 1 0 0,1 0-1 0 0,-1-1 0 0 0,0 0 1 0 0,0 0-1 0 0,-1-1 1 0 0,0 0-1 0 0,0 0 0 0 0,1-5-91 0 0,5 2 97 0 0,-1 0-1 0 0,0-2 0 0 0,-1 0 1 0 0,0 0-1 0 0,-1-1 1 0 0,-1 0-1 0 0,0-1 0 0 0,-1 0 1 0 0,0-1-1 0 0,-2 0 1 0 0,1 0-1 0 0,-2-1 0 0 0,-1 0 1 0 0,0 0-1 0 0,-1 0 1 0 0,0 0-1 0 0,-2-1 0 0 0,1-13-96 0 0,-3 29-7 0 0,0 0 1 0 0,0 1-1 0 0,0-1 0 0 0,0 0 0 0 0,0 0 0 0 0,-1 0 1 0 0,1 1-1 0 0,-1-1 0 0 0,1 0 0 0 0,-1 0 0 0 0,0 1 0 0 0,1-1 1 0 0,-1 0-1 0 0,0 1 0 0 0,0-1 0 0 0,0 1 0 0 0,0-1 0 0 0,-1 1 1 0 0,1 0-1 0 0,0-1 0 0 0,-1 1 0 0 0,1 0 0 0 0,0 0 0 0 0,-1 0 1 0 0,0 0-1 0 0,1 0 0 0 0,-1 0 0 0 0,0 0 0 0 0,1 1 0 0 0,-1-1 1 0 0,0 0-1 0 0,0 1 0 0 0,1 0 0 0 0,-1-1 0 0 0,0 1 0 0 0,0 0 1 0 0,0 0-1 0 0,1 0 0 0 0,-1 0 0 0 0,0 0 0 0 0,0 1 0 0 0,-1-1 7 0 0,-76 32-521 0 0,64-20 487 0 0,1 0-1 0 0,1 2 1 0 0,0 0 0 0 0,1 0-1 0 0,0 1 1 0 0,1 0-1 0 0,1 1 1 0 0,0 1 0 0 0,1-1-1 0 0,1 1 1 0 0,1 1-1 0 0,0 0 1 0 0,1 0 0 0 0,1 0-1 0 0,1 0 1 0 0,1 1-1 0 0,0 0 1 0 0,1-1 0 0 0,1 6 34 0 0,1-16-11 0 0,1 0 0 0 0,-1 0 0 0 0,2 0 1 0 0,-1 0-1 0 0,1 0 0 0 0,0 0 0 0 0,0-1 0 0 0,1 1 1 0 0,0-1-1 0 0,1 1 0 0 0,-1-1 0 0 0,1 0 1 0 0,1 0-1 0 0,-1-1 0 0 0,1 1 0 0 0,1-1 0 0 0,-1 0 1 0 0,1-1-1 0 0,0 1 0 0 0,0-1 0 0 0,0 0 1 0 0,1 0-1 0 0,0-1 0 0 0,7 4 11 0 0,4 2-138 0 0,1-1 0 0 0,0-1 1 0 0,1 0-1 0 0,0-1 0 0 0,0-1 0 0 0,0-1 1 0 0,1-1-1 0 0,-1-1 0 0 0,1-1 0 0 0,0 0 0 0 0,0-2 1 0 0,0 0-1 0 0,8-2 138 0 0,-1-4-2226 0 0,-9 0-2452 0 0,-15 5 3177 0 0,11-4-9932 0 0</inkml:trace>
</inkml:ink>
</file>

<file path=ppt/ink/ink3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47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26 627 216 0 0,'0'0'264'0'0,"0"0"-384"0"0,0 0 4 0 0,0 0 489 0 0,0 0 526 0 0,0 0 410 0 0,0 0 260 0 0,0 0 30 0 0,0 0-136 0 0,34-3-221 0 0,110-7-195 0 0,574-20 6130 0 0,-189 10-5411 0 0,402-20 220 0 0,-343 22-1019 0 0,-117 14-345 0 0,-158-3-57 0 0,732-31 870 0 0,-503 29-791 0 0,-339 11-484 0 0,385 24 237 0 0,-233-32 261 0 0,63-21-658 0 0,3 18 209 0 0,-264 10-120 0 0,-117 0-81 0 0,106-13-308 0 0,-131 4-974 0 0,-12 4-2436 0 0,-2-2-4763 0 0,-1 2-3526 0 0</inkml:trace>
  <inkml:trace contextRef="#ctx0" brushRef="#br0" timeOffset="819.029">8 67 5745 0 0,'0'0'2173'0'0,"0"0"-1010"0"0,0 0-337 0 0,0 0 193 0 0,0 0 294 0 0,0 0 70 0 0,0 0-194 0 0,0 0-315 0 0,0 0-289 0 0,0 0-102 0 0,0 0 18 0 0,0 0 45 0 0,0 0-9 0 0,1 20-19 0 0,12 148 774 0 0,0 288 1048 0 0,0-36-1909 0 0,-31-371-4177 0 0,6-35-511 0 0,0-3-3619 0 0,6-8 837 0 0</inkml:trace>
  <inkml:trace contextRef="#ctx0" brushRef="#br0" timeOffset="1947.872">7636 49 0 0 0,'0'0'1223'0'0,"0"0"287"0"0,0 0 102 0 0,0 0 62 0 0,0 0-11 0 0,0 0-18 0 0,0 0-75 0 0,0 0-166 0 0,0-8-134 0 0,0-24-103 0 0,0 24-99 0 0,0 8-82 0 0,0 0-84 0 0,0 0-117 0 0,0 0-124 0 0,0 0-103 0 0,0 0-101 0 0,0 0-61 0 0,0 0-44 0 0,0 0-62 0 0,1 22 688 0 0,8 284 2034 0 0,-9-210-2556 0 0,-15 179 379 0 0,20-98-578 0 0,-4-177-3641 0 0,-2-7-8353 0 0,-1 3 127 0 0</inkml:trace>
  <inkml:trace contextRef="#ctx0" brushRef="#br0" timeOffset="9992.85">3993 579 0 0 0,'0'0'0'0'0,"0"0"0"0"0,0 0 0 0 0,0 0 0 0 0,0 0 0 0 0,0 0 0 0 0,0 0 0 0 0,0 0 0 0 0,0 0 0 0 0,0 0 0 0 0,0 0 0 0 0,0 0 0 0 0,-53-48 0 0 0,45 48 0 0 0</inkml:trace>
  <inkml:trace contextRef="#ctx0" brushRef="#br0" timeOffset="10753.751">3732 498 0 0 0,'83'-87'0'0'0,"-56"44"0"0"0,37-48 2328 0 0,-29 62-2881 0 0,11-2 151 0 0,-21 6 2927 0 0,-19 20 5930 0 0,-2 8-3468 0 0,-2 16-2161 0 0,-7 27-3012 0 0,-68 156 1813 0 0,-8-25-1035 0 0,16-56-329 0 0,57-109 19 0 0,3-4-1043 0 0,3-2-4224 0 0,15-6-4461 0 0,-11 0 3453 0 0,0 0 4434 0 0</inkml:trace>
  <inkml:trace contextRef="#ctx0" brushRef="#br0" timeOffset="11289.657">3717 225 0 0 0,'0'0'648'0'0,"0"0"-50"0"0,0 0-58 0 0,0 0 141 0 0,0 0 311 0 0,0 0 287 0 0,0 0 142 0 0,0 0-53 0 0,0 0-196 0 0,0 0-265 0 0,0 0-236 0 0,0 0-114 0 0,2 0 2068 0 0,25 19 304 0 0,45 47-56 0 0,-25-26-2211 0 0,-2 3 0 0 0,-1 2 0 0 0,-3 2 0 0 0,-2 1 0 0 0,2 9-662 0 0,58 104 933 0 0,-83-131-553 0 0,-16-30-318 0 0,0-3-972 0 0,0-5-9363 0 0,0 5-1290 0 0</inkml:trace>
  <inkml:trace contextRef="#ctx0" brushRef="#br0" timeOffset="14461.351">4181 1190 760 0 0,'0'0'1258'0'0,"0"0"-55"0"0,0 0 180 0 0,0 0 290 0 0,0 0 122 0 0,0 0-80 0 0,0 0-182 0 0,0 0-236 0 0,0 0-192 0 0,0 0-128 0 0,0 0-129 0 0,1-6-100 0 0,4-20-74 0 0,-6 24-553 0 0,1 1 0 0 0,-1-1 0 0 0,1 0 0 0 0,-1 1 0 0 0,0-1 0 0 0,0 1 0 0 0,0-1 0 0 0,0 1 0 0 0,0-1 0 0 0,0 1 0 0 0,0 0 0 0 0,-1-1 0 0 0,1 1 0 0 0,0 0 0 0 0,-1 0 0 0 0,1 0 0 0 0,-1 0 0 0 0,1 0 0 0 0,-1 0 0 0 0,1 0 0 0 0,-1 1 0 0 0,0-1 0 0 0,1 0 0 0 0,-1 1 0 0 0,0 0 0 0 0,0-1 0 0 0,0 1-121 0 0,-15-3 141 0 0,0 0-1 0 0,1 2 1 0 0,-1 0 0 0 0,0 1-1 0 0,0 0 1 0 0,1 2-1 0 0,-1 0 1 0 0,0 1 0 0 0,1 0-1 0 0,0 1 1 0 0,-1 1-1 0 0,-11 6-140 0 0,13-5 54 0 0,1 1 0 0 0,1 0 0 0 0,-1 1-1 0 0,1 1 1 0 0,1 0 0 0 0,-1 1 0 0 0,2 0 0 0 0,-1 1-1 0 0,0 2-53 0 0,7-6 22 0 0,1 2-1 0 0,0-1 0 0 0,1 0 1 0 0,-1 1-1 0 0,1 0 0 0 0,1 0 1 0 0,0 0-1 0 0,0 0 0 0 0,1 0 1 0 0,0 0-1 0 0,1 0 0 0 0,-1 0 1 0 0,2 0-1 0 0,-1 1 0 0 0,3 6-21 0 0,-2 18 134 0 0,-1-26-73 0 0,1 0 1 0 0,0-1-1 0 0,1 1 0 0 0,0-1 1 0 0,0 1-1 0 0,0-1 1 0 0,1 0-1 0 0,0 0 0 0 0,0 0 1 0 0,1 0-1 0 0,0 0 1 0 0,0-1-1 0 0,1 0 0 0 0,0 0 1 0 0,0 0-1 0 0,0 0 1 0 0,1-1-1 0 0,-1 0 0 0 0,1 0 1 0 0,1-1-1 0 0,-1 1 1 0 0,1-1-1 0 0,-1-1 0 0 0,1 1 1 0 0,0-1-1 0 0,0 0 1 0 0,7 1-62 0 0,7 1 152 0 0,0-2 0 0 0,0 0 0 0 0,1-1 0 0 0,-1-1 1 0 0,1-1-1 0 0,-1-1 0 0 0,0-1 0 0 0,1-1 0 0 0,-1-1 1 0 0,0-1-1 0 0,-1 0 0 0 0,1-2 0 0 0,-1 0 1 0 0,0-1-1 0 0,5-4-152 0 0,34-40-854 0 0,-53 37-3322 0 0,-5-1-3856 0 0,-1 14-4244 0 0</inkml:trace>
  <inkml:trace contextRef="#ctx0" brushRef="#br0" timeOffset="15804.06">2141 244 0 0 0,'0'0'565'0'0,"0"0"593"0"0,0 0 253 0 0,0 0 28 0 0,0 0-91 0 0,0 0-111 0 0,0 0-145 0 0,0 0-105 0 0,0 0-79 0 0,-14 5-59 0 0,-44 16-50 0 0,53-19-605 0 0,1 0 0 0 0,0 0-1 0 0,-1 1 1 0 0,1-1 0 0 0,0 1 0 0 0,0 0-1 0 0,1 0 1 0 0,-1 1 0 0 0,1-1 0 0 0,-1 1 0 0 0,1-1-1 0 0,0 1 1 0 0,0 0 0 0 0,1 0 0 0 0,-3 5-194 0 0,-1 1 289 0 0,-6 12 53 0 0,2 0 1 0 0,1 1 0 0 0,0 0-1 0 0,2 1 1 0 0,0 0 0 0 0,2 0 0 0 0,1 0-1 0 0,1 0 1 0 0,0 1 0 0 0,2 0 0 0 0,1-1-1 0 0,2 9-342 0 0,1-16 155 0 0,0 0 1 0 0,1-1-1 0 0,0 1 0 0 0,2-1 0 0 0,0 0 0 0 0,0 0 0 0 0,2-1 0 0 0,0 0 0 0 0,0 0 0 0 0,2-1 0 0 0,0 0 0 0 0,0-1 0 0 0,2 0 0 0 0,-1 0 0 0 0,1-1 1 0 0,1-1-1 0 0,0 0 0 0 0,13 8-155 0 0,-14-13 167 0 0,0 1 0 0 0,0-2 1 0 0,1 0-1 0 0,-1 0 1 0 0,1-1-1 0 0,0-1 1 0 0,0 0-1 0 0,1-1 0 0 0,-1 0 1 0 0,0-1-1 0 0,1 0 1 0 0,-1-1-1 0 0,1-1 0 0 0,-1 0 1 0 0,0-1-1 0 0,1 0 1 0 0,4-3-168 0 0,-1 0 141 0 0,0-2 0 0 0,-1 0 0 0 0,0-1 0 0 0,0 0 0 0 0,-1-1 0 0 0,0-1 0 0 0,0-1 0 0 0,-1 0 0 0 0,-1-1 0 0 0,0 0 0 0 0,0-1 0 0 0,-1 0 0 0 0,-1-1 0 0 0,0-1 0 0 0,-1 0 0 0 0,7-15-141 0 0,-10 18 19 0 0,-1 0 1 0 0,0-1-1 0 0,-1 1 1 0 0,-1-1-1 0 0,0-1 1 0 0,0 1-1 0 0,-1 0 1 0 0,-1-1 0 0 0,-1 0-1 0 0,0 1 1 0 0,0-1-1 0 0,-2 0 1 0 0,1 0-1 0 0,-2 1 1 0 0,0-1-1 0 0,0 0 1 0 0,-2 1-1 0 0,1 0 1 0 0,-2 0-1 0 0,0 0 1 0 0,0 0 0 0 0,-1 0-20 0 0,-7-5-313 0 0,0 1 0 0 0,-1 0 0 0 0,-1 1 0 0 0,-1 0 0 0 0,0 1 0 0 0,-1 1 0 0 0,0 1 1 0 0,-1 0-1 0 0,0 1 0 0 0,-1 1 0 0 0,-1 1 0 0 0,0 1 0 0 0,0 1 0 0 0,-1 0 1 0 0,1 2-1 0 0,-2 0 0 0 0,1 1 0 0 0,-1 1 0 0 0,1 1 0 0 0,-1 1 0 0 0,0 1 0 0 0,0 1 1 0 0,0 1-1 0 0,0 1 0 0 0,-15 4 313 0 0,-58 30-3960 0 0,44 6-3749 0 0,36-26-225 0 0</inkml:trace>
  <inkml:trace contextRef="#ctx0" brushRef="#br0" timeOffset="17277.575">5343 189 0 0 0,'0'0'1264'0'0,"0"0"31"0"0,0 0-13 0 0,0 0-67 0 0,0 0-35 0 0,0 0-70 0 0,0 0-86 0 0,0 0-61 0 0,0 0-70 0 0,0 0-49 0 0,-15-5-30 0 0,-43-12-39 0 0,56 16-554 0 0,-1 0 0 0 0,0 1 0 0 0,0-1 1 0 0,0 1-1 0 0,0-1 0 0 0,0 1 0 0 0,0 0 1 0 0,0 0-1 0 0,0 0 0 0 0,-1 1 0 0 0,1-1 0 0 0,0 1 1 0 0,1 0-1 0 0,-1-1 0 0 0,0 1 0 0 0,0 1 1 0 0,0-1-1 0 0,0 0 0 0 0,1 1 0 0 0,-1-1 0 0 0,1 1 1 0 0,-1 0-1 0 0,1 0 0 0 0,0 0 0 0 0,-2 2-221 0 0,-18 11 1175 0 0,18-11-1057 0 0,-1 1 0 0 0,0 0 0 0 0,1 0-1 0 0,0 0 1 0 0,0 1 0 0 0,1-1 0 0 0,-1 1 0 0 0,1 0-1 0 0,0 0 1 0 0,1 0 0 0 0,0 0 0 0 0,0 0 0 0 0,-1 2-118 0 0,0 0 56 0 0,-4 20 170 0 0,1-1 0 0 0,2 1-1 0 0,0 1 1 0 0,2-1-1 0 0,1 0 1 0 0,1 1-1 0 0,3 17-225 0 0,-2-30 110 0 0,1-1 0 0 0,1 1 0 0 0,1-1 0 0 0,0 0 0 0 0,1 0 0 0 0,1 0 0 0 0,0-1 0 0 0,0 0 0 0 0,2 0 0 0 0,0 0 0 0 0,0-1 0 0 0,2 0 0 0 0,0 0-110 0 0,1-3 95 0 0,0-1-1 0 0,1-1 1 0 0,0 1-1 0 0,0-2 1 0 0,1 0-1 0 0,0 0 1 0 0,0-1 0 0 0,1-1-1 0 0,-1 0 1 0 0,1-1-1 0 0,0 0 1 0 0,1-1-1 0 0,-1-1 1 0 0,0 0-1 0 0,1-1 1 0 0,-1-1 0 0 0,1 0-1 0 0,-1-1 1 0 0,1 0-1 0 0,-1-1-94 0 0,-1-1 126 0 0,-1 0 0 0 0,0 0-1 0 0,0-1 1 0 0,0-1 0 0 0,-1 1-1 0 0,1-2 1 0 0,-1 0 0 0 0,-1 0-1 0 0,1-1 1 0 0,-1-1 0 0 0,0 1 0 0 0,7-9-126 0 0,-6 3 88 0 0,-1-1 0 0 0,-1 0 0 0 0,0 0 1 0 0,-1-1-1 0 0,-1 0 0 0 0,0 0 1 0 0,-1-1-1 0 0,0 0 0 0 0,-1 0 1 0 0,-1-1-1 0 0,-1 1 0 0 0,0-1 1 0 0,-1-13-89 0 0,0-134 221 0 0,-3 153-273 0 0,0 1 1 0 0,0-1-1 0 0,-1 1 0 0 0,-1 0 0 0 0,1 0 0 0 0,-2 0 1 0 0,1 0-1 0 0,-1 0 0 0 0,-1 1 0 0 0,0 0 0 0 0,0 0 1 0 0,-1 0-1 0 0,0 0 0 0 0,-1 1 0 0 0,1 0 1 0 0,-2 0-1 0 0,1 1 0 0 0,-1 0 0 0 0,0 0 0 0 0,0 1 1 0 0,-1 0-1 0 0,0 1 0 0 0,0 0 0 0 0,0 0 0 0 0,-1 1 1 0 0,0 0-1 0 0,1 0 0 0 0,-1 1 0 0 0,-1 0 0 0 0,-3 1 52 0 0,-65-2-1694 0 0,68 4 1118 0 0,0 1 0 0 0,0 1 0 0 0,0 0 0 0 0,0 1 0 0 0,0 0 0 0 0,0 0 0 0 0,1 1 0 0 0,-1 1 0 0 0,-4 2 576 0 0,7-2-791 0 0,-19 9-3154 0 0,9-5-1599 0 0,2-1-4474 0 0</inkml:trace>
  <inkml:trace contextRef="#ctx0" brushRef="#br0" timeOffset="19697.754">2125 351 0 0 0,'-80'160'0'0'0,"30"-60"0"0"0,43-89 0 0 0,2 1 0 0 0,0-1 0 0 0,0 1 0 0 0,1 0 0 0 0,0 0 0 0 0,1 0 0 0 0,1 0 0 0 0,0 1 0 0 0,0-1 0 0 0,1 5 0 0 0,1-12 0 0 0</inkml:trace>
  <inkml:trace contextRef="#ctx0" brushRef="#br0" timeOffset="20429.781">2301 292 0 0 0,'0'0'267'0'0,"0"0"414"0"0,0 0 186 0 0,0 0 36 0 0,0 0-67 0 0,0 0-158 0 0,-29 33-152 0 0,-90 108-112 0 0,58-47 165 0 0,32-45-186 0 0,-29 75 605 0 0,58-123-1014 0 0,0 0 1 0 0,-1 1-1 0 0,1-1 1 0 0,0 0-1 0 0,0 0 1 0 0,0 1-1 0 0,0-1 1 0 0,0 0-1 0 0,0 0 1 0 0,1 1-1 0 0,-1-1 1 0 0,0 0-1 0 0,0 0 1 0 0,1 0-1 0 0,-1 1 1 0 0,1-1-1 0 0,-1 0 1 0 0,1 0-1 0 0,0 0 1 0 0,-1 0-1 0 0,1 0 1 0 0,0 0-1 0 0,0 0 1 0 0,0 0-1 0 0,0 0 1 0 0,-1 0-1 0 0,1-1 1 0 0,0 1-1 0 0,1 0 1 0 0,-1 0-1 0 0,0-1 1 0 0,0 1-1 0 0,0-1 1 0 0,0 1-1 0 0,0-1 1 0 0,1 0-1 0 0,-1 1 1 0 0,0-1-1 0 0,0 0 1 0 0,1 0-1 0 0,-1 0 1 0 0,0 0-1 0 0,0 0 1 0 0,1 0-1 0 0,-1 0 1 0 0,0 0-1 0 0,0 0 1 0 0,1-1-1 0 0,-1 1 1 0 0,0 0-1 0 0,0-1 1 0 0,0 1-1 0 0,0-1 1 0 0,0 0-1 0 0,1 1 1 0 0,-1-1-1 0 0,0 0 1 0 0,0 0-1 0 0,0 1 1 0 0,-1-1-1 0 0,1 0 1 0 0,0 0-1 0 0,0 0 1 0 0,0 0-1 0 0,-1 0 1 0 0,1-1 15 0 0,151-133-1564 0 0,-108 90 832 0 0,-22 24 815 0 0,-1-1-1 0 0,-1-1 0 0 0,-1-1 0 0 0,-2-1 1 0 0,0 0-1 0 0,2-7-82 0 0,-19 32 72 0 0,0 0 0 0 0,0 0-1 0 0,-1 0 1 0 0,1 0 0 0 0,0 1 0 0 0,-1-1 0 0 0,1 0 0 0 0,0 0-1 0 0,0 0 1 0 0,-1 0 0 0 0,1 0 0 0 0,0 0 0 0 0,-1 0 0 0 0,1 0-1 0 0,0 0 1 0 0,-1 0 0 0 0,1 0 0 0 0,0 0 0 0 0,-1-1-1 0 0,1 1 1 0 0,0 0 0 0 0,0 0 0 0 0,-1 0 0 0 0,1 0 0 0 0,0 0-1 0 0,-1-1 1 0 0,1 1 0 0 0,0 0 0 0 0,0 0 0 0 0,0 0 0 0 0,-1-1-1 0 0,1 1 1 0 0,0 0 0 0 0,0 0 0 0 0,0-1 0 0 0,-1 1 0 0 0,1 0-1 0 0,0-1 1 0 0,0 1 0 0 0,0 0 0 0 0,0 0 0 0 0,0-1 0 0 0,0 1-1 0 0,0 0 1 0 0,0-1 0 0 0,0 1 0 0 0,0 0 0 0 0,0-1-1 0 0,0 1 1 0 0,0 0 0 0 0,0-1 0 0 0,0 1-72 0 0,-27 18 511 0 0,-14 25 149 0 0,1 1-1 0 0,2 1 1 0 0,3 3-1 0 0,1 1 1 0 0,3 1-1 0 0,-10 23-659 0 0,13-2 1346 0 0,72-72-1120 0 0,95-112 208 0 0,-93 70-641 0 0,113-97-3092 0 0,-117 110-1882 0 0,-49 56 2421 0 0,-114 193 3254 0 0,59-114 3744 0 0,93-114-3188 0 0,68-96-1623 0 0,-91 95-12 0 0,7-8-991 0 0,-7 12-3712 0 0,-8 6 4449 0 0</inkml:trace>
  <inkml:trace contextRef="#ctx0" brushRef="#br0" timeOffset="24578.52">2106 1382 232 0 0,'0'0'1508'0'0,"0"0"-366"0"0,0 0-186 0 0,0 0 82 0 0,0 0 147 0 0,0 0 118 0 0,0 0 36 0 0,0 0-135 0 0,0 0-223 0 0,0 0-245 0 0,0 0-215 0 0,-2-2-183 0 0,1 2-318 0 0,0 0-1 0 0,0 0 1 0 0,1-1 0 0 0,-1 1 0 0 0,0 0 0 0 0,0 0 0 0 0,0 0-1 0 0,0 0 1 0 0,0 0 0 0 0,1 0 0 0 0,-1 0 0 0 0,0 1 0 0 0,0-1 0 0 0,0 0-1 0 0,0 0 1 0 0,1 1 0 0 0,-1-1 0 0 0,0 0 0 0 0,0 1 0 0 0,1-1 0 0 0,-1 1-1 0 0,0-1 1 0 0,1 1 0 0 0,-1-1 0 0 0,0 1 0 0 0,1 0 0 0 0,-1-1 0 0 0,1 1-1 0 0,-1-1 1 0 0,1 1 0 0 0,-1 0 0 0 0,1 0 0 0 0,-1-1 0 0 0,1 1-1 0 0,0 0 1 0 0,-1 0 0 0 0,1 0 0 0 0,0-1 0 0 0,0 1 0 0 0,0 0 0 0 0,0 0-1 0 0,0 0 1 0 0,0 0 0 0 0,0 0 0 0 0,0 0-20 0 0,-2 2 16 0 0,-160 405 751 0 0,101-275-728 0 0,51-112 228 0 0,16-32 829 0 0,284-558 319 0 0,-290 566-1421 0 0,1 0 0 0 0,0 0 0 0 0,0 0 0 0 0,0 0 0 0 0,0 0 0 0 0,1 0 1 0 0,-1 1-1 0 0,1-1 0 0 0,0 0 0 0 0,0 1 0 0 0,0-1 0 0 0,0 1 1 0 0,0 0-1 0 0,0 0 0 0 0,0 0 0 0 0,1 0 0 0 0,-1 0 0 0 0,1 0 0 0 0,0 1 1 0 0,-1-1-1 0 0,1 1 0 0 0,0 0 0 0 0,0-1 0 0 0,0 1 0 0 0,0 1 0 0 0,0-1 1 0 0,0 0-1 0 0,0 1 0 0 0,0 0 0 0 0,0-1 0 0 0,0 1 0 0 0,0 0 0 0 0,0 1 1 0 0,0-1-1 0 0,1 0 0 0 0,-1 1 0 0 0,0 0 0 0 0,0 0 0 0 0,0 0 0 0 0,-1 0 1 0 0,3 1 5 0 0,11 17 79 0 0,0 1 0 0 0,-2 0 0 0 0,0 1 0 0 0,-1 1 0 0 0,-2 0 0 0 0,0 1 0 0 0,-1 0 0 0 0,-1 1 0 0 0,-2-1 0 0 0,0 2 0 0 0,-1-1 0 0 0,-2 1 0 0 0,-1 0 0 0 0,1 14-79 0 0,-4-35 10 0 0,24 77 90 0 0,-29-74 3180 0 0,-41-14-3262 0 0,-147-66-83 0 0,140 48-556 0 0,-47-21-560 0 0,35 18-6337 0 0,63 27 2372 0 0,0 1-1573 0 0</inkml:trace>
  <inkml:trace contextRef="#ctx0" brushRef="#br0" timeOffset="26014.794">5339 262 0 0 0,'0'0'360'0'0,"0"0"540"0"0,0 0 247 0 0,0 0 33 0 0,0 0-110 0 0,0 0-180 0 0,0 0-174 0 0,0 0-106 0 0,-3-2-24 0 0,-15-10 1426 0 0,-3 41-1533 0 0,-29 78-314 0 0,-86 176-1087 0 0,121-239 324 0 0,36-48 477 0 0,-8-3 221 0 0,-1-1 0 0 0,0 0 0 0 0,0-1 0 0 0,-1 0 0 0 0,0 0 1 0 0,-1-2-1 0 0,0 1 0 0 0,0-1 0 0 0,-1-1-100 0 0,22-22 74 0 0,60-63 117 0 0,-5-3 0 0 0,37-60-191 0 0,-114 144 423 0 0,-17 15 444 0 0,-95 125-1298 0 0,77-89 722 0 0,1 2 0 0 0,2 1-1 0 0,1 1 1 0 0,2 0 0 0 0,2 2 0 0 0,0 5-291 0 0,17-45 31 0 0,0 0 0 0 0,1 0 1 0 0,-1 0-1 0 0,0 0 0 0 0,1 0 1 0 0,-1 0-1 0 0,0 0 1 0 0,1 0-1 0 0,0 0 0 0 0,-1 0 1 0 0,1 0-1 0 0,0 0 0 0 0,-1 1 1 0 0,1-1-1 0 0,0 0 0 0 0,0 0 1 0 0,0 0-1 0 0,0 0 1 0 0,0 1-1 0 0,0-1 0 0 0,0 0 1 0 0,1 0-1 0 0,-1 0 0 0 0,0 0 1 0 0,1 1-1 0 0,-1-1 0 0 0,0 0 1 0 0,1 0-1 0 0,0 0 1 0 0,-1 0-1 0 0,1 0 0 0 0,-1 0 1 0 0,1 0-1 0 0,0 0 0 0 0,0-1 1 0 0,0 1-1 0 0,0 0 0 0 0,-1 0 1 0 0,1-1-1 0 0,0 1 1 0 0,0 0-1 0 0,0-1 0 0 0,1 1 1 0 0,-1-1-1 0 0,0 1 0 0 0,0-1 1 0 0,0 0-1 0 0,0 1 0 0 0,0-1 1 0 0,0 0-1 0 0,1 0 0 0 0,-1 0 1 0 0,0 0-1 0 0,0 0 1 0 0,0 0-1 0 0,1 0 0 0 0,-1 0 1 0 0,0 0-1 0 0,0-1 0 0 0,1 1-31 0 0,7-2 165 0 0,0 0-1 0 0,-1-1 0 0 0,1 0 0 0 0,-1 0 0 0 0,0-1 0 0 0,0 0 1 0 0,0 0-1 0 0,0-1 0 0 0,-1 0 0 0 0,0 0 0 0 0,0-1 0 0 0,4-4-164 0 0,3 0 127 0 0,-5 2-110 0 0,1 0 1 0 0,-1-1 0 0 0,-1 1-1 0 0,1-2 1 0 0,-1 1 0 0 0,-1-1-1 0 0,0 0 1 0 0,0-1 0 0 0,3-9-18 0 0,-10 20-25 0 0,0-1 1 0 0,0 1 0 0 0,0-1 0 0 0,-1 1-1 0 0,1-1 1 0 0,0 1 0 0 0,-1 0-1 0 0,1-1 1 0 0,0 1 0 0 0,-1-1 0 0 0,1 1-1 0 0,0 0 1 0 0,-1-1 0 0 0,1 1 0 0 0,-1 0-1 0 0,1 0 1 0 0,-1-1 0 0 0,1 1 0 0 0,-1 0-1 0 0,1 0 1 0 0,-1 0 0 0 0,1 0 0 0 0,-1 0-1 0 0,1-1 1 0 0,-1 1 0 0 0,1 0 0 0 0,-1 0-1 0 0,1 0 1 0 0,-1 0 0 0 0,1 0 0 0 0,-1 0-1 0 0,1 1 1 0 0,-1-1 0 0 0,1 0-1 0 0,-1 0 1 0 0,1 0 0 0 0,0 0 0 0 0,-1 1-1 0 0,1-1 1 0 0,-1 0 0 0 0,1 0 0 0 0,-1 1-1 0 0,1-1 1 0 0,0 0 0 0 0,-1 1 0 0 0,1-1-1 0 0,-1 0 1 0 0,1 1 0 0 0,0-1 0 0 0,0 1-1 0 0,-1-1 1 0 0,1 1 0 0 0,0-1 0 0 0,0 0-1 0 0,-1 1 1 0 0,1-1 0 0 0,0 1 0 0 0,0-1-1 0 0,0 1 1 0 0,0-1 0 0 0,0 1-1 0 0,0-1 1 0 0,0 1 24 0 0,-12 12 16 0 0,1 0-1 0 0,0 1 0 0 0,1 0 1 0 0,1 1-1 0 0,0 0 1 0 0,1 0-1 0 0,0 1 0 0 0,2 0 1 0 0,0 0-1 0 0,0 1 1 0 0,0 6-16 0 0,5-22 10 0 0,1 0 1 0 0,-1 0-1 0 0,1 0 1 0 0,-1 0-1 0 0,1 0 1 0 0,0 0-1 0 0,-1 0 1 0 0,1 1-1 0 0,0-1 1 0 0,0 0-1 0 0,0 0 1 0 0,0 0-1 0 0,0 0 1 0 0,0 1-1 0 0,0-1 1 0 0,0 0-1 0 0,0 0 1 0 0,0 0-1 0 0,1 0 1 0 0,-1 1-1 0 0,0-1 1 0 0,1 0-1 0 0,-1 0 1 0 0,1 0-1 0 0,-1 0 1 0 0,1 0-1 0 0,0 0 1 0 0,-1 0-1 0 0,1 0 1 0 0,0 0-1 0 0,0-1 1 0 0,0 1-1 0 0,0 0 1 0 0,-1 0-1 0 0,1-1 1 0 0,0 1-1 0 0,0 0 1 0 0,0-1-1 0 0,0 1 1 0 0,1-1-1 0 0,-1 0 1 0 0,0 1-1 0 0,0-1 1 0 0,0 0-1 0 0,0 1 1 0 0,0-1-1 0 0,1 0 1 0 0,-1 0-1 0 0,0 0 1 0 0,0 0-1 0 0,0 0 1 0 0,0 0-1 0 0,1-1 1 0 0,-1 1-1 0 0,0 0 1 0 0,0-1-11 0 0,11-6-2994 0 0,-6-4-5049 0 0,-2 7 3279 0 0</inkml:trace>
  <inkml:trace contextRef="#ctx0" brushRef="#br0" timeOffset="26716.75">5335 1120 0 0 0,'0'0'1422'0'0,"0"0"433"0"0,0 0 196 0 0,0 0-93 0 0,0 0-287 0 0,0 0-342 0 0,0 0-265 0 0,0 0-170 0 0,0 0-101 0 0,0 0-76 0 0,0 3-55 0 0,-5 104 2508 0 0,52 229-1196 0 0,-46-274-2079 0 0,-1-62-66 0 0,0 0-88 0 0,0 0-125 0 0,0 0-214 0 0,0-23-7247 0 0,1-1 352 0 0,1 16 4788 0 0</inkml:trace>
  <inkml:trace contextRef="#ctx0" brushRef="#br0" timeOffset="27203.743">5249 1142 2256 0 0,'0'0'1275'0'0,"0"0"-153"0"0,0 0-15 0 0,0 0 191 0 0,0 0 187 0 0,0 0-26 0 0,0 0-140 0 0,0 0-199 0 0,0 0-211 0 0,0 0-113 0 0,0 0-100 0 0,0 0-92 0 0,0 0-48 0 0,35-20-42 0 0,110-62-20 0 0,-68 53 185 0 0,-62 28-514 0 0,-10-1-137 0 0,0 0-1 0 0,0 1 0 0 0,1 0 0 0 0,-1 0 0 0 0,0 0 0 0 0,1 0 0 0 0,-1 1 0 0 0,0 0 0 0 0,1 0 0 0 0,-1 1 0 0 0,0-1 1 0 0,1 1-1 0 0,-1 0 0 0 0,0 1 0 0 0,0-1 0 0 0,0 1 0 0 0,0 0 0 0 0,0 0 0 0 0,0 1 0 0 0,-1 0 0 0 0,1-1 0 0 0,-1 1 1 0 0,1 1-1 0 0,-1-1 0 0 0,0 1 0 0 0,-1-1 0 0 0,1 1 0 0 0,0 0 0 0 0,-1 1 0 0 0,0-1 0 0 0,0 1 0 0 0,0 0-27 0 0,-2 6 28 0 0,0 1 0 0 0,-1-1-1 0 0,0 1 1 0 0,-1-1 0 0 0,0 0-1 0 0,-1 1 1 0 0,0-1 0 0 0,-1 0-1 0 0,0 0 1 0 0,0 0 0 0 0,-1-1-1 0 0,-1 1 1 0 0,0-1 0 0 0,-1 0-1 0 0,1 0 1 0 0,-2 0 0 0 0,0-1 0 0 0,0 0-1 0 0,0-1 1 0 0,-1 1 0 0 0,0-1-1 0 0,-5 2-27 0 0,-26 39-7 0 0,-7 18-163 0 0,47-65 160 0 0,1 0 0 0 0,1 0 0 0 0,-1 0 0 0 0,0 0 0 0 0,0 0 0 0 0,1 0 0 0 0,-1-1 0 0 0,1 1 0 0 0,0-1 0 0 0,-1 0 0 0 0,1 0 0 0 0,0 0 0 0 0,0 0-1 0 0,-1 0 1 0 0,1 0 0 0 0,0-1 0 0 0,0 0 0 0 0,0 1 0 0 0,0-1 0 0 0,3 0 10 0 0,24 2 23 0 0,-20-3-21 0 0,0 1 0 0 0,0 0 0 0 0,-1 1 1 0 0,1 0-1 0 0,0 0 0 0 0,0 1 1 0 0,0 1-1 0 0,-1-1 0 0 0,1 2 0 0 0,-1-1 1 0 0,0 1-1 0 0,0 1 0 0 0,0 0 1 0 0,-1 0-1 0 0,1 0 0 0 0,-1 1 0 0 0,5 5-2 0 0,-12-8 36 0 0,1 0 0 0 0,0-1-1 0 0,-1 1 1 0 0,0 0 0 0 0,0 1-1 0 0,0-1 1 0 0,0 0-1 0 0,-1 0 1 0 0,1 0 0 0 0,-1 0-1 0 0,1 1 1 0 0,-1-1 0 0 0,0 0-1 0 0,-1 0 1 0 0,1 0-1 0 0,0 1 1 0 0,-1-1 0 0 0,0 0-1 0 0,0 0 1 0 0,0 0 0 0 0,0 0-1 0 0,0 0 1 0 0,0 0 0 0 0,-1 0-1 0 0,0 0 1 0 0,1-1-1 0 0,-1 1 1 0 0,0 0 0 0 0,-1 0-36 0 0,-68 68 529 0 0,62-62-552 0 0,-1 0-1 0 0,0 0 0 0 0,-1-1 0 0 0,0-1 0 0 0,0 0 0 0 0,-1 0 0 0 0,1-1 1 0 0,-1-1-1 0 0,-1 0 0 0 0,1-1 0 0 0,-1 0 0 0 0,0 0 0 0 0,0-2 0 0 0,0 1 1 0 0,0-2-1 0 0,0 0 0 0 0,0 0 0 0 0,-2-2 24 0 0,-11-7-2027 0 0,16 2-1270 0 0,5 3 86 0 0,-2-1-5680 0 0</inkml:trace>
  <inkml:trace contextRef="#ctx0" brushRef="#br0" timeOffset="28380.087">2092 2184 312 0 0,'0'0'1722'0'0,"0"0"-649"0"0,0 0-178 0 0,0 0 173 0 0,0 0 274 0 0,0 0 146 0 0,0 0-63 0 0,0 0-210 0 0,0 0-267 0 0,0 0-245 0 0,0 0-167 0 0,0 0-84 0 0,0 0-39 0 0,3 4 2711 0 0,8 268-1027 0 0,-2-148-1954 0 0,0 220 197 0 0,-19-278-631 0 0,10-66 129 0 0,7 3-5930 0 0,-3-10 1742 0 0,-2 3 871 0 0,1-3-1443 0 0</inkml:trace>
  <inkml:trace contextRef="#ctx0" brushRef="#br0" timeOffset="29111.751">4030 2011 0 0 0,'0'0'888'0'0,"0"0"484"0"0,0 0 251 0 0,0 0-22 0 0,0 0-201 0 0,0 0-261 0 0,0 0-236 0 0,0 0-140 0 0,0 0-91 0 0,0 0-20 0 0,0 0 0 0 0,11 4 1245 0 0,-1 93 3257 0 0,-7 53-3900 0 0,-3-124-976 0 0,-9 357 564 0 0,9-182-733 0 0,16-127-115 0 0,-14-71-19 0 0,-1 1 0 0 0,0-1 0 0 0,0 1 0 0 0,0 0 0 0 0,0 0 0 0 0,-1-1 0 0 0,1 1 0 0 0,-1 0 0 0 0,0 0 0 0 0,0 0 0 0 0,-1-1 0 0 0,1 1 0 0 0,-1 0 0 0 0,1 0 0 0 0,-1-1 0 0 0,-1 1 0 0 0,0 3 25 0 0,-2 13-2124 0 0,21-14-9420 0 0,-14-6 4444 0 0</inkml:trace>
  <inkml:trace contextRef="#ctx0" brushRef="#br0" timeOffset="29778.794">5613 2133 0 0 0,'0'0'757'0'0,"0"0"68"0"0,0 0 240 0 0,0 0 316 0 0,0 0 276 0 0,0 0 110 0 0,0 0-84 0 0,0 0-125 0 0,0 0-163 0 0,0 0-143 0 0,0 0-69 0 0,0 0-81 0 0,-5-11 3335 0 0,1 55-3632 0 0,-7 269 1152 0 0,2-38-1528 0 0,9-271-486 0 0,-1 1-1 0 0,1-1 1 0 0,1 0 0 0 0,-1 0 0 0 0,0 1-1 0 0,1-1 1 0 0,0 0 0 0 0,0 0-1 0 0,0 0 1 0 0,1 0 0 0 0,-1 0 0 0 0,1 0-1 0 0,0-1 1 0 0,0 1 0 0 0,0 0-1 0 0,1-1 1 0 0,-1 1 0 0 0,1-1 0 0 0,0 0-1 0 0,0 0 1 0 0,1 1 57 0 0,5-5-4904 0 0,-2-5-3979 0 0,-5 2 620 0 0</inkml:trace>
  <inkml:trace contextRef="#ctx0" brushRef="#br0" timeOffset="30898.923">1475 2711 0 0 0,'0'0'635'0'0,"0"0"348"0"0,0 0 301 0 0,32-1 183 0 0,101-1 92 0 0,79-5 4704 0 0,-6 2-3167 0 0,526-3 1320 0 0,475-28-2394 0 0,-835 23-1648 0 0,504-37 653 0 0,-61-35-364 0 0,-428 74-494 0 0,-317 26-218 0 0,-67-14-2319 0 0,-10-2-7016 0 0,4 1-597 0 0</inkml:trace>
  <inkml:trace contextRef="#ctx0" brushRef="#br0" timeOffset="31286.996">6070 2309 5769 0 0,'0'0'1374'0'0,"0"0"-182"0"0,0 0 63 0 0,0 0 160 0 0,0 0 116 0 0,0 0-79 0 0,0 0-183 0 0,0 0-248 0 0,0 0-259 0 0,0 0-228 0 0,-37 13-202 0 0,-115 41-125 0 0,-130 69 240 0 0,248-106-364 0 0,-17 11-23 0 0,1 3 0 0 0,2 1 0 0 0,1 2 0 0 0,2 3 0 0 0,-34 36-60 0 0,-94 125-2941 0 0,151-167-237 0 0,10-11-1772 0 0,4-4-2924 0 0</inkml:trace>
  <inkml:trace contextRef="#ctx0" brushRef="#br0" timeOffset="31826.76">4266 2442 3745 0 0,'0'0'1341'0'0,"0"0"-108"0"0,0 0 112 0 0,0 0 170 0 0,0 0 80 0 0,0 0-104 0 0,0 0-237 0 0,0 0-309 0 0,0 0-322 0 0,0 0-236 0 0,0 0-182 0 0,0 0-87 0 0,-33 20-48 0 0,-103 65-34 0 0,-173 109-869 0 0,114-65-2664 0 0,32-21-6928 0 0,139-92 9277 0 0</inkml:trace>
  <inkml:trace contextRef="#ctx0" brushRef="#br0" timeOffset="32516.332">2349 2468 0 0 0,'0'0'515'0'0,"0"0"350"0"0,0 0 364 0 0,0 0 470 0 0,0 0 550 0 0,0 0 385 0 0,19-3-86 0 0,54-6-484 0 0,-128 46 1297 0 0,-155 92-1279 0 0,-88 92-3276 0 0,219-147-1612 0 0,34-20-6451 0 0,38-46 3268 0 0</inkml:trace>
  <inkml:trace contextRef="#ctx0" brushRef="#br0" timeOffset="38347.815">2975 3237 1760 0 0,'0'0'1658'0'0,"0"0"-736"0"0,0 0-321 0 0,0 0 7 0 0,0 0 143 0 0,0 0 143 0 0,0 0 38 0 0,0 0-107 0 0,0 0-197 0 0,0 0-218 0 0,0 0-174 0 0,-22 1-104 0 0,-69 2-43 0 0,53 12 4 0 0,34-9-78 0 0,-2 1-20 0 0,0-1 0 0 0,1 1 0 0 0,0 0 1 0 0,0 1-1 0 0,1-1 0 0 0,-1 1 0 0 0,2 0 0 0 0,-1 0 0 0 0,1 0 0 0 0,0 0 0 0 0,1 1 0 0 0,0-1 0 0 0,0 1 0 0 0,1-1 0 0 0,0 1 0 0 0,1 0 0 0 0,-1 0 0 0 0,2-1 1 0 0,-1 1-1 0 0,1 1 5 0 0,1-5 96 0 0,-1 0 1 0 0,1 0 0 0 0,0 0 0 0 0,0 0 0 0 0,1 0 0 0 0,-1 0 0 0 0,1 0 0 0 0,0-1 0 0 0,0 1 0 0 0,1-1-1 0 0,-1 0 1 0 0,1 0 0 0 0,0-1 0 0 0,0 1 0 0 0,0-1 0 0 0,1 1 0 0 0,-1-1 0 0 0,1-1 0 0 0,0 1 0 0 0,0-1-1 0 0,0 1 1 0 0,0-1 0 0 0,0-1 0 0 0,0 1 0 0 0,0-1 0 0 0,1 0 0 0 0,-1 0 0 0 0,0 0 0 0 0,1-1 0 0 0,-1 0-1 0 0,1 0 1 0 0,-1-1 0 0 0,1 1 0 0 0,-1-1 0 0 0,0 0 0 0 0,1 0 0 0 0,-1-1 0 0 0,0 0 0 0 0,0 0 0 0 0,0 0-1 0 0,4-2-96 0 0,9-12 299 0 0,0-1 0 0 0,-2 0 0 0 0,1-1 1 0 0,-2-1-1 0 0,-1 0 0 0 0,0-1 0 0 0,-1 0 0 0 0,-1-1 0 0 0,0-3-299 0 0,0 0-9 0 0,0-1 1 0 0,-1 0-1 0 0,-2-1 0 0 0,0 0 1 0 0,-2 0-1 0 0,-1-1 1 0 0,-1 0-1 0 0,-1 0 1 0 0,-1 0-1 0 0,-2 0 1 0 0,-1-1-1 0 0,-1-6 9 0 0,0 24-170 0 0,-1 0 0 0 0,0-1 0 0 0,-1 1 0 0 0,0 0 0 0 0,-1 1 0 0 0,0-1 0 0 0,0 0 0 0 0,-1 1 1 0 0,0 0-1 0 0,0 0 0 0 0,-2 1 170 0 0,5 4-129 0 0,0 1 0 0 0,0 0 0 0 0,-1 0 1 0 0,1 1-1 0 0,-1-1 0 0 0,0 0 1 0 0,0 1-1 0 0,0 0 0 0 0,0-1 0 0 0,0 1 1 0 0,0 1-1 0 0,-1-1 0 0 0,1 0 0 0 0,-1 1 1 0 0,1-1-1 0 0,-1 1 0 0 0,0 0 1 0 0,1 1-1 0 0,-1-1 0 0 0,0 1 0 0 0,0-1 1 0 0,0 1-1 0 0,1 0 0 0 0,-1 0 0 0 0,0 1 1 0 0,0-1-1 0 0,0 1 0 0 0,1 0 0 0 0,-1 0 1 0 0,0 0-1 0 0,1 0 129 0 0,-3 4-105 0 0,0-1 0 0 0,0 1 0 0 0,0 0 0 0 0,1 1-1 0 0,0-1 1 0 0,0 1 0 0 0,1 0 0 0 0,-1 0 0 0 0,1 1 0 0 0,1-1 0 0 0,-1 1-1 0 0,1 0 1 0 0,0 0 0 0 0,0 4 105 0 0,-4 3-111 0 0,1-1 203 0 0,0 0 0 0 0,1 1 0 0 0,1 0 0 0 0,0 1-1 0 0,0-1 1 0 0,2 1 0 0 0,0-1 0 0 0,0 1 0 0 0,2 0 0 0 0,0 0 0 0 0,0-1 0 0 0,1 1 0 0 0,1 0-1 0 0,1-1 1 0 0,0 1 0 0 0,0-1 0 0 0,2 0 0 0 0,0 0 0 0 0,0 0 0 0 0,8 12-92 0 0,1-8 246 0 0,0 0 0 0 0,1 0 0 0 0,2-2 0 0 0,-1 0 0 0 0,2 0 0 0 0,0-2 0 0 0,0 0 0 0 0,2-2 1 0 0,-1 0-1 0 0,2-1 0 0 0,-1 0 0 0 0,2-2 0 0 0,-1-1 0 0 0,1-1 0 0 0,0 0 0 0 0,1-2 0 0 0,-1 0 0 0 0,1-2 0 0 0,17 1-246 0 0,-15-3-2979 0 0,-16-2-3300 0 0,-7 1-550 0 0</inkml:trace>
  <inkml:trace contextRef="#ctx0" brushRef="#br0" timeOffset="39268.132">4591 3112 0 0 0,'0'0'1791'0'0,"0"0"-287"0"0,0 0-17 0 0,0 0 150 0 0,0 0 127 0 0,0 0-26 0 0,0 0-213 0 0,0 0-275 0 0,0 0-335 0 0,0 0-318 0 0,0 0-221 0 0,0 0-150 0 0,0 0-69 0 0,-11 7-30 0 0,-36 22-26 0 0,44-26-82 0 0,0-1 1 0 0,1 1-1 0 0,-1 0 0 0 0,0 0 0 0 0,1 0 0 0 0,-1 1 0 0 0,1-1 1 0 0,0 0-1 0 0,0 1 0 0 0,1 0 0 0 0,-1-1 0 0 0,1 1 1 0 0,-1 0-1 0 0,1 0 0 0 0,1 0 0 0 0,-2 4-19 0 0,1-4 20 0 0,-14 147 231 0 0,15-147-206 0 0,1-1 1 0 0,-1 0-1 0 0,1 0 1 0 0,-1 0-1 0 0,1 0 1 0 0,0 0 0 0 0,0 0-1 0 0,1 0 1 0 0,-1 0-1 0 0,0 0 1 0 0,1 0-1 0 0,0-1 1 0 0,0 1-1 0 0,0-1 1 0 0,0 1 0 0 0,0-1-1 0 0,0 0 1 0 0,0 0-1 0 0,1 0 1 0 0,-1 0-1 0 0,1 0 1 0 0,0 0-1 0 0,-1-1 1 0 0,1 1-1 0 0,0-1 1 0 0,0 0 0 0 0,0 0-1 0 0,0 0 1 0 0,0 0-1 0 0,0 0 1 0 0,0-1-1 0 0,4 1-45 0 0,5-4 234 0 0,0-1-1 0 0,0-1 0 0 0,-1 0 1 0 0,1 0-1 0 0,-1-1 0 0 0,0 0 0 0 0,-1-1 1 0 0,1-1-1 0 0,-1 1 0 0 0,-1-2 1 0 0,1 1-1 0 0,-2-1 0 0 0,1-1 0 0 0,-1 1 1 0 0,4-8-234 0 0,11-7 112 0 0,-2 0 0 0 0,-1-2 0 0 0,0 0 0 0 0,-2-2 0 0 0,-1 0 0 0 0,-2 0 0 0 0,0-2 0 0 0,-2 0 0 0 0,-1-1 0 0 0,-2 0 0 0 0,2-12-112 0 0,-10 31-42 0 0,-1 0 1 0 0,0 0-1 0 0,-1 0 1 0 0,0 0-1 0 0,-1 0 1 0 0,0 0-1 0 0,-1 0 0 0 0,0 0 1 0 0,-1 1-1 0 0,-4-12 42 0 0,6 18-80 0 0,-1 1-1 0 0,0-1 1 0 0,0 0 0 0 0,-1 1-1 0 0,0-1 1 0 0,0 1-1 0 0,0 0 1 0 0,0 0 0 0 0,0 0-1 0 0,-1 0 1 0 0,0 0 0 0 0,1 1-1 0 0,-1 0 1 0 0,-1 0-1 0 0,1 0 1 0 0,0 0 0 0 0,-1 1-1 0 0,0-1 1 0 0,1 1-1 0 0,-1 0 1 0 0,0 1 0 0 0,0-1-1 0 0,0 1 1 0 0,0 0 0 0 0,0 0-1 0 0,-1 0 81 0 0,-2 1-76 0 0,0 0 0 0 0,0 1 0 0 0,1 0-1 0 0,-1 0 1 0 0,0 0 0 0 0,1 1 0 0 0,-1 0 0 0 0,1 1 0 0 0,0 0-1 0 0,0 0 1 0 0,0 0 0 0 0,0 1 0 0 0,0 0 0 0 0,1 0 0 0 0,0 1-1 0 0,0 0 1 0 0,0 0 0 0 0,0 0 0 0 0,1 1 0 0 0,0 0 0 0 0,0 0-1 0 0,0 0 1 0 0,1 1 0 0 0,0-1 0 0 0,0 1 0 0 0,0 1 76 0 0,-1 2 32 0 0,1 0 1 0 0,0 1-1 0 0,0 0 0 0 0,1 0 1 0 0,1 0-1 0 0,-1 1 1 0 0,2-1-1 0 0,0 1 0 0 0,0-1 1 0 0,1 1-1 0 0,0-1 1 0 0,1 1-1 0 0,1-1 0 0 0,0 0 1 0 0,0 1-1 0 0,1-1 1 0 0,0 0-1 0 0,1 0 0 0 0,0-1 1 0 0,3 6-33 0 0,4 4 163 0 0,-1 0 0 0 0,2-1 0 0 0,1 0 0 0 0,0-1 1 0 0,1 0-1 0 0,1-1 0 0 0,1-1 0 0 0,0 0 0 0 0,19 13-163 0 0,142 78 991 0 0,-108-52-2361 0 0,-64-42-1719 0 0,-3-4-4891 0 0,1-2-164 0 0</inkml:trace>
</inkml:ink>
</file>

<file path=ppt/ink/ink3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47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415 801 0 0 0,'0'0'528'0'0,"0"0"384"0"0,0 0 235 0 0,0 0 91 0 0,0 0-82 0 0,0 0-197 0 0,0 0-227 0 0,0 0-233 0 0,0 0-182 0 0,-1 2-107 0 0,-2 9 154 0 0,0 0 0 0 0,1 1 0 0 0,1-1 0 0 0,0 0 0 0 0,0 0 0 0 0,1 1 0 0 0,1-1 0 0 0,-1 1 0 0 0,4 10-364 0 0,44 228 1074 0 0,-47-78-1666 0 0,-2-127-2968 0 0,1-1-3901 0 0,0-40 7026 0 0</inkml:trace>
  <inkml:trace contextRef="#ctx0" brushRef="#br0" timeOffset="657.274">864 812 0 0 0,'0'0'745'0'0,"0"0"632"0"0,0 0 108 0 0,0 0 22 0 0,0 0 24 0 0,0 0-101 0 0,0 0-170 0 0,0 0-163 0 0,0 0-153 0 0,0 0-116 0 0,0 0-103 0 0,-13 7 581 0 0,37 424 1639 0 0,-25-399-3058 0 0,0 12-756 0 0,4-17-4243 0 0,-2-24 2133 0 0,1-2-1855 0 0,-2-1 1561 0 0</inkml:trace>
  <inkml:trace contextRef="#ctx0" brushRef="#br0" timeOffset="1363.629">1 1176 2905 0 0,'0'0'2020'0'0,"0"0"-1096"0"0,0 0-346 0 0,0 0 99 0 0,0 0 275 0 0,0 0 217 0 0,0 0 55 0 0,0 0-60 0 0,0 0-149 0 0,0 0-137 0 0,0 0-102 0 0,22 0-53 0 0,156 0 1561 0 0,217-12 1905 0 0,-185-5-3468 0 0,170-38-721 0 0,-129 15-1800 0 0,-239 39 269 0 0,-10 1-3140 0 0,-1 0-4393 0 0,-3 0 3931 0 0</inkml:trace>
  <inkml:trace contextRef="#ctx0" brushRef="#br0" timeOffset="1757.283">1150 786 2649 0 0,'0'0'1165'0'0,"0"0"-466"0"0,0 0-236 0 0,0 0 105 0 0,0 0 119 0 0,0 0-7 0 0,0 0-111 0 0,0 0-178 0 0,0 0-162 0 0,0 0-134 0 0,-35 35-132 0 0,-109 111-139 0 0,47-43-791 0 0,-58 69-5925 0 0,138-153 6769 0 0</inkml:trace>
  <inkml:trace contextRef="#ctx0" brushRef="#br0" timeOffset="2307.513">621 908 128 0 0,'0'0'1126'0'0,"0"0"-104"0"0,0 0 25 0 0,0 0 159 0 0,0 0 84 0 0,0 0-85 0 0,0 0-222 0 0,0 0-251 0 0,0 0-224 0 0,0 0-162 0 0,-28 34-117 0 0,-88 108-110 0 0,34-54-183 0 0,-107 95-5224 0 0,135-131 963 0 0,39-36 4061 0 0,6-5 264 0 0</inkml:trace>
  <inkml:trace contextRef="#ctx0" brushRef="#br0" timeOffset="2797.937">651 204 8594 0 0,'0'0'2010'0'0,"0"0"-1225"0"0,0 0-457 0 0,0 0 86 0 0,0 0 286 0 0,0 0 255 0 0,0 0 128 0 0,0 0-42 0 0,0 0-190 0 0,0 0-211 0 0,0 0-199 0 0,3 33-151 0 0,8 103-103 0 0,-9 100-14 0 0,-11-151-1502 0 0,3-58-2070 0 0,-1 1-4152 0 0,5-20 1338 0 0</inkml:trace>
  <inkml:trace contextRef="#ctx0" brushRef="#br0" timeOffset="3282.114">494 212 7690 0 0,'0'0'911'0'0,"0"0"30"0"0,0 0 190 0 0,0 0 224 0 0,0 0 36 0 0,0 0-91 0 0,0 0-174 0 0,0 0-238 0 0,0 0-163 0 0,37-28-142 0 0,118-88-116 0 0,-69 69 80 0 0,-68 43-426 0 0,1-1-51 0 0,0 1-1 0 0,0 1 1 0 0,0 1-1 0 0,0 0 1 0 0,1 2-1 0 0,-1 0 1 0 0,6 2-70 0 0,-22-1-10 0 0,1 0 1 0 0,-1 0-1 0 0,1 1 1 0 0,-1 0-1 0 0,1 0 1 0 0,-1 0-1 0 0,0 0 1 0 0,0 0-1 0 0,0 1 1 0 0,0-1-1 0 0,-1 1 1 0 0,1 0-1 0 0,-1 0 1 0 0,1 0-1 0 0,-1 0 1 0 0,0 0-1 0 0,0 1 0 0 0,0-1 1 0 0,-1 0-1 0 0,1 1 1 0 0,-1 0-1 0 0,0-1 1 0 0,0 1-1 0 0,0 0 1 0 0,0-1-1 0 0,-1 1 1 0 0,0 0-1 0 0,1 0 1 0 0,-1 0-1 0 0,-1 0 1 0 0,1-1-1 0 0,0 1 1 0 0,-1 0-1 0 0,0 0 1 0 0,0-1-1 0 0,0 1 1 0 0,0 0-1 0 0,-1-1 1 0 0,1 1-1 0 0,-1-1 1 0 0,0 0-1 0 0,0 0 0 0 0,-1 1 10 0 0,-14 25-44 0 0,-2 0-1 0 0,-1-1 1 0 0,-1 0-1 0 0,-1-2 1 0 0,-2-1-1 0 0,0-1 0 0 0,-2-1 1 0 0,0-1-1 0 0,-2-1 1 0 0,-3 0 44 0 0,0 3-12 0 0,-6 14-113 0 0,80-23-298 0 0,235 37 2365 0 0,-239-44-1753 0 0,-24-6-143 0 0,-1 1 1 0 0,1 0-1 0 0,-1 1 1 0 0,0 0-1 0 0,0 1 0 0 0,0 1 1 0 0,0 0-1 0 0,-1 1 1 0 0,0 0-1 0 0,-1 1 1 0 0,7 5-47 0 0,-7 7-2835 0 0,-8-6-6318 0 0,-3-7 251 0 0</inkml:trace>
</inkml:ink>
</file>

<file path=ppt/ink/ink3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5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698 763 960 0 0,'0'0'759'0'0,"0"0"-214"0"0,0 0 66 0 0,0 0 277 0 0,0 0 163 0 0,0 0-21 0 0,0 0-211 0 0,0 0-306 0 0,0 0-205 0 0,0 0-81 0 0,0 0 17 0 0,0 6 48 0 0,13 293 2353 0 0,6-123-2547 0 0,-11-126-1328 0 0,-4-34-1698 0 0,0-1-3277 0 0,-4-14 5578 0 0</inkml:trace>
  <inkml:trace contextRef="#ctx0" brushRef="#br0" timeOffset="1616.393">243 781 0 0 0,'0'0'667'0'0,"0"0"73"0"0,0 0 165 0 0,0 0 176 0 0,0 0 78 0 0,0 0-99 0 0,0 0-244 0 0,0 0-264 0 0,0 0-226 0 0,0 0-184 0 0,0 0-96 0 0,0 0 4 0 0,2 2 54 0 0,3 11 208 0 0,-1 0 0 0 0,0 0 0 0 0,-1 0 0 0 0,0 0 0 0 0,-1 0 0 0 0,0 0 0 0 0,-1 1 0 0 0,-1 5-312 0 0,2 2 225 0 0,9 350 1060 0 0,-16-259-3934 0 0,35-105-6279 0 0,-26-7 8851 0 0</inkml:trace>
  <inkml:trace contextRef="#ctx0" brushRef="#br0" timeOffset="2106.001">92 1083 1840 0 0,'0'0'2308'0'0,"0"0"-933"0"0,0 0-138 0 0,0 0 166 0 0,0 0 136 0 0,0 0 17 0 0,0 0-117 0 0,36 0-154 0 0,115 0-177 0 0,-1-4 780 0 0,1-7 1 0 0,2-6-1889 0 0,-10 0 146 0 0,-105 13-986 0 0,145-12 970 0 0,-122 12-4656 0 0,1 3-5601 0 0,-56 1 6477 0 0</inkml:trace>
  <inkml:trace contextRef="#ctx0" brushRef="#br0" timeOffset="2483.474">897 840 3361 0 0,'0'0'965'0'0,"0"0"-247"0"0,0 0 30 0 0,0 0 120 0 0,0 0 54 0 0,0 0-80 0 0,0 0-203 0 0,0 0-169 0 0,0 0-128 0 0,0 0-82 0 0,0 0-35 0 0,0 0-53 0 0,0 0-48 0 0,-24 19-51 0 0,-73 61-18 0 0,-111 111-924 0 0,177-166 438 0 0,-39 35-1436 0 0,24-20-4263 0 0,38-32 4643 0 0</inkml:trace>
  <inkml:trace contextRef="#ctx0" brushRef="#br0" timeOffset="2921.909">335 936 1024 0 0,'0'0'1176'0'0,"0"0"-647"0"0,0 0-33 0 0,0 0 48 0 0,0 0 0 0 0,0 0-144 0 0,0 0-136 0 0,0 0-192 0 0,-208 195-160 0 0,186-166-176 0 0,-2-3-264 0 0,4 0-392 0 0,0 0-449 0 0,1-4-511 0 0,6-8 1880 0 0,4-3 0 0 0</inkml:trace>
  <inkml:trace contextRef="#ctx0" brushRef="#br0" timeOffset="3377.489">424 155 6945 0 0,'0'0'575'0'0,"0"0"-332"0"0,0 0 98 0 0,0 0 454 0 0,0 0 443 0 0,0 0 194 0 0,0 0-36 0 0,0 0-163 0 0,0 0-208 0 0,0 0-175 0 0,1 35-157 0 0,2 111-131 0 0,-1 129 1058 0 0,21-102-4070 0 0,-23-150-3845 0 0,0-12-1455 0 0,0-8 5297 0 0</inkml:trace>
  <inkml:trace contextRef="#ctx0" brushRef="#br0" timeOffset="3835.825">278 137 7746 0 0,'0'0'494'0'0,"0"0"-16"0"0,0 0 246 0 0,0 0 310 0 0,0 0 182 0 0,0 0-12 0 0,36-18-114 0 0,111-52-186 0 0,-32 34 556 0 0,-91 34-1210 0 0,4-1 23 0 0,-18 1-234 0 0,0 0 1 0 0,0 0 0 0 0,0 1 0 0 0,0 1-1 0 0,1 0 1 0 0,-1 0 0 0 0,0 1-1 0 0,1 0 1 0 0,-1 1 0 0 0,0 0 0 0 0,0 1-1 0 0,0 0 1 0 0,6 3-40 0 0,-13-4 6 0 0,0 0 0 0 0,-1 0-1 0 0,1 0 1 0 0,-1 0 0 0 0,0 1 0 0 0,0-1-1 0 0,0 1 1 0 0,0 0 0 0 0,0-1 0 0 0,0 1-1 0 0,-1 0 1 0 0,1 0 0 0 0,-1 0 0 0 0,0 0-1 0 0,0 1 1 0 0,0-1 0 0 0,0 0 0 0 0,-1 0-1 0 0,1 0 1 0 0,-1 1 0 0 0,0-1 0 0 0,0 0-1 0 0,0 1 1 0 0,0-1 0 0 0,-1 0 0 0 0,1 1-1 0 0,-1-1 1 0 0,0 0 0 0 0,0 0 0 0 0,0 0-1 0 0,0 0 1 0 0,0 0 0 0 0,-1 1-6 0 0,-60 95 450 0 0,17-52-556 0 0,-1-1-1 0 0,-3-3 1 0 0,-2-2 0 0 0,-39 24 106 0 0,89-64-9 0 0,-1-1 0 0 0,0 1-1 0 0,0-1 1 0 0,1 1 0 0 0,-1 0 0 0 0,0 0 0 0 0,1 0 0 0 0,-1 0 0 0 0,1 0 0 0 0,-1 0 0 0 0,1 1-1 0 0,0-1 1 0 0,-1 0 0 0 0,1 1 0 0 0,0-1 0 0 0,0 1 0 0 0,0-1 0 0 0,0 1 0 0 0,0-1 0 0 0,1 1 0 0 0,-1 0-1 0 0,0 0 1 0 0,1-1 0 0 0,-1 1 0 0 0,1 0 0 0 0,-1 0 0 0 0,1 0 0 0 0,0-1 0 0 0,0 1 0 0 0,0 0-1 0 0,0 0 1 0 0,0 0 0 0 0,0 0 0 0 0,1 0 0 0 0,-1-1 0 0 0,1 1 0 0 0,-1 0 0 0 0,1 0 0 0 0,-1-1-1 0 0,1 1 1 0 0,1 1 9 0 0,15 5 181 0 0,0 0-1 0 0,1-1 1 0 0,0-1-1 0 0,0-1 1 0 0,1-1-1 0 0,-1 0 1 0 0,6-1-181 0 0,14 4 258 0 0,23 4 88 0 0,-13-3-115 0 0,-1 2 0 0 0,0 2 1 0 0,-1 3-1 0 0,13 6-231 0 0,-19 3-773 0 0,-29-15-1831 0 0,-1 2-3321 0 0,-7-7-4796 0 0</inkml:trace>
</inkml:ink>
</file>

<file path=ppt/ink/ink3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01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 96 0 0 0,'0'0'265'0'0,"0"0"340"0"0,0 0 284 0 0,0 0 165 0 0,0 0-16 0 0,0 0-183 0 0,0 0-325 0 0,0 0-277 0 0,0 0-199 0 0,0 0-136 0 0,5 19 142 0 0,35 129 1265 0 0,-32-102-1109 0 0,4 36 897 0 0,-3 1 0 0 0,-3 82-1113 0 0,4 46 1776 0 0,25 91-67 0 0,-2-28-1242 0 0,21 39 619 0 0,-27-108-673 0 0,-10-136-270 0 0,1 35 352 0 0,-20-1 455 0 0,17-33 1004 0 0,-10 48-420 0 0,6 8 69 0 0,-7 42-626 0 0,-15 82-411 0 0,11-232-2675 0 0,0-14-2272 0 0,0-3-3627 0 0,0-1-455 0 0</inkml:trace>
  <inkml:trace contextRef="#ctx0" brushRef="#br0" timeOffset="1850.319">4205 1569 0 0 0,'0'0'515'0'0,"0"0"742"0"0,0 0 302 0 0,0 0 50 0 0,0 0-108 0 0,0 0-195 0 0,0 0-255 0 0,0 0-211 0 0,0 0-141 0 0,0 0-123 0 0,2 3 2131 0 0,3 355 3705 0 0,1-1-4889 0 0,7-30-400 0 0,-13-216-655 0 0,11-35-133 0 0,-11-75-348 0 0,0-1-1 0 0,0 0 4 0 0,0 0 0 0 0,0 0 17 0 0,0 0-11 0 0,0 0-5 0 0,0 0-14 0 0,0 0-21 0 0,0 0 37 0 0,0 0 5 0 0,0 0 2 0 0,0 0-16 0 0,0 0 4 0 0,0 0 4 0 0,0 0 20 0 0,0 0-19 0 0,0 0-17 0 0,0 0 12 0 0,6 28-73 0 0,-3-9 91 0 0,16 59-4 0 0,-16-69 171 0 0,-2-4-3654 0 0,0-11-5774 0 0,-1 2-1390 0 0</inkml:trace>
  <inkml:trace contextRef="#ctx0" brushRef="#br0" timeOffset="3622.652">7673 0 0 0 0,'0'0'359'0'0,"0"0"514"0"0,0 0 154 0 0,0 0-32 0 0,0 0-92 0 0,0 0-83 0 0,0 0-92 0 0,9 16-80 0 0,43 74 547 0 0,-49-80-788 0 0,0 1-1 0 0,-1-1 1 0 0,0 0 0 0 0,-1 1-1 0 0,0-1 1 0 0,0 1-1 0 0,-1-1 1 0 0,0 1-1 0 0,-1 0 1 0 0,-1-1-407 0 0,1 27 725 0 0,-17 213 1630 0 0,31 37-440 0 0,5-96-728 0 0,-16 365 1945 0 0,-6-409-2449 0 0,8 152 388 0 0,31-115-455 0 0,-1 45 449 0 0,-28-56-667 0 0,3-138-960 0 0,-3-31-5093 0 0,1-3-5575 0 0,-7-1 3916 0 0</inkml:trace>
  <inkml:trace contextRef="#ctx0" brushRef="#br0" timeOffset="4799.971">0 2371 4137 0 0,'0'0'969'0'0,"0"0"-463"0"0,0 0-327 0 0,0 0-81 0 0,0 0 93 0 0,0 0 209 0 0,0 0 224 0 0,0 0 175 0 0,0 0 71 0 0,0 0-60 0 0,0 0-107 0 0,0 0-116 0 0,29 3-90 0 0,93 11-10 0 0,5-2 1999 0 0,1-6-1 0 0,46-7-2485 0 0,-58 0 616 0 0,387-20 2071 0 0,71-6-897 0 0,111 2-1237 0 0,364 21 366 0 0,-326-3-5 0 0,-318-11-250 0 0,230-9 503 0 0,-375 21-695 0 0,87 16-472 0 0,416-20 632 0 0,-247-1-361 0 0,-161 10-253 0 0,41 12 17 0 0,43-7-220 0 0,-438-4 3 0 0,-1 0-155 0 0,0 0-175 0 0,0 0-273 0 0,0 0-369 0 0,0 0-643 0 0,0 0-1245 0 0,0 0-3006 0 0,0 0-5500 0 0</inkml:trace>
  <inkml:trace contextRef="#ctx0" brushRef="#br0" timeOffset="5101.36">8157 1705 19404 0 0,'0'0'479'0'0,"0"0"-196"0"0,0 0-158 0 0,0 0 10 0 0,0 0 74 0 0,0 0 80 0 0,-33 30 41 0 0,-104 100-42 0 0,37-17-91 0 0,40-45-727 0 0,-2-2 0 0 0,-4-4 0 0 0,-2-2 0 0 0,-3-3 0 0 0,-2-3 0 0 0,-22 8 530 0 0,-152 93-4555 0 0,22-14-3569 0 0,183-113 2708 0 0,29-20 4952 0 0</inkml:trace>
  <inkml:trace contextRef="#ctx0" brushRef="#br0" timeOffset="5786.635">4744 1955 6329 0 0,'0'0'2086'0'0,"0"0"-659"0"0,0 0-191 0 0,0 0 33 0 0,0 0 103 0 0,0 0 27 0 0,0 0-73 0 0,0 0-146 0 0,0 0-195 0 0,0 0-166 0 0,-35 17-149 0 0,-114 54-145 0 0,-37 41 469 0 0,-446 291-544 0 0,586-370-601 0 0,21-18-156 0 0,1 2 0 0 0,0 1-1 0 0,1 1 1 0 0,1 1 0 0 0,1 1 0 0 0,0 1 0 0 0,2 1 0 0 0,-5 7 307 0 0,9 2-3363 0 0,8-9-3503 0 0,6-12-2364 0 0</inkml:trace>
  <inkml:trace contextRef="#ctx0" brushRef="#br0" timeOffset="6422.754">1015 2128 6497 0 0,'0'0'1146'0'0,"0"0"-64"0"0,0 0 12 0 0,0 0 244 0 0,0 0 257 0 0,0 0 51 0 0,0 0-130 0 0,0 0-280 0 0,0 0-335 0 0,0 0-265 0 0,0 0-222 0 0,0 0-172 0 0,0 0-89 0 0,-32 14-35 0 0,-98 47-33 0 0,37 5 70 0 0,43-26-178 0 0,-34 29-1422 0 0,2 4 1 0 0,-37 45 1444 0 0,94-90-1202 0 0,-19 22-2025 0 0,15-15-1843 0 0,11-14-2373 0 0</inkml:trace>
  <inkml:trace contextRef="#ctx0" brushRef="#br0" timeOffset="7715.863">1212 3266 0 0 0,'0'0'669'0'0,"0"0"404"0"0,0 0 211 0 0,0 0 38 0 0,0 0 9 0 0,0 0-18 0 0,0 0-39 0 0,0 0-22 0 0,9 2-58 0 0,-5-1-1238 0 0,4 0 482 0 0,-1 1 0 0 0,1-1 0 0 0,-1 0 0 0 0,1 0 0 0 0,0-1 0 0 0,-1 0 0 0 0,1-1-1 0 0,0 0 1 0 0,-1 0 0 0 0,1 0 0 0 0,-1-1 0 0 0,5-2-438 0 0,37-21 946 0 0,-1-2-1 0 0,-1-2 1 0 0,-1-2 0 0 0,-2-3-1 0 0,14-14-945 0 0,-26 21 143 0 0,0-1-1 0 0,-2-1 1 0 0,-1-2-1 0 0,-2-1 1 0 0,-1-1-1 0 0,-1-1 1 0 0,-2-2-1 0 0,3-8-142 0 0,-21 34-2 0 0,-1 0 0 0 0,0-1 0 0 0,0 1 1 0 0,-1-1-1 0 0,0 0 0 0 0,-1 0 0 0 0,0 0 0 0 0,-1 0 0 0 0,0 0 0 0 0,0 0 0 0 0,-2 0 0 0 0,1 0 0 0 0,-2-8 2 0 0,1 15-90 0 0,-1 0 1 0 0,1 1-1 0 0,-1-1 1 0 0,0 0-1 0 0,1 1 1 0 0,-1 0-1 0 0,-1-1 0 0 0,1 1 1 0 0,-1 0-1 0 0,1 0 1 0 0,-1 0-1 0 0,0 1 0 0 0,0-1 1 0 0,0 0-1 0 0,0 1 1 0 0,0 0-1 0 0,-1 0 1 0 0,1 0-1 0 0,-1 0 0 0 0,1 1 1 0 0,-1-1-1 0 0,0 1 1 0 0,0 0-1 0 0,1 0 1 0 0,-1 0-1 0 0,0 0 0 0 0,0 1 1 0 0,0 0-1 0 0,0 0 1 0 0,0 0-1 0 0,0 0 0 0 0,0 1 1 0 0,0-1-1 0 0,0 1 1 0 0,0 0-1 0 0,1 0 1 0 0,-1 0-1 0 0,0 1 0 0 0,1-1 1 0 0,-1 1-1 0 0,1 0 1 0 0,-1 0-1 0 0,1 0 0 0 0,0 1 1 0 0,0-1-1 0 0,0 1 1 0 0,-1 0 89 0 0,-4 5 19 0 0,1 0 0 0 0,-1 1 0 0 0,1 0 0 0 0,1 0 0 0 0,0 0 0 0 0,0 1 0 0 0,1 0 0 0 0,0 0 0 0 0,1 0 0 0 0,0 1 0 0 0,1 0 0 0 0,0-1 0 0 0,0 1 0 0 0,1 0 0 0 0,1 0 0 0 0,0 1 0 0 0,0-1 0 0 0,1 0 0 0 0,0 0 0 0 0,1 1 0 0 0,1-1 0 0 0,0 0 0 0 0,0 0 0 0 0,1 0 0 0 0,0-1 0 0 0,1 1 0 0 0,0-1 1 0 0,1 0-1 0 0,0 0 0 0 0,5 7-19 0 0,14 19 365 0 0,0-1 1 0 0,3-1 0 0 0,1-1 0 0 0,23 20-366 0 0,-12-12 108 0 0,8-4-637 0 0,-34-36-3161 0 0,-3-4-5564 0 0,-8 2 3029 0 0</inkml:trace>
  <inkml:trace contextRef="#ctx0" brushRef="#br0" timeOffset="8025.235">2375 2518 10698 0 0,'0'0'1209'0'0,"0"0"-219"0"0,0 0-139 0 0,0 0 31 0 0,0 0 89 0 0,0 0 33 0 0,0 0-48 0 0,0 0-136 0 0,0 0-140 0 0,0 0-127 0 0,0 0-95 0 0,0 0-74 0 0,0 0-64 0 0,-11 36-37 0 0,-38 113-52 0 0,-20 9 133 0 0,-76 132-633 0 0,111-203-2997 0 0,30-68-1763 0 0,3 0-3892 0 0,1-18 4752 0 0</inkml:trace>
  <inkml:trace contextRef="#ctx0" brushRef="#br0" timeOffset="8398.128">2425 2953 5713 0 0,'0'0'3048'0'0,"0"0"-1512"0"0,0 0-605 0 0,0 0 50 0 0,0 0 230 0 0,0 0 140 0 0,0 0-36 0 0,0 0-177 0 0,0 0-278 0 0,0 0-235 0 0,0 0-139 0 0,0 0-67 0 0,30-12-38 0 0,96-39-14 0 0,4 8 592 0 0,-60 38-894 0 0,-76 36-178 0 0,-84 78-2 0 0,23-38 35 0 0,57-58 90 0 0,-39 64 49 0 0,48-75-53 0 0,0 0 0 0 0,0 0 0 0 0,1 1 0 0 0,-1-1 0 0 0,1 0 0 0 0,-1 0 0 0 0,1 1 0 0 0,0-1 0 0 0,0 0 0 0 0,0 1 0 0 0,0-1 0 0 0,1 0 0 0 0,-1 1 0 0 0,0-1 0 0 0,1 0-1 0 0,0 0 1 0 0,-1 0 0 0 0,1 0 0 0 0,0 1 0 0 0,0-1 0 0 0,0 0 0 0 0,1 0 0 0 0,-1-1 0 0 0,0 1 0 0 0,1 0 0 0 0,-1 0 0 0 0,1-1 0 0 0,0 1 0 0 0,-1 0 0 0 0,1-1 0 0 0,0 0 0 0 0,0 1 0 0 0,0-1 0 0 0,0 0 0 0 0,0 0 0 0 0,2 0-6 0 0,9 4-22 0 0,0 0 1 0 0,0-2-1 0 0,0 1 1 0 0,0-2-1 0 0,0 0 1 0 0,1 0 0 0 0,-1-1-1 0 0,1-1 1 0 0,-1 0-1 0 0,1-1 1 0 0,-1-1-1 0 0,1 0 1 0 0,0-1 21 0 0,26-4-3458 0 0,-2-2-3343 0 0,-26 6-4023 0 0</inkml:trace>
  <inkml:trace contextRef="#ctx0" brushRef="#br0" timeOffset="9254.738">5254 3085 2753 0 0,'0'0'1062'0'0,"0"0"-235"0"0,0 0-28 0 0,0 0 249 0 0,0 0 185 0 0,0 0-1 0 0,0 0-169 0 0,0 0-222 0 0,0 0-147 0 0,0 0-73 0 0,0 0-43 0 0,0 0-67 0 0,0 0-73 0 0,5 8 1245 0 0,8-10-1221 0 0,-1-1 0 0 0,0 0 0 0 0,1-1-1 0 0,-1 0 1 0 0,0 0 0 0 0,-1-2 0 0 0,1 1 0 0 0,-1-2-1 0 0,0 1 1 0 0,-1-2 0 0 0,2-1-462 0 0,-3 4 195 0 0,35-26 150 0 0,-2-1 0 0 0,-1-2 0 0 0,-2-1 0 0 0,-2-2 0 0 0,21-27-345 0 0,-49 53 12 0 0,0-1 0 0 0,0 0 0 0 0,-1 0 0 0 0,0 0 0 0 0,-1-1 0 0 0,-1-1 0 0 0,0 1 0 0 0,-1-1 0 0 0,0 0 0 0 0,-1 0-1 0 0,-1 0 1 0 0,0-1 0 0 0,-1 1 0 0 0,1-11-12 0 0,-16-57-417 0 0,11 78 299 0 0,1-1 0 0 0,-1 0 0 0 0,0 1 1 0 0,0 0-1 0 0,0-1 0 0 0,-1 1 1 0 0,0 0-1 0 0,0 0 0 0 0,0 1 0 0 0,0-1 1 0 0,0 1-1 0 0,-1-1 0 0 0,1 1 0 0 0,-1 0 1 0 0,0 0-1 0 0,0 1 0 0 0,0-1 0 0 0,-1 1 1 0 0,1 0-1 0 0,-1 0 0 0 0,1 0 0 0 0,-1 0 1 0 0,1 1-1 0 0,-1 0 0 0 0,0 0 0 0 0,0 0 1 0 0,1 1-1 0 0,-1 0 0 0 0,0 0 0 0 0,0 0 1 0 0,0 0-1 0 0,0 1 0 0 0,1-1 0 0 0,-1 1 1 0 0,0 1-1 0 0,1-1 0 0 0,-1 1 0 0 0,0 0 118 0 0,-5 6 21 0 0,1 1-1 0 0,0 0 1 0 0,1 0 0 0 0,0 1-1 0 0,0 0 1 0 0,1 1-1 0 0,1 0 1 0 0,0 0-1 0 0,0 0 1 0 0,1 1-1 0 0,0 0 1 0 0,1 0-1 0 0,1 0 1 0 0,0 0-1 0 0,0 0 1 0 0,1 1-1 0 0,1-1 1 0 0,0 1-1 0 0,1 0 1 0 0,0-1 0 0 0,1 1-1 0 0,0 0 1 0 0,2 5-21 0 0,-1-3 69 0 0,1 0 0 0 0,0 0 0 0 0,1 0 0 0 0,0-1 0 0 0,2 0 0 0 0,-1 0 0 0 0,2 0 1 0 0,0-1-1 0 0,0 0 0 0 0,1 0 0 0 0,1-1 0 0 0,0 0 0 0 0,1 0 0 0 0,0-1 1 0 0,1 0-1 0 0,0-1 0 0 0,1 0 0 0 0,0-1 0 0 0,0-1 0 0 0,1 1 0 0 0,0-2 1 0 0,0 0-1 0 0,1-1 0 0 0,0 0 0 0 0,14 4-69 0 0,40-4-703 0 0,-46-9-2377 0 0,-3-3-4230 0 0,-13 2-1456 0 0</inkml:trace>
  <inkml:trace contextRef="#ctx0" brushRef="#br0" timeOffset="9508.613">6291 2437 12235 0 0,'0'0'964'0'0,"0"0"81"0"0,0 0 173 0 0,0 0 128 0 0,0 0-50 0 0,0 0-175 0 0,0 0-262 0 0,-23 35-209 0 0,-68 112-186 0 0,35-38 48 0 0,1 12-440 0 0,-36 72-328 0 0,14-72-3569 0 0,68-107 1854 0 0,-5 4-6227 0 0,12-13 666 0 0</inkml:trace>
  <inkml:trace contextRef="#ctx0" brushRef="#br0" timeOffset="9938.719">6246 2876 10162 0 0,'0'0'2051'0'0,"0"0"-1048"0"0,0 0-493 0 0,0 0 44 0 0,0 0 188 0 0,0 0 102 0 0,0 0-50 0 0,0 0-169 0 0,0 0-173 0 0,0 0-106 0 0,0 0-30 0 0,0 0-23 0 0,0 0-1 0 0,33-11 9 0 0,99-34-24 0 0,-45 28 316 0 0,-84 16-567 0 0,-1 1-24 0 0,-1-1-1 0 0,0 1 0 0 0,1-1 1 0 0,-1 1-1 0 0,0-1 0 0 0,1 1 1 0 0,-1 0-1 0 0,1 0 0 0 0,-1 0 1 0 0,1 0-1 0 0,-1 0 0 0 0,0 0 1 0 0,1 0-1 0 0,-1 0 0 0 0,1 0 1 0 0,-1 1-1 0 0,1-1 0 0 0,-1 1 1 0 0,0-1-1 0 0,1 1 0 0 0,-1-1 1 0 0,0 1-1 0 0,0 0 1 0 0,1 0-1 0 0,-1-1 0 0 0,0 1 1 0 0,0 0-1 0 0,0 0 0 0 0,0 0 1 0 0,0 0-1 0 0,0 1 0 0 0,0-1 1 0 0,0 0-1 0 0,-1 0 0 0 0,1 1-1 0 0,-2 10 41 0 0,-1-1-1 0 0,0 1 1 0 0,-1-1-1 0 0,-1 0 1 0 0,1 0-1 0 0,-2-1 1 0 0,0 1-1 0 0,0-1 1 0 0,-1 0-1 0 0,-5 8-40 0 0,-21 42 141 0 0,24-40-91 0 0,5-15-16 0 0,0 0 0 0 0,1 1 0 0 0,-1-1 0 0 0,1 1 1 0 0,0 0-1 0 0,1 0 0 0 0,0 0 0 0 0,0 0 0 0 0,0 0 0 0 0,0 0 0 0 0,1 0 1 0 0,0 0-1 0 0,1 0 0 0 0,-1 1-34 0 0,3-4 43 0 0,0 0-1 0 0,0 1 1 0 0,0-1 0 0 0,1-1 0 0 0,-1 1-1 0 0,0 0 1 0 0,1-1 0 0 0,0 0-1 0 0,0 0 1 0 0,0 0 0 0 0,0 0 0 0 0,0-1-1 0 0,0 1 1 0 0,0-1 0 0 0,0 0-1 0 0,1 0 1 0 0,-1-1 0 0 0,0 1 0 0 0,1-1-1 0 0,-1 0 1 0 0,0 0 0 0 0,1 0 0 0 0,-1-1-1 0 0,0 0 1 0 0,1 0 0 0 0,-1 0-1 0 0,4-1-42 0 0,53-21-220 0 0,-23 0-2845 0 0,-31 18 1649 0 0,6-3-4929 0 0,-3 1-4984 0 0</inkml:trace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8.2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204 23 7850 0 0,'0'0'1759'0'0,"0"0"-247"0"0,0 0-152 0 0,0 0-155 0 0,0 0-207 0 0,0 0-181 0 0,0 0-135 0 0,0 0-83 0 0,-29 32-80 0 0,-88 101-95 0 0,71-57 17 0 0,44-63-362 0 0,0-9-49 0 0,0 1 0 0 0,1 0 0 0 0,0-1 0 0 0,0 1 1 0 0,0 0-1 0 0,0 0 0 0 0,1-1 0 0 0,0 1 0 0 0,0 0 0 0 0,0 0 0 0 0,0 0 0 0 0,1 0 0 0 0,0-1 0 0 0,0 1 0 0 0,0 0 0 0 0,1 0 0 0 0,-1-1 0 0 0,1 1 0 0 0,0-1 0 0 0,1 0 0 0 0,-1 0 1 0 0,1 1-1 0 0,-1-1 0 0 0,1-1 0 0 0,1 1 0 0 0,-1 0 0 0 0,0-1 0 0 0,1 0 0 0 0,0 0 0 0 0,0 0 0 0 0,0 0 0 0 0,0 0 0 0 0,0-1 0 0 0,0 0 0 0 0,1 0 0 0 0,-1 0 0 0 0,2 0-30 0 0,1 0 154 0 0,0-1 0 0 0,0 0-1 0 0,1 0 1 0 0,-1-1 0 0 0,0 0-1 0 0,1 0 1 0 0,-1-1 0 0 0,0 0-1 0 0,0 0 1 0 0,0-1 0 0 0,1 0-1 0 0,-1 0 1 0 0,-1 0 0 0 0,1-1-1 0 0,0 0 1 0 0,-1-1 0 0 0,1 1-1 0 0,-1-1 1 0 0,0 0 0 0 0,0-1-1 0 0,-1 0 1 0 0,1 0 0 0 0,-1 0-1 0 0,0 0 1 0 0,1-2-154 0 0,2-3 87 0 0,-1-1 0 0 0,1 1 0 0 0,-2-1 0 0 0,1-1 1 0 0,-2 1-1 0 0,1-1 0 0 0,-2 0 0 0 0,1 0 0 0 0,-2-1 0 0 0,0 1 0 0 0,0-1 0 0 0,-1 0 0 0 0,-1 0 1 0 0,0-2-88 0 0,-1 7-97 0 0,0-1 0 0 0,0 0 0 0 0,-1 1 0 0 0,-1-1 1 0 0,1 1-1 0 0,-1-1 0 0 0,-1 1 0 0 0,1 0 0 0 0,-2-1 1 0 0,1 1-1 0 0,-1 1 0 0 0,0-1 0 0 0,-1 1 0 0 0,1-1 1 0 0,-2 1-1 0 0,1 0 0 0 0,-5-4 97 0 0,-34-18-3984 0 0,-10 19-4984 0 0,43 10-853 0 0</inkml:trace>
</inkml:ink>
</file>

<file path=ppt/ink/ink3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7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22605 0 0,'0'0'224'0'0,"0"0"-248"0"0,0 0-280 0 0,0 0-408 0 0,0 0-521 0 0,0 0-359 0 0,0 0-376 0 0,0 0-385 0 0,0 0-479 0 0,0 0-1249 0 0,0 0-3649 0 0</inkml:trace>
</inkml:ink>
</file>

<file path=ppt/ink/ink3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9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0 299 10242 0 0,'0'0'3652'0'0,"0"0"-2579"0"0,0 0-855 0 0,0 0 23 0 0,0 0 150 0 0,0 0 69 0 0,0 0-57 0 0,0 0-77 0 0,0 0-78 0 0,0 0-61 0 0,0 0 9 0 0,0 0 13 0 0,13 31 20 0 0,40 96 33 0 0,-25-75 374 0 0,-28-50-506 0 0,1-1 1 0 0,0 1-1 0 0,0 0 0 0 0,0-1 0 0 0,0 1 0 0 0,0-1 0 0 0,1 1 0 0 0,-1-1 0 0 0,0 1 0 0 0,1-1 0 0 0,-1 0 0 0 0,1 0 1 0 0,0 0-1 0 0,-1 0 0 0 0,1 0 0 0 0,0 0 0 0 0,-1 0 0 0 0,1 0 0 0 0,0-1 0 0 0,0 1 0 0 0,0-1 0 0 0,0 1 0 0 0,0-1 1 0 0,-1 0-1 0 0,1 0 0 0 0,0 0 0 0 0,0 0 0 0 0,0 0 0 0 0,0 0 0 0 0,0 0 0 0 0,0 0 0 0 0,0-1 0 0 0,0 1 0 0 0,0-1 1 0 0,-1 0-1 0 0,1 1 0 0 0,0-1 0 0 0,0 0 0 0 0,-1 0 0 0 0,1 0 0 0 0,-1 0 0 0 0,1-1 0 0 0,-1 1 0 0 0,1 0 0 0 0,-1-1 1 0 0,0 1-1 0 0,1-1 0 0 0,-1 1 0 0 0,0-1 0 0 0,0 1 0 0 0,0-1 0 0 0,0 0 0 0 0,0 0-130 0 0,59-129 1830 0 0,-50 102-1829 0 0,1 2 0 0 0,2 0 0 0 0,1 0-1 0 0,1 1 1 0 0,1 1 0 0 0,15-18-1 0 0,-20 28-235 0 0,5-4-709 0 0,-5 9-2479 0 0,-6 9-3889 0 0,-4 2 3088 0 0,-1-1-6901 0 0</inkml:trace>
  <inkml:trace contextRef="#ctx0" brushRef="#br0" timeOffset="362.02">624 409 4433 0 0,'0'0'3709'0'0,"0"0"-1263"0"0,0 0-309 0 0,0 0-28 0 0,0 0-230 0 0,0 0-363 0 0,0 0-313 0 0,0 0-188 0 0,0 0-133 0 0,0 0-112 0 0,0 0-75 0 0,0 0-100 0 0,0 0-90 0 0,27-24-55 0 0,84-77-71 0 0,-70 45 227 0 0,-39 54-588 0 0,0-1 0 0 0,-1 1 1 0 0,0-1-1 0 0,1 0 0 0 0,-1 0 0 0 0,0 1 0 0 0,-1-1 0 0 0,1 0 0 0 0,0 0 0 0 0,-1 0 0 0 0,1 0 0 0 0,-1 0 0 0 0,0 0 0 0 0,0 0 0 0 0,0 0 0 0 0,-1 0 0 0 0,1 0 0 0 0,-1 0 0 0 0,1 0 0 0 0,-1 0 0 0 0,0 1 0 0 0,0-1 0 0 0,0 0 0 0 0,-1 0 0 0 0,1 1 0 0 0,-1-1 1 0 0,1 1-1 0 0,-1-1 0 0 0,0 1 0 0 0,0 0 0 0 0,0-1 0 0 0,0 1 0 0 0,0 0 0 0 0,-1 0 0 0 0,1 1 0 0 0,-3-2-18 0 0,-1 1-64 0 0,1 1 0 0 0,-1 0 0 0 0,0 1-1 0 0,1-1 1 0 0,-1 1 0 0 0,0 0 0 0 0,0 1 0 0 0,0-1 0 0 0,1 1 0 0 0,-1 0 0 0 0,0 1-1 0 0,1-1 1 0 0,-1 1 0 0 0,1 0 0 0 0,0 1 0 0 0,-1-1 0 0 0,1 1 0 0 0,0 0 0 0 0,1 0 0 0 0,-1 1-1 0 0,0-1 1 0 0,1 1 0 0 0,0 0 0 0 0,0 0 0 0 0,0 1 0 0 0,-2 3 64 0 0,-3 3-127 0 0,1-1-1 0 0,1 2 1 0 0,0-1 0 0 0,0 1-1 0 0,1 0 1 0 0,0 0 0 0 0,2 1-1 0 0,-1-1 1 0 0,1 1 0 0 0,1 0-1 0 0,0 1 1 0 0,1-1 0 0 0,1 0-1 0 0,0 1 1 0 0,0-1 0 0 0,2 2 127 0 0,-1-7-143 0 0,0-1 0 0 0,1 1 0 0 0,0-1 0 0 0,1 1 0 0 0,0-1 0 0 0,0 0-1 0 0,0 0 1 0 0,1 0 0 0 0,0 0 0 0 0,0 0 0 0 0,1-1 0 0 0,0 1 0 0 0,0-1 0 0 0,1 0 0 0 0,0 0 0 0 0,0 0 0 0 0,0-1 0 0 0,0 0 0 0 0,1 0 0 0 0,0 0 0 0 0,0-1 0 0 0,0 0 0 0 0,1 0-1 0 0,-1 0 1 0 0,1-1 0 0 0,0 0 0 0 0,0 0 0 0 0,7 1 143 0 0,1 1-1031 0 0,18 3-1378 0 0,-9-6-3093 0 0,-7-2-3825 0 0</inkml:trace>
  <inkml:trace contextRef="#ctx0" brushRef="#br0" timeOffset="771.105">1009 424 2369 0 0,'0'0'1579'0'0,"0"0"278"0"0,0 0 537 0 0,0 0 336 0 0,0 0-68 0 0,0 0-315 0 0,0 0-351 0 0,0 0-344 0 0,0 0-267 0 0,0 0-213 0 0,0 0-207 0 0,0 0-165 0 0,32-10-140 0 0,100-36-93 0 0,-69 8 124 0 0,-51 25-501 0 0,154-119 556 0 0,-104 62-769 0 0,-56 61-1076 0 0,-14 25 271 0 0,5-10 821 0 0,1 0 0 0 0,-1 0 0 0 0,1 0-1 0 0,0 0 1 0 0,1 0 0 0 0,-1 0 0 0 0,1 1 0 0 0,1-1 0 0 0,-1 0-1 0 0,1 1 1 0 0,0-1 0 0 0,1 1 0 0 0,-1-1 0 0 0,1 0 0 0 0,0 1-1 0 0,1-1 1 0 0,0 0 0 0 0,0 0 0 0 0,0 0 0 0 0,1 0 0 0 0,-1 0-1 0 0,1-1 1 0 0,1 1 0 0 0,-1-1 0 0 0,1 0 0 0 0,0 0 0 0 0,0 0 0 0 0,1 0-1 0 0,-1-1 1 0 0,2 1 7 0 0,2 0 122 0 0,0-1-1 0 0,0 0 1 0 0,1 0-1 0 0,-1-1 1 0 0,1 0-1 0 0,0-1 1 0 0,0 0 0 0 0,0 0-1 0 0,0-1 1 0 0,0 0-1 0 0,0 0 1 0 0,0-1-1 0 0,1 0 1 0 0,-1-1-1 0 0,0 0 1 0 0,0-1-1 0 0,0 0 1 0 0,0 0-1 0 0,0-1 1 0 0,-1 0 0 0 0,1 0-1 0 0,-1-1 1 0 0,0 0-1 0 0,0-1 1 0 0,0 1-1 0 0,0-2 1 0 0,-1 1-1 0 0,0-1 1 0 0,0 0-1 0 0,2-3-121 0 0,10-11-56 0 0,0 0 0 0 0,-1-1 0 0 0,-2 0 0 0 0,0-2 0 0 0,-1 0 0 0 0,9-20 56 0 0,16-38-7629 0 0,-31 65-3399 0 0</inkml:trace>
</inkml:ink>
</file>

<file path=ppt/ink/ink3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8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7 4153 0 0,'0'0'2864'0'0,"0"0"-1410"0"0,0 0-354 0 0,0 0 59 0 0,0 0 107 0 0,0 0 18 0 0,0 0-66 0 0,0 0-157 0 0,0 0-228 0 0,0 0-184 0 0,0 0-156 0 0,-16-2-129 0 0,-54-2-99 0 0,7 32 59 0 0,51-19-259 0 0,-16 11-19 0 0,0 1 1 0 0,2 2-1 0 0,0 1 0 0 0,2 1 1 0 0,0 1-1 0 0,2 1 1 0 0,1 1-1 0 0,1 1 0 0 0,2 1 1 0 0,1 0-1 0 0,1 1 0 0 0,1 1 1 0 0,2 1-1 0 0,2 0 0 0 0,0 0 1 0 0,3 1-1 0 0,-4 29-46 0 0,11-53-6 0 0,0 0 0 0 0,1 0 0 0 0,0 0 0 0 0,1 0-1 0 0,0 0 1 0 0,0 0 0 0 0,2-1 0 0 0,-1 1 0 0 0,1 0 0 0 0,0-1-1 0 0,1 0 1 0 0,0 0 0 0 0,0 0 0 0 0,1 0 0 0 0,0-1 0 0 0,1 1-1 0 0,0-1 1 0 0,0-1 0 0 0,1 1 0 0 0,0-1 0 0 0,0 0 0 0 0,1-1 0 0 0,-1 1-1 0 0,1-1 1 0 0,1-1 0 0 0,2 2 6 0 0,16 4 109 0 0,1 0-1 0 0,-1-2 1 0 0,2-1 0 0 0,-1-1-1 0 0,1-2 1 0 0,0 0 0 0 0,0-2-1 0 0,0-2 1 0 0,0 0 0 0 0,0-2-1 0 0,1-1 1 0 0,-1-2 0 0 0,-1 0-1 0 0,1-2 1 0 0,0-1 0 0 0,-1-2-1 0 0,-1 0 1 0 0,0-2 0 0 0,21-11-109 0 0,-39 19 80 0 0,0 0-1 0 0,0-1 1 0 0,-1 0 0 0 0,1-1 0 0 0,-1 1 0 0 0,0-1 0 0 0,0-1 0 0 0,0 0 0 0 0,-1 0 0 0 0,0 0 0 0 0,0-1 0 0 0,0 0 0 0 0,-1-1 0 0 0,0 1 0 0 0,-1-1 0 0 0,0 0 0 0 0,0-1 0 0 0,0 1 0 0 0,-1-1 0 0 0,-1 0 0 0 0,1 0 0 0 0,-2 0 0 0 0,1 0 0 0 0,-1 0 0 0 0,0-1 0 0 0,-1 1 0 0 0,0-1 0 0 0,-1-3-80 0 0,-1 7-12 0 0,0 0 1 0 0,-1 0 0 0 0,0 1-1 0 0,-1-1 1 0 0,1 0 0 0 0,-1 1-1 0 0,0 0 1 0 0,0 0 0 0 0,-1 0 0 0 0,1 0-1 0 0,-1 0 1 0 0,0 1 0 0 0,0-1-1 0 0,-1 1 1 0 0,1 0 0 0 0,-1 1-1 0 0,0-1 1 0 0,0 1 0 0 0,-1 0-1 0 0,1 0 1 0 0,0 0 0 0 0,-1 1-1 0 0,0 0 1 0 0,0 0 11 0 0,-12-4-72 0 0,0 1 0 0 0,0 0 0 0 0,0 2 1 0 0,-1 0-1 0 0,1 1 0 0 0,-1 1 0 0 0,-4 0 72 0 0,17 1-30 0 0,-1 0 0 0 0,1 0 1 0 0,-1 1-1 0 0,1 0 0 0 0,-1 0 0 0 0,1 0 1 0 0,0 1-1 0 0,0 0 0 0 0,0 0 0 0 0,0 1 0 0 0,0-1 1 0 0,0 1-1 0 0,0 1 0 0 0,1-1 0 0 0,0 1 1 0 0,0 0-1 0 0,0 0 0 0 0,0 0 0 0 0,0 1 1 0 0,1 0-1 0 0,0 0 0 0 0,-1 1 30 0 0,4-4-2 0 0,0-1-1 0 0,0 0 0 0 0,0 1 1 0 0,1-1-1 0 0,-1 1 1 0 0,1-1-1 0 0,-1 1 1 0 0,1-1-1 0 0,0 1 1 0 0,-1-1-1 0 0,1 1 1 0 0,0 0-1 0 0,0-1 1 0 0,0 1-1 0 0,0-1 0 0 0,0 1 1 0 0,0 0-1 0 0,1-1 1 0 0,-1 1-1 0 0,1-1 1 0 0,-1 1-1 0 0,1-1 1 0 0,-1 1-1 0 0,1-1 1 0 0,0 1-1 0 0,0-1 1 0 0,-1 0-1 0 0,1 1 0 0 0,0-1 1 0 0,0 0-1 0 0,0 0 1 0 0,1 0-1 0 0,-1 0 1 0 0,0 0-1 0 0,0 0 1 0 0,1 0-1 0 0,-1 0 1 0 0,0 0-1 0 0,1 0 1 0 0,-1-1-1 0 0,1 1 3 0 0,63 18 492 0 0,-20-16-270 0 0,-1-2-1 0 0,0-2 1 0 0,1-1-1 0 0,-1-3 1 0 0,0-1-1 0 0,-1-3 1 0 0,1-1 0 0 0,7-5-222 0 0,151-30 237 0 0,-198 43 161 0 0,1 2-3702 0 0,-4 6-6873 0 0,-1-2-960 0 0</inkml:trace>
  <inkml:trace contextRef="#ctx0" brushRef="#br0" timeOffset="252.307">1445 592 15739 0 0,'0'0'953'0'0,"0"0"-417"0"0,0 0-64 0 0,0 0 64 0 0,0 0 16 0 0,0 0-104 0 0,0 0-192 0 0,0 0-120 0 0,0 0-64 0 0,0 0-64 0 0,0 0-48 0 0,0 0-160 0 0,0 0-256 0 0,0 0-408 0 0,0 159-888 0 0,1-159-1609 0 0,-1 3-2384 0 0,2-3-1545 0 0</inkml:trace>
  <inkml:trace contextRef="#ctx0" brushRef="#br0" timeOffset="493.097">1301 106 16379 0 0,'0'0'969'0'0,"0"0"-25"0"0,0 0-224 0 0,0 0-232 0 0,0 0-176 0 0,0 0-192 0 0,0 0-232 0 0,0 0-304 0 0,0 0-96 0 0,0 0-72 0 0,0 0-200 0 0,0 0-425 0 0,0 0-1127 0 0,0 0-2353 0 0,13 52-4601 0 0</inkml:trace>
</inkml:ink>
</file>

<file path=ppt/ink/ink3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4.1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0 12067 0 0,'0'0'773'0'0,"0"0"-238"0"0,0 0 102 0 0,0 0 296 0 0,0 0 208 0 0,0 0 10 0 0,0 0-201 0 0,0 0-282 0 0,-10 35-266 0 0,-29 107-198 0 0,4-39-125 0 0,9-48-2197 0 0,17-36-5394 0 0,6-12-2398 0 0</inkml:trace>
</inkml:ink>
</file>

<file path=ppt/ink/ink3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2.8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0 772 0 0 0,'0'0'652'0'0,"0"0"686"0"0,0 0 279 0 0,0 0 5 0 0,32 1-94 0 0,97 0-90 0 0,-43-22 1060 0 0,110-94 1279 0 0,-145 81-3277 0 0,-9 5-308 0 0,-1-2 0 0 0,-2-2 1 0 0,-1-1-1 0 0,-2-1 0 0 0,-1-3 0 0 0,-2-1 0 0 0,19-29-192 0 0,-47 60-16 0 0,0 0-1 0 0,0-1 0 0 0,-1 0 0 0 0,0 0 0 0 0,0-1 0 0 0,-1 1 0 0 0,0-1 0 0 0,-1 1 0 0 0,0-1 0 0 0,0 0 0 0 0,-1 0 0 0 0,-1 0 0 0 0,1 0 17 0 0,-2 8-45 0 0,1 0 0 0 0,0 0 0 0 0,0 0-1 0 0,0 0 1 0 0,-1 0 0 0 0,1 1-1 0 0,-1-1 1 0 0,0 0 0 0 0,1 0 0 0 0,-1 1-1 0 0,0-1 1 0 0,0 1 0 0 0,0-1-1 0 0,0 0 1 0 0,0 1 0 0 0,0 0 0 0 0,-1-1-1 0 0,1 1 1 0 0,0 0 0 0 0,-1 0-1 0 0,1-1 1 0 0,-1 1 0 0 0,1 0-1 0 0,-1 0 1 0 0,0 1 0 0 0,1-1 0 0 0,-1 0-1 0 0,0 1 1 0 0,0-1 0 0 0,1 1-1 0 0,-1-1 1 0 0,0 1 0 0 0,0 0 0 0 0,0 0-1 0 0,0-1 1 0 0,1 1 0 0 0,-1 1-1 0 0,0-1 1 0 0,0 0 0 0 0,0 0 0 0 0,0 1-1 0 0,1-1 46 0 0,-74 30-1954 0 0,61-17 1935 0 0,0-1 1 0 0,1 1 0 0 0,0 1 0 0 0,2 1 0 0 0,-1-1 0 0 0,2 2-1 0 0,0 0 1 0 0,0 0 0 0 0,2 0 0 0 0,0 1 0 0 0,1 0-1 0 0,1 1 1 0 0,0 0 0 0 0,1 0 0 0 0,1 0 0 0 0,1 0 0 0 0,1 1-1 0 0,0 0 1 0 0,2 16 18 0 0,1-28 59 0 0,0 1 1 0 0,1 0-1 0 0,0-1 0 0 0,0 1 0 0 0,1-1 0 0 0,0 0 1 0 0,0 0-1 0 0,0 0 0 0 0,1 0 0 0 0,0 0 0 0 0,1-1 1 0 0,0 0-1 0 0,0 0 0 0 0,0 0 0 0 0,0 0 0 0 0,1-1 1 0 0,0 0-1 0 0,0 0 0 0 0,0 0 0 0 0,1-1 0 0 0,0 0 1 0 0,0-1-1 0 0,0 1 0 0 0,0-1 0 0 0,6 1-59 0 0,9 4 234 0 0,-1-2 1 0 0,2 0-1 0 0,-1-2 0 0 0,1 0 0 0 0,-1-2 1 0 0,1 0-1 0 0,0-2 0 0 0,7 0-234 0 0,-6-3 123 0 0,0 0 1 0 0,0-2-1 0 0,-1 0 0 0 0,1-2 0 0 0,-1-1 0 0 0,-1 0 1 0 0,1-2-1 0 0,-2 0 0 0 0,1-2 0 0 0,-1 0 0 0 0,-1-2 0 0 0,0 0 1 0 0,-1-1-1 0 0,-1-1 0 0 0,0 0 0 0 0,-1-2 0 0 0,-1 0 0 0 0,-1-1 1 0 0,0 0-1 0 0,-2-1 0 0 0,0-1 0 0 0,10-22-123 0 0,-20 36-58 0 0,0 0 0 0 0,0 0 0 0 0,0-1 1 0 0,-1 0-1 0 0,0 1 0 0 0,-1-1 0 0 0,0 0 0 0 0,0 0 0 0 0,0 0 0 0 0,-1 0 0 0 0,-1 1 0 0 0,0-8 58 0 0,-35 19-2132 0 0,28 2 2071 0 0,1 1 1 0 0,0 0-1 0 0,0 0 0 0 0,1 1 1 0 0,0-1-1 0 0,0 2 0 0 0,1-1 1 0 0,0 0-1 0 0,0 1 0 0 0,1 0 1 0 0,0 0-1 0 0,1 1 0 0 0,0-1 1 0 0,1 0-1 0 0,-1 1 1 0 0,2 0-1 0 0,-1 0 0 0 0,2-1 1 0 0,-1 1-1 0 0,1 0 0 0 0,1 5 61 0 0,2-9 65 0 0,0-1 0 0 0,0 0 0 0 0,0 0 0 0 0,1 0 0 0 0,-1 0-1 0 0,1 0 1 0 0,1-1 0 0 0,-1 0 0 0 0,1 1 0 0 0,-1-2 0 0 0,1 1 0 0 0,0-1 0 0 0,1 1-1 0 0,-1-1 1 0 0,0-1 0 0 0,1 1 0 0 0,0-1 0 0 0,-1 0 0 0 0,1 0 0 0 0,0-1 0 0 0,0 1-1 0 0,0-1 1 0 0,0-1 0 0 0,0 1 0 0 0,6-1-65 0 0,9 0 194 0 0,1 0 0 0 0,0-1 0 0 0,-1-1 1 0 0,1-2-1 0 0,-1 0 0 0 0,0-1 0 0 0,0-1 0 0 0,0-1 0 0 0,-1 0 1 0 0,0-2-1 0 0,0-1 0 0 0,-1 0 0 0 0,0-1 0 0 0,-1-1 0 0 0,-1-1 0 0 0,0 0 1 0 0,0-2-1 0 0,-1 0 0 0 0,-1 0 0 0 0,-1-1 0 0 0,0-1 0 0 0,-1-1 1 0 0,-1 0-1 0 0,-1 0 0 0 0,0-1 0 0 0,-1-1 0 0 0,-2 0 0 0 0,0 0 1 0 0,3-10-195 0 0,-8 17-18 0 0,1 1-66 0 0,0 0 1 0 0,-1 0-1 0 0,0 0 1 0 0,-1-1 0 0 0,-1 1-1 0 0,0-1 1 0 0,0 0-1 0 0,-1 1 1 0 0,-1-1-1 0 0,-1-2 84 0 0,2 13-49 0 0,-1 0-1 0 0,0 1 1 0 0,1-1-1 0 0,-1 0 0 0 0,0 0 1 0 0,0 1-1 0 0,0-1 1 0 0,0 1-1 0 0,0-1 0 0 0,-1 1 1 0 0,1-1-1 0 0,0 1 1 0 0,-1 0-1 0 0,1 0 1 0 0,-1-1-1 0 0,1 1 0 0 0,-1 0 1 0 0,1 0-1 0 0,-1 1 1 0 0,0-1-1 0 0,0 0 0 0 0,1 0 1 0 0,-1 1-1 0 0,0-1 1 0 0,0 1-1 0 0,0 0 0 0 0,0 0 1 0 0,0-1-1 0 0,0 1 1 0 0,1 0-1 0 0,-1 1 1 0 0,0-1-1 0 0,0 0 0 0 0,0 0 1 0 0,0 1-1 0 0,0-1 1 0 0,1 1-1 0 0,-1 0 0 0 0,0-1 1 0 0,0 1-1 0 0,1 0 1 0 0,-1 0-1 0 0,0 0 1 0 0,1 0-1 0 0,-1 0 0 0 0,1 1 1 0 0,0-1-1 0 0,-1 0 1 0 0,1 1-1 0 0,0-1 0 0 0,0 1 1 0 0,0-1-1 0 0,0 1 1 0 0,0 0-1 0 0,0 0 50 0 0,-12 18 82 0 0,1 0-1 0 0,1 1 0 0 0,1 1 1 0 0,1 0-1 0 0,1 0 1 0 0,1 1-1 0 0,1 0 1 0 0,1 0-1 0 0,1 1 0 0 0,1-1 1 0 0,1 1-1 0 0,1 0 1 0 0,2 0-1 0 0,0-1 1 0 0,1 5-82 0 0,0-9-84 0 0,0 1 1 0 0,2-1 0 0 0,0 0 0 0 0,1-1 0 0 0,0 1-1 0 0,2-1 1 0 0,0 0 0 0 0,1 0 0 0 0,1-1-1 0 0,0 0 1 0 0,2-1 0 0 0,0 0 0 0 0,0 0 0 0 0,2-1-1 0 0,5 5 84 0 0,-5-11-2629 0 0,-1-7-5827 0 0,-10-2 2039 0 0</inkml:trace>
  <inkml:trace contextRef="#ctx0" brushRef="#br0" timeOffset="262.742">2252 356 12555 0 0,'0'0'1815'0'0,"0"0"-882"0"0,0 0-222 0 0,0 0 187 0 0,0 0 142 0 0,0 0-59 0 0,0 0-208 0 0,0 0-252 0 0,0 0-228 0 0,-10 33-129 0 0,-31 104-65 0 0,27-45 13 0 0,27 15-1375 0 0,-13-82-3093 0 0,0-14-2866 0 0,0-7-832 0 0</inkml:trace>
  <inkml:trace contextRef="#ctx0" brushRef="#br0" timeOffset="510.74">1900 393 10322 0 0,'0'0'1060'0'0,"0"0"-430"0"0,0 0-63 0 0,0 0 200 0 0,0 0 213 0 0,0 0 108 0 0,0 0-18 0 0,0 0-82 0 0,0 0-84 0 0,0 0-120 0 0,0 0-149 0 0,32-7-122 0 0,102-20-134 0 0,-20 16 208 0 0,64 18-643 0 0,-104 16-5853 0 0,-70-22 4762 0 0,0 1-528 0 0,-1 0-3553 0 0,-1 1-2031 0 0</inkml:trace>
  <inkml:trace contextRef="#ctx0" brushRef="#br0" timeOffset="776.809">1998 758 7602 0 0,'0'0'3299'0'0,"0"0"-2227"0"0,0 0-470 0 0,0 0 366 0 0,0 0 322 0 0,0 0 48 0 0,0 0-164 0 0,0 0-239 0 0,0 0-210 0 0,0 0-148 0 0,0 0-132 0 0,0 0-104 0 0,33-2-81 0 0,108-7-84 0 0,87-21-2241 0 0,-182 23-2644 0 0,-33 4 1161 0 0,4 2-6934 0 0</inkml:trace>
</inkml:ink>
</file>

<file path=ppt/ink/ink3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7.8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5505 0 0,'0'0'2707'0'0,"0"0"-1538"0"0,0 0-512 0 0,0 0 198 0 0,0 0 367 0 0,0 0 295 0 0,0 0 42 0 0,0 0-182 0 0,0 0-249 0 0,0 0-221 0 0,0 0-195 0 0,33 0-155 0 0,108-1-127 0 0,10-20 258 0 0,28-5-1363 0 0,-159 24-58 0 0,17-2-1388 0 0,-12 3-3592 0 0,-9 1-5075 0 0</inkml:trace>
</inkml:ink>
</file>

<file path=ppt/ink/ink3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6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 2328 0 0,'0'0'1798'0'0,"0"0"-663"0"0,0 0-185 0 0,0 0 119 0 0,0 0 163 0 0,0 0 63 0 0,0 0-141 0 0,0 0-274 0 0,0 0-278 0 0,0 0-186 0 0,0 0-59 0 0,0 0 33 0 0,0 0 80 0 0,1 12 22 0 0,10 185 1765 0 0,-7 21-1552 0 0,-26-144-2017 0 0,21-71 356 0 0,-1-6-10126 0 0,1 0 8982 0 0,1 2 20 0 0</inkml:trace>
  <inkml:trace contextRef="#ctx0" brushRef="#br0" timeOffset="376.256">0 27 2897 0 0,'0'0'1475'0'0,"0"0"-403"0"0,0 0-64 0 0,0 0 136 0 0,0 0 134 0 0,0 0 8 0 0,0 0-94 0 0,0 0-104 0 0,0 0-65 0 0,0 0-43 0 0,0 0-78 0 0,0 0-72 0 0,30-3-77 0 0,93-10-97 0 0,160 3 1546 0 0,-268 10-2581 0 0,0 1 0 0 0,0 0 0 0 0,1 2 0 0 0,-1-1 0 0 0,0 2 0 0 0,0 0 0 0 0,-1 1 0 0 0,11 4 379 0 0,-15 2-4776 0 0,-8-3-2364 0 0,-2-5 2302 0 0</inkml:trace>
  <inkml:trace contextRef="#ctx0" brushRef="#br0" timeOffset="615.834">28 531 4337 0 0,'0'0'2705'0'0,"0"0"-1457"0"0,0 0-239 0 0,0 0 326 0 0,0 0 259 0 0,0 0 28 0 0,0 0-133 0 0,0 0-184 0 0,0 0-197 0 0,30-4-211 0 0,98-15-209 0 0,98-9 149 0 0,-180 22-2911 0 0,-16 1-6292 0 0,-19 5-1368 0 0</inkml:trace>
  <inkml:trace contextRef="#ctx0" brushRef="#br0" timeOffset="1453.176">635 594 112 0 0,'0'0'1288'0'0,"0"0"-877"0"0,0 0-92 0 0,0 0 298 0 0,0 0 298 0 0,0 0 204 0 0,0 0 32 0 0,0 0-112 0 0,0 0-172 0 0,0 0-159 0 0,0 0-108 0 0,0 0-75 0 0,-2 19 20 0 0,-1 4-255 0 0,-2 11-24 0 0,1 4 5275 0 0,2-90-579 0 0,9-77-3816 0 0,-4 114-1139 0 0,1 0 0 0 0,0 0 0 0 0,1 0-1 0 0,1 1 1 0 0,0 0 0 0 0,1 0 0 0 0,0 0 0 0 0,1 1 0 0 0,1 0 0 0 0,0 1 0 0 0,9-10-7 0 0,-18 22-75 0 0,1-1-1 0 0,0 0 1 0 0,-1 0 0 0 0,1 1 0 0 0,0-1 0 0 0,-1 1 0 0 0,1-1 0 0 0,0 0-1 0 0,0 1 1 0 0,-1 0 0 0 0,1-1 0 0 0,0 1 0 0 0,0-1 0 0 0,0 1-1 0 0,0 0 1 0 0,-1-1 0 0 0,1 1 0 0 0,0 0 0 0 0,0 0 0 0 0,0 0 0 0 0,0 0-1 0 0,0 0 1 0 0,0 0 0 0 0,0 0 0 0 0,0 0 0 0 0,0 0 0 0 0,-1 0-1 0 0,1 1 1 0 0,0-1 0 0 0,0 0 0 0 0,0 1 0 0 0,0-1 0 0 0,0 0 0 0 0,-1 1-1 0 0,1-1 1 0 0,0 1 0 0 0,0-1 0 0 0,0 1 75 0 0,14 17-8008 0 0,-12-14 4927 0 0,-1 0-5471 0 0</inkml:trace>
  <inkml:trace contextRef="#ctx0" brushRef="#br0" timeOffset="1823.545">952 428 4585 0 0,'0'0'1211'0'0,"0"0"-367"0"0,0 0-17 0 0,0 0 220 0 0,0 0 101 0 0,0 0-77 0 0,0 0-244 0 0,0 0-292 0 0,0 0-257 0 0,0 0-171 0 0,0 0-79 0 0,0 0-36 0 0,0 0-3 0 0,-12 29-1 0 0,-37 91 12 0 0,39-74 17 0 0,13-43-11 0 0,0 0 143 0 0,0-1-1 0 0,1 1 1 0 0,-1-1 0 0 0,1 0 0 0 0,-1 0-1 0 0,1-1 1 0 0,0 1 0 0 0,-1-1 0 0 0,1 0-1 0 0,0 0 1 0 0,0 0 0 0 0,0 0 0 0 0,0-1-1 0 0,0 1 1 0 0,0-1 0 0 0,0 0 0 0 0,0 0-1 0 0,0-1 1 0 0,0 1 0 0 0,0-1-1 0 0,0 0 1 0 0,0 0 0 0 0,0 0 0 0 0,-1-1-1 0 0,1 1 1 0 0,0-1 0 0 0,-1 0 0 0 0,1 0-1 0 0,-1 0 1 0 0,0 0 0 0 0,1-1 0 0 0,-1 1-1 0 0,0-1 1 0 0,-1 0 0 0 0,1 0-1 0 0,1-2-148 0 0,4-2 140 0 0,-1-1 0 0 0,0 0 0 0 0,0-1 0 0 0,-1 1 0 0 0,0-1 0 0 0,-1-1 0 0 0,0 1-1 0 0,0-1 1 0 0,-1 0 0 0 0,0 0 0 0 0,-1 0 0 0 0,0 0 0 0 0,-1-1 0 0 0,0 1 0 0 0,0-1-1 0 0,-1 1 1 0 0,-1-2-140 0 0,0 11-44 0 0,0-1 0 0 0,0 1 0 0 0,-1 0 0 0 0,1-1 0 0 0,0 1 0 0 0,-1-1 0 0 0,0 1 0 0 0,1 0-1 0 0,-1-1 1 0 0,0 1 0 0 0,1 0 0 0 0,-1 0 0 0 0,0 0 0 0 0,0-1 0 0 0,0 1 0 0 0,0 0 0 0 0,0 0 0 0 0,-1 0 0 0 0,1 1-1 0 0,0-1 1 0 0,0 0 0 0 0,-1 0 0 0 0,1 1 0 0 0,0-1 0 0 0,-1 1 0 0 0,1-1 0 0 0,0 1 0 0 0,-1-1 0 0 0,1 1 0 0 0,-1 0-1 0 0,1 0 1 0 0,-1 0 0 0 0,1-1 0 0 0,-1 2 0 0 0,1-1 0 0 0,0 0 0 0 0,-1 0 0 0 0,1 0 0 0 0,-1 1 0 0 0,0-1 44 0 0,-60 16-7867 0 0,46-8 2546 0 0,2 0 40 0 0</inkml:trace>
  <inkml:trace contextRef="#ctx0" brushRef="#br0" timeOffset="2284.467">1362 413 1928 0 0,'0'0'741'0'0,"0"0"-173"0"0,0 0 149 0 0,0 0 318 0 0,0 0 263 0 0,0 0 19 0 0,0 0-126 0 0,0 0-227 0 0,0 0-275 0 0,0 0-213 0 0,0 0-148 0 0,0 0-136 0 0,-26 22-127 0 0,-81 66-77 0 0,79-49-32 0 0,29-33 28 0 0,1-2 119 0 0,0 0-1 0 0,0 1 0 0 0,1-1 1 0 0,-1-1-1 0 0,1 1 1 0 0,0 0-1 0 0,0-1 1 0 0,0 1-1 0 0,1-1 0 0 0,-1 0 1 0 0,1 0-1 0 0,0 0 1 0 0,0-1-1 0 0,0 1 1 0 0,0-1-1 0 0,0 0 1 0 0,0 0-1 0 0,0 0 0 0 0,1-1 1 0 0,-1 1-1 0 0,1-1 1 0 0,-1 0-1 0 0,1-1 1 0 0,0 1-1 0 0,-1-1 1 0 0,1 0-1 0 0,0 0 0 0 0,-1 0 1 0 0,1 0-1 0 0,0-1 1 0 0,-1 0-1 0 0,4-1-102 0 0,3 0 347 0 0,-1 0 0 0 0,0-1 0 0 0,0 0 0 0 0,0 0 0 0 0,0-1 0 0 0,-1-1-1 0 0,1 1 1 0 0,-1-2 0 0 0,0 1 0 0 0,0-1 0 0 0,-1-1 0 0 0,0 1 0 0 0,0-1 0 0 0,-1-1 0 0 0,1 1 0 0 0,3-7-347 0 0,94-144 1469 0 0,-99 148-1502 0 0,0 0-1 0 0,0-1 1 0 0,-1 1-1 0 0,-1-1 0 0 0,1 0 1 0 0,-2 0-1 0 0,0 0 1 0 0,0 0-1 0 0,-1-1 0 0 0,0 1 1 0 0,-1-1-1 0 0,0 1 1 0 0,-1-1-1 0 0,-1 0 0 0 0,1 1 1 0 0,-3-10 33 0 0,0 17-138 0 0,1 0 0 0 0,-1-1 0 0 0,1 2 0 0 0,-1-1 0 0 0,0 0 0 0 0,-1 0 0 0 0,1 1-1 0 0,-1 0 1 0 0,1 0 0 0 0,-1 0 0 0 0,0 0 0 0 0,0 0 0 0 0,0 1 0 0 0,0 0 0 0 0,-1 0 0 0 0,1 0 0 0 0,-1 0 0 0 0,1 1 0 0 0,-1 0 0 0 0,0 0 0 0 0,1 0 0 0 0,-1 0 0 0 0,0 1 0 0 0,0-1 0 0 0,0 1 0 0 0,0 1 0 0 0,1-1 0 0 0,-1 1 0 0 0,0 0-1 0 0,0 0 1 0 0,1 0 0 0 0,-1 0 0 0 0,1 1 0 0 0,-1 0 0 0 0,1 0 0 0 0,0 0 0 0 0,-1 0 0 0 0,1 1 0 0 0,-3 3 138 0 0,-3-1-112 0 0,0 1 0 0 0,0 1 0 0 0,1 0 0 0 0,0 1 1 0 0,0-1-1 0 0,1 2 0 0 0,0-1 0 0 0,1 1 0 0 0,0 0 0 0 0,0 1 0 0 0,1-1 0 0 0,0 1 0 0 0,0 1 1 0 0,1-1-1 0 0,1 1 0 0 0,0 0 0 0 0,0 0 0 0 0,1 0 0 0 0,0 1 0 0 0,0 5 112 0 0,3-10 27 0 0,0 0 0 0 0,0 0 0 0 0,0 0 0 0 0,1 0 0 0 0,0 0 0 0 0,0 0 0 0 0,0 0 0 0 0,1-1 0 0 0,0 1 0 0 0,1-1 0 0 0,-1 1 0 0 0,1-1 0 0 0,1 0 0 0 0,-1 0 0 0 0,1 0 0 0 0,0 0 0 0 0,0-1 0 0 0,1 1 0 0 0,-1-1-1 0 0,1 0 1 0 0,0-1 0 0 0,1 1 0 0 0,2 1-27 0 0,6 4 80 0 0,1-1 0 0 0,1 0 0 0 0,0-1 0 0 0,0 0 0 0 0,1-2 0 0 0,0 0 0 0 0,0 0-1 0 0,0-2 1 0 0,1 0 0 0 0,-1-1 0 0 0,3-1-80 0 0,72 4-6572 0 0,-76-6-1931 0 0</inkml:trace>
</inkml:ink>
</file>

<file path=ppt/ink/ink3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31.4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8514 0 0,'0'0'1229'0'0,"0"0"-391"0"0,0 0-329 0 0,0 0-34 0 0,0 0 129 0 0,0 0 135 0 0,0 0 87 0 0,0 0-34 0 0,0 0-157 0 0,0 0-202 0 0,-6 24-184 0 0,-45 158 30 0 0,42-154-948 0 0,-17 59 1484 0 0,19-58-4082 0 0,2 0-4035 0 0,4-25 1603 0 0</inkml:trace>
</inkml:ink>
</file>

<file path=ppt/ink/ink3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31.7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184 174 3689 0 0,'0'0'699'0'0,"0"0"235"0"0,0 0 360 0 0,0 0 296 0 0,-4 32 89 0 0,-14 102-88 0 0,-19 241 2104 0 0,17-232-6307 0 0,12-121-952 0 0,1-11-3452 0 0,4-10 5037 0 0</inkml:trace>
  <inkml:trace contextRef="#ctx0" brushRef="#br0" timeOffset="479.919">0 26 1936 0 0,'0'0'4000'0'0,"0"0"-2657"0"0,0 0-762 0 0,0 0-2 0 0,0 0 65 0 0,0 0 44 0 0,0 0-27 0 0,0 0-53 0 0,35-5-23 0 0,110-15-13 0 0,-56 29 278 0 0,-73-3-646 0 0,5 0 27 0 0,0 1 0 0 0,-1 1 0 0 0,1 1 0 0 0,-2 0 0 0 0,1 2-1 0 0,-2 0 1 0 0,1 1 0 0 0,-1 1 0 0 0,-1 0 0 0 0,-1 2 0 0 0,0 0 0 0 0,5 6-231 0 0,-18-17 37 0 0,-1-1 1 0 0,1 1-1 0 0,-1 0 0 0 0,1 0 0 0 0,-1 0 1 0 0,0 0-1 0 0,-1 0 0 0 0,1 1 0 0 0,-1-1 1 0 0,0 0-1 0 0,0 1 0 0 0,0-1 0 0 0,0 1 1 0 0,-1-1-1 0 0,0 1 0 0 0,0-1 1 0 0,0 1-1 0 0,0-1 0 0 0,-1 1 0 0 0,0-1 1 0 0,0 1-1 0 0,0-1 0 0 0,0 1 0 0 0,-1-1 1 0 0,0 0-1 0 0,0 0 0 0 0,0 0 0 0 0,0 0 1 0 0,0 0-1 0 0,-1 0 0 0 0,0-1 0 0 0,0 1 1 0 0,-2 1-38 0 0,-14 12 64 0 0,0 0-1 0 0,0-2 1 0 0,-2-1 0 0 0,0 0 0 0 0,-1-1 0 0 0,-17 7-64 0 0,-12 7 63 0 0,25-13-14 0 0,17-10-4 0 0,-1 1 1 0 0,1 0-1 0 0,0 0 1 0 0,0 1-1 0 0,1 0 0 0 0,0 1 1 0 0,0 0-1 0 0,0 0 1 0 0,1 1-1 0 0,-2 2-45 0 0,8-8 9 0 0,0 0-1 0 0,0 0 1 0 0,0 0 0 0 0,1-1-1 0 0,-1 1 1 0 0,1 0-1 0 0,0 0 1 0 0,-1 0 0 0 0,1 0-1 0 0,0 0 1 0 0,0 0-1 0 0,0 0 1 0 0,1 0 0 0 0,-1 0-1 0 0,0 0 1 0 0,1 0-1 0 0,-1 0 1 0 0,1 0 0 0 0,0 0-1 0 0,-1-1 1 0 0,1 1-1 0 0,0 0 1 0 0,0 0 0 0 0,0-1-1 0 0,0 1 1 0 0,1 0-1 0 0,-1-1 1 0 0,0 0 0 0 0,1 1-1 0 0,-1-1 1 0 0,1 0-1 0 0,-1 1 1 0 0,2-1-9 0 0,55 35 672 0 0,64 7 710 0 0,39 21 18 0 0,-129-38-905 0 0,-41-27-2115 0 0,0 1-2181 0 0,6-6-3935 0 0,3 6-1541 0 0</inkml:trace>
</inkml:ink>
</file>

<file path=ppt/ink/ink3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07.3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1 0 0 0,'0'0'830'0'0,"0"0"-60"0"0,0 0 71 0 0,0 0 129 0 0,0 0 101 0 0,0 0 8 0 0,0 0-89 0 0,0 0-155 0 0,0 0-181 0 0,0 0-144 0 0,11 29 3075 0 0,-10-26-3325 0 0,1 1 0 0 0,-1-1 1 0 0,0 0-1 0 0,-1 1 0 0 0,1-1 1 0 0,0 0-1 0 0,-1 1 1 0 0,0-1-1 0 0,0 1 0 0 0,0-1 1 0 0,0 1-1 0 0,-1-1 0 0 0,1 0 1 0 0,-1 1-1 0 0,0-1 1 0 0,0 0-1 0 0,0 1 0 0 0,0-1 1 0 0,-1 1-261 0 0,-62 83 1717 0 0,-122 64-718 0 0,171-143-1588 0 0,19-15-2971 0 0,20-19-5630 0 0,-14 18 2731 0 0</inkml:trace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8.6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0 5601 0 0,'0'0'5172'0'0,"0"0"-2469"0"0,0 0-981 0 0,0 0-410 0 0,0 0-338 0 0,0 0-305 0 0,0 0-178 0 0,0 0-90 0 0,0 0-3 0 0,0 0 31 0 0,0 0 17 0 0,0 0-37 0 0,0 0-65 0 0,-12 35-38 0 0,-37 110-28 0 0,27-42 254 0 0,22-76-420 0 0,11 439 251 0 0,-11-384-480 0 0,-5-67-1219 0 0,1-26-3992 0 0,4-8-1088 0 0,0 9 1179 0 0,0 2 1009 0 0</inkml:trace>
</inkml:ink>
</file>

<file path=ppt/ink/ink3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16.3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241 646 0 0 0,'0'0'624'0'0,"0"0"600"0"0,0 0 106 0 0,0 0-91 0 0,0 0-124 0 0,0 0-83 0 0,1-7-34 0 0,0-30 1035 0 0,-1 36-1022 0 0,0 1-35 0 0,0 0-77 0 0,-3 0 1853 0 0,-15 2-2422 0 0,-55 63-343 0 0,46-36-30 0 0,12-15 5 0 0,1 0 1 0 0,1 1-1 0 0,0 1 0 0 0,1 0 0 0 0,0 1 0 0 0,1 1 1 0 0,2-1-1 0 0,-1 2 0 0 0,0 4 38 0 0,9-20 15 0 0,1-1 0 0 0,-1 1 0 0 0,1-1-1 0 0,0 1 1 0 0,0-1 0 0 0,0 1 0 0 0,0-1 0 0 0,0 1-1 0 0,0-1 1 0 0,1 1 0 0 0,-1-1 0 0 0,1 1 0 0 0,0-1-1 0 0,-1 1 1 0 0,1-1 0 0 0,0 0 0 0 0,1 0 0 0 0,-1 1-1 0 0,0-1 1 0 0,1 0 0 0 0,-1 0 0 0 0,1 0-1 0 0,0 0 1 0 0,-1-1 0 0 0,1 1 0 0 0,0 0 0 0 0,0-1-1 0 0,0 1 1 0 0,0-1 0 0 0,0 0 0 0 0,1 0 0 0 0,-1 0-1 0 0,0 0 1 0 0,1 0 0 0 0,-1 0 0 0 0,0 0 0 0 0,1-1-1 0 0,-1 1 1 0 0,1-1 0 0 0,-1 0 0 0 0,1 0 0 0 0,-1 0-1 0 0,1 0 1 0 0,-1 0 0 0 0,1 0 0 0 0,-1-1 0 0 0,1 1-1 0 0,-1-1 1 0 0,1 0 0 0 0,-1 0 0 0 0,0 1 0 0 0,1-2-1 0 0,-1 1 1 0 0,2-1-15 0 0,21-7 358 0 0,0-1 0 0 0,0-2 0 0 0,-2 0 0 0 0,1-1 0 0 0,-1-1 1 0 0,-1-2-1 0 0,-1 0 0 0 0,17-17-358 0 0,-9 9 164 0 0,-2 0-1 0 0,0-2 1 0 0,-2-1 0 0 0,-1-1 0 0 0,-1-1 0 0 0,-2-1 0 0 0,-1-1 0 0 0,2-7-164 0 0,-9 16 30 0 0,-1 0 1 0 0,-1-1 0 0 0,-1-1 0 0 0,-2 0 0 0 0,0 0 0 0 0,-1-1-1 0 0,-1 0 1 0 0,-2 0 0 0 0,1-20-31 0 0,-20-112-770 0 0,13 150 698 0 0,0 0 1 0 0,-1 0-1 0 0,0 1 1 0 0,0-1-1 0 0,0 1 0 0 0,-1-1 1 0 0,0 1-1 0 0,0 0 1 0 0,-1 1-1 0 0,1-1 0 0 0,-1 1 1 0 0,0 0-1 0 0,-1 0 1 0 0,1 0-1 0 0,-1 1 1 0 0,0-1-1 0 0,0 2 0 0 0,-1-1 1 0 0,1 1-1 0 0,-6-2 72 0 0,5 2-17 0 0,-1 2-1 0 0,0-1 1 0 0,1 1-1 0 0,-1 0 1 0 0,0 1-1 0 0,0-1 1 0 0,0 2-1 0 0,0-1 1 0 0,1 1-1 0 0,-1 0 1 0 0,0 1-1 0 0,0 0 1 0 0,1 0-1 0 0,-1 0 1 0 0,1 1-1 0 0,0 1 1 0 0,0-1-1 0 0,0 1 1 0 0,0 0 0 0 0,1 0-1 0 0,-1 1 1 0 0,1 0-1 0 0,0 0 1 0 0,1 1-1 0 0,-1-1 1 0 0,1 1-1 0 0,0 0 1 0 0,1 1-1 0 0,-1-1 1 0 0,1 1-1 0 0,0 0 1 0 0,1 0-1 0 0,0 0 1 0 0,0 1-1 0 0,0-1 1 0 0,0 5 17 0 0,-3 3 72 0 0,0 1 1 0 0,1 0 0 0 0,1 0-1 0 0,1 0 1 0 0,0 1 0 0 0,1 0-1 0 0,0-1 1 0 0,2 1 0 0 0,0 0-1 0 0,1-1 1 0 0,0 1 0 0 0,1 0-1 0 0,2-1 1 0 0,-1 1 0 0 0,2-1-1 0 0,0 0 1 0 0,1-1-1 0 0,0 1 1 0 0,1-1 0 0 0,1 0-1 0 0,4 5-72 0 0,8 5 318 0 0,2 0 0 0 0,0-2 0 0 0,2 0 0 0 0,0-2 0 0 0,1 0 0 0 0,2-2 0 0 0,0-1 0 0 0,24 12-318 0 0,-9-3 500 0 0,90 35 479 0 0,-128-61-1108 0 0,-1-5-11103 0 0,-3 0 225 0 0</inkml:trace>
  <inkml:trace contextRef="#ctx0" brushRef="#br0" timeOffset="1524.076">1055 763 0 0 0,'0'0'393'0'0,"0"0"484"0"0,0 0 250 0 0,0 0 119 0 0,0 0 60 0 0,0 0-11 0 0,0 0-29 0 0,0 0-23 0 0,12-3 1 0 0,35-7 48 0 0,-46 10-1214 0 0,0 0 0 0 0,0 0-1 0 0,0 0 1 0 0,0 0 0 0 0,0 1 0 0 0,0-1-1 0 0,-1 0 1 0 0,1 1 0 0 0,0-1-1 0 0,0 1 1 0 0,0-1 0 0 0,0 1 0 0 0,-1-1-1 0 0,1 1 1 0 0,0-1 0 0 0,-1 1 0 0 0,1 0-1 0 0,0-1 1 0 0,-1 1 0 0 0,1 0 0 0 0,-1 0-1 0 0,1-1 1 0 0,-1 1 0 0 0,1 0 0 0 0,-1 0-1 0 0,1 0 1 0 0,-1 0 0 0 0,0-1-1 0 0,0 1 1 0 0,1 0 0 0 0,-1 0 0 0 0,0 0-1 0 0,0 0 1 0 0,0 0 0 0 0,0 0 0 0 0,0 0-1 0 0,0 0 1 0 0,0 0 0 0 0,-1 0 0 0 0,1 0-1 0 0,0-1 1 0 0,0 1 0 0 0,-1 0 0 0 0,1 0-1 0 0,0 0-77 0 0,-1 3 327 0 0,1 9-38 0 0,-1 0 1 0 0,-1 0-1 0 0,0 0 0 0 0,-1 0 1 0 0,0-1-1 0 0,-1 1 0 0 0,-1-1 1 0 0,0 0-1 0 0,0 0 0 0 0,-1-1 1 0 0,-1 1-1 0 0,0-1 0 0 0,0-1 1 0 0,-1 1-1 0 0,0-1 0 0 0,-4 2-289 0 0,-43 38-2463 0 0,-7-9-4400 0 0,45-33-3554 0 0</inkml:trace>
</inkml:ink>
</file>

<file path=ppt/ink/ink3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34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1 880 0 0 0,'0'0'513'0'0,"0"0"260"0"0,0 0 201 0 0,0 0 165 0 0,0 0 128 0 0,0 0 68 0 0,0 0 42 0 0,5 2-6 0 0,-3-2-1225 0 0,0 1 0 0 0,0 0 1 0 0,0-1-1 0 0,0 1 1 0 0,-1-1-1 0 0,1 0 1 0 0,0 1-1 0 0,0-1 1 0 0,0 0-1 0 0,0 0 0 0 0,0 0 1 0 0,0-1-1 0 0,0 1 1 0 0,0 0-1 0 0,0-1 1 0 0,0 1-1 0 0,0-1 0 0 0,0 0 1 0 0,0 0-1 0 0,0 0 1 0 0,-1 0-1 0 0,1 0 1 0 0,0 0-1 0 0,-1 0 1 0 0,1 0-1 0 0,1-2-146 0 0,233-218 6026 0 0,-184 166-5651 0 0,-3-1 1 0 0,-3-3-1 0 0,-2-2 1 0 0,-3-1-1 0 0,16-35-375 0 0,-50 83 21 0 0,0 0-1 0 0,0 0 1 0 0,-2 0 0 0 0,1-1 0 0 0,-2 0-1 0 0,0 0 1 0 0,-1-1 0 0 0,-1 1 0 0 0,0-1-1 0 0,-1 1 1 0 0,0-1 0 0 0,-1 0-1 0 0,-2-2-20 0 0,2 15-15 0 0,0 1-1 0 0,-1 0 1 0 0,1 0-1 0 0,-1-1 0 0 0,0 1 1 0 0,0 0-1 0 0,0 0 0 0 0,0 0 1 0 0,0 0-1 0 0,0 0 0 0 0,0 0 1 0 0,-1 0-1 0 0,1 1 1 0 0,-1-1-1 0 0,1 0 0 0 0,-1 1 1 0 0,0-1-1 0 0,1 1 0 0 0,-1 0 1 0 0,0-1-1 0 0,0 1 0 0 0,0 0 1 0 0,0 0-1 0 0,0 0 1 0 0,0 1-1 0 0,0-1 0 0 0,-1 0 1 0 0,1 1-1 0 0,0-1 0 0 0,0 1 1 0 0,-1 0-1 0 0,1 0 0 0 0,0 0 1 0 0,0 0-1 0 0,-1 0 1 0 0,1 0-1 0 0,0 1 0 0 0,0-1 1 0 0,-1 1-1 0 0,1-1 0 0 0,0 1 16 0 0,-84 48-847 0 0,65-23 815 0 0,1 0 0 0 0,2 1-1 0 0,0 1 1 0 0,2 1 0 0 0,2 1-1 0 0,0 0 1 0 0,2 0 0 0 0,1 2 0 0 0,2-1-1 0 0,-2 12 33 0 0,6-24 4 0 0,0 0-1 0 0,1 0 0 0 0,1 0 0 0 0,1 0 0 0 0,0 1 1 0 0,2-1-1 0 0,0 1 0 0 0,1-1 0 0 0,1 1 1 0 0,1-1-1 0 0,0 0 0 0 0,4 8-3 0 0,-3-17 57 0 0,1-1 0 0 0,0 1 0 0 0,0-1 0 0 0,1 0 0 0 0,0-1 0 0 0,1 1 0 0 0,0-1 0 0 0,0 0 0 0 0,0-1 0 0 0,1 0 0 0 0,1 0 0 0 0,-1-1 0 0 0,1 0 0 0 0,0 0 0 0 0,0-1 0 0 0,1 0 0 0 0,-1-1 0 0 0,11 4-57 0 0,83 16-1294 0 0,3-19-7217 0 0,-99-5-1666 0 0</inkml:trace>
  <inkml:trace contextRef="#ctx0" brushRef="#br0" timeOffset="32600.538">888 718 2088 0 0,'0'0'1730'0'0,"0"0"-262"0"0,0 0-93 0 0,0 0 36 0 0,0 0-17 0 0,0 0-128 0 0,0 0-182 0 0,0 0-188 0 0,0 0-125 0 0,0 0-102 0 0,0 0-95 0 0,0 6-46 0 0,-10 72 2491 0 0,-61 25-442 0 0,60-89-2732 0 0,0-1-1 0 0,0 0 1 0 0,-2-1 0 0 0,1-1 0 0 0,-1 1-1 0 0,-1-2 1 0 0,0 0 0 0 0,-1-1 0 0 0,0 0-1 0 0,-2 0 156 0 0,12-8-444 0 0,-2 1-1925 0 0,5-1-8176 0 0,2-1 4606 0 0</inkml:trace>
</inkml:ink>
</file>

<file path=ppt/ink/ink3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0:12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206 162 5217 0 0,'0'0'658'0'0,"0"0"-384"0"0,0 0-215 0 0,0 0 37 0 0,0 0 96 0 0,0 0 115 0 0,0 0 57 0 0,0 0 0 0 0,0 0-15 0 0,0 0-83 0 0,0 0-97 0 0,-10 33-82 0 0,-31 102-50 0 0,38-123-36 0 0,-88 234 392 0 0,30-138 109 0 0,119-193 4157 0 0,97-161-3130 0 0,-15 22-674 0 0,-103 169-505 0 0,-33 87-1127 0 0,-8 42 1378 0 0,8 72 69 0 0,-4-143-651 0 0,0 0 0 0 0,1 0 0 0 0,-1 0-1 0 0,1-1 1 0 0,-1 1 0 0 0,1 0 0 0 0,0 0-1 0 0,0-1 1 0 0,0 1 0 0 0,1-1 0 0 0,-1 1-1 0 0,1-1 1 0 0,-1 1 0 0 0,1-1 0 0 0,0 0-1 0 0,0 0 1 0 0,0 0 0 0 0,0 0 0 0 0,0 0-1 0 0,0 0 1 0 0,1-1 0 0 0,-1 1 0 0 0,0-1 0 0 0,1 1-1 0 0,-1-1 1 0 0,1 0 0 0 0,0 0 0 0 0,-1 0-1 0 0,1 0 1 0 0,0-1 0 0 0,0 1 0 0 0,0-1-1 0 0,-1 0 1 0 0,1 0 0 0 0,0 0 0 0 0,0 0-1 0 0,0 0 1 0 0,0 0 0 0 0,-1-1 0 0 0,1 1-1 0 0,0-1 1 0 0,0 0 0 0 0,-1 0 0 0 0,1 0-1 0 0,0 0 1 0 0,1-1-19 0 0,264-292 1343 0 0,-242 275-1506 0 0,-24 45 61 0 0,-18 224 1630 0 0,14-239-1549 0 0,1 0 0 0 0,1 0 0 0 0,0 1 0 0 0,0-1 0 0 0,1 0 0 0 0,1 0-1 0 0,0 0 1 0 0,0-1 0 0 0,1 1 0 0 0,0 0 0 0 0,2 1 21 0 0,6 1-2331 0 0,-1-8-7953 0 0,-8-5 2440 0 0</inkml:trace>
  <inkml:trace contextRef="#ctx0" brushRef="#br0" timeOffset="609.237">1103 324 4865 0 0,'0'0'2525'0'0,"0"0"-984"0"0,0 0-374 0 0,0 0 23 0 0,0 0-33 0 0,0 0-198 0 0,0 0-260 0 0,0 0-212 0 0,0 0-131 0 0,0 0-67 0 0,0 0-49 0 0,0 0-45 0 0,0 0-35 0 0,-20 30-31 0 0,-62 94-23 0 0,35-31 90 0 0,8 6-288 0 0,39-99-2 0 0,0 0-6 0 0,0 0-12 0 0,0 0 18 0 0,0 0 42 0 0,22-26 689 0 0,61-110-81 0 0,-40 73-508 0 0,2 2 0 0 0,3 2 0 0 0,12-8-48 0 0,-60 66-6 0 0,0 1 0 0 0,1 0-1 0 0,-1-1 1 0 0,0 1 0 0 0,0-1-1 0 0,0 1 1 0 0,1-1-1 0 0,-1 1 1 0 0,0-1 0 0 0,1 1-1 0 0,-1 0 1 0 0,0-1 0 0 0,1 1-1 0 0,-1 0 1 0 0,1-1 0 0 0,-1 1-1 0 0,0 0 1 0 0,1 0 0 0 0,-1-1-1 0 0,1 1 1 0 0,-1 0-1 0 0,1 0 1 0 0,-1 0 0 0 0,1 0-1 0 0,-1-1 1 0 0,1 1 0 0 0,-1 0-1 0 0,1 0 1 0 0,-1 0 0 0 0,1 0-1 0 0,-1 0 1 0 0,1 0 0 0 0,-1 0-1 0 0,1 0 1 0 0,-1 1-1 0 0,0-1 1 0 0,1 0 0 0 0,-1 0-1 0 0,1 0 1 0 0,-1 0 0 0 0,1 1-1 0 0,-1-1 1 0 0,1 0 0 0 0,-1 0-1 0 0,0 1 1 0 0,1-1 0 0 0,-1 0-1 0 0,1 1 1 0 0,-1-1-1 0 0,0 1 1 0 0,1-1 0 0 0,-1 0-1 0 0,0 1 1 0 0,0-1 0 0 0,1 1-1 0 0,-1-1 1 0 0,0 1 0 0 0,0-1-1 0 0,0 0 1 0 0,1 1 6 0 0,2 39 332 0 0,-2-21-131 0 0,23 120 287 0 0,16 19-277 0 0,-31-135-582 0 0,-9-23-1185 0 0,-9-10-7457 0 0,7 9 2048 0 0</inkml:trace>
  <inkml:trace contextRef="#ctx0" brushRef="#br0" timeOffset="885.814">939 512 7898 0 0,'0'0'1488'0'0,"0"0"-460"0"0,0 0-106 0 0,0 0 221 0 0,0 0 125 0 0,0 0-41 0 0,0 0-159 0 0,0 0-178 0 0,0 0-120 0 0,0 0-124 0 0,0 0-142 0 0,0 0-139 0 0,0 0-114 0 0,32-1-92 0 0,101-5-56 0 0,-29-5-106 0 0,-27-3-2122 0 0,-51 8-1391 0 0,-2 0-3374 0 0,-12 2-306 0 0</inkml:trace>
</inkml:ink>
</file>

<file path=ppt/ink/ink3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0:59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384 324 0 0 0,'0'0'660'0'0,"0"0"431"0"0,0 0 85 0 0,0 0-90 0 0,0 0-118 0 0,0 0-116 0 0,6 4 5138 0 0,-69 26-3639 0 0,-66 40-1787 0 0,18 3-381 0 0,110-71-206 0 0,0-1 0 0 0,0 1 0 0 0,0-1 1 0 0,0 1-1 0 0,0-1 0 0 0,1 1 1 0 0,-1 0-1 0 0,0 0 0 0 0,1-1 0 0 0,0 1 1 0 0,-1 0-1 0 0,1 0 0 0 0,0-1 0 0 0,0 1 1 0 0,0 0-1 0 0,0 0 0 0 0,0 0 1 0 0,0 0-1 0 0,1-1 0 0 0,-1 1 0 0 0,1 0 1 0 0,-1 0-1 0 0,1-1 0 0 0,-1 1 1 0 0,1 0-1 0 0,0-1 0 0 0,0 1 0 0 0,0-1 1 0 0,1 2 22 0 0,7 0 86 0 0,0 0-1 0 0,0 0 1 0 0,0-1 0 0 0,0 0 0 0 0,1-1 0 0 0,-1 0 0 0 0,0 0 0 0 0,1-1 0 0 0,-1 0 0 0 0,4-1-86 0 0,0 0 93 0 0,54 5 226 0 0,-76 26 213 0 0,-96 55 181 0 0,42-42-582 0 0,-3 12 21 0 0,63-52-130 0 0,1-2-25 0 0,1 0 1 0 0,-1 0-1 0 0,0 1 0 0 0,0-1 0 0 0,1 0 0 0 0,-1 1 0 0 0,1-1 0 0 0,-1 1 0 0 0,1 0 0 0 0,0-1 0 0 0,0 1 0 0 0,0 0 0 0 0,0 0 0 0 0,0 0 0 0 0,0-1 1 0 0,0 1-1 0 0,0 0 0 0 0,1 1 0 0 0,-1-1 0 0 0,1 0 0 0 0,0 0 0 0 0,-1 0 0 0 0,1 0 0 0 0,0 0 0 0 0,0 0 0 0 0,0 0 0 0 0,1 0 0 0 0,-1 0 0 0 0,0 1 1 0 0,1-1-1 0 0,-1 0 0 0 0,1 0 0 0 0,0 0 0 0 0,0 0 0 0 0,0-1 0 0 0,0 1 0 0 0,0 0 0 0 0,0 0 0 0 0,0 0 0 0 0,1 0 3 0 0,75 49-621 0 0,-48-50-3459 0 0,-2-17-5347 0 0,-23 9 6589 0 0</inkml:trace>
  <inkml:trace contextRef="#ctx0" brushRef="#br0" timeOffset="311.25">226 0 7146 0 0,'0'0'3115'0'0,"0"0"-2334"0"0,0 0-739 0 0,0 0-25 0 0,0 0 227 0 0,0 0 332 0 0,0 0 235 0 0,0 0 111 0 0,-9 33 4 0 0,-27 104-121 0 0,24-25 252 0 0,45 439-362 0 0,-32-516-822 0 0,-2-1 0 0 0,-2 1 0 0 0,-1 0 0 0 0,-1 0 0 0 0,-2-1 1 0 0,-3 4 126 0 0,-36 112-2534 0 0,46-126 214 0 0,16-14-4868 0 0,-10-10 2854 0 0</inkml:trace>
  <inkml:trace contextRef="#ctx0" brushRef="#br0" timeOffset="1786.826">388 984 1960 0 0,'0'0'1513'0'0,"0"0"-402"0"0,0 0-126 0 0,0 0 181 0 0,0 0 210 0 0,0 0 110 0 0,0 0-63 0 0,0 0-167 0 0,0 0-181 0 0,0 0-150 0 0,0 0-64 0 0,0 0-63 0 0,17-32-71 0 0,54-98-89 0 0,46-48 1171 0 0,21 14-1188 0 0,-107 134-559 0 0,-31 30-142 0 0,0 0-68 0 0,0 0-76 0 0,-43 260-268 0 0,45-259 497 0 0,-1-1 0 0 0,0 1 1 0 0,0 0-1 0 0,0-1 0 0 0,1 1 0 0 0,-1 0 0 0 0,0-1 1 0 0,1 0-1 0 0,-1 1 0 0 0,0-1 0 0 0,1 0 0 0 0,-1 0 1 0 0,0 1-1 0 0,1-1 0 0 0,-1 0 0 0 0,1-1 0 0 0,-1 1 1 0 0,0 0-1 0 0,1 0 0 0 0,-1 0 0 0 0,0-1 0 0 0,1 1 0 0 0,-1-1 1 0 0,0 1-1 0 0,1-1 0 0 0,-1 0 0 0 0,0 1 0 0 0,0-1 1 0 0,0 0-1 0 0,0 0 0 0 0,0 0 0 0 0,1 0 0 0 0,-2 0 1 0 0,1 0-1 0 0,0 0 0 0 0,0 0 0 0 0,0 0 0 0 0,0-1-5 0 0,140-161 230 0 0,43-52-184 0 0,-184 215-47 0 0,-1 1-1 0 0,1-1 0 0 0,0 1 0 0 0,0-1 0 0 0,0 1 1 0 0,0-1-1 0 0,0 1 0 0 0,0-1 0 0 0,0 0 0 0 0,0 1 1 0 0,0-1-1 0 0,0 1 0 0 0,1-1 0 0 0,-1 1 0 0 0,0-1 0 0 0,0 0 1 0 0,0 1-1 0 0,0-1 0 0 0,1 1 0 0 0,-1-1 0 0 0,0 0 1 0 0,0 1-1 0 0,1-1 0 0 0,-1 0 0 0 0,0 1 0 0 0,1-1 1 0 0,-1 0-1 0 0,0 0 0 0 0,1 1 0 0 0,-1-1 0 0 0,0 0 1 0 0,1 0-1 0 0,-1 1 0 0 0,1-1 0 0 0,-1 0 0 0 0,0 0 0 0 0,1 0 1 0 0,-1 0-1 0 0,1 0 0 0 0,-1 0 0 0 0,1 0 0 0 0,-1 0 1 0 0,0 0-1 0 0,1 0 0 0 0,-1 0 0 0 0,1 0 0 0 0,-1 0 1 0 0,1 0-1 0 0,-1 0 0 0 0,0 0 0 0 0,1 0 0 0 0,-1 0 1 0 0,1-1-1 0 0,-1 1 0 0 0,0 0 0 0 0,1 0 0 0 0,-1 0 0 0 0,1-1 1 0 0,-1 1-1 0 0,0 0 0 0 0,1-1 0 0 0,-1 1 0 0 0,0 0 1 0 0,0-1-1 0 0,1 1 0 0 0,-1-1 2 0 0,-6 43 221 0 0,5-40-203 0 0,-48 150 662 0 0,37-120-634 0 0,0 0 1 0 0,2 1-1 0 0,1 0 0 0 0,2 1 1 0 0,1 0-1 0 0,1 5-46 0 0,5-26-194 0 0,-2 40 462 0 0,1-17-3196 0 0,11-35-9756 0 0,-5-1 7823 0 0</inkml:trace>
  <inkml:trace contextRef="#ctx0" brushRef="#br0" timeOffset="2305.089">1132 803 2881 0 0,'0'0'2584'0'0,"0"0"-949"0"0,0 0-293 0 0,0 0 91 0 0,0 0 66 0 0,0 0-141 0 0,0 0-255 0 0,0 0-235 0 0,-25 33-169 0 0,-77 103-110 0 0,52-55 629 0 0,24-7-254 0 0,26-74-914 0 0,0 0 15 0 0,0 0 30 0 0,0 0 62 0 0,0 0 80 0 0,11-26 586 0 0,7 1-687 0 0,11-17-62 0 0,2 0 0 0 0,1 3 0 0 0,2 0 0 0 0,30-24-74 0 0,-27 29 13 0 0,-27 24-9 0 0,0 0 1 0 0,0 0-1 0 0,1 1 0 0 0,0 1 1 0 0,1 0-1 0 0,-1 0 0 0 0,2 1 1 0 0,-1 1-1 0 0,1 0 0 0 0,8-3-4 0 0,-19 9-7 0 0,-1 1-1 0 0,0-1 1 0 0,0 0 0 0 0,0 0-1 0 0,0 0 1 0 0,1 1-1 0 0,-1-1 1 0 0,0 0 0 0 0,0 1-1 0 0,0-1 1 0 0,0 1-1 0 0,0 0 1 0 0,0-1-1 0 0,0 1 1 0 0,0 0 0 0 0,0-1-1 0 0,0 1 1 0 0,0 0-1 0 0,-1 0 1 0 0,1 0 0 0 0,0 0-1 0 0,0 0 1 0 0,-1 0-1 0 0,1 0 1 0 0,-1 0-1 0 0,1 0 1 0 0,-1 0 0 0 0,1 0-1 0 0,-1 1 1 0 0,0-1-1 0 0,1 0 1 0 0,-1 0 0 0 0,0 0-1 0 0,0 1 1 0 0,0-1-1 0 0,0 0 1 0 0,0 0-1 0 0,0 0 1 0 0,0 0 0 0 0,-1 1-1 0 0,1-1 1 0 0,0 0-1 0 0,-1 1 8 0 0,-8 60 155 0 0,1-29-144 0 0,1 1 1 0 0,1-1-1 0 0,2 1 0 0 0,1 1 0 0 0,2 5-11 0 0,30 30-37 0 0,-17-64-1885 0 0,-9-16-8701 0 0,-3 7 3225 0 0</inkml:trace>
  <inkml:trace contextRef="#ctx0" brushRef="#br0" timeOffset="2562.824">1060 1002 6065 0 0,'0'0'3842'0'0,"0"0"-2185"0"0,0 0-944 0 0,0 0 23 0 0,0 0 290 0 0,0 0 205 0 0,0 0 16 0 0,0 0-154 0 0,0 0-183 0 0,0 0-138 0 0,0 0-138 0 0,0 0-136 0 0,0 0-124 0 0,35 2-124 0 0,111 5-80 0 0,-56-12-30 0 0,4-4-1579 0 0,-63 4-2509 0 0,0 1-4567 0 0,-20 3 1059 0 0</inkml:trace>
  <inkml:trace contextRef="#ctx0" brushRef="#br0" timeOffset="2815.799">1579 567 5009 0 0,'0'0'4230'0'0,"0"0"-2417"0"0,0 0-868 0 0,0 0-34 0 0,0 0 108 0 0,0 0 24 0 0,0 0-96 0 0,0 0-163 0 0,0 0-139 0 0,0 0-107 0 0,0 0-101 0 0,0 0-101 0 0,30-1-72 0 0,95-7-64 0 0,97 3-941 0 0,-193 11-2339 0 0,-13 2-7046 0 0,-14-8 4952 0 0</inkml:trace>
  <inkml:trace contextRef="#ctx0" brushRef="#br0" timeOffset="2978.859">1680 825 4849 0 0,'0'0'3174'0'0,"0"0"-1348"0"0,0 0-287 0 0,0 0 96 0 0,0 0-63 0 0,0 0-220 0 0,0 0-273 0 0,0 0-231 0 0,33-5-147 0 0,100-16-193 0 0,55-23-1543 0 0,-176 41-713 0 0,-2 0-3678 0 0,-1 2-5104 0 0</inkml:trace>
  <inkml:trace contextRef="#ctx0" brushRef="#br0" timeOffset="3594.083">2063 998 6457 0 0,'0'0'3492'0'0,"0"0"-1817"0"0,0 0-551 0 0,0 0 128 0 0,0 0 145 0 0,0 0-40 0 0,0 0-209 0 0,0 0-218 0 0,0 0-174 0 0,0 0-149 0 0,0 0-142 0 0,13-32-105 0 0,38-100-91 0 0,7-1 389 0 0,36-18-531 0 0,20 66-692 0 0,-108 129-322 0 0,-30 28 807 0 0,-4 32-64 0 0,27-102 143 0 0,1-1 0 0 0,-1 0 0 0 0,0 0 0 0 0,1 1 1 0 0,0-1-1 0 0,-1 0 0 0 0,1 1 0 0 0,0-1 0 0 0,0 0 0 0 0,0 1 0 0 0,-1-1 1 0 0,2 1-1 0 0,-1-1 0 0 0,0 0 0 0 0,0 1 0 0 0,0-1 0 0 0,1 1 1 0 0,-1-1-1 0 0,0 0 0 0 0,1 0 0 0 0,-1 1 0 0 0,1-1 0 0 0,0 0 1 0 0,-1 0-1 0 0,1 1 0 0 0,0-1 0 0 0,0 0 0 0 0,0 0 0 0 0,0 0 1 0 0,0 0-1 0 0,0 0 0 0 0,0 0 0 0 0,0-1 0 0 0,0 1 0 0 0,0 0 1 0 0,1 0-1 0 0,-1-1 0 0 0,0 1 0 0 0,0-1 0 0 0,1 1 0 0 0,-1-1 1 0 0,0 1-1 0 0,1-1 0 0 0,-1 0 0 0 0,1 0 0 0 0,-1 0 0 0 0,0 0 1 0 0,1 0-1 0 0,-1 0 0 0 0,0 0 0 0 0,1 0 0 0 0,-1 0 0 0 0,1-1 1 0 0,-1 1-1 0 0,0-1 0 0 0,1 1 0 0 0,-1-1 0 0 0,0 1 0 0 0,1-1 1 0 0,98-83 398 0 0,-36 14-323 0 0,-53 56-72 0 0,0-1-1 0 0,1 2 1 0 0,1 0 0 0 0,1 0 0 0 0,-1 1-1 0 0,2 1 1 0 0,0 0 0 0 0,0 1 0 0 0,1 1-1 0 0,0 0 1 0 0,3 0-3 0 0,-15 43-109 0 0,-35 59 284 0 0,21-66-192 0 0,1-1 0 0 0,1 1 0 0 0,1 1 0 0 0,1-1 0 0 0,2 1 0 0 0,-1 26 17 0 0,5-46-226 0 0,6 55-1037 0 0,18-34-7022 0 0,-18-25 3784 0 0,-4 0-2039 0 0</inkml:trace>
  <inkml:trace contextRef="#ctx0" brushRef="#br0" timeOffset="12117.291">2746 807 2104 0 0,'0'0'2518'0'0,"0"0"-729"0"0,0 0-353 0 0,0 0-22 0 0,0 0-10 0 0,0 0-146 0 0,0 0-262 0 0,0 0-251 0 0,0 0-181 0 0,0 0-165 0 0,0 0-100 0 0,0 2-40 0 0,19 114 3225 0 0,-1-46-2942 0 0,-15-48-781 0 0,6 48 654 0 0,-10-27-5752 0 0,-6-32-2833 0 0,5-6 2290 0 0</inkml:trace>
  <inkml:trace contextRef="#ctx0" brushRef="#br0" timeOffset="12878.927">2713 855 4865 0 0,'0'0'2538'0'0,"0"0"-568"0"0,0 0-247 0 0,0 0-27 0 0,0 0-117 0 0,0 0-271 0 0,0 0-349 0 0,0 0-336 0 0,0 0-195 0 0,0 0-85 0 0,0 0-59 0 0,0 0-11 0 0,0 0 10 0 0,10-7 21 0 0,30-21 26 0 0,45 7 1030 0 0,-74 19-1218 0 0,67 1 252 0 0,-51 56-578 0 0,-27-51 182 0 0,1 0 0 0 0,-1 0 1 0 0,0 1-1 0 0,0-1 0 0 0,0 0 0 0 0,0 0 0 0 0,-1 0 1 0 0,0 0-1 0 0,0 0 0 0 0,0 0 0 0 0,0 0 1 0 0,-1 0-1 0 0,1 0 0 0 0,-1 0 0 0 0,0 0 0 0 0,0-1 1 0 0,0 1-1 0 0,-1-1 0 0 0,1 0 0 0 0,-1 1 1 0 0,0-1-1 0 0,0 0 0 0 0,0-1 0 0 0,0 1 0 0 0,0 0 1 0 0,-1-1-1 0 0,-3 2 2 0 0,-31 34-52 0 0,39-37 33 0 0,0 1 1 0 0,0-1 0 0 0,1 0-1 0 0,-1 0 1 0 0,0 0 0 0 0,0 0-1 0 0,1 0 1 0 0,-1 0-1 0 0,1 0 1 0 0,-1 0 0 0 0,0-1-1 0 0,1 1 1 0 0,0 0 0 0 0,-1-1-1 0 0,1 1 1 0 0,-1-1-1 0 0,1 0 1 0 0,0 1 0 0 0,-1-1-1 0 0,1 0 1 0 0,0 0 0 0 0,-1 0-1 0 0,1 0 1 0 0,0 0-1 0 0,-1-1 1 0 0,1 1 0 0 0,-1 0 18 0 0,29-1 53 0 0,77 13 91 0 0,-103-8-118 0 0,-1 0-1 0 0,0 0 1 0 0,1 0-1 0 0,-1 1 1 0 0,-1-1-1 0 0,1 1 1 0 0,-1 0 0 0 0,0 0-1 0 0,0 0 1 0 0,0 0-1 0 0,-1 0 1 0 0,1 0-1 0 0,-1 0 1 0 0,-1 1 0 0 0,1-1-1 0 0,-1 0 1 0 0,0 1-1 0 0,0-1 1 0 0,0 0-1 0 0,-1 1 1 0 0,0-1-1 0 0,-1 5-25 0 0,1 15 228 0 0,-43 34 919 0 0,38-54-1090 0 0,-1-1 1 0 0,1 0 0 0 0,-1 0 0 0 0,1-1 0 0 0,-1 1 0 0 0,0-2 0 0 0,0 1 0 0 0,0-1 0 0 0,-1 0 0 0 0,1 0-1 0 0,-1-1 1 0 0,-4 1-58 0 0,2-1-26 0 0,-1 1-1 0 0,0-2 0 0 0,0 1 0 0 0,1-1 1 0 0,-1-1-1 0 0,0 0 0 0 0,0 0 0 0 0,1-1 1 0 0,-1-1-1 0 0,-3-1 27 0 0,-25-30-3295 0 0,36 28 1072 0 0,2 1-3249 0 0,0-2-5369 0 0</inkml:trace>
</inkml:ink>
</file>

<file path=ppt/ink/ink3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0.7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111 258 9410 0 0,'0'0'448'0'0,"0"0"-145"0"0,0 0-91 0 0,0 0 55 0 0,0 0 165 0 0,0 0 220 0 0,0 0 212 0 0,0 0 74 0 0,0 0-32 0 0,0 0-113 0 0,0 0-175 0 0,13-13-104 0 0,47-38-50 0 0,86-29 1235 0 0,-110 63-1441 0 0,-5 0-164 0 0,1 2 1 0 0,1 1-1 0 0,0 2 0 0 0,0 1 0 0 0,1 1 0 0 0,33-4-94 0 0,-65 14-1 0 0,-1-1 1 0 0,1 0-1 0 0,-1 1 0 0 0,1-1 1 0 0,-1 1-1 0 0,1 0 1 0 0,-1 0-1 0 0,1-1 0 0 0,-1 1 1 0 0,1 0-1 0 0,-1 0 1 0 0,1 0-1 0 0,0 1 0 0 0,-1-1 1 0 0,1 0-1 0 0,-1 1 1 0 0,1-1-1 0 0,-1 1 0 0 0,1-1 1 0 0,-1 1-1 0 0,0-1 1 0 0,1 1-1 0 0,-1 0 0 0 0,0 0 1 0 0,1 0-1 0 0,-1 0 1 0 0,0 0-1 0 0,0 0 0 0 0,0 0 1 0 0,0 0-1 0 0,0 1 0 0 0,0-1 1 0 0,0 0-1 0 0,0 0 1 0 0,0 1-1 0 0,-1-1 0 0 0,1 1 1 0 0,0-1-1 0 0,-1 1 1 0 0,0-1-1 0 0,1 1 0 0 0,-1 0 1 0 0,6 57 370 0 0,-3 1 1 0 0,-3-1-1 0 0,-5 38-370 0 0,0 47 195 0 0,3-98-157 0 0,3 0 0 0 0,2 0 0 0 0,2 0 0 0 0,1 0-1 0 0,12 39-37 0 0,-9-57 16 0 0,1 0-1 0 0,1 0 0 0 0,2-1 0 0 0,0-1 0 0 0,2 0 1 0 0,1-1-1 0 0,1 0 0 0 0,0-2 0 0 0,2 0 0 0 0,4 2-15 0 0,-26-30 3185 0 0,-18-27-2769 0 0,7 19-434 0 0,0 1-1 0 0,-1 0 0 0 0,0 1 0 0 0,-1 0 1 0 0,0 1-1 0 0,-1 1 0 0 0,0 1 0 0 0,-1 0 1 0 0,1 1-1 0 0,-1 1 0 0 0,-1 1 0 0 0,1 1 1 0 0,-1 0-1 0 0,0 1 0 0 0,0 1 0 0 0,0 1 1 0 0,0 0-1 0 0,0 2 0 0 0,0 0 0 0 0,-18 4 20 0 0,-11 2-44 0 0,1 3 1 0 0,0 1-1 0 0,1 2 1 0 0,1 3-1 0 0,0 1 1 0 0,1 3-1 0 0,-23 13 43 0 0,59-29-122 0 0,2-1-64 0 0,0-1 0 0 0,1 1-1 0 0,-1 0 1 0 0,1 0 0 0 0,0 0 0 0 0,0 1-1 0 0,0-1 1 0 0,1 1 0 0 0,-1 1 0 0 0,1-1-1 0 0,0 1 1 0 0,0-1 0 0 0,0 2 186 0 0,6 16-7095 0 0,3-14-152 0 0,-2-1 239 0 0</inkml:trace>
  <inkml:trace contextRef="#ctx0" brushRef="#br0" timeOffset="449.909">159 725 7874 0 0,'0'0'2200'0'0,"0"0"-1145"0"0,0 0-377 0 0,0 0 4 0 0,0 0 80 0 0,0 0 75 0 0,0 0 4 0 0,0 0-25 0 0,0 0-60 0 0,0 0-89 0 0,35-11-114 0 0,114-34-106 0 0,64 2 654 0 0,-130 31-847 0 0,139-34 445 0 0,-181 27 188 0 0,-22 60 359 0 0,47 108-611 0 0,-45-115-395 0 0,-5-9-3874 0 0,-13-21-234 0 0,-2-3-2746 0 0,-1-1-2500 0 0</inkml:trace>
  <inkml:trace contextRef="#ctx0" brushRef="#br0" timeOffset="611.885">1313 792 16019 0 0,'0'0'686'0'0,"0"0"-331"0"0,0 0 86 0 0,0 0 255 0 0,0 0 150 0 0,0 0-11 0 0,0 0-166 0 0,-4 31-233 0 0,-12 101-209 0 0,13-38-323 0 0,16-39-1144 0 0,-7-37-1702 0 0,2-2-3744 0 0,-5-9-3560 0 0</inkml:trace>
  <inkml:trace contextRef="#ctx0" brushRef="#br0" timeOffset="840.026">1197 331 18268 0 0,'0'0'360'0'0,"0"0"-1064"0"0,0 0-472 0 0,0 0 47 0 0,0 0 129 0 0,0 0 328 0 0,0 0 96 0 0,0 0-680 0 0,0 0-1241 0 0,0 0-1928 0 0,0 0-768 0 0</inkml:trace>
  <inkml:trace contextRef="#ctx0" brushRef="#br0" timeOffset="1194.442">1585 1060 9370 0 0,'0'0'3514'0'0,"0"0"-1912"0"0,0 0-439 0 0,0 0 121 0 0,0 0-12 0 0,0 0-214 0 0,0 0-197 0 0,0 0-183 0 0,0 0-147 0 0,0 0-82 0 0,0 0-104 0 0,0 0-43 0 0,0 0-13 0 0,6-34-29 0 0,17-107-22 0 0,0 49 183 0 0,10 25-533 0 0,-7 77-1790 0 0,23 100 1526 0 0,-46-104 421 0 0,-2-2 72 0 0,0 1 0 0 0,1-1 0 0 0,-1 0 0 0 0,1 0 1 0 0,0 0-1 0 0,0 0 0 0 0,0 0 0 0 0,1 0 0 0 0,-1 0 0 0 0,1-1 1 0 0,0 1-1 0 0,0-1 0 0 0,0 0 0 0 0,0 0 0 0 0,1 0 0 0 0,-1 0 0 0 0,1-1 1 0 0,0 1-1 0 0,0-1 0 0 0,0 0 0 0 0,0 0 0 0 0,0 0 0 0 0,0-1 1 0 0,0 1-1 0 0,1-1 0 0 0,-1 0 0 0 0,1-1 0 0 0,-1 1 0 0 0,3 0-117 0 0,33-63 1757 0 0,-28 37-2444 0 0,24-44-1013 0 0,-20 50-2831 0 0,3 3-3913 0 0,-13 12-2624 0 0</inkml:trace>
  <inkml:trace contextRef="#ctx0" brushRef="#br0" timeOffset="1606.076">2220 747 12459 0 0,'0'0'1575'0'0,"0"0"-232"0"0,0 0-82 0 0,0 0-106 0 0,0 0-272 0 0,0 0-308 0 0,0 0-206 0 0,0 0-109 0 0,0 0-69 0 0,0 0-40 0 0,0 0-42 0 0,0 0-49 0 0,-12 22-37 0 0,-41 66-29 0 0,34-33 11 0 0,21-43 1 0 0,-1-8 57 0 0,1 1-1 0 0,-1-1 1 0 0,1 0-1 0 0,0 1 1 0 0,1-1 0 0 0,-1 0-1 0 0,1 0 1 0 0,0 0-1 0 0,0-1 1 0 0,0 1-1 0 0,0-1 1 0 0,1 1 0 0 0,-1-1-1 0 0,1 0 1 0 0,0 0-1 0 0,0-1 1 0 0,0 1 0 0 0,0-1-1 0 0,0 0 1 0 0,1 0-1 0 0,-1 0 1 0 0,1-1-1 0 0,-1 0 1 0 0,1 1 0 0 0,0-2-1 0 0,-1 1 1 0 0,1 0-1 0 0,0-1 1 0 0,-1 0 0 0 0,1 0-1 0 0,0 0 1 0 0,0-1-1 0 0,-1 0 1 0 0,1 0-1 0 0,0 0 1 0 0,-1 0 0 0 0,1-1-1 0 0,-1 1 1 0 0,1-1-1 0 0,-1-1 1 0 0,0 1 0 0 0,1-1-63 0 0,16-12 259 0 0,0-2 1 0 0,-2 0 0 0 0,0-2-1 0 0,0 0 1 0 0,-2 0 0 0 0,-1-2-1 0 0,0 0 1 0 0,-2-1 0 0 0,0-1 0 0 0,-1 0-1 0 0,8-22-259 0 0,-13 25-56 0 0,0 0 1 0 0,-1-1-1 0 0,-1 0 0 0 0,-1 0 0 0 0,-1-1 1 0 0,-1 1-1 0 0,0-1 0 0 0,-2 0 0 0 0,-1 0 1 0 0,0 0-1 0 0,-2-4 56 0 0,1 20-73 0 0,0-1-1 0 0,-1 0 1 0 0,0 1 0 0 0,0 0 0 0 0,0-1 0 0 0,0 1-1 0 0,-1 0 1 0 0,0 0 0 0 0,0 1 0 0 0,-1-1-1 0 0,0 1 1 0 0,0-1 0 0 0,0 1 0 0 0,0 0 0 0 0,-1 0-1 0 0,0 1 1 0 0,0 0 0 0 0,0 0 0 0 0,-1 0 0 0 0,1 0-1 0 0,-1 1 1 0 0,0 0 0 0 0,0 0 0 0 0,0 0 0 0 0,0 1-1 0 0,-1 0 1 0 0,1 0 0 0 0,-1 1 0 0 0,1 0 0 0 0,-1 0-1 0 0,1 0 1 0 0,-1 1 0 0 0,0 0 0 0 0,1 0 0 0 0,-1 1-1 0 0,1-1 1 0 0,-1 1 0 0 0,0 1 0 0 0,1 0 0 0 0,0 0-1 0 0,-1 0 1 0 0,1 0 0 0 0,0 1 0 0 0,0 0 0 0 0,1 0-1 0 0,-2 2 74 0 0,0 1-12 0 0,-1 0 0 0 0,1 1 0 0 0,1 0 0 0 0,0 0 0 0 0,0 1 0 0 0,0 0 0 0 0,1 0 0 0 0,0 0 0 0 0,0 1 0 0 0,1-1 0 0 0,0 1 0 0 0,1 0 0 0 0,0 1 0 0 0,0-1 0 0 0,1 0 0 0 0,0 1 0 0 0,1-1 0 0 0,0 1-1 0 0,1 0 1 0 0,-1-1 0 0 0,2 1 0 0 0,0 0 0 0 0,0-1 0 0 0,0 1 0 0 0,1-1 0 0 0,1 0 0 0 0,0 1 0 0 0,0-1 0 0 0,0 0 0 0 0,4 5 12 0 0,15 16 133 0 0,2-1 0 0 0,1-1 0 0 0,1-1 0 0 0,1-2 0 0 0,2 0 0 0 0,0-2 0 0 0,1-1 0 0 0,2-2 0 0 0,0 0 0 0 0,1-3 0 0 0,1 0 0 0 0,10 1-133 0 0,151 62 118 0 0,-109-51-1189 0 0,-56-21-2218 0 0,-2 1-4261 0 0,-17-6-3816 0 0</inkml:trace>
</inkml:ink>
</file>

<file path=ppt/ink/ink3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6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0 640 0 0 0,'0'0'459'0'0,"0"0"808"0"0,0 0 306 0 0,0 0-18 0 0,0 0-153 0 0,0 0-228 0 0,0 0-218 0 0,31-15-195 0 0,99-47-159 0 0,-115 56-300 0 0,-1-1 0 0 0,0-1 0 0 0,0 0-1 0 0,-1-1 1 0 0,0 0 0 0 0,0-1 0 0 0,-1-1 0 0 0,0 0 0 0 0,6-8-302 0 0,8-9 527 0 0,75-116 671 0 0,-72 41-966 0 0,-29 102-262 0 0,0 0 0 0 0,-1 0 0 0 0,1 0 0 0 0,0-1 0 0 0,0 1 0 0 0,-1 0 0 0 0,1 0-1 0 0,0 0 1 0 0,-1 0 0 0 0,1 0 0 0 0,-1 0 0 0 0,0 0 0 0 0,1 0 0 0 0,-1 0 0 0 0,0 0 0 0 0,1 0 0 0 0,-1 0 0 0 0,0 0 0 0 0,0 0 0 0 0,0 1 0 0 0,0-1-1 0 0,0 0 1 0 0,0 1 0 0 0,0-1 0 0 0,0 0 0 0 0,0 1 0 0 0,0 0 0 0 0,0-1 0 0 0,-1 1 0 0 0,1 0 0 0 0,0-1 0 0 0,0 1 0 0 0,0 0 0 0 0,0 0-1 0 0,-1 0 1 0 0,1 0 0 0 0,0 0 0 0 0,0 0 0 0 0,0 0 0 0 0,-1 0 0 0 0,1 1 0 0 0,0-1 0 0 0,0 1 30 0 0,-50 22-2161 0 0,44-14 2101 0 0,0 1 0 0 0,0 1-1 0 0,1-1 1 0 0,0 1 0 0 0,1 0 0 0 0,0 0-1 0 0,1 0 1 0 0,1 1 0 0 0,-1-1 0 0 0,2 1-1 0 0,0 0 1 0 0,0 0 0 0 0,1 0 0 0 0,0 0-1 0 0,1 0 1 0 0,1 0 0 0 0,0 0 0 0 0,0 1 60 0 0,0-5 72 0 0,1-1 0 0 0,-1 1 0 0 0,1-1 1 0 0,1 1-1 0 0,-1-1 0 0 0,1 0 0 0 0,1 1 1 0 0,-1-2-1 0 0,1 1 0 0 0,0 0 0 0 0,1-1 1 0 0,-1 0-1 0 0,1 0 0 0 0,1 0 0 0 0,-1 0 1 0 0,1-1-1 0 0,0 0 0 0 0,0 0 0 0 0,1-1 1 0 0,-1 0-1 0 0,1 0 0 0 0,0 0 0 0 0,0-1 0 0 0,0 0 1 0 0,0 0-1 0 0,1-1 0 0 0,-1 0 0 0 0,1 0 1 0 0,0-1-1 0 0,4 1-72 0 0,-1-1 202 0 0,0 0 0 0 0,1-1 0 0 0,-1 0 0 0 0,1-1 0 0 0,-1 0 0 0 0,1-1 0 0 0,-1 0-1 0 0,0 0 1 0 0,0-2 0 0 0,0 1 0 0 0,0-1 0 0 0,-1-1 0 0 0,0 0 0 0 0,3-2-202 0 0,14-9 136 0 0,-1-1-1 0 0,-1-1 0 0 0,-1-2 1 0 0,-1 0-1 0 0,0-1 1 0 0,-2-1-1 0 0,0-2 0 0 0,-2 0 1 0 0,0-1-1 0 0,-2 0 1 0 0,-1-2-1 0 0,-1 0 1 0 0,0-3-136 0 0,-2-36 14 0 0,-14 65-53 0 0,0 0 1 0 0,0 0-1 0 0,0 0 0 0 0,0 0 1 0 0,0 0-1 0 0,0 0 0 0 0,0 0 0 0 0,0 1 1 0 0,-1-1-1 0 0,1 0 0 0 0,0 1 0 0 0,0-1 1 0 0,0 1-1 0 0,-1-1 0 0 0,1 1 0 0 0,0 0 1 0 0,-1 0-1 0 0,1-1 0 0 0,0 1 0 0 0,-1 0 1 0 0,1 0-1 0 0,0 0 0 0 0,-1 0 1 0 0,1 1-1 0 0,0-1 0 0 0,-1 0 0 0 0,1 1 1 0 0,0-1-1 0 0,-1 0 0 0 0,1 1 0 0 0,0 0 1 0 0,0-1-1 0 0,0 1 0 0 0,0 0 0 0 0,-1-1 1 0 0,1 1-1 0 0,0 0 0 0 0,0 0 0 0 0,0 0 1 0 0,0 0-1 0 0,1 0 0 0 0,-1 0 39 0 0,-8 10-30 0 0,1-1 0 0 0,0 1 0 0 0,1 1-1 0 0,1 0 1 0 0,0-1 0 0 0,0 2 0 0 0,1-1-1 0 0,1 1 1 0 0,0 0 0 0 0,0 0 0 0 0,2 0-1 0 0,-1 0 1 0 0,2 0 0 0 0,0 1 0 0 0,0-1 0 0 0,1 0-1 0 0,1 1 1 0 0,1 4 30 0 0,0-12 35 0 0,0 1 0 0 0,1-1-1 0 0,-1 0 1 0 0,1 0 0 0 0,1-1 0 0 0,-1 1 0 0 0,1-1-1 0 0,0 0 1 0 0,0 1 0 0 0,0-2 0 0 0,1 1 0 0 0,0 0-1 0 0,0-1 1 0 0,0 0 0 0 0,0 0 0 0 0,1-1-1 0 0,-1 1 1 0 0,1-1 0 0 0,0-1 0 0 0,0 1 0 0 0,0-1-1 0 0,0 0 1 0 0,5 1-35 0 0,5 2 173 0 0,1-1 0 0 0,-1-1 0 0 0,1-1 0 0 0,0 0 0 0 0,0-1 0 0 0,1-1 1 0 0,-1-1-1 0 0,11-1-173 0 0,0-4 164 0 0,0-2 0 0 0,0-1 0 0 0,-1-1 0 0 0,0-1 0 0 0,-1-1 0 0 0,-1-1 1 0 0,0-2-1 0 0,0 0 0 0 0,-2-2 0 0 0,0 0 0 0 0,-1-2 0 0 0,3-3-164 0 0,-14 12 25 0 0,0 0 0 0 0,-1 0 0 0 0,0-1 0 0 0,0-1-1 0 0,-1 1 1 0 0,-1-2 0 0 0,0 1 0 0 0,-1-1 0 0 0,0 0-1 0 0,-1 0 1 0 0,0-1 0 0 0,-1 0 0 0 0,-1 0 0 0 0,0 0-1 0 0,-1-1 1 0 0,0 1 0 0 0,-1-1 0 0 0,-1 0 0 0 0,-1 1-1 0 0,0-9-24 0 0,-1 20-7 0 0,0 0-1 0 0,0 0 1 0 0,0 0-1 0 0,0 1 1 0 0,-1-1-1 0 0,1 0 1 0 0,-1 0-1 0 0,0 1 1 0 0,0-1-1 0 0,0 1 1 0 0,0 0-1 0 0,0 0 1 0 0,0-1-1 0 0,-1 1 1 0 0,1 0-1 0 0,-1 1 1 0 0,0-1-1 0 0,1 0 1 0 0,-1 1-1 0 0,0 0 1 0 0,0 0-1 0 0,0-1 1 0 0,0 2-1 0 0,0-1 1 0 0,0 0-1 0 0,0 1 1 0 0,0-1-1 0 0,0 1 1 0 0,0 0-1 0 0,-1 0 1 0 0,1 0-1 0 0,0 0 1 0 0,0 1 0 0 0,0-1-1 0 0,0 1 1 0 0,0 0-1 0 0,0 0 1 0 0,0 0-1 0 0,0 0 1 0 0,0 0-1 0 0,0 1 1 0 0,1-1-1 0 0,-1 1 1 0 0,0 0-1 0 0,0 1 8 0 0,-9 5-4 0 0,1 0-1 0 0,1 1 1 0 0,0 0-1 0 0,0 1 1 0 0,1 0-1 0 0,0 0 1 0 0,1 1-1 0 0,0 0 1 0 0,0 1 0 0 0,2-1-1 0 0,-1 1 1 0 0,1 1-1 0 0,1-1 1 0 0,0 1-1 0 0,1 0 1 0 0,1 0-1 0 0,0 1 1 0 0,0-1 0 0 0,1 1-1 0 0,1-1 1 0 0,1 1-1 0 0,0 0 1 0 0,0-1-1 0 0,1 1 1 0 0,1-1-1 0 0,0 1 1 0 0,2 3 4 0 0,2 1-4 0 0,1 0 0 0 0,1 0 0 0 0,1-1-1 0 0,0 0 1 0 0,1 0 0 0 0,1-1 0 0 0,0-1 0 0 0,2 0 0 0 0,-1 0 0 0 0,6 3 4 0 0,83 56-2700 0 0,-82-63-1577 0 0,-5-8-4423 0 0,-9-3 5742 0 0</inkml:trace>
  <inkml:trace contextRef="#ctx0" brushRef="#br0" timeOffset="243.127">1802 374 13099 0 0,'0'0'563'0'0,"0"0"-171"0"0,0 0 52 0 0,0 0 264 0 0,0 0 197 0 0,0 0 26 0 0,-9 32-136 0 0,-28 97-216 0 0,26-28 124 0 0,26-12-770 0 0,1-53-3190 0 0,-14-33 112 0 0,-2-2-6998 0 0,0-1 7636 0 0</inkml:trace>
  <inkml:trace contextRef="#ctx0" brushRef="#br0" timeOffset="485.962">1668 352 8922 0 0,'0'0'616'0'0,"0"0"-203"0"0,0 0 74 0 0,0 0 224 0 0,0 0 164 0 0,0 0 84 0 0,0 0 25 0 0,0 0-34 0 0,0 0-113 0 0,0 0-123 0 0,32-1-176 0 0,100-7-162 0 0,31 6-40 0 0,-103 2-2827 0 0,-49 3-59 0 0,-3 2-5242 0 0,-7-5 6182 0 0,2 3-1665 0 0</inkml:trace>
  <inkml:trace contextRef="#ctx0" brushRef="#br0" timeOffset="720.772">1738 610 6497 0 0,'0'0'1201'0'0,"0"0"-246"0"0,0 0 303 0 0,0 0 427 0 0,0 0 86 0 0,0 0-200 0 0,0 0-359 0 0,0 0-336 0 0,0 0-198 0 0,0 0-190 0 0,0 0-133 0 0,0 0-110 0 0,34-2-116 0 0,108-6-126 0 0,-39-5-1966 0 0,-86 10 160 0 0,6-1-4677 0 0,-9 1-2198 0 0</inkml:trace>
</inkml:ink>
</file>

<file path=ppt/ink/ink3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0.8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5705 0 0,'0'0'1248'0'0,"0"0"-95"0"0,0 0-13 0 0,0 0 52 0 0,0 0 6 0 0,0 0-133 0 0,0 0-250 0 0,0 0-268 0 0,0 0-215 0 0,0 0-133 0 0,0 0-21 0 0,0 0 47 0 0,0 8 68 0 0,16 613 3608 0 0,-27-508-3721 0 0,11-112-191 0 0,0-1 12 0 0,0 0-10 0 0,3-4 33 0 0,35-34 201 0 0,0-1-195 0 0,1 1 1 0 0,2 2-1 0 0,2 1 1 0 0,4 1-31 0 0,-34 25-19 0 0,0 1-1 0 0,1 1 1 0 0,-1 0 0 0 0,1 1 0 0 0,1 1 0 0 0,-1 0-1 0 0,1 1 1 0 0,0 0 0 0 0,0 1 0 0 0,0 1-1 0 0,0 0 1 0 0,8 1 19 0 0,-20 3-10 0 0,-1 0 0 0 0,0 0-1 0 0,0 0 1 0 0,0 0 0 0 0,-1 0-1 0 0,1 0 1 0 0,0 0 0 0 0,-1 1-1 0 0,1-1 1 0 0,-1 1 0 0 0,0-1-1 0 0,0 1 1 0 0,0-1 0 0 0,0 1-1 0 0,0 0 1 0 0,-1-1 0 0 0,1 1 0 0 0,-1 0-1 0 0,0 0 1 0 0,0 0 0 0 0,0-1-1 0 0,0 1 1 0 0,0 0 0 0 0,0 0-1 0 0,-1-1 1 0 0,1 1 0 0 0,-1 0-1 0 0,0 1 11 0 0,1-4 1 0 0,-4 12 30 0 0,0 1 0 0 0,0-1 0 0 0,-1 0 0 0 0,-1 0 1 0 0,0 0-1 0 0,0-1 0 0 0,-1 0 0 0 0,-1 0 0 0 0,0-1 0 0 0,0 0 0 0 0,-1 0 0 0 0,0-1 0 0 0,-1 0 0 0 0,0 0 0 0 0,0-1 1 0 0,-11 5-32 0 0,8-2-5 0 0,-1-2 0 0 0,0 0 0 0 0,0-1 0 0 0,-1 0 0 0 0,0-1 0 0 0,0-1 0 0 0,-1 0 0 0 0,0-1 0 0 0,0-1 5 0 0,-58 4-2760 0 0,59-11-946 0 0,8-5-5356 0 0,7 4 4933 0 0</inkml:trace>
  <inkml:trace contextRef="#ctx0" brushRef="#br0" timeOffset="831.394">815 442 2008 0 0,'0'0'1918'0'0,"0"0"-807"0"0,0 0-148 0 0,0 0 201 0 0,0 0 226 0 0,0 0 101 0 0,0 0-34 0 0,0 0-147 0 0,0 0-179 0 0,0 0-177 0 0,-34 31-192 0 0,-102 95-159 0 0,79-55 160 0 0,54-64-715 0 0,-1 0 0 0 0,1 0 1 0 0,0 0-1 0 0,1 1 0 0 0,-1-1 0 0 0,1 1 1 0 0,1-1-1 0 0,0 1 0 0 0,0 0 0 0 0,0-1 1 0 0,1 1-1 0 0,1 6-48 0 0,0-11 32 0 0,1 0-1 0 0,1-1 1 0 0,-1 1 0 0 0,0-1 0 0 0,1 0 0 0 0,-1 0 0 0 0,1 0 0 0 0,-1 0-1 0 0,1 0 1 0 0,0 0 0 0 0,0-1 0 0 0,0 1 0 0 0,0-1 0 0 0,0 0 0 0 0,0 0-1 0 0,1 0 1 0 0,-1 0 0 0 0,0-1 0 0 0,0 1 0 0 0,1-1 0 0 0,-1 0-1 0 0,0 0 1 0 0,1 0 0 0 0,-1 0 0 0 0,0-1 0 0 0,0 1 0 0 0,1-1 0 0 0,-1 0-1 0 0,0 0 1 0 0,0 0 0 0 0,0 0 0 0 0,0 0 0 0 0,0-1 0 0 0,3-1-32 0 0,17-10 127 0 0,-1-1 1 0 0,0-1 0 0 0,-1 0 0 0 0,0-2 0 0 0,-2 0-1 0 0,0-1 1 0 0,-1-1 0 0 0,8-11-128 0 0,-14 16 50 0 0,79-108-13 0 0,-91 123-60 0 0,0-1 0 0 0,0 0-1 0 0,0 0 1 0 0,0 0 0 0 0,0 1-1 0 0,0-1 1 0 0,0 0 0 0 0,0 0-1 0 0,0 0 1 0 0,1 0 0 0 0,-1 1-1 0 0,0-1 1 0 0,0 0 0 0 0,0 0-1 0 0,0 0 1 0 0,0 0 0 0 0,1 0-1 0 0,-1 1 1 0 0,0-1 0 0 0,0 0 0 0 0,0 0-1 0 0,1 0 1 0 0,-1 0 0 0 0,0 0-1 0 0,0 0 1 0 0,0 0 0 0 0,1 0-1 0 0,-1 0 1 0 0,0 0 0 0 0,0 0-1 0 0,0 0 1 0 0,1 0 0 0 0,-1 0-1 0 0,0 0 1 0 0,0 0 0 0 0,1 0-1 0 0,-1 0 1 0 0,0 0 0 0 0,0 0 23 0 0,-3 26-183 0 0,-13 109-13 0 0,17-131 198 0 0,0-1 0 0 0,-1 1 1 0 0,1-1-1 0 0,0 1 0 0 0,1-1 1 0 0,-1 1-1 0 0,1-1 0 0 0,-1 0 0 0 0,1 0 1 0 0,0 0-1 0 0,0 0 0 0 0,0 0 0 0 0,1 0 1 0 0,-1-1-1 0 0,1 1 0 0 0,-1-1 0 0 0,1 0 1 0 0,0 1-1 0 0,0-1 0 0 0,0 0 0 0 0,0-1 1 0 0,0 1-1 0 0,1-1 0 0 0,-1 1 0 0 0,0-1 1 0 0,1 0-1 0 0,-1 0 0 0 0,1 0 0 0 0,-1-1 1 0 0,1 1-1 0 0,0-1-2 0 0,6 1 74 0 0,0 0 0 0 0,0-1 0 0 0,0 0 0 0 0,0 0 0 0 0,0-1 0 0 0,0-1 0 0 0,0 0 0 0 0,-1 0 0 0 0,1-1-1 0 0,5-2-73 0 0,21-12 94 0 0,-1-2 0 0 0,-1-1 0 0 0,-1-1-1 0 0,0-2 1 0 0,-2-2 0 0 0,-1 0-1 0 0,-1-2 1 0 0,-1-1 0 0 0,-2-2 0 0 0,-1 0-1 0 0,3-7-93 0 0,-18 25-12 0 0,-1 0-1 0 0,-1 0 1 0 0,0-1-1 0 0,-1 0 1 0 0,0 0-1 0 0,-1 0 1 0 0,0-1-1 0 0,-1 0 1 0 0,-1-1-1 0 0,0 1 1 0 0,-1-1-1 0 0,0 0 1 0 0,-1 0-1 0 0,-1 1 1 0 0,-1-1-1 0 0,0 0 13 0 0,-1 13-43 0 0,-1 0-1 0 0,0 0 0 0 0,0 1 1 0 0,1-1-1 0 0,-1 1 0 0 0,0 0 1 0 0,0-1-1 0 0,0 1 1 0 0,-1 0-1 0 0,1 0 0 0 0,0 0 1 0 0,0 1-1 0 0,0-1 0 0 0,-1 0 1 0 0,1 1-1 0 0,0-1 0 0 0,-1 1 1 0 0,1 0-1 0 0,-1 0 0 0 0,1 0 1 0 0,0 0-1 0 0,-1 0 1 0 0,1 1-1 0 0,0-1 0 0 0,-1 1 1 0 0,1-1-1 0 0,0 1 0 0 0,-1 0 1 0 0,1 0-1 0 0,0 0 0 0 0,0 0 1 0 0,0 0-1 0 0,0 1 0 0 0,0-1 1 0 0,0 1-1 0 0,0-1 1 0 0,1 1-1 0 0,-1 0 0 0 0,1-1 1 0 0,-2 3 43 0 0,-10 8-51 0 0,0 0 1 0 0,1 1 0 0 0,0 1 0 0 0,1 0-1 0 0,1 0 1 0 0,0 1 0 0 0,1 0 0 0 0,1 1 0 0 0,0 0-1 0 0,1 1 1 0 0,1-1 0 0 0,0 1 0 0 0,1 0-1 0 0,1 1 1 0 0,1-1 0 0 0,1 1 0 0 0,0 0-1 0 0,1-1 1 0 0,1 1 0 0 0,0 0 0 0 0,2 1 50 0 0,-1-13 13 0 0,0 0 0 0 0,0-1 0 0 0,0 1 0 0 0,1 0 0 0 0,0-1 0 0 0,0 0 0 0 0,1 1-1 0 0,0-1 1 0 0,0 0 0 0 0,0 0 0 0 0,0-1 0 0 0,1 1 0 0 0,-1 0 0 0 0,1-1 0 0 0,0 0 0 0 0,1 0 0 0 0,-1 0 0 0 0,1-1 0 0 0,0 0 0 0 0,0 0 0 0 0,0 0 0 0 0,0 0 0 0 0,4 1-13 0 0,4 2 143 0 0,1-1 0 0 0,0-1 0 0 0,0 0 0 0 0,0-1 0 0 0,0 0 1 0 0,1-1-1 0 0,-1-1 0 0 0,13 0-143 0 0,-9-1 157 0 0,1 0 0 0 0,-1-2 0 0 0,1 0 0 0 0,-1-1 0 0 0,0 0 0 0 0,0-2 0 0 0,0 0 0 0 0,0-1 0 0 0,-1-1 0 0 0,0 0 0 0 0,8-6-157 0 0,5-5 118 0 0,-2-1 0 0 0,1-1 0 0 0,-2-1 0 0 0,-1-2 0 0 0,-1 0 0 0 0,-1-2 1 0 0,21-27-119 0 0,-34 37-60 0 0,0 0 0 0 0,0-1 0 0 0,-2-1 1 0 0,0 0-1 0 0,0 0 0 0 0,-2 0 0 0 0,0-1 1 0 0,-1 0-1 0 0,-1 0 0 0 0,-1-1 0 0 0,0 0 1 0 0,-2 1-1 0 0,0-1 0 0 0,-1 0 0 0 0,-1-6 60 0 0,-1 23-14 0 0,0 0 0 0 0,0 0 0 0 0,0 0 0 0 0,0 1 0 0 0,0-1 0 0 0,0 0 0 0 0,-1 0 0 0 0,1 1 0 0 0,-1-1 0 0 0,1 1 0 0 0,-1 0 1 0 0,0-1-1 0 0,0 1 0 0 0,1 0 0 0 0,-1 0 0 0 0,0 0 0 0 0,0 0 0 0 0,0 0 0 0 0,0 0 0 0 0,0 1 0 0 0,0-1 0 0 0,0 1 0 0 0,-1-1 0 0 0,1 1 0 0 0,0 0 0 0 0,0 0 0 0 0,0 0 0 0 0,0 0 0 0 0,0 0 0 0 0,-1 1 0 0 0,1-1 0 0 0,0 0 0 0 0,0 1 0 0 0,0 0 0 0 0,0-1 0 0 0,0 1 0 0 0,0 0 0 0 0,0 0 0 0 0,0 0 0 0 0,1 0 0 0 0,-1 1 0 0 0,0-1 0 0 0,0 0 0 0 0,1 1 0 0 0,-1-1 0 0 0,1 1 0 0 0,-1 0 14 0 0,-12 11 1 0 0,1 0-1 0 0,0 0 1 0 0,0 2-1 0 0,2-1 1 0 0,0 1 0 0 0,1 1-1 0 0,0 0 1 0 0,1 0 0 0 0,1 1-1 0 0,0 0 1 0 0,2 1-1 0 0,0 0 1 0 0,1 0 0 0 0,0 0-1 0 0,1 6 0 0 0,2-16 2 0 0,0 0 1 0 0,0 0-1 0 0,1 0 0 0 0,0 0 0 0 0,1 0 0 0 0,-1 0 1 0 0,2 0-1 0 0,-1 0 0 0 0,1 0 0 0 0,0 0 0 0 0,1 0 0 0 0,0 0 1 0 0,0 0-1 0 0,1 0 0 0 0,0-1 0 0 0,0 1 0 0 0,1-1 1 0 0,0 0-1 0 0,0 0 0 0 0,0 0 0 0 0,1-1 0 0 0,5 6-2 0 0,-3-6-66 0 0,-1 0-1 0 0,1 0 0 0 0,0-1 1 0 0,1 0-1 0 0,-1 0 0 0 0,1-1 0 0 0,0 0 1 0 0,0-1-1 0 0,0 1 0 0 0,1-2 1 0 0,-1 1-1 0 0,1-1 0 0 0,-1 0 1 0 0,1-1-1 0 0,0 0 0 0 0,3 0 67 0 0,58 0-4396 0 0,-24-10-4093 0 0,-31 5 2593 0 0</inkml:trace>
  <inkml:trace contextRef="#ctx0" brushRef="#br0" timeOffset="1189.292">2620 383 3961 0 0,'0'0'3887'0'0,"0"0"-1658"0"0,0 0-479 0 0,0 0 30 0 0,0 0-89 0 0,0 0-295 0 0,0 0-305 0 0,0 0-219 0 0,0 0-161 0 0,0 0-132 0 0,0 0-140 0 0,0 0-125 0 0,0 0-131 0 0,-19 19-96 0 0,-60 55-37 0 0,60-48-4 0 0,20-23-31 0 0,1 0 1 0 0,0 0-1 0 0,-1 0 1 0 0,1-1-1 0 0,1 1 0 0 0,-1 0 1 0 0,0-1-1 0 0,1 0 1 0 0,-1 1-1 0 0,1-1 0 0 0,-1 0 1 0 0,1 0-1 0 0,0-1 1 0 0,0 1-1 0 0,0-1 1 0 0,0 1-1 0 0,0-1 0 0 0,1 0 1 0 0,-1 0-16 0 0,20 12 50 0 0,-20-12-8 0 0,1 0 1 0 0,-1 1-1 0 0,0 0 1 0 0,0 0-1 0 0,-1 0 1 0 0,1 0 0 0 0,0 0-1 0 0,-1 0 1 0 0,1 1-1 0 0,-1-1 1 0 0,0 1 0 0 0,0 0-1 0 0,0 0 1 0 0,0 0-1 0 0,0 0 1 0 0,-1 0-1 0 0,1 0 1 0 0,-1 0 0 0 0,0 0-1 0 0,0 1 1 0 0,0-1-1 0 0,0 0 1 0 0,-1 1 0 0 0,1-1-1 0 0,-1 1 1 0 0,0-1-1 0 0,0 1 1 0 0,0-1-1 0 0,0 0 1 0 0,-1 1 0 0 0,1-1-1 0 0,-1 1 1 0 0,0-1-1 0 0,0 0 1 0 0,0 1-1 0 0,-1-1 1 0 0,1 0 0 0 0,-1 0-1 0 0,0 0 1 0 0,0 0-1 0 0,0 0 1 0 0,0-1-43 0 0,-3 6 100 0 0,0-1 0 0 0,-1 0 0 0 0,0-1 0 0 0,-1 1 0 0 0,1-1-1 0 0,-1 0 1 0 0,0-1 0 0 0,0 0 0 0 0,-1 0 0 0 0,0 0 0 0 0,0-1 0 0 0,0-1 0 0 0,-3 2-100 0 0,1-2 4 0 0,1-1 1 0 0,0 0-1 0 0,-1-1 0 0 0,0 0 1 0 0,1-1-1 0 0,-1 1 0 0 0,0-2 1 0 0,1 1-1 0 0,-1-2 0 0 0,-5 0-4 0 0,-55-22-3669 0 0,56 13 33 0 0,8 1-4551 0 0,4 6-860 0 0</inkml:trace>
</inkml:ink>
</file>

<file path=ppt/ink/ink3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8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21 608 3369 0 0,'0'0'3214'0'0,"0"0"-1773"0"0,0 0-311 0 0,0 0 106 0 0,0 0 60 0 0,0 0-35 0 0,0 0-178 0 0,0 0-263 0 0,0 0-283 0 0,0 0-237 0 0,0 0-158 0 0,0 0-49 0 0,-3 3 28 0 0,1 0-71 0 0,0 0-1 0 0,0 0 0 0 0,0 0 0 0 0,1 0 0 0 0,-1 0 0 0 0,1 0 0 0 0,0 0 1 0 0,0 1-1 0 0,0-1 0 0 0,0 0 0 0 0,0 1 0 0 0,1-1 0 0 0,0 1 0 0 0,-1-1 1 0 0,1 0-1 0 0,1 1 0 0 0,-1-1 0 0 0,0 1 0 0 0,1-1 0 0 0,0 3-49 0 0,1 4 114 0 0,-1 1 0 0 0,1-1 0 0 0,1 0 0 0 0,0 0 0 0 0,0 0-1 0 0,1-1 1 0 0,0 1 0 0 0,1-1 0 0 0,0 0 0 0 0,1 0 0 0 0,-1 0-1 0 0,2-1 1 0 0,-1 0 0 0 0,1 0 0 0 0,0-1 0 0 0,1 0 0 0 0,0 0 0 0 0,0 0-1 0 0,3 1-113 0 0,-1-7 113 0 0,0 0-1 0 0,-1 0 1 0 0,1-1-1 0 0,0 0 0 0 0,0-1 1 0 0,-1 0-1 0 0,1-1 1 0 0,-1 0-1 0 0,1 0 1 0 0,-1-1-1 0 0,0 0 0 0 0,0 0 1 0 0,0-1-1 0 0,0-1 1 0 0,0 0-1 0 0,-1 0 0 0 0,0 0 1 0 0,0-1-1 0 0,-1 0 1 0 0,1 0-1 0 0,-1-1 0 0 0,-1 0 1 0 0,1-1-1 0 0,-1 1 1 0 0,1-3-113 0 0,34-27 83 0 0,-4 2-15 0 0,9-8-158 0 0,-31 95-616 0 0,-15-47 717 0 0,1 1 0 0 0,-1-1 1 0 0,1 1-1 0 0,0-1 0 0 0,0 1 0 0 0,1-1 0 0 0,-1 0 0 0 0,1 1 0 0 0,0-1 0 0 0,1 0 0 0 0,-1 0 0 0 0,1-1 1 0 0,0 1-1 0 0,0 0 0 0 0,1-1 0 0 0,-1 0 0 0 0,1 0 0 0 0,0 0 0 0 0,0 0 0 0 0,0-1 0 0 0,1 1 0 0 0,-1-1 1 0 0,1 0-1 0 0,0 0 0 0 0,0-1 0 0 0,0 0 0 0 0,0 1 0 0 0,0-2 0 0 0,1 1 0 0 0,-1-1 0 0 0,0 1 0 0 0,1-1 1 0 0,-1-1-1 0 0,1 1-11 0 0,4-1 115 0 0,0 0 0 0 0,0 0 0 0 0,0-1 0 0 0,0 0 0 0 0,0-1 0 0 0,0 0 0 0 0,0-1 0 0 0,-1 0 0 0 0,1 0 0 0 0,-1-1 1 0 0,0 0-1 0 0,0-1 0 0 0,0 0 0 0 0,-1-1 0 0 0,0 1 0 0 0,0-1 0 0 0,3-3-115 0 0,-2 1 142 0 0,-1 0 0 0 0,0-1 0 0 0,0 1 1 0 0,-1-1-1 0 0,0-1 0 0 0,0 0 0 0 0,-1 0 0 0 0,0 0 0 0 0,-1-1 0 0 0,4-9-142 0 0,6-74 239 0 0,-15 86-450 0 0,-3-38-1452 0 0,-8 20-5598 0 0,7 21 717 0 0,4-1-3126 0 0</inkml:trace>
  <inkml:trace contextRef="#ctx0" brushRef="#br0" timeOffset="457.858">1214 0 8522 0 0,'0'0'3862'0'0,"0"0"-2770"0"0,0 0-805 0 0,0 0 137 0 0,0 0 270 0 0,0 0 243 0 0,0 0 85 0 0,0 0-92 0 0,-9 33-155 0 0,-28 103-191 0 0,28-101-346 0 0,1 0 0 0 0,2 0 0 0 0,1 1 0 0 0,1 0 0 0 0,2 6-238 0 0,2-25 49 0 0,-2 10-4 0 0,1 0 1 0 0,1 0-1 0 0,2 0 0 0 0,0 0 0 0 0,2 0 0 0 0,1-1 0 0 0,1 0 0 0 0,1 0 0 0 0,2 0 1 0 0,0-1-1 0 0,2 0 0 0 0,9 16-45 0 0,-18-39-2 0 0,0-1 1 0 0,0 0-1 0 0,1 1 1 0 0,-1-1 0 0 0,0 0-1 0 0,0-1 1 0 0,1 1-1 0 0,-1 0 1 0 0,0-1-1 0 0,1 1 1 0 0,-1-1-1 0 0,0 0 1 0 0,1 0 0 0 0,-1 0-1 0 0,1 0 1 0 0,-1 0-1 0 0,0 0 1 0 0,1-1-1 0 0,-1 1 1 0 0,0-1-1 0 0,1 1 1 0 0,-1-1 0 0 0,0 0-1 0 0,0 0 1 0 0,1 0-1 0 0,-1 0 1 0 0,0-1-1 0 0,0 1 1 0 0,0 0-1 0 0,0-1 1 0 0,-1 0-1 0 0,1 1 1 0 0,0-1 0 0 0,-1 0-1 0 0,1 0 1 0 0,-1 0-1 0 0,0 0 1 0 0,1 0-1 0 0,-1 0 1 0 0,0 0-1 0 0,0-1 2 0 0,20-16-39 0 0,81-36-26 0 0,-100 55 74 0 0,1 0 0 0 0,-1 0 0 0 0,1 0 0 0 0,-1 0 0 0 0,0 1 0 0 0,1-1 0 0 0,-1 1 0 0 0,0-1 0 0 0,0 1 0 0 0,1 0 0 0 0,-1 0 0 0 0,0 0 0 0 0,0 0 0 0 0,0 0 0 0 0,0 1 0 0 0,0-1 0 0 0,0 0 0 0 0,0 1 0 0 0,-1 0 0 0 0,1-1 0 0 0,0 1 0 0 0,-1 0 1 0 0,1 0-1 0 0,-1 0 0 0 0,0 0 0 0 0,0 0 0 0 0,0 0 0 0 0,0 0 0 0 0,0 0 0 0 0,0 1 0 0 0,0-1 0 0 0,-1 0 0 0 0,1 0 0 0 0,-1 1 0 0 0,0-1 0 0 0,0 1 0 0 0,1-1 0 0 0,-1 0 0 0 0,-1 1 0 0 0,1-1 0 0 0,0 0 0 0 0,-1 1 0 0 0,1-1 0 0 0,-1 0 0 0 0,0 2-9 0 0,5 27 179 0 0,-1-20-99 0 0,-3-6-66 0 0,1-1 1 0 0,0 1 0 0 0,0 0 0 0 0,0-1-1 0 0,1 1 1 0 0,-1-1 0 0 0,1 1-1 0 0,0-1 1 0 0,1 0 0 0 0,-1 0-1 0 0,1 0 1 0 0,-1 0 0 0 0,1 0-1 0 0,1 0 1 0 0,-1-1 0 0 0,0 1 0 0 0,1-1-1 0 0,0 0 1 0 0,-1 0 0 0 0,4 1-15 0 0,-6-3-20 0 0,1-1 0 0 0,0 1 0 0 0,0-1-1 0 0,0 0 1 0 0,-1 1 0 0 0,1-1 0 0 0,0 0 0 0 0,0 0 0 0 0,0 0 0 0 0,0-1 0 0 0,0 1 0 0 0,-1 0 0 0 0,1 0 0 0 0,0-1 0 0 0,0 0 0 0 0,0 1 0 0 0,-1-1 0 0 0,1 0 0 0 0,0 0 0 0 0,-1 0 0 0 0,1 0 0 0 0,-1 0 0 0 0,1 0 0 0 0,-1 0 0 0 0,1 0 20 0 0,17-24-4693 0 0,-4 4-5833 0 0,-9 14 4541 0 0</inkml:trace>
  <inkml:trace contextRef="#ctx0" brushRef="#br0" timeOffset="854.293">1827 755 224 0 0,'0'0'1652'0'0,"0"0"-26"0"0,0 0 94 0 0,0 0 114 0 0,0 0 45 0 0,0 0-25 0 0,0 0-115 0 0,0 0-155 0 0,0 0-167 0 0,0 0-197 0 0,0 0-185 0 0,0 0-167 0 0,22 6-147 0 0,69 14-124 0 0,-89-19-548 0 0,0 0 1 0 0,0-1 0 0 0,0 1-1 0 0,1-1 1 0 0,-1 0-1 0 0,0 0 1 0 0,0 1 0 0 0,0-2-1 0 0,1 1 1 0 0,-1 0 0 0 0,0 0-1 0 0,0-1 1 0 0,0 1 0 0 0,0-1-1 0 0,0 0 1 0 0,0 1 0 0 0,0-1-1 0 0,0 0 1 0 0,0 0 0 0 0,0 0-1 0 0,0-1 1 0 0,0 1-1 0 0,-1 0 1 0 0,1-1 0 0 0,0 1-1 0 0,-1-1 1 0 0,1 1 0 0 0,-1-1-1 0 0,0 0 1 0 0,0 0 0 0 0,1 0-50 0 0,4-6 226 0 0,0 2-152 0 0,0 0-1 0 0,-1-1 1 0 0,0 0 0 0 0,-1 0-1 0 0,1 0 1 0 0,-1 0-1 0 0,0 0 1 0 0,-1-1-1 0 0,0 0 1 0 0,0 0-1 0 0,-1 0 1 0 0,0 0 0 0 0,0 0-1 0 0,-1 0 1 0 0,0 0-1 0 0,0-1 1 0 0,-1 1-1 0 0,0 0 1 0 0,-1-3-74 0 0,-1 8-60 0 0,-1 0 0 0 0,0 0 0 0 0,0 0 0 0 0,0 1-1 0 0,-1-1 1 0 0,1 1 0 0 0,-1-1 0 0 0,1 1 0 0 0,-1 0 0 0 0,0 1 0 0 0,0-1 0 0 0,0 0 0 0 0,0 1 0 0 0,0 0 0 0 0,0 0-1 0 0,0 0 1 0 0,0 1 0 0 0,0 0 0 0 0,-1-1 0 0 0,1 1 0 0 0,0 1 0 0 0,0-1 0 0 0,0 1 0 0 0,-1-1 0 0 0,1 1 0 0 0,0 0-1 0 0,0 0 1 0 0,0 1 0 0 0,0 0 0 0 0,1-1 0 0 0,-1 1 0 0 0,0 0 0 0 0,1 1 0 0 0,-3 1 60 0 0,-5 1-163 0 0,0 0 1 0 0,0 0 0 0 0,1 2-1 0 0,0-1 1 0 0,0 1-1 0 0,1 0 1 0 0,0 1-1 0 0,0 0 1 0 0,1 1 0 0 0,0 0-1 0 0,0 0 1 0 0,1 0-1 0 0,1 1 1 0 0,-1 0-1 0 0,1 1 1 0 0,1-1 0 0 0,0 1-1 0 0,1 0 1 0 0,0 1-1 0 0,0-1 1 0 0,1 1 0 0 0,1-1-1 0 0,0 1 1 0 0,0 4 162 0 0,6-9-337 0 0,0-1 0 0 0,0 0 1 0 0,0 0-1 0 0,1-1 0 0 0,0 1 1 0 0,0-1-1 0 0,0 0 0 0 0,1 0 1 0 0,-1-1-1 0 0,1 1 0 0 0,0-1 0 0 0,1-1 1 0 0,-1 1-1 0 0,1-1 0 0 0,-1 0 1 0 0,1-1-1 0 0,0 1 0 0 0,0-1 1 0 0,0-1-1 0 0,1 1 0 0 0,-1-1 1 0 0,0-1-1 0 0,0 1 0 0 0,3-1 337 0 0,52 7-5709 0 0,-43-6 2307 0 0</inkml:trace>
  <inkml:trace contextRef="#ctx0" brushRef="#br0" timeOffset="1238.843">2234 891 4273 0 0,'0'0'2082'0'0,"0"0"-442"0"0,0 0-80 0 0,0 0 101 0 0,0 0-8 0 0,0 0-127 0 0,0 0-208 0 0,0 0-171 0 0,0 0-145 0 0,0 0-125 0 0,0 0-111 0 0,0 0-105 0 0,0 0-91 0 0,18-15-73 0 0,55-49-75 0 0,-2-8 597 0 0,-21 11-789 0 0,-43 104-1537 0 0,-5-39 1348 0 0,-1 0 1 0 0,1 0-1 0 0,1 0 1 0 0,-1 0-1 0 0,1-1 1 0 0,-1 1-1 0 0,1 0 1 0 0,0-1-1 0 0,0 0 1 0 0,0 0-1 0 0,1 0 1 0 0,-1 0-1 0 0,1-1 1 0 0,0 1-1 0 0,-1-1 1 0 0,1 0-1 0 0,0 0 1 0 0,0 0-1 0 0,1-1 1 0 0,-1 1-1 0 0,0-1 1 0 0,0 0-1 0 0,1 0 1 0 0,-1 0-1 0 0,1-1 1 0 0,-1 0-1 0 0,1 0 1 0 0,-1 0-1 0 0,1 0 1 0 0,-1-1-1 0 0,0 1 1 0 0,1-1-1 0 0,1-1-41 0 0,7-1 225 0 0,-1-1-1 0 0,0-1 0 0 0,0 0 1 0 0,0 0-1 0 0,-1-1 1 0 0,0-1-1 0 0,0 0 1 0 0,0 0-1 0 0,-1-1 0 0 0,0-1 1 0 0,5-5-225 0 0,-1 3 30 0 0,-1-2 1 0 0,0 1-1 0 0,-1-2 1 0 0,-1 0-1 0 0,0 0 1 0 0,-1-1-1 0 0,3-6-30 0 0,1-7-3403 0 0,-4-4-3439 0 0,-9 25-4880 0 0</inkml:trace>
</inkml:ink>
</file>

<file path=ppt/ink/ink3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4 2745 0 0,'0'0'2309'0'0,"0"0"-1091"0"0,0 0-220 0 0,0 0 150 0 0,0 0 180 0 0,0 0 120 0 0,0 0-45 0 0,0 0-202 0 0,0 0-260 0 0,0 0-245 0 0,0 0-224 0 0,-4-3 629 0 0,11 124 2085 0 0,-28 349-1206 0 0,11-153-1727 0 0,10-317-243 0 0,0 0-1 0 0,0-1 0 0 0,0 1 0 0 0,0 0 0 0 0,1-1 0 0 0,-1 1 0 0 0,0 0 0 0 0,0-1 0 0 0,0 1 0 0 0,0 0 0 0 0,1 0 0 0 0,-1-1 0 0 0,0 1 0 0 0,0 0 0 0 0,1-1 0 0 0,-1 1 1 0 0,0 0-1 0 0,0 0 0 0 0,1 0 0 0 0,-1-1 0 0 0,0 1 0 0 0,1 0 0 0 0,-1 0 0 0 0,0 0 0 0 0,1 0 0 0 0,-1 0 0 0 0,0-1 0 0 0,1 1 0 0 0,-1 0 0 0 0,0 0 0 0 0,1 0 1 0 0,-1 0-1 0 0,0 0 0 0 0,1 0 0 0 0,-1 0 0 0 0,0 0 0 0 0,1 0 0 0 0,-1 1 0 0 0,0-1 0 0 0,1 0 0 0 0,-1 0 0 0 0,0 0 0 0 0,1 0 0 0 0,-1 0 0 0 0,0 1 0 0 0,1-1 0 0 0,-1 0 1 0 0,0 0-1 0 0,0 0 0 0 0,1 1 0 0 0,-1-1 0 0 0,0 0 0 0 0,0 0 0 0 0,1 1 0 0 0,-1-1 0 0 0,0 0 0 0 0,0 1 0 0 0,0-1 0 0 0,0 0 0 0 0,1 1 0 0 0,-1-1 0 0 0,0 0 1 0 0,0 1-1 0 0,0-1 0 0 0,0 0 0 0 0,0 1 0 0 0,0-1-9 0 0,25-30 416 0 0,-21 25-366 0 0,41-53 131 0 0,-9 9-130 0 0,3 2 1 0 0,1 1-1 0 0,3 3 1 0 0,43-36-52 0 0,-85 78-1 0 0,-1 0 0 0 0,0 0 1 0 0,1 0-1 0 0,-1 0 0 0 0,1 1 0 0 0,0-1 1 0 0,-1 0-1 0 0,1 0 0 0 0,0 1 1 0 0,-1-1-1 0 0,1 0 0 0 0,0 1 0 0 0,0-1 1 0 0,0 0-1 0 0,-1 1 0 0 0,1 0 1 0 0,0-1-1 0 0,0 1 0 0 0,0-1 0 0 0,0 1 1 0 0,0 0-1 0 0,0 0 0 0 0,0-1 1 0 0,0 1-1 0 0,0 0 0 0 0,0 0 0 0 0,0 0 1 0 0,0 0-1 0 0,0 0 0 0 0,0 0 1 0 0,0 0-1 0 0,0 1 0 0 0,0-1 0 0 0,0 0 1 0 0,0 1-1 0 0,0-1 0 0 0,0 0 1 0 0,0 1-1 0 0,-1-1 0 0 0,1 1 0 0 0,0-1 1 0 0,0 1-1 0 0,0 0 0 0 0,-1-1 1 0 0,1 1-1 0 0,0 0 0 0 0,-1 0 0 0 0,1-1 1 0 0,0 1-1 0 0,-1 0 0 0 0,1 0 1 0 0,-1 0-1 0 0,1 0 0 0 0,-1 0 0 0 0,0 0 1 0 0,1 0-1 0 0,-1-1 0 0 0,0 1 1 0 0,0 0-1 0 0,0 0 0 0 0,1 0 0 0 0,-1 0 1 0 0,0 0-1 0 0,0 0 0 0 0,0 0 1 0 0,-1 0-1 0 0,1 0 0 0 0,0 0 0 0 0,0 1 1 0 0,-2 280 425 0 0,2-280-425 0 0,0 1 1 0 0,0 0 0 0 0,0-1 0 0 0,1 1-1 0 0,-1-1 1 0 0,1 1 0 0 0,0-1 0 0 0,0 0-1 0 0,-1 1 1 0 0,2-1 0 0 0,-1 0 0 0 0,0 1 0 0 0,0-1-1 0 0,1 0 1 0 0,-1 0 0 0 0,1 0 0 0 0,0 0-1 0 0,-1 0 1 0 0,1-1 0 0 0,0 1 0 0 0,2 1-1 0 0,21 3-2744 0 0,-22-6 1926 0 0,7-1-1960 0 0,-3-2-3867 0 0,-2-1-4201 0 0</inkml:trace>
</inkml:ink>
</file>

<file path=ppt/ink/ink3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7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0 4257 0 0,'0'0'3161'0'0,"0"0"-1777"0"0,0 0-475 0 0,0 0 146 0 0,0 0 204 0 0,0 0 11 0 0,0 0-155 0 0,-14 34-250 0 0,-42 103-301 0 0,41-68 73 0 0,25-44-1438 0 0,11-25-3820 0 0,-16-3 523 0 0,-2-1-2858 0 0</inkml:trace>
</inkml:ink>
</file>

<file path=ppt/ink/ink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8.9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0 103 8018 0 0,'0'0'1357'0'0,"0"0"13"0"0,0 0 204 0 0,0 0-21 0 0,0 0-290 0 0,0 0-297 0 0,35 0-193 0 0,110 0-111 0 0,40-18 787 0 0,79-21-870 0 0,-25 4-6713 0 0,-178 25-4687 0 0,-53 9 8212 0 0</inkml:trace>
</inkml:ink>
</file>

<file path=ppt/ink/ink3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9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13067 0 0,'0'0'2992'0'0,"0"0"-1375"0"0,0 0-593 0 0,0 0-272 0 0,0 0-264 0 0,0 0-288 0 0,0 0-352 0 0,0 0-248 0 0,0 0-88 0 0,0 0-240 0 0,0 0-312 0 0,0 0-1001 0 0,0 0-2360 0 0,0 0-6489 0 0</inkml:trace>
</inkml:ink>
</file>

<file path=ppt/ink/ink3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1 12827 0 0,'0'0'1268'0'0,"0"0"-289"0"0,0 0 30 0 0,0 0 208 0 0,0 0 28 0 0,0 0-111 0 0,0 0-211 0 0,-3 32-235 0 0,-11 101-181 0 0,4 143 381 0 0,16-180-777 0 0,-1-23-1036 0 0,-3-25-2510 0 0,-20-52-3625 0 0,-6-17-2970 0 0,20 14 8684 0 0</inkml:trace>
</inkml:ink>
</file>

<file path=ppt/ink/ink3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3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7626 0 0,'0'0'2756'0'0,"0"0"-498"0"0,0 0-568 0 0,0 0-451 0 0,0 0-324 0 0,0 0-129 0 0,0 0-32 0 0,0 0-2 0 0,0 0-69 0 0,0 0-134 0 0,0 0-118 0 0,0 0-92 0 0,21 7-99 0 0,69 21-60 0 0,34-9 223 0 0,-92-18-349 0 0,111-4-742 0 0,-97-2-2338 0 0,0-1-3911 0 0,-25 2-4067 0 0</inkml:trace>
</inkml:ink>
</file>

<file path=ppt/ink/ink3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42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173 617 1432 0 0,'0'0'1534'0'0,"0"0"-227"0"0,0 0 13 0 0,0 0 177 0 0,0 0 47 0 0,0 0-132 0 0,0 0-242 0 0,0 0-250 0 0,0 0-215 0 0,0 0-184 0 0,0 0-119 0 0,0 0-94 0 0,-25 17-92 0 0,-78 55-34 0 0,69-32 43 0 0,33-32-154 0 0,-1-4-18 0 0,0 0 1 0 0,1 0-1 0 0,0 0 0 0 0,0 0 1 0 0,0 0-1 0 0,0 0 0 0 0,1 0 1 0 0,-1 1-1 0 0,1-1 1 0 0,0 0-1 0 0,0 0 0 0 0,1 1 1 0 0,-1-1-1 0 0,1 0 0 0 0,0 0 1 0 0,0 0-1 0 0,1 0 1 0 0,-1 0-1 0 0,1 0 0 0 0,0 0 1 0 0,0 0-1 0 0,0 0 0 0 0,0-1 1 0 0,1 1-1 0 0,-1-1 1 0 0,1 0-1 0 0,0 0 0 0 0,0 0 1 0 0,0 0-1 0 0,1 0 0 0 0,-1-1 1 0 0,1 1-1 0 0,-1-1 1 0 0,1 0-1 0 0,0 0 0 0 0,0 0 1 0 0,0-1-1 0 0,0 1 1 0 0,0-1-1 0 0,0 0 0 0 0,0 0 1 0 0,1 0-54 0 0,2-1 97 0 0,1 0 1 0 0,-1 0-1 0 0,0 0 1 0 0,1 0 0 0 0,-1-1-1 0 0,0-1 1 0 0,0 1-1 0 0,1-1 1 0 0,-1 0 0 0 0,0-1-1 0 0,-1 0 1 0 0,1 0-1 0 0,0 0 1 0 0,-1-1 0 0 0,0 0-1 0 0,0 0 1 0 0,0-1-1 0 0,0 1 1 0 0,-1-1 0 0 0,0-1-1 0 0,0 1 1 0 0,0-1-1 0 0,-1 1 1 0 0,1-1 0 0 0,-1-1-1 0 0,-1 1 1 0 0,2-3-98 0 0,2-6-111 0 0,-1 0 1 0 0,-1-1 0 0 0,0 1-1 0 0,-1-1 1 0 0,0-1-1 0 0,-1 1 1 0 0,-1 0-1 0 0,-1-1 1 0 0,0 1-1 0 0,-1-1 1 0 0,-1-2 110 0 0,-23-64-4381 0 0,19 75 3479 0 0,1 0 0 0 0,-2 0 0 0 0,1 1 0 0 0,-1-1 0 0 0,0 1 0 0 0,0 1 0 0 0,-1-1 0 0 0,0 1 0 0 0,0 0 0 0 0,0 0 0 0 0,-1 1 0 0 0,0 0-1 0 0,-3-1 903 0 0,-30 2-2320 0 0,50 18 2863 0 0,2-12 286 0 0,-1-1 0 0 0,1 0 1 0 0,-1-1-1 0 0,1 0 0 0 0,-1 0 1 0 0,1-1-1 0 0,-1-1 0 0 0,0 1 1 0 0,1-2-1 0 0,-1 0 0 0 0,0 0 1 0 0,0 0-1 0 0,-1-2 0 0 0,1 1 1 0 0,4-4-830 0 0,27-12 986 0 0,-2-2-1 0 0,-1-2 1 0 0,0-2 0 0 0,-2-1 0 0 0,16-16-986 0 0,-30 22 209 0 0,0 0-1 0 0,-1-2 1 0 0,-1-1 0 0 0,-1 0-1 0 0,-1-1 1 0 0,-2-1 0 0 0,0-1 0 0 0,7-18-209 0 0,-19 36 88 0 0,-4 16-432 0 0,0 8 165 0 0,4 148 32 0 0,8 1 0 0 0,11 30 147 0 0,-10-90-837 0 0,-5 0 0 0 0,-5 0 0 0 0,-6 47 837 0 0,3-127 42 0 0,-1 0 0 0 0,-2-1 0 0 0,0 1-1 0 0,-2-1 1 0 0,0 0 0 0 0,-1 0 0 0 0,-2 0 0 0 0,0-1 0 0 0,-2 0-1 0 0,0 0 1 0 0,-12 17-42 0 0,20-36 103 0 0,0 0-1 0 0,0 0 0 0 0,0 0 0 0 0,-1 0 0 0 0,1-1 1 0 0,-1 1-1 0 0,0-1 0 0 0,0 1 0 0 0,0-1 1 0 0,0 0-1 0 0,0 0 0 0 0,0 0 0 0 0,0-1 1 0 0,-1 1-1 0 0,1-1 0 0 0,-1 0 0 0 0,1 1 1 0 0,-1-2-1 0 0,1 1 0 0 0,-1 0 0 0 0,0-1 1 0 0,0 1-1 0 0,1-1 0 0 0,-1 0 0 0 0,0-1 1 0 0,1 1-1 0 0,-1-1 0 0 0,0 1 0 0 0,1-1 1 0 0,-1 0-1 0 0,1 0 0 0 0,-1-1 0 0 0,1 1 1 0 0,-1-1-1 0 0,1 1 0 0 0,-2-3-102 0 0,-1-11 162 0 0,0 0 0 0 0,1 0 0 0 0,1-1-1 0 0,0 1 1 0 0,2-1 0 0 0,-1 0 0 0 0,2 0 0 0 0,0 0 0 0 0,1 0-1 0 0,1-1 1 0 0,0 1 0 0 0,1 0 0 0 0,1 0 0 0 0,1-1-162 0 0,4-22-129 0 0,2 0 0 0 0,1 1-1 0 0,2 0 1 0 0,2 1 0 0 0,1 0 0 0 0,2 1 0 0 0,1 1-1 0 0,6-5 130 0 0,22-23-3949 0 0,6 7-3477 0 0,-35 39-2914 0 0</inkml:trace>
</inkml:ink>
</file>

<file path=ppt/ink/ink3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43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1 659 6217 0 0,'0'0'234'0'0,"0"0"-110"0"0,0 0 246 0 0,0 0 504 0 0,0 0 268 0 0,0 0 12 0 0,0 0-112 0 0,0 0-132 0 0,0 0-138 0 0,2 36-123 0 0,5 111-107 0 0,-5 46 2757 0 0,-3-197 1816 0 0,-4-48-4354 0 0,6 31-644 0 0,1 1 1 0 0,1-1 0 0 0,0 1-1 0 0,2 0 1 0 0,0 0-1 0 0,1 0 1 0 0,1 1-1 0 0,6-11-117 0 0,6-9 82 0 0,2 1 0 0 0,2 1 0 0 0,1 1 0 0 0,2 2 0 0 0,9-8-82 0 0,-35 41 1 0 0,65-59-34 0 0,-63 61-112 0 0,0-1 1 0 0,-1 1-1 0 0,1 0 1 0 0,0-1 0 0 0,-1 1-1 0 0,1 0 1 0 0,0 0-1 0 0,-1 0 1 0 0,1 0 0 0 0,-1 1-1 0 0,1-1 1 0 0,-1 0-1 0 0,0 1 1 0 0,0-1 0 0 0,0 1-1 0 0,1-1 1 0 0,-1 1 0 0 0,0 0-1 0 0,-1-1 1 0 0,1 1-1 0 0,0 0 1 0 0,-1-1 0 0 0,1 1-1 0 0,0 0 1 0 0,-1 0-1 0 0,0 0 1 0 0,0 0 0 0 0,1 0-1 0 0,-1-1 1 0 0,0 1-1 0 0,0 0 1 0 0,-1 0 0 0 0,1 0-1 0 0,0 1 145 0 0,4 14-3770 0 0,7 2-6278 0 0,-8-15 4253 0 0</inkml:trace>
  <inkml:trace contextRef="#ctx0" brushRef="#br0" timeOffset="307.807">682 567 3865 0 0,'0'0'1815'0'0,"0"0"-25"0"0,0 0 53 0 0,0 0 36 0 0,0 0-187 0 0,0 0-356 0 0,-19 32-385 0 0,-58 100-265 0 0,52-62 42 0 0,26-58-584 0 0,-1-8-35 0 0,0 0-1 0 0,0 1 1 0 0,0-1 0 0 0,1 0-1 0 0,-1 1 1 0 0,1-1 0 0 0,0 0-1 0 0,1 0 1 0 0,-1 1 0 0 0,1-1-1 0 0,-1 0 1 0 0,1 0 0 0 0,0-1-1 0 0,1 1 1 0 0,-1 0 0 0 0,1-1-1 0 0,-1 1 1 0 0,1-1 0 0 0,0 0-1 0 0,0 0 1 0 0,1 0 0 0 0,-1 0-1 0 0,1-1 1 0 0,-1 1 0 0 0,1-1-1 0 0,0 0 1 0 0,0 0 0 0 0,0 0-1 0 0,0-1 1 0 0,0 0 0 0 0,0 1-1 0 0,0-1 1 0 0,1 0 0 0 0,-1-1-1 0 0,0 1 1 0 0,1-1 0 0 0,-1 0-1 0 0,0 0 1 0 0,5-1-109 0 0,-1-1 121 0 0,0-1 0 0 0,0 0 0 0 0,0-1 0 0 0,-1 0 1 0 0,1 0-1 0 0,-1-1 0 0 0,0 0 0 0 0,0 0 0 0 0,-1 0 0 0 0,1-1 0 0 0,-1 0 0 0 0,0 0 0 0 0,-1-1 0 0 0,0 0 0 0 0,0 0 1 0 0,0 0-1 0 0,-1 0 0 0 0,0-1 0 0 0,0 1 0 0 0,-1-1 0 0 0,0 0 0 0 0,0 0 0 0 0,-1-1 0 0 0,0 1 0 0 0,-1 0 0 0 0,1-1 0 0 0,-2 1 1 0 0,1-1-1 0 0,-1 0 0 0 0,0 1 0 0 0,-1-1 0 0 0,0 1 0 0 0,-1-1 0 0 0,-1-7-121 0 0,0 9-62 0 0,0-1 1 0 0,-1 1-1 0 0,0 0 1 0 0,0 0-1 0 0,0 0 1 0 0,-1 0-1 0 0,0 1 1 0 0,0 0-1 0 0,0 0 1 0 0,-1 0-1 0 0,0 0 0 0 0,0 1 1 0 0,-1 0-1 0 0,1 1 1 0 0,-1-1-1 0 0,-2 0 62 0 0,-34-11-3553 0 0,-2 15-4761 0 0,35 4-2638 0 0</inkml:trace>
  <inkml:trace contextRef="#ctx0" brushRef="#br0" timeOffset="764.735">1126 615 3993 0 0,'0'0'2912'0'0,"0"0"-1645"0"0,0 0-452 0 0,0 0 43 0 0,0 0 69 0 0,0 0-75 0 0,0 0-176 0 0,0 0-156 0 0,0 0-165 0 0,0 0-123 0 0,-33 27-84 0 0,-98 82-84 0 0,128-108-64 0 0,-1 1-1 0 0,1 0 1 0 0,0 0 0 0 0,0 0 0 0 0,0 1-1 0 0,0-1 1 0 0,0 1 0 0 0,1-1 0 0 0,-1 1-1 0 0,1 0 1 0 0,0 0 0 0 0,0 0 0 0 0,0 0-1 0 0,0 0 1 0 0,0 1 0 0 0,0-1 0 0 0,1 1-1 0 0,0-1 1 0 0,0 1 0 0 0,-1 1 0 0 0,2 4-12 0 0,-1-6 18 0 0,0 0 0 0 0,0 0 0 0 0,0 0 0 0 0,1 0 0 0 0,-1 0 0 0 0,1 1 0 0 0,0-1 0 0 0,0 0 0 0 0,0 0 0 0 0,0 0 0 0 0,1 0 0 0 0,-1 0 0 0 0,1 0 0 0 0,0 1 0 0 0,0-1 0 0 0,0-1 0 0 0,0 1 0 0 0,0 0 0 0 0,1 0 0 0 0,-1 0 0 0 0,1-1 0 0 0,0 1 1 0 0,0 0-1 0 0,0-1 0 0 0,0 0 0 0 0,0 1 0 0 0,0-1 0 0 0,1 0 0 0 0,-1 0 0 0 0,1-1 0 0 0,-1 1 0 0 0,1 0 0 0 0,0-1 0 0 0,2 1-6 0 0,6 2 281 0 0,0-2 1 0 0,0 1-1 0 0,1-1 1 0 0,-1-1-1 0 0,1 0 1 0 0,-1-1-1 0 0,1 0 1 0 0,-1-1-1 0 0,0 0 1 0 0,1-1-1 0 0,-1 0 1 0 0,0-1-1 0 0,0 0 1 0 0,0 0-1 0 0,0-1 1 0 0,-1-1-1 0 0,1 0 1 0 0,-1 0-1 0 0,4-4-281 0 0,21-14 965 0 0,-1-1 0 0 0,-2-1 0 0 0,0-2 1 0 0,20-23-966 0 0,-33 31 87 0 0,0 0 0 0 0,-1 0 0 0 0,-1-2 0 0 0,-1 0 0 0 0,0-1 0 0 0,-2-1 0 0 0,-1 0 0 0 0,-1-1 0 0 0,0 0 0 0 0,-2-1 0 0 0,-1 0 1 0 0,-1 0-1 0 0,-2-1 0 0 0,0 0 0 0 0,-1-1 0 0 0,-2 1 0 0 0,0-14-87 0 0,-2 26-107 0 0,0 1 0 0 0,-1 0 1 0 0,-1 0-1 0 0,0 0 0 0 0,-1 0 0 0 0,0 0 1 0 0,-1 1-1 0 0,0-1 0 0 0,-1 0 0 0 0,0 1 1 0 0,-1 0-1 0 0,-1 0 0 0 0,0 0 0 0 0,0 1 1 0 0,-1 0-1 0 0,-1 0 0 0 0,0 1 0 0 0,0 0 1 0 0,-1 0-1 0 0,0 1 0 0 0,-1 0 0 0 0,0 0 1 0 0,-9-5 106 0 0,13 11-46 0 0,0 0-1 0 0,-1 1 1 0 0,1 0 0 0 0,-1 0 0 0 0,1 1 0 0 0,-1-1 0 0 0,1 2 0 0 0,-1-1-1 0 0,0 1 1 0 0,0 0 0 0 0,1 0 0 0 0,-1 0 0 0 0,0 1 0 0 0,1 0-1 0 0,-1 1 1 0 0,0 0 0 0 0,1 0 0 0 0,0 0 0 0 0,-1 0 0 0 0,1 1 0 0 0,0 0-1 0 0,0 1 1 0 0,1-1 0 0 0,-1 1 0 0 0,1 0 0 0 0,-2 2 46 0 0,-1 1-4 0 0,0 0 0 0 0,0 1 1 0 0,1 0-1 0 0,0 0 0 0 0,0 1 1 0 0,1-1-1 0 0,0 2 0 0 0,0-1 1 0 0,1 1-1 0 0,1 0 0 0 0,-1 0 1 0 0,2 0-1 0 0,-1 0 0 0 0,1 1 1 0 0,-1 10 3 0 0,2-1 93 0 0,2 1 1 0 0,0-1-1 0 0,1 0 1 0 0,1 1-1 0 0,0-1 1 0 0,2 0-1 0 0,1 0 1 0 0,0-1-1 0 0,1 0 1 0 0,1 1-1 0 0,1-2 0 0 0,1 1 1 0 0,9 14-94 0 0,6 5 285 0 0,1-1 0 0 0,2-1 0 0 0,2-1 0 0 0,0-2 0 0 0,28 23-285 0 0,-3-9 220 0 0,2-3 0 0 0,2-2-1 0 0,2-3 1 0 0,1-3-1 0 0,2-2 1 0 0,9 0-220 0 0,61 12-94 0 0,-76-47-4516 0 0,-52-2-37 0 0,-4-1-3745 0 0</inkml:trace>
</inkml:ink>
</file>

<file path=ppt/ink/ink3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9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102 522 472 0 0,'0'0'1150'0'0,"0"0"-294"0"0,0 0 16 0 0,0 0 338 0 0,0 0 327 0 0,0 0 221 0 0,0 0 26 0 0,0 0-158 0 0,0 0-160 0 0,0 0-153 0 0,0 0-162 0 0,0 0-112 0 0,0 0-99 0 0,16 11-81 0 0,54 30-67 0 0,-22-29 714 0 0,-37-13-1073 0 0,-4 0-354 0 0,-1 0-1 0 0,1 0 0 0 0,-1-1 1 0 0,0 1-1 0 0,0-1 0 0 0,1-1 0 0 0,-1 1 1 0 0,-1-1-1 0 0,1 0 0 0 0,0-1 1 0 0,-1 1-1 0 0,0-1 0 0 0,1 0 1 0 0,-2 0-1 0 0,1-1 0 0 0,0 1 0 0 0,-1-1 1 0 0,0 0-1 0 0,0-1 0 0 0,0 1 1 0 0,-1 0-1 0 0,0-1 0 0 0,0 0 0 0 0,0 0 1 0 0,-1 0-1 0 0,0 0 0 0 0,0 0 1 0 0,0-1-1 0 0,-1 1 0 0 0,0 0 0 0 0,0-1 1 0 0,-1 1-1 0 0,1-1 0 0 0,-2-6-78 0 0,0 10-36 0 0,0 0-1 0 0,0 0 0 0 0,0 1 0 0 0,-1-1 0 0 0,1 0 0 0 0,-1 1 1 0 0,0-1-1 0 0,1 1 0 0 0,-1-1 0 0 0,0 1 0 0 0,-1 0 0 0 0,1 0 1 0 0,0 0-1 0 0,-1 0 0 0 0,1 0 0 0 0,-1 1 0 0 0,1-1 1 0 0,-1 1-1 0 0,0-1 0 0 0,0 1 0 0 0,1 0 0 0 0,-1 0 0 0 0,0 0 1 0 0,0 1-1 0 0,0-1 0 0 0,0 1 0 0 0,0-1 0 0 0,-2 1 37 0 0,-85 6-1212 0 0,75 0 1104 0 0,-1 0-1 0 0,1 0 1 0 0,1 2-1 0 0,-1 0 1 0 0,1 0-1 0 0,1 2 1 0 0,0-1-1 0 0,0 2 1 0 0,1 0-1 0 0,0 0 1 0 0,-6 9 108 0 0,12-14-5 0 0,0 1 0 0 0,1 0-1 0 0,0 0 1 0 0,0 1 0 0 0,1-1 0 0 0,0 1 0 0 0,0 0 0 0 0,0 0 0 0 0,1 0 0 0 0,1 1 0 0 0,0-1 0 0 0,0 1-1 0 0,0-1 1 0 0,1 1 0 0 0,0 0 0 0 0,1 0 0 0 0,0-1 0 0 0,0 1 0 0 0,1 0 0 0 0,0 0 0 0 0,1-1 0 0 0,1 5 5 0 0,0-5 6 0 0,0 0 1 0 0,1 0 0 0 0,1 0 0 0 0,-1-1 0 0 0,1 0 0 0 0,0 0 0 0 0,1 0 0 0 0,0-1-1 0 0,0 1 1 0 0,0-1 0 0 0,1-1 0 0 0,-1 1 0 0 0,1-1 0 0 0,1 0 0 0 0,-1-1 0 0 0,1 0-1 0 0,0 0 1 0 0,4 1-7 0 0,9 3-3 0 0,0 0 0 0 0,0-2 0 0 0,1 0 0 0 0,0-1 0 0 0,0-2 0 0 0,15 1 3 0 0,122 1-1009 0 0,-56-27-3390 0 0,-56 4-3887 0 0,-33 10 1997 0 0</inkml:trace>
  <inkml:trace contextRef="#ctx0" brushRef="#br0" timeOffset="448.384">628 732 424 0 0,'0'0'1447'0'0,"0"0"337"0"0,0 0 468 0 0,0 0 297 0 0,0 0-59 0 0,0 0-259 0 0,0 0-306 0 0,0 0-342 0 0,0 0-279 0 0,0 0-204 0 0,0 0-197 0 0,0 0-167 0 0,0 0-129 0 0,33-18-119 0 0,103-60-86 0 0,-69 20 169 0 0,55-86 95 0 0,-101 119-656 0 0,-21 24-70 0 0,0 1-59 0 0,3 144-709 0 0,0-138 880 0 0,0 0 0 0 0,0 0 0 0 0,1 0 0 0 0,0 0 0 0 0,0-1 0 0 0,1 0 0 0 0,-1 0 0 0 0,1 0 0 0 0,0 0 0 0 0,0-1-1 0 0,1 0 1 0 0,-1 0 0 0 0,1 0 0 0 0,0-1 0 0 0,0 0 0 0 0,0 0 0 0 0,1 0 0 0 0,-1-1 0 0 0,1 0 0 0 0,-1 0 0 0 0,1-1 0 0 0,0 0 0 0 0,-1 0 0 0 0,1 0 0 0 0,0-1 0 0 0,0 0 0 0 0,0 0 0 0 0,-1-1 0 0 0,1 0 0 0 0,0 0 0 0 0,0-1 0 0 0,-1 1 0 0 0,3-2-52 0 0,3-3 90 0 0,1 0 0 0 0,-1-1 0 0 0,-1 0 1 0 0,1-1-1 0 0,-1 0 0 0 0,-1-1 0 0 0,1 0 0 0 0,-2-1 0 0 0,1 0 1 0 0,-1-1-1 0 0,-1 0 0 0 0,0 0 0 0 0,4-8-90 0 0,2 0-325 0 0,17-29-2682 0 0,-18 27-1086 0 0,-5 6-1071 0 0,-1 4-6087 0 0</inkml:trace>
  <inkml:trace contextRef="#ctx0" brushRef="#br0" timeOffset="4054.08">1803 357 5073 0 0,'0'0'874'0'0,"0"0"-133"0"0,0 0-37 0 0,0 0 134 0 0,0 0 114 0 0,0 0 32 0 0,0 0-33 0 0,0 0-117 0 0,0 0-164 0 0,0 0-168 0 0,0 0-145 0 0,-23 21-109 0 0,-69 68-60 0 0,46-30 190 0 0,42-51-278 0 0,-1 1 1 0 0,2 0 0 0 0,-1 0-1 0 0,1 0 1 0 0,0 0 0 0 0,1 1-1 0 0,0-1 1 0 0,1 1 0 0 0,0-1-1 0 0,0 1 1 0 0,1 0 0 0 0,0 8-101 0 0,1-14 72 0 0,-1 0 1 0 0,1-1 0 0 0,-1 1-1 0 0,1 0 1 0 0,0 0-1 0 0,1-1 1 0 0,-1 1-1 0 0,1-1 1 0 0,-1 1 0 0 0,1-1-1 0 0,0 0 1 0 0,0 1-1 0 0,0-1 1 0 0,1 0 0 0 0,-1-1-1 0 0,1 1 1 0 0,0 0-1 0 0,0-1 1 0 0,0 1 0 0 0,0-1-1 0 0,0 0 1 0 0,0 0-1 0 0,0 0 1 0 0,1 0-1 0 0,-1-1 1 0 0,1 1 0 0 0,0-1-1 0 0,-1 0 1 0 0,1 0-1 0 0,0 0 1 0 0,-1-1 0 0 0,1 1-1 0 0,1-1-72 0 0,6-1 163 0 0,-1 1 0 0 0,0-2-1 0 0,0 1 1 0 0,0-2 0 0 0,0 1-1 0 0,0-1 1 0 0,0-1 0 0 0,0 0-1 0 0,-1 0 1 0 0,0-1 0 0 0,0 0 0 0 0,0 0-1 0 0,0-1 1 0 0,-1-1 0 0 0,0 1-1 0 0,-1-1 1 0 0,1 0 0 0 0,-1-1 0 0 0,2-3-163 0 0,12-8 260 0 0,3-4-102 0 0,-2-2 1 0 0,0 0-1 0 0,-1-1 1 0 0,-2-1-1 0 0,0-1 1 0 0,-2-1-1 0 0,-2 0 1 0 0,0-1 0 0 0,9-31-159 0 0,-18 46-46 0 0,-1-1 1 0 0,-1-1-1 0 0,0 1 1 0 0,-1-1-1 0 0,-1 1 1 0 0,0-1-1 0 0,-2 0 1 0 0,0 0 0 0 0,-1 0-1 0 0,0 1 1 0 0,-1-1-1 0 0,-1 0 1 0 0,-1 1-1 0 0,0-1 46 0 0,2 12-60 0 0,0 1 0 0 0,1 0 0 0 0,-1-1-1 0 0,-1 1 1 0 0,1 0 0 0 0,-1 0 0 0 0,1 0-1 0 0,-1 0 1 0 0,0 1 0 0 0,-1-1 0 0 0,1 1-1 0 0,-1 0 1 0 0,1 0 0 0 0,-1 0 0 0 0,0 0-1 0 0,0 1 1 0 0,0-1 0 0 0,0 1 0 0 0,-1 0-1 0 0,1 1 1 0 0,-1-1 0 0 0,1 1-1 0 0,-1-1 1 0 0,1 1 0 0 0,-1 1 0 0 0,0-1-1 0 0,0 1 1 0 0,1 0 0 0 0,-1 0 0 0 0,0 0-1 0 0,1 0 1 0 0,-1 1 0 0 0,0 0 0 0 0,1 0-1 0 0,-1 0 1 0 0,0 1 0 0 0,1-1 0 0 0,0 1-1 0 0,-1 0 1 0 0,1 0 0 0 0,0 1 0 0 0,0-1-1 0 0,0 1 1 0 0,0 1 60 0 0,-9 7-5 0 0,1 1-1 0 0,0 0 1 0 0,2 1-1 0 0,-1 0 1 0 0,1 1-1 0 0,1 0 1 0 0,0 0 0 0 0,1 1-1 0 0,1 0 1 0 0,0 1-1 0 0,2 0 1 0 0,-1 0-1 0 0,2 0 1 0 0,0 0-1 0 0,1 1 1 0 0,0 0-1 0 0,2-1 1 0 0,0 1 0 0 0,0 0-1 0 0,2 0 1 0 0,0 0-1 0 0,4 15 6 0 0,-2-19 79 0 0,2-1 0 0 0,-1 1-1 0 0,1-1 1 0 0,1 0 0 0 0,0 0 0 0 0,1-1-1 0 0,0 0 1 0 0,1 0 0 0 0,0-1-1 0 0,1 0 1 0 0,0 0 0 0 0,1-1 0 0 0,-1 0-1 0 0,2-1 1 0 0,-1 0 0 0 0,12 7-79 0 0,10 4 422 0 0,0-2 1 0 0,2-1 0 0 0,0-1-1 0 0,0-2 1 0 0,19 4-423 0 0,50 14 144 0 0,-102-31-628 0 0,-1 0-472 0 0,0 0-897 0 0,0 0-1729 0 0,0 0-2967 0 0,0 0-2812 0 0</inkml:trace>
  <inkml:trace contextRef="#ctx0" brushRef="#br0" timeOffset="6527.521">2694 364 2168 0 0,'0'0'887'0'0,"0"0"-47"0"0,0 0 127 0 0,0 0 272 0 0,0 0 191 0 0,0 0-31 0 0,0 0-215 0 0,0 0-269 0 0,0 0-232 0 0,0 0-188 0 0,0 0-103 0 0,-14-3-102 0 0,-42-5-55 0 0,6 32 258 0 0,41-16-390 0 0,-8 5 38 0 0,6-6-62 0 0,-1 1 0 0 0,1 0 1 0 0,1 1-1 0 0,0 0 1 0 0,0 1-1 0 0,1 0 0 0 0,0 1 1 0 0,0 0-1 0 0,-2 5-79 0 0,10-15 22 0 0,1 0 0 0 0,-1 1 0 0 0,0-1 0 0 0,1 0-1 0 0,0 1 1 0 0,-1-1 0 0 0,1 0 0 0 0,0 1 0 0 0,-1-1 0 0 0,1 0 0 0 0,0 1 0 0 0,0-1-1 0 0,0 0 1 0 0,0 1 0 0 0,0-1 0 0 0,1 0 0 0 0,-1 1 0 0 0,0-1 0 0 0,1 0 0 0 0,-1 1-1 0 0,0-1 1 0 0,1 0 0 0 0,0 1 0 0 0,-1-1 0 0 0,1 0 0 0 0,0 0 0 0 0,0 0-1 0 0,-1 0 1 0 0,1 0 0 0 0,0 0 0 0 0,0 0 0 0 0,0 0 0 0 0,0 0 0 0 0,1 0 0 0 0,-1 0-1 0 0,0-1 1 0 0,0 1 0 0 0,0 0 0 0 0,1-1 0 0 0,0 1-22 0 0,59 16 1096 0 0,-48-15-972 0 0,43 8 247 0 0,86 28 176 0 0,-140-38-521 0 0,-1 0 1 0 0,1 1-1 0 0,-1-1 1 0 0,0 0-1 0 0,1 1 1 0 0,-1 0-1 0 0,0-1 1 0 0,1 1-1 0 0,-1 0 1 0 0,0 0 0 0 0,0 0-1 0 0,0-1 1 0 0,1 1-1 0 0,-1 0 1 0 0,0 1-1 0 0,0-1 1 0 0,-1 0-1 0 0,1 0 1 0 0,0 0-1 0 0,0 1 1 0 0,0-1-1 0 0,-1 0 1 0 0,1 1-1 0 0,-1-1 1 0 0,1 0-1 0 0,-1 1 1 0 0,0-1-1 0 0,1 1 1 0 0,-1-1 0 0 0,0 1-1 0 0,0-1 1 0 0,0 0-1 0 0,0 1 1 0 0,0-1-1 0 0,0 1 1 0 0,0-1-1 0 0,-1 1 1 0 0,1-1-1 0 0,-1 1 1 0 0,1-1-1 0 0,-1 0 1 0 0,1 1-1 0 0,-1-1 1 0 0,0 0-1 0 0,1 0 1 0 0,-1 1 0 0 0,0-1-1 0 0,0 0 1 0 0,0 0-1 0 0,0 0 1 0 0,-1 1-27 0 0,-63 42 751 0 0,41-33-816 0 0,0-1-1 0 0,-1-2 1 0 0,0 0 0 0 0,0-1-1 0 0,-24 2 66 0 0,-28-3-6102 0 0,77-7 1363 0 0,0-2-3785 0 0</inkml:trace>
</inkml:ink>
</file>

<file path=ppt/ink/ink3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59.3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540 237 0 0 0,'0'0'207'0'0,"0"0"414"0"0,0 0 266 0 0,0 0 159 0 0,0 0 98 0 0,0 0 39 0 0,0 0-42 0 0,0 0-63 0 0,0 0-37 0 0,-1-8 6 0 0,-2-24 11 0 0,-27-23 4856 0 0,-39-15-2864 0 0,-23 14-1940 0 0,82 53-1025 0 0,7 1-87 0 0,0 0 1 0 0,0 1-1 0 0,0 0 1 0 0,-1-1-1 0 0,1 1 1 0 0,0 0-1 0 0,-1 1 1 0 0,1-1-1 0 0,-1 0 1 0 0,1 1-1 0 0,-1 0 1 0 0,1 0-1 0 0,0 0 1 0 0,-1 0-1 0 0,1 1 0 0 0,-1-1 1 0 0,1 1-1 0 0,-1 0 1 0 0,1 0-1 0 0,0 0 1 0 0,0 0-1 0 0,-1 1 1 0 0,1-1-1 0 0,0 1 1 0 0,0 0-1 0 0,-1 0 2 0 0,-4 10-20 0 0,1 0-1 0 0,0 0 1 0 0,1 1-1 0 0,0 0 1 0 0,0 0-1 0 0,2 0 1 0 0,-1 1-1 0 0,2-1 1 0 0,0 1-1 0 0,1 0 1 0 0,0 0-1 0 0,1 0 0 0 0,0 0 1 0 0,1 0-1 0 0,1 0 1 0 0,2 13 20 0 0,-3 7 42 0 0,39 175 540 0 0,30 60-119 0 0,-54-191-352 0 0,-4 1 0 0 0,-3 0 0 0 0,-3 0 0 0 0,-5 18-111 0 0,-29 42 432 0 0,27-133-389 0 0,1-1 0 0 0,-1 1 0 0 0,0-1 0 0 0,-1 0-1 0 0,1 0 1 0 0,-1 0 0 0 0,0 0 0 0 0,-1 0-1 0 0,1 0 1 0 0,-1-1 0 0 0,0 0 0 0 0,0 1 0 0 0,0-2-1 0 0,0 1 1 0 0,-1 0 0 0 0,0-1 0 0 0,0 0-1 0 0,1 0 1 0 0,-2 0 0 0 0,1-1 0 0 0,0 1 0 0 0,-1-1-1 0 0,1-1 1 0 0,-1 1 0 0 0,1-1 0 0 0,-1 0 0 0 0,0 0-1 0 0,1 0 1 0 0,-1-1 0 0 0,0 0 0 0 0,0 0-1 0 0,1-1 1 0 0,-1 0 0 0 0,0 0 0 0 0,0 0 0 0 0,1 0-1 0 0,-1-1 1 0 0,0 0-43 0 0,-5-3-243 0 0,1 0-1 0 0,0-1 1 0 0,0 0 0 0 0,0 0-1 0 0,1-1 1 0 0,-1-1 0 0 0,2 0-1 0 0,-1 0 1 0 0,-6-8 243 0 0,-4-20-3370 0 0,12-7-3402 0 0,7 29 1408 0 0,0 5-773 0 0</inkml:trace>
  <inkml:trace contextRef="#ctx0" brushRef="#br0" timeOffset="831.914">1050 466 1936 0 0,'0'0'1661'0'0,"0"0"-289"0"0,0 0-121 0 0,0 0 37 0 0,0 0 45 0 0,0 0-51 0 0,0 0-123 0 0,0 0-136 0 0,0 0-111 0 0,0 0-110 0 0,0 0-126 0 0,0 0-89 0 0,0 0-82 0 0,-8-2-22 0 0,-91-7 1567 0 0,75 10-1747 0 0,0 2 1 0 0,-1 0-1 0 0,1 2 1 0 0,0 1-1 0 0,1 1 0 0 0,-11 4-303 0 0,34-10-4 0 0,1-1 0 0 0,0 1 0 0 0,-1-1 0 0 0,1 1-1 0 0,-1-1 1 0 0,1 1 0 0 0,-1-1 0 0 0,1 1 0 0 0,-1-1-1 0 0,1 1 1 0 0,-1 0 0 0 0,1-1 0 0 0,-1 1 0 0 0,0 0 0 0 0,1-1-1 0 0,-1 1 1 0 0,0 0 0 0 0,0 0 0 0 0,1-1 0 0 0,-1 1-1 0 0,0 0 1 0 0,0 0 0 0 0,0-1 0 0 0,0 1 0 0 0,0 0 0 0 0,0 0-1 0 0,0-1 1 0 0,0 1 0 0 0,0 0 0 0 0,-1 0 0 0 0,1-1-1 0 0,0 1 1 0 0,0 0 0 0 0,-1 0 0 0 0,1-1 0 0 0,0 1 0 0 0,-1 0-1 0 0,1-1 1 0 0,-1 1 0 0 0,1-1 0 0 0,-1 1 0 0 0,1 0-1 0 0,-1-1 1 0 0,1 1 0 0 0,-1-1 0 0 0,0 1 0 0 0,1-1-1 0 0,-1 0 1 0 0,1 1 0 0 0,-1-1 0 0 0,0 0 0 0 0,0 1 0 0 0,1-1-1 0 0,-1 0 1 0 0,0 0 0 0 0,0 0 0 0 0,1 1 0 0 0,-1-1-1 0 0,0 0 1 0 0,0 0 0 0 0,1 0 0 0 0,-1 0 0 0 0,0 0 0 0 0,0-1-1 0 0,1 1 1 0 0,-2 0 4 0 0,150 45 722 0 0,-147-45-713 0 0,1 0 0 0 0,-1 1 0 0 0,0-1 0 0 0,1 1 0 0 0,-1 0 1 0 0,0-1-1 0 0,0 1 0 0 0,1 0 0 0 0,-1 0 0 0 0,0 0 0 0 0,0 0 0 0 0,0 0 1 0 0,0 0-1 0 0,0 0 0 0 0,0 0 0 0 0,0 0 0 0 0,-1 0 0 0 0,1 0 0 0 0,0 1 1 0 0,-1-1-1 0 0,1 0 0 0 0,0 1 0 0 0,-1-1 0 0 0,0 0 0 0 0,1 1 0 0 0,-1-1 1 0 0,0 0-1 0 0,0 1 0 0 0,0-1 0 0 0,0 1 0 0 0,0-1 0 0 0,0 1 0 0 0,0-1 1 0 0,0 0-1 0 0,0 1 0 0 0,-1-1 0 0 0,1 1 0 0 0,-1-1 0 0 0,1 0 0 0 0,-1 1 0 0 0,1-1 1 0 0,-1 0-1 0 0,0 0 0 0 0,0 0 0 0 0,1 1 0 0 0,-1-1 0 0 0,0 0 0 0 0,-1 1-9 0 0,-228 196 693 0 0,169-103-693 0 0,56-28 52 0 0,8-64 18 0 0,0 0 1 0 0,0 0 0 0 0,0 0-1 0 0,0 0 1 0 0,1 0-1 0 0,-1-1 1 0 0,1 1 0 0 0,0-1-1 0 0,-1 0 1 0 0,1 0-1 0 0,0-1 1 0 0,0 1 0 0 0,1-1-1 0 0,-1 0 1 0 0,0 0-1 0 0,0 0 1 0 0,1 0 0 0 0,-1-1-1 0 0,0 0 1 0 0,3 0-71 0 0,121-9 307 0 0,-87-6-5137 0 0,-5-5-7125 0 0,-29 16 5252 0 0</inkml:trace>
  <inkml:trace contextRef="#ctx0" brushRef="#br0" timeOffset="1581.146">1004 1103 5545 0 0,'0'0'3196'0'0,"0"0"-1415"0"0,0 0-520 0 0,0 0 19 0 0,0 0 93 0 0,0 0 8 0 0,0 0-102 0 0,0 0-164 0 0,0 0-189 0 0,0 0-161 0 0,0 0-141 0 0,0 0-119 0 0,0 0-57 0 0,22-32-68 0 0,67-97-53 0 0,46-85 696 0 0,-127 203-1011 0 0,4-7 25 0 0,1 0 0 0 0,1 2-1 0 0,0-1 1 0 0,1 2-1 0 0,0 0 1 0 0,17-12-37 0 0,-26 53-1403 0 0,0 65 980 0 0,-5-64 386 0 0,-2-15 30 0 0,1 0 0 0 0,0 0 0 0 0,1-1 0 0 0,1 1 0 0 0,0 0 0 0 0,0 0 0 0 0,1-1 0 0 0,1 0 0 0 0,0 1 0 0 0,0-1 0 0 0,3 3 7 0 0,-5-13 26 0 0,-1 0 1 0 0,1 0 0 0 0,-1-1 0 0 0,1 1 0 0 0,0-1 0 0 0,-1 1 0 0 0,1-1 0 0 0,0 0 0 0 0,-1 0-1 0 0,1 0 1 0 0,0 0 0 0 0,-1 0 0 0 0,1 0 0 0 0,0 0 0 0 0,-1 0 0 0 0,1-1 0 0 0,-1 1-1 0 0,1 0 1 0 0,0-1 0 0 0,-1 0 0 0 0,1 1 0 0 0,-1-1 0 0 0,1 0 0 0 0,-1 0 0 0 0,0 0-1 0 0,1 0 1 0 0,-1 0 0 0 0,0 0 0 0 0,0 0 0 0 0,1 0 0 0 0,-1 0 0 0 0,0-2-27 0 0,161-243 596 0 0,-89 159-832 0 0,-72 123-654 0 0,-5 36 902 0 0,3-1 0 0 0,3 1 0 0 0,9 55-12 0 0,-3-78 71 0 0,-5-27-2738 0 0,1 2-8552 0 0,-3-19 3167 0 0</inkml:trace>
  <inkml:trace contextRef="#ctx0" brushRef="#br0" timeOffset="2410.812">2020 834 1584 0 0,'0'0'2113'0'0,"0"0"-393"0"0,0 0-107 0 0,0 0 70 0 0,0 0-23 0 0,0 0-189 0 0,0 0-242 0 0,0 0-280 0 0,0 0-268 0 0,0 0-215 0 0,0 0-160 0 0,0 0-99 0 0,0 0-60 0 0,-8 3-42 0 0,3-2-90 0 0,0 1 0 0 0,0 0 1 0 0,0 1-1 0 0,1-1 0 0 0,-1 1 0 0 0,1 0 0 0 0,0 0 1 0 0,0 0-1 0 0,0 0 0 0 0,0 1 0 0 0,0 0 1 0 0,1-1-1 0 0,-1 2 0 0 0,1-1 0 0 0,-2 3-15 0 0,4-4 4 0 0,-7 9-15 0 0,1 0 1 0 0,0 0-1 0 0,1 1 0 0 0,0 0 1 0 0,1 0-1 0 0,1 0 0 0 0,0 1 1 0 0,0-1-1 0 0,2 1 0 0 0,0 0 1 0 0,0 9 10 0 0,1-21 21 0 0,1 0 0 0 0,0 0 1 0 0,0 0-1 0 0,0 1 0 0 0,0-1 0 0 0,0 0 1 0 0,0 0-1 0 0,1 0 0 0 0,-1 0 0 0 0,1 1 1 0 0,0-1-1 0 0,-1 0 0 0 0,1 0 1 0 0,0 0-1 0 0,0 0 0 0 0,0-1 0 0 0,0 1 1 0 0,1 0-1 0 0,-1 0 0 0 0,0-1 0 0 0,1 1 1 0 0,-1 0-1 0 0,1-1 0 0 0,0 0 0 0 0,-1 1 1 0 0,1-1-1 0 0,0 0 0 0 0,0 0 1 0 0,0 0-1 0 0,0 0 0 0 0,0 0 0 0 0,0 0 1 0 0,0-1-1 0 0,0 1 0 0 0,0-1 0 0 0,1 1 1 0 0,-1-1-1 0 0,0 0 0 0 0,1 0-21 0 0,4 0 227 0 0,1 0 0 0 0,-1-1 0 0 0,0 0 0 0 0,0 0 0 0 0,0-1 0 0 0,0 0 0 0 0,0 0 0 0 0,0-1 0 0 0,0 0 0 0 0,-1 0-1 0 0,1 0 1 0 0,-1-1 0 0 0,0 0 0 0 0,0 0 0 0 0,0-1 0 0 0,-1 0 0 0 0,1 0 0 0 0,-1 0 0 0 0,0-1-227 0 0,18-20-4 0 0,-1-1-1 0 0,-1-1 1 0 0,-2 0 0 0 0,-1-2-1 0 0,-1 0 1 0 0,-2-1 0 0 0,0 0-1 0 0,-3-1 1 0 0,0-1 0 0 0,-3 0-1 0 0,0 0 1 0 0,3-30 4 0 0,-12-74-2905 0 0,-1 132 2835 0 0,0 0 0 0 0,-1 0 1 0 0,1 0-1 0 0,-1 0 0 0 0,-1 0 0 0 0,1 1 0 0 0,-1-1 0 0 0,1 1 0 0 0,-1 0 0 0 0,-1 0 0 0 0,1 0 0 0 0,0 0 0 0 0,-1 0 0 0 0,0 1 0 0 0,0-1 0 0 0,0 1 0 0 0,0 0 0 0 0,-1 1 1 0 0,1-1-1 0 0,-1 1 0 0 0,1-1 0 0 0,-1 1 0 0 0,0 1 0 0 0,0-1 0 0 0,0 1 70 0 0,-1 0 12 0 0,0 0 0 0 0,1 0-1 0 0,-1 1 1 0 0,1 0 0 0 0,-1 0 0 0 0,0 0 0 0 0,1 1-1 0 0,-1 0 1 0 0,1 0 0 0 0,-1 1 0 0 0,1-1 0 0 0,0 1 0 0 0,-1 0-1 0 0,1 0 1 0 0,0 1 0 0 0,0 0 0 0 0,0 0 0 0 0,1 0 0 0 0,-1 0-1 0 0,1 1 1 0 0,0-1 0 0 0,0 1 0 0 0,0 1 0 0 0,0-1 0 0 0,1 0-1 0 0,-1 1 1 0 0,1-1 0 0 0,0 1 0 0 0,1 0 0 0 0,-1 0 0 0 0,1 1-1 0 0,0-1 1 0 0,0 0 0 0 0,1 1 0 0 0,-1-1 0 0 0,1 1-1 0 0,1-1 1 0 0,-1 6-12 0 0,-1 1 164 0 0,0 1-1 0 0,1-1 0 0 0,1 1 0 0 0,0 0 0 0 0,1 0 1 0 0,0-1-1 0 0,1 1 0 0 0,0 0 0 0 0,1-1 1 0 0,1 0-1 0 0,0 0 0 0 0,0 0 0 0 0,2 0 0 0 0,5 10-163 0 0,107 147 1113 0 0,-49-89-879 0 0,-23-15-405 0 0,-40-35-5412 0 0,-6-29 3418 0 0,0-1-685 0 0,0 0-1263 0 0,0 0-1571 0 0</inkml:trace>
  <inkml:trace contextRef="#ctx0" brushRef="#br0" timeOffset="2822.075">2646 477 10642 0 0,'0'0'599'0'0,"0"0"-302"0"0,0 0 78 0 0,0 0 324 0 0,0 0 296 0 0,0 0 186 0 0,0 0-16 0 0,0 0-150 0 0,-13 30-213 0 0,-38 97-224 0 0,23-19 267 0 0,28 57-527 0 0,20-58-357 0 0,-20-104 4 0 0,0-1 1 0 0,1 1-1 0 0,-1 0 0 0 0,0-1 0 0 0,1 1 0 0 0,-1-1 1 0 0,1 1-1 0 0,0-1 0 0 0,0 1 0 0 0,0-1 0 0 0,0 1 1 0 0,0-1-1 0 0,1 0 0 0 0,-1 0 0 0 0,1 0 0 0 0,-1 0 1 0 0,1 0-1 0 0,0 0 0 0 0,0 0 0 0 0,0 0 1 0 0,0-1-1 0 0,0 1 0 0 0,0-1 0 0 0,0 1 0 0 0,0-1 1 0 0,1 0-1 0 0,-1 0 0 0 0,0 0 0 0 0,1 0 0 0 0,-1 0 1 0 0,1 0-1 0 0,0-1 0 0 0,-1 0 0 0 0,1 1 35 0 0,58-26-2259 0 0,-26-5-4129 0 0,-19 15-380 0 0,-12 11 3894 0 0</inkml:trace>
  <inkml:trace contextRef="#ctx0" brushRef="#br0" timeOffset="3083.586">2401 723 8682 0 0,'0'0'1336'0'0,"0"0"-108"0"0,0 0 79 0 0,0 0 112 0 0,0 0-148 0 0,0 0-289 0 0,0 0-238 0 0,0 0-217 0 0,0 0-114 0 0,34 0-123 0 0,105 0-117 0 0,-12 0-330 0 0,-97 0-3051 0 0,4 0-4665 0 0,-22 0 739 0 0</inkml:trace>
  <inkml:trace contextRef="#ctx0" brushRef="#br0" timeOffset="3400.019">2939 657 12291 0 0,'0'0'1632'0'0,"0"0"-382"0"0,0 0-78 0 0,0 0 68 0 0,0 0 40 0 0,0 0-133 0 0,0 0-208 0 0,0 0-155 0 0,0 0-157 0 0,0 0-112 0 0,0 0-60 0 0,0 0-53 0 0,33-2-47 0 0,106-5-63 0 0,-9-3 224 0 0,-59 3-876 0 0,-45 0-3006 0 0,-26 7 1055 0 0,0 0-1259 0 0,0 0-2241 0 0,0 0-3668 0 0</inkml:trace>
  <inkml:trace contextRef="#ctx0" brushRef="#br0" timeOffset="3644.997">2983 907 6289 0 0,'0'0'2283'0'0,"0"0"33"0"0,0 0-51 0 0,0 0-133 0 0,0 0-315 0 0,0 0-422 0 0,0 0-356 0 0,0 0-276 0 0,33 3-242 0 0,104 5-187 0 0,-40-19-21 0 0,68-31-1539 0 0,-112 23-2884 0 0,-2-4-4743 0 0,-37 15 1575 0 0</inkml:trace>
  <inkml:trace contextRef="#ctx0" brushRef="#br0" timeOffset="3912.545">3887 506 14419 0 0,'0'0'1447'0'0,"0"0"-367"0"0,0 0-250 0 0,0 0-66 0 0,0 0-55 0 0,0 0-94 0 0,0 0-83 0 0,0 0-89 0 0,0 0-83 0 0,0 0-76 0 0,-31 19-61 0 0,-95 58-59 0 0,67-22 20 0 0,54-44-156 0 0,-1 4-2 0 0,-1 1 0 0 0,2 0 0 0 0,0 0 1 0 0,1 0-1 0 0,0 1 0 0 0,2 0 0 0 0,0-1 0 0 0,0 1 0 0 0,2 0 0 0 0,0 1-26 0 0,0-13 34 0 0,1 1 0 0 0,0-1-1 0 0,0 1 1 0 0,0-1-1 0 0,0 0 1 0 0,1 1 0 0 0,0-1-1 0 0,0 0 1 0 0,1 0-1 0 0,-1 0 1 0 0,1 0 0 0 0,0-1-1 0 0,0 1 1 0 0,1-1-1 0 0,-1 0 1 0 0,1 1 0 0 0,0-2-1 0 0,0 1 1 0 0,1 0-1 0 0,-1-1 1 0 0,1 0 0 0 0,-1 0-1 0 0,1 0 1 0 0,0-1 0 0 0,0 1-1 0 0,0-1 1 0 0,1 0-1 0 0,3 0-33 0 0,8 4 238 0 0,1-2-1 0 0,-1 0 1 0 0,1-1-1 0 0,-1-1 1 0 0,1-1-1 0 0,0 0 1 0 0,0-1-1 0 0,9-2-237 0 0,-7-1 139 0 0,1-1-1 0 0,-1-1 1 0 0,0 0 0 0 0,0-2 0 0 0,0 0-1 0 0,-1-2 1 0 0,0 0 0 0 0,-1-1-1 0 0,0 0 1 0 0,-1-2 0 0 0,0 0-1 0 0,-1-1 1 0 0,0 0 0 0 0,-1-2 0 0 0,0 0-1 0 0,-1 0 1 0 0,-1-2 0 0 0,-1 1-1 0 0,8-14-138 0 0,38-98-331 0 0,-57 122 198 0 0,1 1 0 0 0,-1 0 0 0 0,0-1 0 0 0,-1 1 0 0 0,1-1 0 0 0,-1 1 0 0 0,0-1 0 0 0,0 1 0 0 0,-1-1 0 0 0,0 1 0 0 0,0-1 0 0 0,0 1 0 0 0,0 0 0 0 0,-1-1 0 0 0,0 1 0 0 0,0 0 0 0 0,-1 0 0 0 0,1 0 0 0 0,-1 1 0 0 0,0-1 0 0 0,0 1 0 0 0,-1-1 0 0 0,1 1 0 0 0,-2 0 133 0 0,-4-4-456 0 0,0 1 1 0 0,-1 0 0 0 0,0 1-1 0 0,-1 0 1 0 0,0 1 0 0 0,0 0-1 0 0,0 0 1 0 0,0 1 0 0 0,0 1-1 0 0,-1 0 1 0 0,0 0 0 0 0,-1 1 455 0 0,-52-5-6817 0 0,34 6-4014 0 0</inkml:trace>
  <inkml:trace contextRef="#ctx0" brushRef="#br0" timeOffset="4178.367">3439 620 12595 0 0,'0'0'2197'0'0,"0"0"-189"0"0,0 0-163 0 0,31 1-211 0 0,101 1-220 0 0,235 14 3772 0 0,93 6-4206 0 0,-247-1-2577 0 0,-144-11-2695 0 0,0 2-5419 0 0,-42-7-2492 0 0</inkml:trace>
</inkml:ink>
</file>

<file path=ppt/ink/ink3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21.0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7165 1010 5593 0 0,'0'0'2118'0'0,"0"0"-164"0"0,0 0-25 0 0,0 0-65 0 0,0 0-216 0 0,0 0-257 0 0,0 0-276 0 0,0 0-199 0 0,0 0-132 0 0,0 0-106 0 0,0 0-56 0 0,0 0-52 0 0,0 0-77 0 0,2-19-63 0 0,8-60-77 0 0,11 28 125 0 0,-1 20-320 0 0,1 1 1 0 0,1 1-1 0 0,2 1 0 0 0,1 1 1 0 0,1 2-1 0 0,20-17-158 0 0,60-17 68 0 0,-105 60-75 0 0,1 0 0 0 0,0 0 0 0 0,-1 0 0 0 0,1 0 0 0 0,-1 1 0 0 0,1-1 0 0 0,-1 0 0 0 0,0 1 0 0 0,1-1 0 0 0,-1 0 0 0 0,0 1 0 0 0,0 0 0 0 0,0-1 0 0 0,0 1 0 0 0,0 0 0 0 0,0-1 0 0 0,-1 1 0 0 0,1 0-1 0 0,0 0 1 0 0,-1 0 0 0 0,0 0 0 0 0,1-1 0 0 0,-1 1 0 0 0,0 0 0 0 0,0 0 0 0 0,0 0 0 0 0,0 0 0 0 0,0 0 0 0 0,-1 0 0 0 0,1 0 0 0 0,0 0 0 0 0,-1-1 0 0 0,1 1 0 0 0,-1 0 0 0 0,0 0 0 0 0,0 0 7 0 0,0 10 12 0 0,-9 90-19 0 0,11-100 12 0 0,1-1 0 0 0,-1 1 0 0 0,1-1 0 0 0,-1 0 0 0 0,1 1 0 0 0,0-1 0 0 0,-1 0 0 0 0,1 0 1 0 0,0 0-1 0 0,0 0 0 0 0,0-1 0 0 0,0 1 0 0 0,0 0 0 0 0,0-1 0 0 0,0 1 0 0 0,0-1 0 0 0,0 0 0 0 0,0 0 0 0 0,0 0 0 0 0,0 0 0 0 0,0 0 0 0 0,0 0 0 0 0,0 0 0 0 0,0-1 0 0 0,0 1 0 0 0,0-1 0 0 0,0 1 0 0 0,0-1 0 0 0,0 0 0 0 0,0 0 0 0 0,0 0 0 0 0,-1 0 0 0 0,3-1-5 0 0,84-61 123 0 0,-55 38-112 0 0,1 1 0 0 0,1 1-1 0 0,1 2 1 0 0,1 1 0 0 0,1 2 0 0 0,36-12-11 0 0,-73 30-6 0 0,0 0 0 0 0,0-1 1 0 0,1 1-1 0 0,-1 0 0 0 0,0 0 1 0 0,0 0-1 0 0,1 0 0 0 0,-1 0 1 0 0,0 0-1 0 0,0 1 0 0 0,1-1 1 0 0,-1 0-1 0 0,0 1 0 0 0,0-1 0 0 0,0 1 1 0 0,0-1-1 0 0,1 1 0 0 0,-1-1 1 0 0,0 1-1 0 0,0 0 0 0 0,0-1 1 0 0,0 1-1 0 0,0 0 0 0 0,-1 0 1 0 0,1 0-1 0 0,0 0 0 0 0,0 0 0 0 0,0 0 1 0 0,-1 0-1 0 0,1 0 0 0 0,-1 0 1 0 0,1 0-1 0 0,-1 0 0 0 0,1 1 1 0 0,-1-1-1 0 0,1 0 0 0 0,-1 0 1 0 0,0 0-1 0 0,0 1 0 0 0,0-1 1 0 0,0 0-1 0 0,0 0 0 0 0,0 1 6 0 0,2 64 28 0 0,-2-55-3 0 0,-24 169-127 0 0,24-178 32 0 0,0-1 0 0 0,0 0-1 0 0,0 0 1 0 0,0 0 0 0 0,1 0-1 0 0,-1 0 1 0 0,0 1 0 0 0,1-1-1 0 0,-1 0 1 0 0,0 0 0 0 0,1 0-1 0 0,-1 0 1 0 0,1 0 0 0 0,0 0-1 0 0,-1 0 1 0 0,1-1 0 0 0,0 1-1 0 0,0 0 1 0 0,-1 0 0 0 0,1 0-1 0 0,0-1 1 0 0,0 1 0 0 0,0 0-1 0 0,0-1 1 0 0,0 1 0 0 0,0-1-1 0 0,0 1 1 0 0,0-1 0 0 0,0 1-1 0 0,0-1 1 0 0,1 0 0 0 0,-1 0-1 0 0,0 1 1 0 0,0-1 0 0 0,0 0-1 0 0,0 0 1 0 0,0 0 0 0 0,0 0-1 0 0,1 0 1 0 0,-1-1 0 0 0,0 1-1 0 0,0 0 1 0 0,0 0 0 0 0,0-1-1 0 0,1 1 71 0 0,47-21-12003 0 0,-41 16 3405 0 0</inkml:trace>
  <inkml:trace contextRef="#ctx0" brushRef="#br0" timeOffset="254.201">8402 560 1112 0 0,'0'0'3629'0'0,"0"0"-1227"0"0,0 0-686 0 0,0 0-262 0 0,0 0-107 0 0,0 0-28 0 0,0 0-84 0 0,0 0-123 0 0,0 0-127 0 0,0 0-124 0 0,0 0-139 0 0,0 0-123 0 0,0 0-100 0 0,-16 33-107 0 0,-46 100-78 0 0,45-74 63 0 0,19-52-294 0 0,-1-2 7 0 0,0 0 1 0 0,0-1 0 0 0,1 1 0 0 0,0-1 0 0 0,0 0-1 0 0,0 0 1 0 0,0 1 0 0 0,1-1 0 0 0,-1-1-1 0 0,1 1 1 0 0,0 0 0 0 0,0-1 0 0 0,1 1 0 0 0,-1-1-1 0 0,1 0 1 0 0,-1 0 0 0 0,1 0 0 0 0,0-1-1 0 0,0 1 1 0 0,0-1 0 0 0,1 0 0 0 0,-1 0 0 0 0,0 0-1 0 0,1-1 1 0 0,-1 0 0 0 0,1 0 0 0 0,0 0-1 0 0,-1 0 1 0 0,3 0-91 0 0,0-1 140 0 0,0 0 0 0 0,0 0 0 0 0,-1 0 0 0 0,1-1 0 0 0,0 0 0 0 0,-1 0 0 0 0,1-1 0 0 0,-1 0 0 0 0,1 0 1 0 0,-1-1-1 0 0,0 1 0 0 0,0-1 0 0 0,0 0 0 0 0,0-1 0 0 0,0 0 0 0 0,-1 0 0 0 0,5-4-140 0 0,0-1 27 0 0,-1 0 1 0 0,0 0 0 0 0,-1-1 0 0 0,1 0-1 0 0,-2 0 1 0 0,0-1 0 0 0,0 0 0 0 0,-1 0-1 0 0,0 0 1 0 0,-1-1 0 0 0,0 0 0 0 0,-1 0-1 0 0,-1-1 1 0 0,1 1 0 0 0,-2-1 0 0 0,0 0-1 0 0,-1 1 1 0 0,0-1 0 0 0,0 0 0 0 0,-2 0-1 0 0,0-7-26 0 0,0 17-121 0 0,0 0 0 0 0,0 0 1 0 0,0 0-1 0 0,-1 0 1 0 0,1 0-1 0 0,-1 0 0 0 0,0 0 1 0 0,0 0-1 0 0,0 1 1 0 0,0-1-1 0 0,0 1 0 0 0,0-1 1 0 0,-1 1-1 0 0,1 0 1 0 0,-1 0-1 0 0,1 0 0 0 0,-1 0 1 0 0,0 1-1 0 0,0-1 1 0 0,0 1-1 0 0,0-1 0 0 0,0 1 1 0 0,0 0-1 0 0,-1 0 1 0 0,1 0-1 0 0,0 1 0 0 0,0-1 1 0 0,-1 1-1 0 0,1 0 1 0 0,-3 0 119 0 0,-62 3-10317 0 0,51 1-860 0 0</inkml:trace>
  <inkml:trace contextRef="#ctx0" brushRef="#br0" timeOffset="809.205">8790 855 7898 0 0,'0'0'4243'0'0,"0"0"-1822"0"0,0 0-746 0 0,0 0-176 0 0,0 0-246 0 0,0 0-290 0 0,0 0-179 0 0,0 0-82 0 0,0 0-50 0 0,0 0-65 0 0,0 0-91 0 0,0 0-92 0 0,0 0-79 0 0,8-28-85 0 0,24-88-75 0 0,-2 54 36 0 0,-25 55-205 0 0,0 1 1 0 0,0-1-1 0 0,1 2 1 0 0,0-1-1 0 0,0 0 0 0 0,0 1 1 0 0,0 0-1 0 0,1 1 1 0 0,0-1-1 0 0,0 1 1 0 0,0 1-1 0 0,0-1 0 0 0,1 1 1 0 0,0 0-1 0 0,-1 1 1 0 0,1 0-1 0 0,0 0 0 0 0,0 1 1 0 0,1 0 3 0 0,-1 34-298 0 0,-21 88 316 0 0,15-120-8 0 0,0 0-1 0 0,0 0 1 0 0,0 0 0 0 0,0 0 0 0 0,0 0-1 0 0,0 0 1 0 0,0-1 0 0 0,1 1 0 0 0,-1-1-1 0 0,0 0 1 0 0,0 1 0 0 0,1-1-1 0 0,-1 0 1 0 0,0 0 0 0 0,0-1 0 0 0,1 1-1 0 0,-1 0 1 0 0,0-1 0 0 0,0 1 0 0 0,0-1-1 0 0,1 0 1 0 0,-1 0 0 0 0,1 0-10 0 0,83-65 338 0 0,24-11-152 0 0,-8 48-127 0 0,-101 30-55 0 0,1 0 0 0 0,-1 0 0 0 0,1 0 0 0 0,-1 0 0 0 0,1 1 0 0 0,-1-1 0 0 0,0 0 1 0 0,0 1-1 0 0,1-1 0 0 0,-1 1 0 0 0,0 0 0 0 0,-1-1 0 0 0,1 1 0 0 0,0 0 0 0 0,0-1 0 0 0,-1 1 1 0 0,1 0-1 0 0,-1 0 0 0 0,1 0 0 0 0,-1-1 0 0 0,0 1 0 0 0,0 0 0 0 0,1 0 0 0 0,-1 0 0 0 0,-1 0 1 0 0,1 0-1 0 0,0-1 0 0 0,-1 2-4 0 0,2 5 23 0 0,1 12-30 0 0,-2-10-36 0 0,1 0 1 0 0,0 0-1 0 0,0-1 1 0 0,1 1-1 0 0,1 0 1 0 0,-1-1 0 0 0,1 1-1 0 0,1-1 1 0 0,0 0-1 0 0,5 8 43 0 0,9-6-1940 0 0,-10-8-1219 0 0,-2-3-3319 0 0,-2 0-4930 0 0</inkml:trace>
  <inkml:trace contextRef="#ctx0" brushRef="#br0" timeOffset="1425.326">9613 678 0 0 0,'0'0'872'0'0,"0"0"697"0"0,0 0 286 0 0,0 0 136 0 0,0 0 98 0 0,0 0-41 0 0,0 0-139 0 0,0 0-151 0 0,0 0-227 0 0,32 6-267 0 0,99 13-258 0 0,-128-18-944 0 0,1 0 1 0 0,-1-1 0 0 0,1 1-1 0 0,-1-1 1 0 0,1 0-1 0 0,-1 0 1 0 0,1 0 0 0 0,-1-1-1 0 0,1 1 1 0 0,-1-1-1 0 0,1 0 1 0 0,-1 0-1 0 0,1 0 1 0 0,-1 0 0 0 0,0-1-1 0 0,0 1 1 0 0,0-1-1 0 0,2-1-62 0 0,6-4 275 0 0,-1 2-138 0 0,-1 0-1 0 0,0 0 1 0 0,0-1 0 0 0,0 0-1 0 0,-1-1 1 0 0,0 0-1 0 0,0 0 1 0 0,-1-1-1 0 0,0 0 1 0 0,0 0-1 0 0,-1 0 1 0 0,0-1-1 0 0,0 0 1 0 0,-1 0-1 0 0,0-1 1 0 0,-1 0-1 0 0,0 1 1 0 0,-1-2-1 0 0,2-7-136 0 0,-5 15-5 0 0,0 1-1 0 0,0-1 0 0 0,0 0 0 0 0,-1 1 1 0 0,1-1-1 0 0,-1 1 0 0 0,0-1 0 0 0,0 1 1 0 0,0-1-1 0 0,0 1 0 0 0,0-1 0 0 0,0 1 1 0 0,-1 0-1 0 0,1 0 0 0 0,-1 0 0 0 0,0 0 1 0 0,1 0-1 0 0,-1 0 0 0 0,0 0 1 0 0,0 0-1 0 0,0 1 0 0 0,-1-1 0 0 0,1 1 1 0 0,0-1-1 0 0,0 1 0 0 0,-1 0 0 0 0,1 0 1 0 0,-1 0-1 0 0,1 0 0 0 0,-1 1 0 0 0,1-1 1 0 0,-1 1-1 0 0,0-1 0 0 0,-1 1 6 0 0,-95-4-714 0 0,97 4 706 0 0,-8 1-35 0 0,1 0 1 0 0,0 0-1 0 0,-1 1 1 0 0,1 0-1 0 0,0 1 1 0 0,0 0-1 0 0,0 1 1 0 0,0 0-1 0 0,1 0 1 0 0,-1 0-1 0 0,1 1 0 0 0,0 1 1 0 0,1-1-1 0 0,-1 1 1 0 0,1 1-1 0 0,0-1 1 0 0,1 1-1 0 0,-1 0 1 0 0,1 1-1 0 0,1-1 1 0 0,0 1-1 0 0,0 0 1 0 0,0 1-1 0 0,1-1 1 0 0,0 1-1 0 0,1 0 0 0 0,0 0 1 0 0,0 0-1 0 0,1 0 1 0 0,0 1-1 0 0,0-1 1 0 0,1 0-1 0 0,1 1 1 0 0,0-1-1 0 0,0 1 1 0 0,0-1-1 0 0,2 3 43 0 0,2-4-19 0 0,0 1-1 0 0,1-1 0 0 0,0 1 1 0 0,0-1-1 0 0,1-1 1 0 0,0 1-1 0 0,0-1 0 0 0,1 0 1 0 0,0-1-1 0 0,0 1 0 0 0,1-1 1 0 0,-1-1-1 0 0,1 0 1 0 0,1 0-1 0 0,-1 0 0 0 0,1-1 1 0 0,-1 0-1 0 0,1-1 1 0 0,0 0-1 0 0,10 2 20 0 0,4 2-299 0 0,1-1-1 0 0,0-1 1 0 0,1-1-1 0 0,-1-1 1 0 0,1-1 0 0 0,0-1-1 0 0,1-1 300 0 0,102-24-8321 0 0,-100 15 3780 0 0,-10 4 495 0 0</inkml:trace>
  <inkml:trace contextRef="#ctx0" brushRef="#br0" timeOffset="1811.618">10169 803 3737 0 0,'0'0'1791'0'0,"0"0"-83"0"0,0 0 223 0 0,0 0 231 0 0,0 0-147 0 0,0 0-360 0 0,0 0-352 0 0,0 0-272 0 0,0 0-184 0 0,0 0-112 0 0,0 0-99 0 0,0 0-81 0 0,34-25-70 0 0,102-82-70 0 0,-68 49 272 0 0,15-12 49 0 0,-82 69-723 0 0,-1 1-54 0 0,0 0-69 0 0,0 9 88 0 0,-1 0-1 0 0,1 0 1 0 0,1 0-1 0 0,-1 0 1 0 0,2 0-1 0 0,-1 0 1 0 0,1 0-1 0 0,0 0 1 0 0,1-1-1 0 0,0 1 0 0 0,1-1 1 0 0,0 0-1 0 0,0 0 1 0 0,0 0-1 0 0,1 0 1 0 0,0-1-1 0 0,1 0 1 0 0,0 0-1 0 0,0 0 1 0 0,0-1-1 0 0,3 2 23 0 0,-3-4 56 0 0,-1 0-1 0 0,1 0 1 0 0,0-1-1 0 0,1 0 1 0 0,-1 0-1 0 0,0-1 1 0 0,1 1 0 0 0,0-1-1 0 0,-1-1 1 0 0,1 0-1 0 0,0 1 1 0 0,0-2-1 0 0,0 1 1 0 0,0-1-1 0 0,0 0 1 0 0,0-1 0 0 0,-1 0-1 0 0,1 0 1 0 0,0 0-1 0 0,0-1 1 0 0,-1 0-1 0 0,1 0 1 0 0,-1 0 0 0 0,1-1-1 0 0,-1 0 1 0 0,0-1-1 0 0,0 1 1 0 0,0-1-1 0 0,-1 0 1 0 0,0-1 0 0 0,1 1-1 0 0,-1-1 1 0 0,0 0-56 0 0,92-117-3480 0 0,-69 77-1827 0 0,-4 1-4152 0 0,-15 28 4053 0 0</inkml:trace>
  <inkml:trace contextRef="#ctx0" brushRef="#br0" timeOffset="2056.226">11149 71 10026 0 0,'0'0'2129'0'0,"0"0"-524"0"0,0 0-174 0 0,0 0-62 0 0,0 0-189 0 0,0 0-224 0 0,-6 35-169 0 0,-15 114-111 0 0,-13 197 1431 0 0,41-188-4489 0 0,-6-155 1512 0 0,0 6-1757 0 0,-4-6-8275 0 0,0-3 5417 0 0</inkml:trace>
  <inkml:trace contextRef="#ctx0" brushRef="#br0" timeOffset="2318.361">10802 446 11298 0 0,'0'0'1793'0'0,"0"0"-481"0"0,0 0-224 0 0,0 0-151 0 0,0 0-257 0 0,0 0-272 0 0,0 0-136 0 0,192-33-112 0 0,-155 33-80 0 0,-2 0-48 0 0,0 0-48 0 0,-2 0-160 0 0,-2 0-208 0 0,2 0-368 0 0,-3 4-985 0 0,-10-4-1608 0 0,-5 0-4408 0 0</inkml:trace>
  <inkml:trace contextRef="#ctx0" brushRef="#br0" timeOffset="2488.313">11401 483 8698 0 0,'0'0'1884'0'0,"0"0"-541"0"0,0 0-335 0 0,0 0-194 0 0,0 0-175 0 0,0 0-108 0 0,0 0-35 0 0,0 0 52 0 0,0 0 100 0 0,4 32 53 0 0,16 97 61 0 0,-20-127-724 0 0,-1 0 0 0 0,1-1 0 0 0,0 1 0 0 0,0-1 0 0 0,0 1-1 0 0,0 0 1 0 0,0-1 0 0 0,0 1 0 0 0,1-1 0 0 0,-1 1 0 0 0,1-1 0 0 0,-1 1 0 0 0,1-1 0 0 0,-1 1 0 0 0,1-1 0 0 0,0 1 0 0 0,-1-1 0 0 0,1 0 0 0 0,0 1 0 0 0,0-1 0 0 0,0 0 0 0 0,0 0-1 0 0,0 1 1 0 0,1-1 0 0 0,-1 0 0 0 0,0 0 0 0 0,0 0 0 0 0,1-1 0 0 0,-1 1 0 0 0,1 0 0 0 0,-1 0 0 0 0,1-1 0 0 0,-1 1 0 0 0,1-1-38 0 0,5 2 393 0 0,2 0-173 0 0,0 0 0 0 0,0-1-1 0 0,1 0 1 0 0,-1-1 0 0 0,0 0 0 0 0,0 0 0 0 0,0-1 0 0 0,0 0-1 0 0,0 0 1 0 0,0-1 0 0 0,0 0 0 0 0,0-1 0 0 0,0 0 0 0 0,-1 0-1 0 0,0-1 1 0 0,1 0 0 0 0,-1-1 0 0 0,-1 0 0 0 0,1 0 0 0 0,-1 0-1 0 0,0-1 1 0 0,0 0 0 0 0,0-1 0 0 0,-1 1 0 0 0,1-2-220 0 0,6-4-25 0 0,-1-2 0 0 0,1 1 0 0 0,-2-2 0 0 0,0 0 0 0 0,-1 0 0 0 0,0 0 0 0 0,2-8 25 0 0,0-7-3590 0 0,-5-1-3530 0 0,-7 26-4349 0 0</inkml:trace>
  <inkml:trace contextRef="#ctx0" brushRef="#br0" timeOffset="2915.504">11994 708 9770 0 0,'0'0'5021'0'0,"0"0"-2763"0"0,0 0-904 0 0,0 0-51 0 0,0 0-115 0 0,0 0-243 0 0,0 0-218 0 0,0 0-141 0 0,0 0-78 0 0,0 0-30 0 0,0 0-57 0 0,0 0-77 0 0,0 0-58 0 0,23-33-79 0 0,74-100-55 0 0,-44 64 56 0 0,-45 59-212 0 0,1 0-1 0 0,0 1 1 0 0,0 0-1 0 0,1 1 1 0 0,1 0-1 0 0,-1 1 1 0 0,1 0 0 0 0,1 1-1 0 0,-1 0 1 0 0,1 0-1 0 0,0 1 1 0 0,1 0 4 0 0,-11 5-18 0 0,0 0 0 0 0,0 0 0 0 0,0 0 0 0 0,0 0 0 0 0,0 0 0 0 0,0 1 0 0 0,0-1 0 0 0,0 0 0 0 0,0 1 0 0 0,0 0 0 0 0,0-1 0 0 0,0 1 0 0 0,0 0 0 0 0,0 0 0 0 0,-1 0 0 0 0,1 0 0 0 0,0 0 0 0 0,-1 0 0 0 0,1 1 0 0 0,-1-1 0 0 0,1 1 0 0 0,-1-1 0 0 0,0 1 0 0 0,1-1 0 0 0,-1 1 0 0 0,0 0 0 0 0,0 0 0 0 0,0-1 0 0 0,0 1 0 0 0,0 0 0 0 0,-1 0 0 0 0,1 0 0 0 0,-1 0 0 0 0,1 0 0 0 0,-1 0 0 0 0,0 0 0 0 0,1 0 0 0 0,-1 0 0 0 0,0 0 0 0 0,-1 0 0 0 0,1 0 0 0 0,0 0 0 0 0,0 0 0 0 0,-1 0 0 0 0,1 0 0 0 0,-1 0 0 0 0,0 0 0 0 0,0 0 0 0 0,1 0 0 0 0,-1 0 0 0 0,-1 0 18 0 0,2 0 10 0 0,-14 88-17 0 0,14-88 12 0 0,0-1 1 0 0,1 0-1 0 0,-1 1 1 0 0,1-1-1 0 0,-1 0 1 0 0,1 0-1 0 0,-1 1 1 0 0,1-1-1 0 0,-1 0 0 0 0,1 0 1 0 0,0 0-1 0 0,0 0 1 0 0,0 0-1 0 0,0 0 1 0 0,0 0-1 0 0,0 0 1 0 0,0 0-1 0 0,0 0 0 0 0,0-1 1 0 0,0 1-1 0 0,0 0 1 0 0,0-1-1 0 0,1 1 1 0 0,-1-1-1 0 0,0 1 1 0 0,1-1-1 0 0,-1 1 0 0 0,0-1 1 0 0,1 0-1 0 0,-1 0 1 0 0,0 0-1 0 0,1 0 1 0 0,-1 0-1 0 0,0 0 1 0 0,1 0-1 0 0,-1 0 0 0 0,0 0 1 0 0,1-1-1 0 0,-1 1 1 0 0,0 0-1 0 0,0-1 1 0 0,1 0-1 0 0,-1 1 1 0 0,0-1-1 0 0,1 0-5 0 0,63-24 283 0 0,-52 17-260 0 0,37-22 52 0 0,2 3 1 0 0,0 1-1 0 0,2 3 1 0 0,1 2-1 0 0,26-5-75 0 0,-78 25 7 0 0,-1 0-9 0 0,-1 0 0 0 0,1 0 0 0 0,-1 0 0 0 0,1 1 1 0 0,0-1-1 0 0,-1 0 0 0 0,1 1 0 0 0,0-1 0 0 0,0 1 0 0 0,-1 0 0 0 0,1-1 0 0 0,0 1 0 0 0,0 0 1 0 0,0 0-1 0 0,-1 0 0 0 0,1 0 0 0 0,0 1 0 0 0,0-1 0 0 0,0 0 0 0 0,-1 1 0 0 0,1-1 0 0 0,0 1 1 0 0,-1 0-1 0 0,1-1 0 0 0,0 1 0 0 0,-1 0 0 0 0,1 0 0 0 0,-1 0 0 0 0,1 0 0 0 0,-1 0 1 0 0,0 1-1 0 0,1-1 0 0 0,-1 0 0 0 0,0 1 0 0 0,0-1 0 0 0,0 1 0 0 0,0-1 0 0 0,0 1 0 0 0,0 0 2 0 0,-3 111 101 0 0,3-109-154 0 0,0-1 0 0 0,1 0 1 0 0,-1 0-1 0 0,1 1 1 0 0,0-1-1 0 0,0 0 0 0 0,0-1 1 0 0,0 1-1 0 0,0 0 1 0 0,1 0-1 0 0,-1-1 0 0 0,1 0 1 0 0,0 1-1 0 0,0-1 1 0 0,0 0-1 0 0,0 0 1 0 0,0 0-1 0 0,0-1 0 0 0,0 1 1 0 0,0-1-1 0 0,1 0 1 0 0,-1 0-1 0 0,1 0 0 0 0,-1 0 1 0 0,1-1-1 0 0,-1 1 1 0 0,1-1-1 0 0,-1 0 1 0 0,1 0-1 0 0,1 0 53 0 0,43 1-7601 0 0,-39-1 4480 0 0,0 0-8377 0 0</inkml:trace>
  <inkml:trace contextRef="#ctx0" brushRef="#br0" timeOffset="-6974.472">168 947 0 0 0,'0'0'303'0'0,"0"0"-227"0"0,0 0-15 0 0,0 0 174 0 0,0 0 258 0 0,0 0 297 0 0,0 0 185 0 0,0 0 89 0 0,0 0 53 0 0,0 0-15 0 0,10 13 1 0 0,34 42 58 0 0,-42-53-993 0 0,0 0-1 0 0,0 0 0 0 0,0 0 0 0 0,1 0 1 0 0,-1 0-1 0 0,0-1 0 0 0,1 1 0 0 0,0-1 0 0 0,-1 0 1 0 0,1 0-1 0 0,0 0 0 0 0,0 0 0 0 0,-1 0 1 0 0,1 0-1 0 0,0-1 0 0 0,0 1 0 0 0,0-1 0 0 0,0 0 1 0 0,2 0-168 0 0,5 0 755 0 0,-1 1-285 0 0,1-1-1 0 0,-1 0 0 0 0,0-1 0 0 0,1 0 1 0 0,-1-1-1 0 0,0 0 0 0 0,0 0 1 0 0,0-1-1 0 0,0 0 0 0 0,0 0 0 0 0,5-4-469 0 0,133-101 2014 0 0,-137 99-1892 0 0,27-29 71 0 0,-1-2 1 0 0,-2-1-1 0 0,-2-2 1 0 0,-2-2 0 0 0,-1 0-1 0 0,1-10-193 0 0,-3 6-2 0 0,3 1 1 0 0,2 2-1 0 0,1 1 0 0 0,3 1 0 0 0,18-15 2 0 0,-53 57-30 0 0,0 1 0 0 0,0-1 0 0 0,1 0 0 0 0,-1 1 0 0 0,1-1 0 0 0,0 1 0 0 0,-1 0 0 0 0,1-1 0 0 0,0 1 0 0 0,0 0 0 0 0,0 0 0 0 0,-1 0 0 0 0,1 0 0 0 0,0 1 0 0 0,1-1 0 0 0,-1 0 0 0 0,0 1 0 0 0,0-1 0 0 0,0 1 0 0 0,0 0 0 0 0,0 0 0 0 0,0 0 0 0 0,0 0 0 0 0,1 0 0 0 0,-1 0 0 0 0,0 1 0 0 0,0-1 0 0 0,0 1 0 0 0,0-1 0 0 0,0 1 0 0 0,0 0 0 0 0,0 0 0 0 0,0 0 0 0 0,0 0 1 0 0,0 0-1 0 0,0 0 0 0 0,0 1 30 0 0,5 14-11 0 0,0 1 1 0 0,-2 0 0 0 0,0 0 0 0 0,-1 0 0 0 0,0 0 0 0 0,-2 1 0 0 0,0 0 0 0 0,-1-1 0 0 0,0 1-1 0 0,-2 0 1 0 0,0-1 0 0 0,-1 2 10 0 0,0 19-9 0 0,1-6 55 0 0,-2 0 0 0 0,-1 0 1 0 0,-1 0-1 0 0,-2-1 0 0 0,-9 24-46 0 0,10-34 24 0 0,-2-1 0 0 0,0 0-1 0 0,-1-1 1 0 0,-1 0-1 0 0,-1-1 1 0 0,0 0-1 0 0,-2 0 1 0 0,0-1 0 0 0,-1-1-1 0 0,0 0 1 0 0,-2-1-1 0 0,1-1 1 0 0,-2 0-1 0 0,-4 2-23 0 0,9-8-34 0 0,0 0-1 0 0,0 0 0 0 0,-1-2 1 0 0,0 1-1 0 0,0-2 0 0 0,-1 1 1 0 0,0-2-1 0 0,0 0 0 0 0,0-1 1 0 0,0 0-1 0 0,0-1 0 0 0,-1-1 1 0 0,-1 0 34 0 0,-66-18-3254 0 0,64-2-1026 0 0,8-10-3372 0 0,8 17 3104 0 0</inkml:trace>
  <inkml:trace contextRef="#ctx0" brushRef="#br0" timeOffset="-6590.693">1504 623 7570 0 0,'0'0'1744'0'0,"0"0"-722"0"0,0 0-216 0 0,0 0 156 0 0,0 0 135 0 0,0 0-86 0 0,0 0-257 0 0,0 0-302 0 0,0 0-240 0 0,0 0-131 0 0,0 0-35 0 0,0 0-5 0 0,0 0-21 0 0,-16 20-12 0 0,-51 62-11 0 0,64-78 0 0 0,-1 0-1 0 0,1 0 0 0 0,1 0 1 0 0,-1 0-1 0 0,0 0 0 0 0,1 1 1 0 0,0-1-1 0 0,0 1 0 0 0,0-1 1 0 0,1 1-1 0 0,-1 0 0 0 0,1-1 1 0 0,0 1-1 0 0,1 0 0 0 0,-1 0 1 0 0,1 0-1 0 0,0 2 4 0 0,0 10-24 0 0,-1-12 25 0 0,0 0 0 0 0,0 0 1 0 0,0 1-1 0 0,1-1 1 0 0,0 0-1 0 0,0 1 0 0 0,1-1 1 0 0,-1 0-1 0 0,1 0 0 0 0,0 0 1 0 0,1 1-1 0 0,-1-1 1 0 0,1 0-1 0 0,0 0 0 0 0,0-1 1 0 0,1 1-1 0 0,-1 0 0 0 0,1-1 1 0 0,0 0-1 0 0,0 1 1 0 0,1-1-1 0 0,-1 0 0 0 0,1-1 1 0 0,0 1-1 0 0,0 0 0 0 0,0-1 1 0 0,0 0-1 0 0,1 0 0 0 0,-1-1 1 0 0,1 1-1 0 0,0-1 1 0 0,0 0-1 0 0,0 0 0 0 0,0 0 1 0 0,0-1-2 0 0,7 0 233 0 0,-1 0 0 0 0,1 0 0 0 0,0-1 0 0 0,0-1 0 0 0,-1 0 0 0 0,1-1 1 0 0,0 0-1 0 0,-1-1 0 0 0,0 0 0 0 0,1-1 0 0 0,-1 0 0 0 0,-1-1 0 0 0,1 0 0 0 0,-1 0 1 0 0,1-1-1 0 0,-2-1 0 0 0,1 0 0 0 0,-1 0 0 0 0,0-1 0 0 0,0 0 0 0 0,-1 0 0 0 0,0-1 1 0 0,-1 0-1 0 0,0-1 0 0 0,0 1 0 0 0,-1-1 0 0 0,0-1 0 0 0,-1 1 0 0 0,0-1 0 0 0,-1 0 1 0 0,0 0-1 0 0,0 0 0 0 0,-1-1 0 0 0,-1 1 0 0 0,0-1 0 0 0,0-7-233 0 0,-2 12-1 0 0,-1 0 0 0 0,0 0 1 0 0,0 0-1 0 0,-1 1 0 0 0,0-1 0 0 0,0 0 0 0 0,0 1 0 0 0,-1 0 0 0 0,0-1 0 0 0,0 1 1 0 0,-1 0-1 0 0,1 0 0 0 0,-1 1 0 0 0,-1-1 0 0 0,1 1 0 0 0,-1 0 0 0 0,0 0 0 0 0,0 1 1 0 0,0-1-1 0 0,-1 1 0 0 0,1 0 0 0 0,-1 0 0 0 0,-5-2 1 0 0,-71-26-2137 0 0,-1 21-3844 0 0,63 11-369 0 0,4 0-3339 0 0</inkml:trace>
  <inkml:trace contextRef="#ctx0" brushRef="#br0" timeOffset="-3226.344">3014 711 0 0 0,'0'0'397'0'0,"0"0"201"0"0,0 0 299 0 0,0 0 334 0 0,0 0 252 0 0,0 0 118 0 0,0 0-57 0 0,0 0-172 0 0,0 0-155 0 0,0 0-173 0 0,0 0-151 0 0,-5-13-101 0 0,-16-41-110 0 0,20 52-632 0 0,0 1 1 0 0,0 0 0 0 0,0-1-1 0 0,0 1 1 0 0,0 0-1 0 0,0 0 1 0 0,-1 0-1 0 0,1 0 1 0 0,-1 0-1 0 0,1 0 1 0 0,0 0-1 0 0,-1 0 1 0 0,1 0-1 0 0,-1 1 1 0 0,0-1 0 0 0,1 0-1 0 0,-1 1 1 0 0,0 0-1 0 0,1-1 1 0 0,-1 1-1 0 0,0 0 1 0 0,1 0-1 0 0,-1 0 1 0 0,0 0-1 0 0,0 0 1 0 0,1 0-1 0 0,-1 1 1 0 0,0-1-51 0 0,-5 1 192 0 0,-15 1 0 0 0,0 2-1 0 0,0 0 1 0 0,0 1 0 0 0,1 2-1 0 0,0 0 1 0 0,0 1 0 0 0,1 1 0 0 0,0 1-1 0 0,1 0 1 0 0,0 2 0 0 0,0 0-1 0 0,-7 8-191 0 0,16-14 3 0 0,0 0-1 0 0,1 1 0 0 0,0 0 0 0 0,0 1 0 0 0,0 0 1 0 0,1 0-1 0 0,1 1 0 0 0,-1 0 0 0 0,1 0 0 0 0,1 0 1 0 0,-1 1-1 0 0,2 0 0 0 0,-1 1 0 0 0,2-1 0 0 0,-1 1 1 0 0,1 0-1 0 0,1 0 0 0 0,0 1 0 0 0,1-1 0 0 0,-1 9-2 0 0,3-17 12 0 0,1 0 0 0 0,0 1-1 0 0,-1-1 1 0 0,2 0 0 0 0,-1 0-1 0 0,0 0 1 0 0,0 0-1 0 0,1 0 1 0 0,0 0 0 0 0,0 0-1 0 0,-1 0 1 0 0,2 0 0 0 0,-1-1-1 0 0,0 1 1 0 0,0-1 0 0 0,1 0-1 0 0,-1 0 1 0 0,1 0-1 0 0,0 0 1 0 0,0 0 0 0 0,0 0-1 0 0,0-1 1 0 0,0 1 0 0 0,0-1-1 0 0,0 0 1 0 0,0 0-1 0 0,1 0 1 0 0,0 0-12 0 0,98 8 896 0 0,-79-14-708 0 0,-1 0 0 0 0,0-2 0 0 0,-1 0 0 0 0,1-2 0 0 0,-1 0 0 0 0,-1-1 0 0 0,0-1 0 0 0,0-1 0 0 0,-1-1 0 0 0,-1-1 0 0 0,0 0 0 0 0,-1-1 0 0 0,-1-1 0 0 0,0-1-1 0 0,-1 0 1 0 0,-1-1 0 0 0,4-6-188 0 0,29-53 785 0 0,-37 121-1312 0 0,-3 9 616 0 0,24 93 33 0 0,-28-140-140 0 0,-1 1-1 0 0,1-1 0 0 0,0 0 1 0 0,1 0-1 0 0,0-1 0 0 0,0 1 1 0 0,0-1-1 0 0,0 1 1 0 0,1-1-1 0 0,0-1 0 0 0,0 1 1 0 0,0-1-1 0 0,1 0 0 0 0,-1 0 1 0 0,1 0-1 0 0,0-1 0 0 0,0 0 1 0 0,0 0-1 0 0,1-1 0 0 0,3 2 19 0 0,57 2-2179 0 0,-25-18-7399 0 0,-32 7-880 0 0</inkml:trace>
  <inkml:trace contextRef="#ctx0" brushRef="#br0" timeOffset="-2787.741">3299 1032 6305 0 0,'0'0'1819'0'0,"0"0"-68"0"0,0 0 73 0 0,0 0 80 0 0,0 0-157 0 0,0 0-292 0 0,0 0-275 0 0,0 0-209 0 0,34-31-157 0 0,105-97-154 0 0,-62 47 256 0 0,-57 57-653 0 0,-2-2 0 0 0,0-1 1 0 0,-2 0-1 0 0,-1-1 0 0 0,3-8-263 0 0,-18 35-28 0 0,0 1-105 0 0,0 15-653 0 0,-20 91 533 0 0,18-101 260 0 0,1 1 0 0 0,0-1 0 0 0,0 1 0 0 0,0-1 0 0 0,1 1 0 0 0,0-1 0 0 0,0 1 0 0 0,0 0 0 0 0,1-1 0 0 0,0 1 0 0 0,0-1 0 0 0,0 1 0 0 0,1-1 0 0 0,0 1 0 0 0,0-1 0 0 0,0 0 0 0 0,0 0 0 0 0,1 0 1 0 0,0 0-1 0 0,0-1 0 0 0,0 1 0 0 0,1-1 0 0 0,-1 0 0 0 0,1 1 0 0 0,0-2 0 0 0,1 1 0 0 0,-1 0 0 0 0,0-1 0 0 0,1 0 0 0 0,0 0 0 0 0,0 0 0 0 0,0-1 0 0 0,5 2-7 0 0,-2-3 135 0 0,0 0 0 0 0,1 0 0 0 0,-1-1-1 0 0,1-1 1 0 0,-1 1 0 0 0,0-2 0 0 0,1 1 0 0 0,-1-1 0 0 0,0 0 0 0 0,0 0 0 0 0,0-1 0 0 0,0-1-1 0 0,-1 1 1 0 0,1-1 0 0 0,-1 0 0 0 0,0-1 0 0 0,0 1 0 0 0,0-2 0 0 0,-1 1 0 0 0,0-1-1 0 0,0 0 1 0 0,0 0 0 0 0,-1 0 0 0 0,0-1 0 0 0,0 0 0 0 0,0 0 0 0 0,-1 0 0 0 0,0-1-1 0 0,2-4-134 0 0,-1 4-521 0 0,43-65 731 0 0,-29 51-4391 0 0,2 2-5722 0 0,-17 17-1307 0 0</inkml:trace>
  <inkml:trace contextRef="#ctx0" brushRef="#br0" timeOffset="-2223.366">4435 608 11066 0 0,'0'0'1607'0'0,"0"0"-226"0"0,0 0-185 0 0,0 0-140 0 0,0 0-217 0 0,0 0-202 0 0,0 0-131 0 0,0 0-87 0 0,0 0-94 0 0,-34 14-78 0 0,-104 46-82 0 0,76-15-55 0 0,55-35-97 0 0,1-2-28 0 0,0 1-1 0 0,1-1 1 0 0,-1 1 0 0 0,2 0 0 0 0,-1 0 0 0 0,1 1-1 0 0,1 0 1 0 0,0-1 0 0 0,0 1 0 0 0,1 0 0 0 0,0 0-1 0 0,1 0 1 0 0,0 1 0 0 0,0-1 0 0 0,1 6 15 0 0,1-13 3 0 0,-1-1 0 0 0,1 0 0 0 0,-1 0 0 0 0,1 0 0 0 0,0 0 0 0 0,0 0 0 0 0,0 0 0 0 0,0 0 0 0 0,0 0 0 0 0,0 0 0 0 0,0 0 0 0 0,1-1-1 0 0,-1 1 1 0 0,1 0 0 0 0,-1-1 0 0 0,1 1 0 0 0,0-1 0 0 0,-1 0 0 0 0,1 1 0 0 0,0-1 0 0 0,0 0 0 0 0,0 0 0 0 0,0 0 0 0 0,0-1 0 0 0,0 1 0 0 0,0 0 0 0 0,0-1 0 0 0,0 1 0 0 0,1-1 0 0 0,-1 0 0 0 0,0 1 0 0 0,0-1 0 0 0,1 0-3 0 0,76-13 933 0 0,-53-2-705 0 0,-1-1 0 0 0,-1-1 0 0 0,0-2 0 0 0,-1 0 0 0 0,-1-2 0 0 0,5-7-228 0 0,15-12 241 0 0,90-81 261 0 0,-131 120-504 0 0,-1 0 0 0 0,1 0 1 0 0,0 0-1 0 0,0 1 0 0 0,-1-1 1 0 0,1 0-1 0 0,0 0 1 0 0,0 1-1 0 0,0-1 0 0 0,0 0 1 0 0,0 1-1 0 0,0-1 0 0 0,0 1 1 0 0,0 0-1 0 0,0-1 0 0 0,0 1 1 0 0,1 0-1 0 0,-1-1 0 0 0,0 1 1 0 0,0 0-1 0 0,0 0 0 0 0,0 0 1 0 0,0 0-1 0 0,1 0 0 0 0,-1 0 1 0 0,0 1-1 0 0,0-1 0 0 0,0 0 1 0 0,0 1-1 0 0,0-1 0 0 0,0 0 1 0 0,0 1-1 0 0,0-1 0 0 0,0 1 1 0 0,0 0-1 0 0,0-1 0 0 0,0 1 1 0 0,0 0-1 0 0,0-1 0 0 0,0 1 1 0 0,0 0-1 0 0,-1 0 0 0 0,1 0 1 0 0,0 0-1 0 0,-1 0 0 0 0,1 0 1 0 0,-1 0-1 0 0,1 0 0 0 0,-1 0 1 0 0,1 0-1 0 0,-1 0 0 0 0,0 0 1 0 0,1 0-1 0 0,-1 0 0 0 0,0 0 1 0 0,0 1-1 0 0,0-1 0 0 0,0 0 1 0 0,0 0-1 0 0,0 0 0 0 0,0 1 2 0 0,10 231 112 0 0,-11-184-144 0 0,0-28-24 0 0,-1 115-233 0 0,-5-1 0 0 0,-19 88 289 0 0,21-196 10 0 0,0 0 0 0 0,-2 0 0 0 0,-1 0 0 0 0,-2-1 0 0 0,0-1 0 0 0,-2 0 0 0 0,0 0 0 0 0,-2-1 0 0 0,-1-1 0 0 0,0 0 0 0 0,-2-1 0 0 0,-9 9-10 0 0,21-26 25 0 0,0 0 0 0 0,-1-1 0 0 0,1 0 0 0 0,-1 0 1 0 0,0 0-1 0 0,0-1 0 0 0,0 0 0 0 0,0 0 0 0 0,-1 0 0 0 0,1-1 1 0 0,-1 0-1 0 0,0 0 0 0 0,1-1 0 0 0,-1 0 0 0 0,0 0 0 0 0,-5 0-25 0 0,10-1 23 0 0,0-1-1 0 0,0 1 0 0 0,0-1 0 0 0,0 1 0 0 0,0-1 0 0 0,0 0 0 0 0,0 0 0 0 0,1 0 0 0 0,-1 0 0 0 0,0 0 1 0 0,0 0-1 0 0,1 0 0 0 0,-1-1 0 0 0,1 1 0 0 0,-1-1 0 0 0,1 1 0 0 0,-1-1 0 0 0,1 1 0 0 0,0-1 0 0 0,0 0 1 0 0,0 0-1 0 0,0 0 0 0 0,0 1 0 0 0,0-1 0 0 0,0 0 0 0 0,1 0 0 0 0,-1 0 0 0 0,1 0 0 0 0,-1 0 1 0 0,1-1-1 0 0,0 0-22 0 0,-6-72 268 0 0,6 69-257 0 0,3-31-1 0 0,2-1 0 0 0,1 0 1 0 0,2 1-1 0 0,1 0 1 0 0,5-7-11 0 0,80-178-1533 0 0,-54 153-2919 0 0,3 1-5492 0 0,-29 49 2509 0 0</inkml:trace>
  <inkml:trace contextRef="#ctx0" brushRef="#br0" timeOffset="-1978.598">4915 568 7138 0 0,'0'0'3983'0'0,"0"0"-2235"0"0,0 0-622 0 0,0 0 60 0 0,0 0 71 0 0,0 0-70 0 0,0 0-188 0 0,0 0-207 0 0,0 0-172 0 0,-8 35-146 0 0,-25 112-129 0 0,26-64 109 0 0,7-78-401 0 0,1 0 1 0 0,0 0-1 0 0,1 0 1 0 0,-1-1 0 0 0,1 1-1 0 0,0 0 1 0 0,0-1 0 0 0,1 1-1 0 0,-1-1 1 0 0,1 1 0 0 0,0-1-1 0 0,0 0 1 0 0,0 0 0 0 0,1-1-1 0 0,-1 1 1 0 0,1-1 0 0 0,0 1-1 0 0,0-1 1 0 0,0 0-1 0 0,0-1 1 0 0,1 1 0 0 0,-1-1-1 0 0,1 0 1 0 0,-1 0 0 0 0,1 0-1 0 0,0-1 1 0 0,0 1 0 0 0,0-1-1 0 0,0 0 1 0 0,0-1 0 0 0,5 1-54 0 0,3-3 100 0 0,0-1 1 0 0,1 0 0 0 0,-1-1 0 0 0,-1 0 0 0 0,1-1 0 0 0,-1-1 0 0 0,1 0 0 0 0,-2 0 0 0 0,1-1-1 0 0,-1-1 1 0 0,0 0 0 0 0,0 0 0 0 0,-1-1 0 0 0,0-1 0 0 0,-1 1 0 0 0,0-2 0 0 0,-1 1 0 0 0,0-1-1 0 0,0 0 1 0 0,2-6-101 0 0,42-89-1342 0 0,-40 69-3135 0 0,-4 0-5719 0 0,-8 29 1222 0 0</inkml:trace>
  <inkml:trace contextRef="#ctx0" brushRef="#br0" timeOffset="-1708.421">5438 1 8802 0 0,'0'0'3530'0'0,"0"0"-1363"0"0,0 0-460 0 0,0 0-185 0 0,0 0-259 0 0,0 0-302 0 0,0 0-249 0 0,0 0-133 0 0,0 0-41 0 0,0 0 58 0 0,0 0 17 0 0,0 0-59 0 0,-1 24-53 0 0,-2 81-82 0 0,-26 101 592 0 0,15-80-887 0 0,6-1 0 0 0,6 50-124 0 0,18-56-1187 0 0,-4-105-2001 0 0,0-14-5476 0 0,-8 0 5601 0 0,-2 0-6558 0 0</inkml:trace>
  <inkml:trace contextRef="#ctx0" brushRef="#br0" timeOffset="-1025.009">5948 557 9434 0 0,'0'0'2263'0'0,"0"0"-246"0"0,0 0-289 0 0,0 0-264 0 0,0 0-275 0 0,0 0-224 0 0,0 0-163 0 0,0 0-173 0 0,0 0-153 0 0,-33 21-133 0 0,-105 68-123 0 0,62-29 33 0 0,62-43-213 0 0,8-11-53 0 0,0 0 0 0 0,1 0-1 0 0,-1 0 1 0 0,1 0 0 0 0,1 1-1 0 0,0 0 1 0 0,0 0 0 0 0,0 0-1 0 0,1 0 1 0 0,-1 1 0 0 0,2 0-1 0 0,-1-1 1 0 0,1 1 0 0 0,1 0-1 0 0,-1 0 1 0 0,1 0 0 0 0,1 0-1 0 0,-1 0 1 0 0,1 0 0 0 0,1 7 13 0 0,2-13-1 0 0,0 1 1 0 0,-1 0 0 0 0,1-1 0 0 0,0 0 0 0 0,1 0-1 0 0,-1 0 1 0 0,0 0 0 0 0,1-1 0 0 0,-1 1 0 0 0,1-1-1 0 0,-1 0 1 0 0,1 0 0 0 0,-1 0 0 0 0,1 0-1 0 0,0 0 1 0 0,0-1 0 0 0,-1 0 0 0 0,1 0 0 0 0,0 0-1 0 0,0 0 1 0 0,-1-1 0 0 0,1 1 0 0 0,0-1 0 0 0,-1 0-1 0 0,1 0 1 0 0,0 0 0 0 0,-1-1 0 0 0,1 1 0 0 0,-1-1-1 0 0,0 0 1 0 0,0 0 0 0 0,1 0 0 0 0,25-16 39 0 0,-1-1 1 0 0,-1-1-1 0 0,-1-1 1 0 0,0-1-1 0 0,-2-1 0 0 0,-1-2 1 0 0,0 0-1 0 0,-2-1 1 0 0,10-18-40 0 0,-12 19 21 0 0,-3 6 16 0 0,-15 19-71 0 0,-1 8-149 0 0,-7 155 180 0 0,9-159 24 0 0,0 0 0 0 0,0 0-1 0 0,1 0 1 0 0,0 0 0 0 0,0-1-1 0 0,0 1 1 0 0,0-1 0 0 0,0 0 0 0 0,1 0-1 0 0,-1 0 1 0 0,1-1 0 0 0,0 1-1 0 0,0-1 1 0 0,0 0 0 0 0,0 0-1 0 0,0 0 1 0 0,0-1 0 0 0,0 1 0 0 0,1-1-1 0 0,-1 0 1 0 0,1 0 0 0 0,-1 0-1 0 0,1-1 1 0 0,-1 0 0 0 0,1 0-1 0 0,-1 0 1 0 0,1 0 0 0 0,-1-1-1 0 0,3 0-20 0 0,9-2 128 0 0,-1-1-1 0 0,0 0 1 0 0,0-1-1 0 0,-1 0 0 0 0,1-2 1 0 0,-1 1-1 0 0,-1-2 0 0 0,1 0 1 0 0,-1 0-1 0 0,-1-1 0 0 0,1-1 1 0 0,1-3-128 0 0,30-22 212 0 0,-1-2 1 0 0,-2-1 0 0 0,-2-3 0 0 0,14-20-213 0 0,-46 52-16 0 0,0 0 0 0 0,-1 0 1 0 0,0 0-1 0 0,-1-1 1 0 0,0 0-1 0 0,0 0 1 0 0,-1 0-1 0 0,0-1 1 0 0,-1 0-1 0 0,-1 1 0 0 0,1-1 1 0 0,-2 0-1 0 0,1 0 1 0 0,-2 0-1 0 0,1-9 16 0 0,-2 18-31 0 0,1-1 0 0 0,0 1 0 0 0,-1-1 1 0 0,0 1-1 0 0,1-1 0 0 0,-1 1 0 0 0,0 0 0 0 0,0 0 0 0 0,-1-1 0 0 0,1 1 0 0 0,0 0 0 0 0,-1 0 0 0 0,1 0 0 0 0,-1 0 0 0 0,1 0 0 0 0,-1 0 1 0 0,0 1-1 0 0,0-1 0 0 0,0 1 0 0 0,0-1 0 0 0,0 1 0 0 0,0 0 0 0 0,-1-1 0 0 0,1 1 0 0 0,0 0 0 0 0,-1 1 0 0 0,1-1 0 0 0,0 0 1 0 0,-1 1-1 0 0,1-1 0 0 0,-1 1 0 0 0,1 0 0 0 0,-1 0 0 0 0,1 0 0 0 0,-2 0 31 0 0,-87 19-781 0 0,85-16 763 0 0,0-1-1 0 0,1 1 1 0 0,-1 0-1 0 0,1 0 1 0 0,-1 1-1 0 0,1 0 1 0 0,0-1 0 0 0,0 2-1 0 0,1-1 1 0 0,-1 1-1 0 0,1-1 1 0 0,0 1-1 0 0,0 0 1 0 0,1 1-1 0 0,-1-1 1 0 0,1 1 0 0 0,1-1-1 0 0,-1 1 1 0 0,1 0-1 0 0,-1 0 1 0 0,2 0-1 0 0,-1 0 1 0 0,1 1-1 0 0,0-1 1 0 0,0 0-1 0 0,1 0 1 0 0,-1 1 0 0 0,2-1-1 0 0,-1 1 1 0 0,1 4 18 0 0,5-3 23 0 0,-1-1 1 0 0,1 0-1 0 0,0 0 1 0 0,1-1-1 0 0,0 1 0 0 0,0-2 1 0 0,0 1-1 0 0,1-1 1 0 0,0 0-1 0 0,0 0 1 0 0,0-1-1 0 0,0 0 1 0 0,1 0-1 0 0,-1-1 0 0 0,1-1 1 0 0,5 2-24 0 0,56 26 190 0 0,-57-23-51 0 0,1 1 0 0 0,-1 0-1 0 0,0 1 1 0 0,-1 1 0 0 0,0 0-1 0 0,-1 0 1 0 0,0 1 0 0 0,9 12-139 0 0,-17-17 47 0 0,0 1 1 0 0,-1-1-1 0 0,0 1 1 0 0,0 0 0 0 0,0 0-1 0 0,-1 0 1 0 0,0 0-1 0 0,-1 0 1 0 0,1 0-1 0 0,-1 0 1 0 0,-1 0 0 0 0,1 0-1 0 0,-1-1 1 0 0,0 1-1 0 0,-1 0 1 0 0,0 0-1 0 0,0 0 1 0 0,0-1 0 0 0,-2 4-48 0 0,-2 12-224 0 0,5-17-537 0 0,5-2-11046 0 0,0-3 387 0 0</inkml:trace>
  <inkml:trace contextRef="#ctx0" brushRef="#br0" timeOffset="4011.923">31 1856 0 0 0,'0'0'1758'0'0,"0"0"402"0"0,0 0 363 0 0,0 0 154 0 0,0 0-185 0 0,0 0-402 0 0,0 0-449 0 0,0 0-370 0 0,0 0-257 0 0,-1 32-200 0 0,-3 97-167 0 0,-2-38 911 0 0,3-37-4606 0 0,5-54-3033 0 0,-1 0 3191 0 0,-1 0-5736 0 0</inkml:trace>
  <inkml:trace contextRef="#ctx0" brushRef="#br0" timeOffset="4257.316">0 1477 15467 0 0,'0'0'1185'0'0,"0"0"-345"0"0,0 0-240 0 0,0 0-144 0 0,0 0-168 0 0,0 0-240 0 0,0 0-192 0 0,0 0-176 0 0,0 0-136 0 0,0 0-224 0 0,0 0-577 0 0,0 0-991 0 0,0 0-1905 0 0,0 0-5473 0 0</inkml:trace>
  <inkml:trace contextRef="#ctx0" brushRef="#br0" timeOffset="4546.635">725 1750 8506 0 0,'0'0'2191'0'0,"0"0"-359"0"0,0 0-82 0 0,0 0 17 0 0,0 0-155 0 0,0 0-267 0 0,0 0-254 0 0,0 0-238 0 0,0 0-230 0 0,0 0-174 0 0,-31 11-146 0 0,-99 37-110 0 0,82-20 24 0 0,47-26-224 0 0,-1 0 0 0 0,1 0 1 0 0,-1-1-1 0 0,1 1 1 0 0,0 0-1 0 0,0 0 1 0 0,0 1-1 0 0,0-1 1 0 0,0 0-1 0 0,1 0 1 0 0,-1 0-1 0 0,0 0 1 0 0,1 1-1 0 0,0-1 0 0 0,-1 0 1 0 0,1 1-1 0 0,0-1 1 0 0,0 0-1 0 0,1 0 1 0 0,-1 1-1 0 0,0-1 1 0 0,1 0-1 0 0,-1 0 1 0 0,1 1-1 0 0,0-1 1 0 0,0 0-1 0 0,0 0 0 0 0,0 0 1 0 0,0 0-1 0 0,0 0 1 0 0,0 0-1 0 0,1 0 1 0 0,-1 0-1 0 0,1-1 1 0 0,-1 1-1 0 0,1-1 1 0 0,0 1-1 0 0,0-1 1 0 0,0 1-1 0 0,0-1 0 0 0,0 0 7 0 0,44 36-28 0 0,38 46-18 0 0,-80-76 85 0 0,1 1 0 0 0,-1 0 1 0 0,0 0-1 0 0,0 0 0 0 0,-1 0 1 0 0,-1 0-1 0 0,1 1 1 0 0,-1 0-1 0 0,0-1 0 0 0,-1 1 1 0 0,0 0-1 0 0,-1 0 0 0 0,0-1 1 0 0,0 1-1 0 0,0 0 0 0 0,-3 8-39 0 0,2-13-48 0 0,-1-1 0 0 0,0 1 0 0 0,0-1-1 0 0,0 1 1 0 0,-1-1 0 0 0,1 0 0 0 0,-1 0 0 0 0,0 0-1 0 0,0 0 1 0 0,0 0 0 0 0,0-1 0 0 0,0 1-1 0 0,-1-1 1 0 0,1 0 0 0 0,-1 0 0 0 0,0 0 0 0 0,1 0-1 0 0,-1-1 1 0 0,0 0 0 0 0,0 1 0 0 0,0-2-1 0 0,0 1 1 0 0,0 0 0 0 0,0-1 0 0 0,0 1 0 0 0,0-1-1 0 0,0 0 1 0 0,0-1 0 0 0,0 1 0 0 0,-1-1-1 0 0,1 1 1 0 0,0-2 48 0 0,-6-4-2215 0 0,5-1-3238 0 0,2 0-5849 0 0</inkml:trace>
  <inkml:trace contextRef="#ctx0" brushRef="#br0" timeOffset="5263.391">1764 1875 168 0 0,'0'0'2205'0'0,"0"0"-285"0"0,0 0 24 0 0,0 0 94 0 0,0 0-37 0 0,0 0-176 0 0,0 0-263 0 0,0 0-286 0 0,0 0-204 0 0,0 0-154 0 0,0 0-147 0 0,-32 11-108 0 0,-98 37-106 0 0,71-9 85 0 0,49-27-469 0 0,3-4-120 0 0,1 0 1 0 0,0 1-1 0 0,0 0 0 0 0,1 0 1 0 0,0 0-1 0 0,0 1 0 0 0,1-1 1 0 0,0 1-1 0 0,1 0 0 0 0,0 0 1 0 0,1 1-1 0 0,0-1 0 0 0,0 0 1 0 0,1 1-1 0 0,1 4-53 0 0,-1-9-15 0 0,1 0 1 0 0,0 0-1 0 0,1 0 0 0 0,-1 0 1 0 0,1-1-1 0 0,1 1 0 0 0,-1 0 1 0 0,1 0-1 0 0,0-1 0 0 0,0 1 1 0 0,0-1-1 0 0,1 0 0 0 0,0 0 1 0 0,0 0-1 0 0,0 0 0 0 0,1 0 1 0 0,-1-1-1 0 0,1 1 0 0 0,0-1 1 0 0,1 0-1 0 0,-1 0 0 0 0,1-1 1 0 0,0 1-1 0 0,-1-1 0 0 0,2 0 1 0 0,-1 0-1 0 0,0-1 0 0 0,1 1 15 0 0,103 13-2600 0 0,-37-27-6620 0 0,-53 7 916 0 0</inkml:trace>
  <inkml:trace contextRef="#ctx0" brushRef="#br0" timeOffset="5593.543">2167 1952 7674 0 0,'0'0'1699'0'0,"0"0"-504"0"0,0 0-106 0 0,0 0 133 0 0,0 0 65 0 0,0 0-60 0 0,0 0-119 0 0,0 0-173 0 0,0 0-182 0 0,-16 31-138 0 0,-47 98-99 0 0,62-128-500 0 0,-1 0 0 0 0,1 0 0 0 0,0 0 0 0 0,0 0 0 0 0,1 0 0 0 0,-1 0 0 0 0,0 0 0 0 0,0 1 0 0 0,0-1 0 0 0,1 0 0 0 0,-1 1 0 0 0,1-1 0 0 0,-1 1 0 0 0,1-1 0 0 0,0 0 0 0 0,-1 1-1 0 0,1-1 1 0 0,0 1 0 0 0,0-1 0 0 0,0 1 0 0 0,0-1 0 0 0,0 1 0 0 0,0-1 0 0 0,1 1 0 0 0,-1-1 0 0 0,0 1 0 0 0,1-1 0 0 0,-1 0 0 0 0,1 1 0 0 0,0-1 0 0 0,-1 0 0 0 0,1 1 0 0 0,0-1 0 0 0,0 0 0 0 0,-1 0 0 0 0,1 0 0 0 0,0 1 0 0 0,0-1 0 0 0,1 0 0 0 0,-1 0 0 0 0,0-1 0 0 0,0 1 0 0 0,0 0-1 0 0,1 0 1 0 0,-1-1 0 0 0,1 2-16 0 0,4 0 121 0 0,3 3 29 0 0,-1 0 1 0 0,1-1-1 0 0,-1 0 0 0 0,1 0 1 0 0,0-1-1 0 0,1 0 1 0 0,-1-1-1 0 0,0 0 0 0 0,1-1 1 0 0,-1 0-1 0 0,1 0 0 0 0,0-1 1 0 0,-1 0-1 0 0,1 0 1 0 0,-1-1-1 0 0,1-1 0 0 0,-1 0 1 0 0,1 0-1 0 0,-1-1 0 0 0,0 0 1 0 0,0 0-1 0 0,0-1 1 0 0,-1 0-1 0 0,1-1 0 0 0,-1 0 1 0 0,0 0-1 0 0,0-1 1 0 0,-1 0-1 0 0,4-3-150 0 0,-3 2 50 0 0,-2 1 0 0 0,1-1 0 0 0,0 0 0 0 0,-1 0 0 0 0,-1-1 0 0 0,1 1 0 0 0,-1-1 0 0 0,-1-1-1 0 0,1 1 1 0 0,-1-1 0 0 0,-1 1 0 0 0,1-1 0 0 0,-2 0 0 0 0,1 0 0 0 0,-1-1 0 0 0,-1 1 0 0 0,1 0 0 0 0,-2-1 0 0 0,1 1 0 0 0,-1-1 0 0 0,-1 1 0 0 0,-1-9-50 0 0,1 13-105 0 0,-1 0 1 0 0,-1 0-1 0 0,1 0 0 0 0,-1 0 1 0 0,1 0-1 0 0,-2 1 0 0 0,1-1 1 0 0,0 1-1 0 0,-1 0 0 0 0,0 0 1 0 0,1 0-1 0 0,-2 1 1 0 0,1-1-1 0 0,0 1 0 0 0,-1 0 1 0 0,1 0-1 0 0,-1 0 0 0 0,0 1 1 0 0,0-1-1 0 0,-2 1 105 0 0,-31-5-4562 0 0,3 17-5536 0 0,25-2 1216 0 0</inkml:trace>
  <inkml:trace contextRef="#ctx0" brushRef="#br0" timeOffset="5979.649">2614 2228 6289 0 0,'0'0'1589'0'0,"0"0"-144"0"0,0 0 122 0 0,0 0 139 0 0,0 0-111 0 0,0 0-276 0 0,0 0-267 0 0,0 0-201 0 0,0 0-148 0 0,0 0-139 0 0,0 0-119 0 0,3-33-90 0 0,6-103-65 0 0,7 21 638 0 0,-16 116-945 0 0,0-1-1 0 0,1 1 1 0 0,-1-1 0 0 0,0 1 0 0 0,1-1 0 0 0,-1 0-1 0 0,0 1 1 0 0,1-1 0 0 0,-1 1 0 0 0,1-1 0 0 0,-1 0-1 0 0,1 1 1 0 0,-1-1 0 0 0,1 0 0 0 0,-1 0 0 0 0,1 1 0 0 0,-1-1-1 0 0,1 0 1 0 0,-1 0 0 0 0,1 0 0 0 0,-1 1 0 0 0,1-1-1 0 0,-1 0 1 0 0,1 0 0 0 0,0 0 0 0 0,-1 0 0 0 0,1 0-1 0 0,-1 0 1 0 0,1 0 0 0 0,-1-1 0 0 0,1 1 0 0 0,-1 0 0 0 0,1 0-1 0 0,0 0 1 0 0,-1 0 0 0 0,1-1 0 0 0,-1 1 0 0 0,1 0-1 0 0,-1-1 1 0 0,0 1 0 0 0,1 0 0 0 0,-1-1 0 0 0,1 1-1 0 0,-1 0 1 0 0,1-1 0 0 0,-1 1 0 0 0,0-1 0 0 0,1 1 0 0 0,-1-1-1 0 0,0 1 1 0 0,0-1 0 0 0,1 1 0 0 0,-1-1 0 0 0,0 1-1 0 0,0-1 1 0 0,0 1 0 0 0,0-1 0 0 0,1 1 0 0 0,-1-1-1 0 0,0 0 1 0 0,0 1 0 0 0,0-1 0 0 0,0 0 17 0 0,4 12 33 0 0,-2-3 35 0 0,0 1-1 0 0,0 0 1 0 0,1-1-1 0 0,1 1 1 0 0,-1-1-1 0 0,1 0 1 0 0,1 0-1 0 0,0 0 1 0 0,0-1 0 0 0,0 1-1 0 0,1-1 1 0 0,0-1-1 0 0,0 1 1 0 0,1-1-1 0 0,-1 0 1 0 0,2 0-1 0 0,-1-1 1 0 0,0 0-1 0 0,1 0 1 0 0,0-1-1 0 0,0 0 1 0 0,1-1-1 0 0,-1 1 1 0 0,7 0-68 0 0,-8-5 209 0 0,0-2 1 0 0,-1 1 0 0 0,1-1 0 0 0,-1 0 0 0 0,0 0 0 0 0,0 0 0 0 0,0-1 0 0 0,0 0 0 0 0,-1 0 0 0 0,1-1 0 0 0,-1 0-1 0 0,0 0 1 0 0,0 0 0 0 0,-1 0 0 0 0,0-1 0 0 0,0 0 0 0 0,0 0 0 0 0,0 0 0 0 0,0-2-210 0 0,5-5 150 0 0,37-73 240 0 0,-30 46-3467 0 0,-7 17-1638 0 0,-5 15-2218 0 0,-1 4-4139 0 0</inkml:trace>
  <inkml:trace contextRef="#ctx0" brushRef="#br0" timeOffset="6328.587">3402 1753 6081 0 0,'0'0'4636'0'0,"0"0"-2241"0"0,0 0-727 0 0,0 0-102 0 0,0 0-195 0 0,0 0-299 0 0,0 0-273 0 0,0 0-205 0 0,0 0-177 0 0,0 0-132 0 0,0 0-99 0 0,-32 25-79 0 0,-100 79-39 0 0,88-60-32 0 0,42-36-35 0 0,1-4-12 0 0,0 0-1 0 0,1 1 1 0 0,0-1-1 0 0,-1 1 1 0 0,1-1 0 0 0,1 1-1 0 0,-1-1 1 0 0,1 1 0 0 0,-1-1-1 0 0,1 1 1 0 0,1-1-1 0 0,-1 0 1 0 0,1 0 0 0 0,-1 1-1 0 0,1-1 1 0 0,0 0 0 0 0,1 0-1 0 0,-1-1 1 0 0,1 1-1 0 0,-1 0 1 0 0,1-1 0 0 0,0 0-1 0 0,1 0 1 0 0,-1 0 0 0 0,0 0-1 0 0,1 0 1 0 0,0 0-1 0 0,-1-1 1 0 0,1 0 0 0 0,0 0-1 0 0,0 0 1 0 0,1 0 0 0 0,-1-1-1 0 0,0 1 1 0 0,0-1-1 0 0,1 0 12 0 0,116 65-30 0 0,-120-65 40 0 0,1 0 1 0 0,-1 0-1 0 0,0 0 1 0 0,0 1-1 0 0,0-1 1 0 0,0 0-1 0 0,0 1 1 0 0,0-1-1 0 0,0 0 1 0 0,0 1-1 0 0,-1-1 1 0 0,1 1-1 0 0,0-1 1 0 0,-1 1-1 0 0,1 0 1 0 0,-1-1-1 0 0,0 1 0 0 0,1 0 1 0 0,-1-1-1 0 0,0 1 1 0 0,0-1-1 0 0,0 1 1 0 0,0 0-1 0 0,-1-1 1 0 0,1 1-1 0 0,0 0 1 0 0,-1-1-1 0 0,1 1 1 0 0,-1-1-1 0 0,1 1 1 0 0,-1-1-1 0 0,0 1 1 0 0,0-1-1 0 0,0 1 1 0 0,1-1-1 0 0,-1 0 1 0 0,-1 1-1 0 0,1-1 1 0 0,0 0-1 0 0,0 0 1 0 0,0 0-1 0 0,-1 0 1 0 0,0 1-11 0 0,-62 41 426 0 0,-16-16-1895 0 0,45-24-7916 0 0,29-3-1368 0 0</inkml:trace>
  <inkml:trace contextRef="#ctx0" brushRef="#br0" timeOffset="6993.284">3546 2121 3321 0 0,'0'0'2986'0'0,"0"0"-546"0"0,0 0-287 0 0,0 0-117 0 0,0 0-268 0 0,0 0-330 0 0,0 0-264 0 0,0 0-162 0 0,31 1-121 0 0,98 0-107 0 0,-59-14 479 0 0,-63 11-1167 0 0,-1-1-1 0 0,1 1 1 0 0,-1-1-1 0 0,0 0 1 0 0,1-1 0 0 0,-1 0-1 0 0,-1 0 1 0 0,1 0 0 0 0,0 0-1 0 0,-1-1 1 0 0,0 0-1 0 0,0 0 1 0 0,-1-1 0 0 0,1 1-1 0 0,-1-1 1 0 0,0 0 0 0 0,-1 0-1 0 0,0 0 1 0 0,1 0-1 0 0,-2-1 1 0 0,1 0 0 0 0,-1 1-1 0 0,0-1 1 0 0,-1 0 0 0 0,1 0-1 0 0,-1 0 1 0 0,0-2-96 0 0,-3 5-104 0 0,0 0-1 0 0,0 0 1 0 0,-1 0 0 0 0,1 1 0 0 0,-1-1 0 0 0,1 1 0 0 0,-1 0-1 0 0,0 0 1 0 0,0 0 0 0 0,-1 0 0 0 0,1 0 0 0 0,-1 1 0 0 0,1-1-1 0 0,-1 1 1 0 0,0 0 0 0 0,0 0 0 0 0,0 1 0 0 0,0-1 0 0 0,0 1-1 0 0,0-1 1 0 0,0 1 0 0 0,0 1 0 0 0,-1-1 0 0 0,1 1 0 0 0,0-1-1 0 0,-1 1 1 0 0,1 0 0 0 0,-4 1 104 0 0,-1-1-307 0 0,0 1 0 0 0,-1 0 0 0 0,1 0-1 0 0,0 1 1 0 0,0 0 0 0 0,1 1 0 0 0,-1-1-1 0 0,0 2 1 0 0,1-1 0 0 0,0 1 0 0 0,0 1 0 0 0,0-1-1 0 0,0 1 1 0 0,-1 2 307 0 0,0-1-218 0 0,0 0 1 0 0,1 1-1 0 0,0 0 0 0 0,0 0 1 0 0,1 1-1 0 0,-1 0 0 0 0,2 0 0 0 0,-1 1 1 0 0,1-1-1 0 0,1 1 0 0 0,0 1 0 0 0,0-1 1 0 0,0 1-1 0 0,2 0 0 0 0,-1 0 0 0 0,1 0 1 0 0,0 0-1 0 0,1 1 0 0 0,0-1 0 0 0,1 1 1 0 0,0-1-1 0 0,1 3 218 0 0,1-9 48 0 0,-1 1 0 0 0,1 0 0 0 0,0-1 0 0 0,1 1 1 0 0,-1-1-1 0 0,1 1 0 0 0,0-1 0 0 0,0 0 0 0 0,0 0 0 0 0,1 0 1 0 0,-1 0-1 0 0,1 0 0 0 0,0 0 0 0 0,0-1 0 0 0,1 1 0 0 0,-1-1 0 0 0,1 0 1 0 0,-1 0-1 0 0,1 0 0 0 0,0 0 0 0 0,0-1 0 0 0,0 0 0 0 0,0 0 0 0 0,1 0 1 0 0,-1 0-1 0 0,1 0 0 0 0,3 0-48 0 0,131 15 2786 0 0,-108-21-2127 0 0,0-2 0 0 0,-1-2 0 0 0,1 0 0 0 0,-1-2 1 0 0,-1-1-1 0 0,0-2 0 0 0,0 0 0 0 0,-2-2 0 0 0,4-4-659 0 0,-6 7 187 0 0,-2 0 0 0 0,1-2-1 0 0,-2-1 1 0 0,0-1 0 0 0,0-1 0 0 0,-2-1 0 0 0,0 0 0 0 0,-1-2-1 0 0,-1 0 1 0 0,-1-1 0 0 0,10-17-187 0 0,-25 35-7 0 0,0 0 0 0 0,-1 0 0 0 0,1 0 0 0 0,-1 0 0 0 0,1 0 0 0 0,-1-1 0 0 0,0 1 0 0 0,0-1 0 0 0,0 1 0 0 0,-1-1 0 0 0,1 1 0 0 0,-1-1 0 0 0,0 1 0 0 0,0-1 0 0 0,0 0 0 0 0,-1 1-1 0 0,1-1 1 0 0,-1 1 0 0 0,0-1 0 0 0,0 1 0 0 0,0 0 0 0 0,0-1 0 0 0,0 1 0 0 0,-1 0 0 0 0,0 0 0 0 0,0 0 0 0 0,1 0 0 0 0,-2 0 0 0 0,-1-2 7 0 0,-6 3-128 0 0,1 1-1 0 0,-1 1 1 0 0,0 0 0 0 0,0 0-1 0 0,0 1 1 0 0,1 0-1 0 0,-1 1 1 0 0,0 0 0 0 0,1 1-1 0 0,0 0 1 0 0,-1 0-1 0 0,1 1 1 0 0,0 0 0 0 0,1 1-1 0 0,-1-1 1 0 0,1 2-1 0 0,0-1 1 0 0,0 1 0 0 0,0 1-1 0 0,1-1 1 0 0,0 1-1 0 0,-2 3 129 0 0,5-7-96 0 0,-1 1 0 0 0,1-1-1 0 0,1 1 1 0 0,-1 0 0 0 0,0 0-1 0 0,1 0 1 0 0,0 0-1 0 0,0 1 1 0 0,0-1 0 0 0,0 1-1 0 0,1 0 1 0 0,0-1 0 0 0,0 1-1 0 0,0 1 1 0 0,0-1 0 0 0,1 0-1 0 0,0 0 1 0 0,0 0-1 0 0,0 3 97 0 0,3-6-23 0 0,0 0-1 0 0,0 0 0 0 0,0 0 0 0 0,0 0 0 0 0,0-1 1 0 0,1 1-1 0 0,-1-1 0 0 0,1 1 0 0 0,-1-1 1 0 0,1 0-1 0 0,-1 0 0 0 0,1 0 0 0 0,0 0 0 0 0,-1 0 1 0 0,1-1-1 0 0,0 1 0 0 0,0-1 0 0 0,-1 1 1 0 0,1-1-1 0 0,0 0 0 0 0,0 0 0 0 0,0-1 0 0 0,-1 1 1 0 0,1-1 23 0 0,245-2 1317 0 0,-245 3-1250 0 0,-1 0-1 0 0,0 0 0 0 0,0 1 1 0 0,1-1-1 0 0,-1 1 0 0 0,0-1 1 0 0,0 1-1 0 0,0 0 0 0 0,0 0 1 0 0,0 0-1 0 0,0 0 0 0 0,0 0 1 0 0,0 1-1 0 0,0-1 0 0 0,0 1 1 0 0,-1-1-1 0 0,1 1 0 0 0,0-1 1 0 0,-1 1-1 0 0,0 0 0 0 0,1 0 0 0 0,-1 0 1 0 0,0 0-1 0 0,0 0 0 0 0,0 0 1 0 0,0 0-1 0 0,0 0 0 0 0,-1 0 1 0 0,1 0-1 0 0,-1 1 0 0 0,1-1 1 0 0,-1 0-1 0 0,0 0 0 0 0,0 1 1 0 0,1-1-1 0 0,-2 0 0 0 0,1 0 1 0 0,0 1-1 0 0,-1 0-66 0 0,-18 91 1466 0 0,12-78-1485 0 0,2 1-1 0 0,-1-1 1 0 0,2 1-1 0 0,1 0 1 0 0,0 0-1 0 0,1 0 1 0 0,0 0-1 0 0,2 8 20 0 0,-1-16-435 0 0,2 5-1423 0 0,7-11-7718 0 0,-5-3 1605 0 0</inkml:trace>
  <inkml:trace contextRef="#ctx0" brushRef="#br0" timeOffset="7481.921">4591 1919 8610 0 0,'0'0'1698'0'0,"0"0"-364"0"0,0 0-160 0 0,0 0-74 0 0,0 0-91 0 0,0 0-140 0 0,0 0-183 0 0,0 0-165 0 0,0 0-117 0 0,0 0-87 0 0,0 0-59 0 0,3 35-47 0 0,7 110-31 0 0,18-8 464 0 0,-27-134-607 0 0,0 5 32 0 0,1 0 0 0 0,0 0 0 0 0,0 0 0 0 0,1 0 0 0 0,0 0 0 0 0,0-1 0 0 0,1 1 0 0 0,0-1 0 0 0,0 0 0 0 0,1 0 1 0 0,0-1-1 0 0,0 1 0 0 0,1-1-69 0 0,-3-6 160 0 0,0 0 1 0 0,0 0 0 0 0,0 0 0 0 0,0-1 0 0 0,0 0-1 0 0,0 1 1 0 0,-1-1 0 0 0,1 0 0 0 0,0-1-1 0 0,0 1 1 0 0,-1 0 0 0 0,1-1 0 0 0,-1 1 0 0 0,1-1-1 0 0,-1 0 1 0 0,0 0 0 0 0,0 0 0 0 0,1 0 0 0 0,-2 0-1 0 0,1 0 1 0 0,0-1 0 0 0,0 1 0 0 0,1-3-161 0 0,2-1 152 0 0,22-22-10 0 0,-2-2 0 0 0,0-1 1 0 0,-3-1-1 0 0,0 0 0 0 0,-2-2 1 0 0,-2 0-1 0 0,-1-2 0 0 0,-1 0 0 0 0,-2 0 1 0 0,2-16-143 0 0,-14 39-873 0 0,-1 11-2738 0 0,-2 1-3594 0 0,1 1-1040 0 0</inkml:trace>
  <inkml:trace contextRef="#ctx0" brushRef="#br0" timeOffset="7884.339">5158 2125 7466 0 0,'0'0'2788'0'0,"0"0"-301"0"0,0 0-230 0 0,0 0-286 0 0,0 0-400 0 0,0 0-337 0 0,0 0-252 0 0,34-19-224 0 0,105-60-163 0 0,-79 29 320 0 0,-58 49-886 0 0,0-1 0 0 0,0 0 0 0 0,-1 0 0 0 0,1 1 0 0 0,0-1 0 0 0,-1 0 0 0 0,1 0 0 0 0,-1-1 0 0 0,0 1 0 0 0,0 0 0 0 0,0 0 0 0 0,0-1 0 0 0,0 1 0 0 0,0-1 0 0 0,-1 1 0 0 0,1 0 0 0 0,-1-1 0 0 0,1 1 0 0 0,-1-1 0 0 0,0 0 0 0 0,0 1 0 0 0,0-1 0 0 0,-1 1 0 0 0,1-1 0 0 0,0 1 0 0 0,-1-1 0 0 0,0 1 0 0 0,1 0 0 0 0,-1-1 0 0 0,0 1 1 0 0,0 0-1 0 0,-1-1 0 0 0,1 1 0 0 0,0 0 0 0 0,-1 0 0 0 0,1 0 0 0 0,-1 0 0 0 0,0 0 0 0 0,0 1 0 0 0,1-1 0 0 0,-1 0 0 0 0,0 1 0 0 0,-1-1-29 0 0,-11 2-118 0 0,-1 1 1 0 0,1 0-1 0 0,0 1 1 0 0,-1 1 0 0 0,1 0-1 0 0,0 0 1 0 0,0 2-1 0 0,1 0 1 0 0,-1 0-1 0 0,1 1 1 0 0,1 1-1 0 0,-1 0 1 0 0,1 1-1 0 0,0 1 1 0 0,1-1-1 0 0,0 2 1 0 0,0-1 0 0 0,1 2-1 0 0,0-1 1 0 0,1 1-1 0 0,0 1 1 0 0,1 0-1 0 0,0 0 1 0 0,1 1-1 0 0,0-1 1 0 0,-1 6 117 0 0,4-12-49 0 0,0-1 0 0 0,1 1-1 0 0,-1-1 1 0 0,1 1 0 0 0,1 0 0 0 0,-1 1 0 0 0,1-1 0 0 0,0 0-1 0 0,1 1 1 0 0,-1-1 0 0 0,1 1 0 0 0,1-1 0 0 0,-1 1 0 0 0,1 0-1 0 0,0-1 1 0 0,0 1 0 0 0,1-1 0 0 0,0 1 0 0 0,0-1-1 0 0,1 1 1 0 0,0-1 0 0 0,0 0 0 0 0,0 1 0 0 0,1-1 0 0 0,0 0-1 0 0,0 0 1 0 0,0-1 0 0 0,1 1 0 0 0,0-1 0 0 0,0 0 0 0 0,0 0-1 0 0,1 0 1 0 0,-1 0 0 0 0,1-1 0 0 0,1 0 0 0 0,-1 0 0 0 0,0 0-1 0 0,6 2 50 0 0,5-2-25 0 0,0 0-1 0 0,1-1 0 0 0,-1-2 0 0 0,1 1 0 0 0,-1-2 0 0 0,1 0 0 0 0,-1-1 0 0 0,1 0 0 0 0,-1-2 0 0 0,0 0 0 0 0,1-1 0 0 0,-1 0 0 0 0,-1-1 0 0 0,1-1 0 0 0,9-5 26 0 0,149-84-1172 0 0,-63 24-4616 0 0,-37 23-3119 0 0,-57 37 5814 0 0</inkml:trace>
  <inkml:trace contextRef="#ctx0" brushRef="#br0" timeOffset="8295.324">5882 1937 3129 0 0,'0'0'2431'0'0,"0"0"-244"0"0,0 0-143 0 0,0 0-151 0 0,0 0-197 0 0,0 0-264 0 0,0 0-267 0 0,0 0-218 0 0,0 0-190 0 0,-32 18-162 0 0,-99 53-147 0 0,67-20 48 0 0,58-44-492 0 0,1-1 0 0 0,-1 1 0 0 0,1 0 0 0 0,1 0 0 0 0,-1 0 1 0 0,1 1-1 0 0,0 0 0 0 0,1 0 0 0 0,0 0 0 0 0,0 0 0 0 0,1 0 0 0 0,0 1 0 0 0,0-1 0 0 0,1 1 0 0 0,0-1 0 0 0,0 1 0 0 0,1-1 0 0 0,0 1 0 0 0,1 1-4 0 0,2-6 49 0 0,1 1-1 0 0,0 0 0 0 0,0-1 1 0 0,0 1-1 0 0,0-1 0 0 0,0-1 1 0 0,1 1-1 0 0,0 0 0 0 0,0-1 1 0 0,0 0-1 0 0,0 0 0 0 0,0-1 0 0 0,0 1 1 0 0,1-1-1 0 0,0 0 0 0 0,-1-1 1 0 0,1 1-1 0 0,0-1 0 0 0,0 0 1 0 0,-1 0-1 0 0,1-1 0 0 0,0 0 1 0 0,0 0-1 0 0,0-1 0 0 0,0 1 0 0 0,0-1 1 0 0,1-1-49 0 0,22-2 441 0 0,1-1 0 0 0,-1-1 0 0 0,-1-2 0 0 0,1-1 0 0 0,-1-2 0 0 0,-1 0 0 0 0,0-2 0 0 0,0-1 0 0 0,-1-1 0 0 0,-1-1 1 0 0,-1-1-1 0 0,0-1 0 0 0,-2-2 0 0 0,0 0 0 0 0,1-2-441 0 0,29-27 96 0 0,-2-2 0 0 0,-2-1 0 0 0,-3-3 0 0 0,24-40-96 0 0,-61 87-94 0 0,-2-1 0 0 0,1 0-1 0 0,-1-1 1 0 0,0 1 0 0 0,-1-1 0 0 0,-1 0 0 0 0,1-1 0 0 0,-2 1 0 0 0,1-1-1 0 0,-1 0 1 0 0,-1 0 0 0 0,0 0 0 0 0,0 0 0 0 0,-1 0 0 0 0,-1 0 0 0 0,0 0-1 0 0,0-1 1 0 0,-1 1 0 0 0,-1 0 0 0 0,0 0 0 0 0,0 0 0 0 0,-1 1 0 0 0,-1-1-1 0 0,1 0 1 0 0,-2 1 0 0 0,1 0 0 0 0,-2 0 0 0 0,1 0 0 0 0,-1 1 0 0 0,-1 0-1 0 0,1 0 1 0 0,-5-3 94 0 0,1 3-74 0 0,-1 2 0 0 0,0 0 0 0 0,0 0 0 0 0,-1 1 0 0 0,1 0 0 0 0,-1 1 0 0 0,-1 1 0 0 0,1 0 0 0 0,-1 0 0 0 0,1 1 0 0 0,-1 1 0 0 0,0 0 0 0 0,0 1 0 0 0,0 0 0 0 0,0 1 0 0 0,0 0 0 0 0,0 1 0 0 0,0 1 0 0 0,0 0 0 0 0,0 1 0 0 0,0 0 0 0 0,1 1 0 0 0,-1 1 74 0 0,-8 2-22 0 0,1 1 1 0 0,0 1-1 0 0,0 0 1 0 0,1 2-1 0 0,1 0 1 0 0,0 1-1 0 0,0 1 1 0 0,1 1-1 0 0,1 0 1 0 0,0 1-1 0 0,1 1 1 0 0,1 1-1 0 0,-7 10 22 0 0,13-17 11 0 0,1 0-1 0 0,1 1 1 0 0,0 0-1 0 0,0 1 0 0 0,1 0 1 0 0,1-1-1 0 0,0 1 0 0 0,0 1 1 0 0,1-1-1 0 0,1 1 1 0 0,0-1-1 0 0,1 1 0 0 0,0-1 1 0 0,1 1-1 0 0,0 0 0 0 0,1-1 1 0 0,1 1-1 0 0,0 0 0 0 0,0-1 1 0 0,1 0-1 0 0,1 1 1 0 0,1 1-11 0 0,15 16 147 0 0,1-1 0 0 0,1-2 0 0 0,1 0 1 0 0,2-1-1 0 0,0-2 0 0 0,2 0 0 0 0,0-2 1 0 0,2-1-1 0 0,1-1 0 0 0,0-2 1 0 0,1 0-1 0 0,1-3 0 0 0,0 0 0 0 0,17 3-147 0 0,81 29 109 0 0,2-6 1 0 0,2-5-1 0 0,2-7 0 0 0,62 3-109 0 0,-119-18-654 0 0,11 0-2641 0 0,-30-9-6862 0 0,-32-4-1071 0 0</inkml:trace>
</inkml:ink>
</file>

<file path=ppt/ink/ink3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31.8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90 8978 0 0,'0'0'932'0'0,"0"0"-112"0"0,0 0-126 0 0,0 0 87 0 0,0 0 191 0 0,0 0 171 0 0,0 0 70 0 0,0 0-88 0 0,0 0-231 0 0,0 0-290 0 0,0 0-259 0 0,0-3-250 0 0,0-6-108 0 0,0 25-4 0 0,0 29 104 0 0,0 294 943 0 0,0 170-2560 0 0,-6-441-1437 0 0,-10-28-5959 0 0,12-32 2666 0 0</inkml:trace>
  <inkml:trace contextRef="#ctx0" brushRef="#br0" timeOffset="448.858">0 24 11378 0 0,'0'0'1019'0'0,"0"0"-368"0"0,0 0-317 0 0,0 0-77 0 0,0 0 20 0 0,0 0 55 0 0,0 0 72 0 0,0 0 57 0 0,0 0 21 0 0,32 2-34 0 0,102 11-57 0 0,-42 16 26 0 0,-70-18-328 0 0,2-2-36 0 0,0 2 1 0 0,-1 1 0 0 0,-1 1 0 0 0,0 1 0 0 0,0 1 0 0 0,-2 0 0 0 0,0 2 0 0 0,0 0 0 0 0,-2 2-1 0 0,5 5-53 0 0,-19-18 39 0 0,0-1-1 0 0,-1 1 1 0 0,1 0-1 0 0,-1 1 1 0 0,0-1-1 0 0,-1 1 1 0 0,0-1-1 0 0,0 1 0 0 0,0 0 1 0 0,-1-1-1 0 0,1 1 1 0 0,-2 0-1 0 0,1 0 1 0 0,-1 0-1 0 0,0 0 1 0 0,-1 0-1 0 0,1 0 0 0 0,-1 0 1 0 0,-1 0-1 0 0,1 0 1 0 0,-1-1-1 0 0,0 1 1 0 0,-2 1-39 0 0,-4 11 169 0 0,-1 0 1 0 0,-2-1 0 0 0,1-1 0 0 0,-2 0-1 0 0,-1 0 1 0 0,0-1 0 0 0,-3 2-170 0 0,-94 123 871 0 0,107-137-866 0 0,0 1 1 0 0,0-1 0 0 0,1 0-1 0 0,-1 1 1 0 0,1-1 0 0 0,0 1 0 0 0,0 0-1 0 0,1 0 1 0 0,-1 0 0 0 0,1 0-1 0 0,0 0 1 0 0,1 0 0 0 0,-1 0-1 0 0,1 0 1 0 0,0 0 0 0 0,0 0-1 0 0,1 0 1 0 0,-1 0 0 0 0,1 0-1 0 0,0 0 1 0 0,0 0 0 0 0,1 0 0 0 0,0 0-1 0 0,0 0 1 0 0,0-1 0 0 0,0 1-1 0 0,1-1 1 0 0,-1 1 0 0 0,1-1-1 0 0,1 1-5 0 0,4 2 41 0 0,0-1 0 0 0,1 1 0 0 0,0-2-1 0 0,0 1 1 0 0,0-1 0 0 0,0 0-1 0 0,1-1 1 0 0,0 0 0 0 0,0-1 0 0 0,0 0-1 0 0,0 0 1 0 0,1-1 0 0 0,-1-1-1 0 0,1 1 1 0 0,-1-2 0 0 0,2 1-41 0 0,66 0-3721 0 0,-70-1 2979 0 0,8-3-8093 0 0,-11 3 889 0 0</inkml:trace>
  <inkml:trace contextRef="#ctx0" brushRef="#br0" timeOffset="780.213">998 543 6993 0 0,'0'0'1370'0'0,"0"0"-219"0"0,0 0-40 0 0,0 0 61 0 0,0 0 0 0 0,0 0-130 0 0,0 0-183 0 0,0 0-175 0 0,0 0-156 0 0,0 0-148 0 0,0 0-128 0 0,0 0-97 0 0,-20 35-46 0 0,-60 106-11 0 0,78-138-90 0 0,0 0 0 0 0,0 0-1 0 0,0 0 1 0 0,0 0 0 0 0,0 0 0 0 0,0 0 0 0 0,1 1 0 0 0,0-1 0 0 0,0 1 0 0 0,0-1 0 0 0,0 1 0 0 0,0-1 0 0 0,1 1 0 0 0,-1-1 0 0 0,1 1 0 0 0,0 0 0 0 0,0-1 0 0 0,0 1 0 0 0,1 0 0 0 0,-1 0-8 0 0,3 5 41 0 0,-1-2 42 0 0,1 0 1 0 0,0-1 0 0 0,0 1-1 0 0,1-1 1 0 0,0 0 0 0 0,0 0-1 0 0,0 0 1 0 0,1-1 0 0 0,0 1 0 0 0,0-1-1 0 0,0 0 1 0 0,1 0 0 0 0,-1-1-1 0 0,1 0 1 0 0,0 0 0 0 0,0 0-1 0 0,1-1 1 0 0,-1 0 0 0 0,1 0-1 0 0,0 0 1 0 0,0-1 0 0 0,0 0-1 0 0,0-1 1 0 0,0 1 0 0 0,0-1-1 0 0,0-1 1 0 0,0 1 0 0 0,1-1 0 0 0,-1-1-1 0 0,0 1 1 0 0,0-1 0 0 0,0 0-1 0 0,0-1 1 0 0,0 0 0 0 0,0 0-1 0 0,0 0 1 0 0,0-1 0 0 0,-1 0-1 0 0,1 0 1 0 0,3-3-84 0 0,-3 2 63 0 0,0 0 0 0 0,-1-1-1 0 0,1 0 1 0 0,-1 0 0 0 0,0 0-1 0 0,0-1 1 0 0,0 0 0 0 0,-1 0 0 0 0,0 0-1 0 0,0-1 1 0 0,-1 1 0 0 0,1-1 0 0 0,-2-1-1 0 0,1 1 1 0 0,-1 0 0 0 0,0-1-1 0 0,0 0 1 0 0,-1 1 0 0 0,0-1 0 0 0,-1 0-1 0 0,1 0 1 0 0,-1 0 0 0 0,-1 0 0 0 0,0-1-1 0 0,0 1 1 0 0,-1 0 0 0 0,-1-8-63 0 0,1 11-181 0 0,0 0 1 0 0,-1-1-1 0 0,0 1 0 0 0,0 0 1 0 0,0 0-1 0 0,0 0 1 0 0,-1 0-1 0 0,0 0 1 0 0,0 1-1 0 0,0-1 1 0 0,-1 1-1 0 0,0 0 0 0 0,0 0 1 0 0,0 0-1 0 0,0 1 1 0 0,0-1-1 0 0,-1 1 1 0 0,1 0-1 0 0,-1 0 0 0 0,0 0 1 0 0,0 1-1 0 0,-3-1 181 0 0,-119-26-10850 0 0,100 28 6313 0 0,8 1 1580 0 0</inkml:trace>
  <inkml:trace contextRef="#ctx0" brushRef="#br0" timeOffset="1201.477">1633 602 9906 0 0,'0'0'623'0'0,"0"0"-108"0"0,0 0 97 0 0,0 0 156 0 0,0 0 78 0 0,0 0-30 0 0,0 0-103 0 0,0 0-85 0 0,0 0-92 0 0,-32 30-105 0 0,-98 94-137 0 0,90-66-71 0 0,40-50-202 0 0,0-5 13 0 0,-1 0 0 0 0,1 0 0 0 0,0 0 0 0 0,0 0 1 0 0,0 0-1 0 0,1 0 0 0 0,-1 0 0 0 0,1-1 0 0 0,-1 1 1 0 0,1 0-1 0 0,0 0 0 0 0,0 0 0 0 0,0-1 0 0 0,1 1 1 0 0,-1-1-1 0 0,1 1 0 0 0,-1-1 0 0 0,1 1 0 0 0,0-1 1 0 0,0 0-1 0 0,0 0 0 0 0,0 0 0 0 0,0 0 0 0 0,0 0 1 0 0,1 0-1 0 0,-1-1 0 0 0,1 1 0 0 0,-1-1 0 0 0,1 1 1 0 0,-1-1-1 0 0,1 0 0 0 0,0 0 0 0 0,0 0 0 0 0,0-1 1 0 0,-1 1-1 0 0,1-1 0 0 0,0 1 0 0 0,0-1 0 0 0,0 0 1 0 0,0 0-1 0 0,0 0 0 0 0,0-1-34 0 0,5 2 197 0 0,-1-1 0 0 0,1-1 0 0 0,-1 1 1 0 0,0-1-1 0 0,1-1 0 0 0,-1 1 0 0 0,0-1 0 0 0,0 0 1 0 0,0-1-1 0 0,0 0 0 0 0,0 0 0 0 0,-1 0 0 0 0,1-1 1 0 0,-1 0-1 0 0,0 0 0 0 0,0-1 0 0 0,-1 0 0 0 0,1 0 0 0 0,-1 0 1 0 0,0 0-1 0 0,1-2-197 0 0,16-20 32 0 0,-1-2 1 0 0,-1 0-1 0 0,-2-1 1 0 0,0 0-1 0 0,-2-2 1 0 0,-2 0-1 0 0,-1 0 1 0 0,-1-2-1 0 0,-2 1 1 0 0,-1-1-1 0 0,-2-1 1 0 0,-1 0-1 0 0,-2 0 1 0 0,0-25-33 0 0,-3 41-246 0 0,-1 0 0 0 0,-1 0 0 0 0,0 0 0 0 0,-1 0 0 0 0,-1 0 0 0 0,-1 1 0 0 0,-1-1 0 0 0,0 1 0 0 0,-2 0-1 0 0,0 1 1 0 0,0-1 0 0 0,-2 1 0 0 0,0 1 0 0 0,-1 0 0 0 0,-2-1 246 0 0,10 13-17 0 0,-1 1-1 0 0,0 0 1 0 0,0 0-1 0 0,0 0 1 0 0,0 0-1 0 0,-1 1 0 0 0,1-1 1 0 0,-1 1-1 0 0,1 0 1 0 0,-1 0-1 0 0,0 0 0 0 0,0 0 1 0 0,0 1-1 0 0,0-1 1 0 0,0 1-1 0 0,0 0 0 0 0,0 1 1 0 0,0-1-1 0 0,0 1 1 0 0,-1-1-1 0 0,1 1 0 0 0,0 0 1 0 0,0 1-1 0 0,-1-1 1 0 0,1 1-1 0 0,0 0 1 0 0,0 0-1 0 0,0 0 0 0 0,0 1 1 0 0,0-1-1 0 0,0 1 1 0 0,-1 0 17 0 0,-5 4 20 0 0,1 0 1 0 0,-1 0-1 0 0,1 1 1 0 0,1 0 0 0 0,-1 1-1 0 0,1 0 1 0 0,0 0 0 0 0,1 1-1 0 0,0 0 1 0 0,0 0-1 0 0,-2 5-20 0 0,1 2 53 0 0,0 0 0 0 0,1 1 0 0 0,1 0 0 0 0,1 0-1 0 0,0 0 1 0 0,1 0 0 0 0,1 1 0 0 0,1 0-1 0 0,0 0 1 0 0,2 0 0 0 0,-1-1 0 0 0,2 1 0 0 0,1 0-1 0 0,0 0 1 0 0,1-1 0 0 0,1 1 0 0 0,1-1 0 0 0,0 0-1 0 0,1 0 1 0 0,1 0 0 0 0,1-1 0 0 0,0 0-1 0 0,1-1 1 0 0,0 0 0 0 0,2 0 0 0 0,-1-1 0 0 0,2 0-1 0 0,0-1 1 0 0,1 0 0 0 0,0-1 0 0 0,6 3-53 0 0,1 3 17 0 0,2-1 1 0 0,0-1-1 0 0,1-1 0 0 0,0-1 1 0 0,2-1-1 0 0,-1-1 0 0 0,1-1 1 0 0,1-1-1 0 0,6 0-17 0 0,26 2-3597 0 0,3-8-3639 0 0,-45-4-2661 0 0</inkml:trace>
</inkml:ink>
</file>

<file path=ppt/ink/ink3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02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398 905 7162 0 0,'0'0'1573'0'0,"0"0"-28"0"0,0 0 47 0 0,0 0-5 0 0,0 0-220 0 0,0 0-359 0 0,-33 2-322 0 0,-106 8-173 0 0,135-10-467 0 0,-1 0 0 0 0,0 0-1 0 0,1 1 1 0 0,-1 0 0 0 0,0-1 0 0 0,1 1-1 0 0,-1 1 1 0 0,1-1 0 0 0,-1 1 0 0 0,1 0 0 0 0,0 0-1 0 0,0 0 1 0 0,0 0 0 0 0,0 1 0 0 0,0 0 0 0 0,-1 1-46 0 0,-7 6 187 0 0,2-5-130 0 0,1 0 0 0 0,0 1 0 0 0,0 0-1 0 0,0 0 1 0 0,1 1 0 0 0,0 1 0 0 0,0-1 0 0 0,1 1-1 0 0,0 0 1 0 0,1 1 0 0 0,-1-1 0 0 0,2 2 0 0 0,-1-1 0 0 0,1 0-1 0 0,1 1 1 0 0,-1 0 0 0 0,2 0 0 0 0,-1 0 0 0 0,2 1-1 0 0,-1-1 1 0 0,1 1 0 0 0,1-1 0 0 0,0 1 0 0 0,0 0-1 0 0,2 10-56 0 0,1-16 25 0 0,0-1-1 0 0,0 1 0 0 0,1-1 0 0 0,0 0 0 0 0,0 0 0 0 0,0 0 0 0 0,0 0 1 0 0,1 0-1 0 0,-1-1 0 0 0,1 1 0 0 0,0-1 0 0 0,0 0 0 0 0,0 0 0 0 0,1 0 1 0 0,-1-1-1 0 0,1 0 0 0 0,-1 0 0 0 0,1 0 0 0 0,0 0 0 0 0,0 0 0 0 0,0-1 1 0 0,-1 0-1 0 0,1 0 0 0 0,1-1 0 0 0,-1 1 0 0 0,0-1 0 0 0,0 0 0 0 0,0-1 0 0 0,0 1 1 0 0,0-1-1 0 0,0 0 0 0 0,0 0 0 0 0,0 0 0 0 0,0-1 0 0 0,-1 0 0 0 0,1 0 1 0 0,0 0-1 0 0,-1 0 0 0 0,0-1 0 0 0,2-1-24 0 0,24-16 169 0 0,-2-1 0 0 0,-1-1 0 0 0,0-2 0 0 0,-2 0 0 0 0,0-2 0 0 0,-2-1 0 0 0,-1 0 0 0 0,13-24-169 0 0,5 6-618 0 0,-39 45 279 0 0,-1 12-484 0 0,-4 42 411 0 0,2-48 410 0 0,0 0 0 0 0,0 0 0 0 0,1 0 0 0 0,0 0 0 0 0,0 0 0 0 0,0 0 0 0 0,1 1 0 0 0,-1-1-1 0 0,2 0 1 0 0,-1 0 0 0 0,1 1 0 0 0,0-1 0 0 0,0 0 0 0 0,1 0 0 0 0,-1 0 0 0 0,1 0 0 0 0,1 0 0 0 0,-1-1-1 0 0,1 1 1 0 0,0 0 0 0 0,0-1 0 0 0,1 0 0 0 0,0 0 0 0 0,0 0 0 0 0,0 0 0 0 0,0-1 0 0 0,1 0 0 0 0,-1 1-1 0 0,1-2 1 0 0,0 1 0 0 0,1 0 0 0 0,1 0 2 0 0,3-1 50 0 0,0-1-1 0 0,1 0 0 0 0,0-1 1 0 0,-1 0-1 0 0,1 0 1 0 0,0-1-1 0 0,-1-1 0 0 0,1 0 1 0 0,0 0-1 0 0,-1-1 1 0 0,1 0-1 0 0,-1-1 0 0 0,0 0 1 0 0,0-1-1 0 0,0 0 1 0 0,0-1-1 0 0,0 1 0 0 0,-1-2 1 0 0,0 0-1 0 0,0 0 1 0 0,2-3-50 0 0,20-16 210 0 0,-1-1 0 0 0,-1-2 0 0 0,-2-1 0 0 0,0-1 1 0 0,0-5-211 0 0,1-3 34 0 0,-1-2 1 0 0,-3-1 0 0 0,-1-1 0 0 0,-2-1 0 0 0,-2 0 0 0 0,-2-2 0 0 0,10-42-35 0 0,-18 52-53 0 0,-1 1 1 0 0,-2-2-1 0 0,-2 1 1 0 0,0 0-1 0 0,-3-1 1 0 0,-2-21 52 0 0,2 56-26 0 0,-1-1 0 0 0,0 0 0 0 0,1 0 0 0 0,-1 0 1 0 0,0 0-1 0 0,0 1 0 0 0,0-1 0 0 0,-1 0 0 0 0,1 0 0 0 0,0 0 0 0 0,-1 1 1 0 0,1-1-1 0 0,-1 0 0 0 0,1 0 0 0 0,-1 1 0 0 0,0-1 0 0 0,0 0 0 0 0,0 1 0 0 0,0-1 1 0 0,0 1-1 0 0,0-1 0 0 0,0 1 0 0 0,0 0 0 0 0,0-1 0 0 0,-1 1 0 0 0,1 0 1 0 0,-1 0-1 0 0,1 0 0 0 0,-1 0 0 0 0,1 0 0 0 0,-1 0 0 0 0,0 0 0 0 0,1 1 0 0 0,-1-1 1 0 0,0 1-1 0 0,0-1 0 0 0,1 1 0 0 0,-1-1 0 0 0,0 1 0 0 0,0 0 0 0 0,0 0 1 0 0,0 0-1 0 0,1 0 0 0 0,-1 0 0 0 0,0 1 0 0 0,0-1 0 0 0,0 0 0 0 0,1 1 0 0 0,-1-1 1 0 0,0 1-1 0 0,0 0 0 0 0,1-1 0 0 0,-2 2 26 0 0,-13 13-85 0 0,2 1-1 0 0,0 1 1 0 0,0 0 0 0 0,2 1-1 0 0,0 0 1 0 0,1 1 0 0 0,1 0-1 0 0,0 1 1 0 0,2 0 85 0 0,-7 10 16 0 0,2 1-1 0 0,1 0 1 0 0,1 1 0 0 0,2 0 0 0 0,1 0-1 0 0,2 1 1 0 0,1 0 0 0 0,2 0 0 0 0,0 0 0 0 0,3 0-1 0 0,1 1 1 0 0,2 9-16 0 0,0-27 56 0 0,1-1-1 0 0,0 1 0 0 0,1-1 1 0 0,1 0-1 0 0,0 0 0 0 0,1 0 1 0 0,1-1-1 0 0,0 0 0 0 0,1-1 1 0 0,0 0-1 0 0,1 0 0 0 0,1-1 1 0 0,0 0-1 0 0,0-1 0 0 0,1 0 1 0 0,1-1-1 0 0,0 0 0 0 0,0-1 1 0 0,1 0-1 0 0,0-2 0 0 0,0 1 1 0 0,1-2-1 0 0,0 0 0 0 0,0 0 1 0 0,1-2-1 0 0,-1 0 1 0 0,1 0-1 0 0,2-2-55 0 0,-7 0 72 0 0,0-2 0 0 0,0 1 0 0 0,0-1 0 0 0,0-1 1 0 0,0 0-1 0 0,0-1 0 0 0,0 0 0 0 0,0-1 0 0 0,-1 0 0 0 0,1 0 0 0 0,-1-1 1 0 0,1 0-1 0 0,-1-1 0 0 0,-1-1 0 0 0,1 1 0 0 0,-1-1 0 0 0,0-1 0 0 0,0 0 1 0 0,-1 0-1 0 0,0-1 0 0 0,4-5-72 0 0,-3 5 20 0 0,-2-1 0 0 0,1-1 0 0 0,-1 1 0 0 0,-1-1 0 0 0,1-1 0 0 0,-2 1 0 0 0,1-1 1 0 0,-2 0-1 0 0,1 0 0 0 0,-2 0 0 0 0,1-1 0 0 0,-2 0 0 0 0,1 1 0 0 0,-2-1 0 0 0,1 0 0 0 0,-2 0 0 0 0,1 0 1 0 0,-2 0-1 0 0,0 0 0 0 0,0 0 0 0 0,-1 0 0 0 0,0 1 0 0 0,-1-1 0 0 0,0 1 0 0 0,-1-1 0 0 0,-1 1 0 0 0,0 0 0 0 0,0 1 1 0 0,-1-1-1 0 0,-5-7-20 0 0,4 11-111 0 0,0 0-1 0 0,-1 0 1 0 0,0 1 0 0 0,0 0 0 0 0,0 0 0 0 0,-1 1 0 0 0,1 0 0 0 0,-1 0 0 0 0,0 1 0 0 0,-1 0 0 0 0,1 1 0 0 0,-1 0 0 0 0,0 0-1 0 0,0 1 1 0 0,0 1 0 0 0,0 0 0 0 0,0 0 0 0 0,0 0 0 0 0,0 2 0 0 0,0-1 0 0 0,0 1 0 0 0,0 1 111 0 0,-7 0-651 0 0,0 1 0 0 0,1 1 0 0 0,-1 1-1 0 0,1 0 1 0 0,0 1 0 0 0,1 1 0 0 0,-1 1 0 0 0,2 0 0 0 0,-1 0 0 0 0,1 2 0 0 0,0 0 0 0 0,-8 7 651 0 0,-2 6-5363 0 0,6-8-2185 0 0</inkml:trace>
  <inkml:trace contextRef="#ctx0" brushRef="#br0" timeOffset="336.057">1785 718 5873 0 0,'0'0'3265'0'0,"0"0"-1099"0"0,0 0-347 0 0,0 0-200 0 0,0 0-338 0 0,0 0-350 0 0,-35 19-280 0 0,-104 65-153 0 0,134-82-465 0 0,1 1 1 0 0,0-1 0 0 0,-1 1 0 0 0,1-1 0 0 0,1 1 0 0 0,-1 0 0 0 0,0 1 0 0 0,1-1 0 0 0,-1 0 0 0 0,1 1 0 0 0,0 0-1 0 0,0 0 1 0 0,1 0 0 0 0,-1 0 0 0 0,1 0 0 0 0,0 1 0 0 0,0-1 0 0 0,-1 4-34 0 0,-1 4 84 0 0,1-5-37 0 0,0 1-1 0 0,0 0 0 0 0,0 0 0 0 0,1 0 0 0 0,0 1 0 0 0,1-1 1 0 0,0 0-1 0 0,0 1 0 0 0,1-1 0 0 0,0 1 0 0 0,0-1 1 0 0,1 1-1 0 0,0-1 0 0 0,1 0 0 0 0,-1 1 0 0 0,2-1 0 0 0,-1 0 1 0 0,1 0-1 0 0,0 0 0 0 0,1-1 0 0 0,0 1 0 0 0,0-1 1 0 0,1 0-1 0 0,0 0 0 0 0,0 0 0 0 0,0-1 0 0 0,1 0 0 0 0,0 0 1 0 0,0 0-1 0 0,1-1 0 0 0,-1 0 0 0 0,1 0 0 0 0,1 0 1 0 0,-1-1-1 0 0,4 2-46 0 0,-4-3 107 0 0,1 0 0 0 0,-1-1 1 0 0,1 1-1 0 0,0-1 0 0 0,-1-1 1 0 0,1 1-1 0 0,0-2 0 0 0,0 1 1 0 0,0-1-1 0 0,0 0 0 0 0,0 0 1 0 0,0-1-1 0 0,0 0 0 0 0,0-1 1 0 0,0 0-1 0 0,-1 0 0 0 0,1 0 1 0 0,-1-1-1 0 0,1 0 0 0 0,-1-1 1 0 0,0 0-1 0 0,0 0 0 0 0,-1 0 1 0 0,1-1-1 0 0,1-1-107 0 0,0-3 57 0 0,0-1 1 0 0,0 0-1 0 0,-1 0 0 0 0,0 0 1 0 0,-1-1-1 0 0,-1 0 0 0 0,1 0 1 0 0,-2 0-1 0 0,1-1 0 0 0,-2 0 1 0 0,1 0-1 0 0,-2 0 0 0 0,1 0 1 0 0,-2 0-1 0 0,0 0 0 0 0,0-1-57 0 0,-1 0-803 0 0,-1 1 0 0 0,0-1 0 0 0,-1 1 0 0 0,0-1 0 0 0,0 1 1 0 0,-2 0-1 0 0,0 0 0 0 0,0 0 0 0 0,-1 0 0 0 0,-1-1 803 0 0,-6-9-6352 0 0,4 6-3281 0 0</inkml:trace>
  <inkml:trace contextRef="#ctx0" brushRef="#br0" timeOffset="1202.593">2121 913 8594 0 0,'0'0'2270'0'0,"0"0"-1129"0"0,0 0-94 0 0,0 0 273 0 0,0 0 78 0 0,0 0-75 0 0,0 0-115 0 0,0 0-190 0 0,0 0-167 0 0,0 0-249 0 0,0 0-289 0 0,0 0-175 0 0,3 2-108 0 0,3 26-42 0 0,-7-26 3 0 0,1 0 1 0 0,0-1-1 0 0,-1 1 0 0 0,1 0 1 0 0,0 0-1 0 0,0-1 0 0 0,0 1 1 0 0,0 0-1 0 0,1 0 0 0 0,-1-1 1 0 0,0 1-1 0 0,1 0 0 0 0,-1-1 0 0 0,1 1 1 0 0,0 0-1 0 0,0-1 0 0 0,-1 1 1 0 0,1-1-1 0 0,0 1 0 0 0,0-1 1 0 0,0 1-1 0 0,0-1 0 0 0,1 0 1 0 0,-1 0-1 0 0,0 1 0 0 0,2-1 9 0 0,5 2 22 0 0,0 0 0 0 0,1-1 0 0 0,0 0 0 0 0,-1 0 0 0 0,1-1 0 0 0,0-1 0 0 0,-1 1 0 0 0,1-1 0 0 0,0-1 0 0 0,0 0 0 0 0,-1 0 0 0 0,1 0 0 0 0,0-1 0 0 0,-1-1 0 0 0,1 1 0 0 0,-1-1 0 0 0,0-1-22 0 0,206-117 492 0 0,-213 121-495 0 0,0-1 1 0 0,0 0-1 0 0,-1 1 1 0 0,1-1 0 0 0,0 1-1 0 0,0-1 1 0 0,0 1-1 0 0,0-1 1 0 0,0 1 0 0 0,0 0-1 0 0,0-1 1 0 0,0 1-1 0 0,0 0 1 0 0,0 0 0 0 0,0 0-1 0 0,0 0 1 0 0,0 0-1 0 0,0 0 1 0 0,0 0 0 0 0,0 0-1 0 0,0 0 1 0 0,0 0-1 0 0,0 1 1 0 0,0-1 0 0 0,0 0-1 0 0,0 1 1 0 0,0-1-1 0 0,0 1 1 0 0,-1-1 0 0 0,1 1-1 0 0,0-1 1 0 0,0 1-1 0 0,0-1 1 0 0,0 1 0 0 0,-1 0-1 0 0,1 0 1 0 0,0-1-1 0 0,-1 1 1 0 0,1 0 0 0 0,-1 0-1 0 0,1 0 1 0 0,-1 0-1 0 0,1 0 1 0 0,-1 0 0 0 0,1 0 2 0 0,3 5 20 0 0,33 49 138 0 0,-34-52-100 0 0,1 1 0 0 0,0-1 1 0 0,0 0-1 0 0,1-1 0 0 0,-1 1 0 0 0,0-1 0 0 0,1 0 0 0 0,0 0 0 0 0,-1 0 0 0 0,1 0 0 0 0,0-1 0 0 0,0 0 0 0 0,0 0 0 0 0,0 0 0 0 0,0-1 0 0 0,0 1 0 0 0,5-2-58 0 0,-1 2 112 0 0,1-2 0 0 0,-1 1 0 0 0,1-1-1 0 0,-1-1 1 0 0,0 0 0 0 0,1 0 0 0 0,-1-1-1 0 0,0 0 1 0 0,0-1 0 0 0,-1 1 0 0 0,1-2-1 0 0,-1 1 1 0 0,0-1 0 0 0,0-1 0 0 0,3-1-112 0 0,77-85 728 0 0,-14-59-340 0 0,-53 69-1309 0 0,-3-1 1 0 0,-3-1 0 0 0,-5 0-1 0 0,-3-1 1 0 0,-4 0-1 0 0,-4-22 921 0 0,-22 44 376 0 0,22 63-367 0 0,0 0 0 0 0,1 0 0 0 0,-1-1-1 0 0,0 1 1 0 0,1 0 0 0 0,-1 0 0 0 0,0 0-1 0 0,1 0 1 0 0,-1 1 0 0 0,1-1-1 0 0,-1 0 1 0 0,0 0 0 0 0,1 0 0 0 0,-1 0-1 0 0,0 1 1 0 0,1-1 0 0 0,-1 0 0 0 0,1 0-1 0 0,-1 1 1 0 0,1-1 0 0 0,-1 1 0 0 0,1-1-1 0 0,-1 0 1 0 0,1 1 0 0 0,-1-1 0 0 0,1 1-1 0 0,-1-1 1 0 0,1 1 0 0 0,0-1-1 0 0,-1 1 1 0 0,1 0 0 0 0,0-1 0 0 0,-1 1-1 0 0,1-1 1 0 0,0 1 0 0 0,0 0 0 0 0,0-1-1 0 0,0 1 1 0 0,0 0 0 0 0,-1-1 0 0 0,1 1-1 0 0,0 0 1 0 0,0-1 0 0 0,0 1 0 0 0,1-1-1 0 0,-1 1 1 0 0,0 0 0 0 0,0-1-1 0 0,0 1-8 0 0,0 1 8 0 0,-22 141 1095 0 0,42-93-66 0 0,-13-12-641 0 0,-2 1 0 0 0,-2 0 0 0 0,-1 0 0 0 0,-4 32-396 0 0,2-14 139 0 0,-11 493-58 0 0,28-468-434 0 0,-3-100-546 0 0,-3-75-2967 0 0,-10 63-302 0 0,-2-1-3339 0 0,-1 15-664 0 0</inkml:trace>
  <inkml:trace contextRef="#ctx0" brushRef="#br0" timeOffset="1454.254">2593 478 15427 0 0,'0'0'981'0'0,"0"0"-544"0"0,0 0 111 0 0,0 0 316 0 0,0 0 142 0 0,0 0-39 0 0,38-1-194 0 0,126-8-186 0 0,24-9 1415 0 0,110-27-2002 0 0,-9 1-1398 0 0,-233 38-841 0 0,15-3-6939 0 0,-34 5-1599 0 0</inkml:trace>
</inkml:ink>
</file>

<file path=ppt/ink/ink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9.5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311 593 1216 0 0,'0'0'2413'0'0,"0"0"-69"0"0,0 0-122 0 0,0 0-196 0 0,0 0-291 0 0,0 0-273 0 0,0 0-220 0 0,0 0-228 0 0,0 0-235 0 0,0 0-198 0 0,0 0-187 0 0,-31 24-144 0 0,-99 75-84 0 0,55-34 13 0 0,68-58-197 0 0,0 0 1 0 0,0 0 0 0 0,1 0 0 0 0,0 1 0 0 0,1 0-1 0 0,0 0 1 0 0,0 0 0 0 0,1 1 0 0 0,0-1 0 0 0,0 1-1 0 0,1 0 1 0 0,0 1 0 0 0,0-1 0 0 0,1 0 0 0 0,1 1-1 0 0,0-1 1 0 0,0 1 0 0 0,0-1 0 0 0,2 10 17 0 0,1-17 21 0 0,-1 0 0 0 0,1 0-1 0 0,0 0 1 0 0,0 0 0 0 0,0 0 0 0 0,1 0 0 0 0,-1-1 0 0 0,0 1 0 0 0,1-1 0 0 0,-1 0 0 0 0,1 0 0 0 0,-1 0-1 0 0,1 0 1 0 0,0 0 0 0 0,-1 0 0 0 0,1-1 0 0 0,0 1 0 0 0,0-1 0 0 0,-1 0 0 0 0,1 0 0 0 0,0 0-1 0 0,0 0 1 0 0,0 0 0 0 0,-1-1 0 0 0,1 1 0 0 0,0-1 0 0 0,-1 0 0 0 0,1 0 0 0 0,0 0 0 0 0,-1 0-1 0 0,1 0 1 0 0,-1 0 0 0 0,2-2-21 0 0,34-18 303 0 0,0-2 0 0 0,-2-1 0 0 0,-1-2 0 0 0,29-28-303 0 0,-1 2 146 0 0,-28 32-573 0 0,-33 41-244 0 0,-6 24 13 0 0,2-42 599 0 0,1 0-1 0 0,0 1 1 0 0,0-1-1 0 0,0 1 1 0 0,0 0 0 0 0,1-1-1 0 0,-1 1 1 0 0,1 0 0 0 0,0-1-1 0 0,0 1 1 0 0,0 0 0 0 0,1-1-1 0 0,-1 1 1 0 0,1 0 0 0 0,0-1-1 0 0,0 1 1 0 0,0-1-1 0 0,0 1 1 0 0,1-1 0 0 0,0 1-1 0 0,-1-1 1 0 0,1 0 0 0 0,0 0-1 0 0,1 0 1 0 0,-1 0 0 0 0,0 0-1 0 0,1-1 1 0 0,0 1 0 0 0,-1-1-1 0 0,1 1 1 0 0,0-1-1 0 0,0 0 1 0 0,0 0 0 0 0,1-1-1 0 0,-1 1 1 0 0,1 0 59 0 0,3 0 93 0 0,1 0-1 0 0,0-1 1 0 0,-1 1-1 0 0,1-1 1 0 0,0-1 0 0 0,0 0-1 0 0,0 0 1 0 0,0 0-1 0 0,-1-1 1 0 0,1 0-1 0 0,0-1 1 0 0,-1 0 0 0 0,1 0-1 0 0,-1 0 1 0 0,1-1-1 0 0,-1 0 1 0 0,0-1-1 0 0,0 1 1 0 0,-1-1 0 0 0,3-2-93 0 0,118-110 2900 0 0,-111 99-2706 0 0,7-8-86 0 0,-1-1 0 0 0,-1-1 0 0 0,-1-1 0 0 0,-1 0 0 0 0,-2-2-1 0 0,-1 0 1 0 0,-1-1 0 0 0,-2 0 0 0 0,-1-1 0 0 0,-1-1-1 0 0,-2 0 1 0 0,-2 0 0 0 0,4-30-108 0 0,-5-158-215 0 0,-6 216 220 0 0,1 1 1 0 0,-2 0-1 0 0,1 0 0 0 0,-1-1 0 0 0,1 1 0 0 0,-1 0 0 0 0,0 0 0 0 0,0 0 0 0 0,-1 0 0 0 0,1 0 0 0 0,-1 0 0 0 0,0 0 0 0 0,0 0 0 0 0,-1 1 0 0 0,1-1 0 0 0,-1 1 1 0 0,1 0-1 0 0,-1 0 0 0 0,0-1 0 0 0,0 2 0 0 0,0-1 0 0 0,-1 0 0 0 0,1 1 0 0 0,-1-1 0 0 0,0 1 0 0 0,1 0 0 0 0,-1 0 0 0 0,0 1 0 0 0,0-1 0 0 0,0 1 0 0 0,0 0 1 0 0,0 0-1 0 0,-1 0 0 0 0,1 0 0 0 0,0 1 0 0 0,0 0 0 0 0,-1 0 0 0 0,1 0 0 0 0,0 0 0 0 0,-1 1-5 0 0,-3 4-29 0 0,1-1 0 0 0,0 2 0 0 0,0-1 0 0 0,1 1 0 0 0,-1 0 0 0 0,1 0 0 0 0,1 1 0 0 0,-1 0 0 0 0,1 0 0 0 0,0 0 0 0 0,1 0 0 0 0,0 1 0 0 0,0 0 0 0 0,1 0 0 0 0,-1 0 0 0 0,2 0 0 0 0,-1 3 29 0 0,-5 20-17 0 0,1 0 0 0 0,1 0 1 0 0,2 1-1 0 0,2-1 0 0 0,0 1 1 0 0,2 0-1 0 0,2 0 0 0 0,1-1 1 0 0,1 1-1 0 0,1-1 0 0 0,2 0 1 0 0,11 29 16 0 0,60 187-95 0 0,-70-119-238 0 0,-8-128-39 0 0,0 0 0 0 0,-1 0 0 0 0,1 0 1 0 0,0 0-1 0 0,0 0 0 0 0,0 0 1 0 0,-1 0-1 0 0,1 0 0 0 0,0 0 1 0 0,0 0-1 0 0,0 0 0 0 0,-1 0 1 0 0,1 0-1 0 0,0 0 0 0 0,0 0 0 0 0,0 0 1 0 0,-1 0-1 0 0,1 0 0 0 0,0 0 372 0 0,-3-40-7957 0 0,1 23 2860 0 0,2 9 4149 0 0</inkml:trace>
</inkml:ink>
</file>

<file path=ppt/ink/ink3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9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1 874 2216 0 0,'0'0'550'0'0,"0"0"-391"0"0,0 0 126 0 0,0 0 463 0 0,0 0 370 0 0,0 0 49 0 0,0 0-151 0 0,0 0-169 0 0,0 0-111 0 0,0 0-83 0 0,0 0-29 0 0,0 0-6 0 0,0 0 31 0 0,9 29 48 0 0,30 85 40 0 0,-21-47 2785 0 0,-19-165 4753 0 0,7 68-8271 0 0,2 0-1 0 0,1 1 1 0 0,2 1-1 0 0,0 0 0 0 0,2 0 1 0 0,1 1-1 0 0,14-20-3 0 0,31-19-1101 0 0,-41 66-3706 0 0,-2 6-4353 0 0,-11-2-413 0 0</inkml:trace>
  <inkml:trace contextRef="#ctx0" brushRef="#br0" timeOffset="298.46">676 635 7330 0 0,'0'0'1985'0'0,"0"0"-12"0"0,0 0 25 0 0,0 0-139 0 0,0 0-370 0 0,0 0-446 0 0,0 0-325 0 0,0 0-180 0 0,0 0-122 0 0,0 0-58 0 0,0 0-62 0 0,0 0-85 0 0,0 0-53 0 0,-32 32-46 0 0,-98 99-46 0 0,128-129-65 0 0,-1 0 0 0 0,0-1 1 0 0,1 1-1 0 0,-1 0 0 0 0,1 1 1 0 0,-1-1-1 0 0,1 0 0 0 0,0 1 1 0 0,0-1-1 0 0,0 1 0 0 0,0 0 0 0 0,1-1 1 0 0,-1 1-1 0 0,1 0 0 0 0,-1 0 1 0 0,1 0-1 0 0,0 0 0 0 0,0 0 1 0 0,1 0-1 0 0,-1 1 0 0 0,1-1 1 0 0,-1 3-2 0 0,2 4-5 0 0,-1-7 9 0 0,-1 0 0 0 0,1 0 0 0 0,0 0 0 0 0,0 1 0 0 0,0-1 0 0 0,0 0 0 0 0,0 0 1 0 0,1 0-1 0 0,0 0 0 0 0,-1 0 0 0 0,1 1 0 0 0,0-1 0 0 0,1-1 0 0 0,-1 1 0 0 0,0 0 0 0 0,1 0 1 0 0,0 0-1 0 0,-1-1 0 0 0,1 1 0 0 0,0-1 0 0 0,0 1 0 0 0,1-1 0 0 0,-1 0 0 0 0,0 0 0 0 0,1 0 0 0 0,0 0 1 0 0,-1 0-1 0 0,1-1 0 0 0,0 1 0 0 0,0-1 0 0 0,0 0 0 0 0,0 1 0 0 0,0-1 0 0 0,0-1 0 0 0,0 1 1 0 0,0 0-1 0 0,0-1 0 0 0,2 1-4 0 0,5-2 121 0 0,-1 0 0 0 0,1-1 1 0 0,-1 0-1 0 0,1 0 0 0 0,-1-1 1 0 0,0 0-1 0 0,0-1 0 0 0,0 0 1 0 0,-1 0-1 0 0,1-1 0 0 0,-1 0 0 0 0,0-1 1 0 0,0 0-1 0 0,-1 0 0 0 0,0 0 1 0 0,0-1-1 0 0,0 0 0 0 0,-1 0 1 0 0,0-1-1 0 0,0 0 0 0 0,-1 0 1 0 0,0 0-1 0 0,-1-1 0 0 0,0 0 0 0 0,2-3-121 0 0,-4 7-23 0 0,-1 0 0 0 0,1 0-1 0 0,-1-1 1 0 0,0 1 0 0 0,0 0-1 0 0,0 0 1 0 0,-1-1 0 0 0,0 1-1 0 0,0 0 1 0 0,0 0 0 0 0,-1-1-1 0 0,1 1 1 0 0,-1 0 0 0 0,-1 0-1 0 0,1 0 1 0 0,-1 0-1 0 0,0 0 1 0 0,0 0 0 0 0,-1-3 23 0 0,0 5-223 0 0,1 0 1 0 0,-1-1-1 0 0,1 1 1 0 0,-1 0 0 0 0,0 1-1 0 0,0-1 1 0 0,0 0-1 0 0,0 1 1 0 0,-1 0-1 0 0,1 0 1 0 0,-1 0 0 0 0,1 0-1 0 0,-1 0 1 0 0,0 1-1 0 0,0-1 1 0 0,0 1 0 0 0,0 0 222 0 0,-38-6-8380 0 0,28 6-2546 0 0</inkml:trace>
  <inkml:trace contextRef="#ctx0" brushRef="#br0" timeOffset="636.728">1240 190 14555 0 0,'0'0'1650'0'0,"0"0"-319"0"0,0 0-240 0 0,0 0-176 0 0,0 0-218 0 0,0 0-205 0 0,0 0-108 0 0,0 0-12 0 0,0 0 47 0 0,0 0 25 0 0,0 0-33 0 0,-8 33-76 0 0,-24 110-103 0 0,21-85-112 0 0,3 1-1 0 0,2-1 1 0 0,3 1 0 0 0,2 36-120 0 0,2-52 5 0 0,-2-23-112 0 0,0 0 1 0 0,2-1-1 0 0,1 1 1 0 0,0 0-1 0 0,1-1 1 0 0,2 0-1 0 0,0 1 1 0 0,0-2-1 0 0,2 1 1 0 0,0-1-1 0 0,2 0 1 0 0,-1 0-1 0 0,2-1 1 0 0,2 1 106 0 0,-8-17-4535 0 0,-13-15-4337 0 0,4 9-42 0 0</inkml:trace>
  <inkml:trace contextRef="#ctx0" brushRef="#br0" timeOffset="1420.133">846 646 10458 0 0,'0'0'3082'0'0,"0"0"-2168"0"0,0 0-612 0 0,0 0 181 0 0,0 0 223 0 0,0 0 54 0 0,0 0-57 0 0,0 0-116 0 0,34 0-119 0 0,112 0-26 0 0,287-24 969 0 0,-167-14-3527 0 0,-84 9-3719 0 0,-182 29 6064 0 0,0 0-1 0 0,0 0 0 0 0,0 0 0 0 0,0 1 1 0 0,0-1-1 0 0,0 0 0 0 0,0 0 0 0 0,0 0 1 0 0,0 0-1 0 0,0 1 0 0 0,0-1 1 0 0,0 0-1 0 0,0 0 0 0 0,0 0 0 0 0,0 0 1 0 0,0 1-1 0 0,0-1 0 0 0,0 0 1 0 0,1 0-229 0 0,-38 12 1383 0 0,7-1-266 0 0,6-2-781 0 0,0 1 0 0 0,1 2 0 0 0,0 0 1 0 0,1 1-1 0 0,0 2 0 0 0,1 0 0 0 0,1 1 0 0 0,1 1 1 0 0,0 1-1 0 0,-4 6-336 0 0,20-22-8 0 0,1 1 0 0 0,-1-1 0 0 0,0 1 0 0 0,1-1 0 0 0,0 1 0 0 0,0 0 0 0 0,0 0 0 0 0,0 0 0 0 0,0 0 0 0 0,0 0 0 0 0,1 1 0 0 0,-1-1 0 0 0,1 1 0 0 0,0-1 0 0 0,0 1 0 0 0,1-1 0 0 0,-1 1 0 0 0,1-1 0 0 0,-1 1 0 0 0,1 0 0 0 0,0-1 0 0 0,0 1 0 0 0,1-1 0 0 0,-1 1 0 0 0,1 0 0 0 0,0-1 0 0 0,0 1 0 0 0,0-1 0 0 0,0 0 0 0 0,1 1 0 0 0,-1-1 0 0 0,1 0 0 0 0,0 0 0 0 0,0 0 0 0 0,0 0 0 0 0,2 2 8 0 0,6-3 18 0 0,0 0 1 0 0,1 0 0 0 0,-1-1-1 0 0,0-1 1 0 0,1 0 0 0 0,-1 0-1 0 0,1-1 1 0 0,-1 0 0 0 0,1-1-1 0 0,-1 0 1 0 0,0-1 0 0 0,0 0-1 0 0,0 0 1 0 0,0-1 0 0 0,-1 0 0 0 0,1-1-1 0 0,-1 0 1 0 0,0-1 0 0 0,-1 0-1 0 0,1 0 1 0 0,-1-1 0 0 0,0 0-1 0 0,-1 0 1 0 0,1-1 0 0 0,2-4-19 0 0,62-75-738 0 0,-70 123-1090 0 0,-4-31 1817 0 0,1 1 0 0 0,1 0 0 0 0,-1 0 0 0 0,1 0 0 0 0,0 0 0 0 0,0 0 0 0 0,1 0 0 0 0,-1 0 0 0 0,1 0 0 0 0,1 0 0 0 0,-1 0 0 0 0,1 0 0 0 0,0-1 0 0 0,0 1 0 0 0,1-1 0 0 0,0 1 0 0 0,0-1 0 0 0,0 0 0 0 0,0 0 0 0 0,1 0 0 0 0,0-1 0 0 0,0 1 0 0 0,0-1 0 0 0,1 0 0 0 0,-1 0 0 0 0,1-1 0 0 0,0 1 0 0 0,0-1 0 0 0,0 0 0 0 0,1 0 0 0 0,-1-1 0 0 0,1 1 0 0 0,-1-1 0 0 0,1 0 11 0 0,11-3 73 0 0,-1 0 0 0 0,0-1 0 0 0,1-1 1 0 0,-1 0-1 0 0,0-1 0 0 0,0-1 0 0 0,-1 0 0 0 0,1-1 0 0 0,-1-1 0 0 0,0 0 0 0 0,-1-1 0 0 0,0-1 0 0 0,0 0 0 0 0,-1-1 0 0 0,0-1 0 0 0,-1 0 1 0 0,0 0-1 0 0,4-7-73 0 0,-2 6 57 0 0,19-14 61 0 0,-2-2 0 0 0,-1-1 0 0 0,-1-1 1 0 0,-2-1-1 0 0,-1-2 0 0 0,17-27-118 0 0,-22 27-237 0 0,-1-1 0 0 0,-2-1 0 0 0,-1-1 0 0 0,-2 0 0 0 0,-2-1 0 0 0,-1 0 0 0 0,-2-1 0 0 0,-1 0 0 0 0,-2-1-1 0 0,-2 0 1 0 0,-1 0 0 0 0,-3-2 237 0 0,-2 39 8 0 0,0 0-1 0 0,0 0 0 0 0,0 0 0 0 0,0 1 1 0 0,0-1-1 0 0,-1 0 0 0 0,1 1 0 0 0,-1-1 1 0 0,0 1-1 0 0,1-1 0 0 0,-1 1 0 0 0,0 0 1 0 0,0-1-1 0 0,0 1 0 0 0,1 0 0 0 0,-1 0 0 0 0,0 1 1 0 0,-1-1-1 0 0,1 0 0 0 0,0 1 0 0 0,0-1 1 0 0,0 1-1 0 0,0-1 0 0 0,0 1 0 0 0,-1 0 1 0 0,1 0-1 0 0,0 0 0 0 0,0 0 0 0 0,0 1 1 0 0,-1-1-1 0 0,1 1 0 0 0,0-1 0 0 0,0 1 1 0 0,0 0-1 0 0,0-1 0 0 0,0 1 0 0 0,0 0 1 0 0,0 1-1 0 0,0-1 0 0 0,1 0 0 0 0,-1 0 0 0 0,-1 2-7 0 0,-9 7 33 0 0,1 2 0 0 0,0 0 0 0 0,0 0 0 0 0,1 1-1 0 0,1 0 1 0 0,0 1 0 0 0,1 0 0 0 0,0 0-1 0 0,1 1 1 0 0,1 0 0 0 0,1 0 0 0 0,0 0-1 0 0,0 1 1 0 0,2 0 0 0 0,0 0 0 0 0,1 0-1 0 0,0 0 1 0 0,1 0 0 0 0,1 0 0 0 0,1 1-1 0 0,0-1 1 0 0,1 0 0 0 0,3 9-33 0 0,-1 2 125 0 0,0-1 0 0 0,2 1 1 0 0,2-1-1 0 0,0 0 0 0 0,1-1 1 0 0,2 0-1 0 0,0 0 0 0 0,2-1 0 0 0,1-1 1 0 0,1 0-1 0 0,0-1 0 0 0,2-1 0 0 0,11 12-125 0 0,-18-22 33 0 0,1-1 0 0 0,1 0 0 0 0,0-1 0 0 0,0 0 0 0 0,1 0 0 0 0,0-2 0 0 0,0 1 0 0 0,1-2 0 0 0,-1 0 0 0 0,15 4-33 0 0,-27-9-35 0 0,0 0 1 0 0,1 0 0 0 0,-1 0-1 0 0,1 0 1 0 0,-1 0-1 0 0,1-1 1 0 0,0 1 0 0 0,-1-1-1 0 0,1 1 1 0 0,-1-1 0 0 0,1 0-1 0 0,0 1 1 0 0,-1-1-1 0 0,1 0 1 0 0,0 0 0 0 0,-1 0-1 0 0,1 0 1 0 0,0-1-1 0 0,-1 1 1 0 0,1 0 0 0 0,0-1-1 0 0,-1 1 1 0 0,1-1 0 0 0,-1 1-1 0 0,1-1 1 0 0,-1 0-1 0 0,1 0 1 0 0,-1 0 0 0 0,1 0-1 0 0,-1 0 1 0 0,0 0 0 0 0,1 0-1 0 0,-1 0 1 0 0,0 0-1 0 0,0-1 1 0 0,0 1 0 0 0,0 0-1 0 0,0-1 1 0 0,0 1 0 0 0,-1-1-1 0 0,1 1 1 0 0,0-1-1 0 0,-1 1 1 0 0,1-1 0 0 0,-1 0-1 0 0,1 1 1 0 0,-1-1-1 0 0,0 0 1 0 0,0 1 0 0 0,0-1 34 0 0,-7-37-3594 0 0,-12 7-5093 0 0,15 27 6874 0 0,-4-11-4431 0 0</inkml:trace>
  <inkml:trace contextRef="#ctx0" brushRef="#br0" timeOffset="1939.83">2153 429 5985 0 0,'0'0'2998'0'0,"0"0"-1520"0"0,0 0-139 0 0,0 0 112 0 0,0 0-134 0 0,0 0-150 0 0,33 9-76 0 0,107 28-25 0 0,-26-25 778 0 0,-53-11-1285 0 0,0-3 1 0 0,-1-2-1 0 0,32-8-559 0 0,281-40-2725 0 0,-300 48-4052 0 0,-63 13 955 0 0,-24 14 5495 0 0,12-20 419 0 0,-2 1 293 0 0,1 0 1 0 0,0 1 0 0 0,0 0 0 0 0,0-1 0 0 0,0 1 0 0 0,1 0 0 0 0,0 1 0 0 0,0-1 0 0 0,0 0 0 0 0,1 1 0 0 0,0-1-1 0 0,0 1 1 0 0,0-1 0 0 0,0 1 0 0 0,1-1 0 0 0,0 1 0 0 0,0-1 0 0 0,1 1 0 0 0,0 1-386 0 0,1-3 151 0 0,0 1 1 0 0,0-1-1 0 0,1-1 1 0 0,0 1-1 0 0,-1 0 1 0 0,2 0-1 0 0,-1-1 1 0 0,0 0 0 0 0,0 0-1 0 0,1 0 1 0 0,0 0-1 0 0,0 0 1 0 0,0-1-1 0 0,0 1 1 0 0,0-1-1 0 0,0 0 1 0 0,0 0-1 0 0,1-1 1 0 0,-1 1-1 0 0,1-1 1 0 0,2 0-152 0 0,3 2 216 0 0,1-1 1 0 0,0 0 0 0 0,0 0-1 0 0,0-1 1 0 0,0-1 0 0 0,1 0-1 0 0,-1 0 1 0 0,0-1 0 0 0,0 0-1 0 0,0-1 1 0 0,0-1 0 0 0,-1 0-1 0 0,1 0 1 0 0,-1-1 0 0 0,1 0-1 0 0,-1 0 1 0 0,0-2 0 0 0,-1 1-1 0 0,1-1 1 0 0,-1 0 0 0 0,0-1-1 0 0,-1 0 1 0 0,0-1-1 0 0,0 0 1 0 0,0 0 0 0 0,-1 0-1 0 0,0-1 1 0 0,-1 0 0 0 0,0-1-1 0 0,0 1 1 0 0,-1-1 0 0 0,0 0-1 0 0,0-3-216 0 0,-4 10-32 0 0,0 0 0 0 0,0 0-1 0 0,0 1 1 0 0,0-1 0 0 0,0-1-1 0 0,-1 1 1 0 0,1 0-1 0 0,-1 0 1 0 0,0 0 0 0 0,0 0-1 0 0,0 0 1 0 0,0 0 0 0 0,-1 0-1 0 0,1 0 1 0 0,-1 0 0 0 0,0 0-1 0 0,0 0 1 0 0,0 0-1 0 0,0 0 1 0 0,0 0 0 0 0,-1 0-1 0 0,1 1 1 0 0,-1-1 0 0 0,0 1-1 0 0,0-1 1 0 0,0 1 0 0 0,0-1-1 0 0,0 1 1 0 0,0 0-1 0 0,-1 0 1 0 0,1 0 0 0 0,-1 0-1 0 0,1 1 1 0 0,-1-1 0 0 0,0 1-1 0 0,0 0 1 0 0,0-1 0 0 0,1 1-1 0 0,-1 0 1 0 0,0 1 0 0 0,-1-1-1 0 0,1 0 1 0 0,0 1-1 0 0,0 0 1 0 0,-2 0 32 0 0,-5 0-63 0 0,0 0-1 0 0,-1 1 0 0 0,1 0 1 0 0,0 1-1 0 0,0 0 1 0 0,0 1-1 0 0,0 0 1 0 0,0 0-1 0 0,1 1 1 0 0,-1 0-1 0 0,1 1 1 0 0,0 0-1 0 0,0 1 1 0 0,1 0-1 0 0,0 0 1 0 0,0 0-1 0 0,0 1 0 0 0,1 1 1 0 0,0-1-1 0 0,0 1 1 0 0,1 0-1 0 0,-5 8 64 0 0,3-4-15 0 0,0 1 0 0 0,0 0 0 0 0,2 0 0 0 0,-1 1-1 0 0,2-1 1 0 0,0 1 0 0 0,1 1 0 0 0,0-1 0 0 0,1 1-1 0 0,0-1 1 0 0,1 1 0 0 0,1 0 0 0 0,1 0 0 0 0,0 0-1 0 0,2 12 16 0 0,-1-19 11 0 0,1 0-1 0 0,0-1 0 0 0,1 1 1 0 0,0-1-1 0 0,0 1 0 0 0,0-1 1 0 0,1 0-1 0 0,0 0 1 0 0,1-1-1 0 0,-1 1 0 0 0,1-1 1 0 0,1 0-1 0 0,-1 0 0 0 0,1-1 1 0 0,0 1-1 0 0,0-1 0 0 0,0-1 1 0 0,1 1-1 0 0,0-1 0 0 0,0 0 1 0 0,0-1-1 0 0,0 1 1 0 0,1-2-1 0 0,-1 1 0 0 0,5 0-10 0 0,16 5-685 0 0,0-2 0 0 0,0 0-1 0 0,1-2 1 0 0,0-2 0 0 0,-1 0 0 0 0,10-2 685 0 0,-3-1-6367 0 0,-11-6-3850 0 0</inkml:trace>
</inkml:ink>
</file>

<file path=ppt/ink/ink3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8.2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0 11458 0 0,'0'0'1506'0'0,"0"0"-86"0"0,0 0 5 0 0,0 0 6 0 0,0 0-119 0 0,0 0-238 0 0,0 0-249 0 0,0 0-205 0 0,0 0-150 0 0,0 0-29 0 0,0 0 18 0 0,0 0 49 0 0,0 0 1 0 0,0 30-58 0 0,0 99-92 0 0,13 315 444 0 0,-11-382-822 0 0,-8 160-1180 0 0,-4-183-982 0 0,4-28-1528 0 0,-2-1-4435 0 0,6-7-1675 0 0</inkml:trace>
  <inkml:trace contextRef="#ctx0" brushRef="#br0" timeOffset="477.056">1 567 12347 0 0,'0'0'1193'0'0,"0"0"-453"0"0,0 0 18 0 0,0 0 247 0 0,0 0 134 0 0,0 0-53 0 0,0 0-135 0 0,38-7-139 0 0,126-21-99 0 0,272-32 917 0 0,-229 49-2751 0 0,-138 11-2027 0 0,-1-1-3798 0 0,-52 1 4596 0 0,-9 5-139 0 0,-20 5 3928 0 0,-85 39 7768 0 0,93-45-9039 0 0,-1 0 0 0 0,1 0 0 0 0,0 0 0 0 0,0 1 1 0 0,0 0-1 0 0,1 0 0 0 0,0 0 0 0 0,-1 0 0 0 0,2 1 0 0 0,-1-1 0 0 0,1 1 0 0 0,0 0 0 0 0,0 0 0 0 0,0 0 1 0 0,1 0-1 0 0,0 1 0 0 0,0-1 0 0 0,1 1 0 0 0,0-1 0 0 0,0 1 0 0 0,1 0 0 0 0,-1-1 0 0 0,1 5-168 0 0,1-8 37 0 0,0 1 0 0 0,0-1 0 0 0,0 1-1 0 0,0-1 1 0 0,0 1 0 0 0,1-1 0 0 0,-1 0-1 0 0,1 0 1 0 0,0 0 0 0 0,0 0 0 0 0,0 0-1 0 0,0 0 1 0 0,0-1 0 0 0,1 1 0 0 0,0-1-1 0 0,-1 1 1 0 0,1-1 0 0 0,0 0 0 0 0,0 0-1 0 0,0 0 1 0 0,0 0 0 0 0,0-1-1 0 0,1 1 1 0 0,-1-1 0 0 0,0 0 0 0 0,1 0-1 0 0,1 0-36 0 0,99 11 1452 0 0,-98-13-1404 0 0,0 1 1 0 0,0-1-1 0 0,-1-1 1 0 0,1 1 0 0 0,0-1-1 0 0,0 0 1 0 0,-1 0-1 0 0,1-1 1 0 0,-1 0 0 0 0,1 0-1 0 0,-1 0 1 0 0,0-1-1 0 0,-1 1 1 0 0,1-1 0 0 0,0 0-1 0 0,-1-1 1 0 0,0 1-1 0 0,0-1 1 0 0,0 0-1 0 0,-1 1 1 0 0,0-2 0 0 0,0 1-1 0 0,0 0 1 0 0,0-1-1 0 0,-1 1 1 0 0,0-1 0 0 0,0 0-1 0 0,0 0 1 0 0,-1 0-1 0 0,0 0 1 0 0,0 0 0 0 0,-1 0-1 0 0,0 0 1 0 0,0 0-1 0 0,0 0 1 0 0,0 0-1 0 0,-1 0 1 0 0,0 0 0 0 0,0 0-1 0 0,-1 0 1 0 0,0 1-1 0 0,0-1 1 0 0,0 0 0 0 0,-1 1-1 0 0,0-1 1 0 0,-2-3-49 0 0,-73-63-3434 0 0,46 55-814 0 0,-2 6-4207 0 0,21 9-919 0 0</inkml:trace>
</inkml:ink>
</file>

<file path=ppt/ink/ink3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6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176 428 3489 0 0,'0'0'304'0'0,"0"0"-220"0"0,0 0-144 0 0,0 0 49 0 0,0 0 88 0 0,0 0 110 0 0,0 0 127 0 0,0 0 136 0 0,0 0 146 0 0,0 0 130 0 0,0 0 109 0 0,11-3 94 0 0,74-24 1237 0 0,-17-6-951 0 0,-1-4-1 0 0,-3-2 1 0 0,-1-3 0 0 0,-2-3-1 0 0,2-6-1214 0 0,-55 45 245 0 0,0-1 0 0 0,0 0 0 0 0,-1 0 0 0 0,1-1-1 0 0,-2 1 1 0 0,1-2 0 0 0,-1 1 0 0 0,0-1 0 0 0,-1 0-1 0 0,0 0 1 0 0,-1 0 0 0 0,1-1 0 0 0,-2 0 0 0 0,1 0-1 0 0,-2 0 1 0 0,2-5-245 0 0,-5 15 28 0 0,0 0 0 0 0,0 0-1 0 0,0 0 1 0 0,0-1 0 0 0,1 1-1 0 0,-1 0 1 0 0,0 0 0 0 0,0 0-1 0 0,0 0 1 0 0,0 0 0 0 0,0 1-1 0 0,0-1 1 0 0,1 0-1 0 0,-1 0 1 0 0,0 0 0 0 0,0 1-1 0 0,0-1 1 0 0,0 1 0 0 0,1-1-1 0 0,-1 0 1 0 0,0 1 0 0 0,1-1-1 0 0,-1 1 1 0 0,0 0 0 0 0,1-1-1 0 0,-1 1 1 0 0,0-1 0 0 0,1 1-1 0 0,-1 0 1 0 0,1 0 0 0 0,-1-1-1 0 0,1 1 1 0 0,-1 0 0 0 0,1 0-1 0 0,0 0 1 0 0,0-1 0 0 0,-1 1-1 0 0,1 0-27 0 0,-25 45-19 0 0,1 1-1 0 0,3 1 1 0 0,2 0-1 0 0,2 2 1 0 0,2 0-1 0 0,3 1 1 0 0,1 0-1 0 0,-2 47 20 0 0,1 50-653 0 0,7 0-1 0 0,10 74 654 0 0,-5-214-38 0 0,3 11-50 0 0,-1 0-1 0 0,-1 1 0 0 0,-1-1 1 0 0,-1 0-1 0 0,-1 1 1 0 0,0-1-1 0 0,-1 0 0 0 0,-2 0 1 0 0,0 0-1 0 0,0-1 1 0 0,-2 1-1 0 0,0-1 0 0 0,-1-1 1 0 0,-1 0-1 0 0,-3 5 89 0 0,-5-4-34 0 0,1 0 1 0 0,-2-1-1 0 0,0-1 0 0 0,-1 0 0 0 0,-1-2 1 0 0,0 0-1 0 0,-1-1 0 0 0,-1-1 0 0 0,0-2 0 0 0,0 0 1 0 0,-1-1-1 0 0,0-1 0 0 0,0-1 0 0 0,-1-1 0 0 0,0-1 1 0 0,0-1-1 0 0,-1-1 0 0 0,-20-1 34 0 0,42-2 50 0 0,0 0 0 0 0,1 0-1 0 0,-1 0 1 0 0,0 0 0 0 0,0 0-1 0 0,0-1 1 0 0,1 1 0 0 0,-1-1 0 0 0,0 0-1 0 0,1 0 1 0 0,-1 0 0 0 0,0 0-1 0 0,1-1 1 0 0,0 1 0 0 0,-1-1 0 0 0,1 1-1 0 0,0-1 1 0 0,0 0 0 0 0,-1 0-1 0 0,1 0 1 0 0,1 0 0 0 0,-1 0 0 0 0,0 0-1 0 0,1 0 1 0 0,-1-1 0 0 0,1 1-1 0 0,-1-1 1 0 0,1 1 0 0 0,0-1 0 0 0,0 0-1 0 0,0 1 1 0 0,1-1 0 0 0,-1 0-1 0 0,1 0 1 0 0,-1 1 0 0 0,1-1 0 0 0,0 0-1 0 0,0-1-49 0 0,0-6 53 0 0,0 1 0 0 0,1-1 0 0 0,1 0 0 0 0,-1 0 0 0 0,2 0 0 0 0,-1 1 0 0 0,1-1 0 0 0,1 1 0 0 0,-1 0 0 0 0,5-6-53 0 0,34-57 158 0 0,3 2 0 0 0,3 2-1 0 0,3 2 1 0 0,4 2-1 0 0,37-33-157 0 0,175-130 683 0 0,-256 222-1724 0 0,0 23-7392 0 0,-11-18 8408 0 0,3 7-5478 0 0,0-2-1074 0 0</inkml:trace>
  <inkml:trace contextRef="#ctx0" brushRef="#br0" timeOffset="315.009">881 1050 8106 0 0,'0'0'2907'0'0,"0"0"-1751"0"0,0 0-406 0 0,0 0 170 0 0,0 0 142 0 0,0 0-10 0 0,0 0-59 0 0,0 0-58 0 0,0 0-53 0 0,0 0-35 0 0,0 0-91 0 0,0 0-86 0 0,-3 4-60 0 0,-4 3 173 0 0,22-36-79 0 0,-5 10-529 0 0,120-230 946 0 0,-121 231-1341 0 0,51-92 486 0 0,-20 39-4774 0 0,-38 68 3959 0 0,1-2-3539 0 0,1 2-4690 0 0,0 2 2226 0 0</inkml:trace>
  <inkml:trace contextRef="#ctx0" brushRef="#br0" timeOffset="674.227">1300 862 0 0 0,'0'0'1419'0'0,"0"0"369"0"0,0 0 145 0 0,0 0 109 0 0,0 0 5 0 0,0 0-38 0 0,0 0-78 0 0,0 0-159 0 0,0 0-260 0 0,33 3-269 0 0,99 8-222 0 0,-74-23 292 0 0,-53 6-1031 0 0,1 1-117 0 0,0-1-1 0 0,-1 0 0 0 0,0 0 0 0 0,0 0 1 0 0,-1 0-1 0 0,1-1 0 0 0,-1 0 1 0 0,-1 0-1 0 0,1 0 0 0 0,-1 0 0 0 0,-1 0 1 0 0,1-1-1 0 0,-1 1 0 0 0,-1-1 1 0 0,1-3-165 0 0,-1 7-34 0 0,-1 1 1 0 0,1 0-1 0 0,-1-1 1 0 0,0 1-1 0 0,0-1 1 0 0,-1 1-1 0 0,1-1 1 0 0,-1 1-1 0 0,1 0 1 0 0,-1-1-1 0 0,0 1 1 0 0,-1 0-1 0 0,1-1 1 0 0,0 1-1 0 0,-1 0 1 0 0,0 0-1 0 0,0 0 1 0 0,0 0-1 0 0,0 1 1 0 0,0-1-1 0 0,0 0 1 0 0,-1 1-1 0 0,1 0 1 0 0,-1-1-1 0 0,0 1 1 0 0,1 0 0 0 0,-1 0-1 0 0,0 1 1 0 0,0-1-1 0 0,-1 1 1 0 0,1-1-1 0 0,0 1 1 0 0,0 0-1 0 0,-1 0 1 0 0,-1 0 33 0 0,-2 0-141 0 0,0 0 0 0 0,0 1 0 0 0,0-1 0 0 0,0 1 0 0 0,0 1 1 0 0,0 0-1 0 0,0 0 0 0 0,0 0 0 0 0,0 1 0 0 0,1-1 0 0 0,-1 2 1 0 0,0-1-1 0 0,1 1 0 0 0,-1 0 0 0 0,1 0 0 0 0,0 1 1 0 0,0 0-1 0 0,0 0 0 0 0,1 0 0 0 0,0 1 0 0 0,-1 0 0 0 0,1 0 1 0 0,1 0-1 0 0,-4 5 141 0 0,-1 1-153 0 0,0 1 0 0 0,1 0-1 0 0,0 0 1 0 0,1 0 0 0 0,0 1 0 0 0,1 0 0 0 0,1 1 0 0 0,0-1 0 0 0,1 1 0 0 0,0 0 0 0 0,-1 13 153 0 0,4-22-59 0 0,0 0 1 0 0,1 1-1 0 0,0-1 1 0 0,0 0 0 0 0,0 1-1 0 0,0-1 1 0 0,1 0-1 0 0,0 0 1 0 0,0 1-1 0 0,0-1 1 0 0,1 0-1 0 0,0 0 1 0 0,0 0-1 0 0,0 0 1 0 0,0-1-1 0 0,1 1 1 0 0,0 0-1 0 0,0-1 1 0 0,0 0-1 0 0,0 0 1 0 0,1 0 0 0 0,0 0-1 0 0,0 0 1 0 0,0-1-1 0 0,0 0 1 0 0,0 0-1 0 0,1 0 1 0 0,-1 0-1 0 0,1-1 1 0 0,0 1-1 0 0,0-1 1 0 0,0 0 58 0 0,14 4-328 0 0,-1 0 1 0 0,1-1 0 0 0,0-2-1 0 0,0 1 1 0 0,1-2 0 0 0,-1-1-1 0 0,0 0 1 0 0,1-1 0 0 0,-1-1-1 0 0,7-2 328 0 0,116-24-8630 0 0,-116 19 5864 0 0</inkml:trace>
  <inkml:trace contextRef="#ctx0" brushRef="#br0" timeOffset="1061.609">1799 921 0 0 0,'0'0'1036'0'0,"0"0"243"0"0,0 0 510 0 0,0 0 430 0 0,0 0 119 0 0,0 0-130 0 0,0 0-177 0 0,0 0-187 0 0,0 0-209 0 0,0 0-226 0 0,0 0-208 0 0,35-2-222 0 0,110-7-205 0 0,-71-10 197 0 0,-65 12-806 0 0,-1 3-76 0 0,0-1-1 0 0,0 0 1 0 0,-1 0 0 0 0,1 0-1 0 0,-1-1 1 0 0,-1 0-1 0 0,1-1 1 0 0,-1 0 0 0 0,0 0-1 0 0,0 0 1 0 0,-1 0 0 0 0,0-1-1 0 0,0 0 1 0 0,-1 0-1 0 0,0 0 1 0 0,0-1 0 0 0,-1 1-1 0 0,0-1 1 0 0,-1 0-1 0 0,0 0 1 0 0,0 0 0 0 0,0-7-89 0 0,-4 13-77 0 0,1 1 0 0 0,-1-1 0 0 0,0 0 0 0 0,0 1 0 0 0,0-1 0 0 0,0 1 0 0 0,-1 0 1 0 0,1 0-1 0 0,-1 0 0 0 0,1 0 0 0 0,-1 0 0 0 0,0 1 0 0 0,1-1 0 0 0,-1 1 0 0 0,0-1 0 0 0,0 1 0 0 0,0 0 0 0 0,0 0 1 0 0,0 1-1 0 0,-1-1 0 0 0,1 1 0 0 0,0-1 0 0 0,0 1 0 0 0,0 0 0 0 0,0 0 0 0 0,-1 0 0 0 0,1 1 0 0 0,0-1 0 0 0,0 1 1 0 0,-3 0 76 0 0,-5 4-113 0 0,1 1 1 0 0,-1-1 0 0 0,1 2 0 0 0,0-1-1 0 0,1 1 1 0 0,0 1 0 0 0,0 0-1 0 0,0 0 1 0 0,1 1 0 0 0,0 0 0 0 0,1 1 112 0 0,-1-2 17 0 0,0 1 1 0 0,1 0-1 0 0,0 1 1 0 0,1 0-1 0 0,0 0 1 0 0,0 0 0 0 0,1 1-1 0 0,0-1 1 0 0,1 1-1 0 0,1 0 1 0 0,0 1-1 0 0,0-1 1 0 0,1 1-1 0 0,0-1 1 0 0,1 1-1 0 0,0-1 1 0 0,1 1 0 0 0,1 0-1 0 0,1 10-17 0 0,0-17 65 0 0,0 1 0 0 0,0 0-1 0 0,1-1 1 0 0,0 1 0 0 0,0-1 0 0 0,1 0-1 0 0,-1 0 1 0 0,1 0 0 0 0,0 0 0 0 0,1-1 0 0 0,-1 1-1 0 0,1-1 1 0 0,0 0 0 0 0,0-1 0 0 0,0 1-1 0 0,0-1 1 0 0,1 0 0 0 0,-1 0 0 0 0,1-1-1 0 0,0 1 1 0 0,0-1 0 0 0,0-1 0 0 0,0 1 0 0 0,4 0-65 0 0,150 6 1016 0 0,-159-8-1018 0 0,132-27-456 0 0,-48-2-6263 0 0,-78 26 5589 0 0,20-8-10392 0 0</inkml:trace>
</inkml:ink>
</file>

<file path=ppt/ink/ink3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26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1623 164 2168 0 0,'0'0'1021'0'0,"0"0"-156"0"0,0 0-62 0 0,0 0 104 0 0,0 0 254 0 0,0 0 220 0 0,0 0 132 0 0,0 0-10 0 0,0 0-194 0 0,0 0-226 0 0,-4-16-231 0 0,-13-50-180 0 0,16 63-574 0 0,0-1 1 0 0,-1 1-1 0 0,1-1 0 0 0,-1 1 1 0 0,1-1-1 0 0,-1 1 1 0 0,0 0-1 0 0,-1 0 0 0 0,1 0 1 0 0,0 0-1 0 0,-1 1 0 0 0,0-1 1 0 0,1 0-1 0 0,-1 1 1 0 0,0 0-1 0 0,0 0 0 0 0,-1 0 1 0 0,1 0-1 0 0,0 0 0 0 0,-1 1 1 0 0,1-1-1 0 0,-3 0-98 0 0,-5-2 208 0 0,-2 0-145 0 0,-1 0-1 0 0,0 1 1 0 0,0 1 0 0 0,-1 0-1 0 0,1 1 1 0 0,0 1-1 0 0,-1 0 1 0 0,1 1-1 0 0,0 0 1 0 0,0 1-1 0 0,0 1 1 0 0,0 0-1 0 0,0 1 1 0 0,1 1-1 0 0,-1 0 1 0 0,1 1-1 0 0,-11 6-62 0 0,11-8 2 0 0,0 0-1 0 0,0 1 1 0 0,0 1-1 0 0,1 0 0 0 0,0 1 1 0 0,0 0-1 0 0,1 1 1 0 0,0 0-1 0 0,0 1 0 0 0,1 0 1 0 0,0 0-1 0 0,0 1 1 0 0,1 1-1 0 0,0 0 1 0 0,1 0-1 0 0,1 0 0 0 0,-3 6-1 0 0,7-10-5 0 0,1-1-1 0 0,1 1 1 0 0,-1 0-1 0 0,1 0 1 0 0,0-1-1 0 0,0 1 1 0 0,1 0-1 0 0,0 0 1 0 0,0 0-1 0 0,1 0 0 0 0,0 0 1 0 0,0-1-1 0 0,1 1 1 0 0,-1 0-1 0 0,2-1 1 0 0,-1 1-1 0 0,1-1 1 0 0,-1 0-1 0 0,2 0 1 0 0,0 3 5 0 0,9-1 57 0 0,0 1 0 0 0,0-2 0 0 0,0 1 0 0 0,1-2-1 0 0,0 0 1 0 0,0 0 0 0 0,0-2 0 0 0,1 0 0 0 0,0 0 0 0 0,0-1 0 0 0,0-1 0 0 0,0-1 0 0 0,0 0 0 0 0,0-1 0 0 0,0 0 0 0 0,0-1 0 0 0,5-2-57 0 0,5 3 105 0 0,-33 12 573 0 0,-60 32-368 0 0,20-14-251 0 0,1 2 0 0 0,1 1 0 0 0,3 3 0 0 0,0 1 0 0 0,-3 8-59 0 0,39-38 2 0 0,0 0 1 0 0,0 0-1 0 0,1 1 0 0 0,0-1 1 0 0,0 2-1 0 0,1-1 0 0 0,0 1 1 0 0,0-1-1 0 0,1 1 0 0 0,0 0 1 0 0,1 1-1 0 0,0-1 0 0 0,0 1 1 0 0,1 0-1 0 0,0-1 0 0 0,1 1 1 0 0,0 0-1 0 0,1 0 0 0 0,0 0 1 0 0,0 0-1 0 0,1 0 0 0 0,0-1 1 0 0,3 10-4 0 0,2-13 52 0 0,0 1-1 0 0,1-1 1 0 0,-1-1-1 0 0,1 1 1 0 0,0-1-1 0 0,1 0 1 0 0,-1-1-1 0 0,1 0 1 0 0,0 0-1 0 0,0-1 0 0 0,1 0 1 0 0,-1 0-1 0 0,0-1 1 0 0,1 0-1 0 0,0 0 1 0 0,-1-1-1 0 0,1 0 1 0 0,0-1-1 0 0,0 0 1 0 0,0 0-1 0 0,-1-1 1 0 0,1 0-1 0 0,0 0 0 0 0,5-2-50 0 0,12 0-133 0 0,1-2 0 0 0,-1 0 0 0 0,0-1 0 0 0,-1-2 0 0 0,0-1 0 0 0,18-8 133 0 0,20-13-3206 0 0,-5-1-3531 0 0,-36 18 1112 0 0,-6 4-216 0 0</inkml:trace>
  <inkml:trace contextRef="#ctx0" brushRef="#br0" timeOffset="252.843">2199 433 12339 0 0,'0'0'3455'0'0,"0"0"-2525"0"0,0 0-818 0 0,0 0 89 0 0,0 0 258 0 0,0 0 216 0 0,0 0 119 0 0,0 0-31 0 0,-35 37-148 0 0,-112 120-182 0 0,61-46-51 0 0,-24 98-390 0 0,76-112-2663 0 0,30-84 1279 0 0,-2 5-1969 0 0,2-6-2239 0 0,1-7-2526 0 0</inkml:trace>
  <inkml:trace contextRef="#ctx0" brushRef="#br0" timeOffset="499.994">1632 503 11138 0 0,'0'0'1367'0'0,"0"0"-360"0"0,0 0-353 0 0,0 0-118 0 0,0 0 1 0 0,0 0 18 0 0,0 0 1 0 0,0 0 14 0 0,0 0 22 0 0,0 0 17 0 0,0 0-19 0 0,0 0-73 0 0,35 19-97 0 0,112 60-105 0 0,-22-4 232 0 0,69 42-1245 0 0,-121-88-3320 0 0,-20-24-6502 0 0,-43-5 5246 0 0</inkml:trace>
  <inkml:trace contextRef="#ctx0" brushRef="#br0" timeOffset="805.586">2718 539 4449 0 0,'0'0'3906'0'0,"0"0"-2107"0"0,0 0-647 0 0,0 0-30 0 0,0 0-2 0 0,0 0-58 0 0,0 0-158 0 0,0 0-108 0 0,0 0-50 0 0,0 0-66 0 0,0 0-72 0 0,0 0-79 0 0,0 0-95 0 0,-30 11-58 0 0,-96 34-24 0 0,52-1 208 0 0,65-38-548 0 0,0 1 0 0 0,1 0 0 0 0,0 1 0 0 0,0 0 0 0 0,0 0 0 0 0,1 1 0 0 0,1 0 1 0 0,0 0-1 0 0,0 0 0 0 0,0 1 0 0 0,1 0 0 0 0,1 0 0 0 0,0 0 0 0 0,0 1 0 0 0,1 0 0 0 0,0-1 0 0 0,1 1 0 0 0,0 0 0 0 0,1 0 0 0 0,0 0 0 0 0,1 0 0 0 0,0 0 0 0 0,1 2-12 0 0,0-9 3 0 0,0-1-1 0 0,0 1 0 0 0,0-1 1 0 0,0 1-1 0 0,1-1 0 0 0,0 0 0 0 0,0 0 1 0 0,0 1-1 0 0,0-1 0 0 0,0-1 1 0 0,0 1-1 0 0,1 0 0 0 0,-1 0 0 0 0,1-1 1 0 0,0 0-1 0 0,0 1 0 0 0,0-1 1 0 0,0 0-1 0 0,0 0 0 0 0,1-1 0 0 0,-1 1 1 0 0,0-1-1 0 0,1 0 0 0 0,-1 0 0 0 0,1 0 1 0 0,0 0-1 0 0,-1 0 0 0 0,1-1 1 0 0,0 1-1 0 0,-1-1 0 0 0,1 0 0 0 0,0 0-2 0 0,4-1 58 0 0,1 1 0 0 0,-1-1-1 0 0,1 0 1 0 0,-1-1-1 0 0,0 0 1 0 0,0 0 0 0 0,0-1-1 0 0,0 0 1 0 0,0-1-1 0 0,-1 1 1 0 0,1-1-1 0 0,-1-1 1 0 0,4-2-58 0 0,11-13 149 0 0,0-1 0 0 0,-2-1 0 0 0,-1 0 0 0 0,0-2 1 0 0,9-16-150 0 0,44-54 223 0 0,-72 95-232 0 0,0-1 0 0 0,0 0 0 0 0,0 0 0 0 0,0 1 0 0 0,0-1 0 0 0,0 0 0 0 0,0 1 0 0 0,0-1 0 0 0,0 0 0 0 0,0 0-1 0 0,1 1 1 0 0,-1-1 0 0 0,0 0 0 0 0,0 0 0 0 0,0 1 0 0 0,0-1 0 0 0,1 0 0 0 0,-1 0 0 0 0,0 0 0 0 0,0 1 0 0 0,1-1-1 0 0,-1 0 1 0 0,0 0 0 0 0,0 0 0 0 0,1 0 0 0 0,-1 1 0 0 0,0-1 0 0 0,0 0 0 0 0,1 0 0 0 0,-1 0 0 0 0,0 0 0 0 0,1 0-1 0 0,-1 0 1 0 0,0 0 0 0 0,0 0 0 0 0,1 0 0 0 0,-1 0 0 0 0,0 0 0 0 0,1 0 0 0 0,-1 0 0 0 0,0 0 0 0 0,1 0 0 0 0,-1 0-1 0 0,0 0 1 0 0,0-1 9 0 0,0 14-63 0 0,11 81-874 0 0,28-41-2423 0 0,6-20-2886 0 0,-13-15-1752 0 0,-21-10 4348 0 0</inkml:trace>
  <inkml:trace contextRef="#ctx0" brushRef="#br0" timeOffset="1275.063">3105 1003 1744 0 0,'0'0'4911'0'0,"0"0"-2153"0"0,0 0-651 0 0,0 0-64 0 0,0 0-153 0 0,0 0-287 0 0,0 0-266 0 0,0 0-215 0 0,0 0-201 0 0,0 0-180 0 0,0 0-137 0 0,0 0-143 0 0,-4-20-141 0 0,-8-65-81 0 0,11 81-217 0 0,1 0-1 0 0,0-1 1 0 0,-1 1 0 0 0,2-1-1 0 0,-1 1 1 0 0,0-1 0 0 0,1 1-1 0 0,0 0 1 0 0,0-1 0 0 0,0 1-1 0 0,1 0 1 0 0,-1 0 0 0 0,1-1-1 0 0,0 1 1 0 0,2-3-22 0 0,4-8 58 0 0,-1 0-55 0 0,0 0 1 0 0,1 0-1 0 0,1 1 0 0 0,0 1 1 0 0,1-1-1 0 0,0 1 1 0 0,1 1-1 0 0,0 0 1 0 0,1 1-1 0 0,1 0 1 0 0,0 1-1 0 0,4-3-3 0 0,-16 12-13 0 0,-1 1 0 0 0,1-1 1 0 0,0 0-1 0 0,0 1 0 0 0,0-1 0 0 0,0 1 0 0 0,0-1 1 0 0,0 1-1 0 0,0 0 0 0 0,0-1 0 0 0,0 1 0 0 0,0 0 1 0 0,1 0-1 0 0,-1 0 0 0 0,0 0 0 0 0,0 0 0 0 0,0 0 1 0 0,0 0-1 0 0,0 0 0 0 0,0 0 0 0 0,0 0 1 0 0,0 0-1 0 0,1 1 0 0 0,-1-1 0 0 0,0 0 0 0 0,0 1 1 0 0,0-1-1 0 0,0 1 0 0 0,0 0 0 0 0,-1-1 0 0 0,1 1 1 0 0,0 0-1 0 0,0-1 0 0 0,0 1 0 0 0,0 0 0 0 0,-1 0 1 0 0,1 0-1 0 0,0-1 0 0 0,-1 1 0 0 0,1 0 0 0 0,-1 0 1 0 0,1 0-1 0 0,-1 0 0 0 0,1 0 0 0 0,-1 0 1 0 0,0 0-1 0 0,1 1 0 0 0,-1-1 0 0 0,0 0 0 0 0,0 0 1 0 0,0 0-1 0 0,0 0 0 0 0,0 0 0 0 0,0 1 13 0 0,-5 171 21 0 0,7-172-2 0 0,0 0-1 0 0,0 1 0 0 0,0-1 1 0 0,0 0-1 0 0,0 0 0 0 0,1 0 0 0 0,-1 0 1 0 0,0-1-1 0 0,0 1 0 0 0,1-1 0 0 0,-1 1 1 0 0,0-1-1 0 0,1 0 0 0 0,-1 0 1 0 0,0 0-1 0 0,1 0 0 0 0,-1 0 0 0 0,0 0 1 0 0,1-1-1 0 0,-1 1 0 0 0,0-1 0 0 0,1 0 1 0 0,-1 1-1 0 0,0-1 0 0 0,0 0 1 0 0,0-1-1 0 0,0 1 0 0 0,0 0 0 0 0,0 0 1 0 0,0-1-19 0 0,121-91 430 0 0,-103 75-446 0 0,1 0-1 0 0,1 2 1 0 0,0 0 0 0 0,2 1 0 0 0,14-7 16 0 0,-28 18 1 0 0,-9 2-20 0 0,0 1 1 0 0,0 0-1 0 0,1 0 0 0 0,-1 0 0 0 0,0 0 0 0 0,0 0 1 0 0,1 0-1 0 0,-1 0 0 0 0,1 0 0 0 0,-1 0 0 0 0,1 1 1 0 0,0-1-1 0 0,-1 1 0 0 0,1-1 0 0 0,-1 1 0 0 0,1 0 1 0 0,0-1-1 0 0,-1 1 0 0 0,1 0 0 0 0,0 0 0 0 0,-1 0 1 0 0,1 0-1 0 0,0 0 0 0 0,-1 1 0 0 0,1-1 0 0 0,0 1 1 0 0,-1-1-1 0 0,1 1 0 0 0,0-1 0 0 0,-1 1 0 0 0,1 0 1 0 0,-1 0-1 0 0,0-1 0 0 0,1 1 0 0 0,-1 0 0 0 0,0 0 1 0 0,1 1-1 0 0,-1-1 0 0 0,0 0 0 0 0,1 1 19 0 0,1 14-82 0 0,19 44-1129 0 0,14-36-2765 0 0,-3-18-2114 0 0,-10-5-1812 0 0,-13-1 4461 0 0</inkml:trace>
  <inkml:trace contextRef="#ctx0" brushRef="#br0" timeOffset="1731.109">3963 683 6217 0 0,'0'0'1614'0'0,"0"0"-514"0"0,0 0-48 0 0,0 0 214 0 0,0 0 114 0 0,0 0-93 0 0,0 0-177 0 0,0 0-186 0 0,0 0-136 0 0,0 0-112 0 0,-6 34-113 0 0,-17 109-81 0 0,-4 62 1089 0 0,25-185-1402 0 0,1-9-73 0 0,0 0-1 0 0,0-1 0 0 0,-1 1 0 0 0,0 0 1 0 0,-1 0-1 0 0,0-1 0 0 0,-1 0 0 0 0,0 1 1 0 0,-1-1-1 0 0,0-1 0 0 0,-2 4-95 0 0,6-13 44 0 0,0 0-1 0 0,0 0 1 0 0,0 0-1 0 0,0 0 1 0 0,0-1-1 0 0,0 1 1 0 0,0 0-1 0 0,0 0 1 0 0,0-1-1 0 0,0 1 1 0 0,0 0-1 0 0,0-1 1 0 0,0 1-1 0 0,1-1 1 0 0,-1 1-1 0 0,0-1 1 0 0,0 1-1 0 0,0-1 1 0 0,1 0-1 0 0,-1 1 1 0 0,0-1-1 0 0,1 0 1 0 0,-1 0-1 0 0,1 1 1 0 0,-1-1-1 0 0,1 0 1 0 0,-1 0-1 0 0,1 0 1 0 0,-1 0-1 0 0,1 0 1 0 0,0 0-1 0 0,0 0 1 0 0,-1 1 0 0 0,1-1-1 0 0,0 0 1 0 0,0 0-1 0 0,0 0 1 0 0,0 0-1 0 0,0 0 1 0 0,0 0-1 0 0,0 0 1 0 0,0 0-1 0 0,1 0 1 0 0,-1 0-1 0 0,0 0 1 0 0,1 0-1 0 0,-1 0 1 0 0,1-1-44 0 0,2-21-59 0 0,1-1 1 0 0,1 1-1 0 0,1 0 1 0 0,1 0-1 0 0,1 0 1 0 0,1 1-1 0 0,1 0 1 0 0,1 1-1 0 0,1 0 1 0 0,0 1-1 0 0,2 0 1 0 0,0 1-1 0 0,2 1 1 0 0,0 0-1 0 0,0 1 1 0 0,2 1-1 0 0,0 0 1 0 0,1 2-1 0 0,0 0 1 0 0,2 1-1 0 0,-1 1 1 0 0,1 1-1 0 0,20-8 59 0 0,-22 9-90 0 0,1 2-1 0 0,0 0 1 0 0,0 0 0 0 0,0 2 0 0 0,1 1-1 0 0,0 0 1 0 0,0 2 0 0 0,0 0-1 0 0,0 2 1 0 0,16 0 90 0 0,-32 3 43 0 0,0-1 1 0 0,-1 2-1 0 0,0-1 0 0 0,1 0 1 0 0,-1 1-1 0 0,0 0 0 0 0,0 0 1 0 0,-1 0-1 0 0,1 0 0 0 0,-1 1 1 0 0,1-1-1 0 0,-1 1 0 0 0,0 0 1 0 0,0 0-1 0 0,-1 0 0 0 0,1 0 1 0 0,-1 1-1 0 0,0-1 0 0 0,0 1 1 0 0,0-1-1 0 0,-1 1 0 0 0,0 0 1 0 0,0-1-1 0 0,0 1 0 0 0,0 0 1 0 0,-1 0-1 0 0,1 0 0 0 0,-1 0 1 0 0,-1 0-1 0 0,1 0 0 0 0,-1-1 1 0 0,0 1-1 0 0,0 0 0 0 0,0 0 1 0 0,0-1-1 0 0,-1 1 0 0 0,0 0 1 0 0,0-1-1 0 0,-1 1-43 0 0,-9 11 59 0 0,-1 0 0 0 0,-1-1 0 0 0,0 0 0 0 0,-1-1 0 0 0,-1-1 0 0 0,0-1 0 0 0,-1 0 0 0 0,0-1 0 0 0,-1 0 0 0 0,0-2 0 0 0,0 0 0 0 0,-1-1 0 0 0,-1-1 0 0 0,1-1-1 0 0,-1 0 1 0 0,0-2 0 0 0,0 0 0 0 0,-4-1-59 0 0,-54-3-1068 0 0,76-2 808 0 0,1 1 0 0 0,-1-1 0 0 0,1 0 0 0 0,-1 0 0 0 0,1 0 0 0 0,0 0 0 0 0,0 0 0 0 0,0 0 0 0 0,0 0 0 0 0,0 0 0 0 0,0-1 0 0 0,1 1-1 0 0,-1 0 1 0 0,1-1 0 0 0,-1 1 0 0 0,1 0 0 0 0,0-1 0 0 0,0 1 0 0 0,0 0 0 0 0,0-1 0 0 0,0 1 0 0 0,1 0 0 0 0,-1-1 0 0 0,1 1 0 0 0,0 0 0 0 0,0-3 260 0 0,13-36-9426 0 0,-7 26 2843 0 0</inkml:trace>
  <inkml:trace contextRef="#ctx0" brushRef="#br0" timeOffset="1974.4">4813 68 17348 0 0,'0'0'310'0'0,"0"0"-108"0"0,0 0 129 0 0,0 0 339 0 0,0 0 289 0 0,0 0 139 0 0,0 0-41 0 0,0 0-188 0 0,0 0-191 0 0,0 0-130 0 0,0 33-133 0 0,-3 106-129 0 0,-7-34 78 0 0,-25 280-563 0 0,34-370-230 0 0,-1 27-857 0 0,11-22-3818 0 0,12-25-7852 0 0,-16 4 7795 0 0</inkml:trace>
  <inkml:trace contextRef="#ctx0" brushRef="#br0" timeOffset="2270.569">4931 712 0 0 0,'0'0'1026'0'0,"0"0"606"0"0,0 0 463 0 0,0 0 492 0 0,0 0 281 0 0,0 0-63 0 0,31 14-221 0 0,103 40-327 0 0,-44-39 448 0 0,-69-17-2073 0 0,2 2-339 0 0,0-2 1 0 0,0 0-1 0 0,0-2 0 0 0,-1-1 0 0 0,0 0 0 0 0,0-2 0 0 0,0 0 1 0 0,-1-2-1 0 0,0 0 0 0 0,0-1 0 0 0,-1-1 0 0 0,-1-1 0 0 0,0-1 1 0 0,0-1-1 0 0,-2 0 0 0 0,1-2 0 0 0,-2 1 0 0 0,3-6-293 0 0,-17 20 2 0 0,1-1-1 0 0,-1 0 0 0 0,0 0 1 0 0,0 0-1 0 0,0 0 0 0 0,0-1 1 0 0,-1 1-1 0 0,1 0 0 0 0,-1-1 1 0 0,1 1-1 0 0,-1-1 0 0 0,0 0 1 0 0,0 1-1 0 0,0-1 0 0 0,0 0 1 0 0,0 0-1 0 0,-1 0 0 0 0,1 1 1 0 0,-1-1-1 0 0,0 0 0 0 0,0 0 1 0 0,0 0-1 0 0,0 0 0 0 0,-1 0 1 0 0,1 0-1 0 0,-1 1 0 0 0,1-1 1 0 0,-1 0-1 0 0,0 0 0 0 0,0 1 1 0 0,0-1-1 0 0,-1 0 0 0 0,1 1 1 0 0,0-1-1 0 0,-1 1 0 0 0,0 0 1 0 0,0-1-1 0 0,0 1 0 0 0,0 0 1 0 0,0 0-1 0 0,0 0 0 0 0,0 0 1 0 0,0 1-1 0 0,-1-1 0 0 0,1 1 1 0 0,-1-1-1 0 0,1 1 0 0 0,-1 0 1 0 0,-1-1-2 0 0,-15 0-73 0 0,0 1 0 0 0,0 1 1 0 0,0 1-1 0 0,0 1 0 0 0,0 0 1 0 0,0 1-1 0 0,0 1 0 0 0,1 1 1 0 0,0 1-1 0 0,0 0 0 0 0,0 1 0 0 0,1 1 1 0 0,0 1-1 0 0,0 0 0 0 0,1 1 1 0 0,1 1-1 0 0,0 1 0 0 0,0 0 1 0 0,1 1-1 0 0,-9 9 73 0 0,16-16-63 0 0,0 0 0 0 0,0 1 0 0 0,1-1-1 0 0,0 1 1 0 0,0 1 0 0 0,1-1 0 0 0,-1 1 0 0 0,2 0 0 0 0,-1 0 0 0 0,1 0-1 0 0,0 1 1 0 0,1-1 0 0 0,0 1 0 0 0,0 0 0 0 0,1 0 0 0 0,0 0 0 0 0,1 0-1 0 0,0 1 1 0 0,0-1 0 0 0,1 0 0 0 0,0 0 0 0 0,1 1 0 0 0,1 4 63 0 0,3-7-190 0 0,0 0 1 0 0,1-1-1 0 0,0 1 1 0 0,0-1-1 0 0,0-1 1 0 0,1 1-1 0 0,0-1 1 0 0,0 0-1 0 0,0 0 0 0 0,1-1 1 0 0,0 0-1 0 0,-1-1 1 0 0,2 1-1 0 0,-1-1 1 0 0,0-1-1 0 0,0 0 1 0 0,1 0-1 0 0,3 0 190 0 0,117 21-4730 0 0,-43-16-3293 0 0,-58-4 560 0 0</inkml:trace>
  <inkml:trace contextRef="#ctx0" brushRef="#br0" timeOffset="2862.174">1 1500 15083 0 0,'0'0'744'0'0,"0"0"90"0"0,36-3 274 0 0,231-20 1590 0 0,943-113 3459 0 0,358 15-4840 0 0,217 51-857 0 0,-1433 59-652 0 0,522-34-985 0 0,-669 18-1364 0 0,-73 1-6207 0 0,-105 21-1250 0 0</inkml:trace>
  <inkml:trace contextRef="#ctx0" brushRef="#br0" timeOffset="38913.073">848 1997 0 0 0,'0'0'988'0'0,"0"0"291"0"0,0 0 165 0 0,0 0 122 0 0,0 0 84 0 0,0 0 65 0 0,0 0-1 0 0,0 0-85 0 0,0 0-146 0 0,-13-23-168 0 0,-40-71-132 0 0,23 58 1104 0 0,21 35-1689 0 0,-7-2-439 0 0,1 2 1 0 0,-1 0-1 0 0,0 0 0 0 0,1 2 1 0 0,-1 0-1 0 0,1 0 1 0 0,-1 2-1 0 0,1 0 1 0 0,-1 0-1 0 0,1 2 0 0 0,1 0 1 0 0,-1 0-1 0 0,1 2 1 0 0,0 0-1 0 0,0 0 1 0 0,0 1-1 0 0,1 1 0 0 0,1 0 1 0 0,-1 1-1 0 0,1 1-159 0 0,6-7 2 0 0,0 1 1 0 0,0 0-1 0 0,1 0 0 0 0,-1 0 0 0 0,1 0 0 0 0,1 1 0 0 0,-1 0 0 0 0,1 0 0 0 0,0 1 0 0 0,0-1 1 0 0,1 1-1 0 0,-1 0 0 0 0,2 0 0 0 0,-1 0 0 0 0,1 0 0 0 0,0 0 0 0 0,0 0 0 0 0,1 1 0 0 0,0 3-2 0 0,1-4-32 0 0,0-1-1 0 0,0 1 0 0 0,0-1 0 0 0,1 0 1 0 0,0 1-1 0 0,1-1 0 0 0,0 1 0 0 0,-1-1 1 0 0,2 0-1 0 0,-1 0 0 0 0,1 0 0 0 0,0 0 1 0 0,0-1-1 0 0,1 1 0 0 0,-1-1 1 0 0,1 0-1 0 0,1 0 0 0 0,-1 0 0 0 0,1 0 1 0 0,2 1 32 0 0,7 4-112 0 0,1-1 0 0 0,0 0 0 0 0,1-1 0 0 0,-1-1 0 0 0,2 0 1 0 0,-1-1-1 0 0,1-1 0 0 0,-1-1 0 0 0,2 0 0 0 0,-1-1 1 0 0,0-1-1 0 0,0 0 0 0 0,13-1 112 0 0,137-18-5045 0 0,-89-4-3405 0 0,-51 16 1974 0 0</inkml:trace>
  <inkml:trace contextRef="#ctx0" brushRef="#br0" timeOffset="39286.63">1159 2086 8002 0 0,'0'0'1285'0'0,"0"0"-211"0"0,0 0-71 0 0,0 0 57 0 0,0 0-16 0 0,0 0-98 0 0,0 0-50 0 0,0 0-19 0 0,0 0 38 0 0,0 0 39 0 0,0 0-46 0 0,0 0-62 0 0,0 0-109 0 0,36 10-130 0 0,115 28-83 0 0,-146-37-481 0 0,1 1 0 0 0,0-1 0 0 0,0 0-1 0 0,0 0 1 0 0,0 0 0 0 0,0-1 0 0 0,0 0 0 0 0,0 0 0 0 0,0-1 0 0 0,0 0-1 0 0,0 0 1 0 0,0 0 0 0 0,0-1 0 0 0,-1 1 0 0 0,1-1 0 0 0,0-1-43 0 0,10-3 135 0 0,14-3 82 0 0,-1-1-1 0 0,0-1 1 0 0,0-2-1 0 0,-1-1 1 0 0,-1-1-1 0 0,0-1 1 0 0,-1-1-1 0 0,-1-2 1 0 0,1-2-217 0 0,-24 20 12 0 0,0-1 1 0 0,-1 0-1 0 0,1 0 1 0 0,0 0-1 0 0,0-1 1 0 0,-1 1-1 0 0,1 0 1 0 0,-1-1-1 0 0,0 1 1 0 0,0-1-1 0 0,0 1 1 0 0,0-1-1 0 0,0 1 1 0 0,0-1-1 0 0,-1 0 1 0 0,1 1-1 0 0,-1-1 1 0 0,0 0-1 0 0,0 1 1 0 0,0-1-1 0 0,0 0 1 0 0,0 0-1 0 0,-1 1 1 0 0,1-1-1 0 0,-1 0 1 0 0,0 1-1 0 0,0-1 1 0 0,0 1-1 0 0,0-1 1 0 0,0 1-1 0 0,0-1 1 0 0,-1 1-1 0 0,1 0 1 0 0,-1-1-1 0 0,1 1 1 0 0,-1 0-1 0 0,0 0 1 0 0,-1-1-13 0 0,-8-1-94 0 0,0 0-1 0 0,0 0 1 0 0,-1 1 0 0 0,1 0 0 0 0,-1 1 0 0 0,0 1 0 0 0,1-1 0 0 0,-1 2 0 0 0,0 0 0 0 0,0 0-1 0 0,1 1 1 0 0,-1 1 0 0 0,0 0 0 0 0,1 0 0 0 0,-1 1 0 0 0,1 1 0 0 0,0 0 0 0 0,0 0 0 0 0,0 1 0 0 0,1 0-1 0 0,0 1 1 0 0,0 0 0 0 0,-9 8 94 0 0,9-8-42 0 0,0 1-1 0 0,0 1 1 0 0,1 0-1 0 0,-1 0 1 0 0,2 1-1 0 0,-1 0 1 0 0,1 0 0 0 0,1 1-1 0 0,0 0 1 0 0,0 1-1 0 0,1-1 1 0 0,0 1-1 0 0,1 1 1 0 0,0-1-1 0 0,1 1 1 0 0,0-1-1 0 0,1 1 1 0 0,0 0-1 0 0,1 1 1 0 0,0-1 0 0 0,1 0-1 0 0,1 0 1 0 0,0 1-1 0 0,0-1 1 0 0,1 2 42 0 0,1-8-39 0 0,0 1 0 0 0,0-1 1 0 0,0 0-1 0 0,0 0 1 0 0,1 0-1 0 0,0-1 0 0 0,0 1 1 0 0,1-1-1 0 0,0 1 1 0 0,0-1-1 0 0,0 0 0 0 0,0 0 1 0 0,1-1-1 0 0,0 0 1 0 0,0 1-1 0 0,0-1 0 0 0,0-1 1 0 0,1 1-1 0 0,-1-1 0 0 0,1 0 1 0 0,0 0-1 0 0,0-1 1 0 0,0 0-1 0 0,3 1 39 0 0,11 3-409 0 0,2-1 0 0 0,-1-1 0 0 0,1 0 0 0 0,-1-2 0 0 0,1-1 0 0 0,13 0 409 0 0,65-6-5731 0 0,-34-4-2509 0 0,-41 4 3895 0 0</inkml:trace>
  <inkml:trace contextRef="#ctx0" brushRef="#br0" timeOffset="39652.577">1960 2215 7290 0 0,'0'0'1984'0'0,"0"0"-250"0"0,0 0-7 0 0,0 0 150 0 0,0 0 4 0 0,0 0-201 0 0,0 0-285 0 0,0 0-339 0 0,0 0-317 0 0,0 0-281 0 0,0 0-193 0 0,0 0-94 0 0,10-13-27 0 0,118-122 452 0 0,26-16-103 0 0,-175 257-2612 0 0,20-102 2121 0 0,1 0 0 0 0,-1 0 0 0 0,1-1 1 0 0,0 1-1 0 0,0 0 0 0 0,1 0 0 0 0,-1 0 0 0 0,1 0 0 0 0,0 0 0 0 0,0-1 0 0 0,0 1 0 0 0,1 0 0 0 0,-1-1 0 0 0,1 1 0 0 0,0-1 0 0 0,0 1 1 0 0,0-1-1 0 0,0 0 0 0 0,1 0 0 0 0,-1 0 0 0 0,1 0 0 0 0,0 0 0 0 0,0-1 0 0 0,0 1 0 0 0,0-1 0 0 0,0 0 0 0 0,0 0 0 0 0,1 0 0 0 0,-1 0 1 0 0,1-1-1 0 0,0 1 0 0 0,-1-1 0 0 0,1 0 0 0 0,2 1-2 0 0,8 0 156 0 0,-1 0 0 0 0,1-1 0 0 0,0 0 0 0 0,-1-1 0 0 0,1 0 0 0 0,0-1 1 0 0,0-1-1 0 0,-1 0 0 0 0,1-1 0 0 0,-1-1 0 0 0,0 0 0 0 0,0 0 0 0 0,0-2 0 0 0,-1 1 0 0 0,0-2 0 0 0,7-3-156 0 0,6-7 163 0 0,1 0 0 0 0,-2-1-1 0 0,-1-2 1 0 0,0 0-1 0 0,-2-2 1 0 0,0 0-1 0 0,-1-2-162 0 0,-5 6-596 0 0,13-15-1874 0 0,-7 14-5603 0 0,-15 11-3496 0 0</inkml:trace>
  <inkml:trace contextRef="#ctx0" brushRef="#br0" timeOffset="39903.316">3142 1548 17108 0 0,'0'0'820'0'0,"0"0"-188"0"0,0 0 189 0 0,0 0 233 0 0,0 0 84 0 0,-6 37-85 0 0,-16 117-194 0 0,9 6 479 0 0,9 118-1421 0 0,4-178-4398 0 0,-2-91 519 0 0,-5-6-4660 0 0,0 0 947 0 0</inkml:trace>
  <inkml:trace contextRef="#ctx0" brushRef="#br0" timeOffset="40631.253">2805 1924 14651 0 0,'0'0'1118'0'0,"0"0"-717"0"0,0 0-280 0 0,0 0 104 0 0,0 0 208 0 0,0 0 154 0 0,0 0 68 0 0,0 0-27 0 0,0 0-91 0 0,0 0-97 0 0,34 8-97 0 0,110 28-99 0 0,1-18 112 0 0,65-21-598 0 0,-71-12-2875 0 0,-55 8-4500 0 0,-49 7 6771 0 0,-18 11 4545 0 0,-11-9-3301 0 0,-1 0 1 0 0,1-1-1 0 0,-1 0 1 0 0,1 0-1 0 0,-1-1 0 0 0,1 1 1 0 0,0-1-1 0 0,-1-1 0 0 0,1 1 1 0 0,0-1-1 0 0,-1 0 1 0 0,1 0-1 0 0,-1 0 0 0 0,1-1 1 0 0,2-1-399 0 0,-2 1 130 0 0,1-1 1 0 0,-1 0-1 0 0,0 0 1 0 0,0 0 0 0 0,0-1-1 0 0,0 0 1 0 0,0 0-1 0 0,-1-1 1 0 0,0 1-1 0 0,0-1 1 0 0,0 0 0 0 0,0-1-1 0 0,-1 1 1 0 0,0-1-1 0 0,0 0 1 0 0,-1 0-1 0 0,1 0 1 0 0,-1 0 0 0 0,1-6-132 0 0,-3 10-22 0 0,0 0-1 0 0,0 0 1 0 0,-1 0-1 0 0,1-1 0 0 0,-1 1 1 0 0,0 0-1 0 0,1 0 0 0 0,-1 0 1 0 0,0 0-1 0 0,0 0 1 0 0,-1 0-1 0 0,1 0 0 0 0,0-1 1 0 0,-1 1-1 0 0,1 0 0 0 0,-1 0 1 0 0,1 0-1 0 0,-1 0 1 0 0,0 0-1 0 0,0 0 0 0 0,0 1 1 0 0,0-1-1 0 0,-1 0 0 0 0,1 0 1 0 0,0 1-1 0 0,-1-1 0 0 0,1 1 1 0 0,-1-1-1 0 0,1 1 1 0 0,-1-1-1 0 0,0 1 0 0 0,0 0 1 0 0,1 0-1 0 0,-1 0 0 0 0,0 0 1 0 0,0 0-1 0 0,0 0 1 0 0,0 1-1 0 0,0-1 0 0 0,0 1 1 0 0,0-1-1 0 0,-1 1 0 0 0,1 0 1 0 0,0 0-1 0 0,0 0 24 0 0,-100 14-1906 0 0,84-6 1630 0 0,0 0 1 0 0,0 1 0 0 0,0 1 0 0 0,1 1 0 0 0,1 1 0 0 0,0 0 0 0 0,1 1 0 0 0,0 0-1 0 0,1 1 1 0 0,-3 5 275 0 0,9-10-7 0 0,0 0-1 0 0,0 0 1 0 0,1 1-1 0 0,1 0 1 0 0,0 1-1 0 0,0 0 1 0 0,1 0-1 0 0,0 0 1 0 0,1 0-1 0 0,0 1 1 0 0,1-1-1 0 0,0 1 1 0 0,1 0-1 0 0,0 0 1 0 0,1 0-1 0 0,0 0 1 0 0,1 0-1 0 0,1 0 1 0 0,0 3 7 0 0,2-8 70 0 0,1 1 0 0 0,0-1 1 0 0,1 0-1 0 0,-1 0 1 0 0,2 0-1 0 0,-1-1 1 0 0,0 0-1 0 0,1 0 1 0 0,0 0-1 0 0,1-1 1 0 0,-1 0-1 0 0,1 0 0 0 0,0-1 1 0 0,0 1-1 0 0,0-1 1 0 0,1-1-1 0 0,0 0 1 0 0,-1 0-1 0 0,1 0 1 0 0,0-1-1 0 0,0 0 0 0 0,1-1 1 0 0,5 1-71 0 0,20-1 461 0 0,0-2 0 0 0,0-1-1 0 0,-1-2 1 0 0,1-1 0 0 0,-1-1 0 0 0,0-2-1 0 0,0-2 1 0 0,-1 0 0 0 0,-1-3 0 0 0,0 0 0 0 0,0-2-1 0 0,-1-1 1 0 0,-1-2 0 0 0,17-13-461 0 0,-15 13 177 0 0,-2 3-34 0 0,-2-2 0 0 0,0 0 0 0 0,-1-2 0 0 0,-1 0 0 0 0,-1-2 0 0 0,-1-1 0 0 0,0-1 0 0 0,-2 0 0 0 0,-1-2 0 0 0,5-9-143 0 0,-22 29 10 0 0,0 0 1 0 0,0 0-1 0 0,-1 0 1 0 0,0-1-1 0 0,0 1 1 0 0,0-1-1 0 0,-1 1 0 0 0,0-1 1 0 0,0 0-1 0 0,0 0 1 0 0,-1 1-1 0 0,1-1 1 0 0,-2 0-1 0 0,1-1-10 0 0,-2 4-44 0 0,0 1-1 0 0,0-1 0 0 0,0 1 1 0 0,0 0-1 0 0,0 0 0 0 0,-1 0 0 0 0,1 0 1 0 0,-1 0-1 0 0,1 1 0 0 0,-1-1 1 0 0,0 1-1 0 0,0 0 0 0 0,1-1 1 0 0,-1 1-1 0 0,0 1 0 0 0,0-1 0 0 0,0 0 1 0 0,0 1-1 0 0,0-1 0 0 0,0 1 1 0 0,-1 0-1 0 0,1 0 0 0 0,0 0 1 0 0,0 1-1 0 0,0-1 0 0 0,0 1 1 0 0,0-1-1 0 0,0 1 0 0 0,-1 0 45 0 0,-2 0-97 0 0,-10 2-38 0 0,1 1 1 0 0,-1 0-1 0 0,1 1 0 0 0,0 1 1 0 0,0 0-1 0 0,0 1 1 0 0,1 1-1 0 0,0 0 0 0 0,1 1 1 0 0,0 1-1 0 0,0 0 1 0 0,1 1-1 0 0,0 0 135 0 0,9-9-13 0 0,0-1-1 0 0,1 1 1 0 0,0 0 0 0 0,-1 0-1 0 0,1 0 1 0 0,0 0 0 0 0,0 1 0 0 0,0-1-1 0 0,0 0 1 0 0,1 1 0 0 0,-1-1-1 0 0,1 1 1 0 0,-1 0 0 0 0,1-1-1 0 0,0 1 1 0 0,0 0 0 0 0,0 0 0 0 0,0 0-1 0 0,1 0 1 0 0,-1 0 0 0 0,1 0-1 0 0,0 0 1 0 0,0 0 0 0 0,0 0-1 0 0,0 0 1 0 0,0 0 0 0 0,0 0-1 0 0,1 0 1 0 0,0 0 0 0 0,0 0 0 0 0,-1-1-1 0 0,2 1 1 0 0,-1 0 0 0 0,0 0-1 0 0,0-1 1 0 0,1 1 0 0 0,0-1-1 0 0,-1 1 1 0 0,1-1 0 0 0,0 1 0 0 0,2 1 13 0 0,131 48 483 0 0,3 1-13 0 0,-132-49-401 0 0,-1 0 0 0 0,1 0-1 0 0,-1 0 1 0 0,0 1 0 0 0,0 0-1 0 0,0 0 1 0 0,0 0 0 0 0,-1 1-1 0 0,0-1 1 0 0,0 1 0 0 0,-1 0-1 0 0,0 0 1 0 0,0 1 0 0 0,0-1-1 0 0,-1 1 1 0 0,0-1 0 0 0,0 1-1 0 0,0 0 1 0 0,-1 0 0 0 0,0 1-69 0 0,1 8 128 0 0,-1 0-1 0 0,0 0 1 0 0,-1 0 0 0 0,-1 0 0 0 0,-1 0 0 0 0,0 0 0 0 0,-1 0 0 0 0,0-1 0 0 0,-4 7-128 0 0,10 10-1597 0 0,20-27-5790 0 0,-16-5 638 0 0,-2 0-2341 0 0</inkml:trace>
</inkml:ink>
</file>

<file path=ppt/ink/ink3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0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0 6353 0 0,'0'0'2945'0'0,"0"0"-1823"0"0,0 0-685 0 0,0 0 22 0 0,0 0 293 0 0,0 0 317 0 0,0 0 168 0 0,0 0-64 0 0,0 0-214 0 0,0 0-253 0 0,0 0-258 0 0,-11 16-156 0 0,-35 49-83 0 0,-45 24 158 0 0,60-64-456 0 0,1 0-375 0 0,-25 22-1036 0 0,18-20-3387 0 0,31-19-2764 0 0,6-4 3714 0 0</inkml:trace>
</inkml:ink>
</file>

<file path=ppt/ink/ink3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6945 0 0,'0'0'5656'0'0,"0"0"-3162"0"0,0 0-1000 0 0,0 0-142 0 0,0 0-188 0 0,0 0-275 0 0,0 0-245 0 0,0 0-149 0 0,0 0-99 0 0,0 0-72 0 0,-33 27-60 0 0,-98 85-84 0 0,93-71-32 0 0,38-39-155 0 0,1 0 0 0 0,0 1-1 0 0,0-1 1 0 0,0 0 0 0 0,1 0 0 0 0,-1 0 0 0 0,0 0 0 0 0,1 0 0 0 0,-1-1 0 0 0,1 1 0 0 0,0 0 0 0 0,-1-1-1 0 0,1 1 1 0 0,0-1 0 0 0,0 1 0 0 0,0-1 0 0 0,0 0 0 0 0,0 0 0 0 0,0 0 0 0 0,0 0 0 0 0,1 0 0 0 0,-1 0-1 0 0,0-1 1 0 0,1 1 0 0 0,-1-1 0 0 0,0 0 0 0 0,1 1 0 0 0,-1-1 0 0 0,0 0 0 0 0,1-1 0 0 0,-1 1-1 0 0,0 0 1 0 0,1 0 0 0 0,-1-1 0 0 0,0 0 0 0 0,2 0 7 0 0,16 3-22 0 0,0 1 30 0 0,-11-4-8 0 0,0 2 0 0 0,0-1 0 0 0,0 1 0 0 0,0 1 0 0 0,0 0 0 0 0,0 0-1 0 0,0 1 1 0 0,-1 0 0 0 0,1 0 0 0 0,-1 1 0 0 0,0 0 0 0 0,0 0 0 0 0,0 1-1 0 0,-1 0 1 0 0,0 0 0 0 0,0 1 0 0 0,0 0 0 0 0,0 0 0 0 0,4 7 0 0 0,-9-10 18 0 0,-1 1 0 0 0,0-1 0 0 0,0 1 1 0 0,0-1-1 0 0,0 1 0 0 0,0-1 0 0 0,-1 1 1 0 0,0-1-1 0 0,1 1 0 0 0,-1 0 0 0 0,-1-1 0 0 0,1 1 1 0 0,0-1-1 0 0,-1 1 0 0 0,0 0 0 0 0,0-1 1 0 0,0 0-1 0 0,0 1 0 0 0,0-1 0 0 0,-1 1 1 0 0,0-1-1 0 0,1 0 0 0 0,-1 0 0 0 0,0 0 0 0 0,-1 0 1 0 0,1 0-1 0 0,0-1 0 0 0,-1 1 0 0 0,0-1 1 0 0,1 1-1 0 0,-3 0-18 0 0,-96 61 410 0 0,-5-41-1888 0 0,80-38-2577 0 0,17-3-5374 0 0,7 10 1243 0 0</inkml:trace>
</inkml:ink>
</file>

<file path=ppt/ink/ink3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1 4705 0 0,'0'0'2258'0'0,"0"0"-1014"0"0,0 0-345 0 0,0 0 36 0 0,0 0 154 0 0,0 0 130 0 0,0 0 14 0 0,0 0-119 0 0,0 0-201 0 0,0 0-237 0 0,0 0-189 0 0,0 0-137 0 0,0 3-40 0 0,-17 391 3404 0 0,11 40-3087 0 0,5-433-620 0 0,0 1 0 0 0,1-1 0 0 0,-1 0 0 0 0,1 0 0 0 0,-1 0 0 0 0,1 1 0 0 0,0-1 0 0 0,-1 0 1 0 0,1 0-1 0 0,0 1 0 0 0,0-1 0 0 0,0 0 0 0 0,0 1 0 0 0,0-1 0 0 0,0 0 0 0 0,0 1 0 0 0,1-1 0 0 0,-1 0 1 0 0,0 0-1 0 0,1 1 0 0 0,-1-1 0 0 0,1 0 0 0 0,-1 0 0 0 0,1 0 0 0 0,0 1 0 0 0,-1-1 0 0 0,1 0 0 0 0,0 0 0 0 0,0 0 1 0 0,0 0-1 0 0,0-1 0 0 0,0 1 0 0 0,0 0 0 0 0,0 0 0 0 0,0 0 0 0 0,0-1 0 0 0,0 1 0 0 0,0 0 0 0 0,0-1 1 0 0,1 1-1 0 0,-1-1 0 0 0,0 0 0 0 0,0 1 0 0 0,1-1 0 0 0,-1 0 0 0 0,0 0 0 0 0,1 0 0 0 0,-1 0 0 0 0,0 0 1 0 0,1 0-1 0 0,-1 0 0 0 0,0 0 0 0 0,0 0 0 0 0,1-1 0 0 0,-1 1 0 0 0,0 0 0 0 0,0-1 0 0 0,1 1 0 0 0,-1-1 0 0 0,0 0 1 0 0,0 1-1 0 0,1-2-7 0 0,163-145 1056 0 0,112-87-853 0 0,-277 233-207 0 0,0 0 0 0 0,1 0 0 0 0,-1 0 0 0 0,1 0 0 0 0,0 0 0 0 0,-1 0 0 0 0,1 0 0 0 0,0 0 0 0 0,-1 0 0 0 0,1 0 0 0 0,0 1 0 0 0,0-1 0 0 0,0 0 0 0 0,0 1 0 0 0,0-1 0 0 0,0 0 0 0 0,0 1 0 0 0,0-1 0 0 0,0 1 0 0 0,0 0 0 0 0,0-1 0 0 0,0 1 0 0 0,0 0 0 0 0,0-1 0 0 0,0 1 0 0 0,1 0 0 0 0,-1 0 0 0 0,0 0 0 0 0,0 0 0 0 0,0 0 0 0 0,0 0 0 0 0,0 0 0 0 0,1 1 0 0 0,-1-1 0 0 0,0 0 0 0 0,0 1 0 0 0,0-1 0 0 0,0 1 0 0 0,0-1 0 0 0,0 1 0 0 0,0-1 1 0 0,0 1-1 0 0,0 0 0 0 0,0-1 0 0 0,0 1 0 0 0,-1 0 0 0 0,1 0 0 0 0,0 0 0 0 0,0 0 0 0 0,-1-1 0 0 0,1 1 0 0 0,-1 0 0 0 0,1 0 0 0 0,-1 0 0 0 0,1 0 0 0 0,-1 1 0 0 0,1-1 0 0 0,-1 0 0 0 0,0 0 0 0 0,0 0 0 0 0,1 0 0 0 0,-1 0 0 0 0,0 0 0 0 0,0 1 0 0 0,0-1 0 0 0,0 1 4 0 0,16 277 460 0 0,2-213-2367 0 0,0-57-2199 0 0,8-11-3536 0 0,-15-2 2613 0 0,-3 1 44 0 0</inkml:trace>
  <inkml:trace contextRef="#ctx0" brushRef="#br0" timeOffset="406.243">1154 398 5857 0 0,'0'0'1594'0'0,"0"0"-240"0"0,0 0 25 0 0,0 0 205 0 0,0 0 72 0 0,0 0-139 0 0,0 0-260 0 0,0 0-262 0 0,-33 25-209 0 0,-106 77-150 0 0,61-26 359 0 0,71-68-920 0 0,0 0 1 0 0,1 1 0 0 0,-1-1 0 0 0,2 1-1 0 0,-1 1 1 0 0,1-1 0 0 0,1 1 0 0 0,0 0-1 0 0,0 0 1 0 0,1 0 0 0 0,0 1 0 0 0,1-1-1 0 0,0 1 1 0 0,0-1 0 0 0,1 4-76 0 0,2-11 7 0 0,1 0 1 0 0,-1 0 0 0 0,0 0 0 0 0,1 0-1 0 0,0 0 1 0 0,0 0 0 0 0,0-1-1 0 0,0 1 1 0 0,0-1 0 0 0,1 1 0 0 0,-1-1-1 0 0,1 0 1 0 0,-1 0 0 0 0,1 0-1 0 0,0 0 1 0 0,0-1 0 0 0,0 1 0 0 0,0-1-1 0 0,0 1 1 0 0,0-1 0 0 0,0 0-1 0 0,0 0 1 0 0,1-1 0 0 0,-1 1-1 0 0,0-1 1 0 0,0 1 0 0 0,1-1 0 0 0,-1 0-1 0 0,0-1 1 0 0,1 1 0 0 0,-1 0-1 0 0,0-1 1 0 0,1 0 0 0 0,-1 1 0 0 0,0-1-1 0 0,0-1 1 0 0,0 1 0 0 0,0 0-1 0 0,0-1 1 0 0,0 1 0 0 0,2-3-8 0 0,29-17 255 0 0,0-2 1 0 0,-1-2-1 0 0,-2-1 1 0 0,0-2-1 0 0,-2 0 1 0 0,-1-2-1 0 0,10-17-255 0 0,-25 34 56 0 0,17-21 2 0 0,-30 64-360 0 0,-4 14 274 0 0,2 43-98 0 0,2-85 44 0 0,1 1-1 0 0,0-1 1 0 0,-1 1 0 0 0,1-1-1 0 0,0 0 1 0 0,0 1-1 0 0,0-1 1 0 0,1 0 0 0 0,-1 0-1 0 0,0 0 1 0 0,1 0 0 0 0,0 0-1 0 0,-1 0 1 0 0,1 0 0 0 0,0 0-1 0 0,0 0 1 0 0,0-1 0 0 0,0 1-1 0 0,0-1 1 0 0,1 0 0 0 0,-1 0-1 0 0,0 0 1 0 0,0 0 0 0 0,1 0-1 0 0,-1 0 1 0 0,1 0 0 0 0,-1-1-1 0 0,1 1 1 0 0,-1-1 0 0 0,3 0 82 0 0,45 1-4665 0 0,-16-10-3669 0 0,-21 2 1295 0 0</inkml:trace>
</inkml:ink>
</file>

<file path=ppt/ink/ink3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1 9226 0 0,'0'0'679'0'0,"0"0"82"0"0,0 0 138 0 0,0 0 157 0 0,0 0 134 0 0,0 0 14 0 0,0 0-85 0 0,0 0-213 0 0,0 0-284 0 0,0 0-237 0 0,0 0-208 0 0,-3 2-118 0 0,-2 3 11 0 0,1 1 1 0 0,1 1 0 0 0,-1-1 0 0 0,1 0 0 0 0,0 1 0 0 0,0 0 0 0 0,1-1 0 0 0,0 1-1 0 0,0 0 1 0 0,1 0 0 0 0,0 0 0 0 0,0 1 0 0 0,1-1 0 0 0,-1 0 0 0 0,2 0-1 0 0,-1 0 1 0 0,1 1 0 0 0,0-1 0 0 0,0 0-71 0 0,0 18 151 0 0,7 478 792 0 0,-7-320-1296 0 0,-5-138-692 0 0,-3-20-2431 0 0,1-24-5139 0 0,3-1 1381 0 0</inkml:trace>
</inkml:ink>
</file>

<file path=ppt/ink/ink3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0 158 13219 0 0,'0'0'149'0'0,"0"0"-510"0"0,0 0-133 0 0,0 0 362 0 0,0 0 540 0 0,0 0 421 0 0,0 0 163 0 0,0 0-7 0 0,32 3-124 0 0,104 6-168 0 0,-25-21 65 0 0,-87 5-630 0 0,339-92 21 0 0,-286 75-4840 0 0,-1 0-4621 0 0,-63 20 5131 0 0</inkml:trace>
</inkml:ink>
</file>

<file path=ppt/ink/ink3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8498 0 0,'0'0'411'0'0,"0"0"-185"0"0,0 0 128 0 0,0 0 319 0 0,0 0 226 0 0,0 0 27 0 0,0 0-124 0 0,0 0-173 0 0,0 0-181 0 0,0 0-112 0 0,0 0-56 0 0,0 0-4 0 0,0 0 53 0 0,-2 5 73 0 0,-4 17 72 0 0,5-13 5405 0 0,1 1-4463 0 0,-1 4-1824 0 0,-8 34 566 0 0,3 0 1 0 0,1 1-1 0 0,3-1 0 0 0,3 27-158 0 0,-1-73 2 0 0,-1 2 4 0 0,0-1 1 0 0,0 0-1 0 0,1 1 1 0 0,-1-1-1 0 0,1 1 0 0 0,0-1 1 0 0,0 1-1 0 0,0-1 0 0 0,0 1 1 0 0,1-1-1 0 0,-1 1 1 0 0,1-1-1 0 0,0 0 0 0 0,0 1 1 0 0,0-1-1 0 0,1 0 1 0 0,-1 0-1 0 0,1 0 0 0 0,0 0 1 0 0,0 0-1 0 0,0 0 0 0 0,0 0 1 0 0,0-1-1 0 0,0 1 1 0 0,1-1-1 0 0,-1 1 0 0 0,1-1 1 0 0,0 0-1 0 0,0 0 1 0 0,0 0-1 0 0,0 0 0 0 0,0-1 1 0 0,0 1-1 0 0,0-1 0 0 0,1 0 1 0 0,-1 0-1 0 0,0 0 1 0 0,1 0-1 0 0,-1-1 0 0 0,1 1 1 0 0,-1-1-1 0 0,1 0 1 0 0,-1 0-1 0 0,0 0 0 0 0,1-1 1 0 0,-1 1-1 0 0,3-1-6 0 0,9-7 72 0 0,0-1 0 0 0,-1-1 0 0 0,0 0 0 0 0,-1-1 0 0 0,0 0 1 0 0,-1-1-1 0 0,0 0 0 0 0,-1-1 0 0 0,8-12-72 0 0,6-5 50 0 0,97-138 57 0 0,-118 224-1728 0 0,-5-33 1648 0 0,-1-15-23 0 0,1 1 1 0 0,0 0 0 0 0,0-1-1 0 0,0 1 1 0 0,1 0-1 0 0,1-1 1 0 0,-1 1 0 0 0,1 0-1 0 0,1-1 1 0 0,0 1 0 0 0,0-1-1 0 0,0 1 1 0 0,1-1-1 0 0,1 0 1 0 0,-1 0 0 0 0,1 0-1 0 0,1-1 1 0 0,-1 0 0 0 0,1 1-1 0 0,0-1 1 0 0,1-1-1 0 0,0 1 1 0 0,0-1 0 0 0,0 0-1 0 0,1 0 1 0 0,0-1 0 0 0,0 0-1 0 0,1 0-4 0 0,-2-3 54 0 0,0 0-1 0 0,0-1 0 0 0,0 0 0 0 0,0 0 1 0 0,0 0-1 0 0,1-1 0 0 0,-1 0 1 0 0,0 0-1 0 0,1 0 0 0 0,-1-1 1 0 0,0 0-1 0 0,0 0 0 0 0,0-1 0 0 0,0 0 1 0 0,0 0-1 0 0,0 0 0 0 0,0-1 1 0 0,0 1-1 0 0,-1-1 0 0 0,0-1 1 0 0,1 1-1 0 0,-1-1 0 0 0,0 0 0 0 0,-1 0 1 0 0,1-1-1 0 0,-1 1 0 0 0,0-1 1 0 0,0 0-1 0 0,3-4-53 0 0,71-113 855 0 0,-51 67-2834 0 0,-10 15-3023 0 0,-1-1-4355 0 0,-10 29 168 0 0</inkml:trace>
</inkml:ink>
</file>

<file path=ppt/ink/ink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9.8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8658 0 0,'0'0'1678'0'0,"0"0"-477"0"0,0 0-14 0 0,0 0 239 0 0,0 0 133 0 0,0 0-99 0 0,0 0-186 0 0,0 0-153 0 0,0 0-99 0 0,0 0-81 0 0,0 0-119 0 0,0 0-133 0 0,0 0-101 0 0,28 8-92 0 0,87 24-33 0 0,-31-24 351 0 0,168-8 530 0 0,-198 0-5679 0 0,0 0-4722 0 0,-54 0-2110 0 0</inkml:trace>
</inkml:ink>
</file>

<file path=ppt/ink/ink3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 10394 0 0,'0'0'2651'0'0,"0"0"-1241"0"0,0 0-423 0 0,0 0 61 0 0,0 0 19 0 0,0 0-153 0 0,0 0-216 0 0,0 0-207 0 0,0 0-169 0 0,0 0-73 0 0,0 0-70 0 0,0 0-61 0 0,0 0-31 0 0,-7 32-30 0 0,-19 99-19 0 0,22-58 42 0 0,5-69-20 0 0,1 1-1 0 0,-1-1 1 0 0,1 1 0 0 0,0-1 0 0 0,0 1 0 0 0,0-1 0 0 0,0 0 0 0 0,1 0-1 0 0,-1 0 1 0 0,1 0 0 0 0,0-1 0 0 0,1 1 0 0 0,-1-1 0 0 0,1 0 0 0 0,-1 0-1 0 0,1 0 1 0 0,0 0 0 0 0,0 0 0 0 0,0-1 0 0 0,0 0 0 0 0,1 0 0 0 0,-1 0-1 0 0,1 0 1 0 0,-1-1 0 0 0,1 0 0 0 0,-1 0 0 0 0,1 0 0 0 0,0 0 0 0 0,0-1-1 0 0,-1 0 1 0 0,1 0 0 0 0,0 0 0 0 0,0 0 0 0 0,-1-1 0 0 0,1 0 0 0 0,0 0-1 0 0,-1 0 1 0 0,1-1 0 0 0,-1 1 0 0 0,1-1 0 0 0,-1 0 0 0 0,2-1-60 0 0,3-3 118 0 0,1-1 0 0 0,-1 0 1 0 0,0 0-1 0 0,-1-1 1 0 0,0 0-1 0 0,0 0 0 0 0,0-1 1 0 0,-1 0-1 0 0,-1 0 1 0 0,0-1-1 0 0,0 0 0 0 0,0 0 1 0 0,-2 0-1 0 0,1-1 1 0 0,-1 1-1 0 0,-1-1 0 0 0,0 0 1 0 0,0 0-1 0 0,-1-1 1 0 0,0 1-1 0 0,-1 0 1 0 0,-1-1-1 0 0,0-1-118 0 0,-1 8-58 0 0,-1 1-1 0 0,0-1 1 0 0,0 1 0 0 0,0 0 0 0 0,0 0 0 0 0,-1-1-1 0 0,0 1 1 0 0,0 1 0 0 0,0-1 0 0 0,0 0-1 0 0,0 1 1 0 0,-1 0 0 0 0,0 0 0 0 0,1 0-1 0 0,-1 0 1 0 0,0 0 0 0 0,-1 1 0 0 0,1 0 0 0 0,0 0-1 0 0,-1 0 1 0 0,1 0 0 0 0,-1 1 0 0 0,0-1-1 0 0,1 1 1 0 0,-1 0 0 0 0,0 1 0 0 0,0-1-1 0 0,0 1 1 0 0,1 0 0 0 0,-4 1 58 0 0,1-2-340 0 0,0 1 1 0 0,0 1 0 0 0,0-1-1 0 0,0 1 1 0 0,0 1-1 0 0,0-1 1 0 0,0 1-1 0 0,0 0 1 0 0,1 1-1 0 0,-1 0 1 0 0,1 0-1 0 0,0 0 1 0 0,-2 1 339 0 0,-26 24-5266 0 0,26-21 2031 0 0,-5 5-7691 0 0</inkml:trace>
</inkml:ink>
</file>

<file path=ppt/ink/ink3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6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10186 0 0,'0'0'1400'0'0,"0"0"-173"0"0,0 0-92 0 0,0 0-21 0 0,0 0-78 0 0,0 0-153 0 0,0 0-210 0 0,0 0-176 0 0,0 0-121 0 0,0 0-47 0 0,0 0-22 0 0,0 0-17 0 0,-2 34-33 0 0,-8 108-36 0 0,13 179 584 0 0,8-72-537 0 0,-10-248-260 0 0,0-1 0 0 0,-1 1 0 0 0,1 0 0 0 0,0-1 0 0 0,-1 1-1 0 0,1-1 1 0 0,0 0 0 0 0,0 1 0 0 0,-1-1 0 0 0,1 0 0 0 0,0 1-1 0 0,0-1 1 0 0,0 0 0 0 0,-1 0 0 0 0,1 0 0 0 0,0 1 0 0 0,0-1-1 0 0,0 0 1 0 0,0 0 0 0 0,-1 0 0 0 0,1-1 0 0 0,0 1-1 0 0,0 0 1 0 0,0 0 0 0 0,0 0 0 0 0,-1-1 0 0 0,1 1 0 0 0,0 0-1 0 0,0-1 1 0 0,-1 1 0 0 0,1 0 0 0 0,0-1 0 0 0,-1 1 0 0 0,1-1-1 0 0,0 0 1 0 0,-1 1 0 0 0,1-1 0 0 0,0 1 0 0 0,-1-1 0 0 0,1 0-1 0 0,-1 1 1 0 0,0-1 0 0 0,1 0 0 0 0,-1 0 0 0 0,1 1-1 0 0,-1-1 1 0 0,0 0 0 0 0,0 0 0 0 0,1 0-8 0 0,5-5 89 0 0,217-180 416 0 0,-198 166-500 0 0,-8 6-23 0 0,1 0 0 0 0,0 1-1 0 0,1 1 1 0 0,1 0 0 0 0,-1 2-1 0 0,2 0 1 0 0,-1 1-1 0 0,1 1 1 0 0,9-1 18 0 0,-28 8-10 0 0,0 1 0 0 0,0 0 0 0 0,0 0 0 0 0,0-1 0 0 0,0 1-1 0 0,0 1 1 0 0,0-1 0 0 0,0 0 0 0 0,0 0 0 0 0,0 1 0 0 0,0 0 0 0 0,0-1 0 0 0,0 1 0 0 0,0 0 0 0 0,0 0-1 0 0,0 0 1 0 0,-1 0 0 0 0,1 0 0 0 0,0 0 0 0 0,-1 0 0 0 0,1 1 0 0 0,0-1 0 0 0,-1 0 0 0 0,0 1 0 0 0,1 0 0 0 0,-1-1-1 0 0,0 1 1 0 0,0 0 0 0 0,0-1 0 0 0,0 1 0 0 0,0 0 0 0 0,0 0 0 0 0,-1 0 0 0 0,1 0 0 0 0,-1 0 0 0 0,1 0 0 0 0,-1 0-1 0 0,1 1 11 0 0,-1 83 93 0 0,-6-64-33 0 0,-2-1 0 0 0,-1 0 0 0 0,0 0 0 0 0,-1 0 0 0 0,-2-1 0 0 0,0-1 0 0 0,-1 0 0 0 0,-1-1 0 0 0,0 0 0 0 0,-8 6-60 0 0,13-13-40 0 0,0-1 0 0 0,0 0-1 0 0,-1 0 1 0 0,0-1 0 0 0,0 0 0 0 0,-1-1-1 0 0,-1 0 1 0 0,1-1 0 0 0,-1 0-1 0 0,0-1 1 0 0,-1 0 0 0 0,1-1-1 0 0,-1 0 1 0 0,0-1 0 0 0,0-1 0 0 0,-1 0-1 0 0,1-1 1 0 0,-2 0 40 0 0,-46-22-3557 0 0,45-22-3618 0 0,16 24 1903 0 0,0 2-130 0 0</inkml:trace>
</inkml:ink>
</file>

<file path=ppt/ink/ink3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249 459 12835 0 0,'0'0'661'0'0,"0"0"-209"0"0,0 0 103 0 0,0 0 300 0 0,0 0 203 0 0,0 0 20 0 0,0 0-148 0 0,0 0-206 0 0,-28 32-188 0 0,-87 103-144 0 0,38-38 282 0 0,74-95-670 0 0,1 0 0 0 0,-1 1-1 0 0,1-1 1 0 0,0 0 0 0 0,0 1 0 0 0,0 0 0 0 0,0-1 0 0 0,1 1 0 0 0,-1 0 0 0 0,1 0-1 0 0,0 0 1 0 0,0 0 0 0 0,0 0 0 0 0,0 0 0 0 0,0 0 0 0 0,0 0 0 0 0,1 1 0 0 0,0-1-1 0 0,-1 0 1 0 0,1 0 0 0 0,0 0 0 0 0,1 1 0 0 0,-1-1 0 0 0,1 0 0 0 0,-1 0 0 0 0,1 0-1 0 0,0 0 1 0 0,0 1 0 0 0,0-1 0 0 0,1-1 0 0 0,-1 1 0 0 0,1 0 0 0 0,-1 0 0 0 0,1 0-1 0 0,0-1 1 0 0,0 1 0 0 0,0-1 0 0 0,1 0 0 0 0,-1 1 0 0 0,0-1 0 0 0,1 0 0 0 0,0 0-1 0 0,1 0-3 0 0,3 0 47 0 0,-1 0 0 0 0,1-1-1 0 0,0 0 1 0 0,0 0-1 0 0,0-1 1 0 0,0 0-1 0 0,-1 0 1 0 0,1-1-1 0 0,0 0 1 0 0,0 0 0 0 0,0 0-1 0 0,-1-1 1 0 0,1 0-1 0 0,-1 0 1 0 0,1-1-1 0 0,-1 0 1 0 0,0 0-1 0 0,0 0 1 0 0,0-1-1 0 0,0 0 1 0 0,-1 0 0 0 0,1-1-47 0 0,108-111 445 0 0,-106 107-496 0 0,0 0-1 0 0,-1-1 1 0 0,0 0 0 0 0,-1 0-1 0 0,0-1 1 0 0,-1 0 0 0 0,0 0-1 0 0,-1 0 1 0 0,0 0 0 0 0,0-1-1 0 0,-1 0 1 0 0,-1 1 0 0 0,0-1-1 0 0,-1-3 52 0 0,-19 23-2804 0 0,15-1 2791 0 0,1 1 1 0 0,0-1 0 0 0,0 0-1 0 0,1 1 1 0 0,0-1-1 0 0,0 0 1 0 0,1 1 0 0 0,0-1-1 0 0,0 1 1 0 0,1-1 0 0 0,0 1-1 0 0,0-1 1 0 0,1 1 0 0 0,0-1-1 0 0,0 0 1 0 0,0 0-1 0 0,1 0 1 0 0,0 0 0 0 0,1 0-1 0 0,0-1 1 0 0,0 0 0 0 0,0 1-1 0 0,1-1 1 0 0,-1-1 0 0 0,1 1-1 0 0,1-1 1 0 0,-1 0-1 0 0,1 0 1 0 0,0 0 0 0 0,0-1-1 0 0,0 0 1 0 0,1 0 0 0 0,0-1-1 0 0,-1 1 1 0 0,1-1-1 0 0,0-1 1 0 0,0 0 0 0 0,1 0-1 0 0,-1 0 1 0 0,0-1 0 0 0,1 0-1 0 0,-1 0 1 0 0,1-1 0 0 0,2 0 12 0 0,4 1 179 0 0,-1-1 0 0 0,0-1 0 0 0,0 0 0 0 0,0-1 0 0 0,0 0 0 0 0,0-1 0 0 0,0-1 0 0 0,0 0 1 0 0,-1-1-1 0 0,9-4-179 0 0,8-9 198 0 0,-1-1 0 0 0,0-1 0 0 0,-1-1 1 0 0,-2-2-1 0 0,0-1 0 0 0,-1 0 0 0 0,-2-2 1 0 0,0-1-1 0 0,-2 0 0 0 0,-1-2 1 0 0,-1 0-1 0 0,9-22-198 0 0,-16 29-37 0 0,0 0 0 0 0,-1 0 0 0 0,-2-1 1 0 0,0 0-1 0 0,-1-1 0 0 0,-2 0 0 0 0,0 0 0 0 0,-2 0 1 0 0,0 0-1 0 0,-2-1 37 0 0,-1 24-34 0 0,-1 0-1 0 0,1 0 1 0 0,-1 0 0 0 0,1 0 0 0 0,-1 1-1 0 0,1-1 1 0 0,-1 0 0 0 0,1 0 0 0 0,-1 0 0 0 0,0 1-1 0 0,0-1 1 0 0,1 0 0 0 0,-1 1 0 0 0,0-1-1 0 0,0 1 1 0 0,0-1 0 0 0,0 1 0 0 0,1-1 0 0 0,-1 1-1 0 0,0-1 1 0 0,0 1 0 0 0,0 0 0 0 0,0 0-1 0 0,0-1 1 0 0,0 1 0 0 0,0 0 0 0 0,0 0 0 0 0,0 0-1 0 0,0 0 1 0 0,0 0 0 0 0,0 0 0 0 0,0 1-1 0 0,0-1 1 0 0,0 0 0 0 0,0 0 0 0 0,0 1 0 0 0,0-1-1 0 0,0 1 1 0 0,0-1 0 0 0,0 0 0 0 0,0 1-1 0 0,0 0 1 0 0,1-1 0 0 0,-1 1 0 0 0,0 0 0 0 0,0-1-1 0 0,1 1 1 0 0,-1 0 0 0 0,0 0 0 0 0,1-1-1 0 0,-1 1 1 0 0,1 0 0 0 0,-1 0 0 0 0,1 0 0 0 0,0 0-1 0 0,-1 1 35 0 0,-14 17-131 0 0,1 1-1 0 0,0 1 1 0 0,2 0-1 0 0,0 1 1 0 0,2 0-1 0 0,0 1 1 0 0,2 0-1 0 0,0 1 1 0 0,2 0-1 0 0,1 0 0 0 0,0 0 1 0 0,2 0-1 0 0,1 1 1 0 0,1-1-1 0 0,0 1 1 0 0,4 24 131 0 0,-2-42 5 0 0,0 0-1 0 0,1 1 1 0 0,-1-1 0 0 0,1 0 0 0 0,1 0 0 0 0,-1 0-1 0 0,1 0 1 0 0,0-1 0 0 0,1 1 0 0 0,-1-1 0 0 0,2 0-1 0 0,-1 0 1 0 0,0 0 0 0 0,1 0 0 0 0,0-1-1 0 0,0 0 1 0 0,1 0 0 0 0,0 0 0 0 0,0-1 0 0 0,0 0-1 0 0,0 0 1 0 0,0 0 0 0 0,1-1 0 0 0,0 0 0 0 0,-1 0-1 0 0,1-1 1 0 0,6 2-5 0 0,-1-1 193 0 0,0 0 1 0 0,1 0-1 0 0,-1-2 0 0 0,1 1 1 0 0,-1-2-1 0 0,1 1 0 0 0,0-2 0 0 0,-1 0 1 0 0,1 0-1 0 0,-1-1 0 0 0,1-1 1 0 0,-1 0-1 0 0,0-1 0 0 0,0 0 1 0 0,11-6-194 0 0,19-14 394 0 0,-1-2 0 0 0,-1-2 0 0 0,-2-2 1 0 0,0-2-1 0 0,-3-1 0 0 0,0-1 0 0 0,-2-2 1 0 0,16-25-395 0 0,-23 26-24 0 0,-1-1 0 0 0,-2-1 0 0 0,-1-1 0 0 0,-2-1 1 0 0,-2 0-1 0 0,9-31 24 0 0,-16-7-358 0 0,-12 75 318 0 0,-1 0-1 0 0,1 1 1 0 0,0-1-1 0 0,-1 0 1 0 0,1 1-1 0 0,-1-1 0 0 0,1 1 1 0 0,-1-1-1 0 0,0 1 1 0 0,1 0-1 0 0,-1 0 1 0 0,0 0-1 0 0,0 0 0 0 0,0 0 1 0 0,0 0-1 0 0,0 1 1 0 0,0-1-1 0 0,0 0 0 0 0,0 1 1 0 0,0 0-1 0 0,0-1 1 0 0,-1 1-1 0 0,1 0 1 0 0,0 0-1 0 0,0 0 0 0 0,0 1 1 0 0,0-1-1 0 0,0 0 1 0 0,0 1-1 0 0,-1 0 1 0 0,1-1-1 0 0,0 1 0 0 0,1 0 1 0 0,-1 0-1 0 0,0 0 1 0 0,0 0-1 0 0,0 0 1 0 0,0 0-1 0 0,1 1 0 0 0,-2 0 41 0 0,-16 11-13 0 0,1 1 0 0 0,0 0 0 0 0,1 1 0 0 0,1 1 0 0 0,0 1 0 0 0,1 0 0 0 0,1 1 0 0 0,1 0 0 0 0,1 1 0 0 0,0 1 0 0 0,1 0 0 0 0,1 0 0 0 0,1 1 0 0 0,1 0 0 0 0,1 1 0 0 0,1 0 0 0 0,1 0 0 0 0,1 0 0 0 0,0 1 0 0 0,2-1 0 0 0,1 1 0 0 0,1 13 13 0 0,1-27-21 0 0,1 0 0 0 0,1-1 1 0 0,0 1-1 0 0,0-1 0 0 0,1 1 1 0 0,0-1-1 0 0,0 0 0 0 0,0-1 0 0 0,1 1 1 0 0,1-1-1 0 0,-1 0 0 0 0,1 0 1 0 0,0-1-1 0 0,1 1 0 0 0,0-1 1 0 0,0-1-1 0 0,0 1 0 0 0,0-1 1 0 0,1-1-1 0 0,0 1 0 0 0,0-1 0 0 0,0-1 1 0 0,0 1-1 0 0,1-1 0 0 0,0-1 1 0 0,-1 0-1 0 0,1 0 0 0 0,0 0 1 0 0,0-1-1 0 0,0-1 0 0 0,0 0 1 0 0,0 0-1 0 0,7-1 21 0 0,40-5-2904 0 0,-20-6-5301 0 0,-22 8-1876 0 0</inkml:trace>
</inkml:ink>
</file>

<file path=ppt/ink/ink3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208 1 12891 0 0,'0'0'2202'0'0,"0"0"-593"0"0,0 0-235 0 0,0 0-103 0 0,0 0-242 0 0,0 0-224 0 0,0 0-187 0 0,0 0-134 0 0,0 0-107 0 0,0 0-105 0 0,0 0-98 0 0,0 0-64 0 0,-32 13-40 0 0,-98 39-36 0 0,84-23-112 0 0,46-24 2 0 0,1-1 47 0 0,0 0 0 0 0,0 0 0 0 0,0-1 0 0 0,1 1 0 0 0,-1 0 0 0 0,1-1 0 0 0,0 1 0 0 0,0-1 0 0 0,0 0 1 0 0,1 0-1 0 0,-1 1 0 0 0,1-1 0 0 0,-1-1 0 0 0,1 1 0 0 0,0 0 0 0 0,0-1 0 0 0,0 1 0 0 0,1-1 0 0 0,-1 0 0 0 0,1 0 0 0 0,-1-1 0 0 0,1 1 0 0 0,-1-1 0 0 0,1 1 0 0 0,0-1 0 0 0,0 0 0 0 0,0 0 0 0 0,-1-1 0 0 0,3 1 29 0 0,29 13-17 0 0,-12-2 79 0 0,68 44-162 0 0,-88-54 143 0 0,0 1 0 0 0,-1-1-1 0 0,1 1 1 0 0,-1-1-1 0 0,1 1 1 0 0,-1 0-1 0 0,0 0 1 0 0,0 0-1 0 0,0 0 1 0 0,-1 0-1 0 0,1 0 1 0 0,-1 0-1 0 0,0 0 1 0 0,0 1-1 0 0,0-1 1 0 0,0 1-1 0 0,0-1 1 0 0,-1 1-1 0 0,1-1 1 0 0,-1 1 0 0 0,0-1-1 0 0,0 1 1 0 0,-1-1-1 0 0,1 1 1 0 0,-1-1-1 0 0,1 1 1 0 0,-2 1-43 0 0,-2 1 86 0 0,0-1 1 0 0,-1 1 0 0 0,1-1-1 0 0,-1 1 1 0 0,-1-2 0 0 0,1 1-1 0 0,0 0 1 0 0,-1-1 0 0 0,0 0 0 0 0,0 0-1 0 0,-1-1 1 0 0,1 0 0 0 0,-1 0-1 0 0,-3 1-86 0 0,-102 23-712 0 0,63-37-7952 0 0,40 7-2088 0 0</inkml:trace>
</inkml:ink>
</file>

<file path=ppt/ink/ink3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8.7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443 1 1208 0 0,'0'0'938'0'0,"0"0"-3"0"0,0 0 260 0 0,0 0 294 0 0,0 0 201 0 0,0 0 36 0 0,0 0-105 0 0,0 0-139 0 0,0 0-132 0 0,0 0-115 0 0,0 0-126 0 0,0 0-113 0 0,-24 7-124 0 0,-77 25-119 0 0,36 7 470 0 0,40-12-1098 0 0,0 0 0 0 0,1 2 1 0 0,2 1-1 0 0,1 1 1 0 0,2 0-1 0 0,1 2 1 0 0,1 0-1 0 0,2 1 0 0 0,1 1 1 0 0,2 0-1 0 0,2 0 1 0 0,1 1-1 0 0,1 1 1 0 0,2 0-1 0 0,2 0 1 0 0,1 0-1 0 0,2 0 0 0 0,2 5-125 0 0,-1-21-16 0 0,1-1-1 0 0,0 1 1 0 0,2-1 0 0 0,0 1-1 0 0,2-1 1 0 0,0 0-1 0 0,1-1 1 0 0,1 1-1 0 0,1-1 1 0 0,0 0-1 0 0,2-1 1 0 0,0 0 0 0 0,1-1-1 0 0,1 0 1 0 0,0 0-1 0 0,1-1 1 0 0,1-1-1 0 0,1 0 1 0 0,0-1-1 0 0,0-1 1 0 0,8 5 16 0 0,66 12-1333 0 0,-27-27-6675 0 0,-47-3-2937 0 0</inkml:trace>
</inkml:ink>
</file>

<file path=ppt/ink/ink3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9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1 770 5673 0 0,'0'0'1323'0'0,"0"0"-385"0"0,0 0 34 0 0,0 0 272 0 0,0 0 150 0 0,0 0-79 0 0,0 0-182 0 0,0 0-191 0 0,0 0-130 0 0,0 0-78 0 0,0 0-102 0 0,30-35-72 0 0,92-111-36 0 0,-48 49 423 0 0,1-17 138 0 0,142-190-12 0 0,-155 231-864 0 0,-61 73-213 0 0,0 1 0 0 0,0-1 0 0 0,0 1 1 0 0,0-1-1 0 0,0 1 0 0 0,0 0 0 0 0,0 0 0 0 0,0-1 1 0 0,0 1-1 0 0,0 0 0 0 0,0 0 0 0 0,-1 0 0 0 0,1 0 1 0 0,0 0-1 0 0,0 0 0 0 0,-1 0 0 0 0,1 0 0 0 0,-1 0 0 0 0,1 0 1 0 0,-1 0-1 0 0,0 1 0 0 0,1-1 0 0 0,-1 0 0 0 0,0 0 1 0 0,0 0-1 0 0,0 1 0 0 0,0-1 0 0 0,0 0 0 0 0,0 0 1 0 0,0 0-1 0 0,0 1 0 0 0,0-1 0 0 0,0 0 0 0 0,-1 0 0 0 0,1 0 1 0 0,-1 0-1 0 0,1 1 0 0 0,-1-1 0 0 0,1 0 0 0 0,-1 0 1 0 0,1 0-1 0 0,-1 0 0 0 0,0 0 0 0 0,0 0 4 0 0,1 9 72 0 0,0 6-26 0 0,17 170 153 0 0,-7-154-192 0 0,1 1 0 0 0,2-2 0 0 0,1 0 0 0 0,1-1 0 0 0,2 0 0 0 0,1-1 0 0 0,1-1 0 0 0,2-1 0 0 0,12 13-7 0 0,16 20 65 0 0,-50-59-8 0 0,1 0 1 0 0,-1 0-1 0 0,0 0 0 0 0,1 0 0 0 0,-1 0 0 0 0,0 0 0 0 0,0 0 1 0 0,1 0-1 0 0,-1 0 0 0 0,0 0 0 0 0,0-1 0 0 0,0 1 0 0 0,0 0 1 0 0,0-1-1 0 0,0 1 0 0 0,0-1 0 0 0,-1 1 0 0 0,1-1 0 0 0,0 0 1 0 0,0 1-1 0 0,0-1 0 0 0,0 0 0 0 0,0 0 0 0 0,-1 1 0 0 0,1-1 0 0 0,0 0 1 0 0,0 0-1 0 0,0-1 0 0 0,-1 1 0 0 0,1 0 0 0 0,0 0 0 0 0,0-1 1 0 0,0 1-1 0 0,0 0 0 0 0,-1-1 0 0 0,1 1 0 0 0,0-1 0 0 0,0 1 1 0 0,0-1-58 0 0,-2 0 33 0 0,-154-44 225 0 0,121 31-283 0 0,-100-44-114 0 0,105 41-221 0 0,-1 2-1 0 0,0 2 1 0 0,-1 0-1 0 0,-1 3 1 0 0,0 0-1 0 0,0 3 1 0 0,0 0 0 0 0,-33 0 360 0 0,58 6-519 0 0,-24 6-3916 0 0,25 16-8190 0 0,8-17 8943 0 0</inkml:trace>
</inkml:ink>
</file>

<file path=ppt/ink/ink3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33.6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345 365 0 0 0,'0'0'1762'0'0,"0"0"-681"0"0,0 0-319 0 0,0 0 87 0 0,0 0 269 0 0,0 0 210 0 0,0 0 99 0 0,0 0-51 0 0,0 0-142 0 0,0 0-158 0 0,0 0-166 0 0,7-9-143 0 0,23-28-109 0 0,-23 28-75 0 0,-7 9-12 0 0,-13-13 2778 0 0,-27 11-3637 0 0,32 2 520 0 0,-18 3-213 0 0,1 1 1 0 0,-1 1 0 0 0,1 1-1 0 0,0 1 1 0 0,0 1 0 0 0,1 1-1 0 0,0 2 1 0 0,1 0 0 0 0,-12 8-20 0 0,25-13 8 0 0,9-6-11 0 0,-1 0 0 0 0,1 0-1 0 0,-1 1 1 0 0,1-1 0 0 0,-1 1 0 0 0,1-1 0 0 0,-1 1-1 0 0,1 0 1 0 0,0-1 0 0 0,-1 1 0 0 0,1 0-1 0 0,0 0 1 0 0,0 0 0 0 0,0 0 0 0 0,0 0 0 0 0,0 0-1 0 0,0 0 1 0 0,0 0 0 0 0,0 1 0 0 0,0-1-1 0 0,0 0 1 0 0,0 1 0 0 0,1-1 0 0 0,-1 0 0 0 0,1 1-1 0 0,-1-1 1 0 0,1 1 0 0 0,-1-1 0 0 0,1 1-1 0 0,0-1 1 0 0,0 1 0 0 0,0-1 0 0 0,0 1 0 0 0,0-1-1 0 0,0 1 1 0 0,0-1 0 0 0,0 1 0 0 0,1-1 0 0 0,-1 1-1 0 0,0-1 1 0 0,1 1 0 0 0,-1-1 0 0 0,1 0-1 0 0,0 1 1 0 0,-1-1 0 0 0,2 1 3 0 0,12 5 95 0 0,0-1 1 0 0,0-1-1 0 0,1 0 0 0 0,-1-1 1 0 0,1-1-1 0 0,0 0 0 0 0,1-1 1 0 0,-1 0-1 0 0,4-1-95 0 0,79 14 409 0 0,-97-14-399 0 0,0 1 0 0 0,0-1 1 0 0,0 0-1 0 0,-1 1 0 0 0,1-1 0 0 0,0 1 1 0 0,0-1-1 0 0,-1 1 0 0 0,1 0 0 0 0,-1-1 1 0 0,0 1-1 0 0,1 0 0 0 0,-1-1 0 0 0,0 1 1 0 0,0 0-1 0 0,0-1 0 0 0,0 1 0 0 0,0 0 1 0 0,0-1-1 0 0,-1 1 0 0 0,1 0 0 0 0,0-1 1 0 0,-1 1-1 0 0,0-1 0 0 0,1 1 0 0 0,-1 0 1 0 0,0-1-1 0 0,0 0 0 0 0,0 1 0 0 0,1-1 1 0 0,-2 1-1 0 0,1-1 0 0 0,0 0 0 0 0,0 0 1 0 0,-1 1-11 0 0,-201 222 504 0 0,182-201-476 0 0,16-19-27 0 0,0 0 0 0 0,1 0 0 0 0,0 1 0 0 0,0-1 1 0 0,0 1-1 0 0,0 0 0 0 0,1 0 0 0 0,0 1 0 0 0,0-1 1 0 0,0 1-1 0 0,1-1 0 0 0,0 1 0 0 0,0 0 0 0 0,0 0 1 0 0,1 0-1 0 0,-1 0 0 0 0,2 0 0 0 0,-1 1-1 0 0,3-4 26 0 0,-1 0 0 0 0,1 0 1 0 0,0 0-1 0 0,0-1 0 0 0,1 1 0 0 0,-1-1 0 0 0,1 1 0 0 0,-1-1 1 0 0,1 0-1 0 0,0 0 0 0 0,-1 0 0 0 0,1 0 0 0 0,0-1 0 0 0,0 1 0 0 0,1-1 1 0 0,-1 0-1 0 0,0 0 0 0 0,0 0 0 0 0,1 0 0 0 0,-1 0 0 0 0,0-1 0 0 0,1 1 1 0 0,2-1-27 0 0,17 4 33 0 0,0-1 0 0 0,1-1 1 0 0,-1-1-1 0 0,1-1 0 0 0,0-1 1 0 0,-1-1-1 0 0,0-1 0 0 0,1-1 1 0 0,-1-1-1 0 0,13-5-33 0 0,6-18-2411 0 0,-32 16-1476 0 0,-3-2-3954 0 0,-4 6 34 0 0</inkml:trace>
  <inkml:trace contextRef="#ctx0" brushRef="#br0" timeOffset="404.683">115 1 0 0 0,'0'0'623'0'0,"0"0"321"0"0,0 0 268 0 0,0 0 219 0 0,0 0 78 0 0,0 0-29 0 0,0 0-151 0 0,0 0-214 0 0,0 0-162 0 0,0 0-167 0 0,0 0-119 0 0,0 0-72 0 0,-4 55 3499 0 0,4 365-486 0 0,18 198-3843 0 0,-10-555 119 0 0,-1-15-3590 0 0,-5-15-6778 0 0,-2-30 4679 0 0</inkml:trace>
  <inkml:trace contextRef="#ctx0" brushRef="#br0" timeOffset="916.825">829 122 8506 0 0,'0'0'1787'0'0,"0"0"-244"0"0,0 0-186 0 0,0 0-76 0 0,0 0-72 0 0,0 0-152 0 0,0 0-255 0 0,0 0-216 0 0,0 0-126 0 0,0 0-35 0 0,0 0 77 0 0,0 0 82 0 0,0 0 31 0 0,0 23-54 0 0,0 132 299 0 0,-33 297 127 0 0,29-352-1446 0 0,4-57-2789 0 0,2-39 1115 0 0,6-8-12474 0 0,-5 1 11932 0 0</inkml:trace>
  <inkml:trace contextRef="#ctx0" brushRef="#br0" timeOffset="1374.737">667 122 8114 0 0,'0'0'1035'0'0,"0"0"-171"0"0,0 0-112 0 0,0 0 36 0 0,0 0 79 0 0,0 0 44 0 0,0 0-38 0 0,0 0-76 0 0,0 0-71 0 0,0 0-77 0 0,0 0-105 0 0,0 0-76 0 0,37-9-52 0 0,116-28-35 0 0,-54 30 415 0 0,-92 7-745 0 0,0 0-1 0 0,1 1 1 0 0,-1 0-1 0 0,0 0 0 0 0,1 1 1 0 0,-1 0-1 0 0,0 0 0 0 0,0 1 1 0 0,0 0-1 0 0,-1 0 1 0 0,1 0-1 0 0,-1 1 0 0 0,0 0 1 0 0,0 0-1 0 0,0 1 0 0 0,0 0 1 0 0,-1 0-1 0 0,1 0 1 0 0,-2 0-1 0 0,1 1 0 0 0,0 0 1 0 0,-1 0-1 0 0,0 0 0 0 0,-1 1 1 0 0,1-1-1 0 0,-1 1 1 0 0,0 0-1 0 0,-1 0 0 0 0,0 0 1 0 0,0 0-1 0 0,0 1-50 0 0,-4 7 73 0 0,0-1 1 0 0,-1 1-1 0 0,-1-1 1 0 0,0 0-1 0 0,-1-1 0 0 0,0 1 1 0 0,-1-1-1 0 0,-1 0 1 0 0,0 0-1 0 0,0-1 0 0 0,-2 0 1 0 0,1 0-1 0 0,-2-1 1 0 0,-7 7-74 0 0,-5 11 80 0 0,14-18-57 0 0,4-7-20 0 0,0 0 0 0 0,1 1 0 0 0,0-1 0 0 0,0 1 0 0 0,0-1 0 0 0,0 1 0 0 0,1 0 0 0 0,0 0 0 0 0,0 0 0 0 0,0 0 0 0 0,0 1 1 0 0,1-1-1 0 0,0 0 0 0 0,0 1-3 0 0,3-3 0 0 0,-1 0 1 0 0,1 0-1 0 0,0 0 1 0 0,-1-1-1 0 0,1 1 1 0 0,1 0-1 0 0,-1-1 0 0 0,0 1 1 0 0,0-1-1 0 0,1 0 1 0 0,0 0-1 0 0,-1 0 1 0 0,1 0-1 0 0,0 0 1 0 0,0-1-1 0 0,0 1 1 0 0,0-1-1 0 0,0 0 1 0 0,0 0-1 0 0,2 0 0 0 0,4 3 5 0 0,57 19 33 0 0,-56-21-32 0 0,0 1-1 0 0,0 0 1 0 0,0 0-1 0 0,-1 1 1 0 0,1 0-1 0 0,-1 0 1 0 0,0 1-1 0 0,0 1 1 0 0,-1 0-1 0 0,1 0 1 0 0,-1 0-1 0 0,-1 1-5 0 0,-5-5 19 0 0,0 1-1 0 0,-1-1 0 0 0,1 0 1 0 0,-1 1-1 0 0,0-1 1 0 0,0 1-1 0 0,0 0 0 0 0,0-1 1 0 0,0 1-1 0 0,0 0 0 0 0,-1 0 1 0 0,0 0-1 0 0,1-1 1 0 0,-1 1-1 0 0,0 0 0 0 0,0 0 1 0 0,0 0-1 0 0,-1 0 0 0 0,1-1 1 0 0,-1 1-1 0 0,0 0 0 0 0,1 0 1 0 0,-1-1-1 0 0,0 1 1 0 0,-1-1-1 0 0,1 1 0 0 0,0-1 1 0 0,-1 1-1 0 0,0-1 0 0 0,1 0 1 0 0,-2 2-19 0 0,-67 61 541 0 0,23-35-877 0 0,-2-2-1 0 0,-1-3 1 0 0,-1-1 0 0 0,-53 16 336 0 0,70-33-3315 0 0,12-6-5434 0 0,16-1-788 0 0</inkml:trace>
  <inkml:trace contextRef="#ctx0" brushRef="#br0" timeOffset="1668.39">1385 30 13291 0 0,'0'0'1221'0'0,"0"0"-672"0"0,0 0-332 0 0,0 0 167 0 0,0 0 275 0 0,0 0 189 0 0,0 0 108 0 0,0 0-12 0 0,0 0-46 0 0,0 0-78 0 0,0 0-104 0 0,26 31-120 0 0,80 101-100 0 0,-42-22 310 0 0,-61-104-750 0 0,18 32 113 0 0,-3 0 0 0 0,-1 1 0 0 0,-2 1 0 0 0,-1 1 0 0 0,-2 0 0 0 0,-2 0 0 0 0,-2 1 0 0 0,2 32-169 0 0,-9-57 11 0 0,-1-1-1 0 0,-1 1 0 0 0,0-1 0 0 0,-1 1 1 0 0,-1-1-1 0 0,0 0 0 0 0,-1 1 0 0 0,-1-2 1 0 0,0 1-1 0 0,-1-1 0 0 0,-1 1 0 0 0,-1-2 1 0 0,-1 3-11 0 0,-6 4-256 0 0,-2 0 1 0 0,0 0-1 0 0,-1-2 1 0 0,-1-1-1 0 0,0 0 1 0 0,-2-1 0 0 0,0-1-1 0 0,-1-1 1 0 0,0-1-1 0 0,-1-1 1 0 0,-2-1 255 0 0,-43 17-3112 0 0,23-16-5203 0 0,34-9-2391 0 0</inkml:trace>
</inkml:ink>
</file>

<file path=ppt/ink/ink3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4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2 636 568 0 0,'0'0'2245'0'0,"0"0"-408"0"0,0 0 24 0 0,0 0 154 0 0,0 0 44 0 0,0 0-163 0 0,0 0-241 0 0,0 0-264 0 0,0 0-290 0 0,0 0-243 0 0,0 0-172 0 0,0 0-99 0 0,-2-11-37 0 0,5-70 501 0 0,122-138 796 0 0,-39 112-1583 0 0,-81 101-275 0 0,0 0 0 0 0,0 1 0 0 0,0 0 0 0 0,1 0 0 0 0,-1 0 0 0 0,1 1 0 0 0,1 0 0 0 0,-1 0 0 0 0,1 0 0 0 0,-1 1 0 0 0,1 0 0 0 0,0 0 0 0 0,0 1 0 0 0,0 0 0 0 0,5-1 11 0 0,-3 45-273 0 0,-9 117 609 0 0,-1-157-329 0 0,1-1 0 0 0,0 1 0 0 0,0-1 0 0 0,0 1 1 0 0,0-1-1 0 0,0 1 0 0 0,1-1 0 0 0,-1 0 0 0 0,0 1 0 0 0,1-1 1 0 0,-1 1-1 0 0,0-1 0 0 0,1 0 0 0 0,0 1 0 0 0,-1-1 0 0 0,1 0 0 0 0,0 1 1 0 0,0-1-1 0 0,0 0 0 0 0,0 0 0 0 0,0 0 0 0 0,0 0 0 0 0,0 0 1 0 0,0 0-1 0 0,0 0 0 0 0,0 0 0 0 0,1-1 0 0 0,-1 1 0 0 0,0 0 1 0 0,1-1-1 0 0,-1 1 0 0 0,0-1 0 0 0,1 1 0 0 0,-1-1 0 0 0,1 1 0 0 0,-1-1 1 0 0,0 0-1 0 0,1 0 0 0 0,-1 0 0 0 0,1 0 0 0 0,-1 0 0 0 0,1 0 1 0 0,-1 0-1 0 0,1-1 0 0 0,-1 1 0 0 0,0 0 0 0 0,1-1 0 0 0,-1 1-7 0 0,66-34 613 0 0,136-122-277 0 0,-91 93-401 0 0,-111 64 57 0 0,1 0 0 0 0,-1 0 0 0 0,0 0 0 0 0,1 0 0 0 0,-1 0 0 0 0,0 0 0 0 0,0 0 0 0 0,0 1 0 0 0,0-1 0 0 0,0 0 0 0 0,0 1 0 0 0,0-1 0 0 0,-1 1 0 0 0,1-1 0 0 0,0 1 0 0 0,-1-1 0 0 0,1 1 0 0 0,-1-1 0 0 0,0 1 0 0 0,1 0 0 0 0,-1-1 0 0 0,0 1 0 0 0,0 0 0 0 0,0-1 0 0 0,0 1 0 0 0,0-1 0 0 0,-1 1 0 0 0,1 0 0 0 0,0-1 0 0 0,-1 1 0 0 0,1-1 0 0 0,-1 1 0 0 0,0 0 8 0 0,0 8 28 0 0,-20 169 218 0 0,20-171-294 0 0,0-3 12 0 0,0 1 0 0 0,1-1 0 0 0,0 0 0 0 0,-1 0 0 0 0,2 0 0 0 0,-1 1 0 0 0,1-1 0 0 0,-1 0 0 0 0,1 0-1 0 0,1 0 1 0 0,-1 0 0 0 0,1 0 0 0 0,0 0 0 0 0,0 0 0 0 0,0-1 0 0 0,1 1 0 0 0,-1-1 0 0 0,1 1 0 0 0,1-1 36 0 0,14 1-4045 0 0,1-7-7153 0 0,-14-1 3568 0 0</inkml:trace>
  <inkml:trace contextRef="#ctx0" brushRef="#br0" timeOffset="269.832">1165 95 5977 0 0,'0'0'2481'0'0,"0"0"-808"0"0,0 0-224 0 0,0 0-24 0 0,-20 31-126 0 0,-63 101-220 0 0,49-42 340 0 0,33-78-1203 0 0,-1-7-135 0 0,1 0 0 0 0,0-1 0 0 0,0 1-1 0 0,1 0 1 0 0,-1 0 0 0 0,1 0 0 0 0,0-1-1 0 0,0 1 1 0 0,1 0 0 0 0,-1 0 0 0 0,1 0 0 0 0,0-1-1 0 0,1 1 1 0 0,-1 0 0 0 0,1-1 0 0 0,0 1-1 0 0,0-1 1 0 0,0 0 0 0 0,0 0 0 0 0,1 1 0 0 0,0-1-1 0 0,0-1 1 0 0,0 1 0 0 0,0 0 0 0 0,1-1-1 0 0,-1 0 1 0 0,1 0 0 0 0,0 0 0 0 0,0 0-1 0 0,2 1-80 0 0,0-1 123 0 0,0-1 0 0 0,0 0 0 0 0,0 0 0 0 0,0-1-1 0 0,0 1 1 0 0,0-2 0 0 0,0 1 0 0 0,0 0-1 0 0,1-1 1 0 0,-1 0 0 0 0,0-1 0 0 0,0 1-1 0 0,0-1 1 0 0,1 0 0 0 0,-1-1 0 0 0,0 0-1 0 0,-1 0 1 0 0,1 0 0 0 0,0 0 0 0 0,0-1-1 0 0,-1 0 1 0 0,0 0 0 0 0,1-1 0 0 0,-1 1-1 0 0,0-1 1 0 0,-1 0 0 0 0,1-1 0 0 0,-1 1-1 0 0,0-1 1 0 0,0 0 0 0 0,0 0 0 0 0,-1 0-1 0 0,1 0 1 0 0,-1 0 0 0 0,-1-1 0 0 0,1 0-1 0 0,-1 0 1 0 0,0 1 0 0 0,0-1 0 0 0,0 0-1 0 0,-1-1 1 0 0,0 1 0 0 0,0-4-123 0 0,-1 1-124 0 0,-1 1-1 0 0,0 0 1 0 0,0-1 0 0 0,0 1-1 0 0,-1 0 1 0 0,0 0-1 0 0,-1 0 1 0 0,0 0 0 0 0,0 0-1 0 0,-1 0 1 0 0,0 1 0 0 0,0 0-1 0 0,-1 0 1 0 0,0 0 0 0 0,0 0-1 0 0,0 1 1 0 0,-1-1-1 0 0,0 2 1 0 0,0-1 0 0 0,-5-3 124 0 0,-43-19-5247 0 0,17 18-5658 0 0,24 6 4824 0 0</inkml:trace>
  <inkml:trace contextRef="#ctx0" brushRef="#br0" timeOffset="635.665">1592 176 19660 0 0,'0'0'651'0'0,"0"0"-411"0"0,0 0-99 0 0,0 0 105 0 0,0 0 85 0 0,0 0 37 0 0,0 0-43 0 0,0 0-90 0 0,0 0-62 0 0,0 0-56 0 0,3 33-34 0 0,7 105-21 0 0,-10-126-55 0 0,0-1 0 0 0,0 1 0 0 0,2 0 0 0 0,-1 0 0 0 0,1-1 0 0 0,1 1 0 0 0,0-1 0 0 0,1 1 0 0 0,0-1 0 0 0,1 0 0 0 0,1 0-7 0 0,-6-8 8 0 0,1-1 0 0 0,1 1 0 0 0,-1-1 0 0 0,0 0 0 0 0,1 0 1 0 0,-1 0-1 0 0,1 0 0 0 0,0 0 0 0 0,-1 0 0 0 0,1 0 0 0 0,0 0 0 0 0,0-1 0 0 0,0 1 1 0 0,0-1-1 0 0,1 1 0 0 0,-1-1 0 0 0,0 0 0 0 0,1 0 0 0 0,-1 0 0 0 0,1 0 0 0 0,-1 0 1 0 0,1-1-1 0 0,-1 1 0 0 0,1-1 0 0 0,-1 0 0 0 0,1 1 0 0 0,-1-1 0 0 0,1 0 0 0 0,0-1 1 0 0,-1 1-1 0 0,1 0 0 0 0,-1-1 0 0 0,1 1 0 0 0,-1-1 0 0 0,1 0 0 0 0,-1 0 0 0 0,1 0 1 0 0,-1 0-1 0 0,0 0 0 0 0,1-1 0 0 0,-1 1 0 0 0,0-1 0 0 0,0 1 0 0 0,1-3-8 0 0,19-19 182 0 0,-1-2-1 0 0,-1-1 1 0 0,-1-1-1 0 0,-1 0 1 0 0,-2-1-1 0 0,-1-1 1 0 0,6-18-182 0 0,1 3-32 0 0,-18 37-852 0 0,28-50 1384 0 0,-18 41-5156 0 0,1 5-6386 0 0,-11 10 2819 0 0</inkml:trace>
  <inkml:trace contextRef="#ctx0" brushRef="#br0" timeOffset="935.745">2236 338 8890 0 0,'0'0'3294'0'0,"0"0"-898"0"0,0 0-346 0 0,0 0-247 0 0,0 0-376 0 0,0 0-267 0 0,0 0-194 0 0,34-16-156 0 0,104-51-124 0 0,-80 27 120 0 0,-50 30-615 0 0,-2 3-126 0 0,1-1 1 0 0,-1 0 0 0 0,-1 0 0 0 0,1 0-1 0 0,-1-1 1 0 0,-1 0 0 0 0,0 0-1 0 0,0 0 1 0 0,-1 0 0 0 0,0-1 0 0 0,0 0-1 0 0,-1 1 1 0 0,0-1 0 0 0,-1 0 0 0 0,0 0-1 0 0,-1 0 1 0 0,0-2-66 0 0,-1 10-29 0 0,1 0 0 0 0,-1 0-1 0 0,1 0 1 0 0,-1 0 0 0 0,0 0 0 0 0,0 0-1 0 0,0 0 1 0 0,0 0 0 0 0,-1 1 0 0 0,1-1-1 0 0,0 0 1 0 0,-1 1 0 0 0,1-1-1 0 0,-1 1 1 0 0,0-1 0 0 0,1 1 0 0 0,-1 0-1 0 0,0-1 1 0 0,0 1 0 0 0,0 0 0 0 0,0 0-1 0 0,0 0 1 0 0,0 1 0 0 0,0-1 0 0 0,0 1-1 0 0,0-1 1 0 0,0 1 0 0 0,-1-1 0 0 0,1 1-1 0 0,0 0 1 0 0,0 0 0 0 0,0 0 0 0 0,0 0-1 0 0,-2 1 30 0 0,-74 16-743 0 0,67-12 693 0 0,1 1 0 0 0,0 0 0 0 0,0 1 0 0 0,0 0 0 0 0,1 0-1 0 0,0 1 1 0 0,0 0 0 0 0,1 1 0 0 0,0 0 0 0 0,0 0 0 0 0,1 1 0 0 0,1 0-1 0 0,-1 0 1 0 0,2 1 0 0 0,-1 0 0 0 0,1 0 0 0 0,1 0 0 0 0,0 0-1 0 0,1 1 1 0 0,0-1 0 0 0,1 1 0 0 0,0 0 0 0 0,0 3 50 0 0,2-5-2 0 0,0-1 1 0 0,0 1-1 0 0,1-1 1 0 0,0 1-1 0 0,1-1 1 0 0,0 1-1 0 0,0-1 1 0 0,1 0 0 0 0,0 0-1 0 0,1 0 1 0 0,0 0-1 0 0,0-1 1 0 0,1 0-1 0 0,0 0 1 0 0,1 0-1 0 0,-1 0 1 0 0,2-1-1 0 0,6 7 2 0 0,1 0-22 0 0,1-1 0 0 0,0-1 0 0 0,1 0 0 0 0,0-1 0 0 0,1-1-1 0 0,0-1 1 0 0,1 0 0 0 0,0-1 0 0 0,0-1 0 0 0,1 0 0 0 0,0-2 0 0 0,0 0 0 0 0,0-1-1 0 0,1-1 1 0 0,-1-1 0 0 0,1-1 0 0 0,6 0 22 0 0,-7-1-666 0 0,27-1-2038 0 0,-17-2-4528 0 0,-11-1-4388 0 0</inkml:trace>
</inkml:ink>
</file>

<file path=ppt/ink/ink3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1 11987 0 0,'0'0'1284'0'0,"0"0"-163"0"0,0 0-102 0 0,0 0 11 0 0,0 0-26 0 0,0 0-124 0 0,0 0-176 0 0,0 0-155 0 0,0 0-43 0 0,0 0 9 0 0,0 0 37 0 0,0 0-26 0 0,0 0-81 0 0,3 36-68 0 0,10 117-50 0 0,14 198 808 0 0,2-30-2174 0 0,-39-285-2408 0 0,-10-20-6418 0 0,13-13 255 0 0</inkml:trace>
  <inkml:trace contextRef="#ctx0" brushRef="#br0" timeOffset="437.03">1 604 6569 0 0,'0'0'2844'0'0,"0"0"-1956"0"0,0 0-392 0 0,0 0 155 0 0,0 0 145 0 0,34-9 27 0 0,113-29-40 0 0,34 8 994 0 0,54 6-1375 0 0,-79 11-3203 0 0,-64 7-1943 0 0,-1-2-3315 0 0,-49 7 7634 0 0,-51 20 6689 0 0,-56 53 3331 0 0,59-65-9336 0 0,1 0 1 0 0,0 0 0 0 0,0 1-1 0 0,1 0 1 0 0,0 0-1 0 0,0 0 1 0 0,0 0-1 0 0,1 1 1 0 0,1-1-1 0 0,0 1 1 0 0,0 0 0 0 0,0-1-1 0 0,1 1 1 0 0,0 0-1 0 0,1 3-259 0 0,2-6 91 0 0,1 0 0 0 0,-1 0-1 0 0,1-1 1 0 0,1 1-1 0 0,-1-1 1 0 0,1 0 0 0 0,0 0-1 0 0,0 0 1 0 0,0-1 0 0 0,0 1-1 0 0,1-1 1 0 0,0 0 0 0 0,0 0-1 0 0,0 0 1 0 0,0-1 0 0 0,1 0-1 0 0,0 0 1 0 0,-1 0-1 0 0,1-1 1 0 0,0 0 0 0 0,0 0-1 0 0,0 0 1 0 0,0-1 0 0 0,1 0-1 0 0,-1 0 1 0 0,0-1 0 0 0,0 1-1 0 0,1-1 1 0 0,-1-1 0 0 0,0 1-1 0 0,1-1-90 0 0,2 2 185 0 0,0-1-1 0 0,0 0 0 0 0,0 0 1 0 0,0-1-1 0 0,0-1 1 0 0,0 1-1 0 0,0-1 1 0 0,0 0-1 0 0,-1-1 0 0 0,1 0 1 0 0,-1-1-1 0 0,1 0 1 0 0,-1 0-1 0 0,-1 0 1 0 0,1-1-1 0 0,-1-1 0 0 0,1 1 1 0 0,-1-1-1 0 0,-1 0 1 0 0,1 0-1 0 0,-1-1 1 0 0,0 0-1 0 0,-1 0 0 0 0,3-4-184 0 0,-7 6 28 0 0,0 0-1 0 0,0 1 1 0 0,0-1-1 0 0,0 0 1 0 0,-1 0-1 0 0,0 0 0 0 0,0 1 1 0 0,0-1-1 0 0,-1 0 1 0 0,1 0-1 0 0,-1 1 0 0 0,0-1 1 0 0,0 0-1 0 0,-1 1 1 0 0,0-1-1 0 0,1 1 0 0 0,-1-1 1 0 0,-1 1-1 0 0,1 0 1 0 0,-1 0-1 0 0,0 0 1 0 0,0 0-1 0 0,0 0 0 0 0,0 1 1 0 0,0-1-1 0 0,-2 0-27 0 0,-5-5-189 0 0,0 1-1 0 0,-1 0 1 0 0,0 0-1 0 0,0 1 1 0 0,0 1 0 0 0,-1 0-1 0 0,0 0 1 0 0,0 1-1 0 0,-3 0 190 0 0,-71-18-2376 0 0,29 12-5371 0 0,39 7-3933 0 0</inkml:trace>
</inkml:ink>
</file>

<file path=ppt/ink/ink3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08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458 452 1400 0 0,'0'0'1485'0'0,"0"0"-483"0"0,0 0-76 0 0,0 0-18 0 0,0 0 30 0 0,-31 5-73 0 0,-100 18-13 0 0,49 14 456 0 0,70-27-1062 0 0,-4 0-82 0 0,1 1 0 0 0,1 1-1 0 0,-1 0 1 0 0,2 0 0 0 0,0 2-1 0 0,0-1 1 0 0,2 2 0 0 0,0 0 0 0 0,0 0-1 0 0,1 1 1 0 0,1 0 0 0 0,1 0-1 0 0,0 1 1 0 0,1 1 0 0 0,1-1 0 0 0,1 1-1 0 0,0 0 1 0 0,1 0 0 0 0,1 0-1 0 0,1 1 1 0 0,0 13-164 0 0,2-28 20 0 0,1 0 0 0 0,0 0-1 0 0,0 0 1 0 0,0 0 0 0 0,0 0 0 0 0,1 0-1 0 0,0 0 1 0 0,0 0 0 0 0,0 0 0 0 0,0-1-1 0 0,0 1 1 0 0,1-1 0 0 0,-1 0 0 0 0,1 0-1 0 0,0 1 1 0 0,0-2 0 0 0,0 1 0 0 0,1 0-1 0 0,-1-1 1 0 0,1 1 0 0 0,-1-1 0 0 0,1 0-1 0 0,0 0 1 0 0,0-1 0 0 0,0 1 0 0 0,0-1-1 0 0,0 0 1 0 0,0 0 0 0 0,0 0 0 0 0,0 0-1 0 0,0-1 1 0 0,3 0-20 0 0,5 1 123 0 0,0-1 0 0 0,1-1-1 0 0,-1 0 1 0 0,0-1 0 0 0,0 0-1 0 0,0-1 1 0 0,-1 0 0 0 0,1-1 0 0 0,-1-1-1 0 0,11-4-122 0 0,4-5 24 0 0,-1 0 0 0 0,0-1 0 0 0,-1-1 0 0 0,0-2 0 0 0,-2 0 0 0 0,0-1 0 0 0,-1-2 0 0 0,-1 0 0 0 0,-1-1 0 0 0,-1 0-1 0 0,-1-2 1 0 0,-1 0 0 0 0,-1-1 0 0 0,-2-1 0 0 0,0 0 0 0 0,-1-1 0 0 0,-2 0 0 0 0,1-6-24 0 0,-9 27-157 0 0,0 0-1 0 0,0 0 1 0 0,-1 0 0 0 0,0-1 0 0 0,0 1-1 0 0,0-1 1 0 0,-1 1 0 0 0,0-1-1 0 0,0 1 1 0 0,-1-1 0 0 0,0 1-1 0 0,0 0 1 0 0,0-1 0 0 0,-1 1 0 0 0,0 0-1 0 0,0 0 1 0 0,0 0 0 0 0,-3-4 157 0 0,2 9-76 0 0,0 0 0 0 0,0 1 0 0 0,1-1 0 0 0,-1 1-1 0 0,0 0 1 0 0,0 0 0 0 0,0 0 0 0 0,0 0 0 0 0,0 0 0 0 0,0 1 0 0 0,1-1 0 0 0,-1 1 0 0 0,0 0 0 0 0,0 0 0 0 0,1 0 0 0 0,-1 0 0 0 0,0 0 0 0 0,1 0 0 0 0,-1 1 0 0 0,1-1 0 0 0,-1 1 0 0 0,1 0-1 0 0,0 0 1 0 0,0 0 0 0 0,0 0 0 0 0,0 0 0 0 0,0 0 0 0 0,0 0 0 0 0,1 1 0 0 0,-1-1 0 0 0,1 1 0 0 0,-1-1 0 0 0,1 1 0 0 0,0 0 76 0 0,-9 12 54 0 0,0 1 0 0 0,1 0 0 0 0,1 1 0 0 0,1 0 0 0 0,0 0 0 0 0,1 0 0 0 0,1 1 0 0 0,0 0 0 0 0,2 0 0 0 0,0 0 1 0 0,1 1-1 0 0,0-1 0 0 0,2 18-54 0 0,0-31 64 0 0,1 1-1 0 0,-1-1 1 0 0,1 1 0 0 0,0-1 0 0 0,1 0 0 0 0,-1 1 0 0 0,1-1-1 0 0,0 0 1 0 0,0 0 0 0 0,1 0 0 0 0,-1 0 0 0 0,1 0 0 0 0,0 0 0 0 0,0-1-1 0 0,1 0 1 0 0,-1 1 0 0 0,1-1 0 0 0,0 0 0 0 0,0-1 0 0 0,1 1 0 0 0,-1-1-1 0 0,1 0 1 0 0,0 0 0 0 0,-1 0 0 0 0,1-1 0 0 0,0 0 0 0 0,1 0-1 0 0,-1 0 1 0 0,0 0 0 0 0,1-1-64 0 0,17 5 341 0 0,0-2 0 0 0,1-1 0 0 0,-1 0 0 0 0,1-2 0 0 0,-1-1 0 0 0,14-2-341 0 0,-5-3 371 0 0,0-1-1 0 0,0-2 1 0 0,-1-1 0 0 0,0-1 0 0 0,-1-2 0 0 0,0-1 0 0 0,0-2 0 0 0,-2-1 0 0 0,0-1 0 0 0,-1-1 0 0 0,12-11-371 0 0,17-11 367 0 0,-1-2-1 0 0,-3-3 1 0 0,-1-2-1 0 0,-3-2 1 0 0,12-18-367 0 0,-47 52-2 0 0,-1 0 0 0 0,-1-1 0 0 0,0-1 0 0 0,-1 1 0 0 0,-1-2 0 0 0,0 1 0 0 0,-2-1 0 0 0,0 0 0 0 0,-1-1 0 0 0,-1 0 0 0 0,0 0 0 0 0,-1 0 0 0 0,-2 0 0 0 0,0-5 2 0 0,-1 23-33 0 0,-1 0 1 0 0,0-1-1 0 0,0 1 1 0 0,0 0-1 0 0,0-1 1 0 0,0 1 0 0 0,0 0-1 0 0,0-1 1 0 0,0 1-1 0 0,-1 0 1 0 0,1 0-1 0 0,-1-1 1 0 0,1 1-1 0 0,-1 0 1 0 0,1 0-1 0 0,-1 0 1 0 0,1 0-1 0 0,-1 0 1 0 0,0-1 0 0 0,0 1-1 0 0,0 0 1 0 0,1 1-1 0 0,-1-1 1 0 0,0 0-1 0 0,0 0 1 0 0,0 0-1 0 0,0 0 1 0 0,-1 1-1 0 0,1-1 1 0 0,0 1-1 0 0,0-1 1 0 0,0 1-1 0 0,-1-1 1 0 0,1 1 0 0 0,0 0-1 0 0,0-1 1 0 0,-1 1-1 0 0,1 0 1 0 0,0 0-1 0 0,0 0 1 0 0,-1 0-1 0 0,1 0 1 0 0,0 0-1 0 0,-1 0 1 0 0,1 0-1 0 0,-1 1 33 0 0,-57 29-1570 0 0,32-7 1465 0 0,2 2 0 0 0,0 1 0 0 0,2 1 0 0 0,1 1 0 0 0,1 1 0 0 0,1 1 0 0 0,2 1 0 0 0,1 0 0 0 0,1 1-1 0 0,2 1 1 0 0,1 0 0 0 0,2 1 0 0 0,2 1 0 0 0,0-1 0 0 0,3 1 0 0 0,-3 36 105 0 0,8-62-10 0 0,0 1 1 0 0,1 0 0 0 0,0 0-1 0 0,0-1 1 0 0,2 1-1 0 0,-1 0 1 0 0,1-1 0 0 0,0 1-1 0 0,1-1 1 0 0,0 0 0 0 0,0 0-1 0 0,1 0 1 0 0,0 0-1 0 0,1 0 1 0 0,0-1 0 0 0,0 0-1 0 0,1 0 1 0 0,0 0-1 0 0,1-1 1 0 0,-1 0 0 0 0,1 0-1 0 0,1-1 1 0 0,-1 0-1 0 0,1 0 1 0 0,0 0 0 0 0,9 3 9 0 0,3-1 200 0 0,0-2-1 0 0,0 0 1 0 0,1-2 0 0 0,0 0 0 0 0,0-1-1 0 0,0-1 1 0 0,0-1 0 0 0,0-1 0 0 0,0-1 0 0 0,1-1-1 0 0,-1-1 1 0 0,-1 0 0 0 0,1-2 0 0 0,0 0 0 0 0,-1-2-1 0 0,0 0 1 0 0,-1-1 0 0 0,1-1 0 0 0,-2-1-1 0 0,1 0 1 0 0,10-9-200 0 0,23-13 320 0 0,-1-2-1 0 0,-2-3 1 0 0,-2-1 0 0 0,-1-3-1 0 0,-2-2 1 0 0,-2-1-1 0 0,-2-3 1 0 0,25-37-320 0 0,-53 70-11 0 0,-1-1 1 0 0,-1-1-1 0 0,-1 0 1 0 0,0 0-1 0 0,-1-1 1 0 0,0 0-1 0 0,-2 0 1 0 0,0-1 0 0 0,-1 0-1 0 0,0 0 1 0 0,-2 0-1 0 0,0 0 1 0 0,-1-1-1 0 0,-1-4 11 0 0,-1 20-37 0 0,-1-1 0 0 0,0 1 0 0 0,0 0 1 0 0,0 0-1 0 0,0 0 0 0 0,0 0 0 0 0,-1 0 0 0 0,1 0 0 0 0,-1 0 0 0 0,0 1 0 0 0,0-1 1 0 0,0 0-1 0 0,0 1 0 0 0,0-1 0 0 0,0 1 0 0 0,-1 0 0 0 0,1 0 0 0 0,-1 0 0 0 0,0 0 1 0 0,0 0-1 0 0,1 1 0 0 0,-1-1 0 0 0,0 1 0 0 0,0 0 0 0 0,-1 0 0 0 0,1 0 0 0 0,0 0 1 0 0,0 0-1 0 0,0 1 0 0 0,-1-1 0 0 0,1 1 0 0 0,0 0 0 0 0,0 0 0 0 0,-1 0 0 0 0,1 1 1 0 0,0-1-1 0 0,0 1 0 0 0,-1 0 0 0 0,1-1 0 0 0,0 1 0 0 0,0 1 0 0 0,0-1 0 0 0,0 0 0 0 0,0 1 1 0 0,0 0-1 0 0,1-1 0 0 0,-1 1 0 0 0,0 0 0 0 0,-1 3 37 0 0,-20 11-3 0 0,1 1 0 0 0,0 1-1 0 0,1 0 1 0 0,2 2 0 0 0,0 1 0 0 0,1 1-1 0 0,1 0 1 0 0,1 1 0 0 0,1 1-1 0 0,1 0 1 0 0,1 2 0 0 0,1-1 0 0 0,1 2-1 0 0,2-1 1 0 0,1 2 0 0 0,1-1 0 0 0,1 1-1 0 0,1 2 4 0 0,3-21-5 0 0,2-1 0 0 0,-1 1 0 0 0,1-1 0 0 0,1 1 0 0 0,-1 0 0 0 0,1 0-1 0 0,1-1 1 0 0,0 1 0 0 0,0 0 0 0 0,1-1 0 0 0,0 1 0 0 0,0-1 0 0 0,1 0-1 0 0,0 1 1 0 0,0-1 0 0 0,1 0 0 0 0,0-1 0 0 0,1 1 0 0 0,-1-1 0 0 0,1 0-1 0 0,1 0 1 0 0,0 0 0 0 0,0-1 0 0 0,0 0 0 0 0,0 0 0 0 0,1-1-1 0 0,0 1 1 0 0,6 2 5 0 0,4-1-89 0 0,0-1-1 0 0,1 0 1 0 0,0-2-1 0 0,-1 0 1 0 0,1-1-1 0 0,1 0 1 0 0,-1-2-1 0 0,0 0 1 0 0,7-2 89 0 0,38-2-3310 0 0,-3-4-4214 0 0,-39 3-1233 0 0</inkml:trace>
  <inkml:trace contextRef="#ctx0" brushRef="#br0" timeOffset="2428.36">2538 452 3825 0 0,'0'0'1375'0'0,"0"0"-284"0"0,0 0-143 0 0,0 0 47 0 0,0 0 74 0 0,0 0-14 0 0,0 0-100 0 0,0 0-113 0 0,0 0-133 0 0,0 0-121 0 0,0 0-126 0 0,-28 19-104 0 0,-86 61-68 0 0,68-27 87 0 0,43-43-277 0 0,-23 120 582 0 0,26-126-651 0 0,0-1 0 0 0,0 1 0 0 0,0-1 1 0 0,1 1-1 0 0,-1-1 0 0 0,1 0 0 0 0,0 1 1 0 0,0-1-1 0 0,0 0 0 0 0,0 1 0 0 0,0-1 0 0 0,1 0 1 0 0,0 0-1 0 0,-1 0 0 0 0,1 0 0 0 0,0-1 1 0 0,1 1-1 0 0,-1 0 0 0 0,0-1 0 0 0,1 1 1 0 0,-1-1-1 0 0,1 0 0 0 0,0 0 0 0 0,0 0 0 0 0,0 0 1 0 0,0-1-1 0 0,0 1 0 0 0,0-1 0 0 0,0 1 1 0 0,1-1-1 0 0,-1 0 0 0 0,0 0 0 0 0,1-1 0 0 0,-1 1 1 0 0,0-1-1 0 0,3 0-31 0 0,8 1 275 0 0,1 0 0 0 0,0-2 0 0 0,0 0 0 0 0,0 0 0 0 0,0-2 0 0 0,-1 0 0 0 0,1 0 0 0 0,-1-1-1 0 0,0-1 1 0 0,0 0 0 0 0,-1-1 0 0 0,1-1 0 0 0,-1 0 0 0 0,0-1 0 0 0,-1 0 0 0 0,0-1 0 0 0,-1 0 0 0 0,11-11-275 0 0,-15 14 81 0 0,1 0 0 0 0,-1-1 0 0 0,0 0 0 0 0,0 0 0 0 0,-1-1 0 0 0,0 1 0 0 0,0-2 0 0 0,-1 1 0 0 0,0 0 0 0 0,0-1 0 0 0,-1 0 0 0 0,0 0 0 0 0,-1 0 0 0 0,0-1 0 0 0,0 1 0 0 0,-1-1 0 0 0,0 0 0 0 0,-1 0 0 0 0,0 1 0 0 0,-1-1 0 0 0,0 0 0 0 0,0 0 0 0 0,-1 0 0 0 0,-2-7-81 0 0,0 11-112 0 0,0 0 0 0 0,0 1 0 0 0,0 0 0 0 0,-1-1 0 0 0,0 1 0 0 0,0 1 0 0 0,-1-1-1 0 0,1 1 1 0 0,-1-1 0 0 0,0 1 0 0 0,0 1 0 0 0,0-1 0 0 0,-1 1 0 0 0,1 0-1 0 0,-1 0 1 0 0,0 0 0 0 0,0 1 0 0 0,0 0 0 0 0,0 0 0 0 0,0 1 0 0 0,0-1 0 0 0,-1 1-1 0 0,1 1 1 0 0,0-1 0 0 0,-1 1 112 0 0,-3-1-809 0 0,1 1-1 0 0,-1 1 1 0 0,1-1 0 0 0,0 1-1 0 0,-1 1 1 0 0,1-1 0 0 0,0 2-1 0 0,0-1 1 0 0,0 1-1 0 0,-4 3 810 0 0,-16 8-5850 0 0,9-3-1141 0 0</inkml:trace>
  <inkml:trace contextRef="#ctx0" brushRef="#br0" timeOffset="2944.373">2875 507 11338 0 0,'0'0'4215'0'0,"0"0"-2402"0"0,0 0-935 0 0,0 0-149 0 0,0 0-22 0 0,0 0-63 0 0,0 0-88 0 0,0 0-67 0 0,0 0-48 0 0,0 0-93 0 0,0 0-92 0 0,-16 33-96 0 0,-51 103-102 0 0,49-69 10 0 0,18-65-61 0 0,1 0 1 0 0,-1 0 0 0 0,1 1 0 0 0,-1-1-1 0 0,1 0 1 0 0,0 0 0 0 0,0 0 0 0 0,0 0 0 0 0,0 0-1 0 0,1 0 1 0 0,-1 0 0 0 0,0 0 0 0 0,1 0 0 0 0,-1-1-1 0 0,1 1 1 0 0,0-1 0 0 0,0 1 0 0 0,-1-1 0 0 0,1 1-1 0 0,0-1 1 0 0,0 0 0 0 0,0 0 0 0 0,0 0 0 0 0,1 0-1 0 0,-1-1 1 0 0,0 1 0 0 0,0 0 0 0 0,0-1 0 0 0,1 1-1 0 0,-1-1 1 0 0,0 0 0 0 0,1 0 0 0 0,-1 0 0 0 0,0 0-1 0 0,3-1-7 0 0,83-11 428 0 0,-62-1-356 0 0,-1 0 0 0 0,0-2 0 0 0,-1-1 0 0 0,0-1 0 0 0,-2 0 1 0 0,0-2-1 0 0,-1-1 0 0 0,0 0 0 0 0,14-21-72 0 0,-35 42-28 0 0,0-1-1 0 0,0 1 1 0 0,1-1-1 0 0,-1 1 1 0 0,0 0-1 0 0,0-1 1 0 0,1 1-1 0 0,-1-1 1 0 0,0 1-1 0 0,1-1 1 0 0,-1 1-1 0 0,1-1 1 0 0,-1 1-1 0 0,1-1 1 0 0,-1 1-1 0 0,1-1 1 0 0,-1 1 0 0 0,1-1-1 0 0,-1 0 1 0 0,1 1-1 0 0,-1-1 1 0 0,1 0-1 0 0,0 0 1 0 0,-1 1-1 0 0,1-1 1 0 0,0 0-1 0 0,-1 0 1 0 0,1 0-1 0 0,0 0 1 0 0,-1 0-1 0 0,1 0 1 0 0,-1 0-1 0 0,1 0 1 0 0,0 0-1 0 0,-1 0 1 0 0,1 0-1 0 0,0 0 1 0 0,-1 0-1 0 0,1-1 1 0 0,0 1-1 0 0,-1 0 1 0 0,1 0 0 0 0,-1-1-1 0 0,1 1 1 0 0,-1-1-1 0 0,1 1 1 0 0,0 0-1 0 0,-1-1 1 0 0,0 1-1 0 0,1-1 1 0 0,-1 1-1 0 0,1-1 1 0 0,-1 1-1 0 0,1-1 1 0 0,-1 1-1 0 0,0-1 1 0 0,0 0-1 0 0,1 1 1 0 0,-1-1-1 0 0,0 1 1 0 0,0-1-1 0 0,1 0 29 0 0,-1 5-6 0 0,1 0 0 0 0,0 0-1 0 0,0-1 1 0 0,0 1-1 0 0,1 0 1 0 0,-1-1 0 0 0,1 1-1 0 0,0-1 1 0 0,0 1-1 0 0,0-1 1 0 0,0 0-1 0 0,1 0 1 0 0,-1 0 0 0 0,1 0-1 0 0,0 0 1 0 0,0 0-1 0 0,0-1 1 0 0,0 1 0 0 0,0-1-1 0 0,1 0 1 0 0,-1 0-1 0 0,1 0 1 0 0,-1-1 0 0 0,1 1-1 0 0,0-1 1 0 0,2 1 6 0 0,0-1 137 0 0,1 0 0 0 0,0 0 0 0 0,0-1-1 0 0,0 0 1 0 0,-1 0 0 0 0,1 0 0 0 0,0-1 0 0 0,0 0 0 0 0,-1 0 0 0 0,1-1 0 0 0,0 0 0 0 0,-1 0 0 0 0,1-1 0 0 0,-1 1 0 0 0,0-1 0 0 0,0-1-1 0 0,0 1 1 0 0,-1-1 0 0 0,1 0 0 0 0,-1 0 0 0 0,0-1 0 0 0,4-3-137 0 0,2-4 162 0 0,0 0 0 0 0,-1-1 1 0 0,0-1-1 0 0,-1 1 0 0 0,-1-2 0 0 0,0 1 0 0 0,-1-1 0 0 0,0 0 0 0 0,-1 0-162 0 0,13-69-598 0 0,-18 65-3653 0 0,-1 1-4100 0 0,0 17-3589 0 0</inkml:trace>
  <inkml:trace contextRef="#ctx0" brushRef="#br0" timeOffset="3743.986">3770 721 1088 0 0,'0'0'2745'0'0,"0"0"-147"0"0,0 0 2 0 0,0 0-87 0 0,0 0-294 0 0,32-12-311 0 0,99-38-327 0 0,-54 2 798 0 0,-71 43-2225 0 0,-1 0 0 0 0,1 0 0 0 0,-1 0 0 0 0,0-1 0 0 0,-1 0 1 0 0,1 0-1 0 0,-1 0 0 0 0,0 0 0 0 0,-1-1 0 0 0,1 1 0 0 0,-1-1 0 0 0,0 0 0 0 0,-1 0 1 0 0,0 0-1 0 0,0-1 0 0 0,-1 1 0 0 0,1 0 0 0 0,-2-1 0 0 0,1 1 0 0 0,-1-1 0 0 0,0 1 1 0 0,-1 0-1 0 0,0-5-154 0 0,-3 7-9 0 0,1 1 1 0 0,-1 0 0 0 0,0 0-1 0 0,-1 0 1 0 0,1 1 0 0 0,-1 0-1 0 0,0-1 1 0 0,0 2 0 0 0,0-1-1 0 0,0 0 1 0 0,0 1 0 0 0,0 0-1 0 0,-1 0 1 0 0,1 1 0 0 0,-1 0-1 0 0,1 0 1 0 0,-1 0 0 0 0,0 0-1 0 0,1 1 1 0 0,-1 0 0 0 0,0 0-1 0 0,1 0 1 0 0,-1 1 0 0 0,-2 0 8 0 0,-6 3-73 0 0,1 0 1 0 0,-1 1 0 0 0,1 0-1 0 0,0 1 1 0 0,0 0 0 0 0,1 1 0 0 0,-1 1-1 0 0,2 0 1 0 0,-1 1 0 0 0,1 0-1 0 0,0 0 1 0 0,1 1 0 0 0,0 1 0 0 0,1 0-1 0 0,-2 3 73 0 0,3-5-202 0 0,1 1 1 0 0,0 1-1 0 0,0-1 0 0 0,1 1 0 0 0,0 0 0 0 0,1 1 0 0 0,1-1 0 0 0,0 1 0 0 0,0 0 0 0 0,1 0 0 0 0,0 1 0 0 0,2-1 1 0 0,-1 0-1 0 0,1 1 0 0 0,1 5 202 0 0,1-14-121 0 0,0 1 0 0 0,0-1 0 0 0,1 0 0 0 0,-1 0 1 0 0,1 0-1 0 0,0 0 0 0 0,0-1 0 0 0,1 1 0 0 0,-1 0 0 0 0,1-1 1 0 0,-1 0-1 0 0,1 1 0 0 0,0-1 0 0 0,1 0 0 0 0,-1 0 0 0 0,0-1 1 0 0,1 1-1 0 0,0-1 0 0 0,-1 0 0 0 0,1 0 0 0 0,0 0 0 0 0,0 0 1 0 0,0-1-1 0 0,0 1 0 0 0,0-1 0 0 0,4 0 121 0 0,114 16-5468 0 0,-101-17 4466 0 0,0-1-1 0 0,-1-1 1 0 0,1 0-1 0 0,-1-2 1 0 0,1 0 0 0 0,-1-1-1 0 0,0-2 1 0 0,17-7 1002 0 0,-5 0-558 0 0,-1-2-1 0 0,0-1 1 0 0,-1-1-1 0 0,26-22 559 0 0,-37 25 0 0 0,0-2 0 0 0,-1 0 0 0 0,0-2 0 0 0,-2 1 0 0 0,0-2 0 0 0,-1 0 0 0 0,-2-1 0 0 0,12-22 0 0 0,-23 41 37 0 0,-1 1 1 0 0,1-1-1 0 0,-1 0 1 0 0,0 0-1 0 0,0 0 1 0 0,0 0-1 0 0,0 0 0 0 0,0 0 1 0 0,0 0-1 0 0,0 0 1 0 0,0 0-1 0 0,-1 0 1 0 0,1-1-1 0 0,-1 1 0 0 0,0 0 1 0 0,0 0-1 0 0,0-1 1 0 0,0 1-1 0 0,0 0 0 0 0,0-1 1 0 0,0 1-1 0 0,-1 0 1 0 0,1 0-1 0 0,-1 0 1 0 0,0-1-1 0 0,1 1 0 0 0,-1 0 1 0 0,0 0-1 0 0,0 0 1 0 0,-1 0-1 0 0,1 0 1 0 0,0 0-1 0 0,-1 1 0 0 0,1-1 1 0 0,-1 0-1 0 0,1 1 1 0 0,-1-1-1 0 0,0 1 1 0 0,0-1-1 0 0,1 1 0 0 0,-1 0 1 0 0,0 0-1 0 0,0 0 1 0 0,0 0-1 0 0,-1 0 1 0 0,1 0-1 0 0,0 1 0 0 0,-1-1-37 0 0,-5 1 781 0 0,1 0 0 0 0,0 0 1 0 0,-1 1-1 0 0,1 0 0 0 0,0 0 0 0 0,0 1 0 0 0,0-1 0 0 0,0 2 0 0 0,0-1 0 0 0,0 1 0 0 0,1 0 0 0 0,-4 3-781 0 0,-109 92 4473 0 0,112-92-4378 0 0,0 0 0 0 0,0 1 0 0 0,0 0 0 0 0,1 0-1 0 0,0 1 1 0 0,0 0 0 0 0,1 0 0 0 0,0 0 0 0 0,0 1 0 0 0,1-1 0 0 0,0 1 0 0 0,1 0 0 0 0,0 0 0 0 0,0 1-1 0 0,1-1 1 0 0,0 1 0 0 0,0-1 0 0 0,1 1 0 0 0,1 1-95 0 0,2-8 16 0 0,1 1 0 0 0,-1-1 0 0 0,1 0 0 0 0,0 0 0 0 0,0 0 0 0 0,0 0 0 0 0,1 0 0 0 0,-1-1 0 0 0,0 0 0 0 0,1 1 0 0 0,0-1 0 0 0,0 0 0 0 0,-1-1 0 0 0,1 1 0 0 0,0-1 0 0 0,0 0 0 0 0,1 0 0 0 0,-1 0 0 0 0,0 0 0 0 0,0-1 0 0 0,0 1 0 0 0,1-1 0 0 0,-1 0-16 0 0,12 0 280 0 0,0 0 0 0 0,0-1 0 0 0,-1 0 0 0 0,1-1 0 0 0,-1-1 0 0 0,1 0 1 0 0,-1-1-1 0 0,0-1 0 0 0,0-1 0 0 0,-1 0 0 0 0,1 0 0 0 0,-1-2 0 0 0,-1 0 0 0 0,1 0 0 0 0,-2-1 0 0 0,6-5-280 0 0,0-2 138 0 0,0 0-1 0 0,-1-2 0 0 0,-1 0 1 0 0,-1 0-1 0 0,-1-2 1 0 0,0 0-1 0 0,-1 0 1 0 0,-2-1-1 0 0,0-1 0 0 0,-1 0 1 0 0,-1 0-1 0 0,-1-1 1 0 0,-1 0-1 0 0,-1-1 1 0 0,-1 1-1 0 0,-2-1 0 0 0,0 0 1 0 0,-1 0-1 0 0,-1-16-137 0 0,-2 30-85 0 0,-1 1 0 0 0,0 0 0 0 0,0-1 0 0 0,0 1 0 0 0,-1 0 0 0 0,-1 0 0 0 0,0 0 0 0 0,0 1 0 0 0,0-1 0 0 0,-1 1 0 0 0,0 0 0 0 0,-1 0 0 0 0,0 1-1 0 0,0 0 1 0 0,-1 0 0 0 0,0 0 0 0 0,0 1 0 0 0,0 0 0 0 0,-1 0 0 0 0,0 1 0 0 0,0 0 0 0 0,0 0 0 0 0,-1 1 0 0 0,1 0 0 0 0,-1 0 0 0 0,0 1 0 0 0,-1 0 0 0 0,1 1 0 0 0,0 0-1 0 0,-1 0 1 0 0,1 1 0 0 0,-1 1 0 0 0,1-1 0 0 0,-1 1 0 0 0,1 1 0 0 0,-1 0 0 0 0,1 0 0 0 0,-1 1 0 0 0,1 0 0 0 0,0 1 0 0 0,0 0 0 0 0,0 0 0 0 0,0 1 0 0 0,0 0 0 0 0,1 1-1 0 0,-5 3 86 0 0,2 1-50 0 0,0 0 0 0 0,1 1 0 0 0,0 0 0 0 0,1 1 0 0 0,0 0-1 0 0,1 1 1 0 0,0-1 0 0 0,1 2 0 0 0,0-1 0 0 0,1 1-1 0 0,0 0 1 0 0,1 0 0 0 0,1 0 0 0 0,0 1 0 0 0,1 0-1 0 0,0 0 1 0 0,1 0 0 0 0,0 0 0 0 0,2 0 0 0 0,-1 0-1 0 0,2 0 1 0 0,0 0 0 0 0,0 1 0 0 0,2-1 0 0 0,-1-1-1 0 0,2 1 1 0 0,0 0 0 0 0,1-1 0 0 0,0 0 0 0 0,1 0-1 0 0,0 0 1 0 0,1-1 0 0 0,0 0 0 0 0,1 0 0 0 0,1-1-1 0 0,3 4 51 0 0,7 8 59 0 0,1 0-1 0 0,1-2 0 0 0,2 0 0 0 0,0-2 0 0 0,0 0 0 0 0,2-2 0 0 0,1 0 1 0 0,0-2-1 0 0,0-1 0 0 0,17 6-58 0 0,121 38-993 0 0,6-16-4793 0 0,-133-34-4890 0 0</inkml:trace>
</inkml:ink>
</file>

<file path=ppt/ink/ink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0.0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1 8514 0 0,'0'0'4753'0'0,"0"0"-3497"0"0,0 0-320 0 0,0 0 25 0 0,0 0-209 0 0,0 0-264 0 0,0 0-224 0 0,0 0-176 0 0,0 0-128 0 0,0 0-144 0 0,0 0-200 0 0,0 0-336 0 0,0 0-513 0 0,0 0-623 0 0,-26 173-1313 0 0,26-170-1872 0 0,0-3-344 0 0</inkml:trace>
</inkml:ink>
</file>

<file path=ppt/ink/ink3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9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533 475 3465 0 0,'0'0'1139'0'0,"0"0"-240"0"0,0 0-151 0 0,0 0 25 0 0,0 0 77 0 0,0 0 47 0 0,0 0-5 0 0,0 0-97 0 0,-34 1-141 0 0,-105 7-158 0 0,133-8-463 0 0,1 0-1 0 0,-1 0 1 0 0,0 1 0 0 0,1 0 0 0 0,-1 0-1 0 0,1 0 1 0 0,-1 1 0 0 0,1-1 0 0 0,0 2-1 0 0,-1-1 1 0 0,1 0 0 0 0,0 1 0 0 0,1 0 0 0 0,-1 0-1 0 0,0 1-32 0 0,-8 5 69 0 0,-10 6 109 0 0,0 1 0 0 0,0 1 0 0 0,2 1 1 0 0,0 0-1 0 0,1 2 0 0 0,1 1 0 0 0,1 0 0 0 0,1 1 0 0 0,1 1 0 0 0,0 0 1 0 0,2 1-1 0 0,-6 16-178 0 0,19-38 35 0 0,-1 0 0 0 0,1 1 0 0 0,0-1 0 0 0,0 1 0 0 0,0-1 0 0 0,0 0 1 0 0,0 1-1 0 0,1 0 0 0 0,-1-1 0 0 0,1 1 0 0 0,0-1 0 0 0,0 1 0 0 0,0 0 0 0 0,0-1 0 0 0,0 1 1 0 0,0-1-1 0 0,1 1 0 0 0,-1-1 0 0 0,1 1 0 0 0,0-1 0 0 0,0 1 0 0 0,0-1 0 0 0,0 1 1 0 0,0-1-1 0 0,0 0 0 0 0,1 1 0 0 0,-1-1 0 0 0,1 0 0 0 0,-1 0 0 0 0,1 0 0 0 0,0 0 1 0 0,0-1-1 0 0,0 1 0 0 0,0 0 0 0 0,0-1 0 0 0,0 1 0 0 0,1-1 0 0 0,-1 0 0 0 0,0 0 0 0 0,1 0 1 0 0,-1 0-1 0 0,1 0 0 0 0,-1 0 0 0 0,1-1 0 0 0,-1 1-35 0 0,16-1 189 0 0,1-1 0 0 0,-1 0 1 0 0,0-2-1 0 0,0 0 0 0 0,-1 0 0 0 0,1-2 0 0 0,-1 0 1 0 0,1-2-1 0 0,-2 1 0 0 0,1-2 0 0 0,-1 0 0 0 0,0-1 1 0 0,-1-1-1 0 0,0 0 0 0 0,13-12-189 0 0,-7 9 85 0 0,6-5-9 0 0,0 0-1 0 0,0-2 1 0 0,-2-1-1 0 0,-1-1 1 0 0,0 0-1 0 0,-2-2 1 0 0,0-1-1 0 0,-2-1 1 0 0,-1-1-1 0 0,-1 0 1 0 0,-1-1-1 0 0,-2-1 1 0 0,10-24-76 0 0,-25 52-6 0 0,1 1 1 0 0,-1-1 0 0 0,1 1-1 0 0,-1-1 1 0 0,0 1-1 0 0,1-1 1 0 0,-1 0-1 0 0,0 1 1 0 0,1-1 0 0 0,-1 0-1 0 0,0 0 1 0 0,0 1-1 0 0,0-1 1 0 0,1 0-1 0 0,-1 1 1 0 0,0-1-1 0 0,0 0 1 0 0,0 0 0 0 0,0 1-1 0 0,0-1 1 0 0,0 0-1 0 0,0 0 1 0 0,-1 1-1 0 0,1-1 1 0 0,0 0 0 0 0,0 1-1 0 0,-1-1 1 0 0,1 0-1 0 0,0 1 1 0 0,-1-1-1 0 0,1 0 1 0 0,0 1 0 0 0,-1-1-1 0 0,1 1 1 0 0,-1-1-1 0 0,1 0 1 0 0,-1 1-1 0 0,1-1 1 0 0,-1 1-1 0 0,0 0 1 0 0,1-1 0 0 0,-1 1-1 0 0,0-1 1 0 0,1 1-1 0 0,-1 0 1 0 0,0 0-1 0 0,1-1 1 0 0,-1 1 0 0 0,0 0-1 0 0,0 0 6 0 0,-34 19-938 0 0,28-10 941 0 0,0 1 0 0 0,1 0 0 0 0,0 0-1 0 0,1 0 1 0 0,0 1 0 0 0,1 0 0 0 0,0 0 0 0 0,1 0 0 0 0,0 1-1 0 0,0-1 1 0 0,1 1 0 0 0,1-1 0 0 0,0 1 0 0 0,1 0-1 0 0,0 0 1 0 0,0-1 0 0 0,1 1 0 0 0,1 0 0 0 0,0-1-1 0 0,1 2-2 0 0,-1-7 25 0 0,1 0 1 0 0,-1 0-1 0 0,1 0 0 0 0,0-1 0 0 0,1 1 0 0 0,-1-1 0 0 0,1 1 0 0 0,0-1 1 0 0,1-1-1 0 0,-1 1 0 0 0,1-1 0 0 0,0 1 0 0 0,0-1 0 0 0,0 0 0 0 0,0-1 1 0 0,1 0-1 0 0,0 1 0 0 0,-1-2 0 0 0,1 1 0 0 0,0-1 0 0 0,0 0 0 0 0,1 0 1 0 0,0 0-26 0 0,151 12 796 0 0,-152-14-765 0 0,23-3 108 0 0,-1-1 0 0 0,0-1 1 0 0,0-1-1 0 0,-1-2 0 0 0,0 0 0 0 0,0-2 0 0 0,-1-1 1 0 0,0-1-1 0 0,-1-2 0 0 0,-1 0 0 0 0,0-2 0 0 0,-1 0 1 0 0,0-1-1 0 0,-2-2 0 0 0,0 0 0 0 0,-1-1 0 0 0,-1-2 1 0 0,-1 1-1 0 0,0-2 0 0 0,-2-1 0 0 0,6-12-139 0 0,-11 19-15 0 0,-1 0 0 0 0,-1 0 1 0 0,0-1-1 0 0,-2 0 0 0 0,0-1 0 0 0,-1 1 0 0 0,-1-1 0 0 0,0 0 0 0 0,-2-1 0 0 0,0 1 0 0 0,-1-1 1 0 0,-1 0-1 0 0,-1 1 0 0 0,-1-1 0 0 0,0 0 0 0 0,-1 1 0 0 0,-2-1 0 0 0,-3-12 15 0 0,6 29-48 0 0,-1 0 1 0 0,1 0-1 0 0,0-1 0 0 0,-1 1 0 0 0,0 0 1 0 0,0 1-1 0 0,0-1 0 0 0,0 0 0 0 0,0 1 1 0 0,-1-1-1 0 0,1 1 0 0 0,-1-1 0 0 0,1 1 1 0 0,-1 0-1 0 0,0 0 0 0 0,0 1 0 0 0,0-1 0 0 0,0 0 1 0 0,0 1-1 0 0,0 0 0 0 0,-1 0 0 0 0,1 0 1 0 0,0 0-1 0 0,-1 0 0 0 0,1 1 0 0 0,-1-1 1 0 0,1 1-1 0 0,0 0 0 0 0,-1 0 0 0 0,1 0 1 0 0,-1 1-1 0 0,1-1 0 0 0,0 1 0 0 0,-1 0 1 0 0,1 0-1 0 0,0 0 0 0 0,-1 0 0 0 0,1 0 0 0 0,0 1 1 0 0,0 0-1 0 0,0-1 0 0 0,0 1 0 0 0,-2 2 48 0 0,-9 9 25 0 0,0 1-1 0 0,1 0 0 0 0,1 0 1 0 0,0 1-1 0 0,1 1 1 0 0,0 0-1 0 0,2 1 0 0 0,0 0 1 0 0,1 0-1 0 0,0 0 0 0 0,1 1 1 0 0,2 1-1 0 0,0-1 0 0 0,0 1 1 0 0,2 0-1 0 0,0 0 0 0 0,1 0 1 0 0,1 0-1 0 0,1 0 0 0 0,1 0 1 0 0,1 0-1 0 0,0 0 1 0 0,3 8-25 0 0,2 0 59 0 0,2 0 1 0 0,1-1-1 0 0,1 0 1 0 0,2-1-1 0 0,0 0 1 0 0,1-1-1 0 0,2-1 1 0 0,17 21-60 0 0,-21-29-15 0 0,0 0 1 0 0,1-1-1 0 0,1-1 1 0 0,1 0-1 0 0,0 0 1 0 0,0-2-1 0 0,1 0 1 0 0,10 5 14 0 0,37-5-2855 0 0,-25-25-8644 0 0,-31 10 4288 0 0</inkml:trace>
  <inkml:trace contextRef="#ctx0" brushRef="#br0" timeOffset="391.995">1779 427 8562 0 0,'0'0'1492'0'0,"0"0"-194"0"0,0 0-125 0 0,0 0-51 0 0,0 0-85 0 0,0 0-162 0 0,0 0-161 0 0,0 0-121 0 0,0 0-103 0 0,0 0-93 0 0,0 0-66 0 0,0 0-58 0 0,0 0-71 0 0,-22 34-42 0 0,-67 106-31 0 0,66-69 47 0 0,24-58-112 0 0,-2-8-27 0 0,0-1-1 0 0,1 1 1 0 0,-1 0 0 0 0,1 0-1 0 0,0 0 1 0 0,0-1 0 0 0,0 1-1 0 0,1 0 1 0 0,0 0 0 0 0,0-1-1 0 0,0 1 1 0 0,0-1 0 0 0,1 1 0 0 0,0-1-1 0 0,0 1 1 0 0,0-1 0 0 0,0 0-1 0 0,1 0 1 0 0,-1 0 0 0 0,1 0-1 0 0,0 0 1 0 0,0-1 0 0 0,1 1-1 0 0,-1-1 1 0 0,1 0 0 0 0,0 0-1 0 0,-1 0 1 0 0,1-1 0 0 0,1 1-1 0 0,-1-1 1 0 0,0 0 0 0 0,0 0-1 0 0,1 0 1 0 0,1 0-37 0 0,7-2 167 0 0,0 1 0 0 0,0-2 0 0 0,0 0 0 0 0,0-1 0 0 0,0 0 0 0 0,0 0 0 0 0,0-2 0 0 0,-1 1 0 0 0,1-2 0 0 0,-1 0 0 0 0,0 0 0 0 0,-1-1 0 0 0,1 0 0 0 0,-1-1 0 0 0,0-1 0 0 0,-1 0 0 0 0,0 0 0 0 0,5-5-167 0 0,-6 5 38 0 0,-1 0-1 0 0,1 0 1 0 0,-1-1-1 0 0,-1 0 1 0 0,0-1-1 0 0,0 1 1 0 0,-1-1-1 0 0,0-1 1 0 0,-1 1 0 0 0,0-1-1 0 0,0 0 1 0 0,-1 0-1 0 0,-1-1 1 0 0,0 1-1 0 0,0-1 1 0 0,-1 1 0 0 0,-1-1-1 0 0,0 0 1 0 0,-1 0-1 0 0,0 0 1 0 0,0 1-1 0 0,-2-1 1 0 0,1 0 0 0 0,-4-10-38 0 0,3 16-229 0 0,-1-1 0 0 0,0 0 0 0 0,-1 1 0 0 0,0 0 0 0 0,0 0 0 0 0,0 0 0 0 0,-1 0 0 0 0,1 1 0 0 0,-2 0 0 0 0,1 0 0 0 0,0 0 0 0 0,-1 0 0 0 0,0 1 0 0 0,0 0 0 0 0,-5-3 229 0 0,-26-9-3845 0 0,-2 8-3553 0 0,22 8-2167 0 0</inkml:trace>
  <inkml:trace contextRef="#ctx0" brushRef="#br0" timeOffset="836.678">2116 803 7450 0 0,'0'0'2451'0'0,"0"0"-742"0"0,0 0-226 0 0,0 0 46 0 0,0 0-65 0 0,0 0-154 0 0,0 0-151 0 0,0 0-158 0 0,0 0-183 0 0,0 0-185 0 0,0 0-174 0 0,0 0-146 0 0,-1-18-71 0 0,0-55-46 0 0,15 20 114 0 0,-9 40-299 0 0,1 0-1 0 0,0 1 0 0 0,1-1 0 0 0,0 1 0 0 0,1 1 0 0 0,0-1 0 0 0,1 1 1 0 0,0 1-1 0 0,1 0 0 0 0,6-5-10 0 0,-16 14-38 0 0,0 0 0 0 0,1 1 0 0 0,-1-1 1 0 0,1 1-1 0 0,-1-1 0 0 0,0 0 0 0 0,1 1 0 0 0,-1-1 0 0 0,1 1 1 0 0,0-1-1 0 0,-1 1 0 0 0,1 0 0 0 0,-1-1 0 0 0,1 1 0 0 0,0-1 1 0 0,-1 1-1 0 0,1 0 0 0 0,0 0 0 0 0,-1-1 0 0 0,1 1 1 0 0,0 0-1 0 0,-1 0 0 0 0,1 0 0 0 0,0 0 0 0 0,0 0 0 0 0,-1 0 1 0 0,1 0-1 0 0,0 0 0 0 0,-1 0 0 0 0,1 0 0 0 0,0 0 0 0 0,0 0 1 0 0,-1 0-1 0 0,1 1 0 0 0,0-1 0 0 0,-1 0 0 0 0,1 0 0 0 0,0 1 1 0 0,-1-1-1 0 0,1 1 0 0 0,-1-1 0 0 0,1 0 0 0 0,0 1 1 0 0,-1-1-1 0 0,1 1 0 0 0,-1-1 0 0 0,1 1 0 0 0,-1 0 0 0 0,0-1 1 0 0,1 1-1 0 0,-1 0 0 0 0,0-1 0 0 0,1 1 0 0 0,-1 0 0 0 0,0-1 1 0 0,0 1-1 0 0,1 0 0 0 0,-1-1 0 0 0,0 1 0 0 0,0 0 1 0 0,0 0-1 0 0,0-1 0 0 0,0 1 0 0 0,0 0 0 0 0,0-1 0 0 0,0 1 1 0 0,0 0-1 0 0,-1 0 0 0 0,1-1 38 0 0,0 5-4 0 0,0 0 0 0 0,0-1 0 0 0,1 1 0 0 0,-1 0 0 0 0,1-1-1 0 0,0 1 1 0 0,0-1 0 0 0,1 1 0 0 0,-1-1 0 0 0,1 0 0 0 0,0 1 0 0 0,0-1 0 0 0,0 0 0 0 0,1 0 0 0 0,0 0 0 0 0,-1-1 0 0 0,1 1 0 0 0,1-1-1 0 0,-1 1 1 0 0,0-1 0 0 0,1 0 0 0 0,0 0 0 0 0,-1-1 0 0 0,1 1 0 0 0,0-1 0 0 0,1 0 0 0 0,-1 0 0 0 0,0 0 0 0 0,1 0 0 0 0,-1-1-1 0 0,0 0 1 0 0,1 0 0 0 0,0 0 0 0 0,4 0 4 0 0,-2-2 163 0 0,0 0 0 0 0,0 0 1 0 0,1-1-1 0 0,-1 0 0 0 0,0-1 0 0 0,0 0 0 0 0,-1 0 0 0 0,1 0 0 0 0,-1 0 0 0 0,1-1 0 0 0,-1 0 1 0 0,0-1-1 0 0,0 1 0 0 0,-1-1 0 0 0,0 0 0 0 0,0-1 0 0 0,0 1 0 0 0,2-4-163 0 0,17-15 662 0 0,-17 18-624 0 0,0-2-1 0 0,0 1 0 0 0,0-1 0 0 0,-1 0 1 0 0,0 0-1 0 0,-1 0 0 0 0,0-1 0 0 0,0 0 1 0 0,-1 0-1 0 0,0 0 0 0 0,0-1 0 0 0,-1 0 1 0 0,0 1-1 0 0,-1-1 0 0 0,0 0 1 0 0,-1 0-1 0 0,0-2-37 0 0,-1 11-1263 0 0,0 1-946 0 0,0 0-1566 0 0,0 0-2598 0 0,0 0-4119 0 0</inkml:trace>
  <inkml:trace contextRef="#ctx0" brushRef="#br0" timeOffset="1352.716">3032 372 11106 0 0,'0'0'2881'0'0,"0"0"-986"0"0,0 0-471 0 0,0 0-125 0 0,0 0-185 0 0,0 0-274 0 0,0 0-196 0 0,0 0-152 0 0,0 0-126 0 0,0 0-102 0 0,0 0-90 0 0,0 0-66 0 0,-31 4-67 0 0,-97 17-43 0 0,66 8-77 0 0,54-20 47 0 0,1-2-33 0 0,0 0-1 0 0,0 0 1 0 0,1 1-1 0 0,0 0 0 0 0,1 1 1 0 0,0-1-1 0 0,0 1 1 0 0,1 0-1 0 0,0 0 0 0 0,0 0 1 0 0,1 1-1 0 0,0-1 0 0 0,1 1 1 0 0,0 0-1 0 0,1 0 1 0 0,0-1-1 0 0,0 1 0 0 0,1 0 1 0 0,0 0-1 0 0,2 7 66 0 0,-2-13-9 0 0,1-1-1 0 0,0-1 1 0 0,0 1-1 0 0,0 0 1 0 0,1 0-1 0 0,-1 0 1 0 0,1-1-1 0 0,0 1 1 0 0,-1 0-1 0 0,1-1 1 0 0,0 0-1 0 0,1 1 1 0 0,-1-1 0 0 0,0 0-1 0 0,1 0 1 0 0,-1 0-1 0 0,1-1 1 0 0,-1 1-1 0 0,1 0 1 0 0,0-1-1 0 0,0 0 1 0 0,0 0-1 0 0,0 0 1 0 0,0 0-1 0 0,0 0 1 0 0,0 0-1 0 0,0-1 1 0 0,2 1 9 0 0,91 0 576 0 0,-95-1-568 0 0,54-7 406 0 0,-47 5-379 0 0,0-1 0 0 0,0 1 0 0 0,0 0 0 0 0,0 0 0 0 0,0 1 0 0 0,0 0 0 0 0,0 1 0 0 0,0 0 0 0 0,1 0 0 0 0,-1 0 0 0 0,0 1 0 0 0,0 1 0 0 0,0-1 0 0 0,0 1 0 0 0,0 1 0 0 0,0-1 0 0 0,-1 1 0 0 0,1 1 0 0 0,-1-1 0 0 0,0 1 0 0 0,0 1 0 0 0,0-1 0 0 0,0 1 0 0 0,-1 0 0 0 0,0 1 0 0 0,0 0 0 0 0,0 0 0 0 0,0 1-35 0 0,1 10 0 0 0,-1 0 1 0 0,-1 1 0 0 0,-1-1 0 0 0,0 1-1 0 0,-2 0 1 0 0,0 0 0 0 0,-1 0 0 0 0,0 0 0 0 0,-2 0-1 0 0,-1 11 0 0 0,1 15-69 0 0,3 3-36 0 0,-3-1-1 0 0,-2 1 1 0 0,-2 0-1 0 0,-2-1 1 0 0,-2 0-1 0 0,-2-1 1 0 0,-2 0-1 0 0,-12 27 106 0 0,22-64 30 0 0,-1 1 0 0 0,0-1 0 0 0,-1 1 0 0 0,0-1-1 0 0,0 0 1 0 0,-1-1 0 0 0,0 0 0 0 0,0 1 0 0 0,0-2 0 0 0,-1 1 0 0 0,0-1 0 0 0,-1 0 0 0 0,0-1-1 0 0,1 1 1 0 0,-2-2 0 0 0,1 1 0 0 0,0-1 0 0 0,-1 0 0 0 0,0-1 0 0 0,0 0 0 0 0,0 0-1 0 0,0-1 1 0 0,0 0 0 0 0,-1-1 0 0 0,1 0 0 0 0,-1 0 0 0 0,-2-1-30 0 0,7 1 22 0 0,0-1 0 0 0,0 1 1 0 0,1-1-1 0 0,-1 0 0 0 0,0 0 0 0 0,0 0 0 0 0,0-1 1 0 0,1 0-1 0 0,-1 0 0 0 0,0 0 0 0 0,1 0 1 0 0,-1-1-1 0 0,1 0 0 0 0,-1 0 0 0 0,1 0 1 0 0,0 0-1 0 0,0-1 0 0 0,0 0 0 0 0,0 0 0 0 0,0 0 1 0 0,1 0-1 0 0,-1 0 0 0 0,1-1 0 0 0,0 1 1 0 0,0-1-1 0 0,0 0 0 0 0,-1-3-22 0 0,-1-6 8 0 0,0-1 0 0 0,2 0 0 0 0,-1 0 0 0 0,2 0 0 0 0,0 0 0 0 0,0-1 1 0 0,2 1-1 0 0,-1 0 0 0 0,2-1 0 0 0,0 1 0 0 0,1 0 0 0 0,0-1 0 0 0,1 1 0 0 0,1 1 0 0 0,0-1 0 0 0,1 0 0 0 0,1 0-8 0 0,8-19-6 0 0,1 0-1 0 0,1 2 0 0 0,2 0 1 0 0,2 1-1 0 0,0 1 0 0 0,2 1 0 0 0,1 0 1 0 0,1 2-1 0 0,14-11 7 0 0,-10 13-604 0 0,0 1-1 0 0,1 2 1 0 0,1 0 0 0 0,1 2-1 0 0,28-12 605 0 0,-25 14-2154 0 0,-5 2-2940 0 0,-9 6-3653 0 0</inkml:trace>
</inkml:ink>
</file>

<file path=ppt/ink/ink3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21.8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46 544 0 0 0,'0'0'591'0'0,"0"0"316"0"0,0 0 85 0 0,0 0-11 0 0,0 0-76 0 0,-5 33-71 0 0,-18 104-75 0 0,13-31 1234 0 0,9-94-1040 0 0,-4 43-401 0 0,3-52 8073 0 0,3-24-8503 0 0,0 1 0 0 0,1-1 0 0 0,1 1 0 0 0,0 0 0 0 0,2 0 0 0 0,1 0 0 0 0,0 1-1 0 0,1 0 1 0 0,7-11-122 0 0,6-13 23 0 0,2 2 0 0 0,1 0-1 0 0,3 2 1 0 0,1 0 0 0 0,2 2-1 0 0,1 1 1 0 0,2 2 0 0 0,23-19-23 0 0,-55 52-22 0 0,0 1 0 0 0,1-1 0 0 0,-1 1 1 0 0,0-1-1 0 0,1 0 0 0 0,-1 1 0 0 0,0-1 1 0 0,1 1-1 0 0,-1-1 0 0 0,1 1 0 0 0,-1-1 0 0 0,1 1 1 0 0,-1-1-1 0 0,1 1 0 0 0,-1 0 0 0 0,1-1 1 0 0,-1 1-1 0 0,1 0 0 0 0,0-1 0 0 0,-1 1 0 0 0,1 0 1 0 0,0 0-1 0 0,-1 0 0 0 0,1-1 0 0 0,-1 1 1 0 0,1 0-1 0 0,0 0 0 0 0,-1 0 0 0 0,1 0 1 0 0,0 0-1 0 0,-1 0 0 0 0,1 0 0 0 0,0 1 0 0 0,-1-1 1 0 0,1 0-1 0 0,0 0 0 0 0,-1 0 0 0 0,1 1 1 0 0,0-1-1 0 0,-1 0 0 0 0,1 1 0 0 0,-1-1 0 0 0,1 0 1 0 0,-1 1-1 0 0,1-1 0 0 0,-1 1 0 0 0,1-1 1 0 0,-1 1-1 0 0,1-1 0 0 0,-1 1 22 0 0,2 36-2094 0 0,-2-23 1629 0 0,0 34-4232 0 0,0-16-2587 0 0,0-20 3542 0 0</inkml:trace>
  <inkml:trace contextRef="#ctx0" brushRef="#br0" timeOffset="361.99">702 437 1000 0 0,'0'0'2375'0'0,"0"0"-810"0"0,0 0-201 0 0,0 0 102 0 0,0 0 58 0 0,0 0-129 0 0,0 0-184 0 0,0 0-144 0 0,0 0-115 0 0,0 0-87 0 0,0 0-108 0 0,-18 35-133 0 0,-54 108-129 0 0,49-57 101 0 0,24-71-462 0 0,-3-9-62 0 0,1-1-1 0 0,0 0 1 0 0,0 1-1 0 0,0-1 1 0 0,1 0-1 0 0,0 1 1 0 0,0-1-1 0 0,0 1 1 0 0,1-1-1 0 0,-1 0 1 0 0,1 1-1 0 0,1-1 1 0 0,-1 0-1 0 0,1 0 1 0 0,0 1-1 0 0,0-1 1 0 0,0-1-1 0 0,1 1 1 0 0,-1 0-1 0 0,1-1 1 0 0,1 1-1 0 0,-1-1 1 0 0,0 0-1 0 0,1 0 1 0 0,0 0-1 0 0,0 0 1 0 0,0-1-1 0 0,1 0 1 0 0,-1 0-1 0 0,1 0 1 0 0,0 0-1 0 0,-1-1 1 0 0,5 2-72 0 0,-2-3 146 0 0,0-1 0 0 0,0 0 1 0 0,-1 0-1 0 0,1 0 1 0 0,0-1-1 0 0,-1 0 0 0 0,1-1 1 0 0,-1 1-1 0 0,1-1 1 0 0,-1 0-1 0 0,1-1 0 0 0,-1 0 1 0 0,0 0-1 0 0,0 0 1 0 0,-1 0-1 0 0,1-1 0 0 0,-1 0 1 0 0,1 0-1 0 0,-1-1 1 0 0,-1 0-1 0 0,1 1 0 0 0,0-2 1 0 0,-1 1-1 0 0,0 0 1 0 0,-1-1-1 0 0,1 0 0 0 0,0-2-146 0 0,1 2 15 0 0,-1-1 0 0 0,1-1 0 0 0,-2 1-1 0 0,1-1 1 0 0,-1 1 0 0 0,0-1 0 0 0,0 0-1 0 0,-1 0 1 0 0,0 0 0 0 0,-1-1 0 0 0,0 1 0 0 0,0 0-1 0 0,-1-1 1 0 0,0 1 0 0 0,0 0 0 0 0,-1-1-1 0 0,0 1 1 0 0,0 0 0 0 0,-1 0 0 0 0,0-1-1 0 0,-1 1 1 0 0,1 1 0 0 0,-2-1 0 0 0,1 0-1 0 0,-1 1 1 0 0,0 0 0 0 0,-1-1 0 0 0,1 2-1 0 0,-3-3-14 0 0,-1 2-404 0 0,0 0-1 0 0,-1 0 1 0 0,0 1-1 0 0,0 1 0 0 0,0-1 1 0 0,-1 1-1 0 0,1 1 0 0 0,-1 0 1 0 0,-1 0-1 0 0,1 1 0 0 0,-7-1 405 0 0,-29 1-4884 0 0,3 13-4224 0 0,27-2 3421 0 0</inkml:trace>
  <inkml:trace contextRef="#ctx0" brushRef="#br0" timeOffset="782.016">1329 463 4241 0 0,'0'0'1562'0'0,"0"0"-130"0"0,0 0 116 0 0,0 0 259 0 0,0 0 122 0 0,0 0-78 0 0,0 0-288 0 0,0 0-427 0 0,0 0-384 0 0,0 0-308 0 0,0 0-162 0 0,0 0-36 0 0,-18 11-10 0 0,-60 38 7 0 0,68-42-169 0 0,0 0-1 0 0,0 1 1 0 0,1 1-1 0 0,0-1 1 0 0,0 2-1 0 0,1-1 1 0 0,0 1-1 0 0,0 0 1 0 0,2 1-1 0 0,-1 0 1 0 0,1 0-74 0 0,0-2 50 0 0,3-4-48 0 0,-1 0 0 0 0,1-1-1 0 0,0 1 1 0 0,0 0 0 0 0,0 1 0 0 0,1-1 0 0 0,0 0 0 0 0,0 1-1 0 0,0-1 1 0 0,1 1 0 0 0,0 0 0 0 0,0-1 0 0 0,0 1 0 0 0,1 0-1 0 0,0 0 1 0 0,0-1 0 0 0,0 1 0 0 0,1 0 0 0 0,0 0 0 0 0,0-1-1 0 0,0 1 1 0 0,1 0 0 0 0,-1-1 0 0 0,1 1 0 0 0,1-1 0 0 0,-1 0-1 0 0,1 0 1 0 0,0 0 0 0 0,0 0 0 0 0,1 0 0 0 0,-1-1 0 0 0,1 1-1 0 0,0-1 1 0 0,0 0 0 0 0,0 0 0 0 0,1-1 0 0 0,0 1 0 0 0,-1-1-1 0 0,1 0 1 0 0,4 2-2 0 0,5-1 130 0 0,-1-1 0 0 0,0 0 0 0 0,1-1 0 0 0,0 0 0 0 0,-1-1 0 0 0,1-1 0 0 0,0 0 1 0 0,0-1-1 0 0,-1-1 0 0 0,1 0 0 0 0,-1 0 0 0 0,1-2 0 0 0,-1 0 0 0 0,0 0 0 0 0,0-1 0 0 0,-1 0 0 0 0,1-1 0 0 0,9-7-130 0 0,21-14 493 0 0,-1-2 1 0 0,-2-2-1 0 0,-1-1 1 0 0,16-18-494 0 0,-31 27 129 0 0,0 0 0 0 0,-2-2 1 0 0,-1-1-1 0 0,0 0 1 0 0,-2-2-1 0 0,-2 0 1 0 0,5-11-130 0 0,-15 26-22 0 0,-1-1 1 0 0,0 0-1 0 0,-1 0 1 0 0,0-1-1 0 0,-1 1 1 0 0,-1-1 0 0 0,-1 0-1 0 0,0 0 1 0 0,0 0-1 0 0,-2 0 1 0 0,0-1-1 0 0,0 1 1 0 0,-2 0-1 0 0,0 0 1 0 0,-1 0-1 0 0,0 0 1 0 0,-2-3 21 0 0,3 10-47 0 0,0-1-1 0 0,-1 1 1 0 0,0 0-1 0 0,0 0 1 0 0,-1 0 0 0 0,0 0-1 0 0,-1 0 1 0 0,1 1 0 0 0,-1 0-1 0 0,-1 0 1 0 0,0 0-1 0 0,1 1 1 0 0,-2 0 0 0 0,1 0-1 0 0,-1 0 1 0 0,0 1 0 0 0,0 0-1 0 0,-1 0 1 0 0,1 1-1 0 0,-1 0 1 0 0,0 0 0 0 0,0 1-1 0 0,0 0 1 0 0,-1 1-1 0 0,1-1 1 0 0,-1 1 0 0 0,1 1-1 0 0,-1 0 1 0 0,0 0 0 0 0,0 1-1 0 0,1 0 1 0 0,-1 0-1 0 0,0 1 1 0 0,0 0 0 0 0,1 1-1 0 0,-6 1 48 0 0,3 3-5 0 0,1 0-1 0 0,-1 0 0 0 0,1 1 0 0 0,0 0 0 0 0,1 1 1 0 0,0 0-1 0 0,0 0 0 0 0,0 1 0 0 0,1 0 1 0 0,1 1-1 0 0,0-1 0 0 0,0 1 0 0 0,0 1 1 0 0,2 0-1 0 0,-1 0 0 0 0,1 0 0 0 0,1 0 1 0 0,0 1-1 0 0,1-1 0 0 0,0 1 0 0 0,0 0 0 0 0,2 0 1 0 0,-1 0-1 0 0,1 0 0 0 0,1 1 0 0 0,0-1 1 0 0,1 0-1 0 0,1 0 0 0 0,-1 0 0 0 0,2 0 1 0 0,0 0-1 0 0,0-1 0 0 0,1 1 0 0 0,0-1 0 0 0,1 1 1 0 0,1-2-1 0 0,1 4 6 0 0,16 20 82 0 0,1-1 0 0 0,2 0-1 0 0,1-2 1 0 0,1-1 0 0 0,2-2 0 0 0,1 0 0 0 0,1-2-1 0 0,1-2 1 0 0,1-1 0 0 0,4 1-82 0 0,-19-11 59 0 0,201 98-1164 0 0,-189-101-2419 0 0,-11-6-5049 0 0,-9-3-2243 0 0</inkml:trace>
</inkml:ink>
</file>

<file path=ppt/ink/ink3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30.1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376 193 4185 0 0,'0'0'1458'0'0,"0"0"-634"0"0,0 0-404 0 0,0 0-92 0 0,0 0 56 0 0,0 0 88 0 0,0 0 127 0 0,0 0 152 0 0,0 0 116 0 0,0 0 63 0 0,0 0-39 0 0,3 18-101 0 0,20 134 1298 0 0,-21-72-1298 0 0,-4 1 0 0 0,-2 0 0 0 0,-5-1 0 0 0,-3 1-790 0 0,-36 132-46 0 0,31-161-2941 0 0,17-51 1672 0 0,0-1-464 0 0,0 0-714 0 0,0 0-790 0 0,0 0-312 0 0,0 0 946 0 0</inkml:trace>
  <inkml:trace contextRef="#ctx0" brushRef="#br0" timeOffset="251.383">0 623 10218 0 0,'0'0'1363'0'0,"0"0"-749"0"0,0 0-212 0 0,0 0 311 0 0,0 0 365 0 0,0 0 197 0 0,0 0-18 0 0,0 0-172 0 0,38-5-150 0 0,120-17-147 0 0,30-26 655 0 0,-115 24-1156 0 0,206-55-539 0 0,-219 63-3975 0 0,-1 0-4066 0 0,-48 13-393 0 0</inkml:trace>
  <inkml:trace contextRef="#ctx0" brushRef="#br0" timeOffset="670.313">910 75 13179 0 0,'0'0'727'0'0,"0"0"-205"0"0,0 0-32 0 0,0 0 187 0 0,0 0 150 0 0,0 0 59 0 0,-9 30-45 0 0,-27 101-111 0 0,0 95 922 0 0,8 156-1273 0 0,27-379-367 0 0,1 0 1 0 0,-1 0 0 0 0,1 0-1 0 0,-1 1 1 0 0,1-1 0 0 0,0 0-1 0 0,0 0 1 0 0,0 1-1 0 0,1-1 1 0 0,-1 0 0 0 0,1 0-1 0 0,0 0 1 0 0,0 1 0 0 0,0-1-1 0 0,0 0 1 0 0,0 0 0 0 0,1 0-1 0 0,-1-1 1 0 0,1 1-1 0 0,0 0 1 0 0,0 0 0 0 0,0-1-1 0 0,0 0 1 0 0,0 1 0 0 0,1-1-1 0 0,-1 0 1 0 0,1 0 0 0 0,-1 0-1 0 0,1 0 1 0 0,0 0-1 0 0,0-1 1 0 0,0 1 0 0 0,0-1-1 0 0,0 0 1 0 0,0 0 0 0 0,0 0-1 0 0,0 0 1 0 0,0-1-1 0 0,1 1 1 0 0,-1-1 0 0 0,0 0-1 0 0,0 0 1 0 0,1 0 0 0 0,-1 0-1 0 0,0 0 1 0 0,0-1 0 0 0,1 0-1 0 0,-1 1 1 0 0,0-1-1 0 0,0-1 1 0 0,0 1 0 0 0,0 0-1 0 0,0-1-12 0 0,137-118 751 0 0,-15 15-623 0 0,-124 103-132 0 0,0 1 1 0 0,0 0-1 0 0,0 0 1 0 0,0 1-1 0 0,0-1 0 0 0,0 0 1 0 0,0 0-1 0 0,1 0 0 0 0,-1 1 1 0 0,0-1-1 0 0,1 1 0 0 0,-1-1 1 0 0,0 1-1 0 0,1-1 0 0 0,-1 1 1 0 0,0 0-1 0 0,1 0 0 0 0,-1 0 1 0 0,1 0-1 0 0,-1 0 0 0 0,1 0 1 0 0,-1 0-1 0 0,0 0 0 0 0,1 0 1 0 0,-1 1-1 0 0,1-1 0 0 0,-1 0 1 0 0,0 1-1 0 0,1-1 1 0 0,-1 1-1 0 0,0 0 0 0 0,0-1 1 0 0,1 1-1 0 0,-1 0 0 0 0,0 0 1 0 0,0 0-1 0 0,0 0 0 0 0,0 0 1 0 0,0 0-1 0 0,0 0 0 0 0,0 0 1 0 0,-1 0-1 0 0,1 1 0 0 0,0-1 1 0 0,0 0-1 0 0,-1 0 0 0 0,1 1 1 0 0,-1-1-1 0 0,1 0 0 0 0,-1 2 4 0 0,6 146-816 0 0,13-132-2499 0 0,-2-15-6389 0 0,-11-2 1264 0 0</inkml:trace>
  <inkml:trace contextRef="#ctx0" brushRef="#br0" timeOffset="1451.792">1705 605 5417 0 0,'0'0'3157'0'0,"0"0"-1073"0"0,0 0-383 0 0,0 0-60 0 0,0 0-202 0 0,0 0-233 0 0,0 0-267 0 0,0 0-242 0 0,0 0-143 0 0,0 0-141 0 0,-31 18-118 0 0,-97 60-88 0 0,61-19 1 0 0,62-54-223 0 0,-1 0 0 0 0,2 1 1 0 0,-1-1-1 0 0,1 1 1 0 0,-1 0-1 0 0,1 0 0 0 0,1 0 1 0 0,-1 1-1 0 0,1-1 1 0 0,1 1-1 0 0,-1 0 0 0 0,1 0 1 0 0,0 0-1 0 0,0 0 1 0 0,1 0-1 0 0,0 0 0 0 0,1 0 1 0 0,-1 4 14 0 0,3-9 15 0 0,1-1 0 0 0,-1 1 0 0 0,0 0 0 0 0,1-1 0 0 0,0 0-1 0 0,-1 1 1 0 0,1-1 0 0 0,0 0 0 0 0,-1 0 0 0 0,1 0 0 0 0,0-1 0 0 0,0 1 0 0 0,0-1 0 0 0,-1 0 0 0 0,1 1 0 0 0,0-1 0 0 0,0-1 0 0 0,0 1-1 0 0,0 0 1 0 0,0-1 0 0 0,0 1 0 0 0,-1-1 0 0 0,1 0 0 0 0,0 0 0 0 0,-1 0 0 0 0,2 0-15 0 0,143-76 792 0 0,76-66-597 0 0,-221 143-215 0 0,-1 0 0 0 0,1 0 0 0 0,-1-1 1 0 0,0 1-1 0 0,1 0 0 0 0,-1 0 0 0 0,0 0 0 0 0,1 1 1 0 0,-1-1-1 0 0,0 0 0 0 0,1 0 0 0 0,-1 1 0 0 0,0-1 0 0 0,1 1 1 0 0,-1-1-1 0 0,0 1 0 0 0,0-1 0 0 0,1 1 0 0 0,-1 0 1 0 0,0 0-1 0 0,0-1 0 0 0,0 1 0 0 0,0 0 0 0 0,0 0 0 0 0,0 0 1 0 0,0 0-1 0 0,0 0 0 0 0,-1 1 0 0 0,1-1 0 0 0,0 0 1 0 0,-1 0-1 0 0,1 0 0 0 0,-1 1 0 0 0,1-1 0 0 0,-1 0 1 0 0,1 1-1 0 0,-1-1 0 0 0,0 0 0 0 0,0 1 0 0 0,0-1 0 0 0,0 0 1 0 0,0 1-1 0 0,0-1 0 0 0,0 1 0 0 0,0-1 0 0 0,0 0 1 0 0,-1 1-1 0 0,1-1 0 0 0,0 0 0 0 0,-1 1 0 0 0,1-1 1 0 0,-1 0-1 0 0,0 0 0 0 0,1 0 0 0 0,-1 1 0 0 0,0-1 0 0 0,0 0 20 0 0,0 10 76 0 0,-5 26-39 0 0,5-34-37 0 0,-1-1-1 0 0,1 1 1 0 0,-1 0-1 0 0,1 0 1 0 0,0 0-1 0 0,0 0 1 0 0,0 0-1 0 0,1 1 1 0 0,-1-1-1 0 0,1 0 1 0 0,0 0-1 0 0,0 0 1 0 0,0 1-1 0 0,0-1 1 0 0,0 0 0 0 0,1 0-1 0 0,-1 0 1 0 0,1 0-1 0 0,0 1 1 0 0,0-1-1 0 0,0 0 1 0 0,0 0-1 0 0,1-1 1 0 0,-1 1-1 0 0,1 0 1 0 0,-1 0-1 0 0,1-1 1 0 0,0 1-1 0 0,0-1 1 0 0,1 1-1 0 0,-1-1 1 0 0,0 0-1 0 0,1 0 1 0 0,-1 0-1 0 0,1 0 1 0 0,0-1-1 0 0,0 1 1 0 0,-1 0 0 0 0,1-1-1 0 0,0 0 1 0 0,1 0 0 0 0,2 0 26 0 0,-1-1 1 0 0,1 0-1 0 0,0 0 1 0 0,0-1-1 0 0,0 1 1 0 0,0-1-1 0 0,0-1 1 0 0,0 1-1 0 0,0-1 1 0 0,-1 0-1 0 0,1 0 1 0 0,-1-1-1 0 0,1 1 1 0 0,-1-1-1 0 0,4-3-26 0 0,72-36-287 0 0,-29-16 1694 0 0,82-160 1733 0 0,-110 182-3066 0 0,-2-1 1 0 0,-1 0-1 0 0,-2-2 1 0 0,-2 0-1 0 0,-1-1 1 0 0,-2-1 0 0 0,-2 0-1 0 0,-2-1 1 0 0,-1 0-1 0 0,-3 0 1 0 0,1-22-75 0 0,-7 63-10 0 0,0-1 1 0 0,0 0 0 0 0,0 1-1 0 0,0-1 1 0 0,0 1-1 0 0,0-1 1 0 0,-1 0 0 0 0,1 1-1 0 0,0-1 1 0 0,-1 1 0 0 0,1-1-1 0 0,-1 1 1 0 0,0-1-1 0 0,1 1 1 0 0,-1-1 0 0 0,0 1-1 0 0,0 0 1 0 0,0 0 0 0 0,0-1-1 0 0,0 1 1 0 0,0 0-1 0 0,-1 0 1 0 0,1 0 0 0 0,0 0-1 0 0,0 0 1 0 0,-1 0-1 0 0,1 0 1 0 0,-1 1 0 0 0,1-1-1 0 0,-1 0 1 0 0,1 1 0 0 0,-1-1-1 0 0,1 1 1 0 0,-1 0-1 0 0,1-1 1 0 0,-1 1 0 0 0,0 0-1 0 0,1 0 1 0 0,-1 0-1 0 0,1 0 1 0 0,-1 0 0 0 0,0 1-1 0 0,1-1 1 0 0,-1 0 0 0 0,1 1-1 0 0,-1-1 1 0 0,1 1-1 0 0,-1-1 1 0 0,1 1 0 0 0,-1 0-1 0 0,1 0 1 0 0,-1 0 0 0 0,1-1-1 0 0,0 1 1 0 0,0 1-1 0 0,0-1 1 0 0,-2 1 9 0 0,-11 12-39 0 0,1 2-1 0 0,0 0 1 0 0,1 0 0 0 0,0 1-1 0 0,1 0 1 0 0,2 1 0 0 0,-1 0-1 0 0,2 1 1 0 0,0 0 0 0 0,2 0-1 0 0,0 1 1 0 0,1 0 0 0 0,1 0-1 0 0,1 0 1 0 0,0 0 0 0 0,2 0-1 0 0,0 1 1 0 0,2 16 39 0 0,-1-15-9 0 0,1 0 0 0 0,0-1-1 0 0,2 1 1 0 0,0 0 0 0 0,2-1 0 0 0,0 1 0 0 0,2-1-1 0 0,3 9 11 0 0,3-2-36 0 0,0 1 1 0 0,2-2-1 0 0,1 0 1 0 0,1-1-1 0 0,1-1 1 0 0,1 0-1 0 0,21 20 35 0 0,25 27-1015 0 0,-65-72 803 0 0,0 0 0 0 0,-1 0 0 0 0,1-1 0 0 0,0 1 0 0 0,0 0 0 0 0,0 0-1 0 0,0 0 1 0 0,0-1 0 0 0,0 1 0 0 0,0 0 0 0 0,0 0 0 0 0,0 0 0 0 0,0-1 0 0 0,0 1-1 0 0,0 0 1 0 0,0 0 0 0 0,0 0 0 0 0,0-1 0 0 0,0 1 0 0 0,0 0 0 0 0,0 0 0 0 0,1 0 0 0 0,-1-1-1 0 0,0 1 1 0 0,0 0 0 0 0,0 0 0 0 0,0 0 0 0 0,0 0 0 0 0,0-1 0 0 0,0 1 0 0 0,1 0-1 0 0,-1 0 1 0 0,0 0 0 0 0,0 0 0 0 0,0 0 0 0 0,1-1 212 0 0,-17-12-8931 0 0,11 9 2560 0 0</inkml:trace>
  <inkml:trace contextRef="#ctx0" brushRef="#br0" timeOffset="1694.122">2081 366 12163 0 0,'0'0'2391'0'0,"0"0"-1228"0"0,0 0-669 0 0,0 0 43 0 0,0 0 249 0 0,0 0 203 0 0,0 0 71 0 0,0 0-92 0 0,0 0-133 0 0,0 0-150 0 0,0 0-130 0 0,35 8-115 0 0,113 23-101 0 0,-29-23 156 0 0,116-22-74 0 0,-82-11-5083 0 0,-122 20-1670 0 0,-9 2-5387 0 0</inkml:trace>
  <inkml:trace contextRef="#ctx0" brushRef="#br0" timeOffset="2966.917">3220 498 4457 0 0,'0'0'1646'0'0,"0"0"35"0"0,0 0 73 0 0,0 0 25 0 0,0 0-139 0 0,0 0-310 0 0,0 0-267 0 0,0 0-184 0 0,0 0-134 0 0,0 0-101 0 0,0 0-129 0 0,-31 8-99 0 0,-100 28-80 0 0,69 0 83 0 0,52-24-304 0 0,0-1-72 0 0,0 0 0 0 0,1 1 1 0 0,0 0-1 0 0,1 0 0 0 0,0 1 0 0 0,1 0 1 0 0,1 0-1 0 0,0 1 0 0 0,1-1 0 0 0,0 1 1 0 0,1 1-1 0 0,1-1 0 0 0,0 0 1 0 0,1 1-1 0 0,0 0 0 0 0,2-1 0 0 0,-1 1 1 0 0,3 13-44 0 0,-2-26 14 0 0,1 0 0 0 0,-1 1 0 0 0,1-1 1 0 0,0 0-1 0 0,0 1 0 0 0,0-1 0 0 0,0 0 1 0 0,0 0-1 0 0,1 0 0 0 0,-1 0 0 0 0,1 0 0 0 0,-1 0 1 0 0,1 0-1 0 0,0-1 0 0 0,-1 1 0 0 0,1-1 1 0 0,0 1-1 0 0,0-1 0 0 0,0 1 0 0 0,0-1 1 0 0,1 0-1 0 0,-1 0 0 0 0,0 0 0 0 0,0 0 1 0 0,1-1-1 0 0,-1 1 0 0 0,0-1 0 0 0,1 1 0 0 0,-1-1 1 0 0,1 0-1 0 0,-1 0 0 0 0,0 0 0 0 0,1 0 1 0 0,-1 0-1 0 0,1 0-14 0 0,82-20 1010 0 0,-54 2-864 0 0,-1-1 0 0 0,-1-2 0 0 0,-1 0 0 0 0,-1-2 0 0 0,-1-1 0 0 0,-1-1 0 0 0,-1-1 0 0 0,-2-1 0 0 0,0-1 0 0 0,-2-2 0 0 0,15-27-146 0 0,20-24-147 0 0,-55 80-36 0 0,0 17-676 0 0,-32 164 527 0 0,31-164 326 0 0,0-11 3 0 0,0 0 1 0 0,0 0 0 0 0,1 0-1 0 0,0 0 1 0 0,0 0 0 0 0,1 0-1 0 0,-1 0 1 0 0,1 0 0 0 0,0 0-1 0 0,0 0 1 0 0,0 0-1 0 0,1 0 1 0 0,0 0 0 0 0,0-1-1 0 0,0 1 1 0 0,1-1 0 0 0,1 3 2 0 0,0-3 37 0 0,0-1 1 0 0,0-1-1 0 0,0 1 0 0 0,0 0 1 0 0,0-1-1 0 0,0 0 1 0 0,1 0-1 0 0,-1 0 1 0 0,1-1-1 0 0,-1 1 1 0 0,1-1-1 0 0,0 0 1 0 0,0-1-1 0 0,0 1 0 0 0,-1-1 1 0 0,1 0-1 0 0,0 0 1 0 0,0 0-1 0 0,0-1 1 0 0,-1 1-1 0 0,1-1 1 0 0,0 0-1 0 0,0-1 1 0 0,-1 1-1 0 0,1-1 0 0 0,-1 0 1 0 0,0 0-1 0 0,4-3-37 0 0,111-85 941 0 0,-89 63-854 0 0,-2-1 0 0 0,-2-1-1 0 0,0-1 1 0 0,-2-1 0 0 0,-1-1 0 0 0,-2-2-1 0 0,-1 0 1 0 0,5-15-87 0 0,-22 44-43 0 0,-1 0 0 0 0,1 0 0 0 0,-1 0-1 0 0,-1-1 1 0 0,1 1 0 0 0,-1-1 0 0 0,0 1 0 0 0,0-1 0 0 0,-1 0 0 0 0,1 1 0 0 0,-1-1-1 0 0,0 0 1 0 0,-1 0 0 0 0,0 1 0 0 0,0-1 0 0 0,0 1 0 0 0,0-1 0 0 0,-1 1 0 0 0,0-1-1 0 0,0 1 1 0 0,-1 0 43 0 0,0 3-91 0 0,0 1 0 0 0,0-1 0 0 0,-1 1 0 0 0,1 0-1 0 0,-1 0 1 0 0,1 1 0 0 0,-1-1 0 0 0,1 1 0 0 0,-1 0-1 0 0,0 0 1 0 0,1 0 0 0 0,-1 0 0 0 0,1 0 0 0 0,-1 1-1 0 0,1 0 1 0 0,-1 0 0 0 0,1 0 0 0 0,-1 0 0 0 0,1 0-1 0 0,0 1 1 0 0,-1-1 0 0 0,1 1 0 0 0,0 0 0 0 0,0 0-1 0 0,0 0 1 0 0,-1 1 91 0 0,-10 7-99 0 0,-1 1 0 0 0,1 0 0 0 0,1 1 0 0 0,0 1 0 0 0,1 0 0 0 0,0 1 0 0 0,1 0 0 0 0,1 0 0 0 0,0 1 0 0 0,1 1 0 0 0,1-1 0 0 0,0 1 0 0 0,0 4 99 0 0,7-18 0 0 0,0 0-1 0 0,1 1 0 0 0,0-1 0 0 0,-1 1 1 0 0,1-1-1 0 0,0 1 0 0 0,0-1 1 0 0,0 1-1 0 0,1 0 0 0 0,-1-1 0 0 0,1 0 1 0 0,-1 1-1 0 0,1-1 0 0 0,0 1 1 0 0,0-1-1 0 0,0 0 0 0 0,0 1 1 0 0,0-1-1 0 0,0 0 0 0 0,1 0 0 0 0,-1 0 1 0 0,1 0-1 0 0,0 0 0 0 0,-1 0 1 0 0,1-1-1 0 0,0 1 0 0 0,0 0 1 0 0,0-1-1 0 0,0 1 0 0 0,1-1 0 0 0,-1 0 1 0 0,0 0-1 0 0,0 0 0 0 0,1 0 1 0 0,-1 0-1 0 0,1 0 0 0 0,-1-1 0 0 0,0 1 1 0 0,1-1-1 0 0,0 0 1 0 0,106 2 548 0 0,130-48 389 0 0,-238 45-934 0 0,0 1 0 0 0,0 0-1 0 0,1 0 1 0 0,-1-1 0 0 0,0 1 0 0 0,1 0 0 0 0,-1 0 0 0 0,0 1 0 0 0,0-1 0 0 0,1 0 0 0 0,-1 0 0 0 0,0 0 0 0 0,1 1 0 0 0,-1-1 0 0 0,0 1 0 0 0,0-1 0 0 0,0 1 0 0 0,1 0 0 0 0,-1-1 0 0 0,0 1 0 0 0,0 0 0 0 0,0 0 0 0 0,0 0 0 0 0,0-1 0 0 0,0 1 0 0 0,-1 0 0 0 0,1 0 0 0 0,0 0 0 0 0,0 1 0 0 0,-1-1 0 0 0,1 0 0 0 0,-1 0 0 0 0,1 0 0 0 0,-1 0 0 0 0,1 1 0 0 0,-1-1 0 0 0,0 0 0 0 0,1 1 0 0 0,-1-1 0 0 0,0 0 0 0 0,0 0 0 0 0,0 1 0 0 0,0-1 0 0 0,0 0 0 0 0,0 1 0 0 0,0-1 0 0 0,-1 1-3 0 0,-30 211 118 0 0,31-211-126 0 0,-1 0-1 0 0,1 0 1 0 0,0 1-1 0 0,0-1 1 0 0,0 0-1 0 0,0 1 0 0 0,0-1 1 0 0,1 0-1 0 0,-1 0 1 0 0,0 1-1 0 0,1-1 1 0 0,0 0-1 0 0,0 0 1 0 0,0 0-1 0 0,0 0 1 0 0,0 0-1 0 0,0 0 1 0 0,0 0-1 0 0,0 0 0 0 0,1 0 1 0 0,-1-1-1 0 0,1 1 1 0 0,0 0-1 0 0,-1-1 1 0 0,1 1-1 0 0,0-1 1 0 0,0 0-1 0 0,0 0 1 0 0,0 0-1 0 0,0 0 0 0 0,0 0 1 0 0,0 0-1 0 0,0 0 1 0 0,0 0-1 0 0,1-1 1 0 0,-1 1-1 0 0,0-1 9 0 0,10 0 92 0 0,-1 0-1 0 0,1 0 0 0 0,-1-2 1 0 0,0 1-1 0 0,0-1 1 0 0,0-1-1 0 0,0 0 0 0 0,0 0 1 0 0,0-1-1 0 0,-1-1 0 0 0,1 0 1 0 0,-1 0-1 0 0,-1-1 1 0 0,1 0-1 0 0,-1-1 0 0 0,0 0 1 0 0,0 0-1 0 0,-1-1 1 0 0,0 0-1 0 0,0 0 0 0 0,1-5-91 0 0,5 2 97 0 0,-1 0-1 0 0,0-2 0 0 0,-1 0 1 0 0,0 0-1 0 0,-1-1 1 0 0,-1 0-1 0 0,0-1 0 0 0,-1 0 1 0 0,0-1-1 0 0,-2 0 1 0 0,1 0-1 0 0,-2-1 0 0 0,-1 0 1 0 0,0 0-1 0 0,-1 0 1 0 0,0 0-1 0 0,-2-1 0 0 0,1-13-96 0 0,-3 29-7 0 0,0 0 1 0 0,0 1-1 0 0,0-1 0 0 0,0 0 0 0 0,0 0 0 0 0,-1 0 1 0 0,1 1-1 0 0,-1-1 0 0 0,1 0 0 0 0,-1 0 0 0 0,0 1 0 0 0,1-1 1 0 0,-1 0-1 0 0,0 1 0 0 0,0-1 0 0 0,0 1 0 0 0,0-1 0 0 0,-1 1 1 0 0,1 0-1 0 0,0-1 0 0 0,-1 1 0 0 0,1 0 0 0 0,0 0 0 0 0,-1 0 1 0 0,0 0-1 0 0,1 0 0 0 0,-1 0 0 0 0,0 0 0 0 0,1 1 0 0 0,-1-1 1 0 0,0 0-1 0 0,0 1 0 0 0,1 0 0 0 0,-1-1 0 0 0,0 1 0 0 0,0 0 1 0 0,0 0-1 0 0,1 0 0 0 0,-1 0 0 0 0,0 0 0 0 0,0 1 0 0 0,-1-1 7 0 0,-76 32-521 0 0,64-20 487 0 0,1 0-1 0 0,1 2 1 0 0,0 0 0 0 0,1 0-1 0 0,0 1 1 0 0,1 0-1 0 0,1 1 1 0 0,0 1 0 0 0,1-1-1 0 0,1 1 1 0 0,1 1-1 0 0,0 0 1 0 0,1 0 0 0 0,1 0-1 0 0,1 0 1 0 0,1 1-1 0 0,0 0 1 0 0,1-1 0 0 0,1 6 34 0 0,1-16-11 0 0,1 0 0 0 0,-1 0 0 0 0,2 0 1 0 0,-1 0-1 0 0,1 0 0 0 0,0 0 0 0 0,0-1 0 0 0,1 1 1 0 0,0-1-1 0 0,1 1 0 0 0,-1-1 0 0 0,1 0 1 0 0,1 0-1 0 0,-1-1 0 0 0,1 1 0 0 0,1-1 0 0 0,-1 0 1 0 0,1-1-1 0 0,0 1 0 0 0,0-1 0 0 0,0 0 1 0 0,1 0-1 0 0,0-1 0 0 0,7 4 11 0 0,4 2-138 0 0,1-1 0 0 0,0-1 1 0 0,1 0-1 0 0,0-1 0 0 0,0-1 0 0 0,0-1 1 0 0,1-1-1 0 0,-1-1 0 0 0,1-1 0 0 0,0 0 0 0 0,0-2 1 0 0,0 0-1 0 0,8-2 138 0 0,-1-4-2226 0 0,-9 0-2452 0 0,-15 5 3177 0 0,11-4-9932 0 0</inkml:trace>
</inkml:ink>
</file>

<file path=ppt/ink/ink3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47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26 627 216 0 0,'0'0'264'0'0,"0"0"-384"0"0,0 0 4 0 0,0 0 489 0 0,0 0 526 0 0,0 0 410 0 0,0 0 260 0 0,0 0 30 0 0,0 0-136 0 0,34-3-221 0 0,110-7-195 0 0,574-20 6130 0 0,-189 10-5411 0 0,402-20 220 0 0,-343 22-1019 0 0,-117 14-345 0 0,-158-3-57 0 0,732-31 870 0 0,-503 29-791 0 0,-339 11-484 0 0,385 24 237 0 0,-233-32 261 0 0,63-21-658 0 0,3 18 209 0 0,-264 10-120 0 0,-117 0-81 0 0,106-13-308 0 0,-131 4-974 0 0,-12 4-2436 0 0,-2-2-4763 0 0,-1 2-3526 0 0</inkml:trace>
  <inkml:trace contextRef="#ctx0" brushRef="#br0" timeOffset="819.029">8 67 5745 0 0,'0'0'2173'0'0,"0"0"-1010"0"0,0 0-337 0 0,0 0 193 0 0,0 0 294 0 0,0 0 70 0 0,0 0-194 0 0,0 0-315 0 0,0 0-289 0 0,0 0-102 0 0,0 0 18 0 0,0 0 45 0 0,0 0-9 0 0,1 20-19 0 0,12 148 774 0 0,0 288 1048 0 0,0-36-1909 0 0,-31-371-4177 0 0,6-35-511 0 0,0-3-3619 0 0,6-8 837 0 0</inkml:trace>
  <inkml:trace contextRef="#ctx0" brushRef="#br0" timeOffset="1947.872">7636 49 0 0 0,'0'0'1223'0'0,"0"0"287"0"0,0 0 102 0 0,0 0 62 0 0,0 0-11 0 0,0 0-18 0 0,0 0-75 0 0,0 0-166 0 0,0-8-134 0 0,0-24-103 0 0,0 24-99 0 0,0 8-82 0 0,0 0-84 0 0,0 0-117 0 0,0 0-124 0 0,0 0-103 0 0,0 0-101 0 0,0 0-61 0 0,0 0-44 0 0,0 0-62 0 0,1 22 688 0 0,8 284 2034 0 0,-9-210-2556 0 0,-15 179 379 0 0,20-98-578 0 0,-4-177-3641 0 0,-2-7-8353 0 0,-1 3 127 0 0</inkml:trace>
  <inkml:trace contextRef="#ctx0" brushRef="#br0" timeOffset="9992.85">3993 579 0 0 0,'0'0'0'0'0,"0"0"0"0"0,0 0 0 0 0,0 0 0 0 0,0 0 0 0 0,0 0 0 0 0,0 0 0 0 0,0 0 0 0 0,0 0 0 0 0,0 0 0 0 0,0 0 0 0 0,0 0 0 0 0,-53-48 0 0 0,45 48 0 0 0</inkml:trace>
  <inkml:trace contextRef="#ctx0" brushRef="#br0" timeOffset="10753.751">3732 498 0 0 0,'83'-87'0'0'0,"-56"44"0"0"0,37-48 2328 0 0,-29 62-2881 0 0,11-2 151 0 0,-21 6 2927 0 0,-19 20 5930 0 0,-2 8-3468 0 0,-2 16-2161 0 0,-7 27-3012 0 0,-68 156 1813 0 0,-8-25-1035 0 0,16-56-329 0 0,57-109 19 0 0,3-4-1043 0 0,3-2-4224 0 0,15-6-4461 0 0,-11 0 3453 0 0,0 0 4434 0 0</inkml:trace>
  <inkml:trace contextRef="#ctx0" brushRef="#br0" timeOffset="11289.657">3717 225 0 0 0,'0'0'648'0'0,"0"0"-50"0"0,0 0-58 0 0,0 0 141 0 0,0 0 311 0 0,0 0 287 0 0,0 0 142 0 0,0 0-53 0 0,0 0-196 0 0,0 0-265 0 0,0 0-236 0 0,0 0-114 0 0,2 0 2068 0 0,25 19 304 0 0,45 47-56 0 0,-25-26-2211 0 0,-2 3 0 0 0,-1 2 0 0 0,-3 2 0 0 0,-2 1 0 0 0,2 9-662 0 0,58 104 933 0 0,-83-131-553 0 0,-16-30-318 0 0,0-3-972 0 0,0-5-9363 0 0,0 5-1290 0 0</inkml:trace>
  <inkml:trace contextRef="#ctx0" brushRef="#br0" timeOffset="14461.351">4181 1190 760 0 0,'0'0'1258'0'0,"0"0"-55"0"0,0 0 180 0 0,0 0 290 0 0,0 0 122 0 0,0 0-80 0 0,0 0-182 0 0,0 0-236 0 0,0 0-192 0 0,0 0-128 0 0,0 0-129 0 0,1-6-100 0 0,4-20-74 0 0,-6 24-553 0 0,1 1 0 0 0,-1-1 0 0 0,1 0 0 0 0,-1 1 0 0 0,0-1 0 0 0,0 1 0 0 0,0-1 0 0 0,0 1 0 0 0,0-1 0 0 0,0 1 0 0 0,0 0 0 0 0,-1-1 0 0 0,1 1 0 0 0,0 0 0 0 0,-1 0 0 0 0,1 0 0 0 0,-1 0 0 0 0,1 0 0 0 0,-1 0 0 0 0,1 0 0 0 0,-1 1 0 0 0,0-1 0 0 0,1 0 0 0 0,-1 1 0 0 0,0 0 0 0 0,0-1 0 0 0,0 1-121 0 0,-15-3 141 0 0,0 0-1 0 0,1 2 1 0 0,-1 0 0 0 0,0 1-1 0 0,0 0 1 0 0,1 2-1 0 0,-1 0 1 0 0,0 1 0 0 0,1 0-1 0 0,0 1 1 0 0,-1 1-1 0 0,-11 6-140 0 0,13-5 54 0 0,1 1 0 0 0,1 0 0 0 0,-1 1-1 0 0,1 1 1 0 0,1 0 0 0 0,-1 1 0 0 0,2 0 0 0 0,-1 1-1 0 0,0 2-53 0 0,7-6 22 0 0,1 2-1 0 0,0-1 0 0 0,1 0 1 0 0,-1 1-1 0 0,1 0 0 0 0,1 0 1 0 0,0 0-1 0 0,0 0 0 0 0,1 0 1 0 0,0 0-1 0 0,1 0 0 0 0,-1 0 1 0 0,2 0-1 0 0,-1 1 0 0 0,3 6-21 0 0,-2 18 134 0 0,-1-26-73 0 0,1 0 1 0 0,0-1-1 0 0,1 1 0 0 0,0-1 1 0 0,0 1-1 0 0,0-1 1 0 0,1 0-1 0 0,0 0 0 0 0,0 0 1 0 0,1 0-1 0 0,0 0 1 0 0,0-1-1 0 0,1 0 0 0 0,0 0 1 0 0,0 0-1 0 0,0 0 1 0 0,1-1-1 0 0,-1 0 0 0 0,1 0 1 0 0,1-1-1 0 0,-1 1 1 0 0,1-1-1 0 0,-1-1 0 0 0,1 1 1 0 0,0-1-1 0 0,0 0 1 0 0,7 1-62 0 0,7 1 152 0 0,0-2 0 0 0,0 0 0 0 0,1-1 0 0 0,-1-1 1 0 0,1-1-1 0 0,-1-1 0 0 0,0-1 0 0 0,1-1 0 0 0,-1-1 1 0 0,0-1-1 0 0,-1 0 0 0 0,1-2 0 0 0,-1 0 1 0 0,0-1-1 0 0,5-4-152 0 0,34-40-854 0 0,-53 37-3322 0 0,-5-1-3856 0 0,-1 14-4244 0 0</inkml:trace>
  <inkml:trace contextRef="#ctx0" brushRef="#br0" timeOffset="15804.06">2141 244 0 0 0,'0'0'565'0'0,"0"0"593"0"0,0 0 253 0 0,0 0 28 0 0,0 0-91 0 0,0 0-111 0 0,0 0-145 0 0,0 0-105 0 0,0 0-79 0 0,-14 5-59 0 0,-44 16-50 0 0,53-19-605 0 0,1 0 0 0 0,0 0-1 0 0,-1 1 1 0 0,1-1 0 0 0,0 1 0 0 0,0 0-1 0 0,1 0 1 0 0,-1 1 0 0 0,1-1 0 0 0,-1 1 0 0 0,1-1-1 0 0,0 1 1 0 0,0 0 0 0 0,1 0 0 0 0,-3 5-194 0 0,-1 1 289 0 0,-6 12 53 0 0,2 0 1 0 0,1 1 0 0 0,0 0-1 0 0,2 1 1 0 0,0 0 0 0 0,2 0 0 0 0,1 0-1 0 0,1 0 1 0 0,0 1 0 0 0,2 0 0 0 0,1-1-1 0 0,2 9-342 0 0,1-16 155 0 0,0 0 1 0 0,1-1-1 0 0,0 1 0 0 0,2-1 0 0 0,0 0 0 0 0,0 0 0 0 0,2-1 0 0 0,0 0 0 0 0,0 0 0 0 0,2-1 0 0 0,0 0 0 0 0,0-1 0 0 0,2 0 0 0 0,-1 0 0 0 0,1-1 1 0 0,1-1-1 0 0,0 0 0 0 0,13 8-155 0 0,-14-13 167 0 0,0 1 0 0 0,0-2 1 0 0,1 0-1 0 0,-1 0 1 0 0,1-1-1 0 0,0-1 1 0 0,0 0-1 0 0,1-1 0 0 0,-1 0 1 0 0,0-1-1 0 0,1 0 1 0 0,-1-1-1 0 0,1-1 0 0 0,-1 0 1 0 0,0-1-1 0 0,1 0 1 0 0,4-3-168 0 0,-1 0 141 0 0,0-2 0 0 0,-1 0 0 0 0,0-1 0 0 0,0 0 0 0 0,-1-1 0 0 0,0-1 0 0 0,0-1 0 0 0,-1 0 0 0 0,-1-1 0 0 0,0 0 0 0 0,0-1 0 0 0,-1 0 0 0 0,-1-1 0 0 0,0-1 0 0 0,-1 0 0 0 0,7-15-141 0 0,-10 18 19 0 0,-1 0 1 0 0,0-1-1 0 0,-1 1 1 0 0,-1-1-1 0 0,0-1 1 0 0,0 1-1 0 0,-1 0 1 0 0,-1-1 0 0 0,-1 0-1 0 0,0 1 1 0 0,0-1-1 0 0,-2 0 1 0 0,1 0-1 0 0,-2 1 1 0 0,0-1-1 0 0,0 0 1 0 0,-2 1-1 0 0,1 0 1 0 0,-2 0-1 0 0,0 0 1 0 0,0 0 0 0 0,-1 0-20 0 0,-7-5-313 0 0,0 1 0 0 0,-1 0 0 0 0,-1 1 0 0 0,-1 0 0 0 0,0 1 0 0 0,-1 1 0 0 0,0 1 1 0 0,-1 0-1 0 0,0 1 0 0 0,-1 1 0 0 0,-1 1 0 0 0,0 1 0 0 0,0 1 0 0 0,-1 0 1 0 0,1 2-1 0 0,-2 0 0 0 0,1 1 0 0 0,-1 1 0 0 0,1 1 0 0 0,-1 1 0 0 0,0 1 0 0 0,0 1 1 0 0,0 1-1 0 0,0 1 0 0 0,-15 4 313 0 0,-58 30-3960 0 0,44 6-3749 0 0,36-26-225 0 0</inkml:trace>
  <inkml:trace contextRef="#ctx0" brushRef="#br0" timeOffset="17277.575">5343 189 0 0 0,'0'0'1264'0'0,"0"0"31"0"0,0 0-13 0 0,0 0-67 0 0,0 0-35 0 0,0 0-70 0 0,0 0-86 0 0,0 0-61 0 0,0 0-70 0 0,0 0-49 0 0,-15-5-30 0 0,-43-12-39 0 0,56 16-554 0 0,-1 0 0 0 0,0 1 0 0 0,0-1 1 0 0,0 1-1 0 0,0-1 0 0 0,0 1 0 0 0,0 0 1 0 0,0 0-1 0 0,0 0 0 0 0,-1 1 0 0 0,1-1 0 0 0,0 1 1 0 0,1 0-1 0 0,-1-1 0 0 0,0 1 0 0 0,0 1 1 0 0,0-1-1 0 0,0 0 0 0 0,1 1 0 0 0,-1-1 0 0 0,1 1 1 0 0,-1 0-1 0 0,1 0 0 0 0,0 0 0 0 0,-2 2-221 0 0,-18 11 1175 0 0,18-11-1057 0 0,-1 1 0 0 0,0 0 0 0 0,1 0-1 0 0,0 0 1 0 0,0 1 0 0 0,1-1 0 0 0,-1 1 0 0 0,1 0-1 0 0,0 0 1 0 0,1 0 0 0 0,0 0 0 0 0,0 0 0 0 0,-1 2-118 0 0,0 0 56 0 0,-4 20 170 0 0,1-1 0 0 0,2 1-1 0 0,0 1 1 0 0,2-1-1 0 0,1 0 1 0 0,1 1-1 0 0,3 17-225 0 0,-2-30 110 0 0,1-1 0 0 0,1 1 0 0 0,1-1 0 0 0,0 0 0 0 0,1 0 0 0 0,1 0 0 0 0,0-1 0 0 0,0 0 0 0 0,2 0 0 0 0,0 0 0 0 0,0-1 0 0 0,2 0 0 0 0,0 0-110 0 0,1-3 95 0 0,0-1-1 0 0,1-1 1 0 0,0 1-1 0 0,0-2 1 0 0,1 0-1 0 0,0 0 1 0 0,0-1 0 0 0,1-1-1 0 0,-1 0 1 0 0,1-1-1 0 0,0 0 1 0 0,1-1-1 0 0,-1-1 1 0 0,0 0-1 0 0,1-1 1 0 0,-1-1 0 0 0,1 0-1 0 0,-1-1 1 0 0,1 0-1 0 0,-1-1-94 0 0,-1-1 126 0 0,-1 0 0 0 0,0 0-1 0 0,0-1 1 0 0,0-1 0 0 0,-1 1-1 0 0,1-2 1 0 0,-1 0 0 0 0,-1 0-1 0 0,1-1 1 0 0,-1-1 0 0 0,0 1 0 0 0,7-9-126 0 0,-6 3 88 0 0,-1-1 0 0 0,-1 0 0 0 0,0 0 1 0 0,-1-1-1 0 0,-1 0 0 0 0,0 0 1 0 0,-1-1-1 0 0,0 0 0 0 0,-1 0 1 0 0,-1-1-1 0 0,-1 1 0 0 0,0-1 1 0 0,-1-13-89 0 0,0-134 221 0 0,-3 153-273 0 0,0 1 1 0 0,0-1-1 0 0,-1 1 0 0 0,-1 0 0 0 0,1 0 0 0 0,-2 0 1 0 0,1 0-1 0 0,-1 0 0 0 0,-1 1 0 0 0,0 0 0 0 0,0 0 1 0 0,-1 0-1 0 0,0 0 0 0 0,-1 1 0 0 0,1 0 1 0 0,-2 0-1 0 0,1 1 0 0 0,-1 0 0 0 0,0 0 0 0 0,0 1 1 0 0,-1 0-1 0 0,0 1 0 0 0,0 0 0 0 0,0 0 0 0 0,-1 1 1 0 0,0 0-1 0 0,1 0 0 0 0,-1 1 0 0 0,-1 0 0 0 0,-3 1 52 0 0,-65-2-1694 0 0,68 4 1118 0 0,0 1 0 0 0,0 1 0 0 0,0 0 0 0 0,0 1 0 0 0,0 0 0 0 0,0 0 0 0 0,1 1 0 0 0,-1 1 0 0 0,-4 2 576 0 0,7-2-791 0 0,-19 9-3154 0 0,9-5-1599 0 0,2-1-4474 0 0</inkml:trace>
  <inkml:trace contextRef="#ctx0" brushRef="#br0" timeOffset="19697.754">2125 351 0 0 0,'-80'160'0'0'0,"30"-60"0"0"0,43-89 0 0 0,2 1 0 0 0,0-1 0 0 0,0 1 0 0 0,1 0 0 0 0,0 0 0 0 0,1 0 0 0 0,1 0 0 0 0,0 1 0 0 0,0-1 0 0 0,1 5 0 0 0,1-12 0 0 0</inkml:trace>
  <inkml:trace contextRef="#ctx0" brushRef="#br0" timeOffset="20429.781">2301 292 0 0 0,'0'0'267'0'0,"0"0"414"0"0,0 0 186 0 0,0 0 36 0 0,0 0-67 0 0,0 0-158 0 0,-29 33-152 0 0,-90 108-112 0 0,58-47 165 0 0,32-45-186 0 0,-29 75 605 0 0,58-123-1014 0 0,0 0 1 0 0,-1 1-1 0 0,1-1 1 0 0,0 0-1 0 0,0 0 1 0 0,0 1-1 0 0,0-1 1 0 0,0 0-1 0 0,0 0 1 0 0,1 1-1 0 0,-1-1 1 0 0,0 0-1 0 0,0 0 1 0 0,1 0-1 0 0,-1 1 1 0 0,1-1-1 0 0,-1 0 1 0 0,1 0-1 0 0,0 0 1 0 0,-1 0-1 0 0,1 0 1 0 0,0 0-1 0 0,0 0 1 0 0,0 0-1 0 0,0 0 1 0 0,-1 0-1 0 0,1-1 1 0 0,0 1-1 0 0,1 0 1 0 0,-1 0-1 0 0,0-1 1 0 0,0 1-1 0 0,0-1 1 0 0,0 1-1 0 0,0-1 1 0 0,1 0-1 0 0,-1 1 1 0 0,0-1-1 0 0,0 0 1 0 0,1 0-1 0 0,-1 0 1 0 0,0 0-1 0 0,0 0 1 0 0,1 0-1 0 0,-1 0 1 0 0,0 0-1 0 0,0 0 1 0 0,1-1-1 0 0,-1 1 1 0 0,0 0-1 0 0,0-1 1 0 0,0 1-1 0 0,0-1 1 0 0,0 0-1 0 0,1 1 1 0 0,-1-1-1 0 0,0 0 1 0 0,0 0-1 0 0,0 1 1 0 0,-1-1-1 0 0,1 0 1 0 0,0 0-1 0 0,0 0 1 0 0,0 0-1 0 0,-1 0 1 0 0,1-1 15 0 0,151-133-1564 0 0,-108 90 832 0 0,-22 24 815 0 0,-1-1-1 0 0,-1-1 0 0 0,-1-1 0 0 0,-2-1 1 0 0,0 0-1 0 0,2-7-82 0 0,-19 32 72 0 0,0 0 0 0 0,0 0-1 0 0,-1 0 1 0 0,1 0 0 0 0,0 1 0 0 0,-1-1 0 0 0,1 0 0 0 0,0 0-1 0 0,0 0 1 0 0,-1 0 0 0 0,1 0 0 0 0,0 0 0 0 0,-1 0 0 0 0,1 0-1 0 0,0 0 1 0 0,-1 0 0 0 0,1 0 0 0 0,0 0 0 0 0,-1-1-1 0 0,1 1 1 0 0,0 0 0 0 0,0 0 0 0 0,-1 0 0 0 0,1 0 0 0 0,0 0-1 0 0,-1-1 1 0 0,1 1 0 0 0,0 0 0 0 0,0 0 0 0 0,0 0 0 0 0,-1-1-1 0 0,1 1 1 0 0,0 0 0 0 0,0 0 0 0 0,0-1 0 0 0,-1 1 0 0 0,1 0-1 0 0,0-1 1 0 0,0 1 0 0 0,0 0 0 0 0,0 0 0 0 0,0-1 0 0 0,0 1-1 0 0,0 0 1 0 0,0-1 0 0 0,0 1 0 0 0,0 0 0 0 0,0-1-1 0 0,0 1 1 0 0,0 0 0 0 0,0-1 0 0 0,0 1-72 0 0,-27 18 511 0 0,-14 25 149 0 0,1 1-1 0 0,2 1 1 0 0,3 3-1 0 0,1 1 1 0 0,3 1-1 0 0,-10 23-659 0 0,13-2 1346 0 0,72-72-1120 0 0,95-112 208 0 0,-93 70-641 0 0,113-97-3092 0 0,-117 110-1882 0 0,-49 56 2421 0 0,-114 193 3254 0 0,59-114 3744 0 0,93-114-3188 0 0,68-96-1623 0 0,-91 95-12 0 0,7-8-991 0 0,-7 12-3712 0 0,-8 6 4449 0 0</inkml:trace>
  <inkml:trace contextRef="#ctx0" brushRef="#br0" timeOffset="24578.52">2106 1382 232 0 0,'0'0'1508'0'0,"0"0"-366"0"0,0 0-186 0 0,0 0 82 0 0,0 0 147 0 0,0 0 118 0 0,0 0 36 0 0,0 0-135 0 0,0 0-223 0 0,0 0-245 0 0,0 0-215 0 0,-2-2-183 0 0,1 2-318 0 0,0 0-1 0 0,0 0 1 0 0,1-1 0 0 0,-1 1 0 0 0,0 0 0 0 0,0 0 0 0 0,0 0-1 0 0,0 0 1 0 0,0 0 0 0 0,1 0 0 0 0,-1 0 0 0 0,0 1 0 0 0,0-1 0 0 0,0 0-1 0 0,0 0 1 0 0,1 1 0 0 0,-1-1 0 0 0,0 0 0 0 0,0 1 0 0 0,1-1 0 0 0,-1 1-1 0 0,0-1 1 0 0,1 1 0 0 0,-1-1 0 0 0,0 1 0 0 0,1 0 0 0 0,-1-1 0 0 0,1 1-1 0 0,-1-1 1 0 0,1 1 0 0 0,-1 0 0 0 0,1 0 0 0 0,-1-1 0 0 0,1 1-1 0 0,0 0 1 0 0,-1 0 0 0 0,1 0 0 0 0,0-1 0 0 0,0 1 0 0 0,0 0 0 0 0,0 0-1 0 0,0 0 1 0 0,0 0 0 0 0,0 0 0 0 0,0 0-20 0 0,-2 2 16 0 0,-160 405 751 0 0,101-275-728 0 0,51-112 228 0 0,16-32 829 0 0,284-558 319 0 0,-290 566-1421 0 0,1 0 0 0 0,0 0 0 0 0,0 0 0 0 0,0 0 0 0 0,0 0 0 0 0,1 0 1 0 0,-1 1-1 0 0,1-1 0 0 0,0 0 0 0 0,0 1 0 0 0,0-1 0 0 0,0 1 1 0 0,0 0-1 0 0,0 0 0 0 0,0 0 0 0 0,1 0 0 0 0,-1 0 0 0 0,1 0 0 0 0,0 1 1 0 0,-1-1-1 0 0,1 1 0 0 0,0 0 0 0 0,0-1 0 0 0,0 1 0 0 0,0 1 0 0 0,0-1 1 0 0,0 0-1 0 0,0 1 0 0 0,0 0 0 0 0,0-1 0 0 0,0 1 0 0 0,0 0 0 0 0,0 1 1 0 0,0-1-1 0 0,1 0 0 0 0,-1 1 0 0 0,0 0 0 0 0,0 0 0 0 0,0 0 0 0 0,-1 0 1 0 0,3 1 5 0 0,11 17 79 0 0,0 1 0 0 0,-2 0 0 0 0,0 1 0 0 0,-1 1 0 0 0,-2 0 0 0 0,0 1 0 0 0,-1 0 0 0 0,-1 1 0 0 0,-2-1 0 0 0,0 2 0 0 0,-1-1 0 0 0,-2 1 0 0 0,-1 0 0 0 0,1 14-79 0 0,-4-35 10 0 0,24 77 90 0 0,-29-74 3180 0 0,-41-14-3262 0 0,-147-66-83 0 0,140 48-556 0 0,-47-21-560 0 0,35 18-6337 0 0,63 27 2372 0 0,0 1-1573 0 0</inkml:trace>
  <inkml:trace contextRef="#ctx0" brushRef="#br0" timeOffset="26014.794">5339 262 0 0 0,'0'0'360'0'0,"0"0"540"0"0,0 0 247 0 0,0 0 33 0 0,0 0-110 0 0,0 0-180 0 0,0 0-174 0 0,0 0-106 0 0,-3-2-24 0 0,-15-10 1426 0 0,-3 41-1533 0 0,-29 78-314 0 0,-86 176-1087 0 0,121-239 324 0 0,36-48 477 0 0,-8-3 221 0 0,-1-1 0 0 0,0 0 0 0 0,0-1 0 0 0,-1 0 0 0 0,0 0 1 0 0,-1-2-1 0 0,0 1 0 0 0,0-1 0 0 0,-1-1-100 0 0,22-22 74 0 0,60-63 117 0 0,-5-3 0 0 0,37-60-191 0 0,-114 144 423 0 0,-17 15 444 0 0,-95 125-1298 0 0,77-89 722 0 0,1 2 0 0 0,2 1-1 0 0,1 1 1 0 0,2 0 0 0 0,2 2 0 0 0,0 5-291 0 0,17-45 31 0 0,0 0 0 0 0,1 0 1 0 0,-1 0-1 0 0,0 0 0 0 0,1 0 1 0 0,-1 0-1 0 0,0 0 1 0 0,1 0-1 0 0,0 0 0 0 0,-1 0 1 0 0,1 0-1 0 0,0 0 0 0 0,-1 1 1 0 0,1-1-1 0 0,0 0 0 0 0,0 0 1 0 0,0 0-1 0 0,0 0 1 0 0,0 1-1 0 0,0-1 0 0 0,0 0 1 0 0,1 0-1 0 0,-1 0 0 0 0,0 0 1 0 0,1 1-1 0 0,-1-1 0 0 0,0 0 1 0 0,1 0-1 0 0,0 0 1 0 0,-1 0-1 0 0,1 0 0 0 0,-1 0 1 0 0,1 0-1 0 0,0 0 0 0 0,0-1 1 0 0,0 1-1 0 0,0 0 0 0 0,-1 0 1 0 0,1-1-1 0 0,0 1 1 0 0,0 0-1 0 0,0-1 0 0 0,1 1 1 0 0,-1-1-1 0 0,0 1 0 0 0,0-1 1 0 0,0 0-1 0 0,0 1 0 0 0,0-1 1 0 0,0 0-1 0 0,1 0 0 0 0,-1 0 1 0 0,0 0-1 0 0,0 0 1 0 0,0 0-1 0 0,1 0 0 0 0,-1 0 1 0 0,0 0-1 0 0,0-1 0 0 0,1 1-31 0 0,7-2 165 0 0,0 0-1 0 0,-1-1 0 0 0,1 0 0 0 0,-1 0 0 0 0,0-1 0 0 0,0 0 1 0 0,0 0-1 0 0,0-1 0 0 0,-1 0 0 0 0,0 0 0 0 0,0-1 0 0 0,4-4-164 0 0,3 0 127 0 0,-5 2-110 0 0,1 0 1 0 0,-1-1 0 0 0,-1 1-1 0 0,1-2 1 0 0,-1 1 0 0 0,-1-1-1 0 0,0 0 1 0 0,0-1 0 0 0,3-9-18 0 0,-10 20-25 0 0,0-1 1 0 0,0 1 0 0 0,0-1 0 0 0,-1 1-1 0 0,1-1 1 0 0,0 1 0 0 0,-1 0-1 0 0,1-1 1 0 0,0 1 0 0 0,-1-1 0 0 0,1 1-1 0 0,0 0 1 0 0,-1-1 0 0 0,1 1 0 0 0,-1 0-1 0 0,1 0 1 0 0,-1-1 0 0 0,1 1 0 0 0,-1 0-1 0 0,1 0 1 0 0,-1 0 0 0 0,1 0 0 0 0,-1 0-1 0 0,1-1 1 0 0,-1 1 0 0 0,1 0 0 0 0,-1 0-1 0 0,1 0 1 0 0,-1 0 0 0 0,1 0 0 0 0,-1 0-1 0 0,1 1 1 0 0,-1-1 0 0 0,1 0-1 0 0,-1 0 1 0 0,1 0 0 0 0,0 0 0 0 0,-1 1-1 0 0,1-1 1 0 0,-1 0 0 0 0,1 0 0 0 0,-1 1-1 0 0,1-1 1 0 0,0 0 0 0 0,-1 1 0 0 0,1-1-1 0 0,-1 0 1 0 0,1 1 0 0 0,0-1 0 0 0,0 1-1 0 0,-1-1 1 0 0,1 1 0 0 0,0-1 0 0 0,0 0-1 0 0,-1 1 1 0 0,1-1 0 0 0,0 1 0 0 0,0-1-1 0 0,0 1 1 0 0,0-1 0 0 0,0 1-1 0 0,0-1 1 0 0,0 1 24 0 0,-12 12 16 0 0,1 0-1 0 0,0 1 0 0 0,1 0 1 0 0,1 1-1 0 0,0 0 1 0 0,1 0-1 0 0,0 1 0 0 0,2 0 1 0 0,0 0-1 0 0,0 1 1 0 0,0 6-16 0 0,5-22 10 0 0,1 0 1 0 0,-1 0-1 0 0,1 0 1 0 0,-1 0-1 0 0,1 0 1 0 0,0 0-1 0 0,-1 0 1 0 0,1 1-1 0 0,0-1 1 0 0,0 0-1 0 0,0 0 1 0 0,0 0-1 0 0,0 0 1 0 0,0 1-1 0 0,0-1 1 0 0,0 0-1 0 0,0 0 1 0 0,0 0-1 0 0,1 0 1 0 0,-1 1-1 0 0,0-1 1 0 0,1 0-1 0 0,-1 0 1 0 0,1 0-1 0 0,-1 0 1 0 0,1 0-1 0 0,0 0 1 0 0,-1 0-1 0 0,1 0 1 0 0,0 0-1 0 0,0-1 1 0 0,0 1-1 0 0,0 0 1 0 0,-1 0-1 0 0,1-1 1 0 0,0 1-1 0 0,0 0 1 0 0,0-1-1 0 0,0 1 1 0 0,1-1-1 0 0,-1 0 1 0 0,0 1-1 0 0,0-1 1 0 0,0 0-1 0 0,0 1 1 0 0,0-1-1 0 0,1 0 1 0 0,-1 0-1 0 0,0 0 1 0 0,0 0-1 0 0,0 0 1 0 0,0 0-1 0 0,1-1 1 0 0,-1 1-1 0 0,0 0 1 0 0,0-1-11 0 0,11-6-2994 0 0,-6-4-5049 0 0,-2 7 3279 0 0</inkml:trace>
  <inkml:trace contextRef="#ctx0" brushRef="#br0" timeOffset="26716.75">5335 1120 0 0 0,'0'0'1422'0'0,"0"0"433"0"0,0 0 196 0 0,0 0-93 0 0,0 0-287 0 0,0 0-342 0 0,0 0-265 0 0,0 0-170 0 0,0 0-101 0 0,0 0-76 0 0,0 3-55 0 0,-5 104 2508 0 0,52 229-1196 0 0,-46-274-2079 0 0,-1-62-66 0 0,0 0-88 0 0,0 0-125 0 0,0 0-214 0 0,0-23-7247 0 0,1-1 352 0 0,1 16 4788 0 0</inkml:trace>
  <inkml:trace contextRef="#ctx0" brushRef="#br0" timeOffset="27203.743">5249 1142 2256 0 0,'0'0'1275'0'0,"0"0"-153"0"0,0 0-15 0 0,0 0 191 0 0,0 0 187 0 0,0 0-26 0 0,0 0-140 0 0,0 0-199 0 0,0 0-211 0 0,0 0-113 0 0,0 0-100 0 0,0 0-92 0 0,0 0-48 0 0,35-20-42 0 0,110-62-20 0 0,-68 53 185 0 0,-62 28-514 0 0,-10-1-137 0 0,0 0-1 0 0,0 1 0 0 0,1 0 0 0 0,-1 0 0 0 0,0 0 0 0 0,1 0 0 0 0,-1 1 0 0 0,0 0 0 0 0,1 0 0 0 0,-1 1 0 0 0,0-1 1 0 0,1 1-1 0 0,-1 0 0 0 0,0 1 0 0 0,0-1 0 0 0,0 1 0 0 0,0 0 0 0 0,0 0 0 0 0,0 1 0 0 0,-1 0 0 0 0,1-1 0 0 0,-1 1 1 0 0,1 1-1 0 0,-1-1 0 0 0,0 1 0 0 0,-1-1 0 0 0,1 1 0 0 0,0 0 0 0 0,-1 1 0 0 0,0-1 0 0 0,0 1 0 0 0,0 0-27 0 0,-2 6 28 0 0,0 1 0 0 0,-1-1-1 0 0,0 1 1 0 0,-1-1 0 0 0,0 0-1 0 0,-1 1 1 0 0,0-1 0 0 0,-1 0-1 0 0,0 0 1 0 0,0 0 0 0 0,-1-1-1 0 0,-1 1 1 0 0,0-1 0 0 0,-1 0-1 0 0,1 0 1 0 0,-2 0 0 0 0,0-1 0 0 0,0 0-1 0 0,0-1 1 0 0,-1 1 0 0 0,0-1-1 0 0,-5 2-27 0 0,-26 39-7 0 0,-7 18-163 0 0,47-65 160 0 0,1 0 0 0 0,1 0 0 0 0,-1 0 0 0 0,0 0 0 0 0,0 0 0 0 0,1 0 0 0 0,-1-1 0 0 0,1 1 0 0 0,0-1 0 0 0,-1 0 0 0 0,1 0 0 0 0,0 0 0 0 0,0 0-1 0 0,-1 0 1 0 0,1 0 0 0 0,0-1 0 0 0,0 0 0 0 0,0 1 0 0 0,0-1 0 0 0,3 0 10 0 0,24 2 23 0 0,-20-3-21 0 0,0 1 0 0 0,0 0 0 0 0,-1 1 1 0 0,1 0-1 0 0,0 0 0 0 0,0 1 1 0 0,0 1-1 0 0,-1-1 0 0 0,1 2 0 0 0,-1-1 1 0 0,0 1-1 0 0,0 1 0 0 0,0 0 1 0 0,-1 0-1 0 0,1 0 0 0 0,-1 1 0 0 0,5 5-2 0 0,-12-8 36 0 0,1 0 0 0 0,0-1-1 0 0,-1 1 1 0 0,0 0 0 0 0,0 1-1 0 0,0-1 1 0 0,0 0-1 0 0,-1 0 1 0 0,1 0 0 0 0,-1 0-1 0 0,1 1 1 0 0,-1-1 0 0 0,0 0-1 0 0,-1 0 1 0 0,1 0-1 0 0,0 1 1 0 0,-1-1 0 0 0,0 0-1 0 0,0 0 1 0 0,0 0 0 0 0,0 0-1 0 0,0 0 1 0 0,0 0 0 0 0,-1 0-1 0 0,0 0 1 0 0,1-1-1 0 0,-1 1 1 0 0,0 0 0 0 0,-1 0-36 0 0,-68 68 529 0 0,62-62-552 0 0,-1 0-1 0 0,0 0 0 0 0,-1-1 0 0 0,0-1 0 0 0,0 0 0 0 0,-1 0 0 0 0,1-1 1 0 0,-1-1-1 0 0,-1 0 0 0 0,1-1 0 0 0,-1 0 0 0 0,0 0 0 0 0,0-2 0 0 0,0 1 1 0 0,0-2-1 0 0,0 0 0 0 0,0 0 0 0 0,-2-2 24 0 0,-11-7-2027 0 0,16 2-1270 0 0,5 3 86 0 0,-2-1-5680 0 0</inkml:trace>
  <inkml:trace contextRef="#ctx0" brushRef="#br0" timeOffset="28380.087">2092 2184 312 0 0,'0'0'1722'0'0,"0"0"-649"0"0,0 0-178 0 0,0 0 173 0 0,0 0 274 0 0,0 0 146 0 0,0 0-63 0 0,0 0-210 0 0,0 0-267 0 0,0 0-245 0 0,0 0-167 0 0,0 0-84 0 0,0 0-39 0 0,3 4 2711 0 0,8 268-1027 0 0,-2-148-1954 0 0,0 220 197 0 0,-19-278-631 0 0,10-66 129 0 0,7 3-5930 0 0,-3-10 1742 0 0,-2 3 871 0 0,1-3-1443 0 0</inkml:trace>
  <inkml:trace contextRef="#ctx0" brushRef="#br0" timeOffset="29111.751">4030 2011 0 0 0,'0'0'888'0'0,"0"0"484"0"0,0 0 251 0 0,0 0-22 0 0,0 0-201 0 0,0 0-261 0 0,0 0-236 0 0,0 0-140 0 0,0 0-91 0 0,0 0-20 0 0,0 0 0 0 0,11 4 1245 0 0,-1 93 3257 0 0,-7 53-3900 0 0,-3-124-976 0 0,-9 357 564 0 0,9-182-733 0 0,16-127-115 0 0,-14-71-19 0 0,-1 1 0 0 0,0-1 0 0 0,0 1 0 0 0,0 0 0 0 0,0 0 0 0 0,-1-1 0 0 0,1 1 0 0 0,-1 0 0 0 0,0 0 0 0 0,0 0 0 0 0,-1-1 0 0 0,1 1 0 0 0,-1 0 0 0 0,1 0 0 0 0,-1-1 0 0 0,-1 1 0 0 0,0 3 25 0 0,-2 13-2124 0 0,21-14-9420 0 0,-14-6 4444 0 0</inkml:trace>
  <inkml:trace contextRef="#ctx0" brushRef="#br0" timeOffset="29778.794">5613 2133 0 0 0,'0'0'757'0'0,"0"0"68"0"0,0 0 240 0 0,0 0 316 0 0,0 0 276 0 0,0 0 110 0 0,0 0-84 0 0,0 0-125 0 0,0 0-163 0 0,0 0-143 0 0,0 0-69 0 0,0 0-81 0 0,-5-11 3335 0 0,1 55-3632 0 0,-7 269 1152 0 0,2-38-1528 0 0,9-271-486 0 0,-1 1-1 0 0,1-1 1 0 0,1 0 0 0 0,-1 0 0 0 0,0 1-1 0 0,1-1 1 0 0,0 0 0 0 0,0 0-1 0 0,0 0 1 0 0,1 0 0 0 0,-1 0 0 0 0,1 0-1 0 0,0-1 1 0 0,0 1 0 0 0,0 0-1 0 0,1-1 1 0 0,-1 1 0 0 0,1-1 0 0 0,0 0-1 0 0,0 0 1 0 0,1 1 57 0 0,5-5-4904 0 0,-2-5-3979 0 0,-5 2 620 0 0</inkml:trace>
  <inkml:trace contextRef="#ctx0" brushRef="#br0" timeOffset="30898.923">1475 2711 0 0 0,'0'0'635'0'0,"0"0"348"0"0,0 0 301 0 0,32-1 183 0 0,101-1 92 0 0,79-5 4704 0 0,-6 2-3167 0 0,526-3 1320 0 0,475-28-2394 0 0,-835 23-1648 0 0,504-37 653 0 0,-61-35-364 0 0,-428 74-494 0 0,-317 26-218 0 0,-67-14-2319 0 0,-10-2-7016 0 0,4 1-597 0 0</inkml:trace>
  <inkml:trace contextRef="#ctx0" brushRef="#br0" timeOffset="31286.996">6070 2309 5769 0 0,'0'0'1374'0'0,"0"0"-182"0"0,0 0 63 0 0,0 0 160 0 0,0 0 116 0 0,0 0-79 0 0,0 0-183 0 0,0 0-248 0 0,0 0-259 0 0,0 0-228 0 0,-37 13-202 0 0,-115 41-125 0 0,-130 69 240 0 0,248-106-364 0 0,-17 11-23 0 0,1 3 0 0 0,2 1 0 0 0,1 2 0 0 0,2 3 0 0 0,-34 36-60 0 0,-94 125-2941 0 0,151-167-237 0 0,10-11-1772 0 0,4-4-2924 0 0</inkml:trace>
  <inkml:trace contextRef="#ctx0" brushRef="#br0" timeOffset="31826.76">4266 2442 3745 0 0,'0'0'1341'0'0,"0"0"-108"0"0,0 0 112 0 0,0 0 170 0 0,0 0 80 0 0,0 0-104 0 0,0 0-237 0 0,0 0-309 0 0,0 0-322 0 0,0 0-236 0 0,0 0-182 0 0,0 0-87 0 0,-33 20-48 0 0,-103 65-34 0 0,-173 109-869 0 0,114-65-2664 0 0,32-21-6928 0 0,139-92 9277 0 0</inkml:trace>
  <inkml:trace contextRef="#ctx0" brushRef="#br0" timeOffset="32516.332">2349 2468 0 0 0,'0'0'515'0'0,"0"0"350"0"0,0 0 364 0 0,0 0 470 0 0,0 0 550 0 0,0 0 385 0 0,19-3-86 0 0,54-6-484 0 0,-128 46 1297 0 0,-155 92-1279 0 0,-88 92-3276 0 0,219-147-1612 0 0,34-20-6451 0 0,38-46 3268 0 0</inkml:trace>
  <inkml:trace contextRef="#ctx0" brushRef="#br0" timeOffset="38347.815">2975 3237 1760 0 0,'0'0'1658'0'0,"0"0"-736"0"0,0 0-321 0 0,0 0 7 0 0,0 0 143 0 0,0 0 143 0 0,0 0 38 0 0,0 0-107 0 0,0 0-197 0 0,0 0-218 0 0,0 0-174 0 0,-22 1-104 0 0,-69 2-43 0 0,53 12 4 0 0,34-9-78 0 0,-2 1-20 0 0,0-1 0 0 0,1 1 0 0 0,0 0 1 0 0,0 1-1 0 0,1-1 0 0 0,-1 1 0 0 0,2 0 0 0 0,-1 0 0 0 0,1 0 0 0 0,0 0 0 0 0,1 1 0 0 0,0-1 0 0 0,0 1 0 0 0,1-1 0 0 0,0 1 0 0 0,1 0 0 0 0,-1 0 0 0 0,2-1 1 0 0,-1 1-1 0 0,1 1 5 0 0,1-5 96 0 0,-1 0 1 0 0,1 0 0 0 0,0 0 0 0 0,0 0 0 0 0,1 0 0 0 0,-1 0 0 0 0,1 0 0 0 0,0-1 0 0 0,0 1 0 0 0,1-1-1 0 0,-1 0 1 0 0,1 0 0 0 0,0-1 0 0 0,0 1 0 0 0,0-1 0 0 0,1 1 0 0 0,-1-1 0 0 0,1-1 0 0 0,0 1 0 0 0,0-1-1 0 0,0 1 1 0 0,0-1 0 0 0,0-1 0 0 0,0 1 0 0 0,0-1 0 0 0,1 0 0 0 0,-1 0 0 0 0,0 0 0 0 0,1-1 0 0 0,-1 0-1 0 0,1 0 1 0 0,-1-1 0 0 0,1 1 0 0 0,-1-1 0 0 0,0 0 0 0 0,1 0 0 0 0,-1-1 0 0 0,0 0 0 0 0,0 0 0 0 0,0 0-1 0 0,4-2-96 0 0,9-12 299 0 0,0-1 0 0 0,-2 0 0 0 0,1-1 1 0 0,-2-1-1 0 0,-1 0 0 0 0,0-1 0 0 0,-1 0 0 0 0,-1-1 0 0 0,0-3-299 0 0,0 0-9 0 0,0-1 1 0 0,-1 0-1 0 0,-2-1 0 0 0,0 0 1 0 0,-2 0-1 0 0,-1-1 1 0 0,-1 0-1 0 0,-1 0 1 0 0,-1 0-1 0 0,-2 0 1 0 0,-1-1-1 0 0,-1-6 9 0 0,0 24-170 0 0,-1 0 0 0 0,0-1 0 0 0,-1 1 0 0 0,0 0 0 0 0,-1 1 0 0 0,0-1 0 0 0,0 0 0 0 0,-1 1 1 0 0,0 0-1 0 0,0 0 0 0 0,-2 1 170 0 0,5 4-129 0 0,0 1 0 0 0,0 0 0 0 0,-1 0 1 0 0,1 1-1 0 0,-1-1 0 0 0,0 0 1 0 0,0 1-1 0 0,0 0 0 0 0,0-1 0 0 0,0 1 1 0 0,0 1-1 0 0,-1-1 0 0 0,1 0 0 0 0,-1 1 1 0 0,1-1-1 0 0,-1 1 0 0 0,0 0 1 0 0,1 1-1 0 0,-1-1 0 0 0,0 1 0 0 0,0-1 1 0 0,0 1-1 0 0,1 0 0 0 0,-1 0 0 0 0,0 1 1 0 0,0-1-1 0 0,0 1 0 0 0,1 0 0 0 0,-1 0 1 0 0,0 0-1 0 0,1 0 129 0 0,-3 4-105 0 0,0-1 0 0 0,0 1 0 0 0,0 0 0 0 0,1 1-1 0 0,0-1 1 0 0,0 1 0 0 0,1 0 0 0 0,-1 0 0 0 0,1 1 0 0 0,1-1 0 0 0,-1 1-1 0 0,1 0 1 0 0,0 0 0 0 0,0 4 105 0 0,-4 3-111 0 0,1-1 203 0 0,0 0 0 0 0,1 1 0 0 0,1 0 0 0 0,0 1-1 0 0,0-1 1 0 0,2 1 0 0 0,0-1 0 0 0,0 1 0 0 0,2 0 0 0 0,0 0 0 0 0,0-1 0 0 0,1 1 0 0 0,1 0-1 0 0,1-1 1 0 0,0 1 0 0 0,0-1 0 0 0,2 0 0 0 0,0 0 0 0 0,0 0 0 0 0,8 12-92 0 0,1-8 246 0 0,0 0 0 0 0,1 0 0 0 0,2-2 0 0 0,-1 0 0 0 0,2 0 0 0 0,0-2 0 0 0,0 0 0 0 0,2-2 1 0 0,-1 0-1 0 0,2-1 0 0 0,-1 0 0 0 0,2-2 0 0 0,-1-1 0 0 0,1-1 0 0 0,0 0 0 0 0,1-2 0 0 0,-1 0 0 0 0,1-2 0 0 0,17 1-246 0 0,-15-3-2979 0 0,-16-2-3300 0 0,-7 1-550 0 0</inkml:trace>
  <inkml:trace contextRef="#ctx0" brushRef="#br0" timeOffset="39268.132">4591 3112 0 0 0,'0'0'1791'0'0,"0"0"-287"0"0,0 0-17 0 0,0 0 150 0 0,0 0 127 0 0,0 0-26 0 0,0 0-213 0 0,0 0-275 0 0,0 0-335 0 0,0 0-318 0 0,0 0-221 0 0,0 0-150 0 0,0 0-69 0 0,-11 7-30 0 0,-36 22-26 0 0,44-26-82 0 0,0-1 1 0 0,1 1-1 0 0,-1 0 0 0 0,0 0 0 0 0,1 0 0 0 0,-1 1 0 0 0,1-1 1 0 0,0 0-1 0 0,0 1 0 0 0,1 0 0 0 0,-1-1 0 0 0,1 1 1 0 0,-1 0-1 0 0,1 0 0 0 0,1 0 0 0 0,-2 4-19 0 0,1-4 20 0 0,-14 147 231 0 0,15-147-206 0 0,1-1 1 0 0,-1 0-1 0 0,1 0 1 0 0,-1 0-1 0 0,1 0 1 0 0,0 0 0 0 0,0 0-1 0 0,1 0 1 0 0,-1 0-1 0 0,0 0 1 0 0,1 0-1 0 0,0-1 1 0 0,0 1-1 0 0,0-1 1 0 0,0 1 0 0 0,0-1-1 0 0,0 0 1 0 0,0 0-1 0 0,1 0 1 0 0,-1 0-1 0 0,1 0 1 0 0,0 0-1 0 0,-1-1 1 0 0,1 1-1 0 0,0-1 1 0 0,0 0 0 0 0,0 0-1 0 0,0 0 1 0 0,0 0-1 0 0,0 0 1 0 0,0-1-1 0 0,4 1-45 0 0,5-4 234 0 0,0-1-1 0 0,0-1 0 0 0,-1 0 1 0 0,1 0-1 0 0,-1-1 0 0 0,0 0 0 0 0,-1-1 1 0 0,1-1-1 0 0,-1 1 0 0 0,-1-2 1 0 0,1 1-1 0 0,-2-1 0 0 0,1-1 0 0 0,-1 1 1 0 0,4-8-234 0 0,11-7 112 0 0,-2 0 0 0 0,-1-2 0 0 0,0 0 0 0 0,-2-2 0 0 0,-1 0 0 0 0,-2 0 0 0 0,0-2 0 0 0,-2 0 0 0 0,-1-1 0 0 0,-2 0 0 0 0,2-12-112 0 0,-10 31-42 0 0,-1 0 1 0 0,0 0-1 0 0,-1 0 1 0 0,0 0-1 0 0,-1 0 1 0 0,0 0-1 0 0,-1 0 0 0 0,0 0 1 0 0,-1 1-1 0 0,-4-12 42 0 0,6 18-80 0 0,-1 1-1 0 0,0-1 1 0 0,0 0 0 0 0,-1 1-1 0 0,0-1 1 0 0,0 1-1 0 0,0 0 1 0 0,0 0 0 0 0,0 0-1 0 0,-1 0 1 0 0,0 0 0 0 0,1 1-1 0 0,-1 0 1 0 0,-1 0-1 0 0,1 0 1 0 0,0 0 0 0 0,-1 1-1 0 0,0-1 1 0 0,1 1-1 0 0,-1 0 1 0 0,0 1 0 0 0,0-1-1 0 0,0 1 1 0 0,0 0 0 0 0,0 0-1 0 0,-1 0 81 0 0,-2 1-76 0 0,0 0 0 0 0,0 1 0 0 0,1 0-1 0 0,-1 0 1 0 0,0 0 0 0 0,1 1 0 0 0,-1 0 0 0 0,1 1 0 0 0,0 0-1 0 0,0 0 1 0 0,0 0 0 0 0,0 1 0 0 0,0 0 0 0 0,1 0 0 0 0,0 1-1 0 0,0 0 1 0 0,0 0 0 0 0,0 0 0 0 0,1 1 0 0 0,0 0 0 0 0,0 0-1 0 0,0 0 1 0 0,1 1 0 0 0,0-1 0 0 0,0 1 0 0 0,0 1 76 0 0,-1 2 32 0 0,1 0 1 0 0,0 1-1 0 0,0 0 0 0 0,1 0 1 0 0,1 0-1 0 0,-1 1 1 0 0,2-1-1 0 0,0 1 0 0 0,0-1 1 0 0,1 1-1 0 0,0-1 1 0 0,1 1-1 0 0,1-1 0 0 0,0 0 1 0 0,0 1-1 0 0,1-1 1 0 0,0 0-1 0 0,1 0 0 0 0,0-1 1 0 0,3 6-33 0 0,4 4 163 0 0,-1 0 0 0 0,2-1 0 0 0,1 0 0 0 0,0-1 1 0 0,1 0-1 0 0,1-1 0 0 0,1-1 0 0 0,0 0 0 0 0,19 13-163 0 0,142 78 991 0 0,-108-52-2361 0 0,-64-42-1719 0 0,-3-4-4891 0 0,1-2-164 0 0</inkml:trace>
</inkml:ink>
</file>

<file path=ppt/ink/ink3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47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415 801 0 0 0,'0'0'528'0'0,"0"0"384"0"0,0 0 235 0 0,0 0 91 0 0,0 0-82 0 0,0 0-197 0 0,0 0-227 0 0,0 0-233 0 0,0 0-182 0 0,-1 2-107 0 0,-2 9 154 0 0,0 0 0 0 0,1 1 0 0 0,1-1 0 0 0,0 0 0 0 0,0 0 0 0 0,1 1 0 0 0,1-1 0 0 0,-1 1 0 0 0,4 10-364 0 0,44 228 1074 0 0,-47-78-1666 0 0,-2-127-2968 0 0,1-1-3901 0 0,0-40 7026 0 0</inkml:trace>
  <inkml:trace contextRef="#ctx0" brushRef="#br0" timeOffset="657.274">864 812 0 0 0,'0'0'745'0'0,"0"0"632"0"0,0 0 108 0 0,0 0 22 0 0,0 0 24 0 0,0 0-101 0 0,0 0-170 0 0,0 0-163 0 0,0 0-153 0 0,0 0-116 0 0,0 0-103 0 0,-13 7 581 0 0,37 424 1639 0 0,-25-399-3058 0 0,0 12-756 0 0,4-17-4243 0 0,-2-24 2133 0 0,1-2-1855 0 0,-2-1 1561 0 0</inkml:trace>
  <inkml:trace contextRef="#ctx0" brushRef="#br0" timeOffset="1363.629">1 1176 2905 0 0,'0'0'2020'0'0,"0"0"-1096"0"0,0 0-346 0 0,0 0 99 0 0,0 0 275 0 0,0 0 217 0 0,0 0 55 0 0,0 0-60 0 0,0 0-149 0 0,0 0-137 0 0,0 0-102 0 0,22 0-53 0 0,156 0 1561 0 0,217-12 1905 0 0,-185-5-3468 0 0,170-38-721 0 0,-129 15-1800 0 0,-239 39 269 0 0,-10 1-3140 0 0,-1 0-4393 0 0,-3 0 3931 0 0</inkml:trace>
  <inkml:trace contextRef="#ctx0" brushRef="#br0" timeOffset="1757.283">1150 786 2649 0 0,'0'0'1165'0'0,"0"0"-466"0"0,0 0-236 0 0,0 0 105 0 0,0 0 119 0 0,0 0-7 0 0,0 0-111 0 0,0 0-178 0 0,0 0-162 0 0,0 0-134 0 0,-35 35-132 0 0,-109 111-139 0 0,47-43-791 0 0,-58 69-5925 0 0,138-153 6769 0 0</inkml:trace>
  <inkml:trace contextRef="#ctx0" brushRef="#br0" timeOffset="2307.513">621 908 128 0 0,'0'0'1126'0'0,"0"0"-104"0"0,0 0 25 0 0,0 0 159 0 0,0 0 84 0 0,0 0-85 0 0,0 0-222 0 0,0 0-251 0 0,0 0-224 0 0,0 0-162 0 0,-28 34-117 0 0,-88 108-110 0 0,34-54-183 0 0,-107 95-5224 0 0,135-131 963 0 0,39-36 4061 0 0,6-5 264 0 0</inkml:trace>
  <inkml:trace contextRef="#ctx0" brushRef="#br0" timeOffset="2797.937">651 204 8594 0 0,'0'0'2010'0'0,"0"0"-1225"0"0,0 0-457 0 0,0 0 86 0 0,0 0 286 0 0,0 0 255 0 0,0 0 128 0 0,0 0-42 0 0,0 0-190 0 0,0 0-211 0 0,0 0-199 0 0,3 33-151 0 0,8 103-103 0 0,-9 100-14 0 0,-11-151-1502 0 0,3-58-2070 0 0,-1 1-4152 0 0,5-20 1338 0 0</inkml:trace>
  <inkml:trace contextRef="#ctx0" brushRef="#br0" timeOffset="3282.114">494 212 7690 0 0,'0'0'911'0'0,"0"0"30"0"0,0 0 190 0 0,0 0 224 0 0,0 0 36 0 0,0 0-91 0 0,0 0-174 0 0,0 0-238 0 0,0 0-163 0 0,37-28-142 0 0,118-88-116 0 0,-69 69 80 0 0,-68 43-426 0 0,1-1-51 0 0,0 1-1 0 0,0 1 1 0 0,0 1-1 0 0,0 0 1 0 0,1 2-1 0 0,-1 0 1 0 0,6 2-70 0 0,-22-1-10 0 0,1 0 1 0 0,-1 0-1 0 0,1 1 1 0 0,-1 0-1 0 0,1 0 1 0 0,-1 0-1 0 0,0 0 1 0 0,0 0-1 0 0,0 1 1 0 0,0-1-1 0 0,-1 1 1 0 0,1 0-1 0 0,-1 0 1 0 0,1 0-1 0 0,-1 0 1 0 0,0 0-1 0 0,0 1 0 0 0,0-1 1 0 0,-1 0-1 0 0,1 1 1 0 0,-1 0-1 0 0,0-1 1 0 0,0 1-1 0 0,0 0 1 0 0,0-1-1 0 0,-1 1 1 0 0,0 0-1 0 0,1 0 1 0 0,-1 0-1 0 0,-1 0 1 0 0,1-1-1 0 0,0 1 1 0 0,-1 0-1 0 0,0 0 1 0 0,0-1-1 0 0,0 1 1 0 0,0 0-1 0 0,-1-1 1 0 0,1 1-1 0 0,-1-1 1 0 0,0 0-1 0 0,0 0 0 0 0,-1 1 10 0 0,-14 25-44 0 0,-2 0-1 0 0,-1-1 1 0 0,-1 0-1 0 0,-1-2 1 0 0,-2-1-1 0 0,0-1 0 0 0,-2-1 1 0 0,0-1-1 0 0,-2-1 1 0 0,-3 0 44 0 0,0 3-12 0 0,-6 14-113 0 0,80-23-298 0 0,235 37 2365 0 0,-239-44-1753 0 0,-24-6-143 0 0,-1 1 1 0 0,1 0-1 0 0,-1 1 1 0 0,0 0-1 0 0,0 1 0 0 0,0 1 1 0 0,0 0-1 0 0,-1 1 1 0 0,0 0-1 0 0,-1 1 1 0 0,7 5-47 0 0,-7 7-2835 0 0,-8-6-6318 0 0,-3-7 251 0 0</inkml:trace>
</inkml:ink>
</file>

<file path=ppt/ink/ink3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5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698 763 960 0 0,'0'0'759'0'0,"0"0"-214"0"0,0 0 66 0 0,0 0 277 0 0,0 0 163 0 0,0 0-21 0 0,0 0-211 0 0,0 0-306 0 0,0 0-205 0 0,0 0-81 0 0,0 0 17 0 0,0 6 48 0 0,13 293 2353 0 0,6-123-2547 0 0,-11-126-1328 0 0,-4-34-1698 0 0,0-1-3277 0 0,-4-14 5578 0 0</inkml:trace>
  <inkml:trace contextRef="#ctx0" brushRef="#br0" timeOffset="1616.393">243 781 0 0 0,'0'0'667'0'0,"0"0"73"0"0,0 0 165 0 0,0 0 176 0 0,0 0 78 0 0,0 0-99 0 0,0 0-244 0 0,0 0-264 0 0,0 0-226 0 0,0 0-184 0 0,0 0-96 0 0,0 0 4 0 0,2 2 54 0 0,3 11 208 0 0,-1 0 0 0 0,0 0 0 0 0,-1 0 0 0 0,0 0 0 0 0,-1 0 0 0 0,0 0 0 0 0,-1 1 0 0 0,-1 5-312 0 0,2 2 225 0 0,9 350 1060 0 0,-16-259-3934 0 0,35-105-6279 0 0,-26-7 8851 0 0</inkml:trace>
  <inkml:trace contextRef="#ctx0" brushRef="#br0" timeOffset="2106.001">92 1083 1840 0 0,'0'0'2308'0'0,"0"0"-933"0"0,0 0-138 0 0,0 0 166 0 0,0 0 136 0 0,0 0 17 0 0,0 0-117 0 0,36 0-154 0 0,115 0-177 0 0,-1-4 780 0 0,1-7 1 0 0,2-6-1889 0 0,-10 0 146 0 0,-105 13-986 0 0,145-12 970 0 0,-122 12-4656 0 0,1 3-5601 0 0,-56 1 6477 0 0</inkml:trace>
  <inkml:trace contextRef="#ctx0" brushRef="#br0" timeOffset="2483.474">897 840 3361 0 0,'0'0'965'0'0,"0"0"-247"0"0,0 0 30 0 0,0 0 120 0 0,0 0 54 0 0,0 0-80 0 0,0 0-203 0 0,0 0-169 0 0,0 0-128 0 0,0 0-82 0 0,0 0-35 0 0,0 0-53 0 0,0 0-48 0 0,-24 19-51 0 0,-73 61-18 0 0,-111 111-924 0 0,177-166 438 0 0,-39 35-1436 0 0,24-20-4263 0 0,38-32 4643 0 0</inkml:trace>
  <inkml:trace contextRef="#ctx0" brushRef="#br0" timeOffset="2921.909">335 936 1024 0 0,'0'0'1176'0'0,"0"0"-647"0"0,0 0-33 0 0,0 0 48 0 0,0 0 0 0 0,0 0-144 0 0,0 0-136 0 0,0 0-192 0 0,-208 195-160 0 0,186-166-176 0 0,-2-3-264 0 0,4 0-392 0 0,0 0-449 0 0,1-4-511 0 0,6-8 1880 0 0,4-3 0 0 0</inkml:trace>
  <inkml:trace contextRef="#ctx0" brushRef="#br0" timeOffset="3377.489">424 155 6945 0 0,'0'0'575'0'0,"0"0"-332"0"0,0 0 98 0 0,0 0 454 0 0,0 0 443 0 0,0 0 194 0 0,0 0-36 0 0,0 0-163 0 0,0 0-208 0 0,0 0-175 0 0,1 35-157 0 0,2 111-131 0 0,-1 129 1058 0 0,21-102-4070 0 0,-23-150-3845 0 0,0-12-1455 0 0,0-8 5297 0 0</inkml:trace>
  <inkml:trace contextRef="#ctx0" brushRef="#br0" timeOffset="3835.825">278 137 7746 0 0,'0'0'494'0'0,"0"0"-16"0"0,0 0 246 0 0,0 0 310 0 0,0 0 182 0 0,0 0-12 0 0,36-18-114 0 0,111-52-186 0 0,-32 34 556 0 0,-91 34-1210 0 0,4-1 23 0 0,-18 1-234 0 0,0 0 1 0 0,0 0 0 0 0,0 1 0 0 0,0 1-1 0 0,1 0 1 0 0,-1 0 0 0 0,0 1-1 0 0,1 0 1 0 0,-1 1 0 0 0,0 0 0 0 0,0 1-1 0 0,0 0 1 0 0,6 3-40 0 0,-13-4 6 0 0,0 0 0 0 0,-1 0-1 0 0,1 0 1 0 0,-1 0 0 0 0,0 1 0 0 0,0-1-1 0 0,0 1 1 0 0,0 0 0 0 0,0-1 0 0 0,0 1-1 0 0,-1 0 1 0 0,1 0 0 0 0,-1 0 0 0 0,0 0-1 0 0,0 1 1 0 0,0-1 0 0 0,0 0 0 0 0,-1 0-1 0 0,1 0 1 0 0,-1 1 0 0 0,0-1 0 0 0,0 0-1 0 0,0 1 1 0 0,0-1 0 0 0,-1 0 0 0 0,1 1-1 0 0,-1-1 1 0 0,0 0 0 0 0,0 0 0 0 0,0 0-1 0 0,0 0 1 0 0,0 0 0 0 0,-1 1-6 0 0,-60 95 450 0 0,17-52-556 0 0,-1-1-1 0 0,-3-3 1 0 0,-2-2 0 0 0,-39 24 106 0 0,89-64-9 0 0,-1-1 0 0 0,0 1-1 0 0,0-1 1 0 0,1 1 0 0 0,-1 0 0 0 0,0 0 0 0 0,1 0 0 0 0,-1 0 0 0 0,1 0 0 0 0,-1 0 0 0 0,1 1-1 0 0,0-1 1 0 0,-1 0 0 0 0,1 1 0 0 0,0-1 0 0 0,0 1 0 0 0,0-1 0 0 0,0 1 0 0 0,0-1 0 0 0,1 1 0 0 0,-1 0-1 0 0,0 0 1 0 0,1-1 0 0 0,-1 1 0 0 0,1 0 0 0 0,-1 0 0 0 0,1 0 0 0 0,0-1 0 0 0,0 1 0 0 0,0 0-1 0 0,0 0 1 0 0,0 0 0 0 0,0 0 0 0 0,1 0 0 0 0,-1-1 0 0 0,1 1 0 0 0,-1 0 0 0 0,1 0 0 0 0,-1-1-1 0 0,1 1 1 0 0,1 1 9 0 0,15 5 181 0 0,0 0-1 0 0,1-1 1 0 0,0-1-1 0 0,0-1 1 0 0,1-1-1 0 0,-1 0 1 0 0,6-1-181 0 0,14 4 258 0 0,23 4 88 0 0,-13-3-115 0 0,-1 2 0 0 0,0 2 1 0 0,-1 3-1 0 0,13 6-231 0 0,-19 3-773 0 0,-29-15-1831 0 0,-1 2-3321 0 0,-7-7-4796 0 0</inkml:trace>
</inkml:ink>
</file>

<file path=ppt/ink/ink3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01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 96 0 0 0,'0'0'265'0'0,"0"0"340"0"0,0 0 284 0 0,0 0 165 0 0,0 0-16 0 0,0 0-183 0 0,0 0-325 0 0,0 0-277 0 0,0 0-199 0 0,0 0-136 0 0,5 19 142 0 0,35 129 1265 0 0,-32-102-1109 0 0,4 36 897 0 0,-3 1 0 0 0,-3 82-1113 0 0,4 46 1776 0 0,25 91-67 0 0,-2-28-1242 0 0,21 39 619 0 0,-27-108-673 0 0,-10-136-270 0 0,1 35 352 0 0,-20-1 455 0 0,17-33 1004 0 0,-10 48-420 0 0,6 8 69 0 0,-7 42-626 0 0,-15 82-411 0 0,11-232-2675 0 0,0-14-2272 0 0,0-3-3627 0 0,0-1-455 0 0</inkml:trace>
  <inkml:trace contextRef="#ctx0" brushRef="#br0" timeOffset="1850.319">4205 1569 0 0 0,'0'0'515'0'0,"0"0"742"0"0,0 0 302 0 0,0 0 50 0 0,0 0-108 0 0,0 0-195 0 0,0 0-255 0 0,0 0-211 0 0,0 0-141 0 0,0 0-123 0 0,2 3 2131 0 0,3 355 3705 0 0,1-1-4889 0 0,7-30-400 0 0,-13-216-655 0 0,11-35-133 0 0,-11-75-348 0 0,0-1-1 0 0,0 0 4 0 0,0 0 0 0 0,0 0 17 0 0,0 0-11 0 0,0 0-5 0 0,0 0-14 0 0,0 0-21 0 0,0 0 37 0 0,0 0 5 0 0,0 0 2 0 0,0 0-16 0 0,0 0 4 0 0,0 0 4 0 0,0 0 20 0 0,0 0-19 0 0,0 0-17 0 0,0 0 12 0 0,6 28-73 0 0,-3-9 91 0 0,16 59-4 0 0,-16-69 171 0 0,-2-4-3654 0 0,0-11-5774 0 0,-1 2-1390 0 0</inkml:trace>
  <inkml:trace contextRef="#ctx0" brushRef="#br0" timeOffset="3622.652">7673 0 0 0 0,'0'0'359'0'0,"0"0"514"0"0,0 0 154 0 0,0 0-32 0 0,0 0-92 0 0,0 0-83 0 0,0 0-92 0 0,9 16-80 0 0,43 74 547 0 0,-49-80-788 0 0,0 1-1 0 0,-1-1 1 0 0,0 0 0 0 0,-1 1-1 0 0,0-1 1 0 0,0 1-1 0 0,-1-1 1 0 0,0 1-1 0 0,-1 0 1 0 0,-1-1-407 0 0,1 27 725 0 0,-17 213 1630 0 0,31 37-440 0 0,5-96-728 0 0,-16 365 1945 0 0,-6-409-2449 0 0,8 152 388 0 0,31-115-455 0 0,-1 45 449 0 0,-28-56-667 0 0,3-138-960 0 0,-3-31-5093 0 0,1-3-5575 0 0,-7-1 3916 0 0</inkml:trace>
  <inkml:trace contextRef="#ctx0" brushRef="#br0" timeOffset="4799.971">0 2371 4137 0 0,'0'0'969'0'0,"0"0"-463"0"0,0 0-327 0 0,0 0-81 0 0,0 0 93 0 0,0 0 209 0 0,0 0 224 0 0,0 0 175 0 0,0 0 71 0 0,0 0-60 0 0,0 0-107 0 0,0 0-116 0 0,29 3-90 0 0,93 11-10 0 0,5-2 1999 0 0,1-6-1 0 0,46-7-2485 0 0,-58 0 616 0 0,387-20 2071 0 0,71-6-897 0 0,111 2-1237 0 0,364 21 366 0 0,-326-3-5 0 0,-318-11-250 0 0,230-9 503 0 0,-375 21-695 0 0,87 16-472 0 0,416-20 632 0 0,-247-1-361 0 0,-161 10-253 0 0,41 12 17 0 0,43-7-220 0 0,-438-4 3 0 0,-1 0-155 0 0,0 0-175 0 0,0 0-273 0 0,0 0-369 0 0,0 0-643 0 0,0 0-1245 0 0,0 0-3006 0 0,0 0-5500 0 0</inkml:trace>
  <inkml:trace contextRef="#ctx0" brushRef="#br0" timeOffset="5101.36">8157 1705 19404 0 0,'0'0'479'0'0,"0"0"-196"0"0,0 0-158 0 0,0 0 10 0 0,0 0 74 0 0,0 0 80 0 0,-33 30 41 0 0,-104 100-42 0 0,37-17-91 0 0,40-45-727 0 0,-2-2 0 0 0,-4-4 0 0 0,-2-2 0 0 0,-3-3 0 0 0,-2-3 0 0 0,-22 8 530 0 0,-152 93-4555 0 0,22-14-3569 0 0,183-113 2708 0 0,29-20 4952 0 0</inkml:trace>
  <inkml:trace contextRef="#ctx0" brushRef="#br0" timeOffset="5786.635">4744 1955 6329 0 0,'0'0'2086'0'0,"0"0"-659"0"0,0 0-191 0 0,0 0 33 0 0,0 0 103 0 0,0 0 27 0 0,0 0-73 0 0,0 0-146 0 0,0 0-195 0 0,0 0-166 0 0,-35 17-149 0 0,-114 54-145 0 0,-37 41 469 0 0,-446 291-544 0 0,586-370-601 0 0,21-18-156 0 0,1 2 0 0 0,0 1-1 0 0,1 1 1 0 0,1 1 0 0 0,1 1 0 0 0,0 1 0 0 0,2 1 0 0 0,-5 7 307 0 0,9 2-3363 0 0,8-9-3503 0 0,6-12-2364 0 0</inkml:trace>
  <inkml:trace contextRef="#ctx0" brushRef="#br0" timeOffset="6422.754">1015 2128 6497 0 0,'0'0'1146'0'0,"0"0"-64"0"0,0 0 12 0 0,0 0 244 0 0,0 0 257 0 0,0 0 51 0 0,0 0-130 0 0,0 0-280 0 0,0 0-335 0 0,0 0-265 0 0,0 0-222 0 0,0 0-172 0 0,0 0-89 0 0,-32 14-35 0 0,-98 47-33 0 0,37 5 70 0 0,43-26-178 0 0,-34 29-1422 0 0,2 4 1 0 0,-37 45 1444 0 0,94-90-1202 0 0,-19 22-2025 0 0,15-15-1843 0 0,11-14-2373 0 0</inkml:trace>
  <inkml:trace contextRef="#ctx0" brushRef="#br0" timeOffset="7715.863">1212 3266 0 0 0,'0'0'669'0'0,"0"0"404"0"0,0 0 211 0 0,0 0 38 0 0,0 0 9 0 0,0 0-18 0 0,0 0-39 0 0,0 0-22 0 0,9 2-58 0 0,-5-1-1238 0 0,4 0 482 0 0,-1 1 0 0 0,1-1 0 0 0,-1 0 0 0 0,1 0 0 0 0,0-1 0 0 0,-1 0 0 0 0,1-1-1 0 0,0 0 1 0 0,-1 0 0 0 0,1 0 0 0 0,-1-1 0 0 0,5-2-438 0 0,37-21 946 0 0,-1-2-1 0 0,-1-2 1 0 0,-1-2 0 0 0,-2-3-1 0 0,14-14-945 0 0,-26 21 143 0 0,0-1-1 0 0,-2-1 1 0 0,-1-2-1 0 0,-2-1 1 0 0,-1-1-1 0 0,-1-1 1 0 0,-2-2-1 0 0,3-8-142 0 0,-21 34-2 0 0,-1 0 0 0 0,0-1 0 0 0,0 1 1 0 0,-1-1-1 0 0,0 0 0 0 0,-1 0 0 0 0,0 0 0 0 0,-1 0 0 0 0,0 0 0 0 0,0 0 0 0 0,-2 0 0 0 0,1 0 0 0 0,-2-8 2 0 0,1 15-90 0 0,-1 0 1 0 0,1 1-1 0 0,-1-1 1 0 0,0 0-1 0 0,1 1 1 0 0,-1 0-1 0 0,-1-1 0 0 0,1 1 1 0 0,-1 0-1 0 0,1 0 1 0 0,-1 0-1 0 0,0 1 0 0 0,0-1 1 0 0,0 0-1 0 0,0 1 1 0 0,0 0-1 0 0,-1 0 1 0 0,1 0-1 0 0,-1 0 0 0 0,1 1 1 0 0,-1-1-1 0 0,0 1 1 0 0,0 0-1 0 0,1 0 1 0 0,-1 0-1 0 0,0 0 0 0 0,0 1 1 0 0,0 0-1 0 0,0 0 1 0 0,0 0-1 0 0,0 0 0 0 0,0 1 1 0 0,0-1-1 0 0,0 1 1 0 0,0 0-1 0 0,1 0 1 0 0,-1 0-1 0 0,0 1 0 0 0,1-1 1 0 0,-1 1-1 0 0,1 0 1 0 0,-1 0-1 0 0,1 0 0 0 0,0 1 1 0 0,0-1-1 0 0,0 1 1 0 0,-1 0 89 0 0,-4 5 19 0 0,1 0 0 0 0,-1 1 0 0 0,1 0 0 0 0,1 0 0 0 0,0 0 0 0 0,0 1 0 0 0,1 0 0 0 0,0 0 0 0 0,1 0 0 0 0,0 1 0 0 0,1 0 0 0 0,0-1 0 0 0,0 1 0 0 0,1 0 0 0 0,1 0 0 0 0,0 1 0 0 0,0-1 0 0 0,1 0 0 0 0,0 0 0 0 0,1 1 0 0 0,1-1 0 0 0,0 0 0 0 0,0 0 0 0 0,1 0 0 0 0,0-1 0 0 0,1 1 0 0 0,0-1 1 0 0,1 0-1 0 0,0 0 0 0 0,5 7-19 0 0,14 19 365 0 0,0-1 1 0 0,3-1 0 0 0,1-1 0 0 0,23 20-366 0 0,-12-12 108 0 0,8-4-637 0 0,-34-36-3161 0 0,-3-4-5564 0 0,-8 2 3029 0 0</inkml:trace>
  <inkml:trace contextRef="#ctx0" brushRef="#br0" timeOffset="8025.235">2375 2518 10698 0 0,'0'0'1209'0'0,"0"0"-219"0"0,0 0-139 0 0,0 0 31 0 0,0 0 89 0 0,0 0 33 0 0,0 0-48 0 0,0 0-136 0 0,0 0-140 0 0,0 0-127 0 0,0 0-95 0 0,0 0-74 0 0,0 0-64 0 0,-11 36-37 0 0,-38 113-52 0 0,-20 9 133 0 0,-76 132-633 0 0,111-203-2997 0 0,30-68-1763 0 0,3 0-3892 0 0,1-18 4752 0 0</inkml:trace>
  <inkml:trace contextRef="#ctx0" brushRef="#br0" timeOffset="8398.128">2425 2953 5713 0 0,'0'0'3048'0'0,"0"0"-1512"0"0,0 0-605 0 0,0 0 50 0 0,0 0 230 0 0,0 0 140 0 0,0 0-36 0 0,0 0-177 0 0,0 0-278 0 0,0 0-235 0 0,0 0-139 0 0,0 0-67 0 0,30-12-38 0 0,96-39-14 0 0,4 8 592 0 0,-60 38-894 0 0,-76 36-178 0 0,-84 78-2 0 0,23-38 35 0 0,57-58 90 0 0,-39 64 49 0 0,48-75-53 0 0,0 0 0 0 0,0 0 0 0 0,1 1 0 0 0,-1-1 0 0 0,1 0 0 0 0,-1 0 0 0 0,1 1 0 0 0,0-1 0 0 0,0 0 0 0 0,0 1 0 0 0,0-1 0 0 0,1 0 0 0 0,-1 1 0 0 0,0-1 0 0 0,1 0-1 0 0,0 0 1 0 0,-1 0 0 0 0,1 0 0 0 0,0 1 0 0 0,0-1 0 0 0,0 0 0 0 0,1 0 0 0 0,-1-1 0 0 0,0 1 0 0 0,1 0 0 0 0,-1 0 0 0 0,1-1 0 0 0,0 1 0 0 0,-1 0 0 0 0,1-1 0 0 0,0 0 0 0 0,0 1 0 0 0,0-1 0 0 0,0 0 0 0 0,0 0 0 0 0,2 0-6 0 0,9 4-22 0 0,0 0 1 0 0,0-2-1 0 0,0 1 1 0 0,0-2-1 0 0,0 0 1 0 0,1 0 0 0 0,-1-1-1 0 0,1-1 1 0 0,-1 0-1 0 0,1-1 1 0 0,-1-1-1 0 0,1 0 1 0 0,0-1 21 0 0,26-4-3458 0 0,-2-2-3343 0 0,-26 6-4023 0 0</inkml:trace>
  <inkml:trace contextRef="#ctx0" brushRef="#br0" timeOffset="9254.738">5254 3085 2753 0 0,'0'0'1062'0'0,"0"0"-235"0"0,0 0-28 0 0,0 0 249 0 0,0 0 185 0 0,0 0-1 0 0,0 0-169 0 0,0 0-222 0 0,0 0-147 0 0,0 0-73 0 0,0 0-43 0 0,0 0-67 0 0,0 0-73 0 0,5 8 1245 0 0,8-10-1221 0 0,-1-1 0 0 0,0 0 0 0 0,1-1-1 0 0,-1 0 1 0 0,0 0 0 0 0,-1-2 0 0 0,1 1 0 0 0,-1-2-1 0 0,0 1 1 0 0,-1-2 0 0 0,2-1-462 0 0,-3 4 195 0 0,35-26 150 0 0,-2-1 0 0 0,-1-2 0 0 0,-2-1 0 0 0,-2-2 0 0 0,21-27-345 0 0,-49 53 12 0 0,0-1 0 0 0,0 0 0 0 0,-1 0 0 0 0,0 0 0 0 0,-1-1 0 0 0,-1-1 0 0 0,0 1 0 0 0,-1-1 0 0 0,0 0 0 0 0,-1 0-1 0 0,-1 0 1 0 0,0-1 0 0 0,-1 1 0 0 0,1-11-12 0 0,-16-57-417 0 0,11 78 299 0 0,1-1 0 0 0,-1 0 0 0 0,0 1 1 0 0,0 0-1 0 0,0-1 0 0 0,-1 1 1 0 0,0 0-1 0 0,0 0 0 0 0,0 1 0 0 0,0-1 1 0 0,0 1-1 0 0,-1-1 0 0 0,1 1 0 0 0,-1 0 1 0 0,0 0-1 0 0,0 1 0 0 0,0-1 0 0 0,-1 1 1 0 0,1 0-1 0 0,-1 0 0 0 0,1 0 0 0 0,-1 0 1 0 0,1 1-1 0 0,-1 0 0 0 0,0 0 0 0 0,0 0 1 0 0,1 1-1 0 0,-1 0 0 0 0,0 0 0 0 0,0 0 1 0 0,0 0-1 0 0,0 1 0 0 0,1-1 0 0 0,-1 1 1 0 0,0 1-1 0 0,1-1 0 0 0,-1 1 0 0 0,0 0 118 0 0,-5 6 21 0 0,1 1-1 0 0,0 0 1 0 0,1 0 0 0 0,0 1-1 0 0,0 0 1 0 0,1 1-1 0 0,1 0 1 0 0,0 0-1 0 0,0 0 1 0 0,1 1-1 0 0,0 0 1 0 0,1 0-1 0 0,1 0 1 0 0,0 0-1 0 0,0 0 1 0 0,1 1-1 0 0,1-1 1 0 0,0 1-1 0 0,1 0 1 0 0,0-1 0 0 0,1 1-1 0 0,0 0 1 0 0,2 5-21 0 0,-1-3 69 0 0,1 0 0 0 0,0 0 0 0 0,1 0 0 0 0,0-1 0 0 0,2 0 0 0 0,-1 0 0 0 0,2 0 1 0 0,0-1-1 0 0,0 0 0 0 0,1 0 0 0 0,1-1 0 0 0,0 0 0 0 0,1 0 0 0 0,0-1 1 0 0,1 0-1 0 0,0-1 0 0 0,1 0 0 0 0,0-1 0 0 0,0-1 0 0 0,1 1 0 0 0,0-2 1 0 0,0 0-1 0 0,1-1 0 0 0,0 0 0 0 0,14 4-69 0 0,40-4-703 0 0,-46-9-2377 0 0,-3-3-4230 0 0,-13 2-1456 0 0</inkml:trace>
  <inkml:trace contextRef="#ctx0" brushRef="#br0" timeOffset="9508.613">6291 2437 12235 0 0,'0'0'964'0'0,"0"0"81"0"0,0 0 173 0 0,0 0 128 0 0,0 0-50 0 0,0 0-175 0 0,0 0-262 0 0,-23 35-209 0 0,-68 112-186 0 0,35-38 48 0 0,1 12-440 0 0,-36 72-328 0 0,14-72-3569 0 0,68-107 1854 0 0,-5 4-6227 0 0,12-13 666 0 0</inkml:trace>
  <inkml:trace contextRef="#ctx0" brushRef="#br0" timeOffset="9938.719">6246 2876 10162 0 0,'0'0'2051'0'0,"0"0"-1048"0"0,0 0-493 0 0,0 0 44 0 0,0 0 188 0 0,0 0 102 0 0,0 0-50 0 0,0 0-169 0 0,0 0-173 0 0,0 0-106 0 0,0 0-30 0 0,0 0-23 0 0,0 0-1 0 0,33-11 9 0 0,99-34-24 0 0,-45 28 316 0 0,-84 16-567 0 0,-1 1-24 0 0,-1-1-1 0 0,0 1 0 0 0,1-1 1 0 0,-1 1-1 0 0,0-1 0 0 0,1 1 1 0 0,-1 0-1 0 0,1 0 0 0 0,-1 0 1 0 0,1 0-1 0 0,-1 0 0 0 0,0 0 1 0 0,1 0-1 0 0,-1 0 0 0 0,1 0 1 0 0,-1 1-1 0 0,1-1 0 0 0,-1 1 1 0 0,0-1-1 0 0,1 1 0 0 0,-1-1 1 0 0,0 1-1 0 0,0 0 1 0 0,1 0-1 0 0,-1-1 0 0 0,0 1 1 0 0,0 0-1 0 0,0 0 0 0 0,0 0 1 0 0,0 0-1 0 0,0 1 0 0 0,0-1 1 0 0,0 0-1 0 0,-1 0 0 0 0,1 1-1 0 0,-2 10 41 0 0,-1-1-1 0 0,0 1 1 0 0,-1-1-1 0 0,-1 0 1 0 0,1 0-1 0 0,-2-1 1 0 0,0 1-1 0 0,0-1 1 0 0,-1 0-1 0 0,-5 8-40 0 0,-21 42 141 0 0,24-40-91 0 0,5-15-16 0 0,0 0 0 0 0,1 1 0 0 0,-1-1 0 0 0,1 1 1 0 0,0 0-1 0 0,1 0 0 0 0,0 0 0 0 0,0 0 0 0 0,0 0 0 0 0,0 0 0 0 0,1 0 1 0 0,0 0-1 0 0,1 0 0 0 0,-1 1-34 0 0,3-4 43 0 0,0 0-1 0 0,0 1 1 0 0,0-1 0 0 0,1-1 0 0 0,-1 1-1 0 0,0 0 1 0 0,1-1 0 0 0,0 0-1 0 0,0 0 1 0 0,0 0 0 0 0,0 0 0 0 0,0-1-1 0 0,0 1 1 0 0,0-1 0 0 0,0 0-1 0 0,1 0 1 0 0,-1-1 0 0 0,0 1 0 0 0,1-1-1 0 0,-1 0 1 0 0,0 0 0 0 0,1 0 0 0 0,-1-1-1 0 0,0 0 1 0 0,1 0 0 0 0,-1 0-1 0 0,4-1-42 0 0,53-21-220 0 0,-23 0-2845 0 0,-31 18 1649 0 0,6-3-4929 0 0,-3 1-4984 0 0</inkml:trace>
</inkml:ink>
</file>

<file path=ppt/ink/ink3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7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22605 0 0,'0'0'224'0'0,"0"0"-248"0"0,0 0-280 0 0,0 0-408 0 0,0 0-521 0 0,0 0-359 0 0,0 0-376 0 0,0 0-385 0 0,0 0-479 0 0,0 0-1249 0 0,0 0-3649 0 0</inkml:trace>
</inkml:ink>
</file>

<file path=ppt/ink/ink3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9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0 299 10242 0 0,'0'0'3652'0'0,"0"0"-2579"0"0,0 0-855 0 0,0 0 23 0 0,0 0 150 0 0,0 0 69 0 0,0 0-57 0 0,0 0-77 0 0,0 0-78 0 0,0 0-61 0 0,0 0 9 0 0,0 0 13 0 0,13 31 20 0 0,40 96 33 0 0,-25-75 374 0 0,-28-50-506 0 0,1-1 1 0 0,0 1-1 0 0,0 0 0 0 0,0-1 0 0 0,0 1 0 0 0,0-1 0 0 0,1 1 0 0 0,-1-1 0 0 0,0 1 0 0 0,1-1 0 0 0,-1 0 0 0 0,1 0 1 0 0,0 0-1 0 0,-1 0 0 0 0,1 0 0 0 0,0 0 0 0 0,-1 0 0 0 0,1 0 0 0 0,0-1 0 0 0,0 1 0 0 0,0-1 0 0 0,0 1 0 0 0,0-1 1 0 0,-1 0-1 0 0,1 0 0 0 0,0 0 0 0 0,0 0 0 0 0,0 0 0 0 0,0 0 0 0 0,0 0 0 0 0,0 0 0 0 0,0-1 0 0 0,0 1 0 0 0,0-1 1 0 0,-1 0-1 0 0,1 1 0 0 0,0-1 0 0 0,0 0 0 0 0,-1 0 0 0 0,1 0 0 0 0,-1 0 0 0 0,1-1 0 0 0,-1 1 0 0 0,1 0 0 0 0,-1-1 1 0 0,0 1-1 0 0,1-1 0 0 0,-1 1 0 0 0,0-1 0 0 0,0 1 0 0 0,0-1 0 0 0,0 0 0 0 0,0 0-130 0 0,59-129 1830 0 0,-50 102-1829 0 0,1 2 0 0 0,2 0 0 0 0,1 0-1 0 0,1 1 1 0 0,1 1 0 0 0,15-18-1 0 0,-20 28-235 0 0,5-4-709 0 0,-5 9-2479 0 0,-6 9-3889 0 0,-4 2 3088 0 0,-1-1-6901 0 0</inkml:trace>
  <inkml:trace contextRef="#ctx0" brushRef="#br0" timeOffset="362.02">624 409 4433 0 0,'0'0'3709'0'0,"0"0"-1263"0"0,0 0-309 0 0,0 0-28 0 0,0 0-230 0 0,0 0-363 0 0,0 0-313 0 0,0 0-188 0 0,0 0-133 0 0,0 0-112 0 0,0 0-75 0 0,0 0-100 0 0,0 0-90 0 0,27-24-55 0 0,84-77-71 0 0,-70 45 227 0 0,-39 54-588 0 0,0-1 0 0 0,-1 1 1 0 0,0-1-1 0 0,1 0 0 0 0,-1 0 0 0 0,0 1 0 0 0,-1-1 0 0 0,1 0 0 0 0,0 0 0 0 0,-1 0 0 0 0,1 0 0 0 0,-1 0 0 0 0,0 0 0 0 0,0 0 0 0 0,0 0 0 0 0,-1 0 0 0 0,1 0 0 0 0,-1 0 0 0 0,1 0 0 0 0,-1 0 0 0 0,0 1 0 0 0,0-1 0 0 0,0 0 0 0 0,-1 0 0 0 0,1 1 0 0 0,-1-1 1 0 0,1 1-1 0 0,-1-1 0 0 0,0 1 0 0 0,0 0 0 0 0,0-1 0 0 0,0 1 0 0 0,0 0 0 0 0,-1 0 0 0 0,1 1 0 0 0,-3-2-18 0 0,-1 1-64 0 0,1 1 0 0 0,-1 0 0 0 0,0 1-1 0 0,1-1 1 0 0,-1 1 0 0 0,0 0 0 0 0,0 1 0 0 0,0-1 0 0 0,1 1 0 0 0,-1 0 0 0 0,0 1-1 0 0,1-1 1 0 0,-1 1 0 0 0,1 0 0 0 0,0 1 0 0 0,-1-1 0 0 0,1 1 0 0 0,0 0 0 0 0,1 0 0 0 0,-1 1-1 0 0,0-1 1 0 0,1 1 0 0 0,0 0 0 0 0,0 0 0 0 0,0 1 0 0 0,-2 3 64 0 0,-3 3-127 0 0,1-1-1 0 0,1 2 1 0 0,0-1 0 0 0,0 1-1 0 0,1 0 1 0 0,0 0 0 0 0,2 1-1 0 0,-1-1 1 0 0,1 1 0 0 0,1 0-1 0 0,0 1 1 0 0,1-1 0 0 0,1 0-1 0 0,0 1 1 0 0,0-1 0 0 0,2 2 127 0 0,-1-7-143 0 0,0-1 0 0 0,1 1 0 0 0,0-1 0 0 0,1 1 0 0 0,0-1 0 0 0,0 0-1 0 0,0 0 1 0 0,1 0 0 0 0,0 0 0 0 0,0 0 0 0 0,1-1 0 0 0,0 1 0 0 0,0-1 0 0 0,1 0 0 0 0,0 0 0 0 0,0 0 0 0 0,0-1 0 0 0,0 0 0 0 0,1 0 0 0 0,0 0 0 0 0,0-1 0 0 0,0 0 0 0 0,1 0-1 0 0,-1 0 1 0 0,1-1 0 0 0,0 0 0 0 0,0 0 0 0 0,7 1 143 0 0,1 1-1031 0 0,18 3-1378 0 0,-9-6-3093 0 0,-7-2-3825 0 0</inkml:trace>
  <inkml:trace contextRef="#ctx0" brushRef="#br0" timeOffset="771.105">1009 424 2369 0 0,'0'0'1579'0'0,"0"0"278"0"0,0 0 537 0 0,0 0 336 0 0,0 0-68 0 0,0 0-315 0 0,0 0-351 0 0,0 0-344 0 0,0 0-267 0 0,0 0-213 0 0,0 0-207 0 0,0 0-165 0 0,32-10-140 0 0,100-36-93 0 0,-69 8 124 0 0,-51 25-501 0 0,154-119 556 0 0,-104 62-769 0 0,-56 61-1076 0 0,-14 25 271 0 0,5-10 821 0 0,1 0 0 0 0,-1 0 0 0 0,1 0-1 0 0,0 0 1 0 0,1 0 0 0 0,-1 0 0 0 0,1 1 0 0 0,1-1 0 0 0,-1 0-1 0 0,1 1 1 0 0,0-1 0 0 0,1 1 0 0 0,-1-1 0 0 0,1 0 0 0 0,0 1-1 0 0,1-1 1 0 0,0 0 0 0 0,0 0 0 0 0,0 0 0 0 0,1 0 0 0 0,-1 0-1 0 0,1-1 1 0 0,1 1 0 0 0,-1-1 0 0 0,1 0 0 0 0,0 0 0 0 0,0 0 0 0 0,1 0-1 0 0,-1-1 1 0 0,2 1 7 0 0,2 0 122 0 0,0-1-1 0 0,0 0 1 0 0,1 0-1 0 0,-1-1 1 0 0,1 0-1 0 0,0-1 1 0 0,0 0 0 0 0,0 0-1 0 0,0-1 1 0 0,0 0-1 0 0,0 0 1 0 0,0-1-1 0 0,1 0 1 0 0,-1-1-1 0 0,0 0 1 0 0,0-1-1 0 0,0 0 1 0 0,0 0-1 0 0,0-1 1 0 0,-1 0 0 0 0,1 0-1 0 0,-1-1 1 0 0,0 0-1 0 0,0-1 1 0 0,0 1-1 0 0,0-2 1 0 0,-1 1-1 0 0,0-1 1 0 0,0 0-1 0 0,2-3-121 0 0,10-11-56 0 0,0 0 0 0 0,-1-1 0 0 0,-2 0 0 0 0,0-2 0 0 0,-1 0 0 0 0,9-20 56 0 0,16-38-7629 0 0,-31 65-3399 0 0</inkml:trace>
</inkml:ink>
</file>

<file path=ppt/ink/ink3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8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7 4153 0 0,'0'0'2864'0'0,"0"0"-1410"0"0,0 0-354 0 0,0 0 59 0 0,0 0 107 0 0,0 0 18 0 0,0 0-66 0 0,0 0-157 0 0,0 0-228 0 0,0 0-184 0 0,0 0-156 0 0,-16-2-129 0 0,-54-2-99 0 0,7 32 59 0 0,51-19-259 0 0,-16 11-19 0 0,0 1 1 0 0,2 2-1 0 0,0 1 0 0 0,2 1 1 0 0,0 1-1 0 0,2 1 1 0 0,1 1-1 0 0,1 1 0 0 0,2 1 1 0 0,1 0-1 0 0,1 1 0 0 0,1 1 1 0 0,2 1-1 0 0,2 0 0 0 0,0 0 1 0 0,3 1-1 0 0,-4 29-46 0 0,11-53-6 0 0,0 0 0 0 0,1 0 0 0 0,0 0 0 0 0,1 0-1 0 0,0 0 1 0 0,0 0 0 0 0,2-1 0 0 0,-1 1 0 0 0,1 0 0 0 0,0-1-1 0 0,1 0 1 0 0,0 0 0 0 0,0 0 0 0 0,1 0 0 0 0,0-1 0 0 0,1 1-1 0 0,0-1 1 0 0,0-1 0 0 0,1 1 0 0 0,0-1 0 0 0,0 0 0 0 0,1-1 0 0 0,-1 1-1 0 0,1-1 1 0 0,1-1 0 0 0,2 2 6 0 0,16 4 109 0 0,1 0-1 0 0,-1-2 1 0 0,2-1 0 0 0,-1-1-1 0 0,1-2 1 0 0,0 0 0 0 0,0-2-1 0 0,0-2 1 0 0,0 0 0 0 0,0-2-1 0 0,1-1 1 0 0,-1-2 0 0 0,-1 0-1 0 0,1-2 1 0 0,0-1 0 0 0,-1-2-1 0 0,-1 0 1 0 0,0-2 0 0 0,21-11-109 0 0,-39 19 80 0 0,0 0-1 0 0,0-1 1 0 0,-1 0 0 0 0,1-1 0 0 0,-1 1 0 0 0,0-1 0 0 0,0-1 0 0 0,0 0 0 0 0,-1 0 0 0 0,0 0 0 0 0,0-1 0 0 0,0 0 0 0 0,-1-1 0 0 0,0 1 0 0 0,-1-1 0 0 0,0 0 0 0 0,0-1 0 0 0,0 1 0 0 0,-1-1 0 0 0,-1 0 0 0 0,1 0 0 0 0,-2 0 0 0 0,1 0 0 0 0,-1 0 0 0 0,0-1 0 0 0,-1 1 0 0 0,0-1 0 0 0,-1-3-80 0 0,-1 7-12 0 0,0 0 1 0 0,-1 0 0 0 0,0 1-1 0 0,-1-1 1 0 0,1 0 0 0 0,-1 1-1 0 0,0 0 1 0 0,0 0 0 0 0,-1 0 0 0 0,1 0-1 0 0,-1 0 1 0 0,0 1 0 0 0,0-1-1 0 0,-1 1 1 0 0,1 0 0 0 0,-1 1-1 0 0,0-1 1 0 0,0 1 0 0 0,-1 0-1 0 0,1 0 1 0 0,0 0 0 0 0,-1 1-1 0 0,0 0 1 0 0,0 0 11 0 0,-12-4-72 0 0,0 1 0 0 0,0 0 0 0 0,0 2 1 0 0,-1 0-1 0 0,1 1 0 0 0,-1 1 0 0 0,-4 0 72 0 0,17 1-30 0 0,-1 0 0 0 0,1 0 1 0 0,-1 1-1 0 0,1 0 0 0 0,-1 0 0 0 0,1 0 1 0 0,0 1-1 0 0,0 0 0 0 0,0 0 0 0 0,0 1 0 0 0,0-1 1 0 0,0 1-1 0 0,0 1 0 0 0,1-1 0 0 0,0 1 1 0 0,0 0-1 0 0,0 0 0 0 0,0 0 0 0 0,0 1 1 0 0,1 0-1 0 0,0 0 0 0 0,-1 1 30 0 0,4-4-2 0 0,0-1-1 0 0,0 0 0 0 0,0 1 1 0 0,1-1-1 0 0,-1 1 1 0 0,1-1-1 0 0,-1 1 1 0 0,1-1-1 0 0,0 1 1 0 0,-1-1-1 0 0,1 1 1 0 0,0 0-1 0 0,0-1 1 0 0,0 1-1 0 0,0-1 0 0 0,0 1 1 0 0,0 0-1 0 0,1-1 1 0 0,-1 1-1 0 0,1-1 1 0 0,-1 1-1 0 0,1-1 1 0 0,-1 1-1 0 0,1-1 1 0 0,0 1-1 0 0,0-1 1 0 0,-1 0-1 0 0,1 1 0 0 0,0-1 1 0 0,0 0-1 0 0,0 0 1 0 0,1 0-1 0 0,-1 0 1 0 0,0 0-1 0 0,0 0 1 0 0,1 0-1 0 0,-1 0 1 0 0,0 0-1 0 0,1 0 1 0 0,-1-1-1 0 0,1 1 3 0 0,63 18 492 0 0,-20-16-270 0 0,-1-2-1 0 0,0-2 1 0 0,1-1-1 0 0,-1-3 1 0 0,0-1-1 0 0,-1-3 1 0 0,1-1 0 0 0,7-5-222 0 0,151-30 237 0 0,-198 43 161 0 0,1 2-3702 0 0,-4 6-6873 0 0,-1-2-960 0 0</inkml:trace>
  <inkml:trace contextRef="#ctx0" brushRef="#br0" timeOffset="252.307">1445 592 15739 0 0,'0'0'953'0'0,"0"0"-417"0"0,0 0-64 0 0,0 0 64 0 0,0 0 16 0 0,0 0-104 0 0,0 0-192 0 0,0 0-120 0 0,0 0-64 0 0,0 0-64 0 0,0 0-48 0 0,0 0-160 0 0,0 0-256 0 0,0 0-408 0 0,0 159-888 0 0,1-159-1609 0 0,-1 3-2384 0 0,2-3-1545 0 0</inkml:trace>
  <inkml:trace contextRef="#ctx0" brushRef="#br0" timeOffset="493.097">1301 106 16379 0 0,'0'0'969'0'0,"0"0"-25"0"0,0 0-224 0 0,0 0-232 0 0,0 0-176 0 0,0 0-192 0 0,0 0-232 0 0,0 0-304 0 0,0 0-96 0 0,0 0-72 0 0,0 0-200 0 0,0 0-425 0 0,0 0-1127 0 0,0 0-2353 0 0,13 52-4601 0 0</inkml:trace>
</inkml:ink>
</file>

<file path=ppt/ink/ink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0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10522 0 0,'0'0'2769'0'0,"0"0"-913"0"0,0 0-327 0 0,0 0-337 0 0,0 0-424 0 0,0 0-392 0 0,0 0-344 0 0,0 0-424 0 0,0 0-392 0 0,0 0-304 0 0,0 0-585 0 0,0 0-1023 0 0,0 0-2041 0 0,0 0-2937 0 0</inkml:trace>
</inkml:ink>
</file>

<file path=ppt/ink/ink3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4.1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0 12067 0 0,'0'0'773'0'0,"0"0"-238"0"0,0 0 102 0 0,0 0 296 0 0,0 0 208 0 0,0 0 10 0 0,0 0-201 0 0,0 0-282 0 0,-10 35-266 0 0,-29 107-198 0 0,4-39-125 0 0,9-48-2197 0 0,17-36-5394 0 0,6-12-2398 0 0</inkml:trace>
</inkml:ink>
</file>

<file path=ppt/ink/ink3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2.8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0 772 0 0 0,'0'0'652'0'0,"0"0"686"0"0,0 0 279 0 0,0 0 5 0 0,32 1-94 0 0,97 0-90 0 0,-43-22 1060 0 0,110-94 1279 0 0,-145 81-3277 0 0,-9 5-308 0 0,-1-2 0 0 0,-2-2 1 0 0,-1-1-1 0 0,-2-1 0 0 0,-1-3 0 0 0,-2-1 0 0 0,19-29-192 0 0,-47 60-16 0 0,0 0-1 0 0,0-1 0 0 0,-1 0 0 0 0,0 0 0 0 0,0-1 0 0 0,-1 1 0 0 0,0-1 0 0 0,-1 1 0 0 0,0-1 0 0 0,0 0 0 0 0,-1 0 0 0 0,-1 0 0 0 0,1 0 17 0 0,-2 8-45 0 0,1 0 0 0 0,0 0 0 0 0,0 0-1 0 0,0 0 1 0 0,-1 0 0 0 0,1 1-1 0 0,-1-1 1 0 0,0 0 0 0 0,1 0 0 0 0,-1 1-1 0 0,0-1 1 0 0,0 1 0 0 0,0-1-1 0 0,0 0 1 0 0,0 1 0 0 0,0 0 0 0 0,-1-1-1 0 0,1 1 1 0 0,0 0 0 0 0,-1 0-1 0 0,1-1 1 0 0,-1 1 0 0 0,1 0-1 0 0,-1 0 1 0 0,0 1 0 0 0,1-1 0 0 0,-1 0-1 0 0,0 1 1 0 0,0-1 0 0 0,1 1-1 0 0,-1-1 1 0 0,0 1 0 0 0,0 0 0 0 0,0 0-1 0 0,0-1 1 0 0,1 1 0 0 0,-1 1-1 0 0,0-1 1 0 0,0 0 0 0 0,0 0 0 0 0,0 1-1 0 0,1-1 46 0 0,-74 30-1954 0 0,61-17 1935 0 0,0-1 1 0 0,1 1 0 0 0,0 1 0 0 0,2 1 0 0 0,-1-1 0 0 0,2 2-1 0 0,0 0 1 0 0,0 0 0 0 0,2 0 0 0 0,0 1 0 0 0,1 0-1 0 0,1 1 1 0 0,0 0 0 0 0,1 0 0 0 0,1 0 0 0 0,1 0 0 0 0,1 1-1 0 0,0 0 1 0 0,2 16 18 0 0,1-28 59 0 0,0 1 1 0 0,1 0-1 0 0,0-1 0 0 0,0 1 0 0 0,1-1 0 0 0,0 0 1 0 0,0 0-1 0 0,0 0 0 0 0,1 0 0 0 0,0 0 0 0 0,1-1 1 0 0,0 0-1 0 0,0 0 0 0 0,0 0 0 0 0,0 0 0 0 0,1-1 1 0 0,0 0-1 0 0,0 0 0 0 0,0 0 0 0 0,1-1 0 0 0,0 0 1 0 0,0-1-1 0 0,0 1 0 0 0,0-1 0 0 0,6 1-59 0 0,9 4 234 0 0,-1-2 1 0 0,2 0-1 0 0,-1-2 0 0 0,1 0 0 0 0,-1-2 1 0 0,1 0-1 0 0,0-2 0 0 0,7 0-234 0 0,-6-3 123 0 0,0 0 1 0 0,0-2-1 0 0,-1 0 0 0 0,1-2 0 0 0,-1-1 0 0 0,-1 0 1 0 0,1-2-1 0 0,-2 0 0 0 0,1-2 0 0 0,-1 0 0 0 0,-1-2 0 0 0,0 0 1 0 0,-1-1-1 0 0,-1-1 0 0 0,0 0 0 0 0,-1-2 0 0 0,-1 0 0 0 0,-1-1 1 0 0,0 0-1 0 0,-2-1 0 0 0,0-1 0 0 0,10-22-123 0 0,-20 36-58 0 0,0 0 0 0 0,0 0 0 0 0,0-1 1 0 0,-1 0-1 0 0,0 1 0 0 0,-1-1 0 0 0,0 0 0 0 0,0 0 0 0 0,0 0 0 0 0,-1 0 0 0 0,-1 1 0 0 0,0-8 58 0 0,-35 19-2132 0 0,28 2 2071 0 0,1 1 1 0 0,0 0-1 0 0,0 0 0 0 0,1 1 1 0 0,0-1-1 0 0,0 2 0 0 0,1-1 1 0 0,0 0-1 0 0,0 1 0 0 0,1 0 1 0 0,0 0-1 0 0,1 1 0 0 0,0-1 1 0 0,1 0-1 0 0,-1 1 1 0 0,2 0-1 0 0,-1 0 0 0 0,2-1 1 0 0,-1 1-1 0 0,1 0 0 0 0,1 5 61 0 0,2-9 65 0 0,0-1 0 0 0,0 0 0 0 0,0 0 0 0 0,1 0 0 0 0,-1 0-1 0 0,1 0 1 0 0,1-1 0 0 0,-1 0 0 0 0,1 1 0 0 0,-1-2 0 0 0,1 1 0 0 0,0-1 0 0 0,1 1-1 0 0,-1-1 1 0 0,0-1 0 0 0,1 1 0 0 0,0-1 0 0 0,-1 0 0 0 0,1 0 0 0 0,0-1 0 0 0,0 1-1 0 0,0-1 1 0 0,0-1 0 0 0,0 1 0 0 0,6-1-65 0 0,9 0 194 0 0,1 0 0 0 0,0-1 0 0 0,-1-1 1 0 0,1-2-1 0 0,-1 0 0 0 0,0-1 0 0 0,0-1 0 0 0,0-1 0 0 0,-1 0 1 0 0,0-2-1 0 0,0-1 0 0 0,-1 0 0 0 0,0-1 0 0 0,-1-1 0 0 0,-1-1 0 0 0,0 0 1 0 0,0-2-1 0 0,-1 0 0 0 0,-1 0 0 0 0,-1-1 0 0 0,0-1 0 0 0,-1-1 1 0 0,-1 0-1 0 0,-1 0 0 0 0,0-1 0 0 0,-1-1 0 0 0,-2 0 0 0 0,0 0 1 0 0,3-10-195 0 0,-8 17-18 0 0,1 1-66 0 0,0 0 1 0 0,-1 0-1 0 0,0 0 1 0 0,-1-1 0 0 0,-1 1-1 0 0,0-1 1 0 0,0 0-1 0 0,-1 1 1 0 0,-1-1-1 0 0,-1-2 84 0 0,2 13-49 0 0,-1 0-1 0 0,0 1 1 0 0,1-1-1 0 0,-1 0 0 0 0,0 0 1 0 0,0 1-1 0 0,0-1 1 0 0,0 1-1 0 0,0-1 0 0 0,-1 1 1 0 0,1-1-1 0 0,0 1 1 0 0,-1 0-1 0 0,1 0 1 0 0,-1-1-1 0 0,1 1 0 0 0,-1 0 1 0 0,1 0-1 0 0,-1 1 1 0 0,0-1-1 0 0,0 0 0 0 0,1 0 1 0 0,-1 1-1 0 0,0-1 1 0 0,0 1-1 0 0,0 0 0 0 0,0 0 1 0 0,0-1-1 0 0,0 1 1 0 0,1 0-1 0 0,-1 1 1 0 0,0-1-1 0 0,0 0 0 0 0,0 0 1 0 0,0 1-1 0 0,0-1 1 0 0,1 1-1 0 0,-1 0 0 0 0,0-1 1 0 0,0 1-1 0 0,1 0 1 0 0,-1 0-1 0 0,0 0 1 0 0,1 0-1 0 0,-1 0 0 0 0,1 1 1 0 0,0-1-1 0 0,-1 0 1 0 0,1 1-1 0 0,0-1 0 0 0,0 1 1 0 0,0-1-1 0 0,0 1 1 0 0,0 0-1 0 0,0 0 50 0 0,-12 18 82 0 0,1 0-1 0 0,1 1 0 0 0,1 1 1 0 0,1 0-1 0 0,1 0 1 0 0,1 1-1 0 0,1 0 1 0 0,1 0-1 0 0,1 1 0 0 0,1-1 1 0 0,1 1-1 0 0,1 0 1 0 0,2 0-1 0 0,0-1 1 0 0,1 5-82 0 0,0-9-84 0 0,0 1 1 0 0,2-1 0 0 0,0 0 0 0 0,1-1 0 0 0,0 1-1 0 0,2-1 1 0 0,0 0 0 0 0,1 0 0 0 0,1-1-1 0 0,0 0 1 0 0,2-1 0 0 0,0 0 0 0 0,0 0 0 0 0,2-1-1 0 0,5 5 84 0 0,-5-11-2629 0 0,-1-7-5827 0 0,-10-2 2039 0 0</inkml:trace>
  <inkml:trace contextRef="#ctx0" brushRef="#br0" timeOffset="262.742">2252 356 12555 0 0,'0'0'1815'0'0,"0"0"-882"0"0,0 0-222 0 0,0 0 187 0 0,0 0 142 0 0,0 0-59 0 0,0 0-208 0 0,0 0-252 0 0,0 0-228 0 0,-10 33-129 0 0,-31 104-65 0 0,27-45 13 0 0,27 15-1375 0 0,-13-82-3093 0 0,0-14-2866 0 0,0-7-832 0 0</inkml:trace>
  <inkml:trace contextRef="#ctx0" brushRef="#br0" timeOffset="510.74">1900 393 10322 0 0,'0'0'1060'0'0,"0"0"-430"0"0,0 0-63 0 0,0 0 200 0 0,0 0 213 0 0,0 0 108 0 0,0 0-18 0 0,0 0-82 0 0,0 0-84 0 0,0 0-120 0 0,0 0-149 0 0,32-7-122 0 0,102-20-134 0 0,-20 16 208 0 0,64 18-643 0 0,-104 16-5853 0 0,-70-22 4762 0 0,0 1-528 0 0,-1 0-3553 0 0,-1 1-2031 0 0</inkml:trace>
  <inkml:trace contextRef="#ctx0" brushRef="#br0" timeOffset="776.809">1998 758 7602 0 0,'0'0'3299'0'0,"0"0"-2227"0"0,0 0-470 0 0,0 0 366 0 0,0 0 322 0 0,0 0 48 0 0,0 0-164 0 0,0 0-239 0 0,0 0-210 0 0,0 0-148 0 0,0 0-132 0 0,0 0-104 0 0,33-2-81 0 0,108-7-84 0 0,87-21-2241 0 0,-182 23-2644 0 0,-33 4 1161 0 0,4 2-6934 0 0</inkml:trace>
</inkml:ink>
</file>

<file path=ppt/ink/ink3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7.8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5505 0 0,'0'0'2707'0'0,"0"0"-1538"0"0,0 0-512 0 0,0 0 198 0 0,0 0 367 0 0,0 0 295 0 0,0 0 42 0 0,0 0-182 0 0,0 0-249 0 0,0 0-221 0 0,0 0-195 0 0,33 0-155 0 0,108-1-127 0 0,10-20 258 0 0,28-5-1363 0 0,-159 24-58 0 0,17-2-1388 0 0,-12 3-3592 0 0,-9 1-5075 0 0</inkml:trace>
</inkml:ink>
</file>

<file path=ppt/ink/ink3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6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 2328 0 0,'0'0'1798'0'0,"0"0"-663"0"0,0 0-185 0 0,0 0 119 0 0,0 0 163 0 0,0 0 63 0 0,0 0-141 0 0,0 0-274 0 0,0 0-278 0 0,0 0-186 0 0,0 0-59 0 0,0 0 33 0 0,0 0 80 0 0,1 12 22 0 0,10 185 1765 0 0,-7 21-1552 0 0,-26-144-2017 0 0,21-71 356 0 0,-1-6-10126 0 0,1 0 8982 0 0,1 2 20 0 0</inkml:trace>
  <inkml:trace contextRef="#ctx0" brushRef="#br0" timeOffset="376.256">0 27 2897 0 0,'0'0'1475'0'0,"0"0"-403"0"0,0 0-64 0 0,0 0 136 0 0,0 0 134 0 0,0 0 8 0 0,0 0-94 0 0,0 0-104 0 0,0 0-65 0 0,0 0-43 0 0,0 0-78 0 0,0 0-72 0 0,30-3-77 0 0,93-10-97 0 0,160 3 1546 0 0,-268 10-2581 0 0,0 1 0 0 0,0 0 0 0 0,1 2 0 0 0,-1-1 0 0 0,0 2 0 0 0,0 0 0 0 0,-1 1 0 0 0,11 4 379 0 0,-15 2-4776 0 0,-8-3-2364 0 0,-2-5 2302 0 0</inkml:trace>
  <inkml:trace contextRef="#ctx0" brushRef="#br0" timeOffset="615.834">28 531 4337 0 0,'0'0'2705'0'0,"0"0"-1457"0"0,0 0-239 0 0,0 0 326 0 0,0 0 259 0 0,0 0 28 0 0,0 0-133 0 0,0 0-184 0 0,0 0-197 0 0,30-4-211 0 0,98-15-209 0 0,98-9 149 0 0,-180 22-2911 0 0,-16 1-6292 0 0,-19 5-1368 0 0</inkml:trace>
  <inkml:trace contextRef="#ctx0" brushRef="#br0" timeOffset="1453.176">635 594 112 0 0,'0'0'1288'0'0,"0"0"-877"0"0,0 0-92 0 0,0 0 298 0 0,0 0 298 0 0,0 0 204 0 0,0 0 32 0 0,0 0-112 0 0,0 0-172 0 0,0 0-159 0 0,0 0-108 0 0,0 0-75 0 0,-2 19 20 0 0,-1 4-255 0 0,-2 11-24 0 0,1 4 5275 0 0,2-90-579 0 0,9-77-3816 0 0,-4 114-1139 0 0,1 0 0 0 0,0 0 0 0 0,1 0-1 0 0,1 1 1 0 0,0 0 0 0 0,1 0 0 0 0,0 0 0 0 0,1 1 0 0 0,1 0 0 0 0,0 1 0 0 0,9-10-7 0 0,-18 22-75 0 0,1-1-1 0 0,0 0 1 0 0,-1 0 0 0 0,1 1 0 0 0,0-1 0 0 0,-1 1 0 0 0,1-1 0 0 0,0 0-1 0 0,0 1 1 0 0,-1 0 0 0 0,1-1 0 0 0,0 1 0 0 0,0-1 0 0 0,0 1-1 0 0,0 0 1 0 0,-1-1 0 0 0,1 1 0 0 0,0 0 0 0 0,0 0 0 0 0,0 0 0 0 0,0 0-1 0 0,0 0 1 0 0,0 0 0 0 0,0 0 0 0 0,0 0 0 0 0,0 0 0 0 0,-1 0-1 0 0,1 1 1 0 0,0-1 0 0 0,0 0 0 0 0,0 1 0 0 0,0-1 0 0 0,0 0 0 0 0,-1 1-1 0 0,1-1 1 0 0,0 1 0 0 0,0-1 0 0 0,0 1 75 0 0,14 17-8008 0 0,-12-14 4927 0 0,-1 0-5471 0 0</inkml:trace>
  <inkml:trace contextRef="#ctx0" brushRef="#br0" timeOffset="1823.545">952 428 4585 0 0,'0'0'1211'0'0,"0"0"-367"0"0,0 0-17 0 0,0 0 220 0 0,0 0 101 0 0,0 0-77 0 0,0 0-244 0 0,0 0-292 0 0,0 0-257 0 0,0 0-171 0 0,0 0-79 0 0,0 0-36 0 0,0 0-3 0 0,-12 29-1 0 0,-37 91 12 0 0,39-74 17 0 0,13-43-11 0 0,0 0 143 0 0,0-1-1 0 0,1 1 1 0 0,-1-1 0 0 0,1 0 0 0 0,-1 0-1 0 0,1-1 1 0 0,0 1 0 0 0,-1-1 0 0 0,1 0-1 0 0,0 0 1 0 0,0 0 0 0 0,0 0 0 0 0,0-1-1 0 0,0 1 1 0 0,0-1 0 0 0,0 0 0 0 0,0 0-1 0 0,0-1 1 0 0,0 1 0 0 0,0-1-1 0 0,0 0 1 0 0,0 0 0 0 0,0 0 0 0 0,-1-1-1 0 0,1 1 1 0 0,0-1 0 0 0,-1 0 0 0 0,1 0-1 0 0,-1 0 1 0 0,0 0 0 0 0,1-1 0 0 0,-1 1-1 0 0,0-1 1 0 0,-1 0 0 0 0,1 0-1 0 0,1-2-148 0 0,4-2 140 0 0,-1-1 0 0 0,0 0 0 0 0,0-1 0 0 0,-1 1 0 0 0,0-1 0 0 0,-1-1 0 0 0,0 1-1 0 0,0-1 1 0 0,-1 0 0 0 0,0 0 0 0 0,-1 0 0 0 0,0 0 0 0 0,-1-1 0 0 0,0 1 0 0 0,0-1-1 0 0,-1 1 1 0 0,-1-2-140 0 0,0 11-44 0 0,0-1 0 0 0,0 1 0 0 0,-1 0 0 0 0,1-1 0 0 0,0 1 0 0 0,-1-1 0 0 0,0 1 0 0 0,1 0-1 0 0,-1-1 1 0 0,0 1 0 0 0,1 0 0 0 0,-1 0 0 0 0,0 0 0 0 0,0-1 0 0 0,0 1 0 0 0,0 0 0 0 0,0 0 0 0 0,-1 0 0 0 0,1 1-1 0 0,0-1 1 0 0,0 0 0 0 0,-1 0 0 0 0,1 1 0 0 0,0-1 0 0 0,-1 1 0 0 0,1-1 0 0 0,0 1 0 0 0,-1-1 0 0 0,1 1 0 0 0,-1 0-1 0 0,1 0 1 0 0,-1 0 0 0 0,1-1 0 0 0,-1 2 0 0 0,1-1 0 0 0,0 0 0 0 0,-1 0 0 0 0,1 0 0 0 0,-1 1 0 0 0,0-1 44 0 0,-60 16-7867 0 0,46-8 2546 0 0,2 0 40 0 0</inkml:trace>
  <inkml:trace contextRef="#ctx0" brushRef="#br0" timeOffset="2284.467">1362 413 1928 0 0,'0'0'741'0'0,"0"0"-173"0"0,0 0 149 0 0,0 0 318 0 0,0 0 263 0 0,0 0 19 0 0,0 0-126 0 0,0 0-227 0 0,0 0-275 0 0,0 0-213 0 0,0 0-148 0 0,0 0-136 0 0,-26 22-127 0 0,-81 66-77 0 0,79-49-32 0 0,29-33 28 0 0,1-2 119 0 0,0 0-1 0 0,0 1 0 0 0,1-1 1 0 0,-1-1-1 0 0,1 1 1 0 0,0 0-1 0 0,0-1 1 0 0,0 1-1 0 0,1-1 0 0 0,-1 0 1 0 0,1 0-1 0 0,0 0 1 0 0,0-1-1 0 0,0 1 1 0 0,0-1-1 0 0,0 0 1 0 0,0 0-1 0 0,0 0 0 0 0,1-1 1 0 0,-1 1-1 0 0,1-1 1 0 0,-1 0-1 0 0,1-1 1 0 0,0 1-1 0 0,-1-1 1 0 0,1 0-1 0 0,0 0 0 0 0,-1 0 1 0 0,1 0-1 0 0,0-1 1 0 0,-1 0-1 0 0,4-1-102 0 0,3 0 347 0 0,-1 0 0 0 0,0-1 0 0 0,0 0 0 0 0,0 0 0 0 0,0-1 0 0 0,-1-1-1 0 0,1 1 1 0 0,-1-2 0 0 0,0 1 0 0 0,0-1 0 0 0,-1-1 0 0 0,0 1 0 0 0,0-1 0 0 0,-1-1 0 0 0,1 1 0 0 0,3-7-347 0 0,94-144 1469 0 0,-99 148-1502 0 0,0 0-1 0 0,0-1 1 0 0,-1 1-1 0 0,-1-1 0 0 0,1 0 1 0 0,-2 0-1 0 0,0 0 1 0 0,0 0-1 0 0,-1-1 0 0 0,0 1 1 0 0,-1-1-1 0 0,0 1 1 0 0,-1-1-1 0 0,-1 0 0 0 0,1 1 1 0 0,-3-10 33 0 0,0 17-138 0 0,1 0 0 0 0,-1-1 0 0 0,1 2 0 0 0,-1-1 0 0 0,0 0 0 0 0,-1 0 0 0 0,1 1-1 0 0,-1 0 1 0 0,1 0 0 0 0,-1 0 0 0 0,0 0 0 0 0,0 0 0 0 0,0 1 0 0 0,0 0 0 0 0,-1 0 0 0 0,1 0 0 0 0,-1 0 0 0 0,1 1 0 0 0,-1 0 0 0 0,0 0 0 0 0,1 0 0 0 0,-1 0 0 0 0,0 1 0 0 0,0-1 0 0 0,0 1 0 0 0,0 1 0 0 0,1-1 0 0 0,-1 1 0 0 0,0 0-1 0 0,0 0 1 0 0,1 0 0 0 0,-1 0 0 0 0,1 1 0 0 0,-1 0 0 0 0,1 0 0 0 0,0 0 0 0 0,-1 0 0 0 0,1 1 0 0 0,-3 3 138 0 0,-3-1-112 0 0,0 1 0 0 0,0 1 0 0 0,1 0 0 0 0,0 1 1 0 0,0-1-1 0 0,1 2 0 0 0,0-1 0 0 0,1 1 0 0 0,0 0 0 0 0,0 1 0 0 0,1-1 0 0 0,0 1 0 0 0,0 1 1 0 0,1-1-1 0 0,1 1 0 0 0,0 0 0 0 0,0 0 0 0 0,1 0 0 0 0,0 1 0 0 0,0 5 112 0 0,3-10 27 0 0,0 0 0 0 0,0 0 0 0 0,0 0 0 0 0,1 0 0 0 0,0 0 0 0 0,0 0 0 0 0,0 0 0 0 0,1-1 0 0 0,0 1 0 0 0,1-1 0 0 0,-1 1 0 0 0,1-1 0 0 0,1 0 0 0 0,-1 0 0 0 0,1 0 0 0 0,0 0 0 0 0,0-1 0 0 0,1 1 0 0 0,-1-1-1 0 0,1 0 1 0 0,0-1 0 0 0,1 1 0 0 0,2 1-27 0 0,6 4 80 0 0,1-1 0 0 0,1 0 0 0 0,0-1 0 0 0,0 0 0 0 0,1-2 0 0 0,0 0 0 0 0,0 0-1 0 0,0-2 1 0 0,1 0 0 0 0,-1-1 0 0 0,3-1-80 0 0,72 4-6572 0 0,-76-6-1931 0 0</inkml:trace>
</inkml:ink>
</file>

<file path=ppt/ink/ink3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31.4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8514 0 0,'0'0'1229'0'0,"0"0"-391"0"0,0 0-329 0 0,0 0-34 0 0,0 0 129 0 0,0 0 135 0 0,0 0 87 0 0,0 0-34 0 0,0 0-157 0 0,0 0-202 0 0,-6 24-184 0 0,-45 158 30 0 0,42-154-948 0 0,-17 59 1484 0 0,19-58-4082 0 0,2 0-4035 0 0,4-25 1603 0 0</inkml:trace>
</inkml:ink>
</file>

<file path=ppt/ink/ink3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31.7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184 174 3689 0 0,'0'0'699'0'0,"0"0"235"0"0,0 0 360 0 0,0 0 296 0 0,-4 32 89 0 0,-14 102-88 0 0,-19 241 2104 0 0,17-232-6307 0 0,12-121-952 0 0,1-11-3452 0 0,4-10 5037 0 0</inkml:trace>
  <inkml:trace contextRef="#ctx0" brushRef="#br0" timeOffset="479.919">0 26 1936 0 0,'0'0'4000'0'0,"0"0"-2657"0"0,0 0-762 0 0,0 0-2 0 0,0 0 65 0 0,0 0 44 0 0,0 0-27 0 0,0 0-53 0 0,35-5-23 0 0,110-15-13 0 0,-56 29 278 0 0,-73-3-646 0 0,5 0 27 0 0,0 1 0 0 0,-1 1 0 0 0,1 1 0 0 0,-2 0 0 0 0,1 2-1 0 0,-2 0 1 0 0,1 1 0 0 0,-1 1 0 0 0,-1 0 0 0 0,-1 2 0 0 0,0 0 0 0 0,5 6-231 0 0,-18-17 37 0 0,-1-1 1 0 0,1 1-1 0 0,-1 0 0 0 0,1 0 0 0 0,-1 0 1 0 0,0 0-1 0 0,-1 0 0 0 0,1 1 0 0 0,-1-1 1 0 0,0 0-1 0 0,0 1 0 0 0,0-1 0 0 0,0 1 1 0 0,-1-1-1 0 0,0 1 0 0 0,0-1 1 0 0,0 1-1 0 0,0-1 0 0 0,-1 1 0 0 0,0-1 1 0 0,0 1-1 0 0,0-1 0 0 0,0 1 0 0 0,-1-1 1 0 0,0 0-1 0 0,0 0 0 0 0,0 0 0 0 0,0 0 1 0 0,0 0-1 0 0,-1 0 0 0 0,0-1 0 0 0,0 1 1 0 0,-2 1-38 0 0,-14 12 64 0 0,0 0-1 0 0,0-2 1 0 0,-2-1 0 0 0,0 0 0 0 0,-1-1 0 0 0,-17 7-64 0 0,-12 7 63 0 0,25-13-14 0 0,17-10-4 0 0,-1 1 1 0 0,1 0-1 0 0,0 0 1 0 0,0 1-1 0 0,1 0 0 0 0,0 1 1 0 0,0 0-1 0 0,0 0 1 0 0,1 1-1 0 0,-2 2-45 0 0,8-8 9 0 0,0 0-1 0 0,0 0 1 0 0,0 0 0 0 0,1-1-1 0 0,-1 1 1 0 0,1 0-1 0 0,0 0 1 0 0,-1 0 0 0 0,1 0-1 0 0,0 0 1 0 0,0 0-1 0 0,0 0 1 0 0,1 0 0 0 0,-1 0-1 0 0,0 0 1 0 0,1 0-1 0 0,-1 0 1 0 0,1 0 0 0 0,0 0-1 0 0,-1-1 1 0 0,1 1-1 0 0,0 0 1 0 0,0 0 0 0 0,0-1-1 0 0,0 1 1 0 0,1 0-1 0 0,-1-1 1 0 0,0 0 0 0 0,1 1-1 0 0,-1-1 1 0 0,1 0-1 0 0,-1 1 1 0 0,2-1-9 0 0,55 35 672 0 0,64 7 710 0 0,39 21 18 0 0,-129-38-905 0 0,-41-27-2115 0 0,0 1-2181 0 0,6-6-3935 0 0,3 6-1541 0 0</inkml:trace>
</inkml:ink>
</file>

<file path=ppt/ink/ink3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07.3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1 0 0 0,'0'0'830'0'0,"0"0"-60"0"0,0 0 71 0 0,0 0 129 0 0,0 0 101 0 0,0 0 8 0 0,0 0-89 0 0,0 0-155 0 0,0 0-181 0 0,0 0-144 0 0,11 29 3075 0 0,-10-26-3325 0 0,1 1 0 0 0,-1-1 1 0 0,0 0-1 0 0,-1 1 0 0 0,1-1 1 0 0,0 0-1 0 0,-1 1 1 0 0,0-1-1 0 0,0 1 0 0 0,0-1 1 0 0,0 1-1 0 0,-1-1 0 0 0,1 0 1 0 0,-1 1-1 0 0,0-1 1 0 0,0 0-1 0 0,0 1 0 0 0,0-1 1 0 0,-1 1-261 0 0,-62 83 1717 0 0,-122 64-718 0 0,171-143-1588 0 0,19-15-2971 0 0,20-19-5630 0 0,-14 18 2731 0 0</inkml:trace>
</inkml:ink>
</file>

<file path=ppt/ink/ink3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16.3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241 646 0 0 0,'0'0'624'0'0,"0"0"600"0"0,0 0 106 0 0,0 0-91 0 0,0 0-124 0 0,0 0-83 0 0,1-7-34 0 0,0-30 1035 0 0,-1 36-1022 0 0,0 1-35 0 0,0 0-77 0 0,-3 0 1853 0 0,-15 2-2422 0 0,-55 63-343 0 0,46-36-30 0 0,12-15 5 0 0,1 0 1 0 0,1 1-1 0 0,0 1 0 0 0,1 0 0 0 0,0 1 0 0 0,1 1 1 0 0,2-1-1 0 0,-1 2 0 0 0,0 4 38 0 0,9-20 15 0 0,1-1 0 0 0,-1 1 0 0 0,1-1-1 0 0,0 1 1 0 0,0-1 0 0 0,0 1 0 0 0,0-1 0 0 0,0 1-1 0 0,0-1 1 0 0,1 1 0 0 0,-1-1 0 0 0,1 1 0 0 0,0-1-1 0 0,-1 1 1 0 0,1-1 0 0 0,0 0 0 0 0,1 0 0 0 0,-1 1-1 0 0,0-1 1 0 0,1 0 0 0 0,-1 0 0 0 0,1 0-1 0 0,0 0 1 0 0,-1-1 0 0 0,1 1 0 0 0,0 0 0 0 0,0-1-1 0 0,0 1 1 0 0,0-1 0 0 0,0 0 0 0 0,1 0 0 0 0,-1 0-1 0 0,0 0 1 0 0,1 0 0 0 0,-1 0 0 0 0,0 0 0 0 0,1-1-1 0 0,-1 1 1 0 0,1-1 0 0 0,-1 0 0 0 0,1 0 0 0 0,-1 0-1 0 0,1 0 1 0 0,-1 0 0 0 0,1 0 0 0 0,-1-1 0 0 0,1 1-1 0 0,-1-1 1 0 0,1 0 0 0 0,-1 0 0 0 0,0 1 0 0 0,1-2-1 0 0,-1 1 1 0 0,2-1-15 0 0,21-7 358 0 0,0-1 0 0 0,0-2 0 0 0,-2 0 0 0 0,1-1 0 0 0,-1-1 1 0 0,-1-2-1 0 0,-1 0 0 0 0,17-17-358 0 0,-9 9 164 0 0,-2 0-1 0 0,0-2 1 0 0,-2-1 0 0 0,-1-1 0 0 0,-1-1 0 0 0,-2-1 0 0 0,-1-1 0 0 0,2-7-164 0 0,-9 16 30 0 0,-1 0 1 0 0,-1-1 0 0 0,-1-1 0 0 0,-2 0 0 0 0,0 0 0 0 0,-1-1-1 0 0,-1 0 1 0 0,-2 0 0 0 0,1-20-31 0 0,-20-112-770 0 0,13 150 698 0 0,0 0 1 0 0,-1 0-1 0 0,0 1 1 0 0,0-1-1 0 0,0 1 0 0 0,-1-1 1 0 0,0 1-1 0 0,0 0 1 0 0,-1 1-1 0 0,1-1 0 0 0,-1 1 1 0 0,0 0-1 0 0,-1 0 1 0 0,1 0-1 0 0,-1 1 1 0 0,0-1-1 0 0,0 2 0 0 0,-1-1 1 0 0,1 1-1 0 0,-6-2 72 0 0,5 2-17 0 0,-1 2-1 0 0,0-1 1 0 0,1 1-1 0 0,-1 0 1 0 0,0 1-1 0 0,0-1 1 0 0,0 2-1 0 0,0-1 1 0 0,1 1-1 0 0,-1 0 1 0 0,0 1-1 0 0,0 0 1 0 0,1 0-1 0 0,-1 0 1 0 0,1 1-1 0 0,0 1 1 0 0,0-1-1 0 0,0 1 1 0 0,0 0 0 0 0,1 0-1 0 0,-1 1 1 0 0,1 0-1 0 0,0 0 1 0 0,1 1-1 0 0,-1-1 1 0 0,1 1-1 0 0,0 0 1 0 0,1 1-1 0 0,-1-1 1 0 0,1 1-1 0 0,0 0 1 0 0,1 0-1 0 0,0 0 1 0 0,0 1-1 0 0,0-1 1 0 0,0 5 17 0 0,-3 3 72 0 0,0 1 1 0 0,1 0 0 0 0,1 0-1 0 0,1 0 1 0 0,0 1 0 0 0,1 0-1 0 0,0-1 1 0 0,2 1 0 0 0,0 0-1 0 0,1-1 1 0 0,0 1 0 0 0,1 0-1 0 0,2-1 1 0 0,-1 1 0 0 0,2-1-1 0 0,0 0 1 0 0,1-1-1 0 0,0 1 1 0 0,1-1 0 0 0,1 0-1 0 0,4 5-72 0 0,8 5 318 0 0,2 0 0 0 0,0-2 0 0 0,2 0 0 0 0,0-2 0 0 0,1 0 0 0 0,2-2 0 0 0,0-1 0 0 0,24 12-318 0 0,-9-3 500 0 0,90 35 479 0 0,-128-61-1108 0 0,-1-5-11103 0 0,-3 0 225 0 0</inkml:trace>
  <inkml:trace contextRef="#ctx0" brushRef="#br0" timeOffset="1524.076">1055 763 0 0 0,'0'0'393'0'0,"0"0"484"0"0,0 0 250 0 0,0 0 119 0 0,0 0 60 0 0,0 0-11 0 0,0 0-29 0 0,0 0-23 0 0,12-3 1 0 0,35-7 48 0 0,-46 10-1214 0 0,0 0 0 0 0,0 0-1 0 0,0 0 1 0 0,0 0 0 0 0,0 1 0 0 0,0-1-1 0 0,-1 0 1 0 0,1 1 0 0 0,0-1-1 0 0,0 1 1 0 0,0-1 0 0 0,0 1 0 0 0,-1-1-1 0 0,1 1 1 0 0,0-1 0 0 0,-1 1 0 0 0,1 0-1 0 0,0-1 1 0 0,-1 1 0 0 0,1 0 0 0 0,-1 0-1 0 0,1-1 1 0 0,-1 1 0 0 0,1 0 0 0 0,-1 0-1 0 0,1 0 1 0 0,-1 0 0 0 0,0-1-1 0 0,0 1 1 0 0,1 0 0 0 0,-1 0 0 0 0,0 0-1 0 0,0 0 1 0 0,0 0 0 0 0,0 0 0 0 0,0 0-1 0 0,0 0 1 0 0,0 0 0 0 0,-1 0 0 0 0,1 0-1 0 0,0-1 1 0 0,0 1 0 0 0,-1 0 0 0 0,1 0-1 0 0,0 0-77 0 0,-1 3 327 0 0,1 9-38 0 0,-1 0 1 0 0,-1 0-1 0 0,0 0 0 0 0,-1 0 1 0 0,0-1-1 0 0,-1 1 0 0 0,-1-1 1 0 0,0 0-1 0 0,0 0 0 0 0,-1-1 1 0 0,-1 1-1 0 0,0-1 0 0 0,0-1 1 0 0,-1 1-1 0 0,0-1 0 0 0,-4 2-289 0 0,-43 38-2463 0 0,-7-9-4400 0 0,45-33-3554 0 0</inkml:trace>
</inkml:ink>
</file>

<file path=ppt/ink/ink3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34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1 880 0 0 0,'0'0'513'0'0,"0"0"260"0"0,0 0 201 0 0,0 0 165 0 0,0 0 128 0 0,0 0 68 0 0,0 0 42 0 0,5 2-6 0 0,-3-2-1225 0 0,0 1 0 0 0,0 0 1 0 0,0-1-1 0 0,0 1 1 0 0,-1-1-1 0 0,1 0 1 0 0,0 1-1 0 0,0-1 1 0 0,0 0-1 0 0,0 0 0 0 0,0 0 1 0 0,0-1-1 0 0,0 1 1 0 0,0 0-1 0 0,0-1 1 0 0,0 1-1 0 0,0-1 0 0 0,0 0 1 0 0,0 0-1 0 0,0 0 1 0 0,-1 0-1 0 0,1 0 1 0 0,0 0-1 0 0,-1 0 1 0 0,1 0-1 0 0,1-2-146 0 0,233-218 6026 0 0,-184 166-5651 0 0,-3-1 1 0 0,-3-3-1 0 0,-2-2 1 0 0,-3-1-1 0 0,16-35-375 0 0,-50 83 21 0 0,0 0-1 0 0,0 0 1 0 0,-2 0 0 0 0,1-1 0 0 0,-2 0-1 0 0,0 0 1 0 0,-1-1 0 0 0,-1 1 0 0 0,0-1-1 0 0,-1 1 1 0 0,0-1 0 0 0,-1 0-1 0 0,-2-2-20 0 0,2 15-15 0 0,0 1-1 0 0,-1 0 1 0 0,1 0-1 0 0,-1-1 0 0 0,0 1 1 0 0,0 0-1 0 0,0 0 0 0 0,0 0 1 0 0,0 0-1 0 0,0 0 0 0 0,0 0 1 0 0,-1 0-1 0 0,1 1 1 0 0,-1-1-1 0 0,1 0 0 0 0,-1 1 1 0 0,0-1-1 0 0,1 1 0 0 0,-1 0 1 0 0,0-1-1 0 0,0 1 0 0 0,0 0 1 0 0,0 0-1 0 0,0 0 1 0 0,0 1-1 0 0,0-1 0 0 0,-1 0 1 0 0,1 1-1 0 0,0-1 0 0 0,0 1 1 0 0,-1 0-1 0 0,1 0 0 0 0,0 0 1 0 0,0 0-1 0 0,-1 0 1 0 0,1 0-1 0 0,0 1 0 0 0,0-1 1 0 0,-1 1-1 0 0,1-1 0 0 0,0 1 16 0 0,-84 48-847 0 0,65-23 815 0 0,1 0 0 0 0,2 1-1 0 0,0 1 1 0 0,2 1 0 0 0,2 1-1 0 0,0 0 1 0 0,2 0 0 0 0,1 2 0 0 0,2-1-1 0 0,-2 12 33 0 0,6-24 4 0 0,0 0-1 0 0,1 0 0 0 0,1 0 0 0 0,1 0 0 0 0,0 1 1 0 0,2-1-1 0 0,0 1 0 0 0,1-1 0 0 0,1 1 1 0 0,1-1-1 0 0,0 0 0 0 0,4 8-3 0 0,-3-17 57 0 0,1-1 0 0 0,0 1 0 0 0,0-1 0 0 0,1 0 0 0 0,0-1 0 0 0,1 1 0 0 0,0-1 0 0 0,0 0 0 0 0,0-1 0 0 0,1 0 0 0 0,1 0 0 0 0,-1-1 0 0 0,1 0 0 0 0,0 0 0 0 0,0-1 0 0 0,1 0 0 0 0,-1-1 0 0 0,11 4-57 0 0,83 16-1294 0 0,3-19-7217 0 0,-99-5-1666 0 0</inkml:trace>
  <inkml:trace contextRef="#ctx0" brushRef="#br0" timeOffset="32600.538">888 718 2088 0 0,'0'0'1730'0'0,"0"0"-262"0"0,0 0-93 0 0,0 0 36 0 0,0 0-17 0 0,0 0-128 0 0,0 0-182 0 0,0 0-188 0 0,0 0-125 0 0,0 0-102 0 0,0 0-95 0 0,0 6-46 0 0,-10 72 2491 0 0,-61 25-442 0 0,60-89-2732 0 0,0-1-1 0 0,0 0 1 0 0,-2-1 0 0 0,1-1 0 0 0,-1 1-1 0 0,-1-2 1 0 0,0 0 0 0 0,-1-1 0 0 0,0 0-1 0 0,-2 0 156 0 0,12-8-444 0 0,-2 1-1925 0 0,5-1-8176 0 0,2-1 4606 0 0</inkml:trace>
</inkml:ink>
</file>

<file path=ppt/ink/ink3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0:12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206 162 5217 0 0,'0'0'658'0'0,"0"0"-384"0"0,0 0-215 0 0,0 0 37 0 0,0 0 96 0 0,0 0 115 0 0,0 0 57 0 0,0 0 0 0 0,0 0-15 0 0,0 0-83 0 0,0 0-97 0 0,-10 33-82 0 0,-31 102-50 0 0,38-123-36 0 0,-88 234 392 0 0,30-138 109 0 0,119-193 4157 0 0,97-161-3130 0 0,-15 22-674 0 0,-103 169-505 0 0,-33 87-1127 0 0,-8 42 1378 0 0,8 72 69 0 0,-4-143-651 0 0,0 0 0 0 0,1 0 0 0 0,-1 0-1 0 0,1-1 1 0 0,-1 1 0 0 0,1 0 0 0 0,0 0-1 0 0,0-1 1 0 0,0 1 0 0 0,1-1 0 0 0,-1 1-1 0 0,1-1 1 0 0,-1 1 0 0 0,1-1 0 0 0,0 0-1 0 0,0 0 1 0 0,0 0 0 0 0,0 0 0 0 0,0 0-1 0 0,0 0 1 0 0,1-1 0 0 0,-1 1 0 0 0,0-1 0 0 0,1 1-1 0 0,-1-1 1 0 0,1 0 0 0 0,0 0 0 0 0,-1 0-1 0 0,1 0 1 0 0,0-1 0 0 0,0 1 0 0 0,0-1-1 0 0,-1 0 1 0 0,1 0 0 0 0,0 0 0 0 0,0 0-1 0 0,0 0 1 0 0,0 0 0 0 0,-1-1 0 0 0,1 1-1 0 0,0-1 1 0 0,0 0 0 0 0,-1 0 0 0 0,1 0-1 0 0,0 0 1 0 0,1-1-19 0 0,264-292 1343 0 0,-242 275-1506 0 0,-24 45 61 0 0,-18 224 1630 0 0,14-239-1549 0 0,1 0 0 0 0,1 0 0 0 0,0 1 0 0 0,0-1 0 0 0,1 0 0 0 0,1 0-1 0 0,0 0 1 0 0,0-1 0 0 0,1 1 0 0 0,0 0 0 0 0,2 1 21 0 0,6 1-2331 0 0,-1-8-7953 0 0,-8-5 2440 0 0</inkml:trace>
  <inkml:trace contextRef="#ctx0" brushRef="#br0" timeOffset="609.237">1103 324 4865 0 0,'0'0'2525'0'0,"0"0"-984"0"0,0 0-374 0 0,0 0 23 0 0,0 0-33 0 0,0 0-198 0 0,0 0-260 0 0,0 0-212 0 0,0 0-131 0 0,0 0-67 0 0,0 0-49 0 0,0 0-45 0 0,0 0-35 0 0,-20 30-31 0 0,-62 94-23 0 0,35-31 90 0 0,8 6-288 0 0,39-99-2 0 0,0 0-6 0 0,0 0-12 0 0,0 0 18 0 0,0 0 42 0 0,22-26 689 0 0,61-110-81 0 0,-40 73-508 0 0,2 2 0 0 0,3 2 0 0 0,12-8-48 0 0,-60 66-6 0 0,0 1 0 0 0,1 0-1 0 0,-1-1 1 0 0,0 1 0 0 0,0-1-1 0 0,0 1 1 0 0,1-1-1 0 0,-1 1 1 0 0,0-1 0 0 0,1 1-1 0 0,-1 0 1 0 0,0-1 0 0 0,1 1-1 0 0,-1 0 1 0 0,1-1 0 0 0,-1 1-1 0 0,0 0 1 0 0,1 0 0 0 0,-1-1-1 0 0,1 1 1 0 0,-1 0-1 0 0,1 0 1 0 0,-1 0 0 0 0,1 0-1 0 0,-1-1 1 0 0,1 1 0 0 0,-1 0-1 0 0,1 0 1 0 0,-1 0 0 0 0,1 0-1 0 0,-1 0 1 0 0,1 0 0 0 0,-1 0-1 0 0,1 0 1 0 0,-1 1-1 0 0,0-1 1 0 0,1 0 0 0 0,-1 0-1 0 0,1 0 1 0 0,-1 0 0 0 0,1 1-1 0 0,-1-1 1 0 0,1 0 0 0 0,-1 0-1 0 0,0 1 1 0 0,1-1 0 0 0,-1 0-1 0 0,1 1 1 0 0,-1-1-1 0 0,0 1 1 0 0,1-1 0 0 0,-1 0-1 0 0,0 1 1 0 0,0-1 0 0 0,1 1-1 0 0,-1-1 1 0 0,0 1 0 0 0,0-1-1 0 0,0 0 1 0 0,1 1 6 0 0,2 39 332 0 0,-2-21-131 0 0,23 120 287 0 0,16 19-277 0 0,-31-135-582 0 0,-9-23-1185 0 0,-9-10-7457 0 0,7 9 2048 0 0</inkml:trace>
  <inkml:trace contextRef="#ctx0" brushRef="#br0" timeOffset="885.814">939 512 7898 0 0,'0'0'1488'0'0,"0"0"-460"0"0,0 0-106 0 0,0 0 221 0 0,0 0 125 0 0,0 0-41 0 0,0 0-159 0 0,0 0-178 0 0,0 0-120 0 0,0 0-124 0 0,0 0-142 0 0,0 0-139 0 0,0 0-114 0 0,32-1-92 0 0,101-5-56 0 0,-29-5-106 0 0,-27-3-2122 0 0,-51 8-1391 0 0,-2 0-3374 0 0,-12 2-306 0 0</inkml:trace>
</inkml:ink>
</file>

<file path=ppt/ink/ink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0.4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24 13363 0 0,'0'0'2439'0'0,"0"0"-769"0"0,0 0-465 0 0,0 0-300 0 0,0 0-300 0 0,0 0-213 0 0,0 0-148 0 0,0 0-85 0 0,0 0-51 0 0,0 0-51 0 0,0 0-26 0 0,0 0-50 0 0,-24 32-35 0 0,-69 98-29 0 0,68-71-123 0 0,28-52 144 0 0,-1-2 104 0 0,0-1-1 0 0,1 1 1 0 0,-1-1 0 0 0,1 1 0 0 0,0-1 0 0 0,1 0 0 0 0,-1 0-1 0 0,1-1 1 0 0,-1 1 0 0 0,1-1 0 0 0,0 0 0 0 0,1 1-1 0 0,-1-2 1 0 0,0 1 0 0 0,1-1 0 0 0,0 1 0 0 0,-1-1 0 0 0,1 0-1 0 0,0-1 1 0 0,0 1 0 0 0,0-1 0 0 0,0 0 0 0 0,0 0-1 0 0,1-1 1 0 0,-1 0 0 0 0,0 1 0 0 0,0-2 0 0 0,0 1 0 0 0,0-1-1 0 0,1 1 1 0 0,-1-1 0 0 0,0-1 0 0 0,0 1 0 0 0,-1-1-1 0 0,1 0 1 0 0,0 0 0 0 0,0 0 0 0 0,-1-1 0 0 0,4-2-42 0 0,-1 1 174 0 0,0-1 1 0 0,0-1-1 0 0,0 1 1 0 0,0-1-1 0 0,-1 0 1 0 0,0-1-1 0 0,0 0 1 0 0,-1 0-1 0 0,0 0 1 0 0,0 0-1 0 0,0-1 1 0 0,-1 0-1 0 0,0 0 1 0 0,-1 0-1 0 0,0 0 1 0 0,0-1-1 0 0,-1 1 1 0 0,0-1-1 0 0,0 0 1 0 0,-1 1-1 0 0,0-1 1 0 0,-1 0-1 0 0,0 0 1 0 0,0 0-1 0 0,-1 1 1 0 0,-2-10-175 0 0,2 13-17 0 0,-1-1 0 0 0,0 1 0 0 0,0-1 0 0 0,0 1 0 0 0,-1 0 0 0 0,0 0-1 0 0,0 0 1 0 0,0 0 0 0 0,0 1 0 0 0,-1-1 0 0 0,0 1 0 0 0,0 0 0 0 0,0 0 0 0 0,0 0 0 0 0,-1 1 0 0 0,-4-4 17 0 0,-22-2-3579 0 0,0 17-5208 0 0,24-3-2711 0 0</inkml:trace>
</inkml:ink>
</file>

<file path=ppt/ink/ink3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0:59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384 324 0 0 0,'0'0'660'0'0,"0"0"431"0"0,0 0 85 0 0,0 0-90 0 0,0 0-118 0 0,0 0-116 0 0,6 4 5138 0 0,-69 26-3639 0 0,-66 40-1787 0 0,18 3-381 0 0,110-71-206 0 0,0-1 0 0 0,0 1 0 0 0,0-1 1 0 0,0 1-1 0 0,0-1 0 0 0,1 1 1 0 0,-1 0-1 0 0,0 0 0 0 0,1-1 0 0 0,0 1 1 0 0,-1 0-1 0 0,1 0 0 0 0,0-1 0 0 0,0 1 1 0 0,0 0-1 0 0,0 0 0 0 0,0 0 1 0 0,0 0-1 0 0,1-1 0 0 0,-1 1 0 0 0,1 0 1 0 0,-1 0-1 0 0,1-1 0 0 0,-1 1 1 0 0,1 0-1 0 0,0-1 0 0 0,0 1 0 0 0,0-1 1 0 0,1 2 22 0 0,7 0 86 0 0,0 0-1 0 0,0 0 1 0 0,0-1 0 0 0,0 0 0 0 0,1-1 0 0 0,-1 0 0 0 0,0 0 0 0 0,1-1 0 0 0,-1 0 0 0 0,4-1-86 0 0,0 0 93 0 0,54 5 226 0 0,-76 26 213 0 0,-96 55 181 0 0,42-42-582 0 0,-3 12 21 0 0,63-52-130 0 0,1-2-25 0 0,1 0 1 0 0,-1 0-1 0 0,0 1 0 0 0,0-1 0 0 0,1 0 0 0 0,-1 1 0 0 0,1-1 0 0 0,-1 1 0 0 0,1 0 0 0 0,0-1 0 0 0,0 1 0 0 0,0 0 0 0 0,0 0 0 0 0,0 0 0 0 0,0-1 1 0 0,0 1-1 0 0,0 0 0 0 0,1 1 0 0 0,-1-1 0 0 0,1 0 0 0 0,0 0 0 0 0,-1 0 0 0 0,1 0 0 0 0,0 0 0 0 0,0 0 0 0 0,0 0 0 0 0,1 0 0 0 0,-1 0 0 0 0,0 1 1 0 0,1-1-1 0 0,-1 0 0 0 0,1 0 0 0 0,0 0 0 0 0,0 0 0 0 0,0-1 0 0 0,0 1 0 0 0,0 0 0 0 0,0 0 0 0 0,0 0 0 0 0,1 0 3 0 0,75 49-621 0 0,-48-50-3459 0 0,-2-17-5347 0 0,-23 9 6589 0 0</inkml:trace>
  <inkml:trace contextRef="#ctx0" brushRef="#br0" timeOffset="311.25">226 0 7146 0 0,'0'0'3115'0'0,"0"0"-2334"0"0,0 0-739 0 0,0 0-25 0 0,0 0 227 0 0,0 0 332 0 0,0 0 235 0 0,0 0 111 0 0,-9 33 4 0 0,-27 104-121 0 0,24-25 252 0 0,45 439-362 0 0,-32-516-822 0 0,-2-1 0 0 0,-2 1 0 0 0,-1 0 0 0 0,-1 0 0 0 0,-2-1 1 0 0,-3 4 126 0 0,-36 112-2534 0 0,46-126 214 0 0,16-14-4868 0 0,-10-10 2854 0 0</inkml:trace>
  <inkml:trace contextRef="#ctx0" brushRef="#br0" timeOffset="1786.826">388 984 1960 0 0,'0'0'1513'0'0,"0"0"-402"0"0,0 0-126 0 0,0 0 181 0 0,0 0 210 0 0,0 0 110 0 0,0 0-63 0 0,0 0-167 0 0,0 0-181 0 0,0 0-150 0 0,0 0-64 0 0,0 0-63 0 0,17-32-71 0 0,54-98-89 0 0,46-48 1171 0 0,21 14-1188 0 0,-107 134-559 0 0,-31 30-142 0 0,0 0-68 0 0,0 0-76 0 0,-43 260-268 0 0,45-259 497 0 0,-1-1 0 0 0,0 1 1 0 0,0 0-1 0 0,0-1 0 0 0,1 1 0 0 0,-1 0 0 0 0,0-1 1 0 0,1 0-1 0 0,-1 1 0 0 0,0-1 0 0 0,1 0 0 0 0,-1 0 1 0 0,0 1-1 0 0,1-1 0 0 0,-1 0 0 0 0,1-1 0 0 0,-1 1 1 0 0,0 0-1 0 0,1 0 0 0 0,-1 0 0 0 0,0-1 0 0 0,1 1 0 0 0,-1-1 1 0 0,0 1-1 0 0,1-1 0 0 0,-1 0 0 0 0,0 1 0 0 0,0-1 1 0 0,0 0-1 0 0,0 0 0 0 0,0 0 0 0 0,1 0 0 0 0,-2 0 1 0 0,1 0-1 0 0,0 0 0 0 0,0 0 0 0 0,0 0 0 0 0,0-1-5 0 0,140-161 230 0 0,43-52-184 0 0,-184 215-47 0 0,-1 1-1 0 0,1-1 0 0 0,0 1 0 0 0,0-1 0 0 0,0 1 1 0 0,0-1-1 0 0,0 1 0 0 0,0-1 0 0 0,0 0 0 0 0,0 1 1 0 0,0-1-1 0 0,0 1 0 0 0,1-1 0 0 0,-1 1 0 0 0,0-1 0 0 0,0 0 1 0 0,0 1-1 0 0,0-1 0 0 0,1 1 0 0 0,-1-1 0 0 0,0 0 1 0 0,0 1-1 0 0,1-1 0 0 0,-1 0 0 0 0,0 1 0 0 0,1-1 1 0 0,-1 0-1 0 0,0 0 0 0 0,1 1 0 0 0,-1-1 0 0 0,0 0 1 0 0,1 0-1 0 0,-1 1 0 0 0,1-1 0 0 0,-1 0 0 0 0,0 0 0 0 0,1 0 1 0 0,-1 0-1 0 0,1 0 0 0 0,-1 0 0 0 0,1 0 0 0 0,-1 0 1 0 0,0 0-1 0 0,1 0 0 0 0,-1 0 0 0 0,1 0 0 0 0,-1 0 1 0 0,1 0-1 0 0,-1 0 0 0 0,0 0 0 0 0,1 0 0 0 0,-1 0 1 0 0,1-1-1 0 0,-1 1 0 0 0,0 0 0 0 0,1 0 0 0 0,-1 0 0 0 0,1-1 1 0 0,-1 1-1 0 0,0 0 0 0 0,1-1 0 0 0,-1 1 0 0 0,0 0 1 0 0,0-1-1 0 0,1 1 0 0 0,-1-1 2 0 0,-6 43 221 0 0,5-40-203 0 0,-48 150 662 0 0,37-120-634 0 0,0 0 1 0 0,2 1-1 0 0,1 0 0 0 0,2 1 1 0 0,1 0-1 0 0,1 5-46 0 0,5-26-194 0 0,-2 40 462 0 0,1-17-3196 0 0,11-35-9756 0 0,-5-1 7823 0 0</inkml:trace>
  <inkml:trace contextRef="#ctx0" brushRef="#br0" timeOffset="2305.089">1132 803 2881 0 0,'0'0'2584'0'0,"0"0"-949"0"0,0 0-293 0 0,0 0 91 0 0,0 0 66 0 0,0 0-141 0 0,0 0-255 0 0,0 0-235 0 0,-25 33-169 0 0,-77 103-110 0 0,52-55 629 0 0,24-7-254 0 0,26-74-914 0 0,0 0 15 0 0,0 0 30 0 0,0 0 62 0 0,0 0 80 0 0,11-26 586 0 0,7 1-687 0 0,11-17-62 0 0,2 0 0 0 0,1 3 0 0 0,2 0 0 0 0,30-24-74 0 0,-27 29 13 0 0,-27 24-9 0 0,0 0 1 0 0,0 0-1 0 0,1 1 0 0 0,0 1 1 0 0,1 0-1 0 0,-1 0 0 0 0,2 1 1 0 0,-1 1-1 0 0,1 0 0 0 0,8-3-4 0 0,-19 9-7 0 0,-1 1-1 0 0,0-1 1 0 0,0 0 0 0 0,0 0-1 0 0,0 0 1 0 0,1 1-1 0 0,-1-1 1 0 0,0 0 0 0 0,0 1-1 0 0,0-1 1 0 0,0 1-1 0 0,0 0 1 0 0,0-1-1 0 0,0 1 1 0 0,0 0 0 0 0,0-1-1 0 0,0 1 1 0 0,0 0-1 0 0,-1 0 1 0 0,1 0 0 0 0,0 0-1 0 0,0 0 1 0 0,-1 0-1 0 0,1 0 1 0 0,-1 0-1 0 0,1 0 1 0 0,-1 0 0 0 0,1 0-1 0 0,-1 1 1 0 0,0-1-1 0 0,1 0 1 0 0,-1 0 0 0 0,0 0-1 0 0,0 1 1 0 0,0-1-1 0 0,0 0 1 0 0,0 0-1 0 0,0 0 1 0 0,0 0 0 0 0,-1 1-1 0 0,1-1 1 0 0,0 0-1 0 0,-1 1 8 0 0,-8 60 155 0 0,1-29-144 0 0,1 1 1 0 0,1-1-1 0 0,2 1 0 0 0,1 1 0 0 0,2 5-11 0 0,30 30-37 0 0,-17-64-1885 0 0,-9-16-8701 0 0,-3 7 3225 0 0</inkml:trace>
  <inkml:trace contextRef="#ctx0" brushRef="#br0" timeOffset="2562.824">1060 1002 6065 0 0,'0'0'3842'0'0,"0"0"-2185"0"0,0 0-944 0 0,0 0 23 0 0,0 0 290 0 0,0 0 205 0 0,0 0 16 0 0,0 0-154 0 0,0 0-183 0 0,0 0-138 0 0,0 0-138 0 0,0 0-136 0 0,0 0-124 0 0,35 2-124 0 0,111 5-80 0 0,-56-12-30 0 0,4-4-1579 0 0,-63 4-2509 0 0,0 1-4567 0 0,-20 3 1059 0 0</inkml:trace>
  <inkml:trace contextRef="#ctx0" brushRef="#br0" timeOffset="2815.799">1579 567 5009 0 0,'0'0'4230'0'0,"0"0"-2417"0"0,0 0-868 0 0,0 0-34 0 0,0 0 108 0 0,0 0 24 0 0,0 0-96 0 0,0 0-163 0 0,0 0-139 0 0,0 0-107 0 0,0 0-101 0 0,0 0-101 0 0,30-1-72 0 0,95-7-64 0 0,97 3-941 0 0,-193 11-2339 0 0,-13 2-7046 0 0,-14-8 4952 0 0</inkml:trace>
  <inkml:trace contextRef="#ctx0" brushRef="#br0" timeOffset="2978.859">1680 825 4849 0 0,'0'0'3174'0'0,"0"0"-1348"0"0,0 0-287 0 0,0 0 96 0 0,0 0-63 0 0,0 0-220 0 0,0 0-273 0 0,0 0-231 0 0,33-5-147 0 0,100-16-193 0 0,55-23-1543 0 0,-176 41-713 0 0,-2 0-3678 0 0,-1 2-5104 0 0</inkml:trace>
  <inkml:trace contextRef="#ctx0" brushRef="#br0" timeOffset="3594.083">2063 998 6457 0 0,'0'0'3492'0'0,"0"0"-1817"0"0,0 0-551 0 0,0 0 128 0 0,0 0 145 0 0,0 0-40 0 0,0 0-209 0 0,0 0-218 0 0,0 0-174 0 0,0 0-149 0 0,0 0-142 0 0,13-32-105 0 0,38-100-91 0 0,7-1 389 0 0,36-18-531 0 0,20 66-692 0 0,-108 129-322 0 0,-30 28 807 0 0,-4 32-64 0 0,27-102 143 0 0,1-1 0 0 0,-1 0 0 0 0,0 0 0 0 0,1 1 1 0 0,0-1-1 0 0,-1 0 0 0 0,1 1 0 0 0,0-1 0 0 0,0 0 0 0 0,0 1 0 0 0,-1-1 1 0 0,2 1-1 0 0,-1-1 0 0 0,0 0 0 0 0,0 1 0 0 0,0-1 0 0 0,1 1 1 0 0,-1-1-1 0 0,0 0 0 0 0,1 0 0 0 0,-1 1 0 0 0,1-1 0 0 0,0 0 1 0 0,-1 0-1 0 0,1 1 0 0 0,0-1 0 0 0,0 0 0 0 0,0 0 0 0 0,0 0 1 0 0,0 0-1 0 0,0 0 0 0 0,0 0 0 0 0,0-1 0 0 0,0 1 0 0 0,0 0 1 0 0,1 0-1 0 0,-1-1 0 0 0,0 1 0 0 0,0-1 0 0 0,1 1 0 0 0,-1-1 1 0 0,0 1-1 0 0,1-1 0 0 0,-1 0 0 0 0,1 0 0 0 0,-1 0 0 0 0,0 0 1 0 0,1 0-1 0 0,-1 0 0 0 0,0 0 0 0 0,1 0 0 0 0,-1 0 0 0 0,1-1 1 0 0,-1 1-1 0 0,0-1 0 0 0,1 1 0 0 0,-1-1 0 0 0,0 1 0 0 0,1-1 1 0 0,98-83 398 0 0,-36 14-323 0 0,-53 56-72 0 0,0-1-1 0 0,1 2 1 0 0,1 0 0 0 0,1 0 0 0 0,-1 1-1 0 0,2 1 1 0 0,0 0 0 0 0,0 1 0 0 0,1 1-1 0 0,0 0 1 0 0,3 0-3 0 0,-15 43-109 0 0,-35 59 284 0 0,21-66-192 0 0,1-1 0 0 0,1 1 0 0 0,1 1 0 0 0,1-1 0 0 0,2 1 0 0 0,-1 26 17 0 0,5-46-226 0 0,6 55-1037 0 0,18-34-7022 0 0,-18-25 3784 0 0,-4 0-2039 0 0</inkml:trace>
  <inkml:trace contextRef="#ctx0" brushRef="#br0" timeOffset="12117.291">2746 807 2104 0 0,'0'0'2518'0'0,"0"0"-729"0"0,0 0-353 0 0,0 0-22 0 0,0 0-10 0 0,0 0-146 0 0,0 0-262 0 0,0 0-251 0 0,0 0-181 0 0,0 0-165 0 0,0 0-100 0 0,0 2-40 0 0,19 114 3225 0 0,-1-46-2942 0 0,-15-48-781 0 0,6 48 654 0 0,-10-27-5752 0 0,-6-32-2833 0 0,5-6 2290 0 0</inkml:trace>
  <inkml:trace contextRef="#ctx0" brushRef="#br0" timeOffset="12878.927">2713 855 4865 0 0,'0'0'2538'0'0,"0"0"-568"0"0,0 0-247 0 0,0 0-27 0 0,0 0-117 0 0,0 0-271 0 0,0 0-349 0 0,0 0-336 0 0,0 0-195 0 0,0 0-85 0 0,0 0-59 0 0,0 0-11 0 0,0 0 10 0 0,10-7 21 0 0,30-21 26 0 0,45 7 1030 0 0,-74 19-1218 0 0,67 1 252 0 0,-51 56-578 0 0,-27-51 182 0 0,1 0 0 0 0,-1 0 1 0 0,0 1-1 0 0,0-1 0 0 0,0 0 0 0 0,0 0 0 0 0,-1 0 1 0 0,0 0-1 0 0,0 0 0 0 0,0 0 0 0 0,0 0 1 0 0,-1 0-1 0 0,1 0 0 0 0,-1 0 0 0 0,0 0 0 0 0,0-1 1 0 0,0 1-1 0 0,-1-1 0 0 0,1 0 0 0 0,-1 1 1 0 0,0-1-1 0 0,0 0 0 0 0,0-1 0 0 0,0 1 0 0 0,0 0 1 0 0,-1-1-1 0 0,-3 2 2 0 0,-31 34-52 0 0,39-37 33 0 0,0 1 1 0 0,0-1 0 0 0,1 0-1 0 0,-1 0 1 0 0,0 0 0 0 0,0 0-1 0 0,1 0 1 0 0,-1 0-1 0 0,1 0 1 0 0,-1 0 0 0 0,0-1-1 0 0,1 1 1 0 0,0 0 0 0 0,-1-1-1 0 0,1 1 1 0 0,-1-1-1 0 0,1 0 1 0 0,0 1 0 0 0,-1-1-1 0 0,1 0 1 0 0,0 0 0 0 0,-1 0-1 0 0,1 0 1 0 0,0 0-1 0 0,-1-1 1 0 0,1 1 0 0 0,-1 0 18 0 0,29-1 53 0 0,77 13 91 0 0,-103-8-118 0 0,-1 0-1 0 0,0 0 1 0 0,1 0-1 0 0,-1 1 1 0 0,-1-1-1 0 0,1 1 1 0 0,-1 0 0 0 0,0 0-1 0 0,0 0 1 0 0,0 0-1 0 0,-1 0 1 0 0,1 0-1 0 0,-1 0 1 0 0,-1 1 0 0 0,1-1-1 0 0,-1 0 1 0 0,0 1-1 0 0,0-1 1 0 0,0 0-1 0 0,-1 1 1 0 0,0-1-1 0 0,-1 5-25 0 0,1 15 228 0 0,-43 34 919 0 0,38-54-1090 0 0,-1-1 1 0 0,1 0 0 0 0,-1 0 0 0 0,1-1 0 0 0,-1 1 0 0 0,0-2 0 0 0,0 1 0 0 0,0-1 0 0 0,-1 0 0 0 0,1 0-1 0 0,-1-1 1 0 0,-4 1-58 0 0,2-1-26 0 0,-1 1-1 0 0,0-2 0 0 0,0 1 0 0 0,1-1 1 0 0,-1-1-1 0 0,0 0 0 0 0,0 0 0 0 0,1-1 1 0 0,-1-1-1 0 0,-3-1 27 0 0,-25-30-3295 0 0,36 28 1072 0 0,2 1-3249 0 0,0-2-5369 0 0</inkml:trace>
</inkml:ink>
</file>

<file path=ppt/ink/ink3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0.7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111 258 9410 0 0,'0'0'448'0'0,"0"0"-145"0"0,0 0-91 0 0,0 0 55 0 0,0 0 165 0 0,0 0 220 0 0,0 0 212 0 0,0 0 74 0 0,0 0-32 0 0,0 0-113 0 0,0 0-175 0 0,13-13-104 0 0,47-38-50 0 0,86-29 1235 0 0,-110 63-1441 0 0,-5 0-164 0 0,1 2 1 0 0,1 1-1 0 0,0 2 0 0 0,0 1 0 0 0,1 1 0 0 0,33-4-94 0 0,-65 14-1 0 0,-1-1 1 0 0,1 0-1 0 0,-1 1 0 0 0,1-1 1 0 0,-1 1-1 0 0,1 0 1 0 0,-1 0-1 0 0,1-1 0 0 0,-1 1 1 0 0,1 0-1 0 0,-1 0 1 0 0,1 0-1 0 0,0 1 0 0 0,-1-1 1 0 0,1 0-1 0 0,-1 1 1 0 0,1-1-1 0 0,-1 1 0 0 0,1-1 1 0 0,-1 1-1 0 0,0-1 1 0 0,1 1-1 0 0,-1 0 0 0 0,0 0 1 0 0,1 0-1 0 0,-1 0 1 0 0,0 0-1 0 0,0 0 0 0 0,0 0 1 0 0,0 0-1 0 0,0 1 0 0 0,0-1 1 0 0,0 0-1 0 0,0 0 1 0 0,0 1-1 0 0,-1-1 0 0 0,1 1 1 0 0,0-1-1 0 0,-1 1 1 0 0,0-1-1 0 0,1 1 0 0 0,-1 0 1 0 0,6 57 370 0 0,-3 1 1 0 0,-3-1-1 0 0,-5 38-370 0 0,0 47 195 0 0,3-98-157 0 0,3 0 0 0 0,2 0 0 0 0,2 0 0 0 0,1 0-1 0 0,12 39-37 0 0,-9-57 16 0 0,1 0-1 0 0,1 0 0 0 0,2-1 0 0 0,0-1 0 0 0,2 0 1 0 0,1-1-1 0 0,1 0 0 0 0,0-2 0 0 0,2 0 0 0 0,4 2-15 0 0,-26-30 3185 0 0,-18-27-2769 0 0,7 19-434 0 0,0 1-1 0 0,-1 0 0 0 0,0 1 0 0 0,-1 0 1 0 0,0 1-1 0 0,-1 1 0 0 0,0 1 0 0 0,-1 0 1 0 0,1 1-1 0 0,-1 1 0 0 0,-1 1 0 0 0,1 1 1 0 0,-1 0-1 0 0,0 1 0 0 0,0 1 0 0 0,0 1 1 0 0,0 0-1 0 0,0 2 0 0 0,0 0 0 0 0,-18 4 20 0 0,-11 2-44 0 0,1 3 1 0 0,0 1-1 0 0,1 2 1 0 0,1 3-1 0 0,0 1 1 0 0,1 3-1 0 0,-23 13 43 0 0,59-29-122 0 0,2-1-64 0 0,0-1 0 0 0,1 1-1 0 0,-1 0 1 0 0,1 0 0 0 0,0 0 0 0 0,0 1-1 0 0,0-1 1 0 0,1 1 0 0 0,-1 1 0 0 0,1-1-1 0 0,0 1 1 0 0,0-1 0 0 0,0 2 186 0 0,6 16-7095 0 0,3-14-152 0 0,-2-1 239 0 0</inkml:trace>
  <inkml:trace contextRef="#ctx0" brushRef="#br0" timeOffset="449.909">159 725 7874 0 0,'0'0'2200'0'0,"0"0"-1145"0"0,0 0-377 0 0,0 0 4 0 0,0 0 80 0 0,0 0 75 0 0,0 0 4 0 0,0 0-25 0 0,0 0-60 0 0,0 0-89 0 0,35-11-114 0 0,114-34-106 0 0,64 2 654 0 0,-130 31-847 0 0,139-34 445 0 0,-181 27 188 0 0,-22 60 359 0 0,47 108-611 0 0,-45-115-395 0 0,-5-9-3874 0 0,-13-21-234 0 0,-2-3-2746 0 0,-1-1-2500 0 0</inkml:trace>
  <inkml:trace contextRef="#ctx0" brushRef="#br0" timeOffset="611.885">1313 792 16019 0 0,'0'0'686'0'0,"0"0"-331"0"0,0 0 86 0 0,0 0 255 0 0,0 0 150 0 0,0 0-11 0 0,0 0-166 0 0,-4 31-233 0 0,-12 101-209 0 0,13-38-323 0 0,16-39-1144 0 0,-7-37-1702 0 0,2-2-3744 0 0,-5-9-3560 0 0</inkml:trace>
  <inkml:trace contextRef="#ctx0" brushRef="#br0" timeOffset="840.026">1197 331 18268 0 0,'0'0'360'0'0,"0"0"-1064"0"0,0 0-472 0 0,0 0 47 0 0,0 0 129 0 0,0 0 328 0 0,0 0 96 0 0,0 0-680 0 0,0 0-1241 0 0,0 0-1928 0 0,0 0-768 0 0</inkml:trace>
  <inkml:trace contextRef="#ctx0" brushRef="#br0" timeOffset="1194.442">1585 1060 9370 0 0,'0'0'3514'0'0,"0"0"-1912"0"0,0 0-439 0 0,0 0 121 0 0,0 0-12 0 0,0 0-214 0 0,0 0-197 0 0,0 0-183 0 0,0 0-147 0 0,0 0-82 0 0,0 0-104 0 0,0 0-43 0 0,0 0-13 0 0,6-34-29 0 0,17-107-22 0 0,0 49 183 0 0,10 25-533 0 0,-7 77-1790 0 0,23 100 1526 0 0,-46-104 421 0 0,-2-2 72 0 0,0 1 0 0 0,1-1 0 0 0,-1 0 0 0 0,1 0 1 0 0,0 0-1 0 0,0 0 0 0 0,0 0 0 0 0,1 0 0 0 0,-1 0 0 0 0,1-1 1 0 0,0 1-1 0 0,0-1 0 0 0,0 0 0 0 0,0 0 0 0 0,1 0 0 0 0,-1 0 0 0 0,1-1 1 0 0,0 1-1 0 0,0-1 0 0 0,0 0 0 0 0,0 0 0 0 0,0 0 0 0 0,0-1 1 0 0,0 1-1 0 0,1-1 0 0 0,-1 0 0 0 0,1-1 0 0 0,-1 1 0 0 0,3 0-117 0 0,33-63 1757 0 0,-28 37-2444 0 0,24-44-1013 0 0,-20 50-2831 0 0,3 3-3913 0 0,-13 12-2624 0 0</inkml:trace>
  <inkml:trace contextRef="#ctx0" brushRef="#br0" timeOffset="1606.076">2220 747 12459 0 0,'0'0'1575'0'0,"0"0"-232"0"0,0 0-82 0 0,0 0-106 0 0,0 0-272 0 0,0 0-308 0 0,0 0-206 0 0,0 0-109 0 0,0 0-69 0 0,0 0-40 0 0,0 0-42 0 0,0 0-49 0 0,-12 22-37 0 0,-41 66-29 0 0,34-33 11 0 0,21-43 1 0 0,-1-8 57 0 0,1 1-1 0 0,-1-1 1 0 0,1 0-1 0 0,0 1 1 0 0,1-1 0 0 0,-1 0-1 0 0,1 0 1 0 0,0 0-1 0 0,0-1 1 0 0,0 1-1 0 0,0-1 1 0 0,1 1 0 0 0,-1-1-1 0 0,1 0 1 0 0,0 0-1 0 0,0-1 1 0 0,0 1 0 0 0,0-1-1 0 0,0 0 1 0 0,1 0-1 0 0,-1 0 1 0 0,1-1-1 0 0,-1 0 1 0 0,1 1 0 0 0,0-2-1 0 0,-1 1 1 0 0,1 0-1 0 0,0-1 1 0 0,-1 0 0 0 0,1 0-1 0 0,0 0 1 0 0,0-1-1 0 0,-1 0 1 0 0,1 0-1 0 0,0 0 1 0 0,-1 0 0 0 0,1-1-1 0 0,-1 1 1 0 0,1-1-1 0 0,-1-1 1 0 0,0 1 0 0 0,1-1-63 0 0,16-12 259 0 0,0-2 1 0 0,-2 0 0 0 0,0-2-1 0 0,0 0 1 0 0,-2 0 0 0 0,-1-2-1 0 0,0 0 1 0 0,-2-1 0 0 0,0-1 0 0 0,-1 0-1 0 0,8-22-259 0 0,-13 25-56 0 0,0 0 1 0 0,-1-1-1 0 0,-1 0 0 0 0,-1 0 0 0 0,-1-1 1 0 0,-1 1-1 0 0,0-1 0 0 0,-2 0 0 0 0,-1 0 1 0 0,0 0-1 0 0,-2-4 56 0 0,1 20-73 0 0,0-1-1 0 0,-1 0 1 0 0,0 1 0 0 0,0 0 0 0 0,0-1 0 0 0,0 1-1 0 0,-1 0 1 0 0,0 0 0 0 0,0 1 0 0 0,-1-1-1 0 0,0 1 1 0 0,0-1 0 0 0,0 1 0 0 0,0 0 0 0 0,-1 0-1 0 0,0 1 1 0 0,0 0 0 0 0,0 0 0 0 0,-1 0 0 0 0,1 0-1 0 0,-1 1 1 0 0,0 0 0 0 0,0 0 0 0 0,0 0 0 0 0,0 1-1 0 0,-1 0 1 0 0,1 0 0 0 0,-1 1 0 0 0,1 0 0 0 0,-1 0-1 0 0,1 0 1 0 0,-1 1 0 0 0,0 0 0 0 0,1 0 0 0 0,-1 1-1 0 0,1-1 1 0 0,-1 1 0 0 0,0 1 0 0 0,1 0 0 0 0,0 0-1 0 0,-1 0 1 0 0,1 0 0 0 0,0 1 0 0 0,0 0 0 0 0,1 0-1 0 0,-2 2 74 0 0,0 1-12 0 0,-1 0 0 0 0,1 1 0 0 0,1 0 0 0 0,0 0 0 0 0,0 1 0 0 0,0 0 0 0 0,1 0 0 0 0,0 0 0 0 0,0 1 0 0 0,1-1 0 0 0,0 1 0 0 0,1 0 0 0 0,0 1 0 0 0,0-1 0 0 0,1 0 0 0 0,0 1 0 0 0,1-1 0 0 0,0 1-1 0 0,1 0 1 0 0,-1-1 0 0 0,2 1 0 0 0,0 0 0 0 0,0-1 0 0 0,0 1 0 0 0,1-1 0 0 0,1 0 0 0 0,0 1 0 0 0,0-1 0 0 0,0 0 0 0 0,4 5 12 0 0,15 16 133 0 0,2-1 0 0 0,1-1 0 0 0,1-1 0 0 0,1-2 0 0 0,2 0 0 0 0,0-2 0 0 0,1-1 0 0 0,2-2 0 0 0,0 0 0 0 0,1-3 0 0 0,1 0 0 0 0,10 1-133 0 0,151 62 118 0 0,-109-51-1189 0 0,-56-21-2218 0 0,-2 1-4261 0 0,-17-6-3816 0 0</inkml:trace>
</inkml:ink>
</file>

<file path=ppt/ink/ink3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6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0 640 0 0 0,'0'0'459'0'0,"0"0"808"0"0,0 0 306 0 0,0 0-18 0 0,0 0-153 0 0,0 0-228 0 0,0 0-218 0 0,31-15-195 0 0,99-47-159 0 0,-115 56-300 0 0,-1-1 0 0 0,0-1 0 0 0,0 0-1 0 0,-1-1 1 0 0,0 0 0 0 0,0-1 0 0 0,-1-1 0 0 0,0 0 0 0 0,6-8-302 0 0,8-9 527 0 0,75-116 671 0 0,-72 41-966 0 0,-29 102-262 0 0,0 0 0 0 0,-1 0 0 0 0,1 0 0 0 0,0-1 0 0 0,0 1 0 0 0,-1 0 0 0 0,1 0-1 0 0,0 0 1 0 0,-1 0 0 0 0,1 0 0 0 0,-1 0 0 0 0,0 0 0 0 0,1 0 0 0 0,-1 0 0 0 0,0 0 0 0 0,1 0 0 0 0,-1 0 0 0 0,0 0 0 0 0,0 0 0 0 0,0 1 0 0 0,0-1-1 0 0,0 0 1 0 0,0 1 0 0 0,0-1 0 0 0,0 0 0 0 0,0 1 0 0 0,0 0 0 0 0,0-1 0 0 0,-1 1 0 0 0,1 0 0 0 0,0-1 0 0 0,0 1 0 0 0,0 0 0 0 0,0 0-1 0 0,-1 0 1 0 0,1 0 0 0 0,0 0 0 0 0,0 0 0 0 0,0 0 0 0 0,-1 0 0 0 0,1 1 0 0 0,0-1 0 0 0,0 1 30 0 0,-50 22-2161 0 0,44-14 2101 0 0,0 1 0 0 0,0 1-1 0 0,1-1 1 0 0,0 1 0 0 0,1 0 0 0 0,0 0-1 0 0,1 0 1 0 0,1 1 0 0 0,-1-1 0 0 0,2 1-1 0 0,0 0 1 0 0,0 0 0 0 0,1 0 0 0 0,0 0-1 0 0,1 0 1 0 0,1 0 0 0 0,0 0 0 0 0,0 1 60 0 0,0-5 72 0 0,1-1 0 0 0,-1 1 0 0 0,1-1 1 0 0,1 1-1 0 0,-1-1 0 0 0,1 0 0 0 0,1 1 1 0 0,-1-2-1 0 0,1 1 0 0 0,0 0 0 0 0,1-1 1 0 0,-1 0-1 0 0,1 0 0 0 0,1 0 0 0 0,-1 0 1 0 0,1-1-1 0 0,0 0 0 0 0,0 0 0 0 0,1-1 1 0 0,-1 0-1 0 0,1 0 0 0 0,0 0 0 0 0,0-1 0 0 0,0 0 1 0 0,0 0-1 0 0,1-1 0 0 0,-1 0 0 0 0,1 0 1 0 0,0-1-1 0 0,4 1-72 0 0,-1-1 202 0 0,0 0 0 0 0,1-1 0 0 0,-1 0 0 0 0,1-1 0 0 0,-1 0 0 0 0,1-1 0 0 0,-1 0-1 0 0,0 0 1 0 0,0-2 0 0 0,0 1 0 0 0,0-1 0 0 0,-1-1 0 0 0,0 0 0 0 0,3-2-202 0 0,14-9 136 0 0,-1-1-1 0 0,-1-1 0 0 0,-1-2 1 0 0,-1 0-1 0 0,0-1 1 0 0,-2-1-1 0 0,0-2 0 0 0,-2 0 1 0 0,0-1-1 0 0,-2 0 1 0 0,-1-2-1 0 0,-1 0 1 0 0,0-3-136 0 0,-2-36 14 0 0,-14 65-53 0 0,0 0 1 0 0,0 0-1 0 0,0 0 0 0 0,0 0 1 0 0,0 0-1 0 0,0 0 0 0 0,0 0 0 0 0,0 1 1 0 0,-1-1-1 0 0,1 0 0 0 0,0 1 0 0 0,0-1 1 0 0,0 1-1 0 0,-1-1 0 0 0,1 1 0 0 0,0 0 1 0 0,-1 0-1 0 0,1-1 0 0 0,0 1 0 0 0,-1 0 1 0 0,1 0-1 0 0,0 0 0 0 0,-1 0 1 0 0,1 1-1 0 0,0-1 0 0 0,-1 0 0 0 0,1 1 1 0 0,0-1-1 0 0,-1 0 0 0 0,1 1 0 0 0,0 0 1 0 0,0-1-1 0 0,0 1 0 0 0,0 0 0 0 0,-1-1 1 0 0,1 1-1 0 0,0 0 0 0 0,0 0 0 0 0,0 0 1 0 0,0 0-1 0 0,1 0 0 0 0,-1 0 39 0 0,-8 10-30 0 0,1-1 0 0 0,0 1 0 0 0,1 1-1 0 0,1 0 1 0 0,0-1 0 0 0,0 2 0 0 0,1-1-1 0 0,1 1 1 0 0,0 0 0 0 0,0 0 0 0 0,2 0-1 0 0,-1 0 1 0 0,2 0 0 0 0,0 1 0 0 0,0-1 0 0 0,1 0-1 0 0,1 1 1 0 0,1 4 30 0 0,0-12 35 0 0,0 1 0 0 0,1-1-1 0 0,-1 0 1 0 0,1 0 0 0 0,1-1 0 0 0,-1 1 0 0 0,1-1-1 0 0,0 0 1 0 0,0 1 0 0 0,0-2 0 0 0,1 1 0 0 0,0 0-1 0 0,0-1 1 0 0,0 0 0 0 0,0 0 0 0 0,1-1-1 0 0,-1 1 1 0 0,1-1 0 0 0,0-1 0 0 0,0 1 0 0 0,0-1-1 0 0,0 0 1 0 0,5 1-35 0 0,5 2 173 0 0,1-1 0 0 0,-1-1 0 0 0,1-1 0 0 0,0 0 0 0 0,0-1 0 0 0,1-1 1 0 0,-1-1-1 0 0,11-1-173 0 0,0-4 164 0 0,0-2 0 0 0,0-1 0 0 0,-1-1 0 0 0,0-1 0 0 0,-1-1 0 0 0,-1-1 1 0 0,0-2-1 0 0,0 0 0 0 0,-2-2 0 0 0,0 0 0 0 0,-1-2 0 0 0,3-3-164 0 0,-14 12 25 0 0,0 0 0 0 0,-1 0 0 0 0,0-1 0 0 0,0-1-1 0 0,-1 1 1 0 0,-1-2 0 0 0,0 1 0 0 0,-1-1 0 0 0,0 0-1 0 0,-1 0 1 0 0,0-1 0 0 0,-1 0 0 0 0,-1 0 0 0 0,0 0-1 0 0,-1-1 1 0 0,0 1 0 0 0,-1-1 0 0 0,-1 0 0 0 0,-1 1-1 0 0,0-9-24 0 0,-1 20-7 0 0,0 0-1 0 0,0 0 1 0 0,0 0-1 0 0,0 1 1 0 0,-1-1-1 0 0,1 0 1 0 0,-1 0-1 0 0,0 1 1 0 0,0-1-1 0 0,0 1 1 0 0,0 0-1 0 0,0 0 1 0 0,0-1-1 0 0,-1 1 1 0 0,1 0-1 0 0,-1 1 1 0 0,0-1-1 0 0,1 0 1 0 0,-1 1-1 0 0,0 0 1 0 0,0 0-1 0 0,0-1 1 0 0,0 2-1 0 0,0-1 1 0 0,0 0-1 0 0,0 1 1 0 0,0-1-1 0 0,0 1 1 0 0,0 0-1 0 0,-1 0 1 0 0,1 0-1 0 0,0 0 1 0 0,0 1 0 0 0,0-1-1 0 0,0 1 1 0 0,0 0-1 0 0,0 0 1 0 0,0 0-1 0 0,0 0 1 0 0,0 0-1 0 0,0 1 1 0 0,1-1-1 0 0,-1 1 1 0 0,0 0-1 0 0,0 1 8 0 0,-9 5-4 0 0,1 0-1 0 0,1 1 1 0 0,0 0-1 0 0,0 1 1 0 0,1 0-1 0 0,0 0 1 0 0,1 1-1 0 0,0 0 1 0 0,0 1 0 0 0,2-1-1 0 0,-1 1 1 0 0,1 1-1 0 0,1-1 1 0 0,0 1-1 0 0,1 0 1 0 0,1 0-1 0 0,0 1 1 0 0,0-1 0 0 0,1 1-1 0 0,1-1 1 0 0,1 1-1 0 0,0 0 1 0 0,0-1-1 0 0,1 1 1 0 0,1-1-1 0 0,0 1 1 0 0,2 3 4 0 0,2 1-4 0 0,1 0 0 0 0,1 0 0 0 0,1-1-1 0 0,0 0 1 0 0,1 0 0 0 0,1-1 0 0 0,0-1 0 0 0,2 0 0 0 0,-1 0 0 0 0,6 3 4 0 0,83 56-2700 0 0,-82-63-1577 0 0,-5-8-4423 0 0,-9-3 5742 0 0</inkml:trace>
  <inkml:trace contextRef="#ctx0" brushRef="#br0" timeOffset="243.127">1802 374 13099 0 0,'0'0'563'0'0,"0"0"-171"0"0,0 0 52 0 0,0 0 264 0 0,0 0 197 0 0,0 0 26 0 0,-9 32-136 0 0,-28 97-216 0 0,26-28 124 0 0,26-12-770 0 0,1-53-3190 0 0,-14-33 112 0 0,-2-2-6998 0 0,0-1 7636 0 0</inkml:trace>
  <inkml:trace contextRef="#ctx0" brushRef="#br0" timeOffset="485.962">1668 352 8922 0 0,'0'0'616'0'0,"0"0"-203"0"0,0 0 74 0 0,0 0 224 0 0,0 0 164 0 0,0 0 84 0 0,0 0 25 0 0,0 0-34 0 0,0 0-113 0 0,0 0-123 0 0,32-1-176 0 0,100-7-162 0 0,31 6-40 0 0,-103 2-2827 0 0,-49 3-59 0 0,-3 2-5242 0 0,-7-5 6182 0 0,2 3-1665 0 0</inkml:trace>
  <inkml:trace contextRef="#ctx0" brushRef="#br0" timeOffset="720.772">1738 610 6497 0 0,'0'0'1201'0'0,"0"0"-246"0"0,0 0 303 0 0,0 0 427 0 0,0 0 86 0 0,0 0-200 0 0,0 0-359 0 0,0 0-336 0 0,0 0-198 0 0,0 0-190 0 0,0 0-133 0 0,0 0-110 0 0,34-2-116 0 0,108-6-126 0 0,-39-5-1966 0 0,-86 10 160 0 0,6-1-4677 0 0,-9 1-2198 0 0</inkml:trace>
</inkml:ink>
</file>

<file path=ppt/ink/ink3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0.8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5705 0 0,'0'0'1248'0'0,"0"0"-95"0"0,0 0-13 0 0,0 0 52 0 0,0 0 6 0 0,0 0-133 0 0,0 0-250 0 0,0 0-268 0 0,0 0-215 0 0,0 0-133 0 0,0 0-21 0 0,0 0 47 0 0,0 8 68 0 0,16 613 3608 0 0,-27-508-3721 0 0,11-112-191 0 0,0-1 12 0 0,0 0-10 0 0,3-4 33 0 0,35-34 201 0 0,0-1-195 0 0,1 1 1 0 0,2 2-1 0 0,2 1 1 0 0,4 1-31 0 0,-34 25-19 0 0,0 1-1 0 0,1 1 1 0 0,-1 0 0 0 0,1 1 0 0 0,1 1 0 0 0,-1 0-1 0 0,1 1 1 0 0,0 0 0 0 0,0 1 0 0 0,0 1-1 0 0,0 0 1 0 0,8 1 19 0 0,-20 3-10 0 0,-1 0 0 0 0,0 0-1 0 0,0 0 1 0 0,0 0 0 0 0,-1 0-1 0 0,1 0 1 0 0,0 0 0 0 0,-1 1-1 0 0,1-1 1 0 0,-1 1 0 0 0,0-1-1 0 0,0 1 1 0 0,0-1 0 0 0,0 1-1 0 0,0 0 1 0 0,-1-1 0 0 0,1 1 0 0 0,-1 0-1 0 0,0 0 1 0 0,0 0 0 0 0,0-1-1 0 0,0 1 1 0 0,0 0 0 0 0,0 0-1 0 0,-1-1 1 0 0,1 1 0 0 0,-1 0-1 0 0,0 1 11 0 0,1-4 1 0 0,-4 12 30 0 0,0 1 0 0 0,0-1 0 0 0,-1 0 0 0 0,-1 0 1 0 0,0 0-1 0 0,0-1 0 0 0,-1 0 0 0 0,-1 0 0 0 0,0-1 0 0 0,0 0 0 0 0,-1 0 0 0 0,0-1 0 0 0,-1 0 0 0 0,0 0 0 0 0,0-1 1 0 0,-11 5-32 0 0,8-2-5 0 0,-1-2 0 0 0,0 0 0 0 0,0-1 0 0 0,-1 0 0 0 0,0-1 0 0 0,0-1 0 0 0,-1 0 0 0 0,0-1 0 0 0,0-1 5 0 0,-58 4-2760 0 0,59-11-946 0 0,8-5-5356 0 0,7 4 4933 0 0</inkml:trace>
  <inkml:trace contextRef="#ctx0" brushRef="#br0" timeOffset="831.394">815 442 2008 0 0,'0'0'1918'0'0,"0"0"-807"0"0,0 0-148 0 0,0 0 201 0 0,0 0 226 0 0,0 0 101 0 0,0 0-34 0 0,0 0-147 0 0,0 0-179 0 0,0 0-177 0 0,-34 31-192 0 0,-102 95-159 0 0,79-55 160 0 0,54-64-715 0 0,-1 0 0 0 0,1 0 1 0 0,0 0-1 0 0,1 1 0 0 0,-1-1 0 0 0,1 1 1 0 0,1-1-1 0 0,0 1 0 0 0,0 0 0 0 0,0-1 1 0 0,1 1-1 0 0,1 6-48 0 0,0-11 32 0 0,1 0-1 0 0,1-1 1 0 0,-1 1 0 0 0,0-1 0 0 0,1 0 0 0 0,-1 0 0 0 0,1 0 0 0 0,-1 0-1 0 0,1 0 1 0 0,0 0 0 0 0,0-1 0 0 0,0 1 0 0 0,0-1 0 0 0,0 0 0 0 0,0 0-1 0 0,1 0 1 0 0,-1 0 0 0 0,0-1 0 0 0,0 1 0 0 0,1-1 0 0 0,-1 0-1 0 0,0 0 1 0 0,1 0 0 0 0,-1 0 0 0 0,0-1 0 0 0,0 1 0 0 0,1-1 0 0 0,-1 0-1 0 0,0 0 1 0 0,0 0 0 0 0,0 0 0 0 0,0 0 0 0 0,0-1 0 0 0,3-1-32 0 0,17-10 127 0 0,-1-1 1 0 0,0-1 0 0 0,-1 0 0 0 0,0-2 0 0 0,-2 0-1 0 0,0-1 1 0 0,-1-1 0 0 0,8-11-128 0 0,-14 16 50 0 0,79-108-13 0 0,-91 123-60 0 0,0-1 0 0 0,0 0-1 0 0,0 0 1 0 0,0 0 0 0 0,0 1-1 0 0,0-1 1 0 0,0 0 0 0 0,0 0-1 0 0,0 0 1 0 0,1 0 0 0 0,-1 1-1 0 0,0-1 1 0 0,0 0 0 0 0,0 0-1 0 0,0 0 1 0 0,0 0 0 0 0,1 0-1 0 0,-1 1 1 0 0,0-1 0 0 0,0 0 0 0 0,0 0-1 0 0,1 0 1 0 0,-1 0 0 0 0,0 0-1 0 0,0 0 1 0 0,0 0 0 0 0,1 0-1 0 0,-1 0 1 0 0,0 0 0 0 0,0 0-1 0 0,0 0 1 0 0,1 0 0 0 0,-1 0-1 0 0,0 0 1 0 0,0 0 0 0 0,1 0-1 0 0,-1 0 1 0 0,0 0 0 0 0,0 0 23 0 0,-3 26-183 0 0,-13 109-13 0 0,17-131 198 0 0,0-1 0 0 0,-1 1 1 0 0,1-1-1 0 0,0 1 0 0 0,1-1 1 0 0,-1 1-1 0 0,1-1 0 0 0,-1 0 0 0 0,1 0 1 0 0,0 0-1 0 0,0 0 0 0 0,0 0 0 0 0,1 0 1 0 0,-1-1-1 0 0,1 1 0 0 0,-1-1 0 0 0,1 0 1 0 0,0 1-1 0 0,0-1 0 0 0,0 0 0 0 0,0-1 1 0 0,0 1-1 0 0,1-1 0 0 0,-1 1 0 0 0,0-1 1 0 0,1 0-1 0 0,-1 0 0 0 0,1 0 0 0 0,-1-1 1 0 0,1 1-1 0 0,0-1-2 0 0,6 1 74 0 0,0 0 0 0 0,0-1 0 0 0,0 0 0 0 0,0 0 0 0 0,0-1 0 0 0,0-1 0 0 0,0 0 0 0 0,-1 0 0 0 0,1-1-1 0 0,5-2-73 0 0,21-12 94 0 0,-1-2 0 0 0,-1-1 0 0 0,-1-1-1 0 0,0-2 1 0 0,-2-2 0 0 0,-1 0-1 0 0,-1-2 1 0 0,-1-1 0 0 0,-2-2 0 0 0,-1 0-1 0 0,3-7-93 0 0,-18 25-12 0 0,-1 0-1 0 0,-1 0 1 0 0,0-1-1 0 0,-1 0 1 0 0,0 0-1 0 0,-1 0 1 0 0,0-1-1 0 0,-1 0 1 0 0,-1-1-1 0 0,0 1 1 0 0,-1-1-1 0 0,0 0 1 0 0,-1 0-1 0 0,-1 1 1 0 0,-1-1-1 0 0,0 0 13 0 0,-1 13-43 0 0,-1 0-1 0 0,0 0 0 0 0,0 1 1 0 0,1-1-1 0 0,-1 1 0 0 0,0 0 1 0 0,0-1-1 0 0,0 1 1 0 0,-1 0-1 0 0,1 0 0 0 0,0 0 1 0 0,0 1-1 0 0,0-1 0 0 0,-1 0 1 0 0,1 1-1 0 0,0-1 0 0 0,-1 1 1 0 0,1 0-1 0 0,-1 0 0 0 0,1 0 1 0 0,0 0-1 0 0,-1 0 1 0 0,1 1-1 0 0,0-1 0 0 0,-1 1 1 0 0,1-1-1 0 0,0 1 0 0 0,-1 0 1 0 0,1 0-1 0 0,0 0 0 0 0,0 0 1 0 0,0 0-1 0 0,0 1 0 0 0,0-1 1 0 0,0 1-1 0 0,0-1 1 0 0,1 1-1 0 0,-1 0 0 0 0,1-1 1 0 0,-2 3 43 0 0,-10 8-51 0 0,0 0 1 0 0,1 1 0 0 0,0 1 0 0 0,1 0-1 0 0,1 0 1 0 0,0 1 0 0 0,1 0 0 0 0,1 1 0 0 0,0 0-1 0 0,1 1 1 0 0,1-1 0 0 0,0 1 0 0 0,1 0-1 0 0,1 1 1 0 0,1-1 0 0 0,1 1 0 0 0,0 0-1 0 0,1-1 1 0 0,1 1 0 0 0,0 0 0 0 0,2 1 50 0 0,-1-13 13 0 0,0 0 0 0 0,0-1 0 0 0,0 1 0 0 0,1 0 0 0 0,0-1 0 0 0,0 0 0 0 0,1 1-1 0 0,0-1 1 0 0,0 0 0 0 0,0 0 0 0 0,0-1 0 0 0,1 1 0 0 0,-1 0 0 0 0,1-1 0 0 0,0 0 0 0 0,1 0 0 0 0,-1 0 0 0 0,1-1 0 0 0,0 0 0 0 0,0 0 0 0 0,0 0 0 0 0,0 0 0 0 0,4 1-13 0 0,4 2 143 0 0,1-1 0 0 0,0-1 0 0 0,0 0 0 0 0,0-1 0 0 0,0 0 1 0 0,1-1-1 0 0,-1-1 0 0 0,13 0-143 0 0,-9-1 157 0 0,1 0 0 0 0,-1-2 0 0 0,1 0 0 0 0,-1-1 0 0 0,0 0 0 0 0,0-2 0 0 0,0 0 0 0 0,0-1 0 0 0,-1-1 0 0 0,0 0 0 0 0,8-6-157 0 0,5-5 118 0 0,-2-1 0 0 0,1-1 0 0 0,-2-1 0 0 0,-1-2 0 0 0,-1 0 0 0 0,-1-2 1 0 0,21-27-119 0 0,-34 37-60 0 0,0 0 0 0 0,0-1 0 0 0,-2-1 1 0 0,0 0-1 0 0,0 0 0 0 0,-2 0 0 0 0,0-1 1 0 0,-1 0-1 0 0,-1 0 0 0 0,-1-1 0 0 0,0 0 1 0 0,-2 1-1 0 0,0-1 0 0 0,-1 0 0 0 0,-1-6 60 0 0,-1 23-14 0 0,0 0 0 0 0,0 0 0 0 0,0 0 0 0 0,0 1 0 0 0,0-1 0 0 0,0 0 0 0 0,-1 0 0 0 0,1 1 0 0 0,-1-1 0 0 0,1 1 0 0 0,-1 0 1 0 0,0-1-1 0 0,0 1 0 0 0,1 0 0 0 0,-1 0 0 0 0,0 0 0 0 0,0 0 0 0 0,0 0 0 0 0,0 0 0 0 0,0 1 0 0 0,0-1 0 0 0,0 1 0 0 0,-1-1 0 0 0,1 1 0 0 0,0 0 0 0 0,0 0 0 0 0,0 0 0 0 0,0 0 0 0 0,0 0 0 0 0,-1 1 0 0 0,1-1 0 0 0,0 0 0 0 0,0 1 0 0 0,0 0 0 0 0,0-1 0 0 0,0 1 0 0 0,0 0 0 0 0,0 0 0 0 0,0 0 0 0 0,1 0 0 0 0,-1 1 0 0 0,0-1 0 0 0,0 0 0 0 0,1 1 0 0 0,-1-1 0 0 0,1 1 0 0 0,-1 0 14 0 0,-12 11 1 0 0,1 0-1 0 0,0 0 1 0 0,0 2-1 0 0,2-1 1 0 0,0 1 0 0 0,1 1-1 0 0,0 0 1 0 0,1 0 0 0 0,1 1-1 0 0,0 0 1 0 0,2 1-1 0 0,0 0 1 0 0,1 0 0 0 0,0 0-1 0 0,1 6 0 0 0,2-16 2 0 0,0 0 1 0 0,0 0-1 0 0,1 0 0 0 0,0 0 0 0 0,1 0 0 0 0,-1 0 1 0 0,2 0-1 0 0,-1 0 0 0 0,1 0 0 0 0,0 0 0 0 0,1 0 0 0 0,0 0 1 0 0,0 0-1 0 0,1 0 0 0 0,0-1 0 0 0,0 1 0 0 0,1-1 1 0 0,0 0-1 0 0,0 0 0 0 0,0 0 0 0 0,1-1 0 0 0,5 6-2 0 0,-3-6-66 0 0,-1 0-1 0 0,1 0 0 0 0,0-1 1 0 0,1 0-1 0 0,-1 0 0 0 0,1-1 0 0 0,0 0 1 0 0,0-1-1 0 0,0 1 0 0 0,1-2 1 0 0,-1 1-1 0 0,1-1 0 0 0,-1 0 1 0 0,1-1-1 0 0,0 0 0 0 0,3 0 67 0 0,58 0-4396 0 0,-24-10-4093 0 0,-31 5 2593 0 0</inkml:trace>
  <inkml:trace contextRef="#ctx0" brushRef="#br0" timeOffset="1189.292">2620 383 3961 0 0,'0'0'3887'0'0,"0"0"-1658"0"0,0 0-479 0 0,0 0 30 0 0,0 0-89 0 0,0 0-295 0 0,0 0-305 0 0,0 0-219 0 0,0 0-161 0 0,0 0-132 0 0,0 0-140 0 0,0 0-125 0 0,0 0-131 0 0,-19 19-96 0 0,-60 55-37 0 0,60-48-4 0 0,20-23-31 0 0,1 0 1 0 0,0 0-1 0 0,-1 0 1 0 0,1-1-1 0 0,1 1 0 0 0,-1 0 1 0 0,0-1-1 0 0,1 0 1 0 0,-1 1-1 0 0,1-1 0 0 0,-1 0 1 0 0,1 0-1 0 0,0-1 1 0 0,0 1-1 0 0,0-1 1 0 0,0 1-1 0 0,0-1 0 0 0,1 0 1 0 0,-1 0-16 0 0,20 12 50 0 0,-20-12-8 0 0,1 0 1 0 0,-1 1-1 0 0,0 0 1 0 0,0 0-1 0 0,-1 0 1 0 0,1 0 0 0 0,0 0-1 0 0,-1 0 1 0 0,1 1-1 0 0,-1-1 1 0 0,0 1 0 0 0,0 0-1 0 0,0 0 1 0 0,0 0-1 0 0,0 0 1 0 0,-1 0-1 0 0,1 0 1 0 0,-1 0 0 0 0,0 0-1 0 0,0 1 1 0 0,0-1-1 0 0,0 0 1 0 0,-1 1 0 0 0,1-1-1 0 0,-1 1 1 0 0,0-1-1 0 0,0 1 1 0 0,0-1-1 0 0,0 0 1 0 0,-1 1 0 0 0,1-1-1 0 0,-1 1 1 0 0,0-1-1 0 0,0 0 1 0 0,0 1-1 0 0,-1-1 1 0 0,1 0 0 0 0,-1 0-1 0 0,0 0 1 0 0,0 0-1 0 0,0 0 1 0 0,0-1-43 0 0,-3 6 100 0 0,0-1 0 0 0,-1 0 0 0 0,0-1 0 0 0,-1 1 0 0 0,1-1-1 0 0,-1 0 1 0 0,0-1 0 0 0,0 0 0 0 0,-1 0 0 0 0,0 0 0 0 0,0-1 0 0 0,0-1 0 0 0,-3 2-100 0 0,1-2 4 0 0,1-1 1 0 0,0 0-1 0 0,-1-1 0 0 0,0 0 1 0 0,1-1-1 0 0,-1 1 0 0 0,0-2 1 0 0,1 1-1 0 0,-1-2 0 0 0,-5 0-4 0 0,-55-22-3669 0 0,56 13 33 0 0,8 1-4551 0 0,4 6-860 0 0</inkml:trace>
</inkml:ink>
</file>

<file path=ppt/ink/ink3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8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21 608 3369 0 0,'0'0'3214'0'0,"0"0"-1773"0"0,0 0-311 0 0,0 0 106 0 0,0 0 60 0 0,0 0-35 0 0,0 0-178 0 0,0 0-263 0 0,0 0-283 0 0,0 0-237 0 0,0 0-158 0 0,0 0-49 0 0,-3 3 28 0 0,1 0-71 0 0,0 0-1 0 0,0 0 0 0 0,0 0 0 0 0,1 0 0 0 0,-1 0 0 0 0,1 0 0 0 0,0 0 1 0 0,0 1-1 0 0,0-1 0 0 0,0 0 0 0 0,0 1 0 0 0,1-1 0 0 0,0 1 0 0 0,-1-1 1 0 0,1 0-1 0 0,1 1 0 0 0,-1-1 0 0 0,0 1 0 0 0,1-1 0 0 0,0 3-49 0 0,1 4 114 0 0,-1 1 0 0 0,1-1 0 0 0,1 0 0 0 0,0 0 0 0 0,0 0-1 0 0,1-1 1 0 0,0 1 0 0 0,1-1 0 0 0,0 0 0 0 0,1 0 0 0 0,-1 0-1 0 0,2-1 1 0 0,-1 0 0 0 0,1 0 0 0 0,0-1 0 0 0,1 0 0 0 0,0 0 0 0 0,0 0-1 0 0,3 1-113 0 0,-1-7 113 0 0,0 0-1 0 0,-1 0 1 0 0,1-1-1 0 0,0 0 0 0 0,0-1 1 0 0,-1 0-1 0 0,1-1 1 0 0,-1 0-1 0 0,1 0 1 0 0,-1-1-1 0 0,0 0 0 0 0,0 0 1 0 0,0-1-1 0 0,0-1 1 0 0,0 0-1 0 0,-1 0 0 0 0,0 0 1 0 0,0-1-1 0 0,-1 0 1 0 0,1 0-1 0 0,-1-1 0 0 0,-1 0 1 0 0,1-1-1 0 0,-1 1 1 0 0,1-3-113 0 0,34-27 83 0 0,-4 2-15 0 0,9-8-158 0 0,-31 95-616 0 0,-15-47 717 0 0,1 1 0 0 0,-1-1 1 0 0,1 1-1 0 0,0-1 0 0 0,0 1 0 0 0,1-1 0 0 0,-1 0 0 0 0,1 1 0 0 0,0-1 0 0 0,1 0 0 0 0,-1 0 0 0 0,1-1 1 0 0,0 1-1 0 0,0 0 0 0 0,1-1 0 0 0,-1 0 0 0 0,1 0 0 0 0,0 0 0 0 0,0 0 0 0 0,0-1 0 0 0,1 1 0 0 0,-1-1 1 0 0,1 0-1 0 0,0 0 0 0 0,0-1 0 0 0,0 0 0 0 0,0 1 0 0 0,0-2 0 0 0,1 1 0 0 0,-1-1 0 0 0,0 1 0 0 0,1-1 1 0 0,-1-1-1 0 0,1 1-11 0 0,4-1 115 0 0,0 0 0 0 0,0 0 0 0 0,0-1 0 0 0,0 0 0 0 0,0-1 0 0 0,0 0 0 0 0,0-1 0 0 0,-1 0 0 0 0,1 0 0 0 0,-1-1 1 0 0,0 0-1 0 0,0-1 0 0 0,0 0 0 0 0,-1-1 0 0 0,0 1 0 0 0,0-1 0 0 0,3-3-115 0 0,-2 1 142 0 0,-1 0 0 0 0,0-1 0 0 0,0 1 1 0 0,-1-1-1 0 0,0-1 0 0 0,0 0 0 0 0,-1 0 0 0 0,0 0 0 0 0,-1-1 0 0 0,4-9-142 0 0,6-74 239 0 0,-15 86-450 0 0,-3-38-1452 0 0,-8 20-5598 0 0,7 21 717 0 0,4-1-3126 0 0</inkml:trace>
  <inkml:trace contextRef="#ctx0" brushRef="#br0" timeOffset="457.858">1214 0 8522 0 0,'0'0'3862'0'0,"0"0"-2770"0"0,0 0-805 0 0,0 0 137 0 0,0 0 270 0 0,0 0 243 0 0,0 0 85 0 0,0 0-92 0 0,-9 33-155 0 0,-28 103-191 0 0,28-101-346 0 0,1 0 0 0 0,2 0 0 0 0,1 1 0 0 0,1 0 0 0 0,2 6-238 0 0,2-25 49 0 0,-2 10-4 0 0,1 0 1 0 0,1 0-1 0 0,2 0 0 0 0,0 0 0 0 0,2 0 0 0 0,1-1 0 0 0,1 0 0 0 0,1 0 0 0 0,2 0 1 0 0,0-1-1 0 0,2 0 0 0 0,9 16-45 0 0,-18-39-2 0 0,0-1 1 0 0,0 0-1 0 0,1 1 1 0 0,-1-1 0 0 0,0 0-1 0 0,0-1 1 0 0,1 1-1 0 0,-1 0 1 0 0,0-1-1 0 0,1 1 1 0 0,-1-1-1 0 0,0 0 1 0 0,1 0 0 0 0,-1 0-1 0 0,1 0 1 0 0,-1 0-1 0 0,0 0 1 0 0,1-1-1 0 0,-1 1 1 0 0,0-1-1 0 0,1 1 1 0 0,-1-1 0 0 0,0 0-1 0 0,0 0 1 0 0,1 0-1 0 0,-1 0 1 0 0,0-1-1 0 0,0 1 1 0 0,0 0-1 0 0,0-1 1 0 0,-1 0-1 0 0,1 1 1 0 0,0-1 0 0 0,-1 0-1 0 0,1 0 1 0 0,-1 0-1 0 0,0 0 1 0 0,1 0-1 0 0,-1 0 1 0 0,0 0-1 0 0,0-1 2 0 0,20-16-39 0 0,81-36-26 0 0,-100 55 74 0 0,1 0 0 0 0,-1 0 0 0 0,1 0 0 0 0,-1 0 0 0 0,0 1 0 0 0,1-1 0 0 0,-1 1 0 0 0,0-1 0 0 0,0 1 0 0 0,1 0 0 0 0,-1 0 0 0 0,0 0 0 0 0,0 0 0 0 0,0 0 0 0 0,0 1 0 0 0,0-1 0 0 0,0 0 0 0 0,0 1 0 0 0,-1 0 0 0 0,1-1 0 0 0,0 1 0 0 0,-1 0 1 0 0,1 0-1 0 0,-1 0 0 0 0,0 0 0 0 0,0 0 0 0 0,0 0 0 0 0,0 0 0 0 0,0 0 0 0 0,0 1 0 0 0,0-1 0 0 0,-1 0 0 0 0,1 0 0 0 0,-1 1 0 0 0,0-1 0 0 0,0 1 0 0 0,1-1 0 0 0,-1 0 0 0 0,-1 1 0 0 0,1-1 0 0 0,0 0 0 0 0,-1 1 0 0 0,1-1 0 0 0,-1 0 0 0 0,0 2-9 0 0,5 27 179 0 0,-1-20-99 0 0,-3-6-66 0 0,1-1 1 0 0,0 1 0 0 0,0 0 0 0 0,0-1-1 0 0,1 1 1 0 0,-1-1 0 0 0,1 1-1 0 0,0-1 1 0 0,1 0 0 0 0,-1 0-1 0 0,1 0 1 0 0,-1 0 0 0 0,1 0-1 0 0,1 0 1 0 0,-1-1 0 0 0,0 1 0 0 0,1-1-1 0 0,0 0 1 0 0,-1 0 0 0 0,4 1-15 0 0,-6-3-20 0 0,1-1 0 0 0,0 1 0 0 0,0-1-1 0 0,0 0 1 0 0,-1 1 0 0 0,1-1 0 0 0,0 0 0 0 0,0 0 0 0 0,0 0 0 0 0,0-1 0 0 0,0 1 0 0 0,-1 0 0 0 0,1 0 0 0 0,0-1 0 0 0,0 0 0 0 0,0 1 0 0 0,-1-1 0 0 0,1 0 0 0 0,0 0 0 0 0,-1 0 0 0 0,1 0 0 0 0,-1 0 0 0 0,1 0 0 0 0,-1 0 0 0 0,1 0 20 0 0,17-24-4693 0 0,-4 4-5833 0 0,-9 14 4541 0 0</inkml:trace>
  <inkml:trace contextRef="#ctx0" brushRef="#br0" timeOffset="854.293">1827 755 224 0 0,'0'0'1652'0'0,"0"0"-26"0"0,0 0 94 0 0,0 0 114 0 0,0 0 45 0 0,0 0-25 0 0,0 0-115 0 0,0 0-155 0 0,0 0-167 0 0,0 0-197 0 0,0 0-185 0 0,0 0-167 0 0,22 6-147 0 0,69 14-124 0 0,-89-19-548 0 0,0 0 1 0 0,0-1 0 0 0,0 1-1 0 0,1-1 1 0 0,-1 0-1 0 0,0 0 1 0 0,0 1 0 0 0,0-2-1 0 0,1 1 1 0 0,-1 0 0 0 0,0 0-1 0 0,0-1 1 0 0,0 1 0 0 0,0-1-1 0 0,0 0 1 0 0,0 1 0 0 0,0-1-1 0 0,0 0 1 0 0,0 0 0 0 0,0 0-1 0 0,0-1 1 0 0,0 1-1 0 0,-1 0 1 0 0,1-1 0 0 0,0 1-1 0 0,-1-1 1 0 0,1 1 0 0 0,-1-1-1 0 0,0 0 1 0 0,0 0 0 0 0,1 0-50 0 0,4-6 226 0 0,0 2-152 0 0,0 0-1 0 0,-1-1 1 0 0,0 0 0 0 0,-1 0-1 0 0,1 0 1 0 0,-1 0-1 0 0,0 0 1 0 0,-1-1-1 0 0,0 0 1 0 0,0 0-1 0 0,-1 0 1 0 0,0 0 0 0 0,0 0-1 0 0,-1 0 1 0 0,0 0-1 0 0,0-1 1 0 0,-1 1-1 0 0,0 0 1 0 0,-1-3-74 0 0,-1 8-60 0 0,-1 0 0 0 0,0 0 0 0 0,0 0 0 0 0,0 1-1 0 0,-1-1 1 0 0,1 1 0 0 0,-1-1 0 0 0,1 1 0 0 0,-1 0 0 0 0,0 1 0 0 0,0-1 0 0 0,0 0 0 0 0,0 1 0 0 0,0 0 0 0 0,0 0-1 0 0,0 0 1 0 0,0 1 0 0 0,0 0 0 0 0,-1-1 0 0 0,1 1 0 0 0,0 1 0 0 0,0-1 0 0 0,0 1 0 0 0,-1-1 0 0 0,1 1 0 0 0,0 0-1 0 0,0 0 1 0 0,0 1 0 0 0,0 0 0 0 0,1-1 0 0 0,-1 1 0 0 0,0 0 0 0 0,1 1 0 0 0,-3 1 60 0 0,-5 1-163 0 0,0 0 1 0 0,0 0 0 0 0,1 2-1 0 0,0-1 1 0 0,0 1-1 0 0,1 0 1 0 0,0 1-1 0 0,0 0 1 0 0,1 1 0 0 0,0 0-1 0 0,0 0 1 0 0,1 0-1 0 0,1 1 1 0 0,-1 0-1 0 0,1 1 1 0 0,1-1 0 0 0,0 1-1 0 0,1 0 1 0 0,0 1-1 0 0,0-1 1 0 0,1 1 0 0 0,1-1-1 0 0,0 1 1 0 0,0 4 162 0 0,6-9-337 0 0,0-1 0 0 0,0 0 1 0 0,0 0-1 0 0,1-1 0 0 0,0 1 1 0 0,0-1-1 0 0,0 0 0 0 0,1 0 1 0 0,-1-1-1 0 0,1 1 0 0 0,0-1 0 0 0,1-1 1 0 0,-1 1-1 0 0,1-1 0 0 0,-1 0 1 0 0,1-1-1 0 0,0 1 0 0 0,0-1 1 0 0,0-1-1 0 0,1 1 0 0 0,-1-1 1 0 0,0-1-1 0 0,0 1 0 0 0,3-1 337 0 0,52 7-5709 0 0,-43-6 2307 0 0</inkml:trace>
  <inkml:trace contextRef="#ctx0" brushRef="#br0" timeOffset="1238.843">2234 891 4273 0 0,'0'0'2082'0'0,"0"0"-442"0"0,0 0-80 0 0,0 0 101 0 0,0 0-8 0 0,0 0-127 0 0,0 0-208 0 0,0 0-171 0 0,0 0-145 0 0,0 0-125 0 0,0 0-111 0 0,0 0-105 0 0,0 0-91 0 0,18-15-73 0 0,55-49-75 0 0,-2-8 597 0 0,-21 11-789 0 0,-43 104-1537 0 0,-5-39 1348 0 0,-1 0 1 0 0,1 0-1 0 0,1 0 1 0 0,-1 0-1 0 0,1-1 1 0 0,-1 1-1 0 0,1 0 1 0 0,0-1-1 0 0,0 0 1 0 0,0 0-1 0 0,1 0 1 0 0,-1 0-1 0 0,1-1 1 0 0,0 1-1 0 0,-1-1 1 0 0,1 0-1 0 0,0 0 1 0 0,0 0-1 0 0,1-1 1 0 0,-1 1-1 0 0,0-1 1 0 0,0 0-1 0 0,1 0 1 0 0,-1 0-1 0 0,1-1 1 0 0,-1 0-1 0 0,1 0 1 0 0,-1 0-1 0 0,1 0 1 0 0,-1-1-1 0 0,0 1 1 0 0,1-1-1 0 0,1-1-41 0 0,7-1 225 0 0,-1-1-1 0 0,0-1 0 0 0,0 0 1 0 0,0 0-1 0 0,-1-1 1 0 0,0-1-1 0 0,0 0 1 0 0,0 0-1 0 0,-1-1 0 0 0,0-1 1 0 0,5-5-225 0 0,-1 3 30 0 0,-1-2 1 0 0,0 1-1 0 0,-1-2 1 0 0,-1 0-1 0 0,0 0 1 0 0,-1-1-1 0 0,3-6-30 0 0,1-7-3403 0 0,-4-4-3439 0 0,-9 25-4880 0 0</inkml:trace>
</inkml:ink>
</file>

<file path=ppt/ink/ink3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4 2745 0 0,'0'0'2309'0'0,"0"0"-1091"0"0,0 0-220 0 0,0 0 150 0 0,0 0 180 0 0,0 0 120 0 0,0 0-45 0 0,0 0-202 0 0,0 0-260 0 0,0 0-245 0 0,0 0-224 0 0,-4-3 629 0 0,11 124 2085 0 0,-28 349-1206 0 0,11-153-1727 0 0,10-317-243 0 0,0 0-1 0 0,0-1 0 0 0,0 1 0 0 0,0 0 0 0 0,1-1 0 0 0,-1 1 0 0 0,0 0 0 0 0,0-1 0 0 0,0 1 0 0 0,0 0 0 0 0,1 0 0 0 0,-1-1 0 0 0,0 1 0 0 0,0 0 0 0 0,1-1 0 0 0,-1 1 1 0 0,0 0-1 0 0,0 0 0 0 0,1 0 0 0 0,-1-1 0 0 0,0 1 0 0 0,1 0 0 0 0,-1 0 0 0 0,0 0 0 0 0,1 0 0 0 0,-1 0 0 0 0,0-1 0 0 0,1 1 0 0 0,-1 0 0 0 0,0 0 0 0 0,1 0 1 0 0,-1 0-1 0 0,0 0 0 0 0,1 0 0 0 0,-1 0 0 0 0,0 0 0 0 0,1 0 0 0 0,-1 1 0 0 0,0-1 0 0 0,1 0 0 0 0,-1 0 0 0 0,0 0 0 0 0,1 0 0 0 0,-1 0 0 0 0,0 1 0 0 0,1-1 0 0 0,-1 0 1 0 0,0 0-1 0 0,0 0 0 0 0,1 1 0 0 0,-1-1 0 0 0,0 0 0 0 0,0 0 0 0 0,1 1 0 0 0,-1-1 0 0 0,0 0 0 0 0,0 1 0 0 0,0-1 0 0 0,0 0 0 0 0,1 1 0 0 0,-1-1 0 0 0,0 0 1 0 0,0 1-1 0 0,0-1 0 0 0,0 0 0 0 0,0 1 0 0 0,0-1-9 0 0,25-30 416 0 0,-21 25-366 0 0,41-53 131 0 0,-9 9-130 0 0,3 2 1 0 0,1 1-1 0 0,3 3 1 0 0,43-36-52 0 0,-85 78-1 0 0,-1 0 0 0 0,0 0 1 0 0,1 0-1 0 0,-1 0 0 0 0,1 1 0 0 0,0-1 1 0 0,-1 0-1 0 0,1 0 0 0 0,0 1 1 0 0,-1-1-1 0 0,1 0 0 0 0,0 1 0 0 0,0-1 1 0 0,0 0-1 0 0,-1 1 0 0 0,1 0 1 0 0,0-1-1 0 0,0 1 0 0 0,0-1 0 0 0,0 1 1 0 0,0 0-1 0 0,0 0 0 0 0,0-1 1 0 0,0 1-1 0 0,0 0 0 0 0,0 0 0 0 0,0 0 1 0 0,0 0-1 0 0,0 0 0 0 0,0 0 1 0 0,0 0-1 0 0,0 1 0 0 0,0-1 0 0 0,0 0 1 0 0,0 1-1 0 0,0-1 0 0 0,0 0 1 0 0,0 1-1 0 0,-1-1 0 0 0,1 1 0 0 0,0-1 1 0 0,0 1-1 0 0,0 0 0 0 0,-1-1 1 0 0,1 1-1 0 0,0 0 0 0 0,-1 0 0 0 0,1-1 1 0 0,0 1-1 0 0,-1 0 0 0 0,1 0 1 0 0,-1 0-1 0 0,1 0 0 0 0,-1 0 0 0 0,0 0 1 0 0,1 0-1 0 0,-1-1 0 0 0,0 1 1 0 0,0 0-1 0 0,0 0 0 0 0,1 0 0 0 0,-1 0 1 0 0,0 0-1 0 0,0 0 0 0 0,0 0 1 0 0,-1 0-1 0 0,1 0 0 0 0,0 0 0 0 0,0 1 1 0 0,-2 280 425 0 0,2-280-425 0 0,0 1 1 0 0,0 0 0 0 0,0-1 0 0 0,1 1-1 0 0,-1-1 1 0 0,1 1 0 0 0,0-1 0 0 0,0 0-1 0 0,-1 1 1 0 0,2-1 0 0 0,-1 0 0 0 0,0 1 0 0 0,0-1-1 0 0,1 0 1 0 0,-1 0 0 0 0,1 0 0 0 0,0 0-1 0 0,-1 0 1 0 0,1-1 0 0 0,0 1 0 0 0,2 1-1 0 0,21 3-2744 0 0,-22-6 1926 0 0,7-1-1960 0 0,-3-2-3867 0 0,-2-1-4201 0 0</inkml:trace>
</inkml:ink>
</file>

<file path=ppt/ink/ink3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7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0 4257 0 0,'0'0'3161'0'0,"0"0"-1777"0"0,0 0-475 0 0,0 0 146 0 0,0 0 204 0 0,0 0 11 0 0,0 0-155 0 0,-14 34-250 0 0,-42 103-301 0 0,41-68 73 0 0,25-44-1438 0 0,11-25-3820 0 0,-16-3 523 0 0,-2-1-2858 0 0</inkml:trace>
</inkml:ink>
</file>

<file path=ppt/ink/ink3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9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13067 0 0,'0'0'2992'0'0,"0"0"-1375"0"0,0 0-593 0 0,0 0-272 0 0,0 0-264 0 0,0 0-288 0 0,0 0-352 0 0,0 0-248 0 0,0 0-88 0 0,0 0-240 0 0,0 0-312 0 0,0 0-1001 0 0,0 0-2360 0 0,0 0-6489 0 0</inkml:trace>
</inkml:ink>
</file>

<file path=ppt/ink/ink3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1 12827 0 0,'0'0'1268'0'0,"0"0"-289"0"0,0 0 30 0 0,0 0 208 0 0,0 0 28 0 0,0 0-111 0 0,0 0-211 0 0,-3 32-235 0 0,-11 101-181 0 0,4 143 381 0 0,16-180-777 0 0,-1-23-1036 0 0,-3-25-2510 0 0,-20-52-3625 0 0,-6-17-2970 0 0,20 14 8684 0 0</inkml:trace>
</inkml:ink>
</file>

<file path=ppt/ink/ink3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3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7626 0 0,'0'0'2756'0'0,"0"0"-498"0"0,0 0-568 0 0,0 0-451 0 0,0 0-324 0 0,0 0-129 0 0,0 0-32 0 0,0 0-2 0 0,0 0-69 0 0,0 0-134 0 0,0 0-118 0 0,0 0-92 0 0,21 7-99 0 0,69 21-60 0 0,34-9 223 0 0,-92-18-349 0 0,111-4-742 0 0,-97-2-2338 0 0,0-1-3911 0 0,-25 2-4067 0 0</inkml:trace>
</inkml:ink>
</file>

<file path=ppt/ink/ink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0.7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16428 0 0,'0'0'1837'0'0,"0"0"-504"0"0,0 0-204 0 0,0 0-143 0 0,0 0-233 0 0,0 0-207 0 0,0 0-146 0 0,0 0-72 0 0,0 0-58 0 0,0 0-59 0 0,0 0-64 0 0,0 0-96 0 0,13-21-35 0 0,41-68-24 0 0,-1 30-310 0 0,-15 40-1465 0 0,-35 46 640 0 0,-16 123 614 0 0,14-147 619 0 0,0 0 0 0 0,0-1 0 0 0,1 1 0 0 0,-1-1 0 0 0,1 1 0 0 0,-1-1 0 0 0,1 1 0 0 0,0-1 0 0 0,0 0 1 0 0,0 0-1 0 0,0 0 0 0 0,0 0 0 0 0,1 0 0 0 0,-1-1 0 0 0,0 1 0 0 0,1-1 0 0 0,-1 1 0 0 0,1-1 0 0 0,0 0 0 0 0,0 0 0 0 0,-1 0 0 0 0,1 0 1 0 0,0-1-1 0 0,0 1 0 0 0,0-1 0 0 0,0 1 0 0 0,-1-1 0 0 0,1 0 0 0 0,0 0 0 0 0,0 0 0 0 0,0-1 0 0 0,0 1 0 0 0,0-1 0 0 0,0 0 1 0 0,-1 0-1 0 0,1 1 0 0 0,0-2 0 0 0,0 1 0 0 0,-1 0 0 0 0,1-1 0 0 0,-1 1 0 0 0,1-1 0 0 0,-1 0 0 0 0,0 1-90 0 0,132-123 1848 0 0,-81 67-5951 0 0,-10 11-5363 0 0,-32 33-2534 0 0</inkml:trace>
</inkml:ink>
</file>

<file path=ppt/ink/ink3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42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173 617 1432 0 0,'0'0'1534'0'0,"0"0"-227"0"0,0 0 13 0 0,0 0 177 0 0,0 0 47 0 0,0 0-132 0 0,0 0-242 0 0,0 0-250 0 0,0 0-215 0 0,0 0-184 0 0,0 0-119 0 0,0 0-94 0 0,-25 17-92 0 0,-78 55-34 0 0,69-32 43 0 0,33-32-154 0 0,-1-4-18 0 0,0 0 1 0 0,1 0-1 0 0,0 0 0 0 0,0 0 1 0 0,0 0-1 0 0,0 0 0 0 0,1 0 1 0 0,-1 1-1 0 0,1-1 1 0 0,0 0-1 0 0,0 0 0 0 0,1 1 1 0 0,-1-1-1 0 0,1 0 0 0 0,0 0 1 0 0,0 0-1 0 0,1 0 1 0 0,-1 0-1 0 0,1 0 0 0 0,0 0 1 0 0,0 0-1 0 0,0 0 0 0 0,0-1 1 0 0,1 1-1 0 0,-1-1 1 0 0,1 0-1 0 0,0 0 0 0 0,0 0 1 0 0,0 0-1 0 0,1 0 0 0 0,-1-1 1 0 0,1 1-1 0 0,-1-1 1 0 0,1 0-1 0 0,0 0 0 0 0,0 0 1 0 0,0-1-1 0 0,0 1 1 0 0,0-1-1 0 0,0 0 0 0 0,0 0 1 0 0,1 0-54 0 0,2-1 97 0 0,1 0 1 0 0,-1 0-1 0 0,0 0 1 0 0,1 0 0 0 0,-1-1-1 0 0,0-1 1 0 0,0 1-1 0 0,1-1 1 0 0,-1 0 0 0 0,0-1-1 0 0,-1 0 1 0 0,1 0-1 0 0,0 0 1 0 0,-1-1 0 0 0,0 0-1 0 0,0 0 1 0 0,0-1-1 0 0,0 1 1 0 0,-1-1 0 0 0,0-1-1 0 0,0 1 1 0 0,0-1-1 0 0,-1 1 1 0 0,1-1 0 0 0,-1-1-1 0 0,-1 1 1 0 0,2-3-98 0 0,2-6-111 0 0,-1 0 1 0 0,-1-1 0 0 0,0 1-1 0 0,-1-1 1 0 0,0-1-1 0 0,-1 1 1 0 0,-1 0-1 0 0,-1-1 1 0 0,0 1-1 0 0,-1-1 1 0 0,-1-2 110 0 0,-23-64-4381 0 0,19 75 3479 0 0,1 0 0 0 0,-2 0 0 0 0,1 1 0 0 0,-1-1 0 0 0,0 1 0 0 0,0 1 0 0 0,-1-1 0 0 0,0 1 0 0 0,0 0 0 0 0,0 0 0 0 0,-1 1 0 0 0,0 0-1 0 0,-3-1 903 0 0,-30 2-2320 0 0,50 18 2863 0 0,2-12 286 0 0,-1-1 0 0 0,1 0 1 0 0,-1-1-1 0 0,1 0 0 0 0,-1 0 1 0 0,1-1-1 0 0,-1-1 0 0 0,0 1 1 0 0,1-2-1 0 0,-1 0 0 0 0,0 0 1 0 0,0 0-1 0 0,-1-2 0 0 0,1 1 1 0 0,4-4-830 0 0,27-12 986 0 0,-2-2-1 0 0,-1-2 1 0 0,0-2 0 0 0,-2-1 0 0 0,16-16-986 0 0,-30 22 209 0 0,0 0-1 0 0,-1-2 1 0 0,-1-1 0 0 0,-1 0-1 0 0,-1-1 1 0 0,-2-1 0 0 0,0-1 0 0 0,7-18-209 0 0,-19 36 88 0 0,-4 16-432 0 0,0 8 165 0 0,4 148 32 0 0,8 1 0 0 0,11 30 147 0 0,-10-90-837 0 0,-5 0 0 0 0,-5 0 0 0 0,-6 47 837 0 0,3-127 42 0 0,-1 0 0 0 0,-2-1 0 0 0,0 1-1 0 0,-2-1 1 0 0,0 0 0 0 0,-1 0 0 0 0,-2 0 0 0 0,0-1 0 0 0,-2 0-1 0 0,0 0 1 0 0,-12 17-42 0 0,20-36 103 0 0,0 0-1 0 0,0 0 0 0 0,0 0 0 0 0,-1 0 0 0 0,1-1 1 0 0,-1 1-1 0 0,0-1 0 0 0,0 1 0 0 0,0-1 1 0 0,0 0-1 0 0,0 0 0 0 0,0 0 0 0 0,0-1 1 0 0,-1 1-1 0 0,1-1 0 0 0,-1 0 0 0 0,1 1 1 0 0,-1-2-1 0 0,1 1 0 0 0,-1 0 0 0 0,0-1 1 0 0,0 1-1 0 0,1-1 0 0 0,-1 0 0 0 0,0-1 1 0 0,1 1-1 0 0,-1-1 0 0 0,0 1 0 0 0,1-1 1 0 0,-1 0-1 0 0,1 0 0 0 0,-1-1 0 0 0,1 1 1 0 0,-1-1-1 0 0,1 1 0 0 0,-2-3-102 0 0,-1-11 162 0 0,0 0 0 0 0,1 0 0 0 0,1-1-1 0 0,0 1 1 0 0,2-1 0 0 0,-1 0 0 0 0,2 0 0 0 0,0 0 0 0 0,1 0-1 0 0,1-1 1 0 0,0 1 0 0 0,1 0 0 0 0,1 0 0 0 0,1-1-162 0 0,4-22-129 0 0,2 0 0 0 0,1 1-1 0 0,2 0 1 0 0,2 1 0 0 0,1 0 0 0 0,2 1 0 0 0,1 1-1 0 0,6-5 130 0 0,22-23-3949 0 0,6 7-3477 0 0,-35 39-2914 0 0</inkml:trace>
</inkml:ink>
</file>

<file path=ppt/ink/ink3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43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1 659 6217 0 0,'0'0'234'0'0,"0"0"-110"0"0,0 0 246 0 0,0 0 504 0 0,0 0 268 0 0,0 0 12 0 0,0 0-112 0 0,0 0-132 0 0,0 0-138 0 0,2 36-123 0 0,5 111-107 0 0,-5 46 2757 0 0,-3-197 1816 0 0,-4-48-4354 0 0,6 31-644 0 0,1 1 1 0 0,1-1 0 0 0,0 1-1 0 0,2 0 1 0 0,0 0-1 0 0,1 0 1 0 0,1 1-1 0 0,6-11-117 0 0,6-9 82 0 0,2 1 0 0 0,2 1 0 0 0,1 1 0 0 0,2 2 0 0 0,9-8-82 0 0,-35 41 1 0 0,65-59-34 0 0,-63 61-112 0 0,0-1 1 0 0,-1 1-1 0 0,1 0 1 0 0,0-1 0 0 0,-1 1-1 0 0,1 0 1 0 0,0 0-1 0 0,-1 0 1 0 0,1 0 0 0 0,-1 1-1 0 0,1-1 1 0 0,-1 0-1 0 0,0 1 1 0 0,0-1 0 0 0,0 1-1 0 0,1-1 1 0 0,-1 1 0 0 0,0 0-1 0 0,-1-1 1 0 0,1 1-1 0 0,0 0 1 0 0,-1-1 0 0 0,1 1-1 0 0,0 0 1 0 0,-1 0-1 0 0,0 0 1 0 0,0 0 0 0 0,1 0-1 0 0,-1-1 1 0 0,0 1-1 0 0,0 0 1 0 0,-1 0 0 0 0,1 0-1 0 0,0 1 145 0 0,4 14-3770 0 0,7 2-6278 0 0,-8-15 4253 0 0</inkml:trace>
  <inkml:trace contextRef="#ctx0" brushRef="#br0" timeOffset="307.807">682 567 3865 0 0,'0'0'1815'0'0,"0"0"-25"0"0,0 0 53 0 0,0 0 36 0 0,0 0-187 0 0,0 0-356 0 0,-19 32-385 0 0,-58 100-265 0 0,52-62 42 0 0,26-58-584 0 0,-1-8-35 0 0,0 0-1 0 0,0 1 1 0 0,0-1 0 0 0,1 0-1 0 0,-1 1 1 0 0,1-1 0 0 0,0 0-1 0 0,1 0 1 0 0,-1 1 0 0 0,1-1-1 0 0,-1 0 1 0 0,1 0 0 0 0,0-1-1 0 0,1 1 1 0 0,-1 0 0 0 0,1-1-1 0 0,-1 1 1 0 0,1-1 0 0 0,0 0-1 0 0,0 0 1 0 0,1 0 0 0 0,-1 0-1 0 0,1-1 1 0 0,-1 1 0 0 0,1-1-1 0 0,0 0 1 0 0,0 0 0 0 0,0 0-1 0 0,0-1 1 0 0,0 0 0 0 0,0 1-1 0 0,0-1 1 0 0,1 0 0 0 0,-1-1-1 0 0,0 1 1 0 0,1-1 0 0 0,-1 0-1 0 0,0 0 1 0 0,5-1-109 0 0,-1-1 121 0 0,0-1 0 0 0,0 0 0 0 0,0-1 0 0 0,-1 0 1 0 0,1 0-1 0 0,-1-1 0 0 0,0 0 0 0 0,0 0 0 0 0,-1 0 0 0 0,1-1 0 0 0,-1 0 0 0 0,0 0 0 0 0,-1-1 0 0 0,0 0 0 0 0,0 0 1 0 0,0 0-1 0 0,-1 0 0 0 0,0-1 0 0 0,0 1 0 0 0,-1-1 0 0 0,0 0 0 0 0,0 0 0 0 0,-1-1 0 0 0,0 1 0 0 0,-1 0 0 0 0,1-1 0 0 0,-2 1 1 0 0,1-1-1 0 0,-1 0 0 0 0,0 1 0 0 0,-1-1 0 0 0,0 1 0 0 0,-1-1 0 0 0,-1-7-121 0 0,0 9-62 0 0,0-1 1 0 0,-1 1-1 0 0,0 0 1 0 0,0 0-1 0 0,0 0 1 0 0,-1 0-1 0 0,0 1 1 0 0,0 0-1 0 0,0 0 1 0 0,-1 0-1 0 0,0 0 0 0 0,0 1 1 0 0,-1 0-1 0 0,1 1 1 0 0,-1-1-1 0 0,-2 0 62 0 0,-34-11-3553 0 0,-2 15-4761 0 0,35 4-2638 0 0</inkml:trace>
  <inkml:trace contextRef="#ctx0" brushRef="#br0" timeOffset="764.735">1126 615 3993 0 0,'0'0'2912'0'0,"0"0"-1645"0"0,0 0-452 0 0,0 0 43 0 0,0 0 69 0 0,0 0-75 0 0,0 0-176 0 0,0 0-156 0 0,0 0-165 0 0,0 0-123 0 0,-33 27-84 0 0,-98 82-84 0 0,128-108-64 0 0,-1 1-1 0 0,1 0 1 0 0,0 0 0 0 0,0 0 0 0 0,0 1-1 0 0,0-1 1 0 0,0 1 0 0 0,1-1 0 0 0,-1 1-1 0 0,1 0 1 0 0,0 0 0 0 0,0 0 0 0 0,0 0-1 0 0,0 0 1 0 0,0 1 0 0 0,0-1 0 0 0,1 1-1 0 0,0-1 1 0 0,0 1 0 0 0,-1 1 0 0 0,2 4-12 0 0,-1-6 18 0 0,0 0 0 0 0,0 0 0 0 0,0 0 0 0 0,1 0 0 0 0,-1 0 0 0 0,1 1 0 0 0,0-1 0 0 0,0 0 0 0 0,0 0 0 0 0,0 0 0 0 0,1 0 0 0 0,-1 0 0 0 0,1 0 0 0 0,0 1 0 0 0,0-1 0 0 0,0-1 0 0 0,0 1 0 0 0,0 0 0 0 0,1 0 0 0 0,-1 0 0 0 0,1-1 0 0 0,0 1 1 0 0,0 0-1 0 0,0-1 0 0 0,0 0 0 0 0,0 1 0 0 0,0-1 0 0 0,1 0 0 0 0,-1 0 0 0 0,1-1 0 0 0,-1 1 0 0 0,1 0 0 0 0,0-1 0 0 0,2 1-6 0 0,6 2 281 0 0,0-2 1 0 0,0 1-1 0 0,1-1 1 0 0,-1-1-1 0 0,1 0 1 0 0,-1-1-1 0 0,1 0 1 0 0,-1-1-1 0 0,0 0 1 0 0,1-1-1 0 0,-1 0 1 0 0,0-1-1 0 0,0 0 1 0 0,0 0-1 0 0,0-1 1 0 0,-1-1-1 0 0,1 0 1 0 0,-1 0-1 0 0,4-4-281 0 0,21-14 965 0 0,-1-1 0 0 0,-2-1 0 0 0,0-2 1 0 0,20-23-966 0 0,-33 31 87 0 0,0 0 0 0 0,-1 0 0 0 0,-1-2 0 0 0,-1 0 0 0 0,0-1 0 0 0,-2-1 0 0 0,-1 0 0 0 0,-1-1 0 0 0,0 0 0 0 0,-2-1 0 0 0,-1 0 1 0 0,-1 0-1 0 0,-2-1 0 0 0,0 0 0 0 0,-1-1 0 0 0,-2 1 0 0 0,0-14-87 0 0,-2 26-107 0 0,0 1 0 0 0,-1 0 1 0 0,-1 0-1 0 0,0 0 0 0 0,-1 0 0 0 0,0 0 1 0 0,-1 1-1 0 0,0-1 0 0 0,-1 0 0 0 0,0 1 1 0 0,-1 0-1 0 0,-1 0 0 0 0,0 0 0 0 0,0 1 1 0 0,-1 0-1 0 0,-1 0 0 0 0,0 1 0 0 0,0 0 1 0 0,-1 0-1 0 0,0 1 0 0 0,-1 0 0 0 0,0 0 1 0 0,-9-5 106 0 0,13 11-46 0 0,0 0-1 0 0,-1 1 1 0 0,1 0 0 0 0,-1 0 0 0 0,1 1 0 0 0,-1-1 0 0 0,1 2 0 0 0,-1-1-1 0 0,0 1 1 0 0,0 0 0 0 0,1 0 0 0 0,-1 0 0 0 0,0 1 0 0 0,1 0-1 0 0,-1 1 1 0 0,0 0 0 0 0,1 0 0 0 0,0 0 0 0 0,-1 0 0 0 0,1 1 0 0 0,0 0-1 0 0,0 1 1 0 0,1-1 0 0 0,-1 1 0 0 0,1 0 0 0 0,-2 2 46 0 0,-1 1-4 0 0,0 0 0 0 0,0 1 1 0 0,1 0-1 0 0,0 0 0 0 0,0 1 1 0 0,1-1-1 0 0,0 2 0 0 0,0-1 1 0 0,1 1-1 0 0,1 0 0 0 0,-1 0 1 0 0,2 0-1 0 0,-1 0 0 0 0,1 1 1 0 0,-1 10 3 0 0,2-1 93 0 0,2 1 1 0 0,0-1-1 0 0,1 0 1 0 0,1 1-1 0 0,0-1 1 0 0,2 0-1 0 0,1 0 1 0 0,0-1-1 0 0,1 0 1 0 0,1 1-1 0 0,1-2 0 0 0,1 1 1 0 0,9 14-94 0 0,6 5 285 0 0,1-1 0 0 0,2-1 0 0 0,2-1 0 0 0,0-2 0 0 0,28 23-285 0 0,-3-9 220 0 0,2-3 0 0 0,2-2-1 0 0,2-3 1 0 0,1-3-1 0 0,2-2 1 0 0,9 0-220 0 0,61 12-94 0 0,-76-47-4516 0 0,-52-2-37 0 0,-4-1-3745 0 0</inkml:trace>
</inkml:ink>
</file>

<file path=ppt/ink/ink3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9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102 522 472 0 0,'0'0'1150'0'0,"0"0"-294"0"0,0 0 16 0 0,0 0 338 0 0,0 0 327 0 0,0 0 221 0 0,0 0 26 0 0,0 0-158 0 0,0 0-160 0 0,0 0-153 0 0,0 0-162 0 0,0 0-112 0 0,0 0-99 0 0,16 11-81 0 0,54 30-67 0 0,-22-29 714 0 0,-37-13-1073 0 0,-4 0-354 0 0,-1 0-1 0 0,1 0 0 0 0,-1-1 1 0 0,0 1-1 0 0,0-1 0 0 0,1-1 0 0 0,-1 1 1 0 0,-1-1-1 0 0,1 0 0 0 0,0-1 1 0 0,-1 1-1 0 0,0-1 0 0 0,1 0 1 0 0,-2 0-1 0 0,1-1 0 0 0,0 1 0 0 0,-1-1 1 0 0,0 0-1 0 0,0-1 0 0 0,0 1 1 0 0,-1 0-1 0 0,0-1 0 0 0,0 0 0 0 0,0 0 1 0 0,-1 0-1 0 0,0 0 0 0 0,0 0 1 0 0,0-1-1 0 0,-1 1 0 0 0,0 0 0 0 0,0-1 1 0 0,-1 1-1 0 0,1-1 0 0 0,-2-6-78 0 0,0 10-36 0 0,0 0-1 0 0,0 0 0 0 0,0 1 0 0 0,-1-1 0 0 0,1 0 0 0 0,-1 1 1 0 0,0-1-1 0 0,1 1 0 0 0,-1-1 0 0 0,0 1 0 0 0,-1 0 0 0 0,1 0 1 0 0,0 0-1 0 0,-1 0 0 0 0,1 0 0 0 0,-1 1 0 0 0,1-1 1 0 0,-1 1-1 0 0,0-1 0 0 0,0 1 0 0 0,1 0 0 0 0,-1 0 0 0 0,0 0 1 0 0,0 1-1 0 0,0-1 0 0 0,0 1 0 0 0,0-1 0 0 0,-2 1 37 0 0,-85 6-1212 0 0,75 0 1104 0 0,-1 0-1 0 0,1 0 1 0 0,1 2-1 0 0,-1 0 1 0 0,1 0-1 0 0,1 2 1 0 0,0-1-1 0 0,0 2 1 0 0,1 0-1 0 0,0 0 1 0 0,-6 9 108 0 0,12-14-5 0 0,0 1 0 0 0,1 0-1 0 0,0 0 1 0 0,0 1 0 0 0,1-1 0 0 0,0 1 0 0 0,0 0 0 0 0,0 0 0 0 0,1 0 0 0 0,1 1 0 0 0,0-1 0 0 0,0 1-1 0 0,0-1 1 0 0,1 1 0 0 0,0 0 0 0 0,1 0 0 0 0,0-1 0 0 0,0 1 0 0 0,1 0 0 0 0,0 0 0 0 0,1-1 0 0 0,1 5 5 0 0,0-5 6 0 0,0 0 1 0 0,1 0 0 0 0,1 0 0 0 0,-1-1 0 0 0,1 0 0 0 0,0 0 0 0 0,1 0 0 0 0,0-1-1 0 0,0 1 1 0 0,0-1 0 0 0,1-1 0 0 0,-1 1 0 0 0,1-1 0 0 0,1 0 0 0 0,-1-1 0 0 0,1 0-1 0 0,0 0 1 0 0,4 1-7 0 0,9 3-3 0 0,0 0 0 0 0,0-2 0 0 0,1 0 0 0 0,0-1 0 0 0,0-2 0 0 0,15 1 3 0 0,122 1-1009 0 0,-56-27-3390 0 0,-56 4-3887 0 0,-33 10 1997 0 0</inkml:trace>
  <inkml:trace contextRef="#ctx0" brushRef="#br0" timeOffset="448.384">628 732 424 0 0,'0'0'1447'0'0,"0"0"337"0"0,0 0 468 0 0,0 0 297 0 0,0 0-59 0 0,0 0-259 0 0,0 0-306 0 0,0 0-342 0 0,0 0-279 0 0,0 0-204 0 0,0 0-197 0 0,0 0-167 0 0,0 0-129 0 0,33-18-119 0 0,103-60-86 0 0,-69 20 169 0 0,55-86 95 0 0,-101 119-656 0 0,-21 24-70 0 0,0 1-59 0 0,3 144-709 0 0,0-138 880 0 0,0 0 0 0 0,0 0 0 0 0,1 0 0 0 0,0 0 0 0 0,0-1 0 0 0,1 0 0 0 0,-1 0 0 0 0,1 0 0 0 0,0 0 0 0 0,0-1-1 0 0,1 0 1 0 0,-1 0 0 0 0,1 0 0 0 0,0-1 0 0 0,0 0 0 0 0,0 0 0 0 0,1 0 0 0 0,-1-1 0 0 0,1 0 0 0 0,-1 0 0 0 0,1-1 0 0 0,0 0 0 0 0,-1 0 0 0 0,1 0 0 0 0,0-1 0 0 0,0 0 0 0 0,0 0 0 0 0,-1-1 0 0 0,1 0 0 0 0,0 0 0 0 0,0-1 0 0 0,-1 1 0 0 0,3-2-52 0 0,3-3 90 0 0,1 0 0 0 0,-1-1 0 0 0,-1 0 1 0 0,1-1-1 0 0,-1 0 0 0 0,-1-1 0 0 0,1 0 0 0 0,-2-1 0 0 0,1 0 1 0 0,-1-1-1 0 0,-1 0 0 0 0,0 0 0 0 0,4-8-90 0 0,2 0-325 0 0,17-29-2682 0 0,-18 27-1086 0 0,-5 6-1071 0 0,-1 4-6087 0 0</inkml:trace>
  <inkml:trace contextRef="#ctx0" brushRef="#br0" timeOffset="4054.08">1803 357 5073 0 0,'0'0'874'0'0,"0"0"-133"0"0,0 0-37 0 0,0 0 134 0 0,0 0 114 0 0,0 0 32 0 0,0 0-33 0 0,0 0-117 0 0,0 0-164 0 0,0 0-168 0 0,0 0-145 0 0,-23 21-109 0 0,-69 68-60 0 0,46-30 190 0 0,42-51-278 0 0,-1 1 1 0 0,2 0 0 0 0,-1 0-1 0 0,1 0 1 0 0,0 0 0 0 0,1 1-1 0 0,0-1 1 0 0,1 1 0 0 0,0-1-1 0 0,0 1 1 0 0,1 0 0 0 0,0 8-101 0 0,1-14 72 0 0,-1 0 1 0 0,1-1 0 0 0,-1 1-1 0 0,1 0 1 0 0,0 0-1 0 0,1-1 1 0 0,-1 1-1 0 0,1-1 1 0 0,-1 1 0 0 0,1-1-1 0 0,0 0 1 0 0,0 1-1 0 0,0-1 1 0 0,1 0 0 0 0,-1-1-1 0 0,1 1 1 0 0,0 0-1 0 0,0-1 1 0 0,0 1 0 0 0,0-1-1 0 0,0 0 1 0 0,0 0-1 0 0,0 0 1 0 0,1 0-1 0 0,-1-1 1 0 0,1 1 0 0 0,0-1-1 0 0,-1 0 1 0 0,1 0-1 0 0,0 0 1 0 0,-1-1 0 0 0,1 1-1 0 0,1-1-72 0 0,6-1 163 0 0,-1 1 0 0 0,0-2-1 0 0,0 1 1 0 0,0-2 0 0 0,0 1-1 0 0,0-1 1 0 0,0-1 0 0 0,0 0-1 0 0,-1 0 1 0 0,0-1 0 0 0,0 0 0 0 0,0 0-1 0 0,0-1 1 0 0,-1-1 0 0 0,0 1-1 0 0,-1-1 1 0 0,1 0 0 0 0,-1-1 0 0 0,2-3-163 0 0,12-8 260 0 0,3-4-102 0 0,-2-2 1 0 0,0 0-1 0 0,-1-1 1 0 0,-2-1-1 0 0,0-1 1 0 0,-2-1-1 0 0,-2 0 1 0 0,0-1 0 0 0,9-31-159 0 0,-18 46-46 0 0,-1-1 1 0 0,-1-1-1 0 0,0 1 1 0 0,-1-1-1 0 0,-1 1 1 0 0,0-1-1 0 0,-2 0 1 0 0,0 0 0 0 0,-1 0-1 0 0,0 1 1 0 0,-1-1-1 0 0,-1 0 1 0 0,-1 1-1 0 0,0-1 46 0 0,2 12-60 0 0,0 1 0 0 0,1 0 0 0 0,-1-1-1 0 0,-1 1 1 0 0,1 0 0 0 0,-1 0 0 0 0,1 0-1 0 0,-1 0 1 0 0,0 1 0 0 0,-1-1 0 0 0,1 1-1 0 0,-1 0 1 0 0,1 0 0 0 0,-1 0 0 0 0,0 0-1 0 0,0 1 1 0 0,0-1 0 0 0,0 1 0 0 0,-1 0-1 0 0,1 1 1 0 0,-1-1 0 0 0,1 1-1 0 0,-1-1 1 0 0,1 1 0 0 0,-1 1 0 0 0,0-1-1 0 0,0 1 1 0 0,1 0 0 0 0,-1 0 0 0 0,0 0-1 0 0,1 0 1 0 0,-1 1 0 0 0,0 0 0 0 0,1 0-1 0 0,-1 0 1 0 0,0 1 0 0 0,1-1 0 0 0,0 1-1 0 0,-1 0 1 0 0,1 0 0 0 0,0 1 0 0 0,0-1-1 0 0,0 1 1 0 0,0 1 60 0 0,-9 7-5 0 0,1 1-1 0 0,0 0 1 0 0,2 1-1 0 0,-1 0 1 0 0,1 1-1 0 0,1 0 1 0 0,0 0 0 0 0,1 1-1 0 0,1 0 1 0 0,0 1-1 0 0,2 0 1 0 0,-1 0-1 0 0,2 0 1 0 0,0 0-1 0 0,1 1 1 0 0,0 0-1 0 0,2-1 1 0 0,0 1 0 0 0,0 0-1 0 0,2 0 1 0 0,0 0-1 0 0,4 15 6 0 0,-2-19 79 0 0,2-1 0 0 0,-1 1-1 0 0,1-1 1 0 0,1 0 0 0 0,0 0 0 0 0,1-1-1 0 0,0 0 1 0 0,1 0 0 0 0,0-1-1 0 0,1 0 1 0 0,0 0 0 0 0,1-1 0 0 0,-1 0-1 0 0,2-1 1 0 0,-1 0 0 0 0,12 7-79 0 0,10 4 422 0 0,0-2 1 0 0,2-1 0 0 0,0-1-1 0 0,0-2 1 0 0,19 4-423 0 0,50 14 144 0 0,-102-31-628 0 0,-1 0-472 0 0,0 0-897 0 0,0 0-1729 0 0,0 0-2967 0 0,0 0-2812 0 0</inkml:trace>
  <inkml:trace contextRef="#ctx0" brushRef="#br0" timeOffset="6527.521">2694 364 2168 0 0,'0'0'887'0'0,"0"0"-47"0"0,0 0 127 0 0,0 0 272 0 0,0 0 191 0 0,0 0-31 0 0,0 0-215 0 0,0 0-269 0 0,0 0-232 0 0,0 0-188 0 0,0 0-103 0 0,-14-3-102 0 0,-42-5-55 0 0,6 32 258 0 0,41-16-390 0 0,-8 5 38 0 0,6-6-62 0 0,-1 1 0 0 0,1 0 1 0 0,1 1-1 0 0,0 0 1 0 0,0 1-1 0 0,1 0 0 0 0,0 1 1 0 0,0 0-1 0 0,-2 5-79 0 0,10-15 22 0 0,1 0 0 0 0,-1 1 0 0 0,0-1 0 0 0,1 0-1 0 0,0 1 1 0 0,-1-1 0 0 0,1 0 0 0 0,0 1 0 0 0,-1-1 0 0 0,1 0 0 0 0,0 1 0 0 0,0-1-1 0 0,0 0 1 0 0,0 1 0 0 0,0-1 0 0 0,1 0 0 0 0,-1 1 0 0 0,0-1 0 0 0,1 0 0 0 0,-1 1-1 0 0,0-1 1 0 0,1 0 0 0 0,0 1 0 0 0,-1-1 0 0 0,1 0 0 0 0,0 0 0 0 0,0 0-1 0 0,-1 0 1 0 0,1 0 0 0 0,0 0 0 0 0,0 0 0 0 0,0 0 0 0 0,0 0 0 0 0,1 0 0 0 0,-1 0-1 0 0,0-1 1 0 0,0 1 0 0 0,0 0 0 0 0,1-1 0 0 0,0 1-22 0 0,59 16 1096 0 0,-48-15-972 0 0,43 8 247 0 0,86 28 176 0 0,-140-38-521 0 0,-1 0 1 0 0,1 1-1 0 0,-1-1 1 0 0,0 0-1 0 0,1 1 1 0 0,-1 0-1 0 0,0-1 1 0 0,1 1-1 0 0,-1 0 1 0 0,0 0 0 0 0,0 0-1 0 0,0-1 1 0 0,1 1-1 0 0,-1 0 1 0 0,0 1-1 0 0,0-1 1 0 0,-1 0-1 0 0,1 0 1 0 0,0 0-1 0 0,0 1 1 0 0,0-1-1 0 0,-1 0 1 0 0,1 1-1 0 0,-1-1 1 0 0,1 0-1 0 0,-1 1 1 0 0,0-1-1 0 0,1 1 1 0 0,-1-1 0 0 0,0 1-1 0 0,0-1 1 0 0,0 0-1 0 0,0 1 1 0 0,0-1-1 0 0,0 1 1 0 0,0-1-1 0 0,-1 1 1 0 0,1-1-1 0 0,-1 1 1 0 0,1-1-1 0 0,-1 0 1 0 0,1 1-1 0 0,-1-1 1 0 0,0 0-1 0 0,1 0 1 0 0,-1 1 0 0 0,0-1-1 0 0,0 0 1 0 0,0 0-1 0 0,0 0 1 0 0,-1 1-27 0 0,-63 42 751 0 0,41-33-816 0 0,0-1-1 0 0,-1-2 1 0 0,0 0 0 0 0,0-1-1 0 0,-24 2 66 0 0,-28-3-6102 0 0,77-7 1363 0 0,0-2-3785 0 0</inkml:trace>
</inkml:ink>
</file>

<file path=ppt/ink/ink3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59.3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540 237 0 0 0,'0'0'207'0'0,"0"0"414"0"0,0 0 266 0 0,0 0 159 0 0,0 0 98 0 0,0 0 39 0 0,0 0-42 0 0,0 0-63 0 0,0 0-37 0 0,-1-8 6 0 0,-2-24 11 0 0,-27-23 4856 0 0,-39-15-2864 0 0,-23 14-1940 0 0,82 53-1025 0 0,7 1-87 0 0,0 0 1 0 0,0 1-1 0 0,0 0 1 0 0,-1-1-1 0 0,1 1 1 0 0,0 0-1 0 0,-1 1 1 0 0,1-1-1 0 0,-1 0 1 0 0,1 1-1 0 0,-1 0 1 0 0,1 0-1 0 0,0 0 1 0 0,-1 0-1 0 0,1 1 0 0 0,-1-1 1 0 0,1 1-1 0 0,-1 0 1 0 0,1 0-1 0 0,0 0 1 0 0,0 0-1 0 0,-1 1 1 0 0,1-1-1 0 0,0 1 1 0 0,0 0-1 0 0,-1 0 2 0 0,-4 10-20 0 0,1 0-1 0 0,0 0 1 0 0,1 1-1 0 0,0 0 1 0 0,0 0-1 0 0,2 0 1 0 0,-1 1-1 0 0,2-1 1 0 0,0 1-1 0 0,1 0 1 0 0,0 0-1 0 0,1 0 0 0 0,0 0 1 0 0,1 0-1 0 0,1 0 1 0 0,2 13 20 0 0,-3 7 42 0 0,39 175 540 0 0,30 60-119 0 0,-54-191-352 0 0,-4 1 0 0 0,-3 0 0 0 0,-3 0 0 0 0,-5 18-111 0 0,-29 42 432 0 0,27-133-389 0 0,1-1 0 0 0,-1 1 0 0 0,0-1 0 0 0,-1 0-1 0 0,1 0 1 0 0,-1 0 0 0 0,0 0 0 0 0,-1 0-1 0 0,1 0 1 0 0,-1-1 0 0 0,0 0 0 0 0,0 1 0 0 0,0-2-1 0 0,0 1 1 0 0,-1 0 0 0 0,0-1 0 0 0,0 0-1 0 0,1 0 1 0 0,-2 0 0 0 0,1-1 0 0 0,0 1 0 0 0,-1-1-1 0 0,1-1 1 0 0,-1 1 0 0 0,1-1 0 0 0,-1 0 0 0 0,0 0-1 0 0,1 0 1 0 0,-1-1 0 0 0,0 0 0 0 0,0 0-1 0 0,1-1 1 0 0,-1 0 0 0 0,0 0 0 0 0,0 0 0 0 0,1 0-1 0 0,-1-1 1 0 0,0 0-43 0 0,-5-3-243 0 0,1 0-1 0 0,0-1 1 0 0,0 0 0 0 0,0 0-1 0 0,1-1 1 0 0,-1-1 0 0 0,2 0-1 0 0,-1 0 1 0 0,-6-8 243 0 0,-4-20-3370 0 0,12-7-3402 0 0,7 29 1408 0 0,0 5-773 0 0</inkml:trace>
  <inkml:trace contextRef="#ctx0" brushRef="#br0" timeOffset="831.914">1050 466 1936 0 0,'0'0'1661'0'0,"0"0"-289"0"0,0 0-121 0 0,0 0 37 0 0,0 0 45 0 0,0 0-51 0 0,0 0-123 0 0,0 0-136 0 0,0 0-111 0 0,0 0-110 0 0,0 0-126 0 0,0 0-89 0 0,0 0-82 0 0,-8-2-22 0 0,-91-7 1567 0 0,75 10-1747 0 0,0 2 1 0 0,-1 0-1 0 0,1 2 1 0 0,0 1-1 0 0,1 1 0 0 0,-11 4-303 0 0,34-10-4 0 0,1-1 0 0 0,0 1 0 0 0,-1-1 0 0 0,1 1-1 0 0,-1-1 1 0 0,1 1 0 0 0,-1-1 0 0 0,1 1 0 0 0,-1-1-1 0 0,1 1 1 0 0,-1 0 0 0 0,1-1 0 0 0,-1 1 0 0 0,0 0 0 0 0,1-1-1 0 0,-1 1 1 0 0,0 0 0 0 0,0 0 0 0 0,1-1 0 0 0,-1 1-1 0 0,0 0 1 0 0,0 0 0 0 0,0-1 0 0 0,0 1 0 0 0,0 0 0 0 0,0 0-1 0 0,0-1 1 0 0,0 1 0 0 0,0 0 0 0 0,-1 0 0 0 0,1-1-1 0 0,0 1 1 0 0,0 0 0 0 0,-1 0 0 0 0,1-1 0 0 0,0 1 0 0 0,-1 0-1 0 0,1-1 1 0 0,-1 1 0 0 0,1-1 0 0 0,-1 1 0 0 0,1 0-1 0 0,-1-1 1 0 0,1 1 0 0 0,-1-1 0 0 0,0 1 0 0 0,1-1-1 0 0,-1 0 1 0 0,1 1 0 0 0,-1-1 0 0 0,0 0 0 0 0,0 1 0 0 0,1-1-1 0 0,-1 0 1 0 0,0 0 0 0 0,0 0 0 0 0,1 1 0 0 0,-1-1-1 0 0,0 0 1 0 0,0 0 0 0 0,1 0 0 0 0,-1 0 0 0 0,0 0 0 0 0,0-1-1 0 0,1 1 1 0 0,-2 0 4 0 0,150 45 722 0 0,-147-45-713 0 0,1 0 0 0 0,-1 1 0 0 0,0-1 0 0 0,1 1 0 0 0,-1 0 1 0 0,0-1-1 0 0,0 1 0 0 0,1 0 0 0 0,-1 0 0 0 0,0 0 0 0 0,0 0 0 0 0,0 0 1 0 0,0 0-1 0 0,0 0 0 0 0,0 0 0 0 0,0 0 0 0 0,-1 0 0 0 0,1 0 0 0 0,0 1 1 0 0,-1-1-1 0 0,1 0 0 0 0,0 1 0 0 0,-1-1 0 0 0,0 0 0 0 0,1 1 0 0 0,-1-1 1 0 0,0 0-1 0 0,0 1 0 0 0,0-1 0 0 0,0 1 0 0 0,0-1 0 0 0,0 1 0 0 0,0-1 1 0 0,0 0-1 0 0,0 1 0 0 0,-1-1 0 0 0,1 1 0 0 0,-1-1 0 0 0,1 0 0 0 0,-1 1 0 0 0,1-1 1 0 0,-1 0-1 0 0,0 0 0 0 0,0 0 0 0 0,1 1 0 0 0,-1-1 0 0 0,0 0 0 0 0,-1 1-9 0 0,-228 196 693 0 0,169-103-693 0 0,56-28 52 0 0,8-64 18 0 0,0 0 1 0 0,0 0 0 0 0,0 0-1 0 0,0 0 1 0 0,1 0-1 0 0,-1-1 1 0 0,1 1 0 0 0,0-1-1 0 0,-1 0 1 0 0,1 0-1 0 0,0-1 1 0 0,0 1 0 0 0,1-1-1 0 0,-1 0 1 0 0,0 0-1 0 0,0 0 1 0 0,1 0 0 0 0,-1-1-1 0 0,0 0 1 0 0,3 0-71 0 0,121-9 307 0 0,-87-6-5137 0 0,-5-5-7125 0 0,-29 16 5252 0 0</inkml:trace>
  <inkml:trace contextRef="#ctx0" brushRef="#br0" timeOffset="1581.146">1004 1103 5545 0 0,'0'0'3196'0'0,"0"0"-1415"0"0,0 0-520 0 0,0 0 19 0 0,0 0 93 0 0,0 0 8 0 0,0 0-102 0 0,0 0-164 0 0,0 0-189 0 0,0 0-161 0 0,0 0-141 0 0,0 0-119 0 0,0 0-57 0 0,22-32-68 0 0,67-97-53 0 0,46-85 696 0 0,-127 203-1011 0 0,4-7 25 0 0,1 0 0 0 0,1 2-1 0 0,0-1 1 0 0,1 2-1 0 0,0 0 1 0 0,17-12-37 0 0,-26 53-1403 0 0,0 65 980 0 0,-5-64 386 0 0,-2-15 30 0 0,1 0 0 0 0,0 0 0 0 0,1-1 0 0 0,1 1 0 0 0,0 0 0 0 0,0 0 0 0 0,1-1 0 0 0,1 0 0 0 0,0 1 0 0 0,0-1 0 0 0,3 3 7 0 0,-5-13 26 0 0,-1 0 1 0 0,1 0 0 0 0,-1-1 0 0 0,1 1 0 0 0,0-1 0 0 0,-1 1 0 0 0,1-1 0 0 0,0 0 0 0 0,-1 0-1 0 0,1 0 1 0 0,0 0 0 0 0,-1 0 0 0 0,1 0 0 0 0,0 0 0 0 0,-1 0 0 0 0,1-1 0 0 0,-1 1-1 0 0,1 0 1 0 0,0-1 0 0 0,-1 0 0 0 0,1 1 0 0 0,-1-1 0 0 0,1 0 0 0 0,-1 0 0 0 0,0 0-1 0 0,1 0 1 0 0,-1 0 0 0 0,0 0 0 0 0,0 0 0 0 0,1 0 0 0 0,-1 0 0 0 0,0-2-27 0 0,161-243 596 0 0,-89 159-832 0 0,-72 123-654 0 0,-5 36 902 0 0,3-1 0 0 0,3 1 0 0 0,9 55-12 0 0,-3-78 71 0 0,-5-27-2738 0 0,1 2-8552 0 0,-3-19 3167 0 0</inkml:trace>
  <inkml:trace contextRef="#ctx0" brushRef="#br0" timeOffset="2410.812">2020 834 1584 0 0,'0'0'2113'0'0,"0"0"-393"0"0,0 0-107 0 0,0 0 70 0 0,0 0-23 0 0,0 0-189 0 0,0 0-242 0 0,0 0-280 0 0,0 0-268 0 0,0 0-215 0 0,0 0-160 0 0,0 0-99 0 0,0 0-60 0 0,-8 3-42 0 0,3-2-90 0 0,0 1 0 0 0,0 0 1 0 0,0 1-1 0 0,1-1 0 0 0,-1 1 0 0 0,1 0 0 0 0,0 0 1 0 0,0 0-1 0 0,0 0 0 0 0,0 1 0 0 0,0 0 1 0 0,1-1-1 0 0,-1 2 0 0 0,1-1 0 0 0,-2 3-15 0 0,4-4 4 0 0,-7 9-15 0 0,1 0 1 0 0,0 0-1 0 0,1 1 0 0 0,0 0 1 0 0,1 0-1 0 0,1 0 0 0 0,0 1 1 0 0,0-1-1 0 0,2 1 0 0 0,0 0 1 0 0,0 9 10 0 0,1-21 21 0 0,1 0 0 0 0,0 0 1 0 0,0 0-1 0 0,0 1 0 0 0,0-1 0 0 0,0 0 1 0 0,0 0-1 0 0,1 0 0 0 0,-1 0 0 0 0,1 1 1 0 0,0-1-1 0 0,-1 0 0 0 0,1 0 1 0 0,0 0-1 0 0,0 0 0 0 0,0-1 0 0 0,0 1 1 0 0,1 0-1 0 0,-1 0 0 0 0,0-1 0 0 0,1 1 1 0 0,-1 0-1 0 0,1-1 0 0 0,0 0 0 0 0,-1 1 1 0 0,1-1-1 0 0,0 0 0 0 0,0 0 1 0 0,0 0-1 0 0,0 0 0 0 0,0 0 0 0 0,0 0 1 0 0,0-1-1 0 0,0 1 0 0 0,0-1 0 0 0,1 1 1 0 0,-1-1-1 0 0,0 0 0 0 0,1 0-21 0 0,4 0 227 0 0,1 0 0 0 0,-1-1 0 0 0,0 0 0 0 0,0 0 0 0 0,0-1 0 0 0,0 0 0 0 0,0 0 0 0 0,0-1 0 0 0,0 0 0 0 0,-1 0-1 0 0,1 0 1 0 0,-1-1 0 0 0,0 0 0 0 0,0 0 0 0 0,0-1 0 0 0,-1 0 0 0 0,1 0 0 0 0,-1 0 0 0 0,0-1-227 0 0,18-20-4 0 0,-1-1-1 0 0,-1-1 1 0 0,-2 0 0 0 0,-1-2-1 0 0,-1 0 1 0 0,-2-1 0 0 0,0 0-1 0 0,-3-1 1 0 0,0-1 0 0 0,-3 0-1 0 0,0 0 1 0 0,3-30 4 0 0,-12-74-2905 0 0,-1 132 2835 0 0,0 0 0 0 0,-1 0 1 0 0,1 0-1 0 0,-1 0 0 0 0,-1 0 0 0 0,1 1 0 0 0,-1-1 0 0 0,1 1 0 0 0,-1 0 0 0 0,-1 0 0 0 0,1 0 0 0 0,0 0 0 0 0,-1 0 0 0 0,0 1 0 0 0,0-1 0 0 0,0 1 0 0 0,0 0 0 0 0,-1 1 1 0 0,1-1-1 0 0,-1 1 0 0 0,1-1 0 0 0,-1 1 0 0 0,0 1 0 0 0,0-1 0 0 0,0 1 70 0 0,-1 0 12 0 0,0 0 0 0 0,1 0-1 0 0,-1 1 1 0 0,1 0 0 0 0,-1 0 0 0 0,0 0 0 0 0,1 1-1 0 0,-1 0 1 0 0,1 0 0 0 0,-1 1 0 0 0,1-1 0 0 0,0 1 0 0 0,-1 0-1 0 0,1 0 1 0 0,0 1 0 0 0,0 0 0 0 0,0 0 0 0 0,1 0 0 0 0,-1 0-1 0 0,1 1 1 0 0,0-1 0 0 0,0 1 0 0 0,0 1 0 0 0,0-1 0 0 0,1 0-1 0 0,-1 1 1 0 0,1-1 0 0 0,0 1 0 0 0,1 0 0 0 0,-1 0 0 0 0,1 1-1 0 0,0-1 1 0 0,0 0 0 0 0,1 1 0 0 0,-1-1 0 0 0,1 1-1 0 0,1-1 1 0 0,-1 6-12 0 0,-1 1 164 0 0,0 1-1 0 0,1-1 0 0 0,1 1 0 0 0,0 0 0 0 0,1 0 1 0 0,0-1-1 0 0,1 1 0 0 0,0 0 0 0 0,1-1 1 0 0,1 0-1 0 0,0 0 0 0 0,0 0 0 0 0,2 0 0 0 0,5 10-163 0 0,107 147 1113 0 0,-49-89-879 0 0,-23-15-405 0 0,-40-35-5412 0 0,-6-29 3418 0 0,0-1-685 0 0,0 0-1263 0 0,0 0-1571 0 0</inkml:trace>
  <inkml:trace contextRef="#ctx0" brushRef="#br0" timeOffset="2822.075">2646 477 10642 0 0,'0'0'599'0'0,"0"0"-302"0"0,0 0 78 0 0,0 0 324 0 0,0 0 296 0 0,0 0 186 0 0,0 0-16 0 0,0 0-150 0 0,-13 30-213 0 0,-38 97-224 0 0,23-19 267 0 0,28 57-527 0 0,20-58-357 0 0,-20-104 4 0 0,0-1 1 0 0,1 1-1 0 0,-1 0 0 0 0,0-1 0 0 0,1 1 0 0 0,-1-1 1 0 0,1 1-1 0 0,0-1 0 0 0,0 1 0 0 0,0-1 0 0 0,0 1 1 0 0,0-1-1 0 0,1 0 0 0 0,-1 0 0 0 0,1 0 0 0 0,-1 0 1 0 0,1 0-1 0 0,0 0 0 0 0,0 0 0 0 0,0 0 1 0 0,0-1-1 0 0,0 1 0 0 0,0-1 0 0 0,0 1 0 0 0,0-1 1 0 0,1 0-1 0 0,-1 0 0 0 0,0 0 0 0 0,1 0 0 0 0,-1 0 1 0 0,1 0-1 0 0,0-1 0 0 0,-1 0 0 0 0,1 1 35 0 0,58-26-2259 0 0,-26-5-4129 0 0,-19 15-380 0 0,-12 11 3894 0 0</inkml:trace>
  <inkml:trace contextRef="#ctx0" brushRef="#br0" timeOffset="3083.586">2401 723 8682 0 0,'0'0'1336'0'0,"0"0"-108"0"0,0 0 79 0 0,0 0 112 0 0,0 0-148 0 0,0 0-289 0 0,0 0-238 0 0,0 0-217 0 0,0 0-114 0 0,34 0-123 0 0,105 0-117 0 0,-12 0-330 0 0,-97 0-3051 0 0,4 0-4665 0 0,-22 0 739 0 0</inkml:trace>
  <inkml:trace contextRef="#ctx0" brushRef="#br0" timeOffset="3400.019">2939 657 12291 0 0,'0'0'1632'0'0,"0"0"-382"0"0,0 0-78 0 0,0 0 68 0 0,0 0 40 0 0,0 0-133 0 0,0 0-208 0 0,0 0-155 0 0,0 0-157 0 0,0 0-112 0 0,0 0-60 0 0,0 0-53 0 0,33-2-47 0 0,106-5-63 0 0,-9-3 224 0 0,-59 3-876 0 0,-45 0-3006 0 0,-26 7 1055 0 0,0 0-1259 0 0,0 0-2241 0 0,0 0-3668 0 0</inkml:trace>
  <inkml:trace contextRef="#ctx0" brushRef="#br0" timeOffset="3644.997">2983 907 6289 0 0,'0'0'2283'0'0,"0"0"33"0"0,0 0-51 0 0,0 0-133 0 0,0 0-315 0 0,0 0-422 0 0,0 0-356 0 0,0 0-276 0 0,33 3-242 0 0,104 5-187 0 0,-40-19-21 0 0,68-31-1539 0 0,-112 23-2884 0 0,-2-4-4743 0 0,-37 15 1575 0 0</inkml:trace>
  <inkml:trace contextRef="#ctx0" brushRef="#br0" timeOffset="3912.545">3887 506 14419 0 0,'0'0'1447'0'0,"0"0"-367"0"0,0 0-250 0 0,0 0-66 0 0,0 0-55 0 0,0 0-94 0 0,0 0-83 0 0,0 0-89 0 0,0 0-83 0 0,0 0-76 0 0,-31 19-61 0 0,-95 58-59 0 0,67-22 20 0 0,54-44-156 0 0,-1 4-2 0 0,-1 1 0 0 0,2 0 0 0 0,0 0 1 0 0,1 0-1 0 0,0 1 0 0 0,2 0 0 0 0,0-1 0 0 0,0 1 0 0 0,2 0 0 0 0,0 1-26 0 0,0-13 34 0 0,1 1 0 0 0,0-1-1 0 0,0 1 1 0 0,0-1-1 0 0,0 0 1 0 0,1 1 0 0 0,0-1-1 0 0,0 0 1 0 0,1 0-1 0 0,-1 0 1 0 0,1 0 0 0 0,0-1-1 0 0,0 1 1 0 0,1-1-1 0 0,-1 0 1 0 0,1 1 0 0 0,0-2-1 0 0,0 1 1 0 0,1 0-1 0 0,-1-1 1 0 0,1 0 0 0 0,-1 0-1 0 0,1 0 1 0 0,0-1 0 0 0,0 1-1 0 0,0-1 1 0 0,1 0-1 0 0,3 0-33 0 0,8 4 238 0 0,1-2-1 0 0,-1 0 1 0 0,1-1-1 0 0,-1-1 1 0 0,1-1-1 0 0,0 0 1 0 0,0-1-1 0 0,9-2-237 0 0,-7-1 139 0 0,1-1-1 0 0,-1-1 1 0 0,0 0 0 0 0,0-2 0 0 0,0 0-1 0 0,-1-2 1 0 0,0 0 0 0 0,-1-1-1 0 0,0 0 1 0 0,-1-2 0 0 0,0 0-1 0 0,-1-1 1 0 0,0 0 0 0 0,-1-2 0 0 0,0 0-1 0 0,-1 0 1 0 0,-1-2 0 0 0,-1 1-1 0 0,8-14-138 0 0,38-98-331 0 0,-57 122 198 0 0,1 1 0 0 0,-1 0 0 0 0,0-1 0 0 0,-1 1 0 0 0,1-1 0 0 0,-1 1 0 0 0,0-1 0 0 0,0 1 0 0 0,-1-1 0 0 0,0 1 0 0 0,0-1 0 0 0,0 1 0 0 0,0 0 0 0 0,-1-1 0 0 0,0 1 0 0 0,0 0 0 0 0,-1 0 0 0 0,1 0 0 0 0,-1 1 0 0 0,0-1 0 0 0,0 1 0 0 0,-1-1 0 0 0,1 1 0 0 0,-2 0 133 0 0,-4-4-456 0 0,0 1 1 0 0,-1 0 0 0 0,0 1-1 0 0,-1 0 1 0 0,0 1 0 0 0,0 0-1 0 0,0 0 1 0 0,0 1 0 0 0,0 1-1 0 0,-1 0 1 0 0,0 0 0 0 0,-1 1 455 0 0,-52-5-6817 0 0,34 6-4014 0 0</inkml:trace>
  <inkml:trace contextRef="#ctx0" brushRef="#br0" timeOffset="4178.367">3439 620 12595 0 0,'0'0'2197'0'0,"0"0"-189"0"0,0 0-163 0 0,31 1-211 0 0,101 1-220 0 0,235 14 3772 0 0,93 6-4206 0 0,-247-1-2577 0 0,-144-11-2695 0 0,0 2-5419 0 0,-42-7-2492 0 0</inkml:trace>
</inkml:ink>
</file>

<file path=ppt/ink/ink3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21.0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7165 1010 5593 0 0,'0'0'2118'0'0,"0"0"-164"0"0,0 0-25 0 0,0 0-65 0 0,0 0-216 0 0,0 0-257 0 0,0 0-276 0 0,0 0-199 0 0,0 0-132 0 0,0 0-106 0 0,0 0-56 0 0,0 0-52 0 0,0 0-77 0 0,2-19-63 0 0,8-60-77 0 0,11 28 125 0 0,-1 20-320 0 0,1 1 1 0 0,1 1-1 0 0,2 1 0 0 0,1 1 1 0 0,1 2-1 0 0,20-17-158 0 0,60-17 68 0 0,-105 60-75 0 0,1 0 0 0 0,0 0 0 0 0,-1 0 0 0 0,1 0 0 0 0,-1 1 0 0 0,1-1 0 0 0,-1 0 0 0 0,0 1 0 0 0,1-1 0 0 0,-1 0 0 0 0,0 1 0 0 0,0 0 0 0 0,0-1 0 0 0,0 1 0 0 0,0 0 0 0 0,0-1 0 0 0,-1 1 0 0 0,1 0-1 0 0,0 0 1 0 0,-1 0 0 0 0,0 0 0 0 0,1-1 0 0 0,-1 1 0 0 0,0 0 0 0 0,0 0 0 0 0,0 0 0 0 0,0 0 0 0 0,0 0 0 0 0,-1 0 0 0 0,1 0 0 0 0,0 0 0 0 0,-1-1 0 0 0,1 1 0 0 0,-1 0 0 0 0,0 0 0 0 0,0 0 7 0 0,0 10 12 0 0,-9 90-19 0 0,11-100 12 0 0,1-1 0 0 0,-1 1 0 0 0,1-1 0 0 0,-1 0 0 0 0,1 1 0 0 0,0-1 0 0 0,-1 0 0 0 0,1 0 1 0 0,0 0-1 0 0,0 0 0 0 0,0-1 0 0 0,0 1 0 0 0,0 0 0 0 0,0-1 0 0 0,0 1 0 0 0,0-1 0 0 0,0 0 0 0 0,0 0 0 0 0,0 0 0 0 0,0 0 0 0 0,0 0 0 0 0,0 0 0 0 0,0 0 0 0 0,0-1 0 0 0,0 1 0 0 0,0-1 0 0 0,0 1 0 0 0,0-1 0 0 0,0 0 0 0 0,0 0 0 0 0,0 0 0 0 0,-1 0 0 0 0,3-1-5 0 0,84-61 123 0 0,-55 38-112 0 0,1 1 0 0 0,1 1-1 0 0,1 2 1 0 0,1 1 0 0 0,1 2 0 0 0,36-12-11 0 0,-73 30-6 0 0,0 0 0 0 0,0-1 1 0 0,1 1-1 0 0,-1 0 0 0 0,0 0 1 0 0,0 0-1 0 0,1 0 0 0 0,-1 0 1 0 0,0 0-1 0 0,0 1 0 0 0,1-1 1 0 0,-1 0-1 0 0,0 1 0 0 0,0-1 0 0 0,0 1 1 0 0,0-1-1 0 0,1 1 0 0 0,-1-1 1 0 0,0 1-1 0 0,0 0 0 0 0,0-1 1 0 0,0 1-1 0 0,0 0 0 0 0,-1 0 1 0 0,1 0-1 0 0,0 0 0 0 0,0 0 0 0 0,0 0 1 0 0,-1 0-1 0 0,1 0 0 0 0,-1 0 1 0 0,1 0-1 0 0,-1 0 0 0 0,1 1 1 0 0,-1-1-1 0 0,1 0 0 0 0,-1 0 1 0 0,0 0-1 0 0,0 1 0 0 0,0-1 1 0 0,0 0-1 0 0,0 0 0 0 0,0 1 6 0 0,2 64 28 0 0,-2-55-3 0 0,-24 169-127 0 0,24-178 32 0 0,0-1 0 0 0,0 0-1 0 0,0 0 1 0 0,0 0 0 0 0,1 0-1 0 0,-1 0 1 0 0,0 1 0 0 0,1-1-1 0 0,-1 0 1 0 0,0 0 0 0 0,1 0-1 0 0,-1 0 1 0 0,1 0 0 0 0,0 0-1 0 0,-1 0 1 0 0,1-1 0 0 0,0 1-1 0 0,0 0 1 0 0,-1 0 0 0 0,1 0-1 0 0,0-1 1 0 0,0 1 0 0 0,0 0-1 0 0,0-1 1 0 0,0 1 0 0 0,0-1-1 0 0,0 1 1 0 0,0-1 0 0 0,0 1-1 0 0,0-1 1 0 0,1 0 0 0 0,-1 0-1 0 0,0 1 1 0 0,0-1 0 0 0,0 0-1 0 0,0 0 1 0 0,0 0 0 0 0,0 0-1 0 0,1 0 1 0 0,-1-1 0 0 0,0 1-1 0 0,0 0 1 0 0,0 0 0 0 0,0-1-1 0 0,1 1 71 0 0,47-21-12003 0 0,-41 16 3405 0 0</inkml:trace>
  <inkml:trace contextRef="#ctx0" brushRef="#br0" timeOffset="254.201">8402 560 1112 0 0,'0'0'3629'0'0,"0"0"-1227"0"0,0 0-686 0 0,0 0-262 0 0,0 0-107 0 0,0 0-28 0 0,0 0-84 0 0,0 0-123 0 0,0 0-127 0 0,0 0-124 0 0,0 0-139 0 0,0 0-123 0 0,0 0-100 0 0,-16 33-107 0 0,-46 100-78 0 0,45-74 63 0 0,19-52-294 0 0,-1-2 7 0 0,0 0 1 0 0,0-1 0 0 0,1 1 0 0 0,0-1 0 0 0,0 0-1 0 0,0 0 1 0 0,0 1 0 0 0,1-1 0 0 0,-1-1-1 0 0,1 1 1 0 0,0 0 0 0 0,0-1 0 0 0,1 1 0 0 0,-1-1-1 0 0,1 0 1 0 0,-1 0 0 0 0,1 0 0 0 0,0-1-1 0 0,0 1 1 0 0,0-1 0 0 0,1 0 0 0 0,-1 0 0 0 0,0 0-1 0 0,1-1 1 0 0,-1 0 0 0 0,1 0 0 0 0,0 0-1 0 0,-1 0 1 0 0,3 0-91 0 0,0-1 140 0 0,0 0 0 0 0,0 0 0 0 0,-1 0 0 0 0,1-1 0 0 0,0 0 0 0 0,-1 0 0 0 0,1-1 0 0 0,-1 0 0 0 0,1 0 1 0 0,-1-1-1 0 0,0 1 0 0 0,0-1 0 0 0,0 0 0 0 0,0-1 0 0 0,0 0 0 0 0,-1 0 0 0 0,5-4-140 0 0,0-1 27 0 0,-1 0 1 0 0,0 0 0 0 0,-1-1 0 0 0,1 0-1 0 0,-2 0 1 0 0,0-1 0 0 0,0 0 0 0 0,-1 0-1 0 0,0 0 1 0 0,-1-1 0 0 0,0 0 0 0 0,-1 0-1 0 0,-1-1 1 0 0,1 1 0 0 0,-2-1 0 0 0,0 0-1 0 0,-1 1 1 0 0,0-1 0 0 0,0 0 0 0 0,-2 0-1 0 0,0-7-26 0 0,0 17-121 0 0,0 0 0 0 0,0 0 1 0 0,0 0-1 0 0,-1 0 1 0 0,1 0-1 0 0,-1 0 0 0 0,0 0 1 0 0,0 0-1 0 0,0 1 1 0 0,0-1-1 0 0,0 1 0 0 0,0-1 1 0 0,-1 1-1 0 0,1 0 1 0 0,-1 0-1 0 0,1 0 0 0 0,-1 0 1 0 0,0 1-1 0 0,0-1 1 0 0,0 1-1 0 0,0-1 0 0 0,0 1 1 0 0,0 0-1 0 0,-1 0 1 0 0,1 0-1 0 0,0 1 0 0 0,0-1 1 0 0,-1 1-1 0 0,1 0 1 0 0,-3 0 119 0 0,-62 3-10317 0 0,51 1-860 0 0</inkml:trace>
  <inkml:trace contextRef="#ctx0" brushRef="#br0" timeOffset="809.205">8790 855 7898 0 0,'0'0'4243'0'0,"0"0"-1822"0"0,0 0-746 0 0,0 0-176 0 0,0 0-246 0 0,0 0-290 0 0,0 0-179 0 0,0 0-82 0 0,0 0-50 0 0,0 0-65 0 0,0 0-91 0 0,0 0-92 0 0,0 0-79 0 0,8-28-85 0 0,24-88-75 0 0,-2 54 36 0 0,-25 55-205 0 0,0 1 1 0 0,0-1-1 0 0,1 2 1 0 0,0-1-1 0 0,0 0 0 0 0,0 1 1 0 0,0 0-1 0 0,1 1 1 0 0,0-1-1 0 0,0 1 1 0 0,0 1-1 0 0,0-1 0 0 0,1 1 1 0 0,0 0-1 0 0,-1 1 1 0 0,1 0-1 0 0,0 0 0 0 0,0 1 1 0 0,1 0 3 0 0,-1 34-298 0 0,-21 88 316 0 0,15-120-8 0 0,0 0-1 0 0,0 0 1 0 0,0 0 0 0 0,0 0 0 0 0,0 0-1 0 0,0 0 1 0 0,0-1 0 0 0,1 1 0 0 0,-1-1-1 0 0,0 0 1 0 0,0 1 0 0 0,1-1-1 0 0,-1 0 1 0 0,0 0 0 0 0,0-1 0 0 0,1 1-1 0 0,-1 0 1 0 0,0-1 0 0 0,0 1 0 0 0,0-1-1 0 0,1 0 1 0 0,-1 0 0 0 0,1 0-10 0 0,83-65 338 0 0,24-11-152 0 0,-8 48-127 0 0,-101 30-55 0 0,1 0 0 0 0,-1 0 0 0 0,1 0 0 0 0,-1 0 0 0 0,1 1 0 0 0,-1-1 0 0 0,0 0 1 0 0,0 1-1 0 0,1-1 0 0 0,-1 1 0 0 0,0 0 0 0 0,-1-1 0 0 0,1 1 0 0 0,0 0 0 0 0,0-1 0 0 0,-1 1 1 0 0,1 0-1 0 0,-1 0 0 0 0,1 0 0 0 0,-1-1 0 0 0,0 1 0 0 0,0 0 0 0 0,1 0 0 0 0,-1 0 0 0 0,-1 0 1 0 0,1 0-1 0 0,0-1 0 0 0,-1 2-4 0 0,2 5 23 0 0,1 12-30 0 0,-2-10-36 0 0,1 0 1 0 0,0 0-1 0 0,0-1 1 0 0,1 1-1 0 0,1 0 1 0 0,-1-1 0 0 0,1 1-1 0 0,1-1 1 0 0,0 0-1 0 0,5 8 43 0 0,9-6-1940 0 0,-10-8-1219 0 0,-2-3-3319 0 0,-2 0-4930 0 0</inkml:trace>
  <inkml:trace contextRef="#ctx0" brushRef="#br0" timeOffset="1425.326">9613 678 0 0 0,'0'0'872'0'0,"0"0"697"0"0,0 0 286 0 0,0 0 136 0 0,0 0 98 0 0,0 0-41 0 0,0 0-139 0 0,0 0-151 0 0,0 0-227 0 0,32 6-267 0 0,99 13-258 0 0,-128-18-944 0 0,1 0 1 0 0,-1-1 0 0 0,1 1-1 0 0,-1-1 1 0 0,1 0-1 0 0,-1 0 1 0 0,1 0 0 0 0,-1-1-1 0 0,1 1 1 0 0,-1-1-1 0 0,1 0 1 0 0,-1 0-1 0 0,1 0 1 0 0,-1 0 0 0 0,0-1-1 0 0,0 1 1 0 0,0-1-1 0 0,2-1-62 0 0,6-4 275 0 0,-1 2-138 0 0,-1 0-1 0 0,0 0 1 0 0,0-1 0 0 0,0 0-1 0 0,-1-1 1 0 0,0 0-1 0 0,0 0 1 0 0,-1-1-1 0 0,0 0 1 0 0,0 0-1 0 0,-1 0 1 0 0,0-1-1 0 0,0 0 1 0 0,-1 0-1 0 0,0-1 1 0 0,-1 0-1 0 0,0 1 1 0 0,-1-2-1 0 0,2-7-136 0 0,-5 15-5 0 0,0 1-1 0 0,0-1 0 0 0,0 0 0 0 0,-1 1 1 0 0,1-1-1 0 0,-1 1 0 0 0,0-1 0 0 0,0 1 1 0 0,0-1-1 0 0,0 1 0 0 0,0-1 0 0 0,0 1 1 0 0,-1 0-1 0 0,1 0 0 0 0,-1 0 0 0 0,0 0 1 0 0,1 0-1 0 0,-1 0 0 0 0,0 0 1 0 0,0 0-1 0 0,0 1 0 0 0,-1-1 0 0 0,1 1 1 0 0,0-1-1 0 0,0 1 0 0 0,-1 0 0 0 0,1 0 1 0 0,-1 0-1 0 0,1 0 0 0 0,-1 1 0 0 0,1-1 1 0 0,-1 1-1 0 0,0-1 0 0 0,-1 1 6 0 0,-95-4-714 0 0,97 4 706 0 0,-8 1-35 0 0,1 0 1 0 0,0 0-1 0 0,-1 1 1 0 0,1 0-1 0 0,0 1 1 0 0,0 0-1 0 0,0 1 1 0 0,0 0-1 0 0,1 0 1 0 0,-1 0-1 0 0,1 1 0 0 0,0 1 1 0 0,1-1-1 0 0,-1 1 1 0 0,1 1-1 0 0,0-1 1 0 0,1 1-1 0 0,-1 0 1 0 0,1 1-1 0 0,1-1 1 0 0,0 1-1 0 0,0 0 1 0 0,0 1-1 0 0,1-1 1 0 0,0 1-1 0 0,1 0 0 0 0,0 0 1 0 0,0 0-1 0 0,1 0 1 0 0,0 1-1 0 0,0-1 1 0 0,1 0-1 0 0,1 1 1 0 0,0-1-1 0 0,0 1 1 0 0,0-1-1 0 0,2 3 43 0 0,2-4-19 0 0,0 1-1 0 0,1-1 0 0 0,0 1 1 0 0,0-1-1 0 0,1-1 1 0 0,0 1-1 0 0,0-1 0 0 0,1 0 1 0 0,0-1-1 0 0,0 1 0 0 0,1-1 1 0 0,-1-1-1 0 0,1 0 1 0 0,1 0-1 0 0,-1 0 0 0 0,1-1 1 0 0,-1 0-1 0 0,1-1 1 0 0,0 0-1 0 0,10 2 20 0 0,4 2-299 0 0,1-1-1 0 0,0-1 1 0 0,1-1-1 0 0,-1-1 1 0 0,1-1 0 0 0,0-1-1 0 0,1-1 300 0 0,102-24-8321 0 0,-100 15 3780 0 0,-10 4 495 0 0</inkml:trace>
  <inkml:trace contextRef="#ctx0" brushRef="#br0" timeOffset="1811.618">10169 803 3737 0 0,'0'0'1791'0'0,"0"0"-83"0"0,0 0 223 0 0,0 0 231 0 0,0 0-147 0 0,0 0-360 0 0,0 0-352 0 0,0 0-272 0 0,0 0-184 0 0,0 0-112 0 0,0 0-99 0 0,0 0-81 0 0,34-25-70 0 0,102-82-70 0 0,-68 49 272 0 0,15-12 49 0 0,-82 69-723 0 0,-1 1-54 0 0,0 0-69 0 0,0 9 88 0 0,-1 0-1 0 0,1 0 1 0 0,1 0-1 0 0,-1 0 1 0 0,2 0-1 0 0,-1 0 1 0 0,1 0-1 0 0,0 0 1 0 0,1-1-1 0 0,0 1 0 0 0,1-1 1 0 0,0 0-1 0 0,0 0 1 0 0,0 0-1 0 0,1 0 1 0 0,0-1-1 0 0,1 0 1 0 0,0 0-1 0 0,0 0 1 0 0,0-1-1 0 0,3 2 23 0 0,-3-4 56 0 0,-1 0-1 0 0,1 0 1 0 0,0-1-1 0 0,1 0 1 0 0,-1 0-1 0 0,0-1 1 0 0,1 1 0 0 0,0-1-1 0 0,-1-1 1 0 0,1 0-1 0 0,0 1 1 0 0,0-2-1 0 0,0 1 1 0 0,0-1-1 0 0,0 0 1 0 0,0-1 0 0 0,-1 0-1 0 0,1 0 1 0 0,0 0-1 0 0,0-1 1 0 0,-1 0-1 0 0,1 0 1 0 0,-1 0 0 0 0,1-1-1 0 0,-1 0 1 0 0,0-1-1 0 0,0 1 1 0 0,0-1-1 0 0,-1 0 1 0 0,0-1 0 0 0,1 1-1 0 0,-1-1 1 0 0,0 0-56 0 0,92-117-3480 0 0,-69 77-1827 0 0,-4 1-4152 0 0,-15 28 4053 0 0</inkml:trace>
  <inkml:trace contextRef="#ctx0" brushRef="#br0" timeOffset="2056.226">11149 71 10026 0 0,'0'0'2129'0'0,"0"0"-524"0"0,0 0-174 0 0,0 0-62 0 0,0 0-189 0 0,0 0-224 0 0,-6 35-169 0 0,-15 114-111 0 0,-13 197 1431 0 0,41-188-4489 0 0,-6-155 1512 0 0,0 6-1757 0 0,-4-6-8275 0 0,0-3 5417 0 0</inkml:trace>
  <inkml:trace contextRef="#ctx0" brushRef="#br0" timeOffset="2318.361">10802 446 11298 0 0,'0'0'1793'0'0,"0"0"-481"0"0,0 0-224 0 0,0 0-151 0 0,0 0-257 0 0,0 0-272 0 0,0 0-136 0 0,192-33-112 0 0,-155 33-80 0 0,-2 0-48 0 0,0 0-48 0 0,-2 0-160 0 0,-2 0-208 0 0,2 0-368 0 0,-3 4-985 0 0,-10-4-1608 0 0,-5 0-4408 0 0</inkml:trace>
  <inkml:trace contextRef="#ctx0" brushRef="#br0" timeOffset="2488.313">11401 483 8698 0 0,'0'0'1884'0'0,"0"0"-541"0"0,0 0-335 0 0,0 0-194 0 0,0 0-175 0 0,0 0-108 0 0,0 0-35 0 0,0 0 52 0 0,0 0 100 0 0,4 32 53 0 0,16 97 61 0 0,-20-127-724 0 0,-1 0 0 0 0,1-1 0 0 0,0 1 0 0 0,0-1 0 0 0,0 1-1 0 0,0 0 1 0 0,0-1 0 0 0,0 1 0 0 0,1-1 0 0 0,-1 1 0 0 0,1-1 0 0 0,-1 1 0 0 0,1-1 0 0 0,-1 1 0 0 0,1-1 0 0 0,0 1 0 0 0,-1-1 0 0 0,1 0 0 0 0,0 1 0 0 0,0-1 0 0 0,0 0 0 0 0,0 0-1 0 0,0 1 1 0 0,1-1 0 0 0,-1 0 0 0 0,0 0 0 0 0,0 0 0 0 0,1-1 0 0 0,-1 1 0 0 0,1 0 0 0 0,-1 0 0 0 0,1-1 0 0 0,-1 1 0 0 0,1-1-38 0 0,5 2 393 0 0,2 0-173 0 0,0 0 0 0 0,0-1-1 0 0,1 0 1 0 0,-1-1 0 0 0,0 0 0 0 0,0 0 0 0 0,0-1 0 0 0,0 0-1 0 0,0 0 1 0 0,0-1 0 0 0,0 0 0 0 0,0-1 0 0 0,0 0 0 0 0,-1 0-1 0 0,0-1 1 0 0,1 0 0 0 0,-1-1 0 0 0,-1 0 0 0 0,1 0 0 0 0,-1 0-1 0 0,0-1 1 0 0,0 0 0 0 0,0-1 0 0 0,-1 1 0 0 0,1-2-220 0 0,6-4-25 0 0,-1-2 0 0 0,1 1 0 0 0,-2-2 0 0 0,0 0 0 0 0,-1 0 0 0 0,0 0 0 0 0,2-8 25 0 0,0-7-3590 0 0,-5-1-3530 0 0,-7 26-4349 0 0</inkml:trace>
  <inkml:trace contextRef="#ctx0" brushRef="#br0" timeOffset="2915.504">11994 708 9770 0 0,'0'0'5021'0'0,"0"0"-2763"0"0,0 0-904 0 0,0 0-51 0 0,0 0-115 0 0,0 0-243 0 0,0 0-218 0 0,0 0-141 0 0,0 0-78 0 0,0 0-30 0 0,0 0-57 0 0,0 0-77 0 0,0 0-58 0 0,23-33-79 0 0,74-100-55 0 0,-44 64 56 0 0,-45 59-212 0 0,1 0-1 0 0,0 1 1 0 0,0 0-1 0 0,1 1 1 0 0,1 0-1 0 0,-1 1 1 0 0,1 0 0 0 0,1 1-1 0 0,-1 0 1 0 0,1 0-1 0 0,0 1 1 0 0,1 0 4 0 0,-11 5-18 0 0,0 0 0 0 0,0 0 0 0 0,0 0 0 0 0,0 0 0 0 0,0 0 0 0 0,0 1 0 0 0,0-1 0 0 0,0 0 0 0 0,0 1 0 0 0,0 0 0 0 0,0-1 0 0 0,0 1 0 0 0,0 0 0 0 0,0 0 0 0 0,-1 0 0 0 0,1 0 0 0 0,0 0 0 0 0,-1 0 0 0 0,1 1 0 0 0,-1-1 0 0 0,1 1 0 0 0,-1-1 0 0 0,0 1 0 0 0,1-1 0 0 0,-1 1 0 0 0,0 0 0 0 0,0 0 0 0 0,0-1 0 0 0,0 1 0 0 0,0 0 0 0 0,-1 0 0 0 0,1 0 0 0 0,-1 0 0 0 0,1 0 0 0 0,-1 0 0 0 0,0 0 0 0 0,1 0 0 0 0,-1 0 0 0 0,0 0 0 0 0,-1 0 0 0 0,1 0 0 0 0,0 0 0 0 0,0 0 0 0 0,-1 0 0 0 0,1 0 0 0 0,-1 0 0 0 0,0 0 0 0 0,0 0 0 0 0,1 0 0 0 0,-1 0 0 0 0,-1 0 18 0 0,2 0 10 0 0,-14 88-17 0 0,14-88 12 0 0,0-1 1 0 0,1 0-1 0 0,-1 1 1 0 0,1-1-1 0 0,-1 0 1 0 0,1 0-1 0 0,-1 1 1 0 0,1-1-1 0 0,-1 0 0 0 0,1 0 1 0 0,0 0-1 0 0,0 0 1 0 0,0 0-1 0 0,0 0 1 0 0,0 0-1 0 0,0 0 1 0 0,0 0-1 0 0,0 0 0 0 0,0-1 1 0 0,0 1-1 0 0,0 0 1 0 0,0-1-1 0 0,1 1 1 0 0,-1-1-1 0 0,0 1 1 0 0,1-1-1 0 0,-1 1 0 0 0,0-1 1 0 0,1 0-1 0 0,-1 0 1 0 0,0 0-1 0 0,1 0 1 0 0,-1 0-1 0 0,0 0 1 0 0,1 0-1 0 0,-1 0 0 0 0,0 0 1 0 0,1-1-1 0 0,-1 1 1 0 0,0 0-1 0 0,0-1 1 0 0,1 0-1 0 0,-1 1 1 0 0,0-1-1 0 0,1 0-5 0 0,63-24 283 0 0,-52 17-260 0 0,37-22 52 0 0,2 3 1 0 0,0 1-1 0 0,2 3 1 0 0,1 2-1 0 0,26-5-75 0 0,-78 25 7 0 0,-1 0-9 0 0,-1 0 0 0 0,1 0 0 0 0,-1 0 0 0 0,1 1 1 0 0,0-1-1 0 0,-1 0 0 0 0,1 1 0 0 0,0-1 0 0 0,0 1 0 0 0,-1 0 0 0 0,1-1 0 0 0,0 1 0 0 0,0 0 1 0 0,0 0-1 0 0,-1 0 0 0 0,1 0 0 0 0,0 1 0 0 0,0-1 0 0 0,0 0 0 0 0,-1 1 0 0 0,1-1 0 0 0,0 1 1 0 0,-1 0-1 0 0,1-1 0 0 0,0 1 0 0 0,-1 0 0 0 0,1 0 0 0 0,-1 0 0 0 0,1 0 0 0 0,-1 0 1 0 0,0 1-1 0 0,1-1 0 0 0,-1 0 0 0 0,0 1 0 0 0,0-1 0 0 0,0 1 0 0 0,0-1 0 0 0,0 1 0 0 0,0 0 2 0 0,-3 111 101 0 0,3-109-154 0 0,0-1 0 0 0,1 0 1 0 0,-1 0-1 0 0,1 1 1 0 0,0-1-1 0 0,0 0 0 0 0,0-1 1 0 0,0 1-1 0 0,0 0 1 0 0,1 0-1 0 0,-1-1 0 0 0,1 0 1 0 0,0 1-1 0 0,0-1 1 0 0,0 0-1 0 0,0 0 1 0 0,0 0-1 0 0,0-1 0 0 0,0 1 1 0 0,0-1-1 0 0,1 0 1 0 0,-1 0-1 0 0,1 0 0 0 0,-1 0 1 0 0,1-1-1 0 0,-1 1 1 0 0,1-1-1 0 0,-1 0 1 0 0,1 0-1 0 0,1 0 53 0 0,43 1-7601 0 0,-39-1 4480 0 0,0 0-8377 0 0</inkml:trace>
  <inkml:trace contextRef="#ctx0" brushRef="#br0" timeOffset="-6974.472">168 947 0 0 0,'0'0'303'0'0,"0"0"-227"0"0,0 0-15 0 0,0 0 174 0 0,0 0 258 0 0,0 0 297 0 0,0 0 185 0 0,0 0 89 0 0,0 0 53 0 0,0 0-15 0 0,10 13 1 0 0,34 42 58 0 0,-42-53-993 0 0,0 0-1 0 0,0 0 0 0 0,0 0 0 0 0,1 0 1 0 0,-1 0-1 0 0,0-1 0 0 0,1 1 0 0 0,0-1 0 0 0,-1 0 1 0 0,1 0-1 0 0,0 0 0 0 0,0 0 0 0 0,-1 0 1 0 0,1 0-1 0 0,0-1 0 0 0,0 1 0 0 0,0-1 0 0 0,0 0 1 0 0,2 0-168 0 0,5 0 755 0 0,-1 1-285 0 0,1-1-1 0 0,-1 0 0 0 0,0-1 0 0 0,1 0 1 0 0,-1-1-1 0 0,0 0 0 0 0,0 0 1 0 0,0-1-1 0 0,0 0 0 0 0,0 0 0 0 0,5-4-469 0 0,133-101 2014 0 0,-137 99-1892 0 0,27-29 71 0 0,-1-2 1 0 0,-2-1-1 0 0,-2-2 1 0 0,-2-2 0 0 0,-1 0-1 0 0,1-10-193 0 0,-3 6-2 0 0,3 1 1 0 0,2 2-1 0 0,1 1 0 0 0,3 1 0 0 0,18-15 2 0 0,-53 57-30 0 0,0 1 0 0 0,0-1 0 0 0,1 0 0 0 0,-1 1 0 0 0,1-1 0 0 0,0 1 0 0 0,-1 0 0 0 0,1-1 0 0 0,0 1 0 0 0,0 0 0 0 0,0 0 0 0 0,-1 0 0 0 0,1 0 0 0 0,0 1 0 0 0,1-1 0 0 0,-1 0 0 0 0,0 1 0 0 0,0-1 0 0 0,0 1 0 0 0,0 0 0 0 0,0 0 0 0 0,0 0 0 0 0,0 0 0 0 0,1 0 0 0 0,-1 0 0 0 0,0 1 0 0 0,0-1 0 0 0,0 1 0 0 0,0-1 0 0 0,0 1 0 0 0,0 0 0 0 0,0 0 0 0 0,0 0 0 0 0,0 0 1 0 0,0 0-1 0 0,0 0 0 0 0,0 1 30 0 0,5 14-11 0 0,0 1 1 0 0,-2 0 0 0 0,0 0 0 0 0,-1 0 0 0 0,0 0 0 0 0,-2 1 0 0 0,0 0 0 0 0,-1-1 0 0 0,0 1-1 0 0,-2 0 1 0 0,0-1 0 0 0,-1 2 10 0 0,0 19-9 0 0,1-6 55 0 0,-2 0 0 0 0,-1 0 1 0 0,-1 0-1 0 0,-2-1 0 0 0,-9 24-46 0 0,10-34 24 0 0,-2-1 0 0 0,0 0-1 0 0,-1-1 1 0 0,-1 0-1 0 0,-1-1 1 0 0,0 0-1 0 0,-2 0 1 0 0,0-1 0 0 0,-1-1-1 0 0,0 0 1 0 0,-2-1-1 0 0,1-1 1 0 0,-2 0-1 0 0,-4 2-23 0 0,9-8-34 0 0,0 0-1 0 0,0 0 0 0 0,-1-2 1 0 0,0 1-1 0 0,0-2 0 0 0,-1 1 1 0 0,0-2-1 0 0,0 0 0 0 0,0-1 1 0 0,0 0-1 0 0,0-1 0 0 0,-1-1 1 0 0,-1 0 34 0 0,-66-18-3254 0 0,64-2-1026 0 0,8-10-3372 0 0,8 17 3104 0 0</inkml:trace>
  <inkml:trace contextRef="#ctx0" brushRef="#br0" timeOffset="-6590.693">1504 623 7570 0 0,'0'0'1744'0'0,"0"0"-722"0"0,0 0-216 0 0,0 0 156 0 0,0 0 135 0 0,0 0-86 0 0,0 0-257 0 0,0 0-302 0 0,0 0-240 0 0,0 0-131 0 0,0 0-35 0 0,0 0-5 0 0,0 0-21 0 0,-16 20-12 0 0,-51 62-11 0 0,64-78 0 0 0,-1 0-1 0 0,1 0 0 0 0,1 0 1 0 0,-1 0-1 0 0,0 0 0 0 0,1 1 1 0 0,0-1-1 0 0,0 1 0 0 0,0-1 1 0 0,1 1-1 0 0,-1 0 0 0 0,1-1 1 0 0,0 1-1 0 0,1 0 0 0 0,-1 0 1 0 0,1 0-1 0 0,0 2 4 0 0,0 10-24 0 0,-1-12 25 0 0,0 0 0 0 0,0 0 1 0 0,0 1-1 0 0,1-1 1 0 0,0 0-1 0 0,0 1 0 0 0,1-1 1 0 0,-1 0-1 0 0,1 0 0 0 0,0 0 1 0 0,1 1-1 0 0,-1-1 1 0 0,1 0-1 0 0,0 0 0 0 0,0-1 1 0 0,1 1-1 0 0,-1 0 0 0 0,1-1 1 0 0,0 0-1 0 0,0 1 1 0 0,1-1-1 0 0,-1 0 0 0 0,1-1 1 0 0,0 1-1 0 0,0 0 0 0 0,0-1 1 0 0,0 0-1 0 0,1 0 0 0 0,-1-1 1 0 0,1 1-1 0 0,0-1 1 0 0,0 0-1 0 0,0 0 0 0 0,0 0 1 0 0,0-1-2 0 0,7 0 233 0 0,-1 0 0 0 0,1 0 0 0 0,0-1 0 0 0,0-1 0 0 0,-1 0 0 0 0,1-1 1 0 0,0 0-1 0 0,-1-1 0 0 0,0 0 0 0 0,1-1 0 0 0,-1 0 0 0 0,-1-1 0 0 0,1 0 0 0 0,-1 0 1 0 0,1-1-1 0 0,-2-1 0 0 0,1 0 0 0 0,-1 0 0 0 0,0-1 0 0 0,0 0 0 0 0,-1 0 0 0 0,0-1 1 0 0,-1 0-1 0 0,0-1 0 0 0,0 1 0 0 0,-1-1 0 0 0,0-1 0 0 0,-1 1 0 0 0,0-1 0 0 0,-1 0 1 0 0,0 0-1 0 0,0 0 0 0 0,-1-1 0 0 0,-1 1 0 0 0,0-1 0 0 0,0-7-233 0 0,-2 12-1 0 0,-1 0 0 0 0,0 0 1 0 0,0 0-1 0 0,-1 1 0 0 0,0-1 0 0 0,0 0 0 0 0,0 1 0 0 0,-1 0 0 0 0,0-1 0 0 0,0 1 1 0 0,-1 0-1 0 0,1 0 0 0 0,-1 1 0 0 0,-1-1 0 0 0,1 1 0 0 0,-1 0 0 0 0,0 0 0 0 0,0 1 1 0 0,0-1-1 0 0,-1 1 0 0 0,1 0 0 0 0,-1 0 0 0 0,-5-2 1 0 0,-71-26-2137 0 0,-1 21-3844 0 0,63 11-369 0 0,4 0-3339 0 0</inkml:trace>
  <inkml:trace contextRef="#ctx0" brushRef="#br0" timeOffset="-3226.344">3014 711 0 0 0,'0'0'397'0'0,"0"0"201"0"0,0 0 299 0 0,0 0 334 0 0,0 0 252 0 0,0 0 118 0 0,0 0-57 0 0,0 0-172 0 0,0 0-155 0 0,0 0-173 0 0,0 0-151 0 0,-5-13-101 0 0,-16-41-110 0 0,20 52-632 0 0,0 1 1 0 0,0 0 0 0 0,0-1-1 0 0,0 1 1 0 0,0 0-1 0 0,0 0 1 0 0,-1 0-1 0 0,1 0 1 0 0,-1 0-1 0 0,1 0 1 0 0,0 0-1 0 0,-1 0 1 0 0,1 0-1 0 0,-1 1 1 0 0,0-1 0 0 0,1 0-1 0 0,-1 1 1 0 0,0 0-1 0 0,1-1 1 0 0,-1 1-1 0 0,0 0 1 0 0,1 0-1 0 0,-1 0 1 0 0,0 0-1 0 0,0 0 1 0 0,1 0-1 0 0,-1 1 1 0 0,0-1-51 0 0,-5 1 192 0 0,-15 1 0 0 0,0 2-1 0 0,0 0 1 0 0,0 1 0 0 0,1 2-1 0 0,0 0 1 0 0,0 1 0 0 0,1 1 0 0 0,0 1-1 0 0,1 0 1 0 0,0 2 0 0 0,0 0-1 0 0,-7 8-191 0 0,16-14 3 0 0,0 0-1 0 0,1 1 0 0 0,0 0 0 0 0,0 1 0 0 0,0 0 1 0 0,1 0-1 0 0,1 1 0 0 0,-1 0 0 0 0,1 0 0 0 0,1 0 1 0 0,-1 1-1 0 0,2 0 0 0 0,-1 1 0 0 0,2-1 0 0 0,-1 1 1 0 0,1 0-1 0 0,1 0 0 0 0,0 1 0 0 0,1-1 0 0 0,-1 9-2 0 0,3-17 12 0 0,1 0 0 0 0,0 1-1 0 0,-1-1 1 0 0,2 0 0 0 0,-1 0-1 0 0,0 0 1 0 0,0 0-1 0 0,1 0 1 0 0,0 0 0 0 0,0 0-1 0 0,-1 0 1 0 0,2 0 0 0 0,-1-1-1 0 0,0 1 1 0 0,0-1 0 0 0,1 0-1 0 0,-1 0 1 0 0,1 0-1 0 0,0 0 1 0 0,0 0 0 0 0,0 0-1 0 0,0-1 1 0 0,0 1 0 0 0,0-1-1 0 0,0 0 1 0 0,0 0-1 0 0,1 0 1 0 0,0 0-12 0 0,98 8 896 0 0,-79-14-708 0 0,-1 0 0 0 0,0-2 0 0 0,-1 0 0 0 0,1-2 0 0 0,-1 0 0 0 0,-1-1 0 0 0,0-1 0 0 0,0-1 0 0 0,-1-1 0 0 0,-1-1 0 0 0,0 0 0 0 0,-1-1 0 0 0,-1-1 0 0 0,0-1-1 0 0,-1 0 1 0 0,-1-1 0 0 0,4-6-188 0 0,29-53 785 0 0,-37 121-1312 0 0,-3 9 616 0 0,24 93 33 0 0,-28-140-140 0 0,-1 1-1 0 0,1-1 0 0 0,0 0 1 0 0,1 0-1 0 0,0-1 0 0 0,0 1 1 0 0,0-1-1 0 0,0 1 1 0 0,1-1-1 0 0,0-1 0 0 0,0 1 1 0 0,0-1-1 0 0,1 0 0 0 0,-1 0 1 0 0,1 0-1 0 0,0-1 0 0 0,0 0 1 0 0,0 0-1 0 0,1-1 0 0 0,3 2 19 0 0,57 2-2179 0 0,-25-18-7399 0 0,-32 7-880 0 0</inkml:trace>
  <inkml:trace contextRef="#ctx0" brushRef="#br0" timeOffset="-2787.741">3299 1032 6305 0 0,'0'0'1819'0'0,"0"0"-68"0"0,0 0 73 0 0,0 0 80 0 0,0 0-157 0 0,0 0-292 0 0,0 0-275 0 0,0 0-209 0 0,34-31-157 0 0,105-97-154 0 0,-62 47 256 0 0,-57 57-653 0 0,-2-2 0 0 0,0-1 1 0 0,-2 0-1 0 0,-1-1 0 0 0,3-8-263 0 0,-18 35-28 0 0,0 1-105 0 0,0 15-653 0 0,-20 91 533 0 0,18-101 260 0 0,1 1 0 0 0,0-1 0 0 0,0 1 0 0 0,0-1 0 0 0,1 1 0 0 0,0-1 0 0 0,0 1 0 0 0,0 0 0 0 0,1-1 0 0 0,0 1 0 0 0,0-1 0 0 0,0 1 0 0 0,1-1 0 0 0,0 1 0 0 0,0-1 0 0 0,0 0 0 0 0,0 0 0 0 0,1 0 1 0 0,0 0-1 0 0,0-1 0 0 0,0 1 0 0 0,1-1 0 0 0,-1 0 0 0 0,1 1 0 0 0,0-2 0 0 0,1 1 0 0 0,-1 0 0 0 0,0-1 0 0 0,1 0 0 0 0,0 0 0 0 0,0 0 0 0 0,0-1 0 0 0,5 2-7 0 0,-2-3 135 0 0,0 0 0 0 0,1 0 0 0 0,-1-1-1 0 0,1-1 1 0 0,-1 1 0 0 0,0-2 0 0 0,1 1 0 0 0,-1-1 0 0 0,0 0 0 0 0,0 0 0 0 0,0-1 0 0 0,0-1-1 0 0,-1 1 1 0 0,1-1 0 0 0,-1 0 0 0 0,0-1 0 0 0,0 1 0 0 0,0-2 0 0 0,-1 1 0 0 0,0-1-1 0 0,0 0 1 0 0,0 0 0 0 0,-1 0 0 0 0,0-1 0 0 0,0 0 0 0 0,0 0 0 0 0,-1 0 0 0 0,0-1-1 0 0,2-4-134 0 0,-1 4-521 0 0,43-65 731 0 0,-29 51-4391 0 0,2 2-5722 0 0,-17 17-1307 0 0</inkml:trace>
  <inkml:trace contextRef="#ctx0" brushRef="#br0" timeOffset="-2223.366">4435 608 11066 0 0,'0'0'1607'0'0,"0"0"-226"0"0,0 0-185 0 0,0 0-140 0 0,0 0-217 0 0,0 0-202 0 0,0 0-131 0 0,0 0-87 0 0,0 0-94 0 0,-34 14-78 0 0,-104 46-82 0 0,76-15-55 0 0,55-35-97 0 0,1-2-28 0 0,0 1-1 0 0,1-1 1 0 0,-1 1 0 0 0,2 0 0 0 0,-1 0 0 0 0,1 1-1 0 0,1 0 1 0 0,0-1 0 0 0,0 1 0 0 0,1 0 0 0 0,0 0-1 0 0,1 0 1 0 0,0 1 0 0 0,0-1 0 0 0,1 6 15 0 0,1-13 3 0 0,-1-1 0 0 0,1 0 0 0 0,-1 0 0 0 0,1 0 0 0 0,0 0 0 0 0,0 0 0 0 0,0 0 0 0 0,0 0 0 0 0,0 0 0 0 0,0 0 0 0 0,0 0 0 0 0,1-1-1 0 0,-1 1 1 0 0,1 0 0 0 0,-1-1 0 0 0,1 1 0 0 0,0-1 0 0 0,-1 0 0 0 0,1 1 0 0 0,0-1 0 0 0,0 0 0 0 0,0 0 0 0 0,0 0 0 0 0,0-1 0 0 0,0 1 0 0 0,0 0 0 0 0,0-1 0 0 0,0 1 0 0 0,1-1 0 0 0,-1 0 0 0 0,0 1 0 0 0,0-1 0 0 0,1 0-3 0 0,76-13 933 0 0,-53-2-705 0 0,-1-1 0 0 0,-1-1 0 0 0,0-2 0 0 0,-1 0 0 0 0,-1-2 0 0 0,5-7-228 0 0,15-12 241 0 0,90-81 261 0 0,-131 120-504 0 0,-1 0 0 0 0,1 0 1 0 0,0 0-1 0 0,0 1 0 0 0,-1-1 1 0 0,1 0-1 0 0,0 0 1 0 0,0 1-1 0 0,0-1 0 0 0,0 0 1 0 0,0 1-1 0 0,0-1 0 0 0,0 1 1 0 0,0 0-1 0 0,0-1 0 0 0,0 1 1 0 0,1 0-1 0 0,-1-1 0 0 0,0 1 1 0 0,0 0-1 0 0,0 0 0 0 0,0 0 1 0 0,0 0-1 0 0,1 0 0 0 0,-1 0 1 0 0,0 1-1 0 0,0-1 0 0 0,0 0 1 0 0,0 1-1 0 0,0-1 0 0 0,0 0 1 0 0,0 1-1 0 0,0-1 0 0 0,0 1 1 0 0,0 0-1 0 0,0-1 0 0 0,0 1 1 0 0,0 0-1 0 0,0-1 0 0 0,0 1 1 0 0,0 0-1 0 0,-1 0 0 0 0,1 0 1 0 0,0 0-1 0 0,-1 0 0 0 0,1 0 1 0 0,-1 0-1 0 0,1 0 0 0 0,-1 0 1 0 0,1 0-1 0 0,-1 0 0 0 0,0 0 1 0 0,1 0-1 0 0,-1 0 0 0 0,0 0 1 0 0,0 1-1 0 0,0-1 0 0 0,0 0 1 0 0,0 0-1 0 0,0 0 0 0 0,0 1 2 0 0,10 231 112 0 0,-11-184-144 0 0,0-28-24 0 0,-1 115-233 0 0,-5-1 0 0 0,-19 88 289 0 0,21-196 10 0 0,0 0 0 0 0,-2 0 0 0 0,-1 0 0 0 0,-2-1 0 0 0,0-1 0 0 0,-2 0 0 0 0,0 0 0 0 0,-2-1 0 0 0,-1-1 0 0 0,0 0 0 0 0,-2-1 0 0 0,-9 9-10 0 0,21-26 25 0 0,0 0 0 0 0,-1-1 0 0 0,1 0 0 0 0,-1 0 1 0 0,0 0-1 0 0,0-1 0 0 0,0 0 0 0 0,0 0 0 0 0,-1 0 0 0 0,1-1 1 0 0,-1 0-1 0 0,0 0 0 0 0,1-1 0 0 0,-1 0 0 0 0,0 0 0 0 0,-5 0-25 0 0,10-1 23 0 0,0-1-1 0 0,0 1 0 0 0,0-1 0 0 0,0 1 0 0 0,0-1 0 0 0,0 0 0 0 0,0 0 0 0 0,1 0 0 0 0,-1 0 0 0 0,0 0 1 0 0,0 0-1 0 0,1 0 0 0 0,-1-1 0 0 0,1 1 0 0 0,-1-1 0 0 0,1 1 0 0 0,-1-1 0 0 0,1 1 0 0 0,0-1 0 0 0,0 0 1 0 0,0 0-1 0 0,0 0 0 0 0,0 1 0 0 0,0-1 0 0 0,0 0 0 0 0,1 0 0 0 0,-1 0 0 0 0,1 0 0 0 0,-1 0 1 0 0,1-1-1 0 0,0 0-22 0 0,-6-72 268 0 0,6 69-257 0 0,3-31-1 0 0,2-1 0 0 0,1 0 1 0 0,2 1-1 0 0,1 0 1 0 0,5-7-11 0 0,80-178-1533 0 0,-54 153-2919 0 0,3 1-5492 0 0,-29 49 2509 0 0</inkml:trace>
  <inkml:trace contextRef="#ctx0" brushRef="#br0" timeOffset="-1978.598">4915 568 7138 0 0,'0'0'3983'0'0,"0"0"-2235"0"0,0 0-622 0 0,0 0 60 0 0,0 0 71 0 0,0 0-70 0 0,0 0-188 0 0,0 0-207 0 0,0 0-172 0 0,-8 35-146 0 0,-25 112-129 0 0,26-64 109 0 0,7-78-401 0 0,1 0 1 0 0,0 0-1 0 0,1 0 1 0 0,-1-1 0 0 0,1 1-1 0 0,0 0 1 0 0,0-1 0 0 0,1 1-1 0 0,-1-1 1 0 0,1 1 0 0 0,0-1-1 0 0,0 0 1 0 0,0 0 0 0 0,1-1-1 0 0,-1 1 1 0 0,1-1 0 0 0,0 1-1 0 0,0-1 1 0 0,0 0-1 0 0,0-1 1 0 0,1 1 0 0 0,-1-1-1 0 0,1 0 1 0 0,-1 0 0 0 0,1 0-1 0 0,0-1 1 0 0,0 1 0 0 0,0-1-1 0 0,0 0 1 0 0,0-1 0 0 0,5 1-54 0 0,3-3 100 0 0,0-1 1 0 0,1 0 0 0 0,-1-1 0 0 0,-1 0 0 0 0,1-1 0 0 0,-1-1 0 0 0,1 0 0 0 0,-2 0 0 0 0,1-1-1 0 0,-1-1 1 0 0,0 0 0 0 0,0 0 0 0 0,-1-1 0 0 0,0-1 0 0 0,-1 1 0 0 0,0-2 0 0 0,-1 1 0 0 0,0-1-1 0 0,0 0 1 0 0,2-6-101 0 0,42-89-1342 0 0,-40 69-3135 0 0,-4 0-5719 0 0,-8 29 1222 0 0</inkml:trace>
  <inkml:trace contextRef="#ctx0" brushRef="#br0" timeOffset="-1708.421">5438 1 8802 0 0,'0'0'3530'0'0,"0"0"-1363"0"0,0 0-460 0 0,0 0-185 0 0,0 0-259 0 0,0 0-302 0 0,0 0-249 0 0,0 0-133 0 0,0 0-41 0 0,0 0 58 0 0,0 0 17 0 0,0 0-59 0 0,-1 24-53 0 0,-2 81-82 0 0,-26 101 592 0 0,15-80-887 0 0,6-1 0 0 0,6 50-124 0 0,18-56-1187 0 0,-4-105-2001 0 0,0-14-5476 0 0,-8 0 5601 0 0,-2 0-6558 0 0</inkml:trace>
  <inkml:trace contextRef="#ctx0" brushRef="#br0" timeOffset="-1025.009">5948 557 9434 0 0,'0'0'2263'0'0,"0"0"-246"0"0,0 0-289 0 0,0 0-264 0 0,0 0-275 0 0,0 0-224 0 0,0 0-163 0 0,0 0-173 0 0,0 0-153 0 0,-33 21-133 0 0,-105 68-123 0 0,62-29 33 0 0,62-43-213 0 0,8-11-53 0 0,0 0 0 0 0,1 0-1 0 0,-1 0 1 0 0,1 0 0 0 0,1 1-1 0 0,0 0 1 0 0,0 0 0 0 0,0 0-1 0 0,1 0 1 0 0,-1 1 0 0 0,2 0-1 0 0,-1-1 1 0 0,1 1 0 0 0,1 0-1 0 0,-1 0 1 0 0,1 0 0 0 0,1 0-1 0 0,-1 0 1 0 0,1 0 0 0 0,1 7 13 0 0,2-13-1 0 0,0 1 1 0 0,-1 0 0 0 0,1-1 0 0 0,0 0 0 0 0,1 0-1 0 0,-1 0 1 0 0,0 0 0 0 0,1-1 0 0 0,-1 1 0 0 0,1-1-1 0 0,-1 0 1 0 0,1 0 0 0 0,-1 0 0 0 0,1 0-1 0 0,0 0 1 0 0,0-1 0 0 0,-1 0 0 0 0,1 0 0 0 0,0 0-1 0 0,0 0 1 0 0,-1-1 0 0 0,1 1 0 0 0,0-1 0 0 0,-1 0-1 0 0,1 0 1 0 0,0 0 0 0 0,-1-1 0 0 0,1 1 0 0 0,-1-1-1 0 0,0 0 1 0 0,0 0 0 0 0,1 0 0 0 0,25-16 39 0 0,-1-1 1 0 0,-1-1-1 0 0,-1-1 1 0 0,0-1-1 0 0,-2-1 0 0 0,-1-2 1 0 0,0 0-1 0 0,-2-1 1 0 0,10-18-40 0 0,-12 19 21 0 0,-3 6 16 0 0,-15 19-71 0 0,-1 8-149 0 0,-7 155 180 0 0,9-159 24 0 0,0 0 0 0 0,0 0-1 0 0,1 0 1 0 0,0 0 0 0 0,0-1-1 0 0,0 1 1 0 0,0-1 0 0 0,0 0 0 0 0,1 0-1 0 0,-1 0 1 0 0,1-1 0 0 0,0 1-1 0 0,0-1 1 0 0,0 0 0 0 0,0 0-1 0 0,0 0 1 0 0,0-1 0 0 0,0 1 0 0 0,1-1-1 0 0,-1 0 1 0 0,1 0 0 0 0,-1 0-1 0 0,1-1 1 0 0,-1 0 0 0 0,1 0-1 0 0,-1 0 1 0 0,1 0 0 0 0,-1-1-1 0 0,3 0-20 0 0,9-2 128 0 0,-1-1-1 0 0,0 0 1 0 0,0-1-1 0 0,-1 0 0 0 0,1-2 1 0 0,-1 1-1 0 0,-1-2 0 0 0,1 0 1 0 0,-1 0-1 0 0,-1-1 0 0 0,1-1 1 0 0,1-3-128 0 0,30-22 212 0 0,-1-2 1 0 0,-2-1 0 0 0,-2-3 0 0 0,14-20-213 0 0,-46 52-16 0 0,0 0 0 0 0,-1 0 1 0 0,0 0-1 0 0,-1-1 1 0 0,0 0-1 0 0,0 0 1 0 0,-1 0-1 0 0,0-1 1 0 0,-1 0-1 0 0,-1 1 0 0 0,1-1 1 0 0,-2 0-1 0 0,1 0 1 0 0,-2 0-1 0 0,1-9 16 0 0,-2 18-31 0 0,1-1 0 0 0,0 1 0 0 0,-1-1 1 0 0,0 1-1 0 0,1-1 0 0 0,-1 1 0 0 0,0 0 0 0 0,0 0 0 0 0,-1-1 0 0 0,1 1 0 0 0,0 0 0 0 0,-1 0 0 0 0,1 0 0 0 0,-1 0 0 0 0,1 0 0 0 0,-1 0 1 0 0,0 1-1 0 0,0-1 0 0 0,0 1 0 0 0,0-1 0 0 0,0 1 0 0 0,0 0 0 0 0,-1-1 0 0 0,1 1 0 0 0,0 0 0 0 0,-1 1 0 0 0,1-1 0 0 0,0 0 1 0 0,-1 1-1 0 0,1-1 0 0 0,-1 1 0 0 0,1 0 0 0 0,-1 0 0 0 0,1 0 0 0 0,-2 0 31 0 0,-87 19-781 0 0,85-16 763 0 0,0-1-1 0 0,1 1 1 0 0,-1 0-1 0 0,1 0 1 0 0,-1 1-1 0 0,1 0 1 0 0,0-1 0 0 0,0 2-1 0 0,1-1 1 0 0,-1 1-1 0 0,1-1 1 0 0,0 1-1 0 0,0 0 1 0 0,1 1-1 0 0,-1-1 1 0 0,1 1 0 0 0,1-1-1 0 0,-1 1 1 0 0,1 0-1 0 0,-1 0 1 0 0,2 0-1 0 0,-1 0 1 0 0,1 1-1 0 0,0-1 1 0 0,0 0-1 0 0,1 0 1 0 0,-1 1 0 0 0,2-1-1 0 0,-1 1 1 0 0,1 4 18 0 0,5-3 23 0 0,-1-1 1 0 0,1 0-1 0 0,0 0 1 0 0,1-1-1 0 0,0 1 0 0 0,0-2 1 0 0,0 1-1 0 0,1-1 1 0 0,0 0-1 0 0,0 0 1 0 0,0-1-1 0 0,0 0 1 0 0,1 0-1 0 0,-1-1 0 0 0,1-1 1 0 0,5 2-24 0 0,56 26 190 0 0,-57-23-51 0 0,1 1 0 0 0,-1 0-1 0 0,0 1 1 0 0,-1 1 0 0 0,0 0-1 0 0,-1 0 1 0 0,0 1 0 0 0,9 12-139 0 0,-17-17 47 0 0,0 1 1 0 0,-1-1-1 0 0,0 1 1 0 0,0 0 0 0 0,0 0-1 0 0,-1 0 1 0 0,0 0-1 0 0,-1 0 1 0 0,1 0-1 0 0,-1 0 1 0 0,-1 0 0 0 0,1 0-1 0 0,-1-1 1 0 0,0 1-1 0 0,-1 0 1 0 0,0 0-1 0 0,0 0 1 0 0,0-1 0 0 0,-2 4-48 0 0,-2 12-224 0 0,5-17-537 0 0,5-2-11046 0 0,0-3 387 0 0</inkml:trace>
  <inkml:trace contextRef="#ctx0" brushRef="#br0" timeOffset="4011.923">31 1856 0 0 0,'0'0'1758'0'0,"0"0"402"0"0,0 0 363 0 0,0 0 154 0 0,0 0-185 0 0,0 0-402 0 0,0 0-449 0 0,0 0-370 0 0,0 0-257 0 0,-1 32-200 0 0,-3 97-167 0 0,-2-38 911 0 0,3-37-4606 0 0,5-54-3033 0 0,-1 0 3191 0 0,-1 0-5736 0 0</inkml:trace>
  <inkml:trace contextRef="#ctx0" brushRef="#br0" timeOffset="4257.316">0 1477 15467 0 0,'0'0'1185'0'0,"0"0"-345"0"0,0 0-240 0 0,0 0-144 0 0,0 0-168 0 0,0 0-240 0 0,0 0-192 0 0,0 0-176 0 0,0 0-136 0 0,0 0-224 0 0,0 0-577 0 0,0 0-991 0 0,0 0-1905 0 0,0 0-5473 0 0</inkml:trace>
  <inkml:trace contextRef="#ctx0" brushRef="#br0" timeOffset="4546.635">725 1750 8506 0 0,'0'0'2191'0'0,"0"0"-359"0"0,0 0-82 0 0,0 0 17 0 0,0 0-155 0 0,0 0-267 0 0,0 0-254 0 0,0 0-238 0 0,0 0-230 0 0,0 0-174 0 0,-31 11-146 0 0,-99 37-110 0 0,82-20 24 0 0,47-26-224 0 0,-1 0 0 0 0,1 0 1 0 0,-1-1-1 0 0,1 1 1 0 0,0 0-1 0 0,0 0 1 0 0,0 1-1 0 0,0-1 1 0 0,0 0-1 0 0,1 0 1 0 0,-1 0-1 0 0,0 0 1 0 0,1 1-1 0 0,0-1 0 0 0,-1 0 1 0 0,1 1-1 0 0,0-1 1 0 0,0 0-1 0 0,1 0 1 0 0,-1 1-1 0 0,0-1 1 0 0,1 0-1 0 0,-1 0 1 0 0,1 1-1 0 0,0-1 1 0 0,0 0-1 0 0,0 0 0 0 0,0 0 1 0 0,0 0-1 0 0,0 0 1 0 0,0 0-1 0 0,1 0 1 0 0,-1 0-1 0 0,1-1 1 0 0,-1 1-1 0 0,1-1 1 0 0,0 1-1 0 0,0-1 1 0 0,0 1-1 0 0,0-1 0 0 0,0 0 7 0 0,44 36-28 0 0,38 46-18 0 0,-80-76 85 0 0,1 1 0 0 0,-1 0 1 0 0,0 0-1 0 0,0 0 0 0 0,-1 0 1 0 0,-1 0-1 0 0,1 1 1 0 0,-1 0-1 0 0,0-1 0 0 0,-1 1 1 0 0,0 0-1 0 0,-1 0 0 0 0,0-1 1 0 0,0 1-1 0 0,0 0 0 0 0,-3 8-39 0 0,2-13-48 0 0,-1-1 0 0 0,0 1 0 0 0,0-1-1 0 0,0 1 1 0 0,-1-1 0 0 0,1 0 0 0 0,-1 0 0 0 0,0 0-1 0 0,0 0 1 0 0,0 0 0 0 0,0-1 0 0 0,0 1-1 0 0,-1-1 1 0 0,1 0 0 0 0,-1 0 0 0 0,0 0 0 0 0,1 0-1 0 0,-1-1 1 0 0,0 0 0 0 0,0 1 0 0 0,0-2-1 0 0,0 1 1 0 0,0 0 0 0 0,0-1 0 0 0,0 1 0 0 0,0-1-1 0 0,0 0 1 0 0,0-1 0 0 0,0 1 0 0 0,-1-1-1 0 0,1 1 1 0 0,0-2 48 0 0,-6-4-2215 0 0,5-1-3238 0 0,2 0-5849 0 0</inkml:trace>
  <inkml:trace contextRef="#ctx0" brushRef="#br0" timeOffset="5263.391">1764 1875 168 0 0,'0'0'2205'0'0,"0"0"-285"0"0,0 0 24 0 0,0 0 94 0 0,0 0-37 0 0,0 0-176 0 0,0 0-263 0 0,0 0-286 0 0,0 0-204 0 0,0 0-154 0 0,0 0-147 0 0,-32 11-108 0 0,-98 37-106 0 0,71-9 85 0 0,49-27-469 0 0,3-4-120 0 0,1 0 1 0 0,0 1-1 0 0,0 0 0 0 0,1 0 1 0 0,0 0-1 0 0,0 1 0 0 0,1-1 1 0 0,0 1-1 0 0,1 0 0 0 0,0 0 1 0 0,1 1-1 0 0,0-1 0 0 0,0 0 1 0 0,1 1-1 0 0,1 4-53 0 0,-1-9-15 0 0,1 0 1 0 0,0 0-1 0 0,1 0 0 0 0,-1 0 1 0 0,1-1-1 0 0,1 1 0 0 0,-1 0 1 0 0,1 0-1 0 0,0-1 0 0 0,0 1 1 0 0,0-1-1 0 0,1 0 0 0 0,0 0 1 0 0,0 0-1 0 0,0 0 0 0 0,1 0 1 0 0,-1-1-1 0 0,1 1 0 0 0,0-1 1 0 0,1 0-1 0 0,-1 0 0 0 0,1-1 1 0 0,0 1-1 0 0,-1-1 0 0 0,2 0 1 0 0,-1 0-1 0 0,0-1 0 0 0,1 1 15 0 0,103 13-2600 0 0,-37-27-6620 0 0,-53 7 916 0 0</inkml:trace>
  <inkml:trace contextRef="#ctx0" brushRef="#br0" timeOffset="5593.543">2167 1952 7674 0 0,'0'0'1699'0'0,"0"0"-504"0"0,0 0-106 0 0,0 0 133 0 0,0 0 65 0 0,0 0-60 0 0,0 0-119 0 0,0 0-173 0 0,0 0-182 0 0,-16 31-138 0 0,-47 98-99 0 0,62-128-500 0 0,-1 0 0 0 0,1 0 0 0 0,0 0 0 0 0,0 0 0 0 0,1 0 0 0 0,-1 0 0 0 0,0 0 0 0 0,0 1 0 0 0,0-1 0 0 0,1 0 0 0 0,-1 1 0 0 0,1-1 0 0 0,-1 1 0 0 0,1-1 0 0 0,0 0 0 0 0,-1 1-1 0 0,1-1 1 0 0,0 1 0 0 0,0-1 0 0 0,0 1 0 0 0,0-1 0 0 0,0 1 0 0 0,0-1 0 0 0,1 1 0 0 0,-1-1 0 0 0,0 1 0 0 0,1-1 0 0 0,-1 0 0 0 0,1 1 0 0 0,0-1 0 0 0,-1 0 0 0 0,1 1 0 0 0,0-1 0 0 0,0 0 0 0 0,-1 0 0 0 0,1 0 0 0 0,0 1 0 0 0,0-1 0 0 0,1 0 0 0 0,-1 0 0 0 0,0-1 0 0 0,0 1 0 0 0,0 0-1 0 0,1 0 1 0 0,-1-1 0 0 0,1 2-16 0 0,4 0 121 0 0,3 3 29 0 0,-1 0 1 0 0,1-1-1 0 0,-1 0 0 0 0,1 0 1 0 0,0-1-1 0 0,1 0 1 0 0,-1-1-1 0 0,0 0 0 0 0,1-1 1 0 0,-1 0-1 0 0,1 0 0 0 0,0-1 1 0 0,-1 0-1 0 0,1 0 1 0 0,-1-1-1 0 0,1-1 0 0 0,-1 0 1 0 0,1 0-1 0 0,-1-1 0 0 0,0 0 1 0 0,0 0-1 0 0,0-1 1 0 0,-1 0-1 0 0,1-1 0 0 0,-1 0 1 0 0,0 0-1 0 0,0-1 1 0 0,-1 0-1 0 0,4-3-150 0 0,-3 2 50 0 0,-2 1 0 0 0,1-1 0 0 0,0 0 0 0 0,-1 0 0 0 0,-1-1 0 0 0,1 1 0 0 0,-1-1 0 0 0,-1-1-1 0 0,1 1 1 0 0,-1-1 0 0 0,-1 1 0 0 0,1-1 0 0 0,-2 0 0 0 0,1 0 0 0 0,-1-1 0 0 0,-1 1 0 0 0,1 0 0 0 0,-2-1 0 0 0,1 1 0 0 0,-1-1 0 0 0,-1 1 0 0 0,-1-9-50 0 0,1 13-105 0 0,-1 0 1 0 0,-1 0-1 0 0,1 0 0 0 0,-1 0 1 0 0,1 0-1 0 0,-2 1 0 0 0,1-1 1 0 0,0 1-1 0 0,-1 0 0 0 0,0 0 1 0 0,1 0-1 0 0,-2 1 1 0 0,1-1-1 0 0,0 1 0 0 0,-1 0 1 0 0,1 0-1 0 0,-1 0 0 0 0,0 1 1 0 0,0-1-1 0 0,-2 1 105 0 0,-31-5-4562 0 0,3 17-5536 0 0,25-2 1216 0 0</inkml:trace>
  <inkml:trace contextRef="#ctx0" brushRef="#br0" timeOffset="5979.649">2614 2228 6289 0 0,'0'0'1589'0'0,"0"0"-144"0"0,0 0 122 0 0,0 0 139 0 0,0 0-111 0 0,0 0-276 0 0,0 0-267 0 0,0 0-201 0 0,0 0-148 0 0,0 0-139 0 0,0 0-119 0 0,3-33-90 0 0,6-103-65 0 0,7 21 638 0 0,-16 116-945 0 0,0-1-1 0 0,1 1 1 0 0,-1-1 0 0 0,0 1 0 0 0,1-1 0 0 0,-1 0-1 0 0,0 1 1 0 0,1-1 0 0 0,-1 1 0 0 0,1-1 0 0 0,-1 0-1 0 0,1 1 1 0 0,-1-1 0 0 0,1 0 0 0 0,-1 0 0 0 0,1 1 0 0 0,-1-1-1 0 0,1 0 1 0 0,-1 0 0 0 0,1 0 0 0 0,-1 1 0 0 0,1-1-1 0 0,-1 0 1 0 0,1 0 0 0 0,0 0 0 0 0,-1 0 0 0 0,1 0-1 0 0,-1 0 1 0 0,1 0 0 0 0,-1-1 0 0 0,1 1 0 0 0,-1 0 0 0 0,1 0-1 0 0,0 0 1 0 0,-1 0 0 0 0,1-1 0 0 0,-1 1 0 0 0,1 0-1 0 0,-1-1 1 0 0,0 1 0 0 0,1 0 0 0 0,-1-1 0 0 0,1 1-1 0 0,-1 0 1 0 0,1-1 0 0 0,-1 1 0 0 0,0-1 0 0 0,1 1 0 0 0,-1-1-1 0 0,0 1 1 0 0,0-1 0 0 0,1 1 0 0 0,-1-1 0 0 0,0 1-1 0 0,0-1 1 0 0,0 1 0 0 0,0-1 0 0 0,1 1 0 0 0,-1-1-1 0 0,0 0 1 0 0,0 1 0 0 0,0-1 0 0 0,0 0 17 0 0,4 12 33 0 0,-2-3 35 0 0,0 1-1 0 0,0 0 1 0 0,1-1-1 0 0,1 1 1 0 0,-1-1-1 0 0,1 0 1 0 0,1 0-1 0 0,0 0 1 0 0,0-1 0 0 0,0 1-1 0 0,1-1 1 0 0,0-1-1 0 0,0 1 1 0 0,1-1-1 0 0,-1 0 1 0 0,2 0-1 0 0,-1-1 1 0 0,0 0-1 0 0,1 0 1 0 0,0-1-1 0 0,0 0 1 0 0,1-1-1 0 0,-1 1 1 0 0,7 0-68 0 0,-8-5 209 0 0,0-2 1 0 0,-1 1 0 0 0,1-1 0 0 0,-1 0 0 0 0,0 0 0 0 0,0 0 0 0 0,0-1 0 0 0,0 0 0 0 0,-1 0 0 0 0,1-1 0 0 0,-1 0-1 0 0,0 0 1 0 0,0 0 0 0 0,-1 0 0 0 0,0-1 0 0 0,0 0 0 0 0,0 0 0 0 0,0 0 0 0 0,0-2-210 0 0,5-5 150 0 0,37-73 240 0 0,-30 46-3467 0 0,-7 17-1638 0 0,-5 15-2218 0 0,-1 4-4139 0 0</inkml:trace>
  <inkml:trace contextRef="#ctx0" brushRef="#br0" timeOffset="6328.587">3402 1753 6081 0 0,'0'0'4636'0'0,"0"0"-2241"0"0,0 0-727 0 0,0 0-102 0 0,0 0-195 0 0,0 0-299 0 0,0 0-273 0 0,0 0-205 0 0,0 0-177 0 0,0 0-132 0 0,0 0-99 0 0,-32 25-79 0 0,-100 79-39 0 0,88-60-32 0 0,42-36-35 0 0,1-4-12 0 0,0 0-1 0 0,1 1 1 0 0,0-1-1 0 0,-1 1 1 0 0,1-1 0 0 0,1 1-1 0 0,-1-1 1 0 0,1 1 0 0 0,-1-1-1 0 0,1 1 1 0 0,1-1-1 0 0,-1 0 1 0 0,1 0 0 0 0,-1 1-1 0 0,1-1 1 0 0,0 0 0 0 0,1 0-1 0 0,-1-1 1 0 0,1 1-1 0 0,-1 0 1 0 0,1-1 0 0 0,0 0-1 0 0,1 0 1 0 0,-1 0 0 0 0,0 0-1 0 0,1 0 1 0 0,0 0-1 0 0,-1-1 1 0 0,1 0 0 0 0,0 0-1 0 0,0 0 1 0 0,1 0 0 0 0,-1-1-1 0 0,0 1 1 0 0,0-1-1 0 0,1 0 12 0 0,116 65-30 0 0,-120-65 40 0 0,1 0 1 0 0,-1 0-1 0 0,0 0 1 0 0,0 1-1 0 0,0-1 1 0 0,0 0-1 0 0,0 1 1 0 0,0-1-1 0 0,0 0 1 0 0,0 1-1 0 0,-1-1 1 0 0,1 1-1 0 0,0-1 1 0 0,-1 1-1 0 0,1 0 1 0 0,-1-1-1 0 0,0 1 0 0 0,1 0 1 0 0,-1-1-1 0 0,0 1 1 0 0,0-1-1 0 0,0 1 1 0 0,0 0-1 0 0,-1-1 1 0 0,1 1-1 0 0,0 0 1 0 0,-1-1-1 0 0,1 1 1 0 0,-1-1-1 0 0,1 1 1 0 0,-1-1-1 0 0,0 1 1 0 0,0-1-1 0 0,0 1 1 0 0,1-1-1 0 0,-1 0 1 0 0,-1 1-1 0 0,1-1 1 0 0,0 0-1 0 0,0 0 1 0 0,0 0-1 0 0,-1 0 1 0 0,0 1-11 0 0,-62 41 426 0 0,-16-16-1895 0 0,45-24-7916 0 0,29-3-1368 0 0</inkml:trace>
  <inkml:trace contextRef="#ctx0" brushRef="#br0" timeOffset="6993.284">3546 2121 3321 0 0,'0'0'2986'0'0,"0"0"-546"0"0,0 0-287 0 0,0 0-117 0 0,0 0-268 0 0,0 0-330 0 0,0 0-264 0 0,0 0-162 0 0,31 1-121 0 0,98 0-107 0 0,-59-14 479 0 0,-63 11-1167 0 0,-1-1-1 0 0,1 1 1 0 0,-1-1-1 0 0,0 0 1 0 0,1-1 0 0 0,-1 0-1 0 0,-1 0 1 0 0,1 0 0 0 0,0 0-1 0 0,-1-1 1 0 0,0 0-1 0 0,0 0 1 0 0,-1-1 0 0 0,1 1-1 0 0,-1-1 1 0 0,0 0 0 0 0,-1 0-1 0 0,0 0 1 0 0,1 0-1 0 0,-2-1 1 0 0,1 0 0 0 0,-1 1-1 0 0,0-1 1 0 0,-1 0 0 0 0,1 0-1 0 0,-1 0 1 0 0,0-2-96 0 0,-3 5-104 0 0,0 0-1 0 0,0 0 1 0 0,-1 0 0 0 0,1 1 0 0 0,-1-1 0 0 0,1 1 0 0 0,-1 0-1 0 0,0 0 1 0 0,0 0 0 0 0,-1 0 0 0 0,1 0 0 0 0,-1 1 0 0 0,1-1-1 0 0,-1 1 1 0 0,0 0 0 0 0,0 0 0 0 0,0 1 0 0 0,0-1 0 0 0,0 1-1 0 0,0-1 1 0 0,0 1 0 0 0,0 1 0 0 0,-1-1 0 0 0,1 1 0 0 0,0-1-1 0 0,-1 1 1 0 0,1 0 0 0 0,-4 1 104 0 0,-1-1-307 0 0,0 1 0 0 0,-1 0 0 0 0,1 0-1 0 0,0 1 1 0 0,0 0 0 0 0,1 1 0 0 0,-1-1-1 0 0,0 2 1 0 0,1-1 0 0 0,0 1 0 0 0,0 1 0 0 0,0-1-1 0 0,0 1 1 0 0,-1 2 307 0 0,0-1-218 0 0,0 0 1 0 0,1 1-1 0 0,0 0 0 0 0,0 0 1 0 0,1 1-1 0 0,-1 0 0 0 0,2 0 0 0 0,-1 1 1 0 0,1-1-1 0 0,1 1 0 0 0,0 1 0 0 0,0-1 1 0 0,0 1-1 0 0,2 0 0 0 0,-1 0 0 0 0,1 0 1 0 0,0 0-1 0 0,1 1 0 0 0,0-1 0 0 0,1 1 1 0 0,0-1-1 0 0,1 3 218 0 0,1-9 48 0 0,-1 1 0 0 0,1 0 0 0 0,0-1 0 0 0,1 1 1 0 0,-1-1-1 0 0,1 1 0 0 0,0-1 0 0 0,0 0 0 0 0,0 0 0 0 0,1 0 1 0 0,-1 0-1 0 0,1 0 0 0 0,0 0 0 0 0,0-1 0 0 0,1 1 0 0 0,-1-1 0 0 0,1 0 1 0 0,-1 0-1 0 0,1 0 0 0 0,0 0 0 0 0,0-1 0 0 0,0 0 0 0 0,0 0 0 0 0,1 0 1 0 0,-1 0-1 0 0,1 0 0 0 0,3 0-48 0 0,131 15 2786 0 0,-108-21-2127 0 0,0-2 0 0 0,-1-2 0 0 0,1 0 0 0 0,-1-2 1 0 0,-1-1-1 0 0,0-2 0 0 0,0 0 0 0 0,-2-2 0 0 0,4-4-659 0 0,-6 7 187 0 0,-2 0 0 0 0,1-2-1 0 0,-2-1 1 0 0,0-1 0 0 0,0-1 0 0 0,-2-1 0 0 0,0 0 0 0 0,-1-2-1 0 0,-1 0 1 0 0,-1-1 0 0 0,10-17-187 0 0,-25 35-7 0 0,0 0 0 0 0,-1 0 0 0 0,1 0 0 0 0,-1 0 0 0 0,1 0 0 0 0,-1-1 0 0 0,0 1 0 0 0,0-1 0 0 0,0 1 0 0 0,-1-1 0 0 0,1 1 0 0 0,-1-1 0 0 0,0 1 0 0 0,0-1 0 0 0,0 0 0 0 0,-1 1-1 0 0,1-1 1 0 0,-1 1 0 0 0,0-1 0 0 0,0 1 0 0 0,0 0 0 0 0,0-1 0 0 0,0 1 0 0 0,-1 0 0 0 0,0 0 0 0 0,0 0 0 0 0,1 0 0 0 0,-2 0 0 0 0,-1-2 7 0 0,-6 3-128 0 0,1 1-1 0 0,-1 1 1 0 0,0 0 0 0 0,0 0-1 0 0,0 1 1 0 0,1 0-1 0 0,-1 1 1 0 0,0 0 0 0 0,1 1-1 0 0,0 0 1 0 0,-1 0-1 0 0,1 1 1 0 0,0 0 0 0 0,1 1-1 0 0,-1-1 1 0 0,1 2-1 0 0,0-1 1 0 0,0 1 0 0 0,0 1-1 0 0,1-1 1 0 0,0 1-1 0 0,-2 3 129 0 0,5-7-96 0 0,-1 1 0 0 0,1-1-1 0 0,1 1 1 0 0,-1 0 0 0 0,0 0-1 0 0,1 0 1 0 0,0 0-1 0 0,0 1 1 0 0,0-1 0 0 0,0 1-1 0 0,1 0 1 0 0,0-1 0 0 0,0 1-1 0 0,0 1 1 0 0,0-1 0 0 0,1 0-1 0 0,0 0 1 0 0,0 0-1 0 0,0 3 97 0 0,3-6-23 0 0,0 0-1 0 0,0 0 0 0 0,0 0 0 0 0,0 0 0 0 0,0-1 1 0 0,1 1-1 0 0,-1-1 0 0 0,1 1 0 0 0,-1-1 1 0 0,1 0-1 0 0,-1 0 0 0 0,1 0 0 0 0,0 0 0 0 0,-1 0 1 0 0,1-1-1 0 0,0 1 0 0 0,0-1 0 0 0,-1 1 1 0 0,1-1-1 0 0,0 0 0 0 0,0 0 0 0 0,0-1 0 0 0,-1 1 1 0 0,1-1 23 0 0,245-2 1317 0 0,-245 3-1250 0 0,-1 0-1 0 0,0 0 0 0 0,0 1 1 0 0,1-1-1 0 0,-1 1 0 0 0,0-1 1 0 0,0 1-1 0 0,0 0 0 0 0,0 0 1 0 0,0 0-1 0 0,0 0 0 0 0,0 0 1 0 0,0 1-1 0 0,0-1 0 0 0,0 1 1 0 0,-1-1-1 0 0,1 1 0 0 0,0-1 1 0 0,-1 1-1 0 0,0 0 0 0 0,1 0 0 0 0,-1 0 1 0 0,0 0-1 0 0,0 0 0 0 0,0 0 1 0 0,0 0-1 0 0,0 0 0 0 0,-1 0 1 0 0,1 0-1 0 0,-1 1 0 0 0,1-1 1 0 0,-1 0-1 0 0,0 0 0 0 0,0 1 1 0 0,1-1-1 0 0,-2 0 0 0 0,1 0 1 0 0,0 1-1 0 0,-1 0-66 0 0,-18 91 1466 0 0,12-78-1485 0 0,2 1-1 0 0,-1-1 1 0 0,2 1-1 0 0,1 0 1 0 0,0 0-1 0 0,1 0 1 0 0,0 0-1 0 0,2 8 20 0 0,-1-16-435 0 0,2 5-1423 0 0,7-11-7718 0 0,-5-3 1605 0 0</inkml:trace>
  <inkml:trace contextRef="#ctx0" brushRef="#br0" timeOffset="7481.921">4591 1919 8610 0 0,'0'0'1698'0'0,"0"0"-364"0"0,0 0-160 0 0,0 0-74 0 0,0 0-91 0 0,0 0-140 0 0,0 0-183 0 0,0 0-165 0 0,0 0-117 0 0,0 0-87 0 0,0 0-59 0 0,3 35-47 0 0,7 110-31 0 0,18-8 464 0 0,-27-134-607 0 0,0 5 32 0 0,1 0 0 0 0,0 0 0 0 0,0 0 0 0 0,1 0 0 0 0,0 0 0 0 0,0-1 0 0 0,1 1 0 0 0,0-1 0 0 0,0 0 0 0 0,1 0 1 0 0,0-1-1 0 0,0 1 0 0 0,1-1-69 0 0,-3-6 160 0 0,0 0 1 0 0,0 0 0 0 0,0 0 0 0 0,0-1 0 0 0,0 0-1 0 0,0 1 1 0 0,-1-1 0 0 0,1 0 0 0 0,0-1-1 0 0,0 1 1 0 0,-1 0 0 0 0,1-1 0 0 0,-1 1 0 0 0,1-1-1 0 0,-1 0 1 0 0,0 0 0 0 0,0 0 0 0 0,1 0 0 0 0,-2 0-1 0 0,1 0 1 0 0,0-1 0 0 0,0 1 0 0 0,1-3-161 0 0,2-1 152 0 0,22-22-10 0 0,-2-2 0 0 0,0-1 1 0 0,-3-1-1 0 0,0 0 0 0 0,-2-2 1 0 0,-2 0-1 0 0,-1-2 0 0 0,-1 0 0 0 0,-2 0 1 0 0,2-16-143 0 0,-14 39-873 0 0,-1 11-2738 0 0,-2 1-3594 0 0,1 1-1040 0 0</inkml:trace>
  <inkml:trace contextRef="#ctx0" brushRef="#br0" timeOffset="7884.339">5158 2125 7466 0 0,'0'0'2788'0'0,"0"0"-301"0"0,0 0-230 0 0,0 0-286 0 0,0 0-400 0 0,0 0-337 0 0,0 0-252 0 0,34-19-224 0 0,105-60-163 0 0,-79 29 320 0 0,-58 49-886 0 0,0-1 0 0 0,0 0 0 0 0,-1 0 0 0 0,1 1 0 0 0,0-1 0 0 0,-1 0 0 0 0,1 0 0 0 0,-1-1 0 0 0,0 1 0 0 0,0 0 0 0 0,0 0 0 0 0,0-1 0 0 0,0 1 0 0 0,0-1 0 0 0,-1 1 0 0 0,1 0 0 0 0,-1-1 0 0 0,1 1 0 0 0,-1-1 0 0 0,0 0 0 0 0,0 1 0 0 0,0-1 0 0 0,-1 1 0 0 0,1-1 0 0 0,0 1 0 0 0,-1-1 0 0 0,0 1 0 0 0,1 0 0 0 0,-1-1 0 0 0,0 1 1 0 0,0 0-1 0 0,-1-1 0 0 0,1 1 0 0 0,0 0 0 0 0,-1 0 0 0 0,1 0 0 0 0,-1 0 0 0 0,0 0 0 0 0,0 1 0 0 0,1-1 0 0 0,-1 0 0 0 0,0 1 0 0 0,-1-1-29 0 0,-11 2-118 0 0,-1 1 1 0 0,1 0-1 0 0,0 1 1 0 0,-1 1 0 0 0,1 0-1 0 0,0 0 1 0 0,0 2-1 0 0,1 0 1 0 0,-1 0-1 0 0,1 1 1 0 0,1 1-1 0 0,-1 0 1 0 0,1 1-1 0 0,0 1 1 0 0,1-1-1 0 0,0 2 1 0 0,0-1 0 0 0,1 2-1 0 0,0-1 1 0 0,1 1-1 0 0,0 1 1 0 0,1 0-1 0 0,0 0 1 0 0,1 1-1 0 0,0-1 1 0 0,-1 6 117 0 0,4-12-49 0 0,0-1 0 0 0,1 1-1 0 0,-1-1 1 0 0,1 1 0 0 0,1 0 0 0 0,-1 1 0 0 0,1-1 0 0 0,0 0-1 0 0,1 1 1 0 0,-1-1 0 0 0,1 1 0 0 0,1-1 0 0 0,-1 1 0 0 0,1 0-1 0 0,0-1 1 0 0,0 1 0 0 0,1-1 0 0 0,0 1 0 0 0,0-1-1 0 0,1 1 1 0 0,0-1 0 0 0,0 0 0 0 0,0 1 0 0 0,1-1 0 0 0,0 0-1 0 0,0 0 1 0 0,0-1 0 0 0,1 1 0 0 0,0-1 0 0 0,0 0 0 0 0,0 0-1 0 0,1 0 1 0 0,-1 0 0 0 0,1-1 0 0 0,1 0 0 0 0,-1 0 0 0 0,0 0-1 0 0,6 2 50 0 0,5-2-25 0 0,0 0-1 0 0,1-1 0 0 0,-1-2 0 0 0,1 1 0 0 0,-1-2 0 0 0,1 0 0 0 0,-1-1 0 0 0,1 0 0 0 0,-1-2 0 0 0,0 0 0 0 0,1-1 0 0 0,-1 0 0 0 0,-1-1 0 0 0,1-1 0 0 0,9-5 26 0 0,149-84-1172 0 0,-63 24-4616 0 0,-37 23-3119 0 0,-57 37 5814 0 0</inkml:trace>
  <inkml:trace contextRef="#ctx0" brushRef="#br0" timeOffset="8295.324">5882 1937 3129 0 0,'0'0'2431'0'0,"0"0"-244"0"0,0 0-143 0 0,0 0-151 0 0,0 0-197 0 0,0 0-264 0 0,0 0-267 0 0,0 0-218 0 0,0 0-190 0 0,-32 18-162 0 0,-99 53-147 0 0,67-20 48 0 0,58-44-492 0 0,1-1 0 0 0,-1 1 0 0 0,1 0 0 0 0,1 0 0 0 0,-1 0 1 0 0,1 1-1 0 0,0 0 0 0 0,1 0 0 0 0,0 0 0 0 0,0 0 0 0 0,1 0 0 0 0,0 1 0 0 0,0-1 0 0 0,1 1 0 0 0,0-1 0 0 0,0 1 0 0 0,1-1 0 0 0,0 1 0 0 0,1 1-4 0 0,2-6 49 0 0,1 1-1 0 0,0 0 0 0 0,0-1 1 0 0,0 1-1 0 0,0-1 0 0 0,0-1 1 0 0,1 1-1 0 0,0 0 0 0 0,0-1 1 0 0,0 0-1 0 0,0 0 0 0 0,0-1 0 0 0,0 1 1 0 0,1-1-1 0 0,0 0 0 0 0,-1-1 1 0 0,1 1-1 0 0,0-1 0 0 0,0 0 1 0 0,-1 0-1 0 0,1-1 0 0 0,0 0 1 0 0,0 0-1 0 0,0-1 0 0 0,0 1 0 0 0,0-1 1 0 0,1-1-49 0 0,22-2 441 0 0,1-1 0 0 0,-1-1 0 0 0,-1-2 0 0 0,1-1 0 0 0,-1-2 0 0 0,-1 0 0 0 0,0-2 0 0 0,0-1 0 0 0,-1-1 0 0 0,-1-1 1 0 0,-1-1-1 0 0,0-1 0 0 0,-2-2 0 0 0,0 0 0 0 0,1-2-441 0 0,29-27 96 0 0,-2-2 0 0 0,-2-1 0 0 0,-3-3 0 0 0,24-40-96 0 0,-61 87-94 0 0,-2-1 0 0 0,1 0-1 0 0,-1-1 1 0 0,0 1 0 0 0,-1-1 0 0 0,-1 0 0 0 0,1-1 0 0 0,-2 1 0 0 0,1-1-1 0 0,-1 0 1 0 0,-1 0 0 0 0,0 0 0 0 0,0 0 0 0 0,-1 0 0 0 0,-1 0 0 0 0,0 0-1 0 0,0-1 1 0 0,-1 1 0 0 0,-1 0 0 0 0,0 0 0 0 0,0 0 0 0 0,-1 1 0 0 0,-1-1-1 0 0,1 0 1 0 0,-2 1 0 0 0,1 0 0 0 0,-2 0 0 0 0,1 0 0 0 0,-1 1 0 0 0,-1 0-1 0 0,1 0 1 0 0,-5-3 94 0 0,1 3-74 0 0,-1 2 0 0 0,0 0 0 0 0,0 0 0 0 0,-1 1 0 0 0,1 0 0 0 0,-1 1 0 0 0,-1 1 0 0 0,1 0 0 0 0,-1 0 0 0 0,1 1 0 0 0,-1 1 0 0 0,0 0 0 0 0,0 1 0 0 0,0 0 0 0 0,0 1 0 0 0,0 0 0 0 0,0 1 0 0 0,0 1 0 0 0,0 0 0 0 0,0 1 0 0 0,0 0 0 0 0,1 1 0 0 0,-1 1 74 0 0,-8 2-22 0 0,1 1 1 0 0,0 1-1 0 0,0 0 1 0 0,1 2-1 0 0,1 0 1 0 0,0 1-1 0 0,0 1 1 0 0,1 1-1 0 0,1 0 1 0 0,0 1-1 0 0,1 1 1 0 0,1 1-1 0 0,-7 10 22 0 0,13-17 11 0 0,1 0-1 0 0,1 1 1 0 0,0 0-1 0 0,0 1 0 0 0,1 0 1 0 0,1-1-1 0 0,0 1 0 0 0,0 1 1 0 0,1-1-1 0 0,1 1 1 0 0,0-1-1 0 0,1 1 0 0 0,0-1 1 0 0,1 1-1 0 0,0 0 0 0 0,1-1 1 0 0,1 1-1 0 0,0 0 0 0 0,0-1 1 0 0,1 0-1 0 0,1 1 1 0 0,1 1-11 0 0,15 16 147 0 0,1-1 0 0 0,1-2 0 0 0,1 0 1 0 0,2-1-1 0 0,0-2 0 0 0,2 0 0 0 0,0-2 1 0 0,2-1-1 0 0,1-1 0 0 0,0-2 1 0 0,1 0-1 0 0,1-3 0 0 0,0 0 0 0 0,17 3-147 0 0,81 29 109 0 0,2-6 1 0 0,2-5-1 0 0,2-7 0 0 0,62 3-109 0 0,-119-18-654 0 0,11 0-2641 0 0,-30-9-6862 0 0,-32-4-1071 0 0</inkml:trace>
</inkml:ink>
</file>

<file path=ppt/ink/ink3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35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0 379 0 0 0,'0'0'444'0'0,"0"0"138"0"0,0 0 43 0 0,0 0 167 0 0,0 0 192 0 0,0 0 117 0 0,0 0 47 0 0,0 0 20 0 0,0 0 14 0 0,0 0-9 0 0,0 0-59 0 0,22-1-97 0 0,140-9 1343 0 0,272 10 1014 0 0,-303-29-4696 0 0,-100 18-1232 0 0,-14 0-5417 0 0,-15 7 2754 0 0</inkml:trace>
  <inkml:trace contextRef="#ctx0" brushRef="#br0" timeOffset="293.089">101 630 4537 0 0,'0'0'2767'0'0,"0"0"-1288"0"0,0 0-557 0 0,0 0 13 0 0,0 0 101 0 0,0 0 3 0 0,0 0-124 0 0,0 0-154 0 0,0 0-75 0 0,0 0 3 0 0,0 0 39 0 0,0 0-20 0 0,0 0-60 0 0,22 0-94 0 0,152-4 718 0 0,48-7-124 0 0,-216 11-1271 0 0,150-2-728 0 0,-104-1-2479 0 0,-1-2-4009 0 0,-38 4-1842 0 0</inkml:trace>
  <inkml:trace contextRef="#ctx0" brushRef="#br0" timeOffset="884.79">425 0 0 0 0,'0'0'3579'0'0,"0"0"-1858"0"0,0 0-633 0 0,0 0-26 0 0,0 0 24 0 0,0 0-57 0 0,0 0-172 0 0,0 0-207 0 0,0 0-52 0 0,0 0 31 0 0,0 0 87 0 0,0 0 92 0 0,0 0-8 0 0,1 12-58 0 0,-1-8-687 0 0,0 4 156 0 0,1 0 1 0 0,-1 0 0 0 0,1 0 0 0 0,1 0 0 0 0,0 0 0 0 0,0 0 0 0 0,0 0 0 0 0,1-1 0 0 0,0 1 0 0 0,1-1 0 0 0,0 0 0 0 0,1 2-212 0 0,10 7 220 0 0,1 0 0 0 0,1-1 0 0 0,1-1 0 0 0,0-1 0 0 0,1 0 0 0 0,0-2 0 0 0,0 0 1 0 0,1-1-1 0 0,1-1 0 0 0,0 0 0 0 0,0-2 0 0 0,1-1 0 0 0,0 0 0 0 0,0-2 0 0 0,0 0 1 0 0,4-2-221 0 0,142 56 62 0 0,-166-57-60 0 0,0-1-1 0 0,0 1 1 0 0,0-1-1 0 0,0 1 1 0 0,1 0-1 0 0,-1 0 0 0 0,0 0 1 0 0,-1 0-1 0 0,1 1 1 0 0,0-1-1 0 0,0 0 1 0 0,0 1-1 0 0,-1 0 1 0 0,1-1-1 0 0,-1 1 1 0 0,1 0-1 0 0,-1-1 1 0 0,0 1-1 0 0,0 0 0 0 0,0 0 1 0 0,0 0-1 0 0,0 0 1 0 0,0 0-1 0 0,0 0 1 0 0,-1 1-1 0 0,1-1 1 0 0,-1 0-1 0 0,1 0 1 0 0,-1 0-1 0 0,0 1 1 0 0,0-1-1 0 0,0 0 0 0 0,0 0 1 0 0,0 1-1 0 0,-1-1 1 0 0,1 0-1 0 0,-1 0 1 0 0,1 0-1 0 0,-1 1 1 0 0,0-1-1 0 0,0 0 1 0 0,0 0-1 0 0,0 0 1 0 0,0 0-1 0 0,0-1 0 0 0,-1 1 1 0 0,1 0-1 0 0,-1 0 1 0 0,1-1-1 0 0,-1 1 1 0 0,0-1-1 0 0,-1 2-1 0 0,-108 81 419 0 0,-283 277-207 0 0,284-273-1084 0 0,107-83 83 0 0,10-2-10663 0 0,-1-3 2311 0 0</inkml:trace>
</inkml:ink>
</file>

<file path=ppt/ink/ink3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44.6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0 0 0,'0'0'1078'0'0,"0"0"249"0"0,0 0 188 0 0,0 0-51 0 0,0 0-265 0 0,0 0-339 0 0,0 0-300 0 0,0 0-132 0 0,0 0 60 0 0,0 0 158 0 0,0 0 157 0 0,0 0 114 0 0,8-1 23 0 0,292-3 5555 0 0,-141 5-4605 0 0,-194-30-750 0 0,-71-74-968 0 0,87 78-2625 0 0,23 24-1808 0 0,8 1 997 0 0,-1 0-2095 0 0,-3 0-1226 0 0</inkml:trace>
</inkml:ink>
</file>

<file path=ppt/ink/ink3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39.3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1 4033 0 0,'0'0'2914'0'0,"0"0"-1554"0"0,0 0-432 0 0,0 0 190 0 0,0 0 256 0 0,0 0 140 0 0,0 0-101 0 0,0 0-325 0 0,0 0-342 0 0,0 0-217 0 0,0 0-73 0 0,0 12 24 0 0,-15 208 1702 0 0,-16 253-1686 0 0,26-341-1978 0 0,5-104-2501 0 0,0 1-3579 0 0,0-29 3417 0 0,0 0 686 0 0</inkml:trace>
  <inkml:trace contextRef="#ctx0" brushRef="#br0" timeOffset="399.894">438 45 8426 0 0,'0'0'1040'0'0,"0"0"-419"0"0,0 0-196 0 0,0 0 181 0 0,0 0 332 0 0,0 0 142 0 0,-6 31-45 0 0,-21 102-137 0 0,21-95-362 0 0,1 0 1 0 0,1 0-1 0 0,2 1 1 0 0,4 28-537 0 0,-1-7 217 0 0,0-39-154 0 0,2 0 1 0 0,0-1 0 0 0,1 1 0 0 0,1-1-1 0 0,1 0 1 0 0,1-1 0 0 0,1 1 0 0 0,1 0-64 0 0,18 50 135 0 0,-23-33 883 0 0,-19-42-231 0 0,-71-64-355 0 0,68 55-418 0 0,-16-15-467 0 0,-1 2-1 0 0,-2 2 1 0 0,0 2 0 0 0,-27-13 453 0 0,-10 11-2190 0 0,21 24-4894 0 0,43 4 2728 0 0,5 1-529 0 0</inkml:trace>
  <inkml:trace contextRef="#ctx0" brushRef="#br0" timeOffset="819.776">831 479 1536 0 0,'0'0'2093'0'0,"0"0"-218"0"0,0 0-67 0 0,0 0 63 0 0,0 0-89 0 0,0 0-219 0 0,0 0-293 0 0,0 0-294 0 0,0 0-204 0 0,0 0-181 0 0,0 0-119 0 0,0 0-69 0 0,0 0-43 0 0,-12-1-11 0 0,-38-5-11 0 0,12 28 325 0 0,30-15-497 0 0,-3 4-115 0 0,1 0-1 0 0,-1 0 1 0 0,2 0-1 0 0,-1 1 1 0 0,2 1 0 0 0,0 0-1 0 0,0 0 1 0 0,1 0-1 0 0,1 1 1 0 0,0 0 0 0 0,1 0-1 0 0,0 1 1 0 0,1-1-1 0 0,1 1 1 0 0,1 0 0 0 0,0 0-1 0 0,0 8-50 0 0,3-18-2 0 0,1-1-1 0 0,-1 1 1 0 0,1 0-1 0 0,0 0 1 0 0,1-1-1 0 0,-1 1 1 0 0,1-1-1 0 0,0 1 1 0 0,0-1 0 0 0,0 0-1 0 0,0-1 1 0 0,1 1-1 0 0,0 0 1 0 0,0-1-1 0 0,0 0 1 0 0,0 0-1 0 0,0 0 1 0 0,1 0-1 0 0,-1-1 1 0 0,1 0-1 0 0,-1 0 1 0 0,1 0-1 0 0,0 0 1 0 0,0-1-1 0 0,0 1 1 0 0,0-1 0 0 0,0-1-1 0 0,0 1 1 0 0,1-1-1 0 0,-1 0 1 0 0,0 0-1 0 0,0 0 1 0 0,0-1-1 0 0,4 0 3 0 0,57-11-462 0 0,-24-5-3573 0 0,-32 12-1185 0 0,-1 2-4727 0 0</inkml:trace>
  <inkml:trace contextRef="#ctx0" brushRef="#br0" timeOffset="4023.723">1107 516 2817 0 0,'0'0'1077'0'0,"0"0"-187"0"0,0 0 47 0 0,0 0 189 0 0,0 0 89 0 0,0 0-34 0 0,0 0-152 0 0,0 0-148 0 0,0 0-78 0 0,0 0-74 0 0,0 0-44 0 0,0 0-49 0 0,8 10-34 0 0,25 32-20 0 0,-23 10 599 0 0,-12-37-930 0 0,-16 193 736 0 0,12-148-1007 0 0,5-34-6987 0 0,1-28 3046 0 0,1 1 2387 0 0,-1 0 293 0 0,2-3-2485 0 0</inkml:trace>
  <inkml:trace contextRef="#ctx0" brushRef="#br0" timeOffset="4280.489">1105 560 2577 0 0,'0'0'956'0'0,"0"0"-289"0"0,0 0 50 0 0,0 0 342 0 0,0 0 303 0 0,0 0 107 0 0,0 0-48 0 0,0 0-125 0 0,0 0-141 0 0,0 0-166 0 0,0 0-181 0 0,0 0-181 0 0,0 0-165 0 0,30-1-138 0 0,93-4-114 0 0,-24-5 704 0 0,-72 6-4325 0 0,5 2-9212 0 0,-30 2 11644 0 0</inkml:trace>
  <inkml:trace contextRef="#ctx0" brushRef="#br0" timeOffset="4541.71">1134 733 864 0 0,'0'0'2003'0'0,"0"0"-701"0"0,0 0-11 0 0,0 0 335 0 0,0 0 98 0 0,0 0-142 0 0,0 0-304 0 0,0 0-275 0 0,0 0-246 0 0,0 0-220 0 0,0 0-170 0 0,33-5-130 0 0,105-18-98 0 0,-28-7-927 0 0,-90 24-264 0 0,2 0-3322 0 0,-12 3-4122 0 0</inkml:trace>
  <inkml:trace contextRef="#ctx0" brushRef="#br0" timeOffset="5857.481">1591 148 3465 0 0,'0'0'2012'0'0,"0"0"-786"0"0,0 0-301 0 0,0 0 108 0 0,0 0 188 0 0,0 0 126 0 0,0 0-23 0 0,0 0-131 0 0,0 0-165 0 0,0 0-212 0 0,0 0-207 0 0,0 0-123 0 0,18-1-50 0 0,124-13 783 0 0,16-3-312 0 0,-70 12-2462 0 0,-69 5-2860 0 0,-1 0-3816 0 0,-16 0 3185 0 0</inkml:trace>
  <inkml:trace contextRef="#ctx0" brushRef="#br0" timeOffset="6101.717">1687 376 1536 0 0,'0'0'2433'0'0,"0"0"-1377"0"0,0 0 136 0 0,0 0 385 0 0,0 0 55 0 0,0 0-232 0 0,0 0-319 0 0,0 0-265 0 0,0 0-280 0 0,0 0-192 0 0,0 0-168 0 0,200-11-248 0 0,-167 4-360 0 0,6-4-536 0 0,-2 3-1137 0 0,-10 1-2272 0 0,-8 3-1448 0 0</inkml:trace>
</inkml:ink>
</file>

<file path=ppt/ink/ink3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45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48 7866 0 0,'0'0'1112'0'0,"0"0"-161"0"0,0 0 124 0 0,0 0 256 0 0,0 0 158 0 0,0 0-38 0 0,0 0-266 0 0,0 0-236 0 0,0 0-131 0 0,0 0-109 0 0,-3 32-113 0 0,-10 101-106 0 0,-54 321 483 0 0,49-370-1389 0 0,-1 15-3922 0 0,19-89 1420 0 0,0-1-6674 0 0,0-9 5861 0 0</inkml:trace>
  <inkml:trace contextRef="#ctx0" brushRef="#br0" timeOffset="442.289">466 0 5249 0 0,'0'0'2941'0'0,"0"0"-1736"0"0,0 0-347 0 0,0 0 263 0 0,0 0 269 0 0,0 0 57 0 0,0 0-160 0 0,-12 35-236 0 0,-40 108-224 0 0,42-116-476 0 0,0 2 0 0 0,2-1 0 0 0,1 1 1 0 0,1 0-1 0 0,2 1 0 0 0,1-1 0 0 0,0 14-351 0 0,2-26 80 0 0,12 188 306 0 0,-7-131 262 0 0,-29-74 58 0 0,18-4-669 0 0,0 0 1 0 0,1-1-1 0 0,0 1 1 0 0,0-1-1 0 0,0-1 1 0 0,1 1-1 0 0,0-1 1 0 0,0 0-1 0 0,0 0 0 0 0,0 0 1 0 0,1-1-1 0 0,0-1-37 0 0,-6-5 36 0 0,-155-200-2505 0 0,138 190-273 0 0,17 18-1385 0 0,-1 1-4381 0 0,6 3 4215 0 0</inkml:trace>
  <inkml:trace contextRef="#ctx0" brushRef="#br0" timeOffset="3618.468">810 641 0 0 0,'0'0'1488'0'0,"0"0"19"0"0,0 0-78 0 0,0 0-156 0 0,0 0-82 0 0,0 0-97 0 0,0 0-89 0 0,3-4-6 0 0,6-10-96 0 0,-38 10 3481 0 0,22 5-4293 0 0,0 1 1 0 0,0 0 0 0 0,0 0 0 0 0,0 1-1 0 0,1 0 1 0 0,-1 0 0 0 0,1 0 0 0 0,-1 1-1 0 0,1 0 1 0 0,1 0 0 0 0,-1 1 0 0 0,0 0-1 0 0,0 1-91 0 0,-10 6 199 0 0,11-9-166 0 0,0 1 1 0 0,0 0-1 0 0,1 0 1 0 0,-1 1-1 0 0,1-1 1 0 0,0 1 0 0 0,0 0-1 0 0,0 0 1 0 0,1 0-1 0 0,0 1 1 0 0,0-1-1 0 0,0 1 1 0 0,1 0-1 0 0,-1 0 1 0 0,1-1 0 0 0,1 2-1 0 0,-1-1 1 0 0,1 0-1 0 0,0 0 1 0 0,1 0-1 0 0,-1 1 1 0 0,1-1 0 0 0,0 0-1 0 0,2 6-33 0 0,2-6 33 0 0,1 0 1 0 0,1 0-1 0 0,-1 0 0 0 0,1-1 0 0 0,0 0 0 0 0,0 0 1 0 0,1 0-1 0 0,0-1 0 0 0,-1 0 0 0 0,1 0 1 0 0,1-1-1 0 0,-1 0 0 0 0,0 0 0 0 0,1-1 1 0 0,0 1-1 0 0,-1-2 0 0 0,1 1 0 0 0,0-1 1 0 0,0 0-1 0 0,0-1 0 0 0,0 0 0 0 0,0 0 1 0 0,0-1-1 0 0,-1 0 0 0 0,1 0 0 0 0,4-2-33 0 0,38-9-2095 0 0,-19 3-7808 0 0,-23 9 3568 0 0</inkml:trace>
  <inkml:trace contextRef="#ctx0" brushRef="#br0" timeOffset="3956.621">1186 682 5785 0 0,'0'0'1323'0'0,"0"0"-299"0"0,0 0 27 0 0,0 0 287 0 0,0 0 180 0 0,0 0-22 0 0,0 0-208 0 0,0 0-306 0 0,0 0-205 0 0,0 0-133 0 0,0 0-104 0 0,0 0-82 0 0,0 0-73 0 0,-2 22-63 0 0,-7 103 152 0 0,-24 78-375 0 0,32-194-313 0 0,1-8-5218 0 0,0-1-5731 0 0,0 0 8468 0 0</inkml:trace>
  <inkml:trace contextRef="#ctx0" brushRef="#br0" timeOffset="4234.017">1044 693 4529 0 0,'0'0'1907'0'0,"0"0"-396"0"0,0 0-180 0 0,0 0-31 0 0,0 0-99 0 0,0 0-83 0 0,0 0-129 0 0,0 0-111 0 0,0 0-47 0 0,0 0-155 0 0,0 0-149 0 0,0 0-57 0 0,16 0-42 0 0,101-1 693 0 0,71-32-1174 0 0,-178 31-783 0 0,6-2-662 0 0,-4 3-7820 0 0,-10 1 2206 0 0</inkml:trace>
  <inkml:trace contextRef="#ctx0" brushRef="#br0" timeOffset="4492.393">981 1009 4737 0 0,'0'0'3178'0'0,"0"0"-1571"0"0,0 0-500 0 0,0 0 183 0 0,0 0 254 0 0,0 0 20 0 0,0 0-246 0 0,0 0-330 0 0,0 0-281 0 0,0 0-224 0 0,0 0-178 0 0,0 0-78 0 0,0 0-71 0 0,34-2-50 0 0,104-9-19 0 0,-25-16-490 0 0,-101 23-115 0 0,42-11-2435 0 0,-19 4-6922 0 0,-25 8 4220 0 0</inkml:trace>
</inkml:ink>
</file>

<file path=ppt/ink/ink3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51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0 203 1520 0 0,'0'0'2384'0'0,"0"0"-708"0"0,0 0 0 0 0,0 0 233 0 0,0 0 44 0 0,0 0-250 0 0,0 0-466 0 0,0 0-449 0 0,0 0-232 0 0,0 0-28 0 0,0 0 71 0 0,0 0 69 0 0,0 0 8 0 0,13-2-50 0 0,202-7 2110 0 0,207 9-1277 0 0,-422 0-1357 0 0,0 0 108 0 0,0 0 77 0 0,0 0 82 0 0,-13-11 756 0 0,-51-29-1075 0 0,56 36-141 0 0,0 1-1 0 0,1-1 1 0 0,-1-1-1 0 0,1 1 0 0 0,0-1 1 0 0,0-1-1 0 0,0 1 1 0 0,1-1-1 0 0,0 0 1 0 0,0-1-1 0 0,1 1 0 0 0,-1-1 1 0 0,0-3 91 0 0,-4-14-5002 0 0,7-4-4622 0 0,3 18 603 0 0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7:39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65 126 14235 0 0,'0'0'686'0'0,"0"0"-269"0"0,0 0-192 0 0,0 0 10 0 0,0 0 217 0 0,0 0 230 0 0,0 0 43 0 0,0 0-27 0 0,-4 37-100 0 0,-11 117-132 0 0,12 83 562 0 0,-7 74-572 0 0,10-308-483 0 0,0 15-325 0 0,0 1 0 0 0,-1-1 0 0 0,-1 0 0 0 0,-1 0 0 0 0,0 0 0 0 0,-2 0 0 0 0,-5 14 352 0 0,3-19-2710 0 0,5-10-7670 0 0,2-3 5058 0 0</inkml:trace>
  <inkml:trace contextRef="#ctx0" brushRef="#br0" timeOffset="420.197">497 60 5913 0 0,'0'0'3173'0'0,"0"0"-1787"0"0,0 0-494 0 0,0 0-32 0 0,0 0 4 0 0,0 0-50 0 0,0 0-70 0 0,0 0-43 0 0,0 0-33 0 0,0 0 1 0 0,0 0-52 0 0,0 0-118 0 0,0 0-118 0 0,31-3-81 0 0,97-11-28 0 0,22-13 446 0 0,21 12-442 0 0,-169 15-278 0 0,-1 1 0 0 0,1-1 0 0 0,-1 1 0 0 0,0-1 0 0 0,0 1 0 0 0,1 0 0 0 0,-1-1 0 0 0,0 1-1 0 0,0 0 1 0 0,0 0 0 0 0,0 0 0 0 0,0 0 0 0 0,0 0 0 0 0,0 0 0 0 0,0 0 0 0 0,0 1 0 0 0,0-1 0 0 0,0 0 0 0 0,-1 0 0 0 0,1 1 0 0 0,-1-1 0 0 0,1 0 0 0 0,-1 1 0 0 0,1-1 0 0 0,-1 0 0 0 0,0 1 0 0 0,1-1 0 0 0,-1 1 0 0 0,0-1 0 0 0,0 1-1 0 0,0-1 1 0 0,0 1 0 0 0,-1-1 0 0 0,1 0 0 0 0,0 1 0 0 0,-1-1 0 0 0,1 1 0 0 0,-1-1 2 0 0,-11 63 258 0 0,-133 284 97 0 0,119-286-357 0 0,3 1 1 0 0,2 1 0 0 0,4 1-1 0 0,2 0 1 0 0,3 1 0 0 0,3 0-1 0 0,0 61 2 0 0,9-59-51 0 0,0-64-5078 0 0,0-10-5402 0 0,0-1 5970 0 0</inkml:trace>
  <inkml:trace contextRef="#ctx0" brushRef="#br0" timeOffset="676.11">427 619 6265 0 0,'0'0'3012'0'0,"0"0"-1851"0"0,0 0-554 0 0,0 0 189 0 0,0 0 280 0 0,0 0 115 0 0,0 0-69 0 0,0 0-157 0 0,0 0-159 0 0,0 0-187 0 0,37 5-152 0 0,115 12-138 0 0,48-17-396 0 0,-117-3-1929 0 0,-28 3-4568 0 0,-37 0-3225 0 0</inkml:trace>
  <inkml:trace contextRef="#ctx0" brushRef="#br0" timeOffset="850.138">1219 917 12651 0 0,'0'0'1080'0'0,"0"0"-136"0"0,0 0-64 0 0,0 0 25 0 0,0 0-121 0 0,0 0-216 0 0,0 0-216 0 0,0 0-176 0 0,0 0-184 0 0,0 0-120 0 0,0 0-248 0 0,0 0-568 0 0,0 0-785 0 0,0 0-1047 0 0,-4 140-1761 0 0,8-136-3305 0 0</inkml:trace>
  <inkml:trace contextRef="#ctx0" brushRef="#br0" timeOffset="1283.587">1535 144 13627 0 0,'0'0'1479'0'0,"0"0"-131"0"0,0 0-164 0 0,0 0-133 0 0,0 0-124 0 0,0 0-168 0 0,0 0-202 0 0,0 0-158 0 0,0 0-145 0 0,0 0-117 0 0,0 0-65 0 0,0 0-25 0 0,0 0-21 0 0,23-15-3 0 0,74-48 16 0 0,-14 35 29 0 0,-63 22-76 0 0,1 2 1 0 0,-1 1-1 0 0,1 0 0 0 0,0 2 1 0 0,0 0-1 0 0,0 1 0 0 0,0 1 1 0 0,0 1-1 0 0,0 1 1 0 0,15 5 7 0 0,-32-6-8 0 0,0 0-1 0 0,0 0 1 0 0,0 0 0 0 0,-1 1 0 0 0,1 0 0 0 0,-1 0 0 0 0,1 0-1 0 0,-1 0 1 0 0,0 0 0 0 0,0 1 0 0 0,0-1 0 0 0,-1 1 0 0 0,1 0-1 0 0,-1 0 1 0 0,0 0 0 0 0,0 0 0 0 0,0 0 0 0 0,0 0 0 0 0,-1 1-1 0 0,0-1 1 0 0,0 0 0 0 0,0 1 0 0 0,0-1 0 0 0,-1 1-1 0 0,0-1 1 0 0,0 1 0 0 0,0-1 0 0 0,0 1 0 0 0,-1-1 0 0 0,0 1-1 0 0,0-1 1 0 0,0 1 0 0 0,0-1 0 0 0,-1 0 0 0 0,1 1 0 0 0,-1-1-1 0 0,0 0 1 0 0,0 0 0 0 0,-1-1 0 0 0,-2 4 8 0 0,-115 207 229 0 0,87-164-218 0 0,2 2 0 0 0,2 2-1 0 0,3 0 1 0 0,2 3-11 0 0,19-43-20 0 0,1 1 0 0 0,0-1-1 0 0,1 1 1 0 0,1 0 0 0 0,0 0 0 0 0,1 0 0 0 0,0 0 0 0 0,1 0-1 0 0,1 0 1 0 0,1 0 0 0 0,0 2 20 0 0,-1-10-10 0 0,1 0 1 0 0,0 0 0 0 0,0 0-1 0 0,1 0 1 0 0,-1-1-1 0 0,1 1 1 0 0,1-1-1 0 0,-1 0 1 0 0,1 0-1 0 0,0 0 1 0 0,1 0-1 0 0,-1-1 1 0 0,1 0-1 0 0,0 0 1 0 0,1 0-1 0 0,-1 0 1 0 0,1-1-1 0 0,0 0 1 0 0,0 0-1 0 0,0-1 1 0 0,1 1-1 0 0,-1-1 1 0 0,7 2 9 0 0,13 1 5 0 0,1-1 1 0 0,-1-2-1 0 0,1 0 1 0 0,-1-2-1 0 0,1-1 0 0 0,0-1 1 0 0,-1-1-1 0 0,1-1 1 0 0,-1-2-1 0 0,0 0 1 0 0,0-2-1 0 0,-1-1 0 0 0,0-1 1 0 0,0-1-1 0 0,4-3-5 0 0,52-26-1336 0 0,-30 9-4899 0 0,-33 19-4428 0 0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8.9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166 783 432 0 0,'0'0'2014'0'0,"0"0"-482"0"0,0 0-53 0 0,0 0 159 0 0,0 0 112 0 0,0 0-38 0 0,0 0-194 0 0,0 0-259 0 0,0 0-335 0 0,0 0-295 0 0,0 0-226 0 0,0 0-184 0 0,0 0-94 0 0,-16 3-24 0 0,-47 9-21 0 0,60-11-75 0 0,0 1 0 0 0,1-1 0 0 0,-1 0 0 0 0,1 0 0 0 0,-1 1 0 0 0,1 0 0 0 0,0-1 0 0 0,-1 1 0 0 0,1 0-1 0 0,0 0 1 0 0,0 0 0 0 0,0 0 0 0 0,1 1 0 0 0,-1-1 0 0 0,0 0 0 0 0,1 1 0 0 0,0-1 0 0 0,-1 1 0 0 0,1 0 0 0 0,0-1-1 0 0,0 1 1 0 0,0 1-5 0 0,-5 11 11 0 0,0-2-53 0 0,0 0-1 0 0,1 0 1 0 0,0 1 0 0 0,1 0-1 0 0,1-1 1 0 0,0 1 0 0 0,1 1-1 0 0,1-1 1 0 0,0 0 0 0 0,1 0-1 0 0,0 0 1 0 0,2 8 42 0 0,-1-17 40 0 0,1 0 0 0 0,0 0 0 0 0,1 0 0 0 0,-1-1 0 0 0,1 1 0 0 0,0-1 0 0 0,0 0 1 0 0,0 0-1 0 0,0 0 0 0 0,1 0 0 0 0,0 0 0 0 0,-1-1 0 0 0,2 1 0 0 0,-1-1 0 0 0,0 0 0 0 0,0-1 0 0 0,1 1 0 0 0,0-1 0 0 0,-1 0 0 0 0,1 0 0 0 0,0 0 0 0 0,0 0 1 0 0,0-1-1 0 0,0 0 0 0 0,1 0 0 0 0,-1-1 0 0 0,0 1 0 0 0,0-1 0 0 0,0 0 0 0 0,1 0 0 0 0,-1-1 0 0 0,0 0 0 0 0,0 0 0 0 0,0 0 0 0 0,0 0 0 0 0,0-1 1 0 0,0 0-1 0 0,0 0 0 0 0,-1 0 0 0 0,1 0 0 0 0,0-1 0 0 0,-1 0 0 0 0,0 0 0 0 0,4-3-40 0 0,7-7 341 0 0,-1-1 0 0 0,0 0 0 0 0,-1-1 0 0 0,0-1 0 0 0,-1 0 0 0 0,-1 0 0 0 0,-1-1 0 0 0,0-1 0 0 0,-1 0 0 0 0,-1 0 0 0 0,-1 0 0 0 0,3-13-341 0 0,3-95 116 0 0,-13 122-167 0 0,-1-1-1 0 0,0 1 1 0 0,1 0-1 0 0,-2 1 1 0 0,1-1-1 0 0,0 0 1 0 0,-1 0-1 0 0,1 0 1 0 0,-1 1-1 0 0,0-1 1 0 0,-1 1-1 0 0,1-1 1 0 0,0 1-1 0 0,-1 0 1 0 0,0 0 0 0 0,0 0-1 0 0,0 0 1 0 0,0 1-1 0 0,0-1 1 0 0,0 1-1 0 0,-1 0 1 0 0,1 0-1 0 0,-1 0 1 0 0,0 0-1 0 0,1 1 1 0 0,-1-1-1 0 0,0 1 1 0 0,0 0-1 0 0,-3 0 52 0 0,0 1-155 0 0,0 1 0 0 0,-1 0 0 0 0,1 0-1 0 0,0 1 1 0 0,0-1 0 0 0,0 2 0 0 0,0-1 0 0 0,0 1-1 0 0,0 0 1 0 0,1 1 0 0 0,-1-1 0 0 0,1 1 0 0 0,0 1-1 0 0,0-1 1 0 0,1 1 0 0 0,-1 0 0 0 0,1 0 0 0 0,0 1-1 0 0,0-1 1 0 0,1 1 0 0 0,0 0 0 0 0,0 1 0 0 0,0-1-1 0 0,1 1 1 0 0,0-1 0 0 0,0 1 0 0 0,0 0 0 0 0,1 0-1 0 0,0 0 1 0 0,1 0 0 0 0,-1 1 0 0 0,1-1 0 0 0,1 0-1 0 0,0 1 1 0 0,0-1 0 0 0,0 1 0 0 0,1-1 0 0 0,0 0-1 0 0,0 1 1 0 0,1 1 155 0 0,2-4 18 0 0,0 0 1 0 0,0 0-1 0 0,1-1 0 0 0,-1 0 0 0 0,1 1 0 0 0,0-1 0 0 0,0-1 0 0 0,1 1 0 0 0,-1-1 1 0 0,1 0-1 0 0,-1 0 0 0 0,1-1 0 0 0,0 1 0 0 0,0-2 0 0 0,0 1 0 0 0,1 0 0 0 0,-1-1 1 0 0,0 0-1 0 0,0-1 0 0 0,1 1 0 0 0,-1-1 0 0 0,1 0 0 0 0,-1-1 0 0 0,0 0 0 0 0,0 0 1 0 0,1 0-1 0 0,2-2-18 0 0,12 0 411 0 0,0-2 0 0 0,-1-1 0 0 0,1 0 0 0 0,-2-2 0 0 0,1 0 0 0 0,-1-1 0 0 0,0-1 1 0 0,-1-1-1 0 0,10-7-411 0 0,-10 7 442 0 0,74-66 2062 0 0,-96 107-2441 0 0,3-27-68 0 0,-4 9-70 0 0,0 1-1 0 0,1-1 0 0 0,0 1 0 0 0,1 0 1 0 0,1 1-1 0 0,0-1 0 0 0,0 0 0 0 0,1 1 1 0 0,1-1-1 0 0,1 1 0 0 0,-1-1 0 0 0,2 0 1 0 0,2 8 75 0 0,-2-17 9 0 0,0 0 1 0 0,1 0-1 0 0,0 0 1 0 0,0 0-1 0 0,1 0 1 0 0,-1-1-1 0 0,0 0 0 0 0,1 1 1 0 0,0-1-1 0 0,0-1 1 0 0,0 1-1 0 0,0 0 1 0 0,1-1-1 0 0,-1 0 1 0 0,0 0-1 0 0,1 0 1 0 0,0-1-1 0 0,-1 0 1 0 0,1 1-1 0 0,0-2 1 0 0,0 1-1 0 0,-1 0 1 0 0,1-1-1 0 0,0 0 1 0 0,0 0-1 0 0,0-1 1 0 0,0 1-1 0 0,0-1 1 0 0,-1 0-1 0 0,1 0 1 0 0,0-1-1 0 0,-1 1 1 0 0,1-1-1 0 0,-1 0 1 0 0,3-2-10 0 0,23-17 290 0 0,-1-1 1 0 0,-1-1 0 0 0,-2-2 0 0 0,0-1-1 0 0,-1-1 1 0 0,-2-1 0 0 0,0-2-291 0 0,10-16 352 0 0,-66 125-3389 0 0,31-71 2791 0 0,0-5 155 0 0,1 0-1 0 0,-1 1 1 0 0,1-1 0 0 0,-1 1 0 0 0,1-1-1 0 0,0 1 1 0 0,0 0 0 0 0,1 0 0 0 0,-1-1-1 0 0,1 1 1 0 0,0 0 0 0 0,0 0 0 0 0,0-1-1 0 0,0 1 1 0 0,1 0 0 0 0,0 0 0 0 0,-1-1-1 0 0,1 1 1 0 0,1-1 0 0 0,-1 1 0 0 0,0-1-1 0 0,1 1 1 0 0,0-1 0 0 0,0 0 0 0 0,0 1-1 0 0,0-1 1 0 0,0 0 0 0 0,1 0 0 0 0,-1-1-1 0 0,1 1 1 0 0,0 0 0 0 0,-1-1 0 0 0,1 0-1 0 0,1 0 1 0 0,-1 0 0 0 0,1 1 91 0 0,4-1 61 0 0,1 0 0 0 0,0-1-1 0 0,0 0 1 0 0,0 0 0 0 0,0-1 0 0 0,0 0 0 0 0,0-1 0 0 0,0 0 0 0 0,0 0 0 0 0,0-1 0 0 0,0 0 0 0 0,4-2-61 0 0,11-8 460 0 0,0-1 0 0 0,-2-1 1 0 0,1-1-1 0 0,-2-2 0 0 0,0 0 1 0 0,-1 0-1 0 0,-1-2 0 0 0,-1-1 1 0 0,8-10-461 0 0,-3 5 516 0 0,12-10-431 0 0,-2-1-1 0 0,-2-2 1 0 0,-1-2 0 0 0,-2 0-1 0 0,-2-2 1 0 0,-2-1-1 0 0,-2-1 1 0 0,-1 0-1 0 0,-3-2 1 0 0,-1-1 0 0 0,-3 0-1 0 0,4-25-84 0 0,-15 62-22 0 0,-1 0-1 0 0,0 0 0 0 0,0-1 1 0 0,-1 1-1 0 0,0-1 1 0 0,-1 1-1 0 0,0-1 0 0 0,-1 1 1 0 0,0 0-1 0 0,-1-1 1 0 0,0 1-1 0 0,-1 0 0 0 0,0 0 1 0 0,0 0-1 0 0,-1 0 1 0 0,0 0-1 0 0,-1 1 0 0 0,-2-5 23 0 0,5 13-32 0 0,0-1 0 0 0,0 1 0 0 0,1 0 1 0 0,-1-1-1 0 0,0 1 0 0 0,0 0 0 0 0,0 0 0 0 0,0 0 0 0 0,0 1 0 0 0,0-1 0 0 0,-1 0 0 0 0,1 1 0 0 0,0-1 0 0 0,0 1 0 0 0,-1 0 0 0 0,1 0 0 0 0,0 0 0 0 0,0 0 0 0 0,-1 0 0 0 0,1 0 0 0 0,0 0 0 0 0,0 1 0 0 0,0-1 0 0 0,-1 1 0 0 0,1 0 0 0 0,0 0 0 0 0,0 0 0 0 0,0 0 0 0 0,0 0 0 0 0,0 0 0 0 0,0 0 0 0 0,1 0 0 0 0,-1 1 0 0 0,0-1 0 0 0,1 1 0 0 0,-1-1 1 0 0,1 1-1 0 0,-1 0 32 0 0,-47 72-421 0 0,33-30 462 0 0,2 0-1 0 0,2 1 0 0 0,3 1 0 0 0,1 0 1 0 0,1 9-41 0 0,1 0 8 0 0,2 0 0 0 0,3 1 0 0 0,2-1 1 0 0,3 0-1 0 0,1 1 0 0 0,10 31-8 0 0,-4-24-45 0 0,36 118-235 0 0,-26-131-903 0 0,-21-82-9119 0 0,-4 21 5962 0 0,0 3-181 0 0</inkml:trace>
</inkml:ink>
</file>

<file path=ppt/ink/ink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7.7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402 607 2144 0 0,'0'0'2060'0'0,"0"0"-248"0"0,0 0-48 0 0,0 0 90 0 0,0 0 38 0 0,0 0-223 0 0,0 0-358 0 0,0 0-350 0 0,0 0-319 0 0,0 0-237 0 0,0 0-157 0 0,-28-2-105 0 0,-88-4-56 0 0,54 21 61 0 0,51-7-99 0 0,-3 1-35 0 0,1 1 1 0 0,-1 0-1 0 0,2 1 1 0 0,-1 1-1 0 0,1 0 1 0 0,1 0-1 0 0,1 2 1 0 0,-1-1-1 0 0,2 1 1 0 0,0 0-1 0 0,1 1 1 0 0,0 0-1 0 0,1 1 1 0 0,1-1-1 0 0,1 1 1 0 0,0 0-1 0 0,1 1 1 0 0,0-1-1 0 0,1 1 1 0 0,1 0-1 0 0,1 5-14 0 0,0-17 8 0 0,0 0 1 0 0,0 0-1 0 0,1 0 1 0 0,0 0-1 0 0,0 0 0 0 0,0 0 1 0 0,0 0-1 0 0,1 0 1 0 0,0 0-1 0 0,0 0 0 0 0,0 0 1 0 0,1 0-1 0 0,0 0 0 0 0,-1 0 1 0 0,2-1-1 0 0,-1 1 1 0 0,1-1-1 0 0,-1 1 0 0 0,1-1 1 0 0,0 0-1 0 0,1 0 0 0 0,-1 0 1 0 0,1-1-1 0 0,-1 1 1 0 0,1-1-1 0 0,0 0 0 0 0,1 0 1 0 0,-1 0-1 0 0,0 0 1 0 0,1-1-1 0 0,0 0 0 0 0,-1 0 1 0 0,1 0-1 0 0,0-1 0 0 0,3 2-8 0 0,6-6 174 0 0,-1 1-1 0 0,0-2 0 0 0,0 0 1 0 0,0 0-1 0 0,0-1 0 0 0,-1-1 1 0 0,1 0-1 0 0,-1-1 0 0 0,-1 0 0 0 0,0-1 1 0 0,0 0-1 0 0,0 0 0 0 0,-1-1 1 0 0,0-1-1 0 0,-1 0 0 0 0,0 0 0 0 0,0-1 1 0 0,5-10-174 0 0,188-253 2 0 0,-154 195-948 0 0,-48 78 516 0 0,-36 43-4028 0 0,24-21 4439 0 0,1 1-1 0 0,1 0 1 0 0,1 0 0 0 0,1 1-1 0 0,1 0 1 0 0,1 0 0 0 0,1 0-1 0 0,1 1 1 0 0,1 0 0 0 0,1 0-1 0 0,1 0 1 0 0,1 1 19 0 0,1-17-2 0 0,0-1-1 0 0,0 0 1 0 0,1 1 0 0 0,0-1 0 0 0,1 0 0 0 0,-1 0-1 0 0,1-1 1 0 0,1 1 0 0 0,-1-1 0 0 0,1 1 0 0 0,0-1-1 0 0,0 0 1 0 0,1 0 0 0 0,0-1 0 0 0,0 0 0 0 0,1 0-1 0 0,-1 0 1 0 0,1 0 0 0 0,0-1 0 0 0,0 0 0 0 0,0 0-1 0 0,2 0 3 0 0,7 5 77 0 0,0-2-1 0 0,0 0 1 0 0,0-1-1 0 0,1-1 1 0 0,0 0-1 0 0,0-1 1 0 0,1 0-1 0 0,-1-2 1 0 0,8 1-77 0 0,-6-5 172 0 0,0-1 0 0 0,0 0-1 0 0,0-1 1 0 0,0-1 0 0 0,-1-1 0 0 0,1-1-1 0 0,-1 0 1 0 0,-1-1 0 0 0,0-1 0 0 0,0 0-1 0 0,-1-1 1 0 0,0-1 0 0 0,0 0 0 0 0,-1-1-1 0 0,7-8-171 0 0,-18 17 31 0 0,35-31 243 0 0,-1-2 0 0 0,-1-2 0 0 0,-3-1 0 0 0,-1-2-1 0 0,-2-1 1 0 0,12-22-274 0 0,-10 11-31 0 0,-3 0-1 0 0,-2-2 1 0 0,-2-2-1 0 0,-2 0 1 0 0,-4-1 0 0 0,-1-1-1 0 0,-1-15 32 0 0,-7-88-289 0 0,-11 159 267 0 0,0 0 0 0 0,1 0 0 0 0,-1 0 0 0 0,0 0-1 0 0,0 1 1 0 0,-1-1 0 0 0,1 0 0 0 0,-1 1 0 0 0,1-1 0 0 0,-1 1 0 0 0,0-1 0 0 0,0 1 0 0 0,0 0 0 0 0,0 0 0 0 0,0 0 0 0 0,0 0 0 0 0,-1 0 0 0 0,1 0 0 0 0,-1 1 0 0 0,1-1 0 0 0,-1 1 0 0 0,0-1-1 0 0,1 1 1 0 0,-1 0 0 0 0,0 0 0 0 0,0 1 0 0 0,0-1 0 0 0,0 0 0 0 0,0 1 0 0 0,0 0 0 0 0,0 0 0 0 0,0 0 0 0 0,0 0 0 0 0,0 0 0 0 0,0 0 0 0 0,0 1 0 0 0,0-1 0 0 0,1 1 0 0 0,-1 0-1 0 0,0 0 1 0 0,0 0 0 0 0,0 1 0 0 0,1-1 0 0 0,-1 0 0 0 0,1 1 0 0 0,-1 0 0 0 0,1 0 0 0 0,-1 0 0 0 0,1 0 0 0 0,-1 1 22 0 0,-16 18-1 0 0,1 2-1 0 0,1 0 1 0 0,1 1 0 0 0,1 1 0 0 0,1 0 0 0 0,1 1-1 0 0,1 1 1 0 0,1 0 0 0 0,2 0 0 0 0,1 1 0 0 0,-1 11 1 0 0,-3 0-15 0 0,3 1 1 0 0,1 1-1 0 0,2-1 1 0 0,2 1 0 0 0,1 0-1 0 0,2 0 1 0 0,2 0-1 0 0,2 0 1 0 0,2-1-1 0 0,3 12 16 0 0,-5-41-12 0 0,-1 1 0 0 0,2-1 0 0 0,-1 0 1 0 0,2 0-1 0 0,-1 0 0 0 0,2-1 1 0 0,-1 1-1 0 0,1-1 0 0 0,1-1 1 0 0,0 1-1 0 0,0-1 0 0 0,1 0 1 0 0,0 0-1 0 0,0-1 0 0 0,1-1 1 0 0,0 1-1 0 0,1-1 0 0 0,0-1 1 0 0,0 0-1 0 0,0 0 0 0 0,1-1 1 0 0,-1 0-1 0 0,1-1 0 0 0,0 0 1 0 0,1-1-1 0 0,-1 0 0 0 0,1 0 1 0 0,0-1 10 0 0,-5-2 8 0 0,5 0 42 0 0,-1 1 0 0 0,0-2 1 0 0,1 1-1 0 0,-1-2 0 0 0,0 1 0 0 0,0-1 1 0 0,0-1-1 0 0,0 0 0 0 0,0-1 1 0 0,8-4-51 0 0,-6 2 95 0 0,-1-2 0 0 0,0 0 0 0 0,0 0 1 0 0,-1-1-1 0 0,0-1 0 0 0,0 0 0 0 0,-1 0 1 0 0,0-1-1 0 0,-1 0 0 0 0,0-1 0 0 0,-1 0 1 0 0,-1 0-1 0 0,0-1 0 0 0,0 0 0 0 0,-1 0 1 0 0,-1-1-1 0 0,0 1 0 0 0,-1-1 0 0 0,0 0 1 0 0,-1 0-1 0 0,-1-1 0 0 0,0 1 0 0 0,-1-1 1 0 0,-1 1-1 0 0,0-1 0 0 0,-2-12-95 0 0,0 19-61 0 0,-1 1 0 0 0,0-1 0 0 0,-1 1 0 0 0,0 0 0 0 0,0 0 0 0 0,0 0 0 0 0,-1 0 0 0 0,0 1 0 0 0,0 0 0 0 0,0 0 0 0 0,-1 0 0 0 0,0 1 0 0 0,0 0 0 0 0,0 0 0 0 0,-1 0 0 0 0,0 1 0 0 0,0 0 0 0 0,0 0 0 0 0,0 1 0 0 0,-1 0 0 0 0,1 0 0 0 0,-1 1 0 0 0,0 0 0 0 0,-6-1 61 0 0,-3-1-286 0 0,0 1-1 0 0,-1 1 0 0 0,1 1 1 0 0,-1 0-1 0 0,1 1 0 0 0,0 1 1 0 0,-1 1-1 0 0,1 0 0 0 0,0 1 1 0 0,0 1-1 0 0,-2 1 287 0 0,-83 41-3695 0 0,40-5-3238 0 0,44-26 1527 0 0</inkml:trace>
</inkml:ink>
</file>

<file path=ppt/ink/ink4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31.8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90 8978 0 0,'0'0'932'0'0,"0"0"-112"0"0,0 0-126 0 0,0 0 87 0 0,0 0 191 0 0,0 0 171 0 0,0 0 70 0 0,0 0-88 0 0,0 0-231 0 0,0 0-290 0 0,0 0-259 0 0,0-3-250 0 0,0-6-108 0 0,0 25-4 0 0,0 29 104 0 0,0 294 943 0 0,0 170-2560 0 0,-6-441-1437 0 0,-10-28-5959 0 0,12-32 2666 0 0</inkml:trace>
  <inkml:trace contextRef="#ctx0" brushRef="#br0" timeOffset="448.858">0 24 11378 0 0,'0'0'1019'0'0,"0"0"-368"0"0,0 0-317 0 0,0 0-77 0 0,0 0 20 0 0,0 0 55 0 0,0 0 72 0 0,0 0 57 0 0,0 0 21 0 0,32 2-34 0 0,102 11-57 0 0,-42 16 26 0 0,-70-18-328 0 0,2-2-36 0 0,0 2 1 0 0,-1 1 0 0 0,-1 1 0 0 0,0 1 0 0 0,0 1 0 0 0,-2 0 0 0 0,0 2 0 0 0,0 0 0 0 0,-2 2-1 0 0,5 5-53 0 0,-19-18 39 0 0,0-1-1 0 0,-1 1 1 0 0,1 0-1 0 0,-1 1 1 0 0,0-1-1 0 0,-1 1 1 0 0,0-1-1 0 0,0 1 0 0 0,0 0 1 0 0,-1-1-1 0 0,1 1 1 0 0,-2 0-1 0 0,1 0 1 0 0,-1 0-1 0 0,0 0 1 0 0,-1 0-1 0 0,1 0 0 0 0,-1 0 1 0 0,-1 0-1 0 0,1 0 1 0 0,-1-1-1 0 0,0 1 1 0 0,-2 1-39 0 0,-4 11 169 0 0,-1 0 1 0 0,-2-1 0 0 0,1-1 0 0 0,-2 0-1 0 0,-1 0 1 0 0,0-1 0 0 0,-3 2-170 0 0,-94 123 871 0 0,107-137-866 0 0,0 1 1 0 0,0-1 0 0 0,1 0-1 0 0,-1 1 1 0 0,1-1 0 0 0,0 1 0 0 0,0 0-1 0 0,1 0 1 0 0,-1 0 0 0 0,1 0-1 0 0,0 0 1 0 0,1 0 0 0 0,-1 0-1 0 0,1 0 1 0 0,0 0 0 0 0,0 0-1 0 0,1 0 1 0 0,-1 0 0 0 0,1 0-1 0 0,0 0 1 0 0,0 0 0 0 0,1 0 0 0 0,0 0-1 0 0,0 0 1 0 0,0-1 0 0 0,0 1-1 0 0,1-1 1 0 0,-1 1 0 0 0,1-1-1 0 0,1 1-5 0 0,4 2 41 0 0,0-1 0 0 0,1 1 0 0 0,0-2-1 0 0,0 1 1 0 0,0-1 0 0 0,0 0-1 0 0,1-1 1 0 0,0 0 0 0 0,0-1 0 0 0,0 0-1 0 0,0 0 1 0 0,1-1 0 0 0,-1-1-1 0 0,1 1 1 0 0,-1-2 0 0 0,2 1-41 0 0,66 0-3721 0 0,-70-1 2979 0 0,8-3-8093 0 0,-11 3 889 0 0</inkml:trace>
  <inkml:trace contextRef="#ctx0" brushRef="#br0" timeOffset="780.213">998 543 6993 0 0,'0'0'1370'0'0,"0"0"-219"0"0,0 0-40 0 0,0 0 61 0 0,0 0 0 0 0,0 0-130 0 0,0 0-183 0 0,0 0-175 0 0,0 0-156 0 0,0 0-148 0 0,0 0-128 0 0,0 0-97 0 0,-20 35-46 0 0,-60 106-11 0 0,78-138-90 0 0,0 0 0 0 0,0 0-1 0 0,0 0 1 0 0,0 0 0 0 0,0 0 0 0 0,0 0 0 0 0,1 1 0 0 0,0-1 0 0 0,0 1 0 0 0,0-1 0 0 0,0 1 0 0 0,0-1 0 0 0,1 1 0 0 0,-1-1 0 0 0,1 1 0 0 0,0 0 0 0 0,0-1 0 0 0,0 1 0 0 0,1 0 0 0 0,-1 0-8 0 0,3 5 41 0 0,-1-2 42 0 0,1 0 1 0 0,0-1 0 0 0,0 1-1 0 0,1-1 1 0 0,0 0 0 0 0,0 0-1 0 0,0 0 1 0 0,1-1 0 0 0,0 1 0 0 0,0-1-1 0 0,0 0 1 0 0,1 0 0 0 0,-1-1-1 0 0,1 0 1 0 0,0 0 0 0 0,0 0-1 0 0,1-1 1 0 0,-1 0 0 0 0,1 0-1 0 0,0 0 1 0 0,0-1 0 0 0,0 0-1 0 0,0-1 1 0 0,0 1 0 0 0,0-1-1 0 0,0-1 1 0 0,0 1 0 0 0,1-1 0 0 0,-1-1-1 0 0,0 1 1 0 0,0-1 0 0 0,0 0-1 0 0,0-1 1 0 0,0 0 0 0 0,0 0-1 0 0,0 0 1 0 0,0-1 0 0 0,-1 0-1 0 0,1 0 1 0 0,3-3-84 0 0,-3 2 63 0 0,0 0 0 0 0,-1-1-1 0 0,1 0 1 0 0,-1 0 0 0 0,0 0-1 0 0,0-1 1 0 0,0 0 0 0 0,-1 0 0 0 0,0 0-1 0 0,0-1 1 0 0,-1 1 0 0 0,1-1 0 0 0,-2-1-1 0 0,1 1 1 0 0,-1 0 0 0 0,0-1-1 0 0,0 0 1 0 0,-1 1 0 0 0,0-1 0 0 0,-1 0-1 0 0,1 0 1 0 0,-1 0 0 0 0,-1 0 0 0 0,0-1-1 0 0,0 1 1 0 0,-1 0 0 0 0,-1-8-63 0 0,1 11-181 0 0,0 0 1 0 0,-1-1-1 0 0,0 1 0 0 0,0 0 1 0 0,0 0-1 0 0,0 0 1 0 0,-1 0-1 0 0,0 0 1 0 0,0 1-1 0 0,0-1 1 0 0,-1 1-1 0 0,0 0 0 0 0,0 0 1 0 0,0 0-1 0 0,0 1 1 0 0,0-1-1 0 0,-1 1 1 0 0,1 0-1 0 0,-1 0 0 0 0,0 0 1 0 0,0 1-1 0 0,-3-1 181 0 0,-119-26-10850 0 0,100 28 6313 0 0,8 1 1580 0 0</inkml:trace>
  <inkml:trace contextRef="#ctx0" brushRef="#br0" timeOffset="1201.477">1633 602 9906 0 0,'0'0'623'0'0,"0"0"-108"0"0,0 0 97 0 0,0 0 156 0 0,0 0 78 0 0,0 0-30 0 0,0 0-103 0 0,0 0-85 0 0,0 0-92 0 0,-32 30-105 0 0,-98 94-137 0 0,90-66-71 0 0,40-50-202 0 0,0-5 13 0 0,-1 0 0 0 0,1 0 0 0 0,0 0 0 0 0,0 0 1 0 0,0 0-1 0 0,1 0 0 0 0,-1 0 0 0 0,1-1 0 0 0,-1 1 1 0 0,1 0-1 0 0,0 0 0 0 0,0 0 0 0 0,0-1 0 0 0,1 1 1 0 0,-1-1-1 0 0,1 1 0 0 0,-1-1 0 0 0,1 1 0 0 0,0-1 1 0 0,0 0-1 0 0,0 0 0 0 0,0 0 0 0 0,0 0 0 0 0,0 0 1 0 0,1 0-1 0 0,-1-1 0 0 0,1 1 0 0 0,-1-1 0 0 0,1 1 1 0 0,-1-1-1 0 0,1 0 0 0 0,0 0 0 0 0,0 0 0 0 0,0-1 1 0 0,-1 1-1 0 0,1-1 0 0 0,0 1 0 0 0,0-1 0 0 0,0 0 1 0 0,0 0-1 0 0,0 0 0 0 0,0-1-34 0 0,5 2 197 0 0,-1-1 0 0 0,1-1 0 0 0,-1 1 1 0 0,0-1-1 0 0,1-1 0 0 0,-1 1 0 0 0,0-1 0 0 0,0 0 1 0 0,0-1-1 0 0,0 0 0 0 0,0 0 0 0 0,-1 0 0 0 0,1-1 1 0 0,-1 0-1 0 0,0 0 0 0 0,0-1 0 0 0,-1 0 0 0 0,1 0 0 0 0,-1 0 1 0 0,0 0-1 0 0,1-2-197 0 0,16-20 32 0 0,-1-2 1 0 0,-1 0-1 0 0,-2-1 1 0 0,0 0-1 0 0,-2-2 1 0 0,-2 0-1 0 0,-1 0 1 0 0,-1-2-1 0 0,-2 1 1 0 0,-1-1-1 0 0,-2-1 1 0 0,-1 0-1 0 0,-2 0 1 0 0,0-25-33 0 0,-3 41-246 0 0,-1 0 0 0 0,-1 0 0 0 0,0 0 0 0 0,-1 0 0 0 0,-1 0 0 0 0,-1 1 0 0 0,-1-1 0 0 0,0 1 0 0 0,-2 0-1 0 0,0 1 1 0 0,0-1 0 0 0,-2 1 0 0 0,0 1 0 0 0,-1 0 0 0 0,-2-1 246 0 0,10 13-17 0 0,-1 1-1 0 0,0 0 1 0 0,0 0-1 0 0,0 0 1 0 0,0 0-1 0 0,-1 1 0 0 0,1-1 1 0 0,-1 1-1 0 0,1 0 1 0 0,-1 0-1 0 0,0 0 0 0 0,0 0 1 0 0,0 1-1 0 0,0-1 1 0 0,0 1-1 0 0,0 0 0 0 0,0 1 1 0 0,0-1-1 0 0,0 1 1 0 0,-1-1-1 0 0,1 1 0 0 0,0 0 1 0 0,0 1-1 0 0,-1-1 1 0 0,1 1-1 0 0,0 0 1 0 0,0 0-1 0 0,0 0 0 0 0,0 1 1 0 0,0-1-1 0 0,0 1 1 0 0,-1 0 17 0 0,-5 4 20 0 0,1 0 1 0 0,-1 0-1 0 0,1 1 1 0 0,1 0 0 0 0,-1 1-1 0 0,1 0 1 0 0,0 0 0 0 0,1 1-1 0 0,0 0 1 0 0,0 0-1 0 0,-2 5-20 0 0,1 2 53 0 0,0 0 0 0 0,1 1 0 0 0,1 0 0 0 0,1 0-1 0 0,0 0 1 0 0,1 0 0 0 0,1 1 0 0 0,1 0-1 0 0,0 0 1 0 0,2 0 0 0 0,-1-1 0 0 0,2 1 0 0 0,1 0-1 0 0,0 0 1 0 0,1-1 0 0 0,1 1 0 0 0,1-1 0 0 0,0 0-1 0 0,1 0 1 0 0,1 0 0 0 0,1-1 0 0 0,0 0-1 0 0,1-1 1 0 0,0 0 0 0 0,2 0 0 0 0,-1-1 0 0 0,2 0-1 0 0,0-1 1 0 0,1 0 0 0 0,0-1 0 0 0,6 3-53 0 0,1 3 17 0 0,2-1 1 0 0,0-1-1 0 0,1-1 0 0 0,0-1 1 0 0,2-1-1 0 0,-1-1 0 0 0,1-1 1 0 0,1-1-1 0 0,6 0-17 0 0,26 2-3597 0 0,3-8-3639 0 0,-45-4-2661 0 0</inkml:trace>
</inkml:ink>
</file>

<file path=ppt/ink/ink4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02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398 905 7162 0 0,'0'0'1573'0'0,"0"0"-28"0"0,0 0 47 0 0,0 0-5 0 0,0 0-220 0 0,0 0-359 0 0,-33 2-322 0 0,-106 8-173 0 0,135-10-467 0 0,-1 0 0 0 0,0 0-1 0 0,1 1 1 0 0,-1 0 0 0 0,0-1 0 0 0,1 1-1 0 0,-1 1 1 0 0,1-1 0 0 0,-1 1 0 0 0,1 0 0 0 0,0 0-1 0 0,0 0 1 0 0,0 0 0 0 0,0 1 0 0 0,0 0 0 0 0,-1 1-46 0 0,-7 6 187 0 0,2-5-130 0 0,1 0 0 0 0,0 1 0 0 0,0 0-1 0 0,0 0 1 0 0,1 1 0 0 0,0 1 0 0 0,0-1 0 0 0,1 1-1 0 0,0 0 1 0 0,1 1 0 0 0,-1-1 0 0 0,2 2 0 0 0,-1-1 0 0 0,1 0-1 0 0,1 1 1 0 0,-1 0 0 0 0,2 0 0 0 0,-1 0 0 0 0,2 1-1 0 0,-1-1 1 0 0,1 1 0 0 0,1-1 0 0 0,0 1 0 0 0,0 0-1 0 0,2 10-56 0 0,1-16 25 0 0,0-1-1 0 0,0 1 0 0 0,1-1 0 0 0,0 0 0 0 0,0 0 0 0 0,0 0 0 0 0,0 0 1 0 0,1 0-1 0 0,-1-1 0 0 0,1 1 0 0 0,0-1 0 0 0,0 0 0 0 0,0 0 0 0 0,1 0 1 0 0,-1-1-1 0 0,1 0 0 0 0,-1 0 0 0 0,1 0 0 0 0,0 0 0 0 0,0 0 0 0 0,0-1 1 0 0,-1 0-1 0 0,1 0 0 0 0,1-1 0 0 0,-1 1 0 0 0,0-1 0 0 0,0 0 0 0 0,0-1 0 0 0,0 1 1 0 0,0-1-1 0 0,0 0 0 0 0,0 0 0 0 0,0 0 0 0 0,0-1 0 0 0,-1 0 0 0 0,1 0 1 0 0,0 0-1 0 0,-1 0 0 0 0,0-1 0 0 0,2-1-24 0 0,24-16 169 0 0,-2-1 0 0 0,-1-1 0 0 0,0-2 0 0 0,-2 0 0 0 0,0-2 0 0 0,-2-1 0 0 0,-1 0 0 0 0,13-24-169 0 0,5 6-618 0 0,-39 45 279 0 0,-1 12-484 0 0,-4 42 411 0 0,2-48 410 0 0,0 0 0 0 0,0 0 0 0 0,1 0 0 0 0,0 0 0 0 0,0 0 0 0 0,0 0 0 0 0,1 1 0 0 0,-1-1-1 0 0,2 0 1 0 0,-1 0 0 0 0,1 1 0 0 0,0-1 0 0 0,0 0 0 0 0,1 0 0 0 0,-1 0 0 0 0,1 0 0 0 0,1 0 0 0 0,-1-1-1 0 0,1 1 1 0 0,0 0 0 0 0,0-1 0 0 0,1 0 0 0 0,0 0 0 0 0,0 0 0 0 0,0 0 0 0 0,0-1 0 0 0,1 0 0 0 0,-1 1-1 0 0,1-2 1 0 0,0 1 0 0 0,1 0 0 0 0,1 0 2 0 0,3-1 50 0 0,0-1-1 0 0,1 0 0 0 0,0-1 1 0 0,-1 0-1 0 0,1 0 1 0 0,0-1-1 0 0,-1-1 0 0 0,1 0 1 0 0,0 0-1 0 0,-1-1 1 0 0,1 0-1 0 0,-1-1 0 0 0,0 0 1 0 0,0-1-1 0 0,0 0 1 0 0,0-1-1 0 0,0 1 0 0 0,-1-2 1 0 0,0 0-1 0 0,0 0 1 0 0,2-3-50 0 0,20-16 210 0 0,-1-1 0 0 0,-1-2 0 0 0,-2-1 0 0 0,0-1 1 0 0,0-5-211 0 0,1-3 34 0 0,-1-2 1 0 0,-3-1 0 0 0,-1-1 0 0 0,-2-1 0 0 0,-2 0 0 0 0,-2-2 0 0 0,10-42-35 0 0,-18 52-53 0 0,-1 1 1 0 0,-2-2-1 0 0,-2 1 1 0 0,0 0-1 0 0,-3-1 1 0 0,-2-21 52 0 0,2 56-26 0 0,-1-1 0 0 0,0 0 0 0 0,1 0 0 0 0,-1 0 1 0 0,0 0-1 0 0,0 1 0 0 0,0-1 0 0 0,-1 0 0 0 0,1 0 0 0 0,0 0 0 0 0,-1 1 1 0 0,1-1-1 0 0,-1 0 0 0 0,1 0 0 0 0,-1 1 0 0 0,0-1 0 0 0,0 0 0 0 0,0 1 0 0 0,0-1 1 0 0,0 1-1 0 0,0-1 0 0 0,0 1 0 0 0,0 0 0 0 0,0-1 0 0 0,-1 1 0 0 0,1 0 1 0 0,-1 0-1 0 0,1 0 0 0 0,-1 0 0 0 0,1 0 0 0 0,-1 0 0 0 0,0 0 0 0 0,1 1 0 0 0,-1-1 1 0 0,0 1-1 0 0,0-1 0 0 0,1 1 0 0 0,-1-1 0 0 0,0 1 0 0 0,0 0 0 0 0,0 0 1 0 0,0 0-1 0 0,1 0 0 0 0,-1 0 0 0 0,0 1 0 0 0,0-1 0 0 0,0 0 0 0 0,1 1 0 0 0,-1-1 1 0 0,0 1-1 0 0,0 0 0 0 0,1-1 0 0 0,-2 2 26 0 0,-13 13-85 0 0,2 1-1 0 0,0 1 1 0 0,0 0 0 0 0,2 1-1 0 0,0 0 1 0 0,1 1 0 0 0,1 0-1 0 0,0 1 1 0 0,2 0 85 0 0,-7 10 16 0 0,2 1-1 0 0,1 0 1 0 0,1 1 0 0 0,2 0 0 0 0,1 0-1 0 0,2 1 1 0 0,1 0 0 0 0,2 0 0 0 0,0 0 0 0 0,3 0-1 0 0,1 1 1 0 0,2 9-16 0 0,0-27 56 0 0,1-1-1 0 0,0 1 0 0 0,1-1 1 0 0,1 0-1 0 0,0 0 0 0 0,1 0 1 0 0,1-1-1 0 0,0 0 0 0 0,1-1 1 0 0,0 0-1 0 0,1 0 0 0 0,1-1 1 0 0,0 0-1 0 0,0-1 0 0 0,1 0 1 0 0,1-1-1 0 0,0 0 0 0 0,0-1 1 0 0,1 0-1 0 0,0-2 0 0 0,0 1 1 0 0,1-2-1 0 0,0 0 0 0 0,0 0 1 0 0,1-2-1 0 0,-1 0 1 0 0,1 0-1 0 0,2-2-55 0 0,-7 0 72 0 0,0-2 0 0 0,0 1 0 0 0,0-1 0 0 0,0-1 1 0 0,0 0-1 0 0,0-1 0 0 0,0 0 0 0 0,0-1 0 0 0,-1 0 0 0 0,1 0 0 0 0,-1-1 1 0 0,1 0-1 0 0,-1-1 0 0 0,-1-1 0 0 0,1 1 0 0 0,-1-1 0 0 0,0-1 0 0 0,0 0 1 0 0,-1 0-1 0 0,0-1 0 0 0,4-5-72 0 0,-3 5 20 0 0,-2-1 0 0 0,1-1 0 0 0,-1 1 0 0 0,-1-1 0 0 0,1-1 0 0 0,-2 1 0 0 0,1-1 1 0 0,-2 0-1 0 0,1 0 0 0 0,-2 0 0 0 0,1-1 0 0 0,-2 0 0 0 0,1 1 0 0 0,-2-1 0 0 0,1 0 0 0 0,-2 0 0 0 0,1 0 1 0 0,-2 0-1 0 0,0 0 0 0 0,0 0 0 0 0,-1 0 0 0 0,0 1 0 0 0,-1-1 0 0 0,0 1 0 0 0,-1-1 0 0 0,-1 1 0 0 0,0 0 0 0 0,0 1 1 0 0,-1-1-1 0 0,-5-7-20 0 0,4 11-111 0 0,0 0-1 0 0,-1 0 1 0 0,0 1 0 0 0,0 0 0 0 0,0 0 0 0 0,-1 1 0 0 0,1 0 0 0 0,-1 0 0 0 0,0 1 0 0 0,-1 0 0 0 0,1 1 0 0 0,-1 0 0 0 0,0 0-1 0 0,0 1 1 0 0,0 1 0 0 0,0 0 0 0 0,0 0 0 0 0,0 0 0 0 0,0 2 0 0 0,0-1 0 0 0,0 1 0 0 0,0 1 111 0 0,-7 0-651 0 0,0 1 0 0 0,1 1 0 0 0,-1 1-1 0 0,1 0 1 0 0,0 1 0 0 0,1 1 0 0 0,-1 1 0 0 0,2 0 0 0 0,-1 0 0 0 0,1 2 0 0 0,0 0 0 0 0,-8 7 651 0 0,-2 6-5363 0 0,6-8-2185 0 0</inkml:trace>
  <inkml:trace contextRef="#ctx0" brushRef="#br0" timeOffset="336.057">1785 718 5873 0 0,'0'0'3265'0'0,"0"0"-1099"0"0,0 0-347 0 0,0 0-200 0 0,0 0-338 0 0,0 0-350 0 0,-35 19-280 0 0,-104 65-153 0 0,134-82-465 0 0,1 1 1 0 0,0-1 0 0 0,-1 1 0 0 0,1-1 0 0 0,1 1 0 0 0,-1 0 0 0 0,0 1 0 0 0,1-1 0 0 0,-1 0 0 0 0,1 1 0 0 0,0 0-1 0 0,0 0 1 0 0,1 0 0 0 0,-1 0 0 0 0,1 0 0 0 0,0 1 0 0 0,0-1 0 0 0,-1 4-34 0 0,-1 4 84 0 0,1-5-37 0 0,0 1-1 0 0,0 0 0 0 0,0 0 0 0 0,1 0 0 0 0,0 1 0 0 0,1-1 1 0 0,0 0-1 0 0,0 1 0 0 0,1-1 0 0 0,0 1 0 0 0,0-1 1 0 0,1 1-1 0 0,0-1 0 0 0,1 0 0 0 0,-1 1 0 0 0,2-1 0 0 0,-1 0 1 0 0,1 0-1 0 0,0 0 0 0 0,1-1 0 0 0,0 1 0 0 0,0-1 1 0 0,1 0-1 0 0,0 0 0 0 0,0 0 0 0 0,0-1 0 0 0,1 0 0 0 0,0 0 1 0 0,0 0-1 0 0,1-1 0 0 0,-1 0 0 0 0,1 0 0 0 0,1 0 1 0 0,-1-1-1 0 0,4 2-46 0 0,-4-3 107 0 0,1 0 0 0 0,-1-1 1 0 0,1 1-1 0 0,0-1 0 0 0,-1-1 1 0 0,1 1-1 0 0,0-2 0 0 0,0 1 1 0 0,0-1-1 0 0,0 0 0 0 0,0 0 1 0 0,0-1-1 0 0,0 0 0 0 0,0-1 1 0 0,0 0-1 0 0,-1 0 0 0 0,1 0 1 0 0,-1-1-1 0 0,1 0 0 0 0,-1-1 1 0 0,0 0-1 0 0,0 0 0 0 0,-1 0 1 0 0,1-1-1 0 0,1-1-107 0 0,0-3 57 0 0,0-1 1 0 0,0 0-1 0 0,-1 0 0 0 0,0 0 1 0 0,-1-1-1 0 0,-1 0 0 0 0,1 0 1 0 0,-2 0-1 0 0,1-1 0 0 0,-2 0 1 0 0,1 0-1 0 0,-2 0 0 0 0,1 0 1 0 0,-2 0-1 0 0,0 0 0 0 0,0-1-57 0 0,-1 0-803 0 0,-1 1 0 0 0,0-1 0 0 0,-1 1 0 0 0,0-1 0 0 0,0 1 1 0 0,-2 0-1 0 0,0 0 0 0 0,0 0 0 0 0,-1 0 0 0 0,-1-1 803 0 0,-6-9-6352 0 0,4 6-3281 0 0</inkml:trace>
  <inkml:trace contextRef="#ctx0" brushRef="#br0" timeOffset="1202.593">2121 913 8594 0 0,'0'0'2270'0'0,"0"0"-1129"0"0,0 0-94 0 0,0 0 273 0 0,0 0 78 0 0,0 0-75 0 0,0 0-115 0 0,0 0-190 0 0,0 0-167 0 0,0 0-249 0 0,0 0-289 0 0,0 0-175 0 0,3 2-108 0 0,3 26-42 0 0,-7-26 3 0 0,1 0 1 0 0,0-1-1 0 0,-1 1 0 0 0,1 0 1 0 0,0 0-1 0 0,0-1 0 0 0,0 1 1 0 0,0 0-1 0 0,1 0 0 0 0,-1-1 1 0 0,0 1-1 0 0,1 0 0 0 0,-1-1 0 0 0,1 1 1 0 0,0 0-1 0 0,0-1 0 0 0,-1 1 1 0 0,1-1-1 0 0,0 1 0 0 0,0-1 1 0 0,0 1-1 0 0,0-1 0 0 0,1 0 1 0 0,-1 0-1 0 0,0 1 0 0 0,2-1 9 0 0,5 2 22 0 0,0 0 0 0 0,1-1 0 0 0,0 0 0 0 0,-1 0 0 0 0,1-1 0 0 0,0-1 0 0 0,-1 1 0 0 0,1-1 0 0 0,0-1 0 0 0,0 0 0 0 0,-1 0 0 0 0,1 0 0 0 0,0-1 0 0 0,-1-1 0 0 0,1 1 0 0 0,-1-1 0 0 0,0-1-22 0 0,206-117 492 0 0,-213 121-495 0 0,0-1 1 0 0,0 0-1 0 0,-1 1 1 0 0,1-1 0 0 0,0 1-1 0 0,0-1 1 0 0,0 1-1 0 0,0-1 1 0 0,0 1 0 0 0,0 0-1 0 0,0-1 1 0 0,0 1-1 0 0,0 0 1 0 0,0 0 0 0 0,0 0-1 0 0,0 0 1 0 0,0 0-1 0 0,0 0 1 0 0,0 0 0 0 0,0 0-1 0 0,0 0 1 0 0,0 0-1 0 0,0 1 1 0 0,0-1 0 0 0,0 0-1 0 0,0 1 1 0 0,0-1-1 0 0,0 1 1 0 0,-1-1 0 0 0,1 1-1 0 0,0-1 1 0 0,0 1-1 0 0,0-1 1 0 0,0 1 0 0 0,-1 0-1 0 0,1 0 1 0 0,0-1-1 0 0,-1 1 1 0 0,1 0 0 0 0,-1 0-1 0 0,1 0 1 0 0,-1 0-1 0 0,1 0 1 0 0,-1 0 0 0 0,1 0 2 0 0,3 5 20 0 0,33 49 138 0 0,-34-52-100 0 0,1 1 0 0 0,0-1 1 0 0,0 0-1 0 0,1-1 0 0 0,-1 1 0 0 0,0-1 0 0 0,1 0 0 0 0,0 0 0 0 0,-1 0 0 0 0,1 0 0 0 0,0-1 0 0 0,0 0 0 0 0,0 0 0 0 0,0 0 0 0 0,0-1 0 0 0,0 1 0 0 0,5-2-58 0 0,-1 2 112 0 0,1-2 0 0 0,-1 1 0 0 0,1-1-1 0 0,-1-1 1 0 0,0 0 0 0 0,1 0 0 0 0,-1-1-1 0 0,0 0 1 0 0,0-1 0 0 0,-1 1 0 0 0,1-2-1 0 0,-1 1 1 0 0,0-1 0 0 0,0-1 0 0 0,3-1-112 0 0,77-85 728 0 0,-14-59-340 0 0,-53 69-1309 0 0,-3-1 1 0 0,-3-1 0 0 0,-5 0-1 0 0,-3-1 1 0 0,-4 0-1 0 0,-4-22 921 0 0,-22 44 376 0 0,22 63-367 0 0,0 0 0 0 0,1 0 0 0 0,-1-1-1 0 0,0 1 1 0 0,1 0 0 0 0,-1 0 0 0 0,0 0-1 0 0,1 0 1 0 0,-1 1 0 0 0,1-1-1 0 0,-1 0 1 0 0,0 0 0 0 0,1 0 0 0 0,-1 0-1 0 0,0 1 1 0 0,1-1 0 0 0,-1 0 0 0 0,1 0-1 0 0,-1 1 1 0 0,1-1 0 0 0,-1 1 0 0 0,1-1-1 0 0,-1 0 1 0 0,1 1 0 0 0,-1-1 0 0 0,1 1-1 0 0,-1-1 1 0 0,1 1 0 0 0,0-1-1 0 0,-1 1 1 0 0,1 0 0 0 0,0-1 0 0 0,-1 1-1 0 0,1-1 1 0 0,0 1 0 0 0,0 0 0 0 0,0-1-1 0 0,0 1 1 0 0,0 0 0 0 0,-1-1 0 0 0,1 1-1 0 0,0 0 1 0 0,0-1 0 0 0,0 1 0 0 0,1-1-1 0 0,-1 1 1 0 0,0 0 0 0 0,0-1-1 0 0,0 1-8 0 0,0 1 8 0 0,-22 141 1095 0 0,42-93-66 0 0,-13-12-641 0 0,-2 1 0 0 0,-2 0 0 0 0,-1 0 0 0 0,-4 32-396 0 0,2-14 139 0 0,-11 493-58 0 0,28-468-434 0 0,-3-100-546 0 0,-3-75-2967 0 0,-10 63-302 0 0,-2-1-3339 0 0,-1 15-664 0 0</inkml:trace>
  <inkml:trace contextRef="#ctx0" brushRef="#br0" timeOffset="1454.254">2593 478 15427 0 0,'0'0'981'0'0,"0"0"-544"0"0,0 0 111 0 0,0 0 316 0 0,0 0 142 0 0,0 0-39 0 0,38-1-194 0 0,126-8-186 0 0,24-9 1415 0 0,110-27-2002 0 0,-9 1-1398 0 0,-233 38-841 0 0,15-3-6939 0 0,-34 5-1599 0 0</inkml:trace>
</inkml:ink>
</file>

<file path=ppt/ink/ink4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9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1 874 2216 0 0,'0'0'550'0'0,"0"0"-391"0"0,0 0 126 0 0,0 0 463 0 0,0 0 370 0 0,0 0 49 0 0,0 0-151 0 0,0 0-169 0 0,0 0-111 0 0,0 0-83 0 0,0 0-29 0 0,0 0-6 0 0,0 0 31 0 0,9 29 48 0 0,30 85 40 0 0,-21-47 2785 0 0,-19-165 4753 0 0,7 68-8271 0 0,2 0-1 0 0,1 1 1 0 0,2 1-1 0 0,0 0 0 0 0,2 0 1 0 0,1 1-1 0 0,14-20-3 0 0,31-19-1101 0 0,-41 66-3706 0 0,-2 6-4353 0 0,-11-2-413 0 0</inkml:trace>
  <inkml:trace contextRef="#ctx0" brushRef="#br0" timeOffset="298.46">676 635 7330 0 0,'0'0'1985'0'0,"0"0"-12"0"0,0 0 25 0 0,0 0-139 0 0,0 0-370 0 0,0 0-446 0 0,0 0-325 0 0,0 0-180 0 0,0 0-122 0 0,0 0-58 0 0,0 0-62 0 0,0 0-85 0 0,0 0-53 0 0,-32 32-46 0 0,-98 99-46 0 0,128-129-65 0 0,-1 0 0 0 0,0-1 1 0 0,1 1-1 0 0,-1 0 0 0 0,1 1 1 0 0,-1-1-1 0 0,1 0 0 0 0,0 1 1 0 0,0-1-1 0 0,0 1 0 0 0,0 0 0 0 0,1-1 1 0 0,-1 1-1 0 0,1 0 0 0 0,-1 0 1 0 0,1 0-1 0 0,0 0 0 0 0,0 0 1 0 0,1 0-1 0 0,-1 1 0 0 0,1-1 1 0 0,-1 3-2 0 0,2 4-5 0 0,-1-7 9 0 0,-1 0 0 0 0,1 0 0 0 0,0 0 0 0 0,0 1 0 0 0,0-1 0 0 0,0 0 0 0 0,0 0 1 0 0,1 0-1 0 0,0 0 0 0 0,-1 0 0 0 0,1 1 0 0 0,0-1 0 0 0,1-1 0 0 0,-1 1 0 0 0,0 0 0 0 0,1 0 1 0 0,0 0-1 0 0,-1-1 0 0 0,1 1 0 0 0,0-1 0 0 0,0 1 0 0 0,1-1 0 0 0,-1 0 0 0 0,0 0 0 0 0,1 0 0 0 0,0 0 1 0 0,-1 0-1 0 0,1-1 0 0 0,0 1 0 0 0,0-1 0 0 0,0 0 0 0 0,0 1 0 0 0,0-1 0 0 0,0-1 0 0 0,0 1 1 0 0,0 0-1 0 0,0-1 0 0 0,2 1-4 0 0,5-2 121 0 0,-1 0 0 0 0,1-1 1 0 0,-1 0-1 0 0,1 0 0 0 0,-1-1 1 0 0,0 0-1 0 0,0-1 0 0 0,0 0 1 0 0,-1 0-1 0 0,1-1 0 0 0,-1 0 0 0 0,0-1 1 0 0,0 0-1 0 0,-1 0 0 0 0,0 0 1 0 0,0-1-1 0 0,0 0 0 0 0,-1 0 1 0 0,0-1-1 0 0,0 0 0 0 0,-1 0 1 0 0,0 0-1 0 0,-1-1 0 0 0,0 0 0 0 0,2-3-121 0 0,-4 7-23 0 0,-1 0 0 0 0,1 0-1 0 0,-1-1 1 0 0,0 1 0 0 0,0 0-1 0 0,0 0 1 0 0,-1-1 0 0 0,0 1-1 0 0,0 0 1 0 0,0 0 0 0 0,-1-1-1 0 0,1 1 1 0 0,-1 0 0 0 0,-1 0-1 0 0,1 0 1 0 0,-1 0-1 0 0,0 0 1 0 0,0 0 0 0 0,-1-3 23 0 0,0 5-223 0 0,1 0 1 0 0,-1-1-1 0 0,1 1 1 0 0,-1 0 0 0 0,0 1-1 0 0,0-1 1 0 0,0 0-1 0 0,0 1 1 0 0,-1 0-1 0 0,1 0 1 0 0,-1 0 0 0 0,1 0-1 0 0,-1 0 1 0 0,0 1-1 0 0,0-1 1 0 0,0 1 0 0 0,0 0 222 0 0,-38-6-8380 0 0,28 6-2546 0 0</inkml:trace>
  <inkml:trace contextRef="#ctx0" brushRef="#br0" timeOffset="636.728">1240 190 14555 0 0,'0'0'1650'0'0,"0"0"-319"0"0,0 0-240 0 0,0 0-176 0 0,0 0-218 0 0,0 0-205 0 0,0 0-108 0 0,0 0-12 0 0,0 0 47 0 0,0 0 25 0 0,0 0-33 0 0,-8 33-76 0 0,-24 110-103 0 0,21-85-112 0 0,3 1-1 0 0,2-1 1 0 0,3 1 0 0 0,2 36-120 0 0,2-52 5 0 0,-2-23-112 0 0,0 0 1 0 0,2-1-1 0 0,1 1 1 0 0,0 0-1 0 0,1-1 1 0 0,2 0-1 0 0,0 1 1 0 0,0-2-1 0 0,2 1 1 0 0,0-1-1 0 0,2 0 1 0 0,-1 0-1 0 0,2-1 1 0 0,2 1 106 0 0,-8-17-4535 0 0,-13-15-4337 0 0,4 9-42 0 0</inkml:trace>
  <inkml:trace contextRef="#ctx0" brushRef="#br0" timeOffset="1420.133">846 646 10458 0 0,'0'0'3082'0'0,"0"0"-2168"0"0,0 0-612 0 0,0 0 181 0 0,0 0 223 0 0,0 0 54 0 0,0 0-57 0 0,0 0-116 0 0,34 0-119 0 0,112 0-26 0 0,287-24 969 0 0,-167-14-3527 0 0,-84 9-3719 0 0,-182 29 6064 0 0,0 0-1 0 0,0 0 0 0 0,0 0 0 0 0,0 1 1 0 0,0-1-1 0 0,0 0 0 0 0,0 0 0 0 0,0 0 1 0 0,0 0-1 0 0,0 1 0 0 0,0-1 1 0 0,0 0-1 0 0,0 0 0 0 0,0 0 0 0 0,0 0 1 0 0,0 1-1 0 0,0-1 0 0 0,0 0 1 0 0,1 0-229 0 0,-38 12 1383 0 0,7-1-266 0 0,6-2-781 0 0,0 1 0 0 0,1 2 0 0 0,0 0 1 0 0,1 1-1 0 0,0 2 0 0 0,1 0 0 0 0,1 1 0 0 0,1 1 1 0 0,0 1-1 0 0,-4 6-336 0 0,20-22-8 0 0,1 1 0 0 0,-1-1 0 0 0,0 1 0 0 0,1-1 0 0 0,0 1 0 0 0,0 0 0 0 0,0 0 0 0 0,0 0 0 0 0,0 0 0 0 0,0 0 0 0 0,1 1 0 0 0,-1-1 0 0 0,1 1 0 0 0,0-1 0 0 0,0 1 0 0 0,1-1 0 0 0,-1 1 0 0 0,1-1 0 0 0,-1 1 0 0 0,1 0 0 0 0,0-1 0 0 0,0 1 0 0 0,1-1 0 0 0,-1 1 0 0 0,1 0 0 0 0,0-1 0 0 0,0 1 0 0 0,0-1 0 0 0,0 0 0 0 0,1 1 0 0 0,-1-1 0 0 0,1 0 0 0 0,0 0 0 0 0,0 0 0 0 0,0 0 0 0 0,2 2 8 0 0,6-3 18 0 0,0 0 1 0 0,1 0 0 0 0,-1-1-1 0 0,0-1 1 0 0,1 0 0 0 0,-1 0-1 0 0,1-1 1 0 0,-1 0 0 0 0,1-1-1 0 0,-1 0 1 0 0,0-1 0 0 0,0 0-1 0 0,0 0 1 0 0,0-1 0 0 0,-1 0 0 0 0,1-1-1 0 0,-1 0 1 0 0,0-1 0 0 0,-1 0-1 0 0,1 0 1 0 0,-1-1 0 0 0,0 0-1 0 0,-1 0 1 0 0,1-1 0 0 0,2-4-19 0 0,62-75-738 0 0,-70 123-1090 0 0,-4-31 1817 0 0,1 1 0 0 0,1 0 0 0 0,-1 0 0 0 0,1 0 0 0 0,0 0 0 0 0,0 0 0 0 0,1 0 0 0 0,-1 0 0 0 0,1 0 0 0 0,1 0 0 0 0,-1 0 0 0 0,1 0 0 0 0,0-1 0 0 0,0 1 0 0 0,1-1 0 0 0,0 1 0 0 0,0-1 0 0 0,0 0 0 0 0,0 0 0 0 0,1 0 0 0 0,0-1 0 0 0,0 1 0 0 0,0-1 0 0 0,1 0 0 0 0,-1 0 0 0 0,1-1 0 0 0,0 1 0 0 0,0-1 0 0 0,0 0 0 0 0,1 0 0 0 0,-1-1 0 0 0,1 1 0 0 0,-1-1 0 0 0,1 0 11 0 0,11-3 73 0 0,-1 0 0 0 0,0-1 0 0 0,1-1 1 0 0,-1 0-1 0 0,0-1 0 0 0,0-1 0 0 0,-1 0 0 0 0,1-1 0 0 0,-1-1 0 0 0,0 0 0 0 0,-1-1 0 0 0,0-1 0 0 0,0 0 0 0 0,-1-1 0 0 0,0-1 0 0 0,-1 0 1 0 0,0 0-1 0 0,4-7-73 0 0,-2 6 57 0 0,19-14 61 0 0,-2-2 0 0 0,-1-1 0 0 0,-1-1 1 0 0,-2-1-1 0 0,-1-2 0 0 0,17-27-118 0 0,-22 27-237 0 0,-1-1 0 0 0,-2-1 0 0 0,-1-1 0 0 0,-2 0 0 0 0,-2-1 0 0 0,-1 0 0 0 0,-2-1 0 0 0,-1 0 0 0 0,-2-1-1 0 0,-2 0 1 0 0,-1 0 0 0 0,-3-2 237 0 0,-2 39 8 0 0,0 0-1 0 0,0 0 0 0 0,0 0 0 0 0,0 1 1 0 0,0-1-1 0 0,-1 0 0 0 0,1 1 0 0 0,-1-1 1 0 0,0 1-1 0 0,1-1 0 0 0,-1 1 0 0 0,0 0 1 0 0,0-1-1 0 0,0 1 0 0 0,1 0 0 0 0,-1 0 0 0 0,0 1 1 0 0,-1-1-1 0 0,1 0 0 0 0,0 1 0 0 0,0-1 1 0 0,0 1-1 0 0,0-1 0 0 0,0 1 0 0 0,-1 0 1 0 0,1 0-1 0 0,0 0 0 0 0,0 0 0 0 0,0 1 1 0 0,-1-1-1 0 0,1 1 0 0 0,0-1 0 0 0,0 1 1 0 0,0 0-1 0 0,0-1 0 0 0,0 1 0 0 0,0 0 1 0 0,0 1-1 0 0,0-1 0 0 0,1 0 0 0 0,-1 0 0 0 0,-1 2-7 0 0,-9 7 33 0 0,1 2 0 0 0,0 0 0 0 0,0 0 0 0 0,1 1-1 0 0,1 0 1 0 0,0 1 0 0 0,1 0 0 0 0,0 0-1 0 0,1 1 1 0 0,1 0 0 0 0,1 0 0 0 0,0 0-1 0 0,0 1 1 0 0,2 0 0 0 0,0 0 0 0 0,1 0-1 0 0,0 0 1 0 0,1 0 0 0 0,1 0 0 0 0,1 1-1 0 0,0-1 1 0 0,1 0 0 0 0,3 9-33 0 0,-1 2 125 0 0,0-1 0 0 0,2 1 1 0 0,2-1-1 0 0,0 0 0 0 0,1-1 1 0 0,2 0-1 0 0,0 0 0 0 0,2-1 0 0 0,1-1 1 0 0,1 0-1 0 0,0-1 0 0 0,2-1 0 0 0,11 12-125 0 0,-18-22 33 0 0,1-1 0 0 0,1 0 0 0 0,0-1 0 0 0,0 0 0 0 0,1 0 0 0 0,0-2 0 0 0,0 1 0 0 0,1-2 0 0 0,-1 0 0 0 0,15 4-33 0 0,-27-9-35 0 0,0 0 1 0 0,1 0 0 0 0,-1 0-1 0 0,1 0 1 0 0,-1 0-1 0 0,1-1 1 0 0,0 1 0 0 0,-1-1-1 0 0,1 1 1 0 0,-1-1 0 0 0,1 0-1 0 0,0 1 1 0 0,-1-1-1 0 0,1 0 1 0 0,0 0 0 0 0,-1 0-1 0 0,1 0 1 0 0,0-1-1 0 0,-1 1 1 0 0,1 0 0 0 0,0-1-1 0 0,-1 1 1 0 0,1-1 0 0 0,-1 1-1 0 0,1-1 1 0 0,-1 0-1 0 0,1 0 1 0 0,-1 0 0 0 0,1 0-1 0 0,-1 0 1 0 0,0 0 0 0 0,1 0-1 0 0,-1 0 1 0 0,0 0-1 0 0,0-1 1 0 0,0 1 0 0 0,0 0-1 0 0,0-1 1 0 0,0 1 0 0 0,-1-1-1 0 0,1 1 1 0 0,0-1-1 0 0,-1 1 1 0 0,1-1 0 0 0,-1 0-1 0 0,1 1 1 0 0,-1-1-1 0 0,0 0 1 0 0,0 1 0 0 0,0-1 34 0 0,-7-37-3594 0 0,-12 7-5093 0 0,15 27 6874 0 0,-4-11-4431 0 0</inkml:trace>
  <inkml:trace contextRef="#ctx0" brushRef="#br0" timeOffset="1939.83">2153 429 5985 0 0,'0'0'2998'0'0,"0"0"-1520"0"0,0 0-139 0 0,0 0 112 0 0,0 0-134 0 0,0 0-150 0 0,33 9-76 0 0,107 28-25 0 0,-26-25 778 0 0,-53-11-1285 0 0,0-3 1 0 0,-1-2-1 0 0,32-8-559 0 0,281-40-2725 0 0,-300 48-4052 0 0,-63 13 955 0 0,-24 14 5495 0 0,12-20 419 0 0,-2 1 293 0 0,1 0 1 0 0,0 1 0 0 0,0 0 0 0 0,0-1 0 0 0,0 1 0 0 0,1 0 0 0 0,0 1 0 0 0,0-1 0 0 0,0 0 0 0 0,1 1 0 0 0,0-1-1 0 0,0 1 1 0 0,0-1 0 0 0,0 1 0 0 0,1-1 0 0 0,0 1 0 0 0,0-1 0 0 0,1 1 0 0 0,0 1-386 0 0,1-3 151 0 0,0 1 1 0 0,0-1-1 0 0,1-1 1 0 0,0 1-1 0 0,-1 0 1 0 0,2 0-1 0 0,-1-1 1 0 0,0 0 0 0 0,0 0-1 0 0,1 0 1 0 0,0 0-1 0 0,0 0 1 0 0,0-1-1 0 0,0 1 1 0 0,0-1-1 0 0,0 0 1 0 0,0 0-1 0 0,1-1 1 0 0,-1 1-1 0 0,1-1 1 0 0,2 0-152 0 0,3 2 216 0 0,1-1 1 0 0,0 0 0 0 0,0 0-1 0 0,0-1 1 0 0,0-1 0 0 0,1 0-1 0 0,-1 0 1 0 0,0-1 0 0 0,0 0-1 0 0,0-1 1 0 0,0-1 0 0 0,-1 0-1 0 0,1 0 1 0 0,-1-1 0 0 0,1 0-1 0 0,-1 0 1 0 0,0-2 0 0 0,-1 1-1 0 0,1-1 1 0 0,-1 0 0 0 0,0-1-1 0 0,-1 0 1 0 0,0-1-1 0 0,0 0 1 0 0,0 0 0 0 0,-1 0-1 0 0,0-1 1 0 0,-1 0 0 0 0,0-1-1 0 0,0 1 1 0 0,-1-1 0 0 0,0 0-1 0 0,0-3-216 0 0,-4 10-32 0 0,0 0 0 0 0,0 0-1 0 0,0 1 1 0 0,0-1 0 0 0,0-1-1 0 0,-1 1 1 0 0,1 0-1 0 0,-1 0 1 0 0,0 0 0 0 0,0 0-1 0 0,0 0 1 0 0,0 0 0 0 0,-1 0-1 0 0,1 0 1 0 0,-1 0 0 0 0,0 0-1 0 0,0 0 1 0 0,0 0-1 0 0,0 0 1 0 0,0 0 0 0 0,-1 0-1 0 0,1 1 1 0 0,-1-1 0 0 0,0 1-1 0 0,0-1 1 0 0,0 1 0 0 0,0-1-1 0 0,0 1 1 0 0,0 0-1 0 0,-1 0 1 0 0,1 0 0 0 0,-1 0-1 0 0,1 1 1 0 0,-1-1 0 0 0,0 1-1 0 0,0 0 1 0 0,0-1 0 0 0,1 1-1 0 0,-1 0 1 0 0,0 1 0 0 0,-1-1-1 0 0,1 0 1 0 0,0 1-1 0 0,0 0 1 0 0,-2 0 32 0 0,-5 0-63 0 0,0 0-1 0 0,-1 1 0 0 0,1 0 1 0 0,0 1-1 0 0,0 0 1 0 0,0 1-1 0 0,0 0 1 0 0,0 0-1 0 0,1 1 1 0 0,-1 0-1 0 0,1 1 1 0 0,0 0-1 0 0,0 1 1 0 0,1 0-1 0 0,0 0 1 0 0,0 0-1 0 0,0 1 0 0 0,1 1 1 0 0,0-1-1 0 0,0 1 1 0 0,1 0-1 0 0,-5 8 64 0 0,3-4-15 0 0,0 1 0 0 0,0 0 0 0 0,2 0 0 0 0,-1 1-1 0 0,2-1 1 0 0,0 1 0 0 0,1 1 0 0 0,0-1 0 0 0,1 1-1 0 0,0-1 1 0 0,1 1 0 0 0,1 0 0 0 0,1 0 0 0 0,0 0-1 0 0,2 12 16 0 0,-1-19 11 0 0,1 0-1 0 0,0-1 0 0 0,1 1 1 0 0,0-1-1 0 0,0 1 0 0 0,0-1 1 0 0,1 0-1 0 0,0 0 1 0 0,1-1-1 0 0,-1 1 0 0 0,1-1 1 0 0,1 0-1 0 0,-1 0 0 0 0,1-1 1 0 0,0 1-1 0 0,0-1 0 0 0,0-1 1 0 0,1 1-1 0 0,0-1 0 0 0,0 0 1 0 0,0-1-1 0 0,0 1 1 0 0,1-2-1 0 0,-1 1 0 0 0,5 0-10 0 0,16 5-685 0 0,0-2 0 0 0,0 0-1 0 0,1-2 1 0 0,0-2 0 0 0,-1 0 0 0 0,10-2 685 0 0,-3-1-6367 0 0,-11-6-3850 0 0</inkml:trace>
</inkml:ink>
</file>

<file path=ppt/ink/ink4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8.2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0 11458 0 0,'0'0'1506'0'0,"0"0"-86"0"0,0 0 5 0 0,0 0 6 0 0,0 0-119 0 0,0 0-238 0 0,0 0-249 0 0,0 0-205 0 0,0 0-150 0 0,0 0-29 0 0,0 0 18 0 0,0 0 49 0 0,0 0 1 0 0,0 30-58 0 0,0 99-92 0 0,13 315 444 0 0,-11-382-822 0 0,-8 160-1180 0 0,-4-183-982 0 0,4-28-1528 0 0,-2-1-4435 0 0,6-7-1675 0 0</inkml:trace>
  <inkml:trace contextRef="#ctx0" brushRef="#br0" timeOffset="477.056">1 567 12347 0 0,'0'0'1193'0'0,"0"0"-453"0"0,0 0 18 0 0,0 0 247 0 0,0 0 134 0 0,0 0-53 0 0,0 0-135 0 0,38-7-139 0 0,126-21-99 0 0,272-32 917 0 0,-229 49-2751 0 0,-138 11-2027 0 0,-1-1-3798 0 0,-52 1 4596 0 0,-9 5-139 0 0,-20 5 3928 0 0,-85 39 7768 0 0,93-45-9039 0 0,-1 0 0 0 0,1 0 0 0 0,0 0 0 0 0,0 1 1 0 0,0 0-1 0 0,1 0 0 0 0,0 0 0 0 0,-1 0 0 0 0,2 1 0 0 0,-1-1 0 0 0,1 1 0 0 0,0 0 0 0 0,0 0 0 0 0,0 0 1 0 0,1 0-1 0 0,0 1 0 0 0,0-1 0 0 0,1 1 0 0 0,0-1 0 0 0,0 1 0 0 0,1 0 0 0 0,-1-1 0 0 0,1 5-168 0 0,1-8 37 0 0,0 1 0 0 0,0-1 0 0 0,0 1-1 0 0,0-1 1 0 0,0 1 0 0 0,1-1 0 0 0,-1 0-1 0 0,1 0 1 0 0,0 0 0 0 0,0 0 0 0 0,0 0-1 0 0,0 0 1 0 0,0-1 0 0 0,1 1 0 0 0,0-1-1 0 0,-1 1 1 0 0,1-1 0 0 0,0 0 0 0 0,0 0-1 0 0,0 0 1 0 0,0 0 0 0 0,0-1-1 0 0,1 1 1 0 0,-1-1 0 0 0,0 0 0 0 0,1 0-1 0 0,1 0-36 0 0,99 11 1452 0 0,-98-13-1404 0 0,0 1 1 0 0,0-1-1 0 0,-1-1 1 0 0,1 1 0 0 0,0-1-1 0 0,0 0 1 0 0,-1 0-1 0 0,1-1 1 0 0,-1 0 0 0 0,1 0-1 0 0,-1 0 1 0 0,0-1-1 0 0,-1 1 1 0 0,1-1 0 0 0,0 0-1 0 0,-1-1 1 0 0,0 1-1 0 0,0-1 1 0 0,0 0-1 0 0,-1 1 1 0 0,0-2 0 0 0,0 1-1 0 0,0 0 1 0 0,0-1-1 0 0,-1 1 1 0 0,0-1 0 0 0,0 0-1 0 0,0 0 1 0 0,-1 0-1 0 0,0 0 1 0 0,0 0 0 0 0,-1 0-1 0 0,0 0 1 0 0,0 0-1 0 0,0 0 1 0 0,0 0-1 0 0,-1 0 1 0 0,0 0 0 0 0,0 0-1 0 0,-1 0 1 0 0,0 1-1 0 0,0-1 1 0 0,0 0 0 0 0,-1 1-1 0 0,0-1 1 0 0,-2-3-49 0 0,-73-63-3434 0 0,46 55-814 0 0,-2 6-4207 0 0,21 9-919 0 0</inkml:trace>
</inkml:ink>
</file>

<file path=ppt/ink/ink4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6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176 428 3489 0 0,'0'0'304'0'0,"0"0"-220"0"0,0 0-144 0 0,0 0 49 0 0,0 0 88 0 0,0 0 110 0 0,0 0 127 0 0,0 0 136 0 0,0 0 146 0 0,0 0 130 0 0,0 0 109 0 0,11-3 94 0 0,74-24 1237 0 0,-17-6-951 0 0,-1-4-1 0 0,-3-2 1 0 0,-1-3 0 0 0,-2-3-1 0 0,2-6-1214 0 0,-55 45 245 0 0,0-1 0 0 0,0 0 0 0 0,-1 0 0 0 0,1-1-1 0 0,-2 1 1 0 0,1-2 0 0 0,-1 1 0 0 0,0-1 0 0 0,-1 0-1 0 0,0 0 1 0 0,-1 0 0 0 0,1-1 0 0 0,-2 0 0 0 0,1 0-1 0 0,-2 0 1 0 0,2-5-245 0 0,-5 15 28 0 0,0 0 0 0 0,0 0-1 0 0,0 0 1 0 0,0-1 0 0 0,1 1-1 0 0,-1 0 1 0 0,0 0 0 0 0,0 0-1 0 0,0 0 1 0 0,0 0 0 0 0,0 1-1 0 0,0-1 1 0 0,1 0-1 0 0,-1 0 1 0 0,0 0 0 0 0,0 1-1 0 0,0-1 1 0 0,0 1 0 0 0,1-1-1 0 0,-1 0 1 0 0,0 1 0 0 0,1-1-1 0 0,-1 1 1 0 0,0 0 0 0 0,1-1-1 0 0,-1 1 1 0 0,0-1 0 0 0,1 1-1 0 0,-1 0 1 0 0,1 0 0 0 0,-1-1-1 0 0,1 1 1 0 0,-1 0 0 0 0,1 0-1 0 0,0 0 1 0 0,0-1 0 0 0,-1 1-1 0 0,1 0-27 0 0,-25 45-19 0 0,1 1-1 0 0,3 1 1 0 0,2 0-1 0 0,2 2 1 0 0,2 0-1 0 0,3 1 1 0 0,1 0-1 0 0,-2 47 20 0 0,1 50-653 0 0,7 0-1 0 0,10 74 654 0 0,-5-214-38 0 0,3 11-50 0 0,-1 0-1 0 0,-1 1 0 0 0,-1-1 1 0 0,-1 0-1 0 0,-1 1 1 0 0,0-1-1 0 0,-1 0 0 0 0,-2 0 1 0 0,0 0-1 0 0,0-1 1 0 0,-2 1-1 0 0,0-1 0 0 0,-1-1 1 0 0,-1 0-1 0 0,-3 5 89 0 0,-5-4-34 0 0,1 0 1 0 0,-2-1-1 0 0,0-1 0 0 0,-1 0 0 0 0,-1-2 1 0 0,0 0-1 0 0,-1-1 0 0 0,-1-1 0 0 0,0-2 0 0 0,0 0 1 0 0,-1-1-1 0 0,0-1 0 0 0,0-1 0 0 0,-1-1 0 0 0,0-1 1 0 0,0-1-1 0 0,-1-1 0 0 0,-20-1 34 0 0,42-2 50 0 0,0 0 0 0 0,1 0-1 0 0,-1 0 1 0 0,0 0 0 0 0,0 0-1 0 0,0-1 1 0 0,1 1 0 0 0,-1-1 0 0 0,0 0-1 0 0,1 0 1 0 0,-1 0 0 0 0,0 0-1 0 0,1-1 1 0 0,0 1 0 0 0,-1-1 0 0 0,1 1-1 0 0,0-1 1 0 0,0 0 0 0 0,-1 0-1 0 0,1 0 1 0 0,1 0 0 0 0,-1 0 0 0 0,0 0-1 0 0,1 0 1 0 0,-1-1 0 0 0,1 1-1 0 0,-1-1 1 0 0,1 1 0 0 0,0-1 0 0 0,0 0-1 0 0,0 1 1 0 0,1-1 0 0 0,-1 0-1 0 0,1 0 1 0 0,-1 1 0 0 0,1-1 0 0 0,0 0-1 0 0,0-1-49 0 0,0-6 53 0 0,0 1 0 0 0,1-1 0 0 0,1 0 0 0 0,-1 0 0 0 0,2 0 0 0 0,-1 1 0 0 0,1-1 0 0 0,1 1 0 0 0,-1 0 0 0 0,5-6-53 0 0,34-57 158 0 0,3 2 0 0 0,3 2-1 0 0,3 2 1 0 0,4 2-1 0 0,37-33-157 0 0,175-130 683 0 0,-256 222-1724 0 0,0 23-7392 0 0,-11-18 8408 0 0,3 7-5478 0 0,0-2-1074 0 0</inkml:trace>
  <inkml:trace contextRef="#ctx0" brushRef="#br0" timeOffset="315.009">881 1050 8106 0 0,'0'0'2907'0'0,"0"0"-1751"0"0,0 0-406 0 0,0 0 170 0 0,0 0 142 0 0,0 0-10 0 0,0 0-59 0 0,0 0-58 0 0,0 0-53 0 0,0 0-35 0 0,0 0-91 0 0,0 0-86 0 0,-3 4-60 0 0,-4 3 173 0 0,22-36-79 0 0,-5 10-529 0 0,120-230 946 0 0,-121 231-1341 0 0,51-92 486 0 0,-20 39-4774 0 0,-38 68 3959 0 0,1-2-3539 0 0,1 2-4690 0 0,0 2 2226 0 0</inkml:trace>
  <inkml:trace contextRef="#ctx0" brushRef="#br0" timeOffset="674.227">1300 862 0 0 0,'0'0'1419'0'0,"0"0"369"0"0,0 0 145 0 0,0 0 109 0 0,0 0 5 0 0,0 0-38 0 0,0 0-78 0 0,0 0-159 0 0,0 0-260 0 0,33 3-269 0 0,99 8-222 0 0,-74-23 292 0 0,-53 6-1031 0 0,1 1-117 0 0,0-1-1 0 0,-1 0 0 0 0,0 0 0 0 0,0 0 1 0 0,-1 0-1 0 0,1-1 0 0 0,-1 0 1 0 0,-1 0-1 0 0,1 0 0 0 0,-1 0 0 0 0,-1 0 1 0 0,1-1-1 0 0,-1 1 0 0 0,-1-1 1 0 0,1-3-165 0 0,-1 7-34 0 0,-1 1 1 0 0,1 0-1 0 0,-1-1 1 0 0,0 1-1 0 0,0-1 1 0 0,-1 1-1 0 0,1-1 1 0 0,-1 1-1 0 0,1 0 1 0 0,-1-1-1 0 0,0 1 1 0 0,-1 0-1 0 0,1-1 1 0 0,0 1-1 0 0,-1 0 1 0 0,0 0-1 0 0,0 0 1 0 0,0 0-1 0 0,0 1 1 0 0,0-1-1 0 0,0 0 1 0 0,-1 1-1 0 0,1 0 1 0 0,-1-1-1 0 0,0 1 1 0 0,1 0 0 0 0,-1 0-1 0 0,0 1 1 0 0,0-1-1 0 0,-1 1 1 0 0,1-1-1 0 0,0 1 1 0 0,0 0-1 0 0,-1 0 1 0 0,-1 0 33 0 0,-2 0-141 0 0,0 0 0 0 0,0 1 0 0 0,0-1 0 0 0,0 1 0 0 0,0 1 1 0 0,0 0-1 0 0,0 0 0 0 0,0 0 0 0 0,0 1 0 0 0,1-1 0 0 0,-1 2 1 0 0,0-1-1 0 0,1 1 0 0 0,-1 0 0 0 0,1 0 0 0 0,0 1 1 0 0,0 0-1 0 0,0 0 0 0 0,1 0 0 0 0,0 1 0 0 0,-1 0 0 0 0,1 0 1 0 0,1 0-1 0 0,-4 5 141 0 0,-1 1-153 0 0,0 1 0 0 0,1 0-1 0 0,0 0 1 0 0,1 0 0 0 0,0 1 0 0 0,1 0 0 0 0,1 1 0 0 0,0-1 0 0 0,1 1 0 0 0,0 0 0 0 0,-1 13 153 0 0,4-22-59 0 0,0 0 1 0 0,1 1-1 0 0,0-1 1 0 0,0 0 0 0 0,0 1-1 0 0,0-1 1 0 0,1 0-1 0 0,0 0 1 0 0,0 1-1 0 0,0-1 1 0 0,1 0-1 0 0,0 0 1 0 0,0 0-1 0 0,0 0 1 0 0,0-1-1 0 0,1 1 1 0 0,0 0-1 0 0,0-1 1 0 0,0 0-1 0 0,0 0 1 0 0,1 0 0 0 0,0 0-1 0 0,0 0 1 0 0,0-1-1 0 0,0 0 1 0 0,0 0-1 0 0,1 0 1 0 0,-1 0-1 0 0,1-1 1 0 0,0 1-1 0 0,0-1 1 0 0,0 0 58 0 0,14 4-328 0 0,-1 0 1 0 0,1-1 0 0 0,0-2-1 0 0,0 1 1 0 0,1-2 0 0 0,-1-1-1 0 0,0 0 1 0 0,1-1 0 0 0,-1-1-1 0 0,7-2 328 0 0,116-24-8630 0 0,-116 19 5864 0 0</inkml:trace>
  <inkml:trace contextRef="#ctx0" brushRef="#br0" timeOffset="1061.609">1799 921 0 0 0,'0'0'1036'0'0,"0"0"243"0"0,0 0 510 0 0,0 0 430 0 0,0 0 119 0 0,0 0-130 0 0,0 0-177 0 0,0 0-187 0 0,0 0-209 0 0,0 0-226 0 0,0 0-208 0 0,35-2-222 0 0,110-7-205 0 0,-71-10 197 0 0,-65 12-806 0 0,-1 3-76 0 0,0-1-1 0 0,0 0 1 0 0,-1 0 0 0 0,1 0-1 0 0,-1-1 1 0 0,-1 0-1 0 0,1-1 1 0 0,-1 0 0 0 0,0 0-1 0 0,0 0 1 0 0,-1 0 0 0 0,0-1-1 0 0,0 0 1 0 0,-1 0-1 0 0,0 0 1 0 0,0-1 0 0 0,-1 1-1 0 0,0-1 1 0 0,-1 0-1 0 0,0 0 1 0 0,0 0 0 0 0,0-7-89 0 0,-4 13-77 0 0,1 1 0 0 0,-1-1 0 0 0,0 0 0 0 0,0 1 0 0 0,0-1 0 0 0,0 1 0 0 0,-1 0 1 0 0,1 0-1 0 0,-1 0 0 0 0,1 0 0 0 0,-1 0 0 0 0,0 1 0 0 0,1-1 0 0 0,-1 1 0 0 0,0-1 0 0 0,0 1 0 0 0,0 0 0 0 0,0 0 1 0 0,0 1-1 0 0,-1-1 0 0 0,1 1 0 0 0,0-1 0 0 0,0 1 0 0 0,0 0 0 0 0,0 0 0 0 0,-1 0 0 0 0,1 1 0 0 0,0-1 0 0 0,0 1 1 0 0,-3 0 76 0 0,-5 4-113 0 0,1 1 1 0 0,-1-1 0 0 0,1 2 0 0 0,0-1-1 0 0,1 1 1 0 0,0 1 0 0 0,0 0-1 0 0,0 0 1 0 0,1 1 0 0 0,0 0 0 0 0,1 1 112 0 0,-1-2 17 0 0,0 1 1 0 0,1 0-1 0 0,0 1 1 0 0,1 0-1 0 0,0 0 1 0 0,0 0 0 0 0,1 1-1 0 0,0-1 1 0 0,1 1-1 0 0,1 0 1 0 0,0 1-1 0 0,0-1 1 0 0,1 1-1 0 0,0-1 1 0 0,1 1-1 0 0,0-1 1 0 0,1 1 0 0 0,1 0-1 0 0,1 10-17 0 0,0-17 65 0 0,0 1 0 0 0,0 0-1 0 0,1-1 1 0 0,0 1 0 0 0,0-1 0 0 0,1 0-1 0 0,-1 0 1 0 0,1 0 0 0 0,0 0 0 0 0,1-1 0 0 0,-1 1-1 0 0,1-1 1 0 0,0 0 0 0 0,0-1 0 0 0,0 1-1 0 0,0-1 1 0 0,1 0 0 0 0,-1 0 0 0 0,1-1-1 0 0,0 1 1 0 0,0-1 0 0 0,0-1 0 0 0,0 1 0 0 0,4 0-65 0 0,150 6 1016 0 0,-159-8-1018 0 0,132-27-456 0 0,-48-2-6263 0 0,-78 26 5589 0 0,20-8-10392 0 0</inkml:trace>
</inkml:ink>
</file>

<file path=ppt/ink/ink4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26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1623 164 2168 0 0,'0'0'1021'0'0,"0"0"-156"0"0,0 0-62 0 0,0 0 104 0 0,0 0 254 0 0,0 0 220 0 0,0 0 132 0 0,0 0-10 0 0,0 0-194 0 0,0 0-226 0 0,-4-16-231 0 0,-13-50-180 0 0,16 63-574 0 0,0-1 1 0 0,-1 1-1 0 0,1-1 0 0 0,-1 1 1 0 0,1-1-1 0 0,-1 1 1 0 0,0 0-1 0 0,-1 0 0 0 0,1 0 1 0 0,0 0-1 0 0,-1 1 0 0 0,0-1 1 0 0,1 0-1 0 0,-1 1 1 0 0,0 0-1 0 0,0 0 0 0 0,-1 0 1 0 0,1 0-1 0 0,0 0 0 0 0,-1 1 1 0 0,1-1-1 0 0,-3 0-98 0 0,-5-2 208 0 0,-2 0-145 0 0,-1 0-1 0 0,0 1 1 0 0,0 1 0 0 0,-1 0-1 0 0,1 1 1 0 0,0 1-1 0 0,-1 0 1 0 0,1 1-1 0 0,0 0 1 0 0,0 1-1 0 0,0 1 1 0 0,0 0-1 0 0,0 1 1 0 0,1 1-1 0 0,-1 0 1 0 0,1 1-1 0 0,-11 6-62 0 0,11-8 2 0 0,0 0-1 0 0,0 1 1 0 0,0 1-1 0 0,1 0 0 0 0,0 1 1 0 0,0 0-1 0 0,1 1 1 0 0,0 0-1 0 0,0 1 0 0 0,1 0 1 0 0,0 0-1 0 0,0 1 1 0 0,1 1-1 0 0,0 0 1 0 0,1 0-1 0 0,1 0 0 0 0,-3 6-1 0 0,7-10-5 0 0,1-1-1 0 0,1 1 1 0 0,-1 0-1 0 0,1 0 1 0 0,0-1-1 0 0,0 1 1 0 0,1 0-1 0 0,0 0 1 0 0,0 0-1 0 0,1 0 0 0 0,0 0 1 0 0,0-1-1 0 0,1 1 1 0 0,-1 0-1 0 0,2-1 1 0 0,-1 1-1 0 0,1-1 1 0 0,-1 0-1 0 0,2 0 1 0 0,0 3 5 0 0,9-1 57 0 0,0 1 0 0 0,0-2 0 0 0,0 1 0 0 0,1-2-1 0 0,0 0 1 0 0,0 0 0 0 0,0-2 0 0 0,1 0 0 0 0,0 0 0 0 0,0-1 0 0 0,0-1 0 0 0,0-1 0 0 0,0 0 0 0 0,0-1 0 0 0,0 0 0 0 0,0-1 0 0 0,5-2-57 0 0,5 3 105 0 0,-33 12 573 0 0,-60 32-368 0 0,20-14-251 0 0,1 2 0 0 0,1 1 0 0 0,3 3 0 0 0,0 1 0 0 0,-3 8-59 0 0,39-38 2 0 0,0 0 1 0 0,0 0-1 0 0,1 1 0 0 0,0-1 1 0 0,0 2-1 0 0,1-1 0 0 0,0 1 1 0 0,0-1-1 0 0,1 1 0 0 0,0 0 1 0 0,1 1-1 0 0,0-1 0 0 0,0 1 1 0 0,1 0-1 0 0,0-1 0 0 0,1 1 1 0 0,0 0-1 0 0,1 0 0 0 0,0 0 1 0 0,0 0-1 0 0,1 0 0 0 0,0-1 1 0 0,3 10-4 0 0,2-13 52 0 0,0 1-1 0 0,1-1 1 0 0,-1-1-1 0 0,1 1 1 0 0,0-1-1 0 0,1 0 1 0 0,-1-1-1 0 0,1 0 1 0 0,0 0-1 0 0,0-1 0 0 0,1 0 1 0 0,-1 0-1 0 0,0-1 1 0 0,1 0-1 0 0,0 0 1 0 0,-1-1-1 0 0,1 0 1 0 0,0-1-1 0 0,0 0 1 0 0,0 0-1 0 0,-1-1 1 0 0,1 0-1 0 0,0 0 0 0 0,5-2-50 0 0,12 0-133 0 0,1-2 0 0 0,-1 0 0 0 0,0-1 0 0 0,-1-2 0 0 0,0-1 0 0 0,18-8 133 0 0,20-13-3206 0 0,-5-1-3531 0 0,-36 18 1112 0 0,-6 4-216 0 0</inkml:trace>
  <inkml:trace contextRef="#ctx0" brushRef="#br0" timeOffset="252.843">2199 433 12339 0 0,'0'0'3455'0'0,"0"0"-2525"0"0,0 0-818 0 0,0 0 89 0 0,0 0 258 0 0,0 0 216 0 0,0 0 119 0 0,0 0-31 0 0,-35 37-148 0 0,-112 120-182 0 0,61-46-51 0 0,-24 98-390 0 0,76-112-2663 0 0,30-84 1279 0 0,-2 5-1969 0 0,2-6-2239 0 0,1-7-2526 0 0</inkml:trace>
  <inkml:trace contextRef="#ctx0" brushRef="#br0" timeOffset="499.994">1632 503 11138 0 0,'0'0'1367'0'0,"0"0"-360"0"0,0 0-353 0 0,0 0-118 0 0,0 0 1 0 0,0 0 18 0 0,0 0 1 0 0,0 0 14 0 0,0 0 22 0 0,0 0 17 0 0,0 0-19 0 0,0 0-73 0 0,35 19-97 0 0,112 60-105 0 0,-22-4 232 0 0,69 42-1245 0 0,-121-88-3320 0 0,-20-24-6502 0 0,-43-5 5246 0 0</inkml:trace>
  <inkml:trace contextRef="#ctx0" brushRef="#br0" timeOffset="805.586">2718 539 4449 0 0,'0'0'3906'0'0,"0"0"-2107"0"0,0 0-647 0 0,0 0-30 0 0,0 0-2 0 0,0 0-58 0 0,0 0-158 0 0,0 0-108 0 0,0 0-50 0 0,0 0-66 0 0,0 0-72 0 0,0 0-79 0 0,0 0-95 0 0,-30 11-58 0 0,-96 34-24 0 0,52-1 208 0 0,65-38-548 0 0,0 1 0 0 0,1 0 0 0 0,0 1 0 0 0,0 0 0 0 0,0 0 0 0 0,1 1 0 0 0,1 0 1 0 0,0 0-1 0 0,0 0 0 0 0,0 1 0 0 0,1 0 0 0 0,1 0 0 0 0,0 0 0 0 0,0 1 0 0 0,1 0 0 0 0,0-1 0 0 0,1 1 0 0 0,0 0 0 0 0,1 0 0 0 0,0 0 0 0 0,1 0 0 0 0,0 0 0 0 0,1 2-12 0 0,0-9 3 0 0,0-1-1 0 0,0 1 0 0 0,0-1 1 0 0,0 1-1 0 0,1-1 0 0 0,0 0 0 0 0,0 0 1 0 0,0 1-1 0 0,0-1 0 0 0,0-1 1 0 0,0 1-1 0 0,1 0 0 0 0,-1 0 0 0 0,1-1 1 0 0,0 0-1 0 0,0 1 0 0 0,0-1 1 0 0,0 0-1 0 0,0 0 0 0 0,1-1 0 0 0,-1 1 1 0 0,0-1-1 0 0,1 0 0 0 0,-1 0 0 0 0,1 0 1 0 0,0 0-1 0 0,-1 0 0 0 0,1-1 1 0 0,0 1-1 0 0,-1-1 0 0 0,1 0 0 0 0,0 0-2 0 0,4-1 58 0 0,1 1 0 0 0,-1-1-1 0 0,1 0 1 0 0,-1-1-1 0 0,0 0 1 0 0,0 0 0 0 0,0-1-1 0 0,0 0 1 0 0,0-1-1 0 0,-1 1 1 0 0,1-1-1 0 0,-1-1 1 0 0,4-2-58 0 0,11-13 149 0 0,0-1 0 0 0,-2-1 0 0 0,-1 0 0 0 0,0-2 1 0 0,9-16-150 0 0,44-54 223 0 0,-72 95-232 0 0,0-1 0 0 0,0 0 0 0 0,0 0 0 0 0,0 1 0 0 0,0-1 0 0 0,0 0 0 0 0,0 1 0 0 0,0-1 0 0 0,0 0 0 0 0,0 0-1 0 0,1 1 1 0 0,-1-1 0 0 0,0 0 0 0 0,0 0 0 0 0,0 1 0 0 0,0-1 0 0 0,1 0 0 0 0,-1 0 0 0 0,0 0 0 0 0,0 1 0 0 0,1-1-1 0 0,-1 0 1 0 0,0 0 0 0 0,0 0 0 0 0,1 0 0 0 0,-1 1 0 0 0,0-1 0 0 0,0 0 0 0 0,1 0 0 0 0,-1 0 0 0 0,0 0 0 0 0,1 0-1 0 0,-1 0 1 0 0,0 0 0 0 0,0 0 0 0 0,1 0 0 0 0,-1 0 0 0 0,0 0 0 0 0,1 0 0 0 0,-1 0 0 0 0,0 0 0 0 0,1 0 0 0 0,-1 0-1 0 0,0 0 1 0 0,0-1 9 0 0,0 14-63 0 0,11 81-874 0 0,28-41-2423 0 0,6-20-2886 0 0,-13-15-1752 0 0,-21-10 4348 0 0</inkml:trace>
  <inkml:trace contextRef="#ctx0" brushRef="#br0" timeOffset="1275.063">3105 1003 1744 0 0,'0'0'4911'0'0,"0"0"-2153"0"0,0 0-651 0 0,0 0-64 0 0,0 0-153 0 0,0 0-287 0 0,0 0-266 0 0,0 0-215 0 0,0 0-201 0 0,0 0-180 0 0,0 0-137 0 0,0 0-143 0 0,-4-20-141 0 0,-8-65-81 0 0,11 81-217 0 0,1 0-1 0 0,0-1 1 0 0,-1 1 0 0 0,2-1-1 0 0,-1 1 1 0 0,0-1 0 0 0,1 1-1 0 0,0 0 1 0 0,0-1 0 0 0,0 1-1 0 0,1 0 1 0 0,-1 0 0 0 0,1-1-1 0 0,0 1 1 0 0,2-3-22 0 0,4-8 58 0 0,-1 0-55 0 0,0 0 1 0 0,1 0-1 0 0,1 1 0 0 0,0 1 1 0 0,1-1-1 0 0,0 1 1 0 0,1 1-1 0 0,0 0 1 0 0,1 1-1 0 0,1 0 1 0 0,0 1-1 0 0,4-3-3 0 0,-16 12-13 0 0,-1 1 0 0 0,1-1 1 0 0,0 0-1 0 0,0 1 0 0 0,0-1 0 0 0,0 1 0 0 0,0-1 1 0 0,0 1-1 0 0,0 0 0 0 0,0-1 0 0 0,0 1 0 0 0,0 0 1 0 0,1 0-1 0 0,-1 0 0 0 0,0 0 0 0 0,0 0 0 0 0,0 0 1 0 0,0 0-1 0 0,0 0 0 0 0,0 0 0 0 0,0 0 1 0 0,0 0-1 0 0,1 1 0 0 0,-1-1 0 0 0,0 0 0 0 0,0 1 1 0 0,0-1-1 0 0,0 1 0 0 0,0 0 0 0 0,-1-1 0 0 0,1 1 1 0 0,0 0-1 0 0,0-1 0 0 0,0 1 0 0 0,0 0 0 0 0,-1 0 1 0 0,1 0-1 0 0,0-1 0 0 0,-1 1 0 0 0,1 0 0 0 0,-1 0 1 0 0,1 0-1 0 0,-1 0 0 0 0,1 0 0 0 0,-1 0 1 0 0,0 0-1 0 0,1 1 0 0 0,-1-1 0 0 0,0 0 0 0 0,0 0 1 0 0,0 0-1 0 0,0 0 0 0 0,0 0 0 0 0,0 1 13 0 0,-5 171 21 0 0,7-172-2 0 0,0 0-1 0 0,0 1 0 0 0,0-1 1 0 0,0 0-1 0 0,0 0 0 0 0,1 0 0 0 0,-1 0 1 0 0,0-1-1 0 0,0 1 0 0 0,1-1 0 0 0,-1 1 1 0 0,0-1-1 0 0,1 0 0 0 0,-1 0 1 0 0,0 0-1 0 0,1 0 0 0 0,-1 0 0 0 0,0 0 1 0 0,1-1-1 0 0,-1 1 0 0 0,0-1 0 0 0,1 0 1 0 0,-1 1-1 0 0,0-1 0 0 0,0 0 1 0 0,0-1-1 0 0,0 1 0 0 0,0 0 0 0 0,0 0 1 0 0,0-1-19 0 0,121-91 430 0 0,-103 75-446 0 0,1 0-1 0 0,1 2 1 0 0,0 0 0 0 0,2 1 0 0 0,14-7 16 0 0,-28 18 1 0 0,-9 2-20 0 0,0 1 1 0 0,0 0-1 0 0,1 0 0 0 0,-1 0 0 0 0,0 0 0 0 0,0 0 1 0 0,1 0-1 0 0,-1 0 0 0 0,1 0 0 0 0,-1 0 0 0 0,1 1 1 0 0,0-1-1 0 0,-1 1 0 0 0,1-1 0 0 0,-1 1 0 0 0,1 0 1 0 0,0-1-1 0 0,-1 1 0 0 0,1 0 0 0 0,0 0 0 0 0,-1 0 1 0 0,1 0-1 0 0,0 0 0 0 0,-1 1 0 0 0,1-1 0 0 0,0 1 1 0 0,-1-1-1 0 0,1 1 0 0 0,0-1 0 0 0,-1 1 0 0 0,1 0 1 0 0,-1 0-1 0 0,0-1 0 0 0,1 1 0 0 0,-1 0 0 0 0,0 0 1 0 0,1 1-1 0 0,-1-1 0 0 0,0 0 0 0 0,1 1 19 0 0,1 14-82 0 0,19 44-1129 0 0,14-36-2765 0 0,-3-18-2114 0 0,-10-5-1812 0 0,-13-1 4461 0 0</inkml:trace>
  <inkml:trace contextRef="#ctx0" brushRef="#br0" timeOffset="1731.109">3963 683 6217 0 0,'0'0'1614'0'0,"0"0"-514"0"0,0 0-48 0 0,0 0 214 0 0,0 0 114 0 0,0 0-93 0 0,0 0-177 0 0,0 0-186 0 0,0 0-136 0 0,0 0-112 0 0,-6 34-113 0 0,-17 109-81 0 0,-4 62 1089 0 0,25-185-1402 0 0,1-9-73 0 0,0 0-1 0 0,0-1 0 0 0,-1 1 0 0 0,0 0 1 0 0,-1 0-1 0 0,0-1 0 0 0,-1 0 0 0 0,0 1 1 0 0,-1-1-1 0 0,0-1 0 0 0,-2 4-95 0 0,6-13 44 0 0,0 0-1 0 0,0 0 1 0 0,0 0-1 0 0,0 0 1 0 0,0-1-1 0 0,0 1 1 0 0,0 0-1 0 0,0 0 1 0 0,0-1-1 0 0,0 1 1 0 0,0 0-1 0 0,0-1 1 0 0,0 1-1 0 0,1-1 1 0 0,-1 1-1 0 0,0-1 1 0 0,0 1-1 0 0,0-1 1 0 0,1 0-1 0 0,-1 1 1 0 0,0-1-1 0 0,1 0 1 0 0,-1 0-1 0 0,1 1 1 0 0,-1-1-1 0 0,1 0 1 0 0,-1 0-1 0 0,1 0 1 0 0,-1 0-1 0 0,1 0 1 0 0,0 0-1 0 0,0 0 1 0 0,-1 1 0 0 0,1-1-1 0 0,0 0 1 0 0,0 0-1 0 0,0 0 1 0 0,0 0-1 0 0,0 0 1 0 0,0 0-1 0 0,0 0 1 0 0,0 0-1 0 0,1 0 1 0 0,-1 0-1 0 0,0 0 1 0 0,1 0-1 0 0,-1 0 1 0 0,1-1-44 0 0,2-21-59 0 0,1-1 1 0 0,1 1-1 0 0,1 0 1 0 0,1 0-1 0 0,1 0 1 0 0,1 1-1 0 0,1 0 1 0 0,1 1-1 0 0,1 0 1 0 0,0 1-1 0 0,2 0 1 0 0,0 1-1 0 0,2 1 1 0 0,0 0-1 0 0,0 1 1 0 0,2 1-1 0 0,0 0 1 0 0,1 2-1 0 0,0 0 1 0 0,2 1-1 0 0,-1 1 1 0 0,1 1-1 0 0,20-8 59 0 0,-22 9-90 0 0,1 2-1 0 0,0 0 1 0 0,0 0 0 0 0,0 2 0 0 0,1 1-1 0 0,0 0 1 0 0,0 2 0 0 0,0 0-1 0 0,0 2 1 0 0,16 0 90 0 0,-32 3 43 0 0,0-1 1 0 0,-1 2-1 0 0,0-1 0 0 0,1 0 1 0 0,-1 1-1 0 0,0 0 0 0 0,0 0 1 0 0,-1 0-1 0 0,1 0 0 0 0,-1 1 1 0 0,1-1-1 0 0,-1 1 0 0 0,0 0 1 0 0,0 0-1 0 0,-1 0 0 0 0,1 0 1 0 0,-1 1-1 0 0,0-1 0 0 0,0 1 1 0 0,0-1-1 0 0,-1 1 0 0 0,0 0 1 0 0,0-1-1 0 0,0 1 0 0 0,0 0 1 0 0,-1 0-1 0 0,1 0 0 0 0,-1 0 1 0 0,-1 0-1 0 0,1 0 0 0 0,-1-1 1 0 0,0 1-1 0 0,0 0 0 0 0,0 0 1 0 0,0-1-1 0 0,-1 1 0 0 0,0 0 1 0 0,0-1-1 0 0,-1 1-43 0 0,-9 11 59 0 0,-1 0 0 0 0,-1-1 0 0 0,0 0 0 0 0,-1-1 0 0 0,-1-1 0 0 0,0-1 0 0 0,-1 0 0 0 0,0-1 0 0 0,-1 0 0 0 0,0-2 0 0 0,0 0 0 0 0,-1-1 0 0 0,-1-1 0 0 0,1-1-1 0 0,-1 0 1 0 0,0-2 0 0 0,0 0 0 0 0,-4-1-59 0 0,-54-3-1068 0 0,76-2 808 0 0,1 1 0 0 0,-1-1 0 0 0,1 0 0 0 0,-1 0 0 0 0,1 0 0 0 0,0 0 0 0 0,0 0 0 0 0,0 0 0 0 0,0 0 0 0 0,0 0 0 0 0,0-1 0 0 0,1 1-1 0 0,-1 0 1 0 0,1-1 0 0 0,-1 1 0 0 0,1 0 0 0 0,0-1 0 0 0,0 1 0 0 0,0 0 0 0 0,0-1 0 0 0,0 1 0 0 0,1 0 0 0 0,-1-1 0 0 0,1 1 0 0 0,0 0 0 0 0,0-3 260 0 0,13-36-9426 0 0,-7 26 2843 0 0</inkml:trace>
  <inkml:trace contextRef="#ctx0" brushRef="#br0" timeOffset="1974.4">4813 68 17348 0 0,'0'0'310'0'0,"0"0"-108"0"0,0 0 129 0 0,0 0 339 0 0,0 0 289 0 0,0 0 139 0 0,0 0-41 0 0,0 0-188 0 0,0 0-191 0 0,0 0-130 0 0,0 33-133 0 0,-3 106-129 0 0,-7-34 78 0 0,-25 280-563 0 0,34-370-230 0 0,-1 27-857 0 0,11-22-3818 0 0,12-25-7852 0 0,-16 4 7795 0 0</inkml:trace>
  <inkml:trace contextRef="#ctx0" brushRef="#br0" timeOffset="2270.569">4931 712 0 0 0,'0'0'1026'0'0,"0"0"606"0"0,0 0 463 0 0,0 0 492 0 0,0 0 281 0 0,0 0-63 0 0,31 14-221 0 0,103 40-327 0 0,-44-39 448 0 0,-69-17-2073 0 0,2 2-339 0 0,0-2 1 0 0,0 0-1 0 0,0-2 0 0 0,-1-1 0 0 0,0 0 0 0 0,0-2 0 0 0,0 0 1 0 0,-1-2-1 0 0,0 0 0 0 0,0-1 0 0 0,-1-1 0 0 0,-1-1 0 0 0,0-1 1 0 0,0-1-1 0 0,-2 0 0 0 0,1-2 0 0 0,-2 1 0 0 0,3-6-293 0 0,-17 20 2 0 0,1-1-1 0 0,-1 0 0 0 0,0 0 1 0 0,0 0-1 0 0,0 0 0 0 0,0-1 1 0 0,-1 1-1 0 0,1 0 0 0 0,-1-1 1 0 0,1 1-1 0 0,-1-1 0 0 0,0 0 1 0 0,0 1-1 0 0,0-1 0 0 0,0 0 1 0 0,0 0-1 0 0,-1 0 0 0 0,1 1 1 0 0,-1-1-1 0 0,0 0 0 0 0,0 0 1 0 0,0 0-1 0 0,0 0 0 0 0,-1 0 1 0 0,1 0-1 0 0,-1 1 0 0 0,1-1 1 0 0,-1 0-1 0 0,0 0 0 0 0,0 1 1 0 0,0-1-1 0 0,-1 0 0 0 0,1 1 1 0 0,0-1-1 0 0,-1 1 0 0 0,0 0 1 0 0,0-1-1 0 0,0 1 0 0 0,0 0 1 0 0,0 0-1 0 0,0 0 0 0 0,0 0 1 0 0,0 1-1 0 0,-1-1 0 0 0,1 1 1 0 0,-1-1-1 0 0,1 1 0 0 0,-1 0 1 0 0,-1-1-2 0 0,-15 0-73 0 0,0 1 0 0 0,0 1 1 0 0,0 1-1 0 0,0 1 0 0 0,0 0 1 0 0,0 1-1 0 0,0 1 0 0 0,1 1 1 0 0,0 1-1 0 0,0 0 0 0 0,0 1 0 0 0,1 1 1 0 0,0 1-1 0 0,0 0 0 0 0,1 1 1 0 0,1 1-1 0 0,0 1 0 0 0,0 0 1 0 0,1 1-1 0 0,-9 9 73 0 0,16-16-63 0 0,0 0 0 0 0,0 1 0 0 0,1-1-1 0 0,0 1 1 0 0,0 1 0 0 0,1-1 0 0 0,-1 1 0 0 0,2 0 0 0 0,-1 0 0 0 0,1 0-1 0 0,0 1 1 0 0,1-1 0 0 0,0 1 0 0 0,0 0 0 0 0,1 0 0 0 0,0 0 0 0 0,1 0-1 0 0,0 1 1 0 0,0-1 0 0 0,1 0 0 0 0,0 0 0 0 0,1 1 0 0 0,1 4 63 0 0,3-7-190 0 0,0 0 1 0 0,1-1-1 0 0,0 1 1 0 0,0-1-1 0 0,0-1 1 0 0,1 1-1 0 0,0-1 1 0 0,0 0-1 0 0,0 0 0 0 0,1-1 1 0 0,0 0-1 0 0,-1-1 1 0 0,2 1-1 0 0,-1-1 1 0 0,0-1-1 0 0,0 0 1 0 0,1 0-1 0 0,3 0 190 0 0,117 21-4730 0 0,-43-16-3293 0 0,-58-4 560 0 0</inkml:trace>
  <inkml:trace contextRef="#ctx0" brushRef="#br0" timeOffset="2862.174">1 1500 15083 0 0,'0'0'744'0'0,"0"0"90"0"0,36-3 274 0 0,231-20 1590 0 0,943-113 3459 0 0,358 15-4840 0 0,217 51-857 0 0,-1433 59-652 0 0,522-34-985 0 0,-669 18-1364 0 0,-73 1-6207 0 0,-105 21-1250 0 0</inkml:trace>
  <inkml:trace contextRef="#ctx0" brushRef="#br0" timeOffset="38913.073">848 1997 0 0 0,'0'0'988'0'0,"0"0"291"0"0,0 0 165 0 0,0 0 122 0 0,0 0 84 0 0,0 0 65 0 0,0 0-1 0 0,0 0-85 0 0,0 0-146 0 0,-13-23-168 0 0,-40-71-132 0 0,23 58 1104 0 0,21 35-1689 0 0,-7-2-439 0 0,1 2 1 0 0,-1 0-1 0 0,0 0 0 0 0,1 2 1 0 0,-1 0-1 0 0,1 0 1 0 0,-1 2-1 0 0,1 0 1 0 0,-1 0-1 0 0,1 2 0 0 0,1 0 1 0 0,-1 0-1 0 0,1 2 1 0 0,0 0-1 0 0,0 0 1 0 0,0 1-1 0 0,1 1 0 0 0,1 0 1 0 0,-1 1-1 0 0,1 1-159 0 0,6-7 2 0 0,0 1 1 0 0,0 0-1 0 0,1 0 0 0 0,-1 0 0 0 0,1 0 0 0 0,1 1 0 0 0,-1 0 0 0 0,1 0 0 0 0,0 1 0 0 0,0-1 1 0 0,1 1-1 0 0,-1 0 0 0 0,2 0 0 0 0,-1 0 0 0 0,1 0 0 0 0,0 0 0 0 0,0 0 0 0 0,1 1 0 0 0,0 3-2 0 0,1-4-32 0 0,0-1-1 0 0,0 1 0 0 0,0-1 0 0 0,1 0 1 0 0,0 1-1 0 0,1-1 0 0 0,0 1 0 0 0,-1-1 1 0 0,2 0-1 0 0,-1 0 0 0 0,1 0 0 0 0,0 0 1 0 0,0-1-1 0 0,1 1 0 0 0,-1-1 1 0 0,1 0-1 0 0,1 0 0 0 0,-1 0 0 0 0,1 0 1 0 0,2 1 32 0 0,7 4-112 0 0,1-1 0 0 0,0 0 0 0 0,1-1 0 0 0,-1-1 0 0 0,2 0 1 0 0,-1-1-1 0 0,1-1 0 0 0,-1-1 0 0 0,2 0 0 0 0,-1-1 1 0 0,0-1-1 0 0,0 0 0 0 0,13-1 112 0 0,137-18-5045 0 0,-89-4-3405 0 0,-51 16 1974 0 0</inkml:trace>
  <inkml:trace contextRef="#ctx0" brushRef="#br0" timeOffset="39286.63">1159 2086 8002 0 0,'0'0'1285'0'0,"0"0"-211"0"0,0 0-71 0 0,0 0 57 0 0,0 0-16 0 0,0 0-98 0 0,0 0-50 0 0,0 0-19 0 0,0 0 38 0 0,0 0 39 0 0,0 0-46 0 0,0 0-62 0 0,0 0-109 0 0,36 10-130 0 0,115 28-83 0 0,-146-37-481 0 0,1 1 0 0 0,0-1 0 0 0,0 0-1 0 0,0 0 1 0 0,0 0 0 0 0,0-1 0 0 0,0 0 0 0 0,0 0 0 0 0,0-1 0 0 0,0 0-1 0 0,0 0 1 0 0,0 0 0 0 0,0-1 0 0 0,-1 1 0 0 0,1-1 0 0 0,0-1-43 0 0,10-3 135 0 0,14-3 82 0 0,-1-1-1 0 0,0-1 1 0 0,0-2-1 0 0,-1-1 1 0 0,-1-1-1 0 0,0-1 1 0 0,-1-1-1 0 0,-1-2 1 0 0,1-2-217 0 0,-24 20 12 0 0,0-1 1 0 0,-1 0-1 0 0,1 0 1 0 0,0 0-1 0 0,0-1 1 0 0,-1 1-1 0 0,1 0 1 0 0,-1-1-1 0 0,0 1 1 0 0,0-1-1 0 0,0 1 1 0 0,0-1-1 0 0,0 1 1 0 0,0-1-1 0 0,-1 0 1 0 0,1 1-1 0 0,-1-1 1 0 0,0 0-1 0 0,0 1 1 0 0,0-1-1 0 0,0 0 1 0 0,0 0-1 0 0,-1 1 1 0 0,1-1-1 0 0,-1 0 1 0 0,0 1-1 0 0,0-1 1 0 0,0 1-1 0 0,0-1 1 0 0,0 1-1 0 0,0-1 1 0 0,-1 1-1 0 0,1 0 1 0 0,-1-1-1 0 0,1 1 1 0 0,-1 0-1 0 0,0 0 1 0 0,-1-1-13 0 0,-8-1-94 0 0,0 0-1 0 0,0 0 1 0 0,-1 1 0 0 0,1 0 0 0 0,-1 1 0 0 0,0 1 0 0 0,1-1 0 0 0,-1 2 0 0 0,0 0 0 0 0,0 0-1 0 0,1 1 1 0 0,-1 1 0 0 0,0 0 0 0 0,1 0 0 0 0,-1 1 0 0 0,1 1 0 0 0,0 0 0 0 0,0 0 0 0 0,0 1 0 0 0,1 0-1 0 0,0 1 1 0 0,0 0 0 0 0,-9 8 94 0 0,9-8-42 0 0,0 1-1 0 0,0 1 1 0 0,1 0-1 0 0,-1 0 1 0 0,2 1-1 0 0,-1 0 1 0 0,1 0 0 0 0,1 1-1 0 0,0 0 1 0 0,0 1-1 0 0,1-1 1 0 0,0 1-1 0 0,1 1 1 0 0,0-1-1 0 0,1 1 1 0 0,0-1-1 0 0,1 1 1 0 0,0 0-1 0 0,1 1 1 0 0,0-1 0 0 0,1 0-1 0 0,1 0 1 0 0,0 1-1 0 0,0-1 1 0 0,1 2 42 0 0,1-8-39 0 0,0 1 0 0 0,0-1 1 0 0,0 0-1 0 0,0 0 1 0 0,1 0-1 0 0,0-1 0 0 0,0 1 1 0 0,1-1-1 0 0,0 1 1 0 0,0-1-1 0 0,0 0 0 0 0,0 0 1 0 0,1-1-1 0 0,0 0 1 0 0,0 1-1 0 0,0-1 0 0 0,0-1 1 0 0,1 1-1 0 0,-1-1 0 0 0,1 0 1 0 0,0 0-1 0 0,0-1 1 0 0,0 0-1 0 0,3 1 39 0 0,11 3-409 0 0,2-1 0 0 0,-1-1 0 0 0,1 0 0 0 0,-1-2 0 0 0,1-1 0 0 0,13 0 409 0 0,65-6-5731 0 0,-34-4-2509 0 0,-41 4 3895 0 0</inkml:trace>
  <inkml:trace contextRef="#ctx0" brushRef="#br0" timeOffset="39652.577">1960 2215 7290 0 0,'0'0'1984'0'0,"0"0"-250"0"0,0 0-7 0 0,0 0 150 0 0,0 0 4 0 0,0 0-201 0 0,0 0-285 0 0,0 0-339 0 0,0 0-317 0 0,0 0-281 0 0,0 0-193 0 0,0 0-94 0 0,10-13-27 0 0,118-122 452 0 0,26-16-103 0 0,-175 257-2612 0 0,20-102 2121 0 0,1 0 0 0 0,-1 0 0 0 0,1-1 1 0 0,0 1-1 0 0,0 0 0 0 0,1 0 0 0 0,-1 0 0 0 0,1 0 0 0 0,0 0 0 0 0,0-1 0 0 0,0 1 0 0 0,1 0 0 0 0,-1-1 0 0 0,1 1 0 0 0,0-1 0 0 0,0 1 1 0 0,0-1-1 0 0,0 0 0 0 0,1 0 0 0 0,-1 0 0 0 0,1 0 0 0 0,0 0 0 0 0,0-1 0 0 0,0 1 0 0 0,0-1 0 0 0,0 0 0 0 0,0 0 0 0 0,1 0 0 0 0,-1 0 1 0 0,1-1-1 0 0,0 1 0 0 0,-1-1 0 0 0,1 0 0 0 0,2 1-2 0 0,8 0 156 0 0,-1 0 0 0 0,1-1 0 0 0,0 0 0 0 0,-1-1 0 0 0,1 0 0 0 0,0-1 1 0 0,0-1-1 0 0,-1 0 0 0 0,1-1 0 0 0,-1-1 0 0 0,0 0 0 0 0,0 0 0 0 0,0-2 0 0 0,-1 1 0 0 0,0-2 0 0 0,7-3-156 0 0,6-7 163 0 0,1 0 0 0 0,-2-1-1 0 0,-1-2 1 0 0,0 0-1 0 0,-2-2 1 0 0,0 0-1 0 0,-1-2-162 0 0,-5 6-596 0 0,13-15-1874 0 0,-7 14-5603 0 0,-15 11-3496 0 0</inkml:trace>
  <inkml:trace contextRef="#ctx0" brushRef="#br0" timeOffset="39903.316">3142 1548 17108 0 0,'0'0'820'0'0,"0"0"-188"0"0,0 0 189 0 0,0 0 233 0 0,0 0 84 0 0,-6 37-85 0 0,-16 117-194 0 0,9 6 479 0 0,9 118-1421 0 0,4-178-4398 0 0,-2-91 519 0 0,-5-6-4660 0 0,0 0 947 0 0</inkml:trace>
  <inkml:trace contextRef="#ctx0" brushRef="#br0" timeOffset="40631.253">2805 1924 14651 0 0,'0'0'1118'0'0,"0"0"-717"0"0,0 0-280 0 0,0 0 104 0 0,0 0 208 0 0,0 0 154 0 0,0 0 68 0 0,0 0-27 0 0,0 0-91 0 0,0 0-97 0 0,34 8-97 0 0,110 28-99 0 0,1-18 112 0 0,65-21-598 0 0,-71-12-2875 0 0,-55 8-4500 0 0,-49 7 6771 0 0,-18 11 4545 0 0,-11-9-3301 0 0,-1 0 1 0 0,1-1-1 0 0,-1 0 1 0 0,1 0-1 0 0,-1-1 0 0 0,1 1 1 0 0,0-1-1 0 0,-1-1 0 0 0,1 1 1 0 0,0-1-1 0 0,-1 0 1 0 0,1 0-1 0 0,-1 0 0 0 0,1-1 1 0 0,2-1-399 0 0,-2 1 130 0 0,1-1 1 0 0,-1 0-1 0 0,0 0 1 0 0,0 0 0 0 0,0-1-1 0 0,0 0 1 0 0,0 0-1 0 0,-1-1 1 0 0,0 1-1 0 0,0-1 1 0 0,0 0 0 0 0,0-1-1 0 0,-1 1 1 0 0,0-1-1 0 0,0 0 1 0 0,-1 0-1 0 0,1 0 1 0 0,-1 0 0 0 0,1-6-132 0 0,-3 10-22 0 0,0 0-1 0 0,0 0 1 0 0,-1 0-1 0 0,1-1 0 0 0,-1 1 1 0 0,0 0-1 0 0,1 0 0 0 0,-1 0 1 0 0,0 0-1 0 0,0 0 1 0 0,-1 0-1 0 0,1 0 0 0 0,0-1 1 0 0,-1 1-1 0 0,1 0 0 0 0,-1 0 1 0 0,1 0-1 0 0,-1 0 1 0 0,0 0-1 0 0,0 0 0 0 0,0 1 1 0 0,0-1-1 0 0,-1 0 0 0 0,1 0 1 0 0,0 1-1 0 0,-1-1 0 0 0,1 1 1 0 0,-1-1-1 0 0,1 1 1 0 0,-1-1-1 0 0,0 1 0 0 0,0 0 1 0 0,1 0-1 0 0,-1 0 0 0 0,0 0 1 0 0,0 0-1 0 0,0 0 1 0 0,0 1-1 0 0,0-1 0 0 0,0 1 1 0 0,0-1-1 0 0,-1 1 0 0 0,1 0 1 0 0,0 0-1 0 0,0 0 24 0 0,-100 14-1906 0 0,84-6 1630 0 0,0 0 1 0 0,0 1 0 0 0,0 1 0 0 0,1 1 0 0 0,1 1 0 0 0,0 0 0 0 0,1 1 0 0 0,0 0-1 0 0,1 1 1 0 0,-3 5 275 0 0,9-10-7 0 0,0 0-1 0 0,0 0 1 0 0,1 1-1 0 0,1 0 1 0 0,0 1-1 0 0,0 0 1 0 0,1 0-1 0 0,0 0 1 0 0,1 0-1 0 0,0 1 1 0 0,1-1-1 0 0,0 1 1 0 0,1 0-1 0 0,0 0 1 0 0,1 0-1 0 0,0 0 1 0 0,1 0-1 0 0,1 0 1 0 0,0 3 7 0 0,2-8 70 0 0,1 1 0 0 0,0-1 1 0 0,1 0-1 0 0,-1 0 1 0 0,2 0-1 0 0,-1-1 1 0 0,0 0-1 0 0,1 0 1 0 0,0 0-1 0 0,1-1 1 0 0,-1 0-1 0 0,1 0 0 0 0,0-1 1 0 0,0 1-1 0 0,0-1 1 0 0,1-1-1 0 0,0 0 1 0 0,-1 0-1 0 0,1 0 1 0 0,0-1-1 0 0,0 0 0 0 0,1-1 1 0 0,5 1-71 0 0,20-1 461 0 0,0-2 0 0 0,0-1-1 0 0,-1-2 1 0 0,1-1 0 0 0,-1-1 0 0 0,0-2-1 0 0,0-2 1 0 0,-1 0 0 0 0,-1-3 0 0 0,0 0 0 0 0,0-2-1 0 0,-1-1 1 0 0,-1-2 0 0 0,17-13-461 0 0,-15 13 177 0 0,-2 3-34 0 0,-2-2 0 0 0,0 0 0 0 0,-1-2 0 0 0,-1 0 0 0 0,-1-2 0 0 0,-1-1 0 0 0,0-1 0 0 0,-2 0 0 0 0,-1-2 0 0 0,5-9-143 0 0,-22 29 10 0 0,0 0 1 0 0,0 0-1 0 0,-1 0 1 0 0,0-1-1 0 0,0 1 1 0 0,0-1-1 0 0,-1 1 0 0 0,0-1 1 0 0,0 0-1 0 0,0 0 1 0 0,-1 1-1 0 0,1-1 1 0 0,-2 0-1 0 0,1-1-10 0 0,-2 4-44 0 0,0 1-1 0 0,0-1 0 0 0,0 1 1 0 0,0 0-1 0 0,0 0 0 0 0,-1 0 0 0 0,1 0 1 0 0,-1 0-1 0 0,1 1 0 0 0,-1-1 1 0 0,0 1-1 0 0,0 0 0 0 0,1-1 1 0 0,-1 1-1 0 0,0 1 0 0 0,0-1 0 0 0,0 0 1 0 0,0 1-1 0 0,0-1 0 0 0,0 1 1 0 0,-1 0-1 0 0,1 0 0 0 0,0 0 1 0 0,0 1-1 0 0,0-1 0 0 0,0 1 1 0 0,0-1-1 0 0,0 1 0 0 0,-1 0 45 0 0,-2 0-97 0 0,-10 2-38 0 0,1 1 1 0 0,-1 0-1 0 0,1 1 0 0 0,0 1 1 0 0,0 0-1 0 0,0 1 1 0 0,1 1-1 0 0,0 0 0 0 0,1 1 1 0 0,0 1-1 0 0,0 0 1 0 0,1 1-1 0 0,0 0 135 0 0,9-9-13 0 0,0-1-1 0 0,1 1 1 0 0,0 0 0 0 0,-1 0-1 0 0,1 0 1 0 0,0 0 0 0 0,0 1 0 0 0,0-1-1 0 0,0 0 1 0 0,1 1 0 0 0,-1-1-1 0 0,1 1 1 0 0,-1 0 0 0 0,1-1-1 0 0,0 1 1 0 0,0 0 0 0 0,0 0 0 0 0,0 0-1 0 0,1 0 1 0 0,-1 0 0 0 0,1 0-1 0 0,0 0 1 0 0,0 0 0 0 0,0 0-1 0 0,0 0 1 0 0,0 0 0 0 0,0 0-1 0 0,1 0 1 0 0,0 0 0 0 0,0 0 0 0 0,-1-1-1 0 0,2 1 1 0 0,-1 0 0 0 0,0 0-1 0 0,0-1 1 0 0,1 1 0 0 0,0-1-1 0 0,-1 1 1 0 0,1-1 0 0 0,0 1 0 0 0,2 1 13 0 0,131 48 483 0 0,3 1-13 0 0,-132-49-401 0 0,-1 0 0 0 0,1 0-1 0 0,-1 0 1 0 0,0 1 0 0 0,0 0-1 0 0,0 0 1 0 0,0 0 0 0 0,-1 1-1 0 0,0-1 1 0 0,0 1 0 0 0,-1 0-1 0 0,0 0 1 0 0,0 1 0 0 0,0-1-1 0 0,-1 1 1 0 0,0-1 0 0 0,0 1-1 0 0,0 0 1 0 0,-1 0 0 0 0,0 1-69 0 0,1 8 128 0 0,-1 0-1 0 0,0 0 1 0 0,-1 0 0 0 0,-1 0 0 0 0,-1 0 0 0 0,0 0 0 0 0,-1 0 0 0 0,0-1 0 0 0,-4 7-128 0 0,10 10-1597 0 0,20-27-5790 0 0,-16-5 638 0 0,-2 0-2341 0 0</inkml:trace>
</inkml:ink>
</file>

<file path=ppt/ink/ink4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0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0 6353 0 0,'0'0'2945'0'0,"0"0"-1823"0"0,0 0-685 0 0,0 0 22 0 0,0 0 293 0 0,0 0 317 0 0,0 0 168 0 0,0 0-64 0 0,0 0-214 0 0,0 0-253 0 0,0 0-258 0 0,-11 16-156 0 0,-35 49-83 0 0,-45 24 158 0 0,60-64-456 0 0,1 0-375 0 0,-25 22-1036 0 0,18-20-3387 0 0,31-19-2764 0 0,6-4 3714 0 0</inkml:trace>
</inkml:ink>
</file>

<file path=ppt/ink/ink4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6945 0 0,'0'0'5656'0'0,"0"0"-3162"0"0,0 0-1000 0 0,0 0-142 0 0,0 0-188 0 0,0 0-275 0 0,0 0-245 0 0,0 0-149 0 0,0 0-99 0 0,0 0-72 0 0,-33 27-60 0 0,-98 85-84 0 0,93-71-32 0 0,38-39-155 0 0,1 0 0 0 0,0 1-1 0 0,0-1 1 0 0,0 0 0 0 0,1 0 0 0 0,-1 0 0 0 0,0 0 0 0 0,1 0 0 0 0,-1-1 0 0 0,1 1 0 0 0,0 0 0 0 0,-1-1-1 0 0,1 1 1 0 0,0-1 0 0 0,0 1 0 0 0,0-1 0 0 0,0 0 0 0 0,0 0 0 0 0,0 0 0 0 0,0 0 0 0 0,1 0 0 0 0,-1 0-1 0 0,0-1 1 0 0,1 1 0 0 0,-1-1 0 0 0,0 0 0 0 0,1 1 0 0 0,-1-1 0 0 0,0 0 0 0 0,1-1 0 0 0,-1 1-1 0 0,0 0 1 0 0,1 0 0 0 0,-1-1 0 0 0,0 0 0 0 0,2 0 7 0 0,16 3-22 0 0,0 1 30 0 0,-11-4-8 0 0,0 2 0 0 0,0-1 0 0 0,0 1 0 0 0,0 1 0 0 0,0 0 0 0 0,0 0-1 0 0,0 1 1 0 0,-1 0 0 0 0,1 0 0 0 0,-1 1 0 0 0,0 0 0 0 0,0 0 0 0 0,0 1-1 0 0,-1 0 1 0 0,0 0 0 0 0,0 1 0 0 0,0 0 0 0 0,0 0 0 0 0,4 7 0 0 0,-9-10 18 0 0,-1 1 0 0 0,0-1 0 0 0,0 1 1 0 0,0-1-1 0 0,0 1 0 0 0,0-1 0 0 0,-1 1 1 0 0,0-1-1 0 0,1 1 0 0 0,-1 0 0 0 0,-1-1 0 0 0,1 1 1 0 0,0-1-1 0 0,-1 1 0 0 0,0 0 0 0 0,0-1 1 0 0,0 0-1 0 0,0 1 0 0 0,0-1 0 0 0,-1 1 1 0 0,0-1-1 0 0,1 0 0 0 0,-1 0 0 0 0,0 0 0 0 0,-1 0 1 0 0,1 0-1 0 0,0-1 0 0 0,-1 1 0 0 0,0-1 1 0 0,1 1-1 0 0,-3 0-18 0 0,-96 61 410 0 0,-5-41-1888 0 0,80-38-2577 0 0,17-3-5374 0 0,7 10 1243 0 0</inkml:trace>
</inkml:ink>
</file>

<file path=ppt/ink/ink4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1 4705 0 0,'0'0'2258'0'0,"0"0"-1014"0"0,0 0-345 0 0,0 0 36 0 0,0 0 154 0 0,0 0 130 0 0,0 0 14 0 0,0 0-119 0 0,0 0-201 0 0,0 0-237 0 0,0 0-189 0 0,0 0-137 0 0,0 3-40 0 0,-17 391 3404 0 0,11 40-3087 0 0,5-433-620 0 0,0 1 0 0 0,1-1 0 0 0,-1 0 0 0 0,1 0 0 0 0,-1 0 0 0 0,1 1 0 0 0,0-1 0 0 0,-1 0 1 0 0,1 0-1 0 0,0 1 0 0 0,0-1 0 0 0,0 0 0 0 0,0 1 0 0 0,0-1 0 0 0,0 0 0 0 0,0 1 0 0 0,1-1 0 0 0,-1 0 1 0 0,0 0-1 0 0,1 1 0 0 0,-1-1 0 0 0,1 0 0 0 0,-1 0 0 0 0,1 0 0 0 0,0 1 0 0 0,-1-1 0 0 0,1 0 0 0 0,0 0 0 0 0,0 0 1 0 0,0 0-1 0 0,0-1 0 0 0,0 1 0 0 0,0 0 0 0 0,0 0 0 0 0,0 0 0 0 0,0-1 0 0 0,0 1 0 0 0,0 0 0 0 0,0-1 1 0 0,1 1-1 0 0,-1-1 0 0 0,0 0 0 0 0,0 1 0 0 0,1-1 0 0 0,-1 0 0 0 0,0 0 0 0 0,1 0 0 0 0,-1 0 0 0 0,0 0 1 0 0,1 0-1 0 0,-1 0 0 0 0,0 0 0 0 0,0 0 0 0 0,1-1 0 0 0,-1 1 0 0 0,0 0 0 0 0,0-1 0 0 0,1 1 0 0 0,-1-1 0 0 0,0 0 1 0 0,0 1-1 0 0,1-2-7 0 0,163-145 1056 0 0,112-87-853 0 0,-277 233-207 0 0,0 0 0 0 0,1 0 0 0 0,-1 0 0 0 0,1 0 0 0 0,0 0 0 0 0,-1 0 0 0 0,1 0 0 0 0,0 0 0 0 0,-1 0 0 0 0,1 0 0 0 0,0 1 0 0 0,0-1 0 0 0,0 0 0 0 0,0 1 0 0 0,0-1 0 0 0,0 0 0 0 0,0 1 0 0 0,0-1 0 0 0,0 1 0 0 0,0 0 0 0 0,0-1 0 0 0,0 1 0 0 0,0 0 0 0 0,0-1 0 0 0,0 1 0 0 0,1 0 0 0 0,-1 0 0 0 0,0 0 0 0 0,0 0 0 0 0,0 0 0 0 0,0 0 0 0 0,0 0 0 0 0,1 1 0 0 0,-1-1 0 0 0,0 0 0 0 0,0 1 0 0 0,0-1 0 0 0,0 1 0 0 0,0-1 0 0 0,0 1 0 0 0,0-1 1 0 0,0 1-1 0 0,0 0 0 0 0,0-1 0 0 0,0 1 0 0 0,-1 0 0 0 0,1 0 0 0 0,0 0 0 0 0,0 0 0 0 0,-1-1 0 0 0,1 1 0 0 0,-1 0 0 0 0,1 0 0 0 0,-1 0 0 0 0,1 0 0 0 0,-1 1 0 0 0,1-1 0 0 0,-1 0 0 0 0,0 0 0 0 0,0 0 0 0 0,1 0 0 0 0,-1 0 0 0 0,0 0 0 0 0,0 1 0 0 0,0-1 0 0 0,0 1 4 0 0,16 277 460 0 0,2-213-2367 0 0,0-57-2199 0 0,8-11-3536 0 0,-15-2 2613 0 0,-3 1 44 0 0</inkml:trace>
  <inkml:trace contextRef="#ctx0" brushRef="#br0" timeOffset="406.243">1154 398 5857 0 0,'0'0'1594'0'0,"0"0"-240"0"0,0 0 25 0 0,0 0 205 0 0,0 0 72 0 0,0 0-139 0 0,0 0-260 0 0,0 0-262 0 0,-33 25-209 0 0,-106 77-150 0 0,61-26 359 0 0,71-68-920 0 0,0 0 1 0 0,1 1 0 0 0,-1-1 0 0 0,2 1-1 0 0,-1 1 1 0 0,1-1 0 0 0,1 1 0 0 0,0 0-1 0 0,0 0 1 0 0,1 0 0 0 0,0 1 0 0 0,1-1-1 0 0,0 1 1 0 0,0-1 0 0 0,1 4-76 0 0,2-11 7 0 0,1 0 1 0 0,-1 0 0 0 0,0 0 0 0 0,1 0-1 0 0,0 0 1 0 0,0 0 0 0 0,0-1-1 0 0,0 1 1 0 0,0-1 0 0 0,1 1 0 0 0,-1-1-1 0 0,1 0 1 0 0,-1 0 0 0 0,1 0-1 0 0,0 0 1 0 0,0-1 0 0 0,0 1 0 0 0,0-1-1 0 0,0 1 1 0 0,0-1 0 0 0,0 0-1 0 0,0 0 1 0 0,1-1 0 0 0,-1 1-1 0 0,0-1 1 0 0,0 1 0 0 0,1-1 0 0 0,-1 0-1 0 0,0-1 1 0 0,1 1 0 0 0,-1 0-1 0 0,0-1 1 0 0,1 0 0 0 0,-1 1 0 0 0,0-1-1 0 0,0-1 1 0 0,0 1 0 0 0,0 0-1 0 0,0-1 1 0 0,0 1 0 0 0,2-3-8 0 0,29-17 255 0 0,0-2 1 0 0,-1-2-1 0 0,-2-1 1 0 0,0-2-1 0 0,-2 0 1 0 0,-1-2-1 0 0,10-17-255 0 0,-25 34 56 0 0,17-21 2 0 0,-30 64-360 0 0,-4 14 274 0 0,2 43-98 0 0,2-85 44 0 0,1 1-1 0 0,0-1 1 0 0,-1 1 0 0 0,1-1-1 0 0,0 0 1 0 0,0 1-1 0 0,0-1 1 0 0,1 0 0 0 0,-1 0-1 0 0,0 0 1 0 0,1 0 0 0 0,0 0-1 0 0,-1 0 1 0 0,1 0 0 0 0,0 0-1 0 0,0 0 1 0 0,0-1 0 0 0,0 1-1 0 0,0-1 1 0 0,1 0 0 0 0,-1 0-1 0 0,0 0 1 0 0,0 0 0 0 0,1 0-1 0 0,-1 0 1 0 0,1 0 0 0 0,-1-1-1 0 0,1 1 1 0 0,-1-1 0 0 0,3 0 82 0 0,45 1-4665 0 0,-16-10-3669 0 0,-21 2 1295 0 0</inkml:trace>
</inkml:ink>
</file>

<file path=ppt/ink/ink4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1 9226 0 0,'0'0'679'0'0,"0"0"82"0"0,0 0 138 0 0,0 0 157 0 0,0 0 134 0 0,0 0 14 0 0,0 0-85 0 0,0 0-213 0 0,0 0-284 0 0,0 0-237 0 0,0 0-208 0 0,-3 2-118 0 0,-2 3 11 0 0,1 1 1 0 0,1 1 0 0 0,-1-1 0 0 0,1 0 0 0 0,0 1 0 0 0,0 0 0 0 0,1-1 0 0 0,0 1-1 0 0,0 0 1 0 0,1 0 0 0 0,0 0 0 0 0,0 1 0 0 0,1-1 0 0 0,-1 0 0 0 0,2 0-1 0 0,-1 0 1 0 0,1 1 0 0 0,0-1 0 0 0,0 0-71 0 0,0 18 151 0 0,7 478 792 0 0,-7-320-1296 0 0,-5-138-692 0 0,-3-20-2431 0 0,1-24-5139 0 0,3-1 1381 0 0</inkml:trace>
</inkml:ink>
</file>

<file path=ppt/ink/ink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8.9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166 783 432 0 0,'0'0'2014'0'0,"0"0"-482"0"0,0 0-53 0 0,0 0 159 0 0,0 0 112 0 0,0 0-38 0 0,0 0-194 0 0,0 0-259 0 0,0 0-335 0 0,0 0-295 0 0,0 0-226 0 0,0 0-184 0 0,0 0-94 0 0,-16 3-24 0 0,-47 9-21 0 0,60-11-75 0 0,0 1 0 0 0,1-1 0 0 0,-1 0 0 0 0,1 0 0 0 0,-1 1 0 0 0,1 0 0 0 0,0-1 0 0 0,-1 1 0 0 0,1 0-1 0 0,0 0 1 0 0,0 0 0 0 0,0 0 0 0 0,1 1 0 0 0,-1-1 0 0 0,0 0 0 0 0,1 1 0 0 0,0-1 0 0 0,-1 1 0 0 0,1 0 0 0 0,0-1-1 0 0,0 1 1 0 0,0 1-5 0 0,-5 11 11 0 0,0-2-53 0 0,0 0-1 0 0,1 0 1 0 0,0 1 0 0 0,1 0-1 0 0,1-1 1 0 0,0 1 0 0 0,1 1-1 0 0,1-1 1 0 0,0 0 0 0 0,1 0-1 0 0,0 0 1 0 0,2 8 42 0 0,-1-17 40 0 0,1 0 0 0 0,0 0 0 0 0,1 0 0 0 0,-1-1 0 0 0,1 1 0 0 0,0-1 0 0 0,0 0 1 0 0,0 0-1 0 0,0 0 0 0 0,1 0 0 0 0,0 0 0 0 0,-1-1 0 0 0,2 1 0 0 0,-1-1 0 0 0,0 0 0 0 0,0-1 0 0 0,1 1 0 0 0,0-1 0 0 0,-1 0 0 0 0,1 0 0 0 0,0 0 0 0 0,0 0 1 0 0,0-1-1 0 0,0 0 0 0 0,1 0 0 0 0,-1-1 0 0 0,0 1 0 0 0,0-1 0 0 0,0 0 0 0 0,1 0 0 0 0,-1-1 0 0 0,0 0 0 0 0,0 0 0 0 0,0 0 0 0 0,0 0 0 0 0,0-1 1 0 0,0 0-1 0 0,0 0 0 0 0,-1 0 0 0 0,1 0 0 0 0,0-1 0 0 0,-1 0 0 0 0,0 0 0 0 0,4-3-40 0 0,7-7 341 0 0,-1-1 0 0 0,0 0 0 0 0,-1-1 0 0 0,0-1 0 0 0,-1 0 0 0 0,-1 0 0 0 0,-1-1 0 0 0,0-1 0 0 0,-1 0 0 0 0,-1 0 0 0 0,-1 0 0 0 0,3-13-341 0 0,3-95 116 0 0,-13 122-167 0 0,-1-1-1 0 0,0 1 1 0 0,1 0-1 0 0,-2 1 1 0 0,1-1-1 0 0,0 0 1 0 0,-1 0-1 0 0,1 0 1 0 0,-1 1-1 0 0,0-1 1 0 0,-1 1-1 0 0,1-1 1 0 0,0 1-1 0 0,-1 0 1 0 0,0 0 0 0 0,0 0-1 0 0,0 0 1 0 0,0 1-1 0 0,0-1 1 0 0,0 1-1 0 0,-1 0 1 0 0,1 0-1 0 0,-1 0 1 0 0,0 0-1 0 0,1 1 1 0 0,-1-1-1 0 0,0 1 1 0 0,0 0-1 0 0,-3 0 52 0 0,0 1-155 0 0,0 1 0 0 0,-1 0 0 0 0,1 0-1 0 0,0 1 1 0 0,0-1 0 0 0,0 2 0 0 0,0-1 0 0 0,0 1-1 0 0,0 0 1 0 0,1 1 0 0 0,-1-1 0 0 0,1 1 0 0 0,0 1-1 0 0,0-1 1 0 0,1 1 0 0 0,-1 0 0 0 0,1 0 0 0 0,0 1-1 0 0,0-1 1 0 0,1 1 0 0 0,0 0 0 0 0,0 1 0 0 0,0-1-1 0 0,1 1 1 0 0,0-1 0 0 0,0 1 0 0 0,0 0 0 0 0,1 0-1 0 0,0 0 1 0 0,1 0 0 0 0,-1 1 0 0 0,1-1 0 0 0,1 0-1 0 0,0 1 1 0 0,0-1 0 0 0,0 1 0 0 0,1-1 0 0 0,0 0-1 0 0,0 1 1 0 0,1 1 155 0 0,2-4 18 0 0,0 0 1 0 0,0 0-1 0 0,1-1 0 0 0,-1 0 0 0 0,1 1 0 0 0,0-1 0 0 0,0-1 0 0 0,1 1 0 0 0,-1-1 1 0 0,1 0-1 0 0,-1 0 0 0 0,1-1 0 0 0,0 1 0 0 0,0-2 0 0 0,0 1 0 0 0,1 0 0 0 0,-1-1 1 0 0,0 0-1 0 0,0-1 0 0 0,1 1 0 0 0,-1-1 0 0 0,1 0 0 0 0,-1-1 0 0 0,0 0 0 0 0,0 0 1 0 0,1 0-1 0 0,2-2-18 0 0,12 0 411 0 0,0-2 0 0 0,-1-1 0 0 0,1 0 0 0 0,-2-2 0 0 0,1 0 0 0 0,-1-1 0 0 0,0-1 1 0 0,-1-1-1 0 0,10-7-411 0 0,-10 7 442 0 0,74-66 2062 0 0,-96 107-2441 0 0,3-27-68 0 0,-4 9-70 0 0,0 1-1 0 0,1-1 0 0 0,0 1 0 0 0,1 0 1 0 0,1 1-1 0 0,0-1 0 0 0,0 0 0 0 0,1 1 1 0 0,1-1-1 0 0,1 1 0 0 0,-1-1 0 0 0,2 0 1 0 0,2 8 75 0 0,-2-17 9 0 0,0 0 1 0 0,1 0-1 0 0,0 0 1 0 0,0 0-1 0 0,1 0 1 0 0,-1-1-1 0 0,0 0 0 0 0,1 1 1 0 0,0-1-1 0 0,0-1 1 0 0,0 1-1 0 0,0 0 1 0 0,1-1-1 0 0,-1 0 1 0 0,0 0-1 0 0,1 0 1 0 0,0-1-1 0 0,-1 0 1 0 0,1 1-1 0 0,0-2 1 0 0,0 1-1 0 0,-1 0 1 0 0,1-1-1 0 0,0 0 1 0 0,0 0-1 0 0,0-1 1 0 0,0 1-1 0 0,0-1 1 0 0,-1 0-1 0 0,1 0 1 0 0,0-1-1 0 0,-1 1 1 0 0,1-1-1 0 0,-1 0 1 0 0,3-2-10 0 0,23-17 290 0 0,-1-1 1 0 0,-1-1 0 0 0,-2-2 0 0 0,0-1-1 0 0,-1-1 1 0 0,-2-1 0 0 0,0-2-291 0 0,10-16 352 0 0,-66 125-3389 0 0,31-71 2791 0 0,0-5 155 0 0,1 0-1 0 0,-1 1 1 0 0,1-1 0 0 0,-1 1 0 0 0,1-1-1 0 0,0 1 1 0 0,0 0 0 0 0,1 0 0 0 0,-1-1-1 0 0,1 1 1 0 0,0 0 0 0 0,0 0 0 0 0,0-1-1 0 0,0 1 1 0 0,1 0 0 0 0,0 0 0 0 0,-1-1-1 0 0,1 1 1 0 0,1-1 0 0 0,-1 1 0 0 0,0-1-1 0 0,1 1 1 0 0,0-1 0 0 0,0 0 0 0 0,0 1-1 0 0,0-1 1 0 0,0 0 0 0 0,1 0 0 0 0,-1-1-1 0 0,1 1 1 0 0,0 0 0 0 0,-1-1 0 0 0,1 0-1 0 0,1 0 1 0 0,-1 0 0 0 0,1 1 91 0 0,4-1 61 0 0,1 0 0 0 0,0-1-1 0 0,0 0 1 0 0,0 0 0 0 0,0-1 0 0 0,0 0 0 0 0,0-1 0 0 0,0 0 0 0 0,0 0 0 0 0,0-1 0 0 0,0 0 0 0 0,4-2-61 0 0,11-8 460 0 0,0-1 0 0 0,-2-1 1 0 0,1-1-1 0 0,-2-2 0 0 0,0 0 1 0 0,-1 0-1 0 0,-1-2 0 0 0,-1-1 1 0 0,8-10-461 0 0,-3 5 516 0 0,12-10-431 0 0,-2-1-1 0 0,-2-2 1 0 0,-1-2 0 0 0,-2 0-1 0 0,-2-2 1 0 0,-2-1-1 0 0,-2-1 1 0 0,-1 0-1 0 0,-3-2 1 0 0,-1-1 0 0 0,-3 0-1 0 0,4-25-84 0 0,-15 62-22 0 0,-1 0-1 0 0,0 0 0 0 0,0-1 1 0 0,-1 1-1 0 0,0-1 1 0 0,-1 1-1 0 0,0-1 0 0 0,-1 1 1 0 0,0 0-1 0 0,-1-1 1 0 0,0 1-1 0 0,-1 0 0 0 0,0 0 1 0 0,0 0-1 0 0,-1 0 1 0 0,0 0-1 0 0,-1 1 0 0 0,-2-5 23 0 0,5 13-32 0 0,0-1 0 0 0,0 1 0 0 0,1 0 1 0 0,-1-1-1 0 0,0 1 0 0 0,0 0 0 0 0,0 0 0 0 0,0 0 0 0 0,0 1 0 0 0,0-1 0 0 0,-1 0 0 0 0,1 1 0 0 0,0-1 0 0 0,0 1 0 0 0,-1 0 0 0 0,1 0 0 0 0,0 0 0 0 0,0 0 0 0 0,-1 0 0 0 0,1 0 0 0 0,0 0 0 0 0,0 1 0 0 0,0-1 0 0 0,-1 1 0 0 0,1 0 0 0 0,0 0 0 0 0,0 0 0 0 0,0 0 0 0 0,0 0 0 0 0,0 0 0 0 0,0 0 0 0 0,1 0 0 0 0,-1 1 0 0 0,0-1 0 0 0,1 1 0 0 0,-1-1 1 0 0,1 1-1 0 0,-1 0 32 0 0,-47 72-421 0 0,33-30 462 0 0,2 0-1 0 0,2 1 0 0 0,3 1 0 0 0,1 0 1 0 0,1 9-41 0 0,1 0 8 0 0,2 0 0 0 0,3 1 0 0 0,2-1 1 0 0,3 0-1 0 0,1 1 0 0 0,10 31-8 0 0,-4-24-45 0 0,36 118-235 0 0,-26-131-903 0 0,-21-82-9119 0 0,-4 21 5962 0 0,0 3-181 0 0</inkml:trace>
</inkml:ink>
</file>

<file path=ppt/ink/ink4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0 158 13219 0 0,'0'0'149'0'0,"0"0"-510"0"0,0 0-133 0 0,0 0 362 0 0,0 0 540 0 0,0 0 421 0 0,0 0 163 0 0,0 0-7 0 0,32 3-124 0 0,104 6-168 0 0,-25-21 65 0 0,-87 5-630 0 0,339-92 21 0 0,-286 75-4840 0 0,-1 0-4621 0 0,-63 20 5131 0 0</inkml:trace>
</inkml:ink>
</file>

<file path=ppt/ink/ink4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8498 0 0,'0'0'411'0'0,"0"0"-185"0"0,0 0 128 0 0,0 0 319 0 0,0 0 226 0 0,0 0 27 0 0,0 0-124 0 0,0 0-173 0 0,0 0-181 0 0,0 0-112 0 0,0 0-56 0 0,0 0-4 0 0,0 0 53 0 0,-2 5 73 0 0,-4 17 72 0 0,5-13 5405 0 0,1 1-4463 0 0,-1 4-1824 0 0,-8 34 566 0 0,3 0 1 0 0,1 1-1 0 0,3-1 0 0 0,3 27-158 0 0,-1-73 2 0 0,-1 2 4 0 0,0-1 1 0 0,0 0-1 0 0,1 1 1 0 0,-1-1-1 0 0,1 1 0 0 0,0-1 1 0 0,0 1-1 0 0,0-1 0 0 0,0 1 1 0 0,1-1-1 0 0,-1 1 1 0 0,1-1-1 0 0,0 0 0 0 0,0 1 1 0 0,0-1-1 0 0,1 0 1 0 0,-1 0-1 0 0,1 0 0 0 0,0 0 1 0 0,0 0-1 0 0,0 0 0 0 0,0 0 1 0 0,0-1-1 0 0,0 1 1 0 0,1-1-1 0 0,-1 1 0 0 0,1-1 1 0 0,0 0-1 0 0,0 0 1 0 0,0 0-1 0 0,0 0 0 0 0,0-1 1 0 0,0 1-1 0 0,0-1 0 0 0,1 0 1 0 0,-1 0-1 0 0,0 0 1 0 0,1 0-1 0 0,-1-1 0 0 0,1 1 1 0 0,-1-1-1 0 0,1 0 1 0 0,-1 0-1 0 0,0 0 0 0 0,1-1 1 0 0,-1 1-1 0 0,3-1-6 0 0,9-7 72 0 0,0-1 0 0 0,-1-1 0 0 0,0 0 0 0 0,-1-1 0 0 0,0 0 1 0 0,-1-1-1 0 0,0 0 0 0 0,-1-1 0 0 0,8-12-72 0 0,6-5 50 0 0,97-138 57 0 0,-118 224-1728 0 0,-5-33 1648 0 0,-1-15-23 0 0,1 1 1 0 0,0 0 0 0 0,0-1-1 0 0,0 1 1 0 0,1 0-1 0 0,1-1 1 0 0,-1 1 0 0 0,1 0-1 0 0,1-1 1 0 0,0 1 0 0 0,0-1-1 0 0,0 1 1 0 0,1-1-1 0 0,1 0 1 0 0,-1 0 0 0 0,1 0-1 0 0,1-1 1 0 0,-1 0 0 0 0,1 1-1 0 0,0-1 1 0 0,1-1-1 0 0,0 1 1 0 0,0-1 0 0 0,0 0-1 0 0,1 0 1 0 0,0-1 0 0 0,0 0-1 0 0,1 0-4 0 0,-2-3 54 0 0,0 0-1 0 0,0-1 0 0 0,0 0 0 0 0,0 0 1 0 0,0 0-1 0 0,1-1 0 0 0,-1 0 1 0 0,0 0-1 0 0,1 0 0 0 0,-1-1 1 0 0,0 0-1 0 0,0 0 0 0 0,0-1 0 0 0,0 0 1 0 0,0 0-1 0 0,0 0 0 0 0,0-1 1 0 0,0 1-1 0 0,-1-1 0 0 0,0-1 1 0 0,1 1-1 0 0,-1-1 0 0 0,0 0 0 0 0,-1 0 1 0 0,1-1-1 0 0,-1 1 0 0 0,0-1 1 0 0,0 0-1 0 0,3-4-53 0 0,71-113 855 0 0,-51 67-2834 0 0,-10 15-3023 0 0,-1-1-4355 0 0,-10 29 168 0 0</inkml:trace>
</inkml:ink>
</file>

<file path=ppt/ink/ink4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 10394 0 0,'0'0'2651'0'0,"0"0"-1241"0"0,0 0-423 0 0,0 0 61 0 0,0 0 19 0 0,0 0-153 0 0,0 0-216 0 0,0 0-207 0 0,0 0-169 0 0,0 0-73 0 0,0 0-70 0 0,0 0-61 0 0,0 0-31 0 0,-7 32-30 0 0,-19 99-19 0 0,22-58 42 0 0,5-69-20 0 0,1 1-1 0 0,-1-1 1 0 0,1 1 0 0 0,0-1 0 0 0,0 1 0 0 0,0-1 0 0 0,0 0 0 0 0,1 0-1 0 0,-1 0 1 0 0,1 0 0 0 0,0-1 0 0 0,1 1 0 0 0,-1-1 0 0 0,1 0 0 0 0,-1 0-1 0 0,1 0 1 0 0,0 0 0 0 0,0 0 0 0 0,0-1 0 0 0,0 0 0 0 0,1 0 0 0 0,-1 0-1 0 0,1 0 1 0 0,-1-1 0 0 0,1 0 0 0 0,-1 0 0 0 0,1 0 0 0 0,0 0 0 0 0,0-1-1 0 0,-1 0 1 0 0,1 0 0 0 0,0 0 0 0 0,0 0 0 0 0,-1-1 0 0 0,1 0 0 0 0,0 0-1 0 0,-1 0 1 0 0,1-1 0 0 0,-1 1 0 0 0,1-1 0 0 0,-1 0 0 0 0,2-1-60 0 0,3-3 118 0 0,1-1 0 0 0,-1 0 1 0 0,0 0-1 0 0,-1-1 1 0 0,0 0-1 0 0,0 0 0 0 0,0-1 1 0 0,-1 0-1 0 0,-1 0 1 0 0,0-1-1 0 0,0 0 0 0 0,0 0 1 0 0,-2 0-1 0 0,1-1 1 0 0,-1 1-1 0 0,-1-1 0 0 0,0 0 1 0 0,0 0-1 0 0,-1-1 1 0 0,0 1-1 0 0,-1 0 1 0 0,-1-1-1 0 0,0-1-118 0 0,-1 8-58 0 0,-1 1-1 0 0,0-1 1 0 0,0 1 0 0 0,0 0 0 0 0,0 0 0 0 0,-1-1-1 0 0,0 1 1 0 0,0 1 0 0 0,0-1 0 0 0,0 0-1 0 0,0 1 1 0 0,-1 0 0 0 0,0 0 0 0 0,1 0-1 0 0,-1 0 1 0 0,0 0 0 0 0,-1 1 0 0 0,1 0 0 0 0,0 0-1 0 0,-1 0 1 0 0,1 0 0 0 0,-1 1 0 0 0,0-1-1 0 0,1 1 1 0 0,-1 0 0 0 0,0 1 0 0 0,0-1-1 0 0,0 1 1 0 0,1 0 0 0 0,-4 1 58 0 0,1-2-340 0 0,0 1 1 0 0,0 1 0 0 0,0-1-1 0 0,0 1 1 0 0,0 1-1 0 0,0-1 1 0 0,0 1-1 0 0,0 0 1 0 0,1 1-1 0 0,-1 0 1 0 0,1 0-1 0 0,0 0 1 0 0,-2 1 339 0 0,-26 24-5266 0 0,26-21 2031 0 0,-5 5-7691 0 0</inkml:trace>
</inkml:ink>
</file>

<file path=ppt/ink/ink4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6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10186 0 0,'0'0'1400'0'0,"0"0"-173"0"0,0 0-92 0 0,0 0-21 0 0,0 0-78 0 0,0 0-153 0 0,0 0-210 0 0,0 0-176 0 0,0 0-121 0 0,0 0-47 0 0,0 0-22 0 0,0 0-17 0 0,-2 34-33 0 0,-8 108-36 0 0,13 179 584 0 0,8-72-537 0 0,-10-248-260 0 0,0-1 0 0 0,-1 1 0 0 0,1 0 0 0 0,0-1 0 0 0,-1 1-1 0 0,1-1 1 0 0,0 0 0 0 0,0 1 0 0 0,-1-1 0 0 0,1 0 0 0 0,0 1-1 0 0,0-1 1 0 0,0 0 0 0 0,-1 0 0 0 0,1 0 0 0 0,0 1 0 0 0,0-1-1 0 0,0 0 1 0 0,0 0 0 0 0,-1 0 0 0 0,1-1 0 0 0,0 1-1 0 0,0 0 1 0 0,0 0 0 0 0,0 0 0 0 0,-1-1 0 0 0,1 1 0 0 0,0 0-1 0 0,0-1 1 0 0,-1 1 0 0 0,1 0 0 0 0,0-1 0 0 0,-1 1 0 0 0,1-1-1 0 0,0 0 1 0 0,-1 1 0 0 0,1-1 0 0 0,0 1 0 0 0,-1-1 0 0 0,1 0-1 0 0,-1 1 1 0 0,0-1 0 0 0,1 0 0 0 0,-1 0 0 0 0,1 1-1 0 0,-1-1 1 0 0,0 0 0 0 0,0 0 0 0 0,1 0-8 0 0,5-5 89 0 0,217-180 416 0 0,-198 166-500 0 0,-8 6-23 0 0,1 0 0 0 0,0 1-1 0 0,1 1 1 0 0,1 0 0 0 0,-1 2-1 0 0,2 0 1 0 0,-1 1-1 0 0,1 1 1 0 0,9-1 18 0 0,-28 8-10 0 0,0 1 0 0 0,0 0 0 0 0,0 0 0 0 0,0-1 0 0 0,0 1-1 0 0,0 1 1 0 0,0-1 0 0 0,0 0 0 0 0,0 0 0 0 0,0 1 0 0 0,0 0 0 0 0,0-1 0 0 0,0 1 0 0 0,0 0 0 0 0,0 0-1 0 0,0 0 1 0 0,-1 0 0 0 0,1 0 0 0 0,0 0 0 0 0,-1 0 0 0 0,1 1 0 0 0,0-1 0 0 0,-1 0 0 0 0,0 1 0 0 0,1 0 0 0 0,-1-1-1 0 0,0 1 1 0 0,0 0 0 0 0,0-1 0 0 0,0 1 0 0 0,0 0 0 0 0,0 0 0 0 0,-1 0 0 0 0,1 0 0 0 0,-1 0 0 0 0,1 0 0 0 0,-1 0-1 0 0,1 1 11 0 0,-1 83 93 0 0,-6-64-33 0 0,-2-1 0 0 0,-1 0 0 0 0,0 0 0 0 0,-1 0 0 0 0,-2-1 0 0 0,0-1 0 0 0,-1 0 0 0 0,-1-1 0 0 0,0 0 0 0 0,-8 6-60 0 0,13-13-40 0 0,0-1 0 0 0,0 0-1 0 0,-1 0 1 0 0,0-1 0 0 0,0 0 0 0 0,-1-1-1 0 0,-1 0 1 0 0,1-1 0 0 0,-1 0-1 0 0,0-1 1 0 0,-1 0 0 0 0,1-1-1 0 0,-1 0 1 0 0,0-1 0 0 0,0-1 0 0 0,-1 0-1 0 0,1-1 1 0 0,-2 0 40 0 0,-46-22-3557 0 0,45-22-3618 0 0,16 24 1903 0 0,0 2-130 0 0</inkml:trace>
</inkml:ink>
</file>

<file path=ppt/ink/ink4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249 459 12835 0 0,'0'0'661'0'0,"0"0"-209"0"0,0 0 103 0 0,0 0 300 0 0,0 0 203 0 0,0 0 20 0 0,0 0-148 0 0,0 0-206 0 0,-28 32-188 0 0,-87 103-144 0 0,38-38 282 0 0,74-95-670 0 0,1 0 0 0 0,-1 1-1 0 0,1-1 1 0 0,0 0 0 0 0,0 1 0 0 0,0 0 0 0 0,0-1 0 0 0,1 1 0 0 0,-1 0 0 0 0,1 0-1 0 0,0 0 1 0 0,0 0 0 0 0,0 0 0 0 0,0 0 0 0 0,0 0 0 0 0,0 0 0 0 0,1 1 0 0 0,0-1-1 0 0,-1 0 1 0 0,1 0 0 0 0,0 0 0 0 0,1 1 0 0 0,-1-1 0 0 0,1 0 0 0 0,-1 0 0 0 0,1 0-1 0 0,0 0 1 0 0,0 1 0 0 0,0-1 0 0 0,1-1 0 0 0,-1 1 0 0 0,1 0 0 0 0,-1 0 0 0 0,1 0-1 0 0,0-1 1 0 0,0 1 0 0 0,0-1 0 0 0,1 0 0 0 0,-1 1 0 0 0,0-1 0 0 0,1 0 0 0 0,0 0-1 0 0,1 0-3 0 0,3 0 47 0 0,-1 0 0 0 0,1-1-1 0 0,0 0 1 0 0,0 0-1 0 0,0-1 1 0 0,0 0-1 0 0,-1 0 1 0 0,1-1-1 0 0,0 0 1 0 0,0 0 0 0 0,0 0-1 0 0,-1-1 1 0 0,1 0-1 0 0,-1 0 1 0 0,1-1-1 0 0,-1 0 1 0 0,0 0-1 0 0,0 0 1 0 0,0-1-1 0 0,0 0 1 0 0,-1 0 0 0 0,1-1-47 0 0,108-111 445 0 0,-106 107-496 0 0,0 0-1 0 0,-1-1 1 0 0,0 0 0 0 0,-1 0-1 0 0,0-1 1 0 0,-1 0 0 0 0,0 0-1 0 0,-1 0 1 0 0,0 0 0 0 0,0-1-1 0 0,-1 0 1 0 0,-1 1 0 0 0,0-1-1 0 0,-1-3 52 0 0,-19 23-2804 0 0,15-1 2791 0 0,1 1 1 0 0,0-1 0 0 0,0 0-1 0 0,1 1 1 0 0,0-1-1 0 0,0 0 1 0 0,1 1 0 0 0,0-1-1 0 0,0 1 1 0 0,1-1 0 0 0,0 1-1 0 0,0-1 1 0 0,1 1 0 0 0,0-1-1 0 0,0 0 1 0 0,0 0-1 0 0,1 0 1 0 0,0 0 0 0 0,1 0-1 0 0,0-1 1 0 0,0 0 0 0 0,0 1-1 0 0,1-1 1 0 0,-1-1 0 0 0,1 1-1 0 0,1-1 1 0 0,-1 0-1 0 0,1 0 1 0 0,0 0 0 0 0,0-1-1 0 0,0 0 1 0 0,1 0 0 0 0,0-1-1 0 0,-1 1 1 0 0,1-1-1 0 0,0-1 1 0 0,0 0 0 0 0,1 0-1 0 0,-1 0 1 0 0,0-1 0 0 0,1 0-1 0 0,-1 0 1 0 0,1-1 0 0 0,2 0 12 0 0,4 1 179 0 0,-1-1 0 0 0,0-1 0 0 0,0 0 0 0 0,0-1 0 0 0,0 0 0 0 0,0-1 0 0 0,0-1 0 0 0,0 0 1 0 0,-1-1-1 0 0,9-4-179 0 0,8-9 198 0 0,-1-1 0 0 0,0-1 0 0 0,-1-1 1 0 0,-2-2-1 0 0,0-1 0 0 0,-1 0 0 0 0,-2-2 1 0 0,0-1-1 0 0,-2 0 0 0 0,-1-2 1 0 0,-1 0-1 0 0,9-22-198 0 0,-16 29-37 0 0,0 0 0 0 0,-1 0 0 0 0,-2-1 1 0 0,0 0-1 0 0,-1-1 0 0 0,-2 0 0 0 0,0 0 0 0 0,-2 0 1 0 0,0 0-1 0 0,-2-1 37 0 0,-1 24-34 0 0,-1 0-1 0 0,1 0 1 0 0,-1 0 0 0 0,1 0 0 0 0,-1 1-1 0 0,1-1 1 0 0,-1 0 0 0 0,1 0 0 0 0,-1 0 0 0 0,0 1-1 0 0,0-1 1 0 0,1 0 0 0 0,-1 1 0 0 0,0-1-1 0 0,0 1 1 0 0,0-1 0 0 0,0 1 0 0 0,1-1 0 0 0,-1 1-1 0 0,0-1 1 0 0,0 1 0 0 0,0 0 0 0 0,0 0-1 0 0,0-1 1 0 0,0 1 0 0 0,0 0 0 0 0,0 0 0 0 0,0 0-1 0 0,0 0 1 0 0,0 0 0 0 0,0 0 0 0 0,0 1-1 0 0,0-1 1 0 0,0 0 0 0 0,0 0 0 0 0,0 1 0 0 0,0-1-1 0 0,0 1 1 0 0,0-1 0 0 0,0 0 0 0 0,0 1-1 0 0,0 0 1 0 0,1-1 0 0 0,-1 1 0 0 0,0 0 0 0 0,0-1-1 0 0,1 1 1 0 0,-1 0 0 0 0,0 0 0 0 0,1-1-1 0 0,-1 1 1 0 0,1 0 0 0 0,-1 0 0 0 0,1 0 0 0 0,0 0-1 0 0,-1 1 35 0 0,-14 17-131 0 0,1 1-1 0 0,0 1 1 0 0,2 0-1 0 0,0 1 1 0 0,2 0-1 0 0,0 1 1 0 0,2 0-1 0 0,0 1 1 0 0,2 0-1 0 0,1 0 0 0 0,0 0 1 0 0,2 0-1 0 0,1 1 1 0 0,1-1-1 0 0,0 1 1 0 0,4 24 131 0 0,-2-42 5 0 0,0 0-1 0 0,1 1 1 0 0,-1-1 0 0 0,1 0 0 0 0,1 0 0 0 0,-1 0-1 0 0,1 0 1 0 0,0-1 0 0 0,1 1 0 0 0,-1-1 0 0 0,2 0-1 0 0,-1 0 1 0 0,0 0 0 0 0,1 0 0 0 0,0-1-1 0 0,0 0 1 0 0,1 0 0 0 0,0 0 0 0 0,0-1 0 0 0,0 0-1 0 0,0 0 1 0 0,0 0 0 0 0,1-1 0 0 0,0 0 0 0 0,-1 0-1 0 0,1-1 1 0 0,6 2-5 0 0,-1-1 193 0 0,0 0 1 0 0,1 0-1 0 0,-1-2 0 0 0,1 1 1 0 0,-1-2-1 0 0,1 1 0 0 0,0-2 0 0 0,-1 0 1 0 0,1 0-1 0 0,-1-1 0 0 0,1-1 1 0 0,-1 0-1 0 0,0-1 0 0 0,0 0 1 0 0,11-6-194 0 0,19-14 394 0 0,-1-2 0 0 0,-1-2 0 0 0,-2-2 1 0 0,0-2-1 0 0,-3-1 0 0 0,0-1 0 0 0,-2-2 1 0 0,16-25-395 0 0,-23 26-24 0 0,-1-1 0 0 0,-2-1 0 0 0,-1-1 0 0 0,-2-1 1 0 0,-2 0-1 0 0,9-31 24 0 0,-16-7-358 0 0,-12 75 318 0 0,-1 0-1 0 0,1 1 1 0 0,0-1-1 0 0,-1 0 1 0 0,1 1-1 0 0,-1-1 0 0 0,1 1 1 0 0,-1-1-1 0 0,0 1 1 0 0,1 0-1 0 0,-1 0 1 0 0,0 0-1 0 0,0 0 0 0 0,0 0 1 0 0,0 0-1 0 0,0 1 1 0 0,0-1-1 0 0,0 0 0 0 0,0 1 1 0 0,0 0-1 0 0,0-1 1 0 0,-1 1-1 0 0,1 0 1 0 0,0 0-1 0 0,0 0 0 0 0,0 1 1 0 0,0-1-1 0 0,0 0 1 0 0,0 1-1 0 0,-1 0 1 0 0,1-1-1 0 0,0 1 0 0 0,1 0 1 0 0,-1 0-1 0 0,0 0 1 0 0,0 0-1 0 0,0 0 1 0 0,0 0-1 0 0,1 1 0 0 0,-2 0 41 0 0,-16 11-13 0 0,1 1 0 0 0,0 0 0 0 0,1 1 0 0 0,1 1 0 0 0,0 1 0 0 0,1 0 0 0 0,1 1 0 0 0,1 0 0 0 0,1 1 0 0 0,0 1 0 0 0,1 0 0 0 0,1 0 0 0 0,1 1 0 0 0,1 0 0 0 0,1 1 0 0 0,1 0 0 0 0,1 0 0 0 0,1 0 0 0 0,0 1 0 0 0,2-1 0 0 0,1 1 0 0 0,1 13 13 0 0,1-27-21 0 0,1 0 0 0 0,1-1 1 0 0,0 1-1 0 0,0-1 0 0 0,1 1 1 0 0,0-1-1 0 0,0 0 0 0 0,0-1 0 0 0,1 1 1 0 0,1-1-1 0 0,-1 0 0 0 0,1 0 1 0 0,0-1-1 0 0,1 1 0 0 0,0-1 1 0 0,0-1-1 0 0,0 1 0 0 0,0-1 1 0 0,1-1-1 0 0,0 1 0 0 0,0-1 0 0 0,0-1 1 0 0,0 1-1 0 0,1-1 0 0 0,0-1 1 0 0,-1 0-1 0 0,1 0 0 0 0,0 0 1 0 0,0-1-1 0 0,0-1 0 0 0,0 0 1 0 0,0 0-1 0 0,7-1 21 0 0,40-5-2904 0 0,-20-6-5301 0 0,-22 8-1876 0 0</inkml:trace>
</inkml:ink>
</file>

<file path=ppt/ink/ink4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208 1 12891 0 0,'0'0'2202'0'0,"0"0"-593"0"0,0 0-235 0 0,0 0-103 0 0,0 0-242 0 0,0 0-224 0 0,0 0-187 0 0,0 0-134 0 0,0 0-107 0 0,0 0-105 0 0,0 0-98 0 0,0 0-64 0 0,-32 13-40 0 0,-98 39-36 0 0,84-23-112 0 0,46-24 2 0 0,1-1 47 0 0,0 0 0 0 0,0 0 0 0 0,0-1 0 0 0,1 1 0 0 0,-1 0 0 0 0,1-1 0 0 0,0 1 0 0 0,0-1 0 0 0,0 0 1 0 0,1 0-1 0 0,-1 1 0 0 0,1-1 0 0 0,-1-1 0 0 0,1 1 0 0 0,0 0 0 0 0,0-1 0 0 0,0 1 0 0 0,1-1 0 0 0,-1 0 0 0 0,1 0 0 0 0,-1-1 0 0 0,1 1 0 0 0,-1-1 0 0 0,1 1 0 0 0,0-1 0 0 0,0 0 0 0 0,0 0 0 0 0,-1-1 0 0 0,3 1 29 0 0,29 13-17 0 0,-12-2 79 0 0,68 44-162 0 0,-88-54 143 0 0,0 1 0 0 0,-1-1-1 0 0,1 1 1 0 0,-1-1-1 0 0,1 1 1 0 0,-1 0-1 0 0,0 0 1 0 0,0 0-1 0 0,0 0 1 0 0,-1 0-1 0 0,1 0 1 0 0,-1 0-1 0 0,0 0 1 0 0,0 1-1 0 0,0-1 1 0 0,0 1-1 0 0,0-1 1 0 0,-1 1-1 0 0,1-1 1 0 0,-1 1 0 0 0,0-1-1 0 0,0 1 1 0 0,-1-1-1 0 0,1 1 1 0 0,-1-1-1 0 0,1 1 1 0 0,-2 1-43 0 0,-2 1 86 0 0,0-1 1 0 0,-1 1 0 0 0,1-1-1 0 0,-1 1 1 0 0,-1-2 0 0 0,1 1-1 0 0,0 0 1 0 0,-1-1 0 0 0,0 0 0 0 0,0 0-1 0 0,-1-1 1 0 0,1 0 0 0 0,-1 0-1 0 0,-3 1-86 0 0,-102 23-712 0 0,63-37-7952 0 0,40 7-2088 0 0</inkml:trace>
</inkml:ink>
</file>

<file path=ppt/ink/ink4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8.7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443 1 1208 0 0,'0'0'938'0'0,"0"0"-3"0"0,0 0 260 0 0,0 0 294 0 0,0 0 201 0 0,0 0 36 0 0,0 0-105 0 0,0 0-139 0 0,0 0-132 0 0,0 0-115 0 0,0 0-126 0 0,0 0-113 0 0,-24 7-124 0 0,-77 25-119 0 0,36 7 470 0 0,40-12-1098 0 0,0 0 0 0 0,1 2 1 0 0,2 1-1 0 0,1 1 1 0 0,2 0-1 0 0,1 2 1 0 0,1 0-1 0 0,2 1 0 0 0,1 1 1 0 0,2 0-1 0 0,2 0 1 0 0,1 1-1 0 0,1 1 1 0 0,2 0-1 0 0,2 0 1 0 0,1 0-1 0 0,2 0 0 0 0,2 5-125 0 0,-1-21-16 0 0,1-1-1 0 0,0 1 1 0 0,2-1 0 0 0,0 1-1 0 0,2-1 1 0 0,0 0-1 0 0,1-1 1 0 0,1 1-1 0 0,1-1 1 0 0,0 0-1 0 0,2-1 1 0 0,0 0 0 0 0,1-1-1 0 0,1 0 1 0 0,0 0-1 0 0,1-1 1 0 0,1-1-1 0 0,1 0 1 0 0,0-1-1 0 0,0-1 1 0 0,8 5 16 0 0,66 12-1333 0 0,-27-27-6675 0 0,-47-3-2937 0 0</inkml:trace>
</inkml:ink>
</file>

<file path=ppt/ink/ink4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9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1 770 5673 0 0,'0'0'1323'0'0,"0"0"-385"0"0,0 0 34 0 0,0 0 272 0 0,0 0 150 0 0,0 0-79 0 0,0 0-182 0 0,0 0-191 0 0,0 0-130 0 0,0 0-78 0 0,0 0-102 0 0,30-35-72 0 0,92-111-36 0 0,-48 49 423 0 0,1-17 138 0 0,142-190-12 0 0,-155 231-864 0 0,-61 73-213 0 0,0 1 0 0 0,0-1 0 0 0,0 1 1 0 0,0-1-1 0 0,0 1 0 0 0,0 0 0 0 0,0 0 0 0 0,0-1 1 0 0,0 1-1 0 0,0 0 0 0 0,0 0 0 0 0,-1 0 0 0 0,1 0 1 0 0,0 0-1 0 0,0 0 0 0 0,-1 0 0 0 0,1 0 0 0 0,-1 0 0 0 0,1 0 1 0 0,-1 0-1 0 0,0 1 0 0 0,1-1 0 0 0,-1 0 0 0 0,0 0 1 0 0,0 0-1 0 0,0 1 0 0 0,0-1 0 0 0,0 0 0 0 0,0 0 1 0 0,0 0-1 0 0,0 1 0 0 0,0-1 0 0 0,0 0 0 0 0,-1 0 0 0 0,1 0 1 0 0,-1 0-1 0 0,1 1 0 0 0,-1-1 0 0 0,1 0 0 0 0,-1 0 1 0 0,1 0-1 0 0,-1 0 0 0 0,0 0 0 0 0,0 0 4 0 0,1 9 72 0 0,0 6-26 0 0,17 170 153 0 0,-7-154-192 0 0,1 1 0 0 0,2-2 0 0 0,1 0 0 0 0,1-1 0 0 0,2 0 0 0 0,1-1 0 0 0,1-1 0 0 0,2-1 0 0 0,12 13-7 0 0,16 20 65 0 0,-50-59-8 0 0,1 0 1 0 0,-1 0-1 0 0,0 0 0 0 0,1 0 0 0 0,-1 0 0 0 0,0 0 0 0 0,0 0 1 0 0,1 0-1 0 0,-1 0 0 0 0,0 0 0 0 0,0-1 0 0 0,0 1 0 0 0,0 0 1 0 0,0-1-1 0 0,0 1 0 0 0,0-1 0 0 0,-1 1 0 0 0,1-1 0 0 0,0 0 1 0 0,0 1-1 0 0,0-1 0 0 0,0 0 0 0 0,0 0 0 0 0,-1 1 0 0 0,1-1 0 0 0,0 0 1 0 0,0 0-1 0 0,0-1 0 0 0,-1 1 0 0 0,1 0 0 0 0,0 0 0 0 0,0-1 1 0 0,0 1-1 0 0,0 0 0 0 0,-1-1 0 0 0,1 1 0 0 0,0-1 0 0 0,0 1 1 0 0,0-1-58 0 0,-2 0 33 0 0,-154-44 225 0 0,121 31-283 0 0,-100-44-114 0 0,105 41-221 0 0,-1 2-1 0 0,0 2 1 0 0,-1 0-1 0 0,-1 3 1 0 0,0 0-1 0 0,0 3 1 0 0,0 0 0 0 0,-33 0 360 0 0,58 6-519 0 0,-24 6-3916 0 0,25 16-8190 0 0,8-17 8943 0 0</inkml:trace>
</inkml:ink>
</file>

<file path=ppt/ink/ink4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33.6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345 365 0 0 0,'0'0'1762'0'0,"0"0"-681"0"0,0 0-319 0 0,0 0 87 0 0,0 0 269 0 0,0 0 210 0 0,0 0 99 0 0,0 0-51 0 0,0 0-142 0 0,0 0-158 0 0,0 0-166 0 0,7-9-143 0 0,23-28-109 0 0,-23 28-75 0 0,-7 9-12 0 0,-13-13 2778 0 0,-27 11-3637 0 0,32 2 520 0 0,-18 3-213 0 0,1 1 1 0 0,-1 1 0 0 0,1 1-1 0 0,0 1 1 0 0,0 1 0 0 0,1 1-1 0 0,0 2 1 0 0,1 0 0 0 0,-12 8-20 0 0,25-13 8 0 0,9-6-11 0 0,-1 0 0 0 0,1 0-1 0 0,-1 1 1 0 0,1-1 0 0 0,-1 1 0 0 0,1-1 0 0 0,-1 1-1 0 0,1 0 1 0 0,0-1 0 0 0,-1 1 0 0 0,1 0-1 0 0,0 0 1 0 0,0 0 0 0 0,0 0 0 0 0,0 0 0 0 0,0 0-1 0 0,0 0 1 0 0,0 0 0 0 0,0 1 0 0 0,0-1-1 0 0,0 0 1 0 0,0 1 0 0 0,1-1 0 0 0,-1 0 0 0 0,1 1-1 0 0,-1-1 1 0 0,1 1 0 0 0,-1-1 0 0 0,1 1-1 0 0,0-1 1 0 0,0 1 0 0 0,0-1 0 0 0,0 1 0 0 0,0-1-1 0 0,0 1 1 0 0,0-1 0 0 0,0 1 0 0 0,1-1 0 0 0,-1 1-1 0 0,0-1 1 0 0,1 1 0 0 0,-1-1 0 0 0,1 0-1 0 0,0 1 1 0 0,-1-1 0 0 0,2 1 3 0 0,12 5 95 0 0,0-1 1 0 0,0-1-1 0 0,1 0 0 0 0,-1-1 1 0 0,1-1-1 0 0,0 0 0 0 0,1-1 1 0 0,-1 0-1 0 0,4-1-95 0 0,79 14 409 0 0,-97-14-399 0 0,0 1 0 0 0,0-1 1 0 0,0 0-1 0 0,-1 1 0 0 0,1-1 0 0 0,0 1 1 0 0,0-1-1 0 0,-1 1 0 0 0,1 0 0 0 0,-1-1 1 0 0,0 1-1 0 0,1 0 0 0 0,-1-1 0 0 0,0 1 1 0 0,0 0-1 0 0,0-1 0 0 0,0 1 0 0 0,0 0 1 0 0,0-1-1 0 0,-1 1 0 0 0,1 0 0 0 0,0-1 1 0 0,-1 1-1 0 0,0-1 0 0 0,1 1 0 0 0,-1 0 1 0 0,0-1-1 0 0,0 0 0 0 0,0 1 0 0 0,1-1 1 0 0,-2 1-1 0 0,1-1 0 0 0,0 0 0 0 0,0 0 1 0 0,-1 1-11 0 0,-201 222 504 0 0,182-201-476 0 0,16-19-27 0 0,0 0 0 0 0,1 0 0 0 0,0 1 0 0 0,0-1 1 0 0,0 1-1 0 0,0 0 0 0 0,1 0 0 0 0,0 1 0 0 0,0-1 1 0 0,0 1-1 0 0,1-1 0 0 0,0 1 0 0 0,0 0 0 0 0,0 0 1 0 0,1 0-1 0 0,-1 0 0 0 0,2 0 0 0 0,-1 1-1 0 0,3-4 26 0 0,-1 0 0 0 0,1 0 1 0 0,0 0-1 0 0,0-1 0 0 0,1 1 0 0 0,-1-1 0 0 0,1 1 0 0 0,-1-1 1 0 0,1 0-1 0 0,0 0 0 0 0,-1 0 0 0 0,1 0 0 0 0,0-1 0 0 0,0 1 0 0 0,1-1 1 0 0,-1 0-1 0 0,0 0 0 0 0,0 0 0 0 0,1 0 0 0 0,-1 0 0 0 0,0-1 0 0 0,1 1 1 0 0,2-1-27 0 0,17 4 33 0 0,0-1 0 0 0,1-1 1 0 0,-1-1-1 0 0,1-1 0 0 0,0-1 1 0 0,-1-1-1 0 0,0-1 0 0 0,1-1 1 0 0,-1-1-1 0 0,13-5-33 0 0,6-18-2411 0 0,-32 16-1476 0 0,-3-2-3954 0 0,-4 6 34 0 0</inkml:trace>
  <inkml:trace contextRef="#ctx0" brushRef="#br0" timeOffset="404.683">115 1 0 0 0,'0'0'623'0'0,"0"0"321"0"0,0 0 268 0 0,0 0 219 0 0,0 0 78 0 0,0 0-29 0 0,0 0-151 0 0,0 0-214 0 0,0 0-162 0 0,0 0-167 0 0,0 0-119 0 0,0 0-72 0 0,-4 55 3499 0 0,4 365-486 0 0,18 198-3843 0 0,-10-555 119 0 0,-1-15-3590 0 0,-5-15-6778 0 0,-2-30 4679 0 0</inkml:trace>
  <inkml:trace contextRef="#ctx0" brushRef="#br0" timeOffset="916.825">829 122 8506 0 0,'0'0'1787'0'0,"0"0"-244"0"0,0 0-186 0 0,0 0-76 0 0,0 0-72 0 0,0 0-152 0 0,0 0-255 0 0,0 0-216 0 0,0 0-126 0 0,0 0-35 0 0,0 0 77 0 0,0 0 82 0 0,0 0 31 0 0,0 23-54 0 0,0 132 299 0 0,-33 297 127 0 0,29-352-1446 0 0,4-57-2789 0 0,2-39 1115 0 0,6-8-12474 0 0,-5 1 11932 0 0</inkml:trace>
  <inkml:trace contextRef="#ctx0" brushRef="#br0" timeOffset="1374.737">667 122 8114 0 0,'0'0'1035'0'0,"0"0"-171"0"0,0 0-112 0 0,0 0 36 0 0,0 0 79 0 0,0 0 44 0 0,0 0-38 0 0,0 0-76 0 0,0 0-71 0 0,0 0-77 0 0,0 0-105 0 0,0 0-76 0 0,37-9-52 0 0,116-28-35 0 0,-54 30 415 0 0,-92 7-745 0 0,0 0-1 0 0,1 1 1 0 0,-1 0-1 0 0,0 0 0 0 0,1 1 1 0 0,-1 0-1 0 0,0 0 0 0 0,0 1 1 0 0,0 0-1 0 0,-1 0 1 0 0,1 0-1 0 0,-1 1 0 0 0,0 0 1 0 0,0 0-1 0 0,0 1 0 0 0,0 0 1 0 0,-1 0-1 0 0,1 0 1 0 0,-2 0-1 0 0,1 1 0 0 0,0 0 1 0 0,-1 0-1 0 0,0 0 0 0 0,-1 1 1 0 0,1-1-1 0 0,-1 1 1 0 0,0 0-1 0 0,-1 0 0 0 0,0 0 1 0 0,0 0-1 0 0,0 1-50 0 0,-4 7 73 0 0,0-1 1 0 0,-1 1-1 0 0,-1-1 1 0 0,0 0-1 0 0,-1-1 0 0 0,0 1 1 0 0,-1-1-1 0 0,-1 0 1 0 0,0 0-1 0 0,0-1 0 0 0,-2 0 1 0 0,1 0-1 0 0,-2-1 1 0 0,-7 7-74 0 0,-5 11 80 0 0,14-18-57 0 0,4-7-20 0 0,0 0 0 0 0,1 1 0 0 0,0-1 0 0 0,0 1 0 0 0,0-1 0 0 0,0 1 0 0 0,1 0 0 0 0,0 0 0 0 0,0 0 0 0 0,0 0 0 0 0,0 1 1 0 0,1-1-1 0 0,0 0 0 0 0,0 1-3 0 0,3-3 0 0 0,-1 0 1 0 0,1 0-1 0 0,0 0 1 0 0,-1-1-1 0 0,1 1 1 0 0,1 0-1 0 0,-1-1 0 0 0,0 1 1 0 0,0-1-1 0 0,1 0 1 0 0,0 0-1 0 0,-1 0 1 0 0,1 0-1 0 0,0 0 1 0 0,0-1-1 0 0,0 1 1 0 0,0-1-1 0 0,0 0 1 0 0,0 0-1 0 0,2 0 0 0 0,4 3 5 0 0,57 19 33 0 0,-56-21-32 0 0,0 1-1 0 0,0 0 1 0 0,0 0-1 0 0,-1 1 1 0 0,1 0-1 0 0,-1 0 1 0 0,0 1-1 0 0,0 1 1 0 0,-1 0-1 0 0,1 0 1 0 0,-1 0-1 0 0,-1 1-5 0 0,-5-5 19 0 0,0 1-1 0 0,-1-1 0 0 0,1 0 1 0 0,-1 1-1 0 0,0-1 1 0 0,0 1-1 0 0,0 0 0 0 0,0-1 1 0 0,0 1-1 0 0,0 0 0 0 0,-1 0 1 0 0,0 0-1 0 0,1-1 1 0 0,-1 1-1 0 0,0 0 0 0 0,0 0 1 0 0,0 0-1 0 0,-1 0 0 0 0,1-1 1 0 0,-1 1-1 0 0,0 0 0 0 0,1 0 1 0 0,-1-1-1 0 0,0 1 1 0 0,-1-1-1 0 0,1 1 0 0 0,0-1 1 0 0,-1 1-1 0 0,0-1 0 0 0,1 0 1 0 0,-2 2-19 0 0,-67 61 541 0 0,23-35-877 0 0,-2-2-1 0 0,-1-3 1 0 0,-1-1 0 0 0,-53 16 336 0 0,70-33-3315 0 0,12-6-5434 0 0,16-1-788 0 0</inkml:trace>
  <inkml:trace contextRef="#ctx0" brushRef="#br0" timeOffset="1668.39">1385 30 13291 0 0,'0'0'1221'0'0,"0"0"-672"0"0,0 0-332 0 0,0 0 167 0 0,0 0 275 0 0,0 0 189 0 0,0 0 108 0 0,0 0-12 0 0,0 0-46 0 0,0 0-78 0 0,0 0-104 0 0,26 31-120 0 0,80 101-100 0 0,-42-22 310 0 0,-61-104-750 0 0,18 32 113 0 0,-3 0 0 0 0,-1 1 0 0 0,-2 1 0 0 0,-1 1 0 0 0,-2 0 0 0 0,-2 0 0 0 0,-2 1 0 0 0,2 32-169 0 0,-9-57 11 0 0,-1-1-1 0 0,-1 1 0 0 0,0-1 0 0 0,-1 1 1 0 0,-1-1-1 0 0,0 0 0 0 0,-1 1 0 0 0,-1-2 1 0 0,0 1-1 0 0,-1-1 0 0 0,-1 1 0 0 0,-1-2 1 0 0,-1 3-11 0 0,-6 4-256 0 0,-2 0 1 0 0,0 0-1 0 0,-1-2 1 0 0,-1-1-1 0 0,0 0 1 0 0,-2-1 0 0 0,0-1-1 0 0,-1-1 1 0 0,0-1-1 0 0,-1-1 1 0 0,-2-1 255 0 0,-43 17-3112 0 0,23-16-5203 0 0,34-9-2391 0 0</inkml:trace>
</inkml:ink>
</file>

<file path=ppt/ink/ink4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4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2 636 568 0 0,'0'0'2245'0'0,"0"0"-408"0"0,0 0 24 0 0,0 0 154 0 0,0 0 44 0 0,0 0-163 0 0,0 0-241 0 0,0 0-264 0 0,0 0-290 0 0,0 0-243 0 0,0 0-172 0 0,0 0-99 0 0,-2-11-37 0 0,5-70 501 0 0,122-138 796 0 0,-39 112-1583 0 0,-81 101-275 0 0,0 0 0 0 0,0 1 0 0 0,0 0 0 0 0,1 0 0 0 0,-1 0 0 0 0,1 1 0 0 0,1 0 0 0 0,-1 0 0 0 0,1 0 0 0 0,-1 1 0 0 0,1 0 0 0 0,0 0 0 0 0,0 1 0 0 0,0 0 0 0 0,5-1 11 0 0,-3 45-273 0 0,-9 117 609 0 0,-1-157-329 0 0,1-1 0 0 0,0 1 0 0 0,0-1 0 0 0,0 1 1 0 0,0-1-1 0 0,0 1 0 0 0,1-1 0 0 0,-1 0 0 0 0,0 1 0 0 0,1-1 1 0 0,-1 1-1 0 0,0-1 0 0 0,1 0 0 0 0,0 1 0 0 0,-1-1 0 0 0,1 0 0 0 0,0 1 1 0 0,0-1-1 0 0,0 0 0 0 0,0 0 0 0 0,0 0 0 0 0,0 0 0 0 0,0 0 1 0 0,0 0-1 0 0,0 0 0 0 0,0 0 0 0 0,1-1 0 0 0,-1 1 0 0 0,0 0 1 0 0,1-1-1 0 0,-1 1 0 0 0,0-1 0 0 0,1 1 0 0 0,-1-1 0 0 0,1 1 0 0 0,-1-1 1 0 0,0 0-1 0 0,1 0 0 0 0,-1 0 0 0 0,1 0 0 0 0,-1 0 0 0 0,1 0 1 0 0,-1 0-1 0 0,1-1 0 0 0,-1 1 0 0 0,0 0 0 0 0,1-1 0 0 0,-1 1-7 0 0,66-34 613 0 0,136-122-277 0 0,-91 93-401 0 0,-111 64 57 0 0,1 0 0 0 0,-1 0 0 0 0,0 0 0 0 0,1 0 0 0 0,-1 0 0 0 0,0 0 0 0 0,0 0 0 0 0,0 1 0 0 0,0-1 0 0 0,0 0 0 0 0,0 1 0 0 0,0-1 0 0 0,-1 1 0 0 0,1-1 0 0 0,0 1 0 0 0,-1-1 0 0 0,1 1 0 0 0,-1-1 0 0 0,0 1 0 0 0,1 0 0 0 0,-1-1 0 0 0,0 1 0 0 0,0 0 0 0 0,0-1 0 0 0,0 1 0 0 0,0-1 0 0 0,-1 1 0 0 0,1 0 0 0 0,0-1 0 0 0,-1 1 0 0 0,1-1 0 0 0,-1 1 0 0 0,0 0 8 0 0,0 8 28 0 0,-20 169 218 0 0,20-171-294 0 0,0-3 12 0 0,0 1 0 0 0,1-1 0 0 0,0 0 0 0 0,-1 0 0 0 0,2 0 0 0 0,-1 1 0 0 0,1-1 0 0 0,-1 0 0 0 0,1 0-1 0 0,1 0 1 0 0,-1 0 0 0 0,1 0 0 0 0,0 0 0 0 0,0 0 0 0 0,0-1 0 0 0,1 1 0 0 0,-1-1 0 0 0,1 1 0 0 0,1-1 36 0 0,14 1-4045 0 0,1-7-7153 0 0,-14-1 3568 0 0</inkml:trace>
  <inkml:trace contextRef="#ctx0" brushRef="#br0" timeOffset="269.832">1165 95 5977 0 0,'0'0'2481'0'0,"0"0"-808"0"0,0 0-224 0 0,0 0-24 0 0,-20 31-126 0 0,-63 101-220 0 0,49-42 340 0 0,33-78-1203 0 0,-1-7-135 0 0,1 0 0 0 0,0-1 0 0 0,0 1-1 0 0,1 0 1 0 0,-1 0 0 0 0,1 0 0 0 0,0-1-1 0 0,0 1 1 0 0,1 0 0 0 0,-1 0 0 0 0,1 0 0 0 0,0-1-1 0 0,1 1 1 0 0,-1 0 0 0 0,1-1 0 0 0,0 1-1 0 0,0-1 1 0 0,0 0 0 0 0,0 0 0 0 0,1 1 0 0 0,0-1-1 0 0,0-1 1 0 0,0 1 0 0 0,0 0 0 0 0,1-1-1 0 0,-1 0 1 0 0,1 0 0 0 0,0 0 0 0 0,0 0-1 0 0,2 1-80 0 0,0-1 123 0 0,0-1 0 0 0,0 0 0 0 0,0 0 0 0 0,0-1-1 0 0,0 1 1 0 0,0-2 0 0 0,0 1 0 0 0,0 0-1 0 0,1-1 1 0 0,-1 0 0 0 0,0-1 0 0 0,0 1-1 0 0,0-1 1 0 0,1 0 0 0 0,-1-1 0 0 0,0 0-1 0 0,-1 0 1 0 0,1 0 0 0 0,0 0 0 0 0,0-1-1 0 0,-1 0 1 0 0,0 0 0 0 0,1-1 0 0 0,-1 1-1 0 0,0-1 1 0 0,-1 0 0 0 0,1-1 0 0 0,-1 1-1 0 0,0-1 1 0 0,0 0 0 0 0,0 0 0 0 0,-1 0-1 0 0,1 0 1 0 0,-1 0 0 0 0,-1-1 0 0 0,1 0-1 0 0,-1 0 1 0 0,0 1 0 0 0,0-1 0 0 0,0 0-1 0 0,-1-1 1 0 0,0 1 0 0 0,0-4-123 0 0,-1 1-124 0 0,-1 1-1 0 0,0 0 1 0 0,0-1 0 0 0,0 1-1 0 0,-1 0 1 0 0,0 0-1 0 0,-1 0 1 0 0,0 0 0 0 0,0 0-1 0 0,-1 0 1 0 0,0 1 0 0 0,0 0-1 0 0,-1 0 1 0 0,0 0 0 0 0,0 0-1 0 0,0 1 1 0 0,-1-1-1 0 0,0 2 1 0 0,0-1 0 0 0,-5-3 124 0 0,-43-19-5247 0 0,17 18-5658 0 0,24 6 4824 0 0</inkml:trace>
  <inkml:trace contextRef="#ctx0" brushRef="#br0" timeOffset="635.665">1592 176 19660 0 0,'0'0'651'0'0,"0"0"-411"0"0,0 0-99 0 0,0 0 105 0 0,0 0 85 0 0,0 0 37 0 0,0 0-43 0 0,0 0-90 0 0,0 0-62 0 0,0 0-56 0 0,3 33-34 0 0,7 105-21 0 0,-10-126-55 0 0,0-1 0 0 0,0 1 0 0 0,2 0 0 0 0,-1 0 0 0 0,1-1 0 0 0,1 1 0 0 0,0-1 0 0 0,1 1 0 0 0,0-1 0 0 0,1 0 0 0 0,1 0-7 0 0,-6-8 8 0 0,1-1 0 0 0,1 1 0 0 0,-1-1 0 0 0,0 0 0 0 0,1 0 1 0 0,-1 0-1 0 0,1 0 0 0 0,0 0 0 0 0,-1 0 0 0 0,1 0 0 0 0,0 0 0 0 0,0-1 0 0 0,0 1 1 0 0,0-1-1 0 0,1 1 0 0 0,-1-1 0 0 0,0 0 0 0 0,1 0 0 0 0,-1 0 0 0 0,1 0 0 0 0,-1 0 1 0 0,1-1-1 0 0,-1 1 0 0 0,1-1 0 0 0,-1 0 0 0 0,1 1 0 0 0,-1-1 0 0 0,1 0 0 0 0,0-1 1 0 0,-1 1-1 0 0,1 0 0 0 0,-1-1 0 0 0,1 1 0 0 0,-1-1 0 0 0,1 0 0 0 0,-1 0 0 0 0,1 0 1 0 0,-1 0-1 0 0,0 0 0 0 0,1-1 0 0 0,-1 1 0 0 0,0-1 0 0 0,0 1 0 0 0,1-3-8 0 0,19-19 182 0 0,-1-2-1 0 0,-1-1 1 0 0,-1-1-1 0 0,-1 0 1 0 0,-2-1-1 0 0,-1-1 1 0 0,6-18-182 0 0,1 3-32 0 0,-18 37-852 0 0,28-50 1384 0 0,-18 41-5156 0 0,1 5-6386 0 0,-11 10 2819 0 0</inkml:trace>
  <inkml:trace contextRef="#ctx0" brushRef="#br0" timeOffset="935.745">2236 338 8890 0 0,'0'0'3294'0'0,"0"0"-898"0"0,0 0-346 0 0,0 0-247 0 0,0 0-376 0 0,0 0-267 0 0,0 0-194 0 0,34-16-156 0 0,104-51-124 0 0,-80 27 120 0 0,-50 30-615 0 0,-2 3-126 0 0,1-1 1 0 0,-1 0 0 0 0,-1 0 0 0 0,1 0-1 0 0,-1-1 1 0 0,-1 0 0 0 0,0 0-1 0 0,0 0 1 0 0,-1 0 0 0 0,0-1 0 0 0,0 0-1 0 0,-1 1 1 0 0,0-1 0 0 0,-1 0 0 0 0,0 0-1 0 0,-1 0 1 0 0,0-2-66 0 0,-1 10-29 0 0,1 0 0 0 0,-1 0-1 0 0,1 0 1 0 0,-1 0 0 0 0,0 0 0 0 0,0 0-1 0 0,0 0 1 0 0,0 0 0 0 0,-1 1 0 0 0,1-1-1 0 0,0 0 1 0 0,-1 1 0 0 0,1-1-1 0 0,-1 1 1 0 0,0-1 0 0 0,1 1 0 0 0,-1 0-1 0 0,0-1 1 0 0,0 1 0 0 0,0 0 0 0 0,0 0-1 0 0,0 0 1 0 0,0 1 0 0 0,0-1 0 0 0,0 1-1 0 0,0-1 1 0 0,0 1 0 0 0,-1-1 0 0 0,1 1-1 0 0,0 0 1 0 0,0 0 0 0 0,0 0 0 0 0,0 0-1 0 0,-2 1 30 0 0,-74 16-743 0 0,67-12 693 0 0,1 1 0 0 0,0 0 0 0 0,0 1 0 0 0,0 0 0 0 0,1 0-1 0 0,0 1 1 0 0,0 0 0 0 0,1 1 0 0 0,0 0 0 0 0,0 0 0 0 0,1 1 0 0 0,1 0-1 0 0,-1 0 1 0 0,2 1 0 0 0,-1 0 0 0 0,1 0 0 0 0,1 0 0 0 0,0 0-1 0 0,1 1 1 0 0,0-1 0 0 0,1 1 0 0 0,0 0 0 0 0,0 3 50 0 0,2-5-2 0 0,0-1 1 0 0,0 1-1 0 0,1-1 1 0 0,0 1-1 0 0,1-1 1 0 0,0 1-1 0 0,0-1 1 0 0,1 0 0 0 0,0 0-1 0 0,1 0 1 0 0,0 0-1 0 0,0-1 1 0 0,1 0-1 0 0,0 0 1 0 0,1 0-1 0 0,-1 0 1 0 0,2-1-1 0 0,6 7 2 0 0,1 0-22 0 0,1-1 0 0 0,0-1 0 0 0,1 0 0 0 0,0-1 0 0 0,1-1-1 0 0,0-1 1 0 0,1 0 0 0 0,0-1 0 0 0,0-1 0 0 0,1 0 0 0 0,0-2 0 0 0,0 0 0 0 0,0-1-1 0 0,1-1 1 0 0,-1-1 0 0 0,1-1 0 0 0,6 0 22 0 0,-7-1-666 0 0,27-1-2038 0 0,-17-2-4528 0 0,-11-1-4388 0 0</inkml:trace>
</inkml:ink>
</file>

<file path=ppt/ink/ink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9.0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0 108 14731 0 0,'0'0'1062'0'0,"0"0"-249"0"0,0 0 31 0 0,0 0 107 0 0,0 0-23 0 0,0 0-167 0 0,33-6-167 0 0,108-17-147 0 0,221-22 617 0 0,-135 21-3171 0 0,-164 18-3153 0 0,-31 3-5879 0 0</inkml:trace>
</inkml:ink>
</file>

<file path=ppt/ink/ink4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1 11987 0 0,'0'0'1284'0'0,"0"0"-163"0"0,0 0-102 0 0,0 0 11 0 0,0 0-26 0 0,0 0-124 0 0,0 0-176 0 0,0 0-155 0 0,0 0-43 0 0,0 0 9 0 0,0 0 37 0 0,0 0-26 0 0,0 0-81 0 0,3 36-68 0 0,10 117-50 0 0,14 198 808 0 0,2-30-2174 0 0,-39-285-2408 0 0,-10-20-6418 0 0,13-13 255 0 0</inkml:trace>
  <inkml:trace contextRef="#ctx0" brushRef="#br0" timeOffset="437.03">1 604 6569 0 0,'0'0'2844'0'0,"0"0"-1956"0"0,0 0-392 0 0,0 0 155 0 0,0 0 145 0 0,34-9 27 0 0,113-29-40 0 0,34 8 994 0 0,54 6-1375 0 0,-79 11-3203 0 0,-64 7-1943 0 0,-1-2-3315 0 0,-49 7 7634 0 0,-51 20 6689 0 0,-56 53 3331 0 0,59-65-9336 0 0,1 0 1 0 0,0 0 0 0 0,0 1-1 0 0,1 0 1 0 0,0 0-1 0 0,0 0 1 0 0,0 0-1 0 0,1 1 1 0 0,1-1-1 0 0,0 1 1 0 0,0 0 0 0 0,0-1-1 0 0,1 1 1 0 0,0 0-1 0 0,1 3-259 0 0,2-6 91 0 0,1 0 0 0 0,-1 0-1 0 0,1-1 1 0 0,1 1-1 0 0,-1-1 1 0 0,1 0 0 0 0,0 0-1 0 0,0 0 1 0 0,0-1 0 0 0,0 1-1 0 0,1-1 1 0 0,0 0 0 0 0,0 0-1 0 0,0 0 1 0 0,0-1 0 0 0,1 0-1 0 0,0 0 1 0 0,-1 0-1 0 0,1-1 1 0 0,0 0 0 0 0,0 0-1 0 0,0 0 1 0 0,0-1 0 0 0,1 0-1 0 0,-1 0 1 0 0,0-1 0 0 0,0 1-1 0 0,1-1 1 0 0,-1-1 0 0 0,0 1-1 0 0,1-1-90 0 0,2 2 185 0 0,0-1-1 0 0,0 0 0 0 0,0 0 1 0 0,0-1-1 0 0,0-1 1 0 0,0 1-1 0 0,0-1 1 0 0,0 0-1 0 0,-1-1 0 0 0,1 0 1 0 0,-1-1-1 0 0,1 0 1 0 0,-1 0-1 0 0,-1 0 1 0 0,1-1-1 0 0,-1-1 0 0 0,1 1 1 0 0,-1-1-1 0 0,-1 0 1 0 0,1 0-1 0 0,-1-1 1 0 0,0 0-1 0 0,-1 0 0 0 0,3-4-184 0 0,-7 6 28 0 0,0 0-1 0 0,0 1 1 0 0,0-1-1 0 0,0 0 1 0 0,-1 0-1 0 0,0 0 0 0 0,0 1 1 0 0,0-1-1 0 0,-1 0 1 0 0,1 0-1 0 0,-1 1 0 0 0,0-1 1 0 0,0 0-1 0 0,-1 1 1 0 0,0-1-1 0 0,1 1 0 0 0,-1-1 1 0 0,-1 1-1 0 0,1 0 1 0 0,-1 0-1 0 0,0 0 1 0 0,0 0-1 0 0,0 0 0 0 0,0 1 1 0 0,0-1-1 0 0,-2 0-27 0 0,-5-5-189 0 0,0 1-1 0 0,-1 0 1 0 0,0 0-1 0 0,0 1 1 0 0,0 1 0 0 0,-1 0-1 0 0,0 0 1 0 0,0 1-1 0 0,-3 0 190 0 0,-71-18-2376 0 0,29 12-5371 0 0,39 7-3933 0 0</inkml:trace>
</inkml:ink>
</file>

<file path=ppt/ink/ink4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08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458 452 1400 0 0,'0'0'1485'0'0,"0"0"-483"0"0,0 0-76 0 0,0 0-18 0 0,0 0 30 0 0,-31 5-73 0 0,-100 18-13 0 0,49 14 456 0 0,70-27-1062 0 0,-4 0-82 0 0,1 1 0 0 0,1 1-1 0 0,-1 0 1 0 0,2 0 0 0 0,0 2-1 0 0,0-1 1 0 0,2 2 0 0 0,0 0 0 0 0,0 0-1 0 0,1 1 1 0 0,1 0 0 0 0,1 0-1 0 0,0 1 1 0 0,1 1 0 0 0,1-1 0 0 0,1 1-1 0 0,0 0 1 0 0,1 0 0 0 0,1 0-1 0 0,1 1 1 0 0,0 13-164 0 0,2-28 20 0 0,1 0 0 0 0,0 0-1 0 0,0 0 1 0 0,0 0 0 0 0,0 0 0 0 0,1 0-1 0 0,0 0 1 0 0,0 0 0 0 0,0 0 0 0 0,0-1-1 0 0,0 1 1 0 0,1-1 0 0 0,-1 0 0 0 0,1 0-1 0 0,0 1 1 0 0,0-2 0 0 0,0 1 0 0 0,1 0-1 0 0,-1-1 1 0 0,1 1 0 0 0,-1-1 0 0 0,1 0-1 0 0,0 0 1 0 0,0-1 0 0 0,0 1 0 0 0,0-1-1 0 0,0 0 1 0 0,0 0 0 0 0,0 0 0 0 0,0 0-1 0 0,0-1 1 0 0,3 0-20 0 0,5 1 123 0 0,0-1 0 0 0,1-1-1 0 0,-1 0 1 0 0,0-1 0 0 0,0 0-1 0 0,0-1 1 0 0,-1 0 0 0 0,1-1 0 0 0,-1-1-1 0 0,11-4-122 0 0,4-5 24 0 0,-1 0 0 0 0,0-1 0 0 0,-1-1 0 0 0,0-2 0 0 0,-2 0 0 0 0,0-1 0 0 0,-1-2 0 0 0,-1 0 0 0 0,-1-1 0 0 0,-1 0-1 0 0,-1-2 1 0 0,-1 0 0 0 0,-1-1 0 0 0,-2-1 0 0 0,0 0 0 0 0,-1-1 0 0 0,-2 0 0 0 0,1-6-24 0 0,-9 27-157 0 0,0 0-1 0 0,0 0 1 0 0,-1 0 0 0 0,0-1 0 0 0,0 1-1 0 0,0-1 1 0 0,-1 1 0 0 0,0-1-1 0 0,0 1 1 0 0,-1-1 0 0 0,0 1-1 0 0,0 0 1 0 0,0-1 0 0 0,-1 1 0 0 0,0 0-1 0 0,0 0 1 0 0,0 0 0 0 0,-3-4 157 0 0,2 9-76 0 0,0 0 0 0 0,0 1 0 0 0,1-1 0 0 0,-1 1-1 0 0,0 0 1 0 0,0 0 0 0 0,0 0 0 0 0,0 0 0 0 0,0 0 0 0 0,0 1 0 0 0,1-1 0 0 0,-1 1 0 0 0,0 0 0 0 0,0 0 0 0 0,1 0 0 0 0,-1 0 0 0 0,0 0 0 0 0,1 0 0 0 0,-1 1 0 0 0,1-1 0 0 0,-1 1 0 0 0,1 0-1 0 0,0 0 1 0 0,0 0 0 0 0,0 0 0 0 0,0 0 0 0 0,0 0 0 0 0,0 0 0 0 0,1 1 0 0 0,-1-1 0 0 0,1 1 0 0 0,-1-1 0 0 0,1 1 0 0 0,0 0 76 0 0,-9 12 54 0 0,0 1 0 0 0,1 0 0 0 0,1 1 0 0 0,1 0 0 0 0,0 0 0 0 0,1 0 0 0 0,1 1 0 0 0,0 0 0 0 0,2 0 0 0 0,0 0 1 0 0,1 1-1 0 0,0-1 0 0 0,2 18-54 0 0,0-31 64 0 0,1 1-1 0 0,-1-1 1 0 0,1 1 0 0 0,0-1 0 0 0,1 0 0 0 0,-1 1 0 0 0,1-1-1 0 0,0 0 1 0 0,0 0 0 0 0,1 0 0 0 0,-1 0 0 0 0,1 0 0 0 0,0 0 0 0 0,0-1-1 0 0,1 0 1 0 0,-1 1 0 0 0,1-1 0 0 0,0 0 0 0 0,0-1 0 0 0,1 1 0 0 0,-1-1-1 0 0,1 0 1 0 0,0 0 0 0 0,-1 0 0 0 0,1-1 0 0 0,0 0 0 0 0,1 0-1 0 0,-1 0 1 0 0,0 0 0 0 0,1-1-64 0 0,17 5 341 0 0,0-2 0 0 0,1-1 0 0 0,-1 0 0 0 0,1-2 0 0 0,-1-1 0 0 0,14-2-341 0 0,-5-3 371 0 0,0-1-1 0 0,0-2 1 0 0,-1-1 0 0 0,0-1 0 0 0,-1-2 0 0 0,0-1 0 0 0,0-2 0 0 0,-2-1 0 0 0,0-1 0 0 0,-1-1 0 0 0,12-11-371 0 0,17-11 367 0 0,-1-2-1 0 0,-3-3 1 0 0,-1-2-1 0 0,-3-2 1 0 0,12-18-367 0 0,-47 52-2 0 0,-1 0 0 0 0,-1-1 0 0 0,0-1 0 0 0,-1 1 0 0 0,-1-2 0 0 0,0 1 0 0 0,-2-1 0 0 0,0 0 0 0 0,-1-1 0 0 0,-1 0 0 0 0,0 0 0 0 0,-1 0 0 0 0,-2 0 0 0 0,0-5 2 0 0,-1 23-33 0 0,-1 0 1 0 0,0-1-1 0 0,0 1 1 0 0,0 0-1 0 0,0-1 1 0 0,0 1 0 0 0,0 0-1 0 0,0-1 1 0 0,0 1-1 0 0,-1 0 1 0 0,1 0-1 0 0,-1-1 1 0 0,1 1-1 0 0,-1 0 1 0 0,1 0-1 0 0,-1 0 1 0 0,1 0-1 0 0,-1 0 1 0 0,0-1 0 0 0,0 1-1 0 0,0 0 1 0 0,1 1-1 0 0,-1-1 1 0 0,0 0-1 0 0,0 0 1 0 0,0 0-1 0 0,0 0 1 0 0,-1 1-1 0 0,1-1 1 0 0,0 1-1 0 0,0-1 1 0 0,0 1-1 0 0,-1-1 1 0 0,1 1 0 0 0,0 0-1 0 0,0-1 1 0 0,-1 1-1 0 0,1 0 1 0 0,0 0-1 0 0,0 0 1 0 0,-1 0-1 0 0,1 0 1 0 0,0 0-1 0 0,-1 0 1 0 0,1 0-1 0 0,-1 1 33 0 0,-57 29-1570 0 0,32-7 1465 0 0,2 2 0 0 0,0 1 0 0 0,2 1 0 0 0,1 1 0 0 0,1 1 0 0 0,1 1 0 0 0,2 1 0 0 0,1 0 0 0 0,1 1-1 0 0,2 1 1 0 0,1 0 0 0 0,2 1 0 0 0,2 1 0 0 0,0-1 0 0 0,3 1 0 0 0,-3 36 105 0 0,8-62-10 0 0,0 1 1 0 0,1 0 0 0 0,0 0-1 0 0,0-1 1 0 0,2 1-1 0 0,-1 0 1 0 0,1-1 0 0 0,0 1-1 0 0,1-1 1 0 0,0 0 0 0 0,0 0-1 0 0,1 0 1 0 0,0 0-1 0 0,1 0 1 0 0,0-1 0 0 0,0 0-1 0 0,1 0 1 0 0,0 0-1 0 0,1-1 1 0 0,-1 0 0 0 0,1 0-1 0 0,1-1 1 0 0,-1 0-1 0 0,1 0 1 0 0,0 0 0 0 0,9 3 9 0 0,3-1 200 0 0,0-2-1 0 0,0 0 1 0 0,1-2 0 0 0,0 0 0 0 0,0-1-1 0 0,0-1 1 0 0,0-1 0 0 0,0-1 0 0 0,0-1 0 0 0,1-1-1 0 0,-1-1 1 0 0,-1 0 0 0 0,1-2 0 0 0,0 0 0 0 0,-1-2-1 0 0,0 0 1 0 0,-1-1 0 0 0,1-1 0 0 0,-2-1-1 0 0,1 0 1 0 0,10-9-200 0 0,23-13 320 0 0,-1-2-1 0 0,-2-3 1 0 0,-2-1 0 0 0,-1-3-1 0 0,-2-2 1 0 0,-2-1-1 0 0,-2-3 1 0 0,25-37-320 0 0,-53 70-11 0 0,-1-1 1 0 0,-1-1-1 0 0,-1 0 1 0 0,0 0-1 0 0,-1-1 1 0 0,0 0-1 0 0,-2 0 1 0 0,0-1 0 0 0,-1 0-1 0 0,0 0 1 0 0,-2 0-1 0 0,0 0 1 0 0,-1-1-1 0 0,-1-4 11 0 0,-1 20-37 0 0,-1-1 0 0 0,0 1 0 0 0,0 0 1 0 0,0 0-1 0 0,0 0 0 0 0,0 0 0 0 0,-1 0 0 0 0,1 0 0 0 0,-1 0 0 0 0,0 1 0 0 0,0-1 1 0 0,0 0-1 0 0,0 1 0 0 0,0-1 0 0 0,0 1 0 0 0,-1 0 0 0 0,1 0 0 0 0,-1 0 0 0 0,0 0 1 0 0,0 0-1 0 0,1 1 0 0 0,-1-1 0 0 0,0 1 0 0 0,0 0 0 0 0,-1 0 0 0 0,1 0 0 0 0,0 0 1 0 0,0 0-1 0 0,0 1 0 0 0,-1-1 0 0 0,1 1 0 0 0,0 0 0 0 0,0 0 0 0 0,-1 0 0 0 0,1 1 1 0 0,0-1-1 0 0,0 1 0 0 0,-1 0 0 0 0,1-1 0 0 0,0 1 0 0 0,0 1 0 0 0,0-1 0 0 0,0 0 0 0 0,0 1 1 0 0,0 0-1 0 0,1-1 0 0 0,-1 1 0 0 0,0 0 0 0 0,-1 3 37 0 0,-20 11-3 0 0,1 1 0 0 0,0 1-1 0 0,1 0 1 0 0,2 2 0 0 0,0 1 0 0 0,1 1-1 0 0,1 0 1 0 0,1 1 0 0 0,1 1-1 0 0,1 0 1 0 0,1 2 0 0 0,1-1 0 0 0,1 2-1 0 0,2-1 1 0 0,1 2 0 0 0,1-1 0 0 0,1 1-1 0 0,1 2 4 0 0,3-21-5 0 0,2-1 0 0 0,-1 1 0 0 0,1-1 0 0 0,1 1 0 0 0,-1 0 0 0 0,1 0-1 0 0,1-1 1 0 0,0 1 0 0 0,0 0 0 0 0,1-1 0 0 0,0 1 0 0 0,0-1 0 0 0,1 0-1 0 0,0 1 1 0 0,0-1 0 0 0,1 0 0 0 0,0-1 0 0 0,1 1 0 0 0,-1-1 0 0 0,1 0-1 0 0,1 0 1 0 0,0 0 0 0 0,0-1 0 0 0,0 0 0 0 0,0 0 0 0 0,1-1-1 0 0,0 1 1 0 0,6 2 5 0 0,4-1-89 0 0,0-1-1 0 0,1 0 1 0 0,0-2-1 0 0,-1 0 1 0 0,1-1-1 0 0,1 0 1 0 0,-1-2-1 0 0,0 0 1 0 0,7-2 89 0 0,38-2-3310 0 0,-3-4-4214 0 0,-39 3-1233 0 0</inkml:trace>
  <inkml:trace contextRef="#ctx0" brushRef="#br0" timeOffset="2428.36">2538 452 3825 0 0,'0'0'1375'0'0,"0"0"-284"0"0,0 0-143 0 0,0 0 47 0 0,0 0 74 0 0,0 0-14 0 0,0 0-100 0 0,0 0-113 0 0,0 0-133 0 0,0 0-121 0 0,0 0-126 0 0,-28 19-104 0 0,-86 61-68 0 0,68-27 87 0 0,43-43-277 0 0,-23 120 582 0 0,26-126-651 0 0,0-1 0 0 0,0 1 0 0 0,0-1 1 0 0,1 1-1 0 0,-1-1 0 0 0,1 0 0 0 0,0 1 1 0 0,0-1-1 0 0,0 0 0 0 0,0 1 0 0 0,0-1 0 0 0,1 0 1 0 0,0 0-1 0 0,-1 0 0 0 0,1 0 0 0 0,0-1 1 0 0,1 1-1 0 0,-1 0 0 0 0,0-1 0 0 0,1 1 1 0 0,-1-1-1 0 0,1 0 0 0 0,0 0 0 0 0,0 0 0 0 0,0 0 1 0 0,0-1-1 0 0,0 1 0 0 0,0-1 0 0 0,0 1 1 0 0,1-1-1 0 0,-1 0 0 0 0,0 0 0 0 0,1-1 0 0 0,-1 1 1 0 0,0-1-1 0 0,3 0-31 0 0,8 1 275 0 0,1 0 0 0 0,0-2 0 0 0,0 0 0 0 0,0 0 0 0 0,0-2 0 0 0,-1 0 0 0 0,1 0 0 0 0,-1-1-1 0 0,0-1 1 0 0,0 0 0 0 0,-1-1 0 0 0,1-1 0 0 0,-1 0 0 0 0,0-1 0 0 0,-1 0 0 0 0,0-1 0 0 0,-1 0 0 0 0,11-11-275 0 0,-15 14 81 0 0,1 0 0 0 0,-1-1 0 0 0,0 0 0 0 0,0 0 0 0 0,-1-1 0 0 0,0 1 0 0 0,0-2 0 0 0,-1 1 0 0 0,0 0 0 0 0,0-1 0 0 0,-1 0 0 0 0,0 0 0 0 0,-1 0 0 0 0,0-1 0 0 0,0 1 0 0 0,-1-1 0 0 0,0 0 0 0 0,-1 0 0 0 0,0 1 0 0 0,-1-1 0 0 0,0 0 0 0 0,0 0 0 0 0,-1 0 0 0 0,-2-7-81 0 0,0 11-112 0 0,0 0 0 0 0,0 1 0 0 0,0 0 0 0 0,-1-1 0 0 0,0 1 0 0 0,0 1 0 0 0,-1-1-1 0 0,1 1 1 0 0,-1-1 0 0 0,0 1 0 0 0,0 1 0 0 0,0-1 0 0 0,-1 1 0 0 0,1 0-1 0 0,-1 0 1 0 0,0 0 0 0 0,0 1 0 0 0,0 0 0 0 0,0 0 0 0 0,0 1 0 0 0,0-1 0 0 0,-1 1-1 0 0,1 1 1 0 0,0-1 0 0 0,-1 1 112 0 0,-3-1-809 0 0,1 1-1 0 0,-1 1 1 0 0,1-1 0 0 0,0 1-1 0 0,-1 1 1 0 0,1-1 0 0 0,0 2-1 0 0,0-1 1 0 0,0 1-1 0 0,-4 3 810 0 0,-16 8-5850 0 0,9-3-1141 0 0</inkml:trace>
  <inkml:trace contextRef="#ctx0" brushRef="#br0" timeOffset="2944.373">2875 507 11338 0 0,'0'0'4215'0'0,"0"0"-2402"0"0,0 0-935 0 0,0 0-149 0 0,0 0-22 0 0,0 0-63 0 0,0 0-88 0 0,0 0-67 0 0,0 0-48 0 0,0 0-93 0 0,0 0-92 0 0,-16 33-96 0 0,-51 103-102 0 0,49-69 10 0 0,18-65-61 0 0,1 0 1 0 0,-1 0 0 0 0,1 1 0 0 0,-1-1-1 0 0,1 0 1 0 0,0 0 0 0 0,0 0 0 0 0,0 0 0 0 0,0 0-1 0 0,1 0 1 0 0,-1 0 0 0 0,0 0 0 0 0,1 0 0 0 0,-1-1-1 0 0,1 1 1 0 0,0-1 0 0 0,0 1 0 0 0,-1-1 0 0 0,1 1-1 0 0,0-1 1 0 0,0 0 0 0 0,0 0 0 0 0,0 0 0 0 0,1 0-1 0 0,-1-1 1 0 0,0 1 0 0 0,0 0 0 0 0,0-1 0 0 0,1 1-1 0 0,-1-1 1 0 0,0 0 0 0 0,1 0 0 0 0,-1 0 0 0 0,0 0-1 0 0,3-1-7 0 0,83-11 428 0 0,-62-1-356 0 0,-1 0 0 0 0,0-2 0 0 0,-1-1 0 0 0,0-1 0 0 0,-2 0 1 0 0,0-2-1 0 0,-1-1 0 0 0,0 0 0 0 0,14-21-72 0 0,-35 42-28 0 0,0-1-1 0 0,0 1 1 0 0,1-1-1 0 0,-1 1 1 0 0,0 0-1 0 0,0-1 1 0 0,1 1-1 0 0,-1-1 1 0 0,0 1-1 0 0,1-1 1 0 0,-1 1-1 0 0,1-1 1 0 0,-1 1-1 0 0,1-1 1 0 0,-1 1-1 0 0,1-1 1 0 0,-1 1 0 0 0,1-1-1 0 0,-1 0 1 0 0,1 1-1 0 0,-1-1 1 0 0,1 0-1 0 0,0 0 1 0 0,-1 1-1 0 0,1-1 1 0 0,0 0-1 0 0,-1 0 1 0 0,1 0-1 0 0,0 0 1 0 0,-1 0-1 0 0,1 0 1 0 0,-1 0-1 0 0,1 0 1 0 0,0 0-1 0 0,-1 0 1 0 0,1 0-1 0 0,0 0 1 0 0,-1 0-1 0 0,1-1 1 0 0,0 1-1 0 0,-1 0 1 0 0,1 0 0 0 0,-1-1-1 0 0,1 1 1 0 0,-1-1-1 0 0,1 1 1 0 0,0 0-1 0 0,-1-1 1 0 0,0 1-1 0 0,1-1 1 0 0,-1 1-1 0 0,1-1 1 0 0,-1 1-1 0 0,1-1 1 0 0,-1 1-1 0 0,0-1 1 0 0,0 0-1 0 0,1 1 1 0 0,-1-1-1 0 0,0 1 1 0 0,0-1-1 0 0,1 0 29 0 0,-1 5-6 0 0,1 0 0 0 0,0 0-1 0 0,0-1 1 0 0,0 1-1 0 0,1 0 1 0 0,-1-1 0 0 0,1 1-1 0 0,0-1 1 0 0,0 1-1 0 0,0-1 1 0 0,0 0-1 0 0,1 0 1 0 0,-1 0 0 0 0,1 0-1 0 0,0 0 1 0 0,0 0-1 0 0,0-1 1 0 0,0 1 0 0 0,0-1-1 0 0,1 0 1 0 0,-1 0-1 0 0,1 0 1 0 0,-1-1 0 0 0,1 1-1 0 0,0-1 1 0 0,2 1 6 0 0,0-1 137 0 0,1 0 0 0 0,0 0 0 0 0,0-1-1 0 0,0 0 1 0 0,-1 0 0 0 0,1 0 0 0 0,0-1 0 0 0,0 0 0 0 0,-1 0 0 0 0,1-1 0 0 0,0 0 0 0 0,-1 0 0 0 0,1-1 0 0 0,-1 1 0 0 0,0-1 0 0 0,0-1-1 0 0,0 1 1 0 0,-1-1 0 0 0,1 0 0 0 0,-1 0 0 0 0,0-1 0 0 0,4-3-137 0 0,2-4 162 0 0,0 0 0 0 0,-1-1 1 0 0,0-1-1 0 0,-1 1 0 0 0,-1-2 0 0 0,0 1 0 0 0,-1-1 0 0 0,0 0 0 0 0,-1 0-162 0 0,13-69-598 0 0,-18 65-3653 0 0,-1 1-4100 0 0,0 17-3589 0 0</inkml:trace>
  <inkml:trace contextRef="#ctx0" brushRef="#br0" timeOffset="3743.986">3770 721 1088 0 0,'0'0'2745'0'0,"0"0"-147"0"0,0 0 2 0 0,0 0-87 0 0,0 0-294 0 0,32-12-311 0 0,99-38-327 0 0,-54 2 798 0 0,-71 43-2225 0 0,-1 0 0 0 0,1 0 0 0 0,-1 0 0 0 0,0-1 0 0 0,-1 0 1 0 0,1 0-1 0 0,-1 0 0 0 0,0 0 0 0 0,-1-1 0 0 0,1 1 0 0 0,-1-1 0 0 0,0 0 0 0 0,-1 0 1 0 0,0 0-1 0 0,0-1 0 0 0,-1 1 0 0 0,1 0 0 0 0,-2-1 0 0 0,1 1 0 0 0,-1-1 0 0 0,0 1 1 0 0,-1 0-1 0 0,0-5-154 0 0,-3 7-9 0 0,1 1 1 0 0,-1 0 0 0 0,0 0-1 0 0,-1 0 1 0 0,1 1 0 0 0,-1 0-1 0 0,0-1 1 0 0,0 2 0 0 0,0-1-1 0 0,0 0 1 0 0,0 1 0 0 0,0 0-1 0 0,-1 0 1 0 0,1 1 0 0 0,-1 0-1 0 0,1 0 1 0 0,-1 0 0 0 0,0 0-1 0 0,1 1 1 0 0,-1 0 0 0 0,0 0-1 0 0,1 0 1 0 0,-1 1 0 0 0,-2 0 8 0 0,-6 3-73 0 0,1 0 1 0 0,-1 1 0 0 0,1 0-1 0 0,0 1 1 0 0,0 0 0 0 0,1 1 0 0 0,-1 1-1 0 0,2 0 1 0 0,-1 1 0 0 0,1 0-1 0 0,0 0 1 0 0,1 1 0 0 0,0 1 0 0 0,1 0-1 0 0,-2 3 73 0 0,3-5-202 0 0,1 1 1 0 0,0 1-1 0 0,0-1 0 0 0,1 1 0 0 0,0 0 0 0 0,1 1 0 0 0,1-1 0 0 0,0 1 0 0 0,0 0 0 0 0,1 0 0 0 0,0 1 0 0 0,2-1 1 0 0,-1 0-1 0 0,1 1 0 0 0,1 5 202 0 0,1-14-121 0 0,0 1 0 0 0,0-1 0 0 0,1 0 0 0 0,-1 0 1 0 0,1 0-1 0 0,0 0 0 0 0,0-1 0 0 0,1 1 0 0 0,-1 0 0 0 0,1-1 1 0 0,-1 0-1 0 0,1 1 0 0 0,0-1 0 0 0,1 0 0 0 0,-1 0 0 0 0,0-1 1 0 0,1 1-1 0 0,0-1 0 0 0,-1 0 0 0 0,1 0 0 0 0,0 0 0 0 0,0 0 1 0 0,0-1-1 0 0,0 1 0 0 0,0-1 0 0 0,4 0 121 0 0,114 16-5468 0 0,-101-17 4466 0 0,0-1-1 0 0,-1-1 1 0 0,1 0-1 0 0,-1-2 1 0 0,1 0 0 0 0,-1-1-1 0 0,0-2 1 0 0,17-7 1002 0 0,-5 0-558 0 0,-1-2-1 0 0,0-1 1 0 0,-1-1-1 0 0,26-22 559 0 0,-37 25 0 0 0,0-2 0 0 0,-1 0 0 0 0,0-2 0 0 0,-2 1 0 0 0,0-2 0 0 0,-1 0 0 0 0,-2-1 0 0 0,12-22 0 0 0,-23 41 37 0 0,-1 1 1 0 0,1-1-1 0 0,-1 0 1 0 0,0 0-1 0 0,0 0 1 0 0,0 0-1 0 0,0 0 0 0 0,0 0 1 0 0,0 0-1 0 0,0 0 1 0 0,0 0-1 0 0,-1 0 1 0 0,1-1-1 0 0,-1 1 0 0 0,0 0 1 0 0,0 0-1 0 0,0-1 1 0 0,0 1-1 0 0,0 0 0 0 0,0-1 1 0 0,0 1-1 0 0,-1 0 1 0 0,1 0-1 0 0,-1 0 1 0 0,0-1-1 0 0,1 1 0 0 0,-1 0 1 0 0,0 0-1 0 0,0 0 1 0 0,-1 0-1 0 0,1 0 1 0 0,0 0-1 0 0,-1 1 0 0 0,1-1 1 0 0,-1 0-1 0 0,1 1 1 0 0,-1-1-1 0 0,0 1 1 0 0,0-1-1 0 0,1 1 0 0 0,-1 0 1 0 0,0 0-1 0 0,0 0 1 0 0,0 0-1 0 0,-1 0 1 0 0,1 0-1 0 0,0 1 0 0 0,-1-1-37 0 0,-5 1 781 0 0,1 0 0 0 0,0 0 1 0 0,-1 1-1 0 0,1 0 0 0 0,0 0 0 0 0,0 1 0 0 0,0-1 0 0 0,0 2 0 0 0,0-1 0 0 0,0 1 0 0 0,1 0 0 0 0,-4 3-781 0 0,-109 92 4473 0 0,112-92-4378 0 0,0 0 0 0 0,0 1 0 0 0,0 0 0 0 0,1 0-1 0 0,0 1 1 0 0,0 0 0 0 0,1 0 0 0 0,0 0 0 0 0,0 1 0 0 0,1-1 0 0 0,0 1 0 0 0,1 0 0 0 0,0 0 0 0 0,0 1-1 0 0,1-1 1 0 0,0 1 0 0 0,0-1 0 0 0,1 1 0 0 0,1 1-95 0 0,2-8 16 0 0,1 1 0 0 0,-1-1 0 0 0,1 0 0 0 0,0 0 0 0 0,0 0 0 0 0,0 0 0 0 0,1 0 0 0 0,-1-1 0 0 0,0 0 0 0 0,1 1 0 0 0,0-1 0 0 0,0 0 0 0 0,-1-1 0 0 0,1 1 0 0 0,0-1 0 0 0,0 0 0 0 0,1 0 0 0 0,-1 0 0 0 0,0 0 0 0 0,0-1 0 0 0,0 1 0 0 0,1-1 0 0 0,-1 0-16 0 0,12 0 280 0 0,0 0 0 0 0,0-1 0 0 0,-1 0 0 0 0,1-1 0 0 0,-1-1 0 0 0,1 0 1 0 0,-1-1-1 0 0,0-1 0 0 0,0-1 0 0 0,-1 0 0 0 0,1 0 0 0 0,-1-2 0 0 0,-1 0 0 0 0,1 0 0 0 0,-2-1 0 0 0,6-5-280 0 0,0-2 138 0 0,0 0-1 0 0,-1-2 0 0 0,-1 0 1 0 0,-1 0-1 0 0,-1-2 1 0 0,0 0-1 0 0,-1 0 1 0 0,-2-1-1 0 0,0-1 0 0 0,-1 0 1 0 0,-1 0-1 0 0,-1-1 1 0 0,-1 0-1 0 0,-1-1 1 0 0,-1 1-1 0 0,-2-1 0 0 0,0 0 1 0 0,-1 0-1 0 0,-1-16-137 0 0,-2 30-85 0 0,-1 1 0 0 0,0 0 0 0 0,0-1 0 0 0,0 1 0 0 0,-1 0 0 0 0,-1 0 0 0 0,0 0 0 0 0,0 1 0 0 0,0-1 0 0 0,-1 1 0 0 0,0 0 0 0 0,-1 0 0 0 0,0 1-1 0 0,0 0 1 0 0,-1 0 0 0 0,0 0 0 0 0,0 1 0 0 0,0 0 0 0 0,-1 0 0 0 0,0 1 0 0 0,0 0 0 0 0,0 0 0 0 0,-1 1 0 0 0,1 0 0 0 0,-1 0 0 0 0,0 1 0 0 0,-1 0 0 0 0,1 1 0 0 0,0 0-1 0 0,-1 0 1 0 0,1 1 0 0 0,-1 1 0 0 0,1-1 0 0 0,-1 1 0 0 0,1 1 0 0 0,-1 0 0 0 0,1 0 0 0 0,-1 1 0 0 0,1 0 0 0 0,0 1 0 0 0,0 0 0 0 0,0 0 0 0 0,0 1 0 0 0,0 0 0 0 0,1 1-1 0 0,-5 3 86 0 0,2 1-50 0 0,0 0 0 0 0,1 1 0 0 0,0 0 0 0 0,1 1 0 0 0,0 0-1 0 0,1 1 1 0 0,0-1 0 0 0,1 2 0 0 0,0-1 0 0 0,1 1-1 0 0,0 0 1 0 0,1 0 0 0 0,1 0 0 0 0,0 1 0 0 0,1 0-1 0 0,0 0 1 0 0,1 0 0 0 0,0 0 0 0 0,2 0 0 0 0,-1 0-1 0 0,2 0 1 0 0,0 0 0 0 0,0 1 0 0 0,2-1 0 0 0,-1-1-1 0 0,2 1 1 0 0,0 0 0 0 0,1-1 0 0 0,0 0 0 0 0,1 0-1 0 0,0 0 1 0 0,1-1 0 0 0,0 0 0 0 0,1 0 0 0 0,1-1-1 0 0,3 4 51 0 0,7 8 59 0 0,1 0-1 0 0,1-2 0 0 0,2 0 0 0 0,0-2 0 0 0,0 0 0 0 0,2-2 0 0 0,1 0 1 0 0,0-2-1 0 0,0-1 0 0 0,17 6-58 0 0,121 38-993 0 0,6-16-4793 0 0,-133-34-4890 0 0</inkml:trace>
</inkml:ink>
</file>

<file path=ppt/ink/ink4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9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533 475 3465 0 0,'0'0'1139'0'0,"0"0"-240"0"0,0 0-151 0 0,0 0 25 0 0,0 0 77 0 0,0 0 47 0 0,0 0-5 0 0,0 0-97 0 0,-34 1-141 0 0,-105 7-158 0 0,133-8-463 0 0,1 0-1 0 0,-1 0 1 0 0,0 1 0 0 0,1 0 0 0 0,-1 0-1 0 0,1 0 1 0 0,-1 1 0 0 0,1-1 0 0 0,0 2-1 0 0,-1-1 1 0 0,1 0 0 0 0,0 1 0 0 0,1 0 0 0 0,-1 0-1 0 0,0 1-32 0 0,-8 5 69 0 0,-10 6 109 0 0,0 1 0 0 0,0 1 0 0 0,2 1 1 0 0,0 0-1 0 0,1 2 0 0 0,1 1 0 0 0,1 0 0 0 0,1 1 0 0 0,1 1 0 0 0,0 0 1 0 0,2 1-1 0 0,-6 16-178 0 0,19-38 35 0 0,-1 0 0 0 0,1 1 0 0 0,0-1 0 0 0,0 1 0 0 0,0-1 0 0 0,0 0 1 0 0,0 1-1 0 0,1 0 0 0 0,-1-1 0 0 0,1 1 0 0 0,0-1 0 0 0,0 1 0 0 0,0 0 0 0 0,0-1 0 0 0,0 1 1 0 0,0-1-1 0 0,1 1 0 0 0,-1-1 0 0 0,1 1 0 0 0,0-1 0 0 0,0 1 0 0 0,0-1 0 0 0,0 1 1 0 0,0-1-1 0 0,0 0 0 0 0,1 1 0 0 0,-1-1 0 0 0,1 0 0 0 0,-1 0 0 0 0,1 0 0 0 0,0 0 1 0 0,0-1-1 0 0,0 1 0 0 0,0 0 0 0 0,0-1 0 0 0,0 1 0 0 0,1-1 0 0 0,-1 0 0 0 0,0 0 0 0 0,1 0 1 0 0,-1 0-1 0 0,1 0 0 0 0,-1 0 0 0 0,1-1 0 0 0,-1 1-35 0 0,16-1 189 0 0,1-1 0 0 0,-1 0 1 0 0,0-2-1 0 0,0 0 0 0 0,-1 0 0 0 0,1-2 0 0 0,-1 0 1 0 0,1-2-1 0 0,-2 1 0 0 0,1-2 0 0 0,-1 0 0 0 0,0-1 1 0 0,-1-1-1 0 0,0 0 0 0 0,13-12-189 0 0,-7 9 85 0 0,6-5-9 0 0,0 0-1 0 0,0-2 1 0 0,-2-1-1 0 0,-1-1 1 0 0,0 0-1 0 0,-2-2 1 0 0,0-1-1 0 0,-2-1 1 0 0,-1-1-1 0 0,-1 0 1 0 0,-1-1-1 0 0,-2-1 1 0 0,10-24-76 0 0,-25 52-6 0 0,1 1 1 0 0,-1-1 0 0 0,1 1-1 0 0,-1-1 1 0 0,0 1-1 0 0,1-1 1 0 0,-1 0-1 0 0,0 1 1 0 0,1-1 0 0 0,-1 0-1 0 0,0 0 1 0 0,0 1-1 0 0,0-1 1 0 0,1 0-1 0 0,-1 1 1 0 0,0-1-1 0 0,0 0 1 0 0,0 0 0 0 0,0 1-1 0 0,0-1 1 0 0,0 0-1 0 0,0 0 1 0 0,-1 1-1 0 0,1-1 1 0 0,0 0 0 0 0,0 1-1 0 0,-1-1 1 0 0,1 0-1 0 0,0 1 1 0 0,-1-1-1 0 0,1 0 1 0 0,0 1 0 0 0,-1-1-1 0 0,1 1 1 0 0,-1-1-1 0 0,1 0 1 0 0,-1 1-1 0 0,1-1 1 0 0,-1 1-1 0 0,0 0 1 0 0,1-1 0 0 0,-1 1-1 0 0,0-1 1 0 0,1 1-1 0 0,-1 0 1 0 0,0 0-1 0 0,1-1 1 0 0,-1 1 0 0 0,0 0-1 0 0,0 0 6 0 0,-34 19-938 0 0,28-10 941 0 0,0 1 0 0 0,1 0 0 0 0,0 0-1 0 0,1 0 1 0 0,0 1 0 0 0,1 0 0 0 0,0 0 0 0 0,1 0 0 0 0,0 1-1 0 0,0-1 1 0 0,1 1 0 0 0,1-1 0 0 0,0 1 0 0 0,1 0-1 0 0,0 0 1 0 0,0-1 0 0 0,1 1 0 0 0,1 0 0 0 0,0-1-1 0 0,1 2-2 0 0,-1-7 25 0 0,1 0 1 0 0,-1 0-1 0 0,1 0 0 0 0,0-1 0 0 0,1 1 0 0 0,-1-1 0 0 0,1 1 0 0 0,0-1 1 0 0,1-1-1 0 0,-1 1 0 0 0,1-1 0 0 0,0 1 0 0 0,0-1 0 0 0,0 0 0 0 0,0-1 1 0 0,1 0-1 0 0,0 1 0 0 0,-1-2 0 0 0,1 1 0 0 0,0-1 0 0 0,0 0 0 0 0,1 0 1 0 0,0 0-26 0 0,151 12 796 0 0,-152-14-765 0 0,23-3 108 0 0,-1-1 0 0 0,0-1 1 0 0,0-1-1 0 0,-1-2 0 0 0,0 0 0 0 0,0-2 0 0 0,-1-1 1 0 0,0-1-1 0 0,-1-2 0 0 0,-1 0 0 0 0,0-2 0 0 0,-1 0 1 0 0,0-1-1 0 0,-2-2 0 0 0,0 0 0 0 0,-1-1 0 0 0,-1-2 1 0 0,-1 1-1 0 0,0-2 0 0 0,-2-1 0 0 0,6-12-139 0 0,-11 19-15 0 0,-1 0 0 0 0,-1 0 1 0 0,0-1-1 0 0,-2 0 0 0 0,0-1 0 0 0,-1 1 0 0 0,-1-1 0 0 0,0 0 0 0 0,-2-1 0 0 0,0 1 0 0 0,-1-1 1 0 0,-1 0-1 0 0,-1 1 0 0 0,-1-1 0 0 0,0 0 0 0 0,-1 1 0 0 0,-2-1 0 0 0,-3-12 15 0 0,6 29-48 0 0,-1 0 1 0 0,1 0-1 0 0,0-1 0 0 0,-1 1 0 0 0,0 0 1 0 0,0 1-1 0 0,0-1 0 0 0,0 0 0 0 0,0 1 1 0 0,-1-1-1 0 0,1 1 0 0 0,-1-1 0 0 0,1 1 1 0 0,-1 0-1 0 0,0 0 0 0 0,0 1 0 0 0,0-1 0 0 0,0 0 1 0 0,0 1-1 0 0,0 0 0 0 0,-1 0 0 0 0,1 0 1 0 0,0 0-1 0 0,-1 0 0 0 0,1 1 0 0 0,-1-1 1 0 0,1 1-1 0 0,0 0 0 0 0,-1 0 0 0 0,1 0 1 0 0,-1 1-1 0 0,1-1 0 0 0,0 1 0 0 0,-1 0 1 0 0,1 0-1 0 0,0 0 0 0 0,-1 0 0 0 0,1 0 0 0 0,0 1 1 0 0,0 0-1 0 0,0-1 0 0 0,0 1 0 0 0,-2 2 48 0 0,-9 9 25 0 0,0 1-1 0 0,1 0 0 0 0,1 0 1 0 0,0 1-1 0 0,1 1 1 0 0,0 0-1 0 0,2 1 0 0 0,0 0 1 0 0,1 0-1 0 0,0 0 0 0 0,1 1 1 0 0,2 1-1 0 0,0-1 0 0 0,0 1 1 0 0,2 0-1 0 0,0 0 0 0 0,1 0 1 0 0,1 0-1 0 0,1 0 0 0 0,1 0 1 0 0,1 0-1 0 0,0 0 1 0 0,3 8-25 0 0,2 0 59 0 0,2 0 1 0 0,1-1-1 0 0,1 0 1 0 0,2-1-1 0 0,0 0 1 0 0,1-1-1 0 0,2-1 1 0 0,17 21-60 0 0,-21-29-15 0 0,0 0 1 0 0,1-1-1 0 0,1-1 1 0 0,1 0-1 0 0,0 0 1 0 0,0-2-1 0 0,1 0 1 0 0,10 5 14 0 0,37-5-2855 0 0,-25-25-8644 0 0,-31 10 4288 0 0</inkml:trace>
  <inkml:trace contextRef="#ctx0" brushRef="#br0" timeOffset="391.995">1779 427 8562 0 0,'0'0'1492'0'0,"0"0"-194"0"0,0 0-125 0 0,0 0-51 0 0,0 0-85 0 0,0 0-162 0 0,0 0-161 0 0,0 0-121 0 0,0 0-103 0 0,0 0-93 0 0,0 0-66 0 0,0 0-58 0 0,0 0-71 0 0,-22 34-42 0 0,-67 106-31 0 0,66-69 47 0 0,24-58-112 0 0,-2-8-27 0 0,0-1-1 0 0,1 1 1 0 0,-1 0 0 0 0,1 0-1 0 0,0 0 1 0 0,0-1 0 0 0,0 1-1 0 0,1 0 1 0 0,0 0 0 0 0,0-1-1 0 0,0 1 1 0 0,0-1 0 0 0,1 1 0 0 0,0-1-1 0 0,0 1 1 0 0,0-1 0 0 0,0 0-1 0 0,1 0 1 0 0,-1 0 0 0 0,1 0-1 0 0,0 0 1 0 0,0-1 0 0 0,1 1-1 0 0,-1-1 1 0 0,1 0 0 0 0,0 0-1 0 0,-1 0 1 0 0,1-1 0 0 0,1 1-1 0 0,-1-1 1 0 0,0 0 0 0 0,0 0-1 0 0,1 0 1 0 0,1 0-37 0 0,7-2 167 0 0,0 1 0 0 0,0-2 0 0 0,0 0 0 0 0,0-1 0 0 0,0 0 0 0 0,0 0 0 0 0,0-2 0 0 0,-1 1 0 0 0,1-2 0 0 0,-1 0 0 0 0,0 0 0 0 0,-1-1 0 0 0,1 0 0 0 0,-1-1 0 0 0,0-1 0 0 0,-1 0 0 0 0,0 0 0 0 0,5-5-167 0 0,-6 5 38 0 0,-1 0-1 0 0,1 0 1 0 0,-1-1-1 0 0,-1 0 1 0 0,0-1-1 0 0,0 1 1 0 0,-1-1-1 0 0,0-1 1 0 0,-1 1 0 0 0,0-1-1 0 0,0 0 1 0 0,-1 0-1 0 0,-1-1 1 0 0,0 1-1 0 0,0-1 1 0 0,-1 1 0 0 0,-1-1-1 0 0,0 0 1 0 0,-1 0-1 0 0,0 0 1 0 0,0 1-1 0 0,-2-1 1 0 0,1 0 0 0 0,-4-10-38 0 0,3 16-229 0 0,-1-1 0 0 0,0 0 0 0 0,-1 1 0 0 0,0 0 0 0 0,0 0 0 0 0,0 0 0 0 0,-1 0 0 0 0,1 1 0 0 0,-2 0 0 0 0,1 0 0 0 0,0 0 0 0 0,-1 0 0 0 0,0 1 0 0 0,0 0 0 0 0,-5-3 229 0 0,-26-9-3845 0 0,-2 8-3553 0 0,22 8-2167 0 0</inkml:trace>
  <inkml:trace contextRef="#ctx0" brushRef="#br0" timeOffset="836.678">2116 803 7450 0 0,'0'0'2451'0'0,"0"0"-742"0"0,0 0-226 0 0,0 0 46 0 0,0 0-65 0 0,0 0-154 0 0,0 0-151 0 0,0 0-158 0 0,0 0-183 0 0,0 0-185 0 0,0 0-174 0 0,0 0-146 0 0,-1-18-71 0 0,0-55-46 0 0,15 20 114 0 0,-9 40-299 0 0,1 0-1 0 0,0 1 0 0 0,1-1 0 0 0,0 1 0 0 0,1 1 0 0 0,0-1 0 0 0,1 1 1 0 0,0 1-1 0 0,1 0 0 0 0,6-5-10 0 0,-16 14-38 0 0,0 0 0 0 0,1 1 0 0 0,-1-1 1 0 0,1 1-1 0 0,-1-1 0 0 0,0 0 0 0 0,1 1 0 0 0,-1-1 0 0 0,1 1 1 0 0,0-1-1 0 0,-1 1 0 0 0,1 0 0 0 0,-1-1 0 0 0,1 1 0 0 0,0-1 1 0 0,-1 1-1 0 0,1 0 0 0 0,0 0 0 0 0,-1-1 0 0 0,1 1 1 0 0,0 0-1 0 0,-1 0 0 0 0,1 0 0 0 0,0 0 0 0 0,0 0 0 0 0,-1 0 1 0 0,1 0-1 0 0,0 0 0 0 0,-1 0 0 0 0,1 0 0 0 0,0 0 0 0 0,0 0 1 0 0,-1 0-1 0 0,1 1 0 0 0,0-1 0 0 0,-1 0 0 0 0,1 0 0 0 0,0 1 1 0 0,-1-1-1 0 0,1 1 0 0 0,-1-1 0 0 0,1 0 0 0 0,0 1 1 0 0,-1-1-1 0 0,1 1 0 0 0,-1-1 0 0 0,1 1 0 0 0,-1 0 0 0 0,0-1 1 0 0,1 1-1 0 0,-1 0 0 0 0,0-1 0 0 0,1 1 0 0 0,-1 0 0 0 0,0-1 1 0 0,0 1-1 0 0,1 0 0 0 0,-1-1 0 0 0,0 1 0 0 0,0 0 1 0 0,0 0-1 0 0,0-1 0 0 0,0 1 0 0 0,0 0 0 0 0,0-1 0 0 0,0 1 1 0 0,0 0-1 0 0,-1 0 0 0 0,1-1 38 0 0,0 5-4 0 0,0 0 0 0 0,0-1 0 0 0,1 1 0 0 0,-1 0 0 0 0,1-1-1 0 0,0 1 1 0 0,0-1 0 0 0,1 1 0 0 0,-1-1 0 0 0,1 0 0 0 0,0 1 0 0 0,0-1 0 0 0,0 0 0 0 0,1 0 0 0 0,0 0 0 0 0,-1-1 0 0 0,1 1 0 0 0,1-1-1 0 0,-1 1 1 0 0,0-1 0 0 0,1 0 0 0 0,0 0 0 0 0,-1-1 0 0 0,1 1 0 0 0,0-1 0 0 0,1 0 0 0 0,-1 0 0 0 0,0 0 0 0 0,1 0 0 0 0,-1-1-1 0 0,0 0 1 0 0,1 0 0 0 0,0 0 0 0 0,4 0 4 0 0,-2-2 163 0 0,0 0 0 0 0,0 0 1 0 0,1-1-1 0 0,-1 0 0 0 0,0-1 0 0 0,0 0 0 0 0,-1 0 0 0 0,1 0 0 0 0,-1 0 0 0 0,1-1 0 0 0,-1 0 1 0 0,0-1-1 0 0,0 1 0 0 0,-1-1 0 0 0,0 0 0 0 0,0-1 0 0 0,0 1 0 0 0,2-4-163 0 0,17-15 662 0 0,-17 18-624 0 0,0-2-1 0 0,0 1 0 0 0,0-1 0 0 0,-1 0 1 0 0,0 0-1 0 0,-1 0 0 0 0,0-1 0 0 0,0 0 1 0 0,-1 0-1 0 0,0 0 0 0 0,0-1 0 0 0,-1 0 1 0 0,0 1-1 0 0,-1-1 0 0 0,0 0 1 0 0,-1 0-1 0 0,0-2-37 0 0,-1 11-1263 0 0,0 1-946 0 0,0 0-1566 0 0,0 0-2598 0 0,0 0-4119 0 0</inkml:trace>
  <inkml:trace contextRef="#ctx0" brushRef="#br0" timeOffset="1352.716">3032 372 11106 0 0,'0'0'2881'0'0,"0"0"-986"0"0,0 0-471 0 0,0 0-125 0 0,0 0-185 0 0,0 0-274 0 0,0 0-196 0 0,0 0-152 0 0,0 0-126 0 0,0 0-102 0 0,0 0-90 0 0,0 0-66 0 0,-31 4-67 0 0,-97 17-43 0 0,66 8-77 0 0,54-20 47 0 0,1-2-33 0 0,0 0-1 0 0,0 0 1 0 0,1 1-1 0 0,0 0 0 0 0,1 1 1 0 0,0-1-1 0 0,0 1 1 0 0,1 0-1 0 0,0 0 0 0 0,0 0 1 0 0,1 1-1 0 0,0-1 0 0 0,1 1 1 0 0,0 0-1 0 0,1 0 1 0 0,0-1-1 0 0,0 1 0 0 0,1 0 1 0 0,0 0-1 0 0,2 7 66 0 0,-2-13-9 0 0,1-1-1 0 0,0-1 1 0 0,0 1-1 0 0,0 0 1 0 0,1 0-1 0 0,-1 0 1 0 0,1-1-1 0 0,0 1 1 0 0,-1 0-1 0 0,1-1 1 0 0,0 0-1 0 0,1 1 1 0 0,-1-1 0 0 0,0 0-1 0 0,1 0 1 0 0,-1 0-1 0 0,1-1 1 0 0,-1 1-1 0 0,1 0 1 0 0,0-1-1 0 0,0 0 1 0 0,0 0-1 0 0,0 0 1 0 0,0 0-1 0 0,0 0 1 0 0,0 0-1 0 0,0-1 1 0 0,2 1 9 0 0,91 0 576 0 0,-95-1-568 0 0,54-7 406 0 0,-47 5-379 0 0,0-1 0 0 0,0 1 0 0 0,0 0 0 0 0,0 0 0 0 0,0 1 0 0 0,0 0 0 0 0,0 1 0 0 0,0 0 0 0 0,1 0 0 0 0,-1 0 0 0 0,0 1 0 0 0,0 1 0 0 0,0-1 0 0 0,0 1 0 0 0,0 1 0 0 0,0-1 0 0 0,-1 1 0 0 0,1 1 0 0 0,-1-1 0 0 0,0 1 0 0 0,0 1 0 0 0,0-1 0 0 0,0 1 0 0 0,-1 0 0 0 0,0 1 0 0 0,0 0 0 0 0,0 0 0 0 0,0 1-35 0 0,1 10 0 0 0,-1 0 1 0 0,-1 1 0 0 0,-1-1 0 0 0,0 1-1 0 0,-2 0 1 0 0,0 0 0 0 0,-1 0 0 0 0,0 0 0 0 0,-2 0-1 0 0,-1 11 0 0 0,1 15-69 0 0,3 3-36 0 0,-3-1-1 0 0,-2 1 1 0 0,-2 0-1 0 0,-2-1 1 0 0,-2 0-1 0 0,-2-1 1 0 0,-2 0-1 0 0,-12 27 106 0 0,22-64 30 0 0,-1 1 0 0 0,0-1 0 0 0,-1 1 0 0 0,0-1-1 0 0,0 0 1 0 0,-1-1 0 0 0,0 0 0 0 0,0 1 0 0 0,0-2 0 0 0,-1 1 0 0 0,0-1 0 0 0,-1 0 0 0 0,0-1-1 0 0,1 1 1 0 0,-2-2 0 0 0,1 1 0 0 0,0-1 0 0 0,-1 0 0 0 0,0-1 0 0 0,0 0 0 0 0,0 0-1 0 0,0-1 1 0 0,0 0 0 0 0,-1-1 0 0 0,1 0 0 0 0,-1 0 0 0 0,-2-1-30 0 0,7 1 22 0 0,0-1 0 0 0,0 1 1 0 0,1-1-1 0 0,-1 0 0 0 0,0 0 0 0 0,0 0 0 0 0,0-1 1 0 0,1 0-1 0 0,-1 0 0 0 0,0 0 0 0 0,1 0 1 0 0,-1-1-1 0 0,1 0 0 0 0,-1 0 0 0 0,1 0 1 0 0,0 0-1 0 0,0-1 0 0 0,0 0 0 0 0,0 0 0 0 0,0 0 1 0 0,1 0-1 0 0,-1 0 0 0 0,1-1 0 0 0,0 1 1 0 0,0-1-1 0 0,0 0 0 0 0,-1-3-22 0 0,-1-6 8 0 0,0-1 0 0 0,2 0 0 0 0,-1 0 0 0 0,2 0 0 0 0,0 0 0 0 0,0-1 1 0 0,2 1-1 0 0,-1 0 0 0 0,2-1 0 0 0,0 1 0 0 0,1 0 0 0 0,0-1 0 0 0,1 1 0 0 0,1 1 0 0 0,0-1 0 0 0,1 0 0 0 0,1 0-8 0 0,8-19-6 0 0,1 0-1 0 0,1 2 0 0 0,2 0 1 0 0,2 1-1 0 0,0 1 0 0 0,2 1 0 0 0,1 0 1 0 0,1 2-1 0 0,14-11 7 0 0,-10 13-604 0 0,0 1-1 0 0,1 2 1 0 0,1 0 0 0 0,1 2-1 0 0,28-12 605 0 0,-25 14-2154 0 0,-5 2-2940 0 0,-9 6-3653 0 0</inkml:trace>
</inkml:ink>
</file>

<file path=ppt/ink/ink4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21.8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46 544 0 0 0,'0'0'591'0'0,"0"0"316"0"0,0 0 85 0 0,0 0-11 0 0,0 0-76 0 0,-5 33-71 0 0,-18 104-75 0 0,13-31 1234 0 0,9-94-1040 0 0,-4 43-401 0 0,3-52 8073 0 0,3-24-8503 0 0,0 1 0 0 0,1-1 0 0 0,1 1 0 0 0,0 0 0 0 0,2 0 0 0 0,1 0 0 0 0,0 1-1 0 0,1 0 1 0 0,7-11-122 0 0,6-13 23 0 0,2 2 0 0 0,1 0-1 0 0,3 2 1 0 0,1 0 0 0 0,2 2-1 0 0,1 1 1 0 0,2 2 0 0 0,23-19-23 0 0,-55 52-22 0 0,0 1 0 0 0,1-1 0 0 0,-1 1 1 0 0,0-1-1 0 0,1 0 0 0 0,-1 1 0 0 0,0-1 1 0 0,1 1-1 0 0,-1-1 0 0 0,1 1 0 0 0,-1-1 0 0 0,1 1 1 0 0,-1-1-1 0 0,1 1 0 0 0,-1 0 0 0 0,1-1 1 0 0,-1 1-1 0 0,1 0 0 0 0,0-1 0 0 0,-1 1 0 0 0,1 0 1 0 0,0 0-1 0 0,-1 0 0 0 0,1-1 0 0 0,-1 1 1 0 0,1 0-1 0 0,0 0 0 0 0,-1 0 0 0 0,1 0 1 0 0,0 0-1 0 0,-1 0 0 0 0,1 0 0 0 0,0 1 0 0 0,-1-1 1 0 0,1 0-1 0 0,0 0 0 0 0,-1 0 0 0 0,1 1 1 0 0,0-1-1 0 0,-1 0 0 0 0,1 1 0 0 0,-1-1 0 0 0,1 0 1 0 0,-1 1-1 0 0,1-1 0 0 0,-1 1 0 0 0,1-1 1 0 0,-1 1-1 0 0,1-1 0 0 0,-1 1 22 0 0,2 36-2094 0 0,-2-23 1629 0 0,0 34-4232 0 0,0-16-2587 0 0,0-20 3542 0 0</inkml:trace>
  <inkml:trace contextRef="#ctx0" brushRef="#br0" timeOffset="361.99">702 437 1000 0 0,'0'0'2375'0'0,"0"0"-810"0"0,0 0-201 0 0,0 0 102 0 0,0 0 58 0 0,0 0-129 0 0,0 0-184 0 0,0 0-144 0 0,0 0-115 0 0,0 0-87 0 0,0 0-108 0 0,-18 35-133 0 0,-54 108-129 0 0,49-57 101 0 0,24-71-462 0 0,-3-9-62 0 0,1-1-1 0 0,0 0 1 0 0,0 1-1 0 0,0-1 1 0 0,1 0-1 0 0,0 1 1 0 0,0-1-1 0 0,0 1 1 0 0,1-1-1 0 0,-1 0 1 0 0,1 1-1 0 0,1-1 1 0 0,-1 0-1 0 0,1 0 1 0 0,0 1-1 0 0,0-1 1 0 0,0-1-1 0 0,1 1 1 0 0,-1 0-1 0 0,1-1 1 0 0,1 1-1 0 0,-1-1 1 0 0,0 0-1 0 0,1 0 1 0 0,0 0-1 0 0,0 0 1 0 0,0-1-1 0 0,1 0 1 0 0,-1 0-1 0 0,1 0 1 0 0,0 0-1 0 0,-1-1 1 0 0,5 2-72 0 0,-2-3 146 0 0,0-1 0 0 0,0 0 1 0 0,-1 0-1 0 0,1 0 1 0 0,0-1-1 0 0,-1 0 0 0 0,1-1 1 0 0,-1 1-1 0 0,1-1 1 0 0,-1 0-1 0 0,1-1 0 0 0,-1 0 1 0 0,0 0-1 0 0,0 0 1 0 0,-1 0-1 0 0,1-1 0 0 0,-1 0 1 0 0,1 0-1 0 0,-1-1 1 0 0,-1 0-1 0 0,1 1 0 0 0,0-2 1 0 0,-1 1-1 0 0,0 0 1 0 0,-1-1-1 0 0,1 0 0 0 0,0-2-146 0 0,1 2 15 0 0,-1-1 0 0 0,1-1 0 0 0,-2 1-1 0 0,1-1 1 0 0,-1 1 0 0 0,0-1 0 0 0,0 0-1 0 0,-1 0 1 0 0,0 0 0 0 0,-1-1 0 0 0,0 1 0 0 0,0 0-1 0 0,-1-1 1 0 0,0 1 0 0 0,0 0 0 0 0,-1-1-1 0 0,0 1 1 0 0,0 0 0 0 0,-1 0 0 0 0,0-1-1 0 0,-1 1 1 0 0,1 1 0 0 0,-2-1 0 0 0,1 0-1 0 0,-1 1 1 0 0,0 0 0 0 0,-1-1 0 0 0,1 2-1 0 0,-3-3-14 0 0,-1 2-404 0 0,0 0-1 0 0,-1 0 1 0 0,0 1-1 0 0,0 1 0 0 0,0-1 1 0 0,-1 1-1 0 0,1 1 0 0 0,-1 0 1 0 0,-1 0-1 0 0,1 1 0 0 0,-7-1 405 0 0,-29 1-4884 0 0,3 13-4224 0 0,27-2 3421 0 0</inkml:trace>
  <inkml:trace contextRef="#ctx0" brushRef="#br0" timeOffset="782.016">1329 463 4241 0 0,'0'0'1562'0'0,"0"0"-130"0"0,0 0 116 0 0,0 0 259 0 0,0 0 122 0 0,0 0-78 0 0,0 0-288 0 0,0 0-427 0 0,0 0-384 0 0,0 0-308 0 0,0 0-162 0 0,0 0-36 0 0,-18 11-10 0 0,-60 38 7 0 0,68-42-169 0 0,0 0-1 0 0,0 1 1 0 0,1 1-1 0 0,0-1 1 0 0,0 2-1 0 0,1-1 1 0 0,0 1-1 0 0,0 0 1 0 0,2 1-1 0 0,-1 0 1 0 0,1 0-74 0 0,0-2 50 0 0,3-4-48 0 0,-1 0 0 0 0,1-1-1 0 0,0 1 1 0 0,0 0 0 0 0,0 1 0 0 0,1-1 0 0 0,0 0 0 0 0,0 1-1 0 0,0-1 1 0 0,1 1 0 0 0,0 0 0 0 0,0-1 0 0 0,0 1 0 0 0,1 0-1 0 0,0 0 1 0 0,0-1 0 0 0,0 1 0 0 0,1 0 0 0 0,0 0 0 0 0,0-1-1 0 0,0 1 1 0 0,1 0 0 0 0,-1-1 0 0 0,1 1 0 0 0,1-1 0 0 0,-1 0-1 0 0,1 0 1 0 0,0 0 0 0 0,0 0 0 0 0,1 0 0 0 0,-1-1 0 0 0,1 1-1 0 0,0-1 1 0 0,0 0 0 0 0,0 0 0 0 0,1-1 0 0 0,0 1 0 0 0,-1-1-1 0 0,1 0 1 0 0,4 2-2 0 0,5-1 130 0 0,-1-1 0 0 0,0 0 0 0 0,1-1 0 0 0,0 0 0 0 0,-1-1 0 0 0,1-1 0 0 0,0 0 1 0 0,0-1-1 0 0,-1-1 0 0 0,1 0 0 0 0,-1 0 0 0 0,1-2 0 0 0,-1 0 0 0 0,0 0 0 0 0,0-1 0 0 0,-1 0 0 0 0,1-1 0 0 0,9-7-130 0 0,21-14 493 0 0,-1-2 1 0 0,-2-2-1 0 0,-1-1 1 0 0,16-18-494 0 0,-31 27 129 0 0,0 0 0 0 0,-2-2 1 0 0,-1-1-1 0 0,0 0 1 0 0,-2-2-1 0 0,-2 0 1 0 0,5-11-130 0 0,-15 26-22 0 0,-1-1 1 0 0,0 0-1 0 0,-1 0 1 0 0,0-1-1 0 0,-1 1 1 0 0,-1-1 0 0 0,-1 0-1 0 0,0 0 1 0 0,0 0-1 0 0,-2 0 1 0 0,0-1-1 0 0,0 1 1 0 0,-2 0-1 0 0,0 0 1 0 0,-1 0-1 0 0,0 0 1 0 0,-2-3 21 0 0,3 10-47 0 0,0-1-1 0 0,-1 1 1 0 0,0 0-1 0 0,0 0 1 0 0,-1 0 0 0 0,0 0-1 0 0,-1 0 1 0 0,1 1 0 0 0,-1 0-1 0 0,-1 0 1 0 0,0 0-1 0 0,1 1 1 0 0,-2 0 0 0 0,1 0-1 0 0,-1 0 1 0 0,0 1 0 0 0,0 0-1 0 0,-1 0 1 0 0,1 1-1 0 0,-1 0 1 0 0,0 0 0 0 0,0 1-1 0 0,0 0 1 0 0,-1 1-1 0 0,1-1 1 0 0,-1 1 0 0 0,1 1-1 0 0,-1 0 1 0 0,0 0 0 0 0,0 1-1 0 0,1 0 1 0 0,-1 0-1 0 0,0 1 1 0 0,0 0 0 0 0,1 1-1 0 0,-6 1 48 0 0,3 3-5 0 0,1 0-1 0 0,-1 0 0 0 0,1 1 0 0 0,0 0 0 0 0,1 1 1 0 0,0 0-1 0 0,0 0 0 0 0,0 1 0 0 0,1 0 1 0 0,1 1-1 0 0,0-1 0 0 0,0 1 0 0 0,0 1 1 0 0,2 0-1 0 0,-1 0 0 0 0,1 0 0 0 0,1 0 1 0 0,0 1-1 0 0,1-1 0 0 0,0 1 0 0 0,0 0 0 0 0,2 0 1 0 0,-1 0-1 0 0,1 0 0 0 0,1 1 0 0 0,0-1 1 0 0,1 0-1 0 0,1 0 0 0 0,-1 0 0 0 0,2 0 1 0 0,0 0-1 0 0,0-1 0 0 0,1 1 0 0 0,0-1 0 0 0,1 1 1 0 0,1-2-1 0 0,1 4 6 0 0,16 20 82 0 0,1-1 0 0 0,2 0-1 0 0,1-2 1 0 0,1-1 0 0 0,2-2 0 0 0,1 0 0 0 0,1-2-1 0 0,1-2 1 0 0,1-1 0 0 0,4 1-82 0 0,-19-11 59 0 0,201 98-1164 0 0,-189-101-2419 0 0,-11-6-5049 0 0,-9-3-2243 0 0</inkml:trace>
</inkml:ink>
</file>

<file path=ppt/ink/ink4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30.1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376 193 4185 0 0,'0'0'1458'0'0,"0"0"-634"0"0,0 0-404 0 0,0 0-92 0 0,0 0 56 0 0,0 0 88 0 0,0 0 127 0 0,0 0 152 0 0,0 0 116 0 0,0 0 63 0 0,0 0-39 0 0,3 18-101 0 0,20 134 1298 0 0,-21-72-1298 0 0,-4 1 0 0 0,-2 0 0 0 0,-5-1 0 0 0,-3 1-790 0 0,-36 132-46 0 0,31-161-2941 0 0,17-51 1672 0 0,0-1-464 0 0,0 0-714 0 0,0 0-790 0 0,0 0-312 0 0,0 0 946 0 0</inkml:trace>
  <inkml:trace contextRef="#ctx0" brushRef="#br0" timeOffset="251.383">0 623 10218 0 0,'0'0'1363'0'0,"0"0"-749"0"0,0 0-212 0 0,0 0 311 0 0,0 0 365 0 0,0 0 197 0 0,0 0-18 0 0,0 0-172 0 0,38-5-150 0 0,120-17-147 0 0,30-26 655 0 0,-115 24-1156 0 0,206-55-539 0 0,-219 63-3975 0 0,-1 0-4066 0 0,-48 13-393 0 0</inkml:trace>
  <inkml:trace contextRef="#ctx0" brushRef="#br0" timeOffset="670.313">910 75 13179 0 0,'0'0'727'0'0,"0"0"-205"0"0,0 0-32 0 0,0 0 187 0 0,0 0 150 0 0,0 0 59 0 0,-9 30-45 0 0,-27 101-111 0 0,0 95 922 0 0,8 156-1273 0 0,27-379-367 0 0,1 0 1 0 0,-1 0 0 0 0,1 0-1 0 0,-1 1 1 0 0,1-1 0 0 0,0 0-1 0 0,0 0 1 0 0,0 1-1 0 0,1-1 1 0 0,-1 0 0 0 0,1 0-1 0 0,0 0 1 0 0,0 1 0 0 0,0-1-1 0 0,0 0 1 0 0,0 0 0 0 0,1 0-1 0 0,-1-1 1 0 0,1 1-1 0 0,0 0 1 0 0,0 0 0 0 0,0-1-1 0 0,0 0 1 0 0,0 1 0 0 0,1-1-1 0 0,-1 0 1 0 0,1 0 0 0 0,-1 0-1 0 0,1 0 1 0 0,0 0-1 0 0,0-1 1 0 0,0 1 0 0 0,0-1-1 0 0,0 0 1 0 0,0 0 0 0 0,0 0-1 0 0,0 0 1 0 0,0-1-1 0 0,1 1 1 0 0,-1-1 0 0 0,0 0-1 0 0,0 0 1 0 0,1 0 0 0 0,-1 0-1 0 0,0 0 1 0 0,0-1 0 0 0,1 0-1 0 0,-1 1 1 0 0,0-1-1 0 0,0-1 1 0 0,0 1 0 0 0,0 0-1 0 0,0-1-12 0 0,137-118 751 0 0,-15 15-623 0 0,-124 103-132 0 0,0 1 1 0 0,0 0-1 0 0,0 0 1 0 0,0 1-1 0 0,0-1 0 0 0,0 0 1 0 0,0 0-1 0 0,1 0 0 0 0,-1 1 1 0 0,0-1-1 0 0,1 1 0 0 0,-1-1 1 0 0,0 1-1 0 0,1-1 0 0 0,-1 1 1 0 0,0 0-1 0 0,1 0 0 0 0,-1 0 1 0 0,1 0-1 0 0,-1 0 0 0 0,1 0 1 0 0,-1 0-1 0 0,0 0 0 0 0,1 0 1 0 0,-1 1-1 0 0,1-1 0 0 0,-1 0 1 0 0,0 1-1 0 0,1-1 1 0 0,-1 1-1 0 0,0 0 0 0 0,0-1 1 0 0,1 1-1 0 0,-1 0 0 0 0,0 0 1 0 0,0 0-1 0 0,0 0 0 0 0,0 0 1 0 0,0 0-1 0 0,0 0 0 0 0,0 0 1 0 0,-1 0-1 0 0,1 1 0 0 0,0-1 1 0 0,0 0-1 0 0,-1 0 0 0 0,1 1 1 0 0,-1-1-1 0 0,1 0 0 0 0,-1 2 4 0 0,6 146-816 0 0,13-132-2499 0 0,-2-15-6389 0 0,-11-2 1264 0 0</inkml:trace>
  <inkml:trace contextRef="#ctx0" brushRef="#br0" timeOffset="1451.792">1705 605 5417 0 0,'0'0'3157'0'0,"0"0"-1073"0"0,0 0-383 0 0,0 0-60 0 0,0 0-202 0 0,0 0-233 0 0,0 0-267 0 0,0 0-242 0 0,0 0-143 0 0,0 0-141 0 0,-31 18-118 0 0,-97 60-88 0 0,61-19 1 0 0,62-54-223 0 0,-1 0 0 0 0,2 1 1 0 0,-1-1-1 0 0,1 1 1 0 0,-1 0-1 0 0,1 0 0 0 0,1 0 1 0 0,-1 1-1 0 0,1-1 1 0 0,1 1-1 0 0,-1 0 0 0 0,1 0 1 0 0,0 0-1 0 0,0 0 1 0 0,1 0-1 0 0,0 0 0 0 0,1 0 1 0 0,-1 4 14 0 0,3-9 15 0 0,1-1 0 0 0,-1 1 0 0 0,0 0 0 0 0,1-1 0 0 0,0 0-1 0 0,-1 1 1 0 0,1-1 0 0 0,0 0 0 0 0,-1 0 0 0 0,1 0 0 0 0,0-1 0 0 0,0 1 0 0 0,0-1 0 0 0,-1 0 0 0 0,1 1 0 0 0,0-1 0 0 0,0-1 0 0 0,0 1-1 0 0,0 0 1 0 0,0-1 0 0 0,0 1 0 0 0,-1-1 0 0 0,1 0 0 0 0,0 0 0 0 0,-1 0 0 0 0,2 0-15 0 0,143-76 792 0 0,76-66-597 0 0,-221 143-215 0 0,-1 0 0 0 0,1 0 0 0 0,-1-1 1 0 0,0 1-1 0 0,1 0 0 0 0,-1 0 0 0 0,0 0 0 0 0,1 1 1 0 0,-1-1-1 0 0,0 0 0 0 0,1 0 0 0 0,-1 1 0 0 0,0-1 0 0 0,1 1 1 0 0,-1-1-1 0 0,0 1 0 0 0,0-1 0 0 0,1 1 0 0 0,-1 0 1 0 0,0 0-1 0 0,0-1 0 0 0,0 1 0 0 0,0 0 0 0 0,0 0 0 0 0,0 0 1 0 0,0 0-1 0 0,0 0 0 0 0,-1 1 0 0 0,1-1 0 0 0,0 0 1 0 0,-1 0-1 0 0,1 0 0 0 0,-1 1 0 0 0,1-1 0 0 0,-1 0 1 0 0,1 1-1 0 0,-1-1 0 0 0,0 0 0 0 0,0 1 0 0 0,0-1 0 0 0,0 0 1 0 0,0 1-1 0 0,0-1 0 0 0,0 1 0 0 0,0-1 0 0 0,0 0 1 0 0,-1 1-1 0 0,1-1 0 0 0,0 0 0 0 0,-1 1 0 0 0,1-1 1 0 0,-1 0-1 0 0,0 0 0 0 0,1 0 0 0 0,-1 1 0 0 0,0-1 0 0 0,0 0 20 0 0,0 10 76 0 0,-5 26-39 0 0,5-34-37 0 0,-1-1-1 0 0,1 1 1 0 0,-1 0-1 0 0,1 0 1 0 0,0 0-1 0 0,0 0 1 0 0,0 0-1 0 0,1 1 1 0 0,-1-1-1 0 0,1 0 1 0 0,0 0-1 0 0,0 0 1 0 0,0 1-1 0 0,0-1 1 0 0,0 0 0 0 0,1 0-1 0 0,-1 0 1 0 0,1 0-1 0 0,0 1 1 0 0,0-1-1 0 0,0 0 1 0 0,0 0-1 0 0,1-1 1 0 0,-1 1-1 0 0,1 0 1 0 0,-1 0-1 0 0,1-1 1 0 0,0 1-1 0 0,0-1 1 0 0,1 1-1 0 0,-1-1 1 0 0,0 0-1 0 0,1 0 1 0 0,-1 0-1 0 0,1 0 1 0 0,0-1-1 0 0,0 1 1 0 0,-1 0 0 0 0,1-1-1 0 0,0 0 1 0 0,1 0 0 0 0,2 0 26 0 0,-1-1 1 0 0,1 0-1 0 0,0 0 1 0 0,0-1-1 0 0,0 1 1 0 0,0-1-1 0 0,0-1 1 0 0,0 1-1 0 0,0-1 1 0 0,-1 0-1 0 0,1 0 1 0 0,-1-1-1 0 0,1 1 1 0 0,-1-1-1 0 0,4-3-26 0 0,72-36-287 0 0,-29-16 1694 0 0,82-160 1733 0 0,-110 182-3066 0 0,-2-1 1 0 0,-1 0-1 0 0,-2-2 1 0 0,-2 0-1 0 0,-1-1 1 0 0,-2-1 0 0 0,-2 0-1 0 0,-2-1 1 0 0,-1 0-1 0 0,-3 0 1 0 0,1-22-75 0 0,-7 63-10 0 0,0-1 1 0 0,0 0 0 0 0,0 1-1 0 0,0-1 1 0 0,0 1-1 0 0,0-1 1 0 0,-1 0 0 0 0,1 1-1 0 0,0-1 1 0 0,-1 1 0 0 0,1-1-1 0 0,-1 1 1 0 0,0-1-1 0 0,1 1 1 0 0,-1-1 0 0 0,0 1-1 0 0,0 0 1 0 0,0 0 0 0 0,0-1-1 0 0,0 1 1 0 0,0 0-1 0 0,-1 0 1 0 0,1 0 0 0 0,0 0-1 0 0,0 0 1 0 0,-1 0-1 0 0,1 0 1 0 0,-1 1 0 0 0,1-1-1 0 0,-1 0 1 0 0,1 1 0 0 0,-1-1-1 0 0,1 1 1 0 0,-1 0-1 0 0,1-1 1 0 0,-1 1 0 0 0,0 0-1 0 0,1 0 1 0 0,-1 0-1 0 0,1 0 1 0 0,-1 0 0 0 0,0 1-1 0 0,1-1 1 0 0,-1 0 0 0 0,1 1-1 0 0,-1-1 1 0 0,1 1-1 0 0,-1-1 1 0 0,1 1 0 0 0,-1 0-1 0 0,1 0 1 0 0,-1 0 0 0 0,1-1-1 0 0,0 1 1 0 0,0 1-1 0 0,0-1 1 0 0,-2 1 9 0 0,-11 12-39 0 0,1 2-1 0 0,0 0 1 0 0,1 0 0 0 0,0 1-1 0 0,1 0 1 0 0,2 1 0 0 0,-1 0-1 0 0,2 1 1 0 0,0 0 0 0 0,2 0-1 0 0,0 1 1 0 0,1 0 0 0 0,1 0-1 0 0,1 0 1 0 0,0 0 0 0 0,2 0-1 0 0,0 1 1 0 0,2 16 39 0 0,-1-15-9 0 0,1 0 0 0 0,0-1-1 0 0,2 1 1 0 0,0 0 0 0 0,2-1 0 0 0,0 1 0 0 0,2-1-1 0 0,3 9 11 0 0,3-2-36 0 0,0 1 1 0 0,2-2-1 0 0,1 0 1 0 0,1-1-1 0 0,1-1 1 0 0,1 0-1 0 0,21 20 35 0 0,25 27-1015 0 0,-65-72 803 0 0,0 0 0 0 0,-1 0 0 0 0,1-1 0 0 0,0 1 0 0 0,0 0 0 0 0,0 0-1 0 0,0 0 1 0 0,0-1 0 0 0,0 1 0 0 0,0 0 0 0 0,0 0 0 0 0,0 0 0 0 0,0-1 0 0 0,0 1-1 0 0,0 0 1 0 0,0 0 0 0 0,0 0 0 0 0,0-1 0 0 0,0 1 0 0 0,0 0 0 0 0,0 0 0 0 0,1 0 0 0 0,-1-1-1 0 0,0 1 1 0 0,0 0 0 0 0,0 0 0 0 0,0 0 0 0 0,0 0 0 0 0,0-1 0 0 0,0 1 0 0 0,1 0-1 0 0,-1 0 1 0 0,0 0 0 0 0,0 0 0 0 0,0 0 0 0 0,1-1 212 0 0,-17-12-8931 0 0,11 9 2560 0 0</inkml:trace>
  <inkml:trace contextRef="#ctx0" brushRef="#br0" timeOffset="1694.122">2081 366 12163 0 0,'0'0'2391'0'0,"0"0"-1228"0"0,0 0-669 0 0,0 0 43 0 0,0 0 249 0 0,0 0 203 0 0,0 0 71 0 0,0 0-92 0 0,0 0-133 0 0,0 0-150 0 0,0 0-130 0 0,35 8-115 0 0,113 23-101 0 0,-29-23 156 0 0,116-22-74 0 0,-82-11-5083 0 0,-122 20-1670 0 0,-9 2-5387 0 0</inkml:trace>
  <inkml:trace contextRef="#ctx0" brushRef="#br0" timeOffset="2966.917">3220 498 4457 0 0,'0'0'1646'0'0,"0"0"35"0"0,0 0 73 0 0,0 0 25 0 0,0 0-139 0 0,0 0-310 0 0,0 0-267 0 0,0 0-184 0 0,0 0-134 0 0,0 0-101 0 0,0 0-129 0 0,-31 8-99 0 0,-100 28-80 0 0,69 0 83 0 0,52-24-304 0 0,0-1-72 0 0,0 0 0 0 0,1 1 1 0 0,0 0-1 0 0,1 0 0 0 0,0 1 0 0 0,1 0 1 0 0,1 0-1 0 0,0 1 0 0 0,1-1 0 0 0,0 1 1 0 0,1 1-1 0 0,1-1 0 0 0,0 0 1 0 0,1 1-1 0 0,0 0 0 0 0,2-1 0 0 0,-1 1 1 0 0,3 13-44 0 0,-2-26 14 0 0,1 0 0 0 0,-1 1 0 0 0,1-1 1 0 0,0 0-1 0 0,0 1 0 0 0,0-1 0 0 0,0 0 1 0 0,0 0-1 0 0,1 0 0 0 0,-1 0 0 0 0,1 0 0 0 0,-1 0 1 0 0,1 0-1 0 0,0-1 0 0 0,-1 1 0 0 0,1-1 1 0 0,0 1-1 0 0,0-1 0 0 0,0 1 0 0 0,0-1 1 0 0,1 0-1 0 0,-1 0 0 0 0,0 0 0 0 0,0 0 1 0 0,1-1-1 0 0,-1 1 0 0 0,0-1 0 0 0,1 1 0 0 0,-1-1 1 0 0,1 0-1 0 0,-1 0 0 0 0,0 0 0 0 0,1 0 1 0 0,-1 0-1 0 0,1 0-14 0 0,82-20 1010 0 0,-54 2-864 0 0,-1-1 0 0 0,-1-2 0 0 0,-1 0 0 0 0,-1-2 0 0 0,-1-1 0 0 0,-1-1 0 0 0,-1-1 0 0 0,-2-1 0 0 0,0-1 0 0 0,-2-2 0 0 0,15-27-146 0 0,20-24-147 0 0,-55 80-36 0 0,0 17-676 0 0,-32 164 527 0 0,31-164 326 0 0,0-11 3 0 0,0 0 1 0 0,0 0 0 0 0,1 0-1 0 0,0 0 1 0 0,0 0 0 0 0,1 0-1 0 0,-1 0 1 0 0,1 0 0 0 0,0 0-1 0 0,0 0 1 0 0,0 0-1 0 0,1 0 1 0 0,0 0 0 0 0,0-1-1 0 0,0 1 1 0 0,1-1 0 0 0,1 3 2 0 0,0-3 37 0 0,0-1 1 0 0,0-1-1 0 0,0 1 0 0 0,0 0 1 0 0,0-1-1 0 0,0 0 1 0 0,1 0-1 0 0,-1 0 1 0 0,1-1-1 0 0,-1 1 1 0 0,1-1-1 0 0,0 0 1 0 0,0-1-1 0 0,0 1 0 0 0,-1-1 1 0 0,1 0-1 0 0,0 0 1 0 0,0 0-1 0 0,0-1 1 0 0,-1 1-1 0 0,1-1 1 0 0,0 0-1 0 0,0-1 1 0 0,-1 1-1 0 0,1-1 0 0 0,-1 0 1 0 0,0 0-1 0 0,4-3-37 0 0,111-85 941 0 0,-89 63-854 0 0,-2-1 0 0 0,-2-1-1 0 0,0-1 1 0 0,-2-1 0 0 0,-1-1 0 0 0,-2-2-1 0 0,-1 0 1 0 0,5-15-87 0 0,-22 44-43 0 0,-1 0 0 0 0,1 0 0 0 0,-1 0-1 0 0,-1-1 1 0 0,1 1 0 0 0,-1-1 0 0 0,0 1 0 0 0,0-1 0 0 0,-1 0 0 0 0,1 1 0 0 0,-1-1-1 0 0,0 0 1 0 0,-1 0 0 0 0,0 1 0 0 0,0-1 0 0 0,0 1 0 0 0,0-1 0 0 0,-1 1 0 0 0,0-1-1 0 0,0 1 1 0 0,-1 0 43 0 0,0 3-91 0 0,0 1 0 0 0,0-1 0 0 0,-1 1 0 0 0,1 0-1 0 0,-1 0 1 0 0,1 1 0 0 0,-1-1 0 0 0,1 1 0 0 0,-1 0-1 0 0,0 0 1 0 0,1 0 0 0 0,-1 0 0 0 0,1 0 0 0 0,-1 1-1 0 0,1 0 1 0 0,-1 0 0 0 0,1 0 0 0 0,-1 0 0 0 0,1 0-1 0 0,0 1 1 0 0,-1-1 0 0 0,1 1 0 0 0,0 0 0 0 0,0 0-1 0 0,0 0 1 0 0,-1 1 91 0 0,-10 7-99 0 0,-1 1 0 0 0,1 0 0 0 0,1 1 0 0 0,0 1 0 0 0,1 0 0 0 0,0 1 0 0 0,1 0 0 0 0,1 0 0 0 0,0 1 0 0 0,1 1 0 0 0,1-1 0 0 0,0 1 0 0 0,0 4 99 0 0,7-18 0 0 0,0 0-1 0 0,1 1 0 0 0,0-1 0 0 0,-1 1 1 0 0,1-1-1 0 0,0 1 0 0 0,0-1 1 0 0,0 1-1 0 0,1 0 0 0 0,-1-1 0 0 0,1 0 1 0 0,-1 1-1 0 0,1-1 0 0 0,0 1 1 0 0,0-1-1 0 0,0 0 0 0 0,0 1 1 0 0,0-1-1 0 0,0 0 0 0 0,1 0 0 0 0,-1 0 1 0 0,1 0-1 0 0,0 0 0 0 0,-1 0 1 0 0,1-1-1 0 0,0 1 0 0 0,0 0 1 0 0,0-1-1 0 0,0 1 0 0 0,1-1 0 0 0,-1 0 1 0 0,0 0-1 0 0,0 0 0 0 0,1 0 1 0 0,-1 0-1 0 0,1 0 0 0 0,-1-1 0 0 0,0 1 1 0 0,1-1-1 0 0,0 0 1 0 0,106 2 548 0 0,130-48 389 0 0,-238 45-934 0 0,0 1 0 0 0,0 0-1 0 0,1 0 1 0 0,-1-1 0 0 0,0 1 0 0 0,1 0 0 0 0,-1 0 0 0 0,0 1 0 0 0,0-1 0 0 0,1 0 0 0 0,-1 0 0 0 0,0 0 0 0 0,1 1 0 0 0,-1-1 0 0 0,0 1 0 0 0,0-1 0 0 0,0 1 0 0 0,1 0 0 0 0,-1-1 0 0 0,0 1 0 0 0,0 0 0 0 0,0 0 0 0 0,0 0 0 0 0,0-1 0 0 0,0 1 0 0 0,-1 0 0 0 0,1 0 0 0 0,0 0 0 0 0,0 1 0 0 0,-1-1 0 0 0,1 0 0 0 0,-1 0 0 0 0,1 0 0 0 0,-1 0 0 0 0,1 1 0 0 0,-1-1 0 0 0,0 0 0 0 0,1 1 0 0 0,-1-1 0 0 0,0 0 0 0 0,0 0 0 0 0,0 1 0 0 0,0-1 0 0 0,0 0 0 0 0,0 1 0 0 0,0-1 0 0 0,-1 1-3 0 0,-30 211 118 0 0,31-211-126 0 0,-1 0-1 0 0,1 0 1 0 0,0 1-1 0 0,0-1 1 0 0,0 0-1 0 0,0 1 0 0 0,0-1 1 0 0,1 0-1 0 0,-1 0 1 0 0,0 1-1 0 0,1-1 1 0 0,0 0-1 0 0,0 0 1 0 0,0 0-1 0 0,0 0 1 0 0,0 0-1 0 0,0 0 1 0 0,0 0-1 0 0,0 0 0 0 0,1 0 1 0 0,-1-1-1 0 0,1 1 1 0 0,0 0-1 0 0,-1-1 1 0 0,1 1-1 0 0,0-1 1 0 0,0 0-1 0 0,0 0 1 0 0,0 0-1 0 0,0 0 0 0 0,0 0 1 0 0,0 0-1 0 0,0 0 1 0 0,0 0-1 0 0,1-1 1 0 0,-1 1-1 0 0,0-1 9 0 0,10 0 92 0 0,-1 0-1 0 0,1 0 0 0 0,-1-2 1 0 0,0 1-1 0 0,0-1 1 0 0,0-1-1 0 0,0 0 0 0 0,0 0 1 0 0,0-1-1 0 0,-1-1 0 0 0,1 0 1 0 0,-1 0-1 0 0,-1-1 1 0 0,1 0-1 0 0,-1-1 0 0 0,0 0 1 0 0,0 0-1 0 0,-1-1 1 0 0,0 0-1 0 0,0 0 0 0 0,1-5-91 0 0,5 2 97 0 0,-1 0-1 0 0,0-2 0 0 0,-1 0 1 0 0,0 0-1 0 0,-1-1 1 0 0,-1 0-1 0 0,0-1 0 0 0,-1 0 1 0 0,0-1-1 0 0,-2 0 1 0 0,1 0-1 0 0,-2-1 0 0 0,-1 0 1 0 0,0 0-1 0 0,-1 0 1 0 0,0 0-1 0 0,-2-1 0 0 0,1-13-96 0 0,-3 29-7 0 0,0 0 1 0 0,0 1-1 0 0,0-1 0 0 0,0 0 0 0 0,0 0 0 0 0,-1 0 1 0 0,1 1-1 0 0,-1-1 0 0 0,1 0 0 0 0,-1 0 0 0 0,0 1 0 0 0,1-1 1 0 0,-1 0-1 0 0,0 1 0 0 0,0-1 0 0 0,0 1 0 0 0,0-1 0 0 0,-1 1 1 0 0,1 0-1 0 0,0-1 0 0 0,-1 1 0 0 0,1 0 0 0 0,0 0 0 0 0,-1 0 1 0 0,0 0-1 0 0,1 0 0 0 0,-1 0 0 0 0,0 0 0 0 0,1 1 0 0 0,-1-1 1 0 0,0 0-1 0 0,0 1 0 0 0,1 0 0 0 0,-1-1 0 0 0,0 1 0 0 0,0 0 1 0 0,0 0-1 0 0,1 0 0 0 0,-1 0 0 0 0,0 0 0 0 0,0 1 0 0 0,-1-1 7 0 0,-76 32-521 0 0,64-20 487 0 0,1 0-1 0 0,1 2 1 0 0,0 0 0 0 0,1 0-1 0 0,0 1 1 0 0,1 0-1 0 0,1 1 1 0 0,0 1 0 0 0,1-1-1 0 0,1 1 1 0 0,1 1-1 0 0,0 0 1 0 0,1 0 0 0 0,1 0-1 0 0,1 0 1 0 0,1 1-1 0 0,0 0 1 0 0,1-1 0 0 0,1 6 34 0 0,1-16-11 0 0,1 0 0 0 0,-1 0 0 0 0,2 0 1 0 0,-1 0-1 0 0,1 0 0 0 0,0 0 0 0 0,0-1 0 0 0,1 1 1 0 0,0-1-1 0 0,1 1 0 0 0,-1-1 0 0 0,1 0 1 0 0,1 0-1 0 0,-1-1 0 0 0,1 1 0 0 0,1-1 0 0 0,-1 0 1 0 0,1-1-1 0 0,0 1 0 0 0,0-1 0 0 0,0 0 1 0 0,1 0-1 0 0,0-1 0 0 0,7 4 11 0 0,4 2-138 0 0,1-1 0 0 0,0-1 1 0 0,1 0-1 0 0,0-1 0 0 0,0-1 0 0 0,0-1 1 0 0,1-1-1 0 0,-1-1 0 0 0,1-1 0 0 0,0 0 0 0 0,0-2 1 0 0,0 0-1 0 0,8-2 138 0 0,-1-4-2226 0 0,-9 0-2452 0 0,-15 5 3177 0 0,11-4-9932 0 0</inkml:trace>
</inkml:ink>
</file>

<file path=ppt/ink/ink4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47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26 627 216 0 0,'0'0'264'0'0,"0"0"-384"0"0,0 0 4 0 0,0 0 489 0 0,0 0 526 0 0,0 0 410 0 0,0 0 260 0 0,0 0 30 0 0,0 0-136 0 0,34-3-221 0 0,110-7-195 0 0,574-20 6130 0 0,-189 10-5411 0 0,402-20 220 0 0,-343 22-1019 0 0,-117 14-345 0 0,-158-3-57 0 0,732-31 870 0 0,-503 29-791 0 0,-339 11-484 0 0,385 24 237 0 0,-233-32 261 0 0,63-21-658 0 0,3 18 209 0 0,-264 10-120 0 0,-117 0-81 0 0,106-13-308 0 0,-131 4-974 0 0,-12 4-2436 0 0,-2-2-4763 0 0,-1 2-3526 0 0</inkml:trace>
  <inkml:trace contextRef="#ctx0" brushRef="#br0" timeOffset="819.029">8 67 5745 0 0,'0'0'2173'0'0,"0"0"-1010"0"0,0 0-337 0 0,0 0 193 0 0,0 0 294 0 0,0 0 70 0 0,0 0-194 0 0,0 0-315 0 0,0 0-289 0 0,0 0-102 0 0,0 0 18 0 0,0 0 45 0 0,0 0-9 0 0,1 20-19 0 0,12 148 774 0 0,0 288 1048 0 0,0-36-1909 0 0,-31-371-4177 0 0,6-35-511 0 0,0-3-3619 0 0,6-8 837 0 0</inkml:trace>
  <inkml:trace contextRef="#ctx0" brushRef="#br0" timeOffset="1947.872">7636 49 0 0 0,'0'0'1223'0'0,"0"0"287"0"0,0 0 102 0 0,0 0 62 0 0,0 0-11 0 0,0 0-18 0 0,0 0-75 0 0,0 0-166 0 0,0-8-134 0 0,0-24-103 0 0,0 24-99 0 0,0 8-82 0 0,0 0-84 0 0,0 0-117 0 0,0 0-124 0 0,0 0-103 0 0,0 0-101 0 0,0 0-61 0 0,0 0-44 0 0,0 0-62 0 0,1 22 688 0 0,8 284 2034 0 0,-9-210-2556 0 0,-15 179 379 0 0,20-98-578 0 0,-4-177-3641 0 0,-2-7-8353 0 0,-1 3 127 0 0</inkml:trace>
  <inkml:trace contextRef="#ctx0" brushRef="#br0" timeOffset="9992.85">3993 579 0 0 0,'0'0'0'0'0,"0"0"0"0"0,0 0 0 0 0,0 0 0 0 0,0 0 0 0 0,0 0 0 0 0,0 0 0 0 0,0 0 0 0 0,0 0 0 0 0,0 0 0 0 0,0 0 0 0 0,0 0 0 0 0,-53-48 0 0 0,45 48 0 0 0</inkml:trace>
  <inkml:trace contextRef="#ctx0" brushRef="#br0" timeOffset="10753.751">3732 498 0 0 0,'83'-87'0'0'0,"-56"44"0"0"0,37-48 2328 0 0,-29 62-2881 0 0,11-2 151 0 0,-21 6 2927 0 0,-19 20 5930 0 0,-2 8-3468 0 0,-2 16-2161 0 0,-7 27-3012 0 0,-68 156 1813 0 0,-8-25-1035 0 0,16-56-329 0 0,57-109 19 0 0,3-4-1043 0 0,3-2-4224 0 0,15-6-4461 0 0,-11 0 3453 0 0,0 0 4434 0 0</inkml:trace>
  <inkml:trace contextRef="#ctx0" brushRef="#br0" timeOffset="11289.657">3717 225 0 0 0,'0'0'648'0'0,"0"0"-50"0"0,0 0-58 0 0,0 0 141 0 0,0 0 311 0 0,0 0 287 0 0,0 0 142 0 0,0 0-53 0 0,0 0-196 0 0,0 0-265 0 0,0 0-236 0 0,0 0-114 0 0,2 0 2068 0 0,25 19 304 0 0,45 47-56 0 0,-25-26-2211 0 0,-2 3 0 0 0,-1 2 0 0 0,-3 2 0 0 0,-2 1 0 0 0,2 9-662 0 0,58 104 933 0 0,-83-131-553 0 0,-16-30-318 0 0,0-3-972 0 0,0-5-9363 0 0,0 5-1290 0 0</inkml:trace>
  <inkml:trace contextRef="#ctx0" brushRef="#br0" timeOffset="14461.351">4181 1190 760 0 0,'0'0'1258'0'0,"0"0"-55"0"0,0 0 180 0 0,0 0 290 0 0,0 0 122 0 0,0 0-80 0 0,0 0-182 0 0,0 0-236 0 0,0 0-192 0 0,0 0-128 0 0,0 0-129 0 0,1-6-100 0 0,4-20-74 0 0,-6 24-553 0 0,1 1 0 0 0,-1-1 0 0 0,1 0 0 0 0,-1 1 0 0 0,0-1 0 0 0,0 1 0 0 0,0-1 0 0 0,0 1 0 0 0,0-1 0 0 0,0 1 0 0 0,0 0 0 0 0,-1-1 0 0 0,1 1 0 0 0,0 0 0 0 0,-1 0 0 0 0,1 0 0 0 0,-1 0 0 0 0,1 0 0 0 0,-1 0 0 0 0,1 0 0 0 0,-1 1 0 0 0,0-1 0 0 0,1 0 0 0 0,-1 1 0 0 0,0 0 0 0 0,0-1 0 0 0,0 1-121 0 0,-15-3 141 0 0,0 0-1 0 0,1 2 1 0 0,-1 0 0 0 0,0 1-1 0 0,0 0 1 0 0,1 2-1 0 0,-1 0 1 0 0,0 1 0 0 0,1 0-1 0 0,0 1 1 0 0,-1 1-1 0 0,-11 6-140 0 0,13-5 54 0 0,1 1 0 0 0,1 0 0 0 0,-1 1-1 0 0,1 1 1 0 0,1 0 0 0 0,-1 1 0 0 0,2 0 0 0 0,-1 1-1 0 0,0 2-53 0 0,7-6 22 0 0,1 2-1 0 0,0-1 0 0 0,1 0 1 0 0,-1 1-1 0 0,1 0 0 0 0,1 0 1 0 0,0 0-1 0 0,0 0 0 0 0,1 0 1 0 0,0 0-1 0 0,1 0 0 0 0,-1 0 1 0 0,2 0-1 0 0,-1 1 0 0 0,3 6-21 0 0,-2 18 134 0 0,-1-26-73 0 0,1 0 1 0 0,0-1-1 0 0,1 1 0 0 0,0-1 1 0 0,0 1-1 0 0,0-1 1 0 0,1 0-1 0 0,0 0 0 0 0,0 0 1 0 0,1 0-1 0 0,0 0 1 0 0,0-1-1 0 0,1 0 0 0 0,0 0 1 0 0,0 0-1 0 0,0 0 1 0 0,1-1-1 0 0,-1 0 0 0 0,1 0 1 0 0,1-1-1 0 0,-1 1 1 0 0,1-1-1 0 0,-1-1 0 0 0,1 1 1 0 0,0-1-1 0 0,0 0 1 0 0,7 1-62 0 0,7 1 152 0 0,0-2 0 0 0,0 0 0 0 0,1-1 0 0 0,-1-1 1 0 0,1-1-1 0 0,-1-1 0 0 0,0-1 0 0 0,1-1 0 0 0,-1-1 1 0 0,0-1-1 0 0,-1 0 0 0 0,1-2 0 0 0,-1 0 1 0 0,0-1-1 0 0,5-4-152 0 0,34-40-854 0 0,-53 37-3322 0 0,-5-1-3856 0 0,-1 14-4244 0 0</inkml:trace>
  <inkml:trace contextRef="#ctx0" brushRef="#br0" timeOffset="15804.06">2141 244 0 0 0,'0'0'565'0'0,"0"0"593"0"0,0 0 253 0 0,0 0 28 0 0,0 0-91 0 0,0 0-111 0 0,0 0-145 0 0,0 0-105 0 0,0 0-79 0 0,-14 5-59 0 0,-44 16-50 0 0,53-19-605 0 0,1 0 0 0 0,0 0-1 0 0,-1 1 1 0 0,1-1 0 0 0,0 1 0 0 0,0 0-1 0 0,1 0 1 0 0,-1 1 0 0 0,1-1 0 0 0,-1 1 0 0 0,1-1-1 0 0,0 1 1 0 0,0 0 0 0 0,1 0 0 0 0,-3 5-194 0 0,-1 1 289 0 0,-6 12 53 0 0,2 0 1 0 0,1 1 0 0 0,0 0-1 0 0,2 1 1 0 0,0 0 0 0 0,2 0 0 0 0,1 0-1 0 0,1 0 1 0 0,0 1 0 0 0,2 0 0 0 0,1-1-1 0 0,2 9-342 0 0,1-16 155 0 0,0 0 1 0 0,1-1-1 0 0,0 1 0 0 0,2-1 0 0 0,0 0 0 0 0,0 0 0 0 0,2-1 0 0 0,0 0 0 0 0,0 0 0 0 0,2-1 0 0 0,0 0 0 0 0,0-1 0 0 0,2 0 0 0 0,-1 0 0 0 0,1-1 1 0 0,1-1-1 0 0,0 0 0 0 0,13 8-155 0 0,-14-13 167 0 0,0 1 0 0 0,0-2 1 0 0,1 0-1 0 0,-1 0 1 0 0,1-1-1 0 0,0-1 1 0 0,0 0-1 0 0,1-1 0 0 0,-1 0 1 0 0,0-1-1 0 0,1 0 1 0 0,-1-1-1 0 0,1-1 0 0 0,-1 0 1 0 0,0-1-1 0 0,1 0 1 0 0,4-3-168 0 0,-1 0 141 0 0,0-2 0 0 0,-1 0 0 0 0,0-1 0 0 0,0 0 0 0 0,-1-1 0 0 0,0-1 0 0 0,0-1 0 0 0,-1 0 0 0 0,-1-1 0 0 0,0 0 0 0 0,0-1 0 0 0,-1 0 0 0 0,-1-1 0 0 0,0-1 0 0 0,-1 0 0 0 0,7-15-141 0 0,-10 18 19 0 0,-1 0 1 0 0,0-1-1 0 0,-1 1 1 0 0,-1-1-1 0 0,0-1 1 0 0,0 1-1 0 0,-1 0 1 0 0,-1-1 0 0 0,-1 0-1 0 0,0 1 1 0 0,0-1-1 0 0,-2 0 1 0 0,1 0-1 0 0,-2 1 1 0 0,0-1-1 0 0,0 0 1 0 0,-2 1-1 0 0,1 0 1 0 0,-2 0-1 0 0,0 0 1 0 0,0 0 0 0 0,-1 0-20 0 0,-7-5-313 0 0,0 1 0 0 0,-1 0 0 0 0,-1 1 0 0 0,-1 0 0 0 0,0 1 0 0 0,-1 1 0 0 0,0 1 1 0 0,-1 0-1 0 0,0 1 0 0 0,-1 1 0 0 0,-1 1 0 0 0,0 1 0 0 0,0 1 0 0 0,-1 0 1 0 0,1 2-1 0 0,-2 0 0 0 0,1 1 0 0 0,-1 1 0 0 0,1 1 0 0 0,-1 1 0 0 0,0 1 0 0 0,0 1 1 0 0,0 1-1 0 0,0 1 0 0 0,-15 4 313 0 0,-58 30-3960 0 0,44 6-3749 0 0,36-26-225 0 0</inkml:trace>
  <inkml:trace contextRef="#ctx0" brushRef="#br0" timeOffset="17277.575">5343 189 0 0 0,'0'0'1264'0'0,"0"0"31"0"0,0 0-13 0 0,0 0-67 0 0,0 0-35 0 0,0 0-70 0 0,0 0-86 0 0,0 0-61 0 0,0 0-70 0 0,0 0-49 0 0,-15-5-30 0 0,-43-12-39 0 0,56 16-554 0 0,-1 0 0 0 0,0 1 0 0 0,0-1 1 0 0,0 1-1 0 0,0-1 0 0 0,0 1 0 0 0,0 0 1 0 0,0 0-1 0 0,0 0 0 0 0,-1 1 0 0 0,1-1 0 0 0,0 1 1 0 0,1 0-1 0 0,-1-1 0 0 0,0 1 0 0 0,0 1 1 0 0,0-1-1 0 0,0 0 0 0 0,1 1 0 0 0,-1-1 0 0 0,1 1 1 0 0,-1 0-1 0 0,1 0 0 0 0,0 0 0 0 0,-2 2-221 0 0,-18 11 1175 0 0,18-11-1057 0 0,-1 1 0 0 0,0 0 0 0 0,1 0-1 0 0,0 0 1 0 0,0 1 0 0 0,1-1 0 0 0,-1 1 0 0 0,1 0-1 0 0,0 0 1 0 0,1 0 0 0 0,0 0 0 0 0,0 0 0 0 0,-1 2-118 0 0,0 0 56 0 0,-4 20 170 0 0,1-1 0 0 0,2 1-1 0 0,0 1 1 0 0,2-1-1 0 0,1 0 1 0 0,1 1-1 0 0,3 17-225 0 0,-2-30 110 0 0,1-1 0 0 0,1 1 0 0 0,1-1 0 0 0,0 0 0 0 0,1 0 0 0 0,1 0 0 0 0,0-1 0 0 0,0 0 0 0 0,2 0 0 0 0,0 0 0 0 0,0-1 0 0 0,2 0 0 0 0,0 0-110 0 0,1-3 95 0 0,0-1-1 0 0,1-1 1 0 0,0 1-1 0 0,0-2 1 0 0,1 0-1 0 0,0 0 1 0 0,0-1 0 0 0,1-1-1 0 0,-1 0 1 0 0,1-1-1 0 0,0 0 1 0 0,1-1-1 0 0,-1-1 1 0 0,0 0-1 0 0,1-1 1 0 0,-1-1 0 0 0,1 0-1 0 0,-1-1 1 0 0,1 0-1 0 0,-1-1-94 0 0,-1-1 126 0 0,-1 0 0 0 0,0 0-1 0 0,0-1 1 0 0,0-1 0 0 0,-1 1-1 0 0,1-2 1 0 0,-1 0 0 0 0,-1 0-1 0 0,1-1 1 0 0,-1-1 0 0 0,0 1 0 0 0,7-9-126 0 0,-6 3 88 0 0,-1-1 0 0 0,-1 0 0 0 0,0 0 1 0 0,-1-1-1 0 0,-1 0 0 0 0,0 0 1 0 0,-1-1-1 0 0,0 0 0 0 0,-1 0 1 0 0,-1-1-1 0 0,-1 1 0 0 0,0-1 1 0 0,-1-13-89 0 0,0-134 221 0 0,-3 153-273 0 0,0 1 1 0 0,0-1-1 0 0,-1 1 0 0 0,-1 0 0 0 0,1 0 0 0 0,-2 0 1 0 0,1 0-1 0 0,-1 0 0 0 0,-1 1 0 0 0,0 0 0 0 0,0 0 1 0 0,-1 0-1 0 0,0 0 0 0 0,-1 1 0 0 0,1 0 1 0 0,-2 0-1 0 0,1 1 0 0 0,-1 0 0 0 0,0 0 0 0 0,0 1 1 0 0,-1 0-1 0 0,0 1 0 0 0,0 0 0 0 0,0 0 0 0 0,-1 1 1 0 0,0 0-1 0 0,1 0 0 0 0,-1 1 0 0 0,-1 0 0 0 0,-3 1 52 0 0,-65-2-1694 0 0,68 4 1118 0 0,0 1 0 0 0,0 1 0 0 0,0 0 0 0 0,0 1 0 0 0,0 0 0 0 0,0 0 0 0 0,1 1 0 0 0,-1 1 0 0 0,-4 2 576 0 0,7-2-791 0 0,-19 9-3154 0 0,9-5-1599 0 0,2-1-4474 0 0</inkml:trace>
  <inkml:trace contextRef="#ctx0" brushRef="#br0" timeOffset="19697.754">2125 351 0 0 0,'-80'160'0'0'0,"30"-60"0"0"0,43-89 0 0 0,2 1 0 0 0,0-1 0 0 0,0 1 0 0 0,1 0 0 0 0,0 0 0 0 0,1 0 0 0 0,1 0 0 0 0,0 1 0 0 0,0-1 0 0 0,1 5 0 0 0,1-12 0 0 0</inkml:trace>
  <inkml:trace contextRef="#ctx0" brushRef="#br0" timeOffset="20429.781">2301 292 0 0 0,'0'0'267'0'0,"0"0"414"0"0,0 0 186 0 0,0 0 36 0 0,0 0-67 0 0,0 0-158 0 0,-29 33-152 0 0,-90 108-112 0 0,58-47 165 0 0,32-45-186 0 0,-29 75 605 0 0,58-123-1014 0 0,0 0 1 0 0,-1 1-1 0 0,1-1 1 0 0,0 0-1 0 0,0 0 1 0 0,0 1-1 0 0,0-1 1 0 0,0 0-1 0 0,0 0 1 0 0,1 1-1 0 0,-1-1 1 0 0,0 0-1 0 0,0 0 1 0 0,1 0-1 0 0,-1 1 1 0 0,1-1-1 0 0,-1 0 1 0 0,1 0-1 0 0,0 0 1 0 0,-1 0-1 0 0,1 0 1 0 0,0 0-1 0 0,0 0 1 0 0,0 0-1 0 0,0 0 1 0 0,-1 0-1 0 0,1-1 1 0 0,0 1-1 0 0,1 0 1 0 0,-1 0-1 0 0,0-1 1 0 0,0 1-1 0 0,0-1 1 0 0,0 1-1 0 0,0-1 1 0 0,1 0-1 0 0,-1 1 1 0 0,0-1-1 0 0,0 0 1 0 0,1 0-1 0 0,-1 0 1 0 0,0 0-1 0 0,0 0 1 0 0,1 0-1 0 0,-1 0 1 0 0,0 0-1 0 0,0 0 1 0 0,1-1-1 0 0,-1 1 1 0 0,0 0-1 0 0,0-1 1 0 0,0 1-1 0 0,0-1 1 0 0,0 0-1 0 0,1 1 1 0 0,-1-1-1 0 0,0 0 1 0 0,0 0-1 0 0,0 1 1 0 0,-1-1-1 0 0,1 0 1 0 0,0 0-1 0 0,0 0 1 0 0,0 0-1 0 0,-1 0 1 0 0,1-1 15 0 0,151-133-1564 0 0,-108 90 832 0 0,-22 24 815 0 0,-1-1-1 0 0,-1-1 0 0 0,-1-1 0 0 0,-2-1 1 0 0,0 0-1 0 0,2-7-82 0 0,-19 32 72 0 0,0 0 0 0 0,0 0-1 0 0,-1 0 1 0 0,1 0 0 0 0,0 1 0 0 0,-1-1 0 0 0,1 0 0 0 0,0 0-1 0 0,0 0 1 0 0,-1 0 0 0 0,1 0 0 0 0,0 0 0 0 0,-1 0 0 0 0,1 0-1 0 0,0 0 1 0 0,-1 0 0 0 0,1 0 0 0 0,0 0 0 0 0,-1-1-1 0 0,1 1 1 0 0,0 0 0 0 0,0 0 0 0 0,-1 0 0 0 0,1 0 0 0 0,0 0-1 0 0,-1-1 1 0 0,1 1 0 0 0,0 0 0 0 0,0 0 0 0 0,0 0 0 0 0,-1-1-1 0 0,1 1 1 0 0,0 0 0 0 0,0 0 0 0 0,0-1 0 0 0,-1 1 0 0 0,1 0-1 0 0,0-1 1 0 0,0 1 0 0 0,0 0 0 0 0,0 0 0 0 0,0-1 0 0 0,0 1-1 0 0,0 0 1 0 0,0-1 0 0 0,0 1 0 0 0,0 0 0 0 0,0-1-1 0 0,0 1 1 0 0,0 0 0 0 0,0-1 0 0 0,0 1-72 0 0,-27 18 511 0 0,-14 25 149 0 0,1 1-1 0 0,2 1 1 0 0,3 3-1 0 0,1 1 1 0 0,3 1-1 0 0,-10 23-659 0 0,13-2 1346 0 0,72-72-1120 0 0,95-112 208 0 0,-93 70-641 0 0,113-97-3092 0 0,-117 110-1882 0 0,-49 56 2421 0 0,-114 193 3254 0 0,59-114 3744 0 0,93-114-3188 0 0,68-96-1623 0 0,-91 95-12 0 0,7-8-991 0 0,-7 12-3712 0 0,-8 6 4449 0 0</inkml:trace>
  <inkml:trace contextRef="#ctx0" brushRef="#br0" timeOffset="24578.52">2106 1382 232 0 0,'0'0'1508'0'0,"0"0"-366"0"0,0 0-186 0 0,0 0 82 0 0,0 0 147 0 0,0 0 118 0 0,0 0 36 0 0,0 0-135 0 0,0 0-223 0 0,0 0-245 0 0,0 0-215 0 0,-2-2-183 0 0,1 2-318 0 0,0 0-1 0 0,0 0 1 0 0,1-1 0 0 0,-1 1 0 0 0,0 0 0 0 0,0 0 0 0 0,0 0-1 0 0,0 0 1 0 0,0 0 0 0 0,1 0 0 0 0,-1 0 0 0 0,0 1 0 0 0,0-1 0 0 0,0 0-1 0 0,0 0 1 0 0,1 1 0 0 0,-1-1 0 0 0,0 0 0 0 0,0 1 0 0 0,1-1 0 0 0,-1 1-1 0 0,0-1 1 0 0,1 1 0 0 0,-1-1 0 0 0,0 1 0 0 0,1 0 0 0 0,-1-1 0 0 0,1 1-1 0 0,-1-1 1 0 0,1 1 0 0 0,-1 0 0 0 0,1 0 0 0 0,-1-1 0 0 0,1 1-1 0 0,0 0 1 0 0,-1 0 0 0 0,1 0 0 0 0,0-1 0 0 0,0 1 0 0 0,0 0 0 0 0,0 0-1 0 0,0 0 1 0 0,0 0 0 0 0,0 0 0 0 0,0 0-20 0 0,-2 2 16 0 0,-160 405 751 0 0,101-275-728 0 0,51-112 228 0 0,16-32 829 0 0,284-558 319 0 0,-290 566-1421 0 0,1 0 0 0 0,0 0 0 0 0,0 0 0 0 0,0 0 0 0 0,0 0 0 0 0,1 0 1 0 0,-1 1-1 0 0,1-1 0 0 0,0 0 0 0 0,0 1 0 0 0,0-1 0 0 0,0 1 1 0 0,0 0-1 0 0,0 0 0 0 0,0 0 0 0 0,1 0 0 0 0,-1 0 0 0 0,1 0 0 0 0,0 1 1 0 0,-1-1-1 0 0,1 1 0 0 0,0 0 0 0 0,0-1 0 0 0,0 1 0 0 0,0 1 0 0 0,0-1 1 0 0,0 0-1 0 0,0 1 0 0 0,0 0 0 0 0,0-1 0 0 0,0 1 0 0 0,0 0 0 0 0,0 1 1 0 0,0-1-1 0 0,1 0 0 0 0,-1 1 0 0 0,0 0 0 0 0,0 0 0 0 0,0 0 0 0 0,-1 0 1 0 0,3 1 5 0 0,11 17 79 0 0,0 1 0 0 0,-2 0 0 0 0,0 1 0 0 0,-1 1 0 0 0,-2 0 0 0 0,0 1 0 0 0,-1 0 0 0 0,-1 1 0 0 0,-2-1 0 0 0,0 2 0 0 0,-1-1 0 0 0,-2 1 0 0 0,-1 0 0 0 0,1 14-79 0 0,-4-35 10 0 0,24 77 90 0 0,-29-74 3180 0 0,-41-14-3262 0 0,-147-66-83 0 0,140 48-556 0 0,-47-21-560 0 0,35 18-6337 0 0,63 27 2372 0 0,0 1-1573 0 0</inkml:trace>
  <inkml:trace contextRef="#ctx0" brushRef="#br0" timeOffset="26014.794">5339 262 0 0 0,'0'0'360'0'0,"0"0"540"0"0,0 0 247 0 0,0 0 33 0 0,0 0-110 0 0,0 0-180 0 0,0 0-174 0 0,0 0-106 0 0,-3-2-24 0 0,-15-10 1426 0 0,-3 41-1533 0 0,-29 78-314 0 0,-86 176-1087 0 0,121-239 324 0 0,36-48 477 0 0,-8-3 221 0 0,-1-1 0 0 0,0 0 0 0 0,0-1 0 0 0,-1 0 0 0 0,0 0 1 0 0,-1-2-1 0 0,0 1 0 0 0,0-1 0 0 0,-1-1-100 0 0,22-22 74 0 0,60-63 117 0 0,-5-3 0 0 0,37-60-191 0 0,-114 144 423 0 0,-17 15 444 0 0,-95 125-1298 0 0,77-89 722 0 0,1 2 0 0 0,2 1-1 0 0,1 1 1 0 0,2 0 0 0 0,2 2 0 0 0,0 5-291 0 0,17-45 31 0 0,0 0 0 0 0,1 0 1 0 0,-1 0-1 0 0,0 0 0 0 0,1 0 1 0 0,-1 0-1 0 0,0 0 1 0 0,1 0-1 0 0,0 0 0 0 0,-1 0 1 0 0,1 0-1 0 0,0 0 0 0 0,-1 1 1 0 0,1-1-1 0 0,0 0 0 0 0,0 0 1 0 0,0 0-1 0 0,0 0 1 0 0,0 1-1 0 0,0-1 0 0 0,0 0 1 0 0,1 0-1 0 0,-1 0 0 0 0,0 0 1 0 0,1 1-1 0 0,-1-1 0 0 0,0 0 1 0 0,1 0-1 0 0,0 0 1 0 0,-1 0-1 0 0,1 0 0 0 0,-1 0 1 0 0,1 0-1 0 0,0 0 0 0 0,0-1 1 0 0,0 1-1 0 0,0 0 0 0 0,-1 0 1 0 0,1-1-1 0 0,0 1 1 0 0,0 0-1 0 0,0-1 0 0 0,1 1 1 0 0,-1-1-1 0 0,0 1 0 0 0,0-1 1 0 0,0 0-1 0 0,0 1 0 0 0,0-1 1 0 0,0 0-1 0 0,1 0 0 0 0,-1 0 1 0 0,0 0-1 0 0,0 0 1 0 0,0 0-1 0 0,1 0 0 0 0,-1 0 1 0 0,0 0-1 0 0,0-1 0 0 0,1 1-31 0 0,7-2 165 0 0,0 0-1 0 0,-1-1 0 0 0,1 0 0 0 0,-1 0 0 0 0,0-1 0 0 0,0 0 1 0 0,0 0-1 0 0,0-1 0 0 0,-1 0 0 0 0,0 0 0 0 0,0-1 0 0 0,4-4-164 0 0,3 0 127 0 0,-5 2-110 0 0,1 0 1 0 0,-1-1 0 0 0,-1 1-1 0 0,1-2 1 0 0,-1 1 0 0 0,-1-1-1 0 0,0 0 1 0 0,0-1 0 0 0,3-9-18 0 0,-10 20-25 0 0,0-1 1 0 0,0 1 0 0 0,0-1 0 0 0,-1 1-1 0 0,1-1 1 0 0,0 1 0 0 0,-1 0-1 0 0,1-1 1 0 0,0 1 0 0 0,-1-1 0 0 0,1 1-1 0 0,0 0 1 0 0,-1-1 0 0 0,1 1 0 0 0,-1 0-1 0 0,1 0 1 0 0,-1-1 0 0 0,1 1 0 0 0,-1 0-1 0 0,1 0 1 0 0,-1 0 0 0 0,1 0 0 0 0,-1 0-1 0 0,1-1 1 0 0,-1 1 0 0 0,1 0 0 0 0,-1 0-1 0 0,1 0 1 0 0,-1 0 0 0 0,1 0 0 0 0,-1 0-1 0 0,1 1 1 0 0,-1-1 0 0 0,1 0-1 0 0,-1 0 1 0 0,1 0 0 0 0,0 0 0 0 0,-1 1-1 0 0,1-1 1 0 0,-1 0 0 0 0,1 0 0 0 0,-1 1-1 0 0,1-1 1 0 0,0 0 0 0 0,-1 1 0 0 0,1-1-1 0 0,-1 0 1 0 0,1 1 0 0 0,0-1 0 0 0,0 1-1 0 0,-1-1 1 0 0,1 1 0 0 0,0-1 0 0 0,0 0-1 0 0,-1 1 1 0 0,1-1 0 0 0,0 1 0 0 0,0-1-1 0 0,0 1 1 0 0,0-1 0 0 0,0 1-1 0 0,0-1 1 0 0,0 1 24 0 0,-12 12 16 0 0,1 0-1 0 0,0 1 0 0 0,1 0 1 0 0,1 1-1 0 0,0 0 1 0 0,1 0-1 0 0,0 1 0 0 0,2 0 1 0 0,0 0-1 0 0,0 1 1 0 0,0 6-16 0 0,5-22 10 0 0,1 0 1 0 0,-1 0-1 0 0,1 0 1 0 0,-1 0-1 0 0,1 0 1 0 0,0 0-1 0 0,-1 0 1 0 0,1 1-1 0 0,0-1 1 0 0,0 0-1 0 0,0 0 1 0 0,0 0-1 0 0,0 0 1 0 0,0 1-1 0 0,0-1 1 0 0,0 0-1 0 0,0 0 1 0 0,0 0-1 0 0,1 0 1 0 0,-1 1-1 0 0,0-1 1 0 0,1 0-1 0 0,-1 0 1 0 0,1 0-1 0 0,-1 0 1 0 0,1 0-1 0 0,0 0 1 0 0,-1 0-1 0 0,1 0 1 0 0,0 0-1 0 0,0-1 1 0 0,0 1-1 0 0,0 0 1 0 0,-1 0-1 0 0,1-1 1 0 0,0 1-1 0 0,0 0 1 0 0,0-1-1 0 0,0 1 1 0 0,1-1-1 0 0,-1 0 1 0 0,0 1-1 0 0,0-1 1 0 0,0 0-1 0 0,0 1 1 0 0,0-1-1 0 0,1 0 1 0 0,-1 0-1 0 0,0 0 1 0 0,0 0-1 0 0,0 0 1 0 0,0 0-1 0 0,1-1 1 0 0,-1 1-1 0 0,0 0 1 0 0,0-1-11 0 0,11-6-2994 0 0,-6-4-5049 0 0,-2 7 3279 0 0</inkml:trace>
  <inkml:trace contextRef="#ctx0" brushRef="#br0" timeOffset="26716.75">5335 1120 0 0 0,'0'0'1422'0'0,"0"0"433"0"0,0 0 196 0 0,0 0-93 0 0,0 0-287 0 0,0 0-342 0 0,0 0-265 0 0,0 0-170 0 0,0 0-101 0 0,0 0-76 0 0,0 3-55 0 0,-5 104 2508 0 0,52 229-1196 0 0,-46-274-2079 0 0,-1-62-66 0 0,0 0-88 0 0,0 0-125 0 0,0 0-214 0 0,0-23-7247 0 0,1-1 352 0 0,1 16 4788 0 0</inkml:trace>
  <inkml:trace contextRef="#ctx0" brushRef="#br0" timeOffset="27203.743">5249 1142 2256 0 0,'0'0'1275'0'0,"0"0"-153"0"0,0 0-15 0 0,0 0 191 0 0,0 0 187 0 0,0 0-26 0 0,0 0-140 0 0,0 0-199 0 0,0 0-211 0 0,0 0-113 0 0,0 0-100 0 0,0 0-92 0 0,0 0-48 0 0,35-20-42 0 0,110-62-20 0 0,-68 53 185 0 0,-62 28-514 0 0,-10-1-137 0 0,0 0-1 0 0,0 1 0 0 0,1 0 0 0 0,-1 0 0 0 0,0 0 0 0 0,1 0 0 0 0,-1 1 0 0 0,0 0 0 0 0,1 0 0 0 0,-1 1 0 0 0,0-1 1 0 0,1 1-1 0 0,-1 0 0 0 0,0 1 0 0 0,0-1 0 0 0,0 1 0 0 0,0 0 0 0 0,0 0 0 0 0,0 1 0 0 0,-1 0 0 0 0,1-1 0 0 0,-1 1 1 0 0,1 1-1 0 0,-1-1 0 0 0,0 1 0 0 0,-1-1 0 0 0,1 1 0 0 0,0 0 0 0 0,-1 1 0 0 0,0-1 0 0 0,0 1 0 0 0,0 0-27 0 0,-2 6 28 0 0,0 1 0 0 0,-1-1-1 0 0,0 1 1 0 0,-1-1 0 0 0,0 0-1 0 0,-1 1 1 0 0,0-1 0 0 0,-1 0-1 0 0,0 0 1 0 0,0 0 0 0 0,-1-1-1 0 0,-1 1 1 0 0,0-1 0 0 0,-1 0-1 0 0,1 0 1 0 0,-2 0 0 0 0,0-1 0 0 0,0 0-1 0 0,0-1 1 0 0,-1 1 0 0 0,0-1-1 0 0,-5 2-27 0 0,-26 39-7 0 0,-7 18-163 0 0,47-65 160 0 0,1 0 0 0 0,1 0 0 0 0,-1 0 0 0 0,0 0 0 0 0,0 0 0 0 0,1 0 0 0 0,-1-1 0 0 0,1 1 0 0 0,0-1 0 0 0,-1 0 0 0 0,1 0 0 0 0,0 0 0 0 0,0 0-1 0 0,-1 0 1 0 0,1 0 0 0 0,0-1 0 0 0,0 0 0 0 0,0 1 0 0 0,0-1 0 0 0,3 0 10 0 0,24 2 23 0 0,-20-3-21 0 0,0 1 0 0 0,0 0 0 0 0,-1 1 1 0 0,1 0-1 0 0,0 0 0 0 0,0 1 1 0 0,0 1-1 0 0,-1-1 0 0 0,1 2 0 0 0,-1-1 1 0 0,0 1-1 0 0,0 1 0 0 0,0 0 1 0 0,-1 0-1 0 0,1 0 0 0 0,-1 1 0 0 0,5 5-2 0 0,-12-8 36 0 0,1 0 0 0 0,0-1-1 0 0,-1 1 1 0 0,0 0 0 0 0,0 1-1 0 0,0-1 1 0 0,0 0-1 0 0,-1 0 1 0 0,1 0 0 0 0,-1 0-1 0 0,1 1 1 0 0,-1-1 0 0 0,0 0-1 0 0,-1 0 1 0 0,1 0-1 0 0,0 1 1 0 0,-1-1 0 0 0,0 0-1 0 0,0 0 1 0 0,0 0 0 0 0,0 0-1 0 0,0 0 1 0 0,0 0 0 0 0,-1 0-1 0 0,0 0 1 0 0,1-1-1 0 0,-1 1 1 0 0,0 0 0 0 0,-1 0-36 0 0,-68 68 529 0 0,62-62-552 0 0,-1 0-1 0 0,0 0 0 0 0,-1-1 0 0 0,0-1 0 0 0,0 0 0 0 0,-1 0 0 0 0,1-1 1 0 0,-1-1-1 0 0,-1 0 0 0 0,1-1 0 0 0,-1 0 0 0 0,0 0 0 0 0,0-2 0 0 0,0 1 1 0 0,0-2-1 0 0,0 0 0 0 0,0 0 0 0 0,-2-2 24 0 0,-11-7-2027 0 0,16 2-1270 0 0,5 3 86 0 0,-2-1-5680 0 0</inkml:trace>
  <inkml:trace contextRef="#ctx0" brushRef="#br0" timeOffset="28380.087">2092 2184 312 0 0,'0'0'1722'0'0,"0"0"-649"0"0,0 0-178 0 0,0 0 173 0 0,0 0 274 0 0,0 0 146 0 0,0 0-63 0 0,0 0-210 0 0,0 0-267 0 0,0 0-245 0 0,0 0-167 0 0,0 0-84 0 0,0 0-39 0 0,3 4 2711 0 0,8 268-1027 0 0,-2-148-1954 0 0,0 220 197 0 0,-19-278-631 0 0,10-66 129 0 0,7 3-5930 0 0,-3-10 1742 0 0,-2 3 871 0 0,1-3-1443 0 0</inkml:trace>
  <inkml:trace contextRef="#ctx0" brushRef="#br0" timeOffset="29111.751">4030 2011 0 0 0,'0'0'888'0'0,"0"0"484"0"0,0 0 251 0 0,0 0-22 0 0,0 0-201 0 0,0 0-261 0 0,0 0-236 0 0,0 0-140 0 0,0 0-91 0 0,0 0-20 0 0,0 0 0 0 0,11 4 1245 0 0,-1 93 3257 0 0,-7 53-3900 0 0,-3-124-976 0 0,-9 357 564 0 0,9-182-733 0 0,16-127-115 0 0,-14-71-19 0 0,-1 1 0 0 0,0-1 0 0 0,0 1 0 0 0,0 0 0 0 0,0 0 0 0 0,-1-1 0 0 0,1 1 0 0 0,-1 0 0 0 0,0 0 0 0 0,0 0 0 0 0,-1-1 0 0 0,1 1 0 0 0,-1 0 0 0 0,1 0 0 0 0,-1-1 0 0 0,-1 1 0 0 0,0 3 25 0 0,-2 13-2124 0 0,21-14-9420 0 0,-14-6 4444 0 0</inkml:trace>
  <inkml:trace contextRef="#ctx0" brushRef="#br0" timeOffset="29778.794">5613 2133 0 0 0,'0'0'757'0'0,"0"0"68"0"0,0 0 240 0 0,0 0 316 0 0,0 0 276 0 0,0 0 110 0 0,0 0-84 0 0,0 0-125 0 0,0 0-163 0 0,0 0-143 0 0,0 0-69 0 0,0 0-81 0 0,-5-11 3335 0 0,1 55-3632 0 0,-7 269 1152 0 0,2-38-1528 0 0,9-271-486 0 0,-1 1-1 0 0,1-1 1 0 0,1 0 0 0 0,-1 0 0 0 0,0 1-1 0 0,1-1 1 0 0,0 0 0 0 0,0 0-1 0 0,0 0 1 0 0,1 0 0 0 0,-1 0 0 0 0,1 0-1 0 0,0-1 1 0 0,0 1 0 0 0,0 0-1 0 0,1-1 1 0 0,-1 1 0 0 0,1-1 0 0 0,0 0-1 0 0,0 0 1 0 0,1 1 57 0 0,5-5-4904 0 0,-2-5-3979 0 0,-5 2 620 0 0</inkml:trace>
  <inkml:trace contextRef="#ctx0" brushRef="#br0" timeOffset="30898.923">1475 2711 0 0 0,'0'0'635'0'0,"0"0"348"0"0,0 0 301 0 0,32-1 183 0 0,101-1 92 0 0,79-5 4704 0 0,-6 2-3167 0 0,526-3 1320 0 0,475-28-2394 0 0,-835 23-1648 0 0,504-37 653 0 0,-61-35-364 0 0,-428 74-494 0 0,-317 26-218 0 0,-67-14-2319 0 0,-10-2-7016 0 0,4 1-597 0 0</inkml:trace>
  <inkml:trace contextRef="#ctx0" brushRef="#br0" timeOffset="31286.996">6070 2309 5769 0 0,'0'0'1374'0'0,"0"0"-182"0"0,0 0 63 0 0,0 0 160 0 0,0 0 116 0 0,0 0-79 0 0,0 0-183 0 0,0 0-248 0 0,0 0-259 0 0,0 0-228 0 0,-37 13-202 0 0,-115 41-125 0 0,-130 69 240 0 0,248-106-364 0 0,-17 11-23 0 0,1 3 0 0 0,2 1 0 0 0,1 2 0 0 0,2 3 0 0 0,-34 36-60 0 0,-94 125-2941 0 0,151-167-237 0 0,10-11-1772 0 0,4-4-2924 0 0</inkml:trace>
  <inkml:trace contextRef="#ctx0" brushRef="#br0" timeOffset="31826.76">4266 2442 3745 0 0,'0'0'1341'0'0,"0"0"-108"0"0,0 0 112 0 0,0 0 170 0 0,0 0 80 0 0,0 0-104 0 0,0 0-237 0 0,0 0-309 0 0,0 0-322 0 0,0 0-236 0 0,0 0-182 0 0,0 0-87 0 0,-33 20-48 0 0,-103 65-34 0 0,-173 109-869 0 0,114-65-2664 0 0,32-21-6928 0 0,139-92 9277 0 0</inkml:trace>
  <inkml:trace contextRef="#ctx0" brushRef="#br0" timeOffset="32516.332">2349 2468 0 0 0,'0'0'515'0'0,"0"0"350"0"0,0 0 364 0 0,0 0 470 0 0,0 0 550 0 0,0 0 385 0 0,19-3-86 0 0,54-6-484 0 0,-128 46 1297 0 0,-155 92-1279 0 0,-88 92-3276 0 0,219-147-1612 0 0,34-20-6451 0 0,38-46 3268 0 0</inkml:trace>
  <inkml:trace contextRef="#ctx0" brushRef="#br0" timeOffset="38347.815">2975 3237 1760 0 0,'0'0'1658'0'0,"0"0"-736"0"0,0 0-321 0 0,0 0 7 0 0,0 0 143 0 0,0 0 143 0 0,0 0 38 0 0,0 0-107 0 0,0 0-197 0 0,0 0-218 0 0,0 0-174 0 0,-22 1-104 0 0,-69 2-43 0 0,53 12 4 0 0,34-9-78 0 0,-2 1-20 0 0,0-1 0 0 0,1 1 0 0 0,0 0 1 0 0,0 1-1 0 0,1-1 0 0 0,-1 1 0 0 0,2 0 0 0 0,-1 0 0 0 0,1 0 0 0 0,0 0 0 0 0,1 1 0 0 0,0-1 0 0 0,0 1 0 0 0,1-1 0 0 0,0 1 0 0 0,1 0 0 0 0,-1 0 0 0 0,2-1 1 0 0,-1 1-1 0 0,1 1 5 0 0,1-5 96 0 0,-1 0 1 0 0,1 0 0 0 0,0 0 0 0 0,0 0 0 0 0,1 0 0 0 0,-1 0 0 0 0,1 0 0 0 0,0-1 0 0 0,0 1 0 0 0,1-1-1 0 0,-1 0 1 0 0,1 0 0 0 0,0-1 0 0 0,0 1 0 0 0,0-1 0 0 0,1 1 0 0 0,-1-1 0 0 0,1-1 0 0 0,0 1 0 0 0,0-1-1 0 0,0 1 1 0 0,0-1 0 0 0,0-1 0 0 0,0 1 0 0 0,0-1 0 0 0,1 0 0 0 0,-1 0 0 0 0,0 0 0 0 0,1-1 0 0 0,-1 0-1 0 0,1 0 1 0 0,-1-1 0 0 0,1 1 0 0 0,-1-1 0 0 0,0 0 0 0 0,1 0 0 0 0,-1-1 0 0 0,0 0 0 0 0,0 0 0 0 0,0 0-1 0 0,4-2-96 0 0,9-12 299 0 0,0-1 0 0 0,-2 0 0 0 0,1-1 1 0 0,-2-1-1 0 0,-1 0 0 0 0,0-1 0 0 0,-1 0 0 0 0,-1-1 0 0 0,0-3-299 0 0,0 0-9 0 0,0-1 1 0 0,-1 0-1 0 0,-2-1 0 0 0,0 0 1 0 0,-2 0-1 0 0,-1-1 1 0 0,-1 0-1 0 0,-1 0 1 0 0,-1 0-1 0 0,-2 0 1 0 0,-1-1-1 0 0,-1-6 9 0 0,0 24-170 0 0,-1 0 0 0 0,0-1 0 0 0,-1 1 0 0 0,0 0 0 0 0,-1 1 0 0 0,0-1 0 0 0,0 0 0 0 0,-1 1 1 0 0,0 0-1 0 0,0 0 0 0 0,-2 1 170 0 0,5 4-129 0 0,0 1 0 0 0,0 0 0 0 0,-1 0 1 0 0,1 1-1 0 0,-1-1 0 0 0,0 0 1 0 0,0 1-1 0 0,0 0 0 0 0,0-1 0 0 0,0 1 1 0 0,0 1-1 0 0,-1-1 0 0 0,1 0 0 0 0,-1 1 1 0 0,1-1-1 0 0,-1 1 0 0 0,0 0 1 0 0,1 1-1 0 0,-1-1 0 0 0,0 1 0 0 0,0-1 1 0 0,0 1-1 0 0,1 0 0 0 0,-1 0 0 0 0,0 1 1 0 0,0-1-1 0 0,0 1 0 0 0,1 0 0 0 0,-1 0 1 0 0,0 0-1 0 0,1 0 129 0 0,-3 4-105 0 0,0-1 0 0 0,0 1 0 0 0,0 0 0 0 0,1 1-1 0 0,0-1 1 0 0,0 1 0 0 0,1 0 0 0 0,-1 0 0 0 0,1 1 0 0 0,1-1 0 0 0,-1 1-1 0 0,1 0 1 0 0,0 0 0 0 0,0 4 105 0 0,-4 3-111 0 0,1-1 203 0 0,0 0 0 0 0,1 1 0 0 0,1 0 0 0 0,0 1-1 0 0,0-1 1 0 0,2 1 0 0 0,0-1 0 0 0,0 1 0 0 0,2 0 0 0 0,0 0 0 0 0,0-1 0 0 0,1 1 0 0 0,1 0-1 0 0,1-1 1 0 0,0 1 0 0 0,0-1 0 0 0,2 0 0 0 0,0 0 0 0 0,0 0 0 0 0,8 12-92 0 0,1-8 246 0 0,0 0 0 0 0,1 0 0 0 0,2-2 0 0 0,-1 0 0 0 0,2 0 0 0 0,0-2 0 0 0,0 0 0 0 0,2-2 1 0 0,-1 0-1 0 0,2-1 0 0 0,-1 0 0 0 0,2-2 0 0 0,-1-1 0 0 0,1-1 0 0 0,0 0 0 0 0,1-2 0 0 0,-1 0 0 0 0,1-2 0 0 0,17 1-246 0 0,-15-3-2979 0 0,-16-2-3300 0 0,-7 1-550 0 0</inkml:trace>
  <inkml:trace contextRef="#ctx0" brushRef="#br0" timeOffset="39268.132">4591 3112 0 0 0,'0'0'1791'0'0,"0"0"-287"0"0,0 0-17 0 0,0 0 150 0 0,0 0 127 0 0,0 0-26 0 0,0 0-213 0 0,0 0-275 0 0,0 0-335 0 0,0 0-318 0 0,0 0-221 0 0,0 0-150 0 0,0 0-69 0 0,-11 7-30 0 0,-36 22-26 0 0,44-26-82 0 0,0-1 1 0 0,1 1-1 0 0,-1 0 0 0 0,0 0 0 0 0,1 0 0 0 0,-1 1 0 0 0,1-1 1 0 0,0 0-1 0 0,0 1 0 0 0,1 0 0 0 0,-1-1 0 0 0,1 1 1 0 0,-1 0-1 0 0,1 0 0 0 0,1 0 0 0 0,-2 4-19 0 0,1-4 20 0 0,-14 147 231 0 0,15-147-206 0 0,1-1 1 0 0,-1 0-1 0 0,1 0 1 0 0,-1 0-1 0 0,1 0 1 0 0,0 0 0 0 0,0 0-1 0 0,1 0 1 0 0,-1 0-1 0 0,0 0 1 0 0,1 0-1 0 0,0-1 1 0 0,0 1-1 0 0,0-1 1 0 0,0 1 0 0 0,0-1-1 0 0,0 0 1 0 0,0 0-1 0 0,1 0 1 0 0,-1 0-1 0 0,1 0 1 0 0,0 0-1 0 0,-1-1 1 0 0,1 1-1 0 0,0-1 1 0 0,0 0 0 0 0,0 0-1 0 0,0 0 1 0 0,0 0-1 0 0,0 0 1 0 0,0-1-1 0 0,4 1-45 0 0,5-4 234 0 0,0-1-1 0 0,0-1 0 0 0,-1 0 1 0 0,1 0-1 0 0,-1-1 0 0 0,0 0 0 0 0,-1-1 1 0 0,1-1-1 0 0,-1 1 0 0 0,-1-2 1 0 0,1 1-1 0 0,-2-1 0 0 0,1-1 0 0 0,-1 1 1 0 0,4-8-234 0 0,11-7 112 0 0,-2 0 0 0 0,-1-2 0 0 0,0 0 0 0 0,-2-2 0 0 0,-1 0 0 0 0,-2 0 0 0 0,0-2 0 0 0,-2 0 0 0 0,-1-1 0 0 0,-2 0 0 0 0,2-12-112 0 0,-10 31-42 0 0,-1 0 1 0 0,0 0-1 0 0,-1 0 1 0 0,0 0-1 0 0,-1 0 1 0 0,0 0-1 0 0,-1 0 0 0 0,0 0 1 0 0,-1 1-1 0 0,-4-12 42 0 0,6 18-80 0 0,-1 1-1 0 0,0-1 1 0 0,0 0 0 0 0,-1 1-1 0 0,0-1 1 0 0,0 1-1 0 0,0 0 1 0 0,0 0 0 0 0,0 0-1 0 0,-1 0 1 0 0,0 0 0 0 0,1 1-1 0 0,-1 0 1 0 0,-1 0-1 0 0,1 0 1 0 0,0 0 0 0 0,-1 1-1 0 0,0-1 1 0 0,1 1-1 0 0,-1 0 1 0 0,0 1 0 0 0,0-1-1 0 0,0 1 1 0 0,0 0 0 0 0,0 0-1 0 0,-1 0 81 0 0,-2 1-76 0 0,0 0 0 0 0,0 1 0 0 0,1 0-1 0 0,-1 0 1 0 0,0 0 0 0 0,1 1 0 0 0,-1 0 0 0 0,1 1 0 0 0,0 0-1 0 0,0 0 1 0 0,0 0 0 0 0,0 1 0 0 0,0 0 0 0 0,1 0 0 0 0,0 1-1 0 0,0 0 1 0 0,0 0 0 0 0,0 0 0 0 0,1 1 0 0 0,0 0 0 0 0,0 0-1 0 0,0 0 1 0 0,1 1 0 0 0,0-1 0 0 0,0 1 0 0 0,0 1 76 0 0,-1 2 32 0 0,1 0 1 0 0,0 1-1 0 0,0 0 0 0 0,1 0 1 0 0,1 0-1 0 0,-1 1 1 0 0,2-1-1 0 0,0 1 0 0 0,0-1 1 0 0,1 1-1 0 0,0-1 1 0 0,1 1-1 0 0,1-1 0 0 0,0 0 1 0 0,0 1-1 0 0,1-1 1 0 0,0 0-1 0 0,1 0 0 0 0,0-1 1 0 0,3 6-33 0 0,4 4 163 0 0,-1 0 0 0 0,2-1 0 0 0,1 0 0 0 0,0-1 1 0 0,1 0-1 0 0,1-1 0 0 0,1-1 0 0 0,0 0 0 0 0,19 13-163 0 0,142 78 991 0 0,-108-52-2361 0 0,-64-42-1719 0 0,-3-4-4891 0 0,1-2-164 0 0</inkml:trace>
</inkml:ink>
</file>

<file path=ppt/ink/ink4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47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415 801 0 0 0,'0'0'528'0'0,"0"0"384"0"0,0 0 235 0 0,0 0 91 0 0,0 0-82 0 0,0 0-197 0 0,0 0-227 0 0,0 0-233 0 0,0 0-182 0 0,-1 2-107 0 0,-2 9 154 0 0,0 0 0 0 0,1 1 0 0 0,1-1 0 0 0,0 0 0 0 0,0 0 0 0 0,1 1 0 0 0,1-1 0 0 0,-1 1 0 0 0,4 10-364 0 0,44 228 1074 0 0,-47-78-1666 0 0,-2-127-2968 0 0,1-1-3901 0 0,0-40 7026 0 0</inkml:trace>
  <inkml:trace contextRef="#ctx0" brushRef="#br0" timeOffset="657.274">864 812 0 0 0,'0'0'745'0'0,"0"0"632"0"0,0 0 108 0 0,0 0 22 0 0,0 0 24 0 0,0 0-101 0 0,0 0-170 0 0,0 0-163 0 0,0 0-153 0 0,0 0-116 0 0,0 0-103 0 0,-13 7 581 0 0,37 424 1639 0 0,-25-399-3058 0 0,0 12-756 0 0,4-17-4243 0 0,-2-24 2133 0 0,1-2-1855 0 0,-2-1 1561 0 0</inkml:trace>
  <inkml:trace contextRef="#ctx0" brushRef="#br0" timeOffset="1363.629">1 1176 2905 0 0,'0'0'2020'0'0,"0"0"-1096"0"0,0 0-346 0 0,0 0 99 0 0,0 0 275 0 0,0 0 217 0 0,0 0 55 0 0,0 0-60 0 0,0 0-149 0 0,0 0-137 0 0,0 0-102 0 0,22 0-53 0 0,156 0 1561 0 0,217-12 1905 0 0,-185-5-3468 0 0,170-38-721 0 0,-129 15-1800 0 0,-239 39 269 0 0,-10 1-3140 0 0,-1 0-4393 0 0,-3 0 3931 0 0</inkml:trace>
  <inkml:trace contextRef="#ctx0" brushRef="#br0" timeOffset="1757.283">1150 786 2649 0 0,'0'0'1165'0'0,"0"0"-466"0"0,0 0-236 0 0,0 0 105 0 0,0 0 119 0 0,0 0-7 0 0,0 0-111 0 0,0 0-178 0 0,0 0-162 0 0,0 0-134 0 0,-35 35-132 0 0,-109 111-139 0 0,47-43-791 0 0,-58 69-5925 0 0,138-153 6769 0 0</inkml:trace>
  <inkml:trace contextRef="#ctx0" brushRef="#br0" timeOffset="2307.513">621 908 128 0 0,'0'0'1126'0'0,"0"0"-104"0"0,0 0 25 0 0,0 0 159 0 0,0 0 84 0 0,0 0-85 0 0,0 0-222 0 0,0 0-251 0 0,0 0-224 0 0,0 0-162 0 0,-28 34-117 0 0,-88 108-110 0 0,34-54-183 0 0,-107 95-5224 0 0,135-131 963 0 0,39-36 4061 0 0,6-5 264 0 0</inkml:trace>
  <inkml:trace contextRef="#ctx0" brushRef="#br0" timeOffset="2797.937">651 204 8594 0 0,'0'0'2010'0'0,"0"0"-1225"0"0,0 0-457 0 0,0 0 86 0 0,0 0 286 0 0,0 0 255 0 0,0 0 128 0 0,0 0-42 0 0,0 0-190 0 0,0 0-211 0 0,0 0-199 0 0,3 33-151 0 0,8 103-103 0 0,-9 100-14 0 0,-11-151-1502 0 0,3-58-2070 0 0,-1 1-4152 0 0,5-20 1338 0 0</inkml:trace>
  <inkml:trace contextRef="#ctx0" brushRef="#br0" timeOffset="3282.114">494 212 7690 0 0,'0'0'911'0'0,"0"0"30"0"0,0 0 190 0 0,0 0 224 0 0,0 0 36 0 0,0 0-91 0 0,0 0-174 0 0,0 0-238 0 0,0 0-163 0 0,37-28-142 0 0,118-88-116 0 0,-69 69 80 0 0,-68 43-426 0 0,1-1-51 0 0,0 1-1 0 0,0 1 1 0 0,0 1-1 0 0,0 0 1 0 0,1 2-1 0 0,-1 0 1 0 0,6 2-70 0 0,-22-1-10 0 0,1 0 1 0 0,-1 0-1 0 0,1 1 1 0 0,-1 0-1 0 0,1 0 1 0 0,-1 0-1 0 0,0 0 1 0 0,0 0-1 0 0,0 1 1 0 0,0-1-1 0 0,-1 1 1 0 0,1 0-1 0 0,-1 0 1 0 0,1 0-1 0 0,-1 0 1 0 0,0 0-1 0 0,0 1 0 0 0,0-1 1 0 0,-1 0-1 0 0,1 1 1 0 0,-1 0-1 0 0,0-1 1 0 0,0 1-1 0 0,0 0 1 0 0,0-1-1 0 0,-1 1 1 0 0,0 0-1 0 0,1 0 1 0 0,-1 0-1 0 0,-1 0 1 0 0,1-1-1 0 0,0 1 1 0 0,-1 0-1 0 0,0 0 1 0 0,0-1-1 0 0,0 1 1 0 0,0 0-1 0 0,-1-1 1 0 0,1 1-1 0 0,-1-1 1 0 0,0 0-1 0 0,0 0 0 0 0,-1 1 10 0 0,-14 25-44 0 0,-2 0-1 0 0,-1-1 1 0 0,-1 0-1 0 0,-1-2 1 0 0,-2-1-1 0 0,0-1 0 0 0,-2-1 1 0 0,0-1-1 0 0,-2-1 1 0 0,-3 0 44 0 0,0 3-12 0 0,-6 14-113 0 0,80-23-298 0 0,235 37 2365 0 0,-239-44-1753 0 0,-24-6-143 0 0,-1 1 1 0 0,1 0-1 0 0,-1 1 1 0 0,0 0-1 0 0,0 1 0 0 0,0 1 1 0 0,0 0-1 0 0,-1 1 1 0 0,0 0-1 0 0,-1 1 1 0 0,7 5-47 0 0,-7 7-2835 0 0,-8-6-6318 0 0,-3-7 251 0 0</inkml:trace>
</inkml:ink>
</file>

<file path=ppt/ink/ink4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5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698 763 960 0 0,'0'0'759'0'0,"0"0"-214"0"0,0 0 66 0 0,0 0 277 0 0,0 0 163 0 0,0 0-21 0 0,0 0-211 0 0,0 0-306 0 0,0 0-205 0 0,0 0-81 0 0,0 0 17 0 0,0 6 48 0 0,13 293 2353 0 0,6-123-2547 0 0,-11-126-1328 0 0,-4-34-1698 0 0,0-1-3277 0 0,-4-14 5578 0 0</inkml:trace>
  <inkml:trace contextRef="#ctx0" brushRef="#br0" timeOffset="1616.393">243 781 0 0 0,'0'0'667'0'0,"0"0"73"0"0,0 0 165 0 0,0 0 176 0 0,0 0 78 0 0,0 0-99 0 0,0 0-244 0 0,0 0-264 0 0,0 0-226 0 0,0 0-184 0 0,0 0-96 0 0,0 0 4 0 0,2 2 54 0 0,3 11 208 0 0,-1 0 0 0 0,0 0 0 0 0,-1 0 0 0 0,0 0 0 0 0,-1 0 0 0 0,0 0 0 0 0,-1 1 0 0 0,-1 5-312 0 0,2 2 225 0 0,9 350 1060 0 0,-16-259-3934 0 0,35-105-6279 0 0,-26-7 8851 0 0</inkml:trace>
  <inkml:trace contextRef="#ctx0" brushRef="#br0" timeOffset="2106.001">92 1083 1840 0 0,'0'0'2308'0'0,"0"0"-933"0"0,0 0-138 0 0,0 0 166 0 0,0 0 136 0 0,0 0 17 0 0,0 0-117 0 0,36 0-154 0 0,115 0-177 0 0,-1-4 780 0 0,1-7 1 0 0,2-6-1889 0 0,-10 0 146 0 0,-105 13-986 0 0,145-12 970 0 0,-122 12-4656 0 0,1 3-5601 0 0,-56 1 6477 0 0</inkml:trace>
  <inkml:trace contextRef="#ctx0" brushRef="#br0" timeOffset="2483.474">897 840 3361 0 0,'0'0'965'0'0,"0"0"-247"0"0,0 0 30 0 0,0 0 120 0 0,0 0 54 0 0,0 0-80 0 0,0 0-203 0 0,0 0-169 0 0,0 0-128 0 0,0 0-82 0 0,0 0-35 0 0,0 0-53 0 0,0 0-48 0 0,-24 19-51 0 0,-73 61-18 0 0,-111 111-924 0 0,177-166 438 0 0,-39 35-1436 0 0,24-20-4263 0 0,38-32 4643 0 0</inkml:trace>
  <inkml:trace contextRef="#ctx0" brushRef="#br0" timeOffset="2921.909">335 936 1024 0 0,'0'0'1176'0'0,"0"0"-647"0"0,0 0-33 0 0,0 0 48 0 0,0 0 0 0 0,0 0-144 0 0,0 0-136 0 0,0 0-192 0 0,-208 195-160 0 0,186-166-176 0 0,-2-3-264 0 0,4 0-392 0 0,0 0-449 0 0,1-4-511 0 0,6-8 1880 0 0,4-3 0 0 0</inkml:trace>
  <inkml:trace contextRef="#ctx0" brushRef="#br0" timeOffset="3377.489">424 155 6945 0 0,'0'0'575'0'0,"0"0"-332"0"0,0 0 98 0 0,0 0 454 0 0,0 0 443 0 0,0 0 194 0 0,0 0-36 0 0,0 0-163 0 0,0 0-208 0 0,0 0-175 0 0,1 35-157 0 0,2 111-131 0 0,-1 129 1058 0 0,21-102-4070 0 0,-23-150-3845 0 0,0-12-1455 0 0,0-8 5297 0 0</inkml:trace>
  <inkml:trace contextRef="#ctx0" brushRef="#br0" timeOffset="3835.825">278 137 7746 0 0,'0'0'494'0'0,"0"0"-16"0"0,0 0 246 0 0,0 0 310 0 0,0 0 182 0 0,0 0-12 0 0,36-18-114 0 0,111-52-186 0 0,-32 34 556 0 0,-91 34-1210 0 0,4-1 23 0 0,-18 1-234 0 0,0 0 1 0 0,0 0 0 0 0,0 1 0 0 0,0 1-1 0 0,1 0 1 0 0,-1 0 0 0 0,0 1-1 0 0,1 0 1 0 0,-1 1 0 0 0,0 0 0 0 0,0 1-1 0 0,0 0 1 0 0,6 3-40 0 0,-13-4 6 0 0,0 0 0 0 0,-1 0-1 0 0,1 0 1 0 0,-1 0 0 0 0,0 1 0 0 0,0-1-1 0 0,0 1 1 0 0,0 0 0 0 0,0-1 0 0 0,0 1-1 0 0,-1 0 1 0 0,1 0 0 0 0,-1 0 0 0 0,0 0-1 0 0,0 1 1 0 0,0-1 0 0 0,0 0 0 0 0,-1 0-1 0 0,1 0 1 0 0,-1 1 0 0 0,0-1 0 0 0,0 0-1 0 0,0 1 1 0 0,0-1 0 0 0,-1 0 0 0 0,1 1-1 0 0,-1-1 1 0 0,0 0 0 0 0,0 0 0 0 0,0 0-1 0 0,0 0 1 0 0,0 0 0 0 0,-1 1-6 0 0,-60 95 450 0 0,17-52-556 0 0,-1-1-1 0 0,-3-3 1 0 0,-2-2 0 0 0,-39 24 106 0 0,89-64-9 0 0,-1-1 0 0 0,0 1-1 0 0,0-1 1 0 0,1 1 0 0 0,-1 0 0 0 0,0 0 0 0 0,1 0 0 0 0,-1 0 0 0 0,1 0 0 0 0,-1 0 0 0 0,1 1-1 0 0,0-1 1 0 0,-1 0 0 0 0,1 1 0 0 0,0-1 0 0 0,0 1 0 0 0,0-1 0 0 0,0 1 0 0 0,0-1 0 0 0,1 1 0 0 0,-1 0-1 0 0,0 0 1 0 0,1-1 0 0 0,-1 1 0 0 0,1 0 0 0 0,-1 0 0 0 0,1 0 0 0 0,0-1 0 0 0,0 1 0 0 0,0 0-1 0 0,0 0 1 0 0,0 0 0 0 0,0 0 0 0 0,1 0 0 0 0,-1-1 0 0 0,1 1 0 0 0,-1 0 0 0 0,1 0 0 0 0,-1-1-1 0 0,1 1 1 0 0,1 1 9 0 0,15 5 181 0 0,0 0-1 0 0,1-1 1 0 0,0-1-1 0 0,0-1 1 0 0,1-1-1 0 0,-1 0 1 0 0,6-1-181 0 0,14 4 258 0 0,23 4 88 0 0,-13-3-115 0 0,-1 2 0 0 0,0 2 1 0 0,-1 3-1 0 0,13 6-231 0 0,-19 3-773 0 0,-29-15-1831 0 0,-1 2-3321 0 0,-7-7-4796 0 0</inkml:trace>
</inkml:ink>
</file>

<file path=ppt/ink/ink4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01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 96 0 0 0,'0'0'265'0'0,"0"0"340"0"0,0 0 284 0 0,0 0 165 0 0,0 0-16 0 0,0 0-183 0 0,0 0-325 0 0,0 0-277 0 0,0 0-199 0 0,0 0-136 0 0,5 19 142 0 0,35 129 1265 0 0,-32-102-1109 0 0,4 36 897 0 0,-3 1 0 0 0,-3 82-1113 0 0,4 46 1776 0 0,25 91-67 0 0,-2-28-1242 0 0,21 39 619 0 0,-27-108-673 0 0,-10-136-270 0 0,1 35 352 0 0,-20-1 455 0 0,17-33 1004 0 0,-10 48-420 0 0,6 8 69 0 0,-7 42-626 0 0,-15 82-411 0 0,11-232-2675 0 0,0-14-2272 0 0,0-3-3627 0 0,0-1-455 0 0</inkml:trace>
  <inkml:trace contextRef="#ctx0" brushRef="#br0" timeOffset="1850.319">4205 1569 0 0 0,'0'0'515'0'0,"0"0"742"0"0,0 0 302 0 0,0 0 50 0 0,0 0-108 0 0,0 0-195 0 0,0 0-255 0 0,0 0-211 0 0,0 0-141 0 0,0 0-123 0 0,2 3 2131 0 0,3 355 3705 0 0,1-1-4889 0 0,7-30-400 0 0,-13-216-655 0 0,11-35-133 0 0,-11-75-348 0 0,0-1-1 0 0,0 0 4 0 0,0 0 0 0 0,0 0 17 0 0,0 0-11 0 0,0 0-5 0 0,0 0-14 0 0,0 0-21 0 0,0 0 37 0 0,0 0 5 0 0,0 0 2 0 0,0 0-16 0 0,0 0 4 0 0,0 0 4 0 0,0 0 20 0 0,0 0-19 0 0,0 0-17 0 0,0 0 12 0 0,6 28-73 0 0,-3-9 91 0 0,16 59-4 0 0,-16-69 171 0 0,-2-4-3654 0 0,0-11-5774 0 0,-1 2-1390 0 0</inkml:trace>
  <inkml:trace contextRef="#ctx0" brushRef="#br0" timeOffset="3622.652">7673 0 0 0 0,'0'0'359'0'0,"0"0"514"0"0,0 0 154 0 0,0 0-32 0 0,0 0-92 0 0,0 0-83 0 0,0 0-92 0 0,9 16-80 0 0,43 74 547 0 0,-49-80-788 0 0,0 1-1 0 0,-1-1 1 0 0,0 0 0 0 0,-1 1-1 0 0,0-1 1 0 0,0 1-1 0 0,-1-1 1 0 0,0 1-1 0 0,-1 0 1 0 0,-1-1-407 0 0,1 27 725 0 0,-17 213 1630 0 0,31 37-440 0 0,5-96-728 0 0,-16 365 1945 0 0,-6-409-2449 0 0,8 152 388 0 0,31-115-455 0 0,-1 45 449 0 0,-28-56-667 0 0,3-138-960 0 0,-3-31-5093 0 0,1-3-5575 0 0,-7-1 3916 0 0</inkml:trace>
  <inkml:trace contextRef="#ctx0" brushRef="#br0" timeOffset="4799.971">0 2371 4137 0 0,'0'0'969'0'0,"0"0"-463"0"0,0 0-327 0 0,0 0-81 0 0,0 0 93 0 0,0 0 209 0 0,0 0 224 0 0,0 0 175 0 0,0 0 71 0 0,0 0-60 0 0,0 0-107 0 0,0 0-116 0 0,29 3-90 0 0,93 11-10 0 0,5-2 1999 0 0,1-6-1 0 0,46-7-2485 0 0,-58 0 616 0 0,387-20 2071 0 0,71-6-897 0 0,111 2-1237 0 0,364 21 366 0 0,-326-3-5 0 0,-318-11-250 0 0,230-9 503 0 0,-375 21-695 0 0,87 16-472 0 0,416-20 632 0 0,-247-1-361 0 0,-161 10-253 0 0,41 12 17 0 0,43-7-220 0 0,-438-4 3 0 0,-1 0-155 0 0,0 0-175 0 0,0 0-273 0 0,0 0-369 0 0,0 0-643 0 0,0 0-1245 0 0,0 0-3006 0 0,0 0-5500 0 0</inkml:trace>
  <inkml:trace contextRef="#ctx0" brushRef="#br0" timeOffset="5101.36">8157 1705 19404 0 0,'0'0'479'0'0,"0"0"-196"0"0,0 0-158 0 0,0 0 10 0 0,0 0 74 0 0,0 0 80 0 0,-33 30 41 0 0,-104 100-42 0 0,37-17-91 0 0,40-45-727 0 0,-2-2 0 0 0,-4-4 0 0 0,-2-2 0 0 0,-3-3 0 0 0,-2-3 0 0 0,-22 8 530 0 0,-152 93-4555 0 0,22-14-3569 0 0,183-113 2708 0 0,29-20 4952 0 0</inkml:trace>
  <inkml:trace contextRef="#ctx0" brushRef="#br0" timeOffset="5786.635">4744 1955 6329 0 0,'0'0'2086'0'0,"0"0"-659"0"0,0 0-191 0 0,0 0 33 0 0,0 0 103 0 0,0 0 27 0 0,0 0-73 0 0,0 0-146 0 0,0 0-195 0 0,0 0-166 0 0,-35 17-149 0 0,-114 54-145 0 0,-37 41 469 0 0,-446 291-544 0 0,586-370-601 0 0,21-18-156 0 0,1 2 0 0 0,0 1-1 0 0,1 1 1 0 0,1 1 0 0 0,1 1 0 0 0,0 1 0 0 0,2 1 0 0 0,-5 7 307 0 0,9 2-3363 0 0,8-9-3503 0 0,6-12-2364 0 0</inkml:trace>
  <inkml:trace contextRef="#ctx0" brushRef="#br0" timeOffset="6422.754">1015 2128 6497 0 0,'0'0'1146'0'0,"0"0"-64"0"0,0 0 12 0 0,0 0 244 0 0,0 0 257 0 0,0 0 51 0 0,0 0-130 0 0,0 0-280 0 0,0 0-335 0 0,0 0-265 0 0,0 0-222 0 0,0 0-172 0 0,0 0-89 0 0,-32 14-35 0 0,-98 47-33 0 0,37 5 70 0 0,43-26-178 0 0,-34 29-1422 0 0,2 4 1 0 0,-37 45 1444 0 0,94-90-1202 0 0,-19 22-2025 0 0,15-15-1843 0 0,11-14-2373 0 0</inkml:trace>
  <inkml:trace contextRef="#ctx0" brushRef="#br0" timeOffset="7715.863">1212 3266 0 0 0,'0'0'669'0'0,"0"0"404"0"0,0 0 211 0 0,0 0 38 0 0,0 0 9 0 0,0 0-18 0 0,0 0-39 0 0,0 0-22 0 0,9 2-58 0 0,-5-1-1238 0 0,4 0 482 0 0,-1 1 0 0 0,1-1 0 0 0,-1 0 0 0 0,1 0 0 0 0,0-1 0 0 0,-1 0 0 0 0,1-1-1 0 0,0 0 1 0 0,-1 0 0 0 0,1 0 0 0 0,-1-1 0 0 0,5-2-438 0 0,37-21 946 0 0,-1-2-1 0 0,-1-2 1 0 0,-1-2 0 0 0,-2-3-1 0 0,14-14-945 0 0,-26 21 143 0 0,0-1-1 0 0,-2-1 1 0 0,-1-2-1 0 0,-2-1 1 0 0,-1-1-1 0 0,-1-1 1 0 0,-2-2-1 0 0,3-8-142 0 0,-21 34-2 0 0,-1 0 0 0 0,0-1 0 0 0,0 1 1 0 0,-1-1-1 0 0,0 0 0 0 0,-1 0 0 0 0,0 0 0 0 0,-1 0 0 0 0,0 0 0 0 0,0 0 0 0 0,-2 0 0 0 0,1 0 0 0 0,-2-8 2 0 0,1 15-90 0 0,-1 0 1 0 0,1 1-1 0 0,-1-1 1 0 0,0 0-1 0 0,1 1 1 0 0,-1 0-1 0 0,-1-1 0 0 0,1 1 1 0 0,-1 0-1 0 0,1 0 1 0 0,-1 0-1 0 0,0 1 0 0 0,0-1 1 0 0,0 0-1 0 0,0 1 1 0 0,0 0-1 0 0,-1 0 1 0 0,1 0-1 0 0,-1 0 0 0 0,1 1 1 0 0,-1-1-1 0 0,0 1 1 0 0,0 0-1 0 0,1 0 1 0 0,-1 0-1 0 0,0 0 0 0 0,0 1 1 0 0,0 0-1 0 0,0 0 1 0 0,0 0-1 0 0,0 0 0 0 0,0 1 1 0 0,0-1-1 0 0,0 1 1 0 0,0 0-1 0 0,1 0 1 0 0,-1 0-1 0 0,0 1 0 0 0,1-1 1 0 0,-1 1-1 0 0,1 0 1 0 0,-1 0-1 0 0,1 0 0 0 0,0 1 1 0 0,0-1-1 0 0,0 1 1 0 0,-1 0 89 0 0,-4 5 19 0 0,1 0 0 0 0,-1 1 0 0 0,1 0 0 0 0,1 0 0 0 0,0 0 0 0 0,0 1 0 0 0,1 0 0 0 0,0 0 0 0 0,1 0 0 0 0,0 1 0 0 0,1 0 0 0 0,0-1 0 0 0,0 1 0 0 0,1 0 0 0 0,1 0 0 0 0,0 1 0 0 0,0-1 0 0 0,1 0 0 0 0,0 0 0 0 0,1 1 0 0 0,1-1 0 0 0,0 0 0 0 0,0 0 0 0 0,1 0 0 0 0,0-1 0 0 0,1 1 0 0 0,0-1 1 0 0,1 0-1 0 0,0 0 0 0 0,5 7-19 0 0,14 19 365 0 0,0-1 1 0 0,3-1 0 0 0,1-1 0 0 0,23 20-366 0 0,-12-12 108 0 0,8-4-637 0 0,-34-36-3161 0 0,-3-4-5564 0 0,-8 2 3029 0 0</inkml:trace>
  <inkml:trace contextRef="#ctx0" brushRef="#br0" timeOffset="8025.235">2375 2518 10698 0 0,'0'0'1209'0'0,"0"0"-219"0"0,0 0-139 0 0,0 0 31 0 0,0 0 89 0 0,0 0 33 0 0,0 0-48 0 0,0 0-136 0 0,0 0-140 0 0,0 0-127 0 0,0 0-95 0 0,0 0-74 0 0,0 0-64 0 0,-11 36-37 0 0,-38 113-52 0 0,-20 9 133 0 0,-76 132-633 0 0,111-203-2997 0 0,30-68-1763 0 0,3 0-3892 0 0,1-18 4752 0 0</inkml:trace>
  <inkml:trace contextRef="#ctx0" brushRef="#br0" timeOffset="8398.128">2425 2953 5713 0 0,'0'0'3048'0'0,"0"0"-1512"0"0,0 0-605 0 0,0 0 50 0 0,0 0 230 0 0,0 0 140 0 0,0 0-36 0 0,0 0-177 0 0,0 0-278 0 0,0 0-235 0 0,0 0-139 0 0,0 0-67 0 0,30-12-38 0 0,96-39-14 0 0,4 8 592 0 0,-60 38-894 0 0,-76 36-178 0 0,-84 78-2 0 0,23-38 35 0 0,57-58 90 0 0,-39 64 49 0 0,48-75-53 0 0,0 0 0 0 0,0 0 0 0 0,1 1 0 0 0,-1-1 0 0 0,1 0 0 0 0,-1 0 0 0 0,1 1 0 0 0,0-1 0 0 0,0 0 0 0 0,0 1 0 0 0,0-1 0 0 0,1 0 0 0 0,-1 1 0 0 0,0-1 0 0 0,1 0-1 0 0,0 0 1 0 0,-1 0 0 0 0,1 0 0 0 0,0 1 0 0 0,0-1 0 0 0,0 0 0 0 0,1 0 0 0 0,-1-1 0 0 0,0 1 0 0 0,1 0 0 0 0,-1 0 0 0 0,1-1 0 0 0,0 1 0 0 0,-1 0 0 0 0,1-1 0 0 0,0 0 0 0 0,0 1 0 0 0,0-1 0 0 0,0 0 0 0 0,0 0 0 0 0,2 0-6 0 0,9 4-22 0 0,0 0 1 0 0,0-2-1 0 0,0 1 1 0 0,0-2-1 0 0,0 0 1 0 0,1 0 0 0 0,-1-1-1 0 0,1-1 1 0 0,-1 0-1 0 0,1-1 1 0 0,-1-1-1 0 0,1 0 1 0 0,0-1 21 0 0,26-4-3458 0 0,-2-2-3343 0 0,-26 6-4023 0 0</inkml:trace>
  <inkml:trace contextRef="#ctx0" brushRef="#br0" timeOffset="9254.738">5254 3085 2753 0 0,'0'0'1062'0'0,"0"0"-235"0"0,0 0-28 0 0,0 0 249 0 0,0 0 185 0 0,0 0-1 0 0,0 0-169 0 0,0 0-222 0 0,0 0-147 0 0,0 0-73 0 0,0 0-43 0 0,0 0-67 0 0,0 0-73 0 0,5 8 1245 0 0,8-10-1221 0 0,-1-1 0 0 0,0 0 0 0 0,1-1-1 0 0,-1 0 1 0 0,0 0 0 0 0,-1-2 0 0 0,1 1 0 0 0,-1-2-1 0 0,0 1 1 0 0,-1-2 0 0 0,2-1-462 0 0,-3 4 195 0 0,35-26 150 0 0,-2-1 0 0 0,-1-2 0 0 0,-2-1 0 0 0,-2-2 0 0 0,21-27-345 0 0,-49 53 12 0 0,0-1 0 0 0,0 0 0 0 0,-1 0 0 0 0,0 0 0 0 0,-1-1 0 0 0,-1-1 0 0 0,0 1 0 0 0,-1-1 0 0 0,0 0 0 0 0,-1 0-1 0 0,-1 0 1 0 0,0-1 0 0 0,-1 1 0 0 0,1-11-12 0 0,-16-57-417 0 0,11 78 299 0 0,1-1 0 0 0,-1 0 0 0 0,0 1 1 0 0,0 0-1 0 0,0-1 0 0 0,-1 1 1 0 0,0 0-1 0 0,0 0 0 0 0,0 1 0 0 0,0-1 1 0 0,0 1-1 0 0,-1-1 0 0 0,1 1 0 0 0,-1 0 1 0 0,0 0-1 0 0,0 1 0 0 0,0-1 0 0 0,-1 1 1 0 0,1 0-1 0 0,-1 0 0 0 0,1 0 0 0 0,-1 0 1 0 0,1 1-1 0 0,-1 0 0 0 0,0 0 0 0 0,0 0 1 0 0,1 1-1 0 0,-1 0 0 0 0,0 0 0 0 0,0 0 1 0 0,0 0-1 0 0,0 1 0 0 0,1-1 0 0 0,-1 1 1 0 0,0 1-1 0 0,1-1 0 0 0,-1 1 0 0 0,0 0 118 0 0,-5 6 21 0 0,1 1-1 0 0,0 0 1 0 0,1 0 0 0 0,0 1-1 0 0,0 0 1 0 0,1 1-1 0 0,1 0 1 0 0,0 0-1 0 0,0 0 1 0 0,1 1-1 0 0,0 0 1 0 0,1 0-1 0 0,1 0 1 0 0,0 0-1 0 0,0 0 1 0 0,1 1-1 0 0,1-1 1 0 0,0 1-1 0 0,1 0 1 0 0,0-1 0 0 0,1 1-1 0 0,0 0 1 0 0,2 5-21 0 0,-1-3 69 0 0,1 0 0 0 0,0 0 0 0 0,1 0 0 0 0,0-1 0 0 0,2 0 0 0 0,-1 0 0 0 0,2 0 1 0 0,0-1-1 0 0,0 0 0 0 0,1 0 0 0 0,1-1 0 0 0,0 0 0 0 0,1 0 0 0 0,0-1 1 0 0,1 0-1 0 0,0-1 0 0 0,1 0 0 0 0,0-1 0 0 0,0-1 0 0 0,1 1 0 0 0,0-2 1 0 0,0 0-1 0 0,1-1 0 0 0,0 0 0 0 0,14 4-69 0 0,40-4-703 0 0,-46-9-2377 0 0,-3-3-4230 0 0,-13 2-1456 0 0</inkml:trace>
  <inkml:trace contextRef="#ctx0" brushRef="#br0" timeOffset="9508.613">6291 2437 12235 0 0,'0'0'964'0'0,"0"0"81"0"0,0 0 173 0 0,0 0 128 0 0,0 0-50 0 0,0 0-175 0 0,0 0-262 0 0,-23 35-209 0 0,-68 112-186 0 0,35-38 48 0 0,1 12-440 0 0,-36 72-328 0 0,14-72-3569 0 0,68-107 1854 0 0,-5 4-6227 0 0,12-13 666 0 0</inkml:trace>
  <inkml:trace contextRef="#ctx0" brushRef="#br0" timeOffset="9938.719">6246 2876 10162 0 0,'0'0'2051'0'0,"0"0"-1048"0"0,0 0-493 0 0,0 0 44 0 0,0 0 188 0 0,0 0 102 0 0,0 0-50 0 0,0 0-169 0 0,0 0-173 0 0,0 0-106 0 0,0 0-30 0 0,0 0-23 0 0,0 0-1 0 0,33-11 9 0 0,99-34-24 0 0,-45 28 316 0 0,-84 16-567 0 0,-1 1-24 0 0,-1-1-1 0 0,0 1 0 0 0,1-1 1 0 0,-1 1-1 0 0,0-1 0 0 0,1 1 1 0 0,-1 0-1 0 0,1 0 0 0 0,-1 0 1 0 0,1 0-1 0 0,-1 0 0 0 0,0 0 1 0 0,1 0-1 0 0,-1 0 0 0 0,1 0 1 0 0,-1 1-1 0 0,1-1 0 0 0,-1 1 1 0 0,0-1-1 0 0,1 1 0 0 0,-1-1 1 0 0,0 1-1 0 0,0 0 1 0 0,1 0-1 0 0,-1-1 0 0 0,0 1 1 0 0,0 0-1 0 0,0 0 0 0 0,0 0 1 0 0,0 0-1 0 0,0 1 0 0 0,0-1 1 0 0,0 0-1 0 0,-1 0 0 0 0,1 1-1 0 0,-2 10 41 0 0,-1-1-1 0 0,0 1 1 0 0,-1-1-1 0 0,-1 0 1 0 0,1 0-1 0 0,-2-1 1 0 0,0 1-1 0 0,0-1 1 0 0,-1 0-1 0 0,-5 8-40 0 0,-21 42 141 0 0,24-40-91 0 0,5-15-16 0 0,0 0 0 0 0,1 1 0 0 0,-1-1 0 0 0,1 1 1 0 0,0 0-1 0 0,1 0 0 0 0,0 0 0 0 0,0 0 0 0 0,0 0 0 0 0,0 0 0 0 0,1 0 1 0 0,0 0-1 0 0,1 0 0 0 0,-1 1-34 0 0,3-4 43 0 0,0 0-1 0 0,0 1 1 0 0,0-1 0 0 0,1-1 0 0 0,-1 1-1 0 0,0 0 1 0 0,1-1 0 0 0,0 0-1 0 0,0 0 1 0 0,0 0 0 0 0,0 0 0 0 0,0-1-1 0 0,0 1 1 0 0,0-1 0 0 0,0 0-1 0 0,1 0 1 0 0,-1-1 0 0 0,0 1 0 0 0,1-1-1 0 0,-1 0 1 0 0,0 0 0 0 0,1 0 0 0 0,-1-1-1 0 0,0 0 1 0 0,1 0 0 0 0,-1 0-1 0 0,4-1-42 0 0,53-21-220 0 0,-23 0-2845 0 0,-31 18 1649 0 0,6-3-4929 0 0,-3 1-4984 0 0</inkml:trace>
</inkml:ink>
</file>

<file path=ppt/ink/ink4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7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22605 0 0,'0'0'224'0'0,"0"0"-248"0"0,0 0-280 0 0,0 0-408 0 0,0 0-521 0 0,0 0-359 0 0,0 0-376 0 0,0 0-385 0 0,0 0-479 0 0,0 0-1249 0 0,0 0-3649 0 0</inkml:trace>
</inkml:ink>
</file>

<file path=ppt/ink/ink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9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1 453 0 0 0,'0'0'1043'0'0,"0"0"515"0"0,0 0 233 0 0,0 0 84 0 0,0 0 17 0 0,0 0-38 0 0,0 0-155 0 0,0 0-204 0 0,0 0-219 0 0,0 0-209 0 0,29-17-111 0 0,90-56-98 0 0,-37 1 709 0 0,-62 48-1179 0 0,142-125 1024 0 0,-129 124-1267 0 0,-17 12-103 0 0,0 1 0 0 0,1 1 0 0 0,0 0 1 0 0,1 1-1 0 0,0 1 0 0 0,1 1 1 0 0,0 0-1 0 0,8-1-42 0 0,-23 8-9 0 0,-1 1 0 0 0,0 0 0 0 0,0 0 0 0 0,0 0 0 0 0,0 0 0 0 0,1 0 0 0 0,-1 1 0 0 0,0 0 0 0 0,0-1 0 0 0,0 1 0 0 0,0 0 0 0 0,0 1 0 0 0,0-1 1 0 0,0 0-1 0 0,-1 1 0 0 0,1 0 0 0 0,0 0 0 0 0,-1-1 0 0 0,1 1 0 0 0,-1 1 0 0 0,0-1 0 0 0,1 0 0 0 0,-1 1 0 0 0,0-1 0 0 0,-1 1 0 0 0,1-1 0 0 0,0 1 0 0 0,-1 0 0 0 0,1 0 0 0 0,-1 0 0 0 0,0 0 0 0 0,0 0 0 0 0,0 0 0 0 0,-1 0 0 0 0,1 0 1 0 0,-1 0-1 0 0,1 0 0 0 0,-1 1 0 0 0,0-1 0 0 0,0 0 0 0 0,0 0 0 0 0,-1 0 9 0 0,3 11 32 0 0,-1 0 1 0 0,0 0 0 0 0,-1 0 0 0 0,0-1-1 0 0,-1 1 1 0 0,-1 0 0 0 0,0 0-1 0 0,-1-1 1 0 0,0 1 0 0 0,-1-1 0 0 0,-1 0-1 0 0,0 0 1 0 0,-1-1 0 0 0,0 1-1 0 0,-1-1 1 0 0,0 0 0 0 0,-1-1-1 0 0,0 0 1 0 0,-1 0 0 0 0,0-1 0 0 0,-1 0-1 0 0,0-1 1 0 0,-7 6-33 0 0,-13 11-56 0 0,-1 0-1 0 0,-1-2 1 0 0,-1-2-1 0 0,-1-1 1 0 0,0-2 0 0 0,-2-1-1 0 0,-9 3 57 0 0,6-14-412 0 0,47-30-1376 0 0,112-94-3172 0 0,-71 74-2423 0 0,-32 27 731 0 0</inkml:trace>
</inkml:ink>
</file>

<file path=ppt/ink/ink4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9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0 299 10242 0 0,'0'0'3652'0'0,"0"0"-2579"0"0,0 0-855 0 0,0 0 23 0 0,0 0 150 0 0,0 0 69 0 0,0 0-57 0 0,0 0-77 0 0,0 0-78 0 0,0 0-61 0 0,0 0 9 0 0,0 0 13 0 0,13 31 20 0 0,40 96 33 0 0,-25-75 374 0 0,-28-50-506 0 0,1-1 1 0 0,0 1-1 0 0,0 0 0 0 0,0-1 0 0 0,0 1 0 0 0,0-1 0 0 0,1 1 0 0 0,-1-1 0 0 0,0 1 0 0 0,1-1 0 0 0,-1 0 0 0 0,1 0 1 0 0,0 0-1 0 0,-1 0 0 0 0,1 0 0 0 0,0 0 0 0 0,-1 0 0 0 0,1 0 0 0 0,0-1 0 0 0,0 1 0 0 0,0-1 0 0 0,0 1 0 0 0,0-1 1 0 0,-1 0-1 0 0,1 0 0 0 0,0 0 0 0 0,0 0 0 0 0,0 0 0 0 0,0 0 0 0 0,0 0 0 0 0,0 0 0 0 0,0-1 0 0 0,0 1 0 0 0,0-1 1 0 0,-1 0-1 0 0,1 1 0 0 0,0-1 0 0 0,0 0 0 0 0,-1 0 0 0 0,1 0 0 0 0,-1 0 0 0 0,1-1 0 0 0,-1 1 0 0 0,1 0 0 0 0,-1-1 1 0 0,0 1-1 0 0,1-1 0 0 0,-1 1 0 0 0,0-1 0 0 0,0 1 0 0 0,0-1 0 0 0,0 0 0 0 0,0 0-130 0 0,59-129 1830 0 0,-50 102-1829 0 0,1 2 0 0 0,2 0 0 0 0,1 0-1 0 0,1 1 1 0 0,1 1 0 0 0,15-18-1 0 0,-20 28-235 0 0,5-4-709 0 0,-5 9-2479 0 0,-6 9-3889 0 0,-4 2 3088 0 0,-1-1-6901 0 0</inkml:trace>
  <inkml:trace contextRef="#ctx0" brushRef="#br0" timeOffset="362.02">624 409 4433 0 0,'0'0'3709'0'0,"0"0"-1263"0"0,0 0-309 0 0,0 0-28 0 0,0 0-230 0 0,0 0-363 0 0,0 0-313 0 0,0 0-188 0 0,0 0-133 0 0,0 0-112 0 0,0 0-75 0 0,0 0-100 0 0,0 0-90 0 0,27-24-55 0 0,84-77-71 0 0,-70 45 227 0 0,-39 54-588 0 0,0-1 0 0 0,-1 1 1 0 0,0-1-1 0 0,1 0 0 0 0,-1 0 0 0 0,0 1 0 0 0,-1-1 0 0 0,1 0 0 0 0,0 0 0 0 0,-1 0 0 0 0,1 0 0 0 0,-1 0 0 0 0,0 0 0 0 0,0 0 0 0 0,0 0 0 0 0,-1 0 0 0 0,1 0 0 0 0,-1 0 0 0 0,1 0 0 0 0,-1 0 0 0 0,0 1 0 0 0,0-1 0 0 0,0 0 0 0 0,-1 0 0 0 0,1 1 0 0 0,-1-1 1 0 0,1 1-1 0 0,-1-1 0 0 0,0 1 0 0 0,0 0 0 0 0,0-1 0 0 0,0 1 0 0 0,0 0 0 0 0,-1 0 0 0 0,1 1 0 0 0,-3-2-18 0 0,-1 1-64 0 0,1 1 0 0 0,-1 0 0 0 0,0 1-1 0 0,1-1 1 0 0,-1 1 0 0 0,0 0 0 0 0,0 1 0 0 0,0-1 0 0 0,1 1 0 0 0,-1 0 0 0 0,0 1-1 0 0,1-1 1 0 0,-1 1 0 0 0,1 0 0 0 0,0 1 0 0 0,-1-1 0 0 0,1 1 0 0 0,0 0 0 0 0,1 0 0 0 0,-1 1-1 0 0,0-1 1 0 0,1 1 0 0 0,0 0 0 0 0,0 0 0 0 0,0 1 0 0 0,-2 3 64 0 0,-3 3-127 0 0,1-1-1 0 0,1 2 1 0 0,0-1 0 0 0,0 1-1 0 0,1 0 1 0 0,0 0 0 0 0,2 1-1 0 0,-1-1 1 0 0,1 1 0 0 0,1 0-1 0 0,0 1 1 0 0,1-1 0 0 0,1 0-1 0 0,0 1 1 0 0,0-1 0 0 0,2 2 127 0 0,-1-7-143 0 0,0-1 0 0 0,1 1 0 0 0,0-1 0 0 0,1 1 0 0 0,0-1 0 0 0,0 0-1 0 0,0 0 1 0 0,1 0 0 0 0,0 0 0 0 0,0 0 0 0 0,1-1 0 0 0,0 1 0 0 0,0-1 0 0 0,1 0 0 0 0,0 0 0 0 0,0 0 0 0 0,0-1 0 0 0,0 0 0 0 0,1 0 0 0 0,0 0 0 0 0,0-1 0 0 0,0 0 0 0 0,1 0-1 0 0,-1 0 1 0 0,1-1 0 0 0,0 0 0 0 0,0 0 0 0 0,7 1 143 0 0,1 1-1031 0 0,18 3-1378 0 0,-9-6-3093 0 0,-7-2-3825 0 0</inkml:trace>
  <inkml:trace contextRef="#ctx0" brushRef="#br0" timeOffset="771.105">1009 424 2369 0 0,'0'0'1579'0'0,"0"0"278"0"0,0 0 537 0 0,0 0 336 0 0,0 0-68 0 0,0 0-315 0 0,0 0-351 0 0,0 0-344 0 0,0 0-267 0 0,0 0-213 0 0,0 0-207 0 0,0 0-165 0 0,32-10-140 0 0,100-36-93 0 0,-69 8 124 0 0,-51 25-501 0 0,154-119 556 0 0,-104 62-769 0 0,-56 61-1076 0 0,-14 25 271 0 0,5-10 821 0 0,1 0 0 0 0,-1 0 0 0 0,1 0-1 0 0,0 0 1 0 0,1 0 0 0 0,-1 0 0 0 0,1 1 0 0 0,1-1 0 0 0,-1 0-1 0 0,1 1 1 0 0,0-1 0 0 0,1 1 0 0 0,-1-1 0 0 0,1 0 0 0 0,0 1-1 0 0,1-1 1 0 0,0 0 0 0 0,0 0 0 0 0,0 0 0 0 0,1 0 0 0 0,-1 0-1 0 0,1-1 1 0 0,1 1 0 0 0,-1-1 0 0 0,1 0 0 0 0,0 0 0 0 0,0 0 0 0 0,1 0-1 0 0,-1-1 1 0 0,2 1 7 0 0,2 0 122 0 0,0-1-1 0 0,0 0 1 0 0,1 0-1 0 0,-1-1 1 0 0,1 0-1 0 0,0-1 1 0 0,0 0 0 0 0,0 0-1 0 0,0-1 1 0 0,0 0-1 0 0,0 0 1 0 0,0-1-1 0 0,1 0 1 0 0,-1-1-1 0 0,0 0 1 0 0,0-1-1 0 0,0 0 1 0 0,0 0-1 0 0,0-1 1 0 0,-1 0 0 0 0,1 0-1 0 0,-1-1 1 0 0,0 0-1 0 0,0-1 1 0 0,0 1-1 0 0,0-2 1 0 0,-1 1-1 0 0,0-1 1 0 0,0 0-1 0 0,2-3-121 0 0,10-11-56 0 0,0 0 0 0 0,-1-1 0 0 0,-2 0 0 0 0,0-2 0 0 0,-1 0 0 0 0,9-20 56 0 0,16-38-7629 0 0,-31 65-3399 0 0</inkml:trace>
</inkml:ink>
</file>

<file path=ppt/ink/ink4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8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7 4153 0 0,'0'0'2864'0'0,"0"0"-1410"0"0,0 0-354 0 0,0 0 59 0 0,0 0 107 0 0,0 0 18 0 0,0 0-66 0 0,0 0-157 0 0,0 0-228 0 0,0 0-184 0 0,0 0-156 0 0,-16-2-129 0 0,-54-2-99 0 0,7 32 59 0 0,51-19-259 0 0,-16 11-19 0 0,0 1 1 0 0,2 2-1 0 0,0 1 0 0 0,2 1 1 0 0,0 1-1 0 0,2 1 1 0 0,1 1-1 0 0,1 1 0 0 0,2 1 1 0 0,1 0-1 0 0,1 1 0 0 0,1 1 1 0 0,2 1-1 0 0,2 0 0 0 0,0 0 1 0 0,3 1-1 0 0,-4 29-46 0 0,11-53-6 0 0,0 0 0 0 0,1 0 0 0 0,0 0 0 0 0,1 0-1 0 0,0 0 1 0 0,0 0 0 0 0,2-1 0 0 0,-1 1 0 0 0,1 0 0 0 0,0-1-1 0 0,1 0 1 0 0,0 0 0 0 0,0 0 0 0 0,1 0 0 0 0,0-1 0 0 0,1 1-1 0 0,0-1 1 0 0,0-1 0 0 0,1 1 0 0 0,0-1 0 0 0,0 0 0 0 0,1-1 0 0 0,-1 1-1 0 0,1-1 1 0 0,1-1 0 0 0,2 2 6 0 0,16 4 109 0 0,1 0-1 0 0,-1-2 1 0 0,2-1 0 0 0,-1-1-1 0 0,1-2 1 0 0,0 0 0 0 0,0-2-1 0 0,0-2 1 0 0,0 0 0 0 0,0-2-1 0 0,1-1 1 0 0,-1-2 0 0 0,-1 0-1 0 0,1-2 1 0 0,0-1 0 0 0,-1-2-1 0 0,-1 0 1 0 0,0-2 0 0 0,21-11-109 0 0,-39 19 80 0 0,0 0-1 0 0,0-1 1 0 0,-1 0 0 0 0,1-1 0 0 0,-1 1 0 0 0,0-1 0 0 0,0-1 0 0 0,0 0 0 0 0,-1 0 0 0 0,0 0 0 0 0,0-1 0 0 0,0 0 0 0 0,-1-1 0 0 0,0 1 0 0 0,-1-1 0 0 0,0 0 0 0 0,0-1 0 0 0,0 1 0 0 0,-1-1 0 0 0,-1 0 0 0 0,1 0 0 0 0,-2 0 0 0 0,1 0 0 0 0,-1 0 0 0 0,0-1 0 0 0,-1 1 0 0 0,0-1 0 0 0,-1-3-80 0 0,-1 7-12 0 0,0 0 1 0 0,-1 0 0 0 0,0 1-1 0 0,-1-1 1 0 0,1 0 0 0 0,-1 1-1 0 0,0 0 1 0 0,0 0 0 0 0,-1 0 0 0 0,1 0-1 0 0,-1 0 1 0 0,0 1 0 0 0,0-1-1 0 0,-1 1 1 0 0,1 0 0 0 0,-1 1-1 0 0,0-1 1 0 0,0 1 0 0 0,-1 0-1 0 0,1 0 1 0 0,0 0 0 0 0,-1 1-1 0 0,0 0 1 0 0,0 0 11 0 0,-12-4-72 0 0,0 1 0 0 0,0 0 0 0 0,0 2 1 0 0,-1 0-1 0 0,1 1 0 0 0,-1 1 0 0 0,-4 0 72 0 0,17 1-30 0 0,-1 0 0 0 0,1 0 1 0 0,-1 1-1 0 0,1 0 0 0 0,-1 0 0 0 0,1 0 1 0 0,0 1-1 0 0,0 0 0 0 0,0 0 0 0 0,0 1 0 0 0,0-1 1 0 0,0 1-1 0 0,0 1 0 0 0,1-1 0 0 0,0 1 1 0 0,0 0-1 0 0,0 0 0 0 0,0 0 0 0 0,0 1 1 0 0,1 0-1 0 0,0 0 0 0 0,-1 1 30 0 0,4-4-2 0 0,0-1-1 0 0,0 0 0 0 0,0 1 1 0 0,1-1-1 0 0,-1 1 1 0 0,1-1-1 0 0,-1 1 1 0 0,1-1-1 0 0,0 1 1 0 0,-1-1-1 0 0,1 1 1 0 0,0 0-1 0 0,0-1 1 0 0,0 1-1 0 0,0-1 0 0 0,0 1 1 0 0,0 0-1 0 0,1-1 1 0 0,-1 1-1 0 0,1-1 1 0 0,-1 1-1 0 0,1-1 1 0 0,-1 1-1 0 0,1-1 1 0 0,0 1-1 0 0,0-1 1 0 0,-1 0-1 0 0,1 1 0 0 0,0-1 1 0 0,0 0-1 0 0,0 0 1 0 0,1 0-1 0 0,-1 0 1 0 0,0 0-1 0 0,0 0 1 0 0,1 0-1 0 0,-1 0 1 0 0,0 0-1 0 0,1 0 1 0 0,-1-1-1 0 0,1 1 3 0 0,63 18 492 0 0,-20-16-270 0 0,-1-2-1 0 0,0-2 1 0 0,1-1-1 0 0,-1-3 1 0 0,0-1-1 0 0,-1-3 1 0 0,1-1 0 0 0,7-5-222 0 0,151-30 237 0 0,-198 43 161 0 0,1 2-3702 0 0,-4 6-6873 0 0,-1-2-960 0 0</inkml:trace>
  <inkml:trace contextRef="#ctx0" brushRef="#br0" timeOffset="252.307">1445 592 15739 0 0,'0'0'953'0'0,"0"0"-417"0"0,0 0-64 0 0,0 0 64 0 0,0 0 16 0 0,0 0-104 0 0,0 0-192 0 0,0 0-120 0 0,0 0-64 0 0,0 0-64 0 0,0 0-48 0 0,0 0-160 0 0,0 0-256 0 0,0 0-408 0 0,0 159-888 0 0,1-159-1609 0 0,-1 3-2384 0 0,2-3-1545 0 0</inkml:trace>
  <inkml:trace contextRef="#ctx0" brushRef="#br0" timeOffset="493.097">1301 106 16379 0 0,'0'0'969'0'0,"0"0"-25"0"0,0 0-224 0 0,0 0-232 0 0,0 0-176 0 0,0 0-192 0 0,0 0-232 0 0,0 0-304 0 0,0 0-96 0 0,0 0-72 0 0,0 0-200 0 0,0 0-425 0 0,0 0-1127 0 0,0 0-2353 0 0,13 52-4601 0 0</inkml:trace>
</inkml:ink>
</file>

<file path=ppt/ink/ink4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4.1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0 12067 0 0,'0'0'773'0'0,"0"0"-238"0"0,0 0 102 0 0,0 0 296 0 0,0 0 208 0 0,0 0 10 0 0,0 0-201 0 0,0 0-282 0 0,-10 35-266 0 0,-29 107-198 0 0,4-39-125 0 0,9-48-2197 0 0,17-36-5394 0 0,6-12-2398 0 0</inkml:trace>
</inkml:ink>
</file>

<file path=ppt/ink/ink4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2.8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0 772 0 0 0,'0'0'652'0'0,"0"0"686"0"0,0 0 279 0 0,0 0 5 0 0,32 1-94 0 0,97 0-90 0 0,-43-22 1060 0 0,110-94 1279 0 0,-145 81-3277 0 0,-9 5-308 0 0,-1-2 0 0 0,-2-2 1 0 0,-1-1-1 0 0,-2-1 0 0 0,-1-3 0 0 0,-2-1 0 0 0,19-29-192 0 0,-47 60-16 0 0,0 0-1 0 0,0-1 0 0 0,-1 0 0 0 0,0 0 0 0 0,0-1 0 0 0,-1 1 0 0 0,0-1 0 0 0,-1 1 0 0 0,0-1 0 0 0,0 0 0 0 0,-1 0 0 0 0,-1 0 0 0 0,1 0 17 0 0,-2 8-45 0 0,1 0 0 0 0,0 0 0 0 0,0 0-1 0 0,0 0 1 0 0,-1 0 0 0 0,1 1-1 0 0,-1-1 1 0 0,0 0 0 0 0,1 0 0 0 0,-1 1-1 0 0,0-1 1 0 0,0 1 0 0 0,0-1-1 0 0,0 0 1 0 0,0 1 0 0 0,0 0 0 0 0,-1-1-1 0 0,1 1 1 0 0,0 0 0 0 0,-1 0-1 0 0,1-1 1 0 0,-1 1 0 0 0,1 0-1 0 0,-1 0 1 0 0,0 1 0 0 0,1-1 0 0 0,-1 0-1 0 0,0 1 1 0 0,0-1 0 0 0,1 1-1 0 0,-1-1 1 0 0,0 1 0 0 0,0 0 0 0 0,0 0-1 0 0,0-1 1 0 0,1 1 0 0 0,-1 1-1 0 0,0-1 1 0 0,0 0 0 0 0,0 0 0 0 0,0 1-1 0 0,1-1 46 0 0,-74 30-1954 0 0,61-17 1935 0 0,0-1 1 0 0,1 1 0 0 0,0 1 0 0 0,2 1 0 0 0,-1-1 0 0 0,2 2-1 0 0,0 0 1 0 0,0 0 0 0 0,2 0 0 0 0,0 1 0 0 0,1 0-1 0 0,1 1 1 0 0,0 0 0 0 0,1 0 0 0 0,1 0 0 0 0,1 0 0 0 0,1 1-1 0 0,0 0 1 0 0,2 16 18 0 0,1-28 59 0 0,0 1 1 0 0,1 0-1 0 0,0-1 0 0 0,0 1 0 0 0,1-1 0 0 0,0 0 1 0 0,0 0-1 0 0,0 0 0 0 0,1 0 0 0 0,0 0 0 0 0,1-1 1 0 0,0 0-1 0 0,0 0 0 0 0,0 0 0 0 0,0 0 0 0 0,1-1 1 0 0,0 0-1 0 0,0 0 0 0 0,0 0 0 0 0,1-1 0 0 0,0 0 1 0 0,0-1-1 0 0,0 1 0 0 0,0-1 0 0 0,6 1-59 0 0,9 4 234 0 0,-1-2 1 0 0,2 0-1 0 0,-1-2 0 0 0,1 0 0 0 0,-1-2 1 0 0,1 0-1 0 0,0-2 0 0 0,7 0-234 0 0,-6-3 123 0 0,0 0 1 0 0,0-2-1 0 0,-1 0 0 0 0,1-2 0 0 0,-1-1 0 0 0,-1 0 1 0 0,1-2-1 0 0,-2 0 0 0 0,1-2 0 0 0,-1 0 0 0 0,-1-2 0 0 0,0 0 1 0 0,-1-1-1 0 0,-1-1 0 0 0,0 0 0 0 0,-1-2 0 0 0,-1 0 0 0 0,-1-1 1 0 0,0 0-1 0 0,-2-1 0 0 0,0-1 0 0 0,10-22-123 0 0,-20 36-58 0 0,0 0 0 0 0,0 0 0 0 0,0-1 1 0 0,-1 0-1 0 0,0 1 0 0 0,-1-1 0 0 0,0 0 0 0 0,0 0 0 0 0,0 0 0 0 0,-1 0 0 0 0,-1 1 0 0 0,0-8 58 0 0,-35 19-2132 0 0,28 2 2071 0 0,1 1 1 0 0,0 0-1 0 0,0 0 0 0 0,1 1 1 0 0,0-1-1 0 0,0 2 0 0 0,1-1 1 0 0,0 0-1 0 0,0 1 0 0 0,1 0 1 0 0,0 0-1 0 0,1 1 0 0 0,0-1 1 0 0,1 0-1 0 0,-1 1 1 0 0,2 0-1 0 0,-1 0 0 0 0,2-1 1 0 0,-1 1-1 0 0,1 0 0 0 0,1 5 61 0 0,2-9 65 0 0,0-1 0 0 0,0 0 0 0 0,0 0 0 0 0,1 0 0 0 0,-1 0-1 0 0,1 0 1 0 0,1-1 0 0 0,-1 0 0 0 0,1 1 0 0 0,-1-2 0 0 0,1 1 0 0 0,0-1 0 0 0,1 1-1 0 0,-1-1 1 0 0,0-1 0 0 0,1 1 0 0 0,0-1 0 0 0,-1 0 0 0 0,1 0 0 0 0,0-1 0 0 0,0 1-1 0 0,0-1 1 0 0,0-1 0 0 0,0 1 0 0 0,6-1-65 0 0,9 0 194 0 0,1 0 0 0 0,0-1 0 0 0,-1-1 1 0 0,1-2-1 0 0,-1 0 0 0 0,0-1 0 0 0,0-1 0 0 0,0-1 0 0 0,-1 0 1 0 0,0-2-1 0 0,0-1 0 0 0,-1 0 0 0 0,0-1 0 0 0,-1-1 0 0 0,-1-1 0 0 0,0 0 1 0 0,0-2-1 0 0,-1 0 0 0 0,-1 0 0 0 0,-1-1 0 0 0,0-1 0 0 0,-1-1 1 0 0,-1 0-1 0 0,-1 0 0 0 0,0-1 0 0 0,-1-1 0 0 0,-2 0 0 0 0,0 0 1 0 0,3-10-195 0 0,-8 17-18 0 0,1 1-66 0 0,0 0 1 0 0,-1 0-1 0 0,0 0 1 0 0,-1-1 0 0 0,-1 1-1 0 0,0-1 1 0 0,0 0-1 0 0,-1 1 1 0 0,-1-1-1 0 0,-1-2 84 0 0,2 13-49 0 0,-1 0-1 0 0,0 1 1 0 0,1-1-1 0 0,-1 0 0 0 0,0 0 1 0 0,0 1-1 0 0,0-1 1 0 0,0 1-1 0 0,0-1 0 0 0,-1 1 1 0 0,1-1-1 0 0,0 1 1 0 0,-1 0-1 0 0,1 0 1 0 0,-1-1-1 0 0,1 1 0 0 0,-1 0 1 0 0,1 0-1 0 0,-1 1 1 0 0,0-1-1 0 0,0 0 0 0 0,1 0 1 0 0,-1 1-1 0 0,0-1 1 0 0,0 1-1 0 0,0 0 0 0 0,0 0 1 0 0,0-1-1 0 0,0 1 1 0 0,1 0-1 0 0,-1 1 1 0 0,0-1-1 0 0,0 0 0 0 0,0 0 1 0 0,0 1-1 0 0,0-1 1 0 0,1 1-1 0 0,-1 0 0 0 0,0-1 1 0 0,0 1-1 0 0,1 0 1 0 0,-1 0-1 0 0,0 0 1 0 0,1 0-1 0 0,-1 0 0 0 0,1 1 1 0 0,0-1-1 0 0,-1 0 1 0 0,1 1-1 0 0,0-1 0 0 0,0 1 1 0 0,0-1-1 0 0,0 1 1 0 0,0 0-1 0 0,0 0 50 0 0,-12 18 82 0 0,1 0-1 0 0,1 1 0 0 0,1 1 1 0 0,1 0-1 0 0,1 0 1 0 0,1 1-1 0 0,1 0 1 0 0,1 0-1 0 0,1 1 0 0 0,1-1 1 0 0,1 1-1 0 0,1 0 1 0 0,2 0-1 0 0,0-1 1 0 0,1 5-82 0 0,0-9-84 0 0,0 1 1 0 0,2-1 0 0 0,0 0 0 0 0,1-1 0 0 0,0 1-1 0 0,2-1 1 0 0,0 0 0 0 0,1 0 0 0 0,1-1-1 0 0,0 0 1 0 0,2-1 0 0 0,0 0 0 0 0,0 0 0 0 0,2-1-1 0 0,5 5 84 0 0,-5-11-2629 0 0,-1-7-5827 0 0,-10-2 2039 0 0</inkml:trace>
  <inkml:trace contextRef="#ctx0" brushRef="#br0" timeOffset="262.742">2252 356 12555 0 0,'0'0'1815'0'0,"0"0"-882"0"0,0 0-222 0 0,0 0 187 0 0,0 0 142 0 0,0 0-59 0 0,0 0-208 0 0,0 0-252 0 0,0 0-228 0 0,-10 33-129 0 0,-31 104-65 0 0,27-45 13 0 0,27 15-1375 0 0,-13-82-3093 0 0,0-14-2866 0 0,0-7-832 0 0</inkml:trace>
  <inkml:trace contextRef="#ctx0" brushRef="#br0" timeOffset="510.74">1900 393 10322 0 0,'0'0'1060'0'0,"0"0"-430"0"0,0 0-63 0 0,0 0 200 0 0,0 0 213 0 0,0 0 108 0 0,0 0-18 0 0,0 0-82 0 0,0 0-84 0 0,0 0-120 0 0,0 0-149 0 0,32-7-122 0 0,102-20-134 0 0,-20 16 208 0 0,64 18-643 0 0,-104 16-5853 0 0,-70-22 4762 0 0,0 1-528 0 0,-1 0-3553 0 0,-1 1-2031 0 0</inkml:trace>
  <inkml:trace contextRef="#ctx0" brushRef="#br0" timeOffset="776.809">1998 758 7602 0 0,'0'0'3299'0'0,"0"0"-2227"0"0,0 0-470 0 0,0 0 366 0 0,0 0 322 0 0,0 0 48 0 0,0 0-164 0 0,0 0-239 0 0,0 0-210 0 0,0 0-148 0 0,0 0-132 0 0,0 0-104 0 0,33-2-81 0 0,108-7-84 0 0,87-21-2241 0 0,-182 23-2644 0 0,-33 4 1161 0 0,4 2-6934 0 0</inkml:trace>
</inkml:ink>
</file>

<file path=ppt/ink/ink4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7.8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5505 0 0,'0'0'2707'0'0,"0"0"-1538"0"0,0 0-512 0 0,0 0 198 0 0,0 0 367 0 0,0 0 295 0 0,0 0 42 0 0,0 0-182 0 0,0 0-249 0 0,0 0-221 0 0,0 0-195 0 0,33 0-155 0 0,108-1-127 0 0,10-20 258 0 0,28-5-1363 0 0,-159 24-58 0 0,17-2-1388 0 0,-12 3-3592 0 0,-9 1-5075 0 0</inkml:trace>
</inkml:ink>
</file>

<file path=ppt/ink/ink4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6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 2328 0 0,'0'0'1798'0'0,"0"0"-663"0"0,0 0-185 0 0,0 0 119 0 0,0 0 163 0 0,0 0 63 0 0,0 0-141 0 0,0 0-274 0 0,0 0-278 0 0,0 0-186 0 0,0 0-59 0 0,0 0 33 0 0,0 0 80 0 0,1 12 22 0 0,10 185 1765 0 0,-7 21-1552 0 0,-26-144-2017 0 0,21-71 356 0 0,-1-6-10126 0 0,1 0 8982 0 0,1 2 20 0 0</inkml:trace>
  <inkml:trace contextRef="#ctx0" brushRef="#br0" timeOffset="376.256">0 27 2897 0 0,'0'0'1475'0'0,"0"0"-403"0"0,0 0-64 0 0,0 0 136 0 0,0 0 134 0 0,0 0 8 0 0,0 0-94 0 0,0 0-104 0 0,0 0-65 0 0,0 0-43 0 0,0 0-78 0 0,0 0-72 0 0,30-3-77 0 0,93-10-97 0 0,160 3 1546 0 0,-268 10-2581 0 0,0 1 0 0 0,0 0 0 0 0,1 2 0 0 0,-1-1 0 0 0,0 2 0 0 0,0 0 0 0 0,-1 1 0 0 0,11 4 379 0 0,-15 2-4776 0 0,-8-3-2364 0 0,-2-5 2302 0 0</inkml:trace>
  <inkml:trace contextRef="#ctx0" brushRef="#br0" timeOffset="615.834">28 531 4337 0 0,'0'0'2705'0'0,"0"0"-1457"0"0,0 0-239 0 0,0 0 326 0 0,0 0 259 0 0,0 0 28 0 0,0 0-133 0 0,0 0-184 0 0,0 0-197 0 0,30-4-211 0 0,98-15-209 0 0,98-9 149 0 0,-180 22-2911 0 0,-16 1-6292 0 0,-19 5-1368 0 0</inkml:trace>
  <inkml:trace contextRef="#ctx0" brushRef="#br0" timeOffset="1453.176">635 594 112 0 0,'0'0'1288'0'0,"0"0"-877"0"0,0 0-92 0 0,0 0 298 0 0,0 0 298 0 0,0 0 204 0 0,0 0 32 0 0,0 0-112 0 0,0 0-172 0 0,0 0-159 0 0,0 0-108 0 0,0 0-75 0 0,-2 19 20 0 0,-1 4-255 0 0,-2 11-24 0 0,1 4 5275 0 0,2-90-579 0 0,9-77-3816 0 0,-4 114-1139 0 0,1 0 0 0 0,0 0 0 0 0,1 0-1 0 0,1 1 1 0 0,0 0 0 0 0,1 0 0 0 0,0 0 0 0 0,1 1 0 0 0,1 0 0 0 0,0 1 0 0 0,9-10-7 0 0,-18 22-75 0 0,1-1-1 0 0,0 0 1 0 0,-1 0 0 0 0,1 1 0 0 0,0-1 0 0 0,-1 1 0 0 0,1-1 0 0 0,0 0-1 0 0,0 1 1 0 0,-1 0 0 0 0,1-1 0 0 0,0 1 0 0 0,0-1 0 0 0,0 1-1 0 0,0 0 1 0 0,-1-1 0 0 0,1 1 0 0 0,0 0 0 0 0,0 0 0 0 0,0 0 0 0 0,0 0-1 0 0,0 0 1 0 0,0 0 0 0 0,0 0 0 0 0,0 0 0 0 0,0 0 0 0 0,-1 0-1 0 0,1 1 1 0 0,0-1 0 0 0,0 0 0 0 0,0 1 0 0 0,0-1 0 0 0,0 0 0 0 0,-1 1-1 0 0,1-1 1 0 0,0 1 0 0 0,0-1 0 0 0,0 1 75 0 0,14 17-8008 0 0,-12-14 4927 0 0,-1 0-5471 0 0</inkml:trace>
  <inkml:trace contextRef="#ctx0" brushRef="#br0" timeOffset="1823.545">952 428 4585 0 0,'0'0'1211'0'0,"0"0"-367"0"0,0 0-17 0 0,0 0 220 0 0,0 0 101 0 0,0 0-77 0 0,0 0-244 0 0,0 0-292 0 0,0 0-257 0 0,0 0-171 0 0,0 0-79 0 0,0 0-36 0 0,0 0-3 0 0,-12 29-1 0 0,-37 91 12 0 0,39-74 17 0 0,13-43-11 0 0,0 0 143 0 0,0-1-1 0 0,1 1 1 0 0,-1-1 0 0 0,1 0 0 0 0,-1 0-1 0 0,1-1 1 0 0,0 1 0 0 0,-1-1 0 0 0,1 0-1 0 0,0 0 1 0 0,0 0 0 0 0,0 0 0 0 0,0-1-1 0 0,0 1 1 0 0,0-1 0 0 0,0 0 0 0 0,0 0-1 0 0,0-1 1 0 0,0 1 0 0 0,0-1-1 0 0,0 0 1 0 0,0 0 0 0 0,0 0 0 0 0,-1-1-1 0 0,1 1 1 0 0,0-1 0 0 0,-1 0 0 0 0,1 0-1 0 0,-1 0 1 0 0,0 0 0 0 0,1-1 0 0 0,-1 1-1 0 0,0-1 1 0 0,-1 0 0 0 0,1 0-1 0 0,1-2-148 0 0,4-2 140 0 0,-1-1 0 0 0,0 0 0 0 0,0-1 0 0 0,-1 1 0 0 0,0-1 0 0 0,-1-1 0 0 0,0 1-1 0 0,0-1 1 0 0,-1 0 0 0 0,0 0 0 0 0,-1 0 0 0 0,0 0 0 0 0,-1-1 0 0 0,0 1 0 0 0,0-1-1 0 0,-1 1 1 0 0,-1-2-140 0 0,0 11-44 0 0,0-1 0 0 0,0 1 0 0 0,-1 0 0 0 0,1-1 0 0 0,0 1 0 0 0,-1-1 0 0 0,0 1 0 0 0,1 0-1 0 0,-1-1 1 0 0,0 1 0 0 0,1 0 0 0 0,-1 0 0 0 0,0 0 0 0 0,0-1 0 0 0,0 1 0 0 0,0 0 0 0 0,0 0 0 0 0,-1 0 0 0 0,1 1-1 0 0,0-1 1 0 0,0 0 0 0 0,-1 0 0 0 0,1 1 0 0 0,0-1 0 0 0,-1 1 0 0 0,1-1 0 0 0,0 1 0 0 0,-1-1 0 0 0,1 1 0 0 0,-1 0-1 0 0,1 0 1 0 0,-1 0 0 0 0,1-1 0 0 0,-1 2 0 0 0,1-1 0 0 0,0 0 0 0 0,-1 0 0 0 0,1 0 0 0 0,-1 1 0 0 0,0-1 44 0 0,-60 16-7867 0 0,46-8 2546 0 0,2 0 40 0 0</inkml:trace>
  <inkml:trace contextRef="#ctx0" brushRef="#br0" timeOffset="2284.467">1362 413 1928 0 0,'0'0'741'0'0,"0"0"-173"0"0,0 0 149 0 0,0 0 318 0 0,0 0 263 0 0,0 0 19 0 0,0 0-126 0 0,0 0-227 0 0,0 0-275 0 0,0 0-213 0 0,0 0-148 0 0,0 0-136 0 0,-26 22-127 0 0,-81 66-77 0 0,79-49-32 0 0,29-33 28 0 0,1-2 119 0 0,0 0-1 0 0,0 1 0 0 0,1-1 1 0 0,-1-1-1 0 0,1 1 1 0 0,0 0-1 0 0,0-1 1 0 0,0 1-1 0 0,1-1 0 0 0,-1 0 1 0 0,1 0-1 0 0,0 0 1 0 0,0-1-1 0 0,0 1 1 0 0,0-1-1 0 0,0 0 1 0 0,0 0-1 0 0,0 0 0 0 0,1-1 1 0 0,-1 1-1 0 0,1-1 1 0 0,-1 0-1 0 0,1-1 1 0 0,0 1-1 0 0,-1-1 1 0 0,1 0-1 0 0,0 0 0 0 0,-1 0 1 0 0,1 0-1 0 0,0-1 1 0 0,-1 0-1 0 0,4-1-102 0 0,3 0 347 0 0,-1 0 0 0 0,0-1 0 0 0,0 0 0 0 0,0 0 0 0 0,0-1 0 0 0,-1-1-1 0 0,1 1 1 0 0,-1-2 0 0 0,0 1 0 0 0,0-1 0 0 0,-1-1 0 0 0,0 1 0 0 0,0-1 0 0 0,-1-1 0 0 0,1 1 0 0 0,3-7-347 0 0,94-144 1469 0 0,-99 148-1502 0 0,0 0-1 0 0,0-1 1 0 0,-1 1-1 0 0,-1-1 0 0 0,1 0 1 0 0,-2 0-1 0 0,0 0 1 0 0,0 0-1 0 0,-1-1 0 0 0,0 1 1 0 0,-1-1-1 0 0,0 1 1 0 0,-1-1-1 0 0,-1 0 0 0 0,1 1 1 0 0,-3-10 33 0 0,0 17-138 0 0,1 0 0 0 0,-1-1 0 0 0,1 2 0 0 0,-1-1 0 0 0,0 0 0 0 0,-1 0 0 0 0,1 1-1 0 0,-1 0 1 0 0,1 0 0 0 0,-1 0 0 0 0,0 0 0 0 0,0 0 0 0 0,0 1 0 0 0,0 0 0 0 0,-1 0 0 0 0,1 0 0 0 0,-1 0 0 0 0,1 1 0 0 0,-1 0 0 0 0,0 0 0 0 0,1 0 0 0 0,-1 0 0 0 0,0 1 0 0 0,0-1 0 0 0,0 1 0 0 0,0 1 0 0 0,1-1 0 0 0,-1 1 0 0 0,0 0-1 0 0,0 0 1 0 0,1 0 0 0 0,-1 0 0 0 0,1 1 0 0 0,-1 0 0 0 0,1 0 0 0 0,0 0 0 0 0,-1 0 0 0 0,1 1 0 0 0,-3 3 138 0 0,-3-1-112 0 0,0 1 0 0 0,0 1 0 0 0,1 0 0 0 0,0 1 1 0 0,0-1-1 0 0,1 2 0 0 0,0-1 0 0 0,1 1 0 0 0,0 0 0 0 0,0 1 0 0 0,1-1 0 0 0,0 1 0 0 0,0 1 1 0 0,1-1-1 0 0,1 1 0 0 0,0 0 0 0 0,0 0 0 0 0,1 0 0 0 0,0 1 0 0 0,0 5 112 0 0,3-10 27 0 0,0 0 0 0 0,0 0 0 0 0,0 0 0 0 0,1 0 0 0 0,0 0 0 0 0,0 0 0 0 0,0 0 0 0 0,1-1 0 0 0,0 1 0 0 0,1-1 0 0 0,-1 1 0 0 0,1-1 0 0 0,1 0 0 0 0,-1 0 0 0 0,1 0 0 0 0,0 0 0 0 0,0-1 0 0 0,1 1 0 0 0,-1-1-1 0 0,1 0 1 0 0,0-1 0 0 0,1 1 0 0 0,2 1-27 0 0,6 4 80 0 0,1-1 0 0 0,1 0 0 0 0,0-1 0 0 0,0 0 0 0 0,1-2 0 0 0,0 0 0 0 0,0 0-1 0 0,0-2 1 0 0,1 0 0 0 0,-1-1 0 0 0,3-1-80 0 0,72 4-6572 0 0,-76-6-1931 0 0</inkml:trace>
</inkml:ink>
</file>

<file path=ppt/ink/ink4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31.4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8514 0 0,'0'0'1229'0'0,"0"0"-391"0"0,0 0-329 0 0,0 0-34 0 0,0 0 129 0 0,0 0 135 0 0,0 0 87 0 0,0 0-34 0 0,0 0-157 0 0,0 0-202 0 0,-6 24-184 0 0,-45 158 30 0 0,42-154-948 0 0,-17 59 1484 0 0,19-58-4082 0 0,2 0-4035 0 0,4-25 1603 0 0</inkml:trace>
</inkml:ink>
</file>

<file path=ppt/ink/ink4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31.7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184 174 3689 0 0,'0'0'699'0'0,"0"0"235"0"0,0 0 360 0 0,0 0 296 0 0,-4 32 89 0 0,-14 102-88 0 0,-19 241 2104 0 0,17-232-6307 0 0,12-121-952 0 0,1-11-3452 0 0,4-10 5037 0 0</inkml:trace>
  <inkml:trace contextRef="#ctx0" brushRef="#br0" timeOffset="479.919">0 26 1936 0 0,'0'0'4000'0'0,"0"0"-2657"0"0,0 0-762 0 0,0 0-2 0 0,0 0 65 0 0,0 0 44 0 0,0 0-27 0 0,0 0-53 0 0,35-5-23 0 0,110-15-13 0 0,-56 29 278 0 0,-73-3-646 0 0,5 0 27 0 0,0 1 0 0 0,-1 1 0 0 0,1 1 0 0 0,-2 0 0 0 0,1 2-1 0 0,-2 0 1 0 0,1 1 0 0 0,-1 1 0 0 0,-1 0 0 0 0,-1 2 0 0 0,0 0 0 0 0,5 6-231 0 0,-18-17 37 0 0,-1-1 1 0 0,1 1-1 0 0,-1 0 0 0 0,1 0 0 0 0,-1 0 1 0 0,0 0-1 0 0,-1 0 0 0 0,1 1 0 0 0,-1-1 1 0 0,0 0-1 0 0,0 1 0 0 0,0-1 0 0 0,0 1 1 0 0,-1-1-1 0 0,0 1 0 0 0,0-1 1 0 0,0 1-1 0 0,0-1 0 0 0,-1 1 0 0 0,0-1 1 0 0,0 1-1 0 0,0-1 0 0 0,0 1 0 0 0,-1-1 1 0 0,0 0-1 0 0,0 0 0 0 0,0 0 0 0 0,0 0 1 0 0,0 0-1 0 0,-1 0 0 0 0,0-1 0 0 0,0 1 1 0 0,-2 1-38 0 0,-14 12 64 0 0,0 0-1 0 0,0-2 1 0 0,-2-1 0 0 0,0 0 0 0 0,-1-1 0 0 0,-17 7-64 0 0,-12 7 63 0 0,25-13-14 0 0,17-10-4 0 0,-1 1 1 0 0,1 0-1 0 0,0 0 1 0 0,0 1-1 0 0,1 0 0 0 0,0 1 1 0 0,0 0-1 0 0,0 0 1 0 0,1 1-1 0 0,-2 2-45 0 0,8-8 9 0 0,0 0-1 0 0,0 0 1 0 0,0 0 0 0 0,1-1-1 0 0,-1 1 1 0 0,1 0-1 0 0,0 0 1 0 0,-1 0 0 0 0,1 0-1 0 0,0 0 1 0 0,0 0-1 0 0,0 0 1 0 0,1 0 0 0 0,-1 0-1 0 0,0 0 1 0 0,1 0-1 0 0,-1 0 1 0 0,1 0 0 0 0,0 0-1 0 0,-1-1 1 0 0,1 1-1 0 0,0 0 1 0 0,0 0 0 0 0,0-1-1 0 0,0 1 1 0 0,1 0-1 0 0,-1-1 1 0 0,0 0 0 0 0,1 1-1 0 0,-1-1 1 0 0,1 0-1 0 0,-1 1 1 0 0,2-1-9 0 0,55 35 672 0 0,64 7 710 0 0,39 21 18 0 0,-129-38-905 0 0,-41-27-2115 0 0,0 1-2181 0 0,6-6-3935 0 0,3 6-1541 0 0</inkml:trace>
</inkml:ink>
</file>

<file path=ppt/ink/ink4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07.3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1 0 0 0,'0'0'830'0'0,"0"0"-60"0"0,0 0 71 0 0,0 0 129 0 0,0 0 101 0 0,0 0 8 0 0,0 0-89 0 0,0 0-155 0 0,0 0-181 0 0,0 0-144 0 0,11 29 3075 0 0,-10-26-3325 0 0,1 1 0 0 0,-1-1 1 0 0,0 0-1 0 0,-1 1 0 0 0,1-1 1 0 0,0 0-1 0 0,-1 1 1 0 0,0-1-1 0 0,0 1 0 0 0,0-1 1 0 0,0 1-1 0 0,-1-1 0 0 0,1 0 1 0 0,-1 1-1 0 0,0-1 1 0 0,0 0-1 0 0,0 1 0 0 0,0-1 1 0 0,-1 1-261 0 0,-62 83 1717 0 0,-122 64-718 0 0,171-143-1588 0 0,19-15-2971 0 0,20-19-5630 0 0,-14 18 2731 0 0</inkml:trace>
</inkml:ink>
</file>

<file path=ppt/ink/ink4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16.3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241 646 0 0 0,'0'0'624'0'0,"0"0"600"0"0,0 0 106 0 0,0 0-91 0 0,0 0-124 0 0,0 0-83 0 0,1-7-34 0 0,0-30 1035 0 0,-1 36-1022 0 0,0 1-35 0 0,0 0-77 0 0,-3 0 1853 0 0,-15 2-2422 0 0,-55 63-343 0 0,46-36-30 0 0,12-15 5 0 0,1 0 1 0 0,1 1-1 0 0,0 1 0 0 0,1 0 0 0 0,0 1 0 0 0,1 1 1 0 0,2-1-1 0 0,-1 2 0 0 0,0 4 38 0 0,9-20 15 0 0,1-1 0 0 0,-1 1 0 0 0,1-1-1 0 0,0 1 1 0 0,0-1 0 0 0,0 1 0 0 0,0-1 0 0 0,0 1-1 0 0,0-1 1 0 0,1 1 0 0 0,-1-1 0 0 0,1 1 0 0 0,0-1-1 0 0,-1 1 1 0 0,1-1 0 0 0,0 0 0 0 0,1 0 0 0 0,-1 1-1 0 0,0-1 1 0 0,1 0 0 0 0,-1 0 0 0 0,1 0-1 0 0,0 0 1 0 0,-1-1 0 0 0,1 1 0 0 0,0 0 0 0 0,0-1-1 0 0,0 1 1 0 0,0-1 0 0 0,0 0 0 0 0,1 0 0 0 0,-1 0-1 0 0,0 0 1 0 0,1 0 0 0 0,-1 0 0 0 0,0 0 0 0 0,1-1-1 0 0,-1 1 1 0 0,1-1 0 0 0,-1 0 0 0 0,1 0 0 0 0,-1 0-1 0 0,1 0 1 0 0,-1 0 0 0 0,1 0 0 0 0,-1-1 0 0 0,1 1-1 0 0,-1-1 1 0 0,1 0 0 0 0,-1 0 0 0 0,0 1 0 0 0,1-2-1 0 0,-1 1 1 0 0,2-1-15 0 0,21-7 358 0 0,0-1 0 0 0,0-2 0 0 0,-2 0 0 0 0,1-1 0 0 0,-1-1 1 0 0,-1-2-1 0 0,-1 0 0 0 0,17-17-358 0 0,-9 9 164 0 0,-2 0-1 0 0,0-2 1 0 0,-2-1 0 0 0,-1-1 0 0 0,-1-1 0 0 0,-2-1 0 0 0,-1-1 0 0 0,2-7-164 0 0,-9 16 30 0 0,-1 0 1 0 0,-1-1 0 0 0,-1-1 0 0 0,-2 0 0 0 0,0 0 0 0 0,-1-1-1 0 0,-1 0 1 0 0,-2 0 0 0 0,1-20-31 0 0,-20-112-770 0 0,13 150 698 0 0,0 0 1 0 0,-1 0-1 0 0,0 1 1 0 0,0-1-1 0 0,0 1 0 0 0,-1-1 1 0 0,0 1-1 0 0,0 0 1 0 0,-1 1-1 0 0,1-1 0 0 0,-1 1 1 0 0,0 0-1 0 0,-1 0 1 0 0,1 0-1 0 0,-1 1 1 0 0,0-1-1 0 0,0 2 0 0 0,-1-1 1 0 0,1 1-1 0 0,-6-2 72 0 0,5 2-17 0 0,-1 2-1 0 0,0-1 1 0 0,1 1-1 0 0,-1 0 1 0 0,0 1-1 0 0,0-1 1 0 0,0 2-1 0 0,0-1 1 0 0,1 1-1 0 0,-1 0 1 0 0,0 1-1 0 0,0 0 1 0 0,1 0-1 0 0,-1 0 1 0 0,1 1-1 0 0,0 1 1 0 0,0-1-1 0 0,0 1 1 0 0,0 0 0 0 0,1 0-1 0 0,-1 1 1 0 0,1 0-1 0 0,0 0 1 0 0,1 1-1 0 0,-1-1 1 0 0,1 1-1 0 0,0 0 1 0 0,1 1-1 0 0,-1-1 1 0 0,1 1-1 0 0,0 0 1 0 0,1 0-1 0 0,0 0 1 0 0,0 1-1 0 0,0-1 1 0 0,0 5 17 0 0,-3 3 72 0 0,0 1 1 0 0,1 0 0 0 0,1 0-1 0 0,1 0 1 0 0,0 1 0 0 0,1 0-1 0 0,0-1 1 0 0,2 1 0 0 0,0 0-1 0 0,1-1 1 0 0,0 1 0 0 0,1 0-1 0 0,2-1 1 0 0,-1 1 0 0 0,2-1-1 0 0,0 0 1 0 0,1-1-1 0 0,0 1 1 0 0,1-1 0 0 0,1 0-1 0 0,4 5-72 0 0,8 5 318 0 0,2 0 0 0 0,0-2 0 0 0,2 0 0 0 0,0-2 0 0 0,1 0 0 0 0,2-2 0 0 0,0-1 0 0 0,24 12-318 0 0,-9-3 500 0 0,90 35 479 0 0,-128-61-1108 0 0,-1-5-11103 0 0,-3 0 225 0 0</inkml:trace>
  <inkml:trace contextRef="#ctx0" brushRef="#br0" timeOffset="1524.076">1055 763 0 0 0,'0'0'393'0'0,"0"0"484"0"0,0 0 250 0 0,0 0 119 0 0,0 0 60 0 0,0 0-11 0 0,0 0-29 0 0,0 0-23 0 0,12-3 1 0 0,35-7 48 0 0,-46 10-1214 0 0,0 0 0 0 0,0 0-1 0 0,0 0 1 0 0,0 0 0 0 0,0 1 0 0 0,0-1-1 0 0,-1 0 1 0 0,1 1 0 0 0,0-1-1 0 0,0 1 1 0 0,0-1 0 0 0,0 1 0 0 0,-1-1-1 0 0,1 1 1 0 0,0-1 0 0 0,-1 1 0 0 0,1 0-1 0 0,0-1 1 0 0,-1 1 0 0 0,1 0 0 0 0,-1 0-1 0 0,1-1 1 0 0,-1 1 0 0 0,1 0 0 0 0,-1 0-1 0 0,1 0 1 0 0,-1 0 0 0 0,0-1-1 0 0,0 1 1 0 0,1 0 0 0 0,-1 0 0 0 0,0 0-1 0 0,0 0 1 0 0,0 0 0 0 0,0 0 0 0 0,0 0-1 0 0,0 0 1 0 0,0 0 0 0 0,-1 0 0 0 0,1 0-1 0 0,0-1 1 0 0,0 1 0 0 0,-1 0 0 0 0,1 0-1 0 0,0 0-77 0 0,-1 3 327 0 0,1 9-38 0 0,-1 0 1 0 0,-1 0-1 0 0,0 0 0 0 0,-1 0 1 0 0,0-1-1 0 0,-1 1 0 0 0,-1-1 1 0 0,0 0-1 0 0,0 0 0 0 0,-1-1 1 0 0,-1 1-1 0 0,0-1 0 0 0,0-1 1 0 0,-1 1-1 0 0,0-1 0 0 0,-4 2-289 0 0,-43 38-2463 0 0,-7-9-4400 0 0,45-33-3554 0 0</inkml:trace>
</inkml:ink>
</file>

<file path=ppt/ink/ink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00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255 81 8362 0 0,'0'0'2164'0'0,"0"0"-365"0"0,0 0-213 0 0,0 0-123 0 0,0 0-237 0 0,0 0-244 0 0,0 0-168 0 0,0 0-202 0 0,0 0-136 0 0,0 0-100 0 0,0 0-89 0 0,0 0-67 0 0,-33 23-71 0 0,-104 73-59 0 0,81-36-69 0 0,51-47-25 0 0,0-3-24 0 0,2 0 0 0 0,-1-1 0 0 0,1 1 0 0 0,0 1-1 0 0,1-1 1 0 0,0 0 0 0 0,1 1 0 0 0,0-1 0 0 0,1 1 0 0 0,0-1 0 0 0,1 1 0 0 0,0 1 28 0 0,-1-7-17 0 0,1-1 1 0 0,0 0 0 0 0,0 1-1 0 0,0-1 1 0 0,0 0 0 0 0,0 0-1 0 0,1 0 1 0 0,0 0 0 0 0,0 0-1 0 0,0 0 1 0 0,0-1 0 0 0,1 1-1 0 0,0-1 1 0 0,-1 1 0 0 0,1-1-1 0 0,0 0 1 0 0,0 0 0 0 0,1 0 0 0 0,-1 0-1 0 0,1-1 1 0 0,-1 1 0 0 0,1-1-1 0 0,0 0 1 0 0,0 0 0 0 0,0-1-1 0 0,0 1 1 0 0,0-1 0 0 0,0 0-1 0 0,5 1 17 0 0,0-1 105 0 0,0 0 0 0 0,0-1 1 0 0,0 0-1 0 0,0 0 0 0 0,0-1 0 0 0,0 0 0 0 0,0-1 0 0 0,0 0 0 0 0,0 0 0 0 0,0-1 1 0 0,-1 0-1 0 0,1-1 0 0 0,-1 0 0 0 0,0 0 0 0 0,0-1 0 0 0,0 1 0 0 0,-1-2 0 0 0,1 1 1 0 0,-2-1-1 0 0,1 0 0 0 0,0-1 0 0 0,-1 0 0 0 0,3-4-105 0 0,3-3 190 0 0,0 0 0 0 0,-1-1 0 0 0,0 0 0 0 0,-2-1 0 0 0,1 0 0 0 0,-2 0 0 0 0,0-1 0 0 0,-2 0 0 0 0,1-1 0 0 0,-2 1 0 0 0,0-1 0 0 0,-2 0 0 0 0,0-1 0 0 0,0 1 0 0 0,-1-18-190 0 0,-11-58-657 0 0,9 92 509 0 0,-1 0-1 0 0,1 0 1 0 0,-1 0-1 0 0,0 0 1 0 0,0 0 0 0 0,0 0-1 0 0,0 0 1 0 0,0 0-1 0 0,0 0 1 0 0,-1 0-1 0 0,1 1 1 0 0,0-1-1 0 0,-1 0 1 0 0,0 1-1 0 0,1-1 1 0 0,-1 1 0 0 0,0 0-1 0 0,0-1 1 0 0,0 1-1 0 0,0 0 1 0 0,0 0-1 0 0,0 0 1 0 0,0 1-1 0 0,0-1 1 0 0,0 0 0 0 0,0 1-1 0 0,0-1 1 0 0,-1 1-1 0 0,1 0 1 0 0,0 0-1 0 0,0 0 1 0 0,-1 0-1 0 0,1 0 1 0 0,0 0 0 0 0,0 1-1 0 0,0-1 1 0 0,-1 1-1 0 0,1-1 1 0 0,0 1-1 0 0,-2 1 149 0 0,-26 17-8842 0 0,21-11-801 0 0</inkml:trace>
</inkml:ink>
</file>

<file path=ppt/ink/ink4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34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1 880 0 0 0,'0'0'513'0'0,"0"0"260"0"0,0 0 201 0 0,0 0 165 0 0,0 0 128 0 0,0 0 68 0 0,0 0 42 0 0,5 2-6 0 0,-3-2-1225 0 0,0 1 0 0 0,0 0 1 0 0,0-1-1 0 0,0 1 1 0 0,-1-1-1 0 0,1 0 1 0 0,0 1-1 0 0,0-1 1 0 0,0 0-1 0 0,0 0 0 0 0,0 0 1 0 0,0-1-1 0 0,0 1 1 0 0,0 0-1 0 0,0-1 1 0 0,0 1-1 0 0,0-1 0 0 0,0 0 1 0 0,0 0-1 0 0,0 0 1 0 0,-1 0-1 0 0,1 0 1 0 0,0 0-1 0 0,-1 0 1 0 0,1 0-1 0 0,1-2-146 0 0,233-218 6026 0 0,-184 166-5651 0 0,-3-1 1 0 0,-3-3-1 0 0,-2-2 1 0 0,-3-1-1 0 0,16-35-375 0 0,-50 83 21 0 0,0 0-1 0 0,0 0 1 0 0,-2 0 0 0 0,1-1 0 0 0,-2 0-1 0 0,0 0 1 0 0,-1-1 0 0 0,-1 1 0 0 0,0-1-1 0 0,-1 1 1 0 0,0-1 0 0 0,-1 0-1 0 0,-2-2-20 0 0,2 15-15 0 0,0 1-1 0 0,-1 0 1 0 0,1 0-1 0 0,-1-1 0 0 0,0 1 1 0 0,0 0-1 0 0,0 0 0 0 0,0 0 1 0 0,0 0-1 0 0,0 0 0 0 0,0 0 1 0 0,-1 0-1 0 0,1 1 1 0 0,-1-1-1 0 0,1 0 0 0 0,-1 1 1 0 0,0-1-1 0 0,1 1 0 0 0,-1 0 1 0 0,0-1-1 0 0,0 1 0 0 0,0 0 1 0 0,0 0-1 0 0,0 0 1 0 0,0 1-1 0 0,0-1 0 0 0,-1 0 1 0 0,1 1-1 0 0,0-1 0 0 0,0 1 1 0 0,-1 0-1 0 0,1 0 0 0 0,0 0 1 0 0,0 0-1 0 0,-1 0 1 0 0,1 0-1 0 0,0 1 0 0 0,0-1 1 0 0,-1 1-1 0 0,1-1 0 0 0,0 1 16 0 0,-84 48-847 0 0,65-23 815 0 0,1 0 0 0 0,2 1-1 0 0,0 1 1 0 0,2 1 0 0 0,2 1-1 0 0,0 0 1 0 0,2 0 0 0 0,1 2 0 0 0,2-1-1 0 0,-2 12 33 0 0,6-24 4 0 0,0 0-1 0 0,1 0 0 0 0,1 0 0 0 0,1 0 0 0 0,0 1 1 0 0,2-1-1 0 0,0 1 0 0 0,1-1 0 0 0,1 1 1 0 0,1-1-1 0 0,0 0 0 0 0,4 8-3 0 0,-3-17 57 0 0,1-1 0 0 0,0 1 0 0 0,0-1 0 0 0,1 0 0 0 0,0-1 0 0 0,1 1 0 0 0,0-1 0 0 0,0 0 0 0 0,0-1 0 0 0,1 0 0 0 0,1 0 0 0 0,-1-1 0 0 0,1 0 0 0 0,0 0 0 0 0,0-1 0 0 0,1 0 0 0 0,-1-1 0 0 0,11 4-57 0 0,83 16-1294 0 0,3-19-7217 0 0,-99-5-1666 0 0</inkml:trace>
  <inkml:trace contextRef="#ctx0" brushRef="#br0" timeOffset="32600.538">888 718 2088 0 0,'0'0'1730'0'0,"0"0"-262"0"0,0 0-93 0 0,0 0 36 0 0,0 0-17 0 0,0 0-128 0 0,0 0-182 0 0,0 0-188 0 0,0 0-125 0 0,0 0-102 0 0,0 0-95 0 0,0 6-46 0 0,-10 72 2491 0 0,-61 25-442 0 0,60-89-2732 0 0,0-1-1 0 0,0 0 1 0 0,-2-1 0 0 0,1-1 0 0 0,-1 1-1 0 0,-1-2 1 0 0,0 0 0 0 0,-1-1 0 0 0,0 0-1 0 0,-2 0 156 0 0,12-8-444 0 0,-2 1-1925 0 0,5-1-8176 0 0,2-1 4606 0 0</inkml:trace>
</inkml:ink>
</file>

<file path=ppt/ink/ink4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0:12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206 162 5217 0 0,'0'0'658'0'0,"0"0"-384"0"0,0 0-215 0 0,0 0 37 0 0,0 0 96 0 0,0 0 115 0 0,0 0 57 0 0,0 0 0 0 0,0 0-15 0 0,0 0-83 0 0,0 0-97 0 0,-10 33-82 0 0,-31 102-50 0 0,38-123-36 0 0,-88 234 392 0 0,30-138 109 0 0,119-193 4157 0 0,97-161-3130 0 0,-15 22-674 0 0,-103 169-505 0 0,-33 87-1127 0 0,-8 42 1378 0 0,8 72 69 0 0,-4-143-651 0 0,0 0 0 0 0,1 0 0 0 0,-1 0-1 0 0,1-1 1 0 0,-1 1 0 0 0,1 0 0 0 0,0 0-1 0 0,0-1 1 0 0,0 1 0 0 0,1-1 0 0 0,-1 1-1 0 0,1-1 1 0 0,-1 1 0 0 0,1-1 0 0 0,0 0-1 0 0,0 0 1 0 0,0 0 0 0 0,0 0 0 0 0,0 0-1 0 0,0 0 1 0 0,1-1 0 0 0,-1 1 0 0 0,0-1 0 0 0,1 1-1 0 0,-1-1 1 0 0,1 0 0 0 0,0 0 0 0 0,-1 0-1 0 0,1 0 1 0 0,0-1 0 0 0,0 1 0 0 0,0-1-1 0 0,-1 0 1 0 0,1 0 0 0 0,0 0 0 0 0,0 0-1 0 0,0 0 1 0 0,0 0 0 0 0,-1-1 0 0 0,1 1-1 0 0,0-1 1 0 0,0 0 0 0 0,-1 0 0 0 0,1 0-1 0 0,0 0 1 0 0,1-1-19 0 0,264-292 1343 0 0,-242 275-1506 0 0,-24 45 61 0 0,-18 224 1630 0 0,14-239-1549 0 0,1 0 0 0 0,1 0 0 0 0,0 1 0 0 0,0-1 0 0 0,1 0 0 0 0,1 0-1 0 0,0 0 1 0 0,0-1 0 0 0,1 1 0 0 0,0 0 0 0 0,2 1 21 0 0,6 1-2331 0 0,-1-8-7953 0 0,-8-5 2440 0 0</inkml:trace>
  <inkml:trace contextRef="#ctx0" brushRef="#br0" timeOffset="609.237">1103 324 4865 0 0,'0'0'2525'0'0,"0"0"-984"0"0,0 0-374 0 0,0 0 23 0 0,0 0-33 0 0,0 0-198 0 0,0 0-260 0 0,0 0-212 0 0,0 0-131 0 0,0 0-67 0 0,0 0-49 0 0,0 0-45 0 0,0 0-35 0 0,-20 30-31 0 0,-62 94-23 0 0,35-31 90 0 0,8 6-288 0 0,39-99-2 0 0,0 0-6 0 0,0 0-12 0 0,0 0 18 0 0,0 0 42 0 0,22-26 689 0 0,61-110-81 0 0,-40 73-508 0 0,2 2 0 0 0,3 2 0 0 0,12-8-48 0 0,-60 66-6 0 0,0 1 0 0 0,1 0-1 0 0,-1-1 1 0 0,0 1 0 0 0,0-1-1 0 0,0 1 1 0 0,1-1-1 0 0,-1 1 1 0 0,0-1 0 0 0,1 1-1 0 0,-1 0 1 0 0,0-1 0 0 0,1 1-1 0 0,-1 0 1 0 0,1-1 0 0 0,-1 1-1 0 0,0 0 1 0 0,1 0 0 0 0,-1-1-1 0 0,1 1 1 0 0,-1 0-1 0 0,1 0 1 0 0,-1 0 0 0 0,1 0-1 0 0,-1-1 1 0 0,1 1 0 0 0,-1 0-1 0 0,1 0 1 0 0,-1 0 0 0 0,1 0-1 0 0,-1 0 1 0 0,1 0 0 0 0,-1 0-1 0 0,1 0 1 0 0,-1 1-1 0 0,0-1 1 0 0,1 0 0 0 0,-1 0-1 0 0,1 0 1 0 0,-1 0 0 0 0,1 1-1 0 0,-1-1 1 0 0,1 0 0 0 0,-1 0-1 0 0,0 1 1 0 0,1-1 0 0 0,-1 0-1 0 0,1 1 1 0 0,-1-1-1 0 0,0 1 1 0 0,1-1 0 0 0,-1 0-1 0 0,0 1 1 0 0,0-1 0 0 0,1 1-1 0 0,-1-1 1 0 0,0 1 0 0 0,0-1-1 0 0,0 0 1 0 0,1 1 6 0 0,2 39 332 0 0,-2-21-131 0 0,23 120 287 0 0,16 19-277 0 0,-31-135-582 0 0,-9-23-1185 0 0,-9-10-7457 0 0,7 9 2048 0 0</inkml:trace>
  <inkml:trace contextRef="#ctx0" brushRef="#br0" timeOffset="885.814">939 512 7898 0 0,'0'0'1488'0'0,"0"0"-460"0"0,0 0-106 0 0,0 0 221 0 0,0 0 125 0 0,0 0-41 0 0,0 0-159 0 0,0 0-178 0 0,0 0-120 0 0,0 0-124 0 0,0 0-142 0 0,0 0-139 0 0,0 0-114 0 0,32-1-92 0 0,101-5-56 0 0,-29-5-106 0 0,-27-3-2122 0 0,-51 8-1391 0 0,-2 0-3374 0 0,-12 2-306 0 0</inkml:trace>
</inkml:ink>
</file>

<file path=ppt/ink/ink4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0:59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384 324 0 0 0,'0'0'660'0'0,"0"0"431"0"0,0 0 85 0 0,0 0-90 0 0,0 0-118 0 0,0 0-116 0 0,6 4 5138 0 0,-69 26-3639 0 0,-66 40-1787 0 0,18 3-381 0 0,110-71-206 0 0,0-1 0 0 0,0 1 0 0 0,0-1 1 0 0,0 1-1 0 0,0-1 0 0 0,1 1 1 0 0,-1 0-1 0 0,0 0 0 0 0,1-1 0 0 0,0 1 1 0 0,-1 0-1 0 0,1 0 0 0 0,0-1 0 0 0,0 1 1 0 0,0 0-1 0 0,0 0 0 0 0,0 0 1 0 0,0 0-1 0 0,1-1 0 0 0,-1 1 0 0 0,1 0 1 0 0,-1 0-1 0 0,1-1 0 0 0,-1 1 1 0 0,1 0-1 0 0,0-1 0 0 0,0 1 0 0 0,0-1 1 0 0,1 2 22 0 0,7 0 86 0 0,0 0-1 0 0,0 0 1 0 0,0-1 0 0 0,0 0 0 0 0,1-1 0 0 0,-1 0 0 0 0,0 0 0 0 0,1-1 0 0 0,-1 0 0 0 0,4-1-86 0 0,0 0 93 0 0,54 5 226 0 0,-76 26 213 0 0,-96 55 181 0 0,42-42-582 0 0,-3 12 21 0 0,63-52-130 0 0,1-2-25 0 0,1 0 1 0 0,-1 0-1 0 0,0 1 0 0 0,0-1 0 0 0,1 0 0 0 0,-1 1 0 0 0,1-1 0 0 0,-1 1 0 0 0,1 0 0 0 0,0-1 0 0 0,0 1 0 0 0,0 0 0 0 0,0 0 0 0 0,0 0 0 0 0,0-1 1 0 0,0 1-1 0 0,0 0 0 0 0,1 1 0 0 0,-1-1 0 0 0,1 0 0 0 0,0 0 0 0 0,-1 0 0 0 0,1 0 0 0 0,0 0 0 0 0,0 0 0 0 0,0 0 0 0 0,1 0 0 0 0,-1 0 0 0 0,0 1 1 0 0,1-1-1 0 0,-1 0 0 0 0,1 0 0 0 0,0 0 0 0 0,0 0 0 0 0,0-1 0 0 0,0 1 0 0 0,0 0 0 0 0,0 0 0 0 0,0 0 0 0 0,1 0 3 0 0,75 49-621 0 0,-48-50-3459 0 0,-2-17-5347 0 0,-23 9 6589 0 0</inkml:trace>
  <inkml:trace contextRef="#ctx0" brushRef="#br0" timeOffset="311.25">226 0 7146 0 0,'0'0'3115'0'0,"0"0"-2334"0"0,0 0-739 0 0,0 0-25 0 0,0 0 227 0 0,0 0 332 0 0,0 0 235 0 0,0 0 111 0 0,-9 33 4 0 0,-27 104-121 0 0,24-25 252 0 0,45 439-362 0 0,-32-516-822 0 0,-2-1 0 0 0,-2 1 0 0 0,-1 0 0 0 0,-1 0 0 0 0,-2-1 1 0 0,-3 4 126 0 0,-36 112-2534 0 0,46-126 214 0 0,16-14-4868 0 0,-10-10 2854 0 0</inkml:trace>
  <inkml:trace contextRef="#ctx0" brushRef="#br0" timeOffset="1786.826">388 984 1960 0 0,'0'0'1513'0'0,"0"0"-402"0"0,0 0-126 0 0,0 0 181 0 0,0 0 210 0 0,0 0 110 0 0,0 0-63 0 0,0 0-167 0 0,0 0-181 0 0,0 0-150 0 0,0 0-64 0 0,0 0-63 0 0,17-32-71 0 0,54-98-89 0 0,46-48 1171 0 0,21 14-1188 0 0,-107 134-559 0 0,-31 30-142 0 0,0 0-68 0 0,0 0-76 0 0,-43 260-268 0 0,45-259 497 0 0,-1-1 0 0 0,0 1 1 0 0,0 0-1 0 0,0-1 0 0 0,1 1 0 0 0,-1 0 0 0 0,0-1 1 0 0,1 0-1 0 0,-1 1 0 0 0,0-1 0 0 0,1 0 0 0 0,-1 0 1 0 0,0 1-1 0 0,1-1 0 0 0,-1 0 0 0 0,1-1 0 0 0,-1 1 1 0 0,0 0-1 0 0,1 0 0 0 0,-1 0 0 0 0,0-1 0 0 0,1 1 0 0 0,-1-1 1 0 0,0 1-1 0 0,1-1 0 0 0,-1 0 0 0 0,0 1 0 0 0,0-1 1 0 0,0 0-1 0 0,0 0 0 0 0,0 0 0 0 0,1 0 0 0 0,-2 0 1 0 0,1 0-1 0 0,0 0 0 0 0,0 0 0 0 0,0 0 0 0 0,0-1-5 0 0,140-161 230 0 0,43-52-184 0 0,-184 215-47 0 0,-1 1-1 0 0,1-1 0 0 0,0 1 0 0 0,0-1 0 0 0,0 1 1 0 0,0-1-1 0 0,0 1 0 0 0,0-1 0 0 0,0 0 0 0 0,0 1 1 0 0,0-1-1 0 0,0 1 0 0 0,1-1 0 0 0,-1 1 0 0 0,0-1 0 0 0,0 0 1 0 0,0 1-1 0 0,0-1 0 0 0,1 1 0 0 0,-1-1 0 0 0,0 0 1 0 0,0 1-1 0 0,1-1 0 0 0,-1 0 0 0 0,0 1 0 0 0,1-1 1 0 0,-1 0-1 0 0,0 0 0 0 0,1 1 0 0 0,-1-1 0 0 0,0 0 1 0 0,1 0-1 0 0,-1 1 0 0 0,1-1 0 0 0,-1 0 0 0 0,0 0 0 0 0,1 0 1 0 0,-1 0-1 0 0,1 0 0 0 0,-1 0 0 0 0,1 0 0 0 0,-1 0 1 0 0,0 0-1 0 0,1 0 0 0 0,-1 0 0 0 0,1 0 0 0 0,-1 0 1 0 0,1 0-1 0 0,-1 0 0 0 0,0 0 0 0 0,1 0 0 0 0,-1 0 1 0 0,1-1-1 0 0,-1 1 0 0 0,0 0 0 0 0,1 0 0 0 0,-1 0 0 0 0,1-1 1 0 0,-1 1-1 0 0,0 0 0 0 0,1-1 0 0 0,-1 1 0 0 0,0 0 1 0 0,0-1-1 0 0,1 1 0 0 0,-1-1 2 0 0,-6 43 221 0 0,5-40-203 0 0,-48 150 662 0 0,37-120-634 0 0,0 0 1 0 0,2 1-1 0 0,1 0 0 0 0,2 1 1 0 0,1 0-1 0 0,1 5-46 0 0,5-26-194 0 0,-2 40 462 0 0,1-17-3196 0 0,11-35-9756 0 0,-5-1 7823 0 0</inkml:trace>
  <inkml:trace contextRef="#ctx0" brushRef="#br0" timeOffset="2305.089">1132 803 2881 0 0,'0'0'2584'0'0,"0"0"-949"0"0,0 0-293 0 0,0 0 91 0 0,0 0 66 0 0,0 0-141 0 0,0 0-255 0 0,0 0-235 0 0,-25 33-169 0 0,-77 103-110 0 0,52-55 629 0 0,24-7-254 0 0,26-74-914 0 0,0 0 15 0 0,0 0 30 0 0,0 0 62 0 0,0 0 80 0 0,11-26 586 0 0,7 1-687 0 0,11-17-62 0 0,2 0 0 0 0,1 3 0 0 0,2 0 0 0 0,30-24-74 0 0,-27 29 13 0 0,-27 24-9 0 0,0 0 1 0 0,0 0-1 0 0,1 1 0 0 0,0 1 1 0 0,1 0-1 0 0,-1 0 0 0 0,2 1 1 0 0,-1 1-1 0 0,1 0 0 0 0,8-3-4 0 0,-19 9-7 0 0,-1 1-1 0 0,0-1 1 0 0,0 0 0 0 0,0 0-1 0 0,0 0 1 0 0,1 1-1 0 0,-1-1 1 0 0,0 0 0 0 0,0 1-1 0 0,0-1 1 0 0,0 1-1 0 0,0 0 1 0 0,0-1-1 0 0,0 1 1 0 0,0 0 0 0 0,0-1-1 0 0,0 1 1 0 0,0 0-1 0 0,-1 0 1 0 0,1 0 0 0 0,0 0-1 0 0,0 0 1 0 0,-1 0-1 0 0,1 0 1 0 0,-1 0-1 0 0,1 0 1 0 0,-1 0 0 0 0,1 0-1 0 0,-1 1 1 0 0,0-1-1 0 0,1 0 1 0 0,-1 0 0 0 0,0 0-1 0 0,0 1 1 0 0,0-1-1 0 0,0 0 1 0 0,0 0-1 0 0,0 0 1 0 0,0 0 0 0 0,-1 1-1 0 0,1-1 1 0 0,0 0-1 0 0,-1 1 8 0 0,-8 60 155 0 0,1-29-144 0 0,1 1 1 0 0,1-1-1 0 0,2 1 0 0 0,1 1 0 0 0,2 5-11 0 0,30 30-37 0 0,-17-64-1885 0 0,-9-16-8701 0 0,-3 7 3225 0 0</inkml:trace>
  <inkml:trace contextRef="#ctx0" brushRef="#br0" timeOffset="2562.824">1060 1002 6065 0 0,'0'0'3842'0'0,"0"0"-2185"0"0,0 0-944 0 0,0 0 23 0 0,0 0 290 0 0,0 0 205 0 0,0 0 16 0 0,0 0-154 0 0,0 0-183 0 0,0 0-138 0 0,0 0-138 0 0,0 0-136 0 0,0 0-124 0 0,35 2-124 0 0,111 5-80 0 0,-56-12-30 0 0,4-4-1579 0 0,-63 4-2509 0 0,0 1-4567 0 0,-20 3 1059 0 0</inkml:trace>
  <inkml:trace contextRef="#ctx0" brushRef="#br0" timeOffset="2815.799">1579 567 5009 0 0,'0'0'4230'0'0,"0"0"-2417"0"0,0 0-868 0 0,0 0-34 0 0,0 0 108 0 0,0 0 24 0 0,0 0-96 0 0,0 0-163 0 0,0 0-139 0 0,0 0-107 0 0,0 0-101 0 0,0 0-101 0 0,30-1-72 0 0,95-7-64 0 0,97 3-941 0 0,-193 11-2339 0 0,-13 2-7046 0 0,-14-8 4952 0 0</inkml:trace>
  <inkml:trace contextRef="#ctx0" brushRef="#br0" timeOffset="2978.859">1680 825 4849 0 0,'0'0'3174'0'0,"0"0"-1348"0"0,0 0-287 0 0,0 0 96 0 0,0 0-63 0 0,0 0-220 0 0,0 0-273 0 0,0 0-231 0 0,33-5-147 0 0,100-16-193 0 0,55-23-1543 0 0,-176 41-713 0 0,-2 0-3678 0 0,-1 2-5104 0 0</inkml:trace>
  <inkml:trace contextRef="#ctx0" brushRef="#br0" timeOffset="3594.083">2063 998 6457 0 0,'0'0'3492'0'0,"0"0"-1817"0"0,0 0-551 0 0,0 0 128 0 0,0 0 145 0 0,0 0-40 0 0,0 0-209 0 0,0 0-218 0 0,0 0-174 0 0,0 0-149 0 0,0 0-142 0 0,13-32-105 0 0,38-100-91 0 0,7-1 389 0 0,36-18-531 0 0,20 66-692 0 0,-108 129-322 0 0,-30 28 807 0 0,-4 32-64 0 0,27-102 143 0 0,1-1 0 0 0,-1 0 0 0 0,0 0 0 0 0,1 1 1 0 0,0-1-1 0 0,-1 0 0 0 0,1 1 0 0 0,0-1 0 0 0,0 0 0 0 0,0 1 0 0 0,-1-1 1 0 0,2 1-1 0 0,-1-1 0 0 0,0 0 0 0 0,0 1 0 0 0,0-1 0 0 0,1 1 1 0 0,-1-1-1 0 0,0 0 0 0 0,1 0 0 0 0,-1 1 0 0 0,1-1 0 0 0,0 0 1 0 0,-1 0-1 0 0,1 1 0 0 0,0-1 0 0 0,0 0 0 0 0,0 0 0 0 0,0 0 1 0 0,0 0-1 0 0,0 0 0 0 0,0 0 0 0 0,0-1 0 0 0,0 1 0 0 0,0 0 1 0 0,1 0-1 0 0,-1-1 0 0 0,0 1 0 0 0,0-1 0 0 0,1 1 0 0 0,-1-1 1 0 0,0 1-1 0 0,1-1 0 0 0,-1 0 0 0 0,1 0 0 0 0,-1 0 0 0 0,0 0 1 0 0,1 0-1 0 0,-1 0 0 0 0,0 0 0 0 0,1 0 0 0 0,-1 0 0 0 0,1-1 1 0 0,-1 1-1 0 0,0-1 0 0 0,1 1 0 0 0,-1-1 0 0 0,0 1 0 0 0,1-1 1 0 0,98-83 398 0 0,-36 14-323 0 0,-53 56-72 0 0,0-1-1 0 0,1 2 1 0 0,1 0 0 0 0,1 0 0 0 0,-1 1-1 0 0,2 1 1 0 0,0 0 0 0 0,0 1 0 0 0,1 1-1 0 0,0 0 1 0 0,3 0-3 0 0,-15 43-109 0 0,-35 59 284 0 0,21-66-192 0 0,1-1 0 0 0,1 1 0 0 0,1 1 0 0 0,1-1 0 0 0,2 1 0 0 0,-1 26 17 0 0,5-46-226 0 0,6 55-1037 0 0,18-34-7022 0 0,-18-25 3784 0 0,-4 0-2039 0 0</inkml:trace>
  <inkml:trace contextRef="#ctx0" brushRef="#br0" timeOffset="12117.291">2746 807 2104 0 0,'0'0'2518'0'0,"0"0"-729"0"0,0 0-353 0 0,0 0-22 0 0,0 0-10 0 0,0 0-146 0 0,0 0-262 0 0,0 0-251 0 0,0 0-181 0 0,0 0-165 0 0,0 0-100 0 0,0 2-40 0 0,19 114 3225 0 0,-1-46-2942 0 0,-15-48-781 0 0,6 48 654 0 0,-10-27-5752 0 0,-6-32-2833 0 0,5-6 2290 0 0</inkml:trace>
  <inkml:trace contextRef="#ctx0" brushRef="#br0" timeOffset="12878.927">2713 855 4865 0 0,'0'0'2538'0'0,"0"0"-568"0"0,0 0-247 0 0,0 0-27 0 0,0 0-117 0 0,0 0-271 0 0,0 0-349 0 0,0 0-336 0 0,0 0-195 0 0,0 0-85 0 0,0 0-59 0 0,0 0-11 0 0,0 0 10 0 0,10-7 21 0 0,30-21 26 0 0,45 7 1030 0 0,-74 19-1218 0 0,67 1 252 0 0,-51 56-578 0 0,-27-51 182 0 0,1 0 0 0 0,-1 0 1 0 0,0 1-1 0 0,0-1 0 0 0,0 0 0 0 0,0 0 0 0 0,-1 0 1 0 0,0 0-1 0 0,0 0 0 0 0,0 0 0 0 0,0 0 1 0 0,-1 0-1 0 0,1 0 0 0 0,-1 0 0 0 0,0 0 0 0 0,0-1 1 0 0,0 1-1 0 0,-1-1 0 0 0,1 0 0 0 0,-1 1 1 0 0,0-1-1 0 0,0 0 0 0 0,0-1 0 0 0,0 1 0 0 0,0 0 1 0 0,-1-1-1 0 0,-3 2 2 0 0,-31 34-52 0 0,39-37 33 0 0,0 1 1 0 0,0-1 0 0 0,1 0-1 0 0,-1 0 1 0 0,0 0 0 0 0,0 0-1 0 0,1 0 1 0 0,-1 0-1 0 0,1 0 1 0 0,-1 0 0 0 0,0-1-1 0 0,1 1 1 0 0,0 0 0 0 0,-1-1-1 0 0,1 1 1 0 0,-1-1-1 0 0,1 0 1 0 0,0 1 0 0 0,-1-1-1 0 0,1 0 1 0 0,0 0 0 0 0,-1 0-1 0 0,1 0 1 0 0,0 0-1 0 0,-1-1 1 0 0,1 1 0 0 0,-1 0 18 0 0,29-1 53 0 0,77 13 91 0 0,-103-8-118 0 0,-1 0-1 0 0,0 0 1 0 0,1 0-1 0 0,-1 1 1 0 0,-1-1-1 0 0,1 1 1 0 0,-1 0 0 0 0,0 0-1 0 0,0 0 1 0 0,0 0-1 0 0,-1 0 1 0 0,1 0-1 0 0,-1 0 1 0 0,-1 1 0 0 0,1-1-1 0 0,-1 0 1 0 0,0 1-1 0 0,0-1 1 0 0,0 0-1 0 0,-1 1 1 0 0,0-1-1 0 0,-1 5-25 0 0,1 15 228 0 0,-43 34 919 0 0,38-54-1090 0 0,-1-1 1 0 0,1 0 0 0 0,-1 0 0 0 0,1-1 0 0 0,-1 1 0 0 0,0-2 0 0 0,0 1 0 0 0,0-1 0 0 0,-1 0 0 0 0,1 0-1 0 0,-1-1 1 0 0,-4 1-58 0 0,2-1-26 0 0,-1 1-1 0 0,0-2 0 0 0,0 1 0 0 0,1-1 1 0 0,-1-1-1 0 0,0 0 0 0 0,0 0 0 0 0,1-1 1 0 0,-1-1-1 0 0,-3-1 27 0 0,-25-30-3295 0 0,36 28 1072 0 0,2 1-3249 0 0,0-2-5369 0 0</inkml:trace>
</inkml:ink>
</file>

<file path=ppt/ink/ink4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0.7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111 258 9410 0 0,'0'0'448'0'0,"0"0"-145"0"0,0 0-91 0 0,0 0 55 0 0,0 0 165 0 0,0 0 220 0 0,0 0 212 0 0,0 0 74 0 0,0 0-32 0 0,0 0-113 0 0,0 0-175 0 0,13-13-104 0 0,47-38-50 0 0,86-29 1235 0 0,-110 63-1441 0 0,-5 0-164 0 0,1 2 1 0 0,1 1-1 0 0,0 2 0 0 0,0 1 0 0 0,1 1 0 0 0,33-4-94 0 0,-65 14-1 0 0,-1-1 1 0 0,1 0-1 0 0,-1 1 0 0 0,1-1 1 0 0,-1 1-1 0 0,1 0 1 0 0,-1 0-1 0 0,1-1 0 0 0,-1 1 1 0 0,1 0-1 0 0,-1 0 1 0 0,1 0-1 0 0,0 1 0 0 0,-1-1 1 0 0,1 0-1 0 0,-1 1 1 0 0,1-1-1 0 0,-1 1 0 0 0,1-1 1 0 0,-1 1-1 0 0,0-1 1 0 0,1 1-1 0 0,-1 0 0 0 0,0 0 1 0 0,1 0-1 0 0,-1 0 1 0 0,0 0-1 0 0,0 0 0 0 0,0 0 1 0 0,0 0-1 0 0,0 1 0 0 0,0-1 1 0 0,0 0-1 0 0,0 0 1 0 0,0 1-1 0 0,-1-1 0 0 0,1 1 1 0 0,0-1-1 0 0,-1 1 1 0 0,0-1-1 0 0,1 1 0 0 0,-1 0 1 0 0,6 57 370 0 0,-3 1 1 0 0,-3-1-1 0 0,-5 38-370 0 0,0 47 195 0 0,3-98-157 0 0,3 0 0 0 0,2 0 0 0 0,2 0 0 0 0,1 0-1 0 0,12 39-37 0 0,-9-57 16 0 0,1 0-1 0 0,1 0 0 0 0,2-1 0 0 0,0-1 0 0 0,2 0 1 0 0,1-1-1 0 0,1 0 0 0 0,0-2 0 0 0,2 0 0 0 0,4 2-15 0 0,-26-30 3185 0 0,-18-27-2769 0 0,7 19-434 0 0,0 1-1 0 0,-1 0 0 0 0,0 1 0 0 0,-1 0 1 0 0,0 1-1 0 0,-1 1 0 0 0,0 1 0 0 0,-1 0 1 0 0,1 1-1 0 0,-1 1 0 0 0,-1 1 0 0 0,1 1 1 0 0,-1 0-1 0 0,0 1 0 0 0,0 1 0 0 0,0 1 1 0 0,0 0-1 0 0,0 2 0 0 0,0 0 0 0 0,-18 4 20 0 0,-11 2-44 0 0,1 3 1 0 0,0 1-1 0 0,1 2 1 0 0,1 3-1 0 0,0 1 1 0 0,1 3-1 0 0,-23 13 43 0 0,59-29-122 0 0,2-1-64 0 0,0-1 0 0 0,1 1-1 0 0,-1 0 1 0 0,1 0 0 0 0,0 0 0 0 0,0 1-1 0 0,0-1 1 0 0,1 1 0 0 0,-1 1 0 0 0,1-1-1 0 0,0 1 1 0 0,0-1 0 0 0,0 2 186 0 0,6 16-7095 0 0,3-14-152 0 0,-2-1 239 0 0</inkml:trace>
  <inkml:trace contextRef="#ctx0" brushRef="#br0" timeOffset="449.909">159 725 7874 0 0,'0'0'2200'0'0,"0"0"-1145"0"0,0 0-377 0 0,0 0 4 0 0,0 0 80 0 0,0 0 75 0 0,0 0 4 0 0,0 0-25 0 0,0 0-60 0 0,0 0-89 0 0,35-11-114 0 0,114-34-106 0 0,64 2 654 0 0,-130 31-847 0 0,139-34 445 0 0,-181 27 188 0 0,-22 60 359 0 0,47 108-611 0 0,-45-115-395 0 0,-5-9-3874 0 0,-13-21-234 0 0,-2-3-2746 0 0,-1-1-2500 0 0</inkml:trace>
  <inkml:trace contextRef="#ctx0" brushRef="#br0" timeOffset="611.885">1313 792 16019 0 0,'0'0'686'0'0,"0"0"-331"0"0,0 0 86 0 0,0 0 255 0 0,0 0 150 0 0,0 0-11 0 0,0 0-166 0 0,-4 31-233 0 0,-12 101-209 0 0,13-38-323 0 0,16-39-1144 0 0,-7-37-1702 0 0,2-2-3744 0 0,-5-9-3560 0 0</inkml:trace>
  <inkml:trace contextRef="#ctx0" brushRef="#br0" timeOffset="840.026">1197 331 18268 0 0,'0'0'360'0'0,"0"0"-1064"0"0,0 0-472 0 0,0 0 47 0 0,0 0 129 0 0,0 0 328 0 0,0 0 96 0 0,0 0-680 0 0,0 0-1241 0 0,0 0-1928 0 0,0 0-768 0 0</inkml:trace>
  <inkml:trace contextRef="#ctx0" brushRef="#br0" timeOffset="1194.442">1585 1060 9370 0 0,'0'0'3514'0'0,"0"0"-1912"0"0,0 0-439 0 0,0 0 121 0 0,0 0-12 0 0,0 0-214 0 0,0 0-197 0 0,0 0-183 0 0,0 0-147 0 0,0 0-82 0 0,0 0-104 0 0,0 0-43 0 0,0 0-13 0 0,6-34-29 0 0,17-107-22 0 0,0 49 183 0 0,10 25-533 0 0,-7 77-1790 0 0,23 100 1526 0 0,-46-104 421 0 0,-2-2 72 0 0,0 1 0 0 0,1-1 0 0 0,-1 0 0 0 0,1 0 1 0 0,0 0-1 0 0,0 0 0 0 0,0 0 0 0 0,1 0 0 0 0,-1 0 0 0 0,1-1 1 0 0,0 1-1 0 0,0-1 0 0 0,0 0 0 0 0,0 0 0 0 0,1 0 0 0 0,-1 0 0 0 0,1-1 1 0 0,0 1-1 0 0,0-1 0 0 0,0 0 0 0 0,0 0 0 0 0,0 0 0 0 0,0-1 1 0 0,0 1-1 0 0,1-1 0 0 0,-1 0 0 0 0,1-1 0 0 0,-1 1 0 0 0,3 0-117 0 0,33-63 1757 0 0,-28 37-2444 0 0,24-44-1013 0 0,-20 50-2831 0 0,3 3-3913 0 0,-13 12-2624 0 0</inkml:trace>
  <inkml:trace contextRef="#ctx0" brushRef="#br0" timeOffset="1606.076">2220 747 12459 0 0,'0'0'1575'0'0,"0"0"-232"0"0,0 0-82 0 0,0 0-106 0 0,0 0-272 0 0,0 0-308 0 0,0 0-206 0 0,0 0-109 0 0,0 0-69 0 0,0 0-40 0 0,0 0-42 0 0,0 0-49 0 0,-12 22-37 0 0,-41 66-29 0 0,34-33 11 0 0,21-43 1 0 0,-1-8 57 0 0,1 1-1 0 0,-1-1 1 0 0,1 0-1 0 0,0 1 1 0 0,1-1 0 0 0,-1 0-1 0 0,1 0 1 0 0,0 0-1 0 0,0-1 1 0 0,0 1-1 0 0,0-1 1 0 0,1 1 0 0 0,-1-1-1 0 0,1 0 1 0 0,0 0-1 0 0,0-1 1 0 0,0 1 0 0 0,0-1-1 0 0,0 0 1 0 0,1 0-1 0 0,-1 0 1 0 0,1-1-1 0 0,-1 0 1 0 0,1 1 0 0 0,0-2-1 0 0,-1 1 1 0 0,1 0-1 0 0,0-1 1 0 0,-1 0 0 0 0,1 0-1 0 0,0 0 1 0 0,0-1-1 0 0,-1 0 1 0 0,1 0-1 0 0,0 0 1 0 0,-1 0 0 0 0,1-1-1 0 0,-1 1 1 0 0,1-1-1 0 0,-1-1 1 0 0,0 1 0 0 0,1-1-63 0 0,16-12 259 0 0,0-2 1 0 0,-2 0 0 0 0,0-2-1 0 0,0 0 1 0 0,-2 0 0 0 0,-1-2-1 0 0,0 0 1 0 0,-2-1 0 0 0,0-1 0 0 0,-1 0-1 0 0,8-22-259 0 0,-13 25-56 0 0,0 0 1 0 0,-1-1-1 0 0,-1 0 0 0 0,-1 0 0 0 0,-1-1 1 0 0,-1 1-1 0 0,0-1 0 0 0,-2 0 0 0 0,-1 0 1 0 0,0 0-1 0 0,-2-4 56 0 0,1 20-73 0 0,0-1-1 0 0,-1 0 1 0 0,0 1 0 0 0,0 0 0 0 0,0-1 0 0 0,0 1-1 0 0,-1 0 1 0 0,0 0 0 0 0,0 1 0 0 0,-1-1-1 0 0,0 1 1 0 0,0-1 0 0 0,0 1 0 0 0,0 0 0 0 0,-1 0-1 0 0,0 1 1 0 0,0 0 0 0 0,0 0 0 0 0,-1 0 0 0 0,1 0-1 0 0,-1 1 1 0 0,0 0 0 0 0,0 0 0 0 0,0 0 0 0 0,0 1-1 0 0,-1 0 1 0 0,1 0 0 0 0,-1 1 0 0 0,1 0 0 0 0,-1 0-1 0 0,1 0 1 0 0,-1 1 0 0 0,0 0 0 0 0,1 0 0 0 0,-1 1-1 0 0,1-1 1 0 0,-1 1 0 0 0,0 1 0 0 0,1 0 0 0 0,0 0-1 0 0,-1 0 1 0 0,1 0 0 0 0,0 1 0 0 0,0 0 0 0 0,1 0-1 0 0,-2 2 74 0 0,0 1-12 0 0,-1 0 0 0 0,1 1 0 0 0,1 0 0 0 0,0 0 0 0 0,0 1 0 0 0,0 0 0 0 0,1 0 0 0 0,0 0 0 0 0,0 1 0 0 0,1-1 0 0 0,0 1 0 0 0,1 0 0 0 0,0 1 0 0 0,0-1 0 0 0,1 0 0 0 0,0 1 0 0 0,1-1 0 0 0,0 1-1 0 0,1 0 1 0 0,-1-1 0 0 0,2 1 0 0 0,0 0 0 0 0,0-1 0 0 0,0 1 0 0 0,1-1 0 0 0,1 0 0 0 0,0 1 0 0 0,0-1 0 0 0,0 0 0 0 0,4 5 12 0 0,15 16 133 0 0,2-1 0 0 0,1-1 0 0 0,1-1 0 0 0,1-2 0 0 0,2 0 0 0 0,0-2 0 0 0,1-1 0 0 0,2-2 0 0 0,0 0 0 0 0,1-3 0 0 0,1 0 0 0 0,10 1-133 0 0,151 62 118 0 0,-109-51-1189 0 0,-56-21-2218 0 0,-2 1-4261 0 0,-17-6-3816 0 0</inkml:trace>
</inkml:ink>
</file>

<file path=ppt/ink/ink4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6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0 640 0 0 0,'0'0'459'0'0,"0"0"808"0"0,0 0 306 0 0,0 0-18 0 0,0 0-153 0 0,0 0-228 0 0,0 0-218 0 0,31-15-195 0 0,99-47-159 0 0,-115 56-300 0 0,-1-1 0 0 0,0-1 0 0 0,0 0-1 0 0,-1-1 1 0 0,0 0 0 0 0,0-1 0 0 0,-1-1 0 0 0,0 0 0 0 0,6-8-302 0 0,8-9 527 0 0,75-116 671 0 0,-72 41-966 0 0,-29 102-262 0 0,0 0 0 0 0,-1 0 0 0 0,1 0 0 0 0,0-1 0 0 0,0 1 0 0 0,-1 0 0 0 0,1 0-1 0 0,0 0 1 0 0,-1 0 0 0 0,1 0 0 0 0,-1 0 0 0 0,0 0 0 0 0,1 0 0 0 0,-1 0 0 0 0,0 0 0 0 0,1 0 0 0 0,-1 0 0 0 0,0 0 0 0 0,0 0 0 0 0,0 1 0 0 0,0-1-1 0 0,0 0 1 0 0,0 1 0 0 0,0-1 0 0 0,0 0 0 0 0,0 1 0 0 0,0 0 0 0 0,0-1 0 0 0,-1 1 0 0 0,1 0 0 0 0,0-1 0 0 0,0 1 0 0 0,0 0 0 0 0,0 0-1 0 0,-1 0 1 0 0,1 0 0 0 0,0 0 0 0 0,0 0 0 0 0,0 0 0 0 0,-1 0 0 0 0,1 1 0 0 0,0-1 0 0 0,0 1 30 0 0,-50 22-2161 0 0,44-14 2101 0 0,0 1 0 0 0,0 1-1 0 0,1-1 1 0 0,0 1 0 0 0,1 0 0 0 0,0 0-1 0 0,1 0 1 0 0,1 1 0 0 0,-1-1 0 0 0,2 1-1 0 0,0 0 1 0 0,0 0 0 0 0,1 0 0 0 0,0 0-1 0 0,1 0 1 0 0,1 0 0 0 0,0 0 0 0 0,0 1 60 0 0,0-5 72 0 0,1-1 0 0 0,-1 1 0 0 0,1-1 1 0 0,1 1-1 0 0,-1-1 0 0 0,1 0 0 0 0,1 1 1 0 0,-1-2-1 0 0,1 1 0 0 0,0 0 0 0 0,1-1 1 0 0,-1 0-1 0 0,1 0 0 0 0,1 0 0 0 0,-1 0 1 0 0,1-1-1 0 0,0 0 0 0 0,0 0 0 0 0,1-1 1 0 0,-1 0-1 0 0,1 0 0 0 0,0 0 0 0 0,0-1 0 0 0,0 0 1 0 0,0 0-1 0 0,1-1 0 0 0,-1 0 0 0 0,1 0 1 0 0,0-1-1 0 0,4 1-72 0 0,-1-1 202 0 0,0 0 0 0 0,1-1 0 0 0,-1 0 0 0 0,1-1 0 0 0,-1 0 0 0 0,1-1 0 0 0,-1 0-1 0 0,0 0 1 0 0,0-2 0 0 0,0 1 0 0 0,0-1 0 0 0,-1-1 0 0 0,0 0 0 0 0,3-2-202 0 0,14-9 136 0 0,-1-1-1 0 0,-1-1 0 0 0,-1-2 1 0 0,-1 0-1 0 0,0-1 1 0 0,-2-1-1 0 0,0-2 0 0 0,-2 0 1 0 0,0-1-1 0 0,-2 0 1 0 0,-1-2-1 0 0,-1 0 1 0 0,0-3-136 0 0,-2-36 14 0 0,-14 65-53 0 0,0 0 1 0 0,0 0-1 0 0,0 0 0 0 0,0 0 1 0 0,0 0-1 0 0,0 0 0 0 0,0 0 0 0 0,0 1 1 0 0,-1-1-1 0 0,1 0 0 0 0,0 1 0 0 0,0-1 1 0 0,0 1-1 0 0,-1-1 0 0 0,1 1 0 0 0,0 0 1 0 0,-1 0-1 0 0,1-1 0 0 0,0 1 0 0 0,-1 0 1 0 0,1 0-1 0 0,0 0 0 0 0,-1 0 1 0 0,1 1-1 0 0,0-1 0 0 0,-1 0 0 0 0,1 1 1 0 0,0-1-1 0 0,-1 0 0 0 0,1 1 0 0 0,0 0 1 0 0,0-1-1 0 0,0 1 0 0 0,0 0 0 0 0,-1-1 1 0 0,1 1-1 0 0,0 0 0 0 0,0 0 0 0 0,0 0 1 0 0,0 0-1 0 0,1 0 0 0 0,-1 0 39 0 0,-8 10-30 0 0,1-1 0 0 0,0 1 0 0 0,1 1-1 0 0,1 0 1 0 0,0-1 0 0 0,0 2 0 0 0,1-1-1 0 0,1 1 1 0 0,0 0 0 0 0,0 0 0 0 0,2 0-1 0 0,-1 0 1 0 0,2 0 0 0 0,0 1 0 0 0,0-1 0 0 0,1 0-1 0 0,1 1 1 0 0,1 4 30 0 0,0-12 35 0 0,0 1 0 0 0,1-1-1 0 0,-1 0 1 0 0,1 0 0 0 0,1-1 0 0 0,-1 1 0 0 0,1-1-1 0 0,0 0 1 0 0,0 1 0 0 0,0-2 0 0 0,1 1 0 0 0,0 0-1 0 0,0-1 1 0 0,0 0 0 0 0,0 0 0 0 0,1-1-1 0 0,-1 1 1 0 0,1-1 0 0 0,0-1 0 0 0,0 1 0 0 0,0-1-1 0 0,0 0 1 0 0,5 1-35 0 0,5 2 173 0 0,1-1 0 0 0,-1-1 0 0 0,1-1 0 0 0,0 0 0 0 0,0-1 0 0 0,1-1 1 0 0,-1-1-1 0 0,11-1-173 0 0,0-4 164 0 0,0-2 0 0 0,0-1 0 0 0,-1-1 0 0 0,0-1 0 0 0,-1-1 0 0 0,-1-1 1 0 0,0-2-1 0 0,0 0 0 0 0,-2-2 0 0 0,0 0 0 0 0,-1-2 0 0 0,3-3-164 0 0,-14 12 25 0 0,0 0 0 0 0,-1 0 0 0 0,0-1 0 0 0,0-1-1 0 0,-1 1 1 0 0,-1-2 0 0 0,0 1 0 0 0,-1-1 0 0 0,0 0-1 0 0,-1 0 1 0 0,0-1 0 0 0,-1 0 0 0 0,-1 0 0 0 0,0 0-1 0 0,-1-1 1 0 0,0 1 0 0 0,-1-1 0 0 0,-1 0 0 0 0,-1 1-1 0 0,0-9-24 0 0,-1 20-7 0 0,0 0-1 0 0,0 0 1 0 0,0 0-1 0 0,0 1 1 0 0,-1-1-1 0 0,1 0 1 0 0,-1 0-1 0 0,0 1 1 0 0,0-1-1 0 0,0 1 1 0 0,0 0-1 0 0,0 0 1 0 0,0-1-1 0 0,-1 1 1 0 0,1 0-1 0 0,-1 1 1 0 0,0-1-1 0 0,1 0 1 0 0,-1 1-1 0 0,0 0 1 0 0,0 0-1 0 0,0-1 1 0 0,0 2-1 0 0,0-1 1 0 0,0 0-1 0 0,0 1 1 0 0,0-1-1 0 0,0 1 1 0 0,0 0-1 0 0,-1 0 1 0 0,1 0-1 0 0,0 0 1 0 0,0 1 0 0 0,0-1-1 0 0,0 1 1 0 0,0 0-1 0 0,0 0 1 0 0,0 0-1 0 0,0 0 1 0 0,0 0-1 0 0,0 1 1 0 0,1-1-1 0 0,-1 1 1 0 0,0 0-1 0 0,0 1 8 0 0,-9 5-4 0 0,1 0-1 0 0,1 1 1 0 0,0 0-1 0 0,0 1 1 0 0,1 0-1 0 0,0 0 1 0 0,1 1-1 0 0,0 0 1 0 0,0 1 0 0 0,2-1-1 0 0,-1 1 1 0 0,1 1-1 0 0,1-1 1 0 0,0 1-1 0 0,1 0 1 0 0,1 0-1 0 0,0 1 1 0 0,0-1 0 0 0,1 1-1 0 0,1-1 1 0 0,1 1-1 0 0,0 0 1 0 0,0-1-1 0 0,1 1 1 0 0,1-1-1 0 0,0 1 1 0 0,2 3 4 0 0,2 1-4 0 0,1 0 0 0 0,1 0 0 0 0,1-1-1 0 0,0 0 1 0 0,1 0 0 0 0,1-1 0 0 0,0-1 0 0 0,2 0 0 0 0,-1 0 0 0 0,6 3 4 0 0,83 56-2700 0 0,-82-63-1577 0 0,-5-8-4423 0 0,-9-3 5742 0 0</inkml:trace>
  <inkml:trace contextRef="#ctx0" brushRef="#br0" timeOffset="243.127">1802 374 13099 0 0,'0'0'563'0'0,"0"0"-171"0"0,0 0 52 0 0,0 0 264 0 0,0 0 197 0 0,0 0 26 0 0,-9 32-136 0 0,-28 97-216 0 0,26-28 124 0 0,26-12-770 0 0,1-53-3190 0 0,-14-33 112 0 0,-2-2-6998 0 0,0-1 7636 0 0</inkml:trace>
  <inkml:trace contextRef="#ctx0" brushRef="#br0" timeOffset="485.962">1668 352 8922 0 0,'0'0'616'0'0,"0"0"-203"0"0,0 0 74 0 0,0 0 224 0 0,0 0 164 0 0,0 0 84 0 0,0 0 25 0 0,0 0-34 0 0,0 0-113 0 0,0 0-123 0 0,32-1-176 0 0,100-7-162 0 0,31 6-40 0 0,-103 2-2827 0 0,-49 3-59 0 0,-3 2-5242 0 0,-7-5 6182 0 0,2 3-1665 0 0</inkml:trace>
  <inkml:trace contextRef="#ctx0" brushRef="#br0" timeOffset="720.772">1738 610 6497 0 0,'0'0'1201'0'0,"0"0"-246"0"0,0 0 303 0 0,0 0 427 0 0,0 0 86 0 0,0 0-200 0 0,0 0-359 0 0,0 0-336 0 0,0 0-198 0 0,0 0-190 0 0,0 0-133 0 0,0 0-110 0 0,34-2-116 0 0,108-6-126 0 0,-39-5-1966 0 0,-86 10 160 0 0,6-1-4677 0 0,-9 1-2198 0 0</inkml:trace>
</inkml:ink>
</file>

<file path=ppt/ink/ink4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0.8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5705 0 0,'0'0'1248'0'0,"0"0"-95"0"0,0 0-13 0 0,0 0 52 0 0,0 0 6 0 0,0 0-133 0 0,0 0-250 0 0,0 0-268 0 0,0 0-215 0 0,0 0-133 0 0,0 0-21 0 0,0 0 47 0 0,0 8 68 0 0,16 613 3608 0 0,-27-508-3721 0 0,11-112-191 0 0,0-1 12 0 0,0 0-10 0 0,3-4 33 0 0,35-34 201 0 0,0-1-195 0 0,1 1 1 0 0,2 2-1 0 0,2 1 1 0 0,4 1-31 0 0,-34 25-19 0 0,0 1-1 0 0,1 1 1 0 0,-1 0 0 0 0,1 1 0 0 0,1 1 0 0 0,-1 0-1 0 0,1 1 1 0 0,0 0 0 0 0,0 1 0 0 0,0 1-1 0 0,0 0 1 0 0,8 1 19 0 0,-20 3-10 0 0,-1 0 0 0 0,0 0-1 0 0,0 0 1 0 0,0 0 0 0 0,-1 0-1 0 0,1 0 1 0 0,0 0 0 0 0,-1 1-1 0 0,1-1 1 0 0,-1 1 0 0 0,0-1-1 0 0,0 1 1 0 0,0-1 0 0 0,0 1-1 0 0,0 0 1 0 0,-1-1 0 0 0,1 1 0 0 0,-1 0-1 0 0,0 0 1 0 0,0 0 0 0 0,0-1-1 0 0,0 1 1 0 0,0 0 0 0 0,0 0-1 0 0,-1-1 1 0 0,1 1 0 0 0,-1 0-1 0 0,0 1 11 0 0,1-4 1 0 0,-4 12 30 0 0,0 1 0 0 0,0-1 0 0 0,-1 0 0 0 0,-1 0 1 0 0,0 0-1 0 0,0-1 0 0 0,-1 0 0 0 0,-1 0 0 0 0,0-1 0 0 0,0 0 0 0 0,-1 0 0 0 0,0-1 0 0 0,-1 0 0 0 0,0 0 0 0 0,0-1 1 0 0,-11 5-32 0 0,8-2-5 0 0,-1-2 0 0 0,0 0 0 0 0,0-1 0 0 0,-1 0 0 0 0,0-1 0 0 0,0-1 0 0 0,-1 0 0 0 0,0-1 0 0 0,0-1 5 0 0,-58 4-2760 0 0,59-11-946 0 0,8-5-5356 0 0,7 4 4933 0 0</inkml:trace>
  <inkml:trace contextRef="#ctx0" brushRef="#br0" timeOffset="831.394">815 442 2008 0 0,'0'0'1918'0'0,"0"0"-807"0"0,0 0-148 0 0,0 0 201 0 0,0 0 226 0 0,0 0 101 0 0,0 0-34 0 0,0 0-147 0 0,0 0-179 0 0,0 0-177 0 0,-34 31-192 0 0,-102 95-159 0 0,79-55 160 0 0,54-64-715 0 0,-1 0 0 0 0,1 0 1 0 0,0 0-1 0 0,1 1 0 0 0,-1-1 0 0 0,1 1 1 0 0,1-1-1 0 0,0 1 0 0 0,0 0 0 0 0,0-1 1 0 0,1 1-1 0 0,1 6-48 0 0,0-11 32 0 0,1 0-1 0 0,1-1 1 0 0,-1 1 0 0 0,0-1 0 0 0,1 0 0 0 0,-1 0 0 0 0,1 0 0 0 0,-1 0-1 0 0,1 0 1 0 0,0 0 0 0 0,0-1 0 0 0,0 1 0 0 0,0-1 0 0 0,0 0 0 0 0,0 0-1 0 0,1 0 1 0 0,-1 0 0 0 0,0-1 0 0 0,0 1 0 0 0,1-1 0 0 0,-1 0-1 0 0,0 0 1 0 0,1 0 0 0 0,-1 0 0 0 0,0-1 0 0 0,0 1 0 0 0,1-1 0 0 0,-1 0-1 0 0,0 0 1 0 0,0 0 0 0 0,0 0 0 0 0,0 0 0 0 0,0-1 0 0 0,3-1-32 0 0,17-10 127 0 0,-1-1 1 0 0,0-1 0 0 0,-1 0 0 0 0,0-2 0 0 0,-2 0-1 0 0,0-1 1 0 0,-1-1 0 0 0,8-11-128 0 0,-14 16 50 0 0,79-108-13 0 0,-91 123-60 0 0,0-1 0 0 0,0 0-1 0 0,0 0 1 0 0,0 0 0 0 0,0 1-1 0 0,0-1 1 0 0,0 0 0 0 0,0 0-1 0 0,0 0 1 0 0,1 0 0 0 0,-1 1-1 0 0,0-1 1 0 0,0 0 0 0 0,0 0-1 0 0,0 0 1 0 0,0 0 0 0 0,1 0-1 0 0,-1 1 1 0 0,0-1 0 0 0,0 0 0 0 0,0 0-1 0 0,1 0 1 0 0,-1 0 0 0 0,0 0-1 0 0,0 0 1 0 0,0 0 0 0 0,1 0-1 0 0,-1 0 1 0 0,0 0 0 0 0,0 0-1 0 0,0 0 1 0 0,1 0 0 0 0,-1 0-1 0 0,0 0 1 0 0,0 0 0 0 0,1 0-1 0 0,-1 0 1 0 0,0 0 0 0 0,0 0 23 0 0,-3 26-183 0 0,-13 109-13 0 0,17-131 198 0 0,0-1 0 0 0,-1 1 1 0 0,1-1-1 0 0,0 1 0 0 0,1-1 1 0 0,-1 1-1 0 0,1-1 0 0 0,-1 0 0 0 0,1 0 1 0 0,0 0-1 0 0,0 0 0 0 0,0 0 0 0 0,1 0 1 0 0,-1-1-1 0 0,1 1 0 0 0,-1-1 0 0 0,1 0 1 0 0,0 1-1 0 0,0-1 0 0 0,0 0 0 0 0,0-1 1 0 0,0 1-1 0 0,1-1 0 0 0,-1 1 0 0 0,0-1 1 0 0,1 0-1 0 0,-1 0 0 0 0,1 0 0 0 0,-1-1 1 0 0,1 1-1 0 0,0-1-2 0 0,6 1 74 0 0,0 0 0 0 0,0-1 0 0 0,0 0 0 0 0,0 0 0 0 0,0-1 0 0 0,0-1 0 0 0,0 0 0 0 0,-1 0 0 0 0,1-1-1 0 0,5-2-73 0 0,21-12 94 0 0,-1-2 0 0 0,-1-1 0 0 0,-1-1-1 0 0,0-2 1 0 0,-2-2 0 0 0,-1 0-1 0 0,-1-2 1 0 0,-1-1 0 0 0,-2-2 0 0 0,-1 0-1 0 0,3-7-93 0 0,-18 25-12 0 0,-1 0-1 0 0,-1 0 1 0 0,0-1-1 0 0,-1 0 1 0 0,0 0-1 0 0,-1 0 1 0 0,0-1-1 0 0,-1 0 1 0 0,-1-1-1 0 0,0 1 1 0 0,-1-1-1 0 0,0 0 1 0 0,-1 0-1 0 0,-1 1 1 0 0,-1-1-1 0 0,0 0 13 0 0,-1 13-43 0 0,-1 0-1 0 0,0 0 0 0 0,0 1 1 0 0,1-1-1 0 0,-1 1 0 0 0,0 0 1 0 0,0-1-1 0 0,0 1 1 0 0,-1 0-1 0 0,1 0 0 0 0,0 0 1 0 0,0 1-1 0 0,0-1 0 0 0,-1 0 1 0 0,1 1-1 0 0,0-1 0 0 0,-1 1 1 0 0,1 0-1 0 0,-1 0 0 0 0,1 0 1 0 0,0 0-1 0 0,-1 0 1 0 0,1 1-1 0 0,0-1 0 0 0,-1 1 1 0 0,1-1-1 0 0,0 1 0 0 0,-1 0 1 0 0,1 0-1 0 0,0 0 0 0 0,0 0 1 0 0,0 0-1 0 0,0 1 0 0 0,0-1 1 0 0,0 1-1 0 0,0-1 1 0 0,1 1-1 0 0,-1 0 0 0 0,1-1 1 0 0,-2 3 43 0 0,-10 8-51 0 0,0 0 1 0 0,1 1 0 0 0,0 1 0 0 0,1 0-1 0 0,1 0 1 0 0,0 1 0 0 0,1 0 0 0 0,1 1 0 0 0,0 0-1 0 0,1 1 1 0 0,1-1 0 0 0,0 1 0 0 0,1 0-1 0 0,1 1 1 0 0,1-1 0 0 0,1 1 0 0 0,0 0-1 0 0,1-1 1 0 0,1 1 0 0 0,0 0 0 0 0,2 1 50 0 0,-1-13 13 0 0,0 0 0 0 0,0-1 0 0 0,0 1 0 0 0,1 0 0 0 0,0-1 0 0 0,0 0 0 0 0,1 1-1 0 0,0-1 1 0 0,0 0 0 0 0,0 0 0 0 0,0-1 0 0 0,1 1 0 0 0,-1 0 0 0 0,1-1 0 0 0,0 0 0 0 0,1 0 0 0 0,-1 0 0 0 0,1-1 0 0 0,0 0 0 0 0,0 0 0 0 0,0 0 0 0 0,0 0 0 0 0,4 1-13 0 0,4 2 143 0 0,1-1 0 0 0,0-1 0 0 0,0 0 0 0 0,0-1 0 0 0,0 0 1 0 0,1-1-1 0 0,-1-1 0 0 0,13 0-143 0 0,-9-1 157 0 0,1 0 0 0 0,-1-2 0 0 0,1 0 0 0 0,-1-1 0 0 0,0 0 0 0 0,0-2 0 0 0,0 0 0 0 0,0-1 0 0 0,-1-1 0 0 0,0 0 0 0 0,8-6-157 0 0,5-5 118 0 0,-2-1 0 0 0,1-1 0 0 0,-2-1 0 0 0,-1-2 0 0 0,-1 0 0 0 0,-1-2 1 0 0,21-27-119 0 0,-34 37-60 0 0,0 0 0 0 0,0-1 0 0 0,-2-1 1 0 0,0 0-1 0 0,0 0 0 0 0,-2 0 0 0 0,0-1 1 0 0,-1 0-1 0 0,-1 0 0 0 0,-1-1 0 0 0,0 0 1 0 0,-2 1-1 0 0,0-1 0 0 0,-1 0 0 0 0,-1-6 60 0 0,-1 23-14 0 0,0 0 0 0 0,0 0 0 0 0,0 0 0 0 0,0 1 0 0 0,0-1 0 0 0,0 0 0 0 0,-1 0 0 0 0,1 1 0 0 0,-1-1 0 0 0,1 1 0 0 0,-1 0 1 0 0,0-1-1 0 0,0 1 0 0 0,1 0 0 0 0,-1 0 0 0 0,0 0 0 0 0,0 0 0 0 0,0 0 0 0 0,0 0 0 0 0,0 1 0 0 0,0-1 0 0 0,0 1 0 0 0,-1-1 0 0 0,1 1 0 0 0,0 0 0 0 0,0 0 0 0 0,0 0 0 0 0,0 0 0 0 0,0 0 0 0 0,-1 1 0 0 0,1-1 0 0 0,0 0 0 0 0,0 1 0 0 0,0 0 0 0 0,0-1 0 0 0,0 1 0 0 0,0 0 0 0 0,0 0 0 0 0,0 0 0 0 0,1 0 0 0 0,-1 1 0 0 0,0-1 0 0 0,0 0 0 0 0,1 1 0 0 0,-1-1 0 0 0,1 1 0 0 0,-1 0 14 0 0,-12 11 1 0 0,1 0-1 0 0,0 0 1 0 0,0 2-1 0 0,2-1 1 0 0,0 1 0 0 0,1 1-1 0 0,0 0 1 0 0,1 0 0 0 0,1 1-1 0 0,0 0 1 0 0,2 1-1 0 0,0 0 1 0 0,1 0 0 0 0,0 0-1 0 0,1 6 0 0 0,2-16 2 0 0,0 0 1 0 0,0 0-1 0 0,1 0 0 0 0,0 0 0 0 0,1 0 0 0 0,-1 0 1 0 0,2 0-1 0 0,-1 0 0 0 0,1 0 0 0 0,0 0 0 0 0,1 0 0 0 0,0 0 1 0 0,0 0-1 0 0,1 0 0 0 0,0-1 0 0 0,0 1 0 0 0,1-1 1 0 0,0 0-1 0 0,0 0 0 0 0,0 0 0 0 0,1-1 0 0 0,5 6-2 0 0,-3-6-66 0 0,-1 0-1 0 0,1 0 0 0 0,0-1 1 0 0,1 0-1 0 0,-1 0 0 0 0,1-1 0 0 0,0 0 1 0 0,0-1-1 0 0,0 1 0 0 0,1-2 1 0 0,-1 1-1 0 0,1-1 0 0 0,-1 0 1 0 0,1-1-1 0 0,0 0 0 0 0,3 0 67 0 0,58 0-4396 0 0,-24-10-4093 0 0,-31 5 2593 0 0</inkml:trace>
  <inkml:trace contextRef="#ctx0" brushRef="#br0" timeOffset="1189.292">2620 383 3961 0 0,'0'0'3887'0'0,"0"0"-1658"0"0,0 0-479 0 0,0 0 30 0 0,0 0-89 0 0,0 0-295 0 0,0 0-305 0 0,0 0-219 0 0,0 0-161 0 0,0 0-132 0 0,0 0-140 0 0,0 0-125 0 0,0 0-131 0 0,-19 19-96 0 0,-60 55-37 0 0,60-48-4 0 0,20-23-31 0 0,1 0 1 0 0,0 0-1 0 0,-1 0 1 0 0,1-1-1 0 0,1 1 0 0 0,-1 0 1 0 0,0-1-1 0 0,1 0 1 0 0,-1 1-1 0 0,1-1 0 0 0,-1 0 1 0 0,1 0-1 0 0,0-1 1 0 0,0 1-1 0 0,0-1 1 0 0,0 1-1 0 0,0-1 0 0 0,1 0 1 0 0,-1 0-16 0 0,20 12 50 0 0,-20-12-8 0 0,1 0 1 0 0,-1 1-1 0 0,0 0 1 0 0,0 0-1 0 0,-1 0 1 0 0,1 0 0 0 0,0 0-1 0 0,-1 0 1 0 0,1 1-1 0 0,-1-1 1 0 0,0 1 0 0 0,0 0-1 0 0,0 0 1 0 0,0 0-1 0 0,0 0 1 0 0,-1 0-1 0 0,1 0 1 0 0,-1 0 0 0 0,0 0-1 0 0,0 1 1 0 0,0-1-1 0 0,0 0 1 0 0,-1 1 0 0 0,1-1-1 0 0,-1 1 1 0 0,0-1-1 0 0,0 1 1 0 0,0-1-1 0 0,0 0 1 0 0,-1 1 0 0 0,1-1-1 0 0,-1 1 1 0 0,0-1-1 0 0,0 0 1 0 0,0 1-1 0 0,-1-1 1 0 0,1 0 0 0 0,-1 0-1 0 0,0 0 1 0 0,0 0-1 0 0,0 0 1 0 0,0-1-43 0 0,-3 6 100 0 0,0-1 0 0 0,-1 0 0 0 0,0-1 0 0 0,-1 1 0 0 0,1-1-1 0 0,-1 0 1 0 0,0-1 0 0 0,0 0 0 0 0,-1 0 0 0 0,0 0 0 0 0,0-1 0 0 0,0-1 0 0 0,-3 2-100 0 0,1-2 4 0 0,1-1 1 0 0,0 0-1 0 0,-1-1 0 0 0,0 0 1 0 0,1-1-1 0 0,-1 1 0 0 0,0-2 1 0 0,1 1-1 0 0,-1-2 0 0 0,-5 0-4 0 0,-55-22-3669 0 0,56 13 33 0 0,8 1-4551 0 0,4 6-860 0 0</inkml:trace>
</inkml:ink>
</file>

<file path=ppt/ink/ink4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8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21 608 3369 0 0,'0'0'3214'0'0,"0"0"-1773"0"0,0 0-311 0 0,0 0 106 0 0,0 0 60 0 0,0 0-35 0 0,0 0-178 0 0,0 0-263 0 0,0 0-283 0 0,0 0-237 0 0,0 0-158 0 0,0 0-49 0 0,-3 3 28 0 0,1 0-71 0 0,0 0-1 0 0,0 0 0 0 0,0 0 0 0 0,1 0 0 0 0,-1 0 0 0 0,1 0 0 0 0,0 0 1 0 0,0 1-1 0 0,0-1 0 0 0,0 0 0 0 0,0 1 0 0 0,1-1 0 0 0,0 1 0 0 0,-1-1 1 0 0,1 0-1 0 0,1 1 0 0 0,-1-1 0 0 0,0 1 0 0 0,1-1 0 0 0,0 3-49 0 0,1 4 114 0 0,-1 1 0 0 0,1-1 0 0 0,1 0 0 0 0,0 0 0 0 0,0 0-1 0 0,1-1 1 0 0,0 1 0 0 0,1-1 0 0 0,0 0 0 0 0,1 0 0 0 0,-1 0-1 0 0,2-1 1 0 0,-1 0 0 0 0,1 0 0 0 0,0-1 0 0 0,1 0 0 0 0,0 0 0 0 0,0 0-1 0 0,3 1-113 0 0,-1-7 113 0 0,0 0-1 0 0,-1 0 1 0 0,1-1-1 0 0,0 0 0 0 0,0-1 1 0 0,-1 0-1 0 0,1-1 1 0 0,-1 0-1 0 0,1 0 1 0 0,-1-1-1 0 0,0 0 0 0 0,0 0 1 0 0,0-1-1 0 0,0-1 1 0 0,0 0-1 0 0,-1 0 0 0 0,0 0 1 0 0,0-1-1 0 0,-1 0 1 0 0,1 0-1 0 0,-1-1 0 0 0,-1 0 1 0 0,1-1-1 0 0,-1 1 1 0 0,1-3-113 0 0,34-27 83 0 0,-4 2-15 0 0,9-8-158 0 0,-31 95-616 0 0,-15-47 717 0 0,1 1 0 0 0,-1-1 1 0 0,1 1-1 0 0,0-1 0 0 0,0 1 0 0 0,1-1 0 0 0,-1 0 0 0 0,1 1 0 0 0,0-1 0 0 0,1 0 0 0 0,-1 0 0 0 0,1-1 1 0 0,0 1-1 0 0,0 0 0 0 0,1-1 0 0 0,-1 0 0 0 0,1 0 0 0 0,0 0 0 0 0,0 0 0 0 0,0-1 0 0 0,1 1 0 0 0,-1-1 1 0 0,1 0-1 0 0,0 0 0 0 0,0-1 0 0 0,0 0 0 0 0,0 1 0 0 0,0-2 0 0 0,1 1 0 0 0,-1-1 0 0 0,0 1 0 0 0,1-1 1 0 0,-1-1-1 0 0,1 1-11 0 0,4-1 115 0 0,0 0 0 0 0,0 0 0 0 0,0-1 0 0 0,0 0 0 0 0,0-1 0 0 0,0 0 0 0 0,0-1 0 0 0,-1 0 0 0 0,1 0 0 0 0,-1-1 1 0 0,0 0-1 0 0,0-1 0 0 0,0 0 0 0 0,-1-1 0 0 0,0 1 0 0 0,0-1 0 0 0,3-3-115 0 0,-2 1 142 0 0,-1 0 0 0 0,0-1 0 0 0,0 1 1 0 0,-1-1-1 0 0,0-1 0 0 0,0 0 0 0 0,-1 0 0 0 0,0 0 0 0 0,-1-1 0 0 0,4-9-142 0 0,6-74 239 0 0,-15 86-450 0 0,-3-38-1452 0 0,-8 20-5598 0 0,7 21 717 0 0,4-1-3126 0 0</inkml:trace>
  <inkml:trace contextRef="#ctx0" brushRef="#br0" timeOffset="457.858">1214 0 8522 0 0,'0'0'3862'0'0,"0"0"-2770"0"0,0 0-805 0 0,0 0 137 0 0,0 0 270 0 0,0 0 243 0 0,0 0 85 0 0,0 0-92 0 0,-9 33-155 0 0,-28 103-191 0 0,28-101-346 0 0,1 0 0 0 0,2 0 0 0 0,1 1 0 0 0,1 0 0 0 0,2 6-238 0 0,2-25 49 0 0,-2 10-4 0 0,1 0 1 0 0,1 0-1 0 0,2 0 0 0 0,0 0 0 0 0,2 0 0 0 0,1-1 0 0 0,1 0 0 0 0,1 0 0 0 0,2 0 1 0 0,0-1-1 0 0,2 0 0 0 0,9 16-45 0 0,-18-39-2 0 0,0-1 1 0 0,0 0-1 0 0,1 1 1 0 0,-1-1 0 0 0,0 0-1 0 0,0-1 1 0 0,1 1-1 0 0,-1 0 1 0 0,0-1-1 0 0,1 1 1 0 0,-1-1-1 0 0,0 0 1 0 0,1 0 0 0 0,-1 0-1 0 0,1 0 1 0 0,-1 0-1 0 0,0 0 1 0 0,1-1-1 0 0,-1 1 1 0 0,0-1-1 0 0,1 1 1 0 0,-1-1 0 0 0,0 0-1 0 0,0 0 1 0 0,1 0-1 0 0,-1 0 1 0 0,0-1-1 0 0,0 1 1 0 0,0 0-1 0 0,0-1 1 0 0,-1 0-1 0 0,1 1 1 0 0,0-1 0 0 0,-1 0-1 0 0,1 0 1 0 0,-1 0-1 0 0,0 0 1 0 0,1 0-1 0 0,-1 0 1 0 0,0 0-1 0 0,0-1 2 0 0,20-16-39 0 0,81-36-26 0 0,-100 55 74 0 0,1 0 0 0 0,-1 0 0 0 0,1 0 0 0 0,-1 0 0 0 0,0 1 0 0 0,1-1 0 0 0,-1 1 0 0 0,0-1 0 0 0,0 1 0 0 0,1 0 0 0 0,-1 0 0 0 0,0 0 0 0 0,0 0 0 0 0,0 0 0 0 0,0 1 0 0 0,0-1 0 0 0,0 0 0 0 0,0 1 0 0 0,-1 0 0 0 0,1-1 0 0 0,0 1 0 0 0,-1 0 1 0 0,1 0-1 0 0,-1 0 0 0 0,0 0 0 0 0,0 0 0 0 0,0 0 0 0 0,0 0 0 0 0,0 0 0 0 0,0 1 0 0 0,0-1 0 0 0,-1 0 0 0 0,1 0 0 0 0,-1 1 0 0 0,0-1 0 0 0,0 1 0 0 0,1-1 0 0 0,-1 0 0 0 0,-1 1 0 0 0,1-1 0 0 0,0 0 0 0 0,-1 1 0 0 0,1-1 0 0 0,-1 0 0 0 0,0 2-9 0 0,5 27 179 0 0,-1-20-99 0 0,-3-6-66 0 0,1-1 1 0 0,0 1 0 0 0,0 0 0 0 0,0-1-1 0 0,1 1 1 0 0,-1-1 0 0 0,1 1-1 0 0,0-1 1 0 0,1 0 0 0 0,-1 0-1 0 0,1 0 1 0 0,-1 0 0 0 0,1 0-1 0 0,1 0 1 0 0,-1-1 0 0 0,0 1 0 0 0,1-1-1 0 0,0 0 1 0 0,-1 0 0 0 0,4 1-15 0 0,-6-3-20 0 0,1-1 0 0 0,0 1 0 0 0,0-1-1 0 0,0 0 1 0 0,-1 1 0 0 0,1-1 0 0 0,0 0 0 0 0,0 0 0 0 0,0 0 0 0 0,0-1 0 0 0,0 1 0 0 0,-1 0 0 0 0,1 0 0 0 0,0-1 0 0 0,0 0 0 0 0,0 1 0 0 0,-1-1 0 0 0,1 0 0 0 0,0 0 0 0 0,-1 0 0 0 0,1 0 0 0 0,-1 0 0 0 0,1 0 0 0 0,-1 0 0 0 0,1 0 20 0 0,17-24-4693 0 0,-4 4-5833 0 0,-9 14 4541 0 0</inkml:trace>
  <inkml:trace contextRef="#ctx0" brushRef="#br0" timeOffset="854.293">1827 755 224 0 0,'0'0'1652'0'0,"0"0"-26"0"0,0 0 94 0 0,0 0 114 0 0,0 0 45 0 0,0 0-25 0 0,0 0-115 0 0,0 0-155 0 0,0 0-167 0 0,0 0-197 0 0,0 0-185 0 0,0 0-167 0 0,22 6-147 0 0,69 14-124 0 0,-89-19-548 0 0,0 0 1 0 0,0-1 0 0 0,0 1-1 0 0,1-1 1 0 0,-1 0-1 0 0,0 0 1 0 0,0 1 0 0 0,0-2-1 0 0,1 1 1 0 0,-1 0 0 0 0,0 0-1 0 0,0-1 1 0 0,0 1 0 0 0,0-1-1 0 0,0 0 1 0 0,0 1 0 0 0,0-1-1 0 0,0 0 1 0 0,0 0 0 0 0,0 0-1 0 0,0-1 1 0 0,0 1-1 0 0,-1 0 1 0 0,1-1 0 0 0,0 1-1 0 0,-1-1 1 0 0,1 1 0 0 0,-1-1-1 0 0,0 0 1 0 0,0 0 0 0 0,1 0-50 0 0,4-6 226 0 0,0 2-152 0 0,0 0-1 0 0,-1-1 1 0 0,0 0 0 0 0,-1 0-1 0 0,1 0 1 0 0,-1 0-1 0 0,0 0 1 0 0,-1-1-1 0 0,0 0 1 0 0,0 0-1 0 0,-1 0 1 0 0,0 0 0 0 0,0 0-1 0 0,-1 0 1 0 0,0 0-1 0 0,0-1 1 0 0,-1 1-1 0 0,0 0 1 0 0,-1-3-74 0 0,-1 8-60 0 0,-1 0 0 0 0,0 0 0 0 0,0 0 0 0 0,0 1-1 0 0,-1-1 1 0 0,1 1 0 0 0,-1-1 0 0 0,1 1 0 0 0,-1 0 0 0 0,0 1 0 0 0,0-1 0 0 0,0 0 0 0 0,0 1 0 0 0,0 0 0 0 0,0 0-1 0 0,0 0 1 0 0,0 1 0 0 0,0 0 0 0 0,-1-1 0 0 0,1 1 0 0 0,0 1 0 0 0,0-1 0 0 0,0 1 0 0 0,-1-1 0 0 0,1 1 0 0 0,0 0-1 0 0,0 0 1 0 0,0 1 0 0 0,0 0 0 0 0,1-1 0 0 0,-1 1 0 0 0,0 0 0 0 0,1 1 0 0 0,-3 1 60 0 0,-5 1-163 0 0,0 0 1 0 0,0 0 0 0 0,1 2-1 0 0,0-1 1 0 0,0 1-1 0 0,1 0 1 0 0,0 1-1 0 0,0 0 1 0 0,1 1 0 0 0,0 0-1 0 0,0 0 1 0 0,1 0-1 0 0,1 1 1 0 0,-1 0-1 0 0,1 1 1 0 0,1-1 0 0 0,0 1-1 0 0,1 0 1 0 0,0 1-1 0 0,0-1 1 0 0,1 1 0 0 0,1-1-1 0 0,0 1 1 0 0,0 4 162 0 0,6-9-337 0 0,0-1 0 0 0,0 0 1 0 0,0 0-1 0 0,1-1 0 0 0,0 1 1 0 0,0-1-1 0 0,0 0 0 0 0,1 0 1 0 0,-1-1-1 0 0,1 1 0 0 0,0-1 0 0 0,1-1 1 0 0,-1 1-1 0 0,1-1 0 0 0,-1 0 1 0 0,1-1-1 0 0,0 1 0 0 0,0-1 1 0 0,0-1-1 0 0,1 1 0 0 0,-1-1 1 0 0,0-1-1 0 0,0 1 0 0 0,3-1 337 0 0,52 7-5709 0 0,-43-6 2307 0 0</inkml:trace>
  <inkml:trace contextRef="#ctx0" brushRef="#br0" timeOffset="1238.843">2234 891 4273 0 0,'0'0'2082'0'0,"0"0"-442"0"0,0 0-80 0 0,0 0 101 0 0,0 0-8 0 0,0 0-127 0 0,0 0-208 0 0,0 0-171 0 0,0 0-145 0 0,0 0-125 0 0,0 0-111 0 0,0 0-105 0 0,0 0-91 0 0,18-15-73 0 0,55-49-75 0 0,-2-8 597 0 0,-21 11-789 0 0,-43 104-1537 0 0,-5-39 1348 0 0,-1 0 1 0 0,1 0-1 0 0,1 0 1 0 0,-1 0-1 0 0,1-1 1 0 0,-1 1-1 0 0,1 0 1 0 0,0-1-1 0 0,0 0 1 0 0,0 0-1 0 0,1 0 1 0 0,-1 0-1 0 0,1-1 1 0 0,0 1-1 0 0,-1-1 1 0 0,1 0-1 0 0,0 0 1 0 0,0 0-1 0 0,1-1 1 0 0,-1 1-1 0 0,0-1 1 0 0,0 0-1 0 0,1 0 1 0 0,-1 0-1 0 0,1-1 1 0 0,-1 0-1 0 0,1 0 1 0 0,-1 0-1 0 0,1 0 1 0 0,-1-1-1 0 0,0 1 1 0 0,1-1-1 0 0,1-1-41 0 0,7-1 225 0 0,-1-1-1 0 0,0-1 0 0 0,0 0 1 0 0,0 0-1 0 0,-1-1 1 0 0,0-1-1 0 0,0 0 1 0 0,0 0-1 0 0,-1-1 0 0 0,0-1 1 0 0,5-5-225 0 0,-1 3 30 0 0,-1-2 1 0 0,0 1-1 0 0,-1-2 1 0 0,-1 0-1 0 0,0 0 1 0 0,-1-1-1 0 0,3-6-30 0 0,1-7-3403 0 0,-4-4-3439 0 0,-9 25-4880 0 0</inkml:trace>
</inkml:ink>
</file>

<file path=ppt/ink/ink4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4 2745 0 0,'0'0'2309'0'0,"0"0"-1091"0"0,0 0-220 0 0,0 0 150 0 0,0 0 180 0 0,0 0 120 0 0,0 0-45 0 0,0 0-202 0 0,0 0-260 0 0,0 0-245 0 0,0 0-224 0 0,-4-3 629 0 0,11 124 2085 0 0,-28 349-1206 0 0,11-153-1727 0 0,10-317-243 0 0,0 0-1 0 0,0-1 0 0 0,0 1 0 0 0,0 0 0 0 0,1-1 0 0 0,-1 1 0 0 0,0 0 0 0 0,0-1 0 0 0,0 1 0 0 0,0 0 0 0 0,1 0 0 0 0,-1-1 0 0 0,0 1 0 0 0,0 0 0 0 0,1-1 0 0 0,-1 1 1 0 0,0 0-1 0 0,0 0 0 0 0,1 0 0 0 0,-1-1 0 0 0,0 1 0 0 0,1 0 0 0 0,-1 0 0 0 0,0 0 0 0 0,1 0 0 0 0,-1 0 0 0 0,0-1 0 0 0,1 1 0 0 0,-1 0 0 0 0,0 0 0 0 0,1 0 1 0 0,-1 0-1 0 0,0 0 0 0 0,1 0 0 0 0,-1 0 0 0 0,0 0 0 0 0,1 0 0 0 0,-1 1 0 0 0,0-1 0 0 0,1 0 0 0 0,-1 0 0 0 0,0 0 0 0 0,1 0 0 0 0,-1 0 0 0 0,0 1 0 0 0,1-1 0 0 0,-1 0 1 0 0,0 0-1 0 0,0 0 0 0 0,1 1 0 0 0,-1-1 0 0 0,0 0 0 0 0,0 0 0 0 0,1 1 0 0 0,-1-1 0 0 0,0 0 0 0 0,0 1 0 0 0,0-1 0 0 0,0 0 0 0 0,1 1 0 0 0,-1-1 0 0 0,0 0 1 0 0,0 1-1 0 0,0-1 0 0 0,0 0 0 0 0,0 1 0 0 0,0-1-9 0 0,25-30 416 0 0,-21 25-366 0 0,41-53 131 0 0,-9 9-130 0 0,3 2 1 0 0,1 1-1 0 0,3 3 1 0 0,43-36-52 0 0,-85 78-1 0 0,-1 0 0 0 0,0 0 1 0 0,1 0-1 0 0,-1 0 0 0 0,1 1 0 0 0,0-1 1 0 0,-1 0-1 0 0,1 0 0 0 0,0 1 1 0 0,-1-1-1 0 0,1 0 0 0 0,0 1 0 0 0,0-1 1 0 0,0 0-1 0 0,-1 1 0 0 0,1 0 1 0 0,0-1-1 0 0,0 1 0 0 0,0-1 0 0 0,0 1 1 0 0,0 0-1 0 0,0 0 0 0 0,0-1 1 0 0,0 1-1 0 0,0 0 0 0 0,0 0 0 0 0,0 0 1 0 0,0 0-1 0 0,0 0 0 0 0,0 0 1 0 0,0 0-1 0 0,0 1 0 0 0,0-1 0 0 0,0 0 1 0 0,0 1-1 0 0,0-1 0 0 0,0 0 1 0 0,0 1-1 0 0,-1-1 0 0 0,1 1 0 0 0,0-1 1 0 0,0 1-1 0 0,0 0 0 0 0,-1-1 1 0 0,1 1-1 0 0,0 0 0 0 0,-1 0 0 0 0,1-1 1 0 0,0 1-1 0 0,-1 0 0 0 0,1 0 1 0 0,-1 0-1 0 0,1 0 0 0 0,-1 0 0 0 0,0 0 1 0 0,1 0-1 0 0,-1-1 0 0 0,0 1 1 0 0,0 0-1 0 0,0 0 0 0 0,1 0 0 0 0,-1 0 1 0 0,0 0-1 0 0,0 0 0 0 0,0 0 1 0 0,-1 0-1 0 0,1 0 0 0 0,0 0 0 0 0,0 1 1 0 0,-2 280 425 0 0,2-280-425 0 0,0 1 1 0 0,0 0 0 0 0,0-1 0 0 0,1 1-1 0 0,-1-1 1 0 0,1 1 0 0 0,0-1 0 0 0,0 0-1 0 0,-1 1 1 0 0,2-1 0 0 0,-1 0 0 0 0,0 1 0 0 0,0-1-1 0 0,1 0 1 0 0,-1 0 0 0 0,1 0 0 0 0,0 0-1 0 0,-1 0 1 0 0,1-1 0 0 0,0 1 0 0 0,2 1-1 0 0,21 3-2744 0 0,-22-6 1926 0 0,7-1-1960 0 0,-3-2-3867 0 0,-2-1-4201 0 0</inkml:trace>
</inkml:ink>
</file>

<file path=ppt/ink/ink4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7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0 4257 0 0,'0'0'3161'0'0,"0"0"-1777"0"0,0 0-475 0 0,0 0 146 0 0,0 0 204 0 0,0 0 11 0 0,0 0-155 0 0,-14 34-250 0 0,-42 103-301 0 0,41-68 73 0 0,25-44-1438 0 0,11-25-3820 0 0,-16-3 523 0 0,-2-1-2858 0 0</inkml:trace>
</inkml:ink>
</file>

<file path=ppt/ink/ink4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9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13067 0 0,'0'0'2992'0'0,"0"0"-1375"0"0,0 0-593 0 0,0 0-272 0 0,0 0-264 0 0,0 0-288 0 0,0 0-352 0 0,0 0-248 0 0,0 0-88 0 0,0 0-240 0 0,0 0-312 0 0,0 0-1001 0 0,0 0-2360 0 0,0 0-6489 0 0</inkml:trace>
</inkml:ink>
</file>

<file path=ppt/ink/ink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00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1 273 8554 0 0,'0'0'3511'0'0,"0"0"-786"0"0,0 0-549 0 0,0 0-395 0 0,0 0-394 0 0,0 0-260 0 0,0 0-181 0 0,0 0-104 0 0,0 0-122 0 0,0 0-146 0 0,0 0-116 0 0,29-32-143 0 0,89-98-112 0 0,-69 71-14 0 0,-47 55-222 0 0,1 0 0 0 0,-1 1 0 0 0,1-1-1 0 0,0 1 1 0 0,0 0 0 0 0,0 0 0 0 0,1 0 0 0 0,-1 0 0 0 0,1 0 0 0 0,0 1-1 0 0,-1-1 1 0 0,1 1 0 0 0,0 0 0 0 0,0 1 0 0 0,1-1 0 0 0,-1 1-1 0 0,0-1 1 0 0,0 1 0 0 0,1 0 0 0 0,-1 1 0 0 0,1-1 0 0 0,2 1 33 0 0,15 51-1054 0 0,-21-7 940 0 0,13 32-17 0 0,-11-75 154 0 0,0 1 0 0 0,1-1 1 0 0,-1 0-1 0 0,0-1 0 0 0,0 1 0 0 0,1-1 1 0 0,-1 1-1 0 0,0-1 0 0 0,1 0 0 0 0,-1 0 1 0 0,0 0-1 0 0,1-1 0 0 0,-1 1 1 0 0,0-1-1 0 0,0 0 0 0 0,1 0 0 0 0,-1 0 1 0 0,0 0-1 0 0,0 0 0 0 0,0-1 0 0 0,0 1 1 0 0,0-1-1 0 0,-1 0 0 0 0,1 0 1 0 0,0 0-1 0 0,-1 0 0 0 0,1-1 0 0 0,-1 1 1 0 0,0-1-1 0 0,0 1 0 0 0,0-1 0 0 0,0 0 1 0 0,0 0-24 0 0,-2 3 0 0 0,3-3 17 0 0,10-11 25 0 0,0 1 1 0 0,2 1-1 0 0,-1 0 0 0 0,2 1 1 0 0,-1 0-1 0 0,2 1 1 0 0,-1 1-1 0 0,14-5-42 0 0,-29 13-16 0 0,0 1 0 0 0,0-1 1 0 0,1 1-1 0 0,-1 0 0 0 0,0-1 1 0 0,1 1-1 0 0,-1 0 0 0 0,0 0 0 0 0,1 0 1 0 0,-1 0-1 0 0,0 0 0 0 0,1 0 1 0 0,-1 0-1 0 0,0 0 0 0 0,1 0 0 0 0,-1 1 1 0 0,0-1-1 0 0,0 0 0 0 0,1 1 0 0 0,-1-1 1 0 0,0 1-1 0 0,0 0 0 0 0,0-1 1 0 0,1 1-1 0 0,-1 0 0 0 0,0 0 0 0 0,0 0 1 0 0,0 0-1 0 0,0 0 0 0 0,-1 0 1 0 0,1 0-1 0 0,0 0 0 0 0,0 0 0 0 0,-1 0 1 0 0,1 0-1 0 0,0 0 0 0 0,-1 1 0 0 0,1-1 1 0 0,-1 0-1 0 0,0 0 0 0 0,1 1 1 0 0,-1 0 15 0 0,3 66-585 0 0,-4-46 254 0 0,15 26-3362 0 0,13-27-8075 0 0,-21-20 4201 0 0</inkml:trace>
</inkml:ink>
</file>

<file path=ppt/ink/ink4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1 12827 0 0,'0'0'1268'0'0,"0"0"-289"0"0,0 0 30 0 0,0 0 208 0 0,0 0 28 0 0,0 0-111 0 0,0 0-211 0 0,-3 32-235 0 0,-11 101-181 0 0,4 143 381 0 0,16-180-777 0 0,-1-23-1036 0 0,-3-25-2510 0 0,-20-52-3625 0 0,-6-17-2970 0 0,20 14 8684 0 0</inkml:trace>
</inkml:ink>
</file>

<file path=ppt/ink/ink4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3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7626 0 0,'0'0'2756'0'0,"0"0"-498"0"0,0 0-568 0 0,0 0-451 0 0,0 0-324 0 0,0 0-129 0 0,0 0-32 0 0,0 0-2 0 0,0 0-69 0 0,0 0-134 0 0,0 0-118 0 0,0 0-92 0 0,21 7-99 0 0,69 21-60 0 0,34-9 223 0 0,-92-18-349 0 0,111-4-742 0 0,-97-2-2338 0 0,0-1-3911 0 0,-25 2-4067 0 0</inkml:trace>
</inkml:ink>
</file>

<file path=ppt/ink/ink4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42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173 617 1432 0 0,'0'0'1534'0'0,"0"0"-227"0"0,0 0 13 0 0,0 0 177 0 0,0 0 47 0 0,0 0-132 0 0,0 0-242 0 0,0 0-250 0 0,0 0-215 0 0,0 0-184 0 0,0 0-119 0 0,0 0-94 0 0,-25 17-92 0 0,-78 55-34 0 0,69-32 43 0 0,33-32-154 0 0,-1-4-18 0 0,0 0 1 0 0,1 0-1 0 0,0 0 0 0 0,0 0 1 0 0,0 0-1 0 0,0 0 0 0 0,1 0 1 0 0,-1 1-1 0 0,1-1 1 0 0,0 0-1 0 0,0 0 0 0 0,1 1 1 0 0,-1-1-1 0 0,1 0 0 0 0,0 0 1 0 0,0 0-1 0 0,1 0 1 0 0,-1 0-1 0 0,1 0 0 0 0,0 0 1 0 0,0 0-1 0 0,0 0 0 0 0,0-1 1 0 0,1 1-1 0 0,-1-1 1 0 0,1 0-1 0 0,0 0 0 0 0,0 0 1 0 0,0 0-1 0 0,1 0 0 0 0,-1-1 1 0 0,1 1-1 0 0,-1-1 1 0 0,1 0-1 0 0,0 0 0 0 0,0 0 1 0 0,0-1-1 0 0,0 1 1 0 0,0-1-1 0 0,0 0 0 0 0,0 0 1 0 0,1 0-54 0 0,2-1 97 0 0,1 0 1 0 0,-1 0-1 0 0,0 0 1 0 0,1 0 0 0 0,-1-1-1 0 0,0-1 1 0 0,0 1-1 0 0,1-1 1 0 0,-1 0 0 0 0,0-1-1 0 0,-1 0 1 0 0,1 0-1 0 0,0 0 1 0 0,-1-1 0 0 0,0 0-1 0 0,0 0 1 0 0,0-1-1 0 0,0 1 1 0 0,-1-1 0 0 0,0-1-1 0 0,0 1 1 0 0,0-1-1 0 0,-1 1 1 0 0,1-1 0 0 0,-1-1-1 0 0,-1 1 1 0 0,2-3-98 0 0,2-6-111 0 0,-1 0 1 0 0,-1-1 0 0 0,0 1-1 0 0,-1-1 1 0 0,0-1-1 0 0,-1 1 1 0 0,-1 0-1 0 0,-1-1 1 0 0,0 1-1 0 0,-1-1 1 0 0,-1-2 110 0 0,-23-64-4381 0 0,19 75 3479 0 0,1 0 0 0 0,-2 0 0 0 0,1 1 0 0 0,-1-1 0 0 0,0 1 0 0 0,0 1 0 0 0,-1-1 0 0 0,0 1 0 0 0,0 0 0 0 0,0 0 0 0 0,-1 1 0 0 0,0 0-1 0 0,-3-1 903 0 0,-30 2-2320 0 0,50 18 2863 0 0,2-12 286 0 0,-1-1 0 0 0,1 0 1 0 0,-1-1-1 0 0,1 0 0 0 0,-1 0 1 0 0,1-1-1 0 0,-1-1 0 0 0,0 1 1 0 0,1-2-1 0 0,-1 0 0 0 0,0 0 1 0 0,0 0-1 0 0,-1-2 0 0 0,1 1 1 0 0,4-4-830 0 0,27-12 986 0 0,-2-2-1 0 0,-1-2 1 0 0,0-2 0 0 0,-2-1 0 0 0,16-16-986 0 0,-30 22 209 0 0,0 0-1 0 0,-1-2 1 0 0,-1-1 0 0 0,-1 0-1 0 0,-1-1 1 0 0,-2-1 0 0 0,0-1 0 0 0,7-18-209 0 0,-19 36 88 0 0,-4 16-432 0 0,0 8 165 0 0,4 148 32 0 0,8 1 0 0 0,11 30 147 0 0,-10-90-837 0 0,-5 0 0 0 0,-5 0 0 0 0,-6 47 837 0 0,3-127 42 0 0,-1 0 0 0 0,-2-1 0 0 0,0 1-1 0 0,-2-1 1 0 0,0 0 0 0 0,-1 0 0 0 0,-2 0 0 0 0,0-1 0 0 0,-2 0-1 0 0,0 0 1 0 0,-12 17-42 0 0,20-36 103 0 0,0 0-1 0 0,0 0 0 0 0,0 0 0 0 0,-1 0 0 0 0,1-1 1 0 0,-1 1-1 0 0,0-1 0 0 0,0 1 0 0 0,0-1 1 0 0,0 0-1 0 0,0 0 0 0 0,0 0 0 0 0,0-1 1 0 0,-1 1-1 0 0,1-1 0 0 0,-1 0 0 0 0,1 1 1 0 0,-1-2-1 0 0,1 1 0 0 0,-1 0 0 0 0,0-1 1 0 0,0 1-1 0 0,1-1 0 0 0,-1 0 0 0 0,0-1 1 0 0,1 1-1 0 0,-1-1 0 0 0,0 1 0 0 0,1-1 1 0 0,-1 0-1 0 0,1 0 0 0 0,-1-1 0 0 0,1 1 1 0 0,-1-1-1 0 0,1 1 0 0 0,-2-3-102 0 0,-1-11 162 0 0,0 0 0 0 0,1 0 0 0 0,1-1-1 0 0,0 1 1 0 0,2-1 0 0 0,-1 0 0 0 0,2 0 0 0 0,0 0 0 0 0,1 0-1 0 0,1-1 1 0 0,0 1 0 0 0,1 0 0 0 0,1 0 0 0 0,1-1-162 0 0,4-22-129 0 0,2 0 0 0 0,1 1-1 0 0,2 0 1 0 0,2 1 0 0 0,1 0 0 0 0,2 1 0 0 0,1 1-1 0 0,6-5 130 0 0,22-23-3949 0 0,6 7-3477 0 0,-35 39-2914 0 0</inkml:trace>
</inkml:ink>
</file>

<file path=ppt/ink/ink4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43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1 659 6217 0 0,'0'0'234'0'0,"0"0"-110"0"0,0 0 246 0 0,0 0 504 0 0,0 0 268 0 0,0 0 12 0 0,0 0-112 0 0,0 0-132 0 0,0 0-138 0 0,2 36-123 0 0,5 111-107 0 0,-5 46 2757 0 0,-3-197 1816 0 0,-4-48-4354 0 0,6 31-644 0 0,1 1 1 0 0,1-1 0 0 0,0 1-1 0 0,2 0 1 0 0,0 0-1 0 0,1 0 1 0 0,1 1-1 0 0,6-11-117 0 0,6-9 82 0 0,2 1 0 0 0,2 1 0 0 0,1 1 0 0 0,2 2 0 0 0,9-8-82 0 0,-35 41 1 0 0,65-59-34 0 0,-63 61-112 0 0,0-1 1 0 0,-1 1-1 0 0,1 0 1 0 0,0-1 0 0 0,-1 1-1 0 0,1 0 1 0 0,0 0-1 0 0,-1 0 1 0 0,1 0 0 0 0,-1 1-1 0 0,1-1 1 0 0,-1 0-1 0 0,0 1 1 0 0,0-1 0 0 0,0 1-1 0 0,1-1 1 0 0,-1 1 0 0 0,0 0-1 0 0,-1-1 1 0 0,1 1-1 0 0,0 0 1 0 0,-1-1 0 0 0,1 1-1 0 0,0 0 1 0 0,-1 0-1 0 0,0 0 1 0 0,0 0 0 0 0,1 0-1 0 0,-1-1 1 0 0,0 1-1 0 0,0 0 1 0 0,-1 0 0 0 0,1 0-1 0 0,0 1 145 0 0,4 14-3770 0 0,7 2-6278 0 0,-8-15 4253 0 0</inkml:trace>
  <inkml:trace contextRef="#ctx0" brushRef="#br0" timeOffset="307.807">682 567 3865 0 0,'0'0'1815'0'0,"0"0"-25"0"0,0 0 53 0 0,0 0 36 0 0,0 0-187 0 0,0 0-356 0 0,-19 32-385 0 0,-58 100-265 0 0,52-62 42 0 0,26-58-584 0 0,-1-8-35 0 0,0 0-1 0 0,0 1 1 0 0,0-1 0 0 0,1 0-1 0 0,-1 1 1 0 0,1-1 0 0 0,0 0-1 0 0,1 0 1 0 0,-1 1 0 0 0,1-1-1 0 0,-1 0 1 0 0,1 0 0 0 0,0-1-1 0 0,1 1 1 0 0,-1 0 0 0 0,1-1-1 0 0,-1 1 1 0 0,1-1 0 0 0,0 0-1 0 0,0 0 1 0 0,1 0 0 0 0,-1 0-1 0 0,1-1 1 0 0,-1 1 0 0 0,1-1-1 0 0,0 0 1 0 0,0 0 0 0 0,0 0-1 0 0,0-1 1 0 0,0 0 0 0 0,0 1-1 0 0,0-1 1 0 0,1 0 0 0 0,-1-1-1 0 0,0 1 1 0 0,1-1 0 0 0,-1 0-1 0 0,0 0 1 0 0,5-1-109 0 0,-1-1 121 0 0,0-1 0 0 0,0 0 0 0 0,0-1 0 0 0,-1 0 1 0 0,1 0-1 0 0,-1-1 0 0 0,0 0 0 0 0,0 0 0 0 0,-1 0 0 0 0,1-1 0 0 0,-1 0 0 0 0,0 0 0 0 0,-1-1 0 0 0,0 0 0 0 0,0 0 1 0 0,0 0-1 0 0,-1 0 0 0 0,0-1 0 0 0,0 1 0 0 0,-1-1 0 0 0,0 0 0 0 0,0 0 0 0 0,-1-1 0 0 0,0 1 0 0 0,-1 0 0 0 0,1-1 0 0 0,-2 1 1 0 0,1-1-1 0 0,-1 0 0 0 0,0 1 0 0 0,-1-1 0 0 0,0 1 0 0 0,-1-1 0 0 0,-1-7-121 0 0,0 9-62 0 0,0-1 1 0 0,-1 1-1 0 0,0 0 1 0 0,0 0-1 0 0,0 0 1 0 0,-1 0-1 0 0,0 1 1 0 0,0 0-1 0 0,0 0 1 0 0,-1 0-1 0 0,0 0 0 0 0,0 1 1 0 0,-1 0-1 0 0,1 1 1 0 0,-1-1-1 0 0,-2 0 62 0 0,-34-11-3553 0 0,-2 15-4761 0 0,35 4-2638 0 0</inkml:trace>
  <inkml:trace contextRef="#ctx0" brushRef="#br0" timeOffset="764.735">1126 615 3993 0 0,'0'0'2912'0'0,"0"0"-1645"0"0,0 0-452 0 0,0 0 43 0 0,0 0 69 0 0,0 0-75 0 0,0 0-176 0 0,0 0-156 0 0,0 0-165 0 0,0 0-123 0 0,-33 27-84 0 0,-98 82-84 0 0,128-108-64 0 0,-1 1-1 0 0,1 0 1 0 0,0 0 0 0 0,0 0 0 0 0,0 1-1 0 0,0-1 1 0 0,0 1 0 0 0,1-1 0 0 0,-1 1-1 0 0,1 0 1 0 0,0 0 0 0 0,0 0 0 0 0,0 0-1 0 0,0 0 1 0 0,0 1 0 0 0,0-1 0 0 0,1 1-1 0 0,0-1 1 0 0,0 1 0 0 0,-1 1 0 0 0,2 4-12 0 0,-1-6 18 0 0,0 0 0 0 0,0 0 0 0 0,0 0 0 0 0,1 0 0 0 0,-1 0 0 0 0,1 1 0 0 0,0-1 0 0 0,0 0 0 0 0,0 0 0 0 0,0 0 0 0 0,1 0 0 0 0,-1 0 0 0 0,1 0 0 0 0,0 1 0 0 0,0-1 0 0 0,0-1 0 0 0,0 1 0 0 0,0 0 0 0 0,1 0 0 0 0,-1 0 0 0 0,1-1 0 0 0,0 1 1 0 0,0 0-1 0 0,0-1 0 0 0,0 0 0 0 0,0 1 0 0 0,0-1 0 0 0,1 0 0 0 0,-1 0 0 0 0,1-1 0 0 0,-1 1 0 0 0,1 0 0 0 0,0-1 0 0 0,2 1-6 0 0,6 2 281 0 0,0-2 1 0 0,0 1-1 0 0,1-1 1 0 0,-1-1-1 0 0,1 0 1 0 0,-1-1-1 0 0,1 0 1 0 0,-1-1-1 0 0,0 0 1 0 0,1-1-1 0 0,-1 0 1 0 0,0-1-1 0 0,0 0 1 0 0,0 0-1 0 0,0-1 1 0 0,-1-1-1 0 0,1 0 1 0 0,-1 0-1 0 0,4-4-281 0 0,21-14 965 0 0,-1-1 0 0 0,-2-1 0 0 0,0-2 1 0 0,20-23-966 0 0,-33 31 87 0 0,0 0 0 0 0,-1 0 0 0 0,-1-2 0 0 0,-1 0 0 0 0,0-1 0 0 0,-2-1 0 0 0,-1 0 0 0 0,-1-1 0 0 0,0 0 0 0 0,-2-1 0 0 0,-1 0 1 0 0,-1 0-1 0 0,-2-1 0 0 0,0 0 0 0 0,-1-1 0 0 0,-2 1 0 0 0,0-14-87 0 0,-2 26-107 0 0,0 1 0 0 0,-1 0 1 0 0,-1 0-1 0 0,0 0 0 0 0,-1 0 0 0 0,0 0 1 0 0,-1 1-1 0 0,0-1 0 0 0,-1 0 0 0 0,0 1 1 0 0,-1 0-1 0 0,-1 0 0 0 0,0 0 0 0 0,0 1 1 0 0,-1 0-1 0 0,-1 0 0 0 0,0 1 0 0 0,0 0 1 0 0,-1 0-1 0 0,0 1 0 0 0,-1 0 0 0 0,0 0 1 0 0,-9-5 106 0 0,13 11-46 0 0,0 0-1 0 0,-1 1 1 0 0,1 0 0 0 0,-1 0 0 0 0,1 1 0 0 0,-1-1 0 0 0,1 2 0 0 0,-1-1-1 0 0,0 1 1 0 0,0 0 0 0 0,1 0 0 0 0,-1 0 0 0 0,0 1 0 0 0,1 0-1 0 0,-1 1 1 0 0,0 0 0 0 0,1 0 0 0 0,0 0 0 0 0,-1 0 0 0 0,1 1 0 0 0,0 0-1 0 0,0 1 1 0 0,1-1 0 0 0,-1 1 0 0 0,1 0 0 0 0,-2 2 46 0 0,-1 1-4 0 0,0 0 0 0 0,0 1 1 0 0,1 0-1 0 0,0 0 0 0 0,0 1 1 0 0,1-1-1 0 0,0 2 0 0 0,0-1 1 0 0,1 1-1 0 0,1 0 0 0 0,-1 0 1 0 0,2 0-1 0 0,-1 0 0 0 0,1 1 1 0 0,-1 10 3 0 0,2-1 93 0 0,2 1 1 0 0,0-1-1 0 0,1 0 1 0 0,1 1-1 0 0,0-1 1 0 0,2 0-1 0 0,1 0 1 0 0,0-1-1 0 0,1 0 1 0 0,1 1-1 0 0,1-2 0 0 0,1 1 1 0 0,9 14-94 0 0,6 5 285 0 0,1-1 0 0 0,2-1 0 0 0,2-1 0 0 0,0-2 0 0 0,28 23-285 0 0,-3-9 220 0 0,2-3 0 0 0,2-2-1 0 0,2-3 1 0 0,1-3-1 0 0,2-2 1 0 0,9 0-220 0 0,61 12-94 0 0,-76-47-4516 0 0,-52-2-37 0 0,-4-1-3745 0 0</inkml:trace>
</inkml:ink>
</file>

<file path=ppt/ink/ink4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9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102 522 472 0 0,'0'0'1150'0'0,"0"0"-294"0"0,0 0 16 0 0,0 0 338 0 0,0 0 327 0 0,0 0 221 0 0,0 0 26 0 0,0 0-158 0 0,0 0-160 0 0,0 0-153 0 0,0 0-162 0 0,0 0-112 0 0,0 0-99 0 0,16 11-81 0 0,54 30-67 0 0,-22-29 714 0 0,-37-13-1073 0 0,-4 0-354 0 0,-1 0-1 0 0,1 0 0 0 0,-1-1 1 0 0,0 1-1 0 0,0-1 0 0 0,1-1 0 0 0,-1 1 1 0 0,-1-1-1 0 0,1 0 0 0 0,0-1 1 0 0,-1 1-1 0 0,0-1 0 0 0,1 0 1 0 0,-2 0-1 0 0,1-1 0 0 0,0 1 0 0 0,-1-1 1 0 0,0 0-1 0 0,0-1 0 0 0,0 1 1 0 0,-1 0-1 0 0,0-1 0 0 0,0 0 0 0 0,0 0 1 0 0,-1 0-1 0 0,0 0 0 0 0,0 0 1 0 0,0-1-1 0 0,-1 1 0 0 0,0 0 0 0 0,0-1 1 0 0,-1 1-1 0 0,1-1 0 0 0,-2-6-78 0 0,0 10-36 0 0,0 0-1 0 0,0 0 0 0 0,0 1 0 0 0,-1-1 0 0 0,1 0 0 0 0,-1 1 1 0 0,0-1-1 0 0,1 1 0 0 0,-1-1 0 0 0,0 1 0 0 0,-1 0 0 0 0,1 0 1 0 0,0 0-1 0 0,-1 0 0 0 0,1 0 0 0 0,-1 1 0 0 0,1-1 1 0 0,-1 1-1 0 0,0-1 0 0 0,0 1 0 0 0,1 0 0 0 0,-1 0 0 0 0,0 0 1 0 0,0 1-1 0 0,0-1 0 0 0,0 1 0 0 0,0-1 0 0 0,-2 1 37 0 0,-85 6-1212 0 0,75 0 1104 0 0,-1 0-1 0 0,1 0 1 0 0,1 2-1 0 0,-1 0 1 0 0,1 0-1 0 0,1 2 1 0 0,0-1-1 0 0,0 2 1 0 0,1 0-1 0 0,0 0 1 0 0,-6 9 108 0 0,12-14-5 0 0,0 1 0 0 0,1 0-1 0 0,0 0 1 0 0,0 1 0 0 0,1-1 0 0 0,0 1 0 0 0,0 0 0 0 0,0 0 0 0 0,1 0 0 0 0,1 1 0 0 0,0-1 0 0 0,0 1-1 0 0,0-1 1 0 0,1 1 0 0 0,0 0 0 0 0,1 0 0 0 0,0-1 0 0 0,0 1 0 0 0,1 0 0 0 0,0 0 0 0 0,1-1 0 0 0,1 5 5 0 0,0-5 6 0 0,0 0 1 0 0,1 0 0 0 0,1 0 0 0 0,-1-1 0 0 0,1 0 0 0 0,0 0 0 0 0,1 0 0 0 0,0-1-1 0 0,0 1 1 0 0,0-1 0 0 0,1-1 0 0 0,-1 1 0 0 0,1-1 0 0 0,1 0 0 0 0,-1-1 0 0 0,1 0-1 0 0,0 0 1 0 0,4 1-7 0 0,9 3-3 0 0,0 0 0 0 0,0-2 0 0 0,1 0 0 0 0,0-1 0 0 0,0-2 0 0 0,15 1 3 0 0,122 1-1009 0 0,-56-27-3390 0 0,-56 4-3887 0 0,-33 10 1997 0 0</inkml:trace>
  <inkml:trace contextRef="#ctx0" brushRef="#br0" timeOffset="448.384">628 732 424 0 0,'0'0'1447'0'0,"0"0"337"0"0,0 0 468 0 0,0 0 297 0 0,0 0-59 0 0,0 0-259 0 0,0 0-306 0 0,0 0-342 0 0,0 0-279 0 0,0 0-204 0 0,0 0-197 0 0,0 0-167 0 0,0 0-129 0 0,33-18-119 0 0,103-60-86 0 0,-69 20 169 0 0,55-86 95 0 0,-101 119-656 0 0,-21 24-70 0 0,0 1-59 0 0,3 144-709 0 0,0-138 880 0 0,0 0 0 0 0,0 0 0 0 0,1 0 0 0 0,0 0 0 0 0,0-1 0 0 0,1 0 0 0 0,-1 0 0 0 0,1 0 0 0 0,0 0 0 0 0,0-1-1 0 0,1 0 1 0 0,-1 0 0 0 0,1 0 0 0 0,0-1 0 0 0,0 0 0 0 0,0 0 0 0 0,1 0 0 0 0,-1-1 0 0 0,1 0 0 0 0,-1 0 0 0 0,1-1 0 0 0,0 0 0 0 0,-1 0 0 0 0,1 0 0 0 0,0-1 0 0 0,0 0 0 0 0,0 0 0 0 0,-1-1 0 0 0,1 0 0 0 0,0 0 0 0 0,0-1 0 0 0,-1 1 0 0 0,3-2-52 0 0,3-3 90 0 0,1 0 0 0 0,-1-1 0 0 0,-1 0 1 0 0,1-1-1 0 0,-1 0 0 0 0,-1-1 0 0 0,1 0 0 0 0,-2-1 0 0 0,1 0 1 0 0,-1-1-1 0 0,-1 0 0 0 0,0 0 0 0 0,4-8-90 0 0,2 0-325 0 0,17-29-2682 0 0,-18 27-1086 0 0,-5 6-1071 0 0,-1 4-6087 0 0</inkml:trace>
  <inkml:trace contextRef="#ctx0" brushRef="#br0" timeOffset="4054.08">1803 357 5073 0 0,'0'0'874'0'0,"0"0"-133"0"0,0 0-37 0 0,0 0 134 0 0,0 0 114 0 0,0 0 32 0 0,0 0-33 0 0,0 0-117 0 0,0 0-164 0 0,0 0-168 0 0,0 0-145 0 0,-23 21-109 0 0,-69 68-60 0 0,46-30 190 0 0,42-51-278 0 0,-1 1 1 0 0,2 0 0 0 0,-1 0-1 0 0,1 0 1 0 0,0 0 0 0 0,1 1-1 0 0,0-1 1 0 0,1 1 0 0 0,0-1-1 0 0,0 1 1 0 0,1 0 0 0 0,0 8-101 0 0,1-14 72 0 0,-1 0 1 0 0,1-1 0 0 0,-1 1-1 0 0,1 0 1 0 0,0 0-1 0 0,1-1 1 0 0,-1 1-1 0 0,1-1 1 0 0,-1 1 0 0 0,1-1-1 0 0,0 0 1 0 0,0 1-1 0 0,0-1 1 0 0,1 0 0 0 0,-1-1-1 0 0,1 1 1 0 0,0 0-1 0 0,0-1 1 0 0,0 1 0 0 0,0-1-1 0 0,0 0 1 0 0,0 0-1 0 0,0 0 1 0 0,1 0-1 0 0,-1-1 1 0 0,1 1 0 0 0,0-1-1 0 0,-1 0 1 0 0,1 0-1 0 0,0 0 1 0 0,-1-1 0 0 0,1 1-1 0 0,1-1-72 0 0,6-1 163 0 0,-1 1 0 0 0,0-2-1 0 0,0 1 1 0 0,0-2 0 0 0,0 1-1 0 0,0-1 1 0 0,0-1 0 0 0,0 0-1 0 0,-1 0 1 0 0,0-1 0 0 0,0 0 0 0 0,0 0-1 0 0,0-1 1 0 0,-1-1 0 0 0,0 1-1 0 0,-1-1 1 0 0,1 0 0 0 0,-1-1 0 0 0,2-3-163 0 0,12-8 260 0 0,3-4-102 0 0,-2-2 1 0 0,0 0-1 0 0,-1-1 1 0 0,-2-1-1 0 0,0-1 1 0 0,-2-1-1 0 0,-2 0 1 0 0,0-1 0 0 0,9-31-159 0 0,-18 46-46 0 0,-1-1 1 0 0,-1-1-1 0 0,0 1 1 0 0,-1-1-1 0 0,-1 1 1 0 0,0-1-1 0 0,-2 0 1 0 0,0 0 0 0 0,-1 0-1 0 0,0 1 1 0 0,-1-1-1 0 0,-1 0 1 0 0,-1 1-1 0 0,0-1 46 0 0,2 12-60 0 0,0 1 0 0 0,1 0 0 0 0,-1-1-1 0 0,-1 1 1 0 0,1 0 0 0 0,-1 0 0 0 0,1 0-1 0 0,-1 0 1 0 0,0 1 0 0 0,-1-1 0 0 0,1 1-1 0 0,-1 0 1 0 0,1 0 0 0 0,-1 0 0 0 0,0 0-1 0 0,0 1 1 0 0,0-1 0 0 0,0 1 0 0 0,-1 0-1 0 0,1 1 1 0 0,-1-1 0 0 0,1 1-1 0 0,-1-1 1 0 0,1 1 0 0 0,-1 1 0 0 0,0-1-1 0 0,0 1 1 0 0,1 0 0 0 0,-1 0 0 0 0,0 0-1 0 0,1 0 1 0 0,-1 1 0 0 0,0 0 0 0 0,1 0-1 0 0,-1 0 1 0 0,0 1 0 0 0,1-1 0 0 0,0 1-1 0 0,-1 0 1 0 0,1 0 0 0 0,0 1 0 0 0,0-1-1 0 0,0 1 1 0 0,0 1 60 0 0,-9 7-5 0 0,1 1-1 0 0,0 0 1 0 0,2 1-1 0 0,-1 0 1 0 0,1 1-1 0 0,1 0 1 0 0,0 0 0 0 0,1 1-1 0 0,1 0 1 0 0,0 1-1 0 0,2 0 1 0 0,-1 0-1 0 0,2 0 1 0 0,0 0-1 0 0,1 1 1 0 0,0 0-1 0 0,2-1 1 0 0,0 1 0 0 0,0 0-1 0 0,2 0 1 0 0,0 0-1 0 0,4 15 6 0 0,-2-19 79 0 0,2-1 0 0 0,-1 1-1 0 0,1-1 1 0 0,1 0 0 0 0,0 0 0 0 0,1-1-1 0 0,0 0 1 0 0,1 0 0 0 0,0-1-1 0 0,1 0 1 0 0,0 0 0 0 0,1-1 0 0 0,-1 0-1 0 0,2-1 1 0 0,-1 0 0 0 0,12 7-79 0 0,10 4 422 0 0,0-2 1 0 0,2-1 0 0 0,0-1-1 0 0,0-2 1 0 0,19 4-423 0 0,50 14 144 0 0,-102-31-628 0 0,-1 0-472 0 0,0 0-897 0 0,0 0-1729 0 0,0 0-2967 0 0,0 0-2812 0 0</inkml:trace>
  <inkml:trace contextRef="#ctx0" brushRef="#br0" timeOffset="6527.521">2694 364 2168 0 0,'0'0'887'0'0,"0"0"-47"0"0,0 0 127 0 0,0 0 272 0 0,0 0 191 0 0,0 0-31 0 0,0 0-215 0 0,0 0-269 0 0,0 0-232 0 0,0 0-188 0 0,0 0-103 0 0,-14-3-102 0 0,-42-5-55 0 0,6 32 258 0 0,41-16-390 0 0,-8 5 38 0 0,6-6-62 0 0,-1 1 0 0 0,1 0 1 0 0,1 1-1 0 0,0 0 1 0 0,0 1-1 0 0,1 0 0 0 0,0 1 1 0 0,0 0-1 0 0,-2 5-79 0 0,10-15 22 0 0,1 0 0 0 0,-1 1 0 0 0,0-1 0 0 0,1 0-1 0 0,0 1 1 0 0,-1-1 0 0 0,1 0 0 0 0,0 1 0 0 0,-1-1 0 0 0,1 0 0 0 0,0 1 0 0 0,0-1-1 0 0,0 0 1 0 0,0 1 0 0 0,0-1 0 0 0,1 0 0 0 0,-1 1 0 0 0,0-1 0 0 0,1 0 0 0 0,-1 1-1 0 0,0-1 1 0 0,1 0 0 0 0,0 1 0 0 0,-1-1 0 0 0,1 0 0 0 0,0 0 0 0 0,0 0-1 0 0,-1 0 1 0 0,1 0 0 0 0,0 0 0 0 0,0 0 0 0 0,0 0 0 0 0,0 0 0 0 0,1 0 0 0 0,-1 0-1 0 0,0-1 1 0 0,0 1 0 0 0,0 0 0 0 0,1-1 0 0 0,0 1-22 0 0,59 16 1096 0 0,-48-15-972 0 0,43 8 247 0 0,86 28 176 0 0,-140-38-521 0 0,-1 0 1 0 0,1 1-1 0 0,-1-1 1 0 0,0 0-1 0 0,1 1 1 0 0,-1 0-1 0 0,0-1 1 0 0,1 1-1 0 0,-1 0 1 0 0,0 0 0 0 0,0 0-1 0 0,0-1 1 0 0,1 1-1 0 0,-1 0 1 0 0,0 1-1 0 0,0-1 1 0 0,-1 0-1 0 0,1 0 1 0 0,0 0-1 0 0,0 1 1 0 0,0-1-1 0 0,-1 0 1 0 0,1 1-1 0 0,-1-1 1 0 0,1 0-1 0 0,-1 1 1 0 0,0-1-1 0 0,1 1 1 0 0,-1-1 0 0 0,0 1-1 0 0,0-1 1 0 0,0 0-1 0 0,0 1 1 0 0,0-1-1 0 0,0 1 1 0 0,0-1-1 0 0,-1 1 1 0 0,1-1-1 0 0,-1 1 1 0 0,1-1-1 0 0,-1 0 1 0 0,1 1-1 0 0,-1-1 1 0 0,0 0-1 0 0,1 0 1 0 0,-1 1 0 0 0,0-1-1 0 0,0 0 1 0 0,0 0-1 0 0,0 0 1 0 0,-1 1-27 0 0,-63 42 751 0 0,41-33-816 0 0,0-1-1 0 0,-1-2 1 0 0,0 0 0 0 0,0-1-1 0 0,-24 2 66 0 0,-28-3-6102 0 0,77-7 1363 0 0,0-2-3785 0 0</inkml:trace>
</inkml:ink>
</file>

<file path=ppt/ink/ink4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59.3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540 237 0 0 0,'0'0'207'0'0,"0"0"414"0"0,0 0 266 0 0,0 0 159 0 0,0 0 98 0 0,0 0 39 0 0,0 0-42 0 0,0 0-63 0 0,0 0-37 0 0,-1-8 6 0 0,-2-24 11 0 0,-27-23 4856 0 0,-39-15-2864 0 0,-23 14-1940 0 0,82 53-1025 0 0,7 1-87 0 0,0 0 1 0 0,0 1-1 0 0,0 0 1 0 0,-1-1-1 0 0,1 1 1 0 0,0 0-1 0 0,-1 1 1 0 0,1-1-1 0 0,-1 0 1 0 0,1 1-1 0 0,-1 0 1 0 0,1 0-1 0 0,0 0 1 0 0,-1 0-1 0 0,1 1 0 0 0,-1-1 1 0 0,1 1-1 0 0,-1 0 1 0 0,1 0-1 0 0,0 0 1 0 0,0 0-1 0 0,-1 1 1 0 0,1-1-1 0 0,0 1 1 0 0,0 0-1 0 0,-1 0 2 0 0,-4 10-20 0 0,1 0-1 0 0,0 0 1 0 0,1 1-1 0 0,0 0 1 0 0,0 0-1 0 0,2 0 1 0 0,-1 1-1 0 0,2-1 1 0 0,0 1-1 0 0,1 0 1 0 0,0 0-1 0 0,1 0 0 0 0,0 0 1 0 0,1 0-1 0 0,1 0 1 0 0,2 13 20 0 0,-3 7 42 0 0,39 175 540 0 0,30 60-119 0 0,-54-191-352 0 0,-4 1 0 0 0,-3 0 0 0 0,-3 0 0 0 0,-5 18-111 0 0,-29 42 432 0 0,27-133-389 0 0,1-1 0 0 0,-1 1 0 0 0,0-1 0 0 0,-1 0-1 0 0,1 0 1 0 0,-1 0 0 0 0,0 0 0 0 0,-1 0-1 0 0,1 0 1 0 0,-1-1 0 0 0,0 0 0 0 0,0 1 0 0 0,0-2-1 0 0,0 1 1 0 0,-1 0 0 0 0,0-1 0 0 0,0 0-1 0 0,1 0 1 0 0,-2 0 0 0 0,1-1 0 0 0,0 1 0 0 0,-1-1-1 0 0,1-1 1 0 0,-1 1 0 0 0,1-1 0 0 0,-1 0 0 0 0,0 0-1 0 0,1 0 1 0 0,-1-1 0 0 0,0 0 0 0 0,0 0-1 0 0,1-1 1 0 0,-1 0 0 0 0,0 0 0 0 0,0 0 0 0 0,1 0-1 0 0,-1-1 1 0 0,0 0-43 0 0,-5-3-243 0 0,1 0-1 0 0,0-1 1 0 0,0 0 0 0 0,0 0-1 0 0,1-1 1 0 0,-1-1 0 0 0,2 0-1 0 0,-1 0 1 0 0,-6-8 243 0 0,-4-20-3370 0 0,12-7-3402 0 0,7 29 1408 0 0,0 5-773 0 0</inkml:trace>
  <inkml:trace contextRef="#ctx0" brushRef="#br0" timeOffset="831.914">1050 466 1936 0 0,'0'0'1661'0'0,"0"0"-289"0"0,0 0-121 0 0,0 0 37 0 0,0 0 45 0 0,0 0-51 0 0,0 0-123 0 0,0 0-136 0 0,0 0-111 0 0,0 0-110 0 0,0 0-126 0 0,0 0-89 0 0,0 0-82 0 0,-8-2-22 0 0,-91-7 1567 0 0,75 10-1747 0 0,0 2 1 0 0,-1 0-1 0 0,1 2 1 0 0,0 1-1 0 0,1 1 0 0 0,-11 4-303 0 0,34-10-4 0 0,1-1 0 0 0,0 1 0 0 0,-1-1 0 0 0,1 1-1 0 0,-1-1 1 0 0,1 1 0 0 0,-1-1 0 0 0,1 1 0 0 0,-1-1-1 0 0,1 1 1 0 0,-1 0 0 0 0,1-1 0 0 0,-1 1 0 0 0,0 0 0 0 0,1-1-1 0 0,-1 1 1 0 0,0 0 0 0 0,0 0 0 0 0,1-1 0 0 0,-1 1-1 0 0,0 0 1 0 0,0 0 0 0 0,0-1 0 0 0,0 1 0 0 0,0 0 0 0 0,0 0-1 0 0,0-1 1 0 0,0 1 0 0 0,0 0 0 0 0,-1 0 0 0 0,1-1-1 0 0,0 1 1 0 0,0 0 0 0 0,-1 0 0 0 0,1-1 0 0 0,0 1 0 0 0,-1 0-1 0 0,1-1 1 0 0,-1 1 0 0 0,1-1 0 0 0,-1 1 0 0 0,1 0-1 0 0,-1-1 1 0 0,1 1 0 0 0,-1-1 0 0 0,0 1 0 0 0,1-1-1 0 0,-1 0 1 0 0,1 1 0 0 0,-1-1 0 0 0,0 0 0 0 0,0 1 0 0 0,1-1-1 0 0,-1 0 1 0 0,0 0 0 0 0,0 0 0 0 0,1 1 0 0 0,-1-1-1 0 0,0 0 1 0 0,0 0 0 0 0,1 0 0 0 0,-1 0 0 0 0,0 0 0 0 0,0-1-1 0 0,1 1 1 0 0,-2 0 4 0 0,150 45 722 0 0,-147-45-713 0 0,1 0 0 0 0,-1 1 0 0 0,0-1 0 0 0,1 1 0 0 0,-1 0 1 0 0,0-1-1 0 0,0 1 0 0 0,1 0 0 0 0,-1 0 0 0 0,0 0 0 0 0,0 0 0 0 0,0 0 1 0 0,0 0-1 0 0,0 0 0 0 0,0 0 0 0 0,0 0 0 0 0,-1 0 0 0 0,1 0 0 0 0,0 1 1 0 0,-1-1-1 0 0,1 0 0 0 0,0 1 0 0 0,-1-1 0 0 0,0 0 0 0 0,1 1 0 0 0,-1-1 1 0 0,0 0-1 0 0,0 1 0 0 0,0-1 0 0 0,0 1 0 0 0,0-1 0 0 0,0 1 0 0 0,0-1 1 0 0,0 0-1 0 0,0 1 0 0 0,-1-1 0 0 0,1 1 0 0 0,-1-1 0 0 0,1 0 0 0 0,-1 1 0 0 0,1-1 1 0 0,-1 0-1 0 0,0 0 0 0 0,0 0 0 0 0,1 1 0 0 0,-1-1 0 0 0,0 0 0 0 0,-1 1-9 0 0,-228 196 693 0 0,169-103-693 0 0,56-28 52 0 0,8-64 18 0 0,0 0 1 0 0,0 0 0 0 0,0 0-1 0 0,0 0 1 0 0,1 0-1 0 0,-1-1 1 0 0,1 1 0 0 0,0-1-1 0 0,-1 0 1 0 0,1 0-1 0 0,0-1 1 0 0,0 1 0 0 0,1-1-1 0 0,-1 0 1 0 0,0 0-1 0 0,0 0 1 0 0,1 0 0 0 0,-1-1-1 0 0,0 0 1 0 0,3 0-71 0 0,121-9 307 0 0,-87-6-5137 0 0,-5-5-7125 0 0,-29 16 5252 0 0</inkml:trace>
  <inkml:trace contextRef="#ctx0" brushRef="#br0" timeOffset="1581.146">1004 1103 5545 0 0,'0'0'3196'0'0,"0"0"-1415"0"0,0 0-520 0 0,0 0 19 0 0,0 0 93 0 0,0 0 8 0 0,0 0-102 0 0,0 0-164 0 0,0 0-189 0 0,0 0-161 0 0,0 0-141 0 0,0 0-119 0 0,0 0-57 0 0,22-32-68 0 0,67-97-53 0 0,46-85 696 0 0,-127 203-1011 0 0,4-7 25 0 0,1 0 0 0 0,1 2-1 0 0,0-1 1 0 0,1 2-1 0 0,0 0 1 0 0,17-12-37 0 0,-26 53-1403 0 0,0 65 980 0 0,-5-64 386 0 0,-2-15 30 0 0,1 0 0 0 0,0 0 0 0 0,1-1 0 0 0,1 1 0 0 0,0 0 0 0 0,0 0 0 0 0,1-1 0 0 0,1 0 0 0 0,0 1 0 0 0,0-1 0 0 0,3 3 7 0 0,-5-13 26 0 0,-1 0 1 0 0,1 0 0 0 0,-1-1 0 0 0,1 1 0 0 0,0-1 0 0 0,-1 1 0 0 0,1-1 0 0 0,0 0 0 0 0,-1 0-1 0 0,1 0 1 0 0,0 0 0 0 0,-1 0 0 0 0,1 0 0 0 0,0 0 0 0 0,-1 0 0 0 0,1-1 0 0 0,-1 1-1 0 0,1 0 1 0 0,0-1 0 0 0,-1 0 0 0 0,1 1 0 0 0,-1-1 0 0 0,1 0 0 0 0,-1 0 0 0 0,0 0-1 0 0,1 0 1 0 0,-1 0 0 0 0,0 0 0 0 0,0 0 0 0 0,1 0 0 0 0,-1 0 0 0 0,0-2-27 0 0,161-243 596 0 0,-89 159-832 0 0,-72 123-654 0 0,-5 36 902 0 0,3-1 0 0 0,3 1 0 0 0,9 55-12 0 0,-3-78 71 0 0,-5-27-2738 0 0,1 2-8552 0 0,-3-19 3167 0 0</inkml:trace>
  <inkml:trace contextRef="#ctx0" brushRef="#br0" timeOffset="2410.812">2020 834 1584 0 0,'0'0'2113'0'0,"0"0"-393"0"0,0 0-107 0 0,0 0 70 0 0,0 0-23 0 0,0 0-189 0 0,0 0-242 0 0,0 0-280 0 0,0 0-268 0 0,0 0-215 0 0,0 0-160 0 0,0 0-99 0 0,0 0-60 0 0,-8 3-42 0 0,3-2-90 0 0,0 1 0 0 0,0 0 1 0 0,0 1-1 0 0,1-1 0 0 0,-1 1 0 0 0,1 0 0 0 0,0 0 1 0 0,0 0-1 0 0,0 0 0 0 0,0 1 0 0 0,0 0 1 0 0,1-1-1 0 0,-1 2 0 0 0,1-1 0 0 0,-2 3-15 0 0,4-4 4 0 0,-7 9-15 0 0,1 0 1 0 0,0 0-1 0 0,1 1 0 0 0,0 0 1 0 0,1 0-1 0 0,1 0 0 0 0,0 1 1 0 0,0-1-1 0 0,2 1 0 0 0,0 0 1 0 0,0 9 10 0 0,1-21 21 0 0,1 0 0 0 0,0 0 1 0 0,0 0-1 0 0,0 1 0 0 0,0-1 0 0 0,0 0 1 0 0,0 0-1 0 0,1 0 0 0 0,-1 0 0 0 0,1 1 1 0 0,0-1-1 0 0,-1 0 0 0 0,1 0 1 0 0,0 0-1 0 0,0 0 0 0 0,0-1 0 0 0,0 1 1 0 0,1 0-1 0 0,-1 0 0 0 0,0-1 0 0 0,1 1 1 0 0,-1 0-1 0 0,1-1 0 0 0,0 0 0 0 0,-1 1 1 0 0,1-1-1 0 0,0 0 0 0 0,0 0 1 0 0,0 0-1 0 0,0 0 0 0 0,0 0 0 0 0,0 0 1 0 0,0-1-1 0 0,0 1 0 0 0,0-1 0 0 0,1 1 1 0 0,-1-1-1 0 0,0 0 0 0 0,1 0-21 0 0,4 0 227 0 0,1 0 0 0 0,-1-1 0 0 0,0 0 0 0 0,0 0 0 0 0,0-1 0 0 0,0 0 0 0 0,0 0 0 0 0,0-1 0 0 0,0 0 0 0 0,-1 0-1 0 0,1 0 1 0 0,-1-1 0 0 0,0 0 0 0 0,0 0 0 0 0,0-1 0 0 0,-1 0 0 0 0,1 0 0 0 0,-1 0 0 0 0,0-1-227 0 0,18-20-4 0 0,-1-1-1 0 0,-1-1 1 0 0,-2 0 0 0 0,-1-2-1 0 0,-1 0 1 0 0,-2-1 0 0 0,0 0-1 0 0,-3-1 1 0 0,0-1 0 0 0,-3 0-1 0 0,0 0 1 0 0,3-30 4 0 0,-12-74-2905 0 0,-1 132 2835 0 0,0 0 0 0 0,-1 0 1 0 0,1 0-1 0 0,-1 0 0 0 0,-1 0 0 0 0,1 1 0 0 0,-1-1 0 0 0,1 1 0 0 0,-1 0 0 0 0,-1 0 0 0 0,1 0 0 0 0,0 0 0 0 0,-1 0 0 0 0,0 1 0 0 0,0-1 0 0 0,0 1 0 0 0,0 0 0 0 0,-1 1 1 0 0,1-1-1 0 0,-1 1 0 0 0,1-1 0 0 0,-1 1 0 0 0,0 1 0 0 0,0-1 0 0 0,0 1 70 0 0,-1 0 12 0 0,0 0 0 0 0,1 0-1 0 0,-1 1 1 0 0,1 0 0 0 0,-1 0 0 0 0,0 0 0 0 0,1 1-1 0 0,-1 0 1 0 0,1 0 0 0 0,-1 1 0 0 0,1-1 0 0 0,0 1 0 0 0,-1 0-1 0 0,1 0 1 0 0,0 1 0 0 0,0 0 0 0 0,0 0 0 0 0,1 0 0 0 0,-1 0-1 0 0,1 1 1 0 0,0-1 0 0 0,0 1 0 0 0,0 1 0 0 0,0-1 0 0 0,1 0-1 0 0,-1 1 1 0 0,1-1 0 0 0,0 1 0 0 0,1 0 0 0 0,-1 0 0 0 0,1 1-1 0 0,0-1 1 0 0,0 0 0 0 0,1 1 0 0 0,-1-1 0 0 0,1 1-1 0 0,1-1 1 0 0,-1 6-12 0 0,-1 1 164 0 0,0 1-1 0 0,1-1 0 0 0,1 1 0 0 0,0 0 0 0 0,1 0 1 0 0,0-1-1 0 0,1 1 0 0 0,0 0 0 0 0,1-1 1 0 0,1 0-1 0 0,0 0 0 0 0,0 0 0 0 0,2 0 0 0 0,5 10-163 0 0,107 147 1113 0 0,-49-89-879 0 0,-23-15-405 0 0,-40-35-5412 0 0,-6-29 3418 0 0,0-1-685 0 0,0 0-1263 0 0,0 0-1571 0 0</inkml:trace>
  <inkml:trace contextRef="#ctx0" brushRef="#br0" timeOffset="2822.075">2646 477 10642 0 0,'0'0'599'0'0,"0"0"-302"0"0,0 0 78 0 0,0 0 324 0 0,0 0 296 0 0,0 0 186 0 0,0 0-16 0 0,0 0-150 0 0,-13 30-213 0 0,-38 97-224 0 0,23-19 267 0 0,28 57-527 0 0,20-58-357 0 0,-20-104 4 0 0,0-1 1 0 0,1 1-1 0 0,-1 0 0 0 0,0-1 0 0 0,1 1 0 0 0,-1-1 1 0 0,1 1-1 0 0,0-1 0 0 0,0 1 0 0 0,0-1 0 0 0,0 1 1 0 0,0-1-1 0 0,1 0 0 0 0,-1 0 0 0 0,1 0 0 0 0,-1 0 1 0 0,1 0-1 0 0,0 0 0 0 0,0 0 0 0 0,0 0 1 0 0,0-1-1 0 0,0 1 0 0 0,0-1 0 0 0,0 1 0 0 0,0-1 1 0 0,1 0-1 0 0,-1 0 0 0 0,0 0 0 0 0,1 0 0 0 0,-1 0 1 0 0,1 0-1 0 0,0-1 0 0 0,-1 0 0 0 0,1 1 35 0 0,58-26-2259 0 0,-26-5-4129 0 0,-19 15-380 0 0,-12 11 3894 0 0</inkml:trace>
  <inkml:trace contextRef="#ctx0" brushRef="#br0" timeOffset="3083.586">2401 723 8682 0 0,'0'0'1336'0'0,"0"0"-108"0"0,0 0 79 0 0,0 0 112 0 0,0 0-148 0 0,0 0-289 0 0,0 0-238 0 0,0 0-217 0 0,0 0-114 0 0,34 0-123 0 0,105 0-117 0 0,-12 0-330 0 0,-97 0-3051 0 0,4 0-4665 0 0,-22 0 739 0 0</inkml:trace>
  <inkml:trace contextRef="#ctx0" brushRef="#br0" timeOffset="3400.019">2939 657 12291 0 0,'0'0'1632'0'0,"0"0"-382"0"0,0 0-78 0 0,0 0 68 0 0,0 0 40 0 0,0 0-133 0 0,0 0-208 0 0,0 0-155 0 0,0 0-157 0 0,0 0-112 0 0,0 0-60 0 0,0 0-53 0 0,33-2-47 0 0,106-5-63 0 0,-9-3 224 0 0,-59 3-876 0 0,-45 0-3006 0 0,-26 7 1055 0 0,0 0-1259 0 0,0 0-2241 0 0,0 0-3668 0 0</inkml:trace>
  <inkml:trace contextRef="#ctx0" brushRef="#br0" timeOffset="3644.997">2983 907 6289 0 0,'0'0'2283'0'0,"0"0"33"0"0,0 0-51 0 0,0 0-133 0 0,0 0-315 0 0,0 0-422 0 0,0 0-356 0 0,0 0-276 0 0,33 3-242 0 0,104 5-187 0 0,-40-19-21 0 0,68-31-1539 0 0,-112 23-2884 0 0,-2-4-4743 0 0,-37 15 1575 0 0</inkml:trace>
  <inkml:trace contextRef="#ctx0" brushRef="#br0" timeOffset="3912.545">3887 506 14419 0 0,'0'0'1447'0'0,"0"0"-367"0"0,0 0-250 0 0,0 0-66 0 0,0 0-55 0 0,0 0-94 0 0,0 0-83 0 0,0 0-89 0 0,0 0-83 0 0,0 0-76 0 0,-31 19-61 0 0,-95 58-59 0 0,67-22 20 0 0,54-44-156 0 0,-1 4-2 0 0,-1 1 0 0 0,2 0 0 0 0,0 0 1 0 0,1 0-1 0 0,0 1 0 0 0,2 0 0 0 0,0-1 0 0 0,0 1 0 0 0,2 0 0 0 0,0 1-26 0 0,0-13 34 0 0,1 1 0 0 0,0-1-1 0 0,0 1 1 0 0,0-1-1 0 0,0 0 1 0 0,1 1 0 0 0,0-1-1 0 0,0 0 1 0 0,1 0-1 0 0,-1 0 1 0 0,1 0 0 0 0,0-1-1 0 0,0 1 1 0 0,1-1-1 0 0,-1 0 1 0 0,1 1 0 0 0,0-2-1 0 0,0 1 1 0 0,1 0-1 0 0,-1-1 1 0 0,1 0 0 0 0,-1 0-1 0 0,1 0 1 0 0,0-1 0 0 0,0 1-1 0 0,0-1 1 0 0,1 0-1 0 0,3 0-33 0 0,8 4 238 0 0,1-2-1 0 0,-1 0 1 0 0,1-1-1 0 0,-1-1 1 0 0,1-1-1 0 0,0 0 1 0 0,0-1-1 0 0,9-2-237 0 0,-7-1 139 0 0,1-1-1 0 0,-1-1 1 0 0,0 0 0 0 0,0-2 0 0 0,0 0-1 0 0,-1-2 1 0 0,0 0 0 0 0,-1-1-1 0 0,0 0 1 0 0,-1-2 0 0 0,0 0-1 0 0,-1-1 1 0 0,0 0 0 0 0,-1-2 0 0 0,0 0-1 0 0,-1 0 1 0 0,-1-2 0 0 0,-1 1-1 0 0,8-14-138 0 0,38-98-331 0 0,-57 122 198 0 0,1 1 0 0 0,-1 0 0 0 0,0-1 0 0 0,-1 1 0 0 0,1-1 0 0 0,-1 1 0 0 0,0-1 0 0 0,0 1 0 0 0,-1-1 0 0 0,0 1 0 0 0,0-1 0 0 0,0 1 0 0 0,0 0 0 0 0,-1-1 0 0 0,0 1 0 0 0,0 0 0 0 0,-1 0 0 0 0,1 0 0 0 0,-1 1 0 0 0,0-1 0 0 0,0 1 0 0 0,-1-1 0 0 0,1 1 0 0 0,-2 0 133 0 0,-4-4-456 0 0,0 1 1 0 0,-1 0 0 0 0,0 1-1 0 0,-1 0 1 0 0,0 1 0 0 0,0 0-1 0 0,0 0 1 0 0,0 1 0 0 0,0 1-1 0 0,-1 0 1 0 0,0 0 0 0 0,-1 1 455 0 0,-52-5-6817 0 0,34 6-4014 0 0</inkml:trace>
  <inkml:trace contextRef="#ctx0" brushRef="#br0" timeOffset="4178.367">3439 620 12595 0 0,'0'0'2197'0'0,"0"0"-189"0"0,0 0-163 0 0,31 1-211 0 0,101 1-220 0 0,235 14 3772 0 0,93 6-4206 0 0,-247-1-2577 0 0,-144-11-2695 0 0,0 2-5419 0 0,-42-7-2492 0 0</inkml:trace>
</inkml:ink>
</file>

<file path=ppt/ink/ink4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21.0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7165 1010 5593 0 0,'0'0'2118'0'0,"0"0"-164"0"0,0 0-25 0 0,0 0-65 0 0,0 0-216 0 0,0 0-257 0 0,0 0-276 0 0,0 0-199 0 0,0 0-132 0 0,0 0-106 0 0,0 0-56 0 0,0 0-52 0 0,0 0-77 0 0,2-19-63 0 0,8-60-77 0 0,11 28 125 0 0,-1 20-320 0 0,1 1 1 0 0,1 1-1 0 0,2 1 0 0 0,1 1 1 0 0,1 2-1 0 0,20-17-158 0 0,60-17 68 0 0,-105 60-75 0 0,1 0 0 0 0,0 0 0 0 0,-1 0 0 0 0,1 0 0 0 0,-1 1 0 0 0,1-1 0 0 0,-1 0 0 0 0,0 1 0 0 0,1-1 0 0 0,-1 0 0 0 0,0 1 0 0 0,0 0 0 0 0,0-1 0 0 0,0 1 0 0 0,0 0 0 0 0,0-1 0 0 0,-1 1 0 0 0,1 0-1 0 0,0 0 1 0 0,-1 0 0 0 0,0 0 0 0 0,1-1 0 0 0,-1 1 0 0 0,0 0 0 0 0,0 0 0 0 0,0 0 0 0 0,0 0 0 0 0,0 0 0 0 0,-1 0 0 0 0,1 0 0 0 0,0 0 0 0 0,-1-1 0 0 0,1 1 0 0 0,-1 0 0 0 0,0 0 0 0 0,0 0 7 0 0,0 10 12 0 0,-9 90-19 0 0,11-100 12 0 0,1-1 0 0 0,-1 1 0 0 0,1-1 0 0 0,-1 0 0 0 0,1 1 0 0 0,0-1 0 0 0,-1 0 0 0 0,1 0 1 0 0,0 0-1 0 0,0 0 0 0 0,0-1 0 0 0,0 1 0 0 0,0 0 0 0 0,0-1 0 0 0,0 1 0 0 0,0-1 0 0 0,0 0 0 0 0,0 0 0 0 0,0 0 0 0 0,0 0 0 0 0,0 0 0 0 0,0 0 0 0 0,0 0 0 0 0,0-1 0 0 0,0 1 0 0 0,0-1 0 0 0,0 1 0 0 0,0-1 0 0 0,0 0 0 0 0,0 0 0 0 0,0 0 0 0 0,-1 0 0 0 0,3-1-5 0 0,84-61 123 0 0,-55 38-112 0 0,1 1 0 0 0,1 1-1 0 0,1 2 1 0 0,1 1 0 0 0,1 2 0 0 0,36-12-11 0 0,-73 30-6 0 0,0 0 0 0 0,0-1 1 0 0,1 1-1 0 0,-1 0 0 0 0,0 0 1 0 0,0 0-1 0 0,1 0 0 0 0,-1 0 1 0 0,0 0-1 0 0,0 1 0 0 0,1-1 1 0 0,-1 0-1 0 0,0 1 0 0 0,0-1 0 0 0,0 1 1 0 0,0-1-1 0 0,1 1 0 0 0,-1-1 1 0 0,0 1-1 0 0,0 0 0 0 0,0-1 1 0 0,0 1-1 0 0,0 0 0 0 0,-1 0 1 0 0,1 0-1 0 0,0 0 0 0 0,0 0 0 0 0,0 0 1 0 0,-1 0-1 0 0,1 0 0 0 0,-1 0 1 0 0,1 0-1 0 0,-1 0 0 0 0,1 1 1 0 0,-1-1-1 0 0,1 0 0 0 0,-1 0 1 0 0,0 0-1 0 0,0 1 0 0 0,0-1 1 0 0,0 0-1 0 0,0 0 0 0 0,0 1 6 0 0,2 64 28 0 0,-2-55-3 0 0,-24 169-127 0 0,24-178 32 0 0,0-1 0 0 0,0 0-1 0 0,0 0 1 0 0,0 0 0 0 0,1 0-1 0 0,-1 0 1 0 0,0 1 0 0 0,1-1-1 0 0,-1 0 1 0 0,0 0 0 0 0,1 0-1 0 0,-1 0 1 0 0,1 0 0 0 0,0 0-1 0 0,-1 0 1 0 0,1-1 0 0 0,0 1-1 0 0,0 0 1 0 0,-1 0 0 0 0,1 0-1 0 0,0-1 1 0 0,0 1 0 0 0,0 0-1 0 0,0-1 1 0 0,0 1 0 0 0,0-1-1 0 0,0 1 1 0 0,0-1 0 0 0,0 1-1 0 0,0-1 1 0 0,1 0 0 0 0,-1 0-1 0 0,0 1 1 0 0,0-1 0 0 0,0 0-1 0 0,0 0 1 0 0,0 0 0 0 0,0 0-1 0 0,1 0 1 0 0,-1-1 0 0 0,0 1-1 0 0,0 0 1 0 0,0 0 0 0 0,0-1-1 0 0,1 1 71 0 0,47-21-12003 0 0,-41 16 3405 0 0</inkml:trace>
  <inkml:trace contextRef="#ctx0" brushRef="#br0" timeOffset="254.201">8402 560 1112 0 0,'0'0'3629'0'0,"0"0"-1227"0"0,0 0-686 0 0,0 0-262 0 0,0 0-107 0 0,0 0-28 0 0,0 0-84 0 0,0 0-123 0 0,0 0-127 0 0,0 0-124 0 0,0 0-139 0 0,0 0-123 0 0,0 0-100 0 0,-16 33-107 0 0,-46 100-78 0 0,45-74 63 0 0,19-52-294 0 0,-1-2 7 0 0,0 0 1 0 0,0-1 0 0 0,1 1 0 0 0,0-1 0 0 0,0 0-1 0 0,0 0 1 0 0,0 1 0 0 0,1-1 0 0 0,-1-1-1 0 0,1 1 1 0 0,0 0 0 0 0,0-1 0 0 0,1 1 0 0 0,-1-1-1 0 0,1 0 1 0 0,-1 0 0 0 0,1 0 0 0 0,0-1-1 0 0,0 1 1 0 0,0-1 0 0 0,1 0 0 0 0,-1 0 0 0 0,0 0-1 0 0,1-1 1 0 0,-1 0 0 0 0,1 0 0 0 0,0 0-1 0 0,-1 0 1 0 0,3 0-91 0 0,0-1 140 0 0,0 0 0 0 0,0 0 0 0 0,-1 0 0 0 0,1-1 0 0 0,0 0 0 0 0,-1 0 0 0 0,1-1 0 0 0,-1 0 0 0 0,1 0 1 0 0,-1-1-1 0 0,0 1 0 0 0,0-1 0 0 0,0 0 0 0 0,0-1 0 0 0,0 0 0 0 0,-1 0 0 0 0,5-4-140 0 0,0-1 27 0 0,-1 0 1 0 0,0 0 0 0 0,-1-1 0 0 0,1 0-1 0 0,-2 0 1 0 0,0-1 0 0 0,0 0 0 0 0,-1 0-1 0 0,0 0 1 0 0,-1-1 0 0 0,0 0 0 0 0,-1 0-1 0 0,-1-1 1 0 0,1 1 0 0 0,-2-1 0 0 0,0 0-1 0 0,-1 1 1 0 0,0-1 0 0 0,0 0 0 0 0,-2 0-1 0 0,0-7-26 0 0,0 17-121 0 0,0 0 0 0 0,0 0 1 0 0,0 0-1 0 0,-1 0 1 0 0,1 0-1 0 0,-1 0 0 0 0,0 0 1 0 0,0 0-1 0 0,0 1 1 0 0,0-1-1 0 0,0 1 0 0 0,0-1 1 0 0,-1 1-1 0 0,1 0 1 0 0,-1 0-1 0 0,1 0 0 0 0,-1 0 1 0 0,0 1-1 0 0,0-1 1 0 0,0 1-1 0 0,0-1 0 0 0,0 1 1 0 0,0 0-1 0 0,-1 0 1 0 0,1 0-1 0 0,0 1 0 0 0,0-1 1 0 0,-1 1-1 0 0,1 0 1 0 0,-3 0 119 0 0,-62 3-10317 0 0,51 1-860 0 0</inkml:trace>
  <inkml:trace contextRef="#ctx0" brushRef="#br0" timeOffset="809.205">8790 855 7898 0 0,'0'0'4243'0'0,"0"0"-1822"0"0,0 0-746 0 0,0 0-176 0 0,0 0-246 0 0,0 0-290 0 0,0 0-179 0 0,0 0-82 0 0,0 0-50 0 0,0 0-65 0 0,0 0-91 0 0,0 0-92 0 0,0 0-79 0 0,8-28-85 0 0,24-88-75 0 0,-2 54 36 0 0,-25 55-205 0 0,0 1 1 0 0,0-1-1 0 0,1 2 1 0 0,0-1-1 0 0,0 0 0 0 0,0 1 1 0 0,0 0-1 0 0,1 1 1 0 0,0-1-1 0 0,0 1 1 0 0,0 1-1 0 0,0-1 0 0 0,1 1 1 0 0,0 0-1 0 0,-1 1 1 0 0,1 0-1 0 0,0 0 0 0 0,0 1 1 0 0,1 0 3 0 0,-1 34-298 0 0,-21 88 316 0 0,15-120-8 0 0,0 0-1 0 0,0 0 1 0 0,0 0 0 0 0,0 0 0 0 0,0 0-1 0 0,0 0 1 0 0,0-1 0 0 0,1 1 0 0 0,-1-1-1 0 0,0 0 1 0 0,0 1 0 0 0,1-1-1 0 0,-1 0 1 0 0,0 0 0 0 0,0-1 0 0 0,1 1-1 0 0,-1 0 1 0 0,0-1 0 0 0,0 1 0 0 0,0-1-1 0 0,1 0 1 0 0,-1 0 0 0 0,1 0-10 0 0,83-65 338 0 0,24-11-152 0 0,-8 48-127 0 0,-101 30-55 0 0,1 0 0 0 0,-1 0 0 0 0,1 0 0 0 0,-1 0 0 0 0,1 1 0 0 0,-1-1 0 0 0,0 0 1 0 0,0 1-1 0 0,1-1 0 0 0,-1 1 0 0 0,0 0 0 0 0,-1-1 0 0 0,1 1 0 0 0,0 0 0 0 0,0-1 0 0 0,-1 1 1 0 0,1 0-1 0 0,-1 0 0 0 0,1 0 0 0 0,-1-1 0 0 0,0 1 0 0 0,0 0 0 0 0,1 0 0 0 0,-1 0 0 0 0,-1 0 1 0 0,1 0-1 0 0,0-1 0 0 0,-1 2-4 0 0,2 5 23 0 0,1 12-30 0 0,-2-10-36 0 0,1 0 1 0 0,0 0-1 0 0,0-1 1 0 0,1 1-1 0 0,1 0 1 0 0,-1-1 0 0 0,1 1-1 0 0,1-1 1 0 0,0 0-1 0 0,5 8 43 0 0,9-6-1940 0 0,-10-8-1219 0 0,-2-3-3319 0 0,-2 0-4930 0 0</inkml:trace>
  <inkml:trace contextRef="#ctx0" brushRef="#br0" timeOffset="1425.326">9613 678 0 0 0,'0'0'872'0'0,"0"0"697"0"0,0 0 286 0 0,0 0 136 0 0,0 0 98 0 0,0 0-41 0 0,0 0-139 0 0,0 0-151 0 0,0 0-227 0 0,32 6-267 0 0,99 13-258 0 0,-128-18-944 0 0,1 0 1 0 0,-1-1 0 0 0,1 1-1 0 0,-1-1 1 0 0,1 0-1 0 0,-1 0 1 0 0,1 0 0 0 0,-1-1-1 0 0,1 1 1 0 0,-1-1-1 0 0,1 0 1 0 0,-1 0-1 0 0,1 0 1 0 0,-1 0 0 0 0,0-1-1 0 0,0 1 1 0 0,0-1-1 0 0,2-1-62 0 0,6-4 275 0 0,-1 2-138 0 0,-1 0-1 0 0,0 0 1 0 0,0-1 0 0 0,0 0-1 0 0,-1-1 1 0 0,0 0-1 0 0,0 0 1 0 0,-1-1-1 0 0,0 0 1 0 0,0 0-1 0 0,-1 0 1 0 0,0-1-1 0 0,0 0 1 0 0,-1 0-1 0 0,0-1 1 0 0,-1 0-1 0 0,0 1 1 0 0,-1-2-1 0 0,2-7-136 0 0,-5 15-5 0 0,0 1-1 0 0,0-1 0 0 0,0 0 0 0 0,-1 1 1 0 0,1-1-1 0 0,-1 1 0 0 0,0-1 0 0 0,0 1 1 0 0,0-1-1 0 0,0 1 0 0 0,0-1 0 0 0,0 1 1 0 0,-1 0-1 0 0,1 0 0 0 0,-1 0 0 0 0,0 0 1 0 0,1 0-1 0 0,-1 0 0 0 0,0 0 1 0 0,0 0-1 0 0,0 1 0 0 0,-1-1 0 0 0,1 1 1 0 0,0-1-1 0 0,0 1 0 0 0,-1 0 0 0 0,1 0 1 0 0,-1 0-1 0 0,1 0 0 0 0,-1 1 0 0 0,1-1 1 0 0,-1 1-1 0 0,0-1 0 0 0,-1 1 6 0 0,-95-4-714 0 0,97 4 706 0 0,-8 1-35 0 0,1 0 1 0 0,0 0-1 0 0,-1 1 1 0 0,1 0-1 0 0,0 1 1 0 0,0 0-1 0 0,0 1 1 0 0,0 0-1 0 0,1 0 1 0 0,-1 0-1 0 0,1 1 0 0 0,0 1 1 0 0,1-1-1 0 0,-1 1 1 0 0,1 1-1 0 0,0-1 1 0 0,1 1-1 0 0,-1 0 1 0 0,1 1-1 0 0,1-1 1 0 0,0 1-1 0 0,0 0 1 0 0,0 1-1 0 0,1-1 1 0 0,0 1-1 0 0,1 0 0 0 0,0 0 1 0 0,0 0-1 0 0,1 0 1 0 0,0 1-1 0 0,0-1 1 0 0,1 0-1 0 0,1 1 1 0 0,0-1-1 0 0,0 1 1 0 0,0-1-1 0 0,2 3 43 0 0,2-4-19 0 0,0 1-1 0 0,1-1 0 0 0,0 1 1 0 0,0-1-1 0 0,1-1 1 0 0,0 1-1 0 0,0-1 0 0 0,1 0 1 0 0,0-1-1 0 0,0 1 0 0 0,1-1 1 0 0,-1-1-1 0 0,1 0 1 0 0,1 0-1 0 0,-1 0 0 0 0,1-1 1 0 0,-1 0-1 0 0,1-1 1 0 0,0 0-1 0 0,10 2 20 0 0,4 2-299 0 0,1-1-1 0 0,0-1 1 0 0,1-1-1 0 0,-1-1 1 0 0,1-1 0 0 0,0-1-1 0 0,1-1 300 0 0,102-24-8321 0 0,-100 15 3780 0 0,-10 4 495 0 0</inkml:trace>
  <inkml:trace contextRef="#ctx0" brushRef="#br0" timeOffset="1811.618">10169 803 3737 0 0,'0'0'1791'0'0,"0"0"-83"0"0,0 0 223 0 0,0 0 231 0 0,0 0-147 0 0,0 0-360 0 0,0 0-352 0 0,0 0-272 0 0,0 0-184 0 0,0 0-112 0 0,0 0-99 0 0,0 0-81 0 0,34-25-70 0 0,102-82-70 0 0,-68 49 272 0 0,15-12 49 0 0,-82 69-723 0 0,-1 1-54 0 0,0 0-69 0 0,0 9 88 0 0,-1 0-1 0 0,1 0 1 0 0,1 0-1 0 0,-1 0 1 0 0,2 0-1 0 0,-1 0 1 0 0,1 0-1 0 0,0 0 1 0 0,1-1-1 0 0,0 1 0 0 0,1-1 1 0 0,0 0-1 0 0,0 0 1 0 0,0 0-1 0 0,1 0 1 0 0,0-1-1 0 0,1 0 1 0 0,0 0-1 0 0,0 0 1 0 0,0-1-1 0 0,3 2 23 0 0,-3-4 56 0 0,-1 0-1 0 0,1 0 1 0 0,0-1-1 0 0,1 0 1 0 0,-1 0-1 0 0,0-1 1 0 0,1 1 0 0 0,0-1-1 0 0,-1-1 1 0 0,1 0-1 0 0,0 1 1 0 0,0-2-1 0 0,0 1 1 0 0,0-1-1 0 0,0 0 1 0 0,0-1 0 0 0,-1 0-1 0 0,1 0 1 0 0,0 0-1 0 0,0-1 1 0 0,-1 0-1 0 0,1 0 1 0 0,-1 0 0 0 0,1-1-1 0 0,-1 0 1 0 0,0-1-1 0 0,0 1 1 0 0,0-1-1 0 0,-1 0 1 0 0,0-1 0 0 0,1 1-1 0 0,-1-1 1 0 0,0 0-56 0 0,92-117-3480 0 0,-69 77-1827 0 0,-4 1-4152 0 0,-15 28 4053 0 0</inkml:trace>
  <inkml:trace contextRef="#ctx0" brushRef="#br0" timeOffset="2056.226">11149 71 10026 0 0,'0'0'2129'0'0,"0"0"-524"0"0,0 0-174 0 0,0 0-62 0 0,0 0-189 0 0,0 0-224 0 0,-6 35-169 0 0,-15 114-111 0 0,-13 197 1431 0 0,41-188-4489 0 0,-6-155 1512 0 0,0 6-1757 0 0,-4-6-8275 0 0,0-3 5417 0 0</inkml:trace>
  <inkml:trace contextRef="#ctx0" brushRef="#br0" timeOffset="2318.361">10802 446 11298 0 0,'0'0'1793'0'0,"0"0"-481"0"0,0 0-224 0 0,0 0-151 0 0,0 0-257 0 0,0 0-272 0 0,0 0-136 0 0,192-33-112 0 0,-155 33-80 0 0,-2 0-48 0 0,0 0-48 0 0,-2 0-160 0 0,-2 0-208 0 0,2 0-368 0 0,-3 4-985 0 0,-10-4-1608 0 0,-5 0-4408 0 0</inkml:trace>
  <inkml:trace contextRef="#ctx0" brushRef="#br0" timeOffset="2488.313">11401 483 8698 0 0,'0'0'1884'0'0,"0"0"-541"0"0,0 0-335 0 0,0 0-194 0 0,0 0-175 0 0,0 0-108 0 0,0 0-35 0 0,0 0 52 0 0,0 0 100 0 0,4 32 53 0 0,16 97 61 0 0,-20-127-724 0 0,-1 0 0 0 0,1-1 0 0 0,0 1 0 0 0,0-1 0 0 0,0 1-1 0 0,0 0 1 0 0,0-1 0 0 0,0 1 0 0 0,1-1 0 0 0,-1 1 0 0 0,1-1 0 0 0,-1 1 0 0 0,1-1 0 0 0,-1 1 0 0 0,1-1 0 0 0,0 1 0 0 0,-1-1 0 0 0,1 0 0 0 0,0 1 0 0 0,0-1 0 0 0,0 0 0 0 0,0 0-1 0 0,0 1 1 0 0,1-1 0 0 0,-1 0 0 0 0,0 0 0 0 0,0 0 0 0 0,1-1 0 0 0,-1 1 0 0 0,1 0 0 0 0,-1 0 0 0 0,1-1 0 0 0,-1 1 0 0 0,1-1-38 0 0,5 2 393 0 0,2 0-173 0 0,0 0 0 0 0,0-1-1 0 0,1 0 1 0 0,-1-1 0 0 0,0 0 0 0 0,0 0 0 0 0,0-1 0 0 0,0 0-1 0 0,0 0 1 0 0,0-1 0 0 0,0 0 0 0 0,0-1 0 0 0,0 0 0 0 0,-1 0-1 0 0,0-1 1 0 0,1 0 0 0 0,-1-1 0 0 0,-1 0 0 0 0,1 0 0 0 0,-1 0-1 0 0,0-1 1 0 0,0 0 0 0 0,0-1 0 0 0,-1 1 0 0 0,1-2-220 0 0,6-4-25 0 0,-1-2 0 0 0,1 1 0 0 0,-2-2 0 0 0,0 0 0 0 0,-1 0 0 0 0,0 0 0 0 0,2-8 25 0 0,0-7-3590 0 0,-5-1-3530 0 0,-7 26-4349 0 0</inkml:trace>
  <inkml:trace contextRef="#ctx0" brushRef="#br0" timeOffset="2915.504">11994 708 9770 0 0,'0'0'5021'0'0,"0"0"-2763"0"0,0 0-904 0 0,0 0-51 0 0,0 0-115 0 0,0 0-243 0 0,0 0-218 0 0,0 0-141 0 0,0 0-78 0 0,0 0-30 0 0,0 0-57 0 0,0 0-77 0 0,0 0-58 0 0,23-33-79 0 0,74-100-55 0 0,-44 64 56 0 0,-45 59-212 0 0,1 0-1 0 0,0 1 1 0 0,0 0-1 0 0,1 1 1 0 0,1 0-1 0 0,-1 1 1 0 0,1 0 0 0 0,1 1-1 0 0,-1 0 1 0 0,1 0-1 0 0,0 1 1 0 0,1 0 4 0 0,-11 5-18 0 0,0 0 0 0 0,0 0 0 0 0,0 0 0 0 0,0 0 0 0 0,0 0 0 0 0,0 1 0 0 0,0-1 0 0 0,0 0 0 0 0,0 1 0 0 0,0 0 0 0 0,0-1 0 0 0,0 1 0 0 0,0 0 0 0 0,0 0 0 0 0,-1 0 0 0 0,1 0 0 0 0,0 0 0 0 0,-1 0 0 0 0,1 1 0 0 0,-1-1 0 0 0,1 1 0 0 0,-1-1 0 0 0,0 1 0 0 0,1-1 0 0 0,-1 1 0 0 0,0 0 0 0 0,0 0 0 0 0,0-1 0 0 0,0 1 0 0 0,0 0 0 0 0,-1 0 0 0 0,1 0 0 0 0,-1 0 0 0 0,1 0 0 0 0,-1 0 0 0 0,0 0 0 0 0,1 0 0 0 0,-1 0 0 0 0,0 0 0 0 0,-1 0 0 0 0,1 0 0 0 0,0 0 0 0 0,0 0 0 0 0,-1 0 0 0 0,1 0 0 0 0,-1 0 0 0 0,0 0 0 0 0,0 0 0 0 0,1 0 0 0 0,-1 0 0 0 0,-1 0 18 0 0,2 0 10 0 0,-14 88-17 0 0,14-88 12 0 0,0-1 1 0 0,1 0-1 0 0,-1 1 1 0 0,1-1-1 0 0,-1 0 1 0 0,1 0-1 0 0,-1 1 1 0 0,1-1-1 0 0,-1 0 0 0 0,1 0 1 0 0,0 0-1 0 0,0 0 1 0 0,0 0-1 0 0,0 0 1 0 0,0 0-1 0 0,0 0 1 0 0,0 0-1 0 0,0 0 0 0 0,0-1 1 0 0,0 1-1 0 0,0 0 1 0 0,0-1-1 0 0,1 1 1 0 0,-1-1-1 0 0,0 1 1 0 0,1-1-1 0 0,-1 1 0 0 0,0-1 1 0 0,1 0-1 0 0,-1 0 1 0 0,0 0-1 0 0,1 0 1 0 0,-1 0-1 0 0,0 0 1 0 0,1 0-1 0 0,-1 0 0 0 0,0 0 1 0 0,1-1-1 0 0,-1 1 1 0 0,0 0-1 0 0,0-1 1 0 0,1 0-1 0 0,-1 1 1 0 0,0-1-1 0 0,1 0-5 0 0,63-24 283 0 0,-52 17-260 0 0,37-22 52 0 0,2 3 1 0 0,0 1-1 0 0,2 3 1 0 0,1 2-1 0 0,26-5-75 0 0,-78 25 7 0 0,-1 0-9 0 0,-1 0 0 0 0,1 0 0 0 0,-1 0 0 0 0,1 1 1 0 0,0-1-1 0 0,-1 0 0 0 0,1 1 0 0 0,0-1 0 0 0,0 1 0 0 0,-1 0 0 0 0,1-1 0 0 0,0 1 0 0 0,0 0 1 0 0,0 0-1 0 0,-1 0 0 0 0,1 0 0 0 0,0 1 0 0 0,0-1 0 0 0,0 0 0 0 0,-1 1 0 0 0,1-1 0 0 0,0 1 1 0 0,-1 0-1 0 0,1-1 0 0 0,0 1 0 0 0,-1 0 0 0 0,1 0 0 0 0,-1 0 0 0 0,1 0 0 0 0,-1 0 1 0 0,0 1-1 0 0,1-1 0 0 0,-1 0 0 0 0,0 1 0 0 0,0-1 0 0 0,0 1 0 0 0,0-1 0 0 0,0 1 0 0 0,0 0 2 0 0,-3 111 101 0 0,3-109-154 0 0,0-1 0 0 0,1 0 1 0 0,-1 0-1 0 0,1 1 1 0 0,0-1-1 0 0,0 0 0 0 0,0-1 1 0 0,0 1-1 0 0,0 0 1 0 0,1 0-1 0 0,-1-1 0 0 0,1 0 1 0 0,0 1-1 0 0,0-1 1 0 0,0 0-1 0 0,0 0 1 0 0,0 0-1 0 0,0-1 0 0 0,0 1 1 0 0,0-1-1 0 0,1 0 1 0 0,-1 0-1 0 0,1 0 0 0 0,-1 0 1 0 0,1-1-1 0 0,-1 1 1 0 0,1-1-1 0 0,-1 0 1 0 0,1 0-1 0 0,1 0 53 0 0,43 1-7601 0 0,-39-1 4480 0 0,0 0-8377 0 0</inkml:trace>
  <inkml:trace contextRef="#ctx0" brushRef="#br0" timeOffset="-6974.472">168 947 0 0 0,'0'0'303'0'0,"0"0"-227"0"0,0 0-15 0 0,0 0 174 0 0,0 0 258 0 0,0 0 297 0 0,0 0 185 0 0,0 0 89 0 0,0 0 53 0 0,0 0-15 0 0,10 13 1 0 0,34 42 58 0 0,-42-53-993 0 0,0 0-1 0 0,0 0 0 0 0,0 0 0 0 0,1 0 1 0 0,-1 0-1 0 0,0-1 0 0 0,1 1 0 0 0,0-1 0 0 0,-1 0 1 0 0,1 0-1 0 0,0 0 0 0 0,0 0 0 0 0,-1 0 1 0 0,1 0-1 0 0,0-1 0 0 0,0 1 0 0 0,0-1 0 0 0,0 0 1 0 0,2 0-168 0 0,5 0 755 0 0,-1 1-285 0 0,1-1-1 0 0,-1 0 0 0 0,0-1 0 0 0,1 0 1 0 0,-1-1-1 0 0,0 0 0 0 0,0 0 1 0 0,0-1-1 0 0,0 0 0 0 0,0 0 0 0 0,5-4-469 0 0,133-101 2014 0 0,-137 99-1892 0 0,27-29 71 0 0,-1-2 1 0 0,-2-1-1 0 0,-2-2 1 0 0,-2-2 0 0 0,-1 0-1 0 0,1-10-193 0 0,-3 6-2 0 0,3 1 1 0 0,2 2-1 0 0,1 1 0 0 0,3 1 0 0 0,18-15 2 0 0,-53 57-30 0 0,0 1 0 0 0,0-1 0 0 0,1 0 0 0 0,-1 1 0 0 0,1-1 0 0 0,0 1 0 0 0,-1 0 0 0 0,1-1 0 0 0,0 1 0 0 0,0 0 0 0 0,0 0 0 0 0,-1 0 0 0 0,1 0 0 0 0,0 1 0 0 0,1-1 0 0 0,-1 0 0 0 0,0 1 0 0 0,0-1 0 0 0,0 1 0 0 0,0 0 0 0 0,0 0 0 0 0,0 0 0 0 0,0 0 0 0 0,1 0 0 0 0,-1 0 0 0 0,0 1 0 0 0,0-1 0 0 0,0 1 0 0 0,0-1 0 0 0,0 1 0 0 0,0 0 0 0 0,0 0 0 0 0,0 0 0 0 0,0 0 1 0 0,0 0-1 0 0,0 0 0 0 0,0 1 30 0 0,5 14-11 0 0,0 1 1 0 0,-2 0 0 0 0,0 0 0 0 0,-1 0 0 0 0,0 0 0 0 0,-2 1 0 0 0,0 0 0 0 0,-1-1 0 0 0,0 1-1 0 0,-2 0 1 0 0,0-1 0 0 0,-1 2 10 0 0,0 19-9 0 0,1-6 55 0 0,-2 0 0 0 0,-1 0 1 0 0,-1 0-1 0 0,-2-1 0 0 0,-9 24-46 0 0,10-34 24 0 0,-2-1 0 0 0,0 0-1 0 0,-1-1 1 0 0,-1 0-1 0 0,-1-1 1 0 0,0 0-1 0 0,-2 0 1 0 0,0-1 0 0 0,-1-1-1 0 0,0 0 1 0 0,-2-1-1 0 0,1-1 1 0 0,-2 0-1 0 0,-4 2-23 0 0,9-8-34 0 0,0 0-1 0 0,0 0 0 0 0,-1-2 1 0 0,0 1-1 0 0,0-2 0 0 0,-1 1 1 0 0,0-2-1 0 0,0 0 0 0 0,0-1 1 0 0,0 0-1 0 0,0-1 0 0 0,-1-1 1 0 0,-1 0 34 0 0,-66-18-3254 0 0,64-2-1026 0 0,8-10-3372 0 0,8 17 3104 0 0</inkml:trace>
  <inkml:trace contextRef="#ctx0" brushRef="#br0" timeOffset="-6590.693">1504 623 7570 0 0,'0'0'1744'0'0,"0"0"-722"0"0,0 0-216 0 0,0 0 156 0 0,0 0 135 0 0,0 0-86 0 0,0 0-257 0 0,0 0-302 0 0,0 0-240 0 0,0 0-131 0 0,0 0-35 0 0,0 0-5 0 0,0 0-21 0 0,-16 20-12 0 0,-51 62-11 0 0,64-78 0 0 0,-1 0-1 0 0,1 0 0 0 0,1 0 1 0 0,-1 0-1 0 0,0 0 0 0 0,1 1 1 0 0,0-1-1 0 0,0 1 0 0 0,0-1 1 0 0,1 1-1 0 0,-1 0 0 0 0,1-1 1 0 0,0 1-1 0 0,1 0 0 0 0,-1 0 1 0 0,1 0-1 0 0,0 2 4 0 0,0 10-24 0 0,-1-12 25 0 0,0 0 0 0 0,0 0 1 0 0,0 1-1 0 0,1-1 1 0 0,0 0-1 0 0,0 1 0 0 0,1-1 1 0 0,-1 0-1 0 0,1 0 0 0 0,0 0 1 0 0,1 1-1 0 0,-1-1 1 0 0,1 0-1 0 0,0 0 0 0 0,0-1 1 0 0,1 1-1 0 0,-1 0 0 0 0,1-1 1 0 0,0 0-1 0 0,0 1 1 0 0,1-1-1 0 0,-1 0 0 0 0,1-1 1 0 0,0 1-1 0 0,0 0 0 0 0,0-1 1 0 0,0 0-1 0 0,1 0 0 0 0,-1-1 1 0 0,1 1-1 0 0,0-1 1 0 0,0 0-1 0 0,0 0 0 0 0,0 0 1 0 0,0-1-2 0 0,7 0 233 0 0,-1 0 0 0 0,1 0 0 0 0,0-1 0 0 0,0-1 0 0 0,-1 0 0 0 0,1-1 1 0 0,0 0-1 0 0,-1-1 0 0 0,0 0 0 0 0,1-1 0 0 0,-1 0 0 0 0,-1-1 0 0 0,1 0 0 0 0,-1 0 1 0 0,1-1-1 0 0,-2-1 0 0 0,1 0 0 0 0,-1 0 0 0 0,0-1 0 0 0,0 0 0 0 0,-1 0 0 0 0,0-1 1 0 0,-1 0-1 0 0,0-1 0 0 0,0 1 0 0 0,-1-1 0 0 0,0-1 0 0 0,-1 1 0 0 0,0-1 0 0 0,-1 0 1 0 0,0 0-1 0 0,0 0 0 0 0,-1-1 0 0 0,-1 1 0 0 0,0-1 0 0 0,0-7-233 0 0,-2 12-1 0 0,-1 0 0 0 0,0 0 1 0 0,0 0-1 0 0,-1 1 0 0 0,0-1 0 0 0,0 0 0 0 0,0 1 0 0 0,-1 0 0 0 0,0-1 0 0 0,0 1 1 0 0,-1 0-1 0 0,1 0 0 0 0,-1 1 0 0 0,-1-1 0 0 0,1 1 0 0 0,-1 0 0 0 0,0 0 0 0 0,0 1 1 0 0,0-1-1 0 0,-1 1 0 0 0,1 0 0 0 0,-1 0 0 0 0,-5-2 1 0 0,-71-26-2137 0 0,-1 21-3844 0 0,63 11-369 0 0,4 0-3339 0 0</inkml:trace>
  <inkml:trace contextRef="#ctx0" brushRef="#br0" timeOffset="-3226.344">3014 711 0 0 0,'0'0'397'0'0,"0"0"201"0"0,0 0 299 0 0,0 0 334 0 0,0 0 252 0 0,0 0 118 0 0,0 0-57 0 0,0 0-172 0 0,0 0-155 0 0,0 0-173 0 0,0 0-151 0 0,-5-13-101 0 0,-16-41-110 0 0,20 52-632 0 0,0 1 1 0 0,0 0 0 0 0,0-1-1 0 0,0 1 1 0 0,0 0-1 0 0,0 0 1 0 0,-1 0-1 0 0,1 0 1 0 0,-1 0-1 0 0,1 0 1 0 0,0 0-1 0 0,-1 0 1 0 0,1 0-1 0 0,-1 1 1 0 0,0-1 0 0 0,1 0-1 0 0,-1 1 1 0 0,0 0-1 0 0,1-1 1 0 0,-1 1-1 0 0,0 0 1 0 0,1 0-1 0 0,-1 0 1 0 0,0 0-1 0 0,0 0 1 0 0,1 0-1 0 0,-1 1 1 0 0,0-1-51 0 0,-5 1 192 0 0,-15 1 0 0 0,0 2-1 0 0,0 0 1 0 0,0 1 0 0 0,1 2-1 0 0,0 0 1 0 0,0 1 0 0 0,1 1 0 0 0,0 1-1 0 0,1 0 1 0 0,0 2 0 0 0,0 0-1 0 0,-7 8-191 0 0,16-14 3 0 0,0 0-1 0 0,1 1 0 0 0,0 0 0 0 0,0 1 0 0 0,0 0 1 0 0,1 0-1 0 0,1 1 0 0 0,-1 0 0 0 0,1 0 0 0 0,1 0 1 0 0,-1 1-1 0 0,2 0 0 0 0,-1 1 0 0 0,2-1 0 0 0,-1 1 1 0 0,1 0-1 0 0,1 0 0 0 0,0 1 0 0 0,1-1 0 0 0,-1 9-2 0 0,3-17 12 0 0,1 0 0 0 0,0 1-1 0 0,-1-1 1 0 0,2 0 0 0 0,-1 0-1 0 0,0 0 1 0 0,0 0-1 0 0,1 0 1 0 0,0 0 0 0 0,0 0-1 0 0,-1 0 1 0 0,2 0 0 0 0,-1-1-1 0 0,0 1 1 0 0,0-1 0 0 0,1 0-1 0 0,-1 0 1 0 0,1 0-1 0 0,0 0 1 0 0,0 0 0 0 0,0 0-1 0 0,0-1 1 0 0,0 1 0 0 0,0-1-1 0 0,0 0 1 0 0,0 0-1 0 0,1 0 1 0 0,0 0-12 0 0,98 8 896 0 0,-79-14-708 0 0,-1 0 0 0 0,0-2 0 0 0,-1 0 0 0 0,1-2 0 0 0,-1 0 0 0 0,-1-1 0 0 0,0-1 0 0 0,0-1 0 0 0,-1-1 0 0 0,-1-1 0 0 0,0 0 0 0 0,-1-1 0 0 0,-1-1 0 0 0,0-1-1 0 0,-1 0 1 0 0,-1-1 0 0 0,4-6-188 0 0,29-53 785 0 0,-37 121-1312 0 0,-3 9 616 0 0,24 93 33 0 0,-28-140-140 0 0,-1 1-1 0 0,1-1 0 0 0,0 0 1 0 0,1 0-1 0 0,0-1 0 0 0,0 1 1 0 0,0-1-1 0 0,0 1 1 0 0,1-1-1 0 0,0-1 0 0 0,0 1 1 0 0,0-1-1 0 0,1 0 0 0 0,-1 0 1 0 0,1 0-1 0 0,0-1 0 0 0,0 0 1 0 0,0 0-1 0 0,1-1 0 0 0,3 2 19 0 0,57 2-2179 0 0,-25-18-7399 0 0,-32 7-880 0 0</inkml:trace>
  <inkml:trace contextRef="#ctx0" brushRef="#br0" timeOffset="-2787.741">3299 1032 6305 0 0,'0'0'1819'0'0,"0"0"-68"0"0,0 0 73 0 0,0 0 80 0 0,0 0-157 0 0,0 0-292 0 0,0 0-275 0 0,0 0-209 0 0,34-31-157 0 0,105-97-154 0 0,-62 47 256 0 0,-57 57-653 0 0,-2-2 0 0 0,0-1 1 0 0,-2 0-1 0 0,-1-1 0 0 0,3-8-263 0 0,-18 35-28 0 0,0 1-105 0 0,0 15-653 0 0,-20 91 533 0 0,18-101 260 0 0,1 1 0 0 0,0-1 0 0 0,0 1 0 0 0,0-1 0 0 0,1 1 0 0 0,0-1 0 0 0,0 1 0 0 0,0 0 0 0 0,1-1 0 0 0,0 1 0 0 0,0-1 0 0 0,0 1 0 0 0,1-1 0 0 0,0 1 0 0 0,0-1 0 0 0,0 0 0 0 0,0 0 0 0 0,1 0 1 0 0,0 0-1 0 0,0-1 0 0 0,0 1 0 0 0,1-1 0 0 0,-1 0 0 0 0,1 1 0 0 0,0-2 0 0 0,1 1 0 0 0,-1 0 0 0 0,0-1 0 0 0,1 0 0 0 0,0 0 0 0 0,0 0 0 0 0,0-1 0 0 0,5 2-7 0 0,-2-3 135 0 0,0 0 0 0 0,1 0 0 0 0,-1-1-1 0 0,1-1 1 0 0,-1 1 0 0 0,0-2 0 0 0,1 1 0 0 0,-1-1 0 0 0,0 0 0 0 0,0 0 0 0 0,0-1 0 0 0,0-1-1 0 0,-1 1 1 0 0,1-1 0 0 0,-1 0 0 0 0,0-1 0 0 0,0 1 0 0 0,0-2 0 0 0,-1 1 0 0 0,0-1-1 0 0,0 0 1 0 0,0 0 0 0 0,-1 0 0 0 0,0-1 0 0 0,0 0 0 0 0,0 0 0 0 0,-1 0 0 0 0,0-1-1 0 0,2-4-134 0 0,-1 4-521 0 0,43-65 731 0 0,-29 51-4391 0 0,2 2-5722 0 0,-17 17-1307 0 0</inkml:trace>
  <inkml:trace contextRef="#ctx0" brushRef="#br0" timeOffset="-2223.366">4435 608 11066 0 0,'0'0'1607'0'0,"0"0"-226"0"0,0 0-185 0 0,0 0-140 0 0,0 0-217 0 0,0 0-202 0 0,0 0-131 0 0,0 0-87 0 0,0 0-94 0 0,-34 14-78 0 0,-104 46-82 0 0,76-15-55 0 0,55-35-97 0 0,1-2-28 0 0,0 1-1 0 0,1-1 1 0 0,-1 1 0 0 0,2 0 0 0 0,-1 0 0 0 0,1 1-1 0 0,1 0 1 0 0,0-1 0 0 0,0 1 0 0 0,1 0 0 0 0,0 0-1 0 0,1 0 1 0 0,0 1 0 0 0,0-1 0 0 0,1 6 15 0 0,1-13 3 0 0,-1-1 0 0 0,1 0 0 0 0,-1 0 0 0 0,1 0 0 0 0,0 0 0 0 0,0 0 0 0 0,0 0 0 0 0,0 0 0 0 0,0 0 0 0 0,0 0 0 0 0,0 0 0 0 0,1-1-1 0 0,-1 1 1 0 0,1 0 0 0 0,-1-1 0 0 0,1 1 0 0 0,0-1 0 0 0,-1 0 0 0 0,1 1 0 0 0,0-1 0 0 0,0 0 0 0 0,0 0 0 0 0,0 0 0 0 0,0-1 0 0 0,0 1 0 0 0,0 0 0 0 0,0-1 0 0 0,0 1 0 0 0,1-1 0 0 0,-1 0 0 0 0,0 1 0 0 0,0-1 0 0 0,1 0-3 0 0,76-13 933 0 0,-53-2-705 0 0,-1-1 0 0 0,-1-1 0 0 0,0-2 0 0 0,-1 0 0 0 0,-1-2 0 0 0,5-7-228 0 0,15-12 241 0 0,90-81 261 0 0,-131 120-504 0 0,-1 0 0 0 0,1 0 1 0 0,0 0-1 0 0,0 1 0 0 0,-1-1 1 0 0,1 0-1 0 0,0 0 1 0 0,0 1-1 0 0,0-1 0 0 0,0 0 1 0 0,0 1-1 0 0,0-1 0 0 0,0 1 1 0 0,0 0-1 0 0,0-1 0 0 0,0 1 1 0 0,1 0-1 0 0,-1-1 0 0 0,0 1 1 0 0,0 0-1 0 0,0 0 0 0 0,0 0 1 0 0,0 0-1 0 0,1 0 0 0 0,-1 0 1 0 0,0 1-1 0 0,0-1 0 0 0,0 0 1 0 0,0 1-1 0 0,0-1 0 0 0,0 0 1 0 0,0 1-1 0 0,0-1 0 0 0,0 1 1 0 0,0 0-1 0 0,0-1 0 0 0,0 1 1 0 0,0 0-1 0 0,0-1 0 0 0,0 1 1 0 0,0 0-1 0 0,-1 0 0 0 0,1 0 1 0 0,0 0-1 0 0,-1 0 0 0 0,1 0 1 0 0,-1 0-1 0 0,1 0 0 0 0,-1 0 1 0 0,1 0-1 0 0,-1 0 0 0 0,0 0 1 0 0,1 0-1 0 0,-1 0 0 0 0,0 0 1 0 0,0 1-1 0 0,0-1 0 0 0,0 0 1 0 0,0 0-1 0 0,0 0 0 0 0,0 1 2 0 0,10 231 112 0 0,-11-184-144 0 0,0-28-24 0 0,-1 115-233 0 0,-5-1 0 0 0,-19 88 289 0 0,21-196 10 0 0,0 0 0 0 0,-2 0 0 0 0,-1 0 0 0 0,-2-1 0 0 0,0-1 0 0 0,-2 0 0 0 0,0 0 0 0 0,-2-1 0 0 0,-1-1 0 0 0,0 0 0 0 0,-2-1 0 0 0,-9 9-10 0 0,21-26 25 0 0,0 0 0 0 0,-1-1 0 0 0,1 0 0 0 0,-1 0 1 0 0,0 0-1 0 0,0-1 0 0 0,0 0 0 0 0,0 0 0 0 0,-1 0 0 0 0,1-1 1 0 0,-1 0-1 0 0,0 0 0 0 0,1-1 0 0 0,-1 0 0 0 0,0 0 0 0 0,-5 0-25 0 0,10-1 23 0 0,0-1-1 0 0,0 1 0 0 0,0-1 0 0 0,0 1 0 0 0,0-1 0 0 0,0 0 0 0 0,0 0 0 0 0,1 0 0 0 0,-1 0 0 0 0,0 0 1 0 0,0 0-1 0 0,1 0 0 0 0,-1-1 0 0 0,1 1 0 0 0,-1-1 0 0 0,1 1 0 0 0,-1-1 0 0 0,1 1 0 0 0,0-1 0 0 0,0 0 1 0 0,0 0-1 0 0,0 0 0 0 0,0 1 0 0 0,0-1 0 0 0,0 0 0 0 0,1 0 0 0 0,-1 0 0 0 0,1 0 0 0 0,-1 0 1 0 0,1-1-1 0 0,0 0-22 0 0,-6-72 268 0 0,6 69-257 0 0,3-31-1 0 0,2-1 0 0 0,1 0 1 0 0,2 1-1 0 0,1 0 1 0 0,5-7-11 0 0,80-178-1533 0 0,-54 153-2919 0 0,3 1-5492 0 0,-29 49 2509 0 0</inkml:trace>
  <inkml:trace contextRef="#ctx0" brushRef="#br0" timeOffset="-1978.598">4915 568 7138 0 0,'0'0'3983'0'0,"0"0"-2235"0"0,0 0-622 0 0,0 0 60 0 0,0 0 71 0 0,0 0-70 0 0,0 0-188 0 0,0 0-207 0 0,0 0-172 0 0,-8 35-146 0 0,-25 112-129 0 0,26-64 109 0 0,7-78-401 0 0,1 0 1 0 0,0 0-1 0 0,1 0 1 0 0,-1-1 0 0 0,1 1-1 0 0,0 0 1 0 0,0-1 0 0 0,1 1-1 0 0,-1-1 1 0 0,1 1 0 0 0,0-1-1 0 0,0 0 1 0 0,0 0 0 0 0,1-1-1 0 0,-1 1 1 0 0,1-1 0 0 0,0 1-1 0 0,0-1 1 0 0,0 0-1 0 0,0-1 1 0 0,1 1 0 0 0,-1-1-1 0 0,1 0 1 0 0,-1 0 0 0 0,1 0-1 0 0,0-1 1 0 0,0 1 0 0 0,0-1-1 0 0,0 0 1 0 0,0-1 0 0 0,5 1-54 0 0,3-3 100 0 0,0-1 1 0 0,1 0 0 0 0,-1-1 0 0 0,-1 0 0 0 0,1-1 0 0 0,-1-1 0 0 0,1 0 0 0 0,-2 0 0 0 0,1-1-1 0 0,-1-1 1 0 0,0 0 0 0 0,0 0 0 0 0,-1-1 0 0 0,0-1 0 0 0,-1 1 0 0 0,0-2 0 0 0,-1 1 0 0 0,0-1-1 0 0,0 0 1 0 0,2-6-101 0 0,42-89-1342 0 0,-40 69-3135 0 0,-4 0-5719 0 0,-8 29 1222 0 0</inkml:trace>
  <inkml:trace contextRef="#ctx0" brushRef="#br0" timeOffset="-1708.421">5438 1 8802 0 0,'0'0'3530'0'0,"0"0"-1363"0"0,0 0-460 0 0,0 0-185 0 0,0 0-259 0 0,0 0-302 0 0,0 0-249 0 0,0 0-133 0 0,0 0-41 0 0,0 0 58 0 0,0 0 17 0 0,0 0-59 0 0,-1 24-53 0 0,-2 81-82 0 0,-26 101 592 0 0,15-80-887 0 0,6-1 0 0 0,6 50-124 0 0,18-56-1187 0 0,-4-105-2001 0 0,0-14-5476 0 0,-8 0 5601 0 0,-2 0-6558 0 0</inkml:trace>
  <inkml:trace contextRef="#ctx0" brushRef="#br0" timeOffset="-1025.009">5948 557 9434 0 0,'0'0'2263'0'0,"0"0"-246"0"0,0 0-289 0 0,0 0-264 0 0,0 0-275 0 0,0 0-224 0 0,0 0-163 0 0,0 0-173 0 0,0 0-153 0 0,-33 21-133 0 0,-105 68-123 0 0,62-29 33 0 0,62-43-213 0 0,8-11-53 0 0,0 0 0 0 0,1 0-1 0 0,-1 0 1 0 0,1 0 0 0 0,1 1-1 0 0,0 0 1 0 0,0 0 0 0 0,0 0-1 0 0,1 0 1 0 0,-1 1 0 0 0,2 0-1 0 0,-1-1 1 0 0,1 1 0 0 0,1 0-1 0 0,-1 0 1 0 0,1 0 0 0 0,1 0-1 0 0,-1 0 1 0 0,1 0 0 0 0,1 7 13 0 0,2-13-1 0 0,0 1 1 0 0,-1 0 0 0 0,1-1 0 0 0,0 0 0 0 0,1 0-1 0 0,-1 0 1 0 0,0 0 0 0 0,1-1 0 0 0,-1 1 0 0 0,1-1-1 0 0,-1 0 1 0 0,1 0 0 0 0,-1 0 0 0 0,1 0-1 0 0,0 0 1 0 0,0-1 0 0 0,-1 0 0 0 0,1 0 0 0 0,0 0-1 0 0,0 0 1 0 0,-1-1 0 0 0,1 1 0 0 0,0-1 0 0 0,-1 0-1 0 0,1 0 1 0 0,0 0 0 0 0,-1-1 0 0 0,1 1 0 0 0,-1-1-1 0 0,0 0 1 0 0,0 0 0 0 0,1 0 0 0 0,25-16 39 0 0,-1-1 1 0 0,-1-1-1 0 0,-1-1 1 0 0,0-1-1 0 0,-2-1 0 0 0,-1-2 1 0 0,0 0-1 0 0,-2-1 1 0 0,10-18-40 0 0,-12 19 21 0 0,-3 6 16 0 0,-15 19-71 0 0,-1 8-149 0 0,-7 155 180 0 0,9-159 24 0 0,0 0 0 0 0,0 0-1 0 0,1 0 1 0 0,0 0 0 0 0,0-1-1 0 0,0 1 1 0 0,0-1 0 0 0,0 0 0 0 0,1 0-1 0 0,-1 0 1 0 0,1-1 0 0 0,0 1-1 0 0,0-1 1 0 0,0 0 0 0 0,0 0-1 0 0,0 0 1 0 0,0-1 0 0 0,0 1 0 0 0,1-1-1 0 0,-1 0 1 0 0,1 0 0 0 0,-1 0-1 0 0,1-1 1 0 0,-1 0 0 0 0,1 0-1 0 0,-1 0 1 0 0,1 0 0 0 0,-1-1-1 0 0,3 0-20 0 0,9-2 128 0 0,-1-1-1 0 0,0 0 1 0 0,0-1-1 0 0,-1 0 0 0 0,1-2 1 0 0,-1 1-1 0 0,-1-2 0 0 0,1 0 1 0 0,-1 0-1 0 0,-1-1 0 0 0,1-1 1 0 0,1-3-128 0 0,30-22 212 0 0,-1-2 1 0 0,-2-1 0 0 0,-2-3 0 0 0,14-20-213 0 0,-46 52-16 0 0,0 0 0 0 0,-1 0 1 0 0,0 0-1 0 0,-1-1 1 0 0,0 0-1 0 0,0 0 1 0 0,-1 0-1 0 0,0-1 1 0 0,-1 0-1 0 0,-1 1 0 0 0,1-1 1 0 0,-2 0-1 0 0,1 0 1 0 0,-2 0-1 0 0,1-9 16 0 0,-2 18-31 0 0,1-1 0 0 0,0 1 0 0 0,-1-1 1 0 0,0 1-1 0 0,1-1 0 0 0,-1 1 0 0 0,0 0 0 0 0,0 0 0 0 0,-1-1 0 0 0,1 1 0 0 0,0 0 0 0 0,-1 0 0 0 0,1 0 0 0 0,-1 0 0 0 0,1 0 0 0 0,-1 0 1 0 0,0 1-1 0 0,0-1 0 0 0,0 1 0 0 0,0-1 0 0 0,0 1 0 0 0,0 0 0 0 0,-1-1 0 0 0,1 1 0 0 0,0 0 0 0 0,-1 1 0 0 0,1-1 0 0 0,0 0 1 0 0,-1 1-1 0 0,1-1 0 0 0,-1 1 0 0 0,1 0 0 0 0,-1 0 0 0 0,1 0 0 0 0,-2 0 31 0 0,-87 19-781 0 0,85-16 763 0 0,0-1-1 0 0,1 1 1 0 0,-1 0-1 0 0,1 0 1 0 0,-1 1-1 0 0,1 0 1 0 0,0-1 0 0 0,0 2-1 0 0,1-1 1 0 0,-1 1-1 0 0,1-1 1 0 0,0 1-1 0 0,0 0 1 0 0,1 1-1 0 0,-1-1 1 0 0,1 1 0 0 0,1-1-1 0 0,-1 1 1 0 0,1 0-1 0 0,-1 0 1 0 0,2 0-1 0 0,-1 0 1 0 0,1 1-1 0 0,0-1 1 0 0,0 0-1 0 0,1 0 1 0 0,-1 1 0 0 0,2-1-1 0 0,-1 1 1 0 0,1 4 18 0 0,5-3 23 0 0,-1-1 1 0 0,1 0-1 0 0,0 0 1 0 0,1-1-1 0 0,0 1 0 0 0,0-2 1 0 0,0 1-1 0 0,1-1 1 0 0,0 0-1 0 0,0 0 1 0 0,0-1-1 0 0,0 0 1 0 0,1 0-1 0 0,-1-1 0 0 0,1-1 1 0 0,5 2-24 0 0,56 26 190 0 0,-57-23-51 0 0,1 1 0 0 0,-1 0-1 0 0,0 1 1 0 0,-1 1 0 0 0,0 0-1 0 0,-1 0 1 0 0,0 1 0 0 0,9 12-139 0 0,-17-17 47 0 0,0 1 1 0 0,-1-1-1 0 0,0 1 1 0 0,0 0 0 0 0,0 0-1 0 0,-1 0 1 0 0,0 0-1 0 0,-1 0 1 0 0,1 0-1 0 0,-1 0 1 0 0,-1 0 0 0 0,1 0-1 0 0,-1-1 1 0 0,0 1-1 0 0,-1 0 1 0 0,0 0-1 0 0,0 0 1 0 0,0-1 0 0 0,-2 4-48 0 0,-2 12-224 0 0,5-17-537 0 0,5-2-11046 0 0,0-3 387 0 0</inkml:trace>
  <inkml:trace contextRef="#ctx0" brushRef="#br0" timeOffset="4011.923">31 1856 0 0 0,'0'0'1758'0'0,"0"0"402"0"0,0 0 363 0 0,0 0 154 0 0,0 0-185 0 0,0 0-402 0 0,0 0-449 0 0,0 0-370 0 0,0 0-257 0 0,-1 32-200 0 0,-3 97-167 0 0,-2-38 911 0 0,3-37-4606 0 0,5-54-3033 0 0,-1 0 3191 0 0,-1 0-5736 0 0</inkml:trace>
  <inkml:trace contextRef="#ctx0" brushRef="#br0" timeOffset="4257.316">0 1477 15467 0 0,'0'0'1185'0'0,"0"0"-345"0"0,0 0-240 0 0,0 0-144 0 0,0 0-168 0 0,0 0-240 0 0,0 0-192 0 0,0 0-176 0 0,0 0-136 0 0,0 0-224 0 0,0 0-577 0 0,0 0-991 0 0,0 0-1905 0 0,0 0-5473 0 0</inkml:trace>
  <inkml:trace contextRef="#ctx0" brushRef="#br0" timeOffset="4546.635">725 1750 8506 0 0,'0'0'2191'0'0,"0"0"-359"0"0,0 0-82 0 0,0 0 17 0 0,0 0-155 0 0,0 0-267 0 0,0 0-254 0 0,0 0-238 0 0,0 0-230 0 0,0 0-174 0 0,-31 11-146 0 0,-99 37-110 0 0,82-20 24 0 0,47-26-224 0 0,-1 0 0 0 0,1 0 1 0 0,-1-1-1 0 0,1 1 1 0 0,0 0-1 0 0,0 0 1 0 0,0 1-1 0 0,0-1 1 0 0,0 0-1 0 0,1 0 1 0 0,-1 0-1 0 0,0 0 1 0 0,1 1-1 0 0,0-1 0 0 0,-1 0 1 0 0,1 1-1 0 0,0-1 1 0 0,0 0-1 0 0,1 0 1 0 0,-1 1-1 0 0,0-1 1 0 0,1 0-1 0 0,-1 0 1 0 0,1 1-1 0 0,0-1 1 0 0,0 0-1 0 0,0 0 0 0 0,0 0 1 0 0,0 0-1 0 0,0 0 1 0 0,0 0-1 0 0,1 0 1 0 0,-1 0-1 0 0,1-1 1 0 0,-1 1-1 0 0,1-1 1 0 0,0 1-1 0 0,0-1 1 0 0,0 1-1 0 0,0-1 0 0 0,0 0 7 0 0,44 36-28 0 0,38 46-18 0 0,-80-76 85 0 0,1 1 0 0 0,-1 0 1 0 0,0 0-1 0 0,0 0 0 0 0,-1 0 1 0 0,-1 0-1 0 0,1 1 1 0 0,-1 0-1 0 0,0-1 0 0 0,-1 1 1 0 0,0 0-1 0 0,-1 0 0 0 0,0-1 1 0 0,0 1-1 0 0,0 0 0 0 0,-3 8-39 0 0,2-13-48 0 0,-1-1 0 0 0,0 1 0 0 0,0-1-1 0 0,0 1 1 0 0,-1-1 0 0 0,1 0 0 0 0,-1 0 0 0 0,0 0-1 0 0,0 0 1 0 0,0 0 0 0 0,0-1 0 0 0,0 1-1 0 0,-1-1 1 0 0,1 0 0 0 0,-1 0 0 0 0,0 0 0 0 0,1 0-1 0 0,-1-1 1 0 0,0 0 0 0 0,0 1 0 0 0,0-2-1 0 0,0 1 1 0 0,0 0 0 0 0,0-1 0 0 0,0 1 0 0 0,0-1-1 0 0,0 0 1 0 0,0-1 0 0 0,0 1 0 0 0,-1-1-1 0 0,1 1 1 0 0,0-2 48 0 0,-6-4-2215 0 0,5-1-3238 0 0,2 0-5849 0 0</inkml:trace>
  <inkml:trace contextRef="#ctx0" brushRef="#br0" timeOffset="5263.391">1764 1875 168 0 0,'0'0'2205'0'0,"0"0"-285"0"0,0 0 24 0 0,0 0 94 0 0,0 0-37 0 0,0 0-176 0 0,0 0-263 0 0,0 0-286 0 0,0 0-204 0 0,0 0-154 0 0,0 0-147 0 0,-32 11-108 0 0,-98 37-106 0 0,71-9 85 0 0,49-27-469 0 0,3-4-120 0 0,1 0 1 0 0,0 1-1 0 0,0 0 0 0 0,1 0 1 0 0,0 0-1 0 0,0 1 0 0 0,1-1 1 0 0,0 1-1 0 0,1 0 0 0 0,0 0 1 0 0,1 1-1 0 0,0-1 0 0 0,0 0 1 0 0,1 1-1 0 0,1 4-53 0 0,-1-9-15 0 0,1 0 1 0 0,0 0-1 0 0,1 0 0 0 0,-1 0 1 0 0,1-1-1 0 0,1 1 0 0 0,-1 0 1 0 0,1 0-1 0 0,0-1 0 0 0,0 1 1 0 0,0-1-1 0 0,1 0 0 0 0,0 0 1 0 0,0 0-1 0 0,0 0 0 0 0,1 0 1 0 0,-1-1-1 0 0,1 1 0 0 0,0-1 1 0 0,1 0-1 0 0,-1 0 0 0 0,1-1 1 0 0,0 1-1 0 0,-1-1 0 0 0,2 0 1 0 0,-1 0-1 0 0,0-1 0 0 0,1 1 15 0 0,103 13-2600 0 0,-37-27-6620 0 0,-53 7 916 0 0</inkml:trace>
  <inkml:trace contextRef="#ctx0" brushRef="#br0" timeOffset="5593.543">2167 1952 7674 0 0,'0'0'1699'0'0,"0"0"-504"0"0,0 0-106 0 0,0 0 133 0 0,0 0 65 0 0,0 0-60 0 0,0 0-119 0 0,0 0-173 0 0,0 0-182 0 0,-16 31-138 0 0,-47 98-99 0 0,62-128-500 0 0,-1 0 0 0 0,1 0 0 0 0,0 0 0 0 0,0 0 0 0 0,1 0 0 0 0,-1 0 0 0 0,0 0 0 0 0,0 1 0 0 0,0-1 0 0 0,1 0 0 0 0,-1 1 0 0 0,1-1 0 0 0,-1 1 0 0 0,1-1 0 0 0,0 0 0 0 0,-1 1-1 0 0,1-1 1 0 0,0 1 0 0 0,0-1 0 0 0,0 1 0 0 0,0-1 0 0 0,0 1 0 0 0,0-1 0 0 0,1 1 0 0 0,-1-1 0 0 0,0 1 0 0 0,1-1 0 0 0,-1 0 0 0 0,1 1 0 0 0,0-1 0 0 0,-1 0 0 0 0,1 1 0 0 0,0-1 0 0 0,0 0 0 0 0,-1 0 0 0 0,1 0 0 0 0,0 1 0 0 0,0-1 0 0 0,1 0 0 0 0,-1 0 0 0 0,0-1 0 0 0,0 1 0 0 0,0 0-1 0 0,1 0 1 0 0,-1-1 0 0 0,1 2-16 0 0,4 0 121 0 0,3 3 29 0 0,-1 0 1 0 0,1-1-1 0 0,-1 0 0 0 0,1 0 1 0 0,0-1-1 0 0,1 0 1 0 0,-1-1-1 0 0,0 0 0 0 0,1-1 1 0 0,-1 0-1 0 0,1 0 0 0 0,0-1 1 0 0,-1 0-1 0 0,1 0 1 0 0,-1-1-1 0 0,1-1 0 0 0,-1 0 1 0 0,1 0-1 0 0,-1-1 0 0 0,0 0 1 0 0,0 0-1 0 0,0-1 1 0 0,-1 0-1 0 0,1-1 0 0 0,-1 0 1 0 0,0 0-1 0 0,0-1 1 0 0,-1 0-1 0 0,4-3-150 0 0,-3 2 50 0 0,-2 1 0 0 0,1-1 0 0 0,0 0 0 0 0,-1 0 0 0 0,-1-1 0 0 0,1 1 0 0 0,-1-1 0 0 0,-1-1-1 0 0,1 1 1 0 0,-1-1 0 0 0,-1 1 0 0 0,1-1 0 0 0,-2 0 0 0 0,1 0 0 0 0,-1-1 0 0 0,-1 1 0 0 0,1 0 0 0 0,-2-1 0 0 0,1 1 0 0 0,-1-1 0 0 0,-1 1 0 0 0,-1-9-50 0 0,1 13-105 0 0,-1 0 1 0 0,-1 0-1 0 0,1 0 0 0 0,-1 0 1 0 0,1 0-1 0 0,-2 1 0 0 0,1-1 1 0 0,0 1-1 0 0,-1 0 0 0 0,0 0 1 0 0,1 0-1 0 0,-2 1 1 0 0,1-1-1 0 0,0 1 0 0 0,-1 0 1 0 0,1 0-1 0 0,-1 0 0 0 0,0 1 1 0 0,0-1-1 0 0,-2 1 105 0 0,-31-5-4562 0 0,3 17-5536 0 0,25-2 1216 0 0</inkml:trace>
  <inkml:trace contextRef="#ctx0" brushRef="#br0" timeOffset="5979.649">2614 2228 6289 0 0,'0'0'1589'0'0,"0"0"-144"0"0,0 0 122 0 0,0 0 139 0 0,0 0-111 0 0,0 0-276 0 0,0 0-267 0 0,0 0-201 0 0,0 0-148 0 0,0 0-139 0 0,0 0-119 0 0,3-33-90 0 0,6-103-65 0 0,7 21 638 0 0,-16 116-945 0 0,0-1-1 0 0,1 1 1 0 0,-1-1 0 0 0,0 1 0 0 0,1-1 0 0 0,-1 0-1 0 0,0 1 1 0 0,1-1 0 0 0,-1 1 0 0 0,1-1 0 0 0,-1 0-1 0 0,1 1 1 0 0,-1-1 0 0 0,1 0 0 0 0,-1 0 0 0 0,1 1 0 0 0,-1-1-1 0 0,1 0 1 0 0,-1 0 0 0 0,1 0 0 0 0,-1 1 0 0 0,1-1-1 0 0,-1 0 1 0 0,1 0 0 0 0,0 0 0 0 0,-1 0 0 0 0,1 0-1 0 0,-1 0 1 0 0,1 0 0 0 0,-1-1 0 0 0,1 1 0 0 0,-1 0 0 0 0,1 0-1 0 0,0 0 1 0 0,-1 0 0 0 0,1-1 0 0 0,-1 1 0 0 0,1 0-1 0 0,-1-1 1 0 0,0 1 0 0 0,1 0 0 0 0,-1-1 0 0 0,1 1-1 0 0,-1 0 1 0 0,1-1 0 0 0,-1 1 0 0 0,0-1 0 0 0,1 1 0 0 0,-1-1-1 0 0,0 1 1 0 0,0-1 0 0 0,1 1 0 0 0,-1-1 0 0 0,0 1-1 0 0,0-1 1 0 0,0 1 0 0 0,0-1 0 0 0,1 1 0 0 0,-1-1-1 0 0,0 0 1 0 0,0 1 0 0 0,0-1 0 0 0,0 0 17 0 0,4 12 33 0 0,-2-3 35 0 0,0 1-1 0 0,0 0 1 0 0,1-1-1 0 0,1 1 1 0 0,-1-1-1 0 0,1 0 1 0 0,1 0-1 0 0,0 0 1 0 0,0-1 0 0 0,0 1-1 0 0,1-1 1 0 0,0-1-1 0 0,0 1 1 0 0,1-1-1 0 0,-1 0 1 0 0,2 0-1 0 0,-1-1 1 0 0,0 0-1 0 0,1 0 1 0 0,0-1-1 0 0,0 0 1 0 0,1-1-1 0 0,-1 1 1 0 0,7 0-68 0 0,-8-5 209 0 0,0-2 1 0 0,-1 1 0 0 0,1-1 0 0 0,-1 0 0 0 0,0 0 0 0 0,0 0 0 0 0,0-1 0 0 0,0 0 0 0 0,-1 0 0 0 0,1-1 0 0 0,-1 0-1 0 0,0 0 1 0 0,0 0 0 0 0,-1 0 0 0 0,0-1 0 0 0,0 0 0 0 0,0 0 0 0 0,0 0 0 0 0,0-2-210 0 0,5-5 150 0 0,37-73 240 0 0,-30 46-3467 0 0,-7 17-1638 0 0,-5 15-2218 0 0,-1 4-4139 0 0</inkml:trace>
  <inkml:trace contextRef="#ctx0" brushRef="#br0" timeOffset="6328.587">3402 1753 6081 0 0,'0'0'4636'0'0,"0"0"-2241"0"0,0 0-727 0 0,0 0-102 0 0,0 0-195 0 0,0 0-299 0 0,0 0-273 0 0,0 0-205 0 0,0 0-177 0 0,0 0-132 0 0,0 0-99 0 0,-32 25-79 0 0,-100 79-39 0 0,88-60-32 0 0,42-36-35 0 0,1-4-12 0 0,0 0-1 0 0,1 1 1 0 0,0-1-1 0 0,-1 1 1 0 0,1-1 0 0 0,1 1-1 0 0,-1-1 1 0 0,1 1 0 0 0,-1-1-1 0 0,1 1 1 0 0,1-1-1 0 0,-1 0 1 0 0,1 0 0 0 0,-1 1-1 0 0,1-1 1 0 0,0 0 0 0 0,1 0-1 0 0,-1-1 1 0 0,1 1-1 0 0,-1 0 1 0 0,1-1 0 0 0,0 0-1 0 0,1 0 1 0 0,-1 0 0 0 0,0 0-1 0 0,1 0 1 0 0,0 0-1 0 0,-1-1 1 0 0,1 0 0 0 0,0 0-1 0 0,0 0 1 0 0,1 0 0 0 0,-1-1-1 0 0,0 1 1 0 0,0-1-1 0 0,1 0 12 0 0,116 65-30 0 0,-120-65 40 0 0,1 0 1 0 0,-1 0-1 0 0,0 0 1 0 0,0 1-1 0 0,0-1 1 0 0,0 0-1 0 0,0 1 1 0 0,0-1-1 0 0,0 0 1 0 0,0 1-1 0 0,-1-1 1 0 0,1 1-1 0 0,0-1 1 0 0,-1 1-1 0 0,1 0 1 0 0,-1-1-1 0 0,0 1 0 0 0,1 0 1 0 0,-1-1-1 0 0,0 1 1 0 0,0-1-1 0 0,0 1 1 0 0,0 0-1 0 0,-1-1 1 0 0,1 1-1 0 0,0 0 1 0 0,-1-1-1 0 0,1 1 1 0 0,-1-1-1 0 0,1 1 1 0 0,-1-1-1 0 0,0 1 1 0 0,0-1-1 0 0,0 1 1 0 0,1-1-1 0 0,-1 0 1 0 0,-1 1-1 0 0,1-1 1 0 0,0 0-1 0 0,0 0 1 0 0,0 0-1 0 0,-1 0 1 0 0,0 1-11 0 0,-62 41 426 0 0,-16-16-1895 0 0,45-24-7916 0 0,29-3-1368 0 0</inkml:trace>
  <inkml:trace contextRef="#ctx0" brushRef="#br0" timeOffset="6993.284">3546 2121 3321 0 0,'0'0'2986'0'0,"0"0"-546"0"0,0 0-287 0 0,0 0-117 0 0,0 0-268 0 0,0 0-330 0 0,0 0-264 0 0,0 0-162 0 0,31 1-121 0 0,98 0-107 0 0,-59-14 479 0 0,-63 11-1167 0 0,-1-1-1 0 0,1 1 1 0 0,-1-1-1 0 0,0 0 1 0 0,1-1 0 0 0,-1 0-1 0 0,-1 0 1 0 0,1 0 0 0 0,0 0-1 0 0,-1-1 1 0 0,0 0-1 0 0,0 0 1 0 0,-1-1 0 0 0,1 1-1 0 0,-1-1 1 0 0,0 0 0 0 0,-1 0-1 0 0,0 0 1 0 0,1 0-1 0 0,-2-1 1 0 0,1 0 0 0 0,-1 1-1 0 0,0-1 1 0 0,-1 0 0 0 0,1 0-1 0 0,-1 0 1 0 0,0-2-96 0 0,-3 5-104 0 0,0 0-1 0 0,0 0 1 0 0,-1 0 0 0 0,1 1 0 0 0,-1-1 0 0 0,1 1 0 0 0,-1 0-1 0 0,0 0 1 0 0,0 0 0 0 0,-1 0 0 0 0,1 0 0 0 0,-1 1 0 0 0,1-1-1 0 0,-1 1 1 0 0,0 0 0 0 0,0 0 0 0 0,0 1 0 0 0,0-1 0 0 0,0 1-1 0 0,0-1 1 0 0,0 1 0 0 0,0 1 0 0 0,-1-1 0 0 0,1 1 0 0 0,0-1-1 0 0,-1 1 1 0 0,1 0 0 0 0,-4 1 104 0 0,-1-1-307 0 0,0 1 0 0 0,-1 0 0 0 0,1 0-1 0 0,0 1 1 0 0,0 0 0 0 0,1 1 0 0 0,-1-1-1 0 0,0 2 1 0 0,1-1 0 0 0,0 1 0 0 0,0 1 0 0 0,0-1-1 0 0,0 1 1 0 0,-1 2 307 0 0,0-1-218 0 0,0 0 1 0 0,1 1-1 0 0,0 0 0 0 0,0 0 1 0 0,1 1-1 0 0,-1 0 0 0 0,2 0 0 0 0,-1 1 1 0 0,1-1-1 0 0,1 1 0 0 0,0 1 0 0 0,0-1 1 0 0,0 1-1 0 0,2 0 0 0 0,-1 0 0 0 0,1 0 1 0 0,0 0-1 0 0,1 1 0 0 0,0-1 0 0 0,1 1 1 0 0,0-1-1 0 0,1 3 218 0 0,1-9 48 0 0,-1 1 0 0 0,1 0 0 0 0,0-1 0 0 0,1 1 1 0 0,-1-1-1 0 0,1 1 0 0 0,0-1 0 0 0,0 0 0 0 0,0 0 0 0 0,1 0 1 0 0,-1 0-1 0 0,1 0 0 0 0,0 0 0 0 0,0-1 0 0 0,1 1 0 0 0,-1-1 0 0 0,1 0 1 0 0,-1 0-1 0 0,1 0 0 0 0,0 0 0 0 0,0-1 0 0 0,0 0 0 0 0,0 0 0 0 0,1 0 1 0 0,-1 0-1 0 0,1 0 0 0 0,3 0-48 0 0,131 15 2786 0 0,-108-21-2127 0 0,0-2 0 0 0,-1-2 0 0 0,1 0 0 0 0,-1-2 1 0 0,-1-1-1 0 0,0-2 0 0 0,0 0 0 0 0,-2-2 0 0 0,4-4-659 0 0,-6 7 187 0 0,-2 0 0 0 0,1-2-1 0 0,-2-1 1 0 0,0-1 0 0 0,0-1 0 0 0,-2-1 0 0 0,0 0 0 0 0,-1-2-1 0 0,-1 0 1 0 0,-1-1 0 0 0,10-17-187 0 0,-25 35-7 0 0,0 0 0 0 0,-1 0 0 0 0,1 0 0 0 0,-1 0 0 0 0,1 0 0 0 0,-1-1 0 0 0,0 1 0 0 0,0-1 0 0 0,0 1 0 0 0,-1-1 0 0 0,1 1 0 0 0,-1-1 0 0 0,0 1 0 0 0,0-1 0 0 0,0 0 0 0 0,-1 1-1 0 0,1-1 1 0 0,-1 1 0 0 0,0-1 0 0 0,0 1 0 0 0,0 0 0 0 0,0-1 0 0 0,0 1 0 0 0,-1 0 0 0 0,0 0 0 0 0,0 0 0 0 0,1 0 0 0 0,-2 0 0 0 0,-1-2 7 0 0,-6 3-128 0 0,1 1-1 0 0,-1 1 1 0 0,0 0 0 0 0,0 0-1 0 0,0 1 1 0 0,1 0-1 0 0,-1 1 1 0 0,0 0 0 0 0,1 1-1 0 0,0 0 1 0 0,-1 0-1 0 0,1 1 1 0 0,0 0 0 0 0,1 1-1 0 0,-1-1 1 0 0,1 2-1 0 0,0-1 1 0 0,0 1 0 0 0,0 1-1 0 0,1-1 1 0 0,0 1-1 0 0,-2 3 129 0 0,5-7-96 0 0,-1 1 0 0 0,1-1-1 0 0,1 1 1 0 0,-1 0 0 0 0,0 0-1 0 0,1 0 1 0 0,0 0-1 0 0,0 1 1 0 0,0-1 0 0 0,0 1-1 0 0,1 0 1 0 0,0-1 0 0 0,0 1-1 0 0,0 1 1 0 0,0-1 0 0 0,1 0-1 0 0,0 0 1 0 0,0 0-1 0 0,0 3 97 0 0,3-6-23 0 0,0 0-1 0 0,0 0 0 0 0,0 0 0 0 0,0 0 0 0 0,0-1 1 0 0,1 1-1 0 0,-1-1 0 0 0,1 1 0 0 0,-1-1 1 0 0,1 0-1 0 0,-1 0 0 0 0,1 0 0 0 0,0 0 0 0 0,-1 0 1 0 0,1-1-1 0 0,0 1 0 0 0,0-1 0 0 0,-1 1 1 0 0,1-1-1 0 0,0 0 0 0 0,0 0 0 0 0,0-1 0 0 0,-1 1 1 0 0,1-1 23 0 0,245-2 1317 0 0,-245 3-1250 0 0,-1 0-1 0 0,0 0 0 0 0,0 1 1 0 0,1-1-1 0 0,-1 1 0 0 0,0-1 1 0 0,0 1-1 0 0,0 0 0 0 0,0 0 1 0 0,0 0-1 0 0,0 0 0 0 0,0 0 1 0 0,0 1-1 0 0,0-1 0 0 0,0 1 1 0 0,-1-1-1 0 0,1 1 0 0 0,0-1 1 0 0,-1 1-1 0 0,0 0 0 0 0,1 0 0 0 0,-1 0 1 0 0,0 0-1 0 0,0 0 0 0 0,0 0 1 0 0,0 0-1 0 0,0 0 0 0 0,-1 0 1 0 0,1 0-1 0 0,-1 1 0 0 0,1-1 1 0 0,-1 0-1 0 0,0 0 0 0 0,0 1 1 0 0,1-1-1 0 0,-2 0 0 0 0,1 0 1 0 0,0 1-1 0 0,-1 0-66 0 0,-18 91 1466 0 0,12-78-1485 0 0,2 1-1 0 0,-1-1 1 0 0,2 1-1 0 0,1 0 1 0 0,0 0-1 0 0,1 0 1 0 0,0 0-1 0 0,2 8 20 0 0,-1-16-435 0 0,2 5-1423 0 0,7-11-7718 0 0,-5-3 1605 0 0</inkml:trace>
  <inkml:trace contextRef="#ctx0" brushRef="#br0" timeOffset="7481.921">4591 1919 8610 0 0,'0'0'1698'0'0,"0"0"-364"0"0,0 0-160 0 0,0 0-74 0 0,0 0-91 0 0,0 0-140 0 0,0 0-183 0 0,0 0-165 0 0,0 0-117 0 0,0 0-87 0 0,0 0-59 0 0,3 35-47 0 0,7 110-31 0 0,18-8 464 0 0,-27-134-607 0 0,0 5 32 0 0,1 0 0 0 0,0 0 0 0 0,0 0 0 0 0,1 0 0 0 0,0 0 0 0 0,0-1 0 0 0,1 1 0 0 0,0-1 0 0 0,0 0 0 0 0,1 0 1 0 0,0-1-1 0 0,0 1 0 0 0,1-1-69 0 0,-3-6 160 0 0,0 0 1 0 0,0 0 0 0 0,0 0 0 0 0,0-1 0 0 0,0 0-1 0 0,0 1 1 0 0,-1-1 0 0 0,1 0 0 0 0,0-1-1 0 0,0 1 1 0 0,-1 0 0 0 0,1-1 0 0 0,-1 1 0 0 0,1-1-1 0 0,-1 0 1 0 0,0 0 0 0 0,0 0 0 0 0,1 0 0 0 0,-2 0-1 0 0,1 0 1 0 0,0-1 0 0 0,0 1 0 0 0,1-3-161 0 0,2-1 152 0 0,22-22-10 0 0,-2-2 0 0 0,0-1 1 0 0,-3-1-1 0 0,0 0 0 0 0,-2-2 1 0 0,-2 0-1 0 0,-1-2 0 0 0,-1 0 0 0 0,-2 0 1 0 0,2-16-143 0 0,-14 39-873 0 0,-1 11-2738 0 0,-2 1-3594 0 0,1 1-1040 0 0</inkml:trace>
  <inkml:trace contextRef="#ctx0" brushRef="#br0" timeOffset="7884.339">5158 2125 7466 0 0,'0'0'2788'0'0,"0"0"-301"0"0,0 0-230 0 0,0 0-286 0 0,0 0-400 0 0,0 0-337 0 0,0 0-252 0 0,34-19-224 0 0,105-60-163 0 0,-79 29 320 0 0,-58 49-886 0 0,0-1 0 0 0,0 0 0 0 0,-1 0 0 0 0,1 1 0 0 0,0-1 0 0 0,-1 0 0 0 0,1 0 0 0 0,-1-1 0 0 0,0 1 0 0 0,0 0 0 0 0,0 0 0 0 0,0-1 0 0 0,0 1 0 0 0,0-1 0 0 0,-1 1 0 0 0,1 0 0 0 0,-1-1 0 0 0,1 1 0 0 0,-1-1 0 0 0,0 0 0 0 0,0 1 0 0 0,0-1 0 0 0,-1 1 0 0 0,1-1 0 0 0,0 1 0 0 0,-1-1 0 0 0,0 1 0 0 0,1 0 0 0 0,-1-1 0 0 0,0 1 1 0 0,0 0-1 0 0,-1-1 0 0 0,1 1 0 0 0,0 0 0 0 0,-1 0 0 0 0,1 0 0 0 0,-1 0 0 0 0,0 0 0 0 0,0 1 0 0 0,1-1 0 0 0,-1 0 0 0 0,0 1 0 0 0,-1-1-29 0 0,-11 2-118 0 0,-1 1 1 0 0,1 0-1 0 0,0 1 1 0 0,-1 1 0 0 0,1 0-1 0 0,0 0 1 0 0,0 2-1 0 0,1 0 1 0 0,-1 0-1 0 0,1 1 1 0 0,1 1-1 0 0,-1 0 1 0 0,1 1-1 0 0,0 1 1 0 0,1-1-1 0 0,0 2 1 0 0,0-1 0 0 0,1 2-1 0 0,0-1 1 0 0,1 1-1 0 0,0 1 1 0 0,1 0-1 0 0,0 0 1 0 0,1 1-1 0 0,0-1 1 0 0,-1 6 117 0 0,4-12-49 0 0,0-1 0 0 0,1 1-1 0 0,-1-1 1 0 0,1 1 0 0 0,1 0 0 0 0,-1 1 0 0 0,1-1 0 0 0,0 0-1 0 0,1 1 1 0 0,-1-1 0 0 0,1 1 0 0 0,1-1 0 0 0,-1 1 0 0 0,1 0-1 0 0,0-1 1 0 0,0 1 0 0 0,1-1 0 0 0,0 1 0 0 0,0-1-1 0 0,1 1 1 0 0,0-1 0 0 0,0 0 0 0 0,0 1 0 0 0,1-1 0 0 0,0 0-1 0 0,0 0 1 0 0,0-1 0 0 0,1 1 0 0 0,0-1 0 0 0,0 0 0 0 0,0 0-1 0 0,1 0 1 0 0,-1 0 0 0 0,1-1 0 0 0,1 0 0 0 0,-1 0 0 0 0,0 0-1 0 0,6 2 50 0 0,5-2-25 0 0,0 0-1 0 0,1-1 0 0 0,-1-2 0 0 0,1 1 0 0 0,-1-2 0 0 0,1 0 0 0 0,-1-1 0 0 0,1 0 0 0 0,-1-2 0 0 0,0 0 0 0 0,1-1 0 0 0,-1 0 0 0 0,-1-1 0 0 0,1-1 0 0 0,9-5 26 0 0,149-84-1172 0 0,-63 24-4616 0 0,-37 23-3119 0 0,-57 37 5814 0 0</inkml:trace>
  <inkml:trace contextRef="#ctx0" brushRef="#br0" timeOffset="8295.324">5882 1937 3129 0 0,'0'0'2431'0'0,"0"0"-244"0"0,0 0-143 0 0,0 0-151 0 0,0 0-197 0 0,0 0-264 0 0,0 0-267 0 0,0 0-218 0 0,0 0-190 0 0,-32 18-162 0 0,-99 53-147 0 0,67-20 48 0 0,58-44-492 0 0,1-1 0 0 0,-1 1 0 0 0,1 0 0 0 0,1 0 0 0 0,-1 0 1 0 0,1 1-1 0 0,0 0 0 0 0,1 0 0 0 0,0 0 0 0 0,0 0 0 0 0,1 0 0 0 0,0 1 0 0 0,0-1 0 0 0,1 1 0 0 0,0-1 0 0 0,0 1 0 0 0,1-1 0 0 0,0 1 0 0 0,1 1-4 0 0,2-6 49 0 0,1 1-1 0 0,0 0 0 0 0,0-1 1 0 0,0 1-1 0 0,0-1 0 0 0,0-1 1 0 0,1 1-1 0 0,0 0 0 0 0,0-1 1 0 0,0 0-1 0 0,0 0 0 0 0,0-1 0 0 0,0 1 1 0 0,1-1-1 0 0,0 0 0 0 0,-1-1 1 0 0,1 1-1 0 0,0-1 0 0 0,0 0 1 0 0,-1 0-1 0 0,1-1 0 0 0,0 0 1 0 0,0 0-1 0 0,0-1 0 0 0,0 1 0 0 0,0-1 1 0 0,1-1-49 0 0,22-2 441 0 0,1-1 0 0 0,-1-1 0 0 0,-1-2 0 0 0,1-1 0 0 0,-1-2 0 0 0,-1 0 0 0 0,0-2 0 0 0,0-1 0 0 0,-1-1 0 0 0,-1-1 1 0 0,-1-1-1 0 0,0-1 0 0 0,-2-2 0 0 0,0 0 0 0 0,1-2-441 0 0,29-27 96 0 0,-2-2 0 0 0,-2-1 0 0 0,-3-3 0 0 0,24-40-96 0 0,-61 87-94 0 0,-2-1 0 0 0,1 0-1 0 0,-1-1 1 0 0,0 1 0 0 0,-1-1 0 0 0,-1 0 0 0 0,1-1 0 0 0,-2 1 0 0 0,1-1-1 0 0,-1 0 1 0 0,-1 0 0 0 0,0 0 0 0 0,0 0 0 0 0,-1 0 0 0 0,-1 0 0 0 0,0 0-1 0 0,0-1 1 0 0,-1 1 0 0 0,-1 0 0 0 0,0 0 0 0 0,0 0 0 0 0,-1 1 0 0 0,-1-1-1 0 0,1 0 1 0 0,-2 1 0 0 0,1 0 0 0 0,-2 0 0 0 0,1 0 0 0 0,-1 1 0 0 0,-1 0-1 0 0,1 0 1 0 0,-5-3 94 0 0,1 3-74 0 0,-1 2 0 0 0,0 0 0 0 0,0 0 0 0 0,-1 1 0 0 0,1 0 0 0 0,-1 1 0 0 0,-1 1 0 0 0,1 0 0 0 0,-1 0 0 0 0,1 1 0 0 0,-1 1 0 0 0,0 0 0 0 0,0 1 0 0 0,0 0 0 0 0,0 1 0 0 0,0 0 0 0 0,0 1 0 0 0,0 1 0 0 0,0 0 0 0 0,0 1 0 0 0,0 0 0 0 0,1 1 0 0 0,-1 1 74 0 0,-8 2-22 0 0,1 1 1 0 0,0 1-1 0 0,0 0 1 0 0,1 2-1 0 0,1 0 1 0 0,0 1-1 0 0,0 1 1 0 0,1 1-1 0 0,1 0 1 0 0,0 1-1 0 0,1 1 1 0 0,1 1-1 0 0,-7 10 22 0 0,13-17 11 0 0,1 0-1 0 0,1 1 1 0 0,0 0-1 0 0,0 1 0 0 0,1 0 1 0 0,1-1-1 0 0,0 1 0 0 0,0 1 1 0 0,1-1-1 0 0,1 1 1 0 0,0-1-1 0 0,1 1 0 0 0,0-1 1 0 0,1 1-1 0 0,0 0 0 0 0,1-1 1 0 0,1 1-1 0 0,0 0 0 0 0,0-1 1 0 0,1 0-1 0 0,1 1 1 0 0,1 1-11 0 0,15 16 147 0 0,1-1 0 0 0,1-2 0 0 0,1 0 1 0 0,2-1-1 0 0,0-2 0 0 0,2 0 0 0 0,0-2 1 0 0,2-1-1 0 0,1-1 0 0 0,0-2 1 0 0,1 0-1 0 0,1-3 0 0 0,0 0 0 0 0,17 3-147 0 0,81 29 109 0 0,2-6 1 0 0,2-5-1 0 0,2-7 0 0 0,62 3-109 0 0,-119-18-654 0 0,11 0-2641 0 0,-30-9-6862 0 0,-32-4-1071 0 0</inkml:trace>
</inkml:ink>
</file>

<file path=ppt/ink/ink4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35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0 379 0 0 0,'0'0'444'0'0,"0"0"138"0"0,0 0 43 0 0,0 0 167 0 0,0 0 192 0 0,0 0 117 0 0,0 0 47 0 0,0 0 20 0 0,0 0 14 0 0,0 0-9 0 0,0 0-59 0 0,22-1-97 0 0,140-9 1343 0 0,272 10 1014 0 0,-303-29-4696 0 0,-100 18-1232 0 0,-14 0-5417 0 0,-15 7 2754 0 0</inkml:trace>
  <inkml:trace contextRef="#ctx0" brushRef="#br0" timeOffset="293.089">101 630 4537 0 0,'0'0'2767'0'0,"0"0"-1288"0"0,0 0-557 0 0,0 0 13 0 0,0 0 101 0 0,0 0 3 0 0,0 0-124 0 0,0 0-154 0 0,0 0-75 0 0,0 0 3 0 0,0 0 39 0 0,0 0-20 0 0,0 0-60 0 0,22 0-94 0 0,152-4 718 0 0,48-7-124 0 0,-216 11-1271 0 0,150-2-728 0 0,-104-1-2479 0 0,-1-2-4009 0 0,-38 4-1842 0 0</inkml:trace>
  <inkml:trace contextRef="#ctx0" brushRef="#br0" timeOffset="884.79">425 0 0 0 0,'0'0'3579'0'0,"0"0"-1858"0"0,0 0-633 0 0,0 0-26 0 0,0 0 24 0 0,0 0-57 0 0,0 0-172 0 0,0 0-207 0 0,0 0-52 0 0,0 0 31 0 0,0 0 87 0 0,0 0 92 0 0,0 0-8 0 0,1 12-58 0 0,-1-8-687 0 0,0 4 156 0 0,1 0 1 0 0,-1 0 0 0 0,1 0 0 0 0,1 0 0 0 0,0 0 0 0 0,0 0 0 0 0,0 0 0 0 0,1-1 0 0 0,0 1 0 0 0,1-1 0 0 0,0 0 0 0 0,1 2-212 0 0,10 7 220 0 0,1 0 0 0 0,1-1 0 0 0,1-1 0 0 0,0-1 0 0 0,1 0 0 0 0,0-2 0 0 0,0 0 1 0 0,1-1-1 0 0,1-1 0 0 0,0 0 0 0 0,0-2 0 0 0,1-1 0 0 0,0 0 0 0 0,0-2 0 0 0,0 0 1 0 0,4-2-221 0 0,142 56 62 0 0,-166-57-60 0 0,0-1-1 0 0,0 1 1 0 0,0-1-1 0 0,0 1 1 0 0,1 0-1 0 0,-1 0 0 0 0,0 0 1 0 0,-1 0-1 0 0,1 1 1 0 0,0-1-1 0 0,0 0 1 0 0,0 1-1 0 0,-1 0 1 0 0,1-1-1 0 0,-1 1 1 0 0,1 0-1 0 0,-1-1 1 0 0,0 1-1 0 0,0 0 0 0 0,0 0 1 0 0,0 0-1 0 0,0 0 1 0 0,0 0-1 0 0,0 0 1 0 0,-1 1-1 0 0,1-1 1 0 0,-1 0-1 0 0,1 0 1 0 0,-1 0-1 0 0,0 1 1 0 0,0-1-1 0 0,0 0 0 0 0,0 0 1 0 0,0 1-1 0 0,-1-1 1 0 0,1 0-1 0 0,-1 0 1 0 0,1 0-1 0 0,-1 1 1 0 0,0-1-1 0 0,0 0 1 0 0,0 0-1 0 0,0 0 1 0 0,0 0-1 0 0,0-1 0 0 0,-1 1 1 0 0,1 0-1 0 0,-1 0 1 0 0,1-1-1 0 0,-1 1 1 0 0,0-1-1 0 0,-1 2-1 0 0,-108 81 419 0 0,-283 277-207 0 0,284-273-1084 0 0,107-83 83 0 0,10-2-10663 0 0,-1-3 2311 0 0</inkml:trace>
</inkml:ink>
</file>

<file path=ppt/ink/ink4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44.6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0 0 0,'0'0'1078'0'0,"0"0"249"0"0,0 0 188 0 0,0 0-51 0 0,0 0-265 0 0,0 0-339 0 0,0 0-300 0 0,0 0-132 0 0,0 0 60 0 0,0 0 158 0 0,0 0 157 0 0,0 0 114 0 0,8-1 23 0 0,292-3 5555 0 0,-141 5-4605 0 0,-194-30-750 0 0,-71-74-968 0 0,87 78-2625 0 0,23 24-1808 0 0,8 1 997 0 0,-1 0-2095 0 0,-3 0-1226 0 0</inkml:trace>
</inkml:ink>
</file>

<file path=ppt/ink/ink4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39.3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1 4033 0 0,'0'0'2914'0'0,"0"0"-1554"0"0,0 0-432 0 0,0 0 190 0 0,0 0 256 0 0,0 0 140 0 0,0 0-101 0 0,0 0-325 0 0,0 0-342 0 0,0 0-217 0 0,0 0-73 0 0,0 12 24 0 0,-15 208 1702 0 0,-16 253-1686 0 0,26-341-1978 0 0,5-104-2501 0 0,0 1-3579 0 0,0-29 3417 0 0,0 0 686 0 0</inkml:trace>
  <inkml:trace contextRef="#ctx0" brushRef="#br0" timeOffset="399.894">438 45 8426 0 0,'0'0'1040'0'0,"0"0"-419"0"0,0 0-196 0 0,0 0 181 0 0,0 0 332 0 0,0 0 142 0 0,-6 31-45 0 0,-21 102-137 0 0,21-95-362 0 0,1 0 1 0 0,1 0-1 0 0,2 1 1 0 0,4 28-537 0 0,-1-7 217 0 0,0-39-154 0 0,2 0 1 0 0,0-1 0 0 0,1 1 0 0 0,1-1-1 0 0,1 0 1 0 0,1-1 0 0 0,1 1 0 0 0,1 0-64 0 0,18 50 135 0 0,-23-33 883 0 0,-19-42-231 0 0,-71-64-355 0 0,68 55-418 0 0,-16-15-467 0 0,-1 2-1 0 0,-2 2 1 0 0,0 2 0 0 0,-27-13 453 0 0,-10 11-2190 0 0,21 24-4894 0 0,43 4 2728 0 0,5 1-529 0 0</inkml:trace>
  <inkml:trace contextRef="#ctx0" brushRef="#br0" timeOffset="819.776">831 479 1536 0 0,'0'0'2093'0'0,"0"0"-218"0"0,0 0-67 0 0,0 0 63 0 0,0 0-89 0 0,0 0-219 0 0,0 0-293 0 0,0 0-294 0 0,0 0-204 0 0,0 0-181 0 0,0 0-119 0 0,0 0-69 0 0,0 0-43 0 0,-12-1-11 0 0,-38-5-11 0 0,12 28 325 0 0,30-15-497 0 0,-3 4-115 0 0,1 0-1 0 0,-1 0 1 0 0,2 0-1 0 0,-1 1 1 0 0,2 1 0 0 0,0 0-1 0 0,0 0 1 0 0,1 0-1 0 0,1 1 1 0 0,0 0 0 0 0,1 0-1 0 0,0 1 1 0 0,1-1-1 0 0,1 1 1 0 0,1 0 0 0 0,0 0-1 0 0,0 8-50 0 0,3-18-2 0 0,1-1-1 0 0,-1 1 1 0 0,1 0-1 0 0,0 0 1 0 0,1-1-1 0 0,-1 1 1 0 0,1-1-1 0 0,0 1 1 0 0,0-1 0 0 0,0 0-1 0 0,0-1 1 0 0,1 1-1 0 0,0 0 1 0 0,0-1-1 0 0,0 0 1 0 0,0 0-1 0 0,0 0 1 0 0,1 0-1 0 0,-1-1 1 0 0,1 0-1 0 0,-1 0 1 0 0,1 0-1 0 0,0 0 1 0 0,0-1-1 0 0,0 1 1 0 0,0-1 0 0 0,0-1-1 0 0,0 1 1 0 0,1-1-1 0 0,-1 0 1 0 0,0 0-1 0 0,0 0 1 0 0,0-1-1 0 0,4 0 3 0 0,57-11-462 0 0,-24-5-3573 0 0,-32 12-1185 0 0,-1 2-4727 0 0</inkml:trace>
  <inkml:trace contextRef="#ctx0" brushRef="#br0" timeOffset="4023.723">1107 516 2817 0 0,'0'0'1077'0'0,"0"0"-187"0"0,0 0 47 0 0,0 0 189 0 0,0 0 89 0 0,0 0-34 0 0,0 0-152 0 0,0 0-148 0 0,0 0-78 0 0,0 0-74 0 0,0 0-44 0 0,0 0-49 0 0,8 10-34 0 0,25 32-20 0 0,-23 10 599 0 0,-12-37-930 0 0,-16 193 736 0 0,12-148-1007 0 0,5-34-6987 0 0,1-28 3046 0 0,1 1 2387 0 0,-1 0 293 0 0,2-3-2485 0 0</inkml:trace>
  <inkml:trace contextRef="#ctx0" brushRef="#br0" timeOffset="4280.489">1105 560 2577 0 0,'0'0'956'0'0,"0"0"-289"0"0,0 0 50 0 0,0 0 342 0 0,0 0 303 0 0,0 0 107 0 0,0 0-48 0 0,0 0-125 0 0,0 0-141 0 0,0 0-166 0 0,0 0-181 0 0,0 0-181 0 0,0 0-165 0 0,30-1-138 0 0,93-4-114 0 0,-24-5 704 0 0,-72 6-4325 0 0,5 2-9212 0 0,-30 2 11644 0 0</inkml:trace>
  <inkml:trace contextRef="#ctx0" brushRef="#br0" timeOffset="4541.71">1134 733 864 0 0,'0'0'2003'0'0,"0"0"-701"0"0,0 0-11 0 0,0 0 335 0 0,0 0 98 0 0,0 0-142 0 0,0 0-304 0 0,0 0-275 0 0,0 0-246 0 0,0 0-220 0 0,0 0-170 0 0,33-5-130 0 0,105-18-98 0 0,-28-7-927 0 0,-90 24-264 0 0,2 0-3322 0 0,-12 3-4122 0 0</inkml:trace>
  <inkml:trace contextRef="#ctx0" brushRef="#br0" timeOffset="5857.481">1591 148 3465 0 0,'0'0'2012'0'0,"0"0"-786"0"0,0 0-301 0 0,0 0 108 0 0,0 0 188 0 0,0 0 126 0 0,0 0-23 0 0,0 0-131 0 0,0 0-165 0 0,0 0-212 0 0,0 0-207 0 0,0 0-123 0 0,18-1-50 0 0,124-13 783 0 0,16-3-312 0 0,-70 12-2462 0 0,-69 5-2860 0 0,-1 0-3816 0 0,-16 0 3185 0 0</inkml:trace>
  <inkml:trace contextRef="#ctx0" brushRef="#br0" timeOffset="6101.717">1687 376 1536 0 0,'0'0'2433'0'0,"0"0"-1377"0"0,0 0 136 0 0,0 0 385 0 0,0 0 55 0 0,0 0-232 0 0,0 0-319 0 0,0 0-265 0 0,0 0-280 0 0,0 0-192 0 0,0 0-168 0 0,200-11-248 0 0,-167 4-360 0 0,6-4-536 0 0,-2 3-1137 0 0,-10 1-2272 0 0,-8 3-1448 0 0</inkml:trace>
</inkml:ink>
</file>

<file path=ppt/ink/ink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01.5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34 240 56 0 0,'0'0'1075'0'0,"0"0"-151"0"0,0 0 127 0 0,0 0 241 0 0,0 0 99 0 0,0 0 2 0 0,0 0 8 0 0,0 0-10 0 0,0 0-33 0 0,0 0-77 0 0,0 0-88 0 0,33 1-128 0 0,105-1-157 0 0,-133 0-830 0 0,0 0-1 0 0,0 0 1 0 0,0 0 0 0 0,0-1-1 0 0,0 1 1 0 0,0-1-1 0 0,0 0 1 0 0,0-1-1 0 0,0 1 1 0 0,-1-1-1 0 0,1 0 1 0 0,0 0-1 0 0,-1-1 1 0 0,0 1 0 0 0,3-2-78 0 0,2-3 185 0 0,-8 7-179 0 0,7-4 118 0 0,0 0 0 0 0,-1 0 0 0 0,1-1 0 0 0,-1 0 0 0 0,1 0 0 0 0,-1 0 0 0 0,-1-1 0 0 0,1 0 0 0 0,-1-1 0 0 0,0 1 0 0 0,-1-1 0 0 0,1-1 0 0 0,-2 1 1 0 0,1-1-1 0 0,-1 1 0 0 0,0-1 0 0 0,0 0 0 0 0,-1-1 0 0 0,0 1 0 0 0,0-1 0 0 0,-1 1 0 0 0,-1-1-124 0 0,-1 6-35 0 0,-1 0 1 0 0,1 1-1 0 0,-1-1 1 0 0,0 1-1 0 0,0-1 1 0 0,0 1-1 0 0,-1 0 1 0 0,1-1-1 0 0,0 1 1 0 0,-1 0-1 0 0,1 0 1 0 0,-1 0 0 0 0,0 0-1 0 0,0 0 1 0 0,0 0-1 0 0,0 1 1 0 0,0-1-1 0 0,0 1 1 0 0,0-1-1 0 0,-1 1 1 0 0,1 0-1 0 0,-1 0 1 0 0,1 0-1 0 0,0 0 1 0 0,-1 0-1 0 0,0 0 1 0 0,1 1-1 0 0,-2-1 35 0 0,-75-7-1588 0 0,67 7 1522 0 0,0 1 0 0 0,0 1 0 0 0,1 0 1 0 0,-1 1-1 0 0,1 0 0 0 0,-1 0 0 0 0,1 2 0 0 0,0-1 0 0 0,0 1 0 0 0,0 1 1 0 0,0 0-1 0 0,1 0 0 0 0,0 1 0 0 0,0 1 0 0 0,0 0 0 0 0,1 0 0 0 0,0 1 0 0 0,1 0 1 0 0,-1 0-1 0 0,2 1 0 0 0,-1 0 0 0 0,1 0 0 0 0,0 1 0 0 0,1 0 0 0 0,0 0 1 0 0,1 0-1 0 0,0 1 0 0 0,1 0 0 0 0,0 0 0 0 0,0 0 0 0 0,2 1 0 0 0,-1-1 0 0 0,1 1 1 0 0,1-1-1 0 0,0 1 0 0 0,0 7 66 0 0,3-13 31 0 0,-1 1 0 0 0,1-1 0 0 0,0 0 0 0 0,1 0 1 0 0,0 0-1 0 0,0 0 0 0 0,0 0 0 0 0,0-1 0 0 0,1 1 0 0 0,0-1 0 0 0,0 0 1 0 0,0 0-1 0 0,1 0 0 0 0,0-1 0 0 0,0 0 0 0 0,0 1 0 0 0,0-2 1 0 0,1 1-1 0 0,-1-1 0 0 0,1 0 0 0 0,0 0 0 0 0,2 1-31 0 0,142 33 769 0 0,-116-34-910 0 0,0-2 1 0 0,1-2-1 0 0,-1-1 1 0 0,0-1-1 0 0,5-3 141 0 0,94-29-7983 0 0,-101 24 277 0 0</inkml:trace>
</inkml:ink>
</file>

<file path=ppt/ink/ink4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45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48 7866 0 0,'0'0'1112'0'0,"0"0"-161"0"0,0 0 124 0 0,0 0 256 0 0,0 0 158 0 0,0 0-38 0 0,0 0-266 0 0,0 0-236 0 0,0 0-131 0 0,0 0-109 0 0,-3 32-113 0 0,-10 101-106 0 0,-54 321 483 0 0,49-370-1389 0 0,-1 15-3922 0 0,19-89 1420 0 0,0-1-6674 0 0,0-9 5861 0 0</inkml:trace>
  <inkml:trace contextRef="#ctx0" brushRef="#br0" timeOffset="442.289">466 0 5249 0 0,'0'0'2941'0'0,"0"0"-1736"0"0,0 0-347 0 0,0 0 263 0 0,0 0 269 0 0,0 0 57 0 0,0 0-160 0 0,-12 35-236 0 0,-40 108-224 0 0,42-116-476 0 0,0 2 0 0 0,2-1 0 0 0,1 1 1 0 0,1 0-1 0 0,2 1 0 0 0,1-1 0 0 0,0 14-351 0 0,2-26 80 0 0,12 188 306 0 0,-7-131 262 0 0,-29-74 58 0 0,18-4-669 0 0,0 0 1 0 0,1-1-1 0 0,0 1 1 0 0,0-1-1 0 0,0-1 1 0 0,1 1-1 0 0,0-1 1 0 0,0 0-1 0 0,0 0 0 0 0,0 0 1 0 0,1-1-1 0 0,0-1-37 0 0,-6-5 36 0 0,-155-200-2505 0 0,138 190-273 0 0,17 18-1385 0 0,-1 1-4381 0 0,6 3 4215 0 0</inkml:trace>
  <inkml:trace contextRef="#ctx0" brushRef="#br0" timeOffset="3618.468">810 641 0 0 0,'0'0'1488'0'0,"0"0"19"0"0,0 0-78 0 0,0 0-156 0 0,0 0-82 0 0,0 0-97 0 0,0 0-89 0 0,3-4-6 0 0,6-10-96 0 0,-38 10 3481 0 0,22 5-4293 0 0,0 1 1 0 0,0 0 0 0 0,0 0 0 0 0,0 1-1 0 0,1 0 1 0 0,-1 0 0 0 0,1 0 0 0 0,-1 1-1 0 0,1 0 1 0 0,1 0 0 0 0,-1 1 0 0 0,0 0-1 0 0,0 1-91 0 0,-10 6 199 0 0,11-9-166 0 0,0 1 1 0 0,0 0-1 0 0,1 0 1 0 0,-1 1-1 0 0,1-1 1 0 0,0 1 0 0 0,0 0-1 0 0,0 0 1 0 0,1 0-1 0 0,0 1 1 0 0,0-1-1 0 0,0 1 1 0 0,1 0-1 0 0,-1 0 1 0 0,1-1 0 0 0,1 2-1 0 0,-1-1 1 0 0,1 0-1 0 0,0 0 1 0 0,1 0-1 0 0,-1 1 1 0 0,1-1 0 0 0,0 0-1 0 0,2 6-33 0 0,2-6 33 0 0,1 0 1 0 0,1 0-1 0 0,-1 0 0 0 0,1-1 0 0 0,0 0 0 0 0,0 0 1 0 0,1 0-1 0 0,0-1 0 0 0,-1 0 0 0 0,1 0 1 0 0,1-1-1 0 0,-1 0 0 0 0,0 0 0 0 0,1-1 1 0 0,0 1-1 0 0,-1-2 0 0 0,1 1 0 0 0,0-1 1 0 0,0 0-1 0 0,0-1 0 0 0,0 0 0 0 0,0 0 1 0 0,0-1-1 0 0,-1 0 0 0 0,1 0 0 0 0,4-2-33 0 0,38-9-2095 0 0,-19 3-7808 0 0,-23 9 3568 0 0</inkml:trace>
  <inkml:trace contextRef="#ctx0" brushRef="#br0" timeOffset="3956.621">1186 682 5785 0 0,'0'0'1323'0'0,"0"0"-299"0"0,0 0 27 0 0,0 0 287 0 0,0 0 180 0 0,0 0-22 0 0,0 0-208 0 0,0 0-306 0 0,0 0-205 0 0,0 0-133 0 0,0 0-104 0 0,0 0-82 0 0,0 0-73 0 0,-2 22-63 0 0,-7 103 152 0 0,-24 78-375 0 0,32-194-313 0 0,1-8-5218 0 0,0-1-5731 0 0,0 0 8468 0 0</inkml:trace>
  <inkml:trace contextRef="#ctx0" brushRef="#br0" timeOffset="4234.017">1044 693 4529 0 0,'0'0'1907'0'0,"0"0"-396"0"0,0 0-180 0 0,0 0-31 0 0,0 0-99 0 0,0 0-83 0 0,0 0-129 0 0,0 0-111 0 0,0 0-47 0 0,0 0-155 0 0,0 0-149 0 0,0 0-57 0 0,16 0-42 0 0,101-1 693 0 0,71-32-1174 0 0,-178 31-783 0 0,6-2-662 0 0,-4 3-7820 0 0,-10 1 2206 0 0</inkml:trace>
  <inkml:trace contextRef="#ctx0" brushRef="#br0" timeOffset="4492.393">981 1009 4737 0 0,'0'0'3178'0'0,"0"0"-1571"0"0,0 0-500 0 0,0 0 183 0 0,0 0 254 0 0,0 0 20 0 0,0 0-246 0 0,0 0-330 0 0,0 0-281 0 0,0 0-224 0 0,0 0-178 0 0,0 0-78 0 0,0 0-71 0 0,34-2-50 0 0,104-9-19 0 0,-25-16-490 0 0,-101 23-115 0 0,42-11-2435 0 0,-19 4-6922 0 0,-25 8 4220 0 0</inkml:trace>
</inkml:ink>
</file>

<file path=ppt/ink/ink4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51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0 203 1520 0 0,'0'0'2384'0'0,"0"0"-708"0"0,0 0 0 0 0,0 0 233 0 0,0 0 44 0 0,0 0-250 0 0,0 0-466 0 0,0 0-449 0 0,0 0-232 0 0,0 0-28 0 0,0 0 71 0 0,0 0 69 0 0,0 0 8 0 0,13-2-50 0 0,202-7 2110 0 0,207 9-1277 0 0,-422 0-1357 0 0,0 0 108 0 0,0 0 77 0 0,0 0 82 0 0,-13-11 756 0 0,-51-29-1075 0 0,56 36-141 0 0,0 1-1 0 0,1-1 1 0 0,-1-1-1 0 0,1 1 0 0 0,0-1 1 0 0,0-1-1 0 0,0 1 1 0 0,1-1-1 0 0,0 0 1 0 0,0-1-1 0 0,1 1 0 0 0,-1-1 1 0 0,0-3 91 0 0,-4-14-5002 0 0,7-4-4622 0 0,3 18 603 0 0</inkml:trace>
</inkml:ink>
</file>

<file path=ppt/ink/ink4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03.9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0 10618 0 0,'0'0'643'0'0,"0"0"-290"0"0,0 0-83 0 0,0 0 177 0 0,0 0 294 0 0,0 0 210 0 0,0 0 49 0 0,0 0-42 0 0,0 0-150 0 0,0 0-136 0 0,0 0-100 0 0,-3 37-101 0 0,-7 118-80 0 0,-5 242 725 0 0,-17-179-1779 0 0,7-127-3897 0 0,23-81 1919 0 0,3-5-6603 0 0,4-5 6341 0 0</inkml:trace>
  <inkml:trace contextRef="#ctx0" brushRef="#br0" timeOffset="400.848">498 136 3209 0 0,'0'0'1727'0'0,"0"0"-995"0"0,0 0-164 0 0,0 0 391 0 0,0 0 467 0 0,0 0 213 0 0,0 0-51 0 0,-7 37-170 0 0,-22 117-272 0 0,13-10 1052 0 0,14-103-1758 0 0,0 0-1 0 0,3-1 1 0 0,2 1-1 0 0,1-1 1 0 0,6 26-440 0 0,-1-4 593 0 0,-51-126 3064 0 0,-97-67-3710 0 0,128 124-127 0 0,0-1 0 0 0,0 2 0 0 0,0 0 0 0 0,-1 0 0 0 0,0 1 0 0 0,0 0 0 0 0,-1 1 0 0 0,1 1 0 0 0,-1 0 0 0 0,0 1-1 0 0,1 0 1 0 0,-1 0 0 0 0,0 2 0 0 0,0 0 0 0 0,0 0 0 0 0,-4 1 180 0 0,-30 19-4771 0 0,24 7-5173 0 0,18-19 4535 0 0</inkml:trace>
  <inkml:trace contextRef="#ctx0" brushRef="#br0" timeOffset="716.533">781 648 2665 0 0,'0'0'2607'0'0,"0"0"-724"0"0,0 0-201 0 0,0 0 122 0 0,0 0 7 0 0,0 0-128 0 0,0 0-217 0 0,0 0-271 0 0,0 0-211 0 0,0 0-184 0 0,0 0-140 0 0,0 0-81 0 0,0 0-58 0 0,-16-2-53 0 0,-52-3-62 0 0,64 5-362 0 0,1 0 0 0 0,-1 1 0 0 0,0 0 1 0 0,1-1-1 0 0,-1 1 0 0 0,0 0 0 0 0,1 1 0 0 0,-1-1 0 0 0,1 1 1 0 0,0 0-1 0 0,-1-1 0 0 0,1 1 0 0 0,0 1 0 0 0,0-1 0 0 0,0 0 1 0 0,1 1-1 0 0,-1 0 0 0 0,0-1 0 0 0,1 1 0 0 0,-1 1-44 0 0,-4 4 50 0 0,2-5-54 0 0,1 1-1 0 0,1 0 0 0 0,-1 0 1 0 0,0 0-1 0 0,1 0 0 0 0,0 0 1 0 0,0 1-1 0 0,0-1 0 0 0,0 1 1 0 0,1 0-1 0 0,0 0 0 0 0,0 0 0 0 0,0 0 1 0 0,1 0-1 0 0,-1 0 0 0 0,1 1 1 0 0,1-1-1 0 0,-1 0 0 0 0,1 1 1 0 0,0-1-1 0 0,0 0 0 0 0,0 1 1 0 0,1-1-1 0 0,0 0 0 0 0,0 1 1 0 0,0-1-1 0 0,0 0 0 0 0,1 0 0 0 0,0 0 1 0 0,0 0-1 0 0,1 0 0 0 0,-1 0 1 0 0,1-1-1 0 0,0 1 0 0 0,0-1 5 0 0,5 1-28 0 0,-1 0 0 0 0,1-1 0 0 0,0 0 0 0 0,1 0 0 0 0,-1-1 0 0 0,1 0 0 0 0,-1-1 0 0 0,1 0 0 0 0,0 0 0 0 0,0-1-1 0 0,0 0 1 0 0,-1 0 0 0 0,1-1 0 0 0,0 0 0 0 0,0-1 0 0 0,0 0 0 0 0,0 0 0 0 0,1-1 28 0 0,48-23-2844 0 0,-24 0-7200 0 0,-33 25 9485 0 0,9-8-7472 0 0</inkml:trace>
</inkml:ink>
</file>

<file path=ppt/ink/ink4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03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644 314 2689 0 0,'0'0'942'0'0,"0"0"-153"0"0,0 0 60 0 0,0 0 295 0 0,0 0 277 0 0,0 0 203 0 0,0 0 10 0 0,0 0-159 0 0,0 0-219 0 0,0 0-248 0 0,0 0-220 0 0,-13-12-181 0 0,-41-34-115 0 0,11 34 275 0 0,-86 56 217 0 0,-69 55-142 0 0,157-77-405 0 0,41-21-405 0 0,0-1-49 0 0,0 0-60 0 0,0 0-81 0 0,16 0-407 0 0,242 11 734 0 0,-257-12-158 0 0,-1 1 0 0 0,1 0 0 0 0,0-1 0 0 0,0 1 1 0 0,-1 0-1 0 0,1 0 0 0 0,0-1 0 0 0,0 1 0 0 0,0 0 0 0 0,0 0 0 0 0,-1 0 0 0 0,1 0 0 0 0,0 0 0 0 0,0 0 0 0 0,0 0 1 0 0,-1 1-1 0 0,1-1 0 0 0,0 0 0 0 0,0 0 0 0 0,0 0 0 0 0,-1 1 0 0 0,1-1 0 0 0,0 1 0 0 0,0-1 0 0 0,-1 0 1 0 0,1 1-1 0 0,0-1 0 0 0,-1 1 0 0 0,1 0 0 0 0,-1-1 0 0 0,1 1 0 0 0,-1-1 0 0 0,1 1 0 0 0,-1 0 0 0 0,1-1 0 0 0,-1 1 1 0 0,1 0-1 0 0,-1 0 0 0 0,0-1 0 0 0,0 1 0 0 0,1 0 0 0 0,-1 0 0 0 0,0 0 0 0 0,0-1 0 0 0,0 1 0 0 0,0 0 0 0 0,0 0 1 0 0,0 0-1 0 0,0 0 0 0 0,0-1 0 0 0,0 1 0 0 0,0 0 0 0 0,0 0 0 0 0,-1 0 0 0 0,1-1 0 0 0,0 1 0 0 0,0 0 1 0 0,-1 0-1 0 0,1-1 0 0 0,-1 1 0 0 0,1 0 0 0 0,-1-1 0 0 0,1 1 0 0 0,-1 0 0 0 0,1-1 0 0 0,-1 1-11 0 0,-366 321 1188 0 0,350-305-1168 0 0,11-13-22 0 0,0 0 0 0 0,0 0 1 0 0,1 1-1 0 0,0 0 0 0 0,0 0 1 0 0,0 1-1 0 0,0-1 0 0 0,1 1 1 0 0,0 0-1 0 0,0 0 0 0 0,1 0 1 0 0,0 1-1 0 0,0-1 0 0 0,0 1 1 0 0,1 0-1 0 0,0 0 0 0 0,0 0 1 0 0,0 0-1 0 0,1 0 0 0 0,1 0 1 0 0,-1 0-1 0 0,1 1 2 0 0,3-3-4 0 0,0 0 0 0 0,0 0-1 0 0,1 0 1 0 0,0 0 0 0 0,-1-1 0 0 0,2 0-1 0 0,-1 1 1 0 0,0-1 0 0 0,1-1 0 0 0,0 1-1 0 0,0-1 1 0 0,0 0 0 0 0,0 0 0 0 0,1 0 0 0 0,-1-1-1 0 0,1 0 1 0 0,0 0 0 0 0,-1 0 0 0 0,1 0-1 0 0,0-1 1 0 0,0 0 0 0 0,1-1 4 0 0,6 3-76 0 0,1-1 1 0 0,0 0 0 0 0,0-1-1 0 0,-1-1 1 0 0,1 0-1 0 0,0-1 1 0 0,0-1-1 0 0,-1 0 1 0 0,1-1 0 0 0,-1 0-1 0 0,1-1 1 0 0,-1 0-1 0 0,-1-1 1 0 0,1-1-1 0 0,0 0 1 0 0,-1 0 0 0 0,-1-2-1 0 0,1 1 1 0 0,-1-1-1 0 0,1-2 76 0 0,30-35-4467 0 0,-13-8-3780 0 0,-23 38 1528 0 0</inkml:trace>
  <inkml:trace contextRef="#ctx0" brushRef="#br0" timeOffset="244.352">329 1 11747 0 0,'0'0'322'0'0,"0"0"-363"0"0,0 0 6 0 0,0 0 322 0 0,0 0 346 0 0,-4 31 233 0 0,-15 102 98 0 0,6 138 1962 0 0,14-191-2698 0 0,0 328-311 0 0,16-296-1581 0 0,-2-25-6979 0 0,-14-71 1136 0 0</inkml:trace>
</inkml:ink>
</file>

<file path=ppt/ink/ink4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10.7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1 494 1760 0 0,'0'0'2376'0'0,"0"0"-1009"0"0,0 0-233 0 0,0 0 279 0 0,0 0 250 0 0,0 0 4 0 0,0 0-188 0 0,0 0-203 0 0,0 0-201 0 0,0 0-158 0 0,0 0-126 0 0,0 0-116 0 0,0 0-73 0 0,29-2-56 0 0,91-5-43 0 0,161-10-248 0 0,-262 15-3925 0 0,-8-2-5322 0 0,-6 3 2155 0 0</inkml:trace>
  <inkml:trace contextRef="#ctx0" brushRef="#br0" timeOffset="265.832">235 236 8578 0 0,'0'0'1942'0'0,"0"0"-555"0"0,0 0-94 0 0,0 0 191 0 0,0 0 50 0 0,0 0-175 0 0,0 0-291 0 0,-10 34-314 0 0,-30 106-270 0 0,29-48-15 0 0,27 58-138 0 0,6-67-484 0 0,-13-47-5098 0 0,-3-12-4129 0 0,-6-19 3481 0 0</inkml:trace>
  <inkml:trace contextRef="#ctx0" brushRef="#br0" timeOffset="3612.193">1010 45 0 0 0,'0'0'463'0'0,"0"0"546"0"0,0 0 192 0 0,0 0 124 0 0,0 0 121 0 0,0 0 62 0 0,0 0-9 0 0,0 0-88 0 0,0 0-156 0 0,0 0-176 0 0,0-7-174 0 0,1-23-136 0 0,-1 23-115 0 0,0 7-59 0 0,0 0-72 0 0,0 0-98 0 0,3 30 265 0 0,24 323 540 0 0,-22-175-179 0 0,-5-143-4471 0 0,0-4-4343 0 0,0-18 2110 0 0,0-16 3451 0 0</inkml:trace>
  <inkml:trace contextRef="#ctx0" brushRef="#br0" timeOffset="3911.62">586 100 0 0 0,'0'0'232'0'0,"0"0"256"0"0,0 0 119 0 0,0 0 272 0 0,0 0 297 0 0,0 0 175 0 0,0 0 29 0 0,0 0-78 0 0,0 0-103 0 0,0 0-76 0 0,0 0-56 0 0,0 0-39 0 0,0 0-21 0 0,19-4-30 0 0,60-14-63 0 0,45 9 1877 0 0,-82 11-2373 0 0,333-2-1385 0 0,-374 0 910 0 0,57 5-4027 0 0,-29 12-7632 0 0,-27-10 10601 0 0</inkml:trace>
  <inkml:trace contextRef="#ctx0" brushRef="#br0" timeOffset="4178.013">684 796 6529 0 0,'0'0'1061'0'0,"0"0"-83"0"0,0 0 271 0 0,0 0 291 0 0,0 0 71 0 0,0 0-135 0 0,0 0-226 0 0,0 0-255 0 0,30-8-214 0 0,98-25-179 0 0,77-17 526 0 0,-118 37-2381 0 0,-57 11-1920 0 0,-1 1-3689 0 0,-17 1-1050 0 0</inkml:trace>
  <inkml:trace contextRef="#ctx0" brushRef="#br0" timeOffset="4539.39">1521 597 0 0 0,'0'0'744'0'0,"0"0"50"0"0,0 0 103 0 0,0 0 121 0 0,0 0-11 0 0,0 0-125 0 0,0 0-196 0 0,0 0-214 0 0,0 0-172 0 0,0 0-108 0 0,0 0-65 0 0,0 0-54 0 0,-23 31-14 0 0,-69 95 5 0 0,68-73 52 0 0,26-46-77 0 0,-1-1-49 0 0,1 0 1 0 0,0-1-1 0 0,0 0 1 0 0,1 1-1 0 0,0-1 0 0 0,0 0 1 0 0,0 0-1 0 0,0-1 1 0 0,1 1-1 0 0,0-1 1 0 0,0 0-1 0 0,0 0 1 0 0,0 0-1 0 0,1 0 1 0 0,-1-1-1 0 0,1 1 1 0 0,0-1-1 0 0,0 0 1 0 0,0-1-1 0 0,1 1 1 0 0,-1-1-1 0 0,1 0 1 0 0,-1-1-1 0 0,1 1 1 0 0,0-1-1 0 0,-1 0 1 0 0,1-1-1 0 0,0 1 1 0 0,2-1 9 0 0,48-4-4879 0 0,-48 1 2564 0 0</inkml:trace>
  <inkml:trace contextRef="#ctx0" brushRef="#br0" timeOffset="5068.155">1604 988 0 0 0,'0'0'465'0'0,"0"0"178"0"0,0 0 401 0 0,0 0 379 0 0,0 0 104 0 0,0 0-141 0 0,0 0-264 0 0,0 0-232 0 0,0 0-137 0 0,0 0-87 0 0,0 0-67 0 0,0 0-72 0 0,0 0-79 0 0,17-24-78 0 0,55-75-72 0 0,79-77 466 0 0,-91 136-993 0 0,-59 41 218 0 0,0-1 0 0 0,-1 0 1 0 0,1 1-1 0 0,0-1 0 0 0,-1 0 0 0 0,1 1 0 0 0,0-1 0 0 0,-1 1 1 0 0,1-1-1 0 0,-1 1 0 0 0,1-1 0 0 0,-1 1 0 0 0,1-1 0 0 0,-1 1 1 0 0,1 0-1 0 0,-1-1 0 0 0,1 1 0 0 0,-1-1 0 0 0,0 1 0 0 0,1 0 1 0 0,-1 0-1 0 0,0-1 0 0 0,0 1 0 0 0,0 0 0 0 0,1 0 0 0 0,-1-1 1 0 0,0 1-1 0 0,0 0 0 0 0,0 0 0 0 0,0-1 0 0 0,0 1 0 0 0,-1 0 1 0 0,1 0-1 0 0,0-1 0 0 0,0 1 0 0 0,0 0 0 0 0,-1 0 1 0 0,1-1-1 0 0,0 1 0 0 0,0 0 0 0 0,-1-1 0 0 0,0 1 11 0 0,1 2 3 0 0,8 199 417 0 0,3-162-252 0 0,-27-62 5662 0 0,-24-18-5524 0 0,6 6-914 0 0,4 11-1238 0 0,7 13-4867 0 0,16 7 3355 0 0,-1-1-3085 0 0</inkml:trace>
  <inkml:trace contextRef="#ctx0" brushRef="#br0" timeOffset="6026.028">1521 645 0 0 0,'0'0'424'0'0,"0"0"302"0"0,0 0 132 0 0,0 0 27 0 0,0 0-87 0 0,-5-11 1446 0 0,-15 10 1687 0 0,17 0-3837 0 0,1 1 0 0 0,-1-1 1 0 0,1 1-1 0 0,-1 0 0 0 0,1 0 1 0 0,-1 0-1 0 0,1 0 0 0 0,-1 0 0 0 0,1 1 1 0 0,-1-1-1 0 0,1 1 0 0 0,-1-1 1 0 0,1 1-1 0 0,0 0 0 0 0,-1 0 1 0 0,1 0-1 0 0,0 0 0 0 0,0 0 1 0 0,-1 1-1 0 0,1-1 0 0 0,0 1 0 0 0,0-1 1 0 0,1 1-1 0 0,-1 0 0 0 0,0 0 1 0 0,0 0-1 0 0,0 1-94 0 0,-28 78 943 0 0,38 40-586 0 0,-7-117-345 0 0,0 0 0 0 0,0-1 0 0 0,1 1 0 0 0,-1-1 0 0 0,1 1 0 0 0,0-1 0 0 0,0 0 0 0 0,0 0-1 0 0,1 0 1 0 0,-1 0 0 0 0,1 0 0 0 0,0 0 0 0 0,-1-1 0 0 0,1 1 0 0 0,0-1 0 0 0,1 0 0 0 0,-1 0 0 0 0,0 0 0 0 0,1 0 0 0 0,-1 0 0 0 0,1-1 0 0 0,-1 0 0 0 0,1 1 0 0 0,0-1 0 0 0,0-1 0 0 0,-1 1 0 0 0,1 0 0 0 0,0-1 0 0 0,0 0 0 0 0,0 0-12 0 0,55-3-1358 0 0,-20-5-5006 0 0,-27 4 15 0 0</inkml:trace>
</inkml:ink>
</file>

<file path=ppt/ink/ink4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10.0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652 272 584 0 0,'0'0'1679'0'0,"0"0"-128"0"0,0 0 103 0 0,0 0-8 0 0,0 0-117 0 0,33 0-94 0 0,103 0-85 0 0,171-8 3082 0 0,-57 1-7527 0 0,-223 7-1412 0 0,-10 0-3751 0 0</inkml:trace>
  <inkml:trace contextRef="#ctx0" brushRef="#br0" timeOffset="-5032.642">1 666 6457 0 0,'0'0'2290'0'0,"0"0"-923"0"0,0 0-308 0 0,0 0 169 0 0,0 0 158 0 0,0 0-38 0 0,0 0-196 0 0,0 0-239 0 0,0 0-172 0 0,0 0-98 0 0,0 0-68 0 0,0 0-42 0 0,25 0-45 0 0,79 0-41 0 0,52-11 1068 0 0,-130 10-2789 0 0,35-2 4120 0 0,-29 1-6853 0 0,0 1-10164 0 0,-32 1 8635 0 0</inkml:trace>
  <inkml:trace contextRef="#ctx0" brushRef="#br0" timeOffset="-4796.097">58 942 6057 0 0,'0'0'1830'0'0,"0"0"-54"0"0,0 0 186 0 0,0 0 4 0 0,0 0-238 0 0,0 0-325 0 0,0 0-269 0 0,0 0-254 0 0,31-2-217 0 0,98-9-186 0 0,-15-6 106 0 0,-93 15-1031 0 0,42-2-376 0 0,-22 3-8800 0 0,-30 1 61 0 0</inkml:trace>
  <inkml:trace contextRef="#ctx0" brushRef="#br0" timeOffset="-2466.382">1061 559 0 0 0,'0'0'525'0'0,"0"0"321"0"0,0 0 150 0 0,0 0 159 0 0,0 0 139 0 0,0 0 38 0 0,0 0-69 0 0,0 0-123 0 0,0 0-114 0 0,0 0-95 0 0,0 0-54 0 0,2-3-49 0 0,7-12 1314 0 0,-9 15-1614 0 0,1 26 567 0 0,7 292 2187 0 0,-8-181-5370 0 0,-1-59-2782 0 0,1 0-3757 0 0,0-78 4952 0 0</inkml:trace>
  <inkml:trace contextRef="#ctx0" brushRef="#br0" timeOffset="-2174.364">647 655 2889 0 0,'0'0'808'0'0,"0"0"-376"0"0,0 0 172 0 0,0 0 559 0 0,0 0 359 0 0,0 0 129 0 0,0 0-98 0 0,0 0-196 0 0,0 0-204 0 0,35-3-219 0 0,113-11-198 0 0,-36-9 308 0 0,-52 9-544 0 0,-26 4-413 0 0,1 3 1 0 0,0 0 0 0 0,0 2-1 0 0,0 2 1 0 0,1 1 0 0 0,13 2-88 0 0,-46 0-91 0 0,1 1 1 0 0,-1-1 0 0 0,1 1-1 0 0,0 0 1 0 0,-1 0 0 0 0,0 0-1 0 0,1 0 1 0 0,-1 1-1 0 0,0 0 1 0 0,1-1 0 0 0,-1 1-1 0 0,0 0 1 0 0,0 0 0 0 0,0 1-1 0 0,-1-1 1 0 0,1 1 0 0 0,-1-1-1 0 0,2 2 91 0 0,17 38-8385 0 0,-19-34 1525 0 0</inkml:trace>
  <inkml:trace contextRef="#ctx0" brushRef="#br0" timeOffset="-1930.419">684 1299 6273 0 0,'0'0'1209'0'0,"0"0"211"0"0,0 0 390 0 0,0 0 135 0 0,0 0-158 0 0,0 0-277 0 0,0 0-322 0 0,37-9-273 0 0,116-30-215 0 0,-6-8 343 0 0,-31 5-1349 0 0,-39 14-3851 0 0,-56 21-915 0 0,-7 6-5193 0 0</inkml:trace>
  <inkml:trace contextRef="#ctx0" brushRef="#br0" timeOffset="-1527.331">1378 1218 0 0 0,'0'0'287'0'0,"0"0"508"0"0,0 0 141 0 0,0 0 49 0 0,0 0 66 0 0,0 0 72 0 0,0 0 51 0 0,-1 19 58 0 0,0 54 158 0 0,1-54 198 0 0,0-19 167 0 0,0 0 56 0 0,0-5 2341 0 0,0-8-3394 0 0,0 12-440 0 0,3-25-15 0 0,1-1-1 0 0,1 1 1 0 0,2 0 0 0 0,0 1-1 0 0,2-1 1 0 0,1 2 0 0 0,0-1 0 0 0,2 1-1 0 0,1 0-302 0 0,40-46-1026 0 0,-20 58-9419 0 0,-26 12-67 0 0</inkml:trace>
  <inkml:trace contextRef="#ctx0" brushRef="#br0" timeOffset="-1227.081">1753 1097 2192 0 0,'0'0'2032'0'0,"0"0"-804"0"0,0 0-296 0 0,0 0 48 0 0,0 0 88 0 0,0 0-2 0 0,0 0-102 0 0,0 0-196 0 0,0 0-211 0 0,0 0-184 0 0,0 0-120 0 0,0 0-79 0 0,-17 30-49 0 0,-51 92-17 0 0,67-121-102 0 0,0-1-1 0 0,0 1 1 0 0,0 0-1 0 0,0 0 1 0 0,0 0-1 0 0,0 0 1 0 0,0 0-1 0 0,0 0 1 0 0,0 0-1 0 0,0 0 1 0 0,1 0-1 0 0,-1 0 1 0 0,0 0-1 0 0,1 0 1 0 0,-1 1-1 0 0,1-1 1 0 0,-1 0-1 0 0,1 1 1 0 0,0-1-1 0 0,0 0 1 0 0,-1 1-1 0 0,1-1 1 0 0,0 0-1 0 0,0 1 1 0 0,0-1-1 0 0,0 0 1 0 0,1 1-1 0 0,-1-1 1 0 0,0 0-1 0 0,0 0 1 0 0,1 1-1 0 0,-1-1 1 0 0,1 0-1 0 0,-1 0 1 0 0,1 1-1 0 0,0-1 1 0 0,-1 0-1 0 0,1 0 1 0 0,1 1-6 0 0,1 1 62 0 0,0 0 99 0 0,0-1-1 0 0,1 1 1 0 0,-1-1-1 0 0,1 1 1 0 0,-1-1-1 0 0,1 0 0 0 0,0 0 1 0 0,0-1-1 0 0,0 1 1 0 0,0-1-1 0 0,0 0 0 0 0,0 0 1 0 0,0 0-1 0 0,0-1 1 0 0,1 1-1 0 0,-1-1 0 0 0,0 0 1 0 0,0 0-1 0 0,1 0 1 0 0,-1-1-1 0 0,0 0 0 0 0,0 0 1 0 0,0 0-1 0 0,0 0 1 0 0,0 0-1 0 0,0-1 1 0 0,0 0-1 0 0,0 0 0 0 0,-1 0 1 0 0,1 0-1 0 0,-1 0 1 0 0,4-3-161 0 0,-1-2 190 0 0,0-1 1 0 0,0 0-1 0 0,-1 0 1 0 0,0-1-1 0 0,0 0 1 0 0,-1 1-1 0 0,0-1 1 0 0,0-1 0 0 0,-1 1-1 0 0,0 0 1 0 0,-1-1-1 0 0,0 0 1 0 0,-1 1-1 0 0,0-1 1 0 0,0 0 0 0 0,-1 0-1 0 0,0 0 1 0 0,-1-3-191 0 0,0 11-68 0 0,1-1 1 0 0,-1 1-1 0 0,0-1 1 0 0,1 1 0 0 0,-1-1-1 0 0,0 1 1 0 0,-1-1-1 0 0,1 1 1 0 0,0 0 0 0 0,-1-1-1 0 0,1 1 1 0 0,-1 0-1 0 0,0 0 1 0 0,1 0 0 0 0,-1 0-1 0 0,0 1 1 0 0,0-1-1 0 0,0 0 1 0 0,-1 1 0 0 0,-1-1 67 0 0,-13-6-3257 0 0,1 5-3802 0 0,9 3-2938 0 0</inkml:trace>
  <inkml:trace contextRef="#ctx0" brushRef="#br0" timeOffset="-794.347">2061 1126 1152 0 0,'0'0'1066'0'0,"0"0"-383"0"0,0 0-99 0 0,0 0 35 0 0,0 0-42 0 0,0 0-94 0 0,0 0-127 0 0,0 0-144 0 0,0 0-127 0 0,0 0-98 0 0,0 0-80 0 0,0 0-57 0 0,0 0-6 0 0,-20 28 31 0 0,-60 84 75 0 0,65-77 67 0 0,24-27 61 0 0,-5-7-33 0 0,4 1 431 0 0,1 0-1 0 0,0 0 0 0 0,-1-1 0 0 0,1 0 0 0 0,0 0 1 0 0,0-1-1 0 0,0-1 0 0 0,0 1 0 0 0,0-1 0 0 0,0-1 1 0 0,-1 0-1 0 0,1 0 0 0 0,0 0 0 0 0,-1-1 0 0 0,0-1 1 0 0,1 1-1 0 0,-1-1 0 0 0,-1-1 0 0 0,1 1 0 0 0,-1-1 1 0 0,0-1-1 0 0,1 0-475 0 0,8-11 689 0 0,-2 0 0 0 0,0 0 0 0 0,-1-1 0 0 0,0-1 0 0 0,-2 0 0 0 0,0-1 0 0 0,-2 0 1 0 0,4-10-690 0 0,-7 17 84 0 0,-2 2-49 0 0,0 0-1 0 0,0 0 1 0 0,-1-1 0 0 0,0 1 0 0 0,-1-1 0 0 0,-1 0-1 0 0,0 0 1 0 0,0 1 0 0 0,-1-1 0 0 0,-1 0 0 0 0,0 0-1 0 0,-1-1-34 0 0,1 9-65 0 0,0 0 0 0 0,0 0 0 0 0,-1 0 0 0 0,1 1 0 0 0,-1-1-1 0 0,0 0 1 0 0,0 1 0 0 0,-1-1 0 0 0,1 1 0 0 0,-1-1 0 0 0,0 1-1 0 0,1 0 1 0 0,-2 0 0 0 0,1 1 0 0 0,0-1 0 0 0,0 0 0 0 0,-1 1-1 0 0,1 0 1 0 0,-1 0 0 0 0,0 0 0 0 0,0 0 0 0 0,0 1 0 0 0,0-1-1 0 0,0 1 1 0 0,0 0 0 0 0,0 0 0 0 0,0 1 0 0 0,0-1 0 0 0,0 1-1 0 0,-1 0 1 0 0,1 0 0 0 0,0 0 0 0 0,0 1 0 0 0,0-1 0 0 0,0 1-1 0 0,-1 0 1 0 0,1 0 0 0 0,0 1 0 0 0,1-1 0 0 0,-1 1 0 0 0,0 0 0 0 0,0 0-1 0 0,-1 1 66 0 0,0 1-61 0 0,0 0 0 0 0,1 1-1 0 0,0-1 1 0 0,0 1 0 0 0,0-1 0 0 0,0 1-1 0 0,1 1 1 0 0,0-1 0 0 0,0 0-1 0 0,0 1 1 0 0,0-1 0 0 0,1 1-1 0 0,0 0 1 0 0,1 0 0 0 0,-1 0-1 0 0,1 0 1 0 0,0 0 0 0 0,0 0 0 0 0,1 0-1 0 0,0 0 1 0 0,0 0 0 0 0,1 0-1 0 0,-1 0 1 0 0,1 0 0 0 0,0 0-1 0 0,1 0 1 0 0,0 0 0 0 0,0 0-1 0 0,0 0 1 0 0,0-1 0 0 0,1 1 0 0 0,0-1-1 0 0,0 1 1 0 0,1-1 0 0 0,-1 0-1 0 0,1-1 62 0 0,11 6-115 0 0,0 0 1 0 0,0-1-1 0 0,1-1 0 0 0,0-1 0 0 0,0 0 0 0 0,1-1 0 0 0,-1-1 0 0 0,1-1 1 0 0,1 0-1 0 0,-1-1 0 0 0,1-1 0 0 0,-1 0 0 0 0,1-2 0 0 0,-1 0 1 0 0,1-1-1 0 0,0 0 0 0 0,11-4 115 0 0,21-6-3198 0 0,-18 2-2697 0 0,-17 8 110 0 0</inkml:trace>
  <inkml:trace contextRef="#ctx0" brushRef="#br0" timeOffset="14711.096">772 3 0 0 0,'0'0'836'0'0,"0"0"207"0"0,0 0-101 0 0,0 0-185 0 0,0 0-193 0 0,0 0-93 0 0,-6 0-52 0 0,-21-3 26 0 0,24 4-305 0 0,0-1 0 0 0,0 1-1 0 0,0-1 1 0 0,1 1 0 0 0,-1 0-1 0 0,0 0 1 0 0,1 1 0 0 0,-1-1 0 0 0,0 0-1 0 0,1 1 1 0 0,-1 0 0 0 0,1-1-1 0 0,0 1 1 0 0,0 0 0 0 0,0 0 0 0 0,0 0-1 0 0,0 1 1 0 0,0-1 0 0 0,0 0-1 0 0,1 1 1 0 0,-2 1-140 0 0,-4 4 326 0 0,-9 17 73 0 0,0 0 0 0 0,2 1 0 0 0,1 1 0 0 0,0 0 1 0 0,2 1-1 0 0,2 0 0 0 0,0 1 0 0 0,2 0 1 0 0,1 0-1 0 0,2 0 0 0 0,-1 22-399 0 0,-2 24 486 0 0,3 0 0 0 0,4 1 0 0 0,3 1-486 0 0,-2-43 143 0 0,2-1 0 0 0,0 0 0 0 0,2-1 0 0 0,2 1 0 0 0,1-1 0 0 0,1 0 0 0 0,2-1 0 0 0,1 0 0 0 0,2 0 0 0 0,0-2 0 0 0,2 1 0 0 0,2-2 0 0 0,0-1 0 0 0,2 0 0 0 0,1-1 0 0 0,1-1 0 0 0,4 1-143 0 0,58 37 291 0 0,-61-52-795 0 0,62 27 1161 0 0,-54-31-3439 0 0,1-4-3545 0 0,-26-3-2025 0 0</inkml:trace>
</inkml:ink>
</file>

<file path=ppt/ink/ink4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17.4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0 468 0 0 0,'0'0'725'0'0,"0"0"512"0"0,0 0 172 0 0,0 0 60 0 0,0 0 15 0 0,0 0-122 0 0,0 0-259 0 0,0 0-341 0 0,0 0-260 0 0,0 0-19 0 0,0 0 130 0 0,3 1 226 0 0,184 2 5982 0 0,22-26-5670 0 0,-199 23-1253 0 0,73-21-1950 0 0,-80 14-1430 0 0,-2 1-2621 0 0,-1 5 3619 0 0,0 0-3253 0 0</inkml:trace>
  <inkml:trace contextRef="#ctx0" brushRef="#br0" timeOffset="236.885">219 343 1824 0 0,'0'0'1534'0'0,"0"0"-71"0"0,0 0 19 0 0,0 0 91 0 0,0 0 13 0 0,-1 33-119 0 0,-4 106-256 0 0,-5 120 480 0 0,22-223-3898 0 0,12-28-6304 0 0,-20-8 5398 0 0</inkml:trace>
  <inkml:trace contextRef="#ctx0" brushRef="#br0" timeOffset="503.501">941 225 9218 0 0,'0'0'833'0'0,"0"0"186"0"0,0 0 278 0 0,0 0 192 0 0,0 0 0 0 0,0 0-157 0 0,2 32-261 0 0,5 101-288 0 0,-14 45 453 0 0,16-19-1397 0 0,-9-157-130 0 0,0 21-1547 0 0,-2-18-2550 0 0,-3-3-3967 0 0,5-2 3621 0 0</inkml:trace>
  <inkml:trace contextRef="#ctx0" brushRef="#br0" timeOffset="781.768">542 247 3097 0 0,'0'0'2430'0'0,"0"0"-1268"0"0,0 0-127 0 0,0 0 464 0 0,0 0 274 0 0,0 0-22 0 0,0 0-208 0 0,0 0-248 0 0,36 2-247 0 0,115 3-201 0 0,6-12 934 0 0,185-32-794 0 0,-283 38-4078 0 0,-57 8-6559 0 0,-2-3 2143 0 0</inkml:trace>
  <inkml:trace contextRef="#ctx0" brushRef="#br0" timeOffset="1006.195">720 781 6113 0 0,'0'0'1958'0'0,"0"0"2"0"0,0 0 36 0 0,0 0-97 0 0,0 0-247 0 0,0 0-293 0 0,0 0-295 0 0,0 0-260 0 0,36-5-240 0 0,114-18-223 0 0,61-19-686 0 0,-170 36-1661 0 0,-14 2-1222 0 0,-2 0-3607 0 0,-14 4-461 0 0</inkml:trace>
  <inkml:trace contextRef="#ctx0" brushRef="#br0" timeOffset="1330.589">1537 652 4457 0 0,'0'0'2123'0'0,"0"0"-425"0"0,0 0-178 0 0,0 0-24 0 0,0 0-103 0 0,0 0-174 0 0,0 0-235 0 0,0 0-233 0 0,0 0-177 0 0,0 0-152 0 0,0 0-103 0 0,0 0-94 0 0,-25 4-86 0 0,-81 10-69 0 0,104-15-69 0 0,0 1 0 0 0,0 0 0 0 0,-1 1-1 0 0,1-1 1 0 0,0 0 0 0 0,0 0 0 0 0,0 1 0 0 0,-1-1-1 0 0,1 1 1 0 0,0 0 0 0 0,0 0 0 0 0,0 0-1 0 0,0 0 1 0 0,0 0 0 0 0,0 0 0 0 0,1 0 0 0 0,-1 1-1 0 0,0-1 1 0 0,1 1 0 0 0,-1-1 0 0 0,0 1-1 0 0,1 0 1 0 0,0-1 0 0 0,-1 1 0 0 0,1 0 0 0 0,0 0-1 0 0,0 0 1 0 0,0 0-1 0 0,-2 6-7 0 0,0-5-12 0 0,1 1 0 0 0,0-1 0 0 0,0 1-1 0 0,0 0 1 0 0,0 0 0 0 0,1 0 0 0 0,0 0 0 0 0,0 0-1 0 0,0 0 1 0 0,0 0 0 0 0,0 1 0 0 0,1-1 0 0 0,0 0 0 0 0,0 0-1 0 0,0 1 1 0 0,0-1 0 0 0,1 0 0 0 0,0 0 0 0 0,0 0-1 0 0,0 1 1 0 0,0-1 0 0 0,0 0 0 0 0,1 0 0 0 0,0-1 0 0 0,0 1-1 0 0,0 0 1 0 0,0-1 0 0 0,1 1 0 0 0,-1-1 0 0 0,1 1 0 0 0,0-1-1 0 0,0 0 1 0 0,0 0 0 0 0,0-1 0 0 0,0 1 0 0 0,1-1-1 0 0,0 1 1 0 0,-1-1 0 0 0,1 0 0 0 0,0-1 0 0 0,0 1 0 0 0,3 1 19 0 0,67 6-1346 0 0,-25-12-3751 0 0,-31-3-1718 0 0,-13 2 3473 0 0</inkml:trace>
  <inkml:trace contextRef="#ctx0" brushRef="#br0" timeOffset="1594.081">1782 619 3329 0 0,'0'0'1225'0'0,"0"0"-158"0"0,0 0 100 0 0,0 0 173 0 0,0 0 33 0 0,0 0-162 0 0,0 0-293 0 0,0 0-329 0 0,0 0-245 0 0,0 0-151 0 0,0 0-88 0 0,0 0-45 0 0,0 0-54 0 0,2 32-77 0 0,5 142-520 0 0,-6-168 37 0 0,0 15-2189 0 0,-1-7-5610 0 0,0-10 7738 0 0</inkml:trace>
  <inkml:trace contextRef="#ctx0" brushRef="#br0" timeOffset="2129.727">1723 564 480 0 0,'0'0'3079'0'0,"0"0"-1568"0"0,0 0-609 0 0,0 0-31 0 0,0 0 77 0 0,0 0 35 0 0,0 0-36 0 0,0 0-124 0 0,0 0-114 0 0,0 0-87 0 0,0 0-82 0 0,0 0-40 0 0,0 0-40 0 0,21-2-29 0 0,98-11 327 0 0,-111 13-559 0 0,-6 0-174 0 0,0-1 0 0 0,-1 1 0 0 0,1-1 0 0 0,0 1 0 0 0,0 0 0 0 0,0-1 0 0 0,-1 1 0 0 0,1 0 0 0 0,0 0 0 0 0,0 0-1 0 0,0 1 1 0 0,-1-1 0 0 0,1 0 0 0 0,0 1 0 0 0,0-1 0 0 0,0 1 0 0 0,-1 0 0 0 0,1-1 0 0 0,0 1 0 0 0,-1 0 0 0 0,1 0 0 0 0,-1 0 0 0 0,1 0 0 0 0,-1 0 0 0 0,0 0 0 0 0,1 1 0 0 0,-1-1 0 0 0,0 0 0 0 0,0 1 0 0 0,0-1 0 0 0,0 1 0 0 0,0-1 0 0 0,0 1 0 0 0,0 0-1 0 0,0-1 1 0 0,-1 1 0 0 0,1 0 0 0 0,0 1-25 0 0,-3 4 76 0 0,1-1 0 0 0,-1 1 0 0 0,0 0 0 0 0,-1-1 0 0 0,0 1 0 0 0,0-1 0 0 0,0 0 0 0 0,-1 0 0 0 0,1 0 0 0 0,-2-1-1 0 0,1 1 1 0 0,0-1 0 0 0,-6 5-76 0 0,3-1 31 0 0,6-8-56 0 0,0 1 1 0 0,0 0 0 0 0,0 0-1 0 0,1-1 1 0 0,-1 1-1 0 0,0 0 1 0 0,1 0-1 0 0,0 0 1 0 0,-1 0 0 0 0,1 0-1 0 0,0 0 1 0 0,0 0-1 0 0,0-1 1 0 0,0 1-1 0 0,1 0 1 0 0,-1 0 0 0 0,0 0-1 0 0,1 0 1 0 0,-1 0-1 0 0,1 0 1 0 0,0-1-1 0 0,0 1 1 0 0,0 0 0 0 0,-1-1-1 0 0,2 1 1 0 0,-1 0-1 0 0,0-1 1 0 0,0 1-1 0 0,0-1 1 0 0,1 0 0 0 0,-1 1-1 0 0,1-1 1 0 0,-1 0-1 0 0,1 0 1 0 0,-1 0-1 0 0,1 0 1 0 0,0 0 0 0 0,-1 0-1 0 0,1 0 1 0 0,0-1-1 0 0,0 1 1 0 0,0 0-1 0 0,0-1 1 0 0,1 1 24 0 0,1 0 29 0 0,0 1 0 0 0,0 0 1 0 0,-1 1-1 0 0,1-1 0 0 0,-1 1 0 0 0,1 0 0 0 0,-1-1 1 0 0,0 1-1 0 0,0 1 0 0 0,0-1 0 0 0,0 0 0 0 0,-1 1 1 0 0,1 0-1 0 0,-1-1 0 0 0,0 1 0 0 0,0 0 0 0 0,-1 0 0 0 0,1 0 1 0 0,-1 0-1 0 0,0 0 0 0 0,0 1 0 0 0,0-1 0 0 0,0 0 1 0 0,-1 0-1 0 0,0 1 0 0 0,0-1 0 0 0,0 0 0 0 0,0 1 1 0 0,-1-1-1 0 0,1 0 0 0 0,-1 1 0 0 0,0-1 0 0 0,0 0 1 0 0,-1 0-1 0 0,0 0 0 0 0,0 1-29 0 0,-1-1 19 0 0,0 1 1 0 0,0-1-1 0 0,0-1 0 0 0,-1 1 1 0 0,1 0-1 0 0,-1-1 0 0 0,0 0 1 0 0,0 0-1 0 0,0 0 0 0 0,-1 0 1 0 0,1-1-1 0 0,-1 0 0 0 0,1 1 1 0 0,-1-2-1 0 0,0 1 0 0 0,0 0 1 0 0,0-1-1 0 0,-4 0-19 0 0,-33-2-8871 0 0,35-2 689 0 0</inkml:trace>
  <inkml:trace contextRef="#ctx0" brushRef="#br0" timeOffset="6134.986">2090 27 0 0 0,'0'0'293'0'0,"0"0"852"0"0,0 0 166 0 0,0 0-193 0 0,0 0-245 0 0,0 0-175 0 0,0 0-61 0 0,2-5 37 0 0,8-12 65 0 0,-9 17-651 0 0,0-1 0 0 0,-1 1 0 0 0,1-1-1 0 0,-1 1 1 0 0,1 0 0 0 0,0-1 0 0 0,0 1 0 0 0,-1 0 0 0 0,1-1-1 0 0,0 1 1 0 0,-1 0 0 0 0,1 0 0 0 0,0 0 0 0 0,0 0-1 0 0,0 0 1 0 0,-1 0 0 0 0,1 0 0 0 0,0 0 0 0 0,0 0-1 0 0,-1 0 1 0 0,1 0 0 0 0,0 0 0 0 0,0 1 0 0 0,-1-1-1 0 0,1 0 1 0 0,0 0 0 0 0,-1 1 0 0 0,1-1 0 0 0,0 1-1 0 0,-1-1 1 0 0,1 0 0 0 0,0 1 0 0 0,-1-1 0 0 0,1 1-1 0 0,-1 0 1 0 0,1-1 0 0 0,-1 1 0 0 0,1-1 0 0 0,-1 2-88 0 0,4 0 416 0 0,4 6-54 0 0,0 0 0 0 0,0 0-1 0 0,0 0 1 0 0,-1 1 0 0 0,-1 0 0 0 0,0 0 0 0 0,0 1-1 0 0,-1 0 1 0 0,4 6-362 0 0,9 18 641 0 0,87 202 1494 0 0,-94-209-2050 0 0,-2 1 0 0 0,-1 0 1 0 0,-2 0-1 0 0,0 0 0 0 0,-2 1 0 0 0,-1 0 1 0 0,-1 0-1 0 0,-2 0 0 0 0,-1 0 0 0 0,-2 6-85 0 0,1-24-118 0 0,-1 0-1 0 0,0 0 0 0 0,-1 0 1 0 0,0 0-1 0 0,-1-1 1 0 0,0 0-1 0 0,0 0 1 0 0,-1 0-1 0 0,-1 0 0 0 0,0-1 1 0 0,0 0-1 0 0,0-1 1 0 0,-1 0-1 0 0,-1 0 0 0 0,-8 7 119 0 0,-51 26-9344 0 0,56-37 2254 0 0</inkml:trace>
  <inkml:trace contextRef="#ctx0" brushRef="#br0" timeOffset="14362.149">2533 741 0 0 0,'0'0'943'0'0,"0"0"173"0"0,0 0-32 0 0,0 0-138 0 0,0 0-147 0 0,0 0-138 0 0,22-8-86 0 0,66-23-67 0 0,-19-8 1019 0 0,-35 12-1070 0 0,-2-1 1 0 0,0-1-1 0 0,-2-2 0 0 0,-2-1 0 0 0,-1-1 1 0 0,-1-1-1 0 0,6-13-457 0 0,-23 33 87 0 0,-1 0 0 0 0,0-1 1 0 0,-1 0-1 0 0,-1 0 0 0 0,0 0 1 0 0,-1-1-1 0 0,-1 0 0 0 0,0 0 0 0 0,-1 0 1 0 0,-1 0-1 0 0,1-11-87 0 0,-4 26-29 0 0,0 0 1 0 0,0-1-1 0 0,1 1 1 0 0,-1 0-1 0 0,0 0 0 0 0,0 0 1 0 0,0 0-1 0 0,0 0 1 0 0,0 0-1 0 0,0 0 0 0 0,0 0 1 0 0,0 1-1 0 0,-1-1 1 0 0,1 0-1 0 0,0 1 0 0 0,0-1 1 0 0,-1 1-1 0 0,1-1 1 0 0,0 1-1 0 0,-1 0 0 0 0,1-1 1 0 0,-1 1-1 0 0,1 0 1 0 0,0 0-1 0 0,-1 0 0 0 0,1 0 1 0 0,0 0-1 0 0,-1 0 1 0 0,1 0-1 0 0,-1 1 0 0 0,1-1 1 0 0,0 1-1 0 0,-1-1 1 0 0,1 1-1 0 0,0-1 0 0 0,0 1 1 0 0,-1-1-1 0 0,1 1 1 0 0,0 0-1 0 0,0 0 0 0 0,0 0 1 0 0,0 0-1 0 0,0 0 1 0 0,0 0-1 0 0,0 0 0 0 0,0 0 1 0 0,0 0-1 0 0,1 0 1 0 0,-1 0-1 0 0,0 1 0 0 0,1-1 1 0 0,-1 0-1 0 0,1 0 1 0 0,-1 1 28 0 0,-10 11-50 0 0,0 0 1 0 0,1 1-1 0 0,1 0 1 0 0,0 1-1 0 0,1 0 1 0 0,0 0-1 0 0,2 0 1 0 0,0 1-1 0 0,0 0 1 0 0,1 1-1 0 0,1-1 1 0 0,1 1-1 0 0,1 0 1 0 0,0 0-1 0 0,1 0 1 0 0,1 0-1 0 0,1 15 50 0 0,0-27 42 0 0,0 0 0 0 0,0-1-1 0 0,0 1 1 0 0,1 0 0 0 0,-1-1-1 0 0,1 1 1 0 0,0-1 0 0 0,1 0-1 0 0,-1 0 1 0 0,1 0 0 0 0,-1 0 0 0 0,1 0-1 0 0,1 0 1 0 0,-1-1 0 0 0,0 1-1 0 0,1-1 1 0 0,0 0 0 0 0,0 0 0 0 0,0-1-1 0 0,0 1 1 0 0,0-1 0 0 0,0 0-1 0 0,1 0 1 0 0,-1 0 0 0 0,1 0-1 0 0,-1-1 1 0 0,1 0 0 0 0,0 0 0 0 0,0 0-42 0 0,8 2 272 0 0,0-1 0 0 0,1 0 1 0 0,-1-1-1 0 0,1 0 0 0 0,-1-1 1 0 0,1-1-1 0 0,-1 0 1 0 0,1-1-1 0 0,11-3-272 0 0,16-9 623 0 0,0-2 0 0 0,-1-2-1 0 0,-1-1 1 0 0,29-20-623 0 0,-42 24 120 0 0,0 0 0 0 0,-1-2 0 0 0,-1-1 0 0 0,0-1 0 0 0,-1-1 0 0 0,-2-1 0 0 0,0 0 0 0 0,8-14-120 0 0,-27 35-11 0 0,-1-1-1 0 0,1 0 0 0 0,-1 0 0 0 0,1 0 0 0 0,-1 0 1 0 0,0-1-1 0 0,1 1 0 0 0,-1 0 0 0 0,0 0 0 0 0,0-1 1 0 0,0 1-1 0 0,0-1 0 0 0,0 1 0 0 0,0-1 0 0 0,-1 1 1 0 0,1-1-1 0 0,0 0 0 0 0,-1 1 0 0 0,1-1 0 0 0,-1 0 1 0 0,0 0-1 0 0,0 1 0 0 0,1-1 0 0 0,-1 0 0 0 0,0 0 1 0 0,0 1-1 0 0,-1-1 0 0 0,1 0 0 0 0,0 1 0 0 0,-1-1 1 0 0,1 0-1 0 0,-1 0 0 0 0,1 1 0 0 0,-1-1 0 0 0,0 1 1 0 0,1-1-1 0 0,-1 1 0 0 0,0-1 0 0 0,0 1 0 0 0,0-1 1 0 0,0 1-1 0 0,-1 0 0 0 0,1-1 0 0 0,0 1 0 0 0,-1 0 1 0 0,1 0-1 0 0,0 0 0 0 0,-1 0 0 0 0,1 0 0 0 0,-1 0 1 0 0,1 1-1 0 0,-2-1 12 0 0,-2 1-91 0 0,-1 1 1 0 0,0-1 0 0 0,1 1-1 0 0,-1 1 1 0 0,1-1 0 0 0,0 1-1 0 0,-1 0 1 0 0,1 0 0 0 0,0 1-1 0 0,0-1 1 0 0,0 1 0 0 0,0 0-1 0 0,1 1 1 0 0,-1-1 0 0 0,1 1-1 0 0,0 0 1 0 0,0 0-1 0 0,0 0 1 0 0,1 0 0 0 0,-2 3 90 0 0,-1-1-14 0 0,0 1 0 0 0,0 1 0 0 0,1-1 0 0 0,0 1 0 0 0,0 0 0 0 0,1 0 1 0 0,0 0-1 0 0,0 1 0 0 0,1 0 0 0 0,0-1 0 0 0,1 1 0 0 0,0 0 0 0 0,0 0 0 0 0,1 0 0 0 0,0 1 0 0 0,0-1 1 0 0,1 0-1 0 0,1 0 0 0 0,0 7 14 0 0,1-11 17 0 0,-1 0-1 0 0,1 0 1 0 0,0 0 0 0 0,0 0 0 0 0,1 0 0 0 0,-1-1-1 0 0,1 1 1 0 0,0-1 0 0 0,0 0 0 0 0,1 0 0 0 0,-1 0 0 0 0,1 0-1 0 0,0-1 1 0 0,0 1 0 0 0,0-1 0 0 0,0 0 0 0 0,1 0-1 0 0,-1 0 1 0 0,1-1 0 0 0,0 0 0 0 0,0 0 0 0 0,0 0 0 0 0,1 0-17 0 0,120 21 1072 0 0,-101-23-868 0 0,0-2 1 0 0,0-1 0 0 0,0-1 0 0 0,0-1 0 0 0,-1-1-1 0 0,0-1 1 0 0,0-1 0 0 0,-1-1 0 0 0,11-6-205 0 0,-5 2 143 0 0,0-1 1 0 0,-1-1-1 0 0,0-1 0 0 0,-1-1 1 0 0,-1-2-1 0 0,-1-1 1 0 0,-1 0-1 0 0,0-2 1 0 0,-2-1-1 0 0,0-1 0 0 0,-2-1 1 0 0,-1 0-1 0 0,0-2-143 0 0,-15 19-4 0 0,0 1 0 0 0,-1-1-1 0 0,0 0 1 0 0,0 0 0 0 0,0 0 0 0 0,-1 0 0 0 0,0-1-1 0 0,-1 1 1 0 0,0-1 0 0 0,0 1 0 0 0,-1-1-1 0 0,0 1 1 0 0,-1-1 0 0 0,1 1 0 0 0,-2-1-1 0 0,1 1 1 0 0,-2-6 4 0 0,0 12-25 0 0,0 0-1 0 0,1 0 0 0 0,-1 1 1 0 0,0-1-1 0 0,0 1 0 0 0,0-1 1 0 0,0 1-1 0 0,0 0 1 0 0,-1 0-1 0 0,1 0 0 0 0,0 0 1 0 0,0 1-1 0 0,-1-1 0 0 0,1 1 1 0 0,0 0-1 0 0,-1 0 1 0 0,1 0-1 0 0,0 1 0 0 0,-1-1 1 0 0,1 1-1 0 0,0-1 0 0 0,0 1 1 0 0,-1 0-1 0 0,1 1 1 0 0,0-1-1 0 0,0 0 0 0 0,0 1 1 0 0,0 0-1 0 0,1-1 0 0 0,-1 1 1 0 0,0 0-1 0 0,1 1 0 0 0,-1-1 1 0 0,1 0-1 0 0,0 1 1 0 0,0-1-1 0 0,-2 3 26 0 0,-9 6-10 0 0,1 1 0 0 0,0 1 0 0 0,0 0 0 0 0,1 1 0 0 0,1 0 0 0 0,0 1 0 0 0,1 0 0 0 0,1 0 0 0 0,0 1 0 0 0,1 0 0 0 0,1 0 0 0 0,0 0-1 0 0,1 1 1 0 0,1 0 0 0 0,1 0 0 0 0,0 1 0 0 0,1-1 0 0 0,1 0 0 0 0,1 8 10 0 0,1-18 19 0 0,1 1 1 0 0,0-1-1 0 0,1 0 0 0 0,0 1 0 0 0,0-1 0 0 0,0-1 0 0 0,1 1 0 0 0,0 0 1 0 0,0-1-1 0 0,0 0 0 0 0,1 0 0 0 0,0 0 0 0 0,1-1 0 0 0,-1 1 0 0 0,1-1 1 0 0,0 0-1 0 0,0-1 0 0 0,0 0 0 0 0,6 3-19 0 0,136 54 758 0 0,-121-55-607 0 0,1-1 0 0 0,0-1 0 0 0,1-1 0 0 0,-1-1 1 0 0,0-2-1 0 0,13-2-151 0 0,3-11-598 0 0,-31 5-2007 0 0,-2 0-3568 0 0,-8 5-4645 0 0</inkml:trace>
</inkml:ink>
</file>

<file path=ppt/ink/ink4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31.8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90 8978 0 0,'0'0'932'0'0,"0"0"-112"0"0,0 0-126 0 0,0 0 87 0 0,0 0 191 0 0,0 0 171 0 0,0 0 70 0 0,0 0-88 0 0,0 0-231 0 0,0 0-290 0 0,0 0-259 0 0,0-3-250 0 0,0-6-108 0 0,0 25-4 0 0,0 29 104 0 0,0 294 943 0 0,0 170-2560 0 0,-6-441-1437 0 0,-10-28-5959 0 0,12-32 2666 0 0</inkml:trace>
  <inkml:trace contextRef="#ctx0" brushRef="#br0" timeOffset="448.858">0 24 11378 0 0,'0'0'1019'0'0,"0"0"-368"0"0,0 0-317 0 0,0 0-77 0 0,0 0 20 0 0,0 0 55 0 0,0 0 72 0 0,0 0 57 0 0,0 0 21 0 0,32 2-34 0 0,102 11-57 0 0,-42 16 26 0 0,-70-18-328 0 0,2-2-36 0 0,0 2 1 0 0,-1 1 0 0 0,-1 1 0 0 0,0 1 0 0 0,0 1 0 0 0,-2 0 0 0 0,0 2 0 0 0,0 0 0 0 0,-2 2-1 0 0,5 5-53 0 0,-19-18 39 0 0,0-1-1 0 0,-1 1 1 0 0,1 0-1 0 0,-1 1 1 0 0,0-1-1 0 0,-1 1 1 0 0,0-1-1 0 0,0 1 0 0 0,0 0 1 0 0,-1-1-1 0 0,1 1 1 0 0,-2 0-1 0 0,1 0 1 0 0,-1 0-1 0 0,0 0 1 0 0,-1 0-1 0 0,1 0 0 0 0,-1 0 1 0 0,-1 0-1 0 0,1 0 1 0 0,-1-1-1 0 0,0 1 1 0 0,-2 1-39 0 0,-4 11 169 0 0,-1 0 1 0 0,-2-1 0 0 0,1-1 0 0 0,-2 0-1 0 0,-1 0 1 0 0,0-1 0 0 0,-3 2-170 0 0,-94 123 871 0 0,107-137-866 0 0,0 1 1 0 0,0-1 0 0 0,1 0-1 0 0,-1 1 1 0 0,1-1 0 0 0,0 1 0 0 0,0 0-1 0 0,1 0 1 0 0,-1 0 0 0 0,1 0-1 0 0,0 0 1 0 0,1 0 0 0 0,-1 0-1 0 0,1 0 1 0 0,0 0 0 0 0,0 0-1 0 0,1 0 1 0 0,-1 0 0 0 0,1 0-1 0 0,0 0 1 0 0,0 0 0 0 0,1 0 0 0 0,0 0-1 0 0,0 0 1 0 0,0-1 0 0 0,0 1-1 0 0,1-1 1 0 0,-1 1 0 0 0,1-1-1 0 0,1 1-5 0 0,4 2 41 0 0,0-1 0 0 0,1 1 0 0 0,0-2-1 0 0,0 1 1 0 0,0-1 0 0 0,0 0-1 0 0,1-1 1 0 0,0 0 0 0 0,0-1 0 0 0,0 0-1 0 0,0 0 1 0 0,1-1 0 0 0,-1-1-1 0 0,1 1 1 0 0,-1-2 0 0 0,2 1-41 0 0,66 0-3721 0 0,-70-1 2979 0 0,8-3-8093 0 0,-11 3 889 0 0</inkml:trace>
  <inkml:trace contextRef="#ctx0" brushRef="#br0" timeOffset="780.213">998 543 6993 0 0,'0'0'1370'0'0,"0"0"-219"0"0,0 0-40 0 0,0 0 61 0 0,0 0 0 0 0,0 0-130 0 0,0 0-183 0 0,0 0-175 0 0,0 0-156 0 0,0 0-148 0 0,0 0-128 0 0,0 0-97 0 0,-20 35-46 0 0,-60 106-11 0 0,78-138-90 0 0,0 0 0 0 0,0 0-1 0 0,0 0 1 0 0,0 0 0 0 0,0 0 0 0 0,0 0 0 0 0,1 1 0 0 0,0-1 0 0 0,0 1 0 0 0,0-1 0 0 0,0 1 0 0 0,0-1 0 0 0,1 1 0 0 0,-1-1 0 0 0,1 1 0 0 0,0 0 0 0 0,0-1 0 0 0,0 1 0 0 0,1 0 0 0 0,-1 0-8 0 0,3 5 41 0 0,-1-2 42 0 0,1 0 1 0 0,0-1 0 0 0,0 1-1 0 0,1-1 1 0 0,0 0 0 0 0,0 0-1 0 0,0 0 1 0 0,1-1 0 0 0,0 1 0 0 0,0-1-1 0 0,0 0 1 0 0,1 0 0 0 0,-1-1-1 0 0,1 0 1 0 0,0 0 0 0 0,0 0-1 0 0,1-1 1 0 0,-1 0 0 0 0,1 0-1 0 0,0 0 1 0 0,0-1 0 0 0,0 0-1 0 0,0-1 1 0 0,0 1 0 0 0,0-1-1 0 0,0-1 1 0 0,0 1 0 0 0,1-1 0 0 0,-1-1-1 0 0,0 1 1 0 0,0-1 0 0 0,0 0-1 0 0,0-1 1 0 0,0 0 0 0 0,0 0-1 0 0,0 0 1 0 0,0-1 0 0 0,-1 0-1 0 0,1 0 1 0 0,3-3-84 0 0,-3 2 63 0 0,0 0 0 0 0,-1-1-1 0 0,1 0 1 0 0,-1 0 0 0 0,0 0-1 0 0,0-1 1 0 0,0 0 0 0 0,-1 0 0 0 0,0 0-1 0 0,0-1 1 0 0,-1 1 0 0 0,1-1 0 0 0,-2-1-1 0 0,1 1 1 0 0,-1 0 0 0 0,0-1-1 0 0,0 0 1 0 0,-1 1 0 0 0,0-1 0 0 0,-1 0-1 0 0,1 0 1 0 0,-1 0 0 0 0,-1 0 0 0 0,0-1-1 0 0,0 1 1 0 0,-1 0 0 0 0,-1-8-63 0 0,1 11-181 0 0,0 0 1 0 0,-1-1-1 0 0,0 1 0 0 0,0 0 1 0 0,0 0-1 0 0,0 0 1 0 0,-1 0-1 0 0,0 0 1 0 0,0 1-1 0 0,0-1 1 0 0,-1 1-1 0 0,0 0 0 0 0,0 0 1 0 0,0 0-1 0 0,0 1 1 0 0,0-1-1 0 0,-1 1 1 0 0,1 0-1 0 0,-1 0 0 0 0,0 0 1 0 0,0 1-1 0 0,-3-1 181 0 0,-119-26-10850 0 0,100 28 6313 0 0,8 1 1580 0 0</inkml:trace>
  <inkml:trace contextRef="#ctx0" brushRef="#br0" timeOffset="1201.477">1633 602 9906 0 0,'0'0'623'0'0,"0"0"-108"0"0,0 0 97 0 0,0 0 156 0 0,0 0 78 0 0,0 0-30 0 0,0 0-103 0 0,0 0-85 0 0,0 0-92 0 0,-32 30-105 0 0,-98 94-137 0 0,90-66-71 0 0,40-50-202 0 0,0-5 13 0 0,-1 0 0 0 0,1 0 0 0 0,0 0 0 0 0,0 0 1 0 0,0 0-1 0 0,1 0 0 0 0,-1 0 0 0 0,1-1 0 0 0,-1 1 1 0 0,1 0-1 0 0,0 0 0 0 0,0 0 0 0 0,0-1 0 0 0,1 1 1 0 0,-1-1-1 0 0,1 1 0 0 0,-1-1 0 0 0,1 1 0 0 0,0-1 1 0 0,0 0-1 0 0,0 0 0 0 0,0 0 0 0 0,0 0 0 0 0,0 0 1 0 0,1 0-1 0 0,-1-1 0 0 0,1 1 0 0 0,-1-1 0 0 0,1 1 1 0 0,-1-1-1 0 0,1 0 0 0 0,0 0 0 0 0,0 0 0 0 0,0-1 1 0 0,-1 1-1 0 0,1-1 0 0 0,0 1 0 0 0,0-1 0 0 0,0 0 1 0 0,0 0-1 0 0,0 0 0 0 0,0-1-34 0 0,5 2 197 0 0,-1-1 0 0 0,1-1 0 0 0,-1 1 1 0 0,0-1-1 0 0,1-1 0 0 0,-1 1 0 0 0,0-1 0 0 0,0 0 1 0 0,0-1-1 0 0,0 0 0 0 0,0 0 0 0 0,-1 0 0 0 0,1-1 1 0 0,-1 0-1 0 0,0 0 0 0 0,0-1 0 0 0,-1 0 0 0 0,1 0 0 0 0,-1 0 1 0 0,0 0-1 0 0,1-2-197 0 0,16-20 32 0 0,-1-2 1 0 0,-1 0-1 0 0,-2-1 1 0 0,0 0-1 0 0,-2-2 1 0 0,-2 0-1 0 0,-1 0 1 0 0,-1-2-1 0 0,-2 1 1 0 0,-1-1-1 0 0,-2-1 1 0 0,-1 0-1 0 0,-2 0 1 0 0,0-25-33 0 0,-3 41-246 0 0,-1 0 0 0 0,-1 0 0 0 0,0 0 0 0 0,-1 0 0 0 0,-1 0 0 0 0,-1 1 0 0 0,-1-1 0 0 0,0 1 0 0 0,-2 0-1 0 0,0 1 1 0 0,0-1 0 0 0,-2 1 0 0 0,0 1 0 0 0,-1 0 0 0 0,-2-1 246 0 0,10 13-17 0 0,-1 1-1 0 0,0 0 1 0 0,0 0-1 0 0,0 0 1 0 0,0 0-1 0 0,-1 1 0 0 0,1-1 1 0 0,-1 1-1 0 0,1 0 1 0 0,-1 0-1 0 0,0 0 0 0 0,0 0 1 0 0,0 1-1 0 0,0-1 1 0 0,0 1-1 0 0,0 0 0 0 0,0 1 1 0 0,0-1-1 0 0,0 1 1 0 0,-1-1-1 0 0,1 1 0 0 0,0 0 1 0 0,0 1-1 0 0,-1-1 1 0 0,1 1-1 0 0,0 0 1 0 0,0 0-1 0 0,0 0 0 0 0,0 1 1 0 0,0-1-1 0 0,0 1 1 0 0,-1 0 17 0 0,-5 4 20 0 0,1 0 1 0 0,-1 0-1 0 0,1 1 1 0 0,1 0 0 0 0,-1 1-1 0 0,1 0 1 0 0,0 0 0 0 0,1 1-1 0 0,0 0 1 0 0,0 0-1 0 0,-2 5-20 0 0,1 2 53 0 0,0 0 0 0 0,1 1 0 0 0,1 0 0 0 0,1 0-1 0 0,0 0 1 0 0,1 0 0 0 0,1 1 0 0 0,1 0-1 0 0,0 0 1 0 0,2 0 0 0 0,-1-1 0 0 0,2 1 0 0 0,1 0-1 0 0,0 0 1 0 0,1-1 0 0 0,1 1 0 0 0,1-1 0 0 0,0 0-1 0 0,1 0 1 0 0,1 0 0 0 0,1-1 0 0 0,0 0-1 0 0,1-1 1 0 0,0 0 0 0 0,2 0 0 0 0,-1-1 0 0 0,2 0-1 0 0,0-1 1 0 0,1 0 0 0 0,0-1 0 0 0,6 3-53 0 0,1 3 17 0 0,2-1 1 0 0,0-1-1 0 0,1-1 0 0 0,0-1 1 0 0,2-1-1 0 0,-1-1 0 0 0,1-1 1 0 0,1-1-1 0 0,6 0-17 0 0,26 2-3597 0 0,3-8-3639 0 0,-45-4-2661 0 0</inkml:trace>
</inkml:ink>
</file>

<file path=ppt/ink/ink4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02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398 905 7162 0 0,'0'0'1573'0'0,"0"0"-28"0"0,0 0 47 0 0,0 0-5 0 0,0 0-220 0 0,0 0-359 0 0,-33 2-322 0 0,-106 8-173 0 0,135-10-467 0 0,-1 0 0 0 0,0 0-1 0 0,1 1 1 0 0,-1 0 0 0 0,0-1 0 0 0,1 1-1 0 0,-1 1 1 0 0,1-1 0 0 0,-1 1 0 0 0,1 0 0 0 0,0 0-1 0 0,0 0 1 0 0,0 0 0 0 0,0 1 0 0 0,0 0 0 0 0,-1 1-46 0 0,-7 6 187 0 0,2-5-130 0 0,1 0 0 0 0,0 1 0 0 0,0 0-1 0 0,0 0 1 0 0,1 1 0 0 0,0 1 0 0 0,0-1 0 0 0,1 1-1 0 0,0 0 1 0 0,1 1 0 0 0,-1-1 0 0 0,2 2 0 0 0,-1-1 0 0 0,1 0-1 0 0,1 1 1 0 0,-1 0 0 0 0,2 0 0 0 0,-1 0 0 0 0,2 1-1 0 0,-1-1 1 0 0,1 1 0 0 0,1-1 0 0 0,0 1 0 0 0,0 0-1 0 0,2 10-56 0 0,1-16 25 0 0,0-1-1 0 0,0 1 0 0 0,1-1 0 0 0,0 0 0 0 0,0 0 0 0 0,0 0 0 0 0,0 0 1 0 0,1 0-1 0 0,-1-1 0 0 0,1 1 0 0 0,0-1 0 0 0,0 0 0 0 0,0 0 0 0 0,1 0 1 0 0,-1-1-1 0 0,1 0 0 0 0,-1 0 0 0 0,1 0 0 0 0,0 0 0 0 0,0 0 0 0 0,0-1 1 0 0,-1 0-1 0 0,1 0 0 0 0,1-1 0 0 0,-1 1 0 0 0,0-1 0 0 0,0 0 0 0 0,0-1 0 0 0,0 1 1 0 0,0-1-1 0 0,0 0 0 0 0,0 0 0 0 0,0 0 0 0 0,0-1 0 0 0,-1 0 0 0 0,1 0 1 0 0,0 0-1 0 0,-1 0 0 0 0,0-1 0 0 0,2-1-24 0 0,24-16 169 0 0,-2-1 0 0 0,-1-1 0 0 0,0-2 0 0 0,-2 0 0 0 0,0-2 0 0 0,-2-1 0 0 0,-1 0 0 0 0,13-24-169 0 0,5 6-618 0 0,-39 45 279 0 0,-1 12-484 0 0,-4 42 411 0 0,2-48 410 0 0,0 0 0 0 0,0 0 0 0 0,1 0 0 0 0,0 0 0 0 0,0 0 0 0 0,0 0 0 0 0,1 1 0 0 0,-1-1-1 0 0,2 0 1 0 0,-1 0 0 0 0,1 1 0 0 0,0-1 0 0 0,0 0 0 0 0,1 0 0 0 0,-1 0 0 0 0,1 0 0 0 0,1 0 0 0 0,-1-1-1 0 0,1 1 1 0 0,0 0 0 0 0,0-1 0 0 0,1 0 0 0 0,0 0 0 0 0,0 0 0 0 0,0 0 0 0 0,0-1 0 0 0,1 0 0 0 0,-1 1-1 0 0,1-2 1 0 0,0 1 0 0 0,1 0 0 0 0,1 0 2 0 0,3-1 50 0 0,0-1-1 0 0,1 0 0 0 0,0-1 1 0 0,-1 0-1 0 0,1 0 1 0 0,0-1-1 0 0,-1-1 0 0 0,1 0 1 0 0,0 0-1 0 0,-1-1 1 0 0,1 0-1 0 0,-1-1 0 0 0,0 0 1 0 0,0-1-1 0 0,0 0 1 0 0,0-1-1 0 0,0 1 0 0 0,-1-2 1 0 0,0 0-1 0 0,0 0 1 0 0,2-3-50 0 0,20-16 210 0 0,-1-1 0 0 0,-1-2 0 0 0,-2-1 0 0 0,0-1 1 0 0,0-5-211 0 0,1-3 34 0 0,-1-2 1 0 0,-3-1 0 0 0,-1-1 0 0 0,-2-1 0 0 0,-2 0 0 0 0,-2-2 0 0 0,10-42-35 0 0,-18 52-53 0 0,-1 1 1 0 0,-2-2-1 0 0,-2 1 1 0 0,0 0-1 0 0,-3-1 1 0 0,-2-21 52 0 0,2 56-26 0 0,-1-1 0 0 0,0 0 0 0 0,1 0 0 0 0,-1 0 1 0 0,0 0-1 0 0,0 1 0 0 0,0-1 0 0 0,-1 0 0 0 0,1 0 0 0 0,0 0 0 0 0,-1 1 1 0 0,1-1-1 0 0,-1 0 0 0 0,1 0 0 0 0,-1 1 0 0 0,0-1 0 0 0,0 0 0 0 0,0 1 0 0 0,0-1 1 0 0,0 1-1 0 0,0-1 0 0 0,0 1 0 0 0,0 0 0 0 0,0-1 0 0 0,-1 1 0 0 0,1 0 1 0 0,-1 0-1 0 0,1 0 0 0 0,-1 0 0 0 0,1 0 0 0 0,-1 0 0 0 0,0 0 0 0 0,1 1 0 0 0,-1-1 1 0 0,0 1-1 0 0,0-1 0 0 0,1 1 0 0 0,-1-1 0 0 0,0 1 0 0 0,0 0 0 0 0,0 0 1 0 0,0 0-1 0 0,1 0 0 0 0,-1 0 0 0 0,0 1 0 0 0,0-1 0 0 0,0 0 0 0 0,1 1 0 0 0,-1-1 1 0 0,0 1-1 0 0,0 0 0 0 0,1-1 0 0 0,-2 2 26 0 0,-13 13-85 0 0,2 1-1 0 0,0 1 1 0 0,0 0 0 0 0,2 1-1 0 0,0 0 1 0 0,1 1 0 0 0,1 0-1 0 0,0 1 1 0 0,2 0 85 0 0,-7 10 16 0 0,2 1-1 0 0,1 0 1 0 0,1 1 0 0 0,2 0 0 0 0,1 0-1 0 0,2 1 1 0 0,1 0 0 0 0,2 0 0 0 0,0 0 0 0 0,3 0-1 0 0,1 1 1 0 0,2 9-16 0 0,0-27 56 0 0,1-1-1 0 0,0 1 0 0 0,1-1 1 0 0,1 0-1 0 0,0 0 0 0 0,1 0 1 0 0,1-1-1 0 0,0 0 0 0 0,1-1 1 0 0,0 0-1 0 0,1 0 0 0 0,1-1 1 0 0,0 0-1 0 0,0-1 0 0 0,1 0 1 0 0,1-1-1 0 0,0 0 0 0 0,0-1 1 0 0,1 0-1 0 0,0-2 0 0 0,0 1 1 0 0,1-2-1 0 0,0 0 0 0 0,0 0 1 0 0,1-2-1 0 0,-1 0 1 0 0,1 0-1 0 0,2-2-55 0 0,-7 0 72 0 0,0-2 0 0 0,0 1 0 0 0,0-1 0 0 0,0-1 1 0 0,0 0-1 0 0,0-1 0 0 0,0 0 0 0 0,0-1 0 0 0,-1 0 0 0 0,1 0 0 0 0,-1-1 1 0 0,1 0-1 0 0,-1-1 0 0 0,-1-1 0 0 0,1 1 0 0 0,-1-1 0 0 0,0-1 0 0 0,0 0 1 0 0,-1 0-1 0 0,0-1 0 0 0,4-5-72 0 0,-3 5 20 0 0,-2-1 0 0 0,1-1 0 0 0,-1 1 0 0 0,-1-1 0 0 0,1-1 0 0 0,-2 1 0 0 0,1-1 1 0 0,-2 0-1 0 0,1 0 0 0 0,-2 0 0 0 0,1-1 0 0 0,-2 0 0 0 0,1 1 0 0 0,-2-1 0 0 0,1 0 0 0 0,-2 0 0 0 0,1 0 1 0 0,-2 0-1 0 0,0 0 0 0 0,0 0 0 0 0,-1 0 0 0 0,0 1 0 0 0,-1-1 0 0 0,0 1 0 0 0,-1-1 0 0 0,-1 1 0 0 0,0 0 0 0 0,0 1 1 0 0,-1-1-1 0 0,-5-7-20 0 0,4 11-111 0 0,0 0-1 0 0,-1 0 1 0 0,0 1 0 0 0,0 0 0 0 0,0 0 0 0 0,-1 1 0 0 0,1 0 0 0 0,-1 0 0 0 0,0 1 0 0 0,-1 0 0 0 0,1 1 0 0 0,-1 0 0 0 0,0 0-1 0 0,0 1 1 0 0,0 1 0 0 0,0 0 0 0 0,0 0 0 0 0,0 0 0 0 0,0 2 0 0 0,0-1 0 0 0,0 1 0 0 0,0 1 111 0 0,-7 0-651 0 0,0 1 0 0 0,1 1 0 0 0,-1 1-1 0 0,1 0 1 0 0,0 1 0 0 0,1 1 0 0 0,-1 1 0 0 0,2 0 0 0 0,-1 0 0 0 0,1 2 0 0 0,0 0 0 0 0,-8 7 651 0 0,-2 6-5363 0 0,6-8-2185 0 0</inkml:trace>
  <inkml:trace contextRef="#ctx0" brushRef="#br0" timeOffset="336.057">1785 718 5873 0 0,'0'0'3265'0'0,"0"0"-1099"0"0,0 0-347 0 0,0 0-200 0 0,0 0-338 0 0,0 0-350 0 0,-35 19-280 0 0,-104 65-153 0 0,134-82-465 0 0,1 1 1 0 0,0-1 0 0 0,-1 1 0 0 0,1-1 0 0 0,1 1 0 0 0,-1 0 0 0 0,0 1 0 0 0,1-1 0 0 0,-1 0 0 0 0,1 1 0 0 0,0 0-1 0 0,0 0 1 0 0,1 0 0 0 0,-1 0 0 0 0,1 0 0 0 0,0 1 0 0 0,0-1 0 0 0,-1 4-34 0 0,-1 4 84 0 0,1-5-37 0 0,0 1-1 0 0,0 0 0 0 0,0 0 0 0 0,1 0 0 0 0,0 1 0 0 0,1-1 1 0 0,0 0-1 0 0,0 1 0 0 0,1-1 0 0 0,0 1 0 0 0,0-1 1 0 0,1 1-1 0 0,0-1 0 0 0,1 0 0 0 0,-1 1 0 0 0,2-1 0 0 0,-1 0 1 0 0,1 0-1 0 0,0 0 0 0 0,1-1 0 0 0,0 1 0 0 0,0-1 1 0 0,1 0-1 0 0,0 0 0 0 0,0 0 0 0 0,0-1 0 0 0,1 0 0 0 0,0 0 1 0 0,0 0-1 0 0,1-1 0 0 0,-1 0 0 0 0,1 0 0 0 0,1 0 1 0 0,-1-1-1 0 0,4 2-46 0 0,-4-3 107 0 0,1 0 0 0 0,-1-1 1 0 0,1 1-1 0 0,0-1 0 0 0,-1-1 1 0 0,1 1-1 0 0,0-2 0 0 0,0 1 1 0 0,0-1-1 0 0,0 0 0 0 0,0 0 1 0 0,0-1-1 0 0,0 0 0 0 0,0-1 1 0 0,0 0-1 0 0,-1 0 0 0 0,1 0 1 0 0,-1-1-1 0 0,1 0 0 0 0,-1-1 1 0 0,0 0-1 0 0,0 0 0 0 0,-1 0 1 0 0,1-1-1 0 0,1-1-107 0 0,0-3 57 0 0,0-1 1 0 0,0 0-1 0 0,-1 0 0 0 0,0 0 1 0 0,-1-1-1 0 0,-1 0 0 0 0,1 0 1 0 0,-2 0-1 0 0,1-1 0 0 0,-2 0 1 0 0,1 0-1 0 0,-2 0 0 0 0,1 0 1 0 0,-2 0-1 0 0,0 0 0 0 0,0-1-57 0 0,-1 0-803 0 0,-1 1 0 0 0,0-1 0 0 0,-1 1 0 0 0,0-1 0 0 0,0 1 1 0 0,-2 0-1 0 0,0 0 0 0 0,0 0 0 0 0,-1 0 0 0 0,-1-1 803 0 0,-6-9-6352 0 0,4 6-3281 0 0</inkml:trace>
  <inkml:trace contextRef="#ctx0" brushRef="#br0" timeOffset="1202.593">2121 913 8594 0 0,'0'0'2270'0'0,"0"0"-1129"0"0,0 0-94 0 0,0 0 273 0 0,0 0 78 0 0,0 0-75 0 0,0 0-115 0 0,0 0-190 0 0,0 0-167 0 0,0 0-249 0 0,0 0-289 0 0,0 0-175 0 0,3 2-108 0 0,3 26-42 0 0,-7-26 3 0 0,1 0 1 0 0,0-1-1 0 0,-1 1 0 0 0,1 0 1 0 0,0 0-1 0 0,0-1 0 0 0,0 1 1 0 0,0 0-1 0 0,1 0 0 0 0,-1-1 1 0 0,0 1-1 0 0,1 0 0 0 0,-1-1 0 0 0,1 1 1 0 0,0 0-1 0 0,0-1 0 0 0,-1 1 1 0 0,1-1-1 0 0,0 1 0 0 0,0-1 1 0 0,0 1-1 0 0,0-1 0 0 0,1 0 1 0 0,-1 0-1 0 0,0 1 0 0 0,2-1 9 0 0,5 2 22 0 0,0 0 0 0 0,1-1 0 0 0,0 0 0 0 0,-1 0 0 0 0,1-1 0 0 0,0-1 0 0 0,-1 1 0 0 0,1-1 0 0 0,0-1 0 0 0,0 0 0 0 0,-1 0 0 0 0,1 0 0 0 0,0-1 0 0 0,-1-1 0 0 0,1 1 0 0 0,-1-1 0 0 0,0-1-22 0 0,206-117 492 0 0,-213 121-495 0 0,0-1 1 0 0,0 0-1 0 0,-1 1 1 0 0,1-1 0 0 0,0 1-1 0 0,0-1 1 0 0,0 1-1 0 0,0-1 1 0 0,0 1 0 0 0,0 0-1 0 0,0-1 1 0 0,0 1-1 0 0,0 0 1 0 0,0 0 0 0 0,0 0-1 0 0,0 0 1 0 0,0 0-1 0 0,0 0 1 0 0,0 0 0 0 0,0 0-1 0 0,0 0 1 0 0,0 0-1 0 0,0 1 1 0 0,0-1 0 0 0,0 0-1 0 0,0 1 1 0 0,0-1-1 0 0,0 1 1 0 0,-1-1 0 0 0,1 1-1 0 0,0-1 1 0 0,0 1-1 0 0,0-1 1 0 0,0 1 0 0 0,-1 0-1 0 0,1 0 1 0 0,0-1-1 0 0,-1 1 1 0 0,1 0 0 0 0,-1 0-1 0 0,1 0 1 0 0,-1 0-1 0 0,1 0 1 0 0,-1 0 0 0 0,1 0 2 0 0,3 5 20 0 0,33 49 138 0 0,-34-52-100 0 0,1 1 0 0 0,0-1 1 0 0,0 0-1 0 0,1-1 0 0 0,-1 1 0 0 0,0-1 0 0 0,1 0 0 0 0,0 0 0 0 0,-1 0 0 0 0,1 0 0 0 0,0-1 0 0 0,0 0 0 0 0,0 0 0 0 0,0 0 0 0 0,0-1 0 0 0,0 1 0 0 0,5-2-58 0 0,-1 2 112 0 0,1-2 0 0 0,-1 1 0 0 0,1-1-1 0 0,-1-1 1 0 0,0 0 0 0 0,1 0 0 0 0,-1-1-1 0 0,0 0 1 0 0,0-1 0 0 0,-1 1 0 0 0,1-2-1 0 0,-1 1 1 0 0,0-1 0 0 0,0-1 0 0 0,3-1-112 0 0,77-85 728 0 0,-14-59-340 0 0,-53 69-1309 0 0,-3-1 1 0 0,-3-1 0 0 0,-5 0-1 0 0,-3-1 1 0 0,-4 0-1 0 0,-4-22 921 0 0,-22 44 376 0 0,22 63-367 0 0,0 0 0 0 0,1 0 0 0 0,-1-1-1 0 0,0 1 1 0 0,1 0 0 0 0,-1 0 0 0 0,0 0-1 0 0,1 0 1 0 0,-1 1 0 0 0,1-1-1 0 0,-1 0 1 0 0,0 0 0 0 0,1 0 0 0 0,-1 0-1 0 0,0 1 1 0 0,1-1 0 0 0,-1 0 0 0 0,1 0-1 0 0,-1 1 1 0 0,1-1 0 0 0,-1 1 0 0 0,1-1-1 0 0,-1 0 1 0 0,1 1 0 0 0,-1-1 0 0 0,1 1-1 0 0,-1-1 1 0 0,1 1 0 0 0,0-1-1 0 0,-1 1 1 0 0,1 0 0 0 0,0-1 0 0 0,-1 1-1 0 0,1-1 1 0 0,0 1 0 0 0,0 0 0 0 0,0-1-1 0 0,0 1 1 0 0,0 0 0 0 0,-1-1 0 0 0,1 1-1 0 0,0 0 1 0 0,0-1 0 0 0,0 1 0 0 0,1-1-1 0 0,-1 1 1 0 0,0 0 0 0 0,0-1-1 0 0,0 1-8 0 0,0 1 8 0 0,-22 141 1095 0 0,42-93-66 0 0,-13-12-641 0 0,-2 1 0 0 0,-2 0 0 0 0,-1 0 0 0 0,-4 32-396 0 0,2-14 139 0 0,-11 493-58 0 0,28-468-434 0 0,-3-100-546 0 0,-3-75-2967 0 0,-10 63-302 0 0,-2-1-3339 0 0,-1 15-664 0 0</inkml:trace>
  <inkml:trace contextRef="#ctx0" brushRef="#br0" timeOffset="1454.254">2593 478 15427 0 0,'0'0'981'0'0,"0"0"-544"0"0,0 0 111 0 0,0 0 316 0 0,0 0 142 0 0,0 0-39 0 0,38-1-194 0 0,126-8-186 0 0,24-9 1415 0 0,110-27-2002 0 0,-9 1-1398 0 0,-233 38-841 0 0,15-3-6939 0 0,-34 5-1599 0 0</inkml:trace>
</inkml:ink>
</file>

<file path=ppt/ink/ink4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9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1 874 2216 0 0,'0'0'550'0'0,"0"0"-391"0"0,0 0 126 0 0,0 0 463 0 0,0 0 370 0 0,0 0 49 0 0,0 0-151 0 0,0 0-169 0 0,0 0-111 0 0,0 0-83 0 0,0 0-29 0 0,0 0-6 0 0,0 0 31 0 0,9 29 48 0 0,30 85 40 0 0,-21-47 2785 0 0,-19-165 4753 0 0,7 68-8271 0 0,2 0-1 0 0,1 1 1 0 0,2 1-1 0 0,0 0 0 0 0,2 0 1 0 0,1 1-1 0 0,14-20-3 0 0,31-19-1101 0 0,-41 66-3706 0 0,-2 6-4353 0 0,-11-2-413 0 0</inkml:trace>
  <inkml:trace contextRef="#ctx0" brushRef="#br0" timeOffset="298.46">676 635 7330 0 0,'0'0'1985'0'0,"0"0"-12"0"0,0 0 25 0 0,0 0-139 0 0,0 0-370 0 0,0 0-446 0 0,0 0-325 0 0,0 0-180 0 0,0 0-122 0 0,0 0-58 0 0,0 0-62 0 0,0 0-85 0 0,0 0-53 0 0,-32 32-46 0 0,-98 99-46 0 0,128-129-65 0 0,-1 0 0 0 0,0-1 1 0 0,1 1-1 0 0,-1 0 0 0 0,1 1 1 0 0,-1-1-1 0 0,1 0 0 0 0,0 1 1 0 0,0-1-1 0 0,0 1 0 0 0,0 0 0 0 0,1-1 1 0 0,-1 1-1 0 0,1 0 0 0 0,-1 0 1 0 0,1 0-1 0 0,0 0 0 0 0,0 0 1 0 0,1 0-1 0 0,-1 1 0 0 0,1-1 1 0 0,-1 3-2 0 0,2 4-5 0 0,-1-7 9 0 0,-1 0 0 0 0,1 0 0 0 0,0 0 0 0 0,0 1 0 0 0,0-1 0 0 0,0 0 0 0 0,0 0 1 0 0,1 0-1 0 0,0 0 0 0 0,-1 0 0 0 0,1 1 0 0 0,0-1 0 0 0,1-1 0 0 0,-1 1 0 0 0,0 0 0 0 0,1 0 1 0 0,0 0-1 0 0,-1-1 0 0 0,1 1 0 0 0,0-1 0 0 0,0 1 0 0 0,1-1 0 0 0,-1 0 0 0 0,0 0 0 0 0,1 0 0 0 0,0 0 1 0 0,-1 0-1 0 0,1-1 0 0 0,0 1 0 0 0,0-1 0 0 0,0 0 0 0 0,0 1 0 0 0,0-1 0 0 0,0-1 0 0 0,0 1 1 0 0,0 0-1 0 0,0-1 0 0 0,2 1-4 0 0,5-2 121 0 0,-1 0 0 0 0,1-1 1 0 0,-1 0-1 0 0,1 0 0 0 0,-1-1 1 0 0,0 0-1 0 0,0-1 0 0 0,0 0 1 0 0,-1 0-1 0 0,1-1 0 0 0,-1 0 0 0 0,0-1 1 0 0,0 0-1 0 0,-1 0 0 0 0,0 0 1 0 0,0-1-1 0 0,0 0 0 0 0,-1 0 1 0 0,0-1-1 0 0,0 0 0 0 0,-1 0 1 0 0,0 0-1 0 0,-1-1 0 0 0,0 0 0 0 0,2-3-121 0 0,-4 7-23 0 0,-1 0 0 0 0,1 0-1 0 0,-1-1 1 0 0,0 1 0 0 0,0 0-1 0 0,0 0 1 0 0,-1-1 0 0 0,0 1-1 0 0,0 0 1 0 0,0 0 0 0 0,-1-1-1 0 0,1 1 1 0 0,-1 0 0 0 0,-1 0-1 0 0,1 0 1 0 0,-1 0-1 0 0,0 0 1 0 0,0 0 0 0 0,-1-3 23 0 0,0 5-223 0 0,1 0 1 0 0,-1-1-1 0 0,1 1 1 0 0,-1 0 0 0 0,0 1-1 0 0,0-1 1 0 0,0 0-1 0 0,0 1 1 0 0,-1 0-1 0 0,1 0 1 0 0,-1 0 0 0 0,1 0-1 0 0,-1 0 1 0 0,0 1-1 0 0,0-1 1 0 0,0 1 0 0 0,0 0 222 0 0,-38-6-8380 0 0,28 6-2546 0 0</inkml:trace>
  <inkml:trace contextRef="#ctx0" brushRef="#br0" timeOffset="636.728">1240 190 14555 0 0,'0'0'1650'0'0,"0"0"-319"0"0,0 0-240 0 0,0 0-176 0 0,0 0-218 0 0,0 0-205 0 0,0 0-108 0 0,0 0-12 0 0,0 0 47 0 0,0 0 25 0 0,0 0-33 0 0,-8 33-76 0 0,-24 110-103 0 0,21-85-112 0 0,3 1-1 0 0,2-1 1 0 0,3 1 0 0 0,2 36-120 0 0,2-52 5 0 0,-2-23-112 0 0,0 0 1 0 0,2-1-1 0 0,1 1 1 0 0,0 0-1 0 0,1-1 1 0 0,2 0-1 0 0,0 1 1 0 0,0-2-1 0 0,2 1 1 0 0,0-1-1 0 0,2 0 1 0 0,-1 0-1 0 0,2-1 1 0 0,2 1 106 0 0,-8-17-4535 0 0,-13-15-4337 0 0,4 9-42 0 0</inkml:trace>
  <inkml:trace contextRef="#ctx0" brushRef="#br0" timeOffset="1420.133">846 646 10458 0 0,'0'0'3082'0'0,"0"0"-2168"0"0,0 0-612 0 0,0 0 181 0 0,0 0 223 0 0,0 0 54 0 0,0 0-57 0 0,0 0-116 0 0,34 0-119 0 0,112 0-26 0 0,287-24 969 0 0,-167-14-3527 0 0,-84 9-3719 0 0,-182 29 6064 0 0,0 0-1 0 0,0 0 0 0 0,0 0 0 0 0,0 1 1 0 0,0-1-1 0 0,0 0 0 0 0,0 0 0 0 0,0 0 1 0 0,0 0-1 0 0,0 1 0 0 0,0-1 1 0 0,0 0-1 0 0,0 0 0 0 0,0 0 0 0 0,0 0 1 0 0,0 1-1 0 0,0-1 0 0 0,0 0 1 0 0,1 0-229 0 0,-38 12 1383 0 0,7-1-266 0 0,6-2-781 0 0,0 1 0 0 0,1 2 0 0 0,0 0 1 0 0,1 1-1 0 0,0 2 0 0 0,1 0 0 0 0,1 1 0 0 0,1 1 1 0 0,0 1-1 0 0,-4 6-336 0 0,20-22-8 0 0,1 1 0 0 0,-1-1 0 0 0,0 1 0 0 0,1-1 0 0 0,0 1 0 0 0,0 0 0 0 0,0 0 0 0 0,0 0 0 0 0,0 0 0 0 0,0 0 0 0 0,1 1 0 0 0,-1-1 0 0 0,1 1 0 0 0,0-1 0 0 0,0 1 0 0 0,1-1 0 0 0,-1 1 0 0 0,1-1 0 0 0,-1 1 0 0 0,1 0 0 0 0,0-1 0 0 0,0 1 0 0 0,1-1 0 0 0,-1 1 0 0 0,1 0 0 0 0,0-1 0 0 0,0 1 0 0 0,0-1 0 0 0,0 0 0 0 0,1 1 0 0 0,-1-1 0 0 0,1 0 0 0 0,0 0 0 0 0,0 0 0 0 0,0 0 0 0 0,2 2 8 0 0,6-3 18 0 0,0 0 1 0 0,1 0 0 0 0,-1-1-1 0 0,0-1 1 0 0,1 0 0 0 0,-1 0-1 0 0,1-1 1 0 0,-1 0 0 0 0,1-1-1 0 0,-1 0 1 0 0,0-1 0 0 0,0 0-1 0 0,0 0 1 0 0,0-1 0 0 0,-1 0 0 0 0,1-1-1 0 0,-1 0 1 0 0,0-1 0 0 0,-1 0-1 0 0,1 0 1 0 0,-1-1 0 0 0,0 0-1 0 0,-1 0 1 0 0,1-1 0 0 0,2-4-19 0 0,62-75-738 0 0,-70 123-1090 0 0,-4-31 1817 0 0,1 1 0 0 0,1 0 0 0 0,-1 0 0 0 0,1 0 0 0 0,0 0 0 0 0,0 0 0 0 0,1 0 0 0 0,-1 0 0 0 0,1 0 0 0 0,1 0 0 0 0,-1 0 0 0 0,1 0 0 0 0,0-1 0 0 0,0 1 0 0 0,1-1 0 0 0,0 1 0 0 0,0-1 0 0 0,0 0 0 0 0,0 0 0 0 0,1 0 0 0 0,0-1 0 0 0,0 1 0 0 0,0-1 0 0 0,1 0 0 0 0,-1 0 0 0 0,1-1 0 0 0,0 1 0 0 0,0-1 0 0 0,0 0 0 0 0,1 0 0 0 0,-1-1 0 0 0,1 1 0 0 0,-1-1 0 0 0,1 0 11 0 0,11-3 73 0 0,-1 0 0 0 0,0-1 0 0 0,1-1 1 0 0,-1 0-1 0 0,0-1 0 0 0,0-1 0 0 0,-1 0 0 0 0,1-1 0 0 0,-1-1 0 0 0,0 0 0 0 0,-1-1 0 0 0,0-1 0 0 0,0 0 0 0 0,-1-1 0 0 0,0-1 0 0 0,-1 0 1 0 0,0 0-1 0 0,4-7-73 0 0,-2 6 57 0 0,19-14 61 0 0,-2-2 0 0 0,-1-1 0 0 0,-1-1 1 0 0,-2-1-1 0 0,-1-2 0 0 0,17-27-118 0 0,-22 27-237 0 0,-1-1 0 0 0,-2-1 0 0 0,-1-1 0 0 0,-2 0 0 0 0,-2-1 0 0 0,-1 0 0 0 0,-2-1 0 0 0,-1 0 0 0 0,-2-1-1 0 0,-2 0 1 0 0,-1 0 0 0 0,-3-2 237 0 0,-2 39 8 0 0,0 0-1 0 0,0 0 0 0 0,0 0 0 0 0,0 1 1 0 0,0-1-1 0 0,-1 0 0 0 0,1 1 0 0 0,-1-1 1 0 0,0 1-1 0 0,1-1 0 0 0,-1 1 0 0 0,0 0 1 0 0,0-1-1 0 0,0 1 0 0 0,1 0 0 0 0,-1 0 0 0 0,0 1 1 0 0,-1-1-1 0 0,1 0 0 0 0,0 1 0 0 0,0-1 1 0 0,0 1-1 0 0,0-1 0 0 0,0 1 0 0 0,-1 0 1 0 0,1 0-1 0 0,0 0 0 0 0,0 0 0 0 0,0 1 1 0 0,-1-1-1 0 0,1 1 0 0 0,0-1 0 0 0,0 1 1 0 0,0 0-1 0 0,0-1 0 0 0,0 1 0 0 0,0 0 1 0 0,0 1-1 0 0,0-1 0 0 0,1 0 0 0 0,-1 0 0 0 0,-1 2-7 0 0,-9 7 33 0 0,1 2 0 0 0,0 0 0 0 0,0 0 0 0 0,1 1-1 0 0,1 0 1 0 0,0 1 0 0 0,1 0 0 0 0,0 0-1 0 0,1 1 1 0 0,1 0 0 0 0,1 0 0 0 0,0 0-1 0 0,0 1 1 0 0,2 0 0 0 0,0 0 0 0 0,1 0-1 0 0,0 0 1 0 0,1 0 0 0 0,1 0 0 0 0,1 1-1 0 0,0-1 1 0 0,1 0 0 0 0,3 9-33 0 0,-1 2 125 0 0,0-1 0 0 0,2 1 1 0 0,2-1-1 0 0,0 0 0 0 0,1-1 1 0 0,2 0-1 0 0,0 0 0 0 0,2-1 0 0 0,1-1 1 0 0,1 0-1 0 0,0-1 0 0 0,2-1 0 0 0,11 12-125 0 0,-18-22 33 0 0,1-1 0 0 0,1 0 0 0 0,0-1 0 0 0,0 0 0 0 0,1 0 0 0 0,0-2 0 0 0,0 1 0 0 0,1-2 0 0 0,-1 0 0 0 0,15 4-33 0 0,-27-9-35 0 0,0 0 1 0 0,1 0 0 0 0,-1 0-1 0 0,1 0 1 0 0,-1 0-1 0 0,1-1 1 0 0,0 1 0 0 0,-1-1-1 0 0,1 1 1 0 0,-1-1 0 0 0,1 0-1 0 0,0 1 1 0 0,-1-1-1 0 0,1 0 1 0 0,0 0 0 0 0,-1 0-1 0 0,1 0 1 0 0,0-1-1 0 0,-1 1 1 0 0,1 0 0 0 0,0-1-1 0 0,-1 1 1 0 0,1-1 0 0 0,-1 1-1 0 0,1-1 1 0 0,-1 0-1 0 0,1 0 1 0 0,-1 0 0 0 0,1 0-1 0 0,-1 0 1 0 0,0 0 0 0 0,1 0-1 0 0,-1 0 1 0 0,0 0-1 0 0,0-1 1 0 0,0 1 0 0 0,0 0-1 0 0,0-1 1 0 0,0 1 0 0 0,-1-1-1 0 0,1 1 1 0 0,0-1-1 0 0,-1 1 1 0 0,1-1 0 0 0,-1 0-1 0 0,1 1 1 0 0,-1-1-1 0 0,0 0 1 0 0,0 1 0 0 0,0-1 34 0 0,-7-37-3594 0 0,-12 7-5093 0 0,15 27 6874 0 0,-4-11-4431 0 0</inkml:trace>
  <inkml:trace contextRef="#ctx0" brushRef="#br0" timeOffset="1939.83">2153 429 5985 0 0,'0'0'2998'0'0,"0"0"-1520"0"0,0 0-139 0 0,0 0 112 0 0,0 0-134 0 0,0 0-150 0 0,33 9-76 0 0,107 28-25 0 0,-26-25 778 0 0,-53-11-1285 0 0,0-3 1 0 0,-1-2-1 0 0,32-8-559 0 0,281-40-2725 0 0,-300 48-4052 0 0,-63 13 955 0 0,-24 14 5495 0 0,12-20 419 0 0,-2 1 293 0 0,1 0 1 0 0,0 1 0 0 0,0 0 0 0 0,0-1 0 0 0,0 1 0 0 0,1 0 0 0 0,0 1 0 0 0,0-1 0 0 0,0 0 0 0 0,1 1 0 0 0,0-1-1 0 0,0 1 1 0 0,0-1 0 0 0,0 1 0 0 0,1-1 0 0 0,0 1 0 0 0,0-1 0 0 0,1 1 0 0 0,0 1-386 0 0,1-3 151 0 0,0 1 1 0 0,0-1-1 0 0,1-1 1 0 0,0 1-1 0 0,-1 0 1 0 0,2 0-1 0 0,-1-1 1 0 0,0 0 0 0 0,0 0-1 0 0,1 0 1 0 0,0 0-1 0 0,0 0 1 0 0,0-1-1 0 0,0 1 1 0 0,0-1-1 0 0,0 0 1 0 0,0 0-1 0 0,1-1 1 0 0,-1 1-1 0 0,1-1 1 0 0,2 0-152 0 0,3 2 216 0 0,1-1 1 0 0,0 0 0 0 0,0 0-1 0 0,0-1 1 0 0,0-1 0 0 0,1 0-1 0 0,-1 0 1 0 0,0-1 0 0 0,0 0-1 0 0,0-1 1 0 0,0-1 0 0 0,-1 0-1 0 0,1 0 1 0 0,-1-1 0 0 0,1 0-1 0 0,-1 0 1 0 0,0-2 0 0 0,-1 1-1 0 0,1-1 1 0 0,-1 0 0 0 0,0-1-1 0 0,-1 0 1 0 0,0-1-1 0 0,0 0 1 0 0,0 0 0 0 0,-1 0-1 0 0,0-1 1 0 0,-1 0 0 0 0,0-1-1 0 0,0 1 1 0 0,-1-1 0 0 0,0 0-1 0 0,0-3-216 0 0,-4 10-32 0 0,0 0 0 0 0,0 0-1 0 0,0 1 1 0 0,0-1 0 0 0,0-1-1 0 0,-1 1 1 0 0,1 0-1 0 0,-1 0 1 0 0,0 0 0 0 0,0 0-1 0 0,0 0 1 0 0,0 0 0 0 0,-1 0-1 0 0,1 0 1 0 0,-1 0 0 0 0,0 0-1 0 0,0 0 1 0 0,0 0-1 0 0,0 0 1 0 0,0 0 0 0 0,-1 0-1 0 0,1 1 1 0 0,-1-1 0 0 0,0 1-1 0 0,0-1 1 0 0,0 1 0 0 0,0-1-1 0 0,0 1 1 0 0,0 0-1 0 0,-1 0 1 0 0,1 0 0 0 0,-1 0-1 0 0,1 1 1 0 0,-1-1 0 0 0,0 1-1 0 0,0 0 1 0 0,0-1 0 0 0,1 1-1 0 0,-1 0 1 0 0,0 1 0 0 0,-1-1-1 0 0,1 0 1 0 0,0 1-1 0 0,0 0 1 0 0,-2 0 32 0 0,-5 0-63 0 0,0 0-1 0 0,-1 1 0 0 0,1 0 1 0 0,0 1-1 0 0,0 0 1 0 0,0 1-1 0 0,0 0 1 0 0,0 0-1 0 0,1 1 1 0 0,-1 0-1 0 0,1 1 1 0 0,0 0-1 0 0,0 1 1 0 0,1 0-1 0 0,0 0 1 0 0,0 0-1 0 0,0 1 0 0 0,1 1 1 0 0,0-1-1 0 0,0 1 1 0 0,1 0-1 0 0,-5 8 64 0 0,3-4-15 0 0,0 1 0 0 0,0 0 0 0 0,2 0 0 0 0,-1 1-1 0 0,2-1 1 0 0,0 1 0 0 0,1 1 0 0 0,0-1 0 0 0,1 1-1 0 0,0-1 1 0 0,1 1 0 0 0,1 0 0 0 0,1 0 0 0 0,0 0-1 0 0,2 12 16 0 0,-1-19 11 0 0,1 0-1 0 0,0-1 0 0 0,1 1 1 0 0,0-1-1 0 0,0 1 0 0 0,0-1 1 0 0,1 0-1 0 0,0 0 1 0 0,1-1-1 0 0,-1 1 0 0 0,1-1 1 0 0,1 0-1 0 0,-1 0 0 0 0,1-1 1 0 0,0 1-1 0 0,0-1 0 0 0,0-1 1 0 0,1 1-1 0 0,0-1 0 0 0,0 0 1 0 0,0-1-1 0 0,0 1 1 0 0,1-2-1 0 0,-1 1 0 0 0,5 0-10 0 0,16 5-685 0 0,0-2 0 0 0,0 0-1 0 0,1-2 1 0 0,0-2 0 0 0,-1 0 0 0 0,10-2 685 0 0,-3-1-6367 0 0,-11-6-3850 0 0</inkml:trace>
</inkml:ink>
</file>

<file path=ppt/ink/ink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09.9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150 752 0 0 0,'0'30'939'0'0,"0"100"112"0"0,-21 173 3302 0 0,17-265-3897 0 0,-2 0 1 0 0,-1 0-1 0 0,-2 0 1 0 0,-1-1-1 0 0,-3 0 1 0 0,-7 16-457 0 0,-6-16 2882 0 0,1-33 2879 0 0,17-52-3668 0 0,11 5-1965 0 0,3 0 0 0 0,1 1 1 0 0,2 0-1 0 0,1 0 1 0 0,3 1-1 0 0,1 0 1 0 0,2 1-1 0 0,2 1 0 0 0,2 1 1 0 0,12-17-129 0 0,-7 7-14 0 0,3 1 0 0 0,2 2 0 0 0,1 0 0 0 0,3 2 0 0 0,1 2 0 0 0,2 1 0 0 0,9-4 14 0 0,-37 34-26 0 0,1 2-1 0 0,-1-1 0 0 0,1 1 1 0 0,1 1-1 0 0,0 0 0 0 0,0 0 1 0 0,0 1-1 0 0,0 1 0 0 0,1 0 1 0 0,0 0-1 0 0,0 1 0 0 0,1 1 1 0 0,-1 0-1 0 0,1 1 0 0 0,-1 0 1 0 0,2 1 26 0 0,-11 2-9 0 0,1 1 1 0 0,-1 1-1 0 0,0-1 1 0 0,1 0 0 0 0,-1 1-1 0 0,0 0 1 0 0,-1 0-1 0 0,1 0 1 0 0,0 0 0 0 0,-1 0-1 0 0,0 0 1 0 0,1 1-1 0 0,-1-1 1 0 0,0 1-1 0 0,-1-1 1 0 0,1 1 0 0 0,-1 0-1 0 0,0 0 1 0 0,0 0-1 0 0,0 0 1 0 0,0 0 0 0 0,-1 0-1 0 0,1 0 1 0 0,-1 0-1 0 0,0 0 1 0 0,0 0-1 0 0,-1 0 1 0 0,1 0 0 0 0,-1 0-1 0 0,0 0 1 0 0,-1 2 8 0 0,2 7 67 0 0,-2 9-18 0 0,-1 1-1 0 0,-2-1 1 0 0,0 0-1 0 0,-1-1 0 0 0,-1 1 1 0 0,-1-1-1 0 0,-1 0 1 0 0,-1-1-1 0 0,-1 0 0 0 0,0-1 1 0 0,-2 0-1 0 0,0-1 1 0 0,-1 0-1 0 0,-1-1 0 0 0,0-1 1 0 0,-1 0-1 0 0,-16 11-48 0 0,23-20-265 0 0,0 0-1 0 0,-1-1 0 0 0,1 0 1 0 0,-1 0-1 0 0,-1-1 0 0 0,1-1 1 0 0,-1 0-1 0 0,1 0 0 0 0,-1-1 1 0 0,0 0-1 0 0,-6 0 266 0 0,13-2-106 0 0,1-1 1 0 0,-1 1-1 0 0,0-1 1 0 0,1 0-1 0 0,-1 0 1 0 0,1-1-1 0 0,-1 1 1 0 0,1-1-1 0 0,-1 1 1 0 0,1-1-1 0 0,-1 0 1 0 0,1 0-1 0 0,-1-1 1 0 0,1 1-1 0 0,0-1 0 0 0,0 0 1 0 0,0 1-1 0 0,0-1 1 0 0,0-1-1 0 0,0 1 1 0 0,0 0-1 0 0,1-1 1 0 0,-1 1-1 0 0,1-1 1 0 0,0 0-1 0 0,0 0 1 0 0,0 0-1 0 0,0 0 1 0 0,0 0-1 0 0,1 0 1 0 0,-1-1-1 0 0,1 1 0 0 0,0 0 1 0 0,0-1-1 0 0,0 1 1 0 0,0-1-1 0 0,1-2 106 0 0,-2-1-1065 0 0,1-1 0 0 0,1 0-1 0 0,-1 0 1 0 0,1 1-1 0 0,1-1 1 0 0,-1 0-1 0 0,1 1 1 0 0,1-1-1 0 0,-1 0 1 0 0,1 1 0 0 0,2-6 1065 0 0,2 0-2661 0 0</inkml:trace>
  <inkml:trace contextRef="#ctx0" brushRef="#br0" timeOffset="1287.143">965 619 5833 0 0,'0'0'2557'0'0,"0"0"-258"0"0,0 0-161 0 0,0 0-205 0 0,0 0-324 0 0,0 0-349 0 0,0 0-317 0 0,0 0-248 0 0,0 0-203 0 0,0 0-168 0 0,0 0-112 0 0,0 0-79 0 0,0 0-51 0 0,-28 20-37 0 0,-89 64-14 0 0,113-82-30 0 0,0 1 1 0 0,0 0 0 0 0,1 0 0 0 0,-1 0-1 0 0,1 1 1 0 0,-1-1 0 0 0,1 1 0 0 0,0-1-1 0 0,1 1 1 0 0,-1 0 0 0 0,1 1 0 0 0,-1-1-1 0 0,1 0 1 0 0,1 1 0 0 0,-3 3-2 0 0,-1 7 3 0 0,0-1-53 0 0,0-1 0 0 0,0 1 0 0 0,2 1 0 0 0,-1-1 0 0 0,2 0 0 0 0,0 1 0 0 0,1-1 0 0 0,0 1 1 0 0,1 0-1 0 0,1-1 0 0 0,0 4 50 0 0,0-15-2 0 0,0 1 0 0 0,-1-1 1 0 0,1 0-1 0 0,0 1 0 0 0,1-1 1 0 0,-1 0-1 0 0,1 0 1 0 0,-1 0-1 0 0,1 0 0 0 0,0 0 1 0 0,0-1-1 0 0,0 1 0 0 0,0 0 1 0 0,1-1-1 0 0,-1 0 1 0 0,1 1-1 0 0,-1-1 0 0 0,1 0 1 0 0,0 0-1 0 0,0-1 0 0 0,0 1 1 0 0,0 0-1 0 0,0-1 1 0 0,0 0-1 0 0,1 0 0 0 0,-1 0 1 0 0,0 0-1 0 0,1 0 0 0 0,-1-1 1 0 0,0 1-1 0 0,1-1 1 0 0,-1 0-1 0 0,1 0 0 0 0,-1 0 1 0 0,0-1-1 0 0,1 0 2 0 0,7 0 131 0 0,0-1 1 0 0,-1 0-1 0 0,1-1 1 0 0,-1-1-1 0 0,0 0 0 0 0,0 0 1 0 0,-1 0-1 0 0,1-1 0 0 0,-1-1 1 0 0,9-6-132 0 0,-6 3 168 0 0,0 0 0 0 0,0-1 0 0 0,-1-1 0 0 0,-1 0 0 0 0,1 0 0 0 0,-2-1 1 0 0,0 0-1 0 0,0 0 0 0 0,-1-1 0 0 0,-1-1 0 0 0,0 1 0 0 0,0-1 1 0 0,-2 0-1 0 0,0-1 0 0 0,0 1 0 0 0,-2-1 0 0 0,1 0 0 0 0,-2 0 0 0 0,0 0 1 0 0,-1 0-1 0 0,-1 0 0 0 0,0-1 0 0 0,-2-11-168 0 0,1 20-23 0 0,0 1-1 0 0,-1-1 1 0 0,0 1-1 0 0,-1 0 1 0 0,1 0 0 0 0,-1 0-1 0 0,0 0 1 0 0,-1 0 0 0 0,1 0-1 0 0,-1 1 1 0 0,-1 0-1 0 0,1-1 1 0 0,0 2 0 0 0,-1-1-1 0 0,0 0 1 0 0,0 1-1 0 0,-1 0 1 0 0,1 0 0 0 0,-1 1-1 0 0,0-1 1 0 0,0 1-1 0 0,0 1 1 0 0,0-1 0 0 0,-4 0 23 0 0,8 2-44 0 0,-1 0 1 0 0,1 0 0 0 0,0 1 0 0 0,-1-1 0 0 0,1 1 0 0 0,0 0 0 0 0,-1-1 0 0 0,1 1 0 0 0,-1 0 0 0 0,1 0-1 0 0,0 1 1 0 0,-1-1 0 0 0,1 0 0 0 0,0 1 0 0 0,-1 0 0 0 0,1-1 0 0 0,0 1 0 0 0,-1 0 0 0 0,1 0 0 0 0,0 0-1 0 0,0 1 1 0 0,0-1 0 0 0,0 0 0 0 0,0 1 0 0 0,0-1 0 0 0,1 1 0 0 0,-1 0 0 0 0,0-1 0 0 0,1 1 0 0 0,-1 0-1 0 0,1 0 1 0 0,0 0 0 0 0,-1 0 0 0 0,1 0 0 0 0,0 1 0 0 0,0-1 0 0 0,1 0 0 0 0,-1 0 0 0 0,0 1 0 0 0,1-1-1 0 0,-1 0 1 0 0,1 1 0 0 0,0-1 0 0 0,0 3 43 0 0,2-2 12 0 0,0 1 0 0 0,1-1-1 0 0,-1 0 1 0 0,1 1 0 0 0,0-2 0 0 0,0 1-1 0 0,0 0 1 0 0,0 0 0 0 0,0-1 0 0 0,0 0-1 0 0,1 1 1 0 0,-1-1 0 0 0,1-1 0 0 0,0 1-1 0 0,0 0 1 0 0,-1-1 0 0 0,1 0 0 0 0,0 0-1 0 0,0 0 1 0 0,0 0 0 0 0,3-1-12 0 0,153 8 720 0 0,-153-7-651 0 0,0-1 1 0 0,0 0-1 0 0,0-1 0 0 0,0 1 0 0 0,0-1 1 0 0,0-1-1 0 0,-1 1 0 0 0,1-1 1 0 0,0 0-1 0 0,-1-1 0 0 0,1 0 0 0 0,-1 0 1 0 0,0 0-1 0 0,0-1 0 0 0,0 0 0 0 0,-1 0 1 0 0,1 0-1 0 0,3-4-69 0 0,20-54 573 0 0,-27 103-1978 0 0,-2 189 1418 0 0,1-220-23 0 0,1 0-1 0 0,-1 0 0 0 0,2 0 1 0 0,0 0-1 0 0,0-1 1 0 0,0 1-1 0 0,1-1 1 0 0,1 0-1 0 0,0 0 0 0 0,0 0 1 0 0,1-1-1 0 0,-1 0 1 0 0,2 0-1 0 0,0 0 11 0 0,-5-7 26 0 0,0-1 0 0 0,1 1 0 0 0,-1-1 0 0 0,0 1 0 0 0,1-1 0 0 0,-1 0-1 0 0,0 0 1 0 0,1 0 0 0 0,-1 0 0 0 0,0-1 0 0 0,1 1 0 0 0,-1 0 0 0 0,0-1 0 0 0,1 0 0 0 0,-1 0 0 0 0,0 1 0 0 0,0-1-1 0 0,0-1 1 0 0,0 1 0 0 0,0 0 0 0 0,0 0 0 0 0,0-1 0 0 0,0 1 0 0 0,0-1 0 0 0,-1 0 0 0 0,1 1 0 0 0,-1-1 0 0 0,1 0-1 0 0,-1 0 1 0 0,0 0 0 0 0,1 0 0 0 0,-1 0 0 0 0,0 0 0 0 0,0 0 0 0 0,-1 0 0 0 0,1-1 0 0 0,0 1 0 0 0,-1 0 0 0 0,1-1-1 0 0,-1 1 1 0 0,0-2-26 0 0,10-14-40 0 0,10-12 83 0 0,-5 5-60 0 0,1 0 0 0 0,0 0 0 0 0,2 2 0 0 0,1 0 0 0 0,1 2 0 0 0,0 0 0 0 0,2 1 0 0 0,0 1 0 0 0,2 1 0 0 0,11-7 17 0 0,22 10-811 0 0,-51 52 187 0 0,-38 154 571 0 0,32-187 58 0 0,-1-3-6 0 0,1 0-1 0 0,-1 0 0 0 0,0 0 0 0 0,1 0 0 0 0,0 0 0 0 0,-1 0 1 0 0,1 0-1 0 0,0 0 0 0 0,-1 0 0 0 0,1 0 0 0 0,0 1 1 0 0,0-1-1 0 0,0 0 0 0 0,0 0 0 0 0,0 0 0 0 0,0 0 0 0 0,0 0 1 0 0,0 1-1 0 0,1-1 0 0 0,-1 0 0 0 0,0 0 0 0 0,1 0 1 0 0,-1 0-1 0 0,1 0 0 0 0,-1 0 0 0 0,1 0 0 0 0,-1 0 0 0 0,1 0 1 0 0,0 0-1 0 0,0 0 0 0 0,-1 0 0 0 0,1-1 0 0 0,0 1 1 0 0,0 0-1 0 0,0 0 0 0 0,0-1 0 0 0,0 1 0 0 0,0 0 0 0 0,0-1 1 0 0,0 1-1 0 0,0-1 0 0 0,0 0 2 0 0,60-37 364 0 0,-34 14-320 0 0,49-37-65 0 0,-58 44 2 0 0,0 1 0 0 0,1 1 1 0 0,0 0-1 0 0,1 1 0 0 0,1 1 1 0 0,0 1-1 0 0,1 1 0 0 0,13-4 19 0 0,-26 12 46 0 0,-8 1-63 0 0,-1 1-1 0 0,1-1 1 0 0,-1 1 0 0 0,1-1 0 0 0,0 1-1 0 0,-1-1 1 0 0,1 1 0 0 0,0 0 0 0 0,-1-1-1 0 0,1 1 1 0 0,0 0 0 0 0,-1 0 0 0 0,1 0-1 0 0,0 0 1 0 0,0-1 0 0 0,-1 1 0 0 0,1 0-1 0 0,0 0 1 0 0,0 0 0 0 0,-1 0 0 0 0,1 1-1 0 0,0-1 1 0 0,-1 0 0 0 0,1 0 0 0 0,0 0-1 0 0,0 1 1 0 0,-1-1 0 0 0,1 0 0 0 0,0 0-1 0 0,-1 1 1 0 0,1-1 0 0 0,-1 1 0 0 0,1-1-1 0 0,0 1 1 0 0,-1-1 0 0 0,1 1 0 0 0,-1-1-1 0 0,1 1 1 0 0,-1-1 0 0 0,1 1 0 0 0,-1 0-1 0 0,0-1 1 0 0,1 1 0 0 0,-1 0 0 0 0,0-1-1 0 0,0 1 1 0 0,1 0 0 0 0,-1-1 0 0 0,0 1-1 0 0,0 0 1 0 0,0 0 0 0 0,0-1 0 0 0,0 1-1 0 0,0 0 1 0 0,0 0 0 0 0,0-1 0 0 0,0 1-1 0 0,0 0 1 0 0,0-1 0 0 0,0 1 0 0 0,-1 0 16 0 0,-28 93 142 0 0,9-48-87 0 0,14-31-55 0 0,1 0 1 0 0,1-1-1 0 0,0 2 0 0 0,1-1 0 0 0,0 0 0 0 0,2 1 1 0 0,0-1-1 0 0,0 1 0 0 0,1-1 0 0 0,3 14 1 0 0,17 6-2789 0 0,-19-34 2593 0 0,0 0-1 0 0,0 0 1 0 0,0 0-1 0 0,0-1 1 0 0,0 1-1 0 0,0 0 1 0 0,0-1-1 0 0,0 1 1 0 0,0 0-1 0 0,0-1 0 0 0,0 1 1 0 0,0-1-1 0 0,0 0 1 0 0,0 1-1 0 0,0-1 1 0 0,1 0-1 0 0,-1 0 1 0 0,0 0-1 0 0,0 0 1 0 0,0 0-1 0 0,1 0 1 0 0,-1 0-1 0 0,0 0 1 0 0,0 0-1 0 0,0 0 1 0 0,1-1-1 0 0,-1 1 1 0 0,0 0-1 0 0,0-1 0 0 0,0 1 1 0 0,0-1-1 0 0,0 1 1 0 0,0-1-1 0 0,0 0 1 0 0,0 0-1 0 0,0 1 1 0 0,0-1-1 0 0,0 0 1 0 0,0 0-1 0 0,-1 0 1 0 0,1 0-1 0 0,0 0 1 0 0,0 0-1 0 0,-1 0 1 0 0,1 0-1 0 0,-1 0 1 0 0,1 0-1 0 0,-1 0 1 0 0,1-1 196 0 0,2-5-10312 0 0</inkml:trace>
  <inkml:trace contextRef="#ctx0" brushRef="#br0" timeOffset="1636.13">2559 78 10026 0 0,'0'0'3150'0'0,"0"0"-1618"0"0,0 0-529 0 0,0 0 42 0 0,0 0 9 0 0,0 0-59 0 0,0 0-125 0 0,0 0-142 0 0,0 0-104 0 0,0 0-65 0 0,0 0-67 0 0,0 0-77 0 0,0 31-60 0 0,0 100-70 0 0,-1-69-60 0 0,-3-1 0 0 0,-3 1 0 0 0,-3-1 0 0 0,-4 10-225 0 0,-7 38 41 0 0,-28 207-610 0 0,47-303 866 0 0,1 1-3639 0 0,0-25-1728 0 0,1 4 3482 0 0,0-8-2246 0 0,-3 4-1566 0 0,1 4 832 0 0</inkml:trace>
  <inkml:trace contextRef="#ctx0" brushRef="#br0" timeOffset="1872.183">2234 494 8338 0 0,'0'0'920'0'0,"0"0"-47"0"0,0 0 225 0 0,0 0 254 0 0,0 0 18 0 0,0 0-214 0 0,0 0-229 0 0,0 0-156 0 0,0 0-103 0 0,0 0-94 0 0,36 5-57 0 0,113 18-92 0 0,-9-18 341 0 0,15-11-436 0 0,-55-14-3075 0 0,-96 18 2217 0 0,16-4-1714 0 0,-10-1-3022 0 0,-8 0-2610 0 0</inkml:trace>
  <inkml:trace contextRef="#ctx0" brushRef="#br0" timeOffset="2122.853">1291 1 15819 0 0,'0'0'472'0'0,"0"0"-319"0"0,0 0-73 0 0,0 0 72 0 0,0 0-88 0 0,0 0-216 0 0,0 0-265 0 0,0 0-351 0 0,0 0-608 0 0,0 0-1449 0 0,0 0-8105 0 0</inkml:trace>
</inkml:ink>
</file>

<file path=ppt/ink/ink4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8.2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0 11458 0 0,'0'0'1506'0'0,"0"0"-86"0"0,0 0 5 0 0,0 0 6 0 0,0 0-119 0 0,0 0-238 0 0,0 0-249 0 0,0 0-205 0 0,0 0-150 0 0,0 0-29 0 0,0 0 18 0 0,0 0 49 0 0,0 0 1 0 0,0 30-58 0 0,0 99-92 0 0,13 315 444 0 0,-11-382-822 0 0,-8 160-1180 0 0,-4-183-982 0 0,4-28-1528 0 0,-2-1-4435 0 0,6-7-1675 0 0</inkml:trace>
  <inkml:trace contextRef="#ctx0" brushRef="#br0" timeOffset="477.056">1 567 12347 0 0,'0'0'1193'0'0,"0"0"-453"0"0,0 0 18 0 0,0 0 247 0 0,0 0 134 0 0,0 0-53 0 0,0 0-135 0 0,38-7-139 0 0,126-21-99 0 0,272-32 917 0 0,-229 49-2751 0 0,-138 11-2027 0 0,-1-1-3798 0 0,-52 1 4596 0 0,-9 5-139 0 0,-20 5 3928 0 0,-85 39 7768 0 0,93-45-9039 0 0,-1 0 0 0 0,1 0 0 0 0,0 0 0 0 0,0 1 1 0 0,0 0-1 0 0,1 0 0 0 0,0 0 0 0 0,-1 0 0 0 0,2 1 0 0 0,-1-1 0 0 0,1 1 0 0 0,0 0 0 0 0,0 0 0 0 0,0 0 1 0 0,1 0-1 0 0,0 1 0 0 0,0-1 0 0 0,1 1 0 0 0,0-1 0 0 0,0 1 0 0 0,1 0 0 0 0,-1-1 0 0 0,1 5-168 0 0,1-8 37 0 0,0 1 0 0 0,0-1 0 0 0,0 1-1 0 0,0-1 1 0 0,0 1 0 0 0,1-1 0 0 0,-1 0-1 0 0,1 0 1 0 0,0 0 0 0 0,0 0 0 0 0,0 0-1 0 0,0 0 1 0 0,0-1 0 0 0,1 1 0 0 0,0-1-1 0 0,-1 1 1 0 0,1-1 0 0 0,0 0 0 0 0,0 0-1 0 0,0 0 1 0 0,0 0 0 0 0,0-1-1 0 0,1 1 1 0 0,-1-1 0 0 0,0 0 0 0 0,1 0-1 0 0,1 0-36 0 0,99 11 1452 0 0,-98-13-1404 0 0,0 1 1 0 0,0-1-1 0 0,-1-1 1 0 0,1 1 0 0 0,0-1-1 0 0,0 0 1 0 0,-1 0-1 0 0,1-1 1 0 0,-1 0 0 0 0,1 0-1 0 0,-1 0 1 0 0,0-1-1 0 0,-1 1 1 0 0,1-1 0 0 0,0 0-1 0 0,-1-1 1 0 0,0 1-1 0 0,0-1 1 0 0,0 0-1 0 0,-1 1 1 0 0,0-2 0 0 0,0 1-1 0 0,0 0 1 0 0,0-1-1 0 0,-1 1 1 0 0,0-1 0 0 0,0 0-1 0 0,0 0 1 0 0,-1 0-1 0 0,0 0 1 0 0,0 0 0 0 0,-1 0-1 0 0,0 0 1 0 0,0 0-1 0 0,0 0 1 0 0,0 0-1 0 0,-1 0 1 0 0,0 0 0 0 0,0 0-1 0 0,-1 0 1 0 0,0 1-1 0 0,0-1 1 0 0,0 0 0 0 0,-1 1-1 0 0,0-1 1 0 0,-2-3-49 0 0,-73-63-3434 0 0,46 55-814 0 0,-2 6-4207 0 0,21 9-919 0 0</inkml:trace>
</inkml:ink>
</file>

<file path=ppt/ink/ink4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6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176 428 3489 0 0,'0'0'304'0'0,"0"0"-220"0"0,0 0-144 0 0,0 0 49 0 0,0 0 88 0 0,0 0 110 0 0,0 0 127 0 0,0 0 136 0 0,0 0 146 0 0,0 0 130 0 0,0 0 109 0 0,11-3 94 0 0,74-24 1237 0 0,-17-6-951 0 0,-1-4-1 0 0,-3-2 1 0 0,-1-3 0 0 0,-2-3-1 0 0,2-6-1214 0 0,-55 45 245 0 0,0-1 0 0 0,0 0 0 0 0,-1 0 0 0 0,1-1-1 0 0,-2 1 1 0 0,1-2 0 0 0,-1 1 0 0 0,0-1 0 0 0,-1 0-1 0 0,0 0 1 0 0,-1 0 0 0 0,1-1 0 0 0,-2 0 0 0 0,1 0-1 0 0,-2 0 1 0 0,2-5-245 0 0,-5 15 28 0 0,0 0 0 0 0,0 0-1 0 0,0 0 1 0 0,0-1 0 0 0,1 1-1 0 0,-1 0 1 0 0,0 0 0 0 0,0 0-1 0 0,0 0 1 0 0,0 0 0 0 0,0 1-1 0 0,0-1 1 0 0,1 0-1 0 0,-1 0 1 0 0,0 0 0 0 0,0 1-1 0 0,0-1 1 0 0,0 1 0 0 0,1-1-1 0 0,-1 0 1 0 0,0 1 0 0 0,1-1-1 0 0,-1 1 1 0 0,0 0 0 0 0,1-1-1 0 0,-1 1 1 0 0,0-1 0 0 0,1 1-1 0 0,-1 0 1 0 0,1 0 0 0 0,-1-1-1 0 0,1 1 1 0 0,-1 0 0 0 0,1 0-1 0 0,0 0 1 0 0,0-1 0 0 0,-1 1-1 0 0,1 0-27 0 0,-25 45-19 0 0,1 1-1 0 0,3 1 1 0 0,2 0-1 0 0,2 2 1 0 0,2 0-1 0 0,3 1 1 0 0,1 0-1 0 0,-2 47 20 0 0,1 50-653 0 0,7 0-1 0 0,10 74 654 0 0,-5-214-38 0 0,3 11-50 0 0,-1 0-1 0 0,-1 1 0 0 0,-1-1 1 0 0,-1 0-1 0 0,-1 1 1 0 0,0-1-1 0 0,-1 0 0 0 0,-2 0 1 0 0,0 0-1 0 0,0-1 1 0 0,-2 1-1 0 0,0-1 0 0 0,-1-1 1 0 0,-1 0-1 0 0,-3 5 89 0 0,-5-4-34 0 0,1 0 1 0 0,-2-1-1 0 0,0-1 0 0 0,-1 0 0 0 0,-1-2 1 0 0,0 0-1 0 0,-1-1 0 0 0,-1-1 0 0 0,0-2 0 0 0,0 0 1 0 0,-1-1-1 0 0,0-1 0 0 0,0-1 0 0 0,-1-1 0 0 0,0-1 1 0 0,0-1-1 0 0,-1-1 0 0 0,-20-1 34 0 0,42-2 50 0 0,0 0 0 0 0,1 0-1 0 0,-1 0 1 0 0,0 0 0 0 0,0 0-1 0 0,0-1 1 0 0,1 1 0 0 0,-1-1 0 0 0,0 0-1 0 0,1 0 1 0 0,-1 0 0 0 0,0 0-1 0 0,1-1 1 0 0,0 1 0 0 0,-1-1 0 0 0,1 1-1 0 0,0-1 1 0 0,0 0 0 0 0,-1 0-1 0 0,1 0 1 0 0,1 0 0 0 0,-1 0 0 0 0,0 0-1 0 0,1 0 1 0 0,-1-1 0 0 0,1 1-1 0 0,-1-1 1 0 0,1 1 0 0 0,0-1 0 0 0,0 0-1 0 0,0 1 1 0 0,1-1 0 0 0,-1 0-1 0 0,1 0 1 0 0,-1 1 0 0 0,1-1 0 0 0,0 0-1 0 0,0-1-49 0 0,0-6 53 0 0,0 1 0 0 0,1-1 0 0 0,1 0 0 0 0,-1 0 0 0 0,2 0 0 0 0,-1 1 0 0 0,1-1 0 0 0,1 1 0 0 0,-1 0 0 0 0,5-6-53 0 0,34-57 158 0 0,3 2 0 0 0,3 2-1 0 0,3 2 1 0 0,4 2-1 0 0,37-33-157 0 0,175-130 683 0 0,-256 222-1724 0 0,0 23-7392 0 0,-11-18 8408 0 0,3 7-5478 0 0,0-2-1074 0 0</inkml:trace>
  <inkml:trace contextRef="#ctx0" brushRef="#br0" timeOffset="315.009">881 1050 8106 0 0,'0'0'2907'0'0,"0"0"-1751"0"0,0 0-406 0 0,0 0 170 0 0,0 0 142 0 0,0 0-10 0 0,0 0-59 0 0,0 0-58 0 0,0 0-53 0 0,0 0-35 0 0,0 0-91 0 0,0 0-86 0 0,-3 4-60 0 0,-4 3 173 0 0,22-36-79 0 0,-5 10-529 0 0,120-230 946 0 0,-121 231-1341 0 0,51-92 486 0 0,-20 39-4774 0 0,-38 68 3959 0 0,1-2-3539 0 0,1 2-4690 0 0,0 2 2226 0 0</inkml:trace>
  <inkml:trace contextRef="#ctx0" brushRef="#br0" timeOffset="674.227">1300 862 0 0 0,'0'0'1419'0'0,"0"0"369"0"0,0 0 145 0 0,0 0 109 0 0,0 0 5 0 0,0 0-38 0 0,0 0-78 0 0,0 0-159 0 0,0 0-260 0 0,33 3-269 0 0,99 8-222 0 0,-74-23 292 0 0,-53 6-1031 0 0,1 1-117 0 0,0-1-1 0 0,-1 0 0 0 0,0 0 0 0 0,0 0 1 0 0,-1 0-1 0 0,1-1 0 0 0,-1 0 1 0 0,-1 0-1 0 0,1 0 0 0 0,-1 0 0 0 0,-1 0 1 0 0,1-1-1 0 0,-1 1 0 0 0,-1-1 1 0 0,1-3-165 0 0,-1 7-34 0 0,-1 1 1 0 0,1 0-1 0 0,-1-1 1 0 0,0 1-1 0 0,0-1 1 0 0,-1 1-1 0 0,1-1 1 0 0,-1 1-1 0 0,1 0 1 0 0,-1-1-1 0 0,0 1 1 0 0,-1 0-1 0 0,1-1 1 0 0,0 1-1 0 0,-1 0 1 0 0,0 0-1 0 0,0 0 1 0 0,0 0-1 0 0,0 1 1 0 0,0-1-1 0 0,0 0 1 0 0,-1 1-1 0 0,1 0 1 0 0,-1-1-1 0 0,0 1 1 0 0,1 0 0 0 0,-1 0-1 0 0,0 1 1 0 0,0-1-1 0 0,-1 1 1 0 0,1-1-1 0 0,0 1 1 0 0,0 0-1 0 0,-1 0 1 0 0,-1 0 33 0 0,-2 0-141 0 0,0 0 0 0 0,0 1 0 0 0,0-1 0 0 0,0 1 0 0 0,0 1 1 0 0,0 0-1 0 0,0 0 0 0 0,0 0 0 0 0,0 1 0 0 0,1-1 0 0 0,-1 2 1 0 0,0-1-1 0 0,1 1 0 0 0,-1 0 0 0 0,1 0 0 0 0,0 1 1 0 0,0 0-1 0 0,0 0 0 0 0,1 0 0 0 0,0 1 0 0 0,-1 0 0 0 0,1 0 1 0 0,1 0-1 0 0,-4 5 141 0 0,-1 1-153 0 0,0 1 0 0 0,1 0-1 0 0,0 0 1 0 0,1 0 0 0 0,0 1 0 0 0,1 0 0 0 0,1 1 0 0 0,0-1 0 0 0,1 1 0 0 0,0 0 0 0 0,-1 13 153 0 0,4-22-59 0 0,0 0 1 0 0,1 1-1 0 0,0-1 1 0 0,0 0 0 0 0,0 1-1 0 0,0-1 1 0 0,1 0-1 0 0,0 0 1 0 0,0 1-1 0 0,0-1 1 0 0,1 0-1 0 0,0 0 1 0 0,0 0-1 0 0,0 0 1 0 0,0-1-1 0 0,1 1 1 0 0,0 0-1 0 0,0-1 1 0 0,0 0-1 0 0,0 0 1 0 0,1 0 0 0 0,0 0-1 0 0,0 0 1 0 0,0-1-1 0 0,0 0 1 0 0,0 0-1 0 0,1 0 1 0 0,-1 0-1 0 0,1-1 1 0 0,0 1-1 0 0,0-1 1 0 0,0 0 58 0 0,14 4-328 0 0,-1 0 1 0 0,1-1 0 0 0,0-2-1 0 0,0 1 1 0 0,1-2 0 0 0,-1-1-1 0 0,0 0 1 0 0,1-1 0 0 0,-1-1-1 0 0,7-2 328 0 0,116-24-8630 0 0,-116 19 5864 0 0</inkml:trace>
  <inkml:trace contextRef="#ctx0" brushRef="#br0" timeOffset="1061.609">1799 921 0 0 0,'0'0'1036'0'0,"0"0"243"0"0,0 0 510 0 0,0 0 430 0 0,0 0 119 0 0,0 0-130 0 0,0 0-177 0 0,0 0-187 0 0,0 0-209 0 0,0 0-226 0 0,0 0-208 0 0,35-2-222 0 0,110-7-205 0 0,-71-10 197 0 0,-65 12-806 0 0,-1 3-76 0 0,0-1-1 0 0,0 0 1 0 0,-1 0 0 0 0,1 0-1 0 0,-1-1 1 0 0,-1 0-1 0 0,1-1 1 0 0,-1 0 0 0 0,0 0-1 0 0,0 0 1 0 0,-1 0 0 0 0,0-1-1 0 0,0 0 1 0 0,-1 0-1 0 0,0 0 1 0 0,0-1 0 0 0,-1 1-1 0 0,0-1 1 0 0,-1 0-1 0 0,0 0 1 0 0,0 0 0 0 0,0-7-89 0 0,-4 13-77 0 0,1 1 0 0 0,-1-1 0 0 0,0 0 0 0 0,0 1 0 0 0,0-1 0 0 0,0 1 0 0 0,-1 0 1 0 0,1 0-1 0 0,-1 0 0 0 0,1 0 0 0 0,-1 0 0 0 0,0 1 0 0 0,1-1 0 0 0,-1 1 0 0 0,0-1 0 0 0,0 1 0 0 0,0 0 0 0 0,0 0 1 0 0,0 1-1 0 0,-1-1 0 0 0,1 1 0 0 0,0-1 0 0 0,0 1 0 0 0,0 0 0 0 0,0 0 0 0 0,-1 0 0 0 0,1 1 0 0 0,0-1 0 0 0,0 1 1 0 0,-3 0 76 0 0,-5 4-113 0 0,1 1 1 0 0,-1-1 0 0 0,1 2 0 0 0,0-1-1 0 0,1 1 1 0 0,0 1 0 0 0,0 0-1 0 0,0 0 1 0 0,1 1 0 0 0,0 0 0 0 0,1 1 112 0 0,-1-2 17 0 0,0 1 1 0 0,1 0-1 0 0,0 1 1 0 0,1 0-1 0 0,0 0 1 0 0,0 0 0 0 0,1 1-1 0 0,0-1 1 0 0,1 1-1 0 0,1 0 1 0 0,0 1-1 0 0,0-1 1 0 0,1 1-1 0 0,0-1 1 0 0,1 1-1 0 0,0-1 1 0 0,1 1 0 0 0,1 0-1 0 0,1 10-17 0 0,0-17 65 0 0,0 1 0 0 0,0 0-1 0 0,1-1 1 0 0,0 1 0 0 0,0-1 0 0 0,1 0-1 0 0,-1 0 1 0 0,1 0 0 0 0,0 0 0 0 0,1-1 0 0 0,-1 1-1 0 0,1-1 1 0 0,0 0 0 0 0,0-1 0 0 0,0 1-1 0 0,0-1 1 0 0,1 0 0 0 0,-1 0 0 0 0,1-1-1 0 0,0 1 1 0 0,0-1 0 0 0,0-1 0 0 0,0 1 0 0 0,4 0-65 0 0,150 6 1016 0 0,-159-8-1018 0 0,132-27-456 0 0,-48-2-6263 0 0,-78 26 5589 0 0,20-8-10392 0 0</inkml:trace>
</inkml:ink>
</file>

<file path=ppt/ink/ink4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26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1623 164 2168 0 0,'0'0'1021'0'0,"0"0"-156"0"0,0 0-62 0 0,0 0 104 0 0,0 0 254 0 0,0 0 220 0 0,0 0 132 0 0,0 0-10 0 0,0 0-194 0 0,0 0-226 0 0,-4-16-231 0 0,-13-50-180 0 0,16 63-574 0 0,0-1 1 0 0,-1 1-1 0 0,1-1 0 0 0,-1 1 1 0 0,1-1-1 0 0,-1 1 1 0 0,0 0-1 0 0,-1 0 0 0 0,1 0 1 0 0,0 0-1 0 0,-1 1 0 0 0,0-1 1 0 0,1 0-1 0 0,-1 1 1 0 0,0 0-1 0 0,0 0 0 0 0,-1 0 1 0 0,1 0-1 0 0,0 0 0 0 0,-1 1 1 0 0,1-1-1 0 0,-3 0-98 0 0,-5-2 208 0 0,-2 0-145 0 0,-1 0-1 0 0,0 1 1 0 0,0 1 0 0 0,-1 0-1 0 0,1 1 1 0 0,0 1-1 0 0,-1 0 1 0 0,1 1-1 0 0,0 0 1 0 0,0 1-1 0 0,0 1 1 0 0,0 0-1 0 0,0 1 1 0 0,1 1-1 0 0,-1 0 1 0 0,1 1-1 0 0,-11 6-62 0 0,11-8 2 0 0,0 0-1 0 0,0 1 1 0 0,0 1-1 0 0,1 0 0 0 0,0 1 1 0 0,0 0-1 0 0,1 1 1 0 0,0 0-1 0 0,0 1 0 0 0,1 0 1 0 0,0 0-1 0 0,0 1 1 0 0,1 1-1 0 0,0 0 1 0 0,1 0-1 0 0,1 0 0 0 0,-3 6-1 0 0,7-10-5 0 0,1-1-1 0 0,1 1 1 0 0,-1 0-1 0 0,1 0 1 0 0,0-1-1 0 0,0 1 1 0 0,1 0-1 0 0,0 0 1 0 0,0 0-1 0 0,1 0 0 0 0,0 0 1 0 0,0-1-1 0 0,1 1 1 0 0,-1 0-1 0 0,2-1 1 0 0,-1 1-1 0 0,1-1 1 0 0,-1 0-1 0 0,2 0 1 0 0,0 3 5 0 0,9-1 57 0 0,0 1 0 0 0,0-2 0 0 0,0 1 0 0 0,1-2-1 0 0,0 0 1 0 0,0 0 0 0 0,0-2 0 0 0,1 0 0 0 0,0 0 0 0 0,0-1 0 0 0,0-1 0 0 0,0-1 0 0 0,0 0 0 0 0,0-1 0 0 0,0 0 0 0 0,0-1 0 0 0,5-2-57 0 0,5 3 105 0 0,-33 12 573 0 0,-60 32-368 0 0,20-14-251 0 0,1 2 0 0 0,1 1 0 0 0,3 3 0 0 0,0 1 0 0 0,-3 8-59 0 0,39-38 2 0 0,0 0 1 0 0,0 0-1 0 0,1 1 0 0 0,0-1 1 0 0,0 2-1 0 0,1-1 0 0 0,0 1 1 0 0,0-1-1 0 0,1 1 0 0 0,0 0 1 0 0,1 1-1 0 0,0-1 0 0 0,0 1 1 0 0,1 0-1 0 0,0-1 0 0 0,1 1 1 0 0,0 0-1 0 0,1 0 0 0 0,0 0 1 0 0,0 0-1 0 0,1 0 0 0 0,0-1 1 0 0,3 10-4 0 0,2-13 52 0 0,0 1-1 0 0,1-1 1 0 0,-1-1-1 0 0,1 1 1 0 0,0-1-1 0 0,1 0 1 0 0,-1-1-1 0 0,1 0 1 0 0,0 0-1 0 0,0-1 0 0 0,1 0 1 0 0,-1 0-1 0 0,0-1 1 0 0,1 0-1 0 0,0 0 1 0 0,-1-1-1 0 0,1 0 1 0 0,0-1-1 0 0,0 0 1 0 0,0 0-1 0 0,-1-1 1 0 0,1 0-1 0 0,0 0 0 0 0,5-2-50 0 0,12 0-133 0 0,1-2 0 0 0,-1 0 0 0 0,0-1 0 0 0,-1-2 0 0 0,0-1 0 0 0,18-8 133 0 0,20-13-3206 0 0,-5-1-3531 0 0,-36 18 1112 0 0,-6 4-216 0 0</inkml:trace>
  <inkml:trace contextRef="#ctx0" brushRef="#br0" timeOffset="252.843">2199 433 12339 0 0,'0'0'3455'0'0,"0"0"-2525"0"0,0 0-818 0 0,0 0 89 0 0,0 0 258 0 0,0 0 216 0 0,0 0 119 0 0,0 0-31 0 0,-35 37-148 0 0,-112 120-182 0 0,61-46-51 0 0,-24 98-390 0 0,76-112-2663 0 0,30-84 1279 0 0,-2 5-1969 0 0,2-6-2239 0 0,1-7-2526 0 0</inkml:trace>
  <inkml:trace contextRef="#ctx0" brushRef="#br0" timeOffset="499.994">1632 503 11138 0 0,'0'0'1367'0'0,"0"0"-360"0"0,0 0-353 0 0,0 0-118 0 0,0 0 1 0 0,0 0 18 0 0,0 0 1 0 0,0 0 14 0 0,0 0 22 0 0,0 0 17 0 0,0 0-19 0 0,0 0-73 0 0,35 19-97 0 0,112 60-105 0 0,-22-4 232 0 0,69 42-1245 0 0,-121-88-3320 0 0,-20-24-6502 0 0,-43-5 5246 0 0</inkml:trace>
  <inkml:trace contextRef="#ctx0" brushRef="#br0" timeOffset="805.586">2718 539 4449 0 0,'0'0'3906'0'0,"0"0"-2107"0"0,0 0-647 0 0,0 0-30 0 0,0 0-2 0 0,0 0-58 0 0,0 0-158 0 0,0 0-108 0 0,0 0-50 0 0,0 0-66 0 0,0 0-72 0 0,0 0-79 0 0,0 0-95 0 0,-30 11-58 0 0,-96 34-24 0 0,52-1 208 0 0,65-38-548 0 0,0 1 0 0 0,1 0 0 0 0,0 1 0 0 0,0 0 0 0 0,0 0 0 0 0,1 1 0 0 0,1 0 1 0 0,0 0-1 0 0,0 0 0 0 0,0 1 0 0 0,1 0 0 0 0,1 0 0 0 0,0 0 0 0 0,0 1 0 0 0,1 0 0 0 0,0-1 0 0 0,1 1 0 0 0,0 0 0 0 0,1 0 0 0 0,0 0 0 0 0,1 0 0 0 0,0 0 0 0 0,1 2-12 0 0,0-9 3 0 0,0-1-1 0 0,0 1 0 0 0,0-1 1 0 0,0 1-1 0 0,1-1 0 0 0,0 0 0 0 0,0 0 1 0 0,0 1-1 0 0,0-1 0 0 0,0-1 1 0 0,0 1-1 0 0,1 0 0 0 0,-1 0 0 0 0,1-1 1 0 0,0 0-1 0 0,0 1 0 0 0,0-1 1 0 0,0 0-1 0 0,0 0 0 0 0,1-1 0 0 0,-1 1 1 0 0,0-1-1 0 0,1 0 0 0 0,-1 0 0 0 0,1 0 1 0 0,0 0-1 0 0,-1 0 0 0 0,1-1 1 0 0,0 1-1 0 0,-1-1 0 0 0,1 0 0 0 0,0 0-2 0 0,4-1 58 0 0,1 1 0 0 0,-1-1-1 0 0,1 0 1 0 0,-1-1-1 0 0,0 0 1 0 0,0 0 0 0 0,0-1-1 0 0,0 0 1 0 0,0-1-1 0 0,-1 1 1 0 0,1-1-1 0 0,-1-1 1 0 0,4-2-58 0 0,11-13 149 0 0,0-1 0 0 0,-2-1 0 0 0,-1 0 0 0 0,0-2 1 0 0,9-16-150 0 0,44-54 223 0 0,-72 95-232 0 0,0-1 0 0 0,0 0 0 0 0,0 0 0 0 0,0 1 0 0 0,0-1 0 0 0,0 0 0 0 0,0 1 0 0 0,0-1 0 0 0,0 0 0 0 0,0 0-1 0 0,1 1 1 0 0,-1-1 0 0 0,0 0 0 0 0,0 0 0 0 0,0 1 0 0 0,0-1 0 0 0,1 0 0 0 0,-1 0 0 0 0,0 0 0 0 0,0 1 0 0 0,1-1-1 0 0,-1 0 1 0 0,0 0 0 0 0,0 0 0 0 0,1 0 0 0 0,-1 1 0 0 0,0-1 0 0 0,0 0 0 0 0,1 0 0 0 0,-1 0 0 0 0,0 0 0 0 0,1 0-1 0 0,-1 0 1 0 0,0 0 0 0 0,0 0 0 0 0,1 0 0 0 0,-1 0 0 0 0,0 0 0 0 0,1 0 0 0 0,-1 0 0 0 0,0 0 0 0 0,1 0 0 0 0,-1 0-1 0 0,0 0 1 0 0,0-1 9 0 0,0 14-63 0 0,11 81-874 0 0,28-41-2423 0 0,6-20-2886 0 0,-13-15-1752 0 0,-21-10 4348 0 0</inkml:trace>
  <inkml:trace contextRef="#ctx0" brushRef="#br0" timeOffset="1275.063">3105 1003 1744 0 0,'0'0'4911'0'0,"0"0"-2153"0"0,0 0-651 0 0,0 0-64 0 0,0 0-153 0 0,0 0-287 0 0,0 0-266 0 0,0 0-215 0 0,0 0-201 0 0,0 0-180 0 0,0 0-137 0 0,0 0-143 0 0,-4-20-141 0 0,-8-65-81 0 0,11 81-217 0 0,1 0-1 0 0,0-1 1 0 0,-1 1 0 0 0,2-1-1 0 0,-1 1 1 0 0,0-1 0 0 0,1 1-1 0 0,0 0 1 0 0,0-1 0 0 0,0 1-1 0 0,1 0 1 0 0,-1 0 0 0 0,1-1-1 0 0,0 1 1 0 0,2-3-22 0 0,4-8 58 0 0,-1 0-55 0 0,0 0 1 0 0,1 0-1 0 0,1 1 0 0 0,0 1 1 0 0,1-1-1 0 0,0 1 1 0 0,1 1-1 0 0,0 0 1 0 0,1 1-1 0 0,1 0 1 0 0,0 1-1 0 0,4-3-3 0 0,-16 12-13 0 0,-1 1 0 0 0,1-1 1 0 0,0 0-1 0 0,0 1 0 0 0,0-1 0 0 0,0 1 0 0 0,0-1 1 0 0,0 1-1 0 0,0 0 0 0 0,0-1 0 0 0,0 1 0 0 0,0 0 1 0 0,1 0-1 0 0,-1 0 0 0 0,0 0 0 0 0,0 0 0 0 0,0 0 1 0 0,0 0-1 0 0,0 0 0 0 0,0 0 0 0 0,0 0 1 0 0,0 0-1 0 0,1 1 0 0 0,-1-1 0 0 0,0 0 0 0 0,0 1 1 0 0,0-1-1 0 0,0 1 0 0 0,0 0 0 0 0,-1-1 0 0 0,1 1 1 0 0,0 0-1 0 0,0-1 0 0 0,0 1 0 0 0,0 0 0 0 0,-1 0 1 0 0,1 0-1 0 0,0-1 0 0 0,-1 1 0 0 0,1 0 0 0 0,-1 0 1 0 0,1 0-1 0 0,-1 0 0 0 0,1 0 0 0 0,-1 0 1 0 0,0 0-1 0 0,1 1 0 0 0,-1-1 0 0 0,0 0 0 0 0,0 0 1 0 0,0 0-1 0 0,0 0 0 0 0,0 0 0 0 0,0 1 13 0 0,-5 171 21 0 0,7-172-2 0 0,0 0-1 0 0,0 1 0 0 0,0-1 1 0 0,0 0-1 0 0,0 0 0 0 0,1 0 0 0 0,-1 0 1 0 0,0-1-1 0 0,0 1 0 0 0,1-1 0 0 0,-1 1 1 0 0,0-1-1 0 0,1 0 0 0 0,-1 0 1 0 0,0 0-1 0 0,1 0 0 0 0,-1 0 0 0 0,0 0 1 0 0,1-1-1 0 0,-1 1 0 0 0,0-1 0 0 0,1 0 1 0 0,-1 1-1 0 0,0-1 0 0 0,0 0 1 0 0,0-1-1 0 0,0 1 0 0 0,0 0 0 0 0,0 0 1 0 0,0-1-19 0 0,121-91 430 0 0,-103 75-446 0 0,1 0-1 0 0,1 2 1 0 0,0 0 0 0 0,2 1 0 0 0,14-7 16 0 0,-28 18 1 0 0,-9 2-20 0 0,0 1 1 0 0,0 0-1 0 0,1 0 0 0 0,-1 0 0 0 0,0 0 0 0 0,0 0 1 0 0,1 0-1 0 0,-1 0 0 0 0,1 0 0 0 0,-1 0 0 0 0,1 1 1 0 0,0-1-1 0 0,-1 1 0 0 0,1-1 0 0 0,-1 1 0 0 0,1 0 1 0 0,0-1-1 0 0,-1 1 0 0 0,1 0 0 0 0,0 0 0 0 0,-1 0 1 0 0,1 0-1 0 0,0 0 0 0 0,-1 1 0 0 0,1-1 0 0 0,0 1 1 0 0,-1-1-1 0 0,1 1 0 0 0,0-1 0 0 0,-1 1 0 0 0,1 0 1 0 0,-1 0-1 0 0,0-1 0 0 0,1 1 0 0 0,-1 0 0 0 0,0 0 1 0 0,1 1-1 0 0,-1-1 0 0 0,0 0 0 0 0,1 1 19 0 0,1 14-82 0 0,19 44-1129 0 0,14-36-2765 0 0,-3-18-2114 0 0,-10-5-1812 0 0,-13-1 4461 0 0</inkml:trace>
  <inkml:trace contextRef="#ctx0" brushRef="#br0" timeOffset="1731.109">3963 683 6217 0 0,'0'0'1614'0'0,"0"0"-514"0"0,0 0-48 0 0,0 0 214 0 0,0 0 114 0 0,0 0-93 0 0,0 0-177 0 0,0 0-186 0 0,0 0-136 0 0,0 0-112 0 0,-6 34-113 0 0,-17 109-81 0 0,-4 62 1089 0 0,25-185-1402 0 0,1-9-73 0 0,0 0-1 0 0,0-1 0 0 0,-1 1 0 0 0,0 0 1 0 0,-1 0-1 0 0,0-1 0 0 0,-1 0 0 0 0,0 1 1 0 0,-1-1-1 0 0,0-1 0 0 0,-2 4-95 0 0,6-13 44 0 0,0 0-1 0 0,0 0 1 0 0,0 0-1 0 0,0 0 1 0 0,0-1-1 0 0,0 1 1 0 0,0 0-1 0 0,0 0 1 0 0,0-1-1 0 0,0 1 1 0 0,0 0-1 0 0,0-1 1 0 0,0 1-1 0 0,1-1 1 0 0,-1 1-1 0 0,0-1 1 0 0,0 1-1 0 0,0-1 1 0 0,1 0-1 0 0,-1 1 1 0 0,0-1-1 0 0,1 0 1 0 0,-1 0-1 0 0,1 1 1 0 0,-1-1-1 0 0,1 0 1 0 0,-1 0-1 0 0,1 0 1 0 0,-1 0-1 0 0,1 0 1 0 0,0 0-1 0 0,0 0 1 0 0,-1 1 0 0 0,1-1-1 0 0,0 0 1 0 0,0 0-1 0 0,0 0 1 0 0,0 0-1 0 0,0 0 1 0 0,0 0-1 0 0,0 0 1 0 0,0 0-1 0 0,1 0 1 0 0,-1 0-1 0 0,0 0 1 0 0,1 0-1 0 0,-1 0 1 0 0,1-1-44 0 0,2-21-59 0 0,1-1 1 0 0,1 1-1 0 0,1 0 1 0 0,1 0-1 0 0,1 0 1 0 0,1 1-1 0 0,1 0 1 0 0,1 1-1 0 0,1 0 1 0 0,0 1-1 0 0,2 0 1 0 0,0 1-1 0 0,2 1 1 0 0,0 0-1 0 0,0 1 1 0 0,2 1-1 0 0,0 0 1 0 0,1 2-1 0 0,0 0 1 0 0,2 1-1 0 0,-1 1 1 0 0,1 1-1 0 0,20-8 59 0 0,-22 9-90 0 0,1 2-1 0 0,0 0 1 0 0,0 0 0 0 0,0 2 0 0 0,1 1-1 0 0,0 0 1 0 0,0 2 0 0 0,0 0-1 0 0,0 2 1 0 0,16 0 90 0 0,-32 3 43 0 0,0-1 1 0 0,-1 2-1 0 0,0-1 0 0 0,1 0 1 0 0,-1 1-1 0 0,0 0 0 0 0,0 0 1 0 0,-1 0-1 0 0,1 0 0 0 0,-1 1 1 0 0,1-1-1 0 0,-1 1 0 0 0,0 0 1 0 0,0 0-1 0 0,-1 0 0 0 0,1 0 1 0 0,-1 1-1 0 0,0-1 0 0 0,0 1 1 0 0,0-1-1 0 0,-1 1 0 0 0,0 0 1 0 0,0-1-1 0 0,0 1 0 0 0,0 0 1 0 0,-1 0-1 0 0,1 0 0 0 0,-1 0 1 0 0,-1 0-1 0 0,1 0 0 0 0,-1-1 1 0 0,0 1-1 0 0,0 0 0 0 0,0 0 1 0 0,0-1-1 0 0,-1 1 0 0 0,0 0 1 0 0,0-1-1 0 0,-1 1-43 0 0,-9 11 59 0 0,-1 0 0 0 0,-1-1 0 0 0,0 0 0 0 0,-1-1 0 0 0,-1-1 0 0 0,0-1 0 0 0,-1 0 0 0 0,0-1 0 0 0,-1 0 0 0 0,0-2 0 0 0,0 0 0 0 0,-1-1 0 0 0,-1-1 0 0 0,1-1-1 0 0,-1 0 1 0 0,0-2 0 0 0,0 0 0 0 0,-4-1-59 0 0,-54-3-1068 0 0,76-2 808 0 0,1 1 0 0 0,-1-1 0 0 0,1 0 0 0 0,-1 0 0 0 0,1 0 0 0 0,0 0 0 0 0,0 0 0 0 0,0 0 0 0 0,0 0 0 0 0,0 0 0 0 0,0-1 0 0 0,1 1-1 0 0,-1 0 1 0 0,1-1 0 0 0,-1 1 0 0 0,1 0 0 0 0,0-1 0 0 0,0 1 0 0 0,0 0 0 0 0,0-1 0 0 0,0 1 0 0 0,1 0 0 0 0,-1-1 0 0 0,1 1 0 0 0,0 0 0 0 0,0-3 260 0 0,13-36-9426 0 0,-7 26 2843 0 0</inkml:trace>
  <inkml:trace contextRef="#ctx0" brushRef="#br0" timeOffset="1974.4">4813 68 17348 0 0,'0'0'310'0'0,"0"0"-108"0"0,0 0 129 0 0,0 0 339 0 0,0 0 289 0 0,0 0 139 0 0,0 0-41 0 0,0 0-188 0 0,0 0-191 0 0,0 0-130 0 0,0 33-133 0 0,-3 106-129 0 0,-7-34 78 0 0,-25 280-563 0 0,34-370-230 0 0,-1 27-857 0 0,11-22-3818 0 0,12-25-7852 0 0,-16 4 7795 0 0</inkml:trace>
  <inkml:trace contextRef="#ctx0" brushRef="#br0" timeOffset="2270.569">4931 712 0 0 0,'0'0'1026'0'0,"0"0"606"0"0,0 0 463 0 0,0 0 492 0 0,0 0 281 0 0,0 0-63 0 0,31 14-221 0 0,103 40-327 0 0,-44-39 448 0 0,-69-17-2073 0 0,2 2-339 0 0,0-2 1 0 0,0 0-1 0 0,0-2 0 0 0,-1-1 0 0 0,0 0 0 0 0,0-2 0 0 0,0 0 1 0 0,-1-2-1 0 0,0 0 0 0 0,0-1 0 0 0,-1-1 0 0 0,-1-1 0 0 0,0-1 1 0 0,0-1-1 0 0,-2 0 0 0 0,1-2 0 0 0,-2 1 0 0 0,3-6-293 0 0,-17 20 2 0 0,1-1-1 0 0,-1 0 0 0 0,0 0 1 0 0,0 0-1 0 0,0 0 0 0 0,0-1 1 0 0,-1 1-1 0 0,1 0 0 0 0,-1-1 1 0 0,1 1-1 0 0,-1-1 0 0 0,0 0 1 0 0,0 1-1 0 0,0-1 0 0 0,0 0 1 0 0,0 0-1 0 0,-1 0 0 0 0,1 1 1 0 0,-1-1-1 0 0,0 0 0 0 0,0 0 1 0 0,0 0-1 0 0,0 0 0 0 0,-1 0 1 0 0,1 0-1 0 0,-1 1 0 0 0,1-1 1 0 0,-1 0-1 0 0,0 0 0 0 0,0 1 1 0 0,0-1-1 0 0,-1 0 0 0 0,1 1 1 0 0,0-1-1 0 0,-1 1 0 0 0,0 0 1 0 0,0-1-1 0 0,0 1 0 0 0,0 0 1 0 0,0 0-1 0 0,0 0 0 0 0,0 0 1 0 0,0 1-1 0 0,-1-1 0 0 0,1 1 1 0 0,-1-1-1 0 0,1 1 0 0 0,-1 0 1 0 0,-1-1-2 0 0,-15 0-73 0 0,0 1 0 0 0,0 1 1 0 0,0 1-1 0 0,0 1 0 0 0,0 0 1 0 0,0 1-1 0 0,0 1 0 0 0,1 1 1 0 0,0 1-1 0 0,0 0 0 0 0,0 1 0 0 0,1 1 1 0 0,0 1-1 0 0,0 0 0 0 0,1 1 1 0 0,1 1-1 0 0,0 1 0 0 0,0 0 1 0 0,1 1-1 0 0,-9 9 73 0 0,16-16-63 0 0,0 0 0 0 0,0 1 0 0 0,1-1-1 0 0,0 1 1 0 0,0 1 0 0 0,1-1 0 0 0,-1 1 0 0 0,2 0 0 0 0,-1 0 0 0 0,1 0-1 0 0,0 1 1 0 0,1-1 0 0 0,0 1 0 0 0,0 0 0 0 0,1 0 0 0 0,0 0 0 0 0,1 0-1 0 0,0 1 1 0 0,0-1 0 0 0,1 0 0 0 0,0 0 0 0 0,1 1 0 0 0,1 4 63 0 0,3-7-190 0 0,0 0 1 0 0,1-1-1 0 0,0 1 1 0 0,0-1-1 0 0,0-1 1 0 0,1 1-1 0 0,0-1 1 0 0,0 0-1 0 0,0 0 0 0 0,1-1 1 0 0,0 0-1 0 0,-1-1 1 0 0,2 1-1 0 0,-1-1 1 0 0,0-1-1 0 0,0 0 1 0 0,1 0-1 0 0,3 0 190 0 0,117 21-4730 0 0,-43-16-3293 0 0,-58-4 560 0 0</inkml:trace>
  <inkml:trace contextRef="#ctx0" brushRef="#br0" timeOffset="2862.174">1 1500 15083 0 0,'0'0'744'0'0,"0"0"90"0"0,36-3 274 0 0,231-20 1590 0 0,943-113 3459 0 0,358 15-4840 0 0,217 51-857 0 0,-1433 59-652 0 0,522-34-985 0 0,-669 18-1364 0 0,-73 1-6207 0 0,-105 21-1250 0 0</inkml:trace>
  <inkml:trace contextRef="#ctx0" brushRef="#br0" timeOffset="38913.073">848 1997 0 0 0,'0'0'988'0'0,"0"0"291"0"0,0 0 165 0 0,0 0 122 0 0,0 0 84 0 0,0 0 65 0 0,0 0-1 0 0,0 0-85 0 0,0 0-146 0 0,-13-23-168 0 0,-40-71-132 0 0,23 58 1104 0 0,21 35-1689 0 0,-7-2-439 0 0,1 2 1 0 0,-1 0-1 0 0,0 0 0 0 0,1 2 1 0 0,-1 0-1 0 0,1 0 1 0 0,-1 2-1 0 0,1 0 1 0 0,-1 0-1 0 0,1 2 0 0 0,1 0 1 0 0,-1 0-1 0 0,1 2 1 0 0,0 0-1 0 0,0 0 1 0 0,0 1-1 0 0,1 1 0 0 0,1 0 1 0 0,-1 1-1 0 0,1 1-159 0 0,6-7 2 0 0,0 1 1 0 0,0 0-1 0 0,1 0 0 0 0,-1 0 0 0 0,1 0 0 0 0,1 1 0 0 0,-1 0 0 0 0,1 0 0 0 0,0 1 0 0 0,0-1 1 0 0,1 1-1 0 0,-1 0 0 0 0,2 0 0 0 0,-1 0 0 0 0,1 0 0 0 0,0 0 0 0 0,0 0 0 0 0,1 1 0 0 0,0 3-2 0 0,1-4-32 0 0,0-1-1 0 0,0 1 0 0 0,0-1 0 0 0,1 0 1 0 0,0 1-1 0 0,1-1 0 0 0,0 1 0 0 0,-1-1 1 0 0,2 0-1 0 0,-1 0 0 0 0,1 0 0 0 0,0 0 1 0 0,0-1-1 0 0,1 1 0 0 0,-1-1 1 0 0,1 0-1 0 0,1 0 0 0 0,-1 0 0 0 0,1 0 1 0 0,2 1 32 0 0,7 4-112 0 0,1-1 0 0 0,0 0 0 0 0,1-1 0 0 0,-1-1 0 0 0,2 0 1 0 0,-1-1-1 0 0,1-1 0 0 0,-1-1 0 0 0,2 0 0 0 0,-1-1 1 0 0,0-1-1 0 0,0 0 0 0 0,13-1 112 0 0,137-18-5045 0 0,-89-4-3405 0 0,-51 16 1974 0 0</inkml:trace>
  <inkml:trace contextRef="#ctx0" brushRef="#br0" timeOffset="39286.63">1159 2086 8002 0 0,'0'0'1285'0'0,"0"0"-211"0"0,0 0-71 0 0,0 0 57 0 0,0 0-16 0 0,0 0-98 0 0,0 0-50 0 0,0 0-19 0 0,0 0 38 0 0,0 0 39 0 0,0 0-46 0 0,0 0-62 0 0,0 0-109 0 0,36 10-130 0 0,115 28-83 0 0,-146-37-481 0 0,1 1 0 0 0,0-1 0 0 0,0 0-1 0 0,0 0 1 0 0,0 0 0 0 0,0-1 0 0 0,0 0 0 0 0,0 0 0 0 0,0-1 0 0 0,0 0-1 0 0,0 0 1 0 0,0 0 0 0 0,0-1 0 0 0,-1 1 0 0 0,1-1 0 0 0,0-1-43 0 0,10-3 135 0 0,14-3 82 0 0,-1-1-1 0 0,0-1 1 0 0,0-2-1 0 0,-1-1 1 0 0,-1-1-1 0 0,0-1 1 0 0,-1-1-1 0 0,-1-2 1 0 0,1-2-217 0 0,-24 20 12 0 0,0-1 1 0 0,-1 0-1 0 0,1 0 1 0 0,0 0-1 0 0,0-1 1 0 0,-1 1-1 0 0,1 0 1 0 0,-1-1-1 0 0,0 1 1 0 0,0-1-1 0 0,0 1 1 0 0,0-1-1 0 0,0 1 1 0 0,0-1-1 0 0,-1 0 1 0 0,1 1-1 0 0,-1-1 1 0 0,0 0-1 0 0,0 1 1 0 0,0-1-1 0 0,0 0 1 0 0,0 0-1 0 0,-1 1 1 0 0,1-1-1 0 0,-1 0 1 0 0,0 1-1 0 0,0-1 1 0 0,0 1-1 0 0,0-1 1 0 0,0 1-1 0 0,0-1 1 0 0,-1 1-1 0 0,1 0 1 0 0,-1-1-1 0 0,1 1 1 0 0,-1 0-1 0 0,0 0 1 0 0,-1-1-13 0 0,-8-1-94 0 0,0 0-1 0 0,0 0 1 0 0,-1 1 0 0 0,1 0 0 0 0,-1 1 0 0 0,0 1 0 0 0,1-1 0 0 0,-1 2 0 0 0,0 0 0 0 0,0 0-1 0 0,1 1 1 0 0,-1 1 0 0 0,0 0 0 0 0,1 0 0 0 0,-1 1 0 0 0,1 1 0 0 0,0 0 0 0 0,0 0 0 0 0,0 1 0 0 0,1 0-1 0 0,0 1 1 0 0,0 0 0 0 0,-9 8 94 0 0,9-8-42 0 0,0 1-1 0 0,0 1 1 0 0,1 0-1 0 0,-1 0 1 0 0,2 1-1 0 0,-1 0 1 0 0,1 0 0 0 0,1 1-1 0 0,0 0 1 0 0,0 1-1 0 0,1-1 1 0 0,0 1-1 0 0,1 1 1 0 0,0-1-1 0 0,1 1 1 0 0,0-1-1 0 0,1 1 1 0 0,0 0-1 0 0,1 1 1 0 0,0-1 0 0 0,1 0-1 0 0,1 0 1 0 0,0 1-1 0 0,0-1 1 0 0,1 2 42 0 0,1-8-39 0 0,0 1 0 0 0,0-1 1 0 0,0 0-1 0 0,0 0 1 0 0,1 0-1 0 0,0-1 0 0 0,0 1 1 0 0,1-1-1 0 0,0 1 1 0 0,0-1-1 0 0,0 0 0 0 0,0 0 1 0 0,1-1-1 0 0,0 0 1 0 0,0 1-1 0 0,0-1 0 0 0,0-1 1 0 0,1 1-1 0 0,-1-1 0 0 0,1 0 1 0 0,0 0-1 0 0,0-1 1 0 0,0 0-1 0 0,3 1 39 0 0,11 3-409 0 0,2-1 0 0 0,-1-1 0 0 0,1 0 0 0 0,-1-2 0 0 0,1-1 0 0 0,13 0 409 0 0,65-6-5731 0 0,-34-4-2509 0 0,-41 4 3895 0 0</inkml:trace>
  <inkml:trace contextRef="#ctx0" brushRef="#br0" timeOffset="39652.577">1960 2215 7290 0 0,'0'0'1984'0'0,"0"0"-250"0"0,0 0-7 0 0,0 0 150 0 0,0 0 4 0 0,0 0-201 0 0,0 0-285 0 0,0 0-339 0 0,0 0-317 0 0,0 0-281 0 0,0 0-193 0 0,0 0-94 0 0,10-13-27 0 0,118-122 452 0 0,26-16-103 0 0,-175 257-2612 0 0,20-102 2121 0 0,1 0 0 0 0,-1 0 0 0 0,1-1 1 0 0,0 1-1 0 0,0 0 0 0 0,1 0 0 0 0,-1 0 0 0 0,1 0 0 0 0,0 0 0 0 0,0-1 0 0 0,0 1 0 0 0,1 0 0 0 0,-1-1 0 0 0,1 1 0 0 0,0-1 0 0 0,0 1 1 0 0,0-1-1 0 0,0 0 0 0 0,1 0 0 0 0,-1 0 0 0 0,1 0 0 0 0,0 0 0 0 0,0-1 0 0 0,0 1 0 0 0,0-1 0 0 0,0 0 0 0 0,0 0 0 0 0,1 0 0 0 0,-1 0 1 0 0,1-1-1 0 0,0 1 0 0 0,-1-1 0 0 0,1 0 0 0 0,2 1-2 0 0,8 0 156 0 0,-1 0 0 0 0,1-1 0 0 0,0 0 0 0 0,-1-1 0 0 0,1 0 0 0 0,0-1 1 0 0,0-1-1 0 0,-1 0 0 0 0,1-1 0 0 0,-1-1 0 0 0,0 0 0 0 0,0 0 0 0 0,0-2 0 0 0,-1 1 0 0 0,0-2 0 0 0,7-3-156 0 0,6-7 163 0 0,1 0 0 0 0,-2-1-1 0 0,-1-2 1 0 0,0 0-1 0 0,-2-2 1 0 0,0 0-1 0 0,-1-2-162 0 0,-5 6-596 0 0,13-15-1874 0 0,-7 14-5603 0 0,-15 11-3496 0 0</inkml:trace>
  <inkml:trace contextRef="#ctx0" brushRef="#br0" timeOffset="39903.316">3142 1548 17108 0 0,'0'0'820'0'0,"0"0"-188"0"0,0 0 189 0 0,0 0 233 0 0,0 0 84 0 0,-6 37-85 0 0,-16 117-194 0 0,9 6 479 0 0,9 118-1421 0 0,4-178-4398 0 0,-2-91 519 0 0,-5-6-4660 0 0,0 0 947 0 0</inkml:trace>
  <inkml:trace contextRef="#ctx0" brushRef="#br0" timeOffset="40631.253">2805 1924 14651 0 0,'0'0'1118'0'0,"0"0"-717"0"0,0 0-280 0 0,0 0 104 0 0,0 0 208 0 0,0 0 154 0 0,0 0 68 0 0,0 0-27 0 0,0 0-91 0 0,0 0-97 0 0,34 8-97 0 0,110 28-99 0 0,1-18 112 0 0,65-21-598 0 0,-71-12-2875 0 0,-55 8-4500 0 0,-49 7 6771 0 0,-18 11 4545 0 0,-11-9-3301 0 0,-1 0 1 0 0,1-1-1 0 0,-1 0 1 0 0,1 0-1 0 0,-1-1 0 0 0,1 1 1 0 0,0-1-1 0 0,-1-1 0 0 0,1 1 1 0 0,0-1-1 0 0,-1 0 1 0 0,1 0-1 0 0,-1 0 0 0 0,1-1 1 0 0,2-1-399 0 0,-2 1 130 0 0,1-1 1 0 0,-1 0-1 0 0,0 0 1 0 0,0 0 0 0 0,0-1-1 0 0,0 0 1 0 0,0 0-1 0 0,-1-1 1 0 0,0 1-1 0 0,0-1 1 0 0,0 0 0 0 0,0-1-1 0 0,-1 1 1 0 0,0-1-1 0 0,0 0 1 0 0,-1 0-1 0 0,1 0 1 0 0,-1 0 0 0 0,1-6-132 0 0,-3 10-22 0 0,0 0-1 0 0,0 0 1 0 0,-1 0-1 0 0,1-1 0 0 0,-1 1 1 0 0,0 0-1 0 0,1 0 0 0 0,-1 0 1 0 0,0 0-1 0 0,0 0 1 0 0,-1 0-1 0 0,1 0 0 0 0,0-1 1 0 0,-1 1-1 0 0,1 0 0 0 0,-1 0 1 0 0,1 0-1 0 0,-1 0 1 0 0,0 0-1 0 0,0 0 0 0 0,0 1 1 0 0,0-1-1 0 0,-1 0 0 0 0,1 0 1 0 0,0 1-1 0 0,-1-1 0 0 0,1 1 1 0 0,-1-1-1 0 0,1 1 1 0 0,-1-1-1 0 0,0 1 0 0 0,0 0 1 0 0,1 0-1 0 0,-1 0 0 0 0,0 0 1 0 0,0 0-1 0 0,0 0 1 0 0,0 1-1 0 0,0-1 0 0 0,0 1 1 0 0,0-1-1 0 0,-1 1 0 0 0,1 0 1 0 0,0 0-1 0 0,0 0 24 0 0,-100 14-1906 0 0,84-6 1630 0 0,0 0 1 0 0,0 1 0 0 0,0 1 0 0 0,1 1 0 0 0,1 1 0 0 0,0 0 0 0 0,1 1 0 0 0,0 0-1 0 0,1 1 1 0 0,-3 5 275 0 0,9-10-7 0 0,0 0-1 0 0,0 0 1 0 0,1 1-1 0 0,1 0 1 0 0,0 1-1 0 0,0 0 1 0 0,1 0-1 0 0,0 0 1 0 0,1 0-1 0 0,0 1 1 0 0,1-1-1 0 0,0 1 1 0 0,1 0-1 0 0,0 0 1 0 0,1 0-1 0 0,0 0 1 0 0,1 0-1 0 0,1 0 1 0 0,0 3 7 0 0,2-8 70 0 0,1 1 0 0 0,0-1 1 0 0,1 0-1 0 0,-1 0 1 0 0,2 0-1 0 0,-1-1 1 0 0,0 0-1 0 0,1 0 1 0 0,0 0-1 0 0,1-1 1 0 0,-1 0-1 0 0,1 0 0 0 0,0-1 1 0 0,0 1-1 0 0,0-1 1 0 0,1-1-1 0 0,0 0 1 0 0,-1 0-1 0 0,1 0 1 0 0,0-1-1 0 0,0 0 0 0 0,1-1 1 0 0,5 1-71 0 0,20-1 461 0 0,0-2 0 0 0,0-1-1 0 0,-1-2 1 0 0,1-1 0 0 0,-1-1 0 0 0,0-2-1 0 0,0-2 1 0 0,-1 0 0 0 0,-1-3 0 0 0,0 0 0 0 0,0-2-1 0 0,-1-1 1 0 0,-1-2 0 0 0,17-13-461 0 0,-15 13 177 0 0,-2 3-34 0 0,-2-2 0 0 0,0 0 0 0 0,-1-2 0 0 0,-1 0 0 0 0,-1-2 0 0 0,-1-1 0 0 0,0-1 0 0 0,-2 0 0 0 0,-1-2 0 0 0,5-9-143 0 0,-22 29 10 0 0,0 0 1 0 0,0 0-1 0 0,-1 0 1 0 0,0-1-1 0 0,0 1 1 0 0,0-1-1 0 0,-1 1 0 0 0,0-1 1 0 0,0 0-1 0 0,0 0 1 0 0,-1 1-1 0 0,1-1 1 0 0,-2 0-1 0 0,1-1-10 0 0,-2 4-44 0 0,0 1-1 0 0,0-1 0 0 0,0 1 1 0 0,0 0-1 0 0,0 0 0 0 0,-1 0 0 0 0,1 0 1 0 0,-1 0-1 0 0,1 1 0 0 0,-1-1 1 0 0,0 1-1 0 0,0 0 0 0 0,1-1 1 0 0,-1 1-1 0 0,0 1 0 0 0,0-1 0 0 0,0 0 1 0 0,0 1-1 0 0,0-1 0 0 0,0 1 1 0 0,-1 0-1 0 0,1 0 0 0 0,0 0 1 0 0,0 1-1 0 0,0-1 0 0 0,0 1 1 0 0,0-1-1 0 0,0 1 0 0 0,-1 0 45 0 0,-2 0-97 0 0,-10 2-38 0 0,1 1 1 0 0,-1 0-1 0 0,1 1 0 0 0,0 1 1 0 0,0 0-1 0 0,0 1 1 0 0,1 1-1 0 0,0 0 0 0 0,1 1 1 0 0,0 1-1 0 0,0 0 1 0 0,1 1-1 0 0,0 0 135 0 0,9-9-13 0 0,0-1-1 0 0,1 1 1 0 0,0 0 0 0 0,-1 0-1 0 0,1 0 1 0 0,0 0 0 0 0,0 1 0 0 0,0-1-1 0 0,0 0 1 0 0,1 1 0 0 0,-1-1-1 0 0,1 1 1 0 0,-1 0 0 0 0,1-1-1 0 0,0 1 1 0 0,0 0 0 0 0,0 0 0 0 0,0 0-1 0 0,1 0 1 0 0,-1 0 0 0 0,1 0-1 0 0,0 0 1 0 0,0 0 0 0 0,0 0-1 0 0,0 0 1 0 0,0 0 0 0 0,0 0-1 0 0,1 0 1 0 0,0 0 0 0 0,0 0 0 0 0,-1-1-1 0 0,2 1 1 0 0,-1 0 0 0 0,0 0-1 0 0,0-1 1 0 0,1 1 0 0 0,0-1-1 0 0,-1 1 1 0 0,1-1 0 0 0,0 1 0 0 0,2 1 13 0 0,131 48 483 0 0,3 1-13 0 0,-132-49-401 0 0,-1 0 0 0 0,1 0-1 0 0,-1 0 1 0 0,0 1 0 0 0,0 0-1 0 0,0 0 1 0 0,0 0 0 0 0,-1 1-1 0 0,0-1 1 0 0,0 1 0 0 0,-1 0-1 0 0,0 0 1 0 0,0 1 0 0 0,0-1-1 0 0,-1 1 1 0 0,0-1 0 0 0,0 1-1 0 0,0 0 1 0 0,-1 0 0 0 0,0 1-69 0 0,1 8 128 0 0,-1 0-1 0 0,0 0 1 0 0,-1 0 0 0 0,-1 0 0 0 0,-1 0 0 0 0,0 0 0 0 0,-1 0 0 0 0,0-1 0 0 0,-4 7-128 0 0,10 10-1597 0 0,20-27-5790 0 0,-16-5 638 0 0,-2 0-2341 0 0</inkml:trace>
</inkml:ink>
</file>

<file path=ppt/ink/ink4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0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0 6353 0 0,'0'0'2945'0'0,"0"0"-1823"0"0,0 0-685 0 0,0 0 22 0 0,0 0 293 0 0,0 0 317 0 0,0 0 168 0 0,0 0-64 0 0,0 0-214 0 0,0 0-253 0 0,0 0-258 0 0,-11 16-156 0 0,-35 49-83 0 0,-45 24 158 0 0,60-64-456 0 0,1 0-375 0 0,-25 22-1036 0 0,18-20-3387 0 0,31-19-2764 0 0,6-4 3714 0 0</inkml:trace>
</inkml:ink>
</file>

<file path=ppt/ink/ink4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6945 0 0,'0'0'5656'0'0,"0"0"-3162"0"0,0 0-1000 0 0,0 0-142 0 0,0 0-188 0 0,0 0-275 0 0,0 0-245 0 0,0 0-149 0 0,0 0-99 0 0,0 0-72 0 0,-33 27-60 0 0,-98 85-84 0 0,93-71-32 0 0,38-39-155 0 0,1 0 0 0 0,0 1-1 0 0,0-1 1 0 0,0 0 0 0 0,1 0 0 0 0,-1 0 0 0 0,0 0 0 0 0,1 0 0 0 0,-1-1 0 0 0,1 1 0 0 0,0 0 0 0 0,-1-1-1 0 0,1 1 1 0 0,0-1 0 0 0,0 1 0 0 0,0-1 0 0 0,0 0 0 0 0,0 0 0 0 0,0 0 0 0 0,0 0 0 0 0,1 0 0 0 0,-1 0-1 0 0,0-1 1 0 0,1 1 0 0 0,-1-1 0 0 0,0 0 0 0 0,1 1 0 0 0,-1-1 0 0 0,0 0 0 0 0,1-1 0 0 0,-1 1-1 0 0,0 0 1 0 0,1 0 0 0 0,-1-1 0 0 0,0 0 0 0 0,2 0 7 0 0,16 3-22 0 0,0 1 30 0 0,-11-4-8 0 0,0 2 0 0 0,0-1 0 0 0,0 1 0 0 0,0 1 0 0 0,0 0 0 0 0,0 0-1 0 0,0 1 1 0 0,-1 0 0 0 0,1 0 0 0 0,-1 1 0 0 0,0 0 0 0 0,0 0 0 0 0,0 1-1 0 0,-1 0 1 0 0,0 0 0 0 0,0 1 0 0 0,0 0 0 0 0,0 0 0 0 0,4 7 0 0 0,-9-10 18 0 0,-1 1 0 0 0,0-1 0 0 0,0 1 1 0 0,0-1-1 0 0,0 1 0 0 0,0-1 0 0 0,-1 1 1 0 0,0-1-1 0 0,1 1 0 0 0,-1 0 0 0 0,-1-1 0 0 0,1 1 1 0 0,0-1-1 0 0,-1 1 0 0 0,0 0 0 0 0,0-1 1 0 0,0 0-1 0 0,0 1 0 0 0,0-1 0 0 0,-1 1 1 0 0,0-1-1 0 0,1 0 0 0 0,-1 0 0 0 0,0 0 0 0 0,-1 0 1 0 0,1 0-1 0 0,0-1 0 0 0,-1 1 0 0 0,0-1 1 0 0,1 1-1 0 0,-3 0-18 0 0,-96 61 410 0 0,-5-41-1888 0 0,80-38-2577 0 0,17-3-5374 0 0,7 10 1243 0 0</inkml:trace>
</inkml:ink>
</file>

<file path=ppt/ink/ink4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1 4705 0 0,'0'0'2258'0'0,"0"0"-1014"0"0,0 0-345 0 0,0 0 36 0 0,0 0 154 0 0,0 0 130 0 0,0 0 14 0 0,0 0-119 0 0,0 0-201 0 0,0 0-237 0 0,0 0-189 0 0,0 0-137 0 0,0 3-40 0 0,-17 391 3404 0 0,11 40-3087 0 0,5-433-620 0 0,0 1 0 0 0,1-1 0 0 0,-1 0 0 0 0,1 0 0 0 0,-1 0 0 0 0,1 1 0 0 0,0-1 0 0 0,-1 0 1 0 0,1 0-1 0 0,0 1 0 0 0,0-1 0 0 0,0 0 0 0 0,0 1 0 0 0,0-1 0 0 0,0 0 0 0 0,0 1 0 0 0,1-1 0 0 0,-1 0 1 0 0,0 0-1 0 0,1 1 0 0 0,-1-1 0 0 0,1 0 0 0 0,-1 0 0 0 0,1 0 0 0 0,0 1 0 0 0,-1-1 0 0 0,1 0 0 0 0,0 0 0 0 0,0 0 1 0 0,0 0-1 0 0,0-1 0 0 0,0 1 0 0 0,0 0 0 0 0,0 0 0 0 0,0 0 0 0 0,0-1 0 0 0,0 1 0 0 0,0 0 0 0 0,0-1 1 0 0,1 1-1 0 0,-1-1 0 0 0,0 0 0 0 0,0 1 0 0 0,1-1 0 0 0,-1 0 0 0 0,0 0 0 0 0,1 0 0 0 0,-1 0 0 0 0,0 0 1 0 0,1 0-1 0 0,-1 0 0 0 0,0 0 0 0 0,0 0 0 0 0,1-1 0 0 0,-1 1 0 0 0,0 0 0 0 0,0-1 0 0 0,1 1 0 0 0,-1-1 0 0 0,0 0 1 0 0,0 1-1 0 0,1-2-7 0 0,163-145 1056 0 0,112-87-853 0 0,-277 233-207 0 0,0 0 0 0 0,1 0 0 0 0,-1 0 0 0 0,1 0 0 0 0,0 0 0 0 0,-1 0 0 0 0,1 0 0 0 0,0 0 0 0 0,-1 0 0 0 0,1 0 0 0 0,0 1 0 0 0,0-1 0 0 0,0 0 0 0 0,0 1 0 0 0,0-1 0 0 0,0 0 0 0 0,0 1 0 0 0,0-1 0 0 0,0 1 0 0 0,0 0 0 0 0,0-1 0 0 0,0 1 0 0 0,0 0 0 0 0,0-1 0 0 0,0 1 0 0 0,1 0 0 0 0,-1 0 0 0 0,0 0 0 0 0,0 0 0 0 0,0 0 0 0 0,0 0 0 0 0,0 0 0 0 0,1 1 0 0 0,-1-1 0 0 0,0 0 0 0 0,0 1 0 0 0,0-1 0 0 0,0 1 0 0 0,0-1 0 0 0,0 1 0 0 0,0-1 1 0 0,0 1-1 0 0,0 0 0 0 0,0-1 0 0 0,0 1 0 0 0,-1 0 0 0 0,1 0 0 0 0,0 0 0 0 0,0 0 0 0 0,-1-1 0 0 0,1 1 0 0 0,-1 0 0 0 0,1 0 0 0 0,-1 0 0 0 0,1 0 0 0 0,-1 1 0 0 0,1-1 0 0 0,-1 0 0 0 0,0 0 0 0 0,0 0 0 0 0,1 0 0 0 0,-1 0 0 0 0,0 0 0 0 0,0 1 0 0 0,0-1 0 0 0,0 1 4 0 0,16 277 460 0 0,2-213-2367 0 0,0-57-2199 0 0,8-11-3536 0 0,-15-2 2613 0 0,-3 1 44 0 0</inkml:trace>
  <inkml:trace contextRef="#ctx0" brushRef="#br0" timeOffset="406.243">1154 398 5857 0 0,'0'0'1594'0'0,"0"0"-240"0"0,0 0 25 0 0,0 0 205 0 0,0 0 72 0 0,0 0-139 0 0,0 0-260 0 0,0 0-262 0 0,-33 25-209 0 0,-106 77-150 0 0,61-26 359 0 0,71-68-920 0 0,0 0 1 0 0,1 1 0 0 0,-1-1 0 0 0,2 1-1 0 0,-1 1 1 0 0,1-1 0 0 0,1 1 0 0 0,0 0-1 0 0,0 0 1 0 0,1 0 0 0 0,0 1 0 0 0,1-1-1 0 0,0 1 1 0 0,0-1 0 0 0,1 4-76 0 0,2-11 7 0 0,1 0 1 0 0,-1 0 0 0 0,0 0 0 0 0,1 0-1 0 0,0 0 1 0 0,0 0 0 0 0,0-1-1 0 0,0 1 1 0 0,0-1 0 0 0,1 1 0 0 0,-1-1-1 0 0,1 0 1 0 0,-1 0 0 0 0,1 0-1 0 0,0 0 1 0 0,0-1 0 0 0,0 1 0 0 0,0-1-1 0 0,0 1 1 0 0,0-1 0 0 0,0 0-1 0 0,0 0 1 0 0,1-1 0 0 0,-1 1-1 0 0,0-1 1 0 0,0 1 0 0 0,1-1 0 0 0,-1 0-1 0 0,0-1 1 0 0,1 1 0 0 0,-1 0-1 0 0,0-1 1 0 0,1 0 0 0 0,-1 1 0 0 0,0-1-1 0 0,0-1 1 0 0,0 1 0 0 0,0 0-1 0 0,0-1 1 0 0,0 1 0 0 0,2-3-8 0 0,29-17 255 0 0,0-2 1 0 0,-1-2-1 0 0,-2-1 1 0 0,0-2-1 0 0,-2 0 1 0 0,-1-2-1 0 0,10-17-255 0 0,-25 34 56 0 0,17-21 2 0 0,-30 64-360 0 0,-4 14 274 0 0,2 43-98 0 0,2-85 44 0 0,1 1-1 0 0,0-1 1 0 0,-1 1 0 0 0,1-1-1 0 0,0 0 1 0 0,0 1-1 0 0,0-1 1 0 0,1 0 0 0 0,-1 0-1 0 0,0 0 1 0 0,1 0 0 0 0,0 0-1 0 0,-1 0 1 0 0,1 0 0 0 0,0 0-1 0 0,0 0 1 0 0,0-1 0 0 0,0 1-1 0 0,0-1 1 0 0,1 0 0 0 0,-1 0-1 0 0,0 0 1 0 0,0 0 0 0 0,1 0-1 0 0,-1 0 1 0 0,1 0 0 0 0,-1-1-1 0 0,1 1 1 0 0,-1-1 0 0 0,3 0 82 0 0,45 1-4665 0 0,-16-10-3669 0 0,-21 2 1295 0 0</inkml:trace>
</inkml:ink>
</file>

<file path=ppt/ink/ink4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1 9226 0 0,'0'0'679'0'0,"0"0"82"0"0,0 0 138 0 0,0 0 157 0 0,0 0 134 0 0,0 0 14 0 0,0 0-85 0 0,0 0-213 0 0,0 0-284 0 0,0 0-237 0 0,0 0-208 0 0,-3 2-118 0 0,-2 3 11 0 0,1 1 1 0 0,1 1 0 0 0,-1-1 0 0 0,1 0 0 0 0,0 1 0 0 0,0 0 0 0 0,1-1 0 0 0,0 1-1 0 0,0 0 1 0 0,1 0 0 0 0,0 0 0 0 0,0 1 0 0 0,1-1 0 0 0,-1 0 0 0 0,2 0-1 0 0,-1 0 1 0 0,1 1 0 0 0,0-1 0 0 0,0 0-71 0 0,0 18 151 0 0,7 478 792 0 0,-7-320-1296 0 0,-5-138-692 0 0,-3-20-2431 0 0,1-24-5139 0 0,3-1 1381 0 0</inkml:trace>
</inkml:ink>
</file>

<file path=ppt/ink/ink4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0 158 13219 0 0,'0'0'149'0'0,"0"0"-510"0"0,0 0-133 0 0,0 0 362 0 0,0 0 540 0 0,0 0 421 0 0,0 0 163 0 0,0 0-7 0 0,32 3-124 0 0,104 6-168 0 0,-25-21 65 0 0,-87 5-630 0 0,339-92 21 0 0,-286 75-4840 0 0,-1 0-4621 0 0,-63 20 5131 0 0</inkml:trace>
</inkml:ink>
</file>

<file path=ppt/ink/ink4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8498 0 0,'0'0'411'0'0,"0"0"-185"0"0,0 0 128 0 0,0 0 319 0 0,0 0 226 0 0,0 0 27 0 0,0 0-124 0 0,0 0-173 0 0,0 0-181 0 0,0 0-112 0 0,0 0-56 0 0,0 0-4 0 0,0 0 53 0 0,-2 5 73 0 0,-4 17 72 0 0,5-13 5405 0 0,1 1-4463 0 0,-1 4-1824 0 0,-8 34 566 0 0,3 0 1 0 0,1 1-1 0 0,3-1 0 0 0,3 27-158 0 0,-1-73 2 0 0,-1 2 4 0 0,0-1 1 0 0,0 0-1 0 0,1 1 1 0 0,-1-1-1 0 0,1 1 0 0 0,0-1 1 0 0,0 1-1 0 0,0-1 0 0 0,0 1 1 0 0,1-1-1 0 0,-1 1 1 0 0,1-1-1 0 0,0 0 0 0 0,0 1 1 0 0,0-1-1 0 0,1 0 1 0 0,-1 0-1 0 0,1 0 0 0 0,0 0 1 0 0,0 0-1 0 0,0 0 0 0 0,0 0 1 0 0,0-1-1 0 0,0 1 1 0 0,1-1-1 0 0,-1 1 0 0 0,1-1 1 0 0,0 0-1 0 0,0 0 1 0 0,0 0-1 0 0,0 0 0 0 0,0-1 1 0 0,0 1-1 0 0,0-1 0 0 0,1 0 1 0 0,-1 0-1 0 0,0 0 1 0 0,1 0-1 0 0,-1-1 0 0 0,1 1 1 0 0,-1-1-1 0 0,1 0 1 0 0,-1 0-1 0 0,0 0 0 0 0,1-1 1 0 0,-1 1-1 0 0,3-1-6 0 0,9-7 72 0 0,0-1 0 0 0,-1-1 0 0 0,0 0 0 0 0,-1-1 0 0 0,0 0 1 0 0,-1-1-1 0 0,0 0 0 0 0,-1-1 0 0 0,8-12-72 0 0,6-5 50 0 0,97-138 57 0 0,-118 224-1728 0 0,-5-33 1648 0 0,-1-15-23 0 0,1 1 1 0 0,0 0 0 0 0,0-1-1 0 0,0 1 1 0 0,1 0-1 0 0,1-1 1 0 0,-1 1 0 0 0,1 0-1 0 0,1-1 1 0 0,0 1 0 0 0,0-1-1 0 0,0 1 1 0 0,1-1-1 0 0,1 0 1 0 0,-1 0 0 0 0,1 0-1 0 0,1-1 1 0 0,-1 0 0 0 0,1 1-1 0 0,0-1 1 0 0,1-1-1 0 0,0 1 1 0 0,0-1 0 0 0,0 0-1 0 0,1 0 1 0 0,0-1 0 0 0,0 0-1 0 0,1 0-4 0 0,-2-3 54 0 0,0 0-1 0 0,0-1 0 0 0,0 0 0 0 0,0 0 1 0 0,0 0-1 0 0,1-1 0 0 0,-1 0 1 0 0,0 0-1 0 0,1 0 0 0 0,-1-1 1 0 0,0 0-1 0 0,0 0 0 0 0,0-1 0 0 0,0 0 1 0 0,0 0-1 0 0,0 0 0 0 0,0-1 1 0 0,0 1-1 0 0,-1-1 0 0 0,0-1 1 0 0,1 1-1 0 0,-1-1 0 0 0,0 0 0 0 0,-1 0 1 0 0,1-1-1 0 0,-1 1 0 0 0,0-1 1 0 0,0 0-1 0 0,3-4-53 0 0,71-113 855 0 0,-51 67-2834 0 0,-10 15-3023 0 0,-1-1-4355 0 0,-10 29 168 0 0</inkml:trace>
</inkml:ink>
</file>

<file path=ppt/ink/ink4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 10394 0 0,'0'0'2651'0'0,"0"0"-1241"0"0,0 0-423 0 0,0 0 61 0 0,0 0 19 0 0,0 0-153 0 0,0 0-216 0 0,0 0-207 0 0,0 0-169 0 0,0 0-73 0 0,0 0-70 0 0,0 0-61 0 0,0 0-31 0 0,-7 32-30 0 0,-19 99-19 0 0,22-58 42 0 0,5-69-20 0 0,1 1-1 0 0,-1-1 1 0 0,1 1 0 0 0,0-1 0 0 0,0 1 0 0 0,0-1 0 0 0,0 0 0 0 0,1 0-1 0 0,-1 0 1 0 0,1 0 0 0 0,0-1 0 0 0,1 1 0 0 0,-1-1 0 0 0,1 0 0 0 0,-1 0-1 0 0,1 0 1 0 0,0 0 0 0 0,0 0 0 0 0,0-1 0 0 0,0 0 0 0 0,1 0 0 0 0,-1 0-1 0 0,1 0 1 0 0,-1-1 0 0 0,1 0 0 0 0,-1 0 0 0 0,1 0 0 0 0,0 0 0 0 0,0-1-1 0 0,-1 0 1 0 0,1 0 0 0 0,0 0 0 0 0,0 0 0 0 0,-1-1 0 0 0,1 0 0 0 0,0 0-1 0 0,-1 0 1 0 0,1-1 0 0 0,-1 1 0 0 0,1-1 0 0 0,-1 0 0 0 0,2-1-60 0 0,3-3 118 0 0,1-1 0 0 0,-1 0 1 0 0,0 0-1 0 0,-1-1 1 0 0,0 0-1 0 0,0 0 0 0 0,0-1 1 0 0,-1 0-1 0 0,-1 0 1 0 0,0-1-1 0 0,0 0 0 0 0,0 0 1 0 0,-2 0-1 0 0,1-1 1 0 0,-1 1-1 0 0,-1-1 0 0 0,0 0 1 0 0,0 0-1 0 0,-1-1 1 0 0,0 1-1 0 0,-1 0 1 0 0,-1-1-1 0 0,0-1-118 0 0,-1 8-58 0 0,-1 1-1 0 0,0-1 1 0 0,0 1 0 0 0,0 0 0 0 0,0 0 0 0 0,-1-1-1 0 0,0 1 1 0 0,0 1 0 0 0,0-1 0 0 0,0 0-1 0 0,0 1 1 0 0,-1 0 0 0 0,0 0 0 0 0,1 0-1 0 0,-1 0 1 0 0,0 0 0 0 0,-1 1 0 0 0,1 0 0 0 0,0 0-1 0 0,-1 0 1 0 0,1 0 0 0 0,-1 1 0 0 0,0-1-1 0 0,1 1 1 0 0,-1 0 0 0 0,0 1 0 0 0,0-1-1 0 0,0 1 1 0 0,1 0 0 0 0,-4 1 58 0 0,1-2-340 0 0,0 1 1 0 0,0 1 0 0 0,0-1-1 0 0,0 1 1 0 0,0 1-1 0 0,0-1 1 0 0,0 1-1 0 0,0 0 1 0 0,1 1-1 0 0,-1 0 1 0 0,1 0-1 0 0,0 0 1 0 0,-2 1 339 0 0,-26 24-5266 0 0,26-21 2031 0 0,-5 5-7691 0 0</inkml:trace>
</inkml:ink>
</file>

<file path=ppt/ink/ink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02.3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183 498 4241 0 0,'0'0'2142'0'0,"0"0"-1041"0"0,0 0-82 0 0,0 0 392 0 0,0 0 309 0 0,0 0 60 0 0,0 0-137 0 0,0 0-171 0 0,0 0-199 0 0,0 0-198 0 0,32-17-182 0 0,102-58-159 0 0,-56 19 364 0 0,-61 39-974 0 0,-2-1 0 0 0,1 0 0 0 0,-2-1 1 0 0,-1-1-1 0 0,0 0 0 0 0,-2-1 0 0 0,0 0 0 0 0,-1-1 0 0 0,-1 0 0 0 0,-1-1 1 0 0,3-19-125 0 0,-8-26-168 0 0,-5 66 109 0 0,1 1 0 0 0,-1-1 0 0 0,1 1 0 0 0,-1-1 0 0 0,0 1 0 0 0,1 0 1 0 0,-1 0-1 0 0,0 0 0 0 0,0 0 0 0 0,0 0 0 0 0,0 0 0 0 0,0 0 0 0 0,0 1 1 0 0,0-1-1 0 0,0 1 0 0 0,0-1 0 0 0,0 1 0 0 0,0 0 0 0 0,0 0 1 0 0,0 0-1 0 0,0 0 0 0 0,0 0 0 0 0,-1 0 0 0 0,1 0 0 0 0,0 1 0 0 0,0-1 1 0 0,0 1-1 0 0,0 0 0 0 0,0-1 0 0 0,0 1 0 0 0,0 0 0 0 0,1 0 0 0 0,-1 0 1 0 0,0 1-1 0 0,0-1 0 0 0,1 0 0 0 0,-1 1 0 0 0,1-1 0 0 0,-1 1 59 0 0,-7 12-94 0 0,0 0-1 0 0,1 1 0 0 0,1 0 0 0 0,1 0 0 0 0,0 1 1 0 0,1-1-1 0 0,0 1 0 0 0,2 1 0 0 0,0-1 0 0 0,0 0 1 0 0,2 1-1 0 0,0-1 0 0 0,1 10 95 0 0,-1-14-49 0 0,-13 447-2965 0 0,-24 16-10456 0 0,12-274 11843 0 0,19-154 2015 0 0,-2 0 0 0 0,-1-1 0 0 0,-3-1 0 0 0,-1 0 0 0 0,-3 0 0 0 0,-1-2-1 0 0,-10 14-387 0 0,23-49 607 0 0,-1 1-1 0 0,0-1 1 0 0,0 0-1 0 0,-1 0 0 0 0,0 0 1 0 0,-1-1-1 0 0,1-1 1 0 0,-1 1-1 0 0,-1-1 0 0 0,1 0 1 0 0,-4 1-607 0 0,10-6 205 0 0,-1 1 0 0 0,0-1 0 0 0,0 0 0 0 0,0 1 1 0 0,0-1-1 0 0,0 0 0 0 0,0-1 0 0 0,0 1 0 0 0,-1-1 0 0 0,1 1 1 0 0,0-1-1 0 0,0 0 0 0 0,0 0 0 0 0,0 0 0 0 0,-1-1 0 0 0,1 1 1 0 0,0-1-1 0 0,0 1 0 0 0,0-1 0 0 0,0 0 0 0 0,0-1 0 0 0,0 1 1 0 0,0 0-1 0 0,0-1 0 0 0,1 1 0 0 0,-1-1 0 0 0,0 0 0 0 0,1 0 1 0 0,-1 0-1 0 0,1 0 0 0 0,0-1 0 0 0,0 1 0 0 0,0-1 0 0 0,0 1 1 0 0,0-1-1 0 0,-1-2-205 0 0,-6-14 344 0 0,1-1 1 0 0,1 0-1 0 0,1 0 0 0 0,1-1 1 0 0,0 1-1 0 0,2-1 0 0 0,0 0 1 0 0,1-1-1 0 0,2 1 1 0 0,0 0-1 0 0,1 0 0 0 0,1-1 1 0 0,1 1-345 0 0,1-1 3 0 0,2 1 1 0 0,0 0 0 0 0,2 0-1 0 0,0 0 1 0 0,1 1 0 0 0,1 0-1 0 0,1 0 1 0 0,1 1 0 0 0,0 1-1 0 0,1 0 1 0 0,1 1 0 0 0,1 0-1 0 0,1 2 1 0 0,0-1 0 0 0,1 2-1 0 0,0 0 1 0 0,1 1 0 0 0,1 1-1 0 0,0 1 1 0 0,1 0 0 0 0,0 1-1 0 0,0 2 1 0 0,1 0 0 0 0,13-3-4 0 0,42-13-1005 0 0,-24 11-3042 0 0,-37 9 1568 0 0,6-3-6028 0 0,-12 3 2096 0 0</inkml:trace>
  <inkml:trace contextRef="#ctx0" brushRef="#br0" timeOffset="235.087">971 815 7842 0 0,'0'0'2251'0'0,"0"0"-592"0"0,0 0-88 0 0,0 0 135 0 0,0 0-161 0 0,0 0-394 0 0,0 0-336 0 0,-11 31-254 0 0,-33 99-211 0 0,1 22 50 0 0,39-112-164 0 0,4-22-5495 0 0,0-10-86 0 0,0-8-4138 0 0</inkml:trace>
  <inkml:trace contextRef="#ctx0" brushRef="#br0" timeOffset="402.96">775 590 16492 0 0,'0'0'1656'0'0,"0"0"-512"0"0,0 0-336 0 0,0 0-392 0 0,0 0-448 0 0,0 0-408 0 0,0 0-72 0 0,0 0-32 0 0,0 0-8 0 0,0 0-120 0 0,0 0-809 0 0,0 0-1351 0 0,0 0-2449 0 0,0 0-2889 0 0</inkml:trace>
  <inkml:trace contextRef="#ctx0" brushRef="#br0" timeOffset="586.177">1582 745 15219 0 0,'0'0'1679'0'0,"0"0"-683"0"0,0 0-166 0 0,0 0 76 0 0,0 0-77 0 0,0 0-211 0 0,0 0-196 0 0,0 0-154 0 0,0 0-116 0 0,-23 34-48 0 0,-70 106-34 0 0,28-27-33 0 0,-6 26-1792 0 0,44-112-3489 0 0,4-17-5822 0 0,19-9 7001 0 0</inkml:trace>
  <inkml:trace contextRef="#ctx0" brushRef="#br0" timeOffset="804.815">1134 878 8002 0 0,'0'0'1535'0'0,"0"0"-191"0"0,0 0-42 0 0,0 0-121 0 0,0 0-241 0 0,0 0-195 0 0,0 0-88 0 0,0 0-56 0 0,0 0-36 0 0,0 0-3 0 0,0 0-44 0 0,35 15-66 0 0,107 52-63 0 0,91 46 628 0 0,-128-83-2290 0 0,-70-25-2057 0 0,2-4-3915 0 0,-27-1-717 0 0</inkml:trace>
  <inkml:trace contextRef="#ctx0" brushRef="#br0" timeOffset="5854.368">1968 1054 0 0 0,'0'0'643'0'0,"0"0"72"0"0,0 0 146 0 0,0 0 98 0 0,0 0-25 0 0,0 0-101 0 0,0 0-110 0 0,0 0-14 0 0,0 0 5 0 0,0 0 21 0 0,13-3 57 0 0,94-31 2350 0 0,-97 27-2810 0 0,-1 0 1 0 0,0 0-1 0 0,-1-1 1 0 0,1 0-1 0 0,-2 0 1 0 0,1-1-1 0 0,-1 0 0 0 0,0-1 1 0 0,-1 1-1 0 0,0-1 1 0 0,-1-1-1 0 0,0 1 1 0 0,0-1-1 0 0,-1 0 1 0 0,-1 0-1 0 0,1 0 1 0 0,-2 0-1 0 0,0 0 0 0 0,0-1 1 0 0,-1 1-1 0 0,0-8-332 0 0,-1 16-30 0 0,-1 1 1 0 0,1 0-1 0 0,-1-1 0 0 0,1 1 0 0 0,-1 0 0 0 0,0-1 0 0 0,1 1 0 0 0,-1 0 0 0 0,0 0 0 0 0,-1-1 0 0 0,1 1 0 0 0,0 0 0 0 0,-1 0 1 0 0,1 0-1 0 0,-1 1 0 0 0,1-1 0 0 0,-1 0 0 0 0,0 1 0 0 0,0-1 0 0 0,0 1 0 0 0,0-1 0 0 0,0 1 0 0 0,0 0 0 0 0,0 0 1 0 0,0 0-1 0 0,-1 0 0 0 0,1 0 0 0 0,0 0 0 0 0,-1 1 0 0 0,1-1 0 0 0,0 1 0 0 0,-1 0 30 0 0,-81-5-1978 0 0,72 7 1995 0 0,0 1 0 0 0,0 0-1 0 0,0 1 1 0 0,1 0 0 0 0,0 1 0 0 0,0 0-1 0 0,0 1 1 0 0,0 0 0 0 0,1 1 0 0 0,0 0 0 0 0,0 0-1 0 0,1 1 1 0 0,0 1 0 0 0,0-1 0 0 0,1 1-1 0 0,0 1 1 0 0,1 0 0 0 0,0 0 0 0 0,0 0 0 0 0,1 1-1 0 0,0 0 1 0 0,1 0 0 0 0,1 0 0 0 0,-1 1-1 0 0,2-1 1 0 0,0 1 0 0 0,0 0 0 0 0,1 0 0 0 0,0 0-1 0 0,1 1 1 0 0,1 2-17 0 0,0-9 87 0 0,1 0-1 0 0,0 1 1 0 0,0-1-1 0 0,0 0 1 0 0,1 0-1 0 0,0 0 0 0 0,0 0 1 0 0,1 0-1 0 0,-1 0 1 0 0,1 0-1 0 0,1-1 1 0 0,-1 0-1 0 0,1 1 1 0 0,0-1-1 0 0,0-1 1 0 0,0 1-1 0 0,1 0 1 0 0,-1-1-1 0 0,1 0 1 0 0,0 0-1 0 0,1-1 0 0 0,-1 1 1 0 0,0-1-1 0 0,1 0 1 0 0,0-1-1 0 0,0 1-86 0 0,6 2 181 0 0,0-1-1 0 0,0 1 1 0 0,0-2-1 0 0,0 0 1 0 0,1-1-1 0 0,0 0 1 0 0,-1-1-1 0 0,1 0 1 0 0,0-1-1 0 0,0 0 1 0 0,-1-1-1 0 0,9-2-180 0 0,58-39 161 0 0,-57 22-2483 0 0,-1-1-3483 0 0,-12 12 1614 0 0,-3 2-4392 0 0</inkml:trace>
  <inkml:trace contextRef="#ctx0" brushRef="#br0" timeOffset="6470.807">2613 822 3729 0 0,'0'0'1951'0'0,"0"0"-124"0"0,0 0 21 0 0,0 0 63 0 0,0 0-104 0 0,0 0-293 0 0,0 0-294 0 0,0 0-257 0 0,0 0-199 0 0,0 0-137 0 0,0 0-116 0 0,0 0-116 0 0,0 0-103 0 0,-19 3-83 0 0,-56 8-71 0 0,34 16-20 0 0,31-16-210 0 0,1 0 0 0 0,0 1-1 0 0,1 0 1 0 0,0 0 0 0 0,1 1 0 0 0,1 0-1 0 0,0 1 1 0 0,0-1 0 0 0,2 1 0 0 0,-1 0-1 0 0,2 0 1 0 0,0 1 0 0 0,0-1-1 0 0,2 1 1 0 0,0-1 0 0 0,0 13 92 0 0,3-23-1 0 0,0 0 1 0 0,0-1-1 0 0,0 1 1 0 0,0-1-1 0 0,1 1 1 0 0,-1-1-1 0 0,1 0 1 0 0,0 0-1 0 0,0 0 1 0 0,0 0-1 0 0,0 0 1 0 0,1-1-1 0 0,-1 1 1 0 0,1-1-1 0 0,-1 0 1 0 0,1 0-1 0 0,0 0 1 0 0,0-1-1 0 0,0 1 1 0 0,0-1-1 0 0,0 0 1 0 0,0 0-1 0 0,0 0 1 0 0,0-1-1 0 0,0 0 1 0 0,0 1-1 0 0,1-2 1 0 0,-1 1-1 0 0,0 0 1 0 0,0-1-1 0 0,0 1 1 0 0,0-1-1 0 0,0-1 1 0 0,1 1 0 0 0,9-3 206 0 0,1-1 1 0 0,0-1-1 0 0,-1 0 1 0 0,0-1-1 0 0,-1-1 1 0 0,0 0-1 0 0,0-1 0 0 0,0 0 1 0 0,-1-1-1 0 0,-1 0 1 0 0,1-1-1 0 0,1-3-206 0 0,19-17 426 0 0,31-29 171 0 0,-2-2-1 0 0,-4-3 1 0 0,12-21-597 0 0,-55 67-58 0 0,0-2 0 0 0,-1 0 0 0 0,-1 0 0 0 0,-1-1 0 0 0,-1-1 0 0 0,-1 0 0 0 0,-1 0 0 0 0,-1-1 0 0 0,-1 0 0 0 0,-1 0 0 0 0,-1 0 0 0 0,-2-1 0 0 0,1-20 58 0 0,-3 38-76 0 0,0 0 0 0 0,0 0 0 0 0,-1 0 0 0 0,0-1 0 0 0,0 1-1 0 0,-1 0 1 0 0,0 0 0 0 0,0 0 0 0 0,-1 1 0 0 0,1-1 0 0 0,-1 1 0 0 0,-1-1 0 0 0,1 1 0 0 0,-1 0-1 0 0,0 0 1 0 0,-1 0 0 0 0,0 1 0 0 0,1 0 0 0 0,-2 0 0 0 0,1 0 0 0 0,0 0 0 0 0,-1 1 0 0 0,0 0 0 0 0,0 0-1 0 0,0 0 1 0 0,-1 1 0 0 0,1 0 0 0 0,-1 0 0 0 0,0 1 0 0 0,0 0 0 0 0,0 0 0 0 0,0 0 0 0 0,0 1-1 0 0,0 0 1 0 0,0 1 0 0 0,0 0 0 0 0,-1 0 0 0 0,1 0 0 0 0,0 1 0 0 0,0 0 0 0 0,0 0 0 0 0,0 0-1 0 0,0 1 1 0 0,-3 2 76 0 0,-3 1-2 0 0,0 1 0 0 0,1 0-1 0 0,0 1 1 0 0,0 0-1 0 0,1 1 1 0 0,0 0 0 0 0,0 1-1 0 0,1 0 1 0 0,0 1 0 0 0,1 0-1 0 0,0 1 1 0 0,1 0-1 0 0,0 0 1 0 0,0 1 0 0 0,1-1-1 0 0,1 2 1 0 0,0-1 0 0 0,0 1-1 0 0,2 0 1 0 0,-1 0-1 0 0,2 0 1 0 0,0 1 0 0 0,-1 7 2 0 0,0-2 77 0 0,1 0 1 0 0,1 1-1 0 0,0 0 1 0 0,2-1-1 0 0,0 1 1 0 0,1 0 0 0 0,1-1-1 0 0,1 1 1 0 0,1-1-1 0 0,0 0 1 0 0,2 0-1 0 0,0 0 1 0 0,7 12-78 0 0,7 2 206 0 0,2-2-1 0 0,1 0 1 0 0,1-1 0 0 0,2-2-1 0 0,0 0 1 0 0,3-2 0 0 0,24 18-206 0 0,-49-41 12 0 0,13 12-268 0 0,31 29 820 0 0,-24-11-4577 0 0,-22-26-5369 0 0,0-6 1142 0 0</inkml:trace>
</inkml:ink>
</file>

<file path=ppt/ink/ink4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6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10186 0 0,'0'0'1400'0'0,"0"0"-173"0"0,0 0-92 0 0,0 0-21 0 0,0 0-78 0 0,0 0-153 0 0,0 0-210 0 0,0 0-176 0 0,0 0-121 0 0,0 0-47 0 0,0 0-22 0 0,0 0-17 0 0,-2 34-33 0 0,-8 108-36 0 0,13 179 584 0 0,8-72-537 0 0,-10-248-260 0 0,0-1 0 0 0,-1 1 0 0 0,1 0 0 0 0,0-1 0 0 0,-1 1-1 0 0,1-1 1 0 0,0 0 0 0 0,0 1 0 0 0,-1-1 0 0 0,1 0 0 0 0,0 1-1 0 0,0-1 1 0 0,0 0 0 0 0,-1 0 0 0 0,1 0 0 0 0,0 1 0 0 0,0-1-1 0 0,0 0 1 0 0,0 0 0 0 0,-1 0 0 0 0,1-1 0 0 0,0 1-1 0 0,0 0 1 0 0,0 0 0 0 0,0 0 0 0 0,-1-1 0 0 0,1 1 0 0 0,0 0-1 0 0,0-1 1 0 0,-1 1 0 0 0,1 0 0 0 0,0-1 0 0 0,-1 1 0 0 0,1-1-1 0 0,0 0 1 0 0,-1 1 0 0 0,1-1 0 0 0,0 1 0 0 0,-1-1 0 0 0,1 0-1 0 0,-1 1 1 0 0,0-1 0 0 0,1 0 0 0 0,-1 0 0 0 0,1 1-1 0 0,-1-1 1 0 0,0 0 0 0 0,0 0 0 0 0,1 0-8 0 0,5-5 89 0 0,217-180 416 0 0,-198 166-500 0 0,-8 6-23 0 0,1 0 0 0 0,0 1-1 0 0,1 1 1 0 0,1 0 0 0 0,-1 2-1 0 0,2 0 1 0 0,-1 1-1 0 0,1 1 1 0 0,9-1 18 0 0,-28 8-10 0 0,0 1 0 0 0,0 0 0 0 0,0 0 0 0 0,0-1 0 0 0,0 1-1 0 0,0 1 1 0 0,0-1 0 0 0,0 0 0 0 0,0 0 0 0 0,0 1 0 0 0,0 0 0 0 0,0-1 0 0 0,0 1 0 0 0,0 0 0 0 0,0 0-1 0 0,0 0 1 0 0,-1 0 0 0 0,1 0 0 0 0,0 0 0 0 0,-1 0 0 0 0,1 1 0 0 0,0-1 0 0 0,-1 0 0 0 0,0 1 0 0 0,1 0 0 0 0,-1-1-1 0 0,0 1 1 0 0,0 0 0 0 0,0-1 0 0 0,0 1 0 0 0,0 0 0 0 0,0 0 0 0 0,-1 0 0 0 0,1 0 0 0 0,-1 0 0 0 0,1 0 0 0 0,-1 0-1 0 0,1 1 11 0 0,-1 83 93 0 0,-6-64-33 0 0,-2-1 0 0 0,-1 0 0 0 0,0 0 0 0 0,-1 0 0 0 0,-2-1 0 0 0,0-1 0 0 0,-1 0 0 0 0,-1-1 0 0 0,0 0 0 0 0,-8 6-60 0 0,13-13-40 0 0,0-1 0 0 0,0 0-1 0 0,-1 0 1 0 0,0-1 0 0 0,0 0 0 0 0,-1-1-1 0 0,-1 0 1 0 0,1-1 0 0 0,-1 0-1 0 0,0-1 1 0 0,-1 0 0 0 0,1-1-1 0 0,-1 0 1 0 0,0-1 0 0 0,0-1 0 0 0,-1 0-1 0 0,1-1 1 0 0,-2 0 40 0 0,-46-22-3557 0 0,45-22-3618 0 0,16 24 1903 0 0,0 2-130 0 0</inkml:trace>
</inkml:ink>
</file>

<file path=ppt/ink/ink4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249 459 12835 0 0,'0'0'661'0'0,"0"0"-209"0"0,0 0 103 0 0,0 0 300 0 0,0 0 203 0 0,0 0 20 0 0,0 0-148 0 0,0 0-206 0 0,-28 32-188 0 0,-87 103-144 0 0,38-38 282 0 0,74-95-670 0 0,1 0 0 0 0,-1 1-1 0 0,1-1 1 0 0,0 0 0 0 0,0 1 0 0 0,0 0 0 0 0,0-1 0 0 0,1 1 0 0 0,-1 0 0 0 0,1 0-1 0 0,0 0 1 0 0,0 0 0 0 0,0 0 0 0 0,0 0 0 0 0,0 0 0 0 0,0 0 0 0 0,1 1 0 0 0,0-1-1 0 0,-1 0 1 0 0,1 0 0 0 0,0 0 0 0 0,1 1 0 0 0,-1-1 0 0 0,1 0 0 0 0,-1 0 0 0 0,1 0-1 0 0,0 0 1 0 0,0 1 0 0 0,0-1 0 0 0,1-1 0 0 0,-1 1 0 0 0,1 0 0 0 0,-1 0 0 0 0,1 0-1 0 0,0-1 1 0 0,0 1 0 0 0,0-1 0 0 0,1 0 0 0 0,-1 1 0 0 0,0-1 0 0 0,1 0 0 0 0,0 0-1 0 0,1 0-3 0 0,3 0 47 0 0,-1 0 0 0 0,1-1-1 0 0,0 0 1 0 0,0 0-1 0 0,0-1 1 0 0,0 0-1 0 0,-1 0 1 0 0,1-1-1 0 0,0 0 1 0 0,0 0 0 0 0,0 0-1 0 0,-1-1 1 0 0,1 0-1 0 0,-1 0 1 0 0,1-1-1 0 0,-1 0 1 0 0,0 0-1 0 0,0 0 1 0 0,0-1-1 0 0,0 0 1 0 0,-1 0 0 0 0,1-1-47 0 0,108-111 445 0 0,-106 107-496 0 0,0 0-1 0 0,-1-1 1 0 0,0 0 0 0 0,-1 0-1 0 0,0-1 1 0 0,-1 0 0 0 0,0 0-1 0 0,-1 0 1 0 0,0 0 0 0 0,0-1-1 0 0,-1 0 1 0 0,-1 1 0 0 0,0-1-1 0 0,-1-3 52 0 0,-19 23-2804 0 0,15-1 2791 0 0,1 1 1 0 0,0-1 0 0 0,0 0-1 0 0,1 1 1 0 0,0-1-1 0 0,0 0 1 0 0,1 1 0 0 0,0-1-1 0 0,0 1 1 0 0,1-1 0 0 0,0 1-1 0 0,0-1 1 0 0,1 1 0 0 0,0-1-1 0 0,0 0 1 0 0,0 0-1 0 0,1 0 1 0 0,0 0 0 0 0,1 0-1 0 0,0-1 1 0 0,0 0 0 0 0,0 1-1 0 0,1-1 1 0 0,-1-1 0 0 0,1 1-1 0 0,1-1 1 0 0,-1 0-1 0 0,1 0 1 0 0,0 0 0 0 0,0-1-1 0 0,0 0 1 0 0,1 0 0 0 0,0-1-1 0 0,-1 1 1 0 0,1-1-1 0 0,0-1 1 0 0,0 0 0 0 0,1 0-1 0 0,-1 0 1 0 0,0-1 0 0 0,1 0-1 0 0,-1 0 1 0 0,1-1 0 0 0,2 0 12 0 0,4 1 179 0 0,-1-1 0 0 0,0-1 0 0 0,0 0 0 0 0,0-1 0 0 0,0 0 0 0 0,0-1 0 0 0,0-1 0 0 0,0 0 1 0 0,-1-1-1 0 0,9-4-179 0 0,8-9 198 0 0,-1-1 0 0 0,0-1 0 0 0,-1-1 1 0 0,-2-2-1 0 0,0-1 0 0 0,-1 0 0 0 0,-2-2 1 0 0,0-1-1 0 0,-2 0 0 0 0,-1-2 1 0 0,-1 0-1 0 0,9-22-198 0 0,-16 29-37 0 0,0 0 0 0 0,-1 0 0 0 0,-2-1 1 0 0,0 0-1 0 0,-1-1 0 0 0,-2 0 0 0 0,0 0 0 0 0,-2 0 1 0 0,0 0-1 0 0,-2-1 37 0 0,-1 24-34 0 0,-1 0-1 0 0,1 0 1 0 0,-1 0 0 0 0,1 0 0 0 0,-1 1-1 0 0,1-1 1 0 0,-1 0 0 0 0,1 0 0 0 0,-1 0 0 0 0,0 1-1 0 0,0-1 1 0 0,1 0 0 0 0,-1 1 0 0 0,0-1-1 0 0,0 1 1 0 0,0-1 0 0 0,0 1 0 0 0,1-1 0 0 0,-1 1-1 0 0,0-1 1 0 0,0 1 0 0 0,0 0 0 0 0,0 0-1 0 0,0-1 1 0 0,0 1 0 0 0,0 0 0 0 0,0 0 0 0 0,0 0-1 0 0,0 0 1 0 0,0 0 0 0 0,0 0 0 0 0,0 1-1 0 0,0-1 1 0 0,0 0 0 0 0,0 0 0 0 0,0 1 0 0 0,0-1-1 0 0,0 1 1 0 0,0-1 0 0 0,0 0 0 0 0,0 1-1 0 0,0 0 1 0 0,1-1 0 0 0,-1 1 0 0 0,0 0 0 0 0,0-1-1 0 0,1 1 1 0 0,-1 0 0 0 0,0 0 0 0 0,1-1-1 0 0,-1 1 1 0 0,1 0 0 0 0,-1 0 0 0 0,1 0 0 0 0,0 0-1 0 0,-1 1 35 0 0,-14 17-131 0 0,1 1-1 0 0,0 1 1 0 0,2 0-1 0 0,0 1 1 0 0,2 0-1 0 0,0 1 1 0 0,2 0-1 0 0,0 1 1 0 0,2 0-1 0 0,1 0 0 0 0,0 0 1 0 0,2 0-1 0 0,1 1 1 0 0,1-1-1 0 0,0 1 1 0 0,4 24 131 0 0,-2-42 5 0 0,0 0-1 0 0,1 1 1 0 0,-1-1 0 0 0,1 0 0 0 0,1 0 0 0 0,-1 0-1 0 0,1 0 1 0 0,0-1 0 0 0,1 1 0 0 0,-1-1 0 0 0,2 0-1 0 0,-1 0 1 0 0,0 0 0 0 0,1 0 0 0 0,0-1-1 0 0,0 0 1 0 0,1 0 0 0 0,0 0 0 0 0,0-1 0 0 0,0 0-1 0 0,0 0 1 0 0,0 0 0 0 0,1-1 0 0 0,0 0 0 0 0,-1 0-1 0 0,1-1 1 0 0,6 2-5 0 0,-1-1 193 0 0,0 0 1 0 0,1 0-1 0 0,-1-2 0 0 0,1 1 1 0 0,-1-2-1 0 0,1 1 0 0 0,0-2 0 0 0,-1 0 1 0 0,1 0-1 0 0,-1-1 0 0 0,1-1 1 0 0,-1 0-1 0 0,0-1 0 0 0,0 0 1 0 0,11-6-194 0 0,19-14 394 0 0,-1-2 0 0 0,-1-2 0 0 0,-2-2 1 0 0,0-2-1 0 0,-3-1 0 0 0,0-1 0 0 0,-2-2 1 0 0,16-25-395 0 0,-23 26-24 0 0,-1-1 0 0 0,-2-1 0 0 0,-1-1 0 0 0,-2-1 1 0 0,-2 0-1 0 0,9-31 24 0 0,-16-7-358 0 0,-12 75 318 0 0,-1 0-1 0 0,1 1 1 0 0,0-1-1 0 0,-1 0 1 0 0,1 1-1 0 0,-1-1 0 0 0,1 1 1 0 0,-1-1-1 0 0,0 1 1 0 0,1 0-1 0 0,-1 0 1 0 0,0 0-1 0 0,0 0 0 0 0,0 0 1 0 0,0 0-1 0 0,0 1 1 0 0,0-1-1 0 0,0 0 0 0 0,0 1 1 0 0,0 0-1 0 0,0-1 1 0 0,-1 1-1 0 0,1 0 1 0 0,0 0-1 0 0,0 0 0 0 0,0 1 1 0 0,0-1-1 0 0,0 0 1 0 0,0 1-1 0 0,-1 0 1 0 0,1-1-1 0 0,0 1 0 0 0,1 0 1 0 0,-1 0-1 0 0,0 0 1 0 0,0 0-1 0 0,0 0 1 0 0,0 0-1 0 0,1 1 0 0 0,-2 0 41 0 0,-16 11-13 0 0,1 1 0 0 0,0 0 0 0 0,1 1 0 0 0,1 1 0 0 0,0 1 0 0 0,1 0 0 0 0,1 1 0 0 0,1 0 0 0 0,1 1 0 0 0,0 1 0 0 0,1 0 0 0 0,1 0 0 0 0,1 1 0 0 0,1 0 0 0 0,1 1 0 0 0,1 0 0 0 0,1 0 0 0 0,1 0 0 0 0,0 1 0 0 0,2-1 0 0 0,1 1 0 0 0,1 13 13 0 0,1-27-21 0 0,1 0 0 0 0,1-1 1 0 0,0 1-1 0 0,0-1 0 0 0,1 1 1 0 0,0-1-1 0 0,0 0 0 0 0,0-1 0 0 0,1 1 1 0 0,1-1-1 0 0,-1 0 0 0 0,1 0 1 0 0,0-1-1 0 0,1 1 0 0 0,0-1 1 0 0,0-1-1 0 0,0 1 0 0 0,0-1 1 0 0,1-1-1 0 0,0 1 0 0 0,0-1 0 0 0,0-1 1 0 0,0 1-1 0 0,1-1 0 0 0,0-1 1 0 0,-1 0-1 0 0,1 0 0 0 0,0 0 1 0 0,0-1-1 0 0,0-1 0 0 0,0 0 1 0 0,0 0-1 0 0,7-1 21 0 0,40-5-2904 0 0,-20-6-5301 0 0,-22 8-1876 0 0</inkml:trace>
</inkml:ink>
</file>

<file path=ppt/ink/ink4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208 1 12891 0 0,'0'0'2202'0'0,"0"0"-593"0"0,0 0-235 0 0,0 0-103 0 0,0 0-242 0 0,0 0-224 0 0,0 0-187 0 0,0 0-134 0 0,0 0-107 0 0,0 0-105 0 0,0 0-98 0 0,0 0-64 0 0,-32 13-40 0 0,-98 39-36 0 0,84-23-112 0 0,46-24 2 0 0,1-1 47 0 0,0 0 0 0 0,0 0 0 0 0,0-1 0 0 0,1 1 0 0 0,-1 0 0 0 0,1-1 0 0 0,0 1 0 0 0,0-1 0 0 0,0 0 1 0 0,1 0-1 0 0,-1 1 0 0 0,1-1 0 0 0,-1-1 0 0 0,1 1 0 0 0,0 0 0 0 0,0-1 0 0 0,0 1 0 0 0,1-1 0 0 0,-1 0 0 0 0,1 0 0 0 0,-1-1 0 0 0,1 1 0 0 0,-1-1 0 0 0,1 1 0 0 0,0-1 0 0 0,0 0 0 0 0,0 0 0 0 0,-1-1 0 0 0,3 1 29 0 0,29 13-17 0 0,-12-2 79 0 0,68 44-162 0 0,-88-54 143 0 0,0 1 0 0 0,-1-1-1 0 0,1 1 1 0 0,-1-1-1 0 0,1 1 1 0 0,-1 0-1 0 0,0 0 1 0 0,0 0-1 0 0,0 0 1 0 0,-1 0-1 0 0,1 0 1 0 0,-1 0-1 0 0,0 0 1 0 0,0 1-1 0 0,0-1 1 0 0,0 1-1 0 0,0-1 1 0 0,-1 1-1 0 0,1-1 1 0 0,-1 1 0 0 0,0-1-1 0 0,0 1 1 0 0,-1-1-1 0 0,1 1 1 0 0,-1-1-1 0 0,1 1 1 0 0,-2 1-43 0 0,-2 1 86 0 0,0-1 1 0 0,-1 1 0 0 0,1-1-1 0 0,-1 1 1 0 0,-1-2 0 0 0,1 1-1 0 0,0 0 1 0 0,-1-1 0 0 0,0 0 0 0 0,0 0-1 0 0,-1-1 1 0 0,1 0 0 0 0,-1 0-1 0 0,-3 1-86 0 0,-102 23-712 0 0,63-37-7952 0 0,40 7-2088 0 0</inkml:trace>
</inkml:ink>
</file>

<file path=ppt/ink/ink4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8.7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443 1 1208 0 0,'0'0'938'0'0,"0"0"-3"0"0,0 0 260 0 0,0 0 294 0 0,0 0 201 0 0,0 0 36 0 0,0 0-105 0 0,0 0-139 0 0,0 0-132 0 0,0 0-115 0 0,0 0-126 0 0,0 0-113 0 0,-24 7-124 0 0,-77 25-119 0 0,36 7 470 0 0,40-12-1098 0 0,0 0 0 0 0,1 2 1 0 0,2 1-1 0 0,1 1 1 0 0,2 0-1 0 0,1 2 1 0 0,1 0-1 0 0,2 1 0 0 0,1 1 1 0 0,2 0-1 0 0,2 0 1 0 0,1 1-1 0 0,1 1 1 0 0,2 0-1 0 0,2 0 1 0 0,1 0-1 0 0,2 0 0 0 0,2 5-125 0 0,-1-21-16 0 0,1-1-1 0 0,0 1 1 0 0,2-1 0 0 0,0 1-1 0 0,2-1 1 0 0,0 0-1 0 0,1-1 1 0 0,1 1-1 0 0,1-1 1 0 0,0 0-1 0 0,2-1 1 0 0,0 0 0 0 0,1-1-1 0 0,1 0 1 0 0,0 0-1 0 0,1-1 1 0 0,1-1-1 0 0,1 0 1 0 0,0-1-1 0 0,0-1 1 0 0,8 5 16 0 0,66 12-1333 0 0,-27-27-6675 0 0,-47-3-2937 0 0</inkml:trace>
</inkml:ink>
</file>

<file path=ppt/ink/ink4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9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1 770 5673 0 0,'0'0'1323'0'0,"0"0"-385"0"0,0 0 34 0 0,0 0 272 0 0,0 0 150 0 0,0 0-79 0 0,0 0-182 0 0,0 0-191 0 0,0 0-130 0 0,0 0-78 0 0,0 0-102 0 0,30-35-72 0 0,92-111-36 0 0,-48 49 423 0 0,1-17 138 0 0,142-190-12 0 0,-155 231-864 0 0,-61 73-213 0 0,0 1 0 0 0,0-1 0 0 0,0 1 1 0 0,0-1-1 0 0,0 1 0 0 0,0 0 0 0 0,0 0 0 0 0,0-1 1 0 0,0 1-1 0 0,0 0 0 0 0,0 0 0 0 0,-1 0 0 0 0,1 0 1 0 0,0 0-1 0 0,0 0 0 0 0,-1 0 0 0 0,1 0 0 0 0,-1 0 0 0 0,1 0 1 0 0,-1 0-1 0 0,0 1 0 0 0,1-1 0 0 0,-1 0 0 0 0,0 0 1 0 0,0 0-1 0 0,0 1 0 0 0,0-1 0 0 0,0 0 0 0 0,0 0 1 0 0,0 0-1 0 0,0 1 0 0 0,0-1 0 0 0,0 0 0 0 0,-1 0 0 0 0,1 0 1 0 0,-1 0-1 0 0,1 1 0 0 0,-1-1 0 0 0,1 0 0 0 0,-1 0 1 0 0,1 0-1 0 0,-1 0 0 0 0,0 0 0 0 0,0 0 4 0 0,1 9 72 0 0,0 6-26 0 0,17 170 153 0 0,-7-154-192 0 0,1 1 0 0 0,2-2 0 0 0,1 0 0 0 0,1-1 0 0 0,2 0 0 0 0,1-1 0 0 0,1-1 0 0 0,2-1 0 0 0,12 13-7 0 0,16 20 65 0 0,-50-59-8 0 0,1 0 1 0 0,-1 0-1 0 0,0 0 0 0 0,1 0 0 0 0,-1 0 0 0 0,0 0 0 0 0,0 0 1 0 0,1 0-1 0 0,-1 0 0 0 0,0 0 0 0 0,0-1 0 0 0,0 1 0 0 0,0 0 1 0 0,0-1-1 0 0,0 1 0 0 0,0-1 0 0 0,-1 1 0 0 0,1-1 0 0 0,0 0 1 0 0,0 1-1 0 0,0-1 0 0 0,0 0 0 0 0,0 0 0 0 0,-1 1 0 0 0,1-1 0 0 0,0 0 1 0 0,0 0-1 0 0,0-1 0 0 0,-1 1 0 0 0,1 0 0 0 0,0 0 0 0 0,0-1 1 0 0,0 1-1 0 0,0 0 0 0 0,-1-1 0 0 0,1 1 0 0 0,0-1 0 0 0,0 1 1 0 0,0-1-58 0 0,-2 0 33 0 0,-154-44 225 0 0,121 31-283 0 0,-100-44-114 0 0,105 41-221 0 0,-1 2-1 0 0,0 2 1 0 0,-1 0-1 0 0,-1 3 1 0 0,0 0-1 0 0,0 3 1 0 0,0 0 0 0 0,-33 0 360 0 0,58 6-519 0 0,-24 6-3916 0 0,25 16-8190 0 0,8-17 8943 0 0</inkml:trace>
</inkml:ink>
</file>

<file path=ppt/ink/ink4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33.6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345 365 0 0 0,'0'0'1762'0'0,"0"0"-681"0"0,0 0-319 0 0,0 0 87 0 0,0 0 269 0 0,0 0 210 0 0,0 0 99 0 0,0 0-51 0 0,0 0-142 0 0,0 0-158 0 0,0 0-166 0 0,7-9-143 0 0,23-28-109 0 0,-23 28-75 0 0,-7 9-12 0 0,-13-13 2778 0 0,-27 11-3637 0 0,32 2 520 0 0,-18 3-213 0 0,1 1 1 0 0,-1 1 0 0 0,1 1-1 0 0,0 1 1 0 0,0 1 0 0 0,1 1-1 0 0,0 2 1 0 0,1 0 0 0 0,-12 8-20 0 0,25-13 8 0 0,9-6-11 0 0,-1 0 0 0 0,1 0-1 0 0,-1 1 1 0 0,1-1 0 0 0,-1 1 0 0 0,1-1 0 0 0,-1 1-1 0 0,1 0 1 0 0,0-1 0 0 0,-1 1 0 0 0,1 0-1 0 0,0 0 1 0 0,0 0 0 0 0,0 0 0 0 0,0 0 0 0 0,0 0-1 0 0,0 0 1 0 0,0 0 0 0 0,0 1 0 0 0,0-1-1 0 0,0 0 1 0 0,0 1 0 0 0,1-1 0 0 0,-1 0 0 0 0,1 1-1 0 0,-1-1 1 0 0,1 1 0 0 0,-1-1 0 0 0,1 1-1 0 0,0-1 1 0 0,0 1 0 0 0,0-1 0 0 0,0 1 0 0 0,0-1-1 0 0,0 1 1 0 0,0-1 0 0 0,0 1 0 0 0,1-1 0 0 0,-1 1-1 0 0,0-1 1 0 0,1 1 0 0 0,-1-1 0 0 0,1 0-1 0 0,0 1 1 0 0,-1-1 0 0 0,2 1 3 0 0,12 5 95 0 0,0-1 1 0 0,0-1-1 0 0,1 0 0 0 0,-1-1 1 0 0,1-1-1 0 0,0 0 0 0 0,1-1 1 0 0,-1 0-1 0 0,4-1-95 0 0,79 14 409 0 0,-97-14-399 0 0,0 1 0 0 0,0-1 1 0 0,0 0-1 0 0,-1 1 0 0 0,1-1 0 0 0,0 1 1 0 0,0-1-1 0 0,-1 1 0 0 0,1 0 0 0 0,-1-1 1 0 0,0 1-1 0 0,1 0 0 0 0,-1-1 0 0 0,0 1 1 0 0,0 0-1 0 0,0-1 0 0 0,0 1 0 0 0,0 0 1 0 0,0-1-1 0 0,-1 1 0 0 0,1 0 0 0 0,0-1 1 0 0,-1 1-1 0 0,0-1 0 0 0,1 1 0 0 0,-1 0 1 0 0,0-1-1 0 0,0 0 0 0 0,0 1 0 0 0,1-1 1 0 0,-2 1-1 0 0,1-1 0 0 0,0 0 0 0 0,0 0 1 0 0,-1 1-11 0 0,-201 222 504 0 0,182-201-476 0 0,16-19-27 0 0,0 0 0 0 0,1 0 0 0 0,0 1 0 0 0,0-1 1 0 0,0 1-1 0 0,0 0 0 0 0,1 0 0 0 0,0 1 0 0 0,0-1 1 0 0,0 1-1 0 0,1-1 0 0 0,0 1 0 0 0,0 0 0 0 0,0 0 1 0 0,1 0-1 0 0,-1 0 0 0 0,2 0 0 0 0,-1 1-1 0 0,3-4 26 0 0,-1 0 0 0 0,1 0 1 0 0,0 0-1 0 0,0-1 0 0 0,1 1 0 0 0,-1-1 0 0 0,1 1 0 0 0,-1-1 1 0 0,1 0-1 0 0,0 0 0 0 0,-1 0 0 0 0,1 0 0 0 0,0-1 0 0 0,0 1 0 0 0,1-1 1 0 0,-1 0-1 0 0,0 0 0 0 0,0 0 0 0 0,1 0 0 0 0,-1 0 0 0 0,0-1 0 0 0,1 1 1 0 0,2-1-27 0 0,17 4 33 0 0,0-1 0 0 0,1-1 1 0 0,-1-1-1 0 0,1-1 0 0 0,0-1 1 0 0,-1-1-1 0 0,0-1 0 0 0,1-1 1 0 0,-1-1-1 0 0,13-5-33 0 0,6-18-2411 0 0,-32 16-1476 0 0,-3-2-3954 0 0,-4 6 34 0 0</inkml:trace>
  <inkml:trace contextRef="#ctx0" brushRef="#br0" timeOffset="404.683">115 1 0 0 0,'0'0'623'0'0,"0"0"321"0"0,0 0 268 0 0,0 0 219 0 0,0 0 78 0 0,0 0-29 0 0,0 0-151 0 0,0 0-214 0 0,0 0-162 0 0,0 0-167 0 0,0 0-119 0 0,0 0-72 0 0,-4 55 3499 0 0,4 365-486 0 0,18 198-3843 0 0,-10-555 119 0 0,-1-15-3590 0 0,-5-15-6778 0 0,-2-30 4679 0 0</inkml:trace>
  <inkml:trace contextRef="#ctx0" brushRef="#br0" timeOffset="916.825">829 122 8506 0 0,'0'0'1787'0'0,"0"0"-244"0"0,0 0-186 0 0,0 0-76 0 0,0 0-72 0 0,0 0-152 0 0,0 0-255 0 0,0 0-216 0 0,0 0-126 0 0,0 0-35 0 0,0 0 77 0 0,0 0 82 0 0,0 0 31 0 0,0 23-54 0 0,0 132 299 0 0,-33 297 127 0 0,29-352-1446 0 0,4-57-2789 0 0,2-39 1115 0 0,6-8-12474 0 0,-5 1 11932 0 0</inkml:trace>
  <inkml:trace contextRef="#ctx0" brushRef="#br0" timeOffset="1374.737">667 122 8114 0 0,'0'0'1035'0'0,"0"0"-171"0"0,0 0-112 0 0,0 0 36 0 0,0 0 79 0 0,0 0 44 0 0,0 0-38 0 0,0 0-76 0 0,0 0-71 0 0,0 0-77 0 0,0 0-105 0 0,0 0-76 0 0,37-9-52 0 0,116-28-35 0 0,-54 30 415 0 0,-92 7-745 0 0,0 0-1 0 0,1 1 1 0 0,-1 0-1 0 0,0 0 0 0 0,1 1 1 0 0,-1 0-1 0 0,0 0 0 0 0,0 1 1 0 0,0 0-1 0 0,-1 0 1 0 0,1 0-1 0 0,-1 1 0 0 0,0 0 1 0 0,0 0-1 0 0,0 1 0 0 0,0 0 1 0 0,-1 0-1 0 0,1 0 1 0 0,-2 0-1 0 0,1 1 0 0 0,0 0 1 0 0,-1 0-1 0 0,0 0 0 0 0,-1 1 1 0 0,1-1-1 0 0,-1 1 1 0 0,0 0-1 0 0,-1 0 0 0 0,0 0 1 0 0,0 0-1 0 0,0 1-50 0 0,-4 7 73 0 0,0-1 1 0 0,-1 1-1 0 0,-1-1 1 0 0,0 0-1 0 0,-1-1 0 0 0,0 1 1 0 0,-1-1-1 0 0,-1 0 1 0 0,0 0-1 0 0,0-1 0 0 0,-2 0 1 0 0,1 0-1 0 0,-2-1 1 0 0,-7 7-74 0 0,-5 11 80 0 0,14-18-57 0 0,4-7-20 0 0,0 0 0 0 0,1 1 0 0 0,0-1 0 0 0,0 1 0 0 0,0-1 0 0 0,0 1 0 0 0,1 0 0 0 0,0 0 0 0 0,0 0 0 0 0,0 0 0 0 0,0 1 1 0 0,1-1-1 0 0,0 0 0 0 0,0 1-3 0 0,3-3 0 0 0,-1 0 1 0 0,1 0-1 0 0,0 0 1 0 0,-1-1-1 0 0,1 1 1 0 0,1 0-1 0 0,-1-1 0 0 0,0 1 1 0 0,0-1-1 0 0,1 0 1 0 0,0 0-1 0 0,-1 0 1 0 0,1 0-1 0 0,0 0 1 0 0,0-1-1 0 0,0 1 1 0 0,0-1-1 0 0,0 0 1 0 0,0 0-1 0 0,2 0 0 0 0,4 3 5 0 0,57 19 33 0 0,-56-21-32 0 0,0 1-1 0 0,0 0 1 0 0,0 0-1 0 0,-1 1 1 0 0,1 0-1 0 0,-1 0 1 0 0,0 1-1 0 0,0 1 1 0 0,-1 0-1 0 0,1 0 1 0 0,-1 0-1 0 0,-1 1-5 0 0,-5-5 19 0 0,0 1-1 0 0,-1-1 0 0 0,1 0 1 0 0,-1 1-1 0 0,0-1 1 0 0,0 1-1 0 0,0 0 0 0 0,0-1 1 0 0,0 1-1 0 0,0 0 0 0 0,-1 0 1 0 0,0 0-1 0 0,1-1 1 0 0,-1 1-1 0 0,0 0 0 0 0,0 0 1 0 0,0 0-1 0 0,-1 0 0 0 0,1-1 1 0 0,-1 1-1 0 0,0 0 0 0 0,1 0 1 0 0,-1-1-1 0 0,0 1 1 0 0,-1-1-1 0 0,1 1 0 0 0,0-1 1 0 0,-1 1-1 0 0,0-1 0 0 0,1 0 1 0 0,-2 2-19 0 0,-67 61 541 0 0,23-35-877 0 0,-2-2-1 0 0,-1-3 1 0 0,-1-1 0 0 0,-53 16 336 0 0,70-33-3315 0 0,12-6-5434 0 0,16-1-788 0 0</inkml:trace>
  <inkml:trace contextRef="#ctx0" brushRef="#br0" timeOffset="1668.39">1385 30 13291 0 0,'0'0'1221'0'0,"0"0"-672"0"0,0 0-332 0 0,0 0 167 0 0,0 0 275 0 0,0 0 189 0 0,0 0 108 0 0,0 0-12 0 0,0 0-46 0 0,0 0-78 0 0,0 0-104 0 0,26 31-120 0 0,80 101-100 0 0,-42-22 310 0 0,-61-104-750 0 0,18 32 113 0 0,-3 0 0 0 0,-1 1 0 0 0,-2 1 0 0 0,-1 1 0 0 0,-2 0 0 0 0,-2 0 0 0 0,-2 1 0 0 0,2 32-169 0 0,-9-57 11 0 0,-1-1-1 0 0,-1 1 0 0 0,0-1 0 0 0,-1 1 1 0 0,-1-1-1 0 0,0 0 0 0 0,-1 1 0 0 0,-1-2 1 0 0,0 1-1 0 0,-1-1 0 0 0,-1 1 0 0 0,-1-2 1 0 0,-1 3-11 0 0,-6 4-256 0 0,-2 0 1 0 0,0 0-1 0 0,-1-2 1 0 0,-1-1-1 0 0,0 0 1 0 0,-2-1 0 0 0,0-1-1 0 0,-1-1 1 0 0,0-1-1 0 0,-1-1 1 0 0,-2-1 255 0 0,-43 17-3112 0 0,23-16-5203 0 0,34-9-2391 0 0</inkml:trace>
</inkml:ink>
</file>

<file path=ppt/ink/ink4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4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2 636 568 0 0,'0'0'2245'0'0,"0"0"-408"0"0,0 0 24 0 0,0 0 154 0 0,0 0 44 0 0,0 0-163 0 0,0 0-241 0 0,0 0-264 0 0,0 0-290 0 0,0 0-243 0 0,0 0-172 0 0,0 0-99 0 0,-2-11-37 0 0,5-70 501 0 0,122-138 796 0 0,-39 112-1583 0 0,-81 101-275 0 0,0 0 0 0 0,0 1 0 0 0,0 0 0 0 0,1 0 0 0 0,-1 0 0 0 0,1 1 0 0 0,1 0 0 0 0,-1 0 0 0 0,1 0 0 0 0,-1 1 0 0 0,1 0 0 0 0,0 0 0 0 0,0 1 0 0 0,0 0 0 0 0,5-1 11 0 0,-3 45-273 0 0,-9 117 609 0 0,-1-157-329 0 0,1-1 0 0 0,0 1 0 0 0,0-1 0 0 0,0 1 1 0 0,0-1-1 0 0,0 1 0 0 0,1-1 0 0 0,-1 0 0 0 0,0 1 0 0 0,1-1 1 0 0,-1 1-1 0 0,0-1 0 0 0,1 0 0 0 0,0 1 0 0 0,-1-1 0 0 0,1 0 0 0 0,0 1 1 0 0,0-1-1 0 0,0 0 0 0 0,0 0 0 0 0,0 0 0 0 0,0 0 0 0 0,0 0 1 0 0,0 0-1 0 0,0 0 0 0 0,0 0 0 0 0,1-1 0 0 0,-1 1 0 0 0,0 0 1 0 0,1-1-1 0 0,-1 1 0 0 0,0-1 0 0 0,1 1 0 0 0,-1-1 0 0 0,1 1 0 0 0,-1-1 1 0 0,0 0-1 0 0,1 0 0 0 0,-1 0 0 0 0,1 0 0 0 0,-1 0 0 0 0,1 0 1 0 0,-1 0-1 0 0,1-1 0 0 0,-1 1 0 0 0,0 0 0 0 0,1-1 0 0 0,-1 1-7 0 0,66-34 613 0 0,136-122-277 0 0,-91 93-401 0 0,-111 64 57 0 0,1 0 0 0 0,-1 0 0 0 0,0 0 0 0 0,1 0 0 0 0,-1 0 0 0 0,0 0 0 0 0,0 0 0 0 0,0 1 0 0 0,0-1 0 0 0,0 0 0 0 0,0 1 0 0 0,0-1 0 0 0,-1 1 0 0 0,1-1 0 0 0,0 1 0 0 0,-1-1 0 0 0,1 1 0 0 0,-1-1 0 0 0,0 1 0 0 0,1 0 0 0 0,-1-1 0 0 0,0 1 0 0 0,0 0 0 0 0,0-1 0 0 0,0 1 0 0 0,0-1 0 0 0,-1 1 0 0 0,1 0 0 0 0,0-1 0 0 0,-1 1 0 0 0,1-1 0 0 0,-1 1 0 0 0,0 0 8 0 0,0 8 28 0 0,-20 169 218 0 0,20-171-294 0 0,0-3 12 0 0,0 1 0 0 0,1-1 0 0 0,0 0 0 0 0,-1 0 0 0 0,2 0 0 0 0,-1 1 0 0 0,1-1 0 0 0,-1 0 0 0 0,1 0-1 0 0,1 0 1 0 0,-1 0 0 0 0,1 0 0 0 0,0 0 0 0 0,0 0 0 0 0,0-1 0 0 0,1 1 0 0 0,-1-1 0 0 0,1 1 0 0 0,1-1 36 0 0,14 1-4045 0 0,1-7-7153 0 0,-14-1 3568 0 0</inkml:trace>
  <inkml:trace contextRef="#ctx0" brushRef="#br0" timeOffset="269.832">1165 95 5977 0 0,'0'0'2481'0'0,"0"0"-808"0"0,0 0-224 0 0,0 0-24 0 0,-20 31-126 0 0,-63 101-220 0 0,49-42 340 0 0,33-78-1203 0 0,-1-7-135 0 0,1 0 0 0 0,0-1 0 0 0,0 1-1 0 0,1 0 1 0 0,-1 0 0 0 0,1 0 0 0 0,0-1-1 0 0,0 1 1 0 0,1 0 0 0 0,-1 0 0 0 0,1 0 0 0 0,0-1-1 0 0,1 1 1 0 0,-1 0 0 0 0,1-1 0 0 0,0 1-1 0 0,0-1 1 0 0,0 0 0 0 0,0 0 0 0 0,1 1 0 0 0,0-1-1 0 0,0-1 1 0 0,0 1 0 0 0,0 0 0 0 0,1-1-1 0 0,-1 0 1 0 0,1 0 0 0 0,0 0 0 0 0,0 0-1 0 0,2 1-80 0 0,0-1 123 0 0,0-1 0 0 0,0 0 0 0 0,0 0 0 0 0,0-1-1 0 0,0 1 1 0 0,0-2 0 0 0,0 1 0 0 0,0 0-1 0 0,1-1 1 0 0,-1 0 0 0 0,0-1 0 0 0,0 1-1 0 0,0-1 1 0 0,1 0 0 0 0,-1-1 0 0 0,0 0-1 0 0,-1 0 1 0 0,1 0 0 0 0,0 0 0 0 0,0-1-1 0 0,-1 0 1 0 0,0 0 0 0 0,1-1 0 0 0,-1 1-1 0 0,0-1 1 0 0,-1 0 0 0 0,1-1 0 0 0,-1 1-1 0 0,0-1 1 0 0,0 0 0 0 0,0 0 0 0 0,-1 0-1 0 0,1 0 1 0 0,-1 0 0 0 0,-1-1 0 0 0,1 0-1 0 0,-1 0 1 0 0,0 1 0 0 0,0-1 0 0 0,0 0-1 0 0,-1-1 1 0 0,0 1 0 0 0,0-4-123 0 0,-1 1-124 0 0,-1 1-1 0 0,0 0 1 0 0,0-1 0 0 0,0 1-1 0 0,-1 0 1 0 0,0 0-1 0 0,-1 0 1 0 0,0 0 0 0 0,0 0-1 0 0,-1 0 1 0 0,0 1 0 0 0,0 0-1 0 0,-1 0 1 0 0,0 0 0 0 0,0 0-1 0 0,0 1 1 0 0,-1-1-1 0 0,0 2 1 0 0,0-1 0 0 0,-5-3 124 0 0,-43-19-5247 0 0,17 18-5658 0 0,24 6 4824 0 0</inkml:trace>
  <inkml:trace contextRef="#ctx0" brushRef="#br0" timeOffset="635.665">1592 176 19660 0 0,'0'0'651'0'0,"0"0"-411"0"0,0 0-99 0 0,0 0 105 0 0,0 0 85 0 0,0 0 37 0 0,0 0-43 0 0,0 0-90 0 0,0 0-62 0 0,0 0-56 0 0,3 33-34 0 0,7 105-21 0 0,-10-126-55 0 0,0-1 0 0 0,0 1 0 0 0,2 0 0 0 0,-1 0 0 0 0,1-1 0 0 0,1 1 0 0 0,0-1 0 0 0,1 1 0 0 0,0-1 0 0 0,1 0 0 0 0,1 0-7 0 0,-6-8 8 0 0,1-1 0 0 0,1 1 0 0 0,-1-1 0 0 0,0 0 0 0 0,1 0 1 0 0,-1 0-1 0 0,1 0 0 0 0,0 0 0 0 0,-1 0 0 0 0,1 0 0 0 0,0 0 0 0 0,0-1 0 0 0,0 1 1 0 0,0-1-1 0 0,1 1 0 0 0,-1-1 0 0 0,0 0 0 0 0,1 0 0 0 0,-1 0 0 0 0,1 0 0 0 0,-1 0 1 0 0,1-1-1 0 0,-1 1 0 0 0,1-1 0 0 0,-1 0 0 0 0,1 1 0 0 0,-1-1 0 0 0,1 0 0 0 0,0-1 1 0 0,-1 1-1 0 0,1 0 0 0 0,-1-1 0 0 0,1 1 0 0 0,-1-1 0 0 0,1 0 0 0 0,-1 0 0 0 0,1 0 1 0 0,-1 0-1 0 0,0 0 0 0 0,1-1 0 0 0,-1 1 0 0 0,0-1 0 0 0,0 1 0 0 0,1-3-8 0 0,19-19 182 0 0,-1-2-1 0 0,-1-1 1 0 0,-1-1-1 0 0,-1 0 1 0 0,-2-1-1 0 0,-1-1 1 0 0,6-18-182 0 0,1 3-32 0 0,-18 37-852 0 0,28-50 1384 0 0,-18 41-5156 0 0,1 5-6386 0 0,-11 10 2819 0 0</inkml:trace>
  <inkml:trace contextRef="#ctx0" brushRef="#br0" timeOffset="935.745">2236 338 8890 0 0,'0'0'3294'0'0,"0"0"-898"0"0,0 0-346 0 0,0 0-247 0 0,0 0-376 0 0,0 0-267 0 0,0 0-194 0 0,34-16-156 0 0,104-51-124 0 0,-80 27 120 0 0,-50 30-615 0 0,-2 3-126 0 0,1-1 1 0 0,-1 0 0 0 0,-1 0 0 0 0,1 0-1 0 0,-1-1 1 0 0,-1 0 0 0 0,0 0-1 0 0,0 0 1 0 0,-1 0 0 0 0,0-1 0 0 0,0 0-1 0 0,-1 1 1 0 0,0-1 0 0 0,-1 0 0 0 0,0 0-1 0 0,-1 0 1 0 0,0-2-66 0 0,-1 10-29 0 0,1 0 0 0 0,-1 0-1 0 0,1 0 1 0 0,-1 0 0 0 0,0 0 0 0 0,0 0-1 0 0,0 0 1 0 0,0 0 0 0 0,-1 1 0 0 0,1-1-1 0 0,0 0 1 0 0,-1 1 0 0 0,1-1-1 0 0,-1 1 1 0 0,0-1 0 0 0,1 1 0 0 0,-1 0-1 0 0,0-1 1 0 0,0 1 0 0 0,0 0 0 0 0,0 0-1 0 0,0 0 1 0 0,0 1 0 0 0,0-1 0 0 0,0 1-1 0 0,0-1 1 0 0,0 1 0 0 0,-1-1 0 0 0,1 1-1 0 0,0 0 1 0 0,0 0 0 0 0,0 0 0 0 0,0 0-1 0 0,-2 1 30 0 0,-74 16-743 0 0,67-12 693 0 0,1 1 0 0 0,0 0 0 0 0,0 1 0 0 0,0 0 0 0 0,1 0-1 0 0,0 1 1 0 0,0 0 0 0 0,1 1 0 0 0,0 0 0 0 0,0 0 0 0 0,1 1 0 0 0,1 0-1 0 0,-1 0 1 0 0,2 1 0 0 0,-1 0 0 0 0,1 0 0 0 0,1 0 0 0 0,0 0-1 0 0,1 1 1 0 0,0-1 0 0 0,1 1 0 0 0,0 0 0 0 0,0 3 50 0 0,2-5-2 0 0,0-1 1 0 0,0 1-1 0 0,1-1 1 0 0,0 1-1 0 0,1-1 1 0 0,0 1-1 0 0,0-1 1 0 0,1 0 0 0 0,0 0-1 0 0,1 0 1 0 0,0 0-1 0 0,0-1 1 0 0,1 0-1 0 0,0 0 1 0 0,1 0-1 0 0,-1 0 1 0 0,2-1-1 0 0,6 7 2 0 0,1 0-22 0 0,1-1 0 0 0,0-1 0 0 0,1 0 0 0 0,0-1 0 0 0,1-1-1 0 0,0-1 1 0 0,1 0 0 0 0,0-1 0 0 0,0-1 0 0 0,1 0 0 0 0,0-2 0 0 0,0 0 0 0 0,0-1-1 0 0,1-1 1 0 0,-1-1 0 0 0,1-1 0 0 0,6 0 22 0 0,-7-1-666 0 0,27-1-2038 0 0,-17-2-4528 0 0,-11-1-4388 0 0</inkml:trace>
</inkml:ink>
</file>

<file path=ppt/ink/ink4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1 11987 0 0,'0'0'1284'0'0,"0"0"-163"0"0,0 0-102 0 0,0 0 11 0 0,0 0-26 0 0,0 0-124 0 0,0 0-176 0 0,0 0-155 0 0,0 0-43 0 0,0 0 9 0 0,0 0 37 0 0,0 0-26 0 0,0 0-81 0 0,3 36-68 0 0,10 117-50 0 0,14 198 808 0 0,2-30-2174 0 0,-39-285-2408 0 0,-10-20-6418 0 0,13-13 255 0 0</inkml:trace>
  <inkml:trace contextRef="#ctx0" brushRef="#br0" timeOffset="437.03">1 604 6569 0 0,'0'0'2844'0'0,"0"0"-1956"0"0,0 0-392 0 0,0 0 155 0 0,0 0 145 0 0,34-9 27 0 0,113-29-40 0 0,34 8 994 0 0,54 6-1375 0 0,-79 11-3203 0 0,-64 7-1943 0 0,-1-2-3315 0 0,-49 7 7634 0 0,-51 20 6689 0 0,-56 53 3331 0 0,59-65-9336 0 0,1 0 1 0 0,0 0 0 0 0,0 1-1 0 0,1 0 1 0 0,0 0-1 0 0,0 0 1 0 0,0 0-1 0 0,1 1 1 0 0,1-1-1 0 0,0 1 1 0 0,0 0 0 0 0,0-1-1 0 0,1 1 1 0 0,0 0-1 0 0,1 3-259 0 0,2-6 91 0 0,1 0 0 0 0,-1 0-1 0 0,1-1 1 0 0,1 1-1 0 0,-1-1 1 0 0,1 0 0 0 0,0 0-1 0 0,0 0 1 0 0,0-1 0 0 0,0 1-1 0 0,1-1 1 0 0,0 0 0 0 0,0 0-1 0 0,0 0 1 0 0,0-1 0 0 0,1 0-1 0 0,0 0 1 0 0,-1 0-1 0 0,1-1 1 0 0,0 0 0 0 0,0 0-1 0 0,0 0 1 0 0,0-1 0 0 0,1 0-1 0 0,-1 0 1 0 0,0-1 0 0 0,0 1-1 0 0,1-1 1 0 0,-1-1 0 0 0,0 1-1 0 0,1-1-90 0 0,2 2 185 0 0,0-1-1 0 0,0 0 0 0 0,0 0 1 0 0,0-1-1 0 0,0-1 1 0 0,0 1-1 0 0,0-1 1 0 0,0 0-1 0 0,-1-1 0 0 0,1 0 1 0 0,-1-1-1 0 0,1 0 1 0 0,-1 0-1 0 0,-1 0 1 0 0,1-1-1 0 0,-1-1 0 0 0,1 1 1 0 0,-1-1-1 0 0,-1 0 1 0 0,1 0-1 0 0,-1-1 1 0 0,0 0-1 0 0,-1 0 0 0 0,3-4-184 0 0,-7 6 28 0 0,0 0-1 0 0,0 1 1 0 0,0-1-1 0 0,0 0 1 0 0,-1 0-1 0 0,0 0 0 0 0,0 1 1 0 0,0-1-1 0 0,-1 0 1 0 0,1 0-1 0 0,-1 1 0 0 0,0-1 1 0 0,0 0-1 0 0,-1 1 1 0 0,0-1-1 0 0,1 1 0 0 0,-1-1 1 0 0,-1 1-1 0 0,1 0 1 0 0,-1 0-1 0 0,0 0 1 0 0,0 0-1 0 0,0 0 0 0 0,0 1 1 0 0,0-1-1 0 0,-2 0-27 0 0,-5-5-189 0 0,0 1-1 0 0,-1 0 1 0 0,0 0-1 0 0,0 1 1 0 0,0 1 0 0 0,-1 0-1 0 0,0 0 1 0 0,0 1-1 0 0,-3 0 190 0 0,-71-18-2376 0 0,29 12-5371 0 0,39 7-3933 0 0</inkml:trace>
</inkml:ink>
</file>

<file path=ppt/ink/ink4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08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458 452 1400 0 0,'0'0'1485'0'0,"0"0"-483"0"0,0 0-76 0 0,0 0-18 0 0,0 0 30 0 0,-31 5-73 0 0,-100 18-13 0 0,49 14 456 0 0,70-27-1062 0 0,-4 0-82 0 0,1 1 0 0 0,1 1-1 0 0,-1 0 1 0 0,2 0 0 0 0,0 2-1 0 0,0-1 1 0 0,2 2 0 0 0,0 0 0 0 0,0 0-1 0 0,1 1 1 0 0,1 0 0 0 0,1 0-1 0 0,0 1 1 0 0,1 1 0 0 0,1-1 0 0 0,1 1-1 0 0,0 0 1 0 0,1 0 0 0 0,1 0-1 0 0,1 1 1 0 0,0 13-164 0 0,2-28 20 0 0,1 0 0 0 0,0 0-1 0 0,0 0 1 0 0,0 0 0 0 0,0 0 0 0 0,1 0-1 0 0,0 0 1 0 0,0 0 0 0 0,0 0 0 0 0,0-1-1 0 0,0 1 1 0 0,1-1 0 0 0,-1 0 0 0 0,1 0-1 0 0,0 1 1 0 0,0-2 0 0 0,0 1 0 0 0,1 0-1 0 0,-1-1 1 0 0,1 1 0 0 0,-1-1 0 0 0,1 0-1 0 0,0 0 1 0 0,0-1 0 0 0,0 1 0 0 0,0-1-1 0 0,0 0 1 0 0,0 0 0 0 0,0 0 0 0 0,0 0-1 0 0,0-1 1 0 0,3 0-20 0 0,5 1 123 0 0,0-1 0 0 0,1-1-1 0 0,-1 0 1 0 0,0-1 0 0 0,0 0-1 0 0,0-1 1 0 0,-1 0 0 0 0,1-1 0 0 0,-1-1-1 0 0,11-4-122 0 0,4-5 24 0 0,-1 0 0 0 0,0-1 0 0 0,-1-1 0 0 0,0-2 0 0 0,-2 0 0 0 0,0-1 0 0 0,-1-2 0 0 0,-1 0 0 0 0,-1-1 0 0 0,-1 0-1 0 0,-1-2 1 0 0,-1 0 0 0 0,-1-1 0 0 0,-2-1 0 0 0,0 0 0 0 0,-1-1 0 0 0,-2 0 0 0 0,1-6-24 0 0,-9 27-157 0 0,0 0-1 0 0,0 0 1 0 0,-1 0 0 0 0,0-1 0 0 0,0 1-1 0 0,0-1 1 0 0,-1 1 0 0 0,0-1-1 0 0,0 1 1 0 0,-1-1 0 0 0,0 1-1 0 0,0 0 1 0 0,0-1 0 0 0,-1 1 0 0 0,0 0-1 0 0,0 0 1 0 0,0 0 0 0 0,-3-4 157 0 0,2 9-76 0 0,0 0 0 0 0,0 1 0 0 0,1-1 0 0 0,-1 1-1 0 0,0 0 1 0 0,0 0 0 0 0,0 0 0 0 0,0 0 0 0 0,0 0 0 0 0,0 1 0 0 0,1-1 0 0 0,-1 1 0 0 0,0 0 0 0 0,0 0 0 0 0,1 0 0 0 0,-1 0 0 0 0,0 0 0 0 0,1 0 0 0 0,-1 1 0 0 0,1-1 0 0 0,-1 1 0 0 0,1 0-1 0 0,0 0 1 0 0,0 0 0 0 0,0 0 0 0 0,0 0 0 0 0,0 0 0 0 0,0 0 0 0 0,1 1 0 0 0,-1-1 0 0 0,1 1 0 0 0,-1-1 0 0 0,1 1 0 0 0,0 0 76 0 0,-9 12 54 0 0,0 1 0 0 0,1 0 0 0 0,1 1 0 0 0,1 0 0 0 0,0 0 0 0 0,1 0 0 0 0,1 1 0 0 0,0 0 0 0 0,2 0 0 0 0,0 0 1 0 0,1 1-1 0 0,0-1 0 0 0,2 18-54 0 0,0-31 64 0 0,1 1-1 0 0,-1-1 1 0 0,1 1 0 0 0,0-1 0 0 0,1 0 0 0 0,-1 1 0 0 0,1-1-1 0 0,0 0 1 0 0,0 0 0 0 0,1 0 0 0 0,-1 0 0 0 0,1 0 0 0 0,0 0 0 0 0,0-1-1 0 0,1 0 1 0 0,-1 1 0 0 0,1-1 0 0 0,0 0 0 0 0,0-1 0 0 0,1 1 0 0 0,-1-1-1 0 0,1 0 1 0 0,0 0 0 0 0,-1 0 0 0 0,1-1 0 0 0,0 0 0 0 0,1 0-1 0 0,-1 0 1 0 0,0 0 0 0 0,1-1-64 0 0,17 5 341 0 0,0-2 0 0 0,1-1 0 0 0,-1 0 0 0 0,1-2 0 0 0,-1-1 0 0 0,14-2-341 0 0,-5-3 371 0 0,0-1-1 0 0,0-2 1 0 0,-1-1 0 0 0,0-1 0 0 0,-1-2 0 0 0,0-1 0 0 0,0-2 0 0 0,-2-1 0 0 0,0-1 0 0 0,-1-1 0 0 0,12-11-371 0 0,17-11 367 0 0,-1-2-1 0 0,-3-3 1 0 0,-1-2-1 0 0,-3-2 1 0 0,12-18-367 0 0,-47 52-2 0 0,-1 0 0 0 0,-1-1 0 0 0,0-1 0 0 0,-1 1 0 0 0,-1-2 0 0 0,0 1 0 0 0,-2-1 0 0 0,0 0 0 0 0,-1-1 0 0 0,-1 0 0 0 0,0 0 0 0 0,-1 0 0 0 0,-2 0 0 0 0,0-5 2 0 0,-1 23-33 0 0,-1 0 1 0 0,0-1-1 0 0,0 1 1 0 0,0 0-1 0 0,0-1 1 0 0,0 1 0 0 0,0 0-1 0 0,0-1 1 0 0,0 1-1 0 0,-1 0 1 0 0,1 0-1 0 0,-1-1 1 0 0,1 1-1 0 0,-1 0 1 0 0,1 0-1 0 0,-1 0 1 0 0,1 0-1 0 0,-1 0 1 0 0,0-1 0 0 0,0 1-1 0 0,0 0 1 0 0,1 1-1 0 0,-1-1 1 0 0,0 0-1 0 0,0 0 1 0 0,0 0-1 0 0,0 0 1 0 0,-1 1-1 0 0,1-1 1 0 0,0 1-1 0 0,0-1 1 0 0,0 1-1 0 0,-1-1 1 0 0,1 1 0 0 0,0 0-1 0 0,0-1 1 0 0,-1 1-1 0 0,1 0 1 0 0,0 0-1 0 0,0 0 1 0 0,-1 0-1 0 0,1 0 1 0 0,0 0-1 0 0,-1 0 1 0 0,1 0-1 0 0,-1 1 33 0 0,-57 29-1570 0 0,32-7 1465 0 0,2 2 0 0 0,0 1 0 0 0,2 1 0 0 0,1 1 0 0 0,1 1 0 0 0,1 1 0 0 0,2 1 0 0 0,1 0 0 0 0,1 1-1 0 0,2 1 1 0 0,1 0 0 0 0,2 1 0 0 0,2 1 0 0 0,0-1 0 0 0,3 1 0 0 0,-3 36 105 0 0,8-62-10 0 0,0 1 1 0 0,1 0 0 0 0,0 0-1 0 0,0-1 1 0 0,2 1-1 0 0,-1 0 1 0 0,1-1 0 0 0,0 1-1 0 0,1-1 1 0 0,0 0 0 0 0,0 0-1 0 0,1 0 1 0 0,0 0-1 0 0,1 0 1 0 0,0-1 0 0 0,0 0-1 0 0,1 0 1 0 0,0 0-1 0 0,1-1 1 0 0,-1 0 0 0 0,1 0-1 0 0,1-1 1 0 0,-1 0-1 0 0,1 0 1 0 0,0 0 0 0 0,9 3 9 0 0,3-1 200 0 0,0-2-1 0 0,0 0 1 0 0,1-2 0 0 0,0 0 0 0 0,0-1-1 0 0,0-1 1 0 0,0-1 0 0 0,0-1 0 0 0,0-1 0 0 0,1-1-1 0 0,-1-1 1 0 0,-1 0 0 0 0,1-2 0 0 0,0 0 0 0 0,-1-2-1 0 0,0 0 1 0 0,-1-1 0 0 0,1-1 0 0 0,-2-1-1 0 0,1 0 1 0 0,10-9-200 0 0,23-13 320 0 0,-1-2-1 0 0,-2-3 1 0 0,-2-1 0 0 0,-1-3-1 0 0,-2-2 1 0 0,-2-1-1 0 0,-2-3 1 0 0,25-37-320 0 0,-53 70-11 0 0,-1-1 1 0 0,-1-1-1 0 0,-1 0 1 0 0,0 0-1 0 0,-1-1 1 0 0,0 0-1 0 0,-2 0 1 0 0,0-1 0 0 0,-1 0-1 0 0,0 0 1 0 0,-2 0-1 0 0,0 0 1 0 0,-1-1-1 0 0,-1-4 11 0 0,-1 20-37 0 0,-1-1 0 0 0,0 1 0 0 0,0 0 1 0 0,0 0-1 0 0,0 0 0 0 0,0 0 0 0 0,-1 0 0 0 0,1 0 0 0 0,-1 0 0 0 0,0 1 0 0 0,0-1 1 0 0,0 0-1 0 0,0 1 0 0 0,0-1 0 0 0,0 1 0 0 0,-1 0 0 0 0,1 0 0 0 0,-1 0 0 0 0,0 0 1 0 0,0 0-1 0 0,1 1 0 0 0,-1-1 0 0 0,0 1 0 0 0,0 0 0 0 0,-1 0 0 0 0,1 0 0 0 0,0 0 1 0 0,0 0-1 0 0,0 1 0 0 0,-1-1 0 0 0,1 1 0 0 0,0 0 0 0 0,0 0 0 0 0,-1 0 0 0 0,1 1 1 0 0,0-1-1 0 0,0 1 0 0 0,-1 0 0 0 0,1-1 0 0 0,0 1 0 0 0,0 1 0 0 0,0-1 0 0 0,0 0 0 0 0,0 1 1 0 0,0 0-1 0 0,1-1 0 0 0,-1 1 0 0 0,0 0 0 0 0,-1 3 37 0 0,-20 11-3 0 0,1 1 0 0 0,0 1-1 0 0,1 0 1 0 0,2 2 0 0 0,0 1 0 0 0,1 1-1 0 0,1 0 1 0 0,1 1 0 0 0,1 1-1 0 0,1 0 1 0 0,1 2 0 0 0,1-1 0 0 0,1 2-1 0 0,2-1 1 0 0,1 2 0 0 0,1-1 0 0 0,1 1-1 0 0,1 2 4 0 0,3-21-5 0 0,2-1 0 0 0,-1 1 0 0 0,1-1 0 0 0,1 1 0 0 0,-1 0 0 0 0,1 0-1 0 0,1-1 1 0 0,0 1 0 0 0,0 0 0 0 0,1-1 0 0 0,0 1 0 0 0,0-1 0 0 0,1 0-1 0 0,0 1 1 0 0,0-1 0 0 0,1 0 0 0 0,0-1 0 0 0,1 1 0 0 0,-1-1 0 0 0,1 0-1 0 0,1 0 1 0 0,0 0 0 0 0,0-1 0 0 0,0 0 0 0 0,0 0 0 0 0,1-1-1 0 0,0 1 1 0 0,6 2 5 0 0,4-1-89 0 0,0-1-1 0 0,1 0 1 0 0,0-2-1 0 0,-1 0 1 0 0,1-1-1 0 0,1 0 1 0 0,-1-2-1 0 0,0 0 1 0 0,7-2 89 0 0,38-2-3310 0 0,-3-4-4214 0 0,-39 3-1233 0 0</inkml:trace>
  <inkml:trace contextRef="#ctx0" brushRef="#br0" timeOffset="2428.36">2538 452 3825 0 0,'0'0'1375'0'0,"0"0"-284"0"0,0 0-143 0 0,0 0 47 0 0,0 0 74 0 0,0 0-14 0 0,0 0-100 0 0,0 0-113 0 0,0 0-133 0 0,0 0-121 0 0,0 0-126 0 0,-28 19-104 0 0,-86 61-68 0 0,68-27 87 0 0,43-43-277 0 0,-23 120 582 0 0,26-126-651 0 0,0-1 0 0 0,0 1 0 0 0,0-1 1 0 0,1 1-1 0 0,-1-1 0 0 0,1 0 0 0 0,0 1 1 0 0,0-1-1 0 0,0 0 0 0 0,0 1 0 0 0,0-1 0 0 0,1 0 1 0 0,0 0-1 0 0,-1 0 0 0 0,1 0 0 0 0,0-1 1 0 0,1 1-1 0 0,-1 0 0 0 0,0-1 0 0 0,1 1 1 0 0,-1-1-1 0 0,1 0 0 0 0,0 0 0 0 0,0 0 0 0 0,0 0 1 0 0,0-1-1 0 0,0 1 0 0 0,0-1 0 0 0,0 1 1 0 0,1-1-1 0 0,-1 0 0 0 0,0 0 0 0 0,1-1 0 0 0,-1 1 1 0 0,0-1-1 0 0,3 0-31 0 0,8 1 275 0 0,1 0 0 0 0,0-2 0 0 0,0 0 0 0 0,0 0 0 0 0,0-2 0 0 0,-1 0 0 0 0,1 0 0 0 0,-1-1-1 0 0,0-1 1 0 0,0 0 0 0 0,-1-1 0 0 0,1-1 0 0 0,-1 0 0 0 0,0-1 0 0 0,-1 0 0 0 0,0-1 0 0 0,-1 0 0 0 0,11-11-275 0 0,-15 14 81 0 0,1 0 0 0 0,-1-1 0 0 0,0 0 0 0 0,0 0 0 0 0,-1-1 0 0 0,0 1 0 0 0,0-2 0 0 0,-1 1 0 0 0,0 0 0 0 0,0-1 0 0 0,-1 0 0 0 0,0 0 0 0 0,-1 0 0 0 0,0-1 0 0 0,0 1 0 0 0,-1-1 0 0 0,0 0 0 0 0,-1 0 0 0 0,0 1 0 0 0,-1-1 0 0 0,0 0 0 0 0,0 0 0 0 0,-1 0 0 0 0,-2-7-81 0 0,0 11-112 0 0,0 0 0 0 0,0 1 0 0 0,0 0 0 0 0,-1-1 0 0 0,0 1 0 0 0,0 1 0 0 0,-1-1-1 0 0,1 1 1 0 0,-1-1 0 0 0,0 1 0 0 0,0 1 0 0 0,0-1 0 0 0,-1 1 0 0 0,1 0-1 0 0,-1 0 1 0 0,0 0 0 0 0,0 1 0 0 0,0 0 0 0 0,0 0 0 0 0,0 1 0 0 0,0-1 0 0 0,-1 1-1 0 0,1 1 1 0 0,0-1 0 0 0,-1 1 112 0 0,-3-1-809 0 0,1 1-1 0 0,-1 1 1 0 0,1-1 0 0 0,0 1-1 0 0,-1 1 1 0 0,1-1 0 0 0,0 2-1 0 0,0-1 1 0 0,0 1-1 0 0,-4 3 810 0 0,-16 8-5850 0 0,9-3-1141 0 0</inkml:trace>
  <inkml:trace contextRef="#ctx0" brushRef="#br0" timeOffset="2944.373">2875 507 11338 0 0,'0'0'4215'0'0,"0"0"-2402"0"0,0 0-935 0 0,0 0-149 0 0,0 0-22 0 0,0 0-63 0 0,0 0-88 0 0,0 0-67 0 0,0 0-48 0 0,0 0-93 0 0,0 0-92 0 0,-16 33-96 0 0,-51 103-102 0 0,49-69 10 0 0,18-65-61 0 0,1 0 1 0 0,-1 0 0 0 0,1 1 0 0 0,-1-1-1 0 0,1 0 1 0 0,0 0 0 0 0,0 0 0 0 0,0 0 0 0 0,0 0-1 0 0,1 0 1 0 0,-1 0 0 0 0,0 0 0 0 0,1 0 0 0 0,-1-1-1 0 0,1 1 1 0 0,0-1 0 0 0,0 1 0 0 0,-1-1 0 0 0,1 1-1 0 0,0-1 1 0 0,0 0 0 0 0,0 0 0 0 0,0 0 0 0 0,1 0-1 0 0,-1-1 1 0 0,0 1 0 0 0,0 0 0 0 0,0-1 0 0 0,1 1-1 0 0,-1-1 1 0 0,0 0 0 0 0,1 0 0 0 0,-1 0 0 0 0,0 0-1 0 0,3-1-7 0 0,83-11 428 0 0,-62-1-356 0 0,-1 0 0 0 0,0-2 0 0 0,-1-1 0 0 0,0-1 0 0 0,-2 0 1 0 0,0-2-1 0 0,-1-1 0 0 0,0 0 0 0 0,14-21-72 0 0,-35 42-28 0 0,0-1-1 0 0,0 1 1 0 0,1-1-1 0 0,-1 1 1 0 0,0 0-1 0 0,0-1 1 0 0,1 1-1 0 0,-1-1 1 0 0,0 1-1 0 0,1-1 1 0 0,-1 1-1 0 0,1-1 1 0 0,-1 1-1 0 0,1-1 1 0 0,-1 1-1 0 0,1-1 1 0 0,-1 1 0 0 0,1-1-1 0 0,-1 0 1 0 0,1 1-1 0 0,-1-1 1 0 0,1 0-1 0 0,0 0 1 0 0,-1 1-1 0 0,1-1 1 0 0,0 0-1 0 0,-1 0 1 0 0,1 0-1 0 0,0 0 1 0 0,-1 0-1 0 0,1 0 1 0 0,-1 0-1 0 0,1 0 1 0 0,0 0-1 0 0,-1 0 1 0 0,1 0-1 0 0,0 0 1 0 0,-1 0-1 0 0,1-1 1 0 0,0 1-1 0 0,-1 0 1 0 0,1 0 0 0 0,-1-1-1 0 0,1 1 1 0 0,-1-1-1 0 0,1 1 1 0 0,0 0-1 0 0,-1-1 1 0 0,0 1-1 0 0,1-1 1 0 0,-1 1-1 0 0,1-1 1 0 0,-1 1-1 0 0,1-1 1 0 0,-1 1-1 0 0,0-1 1 0 0,0 0-1 0 0,1 1 1 0 0,-1-1-1 0 0,0 1 1 0 0,0-1-1 0 0,1 0 29 0 0,-1 5-6 0 0,1 0 0 0 0,0 0-1 0 0,0-1 1 0 0,0 1-1 0 0,1 0 1 0 0,-1-1 0 0 0,1 1-1 0 0,0-1 1 0 0,0 1-1 0 0,0-1 1 0 0,0 0-1 0 0,1 0 1 0 0,-1 0 0 0 0,1 0-1 0 0,0 0 1 0 0,0 0-1 0 0,0-1 1 0 0,0 1 0 0 0,0-1-1 0 0,1 0 1 0 0,-1 0-1 0 0,1 0 1 0 0,-1-1 0 0 0,1 1-1 0 0,0-1 1 0 0,2 1 6 0 0,0-1 137 0 0,1 0 0 0 0,0 0 0 0 0,0-1-1 0 0,0 0 1 0 0,-1 0 0 0 0,1 0 0 0 0,0-1 0 0 0,0 0 0 0 0,-1 0 0 0 0,1-1 0 0 0,0 0 0 0 0,-1 0 0 0 0,1-1 0 0 0,-1 1 0 0 0,0-1 0 0 0,0-1-1 0 0,0 1 1 0 0,-1-1 0 0 0,1 0 0 0 0,-1 0 0 0 0,0-1 0 0 0,4-3-137 0 0,2-4 162 0 0,0 0 0 0 0,-1-1 1 0 0,0-1-1 0 0,-1 1 0 0 0,-1-2 0 0 0,0 1 0 0 0,-1-1 0 0 0,0 0 0 0 0,-1 0-162 0 0,13-69-598 0 0,-18 65-3653 0 0,-1 1-4100 0 0,0 17-3589 0 0</inkml:trace>
  <inkml:trace contextRef="#ctx0" brushRef="#br0" timeOffset="3743.986">3770 721 1088 0 0,'0'0'2745'0'0,"0"0"-147"0"0,0 0 2 0 0,0 0-87 0 0,0 0-294 0 0,32-12-311 0 0,99-38-327 0 0,-54 2 798 0 0,-71 43-2225 0 0,-1 0 0 0 0,1 0 0 0 0,-1 0 0 0 0,0-1 0 0 0,-1 0 1 0 0,1 0-1 0 0,-1 0 0 0 0,0 0 0 0 0,-1-1 0 0 0,1 1 0 0 0,-1-1 0 0 0,0 0 0 0 0,-1 0 1 0 0,0 0-1 0 0,0-1 0 0 0,-1 1 0 0 0,1 0 0 0 0,-2-1 0 0 0,1 1 0 0 0,-1-1 0 0 0,0 1 1 0 0,-1 0-1 0 0,0-5-154 0 0,-3 7-9 0 0,1 1 1 0 0,-1 0 0 0 0,0 0-1 0 0,-1 0 1 0 0,1 1 0 0 0,-1 0-1 0 0,0-1 1 0 0,0 2 0 0 0,0-1-1 0 0,0 0 1 0 0,0 1 0 0 0,0 0-1 0 0,-1 0 1 0 0,1 1 0 0 0,-1 0-1 0 0,1 0 1 0 0,-1 0 0 0 0,0 0-1 0 0,1 1 1 0 0,-1 0 0 0 0,0 0-1 0 0,1 0 1 0 0,-1 1 0 0 0,-2 0 8 0 0,-6 3-73 0 0,1 0 1 0 0,-1 1 0 0 0,1 0-1 0 0,0 1 1 0 0,0 0 0 0 0,1 1 0 0 0,-1 1-1 0 0,2 0 1 0 0,-1 1 0 0 0,1 0-1 0 0,0 0 1 0 0,1 1 0 0 0,0 1 0 0 0,1 0-1 0 0,-2 3 73 0 0,3-5-202 0 0,1 1 1 0 0,0 1-1 0 0,0-1 0 0 0,1 1 0 0 0,0 0 0 0 0,1 1 0 0 0,1-1 0 0 0,0 1 0 0 0,0 0 0 0 0,1 0 0 0 0,0 1 0 0 0,2-1 1 0 0,-1 0-1 0 0,1 1 0 0 0,1 5 202 0 0,1-14-121 0 0,0 1 0 0 0,0-1 0 0 0,1 0 0 0 0,-1 0 1 0 0,1 0-1 0 0,0 0 0 0 0,0-1 0 0 0,1 1 0 0 0,-1 0 0 0 0,1-1 1 0 0,-1 0-1 0 0,1 1 0 0 0,0-1 0 0 0,1 0 0 0 0,-1 0 0 0 0,0-1 1 0 0,1 1-1 0 0,0-1 0 0 0,-1 0 0 0 0,1 0 0 0 0,0 0 0 0 0,0 0 1 0 0,0-1-1 0 0,0 1 0 0 0,0-1 0 0 0,4 0 121 0 0,114 16-5468 0 0,-101-17 4466 0 0,0-1-1 0 0,-1-1 1 0 0,1 0-1 0 0,-1-2 1 0 0,1 0 0 0 0,-1-1-1 0 0,0-2 1 0 0,17-7 1002 0 0,-5 0-558 0 0,-1-2-1 0 0,0-1 1 0 0,-1-1-1 0 0,26-22 559 0 0,-37 25 0 0 0,0-2 0 0 0,-1 0 0 0 0,0-2 0 0 0,-2 1 0 0 0,0-2 0 0 0,-1 0 0 0 0,-2-1 0 0 0,12-22 0 0 0,-23 41 37 0 0,-1 1 1 0 0,1-1-1 0 0,-1 0 1 0 0,0 0-1 0 0,0 0 1 0 0,0 0-1 0 0,0 0 0 0 0,0 0 1 0 0,0 0-1 0 0,0 0 1 0 0,0 0-1 0 0,-1 0 1 0 0,1-1-1 0 0,-1 1 0 0 0,0 0 1 0 0,0 0-1 0 0,0-1 1 0 0,0 1-1 0 0,0 0 0 0 0,0-1 1 0 0,0 1-1 0 0,-1 0 1 0 0,1 0-1 0 0,-1 0 1 0 0,0-1-1 0 0,1 1 0 0 0,-1 0 1 0 0,0 0-1 0 0,0 0 1 0 0,-1 0-1 0 0,1 0 1 0 0,0 0-1 0 0,-1 1 0 0 0,1-1 1 0 0,-1 0-1 0 0,1 1 1 0 0,-1-1-1 0 0,0 1 1 0 0,0-1-1 0 0,1 1 0 0 0,-1 0 1 0 0,0 0-1 0 0,0 0 1 0 0,0 0-1 0 0,-1 0 1 0 0,1 0-1 0 0,0 1 0 0 0,-1-1-37 0 0,-5 1 781 0 0,1 0 0 0 0,0 0 1 0 0,-1 1-1 0 0,1 0 0 0 0,0 0 0 0 0,0 1 0 0 0,0-1 0 0 0,0 2 0 0 0,0-1 0 0 0,0 1 0 0 0,1 0 0 0 0,-4 3-781 0 0,-109 92 4473 0 0,112-92-4378 0 0,0 0 0 0 0,0 1 0 0 0,0 0 0 0 0,1 0-1 0 0,0 1 1 0 0,0 0 0 0 0,1 0 0 0 0,0 0 0 0 0,0 1 0 0 0,1-1 0 0 0,0 1 0 0 0,1 0 0 0 0,0 0 0 0 0,0 1-1 0 0,1-1 1 0 0,0 1 0 0 0,0-1 0 0 0,1 1 0 0 0,1 1-95 0 0,2-8 16 0 0,1 1 0 0 0,-1-1 0 0 0,1 0 0 0 0,0 0 0 0 0,0 0 0 0 0,0 0 0 0 0,1 0 0 0 0,-1-1 0 0 0,0 0 0 0 0,1 1 0 0 0,0-1 0 0 0,0 0 0 0 0,-1-1 0 0 0,1 1 0 0 0,0-1 0 0 0,0 0 0 0 0,1 0 0 0 0,-1 0 0 0 0,0 0 0 0 0,0-1 0 0 0,0 1 0 0 0,1-1 0 0 0,-1 0-16 0 0,12 0 280 0 0,0 0 0 0 0,0-1 0 0 0,-1 0 0 0 0,1-1 0 0 0,-1-1 0 0 0,1 0 1 0 0,-1-1-1 0 0,0-1 0 0 0,0-1 0 0 0,-1 0 0 0 0,1 0 0 0 0,-1-2 0 0 0,-1 0 0 0 0,1 0 0 0 0,-2-1 0 0 0,6-5-280 0 0,0-2 138 0 0,0 0-1 0 0,-1-2 0 0 0,-1 0 1 0 0,-1 0-1 0 0,-1-2 1 0 0,0 0-1 0 0,-1 0 1 0 0,-2-1-1 0 0,0-1 0 0 0,-1 0 1 0 0,-1 0-1 0 0,-1-1 1 0 0,-1 0-1 0 0,-1-1 1 0 0,-1 1-1 0 0,-2-1 0 0 0,0 0 1 0 0,-1 0-1 0 0,-1-16-137 0 0,-2 30-85 0 0,-1 1 0 0 0,0 0 0 0 0,0-1 0 0 0,0 1 0 0 0,-1 0 0 0 0,-1 0 0 0 0,0 0 0 0 0,0 1 0 0 0,0-1 0 0 0,-1 1 0 0 0,0 0 0 0 0,-1 0 0 0 0,0 1-1 0 0,0 0 1 0 0,-1 0 0 0 0,0 0 0 0 0,0 1 0 0 0,0 0 0 0 0,-1 0 0 0 0,0 1 0 0 0,0 0 0 0 0,0 0 0 0 0,-1 1 0 0 0,1 0 0 0 0,-1 0 0 0 0,0 1 0 0 0,-1 0 0 0 0,1 1 0 0 0,0 0-1 0 0,-1 0 1 0 0,1 1 0 0 0,-1 1 0 0 0,1-1 0 0 0,-1 1 0 0 0,1 1 0 0 0,-1 0 0 0 0,1 0 0 0 0,-1 1 0 0 0,1 0 0 0 0,0 1 0 0 0,0 0 0 0 0,0 0 0 0 0,0 1 0 0 0,0 0 0 0 0,1 1-1 0 0,-5 3 86 0 0,2 1-50 0 0,0 0 0 0 0,1 1 0 0 0,0 0 0 0 0,1 1 0 0 0,0 0-1 0 0,1 1 1 0 0,0-1 0 0 0,1 2 0 0 0,0-1 0 0 0,1 1-1 0 0,0 0 1 0 0,1 0 0 0 0,1 0 0 0 0,0 1 0 0 0,1 0-1 0 0,0 0 1 0 0,1 0 0 0 0,0 0 0 0 0,2 0 0 0 0,-1 0-1 0 0,2 0 1 0 0,0 0 0 0 0,0 1 0 0 0,2-1 0 0 0,-1-1-1 0 0,2 1 1 0 0,0 0 0 0 0,1-1 0 0 0,0 0 0 0 0,1 0-1 0 0,0 0 1 0 0,1-1 0 0 0,0 0 0 0 0,1 0 0 0 0,1-1-1 0 0,3 4 51 0 0,7 8 59 0 0,1 0-1 0 0,1-2 0 0 0,2 0 0 0 0,0-2 0 0 0,0 0 0 0 0,2-2 0 0 0,1 0 1 0 0,0-2-1 0 0,0-1 0 0 0,17 6-58 0 0,121 38-993 0 0,6-16-4793 0 0,-133-34-4890 0 0</inkml:trace>
</inkml:ink>
</file>

<file path=ppt/ink/ink4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9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533 475 3465 0 0,'0'0'1139'0'0,"0"0"-240"0"0,0 0-151 0 0,0 0 25 0 0,0 0 77 0 0,0 0 47 0 0,0 0-5 0 0,0 0-97 0 0,-34 1-141 0 0,-105 7-158 0 0,133-8-463 0 0,1 0-1 0 0,-1 0 1 0 0,0 1 0 0 0,1 0 0 0 0,-1 0-1 0 0,1 0 1 0 0,-1 1 0 0 0,1-1 0 0 0,0 2-1 0 0,-1-1 1 0 0,1 0 0 0 0,0 1 0 0 0,1 0 0 0 0,-1 0-1 0 0,0 1-32 0 0,-8 5 69 0 0,-10 6 109 0 0,0 1 0 0 0,0 1 0 0 0,2 1 1 0 0,0 0-1 0 0,1 2 0 0 0,1 1 0 0 0,1 0 0 0 0,1 1 0 0 0,1 1 0 0 0,0 0 1 0 0,2 1-1 0 0,-6 16-178 0 0,19-38 35 0 0,-1 0 0 0 0,1 1 0 0 0,0-1 0 0 0,0 1 0 0 0,0-1 0 0 0,0 0 1 0 0,0 1-1 0 0,1 0 0 0 0,-1-1 0 0 0,1 1 0 0 0,0-1 0 0 0,0 1 0 0 0,0 0 0 0 0,0-1 0 0 0,0 1 1 0 0,0-1-1 0 0,1 1 0 0 0,-1-1 0 0 0,1 1 0 0 0,0-1 0 0 0,0 1 0 0 0,0-1 0 0 0,0 1 1 0 0,0-1-1 0 0,0 0 0 0 0,1 1 0 0 0,-1-1 0 0 0,1 0 0 0 0,-1 0 0 0 0,1 0 0 0 0,0 0 1 0 0,0-1-1 0 0,0 1 0 0 0,0 0 0 0 0,0-1 0 0 0,0 1 0 0 0,1-1 0 0 0,-1 0 0 0 0,0 0 0 0 0,1 0 1 0 0,-1 0-1 0 0,1 0 0 0 0,-1 0 0 0 0,1-1 0 0 0,-1 1-35 0 0,16-1 189 0 0,1-1 0 0 0,-1 0 1 0 0,0-2-1 0 0,0 0 0 0 0,-1 0 0 0 0,1-2 0 0 0,-1 0 1 0 0,1-2-1 0 0,-2 1 0 0 0,1-2 0 0 0,-1 0 0 0 0,0-1 1 0 0,-1-1-1 0 0,0 0 0 0 0,13-12-189 0 0,-7 9 85 0 0,6-5-9 0 0,0 0-1 0 0,0-2 1 0 0,-2-1-1 0 0,-1-1 1 0 0,0 0-1 0 0,-2-2 1 0 0,0-1-1 0 0,-2-1 1 0 0,-1-1-1 0 0,-1 0 1 0 0,-1-1-1 0 0,-2-1 1 0 0,10-24-76 0 0,-25 52-6 0 0,1 1 1 0 0,-1-1 0 0 0,1 1-1 0 0,-1-1 1 0 0,0 1-1 0 0,1-1 1 0 0,-1 0-1 0 0,0 1 1 0 0,1-1 0 0 0,-1 0-1 0 0,0 0 1 0 0,0 1-1 0 0,0-1 1 0 0,1 0-1 0 0,-1 1 1 0 0,0-1-1 0 0,0 0 1 0 0,0 0 0 0 0,0 1-1 0 0,0-1 1 0 0,0 0-1 0 0,0 0 1 0 0,-1 1-1 0 0,1-1 1 0 0,0 0 0 0 0,0 1-1 0 0,-1-1 1 0 0,1 0-1 0 0,0 1 1 0 0,-1-1-1 0 0,1 0 1 0 0,0 1 0 0 0,-1-1-1 0 0,1 1 1 0 0,-1-1-1 0 0,1 0 1 0 0,-1 1-1 0 0,1-1 1 0 0,-1 1-1 0 0,0 0 1 0 0,1-1 0 0 0,-1 1-1 0 0,0-1 1 0 0,1 1-1 0 0,-1 0 1 0 0,0 0-1 0 0,1-1 1 0 0,-1 1 0 0 0,0 0-1 0 0,0 0 6 0 0,-34 19-938 0 0,28-10 941 0 0,0 1 0 0 0,1 0 0 0 0,0 0-1 0 0,1 0 1 0 0,0 1 0 0 0,1 0 0 0 0,0 0 0 0 0,1 0 0 0 0,0 1-1 0 0,0-1 1 0 0,1 1 0 0 0,1-1 0 0 0,0 1 0 0 0,1 0-1 0 0,0 0 1 0 0,0-1 0 0 0,1 1 0 0 0,1 0 0 0 0,0-1-1 0 0,1 2-2 0 0,-1-7 25 0 0,1 0 1 0 0,-1 0-1 0 0,1 0 0 0 0,0-1 0 0 0,1 1 0 0 0,-1-1 0 0 0,1 1 0 0 0,0-1 1 0 0,1-1-1 0 0,-1 1 0 0 0,1-1 0 0 0,0 1 0 0 0,0-1 0 0 0,0 0 0 0 0,0-1 1 0 0,1 0-1 0 0,0 1 0 0 0,-1-2 0 0 0,1 1 0 0 0,0-1 0 0 0,0 0 0 0 0,1 0 1 0 0,0 0-26 0 0,151 12 796 0 0,-152-14-765 0 0,23-3 108 0 0,-1-1 0 0 0,0-1 1 0 0,0-1-1 0 0,-1-2 0 0 0,0 0 0 0 0,0-2 0 0 0,-1-1 1 0 0,0-1-1 0 0,-1-2 0 0 0,-1 0 0 0 0,0-2 0 0 0,-1 0 1 0 0,0-1-1 0 0,-2-2 0 0 0,0 0 0 0 0,-1-1 0 0 0,-1-2 1 0 0,-1 1-1 0 0,0-2 0 0 0,-2-1 0 0 0,6-12-139 0 0,-11 19-15 0 0,-1 0 0 0 0,-1 0 1 0 0,0-1-1 0 0,-2 0 0 0 0,0-1 0 0 0,-1 1 0 0 0,-1-1 0 0 0,0 0 0 0 0,-2-1 0 0 0,0 1 0 0 0,-1-1 1 0 0,-1 0-1 0 0,-1 1 0 0 0,-1-1 0 0 0,0 0 0 0 0,-1 1 0 0 0,-2-1 0 0 0,-3-12 15 0 0,6 29-48 0 0,-1 0 1 0 0,1 0-1 0 0,0-1 0 0 0,-1 1 0 0 0,0 0 1 0 0,0 1-1 0 0,0-1 0 0 0,0 0 0 0 0,0 1 1 0 0,-1-1-1 0 0,1 1 0 0 0,-1-1 0 0 0,1 1 1 0 0,-1 0-1 0 0,0 0 0 0 0,0 1 0 0 0,0-1 0 0 0,0 0 1 0 0,0 1-1 0 0,0 0 0 0 0,-1 0 0 0 0,1 0 1 0 0,0 0-1 0 0,-1 0 0 0 0,1 1 0 0 0,-1-1 1 0 0,1 1-1 0 0,0 0 0 0 0,-1 0 0 0 0,1 0 1 0 0,-1 1-1 0 0,1-1 0 0 0,0 1 0 0 0,-1 0 1 0 0,1 0-1 0 0,0 0 0 0 0,-1 0 0 0 0,1 0 0 0 0,0 1 1 0 0,0 0-1 0 0,0-1 0 0 0,0 1 0 0 0,-2 2 48 0 0,-9 9 25 0 0,0 1-1 0 0,1 0 0 0 0,1 0 1 0 0,0 1-1 0 0,1 1 1 0 0,0 0-1 0 0,2 1 0 0 0,0 0 1 0 0,1 0-1 0 0,0 0 0 0 0,1 1 1 0 0,2 1-1 0 0,0-1 0 0 0,0 1 1 0 0,2 0-1 0 0,0 0 0 0 0,1 0 1 0 0,1 0-1 0 0,1 0 0 0 0,1 0 1 0 0,1 0-1 0 0,0 0 1 0 0,3 8-25 0 0,2 0 59 0 0,2 0 1 0 0,1-1-1 0 0,1 0 1 0 0,2-1-1 0 0,0 0 1 0 0,1-1-1 0 0,2-1 1 0 0,17 21-60 0 0,-21-29-15 0 0,0 0 1 0 0,1-1-1 0 0,1-1 1 0 0,1 0-1 0 0,0 0 1 0 0,0-2-1 0 0,1 0 1 0 0,10 5 14 0 0,37-5-2855 0 0,-25-25-8644 0 0,-31 10 4288 0 0</inkml:trace>
  <inkml:trace contextRef="#ctx0" brushRef="#br0" timeOffset="391.995">1779 427 8562 0 0,'0'0'1492'0'0,"0"0"-194"0"0,0 0-125 0 0,0 0-51 0 0,0 0-85 0 0,0 0-162 0 0,0 0-161 0 0,0 0-121 0 0,0 0-103 0 0,0 0-93 0 0,0 0-66 0 0,0 0-58 0 0,0 0-71 0 0,-22 34-42 0 0,-67 106-31 0 0,66-69 47 0 0,24-58-112 0 0,-2-8-27 0 0,0-1-1 0 0,1 1 1 0 0,-1 0 0 0 0,1 0-1 0 0,0 0 1 0 0,0-1 0 0 0,0 1-1 0 0,1 0 1 0 0,0 0 0 0 0,0-1-1 0 0,0 1 1 0 0,0-1 0 0 0,1 1 0 0 0,0-1-1 0 0,0 1 1 0 0,0-1 0 0 0,0 0-1 0 0,1 0 1 0 0,-1 0 0 0 0,1 0-1 0 0,0 0 1 0 0,0-1 0 0 0,1 1-1 0 0,-1-1 1 0 0,1 0 0 0 0,0 0-1 0 0,-1 0 1 0 0,1-1 0 0 0,1 1-1 0 0,-1-1 1 0 0,0 0 0 0 0,0 0-1 0 0,1 0 1 0 0,1 0-37 0 0,7-2 167 0 0,0 1 0 0 0,0-2 0 0 0,0 0 0 0 0,0-1 0 0 0,0 0 0 0 0,0 0 0 0 0,0-2 0 0 0,-1 1 0 0 0,1-2 0 0 0,-1 0 0 0 0,0 0 0 0 0,-1-1 0 0 0,1 0 0 0 0,-1-1 0 0 0,0-1 0 0 0,-1 0 0 0 0,0 0 0 0 0,5-5-167 0 0,-6 5 38 0 0,-1 0-1 0 0,1 0 1 0 0,-1-1-1 0 0,-1 0 1 0 0,0-1-1 0 0,0 1 1 0 0,-1-1-1 0 0,0-1 1 0 0,-1 1 0 0 0,0-1-1 0 0,0 0 1 0 0,-1 0-1 0 0,-1-1 1 0 0,0 1-1 0 0,0-1 1 0 0,-1 1 0 0 0,-1-1-1 0 0,0 0 1 0 0,-1 0-1 0 0,0 0 1 0 0,0 1-1 0 0,-2-1 1 0 0,1 0 0 0 0,-4-10-38 0 0,3 16-229 0 0,-1-1 0 0 0,0 0 0 0 0,-1 1 0 0 0,0 0 0 0 0,0 0 0 0 0,0 0 0 0 0,-1 0 0 0 0,1 1 0 0 0,-2 0 0 0 0,1 0 0 0 0,0 0 0 0 0,-1 0 0 0 0,0 1 0 0 0,0 0 0 0 0,-5-3 229 0 0,-26-9-3845 0 0,-2 8-3553 0 0,22 8-2167 0 0</inkml:trace>
  <inkml:trace contextRef="#ctx0" brushRef="#br0" timeOffset="836.678">2116 803 7450 0 0,'0'0'2451'0'0,"0"0"-742"0"0,0 0-226 0 0,0 0 46 0 0,0 0-65 0 0,0 0-154 0 0,0 0-151 0 0,0 0-158 0 0,0 0-183 0 0,0 0-185 0 0,0 0-174 0 0,0 0-146 0 0,-1-18-71 0 0,0-55-46 0 0,15 20 114 0 0,-9 40-299 0 0,1 0-1 0 0,0 1 0 0 0,1-1 0 0 0,0 1 0 0 0,1 1 0 0 0,0-1 0 0 0,1 1 1 0 0,0 1-1 0 0,1 0 0 0 0,6-5-10 0 0,-16 14-38 0 0,0 0 0 0 0,1 1 0 0 0,-1-1 1 0 0,1 1-1 0 0,-1-1 0 0 0,0 0 0 0 0,1 1 0 0 0,-1-1 0 0 0,1 1 1 0 0,0-1-1 0 0,-1 1 0 0 0,1 0 0 0 0,-1-1 0 0 0,1 1 0 0 0,0-1 1 0 0,-1 1-1 0 0,1 0 0 0 0,0 0 0 0 0,-1-1 0 0 0,1 1 1 0 0,0 0-1 0 0,-1 0 0 0 0,1 0 0 0 0,0 0 0 0 0,0 0 0 0 0,-1 0 1 0 0,1 0-1 0 0,0 0 0 0 0,-1 0 0 0 0,1 0 0 0 0,0 0 0 0 0,0 0 1 0 0,-1 0-1 0 0,1 1 0 0 0,0-1 0 0 0,-1 0 0 0 0,1 0 0 0 0,0 1 1 0 0,-1-1-1 0 0,1 1 0 0 0,-1-1 0 0 0,1 0 0 0 0,0 1 1 0 0,-1-1-1 0 0,1 1 0 0 0,-1-1 0 0 0,1 1 0 0 0,-1 0 0 0 0,0-1 1 0 0,1 1-1 0 0,-1 0 0 0 0,0-1 0 0 0,1 1 0 0 0,-1 0 0 0 0,0-1 1 0 0,0 1-1 0 0,1 0 0 0 0,-1-1 0 0 0,0 1 0 0 0,0 0 1 0 0,0 0-1 0 0,0-1 0 0 0,0 1 0 0 0,0 0 0 0 0,0-1 0 0 0,0 1 1 0 0,0 0-1 0 0,-1 0 0 0 0,1-1 38 0 0,0 5-4 0 0,0 0 0 0 0,0-1 0 0 0,1 1 0 0 0,-1 0 0 0 0,1-1-1 0 0,0 1 1 0 0,0-1 0 0 0,1 1 0 0 0,-1-1 0 0 0,1 0 0 0 0,0 1 0 0 0,0-1 0 0 0,0 0 0 0 0,1 0 0 0 0,0 0 0 0 0,-1-1 0 0 0,1 1 0 0 0,1-1-1 0 0,-1 1 1 0 0,0-1 0 0 0,1 0 0 0 0,0 0 0 0 0,-1-1 0 0 0,1 1 0 0 0,0-1 0 0 0,1 0 0 0 0,-1 0 0 0 0,0 0 0 0 0,1 0 0 0 0,-1-1-1 0 0,0 0 1 0 0,1 0 0 0 0,0 0 0 0 0,4 0 4 0 0,-2-2 163 0 0,0 0 0 0 0,0 0 1 0 0,1-1-1 0 0,-1 0 0 0 0,0-1 0 0 0,0 0 0 0 0,-1 0 0 0 0,1 0 0 0 0,-1 0 0 0 0,1-1 0 0 0,-1 0 1 0 0,0-1-1 0 0,0 1 0 0 0,-1-1 0 0 0,0 0 0 0 0,0-1 0 0 0,0 1 0 0 0,2-4-163 0 0,17-15 662 0 0,-17 18-624 0 0,0-2-1 0 0,0 1 0 0 0,0-1 0 0 0,-1 0 1 0 0,0 0-1 0 0,-1 0 0 0 0,0-1 0 0 0,0 0 1 0 0,-1 0-1 0 0,0 0 0 0 0,0-1 0 0 0,-1 0 1 0 0,0 1-1 0 0,-1-1 0 0 0,0 0 1 0 0,-1 0-1 0 0,0-2-37 0 0,-1 11-1263 0 0,0 1-946 0 0,0 0-1566 0 0,0 0-2598 0 0,0 0-4119 0 0</inkml:trace>
  <inkml:trace contextRef="#ctx0" brushRef="#br0" timeOffset="1352.716">3032 372 11106 0 0,'0'0'2881'0'0,"0"0"-986"0"0,0 0-471 0 0,0 0-125 0 0,0 0-185 0 0,0 0-274 0 0,0 0-196 0 0,0 0-152 0 0,0 0-126 0 0,0 0-102 0 0,0 0-90 0 0,0 0-66 0 0,-31 4-67 0 0,-97 17-43 0 0,66 8-77 0 0,54-20 47 0 0,1-2-33 0 0,0 0-1 0 0,0 0 1 0 0,1 1-1 0 0,0 0 0 0 0,1 1 1 0 0,0-1-1 0 0,0 1 1 0 0,1 0-1 0 0,0 0 0 0 0,0 0 1 0 0,1 1-1 0 0,0-1 0 0 0,1 1 1 0 0,0 0-1 0 0,1 0 1 0 0,0-1-1 0 0,0 1 0 0 0,1 0 1 0 0,0 0-1 0 0,2 7 66 0 0,-2-13-9 0 0,1-1-1 0 0,0-1 1 0 0,0 1-1 0 0,0 0 1 0 0,1 0-1 0 0,-1 0 1 0 0,1-1-1 0 0,0 1 1 0 0,-1 0-1 0 0,1-1 1 0 0,0 0-1 0 0,1 1 1 0 0,-1-1 0 0 0,0 0-1 0 0,1 0 1 0 0,-1 0-1 0 0,1-1 1 0 0,-1 1-1 0 0,1 0 1 0 0,0-1-1 0 0,0 0 1 0 0,0 0-1 0 0,0 0 1 0 0,0 0-1 0 0,0 0 1 0 0,0 0-1 0 0,0-1 1 0 0,2 1 9 0 0,91 0 576 0 0,-95-1-568 0 0,54-7 406 0 0,-47 5-379 0 0,0-1 0 0 0,0 1 0 0 0,0 0 0 0 0,0 0 0 0 0,0 1 0 0 0,0 0 0 0 0,0 1 0 0 0,0 0 0 0 0,1 0 0 0 0,-1 0 0 0 0,0 1 0 0 0,0 1 0 0 0,0-1 0 0 0,0 1 0 0 0,0 1 0 0 0,0-1 0 0 0,-1 1 0 0 0,1 1 0 0 0,-1-1 0 0 0,0 1 0 0 0,0 1 0 0 0,0-1 0 0 0,0 1 0 0 0,-1 0 0 0 0,0 1 0 0 0,0 0 0 0 0,0 0 0 0 0,0 1-35 0 0,1 10 0 0 0,-1 0 1 0 0,-1 1 0 0 0,-1-1 0 0 0,0 1-1 0 0,-2 0 1 0 0,0 0 0 0 0,-1 0 0 0 0,0 0 0 0 0,-2 0-1 0 0,-1 11 0 0 0,1 15-69 0 0,3 3-36 0 0,-3-1-1 0 0,-2 1 1 0 0,-2 0-1 0 0,-2-1 1 0 0,-2 0-1 0 0,-2-1 1 0 0,-2 0-1 0 0,-12 27 106 0 0,22-64 30 0 0,-1 1 0 0 0,0-1 0 0 0,-1 1 0 0 0,0-1-1 0 0,0 0 1 0 0,-1-1 0 0 0,0 0 0 0 0,0 1 0 0 0,0-2 0 0 0,-1 1 0 0 0,0-1 0 0 0,-1 0 0 0 0,0-1-1 0 0,1 1 1 0 0,-2-2 0 0 0,1 1 0 0 0,0-1 0 0 0,-1 0 0 0 0,0-1 0 0 0,0 0 0 0 0,0 0-1 0 0,0-1 1 0 0,0 0 0 0 0,-1-1 0 0 0,1 0 0 0 0,-1 0 0 0 0,-2-1-30 0 0,7 1 22 0 0,0-1 0 0 0,0 1 1 0 0,1-1-1 0 0,-1 0 0 0 0,0 0 0 0 0,0 0 0 0 0,0-1 1 0 0,1 0-1 0 0,-1 0 0 0 0,0 0 0 0 0,1 0 1 0 0,-1-1-1 0 0,1 0 0 0 0,-1 0 0 0 0,1 0 1 0 0,0 0-1 0 0,0-1 0 0 0,0 0 0 0 0,0 0 0 0 0,0 0 1 0 0,1 0-1 0 0,-1 0 0 0 0,1-1 0 0 0,0 1 1 0 0,0-1-1 0 0,0 0 0 0 0,-1-3-22 0 0,-1-6 8 0 0,0-1 0 0 0,2 0 0 0 0,-1 0 0 0 0,2 0 0 0 0,0 0 0 0 0,0-1 1 0 0,2 1-1 0 0,-1 0 0 0 0,2-1 0 0 0,0 1 0 0 0,1 0 0 0 0,0-1 0 0 0,1 1 0 0 0,1 1 0 0 0,0-1 0 0 0,1 0 0 0 0,1 0-8 0 0,8-19-6 0 0,1 0-1 0 0,1 2 0 0 0,2 0 1 0 0,2 1-1 0 0,0 1 0 0 0,2 1 0 0 0,1 0 1 0 0,1 2-1 0 0,14-11 7 0 0,-10 13-604 0 0,0 1-1 0 0,1 2 1 0 0,1 0 0 0 0,1 2-1 0 0,28-12 605 0 0,-25 14-2154 0 0,-5 2-2940 0 0,-9 6-3653 0 0</inkml:trace>
</inkml:ink>
</file>

<file path=ppt/ink/ink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15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262 204 8938 0 0,'0'0'1563'0'0,"0"0"-536"0"0,0 0-380 0 0,0 0-33 0 0,0 0 77 0 0,0 0-4 0 0,0 0-58 0 0,0 0-38 0 0,0 0 1 0 0,0 0 42 0 0,0 0 34 0 0,-1 24-51 0 0,0 82-96 0 0,-32 179 918 0 0,27-216-1793 0 0,-7 104 1082 0 0,10-58-7173 0 0,3-114 3303 0 0,0-1-1276 0 0,0 0-1809 0 0</inkml:trace>
  <inkml:trace contextRef="#ctx0" brushRef="#br0" timeOffset="330.251">0 75 7546 0 0,'0'0'1336'0'0,"0"0"-301"0"0,0 0-251 0 0,0 0-64 0 0,0 0 8 0 0,0 0 2 0 0,0 0-65 0 0,0 0-110 0 0,0 0-136 0 0,38-12-118 0 0,124-35-65 0 0,-48 32 34 0 0,-90 15-194 0 0,8 0 107 0 0,0 2 1 0 0,0 1 0 0 0,0 1-1 0 0,0 1 1 0 0,20 8-184 0 0,-40-10 35 0 0,-1 0 1 0 0,0 1 0 0 0,-1 1-1 0 0,1 0 1 0 0,-1 0 0 0 0,1 1-1 0 0,-2 1 1 0 0,1-1 0 0 0,-1 2-1 0 0,0-1 1 0 0,0 1 0 0 0,-1 0-1 0 0,0 1 1 0 0,-1 0 0 0 0,0 0-1 0 0,0 1 1 0 0,1 3-36 0 0,-6-8 28 0 0,1 1 0 0 0,-1-1 0 0 0,-1 1 1 0 0,1-1-1 0 0,-1 1 0 0 0,0 0 0 0 0,0 0 0 0 0,-1-1 0 0 0,0 1 1 0 0,0 0-1 0 0,0 0 0 0 0,-1 0 0 0 0,1 0 0 0 0,-1-1 0 0 0,-1 1 1 0 0,1 0-1 0 0,-1-1 0 0 0,0 1 0 0 0,0-1 0 0 0,-1 0 0 0 0,0 1 1 0 0,-3 3-29 0 0,-85 100 474 0 0,64-86-479 0 0,0-2 0 0 0,-1-1 0 0 0,-1-1 0 0 0,-1-2 1 0 0,0 0-1 0 0,-2-3 0 0 0,1 0 0 0 0,-2-2 0 0 0,0-1 1 0 0,-26 4 4 0 0,-10-7-689 0 0,23-7-2823 0 0,35-7-3814 0 0,9 4 882 0 0</inkml:trace>
</inkml:ink>
</file>

<file path=ppt/ink/ink4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21.8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46 544 0 0 0,'0'0'591'0'0,"0"0"316"0"0,0 0 85 0 0,0 0-11 0 0,0 0-76 0 0,-5 33-71 0 0,-18 104-75 0 0,13-31 1234 0 0,9-94-1040 0 0,-4 43-401 0 0,3-52 8073 0 0,3-24-8503 0 0,0 1 0 0 0,1-1 0 0 0,1 1 0 0 0,0 0 0 0 0,2 0 0 0 0,1 0 0 0 0,0 1-1 0 0,1 0 1 0 0,7-11-122 0 0,6-13 23 0 0,2 2 0 0 0,1 0-1 0 0,3 2 1 0 0,1 0 0 0 0,2 2-1 0 0,1 1 1 0 0,2 2 0 0 0,23-19-23 0 0,-55 52-22 0 0,0 1 0 0 0,1-1 0 0 0,-1 1 1 0 0,0-1-1 0 0,1 0 0 0 0,-1 1 0 0 0,0-1 1 0 0,1 1-1 0 0,-1-1 0 0 0,1 1 0 0 0,-1-1 0 0 0,1 1 1 0 0,-1-1-1 0 0,1 1 0 0 0,-1 0 0 0 0,1-1 1 0 0,-1 1-1 0 0,1 0 0 0 0,0-1 0 0 0,-1 1 0 0 0,1 0 1 0 0,0 0-1 0 0,-1 0 0 0 0,1-1 0 0 0,-1 1 1 0 0,1 0-1 0 0,0 0 0 0 0,-1 0 0 0 0,1 0 1 0 0,0 0-1 0 0,-1 0 0 0 0,1 0 0 0 0,0 1 0 0 0,-1-1 1 0 0,1 0-1 0 0,0 0 0 0 0,-1 0 0 0 0,1 1 1 0 0,0-1-1 0 0,-1 0 0 0 0,1 1 0 0 0,-1-1 0 0 0,1 0 1 0 0,-1 1-1 0 0,1-1 0 0 0,-1 1 0 0 0,1-1 1 0 0,-1 1-1 0 0,1-1 0 0 0,-1 1 22 0 0,2 36-2094 0 0,-2-23 1629 0 0,0 34-4232 0 0,0-16-2587 0 0,0-20 3542 0 0</inkml:trace>
  <inkml:trace contextRef="#ctx0" brushRef="#br0" timeOffset="361.99">702 437 1000 0 0,'0'0'2375'0'0,"0"0"-810"0"0,0 0-201 0 0,0 0 102 0 0,0 0 58 0 0,0 0-129 0 0,0 0-184 0 0,0 0-144 0 0,0 0-115 0 0,0 0-87 0 0,0 0-108 0 0,-18 35-133 0 0,-54 108-129 0 0,49-57 101 0 0,24-71-462 0 0,-3-9-62 0 0,1-1-1 0 0,0 0 1 0 0,0 1-1 0 0,0-1 1 0 0,1 0-1 0 0,0 1 1 0 0,0-1-1 0 0,0 1 1 0 0,1-1-1 0 0,-1 0 1 0 0,1 1-1 0 0,1-1 1 0 0,-1 0-1 0 0,1 0 1 0 0,0 1-1 0 0,0-1 1 0 0,0-1-1 0 0,1 1 1 0 0,-1 0-1 0 0,1-1 1 0 0,1 1-1 0 0,-1-1 1 0 0,0 0-1 0 0,1 0 1 0 0,0 0-1 0 0,0 0 1 0 0,0-1-1 0 0,1 0 1 0 0,-1 0-1 0 0,1 0 1 0 0,0 0-1 0 0,-1-1 1 0 0,5 2-72 0 0,-2-3 146 0 0,0-1 0 0 0,0 0 1 0 0,-1 0-1 0 0,1 0 1 0 0,0-1-1 0 0,-1 0 0 0 0,1-1 1 0 0,-1 1-1 0 0,1-1 1 0 0,-1 0-1 0 0,1-1 0 0 0,-1 0 1 0 0,0 0-1 0 0,0 0 1 0 0,-1 0-1 0 0,1-1 0 0 0,-1 0 1 0 0,1 0-1 0 0,-1-1 1 0 0,-1 0-1 0 0,1 1 0 0 0,0-2 1 0 0,-1 1-1 0 0,0 0 1 0 0,-1-1-1 0 0,1 0 0 0 0,0-2-146 0 0,1 2 15 0 0,-1-1 0 0 0,1-1 0 0 0,-2 1-1 0 0,1-1 1 0 0,-1 1 0 0 0,0-1 0 0 0,0 0-1 0 0,-1 0 1 0 0,0 0 0 0 0,-1-1 0 0 0,0 1 0 0 0,0 0-1 0 0,-1-1 1 0 0,0 1 0 0 0,0 0 0 0 0,-1-1-1 0 0,0 1 1 0 0,0 0 0 0 0,-1 0 0 0 0,0-1-1 0 0,-1 1 1 0 0,1 1 0 0 0,-2-1 0 0 0,1 0-1 0 0,-1 1 1 0 0,0 0 0 0 0,-1-1 0 0 0,1 2-1 0 0,-3-3-14 0 0,-1 2-404 0 0,0 0-1 0 0,-1 0 1 0 0,0 1-1 0 0,0 1 0 0 0,0-1 1 0 0,-1 1-1 0 0,1 1 0 0 0,-1 0 1 0 0,-1 0-1 0 0,1 1 0 0 0,-7-1 405 0 0,-29 1-4884 0 0,3 13-4224 0 0,27-2 3421 0 0</inkml:trace>
  <inkml:trace contextRef="#ctx0" brushRef="#br0" timeOffset="782.016">1329 463 4241 0 0,'0'0'1562'0'0,"0"0"-130"0"0,0 0 116 0 0,0 0 259 0 0,0 0 122 0 0,0 0-78 0 0,0 0-288 0 0,0 0-427 0 0,0 0-384 0 0,0 0-308 0 0,0 0-162 0 0,0 0-36 0 0,-18 11-10 0 0,-60 38 7 0 0,68-42-169 0 0,0 0-1 0 0,0 1 1 0 0,1 1-1 0 0,0-1 1 0 0,0 2-1 0 0,1-1 1 0 0,0 1-1 0 0,0 0 1 0 0,2 1-1 0 0,-1 0 1 0 0,1 0-74 0 0,0-2 50 0 0,3-4-48 0 0,-1 0 0 0 0,1-1-1 0 0,0 1 1 0 0,0 0 0 0 0,0 1 0 0 0,1-1 0 0 0,0 0 0 0 0,0 1-1 0 0,0-1 1 0 0,1 1 0 0 0,0 0 0 0 0,0-1 0 0 0,0 1 0 0 0,1 0-1 0 0,0 0 1 0 0,0-1 0 0 0,0 1 0 0 0,1 0 0 0 0,0 0 0 0 0,0-1-1 0 0,0 1 1 0 0,1 0 0 0 0,-1-1 0 0 0,1 1 0 0 0,1-1 0 0 0,-1 0-1 0 0,1 0 1 0 0,0 0 0 0 0,0 0 0 0 0,1 0 0 0 0,-1-1 0 0 0,1 1-1 0 0,0-1 1 0 0,0 0 0 0 0,0 0 0 0 0,1-1 0 0 0,0 1 0 0 0,-1-1-1 0 0,1 0 1 0 0,4 2-2 0 0,5-1 130 0 0,-1-1 0 0 0,0 0 0 0 0,1-1 0 0 0,0 0 0 0 0,-1-1 0 0 0,1-1 0 0 0,0 0 1 0 0,0-1-1 0 0,-1-1 0 0 0,1 0 0 0 0,-1 0 0 0 0,1-2 0 0 0,-1 0 0 0 0,0 0 0 0 0,0-1 0 0 0,-1 0 0 0 0,1-1 0 0 0,9-7-130 0 0,21-14 493 0 0,-1-2 1 0 0,-2-2-1 0 0,-1-1 1 0 0,16-18-494 0 0,-31 27 129 0 0,0 0 0 0 0,-2-2 1 0 0,-1-1-1 0 0,0 0 1 0 0,-2-2-1 0 0,-2 0 1 0 0,5-11-130 0 0,-15 26-22 0 0,-1-1 1 0 0,0 0-1 0 0,-1 0 1 0 0,0-1-1 0 0,-1 1 1 0 0,-1-1 0 0 0,-1 0-1 0 0,0 0 1 0 0,0 0-1 0 0,-2 0 1 0 0,0-1-1 0 0,0 1 1 0 0,-2 0-1 0 0,0 0 1 0 0,-1 0-1 0 0,0 0 1 0 0,-2-3 21 0 0,3 10-47 0 0,0-1-1 0 0,-1 1 1 0 0,0 0-1 0 0,0 0 1 0 0,-1 0 0 0 0,0 0-1 0 0,-1 0 1 0 0,1 1 0 0 0,-1 0-1 0 0,-1 0 1 0 0,0 0-1 0 0,1 1 1 0 0,-2 0 0 0 0,1 0-1 0 0,-1 0 1 0 0,0 1 0 0 0,0 0-1 0 0,-1 0 1 0 0,1 1-1 0 0,-1 0 1 0 0,0 0 0 0 0,0 1-1 0 0,0 0 1 0 0,-1 1-1 0 0,1-1 1 0 0,-1 1 0 0 0,1 1-1 0 0,-1 0 1 0 0,0 0 0 0 0,0 1-1 0 0,1 0 1 0 0,-1 0-1 0 0,0 1 1 0 0,0 0 0 0 0,1 1-1 0 0,-6 1 48 0 0,3 3-5 0 0,1 0-1 0 0,-1 0 0 0 0,1 1 0 0 0,0 0 0 0 0,1 1 1 0 0,0 0-1 0 0,0 0 0 0 0,0 1 0 0 0,1 0 1 0 0,1 1-1 0 0,0-1 0 0 0,0 1 0 0 0,0 1 1 0 0,2 0-1 0 0,-1 0 0 0 0,1 0 0 0 0,1 0 1 0 0,0 1-1 0 0,1-1 0 0 0,0 1 0 0 0,0 0 0 0 0,2 0 1 0 0,-1 0-1 0 0,1 0 0 0 0,1 1 0 0 0,0-1 1 0 0,1 0-1 0 0,1 0 0 0 0,-1 0 0 0 0,2 0 1 0 0,0 0-1 0 0,0-1 0 0 0,1 1 0 0 0,0-1 0 0 0,1 1 1 0 0,1-2-1 0 0,1 4 6 0 0,16 20 82 0 0,1-1 0 0 0,2 0-1 0 0,1-2 1 0 0,1-1 0 0 0,2-2 0 0 0,1 0 0 0 0,1-2-1 0 0,1-2 1 0 0,1-1 0 0 0,4 1-82 0 0,-19-11 59 0 0,201 98-1164 0 0,-189-101-2419 0 0,-11-6-5049 0 0,-9-3-2243 0 0</inkml:trace>
</inkml:ink>
</file>

<file path=ppt/ink/ink4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30.1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376 193 4185 0 0,'0'0'1458'0'0,"0"0"-634"0"0,0 0-404 0 0,0 0-92 0 0,0 0 56 0 0,0 0 88 0 0,0 0 127 0 0,0 0 152 0 0,0 0 116 0 0,0 0 63 0 0,0 0-39 0 0,3 18-101 0 0,20 134 1298 0 0,-21-72-1298 0 0,-4 1 0 0 0,-2 0 0 0 0,-5-1 0 0 0,-3 1-790 0 0,-36 132-46 0 0,31-161-2941 0 0,17-51 1672 0 0,0-1-464 0 0,0 0-714 0 0,0 0-790 0 0,0 0-312 0 0,0 0 946 0 0</inkml:trace>
  <inkml:trace contextRef="#ctx0" brushRef="#br0" timeOffset="251.383">0 623 10218 0 0,'0'0'1363'0'0,"0"0"-749"0"0,0 0-212 0 0,0 0 311 0 0,0 0 365 0 0,0 0 197 0 0,0 0-18 0 0,0 0-172 0 0,38-5-150 0 0,120-17-147 0 0,30-26 655 0 0,-115 24-1156 0 0,206-55-539 0 0,-219 63-3975 0 0,-1 0-4066 0 0,-48 13-393 0 0</inkml:trace>
  <inkml:trace contextRef="#ctx0" brushRef="#br0" timeOffset="670.313">910 75 13179 0 0,'0'0'727'0'0,"0"0"-205"0"0,0 0-32 0 0,0 0 187 0 0,0 0 150 0 0,0 0 59 0 0,-9 30-45 0 0,-27 101-111 0 0,0 95 922 0 0,8 156-1273 0 0,27-379-367 0 0,1 0 1 0 0,-1 0 0 0 0,1 0-1 0 0,-1 1 1 0 0,1-1 0 0 0,0 0-1 0 0,0 0 1 0 0,0 1-1 0 0,1-1 1 0 0,-1 0 0 0 0,1 0-1 0 0,0 0 1 0 0,0 1 0 0 0,0-1-1 0 0,0 0 1 0 0,0 0 0 0 0,1 0-1 0 0,-1-1 1 0 0,1 1-1 0 0,0 0 1 0 0,0 0 0 0 0,0-1-1 0 0,0 0 1 0 0,0 1 0 0 0,1-1-1 0 0,-1 0 1 0 0,1 0 0 0 0,-1 0-1 0 0,1 0 1 0 0,0 0-1 0 0,0-1 1 0 0,0 1 0 0 0,0-1-1 0 0,0 0 1 0 0,0 0 0 0 0,0 0-1 0 0,0 0 1 0 0,0-1-1 0 0,1 1 1 0 0,-1-1 0 0 0,0 0-1 0 0,0 0 1 0 0,1 0 0 0 0,-1 0-1 0 0,0 0 1 0 0,0-1 0 0 0,1 0-1 0 0,-1 1 1 0 0,0-1-1 0 0,0-1 1 0 0,0 1 0 0 0,0 0-1 0 0,0-1-12 0 0,137-118 751 0 0,-15 15-623 0 0,-124 103-132 0 0,0 1 1 0 0,0 0-1 0 0,0 0 1 0 0,0 1-1 0 0,0-1 0 0 0,0 0 1 0 0,0 0-1 0 0,1 0 0 0 0,-1 1 1 0 0,0-1-1 0 0,1 1 0 0 0,-1-1 1 0 0,0 1-1 0 0,1-1 0 0 0,-1 1 1 0 0,0 0-1 0 0,1 0 0 0 0,-1 0 1 0 0,1 0-1 0 0,-1 0 0 0 0,1 0 1 0 0,-1 0-1 0 0,0 0 0 0 0,1 0 1 0 0,-1 1-1 0 0,1-1 0 0 0,-1 0 1 0 0,0 1-1 0 0,1-1 1 0 0,-1 1-1 0 0,0 0 0 0 0,0-1 1 0 0,1 1-1 0 0,-1 0 0 0 0,0 0 1 0 0,0 0-1 0 0,0 0 0 0 0,0 0 1 0 0,0 0-1 0 0,0 0 0 0 0,0 0 1 0 0,-1 0-1 0 0,1 1 0 0 0,0-1 1 0 0,0 0-1 0 0,-1 0 0 0 0,1 1 1 0 0,-1-1-1 0 0,1 0 0 0 0,-1 2 4 0 0,6 146-816 0 0,13-132-2499 0 0,-2-15-6389 0 0,-11-2 1264 0 0</inkml:trace>
  <inkml:trace contextRef="#ctx0" brushRef="#br0" timeOffset="1451.792">1705 605 5417 0 0,'0'0'3157'0'0,"0"0"-1073"0"0,0 0-383 0 0,0 0-60 0 0,0 0-202 0 0,0 0-233 0 0,0 0-267 0 0,0 0-242 0 0,0 0-143 0 0,0 0-141 0 0,-31 18-118 0 0,-97 60-88 0 0,61-19 1 0 0,62-54-223 0 0,-1 0 0 0 0,2 1 1 0 0,-1-1-1 0 0,1 1 1 0 0,-1 0-1 0 0,1 0 0 0 0,1 0 1 0 0,-1 1-1 0 0,1-1 1 0 0,1 1-1 0 0,-1 0 0 0 0,1 0 1 0 0,0 0-1 0 0,0 0 1 0 0,1 0-1 0 0,0 0 0 0 0,1 0 1 0 0,-1 4 14 0 0,3-9 15 0 0,1-1 0 0 0,-1 1 0 0 0,0 0 0 0 0,1-1 0 0 0,0 0-1 0 0,-1 1 1 0 0,1-1 0 0 0,0 0 0 0 0,-1 0 0 0 0,1 0 0 0 0,0-1 0 0 0,0 1 0 0 0,0-1 0 0 0,-1 0 0 0 0,1 1 0 0 0,0-1 0 0 0,0-1 0 0 0,0 1-1 0 0,0 0 1 0 0,0-1 0 0 0,0 1 0 0 0,-1-1 0 0 0,1 0 0 0 0,0 0 0 0 0,-1 0 0 0 0,2 0-15 0 0,143-76 792 0 0,76-66-597 0 0,-221 143-215 0 0,-1 0 0 0 0,1 0 0 0 0,-1-1 1 0 0,0 1-1 0 0,1 0 0 0 0,-1 0 0 0 0,0 0 0 0 0,1 1 1 0 0,-1-1-1 0 0,0 0 0 0 0,1 0 0 0 0,-1 1 0 0 0,0-1 0 0 0,1 1 1 0 0,-1-1-1 0 0,0 1 0 0 0,0-1 0 0 0,1 1 0 0 0,-1 0 1 0 0,0 0-1 0 0,0-1 0 0 0,0 1 0 0 0,0 0 0 0 0,0 0 0 0 0,0 0 1 0 0,0 0-1 0 0,0 0 0 0 0,-1 1 0 0 0,1-1 0 0 0,0 0 1 0 0,-1 0-1 0 0,1 0 0 0 0,-1 1 0 0 0,1-1 0 0 0,-1 0 1 0 0,1 1-1 0 0,-1-1 0 0 0,0 0 0 0 0,0 1 0 0 0,0-1 0 0 0,0 0 1 0 0,0 1-1 0 0,0-1 0 0 0,0 1 0 0 0,0-1 0 0 0,0 0 1 0 0,-1 1-1 0 0,1-1 0 0 0,0 0 0 0 0,-1 1 0 0 0,1-1 1 0 0,-1 0-1 0 0,0 0 0 0 0,1 0 0 0 0,-1 1 0 0 0,0-1 0 0 0,0 0 20 0 0,0 10 76 0 0,-5 26-39 0 0,5-34-37 0 0,-1-1-1 0 0,1 1 1 0 0,-1 0-1 0 0,1 0 1 0 0,0 0-1 0 0,0 0 1 0 0,0 0-1 0 0,1 1 1 0 0,-1-1-1 0 0,1 0 1 0 0,0 0-1 0 0,0 0 1 0 0,0 1-1 0 0,0-1 1 0 0,0 0 0 0 0,1 0-1 0 0,-1 0 1 0 0,1 0-1 0 0,0 1 1 0 0,0-1-1 0 0,0 0 1 0 0,0 0-1 0 0,1-1 1 0 0,-1 1-1 0 0,1 0 1 0 0,-1 0-1 0 0,1-1 1 0 0,0 1-1 0 0,0-1 1 0 0,1 1-1 0 0,-1-1 1 0 0,0 0-1 0 0,1 0 1 0 0,-1 0-1 0 0,1 0 1 0 0,0-1-1 0 0,0 1 1 0 0,-1 0 0 0 0,1-1-1 0 0,0 0 1 0 0,1 0 0 0 0,2 0 26 0 0,-1-1 1 0 0,1 0-1 0 0,0 0 1 0 0,0-1-1 0 0,0 1 1 0 0,0-1-1 0 0,0-1 1 0 0,0 1-1 0 0,0-1 1 0 0,-1 0-1 0 0,1 0 1 0 0,-1-1-1 0 0,1 1 1 0 0,-1-1-1 0 0,4-3-26 0 0,72-36-287 0 0,-29-16 1694 0 0,82-160 1733 0 0,-110 182-3066 0 0,-2-1 1 0 0,-1 0-1 0 0,-2-2 1 0 0,-2 0-1 0 0,-1-1 1 0 0,-2-1 0 0 0,-2 0-1 0 0,-2-1 1 0 0,-1 0-1 0 0,-3 0 1 0 0,1-22-75 0 0,-7 63-10 0 0,0-1 1 0 0,0 0 0 0 0,0 1-1 0 0,0-1 1 0 0,0 1-1 0 0,0-1 1 0 0,-1 0 0 0 0,1 1-1 0 0,0-1 1 0 0,-1 1 0 0 0,1-1-1 0 0,-1 1 1 0 0,0-1-1 0 0,1 1 1 0 0,-1-1 0 0 0,0 1-1 0 0,0 0 1 0 0,0 0 0 0 0,0-1-1 0 0,0 1 1 0 0,0 0-1 0 0,-1 0 1 0 0,1 0 0 0 0,0 0-1 0 0,0 0 1 0 0,-1 0-1 0 0,1 0 1 0 0,-1 1 0 0 0,1-1-1 0 0,-1 0 1 0 0,1 1 0 0 0,-1-1-1 0 0,1 1 1 0 0,-1 0-1 0 0,1-1 1 0 0,-1 1 0 0 0,0 0-1 0 0,1 0 1 0 0,-1 0-1 0 0,1 0 1 0 0,-1 0 0 0 0,0 1-1 0 0,1-1 1 0 0,-1 0 0 0 0,1 1-1 0 0,-1-1 1 0 0,1 1-1 0 0,-1-1 1 0 0,1 1 0 0 0,-1 0-1 0 0,1 0 1 0 0,-1 0 0 0 0,1-1-1 0 0,0 1 1 0 0,0 1-1 0 0,0-1 1 0 0,-2 1 9 0 0,-11 12-39 0 0,1 2-1 0 0,0 0 1 0 0,1 0 0 0 0,0 1-1 0 0,1 0 1 0 0,2 1 0 0 0,-1 0-1 0 0,2 1 1 0 0,0 0 0 0 0,2 0-1 0 0,0 1 1 0 0,1 0 0 0 0,1 0-1 0 0,1 0 1 0 0,0 0 0 0 0,2 0-1 0 0,0 1 1 0 0,2 16 39 0 0,-1-15-9 0 0,1 0 0 0 0,0-1-1 0 0,2 1 1 0 0,0 0 0 0 0,2-1 0 0 0,0 1 0 0 0,2-1-1 0 0,3 9 11 0 0,3-2-36 0 0,0 1 1 0 0,2-2-1 0 0,1 0 1 0 0,1-1-1 0 0,1-1 1 0 0,1 0-1 0 0,21 20 35 0 0,25 27-1015 0 0,-65-72 803 0 0,0 0 0 0 0,-1 0 0 0 0,1-1 0 0 0,0 1 0 0 0,0 0 0 0 0,0 0-1 0 0,0 0 1 0 0,0-1 0 0 0,0 1 0 0 0,0 0 0 0 0,0 0 0 0 0,0 0 0 0 0,0-1 0 0 0,0 1-1 0 0,0 0 1 0 0,0 0 0 0 0,0 0 0 0 0,0-1 0 0 0,0 1 0 0 0,0 0 0 0 0,0 0 0 0 0,1 0 0 0 0,-1-1-1 0 0,0 1 1 0 0,0 0 0 0 0,0 0 0 0 0,0 0 0 0 0,0 0 0 0 0,0-1 0 0 0,0 1 0 0 0,1 0-1 0 0,-1 0 1 0 0,0 0 0 0 0,0 0 0 0 0,0 0 0 0 0,1-1 212 0 0,-17-12-8931 0 0,11 9 2560 0 0</inkml:trace>
  <inkml:trace contextRef="#ctx0" brushRef="#br0" timeOffset="1694.122">2081 366 12163 0 0,'0'0'2391'0'0,"0"0"-1228"0"0,0 0-669 0 0,0 0 43 0 0,0 0 249 0 0,0 0 203 0 0,0 0 71 0 0,0 0-92 0 0,0 0-133 0 0,0 0-150 0 0,0 0-130 0 0,35 8-115 0 0,113 23-101 0 0,-29-23 156 0 0,116-22-74 0 0,-82-11-5083 0 0,-122 20-1670 0 0,-9 2-5387 0 0</inkml:trace>
  <inkml:trace contextRef="#ctx0" brushRef="#br0" timeOffset="2966.917">3220 498 4457 0 0,'0'0'1646'0'0,"0"0"35"0"0,0 0 73 0 0,0 0 25 0 0,0 0-139 0 0,0 0-310 0 0,0 0-267 0 0,0 0-184 0 0,0 0-134 0 0,0 0-101 0 0,0 0-129 0 0,-31 8-99 0 0,-100 28-80 0 0,69 0 83 0 0,52-24-304 0 0,0-1-72 0 0,0 0 0 0 0,1 1 1 0 0,0 0-1 0 0,1 0 0 0 0,0 1 0 0 0,1 0 1 0 0,1 0-1 0 0,0 1 0 0 0,1-1 0 0 0,0 1 1 0 0,1 1-1 0 0,1-1 0 0 0,0 0 1 0 0,1 1-1 0 0,0 0 0 0 0,2-1 0 0 0,-1 1 1 0 0,3 13-44 0 0,-2-26 14 0 0,1 0 0 0 0,-1 1 0 0 0,1-1 1 0 0,0 0-1 0 0,0 1 0 0 0,0-1 0 0 0,0 0 1 0 0,0 0-1 0 0,1 0 0 0 0,-1 0 0 0 0,1 0 0 0 0,-1 0 1 0 0,1 0-1 0 0,0-1 0 0 0,-1 1 0 0 0,1-1 1 0 0,0 1-1 0 0,0-1 0 0 0,0 1 0 0 0,0-1 1 0 0,1 0-1 0 0,-1 0 0 0 0,0 0 0 0 0,0 0 1 0 0,1-1-1 0 0,-1 1 0 0 0,0-1 0 0 0,1 1 0 0 0,-1-1 1 0 0,1 0-1 0 0,-1 0 0 0 0,0 0 0 0 0,1 0 1 0 0,-1 0-1 0 0,1 0-14 0 0,82-20 1010 0 0,-54 2-864 0 0,-1-1 0 0 0,-1-2 0 0 0,-1 0 0 0 0,-1-2 0 0 0,-1-1 0 0 0,-1-1 0 0 0,-1-1 0 0 0,-2-1 0 0 0,0-1 0 0 0,-2-2 0 0 0,15-27-146 0 0,20-24-147 0 0,-55 80-36 0 0,0 17-676 0 0,-32 164 527 0 0,31-164 326 0 0,0-11 3 0 0,0 0 1 0 0,0 0 0 0 0,1 0-1 0 0,0 0 1 0 0,0 0 0 0 0,1 0-1 0 0,-1 0 1 0 0,1 0 0 0 0,0 0-1 0 0,0 0 1 0 0,0 0-1 0 0,1 0 1 0 0,0 0 0 0 0,0-1-1 0 0,0 1 1 0 0,1-1 0 0 0,1 3 2 0 0,0-3 37 0 0,0-1 1 0 0,0-1-1 0 0,0 1 0 0 0,0 0 1 0 0,0-1-1 0 0,0 0 1 0 0,1 0-1 0 0,-1 0 1 0 0,1-1-1 0 0,-1 1 1 0 0,1-1-1 0 0,0 0 1 0 0,0-1-1 0 0,0 1 0 0 0,-1-1 1 0 0,1 0-1 0 0,0 0 1 0 0,0 0-1 0 0,0-1 1 0 0,-1 1-1 0 0,1-1 1 0 0,0 0-1 0 0,0-1 1 0 0,-1 1-1 0 0,1-1 0 0 0,-1 0 1 0 0,0 0-1 0 0,4-3-37 0 0,111-85 941 0 0,-89 63-854 0 0,-2-1 0 0 0,-2-1-1 0 0,0-1 1 0 0,-2-1 0 0 0,-1-1 0 0 0,-2-2-1 0 0,-1 0 1 0 0,5-15-87 0 0,-22 44-43 0 0,-1 0 0 0 0,1 0 0 0 0,-1 0-1 0 0,-1-1 1 0 0,1 1 0 0 0,-1-1 0 0 0,0 1 0 0 0,0-1 0 0 0,-1 0 0 0 0,1 1 0 0 0,-1-1-1 0 0,0 0 1 0 0,-1 0 0 0 0,0 1 0 0 0,0-1 0 0 0,0 1 0 0 0,0-1 0 0 0,-1 1 0 0 0,0-1-1 0 0,0 1 1 0 0,-1 0 43 0 0,0 3-91 0 0,0 1 0 0 0,0-1 0 0 0,-1 1 0 0 0,1 0-1 0 0,-1 0 1 0 0,1 1 0 0 0,-1-1 0 0 0,1 1 0 0 0,-1 0-1 0 0,0 0 1 0 0,1 0 0 0 0,-1 0 0 0 0,1 0 0 0 0,-1 1-1 0 0,1 0 1 0 0,-1 0 0 0 0,1 0 0 0 0,-1 0 0 0 0,1 0-1 0 0,0 1 1 0 0,-1-1 0 0 0,1 1 0 0 0,0 0 0 0 0,0 0-1 0 0,0 0 1 0 0,-1 1 91 0 0,-10 7-99 0 0,-1 1 0 0 0,1 0 0 0 0,1 1 0 0 0,0 1 0 0 0,1 0 0 0 0,0 1 0 0 0,1 0 0 0 0,1 0 0 0 0,0 1 0 0 0,1 1 0 0 0,1-1 0 0 0,0 1 0 0 0,0 4 99 0 0,7-18 0 0 0,0 0-1 0 0,1 1 0 0 0,0-1 0 0 0,-1 1 1 0 0,1-1-1 0 0,0 1 0 0 0,0-1 1 0 0,0 1-1 0 0,1 0 0 0 0,-1-1 0 0 0,1 0 1 0 0,-1 1-1 0 0,1-1 0 0 0,0 1 1 0 0,0-1-1 0 0,0 0 0 0 0,0 1 1 0 0,0-1-1 0 0,0 0 0 0 0,1 0 0 0 0,-1 0 1 0 0,1 0-1 0 0,0 0 0 0 0,-1 0 1 0 0,1-1-1 0 0,0 1 0 0 0,0 0 1 0 0,0-1-1 0 0,0 1 0 0 0,1-1 0 0 0,-1 0 1 0 0,0 0-1 0 0,0 0 0 0 0,1 0 1 0 0,-1 0-1 0 0,1 0 0 0 0,-1-1 0 0 0,0 1 1 0 0,1-1-1 0 0,0 0 1 0 0,106 2 548 0 0,130-48 389 0 0,-238 45-934 0 0,0 1 0 0 0,0 0-1 0 0,1 0 1 0 0,-1-1 0 0 0,0 1 0 0 0,1 0 0 0 0,-1 0 0 0 0,0 1 0 0 0,0-1 0 0 0,1 0 0 0 0,-1 0 0 0 0,0 0 0 0 0,1 1 0 0 0,-1-1 0 0 0,0 1 0 0 0,0-1 0 0 0,0 1 0 0 0,1 0 0 0 0,-1-1 0 0 0,0 1 0 0 0,0 0 0 0 0,0 0 0 0 0,0 0 0 0 0,0-1 0 0 0,0 1 0 0 0,-1 0 0 0 0,1 0 0 0 0,0 0 0 0 0,0 1 0 0 0,-1-1 0 0 0,1 0 0 0 0,-1 0 0 0 0,1 0 0 0 0,-1 0 0 0 0,1 1 0 0 0,-1-1 0 0 0,0 0 0 0 0,1 1 0 0 0,-1-1 0 0 0,0 0 0 0 0,0 0 0 0 0,0 1 0 0 0,0-1 0 0 0,0 0 0 0 0,0 1 0 0 0,0-1 0 0 0,-1 1-3 0 0,-30 211 118 0 0,31-211-126 0 0,-1 0-1 0 0,1 0 1 0 0,0 1-1 0 0,0-1 1 0 0,0 0-1 0 0,0 1 0 0 0,0-1 1 0 0,1 0-1 0 0,-1 0 1 0 0,0 1-1 0 0,1-1 1 0 0,0 0-1 0 0,0 0 1 0 0,0 0-1 0 0,0 0 1 0 0,0 0-1 0 0,0 0 1 0 0,0 0-1 0 0,0 0 0 0 0,1 0 1 0 0,-1-1-1 0 0,1 1 1 0 0,0 0-1 0 0,-1-1 1 0 0,1 1-1 0 0,0-1 1 0 0,0 0-1 0 0,0 0 1 0 0,0 0-1 0 0,0 0 0 0 0,0 0 1 0 0,0 0-1 0 0,0 0 1 0 0,0 0-1 0 0,1-1 1 0 0,-1 1-1 0 0,0-1 9 0 0,10 0 92 0 0,-1 0-1 0 0,1 0 0 0 0,-1-2 1 0 0,0 1-1 0 0,0-1 1 0 0,0-1-1 0 0,0 0 0 0 0,0 0 1 0 0,0-1-1 0 0,-1-1 0 0 0,1 0 1 0 0,-1 0-1 0 0,-1-1 1 0 0,1 0-1 0 0,-1-1 0 0 0,0 0 1 0 0,0 0-1 0 0,-1-1 1 0 0,0 0-1 0 0,0 0 0 0 0,1-5-91 0 0,5 2 97 0 0,-1 0-1 0 0,0-2 0 0 0,-1 0 1 0 0,0 0-1 0 0,-1-1 1 0 0,-1 0-1 0 0,0-1 0 0 0,-1 0 1 0 0,0-1-1 0 0,-2 0 1 0 0,1 0-1 0 0,-2-1 0 0 0,-1 0 1 0 0,0 0-1 0 0,-1 0 1 0 0,0 0-1 0 0,-2-1 0 0 0,1-13-96 0 0,-3 29-7 0 0,0 0 1 0 0,0 1-1 0 0,0-1 0 0 0,0 0 0 0 0,0 0 0 0 0,-1 0 1 0 0,1 1-1 0 0,-1-1 0 0 0,1 0 0 0 0,-1 0 0 0 0,0 1 0 0 0,1-1 1 0 0,-1 0-1 0 0,0 1 0 0 0,0-1 0 0 0,0 1 0 0 0,0-1 0 0 0,-1 1 1 0 0,1 0-1 0 0,0-1 0 0 0,-1 1 0 0 0,1 0 0 0 0,0 0 0 0 0,-1 0 1 0 0,0 0-1 0 0,1 0 0 0 0,-1 0 0 0 0,0 0 0 0 0,1 1 0 0 0,-1-1 1 0 0,0 0-1 0 0,0 1 0 0 0,1 0 0 0 0,-1-1 0 0 0,0 1 0 0 0,0 0 1 0 0,0 0-1 0 0,1 0 0 0 0,-1 0 0 0 0,0 0 0 0 0,0 1 0 0 0,-1-1 7 0 0,-76 32-521 0 0,64-20 487 0 0,1 0-1 0 0,1 2 1 0 0,0 0 0 0 0,1 0-1 0 0,0 1 1 0 0,1 0-1 0 0,1 1 1 0 0,0 1 0 0 0,1-1-1 0 0,1 1 1 0 0,1 1-1 0 0,0 0 1 0 0,1 0 0 0 0,1 0-1 0 0,1 0 1 0 0,1 1-1 0 0,0 0 1 0 0,1-1 0 0 0,1 6 34 0 0,1-16-11 0 0,1 0 0 0 0,-1 0 0 0 0,2 0 1 0 0,-1 0-1 0 0,1 0 0 0 0,0 0 0 0 0,0-1 0 0 0,1 1 1 0 0,0-1-1 0 0,1 1 0 0 0,-1-1 0 0 0,1 0 1 0 0,1 0-1 0 0,-1-1 0 0 0,1 1 0 0 0,1-1 0 0 0,-1 0 1 0 0,1-1-1 0 0,0 1 0 0 0,0-1 0 0 0,0 0 1 0 0,1 0-1 0 0,0-1 0 0 0,7 4 11 0 0,4 2-138 0 0,1-1 0 0 0,0-1 1 0 0,1 0-1 0 0,0-1 0 0 0,0-1 0 0 0,0-1 1 0 0,1-1-1 0 0,-1-1 0 0 0,1-1 0 0 0,0 0 0 0 0,0-2 1 0 0,0 0-1 0 0,8-2 138 0 0,-1-4-2226 0 0,-9 0-2452 0 0,-15 5 3177 0 0,11-4-9932 0 0</inkml:trace>
</inkml:ink>
</file>

<file path=ppt/ink/ink4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47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26 627 216 0 0,'0'0'264'0'0,"0"0"-384"0"0,0 0 4 0 0,0 0 489 0 0,0 0 526 0 0,0 0 410 0 0,0 0 260 0 0,0 0 30 0 0,0 0-136 0 0,34-3-221 0 0,110-7-195 0 0,574-20 6130 0 0,-189 10-5411 0 0,402-20 220 0 0,-343 22-1019 0 0,-117 14-345 0 0,-158-3-57 0 0,732-31 870 0 0,-503 29-791 0 0,-339 11-484 0 0,385 24 237 0 0,-233-32 261 0 0,63-21-658 0 0,3 18 209 0 0,-264 10-120 0 0,-117 0-81 0 0,106-13-308 0 0,-131 4-974 0 0,-12 4-2436 0 0,-2-2-4763 0 0,-1 2-3526 0 0</inkml:trace>
  <inkml:trace contextRef="#ctx0" brushRef="#br0" timeOffset="819.029">8 67 5745 0 0,'0'0'2173'0'0,"0"0"-1010"0"0,0 0-337 0 0,0 0 193 0 0,0 0 294 0 0,0 0 70 0 0,0 0-194 0 0,0 0-315 0 0,0 0-289 0 0,0 0-102 0 0,0 0 18 0 0,0 0 45 0 0,0 0-9 0 0,1 20-19 0 0,12 148 774 0 0,0 288 1048 0 0,0-36-1909 0 0,-31-371-4177 0 0,6-35-511 0 0,0-3-3619 0 0,6-8 837 0 0</inkml:trace>
  <inkml:trace contextRef="#ctx0" brushRef="#br0" timeOffset="1947.872">7636 49 0 0 0,'0'0'1223'0'0,"0"0"287"0"0,0 0 102 0 0,0 0 62 0 0,0 0-11 0 0,0 0-18 0 0,0 0-75 0 0,0 0-166 0 0,0-8-134 0 0,0-24-103 0 0,0 24-99 0 0,0 8-82 0 0,0 0-84 0 0,0 0-117 0 0,0 0-124 0 0,0 0-103 0 0,0 0-101 0 0,0 0-61 0 0,0 0-44 0 0,0 0-62 0 0,1 22 688 0 0,8 284 2034 0 0,-9-210-2556 0 0,-15 179 379 0 0,20-98-578 0 0,-4-177-3641 0 0,-2-7-8353 0 0,-1 3 127 0 0</inkml:trace>
  <inkml:trace contextRef="#ctx0" brushRef="#br0" timeOffset="9992.85">3993 579 0 0 0,'0'0'0'0'0,"0"0"0"0"0,0 0 0 0 0,0 0 0 0 0,0 0 0 0 0,0 0 0 0 0,0 0 0 0 0,0 0 0 0 0,0 0 0 0 0,0 0 0 0 0,0 0 0 0 0,0 0 0 0 0,-53-48 0 0 0,45 48 0 0 0</inkml:trace>
  <inkml:trace contextRef="#ctx0" brushRef="#br0" timeOffset="10753.751">3732 498 0 0 0,'83'-87'0'0'0,"-56"44"0"0"0,37-48 2328 0 0,-29 62-2881 0 0,11-2 151 0 0,-21 6 2927 0 0,-19 20 5930 0 0,-2 8-3468 0 0,-2 16-2161 0 0,-7 27-3012 0 0,-68 156 1813 0 0,-8-25-1035 0 0,16-56-329 0 0,57-109 19 0 0,3-4-1043 0 0,3-2-4224 0 0,15-6-4461 0 0,-11 0 3453 0 0,0 0 4434 0 0</inkml:trace>
  <inkml:trace contextRef="#ctx0" brushRef="#br0" timeOffset="11289.657">3717 225 0 0 0,'0'0'648'0'0,"0"0"-50"0"0,0 0-58 0 0,0 0 141 0 0,0 0 311 0 0,0 0 287 0 0,0 0 142 0 0,0 0-53 0 0,0 0-196 0 0,0 0-265 0 0,0 0-236 0 0,0 0-114 0 0,2 0 2068 0 0,25 19 304 0 0,45 47-56 0 0,-25-26-2211 0 0,-2 3 0 0 0,-1 2 0 0 0,-3 2 0 0 0,-2 1 0 0 0,2 9-662 0 0,58 104 933 0 0,-83-131-553 0 0,-16-30-318 0 0,0-3-972 0 0,0-5-9363 0 0,0 5-1290 0 0</inkml:trace>
  <inkml:trace contextRef="#ctx0" brushRef="#br0" timeOffset="14461.351">4181 1190 760 0 0,'0'0'1258'0'0,"0"0"-55"0"0,0 0 180 0 0,0 0 290 0 0,0 0 122 0 0,0 0-80 0 0,0 0-182 0 0,0 0-236 0 0,0 0-192 0 0,0 0-128 0 0,0 0-129 0 0,1-6-100 0 0,4-20-74 0 0,-6 24-553 0 0,1 1 0 0 0,-1-1 0 0 0,1 0 0 0 0,-1 1 0 0 0,0-1 0 0 0,0 1 0 0 0,0-1 0 0 0,0 1 0 0 0,0-1 0 0 0,0 1 0 0 0,0 0 0 0 0,-1-1 0 0 0,1 1 0 0 0,0 0 0 0 0,-1 0 0 0 0,1 0 0 0 0,-1 0 0 0 0,1 0 0 0 0,-1 0 0 0 0,1 0 0 0 0,-1 1 0 0 0,0-1 0 0 0,1 0 0 0 0,-1 1 0 0 0,0 0 0 0 0,0-1 0 0 0,0 1-121 0 0,-15-3 141 0 0,0 0-1 0 0,1 2 1 0 0,-1 0 0 0 0,0 1-1 0 0,0 0 1 0 0,1 2-1 0 0,-1 0 1 0 0,0 1 0 0 0,1 0-1 0 0,0 1 1 0 0,-1 1-1 0 0,-11 6-140 0 0,13-5 54 0 0,1 1 0 0 0,1 0 0 0 0,-1 1-1 0 0,1 1 1 0 0,1 0 0 0 0,-1 1 0 0 0,2 0 0 0 0,-1 1-1 0 0,0 2-53 0 0,7-6 22 0 0,1 2-1 0 0,0-1 0 0 0,1 0 1 0 0,-1 1-1 0 0,1 0 0 0 0,1 0 1 0 0,0 0-1 0 0,0 0 0 0 0,1 0 1 0 0,0 0-1 0 0,1 0 0 0 0,-1 0 1 0 0,2 0-1 0 0,-1 1 0 0 0,3 6-21 0 0,-2 18 134 0 0,-1-26-73 0 0,1 0 1 0 0,0-1-1 0 0,1 1 0 0 0,0-1 1 0 0,0 1-1 0 0,0-1 1 0 0,1 0-1 0 0,0 0 0 0 0,0 0 1 0 0,1 0-1 0 0,0 0 1 0 0,0-1-1 0 0,1 0 0 0 0,0 0 1 0 0,0 0-1 0 0,0 0 1 0 0,1-1-1 0 0,-1 0 0 0 0,1 0 1 0 0,1-1-1 0 0,-1 1 1 0 0,1-1-1 0 0,-1-1 0 0 0,1 1 1 0 0,0-1-1 0 0,0 0 1 0 0,7 1-62 0 0,7 1 152 0 0,0-2 0 0 0,0 0 0 0 0,1-1 0 0 0,-1-1 1 0 0,1-1-1 0 0,-1-1 0 0 0,0-1 0 0 0,1-1 0 0 0,-1-1 1 0 0,0-1-1 0 0,-1 0 0 0 0,1-2 0 0 0,-1 0 1 0 0,0-1-1 0 0,5-4-152 0 0,34-40-854 0 0,-53 37-3322 0 0,-5-1-3856 0 0,-1 14-4244 0 0</inkml:trace>
  <inkml:trace contextRef="#ctx0" brushRef="#br0" timeOffset="15804.06">2141 244 0 0 0,'0'0'565'0'0,"0"0"593"0"0,0 0 253 0 0,0 0 28 0 0,0 0-91 0 0,0 0-111 0 0,0 0-145 0 0,0 0-105 0 0,0 0-79 0 0,-14 5-59 0 0,-44 16-50 0 0,53-19-605 0 0,1 0 0 0 0,0 0-1 0 0,-1 1 1 0 0,1-1 0 0 0,0 1 0 0 0,0 0-1 0 0,1 0 1 0 0,-1 1 0 0 0,1-1 0 0 0,-1 1 0 0 0,1-1-1 0 0,0 1 1 0 0,0 0 0 0 0,1 0 0 0 0,-3 5-194 0 0,-1 1 289 0 0,-6 12 53 0 0,2 0 1 0 0,1 1 0 0 0,0 0-1 0 0,2 1 1 0 0,0 0 0 0 0,2 0 0 0 0,1 0-1 0 0,1 0 1 0 0,0 1 0 0 0,2 0 0 0 0,1-1-1 0 0,2 9-342 0 0,1-16 155 0 0,0 0 1 0 0,1-1-1 0 0,0 1 0 0 0,2-1 0 0 0,0 0 0 0 0,0 0 0 0 0,2-1 0 0 0,0 0 0 0 0,0 0 0 0 0,2-1 0 0 0,0 0 0 0 0,0-1 0 0 0,2 0 0 0 0,-1 0 0 0 0,1-1 1 0 0,1-1-1 0 0,0 0 0 0 0,13 8-155 0 0,-14-13 167 0 0,0 1 0 0 0,0-2 1 0 0,1 0-1 0 0,-1 0 1 0 0,1-1-1 0 0,0-1 1 0 0,0 0-1 0 0,1-1 0 0 0,-1 0 1 0 0,0-1-1 0 0,1 0 1 0 0,-1-1-1 0 0,1-1 0 0 0,-1 0 1 0 0,0-1-1 0 0,1 0 1 0 0,4-3-168 0 0,-1 0 141 0 0,0-2 0 0 0,-1 0 0 0 0,0-1 0 0 0,0 0 0 0 0,-1-1 0 0 0,0-1 0 0 0,0-1 0 0 0,-1 0 0 0 0,-1-1 0 0 0,0 0 0 0 0,0-1 0 0 0,-1 0 0 0 0,-1-1 0 0 0,0-1 0 0 0,-1 0 0 0 0,7-15-141 0 0,-10 18 19 0 0,-1 0 1 0 0,0-1-1 0 0,-1 1 1 0 0,-1-1-1 0 0,0-1 1 0 0,0 1-1 0 0,-1 0 1 0 0,-1-1 0 0 0,-1 0-1 0 0,0 1 1 0 0,0-1-1 0 0,-2 0 1 0 0,1 0-1 0 0,-2 1 1 0 0,0-1-1 0 0,0 0 1 0 0,-2 1-1 0 0,1 0 1 0 0,-2 0-1 0 0,0 0 1 0 0,0 0 0 0 0,-1 0-20 0 0,-7-5-313 0 0,0 1 0 0 0,-1 0 0 0 0,-1 1 0 0 0,-1 0 0 0 0,0 1 0 0 0,-1 1 0 0 0,0 1 1 0 0,-1 0-1 0 0,0 1 0 0 0,-1 1 0 0 0,-1 1 0 0 0,0 1 0 0 0,0 1 0 0 0,-1 0 1 0 0,1 2-1 0 0,-2 0 0 0 0,1 1 0 0 0,-1 1 0 0 0,1 1 0 0 0,-1 1 0 0 0,0 1 0 0 0,0 1 1 0 0,0 1-1 0 0,0 1 0 0 0,-15 4 313 0 0,-58 30-3960 0 0,44 6-3749 0 0,36-26-225 0 0</inkml:trace>
  <inkml:trace contextRef="#ctx0" brushRef="#br0" timeOffset="17277.575">5343 189 0 0 0,'0'0'1264'0'0,"0"0"31"0"0,0 0-13 0 0,0 0-67 0 0,0 0-35 0 0,0 0-70 0 0,0 0-86 0 0,0 0-61 0 0,0 0-70 0 0,0 0-49 0 0,-15-5-30 0 0,-43-12-39 0 0,56 16-554 0 0,-1 0 0 0 0,0 1 0 0 0,0-1 1 0 0,0 1-1 0 0,0-1 0 0 0,0 1 0 0 0,0 0 1 0 0,0 0-1 0 0,0 0 0 0 0,-1 1 0 0 0,1-1 0 0 0,0 1 1 0 0,1 0-1 0 0,-1-1 0 0 0,0 1 0 0 0,0 1 1 0 0,0-1-1 0 0,0 0 0 0 0,1 1 0 0 0,-1-1 0 0 0,1 1 1 0 0,-1 0-1 0 0,1 0 0 0 0,0 0 0 0 0,-2 2-221 0 0,-18 11 1175 0 0,18-11-1057 0 0,-1 1 0 0 0,0 0 0 0 0,1 0-1 0 0,0 0 1 0 0,0 1 0 0 0,1-1 0 0 0,-1 1 0 0 0,1 0-1 0 0,0 0 1 0 0,1 0 0 0 0,0 0 0 0 0,0 0 0 0 0,-1 2-118 0 0,0 0 56 0 0,-4 20 170 0 0,1-1 0 0 0,2 1-1 0 0,0 1 1 0 0,2-1-1 0 0,1 0 1 0 0,1 1-1 0 0,3 17-225 0 0,-2-30 110 0 0,1-1 0 0 0,1 1 0 0 0,1-1 0 0 0,0 0 0 0 0,1 0 0 0 0,1 0 0 0 0,0-1 0 0 0,0 0 0 0 0,2 0 0 0 0,0 0 0 0 0,0-1 0 0 0,2 0 0 0 0,0 0-110 0 0,1-3 95 0 0,0-1-1 0 0,1-1 1 0 0,0 1-1 0 0,0-2 1 0 0,1 0-1 0 0,0 0 1 0 0,0-1 0 0 0,1-1-1 0 0,-1 0 1 0 0,1-1-1 0 0,0 0 1 0 0,1-1-1 0 0,-1-1 1 0 0,0 0-1 0 0,1-1 1 0 0,-1-1 0 0 0,1 0-1 0 0,-1-1 1 0 0,1 0-1 0 0,-1-1-94 0 0,-1-1 126 0 0,-1 0 0 0 0,0 0-1 0 0,0-1 1 0 0,0-1 0 0 0,-1 1-1 0 0,1-2 1 0 0,-1 0 0 0 0,-1 0-1 0 0,1-1 1 0 0,-1-1 0 0 0,0 1 0 0 0,7-9-126 0 0,-6 3 88 0 0,-1-1 0 0 0,-1 0 0 0 0,0 0 1 0 0,-1-1-1 0 0,-1 0 0 0 0,0 0 1 0 0,-1-1-1 0 0,0 0 0 0 0,-1 0 1 0 0,-1-1-1 0 0,-1 1 0 0 0,0-1 1 0 0,-1-13-89 0 0,0-134 221 0 0,-3 153-273 0 0,0 1 1 0 0,0-1-1 0 0,-1 1 0 0 0,-1 0 0 0 0,1 0 0 0 0,-2 0 1 0 0,1 0-1 0 0,-1 0 0 0 0,-1 1 0 0 0,0 0 0 0 0,0 0 1 0 0,-1 0-1 0 0,0 0 0 0 0,-1 1 0 0 0,1 0 1 0 0,-2 0-1 0 0,1 1 0 0 0,-1 0 0 0 0,0 0 0 0 0,0 1 1 0 0,-1 0-1 0 0,0 1 0 0 0,0 0 0 0 0,0 0 0 0 0,-1 1 1 0 0,0 0-1 0 0,1 0 0 0 0,-1 1 0 0 0,-1 0 0 0 0,-3 1 52 0 0,-65-2-1694 0 0,68 4 1118 0 0,0 1 0 0 0,0 1 0 0 0,0 0 0 0 0,0 1 0 0 0,0 0 0 0 0,0 0 0 0 0,1 1 0 0 0,-1 1 0 0 0,-4 2 576 0 0,7-2-791 0 0,-19 9-3154 0 0,9-5-1599 0 0,2-1-4474 0 0</inkml:trace>
  <inkml:trace contextRef="#ctx0" brushRef="#br0" timeOffset="19697.754">2125 351 0 0 0,'-80'160'0'0'0,"30"-60"0"0"0,43-89 0 0 0,2 1 0 0 0,0-1 0 0 0,0 1 0 0 0,1 0 0 0 0,0 0 0 0 0,1 0 0 0 0,1 0 0 0 0,0 1 0 0 0,0-1 0 0 0,1 5 0 0 0,1-12 0 0 0</inkml:trace>
  <inkml:trace contextRef="#ctx0" brushRef="#br0" timeOffset="20429.781">2301 292 0 0 0,'0'0'267'0'0,"0"0"414"0"0,0 0 186 0 0,0 0 36 0 0,0 0-67 0 0,0 0-158 0 0,-29 33-152 0 0,-90 108-112 0 0,58-47 165 0 0,32-45-186 0 0,-29 75 605 0 0,58-123-1014 0 0,0 0 1 0 0,-1 1-1 0 0,1-1 1 0 0,0 0-1 0 0,0 0 1 0 0,0 1-1 0 0,0-1 1 0 0,0 0-1 0 0,0 0 1 0 0,1 1-1 0 0,-1-1 1 0 0,0 0-1 0 0,0 0 1 0 0,1 0-1 0 0,-1 1 1 0 0,1-1-1 0 0,-1 0 1 0 0,1 0-1 0 0,0 0 1 0 0,-1 0-1 0 0,1 0 1 0 0,0 0-1 0 0,0 0 1 0 0,0 0-1 0 0,0 0 1 0 0,-1 0-1 0 0,1-1 1 0 0,0 1-1 0 0,1 0 1 0 0,-1 0-1 0 0,0-1 1 0 0,0 1-1 0 0,0-1 1 0 0,0 1-1 0 0,0-1 1 0 0,1 0-1 0 0,-1 1 1 0 0,0-1-1 0 0,0 0 1 0 0,1 0-1 0 0,-1 0 1 0 0,0 0-1 0 0,0 0 1 0 0,1 0-1 0 0,-1 0 1 0 0,0 0-1 0 0,0 0 1 0 0,1-1-1 0 0,-1 1 1 0 0,0 0-1 0 0,0-1 1 0 0,0 1-1 0 0,0-1 1 0 0,0 0-1 0 0,1 1 1 0 0,-1-1-1 0 0,0 0 1 0 0,0 0-1 0 0,0 1 1 0 0,-1-1-1 0 0,1 0 1 0 0,0 0-1 0 0,0 0 1 0 0,0 0-1 0 0,-1 0 1 0 0,1-1 15 0 0,151-133-1564 0 0,-108 90 832 0 0,-22 24 815 0 0,-1-1-1 0 0,-1-1 0 0 0,-1-1 0 0 0,-2-1 1 0 0,0 0-1 0 0,2-7-82 0 0,-19 32 72 0 0,0 0 0 0 0,0 0-1 0 0,-1 0 1 0 0,1 0 0 0 0,0 1 0 0 0,-1-1 0 0 0,1 0 0 0 0,0 0-1 0 0,0 0 1 0 0,-1 0 0 0 0,1 0 0 0 0,0 0 0 0 0,-1 0 0 0 0,1 0-1 0 0,0 0 1 0 0,-1 0 0 0 0,1 0 0 0 0,0 0 0 0 0,-1-1-1 0 0,1 1 1 0 0,0 0 0 0 0,0 0 0 0 0,-1 0 0 0 0,1 0 0 0 0,0 0-1 0 0,-1-1 1 0 0,1 1 0 0 0,0 0 0 0 0,0 0 0 0 0,0 0 0 0 0,-1-1-1 0 0,1 1 1 0 0,0 0 0 0 0,0 0 0 0 0,0-1 0 0 0,-1 1 0 0 0,1 0-1 0 0,0-1 1 0 0,0 1 0 0 0,0 0 0 0 0,0 0 0 0 0,0-1 0 0 0,0 1-1 0 0,0 0 1 0 0,0-1 0 0 0,0 1 0 0 0,0 0 0 0 0,0-1-1 0 0,0 1 1 0 0,0 0 0 0 0,0-1 0 0 0,0 1-72 0 0,-27 18 511 0 0,-14 25 149 0 0,1 1-1 0 0,2 1 1 0 0,3 3-1 0 0,1 1 1 0 0,3 1-1 0 0,-10 23-659 0 0,13-2 1346 0 0,72-72-1120 0 0,95-112 208 0 0,-93 70-641 0 0,113-97-3092 0 0,-117 110-1882 0 0,-49 56 2421 0 0,-114 193 3254 0 0,59-114 3744 0 0,93-114-3188 0 0,68-96-1623 0 0,-91 95-12 0 0,7-8-991 0 0,-7 12-3712 0 0,-8 6 4449 0 0</inkml:trace>
  <inkml:trace contextRef="#ctx0" brushRef="#br0" timeOffset="24578.52">2106 1382 232 0 0,'0'0'1508'0'0,"0"0"-366"0"0,0 0-186 0 0,0 0 82 0 0,0 0 147 0 0,0 0 118 0 0,0 0 36 0 0,0 0-135 0 0,0 0-223 0 0,0 0-245 0 0,0 0-215 0 0,-2-2-183 0 0,1 2-318 0 0,0 0-1 0 0,0 0 1 0 0,1-1 0 0 0,-1 1 0 0 0,0 0 0 0 0,0 0 0 0 0,0 0-1 0 0,0 0 1 0 0,0 0 0 0 0,1 0 0 0 0,-1 0 0 0 0,0 1 0 0 0,0-1 0 0 0,0 0-1 0 0,0 0 1 0 0,1 1 0 0 0,-1-1 0 0 0,0 0 0 0 0,0 1 0 0 0,1-1 0 0 0,-1 1-1 0 0,0-1 1 0 0,1 1 0 0 0,-1-1 0 0 0,0 1 0 0 0,1 0 0 0 0,-1-1 0 0 0,1 1-1 0 0,-1-1 1 0 0,1 1 0 0 0,-1 0 0 0 0,1 0 0 0 0,-1-1 0 0 0,1 1-1 0 0,0 0 1 0 0,-1 0 0 0 0,1 0 0 0 0,0-1 0 0 0,0 1 0 0 0,0 0 0 0 0,0 0-1 0 0,0 0 1 0 0,0 0 0 0 0,0 0 0 0 0,0 0-20 0 0,-2 2 16 0 0,-160 405 751 0 0,101-275-728 0 0,51-112 228 0 0,16-32 829 0 0,284-558 319 0 0,-290 566-1421 0 0,1 0 0 0 0,0 0 0 0 0,0 0 0 0 0,0 0 0 0 0,0 0 0 0 0,1 0 1 0 0,-1 1-1 0 0,1-1 0 0 0,0 0 0 0 0,0 1 0 0 0,0-1 0 0 0,0 1 1 0 0,0 0-1 0 0,0 0 0 0 0,0 0 0 0 0,1 0 0 0 0,-1 0 0 0 0,1 0 0 0 0,0 1 1 0 0,-1-1-1 0 0,1 1 0 0 0,0 0 0 0 0,0-1 0 0 0,0 1 0 0 0,0 1 0 0 0,0-1 1 0 0,0 0-1 0 0,0 1 0 0 0,0 0 0 0 0,0-1 0 0 0,0 1 0 0 0,0 0 0 0 0,0 1 1 0 0,0-1-1 0 0,1 0 0 0 0,-1 1 0 0 0,0 0 0 0 0,0 0 0 0 0,0 0 0 0 0,-1 0 1 0 0,3 1 5 0 0,11 17 79 0 0,0 1 0 0 0,-2 0 0 0 0,0 1 0 0 0,-1 1 0 0 0,-2 0 0 0 0,0 1 0 0 0,-1 0 0 0 0,-1 1 0 0 0,-2-1 0 0 0,0 2 0 0 0,-1-1 0 0 0,-2 1 0 0 0,-1 0 0 0 0,1 14-79 0 0,-4-35 10 0 0,24 77 90 0 0,-29-74 3180 0 0,-41-14-3262 0 0,-147-66-83 0 0,140 48-556 0 0,-47-21-560 0 0,35 18-6337 0 0,63 27 2372 0 0,0 1-1573 0 0</inkml:trace>
  <inkml:trace contextRef="#ctx0" brushRef="#br0" timeOffset="26014.794">5339 262 0 0 0,'0'0'360'0'0,"0"0"540"0"0,0 0 247 0 0,0 0 33 0 0,0 0-110 0 0,0 0-180 0 0,0 0-174 0 0,0 0-106 0 0,-3-2-24 0 0,-15-10 1426 0 0,-3 41-1533 0 0,-29 78-314 0 0,-86 176-1087 0 0,121-239 324 0 0,36-48 477 0 0,-8-3 221 0 0,-1-1 0 0 0,0 0 0 0 0,0-1 0 0 0,-1 0 0 0 0,0 0 1 0 0,-1-2-1 0 0,0 1 0 0 0,0-1 0 0 0,-1-1-100 0 0,22-22 74 0 0,60-63 117 0 0,-5-3 0 0 0,37-60-191 0 0,-114 144 423 0 0,-17 15 444 0 0,-95 125-1298 0 0,77-89 722 0 0,1 2 0 0 0,2 1-1 0 0,1 1 1 0 0,2 0 0 0 0,2 2 0 0 0,0 5-291 0 0,17-45 31 0 0,0 0 0 0 0,1 0 1 0 0,-1 0-1 0 0,0 0 0 0 0,1 0 1 0 0,-1 0-1 0 0,0 0 1 0 0,1 0-1 0 0,0 0 0 0 0,-1 0 1 0 0,1 0-1 0 0,0 0 0 0 0,-1 1 1 0 0,1-1-1 0 0,0 0 0 0 0,0 0 1 0 0,0 0-1 0 0,0 0 1 0 0,0 1-1 0 0,0-1 0 0 0,0 0 1 0 0,1 0-1 0 0,-1 0 0 0 0,0 0 1 0 0,1 1-1 0 0,-1-1 0 0 0,0 0 1 0 0,1 0-1 0 0,0 0 1 0 0,-1 0-1 0 0,1 0 0 0 0,-1 0 1 0 0,1 0-1 0 0,0 0 0 0 0,0-1 1 0 0,0 1-1 0 0,0 0 0 0 0,-1 0 1 0 0,1-1-1 0 0,0 1 1 0 0,0 0-1 0 0,0-1 0 0 0,1 1 1 0 0,-1-1-1 0 0,0 1 0 0 0,0-1 1 0 0,0 0-1 0 0,0 1 0 0 0,0-1 1 0 0,0 0-1 0 0,1 0 0 0 0,-1 0 1 0 0,0 0-1 0 0,0 0 1 0 0,0 0-1 0 0,1 0 0 0 0,-1 0 1 0 0,0 0-1 0 0,0-1 0 0 0,1 1-31 0 0,7-2 165 0 0,0 0-1 0 0,-1-1 0 0 0,1 0 0 0 0,-1 0 0 0 0,0-1 0 0 0,0 0 1 0 0,0 0-1 0 0,0-1 0 0 0,-1 0 0 0 0,0 0 0 0 0,0-1 0 0 0,4-4-164 0 0,3 0 127 0 0,-5 2-110 0 0,1 0 1 0 0,-1-1 0 0 0,-1 1-1 0 0,1-2 1 0 0,-1 1 0 0 0,-1-1-1 0 0,0 0 1 0 0,0-1 0 0 0,3-9-18 0 0,-10 20-25 0 0,0-1 1 0 0,0 1 0 0 0,0-1 0 0 0,-1 1-1 0 0,1-1 1 0 0,0 1 0 0 0,-1 0-1 0 0,1-1 1 0 0,0 1 0 0 0,-1-1 0 0 0,1 1-1 0 0,0 0 1 0 0,-1-1 0 0 0,1 1 0 0 0,-1 0-1 0 0,1 0 1 0 0,-1-1 0 0 0,1 1 0 0 0,-1 0-1 0 0,1 0 1 0 0,-1 0 0 0 0,1 0 0 0 0,-1 0-1 0 0,1-1 1 0 0,-1 1 0 0 0,1 0 0 0 0,-1 0-1 0 0,1 0 1 0 0,-1 0 0 0 0,1 0 0 0 0,-1 0-1 0 0,1 1 1 0 0,-1-1 0 0 0,1 0-1 0 0,-1 0 1 0 0,1 0 0 0 0,0 0 0 0 0,-1 1-1 0 0,1-1 1 0 0,-1 0 0 0 0,1 0 0 0 0,-1 1-1 0 0,1-1 1 0 0,0 0 0 0 0,-1 1 0 0 0,1-1-1 0 0,-1 0 1 0 0,1 1 0 0 0,0-1 0 0 0,0 1-1 0 0,-1-1 1 0 0,1 1 0 0 0,0-1 0 0 0,0 0-1 0 0,-1 1 1 0 0,1-1 0 0 0,0 1 0 0 0,0-1-1 0 0,0 1 1 0 0,0-1 0 0 0,0 1-1 0 0,0-1 1 0 0,0 1 24 0 0,-12 12 16 0 0,1 0-1 0 0,0 1 0 0 0,1 0 1 0 0,1 1-1 0 0,0 0 1 0 0,1 0-1 0 0,0 1 0 0 0,2 0 1 0 0,0 0-1 0 0,0 1 1 0 0,0 6-16 0 0,5-22 10 0 0,1 0 1 0 0,-1 0-1 0 0,1 0 1 0 0,-1 0-1 0 0,1 0 1 0 0,0 0-1 0 0,-1 0 1 0 0,1 1-1 0 0,0-1 1 0 0,0 0-1 0 0,0 0 1 0 0,0 0-1 0 0,0 0 1 0 0,0 1-1 0 0,0-1 1 0 0,0 0-1 0 0,0 0 1 0 0,0 0-1 0 0,1 0 1 0 0,-1 1-1 0 0,0-1 1 0 0,1 0-1 0 0,-1 0 1 0 0,1 0-1 0 0,-1 0 1 0 0,1 0-1 0 0,0 0 1 0 0,-1 0-1 0 0,1 0 1 0 0,0 0-1 0 0,0-1 1 0 0,0 1-1 0 0,0 0 1 0 0,-1 0-1 0 0,1-1 1 0 0,0 1-1 0 0,0 0 1 0 0,0-1-1 0 0,0 1 1 0 0,1-1-1 0 0,-1 0 1 0 0,0 1-1 0 0,0-1 1 0 0,0 0-1 0 0,0 1 1 0 0,0-1-1 0 0,1 0 1 0 0,-1 0-1 0 0,0 0 1 0 0,0 0-1 0 0,0 0 1 0 0,0 0-1 0 0,1-1 1 0 0,-1 1-1 0 0,0 0 1 0 0,0-1-11 0 0,11-6-2994 0 0,-6-4-5049 0 0,-2 7 3279 0 0</inkml:trace>
  <inkml:trace contextRef="#ctx0" brushRef="#br0" timeOffset="26716.75">5335 1120 0 0 0,'0'0'1422'0'0,"0"0"433"0"0,0 0 196 0 0,0 0-93 0 0,0 0-287 0 0,0 0-342 0 0,0 0-265 0 0,0 0-170 0 0,0 0-101 0 0,0 0-76 0 0,0 3-55 0 0,-5 104 2508 0 0,52 229-1196 0 0,-46-274-2079 0 0,-1-62-66 0 0,0 0-88 0 0,0 0-125 0 0,0 0-214 0 0,0-23-7247 0 0,1-1 352 0 0,1 16 4788 0 0</inkml:trace>
  <inkml:trace contextRef="#ctx0" brushRef="#br0" timeOffset="27203.743">5249 1142 2256 0 0,'0'0'1275'0'0,"0"0"-153"0"0,0 0-15 0 0,0 0 191 0 0,0 0 187 0 0,0 0-26 0 0,0 0-140 0 0,0 0-199 0 0,0 0-211 0 0,0 0-113 0 0,0 0-100 0 0,0 0-92 0 0,0 0-48 0 0,35-20-42 0 0,110-62-20 0 0,-68 53 185 0 0,-62 28-514 0 0,-10-1-137 0 0,0 0-1 0 0,0 1 0 0 0,1 0 0 0 0,-1 0 0 0 0,0 0 0 0 0,1 0 0 0 0,-1 1 0 0 0,0 0 0 0 0,1 0 0 0 0,-1 1 0 0 0,0-1 1 0 0,1 1-1 0 0,-1 0 0 0 0,0 1 0 0 0,0-1 0 0 0,0 1 0 0 0,0 0 0 0 0,0 0 0 0 0,0 1 0 0 0,-1 0 0 0 0,1-1 0 0 0,-1 1 1 0 0,1 1-1 0 0,-1-1 0 0 0,0 1 0 0 0,-1-1 0 0 0,1 1 0 0 0,0 0 0 0 0,-1 1 0 0 0,0-1 0 0 0,0 1 0 0 0,0 0-27 0 0,-2 6 28 0 0,0 1 0 0 0,-1-1-1 0 0,0 1 1 0 0,-1-1 0 0 0,0 0-1 0 0,-1 1 1 0 0,0-1 0 0 0,-1 0-1 0 0,0 0 1 0 0,0 0 0 0 0,-1-1-1 0 0,-1 1 1 0 0,0-1 0 0 0,-1 0-1 0 0,1 0 1 0 0,-2 0 0 0 0,0-1 0 0 0,0 0-1 0 0,0-1 1 0 0,-1 1 0 0 0,0-1-1 0 0,-5 2-27 0 0,-26 39-7 0 0,-7 18-163 0 0,47-65 160 0 0,1 0 0 0 0,1 0 0 0 0,-1 0 0 0 0,0 0 0 0 0,0 0 0 0 0,1 0 0 0 0,-1-1 0 0 0,1 1 0 0 0,0-1 0 0 0,-1 0 0 0 0,1 0 0 0 0,0 0 0 0 0,0 0-1 0 0,-1 0 1 0 0,1 0 0 0 0,0-1 0 0 0,0 0 0 0 0,0 1 0 0 0,0-1 0 0 0,3 0 10 0 0,24 2 23 0 0,-20-3-21 0 0,0 1 0 0 0,0 0 0 0 0,-1 1 1 0 0,1 0-1 0 0,0 0 0 0 0,0 1 1 0 0,0 1-1 0 0,-1-1 0 0 0,1 2 0 0 0,-1-1 1 0 0,0 1-1 0 0,0 1 0 0 0,0 0 1 0 0,-1 0-1 0 0,1 0 0 0 0,-1 1 0 0 0,5 5-2 0 0,-12-8 36 0 0,1 0 0 0 0,0-1-1 0 0,-1 1 1 0 0,0 0 0 0 0,0 1-1 0 0,0-1 1 0 0,0 0-1 0 0,-1 0 1 0 0,1 0 0 0 0,-1 0-1 0 0,1 1 1 0 0,-1-1 0 0 0,0 0-1 0 0,-1 0 1 0 0,1 0-1 0 0,0 1 1 0 0,-1-1 0 0 0,0 0-1 0 0,0 0 1 0 0,0 0 0 0 0,0 0-1 0 0,0 0 1 0 0,0 0 0 0 0,-1 0-1 0 0,0 0 1 0 0,1-1-1 0 0,-1 1 1 0 0,0 0 0 0 0,-1 0-36 0 0,-68 68 529 0 0,62-62-552 0 0,-1 0-1 0 0,0 0 0 0 0,-1-1 0 0 0,0-1 0 0 0,0 0 0 0 0,-1 0 0 0 0,1-1 1 0 0,-1-1-1 0 0,-1 0 0 0 0,1-1 0 0 0,-1 0 0 0 0,0 0 0 0 0,0-2 0 0 0,0 1 1 0 0,0-2-1 0 0,0 0 0 0 0,0 0 0 0 0,-2-2 24 0 0,-11-7-2027 0 0,16 2-1270 0 0,5 3 86 0 0,-2-1-5680 0 0</inkml:trace>
  <inkml:trace contextRef="#ctx0" brushRef="#br0" timeOffset="28380.087">2092 2184 312 0 0,'0'0'1722'0'0,"0"0"-649"0"0,0 0-178 0 0,0 0 173 0 0,0 0 274 0 0,0 0 146 0 0,0 0-63 0 0,0 0-210 0 0,0 0-267 0 0,0 0-245 0 0,0 0-167 0 0,0 0-84 0 0,0 0-39 0 0,3 4 2711 0 0,8 268-1027 0 0,-2-148-1954 0 0,0 220 197 0 0,-19-278-631 0 0,10-66 129 0 0,7 3-5930 0 0,-3-10 1742 0 0,-2 3 871 0 0,1-3-1443 0 0</inkml:trace>
  <inkml:trace contextRef="#ctx0" brushRef="#br0" timeOffset="29111.751">4030 2011 0 0 0,'0'0'888'0'0,"0"0"484"0"0,0 0 251 0 0,0 0-22 0 0,0 0-201 0 0,0 0-261 0 0,0 0-236 0 0,0 0-140 0 0,0 0-91 0 0,0 0-20 0 0,0 0 0 0 0,11 4 1245 0 0,-1 93 3257 0 0,-7 53-3900 0 0,-3-124-976 0 0,-9 357 564 0 0,9-182-733 0 0,16-127-115 0 0,-14-71-19 0 0,-1 1 0 0 0,0-1 0 0 0,0 1 0 0 0,0 0 0 0 0,0 0 0 0 0,-1-1 0 0 0,1 1 0 0 0,-1 0 0 0 0,0 0 0 0 0,0 0 0 0 0,-1-1 0 0 0,1 1 0 0 0,-1 0 0 0 0,1 0 0 0 0,-1-1 0 0 0,-1 1 0 0 0,0 3 25 0 0,-2 13-2124 0 0,21-14-9420 0 0,-14-6 4444 0 0</inkml:trace>
  <inkml:trace contextRef="#ctx0" brushRef="#br0" timeOffset="29778.794">5613 2133 0 0 0,'0'0'757'0'0,"0"0"68"0"0,0 0 240 0 0,0 0 316 0 0,0 0 276 0 0,0 0 110 0 0,0 0-84 0 0,0 0-125 0 0,0 0-163 0 0,0 0-143 0 0,0 0-69 0 0,0 0-81 0 0,-5-11 3335 0 0,1 55-3632 0 0,-7 269 1152 0 0,2-38-1528 0 0,9-271-486 0 0,-1 1-1 0 0,1-1 1 0 0,1 0 0 0 0,-1 0 0 0 0,0 1-1 0 0,1-1 1 0 0,0 0 0 0 0,0 0-1 0 0,0 0 1 0 0,1 0 0 0 0,-1 0 0 0 0,1 0-1 0 0,0-1 1 0 0,0 1 0 0 0,0 0-1 0 0,1-1 1 0 0,-1 1 0 0 0,1-1 0 0 0,0 0-1 0 0,0 0 1 0 0,1 1 57 0 0,5-5-4904 0 0,-2-5-3979 0 0,-5 2 620 0 0</inkml:trace>
  <inkml:trace contextRef="#ctx0" brushRef="#br0" timeOffset="30898.923">1475 2711 0 0 0,'0'0'635'0'0,"0"0"348"0"0,0 0 301 0 0,32-1 183 0 0,101-1 92 0 0,79-5 4704 0 0,-6 2-3167 0 0,526-3 1320 0 0,475-28-2394 0 0,-835 23-1648 0 0,504-37 653 0 0,-61-35-364 0 0,-428 74-494 0 0,-317 26-218 0 0,-67-14-2319 0 0,-10-2-7016 0 0,4 1-597 0 0</inkml:trace>
  <inkml:trace contextRef="#ctx0" brushRef="#br0" timeOffset="31286.996">6070 2309 5769 0 0,'0'0'1374'0'0,"0"0"-182"0"0,0 0 63 0 0,0 0 160 0 0,0 0 116 0 0,0 0-79 0 0,0 0-183 0 0,0 0-248 0 0,0 0-259 0 0,0 0-228 0 0,-37 13-202 0 0,-115 41-125 0 0,-130 69 240 0 0,248-106-364 0 0,-17 11-23 0 0,1 3 0 0 0,2 1 0 0 0,1 2 0 0 0,2 3 0 0 0,-34 36-60 0 0,-94 125-2941 0 0,151-167-237 0 0,10-11-1772 0 0,4-4-2924 0 0</inkml:trace>
  <inkml:trace contextRef="#ctx0" brushRef="#br0" timeOffset="31826.76">4266 2442 3745 0 0,'0'0'1341'0'0,"0"0"-108"0"0,0 0 112 0 0,0 0 170 0 0,0 0 80 0 0,0 0-104 0 0,0 0-237 0 0,0 0-309 0 0,0 0-322 0 0,0 0-236 0 0,0 0-182 0 0,0 0-87 0 0,-33 20-48 0 0,-103 65-34 0 0,-173 109-869 0 0,114-65-2664 0 0,32-21-6928 0 0,139-92 9277 0 0</inkml:trace>
  <inkml:trace contextRef="#ctx0" brushRef="#br0" timeOffset="32516.332">2349 2468 0 0 0,'0'0'515'0'0,"0"0"350"0"0,0 0 364 0 0,0 0 470 0 0,0 0 550 0 0,0 0 385 0 0,19-3-86 0 0,54-6-484 0 0,-128 46 1297 0 0,-155 92-1279 0 0,-88 92-3276 0 0,219-147-1612 0 0,34-20-6451 0 0,38-46 3268 0 0</inkml:trace>
  <inkml:trace contextRef="#ctx0" brushRef="#br0" timeOffset="38347.815">2975 3237 1760 0 0,'0'0'1658'0'0,"0"0"-736"0"0,0 0-321 0 0,0 0 7 0 0,0 0 143 0 0,0 0 143 0 0,0 0 38 0 0,0 0-107 0 0,0 0-197 0 0,0 0-218 0 0,0 0-174 0 0,-22 1-104 0 0,-69 2-43 0 0,53 12 4 0 0,34-9-78 0 0,-2 1-20 0 0,0-1 0 0 0,1 1 0 0 0,0 0 1 0 0,0 1-1 0 0,1-1 0 0 0,-1 1 0 0 0,2 0 0 0 0,-1 0 0 0 0,1 0 0 0 0,0 0 0 0 0,1 1 0 0 0,0-1 0 0 0,0 1 0 0 0,1-1 0 0 0,0 1 0 0 0,1 0 0 0 0,-1 0 0 0 0,2-1 1 0 0,-1 1-1 0 0,1 1 5 0 0,1-5 96 0 0,-1 0 1 0 0,1 0 0 0 0,0 0 0 0 0,0 0 0 0 0,1 0 0 0 0,-1 0 0 0 0,1 0 0 0 0,0-1 0 0 0,0 1 0 0 0,1-1-1 0 0,-1 0 1 0 0,1 0 0 0 0,0-1 0 0 0,0 1 0 0 0,0-1 0 0 0,1 1 0 0 0,-1-1 0 0 0,1-1 0 0 0,0 1 0 0 0,0-1-1 0 0,0 1 1 0 0,0-1 0 0 0,0-1 0 0 0,0 1 0 0 0,0-1 0 0 0,1 0 0 0 0,-1 0 0 0 0,0 0 0 0 0,1-1 0 0 0,-1 0-1 0 0,1 0 1 0 0,-1-1 0 0 0,1 1 0 0 0,-1-1 0 0 0,0 0 0 0 0,1 0 0 0 0,-1-1 0 0 0,0 0 0 0 0,0 0 0 0 0,0 0-1 0 0,4-2-96 0 0,9-12 299 0 0,0-1 0 0 0,-2 0 0 0 0,1-1 1 0 0,-2-1-1 0 0,-1 0 0 0 0,0-1 0 0 0,-1 0 0 0 0,-1-1 0 0 0,0-3-299 0 0,0 0-9 0 0,0-1 1 0 0,-1 0-1 0 0,-2-1 0 0 0,0 0 1 0 0,-2 0-1 0 0,-1-1 1 0 0,-1 0-1 0 0,-1 0 1 0 0,-1 0-1 0 0,-2 0 1 0 0,-1-1-1 0 0,-1-6 9 0 0,0 24-170 0 0,-1 0 0 0 0,0-1 0 0 0,-1 1 0 0 0,0 0 0 0 0,-1 1 0 0 0,0-1 0 0 0,0 0 0 0 0,-1 1 1 0 0,0 0-1 0 0,0 0 0 0 0,-2 1 170 0 0,5 4-129 0 0,0 1 0 0 0,0 0 0 0 0,-1 0 1 0 0,1 1-1 0 0,-1-1 0 0 0,0 0 1 0 0,0 1-1 0 0,0 0 0 0 0,0-1 0 0 0,0 1 1 0 0,0 1-1 0 0,-1-1 0 0 0,1 0 0 0 0,-1 1 1 0 0,1-1-1 0 0,-1 1 0 0 0,0 0 1 0 0,1 1-1 0 0,-1-1 0 0 0,0 1 0 0 0,0-1 1 0 0,0 1-1 0 0,1 0 0 0 0,-1 0 0 0 0,0 1 1 0 0,0-1-1 0 0,0 1 0 0 0,1 0 0 0 0,-1 0 1 0 0,0 0-1 0 0,1 0 129 0 0,-3 4-105 0 0,0-1 0 0 0,0 1 0 0 0,0 0 0 0 0,1 1-1 0 0,0-1 1 0 0,0 1 0 0 0,1 0 0 0 0,-1 0 0 0 0,1 1 0 0 0,1-1 0 0 0,-1 1-1 0 0,1 0 1 0 0,0 0 0 0 0,0 4 105 0 0,-4 3-111 0 0,1-1 203 0 0,0 0 0 0 0,1 1 0 0 0,1 0 0 0 0,0 1-1 0 0,0-1 1 0 0,2 1 0 0 0,0-1 0 0 0,0 1 0 0 0,2 0 0 0 0,0 0 0 0 0,0-1 0 0 0,1 1 0 0 0,1 0-1 0 0,1-1 1 0 0,0 1 0 0 0,0-1 0 0 0,2 0 0 0 0,0 0 0 0 0,0 0 0 0 0,8 12-92 0 0,1-8 246 0 0,0 0 0 0 0,1 0 0 0 0,2-2 0 0 0,-1 0 0 0 0,2 0 0 0 0,0-2 0 0 0,0 0 0 0 0,2-2 1 0 0,-1 0-1 0 0,2-1 0 0 0,-1 0 0 0 0,2-2 0 0 0,-1-1 0 0 0,1-1 0 0 0,0 0 0 0 0,1-2 0 0 0,-1 0 0 0 0,1-2 0 0 0,17 1-246 0 0,-15-3-2979 0 0,-16-2-3300 0 0,-7 1-550 0 0</inkml:trace>
  <inkml:trace contextRef="#ctx0" brushRef="#br0" timeOffset="39268.132">4591 3112 0 0 0,'0'0'1791'0'0,"0"0"-287"0"0,0 0-17 0 0,0 0 150 0 0,0 0 127 0 0,0 0-26 0 0,0 0-213 0 0,0 0-275 0 0,0 0-335 0 0,0 0-318 0 0,0 0-221 0 0,0 0-150 0 0,0 0-69 0 0,-11 7-30 0 0,-36 22-26 0 0,44-26-82 0 0,0-1 1 0 0,1 1-1 0 0,-1 0 0 0 0,0 0 0 0 0,1 0 0 0 0,-1 1 0 0 0,1-1 1 0 0,0 0-1 0 0,0 1 0 0 0,1 0 0 0 0,-1-1 0 0 0,1 1 1 0 0,-1 0-1 0 0,1 0 0 0 0,1 0 0 0 0,-2 4-19 0 0,1-4 20 0 0,-14 147 231 0 0,15-147-206 0 0,1-1 1 0 0,-1 0-1 0 0,1 0 1 0 0,-1 0-1 0 0,1 0 1 0 0,0 0 0 0 0,0 0-1 0 0,1 0 1 0 0,-1 0-1 0 0,0 0 1 0 0,1 0-1 0 0,0-1 1 0 0,0 1-1 0 0,0-1 1 0 0,0 1 0 0 0,0-1-1 0 0,0 0 1 0 0,0 0-1 0 0,1 0 1 0 0,-1 0-1 0 0,1 0 1 0 0,0 0-1 0 0,-1-1 1 0 0,1 1-1 0 0,0-1 1 0 0,0 0 0 0 0,0 0-1 0 0,0 0 1 0 0,0 0-1 0 0,0 0 1 0 0,0-1-1 0 0,4 1-45 0 0,5-4 234 0 0,0-1-1 0 0,0-1 0 0 0,-1 0 1 0 0,1 0-1 0 0,-1-1 0 0 0,0 0 0 0 0,-1-1 1 0 0,1-1-1 0 0,-1 1 0 0 0,-1-2 1 0 0,1 1-1 0 0,-2-1 0 0 0,1-1 0 0 0,-1 1 1 0 0,4-8-234 0 0,11-7 112 0 0,-2 0 0 0 0,-1-2 0 0 0,0 0 0 0 0,-2-2 0 0 0,-1 0 0 0 0,-2 0 0 0 0,0-2 0 0 0,-2 0 0 0 0,-1-1 0 0 0,-2 0 0 0 0,2-12-112 0 0,-10 31-42 0 0,-1 0 1 0 0,0 0-1 0 0,-1 0 1 0 0,0 0-1 0 0,-1 0 1 0 0,0 0-1 0 0,-1 0 0 0 0,0 0 1 0 0,-1 1-1 0 0,-4-12 42 0 0,6 18-80 0 0,-1 1-1 0 0,0-1 1 0 0,0 0 0 0 0,-1 1-1 0 0,0-1 1 0 0,0 1-1 0 0,0 0 1 0 0,0 0 0 0 0,0 0-1 0 0,-1 0 1 0 0,0 0 0 0 0,1 1-1 0 0,-1 0 1 0 0,-1 0-1 0 0,1 0 1 0 0,0 0 0 0 0,-1 1-1 0 0,0-1 1 0 0,1 1-1 0 0,-1 0 1 0 0,0 1 0 0 0,0-1-1 0 0,0 1 1 0 0,0 0 0 0 0,0 0-1 0 0,-1 0 81 0 0,-2 1-76 0 0,0 0 0 0 0,0 1 0 0 0,1 0-1 0 0,-1 0 1 0 0,0 0 0 0 0,1 1 0 0 0,-1 0 0 0 0,1 1 0 0 0,0 0-1 0 0,0 0 1 0 0,0 0 0 0 0,0 1 0 0 0,0 0 0 0 0,1 0 0 0 0,0 1-1 0 0,0 0 1 0 0,0 0 0 0 0,0 0 0 0 0,1 1 0 0 0,0 0 0 0 0,0 0-1 0 0,0 0 1 0 0,1 1 0 0 0,0-1 0 0 0,0 1 0 0 0,0 1 76 0 0,-1 2 32 0 0,1 0 1 0 0,0 1-1 0 0,0 0 0 0 0,1 0 1 0 0,1 0-1 0 0,-1 1 1 0 0,2-1-1 0 0,0 1 0 0 0,0-1 1 0 0,1 1-1 0 0,0-1 1 0 0,1 1-1 0 0,1-1 0 0 0,0 0 1 0 0,0 1-1 0 0,1-1 1 0 0,0 0-1 0 0,1 0 0 0 0,0-1 1 0 0,3 6-33 0 0,4 4 163 0 0,-1 0 0 0 0,2-1 0 0 0,1 0 0 0 0,0-1 1 0 0,1 0-1 0 0,1-1 0 0 0,1-1 0 0 0,0 0 0 0 0,19 13-163 0 0,142 78 991 0 0,-108-52-2361 0 0,-64-42-1719 0 0,-3-4-4891 0 0,1-2-164 0 0</inkml:trace>
</inkml:ink>
</file>

<file path=ppt/ink/ink4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47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415 801 0 0 0,'0'0'528'0'0,"0"0"384"0"0,0 0 235 0 0,0 0 91 0 0,0 0-82 0 0,0 0-197 0 0,0 0-227 0 0,0 0-233 0 0,0 0-182 0 0,-1 2-107 0 0,-2 9 154 0 0,0 0 0 0 0,1 1 0 0 0,1-1 0 0 0,0 0 0 0 0,0 0 0 0 0,1 1 0 0 0,1-1 0 0 0,-1 1 0 0 0,4 10-364 0 0,44 228 1074 0 0,-47-78-1666 0 0,-2-127-2968 0 0,1-1-3901 0 0,0-40 7026 0 0</inkml:trace>
  <inkml:trace contextRef="#ctx0" brushRef="#br0" timeOffset="657.274">864 812 0 0 0,'0'0'745'0'0,"0"0"632"0"0,0 0 108 0 0,0 0 22 0 0,0 0 24 0 0,0 0-101 0 0,0 0-170 0 0,0 0-163 0 0,0 0-153 0 0,0 0-116 0 0,0 0-103 0 0,-13 7 581 0 0,37 424 1639 0 0,-25-399-3058 0 0,0 12-756 0 0,4-17-4243 0 0,-2-24 2133 0 0,1-2-1855 0 0,-2-1 1561 0 0</inkml:trace>
  <inkml:trace contextRef="#ctx0" brushRef="#br0" timeOffset="1363.629">1 1176 2905 0 0,'0'0'2020'0'0,"0"0"-1096"0"0,0 0-346 0 0,0 0 99 0 0,0 0 275 0 0,0 0 217 0 0,0 0 55 0 0,0 0-60 0 0,0 0-149 0 0,0 0-137 0 0,0 0-102 0 0,22 0-53 0 0,156 0 1561 0 0,217-12 1905 0 0,-185-5-3468 0 0,170-38-721 0 0,-129 15-1800 0 0,-239 39 269 0 0,-10 1-3140 0 0,-1 0-4393 0 0,-3 0 3931 0 0</inkml:trace>
  <inkml:trace contextRef="#ctx0" brushRef="#br0" timeOffset="1757.283">1150 786 2649 0 0,'0'0'1165'0'0,"0"0"-466"0"0,0 0-236 0 0,0 0 105 0 0,0 0 119 0 0,0 0-7 0 0,0 0-111 0 0,0 0-178 0 0,0 0-162 0 0,0 0-134 0 0,-35 35-132 0 0,-109 111-139 0 0,47-43-791 0 0,-58 69-5925 0 0,138-153 6769 0 0</inkml:trace>
  <inkml:trace contextRef="#ctx0" brushRef="#br0" timeOffset="2307.513">621 908 128 0 0,'0'0'1126'0'0,"0"0"-104"0"0,0 0 25 0 0,0 0 159 0 0,0 0 84 0 0,0 0-85 0 0,0 0-222 0 0,0 0-251 0 0,0 0-224 0 0,0 0-162 0 0,-28 34-117 0 0,-88 108-110 0 0,34-54-183 0 0,-107 95-5224 0 0,135-131 963 0 0,39-36 4061 0 0,6-5 264 0 0</inkml:trace>
  <inkml:trace contextRef="#ctx0" brushRef="#br0" timeOffset="2797.937">651 204 8594 0 0,'0'0'2010'0'0,"0"0"-1225"0"0,0 0-457 0 0,0 0 86 0 0,0 0 286 0 0,0 0 255 0 0,0 0 128 0 0,0 0-42 0 0,0 0-190 0 0,0 0-211 0 0,0 0-199 0 0,3 33-151 0 0,8 103-103 0 0,-9 100-14 0 0,-11-151-1502 0 0,3-58-2070 0 0,-1 1-4152 0 0,5-20 1338 0 0</inkml:trace>
  <inkml:trace contextRef="#ctx0" brushRef="#br0" timeOffset="3282.114">494 212 7690 0 0,'0'0'911'0'0,"0"0"30"0"0,0 0 190 0 0,0 0 224 0 0,0 0 36 0 0,0 0-91 0 0,0 0-174 0 0,0 0-238 0 0,0 0-163 0 0,37-28-142 0 0,118-88-116 0 0,-69 69 80 0 0,-68 43-426 0 0,1-1-51 0 0,0 1-1 0 0,0 1 1 0 0,0 1-1 0 0,0 0 1 0 0,1 2-1 0 0,-1 0 1 0 0,6 2-70 0 0,-22-1-10 0 0,1 0 1 0 0,-1 0-1 0 0,1 1 1 0 0,-1 0-1 0 0,1 0 1 0 0,-1 0-1 0 0,0 0 1 0 0,0 0-1 0 0,0 1 1 0 0,0-1-1 0 0,-1 1 1 0 0,1 0-1 0 0,-1 0 1 0 0,1 0-1 0 0,-1 0 1 0 0,0 0-1 0 0,0 1 0 0 0,0-1 1 0 0,-1 0-1 0 0,1 1 1 0 0,-1 0-1 0 0,0-1 1 0 0,0 1-1 0 0,0 0 1 0 0,0-1-1 0 0,-1 1 1 0 0,0 0-1 0 0,1 0 1 0 0,-1 0-1 0 0,-1 0 1 0 0,1-1-1 0 0,0 1 1 0 0,-1 0-1 0 0,0 0 1 0 0,0-1-1 0 0,0 1 1 0 0,0 0-1 0 0,-1-1 1 0 0,1 1-1 0 0,-1-1 1 0 0,0 0-1 0 0,0 0 0 0 0,-1 1 10 0 0,-14 25-44 0 0,-2 0-1 0 0,-1-1 1 0 0,-1 0-1 0 0,-1-2 1 0 0,-2-1-1 0 0,0-1 0 0 0,-2-1 1 0 0,0-1-1 0 0,-2-1 1 0 0,-3 0 44 0 0,0 3-12 0 0,-6 14-113 0 0,80-23-298 0 0,235 37 2365 0 0,-239-44-1753 0 0,-24-6-143 0 0,-1 1 1 0 0,1 0-1 0 0,-1 1 1 0 0,0 0-1 0 0,0 1 0 0 0,0 1 1 0 0,0 0-1 0 0,-1 1 1 0 0,0 0-1 0 0,-1 1 1 0 0,7 5-47 0 0,-7 7-2835 0 0,-8-6-6318 0 0,-3-7 251 0 0</inkml:trace>
</inkml:ink>
</file>

<file path=ppt/ink/ink4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5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698 763 960 0 0,'0'0'759'0'0,"0"0"-214"0"0,0 0 66 0 0,0 0 277 0 0,0 0 163 0 0,0 0-21 0 0,0 0-211 0 0,0 0-306 0 0,0 0-205 0 0,0 0-81 0 0,0 0 17 0 0,0 6 48 0 0,13 293 2353 0 0,6-123-2547 0 0,-11-126-1328 0 0,-4-34-1698 0 0,0-1-3277 0 0,-4-14 5578 0 0</inkml:trace>
  <inkml:trace contextRef="#ctx0" brushRef="#br0" timeOffset="1616.393">243 781 0 0 0,'0'0'667'0'0,"0"0"73"0"0,0 0 165 0 0,0 0 176 0 0,0 0 78 0 0,0 0-99 0 0,0 0-244 0 0,0 0-264 0 0,0 0-226 0 0,0 0-184 0 0,0 0-96 0 0,0 0 4 0 0,2 2 54 0 0,3 11 208 0 0,-1 0 0 0 0,0 0 0 0 0,-1 0 0 0 0,0 0 0 0 0,-1 0 0 0 0,0 0 0 0 0,-1 1 0 0 0,-1 5-312 0 0,2 2 225 0 0,9 350 1060 0 0,-16-259-3934 0 0,35-105-6279 0 0,-26-7 8851 0 0</inkml:trace>
  <inkml:trace contextRef="#ctx0" brushRef="#br0" timeOffset="2106.001">92 1083 1840 0 0,'0'0'2308'0'0,"0"0"-933"0"0,0 0-138 0 0,0 0 166 0 0,0 0 136 0 0,0 0 17 0 0,0 0-117 0 0,36 0-154 0 0,115 0-177 0 0,-1-4 780 0 0,1-7 1 0 0,2-6-1889 0 0,-10 0 146 0 0,-105 13-986 0 0,145-12 970 0 0,-122 12-4656 0 0,1 3-5601 0 0,-56 1 6477 0 0</inkml:trace>
  <inkml:trace contextRef="#ctx0" brushRef="#br0" timeOffset="2483.474">897 840 3361 0 0,'0'0'965'0'0,"0"0"-247"0"0,0 0 30 0 0,0 0 120 0 0,0 0 54 0 0,0 0-80 0 0,0 0-203 0 0,0 0-169 0 0,0 0-128 0 0,0 0-82 0 0,0 0-35 0 0,0 0-53 0 0,0 0-48 0 0,-24 19-51 0 0,-73 61-18 0 0,-111 111-924 0 0,177-166 438 0 0,-39 35-1436 0 0,24-20-4263 0 0,38-32 4643 0 0</inkml:trace>
  <inkml:trace contextRef="#ctx0" brushRef="#br0" timeOffset="2921.909">335 936 1024 0 0,'0'0'1176'0'0,"0"0"-647"0"0,0 0-33 0 0,0 0 48 0 0,0 0 0 0 0,0 0-144 0 0,0 0-136 0 0,0 0-192 0 0,-208 195-160 0 0,186-166-176 0 0,-2-3-264 0 0,4 0-392 0 0,0 0-449 0 0,1-4-511 0 0,6-8 1880 0 0,4-3 0 0 0</inkml:trace>
  <inkml:trace contextRef="#ctx0" brushRef="#br0" timeOffset="3377.489">424 155 6945 0 0,'0'0'575'0'0,"0"0"-332"0"0,0 0 98 0 0,0 0 454 0 0,0 0 443 0 0,0 0 194 0 0,0 0-36 0 0,0 0-163 0 0,0 0-208 0 0,0 0-175 0 0,1 35-157 0 0,2 111-131 0 0,-1 129 1058 0 0,21-102-4070 0 0,-23-150-3845 0 0,0-12-1455 0 0,0-8 5297 0 0</inkml:trace>
  <inkml:trace contextRef="#ctx0" brushRef="#br0" timeOffset="3835.825">278 137 7746 0 0,'0'0'494'0'0,"0"0"-16"0"0,0 0 246 0 0,0 0 310 0 0,0 0 182 0 0,0 0-12 0 0,36-18-114 0 0,111-52-186 0 0,-32 34 556 0 0,-91 34-1210 0 0,4-1 23 0 0,-18 1-234 0 0,0 0 1 0 0,0 0 0 0 0,0 1 0 0 0,0 1-1 0 0,1 0 1 0 0,-1 0 0 0 0,0 1-1 0 0,1 0 1 0 0,-1 1 0 0 0,0 0 0 0 0,0 1-1 0 0,0 0 1 0 0,6 3-40 0 0,-13-4 6 0 0,0 0 0 0 0,-1 0-1 0 0,1 0 1 0 0,-1 0 0 0 0,0 1 0 0 0,0-1-1 0 0,0 1 1 0 0,0 0 0 0 0,0-1 0 0 0,0 1-1 0 0,-1 0 1 0 0,1 0 0 0 0,-1 0 0 0 0,0 0-1 0 0,0 1 1 0 0,0-1 0 0 0,0 0 0 0 0,-1 0-1 0 0,1 0 1 0 0,-1 1 0 0 0,0-1 0 0 0,0 0-1 0 0,0 1 1 0 0,0-1 0 0 0,-1 0 0 0 0,1 1-1 0 0,-1-1 1 0 0,0 0 0 0 0,0 0 0 0 0,0 0-1 0 0,0 0 1 0 0,0 0 0 0 0,-1 1-6 0 0,-60 95 450 0 0,17-52-556 0 0,-1-1-1 0 0,-3-3 1 0 0,-2-2 0 0 0,-39 24 106 0 0,89-64-9 0 0,-1-1 0 0 0,0 1-1 0 0,0-1 1 0 0,1 1 0 0 0,-1 0 0 0 0,0 0 0 0 0,1 0 0 0 0,-1 0 0 0 0,1 0 0 0 0,-1 0 0 0 0,1 1-1 0 0,0-1 1 0 0,-1 0 0 0 0,1 1 0 0 0,0-1 0 0 0,0 1 0 0 0,0-1 0 0 0,0 1 0 0 0,0-1 0 0 0,1 1 0 0 0,-1 0-1 0 0,0 0 1 0 0,1-1 0 0 0,-1 1 0 0 0,1 0 0 0 0,-1 0 0 0 0,1 0 0 0 0,0-1 0 0 0,0 1 0 0 0,0 0-1 0 0,0 0 1 0 0,0 0 0 0 0,0 0 0 0 0,1 0 0 0 0,-1-1 0 0 0,1 1 0 0 0,-1 0 0 0 0,1 0 0 0 0,-1-1-1 0 0,1 1 1 0 0,1 1 9 0 0,15 5 181 0 0,0 0-1 0 0,1-1 1 0 0,0-1-1 0 0,0-1 1 0 0,1-1-1 0 0,-1 0 1 0 0,6-1-181 0 0,14 4 258 0 0,23 4 88 0 0,-13-3-115 0 0,-1 2 0 0 0,0 2 1 0 0,-1 3-1 0 0,13 6-231 0 0,-19 3-773 0 0,-29-15-1831 0 0,-1 2-3321 0 0,-7-7-4796 0 0</inkml:trace>
</inkml:ink>
</file>

<file path=ppt/ink/ink4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01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 96 0 0 0,'0'0'265'0'0,"0"0"340"0"0,0 0 284 0 0,0 0 165 0 0,0 0-16 0 0,0 0-183 0 0,0 0-325 0 0,0 0-277 0 0,0 0-199 0 0,0 0-136 0 0,5 19 142 0 0,35 129 1265 0 0,-32-102-1109 0 0,4 36 897 0 0,-3 1 0 0 0,-3 82-1113 0 0,4 46 1776 0 0,25 91-67 0 0,-2-28-1242 0 0,21 39 619 0 0,-27-108-673 0 0,-10-136-270 0 0,1 35 352 0 0,-20-1 455 0 0,17-33 1004 0 0,-10 48-420 0 0,6 8 69 0 0,-7 42-626 0 0,-15 82-411 0 0,11-232-2675 0 0,0-14-2272 0 0,0-3-3627 0 0,0-1-455 0 0</inkml:trace>
  <inkml:trace contextRef="#ctx0" brushRef="#br0" timeOffset="1850.319">4205 1569 0 0 0,'0'0'515'0'0,"0"0"742"0"0,0 0 302 0 0,0 0 50 0 0,0 0-108 0 0,0 0-195 0 0,0 0-255 0 0,0 0-211 0 0,0 0-141 0 0,0 0-123 0 0,2 3 2131 0 0,3 355 3705 0 0,1-1-4889 0 0,7-30-400 0 0,-13-216-655 0 0,11-35-133 0 0,-11-75-348 0 0,0-1-1 0 0,0 0 4 0 0,0 0 0 0 0,0 0 17 0 0,0 0-11 0 0,0 0-5 0 0,0 0-14 0 0,0 0-21 0 0,0 0 37 0 0,0 0 5 0 0,0 0 2 0 0,0 0-16 0 0,0 0 4 0 0,0 0 4 0 0,0 0 20 0 0,0 0-19 0 0,0 0-17 0 0,0 0 12 0 0,6 28-73 0 0,-3-9 91 0 0,16 59-4 0 0,-16-69 171 0 0,-2-4-3654 0 0,0-11-5774 0 0,-1 2-1390 0 0</inkml:trace>
  <inkml:trace contextRef="#ctx0" brushRef="#br0" timeOffset="3622.652">7673 0 0 0 0,'0'0'359'0'0,"0"0"514"0"0,0 0 154 0 0,0 0-32 0 0,0 0-92 0 0,0 0-83 0 0,0 0-92 0 0,9 16-80 0 0,43 74 547 0 0,-49-80-788 0 0,0 1-1 0 0,-1-1 1 0 0,0 0 0 0 0,-1 1-1 0 0,0-1 1 0 0,0 1-1 0 0,-1-1 1 0 0,0 1-1 0 0,-1 0 1 0 0,-1-1-407 0 0,1 27 725 0 0,-17 213 1630 0 0,31 37-440 0 0,5-96-728 0 0,-16 365 1945 0 0,-6-409-2449 0 0,8 152 388 0 0,31-115-455 0 0,-1 45 449 0 0,-28-56-667 0 0,3-138-960 0 0,-3-31-5093 0 0,1-3-5575 0 0,-7-1 3916 0 0</inkml:trace>
  <inkml:trace contextRef="#ctx0" brushRef="#br0" timeOffset="4799.971">0 2371 4137 0 0,'0'0'969'0'0,"0"0"-463"0"0,0 0-327 0 0,0 0-81 0 0,0 0 93 0 0,0 0 209 0 0,0 0 224 0 0,0 0 175 0 0,0 0 71 0 0,0 0-60 0 0,0 0-107 0 0,0 0-116 0 0,29 3-90 0 0,93 11-10 0 0,5-2 1999 0 0,1-6-1 0 0,46-7-2485 0 0,-58 0 616 0 0,387-20 2071 0 0,71-6-897 0 0,111 2-1237 0 0,364 21 366 0 0,-326-3-5 0 0,-318-11-250 0 0,230-9 503 0 0,-375 21-695 0 0,87 16-472 0 0,416-20 632 0 0,-247-1-361 0 0,-161 10-253 0 0,41 12 17 0 0,43-7-220 0 0,-438-4 3 0 0,-1 0-155 0 0,0 0-175 0 0,0 0-273 0 0,0 0-369 0 0,0 0-643 0 0,0 0-1245 0 0,0 0-3006 0 0,0 0-5500 0 0</inkml:trace>
  <inkml:trace contextRef="#ctx0" brushRef="#br0" timeOffset="5101.36">8157 1705 19404 0 0,'0'0'479'0'0,"0"0"-196"0"0,0 0-158 0 0,0 0 10 0 0,0 0 74 0 0,0 0 80 0 0,-33 30 41 0 0,-104 100-42 0 0,37-17-91 0 0,40-45-727 0 0,-2-2 0 0 0,-4-4 0 0 0,-2-2 0 0 0,-3-3 0 0 0,-2-3 0 0 0,-22 8 530 0 0,-152 93-4555 0 0,22-14-3569 0 0,183-113 2708 0 0,29-20 4952 0 0</inkml:trace>
  <inkml:trace contextRef="#ctx0" brushRef="#br0" timeOffset="5786.635">4744 1955 6329 0 0,'0'0'2086'0'0,"0"0"-659"0"0,0 0-191 0 0,0 0 33 0 0,0 0 103 0 0,0 0 27 0 0,0 0-73 0 0,0 0-146 0 0,0 0-195 0 0,0 0-166 0 0,-35 17-149 0 0,-114 54-145 0 0,-37 41 469 0 0,-446 291-544 0 0,586-370-601 0 0,21-18-156 0 0,1 2 0 0 0,0 1-1 0 0,1 1 1 0 0,1 1 0 0 0,1 1 0 0 0,0 1 0 0 0,2 1 0 0 0,-5 7 307 0 0,9 2-3363 0 0,8-9-3503 0 0,6-12-2364 0 0</inkml:trace>
  <inkml:trace contextRef="#ctx0" brushRef="#br0" timeOffset="6422.754">1015 2128 6497 0 0,'0'0'1146'0'0,"0"0"-64"0"0,0 0 12 0 0,0 0 244 0 0,0 0 257 0 0,0 0 51 0 0,0 0-130 0 0,0 0-280 0 0,0 0-335 0 0,0 0-265 0 0,0 0-222 0 0,0 0-172 0 0,0 0-89 0 0,-32 14-35 0 0,-98 47-33 0 0,37 5 70 0 0,43-26-178 0 0,-34 29-1422 0 0,2 4 1 0 0,-37 45 1444 0 0,94-90-1202 0 0,-19 22-2025 0 0,15-15-1843 0 0,11-14-2373 0 0</inkml:trace>
  <inkml:trace contextRef="#ctx0" brushRef="#br0" timeOffset="7715.863">1212 3266 0 0 0,'0'0'669'0'0,"0"0"404"0"0,0 0 211 0 0,0 0 38 0 0,0 0 9 0 0,0 0-18 0 0,0 0-39 0 0,0 0-22 0 0,9 2-58 0 0,-5-1-1238 0 0,4 0 482 0 0,-1 1 0 0 0,1-1 0 0 0,-1 0 0 0 0,1 0 0 0 0,0-1 0 0 0,-1 0 0 0 0,1-1-1 0 0,0 0 1 0 0,-1 0 0 0 0,1 0 0 0 0,-1-1 0 0 0,5-2-438 0 0,37-21 946 0 0,-1-2-1 0 0,-1-2 1 0 0,-1-2 0 0 0,-2-3-1 0 0,14-14-945 0 0,-26 21 143 0 0,0-1-1 0 0,-2-1 1 0 0,-1-2-1 0 0,-2-1 1 0 0,-1-1-1 0 0,-1-1 1 0 0,-2-2-1 0 0,3-8-142 0 0,-21 34-2 0 0,-1 0 0 0 0,0-1 0 0 0,0 1 1 0 0,-1-1-1 0 0,0 0 0 0 0,-1 0 0 0 0,0 0 0 0 0,-1 0 0 0 0,0 0 0 0 0,0 0 0 0 0,-2 0 0 0 0,1 0 0 0 0,-2-8 2 0 0,1 15-90 0 0,-1 0 1 0 0,1 1-1 0 0,-1-1 1 0 0,0 0-1 0 0,1 1 1 0 0,-1 0-1 0 0,-1-1 0 0 0,1 1 1 0 0,-1 0-1 0 0,1 0 1 0 0,-1 0-1 0 0,0 1 0 0 0,0-1 1 0 0,0 0-1 0 0,0 1 1 0 0,0 0-1 0 0,-1 0 1 0 0,1 0-1 0 0,-1 0 0 0 0,1 1 1 0 0,-1-1-1 0 0,0 1 1 0 0,0 0-1 0 0,1 0 1 0 0,-1 0-1 0 0,0 0 0 0 0,0 1 1 0 0,0 0-1 0 0,0 0 1 0 0,0 0-1 0 0,0 0 0 0 0,0 1 1 0 0,0-1-1 0 0,0 1 1 0 0,0 0-1 0 0,1 0 1 0 0,-1 0-1 0 0,0 1 0 0 0,1-1 1 0 0,-1 1-1 0 0,1 0 1 0 0,-1 0-1 0 0,1 0 0 0 0,0 1 1 0 0,0-1-1 0 0,0 1 1 0 0,-1 0 89 0 0,-4 5 19 0 0,1 0 0 0 0,-1 1 0 0 0,1 0 0 0 0,1 0 0 0 0,0 0 0 0 0,0 1 0 0 0,1 0 0 0 0,0 0 0 0 0,1 0 0 0 0,0 1 0 0 0,1 0 0 0 0,0-1 0 0 0,0 1 0 0 0,1 0 0 0 0,1 0 0 0 0,0 1 0 0 0,0-1 0 0 0,1 0 0 0 0,0 0 0 0 0,1 1 0 0 0,1-1 0 0 0,0 0 0 0 0,0 0 0 0 0,1 0 0 0 0,0-1 0 0 0,1 1 0 0 0,0-1 1 0 0,1 0-1 0 0,0 0 0 0 0,5 7-19 0 0,14 19 365 0 0,0-1 1 0 0,3-1 0 0 0,1-1 0 0 0,23 20-366 0 0,-12-12 108 0 0,8-4-637 0 0,-34-36-3161 0 0,-3-4-5564 0 0,-8 2 3029 0 0</inkml:trace>
  <inkml:trace contextRef="#ctx0" brushRef="#br0" timeOffset="8025.235">2375 2518 10698 0 0,'0'0'1209'0'0,"0"0"-219"0"0,0 0-139 0 0,0 0 31 0 0,0 0 89 0 0,0 0 33 0 0,0 0-48 0 0,0 0-136 0 0,0 0-140 0 0,0 0-127 0 0,0 0-95 0 0,0 0-74 0 0,0 0-64 0 0,-11 36-37 0 0,-38 113-52 0 0,-20 9 133 0 0,-76 132-633 0 0,111-203-2997 0 0,30-68-1763 0 0,3 0-3892 0 0,1-18 4752 0 0</inkml:trace>
  <inkml:trace contextRef="#ctx0" brushRef="#br0" timeOffset="8398.128">2425 2953 5713 0 0,'0'0'3048'0'0,"0"0"-1512"0"0,0 0-605 0 0,0 0 50 0 0,0 0 230 0 0,0 0 140 0 0,0 0-36 0 0,0 0-177 0 0,0 0-278 0 0,0 0-235 0 0,0 0-139 0 0,0 0-67 0 0,30-12-38 0 0,96-39-14 0 0,4 8 592 0 0,-60 38-894 0 0,-76 36-178 0 0,-84 78-2 0 0,23-38 35 0 0,57-58 90 0 0,-39 64 49 0 0,48-75-53 0 0,0 0 0 0 0,0 0 0 0 0,1 1 0 0 0,-1-1 0 0 0,1 0 0 0 0,-1 0 0 0 0,1 1 0 0 0,0-1 0 0 0,0 0 0 0 0,0 1 0 0 0,0-1 0 0 0,1 0 0 0 0,-1 1 0 0 0,0-1 0 0 0,1 0-1 0 0,0 0 1 0 0,-1 0 0 0 0,1 0 0 0 0,0 1 0 0 0,0-1 0 0 0,0 0 0 0 0,1 0 0 0 0,-1-1 0 0 0,0 1 0 0 0,1 0 0 0 0,-1 0 0 0 0,1-1 0 0 0,0 1 0 0 0,-1 0 0 0 0,1-1 0 0 0,0 0 0 0 0,0 1 0 0 0,0-1 0 0 0,0 0 0 0 0,0 0 0 0 0,2 0-6 0 0,9 4-22 0 0,0 0 1 0 0,0-2-1 0 0,0 1 1 0 0,0-2-1 0 0,0 0 1 0 0,1 0 0 0 0,-1-1-1 0 0,1-1 1 0 0,-1 0-1 0 0,1-1 1 0 0,-1-1-1 0 0,1 0 1 0 0,0-1 21 0 0,26-4-3458 0 0,-2-2-3343 0 0,-26 6-4023 0 0</inkml:trace>
  <inkml:trace contextRef="#ctx0" brushRef="#br0" timeOffset="9254.738">5254 3085 2753 0 0,'0'0'1062'0'0,"0"0"-235"0"0,0 0-28 0 0,0 0 249 0 0,0 0 185 0 0,0 0-1 0 0,0 0-169 0 0,0 0-222 0 0,0 0-147 0 0,0 0-73 0 0,0 0-43 0 0,0 0-67 0 0,0 0-73 0 0,5 8 1245 0 0,8-10-1221 0 0,-1-1 0 0 0,0 0 0 0 0,1-1-1 0 0,-1 0 1 0 0,0 0 0 0 0,-1-2 0 0 0,1 1 0 0 0,-1-2-1 0 0,0 1 1 0 0,-1-2 0 0 0,2-1-462 0 0,-3 4 195 0 0,35-26 150 0 0,-2-1 0 0 0,-1-2 0 0 0,-2-1 0 0 0,-2-2 0 0 0,21-27-345 0 0,-49 53 12 0 0,0-1 0 0 0,0 0 0 0 0,-1 0 0 0 0,0 0 0 0 0,-1-1 0 0 0,-1-1 0 0 0,0 1 0 0 0,-1-1 0 0 0,0 0 0 0 0,-1 0-1 0 0,-1 0 1 0 0,0-1 0 0 0,-1 1 0 0 0,1-11-12 0 0,-16-57-417 0 0,11 78 299 0 0,1-1 0 0 0,-1 0 0 0 0,0 1 1 0 0,0 0-1 0 0,0-1 0 0 0,-1 1 1 0 0,0 0-1 0 0,0 0 0 0 0,0 1 0 0 0,0-1 1 0 0,0 1-1 0 0,-1-1 0 0 0,1 1 0 0 0,-1 0 1 0 0,0 0-1 0 0,0 1 0 0 0,0-1 0 0 0,-1 1 1 0 0,1 0-1 0 0,-1 0 0 0 0,1 0 0 0 0,-1 0 1 0 0,1 1-1 0 0,-1 0 0 0 0,0 0 0 0 0,0 0 1 0 0,1 1-1 0 0,-1 0 0 0 0,0 0 0 0 0,0 0 1 0 0,0 0-1 0 0,0 1 0 0 0,1-1 0 0 0,-1 1 1 0 0,0 1-1 0 0,1-1 0 0 0,-1 1 0 0 0,0 0 118 0 0,-5 6 21 0 0,1 1-1 0 0,0 0 1 0 0,1 0 0 0 0,0 1-1 0 0,0 0 1 0 0,1 1-1 0 0,1 0 1 0 0,0 0-1 0 0,0 0 1 0 0,1 1-1 0 0,0 0 1 0 0,1 0-1 0 0,1 0 1 0 0,0 0-1 0 0,0 0 1 0 0,1 1-1 0 0,1-1 1 0 0,0 1-1 0 0,1 0 1 0 0,0-1 0 0 0,1 1-1 0 0,0 0 1 0 0,2 5-21 0 0,-1-3 69 0 0,1 0 0 0 0,0 0 0 0 0,1 0 0 0 0,0-1 0 0 0,2 0 0 0 0,-1 0 0 0 0,2 0 1 0 0,0-1-1 0 0,0 0 0 0 0,1 0 0 0 0,1-1 0 0 0,0 0 0 0 0,1 0 0 0 0,0-1 1 0 0,1 0-1 0 0,0-1 0 0 0,1 0 0 0 0,0-1 0 0 0,0-1 0 0 0,1 1 0 0 0,0-2 1 0 0,0 0-1 0 0,1-1 0 0 0,0 0 0 0 0,14 4-69 0 0,40-4-703 0 0,-46-9-2377 0 0,-3-3-4230 0 0,-13 2-1456 0 0</inkml:trace>
  <inkml:trace contextRef="#ctx0" brushRef="#br0" timeOffset="9508.613">6291 2437 12235 0 0,'0'0'964'0'0,"0"0"81"0"0,0 0 173 0 0,0 0 128 0 0,0 0-50 0 0,0 0-175 0 0,0 0-262 0 0,-23 35-209 0 0,-68 112-186 0 0,35-38 48 0 0,1 12-440 0 0,-36 72-328 0 0,14-72-3569 0 0,68-107 1854 0 0,-5 4-6227 0 0,12-13 666 0 0</inkml:trace>
  <inkml:trace contextRef="#ctx0" brushRef="#br0" timeOffset="9938.719">6246 2876 10162 0 0,'0'0'2051'0'0,"0"0"-1048"0"0,0 0-493 0 0,0 0 44 0 0,0 0 188 0 0,0 0 102 0 0,0 0-50 0 0,0 0-169 0 0,0 0-173 0 0,0 0-106 0 0,0 0-30 0 0,0 0-23 0 0,0 0-1 0 0,33-11 9 0 0,99-34-24 0 0,-45 28 316 0 0,-84 16-567 0 0,-1 1-24 0 0,-1-1-1 0 0,0 1 0 0 0,1-1 1 0 0,-1 1-1 0 0,0-1 0 0 0,1 1 1 0 0,-1 0-1 0 0,1 0 0 0 0,-1 0 1 0 0,1 0-1 0 0,-1 0 0 0 0,0 0 1 0 0,1 0-1 0 0,-1 0 0 0 0,1 0 1 0 0,-1 1-1 0 0,1-1 0 0 0,-1 1 1 0 0,0-1-1 0 0,1 1 0 0 0,-1-1 1 0 0,0 1-1 0 0,0 0 1 0 0,1 0-1 0 0,-1-1 0 0 0,0 1 1 0 0,0 0-1 0 0,0 0 0 0 0,0 0 1 0 0,0 0-1 0 0,0 1 0 0 0,0-1 1 0 0,0 0-1 0 0,-1 0 0 0 0,1 1-1 0 0,-2 10 41 0 0,-1-1-1 0 0,0 1 1 0 0,-1-1-1 0 0,-1 0 1 0 0,1 0-1 0 0,-2-1 1 0 0,0 1-1 0 0,0-1 1 0 0,-1 0-1 0 0,-5 8-40 0 0,-21 42 141 0 0,24-40-91 0 0,5-15-16 0 0,0 0 0 0 0,1 1 0 0 0,-1-1 0 0 0,1 1 1 0 0,0 0-1 0 0,1 0 0 0 0,0 0 0 0 0,0 0 0 0 0,0 0 0 0 0,0 0 0 0 0,1 0 1 0 0,0 0-1 0 0,1 0 0 0 0,-1 1-34 0 0,3-4 43 0 0,0 0-1 0 0,0 1 1 0 0,0-1 0 0 0,1-1 0 0 0,-1 1-1 0 0,0 0 1 0 0,1-1 0 0 0,0 0-1 0 0,0 0 1 0 0,0 0 0 0 0,0 0 0 0 0,0-1-1 0 0,0 1 1 0 0,0-1 0 0 0,0 0-1 0 0,1 0 1 0 0,-1-1 0 0 0,0 1 0 0 0,1-1-1 0 0,-1 0 1 0 0,0 0 0 0 0,1 0 0 0 0,-1-1-1 0 0,0 0 1 0 0,1 0 0 0 0,-1 0-1 0 0,4-1-42 0 0,53-21-220 0 0,-23 0-2845 0 0,-31 18 1649 0 0,6-3-4929 0 0,-3 1-4984 0 0</inkml:trace>
</inkml:ink>
</file>

<file path=ppt/ink/ink4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7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22605 0 0,'0'0'224'0'0,"0"0"-248"0"0,0 0-280 0 0,0 0-408 0 0,0 0-521 0 0,0 0-359 0 0,0 0-376 0 0,0 0-385 0 0,0 0-479 0 0,0 0-1249 0 0,0 0-3649 0 0</inkml:trace>
</inkml:ink>
</file>

<file path=ppt/ink/ink4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9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0 299 10242 0 0,'0'0'3652'0'0,"0"0"-2579"0"0,0 0-855 0 0,0 0 23 0 0,0 0 150 0 0,0 0 69 0 0,0 0-57 0 0,0 0-77 0 0,0 0-78 0 0,0 0-61 0 0,0 0 9 0 0,0 0 13 0 0,13 31 20 0 0,40 96 33 0 0,-25-75 374 0 0,-28-50-506 0 0,1-1 1 0 0,0 1-1 0 0,0 0 0 0 0,0-1 0 0 0,0 1 0 0 0,0-1 0 0 0,1 1 0 0 0,-1-1 0 0 0,0 1 0 0 0,1-1 0 0 0,-1 0 0 0 0,1 0 1 0 0,0 0-1 0 0,-1 0 0 0 0,1 0 0 0 0,0 0 0 0 0,-1 0 0 0 0,1 0 0 0 0,0-1 0 0 0,0 1 0 0 0,0-1 0 0 0,0 1 0 0 0,0-1 1 0 0,-1 0-1 0 0,1 0 0 0 0,0 0 0 0 0,0 0 0 0 0,0 0 0 0 0,0 0 0 0 0,0 0 0 0 0,0 0 0 0 0,0-1 0 0 0,0 1 0 0 0,0-1 1 0 0,-1 0-1 0 0,1 1 0 0 0,0-1 0 0 0,0 0 0 0 0,-1 0 0 0 0,1 0 0 0 0,-1 0 0 0 0,1-1 0 0 0,-1 1 0 0 0,1 0 0 0 0,-1-1 1 0 0,0 1-1 0 0,1-1 0 0 0,-1 1 0 0 0,0-1 0 0 0,0 1 0 0 0,0-1 0 0 0,0 0 0 0 0,0 0-130 0 0,59-129 1830 0 0,-50 102-1829 0 0,1 2 0 0 0,2 0 0 0 0,1 0-1 0 0,1 1 1 0 0,1 1 0 0 0,15-18-1 0 0,-20 28-235 0 0,5-4-709 0 0,-5 9-2479 0 0,-6 9-3889 0 0,-4 2 3088 0 0,-1-1-6901 0 0</inkml:trace>
  <inkml:trace contextRef="#ctx0" brushRef="#br0" timeOffset="362.02">624 409 4433 0 0,'0'0'3709'0'0,"0"0"-1263"0"0,0 0-309 0 0,0 0-28 0 0,0 0-230 0 0,0 0-363 0 0,0 0-313 0 0,0 0-188 0 0,0 0-133 0 0,0 0-112 0 0,0 0-75 0 0,0 0-100 0 0,0 0-90 0 0,27-24-55 0 0,84-77-71 0 0,-70 45 227 0 0,-39 54-588 0 0,0-1 0 0 0,-1 1 1 0 0,0-1-1 0 0,1 0 0 0 0,-1 0 0 0 0,0 1 0 0 0,-1-1 0 0 0,1 0 0 0 0,0 0 0 0 0,-1 0 0 0 0,1 0 0 0 0,-1 0 0 0 0,0 0 0 0 0,0 0 0 0 0,0 0 0 0 0,-1 0 0 0 0,1 0 0 0 0,-1 0 0 0 0,1 0 0 0 0,-1 0 0 0 0,0 1 0 0 0,0-1 0 0 0,0 0 0 0 0,-1 0 0 0 0,1 1 0 0 0,-1-1 1 0 0,1 1-1 0 0,-1-1 0 0 0,0 1 0 0 0,0 0 0 0 0,0-1 0 0 0,0 1 0 0 0,0 0 0 0 0,-1 0 0 0 0,1 1 0 0 0,-3-2-18 0 0,-1 1-64 0 0,1 1 0 0 0,-1 0 0 0 0,0 1-1 0 0,1-1 1 0 0,-1 1 0 0 0,0 0 0 0 0,0 1 0 0 0,0-1 0 0 0,1 1 0 0 0,-1 0 0 0 0,0 1-1 0 0,1-1 1 0 0,-1 1 0 0 0,1 0 0 0 0,0 1 0 0 0,-1-1 0 0 0,1 1 0 0 0,0 0 0 0 0,1 0 0 0 0,-1 1-1 0 0,0-1 1 0 0,1 1 0 0 0,0 0 0 0 0,0 0 0 0 0,0 1 0 0 0,-2 3 64 0 0,-3 3-127 0 0,1-1-1 0 0,1 2 1 0 0,0-1 0 0 0,0 1-1 0 0,1 0 1 0 0,0 0 0 0 0,2 1-1 0 0,-1-1 1 0 0,1 1 0 0 0,1 0-1 0 0,0 1 1 0 0,1-1 0 0 0,1 0-1 0 0,0 1 1 0 0,0-1 0 0 0,2 2 127 0 0,-1-7-143 0 0,0-1 0 0 0,1 1 0 0 0,0-1 0 0 0,1 1 0 0 0,0-1 0 0 0,0 0-1 0 0,0 0 1 0 0,1 0 0 0 0,0 0 0 0 0,0 0 0 0 0,1-1 0 0 0,0 1 0 0 0,0-1 0 0 0,1 0 0 0 0,0 0 0 0 0,0 0 0 0 0,0-1 0 0 0,0 0 0 0 0,1 0 0 0 0,0 0 0 0 0,0-1 0 0 0,0 0 0 0 0,1 0-1 0 0,-1 0 1 0 0,1-1 0 0 0,0 0 0 0 0,0 0 0 0 0,7 1 143 0 0,1 1-1031 0 0,18 3-1378 0 0,-9-6-3093 0 0,-7-2-3825 0 0</inkml:trace>
  <inkml:trace contextRef="#ctx0" brushRef="#br0" timeOffset="771.105">1009 424 2369 0 0,'0'0'1579'0'0,"0"0"278"0"0,0 0 537 0 0,0 0 336 0 0,0 0-68 0 0,0 0-315 0 0,0 0-351 0 0,0 0-344 0 0,0 0-267 0 0,0 0-213 0 0,0 0-207 0 0,0 0-165 0 0,32-10-140 0 0,100-36-93 0 0,-69 8 124 0 0,-51 25-501 0 0,154-119 556 0 0,-104 62-769 0 0,-56 61-1076 0 0,-14 25 271 0 0,5-10 821 0 0,1 0 0 0 0,-1 0 0 0 0,1 0-1 0 0,0 0 1 0 0,1 0 0 0 0,-1 0 0 0 0,1 1 0 0 0,1-1 0 0 0,-1 0-1 0 0,1 1 1 0 0,0-1 0 0 0,1 1 0 0 0,-1-1 0 0 0,1 0 0 0 0,0 1-1 0 0,1-1 1 0 0,0 0 0 0 0,0 0 0 0 0,0 0 0 0 0,1 0 0 0 0,-1 0-1 0 0,1-1 1 0 0,1 1 0 0 0,-1-1 0 0 0,1 0 0 0 0,0 0 0 0 0,0 0 0 0 0,1 0-1 0 0,-1-1 1 0 0,2 1 7 0 0,2 0 122 0 0,0-1-1 0 0,0 0 1 0 0,1 0-1 0 0,-1-1 1 0 0,1 0-1 0 0,0-1 1 0 0,0 0 0 0 0,0 0-1 0 0,0-1 1 0 0,0 0-1 0 0,0 0 1 0 0,0-1-1 0 0,1 0 1 0 0,-1-1-1 0 0,0 0 1 0 0,0-1-1 0 0,0 0 1 0 0,0 0-1 0 0,0-1 1 0 0,-1 0 0 0 0,1 0-1 0 0,-1-1 1 0 0,0 0-1 0 0,0-1 1 0 0,0 1-1 0 0,0-2 1 0 0,-1 1-1 0 0,0-1 1 0 0,0 0-1 0 0,2-3-121 0 0,10-11-56 0 0,0 0 0 0 0,-1-1 0 0 0,-2 0 0 0 0,0-2 0 0 0,-1 0 0 0 0,9-20 56 0 0,16-38-7629 0 0,-31 65-3399 0 0</inkml:trace>
</inkml:ink>
</file>

<file path=ppt/ink/ink4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8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7 4153 0 0,'0'0'2864'0'0,"0"0"-1410"0"0,0 0-354 0 0,0 0 59 0 0,0 0 107 0 0,0 0 18 0 0,0 0-66 0 0,0 0-157 0 0,0 0-228 0 0,0 0-184 0 0,0 0-156 0 0,-16-2-129 0 0,-54-2-99 0 0,7 32 59 0 0,51-19-259 0 0,-16 11-19 0 0,0 1 1 0 0,2 2-1 0 0,0 1 0 0 0,2 1 1 0 0,0 1-1 0 0,2 1 1 0 0,1 1-1 0 0,1 1 0 0 0,2 1 1 0 0,1 0-1 0 0,1 1 0 0 0,1 1 1 0 0,2 1-1 0 0,2 0 0 0 0,0 0 1 0 0,3 1-1 0 0,-4 29-46 0 0,11-53-6 0 0,0 0 0 0 0,1 0 0 0 0,0 0 0 0 0,1 0-1 0 0,0 0 1 0 0,0 0 0 0 0,2-1 0 0 0,-1 1 0 0 0,1 0 0 0 0,0-1-1 0 0,1 0 1 0 0,0 0 0 0 0,0 0 0 0 0,1 0 0 0 0,0-1 0 0 0,1 1-1 0 0,0-1 1 0 0,0-1 0 0 0,1 1 0 0 0,0-1 0 0 0,0 0 0 0 0,1-1 0 0 0,-1 1-1 0 0,1-1 1 0 0,1-1 0 0 0,2 2 6 0 0,16 4 109 0 0,1 0-1 0 0,-1-2 1 0 0,2-1 0 0 0,-1-1-1 0 0,1-2 1 0 0,0 0 0 0 0,0-2-1 0 0,0-2 1 0 0,0 0 0 0 0,0-2-1 0 0,1-1 1 0 0,-1-2 0 0 0,-1 0-1 0 0,1-2 1 0 0,0-1 0 0 0,-1-2-1 0 0,-1 0 1 0 0,0-2 0 0 0,21-11-109 0 0,-39 19 80 0 0,0 0-1 0 0,0-1 1 0 0,-1 0 0 0 0,1-1 0 0 0,-1 1 0 0 0,0-1 0 0 0,0-1 0 0 0,0 0 0 0 0,-1 0 0 0 0,0 0 0 0 0,0-1 0 0 0,0 0 0 0 0,-1-1 0 0 0,0 1 0 0 0,-1-1 0 0 0,0 0 0 0 0,0-1 0 0 0,0 1 0 0 0,-1-1 0 0 0,-1 0 0 0 0,1 0 0 0 0,-2 0 0 0 0,1 0 0 0 0,-1 0 0 0 0,0-1 0 0 0,-1 1 0 0 0,0-1 0 0 0,-1-3-80 0 0,-1 7-12 0 0,0 0 1 0 0,-1 0 0 0 0,0 1-1 0 0,-1-1 1 0 0,1 0 0 0 0,-1 1-1 0 0,0 0 1 0 0,0 0 0 0 0,-1 0 0 0 0,1 0-1 0 0,-1 0 1 0 0,0 1 0 0 0,0-1-1 0 0,-1 1 1 0 0,1 0 0 0 0,-1 1-1 0 0,0-1 1 0 0,0 1 0 0 0,-1 0-1 0 0,1 0 1 0 0,0 0 0 0 0,-1 1-1 0 0,0 0 1 0 0,0 0 11 0 0,-12-4-72 0 0,0 1 0 0 0,0 0 0 0 0,0 2 1 0 0,-1 0-1 0 0,1 1 0 0 0,-1 1 0 0 0,-4 0 72 0 0,17 1-30 0 0,-1 0 0 0 0,1 0 1 0 0,-1 1-1 0 0,1 0 0 0 0,-1 0 0 0 0,1 0 1 0 0,0 1-1 0 0,0 0 0 0 0,0 0 0 0 0,0 1 0 0 0,0-1 1 0 0,0 1-1 0 0,0 1 0 0 0,1-1 0 0 0,0 1 1 0 0,0 0-1 0 0,0 0 0 0 0,0 0 0 0 0,0 1 1 0 0,1 0-1 0 0,0 0 0 0 0,-1 1 30 0 0,4-4-2 0 0,0-1-1 0 0,0 0 0 0 0,0 1 1 0 0,1-1-1 0 0,-1 1 1 0 0,1-1-1 0 0,-1 1 1 0 0,1-1-1 0 0,0 1 1 0 0,-1-1-1 0 0,1 1 1 0 0,0 0-1 0 0,0-1 1 0 0,0 1-1 0 0,0-1 0 0 0,0 1 1 0 0,0 0-1 0 0,1-1 1 0 0,-1 1-1 0 0,1-1 1 0 0,-1 1-1 0 0,1-1 1 0 0,-1 1-1 0 0,1-1 1 0 0,0 1-1 0 0,0-1 1 0 0,-1 0-1 0 0,1 1 0 0 0,0-1 1 0 0,0 0-1 0 0,0 0 1 0 0,1 0-1 0 0,-1 0 1 0 0,0 0-1 0 0,0 0 1 0 0,1 0-1 0 0,-1 0 1 0 0,0 0-1 0 0,1 0 1 0 0,-1-1-1 0 0,1 1 3 0 0,63 18 492 0 0,-20-16-270 0 0,-1-2-1 0 0,0-2 1 0 0,1-1-1 0 0,-1-3 1 0 0,0-1-1 0 0,-1-3 1 0 0,1-1 0 0 0,7-5-222 0 0,151-30 237 0 0,-198 43 161 0 0,1 2-3702 0 0,-4 6-6873 0 0,-1-2-960 0 0</inkml:trace>
  <inkml:trace contextRef="#ctx0" brushRef="#br0" timeOffset="252.307">1445 592 15739 0 0,'0'0'953'0'0,"0"0"-417"0"0,0 0-64 0 0,0 0 64 0 0,0 0 16 0 0,0 0-104 0 0,0 0-192 0 0,0 0-120 0 0,0 0-64 0 0,0 0-64 0 0,0 0-48 0 0,0 0-160 0 0,0 0-256 0 0,0 0-408 0 0,0 159-888 0 0,1-159-1609 0 0,-1 3-2384 0 0,2-3-1545 0 0</inkml:trace>
  <inkml:trace contextRef="#ctx0" brushRef="#br0" timeOffset="493.097">1301 106 16379 0 0,'0'0'969'0'0,"0"0"-25"0"0,0 0-224 0 0,0 0-232 0 0,0 0-176 0 0,0 0-192 0 0,0 0-232 0 0,0 0-304 0 0,0 0-96 0 0,0 0-72 0 0,0 0-200 0 0,0 0-425 0 0,0 0-1127 0 0,0 0-2353 0 0,13 52-4601 0 0</inkml:trace>
</inkml:ink>
</file>

<file path=ppt/ink/ink4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4.1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0 12067 0 0,'0'0'773'0'0,"0"0"-238"0"0,0 0 102 0 0,0 0 296 0 0,0 0 208 0 0,0 0 10 0 0,0 0-201 0 0,0 0-282 0 0,-10 35-266 0 0,-29 107-198 0 0,4-39-125 0 0,9-48-2197 0 0,17-36-5394 0 0,6-12-2398 0 0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9.0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0 108 14731 0 0,'0'0'1062'0'0,"0"0"-249"0"0,0 0 31 0 0,0 0 107 0 0,0 0-23 0 0,0 0-167 0 0,33-6-167 0 0,108-17-147 0 0,221-22 617 0 0,-135 21-3171 0 0,-164 18-3153 0 0,-31 3-5879 0 0</inkml:trace>
</inkml:ink>
</file>

<file path=ppt/ink/ink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25.3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65 693 488 0 0,'0'0'-116'0'0,"0"0"99"0"0,0 0 444 0 0,0 0 591 0 0,0 0 413 0 0,0 0 118 0 0,0 0-70 0 0,0 0-167 0 0,0 0-176 0 0,0 0-138 0 0,34-4-105 0 0,106-10-71 0 0,201 2 3845 0 0,-248 13-4194 0 0,369 10 576 0 0,196-8-465 0 0,-124-35 72 0 0,328-68-656 0 0,-642 71-774 0 0,-187 28-2865 0 0,-32 1 1202 0 0,-2 1-2031 0 0,-5 2 1526 0 0,-2 1-1647 0 0</inkml:trace>
  <inkml:trace contextRef="#ctx0" brushRef="#br0" timeOffset="449.883">1118 93 2801 0 0,'0'0'594'0'0,"0"0"-150"0"0,0 0 166 0 0,0 0 478 0 0,0 0 523 0 0,0 0 284 0 0,0 0-73 0 0,0 0-356 0 0,0 0-450 0 0,0 0-375 0 0,0 0-234 0 0,0 0-114 0 0,0 0-66 0 0,-35 25-52 0 0,-112 82-55 0 0,-175 123-20 0 0,66-56-479 0 0,178-121-2177 0 0,98-43-2065 0 0,-4-10 3959 0 0,0 0 1 0 0,0-2-1 0 0,0 0 1 0 0,-1-1-1 0 0,1 0 1 0 0,-1-2-1 0 0,0 1 1 0 0,7-5 661 0 0,-10 5-699 0 0,23-7-1064 0 0</inkml:trace>
  <inkml:trace contextRef="#ctx0" brushRef="#br0" timeOffset="686.632">2447 1 3497 0 0,'0'0'1048'0'0,"0"0"-179"0"0,-34 21 30 0 0,-115 72 150 0 0,-312 187 6195 0 0,100-27-5596 0 0,351-246-1746 0 0,6-5-60 0 0,1 0-1 0 0,-1 1 0 0 0,1-1 1 0 0,-1 1-1 0 0,1 0 0 0 0,0 0 1 0 0,0 0-1 0 0,0 1 0 0 0,0-1 1 0 0,1 1-1 0 0,-1-1 0 0 0,1 1 1 0 0,0 0-1 0 0,0 0 0 0 0,0 0 1 0 0,1 0-1 0 0,-1 1 159 0 0,4-3-252 0 0,-1 0 1 0 0,1 0-1 0 0,-1 0 1 0 0,1-1-1 0 0,0 1 0 0 0,-1 0 1 0 0,1-1-1 0 0,0 0 1 0 0,0 1-1 0 0,0-1 0 0 0,0 0 1 0 0,1 0-1 0 0,-1 0 1 0 0,0 0-1 0 0,0 0 0 0 0,1-1 1 0 0,-1 1-1 0 0,0-1 1 0 0,1 1-1 0 0,-1-1 0 0 0,0 0 1 0 0,1 0-1 0 0,-1 0 1 0 0,1 0-1 0 0,-1 0 0 0 0,0-1 1 0 0,1 1-1 0 0,-1-1 1 0 0,0 0-1 0 0,1 1 252 0 0,-3 0-50 0 0,27-4-2825 0 0,-2 1-111 0 0</inkml:trace>
  <inkml:trace contextRef="#ctx0" brushRef="#br0" timeOffset="940.045">2791 178 8610 0 0,'0'0'496'0'0,"-32"17"57"0"0,-207 120 1148 0 0,192-108-897 0 0,-33 19 585 0 0,3 4-1 0 0,3 3 1 0 0,-5 8-1389 0 0,74-59-172 0 0,0 0 0 0 0,1 0 0 0 0,-1 0 0 0 0,1 1 0 0 0,-1 0 0 0 0,1 0 0 0 0,1 0 0 0 0,-1 0 1 0 0,1 1-1 0 0,0-1 0 0 0,0 1 0 0 0,0 0 0 0 0,1 0 0 0 0,0 0 0 0 0,0 0 0 0 0,1 0 0 0 0,-1 1 172 0 0,3-6-103 0 0,-1 1 1 0 0,1-1-1 0 0,0 0 0 0 0,-1 0 0 0 0,1 0 1 0 0,0 1-1 0 0,0-1 0 0 0,0 0 1 0 0,0 0-1 0 0,0 0 0 0 0,0 0 1 0 0,0 0-1 0 0,0-1 0 0 0,0 1 1 0 0,1 0-1 0 0,-1 0 0 0 0,0-1 1 0 0,0 1-1 0 0,1-1 0 0 0,-1 1 1 0 0,0-1-1 0 0,1 1 0 0 0,-1-1 1 0 0,0 0-1 0 0,1 0 0 0 0,-1 0 1 0 0,1 0-1 0 0,-1 0 0 0 0,1 0 1 0 0,-1 0-1 0 0,0 0 0 0 0,1 0 1 0 0,-1-1-1 0 0,0 1 0 0 0,2-1 103 0 0,3 1-286 0 0,143-29-6487 0 0,-112 14 4019 0 0</inkml:trace>
  <inkml:trace contextRef="#ctx0" brushRef="#br0" timeOffset="1184.583">3509 233 8450 0 0,'0'0'632'0'0,"0"0"-232"0"0,-263 180-16 0 0,165-114 96 0 0,4 1 184 0 0,13-12 161 0 0,12-7-41 0 0,8-8-200 0 0,17-7-392 0 0,14-7-720 0 0,8-4-1081 0 0,13-7-1799 0 0,1-4-4442 0 0</inkml:trace>
  <inkml:trace contextRef="#ctx0" brushRef="#br0" timeOffset="12021.364">2029 3105 0 0 0,'0'0'561'0'0,"0"0"270"0"0,0 0 85 0 0,0-8-42 0 0,0-36 1487 0 0,-50 44 5928 0 0,46 4-8144 0 0,1 1 0 0 0,0-1-1 0 0,-1 1 1 0 0,1 0 0 0 0,1-1 0 0 0,-1 2-1 0 0,1-1 1 0 0,0 0 0 0 0,0 0 0 0 0,0 1-1 0 0,1-1 1 0 0,0 1 0 0 0,0-1 0 0 0,0 1-1 0 0,1-1 1 0 0,0 1 0 0 0,0 0-1 0 0,0-1 1 0 0,1 1 0 0 0,0-1 0 0 0,0 3-145 0 0,1-5 109 0 0,-1-1 0 0 0,0 0 0 0 0,0 0 1 0 0,1 1-1 0 0,0-1 0 0 0,-1 0 0 0 0,1 0 1 0 0,0-1-1 0 0,0 1 0 0 0,0 0 1 0 0,0 0-1 0 0,0-1 0 0 0,0 0 0 0 0,1 1 1 0 0,-1-1-1 0 0,0 0 0 0 0,1 0 0 0 0,-1 0 1 0 0,1 0-1 0 0,-1-1 0 0 0,1 1 0 0 0,0-1 1 0 0,-1 1-1 0 0,1-1 0 0 0,-1 0 0 0 0,1 0 1 0 0,0 0-1 0 0,-1 0 0 0 0,1-1 1 0 0,-1 1-1 0 0,1-1 0 0 0,0 1 0 0 0,-1-1 1 0 0,1 0-1 0 0,-1 0 0 0 0,0 0 0 0 0,1 0 1 0 0,-1-1-1 0 0,0 1 0 0 0,0-1 0 0 0,0 1 1 0 0,0-1-1 0 0,0 0-109 0 0,1-1 107 0 0,0 0 0 0 0,0-1 0 0 0,0 1-1 0 0,-1-1 1 0 0,1 1 0 0 0,-1-1 0 0 0,0 0 0 0 0,0 0 0 0 0,-1 0 0 0 0,1 0 0 0 0,-1-1-1 0 0,0 1 1 0 0,0 0 0 0 0,0 0 0 0 0,-1-1 0 0 0,0 1 0 0 0,1-1 0 0 0,-2 1 0 0 0,1 0-1 0 0,0-1 1 0 0,-1 1 0 0 0,0-3-107 0 0,-2 4-47 0 0,1 0 0 0 0,-1 1 0 0 0,1 0 0 0 0,-1 0 0 0 0,0 0 0 0 0,0 0 0 0 0,0 0 0 0 0,0 0 0 0 0,0 1-1 0 0,0 0 1 0 0,0-1 0 0 0,-1 1 0 0 0,1 0 0 0 0,0 1 0 0 0,-1-1 0 0 0,1 0 0 0 0,-1 1 0 0 0,1 0 0 0 0,-1 0 0 0 0,1 0 0 0 0,-1 0 0 0 0,1 1 0 0 0,-1-1 0 0 0,1 1 0 0 0,0 0-1 0 0,-1 0 1 0 0,1 0 0 0 0,0 0 0 0 0,0 1 0 0 0,0-1 0 0 0,-3 3 47 0 0,1-1-11 0 0,1 0 0 0 0,-1 0 0 0 0,1 1 0 0 0,0-1 0 0 0,0 1 0 0 0,1 0-1 0 0,-1 0 1 0 0,1 1 0 0 0,0-1 0 0 0,0 1 0 0 0,0 0 0 0 0,1-1 0 0 0,-1 1 0 0 0,1 0 0 0 0,1 0 0 0 0,-1 1 0 0 0,1-1-1 0 0,-1 0 1 0 0,2 0 0 0 0,-1 1 0 0 0,0-1 0 0 0,1 1 0 0 0,0-1 0 0 0,0 1 0 0 0,1 0 11 0 0,0-4 31 0 0,0 0 1 0 0,0 0-1 0 0,0-1 1 0 0,0 1-1 0 0,0 0 1 0 0,1-1-1 0 0,-1 1 1 0 0,1-1-1 0 0,-1 0 1 0 0,1 1-1 0 0,-1-1 1 0 0,1 0-1 0 0,0 0 1 0 0,-1 0-1 0 0,1 0 1 0 0,0 0-1 0 0,0 0 1 0 0,0-1-1 0 0,0 1 1 0 0,0-1-1 0 0,0 1 1 0 0,0-1-1 0 0,0 0 1 0 0,0 1-1 0 0,0-1 1 0 0,0 0-1 0 0,0 0 1 0 0,0-1-1 0 0,0 1 1 0 0,0 0-1 0 0,2-1-31 0 0,28-25 1326 0 0,-28-10-1462 0 0,-4 21-4362 0 0,-1 4-3378 0 0,1 7-3349 0 0</inkml:trace>
  <inkml:trace contextRef="#ctx0" brushRef="#br0" timeOffset="16875.588">1849 1499 0 0 0,'0'0'592'0'0,"0"0"343"0"0,0 0 173 0 0,0 0 22 0 0,0 0-54 0 0,0 0-40 0 0,0 0 20 0 0,0 0 57 0 0,0 0 18 0 0,2-2-43 0 0,5-8-56 0 0,-5 8-56 0 0,-2 2-53 0 0,0 0-52 0 0,-4 18 2775 0 0,-13 8-2918 0 0,-1 10-69 0 0,18-35-606 0 0,0-1 27 0 0,0 0 28 0 0,0 0 15 0 0,0 0 25 0 0,0 0 40 0 0,0 0 32 0 0,0 0 39 0 0,16-16 772 0 0,25-48 465 0 0,-41 63-1270 0 0,0 1-13 0 0,0 0-5 0 0,0 0-17 0 0,0 0-73 0 0,0 0-34 0 0,-26 28 59 0 0,26-27-124 0 0,0-1 11 0 0,0 0 10 0 0,0 0 11 0 0,0 0 15 0 0,0 0-10 0 0,0 0-14 0 0,0 0-14 0 0,8-13-1525 0 0,-5 8-8348 0 0,-3 1-1774 0 0</inkml:trace>
  <inkml:trace contextRef="#ctx0" brushRef="#br0" timeOffset="24195.676">1637 873 0 0 0,'0'0'599'0'0,"0"0"609"0"0,0 0 179 0 0,0 0-7 0 0,0 0-99 0 0,0 0-137 0 0,0 0-92 0 0,-2-1-106 0 0,-5-7-45 0 0,5 6-15 0 0,2 2-38 0 0,0 0-5 0 0,0 0-73 0 0,0 0-89 0 0,0 0-119 0 0,0 0-107 0 0,0 0-77 0 0,0 0-56 0 0,0 0-20 0 0,2 20 835 0 0,54 196-95 0 0,-35-77-1332 0 0,-6-91-1387 0 0,-11-48-3347 0 0,5-18 1614 0 0,-6 9 131 0 0,-3 4-1165 0 0</inkml:trace>
  <inkml:trace contextRef="#ctx0" brushRef="#br0" timeOffset="24811.444">1608 870 1720 0 0,'0'0'1326'0'0,"0"0"-124"0"0,0 0 54 0 0,0 0 151 0 0,0 0 64 0 0,0 0-94 0 0,0 0-150 0 0,0 0-144 0 0,0 0-120 0 0,0 0-80 0 0,0 0-87 0 0,0 0-80 0 0,5-3 2728 0 0,22-6-2365 0 0,145-27 690 0 0,-161 36-1735 0 0,-8-1-42 0 0,0 0 0 0 0,0 1 0 0 0,0-1 0 0 0,0 1 0 0 0,0 0 0 0 0,0 0 0 0 0,0 0 0 0 0,0 1 0 0 0,0-1 1 0 0,0 1-1 0 0,0-1 0 0 0,0 1 0 0 0,-1 0 0 0 0,1 0 0 0 0,0 0 0 0 0,0 0 0 0 0,-1 1 0 0 0,1-1 0 0 0,-1 1 1 0 0,1 0-1 0 0,-1-1 0 0 0,0 1 0 0 0,1 0 0 0 0,-1 1 0 0 0,0-1 0 0 0,0 0 0 0 0,-1 0 0 0 0,2 2 8 0 0,-2 5-27 0 0,0 1 1 0 0,-1-1-1 0 0,0 1 0 0 0,-1-1 0 0 0,0 0 1 0 0,0 1-1 0 0,-1-1 0 0 0,0 0 0 0 0,-1 1 0 0 0,1-1 1 0 0,-2-1-1 0 0,0 1 0 0 0,0 0 0 0 0,0-1 0 0 0,-1 0 1 0 0,0 0-1 0 0,-1 0 0 0 0,1-1 0 0 0,-2 1 0 0 0,1-1 1 0 0,-1-1-1 0 0,-4 4 27 0 0,-29 23-99 0 0,2-32-2577 0 0,22-2-733 0 0,12 1 2212 0 0,-17 3-9930 0 0,18-2 8693 0 0</inkml:trace>
  <inkml:trace contextRef="#ctx0" brushRef="#br0" timeOffset="36293.514">2309 1194 0 0 0,'-1'-1'76'0'0,"-1"0"1"0"0,1 1-1 0 0,0-1 0 0 0,-1 1 1 0 0,1-1-1 0 0,-1 1 0 0 0,1 0 1 0 0,-1-1-1 0 0,1 1 0 0 0,-1 0 1 0 0,1 0-1 0 0,-1 0 0 0 0,1 0 1 0 0,-1 1-1 0 0,1-1 0 0 0,-1 0 1 0 0,1 0-1 0 0,0 1 0 0 0,-1-1 1 0 0,1 1-1 0 0,-1-1 0 0 0,1 1 1 0 0,0 0-1 0 0,0 0 1 0 0,-1-1-1 0 0,1 1 0 0 0,0 0 1 0 0,0 0-1 0 0,0 0 0 0 0,0 0 1 0 0,0 1-1 0 0,0-1 0 0 0,0 0 1 0 0,0 0-1 0 0,0 0 0 0 0,1 1 1 0 0,-1-1-1 0 0,0 0 0 0 0,1 2-76 0 0,-9 11 1161 0 0,9-13-1056 0 0,0-1-1 0 0,-1 1 0 0 0,1 0 1 0 0,0 0-1 0 0,0-1 0 0 0,0 1 1 0 0,0 0-1 0 0,-1 0 0 0 0,1 0 1 0 0,0-1-1 0 0,0 1 0 0 0,1 0 1 0 0,-1 0-1 0 0,0-1 0 0 0,0 1 1 0 0,0 0-1 0 0,0 0 0 0 0,1 0 1 0 0,-1-1-1 0 0,0 1 0 0 0,1 0 1 0 0,-1-1-1 0 0,1 1 0 0 0,-1 0 1 0 0,1-1-1 0 0,-1 1 0 0 0,1 0 1 0 0,-1-1-1 0 0,1 1 0 0 0,-1-1 1 0 0,1 1-1 0 0,0-1 0 0 0,-1 0 1 0 0,1 1-1 0 0,0-1 0 0 0,-1 1 1 0 0,1-1-1 0 0,0 0 0 0 0,0 0 1 0 0,-1 1-1 0 0,1-1 0 0 0,0 0 1 0 0,0 0-1 0 0,0 0 0 0 0,-1 0 1 0 0,1 0-1 0 0,0 0-104 0 0,54 18 295 0 0,-46-15 170 0 0,51 15 71 0 0,15 3-127 0 0,0 4 0 0 0,-2 3 0 0 0,6 6-409 0 0,-34-9 227 0 0,-1 1 0 0 0,-1 3-1 0 0,-1 1 1 0 0,22 23-227 0 0,-46-33 188 0 0,-1 1 0 0 0,-1 0-1 0 0,-1 1 1 0 0,-1 1 0 0 0,0 1 0 0 0,-2 0 0 0 0,-1 1 0 0 0,-1 0-1 0 0,-1 0 1 0 0,-1 1 0 0 0,-2 0 0 0 0,0 0 0 0 0,-2 1-1 0 0,-1 0 1 0 0,0 0 0 0 0,-3 0 0 0 0,0 0 0 0 0,-4 26-188 0 0,4-3 296 0 0,-2-21-230 0 0,1 0 0 0 0,2 0 0 0 0,0 1 0 0 0,3-1 0 0 0,0 0-1 0 0,2-1 1 0 0,1 1 0 0 0,1-1 0 0 0,7 15-66 0 0,104 148 95 0 0,6 17 178 0 0,-113-181-241 0 0,0-1 0 0 0,2 0 0 0 0,1-1 0 0 0,0 0-1 0 0,2-1 1 0 0,1-1 0 0 0,4 3-32 0 0,-4-13 40 0 0,-1-1-1 0 0,2 0 0 0 0,0-1 1 0 0,0-1-1 0 0,1-1 1 0 0,0 0-1 0 0,1-2 1 0 0,-1 0-1 0 0,1-1 1 0 0,1-2-1 0 0,-1 0 1 0 0,12 0-40 0 0,46 13 74 0 0,-66-16-63 0 0,0 1 0 0 0,0 1 0 0 0,0 0-1 0 0,0 1 1 0 0,-1 0 0 0 0,1 1 0 0 0,-1 0 0 0 0,0 1-1 0 0,-1 1 1 0 0,1 0 0 0 0,-1 0 0 0 0,0 1 0 0 0,-1 0-1 0 0,0 1 1 0 0,0 0 0 0 0,-1 1 0 0 0,-1 0 0 0 0,1 0-1 0 0,-1 1 1 0 0,5 11-11 0 0,40 137 440 0 0,-48-142-441 0 0,0-1 1 0 0,2 1-1 0 0,0-1 0 0 0,1 0 0 0 0,1 0 0 0 0,0-1 1 0 0,5 6 0 0 0,29 51 36 0 0,-32-44 59 0 0,-1 0 0 0 0,-2 0 0 0 0,-1 0 0 0 0,-1 1 0 0 0,-1 0 0 0 0,-2 0 1 0 0,-1 1-1 0 0,-1-1 0 0 0,-2 0 0 0 0,-3 23-95 0 0,-31 146 569 0 0,19-139-422 0 0,-4-1 0 0 0,-1-1 0 0 0,-4-1 0 0 0,-24 41-147 0 0,-92 135 523 0 0,125-195-523 0 0,-12 14 162 0 0,-11-31 580 0 0,-240 86-267 0 0,136-58-400 0 0,-358 128 113 0 0,395-139 115 0 0,-2-5 0 0 0,-34 3-303 0 0,25-6 209 0 0,-166 34 65 0 0,13-9 91 0 0,132-39-119 0 0,52 3-100 0 0,-46 27-58 0 0,91-28-76 0 0,-172 52 145 0 0,70-44 212 0 0,-76 1-130 0 0,181-21-188 0 0,25-2-24 0 0,1-1 0 0 0,0 0 0 0 0,-1-1 0 0 0,1 0 0 0 0,0-1 0 0 0,-1 0 0 0 0,1-1 0 0 0,-1 0 0 0 0,1-1-1 0 0,0-1 1 0 0,0 0 0 0 0,0 0 0 0 0,0-2 0 0 0,-2 0-27 0 0,1-7 22 0 0,0 0 0 0 0,1 0 0 0 0,1-1 0 0 0,0-1-1 0 0,0 0 1 0 0,2 0 0 0 0,0-1 0 0 0,0 0 0 0 0,2 0 0 0 0,0-1 0 0 0,0 0-1 0 0,2-1 1 0 0,-1 0-22 0 0,-9-23 50 0 0,-91-226 75 0 0,98 241-144 0 0,2 0-1 0 0,1-1 1 0 0,1 0 0 0 0,1 0 0 0 0,1 0-1 0 0,1 0 1 0 0,1 0 0 0 0,2 0-1 0 0,1 0 1 0 0,1 0 0 0 0,1 0 0 0 0,1 1-1 0 0,7-18 20 0 0,163-354-126 0 0,-120 253 164 0 0,-49 128-73 0 0,1 1 0 0 0,1-1 0 0 0,0 1-1 0 0,1 1 1 0 0,1 0 0 0 0,0 0 0 0 0,1 1-1 0 0,0 1 1 0 0,1 0 0 0 0,0 1 0 0 0,1 0-1 0 0,3-1 36 0 0,109-82-37 0 0,-122 91 70 0 0,0 0-1 0 0,-1 0 0 0 0,1 0 1 0 0,0 0-1 0 0,-1-1 1 0 0,0 1-1 0 0,0-1 0 0 0,0 0 1 0 0,0 0-1 0 0,-1 0 0 0 0,1 0 1 0 0,-1 0-1 0 0,0-1 1 0 0,0 1-1 0 0,-1-1 0 0 0,1 1 1 0 0,-1-1-1 0 0,0 0 1 0 0,0 0-1 0 0,0 1 0 0 0,-1-1 1 0 0,0 0-1 0 0,0 0 1 0 0,0-1-33 0 0,-36-170 390 0 0,28 152-338 0 0,-1 0 0 0 0,-1 1 0 0 0,-1 0-1 0 0,-1 0 1 0 0,-1 1 0 0 0,-1 1 0 0 0,0 0-1 0 0,-2 1 1 0 0,-1 1 0 0 0,0 1 0 0 0,-8-6-52 0 0,-7-12 41 0 0,-72-64 27 0 0,-81-65 20 0 0,140 122-67 0 0,-4-5 4 0 0,-1 3 1 0 0,-3 2 0 0 0,-51-32-26 0 0,-57-25 82 0 0,150 92-102 0 0,5 4 22 0 0,0 0 0 0 0,0 0 0 0 0,0-1 0 0 0,0 0 0 0 0,1 0 0 0 0,0-1 0 0 0,0 0 0 0 0,0 1 0 0 0,1-1 0 0 0,0-1 0 0 0,0 1 0 0 0,-2-7-2 0 0,3 7-10 0 0,2 0-1 0 0,-1-1 0 0 0,1 1 0 0 0,0 0 0 0 0,0-1 1 0 0,0 1-1 0 0,1-1 0 0 0,0 1 0 0 0,0-1 1 0 0,1 1-1 0 0,0-1 0 0 0,0 1 0 0 0,1 0 1 0 0,-1-1-1 0 0,2-1 11 0 0,-1 2-5 0 0,5-21-9 0 0,2-1 1 0 0,0 2-1 0 0,2-1 1 0 0,1 2-1 0 0,1-1 0 0 0,9-11 14 0 0,120-144-101 0 0,50 1 8 0 0,-44 62-30 0 0,-49 109-469 0 0,-65 11 665 0 0,-30-4-50 0 0,0 1 0 0 0,-1-1-1 0 0,1 0 1 0 0,-1 0 0 0 0,1-1 0 0 0,-1 1-1 0 0,0-1 1 0 0,0 1 0 0 0,0-1 0 0 0,0 0-1 0 0,-1 0 1 0 0,1-1 0 0 0,-1 1 0 0 0,1 0-1 0 0,-1-1 1 0 0,1-3-23 0 0,99-161 307 0 0,-47 71-223 0 0,-25 53-134 0 0,61-66-11 0 0,-83 104 33 0 0,1-1-1 0 0,0 2 1 0 0,0-1-1 0 0,0 1 1 0 0,1 1-1 0 0,0-1 1 0 0,0 2 0 0 0,0-1-1 0 0,0 1 1 0 0,1 1-1 0 0,-1 0 1 0 0,1 1-1 0 0,-1 0 1 0 0,1 0-1 0 0,6 1 29 0 0,89 0-24 0 0,-106 0 26 0 0,0 0 19 0 0,0 0-29 0 0,0 0 15 0 0,0 0 13 0 0,0 0-31 0 0,0 0-20 0 0,0 0-11 0 0,0 0-14 0 0,0 0 9 0 0,0 0-13 0 0,2 3 32 0 0,1 1-1 0 0,-1-1 1 0 0,0 0 0 0 0,1 0-1 0 0,0 0 1 0 0,-1-1-1 0 0,1 1 1 0 0,0-1 0 0 0,1 1-1 0 0,-1-1 1 0 0,0 0-1 0 0,1 0 1 0 0,-1-1 0 0 0,1 1-1 0 0,-1-1 1 0 0,1 1 0 0 0,0-1-1 0 0,0 0 1 0 0,0-1-1 0 0,-1 1 1 0 0,1-1 0 0 0,0 1-1 0 0,0-1 1 0 0,0 0 0 0 0,1-1 28 0 0,46 5 16 0 0,-21 20-2343 0 0,-16 0-3463 0 0,-12-17 340 0 0,-2 0-4176 0 0</inkml:trace>
  <inkml:trace contextRef="#ctx0" brushRef="#br0" timeOffset="41952.68">1504 108 0 0 0,'0'0'207'0'0,"0"0"30"0"0,0 0 190 0 0,0 0 250 0 0,0 0 172 0 0,0 0 67 0 0,0 0-39 0 0,0 0-105 0 0,0 0-127 0 0,-34 27-124 0 0,-108 88-141 0 0,22-7 170 0 0,-31 35 638 0 0,88-73-732 0 0,57-52-1202 0 0,7-13-5204 0 0,3-5 3944 0 0</inkml:trace>
  <inkml:trace contextRef="#ctx0" brushRef="#br0" timeOffset="56906.181">1284 800 0 0 0,'2'-1'193'0'0,"6"-6"782"0"0,-4-18 7752 0 0,-4 25-8110 0 0,0 0-25 0 0,0 0-58 0 0,0 0-61 0 0,0 0-37 0 0,3 7 4199 0 0,6 24-3804 0 0,0-3-507 0 0,4 119 1151 0 0,-13-77-1143 0 0,2-32-192 0 0,3 1 0 0 0,1-1 0 0 0,1 0 0 0 0,3-1 0 0 0,1 1 0 0 0,4 6-140 0 0,-4-15 104 0 0,-1 1-1 0 0,-1 1 0 0 0,-2-1 0 0 0,-1 1 1 0 0,1 28-104 0 0,10 38 185 0 0,3-36-152 0 0,-14-2 210 0 0,3-22-176 0 0,1-25-102 0 0,-9-12 26 0 0,23 3 47 0 0,42-3 189 0 0,106-15 41 0 0,-164 15-246 0 0,0-1 0 0 0,-1 0 0 0 0,0 0 0 0 0,1 0-1 0 0,-1-1 1 0 0,0-1 0 0 0,1 1 0 0 0,-1-1 0 0 0,-1 0 0 0 0,1-1 0 0 0,0 0-1 0 0,-1 0 1 0 0,5-3-22 0 0,59-22 114 0 0,-31 25-100 0 0,14-14 34 0 0,-20 6 12 0 0,-33 12-40 0 0,0 0-9 0 0,0 0-7 0 0,0 0-15 0 0,0 0 5 0 0,0 0 12 0 0,0 0 10 0 0,1 0-1 0 0,28-11-20 0 0,8-4 50 0 0,-3 12-93 0 0,-34 3 72 0 0,0 0 7 0 0,0 0-11 0 0,0 0-23 0 0,0 0-1 0 0,0 0 16 0 0,0 0 3 0 0,0 0-1 0 0,0 0 20 0 0,0 0-1 0 0,0 0-5 0 0,0 0-11 0 0,0 0 15 0 0,0 0-2 0 0,0 0 7 0 0,0 0 3 0 0,0 0-1 0 0,0 0-7 0 0,0 0 0 0 0,0 0 20 0 0,0 0-11 0 0,0 0 10 0 0,6-159 1778 0 0,-21 104-1531 0 0,-3-22-177 0 0,14-67-74 0 0,-1 7 118 0 0,19-68-194 0 0,-12 99 156 0 0,-2 105-123 0 0,0-14-10 0 0,0-17 26 0 0,0 31-5 0 0,0 1-4 0 0,0 0-6 0 0,0 0-8 0 0,0-3 11 0 0,0 0 142 0 0,-1 0-4785 0 0,0-3-8069 0 0,1 3 3589 0 0</inkml:trace>
</inkml:ink>
</file>

<file path=ppt/ink/ink4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2.8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0 772 0 0 0,'0'0'652'0'0,"0"0"686"0"0,0 0 279 0 0,0 0 5 0 0,32 1-94 0 0,97 0-90 0 0,-43-22 1060 0 0,110-94 1279 0 0,-145 81-3277 0 0,-9 5-308 0 0,-1-2 0 0 0,-2-2 1 0 0,-1-1-1 0 0,-2-1 0 0 0,-1-3 0 0 0,-2-1 0 0 0,19-29-192 0 0,-47 60-16 0 0,0 0-1 0 0,0-1 0 0 0,-1 0 0 0 0,0 0 0 0 0,0-1 0 0 0,-1 1 0 0 0,0-1 0 0 0,-1 1 0 0 0,0-1 0 0 0,0 0 0 0 0,-1 0 0 0 0,-1 0 0 0 0,1 0 17 0 0,-2 8-45 0 0,1 0 0 0 0,0 0 0 0 0,0 0-1 0 0,0 0 1 0 0,-1 0 0 0 0,1 1-1 0 0,-1-1 1 0 0,0 0 0 0 0,1 0 0 0 0,-1 1-1 0 0,0-1 1 0 0,0 1 0 0 0,0-1-1 0 0,0 0 1 0 0,0 1 0 0 0,0 0 0 0 0,-1-1-1 0 0,1 1 1 0 0,0 0 0 0 0,-1 0-1 0 0,1-1 1 0 0,-1 1 0 0 0,1 0-1 0 0,-1 0 1 0 0,0 1 0 0 0,1-1 0 0 0,-1 0-1 0 0,0 1 1 0 0,0-1 0 0 0,1 1-1 0 0,-1-1 1 0 0,0 1 0 0 0,0 0 0 0 0,0 0-1 0 0,0-1 1 0 0,1 1 0 0 0,-1 1-1 0 0,0-1 1 0 0,0 0 0 0 0,0 0 0 0 0,0 1-1 0 0,1-1 46 0 0,-74 30-1954 0 0,61-17 1935 0 0,0-1 1 0 0,1 1 0 0 0,0 1 0 0 0,2 1 0 0 0,-1-1 0 0 0,2 2-1 0 0,0 0 1 0 0,0 0 0 0 0,2 0 0 0 0,0 1 0 0 0,1 0-1 0 0,1 1 1 0 0,0 0 0 0 0,1 0 0 0 0,1 0 0 0 0,1 0 0 0 0,1 1-1 0 0,0 0 1 0 0,2 16 18 0 0,1-28 59 0 0,0 1 1 0 0,1 0-1 0 0,0-1 0 0 0,0 1 0 0 0,1-1 0 0 0,0 0 1 0 0,0 0-1 0 0,0 0 0 0 0,1 0 0 0 0,0 0 0 0 0,1-1 1 0 0,0 0-1 0 0,0 0 0 0 0,0 0 0 0 0,0 0 0 0 0,1-1 1 0 0,0 0-1 0 0,0 0 0 0 0,0 0 0 0 0,1-1 0 0 0,0 0 1 0 0,0-1-1 0 0,0 1 0 0 0,0-1 0 0 0,6 1-59 0 0,9 4 234 0 0,-1-2 1 0 0,2 0-1 0 0,-1-2 0 0 0,1 0 0 0 0,-1-2 1 0 0,1 0-1 0 0,0-2 0 0 0,7 0-234 0 0,-6-3 123 0 0,0 0 1 0 0,0-2-1 0 0,-1 0 0 0 0,1-2 0 0 0,-1-1 0 0 0,-1 0 1 0 0,1-2-1 0 0,-2 0 0 0 0,1-2 0 0 0,-1 0 0 0 0,-1-2 0 0 0,0 0 1 0 0,-1-1-1 0 0,-1-1 0 0 0,0 0 0 0 0,-1-2 0 0 0,-1 0 0 0 0,-1-1 1 0 0,0 0-1 0 0,-2-1 0 0 0,0-1 0 0 0,10-22-123 0 0,-20 36-58 0 0,0 0 0 0 0,0 0 0 0 0,0-1 1 0 0,-1 0-1 0 0,0 1 0 0 0,-1-1 0 0 0,0 0 0 0 0,0 0 0 0 0,0 0 0 0 0,-1 0 0 0 0,-1 1 0 0 0,0-8 58 0 0,-35 19-2132 0 0,28 2 2071 0 0,1 1 1 0 0,0 0-1 0 0,0 0 0 0 0,1 1 1 0 0,0-1-1 0 0,0 2 0 0 0,1-1 1 0 0,0 0-1 0 0,0 1 0 0 0,1 0 1 0 0,0 0-1 0 0,1 1 0 0 0,0-1 1 0 0,1 0-1 0 0,-1 1 1 0 0,2 0-1 0 0,-1 0 0 0 0,2-1 1 0 0,-1 1-1 0 0,1 0 0 0 0,1 5 61 0 0,2-9 65 0 0,0-1 0 0 0,0 0 0 0 0,0 0 0 0 0,1 0 0 0 0,-1 0-1 0 0,1 0 1 0 0,1-1 0 0 0,-1 0 0 0 0,1 1 0 0 0,-1-2 0 0 0,1 1 0 0 0,0-1 0 0 0,1 1-1 0 0,-1-1 1 0 0,0-1 0 0 0,1 1 0 0 0,0-1 0 0 0,-1 0 0 0 0,1 0 0 0 0,0-1 0 0 0,0 1-1 0 0,0-1 1 0 0,0-1 0 0 0,0 1 0 0 0,6-1-65 0 0,9 0 194 0 0,1 0 0 0 0,0-1 0 0 0,-1-1 1 0 0,1-2-1 0 0,-1 0 0 0 0,0-1 0 0 0,0-1 0 0 0,0-1 0 0 0,-1 0 1 0 0,0-2-1 0 0,0-1 0 0 0,-1 0 0 0 0,0-1 0 0 0,-1-1 0 0 0,-1-1 0 0 0,0 0 1 0 0,0-2-1 0 0,-1 0 0 0 0,-1 0 0 0 0,-1-1 0 0 0,0-1 0 0 0,-1-1 1 0 0,-1 0-1 0 0,-1 0 0 0 0,0-1 0 0 0,-1-1 0 0 0,-2 0 0 0 0,0 0 1 0 0,3-10-195 0 0,-8 17-18 0 0,1 1-66 0 0,0 0 1 0 0,-1 0-1 0 0,0 0 1 0 0,-1-1 0 0 0,-1 1-1 0 0,0-1 1 0 0,0 0-1 0 0,-1 1 1 0 0,-1-1-1 0 0,-1-2 84 0 0,2 13-49 0 0,-1 0-1 0 0,0 1 1 0 0,1-1-1 0 0,-1 0 0 0 0,0 0 1 0 0,0 1-1 0 0,0-1 1 0 0,0 1-1 0 0,0-1 0 0 0,-1 1 1 0 0,1-1-1 0 0,0 1 1 0 0,-1 0-1 0 0,1 0 1 0 0,-1-1-1 0 0,1 1 0 0 0,-1 0 1 0 0,1 0-1 0 0,-1 1 1 0 0,0-1-1 0 0,0 0 0 0 0,1 0 1 0 0,-1 1-1 0 0,0-1 1 0 0,0 1-1 0 0,0 0 0 0 0,0 0 1 0 0,0-1-1 0 0,0 1 1 0 0,1 0-1 0 0,-1 1 1 0 0,0-1-1 0 0,0 0 0 0 0,0 0 1 0 0,0 1-1 0 0,0-1 1 0 0,1 1-1 0 0,-1 0 0 0 0,0-1 1 0 0,0 1-1 0 0,1 0 1 0 0,-1 0-1 0 0,0 0 1 0 0,1 0-1 0 0,-1 0 0 0 0,1 1 1 0 0,0-1-1 0 0,-1 0 1 0 0,1 1-1 0 0,0-1 0 0 0,0 1 1 0 0,0-1-1 0 0,0 1 1 0 0,0 0-1 0 0,0 0 50 0 0,-12 18 82 0 0,1 0-1 0 0,1 1 0 0 0,1 1 1 0 0,1 0-1 0 0,1 0 1 0 0,1 1-1 0 0,1 0 1 0 0,1 0-1 0 0,1 1 0 0 0,1-1 1 0 0,1 1-1 0 0,1 0 1 0 0,2 0-1 0 0,0-1 1 0 0,1 5-82 0 0,0-9-84 0 0,0 1 1 0 0,2-1 0 0 0,0 0 0 0 0,1-1 0 0 0,0 1-1 0 0,2-1 1 0 0,0 0 0 0 0,1 0 0 0 0,1-1-1 0 0,0 0 1 0 0,2-1 0 0 0,0 0 0 0 0,0 0 0 0 0,2-1-1 0 0,5 5 84 0 0,-5-11-2629 0 0,-1-7-5827 0 0,-10-2 2039 0 0</inkml:trace>
  <inkml:trace contextRef="#ctx0" brushRef="#br0" timeOffset="262.742">2252 356 12555 0 0,'0'0'1815'0'0,"0"0"-882"0"0,0 0-222 0 0,0 0 187 0 0,0 0 142 0 0,0 0-59 0 0,0 0-208 0 0,0 0-252 0 0,0 0-228 0 0,-10 33-129 0 0,-31 104-65 0 0,27-45 13 0 0,27 15-1375 0 0,-13-82-3093 0 0,0-14-2866 0 0,0-7-832 0 0</inkml:trace>
  <inkml:trace contextRef="#ctx0" brushRef="#br0" timeOffset="510.74">1900 393 10322 0 0,'0'0'1060'0'0,"0"0"-430"0"0,0 0-63 0 0,0 0 200 0 0,0 0 213 0 0,0 0 108 0 0,0 0-18 0 0,0 0-82 0 0,0 0-84 0 0,0 0-120 0 0,0 0-149 0 0,32-7-122 0 0,102-20-134 0 0,-20 16 208 0 0,64 18-643 0 0,-104 16-5853 0 0,-70-22 4762 0 0,0 1-528 0 0,-1 0-3553 0 0,-1 1-2031 0 0</inkml:trace>
  <inkml:trace contextRef="#ctx0" brushRef="#br0" timeOffset="776.809">1998 758 7602 0 0,'0'0'3299'0'0,"0"0"-2227"0"0,0 0-470 0 0,0 0 366 0 0,0 0 322 0 0,0 0 48 0 0,0 0-164 0 0,0 0-239 0 0,0 0-210 0 0,0 0-148 0 0,0 0-132 0 0,0 0-104 0 0,33-2-81 0 0,108-7-84 0 0,87-21-2241 0 0,-182 23-2644 0 0,-33 4 1161 0 0,4 2-6934 0 0</inkml:trace>
</inkml:ink>
</file>

<file path=ppt/ink/ink4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7.8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5505 0 0,'0'0'2707'0'0,"0"0"-1538"0"0,0 0-512 0 0,0 0 198 0 0,0 0 367 0 0,0 0 295 0 0,0 0 42 0 0,0 0-182 0 0,0 0-249 0 0,0 0-221 0 0,0 0-195 0 0,33 0-155 0 0,108-1-127 0 0,10-20 258 0 0,28-5-1363 0 0,-159 24-58 0 0,17-2-1388 0 0,-12 3-3592 0 0,-9 1-5075 0 0</inkml:trace>
</inkml:ink>
</file>

<file path=ppt/ink/ink4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6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 2328 0 0,'0'0'1798'0'0,"0"0"-663"0"0,0 0-185 0 0,0 0 119 0 0,0 0 163 0 0,0 0 63 0 0,0 0-141 0 0,0 0-274 0 0,0 0-278 0 0,0 0-186 0 0,0 0-59 0 0,0 0 33 0 0,0 0 80 0 0,1 12 22 0 0,10 185 1765 0 0,-7 21-1552 0 0,-26-144-2017 0 0,21-71 356 0 0,-1-6-10126 0 0,1 0 8982 0 0,1 2 20 0 0</inkml:trace>
  <inkml:trace contextRef="#ctx0" brushRef="#br0" timeOffset="376.256">0 27 2897 0 0,'0'0'1475'0'0,"0"0"-403"0"0,0 0-64 0 0,0 0 136 0 0,0 0 134 0 0,0 0 8 0 0,0 0-94 0 0,0 0-104 0 0,0 0-65 0 0,0 0-43 0 0,0 0-78 0 0,0 0-72 0 0,30-3-77 0 0,93-10-97 0 0,160 3 1546 0 0,-268 10-2581 0 0,0 1 0 0 0,0 0 0 0 0,1 2 0 0 0,-1-1 0 0 0,0 2 0 0 0,0 0 0 0 0,-1 1 0 0 0,11 4 379 0 0,-15 2-4776 0 0,-8-3-2364 0 0,-2-5 2302 0 0</inkml:trace>
  <inkml:trace contextRef="#ctx0" brushRef="#br0" timeOffset="615.834">28 531 4337 0 0,'0'0'2705'0'0,"0"0"-1457"0"0,0 0-239 0 0,0 0 326 0 0,0 0 259 0 0,0 0 28 0 0,0 0-133 0 0,0 0-184 0 0,0 0-197 0 0,30-4-211 0 0,98-15-209 0 0,98-9 149 0 0,-180 22-2911 0 0,-16 1-6292 0 0,-19 5-1368 0 0</inkml:trace>
  <inkml:trace contextRef="#ctx0" brushRef="#br0" timeOffset="1453.176">635 594 112 0 0,'0'0'1288'0'0,"0"0"-877"0"0,0 0-92 0 0,0 0 298 0 0,0 0 298 0 0,0 0 204 0 0,0 0 32 0 0,0 0-112 0 0,0 0-172 0 0,0 0-159 0 0,0 0-108 0 0,0 0-75 0 0,-2 19 20 0 0,-1 4-255 0 0,-2 11-24 0 0,1 4 5275 0 0,2-90-579 0 0,9-77-3816 0 0,-4 114-1139 0 0,1 0 0 0 0,0 0 0 0 0,1 0-1 0 0,1 1 1 0 0,0 0 0 0 0,1 0 0 0 0,0 0 0 0 0,1 1 0 0 0,1 0 0 0 0,0 1 0 0 0,9-10-7 0 0,-18 22-75 0 0,1-1-1 0 0,0 0 1 0 0,-1 0 0 0 0,1 1 0 0 0,0-1 0 0 0,-1 1 0 0 0,1-1 0 0 0,0 0-1 0 0,0 1 1 0 0,-1 0 0 0 0,1-1 0 0 0,0 1 0 0 0,0-1 0 0 0,0 1-1 0 0,0 0 1 0 0,-1-1 0 0 0,1 1 0 0 0,0 0 0 0 0,0 0 0 0 0,0 0 0 0 0,0 0-1 0 0,0 0 1 0 0,0 0 0 0 0,0 0 0 0 0,0 0 0 0 0,0 0 0 0 0,-1 0-1 0 0,1 1 1 0 0,0-1 0 0 0,0 0 0 0 0,0 1 0 0 0,0-1 0 0 0,0 0 0 0 0,-1 1-1 0 0,1-1 1 0 0,0 1 0 0 0,0-1 0 0 0,0 1 75 0 0,14 17-8008 0 0,-12-14 4927 0 0,-1 0-5471 0 0</inkml:trace>
  <inkml:trace contextRef="#ctx0" brushRef="#br0" timeOffset="1823.545">952 428 4585 0 0,'0'0'1211'0'0,"0"0"-367"0"0,0 0-17 0 0,0 0 220 0 0,0 0 101 0 0,0 0-77 0 0,0 0-244 0 0,0 0-292 0 0,0 0-257 0 0,0 0-171 0 0,0 0-79 0 0,0 0-36 0 0,0 0-3 0 0,-12 29-1 0 0,-37 91 12 0 0,39-74 17 0 0,13-43-11 0 0,0 0 143 0 0,0-1-1 0 0,1 1 1 0 0,-1-1 0 0 0,1 0 0 0 0,-1 0-1 0 0,1-1 1 0 0,0 1 0 0 0,-1-1 0 0 0,1 0-1 0 0,0 0 1 0 0,0 0 0 0 0,0 0 0 0 0,0-1-1 0 0,0 1 1 0 0,0-1 0 0 0,0 0 0 0 0,0 0-1 0 0,0-1 1 0 0,0 1 0 0 0,0-1-1 0 0,0 0 1 0 0,0 0 0 0 0,0 0 0 0 0,-1-1-1 0 0,1 1 1 0 0,0-1 0 0 0,-1 0 0 0 0,1 0-1 0 0,-1 0 1 0 0,0 0 0 0 0,1-1 0 0 0,-1 1-1 0 0,0-1 1 0 0,-1 0 0 0 0,1 0-1 0 0,1-2-148 0 0,4-2 140 0 0,-1-1 0 0 0,0 0 0 0 0,0-1 0 0 0,-1 1 0 0 0,0-1 0 0 0,-1-1 0 0 0,0 1-1 0 0,0-1 1 0 0,-1 0 0 0 0,0 0 0 0 0,-1 0 0 0 0,0 0 0 0 0,-1-1 0 0 0,0 1 0 0 0,0-1-1 0 0,-1 1 1 0 0,-1-2-140 0 0,0 11-44 0 0,0-1 0 0 0,0 1 0 0 0,-1 0 0 0 0,1-1 0 0 0,0 1 0 0 0,-1-1 0 0 0,0 1 0 0 0,1 0-1 0 0,-1-1 1 0 0,0 1 0 0 0,1 0 0 0 0,-1 0 0 0 0,0 0 0 0 0,0-1 0 0 0,0 1 0 0 0,0 0 0 0 0,0 0 0 0 0,-1 0 0 0 0,1 1-1 0 0,0-1 1 0 0,0 0 0 0 0,-1 0 0 0 0,1 1 0 0 0,0-1 0 0 0,-1 1 0 0 0,1-1 0 0 0,0 1 0 0 0,-1-1 0 0 0,1 1 0 0 0,-1 0-1 0 0,1 0 1 0 0,-1 0 0 0 0,1-1 0 0 0,-1 2 0 0 0,1-1 0 0 0,0 0 0 0 0,-1 0 0 0 0,1 0 0 0 0,-1 1 0 0 0,0-1 44 0 0,-60 16-7867 0 0,46-8 2546 0 0,2 0 40 0 0</inkml:trace>
  <inkml:trace contextRef="#ctx0" brushRef="#br0" timeOffset="2284.467">1362 413 1928 0 0,'0'0'741'0'0,"0"0"-173"0"0,0 0 149 0 0,0 0 318 0 0,0 0 263 0 0,0 0 19 0 0,0 0-126 0 0,0 0-227 0 0,0 0-275 0 0,0 0-213 0 0,0 0-148 0 0,0 0-136 0 0,-26 22-127 0 0,-81 66-77 0 0,79-49-32 0 0,29-33 28 0 0,1-2 119 0 0,0 0-1 0 0,0 1 0 0 0,1-1 1 0 0,-1-1-1 0 0,1 1 1 0 0,0 0-1 0 0,0-1 1 0 0,0 1-1 0 0,1-1 0 0 0,-1 0 1 0 0,1 0-1 0 0,0 0 1 0 0,0-1-1 0 0,0 1 1 0 0,0-1-1 0 0,0 0 1 0 0,0 0-1 0 0,0 0 0 0 0,1-1 1 0 0,-1 1-1 0 0,1-1 1 0 0,-1 0-1 0 0,1-1 1 0 0,0 1-1 0 0,-1-1 1 0 0,1 0-1 0 0,0 0 0 0 0,-1 0 1 0 0,1 0-1 0 0,0-1 1 0 0,-1 0-1 0 0,4-1-102 0 0,3 0 347 0 0,-1 0 0 0 0,0-1 0 0 0,0 0 0 0 0,0 0 0 0 0,0-1 0 0 0,-1-1-1 0 0,1 1 1 0 0,-1-2 0 0 0,0 1 0 0 0,0-1 0 0 0,-1-1 0 0 0,0 1 0 0 0,0-1 0 0 0,-1-1 0 0 0,1 1 0 0 0,3-7-347 0 0,94-144 1469 0 0,-99 148-1502 0 0,0 0-1 0 0,0-1 1 0 0,-1 1-1 0 0,-1-1 0 0 0,1 0 1 0 0,-2 0-1 0 0,0 0 1 0 0,0 0-1 0 0,-1-1 0 0 0,0 1 1 0 0,-1-1-1 0 0,0 1 1 0 0,-1-1-1 0 0,-1 0 0 0 0,1 1 1 0 0,-3-10 33 0 0,0 17-138 0 0,1 0 0 0 0,-1-1 0 0 0,1 2 0 0 0,-1-1 0 0 0,0 0 0 0 0,-1 0 0 0 0,1 1-1 0 0,-1 0 1 0 0,1 0 0 0 0,-1 0 0 0 0,0 0 0 0 0,0 0 0 0 0,0 1 0 0 0,0 0 0 0 0,-1 0 0 0 0,1 0 0 0 0,-1 0 0 0 0,1 1 0 0 0,-1 0 0 0 0,0 0 0 0 0,1 0 0 0 0,-1 0 0 0 0,0 1 0 0 0,0-1 0 0 0,0 1 0 0 0,0 1 0 0 0,1-1 0 0 0,-1 1 0 0 0,0 0-1 0 0,0 0 1 0 0,1 0 0 0 0,-1 0 0 0 0,1 1 0 0 0,-1 0 0 0 0,1 0 0 0 0,0 0 0 0 0,-1 0 0 0 0,1 1 0 0 0,-3 3 138 0 0,-3-1-112 0 0,0 1 0 0 0,0 1 0 0 0,1 0 0 0 0,0 1 1 0 0,0-1-1 0 0,1 2 0 0 0,0-1 0 0 0,1 1 0 0 0,0 0 0 0 0,0 1 0 0 0,1-1 0 0 0,0 1 0 0 0,0 1 1 0 0,1-1-1 0 0,1 1 0 0 0,0 0 0 0 0,0 0 0 0 0,1 0 0 0 0,0 1 0 0 0,0 5 112 0 0,3-10 27 0 0,0 0 0 0 0,0 0 0 0 0,0 0 0 0 0,1 0 0 0 0,0 0 0 0 0,0 0 0 0 0,0 0 0 0 0,1-1 0 0 0,0 1 0 0 0,1-1 0 0 0,-1 1 0 0 0,1-1 0 0 0,1 0 0 0 0,-1 0 0 0 0,1 0 0 0 0,0 0 0 0 0,0-1 0 0 0,1 1 0 0 0,-1-1-1 0 0,1 0 1 0 0,0-1 0 0 0,1 1 0 0 0,2 1-27 0 0,6 4 80 0 0,1-1 0 0 0,1 0 0 0 0,0-1 0 0 0,0 0 0 0 0,1-2 0 0 0,0 0 0 0 0,0 0-1 0 0,0-2 1 0 0,1 0 0 0 0,-1-1 0 0 0,3-1-80 0 0,72 4-6572 0 0,-76-6-1931 0 0</inkml:trace>
</inkml:ink>
</file>

<file path=ppt/ink/ink4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31.4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8514 0 0,'0'0'1229'0'0,"0"0"-391"0"0,0 0-329 0 0,0 0-34 0 0,0 0 129 0 0,0 0 135 0 0,0 0 87 0 0,0 0-34 0 0,0 0-157 0 0,0 0-202 0 0,-6 24-184 0 0,-45 158 30 0 0,42-154-948 0 0,-17 59 1484 0 0,19-58-4082 0 0,2 0-4035 0 0,4-25 1603 0 0</inkml:trace>
</inkml:ink>
</file>

<file path=ppt/ink/ink4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31.7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184 174 3689 0 0,'0'0'699'0'0,"0"0"235"0"0,0 0 360 0 0,0 0 296 0 0,-4 32 89 0 0,-14 102-88 0 0,-19 241 2104 0 0,17-232-6307 0 0,12-121-952 0 0,1-11-3452 0 0,4-10 5037 0 0</inkml:trace>
  <inkml:trace contextRef="#ctx0" brushRef="#br0" timeOffset="479.919">0 26 1936 0 0,'0'0'4000'0'0,"0"0"-2657"0"0,0 0-762 0 0,0 0-2 0 0,0 0 65 0 0,0 0 44 0 0,0 0-27 0 0,0 0-53 0 0,35-5-23 0 0,110-15-13 0 0,-56 29 278 0 0,-73-3-646 0 0,5 0 27 0 0,0 1 0 0 0,-1 1 0 0 0,1 1 0 0 0,-2 0 0 0 0,1 2-1 0 0,-2 0 1 0 0,1 1 0 0 0,-1 1 0 0 0,-1 0 0 0 0,-1 2 0 0 0,0 0 0 0 0,5 6-231 0 0,-18-17 37 0 0,-1-1 1 0 0,1 1-1 0 0,-1 0 0 0 0,1 0 0 0 0,-1 0 1 0 0,0 0-1 0 0,-1 0 0 0 0,1 1 0 0 0,-1-1 1 0 0,0 0-1 0 0,0 1 0 0 0,0-1 0 0 0,0 1 1 0 0,-1-1-1 0 0,0 1 0 0 0,0-1 1 0 0,0 1-1 0 0,0-1 0 0 0,-1 1 0 0 0,0-1 1 0 0,0 1-1 0 0,0-1 0 0 0,0 1 0 0 0,-1-1 1 0 0,0 0-1 0 0,0 0 0 0 0,0 0 0 0 0,0 0 1 0 0,0 0-1 0 0,-1 0 0 0 0,0-1 0 0 0,0 1 1 0 0,-2 1-38 0 0,-14 12 64 0 0,0 0-1 0 0,0-2 1 0 0,-2-1 0 0 0,0 0 0 0 0,-1-1 0 0 0,-17 7-64 0 0,-12 7 63 0 0,25-13-14 0 0,17-10-4 0 0,-1 1 1 0 0,1 0-1 0 0,0 0 1 0 0,0 1-1 0 0,1 0 0 0 0,0 1 1 0 0,0 0-1 0 0,0 0 1 0 0,1 1-1 0 0,-2 2-45 0 0,8-8 9 0 0,0 0-1 0 0,0 0 1 0 0,0 0 0 0 0,1-1-1 0 0,-1 1 1 0 0,1 0-1 0 0,0 0 1 0 0,-1 0 0 0 0,1 0-1 0 0,0 0 1 0 0,0 0-1 0 0,0 0 1 0 0,1 0 0 0 0,-1 0-1 0 0,0 0 1 0 0,1 0-1 0 0,-1 0 1 0 0,1 0 0 0 0,0 0-1 0 0,-1-1 1 0 0,1 1-1 0 0,0 0 1 0 0,0 0 0 0 0,0-1-1 0 0,0 1 1 0 0,1 0-1 0 0,-1-1 1 0 0,0 0 0 0 0,1 1-1 0 0,-1-1 1 0 0,1 0-1 0 0,-1 1 1 0 0,2-1-9 0 0,55 35 672 0 0,64 7 710 0 0,39 21 18 0 0,-129-38-905 0 0,-41-27-2115 0 0,0 1-2181 0 0,6-6-3935 0 0,3 6-1541 0 0</inkml:trace>
</inkml:ink>
</file>

<file path=ppt/ink/ink4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07.3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1 0 0 0,'0'0'830'0'0,"0"0"-60"0"0,0 0 71 0 0,0 0 129 0 0,0 0 101 0 0,0 0 8 0 0,0 0-89 0 0,0 0-155 0 0,0 0-181 0 0,0 0-144 0 0,11 29 3075 0 0,-10-26-3325 0 0,1 1 0 0 0,-1-1 1 0 0,0 0-1 0 0,-1 1 0 0 0,1-1 1 0 0,0 0-1 0 0,-1 1 1 0 0,0-1-1 0 0,0 1 0 0 0,0-1 1 0 0,0 1-1 0 0,-1-1 0 0 0,1 0 1 0 0,-1 1-1 0 0,0-1 1 0 0,0 0-1 0 0,0 1 0 0 0,0-1 1 0 0,-1 1-261 0 0,-62 83 1717 0 0,-122 64-718 0 0,171-143-1588 0 0,19-15-2971 0 0,20-19-5630 0 0,-14 18 2731 0 0</inkml:trace>
</inkml:ink>
</file>

<file path=ppt/ink/ink4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16.3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241 646 0 0 0,'0'0'624'0'0,"0"0"600"0"0,0 0 106 0 0,0 0-91 0 0,0 0-124 0 0,0 0-83 0 0,1-7-34 0 0,0-30 1035 0 0,-1 36-1022 0 0,0 1-35 0 0,0 0-77 0 0,-3 0 1853 0 0,-15 2-2422 0 0,-55 63-343 0 0,46-36-30 0 0,12-15 5 0 0,1 0 1 0 0,1 1-1 0 0,0 1 0 0 0,1 0 0 0 0,0 1 0 0 0,1 1 1 0 0,2-1-1 0 0,-1 2 0 0 0,0 4 38 0 0,9-20 15 0 0,1-1 0 0 0,-1 1 0 0 0,1-1-1 0 0,0 1 1 0 0,0-1 0 0 0,0 1 0 0 0,0-1 0 0 0,0 1-1 0 0,0-1 1 0 0,1 1 0 0 0,-1-1 0 0 0,1 1 0 0 0,0-1-1 0 0,-1 1 1 0 0,1-1 0 0 0,0 0 0 0 0,1 0 0 0 0,-1 1-1 0 0,0-1 1 0 0,1 0 0 0 0,-1 0 0 0 0,1 0-1 0 0,0 0 1 0 0,-1-1 0 0 0,1 1 0 0 0,0 0 0 0 0,0-1-1 0 0,0 1 1 0 0,0-1 0 0 0,0 0 0 0 0,1 0 0 0 0,-1 0-1 0 0,0 0 1 0 0,1 0 0 0 0,-1 0 0 0 0,0 0 0 0 0,1-1-1 0 0,-1 1 1 0 0,1-1 0 0 0,-1 0 0 0 0,1 0 0 0 0,-1 0-1 0 0,1 0 1 0 0,-1 0 0 0 0,1 0 0 0 0,-1-1 0 0 0,1 1-1 0 0,-1-1 1 0 0,1 0 0 0 0,-1 0 0 0 0,0 1 0 0 0,1-2-1 0 0,-1 1 1 0 0,2-1-15 0 0,21-7 358 0 0,0-1 0 0 0,0-2 0 0 0,-2 0 0 0 0,1-1 0 0 0,-1-1 1 0 0,-1-2-1 0 0,-1 0 0 0 0,17-17-358 0 0,-9 9 164 0 0,-2 0-1 0 0,0-2 1 0 0,-2-1 0 0 0,-1-1 0 0 0,-1-1 0 0 0,-2-1 0 0 0,-1-1 0 0 0,2-7-164 0 0,-9 16 30 0 0,-1 0 1 0 0,-1-1 0 0 0,-1-1 0 0 0,-2 0 0 0 0,0 0 0 0 0,-1-1-1 0 0,-1 0 1 0 0,-2 0 0 0 0,1-20-31 0 0,-20-112-770 0 0,13 150 698 0 0,0 0 1 0 0,-1 0-1 0 0,0 1 1 0 0,0-1-1 0 0,0 1 0 0 0,-1-1 1 0 0,0 1-1 0 0,0 0 1 0 0,-1 1-1 0 0,1-1 0 0 0,-1 1 1 0 0,0 0-1 0 0,-1 0 1 0 0,1 0-1 0 0,-1 1 1 0 0,0-1-1 0 0,0 2 0 0 0,-1-1 1 0 0,1 1-1 0 0,-6-2 72 0 0,5 2-17 0 0,-1 2-1 0 0,0-1 1 0 0,1 1-1 0 0,-1 0 1 0 0,0 1-1 0 0,0-1 1 0 0,0 2-1 0 0,0-1 1 0 0,1 1-1 0 0,-1 0 1 0 0,0 1-1 0 0,0 0 1 0 0,1 0-1 0 0,-1 0 1 0 0,1 1-1 0 0,0 1 1 0 0,0-1-1 0 0,0 1 1 0 0,0 0 0 0 0,1 0-1 0 0,-1 1 1 0 0,1 0-1 0 0,0 0 1 0 0,1 1-1 0 0,-1-1 1 0 0,1 1-1 0 0,0 0 1 0 0,1 1-1 0 0,-1-1 1 0 0,1 1-1 0 0,0 0 1 0 0,1 0-1 0 0,0 0 1 0 0,0 1-1 0 0,0-1 1 0 0,0 5 17 0 0,-3 3 72 0 0,0 1 1 0 0,1 0 0 0 0,1 0-1 0 0,1 0 1 0 0,0 1 0 0 0,1 0-1 0 0,0-1 1 0 0,2 1 0 0 0,0 0-1 0 0,1-1 1 0 0,0 1 0 0 0,1 0-1 0 0,2-1 1 0 0,-1 1 0 0 0,2-1-1 0 0,0 0 1 0 0,1-1-1 0 0,0 1 1 0 0,1-1 0 0 0,1 0-1 0 0,4 5-72 0 0,8 5 318 0 0,2 0 0 0 0,0-2 0 0 0,2 0 0 0 0,0-2 0 0 0,1 0 0 0 0,2-2 0 0 0,0-1 0 0 0,24 12-318 0 0,-9-3 500 0 0,90 35 479 0 0,-128-61-1108 0 0,-1-5-11103 0 0,-3 0 225 0 0</inkml:trace>
  <inkml:trace contextRef="#ctx0" brushRef="#br0" timeOffset="1524.076">1055 763 0 0 0,'0'0'393'0'0,"0"0"484"0"0,0 0 250 0 0,0 0 119 0 0,0 0 60 0 0,0 0-11 0 0,0 0-29 0 0,0 0-23 0 0,12-3 1 0 0,35-7 48 0 0,-46 10-1214 0 0,0 0 0 0 0,0 0-1 0 0,0 0 1 0 0,0 0 0 0 0,0 1 0 0 0,0-1-1 0 0,-1 0 1 0 0,1 1 0 0 0,0-1-1 0 0,0 1 1 0 0,0-1 0 0 0,0 1 0 0 0,-1-1-1 0 0,1 1 1 0 0,0-1 0 0 0,-1 1 0 0 0,1 0-1 0 0,0-1 1 0 0,-1 1 0 0 0,1 0 0 0 0,-1 0-1 0 0,1-1 1 0 0,-1 1 0 0 0,1 0 0 0 0,-1 0-1 0 0,1 0 1 0 0,-1 0 0 0 0,0-1-1 0 0,0 1 1 0 0,1 0 0 0 0,-1 0 0 0 0,0 0-1 0 0,0 0 1 0 0,0 0 0 0 0,0 0 0 0 0,0 0-1 0 0,0 0 1 0 0,0 0 0 0 0,-1 0 0 0 0,1 0-1 0 0,0-1 1 0 0,0 1 0 0 0,-1 0 0 0 0,1 0-1 0 0,0 0-77 0 0,-1 3 327 0 0,1 9-38 0 0,-1 0 1 0 0,-1 0-1 0 0,0 0 0 0 0,-1 0 1 0 0,0-1-1 0 0,-1 1 0 0 0,-1-1 1 0 0,0 0-1 0 0,0 0 0 0 0,-1-1 1 0 0,-1 1-1 0 0,0-1 0 0 0,0-1 1 0 0,-1 1-1 0 0,0-1 0 0 0,-4 2-289 0 0,-43 38-2463 0 0,-7-9-4400 0 0,45-33-3554 0 0</inkml:trace>
</inkml:ink>
</file>

<file path=ppt/ink/ink4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34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1 880 0 0 0,'0'0'513'0'0,"0"0"260"0"0,0 0 201 0 0,0 0 165 0 0,0 0 128 0 0,0 0 68 0 0,0 0 42 0 0,5 2-6 0 0,-3-2-1225 0 0,0 1 0 0 0,0 0 1 0 0,0-1-1 0 0,0 1 1 0 0,-1-1-1 0 0,1 0 1 0 0,0 1-1 0 0,0-1 1 0 0,0 0-1 0 0,0 0 0 0 0,0 0 1 0 0,0-1-1 0 0,0 1 1 0 0,0 0-1 0 0,0-1 1 0 0,0 1-1 0 0,0-1 0 0 0,0 0 1 0 0,0 0-1 0 0,0 0 1 0 0,-1 0-1 0 0,1 0 1 0 0,0 0-1 0 0,-1 0 1 0 0,1 0-1 0 0,1-2-146 0 0,233-218 6026 0 0,-184 166-5651 0 0,-3-1 1 0 0,-3-3-1 0 0,-2-2 1 0 0,-3-1-1 0 0,16-35-375 0 0,-50 83 21 0 0,0 0-1 0 0,0 0 1 0 0,-2 0 0 0 0,1-1 0 0 0,-2 0-1 0 0,0 0 1 0 0,-1-1 0 0 0,-1 1 0 0 0,0-1-1 0 0,-1 1 1 0 0,0-1 0 0 0,-1 0-1 0 0,-2-2-20 0 0,2 15-15 0 0,0 1-1 0 0,-1 0 1 0 0,1 0-1 0 0,-1-1 0 0 0,0 1 1 0 0,0 0-1 0 0,0 0 0 0 0,0 0 1 0 0,0 0-1 0 0,0 0 0 0 0,0 0 1 0 0,-1 0-1 0 0,1 1 1 0 0,-1-1-1 0 0,1 0 0 0 0,-1 1 1 0 0,0-1-1 0 0,1 1 0 0 0,-1 0 1 0 0,0-1-1 0 0,0 1 0 0 0,0 0 1 0 0,0 0-1 0 0,0 0 1 0 0,0 1-1 0 0,0-1 0 0 0,-1 0 1 0 0,1 1-1 0 0,0-1 0 0 0,0 1 1 0 0,-1 0-1 0 0,1 0 0 0 0,0 0 1 0 0,0 0-1 0 0,-1 0 1 0 0,1 0-1 0 0,0 1 0 0 0,0-1 1 0 0,-1 1-1 0 0,1-1 0 0 0,0 1 16 0 0,-84 48-847 0 0,65-23 815 0 0,1 0 0 0 0,2 1-1 0 0,0 1 1 0 0,2 1 0 0 0,2 1-1 0 0,0 0 1 0 0,2 0 0 0 0,1 2 0 0 0,2-1-1 0 0,-2 12 33 0 0,6-24 4 0 0,0 0-1 0 0,1 0 0 0 0,1 0 0 0 0,1 0 0 0 0,0 1 1 0 0,2-1-1 0 0,0 1 0 0 0,1-1 0 0 0,1 1 1 0 0,1-1-1 0 0,0 0 0 0 0,4 8-3 0 0,-3-17 57 0 0,1-1 0 0 0,0 1 0 0 0,0-1 0 0 0,1 0 0 0 0,0-1 0 0 0,1 1 0 0 0,0-1 0 0 0,0 0 0 0 0,0-1 0 0 0,1 0 0 0 0,1 0 0 0 0,-1-1 0 0 0,1 0 0 0 0,0 0 0 0 0,0-1 0 0 0,1 0 0 0 0,-1-1 0 0 0,11 4-57 0 0,83 16-1294 0 0,3-19-7217 0 0,-99-5-1666 0 0</inkml:trace>
  <inkml:trace contextRef="#ctx0" brushRef="#br0" timeOffset="32600.538">888 718 2088 0 0,'0'0'1730'0'0,"0"0"-262"0"0,0 0-93 0 0,0 0 36 0 0,0 0-17 0 0,0 0-128 0 0,0 0-182 0 0,0 0-188 0 0,0 0-125 0 0,0 0-102 0 0,0 0-95 0 0,0 6-46 0 0,-10 72 2491 0 0,-61 25-442 0 0,60-89-2732 0 0,0-1-1 0 0,0 0 1 0 0,-2-1 0 0 0,1-1 0 0 0,-1 1-1 0 0,-1-2 1 0 0,0 0 0 0 0,-1-1 0 0 0,0 0-1 0 0,-2 0 156 0 0,12-8-444 0 0,-2 1-1925 0 0,5-1-8176 0 0,2-1 4606 0 0</inkml:trace>
</inkml:ink>
</file>

<file path=ppt/ink/ink4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0:12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206 162 5217 0 0,'0'0'658'0'0,"0"0"-384"0"0,0 0-215 0 0,0 0 37 0 0,0 0 96 0 0,0 0 115 0 0,0 0 57 0 0,0 0 0 0 0,0 0-15 0 0,0 0-83 0 0,0 0-97 0 0,-10 33-82 0 0,-31 102-50 0 0,38-123-36 0 0,-88 234 392 0 0,30-138 109 0 0,119-193 4157 0 0,97-161-3130 0 0,-15 22-674 0 0,-103 169-505 0 0,-33 87-1127 0 0,-8 42 1378 0 0,8 72 69 0 0,-4-143-651 0 0,0 0 0 0 0,1 0 0 0 0,-1 0-1 0 0,1-1 1 0 0,-1 1 0 0 0,1 0 0 0 0,0 0-1 0 0,0-1 1 0 0,0 1 0 0 0,1-1 0 0 0,-1 1-1 0 0,1-1 1 0 0,-1 1 0 0 0,1-1 0 0 0,0 0-1 0 0,0 0 1 0 0,0 0 0 0 0,0 0 0 0 0,0 0-1 0 0,0 0 1 0 0,1-1 0 0 0,-1 1 0 0 0,0-1 0 0 0,1 1-1 0 0,-1-1 1 0 0,1 0 0 0 0,0 0 0 0 0,-1 0-1 0 0,1 0 1 0 0,0-1 0 0 0,0 1 0 0 0,0-1-1 0 0,-1 0 1 0 0,1 0 0 0 0,0 0 0 0 0,0 0-1 0 0,0 0 1 0 0,0 0 0 0 0,-1-1 0 0 0,1 1-1 0 0,0-1 1 0 0,0 0 0 0 0,-1 0 0 0 0,1 0-1 0 0,0 0 1 0 0,1-1-19 0 0,264-292 1343 0 0,-242 275-1506 0 0,-24 45 61 0 0,-18 224 1630 0 0,14-239-1549 0 0,1 0 0 0 0,1 0 0 0 0,0 1 0 0 0,0-1 0 0 0,1 0 0 0 0,1 0-1 0 0,0 0 1 0 0,0-1 0 0 0,1 1 0 0 0,0 0 0 0 0,2 1 21 0 0,6 1-2331 0 0,-1-8-7953 0 0,-8-5 2440 0 0</inkml:trace>
  <inkml:trace contextRef="#ctx0" brushRef="#br0" timeOffset="609.237">1103 324 4865 0 0,'0'0'2525'0'0,"0"0"-984"0"0,0 0-374 0 0,0 0 23 0 0,0 0-33 0 0,0 0-198 0 0,0 0-260 0 0,0 0-212 0 0,0 0-131 0 0,0 0-67 0 0,0 0-49 0 0,0 0-45 0 0,0 0-35 0 0,-20 30-31 0 0,-62 94-23 0 0,35-31 90 0 0,8 6-288 0 0,39-99-2 0 0,0 0-6 0 0,0 0-12 0 0,0 0 18 0 0,0 0 42 0 0,22-26 689 0 0,61-110-81 0 0,-40 73-508 0 0,2 2 0 0 0,3 2 0 0 0,12-8-48 0 0,-60 66-6 0 0,0 1 0 0 0,1 0-1 0 0,-1-1 1 0 0,0 1 0 0 0,0-1-1 0 0,0 1 1 0 0,1-1-1 0 0,-1 1 1 0 0,0-1 0 0 0,1 1-1 0 0,-1 0 1 0 0,0-1 0 0 0,1 1-1 0 0,-1 0 1 0 0,1-1 0 0 0,-1 1-1 0 0,0 0 1 0 0,1 0 0 0 0,-1-1-1 0 0,1 1 1 0 0,-1 0-1 0 0,1 0 1 0 0,-1 0 0 0 0,1 0-1 0 0,-1-1 1 0 0,1 1 0 0 0,-1 0-1 0 0,1 0 1 0 0,-1 0 0 0 0,1 0-1 0 0,-1 0 1 0 0,1 0 0 0 0,-1 0-1 0 0,1 0 1 0 0,-1 1-1 0 0,0-1 1 0 0,1 0 0 0 0,-1 0-1 0 0,1 0 1 0 0,-1 0 0 0 0,1 1-1 0 0,-1-1 1 0 0,1 0 0 0 0,-1 0-1 0 0,0 1 1 0 0,1-1 0 0 0,-1 0-1 0 0,1 1 1 0 0,-1-1-1 0 0,0 1 1 0 0,1-1 0 0 0,-1 0-1 0 0,0 1 1 0 0,0-1 0 0 0,1 1-1 0 0,-1-1 1 0 0,0 1 0 0 0,0-1-1 0 0,0 0 1 0 0,1 1 6 0 0,2 39 332 0 0,-2-21-131 0 0,23 120 287 0 0,16 19-277 0 0,-31-135-582 0 0,-9-23-1185 0 0,-9-10-7457 0 0,7 9 2048 0 0</inkml:trace>
  <inkml:trace contextRef="#ctx0" brushRef="#br0" timeOffset="885.814">939 512 7898 0 0,'0'0'1488'0'0,"0"0"-460"0"0,0 0-106 0 0,0 0 221 0 0,0 0 125 0 0,0 0-41 0 0,0 0-159 0 0,0 0-178 0 0,0 0-120 0 0,0 0-124 0 0,0 0-142 0 0,0 0-139 0 0,0 0-114 0 0,32-1-92 0 0,101-5-56 0 0,-29-5-106 0 0,-27-3-2122 0 0,-51 8-1391 0 0,-2 0-3374 0 0,-12 2-306 0 0</inkml:trace>
</inkml:ink>
</file>

<file path=ppt/ink/ink4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0:59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384 324 0 0 0,'0'0'660'0'0,"0"0"431"0"0,0 0 85 0 0,0 0-90 0 0,0 0-118 0 0,0 0-116 0 0,6 4 5138 0 0,-69 26-3639 0 0,-66 40-1787 0 0,18 3-381 0 0,110-71-206 0 0,0-1 0 0 0,0 1 0 0 0,0-1 1 0 0,0 1-1 0 0,0-1 0 0 0,1 1 1 0 0,-1 0-1 0 0,0 0 0 0 0,1-1 0 0 0,0 1 1 0 0,-1 0-1 0 0,1 0 0 0 0,0-1 0 0 0,0 1 1 0 0,0 0-1 0 0,0 0 0 0 0,0 0 1 0 0,0 0-1 0 0,1-1 0 0 0,-1 1 0 0 0,1 0 1 0 0,-1 0-1 0 0,1-1 0 0 0,-1 1 1 0 0,1 0-1 0 0,0-1 0 0 0,0 1 0 0 0,0-1 1 0 0,1 2 22 0 0,7 0 86 0 0,0 0-1 0 0,0 0 1 0 0,0-1 0 0 0,0 0 0 0 0,1-1 0 0 0,-1 0 0 0 0,0 0 0 0 0,1-1 0 0 0,-1 0 0 0 0,4-1-86 0 0,0 0 93 0 0,54 5 226 0 0,-76 26 213 0 0,-96 55 181 0 0,42-42-582 0 0,-3 12 21 0 0,63-52-130 0 0,1-2-25 0 0,1 0 1 0 0,-1 0-1 0 0,0 1 0 0 0,0-1 0 0 0,1 0 0 0 0,-1 1 0 0 0,1-1 0 0 0,-1 1 0 0 0,1 0 0 0 0,0-1 0 0 0,0 1 0 0 0,0 0 0 0 0,0 0 0 0 0,0 0 0 0 0,0-1 1 0 0,0 1-1 0 0,0 0 0 0 0,1 1 0 0 0,-1-1 0 0 0,1 0 0 0 0,0 0 0 0 0,-1 0 0 0 0,1 0 0 0 0,0 0 0 0 0,0 0 0 0 0,0 0 0 0 0,1 0 0 0 0,-1 0 0 0 0,0 1 1 0 0,1-1-1 0 0,-1 0 0 0 0,1 0 0 0 0,0 0 0 0 0,0 0 0 0 0,0-1 0 0 0,0 1 0 0 0,0 0 0 0 0,0 0 0 0 0,0 0 0 0 0,1 0 3 0 0,75 49-621 0 0,-48-50-3459 0 0,-2-17-5347 0 0,-23 9 6589 0 0</inkml:trace>
  <inkml:trace contextRef="#ctx0" brushRef="#br0" timeOffset="311.25">226 0 7146 0 0,'0'0'3115'0'0,"0"0"-2334"0"0,0 0-739 0 0,0 0-25 0 0,0 0 227 0 0,0 0 332 0 0,0 0 235 0 0,0 0 111 0 0,-9 33 4 0 0,-27 104-121 0 0,24-25 252 0 0,45 439-362 0 0,-32-516-822 0 0,-2-1 0 0 0,-2 1 0 0 0,-1 0 0 0 0,-1 0 0 0 0,-2-1 1 0 0,-3 4 126 0 0,-36 112-2534 0 0,46-126 214 0 0,16-14-4868 0 0,-10-10 2854 0 0</inkml:trace>
  <inkml:trace contextRef="#ctx0" brushRef="#br0" timeOffset="1786.826">388 984 1960 0 0,'0'0'1513'0'0,"0"0"-402"0"0,0 0-126 0 0,0 0 181 0 0,0 0 210 0 0,0 0 110 0 0,0 0-63 0 0,0 0-167 0 0,0 0-181 0 0,0 0-150 0 0,0 0-64 0 0,0 0-63 0 0,17-32-71 0 0,54-98-89 0 0,46-48 1171 0 0,21 14-1188 0 0,-107 134-559 0 0,-31 30-142 0 0,0 0-68 0 0,0 0-76 0 0,-43 260-268 0 0,45-259 497 0 0,-1-1 0 0 0,0 1 1 0 0,0 0-1 0 0,0-1 0 0 0,1 1 0 0 0,-1 0 0 0 0,0-1 1 0 0,1 0-1 0 0,-1 1 0 0 0,0-1 0 0 0,1 0 0 0 0,-1 0 1 0 0,0 1-1 0 0,1-1 0 0 0,-1 0 0 0 0,1-1 0 0 0,-1 1 1 0 0,0 0-1 0 0,1 0 0 0 0,-1 0 0 0 0,0-1 0 0 0,1 1 0 0 0,-1-1 1 0 0,0 1-1 0 0,1-1 0 0 0,-1 0 0 0 0,0 1 0 0 0,0-1 1 0 0,0 0-1 0 0,0 0 0 0 0,0 0 0 0 0,1 0 0 0 0,-2 0 1 0 0,1 0-1 0 0,0 0 0 0 0,0 0 0 0 0,0 0 0 0 0,0-1-5 0 0,140-161 230 0 0,43-52-184 0 0,-184 215-47 0 0,-1 1-1 0 0,1-1 0 0 0,0 1 0 0 0,0-1 0 0 0,0 1 1 0 0,0-1-1 0 0,0 1 0 0 0,0-1 0 0 0,0 0 0 0 0,0 1 1 0 0,0-1-1 0 0,0 1 0 0 0,1-1 0 0 0,-1 1 0 0 0,0-1 0 0 0,0 0 1 0 0,0 1-1 0 0,0-1 0 0 0,1 1 0 0 0,-1-1 0 0 0,0 0 1 0 0,0 1-1 0 0,1-1 0 0 0,-1 0 0 0 0,0 1 0 0 0,1-1 1 0 0,-1 0-1 0 0,0 0 0 0 0,1 1 0 0 0,-1-1 0 0 0,0 0 1 0 0,1 0-1 0 0,-1 1 0 0 0,1-1 0 0 0,-1 0 0 0 0,0 0 0 0 0,1 0 1 0 0,-1 0-1 0 0,1 0 0 0 0,-1 0 0 0 0,1 0 0 0 0,-1 0 1 0 0,0 0-1 0 0,1 0 0 0 0,-1 0 0 0 0,1 0 0 0 0,-1 0 1 0 0,1 0-1 0 0,-1 0 0 0 0,0 0 0 0 0,1 0 0 0 0,-1 0 1 0 0,1-1-1 0 0,-1 1 0 0 0,0 0 0 0 0,1 0 0 0 0,-1 0 0 0 0,1-1 1 0 0,-1 1-1 0 0,0 0 0 0 0,1-1 0 0 0,-1 1 0 0 0,0 0 1 0 0,0-1-1 0 0,1 1 0 0 0,-1-1 2 0 0,-6 43 221 0 0,5-40-203 0 0,-48 150 662 0 0,37-120-634 0 0,0 0 1 0 0,2 1-1 0 0,1 0 0 0 0,2 1 1 0 0,1 0-1 0 0,1 5-46 0 0,5-26-194 0 0,-2 40 462 0 0,1-17-3196 0 0,11-35-9756 0 0,-5-1 7823 0 0</inkml:trace>
  <inkml:trace contextRef="#ctx0" brushRef="#br0" timeOffset="2305.089">1132 803 2881 0 0,'0'0'2584'0'0,"0"0"-949"0"0,0 0-293 0 0,0 0 91 0 0,0 0 66 0 0,0 0-141 0 0,0 0-255 0 0,0 0-235 0 0,-25 33-169 0 0,-77 103-110 0 0,52-55 629 0 0,24-7-254 0 0,26-74-914 0 0,0 0 15 0 0,0 0 30 0 0,0 0 62 0 0,0 0 80 0 0,11-26 586 0 0,7 1-687 0 0,11-17-62 0 0,2 0 0 0 0,1 3 0 0 0,2 0 0 0 0,30-24-74 0 0,-27 29 13 0 0,-27 24-9 0 0,0 0 1 0 0,0 0-1 0 0,1 1 0 0 0,0 1 1 0 0,1 0-1 0 0,-1 0 0 0 0,2 1 1 0 0,-1 1-1 0 0,1 0 0 0 0,8-3-4 0 0,-19 9-7 0 0,-1 1-1 0 0,0-1 1 0 0,0 0 0 0 0,0 0-1 0 0,0 0 1 0 0,1 1-1 0 0,-1-1 1 0 0,0 0 0 0 0,0 1-1 0 0,0-1 1 0 0,0 1-1 0 0,0 0 1 0 0,0-1-1 0 0,0 1 1 0 0,0 0 0 0 0,0-1-1 0 0,0 1 1 0 0,0 0-1 0 0,-1 0 1 0 0,1 0 0 0 0,0 0-1 0 0,0 0 1 0 0,-1 0-1 0 0,1 0 1 0 0,-1 0-1 0 0,1 0 1 0 0,-1 0 0 0 0,1 0-1 0 0,-1 1 1 0 0,0-1-1 0 0,1 0 1 0 0,-1 0 0 0 0,0 0-1 0 0,0 1 1 0 0,0-1-1 0 0,0 0 1 0 0,0 0-1 0 0,0 0 1 0 0,0 0 0 0 0,-1 1-1 0 0,1-1 1 0 0,0 0-1 0 0,-1 1 8 0 0,-8 60 155 0 0,1-29-144 0 0,1 1 1 0 0,1-1-1 0 0,2 1 0 0 0,1 1 0 0 0,2 5-11 0 0,30 30-37 0 0,-17-64-1885 0 0,-9-16-8701 0 0,-3 7 3225 0 0</inkml:trace>
  <inkml:trace contextRef="#ctx0" brushRef="#br0" timeOffset="2562.824">1060 1002 6065 0 0,'0'0'3842'0'0,"0"0"-2185"0"0,0 0-944 0 0,0 0 23 0 0,0 0 290 0 0,0 0 205 0 0,0 0 16 0 0,0 0-154 0 0,0 0-183 0 0,0 0-138 0 0,0 0-138 0 0,0 0-136 0 0,0 0-124 0 0,35 2-124 0 0,111 5-80 0 0,-56-12-30 0 0,4-4-1579 0 0,-63 4-2509 0 0,0 1-4567 0 0,-20 3 1059 0 0</inkml:trace>
  <inkml:trace contextRef="#ctx0" brushRef="#br0" timeOffset="2815.799">1579 567 5009 0 0,'0'0'4230'0'0,"0"0"-2417"0"0,0 0-868 0 0,0 0-34 0 0,0 0 108 0 0,0 0 24 0 0,0 0-96 0 0,0 0-163 0 0,0 0-139 0 0,0 0-107 0 0,0 0-101 0 0,0 0-101 0 0,30-1-72 0 0,95-7-64 0 0,97 3-941 0 0,-193 11-2339 0 0,-13 2-7046 0 0,-14-8 4952 0 0</inkml:trace>
  <inkml:trace contextRef="#ctx0" brushRef="#br0" timeOffset="2978.859">1680 825 4849 0 0,'0'0'3174'0'0,"0"0"-1348"0"0,0 0-287 0 0,0 0 96 0 0,0 0-63 0 0,0 0-220 0 0,0 0-273 0 0,0 0-231 0 0,33-5-147 0 0,100-16-193 0 0,55-23-1543 0 0,-176 41-713 0 0,-2 0-3678 0 0,-1 2-5104 0 0</inkml:trace>
  <inkml:trace contextRef="#ctx0" brushRef="#br0" timeOffset="3594.083">2063 998 6457 0 0,'0'0'3492'0'0,"0"0"-1817"0"0,0 0-551 0 0,0 0 128 0 0,0 0 145 0 0,0 0-40 0 0,0 0-209 0 0,0 0-218 0 0,0 0-174 0 0,0 0-149 0 0,0 0-142 0 0,13-32-105 0 0,38-100-91 0 0,7-1 389 0 0,36-18-531 0 0,20 66-692 0 0,-108 129-322 0 0,-30 28 807 0 0,-4 32-64 0 0,27-102 143 0 0,1-1 0 0 0,-1 0 0 0 0,0 0 0 0 0,1 1 1 0 0,0-1-1 0 0,-1 0 0 0 0,1 1 0 0 0,0-1 0 0 0,0 0 0 0 0,0 1 0 0 0,-1-1 1 0 0,2 1-1 0 0,-1-1 0 0 0,0 0 0 0 0,0 1 0 0 0,0-1 0 0 0,1 1 1 0 0,-1-1-1 0 0,0 0 0 0 0,1 0 0 0 0,-1 1 0 0 0,1-1 0 0 0,0 0 1 0 0,-1 0-1 0 0,1 1 0 0 0,0-1 0 0 0,0 0 0 0 0,0 0 0 0 0,0 0 1 0 0,0 0-1 0 0,0 0 0 0 0,0 0 0 0 0,0-1 0 0 0,0 1 0 0 0,0 0 1 0 0,1 0-1 0 0,-1-1 0 0 0,0 1 0 0 0,0-1 0 0 0,1 1 0 0 0,-1-1 1 0 0,0 1-1 0 0,1-1 0 0 0,-1 0 0 0 0,1 0 0 0 0,-1 0 0 0 0,0 0 1 0 0,1 0-1 0 0,-1 0 0 0 0,0 0 0 0 0,1 0 0 0 0,-1 0 0 0 0,1-1 1 0 0,-1 1-1 0 0,0-1 0 0 0,1 1 0 0 0,-1-1 0 0 0,0 1 0 0 0,1-1 1 0 0,98-83 398 0 0,-36 14-323 0 0,-53 56-72 0 0,0-1-1 0 0,1 2 1 0 0,1 0 0 0 0,1 0 0 0 0,-1 1-1 0 0,2 1 1 0 0,0 0 0 0 0,0 1 0 0 0,1 1-1 0 0,0 0 1 0 0,3 0-3 0 0,-15 43-109 0 0,-35 59 284 0 0,21-66-192 0 0,1-1 0 0 0,1 1 0 0 0,1 1 0 0 0,1-1 0 0 0,2 1 0 0 0,-1 26 17 0 0,5-46-226 0 0,6 55-1037 0 0,18-34-7022 0 0,-18-25 3784 0 0,-4 0-2039 0 0</inkml:trace>
  <inkml:trace contextRef="#ctx0" brushRef="#br0" timeOffset="12117.291">2746 807 2104 0 0,'0'0'2518'0'0,"0"0"-729"0"0,0 0-353 0 0,0 0-22 0 0,0 0-10 0 0,0 0-146 0 0,0 0-262 0 0,0 0-251 0 0,0 0-181 0 0,0 0-165 0 0,0 0-100 0 0,0 2-40 0 0,19 114 3225 0 0,-1-46-2942 0 0,-15-48-781 0 0,6 48 654 0 0,-10-27-5752 0 0,-6-32-2833 0 0,5-6 2290 0 0</inkml:trace>
  <inkml:trace contextRef="#ctx0" brushRef="#br0" timeOffset="12878.927">2713 855 4865 0 0,'0'0'2538'0'0,"0"0"-568"0"0,0 0-247 0 0,0 0-27 0 0,0 0-117 0 0,0 0-271 0 0,0 0-349 0 0,0 0-336 0 0,0 0-195 0 0,0 0-85 0 0,0 0-59 0 0,0 0-11 0 0,0 0 10 0 0,10-7 21 0 0,30-21 26 0 0,45 7 1030 0 0,-74 19-1218 0 0,67 1 252 0 0,-51 56-578 0 0,-27-51 182 0 0,1 0 0 0 0,-1 0 1 0 0,0 1-1 0 0,0-1 0 0 0,0 0 0 0 0,0 0 0 0 0,-1 0 1 0 0,0 0-1 0 0,0 0 0 0 0,0 0 0 0 0,0 0 1 0 0,-1 0-1 0 0,1 0 0 0 0,-1 0 0 0 0,0 0 0 0 0,0-1 1 0 0,0 1-1 0 0,-1-1 0 0 0,1 0 0 0 0,-1 1 1 0 0,0-1-1 0 0,0 0 0 0 0,0-1 0 0 0,0 1 0 0 0,0 0 1 0 0,-1-1-1 0 0,-3 2 2 0 0,-31 34-52 0 0,39-37 33 0 0,0 1 1 0 0,0-1 0 0 0,1 0-1 0 0,-1 0 1 0 0,0 0 0 0 0,0 0-1 0 0,1 0 1 0 0,-1 0-1 0 0,1 0 1 0 0,-1 0 0 0 0,0-1-1 0 0,1 1 1 0 0,0 0 0 0 0,-1-1-1 0 0,1 1 1 0 0,-1-1-1 0 0,1 0 1 0 0,0 1 0 0 0,-1-1-1 0 0,1 0 1 0 0,0 0 0 0 0,-1 0-1 0 0,1 0 1 0 0,0 0-1 0 0,-1-1 1 0 0,1 1 0 0 0,-1 0 18 0 0,29-1 53 0 0,77 13 91 0 0,-103-8-118 0 0,-1 0-1 0 0,0 0 1 0 0,1 0-1 0 0,-1 1 1 0 0,-1-1-1 0 0,1 1 1 0 0,-1 0 0 0 0,0 0-1 0 0,0 0 1 0 0,0 0-1 0 0,-1 0 1 0 0,1 0-1 0 0,-1 0 1 0 0,-1 1 0 0 0,1-1-1 0 0,-1 0 1 0 0,0 1-1 0 0,0-1 1 0 0,0 0-1 0 0,-1 1 1 0 0,0-1-1 0 0,-1 5-25 0 0,1 15 228 0 0,-43 34 919 0 0,38-54-1090 0 0,-1-1 1 0 0,1 0 0 0 0,-1 0 0 0 0,1-1 0 0 0,-1 1 0 0 0,0-2 0 0 0,0 1 0 0 0,0-1 0 0 0,-1 0 0 0 0,1 0-1 0 0,-1-1 1 0 0,-4 1-58 0 0,2-1-26 0 0,-1 1-1 0 0,0-2 0 0 0,0 1 0 0 0,1-1 1 0 0,-1-1-1 0 0,0 0 0 0 0,0 0 0 0 0,1-1 1 0 0,-1-1-1 0 0,-3-1 27 0 0,-25-30-3295 0 0,36 28 1072 0 0,2 1-3249 0 0,0-2-5369 0 0</inkml:trace>
</inkml:ink>
</file>

<file path=ppt/ink/ink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2:40.2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 0 928 0 0,'0'0'1171'0'0,"0"0"-75"0"0,0 0 195 0 0,0 0 295 0 0,0 0 216 0 0,0 0 42 0 0,0 0-152 0 0,0 0-266 0 0,0 0-271 0 0,0 0-221 0 0,0 0-180 0 0,-4 22 2304 0 0,-28 64-2400 0 0,22-39-499 0 0,3-1 0 0 0,1 1 0 0 0,2 0 0 0 0,2 26-159 0 0,2-68 25 0 0,0 1 0 0 0,0 0 0 0 0,0-1 0 0 0,0 1 0 0 0,1-1 0 0 0,0 1 0 0 0,0-1 0 0 0,0 0 0 0 0,1 1 0 0 0,0-1 0 0 0,0 0 1 0 0,0 0-1 0 0,1 0 0 0 0,-1 0 0 0 0,1 0 0 0 0,1-1 0 0 0,-1 1 0 0 0,0-1 0 0 0,1 0 0 0 0,0 0 0 0 0,0 0 0 0 0,0 0 0 0 0,1-1 0 0 0,-1 0 0 0 0,1 0 0 0 0,0 0 0 0 0,0 0 0 0 0,0-1 0 0 0,0 0 0 0 0,0 0 0 0 0,0 0 0 0 0,1-1 1 0 0,-1 1-1 0 0,1-1 0 0 0,-1 0 0 0 0,1-1 0 0 0,-1 0 0 0 0,1 0 0 0 0,-1 0 0 0 0,1 0 0 0 0,-1-1 0 0 0,1 0 0 0 0,-1 0 0 0 0,1 0 0 0 0,-1-1 0 0 0,3-1-25 0 0,29-24 248 0 0,-1-2-1 0 0,-2-2 1 0 0,-1-1 0 0 0,-1-1-1 0 0,-2-2 1 0 0,9-15-248 0 0,12-11 171 0 0,-1 1-225 0 0,-49 114-977 0 0,-2-44 1042 0 0,0 0-1 0 0,1 0 1 0 0,1 1 0 0 0,-1-1-1 0 0,2 0 1 0 0,-1 0-1 0 0,2 0 1 0 0,-1 0-1 0 0,1 0 1 0 0,1 0-1 0 0,-1-1 1 0 0,2 0 0 0 0,-1 0-1 0 0,2 0 1 0 0,-1 0-1 0 0,1 0 1 0 0,0-1-1 0 0,1 0 1 0 0,-1-1 0 0 0,2 0-1 0 0,-1 0 1 0 0,1 0-1 0 0,0-1 1 0 0,0 0-1 0 0,7 3-10 0 0,-10-8 103 0 0,-1 0-1 0 0,1 0 0 0 0,0-1 1 0 0,-1 1-1 0 0,1-1 0 0 0,0-1 1 0 0,0 1-1 0 0,-1-1 0 0 0,1 1 1 0 0,-1-1-1 0 0,1-1 0 0 0,0 1 1 0 0,-1-1-1 0 0,0 1 1 0 0,1-1-1 0 0,-1-1 0 0 0,0 1 1 0 0,0-1-1 0 0,0 1 0 0 0,0-1 1 0 0,-1 0-1 0 0,1 0 0 0 0,-1-1 1 0 0,0 1-1 0 0,1-2-102 0 0,71-101 1428 0 0,-74 103-1435 0 0,10-15 2 0 0,-5 9-55 0 0,0 0 0 0 0,-1 0 0 0 0,0 0 1 0 0,0-1-1 0 0,-1 0 0 0 0,0 0 0 0 0,-1 0 0 0 0,0 0 1 0 0,-1-1-1 0 0,0 1 0 0 0,0-1 60 0 0,-15 15-18447 0 0,13-1 11558 0 0</inkml:trace>
</inkml:ink>
</file>

<file path=ppt/ink/ink4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0.7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111 258 9410 0 0,'0'0'448'0'0,"0"0"-145"0"0,0 0-91 0 0,0 0 55 0 0,0 0 165 0 0,0 0 220 0 0,0 0 212 0 0,0 0 74 0 0,0 0-32 0 0,0 0-113 0 0,0 0-175 0 0,13-13-104 0 0,47-38-50 0 0,86-29 1235 0 0,-110 63-1441 0 0,-5 0-164 0 0,1 2 1 0 0,1 1-1 0 0,0 2 0 0 0,0 1 0 0 0,1 1 0 0 0,33-4-94 0 0,-65 14-1 0 0,-1-1 1 0 0,1 0-1 0 0,-1 1 0 0 0,1-1 1 0 0,-1 1-1 0 0,1 0 1 0 0,-1 0-1 0 0,1-1 0 0 0,-1 1 1 0 0,1 0-1 0 0,-1 0 1 0 0,1 0-1 0 0,0 1 0 0 0,-1-1 1 0 0,1 0-1 0 0,-1 1 1 0 0,1-1-1 0 0,-1 1 0 0 0,1-1 1 0 0,-1 1-1 0 0,0-1 1 0 0,1 1-1 0 0,-1 0 0 0 0,0 0 1 0 0,1 0-1 0 0,-1 0 1 0 0,0 0-1 0 0,0 0 0 0 0,0 0 1 0 0,0 0-1 0 0,0 1 0 0 0,0-1 1 0 0,0 0-1 0 0,0 0 1 0 0,0 1-1 0 0,-1-1 0 0 0,1 1 1 0 0,0-1-1 0 0,-1 1 1 0 0,0-1-1 0 0,1 1 0 0 0,-1 0 1 0 0,6 57 370 0 0,-3 1 1 0 0,-3-1-1 0 0,-5 38-370 0 0,0 47 195 0 0,3-98-157 0 0,3 0 0 0 0,2 0 0 0 0,2 0 0 0 0,1 0-1 0 0,12 39-37 0 0,-9-57 16 0 0,1 0-1 0 0,1 0 0 0 0,2-1 0 0 0,0-1 0 0 0,2 0 1 0 0,1-1-1 0 0,1 0 0 0 0,0-2 0 0 0,2 0 0 0 0,4 2-15 0 0,-26-30 3185 0 0,-18-27-2769 0 0,7 19-434 0 0,0 1-1 0 0,-1 0 0 0 0,0 1 0 0 0,-1 0 1 0 0,0 1-1 0 0,-1 1 0 0 0,0 1 0 0 0,-1 0 1 0 0,1 1-1 0 0,-1 1 0 0 0,-1 1 0 0 0,1 1 1 0 0,-1 0-1 0 0,0 1 0 0 0,0 1 0 0 0,0 1 1 0 0,0 0-1 0 0,0 2 0 0 0,0 0 0 0 0,-18 4 20 0 0,-11 2-44 0 0,1 3 1 0 0,0 1-1 0 0,1 2 1 0 0,1 3-1 0 0,0 1 1 0 0,1 3-1 0 0,-23 13 43 0 0,59-29-122 0 0,2-1-64 0 0,0-1 0 0 0,1 1-1 0 0,-1 0 1 0 0,1 0 0 0 0,0 0 0 0 0,0 1-1 0 0,0-1 1 0 0,1 1 0 0 0,-1 1 0 0 0,1-1-1 0 0,0 1 1 0 0,0-1 0 0 0,0 2 186 0 0,6 16-7095 0 0,3-14-152 0 0,-2-1 239 0 0</inkml:trace>
  <inkml:trace contextRef="#ctx0" brushRef="#br0" timeOffset="449.909">159 725 7874 0 0,'0'0'2200'0'0,"0"0"-1145"0"0,0 0-377 0 0,0 0 4 0 0,0 0 80 0 0,0 0 75 0 0,0 0 4 0 0,0 0-25 0 0,0 0-60 0 0,0 0-89 0 0,35-11-114 0 0,114-34-106 0 0,64 2 654 0 0,-130 31-847 0 0,139-34 445 0 0,-181 27 188 0 0,-22 60 359 0 0,47 108-611 0 0,-45-115-395 0 0,-5-9-3874 0 0,-13-21-234 0 0,-2-3-2746 0 0,-1-1-2500 0 0</inkml:trace>
  <inkml:trace contextRef="#ctx0" brushRef="#br0" timeOffset="611.885">1313 792 16019 0 0,'0'0'686'0'0,"0"0"-331"0"0,0 0 86 0 0,0 0 255 0 0,0 0 150 0 0,0 0-11 0 0,0 0-166 0 0,-4 31-233 0 0,-12 101-209 0 0,13-38-323 0 0,16-39-1144 0 0,-7-37-1702 0 0,2-2-3744 0 0,-5-9-3560 0 0</inkml:trace>
  <inkml:trace contextRef="#ctx0" brushRef="#br0" timeOffset="840.026">1197 331 18268 0 0,'0'0'360'0'0,"0"0"-1064"0"0,0 0-472 0 0,0 0 47 0 0,0 0 129 0 0,0 0 328 0 0,0 0 96 0 0,0 0-680 0 0,0 0-1241 0 0,0 0-1928 0 0,0 0-768 0 0</inkml:trace>
  <inkml:trace contextRef="#ctx0" brushRef="#br0" timeOffset="1194.442">1585 1060 9370 0 0,'0'0'3514'0'0,"0"0"-1912"0"0,0 0-439 0 0,0 0 121 0 0,0 0-12 0 0,0 0-214 0 0,0 0-197 0 0,0 0-183 0 0,0 0-147 0 0,0 0-82 0 0,0 0-104 0 0,0 0-43 0 0,0 0-13 0 0,6-34-29 0 0,17-107-22 0 0,0 49 183 0 0,10 25-533 0 0,-7 77-1790 0 0,23 100 1526 0 0,-46-104 421 0 0,-2-2 72 0 0,0 1 0 0 0,1-1 0 0 0,-1 0 0 0 0,1 0 1 0 0,0 0-1 0 0,0 0 0 0 0,0 0 0 0 0,1 0 0 0 0,-1 0 0 0 0,1-1 1 0 0,0 1-1 0 0,0-1 0 0 0,0 0 0 0 0,0 0 0 0 0,1 0 0 0 0,-1 0 0 0 0,1-1 1 0 0,0 1-1 0 0,0-1 0 0 0,0 0 0 0 0,0 0 0 0 0,0 0 0 0 0,0-1 1 0 0,0 1-1 0 0,1-1 0 0 0,-1 0 0 0 0,1-1 0 0 0,-1 1 0 0 0,3 0-117 0 0,33-63 1757 0 0,-28 37-2444 0 0,24-44-1013 0 0,-20 50-2831 0 0,3 3-3913 0 0,-13 12-2624 0 0</inkml:trace>
  <inkml:trace contextRef="#ctx0" brushRef="#br0" timeOffset="1606.076">2220 747 12459 0 0,'0'0'1575'0'0,"0"0"-232"0"0,0 0-82 0 0,0 0-106 0 0,0 0-272 0 0,0 0-308 0 0,0 0-206 0 0,0 0-109 0 0,0 0-69 0 0,0 0-40 0 0,0 0-42 0 0,0 0-49 0 0,-12 22-37 0 0,-41 66-29 0 0,34-33 11 0 0,21-43 1 0 0,-1-8 57 0 0,1 1-1 0 0,-1-1 1 0 0,1 0-1 0 0,0 1 1 0 0,1-1 0 0 0,-1 0-1 0 0,1 0 1 0 0,0 0-1 0 0,0-1 1 0 0,0 1-1 0 0,0-1 1 0 0,1 1 0 0 0,-1-1-1 0 0,1 0 1 0 0,0 0-1 0 0,0-1 1 0 0,0 1 0 0 0,0-1-1 0 0,0 0 1 0 0,1 0-1 0 0,-1 0 1 0 0,1-1-1 0 0,-1 0 1 0 0,1 1 0 0 0,0-2-1 0 0,-1 1 1 0 0,1 0-1 0 0,0-1 1 0 0,-1 0 0 0 0,1 0-1 0 0,0 0 1 0 0,0-1-1 0 0,-1 0 1 0 0,1 0-1 0 0,0 0 1 0 0,-1 0 0 0 0,1-1-1 0 0,-1 1 1 0 0,1-1-1 0 0,-1-1 1 0 0,0 1 0 0 0,1-1-63 0 0,16-12 259 0 0,0-2 1 0 0,-2 0 0 0 0,0-2-1 0 0,0 0 1 0 0,-2 0 0 0 0,-1-2-1 0 0,0 0 1 0 0,-2-1 0 0 0,0-1 0 0 0,-1 0-1 0 0,8-22-259 0 0,-13 25-56 0 0,0 0 1 0 0,-1-1-1 0 0,-1 0 0 0 0,-1 0 0 0 0,-1-1 1 0 0,-1 1-1 0 0,0-1 0 0 0,-2 0 0 0 0,-1 0 1 0 0,0 0-1 0 0,-2-4 56 0 0,1 20-73 0 0,0-1-1 0 0,-1 0 1 0 0,0 1 0 0 0,0 0 0 0 0,0-1 0 0 0,0 1-1 0 0,-1 0 1 0 0,0 0 0 0 0,0 1 0 0 0,-1-1-1 0 0,0 1 1 0 0,0-1 0 0 0,0 1 0 0 0,0 0 0 0 0,-1 0-1 0 0,0 1 1 0 0,0 0 0 0 0,0 0 0 0 0,-1 0 0 0 0,1 0-1 0 0,-1 1 1 0 0,0 0 0 0 0,0 0 0 0 0,0 0 0 0 0,0 1-1 0 0,-1 0 1 0 0,1 0 0 0 0,-1 1 0 0 0,1 0 0 0 0,-1 0-1 0 0,1 0 1 0 0,-1 1 0 0 0,0 0 0 0 0,1 0 0 0 0,-1 1-1 0 0,1-1 1 0 0,-1 1 0 0 0,0 1 0 0 0,1 0 0 0 0,0 0-1 0 0,-1 0 1 0 0,1 0 0 0 0,0 1 0 0 0,0 0 0 0 0,1 0-1 0 0,-2 2 74 0 0,0 1-12 0 0,-1 0 0 0 0,1 1 0 0 0,1 0 0 0 0,0 0 0 0 0,0 1 0 0 0,0 0 0 0 0,1 0 0 0 0,0 0 0 0 0,0 1 0 0 0,1-1 0 0 0,0 1 0 0 0,1 0 0 0 0,0 1 0 0 0,0-1 0 0 0,1 0 0 0 0,0 1 0 0 0,1-1 0 0 0,0 1-1 0 0,1 0 1 0 0,-1-1 0 0 0,2 1 0 0 0,0 0 0 0 0,0-1 0 0 0,0 1 0 0 0,1-1 0 0 0,1 0 0 0 0,0 1 0 0 0,0-1 0 0 0,0 0 0 0 0,4 5 12 0 0,15 16 133 0 0,2-1 0 0 0,1-1 0 0 0,1-1 0 0 0,1-2 0 0 0,2 0 0 0 0,0-2 0 0 0,1-1 0 0 0,2-2 0 0 0,0 0 0 0 0,1-3 0 0 0,1 0 0 0 0,10 1-133 0 0,151 62 118 0 0,-109-51-1189 0 0,-56-21-2218 0 0,-2 1-4261 0 0,-17-6-3816 0 0</inkml:trace>
</inkml:ink>
</file>

<file path=ppt/ink/ink4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6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0 640 0 0 0,'0'0'459'0'0,"0"0"808"0"0,0 0 306 0 0,0 0-18 0 0,0 0-153 0 0,0 0-228 0 0,0 0-218 0 0,31-15-195 0 0,99-47-159 0 0,-115 56-300 0 0,-1-1 0 0 0,0-1 0 0 0,0 0-1 0 0,-1-1 1 0 0,0 0 0 0 0,0-1 0 0 0,-1-1 0 0 0,0 0 0 0 0,6-8-302 0 0,8-9 527 0 0,75-116 671 0 0,-72 41-966 0 0,-29 102-262 0 0,0 0 0 0 0,-1 0 0 0 0,1 0 0 0 0,0-1 0 0 0,0 1 0 0 0,-1 0 0 0 0,1 0-1 0 0,0 0 1 0 0,-1 0 0 0 0,1 0 0 0 0,-1 0 0 0 0,0 0 0 0 0,1 0 0 0 0,-1 0 0 0 0,0 0 0 0 0,1 0 0 0 0,-1 0 0 0 0,0 0 0 0 0,0 0 0 0 0,0 1 0 0 0,0-1-1 0 0,0 0 1 0 0,0 1 0 0 0,0-1 0 0 0,0 0 0 0 0,0 1 0 0 0,0 0 0 0 0,0-1 0 0 0,-1 1 0 0 0,1 0 0 0 0,0-1 0 0 0,0 1 0 0 0,0 0 0 0 0,0 0-1 0 0,-1 0 1 0 0,1 0 0 0 0,0 0 0 0 0,0 0 0 0 0,0 0 0 0 0,-1 0 0 0 0,1 1 0 0 0,0-1 0 0 0,0 1 30 0 0,-50 22-2161 0 0,44-14 2101 0 0,0 1 0 0 0,0 1-1 0 0,1-1 1 0 0,0 1 0 0 0,1 0 0 0 0,0 0-1 0 0,1 0 1 0 0,1 1 0 0 0,-1-1 0 0 0,2 1-1 0 0,0 0 1 0 0,0 0 0 0 0,1 0 0 0 0,0 0-1 0 0,1 0 1 0 0,1 0 0 0 0,0 0 0 0 0,0 1 60 0 0,0-5 72 0 0,1-1 0 0 0,-1 1 0 0 0,1-1 1 0 0,1 1-1 0 0,-1-1 0 0 0,1 0 0 0 0,1 1 1 0 0,-1-2-1 0 0,1 1 0 0 0,0 0 0 0 0,1-1 1 0 0,-1 0-1 0 0,1 0 0 0 0,1 0 0 0 0,-1 0 1 0 0,1-1-1 0 0,0 0 0 0 0,0 0 0 0 0,1-1 1 0 0,-1 0-1 0 0,1 0 0 0 0,0 0 0 0 0,0-1 0 0 0,0 0 1 0 0,0 0-1 0 0,1-1 0 0 0,-1 0 0 0 0,1 0 1 0 0,0-1-1 0 0,4 1-72 0 0,-1-1 202 0 0,0 0 0 0 0,1-1 0 0 0,-1 0 0 0 0,1-1 0 0 0,-1 0 0 0 0,1-1 0 0 0,-1 0-1 0 0,0 0 1 0 0,0-2 0 0 0,0 1 0 0 0,0-1 0 0 0,-1-1 0 0 0,0 0 0 0 0,3-2-202 0 0,14-9 136 0 0,-1-1-1 0 0,-1-1 0 0 0,-1-2 1 0 0,-1 0-1 0 0,0-1 1 0 0,-2-1-1 0 0,0-2 0 0 0,-2 0 1 0 0,0-1-1 0 0,-2 0 1 0 0,-1-2-1 0 0,-1 0 1 0 0,0-3-136 0 0,-2-36 14 0 0,-14 65-53 0 0,0 0 1 0 0,0 0-1 0 0,0 0 0 0 0,0 0 1 0 0,0 0-1 0 0,0 0 0 0 0,0 0 0 0 0,0 1 1 0 0,-1-1-1 0 0,1 0 0 0 0,0 1 0 0 0,0-1 1 0 0,0 1-1 0 0,-1-1 0 0 0,1 1 0 0 0,0 0 1 0 0,-1 0-1 0 0,1-1 0 0 0,0 1 0 0 0,-1 0 1 0 0,1 0-1 0 0,0 0 0 0 0,-1 0 1 0 0,1 1-1 0 0,0-1 0 0 0,-1 0 0 0 0,1 1 1 0 0,0-1-1 0 0,-1 0 0 0 0,1 1 0 0 0,0 0 1 0 0,0-1-1 0 0,0 1 0 0 0,0 0 0 0 0,-1-1 1 0 0,1 1-1 0 0,0 0 0 0 0,0 0 0 0 0,0 0 1 0 0,0 0-1 0 0,1 0 0 0 0,-1 0 39 0 0,-8 10-30 0 0,1-1 0 0 0,0 1 0 0 0,1 1-1 0 0,1 0 1 0 0,0-1 0 0 0,0 2 0 0 0,1-1-1 0 0,1 1 1 0 0,0 0 0 0 0,0 0 0 0 0,2 0-1 0 0,-1 0 1 0 0,2 0 0 0 0,0 1 0 0 0,0-1 0 0 0,1 0-1 0 0,1 1 1 0 0,1 4 30 0 0,0-12 35 0 0,0 1 0 0 0,1-1-1 0 0,-1 0 1 0 0,1 0 0 0 0,1-1 0 0 0,-1 1 0 0 0,1-1-1 0 0,0 0 1 0 0,0 1 0 0 0,0-2 0 0 0,1 1 0 0 0,0 0-1 0 0,0-1 1 0 0,0 0 0 0 0,0 0 0 0 0,1-1-1 0 0,-1 1 1 0 0,1-1 0 0 0,0-1 0 0 0,0 1 0 0 0,0-1-1 0 0,0 0 1 0 0,5 1-35 0 0,5 2 173 0 0,1-1 0 0 0,-1-1 0 0 0,1-1 0 0 0,0 0 0 0 0,0-1 0 0 0,1-1 1 0 0,-1-1-1 0 0,11-1-173 0 0,0-4 164 0 0,0-2 0 0 0,0-1 0 0 0,-1-1 0 0 0,0-1 0 0 0,-1-1 0 0 0,-1-1 1 0 0,0-2-1 0 0,0 0 0 0 0,-2-2 0 0 0,0 0 0 0 0,-1-2 0 0 0,3-3-164 0 0,-14 12 25 0 0,0 0 0 0 0,-1 0 0 0 0,0-1 0 0 0,0-1-1 0 0,-1 1 1 0 0,-1-2 0 0 0,0 1 0 0 0,-1-1 0 0 0,0 0-1 0 0,-1 0 1 0 0,0-1 0 0 0,-1 0 0 0 0,-1 0 0 0 0,0 0-1 0 0,-1-1 1 0 0,0 1 0 0 0,-1-1 0 0 0,-1 0 0 0 0,-1 1-1 0 0,0-9-24 0 0,-1 20-7 0 0,0 0-1 0 0,0 0 1 0 0,0 0-1 0 0,0 1 1 0 0,-1-1-1 0 0,1 0 1 0 0,-1 0-1 0 0,0 1 1 0 0,0-1-1 0 0,0 1 1 0 0,0 0-1 0 0,0 0 1 0 0,0-1-1 0 0,-1 1 1 0 0,1 0-1 0 0,-1 1 1 0 0,0-1-1 0 0,1 0 1 0 0,-1 1-1 0 0,0 0 1 0 0,0 0-1 0 0,0-1 1 0 0,0 2-1 0 0,0-1 1 0 0,0 0-1 0 0,0 1 1 0 0,0-1-1 0 0,0 1 1 0 0,0 0-1 0 0,-1 0 1 0 0,1 0-1 0 0,0 0 1 0 0,0 1 0 0 0,0-1-1 0 0,0 1 1 0 0,0 0-1 0 0,0 0 1 0 0,0 0-1 0 0,0 0 1 0 0,0 0-1 0 0,0 1 1 0 0,1-1-1 0 0,-1 1 1 0 0,0 0-1 0 0,0 1 8 0 0,-9 5-4 0 0,1 0-1 0 0,1 1 1 0 0,0 0-1 0 0,0 1 1 0 0,1 0-1 0 0,0 0 1 0 0,1 1-1 0 0,0 0 1 0 0,0 1 0 0 0,2-1-1 0 0,-1 1 1 0 0,1 1-1 0 0,1-1 1 0 0,0 1-1 0 0,1 0 1 0 0,1 0-1 0 0,0 1 1 0 0,0-1 0 0 0,1 1-1 0 0,1-1 1 0 0,1 1-1 0 0,0 0 1 0 0,0-1-1 0 0,1 1 1 0 0,1-1-1 0 0,0 1 1 0 0,2 3 4 0 0,2 1-4 0 0,1 0 0 0 0,1 0 0 0 0,1-1-1 0 0,0 0 1 0 0,1 0 0 0 0,1-1 0 0 0,0-1 0 0 0,2 0 0 0 0,-1 0 0 0 0,6 3 4 0 0,83 56-2700 0 0,-82-63-1577 0 0,-5-8-4423 0 0,-9-3 5742 0 0</inkml:trace>
  <inkml:trace contextRef="#ctx0" brushRef="#br0" timeOffset="243.127">1802 374 13099 0 0,'0'0'563'0'0,"0"0"-171"0"0,0 0 52 0 0,0 0 264 0 0,0 0 197 0 0,0 0 26 0 0,-9 32-136 0 0,-28 97-216 0 0,26-28 124 0 0,26-12-770 0 0,1-53-3190 0 0,-14-33 112 0 0,-2-2-6998 0 0,0-1 7636 0 0</inkml:trace>
  <inkml:trace contextRef="#ctx0" brushRef="#br0" timeOffset="485.962">1668 352 8922 0 0,'0'0'616'0'0,"0"0"-203"0"0,0 0 74 0 0,0 0 224 0 0,0 0 164 0 0,0 0 84 0 0,0 0 25 0 0,0 0-34 0 0,0 0-113 0 0,0 0-123 0 0,32-1-176 0 0,100-7-162 0 0,31 6-40 0 0,-103 2-2827 0 0,-49 3-59 0 0,-3 2-5242 0 0,-7-5 6182 0 0,2 3-1665 0 0</inkml:trace>
  <inkml:trace contextRef="#ctx0" brushRef="#br0" timeOffset="720.772">1738 610 6497 0 0,'0'0'1201'0'0,"0"0"-246"0"0,0 0 303 0 0,0 0 427 0 0,0 0 86 0 0,0 0-200 0 0,0 0-359 0 0,0 0-336 0 0,0 0-198 0 0,0 0-190 0 0,0 0-133 0 0,0 0-110 0 0,34-2-116 0 0,108-6-126 0 0,-39-5-1966 0 0,-86 10 160 0 0,6-1-4677 0 0,-9 1-2198 0 0</inkml:trace>
</inkml:ink>
</file>

<file path=ppt/ink/ink4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0.8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5705 0 0,'0'0'1248'0'0,"0"0"-95"0"0,0 0-13 0 0,0 0 52 0 0,0 0 6 0 0,0 0-133 0 0,0 0-250 0 0,0 0-268 0 0,0 0-215 0 0,0 0-133 0 0,0 0-21 0 0,0 0 47 0 0,0 8 68 0 0,16 613 3608 0 0,-27-508-3721 0 0,11-112-191 0 0,0-1 12 0 0,0 0-10 0 0,3-4 33 0 0,35-34 201 0 0,0-1-195 0 0,1 1 1 0 0,2 2-1 0 0,2 1 1 0 0,4 1-31 0 0,-34 25-19 0 0,0 1-1 0 0,1 1 1 0 0,-1 0 0 0 0,1 1 0 0 0,1 1 0 0 0,-1 0-1 0 0,1 1 1 0 0,0 0 0 0 0,0 1 0 0 0,0 1-1 0 0,0 0 1 0 0,8 1 19 0 0,-20 3-10 0 0,-1 0 0 0 0,0 0-1 0 0,0 0 1 0 0,0 0 0 0 0,-1 0-1 0 0,1 0 1 0 0,0 0 0 0 0,-1 1-1 0 0,1-1 1 0 0,-1 1 0 0 0,0-1-1 0 0,0 1 1 0 0,0-1 0 0 0,0 1-1 0 0,0 0 1 0 0,-1-1 0 0 0,1 1 0 0 0,-1 0-1 0 0,0 0 1 0 0,0 0 0 0 0,0-1-1 0 0,0 1 1 0 0,0 0 0 0 0,0 0-1 0 0,-1-1 1 0 0,1 1 0 0 0,-1 0-1 0 0,0 1 11 0 0,1-4 1 0 0,-4 12 30 0 0,0 1 0 0 0,0-1 0 0 0,-1 0 0 0 0,-1 0 1 0 0,0 0-1 0 0,0-1 0 0 0,-1 0 0 0 0,-1 0 0 0 0,0-1 0 0 0,0 0 0 0 0,-1 0 0 0 0,0-1 0 0 0,-1 0 0 0 0,0 0 0 0 0,0-1 1 0 0,-11 5-32 0 0,8-2-5 0 0,-1-2 0 0 0,0 0 0 0 0,0-1 0 0 0,-1 0 0 0 0,0-1 0 0 0,0-1 0 0 0,-1 0 0 0 0,0-1 0 0 0,0-1 5 0 0,-58 4-2760 0 0,59-11-946 0 0,8-5-5356 0 0,7 4 4933 0 0</inkml:trace>
  <inkml:trace contextRef="#ctx0" brushRef="#br0" timeOffset="831.394">815 442 2008 0 0,'0'0'1918'0'0,"0"0"-807"0"0,0 0-148 0 0,0 0 201 0 0,0 0 226 0 0,0 0 101 0 0,0 0-34 0 0,0 0-147 0 0,0 0-179 0 0,0 0-177 0 0,-34 31-192 0 0,-102 95-159 0 0,79-55 160 0 0,54-64-715 0 0,-1 0 0 0 0,1 0 1 0 0,0 0-1 0 0,1 1 0 0 0,-1-1 0 0 0,1 1 1 0 0,1-1-1 0 0,0 1 0 0 0,0 0 0 0 0,0-1 1 0 0,1 1-1 0 0,1 6-48 0 0,0-11 32 0 0,1 0-1 0 0,1-1 1 0 0,-1 1 0 0 0,0-1 0 0 0,1 0 0 0 0,-1 0 0 0 0,1 0 0 0 0,-1 0-1 0 0,1 0 1 0 0,0 0 0 0 0,0-1 0 0 0,0 1 0 0 0,0-1 0 0 0,0 0 0 0 0,0 0-1 0 0,1 0 1 0 0,-1 0 0 0 0,0-1 0 0 0,0 1 0 0 0,1-1 0 0 0,-1 0-1 0 0,0 0 1 0 0,1 0 0 0 0,-1 0 0 0 0,0-1 0 0 0,0 1 0 0 0,1-1 0 0 0,-1 0-1 0 0,0 0 1 0 0,0 0 0 0 0,0 0 0 0 0,0 0 0 0 0,0-1 0 0 0,3-1-32 0 0,17-10 127 0 0,-1-1 1 0 0,0-1 0 0 0,-1 0 0 0 0,0-2 0 0 0,-2 0-1 0 0,0-1 1 0 0,-1-1 0 0 0,8-11-128 0 0,-14 16 50 0 0,79-108-13 0 0,-91 123-60 0 0,0-1 0 0 0,0 0-1 0 0,0 0 1 0 0,0 0 0 0 0,0 1-1 0 0,0-1 1 0 0,0 0 0 0 0,0 0-1 0 0,0 0 1 0 0,1 0 0 0 0,-1 1-1 0 0,0-1 1 0 0,0 0 0 0 0,0 0-1 0 0,0 0 1 0 0,0 0 0 0 0,1 0-1 0 0,-1 1 1 0 0,0-1 0 0 0,0 0 0 0 0,0 0-1 0 0,1 0 1 0 0,-1 0 0 0 0,0 0-1 0 0,0 0 1 0 0,0 0 0 0 0,1 0-1 0 0,-1 0 1 0 0,0 0 0 0 0,0 0-1 0 0,0 0 1 0 0,1 0 0 0 0,-1 0-1 0 0,0 0 1 0 0,0 0 0 0 0,1 0-1 0 0,-1 0 1 0 0,0 0 0 0 0,0 0 23 0 0,-3 26-183 0 0,-13 109-13 0 0,17-131 198 0 0,0-1 0 0 0,-1 1 1 0 0,1-1-1 0 0,0 1 0 0 0,1-1 1 0 0,-1 1-1 0 0,1-1 0 0 0,-1 0 0 0 0,1 0 1 0 0,0 0-1 0 0,0 0 0 0 0,0 0 0 0 0,1 0 1 0 0,-1-1-1 0 0,1 1 0 0 0,-1-1 0 0 0,1 0 1 0 0,0 1-1 0 0,0-1 0 0 0,0 0 0 0 0,0-1 1 0 0,0 1-1 0 0,1-1 0 0 0,-1 1 0 0 0,0-1 1 0 0,1 0-1 0 0,-1 0 0 0 0,1 0 0 0 0,-1-1 1 0 0,1 1-1 0 0,0-1-2 0 0,6 1 74 0 0,0 0 0 0 0,0-1 0 0 0,0 0 0 0 0,0 0 0 0 0,0-1 0 0 0,0-1 0 0 0,0 0 0 0 0,-1 0 0 0 0,1-1-1 0 0,5-2-73 0 0,21-12 94 0 0,-1-2 0 0 0,-1-1 0 0 0,-1-1-1 0 0,0-2 1 0 0,-2-2 0 0 0,-1 0-1 0 0,-1-2 1 0 0,-1-1 0 0 0,-2-2 0 0 0,-1 0-1 0 0,3-7-93 0 0,-18 25-12 0 0,-1 0-1 0 0,-1 0 1 0 0,0-1-1 0 0,-1 0 1 0 0,0 0-1 0 0,-1 0 1 0 0,0-1-1 0 0,-1 0 1 0 0,-1-1-1 0 0,0 1 1 0 0,-1-1-1 0 0,0 0 1 0 0,-1 0-1 0 0,-1 1 1 0 0,-1-1-1 0 0,0 0 13 0 0,-1 13-43 0 0,-1 0-1 0 0,0 0 0 0 0,0 1 1 0 0,1-1-1 0 0,-1 1 0 0 0,0 0 1 0 0,0-1-1 0 0,0 1 1 0 0,-1 0-1 0 0,1 0 0 0 0,0 0 1 0 0,0 1-1 0 0,0-1 0 0 0,-1 0 1 0 0,1 1-1 0 0,0-1 0 0 0,-1 1 1 0 0,1 0-1 0 0,-1 0 0 0 0,1 0 1 0 0,0 0-1 0 0,-1 0 1 0 0,1 1-1 0 0,0-1 0 0 0,-1 1 1 0 0,1-1-1 0 0,0 1 0 0 0,-1 0 1 0 0,1 0-1 0 0,0 0 0 0 0,0 0 1 0 0,0 0-1 0 0,0 1 0 0 0,0-1 1 0 0,0 1-1 0 0,0-1 1 0 0,1 1-1 0 0,-1 0 0 0 0,1-1 1 0 0,-2 3 43 0 0,-10 8-51 0 0,0 0 1 0 0,1 1 0 0 0,0 1 0 0 0,1 0-1 0 0,1 0 1 0 0,0 1 0 0 0,1 0 0 0 0,1 1 0 0 0,0 0-1 0 0,1 1 1 0 0,1-1 0 0 0,0 1 0 0 0,1 0-1 0 0,1 1 1 0 0,1-1 0 0 0,1 1 0 0 0,0 0-1 0 0,1-1 1 0 0,1 1 0 0 0,0 0 0 0 0,2 1 50 0 0,-1-13 13 0 0,0 0 0 0 0,0-1 0 0 0,0 1 0 0 0,1 0 0 0 0,0-1 0 0 0,0 0 0 0 0,1 1-1 0 0,0-1 1 0 0,0 0 0 0 0,0 0 0 0 0,0-1 0 0 0,1 1 0 0 0,-1 0 0 0 0,1-1 0 0 0,0 0 0 0 0,1 0 0 0 0,-1 0 0 0 0,1-1 0 0 0,0 0 0 0 0,0 0 0 0 0,0 0 0 0 0,0 0 0 0 0,4 1-13 0 0,4 2 143 0 0,1-1 0 0 0,0-1 0 0 0,0 0 0 0 0,0-1 0 0 0,0 0 1 0 0,1-1-1 0 0,-1-1 0 0 0,13 0-143 0 0,-9-1 157 0 0,1 0 0 0 0,-1-2 0 0 0,1 0 0 0 0,-1-1 0 0 0,0 0 0 0 0,0-2 0 0 0,0 0 0 0 0,0-1 0 0 0,-1-1 0 0 0,0 0 0 0 0,8-6-157 0 0,5-5 118 0 0,-2-1 0 0 0,1-1 0 0 0,-2-1 0 0 0,-1-2 0 0 0,-1 0 0 0 0,-1-2 1 0 0,21-27-119 0 0,-34 37-60 0 0,0 0 0 0 0,0-1 0 0 0,-2-1 1 0 0,0 0-1 0 0,0 0 0 0 0,-2 0 0 0 0,0-1 1 0 0,-1 0-1 0 0,-1 0 0 0 0,-1-1 0 0 0,0 0 1 0 0,-2 1-1 0 0,0-1 0 0 0,-1 0 0 0 0,-1-6 60 0 0,-1 23-14 0 0,0 0 0 0 0,0 0 0 0 0,0 0 0 0 0,0 1 0 0 0,0-1 0 0 0,0 0 0 0 0,-1 0 0 0 0,1 1 0 0 0,-1-1 0 0 0,1 1 0 0 0,-1 0 1 0 0,0-1-1 0 0,0 1 0 0 0,1 0 0 0 0,-1 0 0 0 0,0 0 0 0 0,0 0 0 0 0,0 0 0 0 0,0 0 0 0 0,0 1 0 0 0,0-1 0 0 0,0 1 0 0 0,-1-1 0 0 0,1 1 0 0 0,0 0 0 0 0,0 0 0 0 0,0 0 0 0 0,0 0 0 0 0,0 0 0 0 0,-1 1 0 0 0,1-1 0 0 0,0 0 0 0 0,0 1 0 0 0,0 0 0 0 0,0-1 0 0 0,0 1 0 0 0,0 0 0 0 0,0 0 0 0 0,0 0 0 0 0,1 0 0 0 0,-1 1 0 0 0,0-1 0 0 0,0 0 0 0 0,1 1 0 0 0,-1-1 0 0 0,1 1 0 0 0,-1 0 14 0 0,-12 11 1 0 0,1 0-1 0 0,0 0 1 0 0,0 2-1 0 0,2-1 1 0 0,0 1 0 0 0,1 1-1 0 0,0 0 1 0 0,1 0 0 0 0,1 1-1 0 0,0 0 1 0 0,2 1-1 0 0,0 0 1 0 0,1 0 0 0 0,0 0-1 0 0,1 6 0 0 0,2-16 2 0 0,0 0 1 0 0,0 0-1 0 0,1 0 0 0 0,0 0 0 0 0,1 0 0 0 0,-1 0 1 0 0,2 0-1 0 0,-1 0 0 0 0,1 0 0 0 0,0 0 0 0 0,1 0 0 0 0,0 0 1 0 0,0 0-1 0 0,1 0 0 0 0,0-1 0 0 0,0 1 0 0 0,1-1 1 0 0,0 0-1 0 0,0 0 0 0 0,0 0 0 0 0,1-1 0 0 0,5 6-2 0 0,-3-6-66 0 0,-1 0-1 0 0,1 0 0 0 0,0-1 1 0 0,1 0-1 0 0,-1 0 0 0 0,1-1 0 0 0,0 0 1 0 0,0-1-1 0 0,0 1 0 0 0,1-2 1 0 0,-1 1-1 0 0,1-1 0 0 0,-1 0 1 0 0,1-1-1 0 0,0 0 0 0 0,3 0 67 0 0,58 0-4396 0 0,-24-10-4093 0 0,-31 5 2593 0 0</inkml:trace>
  <inkml:trace contextRef="#ctx0" brushRef="#br0" timeOffset="1189.292">2620 383 3961 0 0,'0'0'3887'0'0,"0"0"-1658"0"0,0 0-479 0 0,0 0 30 0 0,0 0-89 0 0,0 0-295 0 0,0 0-305 0 0,0 0-219 0 0,0 0-161 0 0,0 0-132 0 0,0 0-140 0 0,0 0-125 0 0,0 0-131 0 0,-19 19-96 0 0,-60 55-37 0 0,60-48-4 0 0,20-23-31 0 0,1 0 1 0 0,0 0-1 0 0,-1 0 1 0 0,1-1-1 0 0,1 1 0 0 0,-1 0 1 0 0,0-1-1 0 0,1 0 1 0 0,-1 1-1 0 0,1-1 0 0 0,-1 0 1 0 0,1 0-1 0 0,0-1 1 0 0,0 1-1 0 0,0-1 1 0 0,0 1-1 0 0,0-1 0 0 0,1 0 1 0 0,-1 0-16 0 0,20 12 50 0 0,-20-12-8 0 0,1 0 1 0 0,-1 1-1 0 0,0 0 1 0 0,0 0-1 0 0,-1 0 1 0 0,1 0 0 0 0,0 0-1 0 0,-1 0 1 0 0,1 1-1 0 0,-1-1 1 0 0,0 1 0 0 0,0 0-1 0 0,0 0 1 0 0,0 0-1 0 0,0 0 1 0 0,-1 0-1 0 0,1 0 1 0 0,-1 0 0 0 0,0 0-1 0 0,0 1 1 0 0,0-1-1 0 0,0 0 1 0 0,-1 1 0 0 0,1-1-1 0 0,-1 1 1 0 0,0-1-1 0 0,0 1 1 0 0,0-1-1 0 0,0 0 1 0 0,-1 1 0 0 0,1-1-1 0 0,-1 1 1 0 0,0-1-1 0 0,0 0 1 0 0,0 1-1 0 0,-1-1 1 0 0,1 0 0 0 0,-1 0-1 0 0,0 0 1 0 0,0 0-1 0 0,0 0 1 0 0,0-1-43 0 0,-3 6 100 0 0,0-1 0 0 0,-1 0 0 0 0,0-1 0 0 0,-1 1 0 0 0,1-1-1 0 0,-1 0 1 0 0,0-1 0 0 0,0 0 0 0 0,-1 0 0 0 0,0 0 0 0 0,0-1 0 0 0,0-1 0 0 0,-3 2-100 0 0,1-2 4 0 0,1-1 1 0 0,0 0-1 0 0,-1-1 0 0 0,0 0 1 0 0,1-1-1 0 0,-1 1 0 0 0,0-2 1 0 0,1 1-1 0 0,-1-2 0 0 0,-5 0-4 0 0,-55-22-3669 0 0,56 13 33 0 0,8 1-4551 0 0,4 6-860 0 0</inkml:trace>
</inkml:ink>
</file>

<file path=ppt/ink/ink4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8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21 608 3369 0 0,'0'0'3214'0'0,"0"0"-1773"0"0,0 0-311 0 0,0 0 106 0 0,0 0 60 0 0,0 0-35 0 0,0 0-178 0 0,0 0-263 0 0,0 0-283 0 0,0 0-237 0 0,0 0-158 0 0,0 0-49 0 0,-3 3 28 0 0,1 0-71 0 0,0 0-1 0 0,0 0 0 0 0,0 0 0 0 0,1 0 0 0 0,-1 0 0 0 0,1 0 0 0 0,0 0 1 0 0,0 1-1 0 0,0-1 0 0 0,0 0 0 0 0,0 1 0 0 0,1-1 0 0 0,0 1 0 0 0,-1-1 1 0 0,1 0-1 0 0,1 1 0 0 0,-1-1 0 0 0,0 1 0 0 0,1-1 0 0 0,0 3-49 0 0,1 4 114 0 0,-1 1 0 0 0,1-1 0 0 0,1 0 0 0 0,0 0 0 0 0,0 0-1 0 0,1-1 1 0 0,0 1 0 0 0,1-1 0 0 0,0 0 0 0 0,1 0 0 0 0,-1 0-1 0 0,2-1 1 0 0,-1 0 0 0 0,1 0 0 0 0,0-1 0 0 0,1 0 0 0 0,0 0 0 0 0,0 0-1 0 0,3 1-113 0 0,-1-7 113 0 0,0 0-1 0 0,-1 0 1 0 0,1-1-1 0 0,0 0 0 0 0,0-1 1 0 0,-1 0-1 0 0,1-1 1 0 0,-1 0-1 0 0,1 0 1 0 0,-1-1-1 0 0,0 0 0 0 0,0 0 1 0 0,0-1-1 0 0,0-1 1 0 0,0 0-1 0 0,-1 0 0 0 0,0 0 1 0 0,0-1-1 0 0,-1 0 1 0 0,1 0-1 0 0,-1-1 0 0 0,-1 0 1 0 0,1-1-1 0 0,-1 1 1 0 0,1-3-113 0 0,34-27 83 0 0,-4 2-15 0 0,9-8-158 0 0,-31 95-616 0 0,-15-47 717 0 0,1 1 0 0 0,-1-1 1 0 0,1 1-1 0 0,0-1 0 0 0,0 1 0 0 0,1-1 0 0 0,-1 0 0 0 0,1 1 0 0 0,0-1 0 0 0,1 0 0 0 0,-1 0 0 0 0,1-1 1 0 0,0 1-1 0 0,0 0 0 0 0,1-1 0 0 0,-1 0 0 0 0,1 0 0 0 0,0 0 0 0 0,0 0 0 0 0,0-1 0 0 0,1 1 0 0 0,-1-1 1 0 0,1 0-1 0 0,0 0 0 0 0,0-1 0 0 0,0 0 0 0 0,0 1 0 0 0,0-2 0 0 0,1 1 0 0 0,-1-1 0 0 0,0 1 0 0 0,1-1 1 0 0,-1-1-1 0 0,1 1-11 0 0,4-1 115 0 0,0 0 0 0 0,0 0 0 0 0,0-1 0 0 0,0 0 0 0 0,0-1 0 0 0,0 0 0 0 0,0-1 0 0 0,-1 0 0 0 0,1 0 0 0 0,-1-1 1 0 0,0 0-1 0 0,0-1 0 0 0,0 0 0 0 0,-1-1 0 0 0,0 1 0 0 0,0-1 0 0 0,3-3-115 0 0,-2 1 142 0 0,-1 0 0 0 0,0-1 0 0 0,0 1 1 0 0,-1-1-1 0 0,0-1 0 0 0,0 0 0 0 0,-1 0 0 0 0,0 0 0 0 0,-1-1 0 0 0,4-9-142 0 0,6-74 239 0 0,-15 86-450 0 0,-3-38-1452 0 0,-8 20-5598 0 0,7 21 717 0 0,4-1-3126 0 0</inkml:trace>
  <inkml:trace contextRef="#ctx0" brushRef="#br0" timeOffset="457.858">1214 0 8522 0 0,'0'0'3862'0'0,"0"0"-2770"0"0,0 0-805 0 0,0 0 137 0 0,0 0 270 0 0,0 0 243 0 0,0 0 85 0 0,0 0-92 0 0,-9 33-155 0 0,-28 103-191 0 0,28-101-346 0 0,1 0 0 0 0,2 0 0 0 0,1 1 0 0 0,1 0 0 0 0,2 6-238 0 0,2-25 49 0 0,-2 10-4 0 0,1 0 1 0 0,1 0-1 0 0,2 0 0 0 0,0 0 0 0 0,2 0 0 0 0,1-1 0 0 0,1 0 0 0 0,1 0 0 0 0,2 0 1 0 0,0-1-1 0 0,2 0 0 0 0,9 16-45 0 0,-18-39-2 0 0,0-1 1 0 0,0 0-1 0 0,1 1 1 0 0,-1-1 0 0 0,0 0-1 0 0,0-1 1 0 0,1 1-1 0 0,-1 0 1 0 0,0-1-1 0 0,1 1 1 0 0,-1-1-1 0 0,0 0 1 0 0,1 0 0 0 0,-1 0-1 0 0,1 0 1 0 0,-1 0-1 0 0,0 0 1 0 0,1-1-1 0 0,-1 1 1 0 0,0-1-1 0 0,1 1 1 0 0,-1-1 0 0 0,0 0-1 0 0,0 0 1 0 0,1 0-1 0 0,-1 0 1 0 0,0-1-1 0 0,0 1 1 0 0,0 0-1 0 0,0-1 1 0 0,-1 0-1 0 0,1 1 1 0 0,0-1 0 0 0,-1 0-1 0 0,1 0 1 0 0,-1 0-1 0 0,0 0 1 0 0,1 0-1 0 0,-1 0 1 0 0,0 0-1 0 0,0-1 2 0 0,20-16-39 0 0,81-36-26 0 0,-100 55 74 0 0,1 0 0 0 0,-1 0 0 0 0,1 0 0 0 0,-1 0 0 0 0,0 1 0 0 0,1-1 0 0 0,-1 1 0 0 0,0-1 0 0 0,0 1 0 0 0,1 0 0 0 0,-1 0 0 0 0,0 0 0 0 0,0 0 0 0 0,0 0 0 0 0,0 1 0 0 0,0-1 0 0 0,0 0 0 0 0,0 1 0 0 0,-1 0 0 0 0,1-1 0 0 0,0 1 0 0 0,-1 0 1 0 0,1 0-1 0 0,-1 0 0 0 0,0 0 0 0 0,0 0 0 0 0,0 0 0 0 0,0 0 0 0 0,0 0 0 0 0,0 1 0 0 0,0-1 0 0 0,-1 0 0 0 0,1 0 0 0 0,-1 1 0 0 0,0-1 0 0 0,0 1 0 0 0,1-1 0 0 0,-1 0 0 0 0,-1 1 0 0 0,1-1 0 0 0,0 0 0 0 0,-1 1 0 0 0,1-1 0 0 0,-1 0 0 0 0,0 2-9 0 0,5 27 179 0 0,-1-20-99 0 0,-3-6-66 0 0,1-1 1 0 0,0 1 0 0 0,0 0 0 0 0,0-1-1 0 0,1 1 1 0 0,-1-1 0 0 0,1 1-1 0 0,0-1 1 0 0,1 0 0 0 0,-1 0-1 0 0,1 0 1 0 0,-1 0 0 0 0,1 0-1 0 0,1 0 1 0 0,-1-1 0 0 0,0 1 0 0 0,1-1-1 0 0,0 0 1 0 0,-1 0 0 0 0,4 1-15 0 0,-6-3-20 0 0,1-1 0 0 0,0 1 0 0 0,0-1-1 0 0,0 0 1 0 0,-1 1 0 0 0,1-1 0 0 0,0 0 0 0 0,0 0 0 0 0,0 0 0 0 0,0-1 0 0 0,0 1 0 0 0,-1 0 0 0 0,1 0 0 0 0,0-1 0 0 0,0 0 0 0 0,0 1 0 0 0,-1-1 0 0 0,1 0 0 0 0,0 0 0 0 0,-1 0 0 0 0,1 0 0 0 0,-1 0 0 0 0,1 0 0 0 0,-1 0 0 0 0,1 0 20 0 0,17-24-4693 0 0,-4 4-5833 0 0,-9 14 4541 0 0</inkml:trace>
  <inkml:trace contextRef="#ctx0" brushRef="#br0" timeOffset="854.293">1827 755 224 0 0,'0'0'1652'0'0,"0"0"-26"0"0,0 0 94 0 0,0 0 114 0 0,0 0 45 0 0,0 0-25 0 0,0 0-115 0 0,0 0-155 0 0,0 0-167 0 0,0 0-197 0 0,0 0-185 0 0,0 0-167 0 0,22 6-147 0 0,69 14-124 0 0,-89-19-548 0 0,0 0 1 0 0,0-1 0 0 0,0 1-1 0 0,1-1 1 0 0,-1 0-1 0 0,0 0 1 0 0,0 1 0 0 0,0-2-1 0 0,1 1 1 0 0,-1 0 0 0 0,0 0-1 0 0,0-1 1 0 0,0 1 0 0 0,0-1-1 0 0,0 0 1 0 0,0 1 0 0 0,0-1-1 0 0,0 0 1 0 0,0 0 0 0 0,0 0-1 0 0,0-1 1 0 0,0 1-1 0 0,-1 0 1 0 0,1-1 0 0 0,0 1-1 0 0,-1-1 1 0 0,1 1 0 0 0,-1-1-1 0 0,0 0 1 0 0,0 0 0 0 0,1 0-50 0 0,4-6 226 0 0,0 2-152 0 0,0 0-1 0 0,-1-1 1 0 0,0 0 0 0 0,-1 0-1 0 0,1 0 1 0 0,-1 0-1 0 0,0 0 1 0 0,-1-1-1 0 0,0 0 1 0 0,0 0-1 0 0,-1 0 1 0 0,0 0 0 0 0,0 0-1 0 0,-1 0 1 0 0,0 0-1 0 0,0-1 1 0 0,-1 1-1 0 0,0 0 1 0 0,-1-3-74 0 0,-1 8-60 0 0,-1 0 0 0 0,0 0 0 0 0,0 0 0 0 0,0 1-1 0 0,-1-1 1 0 0,1 1 0 0 0,-1-1 0 0 0,1 1 0 0 0,-1 0 0 0 0,0 1 0 0 0,0-1 0 0 0,0 0 0 0 0,0 1 0 0 0,0 0 0 0 0,0 0-1 0 0,0 0 1 0 0,0 1 0 0 0,0 0 0 0 0,-1-1 0 0 0,1 1 0 0 0,0 1 0 0 0,0-1 0 0 0,0 1 0 0 0,-1-1 0 0 0,1 1 0 0 0,0 0-1 0 0,0 0 1 0 0,0 1 0 0 0,0 0 0 0 0,1-1 0 0 0,-1 1 0 0 0,0 0 0 0 0,1 1 0 0 0,-3 1 60 0 0,-5 1-163 0 0,0 0 1 0 0,0 0 0 0 0,1 2-1 0 0,0-1 1 0 0,0 1-1 0 0,1 0 1 0 0,0 1-1 0 0,0 0 1 0 0,1 1 0 0 0,0 0-1 0 0,0 0 1 0 0,1 0-1 0 0,1 1 1 0 0,-1 0-1 0 0,1 1 1 0 0,1-1 0 0 0,0 1-1 0 0,1 0 1 0 0,0 1-1 0 0,0-1 1 0 0,1 1 0 0 0,1-1-1 0 0,0 1 1 0 0,0 4 162 0 0,6-9-337 0 0,0-1 0 0 0,0 0 1 0 0,0 0-1 0 0,1-1 0 0 0,0 1 1 0 0,0-1-1 0 0,0 0 0 0 0,1 0 1 0 0,-1-1-1 0 0,1 1 0 0 0,0-1 0 0 0,1-1 1 0 0,-1 1-1 0 0,1-1 0 0 0,-1 0 1 0 0,1-1-1 0 0,0 1 0 0 0,0-1 1 0 0,0-1-1 0 0,1 1 0 0 0,-1-1 1 0 0,0-1-1 0 0,0 1 0 0 0,3-1 337 0 0,52 7-5709 0 0,-43-6 2307 0 0</inkml:trace>
  <inkml:trace contextRef="#ctx0" brushRef="#br0" timeOffset="1238.843">2234 891 4273 0 0,'0'0'2082'0'0,"0"0"-442"0"0,0 0-80 0 0,0 0 101 0 0,0 0-8 0 0,0 0-127 0 0,0 0-208 0 0,0 0-171 0 0,0 0-145 0 0,0 0-125 0 0,0 0-111 0 0,0 0-105 0 0,0 0-91 0 0,18-15-73 0 0,55-49-75 0 0,-2-8 597 0 0,-21 11-789 0 0,-43 104-1537 0 0,-5-39 1348 0 0,-1 0 1 0 0,1 0-1 0 0,1 0 1 0 0,-1 0-1 0 0,1-1 1 0 0,-1 1-1 0 0,1 0 1 0 0,0-1-1 0 0,0 0 1 0 0,0 0-1 0 0,1 0 1 0 0,-1 0-1 0 0,1-1 1 0 0,0 1-1 0 0,-1-1 1 0 0,1 0-1 0 0,0 0 1 0 0,0 0-1 0 0,1-1 1 0 0,-1 1-1 0 0,0-1 1 0 0,0 0-1 0 0,1 0 1 0 0,-1 0-1 0 0,1-1 1 0 0,-1 0-1 0 0,1 0 1 0 0,-1 0-1 0 0,1 0 1 0 0,-1-1-1 0 0,0 1 1 0 0,1-1-1 0 0,1-1-41 0 0,7-1 225 0 0,-1-1-1 0 0,0-1 0 0 0,0 0 1 0 0,0 0-1 0 0,-1-1 1 0 0,0-1-1 0 0,0 0 1 0 0,0 0-1 0 0,-1-1 0 0 0,0-1 1 0 0,5-5-225 0 0,-1 3 30 0 0,-1-2 1 0 0,0 1-1 0 0,-1-2 1 0 0,-1 0-1 0 0,0 0 1 0 0,-1-1-1 0 0,3-6-30 0 0,1-7-3403 0 0,-4-4-3439 0 0,-9 25-4880 0 0</inkml:trace>
</inkml:ink>
</file>

<file path=ppt/ink/ink4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4 2745 0 0,'0'0'2309'0'0,"0"0"-1091"0"0,0 0-220 0 0,0 0 150 0 0,0 0 180 0 0,0 0 120 0 0,0 0-45 0 0,0 0-202 0 0,0 0-260 0 0,0 0-245 0 0,0 0-224 0 0,-4-3 629 0 0,11 124 2085 0 0,-28 349-1206 0 0,11-153-1727 0 0,10-317-243 0 0,0 0-1 0 0,0-1 0 0 0,0 1 0 0 0,0 0 0 0 0,1-1 0 0 0,-1 1 0 0 0,0 0 0 0 0,0-1 0 0 0,0 1 0 0 0,0 0 0 0 0,1 0 0 0 0,-1-1 0 0 0,0 1 0 0 0,0 0 0 0 0,1-1 0 0 0,-1 1 1 0 0,0 0-1 0 0,0 0 0 0 0,1 0 0 0 0,-1-1 0 0 0,0 1 0 0 0,1 0 0 0 0,-1 0 0 0 0,0 0 0 0 0,1 0 0 0 0,-1 0 0 0 0,0-1 0 0 0,1 1 0 0 0,-1 0 0 0 0,0 0 0 0 0,1 0 1 0 0,-1 0-1 0 0,0 0 0 0 0,1 0 0 0 0,-1 0 0 0 0,0 0 0 0 0,1 0 0 0 0,-1 1 0 0 0,0-1 0 0 0,1 0 0 0 0,-1 0 0 0 0,0 0 0 0 0,1 0 0 0 0,-1 0 0 0 0,0 1 0 0 0,1-1 0 0 0,-1 0 1 0 0,0 0-1 0 0,0 0 0 0 0,1 1 0 0 0,-1-1 0 0 0,0 0 0 0 0,0 0 0 0 0,1 1 0 0 0,-1-1 0 0 0,0 0 0 0 0,0 1 0 0 0,0-1 0 0 0,0 0 0 0 0,1 1 0 0 0,-1-1 0 0 0,0 0 1 0 0,0 1-1 0 0,0-1 0 0 0,0 0 0 0 0,0 1 0 0 0,0-1-9 0 0,25-30 416 0 0,-21 25-366 0 0,41-53 131 0 0,-9 9-130 0 0,3 2 1 0 0,1 1-1 0 0,3 3 1 0 0,43-36-52 0 0,-85 78-1 0 0,-1 0 0 0 0,0 0 1 0 0,1 0-1 0 0,-1 0 0 0 0,1 1 0 0 0,0-1 1 0 0,-1 0-1 0 0,1 0 0 0 0,0 1 1 0 0,-1-1-1 0 0,1 0 0 0 0,0 1 0 0 0,0-1 1 0 0,0 0-1 0 0,-1 1 0 0 0,1 0 1 0 0,0-1-1 0 0,0 1 0 0 0,0-1 0 0 0,0 1 1 0 0,0 0-1 0 0,0 0 0 0 0,0-1 1 0 0,0 1-1 0 0,0 0 0 0 0,0 0 0 0 0,0 0 1 0 0,0 0-1 0 0,0 0 0 0 0,0 0 1 0 0,0 0-1 0 0,0 1 0 0 0,0-1 0 0 0,0 0 1 0 0,0 1-1 0 0,0-1 0 0 0,0 0 1 0 0,0 1-1 0 0,-1-1 0 0 0,1 1 0 0 0,0-1 1 0 0,0 1-1 0 0,0 0 0 0 0,-1-1 1 0 0,1 1-1 0 0,0 0 0 0 0,-1 0 0 0 0,1-1 1 0 0,0 1-1 0 0,-1 0 0 0 0,1 0 1 0 0,-1 0-1 0 0,1 0 0 0 0,-1 0 0 0 0,0 0 1 0 0,1 0-1 0 0,-1-1 0 0 0,0 1 1 0 0,0 0-1 0 0,0 0 0 0 0,1 0 0 0 0,-1 0 1 0 0,0 0-1 0 0,0 0 0 0 0,0 0 1 0 0,-1 0-1 0 0,1 0 0 0 0,0 0 0 0 0,0 1 1 0 0,-2 280 425 0 0,2-280-425 0 0,0 1 1 0 0,0 0 0 0 0,0-1 0 0 0,1 1-1 0 0,-1-1 1 0 0,1 1 0 0 0,0-1 0 0 0,0 0-1 0 0,-1 1 1 0 0,2-1 0 0 0,-1 0 0 0 0,0 1 0 0 0,0-1-1 0 0,1 0 1 0 0,-1 0 0 0 0,1 0 0 0 0,0 0-1 0 0,-1 0 1 0 0,1-1 0 0 0,0 1 0 0 0,2 1-1 0 0,21 3-2744 0 0,-22-6 1926 0 0,7-1-1960 0 0,-3-2-3867 0 0,-2-1-4201 0 0</inkml:trace>
</inkml:ink>
</file>

<file path=ppt/ink/ink4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7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0 4257 0 0,'0'0'3161'0'0,"0"0"-1777"0"0,0 0-475 0 0,0 0 146 0 0,0 0 204 0 0,0 0 11 0 0,0 0-155 0 0,-14 34-250 0 0,-42 103-301 0 0,41-68 73 0 0,25-44-1438 0 0,11-25-3820 0 0,-16-3 523 0 0,-2-1-2858 0 0</inkml:trace>
</inkml:ink>
</file>

<file path=ppt/ink/ink4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9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13067 0 0,'0'0'2992'0'0,"0"0"-1375"0"0,0 0-593 0 0,0 0-272 0 0,0 0-264 0 0,0 0-288 0 0,0 0-352 0 0,0 0-248 0 0,0 0-88 0 0,0 0-240 0 0,0 0-312 0 0,0 0-1001 0 0,0 0-2360 0 0,0 0-6489 0 0</inkml:trace>
</inkml:ink>
</file>

<file path=ppt/ink/ink4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1 12827 0 0,'0'0'1268'0'0,"0"0"-289"0"0,0 0 30 0 0,0 0 208 0 0,0 0 28 0 0,0 0-111 0 0,0 0-211 0 0,-3 32-235 0 0,-11 101-181 0 0,4 143 381 0 0,16-180-777 0 0,-1-23-1036 0 0,-3-25-2510 0 0,-20-52-3625 0 0,-6-17-2970 0 0,20 14 8684 0 0</inkml:trace>
</inkml:ink>
</file>

<file path=ppt/ink/ink4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3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7626 0 0,'0'0'2756'0'0,"0"0"-498"0"0,0 0-568 0 0,0 0-451 0 0,0 0-324 0 0,0 0-129 0 0,0 0-32 0 0,0 0-2 0 0,0 0-69 0 0,0 0-134 0 0,0 0-118 0 0,0 0-92 0 0,21 7-99 0 0,69 21-60 0 0,34-9 223 0 0,-92-18-349 0 0,111-4-742 0 0,-97-2-2338 0 0,0-1-3911 0 0,-25 2-4067 0 0</inkml:trace>
</inkml:ink>
</file>

<file path=ppt/ink/ink4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42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173 617 1432 0 0,'0'0'1534'0'0,"0"0"-227"0"0,0 0 13 0 0,0 0 177 0 0,0 0 47 0 0,0 0-132 0 0,0 0-242 0 0,0 0-250 0 0,0 0-215 0 0,0 0-184 0 0,0 0-119 0 0,0 0-94 0 0,-25 17-92 0 0,-78 55-34 0 0,69-32 43 0 0,33-32-154 0 0,-1-4-18 0 0,0 0 1 0 0,1 0-1 0 0,0 0 0 0 0,0 0 1 0 0,0 0-1 0 0,0 0 0 0 0,1 0 1 0 0,-1 1-1 0 0,1-1 1 0 0,0 0-1 0 0,0 0 0 0 0,1 1 1 0 0,-1-1-1 0 0,1 0 0 0 0,0 0 1 0 0,0 0-1 0 0,1 0 1 0 0,-1 0-1 0 0,1 0 0 0 0,0 0 1 0 0,0 0-1 0 0,0 0 0 0 0,0-1 1 0 0,1 1-1 0 0,-1-1 1 0 0,1 0-1 0 0,0 0 0 0 0,0 0 1 0 0,0 0-1 0 0,1 0 0 0 0,-1-1 1 0 0,1 1-1 0 0,-1-1 1 0 0,1 0-1 0 0,0 0 0 0 0,0 0 1 0 0,0-1-1 0 0,0 1 1 0 0,0-1-1 0 0,0 0 0 0 0,0 0 1 0 0,1 0-54 0 0,2-1 97 0 0,1 0 1 0 0,-1 0-1 0 0,0 0 1 0 0,1 0 0 0 0,-1-1-1 0 0,0-1 1 0 0,0 1-1 0 0,1-1 1 0 0,-1 0 0 0 0,0-1-1 0 0,-1 0 1 0 0,1 0-1 0 0,0 0 1 0 0,-1-1 0 0 0,0 0-1 0 0,0 0 1 0 0,0-1-1 0 0,0 1 1 0 0,-1-1 0 0 0,0-1-1 0 0,0 1 1 0 0,0-1-1 0 0,-1 1 1 0 0,1-1 0 0 0,-1-1-1 0 0,-1 1 1 0 0,2-3-98 0 0,2-6-111 0 0,-1 0 1 0 0,-1-1 0 0 0,0 1-1 0 0,-1-1 1 0 0,0-1-1 0 0,-1 1 1 0 0,-1 0-1 0 0,-1-1 1 0 0,0 1-1 0 0,-1-1 1 0 0,-1-2 110 0 0,-23-64-4381 0 0,19 75 3479 0 0,1 0 0 0 0,-2 0 0 0 0,1 1 0 0 0,-1-1 0 0 0,0 1 0 0 0,0 1 0 0 0,-1-1 0 0 0,0 1 0 0 0,0 0 0 0 0,0 0 0 0 0,-1 1 0 0 0,0 0-1 0 0,-3-1 903 0 0,-30 2-2320 0 0,50 18 2863 0 0,2-12 286 0 0,-1-1 0 0 0,1 0 1 0 0,-1-1-1 0 0,1 0 0 0 0,-1 0 1 0 0,1-1-1 0 0,-1-1 0 0 0,0 1 1 0 0,1-2-1 0 0,-1 0 0 0 0,0 0 1 0 0,0 0-1 0 0,-1-2 0 0 0,1 1 1 0 0,4-4-830 0 0,27-12 986 0 0,-2-2-1 0 0,-1-2 1 0 0,0-2 0 0 0,-2-1 0 0 0,16-16-986 0 0,-30 22 209 0 0,0 0-1 0 0,-1-2 1 0 0,-1-1 0 0 0,-1 0-1 0 0,-1-1 1 0 0,-2-1 0 0 0,0-1 0 0 0,7-18-209 0 0,-19 36 88 0 0,-4 16-432 0 0,0 8 165 0 0,4 148 32 0 0,8 1 0 0 0,11 30 147 0 0,-10-90-837 0 0,-5 0 0 0 0,-5 0 0 0 0,-6 47 837 0 0,3-127 42 0 0,-1 0 0 0 0,-2-1 0 0 0,0 1-1 0 0,-2-1 1 0 0,0 0 0 0 0,-1 0 0 0 0,-2 0 0 0 0,0-1 0 0 0,-2 0-1 0 0,0 0 1 0 0,-12 17-42 0 0,20-36 103 0 0,0 0-1 0 0,0 0 0 0 0,0 0 0 0 0,-1 0 0 0 0,1-1 1 0 0,-1 1-1 0 0,0-1 0 0 0,0 1 0 0 0,0-1 1 0 0,0 0-1 0 0,0 0 0 0 0,0 0 0 0 0,0-1 1 0 0,-1 1-1 0 0,1-1 0 0 0,-1 0 0 0 0,1 1 1 0 0,-1-2-1 0 0,1 1 0 0 0,-1 0 0 0 0,0-1 1 0 0,0 1-1 0 0,1-1 0 0 0,-1 0 0 0 0,0-1 1 0 0,1 1-1 0 0,-1-1 0 0 0,0 1 0 0 0,1-1 1 0 0,-1 0-1 0 0,1 0 0 0 0,-1-1 0 0 0,1 1 1 0 0,-1-1-1 0 0,1 1 0 0 0,-2-3-102 0 0,-1-11 162 0 0,0 0 0 0 0,1 0 0 0 0,1-1-1 0 0,0 1 1 0 0,2-1 0 0 0,-1 0 0 0 0,2 0 0 0 0,0 0 0 0 0,1 0-1 0 0,1-1 1 0 0,0 1 0 0 0,1 0 0 0 0,1 0 0 0 0,1-1-162 0 0,4-22-129 0 0,2 0 0 0 0,1 1-1 0 0,2 0 1 0 0,2 1 0 0 0,1 0 0 0 0,2 1 0 0 0,1 1-1 0 0,6-5 130 0 0,22-23-3949 0 0,6 7-3477 0 0,-35 39-2914 0 0</inkml:trace>
</inkml:ink>
</file>

<file path=ppt/ink/ink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2:40.5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144 729 12011 0 0,'0'0'925'0'0,"0"0"-234"0"0,0 0-30 0 0,0 0 138 0 0,0 0 96 0 0,0 0-71 0 0,0 0-197 0 0,0 0-206 0 0,-6 33-168 0 0,-21 103-113 0 0,20-28-6 0 0,7-104-558 0 0,0 17-1435 0 0,-1-16-2613 0 0,-2-3-3784 0 0,1-2 4886 0 0</inkml:trace>
  <inkml:trace contextRef="#ctx0" brushRef="#br0" timeOffset="251.512">54 394 7226 0 0,'0'0'1104'0'0,"0"0"-64"0"0,0 0-224 0 0,0 0-280 0 0,0 0-240 0 0,0 0-336 0 0,0 0-384 0 0,-53-191-640 0 0,53 183-1240 0 0,0 5-3538 0 0,0-1 4498 0 0</inkml:trace>
  <inkml:trace contextRef="#ctx0" brushRef="#br0" timeOffset="495.034">746 0 14315 0 0,'0'0'2373'0'0,"0"0"-1615"0"0,0 0-516 0 0,0 0-41 0 0,0 0 33 0 0,0 0 70 0 0,0 0 45 0 0,0 0 24 0 0,0 0 6 0 0,0 0-29 0 0,0 0-77 0 0,0 0-76 0 0,4 35-57 0 0,9 110-54 0 0,-2-17 419 0 0,-7 1 1 0 0,-7 38-506 0 0,-15 50 338 0 0,0-66-358 0 0,16-126-855 0 0,2-24 393 0 0,0-1-164 0 0,0 0-189 0 0,0 0-221 0 0,0 0-304 0 0,0 0-395 0 0,3-19-10578 0 0,-2 12 9772 0 0</inkml:trace>
  <inkml:trace contextRef="#ctx0" brushRef="#br0" timeOffset="744.163">351 575 10298 0 0,'0'0'1635'0'0,"0"0"-749"0"0,0 0-245 0 0,0 0 143 0 0,0 0 177 0 0,0 0 52 0 0,0 0-87 0 0,0 0-141 0 0,0 0-78 0 0,0 0-54 0 0,32-3-56 0 0,106-11-60 0 0,57-28 681 0 0,15-32-1426 0 0,-146 39-3181 0 0,-3-7-4670 0 0,-45 31-1926 0 0</inkml:trace>
  <inkml:trace contextRef="#ctx0" brushRef="#br0" timeOffset="1066.489">1297 0 11650 0 0,'0'0'1182'0'0,"0"0"-32"0"0,0 0 41 0 0,0 0 21 0 0,-12 34-128 0 0,-37 110-174 0 0,32-93-492 0 0,2 0 0 0 0,2 2 1 0 0,3 0-1 0 0,1 0 0 0 0,4 1 1 0 0,1-1-1 0 0,3 27-418 0 0,0-72 41 0 0,1 0-1 0 0,0 1 0 0 0,0-1 1 0 0,1 1-1 0 0,0-1 0 0 0,0 1 1 0 0,1-1-1 0 0,0 0 0 0 0,0 0 0 0 0,1 0 1 0 0,0 0-1 0 0,1 0 0 0 0,-1 0 1 0 0,1-1-1 0 0,1 0 0 0 0,0 0 1 0 0,0 0-1 0 0,0 0 0 0 0,1-1 1 0 0,0 0-1 0 0,4 4-40 0 0,-3-8 48 0 0,-1-1 1 0 0,1 0-1 0 0,-1 0 0 0 0,1 0 0 0 0,-1-1 0 0 0,1 0 1 0 0,0-1-1 0 0,-1 1 0 0 0,1-1 0 0 0,-1 0 1 0 0,1-1-1 0 0,-1 0 0 0 0,1 0 0 0 0,-1 0 1 0 0,0 0-1 0 0,0-1 0 0 0,0 0 0 0 0,0-1 1 0 0,-1 1-1 0 0,0-1 0 0 0,3-2-48 0 0,-3 3 22 0 0,162-94 518 0 0,-118 88-353 0 0,-33 47 126 0 0,-14-27-222 0 0,3 41 231 0 0,-6-44-321 0 0,1-1 1 0 0,0 1-1 0 0,1 0 0 0 0,-1-1 0 0 0,2 1 0 0 0,-1 0 1 0 0,1-1-1 0 0,0 0 0 0 0,0 1 0 0 0,1-1 0 0 0,0 0 1 0 0,0 0-1 0 0,1 0 0 0 0,0-1 0 0 0,0 1 0 0 0,1-1 1 0 0,1 2-2 0 0,11-1-646 0 0,-4-6-3344 0 0,-12-1 3443 0 0,0-1-4550 0 0,0-2 975 0 0,-1 3 3240 0 0,0-4-8497 0 0</inkml:trace>
</inkml:ink>
</file>

<file path=ppt/ink/ink4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43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1 659 6217 0 0,'0'0'234'0'0,"0"0"-110"0"0,0 0 246 0 0,0 0 504 0 0,0 0 268 0 0,0 0 12 0 0,0 0-112 0 0,0 0-132 0 0,0 0-138 0 0,2 36-123 0 0,5 111-107 0 0,-5 46 2757 0 0,-3-197 1816 0 0,-4-48-4354 0 0,6 31-644 0 0,1 1 1 0 0,1-1 0 0 0,0 1-1 0 0,2 0 1 0 0,0 0-1 0 0,1 0 1 0 0,1 1-1 0 0,6-11-117 0 0,6-9 82 0 0,2 1 0 0 0,2 1 0 0 0,1 1 0 0 0,2 2 0 0 0,9-8-82 0 0,-35 41 1 0 0,65-59-34 0 0,-63 61-112 0 0,0-1 1 0 0,-1 1-1 0 0,1 0 1 0 0,0-1 0 0 0,-1 1-1 0 0,1 0 1 0 0,0 0-1 0 0,-1 0 1 0 0,1 0 0 0 0,-1 1-1 0 0,1-1 1 0 0,-1 0-1 0 0,0 1 1 0 0,0-1 0 0 0,0 1-1 0 0,1-1 1 0 0,-1 1 0 0 0,0 0-1 0 0,-1-1 1 0 0,1 1-1 0 0,0 0 1 0 0,-1-1 0 0 0,1 1-1 0 0,0 0 1 0 0,-1 0-1 0 0,0 0 1 0 0,0 0 0 0 0,1 0-1 0 0,-1-1 1 0 0,0 1-1 0 0,0 0 1 0 0,-1 0 0 0 0,1 0-1 0 0,0 1 145 0 0,4 14-3770 0 0,7 2-6278 0 0,-8-15 4253 0 0</inkml:trace>
  <inkml:trace contextRef="#ctx0" brushRef="#br0" timeOffset="307.807">682 567 3865 0 0,'0'0'1815'0'0,"0"0"-25"0"0,0 0 53 0 0,0 0 36 0 0,0 0-187 0 0,0 0-356 0 0,-19 32-385 0 0,-58 100-265 0 0,52-62 42 0 0,26-58-584 0 0,-1-8-35 0 0,0 0-1 0 0,0 1 1 0 0,0-1 0 0 0,1 0-1 0 0,-1 1 1 0 0,1-1 0 0 0,0 0-1 0 0,1 0 1 0 0,-1 1 0 0 0,1-1-1 0 0,-1 0 1 0 0,1 0 0 0 0,0-1-1 0 0,1 1 1 0 0,-1 0 0 0 0,1-1-1 0 0,-1 1 1 0 0,1-1 0 0 0,0 0-1 0 0,0 0 1 0 0,1 0 0 0 0,-1 0-1 0 0,1-1 1 0 0,-1 1 0 0 0,1-1-1 0 0,0 0 1 0 0,0 0 0 0 0,0 0-1 0 0,0-1 1 0 0,0 0 0 0 0,0 1-1 0 0,0-1 1 0 0,1 0 0 0 0,-1-1-1 0 0,0 1 1 0 0,1-1 0 0 0,-1 0-1 0 0,0 0 1 0 0,5-1-109 0 0,-1-1 121 0 0,0-1 0 0 0,0 0 0 0 0,0-1 0 0 0,-1 0 1 0 0,1 0-1 0 0,-1-1 0 0 0,0 0 0 0 0,0 0 0 0 0,-1 0 0 0 0,1-1 0 0 0,-1 0 0 0 0,0 0 0 0 0,-1-1 0 0 0,0 0 0 0 0,0 0 1 0 0,0 0-1 0 0,-1 0 0 0 0,0-1 0 0 0,0 1 0 0 0,-1-1 0 0 0,0 0 0 0 0,0 0 0 0 0,-1-1 0 0 0,0 1 0 0 0,-1 0 0 0 0,1-1 0 0 0,-2 1 1 0 0,1-1-1 0 0,-1 0 0 0 0,0 1 0 0 0,-1-1 0 0 0,0 1 0 0 0,-1-1 0 0 0,-1-7-121 0 0,0 9-62 0 0,0-1 1 0 0,-1 1-1 0 0,0 0 1 0 0,0 0-1 0 0,0 0 1 0 0,-1 0-1 0 0,0 1 1 0 0,0 0-1 0 0,0 0 1 0 0,-1 0-1 0 0,0 0 0 0 0,0 1 1 0 0,-1 0-1 0 0,1 1 1 0 0,-1-1-1 0 0,-2 0 62 0 0,-34-11-3553 0 0,-2 15-4761 0 0,35 4-2638 0 0</inkml:trace>
  <inkml:trace contextRef="#ctx0" brushRef="#br0" timeOffset="764.735">1126 615 3993 0 0,'0'0'2912'0'0,"0"0"-1645"0"0,0 0-452 0 0,0 0 43 0 0,0 0 69 0 0,0 0-75 0 0,0 0-176 0 0,0 0-156 0 0,0 0-165 0 0,0 0-123 0 0,-33 27-84 0 0,-98 82-84 0 0,128-108-64 0 0,-1 1-1 0 0,1 0 1 0 0,0 0 0 0 0,0 0 0 0 0,0 1-1 0 0,0-1 1 0 0,0 1 0 0 0,1-1 0 0 0,-1 1-1 0 0,1 0 1 0 0,0 0 0 0 0,0 0 0 0 0,0 0-1 0 0,0 0 1 0 0,0 1 0 0 0,0-1 0 0 0,1 1-1 0 0,0-1 1 0 0,0 1 0 0 0,-1 1 0 0 0,2 4-12 0 0,-1-6 18 0 0,0 0 0 0 0,0 0 0 0 0,0 0 0 0 0,1 0 0 0 0,-1 0 0 0 0,1 1 0 0 0,0-1 0 0 0,0 0 0 0 0,0 0 0 0 0,0 0 0 0 0,1 0 0 0 0,-1 0 0 0 0,1 0 0 0 0,0 1 0 0 0,0-1 0 0 0,0-1 0 0 0,0 1 0 0 0,0 0 0 0 0,1 0 0 0 0,-1 0 0 0 0,1-1 0 0 0,0 1 1 0 0,0 0-1 0 0,0-1 0 0 0,0 0 0 0 0,0 1 0 0 0,0-1 0 0 0,1 0 0 0 0,-1 0 0 0 0,1-1 0 0 0,-1 1 0 0 0,1 0 0 0 0,0-1 0 0 0,2 1-6 0 0,6 2 281 0 0,0-2 1 0 0,0 1-1 0 0,1-1 1 0 0,-1-1-1 0 0,1 0 1 0 0,-1-1-1 0 0,1 0 1 0 0,-1-1-1 0 0,0 0 1 0 0,1-1-1 0 0,-1 0 1 0 0,0-1-1 0 0,0 0 1 0 0,0 0-1 0 0,0-1 1 0 0,-1-1-1 0 0,1 0 1 0 0,-1 0-1 0 0,4-4-281 0 0,21-14 965 0 0,-1-1 0 0 0,-2-1 0 0 0,0-2 1 0 0,20-23-966 0 0,-33 31 87 0 0,0 0 0 0 0,-1 0 0 0 0,-1-2 0 0 0,-1 0 0 0 0,0-1 0 0 0,-2-1 0 0 0,-1 0 0 0 0,-1-1 0 0 0,0 0 0 0 0,-2-1 0 0 0,-1 0 1 0 0,-1 0-1 0 0,-2-1 0 0 0,0 0 0 0 0,-1-1 0 0 0,-2 1 0 0 0,0-14-87 0 0,-2 26-107 0 0,0 1 0 0 0,-1 0 1 0 0,-1 0-1 0 0,0 0 0 0 0,-1 0 0 0 0,0 0 1 0 0,-1 1-1 0 0,0-1 0 0 0,-1 0 0 0 0,0 1 1 0 0,-1 0-1 0 0,-1 0 0 0 0,0 0 0 0 0,0 1 1 0 0,-1 0-1 0 0,-1 0 0 0 0,0 1 0 0 0,0 0 1 0 0,-1 0-1 0 0,0 1 0 0 0,-1 0 0 0 0,0 0 1 0 0,-9-5 106 0 0,13 11-46 0 0,0 0-1 0 0,-1 1 1 0 0,1 0 0 0 0,-1 0 0 0 0,1 1 0 0 0,-1-1 0 0 0,1 2 0 0 0,-1-1-1 0 0,0 1 1 0 0,0 0 0 0 0,1 0 0 0 0,-1 0 0 0 0,0 1 0 0 0,1 0-1 0 0,-1 1 1 0 0,0 0 0 0 0,1 0 0 0 0,0 0 0 0 0,-1 0 0 0 0,1 1 0 0 0,0 0-1 0 0,0 1 1 0 0,1-1 0 0 0,-1 1 0 0 0,1 0 0 0 0,-2 2 46 0 0,-1 1-4 0 0,0 0 0 0 0,0 1 1 0 0,1 0-1 0 0,0 0 0 0 0,0 1 1 0 0,1-1-1 0 0,0 2 0 0 0,0-1 1 0 0,1 1-1 0 0,1 0 0 0 0,-1 0 1 0 0,2 0-1 0 0,-1 0 0 0 0,1 1 1 0 0,-1 10 3 0 0,2-1 93 0 0,2 1 1 0 0,0-1-1 0 0,1 0 1 0 0,1 1-1 0 0,0-1 1 0 0,2 0-1 0 0,1 0 1 0 0,0-1-1 0 0,1 0 1 0 0,1 1-1 0 0,1-2 0 0 0,1 1 1 0 0,9 14-94 0 0,6 5 285 0 0,1-1 0 0 0,2-1 0 0 0,2-1 0 0 0,0-2 0 0 0,28 23-285 0 0,-3-9 220 0 0,2-3 0 0 0,2-2-1 0 0,2-3 1 0 0,1-3-1 0 0,2-2 1 0 0,9 0-220 0 0,61 12-94 0 0,-76-47-4516 0 0,-52-2-37 0 0,-4-1-3745 0 0</inkml:trace>
</inkml:ink>
</file>

<file path=ppt/ink/ink4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9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102 522 472 0 0,'0'0'1150'0'0,"0"0"-294"0"0,0 0 16 0 0,0 0 338 0 0,0 0 327 0 0,0 0 221 0 0,0 0 26 0 0,0 0-158 0 0,0 0-160 0 0,0 0-153 0 0,0 0-162 0 0,0 0-112 0 0,0 0-99 0 0,16 11-81 0 0,54 30-67 0 0,-22-29 714 0 0,-37-13-1073 0 0,-4 0-354 0 0,-1 0-1 0 0,1 0 0 0 0,-1-1 1 0 0,0 1-1 0 0,0-1 0 0 0,1-1 0 0 0,-1 1 1 0 0,-1-1-1 0 0,1 0 0 0 0,0-1 1 0 0,-1 1-1 0 0,0-1 0 0 0,1 0 1 0 0,-2 0-1 0 0,1-1 0 0 0,0 1 0 0 0,-1-1 1 0 0,0 0-1 0 0,0-1 0 0 0,0 1 1 0 0,-1 0-1 0 0,0-1 0 0 0,0 0 0 0 0,0 0 1 0 0,-1 0-1 0 0,0 0 0 0 0,0 0 1 0 0,0-1-1 0 0,-1 1 0 0 0,0 0 0 0 0,0-1 1 0 0,-1 1-1 0 0,1-1 0 0 0,-2-6-78 0 0,0 10-36 0 0,0 0-1 0 0,0 0 0 0 0,0 1 0 0 0,-1-1 0 0 0,1 0 0 0 0,-1 1 1 0 0,0-1-1 0 0,1 1 0 0 0,-1-1 0 0 0,0 1 0 0 0,-1 0 0 0 0,1 0 1 0 0,0 0-1 0 0,-1 0 0 0 0,1 0 0 0 0,-1 1 0 0 0,1-1 1 0 0,-1 1-1 0 0,0-1 0 0 0,0 1 0 0 0,1 0 0 0 0,-1 0 0 0 0,0 0 1 0 0,0 1-1 0 0,0-1 0 0 0,0 1 0 0 0,0-1 0 0 0,-2 1 37 0 0,-85 6-1212 0 0,75 0 1104 0 0,-1 0-1 0 0,1 0 1 0 0,1 2-1 0 0,-1 0 1 0 0,1 0-1 0 0,1 2 1 0 0,0-1-1 0 0,0 2 1 0 0,1 0-1 0 0,0 0 1 0 0,-6 9 108 0 0,12-14-5 0 0,0 1 0 0 0,1 0-1 0 0,0 0 1 0 0,0 1 0 0 0,1-1 0 0 0,0 1 0 0 0,0 0 0 0 0,0 0 0 0 0,1 0 0 0 0,1 1 0 0 0,0-1 0 0 0,0 1-1 0 0,0-1 1 0 0,1 1 0 0 0,0 0 0 0 0,1 0 0 0 0,0-1 0 0 0,0 1 0 0 0,1 0 0 0 0,0 0 0 0 0,1-1 0 0 0,1 5 5 0 0,0-5 6 0 0,0 0 1 0 0,1 0 0 0 0,1 0 0 0 0,-1-1 0 0 0,1 0 0 0 0,0 0 0 0 0,1 0 0 0 0,0-1-1 0 0,0 1 1 0 0,0-1 0 0 0,1-1 0 0 0,-1 1 0 0 0,1-1 0 0 0,1 0 0 0 0,-1-1 0 0 0,1 0-1 0 0,0 0 1 0 0,4 1-7 0 0,9 3-3 0 0,0 0 0 0 0,0-2 0 0 0,1 0 0 0 0,0-1 0 0 0,0-2 0 0 0,15 1 3 0 0,122 1-1009 0 0,-56-27-3390 0 0,-56 4-3887 0 0,-33 10 1997 0 0</inkml:trace>
  <inkml:trace contextRef="#ctx0" brushRef="#br0" timeOffset="448.384">628 732 424 0 0,'0'0'1447'0'0,"0"0"337"0"0,0 0 468 0 0,0 0 297 0 0,0 0-59 0 0,0 0-259 0 0,0 0-306 0 0,0 0-342 0 0,0 0-279 0 0,0 0-204 0 0,0 0-197 0 0,0 0-167 0 0,0 0-129 0 0,33-18-119 0 0,103-60-86 0 0,-69 20 169 0 0,55-86 95 0 0,-101 119-656 0 0,-21 24-70 0 0,0 1-59 0 0,3 144-709 0 0,0-138 880 0 0,0 0 0 0 0,0 0 0 0 0,1 0 0 0 0,0 0 0 0 0,0-1 0 0 0,1 0 0 0 0,-1 0 0 0 0,1 0 0 0 0,0 0 0 0 0,0-1-1 0 0,1 0 1 0 0,-1 0 0 0 0,1 0 0 0 0,0-1 0 0 0,0 0 0 0 0,0 0 0 0 0,1 0 0 0 0,-1-1 0 0 0,1 0 0 0 0,-1 0 0 0 0,1-1 0 0 0,0 0 0 0 0,-1 0 0 0 0,1 0 0 0 0,0-1 0 0 0,0 0 0 0 0,0 0 0 0 0,-1-1 0 0 0,1 0 0 0 0,0 0 0 0 0,0-1 0 0 0,-1 1 0 0 0,3-2-52 0 0,3-3 90 0 0,1 0 0 0 0,-1-1 0 0 0,-1 0 1 0 0,1-1-1 0 0,-1 0 0 0 0,-1-1 0 0 0,1 0 0 0 0,-2-1 0 0 0,1 0 1 0 0,-1-1-1 0 0,-1 0 0 0 0,0 0 0 0 0,4-8-90 0 0,2 0-325 0 0,17-29-2682 0 0,-18 27-1086 0 0,-5 6-1071 0 0,-1 4-6087 0 0</inkml:trace>
  <inkml:trace contextRef="#ctx0" brushRef="#br0" timeOffset="4054.08">1803 357 5073 0 0,'0'0'874'0'0,"0"0"-133"0"0,0 0-37 0 0,0 0 134 0 0,0 0 114 0 0,0 0 32 0 0,0 0-33 0 0,0 0-117 0 0,0 0-164 0 0,0 0-168 0 0,0 0-145 0 0,-23 21-109 0 0,-69 68-60 0 0,46-30 190 0 0,42-51-278 0 0,-1 1 1 0 0,2 0 0 0 0,-1 0-1 0 0,1 0 1 0 0,0 0 0 0 0,1 1-1 0 0,0-1 1 0 0,1 1 0 0 0,0-1-1 0 0,0 1 1 0 0,1 0 0 0 0,0 8-101 0 0,1-14 72 0 0,-1 0 1 0 0,1-1 0 0 0,-1 1-1 0 0,1 0 1 0 0,0 0-1 0 0,1-1 1 0 0,-1 1-1 0 0,1-1 1 0 0,-1 1 0 0 0,1-1-1 0 0,0 0 1 0 0,0 1-1 0 0,0-1 1 0 0,1 0 0 0 0,-1-1-1 0 0,1 1 1 0 0,0 0-1 0 0,0-1 1 0 0,0 1 0 0 0,0-1-1 0 0,0 0 1 0 0,0 0-1 0 0,0 0 1 0 0,1 0-1 0 0,-1-1 1 0 0,1 1 0 0 0,0-1-1 0 0,-1 0 1 0 0,1 0-1 0 0,0 0 1 0 0,-1-1 0 0 0,1 1-1 0 0,1-1-72 0 0,6-1 163 0 0,-1 1 0 0 0,0-2-1 0 0,0 1 1 0 0,0-2 0 0 0,0 1-1 0 0,0-1 1 0 0,0-1 0 0 0,0 0-1 0 0,-1 0 1 0 0,0-1 0 0 0,0 0 0 0 0,0 0-1 0 0,0-1 1 0 0,-1-1 0 0 0,0 1-1 0 0,-1-1 1 0 0,1 0 0 0 0,-1-1 0 0 0,2-3-163 0 0,12-8 260 0 0,3-4-102 0 0,-2-2 1 0 0,0 0-1 0 0,-1-1 1 0 0,-2-1-1 0 0,0-1 1 0 0,-2-1-1 0 0,-2 0 1 0 0,0-1 0 0 0,9-31-159 0 0,-18 46-46 0 0,-1-1 1 0 0,-1-1-1 0 0,0 1 1 0 0,-1-1-1 0 0,-1 1 1 0 0,0-1-1 0 0,-2 0 1 0 0,0 0 0 0 0,-1 0-1 0 0,0 1 1 0 0,-1-1-1 0 0,-1 0 1 0 0,-1 1-1 0 0,0-1 46 0 0,2 12-60 0 0,0 1 0 0 0,1 0 0 0 0,-1-1-1 0 0,-1 1 1 0 0,1 0 0 0 0,-1 0 0 0 0,1 0-1 0 0,-1 0 1 0 0,0 1 0 0 0,-1-1 0 0 0,1 1-1 0 0,-1 0 1 0 0,1 0 0 0 0,-1 0 0 0 0,0 0-1 0 0,0 1 1 0 0,0-1 0 0 0,0 1 0 0 0,-1 0-1 0 0,1 1 1 0 0,-1-1 0 0 0,1 1-1 0 0,-1-1 1 0 0,1 1 0 0 0,-1 1 0 0 0,0-1-1 0 0,0 1 1 0 0,1 0 0 0 0,-1 0 0 0 0,0 0-1 0 0,1 0 1 0 0,-1 1 0 0 0,0 0 0 0 0,1 0-1 0 0,-1 0 1 0 0,0 1 0 0 0,1-1 0 0 0,0 1-1 0 0,-1 0 1 0 0,1 0 0 0 0,0 1 0 0 0,0-1-1 0 0,0 1 1 0 0,0 1 60 0 0,-9 7-5 0 0,1 1-1 0 0,0 0 1 0 0,2 1-1 0 0,-1 0 1 0 0,1 1-1 0 0,1 0 1 0 0,0 0 0 0 0,1 1-1 0 0,1 0 1 0 0,0 1-1 0 0,2 0 1 0 0,-1 0-1 0 0,2 0 1 0 0,0 0-1 0 0,1 1 1 0 0,0 0-1 0 0,2-1 1 0 0,0 1 0 0 0,0 0-1 0 0,2 0 1 0 0,0 0-1 0 0,4 15 6 0 0,-2-19 79 0 0,2-1 0 0 0,-1 1-1 0 0,1-1 1 0 0,1 0 0 0 0,0 0 0 0 0,1-1-1 0 0,0 0 1 0 0,1 0 0 0 0,0-1-1 0 0,1 0 1 0 0,0 0 0 0 0,1-1 0 0 0,-1 0-1 0 0,2-1 1 0 0,-1 0 0 0 0,12 7-79 0 0,10 4 422 0 0,0-2 1 0 0,2-1 0 0 0,0-1-1 0 0,0-2 1 0 0,19 4-423 0 0,50 14 144 0 0,-102-31-628 0 0,-1 0-472 0 0,0 0-897 0 0,0 0-1729 0 0,0 0-2967 0 0,0 0-2812 0 0</inkml:trace>
  <inkml:trace contextRef="#ctx0" brushRef="#br0" timeOffset="6527.521">2694 364 2168 0 0,'0'0'887'0'0,"0"0"-47"0"0,0 0 127 0 0,0 0 272 0 0,0 0 191 0 0,0 0-31 0 0,0 0-215 0 0,0 0-269 0 0,0 0-232 0 0,0 0-188 0 0,0 0-103 0 0,-14-3-102 0 0,-42-5-55 0 0,6 32 258 0 0,41-16-390 0 0,-8 5 38 0 0,6-6-62 0 0,-1 1 0 0 0,1 0 1 0 0,1 1-1 0 0,0 0 1 0 0,0 1-1 0 0,1 0 0 0 0,0 1 1 0 0,0 0-1 0 0,-2 5-79 0 0,10-15 22 0 0,1 0 0 0 0,-1 1 0 0 0,0-1 0 0 0,1 0-1 0 0,0 1 1 0 0,-1-1 0 0 0,1 0 0 0 0,0 1 0 0 0,-1-1 0 0 0,1 0 0 0 0,0 1 0 0 0,0-1-1 0 0,0 0 1 0 0,0 1 0 0 0,0-1 0 0 0,1 0 0 0 0,-1 1 0 0 0,0-1 0 0 0,1 0 0 0 0,-1 1-1 0 0,0-1 1 0 0,1 0 0 0 0,0 1 0 0 0,-1-1 0 0 0,1 0 0 0 0,0 0 0 0 0,0 0-1 0 0,-1 0 1 0 0,1 0 0 0 0,0 0 0 0 0,0 0 0 0 0,0 0 0 0 0,0 0 0 0 0,1 0 0 0 0,-1 0-1 0 0,0-1 1 0 0,0 1 0 0 0,0 0 0 0 0,1-1 0 0 0,0 1-22 0 0,59 16 1096 0 0,-48-15-972 0 0,43 8 247 0 0,86 28 176 0 0,-140-38-521 0 0,-1 0 1 0 0,1 1-1 0 0,-1-1 1 0 0,0 0-1 0 0,1 1 1 0 0,-1 0-1 0 0,0-1 1 0 0,1 1-1 0 0,-1 0 1 0 0,0 0 0 0 0,0 0-1 0 0,0-1 1 0 0,1 1-1 0 0,-1 0 1 0 0,0 1-1 0 0,0-1 1 0 0,-1 0-1 0 0,1 0 1 0 0,0 0-1 0 0,0 1 1 0 0,0-1-1 0 0,-1 0 1 0 0,1 1-1 0 0,-1-1 1 0 0,1 0-1 0 0,-1 1 1 0 0,0-1-1 0 0,1 1 1 0 0,-1-1 0 0 0,0 1-1 0 0,0-1 1 0 0,0 0-1 0 0,0 1 1 0 0,0-1-1 0 0,0 1 1 0 0,0-1-1 0 0,-1 1 1 0 0,1-1-1 0 0,-1 1 1 0 0,1-1-1 0 0,-1 0 1 0 0,1 1-1 0 0,-1-1 1 0 0,0 0-1 0 0,1 0 1 0 0,-1 1 0 0 0,0-1-1 0 0,0 0 1 0 0,0 0-1 0 0,0 0 1 0 0,-1 1-27 0 0,-63 42 751 0 0,41-33-816 0 0,0-1-1 0 0,-1-2 1 0 0,0 0 0 0 0,0-1-1 0 0,-24 2 66 0 0,-28-3-6102 0 0,77-7 1363 0 0,0-2-3785 0 0</inkml:trace>
</inkml:ink>
</file>

<file path=ppt/ink/ink4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59.3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540 237 0 0 0,'0'0'207'0'0,"0"0"414"0"0,0 0 266 0 0,0 0 159 0 0,0 0 98 0 0,0 0 39 0 0,0 0-42 0 0,0 0-63 0 0,0 0-37 0 0,-1-8 6 0 0,-2-24 11 0 0,-27-23 4856 0 0,-39-15-2864 0 0,-23 14-1940 0 0,82 53-1025 0 0,7 1-87 0 0,0 0 1 0 0,0 1-1 0 0,0 0 1 0 0,-1-1-1 0 0,1 1 1 0 0,0 0-1 0 0,-1 1 1 0 0,1-1-1 0 0,-1 0 1 0 0,1 1-1 0 0,-1 0 1 0 0,1 0-1 0 0,0 0 1 0 0,-1 0-1 0 0,1 1 0 0 0,-1-1 1 0 0,1 1-1 0 0,-1 0 1 0 0,1 0-1 0 0,0 0 1 0 0,0 0-1 0 0,-1 1 1 0 0,1-1-1 0 0,0 1 1 0 0,0 0-1 0 0,-1 0 2 0 0,-4 10-20 0 0,1 0-1 0 0,0 0 1 0 0,1 1-1 0 0,0 0 1 0 0,0 0-1 0 0,2 0 1 0 0,-1 1-1 0 0,2-1 1 0 0,0 1-1 0 0,1 0 1 0 0,0 0-1 0 0,1 0 0 0 0,0 0 1 0 0,1 0-1 0 0,1 0 1 0 0,2 13 20 0 0,-3 7 42 0 0,39 175 540 0 0,30 60-119 0 0,-54-191-352 0 0,-4 1 0 0 0,-3 0 0 0 0,-3 0 0 0 0,-5 18-111 0 0,-29 42 432 0 0,27-133-389 0 0,1-1 0 0 0,-1 1 0 0 0,0-1 0 0 0,-1 0-1 0 0,1 0 1 0 0,-1 0 0 0 0,0 0 0 0 0,-1 0-1 0 0,1 0 1 0 0,-1-1 0 0 0,0 0 0 0 0,0 1 0 0 0,0-2-1 0 0,0 1 1 0 0,-1 0 0 0 0,0-1 0 0 0,0 0-1 0 0,1 0 1 0 0,-2 0 0 0 0,1-1 0 0 0,0 1 0 0 0,-1-1-1 0 0,1-1 1 0 0,-1 1 0 0 0,1-1 0 0 0,-1 0 0 0 0,0 0-1 0 0,1 0 1 0 0,-1-1 0 0 0,0 0 0 0 0,0 0-1 0 0,1-1 1 0 0,-1 0 0 0 0,0 0 0 0 0,0 0 0 0 0,1 0-1 0 0,-1-1 1 0 0,0 0-43 0 0,-5-3-243 0 0,1 0-1 0 0,0-1 1 0 0,0 0 0 0 0,0 0-1 0 0,1-1 1 0 0,-1-1 0 0 0,2 0-1 0 0,-1 0 1 0 0,-6-8 243 0 0,-4-20-3370 0 0,12-7-3402 0 0,7 29 1408 0 0,0 5-773 0 0</inkml:trace>
  <inkml:trace contextRef="#ctx0" brushRef="#br0" timeOffset="831.914">1050 466 1936 0 0,'0'0'1661'0'0,"0"0"-289"0"0,0 0-121 0 0,0 0 37 0 0,0 0 45 0 0,0 0-51 0 0,0 0-123 0 0,0 0-136 0 0,0 0-111 0 0,0 0-110 0 0,0 0-126 0 0,0 0-89 0 0,0 0-82 0 0,-8-2-22 0 0,-91-7 1567 0 0,75 10-1747 0 0,0 2 1 0 0,-1 0-1 0 0,1 2 1 0 0,0 1-1 0 0,1 1 0 0 0,-11 4-303 0 0,34-10-4 0 0,1-1 0 0 0,0 1 0 0 0,-1-1 0 0 0,1 1-1 0 0,-1-1 1 0 0,1 1 0 0 0,-1-1 0 0 0,1 1 0 0 0,-1-1-1 0 0,1 1 1 0 0,-1 0 0 0 0,1-1 0 0 0,-1 1 0 0 0,0 0 0 0 0,1-1-1 0 0,-1 1 1 0 0,0 0 0 0 0,0 0 0 0 0,1-1 0 0 0,-1 1-1 0 0,0 0 1 0 0,0 0 0 0 0,0-1 0 0 0,0 1 0 0 0,0 0 0 0 0,0 0-1 0 0,0-1 1 0 0,0 1 0 0 0,0 0 0 0 0,-1 0 0 0 0,1-1-1 0 0,0 1 1 0 0,0 0 0 0 0,-1 0 0 0 0,1-1 0 0 0,0 1 0 0 0,-1 0-1 0 0,1-1 1 0 0,-1 1 0 0 0,1-1 0 0 0,-1 1 0 0 0,1 0-1 0 0,-1-1 1 0 0,1 1 0 0 0,-1-1 0 0 0,0 1 0 0 0,1-1-1 0 0,-1 0 1 0 0,1 1 0 0 0,-1-1 0 0 0,0 0 0 0 0,0 1 0 0 0,1-1-1 0 0,-1 0 1 0 0,0 0 0 0 0,0 0 0 0 0,1 1 0 0 0,-1-1-1 0 0,0 0 1 0 0,0 0 0 0 0,1 0 0 0 0,-1 0 0 0 0,0 0 0 0 0,0-1-1 0 0,1 1 1 0 0,-2 0 4 0 0,150 45 722 0 0,-147-45-713 0 0,1 0 0 0 0,-1 1 0 0 0,0-1 0 0 0,1 1 0 0 0,-1 0 1 0 0,0-1-1 0 0,0 1 0 0 0,1 0 0 0 0,-1 0 0 0 0,0 0 0 0 0,0 0 0 0 0,0 0 1 0 0,0 0-1 0 0,0 0 0 0 0,0 0 0 0 0,0 0 0 0 0,-1 0 0 0 0,1 0 0 0 0,0 1 1 0 0,-1-1-1 0 0,1 0 0 0 0,0 1 0 0 0,-1-1 0 0 0,0 0 0 0 0,1 1 0 0 0,-1-1 1 0 0,0 0-1 0 0,0 1 0 0 0,0-1 0 0 0,0 1 0 0 0,0-1 0 0 0,0 1 0 0 0,0-1 1 0 0,0 0-1 0 0,0 1 0 0 0,-1-1 0 0 0,1 1 0 0 0,-1-1 0 0 0,1 0 0 0 0,-1 1 0 0 0,1-1 1 0 0,-1 0-1 0 0,0 0 0 0 0,0 0 0 0 0,1 1 0 0 0,-1-1 0 0 0,0 0 0 0 0,-1 1-9 0 0,-228 196 693 0 0,169-103-693 0 0,56-28 52 0 0,8-64 18 0 0,0 0 1 0 0,0 0 0 0 0,0 0-1 0 0,0 0 1 0 0,1 0-1 0 0,-1-1 1 0 0,1 1 0 0 0,0-1-1 0 0,-1 0 1 0 0,1 0-1 0 0,0-1 1 0 0,0 1 0 0 0,1-1-1 0 0,-1 0 1 0 0,0 0-1 0 0,0 0 1 0 0,1 0 0 0 0,-1-1-1 0 0,0 0 1 0 0,3 0-71 0 0,121-9 307 0 0,-87-6-5137 0 0,-5-5-7125 0 0,-29 16 5252 0 0</inkml:trace>
  <inkml:trace contextRef="#ctx0" brushRef="#br0" timeOffset="1581.146">1004 1103 5545 0 0,'0'0'3196'0'0,"0"0"-1415"0"0,0 0-520 0 0,0 0 19 0 0,0 0 93 0 0,0 0 8 0 0,0 0-102 0 0,0 0-164 0 0,0 0-189 0 0,0 0-161 0 0,0 0-141 0 0,0 0-119 0 0,0 0-57 0 0,22-32-68 0 0,67-97-53 0 0,46-85 696 0 0,-127 203-1011 0 0,4-7 25 0 0,1 0 0 0 0,1 2-1 0 0,0-1 1 0 0,1 2-1 0 0,0 0 1 0 0,17-12-37 0 0,-26 53-1403 0 0,0 65 980 0 0,-5-64 386 0 0,-2-15 30 0 0,1 0 0 0 0,0 0 0 0 0,1-1 0 0 0,1 1 0 0 0,0 0 0 0 0,0 0 0 0 0,1-1 0 0 0,1 0 0 0 0,0 1 0 0 0,0-1 0 0 0,3 3 7 0 0,-5-13 26 0 0,-1 0 1 0 0,1 0 0 0 0,-1-1 0 0 0,1 1 0 0 0,0-1 0 0 0,-1 1 0 0 0,1-1 0 0 0,0 0 0 0 0,-1 0-1 0 0,1 0 1 0 0,0 0 0 0 0,-1 0 0 0 0,1 0 0 0 0,0 0 0 0 0,-1 0 0 0 0,1-1 0 0 0,-1 1-1 0 0,1 0 1 0 0,0-1 0 0 0,-1 0 0 0 0,1 1 0 0 0,-1-1 0 0 0,1 0 0 0 0,-1 0 0 0 0,0 0-1 0 0,1 0 1 0 0,-1 0 0 0 0,0 0 0 0 0,0 0 0 0 0,1 0 0 0 0,-1 0 0 0 0,0-2-27 0 0,161-243 596 0 0,-89 159-832 0 0,-72 123-654 0 0,-5 36 902 0 0,3-1 0 0 0,3 1 0 0 0,9 55-12 0 0,-3-78 71 0 0,-5-27-2738 0 0,1 2-8552 0 0,-3-19 3167 0 0</inkml:trace>
  <inkml:trace contextRef="#ctx0" brushRef="#br0" timeOffset="2410.812">2020 834 1584 0 0,'0'0'2113'0'0,"0"0"-393"0"0,0 0-107 0 0,0 0 70 0 0,0 0-23 0 0,0 0-189 0 0,0 0-242 0 0,0 0-280 0 0,0 0-268 0 0,0 0-215 0 0,0 0-160 0 0,0 0-99 0 0,0 0-60 0 0,-8 3-42 0 0,3-2-90 0 0,0 1 0 0 0,0 0 1 0 0,0 1-1 0 0,1-1 0 0 0,-1 1 0 0 0,1 0 0 0 0,0 0 1 0 0,0 0-1 0 0,0 0 0 0 0,0 1 0 0 0,0 0 1 0 0,1-1-1 0 0,-1 2 0 0 0,1-1 0 0 0,-2 3-15 0 0,4-4 4 0 0,-7 9-15 0 0,1 0 1 0 0,0 0-1 0 0,1 1 0 0 0,0 0 1 0 0,1 0-1 0 0,1 0 0 0 0,0 1 1 0 0,0-1-1 0 0,2 1 0 0 0,0 0 1 0 0,0 9 10 0 0,1-21 21 0 0,1 0 0 0 0,0 0 1 0 0,0 0-1 0 0,0 1 0 0 0,0-1 0 0 0,0 0 1 0 0,0 0-1 0 0,1 0 0 0 0,-1 0 0 0 0,1 1 1 0 0,0-1-1 0 0,-1 0 0 0 0,1 0 1 0 0,0 0-1 0 0,0 0 0 0 0,0-1 0 0 0,0 1 1 0 0,1 0-1 0 0,-1 0 0 0 0,0-1 0 0 0,1 1 1 0 0,-1 0-1 0 0,1-1 0 0 0,0 0 0 0 0,-1 1 1 0 0,1-1-1 0 0,0 0 0 0 0,0 0 1 0 0,0 0-1 0 0,0 0 0 0 0,0 0 0 0 0,0 0 1 0 0,0-1-1 0 0,0 1 0 0 0,0-1 0 0 0,1 1 1 0 0,-1-1-1 0 0,0 0 0 0 0,1 0-21 0 0,4 0 227 0 0,1 0 0 0 0,-1-1 0 0 0,0 0 0 0 0,0 0 0 0 0,0-1 0 0 0,0 0 0 0 0,0 0 0 0 0,0-1 0 0 0,0 0 0 0 0,-1 0-1 0 0,1 0 1 0 0,-1-1 0 0 0,0 0 0 0 0,0 0 0 0 0,0-1 0 0 0,-1 0 0 0 0,1 0 0 0 0,-1 0 0 0 0,0-1-227 0 0,18-20-4 0 0,-1-1-1 0 0,-1-1 1 0 0,-2 0 0 0 0,-1-2-1 0 0,-1 0 1 0 0,-2-1 0 0 0,0 0-1 0 0,-3-1 1 0 0,0-1 0 0 0,-3 0-1 0 0,0 0 1 0 0,3-30 4 0 0,-12-74-2905 0 0,-1 132 2835 0 0,0 0 0 0 0,-1 0 1 0 0,1 0-1 0 0,-1 0 0 0 0,-1 0 0 0 0,1 1 0 0 0,-1-1 0 0 0,1 1 0 0 0,-1 0 0 0 0,-1 0 0 0 0,1 0 0 0 0,0 0 0 0 0,-1 0 0 0 0,0 1 0 0 0,0-1 0 0 0,0 1 0 0 0,0 0 0 0 0,-1 1 1 0 0,1-1-1 0 0,-1 1 0 0 0,1-1 0 0 0,-1 1 0 0 0,0 1 0 0 0,0-1 0 0 0,0 1 70 0 0,-1 0 12 0 0,0 0 0 0 0,1 0-1 0 0,-1 1 1 0 0,1 0 0 0 0,-1 0 0 0 0,0 0 0 0 0,1 1-1 0 0,-1 0 1 0 0,1 0 0 0 0,-1 1 0 0 0,1-1 0 0 0,0 1 0 0 0,-1 0-1 0 0,1 0 1 0 0,0 1 0 0 0,0 0 0 0 0,0 0 0 0 0,1 0 0 0 0,-1 0-1 0 0,1 1 1 0 0,0-1 0 0 0,0 1 0 0 0,0 1 0 0 0,0-1 0 0 0,1 0-1 0 0,-1 1 1 0 0,1-1 0 0 0,0 1 0 0 0,1 0 0 0 0,-1 0 0 0 0,1 1-1 0 0,0-1 1 0 0,0 0 0 0 0,1 1 0 0 0,-1-1 0 0 0,1 1-1 0 0,1-1 1 0 0,-1 6-12 0 0,-1 1 164 0 0,0 1-1 0 0,1-1 0 0 0,1 1 0 0 0,0 0 0 0 0,1 0 1 0 0,0-1-1 0 0,1 1 0 0 0,0 0 0 0 0,1-1 1 0 0,1 0-1 0 0,0 0 0 0 0,0 0 0 0 0,2 0 0 0 0,5 10-163 0 0,107 147 1113 0 0,-49-89-879 0 0,-23-15-405 0 0,-40-35-5412 0 0,-6-29 3418 0 0,0-1-685 0 0,0 0-1263 0 0,0 0-1571 0 0</inkml:trace>
  <inkml:trace contextRef="#ctx0" brushRef="#br0" timeOffset="2822.075">2646 477 10642 0 0,'0'0'599'0'0,"0"0"-302"0"0,0 0 78 0 0,0 0 324 0 0,0 0 296 0 0,0 0 186 0 0,0 0-16 0 0,0 0-150 0 0,-13 30-213 0 0,-38 97-224 0 0,23-19 267 0 0,28 57-527 0 0,20-58-357 0 0,-20-104 4 0 0,0-1 1 0 0,1 1-1 0 0,-1 0 0 0 0,0-1 0 0 0,1 1 0 0 0,-1-1 1 0 0,1 1-1 0 0,0-1 0 0 0,0 1 0 0 0,0-1 0 0 0,0 1 1 0 0,0-1-1 0 0,1 0 0 0 0,-1 0 0 0 0,1 0 0 0 0,-1 0 1 0 0,1 0-1 0 0,0 0 0 0 0,0 0 0 0 0,0 0 1 0 0,0-1-1 0 0,0 1 0 0 0,0-1 0 0 0,0 1 0 0 0,0-1 1 0 0,1 0-1 0 0,-1 0 0 0 0,0 0 0 0 0,1 0 0 0 0,-1 0 1 0 0,1 0-1 0 0,0-1 0 0 0,-1 0 0 0 0,1 1 35 0 0,58-26-2259 0 0,-26-5-4129 0 0,-19 15-380 0 0,-12 11 3894 0 0</inkml:trace>
  <inkml:trace contextRef="#ctx0" brushRef="#br0" timeOffset="3083.586">2401 723 8682 0 0,'0'0'1336'0'0,"0"0"-108"0"0,0 0 79 0 0,0 0 112 0 0,0 0-148 0 0,0 0-289 0 0,0 0-238 0 0,0 0-217 0 0,0 0-114 0 0,34 0-123 0 0,105 0-117 0 0,-12 0-330 0 0,-97 0-3051 0 0,4 0-4665 0 0,-22 0 739 0 0</inkml:trace>
  <inkml:trace contextRef="#ctx0" brushRef="#br0" timeOffset="3400.019">2939 657 12291 0 0,'0'0'1632'0'0,"0"0"-382"0"0,0 0-78 0 0,0 0 68 0 0,0 0 40 0 0,0 0-133 0 0,0 0-208 0 0,0 0-155 0 0,0 0-157 0 0,0 0-112 0 0,0 0-60 0 0,0 0-53 0 0,33-2-47 0 0,106-5-63 0 0,-9-3 224 0 0,-59 3-876 0 0,-45 0-3006 0 0,-26 7 1055 0 0,0 0-1259 0 0,0 0-2241 0 0,0 0-3668 0 0</inkml:trace>
  <inkml:trace contextRef="#ctx0" brushRef="#br0" timeOffset="3644.997">2983 907 6289 0 0,'0'0'2283'0'0,"0"0"33"0"0,0 0-51 0 0,0 0-133 0 0,0 0-315 0 0,0 0-422 0 0,0 0-356 0 0,0 0-276 0 0,33 3-242 0 0,104 5-187 0 0,-40-19-21 0 0,68-31-1539 0 0,-112 23-2884 0 0,-2-4-4743 0 0,-37 15 1575 0 0</inkml:trace>
  <inkml:trace contextRef="#ctx0" brushRef="#br0" timeOffset="3912.545">3887 506 14419 0 0,'0'0'1447'0'0,"0"0"-367"0"0,0 0-250 0 0,0 0-66 0 0,0 0-55 0 0,0 0-94 0 0,0 0-83 0 0,0 0-89 0 0,0 0-83 0 0,0 0-76 0 0,-31 19-61 0 0,-95 58-59 0 0,67-22 20 0 0,54-44-156 0 0,-1 4-2 0 0,-1 1 0 0 0,2 0 0 0 0,0 0 1 0 0,1 0-1 0 0,0 1 0 0 0,2 0 0 0 0,0-1 0 0 0,0 1 0 0 0,2 0 0 0 0,0 1-26 0 0,0-13 34 0 0,1 1 0 0 0,0-1-1 0 0,0 1 1 0 0,0-1-1 0 0,0 0 1 0 0,1 1 0 0 0,0-1-1 0 0,0 0 1 0 0,1 0-1 0 0,-1 0 1 0 0,1 0 0 0 0,0-1-1 0 0,0 1 1 0 0,1-1-1 0 0,-1 0 1 0 0,1 1 0 0 0,0-2-1 0 0,0 1 1 0 0,1 0-1 0 0,-1-1 1 0 0,1 0 0 0 0,-1 0-1 0 0,1 0 1 0 0,0-1 0 0 0,0 1-1 0 0,0-1 1 0 0,1 0-1 0 0,3 0-33 0 0,8 4 238 0 0,1-2-1 0 0,-1 0 1 0 0,1-1-1 0 0,-1-1 1 0 0,1-1-1 0 0,0 0 1 0 0,0-1-1 0 0,9-2-237 0 0,-7-1 139 0 0,1-1-1 0 0,-1-1 1 0 0,0 0 0 0 0,0-2 0 0 0,0 0-1 0 0,-1-2 1 0 0,0 0 0 0 0,-1-1-1 0 0,0 0 1 0 0,-1-2 0 0 0,0 0-1 0 0,-1-1 1 0 0,0 0 0 0 0,-1-2 0 0 0,0 0-1 0 0,-1 0 1 0 0,-1-2 0 0 0,-1 1-1 0 0,8-14-138 0 0,38-98-331 0 0,-57 122 198 0 0,1 1 0 0 0,-1 0 0 0 0,0-1 0 0 0,-1 1 0 0 0,1-1 0 0 0,-1 1 0 0 0,0-1 0 0 0,0 1 0 0 0,-1-1 0 0 0,0 1 0 0 0,0-1 0 0 0,0 1 0 0 0,0 0 0 0 0,-1-1 0 0 0,0 1 0 0 0,0 0 0 0 0,-1 0 0 0 0,1 0 0 0 0,-1 1 0 0 0,0-1 0 0 0,0 1 0 0 0,-1-1 0 0 0,1 1 0 0 0,-2 0 133 0 0,-4-4-456 0 0,0 1 1 0 0,-1 0 0 0 0,0 1-1 0 0,-1 0 1 0 0,0 1 0 0 0,0 0-1 0 0,0 0 1 0 0,0 1 0 0 0,0 1-1 0 0,-1 0 1 0 0,0 0 0 0 0,-1 1 455 0 0,-52-5-6817 0 0,34 6-4014 0 0</inkml:trace>
  <inkml:trace contextRef="#ctx0" brushRef="#br0" timeOffset="4178.367">3439 620 12595 0 0,'0'0'2197'0'0,"0"0"-189"0"0,0 0-163 0 0,31 1-211 0 0,101 1-220 0 0,235 14 3772 0 0,93 6-4206 0 0,-247-1-2577 0 0,-144-11-2695 0 0,0 2-5419 0 0,-42-7-2492 0 0</inkml:trace>
</inkml:ink>
</file>

<file path=ppt/ink/ink4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21.0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7165 1010 5593 0 0,'0'0'2118'0'0,"0"0"-164"0"0,0 0-25 0 0,0 0-65 0 0,0 0-216 0 0,0 0-257 0 0,0 0-276 0 0,0 0-199 0 0,0 0-132 0 0,0 0-106 0 0,0 0-56 0 0,0 0-52 0 0,0 0-77 0 0,2-19-63 0 0,8-60-77 0 0,11 28 125 0 0,-1 20-320 0 0,1 1 1 0 0,1 1-1 0 0,2 1 0 0 0,1 1 1 0 0,1 2-1 0 0,20-17-158 0 0,60-17 68 0 0,-105 60-75 0 0,1 0 0 0 0,0 0 0 0 0,-1 0 0 0 0,1 0 0 0 0,-1 1 0 0 0,1-1 0 0 0,-1 0 0 0 0,0 1 0 0 0,1-1 0 0 0,-1 0 0 0 0,0 1 0 0 0,0 0 0 0 0,0-1 0 0 0,0 1 0 0 0,0 0 0 0 0,0-1 0 0 0,-1 1 0 0 0,1 0-1 0 0,0 0 1 0 0,-1 0 0 0 0,0 0 0 0 0,1-1 0 0 0,-1 1 0 0 0,0 0 0 0 0,0 0 0 0 0,0 0 0 0 0,0 0 0 0 0,0 0 0 0 0,-1 0 0 0 0,1 0 0 0 0,0 0 0 0 0,-1-1 0 0 0,1 1 0 0 0,-1 0 0 0 0,0 0 0 0 0,0 0 7 0 0,0 10 12 0 0,-9 90-19 0 0,11-100 12 0 0,1-1 0 0 0,-1 1 0 0 0,1-1 0 0 0,-1 0 0 0 0,1 1 0 0 0,0-1 0 0 0,-1 0 0 0 0,1 0 1 0 0,0 0-1 0 0,0 0 0 0 0,0-1 0 0 0,0 1 0 0 0,0 0 0 0 0,0-1 0 0 0,0 1 0 0 0,0-1 0 0 0,0 0 0 0 0,0 0 0 0 0,0 0 0 0 0,0 0 0 0 0,0 0 0 0 0,0 0 0 0 0,0 0 0 0 0,0-1 0 0 0,0 1 0 0 0,0-1 0 0 0,0 1 0 0 0,0-1 0 0 0,0 0 0 0 0,0 0 0 0 0,0 0 0 0 0,-1 0 0 0 0,3-1-5 0 0,84-61 123 0 0,-55 38-112 0 0,1 1 0 0 0,1 1-1 0 0,1 2 1 0 0,1 1 0 0 0,1 2 0 0 0,36-12-11 0 0,-73 30-6 0 0,0 0 0 0 0,0-1 1 0 0,1 1-1 0 0,-1 0 0 0 0,0 0 1 0 0,0 0-1 0 0,1 0 0 0 0,-1 0 1 0 0,0 0-1 0 0,0 1 0 0 0,1-1 1 0 0,-1 0-1 0 0,0 1 0 0 0,0-1 0 0 0,0 1 1 0 0,0-1-1 0 0,1 1 0 0 0,-1-1 1 0 0,0 1-1 0 0,0 0 0 0 0,0-1 1 0 0,0 1-1 0 0,0 0 0 0 0,-1 0 1 0 0,1 0-1 0 0,0 0 0 0 0,0 0 0 0 0,0 0 1 0 0,-1 0-1 0 0,1 0 0 0 0,-1 0 1 0 0,1 0-1 0 0,-1 0 0 0 0,1 1 1 0 0,-1-1-1 0 0,1 0 0 0 0,-1 0 1 0 0,0 0-1 0 0,0 1 0 0 0,0-1 1 0 0,0 0-1 0 0,0 0 0 0 0,0 1 6 0 0,2 64 28 0 0,-2-55-3 0 0,-24 169-127 0 0,24-178 32 0 0,0-1 0 0 0,0 0-1 0 0,0 0 1 0 0,0 0 0 0 0,1 0-1 0 0,-1 0 1 0 0,0 1 0 0 0,1-1-1 0 0,-1 0 1 0 0,0 0 0 0 0,1 0-1 0 0,-1 0 1 0 0,1 0 0 0 0,0 0-1 0 0,-1 0 1 0 0,1-1 0 0 0,0 1-1 0 0,0 0 1 0 0,-1 0 0 0 0,1 0-1 0 0,0-1 1 0 0,0 1 0 0 0,0 0-1 0 0,0-1 1 0 0,0 1 0 0 0,0-1-1 0 0,0 1 1 0 0,0-1 0 0 0,0 1-1 0 0,0-1 1 0 0,1 0 0 0 0,-1 0-1 0 0,0 1 1 0 0,0-1 0 0 0,0 0-1 0 0,0 0 1 0 0,0 0 0 0 0,0 0-1 0 0,1 0 1 0 0,-1-1 0 0 0,0 1-1 0 0,0 0 1 0 0,0 0 0 0 0,0-1-1 0 0,1 1 71 0 0,47-21-12003 0 0,-41 16 3405 0 0</inkml:trace>
  <inkml:trace contextRef="#ctx0" brushRef="#br0" timeOffset="254.201">8402 560 1112 0 0,'0'0'3629'0'0,"0"0"-1227"0"0,0 0-686 0 0,0 0-262 0 0,0 0-107 0 0,0 0-28 0 0,0 0-84 0 0,0 0-123 0 0,0 0-127 0 0,0 0-124 0 0,0 0-139 0 0,0 0-123 0 0,0 0-100 0 0,-16 33-107 0 0,-46 100-78 0 0,45-74 63 0 0,19-52-294 0 0,-1-2 7 0 0,0 0 1 0 0,0-1 0 0 0,1 1 0 0 0,0-1 0 0 0,0 0-1 0 0,0 0 1 0 0,0 1 0 0 0,1-1 0 0 0,-1-1-1 0 0,1 1 1 0 0,0 0 0 0 0,0-1 0 0 0,1 1 0 0 0,-1-1-1 0 0,1 0 1 0 0,-1 0 0 0 0,1 0 0 0 0,0-1-1 0 0,0 1 1 0 0,0-1 0 0 0,1 0 0 0 0,-1 0 0 0 0,0 0-1 0 0,1-1 1 0 0,-1 0 0 0 0,1 0 0 0 0,0 0-1 0 0,-1 0 1 0 0,3 0-91 0 0,0-1 140 0 0,0 0 0 0 0,0 0 0 0 0,-1 0 0 0 0,1-1 0 0 0,0 0 0 0 0,-1 0 0 0 0,1-1 0 0 0,-1 0 0 0 0,1 0 1 0 0,-1-1-1 0 0,0 1 0 0 0,0-1 0 0 0,0 0 0 0 0,0-1 0 0 0,0 0 0 0 0,-1 0 0 0 0,5-4-140 0 0,0-1 27 0 0,-1 0 1 0 0,0 0 0 0 0,-1-1 0 0 0,1 0-1 0 0,-2 0 1 0 0,0-1 0 0 0,0 0 0 0 0,-1 0-1 0 0,0 0 1 0 0,-1-1 0 0 0,0 0 0 0 0,-1 0-1 0 0,-1-1 1 0 0,1 1 0 0 0,-2-1 0 0 0,0 0-1 0 0,-1 1 1 0 0,0-1 0 0 0,0 0 0 0 0,-2 0-1 0 0,0-7-26 0 0,0 17-121 0 0,0 0 0 0 0,0 0 1 0 0,0 0-1 0 0,-1 0 1 0 0,1 0-1 0 0,-1 0 0 0 0,0 0 1 0 0,0 0-1 0 0,0 1 1 0 0,0-1-1 0 0,0 1 0 0 0,0-1 1 0 0,-1 1-1 0 0,1 0 1 0 0,-1 0-1 0 0,1 0 0 0 0,-1 0 1 0 0,0 1-1 0 0,0-1 1 0 0,0 1-1 0 0,0-1 0 0 0,0 1 1 0 0,0 0-1 0 0,-1 0 1 0 0,1 0-1 0 0,0 1 0 0 0,0-1 1 0 0,-1 1-1 0 0,1 0 1 0 0,-3 0 119 0 0,-62 3-10317 0 0,51 1-860 0 0</inkml:trace>
  <inkml:trace contextRef="#ctx0" brushRef="#br0" timeOffset="809.205">8790 855 7898 0 0,'0'0'4243'0'0,"0"0"-1822"0"0,0 0-746 0 0,0 0-176 0 0,0 0-246 0 0,0 0-290 0 0,0 0-179 0 0,0 0-82 0 0,0 0-50 0 0,0 0-65 0 0,0 0-91 0 0,0 0-92 0 0,0 0-79 0 0,8-28-85 0 0,24-88-75 0 0,-2 54 36 0 0,-25 55-205 0 0,0 1 1 0 0,0-1-1 0 0,1 2 1 0 0,0-1-1 0 0,0 0 0 0 0,0 1 1 0 0,0 0-1 0 0,1 1 1 0 0,0-1-1 0 0,0 1 1 0 0,0 1-1 0 0,0-1 0 0 0,1 1 1 0 0,0 0-1 0 0,-1 1 1 0 0,1 0-1 0 0,0 0 0 0 0,0 1 1 0 0,1 0 3 0 0,-1 34-298 0 0,-21 88 316 0 0,15-120-8 0 0,0 0-1 0 0,0 0 1 0 0,0 0 0 0 0,0 0 0 0 0,0 0-1 0 0,0 0 1 0 0,0-1 0 0 0,1 1 0 0 0,-1-1-1 0 0,0 0 1 0 0,0 1 0 0 0,1-1-1 0 0,-1 0 1 0 0,0 0 0 0 0,0-1 0 0 0,1 1-1 0 0,-1 0 1 0 0,0-1 0 0 0,0 1 0 0 0,0-1-1 0 0,1 0 1 0 0,-1 0 0 0 0,1 0-10 0 0,83-65 338 0 0,24-11-152 0 0,-8 48-127 0 0,-101 30-55 0 0,1 0 0 0 0,-1 0 0 0 0,1 0 0 0 0,-1 0 0 0 0,1 1 0 0 0,-1-1 0 0 0,0 0 1 0 0,0 1-1 0 0,1-1 0 0 0,-1 1 0 0 0,0 0 0 0 0,-1-1 0 0 0,1 1 0 0 0,0 0 0 0 0,0-1 0 0 0,-1 1 1 0 0,1 0-1 0 0,-1 0 0 0 0,1 0 0 0 0,-1-1 0 0 0,0 1 0 0 0,0 0 0 0 0,1 0 0 0 0,-1 0 0 0 0,-1 0 1 0 0,1 0-1 0 0,0-1 0 0 0,-1 2-4 0 0,2 5 23 0 0,1 12-30 0 0,-2-10-36 0 0,1 0 1 0 0,0 0-1 0 0,0-1 1 0 0,1 1-1 0 0,1 0 1 0 0,-1-1 0 0 0,1 1-1 0 0,1-1 1 0 0,0 0-1 0 0,5 8 43 0 0,9-6-1940 0 0,-10-8-1219 0 0,-2-3-3319 0 0,-2 0-4930 0 0</inkml:trace>
  <inkml:trace contextRef="#ctx0" brushRef="#br0" timeOffset="1425.326">9613 678 0 0 0,'0'0'872'0'0,"0"0"697"0"0,0 0 286 0 0,0 0 136 0 0,0 0 98 0 0,0 0-41 0 0,0 0-139 0 0,0 0-151 0 0,0 0-227 0 0,32 6-267 0 0,99 13-258 0 0,-128-18-944 0 0,1 0 1 0 0,-1-1 0 0 0,1 1-1 0 0,-1-1 1 0 0,1 0-1 0 0,-1 0 1 0 0,1 0 0 0 0,-1-1-1 0 0,1 1 1 0 0,-1-1-1 0 0,1 0 1 0 0,-1 0-1 0 0,1 0 1 0 0,-1 0 0 0 0,0-1-1 0 0,0 1 1 0 0,0-1-1 0 0,2-1-62 0 0,6-4 275 0 0,-1 2-138 0 0,-1 0-1 0 0,0 0 1 0 0,0-1 0 0 0,0 0-1 0 0,-1-1 1 0 0,0 0-1 0 0,0 0 1 0 0,-1-1-1 0 0,0 0 1 0 0,0 0-1 0 0,-1 0 1 0 0,0-1-1 0 0,0 0 1 0 0,-1 0-1 0 0,0-1 1 0 0,-1 0-1 0 0,0 1 1 0 0,-1-2-1 0 0,2-7-136 0 0,-5 15-5 0 0,0 1-1 0 0,0-1 0 0 0,0 0 0 0 0,-1 1 1 0 0,1-1-1 0 0,-1 1 0 0 0,0-1 0 0 0,0 1 1 0 0,0-1-1 0 0,0 1 0 0 0,0-1 0 0 0,0 1 1 0 0,-1 0-1 0 0,1 0 0 0 0,-1 0 0 0 0,0 0 1 0 0,1 0-1 0 0,-1 0 0 0 0,0 0 1 0 0,0 0-1 0 0,0 1 0 0 0,-1-1 0 0 0,1 1 1 0 0,0-1-1 0 0,0 1 0 0 0,-1 0 0 0 0,1 0 1 0 0,-1 0-1 0 0,1 0 0 0 0,-1 1 0 0 0,1-1 1 0 0,-1 1-1 0 0,0-1 0 0 0,-1 1 6 0 0,-95-4-714 0 0,97 4 706 0 0,-8 1-35 0 0,1 0 1 0 0,0 0-1 0 0,-1 1 1 0 0,1 0-1 0 0,0 1 1 0 0,0 0-1 0 0,0 1 1 0 0,0 0-1 0 0,1 0 1 0 0,-1 0-1 0 0,1 1 0 0 0,0 1 1 0 0,1-1-1 0 0,-1 1 1 0 0,1 1-1 0 0,0-1 1 0 0,1 1-1 0 0,-1 0 1 0 0,1 1-1 0 0,1-1 1 0 0,0 1-1 0 0,0 0 1 0 0,0 1-1 0 0,1-1 1 0 0,0 1-1 0 0,1 0 0 0 0,0 0 1 0 0,0 0-1 0 0,1 0 1 0 0,0 1-1 0 0,0-1 1 0 0,1 0-1 0 0,1 1 1 0 0,0-1-1 0 0,0 1 1 0 0,0-1-1 0 0,2 3 43 0 0,2-4-19 0 0,0 1-1 0 0,1-1 0 0 0,0 1 1 0 0,0-1-1 0 0,1-1 1 0 0,0 1-1 0 0,0-1 0 0 0,1 0 1 0 0,0-1-1 0 0,0 1 0 0 0,1-1 1 0 0,-1-1-1 0 0,1 0 1 0 0,1 0-1 0 0,-1 0 0 0 0,1-1 1 0 0,-1 0-1 0 0,1-1 1 0 0,0 0-1 0 0,10 2 20 0 0,4 2-299 0 0,1-1-1 0 0,0-1 1 0 0,1-1-1 0 0,-1-1 1 0 0,1-1 0 0 0,0-1-1 0 0,1-1 300 0 0,102-24-8321 0 0,-100 15 3780 0 0,-10 4 495 0 0</inkml:trace>
  <inkml:trace contextRef="#ctx0" brushRef="#br0" timeOffset="1811.618">10169 803 3737 0 0,'0'0'1791'0'0,"0"0"-83"0"0,0 0 223 0 0,0 0 231 0 0,0 0-147 0 0,0 0-360 0 0,0 0-352 0 0,0 0-272 0 0,0 0-184 0 0,0 0-112 0 0,0 0-99 0 0,0 0-81 0 0,34-25-70 0 0,102-82-70 0 0,-68 49 272 0 0,15-12 49 0 0,-82 69-723 0 0,-1 1-54 0 0,0 0-69 0 0,0 9 88 0 0,-1 0-1 0 0,1 0 1 0 0,1 0-1 0 0,-1 0 1 0 0,2 0-1 0 0,-1 0 1 0 0,1 0-1 0 0,0 0 1 0 0,1-1-1 0 0,0 1 0 0 0,1-1 1 0 0,0 0-1 0 0,0 0 1 0 0,0 0-1 0 0,1 0 1 0 0,0-1-1 0 0,1 0 1 0 0,0 0-1 0 0,0 0 1 0 0,0-1-1 0 0,3 2 23 0 0,-3-4 56 0 0,-1 0-1 0 0,1 0 1 0 0,0-1-1 0 0,1 0 1 0 0,-1 0-1 0 0,0-1 1 0 0,1 1 0 0 0,0-1-1 0 0,-1-1 1 0 0,1 0-1 0 0,0 1 1 0 0,0-2-1 0 0,0 1 1 0 0,0-1-1 0 0,0 0 1 0 0,0-1 0 0 0,-1 0-1 0 0,1 0 1 0 0,0 0-1 0 0,0-1 1 0 0,-1 0-1 0 0,1 0 1 0 0,-1 0 0 0 0,1-1-1 0 0,-1 0 1 0 0,0-1-1 0 0,0 1 1 0 0,0-1-1 0 0,-1 0 1 0 0,0-1 0 0 0,1 1-1 0 0,-1-1 1 0 0,0 0-56 0 0,92-117-3480 0 0,-69 77-1827 0 0,-4 1-4152 0 0,-15 28 4053 0 0</inkml:trace>
  <inkml:trace contextRef="#ctx0" brushRef="#br0" timeOffset="2056.226">11149 71 10026 0 0,'0'0'2129'0'0,"0"0"-524"0"0,0 0-174 0 0,0 0-62 0 0,0 0-189 0 0,0 0-224 0 0,-6 35-169 0 0,-15 114-111 0 0,-13 197 1431 0 0,41-188-4489 0 0,-6-155 1512 0 0,0 6-1757 0 0,-4-6-8275 0 0,0-3 5417 0 0</inkml:trace>
  <inkml:trace contextRef="#ctx0" brushRef="#br0" timeOffset="2318.361">10802 446 11298 0 0,'0'0'1793'0'0,"0"0"-481"0"0,0 0-224 0 0,0 0-151 0 0,0 0-257 0 0,0 0-272 0 0,0 0-136 0 0,192-33-112 0 0,-155 33-80 0 0,-2 0-48 0 0,0 0-48 0 0,-2 0-160 0 0,-2 0-208 0 0,2 0-368 0 0,-3 4-985 0 0,-10-4-1608 0 0,-5 0-4408 0 0</inkml:trace>
  <inkml:trace contextRef="#ctx0" brushRef="#br0" timeOffset="2488.313">11401 483 8698 0 0,'0'0'1884'0'0,"0"0"-541"0"0,0 0-335 0 0,0 0-194 0 0,0 0-175 0 0,0 0-108 0 0,0 0-35 0 0,0 0 52 0 0,0 0 100 0 0,4 32 53 0 0,16 97 61 0 0,-20-127-724 0 0,-1 0 0 0 0,1-1 0 0 0,0 1 0 0 0,0-1 0 0 0,0 1-1 0 0,0 0 1 0 0,0-1 0 0 0,0 1 0 0 0,1-1 0 0 0,-1 1 0 0 0,1-1 0 0 0,-1 1 0 0 0,1-1 0 0 0,-1 1 0 0 0,1-1 0 0 0,0 1 0 0 0,-1-1 0 0 0,1 0 0 0 0,0 1 0 0 0,0-1 0 0 0,0 0 0 0 0,0 0-1 0 0,0 1 1 0 0,1-1 0 0 0,-1 0 0 0 0,0 0 0 0 0,0 0 0 0 0,1-1 0 0 0,-1 1 0 0 0,1 0 0 0 0,-1 0 0 0 0,1-1 0 0 0,-1 1 0 0 0,1-1-38 0 0,5 2 393 0 0,2 0-173 0 0,0 0 0 0 0,0-1-1 0 0,1 0 1 0 0,-1-1 0 0 0,0 0 0 0 0,0 0 0 0 0,0-1 0 0 0,0 0-1 0 0,0 0 1 0 0,0-1 0 0 0,0 0 0 0 0,0-1 0 0 0,0 0 0 0 0,-1 0-1 0 0,0-1 1 0 0,1 0 0 0 0,-1-1 0 0 0,-1 0 0 0 0,1 0 0 0 0,-1 0-1 0 0,0-1 1 0 0,0 0 0 0 0,0-1 0 0 0,-1 1 0 0 0,1-2-220 0 0,6-4-25 0 0,-1-2 0 0 0,1 1 0 0 0,-2-2 0 0 0,0 0 0 0 0,-1 0 0 0 0,0 0 0 0 0,2-8 25 0 0,0-7-3590 0 0,-5-1-3530 0 0,-7 26-4349 0 0</inkml:trace>
  <inkml:trace contextRef="#ctx0" brushRef="#br0" timeOffset="2915.504">11994 708 9770 0 0,'0'0'5021'0'0,"0"0"-2763"0"0,0 0-904 0 0,0 0-51 0 0,0 0-115 0 0,0 0-243 0 0,0 0-218 0 0,0 0-141 0 0,0 0-78 0 0,0 0-30 0 0,0 0-57 0 0,0 0-77 0 0,0 0-58 0 0,23-33-79 0 0,74-100-55 0 0,-44 64 56 0 0,-45 59-212 0 0,1 0-1 0 0,0 1 1 0 0,0 0-1 0 0,1 1 1 0 0,1 0-1 0 0,-1 1 1 0 0,1 0 0 0 0,1 1-1 0 0,-1 0 1 0 0,1 0-1 0 0,0 1 1 0 0,1 0 4 0 0,-11 5-18 0 0,0 0 0 0 0,0 0 0 0 0,0 0 0 0 0,0 0 0 0 0,0 0 0 0 0,0 1 0 0 0,0-1 0 0 0,0 0 0 0 0,0 1 0 0 0,0 0 0 0 0,0-1 0 0 0,0 1 0 0 0,0 0 0 0 0,0 0 0 0 0,-1 0 0 0 0,1 0 0 0 0,0 0 0 0 0,-1 0 0 0 0,1 1 0 0 0,-1-1 0 0 0,1 1 0 0 0,-1-1 0 0 0,0 1 0 0 0,1-1 0 0 0,-1 1 0 0 0,0 0 0 0 0,0 0 0 0 0,0-1 0 0 0,0 1 0 0 0,0 0 0 0 0,-1 0 0 0 0,1 0 0 0 0,-1 0 0 0 0,1 0 0 0 0,-1 0 0 0 0,0 0 0 0 0,1 0 0 0 0,-1 0 0 0 0,0 0 0 0 0,-1 0 0 0 0,1 0 0 0 0,0 0 0 0 0,0 0 0 0 0,-1 0 0 0 0,1 0 0 0 0,-1 0 0 0 0,0 0 0 0 0,0 0 0 0 0,1 0 0 0 0,-1 0 0 0 0,-1 0 18 0 0,2 0 10 0 0,-14 88-17 0 0,14-88 12 0 0,0-1 1 0 0,1 0-1 0 0,-1 1 1 0 0,1-1-1 0 0,-1 0 1 0 0,1 0-1 0 0,-1 1 1 0 0,1-1-1 0 0,-1 0 0 0 0,1 0 1 0 0,0 0-1 0 0,0 0 1 0 0,0 0-1 0 0,0 0 1 0 0,0 0-1 0 0,0 0 1 0 0,0 0-1 0 0,0 0 0 0 0,0-1 1 0 0,0 1-1 0 0,0 0 1 0 0,0-1-1 0 0,1 1 1 0 0,-1-1-1 0 0,0 1 1 0 0,1-1-1 0 0,-1 1 0 0 0,0-1 1 0 0,1 0-1 0 0,-1 0 1 0 0,0 0-1 0 0,1 0 1 0 0,-1 0-1 0 0,0 0 1 0 0,1 0-1 0 0,-1 0 0 0 0,0 0 1 0 0,1-1-1 0 0,-1 1 1 0 0,0 0-1 0 0,0-1 1 0 0,1 0-1 0 0,-1 1 1 0 0,0-1-1 0 0,1 0-5 0 0,63-24 283 0 0,-52 17-260 0 0,37-22 52 0 0,2 3 1 0 0,0 1-1 0 0,2 3 1 0 0,1 2-1 0 0,26-5-75 0 0,-78 25 7 0 0,-1 0-9 0 0,-1 0 0 0 0,1 0 0 0 0,-1 0 0 0 0,1 1 1 0 0,0-1-1 0 0,-1 0 0 0 0,1 1 0 0 0,0-1 0 0 0,0 1 0 0 0,-1 0 0 0 0,1-1 0 0 0,0 1 0 0 0,0 0 1 0 0,0 0-1 0 0,-1 0 0 0 0,1 0 0 0 0,0 1 0 0 0,0-1 0 0 0,0 0 0 0 0,-1 1 0 0 0,1-1 0 0 0,0 1 1 0 0,-1 0-1 0 0,1-1 0 0 0,0 1 0 0 0,-1 0 0 0 0,1 0 0 0 0,-1 0 0 0 0,1 0 0 0 0,-1 0 1 0 0,0 1-1 0 0,1-1 0 0 0,-1 0 0 0 0,0 1 0 0 0,0-1 0 0 0,0 1 0 0 0,0-1 0 0 0,0 1 0 0 0,0 0 2 0 0,-3 111 101 0 0,3-109-154 0 0,0-1 0 0 0,1 0 1 0 0,-1 0-1 0 0,1 1 1 0 0,0-1-1 0 0,0 0 0 0 0,0-1 1 0 0,0 1-1 0 0,0 0 1 0 0,1 0-1 0 0,-1-1 0 0 0,1 0 1 0 0,0 1-1 0 0,0-1 1 0 0,0 0-1 0 0,0 0 1 0 0,0 0-1 0 0,0-1 0 0 0,0 1 1 0 0,0-1-1 0 0,1 0 1 0 0,-1 0-1 0 0,1 0 0 0 0,-1 0 1 0 0,1-1-1 0 0,-1 1 1 0 0,1-1-1 0 0,-1 0 1 0 0,1 0-1 0 0,1 0 53 0 0,43 1-7601 0 0,-39-1 4480 0 0,0 0-8377 0 0</inkml:trace>
  <inkml:trace contextRef="#ctx0" brushRef="#br0" timeOffset="-6974.472">168 947 0 0 0,'0'0'303'0'0,"0"0"-227"0"0,0 0-15 0 0,0 0 174 0 0,0 0 258 0 0,0 0 297 0 0,0 0 185 0 0,0 0 89 0 0,0 0 53 0 0,0 0-15 0 0,10 13 1 0 0,34 42 58 0 0,-42-53-993 0 0,0 0-1 0 0,0 0 0 0 0,0 0 0 0 0,1 0 1 0 0,-1 0-1 0 0,0-1 0 0 0,1 1 0 0 0,0-1 0 0 0,-1 0 1 0 0,1 0-1 0 0,0 0 0 0 0,0 0 0 0 0,-1 0 1 0 0,1 0-1 0 0,0-1 0 0 0,0 1 0 0 0,0-1 0 0 0,0 0 1 0 0,2 0-168 0 0,5 0 755 0 0,-1 1-285 0 0,1-1-1 0 0,-1 0 0 0 0,0-1 0 0 0,1 0 1 0 0,-1-1-1 0 0,0 0 0 0 0,0 0 1 0 0,0-1-1 0 0,0 0 0 0 0,0 0 0 0 0,5-4-469 0 0,133-101 2014 0 0,-137 99-1892 0 0,27-29 71 0 0,-1-2 1 0 0,-2-1-1 0 0,-2-2 1 0 0,-2-2 0 0 0,-1 0-1 0 0,1-10-193 0 0,-3 6-2 0 0,3 1 1 0 0,2 2-1 0 0,1 1 0 0 0,3 1 0 0 0,18-15 2 0 0,-53 57-30 0 0,0 1 0 0 0,0-1 0 0 0,1 0 0 0 0,-1 1 0 0 0,1-1 0 0 0,0 1 0 0 0,-1 0 0 0 0,1-1 0 0 0,0 1 0 0 0,0 0 0 0 0,0 0 0 0 0,-1 0 0 0 0,1 0 0 0 0,0 1 0 0 0,1-1 0 0 0,-1 0 0 0 0,0 1 0 0 0,0-1 0 0 0,0 1 0 0 0,0 0 0 0 0,0 0 0 0 0,0 0 0 0 0,0 0 0 0 0,1 0 0 0 0,-1 0 0 0 0,0 1 0 0 0,0-1 0 0 0,0 1 0 0 0,0-1 0 0 0,0 1 0 0 0,0 0 0 0 0,0 0 0 0 0,0 0 0 0 0,0 0 1 0 0,0 0-1 0 0,0 0 0 0 0,0 1 30 0 0,5 14-11 0 0,0 1 1 0 0,-2 0 0 0 0,0 0 0 0 0,-1 0 0 0 0,0 0 0 0 0,-2 1 0 0 0,0 0 0 0 0,-1-1 0 0 0,0 1-1 0 0,-2 0 1 0 0,0-1 0 0 0,-1 2 10 0 0,0 19-9 0 0,1-6 55 0 0,-2 0 0 0 0,-1 0 1 0 0,-1 0-1 0 0,-2-1 0 0 0,-9 24-46 0 0,10-34 24 0 0,-2-1 0 0 0,0 0-1 0 0,-1-1 1 0 0,-1 0-1 0 0,-1-1 1 0 0,0 0-1 0 0,-2 0 1 0 0,0-1 0 0 0,-1-1-1 0 0,0 0 1 0 0,-2-1-1 0 0,1-1 1 0 0,-2 0-1 0 0,-4 2-23 0 0,9-8-34 0 0,0 0-1 0 0,0 0 0 0 0,-1-2 1 0 0,0 1-1 0 0,0-2 0 0 0,-1 1 1 0 0,0-2-1 0 0,0 0 0 0 0,0-1 1 0 0,0 0-1 0 0,0-1 0 0 0,-1-1 1 0 0,-1 0 34 0 0,-66-18-3254 0 0,64-2-1026 0 0,8-10-3372 0 0,8 17 3104 0 0</inkml:trace>
  <inkml:trace contextRef="#ctx0" brushRef="#br0" timeOffset="-6590.693">1504 623 7570 0 0,'0'0'1744'0'0,"0"0"-722"0"0,0 0-216 0 0,0 0 156 0 0,0 0 135 0 0,0 0-86 0 0,0 0-257 0 0,0 0-302 0 0,0 0-240 0 0,0 0-131 0 0,0 0-35 0 0,0 0-5 0 0,0 0-21 0 0,-16 20-12 0 0,-51 62-11 0 0,64-78 0 0 0,-1 0-1 0 0,1 0 0 0 0,1 0 1 0 0,-1 0-1 0 0,0 0 0 0 0,1 1 1 0 0,0-1-1 0 0,0 1 0 0 0,0-1 1 0 0,1 1-1 0 0,-1 0 0 0 0,1-1 1 0 0,0 1-1 0 0,1 0 0 0 0,-1 0 1 0 0,1 0-1 0 0,0 2 4 0 0,0 10-24 0 0,-1-12 25 0 0,0 0 0 0 0,0 0 1 0 0,0 1-1 0 0,1-1 1 0 0,0 0-1 0 0,0 1 0 0 0,1-1 1 0 0,-1 0-1 0 0,1 0 0 0 0,0 0 1 0 0,1 1-1 0 0,-1-1 1 0 0,1 0-1 0 0,0 0 0 0 0,0-1 1 0 0,1 1-1 0 0,-1 0 0 0 0,1-1 1 0 0,0 0-1 0 0,0 1 1 0 0,1-1-1 0 0,-1 0 0 0 0,1-1 1 0 0,0 1-1 0 0,0 0 0 0 0,0-1 1 0 0,0 0-1 0 0,1 0 0 0 0,-1-1 1 0 0,1 1-1 0 0,0-1 1 0 0,0 0-1 0 0,0 0 0 0 0,0 0 1 0 0,0-1-2 0 0,7 0 233 0 0,-1 0 0 0 0,1 0 0 0 0,0-1 0 0 0,0-1 0 0 0,-1 0 0 0 0,1-1 1 0 0,0 0-1 0 0,-1-1 0 0 0,0 0 0 0 0,1-1 0 0 0,-1 0 0 0 0,-1-1 0 0 0,1 0 0 0 0,-1 0 1 0 0,1-1-1 0 0,-2-1 0 0 0,1 0 0 0 0,-1 0 0 0 0,0-1 0 0 0,0 0 0 0 0,-1 0 0 0 0,0-1 1 0 0,-1 0-1 0 0,0-1 0 0 0,0 1 0 0 0,-1-1 0 0 0,0-1 0 0 0,-1 1 0 0 0,0-1 0 0 0,-1 0 1 0 0,0 0-1 0 0,0 0 0 0 0,-1-1 0 0 0,-1 1 0 0 0,0-1 0 0 0,0-7-233 0 0,-2 12-1 0 0,-1 0 0 0 0,0 0 1 0 0,0 0-1 0 0,-1 1 0 0 0,0-1 0 0 0,0 0 0 0 0,0 1 0 0 0,-1 0 0 0 0,0-1 0 0 0,0 1 1 0 0,-1 0-1 0 0,1 0 0 0 0,-1 1 0 0 0,-1-1 0 0 0,1 1 0 0 0,-1 0 0 0 0,0 0 0 0 0,0 1 1 0 0,0-1-1 0 0,-1 1 0 0 0,1 0 0 0 0,-1 0 0 0 0,-5-2 1 0 0,-71-26-2137 0 0,-1 21-3844 0 0,63 11-369 0 0,4 0-3339 0 0</inkml:trace>
  <inkml:trace contextRef="#ctx0" brushRef="#br0" timeOffset="-3226.344">3014 711 0 0 0,'0'0'397'0'0,"0"0"201"0"0,0 0 299 0 0,0 0 334 0 0,0 0 252 0 0,0 0 118 0 0,0 0-57 0 0,0 0-172 0 0,0 0-155 0 0,0 0-173 0 0,0 0-151 0 0,-5-13-101 0 0,-16-41-110 0 0,20 52-632 0 0,0 1 1 0 0,0 0 0 0 0,0-1-1 0 0,0 1 1 0 0,0 0-1 0 0,0 0 1 0 0,-1 0-1 0 0,1 0 1 0 0,-1 0-1 0 0,1 0 1 0 0,0 0-1 0 0,-1 0 1 0 0,1 0-1 0 0,-1 1 1 0 0,0-1 0 0 0,1 0-1 0 0,-1 1 1 0 0,0 0-1 0 0,1-1 1 0 0,-1 1-1 0 0,0 0 1 0 0,1 0-1 0 0,-1 0 1 0 0,0 0-1 0 0,0 0 1 0 0,1 0-1 0 0,-1 1 1 0 0,0-1-51 0 0,-5 1 192 0 0,-15 1 0 0 0,0 2-1 0 0,0 0 1 0 0,0 1 0 0 0,1 2-1 0 0,0 0 1 0 0,0 1 0 0 0,1 1 0 0 0,0 1-1 0 0,1 0 1 0 0,0 2 0 0 0,0 0-1 0 0,-7 8-191 0 0,16-14 3 0 0,0 0-1 0 0,1 1 0 0 0,0 0 0 0 0,0 1 0 0 0,0 0 1 0 0,1 0-1 0 0,1 1 0 0 0,-1 0 0 0 0,1 0 0 0 0,1 0 1 0 0,-1 1-1 0 0,2 0 0 0 0,-1 1 0 0 0,2-1 0 0 0,-1 1 1 0 0,1 0-1 0 0,1 0 0 0 0,0 1 0 0 0,1-1 0 0 0,-1 9-2 0 0,3-17 12 0 0,1 0 0 0 0,0 1-1 0 0,-1-1 1 0 0,2 0 0 0 0,-1 0-1 0 0,0 0 1 0 0,0 0-1 0 0,1 0 1 0 0,0 0 0 0 0,0 0-1 0 0,-1 0 1 0 0,2 0 0 0 0,-1-1-1 0 0,0 1 1 0 0,0-1 0 0 0,1 0-1 0 0,-1 0 1 0 0,1 0-1 0 0,0 0 1 0 0,0 0 0 0 0,0 0-1 0 0,0-1 1 0 0,0 1 0 0 0,0-1-1 0 0,0 0 1 0 0,0 0-1 0 0,1 0 1 0 0,0 0-12 0 0,98 8 896 0 0,-79-14-708 0 0,-1 0 0 0 0,0-2 0 0 0,-1 0 0 0 0,1-2 0 0 0,-1 0 0 0 0,-1-1 0 0 0,0-1 0 0 0,0-1 0 0 0,-1-1 0 0 0,-1-1 0 0 0,0 0 0 0 0,-1-1 0 0 0,-1-1 0 0 0,0-1-1 0 0,-1 0 1 0 0,-1-1 0 0 0,4-6-188 0 0,29-53 785 0 0,-37 121-1312 0 0,-3 9 616 0 0,24 93 33 0 0,-28-140-140 0 0,-1 1-1 0 0,1-1 0 0 0,0 0 1 0 0,1 0-1 0 0,0-1 0 0 0,0 1 1 0 0,0-1-1 0 0,0 1 1 0 0,1-1-1 0 0,0-1 0 0 0,0 1 1 0 0,0-1-1 0 0,1 0 0 0 0,-1 0 1 0 0,1 0-1 0 0,0-1 0 0 0,0 0 1 0 0,0 0-1 0 0,1-1 0 0 0,3 2 19 0 0,57 2-2179 0 0,-25-18-7399 0 0,-32 7-880 0 0</inkml:trace>
  <inkml:trace contextRef="#ctx0" brushRef="#br0" timeOffset="-2787.741">3299 1032 6305 0 0,'0'0'1819'0'0,"0"0"-68"0"0,0 0 73 0 0,0 0 80 0 0,0 0-157 0 0,0 0-292 0 0,0 0-275 0 0,0 0-209 0 0,34-31-157 0 0,105-97-154 0 0,-62 47 256 0 0,-57 57-653 0 0,-2-2 0 0 0,0-1 1 0 0,-2 0-1 0 0,-1-1 0 0 0,3-8-263 0 0,-18 35-28 0 0,0 1-105 0 0,0 15-653 0 0,-20 91 533 0 0,18-101 260 0 0,1 1 0 0 0,0-1 0 0 0,0 1 0 0 0,0-1 0 0 0,1 1 0 0 0,0-1 0 0 0,0 1 0 0 0,0 0 0 0 0,1-1 0 0 0,0 1 0 0 0,0-1 0 0 0,0 1 0 0 0,1-1 0 0 0,0 1 0 0 0,0-1 0 0 0,0 0 0 0 0,0 0 0 0 0,1 0 1 0 0,0 0-1 0 0,0-1 0 0 0,0 1 0 0 0,1-1 0 0 0,-1 0 0 0 0,1 1 0 0 0,0-2 0 0 0,1 1 0 0 0,-1 0 0 0 0,0-1 0 0 0,1 0 0 0 0,0 0 0 0 0,0 0 0 0 0,0-1 0 0 0,5 2-7 0 0,-2-3 135 0 0,0 0 0 0 0,1 0 0 0 0,-1-1-1 0 0,1-1 1 0 0,-1 1 0 0 0,0-2 0 0 0,1 1 0 0 0,-1-1 0 0 0,0 0 0 0 0,0 0 0 0 0,0-1 0 0 0,0-1-1 0 0,-1 1 1 0 0,1-1 0 0 0,-1 0 0 0 0,0-1 0 0 0,0 1 0 0 0,0-2 0 0 0,-1 1 0 0 0,0-1-1 0 0,0 0 1 0 0,0 0 0 0 0,-1 0 0 0 0,0-1 0 0 0,0 0 0 0 0,0 0 0 0 0,-1 0 0 0 0,0-1-1 0 0,2-4-134 0 0,-1 4-521 0 0,43-65 731 0 0,-29 51-4391 0 0,2 2-5722 0 0,-17 17-1307 0 0</inkml:trace>
  <inkml:trace contextRef="#ctx0" brushRef="#br0" timeOffset="-2223.366">4435 608 11066 0 0,'0'0'1607'0'0,"0"0"-226"0"0,0 0-185 0 0,0 0-140 0 0,0 0-217 0 0,0 0-202 0 0,0 0-131 0 0,0 0-87 0 0,0 0-94 0 0,-34 14-78 0 0,-104 46-82 0 0,76-15-55 0 0,55-35-97 0 0,1-2-28 0 0,0 1-1 0 0,1-1 1 0 0,-1 1 0 0 0,2 0 0 0 0,-1 0 0 0 0,1 1-1 0 0,1 0 1 0 0,0-1 0 0 0,0 1 0 0 0,1 0 0 0 0,0 0-1 0 0,1 0 1 0 0,0 1 0 0 0,0-1 0 0 0,1 6 15 0 0,1-13 3 0 0,-1-1 0 0 0,1 0 0 0 0,-1 0 0 0 0,1 0 0 0 0,0 0 0 0 0,0 0 0 0 0,0 0 0 0 0,0 0 0 0 0,0 0 0 0 0,0 0 0 0 0,0 0 0 0 0,1-1-1 0 0,-1 1 1 0 0,1 0 0 0 0,-1-1 0 0 0,1 1 0 0 0,0-1 0 0 0,-1 0 0 0 0,1 1 0 0 0,0-1 0 0 0,0 0 0 0 0,0 0 0 0 0,0 0 0 0 0,0-1 0 0 0,0 1 0 0 0,0 0 0 0 0,0-1 0 0 0,0 1 0 0 0,1-1 0 0 0,-1 0 0 0 0,0 1 0 0 0,0-1 0 0 0,1 0-3 0 0,76-13 933 0 0,-53-2-705 0 0,-1-1 0 0 0,-1-1 0 0 0,0-2 0 0 0,-1 0 0 0 0,-1-2 0 0 0,5-7-228 0 0,15-12 241 0 0,90-81 261 0 0,-131 120-504 0 0,-1 0 0 0 0,1 0 1 0 0,0 0-1 0 0,0 1 0 0 0,-1-1 1 0 0,1 0-1 0 0,0 0 1 0 0,0 1-1 0 0,0-1 0 0 0,0 0 1 0 0,0 1-1 0 0,0-1 0 0 0,0 1 1 0 0,0 0-1 0 0,0-1 0 0 0,0 1 1 0 0,1 0-1 0 0,-1-1 0 0 0,0 1 1 0 0,0 0-1 0 0,0 0 0 0 0,0 0 1 0 0,0 0-1 0 0,1 0 0 0 0,-1 0 1 0 0,0 1-1 0 0,0-1 0 0 0,0 0 1 0 0,0 1-1 0 0,0-1 0 0 0,0 0 1 0 0,0 1-1 0 0,0-1 0 0 0,0 1 1 0 0,0 0-1 0 0,0-1 0 0 0,0 1 1 0 0,0 0-1 0 0,0-1 0 0 0,0 1 1 0 0,0 0-1 0 0,-1 0 0 0 0,1 0 1 0 0,0 0-1 0 0,-1 0 0 0 0,1 0 1 0 0,-1 0-1 0 0,1 0 0 0 0,-1 0 1 0 0,1 0-1 0 0,-1 0 0 0 0,0 0 1 0 0,1 0-1 0 0,-1 0 0 0 0,0 0 1 0 0,0 1-1 0 0,0-1 0 0 0,0 0 1 0 0,0 0-1 0 0,0 0 0 0 0,0 1 2 0 0,10 231 112 0 0,-11-184-144 0 0,0-28-24 0 0,-1 115-233 0 0,-5-1 0 0 0,-19 88 289 0 0,21-196 10 0 0,0 0 0 0 0,-2 0 0 0 0,-1 0 0 0 0,-2-1 0 0 0,0-1 0 0 0,-2 0 0 0 0,0 0 0 0 0,-2-1 0 0 0,-1-1 0 0 0,0 0 0 0 0,-2-1 0 0 0,-9 9-10 0 0,21-26 25 0 0,0 0 0 0 0,-1-1 0 0 0,1 0 0 0 0,-1 0 1 0 0,0 0-1 0 0,0-1 0 0 0,0 0 0 0 0,0 0 0 0 0,-1 0 0 0 0,1-1 1 0 0,-1 0-1 0 0,0 0 0 0 0,1-1 0 0 0,-1 0 0 0 0,0 0 0 0 0,-5 0-25 0 0,10-1 23 0 0,0-1-1 0 0,0 1 0 0 0,0-1 0 0 0,0 1 0 0 0,0-1 0 0 0,0 0 0 0 0,0 0 0 0 0,1 0 0 0 0,-1 0 0 0 0,0 0 1 0 0,0 0-1 0 0,1 0 0 0 0,-1-1 0 0 0,1 1 0 0 0,-1-1 0 0 0,1 1 0 0 0,-1-1 0 0 0,1 1 0 0 0,0-1 0 0 0,0 0 1 0 0,0 0-1 0 0,0 0 0 0 0,0 1 0 0 0,0-1 0 0 0,0 0 0 0 0,1 0 0 0 0,-1 0 0 0 0,1 0 0 0 0,-1 0 1 0 0,1-1-1 0 0,0 0-22 0 0,-6-72 268 0 0,6 69-257 0 0,3-31-1 0 0,2-1 0 0 0,1 0 1 0 0,2 1-1 0 0,1 0 1 0 0,5-7-11 0 0,80-178-1533 0 0,-54 153-2919 0 0,3 1-5492 0 0,-29 49 2509 0 0</inkml:trace>
  <inkml:trace contextRef="#ctx0" brushRef="#br0" timeOffset="-1978.598">4915 568 7138 0 0,'0'0'3983'0'0,"0"0"-2235"0"0,0 0-622 0 0,0 0 60 0 0,0 0 71 0 0,0 0-70 0 0,0 0-188 0 0,0 0-207 0 0,0 0-172 0 0,-8 35-146 0 0,-25 112-129 0 0,26-64 109 0 0,7-78-401 0 0,1 0 1 0 0,0 0-1 0 0,1 0 1 0 0,-1-1 0 0 0,1 1-1 0 0,0 0 1 0 0,0-1 0 0 0,1 1-1 0 0,-1-1 1 0 0,1 1 0 0 0,0-1-1 0 0,0 0 1 0 0,0 0 0 0 0,1-1-1 0 0,-1 1 1 0 0,1-1 0 0 0,0 1-1 0 0,0-1 1 0 0,0 0-1 0 0,0-1 1 0 0,1 1 0 0 0,-1-1-1 0 0,1 0 1 0 0,-1 0 0 0 0,1 0-1 0 0,0-1 1 0 0,0 1 0 0 0,0-1-1 0 0,0 0 1 0 0,0-1 0 0 0,5 1-54 0 0,3-3 100 0 0,0-1 1 0 0,1 0 0 0 0,-1-1 0 0 0,-1 0 0 0 0,1-1 0 0 0,-1-1 0 0 0,1 0 0 0 0,-2 0 0 0 0,1-1-1 0 0,-1-1 1 0 0,0 0 0 0 0,0 0 0 0 0,-1-1 0 0 0,0-1 0 0 0,-1 1 0 0 0,0-2 0 0 0,-1 1 0 0 0,0-1-1 0 0,0 0 1 0 0,2-6-101 0 0,42-89-1342 0 0,-40 69-3135 0 0,-4 0-5719 0 0,-8 29 1222 0 0</inkml:trace>
  <inkml:trace contextRef="#ctx0" brushRef="#br0" timeOffset="-1708.421">5438 1 8802 0 0,'0'0'3530'0'0,"0"0"-1363"0"0,0 0-460 0 0,0 0-185 0 0,0 0-259 0 0,0 0-302 0 0,0 0-249 0 0,0 0-133 0 0,0 0-41 0 0,0 0 58 0 0,0 0 17 0 0,0 0-59 0 0,-1 24-53 0 0,-2 81-82 0 0,-26 101 592 0 0,15-80-887 0 0,6-1 0 0 0,6 50-124 0 0,18-56-1187 0 0,-4-105-2001 0 0,0-14-5476 0 0,-8 0 5601 0 0,-2 0-6558 0 0</inkml:trace>
  <inkml:trace contextRef="#ctx0" brushRef="#br0" timeOffset="-1025.009">5948 557 9434 0 0,'0'0'2263'0'0,"0"0"-246"0"0,0 0-289 0 0,0 0-264 0 0,0 0-275 0 0,0 0-224 0 0,0 0-163 0 0,0 0-173 0 0,0 0-153 0 0,-33 21-133 0 0,-105 68-123 0 0,62-29 33 0 0,62-43-213 0 0,8-11-53 0 0,0 0 0 0 0,1 0-1 0 0,-1 0 1 0 0,1 0 0 0 0,1 1-1 0 0,0 0 1 0 0,0 0 0 0 0,0 0-1 0 0,1 0 1 0 0,-1 1 0 0 0,2 0-1 0 0,-1-1 1 0 0,1 1 0 0 0,1 0-1 0 0,-1 0 1 0 0,1 0 0 0 0,1 0-1 0 0,-1 0 1 0 0,1 0 0 0 0,1 7 13 0 0,2-13-1 0 0,0 1 1 0 0,-1 0 0 0 0,1-1 0 0 0,0 0 0 0 0,1 0-1 0 0,-1 0 1 0 0,0 0 0 0 0,1-1 0 0 0,-1 1 0 0 0,1-1-1 0 0,-1 0 1 0 0,1 0 0 0 0,-1 0 0 0 0,1 0-1 0 0,0 0 1 0 0,0-1 0 0 0,-1 0 0 0 0,1 0 0 0 0,0 0-1 0 0,0 0 1 0 0,-1-1 0 0 0,1 1 0 0 0,0-1 0 0 0,-1 0-1 0 0,1 0 1 0 0,0 0 0 0 0,-1-1 0 0 0,1 1 0 0 0,-1-1-1 0 0,0 0 1 0 0,0 0 0 0 0,1 0 0 0 0,25-16 39 0 0,-1-1 1 0 0,-1-1-1 0 0,-1-1 1 0 0,0-1-1 0 0,-2-1 0 0 0,-1-2 1 0 0,0 0-1 0 0,-2-1 1 0 0,10-18-40 0 0,-12 19 21 0 0,-3 6 16 0 0,-15 19-71 0 0,-1 8-149 0 0,-7 155 180 0 0,9-159 24 0 0,0 0 0 0 0,0 0-1 0 0,1 0 1 0 0,0 0 0 0 0,0-1-1 0 0,0 1 1 0 0,0-1 0 0 0,0 0 0 0 0,1 0-1 0 0,-1 0 1 0 0,1-1 0 0 0,0 1-1 0 0,0-1 1 0 0,0 0 0 0 0,0 0-1 0 0,0 0 1 0 0,0-1 0 0 0,0 1 0 0 0,1-1-1 0 0,-1 0 1 0 0,1 0 0 0 0,-1 0-1 0 0,1-1 1 0 0,-1 0 0 0 0,1 0-1 0 0,-1 0 1 0 0,1 0 0 0 0,-1-1-1 0 0,3 0-20 0 0,9-2 128 0 0,-1-1-1 0 0,0 0 1 0 0,0-1-1 0 0,-1 0 0 0 0,1-2 1 0 0,-1 1-1 0 0,-1-2 0 0 0,1 0 1 0 0,-1 0-1 0 0,-1-1 0 0 0,1-1 1 0 0,1-3-128 0 0,30-22 212 0 0,-1-2 1 0 0,-2-1 0 0 0,-2-3 0 0 0,14-20-213 0 0,-46 52-16 0 0,0 0 0 0 0,-1 0 1 0 0,0 0-1 0 0,-1-1 1 0 0,0 0-1 0 0,0 0 1 0 0,-1 0-1 0 0,0-1 1 0 0,-1 0-1 0 0,-1 1 0 0 0,1-1 1 0 0,-2 0-1 0 0,1 0 1 0 0,-2 0-1 0 0,1-9 16 0 0,-2 18-31 0 0,1-1 0 0 0,0 1 0 0 0,-1-1 1 0 0,0 1-1 0 0,1-1 0 0 0,-1 1 0 0 0,0 0 0 0 0,0 0 0 0 0,-1-1 0 0 0,1 1 0 0 0,0 0 0 0 0,-1 0 0 0 0,1 0 0 0 0,-1 0 0 0 0,1 0 0 0 0,-1 0 1 0 0,0 1-1 0 0,0-1 0 0 0,0 1 0 0 0,0-1 0 0 0,0 1 0 0 0,0 0 0 0 0,-1-1 0 0 0,1 1 0 0 0,0 0 0 0 0,-1 1 0 0 0,1-1 0 0 0,0 0 1 0 0,-1 1-1 0 0,1-1 0 0 0,-1 1 0 0 0,1 0 0 0 0,-1 0 0 0 0,1 0 0 0 0,-2 0 31 0 0,-87 19-781 0 0,85-16 763 0 0,0-1-1 0 0,1 1 1 0 0,-1 0-1 0 0,1 0 1 0 0,-1 1-1 0 0,1 0 1 0 0,0-1 0 0 0,0 2-1 0 0,1-1 1 0 0,-1 1-1 0 0,1-1 1 0 0,0 1-1 0 0,0 0 1 0 0,1 1-1 0 0,-1-1 1 0 0,1 1 0 0 0,1-1-1 0 0,-1 1 1 0 0,1 0-1 0 0,-1 0 1 0 0,2 0-1 0 0,-1 0 1 0 0,1 1-1 0 0,0-1 1 0 0,0 0-1 0 0,1 0 1 0 0,-1 1 0 0 0,2-1-1 0 0,-1 1 1 0 0,1 4 18 0 0,5-3 23 0 0,-1-1 1 0 0,1 0-1 0 0,0 0 1 0 0,1-1-1 0 0,0 1 0 0 0,0-2 1 0 0,0 1-1 0 0,1-1 1 0 0,0 0-1 0 0,0 0 1 0 0,0-1-1 0 0,0 0 1 0 0,1 0-1 0 0,-1-1 0 0 0,1-1 1 0 0,5 2-24 0 0,56 26 190 0 0,-57-23-51 0 0,1 1 0 0 0,-1 0-1 0 0,0 1 1 0 0,-1 1 0 0 0,0 0-1 0 0,-1 0 1 0 0,0 1 0 0 0,9 12-139 0 0,-17-17 47 0 0,0 1 1 0 0,-1-1-1 0 0,0 1 1 0 0,0 0 0 0 0,0 0-1 0 0,-1 0 1 0 0,0 0-1 0 0,-1 0 1 0 0,1 0-1 0 0,-1 0 1 0 0,-1 0 0 0 0,1 0-1 0 0,-1-1 1 0 0,0 1-1 0 0,-1 0 1 0 0,0 0-1 0 0,0 0 1 0 0,0-1 0 0 0,-2 4-48 0 0,-2 12-224 0 0,5-17-537 0 0,5-2-11046 0 0,0-3 387 0 0</inkml:trace>
  <inkml:trace contextRef="#ctx0" brushRef="#br0" timeOffset="4011.923">31 1856 0 0 0,'0'0'1758'0'0,"0"0"402"0"0,0 0 363 0 0,0 0 154 0 0,0 0-185 0 0,0 0-402 0 0,0 0-449 0 0,0 0-370 0 0,0 0-257 0 0,-1 32-200 0 0,-3 97-167 0 0,-2-38 911 0 0,3-37-4606 0 0,5-54-3033 0 0,-1 0 3191 0 0,-1 0-5736 0 0</inkml:trace>
  <inkml:trace contextRef="#ctx0" brushRef="#br0" timeOffset="4257.316">0 1477 15467 0 0,'0'0'1185'0'0,"0"0"-345"0"0,0 0-240 0 0,0 0-144 0 0,0 0-168 0 0,0 0-240 0 0,0 0-192 0 0,0 0-176 0 0,0 0-136 0 0,0 0-224 0 0,0 0-577 0 0,0 0-991 0 0,0 0-1905 0 0,0 0-5473 0 0</inkml:trace>
  <inkml:trace contextRef="#ctx0" brushRef="#br0" timeOffset="4546.635">725 1750 8506 0 0,'0'0'2191'0'0,"0"0"-359"0"0,0 0-82 0 0,0 0 17 0 0,0 0-155 0 0,0 0-267 0 0,0 0-254 0 0,0 0-238 0 0,0 0-230 0 0,0 0-174 0 0,-31 11-146 0 0,-99 37-110 0 0,82-20 24 0 0,47-26-224 0 0,-1 0 0 0 0,1 0 1 0 0,-1-1-1 0 0,1 1 1 0 0,0 0-1 0 0,0 0 1 0 0,0 1-1 0 0,0-1 1 0 0,0 0-1 0 0,1 0 1 0 0,-1 0-1 0 0,0 0 1 0 0,1 1-1 0 0,0-1 0 0 0,-1 0 1 0 0,1 1-1 0 0,0-1 1 0 0,0 0-1 0 0,1 0 1 0 0,-1 1-1 0 0,0-1 1 0 0,1 0-1 0 0,-1 0 1 0 0,1 1-1 0 0,0-1 1 0 0,0 0-1 0 0,0 0 0 0 0,0 0 1 0 0,0 0-1 0 0,0 0 1 0 0,0 0-1 0 0,1 0 1 0 0,-1 0-1 0 0,1-1 1 0 0,-1 1-1 0 0,1-1 1 0 0,0 1-1 0 0,0-1 1 0 0,0 1-1 0 0,0-1 0 0 0,0 0 7 0 0,44 36-28 0 0,38 46-18 0 0,-80-76 85 0 0,1 1 0 0 0,-1 0 1 0 0,0 0-1 0 0,0 0 0 0 0,-1 0 1 0 0,-1 0-1 0 0,1 1 1 0 0,-1 0-1 0 0,0-1 0 0 0,-1 1 1 0 0,0 0-1 0 0,-1 0 0 0 0,0-1 1 0 0,0 1-1 0 0,0 0 0 0 0,-3 8-39 0 0,2-13-48 0 0,-1-1 0 0 0,0 1 0 0 0,0-1-1 0 0,0 1 1 0 0,-1-1 0 0 0,1 0 0 0 0,-1 0 0 0 0,0 0-1 0 0,0 0 1 0 0,0 0 0 0 0,0-1 0 0 0,0 1-1 0 0,-1-1 1 0 0,1 0 0 0 0,-1 0 0 0 0,0 0 0 0 0,1 0-1 0 0,-1-1 1 0 0,0 0 0 0 0,0 1 0 0 0,0-2-1 0 0,0 1 1 0 0,0 0 0 0 0,0-1 0 0 0,0 1 0 0 0,0-1-1 0 0,0 0 1 0 0,0-1 0 0 0,0 1 0 0 0,-1-1-1 0 0,1 1 1 0 0,0-2 48 0 0,-6-4-2215 0 0,5-1-3238 0 0,2 0-5849 0 0</inkml:trace>
  <inkml:trace contextRef="#ctx0" brushRef="#br0" timeOffset="5263.391">1764 1875 168 0 0,'0'0'2205'0'0,"0"0"-285"0"0,0 0 24 0 0,0 0 94 0 0,0 0-37 0 0,0 0-176 0 0,0 0-263 0 0,0 0-286 0 0,0 0-204 0 0,0 0-154 0 0,0 0-147 0 0,-32 11-108 0 0,-98 37-106 0 0,71-9 85 0 0,49-27-469 0 0,3-4-120 0 0,1 0 1 0 0,0 1-1 0 0,0 0 0 0 0,1 0 1 0 0,0 0-1 0 0,0 1 0 0 0,1-1 1 0 0,0 1-1 0 0,1 0 0 0 0,0 0 1 0 0,1 1-1 0 0,0-1 0 0 0,0 0 1 0 0,1 1-1 0 0,1 4-53 0 0,-1-9-15 0 0,1 0 1 0 0,0 0-1 0 0,1 0 0 0 0,-1 0 1 0 0,1-1-1 0 0,1 1 0 0 0,-1 0 1 0 0,1 0-1 0 0,0-1 0 0 0,0 1 1 0 0,0-1-1 0 0,1 0 0 0 0,0 0 1 0 0,0 0-1 0 0,0 0 0 0 0,1 0 1 0 0,-1-1-1 0 0,1 1 0 0 0,0-1 1 0 0,1 0-1 0 0,-1 0 0 0 0,1-1 1 0 0,0 1-1 0 0,-1-1 0 0 0,2 0 1 0 0,-1 0-1 0 0,0-1 0 0 0,1 1 15 0 0,103 13-2600 0 0,-37-27-6620 0 0,-53 7 916 0 0</inkml:trace>
  <inkml:trace contextRef="#ctx0" brushRef="#br0" timeOffset="5593.543">2167 1952 7674 0 0,'0'0'1699'0'0,"0"0"-504"0"0,0 0-106 0 0,0 0 133 0 0,0 0 65 0 0,0 0-60 0 0,0 0-119 0 0,0 0-173 0 0,0 0-182 0 0,-16 31-138 0 0,-47 98-99 0 0,62-128-500 0 0,-1 0 0 0 0,1 0 0 0 0,0 0 0 0 0,0 0 0 0 0,1 0 0 0 0,-1 0 0 0 0,0 0 0 0 0,0 1 0 0 0,0-1 0 0 0,1 0 0 0 0,-1 1 0 0 0,1-1 0 0 0,-1 1 0 0 0,1-1 0 0 0,0 0 0 0 0,-1 1-1 0 0,1-1 1 0 0,0 1 0 0 0,0-1 0 0 0,0 1 0 0 0,0-1 0 0 0,0 1 0 0 0,0-1 0 0 0,1 1 0 0 0,-1-1 0 0 0,0 1 0 0 0,1-1 0 0 0,-1 0 0 0 0,1 1 0 0 0,0-1 0 0 0,-1 0 0 0 0,1 1 0 0 0,0-1 0 0 0,0 0 0 0 0,-1 0 0 0 0,1 0 0 0 0,0 1 0 0 0,0-1 0 0 0,1 0 0 0 0,-1 0 0 0 0,0-1 0 0 0,0 1 0 0 0,0 0-1 0 0,1 0 1 0 0,-1-1 0 0 0,1 2-16 0 0,4 0 121 0 0,3 3 29 0 0,-1 0 1 0 0,1-1-1 0 0,-1 0 0 0 0,1 0 1 0 0,0-1-1 0 0,1 0 1 0 0,-1-1-1 0 0,0 0 0 0 0,1-1 1 0 0,-1 0-1 0 0,1 0 0 0 0,0-1 1 0 0,-1 0-1 0 0,1 0 1 0 0,-1-1-1 0 0,1-1 0 0 0,-1 0 1 0 0,1 0-1 0 0,-1-1 0 0 0,0 0 1 0 0,0 0-1 0 0,0-1 1 0 0,-1 0-1 0 0,1-1 0 0 0,-1 0 1 0 0,0 0-1 0 0,0-1 1 0 0,-1 0-1 0 0,4-3-150 0 0,-3 2 50 0 0,-2 1 0 0 0,1-1 0 0 0,0 0 0 0 0,-1 0 0 0 0,-1-1 0 0 0,1 1 0 0 0,-1-1 0 0 0,-1-1-1 0 0,1 1 1 0 0,-1-1 0 0 0,-1 1 0 0 0,1-1 0 0 0,-2 0 0 0 0,1 0 0 0 0,-1-1 0 0 0,-1 1 0 0 0,1 0 0 0 0,-2-1 0 0 0,1 1 0 0 0,-1-1 0 0 0,-1 1 0 0 0,-1-9-50 0 0,1 13-105 0 0,-1 0 1 0 0,-1 0-1 0 0,1 0 0 0 0,-1 0 1 0 0,1 0-1 0 0,-2 1 0 0 0,1-1 1 0 0,0 1-1 0 0,-1 0 0 0 0,0 0 1 0 0,1 0-1 0 0,-2 1 1 0 0,1-1-1 0 0,0 1 0 0 0,-1 0 1 0 0,1 0-1 0 0,-1 0 0 0 0,0 1 1 0 0,0-1-1 0 0,-2 1 105 0 0,-31-5-4562 0 0,3 17-5536 0 0,25-2 1216 0 0</inkml:trace>
  <inkml:trace contextRef="#ctx0" brushRef="#br0" timeOffset="5979.649">2614 2228 6289 0 0,'0'0'1589'0'0,"0"0"-144"0"0,0 0 122 0 0,0 0 139 0 0,0 0-111 0 0,0 0-276 0 0,0 0-267 0 0,0 0-201 0 0,0 0-148 0 0,0 0-139 0 0,0 0-119 0 0,3-33-90 0 0,6-103-65 0 0,7 21 638 0 0,-16 116-945 0 0,0-1-1 0 0,1 1 1 0 0,-1-1 0 0 0,0 1 0 0 0,1-1 0 0 0,-1 0-1 0 0,0 1 1 0 0,1-1 0 0 0,-1 1 0 0 0,1-1 0 0 0,-1 0-1 0 0,1 1 1 0 0,-1-1 0 0 0,1 0 0 0 0,-1 0 0 0 0,1 1 0 0 0,-1-1-1 0 0,1 0 1 0 0,-1 0 0 0 0,1 0 0 0 0,-1 1 0 0 0,1-1-1 0 0,-1 0 1 0 0,1 0 0 0 0,0 0 0 0 0,-1 0 0 0 0,1 0-1 0 0,-1 0 1 0 0,1 0 0 0 0,-1-1 0 0 0,1 1 0 0 0,-1 0 0 0 0,1 0-1 0 0,0 0 1 0 0,-1 0 0 0 0,1-1 0 0 0,-1 1 0 0 0,1 0-1 0 0,-1-1 1 0 0,0 1 0 0 0,1 0 0 0 0,-1-1 0 0 0,1 1-1 0 0,-1 0 1 0 0,1-1 0 0 0,-1 1 0 0 0,0-1 0 0 0,1 1 0 0 0,-1-1-1 0 0,0 1 1 0 0,0-1 0 0 0,1 1 0 0 0,-1-1 0 0 0,0 1-1 0 0,0-1 1 0 0,0 1 0 0 0,0-1 0 0 0,1 1 0 0 0,-1-1-1 0 0,0 0 1 0 0,0 1 0 0 0,0-1 0 0 0,0 0 17 0 0,4 12 33 0 0,-2-3 35 0 0,0 1-1 0 0,0 0 1 0 0,1-1-1 0 0,1 1 1 0 0,-1-1-1 0 0,1 0 1 0 0,1 0-1 0 0,0 0 1 0 0,0-1 0 0 0,0 1-1 0 0,1-1 1 0 0,0-1-1 0 0,0 1 1 0 0,1-1-1 0 0,-1 0 1 0 0,2 0-1 0 0,-1-1 1 0 0,0 0-1 0 0,1 0 1 0 0,0-1-1 0 0,0 0 1 0 0,1-1-1 0 0,-1 1 1 0 0,7 0-68 0 0,-8-5 209 0 0,0-2 1 0 0,-1 1 0 0 0,1-1 0 0 0,-1 0 0 0 0,0 0 0 0 0,0 0 0 0 0,0-1 0 0 0,0 0 0 0 0,-1 0 0 0 0,1-1 0 0 0,-1 0-1 0 0,0 0 1 0 0,0 0 0 0 0,-1 0 0 0 0,0-1 0 0 0,0 0 0 0 0,0 0 0 0 0,0 0 0 0 0,0-2-210 0 0,5-5 150 0 0,37-73 240 0 0,-30 46-3467 0 0,-7 17-1638 0 0,-5 15-2218 0 0,-1 4-4139 0 0</inkml:trace>
  <inkml:trace contextRef="#ctx0" brushRef="#br0" timeOffset="6328.587">3402 1753 6081 0 0,'0'0'4636'0'0,"0"0"-2241"0"0,0 0-727 0 0,0 0-102 0 0,0 0-195 0 0,0 0-299 0 0,0 0-273 0 0,0 0-205 0 0,0 0-177 0 0,0 0-132 0 0,0 0-99 0 0,-32 25-79 0 0,-100 79-39 0 0,88-60-32 0 0,42-36-35 0 0,1-4-12 0 0,0 0-1 0 0,1 1 1 0 0,0-1-1 0 0,-1 1 1 0 0,1-1 0 0 0,1 1-1 0 0,-1-1 1 0 0,1 1 0 0 0,-1-1-1 0 0,1 1 1 0 0,1-1-1 0 0,-1 0 1 0 0,1 0 0 0 0,-1 1-1 0 0,1-1 1 0 0,0 0 0 0 0,1 0-1 0 0,-1-1 1 0 0,1 1-1 0 0,-1 0 1 0 0,1-1 0 0 0,0 0-1 0 0,1 0 1 0 0,-1 0 0 0 0,0 0-1 0 0,1 0 1 0 0,0 0-1 0 0,-1-1 1 0 0,1 0 0 0 0,0 0-1 0 0,0 0 1 0 0,1 0 0 0 0,-1-1-1 0 0,0 1 1 0 0,0-1-1 0 0,1 0 12 0 0,116 65-30 0 0,-120-65 40 0 0,1 0 1 0 0,-1 0-1 0 0,0 0 1 0 0,0 1-1 0 0,0-1 1 0 0,0 0-1 0 0,0 1 1 0 0,0-1-1 0 0,0 0 1 0 0,0 1-1 0 0,-1-1 1 0 0,1 1-1 0 0,0-1 1 0 0,-1 1-1 0 0,1 0 1 0 0,-1-1-1 0 0,0 1 0 0 0,1 0 1 0 0,-1-1-1 0 0,0 1 1 0 0,0-1-1 0 0,0 1 1 0 0,0 0-1 0 0,-1-1 1 0 0,1 1-1 0 0,0 0 1 0 0,-1-1-1 0 0,1 1 1 0 0,-1-1-1 0 0,1 1 1 0 0,-1-1-1 0 0,0 1 1 0 0,0-1-1 0 0,0 1 1 0 0,1-1-1 0 0,-1 0 1 0 0,-1 1-1 0 0,1-1 1 0 0,0 0-1 0 0,0 0 1 0 0,0 0-1 0 0,-1 0 1 0 0,0 1-11 0 0,-62 41 426 0 0,-16-16-1895 0 0,45-24-7916 0 0,29-3-1368 0 0</inkml:trace>
  <inkml:trace contextRef="#ctx0" brushRef="#br0" timeOffset="6993.284">3546 2121 3321 0 0,'0'0'2986'0'0,"0"0"-546"0"0,0 0-287 0 0,0 0-117 0 0,0 0-268 0 0,0 0-330 0 0,0 0-264 0 0,0 0-162 0 0,31 1-121 0 0,98 0-107 0 0,-59-14 479 0 0,-63 11-1167 0 0,-1-1-1 0 0,1 1 1 0 0,-1-1-1 0 0,0 0 1 0 0,1-1 0 0 0,-1 0-1 0 0,-1 0 1 0 0,1 0 0 0 0,0 0-1 0 0,-1-1 1 0 0,0 0-1 0 0,0 0 1 0 0,-1-1 0 0 0,1 1-1 0 0,-1-1 1 0 0,0 0 0 0 0,-1 0-1 0 0,0 0 1 0 0,1 0-1 0 0,-2-1 1 0 0,1 0 0 0 0,-1 1-1 0 0,0-1 1 0 0,-1 0 0 0 0,1 0-1 0 0,-1 0 1 0 0,0-2-96 0 0,-3 5-104 0 0,0 0-1 0 0,0 0 1 0 0,-1 0 0 0 0,1 1 0 0 0,-1-1 0 0 0,1 1 0 0 0,-1 0-1 0 0,0 0 1 0 0,0 0 0 0 0,-1 0 0 0 0,1 0 0 0 0,-1 1 0 0 0,1-1-1 0 0,-1 1 1 0 0,0 0 0 0 0,0 0 0 0 0,0 1 0 0 0,0-1 0 0 0,0 1-1 0 0,0-1 1 0 0,0 1 0 0 0,0 1 0 0 0,-1-1 0 0 0,1 1 0 0 0,0-1-1 0 0,-1 1 1 0 0,1 0 0 0 0,-4 1 104 0 0,-1-1-307 0 0,0 1 0 0 0,-1 0 0 0 0,1 0-1 0 0,0 1 1 0 0,0 0 0 0 0,1 1 0 0 0,-1-1-1 0 0,0 2 1 0 0,1-1 0 0 0,0 1 0 0 0,0 1 0 0 0,0-1-1 0 0,0 1 1 0 0,-1 2 307 0 0,0-1-218 0 0,0 0 1 0 0,1 1-1 0 0,0 0 0 0 0,0 0 1 0 0,1 1-1 0 0,-1 0 0 0 0,2 0 0 0 0,-1 1 1 0 0,1-1-1 0 0,1 1 0 0 0,0 1 0 0 0,0-1 1 0 0,0 1-1 0 0,2 0 0 0 0,-1 0 0 0 0,1 0 1 0 0,0 0-1 0 0,1 1 0 0 0,0-1 0 0 0,1 1 1 0 0,0-1-1 0 0,1 3 218 0 0,1-9 48 0 0,-1 1 0 0 0,1 0 0 0 0,0-1 0 0 0,1 1 1 0 0,-1-1-1 0 0,1 1 0 0 0,0-1 0 0 0,0 0 0 0 0,0 0 0 0 0,1 0 1 0 0,-1 0-1 0 0,1 0 0 0 0,0 0 0 0 0,0-1 0 0 0,1 1 0 0 0,-1-1 0 0 0,1 0 1 0 0,-1 0-1 0 0,1 0 0 0 0,0 0 0 0 0,0-1 0 0 0,0 0 0 0 0,0 0 0 0 0,1 0 1 0 0,-1 0-1 0 0,1 0 0 0 0,3 0-48 0 0,131 15 2786 0 0,-108-21-2127 0 0,0-2 0 0 0,-1-2 0 0 0,1 0 0 0 0,-1-2 1 0 0,-1-1-1 0 0,0-2 0 0 0,0 0 0 0 0,-2-2 0 0 0,4-4-659 0 0,-6 7 187 0 0,-2 0 0 0 0,1-2-1 0 0,-2-1 1 0 0,0-1 0 0 0,0-1 0 0 0,-2-1 0 0 0,0 0 0 0 0,-1-2-1 0 0,-1 0 1 0 0,-1-1 0 0 0,10-17-187 0 0,-25 35-7 0 0,0 0 0 0 0,-1 0 0 0 0,1 0 0 0 0,-1 0 0 0 0,1 0 0 0 0,-1-1 0 0 0,0 1 0 0 0,0-1 0 0 0,0 1 0 0 0,-1-1 0 0 0,1 1 0 0 0,-1-1 0 0 0,0 1 0 0 0,0-1 0 0 0,0 0 0 0 0,-1 1-1 0 0,1-1 1 0 0,-1 1 0 0 0,0-1 0 0 0,0 1 0 0 0,0 0 0 0 0,0-1 0 0 0,0 1 0 0 0,-1 0 0 0 0,0 0 0 0 0,0 0 0 0 0,1 0 0 0 0,-2 0 0 0 0,-1-2 7 0 0,-6 3-128 0 0,1 1-1 0 0,-1 1 1 0 0,0 0 0 0 0,0 0-1 0 0,0 1 1 0 0,1 0-1 0 0,-1 1 1 0 0,0 0 0 0 0,1 1-1 0 0,0 0 1 0 0,-1 0-1 0 0,1 1 1 0 0,0 0 0 0 0,1 1-1 0 0,-1-1 1 0 0,1 2-1 0 0,0-1 1 0 0,0 1 0 0 0,0 1-1 0 0,1-1 1 0 0,0 1-1 0 0,-2 3 129 0 0,5-7-96 0 0,-1 1 0 0 0,1-1-1 0 0,1 1 1 0 0,-1 0 0 0 0,0 0-1 0 0,1 0 1 0 0,0 0-1 0 0,0 1 1 0 0,0-1 0 0 0,0 1-1 0 0,1 0 1 0 0,0-1 0 0 0,0 1-1 0 0,0 1 1 0 0,0-1 0 0 0,1 0-1 0 0,0 0 1 0 0,0 0-1 0 0,0 3 97 0 0,3-6-23 0 0,0 0-1 0 0,0 0 0 0 0,0 0 0 0 0,0 0 0 0 0,0-1 1 0 0,1 1-1 0 0,-1-1 0 0 0,1 1 0 0 0,-1-1 1 0 0,1 0-1 0 0,-1 0 0 0 0,1 0 0 0 0,0 0 0 0 0,-1 0 1 0 0,1-1-1 0 0,0 1 0 0 0,0-1 0 0 0,-1 1 1 0 0,1-1-1 0 0,0 0 0 0 0,0 0 0 0 0,0-1 0 0 0,-1 1 1 0 0,1-1 23 0 0,245-2 1317 0 0,-245 3-1250 0 0,-1 0-1 0 0,0 0 0 0 0,0 1 1 0 0,1-1-1 0 0,-1 1 0 0 0,0-1 1 0 0,0 1-1 0 0,0 0 0 0 0,0 0 1 0 0,0 0-1 0 0,0 0 0 0 0,0 0 1 0 0,0 1-1 0 0,0-1 0 0 0,0 1 1 0 0,-1-1-1 0 0,1 1 0 0 0,0-1 1 0 0,-1 1-1 0 0,0 0 0 0 0,1 0 0 0 0,-1 0 1 0 0,0 0-1 0 0,0 0 0 0 0,0 0 1 0 0,0 0-1 0 0,0 0 0 0 0,-1 0 1 0 0,1 0-1 0 0,-1 1 0 0 0,1-1 1 0 0,-1 0-1 0 0,0 0 0 0 0,0 1 1 0 0,1-1-1 0 0,-2 0 0 0 0,1 0 1 0 0,0 1-1 0 0,-1 0-66 0 0,-18 91 1466 0 0,12-78-1485 0 0,2 1-1 0 0,-1-1 1 0 0,2 1-1 0 0,1 0 1 0 0,0 0-1 0 0,1 0 1 0 0,0 0-1 0 0,2 8 20 0 0,-1-16-435 0 0,2 5-1423 0 0,7-11-7718 0 0,-5-3 1605 0 0</inkml:trace>
  <inkml:trace contextRef="#ctx0" brushRef="#br0" timeOffset="7481.921">4591 1919 8610 0 0,'0'0'1698'0'0,"0"0"-364"0"0,0 0-160 0 0,0 0-74 0 0,0 0-91 0 0,0 0-140 0 0,0 0-183 0 0,0 0-165 0 0,0 0-117 0 0,0 0-87 0 0,0 0-59 0 0,3 35-47 0 0,7 110-31 0 0,18-8 464 0 0,-27-134-607 0 0,0 5 32 0 0,1 0 0 0 0,0 0 0 0 0,0 0 0 0 0,1 0 0 0 0,0 0 0 0 0,0-1 0 0 0,1 1 0 0 0,0-1 0 0 0,0 0 0 0 0,1 0 1 0 0,0-1-1 0 0,0 1 0 0 0,1-1-69 0 0,-3-6 160 0 0,0 0 1 0 0,0 0 0 0 0,0 0 0 0 0,0-1 0 0 0,0 0-1 0 0,0 1 1 0 0,-1-1 0 0 0,1 0 0 0 0,0-1-1 0 0,0 1 1 0 0,-1 0 0 0 0,1-1 0 0 0,-1 1 0 0 0,1-1-1 0 0,-1 0 1 0 0,0 0 0 0 0,0 0 0 0 0,1 0 0 0 0,-2 0-1 0 0,1 0 1 0 0,0-1 0 0 0,0 1 0 0 0,1-3-161 0 0,2-1 152 0 0,22-22-10 0 0,-2-2 0 0 0,0-1 1 0 0,-3-1-1 0 0,0 0 0 0 0,-2-2 1 0 0,-2 0-1 0 0,-1-2 0 0 0,-1 0 0 0 0,-2 0 1 0 0,2-16-143 0 0,-14 39-873 0 0,-1 11-2738 0 0,-2 1-3594 0 0,1 1-1040 0 0</inkml:trace>
  <inkml:trace contextRef="#ctx0" brushRef="#br0" timeOffset="7884.339">5158 2125 7466 0 0,'0'0'2788'0'0,"0"0"-301"0"0,0 0-230 0 0,0 0-286 0 0,0 0-400 0 0,0 0-337 0 0,0 0-252 0 0,34-19-224 0 0,105-60-163 0 0,-79 29 320 0 0,-58 49-886 0 0,0-1 0 0 0,0 0 0 0 0,-1 0 0 0 0,1 1 0 0 0,0-1 0 0 0,-1 0 0 0 0,1 0 0 0 0,-1-1 0 0 0,0 1 0 0 0,0 0 0 0 0,0 0 0 0 0,0-1 0 0 0,0 1 0 0 0,0-1 0 0 0,-1 1 0 0 0,1 0 0 0 0,-1-1 0 0 0,1 1 0 0 0,-1-1 0 0 0,0 0 0 0 0,0 1 0 0 0,0-1 0 0 0,-1 1 0 0 0,1-1 0 0 0,0 1 0 0 0,-1-1 0 0 0,0 1 0 0 0,1 0 0 0 0,-1-1 0 0 0,0 1 1 0 0,0 0-1 0 0,-1-1 0 0 0,1 1 0 0 0,0 0 0 0 0,-1 0 0 0 0,1 0 0 0 0,-1 0 0 0 0,0 0 0 0 0,0 1 0 0 0,1-1 0 0 0,-1 0 0 0 0,0 1 0 0 0,-1-1-29 0 0,-11 2-118 0 0,-1 1 1 0 0,1 0-1 0 0,0 1 1 0 0,-1 1 0 0 0,1 0-1 0 0,0 0 1 0 0,0 2-1 0 0,1 0 1 0 0,-1 0-1 0 0,1 1 1 0 0,1 1-1 0 0,-1 0 1 0 0,1 1-1 0 0,0 1 1 0 0,1-1-1 0 0,0 2 1 0 0,0-1 0 0 0,1 2-1 0 0,0-1 1 0 0,1 1-1 0 0,0 1 1 0 0,1 0-1 0 0,0 0 1 0 0,1 1-1 0 0,0-1 1 0 0,-1 6 117 0 0,4-12-49 0 0,0-1 0 0 0,1 1-1 0 0,-1-1 1 0 0,1 1 0 0 0,1 0 0 0 0,-1 1 0 0 0,1-1 0 0 0,0 0-1 0 0,1 1 1 0 0,-1-1 0 0 0,1 1 0 0 0,1-1 0 0 0,-1 1 0 0 0,1 0-1 0 0,0-1 1 0 0,0 1 0 0 0,1-1 0 0 0,0 1 0 0 0,0-1-1 0 0,1 1 1 0 0,0-1 0 0 0,0 0 0 0 0,0 1 0 0 0,1-1 0 0 0,0 0-1 0 0,0 0 1 0 0,0-1 0 0 0,1 1 0 0 0,0-1 0 0 0,0 0 0 0 0,0 0-1 0 0,1 0 1 0 0,-1 0 0 0 0,1-1 0 0 0,1 0 0 0 0,-1 0 0 0 0,0 0-1 0 0,6 2 50 0 0,5-2-25 0 0,0 0-1 0 0,1-1 0 0 0,-1-2 0 0 0,1 1 0 0 0,-1-2 0 0 0,1 0 0 0 0,-1-1 0 0 0,1 0 0 0 0,-1-2 0 0 0,0 0 0 0 0,1-1 0 0 0,-1 0 0 0 0,-1-1 0 0 0,1-1 0 0 0,9-5 26 0 0,149-84-1172 0 0,-63 24-4616 0 0,-37 23-3119 0 0,-57 37 5814 0 0</inkml:trace>
  <inkml:trace contextRef="#ctx0" brushRef="#br0" timeOffset="8295.324">5882 1937 3129 0 0,'0'0'2431'0'0,"0"0"-244"0"0,0 0-143 0 0,0 0-151 0 0,0 0-197 0 0,0 0-264 0 0,0 0-267 0 0,0 0-218 0 0,0 0-190 0 0,-32 18-162 0 0,-99 53-147 0 0,67-20 48 0 0,58-44-492 0 0,1-1 0 0 0,-1 1 0 0 0,1 0 0 0 0,1 0 0 0 0,-1 0 1 0 0,1 1-1 0 0,0 0 0 0 0,1 0 0 0 0,0 0 0 0 0,0 0 0 0 0,1 0 0 0 0,0 1 0 0 0,0-1 0 0 0,1 1 0 0 0,0-1 0 0 0,0 1 0 0 0,1-1 0 0 0,0 1 0 0 0,1 1-4 0 0,2-6 49 0 0,1 1-1 0 0,0 0 0 0 0,0-1 1 0 0,0 1-1 0 0,0-1 0 0 0,0-1 1 0 0,1 1-1 0 0,0 0 0 0 0,0-1 1 0 0,0 0-1 0 0,0 0 0 0 0,0-1 0 0 0,0 1 1 0 0,1-1-1 0 0,0 0 0 0 0,-1-1 1 0 0,1 1-1 0 0,0-1 0 0 0,0 0 1 0 0,-1 0-1 0 0,1-1 0 0 0,0 0 1 0 0,0 0-1 0 0,0-1 0 0 0,0 1 0 0 0,0-1 1 0 0,1-1-49 0 0,22-2 441 0 0,1-1 0 0 0,-1-1 0 0 0,-1-2 0 0 0,1-1 0 0 0,-1-2 0 0 0,-1 0 0 0 0,0-2 0 0 0,0-1 0 0 0,-1-1 0 0 0,-1-1 1 0 0,-1-1-1 0 0,0-1 0 0 0,-2-2 0 0 0,0 0 0 0 0,1-2-441 0 0,29-27 96 0 0,-2-2 0 0 0,-2-1 0 0 0,-3-3 0 0 0,24-40-96 0 0,-61 87-94 0 0,-2-1 0 0 0,1 0-1 0 0,-1-1 1 0 0,0 1 0 0 0,-1-1 0 0 0,-1 0 0 0 0,1-1 0 0 0,-2 1 0 0 0,1-1-1 0 0,-1 0 1 0 0,-1 0 0 0 0,0 0 0 0 0,0 0 0 0 0,-1 0 0 0 0,-1 0 0 0 0,0 0-1 0 0,0-1 1 0 0,-1 1 0 0 0,-1 0 0 0 0,0 0 0 0 0,0 0 0 0 0,-1 1 0 0 0,-1-1-1 0 0,1 0 1 0 0,-2 1 0 0 0,1 0 0 0 0,-2 0 0 0 0,1 0 0 0 0,-1 1 0 0 0,-1 0-1 0 0,1 0 1 0 0,-5-3 94 0 0,1 3-74 0 0,-1 2 0 0 0,0 0 0 0 0,0 0 0 0 0,-1 1 0 0 0,1 0 0 0 0,-1 1 0 0 0,-1 1 0 0 0,1 0 0 0 0,-1 0 0 0 0,1 1 0 0 0,-1 1 0 0 0,0 0 0 0 0,0 1 0 0 0,0 0 0 0 0,0 1 0 0 0,0 0 0 0 0,0 1 0 0 0,0 1 0 0 0,0 0 0 0 0,0 1 0 0 0,0 0 0 0 0,1 1 0 0 0,-1 1 74 0 0,-8 2-22 0 0,1 1 1 0 0,0 1-1 0 0,0 0 1 0 0,1 2-1 0 0,1 0 1 0 0,0 1-1 0 0,0 1 1 0 0,1 1-1 0 0,1 0 1 0 0,0 1-1 0 0,1 1 1 0 0,1 1-1 0 0,-7 10 22 0 0,13-17 11 0 0,1 0-1 0 0,1 1 1 0 0,0 0-1 0 0,0 1 0 0 0,1 0 1 0 0,1-1-1 0 0,0 1 0 0 0,0 1 1 0 0,1-1-1 0 0,1 1 1 0 0,0-1-1 0 0,1 1 0 0 0,0-1 1 0 0,1 1-1 0 0,0 0 0 0 0,1-1 1 0 0,1 1-1 0 0,0 0 0 0 0,0-1 1 0 0,1 0-1 0 0,1 1 1 0 0,1 1-11 0 0,15 16 147 0 0,1-1 0 0 0,1-2 0 0 0,1 0 1 0 0,2-1-1 0 0,0-2 0 0 0,2 0 0 0 0,0-2 1 0 0,2-1-1 0 0,1-1 0 0 0,0-2 1 0 0,1 0-1 0 0,1-3 0 0 0,0 0 0 0 0,17 3-147 0 0,81 29 109 0 0,2-6 1 0 0,2-5-1 0 0,2-7 0 0 0,62 3-109 0 0,-119-18-654 0 0,11 0-2641 0 0,-30-9-6862 0 0,-32-4-1071 0 0</inkml:trace>
</inkml:ink>
</file>

<file path=ppt/ink/ink4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35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0 379 0 0 0,'0'0'444'0'0,"0"0"138"0"0,0 0 43 0 0,0 0 167 0 0,0 0 192 0 0,0 0 117 0 0,0 0 47 0 0,0 0 20 0 0,0 0 14 0 0,0 0-9 0 0,0 0-59 0 0,22-1-97 0 0,140-9 1343 0 0,272 10 1014 0 0,-303-29-4696 0 0,-100 18-1232 0 0,-14 0-5417 0 0,-15 7 2754 0 0</inkml:trace>
  <inkml:trace contextRef="#ctx0" brushRef="#br0" timeOffset="293.089">101 630 4537 0 0,'0'0'2767'0'0,"0"0"-1288"0"0,0 0-557 0 0,0 0 13 0 0,0 0 101 0 0,0 0 3 0 0,0 0-124 0 0,0 0-154 0 0,0 0-75 0 0,0 0 3 0 0,0 0 39 0 0,0 0-20 0 0,0 0-60 0 0,22 0-94 0 0,152-4 718 0 0,48-7-124 0 0,-216 11-1271 0 0,150-2-728 0 0,-104-1-2479 0 0,-1-2-4009 0 0,-38 4-1842 0 0</inkml:trace>
  <inkml:trace contextRef="#ctx0" brushRef="#br0" timeOffset="884.79">425 0 0 0 0,'0'0'3579'0'0,"0"0"-1858"0"0,0 0-633 0 0,0 0-26 0 0,0 0 24 0 0,0 0-57 0 0,0 0-172 0 0,0 0-207 0 0,0 0-52 0 0,0 0 31 0 0,0 0 87 0 0,0 0 92 0 0,0 0-8 0 0,1 12-58 0 0,-1-8-687 0 0,0 4 156 0 0,1 0 1 0 0,-1 0 0 0 0,1 0 0 0 0,1 0 0 0 0,0 0 0 0 0,0 0 0 0 0,0 0 0 0 0,1-1 0 0 0,0 1 0 0 0,1-1 0 0 0,0 0 0 0 0,1 2-212 0 0,10 7 220 0 0,1 0 0 0 0,1-1 0 0 0,1-1 0 0 0,0-1 0 0 0,1 0 0 0 0,0-2 0 0 0,0 0 1 0 0,1-1-1 0 0,1-1 0 0 0,0 0 0 0 0,0-2 0 0 0,1-1 0 0 0,0 0 0 0 0,0-2 0 0 0,0 0 1 0 0,4-2-221 0 0,142 56 62 0 0,-166-57-60 0 0,0-1-1 0 0,0 1 1 0 0,0-1-1 0 0,0 1 1 0 0,1 0-1 0 0,-1 0 0 0 0,0 0 1 0 0,-1 0-1 0 0,1 1 1 0 0,0-1-1 0 0,0 0 1 0 0,0 1-1 0 0,-1 0 1 0 0,1-1-1 0 0,-1 1 1 0 0,1 0-1 0 0,-1-1 1 0 0,0 1-1 0 0,0 0 0 0 0,0 0 1 0 0,0 0-1 0 0,0 0 1 0 0,0 0-1 0 0,0 0 1 0 0,-1 1-1 0 0,1-1 1 0 0,-1 0-1 0 0,1 0 1 0 0,-1 0-1 0 0,0 1 1 0 0,0-1-1 0 0,0 0 0 0 0,0 0 1 0 0,0 1-1 0 0,-1-1 1 0 0,1 0-1 0 0,-1 0 1 0 0,1 0-1 0 0,-1 1 1 0 0,0-1-1 0 0,0 0 1 0 0,0 0-1 0 0,0 0 1 0 0,0 0-1 0 0,0-1 0 0 0,-1 1 1 0 0,1 0-1 0 0,-1 0 1 0 0,1-1-1 0 0,-1 1 1 0 0,0-1-1 0 0,-1 2-1 0 0,-108 81 419 0 0,-283 277-207 0 0,284-273-1084 0 0,107-83 83 0 0,10-2-10663 0 0,-1-3 2311 0 0</inkml:trace>
</inkml:ink>
</file>

<file path=ppt/ink/ink4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44.6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0 0 0,'0'0'1078'0'0,"0"0"249"0"0,0 0 188 0 0,0 0-51 0 0,0 0-265 0 0,0 0-339 0 0,0 0-300 0 0,0 0-132 0 0,0 0 60 0 0,0 0 158 0 0,0 0 157 0 0,0 0 114 0 0,8-1 23 0 0,292-3 5555 0 0,-141 5-4605 0 0,-194-30-750 0 0,-71-74-968 0 0,87 78-2625 0 0,23 24-1808 0 0,8 1 997 0 0,-1 0-2095 0 0,-3 0-1226 0 0</inkml:trace>
</inkml:ink>
</file>

<file path=ppt/ink/ink4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39.3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1 4033 0 0,'0'0'2914'0'0,"0"0"-1554"0"0,0 0-432 0 0,0 0 190 0 0,0 0 256 0 0,0 0 140 0 0,0 0-101 0 0,0 0-325 0 0,0 0-342 0 0,0 0-217 0 0,0 0-73 0 0,0 12 24 0 0,-15 208 1702 0 0,-16 253-1686 0 0,26-341-1978 0 0,5-104-2501 0 0,0 1-3579 0 0,0-29 3417 0 0,0 0 686 0 0</inkml:trace>
  <inkml:trace contextRef="#ctx0" brushRef="#br0" timeOffset="399.894">438 45 8426 0 0,'0'0'1040'0'0,"0"0"-419"0"0,0 0-196 0 0,0 0 181 0 0,0 0 332 0 0,0 0 142 0 0,-6 31-45 0 0,-21 102-137 0 0,21-95-362 0 0,1 0 1 0 0,1 0-1 0 0,2 1 1 0 0,4 28-537 0 0,-1-7 217 0 0,0-39-154 0 0,2 0 1 0 0,0-1 0 0 0,1 1 0 0 0,1-1-1 0 0,1 0 1 0 0,1-1 0 0 0,1 1 0 0 0,1 0-64 0 0,18 50 135 0 0,-23-33 883 0 0,-19-42-231 0 0,-71-64-355 0 0,68 55-418 0 0,-16-15-467 0 0,-1 2-1 0 0,-2 2 1 0 0,0 2 0 0 0,-27-13 453 0 0,-10 11-2190 0 0,21 24-4894 0 0,43 4 2728 0 0,5 1-529 0 0</inkml:trace>
  <inkml:trace contextRef="#ctx0" brushRef="#br0" timeOffset="819.776">831 479 1536 0 0,'0'0'2093'0'0,"0"0"-218"0"0,0 0-67 0 0,0 0 63 0 0,0 0-89 0 0,0 0-219 0 0,0 0-293 0 0,0 0-294 0 0,0 0-204 0 0,0 0-181 0 0,0 0-119 0 0,0 0-69 0 0,0 0-43 0 0,-12-1-11 0 0,-38-5-11 0 0,12 28 325 0 0,30-15-497 0 0,-3 4-115 0 0,1 0-1 0 0,-1 0 1 0 0,2 0-1 0 0,-1 1 1 0 0,2 1 0 0 0,0 0-1 0 0,0 0 1 0 0,1 0-1 0 0,1 1 1 0 0,0 0 0 0 0,1 0-1 0 0,0 1 1 0 0,1-1-1 0 0,1 1 1 0 0,1 0 0 0 0,0 0-1 0 0,0 8-50 0 0,3-18-2 0 0,1-1-1 0 0,-1 1 1 0 0,1 0-1 0 0,0 0 1 0 0,1-1-1 0 0,-1 1 1 0 0,1-1-1 0 0,0 1 1 0 0,0-1 0 0 0,0 0-1 0 0,0-1 1 0 0,1 1-1 0 0,0 0 1 0 0,0-1-1 0 0,0 0 1 0 0,0 0-1 0 0,0 0 1 0 0,1 0-1 0 0,-1-1 1 0 0,1 0-1 0 0,-1 0 1 0 0,1 0-1 0 0,0 0 1 0 0,0-1-1 0 0,0 1 1 0 0,0-1 0 0 0,0-1-1 0 0,0 1 1 0 0,1-1-1 0 0,-1 0 1 0 0,0 0-1 0 0,0 0 1 0 0,0-1-1 0 0,4 0 3 0 0,57-11-462 0 0,-24-5-3573 0 0,-32 12-1185 0 0,-1 2-4727 0 0</inkml:trace>
  <inkml:trace contextRef="#ctx0" brushRef="#br0" timeOffset="4023.723">1107 516 2817 0 0,'0'0'1077'0'0,"0"0"-187"0"0,0 0 47 0 0,0 0 189 0 0,0 0 89 0 0,0 0-34 0 0,0 0-152 0 0,0 0-148 0 0,0 0-78 0 0,0 0-74 0 0,0 0-44 0 0,0 0-49 0 0,8 10-34 0 0,25 32-20 0 0,-23 10 599 0 0,-12-37-930 0 0,-16 193 736 0 0,12-148-1007 0 0,5-34-6987 0 0,1-28 3046 0 0,1 1 2387 0 0,-1 0 293 0 0,2-3-2485 0 0</inkml:trace>
  <inkml:trace contextRef="#ctx0" brushRef="#br0" timeOffset="4280.489">1105 560 2577 0 0,'0'0'956'0'0,"0"0"-289"0"0,0 0 50 0 0,0 0 342 0 0,0 0 303 0 0,0 0 107 0 0,0 0-48 0 0,0 0-125 0 0,0 0-141 0 0,0 0-166 0 0,0 0-181 0 0,0 0-181 0 0,0 0-165 0 0,30-1-138 0 0,93-4-114 0 0,-24-5 704 0 0,-72 6-4325 0 0,5 2-9212 0 0,-30 2 11644 0 0</inkml:trace>
  <inkml:trace contextRef="#ctx0" brushRef="#br0" timeOffset="4541.71">1134 733 864 0 0,'0'0'2003'0'0,"0"0"-701"0"0,0 0-11 0 0,0 0 335 0 0,0 0 98 0 0,0 0-142 0 0,0 0-304 0 0,0 0-275 0 0,0 0-246 0 0,0 0-220 0 0,0 0-170 0 0,33-5-130 0 0,105-18-98 0 0,-28-7-927 0 0,-90 24-264 0 0,2 0-3322 0 0,-12 3-4122 0 0</inkml:trace>
  <inkml:trace contextRef="#ctx0" brushRef="#br0" timeOffset="5857.481">1591 148 3465 0 0,'0'0'2012'0'0,"0"0"-786"0"0,0 0-301 0 0,0 0 108 0 0,0 0 188 0 0,0 0 126 0 0,0 0-23 0 0,0 0-131 0 0,0 0-165 0 0,0 0-212 0 0,0 0-207 0 0,0 0-123 0 0,18-1-50 0 0,124-13 783 0 0,16-3-312 0 0,-70 12-2462 0 0,-69 5-2860 0 0,-1 0-3816 0 0,-16 0 3185 0 0</inkml:trace>
  <inkml:trace contextRef="#ctx0" brushRef="#br0" timeOffset="6101.717">1687 376 1536 0 0,'0'0'2433'0'0,"0"0"-1377"0"0,0 0 136 0 0,0 0 385 0 0,0 0 55 0 0,0 0-232 0 0,0 0-319 0 0,0 0-265 0 0,0 0-280 0 0,0 0-192 0 0,0 0-168 0 0,200-11-248 0 0,-167 4-360 0 0,6-4-536 0 0,-2 3-1137 0 0,-10 1-2272 0 0,-8 3-1448 0 0</inkml:trace>
</inkml:ink>
</file>

<file path=ppt/ink/ink4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45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48 7866 0 0,'0'0'1112'0'0,"0"0"-161"0"0,0 0 124 0 0,0 0 256 0 0,0 0 158 0 0,0 0-38 0 0,0 0-266 0 0,0 0-236 0 0,0 0-131 0 0,0 0-109 0 0,-3 32-113 0 0,-10 101-106 0 0,-54 321 483 0 0,49-370-1389 0 0,-1 15-3922 0 0,19-89 1420 0 0,0-1-6674 0 0,0-9 5861 0 0</inkml:trace>
  <inkml:trace contextRef="#ctx0" brushRef="#br0" timeOffset="442.289">466 0 5249 0 0,'0'0'2941'0'0,"0"0"-1736"0"0,0 0-347 0 0,0 0 263 0 0,0 0 269 0 0,0 0 57 0 0,0 0-160 0 0,-12 35-236 0 0,-40 108-224 0 0,42-116-476 0 0,0 2 0 0 0,2-1 0 0 0,1 1 1 0 0,1 0-1 0 0,2 1 0 0 0,1-1 0 0 0,0 14-351 0 0,2-26 80 0 0,12 188 306 0 0,-7-131 262 0 0,-29-74 58 0 0,18-4-669 0 0,0 0 1 0 0,1-1-1 0 0,0 1 1 0 0,0-1-1 0 0,0-1 1 0 0,1 1-1 0 0,0-1 1 0 0,0 0-1 0 0,0 0 0 0 0,0 0 1 0 0,1-1-1 0 0,0-1-37 0 0,-6-5 36 0 0,-155-200-2505 0 0,138 190-273 0 0,17 18-1385 0 0,-1 1-4381 0 0,6 3 4215 0 0</inkml:trace>
  <inkml:trace contextRef="#ctx0" brushRef="#br0" timeOffset="3618.468">810 641 0 0 0,'0'0'1488'0'0,"0"0"19"0"0,0 0-78 0 0,0 0-156 0 0,0 0-82 0 0,0 0-97 0 0,0 0-89 0 0,3-4-6 0 0,6-10-96 0 0,-38 10 3481 0 0,22 5-4293 0 0,0 1 1 0 0,0 0 0 0 0,0 0 0 0 0,0 1-1 0 0,1 0 1 0 0,-1 0 0 0 0,1 0 0 0 0,-1 1-1 0 0,1 0 1 0 0,1 0 0 0 0,-1 1 0 0 0,0 0-1 0 0,0 1-91 0 0,-10 6 199 0 0,11-9-166 0 0,0 1 1 0 0,0 0-1 0 0,1 0 1 0 0,-1 1-1 0 0,1-1 1 0 0,0 1 0 0 0,0 0-1 0 0,0 0 1 0 0,1 0-1 0 0,0 1 1 0 0,0-1-1 0 0,0 1 1 0 0,1 0-1 0 0,-1 0 1 0 0,1-1 0 0 0,1 2-1 0 0,-1-1 1 0 0,1 0-1 0 0,0 0 1 0 0,1 0-1 0 0,-1 1 1 0 0,1-1 0 0 0,0 0-1 0 0,2 6-33 0 0,2-6 33 0 0,1 0 1 0 0,1 0-1 0 0,-1 0 0 0 0,1-1 0 0 0,0 0 0 0 0,0 0 1 0 0,1 0-1 0 0,0-1 0 0 0,-1 0 0 0 0,1 0 1 0 0,1-1-1 0 0,-1 0 0 0 0,0 0 0 0 0,1-1 1 0 0,0 1-1 0 0,-1-2 0 0 0,1 1 0 0 0,0-1 1 0 0,0 0-1 0 0,0-1 0 0 0,0 0 0 0 0,0 0 1 0 0,0-1-1 0 0,-1 0 0 0 0,1 0 0 0 0,4-2-33 0 0,38-9-2095 0 0,-19 3-7808 0 0,-23 9 3568 0 0</inkml:trace>
  <inkml:trace contextRef="#ctx0" brushRef="#br0" timeOffset="3956.621">1186 682 5785 0 0,'0'0'1323'0'0,"0"0"-299"0"0,0 0 27 0 0,0 0 287 0 0,0 0 180 0 0,0 0-22 0 0,0 0-208 0 0,0 0-306 0 0,0 0-205 0 0,0 0-133 0 0,0 0-104 0 0,0 0-82 0 0,0 0-73 0 0,-2 22-63 0 0,-7 103 152 0 0,-24 78-375 0 0,32-194-313 0 0,1-8-5218 0 0,0-1-5731 0 0,0 0 8468 0 0</inkml:trace>
  <inkml:trace contextRef="#ctx0" brushRef="#br0" timeOffset="4234.017">1044 693 4529 0 0,'0'0'1907'0'0,"0"0"-396"0"0,0 0-180 0 0,0 0-31 0 0,0 0-99 0 0,0 0-83 0 0,0 0-129 0 0,0 0-111 0 0,0 0-47 0 0,0 0-155 0 0,0 0-149 0 0,0 0-57 0 0,16 0-42 0 0,101-1 693 0 0,71-32-1174 0 0,-178 31-783 0 0,6-2-662 0 0,-4 3-7820 0 0,-10 1 2206 0 0</inkml:trace>
  <inkml:trace contextRef="#ctx0" brushRef="#br0" timeOffset="4492.393">981 1009 4737 0 0,'0'0'3178'0'0,"0"0"-1571"0"0,0 0-500 0 0,0 0 183 0 0,0 0 254 0 0,0 0 20 0 0,0 0-246 0 0,0 0-330 0 0,0 0-281 0 0,0 0-224 0 0,0 0-178 0 0,0 0-78 0 0,0 0-71 0 0,34-2-50 0 0,104-9-19 0 0,-25-16-490 0 0,-101 23-115 0 0,42-11-2435 0 0,-19 4-6922 0 0,-25 8 4220 0 0</inkml:trace>
</inkml:ink>
</file>

<file path=ppt/ink/ink4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51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0 203 1520 0 0,'0'0'2384'0'0,"0"0"-708"0"0,0 0 0 0 0,0 0 233 0 0,0 0 44 0 0,0 0-250 0 0,0 0-466 0 0,0 0-449 0 0,0 0-232 0 0,0 0-28 0 0,0 0 71 0 0,0 0 69 0 0,0 0 8 0 0,13-2-50 0 0,202-7 2110 0 0,207 9-1277 0 0,-422 0-1357 0 0,0 0 108 0 0,0 0 77 0 0,0 0 82 0 0,-13-11 756 0 0,-51-29-1075 0 0,56 36-141 0 0,0 1-1 0 0,1-1 1 0 0,-1-1-1 0 0,1 1 0 0 0,0-1 1 0 0,0-1-1 0 0,0 1 1 0 0,1-1-1 0 0,0 0 1 0 0,0-1-1 0 0,1 1 0 0 0,-1-1 1 0 0,0-3 91 0 0,-4-14-5002 0 0,7-4-4622 0 0,3 18 603 0 0</inkml:trace>
</inkml:ink>
</file>

<file path=ppt/ink/ink4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03.9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0 10618 0 0,'0'0'643'0'0,"0"0"-290"0"0,0 0-83 0 0,0 0 177 0 0,0 0 294 0 0,0 0 210 0 0,0 0 49 0 0,0 0-42 0 0,0 0-150 0 0,0 0-136 0 0,0 0-100 0 0,-3 37-101 0 0,-7 118-80 0 0,-5 242 725 0 0,-17-179-1779 0 0,7-127-3897 0 0,23-81 1919 0 0,3-5-6603 0 0,4-5 6341 0 0</inkml:trace>
  <inkml:trace contextRef="#ctx0" brushRef="#br0" timeOffset="400.848">498 136 3209 0 0,'0'0'1727'0'0,"0"0"-995"0"0,0 0-164 0 0,0 0 391 0 0,0 0 467 0 0,0 0 213 0 0,0 0-51 0 0,-7 37-170 0 0,-22 117-272 0 0,13-10 1052 0 0,14-103-1758 0 0,0 0-1 0 0,3-1 1 0 0,2 1-1 0 0,1-1 1 0 0,6 26-440 0 0,-1-4 593 0 0,-51-126 3064 0 0,-97-67-3710 0 0,128 124-127 0 0,0-1 0 0 0,0 2 0 0 0,0 0 0 0 0,-1 0 0 0 0,0 1 0 0 0,0 0 0 0 0,-1 1 0 0 0,1 1 0 0 0,-1 0 0 0 0,0 1-1 0 0,1 0 1 0 0,-1 0 0 0 0,0 2 0 0 0,0 0 0 0 0,0 0 0 0 0,-4 1 180 0 0,-30 19-4771 0 0,24 7-5173 0 0,18-19 4535 0 0</inkml:trace>
  <inkml:trace contextRef="#ctx0" brushRef="#br0" timeOffset="716.533">781 648 2665 0 0,'0'0'2607'0'0,"0"0"-724"0"0,0 0-201 0 0,0 0 122 0 0,0 0 7 0 0,0 0-128 0 0,0 0-217 0 0,0 0-271 0 0,0 0-211 0 0,0 0-184 0 0,0 0-140 0 0,0 0-81 0 0,0 0-58 0 0,-16-2-53 0 0,-52-3-62 0 0,64 5-362 0 0,1 0 0 0 0,-1 1 0 0 0,0 0 1 0 0,1-1-1 0 0,-1 1 0 0 0,0 0 0 0 0,1 1 0 0 0,-1-1 0 0 0,1 1 1 0 0,0 0-1 0 0,-1-1 0 0 0,1 1 0 0 0,0 1 0 0 0,0-1 0 0 0,0 0 1 0 0,1 1-1 0 0,-1 0 0 0 0,0-1 0 0 0,1 1 0 0 0,-1 1-44 0 0,-4 4 50 0 0,2-5-54 0 0,1 1-1 0 0,1 0 0 0 0,-1 0 1 0 0,0 0-1 0 0,1 0 0 0 0,0 0 1 0 0,0 1-1 0 0,0-1 0 0 0,0 1 1 0 0,1 0-1 0 0,0 0 0 0 0,0 0 0 0 0,0 0 1 0 0,1 0-1 0 0,-1 0 0 0 0,1 1 1 0 0,1-1-1 0 0,-1 0 0 0 0,1 1 1 0 0,0-1-1 0 0,0 0 0 0 0,0 1 1 0 0,1-1-1 0 0,0 0 0 0 0,0 1 1 0 0,0-1-1 0 0,0 0 0 0 0,1 0 0 0 0,0 0 1 0 0,0 0-1 0 0,1 0 0 0 0,-1 0 1 0 0,1-1-1 0 0,0 1 0 0 0,0-1 5 0 0,5 1-28 0 0,-1 0 0 0 0,1-1 0 0 0,0 0 0 0 0,1 0 0 0 0,-1-1 0 0 0,1 0 0 0 0,-1-1 0 0 0,1 0 0 0 0,0 0 0 0 0,0-1-1 0 0,0 0 1 0 0,-1 0 0 0 0,1-1 0 0 0,0 0 0 0 0,0-1 0 0 0,0 0 0 0 0,0 0 0 0 0,1-1 28 0 0,48-23-2844 0 0,-24 0-7200 0 0,-33 25 9485 0 0,9-8-7472 0 0</inkml:trace>
</inkml:ink>
</file>

<file path=ppt/ink/ink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2:44.6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427 7 7818 0 0,'0'0'1087'0'0,"0"0"-122"0"0,0 0 74 0 0,0 0 283 0 0,0 0 210 0 0,0 0 36 0 0,0 0-166 0 0,0 0-258 0 0,0 0-238 0 0,0 0-222 0 0,0 0-196 0 0,0 0-156 0 0,3-3-124 0 0,10 0 194 0 0,-18 33 86 0 0,3-19-500 0 0,-133 623 1451 0 0,132-620-1440 0 0,2-1 0 0 0,0 1 0 0 0,0-1 0 0 0,1 1 1 0 0,1 0-1 0 0,0-1 0 0 0,1 1 0 0 0,1-1 0 0 0,0 0 1 0 0,3 8 0 0 0,10 15-2066 0 0,-15-35 1308 0 0,-1-11-6318 0 0,2-3-352 0 0,-2 7 1952 0 0</inkml:trace>
  <inkml:trace contextRef="#ctx0" brushRef="#br0" timeOffset="245.788">0 512 10554 0 0,'0'0'655'0'0,"0"0"-267"0"0,0 0-177 0 0,0 0 133 0 0,0 0 287 0 0,0 0 252 0 0,0 0 131 0 0,0 0-13 0 0,0 0-137 0 0,0 0-157 0 0,0 0-142 0 0,0 0-121 0 0,0 0-121 0 0,37 5-82 0 0,118 14-66 0 0,-1-14-191 0 0,-35-15-2945 0 0,-42-5-6818 0 0,-54 11 3535 0 0</inkml:trace>
  <inkml:trace contextRef="#ctx0" brushRef="#br0" timeOffset="519.717">779 505 7914 0 0,'0'0'2239'0'0,"0"0"-1142"0"0,0 0-328 0 0,0 0 56 0 0,0 0 35 0 0,0 0-96 0 0,0 0-166 0 0,-21 31-155 0 0,-61 97-126 0 0,63-81-66 0 0,21-41-185 0 0,0-1 1 0 0,1 0-1 0 0,-1 0 0 0 0,1 0 1 0 0,0-1-1 0 0,0 1 1 0 0,0-1-1 0 0,1 1 0 0 0,0-1 1 0 0,-1 0-1 0 0,2 0 1 0 0,-1-1-1 0 0,0 1 0 0 0,1-1 1 0 0,-1 0-1 0 0,1 0 0 0 0,0-1 1 0 0,0 1-1 0 0,0-1 1 0 0,0 0-1 0 0,1-1 0 0 0,-1 1 1 0 0,1-1-1 0 0,-1 0 1 0 0,1 0-1 0 0,0 0-66 0 0,1-1 187 0 0,0 1 1 0 0,0-1-1 0 0,0 0 0 0 0,0-1 0 0 0,0 1 1 0 0,0-1-1 0 0,0-1 0 0 0,0 1 1 0 0,-1-1-1 0 0,1 0 0 0 0,0-1 0 0 0,-1 0 1 0 0,5-2-188 0 0,1-3 152 0 0,0 0 1 0 0,0-1 0 0 0,0 0-1 0 0,-1-1 1 0 0,-1 0 0 0 0,1 0-1 0 0,-2-2 1 0 0,0 1 0 0 0,0-1-1 0 0,-1 0 1 0 0,0-1 0 0 0,-1 0-1 0 0,-1 0 1 0 0,0 0 0 0 0,0-1-1 0 0,-2 0 1 0 0,0 0 0 0 0,0-1-1 0 0,-1 1 1 0 0,-1-1 0 0 0,-1 0-153 0 0,-1 13-99 0 0,-1 0 0 0 0,0 0 0 0 0,0-1 1 0 0,0 1-1 0 0,-1 0 0 0 0,1 0 0 0 0,-1 0 1 0 0,1 1-1 0 0,-1-1 0 0 0,1 0 0 0 0,-1 1 1 0 0,0-1-1 0 0,0 1 0 0 0,0-1 0 0 0,0 1 1 0 0,0 0-1 0 0,0 0 0 0 0,0 0 0 0 0,0 0 1 0 0,-1 0-1 0 0,1 0 0 0 0,0 0 0 0 0,0 1 1 0 0,-1-1-1 0 0,1 1 0 0 0,0 0 1 0 0,-1 0-1 0 0,1 0 0 0 0,-1 0 0 0 0,1 0 1 0 0,0 0-1 0 0,-1 1 0 0 0,1-1 0 0 0,0 1 1 0 0,-1 0-1 0 0,1-1 0 0 0,0 1 0 0 0,0 0 1 0 0,0 0-1 0 0,0 1 0 0 0,-1-1 0 0 0,2 0 1 0 0,-1 1-1 0 0,0-1 0 0 0,-1 2 99 0 0,-34 29-3485 0 0,15-7-2488 0 0,11-10-3569 0 0</inkml:trace>
  <inkml:trace contextRef="#ctx0" brushRef="#br0" timeOffset="777.166">1106 847 2817 0 0,'0'0'2145'0'0,"0"0"73"0"0,0 0 135 0 0,0 0-53 0 0,0 0-193 0 0,0 0-284 0 0,0 0-340 0 0,0 0-242 0 0,0 0-188 0 0,0 0-174 0 0,0 0-125 0 0,0 0-138 0 0,0-30-132 0 0,-2-95-84 0 0,1 121-371 0 0,1-1 0 0 0,0 1 0 0 0,0 0 1 0 0,0 0-1 0 0,0 0 0 0 0,1-1 0 0 0,0 1 0 0 0,0 0 1 0 0,0 0-1 0 0,0 0 0 0 0,0 0 0 0 0,1 0 0 0 0,0 0 1 0 0,0 1-1 0 0,0-1 0 0 0,0 1 0 0 0,1-1 0 0 0,-1 1-29 0 0,5-6 76 0 0,16-21-22 0 0,1 1 0 0 0,2 1 0 0 0,1 1 0 0 0,1 1 0 0 0,12-7-54 0 0,-14 21-1510 0 0,-18 17-7310 0 0,-8 2-2025 0 0</inkml:trace>
  <inkml:trace contextRef="#ctx0" brushRef="#br0" timeOffset="1646.351">1723 482 11266 0 0,'0'0'1455'0'0,"0"0"-486"0"0,0 0-117 0 0,0 0 19 0 0,0 0-103 0 0,0 0-141 0 0,0 0-145 0 0,0 0-60 0 0,0 0-1 0 0,0 0-30 0 0,0 0-58 0 0,-32 10-97 0 0,-99 32-86 0 0,59-5-2 0 0,67-33-191 0 0,0 0 0 0 0,0 0 0 0 0,0 0-1 0 0,1 0 1 0 0,-1 1 0 0 0,1-1 0 0 0,0 1 0 0 0,1 0 0 0 0,-1 1 0 0 0,1-1 0 0 0,0 1 0 0 0,0-1-1 0 0,1 1 1 0 0,-1 0 0 0 0,1 0 0 0 0,1 0 0 0 0,-1 0 0 0 0,1 0 0 0 0,0 0 0 0 0,1 1 0 0 0,-1-1 0 0 0,1 0-1 0 0,0 1 1 0 0,1-1 0 0 0,0 6 43 0 0,3-9 23 0 0,0 1 0 0 0,0-1 0 0 0,0 0-1 0 0,1-1 1 0 0,-1 1 0 0 0,1-1 0 0 0,-1 0 0 0 0,1 0 0 0 0,0 0-1 0 0,0 0 1 0 0,0-1 0 0 0,0 0 0 0 0,0 0 0 0 0,0-1-1 0 0,0 1 1 0 0,0-1 0 0 0,0 0 0 0 0,0 0 0 0 0,1-1-1 0 0,-1 0 1 0 0,0 0 0 0 0,0 0 0 0 0,0 0 0 0 0,-1-1-1 0 0,1 0 1 0 0,0 0 0 0 0,0 0 0 0 0,-1 0 0 0 0,2-1-23 0 0,23-14 614 0 0,-1-2 1 0 0,0 0 0 0 0,-2-2 0 0 0,0-1-1 0 0,22-23-614 0 0,-9 8 387 0 0,-26 26-270 0 0,6-6 13 0 0,0 0 0 0 0,-2-1 1 0 0,0 0-1 0 0,0-2 0 0 0,-2 0 0 0 0,0-1 1 0 0,-1-2-131 0 0,-13 23 57 0 0,-1 0-21 0 0,0 0-19 0 0,-7 30-591 0 0,-135 234-707 0 0,95-157 1164 0 0,4 2 0 0 0,6 2 1 0 0,-19 97 116 0 0,36-139 9 0 0,-3-2 0 0 0,-3 0 1 0 0,-9 12-10 0 0,10-2-958 0 0,45-77 385 0 0,219-165 1037 0 0,-219 150-428 0 0,-17 13 44 0 0,1 0 1 0 0,0-1-1 0 0,-1 1 1 0 0,1-1 0 0 0,-1 0-1 0 0,0 0 1 0 0,0 0-1 0 0,0 0 1 0 0,0-1-1 0 0,0 1 1 0 0,-1-1-1 0 0,0 0 1 0 0,0 1-1 0 0,0-1 1 0 0,0 0 0 0 0,0 0-1 0 0,-1-1 1 0 0,0 1-1 0 0,0 0 1 0 0,1-2-81 0 0,-2 2 65 0 0,0 0 0 0 0,-1 1 0 0 0,1-1 1 0 0,-1 0-1 0 0,0 1 0 0 0,0-1 0 0 0,0 0 1 0 0,0 1-1 0 0,-1-1 0 0 0,1 1 0 0 0,-1 0 0 0 0,0 0 1 0 0,0-1-1 0 0,0 1 0 0 0,0 0 0 0 0,-1 0 1 0 0,1 1-1 0 0,-1-1 0 0 0,1 0 0 0 0,-1 1 1 0 0,0 0-1 0 0,0 0 0 0 0,-3-2-65 0 0,-22-11-20 0 0,-1 0 1 0 0,0 2-1 0 0,-1 1 0 0 0,0 2 1 0 0,-1 1-1 0 0,0 1 1 0 0,0 2-1 0 0,-1 1 0 0 0,0 1 1 0 0,0 2-1 0 0,-30 1 20 0 0,1 1-28 0 0,60 0-87 0 0,28 0-822 0 0,36-12 1029 0 0,0-2-1 0 0,-1-3 1 0 0,-1-3 0 0 0,45-21-92 0 0,-51 20 2 0 0,-35 13-659 0 0,137-59 407 0 0,-108 38-4740 0 0,-4-6-6365 0 0,-39 30 6057 0 0</inkml:trace>
  <inkml:trace contextRef="#ctx0" brushRef="#br0" timeOffset="1949.827">2053 534 5161 0 0,'0'0'2579'0'0,"0"0"-1146"0"0,0 0-129 0 0,0 0 254 0 0,0 0-11 0 0,0 0-215 0 0,0 0-316 0 0,0 0-281 0 0,0 0-179 0 0,-3 31-137 0 0,-10 98-124 0 0,11-62 13 0 0,2-64-259 0 0,0-1 1 0 0,1 1 0 0 0,-1-1 0 0 0,1 1 0 0 0,0 0 0 0 0,0-1 0 0 0,0 0 0 0 0,0 1-1 0 0,0-1 1 0 0,0 0 0 0 0,1 1 0 0 0,-1-1 0 0 0,1 0 0 0 0,0 0 0 0 0,-1 0 0 0 0,1 0 0 0 0,0 0-1 0 0,0-1 1 0 0,0 1 0 0 0,1-1 0 0 0,-1 1 0 0 0,0-1 0 0 0,0 0 0 0 0,1 0 0 0 0,-1 0-1 0 0,1 0 1 0 0,-1 0 0 0 0,1 0 0 0 0,-1-1 0 0 0,1 1 0 0 0,0-1 0 0 0,-1 0 0 0 0,1 1 0 0 0,-1-1-1 0 0,1-1 1 0 0,1 1-50 0 0,3 0 277 0 0,1-1 1 0 0,-1 0-1 0 0,1 0 0 0 0,-1 0 0 0 0,0-1 0 0 0,0-1 0 0 0,0 1 0 0 0,0-1 0 0 0,0 0 0 0 0,0 0 1 0 0,0-1-1 0 0,0-1-277 0 0,12-11 442 0 0,-1-1 0 0 0,-1-1-1 0 0,0 0 1 0 0,-2-1 0 0 0,0-1 0 0 0,12-21-442 0 0,15-20 93 0 0,-25 41-600 0 0,-2-2 0 0 0,0 0 0 0 0,-1 0 0 0 0,-1-2 0 0 0,-2 1 0 0 0,0-2 0 0 0,-1 0 507 0 0,-6 4-3192 0 0,-4 12-4545 0 0,0 5-3341 0 0</inkml:trace>
  <inkml:trace contextRef="#ctx0" brushRef="#br0" timeOffset="2418.804">2588 700 6897 0 0,'0'0'1090'0'0,"0"0"-152"0"0,0 0 282 0 0,0 0 362 0 0,0 0 93 0 0,0 0-124 0 0,0 0-195 0 0,0 0-183 0 0,0 0-144 0 0,0 0-104 0 0,0 0-129 0 0,0 0-105 0 0,0 0-39 0 0,29-10-54 0 0,91-29-21 0 0,-59 3 414 0 0,-52 30-903 0 0,-1-1-1 0 0,1 0 1 0 0,-1 0 0 0 0,-1-1-1 0 0,0 0 1 0 0,0 0 0 0 0,0-1 0 0 0,-1 1-1 0 0,-1-2 1 0 0,1 1 0 0 0,-1-1-1 0 0,-1 1 1 0 0,0-1 0 0 0,0 0-1 0 0,-1-1 1 0 0,0 1 0 0 0,-1-1-1 0 0,0 1 1 0 0,-1-1 0 0 0,0-5-88 0 0,-1 14-18 0 0,-1 0 0 0 0,1 0 0 0 0,-1 0 0 0 0,0 0-1 0 0,1 0 1 0 0,-1 0 0 0 0,0 0 0 0 0,-1 0 0 0 0,1 0 0 0 0,0 1 0 0 0,0-1 0 0 0,-1 0 0 0 0,1 1 0 0 0,-1-1 0 0 0,1 1 0 0 0,-1-1 0 0 0,0 1 0 0 0,1 0-1 0 0,-1 0 1 0 0,0 0 0 0 0,0 0 0 0 0,0 0 0 0 0,0 0 0 0 0,0 0 0 0 0,0 0 0 0 0,0 1 0 0 0,0-1 0 0 0,-1 1 0 0 0,1 0 0 0 0,0 0 0 0 0,0 0 0 0 0,0 0-1 0 0,-2 0 19 0 0,-71 16-857 0 0,57-7 731 0 0,0 2 0 0 0,1 0 1 0 0,1 1-1 0 0,-1 1 0 0 0,2 0 0 0 0,0 1 0 0 0,0 1 0 0 0,2 0 0 0 0,0 1 0 0 0,0 1 1 0 0,2 0-1 0 0,0 0 0 0 0,-4 9 126 0 0,12-21-17 0 0,1 1 1 0 0,0-1 0 0 0,-1 0-1 0 0,2 1 1 0 0,-1-1-1 0 0,1 1 1 0 0,-1-1 0 0 0,1 1-1 0 0,1 0 1 0 0,-1-1-1 0 0,1 1 1 0 0,0 0 0 0 0,1 0-1 0 0,-1-1 1 0 0,1 1-1 0 0,0 0 1 0 0,1-1 0 0 0,-1 1-1 0 0,1-1 1 0 0,0 0-1 0 0,0 1 1 0 0,1-1 0 0 0,-1 0-1 0 0,1 0 1 0 0,1 0-1 0 0,-1-1 1 0 0,1 1 0 0 0,-1-1-1 0 0,1 0 1 0 0,0 0-1 0 0,1 0 1 0 0,-1 0 0 0 0,1-1-1 0 0,-1 0 1 0 0,1 0-1 0 0,0 0 1 0 0,2 0 16 0 0,14 4 101 0 0,0-1 1 0 0,1-2-1 0 0,0 0 1 0 0,-1-1-1 0 0,1-1 1 0 0,0-1-1 0 0,0-2 1 0 0,0 0-1 0 0,0-1 1 0 0,10-2-102 0 0,0-1-27 0 0,1-1 1 0 0,-1-2-1 0 0,-1-1 0 0 0,1-2 1 0 0,-2 0-1 0 0,12-8 27 0 0,47-29-5315 0 0,-62 30-1976 0 0,-9 2-2756 0 0</inkml:trace>
</inkml:ink>
</file>

<file path=ppt/ink/ink4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03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644 314 2689 0 0,'0'0'942'0'0,"0"0"-153"0"0,0 0 60 0 0,0 0 295 0 0,0 0 277 0 0,0 0 203 0 0,0 0 10 0 0,0 0-159 0 0,0 0-219 0 0,0 0-248 0 0,0 0-220 0 0,-13-12-181 0 0,-41-34-115 0 0,11 34 275 0 0,-86 56 217 0 0,-69 55-142 0 0,157-77-405 0 0,41-21-405 0 0,0-1-49 0 0,0 0-60 0 0,0 0-81 0 0,16 0-407 0 0,242 11 734 0 0,-257-12-158 0 0,-1 1 0 0 0,1 0 0 0 0,0-1 0 0 0,0 1 1 0 0,-1 0-1 0 0,1 0 0 0 0,0-1 0 0 0,0 1 0 0 0,0 0 0 0 0,0 0 0 0 0,-1 0 0 0 0,1 0 0 0 0,0 0 0 0 0,0 0 0 0 0,0 0 1 0 0,-1 1-1 0 0,1-1 0 0 0,0 0 0 0 0,0 0 0 0 0,0 0 0 0 0,-1 1 0 0 0,1-1 0 0 0,0 1 0 0 0,0-1 0 0 0,-1 0 1 0 0,1 1-1 0 0,0-1 0 0 0,-1 1 0 0 0,1 0 0 0 0,-1-1 0 0 0,1 1 0 0 0,-1-1 0 0 0,1 1 0 0 0,-1 0 0 0 0,1-1 0 0 0,-1 1 1 0 0,1 0-1 0 0,-1 0 0 0 0,0-1 0 0 0,0 1 0 0 0,1 0 0 0 0,-1 0 0 0 0,0 0 0 0 0,0-1 0 0 0,0 1 0 0 0,0 0 0 0 0,0 0 1 0 0,0 0-1 0 0,0 0 0 0 0,0-1 0 0 0,0 1 0 0 0,0 0 0 0 0,0 0 0 0 0,-1 0 0 0 0,1-1 0 0 0,0 1 0 0 0,0 0 1 0 0,-1 0-1 0 0,1-1 0 0 0,-1 1 0 0 0,1 0 0 0 0,-1-1 0 0 0,1 1 0 0 0,-1 0 0 0 0,1-1 0 0 0,-1 1-11 0 0,-366 321 1188 0 0,350-305-1168 0 0,11-13-22 0 0,0 0 0 0 0,0 0 1 0 0,1 1-1 0 0,0 0 0 0 0,0 0 1 0 0,0 1-1 0 0,0-1 0 0 0,1 1 1 0 0,0 0-1 0 0,0 0 0 0 0,1 0 1 0 0,0 1-1 0 0,0-1 0 0 0,0 1 1 0 0,1 0-1 0 0,0 0 0 0 0,0 0 1 0 0,0 0-1 0 0,1 0 0 0 0,1 0 1 0 0,-1 0-1 0 0,1 1 2 0 0,3-3-4 0 0,0 0 0 0 0,0 0-1 0 0,1 0 1 0 0,0 0 0 0 0,-1-1 0 0 0,2 0-1 0 0,-1 1 1 0 0,0-1 0 0 0,1-1 0 0 0,0 1-1 0 0,0-1 1 0 0,0 0 0 0 0,0 0 0 0 0,1 0 0 0 0,-1-1-1 0 0,1 0 1 0 0,0 0 0 0 0,-1 0 0 0 0,1 0-1 0 0,0-1 1 0 0,0 0 0 0 0,1-1 4 0 0,6 3-76 0 0,1-1 1 0 0,0 0 0 0 0,0-1-1 0 0,-1-1 1 0 0,1 0-1 0 0,0-1 1 0 0,0-1-1 0 0,-1 0 1 0 0,1-1 0 0 0,-1 0-1 0 0,1-1 1 0 0,-1 0-1 0 0,-1-1 1 0 0,1-1-1 0 0,0 0 1 0 0,-1 0 0 0 0,-1-2-1 0 0,1 1 1 0 0,-1-1-1 0 0,1-2 76 0 0,30-35-4467 0 0,-13-8-3780 0 0,-23 38 1528 0 0</inkml:trace>
  <inkml:trace contextRef="#ctx0" brushRef="#br0" timeOffset="244.352">329 1 11747 0 0,'0'0'322'0'0,"0"0"-363"0"0,0 0 6 0 0,0 0 322 0 0,0 0 346 0 0,-4 31 233 0 0,-15 102 98 0 0,6 138 1962 0 0,14-191-2698 0 0,0 328-311 0 0,16-296-1581 0 0,-2-25-6979 0 0,-14-71 1136 0 0</inkml:trace>
</inkml:ink>
</file>

<file path=ppt/ink/ink4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10.7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1 494 1760 0 0,'0'0'2376'0'0,"0"0"-1009"0"0,0 0-233 0 0,0 0 279 0 0,0 0 250 0 0,0 0 4 0 0,0 0-188 0 0,0 0-203 0 0,0 0-201 0 0,0 0-158 0 0,0 0-126 0 0,0 0-116 0 0,0 0-73 0 0,29-2-56 0 0,91-5-43 0 0,161-10-248 0 0,-262 15-3925 0 0,-8-2-5322 0 0,-6 3 2155 0 0</inkml:trace>
  <inkml:trace contextRef="#ctx0" brushRef="#br0" timeOffset="265.832">235 236 8578 0 0,'0'0'1942'0'0,"0"0"-555"0"0,0 0-94 0 0,0 0 191 0 0,0 0 50 0 0,0 0-175 0 0,0 0-291 0 0,-10 34-314 0 0,-30 106-270 0 0,29-48-15 0 0,27 58-138 0 0,6-67-484 0 0,-13-47-5098 0 0,-3-12-4129 0 0,-6-19 3481 0 0</inkml:trace>
  <inkml:trace contextRef="#ctx0" brushRef="#br0" timeOffset="3612.193">1010 45 0 0 0,'0'0'463'0'0,"0"0"546"0"0,0 0 192 0 0,0 0 124 0 0,0 0 121 0 0,0 0 62 0 0,0 0-9 0 0,0 0-88 0 0,0 0-156 0 0,0 0-176 0 0,0-7-174 0 0,1-23-136 0 0,-1 23-115 0 0,0 7-59 0 0,0 0-72 0 0,0 0-98 0 0,3 30 265 0 0,24 323 540 0 0,-22-175-179 0 0,-5-143-4471 0 0,0-4-4343 0 0,0-18 2110 0 0,0-16 3451 0 0</inkml:trace>
  <inkml:trace contextRef="#ctx0" brushRef="#br0" timeOffset="3911.62">586 100 0 0 0,'0'0'232'0'0,"0"0"256"0"0,0 0 119 0 0,0 0 272 0 0,0 0 297 0 0,0 0 175 0 0,0 0 29 0 0,0 0-78 0 0,0 0-103 0 0,0 0-76 0 0,0 0-56 0 0,0 0-39 0 0,0 0-21 0 0,19-4-30 0 0,60-14-63 0 0,45 9 1877 0 0,-82 11-2373 0 0,333-2-1385 0 0,-374 0 910 0 0,57 5-4027 0 0,-29 12-7632 0 0,-27-10 10601 0 0</inkml:trace>
  <inkml:trace contextRef="#ctx0" brushRef="#br0" timeOffset="4178.013">684 796 6529 0 0,'0'0'1061'0'0,"0"0"-83"0"0,0 0 271 0 0,0 0 291 0 0,0 0 71 0 0,0 0-135 0 0,0 0-226 0 0,0 0-255 0 0,30-8-214 0 0,98-25-179 0 0,77-17 526 0 0,-118 37-2381 0 0,-57 11-1920 0 0,-1 1-3689 0 0,-17 1-1050 0 0</inkml:trace>
  <inkml:trace contextRef="#ctx0" brushRef="#br0" timeOffset="4539.39">1521 597 0 0 0,'0'0'744'0'0,"0"0"50"0"0,0 0 103 0 0,0 0 121 0 0,0 0-11 0 0,0 0-125 0 0,0 0-196 0 0,0 0-214 0 0,0 0-172 0 0,0 0-108 0 0,0 0-65 0 0,0 0-54 0 0,-23 31-14 0 0,-69 95 5 0 0,68-73 52 0 0,26-46-77 0 0,-1-1-49 0 0,1 0 1 0 0,0-1-1 0 0,0 0 1 0 0,1 1-1 0 0,0-1 0 0 0,0 0 1 0 0,0 0-1 0 0,0-1 1 0 0,1 1-1 0 0,0-1 1 0 0,0 0-1 0 0,0 0 1 0 0,0 0-1 0 0,1 0 1 0 0,-1-1-1 0 0,1 1 1 0 0,0-1-1 0 0,0 0 1 0 0,0-1-1 0 0,1 1 1 0 0,-1-1-1 0 0,1 0 1 0 0,-1-1-1 0 0,1 1 1 0 0,0-1-1 0 0,-1 0 1 0 0,1-1-1 0 0,0 1 1 0 0,2-1 9 0 0,48-4-4879 0 0,-48 1 2564 0 0</inkml:trace>
  <inkml:trace contextRef="#ctx0" brushRef="#br0" timeOffset="5068.155">1604 988 0 0 0,'0'0'465'0'0,"0"0"178"0"0,0 0 401 0 0,0 0 379 0 0,0 0 104 0 0,0 0-141 0 0,0 0-264 0 0,0 0-232 0 0,0 0-137 0 0,0 0-87 0 0,0 0-67 0 0,0 0-72 0 0,0 0-79 0 0,17-24-78 0 0,55-75-72 0 0,79-77 466 0 0,-91 136-993 0 0,-59 41 218 0 0,0-1 0 0 0,-1 0 1 0 0,1 1-1 0 0,0-1 0 0 0,-1 0 0 0 0,1 1 0 0 0,0-1 0 0 0,-1 1 1 0 0,1-1-1 0 0,-1 1 0 0 0,1-1 0 0 0,-1 1 0 0 0,1-1 0 0 0,-1 1 1 0 0,1 0-1 0 0,-1-1 0 0 0,1 1 0 0 0,-1-1 0 0 0,0 1 0 0 0,1 0 1 0 0,-1 0-1 0 0,0-1 0 0 0,0 1 0 0 0,0 0 0 0 0,1 0 0 0 0,-1-1 1 0 0,0 1-1 0 0,0 0 0 0 0,0 0 0 0 0,0-1 0 0 0,0 1 0 0 0,-1 0 1 0 0,1 0-1 0 0,0-1 0 0 0,0 1 0 0 0,0 0 0 0 0,-1 0 1 0 0,1-1-1 0 0,0 1 0 0 0,0 0 0 0 0,-1-1 0 0 0,0 1 11 0 0,1 2 3 0 0,8 199 417 0 0,3-162-252 0 0,-27-62 5662 0 0,-24-18-5524 0 0,6 6-914 0 0,4 11-1238 0 0,7 13-4867 0 0,16 7 3355 0 0,-1-1-3085 0 0</inkml:trace>
  <inkml:trace contextRef="#ctx0" brushRef="#br0" timeOffset="6026.028">1521 645 0 0 0,'0'0'424'0'0,"0"0"302"0"0,0 0 132 0 0,0 0 27 0 0,0 0-87 0 0,-5-11 1446 0 0,-15 10 1687 0 0,17 0-3837 0 0,1 1 0 0 0,-1-1 1 0 0,1 1-1 0 0,-1 0 0 0 0,1 0 1 0 0,-1 0-1 0 0,1 0 0 0 0,-1 0 0 0 0,1 1 1 0 0,-1-1-1 0 0,1 1 0 0 0,-1-1 1 0 0,1 1-1 0 0,0 0 0 0 0,-1 0 1 0 0,1 0-1 0 0,0 0 0 0 0,0 0 1 0 0,-1 1-1 0 0,1-1 0 0 0,0 1 0 0 0,0-1 1 0 0,1 1-1 0 0,-1 0 0 0 0,0 0 1 0 0,0 0-1 0 0,0 1-94 0 0,-28 78 943 0 0,38 40-586 0 0,-7-117-345 0 0,0 0 0 0 0,0-1 0 0 0,1 1 0 0 0,-1-1 0 0 0,1 1 0 0 0,0-1 0 0 0,0 0 0 0 0,0 0-1 0 0,1 0 1 0 0,-1 0 0 0 0,1 0 0 0 0,0 0 0 0 0,-1-1 0 0 0,1 1 0 0 0,0-1 0 0 0,1 0 0 0 0,-1 0 0 0 0,0 0 0 0 0,1 0 0 0 0,-1 0 0 0 0,1-1 0 0 0,-1 0 0 0 0,1 1 0 0 0,0-1 0 0 0,0-1 0 0 0,-1 1 0 0 0,1 0 0 0 0,0-1 0 0 0,0 0 0 0 0,0 0-12 0 0,55-3-1358 0 0,-20-5-5006 0 0,-27 4 15 0 0</inkml:trace>
</inkml:ink>
</file>

<file path=ppt/ink/ink4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10.0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652 272 584 0 0,'0'0'1679'0'0,"0"0"-128"0"0,0 0 103 0 0,0 0-8 0 0,0 0-117 0 0,33 0-94 0 0,103 0-85 0 0,171-8 3082 0 0,-57 1-7527 0 0,-223 7-1412 0 0,-10 0-3751 0 0</inkml:trace>
  <inkml:trace contextRef="#ctx0" brushRef="#br0" timeOffset="-5032.642">1 666 6457 0 0,'0'0'2290'0'0,"0"0"-923"0"0,0 0-308 0 0,0 0 169 0 0,0 0 158 0 0,0 0-38 0 0,0 0-196 0 0,0 0-239 0 0,0 0-172 0 0,0 0-98 0 0,0 0-68 0 0,0 0-42 0 0,25 0-45 0 0,79 0-41 0 0,52-11 1068 0 0,-130 10-2789 0 0,35-2 4120 0 0,-29 1-6853 0 0,0 1-10164 0 0,-32 1 8635 0 0</inkml:trace>
  <inkml:trace contextRef="#ctx0" brushRef="#br0" timeOffset="-4796.097">58 942 6057 0 0,'0'0'1830'0'0,"0"0"-54"0"0,0 0 186 0 0,0 0 4 0 0,0 0-238 0 0,0 0-325 0 0,0 0-269 0 0,0 0-254 0 0,31-2-217 0 0,98-9-186 0 0,-15-6 106 0 0,-93 15-1031 0 0,42-2-376 0 0,-22 3-8800 0 0,-30 1 61 0 0</inkml:trace>
  <inkml:trace contextRef="#ctx0" brushRef="#br0" timeOffset="-2466.382">1061 559 0 0 0,'0'0'525'0'0,"0"0"321"0"0,0 0 150 0 0,0 0 159 0 0,0 0 139 0 0,0 0 38 0 0,0 0-69 0 0,0 0-123 0 0,0 0-114 0 0,0 0-95 0 0,0 0-54 0 0,2-3-49 0 0,7-12 1314 0 0,-9 15-1614 0 0,1 26 567 0 0,7 292 2187 0 0,-8-181-5370 0 0,-1-59-2782 0 0,1 0-3757 0 0,0-78 4952 0 0</inkml:trace>
  <inkml:trace contextRef="#ctx0" brushRef="#br0" timeOffset="-2174.364">647 655 2889 0 0,'0'0'808'0'0,"0"0"-376"0"0,0 0 172 0 0,0 0 559 0 0,0 0 359 0 0,0 0 129 0 0,0 0-98 0 0,0 0-196 0 0,0 0-204 0 0,35-3-219 0 0,113-11-198 0 0,-36-9 308 0 0,-52 9-544 0 0,-26 4-413 0 0,1 3 1 0 0,0 0 0 0 0,0 2-1 0 0,0 2 1 0 0,1 1 0 0 0,13 2-88 0 0,-46 0-91 0 0,1 1 1 0 0,-1-1 0 0 0,1 1-1 0 0,0 0 1 0 0,-1 0 0 0 0,0 0-1 0 0,1 0 1 0 0,-1 1-1 0 0,0 0 1 0 0,1-1 0 0 0,-1 1-1 0 0,0 0 1 0 0,0 0 0 0 0,0 1-1 0 0,-1-1 1 0 0,1 1 0 0 0,-1-1-1 0 0,2 2 91 0 0,17 38-8385 0 0,-19-34 1525 0 0</inkml:trace>
  <inkml:trace contextRef="#ctx0" brushRef="#br0" timeOffset="-1930.419">684 1299 6273 0 0,'0'0'1209'0'0,"0"0"211"0"0,0 0 390 0 0,0 0 135 0 0,0 0-158 0 0,0 0-277 0 0,0 0-322 0 0,37-9-273 0 0,116-30-215 0 0,-6-8 343 0 0,-31 5-1349 0 0,-39 14-3851 0 0,-56 21-915 0 0,-7 6-5193 0 0</inkml:trace>
  <inkml:trace contextRef="#ctx0" brushRef="#br0" timeOffset="-1527.331">1378 1218 0 0 0,'0'0'287'0'0,"0"0"508"0"0,0 0 141 0 0,0 0 49 0 0,0 0 66 0 0,0 0 72 0 0,0 0 51 0 0,-1 19 58 0 0,0 54 158 0 0,1-54 198 0 0,0-19 167 0 0,0 0 56 0 0,0-5 2341 0 0,0-8-3394 0 0,0 12-440 0 0,3-25-15 0 0,1-1-1 0 0,1 1 1 0 0,2 0 0 0 0,0 1-1 0 0,2-1 1 0 0,1 2 0 0 0,0-1 0 0 0,2 1-1 0 0,1 0-302 0 0,40-46-1026 0 0,-20 58-9419 0 0,-26 12-67 0 0</inkml:trace>
  <inkml:trace contextRef="#ctx0" brushRef="#br0" timeOffset="-1227.081">1753 1097 2192 0 0,'0'0'2032'0'0,"0"0"-804"0"0,0 0-296 0 0,0 0 48 0 0,0 0 88 0 0,0 0-2 0 0,0 0-102 0 0,0 0-196 0 0,0 0-211 0 0,0 0-184 0 0,0 0-120 0 0,0 0-79 0 0,-17 30-49 0 0,-51 92-17 0 0,67-121-102 0 0,0-1-1 0 0,0 1 1 0 0,0 0-1 0 0,0 0 1 0 0,0 0-1 0 0,0 0 1 0 0,0 0-1 0 0,0 0 1 0 0,0 0-1 0 0,0 0 1 0 0,1 0-1 0 0,-1 0 1 0 0,0 0-1 0 0,1 0 1 0 0,-1 1-1 0 0,1-1 1 0 0,-1 0-1 0 0,1 1 1 0 0,0-1-1 0 0,0 0 1 0 0,-1 1-1 0 0,1-1 1 0 0,0 0-1 0 0,0 1 1 0 0,0-1-1 0 0,0 0 1 0 0,1 1-1 0 0,-1-1 1 0 0,0 0-1 0 0,0 0 1 0 0,1 1-1 0 0,-1-1 1 0 0,1 0-1 0 0,-1 0 1 0 0,1 1-1 0 0,0-1 1 0 0,-1 0-1 0 0,1 0 1 0 0,1 1-6 0 0,1 1 62 0 0,0 0 99 0 0,0-1-1 0 0,1 1 1 0 0,-1-1-1 0 0,1 1 1 0 0,-1-1-1 0 0,1 0 0 0 0,0 0 1 0 0,0-1-1 0 0,0 1 1 0 0,0-1-1 0 0,0 0 0 0 0,0 0 1 0 0,0 0-1 0 0,0-1 1 0 0,1 1-1 0 0,-1-1 0 0 0,0 0 1 0 0,0 0-1 0 0,1 0 1 0 0,-1-1-1 0 0,0 0 0 0 0,0 0 1 0 0,0 0-1 0 0,0 0 1 0 0,0 0-1 0 0,0-1 1 0 0,0 0-1 0 0,0 0 0 0 0,-1 0 1 0 0,1 0-1 0 0,-1 0 1 0 0,4-3-161 0 0,-1-2 190 0 0,0-1 1 0 0,0 0-1 0 0,-1 0 1 0 0,0-1-1 0 0,0 0 1 0 0,-1 1-1 0 0,0-1 1 0 0,0-1 0 0 0,-1 1-1 0 0,0 0 1 0 0,-1-1-1 0 0,0 0 1 0 0,-1 1-1 0 0,0-1 1 0 0,0 0 0 0 0,-1 0-1 0 0,0 0 1 0 0,-1-3-191 0 0,0 11-68 0 0,1-1 1 0 0,-1 1-1 0 0,0-1 1 0 0,1 1 0 0 0,-1-1-1 0 0,0 1 1 0 0,-1-1-1 0 0,1 1 1 0 0,0 0 0 0 0,-1-1-1 0 0,1 1 1 0 0,-1 0-1 0 0,0 0 1 0 0,1 0 0 0 0,-1 0-1 0 0,0 1 1 0 0,0-1-1 0 0,0 0 1 0 0,-1 1 0 0 0,-1-1 67 0 0,-13-6-3257 0 0,1 5-3802 0 0,9 3-2938 0 0</inkml:trace>
  <inkml:trace contextRef="#ctx0" brushRef="#br0" timeOffset="-794.347">2061 1126 1152 0 0,'0'0'1066'0'0,"0"0"-383"0"0,0 0-99 0 0,0 0 35 0 0,0 0-42 0 0,0 0-94 0 0,0 0-127 0 0,0 0-144 0 0,0 0-127 0 0,0 0-98 0 0,0 0-80 0 0,0 0-57 0 0,0 0-6 0 0,-20 28 31 0 0,-60 84 75 0 0,65-77 67 0 0,24-27 61 0 0,-5-7-33 0 0,4 1 431 0 0,1 0-1 0 0,0 0 0 0 0,-1-1 0 0 0,1 0 0 0 0,0 0 1 0 0,0-1-1 0 0,0-1 0 0 0,0 1 0 0 0,0-1 0 0 0,0-1 1 0 0,-1 0-1 0 0,1 0 0 0 0,0 0 0 0 0,-1-1 0 0 0,0-1 1 0 0,1 1-1 0 0,-1-1 0 0 0,-1-1 0 0 0,1 1 0 0 0,-1-1 1 0 0,0-1-1 0 0,1 0-475 0 0,8-11 689 0 0,-2 0 0 0 0,0 0 0 0 0,-1-1 0 0 0,0-1 0 0 0,-2 0 0 0 0,0-1 0 0 0,-2 0 1 0 0,4-10-690 0 0,-7 17 84 0 0,-2 2-49 0 0,0 0-1 0 0,0 0 1 0 0,-1-1 0 0 0,0 1 0 0 0,-1-1 0 0 0,-1 0-1 0 0,0 0 1 0 0,0 1 0 0 0,-1-1 0 0 0,-1 0 0 0 0,0 0-1 0 0,-1-1-34 0 0,1 9-65 0 0,0 0 0 0 0,0 0 0 0 0,-1 0 0 0 0,1 1 0 0 0,-1-1-1 0 0,0 0 1 0 0,0 1 0 0 0,-1-1 0 0 0,1 1 0 0 0,-1-1 0 0 0,0 1-1 0 0,1 0 1 0 0,-2 0 0 0 0,1 1 0 0 0,0-1 0 0 0,0 0 0 0 0,-1 1-1 0 0,1 0 1 0 0,-1 0 0 0 0,0 0 0 0 0,0 0 0 0 0,0 1 0 0 0,0-1-1 0 0,0 1 1 0 0,0 0 0 0 0,0 0 0 0 0,0 1 0 0 0,0-1 0 0 0,0 1-1 0 0,-1 0 1 0 0,1 0 0 0 0,0 0 0 0 0,0 1 0 0 0,0-1 0 0 0,0 1-1 0 0,-1 0 1 0 0,1 0 0 0 0,0 1 0 0 0,1-1 0 0 0,-1 1 0 0 0,0 0 0 0 0,0 0-1 0 0,-1 1 66 0 0,0 1-61 0 0,0 0 0 0 0,1 1-1 0 0,0-1 1 0 0,0 1 0 0 0,0-1 0 0 0,0 1-1 0 0,1 1 1 0 0,0-1 0 0 0,0 0-1 0 0,0 1 1 0 0,0-1 0 0 0,1 1-1 0 0,0 0 1 0 0,1 0 0 0 0,-1 0-1 0 0,1 0 1 0 0,0 0 0 0 0,0 0 0 0 0,1 0-1 0 0,0 0 1 0 0,0 0 0 0 0,1 0-1 0 0,-1 0 1 0 0,1 0 0 0 0,0 0-1 0 0,1 0 1 0 0,0 0 0 0 0,0 0-1 0 0,0 0 1 0 0,0-1 0 0 0,1 1 0 0 0,0-1-1 0 0,0 1 1 0 0,1-1 0 0 0,-1 0-1 0 0,1-1 62 0 0,11 6-115 0 0,0 0 1 0 0,0-1-1 0 0,1-1 0 0 0,0-1 0 0 0,0 0 0 0 0,1-1 0 0 0,-1-1 0 0 0,1-1 1 0 0,1 0-1 0 0,-1-1 0 0 0,1-1 0 0 0,-1 0 0 0 0,1-2 0 0 0,-1 0 1 0 0,1-1-1 0 0,0 0 0 0 0,11-4 115 0 0,21-6-3198 0 0,-18 2-2697 0 0,-17 8 110 0 0</inkml:trace>
  <inkml:trace contextRef="#ctx0" brushRef="#br0" timeOffset="14711.096">772 3 0 0 0,'0'0'836'0'0,"0"0"207"0"0,0 0-101 0 0,0 0-185 0 0,0 0-193 0 0,0 0-93 0 0,-6 0-52 0 0,-21-3 26 0 0,24 4-305 0 0,0-1 0 0 0,0 1-1 0 0,0-1 1 0 0,1 1 0 0 0,-1 0-1 0 0,0 0 1 0 0,1 1 0 0 0,-1-1 0 0 0,0 0-1 0 0,1 1 1 0 0,-1 0 0 0 0,1-1-1 0 0,0 1 1 0 0,0 0 0 0 0,0 0 0 0 0,0 0-1 0 0,0 1 1 0 0,0-1 0 0 0,0 0-1 0 0,1 1 1 0 0,-2 1-140 0 0,-4 4 326 0 0,-9 17 73 0 0,0 0 0 0 0,2 1 0 0 0,1 1 0 0 0,0 0 1 0 0,2 1-1 0 0,2 0 0 0 0,0 1 0 0 0,2 0 1 0 0,1 0-1 0 0,2 0 0 0 0,-1 22-399 0 0,-2 24 486 0 0,3 0 0 0 0,4 1 0 0 0,3 1-486 0 0,-2-43 143 0 0,2-1 0 0 0,0 0 0 0 0,2-1 0 0 0,2 1 0 0 0,1-1 0 0 0,1 0 0 0 0,2-1 0 0 0,1 0 0 0 0,2 0 0 0 0,0-2 0 0 0,2 1 0 0 0,2-2 0 0 0,0-1 0 0 0,2 0 0 0 0,1-1 0 0 0,1-1 0 0 0,4 1-143 0 0,58 37 291 0 0,-61-52-795 0 0,62 27 1161 0 0,-54-31-3439 0 0,1-4-3545 0 0,-26-3-2025 0 0</inkml:trace>
</inkml:ink>
</file>

<file path=ppt/ink/ink4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17.4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0 468 0 0 0,'0'0'725'0'0,"0"0"512"0"0,0 0 172 0 0,0 0 60 0 0,0 0 15 0 0,0 0-122 0 0,0 0-259 0 0,0 0-341 0 0,0 0-260 0 0,0 0-19 0 0,0 0 130 0 0,3 1 226 0 0,184 2 5982 0 0,22-26-5670 0 0,-199 23-1253 0 0,73-21-1950 0 0,-80 14-1430 0 0,-2 1-2621 0 0,-1 5 3619 0 0,0 0-3253 0 0</inkml:trace>
  <inkml:trace contextRef="#ctx0" brushRef="#br0" timeOffset="236.885">219 343 1824 0 0,'0'0'1534'0'0,"0"0"-71"0"0,0 0 19 0 0,0 0 91 0 0,0 0 13 0 0,-1 33-119 0 0,-4 106-256 0 0,-5 120 480 0 0,22-223-3898 0 0,12-28-6304 0 0,-20-8 5398 0 0</inkml:trace>
  <inkml:trace contextRef="#ctx0" brushRef="#br0" timeOffset="503.501">941 225 9218 0 0,'0'0'833'0'0,"0"0"186"0"0,0 0 278 0 0,0 0 192 0 0,0 0 0 0 0,0 0-157 0 0,2 32-261 0 0,5 101-288 0 0,-14 45 453 0 0,16-19-1397 0 0,-9-157-130 0 0,0 21-1547 0 0,-2-18-2550 0 0,-3-3-3967 0 0,5-2 3621 0 0</inkml:trace>
  <inkml:trace contextRef="#ctx0" brushRef="#br0" timeOffset="781.768">542 247 3097 0 0,'0'0'2430'0'0,"0"0"-1268"0"0,0 0-127 0 0,0 0 464 0 0,0 0 274 0 0,0 0-22 0 0,0 0-208 0 0,0 0-248 0 0,36 2-247 0 0,115 3-201 0 0,6-12 934 0 0,185-32-794 0 0,-283 38-4078 0 0,-57 8-6559 0 0,-2-3 2143 0 0</inkml:trace>
  <inkml:trace contextRef="#ctx0" brushRef="#br0" timeOffset="1006.195">720 781 6113 0 0,'0'0'1958'0'0,"0"0"2"0"0,0 0 36 0 0,0 0-97 0 0,0 0-247 0 0,0 0-293 0 0,0 0-295 0 0,0 0-260 0 0,36-5-240 0 0,114-18-223 0 0,61-19-686 0 0,-170 36-1661 0 0,-14 2-1222 0 0,-2 0-3607 0 0,-14 4-461 0 0</inkml:trace>
  <inkml:trace contextRef="#ctx0" brushRef="#br0" timeOffset="1330.589">1537 652 4457 0 0,'0'0'2123'0'0,"0"0"-425"0"0,0 0-178 0 0,0 0-24 0 0,0 0-103 0 0,0 0-174 0 0,0 0-235 0 0,0 0-233 0 0,0 0-177 0 0,0 0-152 0 0,0 0-103 0 0,0 0-94 0 0,-25 4-86 0 0,-81 10-69 0 0,104-15-69 0 0,0 1 0 0 0,0 0 0 0 0,-1 1-1 0 0,1-1 1 0 0,0 0 0 0 0,0 0 0 0 0,0 1 0 0 0,-1-1-1 0 0,1 1 1 0 0,0 0 0 0 0,0 0 0 0 0,0 0-1 0 0,0 0 1 0 0,0 0 0 0 0,0 0 0 0 0,1 0 0 0 0,-1 1-1 0 0,0-1 1 0 0,1 1 0 0 0,-1-1 0 0 0,0 1-1 0 0,1 0 1 0 0,0-1 0 0 0,-1 1 0 0 0,1 0 0 0 0,0 0-1 0 0,0 0 1 0 0,0 0-1 0 0,-2 6-7 0 0,0-5-12 0 0,1 1 0 0 0,0-1 0 0 0,0 1-1 0 0,0 0 1 0 0,0 0 0 0 0,1 0 0 0 0,0 0 0 0 0,0 0-1 0 0,0 0 1 0 0,0 0 0 0 0,0 1 0 0 0,1-1 0 0 0,0 0 0 0 0,0 0-1 0 0,0 1 1 0 0,0-1 0 0 0,1 0 0 0 0,0 0 0 0 0,0 0-1 0 0,0 1 1 0 0,0-1 0 0 0,0 0 0 0 0,1 0 0 0 0,0-1 0 0 0,0 1-1 0 0,0 0 1 0 0,0-1 0 0 0,1 1 0 0 0,-1-1 0 0 0,1 1 0 0 0,0-1-1 0 0,0 0 1 0 0,0 0 0 0 0,0-1 0 0 0,0 1 0 0 0,1-1-1 0 0,0 1 1 0 0,-1-1 0 0 0,1 0 0 0 0,0-1 0 0 0,0 1 0 0 0,3 1 19 0 0,67 6-1346 0 0,-25-12-3751 0 0,-31-3-1718 0 0,-13 2 3473 0 0</inkml:trace>
  <inkml:trace contextRef="#ctx0" brushRef="#br0" timeOffset="1594.081">1782 619 3329 0 0,'0'0'1225'0'0,"0"0"-158"0"0,0 0 100 0 0,0 0 173 0 0,0 0 33 0 0,0 0-162 0 0,0 0-293 0 0,0 0-329 0 0,0 0-245 0 0,0 0-151 0 0,0 0-88 0 0,0 0-45 0 0,0 0-54 0 0,2 32-77 0 0,5 142-520 0 0,-6-168 37 0 0,0 15-2189 0 0,-1-7-5610 0 0,0-10 7738 0 0</inkml:trace>
  <inkml:trace contextRef="#ctx0" brushRef="#br0" timeOffset="2129.727">1723 564 480 0 0,'0'0'3079'0'0,"0"0"-1568"0"0,0 0-609 0 0,0 0-31 0 0,0 0 77 0 0,0 0 35 0 0,0 0-36 0 0,0 0-124 0 0,0 0-114 0 0,0 0-87 0 0,0 0-82 0 0,0 0-40 0 0,0 0-40 0 0,21-2-29 0 0,98-11 327 0 0,-111 13-559 0 0,-6 0-174 0 0,0-1 0 0 0,-1 1 0 0 0,1-1 0 0 0,0 1 0 0 0,0 0 0 0 0,0-1 0 0 0,-1 1 0 0 0,1 0 0 0 0,0 0 0 0 0,0 0-1 0 0,0 1 1 0 0,-1-1 0 0 0,1 0 0 0 0,0 1 0 0 0,0-1 0 0 0,0 1 0 0 0,-1 0 0 0 0,1-1 0 0 0,0 1 0 0 0,-1 0 0 0 0,1 0 0 0 0,-1 0 0 0 0,1 0 0 0 0,-1 0 0 0 0,0 0 0 0 0,1 1 0 0 0,-1-1 0 0 0,0 0 0 0 0,0 1 0 0 0,0-1 0 0 0,0 1 0 0 0,0-1 0 0 0,0 1 0 0 0,0 0-1 0 0,0-1 1 0 0,-1 1 0 0 0,1 0 0 0 0,0 1-25 0 0,-3 4 76 0 0,1-1 0 0 0,-1 1 0 0 0,0 0 0 0 0,-1-1 0 0 0,0 1 0 0 0,0-1 0 0 0,0 0 0 0 0,-1 0 0 0 0,1 0 0 0 0,-2-1-1 0 0,1 1 1 0 0,0-1 0 0 0,-6 5-76 0 0,3-1 31 0 0,6-8-56 0 0,0 1 1 0 0,0 0 0 0 0,0 0-1 0 0,1-1 1 0 0,-1 1-1 0 0,0 0 1 0 0,1 0-1 0 0,0 0 1 0 0,-1 0 0 0 0,1 0-1 0 0,0 0 1 0 0,0 0-1 0 0,0-1 1 0 0,0 1-1 0 0,1 0 1 0 0,-1 0 0 0 0,0 0-1 0 0,1 0 1 0 0,-1 0-1 0 0,1 0 1 0 0,0-1-1 0 0,0 1 1 0 0,0 0 0 0 0,-1-1-1 0 0,2 1 1 0 0,-1 0-1 0 0,0-1 1 0 0,0 1-1 0 0,0-1 1 0 0,1 0 0 0 0,-1 1-1 0 0,1-1 1 0 0,-1 0-1 0 0,1 0 1 0 0,-1 0-1 0 0,1 0 1 0 0,0 0 0 0 0,-1 0-1 0 0,1 0 1 0 0,0-1-1 0 0,0 1 1 0 0,0 0-1 0 0,0-1 1 0 0,1 1 24 0 0,1 0 29 0 0,0 1 0 0 0,0 0 1 0 0,-1 1-1 0 0,1-1 0 0 0,-1 1 0 0 0,1 0 0 0 0,-1-1 1 0 0,0 1-1 0 0,0 1 0 0 0,0-1 0 0 0,0 0 0 0 0,-1 1 1 0 0,1 0-1 0 0,-1-1 0 0 0,0 1 0 0 0,0 0 0 0 0,-1 0 0 0 0,1 0 1 0 0,-1 0-1 0 0,0 0 0 0 0,0 1 0 0 0,0-1 0 0 0,0 0 1 0 0,-1 0-1 0 0,0 1 0 0 0,0-1 0 0 0,0 0 0 0 0,0 1 1 0 0,-1-1-1 0 0,1 0 0 0 0,-1 1 0 0 0,0-1 0 0 0,0 0 1 0 0,-1 0-1 0 0,0 0 0 0 0,0 1-29 0 0,-1-1 19 0 0,0 1 1 0 0,0-1-1 0 0,0-1 0 0 0,-1 1 1 0 0,1 0-1 0 0,-1-1 0 0 0,0 0 1 0 0,0 0-1 0 0,0 0 0 0 0,-1 0 1 0 0,1-1-1 0 0,-1 0 0 0 0,1 1 1 0 0,-1-2-1 0 0,0 1 0 0 0,0 0 1 0 0,0-1-1 0 0,-4 0-19 0 0,-33-2-8871 0 0,35-2 689 0 0</inkml:trace>
  <inkml:trace contextRef="#ctx0" brushRef="#br0" timeOffset="6134.986">2090 27 0 0 0,'0'0'293'0'0,"0"0"852"0"0,0 0 166 0 0,0 0-193 0 0,0 0-245 0 0,0 0-175 0 0,0 0-61 0 0,2-5 37 0 0,8-12 65 0 0,-9 17-651 0 0,0-1 0 0 0,-1 1 0 0 0,1-1-1 0 0,-1 1 1 0 0,1 0 0 0 0,0-1 0 0 0,0 1 0 0 0,-1 0 0 0 0,1-1-1 0 0,0 1 1 0 0,-1 0 0 0 0,1 0 0 0 0,0 0 0 0 0,0 0-1 0 0,0 0 1 0 0,-1 0 0 0 0,1 0 0 0 0,0 0 0 0 0,0 0-1 0 0,-1 0 1 0 0,1 0 0 0 0,0 0 0 0 0,0 1 0 0 0,-1-1-1 0 0,1 0 1 0 0,0 0 0 0 0,-1 1 0 0 0,1-1 0 0 0,0 1-1 0 0,-1-1 1 0 0,1 0 0 0 0,0 1 0 0 0,-1-1 0 0 0,1 1-1 0 0,-1 0 1 0 0,1-1 0 0 0,-1 1 0 0 0,1-1 0 0 0,-1 2-88 0 0,4 0 416 0 0,4 6-54 0 0,0 0 0 0 0,0 0-1 0 0,0 0 1 0 0,-1 1 0 0 0,-1 0 0 0 0,0 0 0 0 0,0 1-1 0 0,-1 0 1 0 0,4 6-362 0 0,9 18 641 0 0,87 202 1494 0 0,-94-209-2050 0 0,-2 1 0 0 0,-1 0 1 0 0,-2 0-1 0 0,0 0 0 0 0,-2 1 0 0 0,-1 0 1 0 0,-1 0-1 0 0,-2 0 0 0 0,-1 0 0 0 0,-2 6-85 0 0,1-24-118 0 0,-1 0-1 0 0,0 0 0 0 0,-1 0 1 0 0,0 0-1 0 0,-1-1 1 0 0,0 0-1 0 0,0 0 1 0 0,-1 0-1 0 0,-1 0 0 0 0,0-1 1 0 0,0 0-1 0 0,0-1 1 0 0,-1 0-1 0 0,-1 0 0 0 0,-8 7 119 0 0,-51 26-9344 0 0,56-37 2254 0 0</inkml:trace>
  <inkml:trace contextRef="#ctx0" brushRef="#br0" timeOffset="14362.149">2533 741 0 0 0,'0'0'943'0'0,"0"0"173"0"0,0 0-32 0 0,0 0-138 0 0,0 0-147 0 0,0 0-138 0 0,22-8-86 0 0,66-23-67 0 0,-19-8 1019 0 0,-35 12-1070 0 0,-2-1 1 0 0,0-1-1 0 0,-2-2 0 0 0,-2-1 0 0 0,-1-1 1 0 0,-1-1-1 0 0,6-13-457 0 0,-23 33 87 0 0,-1 0 0 0 0,0-1 1 0 0,-1 0-1 0 0,-1 0 0 0 0,0 0 1 0 0,-1-1-1 0 0,-1 0 0 0 0,0 0 0 0 0,-1 0 1 0 0,-1 0-1 0 0,1-11-87 0 0,-4 26-29 0 0,0 0 1 0 0,0-1-1 0 0,1 1 1 0 0,-1 0-1 0 0,0 0 0 0 0,0 0 1 0 0,0 0-1 0 0,0 0 1 0 0,0 0-1 0 0,0 0 0 0 0,0 0 1 0 0,0 1-1 0 0,-1-1 1 0 0,1 0-1 0 0,0 1 0 0 0,0-1 1 0 0,-1 1-1 0 0,1-1 1 0 0,0 1-1 0 0,-1 0 0 0 0,1-1 1 0 0,-1 1-1 0 0,1 0 1 0 0,0 0-1 0 0,-1 0 0 0 0,1 0 1 0 0,0 0-1 0 0,-1 0 1 0 0,1 0-1 0 0,-1 1 0 0 0,1-1 1 0 0,0 1-1 0 0,-1-1 1 0 0,1 1-1 0 0,0-1 0 0 0,0 1 1 0 0,-1-1-1 0 0,1 1 1 0 0,0 0-1 0 0,0 0 0 0 0,0 0 1 0 0,0 0-1 0 0,0 0 1 0 0,0 0-1 0 0,0 0 0 0 0,0 0 1 0 0,0 0-1 0 0,1 0 1 0 0,-1 0-1 0 0,0 1 0 0 0,1-1 1 0 0,-1 0-1 0 0,1 0 1 0 0,-1 1 28 0 0,-10 11-50 0 0,0 0 1 0 0,1 1-1 0 0,1 0 1 0 0,0 1-1 0 0,1 0 1 0 0,0 0-1 0 0,2 0 1 0 0,0 1-1 0 0,0 0 1 0 0,1 1-1 0 0,1-1 1 0 0,1 1-1 0 0,1 0 1 0 0,0 0-1 0 0,1 0 1 0 0,1 0-1 0 0,1 15 50 0 0,0-27 42 0 0,0 0 0 0 0,0-1-1 0 0,0 1 1 0 0,1 0 0 0 0,-1-1-1 0 0,1 1 1 0 0,0-1 0 0 0,1 0-1 0 0,-1 0 1 0 0,1 0 0 0 0,-1 0 0 0 0,1 0-1 0 0,1 0 1 0 0,-1-1 0 0 0,0 1-1 0 0,1-1 1 0 0,0 0 0 0 0,0 0 0 0 0,0-1-1 0 0,0 1 1 0 0,0-1 0 0 0,0 0-1 0 0,1 0 1 0 0,-1 0 0 0 0,1 0-1 0 0,-1-1 1 0 0,1 0 0 0 0,0 0 0 0 0,0 0-42 0 0,8 2 272 0 0,0-1 0 0 0,1 0 1 0 0,-1-1-1 0 0,1 0 0 0 0,-1-1 1 0 0,1-1-1 0 0,-1 0 1 0 0,1-1-1 0 0,11-3-272 0 0,16-9 623 0 0,0-2 0 0 0,-1-2-1 0 0,-1-1 1 0 0,29-20-623 0 0,-42 24 120 0 0,0 0 0 0 0,-1-2 0 0 0,-1-1 0 0 0,0-1 0 0 0,-1-1 0 0 0,-2-1 0 0 0,0 0 0 0 0,8-14-120 0 0,-27 35-11 0 0,-1-1-1 0 0,1 0 0 0 0,-1 0 0 0 0,1 0 0 0 0,-1 0 1 0 0,0-1-1 0 0,1 1 0 0 0,-1 0 0 0 0,0 0 0 0 0,0-1 1 0 0,0 1-1 0 0,0-1 0 0 0,0 1 0 0 0,0-1 0 0 0,-1 1 1 0 0,1-1-1 0 0,0 0 0 0 0,-1 1 0 0 0,1-1 0 0 0,-1 0 1 0 0,0 0-1 0 0,0 1 0 0 0,1-1 0 0 0,-1 0 0 0 0,0 0 1 0 0,0 1-1 0 0,-1-1 0 0 0,1 0 0 0 0,0 1 0 0 0,-1-1 1 0 0,1 0-1 0 0,-1 0 0 0 0,1 1 0 0 0,-1-1 0 0 0,0 1 1 0 0,1-1-1 0 0,-1 1 0 0 0,0-1 0 0 0,0 1 0 0 0,0-1 1 0 0,0 1-1 0 0,-1 0 0 0 0,1-1 0 0 0,0 1 0 0 0,-1 0 1 0 0,1 0-1 0 0,0 0 0 0 0,-1 0 0 0 0,1 0 0 0 0,-1 0 1 0 0,1 1-1 0 0,-2-1 12 0 0,-2 1-91 0 0,-1 1 1 0 0,0-1 0 0 0,1 1-1 0 0,-1 1 1 0 0,1-1 0 0 0,0 1-1 0 0,-1 0 1 0 0,1 0 0 0 0,0 1-1 0 0,0-1 1 0 0,0 1 0 0 0,0 0-1 0 0,1 1 1 0 0,-1-1 0 0 0,1 1-1 0 0,0 0 1 0 0,0 0-1 0 0,0 0 1 0 0,1 0 0 0 0,-2 3 90 0 0,-1-1-14 0 0,0 1 0 0 0,0 1 0 0 0,1-1 0 0 0,0 1 0 0 0,0 0 0 0 0,1 0 1 0 0,0 0-1 0 0,0 1 0 0 0,1 0 0 0 0,0-1 0 0 0,1 1 0 0 0,0 0 0 0 0,0 0 0 0 0,1 0 0 0 0,0 1 0 0 0,0-1 1 0 0,1 0-1 0 0,1 0 0 0 0,0 7 14 0 0,1-11 17 0 0,-1 0-1 0 0,1 0 1 0 0,0 0 0 0 0,0 0 0 0 0,1 0 0 0 0,-1-1-1 0 0,1 1 1 0 0,0-1 0 0 0,0 0 0 0 0,1 0 0 0 0,-1 0 0 0 0,1 0-1 0 0,0-1 1 0 0,0 1 0 0 0,0-1 0 0 0,0 0 0 0 0,1 0-1 0 0,-1 0 1 0 0,1-1 0 0 0,0 0 0 0 0,0 0 0 0 0,0 0 0 0 0,1 0-17 0 0,120 21 1072 0 0,-101-23-868 0 0,0-2 1 0 0,0-1 0 0 0,0-1 0 0 0,0-1 0 0 0,-1-1-1 0 0,0-1 1 0 0,0-1 0 0 0,-1-1 0 0 0,11-6-205 0 0,-5 2 143 0 0,0-1 1 0 0,-1-1-1 0 0,0-1 0 0 0,-1-1 1 0 0,-1-2-1 0 0,-1-1 1 0 0,-1 0-1 0 0,0-2 1 0 0,-2-1-1 0 0,0-1 0 0 0,-2-1 1 0 0,-1 0-1 0 0,0-2-143 0 0,-15 19-4 0 0,0 1 0 0 0,-1-1-1 0 0,0 0 1 0 0,0 0 0 0 0,0 0 0 0 0,-1 0 0 0 0,0-1-1 0 0,-1 1 1 0 0,0-1 0 0 0,0 1 0 0 0,-1-1-1 0 0,0 1 1 0 0,-1-1 0 0 0,1 1 0 0 0,-2-1-1 0 0,1 1 1 0 0,-2-6 4 0 0,0 12-25 0 0,0 0-1 0 0,1 0 0 0 0,-1 1 1 0 0,0-1-1 0 0,0 1 0 0 0,0-1 1 0 0,0 1-1 0 0,0 0 1 0 0,-1 0-1 0 0,1 0 0 0 0,0 0 1 0 0,0 1-1 0 0,-1-1 0 0 0,1 1 1 0 0,0 0-1 0 0,-1 0 1 0 0,1 0-1 0 0,0 1 0 0 0,-1-1 1 0 0,1 1-1 0 0,0-1 0 0 0,0 1 1 0 0,-1 0-1 0 0,1 1 1 0 0,0-1-1 0 0,0 0 0 0 0,0 1 1 0 0,0 0-1 0 0,1-1 0 0 0,-1 1 1 0 0,0 0-1 0 0,1 1 0 0 0,-1-1 1 0 0,1 0-1 0 0,0 1 1 0 0,0-1-1 0 0,-2 3 26 0 0,-9 6-10 0 0,1 1 0 0 0,0 1 0 0 0,0 0 0 0 0,1 1 0 0 0,1 0 0 0 0,0 1 0 0 0,1 0 0 0 0,1 0 0 0 0,0 1 0 0 0,1 0 0 0 0,1 0 0 0 0,0 0-1 0 0,1 1 1 0 0,1 0 0 0 0,1 0 0 0 0,0 1 0 0 0,1-1 0 0 0,1 0 0 0 0,1 8 10 0 0,1-18 19 0 0,1 1 1 0 0,0-1-1 0 0,1 0 0 0 0,0 1 0 0 0,0-1 0 0 0,0-1 0 0 0,1 1 0 0 0,0 0 1 0 0,0-1-1 0 0,0 0 0 0 0,1 0 0 0 0,0 0 0 0 0,1-1 0 0 0,-1 1 0 0 0,1-1 1 0 0,0 0-1 0 0,0-1 0 0 0,0 0 0 0 0,6 3-19 0 0,136 54 758 0 0,-121-55-607 0 0,1-1 0 0 0,0-1 0 0 0,1-1 0 0 0,-1-1 1 0 0,0-2-1 0 0,13-2-151 0 0,3-11-598 0 0,-31 5-2007 0 0,-2 0-3568 0 0,-8 5-4645 0 0</inkml:trace>
</inkml:ink>
</file>

<file path=ppt/ink/ink4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39.9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485 291 3201 0 0,'0'0'1500'0'0,"0"0"-253"0"0,0 0-92 0 0,0 0 82 0 0,0 0 69 0 0,0 0 6 0 0,0 0-109 0 0,0 0-183 0 0,0 0-181 0 0,0 0-179 0 0,0 0-151 0 0,-6-5-97 0 0,-18-17-66 0 0,-20 16 829 0 0,26 8-1034 0 0,1 0 0 0 0,0 1-1 0 0,0 1 1 0 0,0 1-1 0 0,0 0 1 0 0,0 1 0 0 0,1 1-1 0 0,0 1 1 0 0,-5 3-141 0 0,-69 28 337 0 0,4-2 237 0 0,86-37-574 0 0,0 1 0 0 0,-1-1-1 0 0,1 0 1 0 0,-1 1 0 0 0,1-1 0 0 0,0 0 0 0 0,-1 1 0 0 0,1-1 0 0 0,0 1 0 0 0,-1-1 0 0 0,1 1-1 0 0,0-1 1 0 0,0 1 0 0 0,-1-1 0 0 0,1 1 0 0 0,0-1 0 0 0,0 1 0 0 0,0-1 0 0 0,0 1 0 0 0,0 0-1 0 0,0-1 1 0 0,0 1 0 0 0,0-1 0 0 0,0 1 0 0 0,0-1 0 0 0,0 1 0 0 0,0-1 0 0 0,0 1 0 0 0,0-1-1 0 0,1 1 1 0 0,-1-1 0 0 0,0 1 0 0 0,0-1 0 0 0,0 1 0 0 0,1-1 0 0 0,-1 1 0 0 0,0-1-1 0 0,1 1 1 0 0,-1-1 0 0 0,1 1 0 0 0,-1-1 0 0 0,0 0 0 0 0,1 1 0 0 0,-1-1 0 0 0,1 0 0 0 0,-1 1-1 0 0,1-1 1 0 0,-1 0 0 0 0,1 0 0 0 0,-1 0 0 0 0,1 1 0 0 0,-1-1 0 0 0,1 0 0 0 0,-1 0 0 0 0,1 0-1 0 0,-1 0 1 0 0,1 0 0 0 0,0 0 0 0 0,-1 0 0 0 0,1 0 0 0 0,-1 0 0 0 0,1 0 0 0 0,-1 0 0 0 0,1 0-1 0 0,-1 0 1 0 0,1-1 0 0 0,0 1 0 0 0,45 10 98 0 0,48-2 109 0 0,-93-8-204 0 0,0 0 0 0 0,0 0 0 0 0,0 0 0 0 0,0 0 0 0 0,0 0 0 0 0,0 0 0 0 0,-1 0 0 0 0,1 0 0 0 0,0 1 0 0 0,0-1 0 0 0,0 0 0 0 0,0 1 0 0 0,0-1 0 0 0,-1 0 0 0 0,1 1 0 0 0,0-1 0 0 0,0 1 0 0 0,-1-1 0 0 0,1 1 0 0 0,0-1 1 0 0,0 1-1 0 0,-1 0 0 0 0,1-1 0 0 0,-1 1 0 0 0,1 0 0 0 0,-1-1 0 0 0,1 1 0 0 0,-1 0 0 0 0,1 0 0 0 0,-1 0 0 0 0,0-1 0 0 0,1 1 0 0 0,-1 0 0 0 0,0 0 0 0 0,0 0 0 0 0,0 0 0 0 0,1 0 0 0 0,-1 0 0 0 0,0 0 0 0 0,0-1 0 0 0,0 1 0 0 0,0 0 0 0 0,-1 0 0 0 0,1 0 0 0 0,0 0 0 0 0,0 0 0 0 0,0 0 0 0 0,-1-1 0 0 0,1 1 0 0 0,-1 1-3 0 0,-23 42 207 0 0,-118 91-23 0 0,137-130-177 0 0,-51 61-57 0 0,54-64 46 0 0,1 0 0 0 0,0 0 0 0 0,0 1 0 0 0,0-1 0 0 0,0 0 0 0 0,0 1 0 0 0,1-1 0 0 0,-1 1 0 0 0,1-1-1 0 0,-1 1 1 0 0,1-1 0 0 0,0 1 0 0 0,0-1 0 0 0,0 1 0 0 0,1-1 0 0 0,-1 1 0 0 0,0-1 0 0 0,1 1 0 0 0,0-1 0 0 0,-1 1 0 0 0,1-1 0 0 0,0 0 0 0 0,0 1 0 0 0,0-1 0 0 0,1 0 0 0 0,-1 0 0 0 0,0 0 0 0 0,1 0 0 0 0,0 0 0 0 0,-1 0 0 0 0,1 0 0 0 0,1 0 4 0 0,8 6 1 0 0,0-1 0 0 0,0 0 0 0 0,1-1 0 0 0,0 0 0 0 0,0-1 1 0 0,0 0-1 0 0,1-1 0 0 0,0 0 0 0 0,0-1 0 0 0,0-1 0 0 0,0 0 1 0 0,0-1-1 0 0,0 0 0 0 0,0-1 0 0 0,0 0 0 0 0,2-2-1 0 0,-12 2-154 0 0,0 0 0 0 0,1 0-1 0 0,-1 0 1 0 0,0-1-1 0 0,0 1 1 0 0,0-1 0 0 0,0 0-1 0 0,1 0 1 0 0,-1 0 0 0 0,-1-1-1 0 0,1 1 1 0 0,0-1 0 0 0,0 1-1 0 0,0-1 1 0 0,-1 0-1 0 0,1 0 1 0 0,-1 0 0 0 0,1 0-1 0 0,-1-1 1 0 0,0 1 0 0 0,0-1-1 0 0,0 1 1 0 0,0-1 0 0 0,-1 0 154 0 0,19-47-11708 0 0,-18 42 7136 0 0</inkml:trace>
  <inkml:trace contextRef="#ctx0" brushRef="#br0" timeOffset="276.55">168 0 1896 0 0,'0'0'2269'0'0,"0"0"-1176"0"0,0 0-567 0 0,0 0-65 0 0,0 0 235 0 0,0 0 371 0 0,0 0 295 0 0,0 0 64 0 0,0 0-114 0 0,0 0-179 0 0,0 0-183 0 0,1 38-139 0 0,3 118-146 0 0,12-43 292 0 0,-6-52-757 0 0,-3 0 1 0 0,-2 1 0 0 0,-3 0-1 0 0,-2 0 1 0 0,-4-1 0 0 0,-9 54-201 0 0,8-89-120 0 0,-12 91-407 0 0,15-39-3235 0 0,8-54-517 0 0,-1-15-541 0 0,-3-4 500 0 0</inkml:trace>
</inkml:ink>
</file>

<file path=ppt/ink/ink4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40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406 110 2024 0 0,'0'0'2482'0'0,"0"0"-692"0"0,0 0-116 0 0,0 0 149 0 0,0 0 56 0 0,0 0-181 0 0,0 0-338 0 0,0 0-420 0 0,0 0-380 0 0,0 0-201 0 0,0 0-79 0 0,0 0 40 0 0,0 0 81 0 0,-2 18 28 0 0,-20 138 608 0 0,13-72-812 0 0,4 1-1 0 0,4 64-224 0 0,1-89-728 0 0,0-59 420 0 0,-1 8-358 0 0,-2-8-2966 0 0,0 0-4919 0 0,3-1 2931 0 0</inkml:trace>
  <inkml:trace contextRef="#ctx0" brushRef="#br0" timeOffset="268.631">1 110 1128 0 0,'0'0'2323'0'0,"0"0"-1268"0"0,0 0-551 0 0,0 0-1 0 0,0 0 289 0 0,0 0 365 0 0,0 0 276 0 0,0 0 56 0 0,0 0-102 0 0,0 0-181 0 0,0 0-193 0 0,0 0-177 0 0,35-3-144 0 0,112-13-83 0 0,189-35 1859 0 0,-93 11-2591 0 0,-223 44-3925 0 0,-36 14-5228 0 0,5-11 4128 0 0</inkml:trace>
  <inkml:trace contextRef="#ctx0" brushRef="#br0" timeOffset="519.315">111 685 1104 0 0,'0'0'2750'0'0,"0"0"-580"0"0,0 0-348 0 0,0 0 10 0 0,0 0 79 0 0,0 0-56 0 0,0 0-165 0 0,0 0-314 0 0,31 8-282 0 0,100 22-253 0 0,-46-31 24 0 0,-69-4-699 0 0,251-76-438 0 0,-204 61-3584 0 0,-24 4-5361 0 0,-27 9 3086 0 0</inkml:trace>
  <inkml:trace contextRef="#ctx0" brushRef="#br0" timeOffset="873.513">969 482 0 0 0,'0'0'1503'0'0,"0"0"133"0"0,0 0 85 0 0,0 0 47 0 0,0 0-38 0 0,0 0-158 0 0,0 0-222 0 0,0 0-217 0 0,0 0-214 0 0,0 0-175 0 0,0 0-102 0 0,0 0-79 0 0,0 0-67 0 0,-17 11-63 0 0,-50 32-59 0 0,32-1 238 0 0,33-31-479 0 0,-11 99 336 0 0,13-107-462 0 0,1 1-1 0 0,1-1 1 0 0,-1 0-1 0 0,0 0 1 0 0,1 1-1 0 0,-1-1 0 0 0,1 0 1 0 0,0 0-1 0 0,0-1 1 0 0,1 1-1 0 0,-1 0 0 0 0,0-1 1 0 0,1 1-1 0 0,-1-1 1 0 0,1 0-1 0 0,0 0 0 0 0,0 0 1 0 0,0 0-1 0 0,0 0 1 0 0,0-1-1 0 0,0 1 0 0 0,1-1 1 0 0,-1 0-1 0 0,0 0 1 0 0,1 0-1 0 0,-1 0 1 0 0,1-1-1 0 0,-1 1 0 0 0,1-1 1 0 0,-1 0-1 0 0,2 0-6 0 0,79-17-2671 0 0,-34-10-7430 0 0,-41 19 4876 0 0</inkml:trace>
  <inkml:trace contextRef="#ctx0" brushRef="#br0" timeOffset="4020.627">1291 460 0 0 0,'0'0'719'0'0,"0"0"20"0"0,0 0-30 0 0,0 0-62 0 0,0 0-92 0 0,-2-6-53 0 0,-7-16-9 0 0,8 22-401 0 0,0 0 1 0 0,1 0 0 0 0,-1 0 0 0 0,0 0-1 0 0,0 0 1 0 0,0 0 0 0 0,1 0 0 0 0,-1 0-1 0 0,0 0 1 0 0,0 0 0 0 0,0 0 0 0 0,0 1-1 0 0,1-1 1 0 0,-1 0 0 0 0,0 0 0 0 0,0 1-1 0 0,1-1 1 0 0,-1 1 0 0 0,0-1 0 0 0,1 1-1 0 0,-1-1 1 0 0,0 1 0 0 0,1-1 0 0 0,-1 1-1 0 0,1-1 1 0 0,-1 1 0 0 0,1 0 0 0 0,-1-1-1 0 0,1 1 1 0 0,-1 0 0 0 0,1 0 0 0 0,0-1-1 0 0,-1 1 1 0 0,1 0 0 0 0,0 0 0 0 0,0 0-1 0 0,-1-1 1 0 0,1 1-93 0 0,0 0 207 0 0,-174 253 1944 0 0,125-180-2684 0 0,37-58 515 0 0,15-18 236 0 0,126-157 729 0 0,-32 45-650 0 0,-47 57 88 0 0,-36 90-1165 0 0,7 66 726 0 0,1-26 50 0 0,-18-63-362 0 0,-4-10 406 0 0,1 0 0 0 0,-1 1 0 0 0,1-1 0 0 0,-1 1 0 0 0,0-1 0 0 0,1 0 0 0 0,-1 1 0 0 0,0-1 0 0 0,0 1 0 0 0,1-1 0 0 0,-1 1 0 0 0,0-1 0 0 0,0 1 0 0 0,0-1 0 0 0,1 1 0 0 0,-1-1 0 0 0,0 1 0 0 0,0 0 0 0 0,0-1 0 0 0,0 1 0 0 0,0-1 0 0 0,0 1 0 0 0,0-1 0 0 0,0 1 0 0 0,-1-1 0 0 0,1 1 0 0 0,0-1 0 0 0,0 1 0 0 0,0-1 0 0 0,0 1 0 0 0,-1-1 0 0 0,1 1 0 0 0,0-1 0 0 0,-1 1 0 0 0,1-1 0 0 0,0 1 0 0 0,-1-1 0 0 0,1 0 0 0 0,0 1 0 0 0,-1-1 0 0 0,1 0 0 0 0,-1 1 0 0 0,1-1 0 0 0,-1 0 0 0 0,1 0 0 0 0,-1 1 0 0 0,1-1 0 0 0,-1 0-1 0 0,1 0 1 0 0,-1 0 0 0 0,1 1 0 0 0,-1-1 0 0 0,1 0 0 0 0,-1 0 0 0 0,1 0 0 0 0,-1 0 0 0 0,1 0 0 0 0,-1 0 0 0 0,1 0 0 0 0,-1 0 0 0 0,1-1 0 0 0,-1 1 0 0 0,0 0 0 0 0,1 0 0 0 0,-1 0 0 0 0,1 0 0 0 0,-1-1 0 0 0,1 1 0 0 0,-1 0-40 0 0,-190-34 1425 0 0,184 33-2025 0 0,-31-13 185 0 0,29 7-2999 0 0,6-4-3752 0 0,3 8 4239 0 0</inkml:trace>
  <inkml:trace contextRef="#ctx0" brushRef="#br0" timeOffset="4289.907">1578 442 4185 0 0,'0'0'2232'0'0,"0"0"-1163"0"0,0 0-403 0 0,0 0 239 0 0,0 0 318 0 0,0 0 93 0 0,0 0-120 0 0,0 0-229 0 0,0 0-215 0 0,0 0-166 0 0,0 0-120 0 0,0 0-96 0 0,29-5-82 0 0,131-22 111 0 0,-38 18-786 0 0,-115 9-459 0 0,14 0-1218 0 0,-14 0-1924 0 0,0 0-3393 0 0,-4 0 5427 0 0</inkml:trace>
  <inkml:trace contextRef="#ctx0" brushRef="#br0" timeOffset="4536.616">1615 607 2833 0 0,'0'0'1000'0'0,"0"0"-88"0"0,0 0 424 0 0,0 0 305 0 0,0 0 63 0 0,0 0-224 0 0,0 0-335 0 0,0 0-345 0 0,0 0-288 0 0,0 0-224 0 0,0 0-160 0 0,0 0-112 0 0,216-18-208 0 0,-181 7-280 0 0,-2 3-456 0 0,0-6-585 0 0,-9 10-1487 0 0,-8 0-4690 0 0</inkml:trace>
  <inkml:trace contextRef="#ctx0" brushRef="#br0" timeOffset="4887.527">2537 176 5041 0 0,'0'0'2446'0'0,"0"0"-826"0"0,0 0-374 0 0,0 0-23 0 0,0 0-26 0 0,0 0-127 0 0,0 0-229 0 0,0 0-251 0 0,0 0-151 0 0,0 0-37 0 0,0 0 3 0 0,0 0 15 0 0,0 0 2 0 0,-4 23-7 0 0,-16 72-16 0 0,15 37 870 0 0,23 49-818 0 0,-17-169-616 0 0,-4 21-371 0 0,-11-16-3465 0 0,12-14 598 0 0,-2-1-3491 0 0,2-2 1997 0 0</inkml:trace>
  <inkml:trace contextRef="#ctx0" brushRef="#br0" timeOffset="5211.553">2158 257 2473 0 0,'0'0'1480'0'0,"0"0"-420"0"0,0 0-62 0 0,0 0 281 0 0,0 0 289 0 0,0 0 52 0 0,0 0-182 0 0,0 0-258 0 0,0 0-218 0 0,0 0-189 0 0,0 0-126 0 0,0 0-91 0 0,36-3-86 0 0,115-12-41 0 0,85 5 1061 0 0,-118 10-1552 0 0,-84 14-1828 0 0,-40 19-6437 0 0,-1-23 4127 0 0,1-2 256 0 0</inkml:trace>
  <inkml:trace contextRef="#ctx0" brushRef="#br0" timeOffset="5457.482">2197 732 2264 0 0,'0'0'1473'0'0,"0"0"-24"0"0,0 0 192 0 0,0 0 213 0 0,0 0 41 0 0,0 0-139 0 0,0 0-230 0 0,0 0-274 0 0,0 0-232 0 0,0 0-192 0 0,0 0-136 0 0,0 0-109 0 0,0 0-105 0 0,29 4-92 0 0,95 9-99 0 0,-49-23 2 0 0,-58 3-230 0 0,192-66-1399 0 0,-162 54-1921 0 0,-18 6-2928 0 0,-18 8-2753 0 0</inkml:trace>
  <inkml:trace contextRef="#ctx0" brushRef="#br0" timeOffset="5778.199">2952 500 6593 0 0,'0'0'2122'0'0,"0"0"-520"0"0,0 0-311 0 0,0 0-116 0 0,0 0-159 0 0,0 0-211 0 0,0 0-214 0 0,0 0-156 0 0,0 0-118 0 0,0 0-61 0 0,0 0-49 0 0,0 0-51 0 0,-26 16-36 0 0,-78 51-32 0 0,99-64-83 0 0,1-1 0 0 0,0 0-1 0 0,-1 1 1 0 0,1 0 0 0 0,0 0-1 0 0,1 0 1 0 0,-1 1 0 0 0,0-1-1 0 0,1 1 1 0 0,0 0-1 0 0,0 0 1 0 0,0 0 0 0 0,0 1-1 0 0,1-1 1 0 0,0 0 0 0 0,0 1-1 0 0,0 0 1 0 0,0 0-5 0 0,-2 7-16 0 0,3-9 6 0 0,0 0 0 0 0,0 0 0 0 0,0 0 0 0 0,0 0 0 0 0,1 0 0 0 0,-1 0 0 0 0,1 0 0 0 0,0 0 0 0 0,0 0 0 0 0,0 0 0 0 0,1 0 0 0 0,-1 0 0 0 0,1 0 0 0 0,-1 0 0 0 0,1 0 0 0 0,0 0 0 0 0,0 0 0 0 0,0-1 0 0 0,1 1 0 0 0,-1 0 0 0 0,0 0 0 0 0,1-1 0 0 0,0 1 0 0 0,0-1-1 0 0,0 0 1 0 0,0 1 0 0 0,0-1 0 0 0,0 0 0 0 0,1 0 0 0 0,-1 0 0 0 0,1-1 0 0 0,-1 1 0 0 0,1-1 0 0 0,0 1 0 0 0,-1-1 0 0 0,1 0 0 0 0,0 0 0 0 0,0 0 0 0 0,0 0 0 0 0,0 0 0 0 0,0-1 0 0 0,0 1 0 0 0,0-1 0 0 0,0 0 0 0 0,0 0 0 0 0,0 0 0 0 0,0-1 0 0 0,1 1 10 0 0,106-26-1337 0 0,-76 9-1975 0 0,0-3-3732 0 0,-24 13 2376 0 0</inkml:trace>
  <inkml:trace contextRef="#ctx0" brushRef="#br0" timeOffset="6194.023">3167 523 1176 0 0,'0'0'4140'0'0,"0"0"-2100"0"0,0 0-745 0 0,0 0-19 0 0,0 0 17 0 0,0 0-88 0 0,0 0-188 0 0,0 0-228 0 0,0 0-175 0 0,0 0-137 0 0,0 0-102 0 0,0 0-73 0 0,0 0-66 0 0,-5 11-47 0 0,-21 92 293 0 0,26-86-1029 0 0,-2 53 1644 0 0,-1-47-3664 0 0,-1-1-3641 0 0,4-19 1777 0 0,0-2 181 0 0</inkml:trace>
  <inkml:trace contextRef="#ctx0" brushRef="#br0" timeOffset="6747.676">3088 489 4081 0 0,'0'0'1770'0'0,"0"0"-287"0"0,0 0-79 0 0,0 0-5 0 0,0 0-166 0 0,0 0-235 0 0,0 0-238 0 0,0 0-160 0 0,0 0-77 0 0,0 0-52 0 0,0 0-58 0 0,0 0-65 0 0,0 0-49 0 0,18-4-36 0 0,56-13-30 0 0,15 13 675 0 0,-88 3-892 0 0,0 1-1 0 0,0 0 1 0 0,0 0-1 0 0,0 0 1 0 0,0 0 0 0 0,0 0-1 0 0,0 0 1 0 0,0 0-1 0 0,0 0 1 0 0,0 1-1 0 0,0-1 1 0 0,0 0-1 0 0,0 0 1 0 0,0 1-1 0 0,0-1 1 0 0,0 1-1 0 0,-1-1 1 0 0,1 1-1 0 0,0-1 1 0 0,0 1-1 0 0,0-1 1 0 0,-1 1-1 0 0,1 0 1 0 0,0 0 0 0 0,-1-1-1 0 0,1 1 1 0 0,0 0-1 0 0,-1 0 1 0 0,1 0-1 0 0,-1-1 1 0 0,0 1-1 0 0,1 0 1 0 0,-1 0-1 0 0,1 0 1 0 0,-1 0-1 0 0,0 0 1 0 0,0 0-1 0 0,0 0 1 0 0,0 0-1 0 0,0 0 1 0 0,1 0-1 0 0,-2 0 1 0 0,1 0 0 0 0,0 0-1 0 0,0 0 1 0 0,0 0-1 0 0,0 0 1 0 0,-1 0-1 0 0,1 0 1 0 0,0 0-1 0 0,-1 0 1 0 0,1-1-1 0 0,-1 1 1 0 0,1 0-1 0 0,-1 0 1 0 0,1 0-16 0 0,-32 47 641 0 0,-48 29-310 0 0,79-76-346 0 0,0 0 1 0 0,0 0-1 0 0,1 1 0 0 0,-1-1 0 0 0,1 0 1 0 0,-1 0-1 0 0,1 1 0 0 0,-1-1 0 0 0,1 0 1 0 0,-1 1-1 0 0,1-1 0 0 0,0 0 1 0 0,0 1-1 0 0,0-1 0 0 0,0 0 0 0 0,0 1 1 0 0,0-1-1 0 0,0 1 0 0 0,0-1 0 0 0,1 0 1 0 0,-1 1-1 0 0,0-1 0 0 0,1 0 0 0 0,-1 1 1 0 0,1-1-1 0 0,0 0 0 0 0,-1 0 0 0 0,1 0 1 0 0,0 0-1 0 0,0 1 0 0 0,0-1 1 0 0,0 0-1 0 0,0 0 0 0 0,0 0 0 0 0,0-1 1 0 0,0 1-1 0 0,0 0 0 0 0,0 0 0 0 0,0 0 1 0 0,1 0 14 0 0,128 32-270 0 0,-129-33 295 0 0,0 1-1 0 0,0 0 1 0 0,0-1-1 0 0,0 1 1 0 0,0 0-1 0 0,0 0 1 0 0,0 0-1 0 0,0 0 1 0 0,0 0 0 0 0,0 0-1 0 0,0 0 1 0 0,-1 0-1 0 0,1 0 1 0 0,0 0-1 0 0,-1 0 1 0 0,1 1-1 0 0,-1-1 1 0 0,0 0-1 0 0,1 0 1 0 0,-1 1-1 0 0,0-1 1 0 0,1 0-1 0 0,-1 0 1 0 0,0 1-1 0 0,0-1 1 0 0,0 0-1 0 0,0 1 1 0 0,-1-1 0 0 0,1 0-1 0 0,0 0 1 0 0,0 1-1 0 0,-1-1 1 0 0,1 0-1 0 0,-1 0 1 0 0,1 1-1 0 0,-1-1 1 0 0,0 0-1 0 0,1 0 1 0 0,-1 0-1 0 0,0 0 1 0 0,0 0-1 0 0,1 0 1 0 0,-1 0-1 0 0,0 0 1 0 0,0 0 0 0 0,0-1-1 0 0,0 1 1 0 0,-1 0-25 0 0,-56 39 525 0 0,50-36-688 0 0,-54 19-875 0 0,16-17-3879 0 0,23-3-3819 0 0,17-2 3718 0 0</inkml:trace>
</inkml:ink>
</file>

<file path=ppt/ink/ink4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31.8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90 8978 0 0,'0'0'932'0'0,"0"0"-112"0"0,0 0-126 0 0,0 0 87 0 0,0 0 191 0 0,0 0 171 0 0,0 0 70 0 0,0 0-88 0 0,0 0-231 0 0,0 0-290 0 0,0 0-259 0 0,0-3-250 0 0,0-6-108 0 0,0 25-4 0 0,0 29 104 0 0,0 294 943 0 0,0 170-2560 0 0,-6-441-1437 0 0,-10-28-5959 0 0,12-32 2666 0 0</inkml:trace>
  <inkml:trace contextRef="#ctx0" brushRef="#br0" timeOffset="448.858">0 24 11378 0 0,'0'0'1019'0'0,"0"0"-368"0"0,0 0-317 0 0,0 0-77 0 0,0 0 20 0 0,0 0 55 0 0,0 0 72 0 0,0 0 57 0 0,0 0 21 0 0,32 2-34 0 0,102 11-57 0 0,-42 16 26 0 0,-70-18-328 0 0,2-2-36 0 0,0 2 1 0 0,-1 1 0 0 0,-1 1 0 0 0,0 1 0 0 0,0 1 0 0 0,-2 0 0 0 0,0 2 0 0 0,0 0 0 0 0,-2 2-1 0 0,5 5-53 0 0,-19-18 39 0 0,0-1-1 0 0,-1 1 1 0 0,1 0-1 0 0,-1 1 1 0 0,0-1-1 0 0,-1 1 1 0 0,0-1-1 0 0,0 1 0 0 0,0 0 1 0 0,-1-1-1 0 0,1 1 1 0 0,-2 0-1 0 0,1 0 1 0 0,-1 0-1 0 0,0 0 1 0 0,-1 0-1 0 0,1 0 0 0 0,-1 0 1 0 0,-1 0-1 0 0,1 0 1 0 0,-1-1-1 0 0,0 1 1 0 0,-2 1-39 0 0,-4 11 169 0 0,-1 0 1 0 0,-2-1 0 0 0,1-1 0 0 0,-2 0-1 0 0,-1 0 1 0 0,0-1 0 0 0,-3 2-170 0 0,-94 123 871 0 0,107-137-866 0 0,0 1 1 0 0,0-1 0 0 0,1 0-1 0 0,-1 1 1 0 0,1-1 0 0 0,0 1 0 0 0,0 0-1 0 0,1 0 1 0 0,-1 0 0 0 0,1 0-1 0 0,0 0 1 0 0,1 0 0 0 0,-1 0-1 0 0,1 0 1 0 0,0 0 0 0 0,0 0-1 0 0,1 0 1 0 0,-1 0 0 0 0,1 0-1 0 0,0 0 1 0 0,0 0 0 0 0,1 0 0 0 0,0 0-1 0 0,0 0 1 0 0,0-1 0 0 0,0 1-1 0 0,1-1 1 0 0,-1 1 0 0 0,1-1-1 0 0,1 1-5 0 0,4 2 41 0 0,0-1 0 0 0,1 1 0 0 0,0-2-1 0 0,0 1 1 0 0,0-1 0 0 0,0 0-1 0 0,1-1 1 0 0,0 0 0 0 0,0-1 0 0 0,0 0-1 0 0,0 0 1 0 0,1-1 0 0 0,-1-1-1 0 0,1 1 1 0 0,-1-2 0 0 0,2 1-41 0 0,66 0-3721 0 0,-70-1 2979 0 0,8-3-8093 0 0,-11 3 889 0 0</inkml:trace>
  <inkml:trace contextRef="#ctx0" brushRef="#br0" timeOffset="780.213">998 543 6993 0 0,'0'0'1370'0'0,"0"0"-219"0"0,0 0-40 0 0,0 0 61 0 0,0 0 0 0 0,0 0-130 0 0,0 0-183 0 0,0 0-175 0 0,0 0-156 0 0,0 0-148 0 0,0 0-128 0 0,0 0-97 0 0,-20 35-46 0 0,-60 106-11 0 0,78-138-90 0 0,0 0 0 0 0,0 0-1 0 0,0 0 1 0 0,0 0 0 0 0,0 0 0 0 0,0 0 0 0 0,1 1 0 0 0,0-1 0 0 0,0 1 0 0 0,0-1 0 0 0,0 1 0 0 0,0-1 0 0 0,1 1 0 0 0,-1-1 0 0 0,1 1 0 0 0,0 0 0 0 0,0-1 0 0 0,0 1 0 0 0,1 0 0 0 0,-1 0-8 0 0,3 5 41 0 0,-1-2 42 0 0,1 0 1 0 0,0-1 0 0 0,0 1-1 0 0,1-1 1 0 0,0 0 0 0 0,0 0-1 0 0,0 0 1 0 0,1-1 0 0 0,0 1 0 0 0,0-1-1 0 0,0 0 1 0 0,1 0 0 0 0,-1-1-1 0 0,1 0 1 0 0,0 0 0 0 0,0 0-1 0 0,1-1 1 0 0,-1 0 0 0 0,1 0-1 0 0,0 0 1 0 0,0-1 0 0 0,0 0-1 0 0,0-1 1 0 0,0 1 0 0 0,0-1-1 0 0,0-1 1 0 0,0 1 0 0 0,1-1 0 0 0,-1-1-1 0 0,0 1 1 0 0,0-1 0 0 0,0 0-1 0 0,0-1 1 0 0,0 0 0 0 0,0 0-1 0 0,0 0 1 0 0,0-1 0 0 0,-1 0-1 0 0,1 0 1 0 0,3-3-84 0 0,-3 2 63 0 0,0 0 0 0 0,-1-1-1 0 0,1 0 1 0 0,-1 0 0 0 0,0 0-1 0 0,0-1 1 0 0,0 0 0 0 0,-1 0 0 0 0,0 0-1 0 0,0-1 1 0 0,-1 1 0 0 0,1-1 0 0 0,-2-1-1 0 0,1 1 1 0 0,-1 0 0 0 0,0-1-1 0 0,0 0 1 0 0,-1 1 0 0 0,0-1 0 0 0,-1 0-1 0 0,1 0 1 0 0,-1 0 0 0 0,-1 0 0 0 0,0-1-1 0 0,0 1 1 0 0,-1 0 0 0 0,-1-8-63 0 0,1 11-181 0 0,0 0 1 0 0,-1-1-1 0 0,0 1 0 0 0,0 0 1 0 0,0 0-1 0 0,0 0 1 0 0,-1 0-1 0 0,0 0 1 0 0,0 1-1 0 0,0-1 1 0 0,-1 1-1 0 0,0 0 0 0 0,0 0 1 0 0,0 0-1 0 0,0 1 1 0 0,0-1-1 0 0,-1 1 1 0 0,1 0-1 0 0,-1 0 0 0 0,0 0 1 0 0,0 1-1 0 0,-3-1 181 0 0,-119-26-10850 0 0,100 28 6313 0 0,8 1 1580 0 0</inkml:trace>
  <inkml:trace contextRef="#ctx0" brushRef="#br0" timeOffset="1201.477">1633 602 9906 0 0,'0'0'623'0'0,"0"0"-108"0"0,0 0 97 0 0,0 0 156 0 0,0 0 78 0 0,0 0-30 0 0,0 0-103 0 0,0 0-85 0 0,0 0-92 0 0,-32 30-105 0 0,-98 94-137 0 0,90-66-71 0 0,40-50-202 0 0,0-5 13 0 0,-1 0 0 0 0,1 0 0 0 0,0 0 0 0 0,0 0 1 0 0,0 0-1 0 0,1 0 0 0 0,-1 0 0 0 0,1-1 0 0 0,-1 1 1 0 0,1 0-1 0 0,0 0 0 0 0,0 0 0 0 0,0-1 0 0 0,1 1 1 0 0,-1-1-1 0 0,1 1 0 0 0,-1-1 0 0 0,1 1 0 0 0,0-1 1 0 0,0 0-1 0 0,0 0 0 0 0,0 0 0 0 0,0 0 0 0 0,0 0 1 0 0,1 0-1 0 0,-1-1 0 0 0,1 1 0 0 0,-1-1 0 0 0,1 1 1 0 0,-1-1-1 0 0,1 0 0 0 0,0 0 0 0 0,0 0 0 0 0,0-1 1 0 0,-1 1-1 0 0,1-1 0 0 0,0 1 0 0 0,0-1 0 0 0,0 0 1 0 0,0 0-1 0 0,0 0 0 0 0,0-1-34 0 0,5 2 197 0 0,-1-1 0 0 0,1-1 0 0 0,-1 1 1 0 0,0-1-1 0 0,1-1 0 0 0,-1 1 0 0 0,0-1 0 0 0,0 0 1 0 0,0-1-1 0 0,0 0 0 0 0,0 0 0 0 0,-1 0 0 0 0,1-1 1 0 0,-1 0-1 0 0,0 0 0 0 0,0-1 0 0 0,-1 0 0 0 0,1 0 0 0 0,-1 0 1 0 0,0 0-1 0 0,1-2-197 0 0,16-20 32 0 0,-1-2 1 0 0,-1 0-1 0 0,-2-1 1 0 0,0 0-1 0 0,-2-2 1 0 0,-2 0-1 0 0,-1 0 1 0 0,-1-2-1 0 0,-2 1 1 0 0,-1-1-1 0 0,-2-1 1 0 0,-1 0-1 0 0,-2 0 1 0 0,0-25-33 0 0,-3 41-246 0 0,-1 0 0 0 0,-1 0 0 0 0,0 0 0 0 0,-1 0 0 0 0,-1 0 0 0 0,-1 1 0 0 0,-1-1 0 0 0,0 1 0 0 0,-2 0-1 0 0,0 1 1 0 0,0-1 0 0 0,-2 1 0 0 0,0 1 0 0 0,-1 0 0 0 0,-2-1 246 0 0,10 13-17 0 0,-1 1-1 0 0,0 0 1 0 0,0 0-1 0 0,0 0 1 0 0,0 0-1 0 0,-1 1 0 0 0,1-1 1 0 0,-1 1-1 0 0,1 0 1 0 0,-1 0-1 0 0,0 0 0 0 0,0 0 1 0 0,0 1-1 0 0,0-1 1 0 0,0 1-1 0 0,0 0 0 0 0,0 1 1 0 0,0-1-1 0 0,0 1 1 0 0,-1-1-1 0 0,1 1 0 0 0,0 0 1 0 0,0 1-1 0 0,-1-1 1 0 0,1 1-1 0 0,0 0 1 0 0,0 0-1 0 0,0 0 0 0 0,0 1 1 0 0,0-1-1 0 0,0 1 1 0 0,-1 0 17 0 0,-5 4 20 0 0,1 0 1 0 0,-1 0-1 0 0,1 1 1 0 0,1 0 0 0 0,-1 1-1 0 0,1 0 1 0 0,0 0 0 0 0,1 1-1 0 0,0 0 1 0 0,0 0-1 0 0,-2 5-20 0 0,1 2 53 0 0,0 0 0 0 0,1 1 0 0 0,1 0 0 0 0,1 0-1 0 0,0 0 1 0 0,1 0 0 0 0,1 1 0 0 0,1 0-1 0 0,0 0 1 0 0,2 0 0 0 0,-1-1 0 0 0,2 1 0 0 0,1 0-1 0 0,0 0 1 0 0,1-1 0 0 0,1 1 0 0 0,1-1 0 0 0,0 0-1 0 0,1 0 1 0 0,1 0 0 0 0,1-1 0 0 0,0 0-1 0 0,1-1 1 0 0,0 0 0 0 0,2 0 0 0 0,-1-1 0 0 0,2 0-1 0 0,0-1 1 0 0,1 0 0 0 0,0-1 0 0 0,6 3-53 0 0,1 3 17 0 0,2-1 1 0 0,0-1-1 0 0,1-1 0 0 0,0-1 1 0 0,2-1-1 0 0,-1-1 0 0 0,1-1 1 0 0,1-1-1 0 0,6 0-17 0 0,26 2-3597 0 0,3-8-3639 0 0,-45-4-2661 0 0</inkml:trace>
</inkml:ink>
</file>

<file path=ppt/ink/ink4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02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398 905 7162 0 0,'0'0'1573'0'0,"0"0"-28"0"0,0 0 47 0 0,0 0-5 0 0,0 0-220 0 0,0 0-359 0 0,-33 2-322 0 0,-106 8-173 0 0,135-10-467 0 0,-1 0 0 0 0,0 0-1 0 0,1 1 1 0 0,-1 0 0 0 0,0-1 0 0 0,1 1-1 0 0,-1 1 1 0 0,1-1 0 0 0,-1 1 0 0 0,1 0 0 0 0,0 0-1 0 0,0 0 1 0 0,0 0 0 0 0,0 1 0 0 0,0 0 0 0 0,-1 1-46 0 0,-7 6 187 0 0,2-5-130 0 0,1 0 0 0 0,0 1 0 0 0,0 0-1 0 0,0 0 1 0 0,1 1 0 0 0,0 1 0 0 0,0-1 0 0 0,1 1-1 0 0,0 0 1 0 0,1 1 0 0 0,-1-1 0 0 0,2 2 0 0 0,-1-1 0 0 0,1 0-1 0 0,1 1 1 0 0,-1 0 0 0 0,2 0 0 0 0,-1 0 0 0 0,2 1-1 0 0,-1-1 1 0 0,1 1 0 0 0,1-1 0 0 0,0 1 0 0 0,0 0-1 0 0,2 10-56 0 0,1-16 25 0 0,0-1-1 0 0,0 1 0 0 0,1-1 0 0 0,0 0 0 0 0,0 0 0 0 0,0 0 0 0 0,0 0 1 0 0,1 0-1 0 0,-1-1 0 0 0,1 1 0 0 0,0-1 0 0 0,0 0 0 0 0,0 0 0 0 0,1 0 1 0 0,-1-1-1 0 0,1 0 0 0 0,-1 0 0 0 0,1 0 0 0 0,0 0 0 0 0,0 0 0 0 0,0-1 1 0 0,-1 0-1 0 0,1 0 0 0 0,1-1 0 0 0,-1 1 0 0 0,0-1 0 0 0,0 0 0 0 0,0-1 0 0 0,0 1 1 0 0,0-1-1 0 0,0 0 0 0 0,0 0 0 0 0,0 0 0 0 0,0-1 0 0 0,-1 0 0 0 0,1 0 1 0 0,0 0-1 0 0,-1 0 0 0 0,0-1 0 0 0,2-1-24 0 0,24-16 169 0 0,-2-1 0 0 0,-1-1 0 0 0,0-2 0 0 0,-2 0 0 0 0,0-2 0 0 0,-2-1 0 0 0,-1 0 0 0 0,13-24-169 0 0,5 6-618 0 0,-39 45 279 0 0,-1 12-484 0 0,-4 42 411 0 0,2-48 410 0 0,0 0 0 0 0,0 0 0 0 0,1 0 0 0 0,0 0 0 0 0,0 0 0 0 0,0 0 0 0 0,1 1 0 0 0,-1-1-1 0 0,2 0 1 0 0,-1 0 0 0 0,1 1 0 0 0,0-1 0 0 0,0 0 0 0 0,1 0 0 0 0,-1 0 0 0 0,1 0 0 0 0,1 0 0 0 0,-1-1-1 0 0,1 1 1 0 0,0 0 0 0 0,0-1 0 0 0,1 0 0 0 0,0 0 0 0 0,0 0 0 0 0,0 0 0 0 0,0-1 0 0 0,1 0 0 0 0,-1 1-1 0 0,1-2 1 0 0,0 1 0 0 0,1 0 0 0 0,1 0 2 0 0,3-1 50 0 0,0-1-1 0 0,1 0 0 0 0,0-1 1 0 0,-1 0-1 0 0,1 0 1 0 0,0-1-1 0 0,-1-1 0 0 0,1 0 1 0 0,0 0-1 0 0,-1-1 1 0 0,1 0-1 0 0,-1-1 0 0 0,0 0 1 0 0,0-1-1 0 0,0 0 1 0 0,0-1-1 0 0,0 1 0 0 0,-1-2 1 0 0,0 0-1 0 0,0 0 1 0 0,2-3-50 0 0,20-16 210 0 0,-1-1 0 0 0,-1-2 0 0 0,-2-1 0 0 0,0-1 1 0 0,0-5-211 0 0,1-3 34 0 0,-1-2 1 0 0,-3-1 0 0 0,-1-1 0 0 0,-2-1 0 0 0,-2 0 0 0 0,-2-2 0 0 0,10-42-35 0 0,-18 52-53 0 0,-1 1 1 0 0,-2-2-1 0 0,-2 1 1 0 0,0 0-1 0 0,-3-1 1 0 0,-2-21 52 0 0,2 56-26 0 0,-1-1 0 0 0,0 0 0 0 0,1 0 0 0 0,-1 0 1 0 0,0 0-1 0 0,0 1 0 0 0,0-1 0 0 0,-1 0 0 0 0,1 0 0 0 0,0 0 0 0 0,-1 1 1 0 0,1-1-1 0 0,-1 0 0 0 0,1 0 0 0 0,-1 1 0 0 0,0-1 0 0 0,0 0 0 0 0,0 1 0 0 0,0-1 1 0 0,0 1-1 0 0,0-1 0 0 0,0 1 0 0 0,0 0 0 0 0,0-1 0 0 0,-1 1 0 0 0,1 0 1 0 0,-1 0-1 0 0,1 0 0 0 0,-1 0 0 0 0,1 0 0 0 0,-1 0 0 0 0,0 0 0 0 0,1 1 0 0 0,-1-1 1 0 0,0 1-1 0 0,0-1 0 0 0,1 1 0 0 0,-1-1 0 0 0,0 1 0 0 0,0 0 0 0 0,0 0 1 0 0,0 0-1 0 0,1 0 0 0 0,-1 0 0 0 0,0 1 0 0 0,0-1 0 0 0,0 0 0 0 0,1 1 0 0 0,-1-1 1 0 0,0 1-1 0 0,0 0 0 0 0,1-1 0 0 0,-2 2 26 0 0,-13 13-85 0 0,2 1-1 0 0,0 1 1 0 0,0 0 0 0 0,2 1-1 0 0,0 0 1 0 0,1 1 0 0 0,1 0-1 0 0,0 1 1 0 0,2 0 85 0 0,-7 10 16 0 0,2 1-1 0 0,1 0 1 0 0,1 1 0 0 0,2 0 0 0 0,1 0-1 0 0,2 1 1 0 0,1 0 0 0 0,2 0 0 0 0,0 0 0 0 0,3 0-1 0 0,1 1 1 0 0,2 9-16 0 0,0-27 56 0 0,1-1-1 0 0,0 1 0 0 0,1-1 1 0 0,1 0-1 0 0,0 0 0 0 0,1 0 1 0 0,1-1-1 0 0,0 0 0 0 0,1-1 1 0 0,0 0-1 0 0,1 0 0 0 0,1-1 1 0 0,0 0-1 0 0,0-1 0 0 0,1 0 1 0 0,1-1-1 0 0,0 0 0 0 0,0-1 1 0 0,1 0-1 0 0,0-2 0 0 0,0 1 1 0 0,1-2-1 0 0,0 0 0 0 0,0 0 1 0 0,1-2-1 0 0,-1 0 1 0 0,1 0-1 0 0,2-2-55 0 0,-7 0 72 0 0,0-2 0 0 0,0 1 0 0 0,0-1 0 0 0,0-1 1 0 0,0 0-1 0 0,0-1 0 0 0,0 0 0 0 0,0-1 0 0 0,-1 0 0 0 0,1 0 0 0 0,-1-1 1 0 0,1 0-1 0 0,-1-1 0 0 0,-1-1 0 0 0,1 1 0 0 0,-1-1 0 0 0,0-1 0 0 0,0 0 1 0 0,-1 0-1 0 0,0-1 0 0 0,4-5-72 0 0,-3 5 20 0 0,-2-1 0 0 0,1-1 0 0 0,-1 1 0 0 0,-1-1 0 0 0,1-1 0 0 0,-2 1 0 0 0,1-1 1 0 0,-2 0-1 0 0,1 0 0 0 0,-2 0 0 0 0,1-1 0 0 0,-2 0 0 0 0,1 1 0 0 0,-2-1 0 0 0,1 0 0 0 0,-2 0 0 0 0,1 0 1 0 0,-2 0-1 0 0,0 0 0 0 0,0 0 0 0 0,-1 0 0 0 0,0 1 0 0 0,-1-1 0 0 0,0 1 0 0 0,-1-1 0 0 0,-1 1 0 0 0,0 0 0 0 0,0 1 1 0 0,-1-1-1 0 0,-5-7-20 0 0,4 11-111 0 0,0 0-1 0 0,-1 0 1 0 0,0 1 0 0 0,0 0 0 0 0,0 0 0 0 0,-1 1 0 0 0,1 0 0 0 0,-1 0 0 0 0,0 1 0 0 0,-1 0 0 0 0,1 1 0 0 0,-1 0 0 0 0,0 0-1 0 0,0 1 1 0 0,0 1 0 0 0,0 0 0 0 0,0 0 0 0 0,0 0 0 0 0,0 2 0 0 0,0-1 0 0 0,0 1 0 0 0,0 1 111 0 0,-7 0-651 0 0,0 1 0 0 0,1 1 0 0 0,-1 1-1 0 0,1 0 1 0 0,0 1 0 0 0,1 1 0 0 0,-1 1 0 0 0,2 0 0 0 0,-1 0 0 0 0,1 2 0 0 0,0 0 0 0 0,-8 7 651 0 0,-2 6-5363 0 0,6-8-2185 0 0</inkml:trace>
  <inkml:trace contextRef="#ctx0" brushRef="#br0" timeOffset="336.057">1785 718 5873 0 0,'0'0'3265'0'0,"0"0"-1099"0"0,0 0-347 0 0,0 0-200 0 0,0 0-338 0 0,0 0-350 0 0,-35 19-280 0 0,-104 65-153 0 0,134-82-465 0 0,1 1 1 0 0,0-1 0 0 0,-1 1 0 0 0,1-1 0 0 0,1 1 0 0 0,-1 0 0 0 0,0 1 0 0 0,1-1 0 0 0,-1 0 0 0 0,1 1 0 0 0,0 0-1 0 0,0 0 1 0 0,1 0 0 0 0,-1 0 0 0 0,1 0 0 0 0,0 1 0 0 0,0-1 0 0 0,-1 4-34 0 0,-1 4 84 0 0,1-5-37 0 0,0 1-1 0 0,0 0 0 0 0,0 0 0 0 0,1 0 0 0 0,0 1 0 0 0,1-1 1 0 0,0 0-1 0 0,0 1 0 0 0,1-1 0 0 0,0 1 0 0 0,0-1 1 0 0,1 1-1 0 0,0-1 0 0 0,1 0 0 0 0,-1 1 0 0 0,2-1 0 0 0,-1 0 1 0 0,1 0-1 0 0,0 0 0 0 0,1-1 0 0 0,0 1 0 0 0,0-1 1 0 0,1 0-1 0 0,0 0 0 0 0,0 0 0 0 0,0-1 0 0 0,1 0 0 0 0,0 0 1 0 0,0 0-1 0 0,1-1 0 0 0,-1 0 0 0 0,1 0 0 0 0,1 0 1 0 0,-1-1-1 0 0,4 2-46 0 0,-4-3 107 0 0,1 0 0 0 0,-1-1 1 0 0,1 1-1 0 0,0-1 0 0 0,-1-1 1 0 0,1 1-1 0 0,0-2 0 0 0,0 1 1 0 0,0-1-1 0 0,0 0 0 0 0,0 0 1 0 0,0-1-1 0 0,0 0 0 0 0,0-1 1 0 0,0 0-1 0 0,-1 0 0 0 0,1 0 1 0 0,-1-1-1 0 0,1 0 0 0 0,-1-1 1 0 0,0 0-1 0 0,0 0 0 0 0,-1 0 1 0 0,1-1-1 0 0,1-1-107 0 0,0-3 57 0 0,0-1 1 0 0,0 0-1 0 0,-1 0 0 0 0,0 0 1 0 0,-1-1-1 0 0,-1 0 0 0 0,1 0 1 0 0,-2 0-1 0 0,1-1 0 0 0,-2 0 1 0 0,1 0-1 0 0,-2 0 0 0 0,1 0 1 0 0,-2 0-1 0 0,0 0 0 0 0,0-1-57 0 0,-1 0-803 0 0,-1 1 0 0 0,0-1 0 0 0,-1 1 0 0 0,0-1 0 0 0,0 1 1 0 0,-2 0-1 0 0,0 0 0 0 0,0 0 0 0 0,-1 0 0 0 0,-1-1 803 0 0,-6-9-6352 0 0,4 6-3281 0 0</inkml:trace>
  <inkml:trace contextRef="#ctx0" brushRef="#br0" timeOffset="1202.593">2121 913 8594 0 0,'0'0'2270'0'0,"0"0"-1129"0"0,0 0-94 0 0,0 0 273 0 0,0 0 78 0 0,0 0-75 0 0,0 0-115 0 0,0 0-190 0 0,0 0-167 0 0,0 0-249 0 0,0 0-289 0 0,0 0-175 0 0,3 2-108 0 0,3 26-42 0 0,-7-26 3 0 0,1 0 1 0 0,0-1-1 0 0,-1 1 0 0 0,1 0 1 0 0,0 0-1 0 0,0-1 0 0 0,0 1 1 0 0,0 0-1 0 0,1 0 0 0 0,-1-1 1 0 0,0 1-1 0 0,1 0 0 0 0,-1-1 0 0 0,1 1 1 0 0,0 0-1 0 0,0-1 0 0 0,-1 1 1 0 0,1-1-1 0 0,0 1 0 0 0,0-1 1 0 0,0 1-1 0 0,0-1 0 0 0,1 0 1 0 0,-1 0-1 0 0,0 1 0 0 0,2-1 9 0 0,5 2 22 0 0,0 0 0 0 0,1-1 0 0 0,0 0 0 0 0,-1 0 0 0 0,1-1 0 0 0,0-1 0 0 0,-1 1 0 0 0,1-1 0 0 0,0-1 0 0 0,0 0 0 0 0,-1 0 0 0 0,1 0 0 0 0,0-1 0 0 0,-1-1 0 0 0,1 1 0 0 0,-1-1 0 0 0,0-1-22 0 0,206-117 492 0 0,-213 121-495 0 0,0-1 1 0 0,0 0-1 0 0,-1 1 1 0 0,1-1 0 0 0,0 1-1 0 0,0-1 1 0 0,0 1-1 0 0,0-1 1 0 0,0 1 0 0 0,0 0-1 0 0,0-1 1 0 0,0 1-1 0 0,0 0 1 0 0,0 0 0 0 0,0 0-1 0 0,0 0 1 0 0,0 0-1 0 0,0 0 1 0 0,0 0 0 0 0,0 0-1 0 0,0 0 1 0 0,0 0-1 0 0,0 1 1 0 0,0-1 0 0 0,0 0-1 0 0,0 1 1 0 0,0-1-1 0 0,0 1 1 0 0,-1-1 0 0 0,1 1-1 0 0,0-1 1 0 0,0 1-1 0 0,0-1 1 0 0,0 1 0 0 0,-1 0-1 0 0,1 0 1 0 0,0-1-1 0 0,-1 1 1 0 0,1 0 0 0 0,-1 0-1 0 0,1 0 1 0 0,-1 0-1 0 0,1 0 1 0 0,-1 0 0 0 0,1 0 2 0 0,3 5 20 0 0,33 49 138 0 0,-34-52-100 0 0,1 1 0 0 0,0-1 1 0 0,0 0-1 0 0,1-1 0 0 0,-1 1 0 0 0,0-1 0 0 0,1 0 0 0 0,0 0 0 0 0,-1 0 0 0 0,1 0 0 0 0,0-1 0 0 0,0 0 0 0 0,0 0 0 0 0,0 0 0 0 0,0-1 0 0 0,0 1 0 0 0,5-2-58 0 0,-1 2 112 0 0,1-2 0 0 0,-1 1 0 0 0,1-1-1 0 0,-1-1 1 0 0,0 0 0 0 0,1 0 0 0 0,-1-1-1 0 0,0 0 1 0 0,0-1 0 0 0,-1 1 0 0 0,1-2-1 0 0,-1 1 1 0 0,0-1 0 0 0,0-1 0 0 0,3-1-112 0 0,77-85 728 0 0,-14-59-340 0 0,-53 69-1309 0 0,-3-1 1 0 0,-3-1 0 0 0,-5 0-1 0 0,-3-1 1 0 0,-4 0-1 0 0,-4-22 921 0 0,-22 44 376 0 0,22 63-367 0 0,0 0 0 0 0,1 0 0 0 0,-1-1-1 0 0,0 1 1 0 0,1 0 0 0 0,-1 0 0 0 0,0 0-1 0 0,1 0 1 0 0,-1 1 0 0 0,1-1-1 0 0,-1 0 1 0 0,0 0 0 0 0,1 0 0 0 0,-1 0-1 0 0,0 1 1 0 0,1-1 0 0 0,-1 0 0 0 0,1 0-1 0 0,-1 1 1 0 0,1-1 0 0 0,-1 1 0 0 0,1-1-1 0 0,-1 0 1 0 0,1 1 0 0 0,-1-1 0 0 0,1 1-1 0 0,-1-1 1 0 0,1 1 0 0 0,0-1-1 0 0,-1 1 1 0 0,1 0 0 0 0,0-1 0 0 0,-1 1-1 0 0,1-1 1 0 0,0 1 0 0 0,0 0 0 0 0,0-1-1 0 0,0 1 1 0 0,0 0 0 0 0,-1-1 0 0 0,1 1-1 0 0,0 0 1 0 0,0-1 0 0 0,0 1 0 0 0,1-1-1 0 0,-1 1 1 0 0,0 0 0 0 0,0-1-1 0 0,0 1-8 0 0,0 1 8 0 0,-22 141 1095 0 0,42-93-66 0 0,-13-12-641 0 0,-2 1 0 0 0,-2 0 0 0 0,-1 0 0 0 0,-4 32-396 0 0,2-14 139 0 0,-11 493-58 0 0,28-468-434 0 0,-3-100-546 0 0,-3-75-2967 0 0,-10 63-302 0 0,-2-1-3339 0 0,-1 15-664 0 0</inkml:trace>
  <inkml:trace contextRef="#ctx0" brushRef="#br0" timeOffset="1454.254">2593 478 15427 0 0,'0'0'981'0'0,"0"0"-544"0"0,0 0 111 0 0,0 0 316 0 0,0 0 142 0 0,0 0-39 0 0,38-1-194 0 0,126-8-186 0 0,24-9 1415 0 0,110-27-2002 0 0,-9 1-1398 0 0,-233 38-841 0 0,15-3-6939 0 0,-34 5-1599 0 0</inkml:trace>
</inkml:ink>
</file>

<file path=ppt/ink/ink4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9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1 874 2216 0 0,'0'0'550'0'0,"0"0"-391"0"0,0 0 126 0 0,0 0 463 0 0,0 0 370 0 0,0 0 49 0 0,0 0-151 0 0,0 0-169 0 0,0 0-111 0 0,0 0-83 0 0,0 0-29 0 0,0 0-6 0 0,0 0 31 0 0,9 29 48 0 0,30 85 40 0 0,-21-47 2785 0 0,-19-165 4753 0 0,7 68-8271 0 0,2 0-1 0 0,1 1 1 0 0,2 1-1 0 0,0 0 0 0 0,2 0 1 0 0,1 1-1 0 0,14-20-3 0 0,31-19-1101 0 0,-41 66-3706 0 0,-2 6-4353 0 0,-11-2-413 0 0</inkml:trace>
  <inkml:trace contextRef="#ctx0" brushRef="#br0" timeOffset="298.46">676 635 7330 0 0,'0'0'1985'0'0,"0"0"-12"0"0,0 0 25 0 0,0 0-139 0 0,0 0-370 0 0,0 0-446 0 0,0 0-325 0 0,0 0-180 0 0,0 0-122 0 0,0 0-58 0 0,0 0-62 0 0,0 0-85 0 0,0 0-53 0 0,-32 32-46 0 0,-98 99-46 0 0,128-129-65 0 0,-1 0 0 0 0,0-1 1 0 0,1 1-1 0 0,-1 0 0 0 0,1 1 1 0 0,-1-1-1 0 0,1 0 0 0 0,0 1 1 0 0,0-1-1 0 0,0 1 0 0 0,0 0 0 0 0,1-1 1 0 0,-1 1-1 0 0,1 0 0 0 0,-1 0 1 0 0,1 0-1 0 0,0 0 0 0 0,0 0 1 0 0,1 0-1 0 0,-1 1 0 0 0,1-1 1 0 0,-1 3-2 0 0,2 4-5 0 0,-1-7 9 0 0,-1 0 0 0 0,1 0 0 0 0,0 0 0 0 0,0 1 0 0 0,0-1 0 0 0,0 0 0 0 0,0 0 1 0 0,1 0-1 0 0,0 0 0 0 0,-1 0 0 0 0,1 1 0 0 0,0-1 0 0 0,1-1 0 0 0,-1 1 0 0 0,0 0 0 0 0,1 0 1 0 0,0 0-1 0 0,-1-1 0 0 0,1 1 0 0 0,0-1 0 0 0,0 1 0 0 0,1-1 0 0 0,-1 0 0 0 0,0 0 0 0 0,1 0 0 0 0,0 0 1 0 0,-1 0-1 0 0,1-1 0 0 0,0 1 0 0 0,0-1 0 0 0,0 0 0 0 0,0 1 0 0 0,0-1 0 0 0,0-1 0 0 0,0 1 1 0 0,0 0-1 0 0,0-1 0 0 0,2 1-4 0 0,5-2 121 0 0,-1 0 0 0 0,1-1 1 0 0,-1 0-1 0 0,1 0 0 0 0,-1-1 1 0 0,0 0-1 0 0,0-1 0 0 0,0 0 1 0 0,-1 0-1 0 0,1-1 0 0 0,-1 0 0 0 0,0-1 1 0 0,0 0-1 0 0,-1 0 0 0 0,0 0 1 0 0,0-1-1 0 0,0 0 0 0 0,-1 0 1 0 0,0-1-1 0 0,0 0 0 0 0,-1 0 1 0 0,0 0-1 0 0,-1-1 0 0 0,0 0 0 0 0,2-3-121 0 0,-4 7-23 0 0,-1 0 0 0 0,1 0-1 0 0,-1-1 1 0 0,0 1 0 0 0,0 0-1 0 0,0 0 1 0 0,-1-1 0 0 0,0 1-1 0 0,0 0 1 0 0,0 0 0 0 0,-1-1-1 0 0,1 1 1 0 0,-1 0 0 0 0,-1 0-1 0 0,1 0 1 0 0,-1 0-1 0 0,0 0 1 0 0,0 0 0 0 0,-1-3 23 0 0,0 5-223 0 0,1 0 1 0 0,-1-1-1 0 0,1 1 1 0 0,-1 0 0 0 0,0 1-1 0 0,0-1 1 0 0,0 0-1 0 0,0 1 1 0 0,-1 0-1 0 0,1 0 1 0 0,-1 0 0 0 0,1 0-1 0 0,-1 0 1 0 0,0 1-1 0 0,0-1 1 0 0,0 1 0 0 0,0 0 222 0 0,-38-6-8380 0 0,28 6-2546 0 0</inkml:trace>
  <inkml:trace contextRef="#ctx0" brushRef="#br0" timeOffset="636.728">1240 190 14555 0 0,'0'0'1650'0'0,"0"0"-319"0"0,0 0-240 0 0,0 0-176 0 0,0 0-218 0 0,0 0-205 0 0,0 0-108 0 0,0 0-12 0 0,0 0 47 0 0,0 0 25 0 0,0 0-33 0 0,-8 33-76 0 0,-24 110-103 0 0,21-85-112 0 0,3 1-1 0 0,2-1 1 0 0,3 1 0 0 0,2 36-120 0 0,2-52 5 0 0,-2-23-112 0 0,0 0 1 0 0,2-1-1 0 0,1 1 1 0 0,0 0-1 0 0,1-1 1 0 0,2 0-1 0 0,0 1 1 0 0,0-2-1 0 0,2 1 1 0 0,0-1-1 0 0,2 0 1 0 0,-1 0-1 0 0,2-1 1 0 0,2 1 106 0 0,-8-17-4535 0 0,-13-15-4337 0 0,4 9-42 0 0</inkml:trace>
  <inkml:trace contextRef="#ctx0" brushRef="#br0" timeOffset="1420.133">846 646 10458 0 0,'0'0'3082'0'0,"0"0"-2168"0"0,0 0-612 0 0,0 0 181 0 0,0 0 223 0 0,0 0 54 0 0,0 0-57 0 0,0 0-116 0 0,34 0-119 0 0,112 0-26 0 0,287-24 969 0 0,-167-14-3527 0 0,-84 9-3719 0 0,-182 29 6064 0 0,0 0-1 0 0,0 0 0 0 0,0 0 0 0 0,0 1 1 0 0,0-1-1 0 0,0 0 0 0 0,0 0 0 0 0,0 0 1 0 0,0 0-1 0 0,0 1 0 0 0,0-1 1 0 0,0 0-1 0 0,0 0 0 0 0,0 0 0 0 0,0 0 1 0 0,0 1-1 0 0,0-1 0 0 0,0 0 1 0 0,1 0-229 0 0,-38 12 1383 0 0,7-1-266 0 0,6-2-781 0 0,0 1 0 0 0,1 2 0 0 0,0 0 1 0 0,1 1-1 0 0,0 2 0 0 0,1 0 0 0 0,1 1 0 0 0,1 1 1 0 0,0 1-1 0 0,-4 6-336 0 0,20-22-8 0 0,1 1 0 0 0,-1-1 0 0 0,0 1 0 0 0,1-1 0 0 0,0 1 0 0 0,0 0 0 0 0,0 0 0 0 0,0 0 0 0 0,0 0 0 0 0,0 0 0 0 0,1 1 0 0 0,-1-1 0 0 0,1 1 0 0 0,0-1 0 0 0,0 1 0 0 0,1-1 0 0 0,-1 1 0 0 0,1-1 0 0 0,-1 1 0 0 0,1 0 0 0 0,0-1 0 0 0,0 1 0 0 0,1-1 0 0 0,-1 1 0 0 0,1 0 0 0 0,0-1 0 0 0,0 1 0 0 0,0-1 0 0 0,0 0 0 0 0,1 1 0 0 0,-1-1 0 0 0,1 0 0 0 0,0 0 0 0 0,0 0 0 0 0,0 0 0 0 0,2 2 8 0 0,6-3 18 0 0,0 0 1 0 0,1 0 0 0 0,-1-1-1 0 0,0-1 1 0 0,1 0 0 0 0,-1 0-1 0 0,1-1 1 0 0,-1 0 0 0 0,1-1-1 0 0,-1 0 1 0 0,0-1 0 0 0,0 0-1 0 0,0 0 1 0 0,0-1 0 0 0,-1 0 0 0 0,1-1-1 0 0,-1 0 1 0 0,0-1 0 0 0,-1 0-1 0 0,1 0 1 0 0,-1-1 0 0 0,0 0-1 0 0,-1 0 1 0 0,1-1 0 0 0,2-4-19 0 0,62-75-738 0 0,-70 123-1090 0 0,-4-31 1817 0 0,1 1 0 0 0,1 0 0 0 0,-1 0 0 0 0,1 0 0 0 0,0 0 0 0 0,0 0 0 0 0,1 0 0 0 0,-1 0 0 0 0,1 0 0 0 0,1 0 0 0 0,-1 0 0 0 0,1 0 0 0 0,0-1 0 0 0,0 1 0 0 0,1-1 0 0 0,0 1 0 0 0,0-1 0 0 0,0 0 0 0 0,0 0 0 0 0,1 0 0 0 0,0-1 0 0 0,0 1 0 0 0,0-1 0 0 0,1 0 0 0 0,-1 0 0 0 0,1-1 0 0 0,0 1 0 0 0,0-1 0 0 0,0 0 0 0 0,1 0 0 0 0,-1-1 0 0 0,1 1 0 0 0,-1-1 0 0 0,1 0 11 0 0,11-3 73 0 0,-1 0 0 0 0,0-1 0 0 0,1-1 1 0 0,-1 0-1 0 0,0-1 0 0 0,0-1 0 0 0,-1 0 0 0 0,1-1 0 0 0,-1-1 0 0 0,0 0 0 0 0,-1-1 0 0 0,0-1 0 0 0,0 0 0 0 0,-1-1 0 0 0,0-1 0 0 0,-1 0 1 0 0,0 0-1 0 0,4-7-73 0 0,-2 6 57 0 0,19-14 61 0 0,-2-2 0 0 0,-1-1 0 0 0,-1-1 1 0 0,-2-1-1 0 0,-1-2 0 0 0,17-27-118 0 0,-22 27-237 0 0,-1-1 0 0 0,-2-1 0 0 0,-1-1 0 0 0,-2 0 0 0 0,-2-1 0 0 0,-1 0 0 0 0,-2-1 0 0 0,-1 0 0 0 0,-2-1-1 0 0,-2 0 1 0 0,-1 0 0 0 0,-3-2 237 0 0,-2 39 8 0 0,0 0-1 0 0,0 0 0 0 0,0 0 0 0 0,0 1 1 0 0,0-1-1 0 0,-1 0 0 0 0,1 1 0 0 0,-1-1 1 0 0,0 1-1 0 0,1-1 0 0 0,-1 1 0 0 0,0 0 1 0 0,0-1-1 0 0,0 1 0 0 0,1 0 0 0 0,-1 0 0 0 0,0 1 1 0 0,-1-1-1 0 0,1 0 0 0 0,0 1 0 0 0,0-1 1 0 0,0 1-1 0 0,0-1 0 0 0,0 1 0 0 0,-1 0 1 0 0,1 0-1 0 0,0 0 0 0 0,0 0 0 0 0,0 1 1 0 0,-1-1-1 0 0,1 1 0 0 0,0-1 0 0 0,0 1 1 0 0,0 0-1 0 0,0-1 0 0 0,0 1 0 0 0,0 0 1 0 0,0 1-1 0 0,0-1 0 0 0,1 0 0 0 0,-1 0 0 0 0,-1 2-7 0 0,-9 7 33 0 0,1 2 0 0 0,0 0 0 0 0,0 0 0 0 0,1 1-1 0 0,1 0 1 0 0,0 1 0 0 0,1 0 0 0 0,0 0-1 0 0,1 1 1 0 0,1 0 0 0 0,1 0 0 0 0,0 0-1 0 0,0 1 1 0 0,2 0 0 0 0,0 0 0 0 0,1 0-1 0 0,0 0 1 0 0,1 0 0 0 0,1 0 0 0 0,1 1-1 0 0,0-1 1 0 0,1 0 0 0 0,3 9-33 0 0,-1 2 125 0 0,0-1 0 0 0,2 1 1 0 0,2-1-1 0 0,0 0 0 0 0,1-1 1 0 0,2 0-1 0 0,0 0 0 0 0,2-1 0 0 0,1-1 1 0 0,1 0-1 0 0,0-1 0 0 0,2-1 0 0 0,11 12-125 0 0,-18-22 33 0 0,1-1 0 0 0,1 0 0 0 0,0-1 0 0 0,0 0 0 0 0,1 0 0 0 0,0-2 0 0 0,0 1 0 0 0,1-2 0 0 0,-1 0 0 0 0,15 4-33 0 0,-27-9-35 0 0,0 0 1 0 0,1 0 0 0 0,-1 0-1 0 0,1 0 1 0 0,-1 0-1 0 0,1-1 1 0 0,0 1 0 0 0,-1-1-1 0 0,1 1 1 0 0,-1-1 0 0 0,1 0-1 0 0,0 1 1 0 0,-1-1-1 0 0,1 0 1 0 0,0 0 0 0 0,-1 0-1 0 0,1 0 1 0 0,0-1-1 0 0,-1 1 1 0 0,1 0 0 0 0,0-1-1 0 0,-1 1 1 0 0,1-1 0 0 0,-1 1-1 0 0,1-1 1 0 0,-1 0-1 0 0,1 0 1 0 0,-1 0 0 0 0,1 0-1 0 0,-1 0 1 0 0,0 0 0 0 0,1 0-1 0 0,-1 0 1 0 0,0 0-1 0 0,0-1 1 0 0,0 1 0 0 0,0 0-1 0 0,0-1 1 0 0,0 1 0 0 0,-1-1-1 0 0,1 1 1 0 0,0-1-1 0 0,-1 1 1 0 0,1-1 0 0 0,-1 0-1 0 0,1 1 1 0 0,-1-1-1 0 0,0 0 1 0 0,0 1 0 0 0,0-1 34 0 0,-7-37-3594 0 0,-12 7-5093 0 0,15 27 6874 0 0,-4-11-4431 0 0</inkml:trace>
  <inkml:trace contextRef="#ctx0" brushRef="#br0" timeOffset="1939.83">2153 429 5985 0 0,'0'0'2998'0'0,"0"0"-1520"0"0,0 0-139 0 0,0 0 112 0 0,0 0-134 0 0,0 0-150 0 0,33 9-76 0 0,107 28-25 0 0,-26-25 778 0 0,-53-11-1285 0 0,0-3 1 0 0,-1-2-1 0 0,32-8-559 0 0,281-40-2725 0 0,-300 48-4052 0 0,-63 13 955 0 0,-24 14 5495 0 0,12-20 419 0 0,-2 1 293 0 0,1 0 1 0 0,0 1 0 0 0,0 0 0 0 0,0-1 0 0 0,0 1 0 0 0,1 0 0 0 0,0 1 0 0 0,0-1 0 0 0,0 0 0 0 0,1 1 0 0 0,0-1-1 0 0,0 1 1 0 0,0-1 0 0 0,0 1 0 0 0,1-1 0 0 0,0 1 0 0 0,0-1 0 0 0,1 1 0 0 0,0 1-386 0 0,1-3 151 0 0,0 1 1 0 0,0-1-1 0 0,1-1 1 0 0,0 1-1 0 0,-1 0 1 0 0,2 0-1 0 0,-1-1 1 0 0,0 0 0 0 0,0 0-1 0 0,1 0 1 0 0,0 0-1 0 0,0 0 1 0 0,0-1-1 0 0,0 1 1 0 0,0-1-1 0 0,0 0 1 0 0,0 0-1 0 0,1-1 1 0 0,-1 1-1 0 0,1-1 1 0 0,2 0-152 0 0,3 2 216 0 0,1-1 1 0 0,0 0 0 0 0,0 0-1 0 0,0-1 1 0 0,0-1 0 0 0,1 0-1 0 0,-1 0 1 0 0,0-1 0 0 0,0 0-1 0 0,0-1 1 0 0,0-1 0 0 0,-1 0-1 0 0,1 0 1 0 0,-1-1 0 0 0,1 0-1 0 0,-1 0 1 0 0,0-2 0 0 0,-1 1-1 0 0,1-1 1 0 0,-1 0 0 0 0,0-1-1 0 0,-1 0 1 0 0,0-1-1 0 0,0 0 1 0 0,0 0 0 0 0,-1 0-1 0 0,0-1 1 0 0,-1 0 0 0 0,0-1-1 0 0,0 1 1 0 0,-1-1 0 0 0,0 0-1 0 0,0-3-216 0 0,-4 10-32 0 0,0 0 0 0 0,0 0-1 0 0,0 1 1 0 0,0-1 0 0 0,0-1-1 0 0,-1 1 1 0 0,1 0-1 0 0,-1 0 1 0 0,0 0 0 0 0,0 0-1 0 0,0 0 1 0 0,0 0 0 0 0,-1 0-1 0 0,1 0 1 0 0,-1 0 0 0 0,0 0-1 0 0,0 0 1 0 0,0 0-1 0 0,0 0 1 0 0,0 0 0 0 0,-1 0-1 0 0,1 1 1 0 0,-1-1 0 0 0,0 1-1 0 0,0-1 1 0 0,0 1 0 0 0,0-1-1 0 0,0 1 1 0 0,0 0-1 0 0,-1 0 1 0 0,1 0 0 0 0,-1 0-1 0 0,1 1 1 0 0,-1-1 0 0 0,0 1-1 0 0,0 0 1 0 0,0-1 0 0 0,1 1-1 0 0,-1 0 1 0 0,0 1 0 0 0,-1-1-1 0 0,1 0 1 0 0,0 1-1 0 0,0 0 1 0 0,-2 0 32 0 0,-5 0-63 0 0,0 0-1 0 0,-1 1 0 0 0,1 0 1 0 0,0 1-1 0 0,0 0 1 0 0,0 1-1 0 0,0 0 1 0 0,0 0-1 0 0,1 1 1 0 0,-1 0-1 0 0,1 1 1 0 0,0 0-1 0 0,0 1 1 0 0,1 0-1 0 0,0 0 1 0 0,0 0-1 0 0,0 1 0 0 0,1 1 1 0 0,0-1-1 0 0,0 1 1 0 0,1 0-1 0 0,-5 8 64 0 0,3-4-15 0 0,0 1 0 0 0,0 0 0 0 0,2 0 0 0 0,-1 1-1 0 0,2-1 1 0 0,0 1 0 0 0,1 1 0 0 0,0-1 0 0 0,1 1-1 0 0,0-1 1 0 0,1 1 0 0 0,1 0 0 0 0,1 0 0 0 0,0 0-1 0 0,2 12 16 0 0,-1-19 11 0 0,1 0-1 0 0,0-1 0 0 0,1 1 1 0 0,0-1-1 0 0,0 1 0 0 0,0-1 1 0 0,1 0-1 0 0,0 0 1 0 0,1-1-1 0 0,-1 1 0 0 0,1-1 1 0 0,1 0-1 0 0,-1 0 0 0 0,1-1 1 0 0,0 1-1 0 0,0-1 0 0 0,0-1 1 0 0,1 1-1 0 0,0-1 0 0 0,0 0 1 0 0,0-1-1 0 0,0 1 1 0 0,1-2-1 0 0,-1 1 0 0 0,5 0-10 0 0,16 5-685 0 0,0-2 0 0 0,0 0-1 0 0,1-2 1 0 0,0-2 0 0 0,-1 0 0 0 0,10-2 685 0 0,-3-1-6367 0 0,-11-6-3850 0 0</inkml:trace>
</inkml:ink>
</file>

<file path=ppt/ink/ink4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8.2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0 11458 0 0,'0'0'1506'0'0,"0"0"-86"0"0,0 0 5 0 0,0 0 6 0 0,0 0-119 0 0,0 0-238 0 0,0 0-249 0 0,0 0-205 0 0,0 0-150 0 0,0 0-29 0 0,0 0 18 0 0,0 0 49 0 0,0 0 1 0 0,0 30-58 0 0,0 99-92 0 0,13 315 444 0 0,-11-382-822 0 0,-8 160-1180 0 0,-4-183-982 0 0,4-28-1528 0 0,-2-1-4435 0 0,6-7-1675 0 0</inkml:trace>
  <inkml:trace contextRef="#ctx0" brushRef="#br0" timeOffset="477.056">1 567 12347 0 0,'0'0'1193'0'0,"0"0"-453"0"0,0 0 18 0 0,0 0 247 0 0,0 0 134 0 0,0 0-53 0 0,0 0-135 0 0,38-7-139 0 0,126-21-99 0 0,272-32 917 0 0,-229 49-2751 0 0,-138 11-2027 0 0,-1-1-3798 0 0,-52 1 4596 0 0,-9 5-139 0 0,-20 5 3928 0 0,-85 39 7768 0 0,93-45-9039 0 0,-1 0 0 0 0,1 0 0 0 0,0 0 0 0 0,0 1 1 0 0,0 0-1 0 0,1 0 0 0 0,0 0 0 0 0,-1 0 0 0 0,2 1 0 0 0,-1-1 0 0 0,1 1 0 0 0,0 0 0 0 0,0 0 0 0 0,0 0 1 0 0,1 0-1 0 0,0 1 0 0 0,0-1 0 0 0,1 1 0 0 0,0-1 0 0 0,0 1 0 0 0,1 0 0 0 0,-1-1 0 0 0,1 5-168 0 0,1-8 37 0 0,0 1 0 0 0,0-1 0 0 0,0 1-1 0 0,0-1 1 0 0,0 1 0 0 0,1-1 0 0 0,-1 0-1 0 0,1 0 1 0 0,0 0 0 0 0,0 0 0 0 0,0 0-1 0 0,0 0 1 0 0,0-1 0 0 0,1 1 0 0 0,0-1-1 0 0,-1 1 1 0 0,1-1 0 0 0,0 0 0 0 0,0 0-1 0 0,0 0 1 0 0,0 0 0 0 0,0-1-1 0 0,1 1 1 0 0,-1-1 0 0 0,0 0 0 0 0,1 0-1 0 0,1 0-36 0 0,99 11 1452 0 0,-98-13-1404 0 0,0 1 1 0 0,0-1-1 0 0,-1-1 1 0 0,1 1 0 0 0,0-1-1 0 0,0 0 1 0 0,-1 0-1 0 0,1-1 1 0 0,-1 0 0 0 0,1 0-1 0 0,-1 0 1 0 0,0-1-1 0 0,-1 1 1 0 0,1-1 0 0 0,0 0-1 0 0,-1-1 1 0 0,0 1-1 0 0,0-1 1 0 0,0 0-1 0 0,-1 1 1 0 0,0-2 0 0 0,0 1-1 0 0,0 0 1 0 0,0-1-1 0 0,-1 1 1 0 0,0-1 0 0 0,0 0-1 0 0,0 0 1 0 0,-1 0-1 0 0,0 0 1 0 0,0 0 0 0 0,-1 0-1 0 0,0 0 1 0 0,0 0-1 0 0,0 0 1 0 0,0 0-1 0 0,-1 0 1 0 0,0 0 0 0 0,0 0-1 0 0,-1 0 1 0 0,0 1-1 0 0,0-1 1 0 0,0 0 0 0 0,-1 1-1 0 0,0-1 1 0 0,-2-3-49 0 0,-73-63-3434 0 0,46 55-814 0 0,-2 6-4207 0 0,21 9-919 0 0</inkml:trace>
</inkml:ink>
</file>

<file path=ppt/ink/ink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2:48.6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360 542 4193 0 0,'0'0'1241'0'0,"0"0"-124"0"0,0 0 127 0 0,0 0 275 0 0,0 0 232 0 0,0 0-28 0 0,0 0-227 0 0,0 0-341 0 0,0 0-303 0 0,0 0-207 0 0,0 0-152 0 0,-13 19-74 0 0,-76 116 205 0 0,17 0-142 0 0,6 2 0 0 0,5 6-482 0 0,11-25 166 0 0,41-104 267 0 0,20-40-105 0 0,132-220 614 0 0,140-150-374 0 0,-170 265 112 0 0,-113 130-680 0 0,1 0 0 0 0,-1 1 0 0 0,0-1 0 0 0,0 1 0 0 0,1-1 0 0 0,-1 1 0 0 0,0 0 0 0 0,1-1 0 0 0,-1 1 0 0 0,1-1 0 0 0,-1 1 0 0 0,1-1 0 0 0,-1 1 0 0 0,1 0 0 0 0,-1 0 0 0 0,1-1 0 0 0,-1 1 0 0 0,1 0 0 0 0,-1 0 0 0 0,1-1 0 0 0,-1 1 0 0 0,1 0 0 0 0,-1 0 0 0 0,1 0 0 0 0,0 0 0 0 0,-1 0 0 0 0,1 0 0 0 0,-1 0 0 0 0,1 0 0 0 0,-1 0 0 0 0,1 0 0 0 0,0 0 0 0 0,-1 0 0 0 0,1 0 0 0 0,-1 1 0 0 0,1-1 0 0 0,-1 0 0 0 0,1 0 0 0 0,-1 1 0 0 0,1-1 0 0 0,-1 0 0 0 0,1 1 0 0 0,-1-1 0 0 0,1 0 0 0 0,-1 1 0 0 0,1-1 0 0 0,-1 1 0 0 0,0-1 0 0 0,1 1 0 0 0,-1-1 0 0 0,0 1 0 0 0,1-1 0 0 0,-1 1 0 0 0,0-1 0 0 0,0 1 0 0 0,1-1 0 0 0,-1 1 0 0 0,0-1 1 0 0,0 1-1 0 0,0-1 0 0 0,0 1 0 0 0,0 0 0 0 0,0-1 0 0 0,0 1 0 0 0,0-1 0 0 0,0 1 0 0 0,0 0 0 0 0,0-1 0 0 0,0 1 0 0 0,-1 0 0 0 0,-2 47 94 0 0,3-47-81 0 0,-35 169 413 0 0,22-119-352 0 0,2 0-1 0 0,3 1 1 0 0,-2 42-74 0 0,10-87 5 0 0,-1-1-5 0 0,0 1 0 0 0,0 0 1 0 0,1 0-1 0 0,0-1 0 0 0,1 1 0 0 0,-1 0 0 0 0,1-1 1 0 0,0 1-1 0 0,1-1 0 0 0,0 1 0 0 0,0-1 1 0 0,0 1-1 0 0,1-1 0 0 0,0 0 0 0 0,0 0 1 0 0,0-1-1 0 0,1 1 0 0 0,1 1 0 0 0,-3-6 6 0 0,0 1 1 0 0,1 0-1 0 0,-1-1 1 0 0,1 0-1 0 0,0 0 1 0 0,-1 1-1 0 0,1-2 0 0 0,0 1 1 0 0,0 0-1 0 0,-1 0 1 0 0,1-1-1 0 0,0 0 1 0 0,0 1-1 0 0,0-1 0 0 0,0 0 1 0 0,0 0-1 0 0,0-1 1 0 0,0 1-1 0 0,-1-1 1 0 0,1 1-1 0 0,0-1 0 0 0,0 0 1 0 0,0 0-1 0 0,-1 0 1 0 0,1 0-1 0 0,-1-1 1 0 0,1 1-1 0 0,1-2-6 0 0,64-49 277 0 0,116-142-106 0 0,-121 123-95 0 0,3 3 0 0 0,3 2 0 0 0,10-2-76 0 0,-5 23-245 0 0,-72 76 230 0 0,-5-6 76 0 0,0-1 1 0 0,-2 0-1 0 0,0 0 0 0 0,-2-1 1 0 0,0 1-1 0 0,-2-1 0 0 0,-3 4-61 0 0,-15 46 147 0 0,19-48-97 0 0,2-1 0 0 0,0 2 0 0 0,2-1 0 0 0,1 0 0 0 0,0 1 0 0 0,2 19-50 0 0,2-38-13 0 0,0 0-1 0 0,0 1 1 0 0,1-1-1 0 0,0 0 1 0 0,0 0-1 0 0,1 0 1 0 0,0 0-1 0 0,0-1 1 0 0,0 1-1 0 0,1-1 1 0 0,0 0-1 0 0,0 0 1 0 0,1 0-1 0 0,0 0 1 0 0,4 4 13 0 0,9-4-4056 0 0,-14-26-10014 0 0,-4 12 7609 0 0</inkml:trace>
  <inkml:trace contextRef="#ctx0" brushRef="#br0" timeOffset="585.282">403 210 8386 0 0,'0'0'1863'0'0,"0"0"-16"0"0,0 0 56 0 0,0 0-95 0 0,0 0-214 0 0,0 0-290 0 0,0 0-289 0 0,0 0-231 0 0,0 0-209 0 0,0 0-181 0 0,0 0-152 0 0,0 0-58 0 0,0 0 28 0 0,5 1 71 0 0,376 9 2484 0 0,-2 46-2440 0 0,-329-50-347 0 0,-45-9 2559 0 0,-107-81-1997 0 0,-22-71-2827 0 0,115 137 563 0 0,5 8-1114 0 0,-2 1-5330 0 0,3 5-3478 0 0</inkml:trace>
</inkml:ink>
</file>

<file path=ppt/ink/ink4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6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176 428 3489 0 0,'0'0'304'0'0,"0"0"-220"0"0,0 0-144 0 0,0 0 49 0 0,0 0 88 0 0,0 0 110 0 0,0 0 127 0 0,0 0 136 0 0,0 0 146 0 0,0 0 130 0 0,0 0 109 0 0,11-3 94 0 0,74-24 1237 0 0,-17-6-951 0 0,-1-4-1 0 0,-3-2 1 0 0,-1-3 0 0 0,-2-3-1 0 0,2-6-1214 0 0,-55 45 245 0 0,0-1 0 0 0,0 0 0 0 0,-1 0 0 0 0,1-1-1 0 0,-2 1 1 0 0,1-2 0 0 0,-1 1 0 0 0,0-1 0 0 0,-1 0-1 0 0,0 0 1 0 0,-1 0 0 0 0,1-1 0 0 0,-2 0 0 0 0,1 0-1 0 0,-2 0 1 0 0,2-5-245 0 0,-5 15 28 0 0,0 0 0 0 0,0 0-1 0 0,0 0 1 0 0,0-1 0 0 0,1 1-1 0 0,-1 0 1 0 0,0 0 0 0 0,0 0-1 0 0,0 0 1 0 0,0 0 0 0 0,0 1-1 0 0,0-1 1 0 0,1 0-1 0 0,-1 0 1 0 0,0 0 0 0 0,0 1-1 0 0,0-1 1 0 0,0 1 0 0 0,1-1-1 0 0,-1 0 1 0 0,0 1 0 0 0,1-1-1 0 0,-1 1 1 0 0,0 0 0 0 0,1-1-1 0 0,-1 1 1 0 0,0-1 0 0 0,1 1-1 0 0,-1 0 1 0 0,1 0 0 0 0,-1-1-1 0 0,1 1 1 0 0,-1 0 0 0 0,1 0-1 0 0,0 0 1 0 0,0-1 0 0 0,-1 1-1 0 0,1 0-27 0 0,-25 45-19 0 0,1 1-1 0 0,3 1 1 0 0,2 0-1 0 0,2 2 1 0 0,2 0-1 0 0,3 1 1 0 0,1 0-1 0 0,-2 47 20 0 0,1 50-653 0 0,7 0-1 0 0,10 74 654 0 0,-5-214-38 0 0,3 11-50 0 0,-1 0-1 0 0,-1 1 0 0 0,-1-1 1 0 0,-1 0-1 0 0,-1 1 1 0 0,0-1-1 0 0,-1 0 0 0 0,-2 0 1 0 0,0 0-1 0 0,0-1 1 0 0,-2 1-1 0 0,0-1 0 0 0,-1-1 1 0 0,-1 0-1 0 0,-3 5 89 0 0,-5-4-34 0 0,1 0 1 0 0,-2-1-1 0 0,0-1 0 0 0,-1 0 0 0 0,-1-2 1 0 0,0 0-1 0 0,-1-1 0 0 0,-1-1 0 0 0,0-2 0 0 0,0 0 1 0 0,-1-1-1 0 0,0-1 0 0 0,0-1 0 0 0,-1-1 0 0 0,0-1 1 0 0,0-1-1 0 0,-1-1 0 0 0,-20-1 34 0 0,42-2 50 0 0,0 0 0 0 0,1 0-1 0 0,-1 0 1 0 0,0 0 0 0 0,0 0-1 0 0,0-1 1 0 0,1 1 0 0 0,-1-1 0 0 0,0 0-1 0 0,1 0 1 0 0,-1 0 0 0 0,0 0-1 0 0,1-1 1 0 0,0 1 0 0 0,-1-1 0 0 0,1 1-1 0 0,0-1 1 0 0,0 0 0 0 0,-1 0-1 0 0,1 0 1 0 0,1 0 0 0 0,-1 0 0 0 0,0 0-1 0 0,1 0 1 0 0,-1-1 0 0 0,1 1-1 0 0,-1-1 1 0 0,1 1 0 0 0,0-1 0 0 0,0 0-1 0 0,0 1 1 0 0,1-1 0 0 0,-1 0-1 0 0,1 0 1 0 0,-1 1 0 0 0,1-1 0 0 0,0 0-1 0 0,0-1-49 0 0,0-6 53 0 0,0 1 0 0 0,1-1 0 0 0,1 0 0 0 0,-1 0 0 0 0,2 0 0 0 0,-1 1 0 0 0,1-1 0 0 0,1 1 0 0 0,-1 0 0 0 0,5-6-53 0 0,34-57 158 0 0,3 2 0 0 0,3 2-1 0 0,3 2 1 0 0,4 2-1 0 0,37-33-157 0 0,175-130 683 0 0,-256 222-1724 0 0,0 23-7392 0 0,-11-18 8408 0 0,3 7-5478 0 0,0-2-1074 0 0</inkml:trace>
  <inkml:trace contextRef="#ctx0" brushRef="#br0" timeOffset="315.009">881 1050 8106 0 0,'0'0'2907'0'0,"0"0"-1751"0"0,0 0-406 0 0,0 0 170 0 0,0 0 142 0 0,0 0-10 0 0,0 0-59 0 0,0 0-58 0 0,0 0-53 0 0,0 0-35 0 0,0 0-91 0 0,0 0-86 0 0,-3 4-60 0 0,-4 3 173 0 0,22-36-79 0 0,-5 10-529 0 0,120-230 946 0 0,-121 231-1341 0 0,51-92 486 0 0,-20 39-4774 0 0,-38 68 3959 0 0,1-2-3539 0 0,1 2-4690 0 0,0 2 2226 0 0</inkml:trace>
  <inkml:trace contextRef="#ctx0" brushRef="#br0" timeOffset="674.227">1300 862 0 0 0,'0'0'1419'0'0,"0"0"369"0"0,0 0 145 0 0,0 0 109 0 0,0 0 5 0 0,0 0-38 0 0,0 0-78 0 0,0 0-159 0 0,0 0-260 0 0,33 3-269 0 0,99 8-222 0 0,-74-23 292 0 0,-53 6-1031 0 0,1 1-117 0 0,0-1-1 0 0,-1 0 0 0 0,0 0 0 0 0,0 0 1 0 0,-1 0-1 0 0,1-1 0 0 0,-1 0 1 0 0,-1 0-1 0 0,1 0 0 0 0,-1 0 0 0 0,-1 0 1 0 0,1-1-1 0 0,-1 1 0 0 0,-1-1 1 0 0,1-3-165 0 0,-1 7-34 0 0,-1 1 1 0 0,1 0-1 0 0,-1-1 1 0 0,0 1-1 0 0,0-1 1 0 0,-1 1-1 0 0,1-1 1 0 0,-1 1-1 0 0,1 0 1 0 0,-1-1-1 0 0,0 1 1 0 0,-1 0-1 0 0,1-1 1 0 0,0 1-1 0 0,-1 0 1 0 0,0 0-1 0 0,0 0 1 0 0,0 0-1 0 0,0 1 1 0 0,0-1-1 0 0,0 0 1 0 0,-1 1-1 0 0,1 0 1 0 0,-1-1-1 0 0,0 1 1 0 0,1 0 0 0 0,-1 0-1 0 0,0 1 1 0 0,0-1-1 0 0,-1 1 1 0 0,1-1-1 0 0,0 1 1 0 0,0 0-1 0 0,-1 0 1 0 0,-1 0 33 0 0,-2 0-141 0 0,0 0 0 0 0,0 1 0 0 0,0-1 0 0 0,0 1 0 0 0,0 1 1 0 0,0 0-1 0 0,0 0 0 0 0,0 0 0 0 0,0 1 0 0 0,1-1 0 0 0,-1 2 1 0 0,0-1-1 0 0,1 1 0 0 0,-1 0 0 0 0,1 0 0 0 0,0 1 1 0 0,0 0-1 0 0,0 0 0 0 0,1 0 0 0 0,0 1 0 0 0,-1 0 0 0 0,1 0 1 0 0,1 0-1 0 0,-4 5 141 0 0,-1 1-153 0 0,0 1 0 0 0,1 0-1 0 0,0 0 1 0 0,1 0 0 0 0,0 1 0 0 0,1 0 0 0 0,1 1 0 0 0,0-1 0 0 0,1 1 0 0 0,0 0 0 0 0,-1 13 153 0 0,4-22-59 0 0,0 0 1 0 0,1 1-1 0 0,0-1 1 0 0,0 0 0 0 0,0 1-1 0 0,0-1 1 0 0,1 0-1 0 0,0 0 1 0 0,0 1-1 0 0,0-1 1 0 0,1 0-1 0 0,0 0 1 0 0,0 0-1 0 0,0 0 1 0 0,0-1-1 0 0,1 1 1 0 0,0 0-1 0 0,0-1 1 0 0,0 0-1 0 0,0 0 1 0 0,1 0 0 0 0,0 0-1 0 0,0 0 1 0 0,0-1-1 0 0,0 0 1 0 0,0 0-1 0 0,1 0 1 0 0,-1 0-1 0 0,1-1 1 0 0,0 1-1 0 0,0-1 1 0 0,0 0 58 0 0,14 4-328 0 0,-1 0 1 0 0,1-1 0 0 0,0-2-1 0 0,0 1 1 0 0,1-2 0 0 0,-1-1-1 0 0,0 0 1 0 0,1-1 0 0 0,-1-1-1 0 0,7-2 328 0 0,116-24-8630 0 0,-116 19 5864 0 0</inkml:trace>
  <inkml:trace contextRef="#ctx0" brushRef="#br0" timeOffset="1061.609">1799 921 0 0 0,'0'0'1036'0'0,"0"0"243"0"0,0 0 510 0 0,0 0 430 0 0,0 0 119 0 0,0 0-130 0 0,0 0-177 0 0,0 0-187 0 0,0 0-209 0 0,0 0-226 0 0,0 0-208 0 0,35-2-222 0 0,110-7-205 0 0,-71-10 197 0 0,-65 12-806 0 0,-1 3-76 0 0,0-1-1 0 0,0 0 1 0 0,-1 0 0 0 0,1 0-1 0 0,-1-1 1 0 0,-1 0-1 0 0,1-1 1 0 0,-1 0 0 0 0,0 0-1 0 0,0 0 1 0 0,-1 0 0 0 0,0-1-1 0 0,0 0 1 0 0,-1 0-1 0 0,0 0 1 0 0,0-1 0 0 0,-1 1-1 0 0,0-1 1 0 0,-1 0-1 0 0,0 0 1 0 0,0 0 0 0 0,0-7-89 0 0,-4 13-77 0 0,1 1 0 0 0,-1-1 0 0 0,0 0 0 0 0,0 1 0 0 0,0-1 0 0 0,0 1 0 0 0,-1 0 1 0 0,1 0-1 0 0,-1 0 0 0 0,1 0 0 0 0,-1 0 0 0 0,0 1 0 0 0,1-1 0 0 0,-1 1 0 0 0,0-1 0 0 0,0 1 0 0 0,0 0 0 0 0,0 0 1 0 0,0 1-1 0 0,-1-1 0 0 0,1 1 0 0 0,0-1 0 0 0,0 1 0 0 0,0 0 0 0 0,0 0 0 0 0,-1 0 0 0 0,1 1 0 0 0,0-1 0 0 0,0 1 1 0 0,-3 0 76 0 0,-5 4-113 0 0,1 1 1 0 0,-1-1 0 0 0,1 2 0 0 0,0-1-1 0 0,1 1 1 0 0,0 1 0 0 0,0 0-1 0 0,0 0 1 0 0,1 1 0 0 0,0 0 0 0 0,1 1 112 0 0,-1-2 17 0 0,0 1 1 0 0,1 0-1 0 0,0 1 1 0 0,1 0-1 0 0,0 0 1 0 0,0 0 0 0 0,1 1-1 0 0,0-1 1 0 0,1 1-1 0 0,1 0 1 0 0,0 1-1 0 0,0-1 1 0 0,1 1-1 0 0,0-1 1 0 0,1 1-1 0 0,0-1 1 0 0,1 1 0 0 0,1 0-1 0 0,1 10-17 0 0,0-17 65 0 0,0 1 0 0 0,0 0-1 0 0,1-1 1 0 0,0 1 0 0 0,0-1 0 0 0,1 0-1 0 0,-1 0 1 0 0,1 0 0 0 0,0 0 0 0 0,1-1 0 0 0,-1 1-1 0 0,1-1 1 0 0,0 0 0 0 0,0-1 0 0 0,0 1-1 0 0,0-1 1 0 0,1 0 0 0 0,-1 0 0 0 0,1-1-1 0 0,0 1 1 0 0,0-1 0 0 0,0-1 0 0 0,0 1 0 0 0,4 0-65 0 0,150 6 1016 0 0,-159-8-1018 0 0,132-27-456 0 0,-48-2-6263 0 0,-78 26 5589 0 0,20-8-10392 0 0</inkml:trace>
</inkml:ink>
</file>

<file path=ppt/ink/ink4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26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1623 164 2168 0 0,'0'0'1021'0'0,"0"0"-156"0"0,0 0-62 0 0,0 0 104 0 0,0 0 254 0 0,0 0 220 0 0,0 0 132 0 0,0 0-10 0 0,0 0-194 0 0,0 0-226 0 0,-4-16-231 0 0,-13-50-180 0 0,16 63-574 0 0,0-1 1 0 0,-1 1-1 0 0,1-1 0 0 0,-1 1 1 0 0,1-1-1 0 0,-1 1 1 0 0,0 0-1 0 0,-1 0 0 0 0,1 0 1 0 0,0 0-1 0 0,-1 1 0 0 0,0-1 1 0 0,1 0-1 0 0,-1 1 1 0 0,0 0-1 0 0,0 0 0 0 0,-1 0 1 0 0,1 0-1 0 0,0 0 0 0 0,-1 1 1 0 0,1-1-1 0 0,-3 0-98 0 0,-5-2 208 0 0,-2 0-145 0 0,-1 0-1 0 0,0 1 1 0 0,0 1 0 0 0,-1 0-1 0 0,1 1 1 0 0,0 1-1 0 0,-1 0 1 0 0,1 1-1 0 0,0 0 1 0 0,0 1-1 0 0,0 1 1 0 0,0 0-1 0 0,0 1 1 0 0,1 1-1 0 0,-1 0 1 0 0,1 1-1 0 0,-11 6-62 0 0,11-8 2 0 0,0 0-1 0 0,0 1 1 0 0,0 1-1 0 0,1 0 0 0 0,0 1 1 0 0,0 0-1 0 0,1 1 1 0 0,0 0-1 0 0,0 1 0 0 0,1 0 1 0 0,0 0-1 0 0,0 1 1 0 0,1 1-1 0 0,0 0 1 0 0,1 0-1 0 0,1 0 0 0 0,-3 6-1 0 0,7-10-5 0 0,1-1-1 0 0,1 1 1 0 0,-1 0-1 0 0,1 0 1 0 0,0-1-1 0 0,0 1 1 0 0,1 0-1 0 0,0 0 1 0 0,0 0-1 0 0,1 0 0 0 0,0 0 1 0 0,0-1-1 0 0,1 1 1 0 0,-1 0-1 0 0,2-1 1 0 0,-1 1-1 0 0,1-1 1 0 0,-1 0-1 0 0,2 0 1 0 0,0 3 5 0 0,9-1 57 0 0,0 1 0 0 0,0-2 0 0 0,0 1 0 0 0,1-2-1 0 0,0 0 1 0 0,0 0 0 0 0,0-2 0 0 0,1 0 0 0 0,0 0 0 0 0,0-1 0 0 0,0-1 0 0 0,0-1 0 0 0,0 0 0 0 0,0-1 0 0 0,0 0 0 0 0,0-1 0 0 0,5-2-57 0 0,5 3 105 0 0,-33 12 573 0 0,-60 32-368 0 0,20-14-251 0 0,1 2 0 0 0,1 1 0 0 0,3 3 0 0 0,0 1 0 0 0,-3 8-59 0 0,39-38 2 0 0,0 0 1 0 0,0 0-1 0 0,1 1 0 0 0,0-1 1 0 0,0 2-1 0 0,1-1 0 0 0,0 1 1 0 0,0-1-1 0 0,1 1 0 0 0,0 0 1 0 0,1 1-1 0 0,0-1 0 0 0,0 1 1 0 0,1 0-1 0 0,0-1 0 0 0,1 1 1 0 0,0 0-1 0 0,1 0 0 0 0,0 0 1 0 0,0 0-1 0 0,1 0 0 0 0,0-1 1 0 0,3 10-4 0 0,2-13 52 0 0,0 1-1 0 0,1-1 1 0 0,-1-1-1 0 0,1 1 1 0 0,0-1-1 0 0,1 0 1 0 0,-1-1-1 0 0,1 0 1 0 0,0 0-1 0 0,0-1 0 0 0,1 0 1 0 0,-1 0-1 0 0,0-1 1 0 0,1 0-1 0 0,0 0 1 0 0,-1-1-1 0 0,1 0 1 0 0,0-1-1 0 0,0 0 1 0 0,0 0-1 0 0,-1-1 1 0 0,1 0-1 0 0,0 0 0 0 0,5-2-50 0 0,12 0-133 0 0,1-2 0 0 0,-1 0 0 0 0,0-1 0 0 0,-1-2 0 0 0,0-1 0 0 0,18-8 133 0 0,20-13-3206 0 0,-5-1-3531 0 0,-36 18 1112 0 0,-6 4-216 0 0</inkml:trace>
  <inkml:trace contextRef="#ctx0" brushRef="#br0" timeOffset="252.843">2199 433 12339 0 0,'0'0'3455'0'0,"0"0"-2525"0"0,0 0-818 0 0,0 0 89 0 0,0 0 258 0 0,0 0 216 0 0,0 0 119 0 0,0 0-31 0 0,-35 37-148 0 0,-112 120-182 0 0,61-46-51 0 0,-24 98-390 0 0,76-112-2663 0 0,30-84 1279 0 0,-2 5-1969 0 0,2-6-2239 0 0,1-7-2526 0 0</inkml:trace>
  <inkml:trace contextRef="#ctx0" brushRef="#br0" timeOffset="499.994">1632 503 11138 0 0,'0'0'1367'0'0,"0"0"-360"0"0,0 0-353 0 0,0 0-118 0 0,0 0 1 0 0,0 0 18 0 0,0 0 1 0 0,0 0 14 0 0,0 0 22 0 0,0 0 17 0 0,0 0-19 0 0,0 0-73 0 0,35 19-97 0 0,112 60-105 0 0,-22-4 232 0 0,69 42-1245 0 0,-121-88-3320 0 0,-20-24-6502 0 0,-43-5 5246 0 0</inkml:trace>
  <inkml:trace contextRef="#ctx0" brushRef="#br0" timeOffset="805.586">2718 539 4449 0 0,'0'0'3906'0'0,"0"0"-2107"0"0,0 0-647 0 0,0 0-30 0 0,0 0-2 0 0,0 0-58 0 0,0 0-158 0 0,0 0-108 0 0,0 0-50 0 0,0 0-66 0 0,0 0-72 0 0,0 0-79 0 0,0 0-95 0 0,-30 11-58 0 0,-96 34-24 0 0,52-1 208 0 0,65-38-548 0 0,0 1 0 0 0,1 0 0 0 0,0 1 0 0 0,0 0 0 0 0,0 0 0 0 0,1 1 0 0 0,1 0 1 0 0,0 0-1 0 0,0 0 0 0 0,0 1 0 0 0,1 0 0 0 0,1 0 0 0 0,0 0 0 0 0,0 1 0 0 0,1 0 0 0 0,0-1 0 0 0,1 1 0 0 0,0 0 0 0 0,1 0 0 0 0,0 0 0 0 0,1 0 0 0 0,0 0 0 0 0,1 2-12 0 0,0-9 3 0 0,0-1-1 0 0,0 1 0 0 0,0-1 1 0 0,0 1-1 0 0,1-1 0 0 0,0 0 0 0 0,0 0 1 0 0,0 1-1 0 0,0-1 0 0 0,0-1 1 0 0,0 1-1 0 0,1 0 0 0 0,-1 0 0 0 0,1-1 1 0 0,0 0-1 0 0,0 1 0 0 0,0-1 1 0 0,0 0-1 0 0,0 0 0 0 0,1-1 0 0 0,-1 1 1 0 0,0-1-1 0 0,1 0 0 0 0,-1 0 0 0 0,1 0 1 0 0,0 0-1 0 0,-1 0 0 0 0,1-1 1 0 0,0 1-1 0 0,-1-1 0 0 0,1 0 0 0 0,0 0-2 0 0,4-1 58 0 0,1 1 0 0 0,-1-1-1 0 0,1 0 1 0 0,-1-1-1 0 0,0 0 1 0 0,0 0 0 0 0,0-1-1 0 0,0 0 1 0 0,0-1-1 0 0,-1 1 1 0 0,1-1-1 0 0,-1-1 1 0 0,4-2-58 0 0,11-13 149 0 0,0-1 0 0 0,-2-1 0 0 0,-1 0 0 0 0,0-2 1 0 0,9-16-150 0 0,44-54 223 0 0,-72 95-232 0 0,0-1 0 0 0,0 0 0 0 0,0 0 0 0 0,0 1 0 0 0,0-1 0 0 0,0 0 0 0 0,0 1 0 0 0,0-1 0 0 0,0 0 0 0 0,0 0-1 0 0,1 1 1 0 0,-1-1 0 0 0,0 0 0 0 0,0 0 0 0 0,0 1 0 0 0,0-1 0 0 0,1 0 0 0 0,-1 0 0 0 0,0 0 0 0 0,0 1 0 0 0,1-1-1 0 0,-1 0 1 0 0,0 0 0 0 0,0 0 0 0 0,1 0 0 0 0,-1 1 0 0 0,0-1 0 0 0,0 0 0 0 0,1 0 0 0 0,-1 0 0 0 0,0 0 0 0 0,1 0-1 0 0,-1 0 1 0 0,0 0 0 0 0,0 0 0 0 0,1 0 0 0 0,-1 0 0 0 0,0 0 0 0 0,1 0 0 0 0,-1 0 0 0 0,0 0 0 0 0,1 0 0 0 0,-1 0-1 0 0,0 0 1 0 0,0-1 9 0 0,0 14-63 0 0,11 81-874 0 0,28-41-2423 0 0,6-20-2886 0 0,-13-15-1752 0 0,-21-10 4348 0 0</inkml:trace>
  <inkml:trace contextRef="#ctx0" brushRef="#br0" timeOffset="1275.063">3105 1003 1744 0 0,'0'0'4911'0'0,"0"0"-2153"0"0,0 0-651 0 0,0 0-64 0 0,0 0-153 0 0,0 0-287 0 0,0 0-266 0 0,0 0-215 0 0,0 0-201 0 0,0 0-180 0 0,0 0-137 0 0,0 0-143 0 0,-4-20-141 0 0,-8-65-81 0 0,11 81-217 0 0,1 0-1 0 0,0-1 1 0 0,-1 1 0 0 0,2-1-1 0 0,-1 1 1 0 0,0-1 0 0 0,1 1-1 0 0,0 0 1 0 0,0-1 0 0 0,0 1-1 0 0,1 0 1 0 0,-1 0 0 0 0,1-1-1 0 0,0 1 1 0 0,2-3-22 0 0,4-8 58 0 0,-1 0-55 0 0,0 0 1 0 0,1 0-1 0 0,1 1 0 0 0,0 1 1 0 0,1-1-1 0 0,0 1 1 0 0,1 1-1 0 0,0 0 1 0 0,1 1-1 0 0,1 0 1 0 0,0 1-1 0 0,4-3-3 0 0,-16 12-13 0 0,-1 1 0 0 0,1-1 1 0 0,0 0-1 0 0,0 1 0 0 0,0-1 0 0 0,0 1 0 0 0,0-1 1 0 0,0 1-1 0 0,0 0 0 0 0,0-1 0 0 0,0 1 0 0 0,0 0 1 0 0,1 0-1 0 0,-1 0 0 0 0,0 0 0 0 0,0 0 0 0 0,0 0 1 0 0,0 0-1 0 0,0 0 0 0 0,0 0 0 0 0,0 0 1 0 0,0 0-1 0 0,1 1 0 0 0,-1-1 0 0 0,0 0 0 0 0,0 1 1 0 0,0-1-1 0 0,0 1 0 0 0,0 0 0 0 0,-1-1 0 0 0,1 1 1 0 0,0 0-1 0 0,0-1 0 0 0,0 1 0 0 0,0 0 0 0 0,-1 0 1 0 0,1 0-1 0 0,0-1 0 0 0,-1 1 0 0 0,1 0 0 0 0,-1 0 1 0 0,1 0-1 0 0,-1 0 0 0 0,1 0 0 0 0,-1 0 1 0 0,0 0-1 0 0,1 1 0 0 0,-1-1 0 0 0,0 0 0 0 0,0 0 1 0 0,0 0-1 0 0,0 0 0 0 0,0 0 0 0 0,0 1 13 0 0,-5 171 21 0 0,7-172-2 0 0,0 0-1 0 0,0 1 0 0 0,0-1 1 0 0,0 0-1 0 0,0 0 0 0 0,1 0 0 0 0,-1 0 1 0 0,0-1-1 0 0,0 1 0 0 0,1-1 0 0 0,-1 1 1 0 0,0-1-1 0 0,1 0 0 0 0,-1 0 1 0 0,0 0-1 0 0,1 0 0 0 0,-1 0 0 0 0,0 0 1 0 0,1-1-1 0 0,-1 1 0 0 0,0-1 0 0 0,1 0 1 0 0,-1 1-1 0 0,0-1 0 0 0,0 0 1 0 0,0-1-1 0 0,0 1 0 0 0,0 0 0 0 0,0 0 1 0 0,0-1-19 0 0,121-91 430 0 0,-103 75-446 0 0,1 0-1 0 0,1 2 1 0 0,0 0 0 0 0,2 1 0 0 0,14-7 16 0 0,-28 18 1 0 0,-9 2-20 0 0,0 1 1 0 0,0 0-1 0 0,1 0 0 0 0,-1 0 0 0 0,0 0 0 0 0,0 0 1 0 0,1 0-1 0 0,-1 0 0 0 0,1 0 0 0 0,-1 0 0 0 0,1 1 1 0 0,0-1-1 0 0,-1 1 0 0 0,1-1 0 0 0,-1 1 0 0 0,1 0 1 0 0,0-1-1 0 0,-1 1 0 0 0,1 0 0 0 0,0 0 0 0 0,-1 0 1 0 0,1 0-1 0 0,0 0 0 0 0,-1 1 0 0 0,1-1 0 0 0,0 1 1 0 0,-1-1-1 0 0,1 1 0 0 0,0-1 0 0 0,-1 1 0 0 0,1 0 1 0 0,-1 0-1 0 0,0-1 0 0 0,1 1 0 0 0,-1 0 0 0 0,0 0 1 0 0,1 1-1 0 0,-1-1 0 0 0,0 0 0 0 0,1 1 19 0 0,1 14-82 0 0,19 44-1129 0 0,14-36-2765 0 0,-3-18-2114 0 0,-10-5-1812 0 0,-13-1 4461 0 0</inkml:trace>
  <inkml:trace contextRef="#ctx0" brushRef="#br0" timeOffset="1731.109">3963 683 6217 0 0,'0'0'1614'0'0,"0"0"-514"0"0,0 0-48 0 0,0 0 214 0 0,0 0 114 0 0,0 0-93 0 0,0 0-177 0 0,0 0-186 0 0,0 0-136 0 0,0 0-112 0 0,-6 34-113 0 0,-17 109-81 0 0,-4 62 1089 0 0,25-185-1402 0 0,1-9-73 0 0,0 0-1 0 0,0-1 0 0 0,-1 1 0 0 0,0 0 1 0 0,-1 0-1 0 0,0-1 0 0 0,-1 0 0 0 0,0 1 1 0 0,-1-1-1 0 0,0-1 0 0 0,-2 4-95 0 0,6-13 44 0 0,0 0-1 0 0,0 0 1 0 0,0 0-1 0 0,0 0 1 0 0,0-1-1 0 0,0 1 1 0 0,0 0-1 0 0,0 0 1 0 0,0-1-1 0 0,0 1 1 0 0,0 0-1 0 0,0-1 1 0 0,0 1-1 0 0,1-1 1 0 0,-1 1-1 0 0,0-1 1 0 0,0 1-1 0 0,0-1 1 0 0,1 0-1 0 0,-1 1 1 0 0,0-1-1 0 0,1 0 1 0 0,-1 0-1 0 0,1 1 1 0 0,-1-1-1 0 0,1 0 1 0 0,-1 0-1 0 0,1 0 1 0 0,-1 0-1 0 0,1 0 1 0 0,0 0-1 0 0,0 0 1 0 0,-1 1 0 0 0,1-1-1 0 0,0 0 1 0 0,0 0-1 0 0,0 0 1 0 0,0 0-1 0 0,0 0 1 0 0,0 0-1 0 0,0 0 1 0 0,0 0-1 0 0,1 0 1 0 0,-1 0-1 0 0,0 0 1 0 0,1 0-1 0 0,-1 0 1 0 0,1-1-44 0 0,2-21-59 0 0,1-1 1 0 0,1 1-1 0 0,1 0 1 0 0,1 0-1 0 0,1 0 1 0 0,1 1-1 0 0,1 0 1 0 0,1 1-1 0 0,1 0 1 0 0,0 1-1 0 0,2 0 1 0 0,0 1-1 0 0,2 1 1 0 0,0 0-1 0 0,0 1 1 0 0,2 1-1 0 0,0 0 1 0 0,1 2-1 0 0,0 0 1 0 0,2 1-1 0 0,-1 1 1 0 0,1 1-1 0 0,20-8 59 0 0,-22 9-90 0 0,1 2-1 0 0,0 0 1 0 0,0 0 0 0 0,0 2 0 0 0,1 1-1 0 0,0 0 1 0 0,0 2 0 0 0,0 0-1 0 0,0 2 1 0 0,16 0 90 0 0,-32 3 43 0 0,0-1 1 0 0,-1 2-1 0 0,0-1 0 0 0,1 0 1 0 0,-1 1-1 0 0,0 0 0 0 0,0 0 1 0 0,-1 0-1 0 0,1 0 0 0 0,-1 1 1 0 0,1-1-1 0 0,-1 1 0 0 0,0 0 1 0 0,0 0-1 0 0,-1 0 0 0 0,1 0 1 0 0,-1 1-1 0 0,0-1 0 0 0,0 1 1 0 0,0-1-1 0 0,-1 1 0 0 0,0 0 1 0 0,0-1-1 0 0,0 1 0 0 0,0 0 1 0 0,-1 0-1 0 0,1 0 0 0 0,-1 0 1 0 0,-1 0-1 0 0,1 0 0 0 0,-1-1 1 0 0,0 1-1 0 0,0 0 0 0 0,0 0 1 0 0,0-1-1 0 0,-1 1 0 0 0,0 0 1 0 0,0-1-1 0 0,-1 1-43 0 0,-9 11 59 0 0,-1 0 0 0 0,-1-1 0 0 0,0 0 0 0 0,-1-1 0 0 0,-1-1 0 0 0,0-1 0 0 0,-1 0 0 0 0,0-1 0 0 0,-1 0 0 0 0,0-2 0 0 0,0 0 0 0 0,-1-1 0 0 0,-1-1 0 0 0,1-1-1 0 0,-1 0 1 0 0,0-2 0 0 0,0 0 0 0 0,-4-1-59 0 0,-54-3-1068 0 0,76-2 808 0 0,1 1 0 0 0,-1-1 0 0 0,1 0 0 0 0,-1 0 0 0 0,1 0 0 0 0,0 0 0 0 0,0 0 0 0 0,0 0 0 0 0,0 0 0 0 0,0 0 0 0 0,0-1 0 0 0,1 1-1 0 0,-1 0 1 0 0,1-1 0 0 0,-1 1 0 0 0,1 0 0 0 0,0-1 0 0 0,0 1 0 0 0,0 0 0 0 0,0-1 0 0 0,0 1 0 0 0,1 0 0 0 0,-1-1 0 0 0,1 1 0 0 0,0 0 0 0 0,0-3 260 0 0,13-36-9426 0 0,-7 26 2843 0 0</inkml:trace>
  <inkml:trace contextRef="#ctx0" brushRef="#br0" timeOffset="1974.4">4813 68 17348 0 0,'0'0'310'0'0,"0"0"-108"0"0,0 0 129 0 0,0 0 339 0 0,0 0 289 0 0,0 0 139 0 0,0 0-41 0 0,0 0-188 0 0,0 0-191 0 0,0 0-130 0 0,0 33-133 0 0,-3 106-129 0 0,-7-34 78 0 0,-25 280-563 0 0,34-370-230 0 0,-1 27-857 0 0,11-22-3818 0 0,12-25-7852 0 0,-16 4 7795 0 0</inkml:trace>
  <inkml:trace contextRef="#ctx0" brushRef="#br0" timeOffset="2270.569">4931 712 0 0 0,'0'0'1026'0'0,"0"0"606"0"0,0 0 463 0 0,0 0 492 0 0,0 0 281 0 0,0 0-63 0 0,31 14-221 0 0,103 40-327 0 0,-44-39 448 0 0,-69-17-2073 0 0,2 2-339 0 0,0-2 1 0 0,0 0-1 0 0,0-2 0 0 0,-1-1 0 0 0,0 0 0 0 0,0-2 0 0 0,0 0 1 0 0,-1-2-1 0 0,0 0 0 0 0,0-1 0 0 0,-1-1 0 0 0,-1-1 0 0 0,0-1 1 0 0,0-1-1 0 0,-2 0 0 0 0,1-2 0 0 0,-2 1 0 0 0,3-6-293 0 0,-17 20 2 0 0,1-1-1 0 0,-1 0 0 0 0,0 0 1 0 0,0 0-1 0 0,0 0 0 0 0,0-1 1 0 0,-1 1-1 0 0,1 0 0 0 0,-1-1 1 0 0,1 1-1 0 0,-1-1 0 0 0,0 0 1 0 0,0 1-1 0 0,0-1 0 0 0,0 0 1 0 0,0 0-1 0 0,-1 0 0 0 0,1 1 1 0 0,-1-1-1 0 0,0 0 0 0 0,0 0 1 0 0,0 0-1 0 0,0 0 0 0 0,-1 0 1 0 0,1 0-1 0 0,-1 1 0 0 0,1-1 1 0 0,-1 0-1 0 0,0 0 0 0 0,0 1 1 0 0,0-1-1 0 0,-1 0 0 0 0,1 1 1 0 0,0-1-1 0 0,-1 1 0 0 0,0 0 1 0 0,0-1-1 0 0,0 1 0 0 0,0 0 1 0 0,0 0-1 0 0,0 0 0 0 0,0 0 1 0 0,0 1-1 0 0,-1-1 0 0 0,1 1 1 0 0,-1-1-1 0 0,1 1 0 0 0,-1 0 1 0 0,-1-1-2 0 0,-15 0-73 0 0,0 1 0 0 0,0 1 1 0 0,0 1-1 0 0,0 1 0 0 0,0 0 1 0 0,0 1-1 0 0,0 1 0 0 0,1 1 1 0 0,0 1-1 0 0,0 0 0 0 0,0 1 0 0 0,1 1 1 0 0,0 1-1 0 0,0 0 0 0 0,1 1 1 0 0,1 1-1 0 0,0 1 0 0 0,0 0 1 0 0,1 1-1 0 0,-9 9 73 0 0,16-16-63 0 0,0 0 0 0 0,0 1 0 0 0,1-1-1 0 0,0 1 1 0 0,0 1 0 0 0,1-1 0 0 0,-1 1 0 0 0,2 0 0 0 0,-1 0 0 0 0,1 0-1 0 0,0 1 1 0 0,1-1 0 0 0,0 1 0 0 0,0 0 0 0 0,1 0 0 0 0,0 0 0 0 0,1 0-1 0 0,0 1 1 0 0,0-1 0 0 0,1 0 0 0 0,0 0 0 0 0,1 1 0 0 0,1 4 63 0 0,3-7-190 0 0,0 0 1 0 0,1-1-1 0 0,0 1 1 0 0,0-1-1 0 0,0-1 1 0 0,1 1-1 0 0,0-1 1 0 0,0 0-1 0 0,0 0 0 0 0,1-1 1 0 0,0 0-1 0 0,-1-1 1 0 0,2 1-1 0 0,-1-1 1 0 0,0-1-1 0 0,0 0 1 0 0,1 0-1 0 0,3 0 190 0 0,117 21-4730 0 0,-43-16-3293 0 0,-58-4 560 0 0</inkml:trace>
  <inkml:trace contextRef="#ctx0" brushRef="#br0" timeOffset="2862.174">1 1500 15083 0 0,'0'0'744'0'0,"0"0"90"0"0,36-3 274 0 0,231-20 1590 0 0,943-113 3459 0 0,358 15-4840 0 0,217 51-857 0 0,-1433 59-652 0 0,522-34-985 0 0,-669 18-1364 0 0,-73 1-6207 0 0,-105 21-1250 0 0</inkml:trace>
  <inkml:trace contextRef="#ctx0" brushRef="#br0" timeOffset="38913.073">848 1997 0 0 0,'0'0'988'0'0,"0"0"291"0"0,0 0 165 0 0,0 0 122 0 0,0 0 84 0 0,0 0 65 0 0,0 0-1 0 0,0 0-85 0 0,0 0-146 0 0,-13-23-168 0 0,-40-71-132 0 0,23 58 1104 0 0,21 35-1689 0 0,-7-2-439 0 0,1 2 1 0 0,-1 0-1 0 0,0 0 0 0 0,1 2 1 0 0,-1 0-1 0 0,1 0 1 0 0,-1 2-1 0 0,1 0 1 0 0,-1 0-1 0 0,1 2 0 0 0,1 0 1 0 0,-1 0-1 0 0,1 2 1 0 0,0 0-1 0 0,0 0 1 0 0,0 1-1 0 0,1 1 0 0 0,1 0 1 0 0,-1 1-1 0 0,1 1-159 0 0,6-7 2 0 0,0 1 1 0 0,0 0-1 0 0,1 0 0 0 0,-1 0 0 0 0,1 0 0 0 0,1 1 0 0 0,-1 0 0 0 0,1 0 0 0 0,0 1 0 0 0,0-1 1 0 0,1 1-1 0 0,-1 0 0 0 0,2 0 0 0 0,-1 0 0 0 0,1 0 0 0 0,0 0 0 0 0,0 0 0 0 0,1 1 0 0 0,0 3-2 0 0,1-4-32 0 0,0-1-1 0 0,0 1 0 0 0,0-1 0 0 0,1 0 1 0 0,0 1-1 0 0,1-1 0 0 0,0 1 0 0 0,-1-1 1 0 0,2 0-1 0 0,-1 0 0 0 0,1 0 0 0 0,0 0 1 0 0,0-1-1 0 0,1 1 0 0 0,-1-1 1 0 0,1 0-1 0 0,1 0 0 0 0,-1 0 0 0 0,1 0 1 0 0,2 1 32 0 0,7 4-112 0 0,1-1 0 0 0,0 0 0 0 0,1-1 0 0 0,-1-1 0 0 0,2 0 1 0 0,-1-1-1 0 0,1-1 0 0 0,-1-1 0 0 0,2 0 0 0 0,-1-1 1 0 0,0-1-1 0 0,0 0 0 0 0,13-1 112 0 0,137-18-5045 0 0,-89-4-3405 0 0,-51 16 1974 0 0</inkml:trace>
  <inkml:trace contextRef="#ctx0" brushRef="#br0" timeOffset="39286.63">1159 2086 8002 0 0,'0'0'1285'0'0,"0"0"-211"0"0,0 0-71 0 0,0 0 57 0 0,0 0-16 0 0,0 0-98 0 0,0 0-50 0 0,0 0-19 0 0,0 0 38 0 0,0 0 39 0 0,0 0-46 0 0,0 0-62 0 0,0 0-109 0 0,36 10-130 0 0,115 28-83 0 0,-146-37-481 0 0,1 1 0 0 0,0-1 0 0 0,0 0-1 0 0,0 0 1 0 0,0 0 0 0 0,0-1 0 0 0,0 0 0 0 0,0 0 0 0 0,0-1 0 0 0,0 0-1 0 0,0 0 1 0 0,0 0 0 0 0,0-1 0 0 0,-1 1 0 0 0,1-1 0 0 0,0-1-43 0 0,10-3 135 0 0,14-3 82 0 0,-1-1-1 0 0,0-1 1 0 0,0-2-1 0 0,-1-1 1 0 0,-1-1-1 0 0,0-1 1 0 0,-1-1-1 0 0,-1-2 1 0 0,1-2-217 0 0,-24 20 12 0 0,0-1 1 0 0,-1 0-1 0 0,1 0 1 0 0,0 0-1 0 0,0-1 1 0 0,-1 1-1 0 0,1 0 1 0 0,-1-1-1 0 0,0 1 1 0 0,0-1-1 0 0,0 1 1 0 0,0-1-1 0 0,0 1 1 0 0,0-1-1 0 0,-1 0 1 0 0,1 1-1 0 0,-1-1 1 0 0,0 0-1 0 0,0 1 1 0 0,0-1-1 0 0,0 0 1 0 0,0 0-1 0 0,-1 1 1 0 0,1-1-1 0 0,-1 0 1 0 0,0 1-1 0 0,0-1 1 0 0,0 1-1 0 0,0-1 1 0 0,0 1-1 0 0,0-1 1 0 0,-1 1-1 0 0,1 0 1 0 0,-1-1-1 0 0,1 1 1 0 0,-1 0-1 0 0,0 0 1 0 0,-1-1-13 0 0,-8-1-94 0 0,0 0-1 0 0,0 0 1 0 0,-1 1 0 0 0,1 0 0 0 0,-1 1 0 0 0,0 1 0 0 0,1-1 0 0 0,-1 2 0 0 0,0 0 0 0 0,0 0-1 0 0,1 1 1 0 0,-1 1 0 0 0,0 0 0 0 0,1 0 0 0 0,-1 1 0 0 0,1 1 0 0 0,0 0 0 0 0,0 0 0 0 0,0 1 0 0 0,1 0-1 0 0,0 1 1 0 0,0 0 0 0 0,-9 8 94 0 0,9-8-42 0 0,0 1-1 0 0,0 1 1 0 0,1 0-1 0 0,-1 0 1 0 0,2 1-1 0 0,-1 0 1 0 0,1 0 0 0 0,1 1-1 0 0,0 0 1 0 0,0 1-1 0 0,1-1 1 0 0,0 1-1 0 0,1 1 1 0 0,0-1-1 0 0,1 1 1 0 0,0-1-1 0 0,1 1 1 0 0,0 0-1 0 0,1 1 1 0 0,0-1 0 0 0,1 0-1 0 0,1 0 1 0 0,0 1-1 0 0,0-1 1 0 0,1 2 42 0 0,1-8-39 0 0,0 1 0 0 0,0-1 1 0 0,0 0-1 0 0,0 0 1 0 0,1 0-1 0 0,0-1 0 0 0,0 1 1 0 0,1-1-1 0 0,0 1 1 0 0,0-1-1 0 0,0 0 0 0 0,0 0 1 0 0,1-1-1 0 0,0 0 1 0 0,0 1-1 0 0,0-1 0 0 0,0-1 1 0 0,1 1-1 0 0,-1-1 0 0 0,1 0 1 0 0,0 0-1 0 0,0-1 1 0 0,0 0-1 0 0,3 1 39 0 0,11 3-409 0 0,2-1 0 0 0,-1-1 0 0 0,1 0 0 0 0,-1-2 0 0 0,1-1 0 0 0,13 0 409 0 0,65-6-5731 0 0,-34-4-2509 0 0,-41 4 3895 0 0</inkml:trace>
  <inkml:trace contextRef="#ctx0" brushRef="#br0" timeOffset="39652.577">1960 2215 7290 0 0,'0'0'1984'0'0,"0"0"-250"0"0,0 0-7 0 0,0 0 150 0 0,0 0 4 0 0,0 0-201 0 0,0 0-285 0 0,0 0-339 0 0,0 0-317 0 0,0 0-281 0 0,0 0-193 0 0,0 0-94 0 0,10-13-27 0 0,118-122 452 0 0,26-16-103 0 0,-175 257-2612 0 0,20-102 2121 0 0,1 0 0 0 0,-1 0 0 0 0,1-1 1 0 0,0 1-1 0 0,0 0 0 0 0,1 0 0 0 0,-1 0 0 0 0,1 0 0 0 0,0 0 0 0 0,0-1 0 0 0,0 1 0 0 0,1 0 0 0 0,-1-1 0 0 0,1 1 0 0 0,0-1 0 0 0,0 1 1 0 0,0-1-1 0 0,0 0 0 0 0,1 0 0 0 0,-1 0 0 0 0,1 0 0 0 0,0 0 0 0 0,0-1 0 0 0,0 1 0 0 0,0-1 0 0 0,0 0 0 0 0,0 0 0 0 0,1 0 0 0 0,-1 0 1 0 0,1-1-1 0 0,0 1 0 0 0,-1-1 0 0 0,1 0 0 0 0,2 1-2 0 0,8 0 156 0 0,-1 0 0 0 0,1-1 0 0 0,0 0 0 0 0,-1-1 0 0 0,1 0 0 0 0,0-1 1 0 0,0-1-1 0 0,-1 0 0 0 0,1-1 0 0 0,-1-1 0 0 0,0 0 0 0 0,0 0 0 0 0,0-2 0 0 0,-1 1 0 0 0,0-2 0 0 0,7-3-156 0 0,6-7 163 0 0,1 0 0 0 0,-2-1-1 0 0,-1-2 1 0 0,0 0-1 0 0,-2-2 1 0 0,0 0-1 0 0,-1-2-162 0 0,-5 6-596 0 0,13-15-1874 0 0,-7 14-5603 0 0,-15 11-3496 0 0</inkml:trace>
  <inkml:trace contextRef="#ctx0" brushRef="#br0" timeOffset="39903.316">3142 1548 17108 0 0,'0'0'820'0'0,"0"0"-188"0"0,0 0 189 0 0,0 0 233 0 0,0 0 84 0 0,-6 37-85 0 0,-16 117-194 0 0,9 6 479 0 0,9 118-1421 0 0,4-178-4398 0 0,-2-91 519 0 0,-5-6-4660 0 0,0 0 947 0 0</inkml:trace>
  <inkml:trace contextRef="#ctx0" brushRef="#br0" timeOffset="40631.253">2805 1924 14651 0 0,'0'0'1118'0'0,"0"0"-717"0"0,0 0-280 0 0,0 0 104 0 0,0 0 208 0 0,0 0 154 0 0,0 0 68 0 0,0 0-27 0 0,0 0-91 0 0,0 0-97 0 0,34 8-97 0 0,110 28-99 0 0,1-18 112 0 0,65-21-598 0 0,-71-12-2875 0 0,-55 8-4500 0 0,-49 7 6771 0 0,-18 11 4545 0 0,-11-9-3301 0 0,-1 0 1 0 0,1-1-1 0 0,-1 0 1 0 0,1 0-1 0 0,-1-1 0 0 0,1 1 1 0 0,0-1-1 0 0,-1-1 0 0 0,1 1 1 0 0,0-1-1 0 0,-1 0 1 0 0,1 0-1 0 0,-1 0 0 0 0,1-1 1 0 0,2-1-399 0 0,-2 1 130 0 0,1-1 1 0 0,-1 0-1 0 0,0 0 1 0 0,0 0 0 0 0,0-1-1 0 0,0 0 1 0 0,0 0-1 0 0,-1-1 1 0 0,0 1-1 0 0,0-1 1 0 0,0 0 0 0 0,0-1-1 0 0,-1 1 1 0 0,0-1-1 0 0,0 0 1 0 0,-1 0-1 0 0,1 0 1 0 0,-1 0 0 0 0,1-6-132 0 0,-3 10-22 0 0,0 0-1 0 0,0 0 1 0 0,-1 0-1 0 0,1-1 0 0 0,-1 1 1 0 0,0 0-1 0 0,1 0 0 0 0,-1 0 1 0 0,0 0-1 0 0,0 0 1 0 0,-1 0-1 0 0,1 0 0 0 0,0-1 1 0 0,-1 1-1 0 0,1 0 0 0 0,-1 0 1 0 0,1 0-1 0 0,-1 0 1 0 0,0 0-1 0 0,0 0 0 0 0,0 1 1 0 0,0-1-1 0 0,-1 0 0 0 0,1 0 1 0 0,0 1-1 0 0,-1-1 0 0 0,1 1 1 0 0,-1-1-1 0 0,1 1 1 0 0,-1-1-1 0 0,0 1 0 0 0,0 0 1 0 0,1 0-1 0 0,-1 0 0 0 0,0 0 1 0 0,0 0-1 0 0,0 0 1 0 0,0 1-1 0 0,0-1 0 0 0,0 1 1 0 0,0-1-1 0 0,-1 1 0 0 0,1 0 1 0 0,0 0-1 0 0,0 0 24 0 0,-100 14-1906 0 0,84-6 1630 0 0,0 0 1 0 0,0 1 0 0 0,0 1 0 0 0,1 1 0 0 0,1 1 0 0 0,0 0 0 0 0,1 1 0 0 0,0 0-1 0 0,1 1 1 0 0,-3 5 275 0 0,9-10-7 0 0,0 0-1 0 0,0 0 1 0 0,1 1-1 0 0,1 0 1 0 0,0 1-1 0 0,0 0 1 0 0,1 0-1 0 0,0 0 1 0 0,1 0-1 0 0,0 1 1 0 0,1-1-1 0 0,0 1 1 0 0,1 0-1 0 0,0 0 1 0 0,1 0-1 0 0,0 0 1 0 0,1 0-1 0 0,1 0 1 0 0,0 3 7 0 0,2-8 70 0 0,1 1 0 0 0,0-1 1 0 0,1 0-1 0 0,-1 0 1 0 0,2 0-1 0 0,-1-1 1 0 0,0 0-1 0 0,1 0 1 0 0,0 0-1 0 0,1-1 1 0 0,-1 0-1 0 0,1 0 0 0 0,0-1 1 0 0,0 1-1 0 0,0-1 1 0 0,1-1-1 0 0,0 0 1 0 0,-1 0-1 0 0,1 0 1 0 0,0-1-1 0 0,0 0 0 0 0,1-1 1 0 0,5 1-71 0 0,20-1 461 0 0,0-2 0 0 0,0-1-1 0 0,-1-2 1 0 0,1-1 0 0 0,-1-1 0 0 0,0-2-1 0 0,0-2 1 0 0,-1 0 0 0 0,-1-3 0 0 0,0 0 0 0 0,0-2-1 0 0,-1-1 1 0 0,-1-2 0 0 0,17-13-461 0 0,-15 13 177 0 0,-2 3-34 0 0,-2-2 0 0 0,0 0 0 0 0,-1-2 0 0 0,-1 0 0 0 0,-1-2 0 0 0,-1-1 0 0 0,0-1 0 0 0,-2 0 0 0 0,-1-2 0 0 0,5-9-143 0 0,-22 29 10 0 0,0 0 1 0 0,0 0-1 0 0,-1 0 1 0 0,0-1-1 0 0,0 1 1 0 0,0-1-1 0 0,-1 1 0 0 0,0-1 1 0 0,0 0-1 0 0,0 0 1 0 0,-1 1-1 0 0,1-1 1 0 0,-2 0-1 0 0,1-1-10 0 0,-2 4-44 0 0,0 1-1 0 0,0-1 0 0 0,0 1 1 0 0,0 0-1 0 0,0 0 0 0 0,-1 0 0 0 0,1 0 1 0 0,-1 0-1 0 0,1 1 0 0 0,-1-1 1 0 0,0 1-1 0 0,0 0 0 0 0,1-1 1 0 0,-1 1-1 0 0,0 1 0 0 0,0-1 0 0 0,0 0 1 0 0,0 1-1 0 0,0-1 0 0 0,0 1 1 0 0,-1 0-1 0 0,1 0 0 0 0,0 0 1 0 0,0 1-1 0 0,0-1 0 0 0,0 1 1 0 0,0-1-1 0 0,0 1 0 0 0,-1 0 45 0 0,-2 0-97 0 0,-10 2-38 0 0,1 1 1 0 0,-1 0-1 0 0,1 1 0 0 0,0 1 1 0 0,0 0-1 0 0,0 1 1 0 0,1 1-1 0 0,0 0 0 0 0,1 1 1 0 0,0 1-1 0 0,0 0 1 0 0,1 1-1 0 0,0 0 135 0 0,9-9-13 0 0,0-1-1 0 0,1 1 1 0 0,0 0 0 0 0,-1 0-1 0 0,1 0 1 0 0,0 0 0 0 0,0 1 0 0 0,0-1-1 0 0,0 0 1 0 0,1 1 0 0 0,-1-1-1 0 0,1 1 1 0 0,-1 0 0 0 0,1-1-1 0 0,0 1 1 0 0,0 0 0 0 0,0 0 0 0 0,0 0-1 0 0,1 0 1 0 0,-1 0 0 0 0,1 0-1 0 0,0 0 1 0 0,0 0 0 0 0,0 0-1 0 0,0 0 1 0 0,0 0 0 0 0,0 0-1 0 0,1 0 1 0 0,0 0 0 0 0,0 0 0 0 0,-1-1-1 0 0,2 1 1 0 0,-1 0 0 0 0,0 0-1 0 0,0-1 1 0 0,1 1 0 0 0,0-1-1 0 0,-1 1 1 0 0,1-1 0 0 0,0 1 0 0 0,2 1 13 0 0,131 48 483 0 0,3 1-13 0 0,-132-49-401 0 0,-1 0 0 0 0,1 0-1 0 0,-1 0 1 0 0,0 1 0 0 0,0 0-1 0 0,0 0 1 0 0,0 0 0 0 0,-1 1-1 0 0,0-1 1 0 0,0 1 0 0 0,-1 0-1 0 0,0 0 1 0 0,0 1 0 0 0,0-1-1 0 0,-1 1 1 0 0,0-1 0 0 0,0 1-1 0 0,0 0 1 0 0,-1 0 0 0 0,0 1-69 0 0,1 8 128 0 0,-1 0-1 0 0,0 0 1 0 0,-1 0 0 0 0,-1 0 0 0 0,-1 0 0 0 0,0 0 0 0 0,-1 0 0 0 0,0-1 0 0 0,-4 7-128 0 0,10 10-1597 0 0,20-27-5790 0 0,-16-5 638 0 0,-2 0-2341 0 0</inkml:trace>
</inkml:ink>
</file>

<file path=ppt/ink/ink4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0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0 6353 0 0,'0'0'2945'0'0,"0"0"-1823"0"0,0 0-685 0 0,0 0 22 0 0,0 0 293 0 0,0 0 317 0 0,0 0 168 0 0,0 0-64 0 0,0 0-214 0 0,0 0-253 0 0,0 0-258 0 0,-11 16-156 0 0,-35 49-83 0 0,-45 24 158 0 0,60-64-456 0 0,1 0-375 0 0,-25 22-1036 0 0,18-20-3387 0 0,31-19-2764 0 0,6-4 3714 0 0</inkml:trace>
</inkml:ink>
</file>

<file path=ppt/ink/ink4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6945 0 0,'0'0'5656'0'0,"0"0"-3162"0"0,0 0-1000 0 0,0 0-142 0 0,0 0-188 0 0,0 0-275 0 0,0 0-245 0 0,0 0-149 0 0,0 0-99 0 0,0 0-72 0 0,-33 27-60 0 0,-98 85-84 0 0,93-71-32 0 0,38-39-155 0 0,1 0 0 0 0,0 1-1 0 0,0-1 1 0 0,0 0 0 0 0,1 0 0 0 0,-1 0 0 0 0,0 0 0 0 0,1 0 0 0 0,-1-1 0 0 0,1 1 0 0 0,0 0 0 0 0,-1-1-1 0 0,1 1 1 0 0,0-1 0 0 0,0 1 0 0 0,0-1 0 0 0,0 0 0 0 0,0 0 0 0 0,0 0 0 0 0,0 0 0 0 0,1 0 0 0 0,-1 0-1 0 0,0-1 1 0 0,1 1 0 0 0,-1-1 0 0 0,0 0 0 0 0,1 1 0 0 0,-1-1 0 0 0,0 0 0 0 0,1-1 0 0 0,-1 1-1 0 0,0 0 1 0 0,1 0 0 0 0,-1-1 0 0 0,0 0 0 0 0,2 0 7 0 0,16 3-22 0 0,0 1 30 0 0,-11-4-8 0 0,0 2 0 0 0,0-1 0 0 0,0 1 0 0 0,0 1 0 0 0,0 0 0 0 0,0 0-1 0 0,0 1 1 0 0,-1 0 0 0 0,1 0 0 0 0,-1 1 0 0 0,0 0 0 0 0,0 0 0 0 0,0 1-1 0 0,-1 0 1 0 0,0 0 0 0 0,0 1 0 0 0,0 0 0 0 0,0 0 0 0 0,4 7 0 0 0,-9-10 18 0 0,-1 1 0 0 0,0-1 0 0 0,0 1 1 0 0,0-1-1 0 0,0 1 0 0 0,0-1 0 0 0,-1 1 1 0 0,0-1-1 0 0,1 1 0 0 0,-1 0 0 0 0,-1-1 0 0 0,1 1 1 0 0,0-1-1 0 0,-1 1 0 0 0,0 0 0 0 0,0-1 1 0 0,0 0-1 0 0,0 1 0 0 0,0-1 0 0 0,-1 1 1 0 0,0-1-1 0 0,1 0 0 0 0,-1 0 0 0 0,0 0 0 0 0,-1 0 1 0 0,1 0-1 0 0,0-1 0 0 0,-1 1 0 0 0,0-1 1 0 0,1 1-1 0 0,-3 0-18 0 0,-96 61 410 0 0,-5-41-1888 0 0,80-38-2577 0 0,17-3-5374 0 0,7 10 1243 0 0</inkml:trace>
</inkml:ink>
</file>

<file path=ppt/ink/ink4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1 4705 0 0,'0'0'2258'0'0,"0"0"-1014"0"0,0 0-345 0 0,0 0 36 0 0,0 0 154 0 0,0 0 130 0 0,0 0 14 0 0,0 0-119 0 0,0 0-201 0 0,0 0-237 0 0,0 0-189 0 0,0 0-137 0 0,0 3-40 0 0,-17 391 3404 0 0,11 40-3087 0 0,5-433-620 0 0,0 1 0 0 0,1-1 0 0 0,-1 0 0 0 0,1 0 0 0 0,-1 0 0 0 0,1 1 0 0 0,0-1 0 0 0,-1 0 1 0 0,1 0-1 0 0,0 1 0 0 0,0-1 0 0 0,0 0 0 0 0,0 1 0 0 0,0-1 0 0 0,0 0 0 0 0,0 1 0 0 0,1-1 0 0 0,-1 0 1 0 0,0 0-1 0 0,1 1 0 0 0,-1-1 0 0 0,1 0 0 0 0,-1 0 0 0 0,1 0 0 0 0,0 1 0 0 0,-1-1 0 0 0,1 0 0 0 0,0 0 0 0 0,0 0 1 0 0,0 0-1 0 0,0-1 0 0 0,0 1 0 0 0,0 0 0 0 0,0 0 0 0 0,0 0 0 0 0,0-1 0 0 0,0 1 0 0 0,0 0 0 0 0,0-1 1 0 0,1 1-1 0 0,-1-1 0 0 0,0 0 0 0 0,0 1 0 0 0,1-1 0 0 0,-1 0 0 0 0,0 0 0 0 0,1 0 0 0 0,-1 0 0 0 0,0 0 1 0 0,1 0-1 0 0,-1 0 0 0 0,0 0 0 0 0,0 0 0 0 0,1-1 0 0 0,-1 1 0 0 0,0 0 0 0 0,0-1 0 0 0,1 1 0 0 0,-1-1 0 0 0,0 0 1 0 0,0 1-1 0 0,1-2-7 0 0,163-145 1056 0 0,112-87-853 0 0,-277 233-207 0 0,0 0 0 0 0,1 0 0 0 0,-1 0 0 0 0,1 0 0 0 0,0 0 0 0 0,-1 0 0 0 0,1 0 0 0 0,0 0 0 0 0,-1 0 0 0 0,1 0 0 0 0,0 1 0 0 0,0-1 0 0 0,0 0 0 0 0,0 1 0 0 0,0-1 0 0 0,0 0 0 0 0,0 1 0 0 0,0-1 0 0 0,0 1 0 0 0,0 0 0 0 0,0-1 0 0 0,0 1 0 0 0,0 0 0 0 0,0-1 0 0 0,0 1 0 0 0,1 0 0 0 0,-1 0 0 0 0,0 0 0 0 0,0 0 0 0 0,0 0 0 0 0,0 0 0 0 0,0 0 0 0 0,1 1 0 0 0,-1-1 0 0 0,0 0 0 0 0,0 1 0 0 0,0-1 0 0 0,0 1 0 0 0,0-1 0 0 0,0 1 0 0 0,0-1 1 0 0,0 1-1 0 0,0 0 0 0 0,0-1 0 0 0,0 1 0 0 0,-1 0 0 0 0,1 0 0 0 0,0 0 0 0 0,0 0 0 0 0,-1-1 0 0 0,1 1 0 0 0,-1 0 0 0 0,1 0 0 0 0,-1 0 0 0 0,1 0 0 0 0,-1 1 0 0 0,1-1 0 0 0,-1 0 0 0 0,0 0 0 0 0,0 0 0 0 0,1 0 0 0 0,-1 0 0 0 0,0 0 0 0 0,0 1 0 0 0,0-1 0 0 0,0 1 4 0 0,16 277 460 0 0,2-213-2367 0 0,0-57-2199 0 0,8-11-3536 0 0,-15-2 2613 0 0,-3 1 44 0 0</inkml:trace>
  <inkml:trace contextRef="#ctx0" brushRef="#br0" timeOffset="406.243">1154 398 5857 0 0,'0'0'1594'0'0,"0"0"-240"0"0,0 0 25 0 0,0 0 205 0 0,0 0 72 0 0,0 0-139 0 0,0 0-260 0 0,0 0-262 0 0,-33 25-209 0 0,-106 77-150 0 0,61-26 359 0 0,71-68-920 0 0,0 0 1 0 0,1 1 0 0 0,-1-1 0 0 0,2 1-1 0 0,-1 1 1 0 0,1-1 0 0 0,1 1 0 0 0,0 0-1 0 0,0 0 1 0 0,1 0 0 0 0,0 1 0 0 0,1-1-1 0 0,0 1 1 0 0,0-1 0 0 0,1 4-76 0 0,2-11 7 0 0,1 0 1 0 0,-1 0 0 0 0,0 0 0 0 0,1 0-1 0 0,0 0 1 0 0,0 0 0 0 0,0-1-1 0 0,0 1 1 0 0,0-1 0 0 0,1 1 0 0 0,-1-1-1 0 0,1 0 1 0 0,-1 0 0 0 0,1 0-1 0 0,0 0 1 0 0,0-1 0 0 0,0 1 0 0 0,0-1-1 0 0,0 1 1 0 0,0-1 0 0 0,0 0-1 0 0,0 0 1 0 0,1-1 0 0 0,-1 1-1 0 0,0-1 1 0 0,0 1 0 0 0,1-1 0 0 0,-1 0-1 0 0,0-1 1 0 0,1 1 0 0 0,-1 0-1 0 0,0-1 1 0 0,1 0 0 0 0,-1 1 0 0 0,0-1-1 0 0,0-1 1 0 0,0 1 0 0 0,0 0-1 0 0,0-1 1 0 0,0 1 0 0 0,2-3-8 0 0,29-17 255 0 0,0-2 1 0 0,-1-2-1 0 0,-2-1 1 0 0,0-2-1 0 0,-2 0 1 0 0,-1-2-1 0 0,10-17-255 0 0,-25 34 56 0 0,17-21 2 0 0,-30 64-360 0 0,-4 14 274 0 0,2 43-98 0 0,2-85 44 0 0,1 1-1 0 0,0-1 1 0 0,-1 1 0 0 0,1-1-1 0 0,0 0 1 0 0,0 1-1 0 0,0-1 1 0 0,1 0 0 0 0,-1 0-1 0 0,0 0 1 0 0,1 0 0 0 0,0 0-1 0 0,-1 0 1 0 0,1 0 0 0 0,0 0-1 0 0,0 0 1 0 0,0-1 0 0 0,0 1-1 0 0,0-1 1 0 0,1 0 0 0 0,-1 0-1 0 0,0 0 1 0 0,0 0 0 0 0,1 0-1 0 0,-1 0 1 0 0,1 0 0 0 0,-1-1-1 0 0,1 1 1 0 0,-1-1 0 0 0,3 0 82 0 0,45 1-4665 0 0,-16-10-3669 0 0,-21 2 1295 0 0</inkml:trace>
</inkml:ink>
</file>

<file path=ppt/ink/ink4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1 9226 0 0,'0'0'679'0'0,"0"0"82"0"0,0 0 138 0 0,0 0 157 0 0,0 0 134 0 0,0 0 14 0 0,0 0-85 0 0,0 0-213 0 0,0 0-284 0 0,0 0-237 0 0,0 0-208 0 0,-3 2-118 0 0,-2 3 11 0 0,1 1 1 0 0,1 1 0 0 0,-1-1 0 0 0,1 0 0 0 0,0 1 0 0 0,0 0 0 0 0,1-1 0 0 0,0 1-1 0 0,0 0 1 0 0,1 0 0 0 0,0 0 0 0 0,0 1 0 0 0,1-1 0 0 0,-1 0 0 0 0,2 0-1 0 0,-1 0 1 0 0,1 1 0 0 0,0-1 0 0 0,0 0-71 0 0,0 18 151 0 0,7 478 792 0 0,-7-320-1296 0 0,-5-138-692 0 0,-3-20-2431 0 0,1-24-5139 0 0,3-1 1381 0 0</inkml:trace>
</inkml:ink>
</file>

<file path=ppt/ink/ink4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0 158 13219 0 0,'0'0'149'0'0,"0"0"-510"0"0,0 0-133 0 0,0 0 362 0 0,0 0 540 0 0,0 0 421 0 0,0 0 163 0 0,0 0-7 0 0,32 3-124 0 0,104 6-168 0 0,-25-21 65 0 0,-87 5-630 0 0,339-92 21 0 0,-286 75-4840 0 0,-1 0-4621 0 0,-63 20 5131 0 0</inkml:trace>
</inkml:ink>
</file>

<file path=ppt/ink/ink4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8498 0 0,'0'0'411'0'0,"0"0"-185"0"0,0 0 128 0 0,0 0 319 0 0,0 0 226 0 0,0 0 27 0 0,0 0-124 0 0,0 0-173 0 0,0 0-181 0 0,0 0-112 0 0,0 0-56 0 0,0 0-4 0 0,0 0 53 0 0,-2 5 73 0 0,-4 17 72 0 0,5-13 5405 0 0,1 1-4463 0 0,-1 4-1824 0 0,-8 34 566 0 0,3 0 1 0 0,1 1-1 0 0,3-1 0 0 0,3 27-158 0 0,-1-73 2 0 0,-1 2 4 0 0,0-1 1 0 0,0 0-1 0 0,1 1 1 0 0,-1-1-1 0 0,1 1 0 0 0,0-1 1 0 0,0 1-1 0 0,0-1 0 0 0,0 1 1 0 0,1-1-1 0 0,-1 1 1 0 0,1-1-1 0 0,0 0 0 0 0,0 1 1 0 0,0-1-1 0 0,1 0 1 0 0,-1 0-1 0 0,1 0 0 0 0,0 0 1 0 0,0 0-1 0 0,0 0 0 0 0,0 0 1 0 0,0-1-1 0 0,0 1 1 0 0,1-1-1 0 0,-1 1 0 0 0,1-1 1 0 0,0 0-1 0 0,0 0 1 0 0,0 0-1 0 0,0 0 0 0 0,0-1 1 0 0,0 1-1 0 0,0-1 0 0 0,1 0 1 0 0,-1 0-1 0 0,0 0 1 0 0,1 0-1 0 0,-1-1 0 0 0,1 1 1 0 0,-1-1-1 0 0,1 0 1 0 0,-1 0-1 0 0,0 0 0 0 0,1-1 1 0 0,-1 1-1 0 0,3-1-6 0 0,9-7 72 0 0,0-1 0 0 0,-1-1 0 0 0,0 0 0 0 0,-1-1 0 0 0,0 0 1 0 0,-1-1-1 0 0,0 0 0 0 0,-1-1 0 0 0,8-12-72 0 0,6-5 50 0 0,97-138 57 0 0,-118 224-1728 0 0,-5-33 1648 0 0,-1-15-23 0 0,1 1 1 0 0,0 0 0 0 0,0-1-1 0 0,0 1 1 0 0,1 0-1 0 0,1-1 1 0 0,-1 1 0 0 0,1 0-1 0 0,1-1 1 0 0,0 1 0 0 0,0-1-1 0 0,0 1 1 0 0,1-1-1 0 0,1 0 1 0 0,-1 0 0 0 0,1 0-1 0 0,1-1 1 0 0,-1 0 0 0 0,1 1-1 0 0,0-1 1 0 0,1-1-1 0 0,0 1 1 0 0,0-1 0 0 0,0 0-1 0 0,1 0 1 0 0,0-1 0 0 0,0 0-1 0 0,1 0-4 0 0,-2-3 54 0 0,0 0-1 0 0,0-1 0 0 0,0 0 0 0 0,0 0 1 0 0,0 0-1 0 0,1-1 0 0 0,-1 0 1 0 0,0 0-1 0 0,1 0 0 0 0,-1-1 1 0 0,0 0-1 0 0,0 0 0 0 0,0-1 0 0 0,0 0 1 0 0,0 0-1 0 0,0 0 0 0 0,0-1 1 0 0,0 1-1 0 0,-1-1 0 0 0,0-1 1 0 0,1 1-1 0 0,-1-1 0 0 0,0 0 0 0 0,-1 0 1 0 0,1-1-1 0 0,-1 1 0 0 0,0-1 1 0 0,0 0-1 0 0,3-4-53 0 0,71-113 855 0 0,-51 67-2834 0 0,-10 15-3023 0 0,-1-1-4355 0 0,-10 29 168 0 0</inkml:trace>
</inkml:ink>
</file>

<file path=ppt/ink/ink4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 10394 0 0,'0'0'2651'0'0,"0"0"-1241"0"0,0 0-423 0 0,0 0 61 0 0,0 0 19 0 0,0 0-153 0 0,0 0-216 0 0,0 0-207 0 0,0 0-169 0 0,0 0-73 0 0,0 0-70 0 0,0 0-61 0 0,0 0-31 0 0,-7 32-30 0 0,-19 99-19 0 0,22-58 42 0 0,5-69-20 0 0,1 1-1 0 0,-1-1 1 0 0,1 1 0 0 0,0-1 0 0 0,0 1 0 0 0,0-1 0 0 0,0 0 0 0 0,1 0-1 0 0,-1 0 1 0 0,1 0 0 0 0,0-1 0 0 0,1 1 0 0 0,-1-1 0 0 0,1 0 0 0 0,-1 0-1 0 0,1 0 1 0 0,0 0 0 0 0,0 0 0 0 0,0-1 0 0 0,0 0 0 0 0,1 0 0 0 0,-1 0-1 0 0,1 0 1 0 0,-1-1 0 0 0,1 0 0 0 0,-1 0 0 0 0,1 0 0 0 0,0 0 0 0 0,0-1-1 0 0,-1 0 1 0 0,1 0 0 0 0,0 0 0 0 0,0 0 0 0 0,-1-1 0 0 0,1 0 0 0 0,0 0-1 0 0,-1 0 1 0 0,1-1 0 0 0,-1 1 0 0 0,1-1 0 0 0,-1 0 0 0 0,2-1-60 0 0,3-3 118 0 0,1-1 0 0 0,-1 0 1 0 0,0 0-1 0 0,-1-1 1 0 0,0 0-1 0 0,0 0 0 0 0,0-1 1 0 0,-1 0-1 0 0,-1 0 1 0 0,0-1-1 0 0,0 0 0 0 0,0 0 1 0 0,-2 0-1 0 0,1-1 1 0 0,-1 1-1 0 0,-1-1 0 0 0,0 0 1 0 0,0 0-1 0 0,-1-1 1 0 0,0 1-1 0 0,-1 0 1 0 0,-1-1-1 0 0,0-1-118 0 0,-1 8-58 0 0,-1 1-1 0 0,0-1 1 0 0,0 1 0 0 0,0 0 0 0 0,0 0 0 0 0,-1-1-1 0 0,0 1 1 0 0,0 1 0 0 0,0-1 0 0 0,0 0-1 0 0,0 1 1 0 0,-1 0 0 0 0,0 0 0 0 0,1 0-1 0 0,-1 0 1 0 0,0 0 0 0 0,-1 1 0 0 0,1 0 0 0 0,0 0-1 0 0,-1 0 1 0 0,1 0 0 0 0,-1 1 0 0 0,0-1-1 0 0,1 1 1 0 0,-1 0 0 0 0,0 1 0 0 0,0-1-1 0 0,0 1 1 0 0,1 0 0 0 0,-4 1 58 0 0,1-2-340 0 0,0 1 1 0 0,0 1 0 0 0,0-1-1 0 0,0 1 1 0 0,0 1-1 0 0,0-1 1 0 0,0 1-1 0 0,0 0 1 0 0,1 1-1 0 0,-1 0 1 0 0,1 0-1 0 0,0 0 1 0 0,-2 1 339 0 0,-26 24-5266 0 0,26-21 2031 0 0,-5 5-7691 0 0</inkml:trace>
</inkml:ink>
</file>

<file path=ppt/ink/ink4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6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10186 0 0,'0'0'1400'0'0,"0"0"-173"0"0,0 0-92 0 0,0 0-21 0 0,0 0-78 0 0,0 0-153 0 0,0 0-210 0 0,0 0-176 0 0,0 0-121 0 0,0 0-47 0 0,0 0-22 0 0,0 0-17 0 0,-2 34-33 0 0,-8 108-36 0 0,13 179 584 0 0,8-72-537 0 0,-10-248-260 0 0,0-1 0 0 0,-1 1 0 0 0,1 0 0 0 0,0-1 0 0 0,-1 1-1 0 0,1-1 1 0 0,0 0 0 0 0,0 1 0 0 0,-1-1 0 0 0,1 0 0 0 0,0 1-1 0 0,0-1 1 0 0,0 0 0 0 0,-1 0 0 0 0,1 0 0 0 0,0 1 0 0 0,0-1-1 0 0,0 0 1 0 0,0 0 0 0 0,-1 0 0 0 0,1-1 0 0 0,0 1-1 0 0,0 0 1 0 0,0 0 0 0 0,0 0 0 0 0,-1-1 0 0 0,1 1 0 0 0,0 0-1 0 0,0-1 1 0 0,-1 1 0 0 0,1 0 0 0 0,0-1 0 0 0,-1 1 0 0 0,1-1-1 0 0,0 0 1 0 0,-1 1 0 0 0,1-1 0 0 0,0 1 0 0 0,-1-1 0 0 0,1 0-1 0 0,-1 1 1 0 0,0-1 0 0 0,1 0 0 0 0,-1 0 0 0 0,1 1-1 0 0,-1-1 1 0 0,0 0 0 0 0,0 0 0 0 0,1 0-8 0 0,5-5 89 0 0,217-180 416 0 0,-198 166-500 0 0,-8 6-23 0 0,1 0 0 0 0,0 1-1 0 0,1 1 1 0 0,1 0 0 0 0,-1 2-1 0 0,2 0 1 0 0,-1 1-1 0 0,1 1 1 0 0,9-1 18 0 0,-28 8-10 0 0,0 1 0 0 0,0 0 0 0 0,0 0 0 0 0,0-1 0 0 0,0 1-1 0 0,0 1 1 0 0,0-1 0 0 0,0 0 0 0 0,0 0 0 0 0,0 1 0 0 0,0 0 0 0 0,0-1 0 0 0,0 1 0 0 0,0 0 0 0 0,0 0-1 0 0,0 0 1 0 0,-1 0 0 0 0,1 0 0 0 0,0 0 0 0 0,-1 0 0 0 0,1 1 0 0 0,0-1 0 0 0,-1 0 0 0 0,0 1 0 0 0,1 0 0 0 0,-1-1-1 0 0,0 1 1 0 0,0 0 0 0 0,0-1 0 0 0,0 1 0 0 0,0 0 0 0 0,0 0 0 0 0,-1 0 0 0 0,1 0 0 0 0,-1 0 0 0 0,1 0 0 0 0,-1 0-1 0 0,1 1 11 0 0,-1 83 93 0 0,-6-64-33 0 0,-2-1 0 0 0,-1 0 0 0 0,0 0 0 0 0,-1 0 0 0 0,-2-1 0 0 0,0-1 0 0 0,-1 0 0 0 0,-1-1 0 0 0,0 0 0 0 0,-8 6-60 0 0,13-13-40 0 0,0-1 0 0 0,0 0-1 0 0,-1 0 1 0 0,0-1 0 0 0,0 0 0 0 0,-1-1-1 0 0,-1 0 1 0 0,1-1 0 0 0,-1 0-1 0 0,0-1 1 0 0,-1 0 0 0 0,1-1-1 0 0,-1 0 1 0 0,0-1 0 0 0,0-1 0 0 0,-1 0-1 0 0,1-1 1 0 0,-2 0 40 0 0,-46-22-3557 0 0,45-22-3618 0 0,16 24 1903 0 0,0 2-130 0 0</inkml:trace>
</inkml:ink>
</file>

<file path=ppt/ink/ink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3:04.86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 0 0 0 0,'0'0'649'0'0,"0"0"454"0"0,0 0 274 0 0,0 0 200 0 0,0 0 77 0 0,0 0-12 0 0,0 0-103 0 0,0 0-198 0 0,0 0-196 0 0,0 0-189 0 0,0 4 4396 0 0,-11 122-3620 0 0,11-102-1555 0 0,-1 40 240 0 0,3 0-1 0 0,2 0 1 0 0,4 0-1 0 0,3 9-416 0 0,-2-32 149 0 0,2 1-1 0 0,2-1 1 0 0,1-1 0 0 0,2 0 0 0 0,2-1-1 0 0,6 8-148 0 0,-7-19 97 0 0,1-1-1 0 0,1-1 0 0 0,1-1 0 0 0,1 0 1 0 0,1-2-1 0 0,2 0 0 0 0,0-1 1 0 0,1-2-1 0 0,9 5-96 0 0,51 33 385 0 0,68 19 452 0 0,-112-69-244 0 0,-44-4 1982 0 0,-72-31-2509 0 0,40 19-185 0 0,0 1 1 0 0,-1 2-1 0 0,1 1 0 0 0,-1 2 1 0 0,0 2-1 0 0,-7 1 119 0 0,11-1-76 0 0,13 0 60 0 0,-126 15-290 0 0,62 25-394 0 0,124-32-562 0 0,-24-11 1354 0 0,0 0 0 0 0,-1 0 0 0 0,1-2 0 0 0,-1 0 0 0 0,1-1 0 0 0,-2-1 0 0 0,1 0 1 0 0,-1-1-1 0 0,0-1 0 0 0,0-1 0 0 0,-1 0 0 0 0,-1 0 0 0 0,11-11-92 0 0,50-45 190 0 0,-2-4 1 0 0,40-52-191 0 0,-24 27 31 0 0,-86 125-695 0 0,-2-2 728 0 0,2-7-27 0 0,-2-1 0 0 0,-1 0 0 0 0,0 1 0 0 0,-2-1 1 0 0,0 0-1 0 0,-1 0 0 0 0,-1 0 0 0 0,-4 7-37 0 0,-47 82 148 0 0,52-105-2208 0 0,4-18-12784 0 0,1 6 5241 0 0</inkml:trace>
</inkml:ink>
</file>

<file path=ppt/ink/ink4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249 459 12835 0 0,'0'0'661'0'0,"0"0"-209"0"0,0 0 103 0 0,0 0 300 0 0,0 0 203 0 0,0 0 20 0 0,0 0-148 0 0,0 0-206 0 0,-28 32-188 0 0,-87 103-144 0 0,38-38 282 0 0,74-95-670 0 0,1 0 0 0 0,-1 1-1 0 0,1-1 1 0 0,0 0 0 0 0,0 1 0 0 0,0 0 0 0 0,0-1 0 0 0,1 1 0 0 0,-1 0 0 0 0,1 0-1 0 0,0 0 1 0 0,0 0 0 0 0,0 0 0 0 0,0 0 0 0 0,0 0 0 0 0,0 0 0 0 0,1 1 0 0 0,0-1-1 0 0,-1 0 1 0 0,1 0 0 0 0,0 0 0 0 0,1 1 0 0 0,-1-1 0 0 0,1 0 0 0 0,-1 0 0 0 0,1 0-1 0 0,0 0 1 0 0,0 1 0 0 0,0-1 0 0 0,1-1 0 0 0,-1 1 0 0 0,1 0 0 0 0,-1 0 0 0 0,1 0-1 0 0,0-1 1 0 0,0 1 0 0 0,0-1 0 0 0,1 0 0 0 0,-1 1 0 0 0,0-1 0 0 0,1 0 0 0 0,0 0-1 0 0,1 0-3 0 0,3 0 47 0 0,-1 0 0 0 0,1-1-1 0 0,0 0 1 0 0,0 0-1 0 0,0-1 1 0 0,0 0-1 0 0,-1 0 1 0 0,1-1-1 0 0,0 0 1 0 0,0 0 0 0 0,0 0-1 0 0,-1-1 1 0 0,1 0-1 0 0,-1 0 1 0 0,1-1-1 0 0,-1 0 1 0 0,0 0-1 0 0,0 0 1 0 0,0-1-1 0 0,0 0 1 0 0,-1 0 0 0 0,1-1-47 0 0,108-111 445 0 0,-106 107-496 0 0,0 0-1 0 0,-1-1 1 0 0,0 0 0 0 0,-1 0-1 0 0,0-1 1 0 0,-1 0 0 0 0,0 0-1 0 0,-1 0 1 0 0,0 0 0 0 0,0-1-1 0 0,-1 0 1 0 0,-1 1 0 0 0,0-1-1 0 0,-1-3 52 0 0,-19 23-2804 0 0,15-1 2791 0 0,1 1 1 0 0,0-1 0 0 0,0 0-1 0 0,1 1 1 0 0,0-1-1 0 0,0 0 1 0 0,1 1 0 0 0,0-1-1 0 0,0 1 1 0 0,1-1 0 0 0,0 1-1 0 0,0-1 1 0 0,1 1 0 0 0,0-1-1 0 0,0 0 1 0 0,0 0-1 0 0,1 0 1 0 0,0 0 0 0 0,1 0-1 0 0,0-1 1 0 0,0 0 0 0 0,0 1-1 0 0,1-1 1 0 0,-1-1 0 0 0,1 1-1 0 0,1-1 1 0 0,-1 0-1 0 0,1 0 1 0 0,0 0 0 0 0,0-1-1 0 0,0 0 1 0 0,1 0 0 0 0,0-1-1 0 0,-1 1 1 0 0,1-1-1 0 0,0-1 1 0 0,0 0 0 0 0,1 0-1 0 0,-1 0 1 0 0,0-1 0 0 0,1 0-1 0 0,-1 0 1 0 0,1-1 0 0 0,2 0 12 0 0,4 1 179 0 0,-1-1 0 0 0,0-1 0 0 0,0 0 0 0 0,0-1 0 0 0,0 0 0 0 0,0-1 0 0 0,0-1 0 0 0,0 0 1 0 0,-1-1-1 0 0,9-4-179 0 0,8-9 198 0 0,-1-1 0 0 0,0-1 0 0 0,-1-1 1 0 0,-2-2-1 0 0,0-1 0 0 0,-1 0 0 0 0,-2-2 1 0 0,0-1-1 0 0,-2 0 0 0 0,-1-2 1 0 0,-1 0-1 0 0,9-22-198 0 0,-16 29-37 0 0,0 0 0 0 0,-1 0 0 0 0,-2-1 1 0 0,0 0-1 0 0,-1-1 0 0 0,-2 0 0 0 0,0 0 0 0 0,-2 0 1 0 0,0 0-1 0 0,-2-1 37 0 0,-1 24-34 0 0,-1 0-1 0 0,1 0 1 0 0,-1 0 0 0 0,1 0 0 0 0,-1 1-1 0 0,1-1 1 0 0,-1 0 0 0 0,1 0 0 0 0,-1 0 0 0 0,0 1-1 0 0,0-1 1 0 0,1 0 0 0 0,-1 1 0 0 0,0-1-1 0 0,0 1 1 0 0,0-1 0 0 0,0 1 0 0 0,1-1 0 0 0,-1 1-1 0 0,0-1 1 0 0,0 1 0 0 0,0 0 0 0 0,0 0-1 0 0,0-1 1 0 0,0 1 0 0 0,0 0 0 0 0,0 0 0 0 0,0 0-1 0 0,0 0 1 0 0,0 0 0 0 0,0 0 0 0 0,0 1-1 0 0,0-1 1 0 0,0 0 0 0 0,0 0 0 0 0,0 1 0 0 0,0-1-1 0 0,0 1 1 0 0,0-1 0 0 0,0 0 0 0 0,0 1-1 0 0,0 0 1 0 0,1-1 0 0 0,-1 1 0 0 0,0 0 0 0 0,0-1-1 0 0,1 1 1 0 0,-1 0 0 0 0,0 0 0 0 0,1-1-1 0 0,-1 1 1 0 0,1 0 0 0 0,-1 0 0 0 0,1 0 0 0 0,0 0-1 0 0,-1 1 35 0 0,-14 17-131 0 0,1 1-1 0 0,0 1 1 0 0,2 0-1 0 0,0 1 1 0 0,2 0-1 0 0,0 1 1 0 0,2 0-1 0 0,0 1 1 0 0,2 0-1 0 0,1 0 0 0 0,0 0 1 0 0,2 0-1 0 0,1 1 1 0 0,1-1-1 0 0,0 1 1 0 0,4 24 131 0 0,-2-42 5 0 0,0 0-1 0 0,1 1 1 0 0,-1-1 0 0 0,1 0 0 0 0,1 0 0 0 0,-1 0-1 0 0,1 0 1 0 0,0-1 0 0 0,1 1 0 0 0,-1-1 0 0 0,2 0-1 0 0,-1 0 1 0 0,0 0 0 0 0,1 0 0 0 0,0-1-1 0 0,0 0 1 0 0,1 0 0 0 0,0 0 0 0 0,0-1 0 0 0,0 0-1 0 0,0 0 1 0 0,0 0 0 0 0,1-1 0 0 0,0 0 0 0 0,-1 0-1 0 0,1-1 1 0 0,6 2-5 0 0,-1-1 193 0 0,0 0 1 0 0,1 0-1 0 0,-1-2 0 0 0,1 1 1 0 0,-1-2-1 0 0,1 1 0 0 0,0-2 0 0 0,-1 0 1 0 0,1 0-1 0 0,-1-1 0 0 0,1-1 1 0 0,-1 0-1 0 0,0-1 0 0 0,0 0 1 0 0,11-6-194 0 0,19-14 394 0 0,-1-2 0 0 0,-1-2 0 0 0,-2-2 1 0 0,0-2-1 0 0,-3-1 0 0 0,0-1 0 0 0,-2-2 1 0 0,16-25-395 0 0,-23 26-24 0 0,-1-1 0 0 0,-2-1 0 0 0,-1-1 0 0 0,-2-1 1 0 0,-2 0-1 0 0,9-31 24 0 0,-16-7-358 0 0,-12 75 318 0 0,-1 0-1 0 0,1 1 1 0 0,0-1-1 0 0,-1 0 1 0 0,1 1-1 0 0,-1-1 0 0 0,1 1 1 0 0,-1-1-1 0 0,0 1 1 0 0,1 0-1 0 0,-1 0 1 0 0,0 0-1 0 0,0 0 0 0 0,0 0 1 0 0,0 0-1 0 0,0 1 1 0 0,0-1-1 0 0,0 0 0 0 0,0 1 1 0 0,0 0-1 0 0,0-1 1 0 0,-1 1-1 0 0,1 0 1 0 0,0 0-1 0 0,0 0 0 0 0,0 1 1 0 0,0-1-1 0 0,0 0 1 0 0,0 1-1 0 0,-1 0 1 0 0,1-1-1 0 0,0 1 0 0 0,1 0 1 0 0,-1 0-1 0 0,0 0 1 0 0,0 0-1 0 0,0 0 1 0 0,0 0-1 0 0,1 1 0 0 0,-2 0 41 0 0,-16 11-13 0 0,1 1 0 0 0,0 0 0 0 0,1 1 0 0 0,1 1 0 0 0,0 1 0 0 0,1 0 0 0 0,1 1 0 0 0,1 0 0 0 0,1 1 0 0 0,0 1 0 0 0,1 0 0 0 0,1 0 0 0 0,1 1 0 0 0,1 0 0 0 0,1 1 0 0 0,1 0 0 0 0,1 0 0 0 0,1 0 0 0 0,0 1 0 0 0,2-1 0 0 0,1 1 0 0 0,1 13 13 0 0,1-27-21 0 0,1 0 0 0 0,1-1 1 0 0,0 1-1 0 0,0-1 0 0 0,1 1 1 0 0,0-1-1 0 0,0 0 0 0 0,0-1 0 0 0,1 1 1 0 0,1-1-1 0 0,-1 0 0 0 0,1 0 1 0 0,0-1-1 0 0,1 1 0 0 0,0-1 1 0 0,0-1-1 0 0,0 1 0 0 0,0-1 1 0 0,1-1-1 0 0,0 1 0 0 0,0-1 0 0 0,0-1 1 0 0,0 1-1 0 0,1-1 0 0 0,0-1 1 0 0,-1 0-1 0 0,1 0 0 0 0,0 0 1 0 0,0-1-1 0 0,0-1 0 0 0,0 0 1 0 0,0 0-1 0 0,7-1 21 0 0,40-5-2904 0 0,-20-6-5301 0 0,-22 8-1876 0 0</inkml:trace>
</inkml:ink>
</file>

<file path=ppt/ink/ink4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208 1 12891 0 0,'0'0'2202'0'0,"0"0"-593"0"0,0 0-235 0 0,0 0-103 0 0,0 0-242 0 0,0 0-224 0 0,0 0-187 0 0,0 0-134 0 0,0 0-107 0 0,0 0-105 0 0,0 0-98 0 0,0 0-64 0 0,-32 13-40 0 0,-98 39-36 0 0,84-23-112 0 0,46-24 2 0 0,1-1 47 0 0,0 0 0 0 0,0 0 0 0 0,0-1 0 0 0,1 1 0 0 0,-1 0 0 0 0,1-1 0 0 0,0 1 0 0 0,0-1 0 0 0,0 0 1 0 0,1 0-1 0 0,-1 1 0 0 0,1-1 0 0 0,-1-1 0 0 0,1 1 0 0 0,0 0 0 0 0,0-1 0 0 0,0 1 0 0 0,1-1 0 0 0,-1 0 0 0 0,1 0 0 0 0,-1-1 0 0 0,1 1 0 0 0,-1-1 0 0 0,1 1 0 0 0,0-1 0 0 0,0 0 0 0 0,0 0 0 0 0,-1-1 0 0 0,3 1 29 0 0,29 13-17 0 0,-12-2 79 0 0,68 44-162 0 0,-88-54 143 0 0,0 1 0 0 0,-1-1-1 0 0,1 1 1 0 0,-1-1-1 0 0,1 1 1 0 0,-1 0-1 0 0,0 0 1 0 0,0 0-1 0 0,0 0 1 0 0,-1 0-1 0 0,1 0 1 0 0,-1 0-1 0 0,0 0 1 0 0,0 1-1 0 0,0-1 1 0 0,0 1-1 0 0,0-1 1 0 0,-1 1-1 0 0,1-1 1 0 0,-1 1 0 0 0,0-1-1 0 0,0 1 1 0 0,-1-1-1 0 0,1 1 1 0 0,-1-1-1 0 0,1 1 1 0 0,-2 1-43 0 0,-2 1 86 0 0,0-1 1 0 0,-1 1 0 0 0,1-1-1 0 0,-1 1 1 0 0,-1-2 0 0 0,1 1-1 0 0,0 0 1 0 0,-1-1 0 0 0,0 0 0 0 0,0 0-1 0 0,-1-1 1 0 0,1 0 0 0 0,-1 0-1 0 0,-3 1-86 0 0,-102 23-712 0 0,63-37-7952 0 0,40 7-2088 0 0</inkml:trace>
</inkml:ink>
</file>

<file path=ppt/ink/ink4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8.7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443 1 1208 0 0,'0'0'938'0'0,"0"0"-3"0"0,0 0 260 0 0,0 0 294 0 0,0 0 201 0 0,0 0 36 0 0,0 0-105 0 0,0 0-139 0 0,0 0-132 0 0,0 0-115 0 0,0 0-126 0 0,0 0-113 0 0,-24 7-124 0 0,-77 25-119 0 0,36 7 470 0 0,40-12-1098 0 0,0 0 0 0 0,1 2 1 0 0,2 1-1 0 0,1 1 1 0 0,2 0-1 0 0,1 2 1 0 0,1 0-1 0 0,2 1 0 0 0,1 1 1 0 0,2 0-1 0 0,2 0 1 0 0,1 1-1 0 0,1 1 1 0 0,2 0-1 0 0,2 0 1 0 0,1 0-1 0 0,2 0 0 0 0,2 5-125 0 0,-1-21-16 0 0,1-1-1 0 0,0 1 1 0 0,2-1 0 0 0,0 1-1 0 0,2-1 1 0 0,0 0-1 0 0,1-1 1 0 0,1 1-1 0 0,1-1 1 0 0,0 0-1 0 0,2-1 1 0 0,0 0 0 0 0,1-1-1 0 0,1 0 1 0 0,0 0-1 0 0,1-1 1 0 0,1-1-1 0 0,1 0 1 0 0,0-1-1 0 0,0-1 1 0 0,8 5 16 0 0,66 12-1333 0 0,-27-27-6675 0 0,-47-3-2937 0 0</inkml:trace>
</inkml:ink>
</file>

<file path=ppt/ink/ink4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9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1 770 5673 0 0,'0'0'1323'0'0,"0"0"-385"0"0,0 0 34 0 0,0 0 272 0 0,0 0 150 0 0,0 0-79 0 0,0 0-182 0 0,0 0-191 0 0,0 0-130 0 0,0 0-78 0 0,0 0-102 0 0,30-35-72 0 0,92-111-36 0 0,-48 49 423 0 0,1-17 138 0 0,142-190-12 0 0,-155 231-864 0 0,-61 73-213 0 0,0 1 0 0 0,0-1 0 0 0,0 1 1 0 0,0-1-1 0 0,0 1 0 0 0,0 0 0 0 0,0 0 0 0 0,0-1 1 0 0,0 1-1 0 0,0 0 0 0 0,0 0 0 0 0,-1 0 0 0 0,1 0 1 0 0,0 0-1 0 0,0 0 0 0 0,-1 0 0 0 0,1 0 0 0 0,-1 0 0 0 0,1 0 1 0 0,-1 0-1 0 0,0 1 0 0 0,1-1 0 0 0,-1 0 0 0 0,0 0 1 0 0,0 0-1 0 0,0 1 0 0 0,0-1 0 0 0,0 0 0 0 0,0 0 1 0 0,0 0-1 0 0,0 1 0 0 0,0-1 0 0 0,0 0 0 0 0,-1 0 0 0 0,1 0 1 0 0,-1 0-1 0 0,1 1 0 0 0,-1-1 0 0 0,1 0 0 0 0,-1 0 1 0 0,1 0-1 0 0,-1 0 0 0 0,0 0 0 0 0,0 0 4 0 0,1 9 72 0 0,0 6-26 0 0,17 170 153 0 0,-7-154-192 0 0,1 1 0 0 0,2-2 0 0 0,1 0 0 0 0,1-1 0 0 0,2 0 0 0 0,1-1 0 0 0,1-1 0 0 0,2-1 0 0 0,12 13-7 0 0,16 20 65 0 0,-50-59-8 0 0,1 0 1 0 0,-1 0-1 0 0,0 0 0 0 0,1 0 0 0 0,-1 0 0 0 0,0 0 0 0 0,0 0 1 0 0,1 0-1 0 0,-1 0 0 0 0,0 0 0 0 0,0-1 0 0 0,0 1 0 0 0,0 0 1 0 0,0-1-1 0 0,0 1 0 0 0,0-1 0 0 0,-1 1 0 0 0,1-1 0 0 0,0 0 1 0 0,0 1-1 0 0,0-1 0 0 0,0 0 0 0 0,0 0 0 0 0,-1 1 0 0 0,1-1 0 0 0,0 0 1 0 0,0 0-1 0 0,0-1 0 0 0,-1 1 0 0 0,1 0 0 0 0,0 0 0 0 0,0-1 1 0 0,0 1-1 0 0,0 0 0 0 0,-1-1 0 0 0,1 1 0 0 0,0-1 0 0 0,0 1 1 0 0,0-1-58 0 0,-2 0 33 0 0,-154-44 225 0 0,121 31-283 0 0,-100-44-114 0 0,105 41-221 0 0,-1 2-1 0 0,0 2 1 0 0,-1 0-1 0 0,-1 3 1 0 0,0 0-1 0 0,0 3 1 0 0,0 0 0 0 0,-33 0 360 0 0,58 6-519 0 0,-24 6-3916 0 0,25 16-8190 0 0,8-17 8943 0 0</inkml:trace>
</inkml:ink>
</file>

<file path=ppt/ink/ink4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33.6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345 365 0 0 0,'0'0'1762'0'0,"0"0"-681"0"0,0 0-319 0 0,0 0 87 0 0,0 0 269 0 0,0 0 210 0 0,0 0 99 0 0,0 0-51 0 0,0 0-142 0 0,0 0-158 0 0,0 0-166 0 0,7-9-143 0 0,23-28-109 0 0,-23 28-75 0 0,-7 9-12 0 0,-13-13 2778 0 0,-27 11-3637 0 0,32 2 520 0 0,-18 3-213 0 0,1 1 1 0 0,-1 1 0 0 0,1 1-1 0 0,0 1 1 0 0,0 1 0 0 0,1 1-1 0 0,0 2 1 0 0,1 0 0 0 0,-12 8-20 0 0,25-13 8 0 0,9-6-11 0 0,-1 0 0 0 0,1 0-1 0 0,-1 1 1 0 0,1-1 0 0 0,-1 1 0 0 0,1-1 0 0 0,-1 1-1 0 0,1 0 1 0 0,0-1 0 0 0,-1 1 0 0 0,1 0-1 0 0,0 0 1 0 0,0 0 0 0 0,0 0 0 0 0,0 0 0 0 0,0 0-1 0 0,0 0 1 0 0,0 0 0 0 0,0 1 0 0 0,0-1-1 0 0,0 0 1 0 0,0 1 0 0 0,1-1 0 0 0,-1 0 0 0 0,1 1-1 0 0,-1-1 1 0 0,1 1 0 0 0,-1-1 0 0 0,1 1-1 0 0,0-1 1 0 0,0 1 0 0 0,0-1 0 0 0,0 1 0 0 0,0-1-1 0 0,0 1 1 0 0,0-1 0 0 0,0 1 0 0 0,1-1 0 0 0,-1 1-1 0 0,0-1 1 0 0,1 1 0 0 0,-1-1 0 0 0,1 0-1 0 0,0 1 1 0 0,-1-1 0 0 0,2 1 3 0 0,12 5 95 0 0,0-1 1 0 0,0-1-1 0 0,1 0 0 0 0,-1-1 1 0 0,1-1-1 0 0,0 0 0 0 0,1-1 1 0 0,-1 0-1 0 0,4-1-95 0 0,79 14 409 0 0,-97-14-399 0 0,0 1 0 0 0,0-1 1 0 0,0 0-1 0 0,-1 1 0 0 0,1-1 0 0 0,0 1 1 0 0,0-1-1 0 0,-1 1 0 0 0,1 0 0 0 0,-1-1 1 0 0,0 1-1 0 0,1 0 0 0 0,-1-1 0 0 0,0 1 1 0 0,0 0-1 0 0,0-1 0 0 0,0 1 0 0 0,0 0 1 0 0,0-1-1 0 0,-1 1 0 0 0,1 0 0 0 0,0-1 1 0 0,-1 1-1 0 0,0-1 0 0 0,1 1 0 0 0,-1 0 1 0 0,0-1-1 0 0,0 0 0 0 0,0 1 0 0 0,1-1 1 0 0,-2 1-1 0 0,1-1 0 0 0,0 0 0 0 0,0 0 1 0 0,-1 1-11 0 0,-201 222 504 0 0,182-201-476 0 0,16-19-27 0 0,0 0 0 0 0,1 0 0 0 0,0 1 0 0 0,0-1 1 0 0,0 1-1 0 0,0 0 0 0 0,1 0 0 0 0,0 1 0 0 0,0-1 1 0 0,0 1-1 0 0,1-1 0 0 0,0 1 0 0 0,0 0 0 0 0,0 0 1 0 0,1 0-1 0 0,-1 0 0 0 0,2 0 0 0 0,-1 1-1 0 0,3-4 26 0 0,-1 0 0 0 0,1 0 1 0 0,0 0-1 0 0,0-1 0 0 0,1 1 0 0 0,-1-1 0 0 0,1 1 0 0 0,-1-1 1 0 0,1 0-1 0 0,0 0 0 0 0,-1 0 0 0 0,1 0 0 0 0,0-1 0 0 0,0 1 0 0 0,1-1 1 0 0,-1 0-1 0 0,0 0 0 0 0,0 0 0 0 0,1 0 0 0 0,-1 0 0 0 0,0-1 0 0 0,1 1 1 0 0,2-1-27 0 0,17 4 33 0 0,0-1 0 0 0,1-1 1 0 0,-1-1-1 0 0,1-1 0 0 0,0-1 1 0 0,-1-1-1 0 0,0-1 0 0 0,1-1 1 0 0,-1-1-1 0 0,13-5-33 0 0,6-18-2411 0 0,-32 16-1476 0 0,-3-2-3954 0 0,-4 6 34 0 0</inkml:trace>
  <inkml:trace contextRef="#ctx0" brushRef="#br0" timeOffset="404.683">115 1 0 0 0,'0'0'623'0'0,"0"0"321"0"0,0 0 268 0 0,0 0 219 0 0,0 0 78 0 0,0 0-29 0 0,0 0-151 0 0,0 0-214 0 0,0 0-162 0 0,0 0-167 0 0,0 0-119 0 0,0 0-72 0 0,-4 55 3499 0 0,4 365-486 0 0,18 198-3843 0 0,-10-555 119 0 0,-1-15-3590 0 0,-5-15-6778 0 0,-2-30 4679 0 0</inkml:trace>
  <inkml:trace contextRef="#ctx0" brushRef="#br0" timeOffset="916.825">829 122 8506 0 0,'0'0'1787'0'0,"0"0"-244"0"0,0 0-186 0 0,0 0-76 0 0,0 0-72 0 0,0 0-152 0 0,0 0-255 0 0,0 0-216 0 0,0 0-126 0 0,0 0-35 0 0,0 0 77 0 0,0 0 82 0 0,0 0 31 0 0,0 23-54 0 0,0 132 299 0 0,-33 297 127 0 0,29-352-1446 0 0,4-57-2789 0 0,2-39 1115 0 0,6-8-12474 0 0,-5 1 11932 0 0</inkml:trace>
  <inkml:trace contextRef="#ctx0" brushRef="#br0" timeOffset="1374.737">667 122 8114 0 0,'0'0'1035'0'0,"0"0"-171"0"0,0 0-112 0 0,0 0 36 0 0,0 0 79 0 0,0 0 44 0 0,0 0-38 0 0,0 0-76 0 0,0 0-71 0 0,0 0-77 0 0,0 0-105 0 0,0 0-76 0 0,37-9-52 0 0,116-28-35 0 0,-54 30 415 0 0,-92 7-745 0 0,0 0-1 0 0,1 1 1 0 0,-1 0-1 0 0,0 0 0 0 0,1 1 1 0 0,-1 0-1 0 0,0 0 0 0 0,0 1 1 0 0,0 0-1 0 0,-1 0 1 0 0,1 0-1 0 0,-1 1 0 0 0,0 0 1 0 0,0 0-1 0 0,0 1 0 0 0,0 0 1 0 0,-1 0-1 0 0,1 0 1 0 0,-2 0-1 0 0,1 1 0 0 0,0 0 1 0 0,-1 0-1 0 0,0 0 0 0 0,-1 1 1 0 0,1-1-1 0 0,-1 1 1 0 0,0 0-1 0 0,-1 0 0 0 0,0 0 1 0 0,0 0-1 0 0,0 1-50 0 0,-4 7 73 0 0,0-1 1 0 0,-1 1-1 0 0,-1-1 1 0 0,0 0-1 0 0,-1-1 0 0 0,0 1 1 0 0,-1-1-1 0 0,-1 0 1 0 0,0 0-1 0 0,0-1 0 0 0,-2 0 1 0 0,1 0-1 0 0,-2-1 1 0 0,-7 7-74 0 0,-5 11 80 0 0,14-18-57 0 0,4-7-20 0 0,0 0 0 0 0,1 1 0 0 0,0-1 0 0 0,0 1 0 0 0,0-1 0 0 0,0 1 0 0 0,1 0 0 0 0,0 0 0 0 0,0 0 0 0 0,0 0 0 0 0,0 1 1 0 0,1-1-1 0 0,0 0 0 0 0,0 1-3 0 0,3-3 0 0 0,-1 0 1 0 0,1 0-1 0 0,0 0 1 0 0,-1-1-1 0 0,1 1 1 0 0,1 0-1 0 0,-1-1 0 0 0,0 1 1 0 0,0-1-1 0 0,1 0 1 0 0,0 0-1 0 0,-1 0 1 0 0,1 0-1 0 0,0 0 1 0 0,0-1-1 0 0,0 1 1 0 0,0-1-1 0 0,0 0 1 0 0,0 0-1 0 0,2 0 0 0 0,4 3 5 0 0,57 19 33 0 0,-56-21-32 0 0,0 1-1 0 0,0 0 1 0 0,0 0-1 0 0,-1 1 1 0 0,1 0-1 0 0,-1 0 1 0 0,0 1-1 0 0,0 1 1 0 0,-1 0-1 0 0,1 0 1 0 0,-1 0-1 0 0,-1 1-5 0 0,-5-5 19 0 0,0 1-1 0 0,-1-1 0 0 0,1 0 1 0 0,-1 1-1 0 0,0-1 1 0 0,0 1-1 0 0,0 0 0 0 0,0-1 1 0 0,0 1-1 0 0,0 0 0 0 0,-1 0 1 0 0,0 0-1 0 0,1-1 1 0 0,-1 1-1 0 0,0 0 0 0 0,0 0 1 0 0,0 0-1 0 0,-1 0 0 0 0,1-1 1 0 0,-1 1-1 0 0,0 0 0 0 0,1 0 1 0 0,-1-1-1 0 0,0 1 1 0 0,-1-1-1 0 0,1 1 0 0 0,0-1 1 0 0,-1 1-1 0 0,0-1 0 0 0,1 0 1 0 0,-2 2-19 0 0,-67 61 541 0 0,23-35-877 0 0,-2-2-1 0 0,-1-3 1 0 0,-1-1 0 0 0,-53 16 336 0 0,70-33-3315 0 0,12-6-5434 0 0,16-1-788 0 0</inkml:trace>
  <inkml:trace contextRef="#ctx0" brushRef="#br0" timeOffset="1668.39">1385 30 13291 0 0,'0'0'1221'0'0,"0"0"-672"0"0,0 0-332 0 0,0 0 167 0 0,0 0 275 0 0,0 0 189 0 0,0 0 108 0 0,0 0-12 0 0,0 0-46 0 0,0 0-78 0 0,0 0-104 0 0,26 31-120 0 0,80 101-100 0 0,-42-22 310 0 0,-61-104-750 0 0,18 32 113 0 0,-3 0 0 0 0,-1 1 0 0 0,-2 1 0 0 0,-1 1 0 0 0,-2 0 0 0 0,-2 0 0 0 0,-2 1 0 0 0,2 32-169 0 0,-9-57 11 0 0,-1-1-1 0 0,-1 1 0 0 0,0-1 0 0 0,-1 1 1 0 0,-1-1-1 0 0,0 0 0 0 0,-1 1 0 0 0,-1-2 1 0 0,0 1-1 0 0,-1-1 0 0 0,-1 1 0 0 0,-1-2 1 0 0,-1 3-11 0 0,-6 4-256 0 0,-2 0 1 0 0,0 0-1 0 0,-1-2 1 0 0,-1-1-1 0 0,0 0 1 0 0,-2-1 0 0 0,0-1-1 0 0,-1-1 1 0 0,0-1-1 0 0,-1-1 1 0 0,-2-1 255 0 0,-43 17-3112 0 0,23-16-5203 0 0,34-9-2391 0 0</inkml:trace>
</inkml:ink>
</file>

<file path=ppt/ink/ink4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4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2 636 568 0 0,'0'0'2245'0'0,"0"0"-408"0"0,0 0 24 0 0,0 0 154 0 0,0 0 44 0 0,0 0-163 0 0,0 0-241 0 0,0 0-264 0 0,0 0-290 0 0,0 0-243 0 0,0 0-172 0 0,0 0-99 0 0,-2-11-37 0 0,5-70 501 0 0,122-138 796 0 0,-39 112-1583 0 0,-81 101-275 0 0,0 0 0 0 0,0 1 0 0 0,0 0 0 0 0,1 0 0 0 0,-1 0 0 0 0,1 1 0 0 0,1 0 0 0 0,-1 0 0 0 0,1 0 0 0 0,-1 1 0 0 0,1 0 0 0 0,0 0 0 0 0,0 1 0 0 0,0 0 0 0 0,5-1 11 0 0,-3 45-273 0 0,-9 117 609 0 0,-1-157-329 0 0,1-1 0 0 0,0 1 0 0 0,0-1 0 0 0,0 1 1 0 0,0-1-1 0 0,0 1 0 0 0,1-1 0 0 0,-1 0 0 0 0,0 1 0 0 0,1-1 1 0 0,-1 1-1 0 0,0-1 0 0 0,1 0 0 0 0,0 1 0 0 0,-1-1 0 0 0,1 0 0 0 0,0 1 1 0 0,0-1-1 0 0,0 0 0 0 0,0 0 0 0 0,0 0 0 0 0,0 0 0 0 0,0 0 1 0 0,0 0-1 0 0,0 0 0 0 0,0 0 0 0 0,1-1 0 0 0,-1 1 0 0 0,0 0 1 0 0,1-1-1 0 0,-1 1 0 0 0,0-1 0 0 0,1 1 0 0 0,-1-1 0 0 0,1 1 0 0 0,-1-1 1 0 0,0 0-1 0 0,1 0 0 0 0,-1 0 0 0 0,1 0 0 0 0,-1 0 0 0 0,1 0 1 0 0,-1 0-1 0 0,1-1 0 0 0,-1 1 0 0 0,0 0 0 0 0,1-1 0 0 0,-1 1-7 0 0,66-34 613 0 0,136-122-277 0 0,-91 93-401 0 0,-111 64 57 0 0,1 0 0 0 0,-1 0 0 0 0,0 0 0 0 0,1 0 0 0 0,-1 0 0 0 0,0 0 0 0 0,0 0 0 0 0,0 1 0 0 0,0-1 0 0 0,0 0 0 0 0,0 1 0 0 0,0-1 0 0 0,-1 1 0 0 0,1-1 0 0 0,0 1 0 0 0,-1-1 0 0 0,1 1 0 0 0,-1-1 0 0 0,0 1 0 0 0,1 0 0 0 0,-1-1 0 0 0,0 1 0 0 0,0 0 0 0 0,0-1 0 0 0,0 1 0 0 0,0-1 0 0 0,-1 1 0 0 0,1 0 0 0 0,0-1 0 0 0,-1 1 0 0 0,1-1 0 0 0,-1 1 0 0 0,0 0 8 0 0,0 8 28 0 0,-20 169 218 0 0,20-171-294 0 0,0-3 12 0 0,0 1 0 0 0,1-1 0 0 0,0 0 0 0 0,-1 0 0 0 0,2 0 0 0 0,-1 1 0 0 0,1-1 0 0 0,-1 0 0 0 0,1 0-1 0 0,1 0 1 0 0,-1 0 0 0 0,1 0 0 0 0,0 0 0 0 0,0 0 0 0 0,0-1 0 0 0,1 1 0 0 0,-1-1 0 0 0,1 1 0 0 0,1-1 36 0 0,14 1-4045 0 0,1-7-7153 0 0,-14-1 3568 0 0</inkml:trace>
  <inkml:trace contextRef="#ctx0" brushRef="#br0" timeOffset="269.832">1165 95 5977 0 0,'0'0'2481'0'0,"0"0"-808"0"0,0 0-224 0 0,0 0-24 0 0,-20 31-126 0 0,-63 101-220 0 0,49-42 340 0 0,33-78-1203 0 0,-1-7-135 0 0,1 0 0 0 0,0-1 0 0 0,0 1-1 0 0,1 0 1 0 0,-1 0 0 0 0,1 0 0 0 0,0-1-1 0 0,0 1 1 0 0,1 0 0 0 0,-1 0 0 0 0,1 0 0 0 0,0-1-1 0 0,1 1 1 0 0,-1 0 0 0 0,1-1 0 0 0,0 1-1 0 0,0-1 1 0 0,0 0 0 0 0,0 0 0 0 0,1 1 0 0 0,0-1-1 0 0,0-1 1 0 0,0 1 0 0 0,0 0 0 0 0,1-1-1 0 0,-1 0 1 0 0,1 0 0 0 0,0 0 0 0 0,0 0-1 0 0,2 1-80 0 0,0-1 123 0 0,0-1 0 0 0,0 0 0 0 0,0 0 0 0 0,0-1-1 0 0,0 1 1 0 0,0-2 0 0 0,0 1 0 0 0,0 0-1 0 0,1-1 1 0 0,-1 0 0 0 0,0-1 0 0 0,0 1-1 0 0,0-1 1 0 0,1 0 0 0 0,-1-1 0 0 0,0 0-1 0 0,-1 0 1 0 0,1 0 0 0 0,0 0 0 0 0,0-1-1 0 0,-1 0 1 0 0,0 0 0 0 0,1-1 0 0 0,-1 1-1 0 0,0-1 1 0 0,-1 0 0 0 0,1-1 0 0 0,-1 1-1 0 0,0-1 1 0 0,0 0 0 0 0,0 0 0 0 0,-1 0-1 0 0,1 0 1 0 0,-1 0 0 0 0,-1-1 0 0 0,1 0-1 0 0,-1 0 1 0 0,0 1 0 0 0,0-1 0 0 0,0 0-1 0 0,-1-1 1 0 0,0 1 0 0 0,0-4-123 0 0,-1 1-124 0 0,-1 1-1 0 0,0 0 1 0 0,0-1 0 0 0,0 1-1 0 0,-1 0 1 0 0,0 0-1 0 0,-1 0 1 0 0,0 0 0 0 0,0 0-1 0 0,-1 0 1 0 0,0 1 0 0 0,0 0-1 0 0,-1 0 1 0 0,0 0 0 0 0,0 0-1 0 0,0 1 1 0 0,-1-1-1 0 0,0 2 1 0 0,0-1 0 0 0,-5-3 124 0 0,-43-19-5247 0 0,17 18-5658 0 0,24 6 4824 0 0</inkml:trace>
  <inkml:trace contextRef="#ctx0" brushRef="#br0" timeOffset="635.665">1592 176 19660 0 0,'0'0'651'0'0,"0"0"-411"0"0,0 0-99 0 0,0 0 105 0 0,0 0 85 0 0,0 0 37 0 0,0 0-43 0 0,0 0-90 0 0,0 0-62 0 0,0 0-56 0 0,3 33-34 0 0,7 105-21 0 0,-10-126-55 0 0,0-1 0 0 0,0 1 0 0 0,2 0 0 0 0,-1 0 0 0 0,1-1 0 0 0,1 1 0 0 0,0-1 0 0 0,1 1 0 0 0,0-1 0 0 0,1 0 0 0 0,1 0-7 0 0,-6-8 8 0 0,1-1 0 0 0,1 1 0 0 0,-1-1 0 0 0,0 0 0 0 0,1 0 1 0 0,-1 0-1 0 0,1 0 0 0 0,0 0 0 0 0,-1 0 0 0 0,1 0 0 0 0,0 0 0 0 0,0-1 0 0 0,0 1 1 0 0,0-1-1 0 0,1 1 0 0 0,-1-1 0 0 0,0 0 0 0 0,1 0 0 0 0,-1 0 0 0 0,1 0 0 0 0,-1 0 1 0 0,1-1-1 0 0,-1 1 0 0 0,1-1 0 0 0,-1 0 0 0 0,1 1 0 0 0,-1-1 0 0 0,1 0 0 0 0,0-1 1 0 0,-1 1-1 0 0,1 0 0 0 0,-1-1 0 0 0,1 1 0 0 0,-1-1 0 0 0,1 0 0 0 0,-1 0 0 0 0,1 0 1 0 0,-1 0-1 0 0,0 0 0 0 0,1-1 0 0 0,-1 1 0 0 0,0-1 0 0 0,0 1 0 0 0,1-3-8 0 0,19-19 182 0 0,-1-2-1 0 0,-1-1 1 0 0,-1-1-1 0 0,-1 0 1 0 0,-2-1-1 0 0,-1-1 1 0 0,6-18-182 0 0,1 3-32 0 0,-18 37-852 0 0,28-50 1384 0 0,-18 41-5156 0 0,1 5-6386 0 0,-11 10 2819 0 0</inkml:trace>
  <inkml:trace contextRef="#ctx0" brushRef="#br0" timeOffset="935.745">2236 338 8890 0 0,'0'0'3294'0'0,"0"0"-898"0"0,0 0-346 0 0,0 0-247 0 0,0 0-376 0 0,0 0-267 0 0,0 0-194 0 0,34-16-156 0 0,104-51-124 0 0,-80 27 120 0 0,-50 30-615 0 0,-2 3-126 0 0,1-1 1 0 0,-1 0 0 0 0,-1 0 0 0 0,1 0-1 0 0,-1-1 1 0 0,-1 0 0 0 0,0 0-1 0 0,0 0 1 0 0,-1 0 0 0 0,0-1 0 0 0,0 0-1 0 0,-1 1 1 0 0,0-1 0 0 0,-1 0 0 0 0,0 0-1 0 0,-1 0 1 0 0,0-2-66 0 0,-1 10-29 0 0,1 0 0 0 0,-1 0-1 0 0,1 0 1 0 0,-1 0 0 0 0,0 0 0 0 0,0 0-1 0 0,0 0 1 0 0,0 0 0 0 0,-1 1 0 0 0,1-1-1 0 0,0 0 1 0 0,-1 1 0 0 0,1-1-1 0 0,-1 1 1 0 0,0-1 0 0 0,1 1 0 0 0,-1 0-1 0 0,0-1 1 0 0,0 1 0 0 0,0 0 0 0 0,0 0-1 0 0,0 0 1 0 0,0 1 0 0 0,0-1 0 0 0,0 1-1 0 0,0-1 1 0 0,0 1 0 0 0,-1-1 0 0 0,1 1-1 0 0,0 0 1 0 0,0 0 0 0 0,0 0 0 0 0,0 0-1 0 0,-2 1 30 0 0,-74 16-743 0 0,67-12 693 0 0,1 1 0 0 0,0 0 0 0 0,0 1 0 0 0,0 0 0 0 0,1 0-1 0 0,0 1 1 0 0,0 0 0 0 0,1 1 0 0 0,0 0 0 0 0,0 0 0 0 0,1 1 0 0 0,1 0-1 0 0,-1 0 1 0 0,2 1 0 0 0,-1 0 0 0 0,1 0 0 0 0,1 0 0 0 0,0 0-1 0 0,1 1 1 0 0,0-1 0 0 0,1 1 0 0 0,0 0 0 0 0,0 3 50 0 0,2-5-2 0 0,0-1 1 0 0,0 1-1 0 0,1-1 1 0 0,0 1-1 0 0,1-1 1 0 0,0 1-1 0 0,0-1 1 0 0,1 0 0 0 0,0 0-1 0 0,1 0 1 0 0,0 0-1 0 0,0-1 1 0 0,1 0-1 0 0,0 0 1 0 0,1 0-1 0 0,-1 0 1 0 0,2-1-1 0 0,6 7 2 0 0,1 0-22 0 0,1-1 0 0 0,0-1 0 0 0,1 0 0 0 0,0-1 0 0 0,1-1-1 0 0,0-1 1 0 0,1 0 0 0 0,0-1 0 0 0,0-1 0 0 0,1 0 0 0 0,0-2 0 0 0,0 0 0 0 0,0-1-1 0 0,1-1 1 0 0,-1-1 0 0 0,1-1 0 0 0,6 0 22 0 0,-7-1-666 0 0,27-1-2038 0 0,-17-2-4528 0 0,-11-1-4388 0 0</inkml:trace>
</inkml:ink>
</file>

<file path=ppt/ink/ink4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1 11987 0 0,'0'0'1284'0'0,"0"0"-163"0"0,0 0-102 0 0,0 0 11 0 0,0 0-26 0 0,0 0-124 0 0,0 0-176 0 0,0 0-155 0 0,0 0-43 0 0,0 0 9 0 0,0 0 37 0 0,0 0-26 0 0,0 0-81 0 0,3 36-68 0 0,10 117-50 0 0,14 198 808 0 0,2-30-2174 0 0,-39-285-2408 0 0,-10-20-6418 0 0,13-13 255 0 0</inkml:trace>
  <inkml:trace contextRef="#ctx0" brushRef="#br0" timeOffset="437.03">1 604 6569 0 0,'0'0'2844'0'0,"0"0"-1956"0"0,0 0-392 0 0,0 0 155 0 0,0 0 145 0 0,34-9 27 0 0,113-29-40 0 0,34 8 994 0 0,54 6-1375 0 0,-79 11-3203 0 0,-64 7-1943 0 0,-1-2-3315 0 0,-49 7 7634 0 0,-51 20 6689 0 0,-56 53 3331 0 0,59-65-9336 0 0,1 0 1 0 0,0 0 0 0 0,0 1-1 0 0,1 0 1 0 0,0 0-1 0 0,0 0 1 0 0,0 0-1 0 0,1 1 1 0 0,1-1-1 0 0,0 1 1 0 0,0 0 0 0 0,0-1-1 0 0,1 1 1 0 0,0 0-1 0 0,1 3-259 0 0,2-6 91 0 0,1 0 0 0 0,-1 0-1 0 0,1-1 1 0 0,1 1-1 0 0,-1-1 1 0 0,1 0 0 0 0,0 0-1 0 0,0 0 1 0 0,0-1 0 0 0,0 1-1 0 0,1-1 1 0 0,0 0 0 0 0,0 0-1 0 0,0 0 1 0 0,0-1 0 0 0,1 0-1 0 0,0 0 1 0 0,-1 0-1 0 0,1-1 1 0 0,0 0 0 0 0,0 0-1 0 0,0 0 1 0 0,0-1 0 0 0,1 0-1 0 0,-1 0 1 0 0,0-1 0 0 0,0 1-1 0 0,1-1 1 0 0,-1-1 0 0 0,0 1-1 0 0,1-1-90 0 0,2 2 185 0 0,0-1-1 0 0,0 0 0 0 0,0 0 1 0 0,0-1-1 0 0,0-1 1 0 0,0 1-1 0 0,0-1 1 0 0,0 0-1 0 0,-1-1 0 0 0,1 0 1 0 0,-1-1-1 0 0,1 0 1 0 0,-1 0-1 0 0,-1 0 1 0 0,1-1-1 0 0,-1-1 0 0 0,1 1 1 0 0,-1-1-1 0 0,-1 0 1 0 0,1 0-1 0 0,-1-1 1 0 0,0 0-1 0 0,-1 0 0 0 0,3-4-184 0 0,-7 6 28 0 0,0 0-1 0 0,0 1 1 0 0,0-1-1 0 0,0 0 1 0 0,-1 0-1 0 0,0 0 0 0 0,0 1 1 0 0,0-1-1 0 0,-1 0 1 0 0,1 0-1 0 0,-1 1 0 0 0,0-1 1 0 0,0 0-1 0 0,-1 1 1 0 0,0-1-1 0 0,1 1 0 0 0,-1-1 1 0 0,-1 1-1 0 0,1 0 1 0 0,-1 0-1 0 0,0 0 1 0 0,0 0-1 0 0,0 0 0 0 0,0 1 1 0 0,0-1-1 0 0,-2 0-27 0 0,-5-5-189 0 0,0 1-1 0 0,-1 0 1 0 0,0 0-1 0 0,0 1 1 0 0,0 1 0 0 0,-1 0-1 0 0,0 0 1 0 0,0 1-1 0 0,-3 0 190 0 0,-71-18-2376 0 0,29 12-5371 0 0,39 7-3933 0 0</inkml:trace>
</inkml:ink>
</file>

<file path=ppt/ink/ink4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08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458 452 1400 0 0,'0'0'1485'0'0,"0"0"-483"0"0,0 0-76 0 0,0 0-18 0 0,0 0 30 0 0,-31 5-73 0 0,-100 18-13 0 0,49 14 456 0 0,70-27-1062 0 0,-4 0-82 0 0,1 1 0 0 0,1 1-1 0 0,-1 0 1 0 0,2 0 0 0 0,0 2-1 0 0,0-1 1 0 0,2 2 0 0 0,0 0 0 0 0,0 0-1 0 0,1 1 1 0 0,1 0 0 0 0,1 0-1 0 0,0 1 1 0 0,1 1 0 0 0,1-1 0 0 0,1 1-1 0 0,0 0 1 0 0,1 0 0 0 0,1 0-1 0 0,1 1 1 0 0,0 13-164 0 0,2-28 20 0 0,1 0 0 0 0,0 0-1 0 0,0 0 1 0 0,0 0 0 0 0,0 0 0 0 0,1 0-1 0 0,0 0 1 0 0,0 0 0 0 0,0 0 0 0 0,0-1-1 0 0,0 1 1 0 0,1-1 0 0 0,-1 0 0 0 0,1 0-1 0 0,0 1 1 0 0,0-2 0 0 0,0 1 0 0 0,1 0-1 0 0,-1-1 1 0 0,1 1 0 0 0,-1-1 0 0 0,1 0-1 0 0,0 0 1 0 0,0-1 0 0 0,0 1 0 0 0,0-1-1 0 0,0 0 1 0 0,0 0 0 0 0,0 0 0 0 0,0 0-1 0 0,0-1 1 0 0,3 0-20 0 0,5 1 123 0 0,0-1 0 0 0,1-1-1 0 0,-1 0 1 0 0,0-1 0 0 0,0 0-1 0 0,0-1 1 0 0,-1 0 0 0 0,1-1 0 0 0,-1-1-1 0 0,11-4-122 0 0,4-5 24 0 0,-1 0 0 0 0,0-1 0 0 0,-1-1 0 0 0,0-2 0 0 0,-2 0 0 0 0,0-1 0 0 0,-1-2 0 0 0,-1 0 0 0 0,-1-1 0 0 0,-1 0-1 0 0,-1-2 1 0 0,-1 0 0 0 0,-1-1 0 0 0,-2-1 0 0 0,0 0 0 0 0,-1-1 0 0 0,-2 0 0 0 0,1-6-24 0 0,-9 27-157 0 0,0 0-1 0 0,0 0 1 0 0,-1 0 0 0 0,0-1 0 0 0,0 1-1 0 0,0-1 1 0 0,-1 1 0 0 0,0-1-1 0 0,0 1 1 0 0,-1-1 0 0 0,0 1-1 0 0,0 0 1 0 0,0-1 0 0 0,-1 1 0 0 0,0 0-1 0 0,0 0 1 0 0,0 0 0 0 0,-3-4 157 0 0,2 9-76 0 0,0 0 0 0 0,0 1 0 0 0,1-1 0 0 0,-1 1-1 0 0,0 0 1 0 0,0 0 0 0 0,0 0 0 0 0,0 0 0 0 0,0 0 0 0 0,0 1 0 0 0,1-1 0 0 0,-1 1 0 0 0,0 0 0 0 0,0 0 0 0 0,1 0 0 0 0,-1 0 0 0 0,0 0 0 0 0,1 0 0 0 0,-1 1 0 0 0,1-1 0 0 0,-1 1 0 0 0,1 0-1 0 0,0 0 1 0 0,0 0 0 0 0,0 0 0 0 0,0 0 0 0 0,0 0 0 0 0,0 0 0 0 0,1 1 0 0 0,-1-1 0 0 0,1 1 0 0 0,-1-1 0 0 0,1 1 0 0 0,0 0 76 0 0,-9 12 54 0 0,0 1 0 0 0,1 0 0 0 0,1 1 0 0 0,1 0 0 0 0,0 0 0 0 0,1 0 0 0 0,1 1 0 0 0,0 0 0 0 0,2 0 0 0 0,0 0 1 0 0,1 1-1 0 0,0-1 0 0 0,2 18-54 0 0,0-31 64 0 0,1 1-1 0 0,-1-1 1 0 0,1 1 0 0 0,0-1 0 0 0,1 0 0 0 0,-1 1 0 0 0,1-1-1 0 0,0 0 1 0 0,0 0 0 0 0,1 0 0 0 0,-1 0 0 0 0,1 0 0 0 0,0 0 0 0 0,0-1-1 0 0,1 0 1 0 0,-1 1 0 0 0,1-1 0 0 0,0 0 0 0 0,0-1 0 0 0,1 1 0 0 0,-1-1-1 0 0,1 0 1 0 0,0 0 0 0 0,-1 0 0 0 0,1-1 0 0 0,0 0 0 0 0,1 0-1 0 0,-1 0 1 0 0,0 0 0 0 0,1-1-64 0 0,17 5 341 0 0,0-2 0 0 0,1-1 0 0 0,-1 0 0 0 0,1-2 0 0 0,-1-1 0 0 0,14-2-341 0 0,-5-3 371 0 0,0-1-1 0 0,0-2 1 0 0,-1-1 0 0 0,0-1 0 0 0,-1-2 0 0 0,0-1 0 0 0,0-2 0 0 0,-2-1 0 0 0,0-1 0 0 0,-1-1 0 0 0,12-11-371 0 0,17-11 367 0 0,-1-2-1 0 0,-3-3 1 0 0,-1-2-1 0 0,-3-2 1 0 0,12-18-367 0 0,-47 52-2 0 0,-1 0 0 0 0,-1-1 0 0 0,0-1 0 0 0,-1 1 0 0 0,-1-2 0 0 0,0 1 0 0 0,-2-1 0 0 0,0 0 0 0 0,-1-1 0 0 0,-1 0 0 0 0,0 0 0 0 0,-1 0 0 0 0,-2 0 0 0 0,0-5 2 0 0,-1 23-33 0 0,-1 0 1 0 0,0-1-1 0 0,0 1 1 0 0,0 0-1 0 0,0-1 1 0 0,0 1 0 0 0,0 0-1 0 0,0-1 1 0 0,0 1-1 0 0,-1 0 1 0 0,1 0-1 0 0,-1-1 1 0 0,1 1-1 0 0,-1 0 1 0 0,1 0-1 0 0,-1 0 1 0 0,1 0-1 0 0,-1 0 1 0 0,0-1 0 0 0,0 1-1 0 0,0 0 1 0 0,1 1-1 0 0,-1-1 1 0 0,0 0-1 0 0,0 0 1 0 0,0 0-1 0 0,0 0 1 0 0,-1 1-1 0 0,1-1 1 0 0,0 1-1 0 0,0-1 1 0 0,0 1-1 0 0,-1-1 1 0 0,1 1 0 0 0,0 0-1 0 0,0-1 1 0 0,-1 1-1 0 0,1 0 1 0 0,0 0-1 0 0,0 0 1 0 0,-1 0-1 0 0,1 0 1 0 0,0 0-1 0 0,-1 0 1 0 0,1 0-1 0 0,-1 1 33 0 0,-57 29-1570 0 0,32-7 1465 0 0,2 2 0 0 0,0 1 0 0 0,2 1 0 0 0,1 1 0 0 0,1 1 0 0 0,1 1 0 0 0,2 1 0 0 0,1 0 0 0 0,1 1-1 0 0,2 1 1 0 0,1 0 0 0 0,2 1 0 0 0,2 1 0 0 0,0-1 0 0 0,3 1 0 0 0,-3 36 105 0 0,8-62-10 0 0,0 1 1 0 0,1 0 0 0 0,0 0-1 0 0,0-1 1 0 0,2 1-1 0 0,-1 0 1 0 0,1-1 0 0 0,0 1-1 0 0,1-1 1 0 0,0 0 0 0 0,0 0-1 0 0,1 0 1 0 0,0 0-1 0 0,1 0 1 0 0,0-1 0 0 0,0 0-1 0 0,1 0 1 0 0,0 0-1 0 0,1-1 1 0 0,-1 0 0 0 0,1 0-1 0 0,1-1 1 0 0,-1 0-1 0 0,1 0 1 0 0,0 0 0 0 0,9 3 9 0 0,3-1 200 0 0,0-2-1 0 0,0 0 1 0 0,1-2 0 0 0,0 0 0 0 0,0-1-1 0 0,0-1 1 0 0,0-1 0 0 0,0-1 0 0 0,0-1 0 0 0,1-1-1 0 0,-1-1 1 0 0,-1 0 0 0 0,1-2 0 0 0,0 0 0 0 0,-1-2-1 0 0,0 0 1 0 0,-1-1 0 0 0,1-1 0 0 0,-2-1-1 0 0,1 0 1 0 0,10-9-200 0 0,23-13 320 0 0,-1-2-1 0 0,-2-3 1 0 0,-2-1 0 0 0,-1-3-1 0 0,-2-2 1 0 0,-2-1-1 0 0,-2-3 1 0 0,25-37-320 0 0,-53 70-11 0 0,-1-1 1 0 0,-1-1-1 0 0,-1 0 1 0 0,0 0-1 0 0,-1-1 1 0 0,0 0-1 0 0,-2 0 1 0 0,0-1 0 0 0,-1 0-1 0 0,0 0 1 0 0,-2 0-1 0 0,0 0 1 0 0,-1-1-1 0 0,-1-4 11 0 0,-1 20-37 0 0,-1-1 0 0 0,0 1 0 0 0,0 0 1 0 0,0 0-1 0 0,0 0 0 0 0,0 0 0 0 0,-1 0 0 0 0,1 0 0 0 0,-1 0 0 0 0,0 1 0 0 0,0-1 1 0 0,0 0-1 0 0,0 1 0 0 0,0-1 0 0 0,0 1 0 0 0,-1 0 0 0 0,1 0 0 0 0,-1 0 0 0 0,0 0 1 0 0,0 0-1 0 0,1 1 0 0 0,-1-1 0 0 0,0 1 0 0 0,0 0 0 0 0,-1 0 0 0 0,1 0 0 0 0,0 0 1 0 0,0 0-1 0 0,0 1 0 0 0,-1-1 0 0 0,1 1 0 0 0,0 0 0 0 0,0 0 0 0 0,-1 0 0 0 0,1 1 1 0 0,0-1-1 0 0,0 1 0 0 0,-1 0 0 0 0,1-1 0 0 0,0 1 0 0 0,0 1 0 0 0,0-1 0 0 0,0 0 0 0 0,0 1 1 0 0,0 0-1 0 0,1-1 0 0 0,-1 1 0 0 0,0 0 0 0 0,-1 3 37 0 0,-20 11-3 0 0,1 1 0 0 0,0 1-1 0 0,1 0 1 0 0,2 2 0 0 0,0 1 0 0 0,1 1-1 0 0,1 0 1 0 0,1 1 0 0 0,1 1-1 0 0,1 0 1 0 0,1 2 0 0 0,1-1 0 0 0,1 2-1 0 0,2-1 1 0 0,1 2 0 0 0,1-1 0 0 0,1 1-1 0 0,1 2 4 0 0,3-21-5 0 0,2-1 0 0 0,-1 1 0 0 0,1-1 0 0 0,1 1 0 0 0,-1 0 0 0 0,1 0-1 0 0,1-1 1 0 0,0 1 0 0 0,0 0 0 0 0,1-1 0 0 0,0 1 0 0 0,0-1 0 0 0,1 0-1 0 0,0 1 1 0 0,0-1 0 0 0,1 0 0 0 0,0-1 0 0 0,1 1 0 0 0,-1-1 0 0 0,1 0-1 0 0,1 0 1 0 0,0 0 0 0 0,0-1 0 0 0,0 0 0 0 0,0 0 0 0 0,1-1-1 0 0,0 1 1 0 0,6 2 5 0 0,4-1-89 0 0,0-1-1 0 0,1 0 1 0 0,0-2-1 0 0,-1 0 1 0 0,1-1-1 0 0,1 0 1 0 0,-1-2-1 0 0,0 0 1 0 0,7-2 89 0 0,38-2-3310 0 0,-3-4-4214 0 0,-39 3-1233 0 0</inkml:trace>
  <inkml:trace contextRef="#ctx0" brushRef="#br0" timeOffset="2428.36">2538 452 3825 0 0,'0'0'1375'0'0,"0"0"-284"0"0,0 0-143 0 0,0 0 47 0 0,0 0 74 0 0,0 0-14 0 0,0 0-100 0 0,0 0-113 0 0,0 0-133 0 0,0 0-121 0 0,0 0-126 0 0,-28 19-104 0 0,-86 61-68 0 0,68-27 87 0 0,43-43-277 0 0,-23 120 582 0 0,26-126-651 0 0,0-1 0 0 0,0 1 0 0 0,0-1 1 0 0,1 1-1 0 0,-1-1 0 0 0,1 0 0 0 0,0 1 1 0 0,0-1-1 0 0,0 0 0 0 0,0 1 0 0 0,0-1 0 0 0,1 0 1 0 0,0 0-1 0 0,-1 0 0 0 0,1 0 0 0 0,0-1 1 0 0,1 1-1 0 0,-1 0 0 0 0,0-1 0 0 0,1 1 1 0 0,-1-1-1 0 0,1 0 0 0 0,0 0 0 0 0,0 0 0 0 0,0 0 1 0 0,0-1-1 0 0,0 1 0 0 0,0-1 0 0 0,0 1 1 0 0,1-1-1 0 0,-1 0 0 0 0,0 0 0 0 0,1-1 0 0 0,-1 1 1 0 0,0-1-1 0 0,3 0-31 0 0,8 1 275 0 0,1 0 0 0 0,0-2 0 0 0,0 0 0 0 0,0 0 0 0 0,0-2 0 0 0,-1 0 0 0 0,1 0 0 0 0,-1-1-1 0 0,0-1 1 0 0,0 0 0 0 0,-1-1 0 0 0,1-1 0 0 0,-1 0 0 0 0,0-1 0 0 0,-1 0 0 0 0,0-1 0 0 0,-1 0 0 0 0,11-11-275 0 0,-15 14 81 0 0,1 0 0 0 0,-1-1 0 0 0,0 0 0 0 0,0 0 0 0 0,-1-1 0 0 0,0 1 0 0 0,0-2 0 0 0,-1 1 0 0 0,0 0 0 0 0,0-1 0 0 0,-1 0 0 0 0,0 0 0 0 0,-1 0 0 0 0,0-1 0 0 0,0 1 0 0 0,-1-1 0 0 0,0 0 0 0 0,-1 0 0 0 0,0 1 0 0 0,-1-1 0 0 0,0 0 0 0 0,0 0 0 0 0,-1 0 0 0 0,-2-7-81 0 0,0 11-112 0 0,0 0 0 0 0,0 1 0 0 0,0 0 0 0 0,-1-1 0 0 0,0 1 0 0 0,0 1 0 0 0,-1-1-1 0 0,1 1 1 0 0,-1-1 0 0 0,0 1 0 0 0,0 1 0 0 0,0-1 0 0 0,-1 1 0 0 0,1 0-1 0 0,-1 0 1 0 0,0 0 0 0 0,0 1 0 0 0,0 0 0 0 0,0 0 0 0 0,0 1 0 0 0,0-1 0 0 0,-1 1-1 0 0,1 1 1 0 0,0-1 0 0 0,-1 1 112 0 0,-3-1-809 0 0,1 1-1 0 0,-1 1 1 0 0,1-1 0 0 0,0 1-1 0 0,-1 1 1 0 0,1-1 0 0 0,0 2-1 0 0,0-1 1 0 0,0 1-1 0 0,-4 3 810 0 0,-16 8-5850 0 0,9-3-1141 0 0</inkml:trace>
  <inkml:trace contextRef="#ctx0" brushRef="#br0" timeOffset="2944.373">2875 507 11338 0 0,'0'0'4215'0'0,"0"0"-2402"0"0,0 0-935 0 0,0 0-149 0 0,0 0-22 0 0,0 0-63 0 0,0 0-88 0 0,0 0-67 0 0,0 0-48 0 0,0 0-93 0 0,0 0-92 0 0,-16 33-96 0 0,-51 103-102 0 0,49-69 10 0 0,18-65-61 0 0,1 0 1 0 0,-1 0 0 0 0,1 1 0 0 0,-1-1-1 0 0,1 0 1 0 0,0 0 0 0 0,0 0 0 0 0,0 0 0 0 0,0 0-1 0 0,1 0 1 0 0,-1 0 0 0 0,0 0 0 0 0,1 0 0 0 0,-1-1-1 0 0,1 1 1 0 0,0-1 0 0 0,0 1 0 0 0,-1-1 0 0 0,1 1-1 0 0,0-1 1 0 0,0 0 0 0 0,0 0 0 0 0,0 0 0 0 0,1 0-1 0 0,-1-1 1 0 0,0 1 0 0 0,0 0 0 0 0,0-1 0 0 0,1 1-1 0 0,-1-1 1 0 0,0 0 0 0 0,1 0 0 0 0,-1 0 0 0 0,0 0-1 0 0,3-1-7 0 0,83-11 428 0 0,-62-1-356 0 0,-1 0 0 0 0,0-2 0 0 0,-1-1 0 0 0,0-1 0 0 0,-2 0 1 0 0,0-2-1 0 0,-1-1 0 0 0,0 0 0 0 0,14-21-72 0 0,-35 42-28 0 0,0-1-1 0 0,0 1 1 0 0,1-1-1 0 0,-1 1 1 0 0,0 0-1 0 0,0-1 1 0 0,1 1-1 0 0,-1-1 1 0 0,0 1-1 0 0,1-1 1 0 0,-1 1-1 0 0,1-1 1 0 0,-1 1-1 0 0,1-1 1 0 0,-1 1-1 0 0,1-1 1 0 0,-1 1 0 0 0,1-1-1 0 0,-1 0 1 0 0,1 1-1 0 0,-1-1 1 0 0,1 0-1 0 0,0 0 1 0 0,-1 1-1 0 0,1-1 1 0 0,0 0-1 0 0,-1 0 1 0 0,1 0-1 0 0,0 0 1 0 0,-1 0-1 0 0,1 0 1 0 0,-1 0-1 0 0,1 0 1 0 0,0 0-1 0 0,-1 0 1 0 0,1 0-1 0 0,0 0 1 0 0,-1 0-1 0 0,1-1 1 0 0,0 1-1 0 0,-1 0 1 0 0,1 0 0 0 0,-1-1-1 0 0,1 1 1 0 0,-1-1-1 0 0,1 1 1 0 0,0 0-1 0 0,-1-1 1 0 0,0 1-1 0 0,1-1 1 0 0,-1 1-1 0 0,1-1 1 0 0,-1 1-1 0 0,1-1 1 0 0,-1 1-1 0 0,0-1 1 0 0,0 0-1 0 0,1 1 1 0 0,-1-1-1 0 0,0 1 1 0 0,0-1-1 0 0,1 0 29 0 0,-1 5-6 0 0,1 0 0 0 0,0 0-1 0 0,0-1 1 0 0,0 1-1 0 0,1 0 1 0 0,-1-1 0 0 0,1 1-1 0 0,0-1 1 0 0,0 1-1 0 0,0-1 1 0 0,0 0-1 0 0,1 0 1 0 0,-1 0 0 0 0,1 0-1 0 0,0 0 1 0 0,0 0-1 0 0,0-1 1 0 0,0 1 0 0 0,0-1-1 0 0,1 0 1 0 0,-1 0-1 0 0,1 0 1 0 0,-1-1 0 0 0,1 1-1 0 0,0-1 1 0 0,2 1 6 0 0,0-1 137 0 0,1 0 0 0 0,0 0 0 0 0,0-1-1 0 0,0 0 1 0 0,-1 0 0 0 0,1 0 0 0 0,0-1 0 0 0,0 0 0 0 0,-1 0 0 0 0,1-1 0 0 0,0 0 0 0 0,-1 0 0 0 0,1-1 0 0 0,-1 1 0 0 0,0-1 0 0 0,0-1-1 0 0,0 1 1 0 0,-1-1 0 0 0,1 0 0 0 0,-1 0 0 0 0,0-1 0 0 0,4-3-137 0 0,2-4 162 0 0,0 0 0 0 0,-1-1 1 0 0,0-1-1 0 0,-1 1 0 0 0,-1-2 0 0 0,0 1 0 0 0,-1-1 0 0 0,0 0 0 0 0,-1 0-162 0 0,13-69-598 0 0,-18 65-3653 0 0,-1 1-4100 0 0,0 17-3589 0 0</inkml:trace>
  <inkml:trace contextRef="#ctx0" brushRef="#br0" timeOffset="3743.986">3770 721 1088 0 0,'0'0'2745'0'0,"0"0"-147"0"0,0 0 2 0 0,0 0-87 0 0,0 0-294 0 0,32-12-311 0 0,99-38-327 0 0,-54 2 798 0 0,-71 43-2225 0 0,-1 0 0 0 0,1 0 0 0 0,-1 0 0 0 0,0-1 0 0 0,-1 0 1 0 0,1 0-1 0 0,-1 0 0 0 0,0 0 0 0 0,-1-1 0 0 0,1 1 0 0 0,-1-1 0 0 0,0 0 0 0 0,-1 0 1 0 0,0 0-1 0 0,0-1 0 0 0,-1 1 0 0 0,1 0 0 0 0,-2-1 0 0 0,1 1 0 0 0,-1-1 0 0 0,0 1 1 0 0,-1 0-1 0 0,0-5-154 0 0,-3 7-9 0 0,1 1 1 0 0,-1 0 0 0 0,0 0-1 0 0,-1 0 1 0 0,1 1 0 0 0,-1 0-1 0 0,0-1 1 0 0,0 2 0 0 0,0-1-1 0 0,0 0 1 0 0,0 1 0 0 0,0 0-1 0 0,-1 0 1 0 0,1 1 0 0 0,-1 0-1 0 0,1 0 1 0 0,-1 0 0 0 0,0 0-1 0 0,1 1 1 0 0,-1 0 0 0 0,0 0-1 0 0,1 0 1 0 0,-1 1 0 0 0,-2 0 8 0 0,-6 3-73 0 0,1 0 1 0 0,-1 1 0 0 0,1 0-1 0 0,0 1 1 0 0,0 0 0 0 0,1 1 0 0 0,-1 1-1 0 0,2 0 1 0 0,-1 1 0 0 0,1 0-1 0 0,0 0 1 0 0,1 1 0 0 0,0 1 0 0 0,1 0-1 0 0,-2 3 73 0 0,3-5-202 0 0,1 1 1 0 0,0 1-1 0 0,0-1 0 0 0,1 1 0 0 0,0 0 0 0 0,1 1 0 0 0,1-1 0 0 0,0 1 0 0 0,0 0 0 0 0,1 0 0 0 0,0 1 0 0 0,2-1 1 0 0,-1 0-1 0 0,1 1 0 0 0,1 5 202 0 0,1-14-121 0 0,0 1 0 0 0,0-1 0 0 0,1 0 0 0 0,-1 0 1 0 0,1 0-1 0 0,0 0 0 0 0,0-1 0 0 0,1 1 0 0 0,-1 0 0 0 0,1-1 1 0 0,-1 0-1 0 0,1 1 0 0 0,0-1 0 0 0,1 0 0 0 0,-1 0 0 0 0,0-1 1 0 0,1 1-1 0 0,0-1 0 0 0,-1 0 0 0 0,1 0 0 0 0,0 0 0 0 0,0 0 1 0 0,0-1-1 0 0,0 1 0 0 0,0-1 0 0 0,4 0 121 0 0,114 16-5468 0 0,-101-17 4466 0 0,0-1-1 0 0,-1-1 1 0 0,1 0-1 0 0,-1-2 1 0 0,1 0 0 0 0,-1-1-1 0 0,0-2 1 0 0,17-7 1002 0 0,-5 0-558 0 0,-1-2-1 0 0,0-1 1 0 0,-1-1-1 0 0,26-22 559 0 0,-37 25 0 0 0,0-2 0 0 0,-1 0 0 0 0,0-2 0 0 0,-2 1 0 0 0,0-2 0 0 0,-1 0 0 0 0,-2-1 0 0 0,12-22 0 0 0,-23 41 37 0 0,-1 1 1 0 0,1-1-1 0 0,-1 0 1 0 0,0 0-1 0 0,0 0 1 0 0,0 0-1 0 0,0 0 0 0 0,0 0 1 0 0,0 0-1 0 0,0 0 1 0 0,0 0-1 0 0,-1 0 1 0 0,1-1-1 0 0,-1 1 0 0 0,0 0 1 0 0,0 0-1 0 0,0-1 1 0 0,0 1-1 0 0,0 0 0 0 0,0-1 1 0 0,0 1-1 0 0,-1 0 1 0 0,1 0-1 0 0,-1 0 1 0 0,0-1-1 0 0,1 1 0 0 0,-1 0 1 0 0,0 0-1 0 0,0 0 1 0 0,-1 0-1 0 0,1 0 1 0 0,0 0-1 0 0,-1 1 0 0 0,1-1 1 0 0,-1 0-1 0 0,1 1 1 0 0,-1-1-1 0 0,0 1 1 0 0,0-1-1 0 0,1 1 0 0 0,-1 0 1 0 0,0 0-1 0 0,0 0 1 0 0,0 0-1 0 0,-1 0 1 0 0,1 0-1 0 0,0 1 0 0 0,-1-1-37 0 0,-5 1 781 0 0,1 0 0 0 0,0 0 1 0 0,-1 1-1 0 0,1 0 0 0 0,0 0 0 0 0,0 1 0 0 0,0-1 0 0 0,0 2 0 0 0,0-1 0 0 0,0 1 0 0 0,1 0 0 0 0,-4 3-781 0 0,-109 92 4473 0 0,112-92-4378 0 0,0 0 0 0 0,0 1 0 0 0,0 0 0 0 0,1 0-1 0 0,0 1 1 0 0,0 0 0 0 0,1 0 0 0 0,0 0 0 0 0,0 1 0 0 0,1-1 0 0 0,0 1 0 0 0,1 0 0 0 0,0 0 0 0 0,0 1-1 0 0,1-1 1 0 0,0 1 0 0 0,0-1 0 0 0,1 1 0 0 0,1 1-95 0 0,2-8 16 0 0,1 1 0 0 0,-1-1 0 0 0,1 0 0 0 0,0 0 0 0 0,0 0 0 0 0,0 0 0 0 0,1 0 0 0 0,-1-1 0 0 0,0 0 0 0 0,1 1 0 0 0,0-1 0 0 0,0 0 0 0 0,-1-1 0 0 0,1 1 0 0 0,0-1 0 0 0,0 0 0 0 0,1 0 0 0 0,-1 0 0 0 0,0 0 0 0 0,0-1 0 0 0,0 1 0 0 0,1-1 0 0 0,-1 0-16 0 0,12 0 280 0 0,0 0 0 0 0,0-1 0 0 0,-1 0 0 0 0,1-1 0 0 0,-1-1 0 0 0,1 0 1 0 0,-1-1-1 0 0,0-1 0 0 0,0-1 0 0 0,-1 0 0 0 0,1 0 0 0 0,-1-2 0 0 0,-1 0 0 0 0,1 0 0 0 0,-2-1 0 0 0,6-5-280 0 0,0-2 138 0 0,0 0-1 0 0,-1-2 0 0 0,-1 0 1 0 0,-1 0-1 0 0,-1-2 1 0 0,0 0-1 0 0,-1 0 1 0 0,-2-1-1 0 0,0-1 0 0 0,-1 0 1 0 0,-1 0-1 0 0,-1-1 1 0 0,-1 0-1 0 0,-1-1 1 0 0,-1 1-1 0 0,-2-1 0 0 0,0 0 1 0 0,-1 0-1 0 0,-1-16-137 0 0,-2 30-85 0 0,-1 1 0 0 0,0 0 0 0 0,0-1 0 0 0,0 1 0 0 0,-1 0 0 0 0,-1 0 0 0 0,0 0 0 0 0,0 1 0 0 0,0-1 0 0 0,-1 1 0 0 0,0 0 0 0 0,-1 0 0 0 0,0 1-1 0 0,0 0 1 0 0,-1 0 0 0 0,0 0 0 0 0,0 1 0 0 0,0 0 0 0 0,-1 0 0 0 0,0 1 0 0 0,0 0 0 0 0,0 0 0 0 0,-1 1 0 0 0,1 0 0 0 0,-1 0 0 0 0,0 1 0 0 0,-1 0 0 0 0,1 1 0 0 0,0 0-1 0 0,-1 0 1 0 0,1 1 0 0 0,-1 1 0 0 0,1-1 0 0 0,-1 1 0 0 0,1 1 0 0 0,-1 0 0 0 0,1 0 0 0 0,-1 1 0 0 0,1 0 0 0 0,0 1 0 0 0,0 0 0 0 0,0 0 0 0 0,0 1 0 0 0,0 0 0 0 0,1 1-1 0 0,-5 3 86 0 0,2 1-50 0 0,0 0 0 0 0,1 1 0 0 0,0 0 0 0 0,1 1 0 0 0,0 0-1 0 0,1 1 1 0 0,0-1 0 0 0,1 2 0 0 0,0-1 0 0 0,1 1-1 0 0,0 0 1 0 0,1 0 0 0 0,1 0 0 0 0,0 1 0 0 0,1 0-1 0 0,0 0 1 0 0,1 0 0 0 0,0 0 0 0 0,2 0 0 0 0,-1 0-1 0 0,2 0 1 0 0,0 0 0 0 0,0 1 0 0 0,2-1 0 0 0,-1-1-1 0 0,2 1 1 0 0,0 0 0 0 0,1-1 0 0 0,0 0 0 0 0,1 0-1 0 0,0 0 1 0 0,1-1 0 0 0,0 0 0 0 0,1 0 0 0 0,1-1-1 0 0,3 4 51 0 0,7 8 59 0 0,1 0-1 0 0,1-2 0 0 0,2 0 0 0 0,0-2 0 0 0,0 0 0 0 0,2-2 0 0 0,1 0 1 0 0,0-2-1 0 0,0-1 0 0 0,17 6-58 0 0,121 38-993 0 0,6-16-4793 0 0,-133-34-4890 0 0</inkml:trace>
</inkml:ink>
</file>

<file path=ppt/ink/ink4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9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533 475 3465 0 0,'0'0'1139'0'0,"0"0"-240"0"0,0 0-151 0 0,0 0 25 0 0,0 0 77 0 0,0 0 47 0 0,0 0-5 0 0,0 0-97 0 0,-34 1-141 0 0,-105 7-158 0 0,133-8-463 0 0,1 0-1 0 0,-1 0 1 0 0,0 1 0 0 0,1 0 0 0 0,-1 0-1 0 0,1 0 1 0 0,-1 1 0 0 0,1-1 0 0 0,0 2-1 0 0,-1-1 1 0 0,1 0 0 0 0,0 1 0 0 0,1 0 0 0 0,-1 0-1 0 0,0 1-32 0 0,-8 5 69 0 0,-10 6 109 0 0,0 1 0 0 0,0 1 0 0 0,2 1 1 0 0,0 0-1 0 0,1 2 0 0 0,1 1 0 0 0,1 0 0 0 0,1 1 0 0 0,1 1 0 0 0,0 0 1 0 0,2 1-1 0 0,-6 16-178 0 0,19-38 35 0 0,-1 0 0 0 0,1 1 0 0 0,0-1 0 0 0,0 1 0 0 0,0-1 0 0 0,0 0 1 0 0,0 1-1 0 0,1 0 0 0 0,-1-1 0 0 0,1 1 0 0 0,0-1 0 0 0,0 1 0 0 0,0 0 0 0 0,0-1 0 0 0,0 1 1 0 0,0-1-1 0 0,1 1 0 0 0,-1-1 0 0 0,1 1 0 0 0,0-1 0 0 0,0 1 0 0 0,0-1 0 0 0,0 1 1 0 0,0-1-1 0 0,0 0 0 0 0,1 1 0 0 0,-1-1 0 0 0,1 0 0 0 0,-1 0 0 0 0,1 0 0 0 0,0 0 1 0 0,0-1-1 0 0,0 1 0 0 0,0 0 0 0 0,0-1 0 0 0,0 1 0 0 0,1-1 0 0 0,-1 0 0 0 0,0 0 0 0 0,1 0 1 0 0,-1 0-1 0 0,1 0 0 0 0,-1 0 0 0 0,1-1 0 0 0,-1 1-35 0 0,16-1 189 0 0,1-1 0 0 0,-1 0 1 0 0,0-2-1 0 0,0 0 0 0 0,-1 0 0 0 0,1-2 0 0 0,-1 0 1 0 0,1-2-1 0 0,-2 1 0 0 0,1-2 0 0 0,-1 0 0 0 0,0-1 1 0 0,-1-1-1 0 0,0 0 0 0 0,13-12-189 0 0,-7 9 85 0 0,6-5-9 0 0,0 0-1 0 0,0-2 1 0 0,-2-1-1 0 0,-1-1 1 0 0,0 0-1 0 0,-2-2 1 0 0,0-1-1 0 0,-2-1 1 0 0,-1-1-1 0 0,-1 0 1 0 0,-1-1-1 0 0,-2-1 1 0 0,10-24-76 0 0,-25 52-6 0 0,1 1 1 0 0,-1-1 0 0 0,1 1-1 0 0,-1-1 1 0 0,0 1-1 0 0,1-1 1 0 0,-1 0-1 0 0,0 1 1 0 0,1-1 0 0 0,-1 0-1 0 0,0 0 1 0 0,0 1-1 0 0,0-1 1 0 0,1 0-1 0 0,-1 1 1 0 0,0-1-1 0 0,0 0 1 0 0,0 0 0 0 0,0 1-1 0 0,0-1 1 0 0,0 0-1 0 0,0 0 1 0 0,-1 1-1 0 0,1-1 1 0 0,0 0 0 0 0,0 1-1 0 0,-1-1 1 0 0,1 0-1 0 0,0 1 1 0 0,-1-1-1 0 0,1 0 1 0 0,0 1 0 0 0,-1-1-1 0 0,1 1 1 0 0,-1-1-1 0 0,1 0 1 0 0,-1 1-1 0 0,1-1 1 0 0,-1 1-1 0 0,0 0 1 0 0,1-1 0 0 0,-1 1-1 0 0,0-1 1 0 0,1 1-1 0 0,-1 0 1 0 0,0 0-1 0 0,1-1 1 0 0,-1 1 0 0 0,0 0-1 0 0,0 0 6 0 0,-34 19-938 0 0,28-10 941 0 0,0 1 0 0 0,1 0 0 0 0,0 0-1 0 0,1 0 1 0 0,0 1 0 0 0,1 0 0 0 0,0 0 0 0 0,1 0 0 0 0,0 1-1 0 0,0-1 1 0 0,1 1 0 0 0,1-1 0 0 0,0 1 0 0 0,1 0-1 0 0,0 0 1 0 0,0-1 0 0 0,1 1 0 0 0,1 0 0 0 0,0-1-1 0 0,1 2-2 0 0,-1-7 25 0 0,1 0 1 0 0,-1 0-1 0 0,1 0 0 0 0,0-1 0 0 0,1 1 0 0 0,-1-1 0 0 0,1 1 0 0 0,0-1 1 0 0,1-1-1 0 0,-1 1 0 0 0,1-1 0 0 0,0 1 0 0 0,0-1 0 0 0,0 0 0 0 0,0-1 1 0 0,1 0-1 0 0,0 1 0 0 0,-1-2 0 0 0,1 1 0 0 0,0-1 0 0 0,0 0 0 0 0,1 0 1 0 0,0 0-26 0 0,151 12 796 0 0,-152-14-765 0 0,23-3 108 0 0,-1-1 0 0 0,0-1 1 0 0,0-1-1 0 0,-1-2 0 0 0,0 0 0 0 0,0-2 0 0 0,-1-1 1 0 0,0-1-1 0 0,-1-2 0 0 0,-1 0 0 0 0,0-2 0 0 0,-1 0 1 0 0,0-1-1 0 0,-2-2 0 0 0,0 0 0 0 0,-1-1 0 0 0,-1-2 1 0 0,-1 1-1 0 0,0-2 0 0 0,-2-1 0 0 0,6-12-139 0 0,-11 19-15 0 0,-1 0 0 0 0,-1 0 1 0 0,0-1-1 0 0,-2 0 0 0 0,0-1 0 0 0,-1 1 0 0 0,-1-1 0 0 0,0 0 0 0 0,-2-1 0 0 0,0 1 0 0 0,-1-1 1 0 0,-1 0-1 0 0,-1 1 0 0 0,-1-1 0 0 0,0 0 0 0 0,-1 1 0 0 0,-2-1 0 0 0,-3-12 15 0 0,6 29-48 0 0,-1 0 1 0 0,1 0-1 0 0,0-1 0 0 0,-1 1 0 0 0,0 0 1 0 0,0 1-1 0 0,0-1 0 0 0,0 0 0 0 0,0 1 1 0 0,-1-1-1 0 0,1 1 0 0 0,-1-1 0 0 0,1 1 1 0 0,-1 0-1 0 0,0 0 0 0 0,0 1 0 0 0,0-1 0 0 0,0 0 1 0 0,0 1-1 0 0,0 0 0 0 0,-1 0 0 0 0,1 0 1 0 0,0 0-1 0 0,-1 0 0 0 0,1 1 0 0 0,-1-1 1 0 0,1 1-1 0 0,0 0 0 0 0,-1 0 0 0 0,1 0 1 0 0,-1 1-1 0 0,1-1 0 0 0,0 1 0 0 0,-1 0 1 0 0,1 0-1 0 0,0 0 0 0 0,-1 0 0 0 0,1 0 0 0 0,0 1 1 0 0,0 0-1 0 0,0-1 0 0 0,0 1 0 0 0,-2 2 48 0 0,-9 9 25 0 0,0 1-1 0 0,1 0 0 0 0,1 0 1 0 0,0 1-1 0 0,1 1 1 0 0,0 0-1 0 0,2 1 0 0 0,0 0 1 0 0,1 0-1 0 0,0 0 0 0 0,1 1 1 0 0,2 1-1 0 0,0-1 0 0 0,0 1 1 0 0,2 0-1 0 0,0 0 0 0 0,1 0 1 0 0,1 0-1 0 0,1 0 0 0 0,1 0 1 0 0,1 0-1 0 0,0 0 1 0 0,3 8-25 0 0,2 0 59 0 0,2 0 1 0 0,1-1-1 0 0,1 0 1 0 0,2-1-1 0 0,0 0 1 0 0,1-1-1 0 0,2-1 1 0 0,17 21-60 0 0,-21-29-15 0 0,0 0 1 0 0,1-1-1 0 0,1-1 1 0 0,1 0-1 0 0,0 0 1 0 0,0-2-1 0 0,1 0 1 0 0,10 5 14 0 0,37-5-2855 0 0,-25-25-8644 0 0,-31 10 4288 0 0</inkml:trace>
  <inkml:trace contextRef="#ctx0" brushRef="#br0" timeOffset="391.995">1779 427 8562 0 0,'0'0'1492'0'0,"0"0"-194"0"0,0 0-125 0 0,0 0-51 0 0,0 0-85 0 0,0 0-162 0 0,0 0-161 0 0,0 0-121 0 0,0 0-103 0 0,0 0-93 0 0,0 0-66 0 0,0 0-58 0 0,0 0-71 0 0,-22 34-42 0 0,-67 106-31 0 0,66-69 47 0 0,24-58-112 0 0,-2-8-27 0 0,0-1-1 0 0,1 1 1 0 0,-1 0 0 0 0,1 0-1 0 0,0 0 1 0 0,0-1 0 0 0,0 1-1 0 0,1 0 1 0 0,0 0 0 0 0,0-1-1 0 0,0 1 1 0 0,0-1 0 0 0,1 1 0 0 0,0-1-1 0 0,0 1 1 0 0,0-1 0 0 0,0 0-1 0 0,1 0 1 0 0,-1 0 0 0 0,1 0-1 0 0,0 0 1 0 0,0-1 0 0 0,1 1-1 0 0,-1-1 1 0 0,1 0 0 0 0,0 0-1 0 0,-1 0 1 0 0,1-1 0 0 0,1 1-1 0 0,-1-1 1 0 0,0 0 0 0 0,0 0-1 0 0,1 0 1 0 0,1 0-37 0 0,7-2 167 0 0,0 1 0 0 0,0-2 0 0 0,0 0 0 0 0,0-1 0 0 0,0 0 0 0 0,0 0 0 0 0,0-2 0 0 0,-1 1 0 0 0,1-2 0 0 0,-1 0 0 0 0,0 0 0 0 0,-1-1 0 0 0,1 0 0 0 0,-1-1 0 0 0,0-1 0 0 0,-1 0 0 0 0,0 0 0 0 0,5-5-167 0 0,-6 5 38 0 0,-1 0-1 0 0,1 0 1 0 0,-1-1-1 0 0,-1 0 1 0 0,0-1-1 0 0,0 1 1 0 0,-1-1-1 0 0,0-1 1 0 0,-1 1 0 0 0,0-1-1 0 0,0 0 1 0 0,-1 0-1 0 0,-1-1 1 0 0,0 1-1 0 0,0-1 1 0 0,-1 1 0 0 0,-1-1-1 0 0,0 0 1 0 0,-1 0-1 0 0,0 0 1 0 0,0 1-1 0 0,-2-1 1 0 0,1 0 0 0 0,-4-10-38 0 0,3 16-229 0 0,-1-1 0 0 0,0 0 0 0 0,-1 1 0 0 0,0 0 0 0 0,0 0 0 0 0,0 0 0 0 0,-1 0 0 0 0,1 1 0 0 0,-2 0 0 0 0,1 0 0 0 0,0 0 0 0 0,-1 0 0 0 0,0 1 0 0 0,0 0 0 0 0,-5-3 229 0 0,-26-9-3845 0 0,-2 8-3553 0 0,22 8-2167 0 0</inkml:trace>
  <inkml:trace contextRef="#ctx0" brushRef="#br0" timeOffset="836.678">2116 803 7450 0 0,'0'0'2451'0'0,"0"0"-742"0"0,0 0-226 0 0,0 0 46 0 0,0 0-65 0 0,0 0-154 0 0,0 0-151 0 0,0 0-158 0 0,0 0-183 0 0,0 0-185 0 0,0 0-174 0 0,0 0-146 0 0,-1-18-71 0 0,0-55-46 0 0,15 20 114 0 0,-9 40-299 0 0,1 0-1 0 0,0 1 0 0 0,1-1 0 0 0,0 1 0 0 0,1 1 0 0 0,0-1 0 0 0,1 1 1 0 0,0 1-1 0 0,1 0 0 0 0,6-5-10 0 0,-16 14-38 0 0,0 0 0 0 0,1 1 0 0 0,-1-1 1 0 0,1 1-1 0 0,-1-1 0 0 0,0 0 0 0 0,1 1 0 0 0,-1-1 0 0 0,1 1 1 0 0,0-1-1 0 0,-1 1 0 0 0,1 0 0 0 0,-1-1 0 0 0,1 1 0 0 0,0-1 1 0 0,-1 1-1 0 0,1 0 0 0 0,0 0 0 0 0,-1-1 0 0 0,1 1 1 0 0,0 0-1 0 0,-1 0 0 0 0,1 0 0 0 0,0 0 0 0 0,0 0 0 0 0,-1 0 1 0 0,1 0-1 0 0,0 0 0 0 0,-1 0 0 0 0,1 0 0 0 0,0 0 0 0 0,0 0 1 0 0,-1 0-1 0 0,1 1 0 0 0,0-1 0 0 0,-1 0 0 0 0,1 0 0 0 0,0 1 1 0 0,-1-1-1 0 0,1 1 0 0 0,-1-1 0 0 0,1 0 0 0 0,0 1 1 0 0,-1-1-1 0 0,1 1 0 0 0,-1-1 0 0 0,1 1 0 0 0,-1 0 0 0 0,0-1 1 0 0,1 1-1 0 0,-1 0 0 0 0,0-1 0 0 0,1 1 0 0 0,-1 0 0 0 0,0-1 1 0 0,0 1-1 0 0,1 0 0 0 0,-1-1 0 0 0,0 1 0 0 0,0 0 1 0 0,0 0-1 0 0,0-1 0 0 0,0 1 0 0 0,0 0 0 0 0,0-1 0 0 0,0 1 1 0 0,0 0-1 0 0,-1 0 0 0 0,1-1 38 0 0,0 5-4 0 0,0 0 0 0 0,0-1 0 0 0,1 1 0 0 0,-1 0 0 0 0,1-1-1 0 0,0 1 1 0 0,0-1 0 0 0,1 1 0 0 0,-1-1 0 0 0,1 0 0 0 0,0 1 0 0 0,0-1 0 0 0,0 0 0 0 0,1 0 0 0 0,0 0 0 0 0,-1-1 0 0 0,1 1 0 0 0,1-1-1 0 0,-1 1 1 0 0,0-1 0 0 0,1 0 0 0 0,0 0 0 0 0,-1-1 0 0 0,1 1 0 0 0,0-1 0 0 0,1 0 0 0 0,-1 0 0 0 0,0 0 0 0 0,1 0 0 0 0,-1-1-1 0 0,0 0 1 0 0,1 0 0 0 0,0 0 0 0 0,4 0 4 0 0,-2-2 163 0 0,0 0 0 0 0,0 0 1 0 0,1-1-1 0 0,-1 0 0 0 0,0-1 0 0 0,0 0 0 0 0,-1 0 0 0 0,1 0 0 0 0,-1 0 0 0 0,1-1 0 0 0,-1 0 1 0 0,0-1-1 0 0,0 1 0 0 0,-1-1 0 0 0,0 0 0 0 0,0-1 0 0 0,0 1 0 0 0,2-4-163 0 0,17-15 662 0 0,-17 18-624 0 0,0-2-1 0 0,0 1 0 0 0,0-1 0 0 0,-1 0 1 0 0,0 0-1 0 0,-1 0 0 0 0,0-1 0 0 0,0 0 1 0 0,-1 0-1 0 0,0 0 0 0 0,0-1 0 0 0,-1 0 1 0 0,0 1-1 0 0,-1-1 0 0 0,0 0 1 0 0,-1 0-1 0 0,0-2-37 0 0,-1 11-1263 0 0,0 1-946 0 0,0 0-1566 0 0,0 0-2598 0 0,0 0-4119 0 0</inkml:trace>
  <inkml:trace contextRef="#ctx0" brushRef="#br0" timeOffset="1352.716">3032 372 11106 0 0,'0'0'2881'0'0,"0"0"-986"0"0,0 0-471 0 0,0 0-125 0 0,0 0-185 0 0,0 0-274 0 0,0 0-196 0 0,0 0-152 0 0,0 0-126 0 0,0 0-102 0 0,0 0-90 0 0,0 0-66 0 0,-31 4-67 0 0,-97 17-43 0 0,66 8-77 0 0,54-20 47 0 0,1-2-33 0 0,0 0-1 0 0,0 0 1 0 0,1 1-1 0 0,0 0 0 0 0,1 1 1 0 0,0-1-1 0 0,0 1 1 0 0,1 0-1 0 0,0 0 0 0 0,0 0 1 0 0,1 1-1 0 0,0-1 0 0 0,1 1 1 0 0,0 0-1 0 0,1 0 1 0 0,0-1-1 0 0,0 1 0 0 0,1 0 1 0 0,0 0-1 0 0,2 7 66 0 0,-2-13-9 0 0,1-1-1 0 0,0-1 1 0 0,0 1-1 0 0,0 0 1 0 0,1 0-1 0 0,-1 0 1 0 0,1-1-1 0 0,0 1 1 0 0,-1 0-1 0 0,1-1 1 0 0,0 0-1 0 0,1 1 1 0 0,-1-1 0 0 0,0 0-1 0 0,1 0 1 0 0,-1 0-1 0 0,1-1 1 0 0,-1 1-1 0 0,1 0 1 0 0,0-1-1 0 0,0 0 1 0 0,0 0-1 0 0,0 0 1 0 0,0 0-1 0 0,0 0 1 0 0,0 0-1 0 0,0-1 1 0 0,2 1 9 0 0,91 0 576 0 0,-95-1-568 0 0,54-7 406 0 0,-47 5-379 0 0,0-1 0 0 0,0 1 0 0 0,0 0 0 0 0,0 0 0 0 0,0 1 0 0 0,0 0 0 0 0,0 1 0 0 0,0 0 0 0 0,1 0 0 0 0,-1 0 0 0 0,0 1 0 0 0,0 1 0 0 0,0-1 0 0 0,0 1 0 0 0,0 1 0 0 0,0-1 0 0 0,-1 1 0 0 0,1 1 0 0 0,-1-1 0 0 0,0 1 0 0 0,0 1 0 0 0,0-1 0 0 0,0 1 0 0 0,-1 0 0 0 0,0 1 0 0 0,0 0 0 0 0,0 0 0 0 0,0 1-35 0 0,1 10 0 0 0,-1 0 1 0 0,-1 1 0 0 0,-1-1 0 0 0,0 1-1 0 0,-2 0 1 0 0,0 0 0 0 0,-1 0 0 0 0,0 0 0 0 0,-2 0-1 0 0,-1 11 0 0 0,1 15-69 0 0,3 3-36 0 0,-3-1-1 0 0,-2 1 1 0 0,-2 0-1 0 0,-2-1 1 0 0,-2 0-1 0 0,-2-1 1 0 0,-2 0-1 0 0,-12 27 106 0 0,22-64 30 0 0,-1 1 0 0 0,0-1 0 0 0,-1 1 0 0 0,0-1-1 0 0,0 0 1 0 0,-1-1 0 0 0,0 0 0 0 0,0 1 0 0 0,0-2 0 0 0,-1 1 0 0 0,0-1 0 0 0,-1 0 0 0 0,0-1-1 0 0,1 1 1 0 0,-2-2 0 0 0,1 1 0 0 0,0-1 0 0 0,-1 0 0 0 0,0-1 0 0 0,0 0 0 0 0,0 0-1 0 0,0-1 1 0 0,0 0 0 0 0,-1-1 0 0 0,1 0 0 0 0,-1 0 0 0 0,-2-1-30 0 0,7 1 22 0 0,0-1 0 0 0,0 1 1 0 0,1-1-1 0 0,-1 0 0 0 0,0 0 0 0 0,0 0 0 0 0,0-1 1 0 0,1 0-1 0 0,-1 0 0 0 0,0 0 0 0 0,1 0 1 0 0,-1-1-1 0 0,1 0 0 0 0,-1 0 0 0 0,1 0 1 0 0,0 0-1 0 0,0-1 0 0 0,0 0 0 0 0,0 0 0 0 0,0 0 1 0 0,1 0-1 0 0,-1 0 0 0 0,1-1 0 0 0,0 1 1 0 0,0-1-1 0 0,0 0 0 0 0,-1-3-22 0 0,-1-6 8 0 0,0-1 0 0 0,2 0 0 0 0,-1 0 0 0 0,2 0 0 0 0,0 0 0 0 0,0-1 1 0 0,2 1-1 0 0,-1 0 0 0 0,2-1 0 0 0,0 1 0 0 0,1 0 0 0 0,0-1 0 0 0,1 1 0 0 0,1 1 0 0 0,0-1 0 0 0,1 0 0 0 0,1 0-8 0 0,8-19-6 0 0,1 0-1 0 0,1 2 0 0 0,2 0 1 0 0,2 1-1 0 0,0 1 0 0 0,2 1 0 0 0,1 0 1 0 0,1 2-1 0 0,14-11 7 0 0,-10 13-604 0 0,0 1-1 0 0,1 2 1 0 0,1 0 0 0 0,1 2-1 0 0,28-12 605 0 0,-25 14-2154 0 0,-5 2-2940 0 0,-9 6-3653 0 0</inkml:trace>
</inkml:ink>
</file>

<file path=ppt/ink/ink4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21.8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46 544 0 0 0,'0'0'591'0'0,"0"0"316"0"0,0 0 85 0 0,0 0-11 0 0,0 0-76 0 0,-5 33-71 0 0,-18 104-75 0 0,13-31 1234 0 0,9-94-1040 0 0,-4 43-401 0 0,3-52 8073 0 0,3-24-8503 0 0,0 1 0 0 0,1-1 0 0 0,1 1 0 0 0,0 0 0 0 0,2 0 0 0 0,1 0 0 0 0,0 1-1 0 0,1 0 1 0 0,7-11-122 0 0,6-13 23 0 0,2 2 0 0 0,1 0-1 0 0,3 2 1 0 0,1 0 0 0 0,2 2-1 0 0,1 1 1 0 0,2 2 0 0 0,23-19-23 0 0,-55 52-22 0 0,0 1 0 0 0,1-1 0 0 0,-1 1 1 0 0,0-1-1 0 0,1 0 0 0 0,-1 1 0 0 0,0-1 1 0 0,1 1-1 0 0,-1-1 0 0 0,1 1 0 0 0,-1-1 0 0 0,1 1 1 0 0,-1-1-1 0 0,1 1 0 0 0,-1 0 0 0 0,1-1 1 0 0,-1 1-1 0 0,1 0 0 0 0,0-1 0 0 0,-1 1 0 0 0,1 0 1 0 0,0 0-1 0 0,-1 0 0 0 0,1-1 0 0 0,-1 1 1 0 0,1 0-1 0 0,0 0 0 0 0,-1 0 0 0 0,1 0 1 0 0,0 0-1 0 0,-1 0 0 0 0,1 0 0 0 0,0 1 0 0 0,-1-1 1 0 0,1 0-1 0 0,0 0 0 0 0,-1 0 0 0 0,1 1 1 0 0,0-1-1 0 0,-1 0 0 0 0,1 1 0 0 0,-1-1 0 0 0,1 0 1 0 0,-1 1-1 0 0,1-1 0 0 0,-1 1 0 0 0,1-1 1 0 0,-1 1-1 0 0,1-1 0 0 0,-1 1 22 0 0,2 36-2094 0 0,-2-23 1629 0 0,0 34-4232 0 0,0-16-2587 0 0,0-20 3542 0 0</inkml:trace>
  <inkml:trace contextRef="#ctx0" brushRef="#br0" timeOffset="361.99">702 437 1000 0 0,'0'0'2375'0'0,"0"0"-810"0"0,0 0-201 0 0,0 0 102 0 0,0 0 58 0 0,0 0-129 0 0,0 0-184 0 0,0 0-144 0 0,0 0-115 0 0,0 0-87 0 0,0 0-108 0 0,-18 35-133 0 0,-54 108-129 0 0,49-57 101 0 0,24-71-462 0 0,-3-9-62 0 0,1-1-1 0 0,0 0 1 0 0,0 1-1 0 0,0-1 1 0 0,1 0-1 0 0,0 1 1 0 0,0-1-1 0 0,0 1 1 0 0,1-1-1 0 0,-1 0 1 0 0,1 1-1 0 0,1-1 1 0 0,-1 0-1 0 0,1 0 1 0 0,0 1-1 0 0,0-1 1 0 0,0-1-1 0 0,1 1 1 0 0,-1 0-1 0 0,1-1 1 0 0,1 1-1 0 0,-1-1 1 0 0,0 0-1 0 0,1 0 1 0 0,0 0-1 0 0,0 0 1 0 0,0-1-1 0 0,1 0 1 0 0,-1 0-1 0 0,1 0 1 0 0,0 0-1 0 0,-1-1 1 0 0,5 2-72 0 0,-2-3 146 0 0,0-1 0 0 0,0 0 1 0 0,-1 0-1 0 0,1 0 1 0 0,0-1-1 0 0,-1 0 0 0 0,1-1 1 0 0,-1 1-1 0 0,1-1 1 0 0,-1 0-1 0 0,1-1 0 0 0,-1 0 1 0 0,0 0-1 0 0,0 0 1 0 0,-1 0-1 0 0,1-1 0 0 0,-1 0 1 0 0,1 0-1 0 0,-1-1 1 0 0,-1 0-1 0 0,1 1 0 0 0,0-2 1 0 0,-1 1-1 0 0,0 0 1 0 0,-1-1-1 0 0,1 0 0 0 0,0-2-146 0 0,1 2 15 0 0,-1-1 0 0 0,1-1 0 0 0,-2 1-1 0 0,1-1 1 0 0,-1 1 0 0 0,0-1 0 0 0,0 0-1 0 0,-1 0 1 0 0,0 0 0 0 0,-1-1 0 0 0,0 1 0 0 0,0 0-1 0 0,-1-1 1 0 0,0 1 0 0 0,0 0 0 0 0,-1-1-1 0 0,0 1 1 0 0,0 0 0 0 0,-1 0 0 0 0,0-1-1 0 0,-1 1 1 0 0,1 1 0 0 0,-2-1 0 0 0,1 0-1 0 0,-1 1 1 0 0,0 0 0 0 0,-1-1 0 0 0,1 2-1 0 0,-3-3-14 0 0,-1 2-404 0 0,0 0-1 0 0,-1 0 1 0 0,0 1-1 0 0,0 1 0 0 0,0-1 1 0 0,-1 1-1 0 0,1 1 0 0 0,-1 0 1 0 0,-1 0-1 0 0,1 1 0 0 0,-7-1 405 0 0,-29 1-4884 0 0,3 13-4224 0 0,27-2 3421 0 0</inkml:trace>
  <inkml:trace contextRef="#ctx0" brushRef="#br0" timeOffset="782.016">1329 463 4241 0 0,'0'0'1562'0'0,"0"0"-130"0"0,0 0 116 0 0,0 0 259 0 0,0 0 122 0 0,0 0-78 0 0,0 0-288 0 0,0 0-427 0 0,0 0-384 0 0,0 0-308 0 0,0 0-162 0 0,0 0-36 0 0,-18 11-10 0 0,-60 38 7 0 0,68-42-169 0 0,0 0-1 0 0,0 1 1 0 0,1 1-1 0 0,0-1 1 0 0,0 2-1 0 0,1-1 1 0 0,0 1-1 0 0,0 0 1 0 0,2 1-1 0 0,-1 0 1 0 0,1 0-74 0 0,0-2 50 0 0,3-4-48 0 0,-1 0 0 0 0,1-1-1 0 0,0 1 1 0 0,0 0 0 0 0,0 1 0 0 0,1-1 0 0 0,0 0 0 0 0,0 1-1 0 0,0-1 1 0 0,1 1 0 0 0,0 0 0 0 0,0-1 0 0 0,0 1 0 0 0,1 0-1 0 0,0 0 1 0 0,0-1 0 0 0,0 1 0 0 0,1 0 0 0 0,0 0 0 0 0,0-1-1 0 0,0 1 1 0 0,1 0 0 0 0,-1-1 0 0 0,1 1 0 0 0,1-1 0 0 0,-1 0-1 0 0,1 0 1 0 0,0 0 0 0 0,0 0 0 0 0,1 0 0 0 0,-1-1 0 0 0,1 1-1 0 0,0-1 1 0 0,0 0 0 0 0,0 0 0 0 0,1-1 0 0 0,0 1 0 0 0,-1-1-1 0 0,1 0 1 0 0,4 2-2 0 0,5-1 130 0 0,-1-1 0 0 0,0 0 0 0 0,1-1 0 0 0,0 0 0 0 0,-1-1 0 0 0,1-1 0 0 0,0 0 1 0 0,0-1-1 0 0,-1-1 0 0 0,1 0 0 0 0,-1 0 0 0 0,1-2 0 0 0,-1 0 0 0 0,0 0 0 0 0,0-1 0 0 0,-1 0 0 0 0,1-1 0 0 0,9-7-130 0 0,21-14 493 0 0,-1-2 1 0 0,-2-2-1 0 0,-1-1 1 0 0,16-18-494 0 0,-31 27 129 0 0,0 0 0 0 0,-2-2 1 0 0,-1-1-1 0 0,0 0 1 0 0,-2-2-1 0 0,-2 0 1 0 0,5-11-130 0 0,-15 26-22 0 0,-1-1 1 0 0,0 0-1 0 0,-1 0 1 0 0,0-1-1 0 0,-1 1 1 0 0,-1-1 0 0 0,-1 0-1 0 0,0 0 1 0 0,0 0-1 0 0,-2 0 1 0 0,0-1-1 0 0,0 1 1 0 0,-2 0-1 0 0,0 0 1 0 0,-1 0-1 0 0,0 0 1 0 0,-2-3 21 0 0,3 10-47 0 0,0-1-1 0 0,-1 1 1 0 0,0 0-1 0 0,0 0 1 0 0,-1 0 0 0 0,0 0-1 0 0,-1 0 1 0 0,1 1 0 0 0,-1 0-1 0 0,-1 0 1 0 0,0 0-1 0 0,1 1 1 0 0,-2 0 0 0 0,1 0-1 0 0,-1 0 1 0 0,0 1 0 0 0,0 0-1 0 0,-1 0 1 0 0,1 1-1 0 0,-1 0 1 0 0,0 0 0 0 0,0 1-1 0 0,0 0 1 0 0,-1 1-1 0 0,1-1 1 0 0,-1 1 0 0 0,1 1-1 0 0,-1 0 1 0 0,0 0 0 0 0,0 1-1 0 0,1 0 1 0 0,-1 0-1 0 0,0 1 1 0 0,0 0 0 0 0,1 1-1 0 0,-6 1 48 0 0,3 3-5 0 0,1 0-1 0 0,-1 0 0 0 0,1 1 0 0 0,0 0 0 0 0,1 1 1 0 0,0 0-1 0 0,0 0 0 0 0,0 1 0 0 0,1 0 1 0 0,1 1-1 0 0,0-1 0 0 0,0 1 0 0 0,0 1 1 0 0,2 0-1 0 0,-1 0 0 0 0,1 0 0 0 0,1 0 1 0 0,0 1-1 0 0,1-1 0 0 0,0 1 0 0 0,0 0 0 0 0,2 0 1 0 0,-1 0-1 0 0,1 0 0 0 0,1 1 0 0 0,0-1 1 0 0,1 0-1 0 0,1 0 0 0 0,-1 0 0 0 0,2 0 1 0 0,0 0-1 0 0,0-1 0 0 0,1 1 0 0 0,0-1 0 0 0,1 1 1 0 0,1-2-1 0 0,1 4 6 0 0,16 20 82 0 0,1-1 0 0 0,2 0-1 0 0,1-2 1 0 0,1-1 0 0 0,2-2 0 0 0,1 0 0 0 0,1-2-1 0 0,1-2 1 0 0,1-1 0 0 0,4 1-82 0 0,-19-11 59 0 0,201 98-1164 0 0,-189-101-2419 0 0,-11-6-5049 0 0,-9-3-2243 0 0</inkml:trace>
</inkml:ink>
</file>

<file path=ppt/ink/ink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3:06.22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203 1 792 0 0,'0'0'418'0'0,"0"0"-220"0"0,0 0 17 0 0,0 0 369 0 0,0 0 488 0 0,0 0 409 0 0,0 0 219 0 0,0 0 3 0 0,0 0-83 0 0,0 0-103 0 0,0 0-88 0 0,0 5-68 0 0,-13 53 3857 0 0,-17 13-4711 0 0,3 0-1 0 0,4 2 0 0 0,2 1 1 0 0,-5 51-507 0 0,6-35 172 0 0,-16 114-140 0 0,29-151-207 0 0,7-53 102 0 0,0 0 36 0 0,12-19 465 0 0,114-297 1401 0 0,19-103-1425 0 0,-126 349 90 0 0,-19 70-461 0 0,0 0 11 0 0,0 0-33 0 0,0 0-31 0 0,0 0-16 0 0,4 22-480 0 0,48 275 1105 0 0,-8-90-541 0 0,-44-207-40 0 0,1 0 1 0 0,0 0-1 0 0,0 0 0 0 0,0 0 0 0 0,0 0 0 0 0,0 0 0 0 0,0 0 0 0 0,-1 0 1 0 0,1 0-1 0 0,0 0 0 0 0,0 0 0 0 0,0 0 0 0 0,0-1 0 0 0,0 1 1 0 0,-1 0-1 0 0,1-1 0 0 0,0 1 0 0 0,0-1 0 0 0,-1 1 0 0 0,1 0 1 0 0,0-1-1 0 0,0 0 0 0 0,-1 1 0 0 0,1-1 0 0 0,-1 1 0 0 0,1-1 0 0 0,-1 0 1 0 0,1 0-1 0 0,-1 1 0 0 0,1-1 0 0 0,-1 0 0 0 0,1 0 0 0 0,-1 1 1 0 0,0-1-1 0 0,1 0 0 0 0,-1 0 0 0 0,0 0 0 0 0,0 0 0 0 0,0 0 0 0 0,0 1 1 0 0,0-2-9 0 0,2 0 16 0 0,137-289 640 0 0,-60 148-608 0 0,-61 118-116 0 0,4 42-673 0 0,-14-7 765 0 0,-1 0 0 0 0,1 1 1 0 0,-2 0-1 0 0,1 1 0 0 0,-2-1 1 0 0,1 1-1 0 0,-2 0 1 0 0,1 1-1 0 0,-2-1 0 0 0,0 1 1 0 0,0 0-1 0 0,-1 1-24 0 0,0-5 17 0 0,42 215 175 0 0,-18-133-155 0 0,-26-91-117 0 0,0 0 0 0 0,0-1-1 0 0,1 1 1 0 0,-1 0 0 0 0,0 0-1 0 0,0 0 1 0 0,1 0 0 0 0,-1 0-1 0 0,0 0 1 0 0,1 0 0 0 0,-1 0-1 0 0,0 0 1 0 0,0 0 0 0 0,1 0-1 0 0,-1 0 1 0 0,0 0 0 0 0,0 1-1 0 0,1-1 1 0 0,-1 0 0 0 0,0 0-1 0 0,0 0 1 0 0,1 0 0 0 0,-1 0-1 0 0,0 1 1 0 0,0-1-1 0 0,0 0 1 0 0,1 0 0 0 0,-1 0-1 0 0,0 0 1 0 0,0 1 0 0 0,0-1-1 0 0,0 0 1 0 0,1 0 0 0 0,-1 1-1 0 0,0-1 81 0 0,2-28-5455 0 0,-2-7-6163 0 0,0 22 6158 0 0</inkml:trace>
</inkml:ink>
</file>

<file path=ppt/ink/ink4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30.1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376 193 4185 0 0,'0'0'1458'0'0,"0"0"-634"0"0,0 0-404 0 0,0 0-92 0 0,0 0 56 0 0,0 0 88 0 0,0 0 127 0 0,0 0 152 0 0,0 0 116 0 0,0 0 63 0 0,0 0-39 0 0,3 18-101 0 0,20 134 1298 0 0,-21-72-1298 0 0,-4 1 0 0 0,-2 0 0 0 0,-5-1 0 0 0,-3 1-790 0 0,-36 132-46 0 0,31-161-2941 0 0,17-51 1672 0 0,0-1-464 0 0,0 0-714 0 0,0 0-790 0 0,0 0-312 0 0,0 0 946 0 0</inkml:trace>
  <inkml:trace contextRef="#ctx0" brushRef="#br0" timeOffset="251.383">0 623 10218 0 0,'0'0'1363'0'0,"0"0"-749"0"0,0 0-212 0 0,0 0 311 0 0,0 0 365 0 0,0 0 197 0 0,0 0-18 0 0,0 0-172 0 0,38-5-150 0 0,120-17-147 0 0,30-26 655 0 0,-115 24-1156 0 0,206-55-539 0 0,-219 63-3975 0 0,-1 0-4066 0 0,-48 13-393 0 0</inkml:trace>
  <inkml:trace contextRef="#ctx0" brushRef="#br0" timeOffset="670.313">910 75 13179 0 0,'0'0'727'0'0,"0"0"-205"0"0,0 0-32 0 0,0 0 187 0 0,0 0 150 0 0,0 0 59 0 0,-9 30-45 0 0,-27 101-111 0 0,0 95 922 0 0,8 156-1273 0 0,27-379-367 0 0,1 0 1 0 0,-1 0 0 0 0,1 0-1 0 0,-1 1 1 0 0,1-1 0 0 0,0 0-1 0 0,0 0 1 0 0,0 1-1 0 0,1-1 1 0 0,-1 0 0 0 0,1 0-1 0 0,0 0 1 0 0,0 1 0 0 0,0-1-1 0 0,0 0 1 0 0,0 0 0 0 0,1 0-1 0 0,-1-1 1 0 0,1 1-1 0 0,0 0 1 0 0,0 0 0 0 0,0-1-1 0 0,0 0 1 0 0,0 1 0 0 0,1-1-1 0 0,-1 0 1 0 0,1 0 0 0 0,-1 0-1 0 0,1 0 1 0 0,0 0-1 0 0,0-1 1 0 0,0 1 0 0 0,0-1-1 0 0,0 0 1 0 0,0 0 0 0 0,0 0-1 0 0,0 0 1 0 0,0-1-1 0 0,1 1 1 0 0,-1-1 0 0 0,0 0-1 0 0,0 0 1 0 0,1 0 0 0 0,-1 0-1 0 0,0 0 1 0 0,0-1 0 0 0,1 0-1 0 0,-1 1 1 0 0,0-1-1 0 0,0-1 1 0 0,0 1 0 0 0,0 0-1 0 0,0-1-12 0 0,137-118 751 0 0,-15 15-623 0 0,-124 103-132 0 0,0 1 1 0 0,0 0-1 0 0,0 0 1 0 0,0 1-1 0 0,0-1 0 0 0,0 0 1 0 0,0 0-1 0 0,1 0 0 0 0,-1 1 1 0 0,0-1-1 0 0,1 1 0 0 0,-1-1 1 0 0,0 1-1 0 0,1-1 0 0 0,-1 1 1 0 0,0 0-1 0 0,1 0 0 0 0,-1 0 1 0 0,1 0-1 0 0,-1 0 0 0 0,1 0 1 0 0,-1 0-1 0 0,0 0 0 0 0,1 0 1 0 0,-1 1-1 0 0,1-1 0 0 0,-1 0 1 0 0,0 1-1 0 0,1-1 1 0 0,-1 1-1 0 0,0 0 0 0 0,0-1 1 0 0,1 1-1 0 0,-1 0 0 0 0,0 0 1 0 0,0 0-1 0 0,0 0 0 0 0,0 0 1 0 0,0 0-1 0 0,0 0 0 0 0,0 0 1 0 0,-1 0-1 0 0,1 1 0 0 0,0-1 1 0 0,0 0-1 0 0,-1 0 0 0 0,1 1 1 0 0,-1-1-1 0 0,1 0 0 0 0,-1 2 4 0 0,6 146-816 0 0,13-132-2499 0 0,-2-15-6389 0 0,-11-2 1264 0 0</inkml:trace>
  <inkml:trace contextRef="#ctx0" brushRef="#br0" timeOffset="1451.792">1705 605 5417 0 0,'0'0'3157'0'0,"0"0"-1073"0"0,0 0-383 0 0,0 0-60 0 0,0 0-202 0 0,0 0-233 0 0,0 0-267 0 0,0 0-242 0 0,0 0-143 0 0,0 0-141 0 0,-31 18-118 0 0,-97 60-88 0 0,61-19 1 0 0,62-54-223 0 0,-1 0 0 0 0,2 1 1 0 0,-1-1-1 0 0,1 1 1 0 0,-1 0-1 0 0,1 0 0 0 0,1 0 1 0 0,-1 1-1 0 0,1-1 1 0 0,1 1-1 0 0,-1 0 0 0 0,1 0 1 0 0,0 0-1 0 0,0 0 1 0 0,1 0-1 0 0,0 0 0 0 0,1 0 1 0 0,-1 4 14 0 0,3-9 15 0 0,1-1 0 0 0,-1 1 0 0 0,0 0 0 0 0,1-1 0 0 0,0 0-1 0 0,-1 1 1 0 0,1-1 0 0 0,0 0 0 0 0,-1 0 0 0 0,1 0 0 0 0,0-1 0 0 0,0 1 0 0 0,0-1 0 0 0,-1 0 0 0 0,1 1 0 0 0,0-1 0 0 0,0-1 0 0 0,0 1-1 0 0,0 0 1 0 0,0-1 0 0 0,0 1 0 0 0,-1-1 0 0 0,1 0 0 0 0,0 0 0 0 0,-1 0 0 0 0,2 0-15 0 0,143-76 792 0 0,76-66-597 0 0,-221 143-215 0 0,-1 0 0 0 0,1 0 0 0 0,-1-1 1 0 0,0 1-1 0 0,1 0 0 0 0,-1 0 0 0 0,0 0 0 0 0,1 1 1 0 0,-1-1-1 0 0,0 0 0 0 0,1 0 0 0 0,-1 1 0 0 0,0-1 0 0 0,1 1 1 0 0,-1-1-1 0 0,0 1 0 0 0,0-1 0 0 0,1 1 0 0 0,-1 0 1 0 0,0 0-1 0 0,0-1 0 0 0,0 1 0 0 0,0 0 0 0 0,0 0 0 0 0,0 0 1 0 0,0 0-1 0 0,0 0 0 0 0,-1 1 0 0 0,1-1 0 0 0,0 0 1 0 0,-1 0-1 0 0,1 0 0 0 0,-1 1 0 0 0,1-1 0 0 0,-1 0 1 0 0,1 1-1 0 0,-1-1 0 0 0,0 0 0 0 0,0 1 0 0 0,0-1 0 0 0,0 0 1 0 0,0 1-1 0 0,0-1 0 0 0,0 1 0 0 0,0-1 0 0 0,0 0 1 0 0,-1 1-1 0 0,1-1 0 0 0,0 0 0 0 0,-1 1 0 0 0,1-1 1 0 0,-1 0-1 0 0,0 0 0 0 0,1 0 0 0 0,-1 1 0 0 0,0-1 0 0 0,0 0 20 0 0,0 10 76 0 0,-5 26-39 0 0,5-34-37 0 0,-1-1-1 0 0,1 1 1 0 0,-1 0-1 0 0,1 0 1 0 0,0 0-1 0 0,0 0 1 0 0,0 0-1 0 0,1 1 1 0 0,-1-1-1 0 0,1 0 1 0 0,0 0-1 0 0,0 0 1 0 0,0 1-1 0 0,0-1 1 0 0,0 0 0 0 0,1 0-1 0 0,-1 0 1 0 0,1 0-1 0 0,0 1 1 0 0,0-1-1 0 0,0 0 1 0 0,0 0-1 0 0,1-1 1 0 0,-1 1-1 0 0,1 0 1 0 0,-1 0-1 0 0,1-1 1 0 0,0 1-1 0 0,0-1 1 0 0,1 1-1 0 0,-1-1 1 0 0,0 0-1 0 0,1 0 1 0 0,-1 0-1 0 0,1 0 1 0 0,0-1-1 0 0,0 1 1 0 0,-1 0 0 0 0,1-1-1 0 0,0 0 1 0 0,1 0 0 0 0,2 0 26 0 0,-1-1 1 0 0,1 0-1 0 0,0 0 1 0 0,0-1-1 0 0,0 1 1 0 0,0-1-1 0 0,0-1 1 0 0,0 1-1 0 0,0-1 1 0 0,-1 0-1 0 0,1 0 1 0 0,-1-1-1 0 0,1 1 1 0 0,-1-1-1 0 0,4-3-26 0 0,72-36-287 0 0,-29-16 1694 0 0,82-160 1733 0 0,-110 182-3066 0 0,-2-1 1 0 0,-1 0-1 0 0,-2-2 1 0 0,-2 0-1 0 0,-1-1 1 0 0,-2-1 0 0 0,-2 0-1 0 0,-2-1 1 0 0,-1 0-1 0 0,-3 0 1 0 0,1-22-75 0 0,-7 63-10 0 0,0-1 1 0 0,0 0 0 0 0,0 1-1 0 0,0-1 1 0 0,0 1-1 0 0,0-1 1 0 0,-1 0 0 0 0,1 1-1 0 0,0-1 1 0 0,-1 1 0 0 0,1-1-1 0 0,-1 1 1 0 0,0-1-1 0 0,1 1 1 0 0,-1-1 0 0 0,0 1-1 0 0,0 0 1 0 0,0 0 0 0 0,0-1-1 0 0,0 1 1 0 0,0 0-1 0 0,-1 0 1 0 0,1 0 0 0 0,0 0-1 0 0,0 0 1 0 0,-1 0-1 0 0,1 0 1 0 0,-1 1 0 0 0,1-1-1 0 0,-1 0 1 0 0,1 1 0 0 0,-1-1-1 0 0,1 1 1 0 0,-1 0-1 0 0,1-1 1 0 0,-1 1 0 0 0,0 0-1 0 0,1 0 1 0 0,-1 0-1 0 0,1 0 1 0 0,-1 0 0 0 0,0 1-1 0 0,1-1 1 0 0,-1 0 0 0 0,1 1-1 0 0,-1-1 1 0 0,1 1-1 0 0,-1-1 1 0 0,1 1 0 0 0,-1 0-1 0 0,1 0 1 0 0,-1 0 0 0 0,1-1-1 0 0,0 1 1 0 0,0 1-1 0 0,0-1 1 0 0,-2 1 9 0 0,-11 12-39 0 0,1 2-1 0 0,0 0 1 0 0,1 0 0 0 0,0 1-1 0 0,1 0 1 0 0,2 1 0 0 0,-1 0-1 0 0,2 1 1 0 0,0 0 0 0 0,2 0-1 0 0,0 1 1 0 0,1 0 0 0 0,1 0-1 0 0,1 0 1 0 0,0 0 0 0 0,2 0-1 0 0,0 1 1 0 0,2 16 39 0 0,-1-15-9 0 0,1 0 0 0 0,0-1-1 0 0,2 1 1 0 0,0 0 0 0 0,2-1 0 0 0,0 1 0 0 0,2-1-1 0 0,3 9 11 0 0,3-2-36 0 0,0 1 1 0 0,2-2-1 0 0,1 0 1 0 0,1-1-1 0 0,1-1 1 0 0,1 0-1 0 0,21 20 35 0 0,25 27-1015 0 0,-65-72 803 0 0,0 0 0 0 0,-1 0 0 0 0,1-1 0 0 0,0 1 0 0 0,0 0 0 0 0,0 0-1 0 0,0 0 1 0 0,0-1 0 0 0,0 1 0 0 0,0 0 0 0 0,0 0 0 0 0,0 0 0 0 0,0-1 0 0 0,0 1-1 0 0,0 0 1 0 0,0 0 0 0 0,0 0 0 0 0,0-1 0 0 0,0 1 0 0 0,0 0 0 0 0,0 0 0 0 0,1 0 0 0 0,-1-1-1 0 0,0 1 1 0 0,0 0 0 0 0,0 0 0 0 0,0 0 0 0 0,0 0 0 0 0,0-1 0 0 0,0 1 0 0 0,1 0-1 0 0,-1 0 1 0 0,0 0 0 0 0,0 0 0 0 0,0 0 0 0 0,1-1 212 0 0,-17-12-8931 0 0,11 9 2560 0 0</inkml:trace>
  <inkml:trace contextRef="#ctx0" brushRef="#br0" timeOffset="1694.122">2081 366 12163 0 0,'0'0'2391'0'0,"0"0"-1228"0"0,0 0-669 0 0,0 0 43 0 0,0 0 249 0 0,0 0 203 0 0,0 0 71 0 0,0 0-92 0 0,0 0-133 0 0,0 0-150 0 0,0 0-130 0 0,35 8-115 0 0,113 23-101 0 0,-29-23 156 0 0,116-22-74 0 0,-82-11-5083 0 0,-122 20-1670 0 0,-9 2-5387 0 0</inkml:trace>
  <inkml:trace contextRef="#ctx0" brushRef="#br0" timeOffset="2966.917">3220 498 4457 0 0,'0'0'1646'0'0,"0"0"35"0"0,0 0 73 0 0,0 0 25 0 0,0 0-139 0 0,0 0-310 0 0,0 0-267 0 0,0 0-184 0 0,0 0-134 0 0,0 0-101 0 0,0 0-129 0 0,-31 8-99 0 0,-100 28-80 0 0,69 0 83 0 0,52-24-304 0 0,0-1-72 0 0,0 0 0 0 0,1 1 1 0 0,0 0-1 0 0,1 0 0 0 0,0 1 0 0 0,1 0 1 0 0,1 0-1 0 0,0 1 0 0 0,1-1 0 0 0,0 1 1 0 0,1 1-1 0 0,1-1 0 0 0,0 0 1 0 0,1 1-1 0 0,0 0 0 0 0,2-1 0 0 0,-1 1 1 0 0,3 13-44 0 0,-2-26 14 0 0,1 0 0 0 0,-1 1 0 0 0,1-1 1 0 0,0 0-1 0 0,0 1 0 0 0,0-1 0 0 0,0 0 1 0 0,0 0-1 0 0,1 0 0 0 0,-1 0 0 0 0,1 0 0 0 0,-1 0 1 0 0,1 0-1 0 0,0-1 0 0 0,-1 1 0 0 0,1-1 1 0 0,0 1-1 0 0,0-1 0 0 0,0 1 0 0 0,0-1 1 0 0,1 0-1 0 0,-1 0 0 0 0,0 0 0 0 0,0 0 1 0 0,1-1-1 0 0,-1 1 0 0 0,0-1 0 0 0,1 1 0 0 0,-1-1 1 0 0,1 0-1 0 0,-1 0 0 0 0,0 0 0 0 0,1 0 1 0 0,-1 0-1 0 0,1 0-14 0 0,82-20 1010 0 0,-54 2-864 0 0,-1-1 0 0 0,-1-2 0 0 0,-1 0 0 0 0,-1-2 0 0 0,-1-1 0 0 0,-1-1 0 0 0,-1-1 0 0 0,-2-1 0 0 0,0-1 0 0 0,-2-2 0 0 0,15-27-146 0 0,20-24-147 0 0,-55 80-36 0 0,0 17-676 0 0,-32 164 527 0 0,31-164 326 0 0,0-11 3 0 0,0 0 1 0 0,0 0 0 0 0,1 0-1 0 0,0 0 1 0 0,0 0 0 0 0,1 0-1 0 0,-1 0 1 0 0,1 0 0 0 0,0 0-1 0 0,0 0 1 0 0,0 0-1 0 0,1 0 1 0 0,0 0 0 0 0,0-1-1 0 0,0 1 1 0 0,1-1 0 0 0,1 3 2 0 0,0-3 37 0 0,0-1 1 0 0,0-1-1 0 0,0 1 0 0 0,0 0 1 0 0,0-1-1 0 0,0 0 1 0 0,1 0-1 0 0,-1 0 1 0 0,1-1-1 0 0,-1 1 1 0 0,1-1-1 0 0,0 0 1 0 0,0-1-1 0 0,0 1 0 0 0,-1-1 1 0 0,1 0-1 0 0,0 0 1 0 0,0 0-1 0 0,0-1 1 0 0,-1 1-1 0 0,1-1 1 0 0,0 0-1 0 0,0-1 1 0 0,-1 1-1 0 0,1-1 0 0 0,-1 0 1 0 0,0 0-1 0 0,4-3-37 0 0,111-85 941 0 0,-89 63-854 0 0,-2-1 0 0 0,-2-1-1 0 0,0-1 1 0 0,-2-1 0 0 0,-1-1 0 0 0,-2-2-1 0 0,-1 0 1 0 0,5-15-87 0 0,-22 44-43 0 0,-1 0 0 0 0,1 0 0 0 0,-1 0-1 0 0,-1-1 1 0 0,1 1 0 0 0,-1-1 0 0 0,0 1 0 0 0,0-1 0 0 0,-1 0 0 0 0,1 1 0 0 0,-1-1-1 0 0,0 0 1 0 0,-1 0 0 0 0,0 1 0 0 0,0-1 0 0 0,0 1 0 0 0,0-1 0 0 0,-1 1 0 0 0,0-1-1 0 0,0 1 1 0 0,-1 0 43 0 0,0 3-91 0 0,0 1 0 0 0,0-1 0 0 0,-1 1 0 0 0,1 0-1 0 0,-1 0 1 0 0,1 1 0 0 0,-1-1 0 0 0,1 1 0 0 0,-1 0-1 0 0,0 0 1 0 0,1 0 0 0 0,-1 0 0 0 0,1 0 0 0 0,-1 1-1 0 0,1 0 1 0 0,-1 0 0 0 0,1 0 0 0 0,-1 0 0 0 0,1 0-1 0 0,0 1 1 0 0,-1-1 0 0 0,1 1 0 0 0,0 0 0 0 0,0 0-1 0 0,0 0 1 0 0,-1 1 91 0 0,-10 7-99 0 0,-1 1 0 0 0,1 0 0 0 0,1 1 0 0 0,0 1 0 0 0,1 0 0 0 0,0 1 0 0 0,1 0 0 0 0,1 0 0 0 0,0 1 0 0 0,1 1 0 0 0,1-1 0 0 0,0 1 0 0 0,0 4 99 0 0,7-18 0 0 0,0 0-1 0 0,1 1 0 0 0,0-1 0 0 0,-1 1 1 0 0,1-1-1 0 0,0 1 0 0 0,0-1 1 0 0,0 1-1 0 0,1 0 0 0 0,-1-1 0 0 0,1 0 1 0 0,-1 1-1 0 0,1-1 0 0 0,0 1 1 0 0,0-1-1 0 0,0 0 0 0 0,0 1 1 0 0,0-1-1 0 0,0 0 0 0 0,1 0 0 0 0,-1 0 1 0 0,1 0-1 0 0,0 0 0 0 0,-1 0 1 0 0,1-1-1 0 0,0 1 0 0 0,0 0 1 0 0,0-1-1 0 0,0 1 0 0 0,1-1 0 0 0,-1 0 1 0 0,0 0-1 0 0,0 0 0 0 0,1 0 1 0 0,-1 0-1 0 0,1 0 0 0 0,-1-1 0 0 0,0 1 1 0 0,1-1-1 0 0,0 0 1 0 0,106 2 548 0 0,130-48 389 0 0,-238 45-934 0 0,0 1 0 0 0,0 0-1 0 0,1 0 1 0 0,-1-1 0 0 0,0 1 0 0 0,1 0 0 0 0,-1 0 0 0 0,0 1 0 0 0,0-1 0 0 0,1 0 0 0 0,-1 0 0 0 0,0 0 0 0 0,1 1 0 0 0,-1-1 0 0 0,0 1 0 0 0,0-1 0 0 0,0 1 0 0 0,1 0 0 0 0,-1-1 0 0 0,0 1 0 0 0,0 0 0 0 0,0 0 0 0 0,0 0 0 0 0,0-1 0 0 0,0 1 0 0 0,-1 0 0 0 0,1 0 0 0 0,0 0 0 0 0,0 1 0 0 0,-1-1 0 0 0,1 0 0 0 0,-1 0 0 0 0,1 0 0 0 0,-1 0 0 0 0,1 1 0 0 0,-1-1 0 0 0,0 0 0 0 0,1 1 0 0 0,-1-1 0 0 0,0 0 0 0 0,0 0 0 0 0,0 1 0 0 0,0-1 0 0 0,0 0 0 0 0,0 1 0 0 0,0-1 0 0 0,-1 1-3 0 0,-30 211 118 0 0,31-211-126 0 0,-1 0-1 0 0,1 0 1 0 0,0 1-1 0 0,0-1 1 0 0,0 0-1 0 0,0 1 0 0 0,0-1 1 0 0,1 0-1 0 0,-1 0 1 0 0,0 1-1 0 0,1-1 1 0 0,0 0-1 0 0,0 0 1 0 0,0 0-1 0 0,0 0 1 0 0,0 0-1 0 0,0 0 1 0 0,0 0-1 0 0,0 0 0 0 0,1 0 1 0 0,-1-1-1 0 0,1 1 1 0 0,0 0-1 0 0,-1-1 1 0 0,1 1-1 0 0,0-1 1 0 0,0 0-1 0 0,0 0 1 0 0,0 0-1 0 0,0 0 0 0 0,0 0 1 0 0,0 0-1 0 0,0 0 1 0 0,0 0-1 0 0,1-1 1 0 0,-1 1-1 0 0,0-1 9 0 0,10 0 92 0 0,-1 0-1 0 0,1 0 0 0 0,-1-2 1 0 0,0 1-1 0 0,0-1 1 0 0,0-1-1 0 0,0 0 0 0 0,0 0 1 0 0,0-1-1 0 0,-1-1 0 0 0,1 0 1 0 0,-1 0-1 0 0,-1-1 1 0 0,1 0-1 0 0,-1-1 0 0 0,0 0 1 0 0,0 0-1 0 0,-1-1 1 0 0,0 0-1 0 0,0 0 0 0 0,1-5-91 0 0,5 2 97 0 0,-1 0-1 0 0,0-2 0 0 0,-1 0 1 0 0,0 0-1 0 0,-1-1 1 0 0,-1 0-1 0 0,0-1 0 0 0,-1 0 1 0 0,0-1-1 0 0,-2 0 1 0 0,1 0-1 0 0,-2-1 0 0 0,-1 0 1 0 0,0 0-1 0 0,-1 0 1 0 0,0 0-1 0 0,-2-1 0 0 0,1-13-96 0 0,-3 29-7 0 0,0 0 1 0 0,0 1-1 0 0,0-1 0 0 0,0 0 0 0 0,0 0 0 0 0,-1 0 1 0 0,1 1-1 0 0,-1-1 0 0 0,1 0 0 0 0,-1 0 0 0 0,0 1 0 0 0,1-1 1 0 0,-1 0-1 0 0,0 1 0 0 0,0-1 0 0 0,0 1 0 0 0,0-1 0 0 0,-1 1 1 0 0,1 0-1 0 0,0-1 0 0 0,-1 1 0 0 0,1 0 0 0 0,0 0 0 0 0,-1 0 1 0 0,0 0-1 0 0,1 0 0 0 0,-1 0 0 0 0,0 0 0 0 0,1 1 0 0 0,-1-1 1 0 0,0 0-1 0 0,0 1 0 0 0,1 0 0 0 0,-1-1 0 0 0,0 1 0 0 0,0 0 1 0 0,0 0-1 0 0,1 0 0 0 0,-1 0 0 0 0,0 0 0 0 0,0 1 0 0 0,-1-1 7 0 0,-76 32-521 0 0,64-20 487 0 0,1 0-1 0 0,1 2 1 0 0,0 0 0 0 0,1 0-1 0 0,0 1 1 0 0,1 0-1 0 0,1 1 1 0 0,0 1 0 0 0,1-1-1 0 0,1 1 1 0 0,1 1-1 0 0,0 0 1 0 0,1 0 0 0 0,1 0-1 0 0,1 0 1 0 0,1 1-1 0 0,0 0 1 0 0,1-1 0 0 0,1 6 34 0 0,1-16-11 0 0,1 0 0 0 0,-1 0 0 0 0,2 0 1 0 0,-1 0-1 0 0,1 0 0 0 0,0 0 0 0 0,0-1 0 0 0,1 1 1 0 0,0-1-1 0 0,1 1 0 0 0,-1-1 0 0 0,1 0 1 0 0,1 0-1 0 0,-1-1 0 0 0,1 1 0 0 0,1-1 0 0 0,-1 0 1 0 0,1-1-1 0 0,0 1 0 0 0,0-1 0 0 0,0 0 1 0 0,1 0-1 0 0,0-1 0 0 0,7 4 11 0 0,4 2-138 0 0,1-1 0 0 0,0-1 1 0 0,1 0-1 0 0,0-1 0 0 0,0-1 0 0 0,0-1 1 0 0,1-1-1 0 0,-1-1 0 0 0,1-1 0 0 0,0 0 0 0 0,0-2 1 0 0,0 0-1 0 0,8-2 138 0 0,-1-4-2226 0 0,-9 0-2452 0 0,-15 5 3177 0 0,11-4-9932 0 0</inkml:trace>
</inkml:ink>
</file>

<file path=ppt/ink/ink4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47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26 627 216 0 0,'0'0'264'0'0,"0"0"-384"0"0,0 0 4 0 0,0 0 489 0 0,0 0 526 0 0,0 0 410 0 0,0 0 260 0 0,0 0 30 0 0,0 0-136 0 0,34-3-221 0 0,110-7-195 0 0,574-20 6130 0 0,-189 10-5411 0 0,402-20 220 0 0,-343 22-1019 0 0,-117 14-345 0 0,-158-3-57 0 0,732-31 870 0 0,-503 29-791 0 0,-339 11-484 0 0,385 24 237 0 0,-233-32 261 0 0,63-21-658 0 0,3 18 209 0 0,-264 10-120 0 0,-117 0-81 0 0,106-13-308 0 0,-131 4-974 0 0,-12 4-2436 0 0,-2-2-4763 0 0,-1 2-3526 0 0</inkml:trace>
  <inkml:trace contextRef="#ctx0" brushRef="#br0" timeOffset="819.029">8 67 5745 0 0,'0'0'2173'0'0,"0"0"-1010"0"0,0 0-337 0 0,0 0 193 0 0,0 0 294 0 0,0 0 70 0 0,0 0-194 0 0,0 0-315 0 0,0 0-289 0 0,0 0-102 0 0,0 0 18 0 0,0 0 45 0 0,0 0-9 0 0,1 20-19 0 0,12 148 774 0 0,0 288 1048 0 0,0-36-1909 0 0,-31-371-4177 0 0,6-35-511 0 0,0-3-3619 0 0,6-8 837 0 0</inkml:trace>
  <inkml:trace contextRef="#ctx0" brushRef="#br0" timeOffset="1947.872">7636 49 0 0 0,'0'0'1223'0'0,"0"0"287"0"0,0 0 102 0 0,0 0 62 0 0,0 0-11 0 0,0 0-18 0 0,0 0-75 0 0,0 0-166 0 0,0-8-134 0 0,0-24-103 0 0,0 24-99 0 0,0 8-82 0 0,0 0-84 0 0,0 0-117 0 0,0 0-124 0 0,0 0-103 0 0,0 0-101 0 0,0 0-61 0 0,0 0-44 0 0,0 0-62 0 0,1 22 688 0 0,8 284 2034 0 0,-9-210-2556 0 0,-15 179 379 0 0,20-98-578 0 0,-4-177-3641 0 0,-2-7-8353 0 0,-1 3 127 0 0</inkml:trace>
  <inkml:trace contextRef="#ctx0" brushRef="#br0" timeOffset="9992.85">3993 579 0 0 0,'0'0'0'0'0,"0"0"0"0"0,0 0 0 0 0,0 0 0 0 0,0 0 0 0 0,0 0 0 0 0,0 0 0 0 0,0 0 0 0 0,0 0 0 0 0,0 0 0 0 0,0 0 0 0 0,0 0 0 0 0,-53-48 0 0 0,45 48 0 0 0</inkml:trace>
  <inkml:trace contextRef="#ctx0" brushRef="#br0" timeOffset="10753.751">3732 498 0 0 0,'83'-87'0'0'0,"-56"44"0"0"0,37-48 2328 0 0,-29 62-2881 0 0,11-2 151 0 0,-21 6 2927 0 0,-19 20 5930 0 0,-2 8-3468 0 0,-2 16-2161 0 0,-7 27-3012 0 0,-68 156 1813 0 0,-8-25-1035 0 0,16-56-329 0 0,57-109 19 0 0,3-4-1043 0 0,3-2-4224 0 0,15-6-4461 0 0,-11 0 3453 0 0,0 0 4434 0 0</inkml:trace>
  <inkml:trace contextRef="#ctx0" brushRef="#br0" timeOffset="11289.657">3717 225 0 0 0,'0'0'648'0'0,"0"0"-50"0"0,0 0-58 0 0,0 0 141 0 0,0 0 311 0 0,0 0 287 0 0,0 0 142 0 0,0 0-53 0 0,0 0-196 0 0,0 0-265 0 0,0 0-236 0 0,0 0-114 0 0,2 0 2068 0 0,25 19 304 0 0,45 47-56 0 0,-25-26-2211 0 0,-2 3 0 0 0,-1 2 0 0 0,-3 2 0 0 0,-2 1 0 0 0,2 9-662 0 0,58 104 933 0 0,-83-131-553 0 0,-16-30-318 0 0,0-3-972 0 0,0-5-9363 0 0,0 5-1290 0 0</inkml:trace>
  <inkml:trace contextRef="#ctx0" brushRef="#br0" timeOffset="14461.351">4181 1190 760 0 0,'0'0'1258'0'0,"0"0"-55"0"0,0 0 180 0 0,0 0 290 0 0,0 0 122 0 0,0 0-80 0 0,0 0-182 0 0,0 0-236 0 0,0 0-192 0 0,0 0-128 0 0,0 0-129 0 0,1-6-100 0 0,4-20-74 0 0,-6 24-553 0 0,1 1 0 0 0,-1-1 0 0 0,1 0 0 0 0,-1 1 0 0 0,0-1 0 0 0,0 1 0 0 0,0-1 0 0 0,0 1 0 0 0,0-1 0 0 0,0 1 0 0 0,0 0 0 0 0,-1-1 0 0 0,1 1 0 0 0,0 0 0 0 0,-1 0 0 0 0,1 0 0 0 0,-1 0 0 0 0,1 0 0 0 0,-1 0 0 0 0,1 0 0 0 0,-1 1 0 0 0,0-1 0 0 0,1 0 0 0 0,-1 1 0 0 0,0 0 0 0 0,0-1 0 0 0,0 1-121 0 0,-15-3 141 0 0,0 0-1 0 0,1 2 1 0 0,-1 0 0 0 0,0 1-1 0 0,0 0 1 0 0,1 2-1 0 0,-1 0 1 0 0,0 1 0 0 0,1 0-1 0 0,0 1 1 0 0,-1 1-1 0 0,-11 6-140 0 0,13-5 54 0 0,1 1 0 0 0,1 0 0 0 0,-1 1-1 0 0,1 1 1 0 0,1 0 0 0 0,-1 1 0 0 0,2 0 0 0 0,-1 1-1 0 0,0 2-53 0 0,7-6 22 0 0,1 2-1 0 0,0-1 0 0 0,1 0 1 0 0,-1 1-1 0 0,1 0 0 0 0,1 0 1 0 0,0 0-1 0 0,0 0 0 0 0,1 0 1 0 0,0 0-1 0 0,1 0 0 0 0,-1 0 1 0 0,2 0-1 0 0,-1 1 0 0 0,3 6-21 0 0,-2 18 134 0 0,-1-26-73 0 0,1 0 1 0 0,0-1-1 0 0,1 1 0 0 0,0-1 1 0 0,0 1-1 0 0,0-1 1 0 0,1 0-1 0 0,0 0 0 0 0,0 0 1 0 0,1 0-1 0 0,0 0 1 0 0,0-1-1 0 0,1 0 0 0 0,0 0 1 0 0,0 0-1 0 0,0 0 1 0 0,1-1-1 0 0,-1 0 0 0 0,1 0 1 0 0,1-1-1 0 0,-1 1 1 0 0,1-1-1 0 0,-1-1 0 0 0,1 1 1 0 0,0-1-1 0 0,0 0 1 0 0,7 1-62 0 0,7 1 152 0 0,0-2 0 0 0,0 0 0 0 0,1-1 0 0 0,-1-1 1 0 0,1-1-1 0 0,-1-1 0 0 0,0-1 0 0 0,1-1 0 0 0,-1-1 1 0 0,0-1-1 0 0,-1 0 0 0 0,1-2 0 0 0,-1 0 1 0 0,0-1-1 0 0,5-4-152 0 0,34-40-854 0 0,-53 37-3322 0 0,-5-1-3856 0 0,-1 14-4244 0 0</inkml:trace>
  <inkml:trace contextRef="#ctx0" brushRef="#br0" timeOffset="15804.06">2141 244 0 0 0,'0'0'565'0'0,"0"0"593"0"0,0 0 253 0 0,0 0 28 0 0,0 0-91 0 0,0 0-111 0 0,0 0-145 0 0,0 0-105 0 0,0 0-79 0 0,-14 5-59 0 0,-44 16-50 0 0,53-19-605 0 0,1 0 0 0 0,0 0-1 0 0,-1 1 1 0 0,1-1 0 0 0,0 1 0 0 0,0 0-1 0 0,1 0 1 0 0,-1 1 0 0 0,1-1 0 0 0,-1 1 0 0 0,1-1-1 0 0,0 1 1 0 0,0 0 0 0 0,1 0 0 0 0,-3 5-194 0 0,-1 1 289 0 0,-6 12 53 0 0,2 0 1 0 0,1 1 0 0 0,0 0-1 0 0,2 1 1 0 0,0 0 0 0 0,2 0 0 0 0,1 0-1 0 0,1 0 1 0 0,0 1 0 0 0,2 0 0 0 0,1-1-1 0 0,2 9-342 0 0,1-16 155 0 0,0 0 1 0 0,1-1-1 0 0,0 1 0 0 0,2-1 0 0 0,0 0 0 0 0,0 0 0 0 0,2-1 0 0 0,0 0 0 0 0,0 0 0 0 0,2-1 0 0 0,0 0 0 0 0,0-1 0 0 0,2 0 0 0 0,-1 0 0 0 0,1-1 1 0 0,1-1-1 0 0,0 0 0 0 0,13 8-155 0 0,-14-13 167 0 0,0 1 0 0 0,0-2 1 0 0,1 0-1 0 0,-1 0 1 0 0,1-1-1 0 0,0-1 1 0 0,0 0-1 0 0,1-1 0 0 0,-1 0 1 0 0,0-1-1 0 0,1 0 1 0 0,-1-1-1 0 0,1-1 0 0 0,-1 0 1 0 0,0-1-1 0 0,1 0 1 0 0,4-3-168 0 0,-1 0 141 0 0,0-2 0 0 0,-1 0 0 0 0,0-1 0 0 0,0 0 0 0 0,-1-1 0 0 0,0-1 0 0 0,0-1 0 0 0,-1 0 0 0 0,-1-1 0 0 0,0 0 0 0 0,0-1 0 0 0,-1 0 0 0 0,-1-1 0 0 0,0-1 0 0 0,-1 0 0 0 0,7-15-141 0 0,-10 18 19 0 0,-1 0 1 0 0,0-1-1 0 0,-1 1 1 0 0,-1-1-1 0 0,0-1 1 0 0,0 1-1 0 0,-1 0 1 0 0,-1-1 0 0 0,-1 0-1 0 0,0 1 1 0 0,0-1-1 0 0,-2 0 1 0 0,1 0-1 0 0,-2 1 1 0 0,0-1-1 0 0,0 0 1 0 0,-2 1-1 0 0,1 0 1 0 0,-2 0-1 0 0,0 0 1 0 0,0 0 0 0 0,-1 0-20 0 0,-7-5-313 0 0,0 1 0 0 0,-1 0 0 0 0,-1 1 0 0 0,-1 0 0 0 0,0 1 0 0 0,-1 1 0 0 0,0 1 1 0 0,-1 0-1 0 0,0 1 0 0 0,-1 1 0 0 0,-1 1 0 0 0,0 1 0 0 0,0 1 0 0 0,-1 0 1 0 0,1 2-1 0 0,-2 0 0 0 0,1 1 0 0 0,-1 1 0 0 0,1 1 0 0 0,-1 1 0 0 0,0 1 0 0 0,0 1 1 0 0,0 1-1 0 0,0 1 0 0 0,-15 4 313 0 0,-58 30-3960 0 0,44 6-3749 0 0,36-26-225 0 0</inkml:trace>
  <inkml:trace contextRef="#ctx0" brushRef="#br0" timeOffset="17277.575">5343 189 0 0 0,'0'0'1264'0'0,"0"0"31"0"0,0 0-13 0 0,0 0-67 0 0,0 0-35 0 0,0 0-70 0 0,0 0-86 0 0,0 0-61 0 0,0 0-70 0 0,0 0-49 0 0,-15-5-30 0 0,-43-12-39 0 0,56 16-554 0 0,-1 0 0 0 0,0 1 0 0 0,0-1 1 0 0,0 1-1 0 0,0-1 0 0 0,0 1 0 0 0,0 0 1 0 0,0 0-1 0 0,0 0 0 0 0,-1 1 0 0 0,1-1 0 0 0,0 1 1 0 0,1 0-1 0 0,-1-1 0 0 0,0 1 0 0 0,0 1 1 0 0,0-1-1 0 0,0 0 0 0 0,1 1 0 0 0,-1-1 0 0 0,1 1 1 0 0,-1 0-1 0 0,1 0 0 0 0,0 0 0 0 0,-2 2-221 0 0,-18 11 1175 0 0,18-11-1057 0 0,-1 1 0 0 0,0 0 0 0 0,1 0-1 0 0,0 0 1 0 0,0 1 0 0 0,1-1 0 0 0,-1 1 0 0 0,1 0-1 0 0,0 0 1 0 0,1 0 0 0 0,0 0 0 0 0,0 0 0 0 0,-1 2-118 0 0,0 0 56 0 0,-4 20 170 0 0,1-1 0 0 0,2 1-1 0 0,0 1 1 0 0,2-1-1 0 0,1 0 1 0 0,1 1-1 0 0,3 17-225 0 0,-2-30 110 0 0,1-1 0 0 0,1 1 0 0 0,1-1 0 0 0,0 0 0 0 0,1 0 0 0 0,1 0 0 0 0,0-1 0 0 0,0 0 0 0 0,2 0 0 0 0,0 0 0 0 0,0-1 0 0 0,2 0 0 0 0,0 0-110 0 0,1-3 95 0 0,0-1-1 0 0,1-1 1 0 0,0 1-1 0 0,0-2 1 0 0,1 0-1 0 0,0 0 1 0 0,0-1 0 0 0,1-1-1 0 0,-1 0 1 0 0,1-1-1 0 0,0 0 1 0 0,1-1-1 0 0,-1-1 1 0 0,0 0-1 0 0,1-1 1 0 0,-1-1 0 0 0,1 0-1 0 0,-1-1 1 0 0,1 0-1 0 0,-1-1-94 0 0,-1-1 126 0 0,-1 0 0 0 0,0 0-1 0 0,0-1 1 0 0,0-1 0 0 0,-1 1-1 0 0,1-2 1 0 0,-1 0 0 0 0,-1 0-1 0 0,1-1 1 0 0,-1-1 0 0 0,0 1 0 0 0,7-9-126 0 0,-6 3 88 0 0,-1-1 0 0 0,-1 0 0 0 0,0 0 1 0 0,-1-1-1 0 0,-1 0 0 0 0,0 0 1 0 0,-1-1-1 0 0,0 0 0 0 0,-1 0 1 0 0,-1-1-1 0 0,-1 1 0 0 0,0-1 1 0 0,-1-13-89 0 0,0-134 221 0 0,-3 153-273 0 0,0 1 1 0 0,0-1-1 0 0,-1 1 0 0 0,-1 0 0 0 0,1 0 0 0 0,-2 0 1 0 0,1 0-1 0 0,-1 0 0 0 0,-1 1 0 0 0,0 0 0 0 0,0 0 1 0 0,-1 0-1 0 0,0 0 0 0 0,-1 1 0 0 0,1 0 1 0 0,-2 0-1 0 0,1 1 0 0 0,-1 0 0 0 0,0 0 0 0 0,0 1 1 0 0,-1 0-1 0 0,0 1 0 0 0,0 0 0 0 0,0 0 0 0 0,-1 1 1 0 0,0 0-1 0 0,1 0 0 0 0,-1 1 0 0 0,-1 0 0 0 0,-3 1 52 0 0,-65-2-1694 0 0,68 4 1118 0 0,0 1 0 0 0,0 1 0 0 0,0 0 0 0 0,0 1 0 0 0,0 0 0 0 0,0 0 0 0 0,1 1 0 0 0,-1 1 0 0 0,-4 2 576 0 0,7-2-791 0 0,-19 9-3154 0 0,9-5-1599 0 0,2-1-4474 0 0</inkml:trace>
  <inkml:trace contextRef="#ctx0" brushRef="#br0" timeOffset="19697.754">2125 351 0 0 0,'-80'160'0'0'0,"30"-60"0"0"0,43-89 0 0 0,2 1 0 0 0,0-1 0 0 0,0 1 0 0 0,1 0 0 0 0,0 0 0 0 0,1 0 0 0 0,1 0 0 0 0,0 1 0 0 0,0-1 0 0 0,1 5 0 0 0,1-12 0 0 0</inkml:trace>
  <inkml:trace contextRef="#ctx0" brushRef="#br0" timeOffset="20429.781">2301 292 0 0 0,'0'0'267'0'0,"0"0"414"0"0,0 0 186 0 0,0 0 36 0 0,0 0-67 0 0,0 0-158 0 0,-29 33-152 0 0,-90 108-112 0 0,58-47 165 0 0,32-45-186 0 0,-29 75 605 0 0,58-123-1014 0 0,0 0 1 0 0,-1 1-1 0 0,1-1 1 0 0,0 0-1 0 0,0 0 1 0 0,0 1-1 0 0,0-1 1 0 0,0 0-1 0 0,0 0 1 0 0,1 1-1 0 0,-1-1 1 0 0,0 0-1 0 0,0 0 1 0 0,1 0-1 0 0,-1 1 1 0 0,1-1-1 0 0,-1 0 1 0 0,1 0-1 0 0,0 0 1 0 0,-1 0-1 0 0,1 0 1 0 0,0 0-1 0 0,0 0 1 0 0,0 0-1 0 0,0 0 1 0 0,-1 0-1 0 0,1-1 1 0 0,0 1-1 0 0,1 0 1 0 0,-1 0-1 0 0,0-1 1 0 0,0 1-1 0 0,0-1 1 0 0,0 1-1 0 0,0-1 1 0 0,1 0-1 0 0,-1 1 1 0 0,0-1-1 0 0,0 0 1 0 0,1 0-1 0 0,-1 0 1 0 0,0 0-1 0 0,0 0 1 0 0,1 0-1 0 0,-1 0 1 0 0,0 0-1 0 0,0 0 1 0 0,1-1-1 0 0,-1 1 1 0 0,0 0-1 0 0,0-1 1 0 0,0 1-1 0 0,0-1 1 0 0,0 0-1 0 0,1 1 1 0 0,-1-1-1 0 0,0 0 1 0 0,0 0-1 0 0,0 1 1 0 0,-1-1-1 0 0,1 0 1 0 0,0 0-1 0 0,0 0 1 0 0,0 0-1 0 0,-1 0 1 0 0,1-1 15 0 0,151-133-1564 0 0,-108 90 832 0 0,-22 24 815 0 0,-1-1-1 0 0,-1-1 0 0 0,-1-1 0 0 0,-2-1 1 0 0,0 0-1 0 0,2-7-82 0 0,-19 32 72 0 0,0 0 0 0 0,0 0-1 0 0,-1 0 1 0 0,1 0 0 0 0,0 1 0 0 0,-1-1 0 0 0,1 0 0 0 0,0 0-1 0 0,0 0 1 0 0,-1 0 0 0 0,1 0 0 0 0,0 0 0 0 0,-1 0 0 0 0,1 0-1 0 0,0 0 1 0 0,-1 0 0 0 0,1 0 0 0 0,0 0 0 0 0,-1-1-1 0 0,1 1 1 0 0,0 0 0 0 0,0 0 0 0 0,-1 0 0 0 0,1 0 0 0 0,0 0-1 0 0,-1-1 1 0 0,1 1 0 0 0,0 0 0 0 0,0 0 0 0 0,0 0 0 0 0,-1-1-1 0 0,1 1 1 0 0,0 0 0 0 0,0 0 0 0 0,0-1 0 0 0,-1 1 0 0 0,1 0-1 0 0,0-1 1 0 0,0 1 0 0 0,0 0 0 0 0,0 0 0 0 0,0-1 0 0 0,0 1-1 0 0,0 0 1 0 0,0-1 0 0 0,0 1 0 0 0,0 0 0 0 0,0-1-1 0 0,0 1 1 0 0,0 0 0 0 0,0-1 0 0 0,0 1-72 0 0,-27 18 511 0 0,-14 25 149 0 0,1 1-1 0 0,2 1 1 0 0,3 3-1 0 0,1 1 1 0 0,3 1-1 0 0,-10 23-659 0 0,13-2 1346 0 0,72-72-1120 0 0,95-112 208 0 0,-93 70-641 0 0,113-97-3092 0 0,-117 110-1882 0 0,-49 56 2421 0 0,-114 193 3254 0 0,59-114 3744 0 0,93-114-3188 0 0,68-96-1623 0 0,-91 95-12 0 0,7-8-991 0 0,-7 12-3712 0 0,-8 6 4449 0 0</inkml:trace>
  <inkml:trace contextRef="#ctx0" brushRef="#br0" timeOffset="24578.52">2106 1382 232 0 0,'0'0'1508'0'0,"0"0"-366"0"0,0 0-186 0 0,0 0 82 0 0,0 0 147 0 0,0 0 118 0 0,0 0 36 0 0,0 0-135 0 0,0 0-223 0 0,0 0-245 0 0,0 0-215 0 0,-2-2-183 0 0,1 2-318 0 0,0 0-1 0 0,0 0 1 0 0,1-1 0 0 0,-1 1 0 0 0,0 0 0 0 0,0 0 0 0 0,0 0-1 0 0,0 0 1 0 0,0 0 0 0 0,1 0 0 0 0,-1 0 0 0 0,0 1 0 0 0,0-1 0 0 0,0 0-1 0 0,0 0 1 0 0,1 1 0 0 0,-1-1 0 0 0,0 0 0 0 0,0 1 0 0 0,1-1 0 0 0,-1 1-1 0 0,0-1 1 0 0,1 1 0 0 0,-1-1 0 0 0,0 1 0 0 0,1 0 0 0 0,-1-1 0 0 0,1 1-1 0 0,-1-1 1 0 0,1 1 0 0 0,-1 0 0 0 0,1 0 0 0 0,-1-1 0 0 0,1 1-1 0 0,0 0 1 0 0,-1 0 0 0 0,1 0 0 0 0,0-1 0 0 0,0 1 0 0 0,0 0 0 0 0,0 0-1 0 0,0 0 1 0 0,0 0 0 0 0,0 0 0 0 0,0 0-20 0 0,-2 2 16 0 0,-160 405 751 0 0,101-275-728 0 0,51-112 228 0 0,16-32 829 0 0,284-558 319 0 0,-290 566-1421 0 0,1 0 0 0 0,0 0 0 0 0,0 0 0 0 0,0 0 0 0 0,0 0 0 0 0,1 0 1 0 0,-1 1-1 0 0,1-1 0 0 0,0 0 0 0 0,0 1 0 0 0,0-1 0 0 0,0 1 1 0 0,0 0-1 0 0,0 0 0 0 0,0 0 0 0 0,1 0 0 0 0,-1 0 0 0 0,1 0 0 0 0,0 1 1 0 0,-1-1-1 0 0,1 1 0 0 0,0 0 0 0 0,0-1 0 0 0,0 1 0 0 0,0 1 0 0 0,0-1 1 0 0,0 0-1 0 0,0 1 0 0 0,0 0 0 0 0,0-1 0 0 0,0 1 0 0 0,0 0 0 0 0,0 1 1 0 0,0-1-1 0 0,1 0 0 0 0,-1 1 0 0 0,0 0 0 0 0,0 0 0 0 0,0 0 0 0 0,-1 0 1 0 0,3 1 5 0 0,11 17 79 0 0,0 1 0 0 0,-2 0 0 0 0,0 1 0 0 0,-1 1 0 0 0,-2 0 0 0 0,0 1 0 0 0,-1 0 0 0 0,-1 1 0 0 0,-2-1 0 0 0,0 2 0 0 0,-1-1 0 0 0,-2 1 0 0 0,-1 0 0 0 0,1 14-79 0 0,-4-35 10 0 0,24 77 90 0 0,-29-74 3180 0 0,-41-14-3262 0 0,-147-66-83 0 0,140 48-556 0 0,-47-21-560 0 0,35 18-6337 0 0,63 27 2372 0 0,0 1-1573 0 0</inkml:trace>
  <inkml:trace contextRef="#ctx0" brushRef="#br0" timeOffset="26014.794">5339 262 0 0 0,'0'0'360'0'0,"0"0"540"0"0,0 0 247 0 0,0 0 33 0 0,0 0-110 0 0,0 0-180 0 0,0 0-174 0 0,0 0-106 0 0,-3-2-24 0 0,-15-10 1426 0 0,-3 41-1533 0 0,-29 78-314 0 0,-86 176-1087 0 0,121-239 324 0 0,36-48 477 0 0,-8-3 221 0 0,-1-1 0 0 0,0 0 0 0 0,0-1 0 0 0,-1 0 0 0 0,0 0 1 0 0,-1-2-1 0 0,0 1 0 0 0,0-1 0 0 0,-1-1-100 0 0,22-22 74 0 0,60-63 117 0 0,-5-3 0 0 0,37-60-191 0 0,-114 144 423 0 0,-17 15 444 0 0,-95 125-1298 0 0,77-89 722 0 0,1 2 0 0 0,2 1-1 0 0,1 1 1 0 0,2 0 0 0 0,2 2 0 0 0,0 5-291 0 0,17-45 31 0 0,0 0 0 0 0,1 0 1 0 0,-1 0-1 0 0,0 0 0 0 0,1 0 1 0 0,-1 0-1 0 0,0 0 1 0 0,1 0-1 0 0,0 0 0 0 0,-1 0 1 0 0,1 0-1 0 0,0 0 0 0 0,-1 1 1 0 0,1-1-1 0 0,0 0 0 0 0,0 0 1 0 0,0 0-1 0 0,0 0 1 0 0,0 1-1 0 0,0-1 0 0 0,0 0 1 0 0,1 0-1 0 0,-1 0 0 0 0,0 0 1 0 0,1 1-1 0 0,-1-1 0 0 0,0 0 1 0 0,1 0-1 0 0,0 0 1 0 0,-1 0-1 0 0,1 0 0 0 0,-1 0 1 0 0,1 0-1 0 0,0 0 0 0 0,0-1 1 0 0,0 1-1 0 0,0 0 0 0 0,-1 0 1 0 0,1-1-1 0 0,0 1 1 0 0,0 0-1 0 0,0-1 0 0 0,1 1 1 0 0,-1-1-1 0 0,0 1 0 0 0,0-1 1 0 0,0 0-1 0 0,0 1 0 0 0,0-1 1 0 0,0 0-1 0 0,1 0 0 0 0,-1 0 1 0 0,0 0-1 0 0,0 0 1 0 0,0 0-1 0 0,1 0 0 0 0,-1 0 1 0 0,0 0-1 0 0,0-1 0 0 0,1 1-31 0 0,7-2 165 0 0,0 0-1 0 0,-1-1 0 0 0,1 0 0 0 0,-1 0 0 0 0,0-1 0 0 0,0 0 1 0 0,0 0-1 0 0,0-1 0 0 0,-1 0 0 0 0,0 0 0 0 0,0-1 0 0 0,4-4-164 0 0,3 0 127 0 0,-5 2-110 0 0,1 0 1 0 0,-1-1 0 0 0,-1 1-1 0 0,1-2 1 0 0,-1 1 0 0 0,-1-1-1 0 0,0 0 1 0 0,0-1 0 0 0,3-9-18 0 0,-10 20-25 0 0,0-1 1 0 0,0 1 0 0 0,0-1 0 0 0,-1 1-1 0 0,1-1 1 0 0,0 1 0 0 0,-1 0-1 0 0,1-1 1 0 0,0 1 0 0 0,-1-1 0 0 0,1 1-1 0 0,0 0 1 0 0,-1-1 0 0 0,1 1 0 0 0,-1 0-1 0 0,1 0 1 0 0,-1-1 0 0 0,1 1 0 0 0,-1 0-1 0 0,1 0 1 0 0,-1 0 0 0 0,1 0 0 0 0,-1 0-1 0 0,1-1 1 0 0,-1 1 0 0 0,1 0 0 0 0,-1 0-1 0 0,1 0 1 0 0,-1 0 0 0 0,1 0 0 0 0,-1 0-1 0 0,1 1 1 0 0,-1-1 0 0 0,1 0-1 0 0,-1 0 1 0 0,1 0 0 0 0,0 0 0 0 0,-1 1-1 0 0,1-1 1 0 0,-1 0 0 0 0,1 0 0 0 0,-1 1-1 0 0,1-1 1 0 0,0 0 0 0 0,-1 1 0 0 0,1-1-1 0 0,-1 0 1 0 0,1 1 0 0 0,0-1 0 0 0,0 1-1 0 0,-1-1 1 0 0,1 1 0 0 0,0-1 0 0 0,0 0-1 0 0,-1 1 1 0 0,1-1 0 0 0,0 1 0 0 0,0-1-1 0 0,0 1 1 0 0,0-1 0 0 0,0 1-1 0 0,0-1 1 0 0,0 1 24 0 0,-12 12 16 0 0,1 0-1 0 0,0 1 0 0 0,1 0 1 0 0,1 1-1 0 0,0 0 1 0 0,1 0-1 0 0,0 1 0 0 0,2 0 1 0 0,0 0-1 0 0,0 1 1 0 0,0 6-16 0 0,5-22 10 0 0,1 0 1 0 0,-1 0-1 0 0,1 0 1 0 0,-1 0-1 0 0,1 0 1 0 0,0 0-1 0 0,-1 0 1 0 0,1 1-1 0 0,0-1 1 0 0,0 0-1 0 0,0 0 1 0 0,0 0-1 0 0,0 0 1 0 0,0 1-1 0 0,0-1 1 0 0,0 0-1 0 0,0 0 1 0 0,0 0-1 0 0,1 0 1 0 0,-1 1-1 0 0,0-1 1 0 0,1 0-1 0 0,-1 0 1 0 0,1 0-1 0 0,-1 0 1 0 0,1 0-1 0 0,0 0 1 0 0,-1 0-1 0 0,1 0 1 0 0,0 0-1 0 0,0-1 1 0 0,0 1-1 0 0,0 0 1 0 0,-1 0-1 0 0,1-1 1 0 0,0 1-1 0 0,0 0 1 0 0,0-1-1 0 0,0 1 1 0 0,1-1-1 0 0,-1 0 1 0 0,0 1-1 0 0,0-1 1 0 0,0 0-1 0 0,0 1 1 0 0,0-1-1 0 0,1 0 1 0 0,-1 0-1 0 0,0 0 1 0 0,0 0-1 0 0,0 0 1 0 0,0 0-1 0 0,1-1 1 0 0,-1 1-1 0 0,0 0 1 0 0,0-1-11 0 0,11-6-2994 0 0,-6-4-5049 0 0,-2 7 3279 0 0</inkml:trace>
  <inkml:trace contextRef="#ctx0" brushRef="#br0" timeOffset="26716.75">5335 1120 0 0 0,'0'0'1422'0'0,"0"0"433"0"0,0 0 196 0 0,0 0-93 0 0,0 0-287 0 0,0 0-342 0 0,0 0-265 0 0,0 0-170 0 0,0 0-101 0 0,0 0-76 0 0,0 3-55 0 0,-5 104 2508 0 0,52 229-1196 0 0,-46-274-2079 0 0,-1-62-66 0 0,0 0-88 0 0,0 0-125 0 0,0 0-214 0 0,0-23-7247 0 0,1-1 352 0 0,1 16 4788 0 0</inkml:trace>
  <inkml:trace contextRef="#ctx0" brushRef="#br0" timeOffset="27203.743">5249 1142 2256 0 0,'0'0'1275'0'0,"0"0"-153"0"0,0 0-15 0 0,0 0 191 0 0,0 0 187 0 0,0 0-26 0 0,0 0-140 0 0,0 0-199 0 0,0 0-211 0 0,0 0-113 0 0,0 0-100 0 0,0 0-92 0 0,0 0-48 0 0,35-20-42 0 0,110-62-20 0 0,-68 53 185 0 0,-62 28-514 0 0,-10-1-137 0 0,0 0-1 0 0,0 1 0 0 0,1 0 0 0 0,-1 0 0 0 0,0 0 0 0 0,1 0 0 0 0,-1 1 0 0 0,0 0 0 0 0,1 0 0 0 0,-1 1 0 0 0,0-1 1 0 0,1 1-1 0 0,-1 0 0 0 0,0 1 0 0 0,0-1 0 0 0,0 1 0 0 0,0 0 0 0 0,0 0 0 0 0,0 1 0 0 0,-1 0 0 0 0,1-1 0 0 0,-1 1 1 0 0,1 1-1 0 0,-1-1 0 0 0,0 1 0 0 0,-1-1 0 0 0,1 1 0 0 0,0 0 0 0 0,-1 1 0 0 0,0-1 0 0 0,0 1 0 0 0,0 0-27 0 0,-2 6 28 0 0,0 1 0 0 0,-1-1-1 0 0,0 1 1 0 0,-1-1 0 0 0,0 0-1 0 0,-1 1 1 0 0,0-1 0 0 0,-1 0-1 0 0,0 0 1 0 0,0 0 0 0 0,-1-1-1 0 0,-1 1 1 0 0,0-1 0 0 0,-1 0-1 0 0,1 0 1 0 0,-2 0 0 0 0,0-1 0 0 0,0 0-1 0 0,0-1 1 0 0,-1 1 0 0 0,0-1-1 0 0,-5 2-27 0 0,-26 39-7 0 0,-7 18-163 0 0,47-65 160 0 0,1 0 0 0 0,1 0 0 0 0,-1 0 0 0 0,0 0 0 0 0,0 0 0 0 0,1 0 0 0 0,-1-1 0 0 0,1 1 0 0 0,0-1 0 0 0,-1 0 0 0 0,1 0 0 0 0,0 0 0 0 0,0 0-1 0 0,-1 0 1 0 0,1 0 0 0 0,0-1 0 0 0,0 0 0 0 0,0 1 0 0 0,0-1 0 0 0,3 0 10 0 0,24 2 23 0 0,-20-3-21 0 0,0 1 0 0 0,0 0 0 0 0,-1 1 1 0 0,1 0-1 0 0,0 0 0 0 0,0 1 1 0 0,0 1-1 0 0,-1-1 0 0 0,1 2 0 0 0,-1-1 1 0 0,0 1-1 0 0,0 1 0 0 0,0 0 1 0 0,-1 0-1 0 0,1 0 0 0 0,-1 1 0 0 0,5 5-2 0 0,-12-8 36 0 0,1 0 0 0 0,0-1-1 0 0,-1 1 1 0 0,0 0 0 0 0,0 1-1 0 0,0-1 1 0 0,0 0-1 0 0,-1 0 1 0 0,1 0 0 0 0,-1 0-1 0 0,1 1 1 0 0,-1-1 0 0 0,0 0-1 0 0,-1 0 1 0 0,1 0-1 0 0,0 1 1 0 0,-1-1 0 0 0,0 0-1 0 0,0 0 1 0 0,0 0 0 0 0,0 0-1 0 0,0 0 1 0 0,0 0 0 0 0,-1 0-1 0 0,0 0 1 0 0,1-1-1 0 0,-1 1 1 0 0,0 0 0 0 0,-1 0-36 0 0,-68 68 529 0 0,62-62-552 0 0,-1 0-1 0 0,0 0 0 0 0,-1-1 0 0 0,0-1 0 0 0,0 0 0 0 0,-1 0 0 0 0,1-1 1 0 0,-1-1-1 0 0,-1 0 0 0 0,1-1 0 0 0,-1 0 0 0 0,0 0 0 0 0,0-2 0 0 0,0 1 1 0 0,0-2-1 0 0,0 0 0 0 0,0 0 0 0 0,-2-2 24 0 0,-11-7-2027 0 0,16 2-1270 0 0,5 3 86 0 0,-2-1-5680 0 0</inkml:trace>
  <inkml:trace contextRef="#ctx0" brushRef="#br0" timeOffset="28380.087">2092 2184 312 0 0,'0'0'1722'0'0,"0"0"-649"0"0,0 0-178 0 0,0 0 173 0 0,0 0 274 0 0,0 0 146 0 0,0 0-63 0 0,0 0-210 0 0,0 0-267 0 0,0 0-245 0 0,0 0-167 0 0,0 0-84 0 0,0 0-39 0 0,3 4 2711 0 0,8 268-1027 0 0,-2-148-1954 0 0,0 220 197 0 0,-19-278-631 0 0,10-66 129 0 0,7 3-5930 0 0,-3-10 1742 0 0,-2 3 871 0 0,1-3-1443 0 0</inkml:trace>
  <inkml:trace contextRef="#ctx0" brushRef="#br0" timeOffset="29111.751">4030 2011 0 0 0,'0'0'888'0'0,"0"0"484"0"0,0 0 251 0 0,0 0-22 0 0,0 0-201 0 0,0 0-261 0 0,0 0-236 0 0,0 0-140 0 0,0 0-91 0 0,0 0-20 0 0,0 0 0 0 0,11 4 1245 0 0,-1 93 3257 0 0,-7 53-3900 0 0,-3-124-976 0 0,-9 357 564 0 0,9-182-733 0 0,16-127-115 0 0,-14-71-19 0 0,-1 1 0 0 0,0-1 0 0 0,0 1 0 0 0,0 0 0 0 0,0 0 0 0 0,-1-1 0 0 0,1 1 0 0 0,-1 0 0 0 0,0 0 0 0 0,0 0 0 0 0,-1-1 0 0 0,1 1 0 0 0,-1 0 0 0 0,1 0 0 0 0,-1-1 0 0 0,-1 1 0 0 0,0 3 25 0 0,-2 13-2124 0 0,21-14-9420 0 0,-14-6 4444 0 0</inkml:trace>
  <inkml:trace contextRef="#ctx0" brushRef="#br0" timeOffset="29778.794">5613 2133 0 0 0,'0'0'757'0'0,"0"0"68"0"0,0 0 240 0 0,0 0 316 0 0,0 0 276 0 0,0 0 110 0 0,0 0-84 0 0,0 0-125 0 0,0 0-163 0 0,0 0-143 0 0,0 0-69 0 0,0 0-81 0 0,-5-11 3335 0 0,1 55-3632 0 0,-7 269 1152 0 0,2-38-1528 0 0,9-271-486 0 0,-1 1-1 0 0,1-1 1 0 0,1 0 0 0 0,-1 0 0 0 0,0 1-1 0 0,1-1 1 0 0,0 0 0 0 0,0 0-1 0 0,0 0 1 0 0,1 0 0 0 0,-1 0 0 0 0,1 0-1 0 0,0-1 1 0 0,0 1 0 0 0,0 0-1 0 0,1-1 1 0 0,-1 1 0 0 0,1-1 0 0 0,0 0-1 0 0,0 0 1 0 0,1 1 57 0 0,5-5-4904 0 0,-2-5-3979 0 0,-5 2 620 0 0</inkml:trace>
  <inkml:trace contextRef="#ctx0" brushRef="#br0" timeOffset="30898.923">1475 2711 0 0 0,'0'0'635'0'0,"0"0"348"0"0,0 0 301 0 0,32-1 183 0 0,101-1 92 0 0,79-5 4704 0 0,-6 2-3167 0 0,526-3 1320 0 0,475-28-2394 0 0,-835 23-1648 0 0,504-37 653 0 0,-61-35-364 0 0,-428 74-494 0 0,-317 26-218 0 0,-67-14-2319 0 0,-10-2-7016 0 0,4 1-597 0 0</inkml:trace>
  <inkml:trace contextRef="#ctx0" brushRef="#br0" timeOffset="31286.996">6070 2309 5769 0 0,'0'0'1374'0'0,"0"0"-182"0"0,0 0 63 0 0,0 0 160 0 0,0 0 116 0 0,0 0-79 0 0,0 0-183 0 0,0 0-248 0 0,0 0-259 0 0,0 0-228 0 0,-37 13-202 0 0,-115 41-125 0 0,-130 69 240 0 0,248-106-364 0 0,-17 11-23 0 0,1 3 0 0 0,2 1 0 0 0,1 2 0 0 0,2 3 0 0 0,-34 36-60 0 0,-94 125-2941 0 0,151-167-237 0 0,10-11-1772 0 0,4-4-2924 0 0</inkml:trace>
  <inkml:trace contextRef="#ctx0" brushRef="#br0" timeOffset="31826.76">4266 2442 3745 0 0,'0'0'1341'0'0,"0"0"-108"0"0,0 0 112 0 0,0 0 170 0 0,0 0 80 0 0,0 0-104 0 0,0 0-237 0 0,0 0-309 0 0,0 0-322 0 0,0 0-236 0 0,0 0-182 0 0,0 0-87 0 0,-33 20-48 0 0,-103 65-34 0 0,-173 109-869 0 0,114-65-2664 0 0,32-21-6928 0 0,139-92 9277 0 0</inkml:trace>
  <inkml:trace contextRef="#ctx0" brushRef="#br0" timeOffset="32516.332">2349 2468 0 0 0,'0'0'515'0'0,"0"0"350"0"0,0 0 364 0 0,0 0 470 0 0,0 0 550 0 0,0 0 385 0 0,19-3-86 0 0,54-6-484 0 0,-128 46 1297 0 0,-155 92-1279 0 0,-88 92-3276 0 0,219-147-1612 0 0,34-20-6451 0 0,38-46 3268 0 0</inkml:trace>
  <inkml:trace contextRef="#ctx0" brushRef="#br0" timeOffset="38347.815">2975 3237 1760 0 0,'0'0'1658'0'0,"0"0"-736"0"0,0 0-321 0 0,0 0 7 0 0,0 0 143 0 0,0 0 143 0 0,0 0 38 0 0,0 0-107 0 0,0 0-197 0 0,0 0-218 0 0,0 0-174 0 0,-22 1-104 0 0,-69 2-43 0 0,53 12 4 0 0,34-9-78 0 0,-2 1-20 0 0,0-1 0 0 0,1 1 0 0 0,0 0 1 0 0,0 1-1 0 0,1-1 0 0 0,-1 1 0 0 0,2 0 0 0 0,-1 0 0 0 0,1 0 0 0 0,0 0 0 0 0,1 1 0 0 0,0-1 0 0 0,0 1 0 0 0,1-1 0 0 0,0 1 0 0 0,1 0 0 0 0,-1 0 0 0 0,2-1 1 0 0,-1 1-1 0 0,1 1 5 0 0,1-5 96 0 0,-1 0 1 0 0,1 0 0 0 0,0 0 0 0 0,0 0 0 0 0,1 0 0 0 0,-1 0 0 0 0,1 0 0 0 0,0-1 0 0 0,0 1 0 0 0,1-1-1 0 0,-1 0 1 0 0,1 0 0 0 0,0-1 0 0 0,0 1 0 0 0,0-1 0 0 0,1 1 0 0 0,-1-1 0 0 0,1-1 0 0 0,0 1 0 0 0,0-1-1 0 0,0 1 1 0 0,0-1 0 0 0,0-1 0 0 0,0 1 0 0 0,0-1 0 0 0,1 0 0 0 0,-1 0 0 0 0,0 0 0 0 0,1-1 0 0 0,-1 0-1 0 0,1 0 1 0 0,-1-1 0 0 0,1 1 0 0 0,-1-1 0 0 0,0 0 0 0 0,1 0 0 0 0,-1-1 0 0 0,0 0 0 0 0,0 0 0 0 0,0 0-1 0 0,4-2-96 0 0,9-12 299 0 0,0-1 0 0 0,-2 0 0 0 0,1-1 1 0 0,-2-1-1 0 0,-1 0 0 0 0,0-1 0 0 0,-1 0 0 0 0,-1-1 0 0 0,0-3-299 0 0,0 0-9 0 0,0-1 1 0 0,-1 0-1 0 0,-2-1 0 0 0,0 0 1 0 0,-2 0-1 0 0,-1-1 1 0 0,-1 0-1 0 0,-1 0 1 0 0,-1 0-1 0 0,-2 0 1 0 0,-1-1-1 0 0,-1-6 9 0 0,0 24-170 0 0,-1 0 0 0 0,0-1 0 0 0,-1 1 0 0 0,0 0 0 0 0,-1 1 0 0 0,0-1 0 0 0,0 0 0 0 0,-1 1 1 0 0,0 0-1 0 0,0 0 0 0 0,-2 1 170 0 0,5 4-129 0 0,0 1 0 0 0,0 0 0 0 0,-1 0 1 0 0,1 1-1 0 0,-1-1 0 0 0,0 0 1 0 0,0 1-1 0 0,0 0 0 0 0,0-1 0 0 0,0 1 1 0 0,0 1-1 0 0,-1-1 0 0 0,1 0 0 0 0,-1 1 1 0 0,1-1-1 0 0,-1 1 0 0 0,0 0 1 0 0,1 1-1 0 0,-1-1 0 0 0,0 1 0 0 0,0-1 1 0 0,0 1-1 0 0,1 0 0 0 0,-1 0 0 0 0,0 1 1 0 0,0-1-1 0 0,0 1 0 0 0,1 0 0 0 0,-1 0 1 0 0,0 0-1 0 0,1 0 129 0 0,-3 4-105 0 0,0-1 0 0 0,0 1 0 0 0,0 0 0 0 0,1 1-1 0 0,0-1 1 0 0,0 1 0 0 0,1 0 0 0 0,-1 0 0 0 0,1 1 0 0 0,1-1 0 0 0,-1 1-1 0 0,1 0 1 0 0,0 0 0 0 0,0 4 105 0 0,-4 3-111 0 0,1-1 203 0 0,0 0 0 0 0,1 1 0 0 0,1 0 0 0 0,0 1-1 0 0,0-1 1 0 0,2 1 0 0 0,0-1 0 0 0,0 1 0 0 0,2 0 0 0 0,0 0 0 0 0,0-1 0 0 0,1 1 0 0 0,1 0-1 0 0,1-1 1 0 0,0 1 0 0 0,0-1 0 0 0,2 0 0 0 0,0 0 0 0 0,0 0 0 0 0,8 12-92 0 0,1-8 246 0 0,0 0 0 0 0,1 0 0 0 0,2-2 0 0 0,-1 0 0 0 0,2 0 0 0 0,0-2 0 0 0,0 0 0 0 0,2-2 1 0 0,-1 0-1 0 0,2-1 0 0 0,-1 0 0 0 0,2-2 0 0 0,-1-1 0 0 0,1-1 0 0 0,0 0 0 0 0,1-2 0 0 0,-1 0 0 0 0,1-2 0 0 0,17 1-246 0 0,-15-3-2979 0 0,-16-2-3300 0 0,-7 1-550 0 0</inkml:trace>
  <inkml:trace contextRef="#ctx0" brushRef="#br0" timeOffset="39268.132">4591 3112 0 0 0,'0'0'1791'0'0,"0"0"-287"0"0,0 0-17 0 0,0 0 150 0 0,0 0 127 0 0,0 0-26 0 0,0 0-213 0 0,0 0-275 0 0,0 0-335 0 0,0 0-318 0 0,0 0-221 0 0,0 0-150 0 0,0 0-69 0 0,-11 7-30 0 0,-36 22-26 0 0,44-26-82 0 0,0-1 1 0 0,1 1-1 0 0,-1 0 0 0 0,0 0 0 0 0,1 0 0 0 0,-1 1 0 0 0,1-1 1 0 0,0 0-1 0 0,0 1 0 0 0,1 0 0 0 0,-1-1 0 0 0,1 1 1 0 0,-1 0-1 0 0,1 0 0 0 0,1 0 0 0 0,-2 4-19 0 0,1-4 20 0 0,-14 147 231 0 0,15-147-206 0 0,1-1 1 0 0,-1 0-1 0 0,1 0 1 0 0,-1 0-1 0 0,1 0 1 0 0,0 0 0 0 0,0 0-1 0 0,1 0 1 0 0,-1 0-1 0 0,0 0 1 0 0,1 0-1 0 0,0-1 1 0 0,0 1-1 0 0,0-1 1 0 0,0 1 0 0 0,0-1-1 0 0,0 0 1 0 0,0 0-1 0 0,1 0 1 0 0,-1 0-1 0 0,1 0 1 0 0,0 0-1 0 0,-1-1 1 0 0,1 1-1 0 0,0-1 1 0 0,0 0 0 0 0,0 0-1 0 0,0 0 1 0 0,0 0-1 0 0,0 0 1 0 0,0-1-1 0 0,4 1-45 0 0,5-4 234 0 0,0-1-1 0 0,0-1 0 0 0,-1 0 1 0 0,1 0-1 0 0,-1-1 0 0 0,0 0 0 0 0,-1-1 1 0 0,1-1-1 0 0,-1 1 0 0 0,-1-2 1 0 0,1 1-1 0 0,-2-1 0 0 0,1-1 0 0 0,-1 1 1 0 0,4-8-234 0 0,11-7 112 0 0,-2 0 0 0 0,-1-2 0 0 0,0 0 0 0 0,-2-2 0 0 0,-1 0 0 0 0,-2 0 0 0 0,0-2 0 0 0,-2 0 0 0 0,-1-1 0 0 0,-2 0 0 0 0,2-12-112 0 0,-10 31-42 0 0,-1 0 1 0 0,0 0-1 0 0,-1 0 1 0 0,0 0-1 0 0,-1 0 1 0 0,0 0-1 0 0,-1 0 0 0 0,0 0 1 0 0,-1 1-1 0 0,-4-12 42 0 0,6 18-80 0 0,-1 1-1 0 0,0-1 1 0 0,0 0 0 0 0,-1 1-1 0 0,0-1 1 0 0,0 1-1 0 0,0 0 1 0 0,0 0 0 0 0,0 0-1 0 0,-1 0 1 0 0,0 0 0 0 0,1 1-1 0 0,-1 0 1 0 0,-1 0-1 0 0,1 0 1 0 0,0 0 0 0 0,-1 1-1 0 0,0-1 1 0 0,1 1-1 0 0,-1 0 1 0 0,0 1 0 0 0,0-1-1 0 0,0 1 1 0 0,0 0 0 0 0,0 0-1 0 0,-1 0 81 0 0,-2 1-76 0 0,0 0 0 0 0,0 1 0 0 0,1 0-1 0 0,-1 0 1 0 0,0 0 0 0 0,1 1 0 0 0,-1 0 0 0 0,1 1 0 0 0,0 0-1 0 0,0 0 1 0 0,0 0 0 0 0,0 1 0 0 0,0 0 0 0 0,1 0 0 0 0,0 1-1 0 0,0 0 1 0 0,0 0 0 0 0,0 0 0 0 0,1 1 0 0 0,0 0 0 0 0,0 0-1 0 0,0 0 1 0 0,1 1 0 0 0,0-1 0 0 0,0 1 0 0 0,0 1 76 0 0,-1 2 32 0 0,1 0 1 0 0,0 1-1 0 0,0 0 0 0 0,1 0 1 0 0,1 0-1 0 0,-1 1 1 0 0,2-1-1 0 0,0 1 0 0 0,0-1 1 0 0,1 1-1 0 0,0-1 1 0 0,1 1-1 0 0,1-1 0 0 0,0 0 1 0 0,0 1-1 0 0,1-1 1 0 0,0 0-1 0 0,1 0 0 0 0,0-1 1 0 0,3 6-33 0 0,4 4 163 0 0,-1 0 0 0 0,2-1 0 0 0,1 0 0 0 0,0-1 1 0 0,1 0-1 0 0,1-1 0 0 0,1-1 0 0 0,0 0 0 0 0,19 13-163 0 0,142 78 991 0 0,-108-52-2361 0 0,-64-42-1719 0 0,-3-4-4891 0 0,1-2-164 0 0</inkml:trace>
</inkml:ink>
</file>

<file path=ppt/ink/ink4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47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415 801 0 0 0,'0'0'528'0'0,"0"0"384"0"0,0 0 235 0 0,0 0 91 0 0,0 0-82 0 0,0 0-197 0 0,0 0-227 0 0,0 0-233 0 0,0 0-182 0 0,-1 2-107 0 0,-2 9 154 0 0,0 0 0 0 0,1 1 0 0 0,1-1 0 0 0,0 0 0 0 0,0 0 0 0 0,1 1 0 0 0,1-1 0 0 0,-1 1 0 0 0,4 10-364 0 0,44 228 1074 0 0,-47-78-1666 0 0,-2-127-2968 0 0,1-1-3901 0 0,0-40 7026 0 0</inkml:trace>
  <inkml:trace contextRef="#ctx0" brushRef="#br0" timeOffset="657.274">864 812 0 0 0,'0'0'745'0'0,"0"0"632"0"0,0 0 108 0 0,0 0 22 0 0,0 0 24 0 0,0 0-101 0 0,0 0-170 0 0,0 0-163 0 0,0 0-153 0 0,0 0-116 0 0,0 0-103 0 0,-13 7 581 0 0,37 424 1639 0 0,-25-399-3058 0 0,0 12-756 0 0,4-17-4243 0 0,-2-24 2133 0 0,1-2-1855 0 0,-2-1 1561 0 0</inkml:trace>
  <inkml:trace contextRef="#ctx0" brushRef="#br0" timeOffset="1363.629">1 1176 2905 0 0,'0'0'2020'0'0,"0"0"-1096"0"0,0 0-346 0 0,0 0 99 0 0,0 0 275 0 0,0 0 217 0 0,0 0 55 0 0,0 0-60 0 0,0 0-149 0 0,0 0-137 0 0,0 0-102 0 0,22 0-53 0 0,156 0 1561 0 0,217-12 1905 0 0,-185-5-3468 0 0,170-38-721 0 0,-129 15-1800 0 0,-239 39 269 0 0,-10 1-3140 0 0,-1 0-4393 0 0,-3 0 3931 0 0</inkml:trace>
  <inkml:trace contextRef="#ctx0" brushRef="#br0" timeOffset="1757.283">1150 786 2649 0 0,'0'0'1165'0'0,"0"0"-466"0"0,0 0-236 0 0,0 0 105 0 0,0 0 119 0 0,0 0-7 0 0,0 0-111 0 0,0 0-178 0 0,0 0-162 0 0,0 0-134 0 0,-35 35-132 0 0,-109 111-139 0 0,47-43-791 0 0,-58 69-5925 0 0,138-153 6769 0 0</inkml:trace>
  <inkml:trace contextRef="#ctx0" brushRef="#br0" timeOffset="2307.513">621 908 128 0 0,'0'0'1126'0'0,"0"0"-104"0"0,0 0 25 0 0,0 0 159 0 0,0 0 84 0 0,0 0-85 0 0,0 0-222 0 0,0 0-251 0 0,0 0-224 0 0,0 0-162 0 0,-28 34-117 0 0,-88 108-110 0 0,34-54-183 0 0,-107 95-5224 0 0,135-131 963 0 0,39-36 4061 0 0,6-5 264 0 0</inkml:trace>
  <inkml:trace contextRef="#ctx0" brushRef="#br0" timeOffset="2797.937">651 204 8594 0 0,'0'0'2010'0'0,"0"0"-1225"0"0,0 0-457 0 0,0 0 86 0 0,0 0 286 0 0,0 0 255 0 0,0 0 128 0 0,0 0-42 0 0,0 0-190 0 0,0 0-211 0 0,0 0-199 0 0,3 33-151 0 0,8 103-103 0 0,-9 100-14 0 0,-11-151-1502 0 0,3-58-2070 0 0,-1 1-4152 0 0,5-20 1338 0 0</inkml:trace>
  <inkml:trace contextRef="#ctx0" brushRef="#br0" timeOffset="3282.114">494 212 7690 0 0,'0'0'911'0'0,"0"0"30"0"0,0 0 190 0 0,0 0 224 0 0,0 0 36 0 0,0 0-91 0 0,0 0-174 0 0,0 0-238 0 0,0 0-163 0 0,37-28-142 0 0,118-88-116 0 0,-69 69 80 0 0,-68 43-426 0 0,1-1-51 0 0,0 1-1 0 0,0 1 1 0 0,0 1-1 0 0,0 0 1 0 0,1 2-1 0 0,-1 0 1 0 0,6 2-70 0 0,-22-1-10 0 0,1 0 1 0 0,-1 0-1 0 0,1 1 1 0 0,-1 0-1 0 0,1 0 1 0 0,-1 0-1 0 0,0 0 1 0 0,0 0-1 0 0,0 1 1 0 0,0-1-1 0 0,-1 1 1 0 0,1 0-1 0 0,-1 0 1 0 0,1 0-1 0 0,-1 0 1 0 0,0 0-1 0 0,0 1 0 0 0,0-1 1 0 0,-1 0-1 0 0,1 1 1 0 0,-1 0-1 0 0,0-1 1 0 0,0 1-1 0 0,0 0 1 0 0,0-1-1 0 0,-1 1 1 0 0,0 0-1 0 0,1 0 1 0 0,-1 0-1 0 0,-1 0 1 0 0,1-1-1 0 0,0 1 1 0 0,-1 0-1 0 0,0 0 1 0 0,0-1-1 0 0,0 1 1 0 0,0 0-1 0 0,-1-1 1 0 0,1 1-1 0 0,-1-1 1 0 0,0 0-1 0 0,0 0 0 0 0,-1 1 10 0 0,-14 25-44 0 0,-2 0-1 0 0,-1-1 1 0 0,-1 0-1 0 0,-1-2 1 0 0,-2-1-1 0 0,0-1 0 0 0,-2-1 1 0 0,0-1-1 0 0,-2-1 1 0 0,-3 0 44 0 0,0 3-12 0 0,-6 14-113 0 0,80-23-298 0 0,235 37 2365 0 0,-239-44-1753 0 0,-24-6-143 0 0,-1 1 1 0 0,1 0-1 0 0,-1 1 1 0 0,0 0-1 0 0,0 1 0 0 0,0 1 1 0 0,0 0-1 0 0,-1 1 1 0 0,0 0-1 0 0,-1 1 1 0 0,7 5-47 0 0,-7 7-2835 0 0,-8-6-6318 0 0,-3-7 251 0 0</inkml:trace>
</inkml:ink>
</file>

<file path=ppt/ink/ink4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5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698 763 960 0 0,'0'0'759'0'0,"0"0"-214"0"0,0 0 66 0 0,0 0 277 0 0,0 0 163 0 0,0 0-21 0 0,0 0-211 0 0,0 0-306 0 0,0 0-205 0 0,0 0-81 0 0,0 0 17 0 0,0 6 48 0 0,13 293 2353 0 0,6-123-2547 0 0,-11-126-1328 0 0,-4-34-1698 0 0,0-1-3277 0 0,-4-14 5578 0 0</inkml:trace>
  <inkml:trace contextRef="#ctx0" brushRef="#br0" timeOffset="1616.393">243 781 0 0 0,'0'0'667'0'0,"0"0"73"0"0,0 0 165 0 0,0 0 176 0 0,0 0 78 0 0,0 0-99 0 0,0 0-244 0 0,0 0-264 0 0,0 0-226 0 0,0 0-184 0 0,0 0-96 0 0,0 0 4 0 0,2 2 54 0 0,3 11 208 0 0,-1 0 0 0 0,0 0 0 0 0,-1 0 0 0 0,0 0 0 0 0,-1 0 0 0 0,0 0 0 0 0,-1 1 0 0 0,-1 5-312 0 0,2 2 225 0 0,9 350 1060 0 0,-16-259-3934 0 0,35-105-6279 0 0,-26-7 8851 0 0</inkml:trace>
  <inkml:trace contextRef="#ctx0" brushRef="#br0" timeOffset="2106.001">92 1083 1840 0 0,'0'0'2308'0'0,"0"0"-933"0"0,0 0-138 0 0,0 0 166 0 0,0 0 136 0 0,0 0 17 0 0,0 0-117 0 0,36 0-154 0 0,115 0-177 0 0,-1-4 780 0 0,1-7 1 0 0,2-6-1889 0 0,-10 0 146 0 0,-105 13-986 0 0,145-12 970 0 0,-122 12-4656 0 0,1 3-5601 0 0,-56 1 6477 0 0</inkml:trace>
  <inkml:trace contextRef="#ctx0" brushRef="#br0" timeOffset="2483.474">897 840 3361 0 0,'0'0'965'0'0,"0"0"-247"0"0,0 0 30 0 0,0 0 120 0 0,0 0 54 0 0,0 0-80 0 0,0 0-203 0 0,0 0-169 0 0,0 0-128 0 0,0 0-82 0 0,0 0-35 0 0,0 0-53 0 0,0 0-48 0 0,-24 19-51 0 0,-73 61-18 0 0,-111 111-924 0 0,177-166 438 0 0,-39 35-1436 0 0,24-20-4263 0 0,38-32 4643 0 0</inkml:trace>
  <inkml:trace contextRef="#ctx0" brushRef="#br0" timeOffset="2921.909">335 936 1024 0 0,'0'0'1176'0'0,"0"0"-647"0"0,0 0-33 0 0,0 0 48 0 0,0 0 0 0 0,0 0-144 0 0,0 0-136 0 0,0 0-192 0 0,-208 195-160 0 0,186-166-176 0 0,-2-3-264 0 0,4 0-392 0 0,0 0-449 0 0,1-4-511 0 0,6-8 1880 0 0,4-3 0 0 0</inkml:trace>
  <inkml:trace contextRef="#ctx0" brushRef="#br0" timeOffset="3377.489">424 155 6945 0 0,'0'0'575'0'0,"0"0"-332"0"0,0 0 98 0 0,0 0 454 0 0,0 0 443 0 0,0 0 194 0 0,0 0-36 0 0,0 0-163 0 0,0 0-208 0 0,0 0-175 0 0,1 35-157 0 0,2 111-131 0 0,-1 129 1058 0 0,21-102-4070 0 0,-23-150-3845 0 0,0-12-1455 0 0,0-8 5297 0 0</inkml:trace>
  <inkml:trace contextRef="#ctx0" brushRef="#br0" timeOffset="3835.825">278 137 7746 0 0,'0'0'494'0'0,"0"0"-16"0"0,0 0 246 0 0,0 0 310 0 0,0 0 182 0 0,0 0-12 0 0,36-18-114 0 0,111-52-186 0 0,-32 34 556 0 0,-91 34-1210 0 0,4-1 23 0 0,-18 1-234 0 0,0 0 1 0 0,0 0 0 0 0,0 1 0 0 0,0 1-1 0 0,1 0 1 0 0,-1 0 0 0 0,0 1-1 0 0,1 0 1 0 0,-1 1 0 0 0,0 0 0 0 0,0 1-1 0 0,0 0 1 0 0,6 3-40 0 0,-13-4 6 0 0,0 0 0 0 0,-1 0-1 0 0,1 0 1 0 0,-1 0 0 0 0,0 1 0 0 0,0-1-1 0 0,0 1 1 0 0,0 0 0 0 0,0-1 0 0 0,0 1-1 0 0,-1 0 1 0 0,1 0 0 0 0,-1 0 0 0 0,0 0-1 0 0,0 1 1 0 0,0-1 0 0 0,0 0 0 0 0,-1 0-1 0 0,1 0 1 0 0,-1 1 0 0 0,0-1 0 0 0,0 0-1 0 0,0 1 1 0 0,0-1 0 0 0,-1 0 0 0 0,1 1-1 0 0,-1-1 1 0 0,0 0 0 0 0,0 0 0 0 0,0 0-1 0 0,0 0 1 0 0,0 0 0 0 0,-1 1-6 0 0,-60 95 450 0 0,17-52-556 0 0,-1-1-1 0 0,-3-3 1 0 0,-2-2 0 0 0,-39 24 106 0 0,89-64-9 0 0,-1-1 0 0 0,0 1-1 0 0,0-1 1 0 0,1 1 0 0 0,-1 0 0 0 0,0 0 0 0 0,1 0 0 0 0,-1 0 0 0 0,1 0 0 0 0,-1 0 0 0 0,1 1-1 0 0,0-1 1 0 0,-1 0 0 0 0,1 1 0 0 0,0-1 0 0 0,0 1 0 0 0,0-1 0 0 0,0 1 0 0 0,0-1 0 0 0,1 1 0 0 0,-1 0-1 0 0,0 0 1 0 0,1-1 0 0 0,-1 1 0 0 0,1 0 0 0 0,-1 0 0 0 0,1 0 0 0 0,0-1 0 0 0,0 1 0 0 0,0 0-1 0 0,0 0 1 0 0,0 0 0 0 0,0 0 0 0 0,1 0 0 0 0,-1-1 0 0 0,1 1 0 0 0,-1 0 0 0 0,1 0 0 0 0,-1-1-1 0 0,1 1 1 0 0,1 1 9 0 0,15 5 181 0 0,0 0-1 0 0,1-1 1 0 0,0-1-1 0 0,0-1 1 0 0,1-1-1 0 0,-1 0 1 0 0,6-1-181 0 0,14 4 258 0 0,23 4 88 0 0,-13-3-115 0 0,-1 2 0 0 0,0 2 1 0 0,-1 3-1 0 0,13 6-231 0 0,-19 3-773 0 0,-29-15-1831 0 0,-1 2-3321 0 0,-7-7-4796 0 0</inkml:trace>
</inkml:ink>
</file>

<file path=ppt/ink/ink4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01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 96 0 0 0,'0'0'265'0'0,"0"0"340"0"0,0 0 284 0 0,0 0 165 0 0,0 0-16 0 0,0 0-183 0 0,0 0-325 0 0,0 0-277 0 0,0 0-199 0 0,0 0-136 0 0,5 19 142 0 0,35 129 1265 0 0,-32-102-1109 0 0,4 36 897 0 0,-3 1 0 0 0,-3 82-1113 0 0,4 46 1776 0 0,25 91-67 0 0,-2-28-1242 0 0,21 39 619 0 0,-27-108-673 0 0,-10-136-270 0 0,1 35 352 0 0,-20-1 455 0 0,17-33 1004 0 0,-10 48-420 0 0,6 8 69 0 0,-7 42-626 0 0,-15 82-411 0 0,11-232-2675 0 0,0-14-2272 0 0,0-3-3627 0 0,0-1-455 0 0</inkml:trace>
  <inkml:trace contextRef="#ctx0" brushRef="#br0" timeOffset="1850.319">4205 1569 0 0 0,'0'0'515'0'0,"0"0"742"0"0,0 0 302 0 0,0 0 50 0 0,0 0-108 0 0,0 0-195 0 0,0 0-255 0 0,0 0-211 0 0,0 0-141 0 0,0 0-123 0 0,2 3 2131 0 0,3 355 3705 0 0,1-1-4889 0 0,7-30-400 0 0,-13-216-655 0 0,11-35-133 0 0,-11-75-348 0 0,0-1-1 0 0,0 0 4 0 0,0 0 0 0 0,0 0 17 0 0,0 0-11 0 0,0 0-5 0 0,0 0-14 0 0,0 0-21 0 0,0 0 37 0 0,0 0 5 0 0,0 0 2 0 0,0 0-16 0 0,0 0 4 0 0,0 0 4 0 0,0 0 20 0 0,0 0-19 0 0,0 0-17 0 0,0 0 12 0 0,6 28-73 0 0,-3-9 91 0 0,16 59-4 0 0,-16-69 171 0 0,-2-4-3654 0 0,0-11-5774 0 0,-1 2-1390 0 0</inkml:trace>
  <inkml:trace contextRef="#ctx0" brushRef="#br0" timeOffset="3622.652">7673 0 0 0 0,'0'0'359'0'0,"0"0"514"0"0,0 0 154 0 0,0 0-32 0 0,0 0-92 0 0,0 0-83 0 0,0 0-92 0 0,9 16-80 0 0,43 74 547 0 0,-49-80-788 0 0,0 1-1 0 0,-1-1 1 0 0,0 0 0 0 0,-1 1-1 0 0,0-1 1 0 0,0 1-1 0 0,-1-1 1 0 0,0 1-1 0 0,-1 0 1 0 0,-1-1-407 0 0,1 27 725 0 0,-17 213 1630 0 0,31 37-440 0 0,5-96-728 0 0,-16 365 1945 0 0,-6-409-2449 0 0,8 152 388 0 0,31-115-455 0 0,-1 45 449 0 0,-28-56-667 0 0,3-138-960 0 0,-3-31-5093 0 0,1-3-5575 0 0,-7-1 3916 0 0</inkml:trace>
  <inkml:trace contextRef="#ctx0" brushRef="#br0" timeOffset="4799.971">0 2371 4137 0 0,'0'0'969'0'0,"0"0"-463"0"0,0 0-327 0 0,0 0-81 0 0,0 0 93 0 0,0 0 209 0 0,0 0 224 0 0,0 0 175 0 0,0 0 71 0 0,0 0-60 0 0,0 0-107 0 0,0 0-116 0 0,29 3-90 0 0,93 11-10 0 0,5-2 1999 0 0,1-6-1 0 0,46-7-2485 0 0,-58 0 616 0 0,387-20 2071 0 0,71-6-897 0 0,111 2-1237 0 0,364 21 366 0 0,-326-3-5 0 0,-318-11-250 0 0,230-9 503 0 0,-375 21-695 0 0,87 16-472 0 0,416-20 632 0 0,-247-1-361 0 0,-161 10-253 0 0,41 12 17 0 0,43-7-220 0 0,-438-4 3 0 0,-1 0-155 0 0,0 0-175 0 0,0 0-273 0 0,0 0-369 0 0,0 0-643 0 0,0 0-1245 0 0,0 0-3006 0 0,0 0-5500 0 0</inkml:trace>
  <inkml:trace contextRef="#ctx0" brushRef="#br0" timeOffset="5101.36">8157 1705 19404 0 0,'0'0'479'0'0,"0"0"-196"0"0,0 0-158 0 0,0 0 10 0 0,0 0 74 0 0,0 0 80 0 0,-33 30 41 0 0,-104 100-42 0 0,37-17-91 0 0,40-45-727 0 0,-2-2 0 0 0,-4-4 0 0 0,-2-2 0 0 0,-3-3 0 0 0,-2-3 0 0 0,-22 8 530 0 0,-152 93-4555 0 0,22-14-3569 0 0,183-113 2708 0 0,29-20 4952 0 0</inkml:trace>
  <inkml:trace contextRef="#ctx0" brushRef="#br0" timeOffset="5786.635">4744 1955 6329 0 0,'0'0'2086'0'0,"0"0"-659"0"0,0 0-191 0 0,0 0 33 0 0,0 0 103 0 0,0 0 27 0 0,0 0-73 0 0,0 0-146 0 0,0 0-195 0 0,0 0-166 0 0,-35 17-149 0 0,-114 54-145 0 0,-37 41 469 0 0,-446 291-544 0 0,586-370-601 0 0,21-18-156 0 0,1 2 0 0 0,0 1-1 0 0,1 1 1 0 0,1 1 0 0 0,1 1 0 0 0,0 1 0 0 0,2 1 0 0 0,-5 7 307 0 0,9 2-3363 0 0,8-9-3503 0 0,6-12-2364 0 0</inkml:trace>
  <inkml:trace contextRef="#ctx0" brushRef="#br0" timeOffset="6422.754">1015 2128 6497 0 0,'0'0'1146'0'0,"0"0"-64"0"0,0 0 12 0 0,0 0 244 0 0,0 0 257 0 0,0 0 51 0 0,0 0-130 0 0,0 0-280 0 0,0 0-335 0 0,0 0-265 0 0,0 0-222 0 0,0 0-172 0 0,0 0-89 0 0,-32 14-35 0 0,-98 47-33 0 0,37 5 70 0 0,43-26-178 0 0,-34 29-1422 0 0,2 4 1 0 0,-37 45 1444 0 0,94-90-1202 0 0,-19 22-2025 0 0,15-15-1843 0 0,11-14-2373 0 0</inkml:trace>
  <inkml:trace contextRef="#ctx0" brushRef="#br0" timeOffset="7715.863">1212 3266 0 0 0,'0'0'669'0'0,"0"0"404"0"0,0 0 211 0 0,0 0 38 0 0,0 0 9 0 0,0 0-18 0 0,0 0-39 0 0,0 0-22 0 0,9 2-58 0 0,-5-1-1238 0 0,4 0 482 0 0,-1 1 0 0 0,1-1 0 0 0,-1 0 0 0 0,1 0 0 0 0,0-1 0 0 0,-1 0 0 0 0,1-1-1 0 0,0 0 1 0 0,-1 0 0 0 0,1 0 0 0 0,-1-1 0 0 0,5-2-438 0 0,37-21 946 0 0,-1-2-1 0 0,-1-2 1 0 0,-1-2 0 0 0,-2-3-1 0 0,14-14-945 0 0,-26 21 143 0 0,0-1-1 0 0,-2-1 1 0 0,-1-2-1 0 0,-2-1 1 0 0,-1-1-1 0 0,-1-1 1 0 0,-2-2-1 0 0,3-8-142 0 0,-21 34-2 0 0,-1 0 0 0 0,0-1 0 0 0,0 1 1 0 0,-1-1-1 0 0,0 0 0 0 0,-1 0 0 0 0,0 0 0 0 0,-1 0 0 0 0,0 0 0 0 0,0 0 0 0 0,-2 0 0 0 0,1 0 0 0 0,-2-8 2 0 0,1 15-90 0 0,-1 0 1 0 0,1 1-1 0 0,-1-1 1 0 0,0 0-1 0 0,1 1 1 0 0,-1 0-1 0 0,-1-1 0 0 0,1 1 1 0 0,-1 0-1 0 0,1 0 1 0 0,-1 0-1 0 0,0 1 0 0 0,0-1 1 0 0,0 0-1 0 0,0 1 1 0 0,0 0-1 0 0,-1 0 1 0 0,1 0-1 0 0,-1 0 0 0 0,1 1 1 0 0,-1-1-1 0 0,0 1 1 0 0,0 0-1 0 0,1 0 1 0 0,-1 0-1 0 0,0 0 0 0 0,0 1 1 0 0,0 0-1 0 0,0 0 1 0 0,0 0-1 0 0,0 0 0 0 0,0 1 1 0 0,0-1-1 0 0,0 1 1 0 0,0 0-1 0 0,1 0 1 0 0,-1 0-1 0 0,0 1 0 0 0,1-1 1 0 0,-1 1-1 0 0,1 0 1 0 0,-1 0-1 0 0,1 0 0 0 0,0 1 1 0 0,0-1-1 0 0,0 1 1 0 0,-1 0 89 0 0,-4 5 19 0 0,1 0 0 0 0,-1 1 0 0 0,1 0 0 0 0,1 0 0 0 0,0 0 0 0 0,0 1 0 0 0,1 0 0 0 0,0 0 0 0 0,1 0 0 0 0,0 1 0 0 0,1 0 0 0 0,0-1 0 0 0,0 1 0 0 0,1 0 0 0 0,1 0 0 0 0,0 1 0 0 0,0-1 0 0 0,1 0 0 0 0,0 0 0 0 0,1 1 0 0 0,1-1 0 0 0,0 0 0 0 0,0 0 0 0 0,1 0 0 0 0,0-1 0 0 0,1 1 0 0 0,0-1 1 0 0,1 0-1 0 0,0 0 0 0 0,5 7-19 0 0,14 19 365 0 0,0-1 1 0 0,3-1 0 0 0,1-1 0 0 0,23 20-366 0 0,-12-12 108 0 0,8-4-637 0 0,-34-36-3161 0 0,-3-4-5564 0 0,-8 2 3029 0 0</inkml:trace>
  <inkml:trace contextRef="#ctx0" brushRef="#br0" timeOffset="8025.235">2375 2518 10698 0 0,'0'0'1209'0'0,"0"0"-219"0"0,0 0-139 0 0,0 0 31 0 0,0 0 89 0 0,0 0 33 0 0,0 0-48 0 0,0 0-136 0 0,0 0-140 0 0,0 0-127 0 0,0 0-95 0 0,0 0-74 0 0,0 0-64 0 0,-11 36-37 0 0,-38 113-52 0 0,-20 9 133 0 0,-76 132-633 0 0,111-203-2997 0 0,30-68-1763 0 0,3 0-3892 0 0,1-18 4752 0 0</inkml:trace>
  <inkml:trace contextRef="#ctx0" brushRef="#br0" timeOffset="8398.128">2425 2953 5713 0 0,'0'0'3048'0'0,"0"0"-1512"0"0,0 0-605 0 0,0 0 50 0 0,0 0 230 0 0,0 0 140 0 0,0 0-36 0 0,0 0-177 0 0,0 0-278 0 0,0 0-235 0 0,0 0-139 0 0,0 0-67 0 0,30-12-38 0 0,96-39-14 0 0,4 8 592 0 0,-60 38-894 0 0,-76 36-178 0 0,-84 78-2 0 0,23-38 35 0 0,57-58 90 0 0,-39 64 49 0 0,48-75-53 0 0,0 0 0 0 0,0 0 0 0 0,1 1 0 0 0,-1-1 0 0 0,1 0 0 0 0,-1 0 0 0 0,1 1 0 0 0,0-1 0 0 0,0 0 0 0 0,0 1 0 0 0,0-1 0 0 0,1 0 0 0 0,-1 1 0 0 0,0-1 0 0 0,1 0-1 0 0,0 0 1 0 0,-1 0 0 0 0,1 0 0 0 0,0 1 0 0 0,0-1 0 0 0,0 0 0 0 0,1 0 0 0 0,-1-1 0 0 0,0 1 0 0 0,1 0 0 0 0,-1 0 0 0 0,1-1 0 0 0,0 1 0 0 0,-1 0 0 0 0,1-1 0 0 0,0 0 0 0 0,0 1 0 0 0,0-1 0 0 0,0 0 0 0 0,0 0 0 0 0,2 0-6 0 0,9 4-22 0 0,0 0 1 0 0,0-2-1 0 0,0 1 1 0 0,0-2-1 0 0,0 0 1 0 0,1 0 0 0 0,-1-1-1 0 0,1-1 1 0 0,-1 0-1 0 0,1-1 1 0 0,-1-1-1 0 0,1 0 1 0 0,0-1 21 0 0,26-4-3458 0 0,-2-2-3343 0 0,-26 6-4023 0 0</inkml:trace>
  <inkml:trace contextRef="#ctx0" brushRef="#br0" timeOffset="9254.738">5254 3085 2753 0 0,'0'0'1062'0'0,"0"0"-235"0"0,0 0-28 0 0,0 0 249 0 0,0 0 185 0 0,0 0-1 0 0,0 0-169 0 0,0 0-222 0 0,0 0-147 0 0,0 0-73 0 0,0 0-43 0 0,0 0-67 0 0,0 0-73 0 0,5 8 1245 0 0,8-10-1221 0 0,-1-1 0 0 0,0 0 0 0 0,1-1-1 0 0,-1 0 1 0 0,0 0 0 0 0,-1-2 0 0 0,1 1 0 0 0,-1-2-1 0 0,0 1 1 0 0,-1-2 0 0 0,2-1-462 0 0,-3 4 195 0 0,35-26 150 0 0,-2-1 0 0 0,-1-2 0 0 0,-2-1 0 0 0,-2-2 0 0 0,21-27-345 0 0,-49 53 12 0 0,0-1 0 0 0,0 0 0 0 0,-1 0 0 0 0,0 0 0 0 0,-1-1 0 0 0,-1-1 0 0 0,0 1 0 0 0,-1-1 0 0 0,0 0 0 0 0,-1 0-1 0 0,-1 0 1 0 0,0-1 0 0 0,-1 1 0 0 0,1-11-12 0 0,-16-57-417 0 0,11 78 299 0 0,1-1 0 0 0,-1 0 0 0 0,0 1 1 0 0,0 0-1 0 0,0-1 0 0 0,-1 1 1 0 0,0 0-1 0 0,0 0 0 0 0,0 1 0 0 0,0-1 1 0 0,0 1-1 0 0,-1-1 0 0 0,1 1 0 0 0,-1 0 1 0 0,0 0-1 0 0,0 1 0 0 0,0-1 0 0 0,-1 1 1 0 0,1 0-1 0 0,-1 0 0 0 0,1 0 0 0 0,-1 0 1 0 0,1 1-1 0 0,-1 0 0 0 0,0 0 0 0 0,0 0 1 0 0,1 1-1 0 0,-1 0 0 0 0,0 0 0 0 0,0 0 1 0 0,0 0-1 0 0,0 1 0 0 0,1-1 0 0 0,-1 1 1 0 0,0 1-1 0 0,1-1 0 0 0,-1 1 0 0 0,0 0 118 0 0,-5 6 21 0 0,1 1-1 0 0,0 0 1 0 0,1 0 0 0 0,0 1-1 0 0,0 0 1 0 0,1 1-1 0 0,1 0 1 0 0,0 0-1 0 0,0 0 1 0 0,1 1-1 0 0,0 0 1 0 0,1 0-1 0 0,1 0 1 0 0,0 0-1 0 0,0 0 1 0 0,1 1-1 0 0,1-1 1 0 0,0 1-1 0 0,1 0 1 0 0,0-1 0 0 0,1 1-1 0 0,0 0 1 0 0,2 5-21 0 0,-1-3 69 0 0,1 0 0 0 0,0 0 0 0 0,1 0 0 0 0,0-1 0 0 0,2 0 0 0 0,-1 0 0 0 0,2 0 1 0 0,0-1-1 0 0,0 0 0 0 0,1 0 0 0 0,1-1 0 0 0,0 0 0 0 0,1 0 0 0 0,0-1 1 0 0,1 0-1 0 0,0-1 0 0 0,1 0 0 0 0,0-1 0 0 0,0-1 0 0 0,1 1 0 0 0,0-2 1 0 0,0 0-1 0 0,1-1 0 0 0,0 0 0 0 0,14 4-69 0 0,40-4-703 0 0,-46-9-2377 0 0,-3-3-4230 0 0,-13 2-1456 0 0</inkml:trace>
  <inkml:trace contextRef="#ctx0" brushRef="#br0" timeOffset="9508.613">6291 2437 12235 0 0,'0'0'964'0'0,"0"0"81"0"0,0 0 173 0 0,0 0 128 0 0,0 0-50 0 0,0 0-175 0 0,0 0-262 0 0,-23 35-209 0 0,-68 112-186 0 0,35-38 48 0 0,1 12-440 0 0,-36 72-328 0 0,14-72-3569 0 0,68-107 1854 0 0,-5 4-6227 0 0,12-13 666 0 0</inkml:trace>
  <inkml:trace contextRef="#ctx0" brushRef="#br0" timeOffset="9938.719">6246 2876 10162 0 0,'0'0'2051'0'0,"0"0"-1048"0"0,0 0-493 0 0,0 0 44 0 0,0 0 188 0 0,0 0 102 0 0,0 0-50 0 0,0 0-169 0 0,0 0-173 0 0,0 0-106 0 0,0 0-30 0 0,0 0-23 0 0,0 0-1 0 0,33-11 9 0 0,99-34-24 0 0,-45 28 316 0 0,-84 16-567 0 0,-1 1-24 0 0,-1-1-1 0 0,0 1 0 0 0,1-1 1 0 0,-1 1-1 0 0,0-1 0 0 0,1 1 1 0 0,-1 0-1 0 0,1 0 0 0 0,-1 0 1 0 0,1 0-1 0 0,-1 0 0 0 0,0 0 1 0 0,1 0-1 0 0,-1 0 0 0 0,1 0 1 0 0,-1 1-1 0 0,1-1 0 0 0,-1 1 1 0 0,0-1-1 0 0,1 1 0 0 0,-1-1 1 0 0,0 1-1 0 0,0 0 1 0 0,1 0-1 0 0,-1-1 0 0 0,0 1 1 0 0,0 0-1 0 0,0 0 0 0 0,0 0 1 0 0,0 0-1 0 0,0 1 0 0 0,0-1 1 0 0,0 0-1 0 0,-1 0 0 0 0,1 1-1 0 0,-2 10 41 0 0,-1-1-1 0 0,0 1 1 0 0,-1-1-1 0 0,-1 0 1 0 0,1 0-1 0 0,-2-1 1 0 0,0 1-1 0 0,0-1 1 0 0,-1 0-1 0 0,-5 8-40 0 0,-21 42 141 0 0,24-40-91 0 0,5-15-16 0 0,0 0 0 0 0,1 1 0 0 0,-1-1 0 0 0,1 1 1 0 0,0 0-1 0 0,1 0 0 0 0,0 0 0 0 0,0 0 0 0 0,0 0 0 0 0,0 0 0 0 0,1 0 1 0 0,0 0-1 0 0,1 0 0 0 0,-1 1-34 0 0,3-4 43 0 0,0 0-1 0 0,0 1 1 0 0,0-1 0 0 0,1-1 0 0 0,-1 1-1 0 0,0 0 1 0 0,1-1 0 0 0,0 0-1 0 0,0 0 1 0 0,0 0 0 0 0,0 0 0 0 0,0-1-1 0 0,0 1 1 0 0,0-1 0 0 0,0 0-1 0 0,1 0 1 0 0,-1-1 0 0 0,0 1 0 0 0,1-1-1 0 0,-1 0 1 0 0,0 0 0 0 0,1 0 0 0 0,-1-1-1 0 0,0 0 1 0 0,1 0 0 0 0,-1 0-1 0 0,4-1-42 0 0,53-21-220 0 0,-23 0-2845 0 0,-31 18 1649 0 0,6-3-4929 0 0,-3 1-4984 0 0</inkml:trace>
</inkml:ink>
</file>

<file path=ppt/ink/ink4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7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22605 0 0,'0'0'224'0'0,"0"0"-248"0"0,0 0-280 0 0,0 0-408 0 0,0 0-521 0 0,0 0-359 0 0,0 0-376 0 0,0 0-385 0 0,0 0-479 0 0,0 0-1249 0 0,0 0-3649 0 0</inkml:trace>
</inkml:ink>
</file>

<file path=ppt/ink/ink4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9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0 299 10242 0 0,'0'0'3652'0'0,"0"0"-2579"0"0,0 0-855 0 0,0 0 23 0 0,0 0 150 0 0,0 0 69 0 0,0 0-57 0 0,0 0-77 0 0,0 0-78 0 0,0 0-61 0 0,0 0 9 0 0,0 0 13 0 0,13 31 20 0 0,40 96 33 0 0,-25-75 374 0 0,-28-50-506 0 0,1-1 1 0 0,0 1-1 0 0,0 0 0 0 0,0-1 0 0 0,0 1 0 0 0,0-1 0 0 0,1 1 0 0 0,-1-1 0 0 0,0 1 0 0 0,1-1 0 0 0,-1 0 0 0 0,1 0 1 0 0,0 0-1 0 0,-1 0 0 0 0,1 0 0 0 0,0 0 0 0 0,-1 0 0 0 0,1 0 0 0 0,0-1 0 0 0,0 1 0 0 0,0-1 0 0 0,0 1 0 0 0,0-1 1 0 0,-1 0-1 0 0,1 0 0 0 0,0 0 0 0 0,0 0 0 0 0,0 0 0 0 0,0 0 0 0 0,0 0 0 0 0,0 0 0 0 0,0-1 0 0 0,0 1 0 0 0,0-1 1 0 0,-1 0-1 0 0,1 1 0 0 0,0-1 0 0 0,0 0 0 0 0,-1 0 0 0 0,1 0 0 0 0,-1 0 0 0 0,1-1 0 0 0,-1 1 0 0 0,1 0 0 0 0,-1-1 1 0 0,0 1-1 0 0,1-1 0 0 0,-1 1 0 0 0,0-1 0 0 0,0 1 0 0 0,0-1 0 0 0,0 0 0 0 0,0 0-130 0 0,59-129 1830 0 0,-50 102-1829 0 0,1 2 0 0 0,2 0 0 0 0,1 0-1 0 0,1 1 1 0 0,1 1 0 0 0,15-18-1 0 0,-20 28-235 0 0,5-4-709 0 0,-5 9-2479 0 0,-6 9-3889 0 0,-4 2 3088 0 0,-1-1-6901 0 0</inkml:trace>
  <inkml:trace contextRef="#ctx0" brushRef="#br0" timeOffset="362.02">624 409 4433 0 0,'0'0'3709'0'0,"0"0"-1263"0"0,0 0-309 0 0,0 0-28 0 0,0 0-230 0 0,0 0-363 0 0,0 0-313 0 0,0 0-188 0 0,0 0-133 0 0,0 0-112 0 0,0 0-75 0 0,0 0-100 0 0,0 0-90 0 0,27-24-55 0 0,84-77-71 0 0,-70 45 227 0 0,-39 54-588 0 0,0-1 0 0 0,-1 1 1 0 0,0-1-1 0 0,1 0 0 0 0,-1 0 0 0 0,0 1 0 0 0,-1-1 0 0 0,1 0 0 0 0,0 0 0 0 0,-1 0 0 0 0,1 0 0 0 0,-1 0 0 0 0,0 0 0 0 0,0 0 0 0 0,0 0 0 0 0,-1 0 0 0 0,1 0 0 0 0,-1 0 0 0 0,1 0 0 0 0,-1 0 0 0 0,0 1 0 0 0,0-1 0 0 0,0 0 0 0 0,-1 0 0 0 0,1 1 0 0 0,-1-1 1 0 0,1 1-1 0 0,-1-1 0 0 0,0 1 0 0 0,0 0 0 0 0,0-1 0 0 0,0 1 0 0 0,0 0 0 0 0,-1 0 0 0 0,1 1 0 0 0,-3-2-18 0 0,-1 1-64 0 0,1 1 0 0 0,-1 0 0 0 0,0 1-1 0 0,1-1 1 0 0,-1 1 0 0 0,0 0 0 0 0,0 1 0 0 0,0-1 0 0 0,1 1 0 0 0,-1 0 0 0 0,0 1-1 0 0,1-1 1 0 0,-1 1 0 0 0,1 0 0 0 0,0 1 0 0 0,-1-1 0 0 0,1 1 0 0 0,0 0 0 0 0,1 0 0 0 0,-1 1-1 0 0,0-1 1 0 0,1 1 0 0 0,0 0 0 0 0,0 0 0 0 0,0 1 0 0 0,-2 3 64 0 0,-3 3-127 0 0,1-1-1 0 0,1 2 1 0 0,0-1 0 0 0,0 1-1 0 0,1 0 1 0 0,0 0 0 0 0,2 1-1 0 0,-1-1 1 0 0,1 1 0 0 0,1 0-1 0 0,0 1 1 0 0,1-1 0 0 0,1 0-1 0 0,0 1 1 0 0,0-1 0 0 0,2 2 127 0 0,-1-7-143 0 0,0-1 0 0 0,1 1 0 0 0,0-1 0 0 0,1 1 0 0 0,0-1 0 0 0,0 0-1 0 0,0 0 1 0 0,1 0 0 0 0,0 0 0 0 0,0 0 0 0 0,1-1 0 0 0,0 1 0 0 0,0-1 0 0 0,1 0 0 0 0,0 0 0 0 0,0 0 0 0 0,0-1 0 0 0,0 0 0 0 0,1 0 0 0 0,0 0 0 0 0,0-1 0 0 0,0 0 0 0 0,1 0-1 0 0,-1 0 1 0 0,1-1 0 0 0,0 0 0 0 0,0 0 0 0 0,7 1 143 0 0,1 1-1031 0 0,18 3-1378 0 0,-9-6-3093 0 0,-7-2-3825 0 0</inkml:trace>
  <inkml:trace contextRef="#ctx0" brushRef="#br0" timeOffset="771.105">1009 424 2369 0 0,'0'0'1579'0'0,"0"0"278"0"0,0 0 537 0 0,0 0 336 0 0,0 0-68 0 0,0 0-315 0 0,0 0-351 0 0,0 0-344 0 0,0 0-267 0 0,0 0-213 0 0,0 0-207 0 0,0 0-165 0 0,32-10-140 0 0,100-36-93 0 0,-69 8 124 0 0,-51 25-501 0 0,154-119 556 0 0,-104 62-769 0 0,-56 61-1076 0 0,-14 25 271 0 0,5-10 821 0 0,1 0 0 0 0,-1 0 0 0 0,1 0-1 0 0,0 0 1 0 0,1 0 0 0 0,-1 0 0 0 0,1 1 0 0 0,1-1 0 0 0,-1 0-1 0 0,1 1 1 0 0,0-1 0 0 0,1 1 0 0 0,-1-1 0 0 0,1 0 0 0 0,0 1-1 0 0,1-1 1 0 0,0 0 0 0 0,0 0 0 0 0,0 0 0 0 0,1 0 0 0 0,-1 0-1 0 0,1-1 1 0 0,1 1 0 0 0,-1-1 0 0 0,1 0 0 0 0,0 0 0 0 0,0 0 0 0 0,1 0-1 0 0,-1-1 1 0 0,2 1 7 0 0,2 0 122 0 0,0-1-1 0 0,0 0 1 0 0,1 0-1 0 0,-1-1 1 0 0,1 0-1 0 0,0-1 1 0 0,0 0 0 0 0,0 0-1 0 0,0-1 1 0 0,0 0-1 0 0,0 0 1 0 0,0-1-1 0 0,1 0 1 0 0,-1-1-1 0 0,0 0 1 0 0,0-1-1 0 0,0 0 1 0 0,0 0-1 0 0,0-1 1 0 0,-1 0 0 0 0,1 0-1 0 0,-1-1 1 0 0,0 0-1 0 0,0-1 1 0 0,0 1-1 0 0,0-2 1 0 0,-1 1-1 0 0,0-1 1 0 0,0 0-1 0 0,2-3-121 0 0,10-11-56 0 0,0 0 0 0 0,-1-1 0 0 0,-2 0 0 0 0,0-2 0 0 0,-1 0 0 0 0,9-20 56 0 0,16-38-7629 0 0,-31 65-3399 0 0</inkml:trace>
</inkml:ink>
</file>

<file path=ppt/ink/ink4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8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7 4153 0 0,'0'0'2864'0'0,"0"0"-1410"0"0,0 0-354 0 0,0 0 59 0 0,0 0 107 0 0,0 0 18 0 0,0 0-66 0 0,0 0-157 0 0,0 0-228 0 0,0 0-184 0 0,0 0-156 0 0,-16-2-129 0 0,-54-2-99 0 0,7 32 59 0 0,51-19-259 0 0,-16 11-19 0 0,0 1 1 0 0,2 2-1 0 0,0 1 0 0 0,2 1 1 0 0,0 1-1 0 0,2 1 1 0 0,1 1-1 0 0,1 1 0 0 0,2 1 1 0 0,1 0-1 0 0,1 1 0 0 0,1 1 1 0 0,2 1-1 0 0,2 0 0 0 0,0 0 1 0 0,3 1-1 0 0,-4 29-46 0 0,11-53-6 0 0,0 0 0 0 0,1 0 0 0 0,0 0 0 0 0,1 0-1 0 0,0 0 1 0 0,0 0 0 0 0,2-1 0 0 0,-1 1 0 0 0,1 0 0 0 0,0-1-1 0 0,1 0 1 0 0,0 0 0 0 0,0 0 0 0 0,1 0 0 0 0,0-1 0 0 0,1 1-1 0 0,0-1 1 0 0,0-1 0 0 0,1 1 0 0 0,0-1 0 0 0,0 0 0 0 0,1-1 0 0 0,-1 1-1 0 0,1-1 1 0 0,1-1 0 0 0,2 2 6 0 0,16 4 109 0 0,1 0-1 0 0,-1-2 1 0 0,2-1 0 0 0,-1-1-1 0 0,1-2 1 0 0,0 0 0 0 0,0-2-1 0 0,0-2 1 0 0,0 0 0 0 0,0-2-1 0 0,1-1 1 0 0,-1-2 0 0 0,-1 0-1 0 0,1-2 1 0 0,0-1 0 0 0,-1-2-1 0 0,-1 0 1 0 0,0-2 0 0 0,21-11-109 0 0,-39 19 80 0 0,0 0-1 0 0,0-1 1 0 0,-1 0 0 0 0,1-1 0 0 0,-1 1 0 0 0,0-1 0 0 0,0-1 0 0 0,0 0 0 0 0,-1 0 0 0 0,0 0 0 0 0,0-1 0 0 0,0 0 0 0 0,-1-1 0 0 0,0 1 0 0 0,-1-1 0 0 0,0 0 0 0 0,0-1 0 0 0,0 1 0 0 0,-1-1 0 0 0,-1 0 0 0 0,1 0 0 0 0,-2 0 0 0 0,1 0 0 0 0,-1 0 0 0 0,0-1 0 0 0,-1 1 0 0 0,0-1 0 0 0,-1-3-80 0 0,-1 7-12 0 0,0 0 1 0 0,-1 0 0 0 0,0 1-1 0 0,-1-1 1 0 0,1 0 0 0 0,-1 1-1 0 0,0 0 1 0 0,0 0 0 0 0,-1 0 0 0 0,1 0-1 0 0,-1 0 1 0 0,0 1 0 0 0,0-1-1 0 0,-1 1 1 0 0,1 0 0 0 0,-1 1-1 0 0,0-1 1 0 0,0 1 0 0 0,-1 0-1 0 0,1 0 1 0 0,0 0 0 0 0,-1 1-1 0 0,0 0 1 0 0,0 0 11 0 0,-12-4-72 0 0,0 1 0 0 0,0 0 0 0 0,0 2 1 0 0,-1 0-1 0 0,1 1 0 0 0,-1 1 0 0 0,-4 0 72 0 0,17 1-30 0 0,-1 0 0 0 0,1 0 1 0 0,-1 1-1 0 0,1 0 0 0 0,-1 0 0 0 0,1 0 1 0 0,0 1-1 0 0,0 0 0 0 0,0 0 0 0 0,0 1 0 0 0,0-1 1 0 0,0 1-1 0 0,0 1 0 0 0,1-1 0 0 0,0 1 1 0 0,0 0-1 0 0,0 0 0 0 0,0 0 0 0 0,0 1 1 0 0,1 0-1 0 0,0 0 0 0 0,-1 1 30 0 0,4-4-2 0 0,0-1-1 0 0,0 0 0 0 0,0 1 1 0 0,1-1-1 0 0,-1 1 1 0 0,1-1-1 0 0,-1 1 1 0 0,1-1-1 0 0,0 1 1 0 0,-1-1-1 0 0,1 1 1 0 0,0 0-1 0 0,0-1 1 0 0,0 1-1 0 0,0-1 0 0 0,0 1 1 0 0,0 0-1 0 0,1-1 1 0 0,-1 1-1 0 0,1-1 1 0 0,-1 1-1 0 0,1-1 1 0 0,-1 1-1 0 0,1-1 1 0 0,0 1-1 0 0,0-1 1 0 0,-1 0-1 0 0,1 1 0 0 0,0-1 1 0 0,0 0-1 0 0,0 0 1 0 0,1 0-1 0 0,-1 0 1 0 0,0 0-1 0 0,0 0 1 0 0,1 0-1 0 0,-1 0 1 0 0,0 0-1 0 0,1 0 1 0 0,-1-1-1 0 0,1 1 3 0 0,63 18 492 0 0,-20-16-270 0 0,-1-2-1 0 0,0-2 1 0 0,1-1-1 0 0,-1-3 1 0 0,0-1-1 0 0,-1-3 1 0 0,1-1 0 0 0,7-5-222 0 0,151-30 237 0 0,-198 43 161 0 0,1 2-3702 0 0,-4 6-6873 0 0,-1-2-960 0 0</inkml:trace>
  <inkml:trace contextRef="#ctx0" brushRef="#br0" timeOffset="252.307">1445 592 15739 0 0,'0'0'953'0'0,"0"0"-417"0"0,0 0-64 0 0,0 0 64 0 0,0 0 16 0 0,0 0-104 0 0,0 0-192 0 0,0 0-120 0 0,0 0-64 0 0,0 0-64 0 0,0 0-48 0 0,0 0-160 0 0,0 0-256 0 0,0 0-408 0 0,0 159-888 0 0,1-159-1609 0 0,-1 3-2384 0 0,2-3-1545 0 0</inkml:trace>
  <inkml:trace contextRef="#ctx0" brushRef="#br0" timeOffset="493.097">1301 106 16379 0 0,'0'0'969'0'0,"0"0"-25"0"0,0 0-224 0 0,0 0-232 0 0,0 0-176 0 0,0 0-192 0 0,0 0-232 0 0,0 0-304 0 0,0 0-96 0 0,0 0-72 0 0,0 0-200 0 0,0 0-425 0 0,0 0-1127 0 0,0 0-2353 0 0,13 52-4601 0 0</inkml:trace>
</inkml:ink>
</file>

<file path=ppt/ink/ink4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4.1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0 12067 0 0,'0'0'773'0'0,"0"0"-238"0"0,0 0 102 0 0,0 0 296 0 0,0 0 208 0 0,0 0 10 0 0,0 0-201 0 0,0 0-282 0 0,-10 35-266 0 0,-29 107-198 0 0,4-39-125 0 0,9-48-2197 0 0,17-36-5394 0 0,6-12-2398 0 0</inkml:trace>
</inkml:ink>
</file>

<file path=ppt/ink/ink4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2.8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0 772 0 0 0,'0'0'652'0'0,"0"0"686"0"0,0 0 279 0 0,0 0 5 0 0,32 1-94 0 0,97 0-90 0 0,-43-22 1060 0 0,110-94 1279 0 0,-145 81-3277 0 0,-9 5-308 0 0,-1-2 0 0 0,-2-2 1 0 0,-1-1-1 0 0,-2-1 0 0 0,-1-3 0 0 0,-2-1 0 0 0,19-29-192 0 0,-47 60-16 0 0,0 0-1 0 0,0-1 0 0 0,-1 0 0 0 0,0 0 0 0 0,0-1 0 0 0,-1 1 0 0 0,0-1 0 0 0,-1 1 0 0 0,0-1 0 0 0,0 0 0 0 0,-1 0 0 0 0,-1 0 0 0 0,1 0 17 0 0,-2 8-45 0 0,1 0 0 0 0,0 0 0 0 0,0 0-1 0 0,0 0 1 0 0,-1 0 0 0 0,1 1-1 0 0,-1-1 1 0 0,0 0 0 0 0,1 0 0 0 0,-1 1-1 0 0,0-1 1 0 0,0 1 0 0 0,0-1-1 0 0,0 0 1 0 0,0 1 0 0 0,0 0 0 0 0,-1-1-1 0 0,1 1 1 0 0,0 0 0 0 0,-1 0-1 0 0,1-1 1 0 0,-1 1 0 0 0,1 0-1 0 0,-1 0 1 0 0,0 1 0 0 0,1-1 0 0 0,-1 0-1 0 0,0 1 1 0 0,0-1 0 0 0,1 1-1 0 0,-1-1 1 0 0,0 1 0 0 0,0 0 0 0 0,0 0-1 0 0,0-1 1 0 0,1 1 0 0 0,-1 1-1 0 0,0-1 1 0 0,0 0 0 0 0,0 0 0 0 0,0 1-1 0 0,1-1 46 0 0,-74 30-1954 0 0,61-17 1935 0 0,0-1 1 0 0,1 1 0 0 0,0 1 0 0 0,2 1 0 0 0,-1-1 0 0 0,2 2-1 0 0,0 0 1 0 0,0 0 0 0 0,2 0 0 0 0,0 1 0 0 0,1 0-1 0 0,1 1 1 0 0,0 0 0 0 0,1 0 0 0 0,1 0 0 0 0,1 0 0 0 0,1 1-1 0 0,0 0 1 0 0,2 16 18 0 0,1-28 59 0 0,0 1 1 0 0,1 0-1 0 0,0-1 0 0 0,0 1 0 0 0,1-1 0 0 0,0 0 1 0 0,0 0-1 0 0,0 0 0 0 0,1 0 0 0 0,0 0 0 0 0,1-1 1 0 0,0 0-1 0 0,0 0 0 0 0,0 0 0 0 0,0 0 0 0 0,1-1 1 0 0,0 0-1 0 0,0 0 0 0 0,0 0 0 0 0,1-1 0 0 0,0 0 1 0 0,0-1-1 0 0,0 1 0 0 0,0-1 0 0 0,6 1-59 0 0,9 4 234 0 0,-1-2 1 0 0,2 0-1 0 0,-1-2 0 0 0,1 0 0 0 0,-1-2 1 0 0,1 0-1 0 0,0-2 0 0 0,7 0-234 0 0,-6-3 123 0 0,0 0 1 0 0,0-2-1 0 0,-1 0 0 0 0,1-2 0 0 0,-1-1 0 0 0,-1 0 1 0 0,1-2-1 0 0,-2 0 0 0 0,1-2 0 0 0,-1 0 0 0 0,-1-2 0 0 0,0 0 1 0 0,-1-1-1 0 0,-1-1 0 0 0,0 0 0 0 0,-1-2 0 0 0,-1 0 0 0 0,-1-1 1 0 0,0 0-1 0 0,-2-1 0 0 0,0-1 0 0 0,10-22-123 0 0,-20 36-58 0 0,0 0 0 0 0,0 0 0 0 0,0-1 1 0 0,-1 0-1 0 0,0 1 0 0 0,-1-1 0 0 0,0 0 0 0 0,0 0 0 0 0,0 0 0 0 0,-1 0 0 0 0,-1 1 0 0 0,0-8 58 0 0,-35 19-2132 0 0,28 2 2071 0 0,1 1 1 0 0,0 0-1 0 0,0 0 0 0 0,1 1 1 0 0,0-1-1 0 0,0 2 0 0 0,1-1 1 0 0,0 0-1 0 0,0 1 0 0 0,1 0 1 0 0,0 0-1 0 0,1 1 0 0 0,0-1 1 0 0,1 0-1 0 0,-1 1 1 0 0,2 0-1 0 0,-1 0 0 0 0,2-1 1 0 0,-1 1-1 0 0,1 0 0 0 0,1 5 61 0 0,2-9 65 0 0,0-1 0 0 0,0 0 0 0 0,0 0 0 0 0,1 0 0 0 0,-1 0-1 0 0,1 0 1 0 0,1-1 0 0 0,-1 0 0 0 0,1 1 0 0 0,-1-2 0 0 0,1 1 0 0 0,0-1 0 0 0,1 1-1 0 0,-1-1 1 0 0,0-1 0 0 0,1 1 0 0 0,0-1 0 0 0,-1 0 0 0 0,1 0 0 0 0,0-1 0 0 0,0 1-1 0 0,0-1 1 0 0,0-1 0 0 0,0 1 0 0 0,6-1-65 0 0,9 0 194 0 0,1 0 0 0 0,0-1 0 0 0,-1-1 1 0 0,1-2-1 0 0,-1 0 0 0 0,0-1 0 0 0,0-1 0 0 0,0-1 0 0 0,-1 0 1 0 0,0-2-1 0 0,0-1 0 0 0,-1 0 0 0 0,0-1 0 0 0,-1-1 0 0 0,-1-1 0 0 0,0 0 1 0 0,0-2-1 0 0,-1 0 0 0 0,-1 0 0 0 0,-1-1 0 0 0,0-1 0 0 0,-1-1 1 0 0,-1 0-1 0 0,-1 0 0 0 0,0-1 0 0 0,-1-1 0 0 0,-2 0 0 0 0,0 0 1 0 0,3-10-195 0 0,-8 17-18 0 0,1 1-66 0 0,0 0 1 0 0,-1 0-1 0 0,0 0 1 0 0,-1-1 0 0 0,-1 1-1 0 0,0-1 1 0 0,0 0-1 0 0,-1 1 1 0 0,-1-1-1 0 0,-1-2 84 0 0,2 13-49 0 0,-1 0-1 0 0,0 1 1 0 0,1-1-1 0 0,-1 0 0 0 0,0 0 1 0 0,0 1-1 0 0,0-1 1 0 0,0 1-1 0 0,0-1 0 0 0,-1 1 1 0 0,1-1-1 0 0,0 1 1 0 0,-1 0-1 0 0,1 0 1 0 0,-1-1-1 0 0,1 1 0 0 0,-1 0 1 0 0,1 0-1 0 0,-1 1 1 0 0,0-1-1 0 0,0 0 0 0 0,1 0 1 0 0,-1 1-1 0 0,0-1 1 0 0,0 1-1 0 0,0 0 0 0 0,0 0 1 0 0,0-1-1 0 0,0 1 1 0 0,1 0-1 0 0,-1 1 1 0 0,0-1-1 0 0,0 0 0 0 0,0 0 1 0 0,0 1-1 0 0,0-1 1 0 0,1 1-1 0 0,-1 0 0 0 0,0-1 1 0 0,0 1-1 0 0,1 0 1 0 0,-1 0-1 0 0,0 0 1 0 0,1 0-1 0 0,-1 0 0 0 0,1 1 1 0 0,0-1-1 0 0,-1 0 1 0 0,1 1-1 0 0,0-1 0 0 0,0 1 1 0 0,0-1-1 0 0,0 1 1 0 0,0 0-1 0 0,0 0 50 0 0,-12 18 82 0 0,1 0-1 0 0,1 1 0 0 0,1 1 1 0 0,1 0-1 0 0,1 0 1 0 0,1 1-1 0 0,1 0 1 0 0,1 0-1 0 0,1 1 0 0 0,1-1 1 0 0,1 1-1 0 0,1 0 1 0 0,2 0-1 0 0,0-1 1 0 0,1 5-82 0 0,0-9-84 0 0,0 1 1 0 0,2-1 0 0 0,0 0 0 0 0,1-1 0 0 0,0 1-1 0 0,2-1 1 0 0,0 0 0 0 0,1 0 0 0 0,1-1-1 0 0,0 0 1 0 0,2-1 0 0 0,0 0 0 0 0,0 0 0 0 0,2-1-1 0 0,5 5 84 0 0,-5-11-2629 0 0,-1-7-5827 0 0,-10-2 2039 0 0</inkml:trace>
  <inkml:trace contextRef="#ctx0" brushRef="#br0" timeOffset="262.742">2252 356 12555 0 0,'0'0'1815'0'0,"0"0"-882"0"0,0 0-222 0 0,0 0 187 0 0,0 0 142 0 0,0 0-59 0 0,0 0-208 0 0,0 0-252 0 0,0 0-228 0 0,-10 33-129 0 0,-31 104-65 0 0,27-45 13 0 0,27 15-1375 0 0,-13-82-3093 0 0,0-14-2866 0 0,0-7-832 0 0</inkml:trace>
  <inkml:trace contextRef="#ctx0" brushRef="#br0" timeOffset="510.74">1900 393 10322 0 0,'0'0'1060'0'0,"0"0"-430"0"0,0 0-63 0 0,0 0 200 0 0,0 0 213 0 0,0 0 108 0 0,0 0-18 0 0,0 0-82 0 0,0 0-84 0 0,0 0-120 0 0,0 0-149 0 0,32-7-122 0 0,102-20-134 0 0,-20 16 208 0 0,64 18-643 0 0,-104 16-5853 0 0,-70-22 4762 0 0,0 1-528 0 0,-1 0-3553 0 0,-1 1-2031 0 0</inkml:trace>
  <inkml:trace contextRef="#ctx0" brushRef="#br0" timeOffset="776.809">1998 758 7602 0 0,'0'0'3299'0'0,"0"0"-2227"0"0,0 0-470 0 0,0 0 366 0 0,0 0 322 0 0,0 0 48 0 0,0 0-164 0 0,0 0-239 0 0,0 0-210 0 0,0 0-148 0 0,0 0-132 0 0,0 0-104 0 0,33-2-81 0 0,108-7-84 0 0,87-21-2241 0 0,-182 23-2644 0 0,-33 4 1161 0 0,4 2-6934 0 0</inkml:trace>
</inkml:ink>
</file>

<file path=ppt/ink/ink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3:06.81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1 228 8034 0 0,'0'0'1408'0'0,"0"0"14"0"0,0 0 75 0 0,0 0 89 0 0,0 0-94 0 0,0 0-286 0 0,0 0-354 0 0,0 0-301 0 0,0 0-216 0 0,0 0-105 0 0,0 0 69 0 0,0 0 120 0 0,5 1 125 0 0,195 12 3644 0 0,22 2-3464 0 0,-146-10-522 0 0,-65 0 799 0 0,-21-5 662 0 0,-22-6-730 0 0,17 1-1024 0 0,-1-2 0 0 0,1 0 0 0 0,0-1 0 0 0,1 0 0 0 0,0-2 0 0 0,0 1 0 0 0,1-2 0 0 0,0 1 0 0 0,1-2 0 0 0,0 0 0 0 0,1 0 0 0 0,0-1 0 0 0,1-1 0 0 0,1 1 0 0 0,0-2 0 0 0,-3-6 91 0 0,2-15-3283 0 0,9 24-181 0 0,1-2-3333 0 0,0 13 6318 0 0,0-10-11564 0 0</inkml:trace>
</inkml:ink>
</file>

<file path=ppt/ink/ink4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7.8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5505 0 0,'0'0'2707'0'0,"0"0"-1538"0"0,0 0-512 0 0,0 0 198 0 0,0 0 367 0 0,0 0 295 0 0,0 0 42 0 0,0 0-182 0 0,0 0-249 0 0,0 0-221 0 0,0 0-195 0 0,33 0-155 0 0,108-1-127 0 0,10-20 258 0 0,28-5-1363 0 0,-159 24-58 0 0,17-2-1388 0 0,-12 3-3592 0 0,-9 1-5075 0 0</inkml:trace>
</inkml:ink>
</file>

<file path=ppt/ink/ink4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6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 2328 0 0,'0'0'1798'0'0,"0"0"-663"0"0,0 0-185 0 0,0 0 119 0 0,0 0 163 0 0,0 0 63 0 0,0 0-141 0 0,0 0-274 0 0,0 0-278 0 0,0 0-186 0 0,0 0-59 0 0,0 0 33 0 0,0 0 80 0 0,1 12 22 0 0,10 185 1765 0 0,-7 21-1552 0 0,-26-144-2017 0 0,21-71 356 0 0,-1-6-10126 0 0,1 0 8982 0 0,1 2 20 0 0</inkml:trace>
  <inkml:trace contextRef="#ctx0" brushRef="#br0" timeOffset="376.256">0 27 2897 0 0,'0'0'1475'0'0,"0"0"-403"0"0,0 0-64 0 0,0 0 136 0 0,0 0 134 0 0,0 0 8 0 0,0 0-94 0 0,0 0-104 0 0,0 0-65 0 0,0 0-43 0 0,0 0-78 0 0,0 0-72 0 0,30-3-77 0 0,93-10-97 0 0,160 3 1546 0 0,-268 10-2581 0 0,0 1 0 0 0,0 0 0 0 0,1 2 0 0 0,-1-1 0 0 0,0 2 0 0 0,0 0 0 0 0,-1 1 0 0 0,11 4 379 0 0,-15 2-4776 0 0,-8-3-2364 0 0,-2-5 2302 0 0</inkml:trace>
  <inkml:trace contextRef="#ctx0" brushRef="#br0" timeOffset="615.834">28 531 4337 0 0,'0'0'2705'0'0,"0"0"-1457"0"0,0 0-239 0 0,0 0 326 0 0,0 0 259 0 0,0 0 28 0 0,0 0-133 0 0,0 0-184 0 0,0 0-197 0 0,30-4-211 0 0,98-15-209 0 0,98-9 149 0 0,-180 22-2911 0 0,-16 1-6292 0 0,-19 5-1368 0 0</inkml:trace>
  <inkml:trace contextRef="#ctx0" brushRef="#br0" timeOffset="1453.176">635 594 112 0 0,'0'0'1288'0'0,"0"0"-877"0"0,0 0-92 0 0,0 0 298 0 0,0 0 298 0 0,0 0 204 0 0,0 0 32 0 0,0 0-112 0 0,0 0-172 0 0,0 0-159 0 0,0 0-108 0 0,0 0-75 0 0,-2 19 20 0 0,-1 4-255 0 0,-2 11-24 0 0,1 4 5275 0 0,2-90-579 0 0,9-77-3816 0 0,-4 114-1139 0 0,1 0 0 0 0,0 0 0 0 0,1 0-1 0 0,1 1 1 0 0,0 0 0 0 0,1 0 0 0 0,0 0 0 0 0,1 1 0 0 0,1 0 0 0 0,0 1 0 0 0,9-10-7 0 0,-18 22-75 0 0,1-1-1 0 0,0 0 1 0 0,-1 0 0 0 0,1 1 0 0 0,0-1 0 0 0,-1 1 0 0 0,1-1 0 0 0,0 0-1 0 0,0 1 1 0 0,-1 0 0 0 0,1-1 0 0 0,0 1 0 0 0,0-1 0 0 0,0 1-1 0 0,0 0 1 0 0,-1-1 0 0 0,1 1 0 0 0,0 0 0 0 0,0 0 0 0 0,0 0 0 0 0,0 0-1 0 0,0 0 1 0 0,0 0 0 0 0,0 0 0 0 0,0 0 0 0 0,0 0 0 0 0,-1 0-1 0 0,1 1 1 0 0,0-1 0 0 0,0 0 0 0 0,0 1 0 0 0,0-1 0 0 0,0 0 0 0 0,-1 1-1 0 0,1-1 1 0 0,0 1 0 0 0,0-1 0 0 0,0 1 75 0 0,14 17-8008 0 0,-12-14 4927 0 0,-1 0-5471 0 0</inkml:trace>
  <inkml:trace contextRef="#ctx0" brushRef="#br0" timeOffset="1823.545">952 428 4585 0 0,'0'0'1211'0'0,"0"0"-367"0"0,0 0-17 0 0,0 0 220 0 0,0 0 101 0 0,0 0-77 0 0,0 0-244 0 0,0 0-292 0 0,0 0-257 0 0,0 0-171 0 0,0 0-79 0 0,0 0-36 0 0,0 0-3 0 0,-12 29-1 0 0,-37 91 12 0 0,39-74 17 0 0,13-43-11 0 0,0 0 143 0 0,0-1-1 0 0,1 1 1 0 0,-1-1 0 0 0,1 0 0 0 0,-1 0-1 0 0,1-1 1 0 0,0 1 0 0 0,-1-1 0 0 0,1 0-1 0 0,0 0 1 0 0,0 0 0 0 0,0 0 0 0 0,0-1-1 0 0,0 1 1 0 0,0-1 0 0 0,0 0 0 0 0,0 0-1 0 0,0-1 1 0 0,0 1 0 0 0,0-1-1 0 0,0 0 1 0 0,0 0 0 0 0,0 0 0 0 0,-1-1-1 0 0,1 1 1 0 0,0-1 0 0 0,-1 0 0 0 0,1 0-1 0 0,-1 0 1 0 0,0 0 0 0 0,1-1 0 0 0,-1 1-1 0 0,0-1 1 0 0,-1 0 0 0 0,1 0-1 0 0,1-2-148 0 0,4-2 140 0 0,-1-1 0 0 0,0 0 0 0 0,0-1 0 0 0,-1 1 0 0 0,0-1 0 0 0,-1-1 0 0 0,0 1-1 0 0,0-1 1 0 0,-1 0 0 0 0,0 0 0 0 0,-1 0 0 0 0,0 0 0 0 0,-1-1 0 0 0,0 1 0 0 0,0-1-1 0 0,-1 1 1 0 0,-1-2-140 0 0,0 11-44 0 0,0-1 0 0 0,0 1 0 0 0,-1 0 0 0 0,1-1 0 0 0,0 1 0 0 0,-1-1 0 0 0,0 1 0 0 0,1 0-1 0 0,-1-1 1 0 0,0 1 0 0 0,1 0 0 0 0,-1 0 0 0 0,0 0 0 0 0,0-1 0 0 0,0 1 0 0 0,0 0 0 0 0,0 0 0 0 0,-1 0 0 0 0,1 1-1 0 0,0-1 1 0 0,0 0 0 0 0,-1 0 0 0 0,1 1 0 0 0,0-1 0 0 0,-1 1 0 0 0,1-1 0 0 0,0 1 0 0 0,-1-1 0 0 0,1 1 0 0 0,-1 0-1 0 0,1 0 1 0 0,-1 0 0 0 0,1-1 0 0 0,-1 2 0 0 0,1-1 0 0 0,0 0 0 0 0,-1 0 0 0 0,1 0 0 0 0,-1 1 0 0 0,0-1 44 0 0,-60 16-7867 0 0,46-8 2546 0 0,2 0 40 0 0</inkml:trace>
  <inkml:trace contextRef="#ctx0" brushRef="#br0" timeOffset="2284.467">1362 413 1928 0 0,'0'0'741'0'0,"0"0"-173"0"0,0 0 149 0 0,0 0 318 0 0,0 0 263 0 0,0 0 19 0 0,0 0-126 0 0,0 0-227 0 0,0 0-275 0 0,0 0-213 0 0,0 0-148 0 0,0 0-136 0 0,-26 22-127 0 0,-81 66-77 0 0,79-49-32 0 0,29-33 28 0 0,1-2 119 0 0,0 0-1 0 0,0 1 0 0 0,1-1 1 0 0,-1-1-1 0 0,1 1 1 0 0,0 0-1 0 0,0-1 1 0 0,0 1-1 0 0,1-1 0 0 0,-1 0 1 0 0,1 0-1 0 0,0 0 1 0 0,0-1-1 0 0,0 1 1 0 0,0-1-1 0 0,0 0 1 0 0,0 0-1 0 0,0 0 0 0 0,1-1 1 0 0,-1 1-1 0 0,1-1 1 0 0,-1 0-1 0 0,1-1 1 0 0,0 1-1 0 0,-1-1 1 0 0,1 0-1 0 0,0 0 0 0 0,-1 0 1 0 0,1 0-1 0 0,0-1 1 0 0,-1 0-1 0 0,4-1-102 0 0,3 0 347 0 0,-1 0 0 0 0,0-1 0 0 0,0 0 0 0 0,0 0 0 0 0,0-1 0 0 0,-1-1-1 0 0,1 1 1 0 0,-1-2 0 0 0,0 1 0 0 0,0-1 0 0 0,-1-1 0 0 0,0 1 0 0 0,0-1 0 0 0,-1-1 0 0 0,1 1 0 0 0,3-7-347 0 0,94-144 1469 0 0,-99 148-1502 0 0,0 0-1 0 0,0-1 1 0 0,-1 1-1 0 0,-1-1 0 0 0,1 0 1 0 0,-2 0-1 0 0,0 0 1 0 0,0 0-1 0 0,-1-1 0 0 0,0 1 1 0 0,-1-1-1 0 0,0 1 1 0 0,-1-1-1 0 0,-1 0 0 0 0,1 1 1 0 0,-3-10 33 0 0,0 17-138 0 0,1 0 0 0 0,-1-1 0 0 0,1 2 0 0 0,-1-1 0 0 0,0 0 0 0 0,-1 0 0 0 0,1 1-1 0 0,-1 0 1 0 0,1 0 0 0 0,-1 0 0 0 0,0 0 0 0 0,0 0 0 0 0,0 1 0 0 0,0 0 0 0 0,-1 0 0 0 0,1 0 0 0 0,-1 0 0 0 0,1 1 0 0 0,-1 0 0 0 0,0 0 0 0 0,1 0 0 0 0,-1 0 0 0 0,0 1 0 0 0,0-1 0 0 0,0 1 0 0 0,0 1 0 0 0,1-1 0 0 0,-1 1 0 0 0,0 0-1 0 0,0 0 1 0 0,1 0 0 0 0,-1 0 0 0 0,1 1 0 0 0,-1 0 0 0 0,1 0 0 0 0,0 0 0 0 0,-1 0 0 0 0,1 1 0 0 0,-3 3 138 0 0,-3-1-112 0 0,0 1 0 0 0,0 1 0 0 0,1 0 0 0 0,0 1 1 0 0,0-1-1 0 0,1 2 0 0 0,0-1 0 0 0,1 1 0 0 0,0 0 0 0 0,0 1 0 0 0,1-1 0 0 0,0 1 0 0 0,0 1 1 0 0,1-1-1 0 0,1 1 0 0 0,0 0 0 0 0,0 0 0 0 0,1 0 0 0 0,0 1 0 0 0,0 5 112 0 0,3-10 27 0 0,0 0 0 0 0,0 0 0 0 0,0 0 0 0 0,1 0 0 0 0,0 0 0 0 0,0 0 0 0 0,0 0 0 0 0,1-1 0 0 0,0 1 0 0 0,1-1 0 0 0,-1 1 0 0 0,1-1 0 0 0,1 0 0 0 0,-1 0 0 0 0,1 0 0 0 0,0 0 0 0 0,0-1 0 0 0,1 1 0 0 0,-1-1-1 0 0,1 0 1 0 0,0-1 0 0 0,1 1 0 0 0,2 1-27 0 0,6 4 80 0 0,1-1 0 0 0,1 0 0 0 0,0-1 0 0 0,0 0 0 0 0,1-2 0 0 0,0 0 0 0 0,0 0-1 0 0,0-2 1 0 0,1 0 0 0 0,-1-1 0 0 0,3-1-80 0 0,72 4-6572 0 0,-76-6-1931 0 0</inkml:trace>
</inkml:ink>
</file>

<file path=ppt/ink/ink4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31.4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8514 0 0,'0'0'1229'0'0,"0"0"-391"0"0,0 0-329 0 0,0 0-34 0 0,0 0 129 0 0,0 0 135 0 0,0 0 87 0 0,0 0-34 0 0,0 0-157 0 0,0 0-202 0 0,-6 24-184 0 0,-45 158 30 0 0,42-154-948 0 0,-17 59 1484 0 0,19-58-4082 0 0,2 0-4035 0 0,4-25 1603 0 0</inkml:trace>
</inkml:ink>
</file>

<file path=ppt/ink/ink4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31.7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184 174 3689 0 0,'0'0'699'0'0,"0"0"235"0"0,0 0 360 0 0,0 0 296 0 0,-4 32 89 0 0,-14 102-88 0 0,-19 241 2104 0 0,17-232-6307 0 0,12-121-952 0 0,1-11-3452 0 0,4-10 5037 0 0</inkml:trace>
  <inkml:trace contextRef="#ctx0" brushRef="#br0" timeOffset="479.919">0 26 1936 0 0,'0'0'4000'0'0,"0"0"-2657"0"0,0 0-762 0 0,0 0-2 0 0,0 0 65 0 0,0 0 44 0 0,0 0-27 0 0,0 0-53 0 0,35-5-23 0 0,110-15-13 0 0,-56 29 278 0 0,-73-3-646 0 0,5 0 27 0 0,0 1 0 0 0,-1 1 0 0 0,1 1 0 0 0,-2 0 0 0 0,1 2-1 0 0,-2 0 1 0 0,1 1 0 0 0,-1 1 0 0 0,-1 0 0 0 0,-1 2 0 0 0,0 0 0 0 0,5 6-231 0 0,-18-17 37 0 0,-1-1 1 0 0,1 1-1 0 0,-1 0 0 0 0,1 0 0 0 0,-1 0 1 0 0,0 0-1 0 0,-1 0 0 0 0,1 1 0 0 0,-1-1 1 0 0,0 0-1 0 0,0 1 0 0 0,0-1 0 0 0,0 1 1 0 0,-1-1-1 0 0,0 1 0 0 0,0-1 1 0 0,0 1-1 0 0,0-1 0 0 0,-1 1 0 0 0,0-1 1 0 0,0 1-1 0 0,0-1 0 0 0,0 1 0 0 0,-1-1 1 0 0,0 0-1 0 0,0 0 0 0 0,0 0 0 0 0,0 0 1 0 0,0 0-1 0 0,-1 0 0 0 0,0-1 0 0 0,0 1 1 0 0,-2 1-38 0 0,-14 12 64 0 0,0 0-1 0 0,0-2 1 0 0,-2-1 0 0 0,0 0 0 0 0,-1-1 0 0 0,-17 7-64 0 0,-12 7 63 0 0,25-13-14 0 0,17-10-4 0 0,-1 1 1 0 0,1 0-1 0 0,0 0 1 0 0,0 1-1 0 0,1 0 0 0 0,0 1 1 0 0,0 0-1 0 0,0 0 1 0 0,1 1-1 0 0,-2 2-45 0 0,8-8 9 0 0,0 0-1 0 0,0 0 1 0 0,0 0 0 0 0,1-1-1 0 0,-1 1 1 0 0,1 0-1 0 0,0 0 1 0 0,-1 0 0 0 0,1 0-1 0 0,0 0 1 0 0,0 0-1 0 0,0 0 1 0 0,1 0 0 0 0,-1 0-1 0 0,0 0 1 0 0,1 0-1 0 0,-1 0 1 0 0,1 0 0 0 0,0 0-1 0 0,-1-1 1 0 0,1 1-1 0 0,0 0 1 0 0,0 0 0 0 0,0-1-1 0 0,0 1 1 0 0,1 0-1 0 0,-1-1 1 0 0,0 0 0 0 0,1 1-1 0 0,-1-1 1 0 0,1 0-1 0 0,-1 1 1 0 0,2-1-9 0 0,55 35 672 0 0,64 7 710 0 0,39 21 18 0 0,-129-38-905 0 0,-41-27-2115 0 0,0 1-2181 0 0,6-6-3935 0 0,3 6-1541 0 0</inkml:trace>
</inkml:ink>
</file>

<file path=ppt/ink/ink4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07.3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1 0 0 0,'0'0'830'0'0,"0"0"-60"0"0,0 0 71 0 0,0 0 129 0 0,0 0 101 0 0,0 0 8 0 0,0 0-89 0 0,0 0-155 0 0,0 0-181 0 0,0 0-144 0 0,11 29 3075 0 0,-10-26-3325 0 0,1 1 0 0 0,-1-1 1 0 0,0 0-1 0 0,-1 1 0 0 0,1-1 1 0 0,0 0-1 0 0,-1 1 1 0 0,0-1-1 0 0,0 1 0 0 0,0-1 1 0 0,0 1-1 0 0,-1-1 0 0 0,1 0 1 0 0,-1 1-1 0 0,0-1 1 0 0,0 0-1 0 0,0 1 0 0 0,0-1 1 0 0,-1 1-261 0 0,-62 83 1717 0 0,-122 64-718 0 0,171-143-1588 0 0,19-15-2971 0 0,20-19-5630 0 0,-14 18 2731 0 0</inkml:trace>
</inkml:ink>
</file>

<file path=ppt/ink/ink4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16.3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241 646 0 0 0,'0'0'624'0'0,"0"0"600"0"0,0 0 106 0 0,0 0-91 0 0,0 0-124 0 0,0 0-83 0 0,1-7-34 0 0,0-30 1035 0 0,-1 36-1022 0 0,0 1-35 0 0,0 0-77 0 0,-3 0 1853 0 0,-15 2-2422 0 0,-55 63-343 0 0,46-36-30 0 0,12-15 5 0 0,1 0 1 0 0,1 1-1 0 0,0 1 0 0 0,1 0 0 0 0,0 1 0 0 0,1 1 1 0 0,2-1-1 0 0,-1 2 0 0 0,0 4 38 0 0,9-20 15 0 0,1-1 0 0 0,-1 1 0 0 0,1-1-1 0 0,0 1 1 0 0,0-1 0 0 0,0 1 0 0 0,0-1 0 0 0,0 1-1 0 0,0-1 1 0 0,1 1 0 0 0,-1-1 0 0 0,1 1 0 0 0,0-1-1 0 0,-1 1 1 0 0,1-1 0 0 0,0 0 0 0 0,1 0 0 0 0,-1 1-1 0 0,0-1 1 0 0,1 0 0 0 0,-1 0 0 0 0,1 0-1 0 0,0 0 1 0 0,-1-1 0 0 0,1 1 0 0 0,0 0 0 0 0,0-1-1 0 0,0 1 1 0 0,0-1 0 0 0,0 0 0 0 0,1 0 0 0 0,-1 0-1 0 0,0 0 1 0 0,1 0 0 0 0,-1 0 0 0 0,0 0 0 0 0,1-1-1 0 0,-1 1 1 0 0,1-1 0 0 0,-1 0 0 0 0,1 0 0 0 0,-1 0-1 0 0,1 0 1 0 0,-1 0 0 0 0,1 0 0 0 0,-1-1 0 0 0,1 1-1 0 0,-1-1 1 0 0,1 0 0 0 0,-1 0 0 0 0,0 1 0 0 0,1-2-1 0 0,-1 1 1 0 0,2-1-15 0 0,21-7 358 0 0,0-1 0 0 0,0-2 0 0 0,-2 0 0 0 0,1-1 0 0 0,-1-1 1 0 0,-1-2-1 0 0,-1 0 0 0 0,17-17-358 0 0,-9 9 164 0 0,-2 0-1 0 0,0-2 1 0 0,-2-1 0 0 0,-1-1 0 0 0,-1-1 0 0 0,-2-1 0 0 0,-1-1 0 0 0,2-7-164 0 0,-9 16 30 0 0,-1 0 1 0 0,-1-1 0 0 0,-1-1 0 0 0,-2 0 0 0 0,0 0 0 0 0,-1-1-1 0 0,-1 0 1 0 0,-2 0 0 0 0,1-20-31 0 0,-20-112-770 0 0,13 150 698 0 0,0 0 1 0 0,-1 0-1 0 0,0 1 1 0 0,0-1-1 0 0,0 1 0 0 0,-1-1 1 0 0,0 1-1 0 0,0 0 1 0 0,-1 1-1 0 0,1-1 0 0 0,-1 1 1 0 0,0 0-1 0 0,-1 0 1 0 0,1 0-1 0 0,-1 1 1 0 0,0-1-1 0 0,0 2 0 0 0,-1-1 1 0 0,1 1-1 0 0,-6-2 72 0 0,5 2-17 0 0,-1 2-1 0 0,0-1 1 0 0,1 1-1 0 0,-1 0 1 0 0,0 1-1 0 0,0-1 1 0 0,0 2-1 0 0,0-1 1 0 0,1 1-1 0 0,-1 0 1 0 0,0 1-1 0 0,0 0 1 0 0,1 0-1 0 0,-1 0 1 0 0,1 1-1 0 0,0 1 1 0 0,0-1-1 0 0,0 1 1 0 0,0 0 0 0 0,1 0-1 0 0,-1 1 1 0 0,1 0-1 0 0,0 0 1 0 0,1 1-1 0 0,-1-1 1 0 0,1 1-1 0 0,0 0 1 0 0,1 1-1 0 0,-1-1 1 0 0,1 1-1 0 0,0 0 1 0 0,1 0-1 0 0,0 0 1 0 0,0 1-1 0 0,0-1 1 0 0,0 5 17 0 0,-3 3 72 0 0,0 1 1 0 0,1 0 0 0 0,1 0-1 0 0,1 0 1 0 0,0 1 0 0 0,1 0-1 0 0,0-1 1 0 0,2 1 0 0 0,0 0-1 0 0,1-1 1 0 0,0 1 0 0 0,1 0-1 0 0,2-1 1 0 0,-1 1 0 0 0,2-1-1 0 0,0 0 1 0 0,1-1-1 0 0,0 1 1 0 0,1-1 0 0 0,1 0-1 0 0,4 5-72 0 0,8 5 318 0 0,2 0 0 0 0,0-2 0 0 0,2 0 0 0 0,0-2 0 0 0,1 0 0 0 0,2-2 0 0 0,0-1 0 0 0,24 12-318 0 0,-9-3 500 0 0,90 35 479 0 0,-128-61-1108 0 0,-1-5-11103 0 0,-3 0 225 0 0</inkml:trace>
  <inkml:trace contextRef="#ctx0" brushRef="#br0" timeOffset="1524.076">1055 763 0 0 0,'0'0'393'0'0,"0"0"484"0"0,0 0 250 0 0,0 0 119 0 0,0 0 60 0 0,0 0-11 0 0,0 0-29 0 0,0 0-23 0 0,12-3 1 0 0,35-7 48 0 0,-46 10-1214 0 0,0 0 0 0 0,0 0-1 0 0,0 0 1 0 0,0 0 0 0 0,0 1 0 0 0,0-1-1 0 0,-1 0 1 0 0,1 1 0 0 0,0-1-1 0 0,0 1 1 0 0,0-1 0 0 0,0 1 0 0 0,-1-1-1 0 0,1 1 1 0 0,0-1 0 0 0,-1 1 0 0 0,1 0-1 0 0,0-1 1 0 0,-1 1 0 0 0,1 0 0 0 0,-1 0-1 0 0,1-1 1 0 0,-1 1 0 0 0,1 0 0 0 0,-1 0-1 0 0,1 0 1 0 0,-1 0 0 0 0,0-1-1 0 0,0 1 1 0 0,1 0 0 0 0,-1 0 0 0 0,0 0-1 0 0,0 0 1 0 0,0 0 0 0 0,0 0 0 0 0,0 0-1 0 0,0 0 1 0 0,0 0 0 0 0,-1 0 0 0 0,1 0-1 0 0,0-1 1 0 0,0 1 0 0 0,-1 0 0 0 0,1 0-1 0 0,0 0-77 0 0,-1 3 327 0 0,1 9-38 0 0,-1 0 1 0 0,-1 0-1 0 0,0 0 0 0 0,-1 0 1 0 0,0-1-1 0 0,-1 1 0 0 0,-1-1 1 0 0,0 0-1 0 0,0 0 0 0 0,-1-1 1 0 0,-1 1-1 0 0,0-1 0 0 0,0-1 1 0 0,-1 1-1 0 0,0-1 0 0 0,-4 2-289 0 0,-43 38-2463 0 0,-7-9-4400 0 0,45-33-3554 0 0</inkml:trace>
</inkml:ink>
</file>

<file path=ppt/ink/ink4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34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1 880 0 0 0,'0'0'513'0'0,"0"0"260"0"0,0 0 201 0 0,0 0 165 0 0,0 0 128 0 0,0 0 68 0 0,0 0 42 0 0,5 2-6 0 0,-3-2-1225 0 0,0 1 0 0 0,0 0 1 0 0,0-1-1 0 0,0 1 1 0 0,-1-1-1 0 0,1 0 1 0 0,0 1-1 0 0,0-1 1 0 0,0 0-1 0 0,0 0 0 0 0,0 0 1 0 0,0-1-1 0 0,0 1 1 0 0,0 0-1 0 0,0-1 1 0 0,0 1-1 0 0,0-1 0 0 0,0 0 1 0 0,0 0-1 0 0,0 0 1 0 0,-1 0-1 0 0,1 0 1 0 0,0 0-1 0 0,-1 0 1 0 0,1 0-1 0 0,1-2-146 0 0,233-218 6026 0 0,-184 166-5651 0 0,-3-1 1 0 0,-3-3-1 0 0,-2-2 1 0 0,-3-1-1 0 0,16-35-375 0 0,-50 83 21 0 0,0 0-1 0 0,0 0 1 0 0,-2 0 0 0 0,1-1 0 0 0,-2 0-1 0 0,0 0 1 0 0,-1-1 0 0 0,-1 1 0 0 0,0-1-1 0 0,-1 1 1 0 0,0-1 0 0 0,-1 0-1 0 0,-2-2-20 0 0,2 15-15 0 0,0 1-1 0 0,-1 0 1 0 0,1 0-1 0 0,-1-1 0 0 0,0 1 1 0 0,0 0-1 0 0,0 0 0 0 0,0 0 1 0 0,0 0-1 0 0,0 0 0 0 0,0 0 1 0 0,-1 0-1 0 0,1 1 1 0 0,-1-1-1 0 0,1 0 0 0 0,-1 1 1 0 0,0-1-1 0 0,1 1 0 0 0,-1 0 1 0 0,0-1-1 0 0,0 1 0 0 0,0 0 1 0 0,0 0-1 0 0,0 0 1 0 0,0 1-1 0 0,0-1 0 0 0,-1 0 1 0 0,1 1-1 0 0,0-1 0 0 0,0 1 1 0 0,-1 0-1 0 0,1 0 0 0 0,0 0 1 0 0,0 0-1 0 0,-1 0 1 0 0,1 0-1 0 0,0 1 0 0 0,0-1 1 0 0,-1 1-1 0 0,1-1 0 0 0,0 1 16 0 0,-84 48-847 0 0,65-23 815 0 0,1 0 0 0 0,2 1-1 0 0,0 1 1 0 0,2 1 0 0 0,2 1-1 0 0,0 0 1 0 0,2 0 0 0 0,1 2 0 0 0,2-1-1 0 0,-2 12 33 0 0,6-24 4 0 0,0 0-1 0 0,1 0 0 0 0,1 0 0 0 0,1 0 0 0 0,0 1 1 0 0,2-1-1 0 0,0 1 0 0 0,1-1 0 0 0,1 1 1 0 0,1-1-1 0 0,0 0 0 0 0,4 8-3 0 0,-3-17 57 0 0,1-1 0 0 0,0 1 0 0 0,0-1 0 0 0,1 0 0 0 0,0-1 0 0 0,1 1 0 0 0,0-1 0 0 0,0 0 0 0 0,0-1 0 0 0,1 0 0 0 0,1 0 0 0 0,-1-1 0 0 0,1 0 0 0 0,0 0 0 0 0,0-1 0 0 0,1 0 0 0 0,-1-1 0 0 0,11 4-57 0 0,83 16-1294 0 0,3-19-7217 0 0,-99-5-1666 0 0</inkml:trace>
  <inkml:trace contextRef="#ctx0" brushRef="#br0" timeOffset="32600.538">888 718 2088 0 0,'0'0'1730'0'0,"0"0"-262"0"0,0 0-93 0 0,0 0 36 0 0,0 0-17 0 0,0 0-128 0 0,0 0-182 0 0,0 0-188 0 0,0 0-125 0 0,0 0-102 0 0,0 0-95 0 0,0 6-46 0 0,-10 72 2491 0 0,-61 25-442 0 0,60-89-2732 0 0,0-1-1 0 0,0 0 1 0 0,-2-1 0 0 0,1-1 0 0 0,-1 1-1 0 0,-1-2 1 0 0,0 0 0 0 0,-1-1 0 0 0,0 0-1 0 0,-2 0 156 0 0,12-8-444 0 0,-2 1-1925 0 0,5-1-8176 0 0,2-1 4606 0 0</inkml:trace>
</inkml:ink>
</file>

<file path=ppt/ink/ink4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0:12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206 162 5217 0 0,'0'0'658'0'0,"0"0"-384"0"0,0 0-215 0 0,0 0 37 0 0,0 0 96 0 0,0 0 115 0 0,0 0 57 0 0,0 0 0 0 0,0 0-15 0 0,0 0-83 0 0,0 0-97 0 0,-10 33-82 0 0,-31 102-50 0 0,38-123-36 0 0,-88 234 392 0 0,30-138 109 0 0,119-193 4157 0 0,97-161-3130 0 0,-15 22-674 0 0,-103 169-505 0 0,-33 87-1127 0 0,-8 42 1378 0 0,8 72 69 0 0,-4-143-651 0 0,0 0 0 0 0,1 0 0 0 0,-1 0-1 0 0,1-1 1 0 0,-1 1 0 0 0,1 0 0 0 0,0 0-1 0 0,0-1 1 0 0,0 1 0 0 0,1-1 0 0 0,-1 1-1 0 0,1-1 1 0 0,-1 1 0 0 0,1-1 0 0 0,0 0-1 0 0,0 0 1 0 0,0 0 0 0 0,0 0 0 0 0,0 0-1 0 0,0 0 1 0 0,1-1 0 0 0,-1 1 0 0 0,0-1 0 0 0,1 1-1 0 0,-1-1 1 0 0,1 0 0 0 0,0 0 0 0 0,-1 0-1 0 0,1 0 1 0 0,0-1 0 0 0,0 1 0 0 0,0-1-1 0 0,-1 0 1 0 0,1 0 0 0 0,0 0 0 0 0,0 0-1 0 0,0 0 1 0 0,0 0 0 0 0,-1-1 0 0 0,1 1-1 0 0,0-1 1 0 0,0 0 0 0 0,-1 0 0 0 0,1 0-1 0 0,0 0 1 0 0,1-1-19 0 0,264-292 1343 0 0,-242 275-1506 0 0,-24 45 61 0 0,-18 224 1630 0 0,14-239-1549 0 0,1 0 0 0 0,1 0 0 0 0,0 1 0 0 0,0-1 0 0 0,1 0 0 0 0,1 0-1 0 0,0 0 1 0 0,0-1 0 0 0,1 1 0 0 0,0 0 0 0 0,2 1 21 0 0,6 1-2331 0 0,-1-8-7953 0 0,-8-5 2440 0 0</inkml:trace>
  <inkml:trace contextRef="#ctx0" brushRef="#br0" timeOffset="609.237">1103 324 4865 0 0,'0'0'2525'0'0,"0"0"-984"0"0,0 0-374 0 0,0 0 23 0 0,0 0-33 0 0,0 0-198 0 0,0 0-260 0 0,0 0-212 0 0,0 0-131 0 0,0 0-67 0 0,0 0-49 0 0,0 0-45 0 0,0 0-35 0 0,-20 30-31 0 0,-62 94-23 0 0,35-31 90 0 0,8 6-288 0 0,39-99-2 0 0,0 0-6 0 0,0 0-12 0 0,0 0 18 0 0,0 0 42 0 0,22-26 689 0 0,61-110-81 0 0,-40 73-508 0 0,2 2 0 0 0,3 2 0 0 0,12-8-48 0 0,-60 66-6 0 0,0 1 0 0 0,1 0-1 0 0,-1-1 1 0 0,0 1 0 0 0,0-1-1 0 0,0 1 1 0 0,1-1-1 0 0,-1 1 1 0 0,0-1 0 0 0,1 1-1 0 0,-1 0 1 0 0,0-1 0 0 0,1 1-1 0 0,-1 0 1 0 0,1-1 0 0 0,-1 1-1 0 0,0 0 1 0 0,1 0 0 0 0,-1-1-1 0 0,1 1 1 0 0,-1 0-1 0 0,1 0 1 0 0,-1 0 0 0 0,1 0-1 0 0,-1-1 1 0 0,1 1 0 0 0,-1 0-1 0 0,1 0 1 0 0,-1 0 0 0 0,1 0-1 0 0,-1 0 1 0 0,1 0 0 0 0,-1 0-1 0 0,1 0 1 0 0,-1 1-1 0 0,0-1 1 0 0,1 0 0 0 0,-1 0-1 0 0,1 0 1 0 0,-1 0 0 0 0,1 1-1 0 0,-1-1 1 0 0,1 0 0 0 0,-1 0-1 0 0,0 1 1 0 0,1-1 0 0 0,-1 0-1 0 0,1 1 1 0 0,-1-1-1 0 0,0 1 1 0 0,1-1 0 0 0,-1 0-1 0 0,0 1 1 0 0,0-1 0 0 0,1 1-1 0 0,-1-1 1 0 0,0 1 0 0 0,0-1-1 0 0,0 0 1 0 0,1 1 6 0 0,2 39 332 0 0,-2-21-131 0 0,23 120 287 0 0,16 19-277 0 0,-31-135-582 0 0,-9-23-1185 0 0,-9-10-7457 0 0,7 9 2048 0 0</inkml:trace>
  <inkml:trace contextRef="#ctx0" brushRef="#br0" timeOffset="885.814">939 512 7898 0 0,'0'0'1488'0'0,"0"0"-460"0"0,0 0-106 0 0,0 0 221 0 0,0 0 125 0 0,0 0-41 0 0,0 0-159 0 0,0 0-178 0 0,0 0-120 0 0,0 0-124 0 0,0 0-142 0 0,0 0-139 0 0,0 0-114 0 0,32-1-92 0 0,101-5-56 0 0,-29-5-106 0 0,-27-3-2122 0 0,-51 8-1391 0 0,-2 0-3374 0 0,-12 2-306 0 0</inkml:trace>
</inkml:ink>
</file>

<file path=ppt/ink/ink4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0:59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384 324 0 0 0,'0'0'660'0'0,"0"0"431"0"0,0 0 85 0 0,0 0-90 0 0,0 0-118 0 0,0 0-116 0 0,6 4 5138 0 0,-69 26-3639 0 0,-66 40-1787 0 0,18 3-381 0 0,110-71-206 0 0,0-1 0 0 0,0 1 0 0 0,0-1 1 0 0,0 1-1 0 0,0-1 0 0 0,1 1 1 0 0,-1 0-1 0 0,0 0 0 0 0,1-1 0 0 0,0 1 1 0 0,-1 0-1 0 0,1 0 0 0 0,0-1 0 0 0,0 1 1 0 0,0 0-1 0 0,0 0 0 0 0,0 0 1 0 0,0 0-1 0 0,1-1 0 0 0,-1 1 0 0 0,1 0 1 0 0,-1 0-1 0 0,1-1 0 0 0,-1 1 1 0 0,1 0-1 0 0,0-1 0 0 0,0 1 0 0 0,0-1 1 0 0,1 2 22 0 0,7 0 86 0 0,0 0-1 0 0,0 0 1 0 0,0-1 0 0 0,0 0 0 0 0,1-1 0 0 0,-1 0 0 0 0,0 0 0 0 0,1-1 0 0 0,-1 0 0 0 0,4-1-86 0 0,0 0 93 0 0,54 5 226 0 0,-76 26 213 0 0,-96 55 181 0 0,42-42-582 0 0,-3 12 21 0 0,63-52-130 0 0,1-2-25 0 0,1 0 1 0 0,-1 0-1 0 0,0 1 0 0 0,0-1 0 0 0,1 0 0 0 0,-1 1 0 0 0,1-1 0 0 0,-1 1 0 0 0,1 0 0 0 0,0-1 0 0 0,0 1 0 0 0,0 0 0 0 0,0 0 0 0 0,0 0 0 0 0,0-1 1 0 0,0 1-1 0 0,0 0 0 0 0,1 1 0 0 0,-1-1 0 0 0,1 0 0 0 0,0 0 0 0 0,-1 0 0 0 0,1 0 0 0 0,0 0 0 0 0,0 0 0 0 0,0 0 0 0 0,1 0 0 0 0,-1 0 0 0 0,0 1 1 0 0,1-1-1 0 0,-1 0 0 0 0,1 0 0 0 0,0 0 0 0 0,0 0 0 0 0,0-1 0 0 0,0 1 0 0 0,0 0 0 0 0,0 0 0 0 0,0 0 0 0 0,1 0 3 0 0,75 49-621 0 0,-48-50-3459 0 0,-2-17-5347 0 0,-23 9 6589 0 0</inkml:trace>
  <inkml:trace contextRef="#ctx0" brushRef="#br0" timeOffset="311.25">226 0 7146 0 0,'0'0'3115'0'0,"0"0"-2334"0"0,0 0-739 0 0,0 0-25 0 0,0 0 227 0 0,0 0 332 0 0,0 0 235 0 0,0 0 111 0 0,-9 33 4 0 0,-27 104-121 0 0,24-25 252 0 0,45 439-362 0 0,-32-516-822 0 0,-2-1 0 0 0,-2 1 0 0 0,-1 0 0 0 0,-1 0 0 0 0,-2-1 1 0 0,-3 4 126 0 0,-36 112-2534 0 0,46-126 214 0 0,16-14-4868 0 0,-10-10 2854 0 0</inkml:trace>
  <inkml:trace contextRef="#ctx0" brushRef="#br0" timeOffset="1786.826">388 984 1960 0 0,'0'0'1513'0'0,"0"0"-402"0"0,0 0-126 0 0,0 0 181 0 0,0 0 210 0 0,0 0 110 0 0,0 0-63 0 0,0 0-167 0 0,0 0-181 0 0,0 0-150 0 0,0 0-64 0 0,0 0-63 0 0,17-32-71 0 0,54-98-89 0 0,46-48 1171 0 0,21 14-1188 0 0,-107 134-559 0 0,-31 30-142 0 0,0 0-68 0 0,0 0-76 0 0,-43 260-268 0 0,45-259 497 0 0,-1-1 0 0 0,0 1 1 0 0,0 0-1 0 0,0-1 0 0 0,1 1 0 0 0,-1 0 0 0 0,0-1 1 0 0,1 0-1 0 0,-1 1 0 0 0,0-1 0 0 0,1 0 0 0 0,-1 0 1 0 0,0 1-1 0 0,1-1 0 0 0,-1 0 0 0 0,1-1 0 0 0,-1 1 1 0 0,0 0-1 0 0,1 0 0 0 0,-1 0 0 0 0,0-1 0 0 0,1 1 0 0 0,-1-1 1 0 0,0 1-1 0 0,1-1 0 0 0,-1 0 0 0 0,0 1 0 0 0,0-1 1 0 0,0 0-1 0 0,0 0 0 0 0,0 0 0 0 0,1 0 0 0 0,-2 0 1 0 0,1 0-1 0 0,0 0 0 0 0,0 0 0 0 0,0 0 0 0 0,0-1-5 0 0,140-161 230 0 0,43-52-184 0 0,-184 215-47 0 0,-1 1-1 0 0,1-1 0 0 0,0 1 0 0 0,0-1 0 0 0,0 1 1 0 0,0-1-1 0 0,0 1 0 0 0,0-1 0 0 0,0 0 0 0 0,0 1 1 0 0,0-1-1 0 0,0 1 0 0 0,1-1 0 0 0,-1 1 0 0 0,0-1 0 0 0,0 0 1 0 0,0 1-1 0 0,0-1 0 0 0,1 1 0 0 0,-1-1 0 0 0,0 0 1 0 0,0 1-1 0 0,1-1 0 0 0,-1 0 0 0 0,0 1 0 0 0,1-1 1 0 0,-1 0-1 0 0,0 0 0 0 0,1 1 0 0 0,-1-1 0 0 0,0 0 1 0 0,1 0-1 0 0,-1 1 0 0 0,1-1 0 0 0,-1 0 0 0 0,0 0 0 0 0,1 0 1 0 0,-1 0-1 0 0,1 0 0 0 0,-1 0 0 0 0,1 0 0 0 0,-1 0 1 0 0,0 0-1 0 0,1 0 0 0 0,-1 0 0 0 0,1 0 0 0 0,-1 0 1 0 0,1 0-1 0 0,-1 0 0 0 0,0 0 0 0 0,1 0 0 0 0,-1 0 1 0 0,1-1-1 0 0,-1 1 0 0 0,0 0 0 0 0,1 0 0 0 0,-1 0 0 0 0,1-1 1 0 0,-1 1-1 0 0,0 0 0 0 0,1-1 0 0 0,-1 1 0 0 0,0 0 1 0 0,0-1-1 0 0,1 1 0 0 0,-1-1 2 0 0,-6 43 221 0 0,5-40-203 0 0,-48 150 662 0 0,37-120-634 0 0,0 0 1 0 0,2 1-1 0 0,1 0 0 0 0,2 1 1 0 0,1 0-1 0 0,1 5-46 0 0,5-26-194 0 0,-2 40 462 0 0,1-17-3196 0 0,11-35-9756 0 0,-5-1 7823 0 0</inkml:trace>
  <inkml:trace contextRef="#ctx0" brushRef="#br0" timeOffset="2305.089">1132 803 2881 0 0,'0'0'2584'0'0,"0"0"-949"0"0,0 0-293 0 0,0 0 91 0 0,0 0 66 0 0,0 0-141 0 0,0 0-255 0 0,0 0-235 0 0,-25 33-169 0 0,-77 103-110 0 0,52-55 629 0 0,24-7-254 0 0,26-74-914 0 0,0 0 15 0 0,0 0 30 0 0,0 0 62 0 0,0 0 80 0 0,11-26 586 0 0,7 1-687 0 0,11-17-62 0 0,2 0 0 0 0,1 3 0 0 0,2 0 0 0 0,30-24-74 0 0,-27 29 13 0 0,-27 24-9 0 0,0 0 1 0 0,0 0-1 0 0,1 1 0 0 0,0 1 1 0 0,1 0-1 0 0,-1 0 0 0 0,2 1 1 0 0,-1 1-1 0 0,1 0 0 0 0,8-3-4 0 0,-19 9-7 0 0,-1 1-1 0 0,0-1 1 0 0,0 0 0 0 0,0 0-1 0 0,0 0 1 0 0,1 1-1 0 0,-1-1 1 0 0,0 0 0 0 0,0 1-1 0 0,0-1 1 0 0,0 1-1 0 0,0 0 1 0 0,0-1-1 0 0,0 1 1 0 0,0 0 0 0 0,0-1-1 0 0,0 1 1 0 0,0 0-1 0 0,-1 0 1 0 0,1 0 0 0 0,0 0-1 0 0,0 0 1 0 0,-1 0-1 0 0,1 0 1 0 0,-1 0-1 0 0,1 0 1 0 0,-1 0 0 0 0,1 0-1 0 0,-1 1 1 0 0,0-1-1 0 0,1 0 1 0 0,-1 0 0 0 0,0 0-1 0 0,0 1 1 0 0,0-1-1 0 0,0 0 1 0 0,0 0-1 0 0,0 0 1 0 0,0 0 0 0 0,-1 1-1 0 0,1-1 1 0 0,0 0-1 0 0,-1 1 8 0 0,-8 60 155 0 0,1-29-144 0 0,1 1 1 0 0,1-1-1 0 0,2 1 0 0 0,1 1 0 0 0,2 5-11 0 0,30 30-37 0 0,-17-64-1885 0 0,-9-16-8701 0 0,-3 7 3225 0 0</inkml:trace>
  <inkml:trace contextRef="#ctx0" brushRef="#br0" timeOffset="2562.824">1060 1002 6065 0 0,'0'0'3842'0'0,"0"0"-2185"0"0,0 0-944 0 0,0 0 23 0 0,0 0 290 0 0,0 0 205 0 0,0 0 16 0 0,0 0-154 0 0,0 0-183 0 0,0 0-138 0 0,0 0-138 0 0,0 0-136 0 0,0 0-124 0 0,35 2-124 0 0,111 5-80 0 0,-56-12-30 0 0,4-4-1579 0 0,-63 4-2509 0 0,0 1-4567 0 0,-20 3 1059 0 0</inkml:trace>
  <inkml:trace contextRef="#ctx0" brushRef="#br0" timeOffset="2815.799">1579 567 5009 0 0,'0'0'4230'0'0,"0"0"-2417"0"0,0 0-868 0 0,0 0-34 0 0,0 0 108 0 0,0 0 24 0 0,0 0-96 0 0,0 0-163 0 0,0 0-139 0 0,0 0-107 0 0,0 0-101 0 0,0 0-101 0 0,30-1-72 0 0,95-7-64 0 0,97 3-941 0 0,-193 11-2339 0 0,-13 2-7046 0 0,-14-8 4952 0 0</inkml:trace>
  <inkml:trace contextRef="#ctx0" brushRef="#br0" timeOffset="2978.859">1680 825 4849 0 0,'0'0'3174'0'0,"0"0"-1348"0"0,0 0-287 0 0,0 0 96 0 0,0 0-63 0 0,0 0-220 0 0,0 0-273 0 0,0 0-231 0 0,33-5-147 0 0,100-16-193 0 0,55-23-1543 0 0,-176 41-713 0 0,-2 0-3678 0 0,-1 2-5104 0 0</inkml:trace>
  <inkml:trace contextRef="#ctx0" brushRef="#br0" timeOffset="3594.083">2063 998 6457 0 0,'0'0'3492'0'0,"0"0"-1817"0"0,0 0-551 0 0,0 0 128 0 0,0 0 145 0 0,0 0-40 0 0,0 0-209 0 0,0 0-218 0 0,0 0-174 0 0,0 0-149 0 0,0 0-142 0 0,13-32-105 0 0,38-100-91 0 0,7-1 389 0 0,36-18-531 0 0,20 66-692 0 0,-108 129-322 0 0,-30 28 807 0 0,-4 32-64 0 0,27-102 143 0 0,1-1 0 0 0,-1 0 0 0 0,0 0 0 0 0,1 1 1 0 0,0-1-1 0 0,-1 0 0 0 0,1 1 0 0 0,0-1 0 0 0,0 0 0 0 0,0 1 0 0 0,-1-1 1 0 0,2 1-1 0 0,-1-1 0 0 0,0 0 0 0 0,0 1 0 0 0,0-1 0 0 0,1 1 1 0 0,-1-1-1 0 0,0 0 0 0 0,1 0 0 0 0,-1 1 0 0 0,1-1 0 0 0,0 0 1 0 0,-1 0-1 0 0,1 1 0 0 0,0-1 0 0 0,0 0 0 0 0,0 0 0 0 0,0 0 1 0 0,0 0-1 0 0,0 0 0 0 0,0 0 0 0 0,0-1 0 0 0,0 1 0 0 0,0 0 1 0 0,1 0-1 0 0,-1-1 0 0 0,0 1 0 0 0,0-1 0 0 0,1 1 0 0 0,-1-1 1 0 0,0 1-1 0 0,1-1 0 0 0,-1 0 0 0 0,1 0 0 0 0,-1 0 0 0 0,0 0 1 0 0,1 0-1 0 0,-1 0 0 0 0,0 0 0 0 0,1 0 0 0 0,-1 0 0 0 0,1-1 1 0 0,-1 1-1 0 0,0-1 0 0 0,1 1 0 0 0,-1-1 0 0 0,0 1 0 0 0,1-1 1 0 0,98-83 398 0 0,-36 14-323 0 0,-53 56-72 0 0,0-1-1 0 0,1 2 1 0 0,1 0 0 0 0,1 0 0 0 0,-1 1-1 0 0,2 1 1 0 0,0 0 0 0 0,0 1 0 0 0,1 1-1 0 0,0 0 1 0 0,3 0-3 0 0,-15 43-109 0 0,-35 59 284 0 0,21-66-192 0 0,1-1 0 0 0,1 1 0 0 0,1 1 0 0 0,1-1 0 0 0,2 1 0 0 0,-1 26 17 0 0,5-46-226 0 0,6 55-1037 0 0,18-34-7022 0 0,-18-25 3784 0 0,-4 0-2039 0 0</inkml:trace>
  <inkml:trace contextRef="#ctx0" brushRef="#br0" timeOffset="12117.291">2746 807 2104 0 0,'0'0'2518'0'0,"0"0"-729"0"0,0 0-353 0 0,0 0-22 0 0,0 0-10 0 0,0 0-146 0 0,0 0-262 0 0,0 0-251 0 0,0 0-181 0 0,0 0-165 0 0,0 0-100 0 0,0 2-40 0 0,19 114 3225 0 0,-1-46-2942 0 0,-15-48-781 0 0,6 48 654 0 0,-10-27-5752 0 0,-6-32-2833 0 0,5-6 2290 0 0</inkml:trace>
  <inkml:trace contextRef="#ctx0" brushRef="#br0" timeOffset="12878.927">2713 855 4865 0 0,'0'0'2538'0'0,"0"0"-568"0"0,0 0-247 0 0,0 0-27 0 0,0 0-117 0 0,0 0-271 0 0,0 0-349 0 0,0 0-336 0 0,0 0-195 0 0,0 0-85 0 0,0 0-59 0 0,0 0-11 0 0,0 0 10 0 0,10-7 21 0 0,30-21 26 0 0,45 7 1030 0 0,-74 19-1218 0 0,67 1 252 0 0,-51 56-578 0 0,-27-51 182 0 0,1 0 0 0 0,-1 0 1 0 0,0 1-1 0 0,0-1 0 0 0,0 0 0 0 0,0 0 0 0 0,-1 0 1 0 0,0 0-1 0 0,0 0 0 0 0,0 0 0 0 0,0 0 1 0 0,-1 0-1 0 0,1 0 0 0 0,-1 0 0 0 0,0 0 0 0 0,0-1 1 0 0,0 1-1 0 0,-1-1 0 0 0,1 0 0 0 0,-1 1 1 0 0,0-1-1 0 0,0 0 0 0 0,0-1 0 0 0,0 1 0 0 0,0 0 1 0 0,-1-1-1 0 0,-3 2 2 0 0,-31 34-52 0 0,39-37 33 0 0,0 1 1 0 0,0-1 0 0 0,1 0-1 0 0,-1 0 1 0 0,0 0 0 0 0,0 0-1 0 0,1 0 1 0 0,-1 0-1 0 0,1 0 1 0 0,-1 0 0 0 0,0-1-1 0 0,1 1 1 0 0,0 0 0 0 0,-1-1-1 0 0,1 1 1 0 0,-1-1-1 0 0,1 0 1 0 0,0 1 0 0 0,-1-1-1 0 0,1 0 1 0 0,0 0 0 0 0,-1 0-1 0 0,1 0 1 0 0,0 0-1 0 0,-1-1 1 0 0,1 1 0 0 0,-1 0 18 0 0,29-1 53 0 0,77 13 91 0 0,-103-8-118 0 0,-1 0-1 0 0,0 0 1 0 0,1 0-1 0 0,-1 1 1 0 0,-1-1-1 0 0,1 1 1 0 0,-1 0 0 0 0,0 0-1 0 0,0 0 1 0 0,0 0-1 0 0,-1 0 1 0 0,1 0-1 0 0,-1 0 1 0 0,-1 1 0 0 0,1-1-1 0 0,-1 0 1 0 0,0 1-1 0 0,0-1 1 0 0,0 0-1 0 0,-1 1 1 0 0,0-1-1 0 0,-1 5-25 0 0,1 15 228 0 0,-43 34 919 0 0,38-54-1090 0 0,-1-1 1 0 0,1 0 0 0 0,-1 0 0 0 0,1-1 0 0 0,-1 1 0 0 0,0-2 0 0 0,0 1 0 0 0,0-1 0 0 0,-1 0 0 0 0,1 0-1 0 0,-1-1 1 0 0,-4 1-58 0 0,2-1-26 0 0,-1 1-1 0 0,0-2 0 0 0,0 1 0 0 0,1-1 1 0 0,-1-1-1 0 0,0 0 0 0 0,0 0 0 0 0,1-1 1 0 0,-1-1-1 0 0,-3-1 27 0 0,-25-30-3295 0 0,36 28 1072 0 0,2 1-3249 0 0,0-2-5369 0 0</inkml:trace>
</inkml:ink>
</file>

<file path=ppt/ink/ink4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0.7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111 258 9410 0 0,'0'0'448'0'0,"0"0"-145"0"0,0 0-91 0 0,0 0 55 0 0,0 0 165 0 0,0 0 220 0 0,0 0 212 0 0,0 0 74 0 0,0 0-32 0 0,0 0-113 0 0,0 0-175 0 0,13-13-104 0 0,47-38-50 0 0,86-29 1235 0 0,-110 63-1441 0 0,-5 0-164 0 0,1 2 1 0 0,1 1-1 0 0,0 2 0 0 0,0 1 0 0 0,1 1 0 0 0,33-4-94 0 0,-65 14-1 0 0,-1-1 1 0 0,1 0-1 0 0,-1 1 0 0 0,1-1 1 0 0,-1 1-1 0 0,1 0 1 0 0,-1 0-1 0 0,1-1 0 0 0,-1 1 1 0 0,1 0-1 0 0,-1 0 1 0 0,1 0-1 0 0,0 1 0 0 0,-1-1 1 0 0,1 0-1 0 0,-1 1 1 0 0,1-1-1 0 0,-1 1 0 0 0,1-1 1 0 0,-1 1-1 0 0,0-1 1 0 0,1 1-1 0 0,-1 0 0 0 0,0 0 1 0 0,1 0-1 0 0,-1 0 1 0 0,0 0-1 0 0,0 0 0 0 0,0 0 1 0 0,0 0-1 0 0,0 1 0 0 0,0-1 1 0 0,0 0-1 0 0,0 0 1 0 0,0 1-1 0 0,-1-1 0 0 0,1 1 1 0 0,0-1-1 0 0,-1 1 1 0 0,0-1-1 0 0,1 1 0 0 0,-1 0 1 0 0,6 57 370 0 0,-3 1 1 0 0,-3-1-1 0 0,-5 38-370 0 0,0 47 195 0 0,3-98-157 0 0,3 0 0 0 0,2 0 0 0 0,2 0 0 0 0,1 0-1 0 0,12 39-37 0 0,-9-57 16 0 0,1 0-1 0 0,1 0 0 0 0,2-1 0 0 0,0-1 0 0 0,2 0 1 0 0,1-1-1 0 0,1 0 0 0 0,0-2 0 0 0,2 0 0 0 0,4 2-15 0 0,-26-30 3185 0 0,-18-27-2769 0 0,7 19-434 0 0,0 1-1 0 0,-1 0 0 0 0,0 1 0 0 0,-1 0 1 0 0,0 1-1 0 0,-1 1 0 0 0,0 1 0 0 0,-1 0 1 0 0,1 1-1 0 0,-1 1 0 0 0,-1 1 0 0 0,1 1 1 0 0,-1 0-1 0 0,0 1 0 0 0,0 1 0 0 0,0 1 1 0 0,0 0-1 0 0,0 2 0 0 0,0 0 0 0 0,-18 4 20 0 0,-11 2-44 0 0,1 3 1 0 0,0 1-1 0 0,1 2 1 0 0,1 3-1 0 0,0 1 1 0 0,1 3-1 0 0,-23 13 43 0 0,59-29-122 0 0,2-1-64 0 0,0-1 0 0 0,1 1-1 0 0,-1 0 1 0 0,1 0 0 0 0,0 0 0 0 0,0 1-1 0 0,0-1 1 0 0,1 1 0 0 0,-1 1 0 0 0,1-1-1 0 0,0 1 1 0 0,0-1 0 0 0,0 2 186 0 0,6 16-7095 0 0,3-14-152 0 0,-2-1 239 0 0</inkml:trace>
  <inkml:trace contextRef="#ctx0" brushRef="#br0" timeOffset="449.909">159 725 7874 0 0,'0'0'2200'0'0,"0"0"-1145"0"0,0 0-377 0 0,0 0 4 0 0,0 0 80 0 0,0 0 75 0 0,0 0 4 0 0,0 0-25 0 0,0 0-60 0 0,0 0-89 0 0,35-11-114 0 0,114-34-106 0 0,64 2 654 0 0,-130 31-847 0 0,139-34 445 0 0,-181 27 188 0 0,-22 60 359 0 0,47 108-611 0 0,-45-115-395 0 0,-5-9-3874 0 0,-13-21-234 0 0,-2-3-2746 0 0,-1-1-2500 0 0</inkml:trace>
  <inkml:trace contextRef="#ctx0" brushRef="#br0" timeOffset="611.885">1313 792 16019 0 0,'0'0'686'0'0,"0"0"-331"0"0,0 0 86 0 0,0 0 255 0 0,0 0 150 0 0,0 0-11 0 0,0 0-166 0 0,-4 31-233 0 0,-12 101-209 0 0,13-38-323 0 0,16-39-1144 0 0,-7-37-1702 0 0,2-2-3744 0 0,-5-9-3560 0 0</inkml:trace>
  <inkml:trace contextRef="#ctx0" brushRef="#br0" timeOffset="840.026">1197 331 18268 0 0,'0'0'360'0'0,"0"0"-1064"0"0,0 0-472 0 0,0 0 47 0 0,0 0 129 0 0,0 0 328 0 0,0 0 96 0 0,0 0-680 0 0,0 0-1241 0 0,0 0-1928 0 0,0 0-768 0 0</inkml:trace>
  <inkml:trace contextRef="#ctx0" brushRef="#br0" timeOffset="1194.442">1585 1060 9370 0 0,'0'0'3514'0'0,"0"0"-1912"0"0,0 0-439 0 0,0 0 121 0 0,0 0-12 0 0,0 0-214 0 0,0 0-197 0 0,0 0-183 0 0,0 0-147 0 0,0 0-82 0 0,0 0-104 0 0,0 0-43 0 0,0 0-13 0 0,6-34-29 0 0,17-107-22 0 0,0 49 183 0 0,10 25-533 0 0,-7 77-1790 0 0,23 100 1526 0 0,-46-104 421 0 0,-2-2 72 0 0,0 1 0 0 0,1-1 0 0 0,-1 0 0 0 0,1 0 1 0 0,0 0-1 0 0,0 0 0 0 0,0 0 0 0 0,1 0 0 0 0,-1 0 0 0 0,1-1 1 0 0,0 1-1 0 0,0-1 0 0 0,0 0 0 0 0,0 0 0 0 0,1 0 0 0 0,-1 0 0 0 0,1-1 1 0 0,0 1-1 0 0,0-1 0 0 0,0 0 0 0 0,0 0 0 0 0,0 0 0 0 0,0-1 1 0 0,0 1-1 0 0,1-1 0 0 0,-1 0 0 0 0,1-1 0 0 0,-1 1 0 0 0,3 0-117 0 0,33-63 1757 0 0,-28 37-2444 0 0,24-44-1013 0 0,-20 50-2831 0 0,3 3-3913 0 0,-13 12-2624 0 0</inkml:trace>
  <inkml:trace contextRef="#ctx0" brushRef="#br0" timeOffset="1606.076">2220 747 12459 0 0,'0'0'1575'0'0,"0"0"-232"0"0,0 0-82 0 0,0 0-106 0 0,0 0-272 0 0,0 0-308 0 0,0 0-206 0 0,0 0-109 0 0,0 0-69 0 0,0 0-40 0 0,0 0-42 0 0,0 0-49 0 0,-12 22-37 0 0,-41 66-29 0 0,34-33 11 0 0,21-43 1 0 0,-1-8 57 0 0,1 1-1 0 0,-1-1 1 0 0,1 0-1 0 0,0 1 1 0 0,1-1 0 0 0,-1 0-1 0 0,1 0 1 0 0,0 0-1 0 0,0-1 1 0 0,0 1-1 0 0,0-1 1 0 0,1 1 0 0 0,-1-1-1 0 0,1 0 1 0 0,0 0-1 0 0,0-1 1 0 0,0 1 0 0 0,0-1-1 0 0,0 0 1 0 0,1 0-1 0 0,-1 0 1 0 0,1-1-1 0 0,-1 0 1 0 0,1 1 0 0 0,0-2-1 0 0,-1 1 1 0 0,1 0-1 0 0,0-1 1 0 0,-1 0 0 0 0,1 0-1 0 0,0 0 1 0 0,0-1-1 0 0,-1 0 1 0 0,1 0-1 0 0,0 0 1 0 0,-1 0 0 0 0,1-1-1 0 0,-1 1 1 0 0,1-1-1 0 0,-1-1 1 0 0,0 1 0 0 0,1-1-63 0 0,16-12 259 0 0,0-2 1 0 0,-2 0 0 0 0,0-2-1 0 0,0 0 1 0 0,-2 0 0 0 0,-1-2-1 0 0,0 0 1 0 0,-2-1 0 0 0,0-1 0 0 0,-1 0-1 0 0,8-22-259 0 0,-13 25-56 0 0,0 0 1 0 0,-1-1-1 0 0,-1 0 0 0 0,-1 0 0 0 0,-1-1 1 0 0,-1 1-1 0 0,0-1 0 0 0,-2 0 0 0 0,-1 0 1 0 0,0 0-1 0 0,-2-4 56 0 0,1 20-73 0 0,0-1-1 0 0,-1 0 1 0 0,0 1 0 0 0,0 0 0 0 0,0-1 0 0 0,0 1-1 0 0,-1 0 1 0 0,0 0 0 0 0,0 1 0 0 0,-1-1-1 0 0,0 1 1 0 0,0-1 0 0 0,0 1 0 0 0,0 0 0 0 0,-1 0-1 0 0,0 1 1 0 0,0 0 0 0 0,0 0 0 0 0,-1 0 0 0 0,1 0-1 0 0,-1 1 1 0 0,0 0 0 0 0,0 0 0 0 0,0 0 0 0 0,0 1-1 0 0,-1 0 1 0 0,1 0 0 0 0,-1 1 0 0 0,1 0 0 0 0,-1 0-1 0 0,1 0 1 0 0,-1 1 0 0 0,0 0 0 0 0,1 0 0 0 0,-1 1-1 0 0,1-1 1 0 0,-1 1 0 0 0,0 1 0 0 0,1 0 0 0 0,0 0-1 0 0,-1 0 1 0 0,1 0 0 0 0,0 1 0 0 0,0 0 0 0 0,1 0-1 0 0,-2 2 74 0 0,0 1-12 0 0,-1 0 0 0 0,1 1 0 0 0,1 0 0 0 0,0 0 0 0 0,0 1 0 0 0,0 0 0 0 0,1 0 0 0 0,0 0 0 0 0,0 1 0 0 0,1-1 0 0 0,0 1 0 0 0,1 0 0 0 0,0 1 0 0 0,0-1 0 0 0,1 0 0 0 0,0 1 0 0 0,1-1 0 0 0,0 1-1 0 0,1 0 1 0 0,-1-1 0 0 0,2 1 0 0 0,0 0 0 0 0,0-1 0 0 0,0 1 0 0 0,1-1 0 0 0,1 0 0 0 0,0 1 0 0 0,0-1 0 0 0,0 0 0 0 0,4 5 12 0 0,15 16 133 0 0,2-1 0 0 0,1-1 0 0 0,1-1 0 0 0,1-2 0 0 0,2 0 0 0 0,0-2 0 0 0,1-1 0 0 0,2-2 0 0 0,0 0 0 0 0,1-3 0 0 0,1 0 0 0 0,10 1-133 0 0,151 62 118 0 0,-109-51-1189 0 0,-56-21-2218 0 0,-2 1-4261 0 0,-17-6-3816 0 0</inkml:trace>
</inkml:ink>
</file>

<file path=ppt/ink/ink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3:14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437 692 3361 0 0,'0'0'1441'0'0,"0"0"-112"0"0,0 0 142 0 0,0 0 130 0 0,0 0 98 0 0,0 0-122 0 0,0 0-289 0 0,0 0-73 0 0,0 0-100 0 0,0 0-118 0 0,0 0-132 0 0,-10-14-167 0 0,-33-43-150 0 0,41 56-516 0 0,1-1 0 0 0,0 1-1 0 0,0 0 1 0 0,-1-1-1 0 0,1 1 1 0 0,-1 0-1 0 0,1 0 1 0 0,-1 0-1 0 0,0 0 1 0 0,1 0 0 0 0,-1 1-1 0 0,0-1 1 0 0,1 0-1 0 0,-1 1 1 0 0,0 0-1 0 0,0-1 1 0 0,0 1-1 0 0,0 0 1 0 0,1 0 0 0 0,-1 0-1 0 0,0 0 1 0 0,0 0-1 0 0,0 0 1 0 0,0 0-1 0 0,0 1 1 0 0,1-1-1 0 0,-1 1 1 0 0,0-1 0 0 0,0 1-1 0 0,0 0-31 0 0,-5 1 76 0 0,-10 5-12 0 0,0 0-1 0 0,1 1 1 0 0,0 1 0 0 0,0 1-1 0 0,1 0 1 0 0,0 1-1 0 0,0 0 1 0 0,2 1-1 0 0,-10 10-63 0 0,4-2 21 0 0,0 2-1 0 0,1 0 1 0 0,1 0-1 0 0,2 2 1 0 0,0 0-1 0 0,1 1 1 0 0,2 0-1 0 0,-4 11-20 0 0,14-33-8 0 0,0 1 0 0 0,0-1 0 0 0,0 0 0 0 0,1 0 0 0 0,-1 1 0 0 0,1-1 0 0 0,0 1 0 0 0,0-1 0 0 0,1 1 0 0 0,-1 0 0 0 0,1-1 0 0 0,-1 1-1 0 0,1 0 1 0 0,0-1 0 0 0,0 1 0 0 0,1 0 0 0 0,-1-1 0 0 0,1 1 0 0 0,0-1 0 0 0,0 1 0 0 0,0-1 0 0 0,0 1 0 0 0,1-1 0 0 0,-1 0-1 0 0,1 1 1 0 0,0-1 0 0 0,0 0 0 0 0,0 0 0 0 0,1 0 0 0 0,-1 0 0 0 0,0-1 0 0 0,1 1 0 0 0,0-1 0 0 0,2 3 8 0 0,3-3 57 0 0,0 0 1 0 0,0-1 0 0 0,0 0-1 0 0,0 0 1 0 0,1-1-1 0 0,-1 0 1 0 0,0 0-1 0 0,0-1 1 0 0,0 0 0 0 0,0 0-1 0 0,0-1 1 0 0,0 0-1 0 0,0 0 1 0 0,0-1 0 0 0,-1 0-1 0 0,1 0 1 0 0,-1-1-1 0 0,0 0 1 0 0,0-1-58 0 0,127-99 801 0 0,-113 86-721 0 0,172-177 392 0 0,-129 121-393 0 0,-125 162-1662 0 0,55-75 1570 0 0,0 0 1 0 0,2 1-1 0 0,0 0 1 0 0,0 0-1 0 0,1 0 1 0 0,1 0-1 0 0,0 0 1 0 0,1 12 12 0 0,2-21 7 0 0,0 1 0 0 0,1-1 0 0 0,0 1 1 0 0,0-1-1 0 0,1 0 0 0 0,-1 1 0 0 0,1-1 1 0 0,0-1-1 0 0,1 1 0 0 0,-1 0 0 0 0,1-1 1 0 0,0 0-1 0 0,0 1 0 0 0,0-2 0 0 0,1 1 1 0 0,-1 0-1 0 0,1-1 0 0 0,0 0 0 0 0,0 0 1 0 0,0 0-1 0 0,0-1 0 0 0,0 0 0 0 0,1 0 1 0 0,-1 0-1 0 0,1 0 0 0 0,0-1 0 0 0,-1 0 1 0 0,1 0-1 0 0,0-1 0 0 0,0 0 0 0 0,-1 0 1 0 0,4 0-8 0 0,4 1 61 0 0,0 0 1 0 0,0-1-1 0 0,0-1 1 0 0,0 0-1 0 0,0-1 1 0 0,-1 0-1 0 0,1-1 0 0 0,-1 0 1 0 0,1-1-1 0 0,6-4-61 0 0,114-65 493 0 0,-131 72-488 0 0,40-28 198 0 0,-1-2 1 0 0,-1-1 0 0 0,31-34-204 0 0,135-158 137 0 0,-175 187-180 0 0,-32 60-925 0 0,-32 231 859 0 0,19-82 233 0 0,11-163-133 0 0,0-1 0 0 0,0 0 0 0 0,0 0 0 0 0,-1 0 0 0 0,-1 0 0 0 0,1 0 0 0 0,-1-1 0 0 0,0 0 0 0 0,-1 0 0 0 0,0-1 0 0 0,0 1 0 0 0,0-1 0 0 0,-1 0 0 0 0,0-1 0 0 0,0 0 0 0 0,0 0 0 0 0,-1 0 0 0 0,0-1 0 0 0,0 0 0 0 0,0 0 0 0 0,0-1 0 0 0,0 0 0 0 0,-1-1 0 0 0,1 0 0 0 0,-1 0 0 0 0,0-1 0 0 0,1 0 0 0 0,-1 0 0 0 0,0-1 0 0 0,0 0 0 0 0,-8-2 9 0 0,-63 1-216 0 0,129-6-583 0 0,146-8 1013 0 0,43 3 720 0 0,-175-8-1627 0 0,-43 9-2526 0 0,-2-1-4332 0 0,-8 5-3469 0 0</inkml:trace>
  <inkml:trace contextRef="#ctx0" brushRef="#br0" timeOffset="1486.802">2179 1041 832 0 0,'0'0'1446'0'0,"0"0"186"0"0,0 0 351 0 0,0 0 230 0 0,0 0-66 0 0,0 0-252 0 0,0 0-300 0 0,0 0-223 0 0,0 0-162 0 0,0 0-171 0 0,33-11-156 0 0,104-35-167 0 0,-52 1 344 0 0,-23-2-455 0 0,-2-3 1 0 0,-3-3-1 0 0,-2-2 1 0 0,-3-2-1 0 0,7-13-605 0 0,-53 60 20 0 0,2 0-1 0 0,-1 1 0 0 0,1 0 1 0 0,1 0-1 0 0,-1 1 0 0 0,2 0 1 0 0,-1 0-1 0 0,1 1 0 0 0,0 0 1 0 0,0 1-1 0 0,1 0 0 0 0,9-3-19 0 0,-16 10-9 0 0,0 0 0 0 0,0 1-1 0 0,0 0 1 0 0,-1 0 0 0 0,1 0 0 0 0,-1 0-1 0 0,1 0 1 0 0,-1 1 0 0 0,0-1-1 0 0,0 1 1 0 0,0 0 0 0 0,0 0 0 0 0,0 0-1 0 0,-1 1 1 0 0,1-1 0 0 0,-1 0-1 0 0,0 1 1 0 0,0 0 0 0 0,-1-1-1 0 0,1 1 1 0 0,-1 0 0 0 0,1 0 0 0 0,-1 0-1 0 0,0 0 1 0 0,-1 0 0 0 0,1 0-1 0 0,-1 0 1 0 0,1 0 0 0 0,-1 0 0 0 0,-1 3 9 0 0,4 19 23 0 0,-1 0 0 0 0,-2-1 0 0 0,0 1 1 0 0,-2 0-1 0 0,-1-1 0 0 0,-1 1 1 0 0,-1-1-1 0 0,-1 0 0 0 0,-1 0 1 0 0,-2-1-1 0 0,0 0 0 0 0,-1 0 1 0 0,-2-1-1 0 0,0 0 0 0 0,-2-1 0 0 0,0-1 1 0 0,-1 0-1 0 0,-1-1 0 0 0,-1-1 1 0 0,-1 0-1 0 0,-15 12-23 0 0,27-26-9 0 0,0 1 0 0 0,0-1 0 0 0,-1-1 0 0 0,1 1 0 0 0,-1-1 0 0 0,0 0 0 0 0,0 0 0 0 0,-1-1 0 0 0,1 0 0 0 0,-1 0 0 0 0,0-1 0 0 0,1 0 0 0 0,-1 0 0 0 0,0-1 0 0 0,0 0 0 0 0,0 0 0 0 0,0-1 0 0 0,0 0 0 0 0,-3-1 9 0 0,8-1-14 0 0,0 0 0 0 0,0 1-1 0 0,1-2 1 0 0,-1 1 0 0 0,1 0-1 0 0,-1-1 1 0 0,1 1-1 0 0,0-1 1 0 0,0 0 0 0 0,0 1-1 0 0,1-1 1 0 0,-1 0 0 0 0,0 0-1 0 0,1 0 1 0 0,0 0 0 0 0,0-1-1 0 0,0 1 1 0 0,0 0 0 0 0,0 0-1 0 0,1-1 1 0 0,-1 1 0 0 0,1 0-1 0 0,0-1 1 0 0,0 1-1 0 0,0-1 1 0 0,1 1 0 0 0,-1 0-1 0 0,1-1 1 0 0,0 0 14 0 0,-1-7-64 0 0,2 7 24 0 0,-1-1 1 0 0,1 0-1 0 0,0 1 0 0 0,0-1 0 0 0,0 1 1 0 0,1 0-1 0 0,0 0 0 0 0,0 0 0 0 0,0 0 0 0 0,0 0 1 0 0,0 0-1 0 0,1 1 0 0 0,0 0 0 0 0,0 0 1 0 0,0 0-1 0 0,0 0 0 0 0,0 0 0 0 0,0 1 0 0 0,1 0 1 0 0,-1 0-1 0 0,1 0 0 0 0,-1 0 0 0 0,1 1 1 0 0,0 0-1 0 0,0 0 0 0 0,0 0 0 0 0,0 1 0 0 0,0-1 1 0 0,4 1 39 0 0,91 31-501 0 0,-10 0 454 0 0,-77-28 100 0 0,0-1 0 0 0,0-1 0 0 0,0 0 1 0 0,0-1-1 0 0,0-1 0 0 0,0 1 0 0 0,0-2 1 0 0,0 0-1 0 0,0-1 0 0 0,0 0 0 0 0,0-1 1 0 0,-1 0-1 0 0,0-1 0 0 0,0 0 0 0 0,8-6-53 0 0,38-34 414 0 0,-3-3-1 0 0,-2-2 1 0 0,-2-2-1 0 0,32-44-413 0 0,-64 75 55 0 0,19-22-22 0 0,-1-2 1 0 0,-3-1 0 0 0,-2-2 0 0 0,-1-1-1 0 0,-3-2 1 0 0,-2 0 0 0 0,-3-2-1 0 0,-1-1 1 0 0,-4 0 0 0 0,-1-2-1 0 0,7-45-33 0 0,-24 97-5 0 0,1 3 5 0 0,0-1-1 0 0,0 1 1 0 0,0-1 0 0 0,-1 1-1 0 0,1 0 1 0 0,0-1-1 0 0,-1 1 1 0 0,1-1-1 0 0,-1 0 1 0 0,0 1-1 0 0,1-1 1 0 0,-1 1 0 0 0,0-1-1 0 0,0 1 1 0 0,0-1-1 0 0,0 0 1 0 0,0 1-1 0 0,-1-1 1 0 0,1 1 0 0 0,0-1-1 0 0,-1 1 1 0 0,1-1-1 0 0,-1 1 1 0 0,0-1-1 0 0,1 1 1 0 0,-1-1-1 0 0,0 1 1 0 0,0 0 0 0 0,0-1-1 0 0,0 1 1 0 0,0 0-1 0 0,0 0 1 0 0,0 0-1 0 0,0 0 1 0 0,0 0 0 0 0,-1 0-1 0 0,1 0 1 0 0,0 0-1 0 0,-1 0 1 0 0,1 1-1 0 0,-1-1 1 0 0,1 0-1 0 0,-1 1 1 0 0,1-1 0 0 0,-1 1-1 0 0,1 0 1 0 0,-1-1-1 0 0,1 1 1 0 0,-2 0 0 0 0,-4 3-17 0 0,0 1-1 0 0,0 0 1 0 0,0 0 0 0 0,1 1 0 0 0,-1 0-1 0 0,1 0 1 0 0,0 0 0 0 0,1 1 0 0 0,-1 0-1 0 0,1 0 1 0 0,0 0 0 0 0,0 1 0 0 0,1 0-1 0 0,0-1 1 0 0,-2 6 17 0 0,5-10 0 0 0,-18 35 16 0 0,2 2 1 0 0,1 0-1 0 0,2 1 0 0 0,1 1 0 0 0,3 0 1 0 0,1 0-1 0 0,-2 35-16 0 0,10-67 1 0 0,-6 40-1 0 0,3 0 0 0 0,2 1 1 0 0,2-1-1 0 0,3 7 0 0 0,-3-49-9 0 0,1 1 1 0 0,0-1-1 0 0,0 1 0 0 0,0-1 0 0 0,1 0 1 0 0,0 1-1 0 0,1-1 0 0 0,-1 0 0 0 0,1 0 0 0 0,1-1 1 0 0,-1 1-1 0 0,1-1 0 0 0,1 1 0 0 0,-1-1 1 0 0,1 0-1 0 0,0-1 0 0 0,0 1 0 0 0,0-1 1 0 0,1 0-1 0 0,0-1 0 0 0,5 4 9 0 0,-5-6 18 0 0,0-1-1 0 0,0 0 1 0 0,0 0-1 0 0,0-1 1 0 0,1 1-1 0 0,-1-1 1 0 0,0-1-1 0 0,0 1 0 0 0,0-1 1 0 0,1 0-1 0 0,-1 0 1 0 0,0-1-1 0 0,0 0 1 0 0,-1 0-1 0 0,1 0 1 0 0,0-1-1 0 0,3-2-17 0 0,222-142 148 0 0,-222 142-143 0 0,-9 5-8 0 0,0-1 1 0 0,1 0 0 0 0,0 0-1 0 0,-1 1 1 0 0,1-1-1 0 0,-1 1 1 0 0,1-1-1 0 0,0 0 1 0 0,-1 1 0 0 0,1-1-1 0 0,0 1 1 0 0,0-1-1 0 0,-1 1 1 0 0,1 0-1 0 0,0-1 1 0 0,0 1 0 0 0,0 0-1 0 0,0 0 1 0 0,-1-1-1 0 0,1 1 1 0 0,0 0-1 0 0,0 0 1 0 0,0 0-1 0 0,0 0 1 0 0,0 0 0 0 0,0 0-1 0 0,0 0 1 0 0,-1 0-1 0 0,1 1 1 0 0,0-1-1 0 0,0 0 1 0 0,0 0 0 0 0,0 1-1 0 0,-1-1 1 0 0,1 1-1 0 0,0-1 1 0 0,0 0-1 0 0,-1 1 1 0 0,1 0 0 0 0,0-1-1 0 0,0 1 1 0 0,-1-1-1 0 0,1 1 1 0 0,-1 0-1 0 0,1-1 1 0 0,-1 1 0 0 0,1 0-1 0 0,-1 0 1 0 0,1-1-1 0 0,-1 1 1 0 0,0 0-1 0 0,1 0 1 0 0,-1 0 0 0 0,0 0-1 0 0,0 0 1 0 0,0-1-1 0 0,1 1 1 0 0,-1 0-1 0 0,0 0 1 0 0,0 0 0 0 0,0 0 1 0 0,-33 226 624 0 0,28-138-496 0 0,5-88-193 0 0,1 1 0 0 0,0-1 0 0 0,0 0 0 0 0,-1 1 0 0 0,1-1 0 0 0,0 0-1 0 0,0 0 1 0 0,0 0 0 0 0,0 0 0 0 0,0 0 0 0 0,1 0 0 0 0,-1 0 0 0 0,0 0 0 0 0,0 0 0 0 0,1-1 0 0 0,-1 1 0 0 0,0-1 0 0 0,1 1 0 0 0,-1 0 0 0 0,0-1 0 0 0,1 0-1 0 0,-1 1 1 0 0,1-1 0 0 0,-1 0 0 0 0,1 0 0 0 0,-1 0 0 0 0,1 0 0 0 0,-1 0 0 0 0,1 0 0 0 0,-1 0 0 0 0,1-1 0 0 0,-1 1 0 0 0,0 0 0 0 0,1-1 0 0 0,-1 1-1 0 0,1-1 67 0 0,18-6-4691 0 0,-4 0-4112 0 0,-7 4-40 0 0</inkml:trace>
  <inkml:trace contextRef="#ctx0" brushRef="#br0" timeOffset="1814.32">4424 548 11226 0 0,'0'0'1927'0'0,"0"0"-286"0"0,0 0-196 0 0,0 0-182 0 0,0 0-264 0 0,0 0-301 0 0,0 0-233 0 0,0 0-171 0 0,-24 36-129 0 0,-74 111-68 0 0,61-61-17 0 0,36-81-79 0 0,-1-1-1 0 0,0 1 1 0 0,1 0-1 0 0,0 0 1 0 0,0 0-1 0 0,0 0 1 0 0,1 0-1 0 0,0 0 1 0 0,0 0-1 0 0,0 0 1 0 0,1 0-1 0 0,-1 0 1 0 0,1 0-1 0 0,0 0 1 0 0,1 0-1 0 0,-1 0 1 0 0,1 0-1 0 0,0-1 1 0 0,0 1-1 0 0,0-1 1 0 0,1 1-1 0 0,0-1 1 0 0,0 0-1 0 0,0 0 1 0 0,0 0-1 0 0,0 0 1 0 0,1-1-1 0 0,0 1 1 0 0,0-1-1 0 0,0 0 1 0 0,0 0-1 0 0,0-1 1 0 0,0 1-1 0 0,1-1 1 0 0,0 0-1 0 0,-1 0 1 0 0,1 0-1 0 0,0 0 0 0 0,4-2 125 0 0,0 0 0 0 0,0-1 0 0 0,0 0 0 0 0,0 0 0 0 0,0-1 0 0 0,-1 0 0 0 0,1 0 0 0 0,0-1-1 0 0,-1-1 1 0 0,0 1 0 0 0,0-1 0 0 0,0 0 0 0 0,0-1 0 0 0,0 0 0 0 0,-1 0 0 0 0,0-1 0 0 0,0 0 0 0 0,-1 0 0 0 0,1 0 0 0 0,-1-1 0 0 0,2-4-125 0 0,4-3 189 0 0,-2-2-1 0 0,1 1 1 0 0,-2-1 0 0 0,0-1 0 0 0,-1 0-1 0 0,0 0 1 0 0,-2 0 0 0 0,0-1 0 0 0,-1 0 0 0 0,0-2-189 0 0,-3 14-43 0 0,-1 1 0 0 0,1-1 0 0 0,-1 0 0 0 0,0 0 0 0 0,0 0 1 0 0,-1 0-1 0 0,0 0 0 0 0,0 0 0 0 0,0 1 0 0 0,-1-1 1 0 0,0 0-1 0 0,0 0 0 0 0,0 0 0 0 0,-1 1 0 0 0,0-1 0 0 0,0 0 1 0 0,0 1-1 0 0,-1 0 0 0 0,1-1 0 0 0,-1 1 0 0 0,-1 0 0 0 0,1 1 1 0 0,-1-1-1 0 0,0 0 0 0 0,0 1 0 0 0,0 0 0 0 0,-1 0 0 0 0,1 0 1 0 0,-1 1-1 0 0,0 0 0 0 0,0-1 0 0 0,0 2 0 0 0,0-1 0 0 0,-1 0 1 0 0,-2 0 42 0 0,2 1-328 0 0,0 1 0 0 0,-1-1 0 0 0,1 1 0 0 0,0 0 0 0 0,-1 0 0 0 0,1 1 0 0 0,-1 0 0 0 0,1 0 0 0 0,-1 1 0 0 0,1-1 0 0 0,0 1 0 0 0,-1 1 0 0 0,1-1 0 0 0,-2 2 328 0 0,-48 30-11442 0 0,43-18 4144 0 0</inkml:trace>
  <inkml:trace contextRef="#ctx0" brushRef="#br0" timeOffset="2280.125">4851 659 14475 0 0,'0'0'1953'0'0,"0"0"-519"0"0,0 0-313 0 0,0 0-270 0 0,0 0-274 0 0,0 0-166 0 0,0 0-102 0 0,0 0-97 0 0,0 0-84 0 0,0 0-76 0 0,0 0-57 0 0,0 0-31 0 0,-20 31 13 0 0,-62 96-2 0 0,62-79-21 0 0,23-45 43 0 0,0-1 46 0 0,0 0 1 0 0,0 0-1 0 0,1 0 1 0 0,-1-1-1 0 0,0 1 1 0 0,1-1-1 0 0,-1 0 1 0 0,1 0 0 0 0,0 0-1 0 0,-1 0 1 0 0,1-1-1 0 0,-1 1 1 0 0,1-1-1 0 0,0 0 1 0 0,0 0 0 0 0,-1-1-1 0 0,1 1 1 0 0,0-1-1 0 0,-1 1 1 0 0,1-1-1 0 0,-1 0 1 0 0,1-1-1 0 0,-1 1 1 0 0,1 0 0 0 0,-1-1-1 0 0,0 0 1 0 0,2-1-44 0 0,0 1 63 0 0,17-7 174 0 0,0-2 1 0 0,-1-1 0 0 0,0 0 0 0 0,-1-2-1 0 0,-1 0 1 0 0,5-6-238 0 0,114-67 466 0 0,-137 86-482 0 0,0 1 0 0 0,-1-1-1 0 0,1 1 1 0 0,0 0 0 0 0,0 0 0 0 0,0-1 0 0 0,0 1 0 0 0,0 0-1 0 0,-1 0 1 0 0,1 0 0 0 0,0 0 0 0 0,0 0 0 0 0,0 0 0 0 0,0 0-1 0 0,0 0 1 0 0,0 1 0 0 0,-1-1 0 0 0,1 0 0 0 0,0 0 0 0 0,0 1-1 0 0,0-1 1 0 0,-1 1 0 0 0,1-1 0 0 0,0 0 0 0 0,0 1-1 0 0,-1-1 1 0 0,1 1 0 0 0,0 0 0 0 0,-1-1 0 0 0,1 1 0 0 0,0 0-1 0 0,-1-1 1 0 0,1 1 0 0 0,-1 0 0 0 0,1-1 0 0 0,-1 1 0 0 0,0 0-1 0 0,1 0 1 0 0,-1 0 0 0 0,0 0 0 0 0,0-1 0 0 0,1 1 0 0 0,-1 0-1 0 0,0 0 1 0 0,0 0 0 0 0,0 0 0 0 0,0 0 0 0 0,0 0 0 0 0,0-1-1 0 0,0 1 1 0 0,0 0 0 0 0,0 0 0 0 0,-1 0 0 0 0,1 0 0 0 0,0 0-1 0 0,-1-1 1 0 0,1 1 0 0 0,0 0 0 0 0,-1 0 0 0 0,1-1 0 0 0,-1 1-1 0 0,0 0 17 0 0,1 13 52 0 0,-1-11-57 0 0,1 1-1 0 0,0-1 1 0 0,0 1 0 0 0,0-1 0 0 0,1 1-1 0 0,-1-1 1 0 0,1 1 0 0 0,0-1-1 0 0,0 1 1 0 0,0-1 0 0 0,0 0-1 0 0,0 0 1 0 0,1 1 0 0 0,-1-1-1 0 0,1 0 1 0 0,0 0 0 0 0,0 0 0 0 0,0-1-1 0 0,1 1 1 0 0,-1 0 0 0 0,1-1-1 0 0,-1 0 1 0 0,1 1 0 0 0,0-1-1 0 0,0 0 1 0 0,0 0 0 0 0,0-1 0 0 0,0 1-1 0 0,0-1 1 0 0,0 1 0 0 0,1-1-1 0 0,-1 0 1 0 0,0 0 0 0 0,1 0-1 0 0,-1-1 1 0 0,1 1 0 0 0,-1-1 0 0 0,1 0-1 0 0,-1 0 1 0 0,1 0 0 0 0,1-1 5 0 0,9-1 142 0 0,1-1 0 0 0,-1 0 1 0 0,0-1-1 0 0,0 0 0 0 0,0-2 1 0 0,-1 1-1 0 0,1-2 1 0 0,-1 0-1 0 0,-1 0 0 0 0,1-1 1 0 0,-1-1-1 0 0,-1 0 0 0 0,0 0 1 0 0,0-1-1 0 0,-1-1 0 0 0,8-9-142 0 0,10-7 398 0 0,-15 16-315 0 0,-1-1 0 0 0,-1 0-1 0 0,0-1 1 0 0,0-1 0 0 0,-1 1 0 0 0,-1-2 0 0 0,0 1 0 0 0,-2-1-1 0 0,1-1-82 0 0,-2-17-1760 0 0,-13 32-9530 0 0,3 1-524 0 0</inkml:trace>
  <inkml:trace contextRef="#ctx0" brushRef="#br0" timeOffset="2695.697">5724 872 17316 0 0,'0'0'1677'0'0,"0"0"-298"0"0,0 0-96 0 0,0 0-140 0 0,0 0-291 0 0,0 0-274 0 0,0 0-137 0 0,0 0-85 0 0,0 0-37 0 0,0 0-27 0 0,0 0-32 0 0,0 0-94 0 0,0 0-52 0 0,20-26-11 0 0,62-82-47 0 0,15 0 20 0 0,-68 89-1243 0 0,-24 45-264 0 0,-4-19 1463 0 0,2 0-1 0 0,-1 0 1 0 0,1-1-1 0 0,0 1 1 0 0,0-1-1 0 0,1 0 1 0 0,-1 0 0 0 0,1 0-1 0 0,1 0 1 0 0,-1 0-1 0 0,1-1 1 0 0,0 0-1 0 0,0 0 1 0 0,1 0 0 0 0,0-1-1 0 0,-1 0 1 0 0,2 0-1 0 0,-1 0 1 0 0,0-1-1 0 0,1 0 1 0 0,-1 0-1 0 0,1-1 1 0 0,0 1 0 0 0,0-2-1 0 0,0 1 1 0 0,0-1-1 0 0,0 0 1 0 0,0 0-1 0 0,0-1 1 0 0,0 0-1 0 0,1 0 1 0 0,-1 0 0 0 0,0-1-32 0 0,20-2 298 0 0,1-1 1 0 0,-1-2 0 0 0,-1 0 0 0 0,1-2-1 0 0,-1-1 1 0 0,0-1 0 0 0,-1-1-1 0 0,0-1 1 0 0,-1-1 0 0 0,-1-1 0 0 0,0-1-1 0 0,-1-2 1 0 0,16-14-299 0 0,-28 24-51 0 0,-1 0-1 0 0,0-1 1 0 0,0 0-1 0 0,-1-1 1 0 0,1 1 0 0 0,-2-2-1 0 0,0 1 1 0 0,0-1-1 0 0,0 0 1 0 0,-2-1 0 0 0,1 1-1 0 0,-1-1 1 0 0,-1 0-1 0 0,0-1 1 0 0,0 1 0 0 0,-1-1-1 0 0,-1 0 1 0 0,0 1-1 0 0,0-1 1 0 0,-1-5 51 0 0,-3 0-2642 0 0,-2 8-2626 0 0,1 1-7290 0 0</inkml:trace>
</inkml:ink>
</file>

<file path=ppt/ink/ink4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6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0 640 0 0 0,'0'0'459'0'0,"0"0"808"0"0,0 0 306 0 0,0 0-18 0 0,0 0-153 0 0,0 0-228 0 0,0 0-218 0 0,31-15-195 0 0,99-47-159 0 0,-115 56-300 0 0,-1-1 0 0 0,0-1 0 0 0,0 0-1 0 0,-1-1 1 0 0,0 0 0 0 0,0-1 0 0 0,-1-1 0 0 0,0 0 0 0 0,6-8-302 0 0,8-9 527 0 0,75-116 671 0 0,-72 41-966 0 0,-29 102-262 0 0,0 0 0 0 0,-1 0 0 0 0,1 0 0 0 0,0-1 0 0 0,0 1 0 0 0,-1 0 0 0 0,1 0-1 0 0,0 0 1 0 0,-1 0 0 0 0,1 0 0 0 0,-1 0 0 0 0,0 0 0 0 0,1 0 0 0 0,-1 0 0 0 0,0 0 0 0 0,1 0 0 0 0,-1 0 0 0 0,0 0 0 0 0,0 0 0 0 0,0 1 0 0 0,0-1-1 0 0,0 0 1 0 0,0 1 0 0 0,0-1 0 0 0,0 0 0 0 0,0 1 0 0 0,0 0 0 0 0,0-1 0 0 0,-1 1 0 0 0,1 0 0 0 0,0-1 0 0 0,0 1 0 0 0,0 0 0 0 0,0 0-1 0 0,-1 0 1 0 0,1 0 0 0 0,0 0 0 0 0,0 0 0 0 0,0 0 0 0 0,-1 0 0 0 0,1 1 0 0 0,0-1 0 0 0,0 1 30 0 0,-50 22-2161 0 0,44-14 2101 0 0,0 1 0 0 0,0 1-1 0 0,1-1 1 0 0,0 1 0 0 0,1 0 0 0 0,0 0-1 0 0,1 0 1 0 0,1 1 0 0 0,-1-1 0 0 0,2 1-1 0 0,0 0 1 0 0,0 0 0 0 0,1 0 0 0 0,0 0-1 0 0,1 0 1 0 0,1 0 0 0 0,0 0 0 0 0,0 1 60 0 0,0-5 72 0 0,1-1 0 0 0,-1 1 0 0 0,1-1 1 0 0,1 1-1 0 0,-1-1 0 0 0,1 0 0 0 0,1 1 1 0 0,-1-2-1 0 0,1 1 0 0 0,0 0 0 0 0,1-1 1 0 0,-1 0-1 0 0,1 0 0 0 0,1 0 0 0 0,-1 0 1 0 0,1-1-1 0 0,0 0 0 0 0,0 0 0 0 0,1-1 1 0 0,-1 0-1 0 0,1 0 0 0 0,0 0 0 0 0,0-1 0 0 0,0 0 1 0 0,0 0-1 0 0,1-1 0 0 0,-1 0 0 0 0,1 0 1 0 0,0-1-1 0 0,4 1-72 0 0,-1-1 202 0 0,0 0 0 0 0,1-1 0 0 0,-1 0 0 0 0,1-1 0 0 0,-1 0 0 0 0,1-1 0 0 0,-1 0-1 0 0,0 0 1 0 0,0-2 0 0 0,0 1 0 0 0,0-1 0 0 0,-1-1 0 0 0,0 0 0 0 0,3-2-202 0 0,14-9 136 0 0,-1-1-1 0 0,-1-1 0 0 0,-1-2 1 0 0,-1 0-1 0 0,0-1 1 0 0,-2-1-1 0 0,0-2 0 0 0,-2 0 1 0 0,0-1-1 0 0,-2 0 1 0 0,-1-2-1 0 0,-1 0 1 0 0,0-3-136 0 0,-2-36 14 0 0,-14 65-53 0 0,0 0 1 0 0,0 0-1 0 0,0 0 0 0 0,0 0 1 0 0,0 0-1 0 0,0 0 0 0 0,0 0 0 0 0,0 1 1 0 0,-1-1-1 0 0,1 0 0 0 0,0 1 0 0 0,0-1 1 0 0,0 1-1 0 0,-1-1 0 0 0,1 1 0 0 0,0 0 1 0 0,-1 0-1 0 0,1-1 0 0 0,0 1 0 0 0,-1 0 1 0 0,1 0-1 0 0,0 0 0 0 0,-1 0 1 0 0,1 1-1 0 0,0-1 0 0 0,-1 0 0 0 0,1 1 1 0 0,0-1-1 0 0,-1 0 0 0 0,1 1 0 0 0,0 0 1 0 0,0-1-1 0 0,0 1 0 0 0,0 0 0 0 0,-1-1 1 0 0,1 1-1 0 0,0 0 0 0 0,0 0 0 0 0,0 0 1 0 0,0 0-1 0 0,1 0 0 0 0,-1 0 39 0 0,-8 10-30 0 0,1-1 0 0 0,0 1 0 0 0,1 1-1 0 0,1 0 1 0 0,0-1 0 0 0,0 2 0 0 0,1-1-1 0 0,1 1 1 0 0,0 0 0 0 0,0 0 0 0 0,2 0-1 0 0,-1 0 1 0 0,2 0 0 0 0,0 1 0 0 0,0-1 0 0 0,1 0-1 0 0,1 1 1 0 0,1 4 30 0 0,0-12 35 0 0,0 1 0 0 0,1-1-1 0 0,-1 0 1 0 0,1 0 0 0 0,1-1 0 0 0,-1 1 0 0 0,1-1-1 0 0,0 0 1 0 0,0 1 0 0 0,0-2 0 0 0,1 1 0 0 0,0 0-1 0 0,0-1 1 0 0,0 0 0 0 0,0 0 0 0 0,1-1-1 0 0,-1 1 1 0 0,1-1 0 0 0,0-1 0 0 0,0 1 0 0 0,0-1-1 0 0,0 0 1 0 0,5 1-35 0 0,5 2 173 0 0,1-1 0 0 0,-1-1 0 0 0,1-1 0 0 0,0 0 0 0 0,0-1 0 0 0,1-1 1 0 0,-1-1-1 0 0,11-1-173 0 0,0-4 164 0 0,0-2 0 0 0,0-1 0 0 0,-1-1 0 0 0,0-1 0 0 0,-1-1 0 0 0,-1-1 1 0 0,0-2-1 0 0,0 0 0 0 0,-2-2 0 0 0,0 0 0 0 0,-1-2 0 0 0,3-3-164 0 0,-14 12 25 0 0,0 0 0 0 0,-1 0 0 0 0,0-1 0 0 0,0-1-1 0 0,-1 1 1 0 0,-1-2 0 0 0,0 1 0 0 0,-1-1 0 0 0,0 0-1 0 0,-1 0 1 0 0,0-1 0 0 0,-1 0 0 0 0,-1 0 0 0 0,0 0-1 0 0,-1-1 1 0 0,0 1 0 0 0,-1-1 0 0 0,-1 0 0 0 0,-1 1-1 0 0,0-9-24 0 0,-1 20-7 0 0,0 0-1 0 0,0 0 1 0 0,0 0-1 0 0,0 1 1 0 0,-1-1-1 0 0,1 0 1 0 0,-1 0-1 0 0,0 1 1 0 0,0-1-1 0 0,0 1 1 0 0,0 0-1 0 0,0 0 1 0 0,0-1-1 0 0,-1 1 1 0 0,1 0-1 0 0,-1 1 1 0 0,0-1-1 0 0,1 0 1 0 0,-1 1-1 0 0,0 0 1 0 0,0 0-1 0 0,0-1 1 0 0,0 2-1 0 0,0-1 1 0 0,0 0-1 0 0,0 1 1 0 0,0-1-1 0 0,0 1 1 0 0,0 0-1 0 0,-1 0 1 0 0,1 0-1 0 0,0 0 1 0 0,0 1 0 0 0,0-1-1 0 0,0 1 1 0 0,0 0-1 0 0,0 0 1 0 0,0 0-1 0 0,0 0 1 0 0,0 0-1 0 0,0 1 1 0 0,1-1-1 0 0,-1 1 1 0 0,0 0-1 0 0,0 1 8 0 0,-9 5-4 0 0,1 0-1 0 0,1 1 1 0 0,0 0-1 0 0,0 1 1 0 0,1 0-1 0 0,0 0 1 0 0,1 1-1 0 0,0 0 1 0 0,0 1 0 0 0,2-1-1 0 0,-1 1 1 0 0,1 1-1 0 0,1-1 1 0 0,0 1-1 0 0,1 0 1 0 0,1 0-1 0 0,0 1 1 0 0,0-1 0 0 0,1 1-1 0 0,1-1 1 0 0,1 1-1 0 0,0 0 1 0 0,0-1-1 0 0,1 1 1 0 0,1-1-1 0 0,0 1 1 0 0,2 3 4 0 0,2 1-4 0 0,1 0 0 0 0,1 0 0 0 0,1-1-1 0 0,0 0 1 0 0,1 0 0 0 0,1-1 0 0 0,0-1 0 0 0,2 0 0 0 0,-1 0 0 0 0,6 3 4 0 0,83 56-2700 0 0,-82-63-1577 0 0,-5-8-4423 0 0,-9-3 5742 0 0</inkml:trace>
  <inkml:trace contextRef="#ctx0" brushRef="#br0" timeOffset="243.127">1802 374 13099 0 0,'0'0'563'0'0,"0"0"-171"0"0,0 0 52 0 0,0 0 264 0 0,0 0 197 0 0,0 0 26 0 0,-9 32-136 0 0,-28 97-216 0 0,26-28 124 0 0,26-12-770 0 0,1-53-3190 0 0,-14-33 112 0 0,-2-2-6998 0 0,0-1 7636 0 0</inkml:trace>
  <inkml:trace contextRef="#ctx0" brushRef="#br0" timeOffset="485.962">1668 352 8922 0 0,'0'0'616'0'0,"0"0"-203"0"0,0 0 74 0 0,0 0 224 0 0,0 0 164 0 0,0 0 84 0 0,0 0 25 0 0,0 0-34 0 0,0 0-113 0 0,0 0-123 0 0,32-1-176 0 0,100-7-162 0 0,31 6-40 0 0,-103 2-2827 0 0,-49 3-59 0 0,-3 2-5242 0 0,-7-5 6182 0 0,2 3-1665 0 0</inkml:trace>
  <inkml:trace contextRef="#ctx0" brushRef="#br0" timeOffset="720.772">1738 610 6497 0 0,'0'0'1201'0'0,"0"0"-246"0"0,0 0 303 0 0,0 0 427 0 0,0 0 86 0 0,0 0-200 0 0,0 0-359 0 0,0 0-336 0 0,0 0-198 0 0,0 0-190 0 0,0 0-133 0 0,0 0-110 0 0,34-2-116 0 0,108-6-126 0 0,-39-5-1966 0 0,-86 10 160 0 0,6-1-4677 0 0,-9 1-2198 0 0</inkml:trace>
</inkml:ink>
</file>

<file path=ppt/ink/ink4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0.8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5705 0 0,'0'0'1248'0'0,"0"0"-95"0"0,0 0-13 0 0,0 0 52 0 0,0 0 6 0 0,0 0-133 0 0,0 0-250 0 0,0 0-268 0 0,0 0-215 0 0,0 0-133 0 0,0 0-21 0 0,0 0 47 0 0,0 8 68 0 0,16 613 3608 0 0,-27-508-3721 0 0,11-112-191 0 0,0-1 12 0 0,0 0-10 0 0,3-4 33 0 0,35-34 201 0 0,0-1-195 0 0,1 1 1 0 0,2 2-1 0 0,2 1 1 0 0,4 1-31 0 0,-34 25-19 0 0,0 1-1 0 0,1 1 1 0 0,-1 0 0 0 0,1 1 0 0 0,1 1 0 0 0,-1 0-1 0 0,1 1 1 0 0,0 0 0 0 0,0 1 0 0 0,0 1-1 0 0,0 0 1 0 0,8 1 19 0 0,-20 3-10 0 0,-1 0 0 0 0,0 0-1 0 0,0 0 1 0 0,0 0 0 0 0,-1 0-1 0 0,1 0 1 0 0,0 0 0 0 0,-1 1-1 0 0,1-1 1 0 0,-1 1 0 0 0,0-1-1 0 0,0 1 1 0 0,0-1 0 0 0,0 1-1 0 0,0 0 1 0 0,-1-1 0 0 0,1 1 0 0 0,-1 0-1 0 0,0 0 1 0 0,0 0 0 0 0,0-1-1 0 0,0 1 1 0 0,0 0 0 0 0,0 0-1 0 0,-1-1 1 0 0,1 1 0 0 0,-1 0-1 0 0,0 1 11 0 0,1-4 1 0 0,-4 12 30 0 0,0 1 0 0 0,0-1 0 0 0,-1 0 0 0 0,-1 0 1 0 0,0 0-1 0 0,0-1 0 0 0,-1 0 0 0 0,-1 0 0 0 0,0-1 0 0 0,0 0 0 0 0,-1 0 0 0 0,0-1 0 0 0,-1 0 0 0 0,0 0 0 0 0,0-1 1 0 0,-11 5-32 0 0,8-2-5 0 0,-1-2 0 0 0,0 0 0 0 0,0-1 0 0 0,-1 0 0 0 0,0-1 0 0 0,0-1 0 0 0,-1 0 0 0 0,0-1 0 0 0,0-1 5 0 0,-58 4-2760 0 0,59-11-946 0 0,8-5-5356 0 0,7 4 4933 0 0</inkml:trace>
  <inkml:trace contextRef="#ctx0" brushRef="#br0" timeOffset="831.394">815 442 2008 0 0,'0'0'1918'0'0,"0"0"-807"0"0,0 0-148 0 0,0 0 201 0 0,0 0 226 0 0,0 0 101 0 0,0 0-34 0 0,0 0-147 0 0,0 0-179 0 0,0 0-177 0 0,-34 31-192 0 0,-102 95-159 0 0,79-55 160 0 0,54-64-715 0 0,-1 0 0 0 0,1 0 1 0 0,0 0-1 0 0,1 1 0 0 0,-1-1 0 0 0,1 1 1 0 0,1-1-1 0 0,0 1 0 0 0,0 0 0 0 0,0-1 1 0 0,1 1-1 0 0,1 6-48 0 0,0-11 32 0 0,1 0-1 0 0,1-1 1 0 0,-1 1 0 0 0,0-1 0 0 0,1 0 0 0 0,-1 0 0 0 0,1 0 0 0 0,-1 0-1 0 0,1 0 1 0 0,0 0 0 0 0,0-1 0 0 0,0 1 0 0 0,0-1 0 0 0,0 0 0 0 0,0 0-1 0 0,1 0 1 0 0,-1 0 0 0 0,0-1 0 0 0,0 1 0 0 0,1-1 0 0 0,-1 0-1 0 0,0 0 1 0 0,1 0 0 0 0,-1 0 0 0 0,0-1 0 0 0,0 1 0 0 0,1-1 0 0 0,-1 0-1 0 0,0 0 1 0 0,0 0 0 0 0,0 0 0 0 0,0 0 0 0 0,0-1 0 0 0,3-1-32 0 0,17-10 127 0 0,-1-1 1 0 0,0-1 0 0 0,-1 0 0 0 0,0-2 0 0 0,-2 0-1 0 0,0-1 1 0 0,-1-1 0 0 0,8-11-128 0 0,-14 16 50 0 0,79-108-13 0 0,-91 123-60 0 0,0-1 0 0 0,0 0-1 0 0,0 0 1 0 0,0 0 0 0 0,0 1-1 0 0,0-1 1 0 0,0 0 0 0 0,0 0-1 0 0,0 0 1 0 0,1 0 0 0 0,-1 1-1 0 0,0-1 1 0 0,0 0 0 0 0,0 0-1 0 0,0 0 1 0 0,0 0 0 0 0,1 0-1 0 0,-1 1 1 0 0,0-1 0 0 0,0 0 0 0 0,0 0-1 0 0,1 0 1 0 0,-1 0 0 0 0,0 0-1 0 0,0 0 1 0 0,0 0 0 0 0,1 0-1 0 0,-1 0 1 0 0,0 0 0 0 0,0 0-1 0 0,0 0 1 0 0,1 0 0 0 0,-1 0-1 0 0,0 0 1 0 0,0 0 0 0 0,1 0-1 0 0,-1 0 1 0 0,0 0 0 0 0,0 0 23 0 0,-3 26-183 0 0,-13 109-13 0 0,17-131 198 0 0,0-1 0 0 0,-1 1 1 0 0,1-1-1 0 0,0 1 0 0 0,1-1 1 0 0,-1 1-1 0 0,1-1 0 0 0,-1 0 0 0 0,1 0 1 0 0,0 0-1 0 0,0 0 0 0 0,0 0 0 0 0,1 0 1 0 0,-1-1-1 0 0,1 1 0 0 0,-1-1 0 0 0,1 0 1 0 0,0 1-1 0 0,0-1 0 0 0,0 0 0 0 0,0-1 1 0 0,0 1-1 0 0,1-1 0 0 0,-1 1 0 0 0,0-1 1 0 0,1 0-1 0 0,-1 0 0 0 0,1 0 0 0 0,-1-1 1 0 0,1 1-1 0 0,0-1-2 0 0,6 1 74 0 0,0 0 0 0 0,0-1 0 0 0,0 0 0 0 0,0 0 0 0 0,0-1 0 0 0,0-1 0 0 0,0 0 0 0 0,-1 0 0 0 0,1-1-1 0 0,5-2-73 0 0,21-12 94 0 0,-1-2 0 0 0,-1-1 0 0 0,-1-1-1 0 0,0-2 1 0 0,-2-2 0 0 0,-1 0-1 0 0,-1-2 1 0 0,-1-1 0 0 0,-2-2 0 0 0,-1 0-1 0 0,3-7-93 0 0,-18 25-12 0 0,-1 0-1 0 0,-1 0 1 0 0,0-1-1 0 0,-1 0 1 0 0,0 0-1 0 0,-1 0 1 0 0,0-1-1 0 0,-1 0 1 0 0,-1-1-1 0 0,0 1 1 0 0,-1-1-1 0 0,0 0 1 0 0,-1 0-1 0 0,-1 1 1 0 0,-1-1-1 0 0,0 0 13 0 0,-1 13-43 0 0,-1 0-1 0 0,0 0 0 0 0,0 1 1 0 0,1-1-1 0 0,-1 1 0 0 0,0 0 1 0 0,0-1-1 0 0,0 1 1 0 0,-1 0-1 0 0,1 0 0 0 0,0 0 1 0 0,0 1-1 0 0,0-1 0 0 0,-1 0 1 0 0,1 1-1 0 0,0-1 0 0 0,-1 1 1 0 0,1 0-1 0 0,-1 0 0 0 0,1 0 1 0 0,0 0-1 0 0,-1 0 1 0 0,1 1-1 0 0,0-1 0 0 0,-1 1 1 0 0,1-1-1 0 0,0 1 0 0 0,-1 0 1 0 0,1 0-1 0 0,0 0 0 0 0,0 0 1 0 0,0 0-1 0 0,0 1 0 0 0,0-1 1 0 0,0 1-1 0 0,0-1 1 0 0,1 1-1 0 0,-1 0 0 0 0,1-1 1 0 0,-2 3 43 0 0,-10 8-51 0 0,0 0 1 0 0,1 1 0 0 0,0 1 0 0 0,1 0-1 0 0,1 0 1 0 0,0 1 0 0 0,1 0 0 0 0,1 1 0 0 0,0 0-1 0 0,1 1 1 0 0,1-1 0 0 0,0 1 0 0 0,1 0-1 0 0,1 1 1 0 0,1-1 0 0 0,1 1 0 0 0,0 0-1 0 0,1-1 1 0 0,1 1 0 0 0,0 0 0 0 0,2 1 50 0 0,-1-13 13 0 0,0 0 0 0 0,0-1 0 0 0,0 1 0 0 0,1 0 0 0 0,0-1 0 0 0,0 0 0 0 0,1 1-1 0 0,0-1 1 0 0,0 0 0 0 0,0 0 0 0 0,0-1 0 0 0,1 1 0 0 0,-1 0 0 0 0,1-1 0 0 0,0 0 0 0 0,1 0 0 0 0,-1 0 0 0 0,1-1 0 0 0,0 0 0 0 0,0 0 0 0 0,0 0 0 0 0,0 0 0 0 0,4 1-13 0 0,4 2 143 0 0,1-1 0 0 0,0-1 0 0 0,0 0 0 0 0,0-1 0 0 0,0 0 1 0 0,1-1-1 0 0,-1-1 0 0 0,13 0-143 0 0,-9-1 157 0 0,1 0 0 0 0,-1-2 0 0 0,1 0 0 0 0,-1-1 0 0 0,0 0 0 0 0,0-2 0 0 0,0 0 0 0 0,0-1 0 0 0,-1-1 0 0 0,0 0 0 0 0,8-6-157 0 0,5-5 118 0 0,-2-1 0 0 0,1-1 0 0 0,-2-1 0 0 0,-1-2 0 0 0,-1 0 0 0 0,-1-2 1 0 0,21-27-119 0 0,-34 37-60 0 0,0 0 0 0 0,0-1 0 0 0,-2-1 1 0 0,0 0-1 0 0,0 0 0 0 0,-2 0 0 0 0,0-1 1 0 0,-1 0-1 0 0,-1 0 0 0 0,-1-1 0 0 0,0 0 1 0 0,-2 1-1 0 0,0-1 0 0 0,-1 0 0 0 0,-1-6 60 0 0,-1 23-14 0 0,0 0 0 0 0,0 0 0 0 0,0 0 0 0 0,0 1 0 0 0,0-1 0 0 0,0 0 0 0 0,-1 0 0 0 0,1 1 0 0 0,-1-1 0 0 0,1 1 0 0 0,-1 0 1 0 0,0-1-1 0 0,0 1 0 0 0,1 0 0 0 0,-1 0 0 0 0,0 0 0 0 0,0 0 0 0 0,0 0 0 0 0,0 0 0 0 0,0 1 0 0 0,0-1 0 0 0,0 1 0 0 0,-1-1 0 0 0,1 1 0 0 0,0 0 0 0 0,0 0 0 0 0,0 0 0 0 0,0 0 0 0 0,0 0 0 0 0,-1 1 0 0 0,1-1 0 0 0,0 0 0 0 0,0 1 0 0 0,0 0 0 0 0,0-1 0 0 0,0 1 0 0 0,0 0 0 0 0,0 0 0 0 0,0 0 0 0 0,1 0 0 0 0,-1 1 0 0 0,0-1 0 0 0,0 0 0 0 0,1 1 0 0 0,-1-1 0 0 0,1 1 0 0 0,-1 0 14 0 0,-12 11 1 0 0,1 0-1 0 0,0 0 1 0 0,0 2-1 0 0,2-1 1 0 0,0 1 0 0 0,1 1-1 0 0,0 0 1 0 0,1 0 0 0 0,1 1-1 0 0,0 0 1 0 0,2 1-1 0 0,0 0 1 0 0,1 0 0 0 0,0 0-1 0 0,1 6 0 0 0,2-16 2 0 0,0 0 1 0 0,0 0-1 0 0,1 0 0 0 0,0 0 0 0 0,1 0 0 0 0,-1 0 1 0 0,2 0-1 0 0,-1 0 0 0 0,1 0 0 0 0,0 0 0 0 0,1 0 0 0 0,0 0 1 0 0,0 0-1 0 0,1 0 0 0 0,0-1 0 0 0,0 1 0 0 0,1-1 1 0 0,0 0-1 0 0,0 0 0 0 0,0 0 0 0 0,1-1 0 0 0,5 6-2 0 0,-3-6-66 0 0,-1 0-1 0 0,1 0 0 0 0,0-1 1 0 0,1 0-1 0 0,-1 0 0 0 0,1-1 0 0 0,0 0 1 0 0,0-1-1 0 0,0 1 0 0 0,1-2 1 0 0,-1 1-1 0 0,1-1 0 0 0,-1 0 1 0 0,1-1-1 0 0,0 0 0 0 0,3 0 67 0 0,58 0-4396 0 0,-24-10-4093 0 0,-31 5 2593 0 0</inkml:trace>
  <inkml:trace contextRef="#ctx0" brushRef="#br0" timeOffset="1189.292">2620 383 3961 0 0,'0'0'3887'0'0,"0"0"-1658"0"0,0 0-479 0 0,0 0 30 0 0,0 0-89 0 0,0 0-295 0 0,0 0-305 0 0,0 0-219 0 0,0 0-161 0 0,0 0-132 0 0,0 0-140 0 0,0 0-125 0 0,0 0-131 0 0,-19 19-96 0 0,-60 55-37 0 0,60-48-4 0 0,20-23-31 0 0,1 0 1 0 0,0 0-1 0 0,-1 0 1 0 0,1-1-1 0 0,1 1 0 0 0,-1 0 1 0 0,0-1-1 0 0,1 0 1 0 0,-1 1-1 0 0,1-1 0 0 0,-1 0 1 0 0,1 0-1 0 0,0-1 1 0 0,0 1-1 0 0,0-1 1 0 0,0 1-1 0 0,0-1 0 0 0,1 0 1 0 0,-1 0-16 0 0,20 12 50 0 0,-20-12-8 0 0,1 0 1 0 0,-1 1-1 0 0,0 0 1 0 0,0 0-1 0 0,-1 0 1 0 0,1 0 0 0 0,0 0-1 0 0,-1 0 1 0 0,1 1-1 0 0,-1-1 1 0 0,0 1 0 0 0,0 0-1 0 0,0 0 1 0 0,0 0-1 0 0,0 0 1 0 0,-1 0-1 0 0,1 0 1 0 0,-1 0 0 0 0,0 0-1 0 0,0 1 1 0 0,0-1-1 0 0,0 0 1 0 0,-1 1 0 0 0,1-1-1 0 0,-1 1 1 0 0,0-1-1 0 0,0 1 1 0 0,0-1-1 0 0,0 0 1 0 0,-1 1 0 0 0,1-1-1 0 0,-1 1 1 0 0,0-1-1 0 0,0 0 1 0 0,0 1-1 0 0,-1-1 1 0 0,1 0 0 0 0,-1 0-1 0 0,0 0 1 0 0,0 0-1 0 0,0 0 1 0 0,0-1-43 0 0,-3 6 100 0 0,0-1 0 0 0,-1 0 0 0 0,0-1 0 0 0,-1 1 0 0 0,1-1-1 0 0,-1 0 1 0 0,0-1 0 0 0,0 0 0 0 0,-1 0 0 0 0,0 0 0 0 0,0-1 0 0 0,0-1 0 0 0,-3 2-100 0 0,1-2 4 0 0,1-1 1 0 0,0 0-1 0 0,-1-1 0 0 0,0 0 1 0 0,1-1-1 0 0,-1 1 0 0 0,0-2 1 0 0,1 1-1 0 0,-1-2 0 0 0,-5 0-4 0 0,-55-22-3669 0 0,56 13 33 0 0,8 1-4551 0 0,4 6-860 0 0</inkml:trace>
</inkml:ink>
</file>

<file path=ppt/ink/ink4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8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21 608 3369 0 0,'0'0'3214'0'0,"0"0"-1773"0"0,0 0-311 0 0,0 0 106 0 0,0 0 60 0 0,0 0-35 0 0,0 0-178 0 0,0 0-263 0 0,0 0-283 0 0,0 0-237 0 0,0 0-158 0 0,0 0-49 0 0,-3 3 28 0 0,1 0-71 0 0,0 0-1 0 0,0 0 0 0 0,0 0 0 0 0,1 0 0 0 0,-1 0 0 0 0,1 0 0 0 0,0 0 1 0 0,0 1-1 0 0,0-1 0 0 0,0 0 0 0 0,0 1 0 0 0,1-1 0 0 0,0 1 0 0 0,-1-1 1 0 0,1 0-1 0 0,1 1 0 0 0,-1-1 0 0 0,0 1 0 0 0,1-1 0 0 0,0 3-49 0 0,1 4 114 0 0,-1 1 0 0 0,1-1 0 0 0,1 0 0 0 0,0 0 0 0 0,0 0-1 0 0,1-1 1 0 0,0 1 0 0 0,1-1 0 0 0,0 0 0 0 0,1 0 0 0 0,-1 0-1 0 0,2-1 1 0 0,-1 0 0 0 0,1 0 0 0 0,0-1 0 0 0,1 0 0 0 0,0 0 0 0 0,0 0-1 0 0,3 1-113 0 0,-1-7 113 0 0,0 0-1 0 0,-1 0 1 0 0,1-1-1 0 0,0 0 0 0 0,0-1 1 0 0,-1 0-1 0 0,1-1 1 0 0,-1 0-1 0 0,1 0 1 0 0,-1-1-1 0 0,0 0 0 0 0,0 0 1 0 0,0-1-1 0 0,0-1 1 0 0,0 0-1 0 0,-1 0 0 0 0,0 0 1 0 0,0-1-1 0 0,-1 0 1 0 0,1 0-1 0 0,-1-1 0 0 0,-1 0 1 0 0,1-1-1 0 0,-1 1 1 0 0,1-3-113 0 0,34-27 83 0 0,-4 2-15 0 0,9-8-158 0 0,-31 95-616 0 0,-15-47 717 0 0,1 1 0 0 0,-1-1 1 0 0,1 1-1 0 0,0-1 0 0 0,0 1 0 0 0,1-1 0 0 0,-1 0 0 0 0,1 1 0 0 0,0-1 0 0 0,1 0 0 0 0,-1 0 0 0 0,1-1 1 0 0,0 1-1 0 0,0 0 0 0 0,1-1 0 0 0,-1 0 0 0 0,1 0 0 0 0,0 0 0 0 0,0 0 0 0 0,0-1 0 0 0,1 1 0 0 0,-1-1 1 0 0,1 0-1 0 0,0 0 0 0 0,0-1 0 0 0,0 0 0 0 0,0 1 0 0 0,0-2 0 0 0,1 1 0 0 0,-1-1 0 0 0,0 1 0 0 0,1-1 1 0 0,-1-1-1 0 0,1 1-11 0 0,4-1 115 0 0,0 0 0 0 0,0 0 0 0 0,0-1 0 0 0,0 0 0 0 0,0-1 0 0 0,0 0 0 0 0,0-1 0 0 0,-1 0 0 0 0,1 0 0 0 0,-1-1 1 0 0,0 0-1 0 0,0-1 0 0 0,0 0 0 0 0,-1-1 0 0 0,0 1 0 0 0,0-1 0 0 0,3-3-115 0 0,-2 1 142 0 0,-1 0 0 0 0,0-1 0 0 0,0 1 1 0 0,-1-1-1 0 0,0-1 0 0 0,0 0 0 0 0,-1 0 0 0 0,0 0 0 0 0,-1-1 0 0 0,4-9-142 0 0,6-74 239 0 0,-15 86-450 0 0,-3-38-1452 0 0,-8 20-5598 0 0,7 21 717 0 0,4-1-3126 0 0</inkml:trace>
  <inkml:trace contextRef="#ctx0" brushRef="#br0" timeOffset="457.858">1214 0 8522 0 0,'0'0'3862'0'0,"0"0"-2770"0"0,0 0-805 0 0,0 0 137 0 0,0 0 270 0 0,0 0 243 0 0,0 0 85 0 0,0 0-92 0 0,-9 33-155 0 0,-28 103-191 0 0,28-101-346 0 0,1 0 0 0 0,2 0 0 0 0,1 1 0 0 0,1 0 0 0 0,2 6-238 0 0,2-25 49 0 0,-2 10-4 0 0,1 0 1 0 0,1 0-1 0 0,2 0 0 0 0,0 0 0 0 0,2 0 0 0 0,1-1 0 0 0,1 0 0 0 0,1 0 0 0 0,2 0 1 0 0,0-1-1 0 0,2 0 0 0 0,9 16-45 0 0,-18-39-2 0 0,0-1 1 0 0,0 0-1 0 0,1 1 1 0 0,-1-1 0 0 0,0 0-1 0 0,0-1 1 0 0,1 1-1 0 0,-1 0 1 0 0,0-1-1 0 0,1 1 1 0 0,-1-1-1 0 0,0 0 1 0 0,1 0 0 0 0,-1 0-1 0 0,1 0 1 0 0,-1 0-1 0 0,0 0 1 0 0,1-1-1 0 0,-1 1 1 0 0,0-1-1 0 0,1 1 1 0 0,-1-1 0 0 0,0 0-1 0 0,0 0 1 0 0,1 0-1 0 0,-1 0 1 0 0,0-1-1 0 0,0 1 1 0 0,0 0-1 0 0,0-1 1 0 0,-1 0-1 0 0,1 1 1 0 0,0-1 0 0 0,-1 0-1 0 0,1 0 1 0 0,-1 0-1 0 0,0 0 1 0 0,1 0-1 0 0,-1 0 1 0 0,0 0-1 0 0,0-1 2 0 0,20-16-39 0 0,81-36-26 0 0,-100 55 74 0 0,1 0 0 0 0,-1 0 0 0 0,1 0 0 0 0,-1 0 0 0 0,0 1 0 0 0,1-1 0 0 0,-1 1 0 0 0,0-1 0 0 0,0 1 0 0 0,1 0 0 0 0,-1 0 0 0 0,0 0 0 0 0,0 0 0 0 0,0 0 0 0 0,0 1 0 0 0,0-1 0 0 0,0 0 0 0 0,0 1 0 0 0,-1 0 0 0 0,1-1 0 0 0,0 1 0 0 0,-1 0 1 0 0,1 0-1 0 0,-1 0 0 0 0,0 0 0 0 0,0 0 0 0 0,0 0 0 0 0,0 0 0 0 0,0 0 0 0 0,0 1 0 0 0,0-1 0 0 0,-1 0 0 0 0,1 0 0 0 0,-1 1 0 0 0,0-1 0 0 0,0 1 0 0 0,1-1 0 0 0,-1 0 0 0 0,-1 1 0 0 0,1-1 0 0 0,0 0 0 0 0,-1 1 0 0 0,1-1 0 0 0,-1 0 0 0 0,0 2-9 0 0,5 27 179 0 0,-1-20-99 0 0,-3-6-66 0 0,1-1 1 0 0,0 1 0 0 0,0 0 0 0 0,0-1-1 0 0,1 1 1 0 0,-1-1 0 0 0,1 1-1 0 0,0-1 1 0 0,1 0 0 0 0,-1 0-1 0 0,1 0 1 0 0,-1 0 0 0 0,1 0-1 0 0,1 0 1 0 0,-1-1 0 0 0,0 1 0 0 0,1-1-1 0 0,0 0 1 0 0,-1 0 0 0 0,4 1-15 0 0,-6-3-20 0 0,1-1 0 0 0,0 1 0 0 0,0-1-1 0 0,0 0 1 0 0,-1 1 0 0 0,1-1 0 0 0,0 0 0 0 0,0 0 0 0 0,0 0 0 0 0,0-1 0 0 0,0 1 0 0 0,-1 0 0 0 0,1 0 0 0 0,0-1 0 0 0,0 0 0 0 0,0 1 0 0 0,-1-1 0 0 0,1 0 0 0 0,0 0 0 0 0,-1 0 0 0 0,1 0 0 0 0,-1 0 0 0 0,1 0 0 0 0,-1 0 0 0 0,1 0 20 0 0,17-24-4693 0 0,-4 4-5833 0 0,-9 14 4541 0 0</inkml:trace>
  <inkml:trace contextRef="#ctx0" brushRef="#br0" timeOffset="854.293">1827 755 224 0 0,'0'0'1652'0'0,"0"0"-26"0"0,0 0 94 0 0,0 0 114 0 0,0 0 45 0 0,0 0-25 0 0,0 0-115 0 0,0 0-155 0 0,0 0-167 0 0,0 0-197 0 0,0 0-185 0 0,0 0-167 0 0,22 6-147 0 0,69 14-124 0 0,-89-19-548 0 0,0 0 1 0 0,0-1 0 0 0,0 1-1 0 0,1-1 1 0 0,-1 0-1 0 0,0 0 1 0 0,0 1 0 0 0,0-2-1 0 0,1 1 1 0 0,-1 0 0 0 0,0 0-1 0 0,0-1 1 0 0,0 1 0 0 0,0-1-1 0 0,0 0 1 0 0,0 1 0 0 0,0-1-1 0 0,0 0 1 0 0,0 0 0 0 0,0 0-1 0 0,0-1 1 0 0,0 1-1 0 0,-1 0 1 0 0,1-1 0 0 0,0 1-1 0 0,-1-1 1 0 0,1 1 0 0 0,-1-1-1 0 0,0 0 1 0 0,0 0 0 0 0,1 0-50 0 0,4-6 226 0 0,0 2-152 0 0,0 0-1 0 0,-1-1 1 0 0,0 0 0 0 0,-1 0-1 0 0,1 0 1 0 0,-1 0-1 0 0,0 0 1 0 0,-1-1-1 0 0,0 0 1 0 0,0 0-1 0 0,-1 0 1 0 0,0 0 0 0 0,0 0-1 0 0,-1 0 1 0 0,0 0-1 0 0,0-1 1 0 0,-1 1-1 0 0,0 0 1 0 0,-1-3-74 0 0,-1 8-60 0 0,-1 0 0 0 0,0 0 0 0 0,0 0 0 0 0,0 1-1 0 0,-1-1 1 0 0,1 1 0 0 0,-1-1 0 0 0,1 1 0 0 0,-1 0 0 0 0,0 1 0 0 0,0-1 0 0 0,0 0 0 0 0,0 1 0 0 0,0 0 0 0 0,0 0-1 0 0,0 0 1 0 0,0 1 0 0 0,0 0 0 0 0,-1-1 0 0 0,1 1 0 0 0,0 1 0 0 0,0-1 0 0 0,0 1 0 0 0,-1-1 0 0 0,1 1 0 0 0,0 0-1 0 0,0 0 1 0 0,0 1 0 0 0,0 0 0 0 0,1-1 0 0 0,-1 1 0 0 0,0 0 0 0 0,1 1 0 0 0,-3 1 60 0 0,-5 1-163 0 0,0 0 1 0 0,0 0 0 0 0,1 2-1 0 0,0-1 1 0 0,0 1-1 0 0,1 0 1 0 0,0 1-1 0 0,0 0 1 0 0,1 1 0 0 0,0 0-1 0 0,0 0 1 0 0,1 0-1 0 0,1 1 1 0 0,-1 0-1 0 0,1 1 1 0 0,1-1 0 0 0,0 1-1 0 0,1 0 1 0 0,0 1-1 0 0,0-1 1 0 0,1 1 0 0 0,1-1-1 0 0,0 1 1 0 0,0 4 162 0 0,6-9-337 0 0,0-1 0 0 0,0 0 1 0 0,0 0-1 0 0,1-1 0 0 0,0 1 1 0 0,0-1-1 0 0,0 0 0 0 0,1 0 1 0 0,-1-1-1 0 0,1 1 0 0 0,0-1 0 0 0,1-1 1 0 0,-1 1-1 0 0,1-1 0 0 0,-1 0 1 0 0,1-1-1 0 0,0 1 0 0 0,0-1 1 0 0,0-1-1 0 0,1 1 0 0 0,-1-1 1 0 0,0-1-1 0 0,0 1 0 0 0,3-1 337 0 0,52 7-5709 0 0,-43-6 2307 0 0</inkml:trace>
  <inkml:trace contextRef="#ctx0" brushRef="#br0" timeOffset="1238.843">2234 891 4273 0 0,'0'0'2082'0'0,"0"0"-442"0"0,0 0-80 0 0,0 0 101 0 0,0 0-8 0 0,0 0-127 0 0,0 0-208 0 0,0 0-171 0 0,0 0-145 0 0,0 0-125 0 0,0 0-111 0 0,0 0-105 0 0,0 0-91 0 0,18-15-73 0 0,55-49-75 0 0,-2-8 597 0 0,-21 11-789 0 0,-43 104-1537 0 0,-5-39 1348 0 0,-1 0 1 0 0,1 0-1 0 0,1 0 1 0 0,-1 0-1 0 0,1-1 1 0 0,-1 1-1 0 0,1 0 1 0 0,0-1-1 0 0,0 0 1 0 0,0 0-1 0 0,1 0 1 0 0,-1 0-1 0 0,1-1 1 0 0,0 1-1 0 0,-1-1 1 0 0,1 0-1 0 0,0 0 1 0 0,0 0-1 0 0,1-1 1 0 0,-1 1-1 0 0,0-1 1 0 0,0 0-1 0 0,1 0 1 0 0,-1 0-1 0 0,1-1 1 0 0,-1 0-1 0 0,1 0 1 0 0,-1 0-1 0 0,1 0 1 0 0,-1-1-1 0 0,0 1 1 0 0,1-1-1 0 0,1-1-41 0 0,7-1 225 0 0,-1-1-1 0 0,0-1 0 0 0,0 0 1 0 0,0 0-1 0 0,-1-1 1 0 0,0-1-1 0 0,0 0 1 0 0,0 0-1 0 0,-1-1 0 0 0,0-1 1 0 0,5-5-225 0 0,-1 3 30 0 0,-1-2 1 0 0,0 1-1 0 0,-1-2 1 0 0,-1 0-1 0 0,0 0 1 0 0,-1-1-1 0 0,3-6-30 0 0,1-7-3403 0 0,-4-4-3439 0 0,-9 25-4880 0 0</inkml:trace>
</inkml:ink>
</file>

<file path=ppt/ink/ink4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4 2745 0 0,'0'0'2309'0'0,"0"0"-1091"0"0,0 0-220 0 0,0 0 150 0 0,0 0 180 0 0,0 0 120 0 0,0 0-45 0 0,0 0-202 0 0,0 0-260 0 0,0 0-245 0 0,0 0-224 0 0,-4-3 629 0 0,11 124 2085 0 0,-28 349-1206 0 0,11-153-1727 0 0,10-317-243 0 0,0 0-1 0 0,0-1 0 0 0,0 1 0 0 0,0 0 0 0 0,1-1 0 0 0,-1 1 0 0 0,0 0 0 0 0,0-1 0 0 0,0 1 0 0 0,0 0 0 0 0,1 0 0 0 0,-1-1 0 0 0,0 1 0 0 0,0 0 0 0 0,1-1 0 0 0,-1 1 1 0 0,0 0-1 0 0,0 0 0 0 0,1 0 0 0 0,-1-1 0 0 0,0 1 0 0 0,1 0 0 0 0,-1 0 0 0 0,0 0 0 0 0,1 0 0 0 0,-1 0 0 0 0,0-1 0 0 0,1 1 0 0 0,-1 0 0 0 0,0 0 0 0 0,1 0 1 0 0,-1 0-1 0 0,0 0 0 0 0,1 0 0 0 0,-1 0 0 0 0,0 0 0 0 0,1 0 0 0 0,-1 1 0 0 0,0-1 0 0 0,1 0 0 0 0,-1 0 0 0 0,0 0 0 0 0,1 0 0 0 0,-1 0 0 0 0,0 1 0 0 0,1-1 0 0 0,-1 0 1 0 0,0 0-1 0 0,0 0 0 0 0,1 1 0 0 0,-1-1 0 0 0,0 0 0 0 0,0 0 0 0 0,1 1 0 0 0,-1-1 0 0 0,0 0 0 0 0,0 1 0 0 0,0-1 0 0 0,0 0 0 0 0,1 1 0 0 0,-1-1 0 0 0,0 0 1 0 0,0 1-1 0 0,0-1 0 0 0,0 0 0 0 0,0 1 0 0 0,0-1-9 0 0,25-30 416 0 0,-21 25-366 0 0,41-53 131 0 0,-9 9-130 0 0,3 2 1 0 0,1 1-1 0 0,3 3 1 0 0,43-36-52 0 0,-85 78-1 0 0,-1 0 0 0 0,0 0 1 0 0,1 0-1 0 0,-1 0 0 0 0,1 1 0 0 0,0-1 1 0 0,-1 0-1 0 0,1 0 0 0 0,0 1 1 0 0,-1-1-1 0 0,1 0 0 0 0,0 1 0 0 0,0-1 1 0 0,0 0-1 0 0,-1 1 0 0 0,1 0 1 0 0,0-1-1 0 0,0 1 0 0 0,0-1 0 0 0,0 1 1 0 0,0 0-1 0 0,0 0 0 0 0,0-1 1 0 0,0 1-1 0 0,0 0 0 0 0,0 0 0 0 0,0 0 1 0 0,0 0-1 0 0,0 0 0 0 0,0 0 1 0 0,0 0-1 0 0,0 1 0 0 0,0-1 0 0 0,0 0 1 0 0,0 1-1 0 0,0-1 0 0 0,0 0 1 0 0,0 1-1 0 0,-1-1 0 0 0,1 1 0 0 0,0-1 1 0 0,0 1-1 0 0,0 0 0 0 0,-1-1 1 0 0,1 1-1 0 0,0 0 0 0 0,-1 0 0 0 0,1-1 1 0 0,0 1-1 0 0,-1 0 0 0 0,1 0 1 0 0,-1 0-1 0 0,1 0 0 0 0,-1 0 0 0 0,0 0 1 0 0,1 0-1 0 0,-1-1 0 0 0,0 1 1 0 0,0 0-1 0 0,0 0 0 0 0,1 0 0 0 0,-1 0 1 0 0,0 0-1 0 0,0 0 0 0 0,0 0 1 0 0,-1 0-1 0 0,1 0 0 0 0,0 0 0 0 0,0 1 1 0 0,-2 280 425 0 0,2-280-425 0 0,0 1 1 0 0,0 0 0 0 0,0-1 0 0 0,1 1-1 0 0,-1-1 1 0 0,1 1 0 0 0,0-1 0 0 0,0 0-1 0 0,-1 1 1 0 0,2-1 0 0 0,-1 0 0 0 0,0 1 0 0 0,0-1-1 0 0,1 0 1 0 0,-1 0 0 0 0,1 0 0 0 0,0 0-1 0 0,-1 0 1 0 0,1-1 0 0 0,0 1 0 0 0,2 1-1 0 0,21 3-2744 0 0,-22-6 1926 0 0,7-1-1960 0 0,-3-2-3867 0 0,-2-1-4201 0 0</inkml:trace>
</inkml:ink>
</file>

<file path=ppt/ink/ink4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7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0 4257 0 0,'0'0'3161'0'0,"0"0"-1777"0"0,0 0-475 0 0,0 0 146 0 0,0 0 204 0 0,0 0 11 0 0,0 0-155 0 0,-14 34-250 0 0,-42 103-301 0 0,41-68 73 0 0,25-44-1438 0 0,11-25-3820 0 0,-16-3 523 0 0,-2-1-2858 0 0</inkml:trace>
</inkml:ink>
</file>

<file path=ppt/ink/ink4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9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13067 0 0,'0'0'2992'0'0,"0"0"-1375"0"0,0 0-593 0 0,0 0-272 0 0,0 0-264 0 0,0 0-288 0 0,0 0-352 0 0,0 0-248 0 0,0 0-88 0 0,0 0-240 0 0,0 0-312 0 0,0 0-1001 0 0,0 0-2360 0 0,0 0-6489 0 0</inkml:trace>
</inkml:ink>
</file>

<file path=ppt/ink/ink4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1 12827 0 0,'0'0'1268'0'0,"0"0"-289"0"0,0 0 30 0 0,0 0 208 0 0,0 0 28 0 0,0 0-111 0 0,0 0-211 0 0,-3 32-235 0 0,-11 101-181 0 0,4 143 381 0 0,16-180-777 0 0,-1-23-1036 0 0,-3-25-2510 0 0,-20-52-3625 0 0,-6-17-2970 0 0,20 14 8684 0 0</inkml:trace>
</inkml:ink>
</file>

<file path=ppt/ink/ink4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3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7626 0 0,'0'0'2756'0'0,"0"0"-498"0"0,0 0-568 0 0,0 0-451 0 0,0 0-324 0 0,0 0-129 0 0,0 0-32 0 0,0 0-2 0 0,0 0-69 0 0,0 0-134 0 0,0 0-118 0 0,0 0-92 0 0,21 7-99 0 0,69 21-60 0 0,34-9 223 0 0,-92-18-349 0 0,111-4-742 0 0,-97-2-2338 0 0,0-1-3911 0 0,-25 2-4067 0 0</inkml:trace>
</inkml:ink>
</file>

<file path=ppt/ink/ink4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42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173 617 1432 0 0,'0'0'1534'0'0,"0"0"-227"0"0,0 0 13 0 0,0 0 177 0 0,0 0 47 0 0,0 0-132 0 0,0 0-242 0 0,0 0-250 0 0,0 0-215 0 0,0 0-184 0 0,0 0-119 0 0,0 0-94 0 0,-25 17-92 0 0,-78 55-34 0 0,69-32 43 0 0,33-32-154 0 0,-1-4-18 0 0,0 0 1 0 0,1 0-1 0 0,0 0 0 0 0,0 0 1 0 0,0 0-1 0 0,0 0 0 0 0,1 0 1 0 0,-1 1-1 0 0,1-1 1 0 0,0 0-1 0 0,0 0 0 0 0,1 1 1 0 0,-1-1-1 0 0,1 0 0 0 0,0 0 1 0 0,0 0-1 0 0,1 0 1 0 0,-1 0-1 0 0,1 0 0 0 0,0 0 1 0 0,0 0-1 0 0,0 0 0 0 0,0-1 1 0 0,1 1-1 0 0,-1-1 1 0 0,1 0-1 0 0,0 0 0 0 0,0 0 1 0 0,0 0-1 0 0,1 0 0 0 0,-1-1 1 0 0,1 1-1 0 0,-1-1 1 0 0,1 0-1 0 0,0 0 0 0 0,0 0 1 0 0,0-1-1 0 0,0 1 1 0 0,0-1-1 0 0,0 0 0 0 0,0 0 1 0 0,1 0-54 0 0,2-1 97 0 0,1 0 1 0 0,-1 0-1 0 0,0 0 1 0 0,1 0 0 0 0,-1-1-1 0 0,0-1 1 0 0,0 1-1 0 0,1-1 1 0 0,-1 0 0 0 0,0-1-1 0 0,-1 0 1 0 0,1 0-1 0 0,0 0 1 0 0,-1-1 0 0 0,0 0-1 0 0,0 0 1 0 0,0-1-1 0 0,0 1 1 0 0,-1-1 0 0 0,0-1-1 0 0,0 1 1 0 0,0-1-1 0 0,-1 1 1 0 0,1-1 0 0 0,-1-1-1 0 0,-1 1 1 0 0,2-3-98 0 0,2-6-111 0 0,-1 0 1 0 0,-1-1 0 0 0,0 1-1 0 0,-1-1 1 0 0,0-1-1 0 0,-1 1 1 0 0,-1 0-1 0 0,-1-1 1 0 0,0 1-1 0 0,-1-1 1 0 0,-1-2 110 0 0,-23-64-4381 0 0,19 75 3479 0 0,1 0 0 0 0,-2 0 0 0 0,1 1 0 0 0,-1-1 0 0 0,0 1 0 0 0,0 1 0 0 0,-1-1 0 0 0,0 1 0 0 0,0 0 0 0 0,0 0 0 0 0,-1 1 0 0 0,0 0-1 0 0,-3-1 903 0 0,-30 2-2320 0 0,50 18 2863 0 0,2-12 286 0 0,-1-1 0 0 0,1 0 1 0 0,-1-1-1 0 0,1 0 0 0 0,-1 0 1 0 0,1-1-1 0 0,-1-1 0 0 0,0 1 1 0 0,1-2-1 0 0,-1 0 0 0 0,0 0 1 0 0,0 0-1 0 0,-1-2 0 0 0,1 1 1 0 0,4-4-830 0 0,27-12 986 0 0,-2-2-1 0 0,-1-2 1 0 0,0-2 0 0 0,-2-1 0 0 0,16-16-986 0 0,-30 22 209 0 0,0 0-1 0 0,-1-2 1 0 0,-1-1 0 0 0,-1 0-1 0 0,-1-1 1 0 0,-2-1 0 0 0,0-1 0 0 0,7-18-209 0 0,-19 36 88 0 0,-4 16-432 0 0,0 8 165 0 0,4 148 32 0 0,8 1 0 0 0,11 30 147 0 0,-10-90-837 0 0,-5 0 0 0 0,-5 0 0 0 0,-6 47 837 0 0,3-127 42 0 0,-1 0 0 0 0,-2-1 0 0 0,0 1-1 0 0,-2-1 1 0 0,0 0 0 0 0,-1 0 0 0 0,-2 0 0 0 0,0-1 0 0 0,-2 0-1 0 0,0 0 1 0 0,-12 17-42 0 0,20-36 103 0 0,0 0-1 0 0,0 0 0 0 0,0 0 0 0 0,-1 0 0 0 0,1-1 1 0 0,-1 1-1 0 0,0-1 0 0 0,0 1 0 0 0,0-1 1 0 0,0 0-1 0 0,0 0 0 0 0,0 0 0 0 0,0-1 1 0 0,-1 1-1 0 0,1-1 0 0 0,-1 0 0 0 0,1 1 1 0 0,-1-2-1 0 0,1 1 0 0 0,-1 0 0 0 0,0-1 1 0 0,0 1-1 0 0,1-1 0 0 0,-1 0 0 0 0,0-1 1 0 0,1 1-1 0 0,-1-1 0 0 0,0 1 0 0 0,1-1 1 0 0,-1 0-1 0 0,1 0 0 0 0,-1-1 0 0 0,1 1 1 0 0,-1-1-1 0 0,1 1 0 0 0,-2-3-102 0 0,-1-11 162 0 0,0 0 0 0 0,1 0 0 0 0,1-1-1 0 0,0 1 1 0 0,2-1 0 0 0,-1 0 0 0 0,2 0 0 0 0,0 0 0 0 0,1 0-1 0 0,1-1 1 0 0,0 1 0 0 0,1 0 0 0 0,1 0 0 0 0,1-1-162 0 0,4-22-129 0 0,2 0 0 0 0,1 1-1 0 0,2 0 1 0 0,2 1 0 0 0,1 0 0 0 0,2 1 0 0 0,1 1-1 0 0,6-5 130 0 0,22-23-3949 0 0,6 7-3477 0 0,-35 39-2914 0 0</inkml:trace>
</inkml:ink>
</file>

<file path=ppt/ink/ink4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43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1 659 6217 0 0,'0'0'234'0'0,"0"0"-110"0"0,0 0 246 0 0,0 0 504 0 0,0 0 268 0 0,0 0 12 0 0,0 0-112 0 0,0 0-132 0 0,0 0-138 0 0,2 36-123 0 0,5 111-107 0 0,-5 46 2757 0 0,-3-197 1816 0 0,-4-48-4354 0 0,6 31-644 0 0,1 1 1 0 0,1-1 0 0 0,0 1-1 0 0,2 0 1 0 0,0 0-1 0 0,1 0 1 0 0,1 1-1 0 0,6-11-117 0 0,6-9 82 0 0,2 1 0 0 0,2 1 0 0 0,1 1 0 0 0,2 2 0 0 0,9-8-82 0 0,-35 41 1 0 0,65-59-34 0 0,-63 61-112 0 0,0-1 1 0 0,-1 1-1 0 0,1 0 1 0 0,0-1 0 0 0,-1 1-1 0 0,1 0 1 0 0,0 0-1 0 0,-1 0 1 0 0,1 0 0 0 0,-1 1-1 0 0,1-1 1 0 0,-1 0-1 0 0,0 1 1 0 0,0-1 0 0 0,0 1-1 0 0,1-1 1 0 0,-1 1 0 0 0,0 0-1 0 0,-1-1 1 0 0,1 1-1 0 0,0 0 1 0 0,-1-1 0 0 0,1 1-1 0 0,0 0 1 0 0,-1 0-1 0 0,0 0 1 0 0,0 0 0 0 0,1 0-1 0 0,-1-1 1 0 0,0 1-1 0 0,0 0 1 0 0,-1 0 0 0 0,1 0-1 0 0,0 1 145 0 0,4 14-3770 0 0,7 2-6278 0 0,-8-15 4253 0 0</inkml:trace>
  <inkml:trace contextRef="#ctx0" brushRef="#br0" timeOffset="307.807">682 567 3865 0 0,'0'0'1815'0'0,"0"0"-25"0"0,0 0 53 0 0,0 0 36 0 0,0 0-187 0 0,0 0-356 0 0,-19 32-385 0 0,-58 100-265 0 0,52-62 42 0 0,26-58-584 0 0,-1-8-35 0 0,0 0-1 0 0,0 1 1 0 0,0-1 0 0 0,1 0-1 0 0,-1 1 1 0 0,1-1 0 0 0,0 0-1 0 0,1 0 1 0 0,-1 1 0 0 0,1-1-1 0 0,-1 0 1 0 0,1 0 0 0 0,0-1-1 0 0,1 1 1 0 0,-1 0 0 0 0,1-1-1 0 0,-1 1 1 0 0,1-1 0 0 0,0 0-1 0 0,0 0 1 0 0,1 0 0 0 0,-1 0-1 0 0,1-1 1 0 0,-1 1 0 0 0,1-1-1 0 0,0 0 1 0 0,0 0 0 0 0,0 0-1 0 0,0-1 1 0 0,0 0 0 0 0,0 1-1 0 0,0-1 1 0 0,1 0 0 0 0,-1-1-1 0 0,0 1 1 0 0,1-1 0 0 0,-1 0-1 0 0,0 0 1 0 0,5-1-109 0 0,-1-1 121 0 0,0-1 0 0 0,0 0 0 0 0,0-1 0 0 0,-1 0 1 0 0,1 0-1 0 0,-1-1 0 0 0,0 0 0 0 0,0 0 0 0 0,-1 0 0 0 0,1-1 0 0 0,-1 0 0 0 0,0 0 0 0 0,-1-1 0 0 0,0 0 0 0 0,0 0 1 0 0,0 0-1 0 0,-1 0 0 0 0,0-1 0 0 0,0 1 0 0 0,-1-1 0 0 0,0 0 0 0 0,0 0 0 0 0,-1-1 0 0 0,0 1 0 0 0,-1 0 0 0 0,1-1 0 0 0,-2 1 1 0 0,1-1-1 0 0,-1 0 0 0 0,0 1 0 0 0,-1-1 0 0 0,0 1 0 0 0,-1-1 0 0 0,-1-7-121 0 0,0 9-62 0 0,0-1 1 0 0,-1 1-1 0 0,0 0 1 0 0,0 0-1 0 0,0 0 1 0 0,-1 0-1 0 0,0 1 1 0 0,0 0-1 0 0,0 0 1 0 0,-1 0-1 0 0,0 0 0 0 0,0 1 1 0 0,-1 0-1 0 0,1 1 1 0 0,-1-1-1 0 0,-2 0 62 0 0,-34-11-3553 0 0,-2 15-4761 0 0,35 4-2638 0 0</inkml:trace>
  <inkml:trace contextRef="#ctx0" brushRef="#br0" timeOffset="764.735">1126 615 3993 0 0,'0'0'2912'0'0,"0"0"-1645"0"0,0 0-452 0 0,0 0 43 0 0,0 0 69 0 0,0 0-75 0 0,0 0-176 0 0,0 0-156 0 0,0 0-165 0 0,0 0-123 0 0,-33 27-84 0 0,-98 82-84 0 0,128-108-64 0 0,-1 1-1 0 0,1 0 1 0 0,0 0 0 0 0,0 0 0 0 0,0 1-1 0 0,0-1 1 0 0,0 1 0 0 0,1-1 0 0 0,-1 1-1 0 0,1 0 1 0 0,0 0 0 0 0,0 0 0 0 0,0 0-1 0 0,0 0 1 0 0,0 1 0 0 0,0-1 0 0 0,1 1-1 0 0,0-1 1 0 0,0 1 0 0 0,-1 1 0 0 0,2 4-12 0 0,-1-6 18 0 0,0 0 0 0 0,0 0 0 0 0,0 0 0 0 0,1 0 0 0 0,-1 0 0 0 0,1 1 0 0 0,0-1 0 0 0,0 0 0 0 0,0 0 0 0 0,0 0 0 0 0,1 0 0 0 0,-1 0 0 0 0,1 0 0 0 0,0 1 0 0 0,0-1 0 0 0,0-1 0 0 0,0 1 0 0 0,0 0 0 0 0,1 0 0 0 0,-1 0 0 0 0,1-1 0 0 0,0 1 1 0 0,0 0-1 0 0,0-1 0 0 0,0 0 0 0 0,0 1 0 0 0,0-1 0 0 0,1 0 0 0 0,-1 0 0 0 0,1-1 0 0 0,-1 1 0 0 0,1 0 0 0 0,0-1 0 0 0,2 1-6 0 0,6 2 281 0 0,0-2 1 0 0,0 1-1 0 0,1-1 1 0 0,-1-1-1 0 0,1 0 1 0 0,-1-1-1 0 0,1 0 1 0 0,-1-1-1 0 0,0 0 1 0 0,1-1-1 0 0,-1 0 1 0 0,0-1-1 0 0,0 0 1 0 0,0 0-1 0 0,0-1 1 0 0,-1-1-1 0 0,1 0 1 0 0,-1 0-1 0 0,4-4-281 0 0,21-14 965 0 0,-1-1 0 0 0,-2-1 0 0 0,0-2 1 0 0,20-23-966 0 0,-33 31 87 0 0,0 0 0 0 0,-1 0 0 0 0,-1-2 0 0 0,-1 0 0 0 0,0-1 0 0 0,-2-1 0 0 0,-1 0 0 0 0,-1-1 0 0 0,0 0 0 0 0,-2-1 0 0 0,-1 0 1 0 0,-1 0-1 0 0,-2-1 0 0 0,0 0 0 0 0,-1-1 0 0 0,-2 1 0 0 0,0-14-87 0 0,-2 26-107 0 0,0 1 0 0 0,-1 0 1 0 0,-1 0-1 0 0,0 0 0 0 0,-1 0 0 0 0,0 0 1 0 0,-1 1-1 0 0,0-1 0 0 0,-1 0 0 0 0,0 1 1 0 0,-1 0-1 0 0,-1 0 0 0 0,0 0 0 0 0,0 1 1 0 0,-1 0-1 0 0,-1 0 0 0 0,0 1 0 0 0,0 0 1 0 0,-1 0-1 0 0,0 1 0 0 0,-1 0 0 0 0,0 0 1 0 0,-9-5 106 0 0,13 11-46 0 0,0 0-1 0 0,-1 1 1 0 0,1 0 0 0 0,-1 0 0 0 0,1 1 0 0 0,-1-1 0 0 0,1 2 0 0 0,-1-1-1 0 0,0 1 1 0 0,0 0 0 0 0,1 0 0 0 0,-1 0 0 0 0,0 1 0 0 0,1 0-1 0 0,-1 1 1 0 0,0 0 0 0 0,1 0 0 0 0,0 0 0 0 0,-1 0 0 0 0,1 1 0 0 0,0 0-1 0 0,0 1 1 0 0,1-1 0 0 0,-1 1 0 0 0,1 0 0 0 0,-2 2 46 0 0,-1 1-4 0 0,0 0 0 0 0,0 1 1 0 0,1 0-1 0 0,0 0 0 0 0,0 1 1 0 0,1-1-1 0 0,0 2 0 0 0,0-1 1 0 0,1 1-1 0 0,1 0 0 0 0,-1 0 1 0 0,2 0-1 0 0,-1 0 0 0 0,1 1 1 0 0,-1 10 3 0 0,2-1 93 0 0,2 1 1 0 0,0-1-1 0 0,1 0 1 0 0,1 1-1 0 0,0-1 1 0 0,2 0-1 0 0,1 0 1 0 0,0-1-1 0 0,1 0 1 0 0,1 1-1 0 0,1-2 0 0 0,1 1 1 0 0,9 14-94 0 0,6 5 285 0 0,1-1 0 0 0,2-1 0 0 0,2-1 0 0 0,0-2 0 0 0,28 23-285 0 0,-3-9 220 0 0,2-3 0 0 0,2-2-1 0 0,2-3 1 0 0,1-3-1 0 0,2-2 1 0 0,9 0-220 0 0,61 12-94 0 0,-76-47-4516 0 0,-52-2-37 0 0,-4-1-3745 0 0</inkml:trace>
</inkml:ink>
</file>

<file path=ppt/ink/ink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3:41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273 122 1392 0 0,'0'0'1802'0'0,"0"0"-254"0"0,0 0-63 0 0,0 0 52 0 0,0 0 73 0 0,0 0-82 0 0,0 0-258 0 0,0 0-261 0 0,0 0-303 0 0,0 0-285 0 0,0 0-166 0 0,-3 9-126 0 0,-134 269 561 0 0,5-65 121 0 0,269-363 2111 0 0,-74 84-2694 0 0,242-287 360 0 0,-264 301-448 0 0,-41 52-177 0 0,0 0-65 0 0,0 22-255 0 0,-33 301 1217 0 0,32-319-851 0 0,0 1 0 0 0,0 0-1 0 0,0 0 1 0 0,1 0 0 0 0,0-1 0 0 0,0 1-1 0 0,0 0 1 0 0,1 0 0 0 0,-1 0 0 0 0,1 0-1 0 0,0-1 1 0 0,1 1 0 0 0,-1 0 0 0 0,1-1-1 0 0,0 1 1 0 0,0-1 0 0 0,0 1 0 0 0,1-1-1 0 0,-1 0 1 0 0,1 0 0 0 0,0 0 0 0 0,0-1 0 0 0,1 1-1 0 0,-1-1 1 0 0,1 1 0 0 0,-1-1 0 0 0,1 0-1 0 0,0 0 1 0 0,0-1 0 0 0,1 1 0 0 0,-1-1-1 0 0,0 0 1 0 0,1 0 0 0 0,0-1 0 0 0,-1 1-1 0 0,1-1 1 0 0,4 1-9 0 0,-2-4 55 0 0,1-1-1 0 0,-1 1 1 0 0,0-1-1 0 0,0 0 1 0 0,0-1-1 0 0,-1 0 1 0 0,1 0-1 0 0,-1 0 1 0 0,0-1-1 0 0,0 0 1 0 0,-1 0-1 0 0,1 0 1 0 0,-1-1-1 0 0,1-1-54 0 0,3-2 47 0 0,217-248 71 0 0,-202 229-139 0 0,93-83-110 0 0,-113 133-314 0 0,-49 157 1192 0 0,41-168-725 0 0,0 1 1 0 0,1-1-1 0 0,0 1 1 0 0,1 0-1 0 0,0-1 0 0 0,1 1 1 0 0,0 0-1 0 0,1 0 1 0 0,0 0-1 0 0,1 0 1 0 0,0 0-1 0 0,1 0 1 0 0,0 0-1 0 0,1 0 1 0 0,1-1-1 0 0,0 0 1 0 0,0 1-1 0 0,1-1 1 0 0,0-1-1 0 0,5 8-22 0 0,14-9-1543 0 0,-15-24-8191 0 0,-9 11-939 0 0</inkml:trace>
</inkml:ink>
</file>

<file path=ppt/ink/ink4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9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102 522 472 0 0,'0'0'1150'0'0,"0"0"-294"0"0,0 0 16 0 0,0 0 338 0 0,0 0 327 0 0,0 0 221 0 0,0 0 26 0 0,0 0-158 0 0,0 0-160 0 0,0 0-153 0 0,0 0-162 0 0,0 0-112 0 0,0 0-99 0 0,16 11-81 0 0,54 30-67 0 0,-22-29 714 0 0,-37-13-1073 0 0,-4 0-354 0 0,-1 0-1 0 0,1 0 0 0 0,-1-1 1 0 0,0 1-1 0 0,0-1 0 0 0,1-1 0 0 0,-1 1 1 0 0,-1-1-1 0 0,1 0 0 0 0,0-1 1 0 0,-1 1-1 0 0,0-1 0 0 0,1 0 1 0 0,-2 0-1 0 0,1-1 0 0 0,0 1 0 0 0,-1-1 1 0 0,0 0-1 0 0,0-1 0 0 0,0 1 1 0 0,-1 0-1 0 0,0-1 0 0 0,0 0 0 0 0,0 0 1 0 0,-1 0-1 0 0,0 0 0 0 0,0 0 1 0 0,0-1-1 0 0,-1 1 0 0 0,0 0 0 0 0,0-1 1 0 0,-1 1-1 0 0,1-1 0 0 0,-2-6-78 0 0,0 10-36 0 0,0 0-1 0 0,0 0 0 0 0,0 1 0 0 0,-1-1 0 0 0,1 0 0 0 0,-1 1 1 0 0,0-1-1 0 0,1 1 0 0 0,-1-1 0 0 0,0 1 0 0 0,-1 0 0 0 0,1 0 1 0 0,0 0-1 0 0,-1 0 0 0 0,1 0 0 0 0,-1 1 0 0 0,1-1 1 0 0,-1 1-1 0 0,0-1 0 0 0,0 1 0 0 0,1 0 0 0 0,-1 0 0 0 0,0 0 1 0 0,0 1-1 0 0,0-1 0 0 0,0 1 0 0 0,0-1 0 0 0,-2 1 37 0 0,-85 6-1212 0 0,75 0 1104 0 0,-1 0-1 0 0,1 0 1 0 0,1 2-1 0 0,-1 0 1 0 0,1 0-1 0 0,1 2 1 0 0,0-1-1 0 0,0 2 1 0 0,1 0-1 0 0,0 0 1 0 0,-6 9 108 0 0,12-14-5 0 0,0 1 0 0 0,1 0-1 0 0,0 0 1 0 0,0 1 0 0 0,1-1 0 0 0,0 1 0 0 0,0 0 0 0 0,0 0 0 0 0,1 0 0 0 0,1 1 0 0 0,0-1 0 0 0,0 1-1 0 0,0-1 1 0 0,1 1 0 0 0,0 0 0 0 0,1 0 0 0 0,0-1 0 0 0,0 1 0 0 0,1 0 0 0 0,0 0 0 0 0,1-1 0 0 0,1 5 5 0 0,0-5 6 0 0,0 0 1 0 0,1 0 0 0 0,1 0 0 0 0,-1-1 0 0 0,1 0 0 0 0,0 0 0 0 0,1 0 0 0 0,0-1-1 0 0,0 1 1 0 0,0-1 0 0 0,1-1 0 0 0,-1 1 0 0 0,1-1 0 0 0,1 0 0 0 0,-1-1 0 0 0,1 0-1 0 0,0 0 1 0 0,4 1-7 0 0,9 3-3 0 0,0 0 0 0 0,0-2 0 0 0,1 0 0 0 0,0-1 0 0 0,0-2 0 0 0,15 1 3 0 0,122 1-1009 0 0,-56-27-3390 0 0,-56 4-3887 0 0,-33 10 1997 0 0</inkml:trace>
  <inkml:trace contextRef="#ctx0" brushRef="#br0" timeOffset="448.384">628 732 424 0 0,'0'0'1447'0'0,"0"0"337"0"0,0 0 468 0 0,0 0 297 0 0,0 0-59 0 0,0 0-259 0 0,0 0-306 0 0,0 0-342 0 0,0 0-279 0 0,0 0-204 0 0,0 0-197 0 0,0 0-167 0 0,0 0-129 0 0,33-18-119 0 0,103-60-86 0 0,-69 20 169 0 0,55-86 95 0 0,-101 119-656 0 0,-21 24-70 0 0,0 1-59 0 0,3 144-709 0 0,0-138 880 0 0,0 0 0 0 0,0 0 0 0 0,1 0 0 0 0,0 0 0 0 0,0-1 0 0 0,1 0 0 0 0,-1 0 0 0 0,1 0 0 0 0,0 0 0 0 0,0-1-1 0 0,1 0 1 0 0,-1 0 0 0 0,1 0 0 0 0,0-1 0 0 0,0 0 0 0 0,0 0 0 0 0,1 0 0 0 0,-1-1 0 0 0,1 0 0 0 0,-1 0 0 0 0,1-1 0 0 0,0 0 0 0 0,-1 0 0 0 0,1 0 0 0 0,0-1 0 0 0,0 0 0 0 0,0 0 0 0 0,-1-1 0 0 0,1 0 0 0 0,0 0 0 0 0,0-1 0 0 0,-1 1 0 0 0,3-2-52 0 0,3-3 90 0 0,1 0 0 0 0,-1-1 0 0 0,-1 0 1 0 0,1-1-1 0 0,-1 0 0 0 0,-1-1 0 0 0,1 0 0 0 0,-2-1 0 0 0,1 0 1 0 0,-1-1-1 0 0,-1 0 0 0 0,0 0 0 0 0,4-8-90 0 0,2 0-325 0 0,17-29-2682 0 0,-18 27-1086 0 0,-5 6-1071 0 0,-1 4-6087 0 0</inkml:trace>
  <inkml:trace contextRef="#ctx0" brushRef="#br0" timeOffset="4054.08">1803 357 5073 0 0,'0'0'874'0'0,"0"0"-133"0"0,0 0-37 0 0,0 0 134 0 0,0 0 114 0 0,0 0 32 0 0,0 0-33 0 0,0 0-117 0 0,0 0-164 0 0,0 0-168 0 0,0 0-145 0 0,-23 21-109 0 0,-69 68-60 0 0,46-30 190 0 0,42-51-278 0 0,-1 1 1 0 0,2 0 0 0 0,-1 0-1 0 0,1 0 1 0 0,0 0 0 0 0,1 1-1 0 0,0-1 1 0 0,1 1 0 0 0,0-1-1 0 0,0 1 1 0 0,1 0 0 0 0,0 8-101 0 0,1-14 72 0 0,-1 0 1 0 0,1-1 0 0 0,-1 1-1 0 0,1 0 1 0 0,0 0-1 0 0,1-1 1 0 0,-1 1-1 0 0,1-1 1 0 0,-1 1 0 0 0,1-1-1 0 0,0 0 1 0 0,0 1-1 0 0,0-1 1 0 0,1 0 0 0 0,-1-1-1 0 0,1 1 1 0 0,0 0-1 0 0,0-1 1 0 0,0 1 0 0 0,0-1-1 0 0,0 0 1 0 0,0 0-1 0 0,0 0 1 0 0,1 0-1 0 0,-1-1 1 0 0,1 1 0 0 0,0-1-1 0 0,-1 0 1 0 0,1 0-1 0 0,0 0 1 0 0,-1-1 0 0 0,1 1-1 0 0,1-1-72 0 0,6-1 163 0 0,-1 1 0 0 0,0-2-1 0 0,0 1 1 0 0,0-2 0 0 0,0 1-1 0 0,0-1 1 0 0,0-1 0 0 0,0 0-1 0 0,-1 0 1 0 0,0-1 0 0 0,0 0 0 0 0,0 0-1 0 0,0-1 1 0 0,-1-1 0 0 0,0 1-1 0 0,-1-1 1 0 0,1 0 0 0 0,-1-1 0 0 0,2-3-163 0 0,12-8 260 0 0,3-4-102 0 0,-2-2 1 0 0,0 0-1 0 0,-1-1 1 0 0,-2-1-1 0 0,0-1 1 0 0,-2-1-1 0 0,-2 0 1 0 0,0-1 0 0 0,9-31-159 0 0,-18 46-46 0 0,-1-1 1 0 0,-1-1-1 0 0,0 1 1 0 0,-1-1-1 0 0,-1 1 1 0 0,0-1-1 0 0,-2 0 1 0 0,0 0 0 0 0,-1 0-1 0 0,0 1 1 0 0,-1-1-1 0 0,-1 0 1 0 0,-1 1-1 0 0,0-1 46 0 0,2 12-60 0 0,0 1 0 0 0,1 0 0 0 0,-1-1-1 0 0,-1 1 1 0 0,1 0 0 0 0,-1 0 0 0 0,1 0-1 0 0,-1 0 1 0 0,0 1 0 0 0,-1-1 0 0 0,1 1-1 0 0,-1 0 1 0 0,1 0 0 0 0,-1 0 0 0 0,0 0-1 0 0,0 1 1 0 0,0-1 0 0 0,0 1 0 0 0,-1 0-1 0 0,1 1 1 0 0,-1-1 0 0 0,1 1-1 0 0,-1-1 1 0 0,1 1 0 0 0,-1 1 0 0 0,0-1-1 0 0,0 1 1 0 0,1 0 0 0 0,-1 0 0 0 0,0 0-1 0 0,1 0 1 0 0,-1 1 0 0 0,0 0 0 0 0,1 0-1 0 0,-1 0 1 0 0,0 1 0 0 0,1-1 0 0 0,0 1-1 0 0,-1 0 1 0 0,1 0 0 0 0,0 1 0 0 0,0-1-1 0 0,0 1 1 0 0,0 1 60 0 0,-9 7-5 0 0,1 1-1 0 0,0 0 1 0 0,2 1-1 0 0,-1 0 1 0 0,1 1-1 0 0,1 0 1 0 0,0 0 0 0 0,1 1-1 0 0,1 0 1 0 0,0 1-1 0 0,2 0 1 0 0,-1 0-1 0 0,2 0 1 0 0,0 0-1 0 0,1 1 1 0 0,0 0-1 0 0,2-1 1 0 0,0 1 0 0 0,0 0-1 0 0,2 0 1 0 0,0 0-1 0 0,4 15 6 0 0,-2-19 79 0 0,2-1 0 0 0,-1 1-1 0 0,1-1 1 0 0,1 0 0 0 0,0 0 0 0 0,1-1-1 0 0,0 0 1 0 0,1 0 0 0 0,0-1-1 0 0,1 0 1 0 0,0 0 0 0 0,1-1 0 0 0,-1 0-1 0 0,2-1 1 0 0,-1 0 0 0 0,12 7-79 0 0,10 4 422 0 0,0-2 1 0 0,2-1 0 0 0,0-1-1 0 0,0-2 1 0 0,19 4-423 0 0,50 14 144 0 0,-102-31-628 0 0,-1 0-472 0 0,0 0-897 0 0,0 0-1729 0 0,0 0-2967 0 0,0 0-2812 0 0</inkml:trace>
  <inkml:trace contextRef="#ctx0" brushRef="#br0" timeOffset="6527.521">2694 364 2168 0 0,'0'0'887'0'0,"0"0"-47"0"0,0 0 127 0 0,0 0 272 0 0,0 0 191 0 0,0 0-31 0 0,0 0-215 0 0,0 0-269 0 0,0 0-232 0 0,0 0-188 0 0,0 0-103 0 0,-14-3-102 0 0,-42-5-55 0 0,6 32 258 0 0,41-16-390 0 0,-8 5 38 0 0,6-6-62 0 0,-1 1 0 0 0,1 0 1 0 0,1 1-1 0 0,0 0 1 0 0,0 1-1 0 0,1 0 0 0 0,0 1 1 0 0,0 0-1 0 0,-2 5-79 0 0,10-15 22 0 0,1 0 0 0 0,-1 1 0 0 0,0-1 0 0 0,1 0-1 0 0,0 1 1 0 0,-1-1 0 0 0,1 0 0 0 0,0 1 0 0 0,-1-1 0 0 0,1 0 0 0 0,0 1 0 0 0,0-1-1 0 0,0 0 1 0 0,0 1 0 0 0,0-1 0 0 0,1 0 0 0 0,-1 1 0 0 0,0-1 0 0 0,1 0 0 0 0,-1 1-1 0 0,0-1 1 0 0,1 0 0 0 0,0 1 0 0 0,-1-1 0 0 0,1 0 0 0 0,0 0 0 0 0,0 0-1 0 0,-1 0 1 0 0,1 0 0 0 0,0 0 0 0 0,0 0 0 0 0,0 0 0 0 0,0 0 0 0 0,1 0 0 0 0,-1 0-1 0 0,0-1 1 0 0,0 1 0 0 0,0 0 0 0 0,1-1 0 0 0,0 1-22 0 0,59 16 1096 0 0,-48-15-972 0 0,43 8 247 0 0,86 28 176 0 0,-140-38-521 0 0,-1 0 1 0 0,1 1-1 0 0,-1-1 1 0 0,0 0-1 0 0,1 1 1 0 0,-1 0-1 0 0,0-1 1 0 0,1 1-1 0 0,-1 0 1 0 0,0 0 0 0 0,0 0-1 0 0,0-1 1 0 0,1 1-1 0 0,-1 0 1 0 0,0 1-1 0 0,0-1 1 0 0,-1 0-1 0 0,1 0 1 0 0,0 0-1 0 0,0 1 1 0 0,0-1-1 0 0,-1 0 1 0 0,1 1-1 0 0,-1-1 1 0 0,1 0-1 0 0,-1 1 1 0 0,0-1-1 0 0,1 1 1 0 0,-1-1 0 0 0,0 1-1 0 0,0-1 1 0 0,0 0-1 0 0,0 1 1 0 0,0-1-1 0 0,0 1 1 0 0,0-1-1 0 0,-1 1 1 0 0,1-1-1 0 0,-1 1 1 0 0,1-1-1 0 0,-1 0 1 0 0,1 1-1 0 0,-1-1 1 0 0,0 0-1 0 0,1 0 1 0 0,-1 1 0 0 0,0-1-1 0 0,0 0 1 0 0,0 0-1 0 0,0 0 1 0 0,-1 1-27 0 0,-63 42 751 0 0,41-33-816 0 0,0-1-1 0 0,-1-2 1 0 0,0 0 0 0 0,0-1-1 0 0,-24 2 66 0 0,-28-3-6102 0 0,77-7 1363 0 0,0-2-3785 0 0</inkml:trace>
</inkml:ink>
</file>

<file path=ppt/ink/ink4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59.3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540 237 0 0 0,'0'0'207'0'0,"0"0"414"0"0,0 0 266 0 0,0 0 159 0 0,0 0 98 0 0,0 0 39 0 0,0 0-42 0 0,0 0-63 0 0,0 0-37 0 0,-1-8 6 0 0,-2-24 11 0 0,-27-23 4856 0 0,-39-15-2864 0 0,-23 14-1940 0 0,82 53-1025 0 0,7 1-87 0 0,0 0 1 0 0,0 1-1 0 0,0 0 1 0 0,-1-1-1 0 0,1 1 1 0 0,0 0-1 0 0,-1 1 1 0 0,1-1-1 0 0,-1 0 1 0 0,1 1-1 0 0,-1 0 1 0 0,1 0-1 0 0,0 0 1 0 0,-1 0-1 0 0,1 1 0 0 0,-1-1 1 0 0,1 1-1 0 0,-1 0 1 0 0,1 0-1 0 0,0 0 1 0 0,0 0-1 0 0,-1 1 1 0 0,1-1-1 0 0,0 1 1 0 0,0 0-1 0 0,-1 0 2 0 0,-4 10-20 0 0,1 0-1 0 0,0 0 1 0 0,1 1-1 0 0,0 0 1 0 0,0 0-1 0 0,2 0 1 0 0,-1 1-1 0 0,2-1 1 0 0,0 1-1 0 0,1 0 1 0 0,0 0-1 0 0,1 0 0 0 0,0 0 1 0 0,1 0-1 0 0,1 0 1 0 0,2 13 20 0 0,-3 7 42 0 0,39 175 540 0 0,30 60-119 0 0,-54-191-352 0 0,-4 1 0 0 0,-3 0 0 0 0,-3 0 0 0 0,-5 18-111 0 0,-29 42 432 0 0,27-133-389 0 0,1-1 0 0 0,-1 1 0 0 0,0-1 0 0 0,-1 0-1 0 0,1 0 1 0 0,-1 0 0 0 0,0 0 0 0 0,-1 0-1 0 0,1 0 1 0 0,-1-1 0 0 0,0 0 0 0 0,0 1 0 0 0,0-2-1 0 0,0 1 1 0 0,-1 0 0 0 0,0-1 0 0 0,0 0-1 0 0,1 0 1 0 0,-2 0 0 0 0,1-1 0 0 0,0 1 0 0 0,-1-1-1 0 0,1-1 1 0 0,-1 1 0 0 0,1-1 0 0 0,-1 0 0 0 0,0 0-1 0 0,1 0 1 0 0,-1-1 0 0 0,0 0 0 0 0,0 0-1 0 0,1-1 1 0 0,-1 0 0 0 0,0 0 0 0 0,0 0 0 0 0,1 0-1 0 0,-1-1 1 0 0,0 0-43 0 0,-5-3-243 0 0,1 0-1 0 0,0-1 1 0 0,0 0 0 0 0,0 0-1 0 0,1-1 1 0 0,-1-1 0 0 0,2 0-1 0 0,-1 0 1 0 0,-6-8 243 0 0,-4-20-3370 0 0,12-7-3402 0 0,7 29 1408 0 0,0 5-773 0 0</inkml:trace>
  <inkml:trace contextRef="#ctx0" brushRef="#br0" timeOffset="831.914">1050 466 1936 0 0,'0'0'1661'0'0,"0"0"-289"0"0,0 0-121 0 0,0 0 37 0 0,0 0 45 0 0,0 0-51 0 0,0 0-123 0 0,0 0-136 0 0,0 0-111 0 0,0 0-110 0 0,0 0-126 0 0,0 0-89 0 0,0 0-82 0 0,-8-2-22 0 0,-91-7 1567 0 0,75 10-1747 0 0,0 2 1 0 0,-1 0-1 0 0,1 2 1 0 0,0 1-1 0 0,1 1 0 0 0,-11 4-303 0 0,34-10-4 0 0,1-1 0 0 0,0 1 0 0 0,-1-1 0 0 0,1 1-1 0 0,-1-1 1 0 0,1 1 0 0 0,-1-1 0 0 0,1 1 0 0 0,-1-1-1 0 0,1 1 1 0 0,-1 0 0 0 0,1-1 0 0 0,-1 1 0 0 0,0 0 0 0 0,1-1-1 0 0,-1 1 1 0 0,0 0 0 0 0,0 0 0 0 0,1-1 0 0 0,-1 1-1 0 0,0 0 1 0 0,0 0 0 0 0,0-1 0 0 0,0 1 0 0 0,0 0 0 0 0,0 0-1 0 0,0-1 1 0 0,0 1 0 0 0,0 0 0 0 0,-1 0 0 0 0,1-1-1 0 0,0 1 1 0 0,0 0 0 0 0,-1 0 0 0 0,1-1 0 0 0,0 1 0 0 0,-1 0-1 0 0,1-1 1 0 0,-1 1 0 0 0,1-1 0 0 0,-1 1 0 0 0,1 0-1 0 0,-1-1 1 0 0,1 1 0 0 0,-1-1 0 0 0,0 1 0 0 0,1-1-1 0 0,-1 0 1 0 0,1 1 0 0 0,-1-1 0 0 0,0 0 0 0 0,0 1 0 0 0,1-1-1 0 0,-1 0 1 0 0,0 0 0 0 0,0 0 0 0 0,1 1 0 0 0,-1-1-1 0 0,0 0 1 0 0,0 0 0 0 0,1 0 0 0 0,-1 0 0 0 0,0 0 0 0 0,0-1-1 0 0,1 1 1 0 0,-2 0 4 0 0,150 45 722 0 0,-147-45-713 0 0,1 0 0 0 0,-1 1 0 0 0,0-1 0 0 0,1 1 0 0 0,-1 0 1 0 0,0-1-1 0 0,0 1 0 0 0,1 0 0 0 0,-1 0 0 0 0,0 0 0 0 0,0 0 0 0 0,0 0 1 0 0,0 0-1 0 0,0 0 0 0 0,0 0 0 0 0,0 0 0 0 0,-1 0 0 0 0,1 0 0 0 0,0 1 1 0 0,-1-1-1 0 0,1 0 0 0 0,0 1 0 0 0,-1-1 0 0 0,0 0 0 0 0,1 1 0 0 0,-1-1 1 0 0,0 0-1 0 0,0 1 0 0 0,0-1 0 0 0,0 1 0 0 0,0-1 0 0 0,0 1 0 0 0,0-1 1 0 0,0 0-1 0 0,0 1 0 0 0,-1-1 0 0 0,1 1 0 0 0,-1-1 0 0 0,1 0 0 0 0,-1 1 0 0 0,1-1 1 0 0,-1 0-1 0 0,0 0 0 0 0,0 0 0 0 0,1 1 0 0 0,-1-1 0 0 0,0 0 0 0 0,-1 1-9 0 0,-228 196 693 0 0,169-103-693 0 0,56-28 52 0 0,8-64 18 0 0,0 0 1 0 0,0 0 0 0 0,0 0-1 0 0,0 0 1 0 0,1 0-1 0 0,-1-1 1 0 0,1 1 0 0 0,0-1-1 0 0,-1 0 1 0 0,1 0-1 0 0,0-1 1 0 0,0 1 0 0 0,1-1-1 0 0,-1 0 1 0 0,0 0-1 0 0,0 0 1 0 0,1 0 0 0 0,-1-1-1 0 0,0 0 1 0 0,3 0-71 0 0,121-9 307 0 0,-87-6-5137 0 0,-5-5-7125 0 0,-29 16 5252 0 0</inkml:trace>
  <inkml:trace contextRef="#ctx0" brushRef="#br0" timeOffset="1581.146">1004 1103 5545 0 0,'0'0'3196'0'0,"0"0"-1415"0"0,0 0-520 0 0,0 0 19 0 0,0 0 93 0 0,0 0 8 0 0,0 0-102 0 0,0 0-164 0 0,0 0-189 0 0,0 0-161 0 0,0 0-141 0 0,0 0-119 0 0,0 0-57 0 0,22-32-68 0 0,67-97-53 0 0,46-85 696 0 0,-127 203-1011 0 0,4-7 25 0 0,1 0 0 0 0,1 2-1 0 0,0-1 1 0 0,1 2-1 0 0,0 0 1 0 0,17-12-37 0 0,-26 53-1403 0 0,0 65 980 0 0,-5-64 386 0 0,-2-15 30 0 0,1 0 0 0 0,0 0 0 0 0,1-1 0 0 0,1 1 0 0 0,0 0 0 0 0,0 0 0 0 0,1-1 0 0 0,1 0 0 0 0,0 1 0 0 0,0-1 0 0 0,3 3 7 0 0,-5-13 26 0 0,-1 0 1 0 0,1 0 0 0 0,-1-1 0 0 0,1 1 0 0 0,0-1 0 0 0,-1 1 0 0 0,1-1 0 0 0,0 0 0 0 0,-1 0-1 0 0,1 0 1 0 0,0 0 0 0 0,-1 0 0 0 0,1 0 0 0 0,0 0 0 0 0,-1 0 0 0 0,1-1 0 0 0,-1 1-1 0 0,1 0 1 0 0,0-1 0 0 0,-1 0 0 0 0,1 1 0 0 0,-1-1 0 0 0,1 0 0 0 0,-1 0 0 0 0,0 0-1 0 0,1 0 1 0 0,-1 0 0 0 0,0 0 0 0 0,0 0 0 0 0,1 0 0 0 0,-1 0 0 0 0,0-2-27 0 0,161-243 596 0 0,-89 159-832 0 0,-72 123-654 0 0,-5 36 902 0 0,3-1 0 0 0,3 1 0 0 0,9 55-12 0 0,-3-78 71 0 0,-5-27-2738 0 0,1 2-8552 0 0,-3-19 3167 0 0</inkml:trace>
  <inkml:trace contextRef="#ctx0" brushRef="#br0" timeOffset="2410.812">2020 834 1584 0 0,'0'0'2113'0'0,"0"0"-393"0"0,0 0-107 0 0,0 0 70 0 0,0 0-23 0 0,0 0-189 0 0,0 0-242 0 0,0 0-280 0 0,0 0-268 0 0,0 0-215 0 0,0 0-160 0 0,0 0-99 0 0,0 0-60 0 0,-8 3-42 0 0,3-2-90 0 0,0 1 0 0 0,0 0 1 0 0,0 1-1 0 0,1-1 0 0 0,-1 1 0 0 0,1 0 0 0 0,0 0 1 0 0,0 0-1 0 0,0 0 0 0 0,0 1 0 0 0,0 0 1 0 0,1-1-1 0 0,-1 2 0 0 0,1-1 0 0 0,-2 3-15 0 0,4-4 4 0 0,-7 9-15 0 0,1 0 1 0 0,0 0-1 0 0,1 1 0 0 0,0 0 1 0 0,1 0-1 0 0,1 0 0 0 0,0 1 1 0 0,0-1-1 0 0,2 1 0 0 0,0 0 1 0 0,0 9 10 0 0,1-21 21 0 0,1 0 0 0 0,0 0 1 0 0,0 0-1 0 0,0 1 0 0 0,0-1 0 0 0,0 0 1 0 0,0 0-1 0 0,1 0 0 0 0,-1 0 0 0 0,1 1 1 0 0,0-1-1 0 0,-1 0 0 0 0,1 0 1 0 0,0 0-1 0 0,0 0 0 0 0,0-1 0 0 0,0 1 1 0 0,1 0-1 0 0,-1 0 0 0 0,0-1 0 0 0,1 1 1 0 0,-1 0-1 0 0,1-1 0 0 0,0 0 0 0 0,-1 1 1 0 0,1-1-1 0 0,0 0 0 0 0,0 0 1 0 0,0 0-1 0 0,0 0 0 0 0,0 0 0 0 0,0 0 1 0 0,0-1-1 0 0,0 1 0 0 0,0-1 0 0 0,1 1 1 0 0,-1-1-1 0 0,0 0 0 0 0,1 0-21 0 0,4 0 227 0 0,1 0 0 0 0,-1-1 0 0 0,0 0 0 0 0,0 0 0 0 0,0-1 0 0 0,0 0 0 0 0,0 0 0 0 0,0-1 0 0 0,0 0 0 0 0,-1 0-1 0 0,1 0 1 0 0,-1-1 0 0 0,0 0 0 0 0,0 0 0 0 0,0-1 0 0 0,-1 0 0 0 0,1 0 0 0 0,-1 0 0 0 0,0-1-227 0 0,18-20-4 0 0,-1-1-1 0 0,-1-1 1 0 0,-2 0 0 0 0,-1-2-1 0 0,-1 0 1 0 0,-2-1 0 0 0,0 0-1 0 0,-3-1 1 0 0,0-1 0 0 0,-3 0-1 0 0,0 0 1 0 0,3-30 4 0 0,-12-74-2905 0 0,-1 132 2835 0 0,0 0 0 0 0,-1 0 1 0 0,1 0-1 0 0,-1 0 0 0 0,-1 0 0 0 0,1 1 0 0 0,-1-1 0 0 0,1 1 0 0 0,-1 0 0 0 0,-1 0 0 0 0,1 0 0 0 0,0 0 0 0 0,-1 0 0 0 0,0 1 0 0 0,0-1 0 0 0,0 1 0 0 0,0 0 0 0 0,-1 1 1 0 0,1-1-1 0 0,-1 1 0 0 0,1-1 0 0 0,-1 1 0 0 0,0 1 0 0 0,0-1 0 0 0,0 1 70 0 0,-1 0 12 0 0,0 0 0 0 0,1 0-1 0 0,-1 1 1 0 0,1 0 0 0 0,-1 0 0 0 0,0 0 0 0 0,1 1-1 0 0,-1 0 1 0 0,1 0 0 0 0,-1 1 0 0 0,1-1 0 0 0,0 1 0 0 0,-1 0-1 0 0,1 0 1 0 0,0 1 0 0 0,0 0 0 0 0,0 0 0 0 0,1 0 0 0 0,-1 0-1 0 0,1 1 1 0 0,0-1 0 0 0,0 1 0 0 0,0 1 0 0 0,0-1 0 0 0,1 0-1 0 0,-1 1 1 0 0,1-1 0 0 0,0 1 0 0 0,1 0 0 0 0,-1 0 0 0 0,1 1-1 0 0,0-1 1 0 0,0 0 0 0 0,1 1 0 0 0,-1-1 0 0 0,1 1-1 0 0,1-1 1 0 0,-1 6-12 0 0,-1 1 164 0 0,0 1-1 0 0,1-1 0 0 0,1 1 0 0 0,0 0 0 0 0,1 0 1 0 0,0-1-1 0 0,1 1 0 0 0,0 0 0 0 0,1-1 1 0 0,1 0-1 0 0,0 0 0 0 0,0 0 0 0 0,2 0 0 0 0,5 10-163 0 0,107 147 1113 0 0,-49-89-879 0 0,-23-15-405 0 0,-40-35-5412 0 0,-6-29 3418 0 0,0-1-685 0 0,0 0-1263 0 0,0 0-1571 0 0</inkml:trace>
  <inkml:trace contextRef="#ctx0" brushRef="#br0" timeOffset="2822.075">2646 477 10642 0 0,'0'0'599'0'0,"0"0"-302"0"0,0 0 78 0 0,0 0 324 0 0,0 0 296 0 0,0 0 186 0 0,0 0-16 0 0,0 0-150 0 0,-13 30-213 0 0,-38 97-224 0 0,23-19 267 0 0,28 57-527 0 0,20-58-357 0 0,-20-104 4 0 0,0-1 1 0 0,1 1-1 0 0,-1 0 0 0 0,0-1 0 0 0,1 1 0 0 0,-1-1 1 0 0,1 1-1 0 0,0-1 0 0 0,0 1 0 0 0,0-1 0 0 0,0 1 1 0 0,0-1-1 0 0,1 0 0 0 0,-1 0 0 0 0,1 0 0 0 0,-1 0 1 0 0,1 0-1 0 0,0 0 0 0 0,0 0 0 0 0,0 0 1 0 0,0-1-1 0 0,0 1 0 0 0,0-1 0 0 0,0 1 0 0 0,0-1 1 0 0,1 0-1 0 0,-1 0 0 0 0,0 0 0 0 0,1 0 0 0 0,-1 0 1 0 0,1 0-1 0 0,0-1 0 0 0,-1 0 0 0 0,1 1 35 0 0,58-26-2259 0 0,-26-5-4129 0 0,-19 15-380 0 0,-12 11 3894 0 0</inkml:trace>
  <inkml:trace contextRef="#ctx0" brushRef="#br0" timeOffset="3083.586">2401 723 8682 0 0,'0'0'1336'0'0,"0"0"-108"0"0,0 0 79 0 0,0 0 112 0 0,0 0-148 0 0,0 0-289 0 0,0 0-238 0 0,0 0-217 0 0,0 0-114 0 0,34 0-123 0 0,105 0-117 0 0,-12 0-330 0 0,-97 0-3051 0 0,4 0-4665 0 0,-22 0 739 0 0</inkml:trace>
  <inkml:trace contextRef="#ctx0" brushRef="#br0" timeOffset="3400.019">2939 657 12291 0 0,'0'0'1632'0'0,"0"0"-382"0"0,0 0-78 0 0,0 0 68 0 0,0 0 40 0 0,0 0-133 0 0,0 0-208 0 0,0 0-155 0 0,0 0-157 0 0,0 0-112 0 0,0 0-60 0 0,0 0-53 0 0,33-2-47 0 0,106-5-63 0 0,-9-3 224 0 0,-59 3-876 0 0,-45 0-3006 0 0,-26 7 1055 0 0,0 0-1259 0 0,0 0-2241 0 0,0 0-3668 0 0</inkml:trace>
  <inkml:trace contextRef="#ctx0" brushRef="#br0" timeOffset="3644.997">2983 907 6289 0 0,'0'0'2283'0'0,"0"0"33"0"0,0 0-51 0 0,0 0-133 0 0,0 0-315 0 0,0 0-422 0 0,0 0-356 0 0,0 0-276 0 0,33 3-242 0 0,104 5-187 0 0,-40-19-21 0 0,68-31-1539 0 0,-112 23-2884 0 0,-2-4-4743 0 0,-37 15 1575 0 0</inkml:trace>
  <inkml:trace contextRef="#ctx0" brushRef="#br0" timeOffset="3912.545">3887 506 14419 0 0,'0'0'1447'0'0,"0"0"-367"0"0,0 0-250 0 0,0 0-66 0 0,0 0-55 0 0,0 0-94 0 0,0 0-83 0 0,0 0-89 0 0,0 0-83 0 0,0 0-76 0 0,-31 19-61 0 0,-95 58-59 0 0,67-22 20 0 0,54-44-156 0 0,-1 4-2 0 0,-1 1 0 0 0,2 0 0 0 0,0 0 1 0 0,1 0-1 0 0,0 1 0 0 0,2 0 0 0 0,0-1 0 0 0,0 1 0 0 0,2 0 0 0 0,0 1-26 0 0,0-13 34 0 0,1 1 0 0 0,0-1-1 0 0,0 1 1 0 0,0-1-1 0 0,0 0 1 0 0,1 1 0 0 0,0-1-1 0 0,0 0 1 0 0,1 0-1 0 0,-1 0 1 0 0,1 0 0 0 0,0-1-1 0 0,0 1 1 0 0,1-1-1 0 0,-1 0 1 0 0,1 1 0 0 0,0-2-1 0 0,0 1 1 0 0,1 0-1 0 0,-1-1 1 0 0,1 0 0 0 0,-1 0-1 0 0,1 0 1 0 0,0-1 0 0 0,0 1-1 0 0,0-1 1 0 0,1 0-1 0 0,3 0-33 0 0,8 4 238 0 0,1-2-1 0 0,-1 0 1 0 0,1-1-1 0 0,-1-1 1 0 0,1-1-1 0 0,0 0 1 0 0,0-1-1 0 0,9-2-237 0 0,-7-1 139 0 0,1-1-1 0 0,-1-1 1 0 0,0 0 0 0 0,0-2 0 0 0,0 0-1 0 0,-1-2 1 0 0,0 0 0 0 0,-1-1-1 0 0,0 0 1 0 0,-1-2 0 0 0,0 0-1 0 0,-1-1 1 0 0,0 0 0 0 0,-1-2 0 0 0,0 0-1 0 0,-1 0 1 0 0,-1-2 0 0 0,-1 1-1 0 0,8-14-138 0 0,38-98-331 0 0,-57 122 198 0 0,1 1 0 0 0,-1 0 0 0 0,0-1 0 0 0,-1 1 0 0 0,1-1 0 0 0,-1 1 0 0 0,0-1 0 0 0,0 1 0 0 0,-1-1 0 0 0,0 1 0 0 0,0-1 0 0 0,0 1 0 0 0,0 0 0 0 0,-1-1 0 0 0,0 1 0 0 0,0 0 0 0 0,-1 0 0 0 0,1 0 0 0 0,-1 1 0 0 0,0-1 0 0 0,0 1 0 0 0,-1-1 0 0 0,1 1 0 0 0,-2 0 133 0 0,-4-4-456 0 0,0 1 1 0 0,-1 0 0 0 0,0 1-1 0 0,-1 0 1 0 0,0 1 0 0 0,0 0-1 0 0,0 0 1 0 0,0 1 0 0 0,0 1-1 0 0,-1 0 1 0 0,0 0 0 0 0,-1 1 455 0 0,-52-5-6817 0 0,34 6-4014 0 0</inkml:trace>
  <inkml:trace contextRef="#ctx0" brushRef="#br0" timeOffset="4178.367">3439 620 12595 0 0,'0'0'2197'0'0,"0"0"-189"0"0,0 0-163 0 0,31 1-211 0 0,101 1-220 0 0,235 14 3772 0 0,93 6-4206 0 0,-247-1-2577 0 0,-144-11-2695 0 0,0 2-5419 0 0,-42-7-2492 0 0</inkml:trace>
</inkml:ink>
</file>

<file path=ppt/ink/ink4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21.0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7165 1010 5593 0 0,'0'0'2118'0'0,"0"0"-164"0"0,0 0-25 0 0,0 0-65 0 0,0 0-216 0 0,0 0-257 0 0,0 0-276 0 0,0 0-199 0 0,0 0-132 0 0,0 0-106 0 0,0 0-56 0 0,0 0-52 0 0,0 0-77 0 0,2-19-63 0 0,8-60-77 0 0,11 28 125 0 0,-1 20-320 0 0,1 1 1 0 0,1 1-1 0 0,2 1 0 0 0,1 1 1 0 0,1 2-1 0 0,20-17-158 0 0,60-17 68 0 0,-105 60-75 0 0,1 0 0 0 0,0 0 0 0 0,-1 0 0 0 0,1 0 0 0 0,-1 1 0 0 0,1-1 0 0 0,-1 0 0 0 0,0 1 0 0 0,1-1 0 0 0,-1 0 0 0 0,0 1 0 0 0,0 0 0 0 0,0-1 0 0 0,0 1 0 0 0,0 0 0 0 0,0-1 0 0 0,-1 1 0 0 0,1 0-1 0 0,0 0 1 0 0,-1 0 0 0 0,0 0 0 0 0,1-1 0 0 0,-1 1 0 0 0,0 0 0 0 0,0 0 0 0 0,0 0 0 0 0,0 0 0 0 0,0 0 0 0 0,-1 0 0 0 0,1 0 0 0 0,0 0 0 0 0,-1-1 0 0 0,1 1 0 0 0,-1 0 0 0 0,0 0 0 0 0,0 0 7 0 0,0 10 12 0 0,-9 90-19 0 0,11-100 12 0 0,1-1 0 0 0,-1 1 0 0 0,1-1 0 0 0,-1 0 0 0 0,1 1 0 0 0,0-1 0 0 0,-1 0 0 0 0,1 0 1 0 0,0 0-1 0 0,0 0 0 0 0,0-1 0 0 0,0 1 0 0 0,0 0 0 0 0,0-1 0 0 0,0 1 0 0 0,0-1 0 0 0,0 0 0 0 0,0 0 0 0 0,0 0 0 0 0,0 0 0 0 0,0 0 0 0 0,0 0 0 0 0,0 0 0 0 0,0-1 0 0 0,0 1 0 0 0,0-1 0 0 0,0 1 0 0 0,0-1 0 0 0,0 0 0 0 0,0 0 0 0 0,0 0 0 0 0,-1 0 0 0 0,3-1-5 0 0,84-61 123 0 0,-55 38-112 0 0,1 1 0 0 0,1 1-1 0 0,1 2 1 0 0,1 1 0 0 0,1 2 0 0 0,36-12-11 0 0,-73 30-6 0 0,0 0 0 0 0,0-1 1 0 0,1 1-1 0 0,-1 0 0 0 0,0 0 1 0 0,0 0-1 0 0,1 0 0 0 0,-1 0 1 0 0,0 0-1 0 0,0 1 0 0 0,1-1 1 0 0,-1 0-1 0 0,0 1 0 0 0,0-1 0 0 0,0 1 1 0 0,0-1-1 0 0,1 1 0 0 0,-1-1 1 0 0,0 1-1 0 0,0 0 0 0 0,0-1 1 0 0,0 1-1 0 0,0 0 0 0 0,-1 0 1 0 0,1 0-1 0 0,0 0 0 0 0,0 0 0 0 0,0 0 1 0 0,-1 0-1 0 0,1 0 0 0 0,-1 0 1 0 0,1 0-1 0 0,-1 0 0 0 0,1 1 1 0 0,-1-1-1 0 0,1 0 0 0 0,-1 0 1 0 0,0 0-1 0 0,0 1 0 0 0,0-1 1 0 0,0 0-1 0 0,0 0 0 0 0,0 1 6 0 0,2 64 28 0 0,-2-55-3 0 0,-24 169-127 0 0,24-178 32 0 0,0-1 0 0 0,0 0-1 0 0,0 0 1 0 0,0 0 0 0 0,1 0-1 0 0,-1 0 1 0 0,0 1 0 0 0,1-1-1 0 0,-1 0 1 0 0,0 0 0 0 0,1 0-1 0 0,-1 0 1 0 0,1 0 0 0 0,0 0-1 0 0,-1 0 1 0 0,1-1 0 0 0,0 1-1 0 0,0 0 1 0 0,-1 0 0 0 0,1 0-1 0 0,0-1 1 0 0,0 1 0 0 0,0 0-1 0 0,0-1 1 0 0,0 1 0 0 0,0-1-1 0 0,0 1 1 0 0,0-1 0 0 0,0 1-1 0 0,0-1 1 0 0,1 0 0 0 0,-1 0-1 0 0,0 1 1 0 0,0-1 0 0 0,0 0-1 0 0,0 0 1 0 0,0 0 0 0 0,0 0-1 0 0,1 0 1 0 0,-1-1 0 0 0,0 1-1 0 0,0 0 1 0 0,0 0 0 0 0,0-1-1 0 0,1 1 71 0 0,47-21-12003 0 0,-41 16 3405 0 0</inkml:trace>
  <inkml:trace contextRef="#ctx0" brushRef="#br0" timeOffset="254.201">8402 560 1112 0 0,'0'0'3629'0'0,"0"0"-1227"0"0,0 0-686 0 0,0 0-262 0 0,0 0-107 0 0,0 0-28 0 0,0 0-84 0 0,0 0-123 0 0,0 0-127 0 0,0 0-124 0 0,0 0-139 0 0,0 0-123 0 0,0 0-100 0 0,-16 33-107 0 0,-46 100-78 0 0,45-74 63 0 0,19-52-294 0 0,-1-2 7 0 0,0 0 1 0 0,0-1 0 0 0,1 1 0 0 0,0-1 0 0 0,0 0-1 0 0,0 0 1 0 0,0 1 0 0 0,1-1 0 0 0,-1-1-1 0 0,1 1 1 0 0,0 0 0 0 0,0-1 0 0 0,1 1 0 0 0,-1-1-1 0 0,1 0 1 0 0,-1 0 0 0 0,1 0 0 0 0,0-1-1 0 0,0 1 1 0 0,0-1 0 0 0,1 0 0 0 0,-1 0 0 0 0,0 0-1 0 0,1-1 1 0 0,-1 0 0 0 0,1 0 0 0 0,0 0-1 0 0,-1 0 1 0 0,3 0-91 0 0,0-1 140 0 0,0 0 0 0 0,0 0 0 0 0,-1 0 0 0 0,1-1 0 0 0,0 0 0 0 0,-1 0 0 0 0,1-1 0 0 0,-1 0 0 0 0,1 0 1 0 0,-1-1-1 0 0,0 1 0 0 0,0-1 0 0 0,0 0 0 0 0,0-1 0 0 0,0 0 0 0 0,-1 0 0 0 0,5-4-140 0 0,0-1 27 0 0,-1 0 1 0 0,0 0 0 0 0,-1-1 0 0 0,1 0-1 0 0,-2 0 1 0 0,0-1 0 0 0,0 0 0 0 0,-1 0-1 0 0,0 0 1 0 0,-1-1 0 0 0,0 0 0 0 0,-1 0-1 0 0,-1-1 1 0 0,1 1 0 0 0,-2-1 0 0 0,0 0-1 0 0,-1 1 1 0 0,0-1 0 0 0,0 0 0 0 0,-2 0-1 0 0,0-7-26 0 0,0 17-121 0 0,0 0 0 0 0,0 0 1 0 0,0 0-1 0 0,-1 0 1 0 0,1 0-1 0 0,-1 0 0 0 0,0 0 1 0 0,0 0-1 0 0,0 1 1 0 0,0-1-1 0 0,0 1 0 0 0,0-1 1 0 0,-1 1-1 0 0,1 0 1 0 0,-1 0-1 0 0,1 0 0 0 0,-1 0 1 0 0,0 1-1 0 0,0-1 1 0 0,0 1-1 0 0,0-1 0 0 0,0 1 1 0 0,0 0-1 0 0,-1 0 1 0 0,1 0-1 0 0,0 1 0 0 0,0-1 1 0 0,-1 1-1 0 0,1 0 1 0 0,-3 0 119 0 0,-62 3-10317 0 0,51 1-860 0 0</inkml:trace>
  <inkml:trace contextRef="#ctx0" brushRef="#br0" timeOffset="809.205">8790 855 7898 0 0,'0'0'4243'0'0,"0"0"-1822"0"0,0 0-746 0 0,0 0-176 0 0,0 0-246 0 0,0 0-290 0 0,0 0-179 0 0,0 0-82 0 0,0 0-50 0 0,0 0-65 0 0,0 0-91 0 0,0 0-92 0 0,0 0-79 0 0,8-28-85 0 0,24-88-75 0 0,-2 54 36 0 0,-25 55-205 0 0,0 1 1 0 0,0-1-1 0 0,1 2 1 0 0,0-1-1 0 0,0 0 0 0 0,0 1 1 0 0,0 0-1 0 0,1 1 1 0 0,0-1-1 0 0,0 1 1 0 0,0 1-1 0 0,0-1 0 0 0,1 1 1 0 0,0 0-1 0 0,-1 1 1 0 0,1 0-1 0 0,0 0 0 0 0,0 1 1 0 0,1 0 3 0 0,-1 34-298 0 0,-21 88 316 0 0,15-120-8 0 0,0 0-1 0 0,0 0 1 0 0,0 0 0 0 0,0 0 0 0 0,0 0-1 0 0,0 0 1 0 0,0-1 0 0 0,1 1 0 0 0,-1-1-1 0 0,0 0 1 0 0,0 1 0 0 0,1-1-1 0 0,-1 0 1 0 0,0 0 0 0 0,0-1 0 0 0,1 1-1 0 0,-1 0 1 0 0,0-1 0 0 0,0 1 0 0 0,0-1-1 0 0,1 0 1 0 0,-1 0 0 0 0,1 0-10 0 0,83-65 338 0 0,24-11-152 0 0,-8 48-127 0 0,-101 30-55 0 0,1 0 0 0 0,-1 0 0 0 0,1 0 0 0 0,-1 0 0 0 0,1 1 0 0 0,-1-1 0 0 0,0 0 1 0 0,0 1-1 0 0,1-1 0 0 0,-1 1 0 0 0,0 0 0 0 0,-1-1 0 0 0,1 1 0 0 0,0 0 0 0 0,0-1 0 0 0,-1 1 1 0 0,1 0-1 0 0,-1 0 0 0 0,1 0 0 0 0,-1-1 0 0 0,0 1 0 0 0,0 0 0 0 0,1 0 0 0 0,-1 0 0 0 0,-1 0 1 0 0,1 0-1 0 0,0-1 0 0 0,-1 2-4 0 0,2 5 23 0 0,1 12-30 0 0,-2-10-36 0 0,1 0 1 0 0,0 0-1 0 0,0-1 1 0 0,1 1-1 0 0,1 0 1 0 0,-1-1 0 0 0,1 1-1 0 0,1-1 1 0 0,0 0-1 0 0,5 8 43 0 0,9-6-1940 0 0,-10-8-1219 0 0,-2-3-3319 0 0,-2 0-4930 0 0</inkml:trace>
  <inkml:trace contextRef="#ctx0" brushRef="#br0" timeOffset="1425.326">9613 678 0 0 0,'0'0'872'0'0,"0"0"697"0"0,0 0 286 0 0,0 0 136 0 0,0 0 98 0 0,0 0-41 0 0,0 0-139 0 0,0 0-151 0 0,0 0-227 0 0,32 6-267 0 0,99 13-258 0 0,-128-18-944 0 0,1 0 1 0 0,-1-1 0 0 0,1 1-1 0 0,-1-1 1 0 0,1 0-1 0 0,-1 0 1 0 0,1 0 0 0 0,-1-1-1 0 0,1 1 1 0 0,-1-1-1 0 0,1 0 1 0 0,-1 0-1 0 0,1 0 1 0 0,-1 0 0 0 0,0-1-1 0 0,0 1 1 0 0,0-1-1 0 0,2-1-62 0 0,6-4 275 0 0,-1 2-138 0 0,-1 0-1 0 0,0 0 1 0 0,0-1 0 0 0,0 0-1 0 0,-1-1 1 0 0,0 0-1 0 0,0 0 1 0 0,-1-1-1 0 0,0 0 1 0 0,0 0-1 0 0,-1 0 1 0 0,0-1-1 0 0,0 0 1 0 0,-1 0-1 0 0,0-1 1 0 0,-1 0-1 0 0,0 1 1 0 0,-1-2-1 0 0,2-7-136 0 0,-5 15-5 0 0,0 1-1 0 0,0-1 0 0 0,0 0 0 0 0,-1 1 1 0 0,1-1-1 0 0,-1 1 0 0 0,0-1 0 0 0,0 1 1 0 0,0-1-1 0 0,0 1 0 0 0,0-1 0 0 0,0 1 1 0 0,-1 0-1 0 0,1 0 0 0 0,-1 0 0 0 0,0 0 1 0 0,1 0-1 0 0,-1 0 0 0 0,0 0 1 0 0,0 0-1 0 0,0 1 0 0 0,-1-1 0 0 0,1 1 1 0 0,0-1-1 0 0,0 1 0 0 0,-1 0 0 0 0,1 0 1 0 0,-1 0-1 0 0,1 0 0 0 0,-1 1 0 0 0,1-1 1 0 0,-1 1-1 0 0,0-1 0 0 0,-1 1 6 0 0,-95-4-714 0 0,97 4 706 0 0,-8 1-35 0 0,1 0 1 0 0,0 0-1 0 0,-1 1 1 0 0,1 0-1 0 0,0 1 1 0 0,0 0-1 0 0,0 1 1 0 0,0 0-1 0 0,1 0 1 0 0,-1 0-1 0 0,1 1 0 0 0,0 1 1 0 0,1-1-1 0 0,-1 1 1 0 0,1 1-1 0 0,0-1 1 0 0,1 1-1 0 0,-1 0 1 0 0,1 1-1 0 0,1-1 1 0 0,0 1-1 0 0,0 0 1 0 0,0 1-1 0 0,1-1 1 0 0,0 1-1 0 0,1 0 0 0 0,0 0 1 0 0,0 0-1 0 0,1 0 1 0 0,0 1-1 0 0,0-1 1 0 0,1 0-1 0 0,1 1 1 0 0,0-1-1 0 0,0 1 1 0 0,0-1-1 0 0,2 3 43 0 0,2-4-19 0 0,0 1-1 0 0,1-1 0 0 0,0 1 1 0 0,0-1-1 0 0,1-1 1 0 0,0 1-1 0 0,0-1 0 0 0,1 0 1 0 0,0-1-1 0 0,0 1 0 0 0,1-1 1 0 0,-1-1-1 0 0,1 0 1 0 0,1 0-1 0 0,-1 0 0 0 0,1-1 1 0 0,-1 0-1 0 0,1-1 1 0 0,0 0-1 0 0,10 2 20 0 0,4 2-299 0 0,1-1-1 0 0,0-1 1 0 0,1-1-1 0 0,-1-1 1 0 0,1-1 0 0 0,0-1-1 0 0,1-1 300 0 0,102-24-8321 0 0,-100 15 3780 0 0,-10 4 495 0 0</inkml:trace>
  <inkml:trace contextRef="#ctx0" brushRef="#br0" timeOffset="1811.618">10169 803 3737 0 0,'0'0'1791'0'0,"0"0"-83"0"0,0 0 223 0 0,0 0 231 0 0,0 0-147 0 0,0 0-360 0 0,0 0-352 0 0,0 0-272 0 0,0 0-184 0 0,0 0-112 0 0,0 0-99 0 0,0 0-81 0 0,34-25-70 0 0,102-82-70 0 0,-68 49 272 0 0,15-12 49 0 0,-82 69-723 0 0,-1 1-54 0 0,0 0-69 0 0,0 9 88 0 0,-1 0-1 0 0,1 0 1 0 0,1 0-1 0 0,-1 0 1 0 0,2 0-1 0 0,-1 0 1 0 0,1 0-1 0 0,0 0 1 0 0,1-1-1 0 0,0 1 0 0 0,1-1 1 0 0,0 0-1 0 0,0 0 1 0 0,0 0-1 0 0,1 0 1 0 0,0-1-1 0 0,1 0 1 0 0,0 0-1 0 0,0 0 1 0 0,0-1-1 0 0,3 2 23 0 0,-3-4 56 0 0,-1 0-1 0 0,1 0 1 0 0,0-1-1 0 0,1 0 1 0 0,-1 0-1 0 0,0-1 1 0 0,1 1 0 0 0,0-1-1 0 0,-1-1 1 0 0,1 0-1 0 0,0 1 1 0 0,0-2-1 0 0,0 1 1 0 0,0-1-1 0 0,0 0 1 0 0,0-1 0 0 0,-1 0-1 0 0,1 0 1 0 0,0 0-1 0 0,0-1 1 0 0,-1 0-1 0 0,1 0 1 0 0,-1 0 0 0 0,1-1-1 0 0,-1 0 1 0 0,0-1-1 0 0,0 1 1 0 0,0-1-1 0 0,-1 0 1 0 0,0-1 0 0 0,1 1-1 0 0,-1-1 1 0 0,0 0-56 0 0,92-117-3480 0 0,-69 77-1827 0 0,-4 1-4152 0 0,-15 28 4053 0 0</inkml:trace>
  <inkml:trace contextRef="#ctx0" brushRef="#br0" timeOffset="2056.226">11149 71 10026 0 0,'0'0'2129'0'0,"0"0"-524"0"0,0 0-174 0 0,0 0-62 0 0,0 0-189 0 0,0 0-224 0 0,-6 35-169 0 0,-15 114-111 0 0,-13 197 1431 0 0,41-188-4489 0 0,-6-155 1512 0 0,0 6-1757 0 0,-4-6-8275 0 0,0-3 5417 0 0</inkml:trace>
  <inkml:trace contextRef="#ctx0" brushRef="#br0" timeOffset="2318.361">10802 446 11298 0 0,'0'0'1793'0'0,"0"0"-481"0"0,0 0-224 0 0,0 0-151 0 0,0 0-257 0 0,0 0-272 0 0,0 0-136 0 0,192-33-112 0 0,-155 33-80 0 0,-2 0-48 0 0,0 0-48 0 0,-2 0-160 0 0,-2 0-208 0 0,2 0-368 0 0,-3 4-985 0 0,-10-4-1608 0 0,-5 0-4408 0 0</inkml:trace>
  <inkml:trace contextRef="#ctx0" brushRef="#br0" timeOffset="2488.313">11401 483 8698 0 0,'0'0'1884'0'0,"0"0"-541"0"0,0 0-335 0 0,0 0-194 0 0,0 0-175 0 0,0 0-108 0 0,0 0-35 0 0,0 0 52 0 0,0 0 100 0 0,4 32 53 0 0,16 97 61 0 0,-20-127-724 0 0,-1 0 0 0 0,1-1 0 0 0,0 1 0 0 0,0-1 0 0 0,0 1-1 0 0,0 0 1 0 0,0-1 0 0 0,0 1 0 0 0,1-1 0 0 0,-1 1 0 0 0,1-1 0 0 0,-1 1 0 0 0,1-1 0 0 0,-1 1 0 0 0,1-1 0 0 0,0 1 0 0 0,-1-1 0 0 0,1 0 0 0 0,0 1 0 0 0,0-1 0 0 0,0 0 0 0 0,0 0-1 0 0,0 1 1 0 0,1-1 0 0 0,-1 0 0 0 0,0 0 0 0 0,0 0 0 0 0,1-1 0 0 0,-1 1 0 0 0,1 0 0 0 0,-1 0 0 0 0,1-1 0 0 0,-1 1 0 0 0,1-1-38 0 0,5 2 393 0 0,2 0-173 0 0,0 0 0 0 0,0-1-1 0 0,1 0 1 0 0,-1-1 0 0 0,0 0 0 0 0,0 0 0 0 0,0-1 0 0 0,0 0-1 0 0,0 0 1 0 0,0-1 0 0 0,0 0 0 0 0,0-1 0 0 0,0 0 0 0 0,-1 0-1 0 0,0-1 1 0 0,1 0 0 0 0,-1-1 0 0 0,-1 0 0 0 0,1 0 0 0 0,-1 0-1 0 0,0-1 1 0 0,0 0 0 0 0,0-1 0 0 0,-1 1 0 0 0,1-2-220 0 0,6-4-25 0 0,-1-2 0 0 0,1 1 0 0 0,-2-2 0 0 0,0 0 0 0 0,-1 0 0 0 0,0 0 0 0 0,2-8 25 0 0,0-7-3590 0 0,-5-1-3530 0 0,-7 26-4349 0 0</inkml:trace>
  <inkml:trace contextRef="#ctx0" brushRef="#br0" timeOffset="2915.504">11994 708 9770 0 0,'0'0'5021'0'0,"0"0"-2763"0"0,0 0-904 0 0,0 0-51 0 0,0 0-115 0 0,0 0-243 0 0,0 0-218 0 0,0 0-141 0 0,0 0-78 0 0,0 0-30 0 0,0 0-57 0 0,0 0-77 0 0,0 0-58 0 0,23-33-79 0 0,74-100-55 0 0,-44 64 56 0 0,-45 59-212 0 0,1 0-1 0 0,0 1 1 0 0,0 0-1 0 0,1 1 1 0 0,1 0-1 0 0,-1 1 1 0 0,1 0 0 0 0,1 1-1 0 0,-1 0 1 0 0,1 0-1 0 0,0 1 1 0 0,1 0 4 0 0,-11 5-18 0 0,0 0 0 0 0,0 0 0 0 0,0 0 0 0 0,0 0 0 0 0,0 0 0 0 0,0 1 0 0 0,0-1 0 0 0,0 0 0 0 0,0 1 0 0 0,0 0 0 0 0,0-1 0 0 0,0 1 0 0 0,0 0 0 0 0,0 0 0 0 0,-1 0 0 0 0,1 0 0 0 0,0 0 0 0 0,-1 0 0 0 0,1 1 0 0 0,-1-1 0 0 0,1 1 0 0 0,-1-1 0 0 0,0 1 0 0 0,1-1 0 0 0,-1 1 0 0 0,0 0 0 0 0,0 0 0 0 0,0-1 0 0 0,0 1 0 0 0,0 0 0 0 0,-1 0 0 0 0,1 0 0 0 0,-1 0 0 0 0,1 0 0 0 0,-1 0 0 0 0,0 0 0 0 0,1 0 0 0 0,-1 0 0 0 0,0 0 0 0 0,-1 0 0 0 0,1 0 0 0 0,0 0 0 0 0,0 0 0 0 0,-1 0 0 0 0,1 0 0 0 0,-1 0 0 0 0,0 0 0 0 0,0 0 0 0 0,1 0 0 0 0,-1 0 0 0 0,-1 0 18 0 0,2 0 10 0 0,-14 88-17 0 0,14-88 12 0 0,0-1 1 0 0,1 0-1 0 0,-1 1 1 0 0,1-1-1 0 0,-1 0 1 0 0,1 0-1 0 0,-1 1 1 0 0,1-1-1 0 0,-1 0 0 0 0,1 0 1 0 0,0 0-1 0 0,0 0 1 0 0,0 0-1 0 0,0 0 1 0 0,0 0-1 0 0,0 0 1 0 0,0 0-1 0 0,0 0 0 0 0,0-1 1 0 0,0 1-1 0 0,0 0 1 0 0,0-1-1 0 0,1 1 1 0 0,-1-1-1 0 0,0 1 1 0 0,1-1-1 0 0,-1 1 0 0 0,0-1 1 0 0,1 0-1 0 0,-1 0 1 0 0,0 0-1 0 0,1 0 1 0 0,-1 0-1 0 0,0 0 1 0 0,1 0-1 0 0,-1 0 0 0 0,0 0 1 0 0,1-1-1 0 0,-1 1 1 0 0,0 0-1 0 0,0-1 1 0 0,1 0-1 0 0,-1 1 1 0 0,0-1-1 0 0,1 0-5 0 0,63-24 283 0 0,-52 17-260 0 0,37-22 52 0 0,2 3 1 0 0,0 1-1 0 0,2 3 1 0 0,1 2-1 0 0,26-5-75 0 0,-78 25 7 0 0,-1 0-9 0 0,-1 0 0 0 0,1 0 0 0 0,-1 0 0 0 0,1 1 1 0 0,0-1-1 0 0,-1 0 0 0 0,1 1 0 0 0,0-1 0 0 0,0 1 0 0 0,-1 0 0 0 0,1-1 0 0 0,0 1 0 0 0,0 0 1 0 0,0 0-1 0 0,-1 0 0 0 0,1 0 0 0 0,0 1 0 0 0,0-1 0 0 0,0 0 0 0 0,-1 1 0 0 0,1-1 0 0 0,0 1 1 0 0,-1 0-1 0 0,1-1 0 0 0,0 1 0 0 0,-1 0 0 0 0,1 0 0 0 0,-1 0 0 0 0,1 0 0 0 0,-1 0 1 0 0,0 1-1 0 0,1-1 0 0 0,-1 0 0 0 0,0 1 0 0 0,0-1 0 0 0,0 1 0 0 0,0-1 0 0 0,0 1 0 0 0,0 0 2 0 0,-3 111 101 0 0,3-109-154 0 0,0-1 0 0 0,1 0 1 0 0,-1 0-1 0 0,1 1 1 0 0,0-1-1 0 0,0 0 0 0 0,0-1 1 0 0,0 1-1 0 0,0 0 1 0 0,1 0-1 0 0,-1-1 0 0 0,1 0 1 0 0,0 1-1 0 0,0-1 1 0 0,0 0-1 0 0,0 0 1 0 0,0 0-1 0 0,0-1 0 0 0,0 1 1 0 0,0-1-1 0 0,1 0 1 0 0,-1 0-1 0 0,1 0 0 0 0,-1 0 1 0 0,1-1-1 0 0,-1 1 1 0 0,1-1-1 0 0,-1 0 1 0 0,1 0-1 0 0,1 0 53 0 0,43 1-7601 0 0,-39-1 4480 0 0,0 0-8377 0 0</inkml:trace>
  <inkml:trace contextRef="#ctx0" brushRef="#br0" timeOffset="-6974.472">168 947 0 0 0,'0'0'303'0'0,"0"0"-227"0"0,0 0-15 0 0,0 0 174 0 0,0 0 258 0 0,0 0 297 0 0,0 0 185 0 0,0 0 89 0 0,0 0 53 0 0,0 0-15 0 0,10 13 1 0 0,34 42 58 0 0,-42-53-993 0 0,0 0-1 0 0,0 0 0 0 0,0 0 0 0 0,1 0 1 0 0,-1 0-1 0 0,0-1 0 0 0,1 1 0 0 0,0-1 0 0 0,-1 0 1 0 0,1 0-1 0 0,0 0 0 0 0,0 0 0 0 0,-1 0 1 0 0,1 0-1 0 0,0-1 0 0 0,0 1 0 0 0,0-1 0 0 0,0 0 1 0 0,2 0-168 0 0,5 0 755 0 0,-1 1-285 0 0,1-1-1 0 0,-1 0 0 0 0,0-1 0 0 0,1 0 1 0 0,-1-1-1 0 0,0 0 0 0 0,0 0 1 0 0,0-1-1 0 0,0 0 0 0 0,0 0 0 0 0,5-4-469 0 0,133-101 2014 0 0,-137 99-1892 0 0,27-29 71 0 0,-1-2 1 0 0,-2-1-1 0 0,-2-2 1 0 0,-2-2 0 0 0,-1 0-1 0 0,1-10-193 0 0,-3 6-2 0 0,3 1 1 0 0,2 2-1 0 0,1 1 0 0 0,3 1 0 0 0,18-15 2 0 0,-53 57-30 0 0,0 1 0 0 0,0-1 0 0 0,1 0 0 0 0,-1 1 0 0 0,1-1 0 0 0,0 1 0 0 0,-1 0 0 0 0,1-1 0 0 0,0 1 0 0 0,0 0 0 0 0,0 0 0 0 0,-1 0 0 0 0,1 0 0 0 0,0 1 0 0 0,1-1 0 0 0,-1 0 0 0 0,0 1 0 0 0,0-1 0 0 0,0 1 0 0 0,0 0 0 0 0,0 0 0 0 0,0 0 0 0 0,0 0 0 0 0,1 0 0 0 0,-1 0 0 0 0,0 1 0 0 0,0-1 0 0 0,0 1 0 0 0,0-1 0 0 0,0 1 0 0 0,0 0 0 0 0,0 0 0 0 0,0 0 0 0 0,0 0 1 0 0,0 0-1 0 0,0 0 0 0 0,0 1 30 0 0,5 14-11 0 0,0 1 1 0 0,-2 0 0 0 0,0 0 0 0 0,-1 0 0 0 0,0 0 0 0 0,-2 1 0 0 0,0 0 0 0 0,-1-1 0 0 0,0 1-1 0 0,-2 0 1 0 0,0-1 0 0 0,-1 2 10 0 0,0 19-9 0 0,1-6 55 0 0,-2 0 0 0 0,-1 0 1 0 0,-1 0-1 0 0,-2-1 0 0 0,-9 24-46 0 0,10-34 24 0 0,-2-1 0 0 0,0 0-1 0 0,-1-1 1 0 0,-1 0-1 0 0,-1-1 1 0 0,0 0-1 0 0,-2 0 1 0 0,0-1 0 0 0,-1-1-1 0 0,0 0 1 0 0,-2-1-1 0 0,1-1 1 0 0,-2 0-1 0 0,-4 2-23 0 0,9-8-34 0 0,0 0-1 0 0,0 0 0 0 0,-1-2 1 0 0,0 1-1 0 0,0-2 0 0 0,-1 1 1 0 0,0-2-1 0 0,0 0 0 0 0,0-1 1 0 0,0 0-1 0 0,0-1 0 0 0,-1-1 1 0 0,-1 0 34 0 0,-66-18-3254 0 0,64-2-1026 0 0,8-10-3372 0 0,8 17 3104 0 0</inkml:trace>
  <inkml:trace contextRef="#ctx0" brushRef="#br0" timeOffset="-6590.693">1504 623 7570 0 0,'0'0'1744'0'0,"0"0"-722"0"0,0 0-216 0 0,0 0 156 0 0,0 0 135 0 0,0 0-86 0 0,0 0-257 0 0,0 0-302 0 0,0 0-240 0 0,0 0-131 0 0,0 0-35 0 0,0 0-5 0 0,0 0-21 0 0,-16 20-12 0 0,-51 62-11 0 0,64-78 0 0 0,-1 0-1 0 0,1 0 0 0 0,1 0 1 0 0,-1 0-1 0 0,0 0 0 0 0,1 1 1 0 0,0-1-1 0 0,0 1 0 0 0,0-1 1 0 0,1 1-1 0 0,-1 0 0 0 0,1-1 1 0 0,0 1-1 0 0,1 0 0 0 0,-1 0 1 0 0,1 0-1 0 0,0 2 4 0 0,0 10-24 0 0,-1-12 25 0 0,0 0 0 0 0,0 0 1 0 0,0 1-1 0 0,1-1 1 0 0,0 0-1 0 0,0 1 0 0 0,1-1 1 0 0,-1 0-1 0 0,1 0 0 0 0,0 0 1 0 0,1 1-1 0 0,-1-1 1 0 0,1 0-1 0 0,0 0 0 0 0,0-1 1 0 0,1 1-1 0 0,-1 0 0 0 0,1-1 1 0 0,0 0-1 0 0,0 1 1 0 0,1-1-1 0 0,-1 0 0 0 0,1-1 1 0 0,0 1-1 0 0,0 0 0 0 0,0-1 1 0 0,0 0-1 0 0,1 0 0 0 0,-1-1 1 0 0,1 1-1 0 0,0-1 1 0 0,0 0-1 0 0,0 0 0 0 0,0 0 1 0 0,0-1-2 0 0,7 0 233 0 0,-1 0 0 0 0,1 0 0 0 0,0-1 0 0 0,0-1 0 0 0,-1 0 0 0 0,1-1 1 0 0,0 0-1 0 0,-1-1 0 0 0,0 0 0 0 0,1-1 0 0 0,-1 0 0 0 0,-1-1 0 0 0,1 0 0 0 0,-1 0 1 0 0,1-1-1 0 0,-2-1 0 0 0,1 0 0 0 0,-1 0 0 0 0,0-1 0 0 0,0 0 0 0 0,-1 0 0 0 0,0-1 1 0 0,-1 0-1 0 0,0-1 0 0 0,0 1 0 0 0,-1-1 0 0 0,0-1 0 0 0,-1 1 0 0 0,0-1 0 0 0,-1 0 1 0 0,0 0-1 0 0,0 0 0 0 0,-1-1 0 0 0,-1 1 0 0 0,0-1 0 0 0,0-7-233 0 0,-2 12-1 0 0,-1 0 0 0 0,0 0 1 0 0,0 0-1 0 0,-1 1 0 0 0,0-1 0 0 0,0 0 0 0 0,0 1 0 0 0,-1 0 0 0 0,0-1 0 0 0,0 1 1 0 0,-1 0-1 0 0,1 0 0 0 0,-1 1 0 0 0,-1-1 0 0 0,1 1 0 0 0,-1 0 0 0 0,0 0 0 0 0,0 1 1 0 0,0-1-1 0 0,-1 1 0 0 0,1 0 0 0 0,-1 0 0 0 0,-5-2 1 0 0,-71-26-2137 0 0,-1 21-3844 0 0,63 11-369 0 0,4 0-3339 0 0</inkml:trace>
  <inkml:trace contextRef="#ctx0" brushRef="#br0" timeOffset="-3226.344">3014 711 0 0 0,'0'0'397'0'0,"0"0"201"0"0,0 0 299 0 0,0 0 334 0 0,0 0 252 0 0,0 0 118 0 0,0 0-57 0 0,0 0-172 0 0,0 0-155 0 0,0 0-173 0 0,0 0-151 0 0,-5-13-101 0 0,-16-41-110 0 0,20 52-632 0 0,0 1 1 0 0,0 0 0 0 0,0-1-1 0 0,0 1 1 0 0,0 0-1 0 0,0 0 1 0 0,-1 0-1 0 0,1 0 1 0 0,-1 0-1 0 0,1 0 1 0 0,0 0-1 0 0,-1 0 1 0 0,1 0-1 0 0,-1 1 1 0 0,0-1 0 0 0,1 0-1 0 0,-1 1 1 0 0,0 0-1 0 0,1-1 1 0 0,-1 1-1 0 0,0 0 1 0 0,1 0-1 0 0,-1 0 1 0 0,0 0-1 0 0,0 0 1 0 0,1 0-1 0 0,-1 1 1 0 0,0-1-51 0 0,-5 1 192 0 0,-15 1 0 0 0,0 2-1 0 0,0 0 1 0 0,0 1 0 0 0,1 2-1 0 0,0 0 1 0 0,0 1 0 0 0,1 1 0 0 0,0 1-1 0 0,1 0 1 0 0,0 2 0 0 0,0 0-1 0 0,-7 8-191 0 0,16-14 3 0 0,0 0-1 0 0,1 1 0 0 0,0 0 0 0 0,0 1 0 0 0,0 0 1 0 0,1 0-1 0 0,1 1 0 0 0,-1 0 0 0 0,1 0 0 0 0,1 0 1 0 0,-1 1-1 0 0,2 0 0 0 0,-1 1 0 0 0,2-1 0 0 0,-1 1 1 0 0,1 0-1 0 0,1 0 0 0 0,0 1 0 0 0,1-1 0 0 0,-1 9-2 0 0,3-17 12 0 0,1 0 0 0 0,0 1-1 0 0,-1-1 1 0 0,2 0 0 0 0,-1 0-1 0 0,0 0 1 0 0,0 0-1 0 0,1 0 1 0 0,0 0 0 0 0,0 0-1 0 0,-1 0 1 0 0,2 0 0 0 0,-1-1-1 0 0,0 1 1 0 0,0-1 0 0 0,1 0-1 0 0,-1 0 1 0 0,1 0-1 0 0,0 0 1 0 0,0 0 0 0 0,0 0-1 0 0,0-1 1 0 0,0 1 0 0 0,0-1-1 0 0,0 0 1 0 0,0 0-1 0 0,1 0 1 0 0,0 0-12 0 0,98 8 896 0 0,-79-14-708 0 0,-1 0 0 0 0,0-2 0 0 0,-1 0 0 0 0,1-2 0 0 0,-1 0 0 0 0,-1-1 0 0 0,0-1 0 0 0,0-1 0 0 0,-1-1 0 0 0,-1-1 0 0 0,0 0 0 0 0,-1-1 0 0 0,-1-1 0 0 0,0-1-1 0 0,-1 0 1 0 0,-1-1 0 0 0,4-6-188 0 0,29-53 785 0 0,-37 121-1312 0 0,-3 9 616 0 0,24 93 33 0 0,-28-140-140 0 0,-1 1-1 0 0,1-1 0 0 0,0 0 1 0 0,1 0-1 0 0,0-1 0 0 0,0 1 1 0 0,0-1-1 0 0,0 1 1 0 0,1-1-1 0 0,0-1 0 0 0,0 1 1 0 0,0-1-1 0 0,1 0 0 0 0,-1 0 1 0 0,1 0-1 0 0,0-1 0 0 0,0 0 1 0 0,0 0-1 0 0,1-1 0 0 0,3 2 19 0 0,57 2-2179 0 0,-25-18-7399 0 0,-32 7-880 0 0</inkml:trace>
  <inkml:trace contextRef="#ctx0" brushRef="#br0" timeOffset="-2787.741">3299 1032 6305 0 0,'0'0'1819'0'0,"0"0"-68"0"0,0 0 73 0 0,0 0 80 0 0,0 0-157 0 0,0 0-292 0 0,0 0-275 0 0,0 0-209 0 0,34-31-157 0 0,105-97-154 0 0,-62 47 256 0 0,-57 57-653 0 0,-2-2 0 0 0,0-1 1 0 0,-2 0-1 0 0,-1-1 0 0 0,3-8-263 0 0,-18 35-28 0 0,0 1-105 0 0,0 15-653 0 0,-20 91 533 0 0,18-101 260 0 0,1 1 0 0 0,0-1 0 0 0,0 1 0 0 0,0-1 0 0 0,1 1 0 0 0,0-1 0 0 0,0 1 0 0 0,0 0 0 0 0,1-1 0 0 0,0 1 0 0 0,0-1 0 0 0,0 1 0 0 0,1-1 0 0 0,0 1 0 0 0,0-1 0 0 0,0 0 0 0 0,0 0 0 0 0,1 0 1 0 0,0 0-1 0 0,0-1 0 0 0,0 1 0 0 0,1-1 0 0 0,-1 0 0 0 0,1 1 0 0 0,0-2 0 0 0,1 1 0 0 0,-1 0 0 0 0,0-1 0 0 0,1 0 0 0 0,0 0 0 0 0,0 0 0 0 0,0-1 0 0 0,5 2-7 0 0,-2-3 135 0 0,0 0 0 0 0,1 0 0 0 0,-1-1-1 0 0,1-1 1 0 0,-1 1 0 0 0,0-2 0 0 0,1 1 0 0 0,-1-1 0 0 0,0 0 0 0 0,0 0 0 0 0,0-1 0 0 0,0-1-1 0 0,-1 1 1 0 0,1-1 0 0 0,-1 0 0 0 0,0-1 0 0 0,0 1 0 0 0,0-2 0 0 0,-1 1 0 0 0,0-1-1 0 0,0 0 1 0 0,0 0 0 0 0,-1 0 0 0 0,0-1 0 0 0,0 0 0 0 0,0 0 0 0 0,-1 0 0 0 0,0-1-1 0 0,2-4-134 0 0,-1 4-521 0 0,43-65 731 0 0,-29 51-4391 0 0,2 2-5722 0 0,-17 17-1307 0 0</inkml:trace>
  <inkml:trace contextRef="#ctx0" brushRef="#br0" timeOffset="-2223.366">4435 608 11066 0 0,'0'0'1607'0'0,"0"0"-226"0"0,0 0-185 0 0,0 0-140 0 0,0 0-217 0 0,0 0-202 0 0,0 0-131 0 0,0 0-87 0 0,0 0-94 0 0,-34 14-78 0 0,-104 46-82 0 0,76-15-55 0 0,55-35-97 0 0,1-2-28 0 0,0 1-1 0 0,1-1 1 0 0,-1 1 0 0 0,2 0 0 0 0,-1 0 0 0 0,1 1-1 0 0,1 0 1 0 0,0-1 0 0 0,0 1 0 0 0,1 0 0 0 0,0 0-1 0 0,1 0 1 0 0,0 1 0 0 0,0-1 0 0 0,1 6 15 0 0,1-13 3 0 0,-1-1 0 0 0,1 0 0 0 0,-1 0 0 0 0,1 0 0 0 0,0 0 0 0 0,0 0 0 0 0,0 0 0 0 0,0 0 0 0 0,0 0 0 0 0,0 0 0 0 0,0 0 0 0 0,1-1-1 0 0,-1 1 1 0 0,1 0 0 0 0,-1-1 0 0 0,1 1 0 0 0,0-1 0 0 0,-1 0 0 0 0,1 1 0 0 0,0-1 0 0 0,0 0 0 0 0,0 0 0 0 0,0 0 0 0 0,0-1 0 0 0,0 1 0 0 0,0 0 0 0 0,0-1 0 0 0,0 1 0 0 0,1-1 0 0 0,-1 0 0 0 0,0 1 0 0 0,0-1 0 0 0,1 0-3 0 0,76-13 933 0 0,-53-2-705 0 0,-1-1 0 0 0,-1-1 0 0 0,0-2 0 0 0,-1 0 0 0 0,-1-2 0 0 0,5-7-228 0 0,15-12 241 0 0,90-81 261 0 0,-131 120-504 0 0,-1 0 0 0 0,1 0 1 0 0,0 0-1 0 0,0 1 0 0 0,-1-1 1 0 0,1 0-1 0 0,0 0 1 0 0,0 1-1 0 0,0-1 0 0 0,0 0 1 0 0,0 1-1 0 0,0-1 0 0 0,0 1 1 0 0,0 0-1 0 0,0-1 0 0 0,0 1 1 0 0,1 0-1 0 0,-1-1 0 0 0,0 1 1 0 0,0 0-1 0 0,0 0 0 0 0,0 0 1 0 0,0 0-1 0 0,1 0 0 0 0,-1 0 1 0 0,0 1-1 0 0,0-1 0 0 0,0 0 1 0 0,0 1-1 0 0,0-1 0 0 0,0 0 1 0 0,0 1-1 0 0,0-1 0 0 0,0 1 1 0 0,0 0-1 0 0,0-1 0 0 0,0 1 1 0 0,0 0-1 0 0,0-1 0 0 0,0 1 1 0 0,0 0-1 0 0,-1 0 0 0 0,1 0 1 0 0,0 0-1 0 0,-1 0 0 0 0,1 0 1 0 0,-1 0-1 0 0,1 0 0 0 0,-1 0 1 0 0,1 0-1 0 0,-1 0 0 0 0,0 0 1 0 0,1 0-1 0 0,-1 0 0 0 0,0 0 1 0 0,0 1-1 0 0,0-1 0 0 0,0 0 1 0 0,0 0-1 0 0,0 0 0 0 0,0 1 2 0 0,10 231 112 0 0,-11-184-144 0 0,0-28-24 0 0,-1 115-233 0 0,-5-1 0 0 0,-19 88 289 0 0,21-196 10 0 0,0 0 0 0 0,-2 0 0 0 0,-1 0 0 0 0,-2-1 0 0 0,0-1 0 0 0,-2 0 0 0 0,0 0 0 0 0,-2-1 0 0 0,-1-1 0 0 0,0 0 0 0 0,-2-1 0 0 0,-9 9-10 0 0,21-26 25 0 0,0 0 0 0 0,-1-1 0 0 0,1 0 0 0 0,-1 0 1 0 0,0 0-1 0 0,0-1 0 0 0,0 0 0 0 0,0 0 0 0 0,-1 0 0 0 0,1-1 1 0 0,-1 0-1 0 0,0 0 0 0 0,1-1 0 0 0,-1 0 0 0 0,0 0 0 0 0,-5 0-25 0 0,10-1 23 0 0,0-1-1 0 0,0 1 0 0 0,0-1 0 0 0,0 1 0 0 0,0-1 0 0 0,0 0 0 0 0,0 0 0 0 0,1 0 0 0 0,-1 0 0 0 0,0 0 1 0 0,0 0-1 0 0,1 0 0 0 0,-1-1 0 0 0,1 1 0 0 0,-1-1 0 0 0,1 1 0 0 0,-1-1 0 0 0,1 1 0 0 0,0-1 0 0 0,0 0 1 0 0,0 0-1 0 0,0 0 0 0 0,0 1 0 0 0,0-1 0 0 0,0 0 0 0 0,1 0 0 0 0,-1 0 0 0 0,1 0 0 0 0,-1 0 1 0 0,1-1-1 0 0,0 0-22 0 0,-6-72 268 0 0,6 69-257 0 0,3-31-1 0 0,2-1 0 0 0,1 0 1 0 0,2 1-1 0 0,1 0 1 0 0,5-7-11 0 0,80-178-1533 0 0,-54 153-2919 0 0,3 1-5492 0 0,-29 49 2509 0 0</inkml:trace>
  <inkml:trace contextRef="#ctx0" brushRef="#br0" timeOffset="-1978.598">4915 568 7138 0 0,'0'0'3983'0'0,"0"0"-2235"0"0,0 0-622 0 0,0 0 60 0 0,0 0 71 0 0,0 0-70 0 0,0 0-188 0 0,0 0-207 0 0,0 0-172 0 0,-8 35-146 0 0,-25 112-129 0 0,26-64 109 0 0,7-78-401 0 0,1 0 1 0 0,0 0-1 0 0,1 0 1 0 0,-1-1 0 0 0,1 1-1 0 0,0 0 1 0 0,0-1 0 0 0,1 1-1 0 0,-1-1 1 0 0,1 1 0 0 0,0-1-1 0 0,0 0 1 0 0,0 0 0 0 0,1-1-1 0 0,-1 1 1 0 0,1-1 0 0 0,0 1-1 0 0,0-1 1 0 0,0 0-1 0 0,0-1 1 0 0,1 1 0 0 0,-1-1-1 0 0,1 0 1 0 0,-1 0 0 0 0,1 0-1 0 0,0-1 1 0 0,0 1 0 0 0,0-1-1 0 0,0 0 1 0 0,0-1 0 0 0,5 1-54 0 0,3-3 100 0 0,0-1 1 0 0,1 0 0 0 0,-1-1 0 0 0,-1 0 0 0 0,1-1 0 0 0,-1-1 0 0 0,1 0 0 0 0,-2 0 0 0 0,1-1-1 0 0,-1-1 1 0 0,0 0 0 0 0,0 0 0 0 0,-1-1 0 0 0,0-1 0 0 0,-1 1 0 0 0,0-2 0 0 0,-1 1 0 0 0,0-1-1 0 0,0 0 1 0 0,2-6-101 0 0,42-89-1342 0 0,-40 69-3135 0 0,-4 0-5719 0 0,-8 29 1222 0 0</inkml:trace>
  <inkml:trace contextRef="#ctx0" brushRef="#br0" timeOffset="-1708.421">5438 1 8802 0 0,'0'0'3530'0'0,"0"0"-1363"0"0,0 0-460 0 0,0 0-185 0 0,0 0-259 0 0,0 0-302 0 0,0 0-249 0 0,0 0-133 0 0,0 0-41 0 0,0 0 58 0 0,0 0 17 0 0,0 0-59 0 0,-1 24-53 0 0,-2 81-82 0 0,-26 101 592 0 0,15-80-887 0 0,6-1 0 0 0,6 50-124 0 0,18-56-1187 0 0,-4-105-2001 0 0,0-14-5476 0 0,-8 0 5601 0 0,-2 0-6558 0 0</inkml:trace>
  <inkml:trace contextRef="#ctx0" brushRef="#br0" timeOffset="-1025.009">5948 557 9434 0 0,'0'0'2263'0'0,"0"0"-246"0"0,0 0-289 0 0,0 0-264 0 0,0 0-275 0 0,0 0-224 0 0,0 0-163 0 0,0 0-173 0 0,0 0-153 0 0,-33 21-133 0 0,-105 68-123 0 0,62-29 33 0 0,62-43-213 0 0,8-11-53 0 0,0 0 0 0 0,1 0-1 0 0,-1 0 1 0 0,1 0 0 0 0,1 1-1 0 0,0 0 1 0 0,0 0 0 0 0,0 0-1 0 0,1 0 1 0 0,-1 1 0 0 0,2 0-1 0 0,-1-1 1 0 0,1 1 0 0 0,1 0-1 0 0,-1 0 1 0 0,1 0 0 0 0,1 0-1 0 0,-1 0 1 0 0,1 0 0 0 0,1 7 13 0 0,2-13-1 0 0,0 1 1 0 0,-1 0 0 0 0,1-1 0 0 0,0 0 0 0 0,1 0-1 0 0,-1 0 1 0 0,0 0 0 0 0,1-1 0 0 0,-1 1 0 0 0,1-1-1 0 0,-1 0 1 0 0,1 0 0 0 0,-1 0 0 0 0,1 0-1 0 0,0 0 1 0 0,0-1 0 0 0,-1 0 0 0 0,1 0 0 0 0,0 0-1 0 0,0 0 1 0 0,-1-1 0 0 0,1 1 0 0 0,0-1 0 0 0,-1 0-1 0 0,1 0 1 0 0,0 0 0 0 0,-1-1 0 0 0,1 1 0 0 0,-1-1-1 0 0,0 0 1 0 0,0 0 0 0 0,1 0 0 0 0,25-16 39 0 0,-1-1 1 0 0,-1-1-1 0 0,-1-1 1 0 0,0-1-1 0 0,-2-1 0 0 0,-1-2 1 0 0,0 0-1 0 0,-2-1 1 0 0,10-18-40 0 0,-12 19 21 0 0,-3 6 16 0 0,-15 19-71 0 0,-1 8-149 0 0,-7 155 180 0 0,9-159 24 0 0,0 0 0 0 0,0 0-1 0 0,1 0 1 0 0,0 0 0 0 0,0-1-1 0 0,0 1 1 0 0,0-1 0 0 0,0 0 0 0 0,1 0-1 0 0,-1 0 1 0 0,1-1 0 0 0,0 1-1 0 0,0-1 1 0 0,0 0 0 0 0,0 0-1 0 0,0 0 1 0 0,0-1 0 0 0,0 1 0 0 0,1-1-1 0 0,-1 0 1 0 0,1 0 0 0 0,-1 0-1 0 0,1-1 1 0 0,-1 0 0 0 0,1 0-1 0 0,-1 0 1 0 0,1 0 0 0 0,-1-1-1 0 0,3 0-20 0 0,9-2 128 0 0,-1-1-1 0 0,0 0 1 0 0,0-1-1 0 0,-1 0 0 0 0,1-2 1 0 0,-1 1-1 0 0,-1-2 0 0 0,1 0 1 0 0,-1 0-1 0 0,-1-1 0 0 0,1-1 1 0 0,1-3-128 0 0,30-22 212 0 0,-1-2 1 0 0,-2-1 0 0 0,-2-3 0 0 0,14-20-213 0 0,-46 52-16 0 0,0 0 0 0 0,-1 0 1 0 0,0 0-1 0 0,-1-1 1 0 0,0 0-1 0 0,0 0 1 0 0,-1 0-1 0 0,0-1 1 0 0,-1 0-1 0 0,-1 1 0 0 0,1-1 1 0 0,-2 0-1 0 0,1 0 1 0 0,-2 0-1 0 0,1-9 16 0 0,-2 18-31 0 0,1-1 0 0 0,0 1 0 0 0,-1-1 1 0 0,0 1-1 0 0,1-1 0 0 0,-1 1 0 0 0,0 0 0 0 0,0 0 0 0 0,-1-1 0 0 0,1 1 0 0 0,0 0 0 0 0,-1 0 0 0 0,1 0 0 0 0,-1 0 0 0 0,1 0 0 0 0,-1 0 1 0 0,0 1-1 0 0,0-1 0 0 0,0 1 0 0 0,0-1 0 0 0,0 1 0 0 0,0 0 0 0 0,-1-1 0 0 0,1 1 0 0 0,0 0 0 0 0,-1 1 0 0 0,1-1 0 0 0,0 0 1 0 0,-1 1-1 0 0,1-1 0 0 0,-1 1 0 0 0,1 0 0 0 0,-1 0 0 0 0,1 0 0 0 0,-2 0 31 0 0,-87 19-781 0 0,85-16 763 0 0,0-1-1 0 0,1 1 1 0 0,-1 0-1 0 0,1 0 1 0 0,-1 1-1 0 0,1 0 1 0 0,0-1 0 0 0,0 2-1 0 0,1-1 1 0 0,-1 1-1 0 0,1-1 1 0 0,0 1-1 0 0,0 0 1 0 0,1 1-1 0 0,-1-1 1 0 0,1 1 0 0 0,1-1-1 0 0,-1 1 1 0 0,1 0-1 0 0,-1 0 1 0 0,2 0-1 0 0,-1 0 1 0 0,1 1-1 0 0,0-1 1 0 0,0 0-1 0 0,1 0 1 0 0,-1 1 0 0 0,2-1-1 0 0,-1 1 1 0 0,1 4 18 0 0,5-3 23 0 0,-1-1 1 0 0,1 0-1 0 0,0 0 1 0 0,1-1-1 0 0,0 1 0 0 0,0-2 1 0 0,0 1-1 0 0,1-1 1 0 0,0 0-1 0 0,0 0 1 0 0,0-1-1 0 0,0 0 1 0 0,1 0-1 0 0,-1-1 0 0 0,1-1 1 0 0,5 2-24 0 0,56 26 190 0 0,-57-23-51 0 0,1 1 0 0 0,-1 0-1 0 0,0 1 1 0 0,-1 1 0 0 0,0 0-1 0 0,-1 0 1 0 0,0 1 0 0 0,9 12-139 0 0,-17-17 47 0 0,0 1 1 0 0,-1-1-1 0 0,0 1 1 0 0,0 0 0 0 0,0 0-1 0 0,-1 0 1 0 0,0 0-1 0 0,-1 0 1 0 0,1 0-1 0 0,-1 0 1 0 0,-1 0 0 0 0,1 0-1 0 0,-1-1 1 0 0,0 1-1 0 0,-1 0 1 0 0,0 0-1 0 0,0 0 1 0 0,0-1 0 0 0,-2 4-48 0 0,-2 12-224 0 0,5-17-537 0 0,5-2-11046 0 0,0-3 387 0 0</inkml:trace>
  <inkml:trace contextRef="#ctx0" brushRef="#br0" timeOffset="4011.923">31 1856 0 0 0,'0'0'1758'0'0,"0"0"402"0"0,0 0 363 0 0,0 0 154 0 0,0 0-185 0 0,0 0-402 0 0,0 0-449 0 0,0 0-370 0 0,0 0-257 0 0,-1 32-200 0 0,-3 97-167 0 0,-2-38 911 0 0,3-37-4606 0 0,5-54-3033 0 0,-1 0 3191 0 0,-1 0-5736 0 0</inkml:trace>
  <inkml:trace contextRef="#ctx0" brushRef="#br0" timeOffset="4257.316">0 1477 15467 0 0,'0'0'1185'0'0,"0"0"-345"0"0,0 0-240 0 0,0 0-144 0 0,0 0-168 0 0,0 0-240 0 0,0 0-192 0 0,0 0-176 0 0,0 0-136 0 0,0 0-224 0 0,0 0-577 0 0,0 0-991 0 0,0 0-1905 0 0,0 0-5473 0 0</inkml:trace>
  <inkml:trace contextRef="#ctx0" brushRef="#br0" timeOffset="4546.635">725 1750 8506 0 0,'0'0'2191'0'0,"0"0"-359"0"0,0 0-82 0 0,0 0 17 0 0,0 0-155 0 0,0 0-267 0 0,0 0-254 0 0,0 0-238 0 0,0 0-230 0 0,0 0-174 0 0,-31 11-146 0 0,-99 37-110 0 0,82-20 24 0 0,47-26-224 0 0,-1 0 0 0 0,1 0 1 0 0,-1-1-1 0 0,1 1 1 0 0,0 0-1 0 0,0 0 1 0 0,0 1-1 0 0,0-1 1 0 0,0 0-1 0 0,1 0 1 0 0,-1 0-1 0 0,0 0 1 0 0,1 1-1 0 0,0-1 0 0 0,-1 0 1 0 0,1 1-1 0 0,0-1 1 0 0,0 0-1 0 0,1 0 1 0 0,-1 1-1 0 0,0-1 1 0 0,1 0-1 0 0,-1 0 1 0 0,1 1-1 0 0,0-1 1 0 0,0 0-1 0 0,0 0 0 0 0,0 0 1 0 0,0 0-1 0 0,0 0 1 0 0,0 0-1 0 0,1 0 1 0 0,-1 0-1 0 0,1-1 1 0 0,-1 1-1 0 0,1-1 1 0 0,0 1-1 0 0,0-1 1 0 0,0 1-1 0 0,0-1 0 0 0,0 0 7 0 0,44 36-28 0 0,38 46-18 0 0,-80-76 85 0 0,1 1 0 0 0,-1 0 1 0 0,0 0-1 0 0,0 0 0 0 0,-1 0 1 0 0,-1 0-1 0 0,1 1 1 0 0,-1 0-1 0 0,0-1 0 0 0,-1 1 1 0 0,0 0-1 0 0,-1 0 0 0 0,0-1 1 0 0,0 1-1 0 0,0 0 0 0 0,-3 8-39 0 0,2-13-48 0 0,-1-1 0 0 0,0 1 0 0 0,0-1-1 0 0,0 1 1 0 0,-1-1 0 0 0,1 0 0 0 0,-1 0 0 0 0,0 0-1 0 0,0 0 1 0 0,0 0 0 0 0,0-1 0 0 0,0 1-1 0 0,-1-1 1 0 0,1 0 0 0 0,-1 0 0 0 0,0 0 0 0 0,1 0-1 0 0,-1-1 1 0 0,0 0 0 0 0,0 1 0 0 0,0-2-1 0 0,0 1 1 0 0,0 0 0 0 0,0-1 0 0 0,0 1 0 0 0,0-1-1 0 0,0 0 1 0 0,0-1 0 0 0,0 1 0 0 0,-1-1-1 0 0,1 1 1 0 0,0-2 48 0 0,-6-4-2215 0 0,5-1-3238 0 0,2 0-5849 0 0</inkml:trace>
  <inkml:trace contextRef="#ctx0" brushRef="#br0" timeOffset="5263.391">1764 1875 168 0 0,'0'0'2205'0'0,"0"0"-285"0"0,0 0 24 0 0,0 0 94 0 0,0 0-37 0 0,0 0-176 0 0,0 0-263 0 0,0 0-286 0 0,0 0-204 0 0,0 0-154 0 0,0 0-147 0 0,-32 11-108 0 0,-98 37-106 0 0,71-9 85 0 0,49-27-469 0 0,3-4-120 0 0,1 0 1 0 0,0 1-1 0 0,0 0 0 0 0,1 0 1 0 0,0 0-1 0 0,0 1 0 0 0,1-1 1 0 0,0 1-1 0 0,1 0 0 0 0,0 0 1 0 0,1 1-1 0 0,0-1 0 0 0,0 0 1 0 0,1 1-1 0 0,1 4-53 0 0,-1-9-15 0 0,1 0 1 0 0,0 0-1 0 0,1 0 0 0 0,-1 0 1 0 0,1-1-1 0 0,1 1 0 0 0,-1 0 1 0 0,1 0-1 0 0,0-1 0 0 0,0 1 1 0 0,0-1-1 0 0,1 0 0 0 0,0 0 1 0 0,0 0-1 0 0,0 0 0 0 0,1 0 1 0 0,-1-1-1 0 0,1 1 0 0 0,0-1 1 0 0,1 0-1 0 0,-1 0 0 0 0,1-1 1 0 0,0 1-1 0 0,-1-1 0 0 0,2 0 1 0 0,-1 0-1 0 0,0-1 0 0 0,1 1 15 0 0,103 13-2600 0 0,-37-27-6620 0 0,-53 7 916 0 0</inkml:trace>
  <inkml:trace contextRef="#ctx0" brushRef="#br0" timeOffset="5593.543">2167 1952 7674 0 0,'0'0'1699'0'0,"0"0"-504"0"0,0 0-106 0 0,0 0 133 0 0,0 0 65 0 0,0 0-60 0 0,0 0-119 0 0,0 0-173 0 0,0 0-182 0 0,-16 31-138 0 0,-47 98-99 0 0,62-128-500 0 0,-1 0 0 0 0,1 0 0 0 0,0 0 0 0 0,0 0 0 0 0,1 0 0 0 0,-1 0 0 0 0,0 0 0 0 0,0 1 0 0 0,0-1 0 0 0,1 0 0 0 0,-1 1 0 0 0,1-1 0 0 0,-1 1 0 0 0,1-1 0 0 0,0 0 0 0 0,-1 1-1 0 0,1-1 1 0 0,0 1 0 0 0,0-1 0 0 0,0 1 0 0 0,0-1 0 0 0,0 1 0 0 0,0-1 0 0 0,1 1 0 0 0,-1-1 0 0 0,0 1 0 0 0,1-1 0 0 0,-1 0 0 0 0,1 1 0 0 0,0-1 0 0 0,-1 0 0 0 0,1 1 0 0 0,0-1 0 0 0,0 0 0 0 0,-1 0 0 0 0,1 0 0 0 0,0 1 0 0 0,0-1 0 0 0,1 0 0 0 0,-1 0 0 0 0,0-1 0 0 0,0 1 0 0 0,0 0-1 0 0,1 0 1 0 0,-1-1 0 0 0,1 2-16 0 0,4 0 121 0 0,3 3 29 0 0,-1 0 1 0 0,1-1-1 0 0,-1 0 0 0 0,1 0 1 0 0,0-1-1 0 0,1 0 1 0 0,-1-1-1 0 0,0 0 0 0 0,1-1 1 0 0,-1 0-1 0 0,1 0 0 0 0,0-1 1 0 0,-1 0-1 0 0,1 0 1 0 0,-1-1-1 0 0,1-1 0 0 0,-1 0 1 0 0,1 0-1 0 0,-1-1 0 0 0,0 0 1 0 0,0 0-1 0 0,0-1 1 0 0,-1 0-1 0 0,1-1 0 0 0,-1 0 1 0 0,0 0-1 0 0,0-1 1 0 0,-1 0-1 0 0,4-3-150 0 0,-3 2 50 0 0,-2 1 0 0 0,1-1 0 0 0,0 0 0 0 0,-1 0 0 0 0,-1-1 0 0 0,1 1 0 0 0,-1-1 0 0 0,-1-1-1 0 0,1 1 1 0 0,-1-1 0 0 0,-1 1 0 0 0,1-1 0 0 0,-2 0 0 0 0,1 0 0 0 0,-1-1 0 0 0,-1 1 0 0 0,1 0 0 0 0,-2-1 0 0 0,1 1 0 0 0,-1-1 0 0 0,-1 1 0 0 0,-1-9-50 0 0,1 13-105 0 0,-1 0 1 0 0,-1 0-1 0 0,1 0 0 0 0,-1 0 1 0 0,1 0-1 0 0,-2 1 0 0 0,1-1 1 0 0,0 1-1 0 0,-1 0 0 0 0,0 0 1 0 0,1 0-1 0 0,-2 1 1 0 0,1-1-1 0 0,0 1 0 0 0,-1 0 1 0 0,1 0-1 0 0,-1 0 0 0 0,0 1 1 0 0,0-1-1 0 0,-2 1 105 0 0,-31-5-4562 0 0,3 17-5536 0 0,25-2 1216 0 0</inkml:trace>
  <inkml:trace contextRef="#ctx0" brushRef="#br0" timeOffset="5979.649">2614 2228 6289 0 0,'0'0'1589'0'0,"0"0"-144"0"0,0 0 122 0 0,0 0 139 0 0,0 0-111 0 0,0 0-276 0 0,0 0-267 0 0,0 0-201 0 0,0 0-148 0 0,0 0-139 0 0,0 0-119 0 0,3-33-90 0 0,6-103-65 0 0,7 21 638 0 0,-16 116-945 0 0,0-1-1 0 0,1 1 1 0 0,-1-1 0 0 0,0 1 0 0 0,1-1 0 0 0,-1 0-1 0 0,0 1 1 0 0,1-1 0 0 0,-1 1 0 0 0,1-1 0 0 0,-1 0-1 0 0,1 1 1 0 0,-1-1 0 0 0,1 0 0 0 0,-1 0 0 0 0,1 1 0 0 0,-1-1-1 0 0,1 0 1 0 0,-1 0 0 0 0,1 0 0 0 0,-1 1 0 0 0,1-1-1 0 0,-1 0 1 0 0,1 0 0 0 0,0 0 0 0 0,-1 0 0 0 0,1 0-1 0 0,-1 0 1 0 0,1 0 0 0 0,-1-1 0 0 0,1 1 0 0 0,-1 0 0 0 0,1 0-1 0 0,0 0 1 0 0,-1 0 0 0 0,1-1 0 0 0,-1 1 0 0 0,1 0-1 0 0,-1-1 1 0 0,0 1 0 0 0,1 0 0 0 0,-1-1 0 0 0,1 1-1 0 0,-1 0 1 0 0,1-1 0 0 0,-1 1 0 0 0,0-1 0 0 0,1 1 0 0 0,-1-1-1 0 0,0 1 1 0 0,0-1 0 0 0,1 1 0 0 0,-1-1 0 0 0,0 1-1 0 0,0-1 1 0 0,0 1 0 0 0,0-1 0 0 0,1 1 0 0 0,-1-1-1 0 0,0 0 1 0 0,0 1 0 0 0,0-1 0 0 0,0 0 17 0 0,4 12 33 0 0,-2-3 35 0 0,0 1-1 0 0,0 0 1 0 0,1-1-1 0 0,1 1 1 0 0,-1-1-1 0 0,1 0 1 0 0,1 0-1 0 0,0 0 1 0 0,0-1 0 0 0,0 1-1 0 0,1-1 1 0 0,0-1-1 0 0,0 1 1 0 0,1-1-1 0 0,-1 0 1 0 0,2 0-1 0 0,-1-1 1 0 0,0 0-1 0 0,1 0 1 0 0,0-1-1 0 0,0 0 1 0 0,1-1-1 0 0,-1 1 1 0 0,7 0-68 0 0,-8-5 209 0 0,0-2 1 0 0,-1 1 0 0 0,1-1 0 0 0,-1 0 0 0 0,0 0 0 0 0,0 0 0 0 0,0-1 0 0 0,0 0 0 0 0,-1 0 0 0 0,1-1 0 0 0,-1 0-1 0 0,0 0 1 0 0,0 0 0 0 0,-1 0 0 0 0,0-1 0 0 0,0 0 0 0 0,0 0 0 0 0,0 0 0 0 0,0-2-210 0 0,5-5 150 0 0,37-73 240 0 0,-30 46-3467 0 0,-7 17-1638 0 0,-5 15-2218 0 0,-1 4-4139 0 0</inkml:trace>
  <inkml:trace contextRef="#ctx0" brushRef="#br0" timeOffset="6328.587">3402 1753 6081 0 0,'0'0'4636'0'0,"0"0"-2241"0"0,0 0-727 0 0,0 0-102 0 0,0 0-195 0 0,0 0-299 0 0,0 0-273 0 0,0 0-205 0 0,0 0-177 0 0,0 0-132 0 0,0 0-99 0 0,-32 25-79 0 0,-100 79-39 0 0,88-60-32 0 0,42-36-35 0 0,1-4-12 0 0,0 0-1 0 0,1 1 1 0 0,0-1-1 0 0,-1 1 1 0 0,1-1 0 0 0,1 1-1 0 0,-1-1 1 0 0,1 1 0 0 0,-1-1-1 0 0,1 1 1 0 0,1-1-1 0 0,-1 0 1 0 0,1 0 0 0 0,-1 1-1 0 0,1-1 1 0 0,0 0 0 0 0,1 0-1 0 0,-1-1 1 0 0,1 1-1 0 0,-1 0 1 0 0,1-1 0 0 0,0 0-1 0 0,1 0 1 0 0,-1 0 0 0 0,0 0-1 0 0,1 0 1 0 0,0 0-1 0 0,-1-1 1 0 0,1 0 0 0 0,0 0-1 0 0,0 0 1 0 0,1 0 0 0 0,-1-1-1 0 0,0 1 1 0 0,0-1-1 0 0,1 0 12 0 0,116 65-30 0 0,-120-65 40 0 0,1 0 1 0 0,-1 0-1 0 0,0 0 1 0 0,0 1-1 0 0,0-1 1 0 0,0 0-1 0 0,0 1 1 0 0,0-1-1 0 0,0 0 1 0 0,0 1-1 0 0,-1-1 1 0 0,1 1-1 0 0,0-1 1 0 0,-1 1-1 0 0,1 0 1 0 0,-1-1-1 0 0,0 1 0 0 0,1 0 1 0 0,-1-1-1 0 0,0 1 1 0 0,0-1-1 0 0,0 1 1 0 0,0 0-1 0 0,-1-1 1 0 0,1 1-1 0 0,0 0 1 0 0,-1-1-1 0 0,1 1 1 0 0,-1-1-1 0 0,1 1 1 0 0,-1-1-1 0 0,0 1 1 0 0,0-1-1 0 0,0 1 1 0 0,1-1-1 0 0,-1 0 1 0 0,-1 1-1 0 0,1-1 1 0 0,0 0-1 0 0,0 0 1 0 0,0 0-1 0 0,-1 0 1 0 0,0 1-11 0 0,-62 41 426 0 0,-16-16-1895 0 0,45-24-7916 0 0,29-3-1368 0 0</inkml:trace>
  <inkml:trace contextRef="#ctx0" brushRef="#br0" timeOffset="6993.284">3546 2121 3321 0 0,'0'0'2986'0'0,"0"0"-546"0"0,0 0-287 0 0,0 0-117 0 0,0 0-268 0 0,0 0-330 0 0,0 0-264 0 0,0 0-162 0 0,31 1-121 0 0,98 0-107 0 0,-59-14 479 0 0,-63 11-1167 0 0,-1-1-1 0 0,1 1 1 0 0,-1-1-1 0 0,0 0 1 0 0,1-1 0 0 0,-1 0-1 0 0,-1 0 1 0 0,1 0 0 0 0,0 0-1 0 0,-1-1 1 0 0,0 0-1 0 0,0 0 1 0 0,-1-1 0 0 0,1 1-1 0 0,-1-1 1 0 0,0 0 0 0 0,-1 0-1 0 0,0 0 1 0 0,1 0-1 0 0,-2-1 1 0 0,1 0 0 0 0,-1 1-1 0 0,0-1 1 0 0,-1 0 0 0 0,1 0-1 0 0,-1 0 1 0 0,0-2-96 0 0,-3 5-104 0 0,0 0-1 0 0,0 0 1 0 0,-1 0 0 0 0,1 1 0 0 0,-1-1 0 0 0,1 1 0 0 0,-1 0-1 0 0,0 0 1 0 0,0 0 0 0 0,-1 0 0 0 0,1 0 0 0 0,-1 1 0 0 0,1-1-1 0 0,-1 1 1 0 0,0 0 0 0 0,0 0 0 0 0,0 1 0 0 0,0-1 0 0 0,0 1-1 0 0,0-1 1 0 0,0 1 0 0 0,0 1 0 0 0,-1-1 0 0 0,1 1 0 0 0,0-1-1 0 0,-1 1 1 0 0,1 0 0 0 0,-4 1 104 0 0,-1-1-307 0 0,0 1 0 0 0,-1 0 0 0 0,1 0-1 0 0,0 1 1 0 0,0 0 0 0 0,1 1 0 0 0,-1-1-1 0 0,0 2 1 0 0,1-1 0 0 0,0 1 0 0 0,0 1 0 0 0,0-1-1 0 0,0 1 1 0 0,-1 2 307 0 0,0-1-218 0 0,0 0 1 0 0,1 1-1 0 0,0 0 0 0 0,0 0 1 0 0,1 1-1 0 0,-1 0 0 0 0,2 0 0 0 0,-1 1 1 0 0,1-1-1 0 0,1 1 0 0 0,0 1 0 0 0,0-1 1 0 0,0 1-1 0 0,2 0 0 0 0,-1 0 0 0 0,1 0 1 0 0,0 0-1 0 0,1 1 0 0 0,0-1 0 0 0,1 1 1 0 0,0-1-1 0 0,1 3 218 0 0,1-9 48 0 0,-1 1 0 0 0,1 0 0 0 0,0-1 0 0 0,1 1 1 0 0,-1-1-1 0 0,1 1 0 0 0,0-1 0 0 0,0 0 0 0 0,0 0 0 0 0,1 0 1 0 0,-1 0-1 0 0,1 0 0 0 0,0 0 0 0 0,0-1 0 0 0,1 1 0 0 0,-1-1 0 0 0,1 0 1 0 0,-1 0-1 0 0,1 0 0 0 0,0 0 0 0 0,0-1 0 0 0,0 0 0 0 0,0 0 0 0 0,1 0 1 0 0,-1 0-1 0 0,1 0 0 0 0,3 0-48 0 0,131 15 2786 0 0,-108-21-2127 0 0,0-2 0 0 0,-1-2 0 0 0,1 0 0 0 0,-1-2 1 0 0,-1-1-1 0 0,0-2 0 0 0,0 0 0 0 0,-2-2 0 0 0,4-4-659 0 0,-6 7 187 0 0,-2 0 0 0 0,1-2-1 0 0,-2-1 1 0 0,0-1 0 0 0,0-1 0 0 0,-2-1 0 0 0,0 0 0 0 0,-1-2-1 0 0,-1 0 1 0 0,-1-1 0 0 0,10-17-187 0 0,-25 35-7 0 0,0 0 0 0 0,-1 0 0 0 0,1 0 0 0 0,-1 0 0 0 0,1 0 0 0 0,-1-1 0 0 0,0 1 0 0 0,0-1 0 0 0,0 1 0 0 0,-1-1 0 0 0,1 1 0 0 0,-1-1 0 0 0,0 1 0 0 0,0-1 0 0 0,0 0 0 0 0,-1 1-1 0 0,1-1 1 0 0,-1 1 0 0 0,0-1 0 0 0,0 1 0 0 0,0 0 0 0 0,0-1 0 0 0,0 1 0 0 0,-1 0 0 0 0,0 0 0 0 0,0 0 0 0 0,1 0 0 0 0,-2 0 0 0 0,-1-2 7 0 0,-6 3-128 0 0,1 1-1 0 0,-1 1 1 0 0,0 0 0 0 0,0 0-1 0 0,0 1 1 0 0,1 0-1 0 0,-1 1 1 0 0,0 0 0 0 0,1 1-1 0 0,0 0 1 0 0,-1 0-1 0 0,1 1 1 0 0,0 0 0 0 0,1 1-1 0 0,-1-1 1 0 0,1 2-1 0 0,0-1 1 0 0,0 1 0 0 0,0 1-1 0 0,1-1 1 0 0,0 1-1 0 0,-2 3 129 0 0,5-7-96 0 0,-1 1 0 0 0,1-1-1 0 0,1 1 1 0 0,-1 0 0 0 0,0 0-1 0 0,1 0 1 0 0,0 0-1 0 0,0 1 1 0 0,0-1 0 0 0,0 1-1 0 0,1 0 1 0 0,0-1 0 0 0,0 1-1 0 0,0 1 1 0 0,0-1 0 0 0,1 0-1 0 0,0 0 1 0 0,0 0-1 0 0,0 3 97 0 0,3-6-23 0 0,0 0-1 0 0,0 0 0 0 0,0 0 0 0 0,0 0 0 0 0,0-1 1 0 0,1 1-1 0 0,-1-1 0 0 0,1 1 0 0 0,-1-1 1 0 0,1 0-1 0 0,-1 0 0 0 0,1 0 0 0 0,0 0 0 0 0,-1 0 1 0 0,1-1-1 0 0,0 1 0 0 0,0-1 0 0 0,-1 1 1 0 0,1-1-1 0 0,0 0 0 0 0,0 0 0 0 0,0-1 0 0 0,-1 1 1 0 0,1-1 23 0 0,245-2 1317 0 0,-245 3-1250 0 0,-1 0-1 0 0,0 0 0 0 0,0 1 1 0 0,1-1-1 0 0,-1 1 0 0 0,0-1 1 0 0,0 1-1 0 0,0 0 0 0 0,0 0 1 0 0,0 0-1 0 0,0 0 0 0 0,0 0 1 0 0,0 1-1 0 0,0-1 0 0 0,0 1 1 0 0,-1-1-1 0 0,1 1 0 0 0,0-1 1 0 0,-1 1-1 0 0,0 0 0 0 0,1 0 0 0 0,-1 0 1 0 0,0 0-1 0 0,0 0 0 0 0,0 0 1 0 0,0 0-1 0 0,0 0 0 0 0,-1 0 1 0 0,1 0-1 0 0,-1 1 0 0 0,1-1 1 0 0,-1 0-1 0 0,0 0 0 0 0,0 1 1 0 0,1-1-1 0 0,-2 0 0 0 0,1 0 1 0 0,0 1-1 0 0,-1 0-66 0 0,-18 91 1466 0 0,12-78-1485 0 0,2 1-1 0 0,-1-1 1 0 0,2 1-1 0 0,1 0 1 0 0,0 0-1 0 0,1 0 1 0 0,0 0-1 0 0,2 8 20 0 0,-1-16-435 0 0,2 5-1423 0 0,7-11-7718 0 0,-5-3 1605 0 0</inkml:trace>
  <inkml:trace contextRef="#ctx0" brushRef="#br0" timeOffset="7481.921">4591 1919 8610 0 0,'0'0'1698'0'0,"0"0"-364"0"0,0 0-160 0 0,0 0-74 0 0,0 0-91 0 0,0 0-140 0 0,0 0-183 0 0,0 0-165 0 0,0 0-117 0 0,0 0-87 0 0,0 0-59 0 0,3 35-47 0 0,7 110-31 0 0,18-8 464 0 0,-27-134-607 0 0,0 5 32 0 0,1 0 0 0 0,0 0 0 0 0,0 0 0 0 0,1 0 0 0 0,0 0 0 0 0,0-1 0 0 0,1 1 0 0 0,0-1 0 0 0,0 0 0 0 0,1 0 1 0 0,0-1-1 0 0,0 1 0 0 0,1-1-69 0 0,-3-6 160 0 0,0 0 1 0 0,0 0 0 0 0,0 0 0 0 0,0-1 0 0 0,0 0-1 0 0,0 1 1 0 0,-1-1 0 0 0,1 0 0 0 0,0-1-1 0 0,0 1 1 0 0,-1 0 0 0 0,1-1 0 0 0,-1 1 0 0 0,1-1-1 0 0,-1 0 1 0 0,0 0 0 0 0,0 0 0 0 0,1 0 0 0 0,-2 0-1 0 0,1 0 1 0 0,0-1 0 0 0,0 1 0 0 0,1-3-161 0 0,2-1 152 0 0,22-22-10 0 0,-2-2 0 0 0,0-1 1 0 0,-3-1-1 0 0,0 0 0 0 0,-2-2 1 0 0,-2 0-1 0 0,-1-2 0 0 0,-1 0 0 0 0,-2 0 1 0 0,2-16-143 0 0,-14 39-873 0 0,-1 11-2738 0 0,-2 1-3594 0 0,1 1-1040 0 0</inkml:trace>
  <inkml:trace contextRef="#ctx0" brushRef="#br0" timeOffset="7884.339">5158 2125 7466 0 0,'0'0'2788'0'0,"0"0"-301"0"0,0 0-230 0 0,0 0-286 0 0,0 0-400 0 0,0 0-337 0 0,0 0-252 0 0,34-19-224 0 0,105-60-163 0 0,-79 29 320 0 0,-58 49-886 0 0,0-1 0 0 0,0 0 0 0 0,-1 0 0 0 0,1 1 0 0 0,0-1 0 0 0,-1 0 0 0 0,1 0 0 0 0,-1-1 0 0 0,0 1 0 0 0,0 0 0 0 0,0 0 0 0 0,0-1 0 0 0,0 1 0 0 0,0-1 0 0 0,-1 1 0 0 0,1 0 0 0 0,-1-1 0 0 0,1 1 0 0 0,-1-1 0 0 0,0 0 0 0 0,0 1 0 0 0,0-1 0 0 0,-1 1 0 0 0,1-1 0 0 0,0 1 0 0 0,-1-1 0 0 0,0 1 0 0 0,1 0 0 0 0,-1-1 0 0 0,0 1 1 0 0,0 0-1 0 0,-1-1 0 0 0,1 1 0 0 0,0 0 0 0 0,-1 0 0 0 0,1 0 0 0 0,-1 0 0 0 0,0 0 0 0 0,0 1 0 0 0,1-1 0 0 0,-1 0 0 0 0,0 1 0 0 0,-1-1-29 0 0,-11 2-118 0 0,-1 1 1 0 0,1 0-1 0 0,0 1 1 0 0,-1 1 0 0 0,1 0-1 0 0,0 0 1 0 0,0 2-1 0 0,1 0 1 0 0,-1 0-1 0 0,1 1 1 0 0,1 1-1 0 0,-1 0 1 0 0,1 1-1 0 0,0 1 1 0 0,1-1-1 0 0,0 2 1 0 0,0-1 0 0 0,1 2-1 0 0,0-1 1 0 0,1 1-1 0 0,0 1 1 0 0,1 0-1 0 0,0 0 1 0 0,1 1-1 0 0,0-1 1 0 0,-1 6 117 0 0,4-12-49 0 0,0-1 0 0 0,1 1-1 0 0,-1-1 1 0 0,1 1 0 0 0,1 0 0 0 0,-1 1 0 0 0,1-1 0 0 0,0 0-1 0 0,1 1 1 0 0,-1-1 0 0 0,1 1 0 0 0,1-1 0 0 0,-1 1 0 0 0,1 0-1 0 0,0-1 1 0 0,0 1 0 0 0,1-1 0 0 0,0 1 0 0 0,0-1-1 0 0,1 1 1 0 0,0-1 0 0 0,0 0 0 0 0,0 1 0 0 0,1-1 0 0 0,0 0-1 0 0,0 0 1 0 0,0-1 0 0 0,1 1 0 0 0,0-1 0 0 0,0 0 0 0 0,0 0-1 0 0,1 0 1 0 0,-1 0 0 0 0,1-1 0 0 0,1 0 0 0 0,-1 0 0 0 0,0 0-1 0 0,6 2 50 0 0,5-2-25 0 0,0 0-1 0 0,1-1 0 0 0,-1-2 0 0 0,1 1 0 0 0,-1-2 0 0 0,1 0 0 0 0,-1-1 0 0 0,1 0 0 0 0,-1-2 0 0 0,0 0 0 0 0,1-1 0 0 0,-1 0 0 0 0,-1-1 0 0 0,1-1 0 0 0,9-5 26 0 0,149-84-1172 0 0,-63 24-4616 0 0,-37 23-3119 0 0,-57 37 5814 0 0</inkml:trace>
  <inkml:trace contextRef="#ctx0" brushRef="#br0" timeOffset="8295.324">5882 1937 3129 0 0,'0'0'2431'0'0,"0"0"-244"0"0,0 0-143 0 0,0 0-151 0 0,0 0-197 0 0,0 0-264 0 0,0 0-267 0 0,0 0-218 0 0,0 0-190 0 0,-32 18-162 0 0,-99 53-147 0 0,67-20 48 0 0,58-44-492 0 0,1-1 0 0 0,-1 1 0 0 0,1 0 0 0 0,1 0 0 0 0,-1 0 1 0 0,1 1-1 0 0,0 0 0 0 0,1 0 0 0 0,0 0 0 0 0,0 0 0 0 0,1 0 0 0 0,0 1 0 0 0,0-1 0 0 0,1 1 0 0 0,0-1 0 0 0,0 1 0 0 0,1-1 0 0 0,0 1 0 0 0,1 1-4 0 0,2-6 49 0 0,1 1-1 0 0,0 0 0 0 0,0-1 1 0 0,0 1-1 0 0,0-1 0 0 0,0-1 1 0 0,1 1-1 0 0,0 0 0 0 0,0-1 1 0 0,0 0-1 0 0,0 0 0 0 0,0-1 0 0 0,0 1 1 0 0,1-1-1 0 0,0 0 0 0 0,-1-1 1 0 0,1 1-1 0 0,0-1 0 0 0,0 0 1 0 0,-1 0-1 0 0,1-1 0 0 0,0 0 1 0 0,0 0-1 0 0,0-1 0 0 0,0 1 0 0 0,0-1 1 0 0,1-1-49 0 0,22-2 441 0 0,1-1 0 0 0,-1-1 0 0 0,-1-2 0 0 0,1-1 0 0 0,-1-2 0 0 0,-1 0 0 0 0,0-2 0 0 0,0-1 0 0 0,-1-1 0 0 0,-1-1 1 0 0,-1-1-1 0 0,0-1 0 0 0,-2-2 0 0 0,0 0 0 0 0,1-2-441 0 0,29-27 96 0 0,-2-2 0 0 0,-2-1 0 0 0,-3-3 0 0 0,24-40-96 0 0,-61 87-94 0 0,-2-1 0 0 0,1 0-1 0 0,-1-1 1 0 0,0 1 0 0 0,-1-1 0 0 0,-1 0 0 0 0,1-1 0 0 0,-2 1 0 0 0,1-1-1 0 0,-1 0 1 0 0,-1 0 0 0 0,0 0 0 0 0,0 0 0 0 0,-1 0 0 0 0,-1 0 0 0 0,0 0-1 0 0,0-1 1 0 0,-1 1 0 0 0,-1 0 0 0 0,0 0 0 0 0,0 0 0 0 0,-1 1 0 0 0,-1-1-1 0 0,1 0 1 0 0,-2 1 0 0 0,1 0 0 0 0,-2 0 0 0 0,1 0 0 0 0,-1 1 0 0 0,-1 0-1 0 0,1 0 1 0 0,-5-3 94 0 0,1 3-74 0 0,-1 2 0 0 0,0 0 0 0 0,0 0 0 0 0,-1 1 0 0 0,1 0 0 0 0,-1 1 0 0 0,-1 1 0 0 0,1 0 0 0 0,-1 0 0 0 0,1 1 0 0 0,-1 1 0 0 0,0 0 0 0 0,0 1 0 0 0,0 0 0 0 0,0 1 0 0 0,0 0 0 0 0,0 1 0 0 0,0 1 0 0 0,0 0 0 0 0,0 1 0 0 0,0 0 0 0 0,1 1 0 0 0,-1 1 74 0 0,-8 2-22 0 0,1 1 1 0 0,0 1-1 0 0,0 0 1 0 0,1 2-1 0 0,1 0 1 0 0,0 1-1 0 0,0 1 1 0 0,1 1-1 0 0,1 0 1 0 0,0 1-1 0 0,1 1 1 0 0,1 1-1 0 0,-7 10 22 0 0,13-17 11 0 0,1 0-1 0 0,1 1 1 0 0,0 0-1 0 0,0 1 0 0 0,1 0 1 0 0,1-1-1 0 0,0 1 0 0 0,0 1 1 0 0,1-1-1 0 0,1 1 1 0 0,0-1-1 0 0,1 1 0 0 0,0-1 1 0 0,1 1-1 0 0,0 0 0 0 0,1-1 1 0 0,1 1-1 0 0,0 0 0 0 0,0-1 1 0 0,1 0-1 0 0,1 1 1 0 0,1 1-11 0 0,15 16 147 0 0,1-1 0 0 0,1-2 0 0 0,1 0 1 0 0,2-1-1 0 0,0-2 0 0 0,2 0 0 0 0,0-2 1 0 0,2-1-1 0 0,1-1 0 0 0,0-2 1 0 0,1 0-1 0 0,1-3 0 0 0,0 0 0 0 0,17 3-147 0 0,81 29 109 0 0,2-6 1 0 0,2-5-1 0 0,2-7 0 0 0,62 3-109 0 0,-119-18-654 0 0,11 0-2641 0 0,-30-9-6862 0 0,-32-4-1071 0 0</inkml:trace>
</inkml:ink>
</file>

<file path=ppt/ink/ink4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35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0 379 0 0 0,'0'0'444'0'0,"0"0"138"0"0,0 0 43 0 0,0 0 167 0 0,0 0 192 0 0,0 0 117 0 0,0 0 47 0 0,0 0 20 0 0,0 0 14 0 0,0 0-9 0 0,0 0-59 0 0,22-1-97 0 0,140-9 1343 0 0,272 10 1014 0 0,-303-29-4696 0 0,-100 18-1232 0 0,-14 0-5417 0 0,-15 7 2754 0 0</inkml:trace>
  <inkml:trace contextRef="#ctx0" brushRef="#br0" timeOffset="293.089">101 630 4537 0 0,'0'0'2767'0'0,"0"0"-1288"0"0,0 0-557 0 0,0 0 13 0 0,0 0 101 0 0,0 0 3 0 0,0 0-124 0 0,0 0-154 0 0,0 0-75 0 0,0 0 3 0 0,0 0 39 0 0,0 0-20 0 0,0 0-60 0 0,22 0-94 0 0,152-4 718 0 0,48-7-124 0 0,-216 11-1271 0 0,150-2-728 0 0,-104-1-2479 0 0,-1-2-4009 0 0,-38 4-1842 0 0</inkml:trace>
  <inkml:trace contextRef="#ctx0" brushRef="#br0" timeOffset="884.79">425 0 0 0 0,'0'0'3579'0'0,"0"0"-1858"0"0,0 0-633 0 0,0 0-26 0 0,0 0 24 0 0,0 0-57 0 0,0 0-172 0 0,0 0-207 0 0,0 0-52 0 0,0 0 31 0 0,0 0 87 0 0,0 0 92 0 0,0 0-8 0 0,1 12-58 0 0,-1-8-687 0 0,0 4 156 0 0,1 0 1 0 0,-1 0 0 0 0,1 0 0 0 0,1 0 0 0 0,0 0 0 0 0,0 0 0 0 0,0 0 0 0 0,1-1 0 0 0,0 1 0 0 0,1-1 0 0 0,0 0 0 0 0,1 2-212 0 0,10 7 220 0 0,1 0 0 0 0,1-1 0 0 0,1-1 0 0 0,0-1 0 0 0,1 0 0 0 0,0-2 0 0 0,0 0 1 0 0,1-1-1 0 0,1-1 0 0 0,0 0 0 0 0,0-2 0 0 0,1-1 0 0 0,0 0 0 0 0,0-2 0 0 0,0 0 1 0 0,4-2-221 0 0,142 56 62 0 0,-166-57-60 0 0,0-1-1 0 0,0 1 1 0 0,0-1-1 0 0,0 1 1 0 0,1 0-1 0 0,-1 0 0 0 0,0 0 1 0 0,-1 0-1 0 0,1 1 1 0 0,0-1-1 0 0,0 0 1 0 0,0 1-1 0 0,-1 0 1 0 0,1-1-1 0 0,-1 1 1 0 0,1 0-1 0 0,-1-1 1 0 0,0 1-1 0 0,0 0 0 0 0,0 0 1 0 0,0 0-1 0 0,0 0 1 0 0,0 0-1 0 0,0 0 1 0 0,-1 1-1 0 0,1-1 1 0 0,-1 0-1 0 0,1 0 1 0 0,-1 0-1 0 0,0 1 1 0 0,0-1-1 0 0,0 0 0 0 0,0 0 1 0 0,0 1-1 0 0,-1-1 1 0 0,1 0-1 0 0,-1 0 1 0 0,1 0-1 0 0,-1 1 1 0 0,0-1-1 0 0,0 0 1 0 0,0 0-1 0 0,0 0 1 0 0,0 0-1 0 0,0-1 0 0 0,-1 1 1 0 0,1 0-1 0 0,-1 0 1 0 0,1-1-1 0 0,-1 1 1 0 0,0-1-1 0 0,-1 2-1 0 0,-108 81 419 0 0,-283 277-207 0 0,284-273-1084 0 0,107-83 83 0 0,10-2-10663 0 0,-1-3 2311 0 0</inkml:trace>
</inkml:ink>
</file>

<file path=ppt/ink/ink4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44.6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0 0 0,'0'0'1078'0'0,"0"0"249"0"0,0 0 188 0 0,0 0-51 0 0,0 0-265 0 0,0 0-339 0 0,0 0-300 0 0,0 0-132 0 0,0 0 60 0 0,0 0 158 0 0,0 0 157 0 0,0 0 114 0 0,8-1 23 0 0,292-3 5555 0 0,-141 5-4605 0 0,-194-30-750 0 0,-71-74-968 0 0,87 78-2625 0 0,23 24-1808 0 0,8 1 997 0 0,-1 0-2095 0 0,-3 0-1226 0 0</inkml:trace>
</inkml:ink>
</file>

<file path=ppt/ink/ink4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39.3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1 4033 0 0,'0'0'2914'0'0,"0"0"-1554"0"0,0 0-432 0 0,0 0 190 0 0,0 0 256 0 0,0 0 140 0 0,0 0-101 0 0,0 0-325 0 0,0 0-342 0 0,0 0-217 0 0,0 0-73 0 0,0 12 24 0 0,-15 208 1702 0 0,-16 253-1686 0 0,26-341-1978 0 0,5-104-2501 0 0,0 1-3579 0 0,0-29 3417 0 0,0 0 686 0 0</inkml:trace>
  <inkml:trace contextRef="#ctx0" brushRef="#br0" timeOffset="399.894">438 45 8426 0 0,'0'0'1040'0'0,"0"0"-419"0"0,0 0-196 0 0,0 0 181 0 0,0 0 332 0 0,0 0 142 0 0,-6 31-45 0 0,-21 102-137 0 0,21-95-362 0 0,1 0 1 0 0,1 0-1 0 0,2 1 1 0 0,4 28-537 0 0,-1-7 217 0 0,0-39-154 0 0,2 0 1 0 0,0-1 0 0 0,1 1 0 0 0,1-1-1 0 0,1 0 1 0 0,1-1 0 0 0,1 1 0 0 0,1 0-64 0 0,18 50 135 0 0,-23-33 883 0 0,-19-42-231 0 0,-71-64-355 0 0,68 55-418 0 0,-16-15-467 0 0,-1 2-1 0 0,-2 2 1 0 0,0 2 0 0 0,-27-13 453 0 0,-10 11-2190 0 0,21 24-4894 0 0,43 4 2728 0 0,5 1-529 0 0</inkml:trace>
  <inkml:trace contextRef="#ctx0" brushRef="#br0" timeOffset="819.776">831 479 1536 0 0,'0'0'2093'0'0,"0"0"-218"0"0,0 0-67 0 0,0 0 63 0 0,0 0-89 0 0,0 0-219 0 0,0 0-293 0 0,0 0-294 0 0,0 0-204 0 0,0 0-181 0 0,0 0-119 0 0,0 0-69 0 0,0 0-43 0 0,-12-1-11 0 0,-38-5-11 0 0,12 28 325 0 0,30-15-497 0 0,-3 4-115 0 0,1 0-1 0 0,-1 0 1 0 0,2 0-1 0 0,-1 1 1 0 0,2 1 0 0 0,0 0-1 0 0,0 0 1 0 0,1 0-1 0 0,1 1 1 0 0,0 0 0 0 0,1 0-1 0 0,0 1 1 0 0,1-1-1 0 0,1 1 1 0 0,1 0 0 0 0,0 0-1 0 0,0 8-50 0 0,3-18-2 0 0,1-1-1 0 0,-1 1 1 0 0,1 0-1 0 0,0 0 1 0 0,1-1-1 0 0,-1 1 1 0 0,1-1-1 0 0,0 1 1 0 0,0-1 0 0 0,0 0-1 0 0,0-1 1 0 0,1 1-1 0 0,0 0 1 0 0,0-1-1 0 0,0 0 1 0 0,0 0-1 0 0,0 0 1 0 0,1 0-1 0 0,-1-1 1 0 0,1 0-1 0 0,-1 0 1 0 0,1 0-1 0 0,0 0 1 0 0,0-1-1 0 0,0 1 1 0 0,0-1 0 0 0,0-1-1 0 0,0 1 1 0 0,1-1-1 0 0,-1 0 1 0 0,0 0-1 0 0,0 0 1 0 0,0-1-1 0 0,4 0 3 0 0,57-11-462 0 0,-24-5-3573 0 0,-32 12-1185 0 0,-1 2-4727 0 0</inkml:trace>
  <inkml:trace contextRef="#ctx0" brushRef="#br0" timeOffset="4023.723">1107 516 2817 0 0,'0'0'1077'0'0,"0"0"-187"0"0,0 0 47 0 0,0 0 189 0 0,0 0 89 0 0,0 0-34 0 0,0 0-152 0 0,0 0-148 0 0,0 0-78 0 0,0 0-74 0 0,0 0-44 0 0,0 0-49 0 0,8 10-34 0 0,25 32-20 0 0,-23 10 599 0 0,-12-37-930 0 0,-16 193 736 0 0,12-148-1007 0 0,5-34-6987 0 0,1-28 3046 0 0,1 1 2387 0 0,-1 0 293 0 0,2-3-2485 0 0</inkml:trace>
  <inkml:trace contextRef="#ctx0" brushRef="#br0" timeOffset="4280.489">1105 560 2577 0 0,'0'0'956'0'0,"0"0"-289"0"0,0 0 50 0 0,0 0 342 0 0,0 0 303 0 0,0 0 107 0 0,0 0-48 0 0,0 0-125 0 0,0 0-141 0 0,0 0-166 0 0,0 0-181 0 0,0 0-181 0 0,0 0-165 0 0,30-1-138 0 0,93-4-114 0 0,-24-5 704 0 0,-72 6-4325 0 0,5 2-9212 0 0,-30 2 11644 0 0</inkml:trace>
  <inkml:trace contextRef="#ctx0" brushRef="#br0" timeOffset="4541.71">1134 733 864 0 0,'0'0'2003'0'0,"0"0"-701"0"0,0 0-11 0 0,0 0 335 0 0,0 0 98 0 0,0 0-142 0 0,0 0-304 0 0,0 0-275 0 0,0 0-246 0 0,0 0-220 0 0,0 0-170 0 0,33-5-130 0 0,105-18-98 0 0,-28-7-927 0 0,-90 24-264 0 0,2 0-3322 0 0,-12 3-4122 0 0</inkml:trace>
  <inkml:trace contextRef="#ctx0" brushRef="#br0" timeOffset="5857.481">1591 148 3465 0 0,'0'0'2012'0'0,"0"0"-786"0"0,0 0-301 0 0,0 0 108 0 0,0 0 188 0 0,0 0 126 0 0,0 0-23 0 0,0 0-131 0 0,0 0-165 0 0,0 0-212 0 0,0 0-207 0 0,0 0-123 0 0,18-1-50 0 0,124-13 783 0 0,16-3-312 0 0,-70 12-2462 0 0,-69 5-2860 0 0,-1 0-3816 0 0,-16 0 3185 0 0</inkml:trace>
  <inkml:trace contextRef="#ctx0" brushRef="#br0" timeOffset="6101.717">1687 376 1536 0 0,'0'0'2433'0'0,"0"0"-1377"0"0,0 0 136 0 0,0 0 385 0 0,0 0 55 0 0,0 0-232 0 0,0 0-319 0 0,0 0-265 0 0,0 0-280 0 0,0 0-192 0 0,0 0-168 0 0,200-11-248 0 0,-167 4-360 0 0,6-4-536 0 0,-2 3-1137 0 0,-10 1-2272 0 0,-8 3-1448 0 0</inkml:trace>
</inkml:ink>
</file>

<file path=ppt/ink/ink4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45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48 7866 0 0,'0'0'1112'0'0,"0"0"-161"0"0,0 0 124 0 0,0 0 256 0 0,0 0 158 0 0,0 0-38 0 0,0 0-266 0 0,0 0-236 0 0,0 0-131 0 0,0 0-109 0 0,-3 32-113 0 0,-10 101-106 0 0,-54 321 483 0 0,49-370-1389 0 0,-1 15-3922 0 0,19-89 1420 0 0,0-1-6674 0 0,0-9 5861 0 0</inkml:trace>
  <inkml:trace contextRef="#ctx0" brushRef="#br0" timeOffset="442.289">466 0 5249 0 0,'0'0'2941'0'0,"0"0"-1736"0"0,0 0-347 0 0,0 0 263 0 0,0 0 269 0 0,0 0 57 0 0,0 0-160 0 0,-12 35-236 0 0,-40 108-224 0 0,42-116-476 0 0,0 2 0 0 0,2-1 0 0 0,1 1 1 0 0,1 0-1 0 0,2 1 0 0 0,1-1 0 0 0,0 14-351 0 0,2-26 80 0 0,12 188 306 0 0,-7-131 262 0 0,-29-74 58 0 0,18-4-669 0 0,0 0 1 0 0,1-1-1 0 0,0 1 1 0 0,0-1-1 0 0,0-1 1 0 0,1 1-1 0 0,0-1 1 0 0,0 0-1 0 0,0 0 0 0 0,0 0 1 0 0,1-1-1 0 0,0-1-37 0 0,-6-5 36 0 0,-155-200-2505 0 0,138 190-273 0 0,17 18-1385 0 0,-1 1-4381 0 0,6 3 4215 0 0</inkml:trace>
  <inkml:trace contextRef="#ctx0" brushRef="#br0" timeOffset="3618.468">810 641 0 0 0,'0'0'1488'0'0,"0"0"19"0"0,0 0-78 0 0,0 0-156 0 0,0 0-82 0 0,0 0-97 0 0,0 0-89 0 0,3-4-6 0 0,6-10-96 0 0,-38 10 3481 0 0,22 5-4293 0 0,0 1 1 0 0,0 0 0 0 0,0 0 0 0 0,0 1-1 0 0,1 0 1 0 0,-1 0 0 0 0,1 0 0 0 0,-1 1-1 0 0,1 0 1 0 0,1 0 0 0 0,-1 1 0 0 0,0 0-1 0 0,0 1-91 0 0,-10 6 199 0 0,11-9-166 0 0,0 1 1 0 0,0 0-1 0 0,1 0 1 0 0,-1 1-1 0 0,1-1 1 0 0,0 1 0 0 0,0 0-1 0 0,0 0 1 0 0,1 0-1 0 0,0 1 1 0 0,0-1-1 0 0,0 1 1 0 0,1 0-1 0 0,-1 0 1 0 0,1-1 0 0 0,1 2-1 0 0,-1-1 1 0 0,1 0-1 0 0,0 0 1 0 0,1 0-1 0 0,-1 1 1 0 0,1-1 0 0 0,0 0-1 0 0,2 6-33 0 0,2-6 33 0 0,1 0 1 0 0,1 0-1 0 0,-1 0 0 0 0,1-1 0 0 0,0 0 0 0 0,0 0 1 0 0,1 0-1 0 0,0-1 0 0 0,-1 0 0 0 0,1 0 1 0 0,1-1-1 0 0,-1 0 0 0 0,0 0 0 0 0,1-1 1 0 0,0 1-1 0 0,-1-2 0 0 0,1 1 0 0 0,0-1 1 0 0,0 0-1 0 0,0-1 0 0 0,0 0 0 0 0,0 0 1 0 0,0-1-1 0 0,-1 0 0 0 0,1 0 0 0 0,4-2-33 0 0,38-9-2095 0 0,-19 3-7808 0 0,-23 9 3568 0 0</inkml:trace>
  <inkml:trace contextRef="#ctx0" brushRef="#br0" timeOffset="3956.621">1186 682 5785 0 0,'0'0'1323'0'0,"0"0"-299"0"0,0 0 27 0 0,0 0 287 0 0,0 0 180 0 0,0 0-22 0 0,0 0-208 0 0,0 0-306 0 0,0 0-205 0 0,0 0-133 0 0,0 0-104 0 0,0 0-82 0 0,0 0-73 0 0,-2 22-63 0 0,-7 103 152 0 0,-24 78-375 0 0,32-194-313 0 0,1-8-5218 0 0,0-1-5731 0 0,0 0 8468 0 0</inkml:trace>
  <inkml:trace contextRef="#ctx0" brushRef="#br0" timeOffset="4234.017">1044 693 4529 0 0,'0'0'1907'0'0,"0"0"-396"0"0,0 0-180 0 0,0 0-31 0 0,0 0-99 0 0,0 0-83 0 0,0 0-129 0 0,0 0-111 0 0,0 0-47 0 0,0 0-155 0 0,0 0-149 0 0,0 0-57 0 0,16 0-42 0 0,101-1 693 0 0,71-32-1174 0 0,-178 31-783 0 0,6-2-662 0 0,-4 3-7820 0 0,-10 1 2206 0 0</inkml:trace>
  <inkml:trace contextRef="#ctx0" brushRef="#br0" timeOffset="4492.393">981 1009 4737 0 0,'0'0'3178'0'0,"0"0"-1571"0"0,0 0-500 0 0,0 0 183 0 0,0 0 254 0 0,0 0 20 0 0,0 0-246 0 0,0 0-330 0 0,0 0-281 0 0,0 0-224 0 0,0 0-178 0 0,0 0-78 0 0,0 0-71 0 0,34-2-50 0 0,104-9-19 0 0,-25-16-490 0 0,-101 23-115 0 0,42-11-2435 0 0,-19 4-6922 0 0,-25 8 4220 0 0</inkml:trace>
</inkml:ink>
</file>

<file path=ppt/ink/ink4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51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0 203 1520 0 0,'0'0'2384'0'0,"0"0"-708"0"0,0 0 0 0 0,0 0 233 0 0,0 0 44 0 0,0 0-250 0 0,0 0-466 0 0,0 0-449 0 0,0 0-232 0 0,0 0-28 0 0,0 0 71 0 0,0 0 69 0 0,0 0 8 0 0,13-2-50 0 0,202-7 2110 0 0,207 9-1277 0 0,-422 0-1357 0 0,0 0 108 0 0,0 0 77 0 0,0 0 82 0 0,-13-11 756 0 0,-51-29-1075 0 0,56 36-141 0 0,0 1-1 0 0,1-1 1 0 0,-1-1-1 0 0,1 1 0 0 0,0-1 1 0 0,0-1-1 0 0,0 1 1 0 0,1-1-1 0 0,0 0 1 0 0,0-1-1 0 0,1 1 0 0 0,-1-1 1 0 0,0-3 91 0 0,-4-14-5002 0 0,7-4-4622 0 0,3 18 603 0 0</inkml:trace>
</inkml:ink>
</file>

<file path=ppt/ink/ink4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03.9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0 10618 0 0,'0'0'643'0'0,"0"0"-290"0"0,0 0-83 0 0,0 0 177 0 0,0 0 294 0 0,0 0 210 0 0,0 0 49 0 0,0 0-42 0 0,0 0-150 0 0,0 0-136 0 0,0 0-100 0 0,-3 37-101 0 0,-7 118-80 0 0,-5 242 725 0 0,-17-179-1779 0 0,7-127-3897 0 0,23-81 1919 0 0,3-5-6603 0 0,4-5 6341 0 0</inkml:trace>
  <inkml:trace contextRef="#ctx0" brushRef="#br0" timeOffset="400.848">498 136 3209 0 0,'0'0'1727'0'0,"0"0"-995"0"0,0 0-164 0 0,0 0 391 0 0,0 0 467 0 0,0 0 213 0 0,0 0-51 0 0,-7 37-170 0 0,-22 117-272 0 0,13-10 1052 0 0,14-103-1758 0 0,0 0-1 0 0,3-1 1 0 0,2 1-1 0 0,1-1 1 0 0,6 26-440 0 0,-1-4 593 0 0,-51-126 3064 0 0,-97-67-3710 0 0,128 124-127 0 0,0-1 0 0 0,0 2 0 0 0,0 0 0 0 0,-1 0 0 0 0,0 1 0 0 0,0 0 0 0 0,-1 1 0 0 0,1 1 0 0 0,-1 0 0 0 0,0 1-1 0 0,1 0 1 0 0,-1 0 0 0 0,0 2 0 0 0,0 0 0 0 0,0 0 0 0 0,-4 1 180 0 0,-30 19-4771 0 0,24 7-5173 0 0,18-19 4535 0 0</inkml:trace>
  <inkml:trace contextRef="#ctx0" brushRef="#br0" timeOffset="716.533">781 648 2665 0 0,'0'0'2607'0'0,"0"0"-724"0"0,0 0-201 0 0,0 0 122 0 0,0 0 7 0 0,0 0-128 0 0,0 0-217 0 0,0 0-271 0 0,0 0-211 0 0,0 0-184 0 0,0 0-140 0 0,0 0-81 0 0,0 0-58 0 0,-16-2-53 0 0,-52-3-62 0 0,64 5-362 0 0,1 0 0 0 0,-1 1 0 0 0,0 0 1 0 0,1-1-1 0 0,-1 1 0 0 0,0 0 0 0 0,1 1 0 0 0,-1-1 0 0 0,1 1 1 0 0,0 0-1 0 0,-1-1 0 0 0,1 1 0 0 0,0 1 0 0 0,0-1 0 0 0,0 0 1 0 0,1 1-1 0 0,-1 0 0 0 0,0-1 0 0 0,1 1 0 0 0,-1 1-44 0 0,-4 4 50 0 0,2-5-54 0 0,1 1-1 0 0,1 0 0 0 0,-1 0 1 0 0,0 0-1 0 0,1 0 0 0 0,0 0 1 0 0,0 1-1 0 0,0-1 0 0 0,0 1 1 0 0,1 0-1 0 0,0 0 0 0 0,0 0 0 0 0,0 0 1 0 0,1 0-1 0 0,-1 0 0 0 0,1 1 1 0 0,1-1-1 0 0,-1 0 0 0 0,1 1 1 0 0,0-1-1 0 0,0 0 0 0 0,0 1 1 0 0,1-1-1 0 0,0 0 0 0 0,0 1 1 0 0,0-1-1 0 0,0 0 0 0 0,1 0 0 0 0,0 0 1 0 0,0 0-1 0 0,1 0 0 0 0,-1 0 1 0 0,1-1-1 0 0,0 1 0 0 0,0-1 5 0 0,5 1-28 0 0,-1 0 0 0 0,1-1 0 0 0,0 0 0 0 0,1 0 0 0 0,-1-1 0 0 0,1 0 0 0 0,-1-1 0 0 0,1 0 0 0 0,0 0 0 0 0,0-1-1 0 0,0 0 1 0 0,-1 0 0 0 0,1-1 0 0 0,0 0 0 0 0,0-1 0 0 0,0 0 0 0 0,0 0 0 0 0,1-1 28 0 0,48-23-2844 0 0,-24 0-7200 0 0,-33 25 9485 0 0,9-8-7472 0 0</inkml:trace>
</inkml:ink>
</file>

<file path=ppt/ink/ink4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03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644 314 2689 0 0,'0'0'942'0'0,"0"0"-153"0"0,0 0 60 0 0,0 0 295 0 0,0 0 277 0 0,0 0 203 0 0,0 0 10 0 0,0 0-159 0 0,0 0-219 0 0,0 0-248 0 0,0 0-220 0 0,-13-12-181 0 0,-41-34-115 0 0,11 34 275 0 0,-86 56 217 0 0,-69 55-142 0 0,157-77-405 0 0,41-21-405 0 0,0-1-49 0 0,0 0-60 0 0,0 0-81 0 0,16 0-407 0 0,242 11 734 0 0,-257-12-158 0 0,-1 1 0 0 0,1 0 0 0 0,0-1 0 0 0,0 1 1 0 0,-1 0-1 0 0,1 0 0 0 0,0-1 0 0 0,0 1 0 0 0,0 0 0 0 0,0 0 0 0 0,-1 0 0 0 0,1 0 0 0 0,0 0 0 0 0,0 0 0 0 0,0 0 1 0 0,-1 1-1 0 0,1-1 0 0 0,0 0 0 0 0,0 0 0 0 0,0 0 0 0 0,-1 1 0 0 0,1-1 0 0 0,0 1 0 0 0,0-1 0 0 0,-1 0 1 0 0,1 1-1 0 0,0-1 0 0 0,-1 1 0 0 0,1 0 0 0 0,-1-1 0 0 0,1 1 0 0 0,-1-1 0 0 0,1 1 0 0 0,-1 0 0 0 0,1-1 0 0 0,-1 1 1 0 0,1 0-1 0 0,-1 0 0 0 0,0-1 0 0 0,0 1 0 0 0,1 0 0 0 0,-1 0 0 0 0,0 0 0 0 0,0-1 0 0 0,0 1 0 0 0,0 0 0 0 0,0 0 1 0 0,0 0-1 0 0,0 0 0 0 0,0-1 0 0 0,0 1 0 0 0,0 0 0 0 0,0 0 0 0 0,-1 0 0 0 0,1-1 0 0 0,0 1 0 0 0,0 0 1 0 0,-1 0-1 0 0,1-1 0 0 0,-1 1 0 0 0,1 0 0 0 0,-1-1 0 0 0,1 1 0 0 0,-1 0 0 0 0,1-1 0 0 0,-1 1-11 0 0,-366 321 1188 0 0,350-305-1168 0 0,11-13-22 0 0,0 0 0 0 0,0 0 1 0 0,1 1-1 0 0,0 0 0 0 0,0 0 1 0 0,0 1-1 0 0,0-1 0 0 0,1 1 1 0 0,0 0-1 0 0,0 0 0 0 0,1 0 1 0 0,0 1-1 0 0,0-1 0 0 0,0 1 1 0 0,1 0-1 0 0,0 0 0 0 0,0 0 1 0 0,0 0-1 0 0,1 0 0 0 0,1 0 1 0 0,-1 0-1 0 0,1 1 2 0 0,3-3-4 0 0,0 0 0 0 0,0 0-1 0 0,1 0 1 0 0,0 0 0 0 0,-1-1 0 0 0,2 0-1 0 0,-1 1 1 0 0,0-1 0 0 0,1-1 0 0 0,0 1-1 0 0,0-1 1 0 0,0 0 0 0 0,0 0 0 0 0,1 0 0 0 0,-1-1-1 0 0,1 0 1 0 0,0 0 0 0 0,-1 0 0 0 0,1 0-1 0 0,0-1 1 0 0,0 0 0 0 0,1-1 4 0 0,6 3-76 0 0,1-1 1 0 0,0 0 0 0 0,0-1-1 0 0,-1-1 1 0 0,1 0-1 0 0,0-1 1 0 0,0-1-1 0 0,-1 0 1 0 0,1-1 0 0 0,-1 0-1 0 0,1-1 1 0 0,-1 0-1 0 0,-1-1 1 0 0,1-1-1 0 0,0 0 1 0 0,-1 0 0 0 0,-1-2-1 0 0,1 1 1 0 0,-1-1-1 0 0,1-2 76 0 0,30-35-4467 0 0,-13-8-3780 0 0,-23 38 1528 0 0</inkml:trace>
  <inkml:trace contextRef="#ctx0" brushRef="#br0" timeOffset="244.352">329 1 11747 0 0,'0'0'322'0'0,"0"0"-363"0"0,0 0 6 0 0,0 0 322 0 0,0 0 346 0 0,-4 31 233 0 0,-15 102 98 0 0,6 138 1962 0 0,14-191-2698 0 0,0 328-311 0 0,16-296-1581 0 0,-2-25-6979 0 0,-14-71 1136 0 0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9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1 453 0 0 0,'0'0'1043'0'0,"0"0"515"0"0,0 0 233 0 0,0 0 84 0 0,0 0 17 0 0,0 0-38 0 0,0 0-155 0 0,0 0-204 0 0,0 0-219 0 0,0 0-209 0 0,29-17-111 0 0,90-56-98 0 0,-37 1 709 0 0,-62 48-1179 0 0,142-125 1024 0 0,-129 124-1267 0 0,-17 12-103 0 0,0 1 0 0 0,1 1 0 0 0,0 0 1 0 0,1 1-1 0 0,0 1 0 0 0,1 1 1 0 0,0 0-1 0 0,8-1-42 0 0,-23 8-9 0 0,-1 1 0 0 0,0 0 0 0 0,0 0 0 0 0,0 0 0 0 0,0 0 0 0 0,1 0 0 0 0,-1 1 0 0 0,0 0 0 0 0,0-1 0 0 0,0 1 0 0 0,0 0 0 0 0,0 1 0 0 0,0-1 1 0 0,0 0-1 0 0,-1 1 0 0 0,1 0 0 0 0,0 0 0 0 0,-1-1 0 0 0,1 1 0 0 0,-1 1 0 0 0,0-1 0 0 0,1 0 0 0 0,-1 1 0 0 0,0-1 0 0 0,-1 1 0 0 0,1-1 0 0 0,0 1 0 0 0,-1 0 0 0 0,1 0 0 0 0,-1 0 0 0 0,0 0 0 0 0,0 0 0 0 0,0 0 0 0 0,-1 0 0 0 0,1 0 1 0 0,-1 0-1 0 0,1 0 0 0 0,-1 1 0 0 0,0-1 0 0 0,0 0 0 0 0,0 0 0 0 0,-1 0 9 0 0,3 11 32 0 0,-1 0 1 0 0,0 0 0 0 0,-1 0 0 0 0,0-1-1 0 0,-1 1 1 0 0,-1 0 0 0 0,0 0-1 0 0,-1-1 1 0 0,0 1 0 0 0,-1-1 0 0 0,-1 0-1 0 0,0 0 1 0 0,-1-1 0 0 0,0 1-1 0 0,-1-1 1 0 0,0 0 0 0 0,-1-1-1 0 0,0 0 1 0 0,-1 0 0 0 0,0-1 0 0 0,-1 0-1 0 0,0-1 1 0 0,-7 6-33 0 0,-13 11-56 0 0,-1 0-1 0 0,-1-2 1 0 0,-1-2-1 0 0,-1-1 1 0 0,0-2 0 0 0,-2-1-1 0 0,-9 3 57 0 0,6-14-412 0 0,47-30-1376 0 0,112-94-3172 0 0,-71 74-2423 0 0,-32 27 731 0 0</inkml:trace>
</inkml:ink>
</file>

<file path=ppt/ink/ink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3:47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1 214 0 0 0,'0'0'1091'0'0,"0"0"32"0"0,0 0-14 0 0,0 0 88 0 0,0 0 115 0 0,0 0 34 0 0,0 0-84 0 0,0 0-157 0 0,0 0-230 0 0,0 0-229 0 0,0 0-198 0 0,0 0-170 0 0,0 0-81 0 0,30 3 2172 0 0,139 0 1572 0 0,85 16-2712 0 0,-109 2-962 0 0,-103-13-178 0 0,-42-8-41 0 0,-1 0 0 0 0,1 0 0 0 0,0 1 0 0 0,0-1 0 0 0,0 0 0 0 0,-1 0 0 0 0,1 0 0 0 0,0 0 0 0 0,0 0 0 0 0,0 1 0 0 0,0-1 0 0 0,0 0 0 0 0,-1 0 0 0 0,1 0 0 0 0,0 0 0 0 0,0 1 0 0 0,0-1 0 0 0,0 0 0 0 0,0 0 0 0 0,0 1 0 0 0,0-1 0 0 0,0 0 0 0 0,0 0 0 0 0,-1 0 0 0 0,1 1 0 0 0,0-1 0 0 0,0 0 0 0 0,0 0 0 0 0,0 1 0 0 0,0-1 0 0 0,1 0 0 0 0,-1 0 0 0 0,0 0 0 0 0,0 1 0 0 0,0-1 0 0 0,0 0 0 0 0,0 0 0 0 0,0 1-48 0 0,-28-5 790 0 0,15-2-649 0 0,0-1 1 0 0,1-1-1 0 0,0-1 0 0 0,0 1 0 0 0,1-2 0 0 0,0 0 1 0 0,1 0-1 0 0,0-1 0 0 0,-1-2-141 0 0,-99-119 69 0 0,94 110-119 0 0,-2-3-4296 0 0,17 24 1229 0 0,1 1-2519 0 0,0 0-5053 0 0</inkml:trace>
</inkml:ink>
</file>

<file path=ppt/ink/ink4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10.7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1 494 1760 0 0,'0'0'2376'0'0,"0"0"-1009"0"0,0 0-233 0 0,0 0 279 0 0,0 0 250 0 0,0 0 4 0 0,0 0-188 0 0,0 0-203 0 0,0 0-201 0 0,0 0-158 0 0,0 0-126 0 0,0 0-116 0 0,0 0-73 0 0,29-2-56 0 0,91-5-43 0 0,161-10-248 0 0,-262 15-3925 0 0,-8-2-5322 0 0,-6 3 2155 0 0</inkml:trace>
  <inkml:trace contextRef="#ctx0" brushRef="#br0" timeOffset="265.832">235 236 8578 0 0,'0'0'1942'0'0,"0"0"-555"0"0,0 0-94 0 0,0 0 191 0 0,0 0 50 0 0,0 0-175 0 0,0 0-291 0 0,-10 34-314 0 0,-30 106-270 0 0,29-48-15 0 0,27 58-138 0 0,6-67-484 0 0,-13-47-5098 0 0,-3-12-4129 0 0,-6-19 3481 0 0</inkml:trace>
  <inkml:trace contextRef="#ctx0" brushRef="#br0" timeOffset="3612.193">1010 45 0 0 0,'0'0'463'0'0,"0"0"546"0"0,0 0 192 0 0,0 0 124 0 0,0 0 121 0 0,0 0 62 0 0,0 0-9 0 0,0 0-88 0 0,0 0-156 0 0,0 0-176 0 0,0-7-174 0 0,1-23-136 0 0,-1 23-115 0 0,0 7-59 0 0,0 0-72 0 0,0 0-98 0 0,3 30 265 0 0,24 323 540 0 0,-22-175-179 0 0,-5-143-4471 0 0,0-4-4343 0 0,0-18 2110 0 0,0-16 3451 0 0</inkml:trace>
  <inkml:trace contextRef="#ctx0" brushRef="#br0" timeOffset="3911.62">586 100 0 0 0,'0'0'232'0'0,"0"0"256"0"0,0 0 119 0 0,0 0 272 0 0,0 0 297 0 0,0 0 175 0 0,0 0 29 0 0,0 0-78 0 0,0 0-103 0 0,0 0-76 0 0,0 0-56 0 0,0 0-39 0 0,0 0-21 0 0,19-4-30 0 0,60-14-63 0 0,45 9 1877 0 0,-82 11-2373 0 0,333-2-1385 0 0,-374 0 910 0 0,57 5-4027 0 0,-29 12-7632 0 0,-27-10 10601 0 0</inkml:trace>
  <inkml:trace contextRef="#ctx0" brushRef="#br0" timeOffset="4178.013">684 796 6529 0 0,'0'0'1061'0'0,"0"0"-83"0"0,0 0 271 0 0,0 0 291 0 0,0 0 71 0 0,0 0-135 0 0,0 0-226 0 0,0 0-255 0 0,30-8-214 0 0,98-25-179 0 0,77-17 526 0 0,-118 37-2381 0 0,-57 11-1920 0 0,-1 1-3689 0 0,-17 1-1050 0 0</inkml:trace>
  <inkml:trace contextRef="#ctx0" brushRef="#br0" timeOffset="4539.39">1521 597 0 0 0,'0'0'744'0'0,"0"0"50"0"0,0 0 103 0 0,0 0 121 0 0,0 0-11 0 0,0 0-125 0 0,0 0-196 0 0,0 0-214 0 0,0 0-172 0 0,0 0-108 0 0,0 0-65 0 0,0 0-54 0 0,-23 31-14 0 0,-69 95 5 0 0,68-73 52 0 0,26-46-77 0 0,-1-1-49 0 0,1 0 1 0 0,0-1-1 0 0,0 0 1 0 0,1 1-1 0 0,0-1 0 0 0,0 0 1 0 0,0 0-1 0 0,0-1 1 0 0,1 1-1 0 0,0-1 1 0 0,0 0-1 0 0,0 0 1 0 0,0 0-1 0 0,1 0 1 0 0,-1-1-1 0 0,1 1 1 0 0,0-1-1 0 0,0 0 1 0 0,0-1-1 0 0,1 1 1 0 0,-1-1-1 0 0,1 0 1 0 0,-1-1-1 0 0,1 1 1 0 0,0-1-1 0 0,-1 0 1 0 0,1-1-1 0 0,0 1 1 0 0,2-1 9 0 0,48-4-4879 0 0,-48 1 2564 0 0</inkml:trace>
  <inkml:trace contextRef="#ctx0" brushRef="#br0" timeOffset="5068.155">1604 988 0 0 0,'0'0'465'0'0,"0"0"178"0"0,0 0 401 0 0,0 0 379 0 0,0 0 104 0 0,0 0-141 0 0,0 0-264 0 0,0 0-232 0 0,0 0-137 0 0,0 0-87 0 0,0 0-67 0 0,0 0-72 0 0,0 0-79 0 0,17-24-78 0 0,55-75-72 0 0,79-77 466 0 0,-91 136-993 0 0,-59 41 218 0 0,0-1 0 0 0,-1 0 1 0 0,1 1-1 0 0,0-1 0 0 0,-1 0 0 0 0,1 1 0 0 0,0-1 0 0 0,-1 1 1 0 0,1-1-1 0 0,-1 1 0 0 0,1-1 0 0 0,-1 1 0 0 0,1-1 0 0 0,-1 1 1 0 0,1 0-1 0 0,-1-1 0 0 0,1 1 0 0 0,-1-1 0 0 0,0 1 0 0 0,1 0 1 0 0,-1 0-1 0 0,0-1 0 0 0,0 1 0 0 0,0 0 0 0 0,1 0 0 0 0,-1-1 1 0 0,0 1-1 0 0,0 0 0 0 0,0 0 0 0 0,0-1 0 0 0,0 1 0 0 0,-1 0 1 0 0,1 0-1 0 0,0-1 0 0 0,0 1 0 0 0,0 0 0 0 0,-1 0 1 0 0,1-1-1 0 0,0 1 0 0 0,0 0 0 0 0,-1-1 0 0 0,0 1 11 0 0,1 2 3 0 0,8 199 417 0 0,3-162-252 0 0,-27-62 5662 0 0,-24-18-5524 0 0,6 6-914 0 0,4 11-1238 0 0,7 13-4867 0 0,16 7 3355 0 0,-1-1-3085 0 0</inkml:trace>
  <inkml:trace contextRef="#ctx0" brushRef="#br0" timeOffset="6026.028">1521 645 0 0 0,'0'0'424'0'0,"0"0"302"0"0,0 0 132 0 0,0 0 27 0 0,0 0-87 0 0,-5-11 1446 0 0,-15 10 1687 0 0,17 0-3837 0 0,1 1 0 0 0,-1-1 1 0 0,1 1-1 0 0,-1 0 0 0 0,1 0 1 0 0,-1 0-1 0 0,1 0 0 0 0,-1 0 0 0 0,1 1 1 0 0,-1-1-1 0 0,1 1 0 0 0,-1-1 1 0 0,1 1-1 0 0,0 0 0 0 0,-1 0 1 0 0,1 0-1 0 0,0 0 0 0 0,0 0 1 0 0,-1 1-1 0 0,1-1 0 0 0,0 1 0 0 0,0-1 1 0 0,1 1-1 0 0,-1 0 0 0 0,0 0 1 0 0,0 0-1 0 0,0 1-94 0 0,-28 78 943 0 0,38 40-586 0 0,-7-117-345 0 0,0 0 0 0 0,0-1 0 0 0,1 1 0 0 0,-1-1 0 0 0,1 1 0 0 0,0-1 0 0 0,0 0 0 0 0,0 0-1 0 0,1 0 1 0 0,-1 0 0 0 0,1 0 0 0 0,0 0 0 0 0,-1-1 0 0 0,1 1 0 0 0,0-1 0 0 0,1 0 0 0 0,-1 0 0 0 0,0 0 0 0 0,1 0 0 0 0,-1 0 0 0 0,1-1 0 0 0,-1 0 0 0 0,1 1 0 0 0,0-1 0 0 0,0-1 0 0 0,-1 1 0 0 0,1 0 0 0 0,0-1 0 0 0,0 0 0 0 0,0 0-12 0 0,55-3-1358 0 0,-20-5-5006 0 0,-27 4 15 0 0</inkml:trace>
</inkml:ink>
</file>

<file path=ppt/ink/ink4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10.0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652 272 584 0 0,'0'0'1679'0'0,"0"0"-128"0"0,0 0 103 0 0,0 0-8 0 0,0 0-117 0 0,33 0-94 0 0,103 0-85 0 0,171-8 3082 0 0,-57 1-7527 0 0,-223 7-1412 0 0,-10 0-3751 0 0</inkml:trace>
  <inkml:trace contextRef="#ctx0" brushRef="#br0" timeOffset="-5032.642">1 666 6457 0 0,'0'0'2290'0'0,"0"0"-923"0"0,0 0-308 0 0,0 0 169 0 0,0 0 158 0 0,0 0-38 0 0,0 0-196 0 0,0 0-239 0 0,0 0-172 0 0,0 0-98 0 0,0 0-68 0 0,0 0-42 0 0,25 0-45 0 0,79 0-41 0 0,52-11 1068 0 0,-130 10-2789 0 0,35-2 4120 0 0,-29 1-6853 0 0,0 1-10164 0 0,-32 1 8635 0 0</inkml:trace>
  <inkml:trace contextRef="#ctx0" brushRef="#br0" timeOffset="-4796.097">58 942 6057 0 0,'0'0'1830'0'0,"0"0"-54"0"0,0 0 186 0 0,0 0 4 0 0,0 0-238 0 0,0 0-325 0 0,0 0-269 0 0,0 0-254 0 0,31-2-217 0 0,98-9-186 0 0,-15-6 106 0 0,-93 15-1031 0 0,42-2-376 0 0,-22 3-8800 0 0,-30 1 61 0 0</inkml:trace>
  <inkml:trace contextRef="#ctx0" brushRef="#br0" timeOffset="-2466.382">1061 559 0 0 0,'0'0'525'0'0,"0"0"321"0"0,0 0 150 0 0,0 0 159 0 0,0 0 139 0 0,0 0 38 0 0,0 0-69 0 0,0 0-123 0 0,0 0-114 0 0,0 0-95 0 0,0 0-54 0 0,2-3-49 0 0,7-12 1314 0 0,-9 15-1614 0 0,1 26 567 0 0,7 292 2187 0 0,-8-181-5370 0 0,-1-59-2782 0 0,1 0-3757 0 0,0-78 4952 0 0</inkml:trace>
  <inkml:trace contextRef="#ctx0" brushRef="#br0" timeOffset="-2174.364">647 655 2889 0 0,'0'0'808'0'0,"0"0"-376"0"0,0 0 172 0 0,0 0 559 0 0,0 0 359 0 0,0 0 129 0 0,0 0-98 0 0,0 0-196 0 0,0 0-204 0 0,35-3-219 0 0,113-11-198 0 0,-36-9 308 0 0,-52 9-544 0 0,-26 4-413 0 0,1 3 1 0 0,0 0 0 0 0,0 2-1 0 0,0 2 1 0 0,1 1 0 0 0,13 2-88 0 0,-46 0-91 0 0,1 1 1 0 0,-1-1 0 0 0,1 1-1 0 0,0 0 1 0 0,-1 0 0 0 0,0 0-1 0 0,1 0 1 0 0,-1 1-1 0 0,0 0 1 0 0,1-1 0 0 0,-1 1-1 0 0,0 0 1 0 0,0 0 0 0 0,0 1-1 0 0,-1-1 1 0 0,1 1 0 0 0,-1-1-1 0 0,2 2 91 0 0,17 38-8385 0 0,-19-34 1525 0 0</inkml:trace>
  <inkml:trace contextRef="#ctx0" brushRef="#br0" timeOffset="-1930.419">684 1299 6273 0 0,'0'0'1209'0'0,"0"0"211"0"0,0 0 390 0 0,0 0 135 0 0,0 0-158 0 0,0 0-277 0 0,0 0-322 0 0,37-9-273 0 0,116-30-215 0 0,-6-8 343 0 0,-31 5-1349 0 0,-39 14-3851 0 0,-56 21-915 0 0,-7 6-5193 0 0</inkml:trace>
  <inkml:trace contextRef="#ctx0" brushRef="#br0" timeOffset="-1527.331">1378 1218 0 0 0,'0'0'287'0'0,"0"0"508"0"0,0 0 141 0 0,0 0 49 0 0,0 0 66 0 0,0 0 72 0 0,0 0 51 0 0,-1 19 58 0 0,0 54 158 0 0,1-54 198 0 0,0-19 167 0 0,0 0 56 0 0,0-5 2341 0 0,0-8-3394 0 0,0 12-440 0 0,3-25-15 0 0,1-1-1 0 0,1 1 1 0 0,2 0 0 0 0,0 1-1 0 0,2-1 1 0 0,1 2 0 0 0,0-1 0 0 0,2 1-1 0 0,1 0-302 0 0,40-46-1026 0 0,-20 58-9419 0 0,-26 12-67 0 0</inkml:trace>
  <inkml:trace contextRef="#ctx0" brushRef="#br0" timeOffset="-1227.081">1753 1097 2192 0 0,'0'0'2032'0'0,"0"0"-804"0"0,0 0-296 0 0,0 0 48 0 0,0 0 88 0 0,0 0-2 0 0,0 0-102 0 0,0 0-196 0 0,0 0-211 0 0,0 0-184 0 0,0 0-120 0 0,0 0-79 0 0,-17 30-49 0 0,-51 92-17 0 0,67-121-102 0 0,0-1-1 0 0,0 1 1 0 0,0 0-1 0 0,0 0 1 0 0,0 0-1 0 0,0 0 1 0 0,0 0-1 0 0,0 0 1 0 0,0 0-1 0 0,0 0 1 0 0,1 0-1 0 0,-1 0 1 0 0,0 0-1 0 0,1 0 1 0 0,-1 1-1 0 0,1-1 1 0 0,-1 0-1 0 0,1 1 1 0 0,0-1-1 0 0,0 0 1 0 0,-1 1-1 0 0,1-1 1 0 0,0 0-1 0 0,0 1 1 0 0,0-1-1 0 0,0 0 1 0 0,1 1-1 0 0,-1-1 1 0 0,0 0-1 0 0,0 0 1 0 0,1 1-1 0 0,-1-1 1 0 0,1 0-1 0 0,-1 0 1 0 0,1 1-1 0 0,0-1 1 0 0,-1 0-1 0 0,1 0 1 0 0,1 1-6 0 0,1 1 62 0 0,0 0 99 0 0,0-1-1 0 0,1 1 1 0 0,-1-1-1 0 0,1 1 1 0 0,-1-1-1 0 0,1 0 0 0 0,0 0 1 0 0,0-1-1 0 0,0 1 1 0 0,0-1-1 0 0,0 0 0 0 0,0 0 1 0 0,0 0-1 0 0,0-1 1 0 0,1 1-1 0 0,-1-1 0 0 0,0 0 1 0 0,0 0-1 0 0,1 0 1 0 0,-1-1-1 0 0,0 0 0 0 0,0 0 1 0 0,0 0-1 0 0,0 0 1 0 0,0 0-1 0 0,0-1 1 0 0,0 0-1 0 0,0 0 0 0 0,-1 0 1 0 0,1 0-1 0 0,-1 0 1 0 0,4-3-161 0 0,-1-2 190 0 0,0-1 1 0 0,0 0-1 0 0,-1 0 1 0 0,0-1-1 0 0,0 0 1 0 0,-1 1-1 0 0,0-1 1 0 0,0-1 0 0 0,-1 1-1 0 0,0 0 1 0 0,-1-1-1 0 0,0 0 1 0 0,-1 1-1 0 0,0-1 1 0 0,0 0 0 0 0,-1 0-1 0 0,0 0 1 0 0,-1-3-191 0 0,0 11-68 0 0,1-1 1 0 0,-1 1-1 0 0,0-1 1 0 0,1 1 0 0 0,-1-1-1 0 0,0 1 1 0 0,-1-1-1 0 0,1 1 1 0 0,0 0 0 0 0,-1-1-1 0 0,1 1 1 0 0,-1 0-1 0 0,0 0 1 0 0,1 0 0 0 0,-1 0-1 0 0,0 1 1 0 0,0-1-1 0 0,0 0 1 0 0,-1 1 0 0 0,-1-1 67 0 0,-13-6-3257 0 0,1 5-3802 0 0,9 3-2938 0 0</inkml:trace>
  <inkml:trace contextRef="#ctx0" brushRef="#br0" timeOffset="-794.347">2061 1126 1152 0 0,'0'0'1066'0'0,"0"0"-383"0"0,0 0-99 0 0,0 0 35 0 0,0 0-42 0 0,0 0-94 0 0,0 0-127 0 0,0 0-144 0 0,0 0-127 0 0,0 0-98 0 0,0 0-80 0 0,0 0-57 0 0,0 0-6 0 0,-20 28 31 0 0,-60 84 75 0 0,65-77 67 0 0,24-27 61 0 0,-5-7-33 0 0,4 1 431 0 0,1 0-1 0 0,0 0 0 0 0,-1-1 0 0 0,1 0 0 0 0,0 0 1 0 0,0-1-1 0 0,0-1 0 0 0,0 1 0 0 0,0-1 0 0 0,0-1 1 0 0,-1 0-1 0 0,1 0 0 0 0,0 0 0 0 0,-1-1 0 0 0,0-1 1 0 0,1 1-1 0 0,-1-1 0 0 0,-1-1 0 0 0,1 1 0 0 0,-1-1 1 0 0,0-1-1 0 0,1 0-475 0 0,8-11 689 0 0,-2 0 0 0 0,0 0 0 0 0,-1-1 0 0 0,0-1 0 0 0,-2 0 0 0 0,0-1 0 0 0,-2 0 1 0 0,4-10-690 0 0,-7 17 84 0 0,-2 2-49 0 0,0 0-1 0 0,0 0 1 0 0,-1-1 0 0 0,0 1 0 0 0,-1-1 0 0 0,-1 0-1 0 0,0 0 1 0 0,0 1 0 0 0,-1-1 0 0 0,-1 0 0 0 0,0 0-1 0 0,-1-1-34 0 0,1 9-65 0 0,0 0 0 0 0,0 0 0 0 0,-1 0 0 0 0,1 1 0 0 0,-1-1-1 0 0,0 0 1 0 0,0 1 0 0 0,-1-1 0 0 0,1 1 0 0 0,-1-1 0 0 0,0 1-1 0 0,1 0 1 0 0,-2 0 0 0 0,1 1 0 0 0,0-1 0 0 0,0 0 0 0 0,-1 1-1 0 0,1 0 1 0 0,-1 0 0 0 0,0 0 0 0 0,0 0 0 0 0,0 1 0 0 0,0-1-1 0 0,0 1 1 0 0,0 0 0 0 0,0 0 0 0 0,0 1 0 0 0,0-1 0 0 0,0 1-1 0 0,-1 0 1 0 0,1 0 0 0 0,0 0 0 0 0,0 1 0 0 0,0-1 0 0 0,0 1-1 0 0,-1 0 1 0 0,1 0 0 0 0,0 1 0 0 0,1-1 0 0 0,-1 1 0 0 0,0 0 0 0 0,0 0-1 0 0,-1 1 66 0 0,0 1-61 0 0,0 0 0 0 0,1 1-1 0 0,0-1 1 0 0,0 1 0 0 0,0-1 0 0 0,0 1-1 0 0,1 1 1 0 0,0-1 0 0 0,0 0-1 0 0,0 1 1 0 0,0-1 0 0 0,1 1-1 0 0,0 0 1 0 0,1 0 0 0 0,-1 0-1 0 0,1 0 1 0 0,0 0 0 0 0,0 0 0 0 0,1 0-1 0 0,0 0 1 0 0,0 0 0 0 0,1 0-1 0 0,-1 0 1 0 0,1 0 0 0 0,0 0-1 0 0,1 0 1 0 0,0 0 0 0 0,0 0-1 0 0,0 0 1 0 0,0-1 0 0 0,1 1 0 0 0,0-1-1 0 0,0 1 1 0 0,1-1 0 0 0,-1 0-1 0 0,1-1 62 0 0,11 6-115 0 0,0 0 1 0 0,0-1-1 0 0,1-1 0 0 0,0-1 0 0 0,0 0 0 0 0,1-1 0 0 0,-1-1 0 0 0,1-1 1 0 0,1 0-1 0 0,-1-1 0 0 0,1-1 0 0 0,-1 0 0 0 0,1-2 0 0 0,-1 0 1 0 0,1-1-1 0 0,0 0 0 0 0,11-4 115 0 0,21-6-3198 0 0,-18 2-2697 0 0,-17 8 110 0 0</inkml:trace>
  <inkml:trace contextRef="#ctx0" brushRef="#br0" timeOffset="14711.096">772 3 0 0 0,'0'0'836'0'0,"0"0"207"0"0,0 0-101 0 0,0 0-185 0 0,0 0-193 0 0,0 0-93 0 0,-6 0-52 0 0,-21-3 26 0 0,24 4-305 0 0,0-1 0 0 0,0 1-1 0 0,0-1 1 0 0,1 1 0 0 0,-1 0-1 0 0,0 0 1 0 0,1 1 0 0 0,-1-1 0 0 0,0 0-1 0 0,1 1 1 0 0,-1 0 0 0 0,1-1-1 0 0,0 1 1 0 0,0 0 0 0 0,0 0 0 0 0,0 0-1 0 0,0 1 1 0 0,0-1 0 0 0,0 0-1 0 0,1 1 1 0 0,-2 1-140 0 0,-4 4 326 0 0,-9 17 73 0 0,0 0 0 0 0,2 1 0 0 0,1 1 0 0 0,0 0 1 0 0,2 1-1 0 0,2 0 0 0 0,0 1 0 0 0,2 0 1 0 0,1 0-1 0 0,2 0 0 0 0,-1 22-399 0 0,-2 24 486 0 0,3 0 0 0 0,4 1 0 0 0,3 1-486 0 0,-2-43 143 0 0,2-1 0 0 0,0 0 0 0 0,2-1 0 0 0,2 1 0 0 0,1-1 0 0 0,1 0 0 0 0,2-1 0 0 0,1 0 0 0 0,2 0 0 0 0,0-2 0 0 0,2 1 0 0 0,2-2 0 0 0,0-1 0 0 0,2 0 0 0 0,1-1 0 0 0,1-1 0 0 0,4 1-143 0 0,58 37 291 0 0,-61-52-795 0 0,62 27 1161 0 0,-54-31-3439 0 0,1-4-3545 0 0,-26-3-2025 0 0</inkml:trace>
</inkml:ink>
</file>

<file path=ppt/ink/ink4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17.4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0 468 0 0 0,'0'0'725'0'0,"0"0"512"0"0,0 0 172 0 0,0 0 60 0 0,0 0 15 0 0,0 0-122 0 0,0 0-259 0 0,0 0-341 0 0,0 0-260 0 0,0 0-19 0 0,0 0 130 0 0,3 1 226 0 0,184 2 5982 0 0,22-26-5670 0 0,-199 23-1253 0 0,73-21-1950 0 0,-80 14-1430 0 0,-2 1-2621 0 0,-1 5 3619 0 0,0 0-3253 0 0</inkml:trace>
  <inkml:trace contextRef="#ctx0" brushRef="#br0" timeOffset="236.885">219 343 1824 0 0,'0'0'1534'0'0,"0"0"-71"0"0,0 0 19 0 0,0 0 91 0 0,0 0 13 0 0,-1 33-119 0 0,-4 106-256 0 0,-5 120 480 0 0,22-223-3898 0 0,12-28-6304 0 0,-20-8 5398 0 0</inkml:trace>
  <inkml:trace contextRef="#ctx0" brushRef="#br0" timeOffset="503.501">941 225 9218 0 0,'0'0'833'0'0,"0"0"186"0"0,0 0 278 0 0,0 0 192 0 0,0 0 0 0 0,0 0-157 0 0,2 32-261 0 0,5 101-288 0 0,-14 45 453 0 0,16-19-1397 0 0,-9-157-130 0 0,0 21-1547 0 0,-2-18-2550 0 0,-3-3-3967 0 0,5-2 3621 0 0</inkml:trace>
  <inkml:trace contextRef="#ctx0" brushRef="#br0" timeOffset="781.768">542 247 3097 0 0,'0'0'2430'0'0,"0"0"-1268"0"0,0 0-127 0 0,0 0 464 0 0,0 0 274 0 0,0 0-22 0 0,0 0-208 0 0,0 0-248 0 0,36 2-247 0 0,115 3-201 0 0,6-12 934 0 0,185-32-794 0 0,-283 38-4078 0 0,-57 8-6559 0 0,-2-3 2143 0 0</inkml:trace>
  <inkml:trace contextRef="#ctx0" brushRef="#br0" timeOffset="1006.195">720 781 6113 0 0,'0'0'1958'0'0,"0"0"2"0"0,0 0 36 0 0,0 0-97 0 0,0 0-247 0 0,0 0-293 0 0,0 0-295 0 0,0 0-260 0 0,36-5-240 0 0,114-18-223 0 0,61-19-686 0 0,-170 36-1661 0 0,-14 2-1222 0 0,-2 0-3607 0 0,-14 4-461 0 0</inkml:trace>
  <inkml:trace contextRef="#ctx0" brushRef="#br0" timeOffset="1330.589">1537 652 4457 0 0,'0'0'2123'0'0,"0"0"-425"0"0,0 0-178 0 0,0 0-24 0 0,0 0-103 0 0,0 0-174 0 0,0 0-235 0 0,0 0-233 0 0,0 0-177 0 0,0 0-152 0 0,0 0-103 0 0,0 0-94 0 0,-25 4-86 0 0,-81 10-69 0 0,104-15-69 0 0,0 1 0 0 0,0 0 0 0 0,-1 1-1 0 0,1-1 1 0 0,0 0 0 0 0,0 0 0 0 0,0 1 0 0 0,-1-1-1 0 0,1 1 1 0 0,0 0 0 0 0,0 0 0 0 0,0 0-1 0 0,0 0 1 0 0,0 0 0 0 0,0 0 0 0 0,1 0 0 0 0,-1 1-1 0 0,0-1 1 0 0,1 1 0 0 0,-1-1 0 0 0,0 1-1 0 0,1 0 1 0 0,0-1 0 0 0,-1 1 0 0 0,1 0 0 0 0,0 0-1 0 0,0 0 1 0 0,0 0-1 0 0,-2 6-7 0 0,0-5-12 0 0,1 1 0 0 0,0-1 0 0 0,0 1-1 0 0,0 0 1 0 0,0 0 0 0 0,1 0 0 0 0,0 0 0 0 0,0 0-1 0 0,0 0 1 0 0,0 0 0 0 0,0 1 0 0 0,1-1 0 0 0,0 0 0 0 0,0 0-1 0 0,0 1 1 0 0,0-1 0 0 0,1 0 0 0 0,0 0 0 0 0,0 0-1 0 0,0 1 1 0 0,0-1 0 0 0,0 0 0 0 0,1 0 0 0 0,0-1 0 0 0,0 1-1 0 0,0 0 1 0 0,0-1 0 0 0,1 1 0 0 0,-1-1 0 0 0,1 1 0 0 0,0-1-1 0 0,0 0 1 0 0,0 0 0 0 0,0-1 0 0 0,0 1 0 0 0,1-1-1 0 0,0 1 1 0 0,-1-1 0 0 0,1 0 0 0 0,0-1 0 0 0,0 1 0 0 0,3 1 19 0 0,67 6-1346 0 0,-25-12-3751 0 0,-31-3-1718 0 0,-13 2 3473 0 0</inkml:trace>
  <inkml:trace contextRef="#ctx0" brushRef="#br0" timeOffset="1594.081">1782 619 3329 0 0,'0'0'1225'0'0,"0"0"-158"0"0,0 0 100 0 0,0 0 173 0 0,0 0 33 0 0,0 0-162 0 0,0 0-293 0 0,0 0-329 0 0,0 0-245 0 0,0 0-151 0 0,0 0-88 0 0,0 0-45 0 0,0 0-54 0 0,2 32-77 0 0,5 142-520 0 0,-6-168 37 0 0,0 15-2189 0 0,-1-7-5610 0 0,0-10 7738 0 0</inkml:trace>
  <inkml:trace contextRef="#ctx0" brushRef="#br0" timeOffset="2129.727">1723 564 480 0 0,'0'0'3079'0'0,"0"0"-1568"0"0,0 0-609 0 0,0 0-31 0 0,0 0 77 0 0,0 0 35 0 0,0 0-36 0 0,0 0-124 0 0,0 0-114 0 0,0 0-87 0 0,0 0-82 0 0,0 0-40 0 0,0 0-40 0 0,21-2-29 0 0,98-11 327 0 0,-111 13-559 0 0,-6 0-174 0 0,0-1 0 0 0,-1 1 0 0 0,1-1 0 0 0,0 1 0 0 0,0 0 0 0 0,0-1 0 0 0,-1 1 0 0 0,1 0 0 0 0,0 0 0 0 0,0 0-1 0 0,0 1 1 0 0,-1-1 0 0 0,1 0 0 0 0,0 1 0 0 0,0-1 0 0 0,0 1 0 0 0,-1 0 0 0 0,1-1 0 0 0,0 1 0 0 0,-1 0 0 0 0,1 0 0 0 0,-1 0 0 0 0,1 0 0 0 0,-1 0 0 0 0,0 0 0 0 0,1 1 0 0 0,-1-1 0 0 0,0 0 0 0 0,0 1 0 0 0,0-1 0 0 0,0 1 0 0 0,0-1 0 0 0,0 1 0 0 0,0 0-1 0 0,0-1 1 0 0,-1 1 0 0 0,1 0 0 0 0,0 1-25 0 0,-3 4 76 0 0,1-1 0 0 0,-1 1 0 0 0,0 0 0 0 0,-1-1 0 0 0,0 1 0 0 0,0-1 0 0 0,0 0 0 0 0,-1 0 0 0 0,1 0 0 0 0,-2-1-1 0 0,1 1 1 0 0,0-1 0 0 0,-6 5-76 0 0,3-1 31 0 0,6-8-56 0 0,0 1 1 0 0,0 0 0 0 0,0 0-1 0 0,1-1 1 0 0,-1 1-1 0 0,0 0 1 0 0,1 0-1 0 0,0 0 1 0 0,-1 0 0 0 0,1 0-1 0 0,0 0 1 0 0,0 0-1 0 0,0-1 1 0 0,0 1-1 0 0,1 0 1 0 0,-1 0 0 0 0,0 0-1 0 0,1 0 1 0 0,-1 0-1 0 0,1 0 1 0 0,0-1-1 0 0,0 1 1 0 0,0 0 0 0 0,-1-1-1 0 0,2 1 1 0 0,-1 0-1 0 0,0-1 1 0 0,0 1-1 0 0,0-1 1 0 0,1 0 0 0 0,-1 1-1 0 0,1-1 1 0 0,-1 0-1 0 0,1 0 1 0 0,-1 0-1 0 0,1 0 1 0 0,0 0 0 0 0,-1 0-1 0 0,1 0 1 0 0,0-1-1 0 0,0 1 1 0 0,0 0-1 0 0,0-1 1 0 0,1 1 24 0 0,1 0 29 0 0,0 1 0 0 0,0 0 1 0 0,-1 1-1 0 0,1-1 0 0 0,-1 1 0 0 0,1 0 0 0 0,-1-1 1 0 0,0 1-1 0 0,0 1 0 0 0,0-1 0 0 0,0 0 0 0 0,-1 1 1 0 0,1 0-1 0 0,-1-1 0 0 0,0 1 0 0 0,0 0 0 0 0,-1 0 0 0 0,1 0 1 0 0,-1 0-1 0 0,0 0 0 0 0,0 1 0 0 0,0-1 0 0 0,0 0 1 0 0,-1 0-1 0 0,0 1 0 0 0,0-1 0 0 0,0 0 0 0 0,0 1 1 0 0,-1-1-1 0 0,1 0 0 0 0,-1 1 0 0 0,0-1 0 0 0,0 0 1 0 0,-1 0-1 0 0,0 0 0 0 0,0 1-29 0 0,-1-1 19 0 0,0 1 1 0 0,0-1-1 0 0,0-1 0 0 0,-1 1 1 0 0,1 0-1 0 0,-1-1 0 0 0,0 0 1 0 0,0 0-1 0 0,0 0 0 0 0,-1 0 1 0 0,1-1-1 0 0,-1 0 0 0 0,1 1 1 0 0,-1-2-1 0 0,0 1 0 0 0,0 0 1 0 0,0-1-1 0 0,-4 0-19 0 0,-33-2-8871 0 0,35-2 689 0 0</inkml:trace>
  <inkml:trace contextRef="#ctx0" brushRef="#br0" timeOffset="6134.986">2090 27 0 0 0,'0'0'293'0'0,"0"0"852"0"0,0 0 166 0 0,0 0-193 0 0,0 0-245 0 0,0 0-175 0 0,0 0-61 0 0,2-5 37 0 0,8-12 65 0 0,-9 17-651 0 0,0-1 0 0 0,-1 1 0 0 0,1-1-1 0 0,-1 1 1 0 0,1 0 0 0 0,0-1 0 0 0,0 1 0 0 0,-1 0 0 0 0,1-1-1 0 0,0 1 1 0 0,-1 0 0 0 0,1 0 0 0 0,0 0 0 0 0,0 0-1 0 0,0 0 1 0 0,-1 0 0 0 0,1 0 0 0 0,0 0 0 0 0,0 0-1 0 0,-1 0 1 0 0,1 0 0 0 0,0 0 0 0 0,0 1 0 0 0,-1-1-1 0 0,1 0 1 0 0,0 0 0 0 0,-1 1 0 0 0,1-1 0 0 0,0 1-1 0 0,-1-1 1 0 0,1 0 0 0 0,0 1 0 0 0,-1-1 0 0 0,1 1-1 0 0,-1 0 1 0 0,1-1 0 0 0,-1 1 0 0 0,1-1 0 0 0,-1 2-88 0 0,4 0 416 0 0,4 6-54 0 0,0 0 0 0 0,0 0-1 0 0,0 0 1 0 0,-1 1 0 0 0,-1 0 0 0 0,0 0 0 0 0,0 1-1 0 0,-1 0 1 0 0,4 6-362 0 0,9 18 641 0 0,87 202 1494 0 0,-94-209-2050 0 0,-2 1 0 0 0,-1 0 1 0 0,-2 0-1 0 0,0 0 0 0 0,-2 1 0 0 0,-1 0 1 0 0,-1 0-1 0 0,-2 0 0 0 0,-1 0 0 0 0,-2 6-85 0 0,1-24-118 0 0,-1 0-1 0 0,0 0 0 0 0,-1 0 1 0 0,0 0-1 0 0,-1-1 1 0 0,0 0-1 0 0,0 0 1 0 0,-1 0-1 0 0,-1 0 0 0 0,0-1 1 0 0,0 0-1 0 0,0-1 1 0 0,-1 0-1 0 0,-1 0 0 0 0,-8 7 119 0 0,-51 26-9344 0 0,56-37 2254 0 0</inkml:trace>
  <inkml:trace contextRef="#ctx0" brushRef="#br0" timeOffset="14362.149">2533 741 0 0 0,'0'0'943'0'0,"0"0"173"0"0,0 0-32 0 0,0 0-138 0 0,0 0-147 0 0,0 0-138 0 0,22-8-86 0 0,66-23-67 0 0,-19-8 1019 0 0,-35 12-1070 0 0,-2-1 1 0 0,0-1-1 0 0,-2-2 0 0 0,-2-1 0 0 0,-1-1 1 0 0,-1-1-1 0 0,6-13-457 0 0,-23 33 87 0 0,-1 0 0 0 0,0-1 1 0 0,-1 0-1 0 0,-1 0 0 0 0,0 0 1 0 0,-1-1-1 0 0,-1 0 0 0 0,0 0 0 0 0,-1 0 1 0 0,-1 0-1 0 0,1-11-87 0 0,-4 26-29 0 0,0 0 1 0 0,0-1-1 0 0,1 1 1 0 0,-1 0-1 0 0,0 0 0 0 0,0 0 1 0 0,0 0-1 0 0,0 0 1 0 0,0 0-1 0 0,0 0 0 0 0,0 0 1 0 0,0 1-1 0 0,-1-1 1 0 0,1 0-1 0 0,0 1 0 0 0,0-1 1 0 0,-1 1-1 0 0,1-1 1 0 0,0 1-1 0 0,-1 0 0 0 0,1-1 1 0 0,-1 1-1 0 0,1 0 1 0 0,0 0-1 0 0,-1 0 0 0 0,1 0 1 0 0,0 0-1 0 0,-1 0 1 0 0,1 0-1 0 0,-1 1 0 0 0,1-1 1 0 0,0 1-1 0 0,-1-1 1 0 0,1 1-1 0 0,0-1 0 0 0,0 1 1 0 0,-1-1-1 0 0,1 1 1 0 0,0 0-1 0 0,0 0 0 0 0,0 0 1 0 0,0 0-1 0 0,0 0 1 0 0,0 0-1 0 0,0 0 0 0 0,0 0 1 0 0,0 0-1 0 0,1 0 1 0 0,-1 0-1 0 0,0 1 0 0 0,1-1 1 0 0,-1 0-1 0 0,1 0 1 0 0,-1 1 28 0 0,-10 11-50 0 0,0 0 1 0 0,1 1-1 0 0,1 0 1 0 0,0 1-1 0 0,1 0 1 0 0,0 0-1 0 0,2 0 1 0 0,0 1-1 0 0,0 0 1 0 0,1 1-1 0 0,1-1 1 0 0,1 1-1 0 0,1 0 1 0 0,0 0-1 0 0,1 0 1 0 0,1 0-1 0 0,1 15 50 0 0,0-27 42 0 0,0 0 0 0 0,0-1-1 0 0,0 1 1 0 0,1 0 0 0 0,-1-1-1 0 0,1 1 1 0 0,0-1 0 0 0,1 0-1 0 0,-1 0 1 0 0,1 0 0 0 0,-1 0 0 0 0,1 0-1 0 0,1 0 1 0 0,-1-1 0 0 0,0 1-1 0 0,1-1 1 0 0,0 0 0 0 0,0 0 0 0 0,0-1-1 0 0,0 1 1 0 0,0-1 0 0 0,0 0-1 0 0,1 0 1 0 0,-1 0 0 0 0,1 0-1 0 0,-1-1 1 0 0,1 0 0 0 0,0 0 0 0 0,0 0-42 0 0,8 2 272 0 0,0-1 0 0 0,1 0 1 0 0,-1-1-1 0 0,1 0 0 0 0,-1-1 1 0 0,1-1-1 0 0,-1 0 1 0 0,1-1-1 0 0,11-3-272 0 0,16-9 623 0 0,0-2 0 0 0,-1-2-1 0 0,-1-1 1 0 0,29-20-623 0 0,-42 24 120 0 0,0 0 0 0 0,-1-2 0 0 0,-1-1 0 0 0,0-1 0 0 0,-1-1 0 0 0,-2-1 0 0 0,0 0 0 0 0,8-14-120 0 0,-27 35-11 0 0,-1-1-1 0 0,1 0 0 0 0,-1 0 0 0 0,1 0 0 0 0,-1 0 1 0 0,0-1-1 0 0,1 1 0 0 0,-1 0 0 0 0,0 0 0 0 0,0-1 1 0 0,0 1-1 0 0,0-1 0 0 0,0 1 0 0 0,0-1 0 0 0,-1 1 1 0 0,1-1-1 0 0,0 0 0 0 0,-1 1 0 0 0,1-1 0 0 0,-1 0 1 0 0,0 0-1 0 0,0 1 0 0 0,1-1 0 0 0,-1 0 0 0 0,0 0 1 0 0,0 1-1 0 0,-1-1 0 0 0,1 0 0 0 0,0 1 0 0 0,-1-1 1 0 0,1 0-1 0 0,-1 0 0 0 0,1 1 0 0 0,-1-1 0 0 0,0 1 1 0 0,1-1-1 0 0,-1 1 0 0 0,0-1 0 0 0,0 1 0 0 0,0-1 1 0 0,0 1-1 0 0,-1 0 0 0 0,1-1 0 0 0,0 1 0 0 0,-1 0 1 0 0,1 0-1 0 0,0 0 0 0 0,-1 0 0 0 0,1 0 0 0 0,-1 0 1 0 0,1 1-1 0 0,-2-1 12 0 0,-2 1-91 0 0,-1 1 1 0 0,0-1 0 0 0,1 1-1 0 0,-1 1 1 0 0,1-1 0 0 0,0 1-1 0 0,-1 0 1 0 0,1 0 0 0 0,0 1-1 0 0,0-1 1 0 0,0 1 0 0 0,0 0-1 0 0,1 1 1 0 0,-1-1 0 0 0,1 1-1 0 0,0 0 1 0 0,0 0-1 0 0,0 0 1 0 0,1 0 0 0 0,-2 3 90 0 0,-1-1-14 0 0,0 1 0 0 0,0 1 0 0 0,1-1 0 0 0,0 1 0 0 0,0 0 0 0 0,1 0 1 0 0,0 0-1 0 0,0 1 0 0 0,1 0 0 0 0,0-1 0 0 0,1 1 0 0 0,0 0 0 0 0,0 0 0 0 0,1 0 0 0 0,0 1 0 0 0,0-1 1 0 0,1 0-1 0 0,1 0 0 0 0,0 7 14 0 0,1-11 17 0 0,-1 0-1 0 0,1 0 1 0 0,0 0 0 0 0,0 0 0 0 0,1 0 0 0 0,-1-1-1 0 0,1 1 1 0 0,0-1 0 0 0,0 0 0 0 0,1 0 0 0 0,-1 0 0 0 0,1 0-1 0 0,0-1 1 0 0,0 1 0 0 0,0-1 0 0 0,0 0 0 0 0,1 0-1 0 0,-1 0 1 0 0,1-1 0 0 0,0 0 0 0 0,0 0 0 0 0,0 0 0 0 0,1 0-17 0 0,120 21 1072 0 0,-101-23-868 0 0,0-2 1 0 0,0-1 0 0 0,0-1 0 0 0,0-1 0 0 0,-1-1-1 0 0,0-1 1 0 0,0-1 0 0 0,-1-1 0 0 0,11-6-205 0 0,-5 2 143 0 0,0-1 1 0 0,-1-1-1 0 0,0-1 0 0 0,-1-1 1 0 0,-1-2-1 0 0,-1-1 1 0 0,-1 0-1 0 0,0-2 1 0 0,-2-1-1 0 0,0-1 0 0 0,-2-1 1 0 0,-1 0-1 0 0,0-2-143 0 0,-15 19-4 0 0,0 1 0 0 0,-1-1-1 0 0,0 0 1 0 0,0 0 0 0 0,0 0 0 0 0,-1 0 0 0 0,0-1-1 0 0,-1 1 1 0 0,0-1 0 0 0,0 1 0 0 0,-1-1-1 0 0,0 1 1 0 0,-1-1 0 0 0,1 1 0 0 0,-2-1-1 0 0,1 1 1 0 0,-2-6 4 0 0,0 12-25 0 0,0 0-1 0 0,1 0 0 0 0,-1 1 1 0 0,0-1-1 0 0,0 1 0 0 0,0-1 1 0 0,0 1-1 0 0,0 0 1 0 0,-1 0-1 0 0,1 0 0 0 0,0 0 1 0 0,0 1-1 0 0,-1-1 0 0 0,1 1 1 0 0,0 0-1 0 0,-1 0 1 0 0,1 0-1 0 0,0 1 0 0 0,-1-1 1 0 0,1 1-1 0 0,0-1 0 0 0,0 1 1 0 0,-1 0-1 0 0,1 1 1 0 0,0-1-1 0 0,0 0 0 0 0,0 1 1 0 0,0 0-1 0 0,1-1 0 0 0,-1 1 1 0 0,0 0-1 0 0,1 1 0 0 0,-1-1 1 0 0,1 0-1 0 0,0 1 1 0 0,0-1-1 0 0,-2 3 26 0 0,-9 6-10 0 0,1 1 0 0 0,0 1 0 0 0,0 0 0 0 0,1 1 0 0 0,1 0 0 0 0,0 1 0 0 0,1 0 0 0 0,1 0 0 0 0,0 1 0 0 0,1 0 0 0 0,1 0 0 0 0,0 0-1 0 0,1 1 1 0 0,1 0 0 0 0,1 0 0 0 0,0 1 0 0 0,1-1 0 0 0,1 0 0 0 0,1 8 10 0 0,1-18 19 0 0,1 1 1 0 0,0-1-1 0 0,1 0 0 0 0,0 1 0 0 0,0-1 0 0 0,0-1 0 0 0,1 1 0 0 0,0 0 1 0 0,0-1-1 0 0,0 0 0 0 0,1 0 0 0 0,0 0 0 0 0,1-1 0 0 0,-1 1 0 0 0,1-1 1 0 0,0 0-1 0 0,0-1 0 0 0,0 0 0 0 0,6 3-19 0 0,136 54 758 0 0,-121-55-607 0 0,1-1 0 0 0,0-1 0 0 0,1-1 0 0 0,-1-1 1 0 0,0-2-1 0 0,13-2-151 0 0,3-11-598 0 0,-31 5-2007 0 0,-2 0-3568 0 0,-8 5-4645 0 0</inkml:trace>
</inkml:ink>
</file>

<file path=ppt/ink/ink4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39.9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485 291 3201 0 0,'0'0'1500'0'0,"0"0"-253"0"0,0 0-92 0 0,0 0 82 0 0,0 0 69 0 0,0 0 6 0 0,0 0-109 0 0,0 0-183 0 0,0 0-181 0 0,0 0-179 0 0,0 0-151 0 0,-6-5-97 0 0,-18-17-66 0 0,-20 16 829 0 0,26 8-1034 0 0,1 0 0 0 0,0 1-1 0 0,0 1 1 0 0,0 1-1 0 0,0 0 1 0 0,0 1 0 0 0,1 1-1 0 0,0 1 1 0 0,-5 3-141 0 0,-69 28 337 0 0,4-2 237 0 0,86-37-574 0 0,0 1 0 0 0,-1-1-1 0 0,1 0 1 0 0,-1 1 0 0 0,1-1 0 0 0,0 0 0 0 0,-1 1 0 0 0,1-1 0 0 0,0 1 0 0 0,-1-1 0 0 0,1 1-1 0 0,0-1 1 0 0,0 1 0 0 0,-1-1 0 0 0,1 1 0 0 0,0-1 0 0 0,0 1 0 0 0,0-1 0 0 0,0 1 0 0 0,0 0-1 0 0,0-1 1 0 0,0 1 0 0 0,0-1 0 0 0,0 1 0 0 0,0-1 0 0 0,0 1 0 0 0,0-1 0 0 0,0 1 0 0 0,0-1-1 0 0,1 1 1 0 0,-1-1 0 0 0,0 1 0 0 0,0-1 0 0 0,0 1 0 0 0,1-1 0 0 0,-1 1 0 0 0,0-1-1 0 0,1 1 1 0 0,-1-1 0 0 0,1 1 0 0 0,-1-1 0 0 0,0 0 0 0 0,1 1 0 0 0,-1-1 0 0 0,1 0 0 0 0,-1 1-1 0 0,1-1 1 0 0,-1 0 0 0 0,1 0 0 0 0,-1 0 0 0 0,1 1 0 0 0,-1-1 0 0 0,1 0 0 0 0,-1 0 0 0 0,1 0-1 0 0,-1 0 1 0 0,1 0 0 0 0,0 0 0 0 0,-1 0 0 0 0,1 0 0 0 0,-1 0 0 0 0,1 0 0 0 0,-1 0 0 0 0,1 0-1 0 0,-1 0 1 0 0,1-1 0 0 0,0 1 0 0 0,45 10 98 0 0,48-2 109 0 0,-93-8-204 0 0,0 0 0 0 0,0 0 0 0 0,0 0 0 0 0,0 0 0 0 0,0 0 0 0 0,0 0 0 0 0,-1 0 0 0 0,1 0 0 0 0,0 1 0 0 0,0-1 0 0 0,0 0 0 0 0,0 1 0 0 0,0-1 0 0 0,-1 0 0 0 0,1 1 0 0 0,0-1 0 0 0,0 1 0 0 0,-1-1 0 0 0,1 1 0 0 0,0-1 1 0 0,0 1-1 0 0,-1 0 0 0 0,1-1 0 0 0,-1 1 0 0 0,1 0 0 0 0,-1-1 0 0 0,1 1 0 0 0,-1 0 0 0 0,1 0 0 0 0,-1 0 0 0 0,0-1 0 0 0,1 1 0 0 0,-1 0 0 0 0,0 0 0 0 0,0 0 0 0 0,0 0 0 0 0,1 0 0 0 0,-1 0 0 0 0,0 0 0 0 0,0-1 0 0 0,0 1 0 0 0,0 0 0 0 0,-1 0 0 0 0,1 0 0 0 0,0 0 0 0 0,0 0 0 0 0,0 0 0 0 0,-1-1 0 0 0,1 1 0 0 0,-1 1-3 0 0,-23 42 207 0 0,-118 91-23 0 0,137-130-177 0 0,-51 61-57 0 0,54-64 46 0 0,1 0 0 0 0,0 0 0 0 0,0 1 0 0 0,0-1 0 0 0,0 0 0 0 0,0 1 0 0 0,1-1 0 0 0,-1 1 0 0 0,1-1-1 0 0,-1 1 1 0 0,1-1 0 0 0,0 1 0 0 0,0-1 0 0 0,0 1 0 0 0,1-1 0 0 0,-1 1 0 0 0,0-1 0 0 0,1 1 0 0 0,0-1 0 0 0,-1 1 0 0 0,1-1 0 0 0,0 0 0 0 0,0 1 0 0 0,0-1 0 0 0,1 0 0 0 0,-1 0 0 0 0,0 0 0 0 0,1 0 0 0 0,0 0 0 0 0,-1 0 0 0 0,1 0 0 0 0,1 0 4 0 0,8 6 1 0 0,0-1 0 0 0,0 0 0 0 0,1-1 0 0 0,0 0 0 0 0,0-1 1 0 0,0 0-1 0 0,1-1 0 0 0,0 0 0 0 0,0-1 0 0 0,0-1 0 0 0,0 0 1 0 0,0-1-1 0 0,0 0 0 0 0,0-1 0 0 0,0 0 0 0 0,2-2-1 0 0,-12 2-154 0 0,0 0 0 0 0,1 0-1 0 0,-1 0 1 0 0,0-1-1 0 0,0 1 1 0 0,0-1 0 0 0,0 0-1 0 0,1 0 1 0 0,-1 0 0 0 0,-1-1-1 0 0,1 1 1 0 0,0-1 0 0 0,0 1-1 0 0,0-1 1 0 0,-1 0-1 0 0,1 0 1 0 0,-1 0 0 0 0,1 0-1 0 0,-1-1 1 0 0,0 1 0 0 0,0-1-1 0 0,0 1 1 0 0,0-1 0 0 0,-1 0 154 0 0,19-47-11708 0 0,-18 42 7136 0 0</inkml:trace>
  <inkml:trace contextRef="#ctx0" brushRef="#br0" timeOffset="276.55">168 0 1896 0 0,'0'0'2269'0'0,"0"0"-1176"0"0,0 0-567 0 0,0 0-65 0 0,0 0 235 0 0,0 0 371 0 0,0 0 295 0 0,0 0 64 0 0,0 0-114 0 0,0 0-179 0 0,0 0-183 0 0,1 38-139 0 0,3 118-146 0 0,12-43 292 0 0,-6-52-757 0 0,-3 0 1 0 0,-2 1 0 0 0,-3 0-1 0 0,-2 0 1 0 0,-4-1 0 0 0,-9 54-201 0 0,8-89-120 0 0,-12 91-407 0 0,15-39-3235 0 0,8-54-517 0 0,-1-15-541 0 0,-3-4 500 0 0</inkml:trace>
</inkml:ink>
</file>

<file path=ppt/ink/ink4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40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406 110 2024 0 0,'0'0'2482'0'0,"0"0"-692"0"0,0 0-116 0 0,0 0 149 0 0,0 0 56 0 0,0 0-181 0 0,0 0-338 0 0,0 0-420 0 0,0 0-380 0 0,0 0-201 0 0,0 0-79 0 0,0 0 40 0 0,0 0 81 0 0,-2 18 28 0 0,-20 138 608 0 0,13-72-812 0 0,4 1-1 0 0,4 64-224 0 0,1-89-728 0 0,0-59 420 0 0,-1 8-358 0 0,-2-8-2966 0 0,0 0-4919 0 0,3-1 2931 0 0</inkml:trace>
  <inkml:trace contextRef="#ctx0" brushRef="#br0" timeOffset="268.631">1 110 1128 0 0,'0'0'2323'0'0,"0"0"-1268"0"0,0 0-551 0 0,0 0-1 0 0,0 0 289 0 0,0 0 365 0 0,0 0 276 0 0,0 0 56 0 0,0 0-102 0 0,0 0-181 0 0,0 0-193 0 0,0 0-177 0 0,35-3-144 0 0,112-13-83 0 0,189-35 1859 0 0,-93 11-2591 0 0,-223 44-3925 0 0,-36 14-5228 0 0,5-11 4128 0 0</inkml:trace>
  <inkml:trace contextRef="#ctx0" brushRef="#br0" timeOffset="519.315">111 685 1104 0 0,'0'0'2750'0'0,"0"0"-580"0"0,0 0-348 0 0,0 0 10 0 0,0 0 79 0 0,0 0-56 0 0,0 0-165 0 0,0 0-314 0 0,31 8-282 0 0,100 22-253 0 0,-46-31 24 0 0,-69-4-699 0 0,251-76-438 0 0,-204 61-3584 0 0,-24 4-5361 0 0,-27 9 3086 0 0</inkml:trace>
  <inkml:trace contextRef="#ctx0" brushRef="#br0" timeOffset="873.513">969 482 0 0 0,'0'0'1503'0'0,"0"0"133"0"0,0 0 85 0 0,0 0 47 0 0,0 0-38 0 0,0 0-158 0 0,0 0-222 0 0,0 0-217 0 0,0 0-214 0 0,0 0-175 0 0,0 0-102 0 0,0 0-79 0 0,0 0-67 0 0,-17 11-63 0 0,-50 32-59 0 0,32-1 238 0 0,33-31-479 0 0,-11 99 336 0 0,13-107-462 0 0,1 1-1 0 0,1-1 1 0 0,-1 0-1 0 0,0 0 1 0 0,1 1-1 0 0,-1-1 0 0 0,1 0 1 0 0,0 0-1 0 0,0-1 1 0 0,1 1-1 0 0,-1 0 0 0 0,0-1 1 0 0,1 1-1 0 0,-1-1 1 0 0,1 0-1 0 0,0 0 0 0 0,0 0 1 0 0,0 0-1 0 0,0 0 1 0 0,0-1-1 0 0,0 1 0 0 0,1-1 1 0 0,-1 0-1 0 0,0 0 1 0 0,1 0-1 0 0,-1 0 1 0 0,1-1-1 0 0,-1 1 0 0 0,1-1 1 0 0,-1 0-1 0 0,2 0-6 0 0,79-17-2671 0 0,-34-10-7430 0 0,-41 19 4876 0 0</inkml:trace>
  <inkml:trace contextRef="#ctx0" brushRef="#br0" timeOffset="4020.627">1291 460 0 0 0,'0'0'719'0'0,"0"0"20"0"0,0 0-30 0 0,0 0-62 0 0,0 0-92 0 0,-2-6-53 0 0,-7-16-9 0 0,8 22-401 0 0,0 0 1 0 0,1 0 0 0 0,-1 0 0 0 0,0 0-1 0 0,0 0 1 0 0,0 0 0 0 0,1 0 0 0 0,-1 0-1 0 0,0 0 1 0 0,0 0 0 0 0,0 0 0 0 0,0 1-1 0 0,1-1 1 0 0,-1 0 0 0 0,0 0 0 0 0,0 1-1 0 0,1-1 1 0 0,-1 1 0 0 0,0-1 0 0 0,1 1-1 0 0,-1-1 1 0 0,0 1 0 0 0,1-1 0 0 0,-1 1-1 0 0,1-1 1 0 0,-1 1 0 0 0,1 0 0 0 0,-1-1-1 0 0,1 1 1 0 0,-1 0 0 0 0,1 0 0 0 0,0-1-1 0 0,-1 1 1 0 0,1 0 0 0 0,0 0 0 0 0,0 0-1 0 0,-1-1 1 0 0,1 1-93 0 0,0 0 207 0 0,-174 253 1944 0 0,125-180-2684 0 0,37-58 515 0 0,15-18 236 0 0,126-157 729 0 0,-32 45-650 0 0,-47 57 88 0 0,-36 90-1165 0 0,7 66 726 0 0,1-26 50 0 0,-18-63-362 0 0,-4-10 406 0 0,1 0 0 0 0,-1 1 0 0 0,1-1 0 0 0,-1 1 0 0 0,0-1 0 0 0,1 0 0 0 0,-1 1 0 0 0,0-1 0 0 0,0 1 0 0 0,1-1 0 0 0,-1 1 0 0 0,0-1 0 0 0,0 1 0 0 0,0-1 0 0 0,1 1 0 0 0,-1-1 0 0 0,0 1 0 0 0,0 0 0 0 0,0-1 0 0 0,0 1 0 0 0,0-1 0 0 0,0 1 0 0 0,0-1 0 0 0,0 1 0 0 0,-1-1 0 0 0,1 1 0 0 0,0-1 0 0 0,0 1 0 0 0,0-1 0 0 0,0 1 0 0 0,-1-1 0 0 0,1 1 0 0 0,0-1 0 0 0,-1 1 0 0 0,1-1 0 0 0,0 1 0 0 0,-1-1 0 0 0,1 0 0 0 0,0 1 0 0 0,-1-1 0 0 0,1 0 0 0 0,-1 1 0 0 0,1-1 0 0 0,-1 0 0 0 0,1 0 0 0 0,-1 1 0 0 0,1-1 0 0 0,-1 0-1 0 0,1 0 1 0 0,-1 0 0 0 0,1 1 0 0 0,-1-1 0 0 0,1 0 0 0 0,-1 0 0 0 0,1 0 0 0 0,-1 0 0 0 0,1 0 0 0 0,-1 0 0 0 0,1 0 0 0 0,-1 0 0 0 0,1-1 0 0 0,-1 1 0 0 0,0 0 0 0 0,1 0 0 0 0,-1 0 0 0 0,1 0 0 0 0,-1-1 0 0 0,1 1 0 0 0,-1 0-40 0 0,-190-34 1425 0 0,184 33-2025 0 0,-31-13 185 0 0,29 7-2999 0 0,6-4-3752 0 0,3 8 4239 0 0</inkml:trace>
  <inkml:trace contextRef="#ctx0" brushRef="#br0" timeOffset="4289.907">1578 442 4185 0 0,'0'0'2232'0'0,"0"0"-1163"0"0,0 0-403 0 0,0 0 239 0 0,0 0 318 0 0,0 0 93 0 0,0 0-120 0 0,0 0-229 0 0,0 0-215 0 0,0 0-166 0 0,0 0-120 0 0,0 0-96 0 0,29-5-82 0 0,131-22 111 0 0,-38 18-786 0 0,-115 9-459 0 0,14 0-1218 0 0,-14 0-1924 0 0,0 0-3393 0 0,-4 0 5427 0 0</inkml:trace>
  <inkml:trace contextRef="#ctx0" brushRef="#br0" timeOffset="4536.616">1615 607 2833 0 0,'0'0'1000'0'0,"0"0"-88"0"0,0 0 424 0 0,0 0 305 0 0,0 0 63 0 0,0 0-224 0 0,0 0-335 0 0,0 0-345 0 0,0 0-288 0 0,0 0-224 0 0,0 0-160 0 0,0 0-112 0 0,216-18-208 0 0,-181 7-280 0 0,-2 3-456 0 0,0-6-585 0 0,-9 10-1487 0 0,-8 0-4690 0 0</inkml:trace>
  <inkml:trace contextRef="#ctx0" brushRef="#br0" timeOffset="4887.527">2537 176 5041 0 0,'0'0'2446'0'0,"0"0"-826"0"0,0 0-374 0 0,0 0-23 0 0,0 0-26 0 0,0 0-127 0 0,0 0-229 0 0,0 0-251 0 0,0 0-151 0 0,0 0-37 0 0,0 0 3 0 0,0 0 15 0 0,0 0 2 0 0,-4 23-7 0 0,-16 72-16 0 0,15 37 870 0 0,23 49-818 0 0,-17-169-616 0 0,-4 21-371 0 0,-11-16-3465 0 0,12-14 598 0 0,-2-1-3491 0 0,2-2 1997 0 0</inkml:trace>
  <inkml:trace contextRef="#ctx0" brushRef="#br0" timeOffset="5211.553">2158 257 2473 0 0,'0'0'1480'0'0,"0"0"-420"0"0,0 0-62 0 0,0 0 281 0 0,0 0 289 0 0,0 0 52 0 0,0 0-182 0 0,0 0-258 0 0,0 0-218 0 0,0 0-189 0 0,0 0-126 0 0,0 0-91 0 0,36-3-86 0 0,115-12-41 0 0,85 5 1061 0 0,-118 10-1552 0 0,-84 14-1828 0 0,-40 19-6437 0 0,-1-23 4127 0 0,1-2 256 0 0</inkml:trace>
  <inkml:trace contextRef="#ctx0" brushRef="#br0" timeOffset="5457.482">2197 732 2264 0 0,'0'0'1473'0'0,"0"0"-24"0"0,0 0 192 0 0,0 0 213 0 0,0 0 41 0 0,0 0-139 0 0,0 0-230 0 0,0 0-274 0 0,0 0-232 0 0,0 0-192 0 0,0 0-136 0 0,0 0-109 0 0,0 0-105 0 0,29 4-92 0 0,95 9-99 0 0,-49-23 2 0 0,-58 3-230 0 0,192-66-1399 0 0,-162 54-1921 0 0,-18 6-2928 0 0,-18 8-2753 0 0</inkml:trace>
  <inkml:trace contextRef="#ctx0" brushRef="#br0" timeOffset="5778.199">2952 500 6593 0 0,'0'0'2122'0'0,"0"0"-520"0"0,0 0-311 0 0,0 0-116 0 0,0 0-159 0 0,0 0-211 0 0,0 0-214 0 0,0 0-156 0 0,0 0-118 0 0,0 0-61 0 0,0 0-49 0 0,0 0-51 0 0,-26 16-36 0 0,-78 51-32 0 0,99-64-83 0 0,1-1 0 0 0,0 0-1 0 0,-1 1 1 0 0,1 0 0 0 0,0 0-1 0 0,1 0 1 0 0,-1 1 0 0 0,0-1-1 0 0,1 1 1 0 0,0 0-1 0 0,0 0 1 0 0,0 0 0 0 0,0 1-1 0 0,1-1 1 0 0,0 0 0 0 0,0 1-1 0 0,0 0 1 0 0,0 0-5 0 0,-2 7-16 0 0,3-9 6 0 0,0 0 0 0 0,0 0 0 0 0,0 0 0 0 0,0 0 0 0 0,1 0 0 0 0,-1 0 0 0 0,1 0 0 0 0,0 0 0 0 0,0 0 0 0 0,0 0 0 0 0,1 0 0 0 0,-1 0 0 0 0,1 0 0 0 0,-1 0 0 0 0,1 0 0 0 0,0 0 0 0 0,0 0 0 0 0,0-1 0 0 0,1 1 0 0 0,-1 0 0 0 0,0 0 0 0 0,1-1 0 0 0,0 1 0 0 0,0-1-1 0 0,0 0 1 0 0,0 1 0 0 0,0-1 0 0 0,0 0 0 0 0,1 0 0 0 0,-1 0 0 0 0,1-1 0 0 0,-1 1 0 0 0,1-1 0 0 0,0 1 0 0 0,-1-1 0 0 0,1 0 0 0 0,0 0 0 0 0,0 0 0 0 0,0 0 0 0 0,0 0 0 0 0,0-1 0 0 0,0 1 0 0 0,0-1 0 0 0,0 0 0 0 0,0 0 0 0 0,0 0 0 0 0,0-1 0 0 0,1 1 10 0 0,106-26-1337 0 0,-76 9-1975 0 0,0-3-3732 0 0,-24 13 2376 0 0</inkml:trace>
  <inkml:trace contextRef="#ctx0" brushRef="#br0" timeOffset="6194.023">3167 523 1176 0 0,'0'0'4140'0'0,"0"0"-2100"0"0,0 0-745 0 0,0 0-19 0 0,0 0 17 0 0,0 0-88 0 0,0 0-188 0 0,0 0-228 0 0,0 0-175 0 0,0 0-137 0 0,0 0-102 0 0,0 0-73 0 0,0 0-66 0 0,-5 11-47 0 0,-21 92 293 0 0,26-86-1029 0 0,-2 53 1644 0 0,-1-47-3664 0 0,-1-1-3641 0 0,4-19 1777 0 0,0-2 181 0 0</inkml:trace>
  <inkml:trace contextRef="#ctx0" brushRef="#br0" timeOffset="6747.676">3088 489 4081 0 0,'0'0'1770'0'0,"0"0"-287"0"0,0 0-79 0 0,0 0-5 0 0,0 0-166 0 0,0 0-235 0 0,0 0-238 0 0,0 0-160 0 0,0 0-77 0 0,0 0-52 0 0,0 0-58 0 0,0 0-65 0 0,0 0-49 0 0,18-4-36 0 0,56-13-30 0 0,15 13 675 0 0,-88 3-892 0 0,0 1-1 0 0,0 0 1 0 0,0 0-1 0 0,0 0 1 0 0,0 0 0 0 0,0 0-1 0 0,0 0 1 0 0,0 0-1 0 0,0 0 1 0 0,0 1-1 0 0,0-1 1 0 0,0 0-1 0 0,0 0 1 0 0,0 1-1 0 0,0-1 1 0 0,0 1-1 0 0,-1-1 1 0 0,1 1-1 0 0,0-1 1 0 0,0 1-1 0 0,0-1 1 0 0,-1 1-1 0 0,1 0 1 0 0,0 0 0 0 0,-1-1-1 0 0,1 1 1 0 0,0 0-1 0 0,-1 0 1 0 0,1 0-1 0 0,-1-1 1 0 0,0 1-1 0 0,1 0 1 0 0,-1 0-1 0 0,1 0 1 0 0,-1 0-1 0 0,0 0 1 0 0,0 0-1 0 0,0 0 1 0 0,0 0-1 0 0,0 0 1 0 0,1 0-1 0 0,-2 0 1 0 0,1 0 0 0 0,0 0-1 0 0,0 0 1 0 0,0 0-1 0 0,0 0 1 0 0,-1 0-1 0 0,1 0 1 0 0,0 0-1 0 0,-1 0 1 0 0,1-1-1 0 0,-1 1 1 0 0,1 0-1 0 0,-1 0 1 0 0,1 0-16 0 0,-32 47 641 0 0,-48 29-310 0 0,79-76-346 0 0,0 0 1 0 0,0 0-1 0 0,1 1 0 0 0,-1-1 0 0 0,1 0 1 0 0,-1 0-1 0 0,1 1 0 0 0,-1-1 0 0 0,1 0 1 0 0,-1 1-1 0 0,1-1 0 0 0,0 0 1 0 0,0 1-1 0 0,0-1 0 0 0,0 0 0 0 0,0 1 1 0 0,0-1-1 0 0,0 1 0 0 0,0-1 0 0 0,1 0 1 0 0,-1 1-1 0 0,0-1 0 0 0,1 0 0 0 0,-1 1 1 0 0,1-1-1 0 0,0 0 0 0 0,-1 0 0 0 0,1 0 1 0 0,0 0-1 0 0,0 1 0 0 0,0-1 1 0 0,0 0-1 0 0,0 0 0 0 0,0 0 0 0 0,0-1 1 0 0,0 1-1 0 0,0 0 0 0 0,0 0 0 0 0,0 0 1 0 0,1 0 14 0 0,128 32-270 0 0,-129-33 295 0 0,0 1-1 0 0,0 0 1 0 0,0-1-1 0 0,0 1 1 0 0,0 0-1 0 0,0 0 1 0 0,0 0-1 0 0,0 0 1 0 0,0 0 0 0 0,0 0-1 0 0,0 0 1 0 0,-1 0-1 0 0,1 0 1 0 0,0 0-1 0 0,-1 0 1 0 0,1 1-1 0 0,-1-1 1 0 0,0 0-1 0 0,1 0 1 0 0,-1 1-1 0 0,0-1 1 0 0,1 0-1 0 0,-1 0 1 0 0,0 1-1 0 0,0-1 1 0 0,0 0-1 0 0,0 1 1 0 0,-1-1 0 0 0,1 0-1 0 0,0 0 1 0 0,0 1-1 0 0,-1-1 1 0 0,1 0-1 0 0,-1 0 1 0 0,1 1-1 0 0,-1-1 1 0 0,0 0-1 0 0,1 0 1 0 0,-1 0-1 0 0,0 0 1 0 0,0 0-1 0 0,1 0 1 0 0,-1 0-1 0 0,0 0 1 0 0,0 0 0 0 0,0-1-1 0 0,0 1 1 0 0,-1 0-25 0 0,-56 39 525 0 0,50-36-688 0 0,-54 19-875 0 0,16-17-3879 0 0,23-3-3819 0 0,17-2 3718 0 0</inkml:trace>
</inkml:ink>
</file>

<file path=ppt/ink/ink4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54.0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0 383 0 0 0,'0'0'289'0'0,"0"0"900"0"0,0 0 348 0 0,0 0 72 0 0,0 0-82 0 0,0 0-146 0 0,33 3-118 0 0,102 9-55 0 0,-65-9 1138 0 0,-56-5-1883 0 0,-1-1-1 0 0,0-1 1 0 0,0 1 0 0 0,-1-2-1 0 0,1 0 1 0 0,-1-1-1 0 0,0 0 1 0 0,0 0-1 0 0,-1-2 1 0 0,0 1-1 0 0,0-1 1 0 0,-1-1 0 0 0,8-7-463 0 0,237-231 1643 0 0,-245 238-1652 0 0,-5 4-9 0 0,1-1 1 0 0,-1 1-1 0 0,1 1 0 0 0,0-1 1 0 0,0 1-1 0 0,0 0 0 0 0,0 0 0 0 0,1 1 1 0 0,-1 0-1 0 0,1 0 0 0 0,0 1 0 0 0,0-1 1 0 0,0 2-1 0 0,1-1 0 0 0,-1 1 1 0 0,6-1 17 0 0,-8 5-10 0 0,-1 0 1 0 0,-1-1 0 0 0,1 1-1 0 0,0 1 1 0 0,-1-1 0 0 0,0 1 0 0 0,1-1-1 0 0,-1 1 1 0 0,-1 0 0 0 0,1 0-1 0 0,-1 0 1 0 0,1 0 0 0 0,-1 1 0 0 0,0-1-1 0 0,-1 1 1 0 0,1-1 0 0 0,-1 1-1 0 0,0 0 1 0 0,0-1 0 0 0,0 1 0 0 0,-1 0-1 0 0,0 0 1 0 0,1 0 0 0 0,-2-1-1 0 0,1 2 10 0 0,2 13 48 0 0,-1 1 0 0 0,0-1 0 0 0,-2 0 0 0 0,0 1 0 0 0,-1-1 0 0 0,-1 0 0 0 0,-1 0 0 0 0,0 0 0 0 0,-2-1 0 0 0,0 1 0 0 0,-1-1 0 0 0,-1-1 0 0 0,0 1 0 0 0,-2-1 0 0 0,0-1 0 0 0,0 0 0 0 0,-2 0 0 0 0,0-1-1 0 0,-1-1 1 0 0,0 0 0 0 0,-11 8-48 0 0,15-14-22 0 0,-2 0-1 0 0,1-2 0 0 0,-1 1 1 0 0,0-1-1 0 0,0-1 0 0 0,-1 0 1 0 0,0 0-1 0 0,1-1 0 0 0,-2-1 1 0 0,1 0-1 0 0,0 0 0 0 0,-1-2 1 0 0,1 1-1 0 0,-1-2 0 0 0,-3 1 23 0 0,6-1-214 0 0,1 0 0 0 0,-1 0 0 0 0,0-1-1 0 0,1-1 1 0 0,-1 1 0 0 0,1-1 0 0 0,-1-1 0 0 0,1 0-1 0 0,0 0 1 0 0,0-1 0 0 0,0 0 0 0 0,-1-2 214 0 0,-17-23-4179 0 0,17-16-4031 0 0,10 27 4553 0 0,0 6 2125 0 0</inkml:trace>
</inkml:ink>
</file>

<file path=ppt/ink/ink4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54.4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230 122 5177 0 0,'0'0'2287'0'0,"0"0"-428"0"0,0 0-124 0 0,0 0-9 0 0,0 0-218 0 0,0 0-461 0 0,0 0-433 0 0,0 0-200 0 0,0 0-75 0 0,0 0-21 0 0,0 0-24 0 0,0 0-31 0 0,-30 21-43 0 0,-93 69-60 0 0,66-31-16 0 0,54-51-130 0 0,0-4-8 0 0,1 1 1 0 0,0 0 0 0 0,0 0-1 0 0,0 0 1 0 0,0 0 0 0 0,1 1-1 0 0,0-1 1 0 0,0 0 0 0 0,1 0-1 0 0,-1 1 1 0 0,1-1 0 0 0,0 1-1 0 0,0-1 1 0 0,1 0 0 0 0,0 1-1 0 0,0-1 1 0 0,0 0 0 0 0,1 0-1 0 0,-1 0 1 0 0,1 0 0 0 0,0 0-1 0 0,1 0 1 0 0,-1 0 0 0 0,1-1-1 0 0,0 1 1 0 0,0-1 0 0 0,1 0-1 0 0,-1 0 1 0 0,1 0 0 0 0,0 0-1 0 0,0 0 1 0 0,0-1 0 0 0,0 0-1 0 0,1 0 1 0 0,-1 0 0 0 0,1-1-1 0 0,0 1 1 0 0,0-1 0 0 0,3 1-7 0 0,7 3 236 0 0,-1-2 0 0 0,1 0 0 0 0,0-1 0 0 0,0 0 1 0 0,0-1-1 0 0,0-1 0 0 0,0 0 0 0 0,0-1 0 0 0,1-1 1 0 0,-1 0-1 0 0,0-1 0 0 0,0 0 0 0 0,0-2 0 0 0,-1 0 1 0 0,1 0-1 0 0,-1-1 0 0 0,0-1 0 0 0,0-1 0 0 0,0 0 1 0 0,-1 0-1 0 0,0-1 0 0 0,-1-1 0 0 0,0 0 0 0 0,0-1 1 0 0,-1 0-1 0 0,5-7-236 0 0,-9 11 12 0 0,-1-1 0 0 0,0-1 0 0 0,0 1 0 0 0,-1-1 0 0 0,0 0 1 0 0,0 0-1 0 0,-1-1 0 0 0,0 1 0 0 0,-1-1 0 0 0,0 0 0 0 0,0 0 0 0 0,-1 0 0 0 0,0 0 0 0 0,0-1 0 0 0,-1 1 1 0 0,-1 0-1 0 0,1-1 0 0 0,-1 1 0 0 0,-1-1 0 0 0,0 1 0 0 0,0 0 0 0 0,-1-1 0 0 0,0 1 0 0 0,-1 0 0 0 0,0 0 1 0 0,0 0-1 0 0,-4-5-12 0 0,-82-73-4431 0 0,16 46-6172 0 0,50 29 790 0 0</inkml:trace>
</inkml:ink>
</file>

<file path=ppt/ink/ink4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06.6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33 4065 0 0,'0'0'448'0'0,"0"0"-401"0"0,0 0-246 0 0,0 0 215 0 0,0 0 552 0 0,0 0 550 0 0,0 0 342 0 0,0 0 22 0 0,0 0-230 0 0,0 0-283 0 0,-3 33-240 0 0,-6 109-191 0 0,-24 199 780 0 0,19-77-2260 0 0,13-232 189 0 0,0-17-1556 0 0,1 2-5635 0 0,0-14 6081 0 0</inkml:trace>
  <inkml:trace contextRef="#ctx0" brushRef="#br0" timeOffset="419.072">400 0 3457 0 0,'0'0'2994'0'0,"0"0"-1765"0"0,0 0-717 0 0,0 0-18 0 0,0 0 297 0 0,0 0 320 0 0,0 0 138 0 0,0 0-106 0 0,-5 36-244 0 0,-14 114-224 0 0,6 22 453 0 0,13-139-981 0 0,-2 0-26 0 0,2 0 0 0 0,2 1 0 0 0,0-1 1 0 0,3 1-1 0 0,0-1 0 0 0,2-1 0 0 0,2 1 0 0 0,1 0-121 0 0,18 46 442 0 0,-28-77-356 0 0,0-2 92 0 0,0 0 120 0 0,0 0 128 0 0,-82-42 1860 0 0,-187-144-2800 0 0,218 162-1115 0 0,26 22-8551 0 0,23 2 3013 0 0</inkml:trace>
  <inkml:trace contextRef="#ctx0" brushRef="#br0" timeOffset="752.044">823 512 2681 0 0,'0'0'2772'0'0,"0"0"-1197"0"0,0 0-385 0 0,0 0 86 0 0,0 0 91 0 0,0 0-60 0 0,0 0-156 0 0,0 0-210 0 0,0 0-208 0 0,0 0-139 0 0,0 0-126 0 0,0 0-82 0 0,0 0-67 0 0,-19 4-62 0 0,-62 16-30 0 0,34 14 152 0 0,39-22-304 0 0,4-7-90 0 0,1 0-1 0 0,-1 0 0 0 0,1 1 0 0 0,0-1 1 0 0,0 1-1 0 0,0 0 0 0 0,1 0 0 0 0,0 0 0 0 0,0 0 1 0 0,1 1-1 0 0,-1-1 0 0 0,2 0 0 0 0,-1 1 1 0 0,0-1-1 0 0,1 0 0 0 0,0 1 0 0 0,1-1 0 0 0,0 1 1 0 0,0-1-1 0 0,0 0 0 0 0,0 0 0 0 0,1 1 0 0 0,0-1 1 0 0,1 0-1 0 0,-1 0 0 0 0,1-1 0 0 0,0 1 1 0 0,1-1-1 0 0,-1 1 0 0 0,4 3 16 0 0,-6-8-4 0 0,3 3-27 0 0,-1 0 0 0 0,1 0 0 0 0,0 0 0 0 0,0-1 0 0 0,0 0 0 0 0,1 0 0 0 0,-1 0 0 0 0,1 0 0 0 0,0 0 0 0 0,0-1 0 0 0,0 0 0 0 0,0 0 0 0 0,0 0-1 0 0,0-1 1 0 0,1 0 0 0 0,-1 0 0 0 0,0 0 0 0 0,3-1 31 0 0,55-7-1986 0 0,-27-11-5336 0 0,-29 10-32 0 0</inkml:trace>
</inkml:ink>
</file>

<file path=ppt/ink/ink4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16.7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0 702 4073 0 0,'0'0'761'0'0,"0"0"-249"0"0,0 0 255 0 0,0 0 404 0 0,0 0 278 0 0,0 0 30 0 0,0 0-169 0 0,0 0-268 0 0,36-8-266 0 0,113-26-201 0 0,117-31 108 0 0,-263 64-1232 0 0,18-6 253 0 0,-15 3-2525 0 0,-2 0-3586 0 0,-3 1 1882 0 0</inkml:trace>
  <inkml:trace contextRef="#ctx0" brushRef="#br0" timeOffset="245">313 411 4225 0 0,'0'0'304'0'0,"0"0"-68"0"0,0 0 312 0 0,0 0 544 0 0,0 0 397 0 0,0 0 123 0 0,0 0-133 0 0,0 0-304 0 0,0 32-307 0 0,0 103-270 0 0,-1 88-1 0 0,-4-183-3104 0 0,0-15-5061 0 0,3-20 3420 0 0</inkml:trace>
  <inkml:trace contextRef="#ctx0" brushRef="#br0" timeOffset="680.497">540 378 6721 0 0,'0'0'470'0'0,"0"0"-27"0"0,0 0 257 0 0,0 0 425 0 0,0 0 248 0 0,0 0-10 0 0,0 0-208 0 0,0 0-255 0 0,0 0-201 0 0,32-10-138 0 0,103-31-85 0 0,10 4 923 0 0,-49 33-843 0 0,-94 6-533 0 0,0 1 1 0 0,0-1-1 0 0,0 1 0 0 0,0-1 0 0 0,-1 1 1 0 0,1 0-1 0 0,-1-1 0 0 0,0 1 0 0 0,1 0 1 0 0,-1 0-1 0 0,-1 0 0 0 0,1 0 0 0 0,0 0 1 0 0,-1 0-1 0 0,1 0 0 0 0,-1 0 1 0 0,0 0-1 0 0,0 1 0 0 0,0-1 0 0 0,0 0 1 0 0,-1 0-1 0 0,1 0 0 0 0,-1 0 0 0 0,0 0 1 0 0,0 0-1 0 0,0 0 0 0 0,0 0 0 0 0,-1 0 1 0 0,1-1-1 0 0,-1 1 0 0 0,1 0 0 0 0,-3 1-23 0 0,-189 330 371 0 0,188-324-376 0 0,1 1 1 0 0,0 0-1 0 0,1 0 1 0 0,0 0-1 0 0,1 0 0 0 0,1 0 1 0 0,-1 1-1 0 0,2-1 1 0 0,-1 0-1 0 0,2 9 5 0 0,0-16 0 0 0,-1 0 1 0 0,1 0 0 0 0,-1 0-1 0 0,1-1 1 0 0,0 1-1 0 0,1 0 1 0 0,-1-1-1 0 0,1 1 1 0 0,-1-1 0 0 0,1 1-1 0 0,0-1 1 0 0,0 0-1 0 0,0 0 1 0 0,1 0-1 0 0,-1 0 1 0 0,1 0 0 0 0,0 0-1 0 0,0-1 1 0 0,0 0-1 0 0,0 1 1 0 0,0-1-1 0 0,0 0 1 0 0,1 0 0 0 0,-1-1-1 0 0,1 1 1 0 0,-1-1-1 0 0,1 1 1 0 0,0-1-1 0 0,-1 0 1 0 0,1-1 0 0 0,0 1-1 0 0,2-1 0 0 0,2 1-134 0 0,0-1-1 0 0,0 0 1 0 0,0 0 0 0 0,-1-1-1 0 0,1 0 1 0 0,0 0 0 0 0,-1-1-1 0 0,1 0 1 0 0,-1 0 0 0 0,1-1-1 0 0,-1 0 1 0 0,0 0 0 0 0,0-1-1 0 0,-1 0 1 0 0,1 0 0 0 0,-1 0-1 0 0,1-1 1 0 0,-1 0 0 0 0,0-1 134 0 0,35-31-4732 0 0,-28 24 760 0 0,-1 1-3800 0 0</inkml:trace>
  <inkml:trace contextRef="#ctx0" brushRef="#br0" timeOffset="931.523">1475 297 7001 0 0,'0'0'731'0'0,"0"0"-119"0"0,0 0 287 0 0,0 0 432 0 0,0 0 263 0 0,0 0 25 0 0,0 0-208 0 0,-3 35-304 0 0,-7 113-290 0 0,3 117 893 0 0,26-151-3156 0 0,-18-109 1240 0 0,-1-3-3182 0 0,0-1-6522 0 0,0-4 6028 0 0</inkml:trace>
  <inkml:trace contextRef="#ctx0" brushRef="#br0" timeOffset="1181.586">1151 293 5073 0 0,'0'0'992'0'0,"0"0"-200"0"0,0 0 107 0 0,0 0 347 0 0,0 0 288 0 0,0 0 3 0 0,0 0-215 0 0,0 0-265 0 0,0 0-192 0 0,0 0-141 0 0,34-9-115 0 0,107-30-109 0 0,104-16 603 0 0,-40 33-1992 0 0,-182 31-2340 0 0,-20 16-5427 0 0,-3-22 7843 0 0,0 4-3853 0 0</inkml:trace>
  <inkml:trace contextRef="#ctx0" brushRef="#br0" timeOffset="1365.881">1213 904 6033 0 0,'0'0'1522'0'0,"0"0"-7"0"0,0 0 80 0 0,0 0 23 0 0,32-9-130 0 0,102-27-226 0 0,153-59 1366 0 0,-244 84-3411 0 0,-17 3-1776 0 0,0 2-5391 0 0,-19 5 1581 0 0</inkml:trace>
  <inkml:trace contextRef="#ctx0" brushRef="#br0" timeOffset="1714.99">2055 661 0 0 0,'0'0'1498'0'0,"0"0"119"0"0,0 0-10 0 0,0 0 23 0 0,0 0-16 0 0,0 0-103 0 0,0 0-135 0 0,0 0-181 0 0,0 0-240 0 0,0 0-234 0 0,0 0-190 0 0,0 0-158 0 0,0 0-102 0 0,-33 15-96 0 0,-97 50-95 0 0,128-65-80 0 0,-1 0 0 0 0,1 1-1 0 0,0 0 1 0 0,0-1 0 0 0,0 1 0 0 0,0 0 0 0 0,0 0 0 0 0,0 0-1 0 0,0 0 1 0 0,0 0 0 0 0,0 0 0 0 0,1 1 0 0 0,-1-1-1 0 0,0 1 1 0 0,1-1 0 0 0,-1 1 0 0 0,1-1 0 0 0,0 1 0 0 0,-1 0-1 0 0,1 0 1 0 0,0 0 0 0 0,0 0 0 0 0,0 0 0 0 0,0 0 0 0 0,0 0-1 0 0,1 0 1 0 0,-1 0 0 0 0,0 2 0 0 0,1 4-18 0 0,-2-3-22 0 0,0 0-1 0 0,1 1 0 0 0,-1-1 1 0 0,1 1-1 0 0,0-1 0 0 0,1 1 1 0 0,-1 0-1 0 0,1-1 0 0 0,1 1 1 0 0,-1 0-1 0 0,1-1 1 0 0,0 1-1 0 0,0-1 0 0 0,0 1 1 0 0,1-1-1 0 0,0 1 0 0 0,0-1 1 0 0,0 0-1 0 0,0 0 0 0 0,1 0 1 0 0,0 0-1 0 0,0 0 1 0 0,1-1-1 0 0,-1 1 0 0 0,1-1 1 0 0,0 0-1 0 0,0 0 0 0 0,0 0 1 0 0,1-1-1 0 0,0 1 0 0 0,-1-1 1 0 0,1 0-1 0 0,0-1 0 0 0,0 1 1 0 0,0-1-1 0 0,1 0 1 0 0,-1 0-1 0 0,3 0 41 0 0,57-9-2893 0 0,-24-11-5771 0 0,-31 14 6634 0 0</inkml:trace>
  <inkml:trace contextRef="#ctx0" brushRef="#br0" timeOffset="2309.81">2119 1015 0 0 0,'0'0'1011'0'0,"0"0"425"0"0,0 0 198 0 0,0 0-100 0 0,0 0-208 0 0,0 0-244 0 0,0 0-215 0 0,0 0-187 0 0,0 0-148 0 0,0 0-122 0 0,0 0-108 0 0,0 0-74 0 0,22-25-53 0 0,67-76-48 0 0,1-21 209 0 0,-82 112-305 0 0,0-1 9 0 0,0-1 1 0 0,0 2-1 0 0,1 0 0 0 0,1 0 0 0 0,-1 0 0 0 0,2 1 1 0 0,-1 1-1 0 0,1 0 0 0 0,1 0 0 0 0,5-2-40 0 0,-16 10 39 0 0,1 0 0 0 0,-1 0 0 0 0,0 0 0 0 0,1 0 0 0 0,-1 1 0 0 0,0-1 0 0 0,0 1 0 0 0,1-1 0 0 0,-1 1 0 0 0,0-1 0 0 0,0 1 0 0 0,0 0 0 0 0,0-1 0 0 0,0 1 0 0 0,0 0 0 0 0,0 0 0 0 0,0 0 0 0 0,0 0 0 0 0,0 0 0 0 0,0 0 0 0 0,0 0 1 0 0,0 0-1 0 0,-1 0 0 0 0,1 1 0 0 0,-1-1 0 0 0,1 0 0 0 0,-1 0 0 0 0,1 0 0 0 0,-1 1 0 0 0,0-1 0 0 0,1 0 0 0 0,-1 1 0 0 0,0-1 0 0 0,0 0 0 0 0,0 1 0 0 0,0-1 0 0 0,0 0 0 0 0,0 1 0 0 0,-1-1 0 0 0,1 0 0 0 0,0 1 0 0 0,-1-1 0 0 0,1 1-39 0 0,2 17 325 0 0,51 150 258 0 0,-38-116-498 0 0,-13-31 2420 0 0,-30-30 1 0 0,-49-40-1475 0 0,21 11-1085 0 0,-15-7-1765 0 0,20 27-6282 0 0,43 16-2391 0 0</inkml:trace>
  <inkml:trace contextRef="#ctx0" brushRef="#br0" timeOffset="4437.958">2612 31 0 0 0,'0'0'481'0'0,"0"0"468"0"0,0 0 310 0 0,0 0 140 0 0,0 0-2 0 0,0 0-102 0 0,0 0-121 0 0,0 0-98 0 0,0 0-83 0 0,17-6-96 0 0,55-17-74 0 0,-69 22-744 0 0,1 1 0 0 0,-1-1 0 0 0,0 1 0 0 0,1 0 0 0 0,-1 0 0 0 0,1 0 0 0 0,-1 1 0 0 0,1-1 0 0 0,-1 1 0 0 0,0 0 0 0 0,1 0 0 0 0,-1 0 0 0 0,0 0 0 0 0,0 0 0 0 0,0 1 0 0 0,0-1 0 0 0,0 1 0 0 0,0 0 0 0 0,0 0 0 0 0,0 0 0 0 0,-1 1 0 0 0,1-1 0 0 0,0 1-79 0 0,6 4 239 0 0,12 13-56 0 0,0 0 1 0 0,0 1-1 0 0,-2 2 1 0 0,-1 0-1 0 0,-1 0 1 0 0,-1 2-1 0 0,-1 0 1 0 0,-1 1-1 0 0,-1 0 1 0 0,-2 1-1 0 0,0 1 1 0 0,-2-1-1 0 0,-1 2 1 0 0,-1-1-1 0 0,-2 1 1 0 0,0 0-1 0 0,-2 0 1 0 0,-2 0-1 0 0,0 1 1 0 0,-2-1-1 0 0,-1 0 1 0 0,-6 29-184 0 0,3-36 3 0 0,0-1 0 0 0,-1 0 0 0 0,-2 0 0 0 0,0 0 1 0 0,-1-1-1 0 0,-1 0 0 0 0,0 0 0 0 0,-2-2 0 0 0,-13 18-3 0 0,-91 78-2855 0 0,47-65-5363 0 0,47-36 1427 0 0</inkml:trace>
  <inkml:trace contextRef="#ctx0" brushRef="#br0" timeOffset="6346.098">3043 893 3721 0 0,'0'0'1533'0'0,"0"0"-918"0"0,0 0-93 0 0,0 0 307 0 0,0 0 257 0 0,0 0 121 0 0,0 0-86 0 0,0 0-201 0 0,33-26-161 0 0,103-84-140 0 0,-50 32 347 0 0,-76 68-847 0 0,20-16 9 0 0,-2-1-1 0 0,0-1 0 0 0,-2-1 0 0 0,-2-2 0 0 0,0-1 0 0 0,-2 0 1 0 0,-2-2-1 0 0,-1 0 0 0 0,-1-2-127 0 0,-17 35-50 0 0,0 0 0 0 0,0 0 0 0 0,0 0 0 0 0,0 0 0 0 0,-1 0 0 0 0,1 0 0 0 0,0 0 0 0 0,-1 0 0 0 0,1 0 0 0 0,0 0 0 0 0,-1 0 0 0 0,1 0 0 0 0,-1-1 0 0 0,0 1 0 0 0,1 0 1 0 0,-1 0-1 0 0,0 0 0 0 0,0-1 0 0 0,0 1 0 0 0,0 0 0 0 0,0-1 0 0 0,0 1 0 0 0,0 0 0 0 0,0 0 0 0 0,0-1 0 0 0,-1 1 0 0 0,1 0 0 0 0,0 0 0 0 0,-1 0 0 0 0,1 0 0 0 0,-1-1 0 0 0,0 1 0 0 0,1 0 0 0 0,-1 0 0 0 0,0 0 0 0 0,1 0 0 0 0,-1 0 0 0 0,0 0 0 0 0,0 0 0 0 0,0 1 0 0 0,0-1 0 0 0,0 0 1 0 0,0 0-1 0 0,0 1 0 0 0,0-1 0 0 0,0 1 0 0 0,-1-1 0 0 0,1 1 0 0 0,0-1 0 0 0,0 1 0 0 0,0 0 0 0 0,-1-1 0 0 0,1 1 0 0 0,0 0 0 0 0,0 0 0 0 0,-1 0 0 0 0,1 0 0 0 0,0 0 0 0 0,0 0 0 0 0,-1 0 0 0 0,1 1 0 0 0,0-1 0 0 0,0 0 0 0 0,-1 1 0 0 0,1-1 0 0 0,0 1 0 0 0,0-1 0 0 0,0 1 1 0 0,0 0 49 0 0,-13 8-214 0 0,0 1 0 0 0,1 1 0 0 0,1 0 0 0 0,0 1 0 0 0,0 0 0 0 0,1 1 0 0 0,1 0 0 0 0,0 1 1 0 0,1 0-1 0 0,1 1 0 0 0,0 0 0 0 0,1 0 0 0 0,0 0 0 0 0,1 1 0 0 0,1 0 0 0 0,-3 14 214 0 0,6-24 71 0 0,0 1 0 0 0,0-1 0 0 0,1 0-1 0 0,0 1 1 0 0,0-1 0 0 0,1 0 0 0 0,-1 1-1 0 0,1-1 1 0 0,1 1 0 0 0,-1-1 0 0 0,1 1-1 0 0,0-1 1 0 0,1 1 0 0 0,0-1-1 0 0,0 0 1 0 0,0 0 0 0 0,0 0 0 0 0,1 0-1 0 0,0 0 1 0 0,0-1 0 0 0,1 1 0 0 0,0-1-1 0 0,0 0 1 0 0,0 0 0 0 0,0 0 0 0 0,2 0-72 0 0,3 0 280 0 0,0 0-1 0 0,0 0 1 0 0,1-1-1 0 0,-1-1 1 0 0,1 1-1 0 0,0-2 1 0 0,0 1-1 0 0,0-2 1 0 0,0 1-1 0 0,1-1 1 0 0,-1-1-1 0 0,0 0 0 0 0,1 0 1 0 0,-1-1-1 0 0,0 0 1 0 0,0-1-1 0 0,0 0 1 0 0,9-3-279 0 0,13-5 479 0 0,0-1 0 0 0,-1-2 0 0 0,0-1-1 0 0,-1-1 1 0 0,5-5-479 0 0,-12 7 123 0 0,0-1-1 0 0,-1-1 0 0 0,-1-1 1 0 0,0-1-1 0 0,-1 0 1 0 0,-1-2-1 0 0,-1 0 0 0 0,0-1 1 0 0,-2-1-1 0 0,0-1 0 0 0,-2 0 1 0 0,9-16-123 0 0,-10-28-208 0 0,-14 64 163 0 0,0 1 1 0 0,0 0-1 0 0,-1 0 1 0 0,1 0-1 0 0,0 0 1 0 0,0 0 0 0 0,-1 0-1 0 0,1 0 1 0 0,0 0-1 0 0,-1 0 1 0 0,1 1-1 0 0,-1-1 1 0 0,1 1-1 0 0,-1-1 1 0 0,0 1-1 0 0,1-1 1 0 0,-1 1 0 0 0,1 0-1 0 0,-1 0 1 0 0,0 0-1 0 0,1 0 1 0 0,-1 0-1 0 0,1 0 1 0 0,-1 0-1 0 0,0 0 1 0 0,1 1-1 0 0,-1-1 1 0 0,1 1 0 0 0,-1-1-1 0 0,1 1 1 0 0,-1 0-1 0 0,1-1 1 0 0,-1 1-1 0 0,1 0 1 0 0,0 0-1 0 0,-1 0 45 0 0,-7 6-65 0 0,0 1-1 0 0,1 0 0 0 0,0 0 1 0 0,0 1-1 0 0,1 0 0 0 0,0 0 1 0 0,1 1-1 0 0,0 0 0 0 0,0 0 1 0 0,1 0-1 0 0,0 1 0 0 0,1 0 1 0 0,0 0-1 0 0,1 0 0 0 0,0 0 1 0 0,1 0-1 0 0,0 1 0 0 0,1-1 1 0 0,0 1-1 0 0,1 0 0 0 0,0 3 66 0 0,0-10 6 0 0,1-1 0 0 0,0 1 0 0 0,0-1 0 0 0,0 1 0 0 0,0-1-1 0 0,1 1 1 0 0,0-1 0 0 0,-1 0 0 0 0,2 0 0 0 0,-1 0 0 0 0,0 0-1 0 0,1 0 1 0 0,0-1 0 0 0,0 1 0 0 0,0-1 0 0 0,0 0-1 0 0,0 1 1 0 0,1-1 0 0 0,-1-1 0 0 0,1 1 0 0 0,0-1 0 0 0,0 1-1 0 0,0-1 1 0 0,3 1-6 0 0,109 27 871 0 0,-101-28-732 0 0,1-1 0 0 0,0-1 0 0 0,-1-1 0 0 0,1 0-1 0 0,-1-1 1 0 0,1-1 0 0 0,-1 0 0 0 0,0-1 0 0 0,0 0 0 0 0,0-2-1 0 0,0 1 1 0 0,-1-2 0 0 0,0 0 0 0 0,-1-1 0 0 0,1 0 0 0 0,-1-1-1 0 0,-1 0 1 0 0,0-1 0 0 0,7-8-139 0 0,-2 3 41 0 0,-2 0-1 0 0,0-1 0 0 0,0-1 1 0 0,-2-1-1 0 0,0 1 0 0 0,-1-2 1 0 0,-1 0-1 0 0,-1 0 0 0 0,-1-1 1 0 0,0 0-1 0 0,-1-1 0 0 0,0-5-40 0 0,-6 17-53 0 0,0 4-7 0 0,0-1 0 0 0,-1 1 0 0 0,0 0 0 0 0,0-1-1 0 0,0 1 1 0 0,0-1 0 0 0,-1 0 0 0 0,0 1-1 0 0,0-1 1 0 0,-1 1 0 0 0,1-1 0 0 0,-1 1 0 0 0,0-1-1 0 0,-1 1 1 0 0,-1-3 60 0 0,2 7-42 0 0,-2 0 0 0 0,1 0 0 0 0,0 0 0 0 0,0 1 0 0 0,0-1 0 0 0,0 1 0 0 0,0-1 0 0 0,0 1 0 0 0,-1 0 0 0 0,1 0 1 0 0,0 0-1 0 0,0 0 0 0 0,0 1 0 0 0,-1-1 0 0 0,1 0 0 0 0,0 1 0 0 0,0 0 0 0 0,0-1 0 0 0,0 1 0 0 0,0 0 0 0 0,0 0 0 0 0,0 0 0 0 0,0 0 0 0 0,0 1 0 0 0,1-1 0 0 0,-1 0 0 0 0,0 1 0 0 0,1-1 0 0 0,-1 1 0 0 0,1-1 0 0 0,-1 1 0 0 0,1 0 1 0 0,0 0-1 0 0,0 0 0 0 0,0 0 0 0 0,0 0 0 0 0,0 0 42 0 0,-10 12-24 0 0,0 1 1 0 0,1 0 0 0 0,1 0-1 0 0,0 1 1 0 0,2 0 0 0 0,0 1-1 0 0,0 0 1 0 0,1 0 0 0 0,2 0-1 0 0,-1 1 1 0 0,2 1 23 0 0,1-10 9 0 0,1 0-1 0 0,0 0 1 0 0,1 0 0 0 0,-1 0-1 0 0,2 0 1 0 0,-1 0 0 0 0,2 0 0 0 0,-1 0-1 0 0,1-1 1 0 0,0 1 0 0 0,1 0-1 0 0,0-1 1 0 0,0 1 0 0 0,1-1-1 0 0,0 0 1 0 0,1 0 0 0 0,-1-1 0 0 0,1 1-1 0 0,1-1 1 0 0,0 0 0 0 0,0 0-1 0 0,6 4-8 0 0,2 0-47 0 0,0-1 0 0 0,1 0 1 0 0,1-1-1 0 0,0-1 0 0 0,0-1 0 0 0,0 0 0 0 0,1-1 0 0 0,0-1 0 0 0,0 0 0 0 0,0-1 0 0 0,1-1 0 0 0,5 0 47 0 0,77 3-10276 0 0,-86-6 3737 0 0</inkml:trace>
</inkml:ink>
</file>

<file path=ppt/ink/ink4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07.8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0 670 5721 0 0,'0'0'2489'0'0,"0"0"-1008"0"0,0 0-387 0 0,0 0 133 0 0,0 0 133 0 0,0 0-46 0 0,0 0-233 0 0,0 0-256 0 0,0 0-212 0 0,0 0-137 0 0,0 0-86 0 0,0 0-97 0 0,0 0-30 0 0,27-3-50 0 0,125-15 66 0 0,-10 16-1806 0 0,-109 3-3346 0 0,-1-1-4373 0 0,-27 0 5773 0 0</inkml:trace>
  <inkml:trace contextRef="#ctx0" brushRef="#br0" timeOffset="280.274">15 902 7122 0 0,'0'0'1338'0'0,"0"0"-259"0"0,0 0 195 0 0,0 0 373 0 0,0 0 144 0 0,0 0-153 0 0,0 0-281 0 0,0 0-270 0 0,34 2-241 0 0,109 1-233 0 0,-42-11 105 0 0,46-10-80 0 0,-83 9-3451 0 0,-2 2-6672 0 0,-48 4 635 0 0</inkml:trace>
  <inkml:trace contextRef="#ctx0" brushRef="#br0" timeOffset="6200.711">1044 232 6545 0 0,'0'0'1037'0'0,"0"0"-215"0"0,0 0 231 0 0,0 0 327 0 0,0 0 135 0 0,34 0-19 0 0,111-3-159 0 0,219-7 2473 0 0,-164 4-4556 0 0,3 3-7203 0 0,-180 3-2351 0 0</inkml:trace>
  <inkml:trace contextRef="#ctx0" brushRef="#br0" timeOffset="3879.225">1598 505 0 0 0,'0'0'1007'0'0,"0"0"68"0"0,0 0 74 0 0,0 0 126 0 0,0 0 130 0 0,0 0 12 0 0,0 0-187 0 0,0 0-333 0 0,0 0-339 0 0,0 0-262 0 0,0 0-124 0 0,-3 11 339 0 0,3 180 2725 0 0,0 151-3680 0 0,0-341-204 0 0,0-1-279 0 0,0 0-438 0 0,0 0-628 0 0,0 0-850 0 0,0 0-592 0 0,0 0 862 0 0</inkml:trace>
  <inkml:trace contextRef="#ctx0" brushRef="#br0" timeOffset="4199.351">1166 597 2369 0 0,'0'0'633'0'0,"0"0"-190"0"0,0 0 146 0 0,0 0 450 0 0,0 0 379 0 0,0 0 186 0 0,0 0-40 0 0,0 0-158 0 0,0 0-154 0 0,0 0-127 0 0,35-10-109 0 0,112-31-112 0 0,5 4 1015 0 0,-87 25-1557 0 0,0 2 0 0 0,1 3 0 0 0,56 2-362 0 0,-49 13-681 0 0,-71-7 638 0 0,24 24-2496 0 0,-23 5-3587 0 0,-8-9-809 0 0,-1-14 4892 0 0</inkml:trace>
  <inkml:trace contextRef="#ctx0" brushRef="#br0" timeOffset="4425.936">1221 1164 4913 0 0,'0'0'2246'0'0,"0"0"-1467"0"0,0 0-346 0 0,0 0 413 0 0,0 0 522 0 0,0 0 212 0 0,0 0-55 0 0,0 0-201 0 0,0 0-281 0 0,0 0-214 0 0,34-3-150 0 0,107-8-164 0 0,-38-9 134 0 0,36-19-198 0 0,-65 17-2696 0 0,1 3-6779 0 0,-59 15 1113 0 0</inkml:trace>
  <inkml:trace contextRef="#ctx0" brushRef="#br0" timeOffset="4831.586">1920 1193 464 0 0,'0'0'891'0'0,"0"0"-386"0"0,0 0-102 0 0,0 0 189 0 0,0 0 250 0 0,0 0 145 0 0,0 0 10 0 0,0 0-133 0 0,0 0-206 0 0,0 0-145 0 0,0 0-85 0 0,0 0-48 0 0,0 0 5 0 0,-4 21 20 0 0,-13 60 51 0 0,13-61 88 0 0,4-20 106 0 0,0 0 143 0 0,0 0 154 0 0,0 0 120 0 0,0 0 49 0 0,6-35 2949 0 0,17-20-3765 0 0,-14 34 87 0 0,76-158 312 0 0,-18 97-894 0 0,-50 81-3839 0 0,-6 16-5511 0 0,-8-11 2981 0 0</inkml:trace>
  <inkml:trace contextRef="#ctx0" brushRef="#br0" timeOffset="5099.213">2320 961 0 0 0,'0'0'405'0'0,"0"0"486"0"0,0 0 228 0 0,0 0 241 0 0,0 0 201 0 0,0 0 10 0 0,0 0-134 0 0,0 0-240 0 0,0 0-285 0 0,0 0-200 0 0,0 0-169 0 0,-16 32-132 0 0,-48 99-86 0 0,49-70 132 0 0,16-57-321 0 0,0-1 0 0 0,1 0 0 0 0,-1 0 0 0 0,1 0 0 0 0,0 0 0 0 0,0-1 0 0 0,0 1 0 0 0,0 0 0 0 0,0-1-1 0 0,1 0 1 0 0,-1 1 0 0 0,1-1 0 0 0,0 0 0 0 0,-1 0 0 0 0,1 0 0 0 0,0-1 0 0 0,0 1 0 0 0,0-1 0 0 0,1 1-1 0 0,-1-1 1 0 0,0 0 0 0 0,0 0 0 0 0,1-1 0 0 0,-1 1 0 0 0,0-1 0 0 0,1 1 0 0 0,-1-1 0 0 0,1 0 0 0 0,-1-1-1 0 0,0 1 1 0 0,1 0 0 0 0,-1-1 0 0 0,0 0 0 0 0,1 0 0 0 0,-1 0 0 0 0,0 0 0 0 0,0 0 0 0 0,0-1 0 0 0,0 1 0 0 0,0-1-1 0 0,0 0 1 0 0,1 0-136 0 0,0-3 98 0 0,0 1-1 0 0,0 0 1 0 0,0-1-1 0 0,-1 0 1 0 0,1 0-1 0 0,-1 0 0 0 0,0 0 1 0 0,-1 0-1 0 0,1-1 1 0 0,-1 1-1 0 0,0-1 1 0 0,0 1-1 0 0,-1-1 1 0 0,0 0-1 0 0,0 0 0 0 0,0 0 1 0 0,-1 0-1 0 0,1 0 1 0 0,-1 0-1 0 0,-1 0 1 0 0,1 1-1 0 0,-1-1 1 0 0,0 0-1 0 0,-1 0 0 0 0,1 0 1 0 0,-1 1-1 0 0,0-1 1 0 0,-1 1-1 0 0,-2-6-97 0 0,-30-24-1973 0 0,20 28-1409 0 0,-3 2-3827 0 0,9 5-1662 0 0</inkml:trace>
  <inkml:trace contextRef="#ctx0" brushRef="#br0" timeOffset="5669.567">2585 1024 2128 0 0,'0'0'2126'0'0,"0"0"-1162"0"0,0 0-529 0 0,0 0-77 0 0,0 0-1 0 0,0 0-13 0 0,0 0-60 0 0,0 0-110 0 0,0 0-110 0 0,0 0-115 0 0,0 0-37 0 0,0 0-14 0 0,-6 31 8 0 0,-18 93 36 0 0,28-73 18 0 0,30-29 756 0 0,-30-20-333 0 0,-1-1 1 0 0,1 0-1 0 0,0 0 0 0 0,1 0 0 0 0,-1-1 1 0 0,0 1-1 0 0,0-1 0 0 0,0 0 1 0 0,0 0-1 0 0,0-1 0 0 0,0 1 1 0 0,0-1-1 0 0,0 0 0 0 0,0 0 0 0 0,0 0 1 0 0,0-1-1 0 0,0 1 0 0 0,0-1 1 0 0,-1 0-1 0 0,1 0 0 0 0,-1 0 1 0 0,1-1-1 0 0,0 0-383 0 0,84-103 4383 0 0,-67 71-3976 0 0,75-152 555 0 0,-92 177-1052 0 0,-1 0 1 0 0,0-1 0 0 0,-1 0-1 0 0,-1 1 1 0 0,1-1 0 0 0,-2 0-1 0 0,1 0 1 0 0,-2 0 0 0 0,1 1-1 0 0,-1-1 1 0 0,-1 0 0 0 0,0 0-1 0 0,-1 1 1 0 0,0 0-1 0 0,0-1 1 0 0,-1 1 0 0 0,0 0-1 0 0,-2 0 90 0 0,4 4-80 0 0,0 1 0 0 0,0 0 0 0 0,-1 0-1 0 0,0 0 1 0 0,0 0 0 0 0,0 1 0 0 0,-1-1-1 0 0,1 1 1 0 0,-1 0 0 0 0,0 0 0 0 0,-1 0-1 0 0,1 1 1 0 0,0-1 0 0 0,-1 1 0 0 0,0 0-1 0 0,0 0 1 0 0,0 1 0 0 0,0 0-1 0 0,0-1 1 0 0,-1 2 0 0 0,1-1 0 0 0,0 1-1 0 0,-1-1 1 0 0,1 1 0 0 0,-1 1 0 0 0,0-1-1 0 0,1 1 1 0 0,-1 0 0 0 0,0 1 0 0 0,1-1-1 0 0,-1 1 1 0 0,1 0 0 0 0,-1 0 0 0 0,1 1-1 0 0,-1 0 1 0 0,1-1 0 0 0,0 2 0 0 0,0-1-1 0 0,0 1 1 0 0,0 0 0 0 0,0 0 0 0 0,1 0-1 0 0,-1 1 1 0 0,0 0 80 0 0,0 3 4 0 0,0 0 1 0 0,0 0-1 0 0,0 1 0 0 0,1 0 1 0 0,0 0-1 0 0,0 0 1 0 0,1 0-1 0 0,0 1 0 0 0,1-1 1 0 0,0 1-1 0 0,0 0 0 0 0,1-1 1 0 0,0 1-1 0 0,0 0 1 0 0,1 0-1 0 0,1 0 0 0 0,-1 0 1 0 0,1 0-1 0 0,1-1 0 0 0,-1 1 1 0 0,1 0-1 0 0,1-1 1 0 0,0 1-1 0 0,0-1 0 0 0,1 0 1 0 0,0 0-1 0 0,0 0 1 0 0,1-1-1 0 0,0 1 0 0 0,0-1 1 0 0,1 0-1 0 0,6 6-4 0 0,11 9 262 0 0,2-2 1 0 0,0 0-1 0 0,2-1 1 0 0,0-2-1 0 0,0 0 1 0 0,2-2-1 0 0,0-2 1 0 0,1 0-1 0 0,0-2 1 0 0,1-1-1 0 0,30 5-262 0 0,24-1-30 0 0,-67-13-4123 0 0,-1-1-4273 0 0,-16 0 1063 0 0</inkml:trace>
  <inkml:trace contextRef="#ctx0" brushRef="#br0" timeOffset="14093.412">971 0 0 0 0,'0'0'443'0'0,"0"0"78"0"0,0 0 62 0 0,0 0 145 0 0,0 0 180 0 0,0 0 103 0 0,0 0 39 0 0,0 0-71 0 0,0 0-134 0 0,0 0-93 0 0,0 0-72 0 0,0 0-25 0 0,-28 32 40 0 0,-83 100 51 0 0,105-126-643 0 0,1 1 0 0 0,0-1 0 0 0,0 1 1 0 0,0 0-1 0 0,1 0 0 0 0,1 0 1 0 0,-1 1-1 0 0,1 0 0 0 0,0-1 1 0 0,1 1-1 0 0,-1 0 0 0 0,1 1-103 0 0,-3 13 336 0 0,-7 25-11 0 0,3-1 0 0 0,1 1 0 0 0,2 0 1 0 0,2 1-1 0 0,3-1 0 0 0,1 1 0 0 0,3-1 0 0 0,8 45-325 0 0,-7-62-39 0 0,1 0 0 0 0,2-1 0 0 0,0 0 0 0 0,3 0-1 0 0,0-1 1 0 0,1 0 0 0 0,2-1 0 0 0,1 0-1 0 0,1-1 1 0 0,1-1 0 0 0,2 0 0 0 0,0-1-1 0 0,1-1 1 0 0,2-1 0 0 0,0-1 0 0 0,1-1-1 0 0,1 0 1 0 0,1-2 0 0 0,11 6 39 0 0,93 33-2273 0 0,-41-28-3820 0 0,-53-18 432 0 0</inkml:trace>
</inkml:ink>
</file>

<file path=ppt/ink/ink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4:03.3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 0 0 0,'0'0'1266'0'0,"0"0"-662"0"0,0 0-391 0 0,0 0-57 0 0,0 0 114 0 0,0 0 147 0 0,0 0 80 0 0,0 0 5 0 0,0 0-13 0 0,0 0 30 0 0,0 0 63 0 0,8 0 43 0 0,370-4 5952 0 0,-313 8-6690 0 0,-65-4-72 0 0,3 0-2003 0 0,-2 0-7085 0 0,-1 0 8315 0 0</inkml:trace>
</inkml:ink>
</file>

<file path=ppt/ink/ink4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31.8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90 8978 0 0,'0'0'932'0'0,"0"0"-112"0"0,0 0-126 0 0,0 0 87 0 0,0 0 191 0 0,0 0 171 0 0,0 0 70 0 0,0 0-88 0 0,0 0-231 0 0,0 0-290 0 0,0 0-259 0 0,0-3-250 0 0,0-6-108 0 0,0 25-4 0 0,0 29 104 0 0,0 294 943 0 0,0 170-2560 0 0,-6-441-1437 0 0,-10-28-5959 0 0,12-32 2666 0 0</inkml:trace>
  <inkml:trace contextRef="#ctx0" brushRef="#br0" timeOffset="448.858">0 24 11378 0 0,'0'0'1019'0'0,"0"0"-368"0"0,0 0-317 0 0,0 0-77 0 0,0 0 20 0 0,0 0 55 0 0,0 0 72 0 0,0 0 57 0 0,0 0 21 0 0,32 2-34 0 0,102 11-57 0 0,-42 16 26 0 0,-70-18-328 0 0,2-2-36 0 0,0 2 1 0 0,-1 1 0 0 0,-1 1 0 0 0,0 1 0 0 0,0 1 0 0 0,-2 0 0 0 0,0 2 0 0 0,0 0 0 0 0,-2 2-1 0 0,5 5-53 0 0,-19-18 39 0 0,0-1-1 0 0,-1 1 1 0 0,1 0-1 0 0,-1 1 1 0 0,0-1-1 0 0,-1 1 1 0 0,0-1-1 0 0,0 1 0 0 0,0 0 1 0 0,-1-1-1 0 0,1 1 1 0 0,-2 0-1 0 0,1 0 1 0 0,-1 0-1 0 0,0 0 1 0 0,-1 0-1 0 0,1 0 0 0 0,-1 0 1 0 0,-1 0-1 0 0,1 0 1 0 0,-1-1-1 0 0,0 1 1 0 0,-2 1-39 0 0,-4 11 169 0 0,-1 0 1 0 0,-2-1 0 0 0,1-1 0 0 0,-2 0-1 0 0,-1 0 1 0 0,0-1 0 0 0,-3 2-170 0 0,-94 123 871 0 0,107-137-866 0 0,0 1 1 0 0,0-1 0 0 0,1 0-1 0 0,-1 1 1 0 0,1-1 0 0 0,0 1 0 0 0,0 0-1 0 0,1 0 1 0 0,-1 0 0 0 0,1 0-1 0 0,0 0 1 0 0,1 0 0 0 0,-1 0-1 0 0,1 0 1 0 0,0 0 0 0 0,0 0-1 0 0,1 0 1 0 0,-1 0 0 0 0,1 0-1 0 0,0 0 1 0 0,0 0 0 0 0,1 0 0 0 0,0 0-1 0 0,0 0 1 0 0,0-1 0 0 0,0 1-1 0 0,1-1 1 0 0,-1 1 0 0 0,1-1-1 0 0,1 1-5 0 0,4 2 41 0 0,0-1 0 0 0,1 1 0 0 0,0-2-1 0 0,0 1 1 0 0,0-1 0 0 0,0 0-1 0 0,1-1 1 0 0,0 0 0 0 0,0-1 0 0 0,0 0-1 0 0,0 0 1 0 0,1-1 0 0 0,-1-1-1 0 0,1 1 1 0 0,-1-2 0 0 0,2 1-41 0 0,66 0-3721 0 0,-70-1 2979 0 0,8-3-8093 0 0,-11 3 889 0 0</inkml:trace>
  <inkml:trace contextRef="#ctx0" brushRef="#br0" timeOffset="780.213">998 543 6993 0 0,'0'0'1370'0'0,"0"0"-219"0"0,0 0-40 0 0,0 0 61 0 0,0 0 0 0 0,0 0-130 0 0,0 0-183 0 0,0 0-175 0 0,0 0-156 0 0,0 0-148 0 0,0 0-128 0 0,0 0-97 0 0,-20 35-46 0 0,-60 106-11 0 0,78-138-90 0 0,0 0 0 0 0,0 0-1 0 0,0 0 1 0 0,0 0 0 0 0,0 0 0 0 0,0 0 0 0 0,1 1 0 0 0,0-1 0 0 0,0 1 0 0 0,0-1 0 0 0,0 1 0 0 0,0-1 0 0 0,1 1 0 0 0,-1-1 0 0 0,1 1 0 0 0,0 0 0 0 0,0-1 0 0 0,0 1 0 0 0,1 0 0 0 0,-1 0-8 0 0,3 5 41 0 0,-1-2 42 0 0,1 0 1 0 0,0-1 0 0 0,0 1-1 0 0,1-1 1 0 0,0 0 0 0 0,0 0-1 0 0,0 0 1 0 0,1-1 0 0 0,0 1 0 0 0,0-1-1 0 0,0 0 1 0 0,1 0 0 0 0,-1-1-1 0 0,1 0 1 0 0,0 0 0 0 0,0 0-1 0 0,1-1 1 0 0,-1 0 0 0 0,1 0-1 0 0,0 0 1 0 0,0-1 0 0 0,0 0-1 0 0,0-1 1 0 0,0 1 0 0 0,0-1-1 0 0,0-1 1 0 0,0 1 0 0 0,1-1 0 0 0,-1-1-1 0 0,0 1 1 0 0,0-1 0 0 0,0 0-1 0 0,0-1 1 0 0,0 0 0 0 0,0 0-1 0 0,0 0 1 0 0,0-1 0 0 0,-1 0-1 0 0,1 0 1 0 0,3-3-84 0 0,-3 2 63 0 0,0 0 0 0 0,-1-1-1 0 0,1 0 1 0 0,-1 0 0 0 0,0 0-1 0 0,0-1 1 0 0,0 0 0 0 0,-1 0 0 0 0,0 0-1 0 0,0-1 1 0 0,-1 1 0 0 0,1-1 0 0 0,-2-1-1 0 0,1 1 1 0 0,-1 0 0 0 0,0-1-1 0 0,0 0 1 0 0,-1 1 0 0 0,0-1 0 0 0,-1 0-1 0 0,1 0 1 0 0,-1 0 0 0 0,-1 0 0 0 0,0-1-1 0 0,0 1 1 0 0,-1 0 0 0 0,-1-8-63 0 0,1 11-181 0 0,0 0 1 0 0,-1-1-1 0 0,0 1 0 0 0,0 0 1 0 0,0 0-1 0 0,0 0 1 0 0,-1 0-1 0 0,0 0 1 0 0,0 1-1 0 0,0-1 1 0 0,-1 1-1 0 0,0 0 0 0 0,0 0 1 0 0,0 0-1 0 0,0 1 1 0 0,0-1-1 0 0,-1 1 1 0 0,1 0-1 0 0,-1 0 0 0 0,0 0 1 0 0,0 1-1 0 0,-3-1 181 0 0,-119-26-10850 0 0,100 28 6313 0 0,8 1 1580 0 0</inkml:trace>
  <inkml:trace contextRef="#ctx0" brushRef="#br0" timeOffset="1201.477">1633 602 9906 0 0,'0'0'623'0'0,"0"0"-108"0"0,0 0 97 0 0,0 0 156 0 0,0 0 78 0 0,0 0-30 0 0,0 0-103 0 0,0 0-85 0 0,0 0-92 0 0,-32 30-105 0 0,-98 94-137 0 0,90-66-71 0 0,40-50-202 0 0,0-5 13 0 0,-1 0 0 0 0,1 0 0 0 0,0 0 0 0 0,0 0 1 0 0,0 0-1 0 0,1 0 0 0 0,-1 0 0 0 0,1-1 0 0 0,-1 1 1 0 0,1 0-1 0 0,0 0 0 0 0,0 0 0 0 0,0-1 0 0 0,1 1 1 0 0,-1-1-1 0 0,1 1 0 0 0,-1-1 0 0 0,1 1 0 0 0,0-1 1 0 0,0 0-1 0 0,0 0 0 0 0,0 0 0 0 0,0 0 0 0 0,0 0 1 0 0,1 0-1 0 0,-1-1 0 0 0,1 1 0 0 0,-1-1 0 0 0,1 1 1 0 0,-1-1-1 0 0,1 0 0 0 0,0 0 0 0 0,0 0 0 0 0,0-1 1 0 0,-1 1-1 0 0,1-1 0 0 0,0 1 0 0 0,0-1 0 0 0,0 0 1 0 0,0 0-1 0 0,0 0 0 0 0,0-1-34 0 0,5 2 197 0 0,-1-1 0 0 0,1-1 0 0 0,-1 1 1 0 0,0-1-1 0 0,1-1 0 0 0,-1 1 0 0 0,0-1 0 0 0,0 0 1 0 0,0-1-1 0 0,0 0 0 0 0,0 0 0 0 0,-1 0 0 0 0,1-1 1 0 0,-1 0-1 0 0,0 0 0 0 0,0-1 0 0 0,-1 0 0 0 0,1 0 0 0 0,-1 0 1 0 0,0 0-1 0 0,1-2-197 0 0,16-20 32 0 0,-1-2 1 0 0,-1 0-1 0 0,-2-1 1 0 0,0 0-1 0 0,-2-2 1 0 0,-2 0-1 0 0,-1 0 1 0 0,-1-2-1 0 0,-2 1 1 0 0,-1-1-1 0 0,-2-1 1 0 0,-1 0-1 0 0,-2 0 1 0 0,0-25-33 0 0,-3 41-246 0 0,-1 0 0 0 0,-1 0 0 0 0,0 0 0 0 0,-1 0 0 0 0,-1 0 0 0 0,-1 1 0 0 0,-1-1 0 0 0,0 1 0 0 0,-2 0-1 0 0,0 1 1 0 0,0-1 0 0 0,-2 1 0 0 0,0 1 0 0 0,-1 0 0 0 0,-2-1 246 0 0,10 13-17 0 0,-1 1-1 0 0,0 0 1 0 0,0 0-1 0 0,0 0 1 0 0,0 0-1 0 0,-1 1 0 0 0,1-1 1 0 0,-1 1-1 0 0,1 0 1 0 0,-1 0-1 0 0,0 0 0 0 0,0 0 1 0 0,0 1-1 0 0,0-1 1 0 0,0 1-1 0 0,0 0 0 0 0,0 1 1 0 0,0-1-1 0 0,0 1 1 0 0,-1-1-1 0 0,1 1 0 0 0,0 0 1 0 0,0 1-1 0 0,-1-1 1 0 0,1 1-1 0 0,0 0 1 0 0,0 0-1 0 0,0 0 0 0 0,0 1 1 0 0,0-1-1 0 0,0 1 1 0 0,-1 0 17 0 0,-5 4 20 0 0,1 0 1 0 0,-1 0-1 0 0,1 1 1 0 0,1 0 0 0 0,-1 1-1 0 0,1 0 1 0 0,0 0 0 0 0,1 1-1 0 0,0 0 1 0 0,0 0-1 0 0,-2 5-20 0 0,1 2 53 0 0,0 0 0 0 0,1 1 0 0 0,1 0 0 0 0,1 0-1 0 0,0 0 1 0 0,1 0 0 0 0,1 1 0 0 0,1 0-1 0 0,0 0 1 0 0,2 0 0 0 0,-1-1 0 0 0,2 1 0 0 0,1 0-1 0 0,0 0 1 0 0,1-1 0 0 0,1 1 0 0 0,1-1 0 0 0,0 0-1 0 0,1 0 1 0 0,1 0 0 0 0,1-1 0 0 0,0 0-1 0 0,1-1 1 0 0,0 0 0 0 0,2 0 0 0 0,-1-1 0 0 0,2 0-1 0 0,0-1 1 0 0,1 0 0 0 0,0-1 0 0 0,6 3-53 0 0,1 3 17 0 0,2-1 1 0 0,0-1-1 0 0,1-1 0 0 0,0-1 1 0 0,2-1-1 0 0,-1-1 0 0 0,1-1 1 0 0,1-1-1 0 0,6 0-17 0 0,26 2-3597 0 0,3-8-3639 0 0,-45-4-2661 0 0</inkml:trace>
</inkml:ink>
</file>

<file path=ppt/ink/ink4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02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398 905 7162 0 0,'0'0'1573'0'0,"0"0"-28"0"0,0 0 47 0 0,0 0-5 0 0,0 0-220 0 0,0 0-359 0 0,-33 2-322 0 0,-106 8-173 0 0,135-10-467 0 0,-1 0 0 0 0,0 0-1 0 0,1 1 1 0 0,-1 0 0 0 0,0-1 0 0 0,1 1-1 0 0,-1 1 1 0 0,1-1 0 0 0,-1 1 0 0 0,1 0 0 0 0,0 0-1 0 0,0 0 1 0 0,0 0 0 0 0,0 1 0 0 0,0 0 0 0 0,-1 1-46 0 0,-7 6 187 0 0,2-5-130 0 0,1 0 0 0 0,0 1 0 0 0,0 0-1 0 0,0 0 1 0 0,1 1 0 0 0,0 1 0 0 0,0-1 0 0 0,1 1-1 0 0,0 0 1 0 0,1 1 0 0 0,-1-1 0 0 0,2 2 0 0 0,-1-1 0 0 0,1 0-1 0 0,1 1 1 0 0,-1 0 0 0 0,2 0 0 0 0,-1 0 0 0 0,2 1-1 0 0,-1-1 1 0 0,1 1 0 0 0,1-1 0 0 0,0 1 0 0 0,0 0-1 0 0,2 10-56 0 0,1-16 25 0 0,0-1-1 0 0,0 1 0 0 0,1-1 0 0 0,0 0 0 0 0,0 0 0 0 0,0 0 0 0 0,0 0 1 0 0,1 0-1 0 0,-1-1 0 0 0,1 1 0 0 0,0-1 0 0 0,0 0 0 0 0,0 0 0 0 0,1 0 1 0 0,-1-1-1 0 0,1 0 0 0 0,-1 0 0 0 0,1 0 0 0 0,0 0 0 0 0,0 0 0 0 0,0-1 1 0 0,-1 0-1 0 0,1 0 0 0 0,1-1 0 0 0,-1 1 0 0 0,0-1 0 0 0,0 0 0 0 0,0-1 0 0 0,0 1 1 0 0,0-1-1 0 0,0 0 0 0 0,0 0 0 0 0,0 0 0 0 0,0-1 0 0 0,-1 0 0 0 0,1 0 1 0 0,0 0-1 0 0,-1 0 0 0 0,0-1 0 0 0,2-1-24 0 0,24-16 169 0 0,-2-1 0 0 0,-1-1 0 0 0,0-2 0 0 0,-2 0 0 0 0,0-2 0 0 0,-2-1 0 0 0,-1 0 0 0 0,13-24-169 0 0,5 6-618 0 0,-39 45 279 0 0,-1 12-484 0 0,-4 42 411 0 0,2-48 410 0 0,0 0 0 0 0,0 0 0 0 0,1 0 0 0 0,0 0 0 0 0,0 0 0 0 0,0 0 0 0 0,1 1 0 0 0,-1-1-1 0 0,2 0 1 0 0,-1 0 0 0 0,1 1 0 0 0,0-1 0 0 0,0 0 0 0 0,1 0 0 0 0,-1 0 0 0 0,1 0 0 0 0,1 0 0 0 0,-1-1-1 0 0,1 1 1 0 0,0 0 0 0 0,0-1 0 0 0,1 0 0 0 0,0 0 0 0 0,0 0 0 0 0,0 0 0 0 0,0-1 0 0 0,1 0 0 0 0,-1 1-1 0 0,1-2 1 0 0,0 1 0 0 0,1 0 0 0 0,1 0 2 0 0,3-1 50 0 0,0-1-1 0 0,1 0 0 0 0,0-1 1 0 0,-1 0-1 0 0,1 0 1 0 0,0-1-1 0 0,-1-1 0 0 0,1 0 1 0 0,0 0-1 0 0,-1-1 1 0 0,1 0-1 0 0,-1-1 0 0 0,0 0 1 0 0,0-1-1 0 0,0 0 1 0 0,0-1-1 0 0,0 1 0 0 0,-1-2 1 0 0,0 0-1 0 0,0 0 1 0 0,2-3-50 0 0,20-16 210 0 0,-1-1 0 0 0,-1-2 0 0 0,-2-1 0 0 0,0-1 1 0 0,0-5-211 0 0,1-3 34 0 0,-1-2 1 0 0,-3-1 0 0 0,-1-1 0 0 0,-2-1 0 0 0,-2 0 0 0 0,-2-2 0 0 0,10-42-35 0 0,-18 52-53 0 0,-1 1 1 0 0,-2-2-1 0 0,-2 1 1 0 0,0 0-1 0 0,-3-1 1 0 0,-2-21 52 0 0,2 56-26 0 0,-1-1 0 0 0,0 0 0 0 0,1 0 0 0 0,-1 0 1 0 0,0 0-1 0 0,0 1 0 0 0,0-1 0 0 0,-1 0 0 0 0,1 0 0 0 0,0 0 0 0 0,-1 1 1 0 0,1-1-1 0 0,-1 0 0 0 0,1 0 0 0 0,-1 1 0 0 0,0-1 0 0 0,0 0 0 0 0,0 1 0 0 0,0-1 1 0 0,0 1-1 0 0,0-1 0 0 0,0 1 0 0 0,0 0 0 0 0,0-1 0 0 0,-1 1 0 0 0,1 0 1 0 0,-1 0-1 0 0,1 0 0 0 0,-1 0 0 0 0,1 0 0 0 0,-1 0 0 0 0,0 0 0 0 0,1 1 0 0 0,-1-1 1 0 0,0 1-1 0 0,0-1 0 0 0,1 1 0 0 0,-1-1 0 0 0,0 1 0 0 0,0 0 0 0 0,0 0 1 0 0,0 0-1 0 0,1 0 0 0 0,-1 0 0 0 0,0 1 0 0 0,0-1 0 0 0,0 0 0 0 0,1 1 0 0 0,-1-1 1 0 0,0 1-1 0 0,0 0 0 0 0,1-1 0 0 0,-2 2 26 0 0,-13 13-85 0 0,2 1-1 0 0,0 1 1 0 0,0 0 0 0 0,2 1-1 0 0,0 0 1 0 0,1 1 0 0 0,1 0-1 0 0,0 1 1 0 0,2 0 85 0 0,-7 10 16 0 0,2 1-1 0 0,1 0 1 0 0,1 1 0 0 0,2 0 0 0 0,1 0-1 0 0,2 1 1 0 0,1 0 0 0 0,2 0 0 0 0,0 0 0 0 0,3 0-1 0 0,1 1 1 0 0,2 9-16 0 0,0-27 56 0 0,1-1-1 0 0,0 1 0 0 0,1-1 1 0 0,1 0-1 0 0,0 0 0 0 0,1 0 1 0 0,1-1-1 0 0,0 0 0 0 0,1-1 1 0 0,0 0-1 0 0,1 0 0 0 0,1-1 1 0 0,0 0-1 0 0,0-1 0 0 0,1 0 1 0 0,1-1-1 0 0,0 0 0 0 0,0-1 1 0 0,1 0-1 0 0,0-2 0 0 0,0 1 1 0 0,1-2-1 0 0,0 0 0 0 0,0 0 1 0 0,1-2-1 0 0,-1 0 1 0 0,1 0-1 0 0,2-2-55 0 0,-7 0 72 0 0,0-2 0 0 0,0 1 0 0 0,0-1 0 0 0,0-1 1 0 0,0 0-1 0 0,0-1 0 0 0,0 0 0 0 0,0-1 0 0 0,-1 0 0 0 0,1 0 0 0 0,-1-1 1 0 0,1 0-1 0 0,-1-1 0 0 0,-1-1 0 0 0,1 1 0 0 0,-1-1 0 0 0,0-1 0 0 0,0 0 1 0 0,-1 0-1 0 0,0-1 0 0 0,4-5-72 0 0,-3 5 20 0 0,-2-1 0 0 0,1-1 0 0 0,-1 1 0 0 0,-1-1 0 0 0,1-1 0 0 0,-2 1 0 0 0,1-1 1 0 0,-2 0-1 0 0,1 0 0 0 0,-2 0 0 0 0,1-1 0 0 0,-2 0 0 0 0,1 1 0 0 0,-2-1 0 0 0,1 0 0 0 0,-2 0 0 0 0,1 0 1 0 0,-2 0-1 0 0,0 0 0 0 0,0 0 0 0 0,-1 0 0 0 0,0 1 0 0 0,-1-1 0 0 0,0 1 0 0 0,-1-1 0 0 0,-1 1 0 0 0,0 0 0 0 0,0 1 1 0 0,-1-1-1 0 0,-5-7-20 0 0,4 11-111 0 0,0 0-1 0 0,-1 0 1 0 0,0 1 0 0 0,0 0 0 0 0,0 0 0 0 0,-1 1 0 0 0,1 0 0 0 0,-1 0 0 0 0,0 1 0 0 0,-1 0 0 0 0,1 1 0 0 0,-1 0 0 0 0,0 0-1 0 0,0 1 1 0 0,0 1 0 0 0,0 0 0 0 0,0 0 0 0 0,0 0 0 0 0,0 2 0 0 0,0-1 0 0 0,0 1 0 0 0,0 1 111 0 0,-7 0-651 0 0,0 1 0 0 0,1 1 0 0 0,-1 1-1 0 0,1 0 1 0 0,0 1 0 0 0,1 1 0 0 0,-1 1 0 0 0,2 0 0 0 0,-1 0 0 0 0,1 2 0 0 0,0 0 0 0 0,-8 7 651 0 0,-2 6-5363 0 0,6-8-2185 0 0</inkml:trace>
  <inkml:trace contextRef="#ctx0" brushRef="#br0" timeOffset="336.057">1785 718 5873 0 0,'0'0'3265'0'0,"0"0"-1099"0"0,0 0-347 0 0,0 0-200 0 0,0 0-338 0 0,0 0-350 0 0,-35 19-280 0 0,-104 65-153 0 0,134-82-465 0 0,1 1 1 0 0,0-1 0 0 0,-1 1 0 0 0,1-1 0 0 0,1 1 0 0 0,-1 0 0 0 0,0 1 0 0 0,1-1 0 0 0,-1 0 0 0 0,1 1 0 0 0,0 0-1 0 0,0 0 1 0 0,1 0 0 0 0,-1 0 0 0 0,1 0 0 0 0,0 1 0 0 0,0-1 0 0 0,-1 4-34 0 0,-1 4 84 0 0,1-5-37 0 0,0 1-1 0 0,0 0 0 0 0,0 0 0 0 0,1 0 0 0 0,0 1 0 0 0,1-1 1 0 0,0 0-1 0 0,0 1 0 0 0,1-1 0 0 0,0 1 0 0 0,0-1 1 0 0,1 1-1 0 0,0-1 0 0 0,1 0 0 0 0,-1 1 0 0 0,2-1 0 0 0,-1 0 1 0 0,1 0-1 0 0,0 0 0 0 0,1-1 0 0 0,0 1 0 0 0,0-1 1 0 0,1 0-1 0 0,0 0 0 0 0,0 0 0 0 0,0-1 0 0 0,1 0 0 0 0,0 0 1 0 0,0 0-1 0 0,1-1 0 0 0,-1 0 0 0 0,1 0 0 0 0,1 0 1 0 0,-1-1-1 0 0,4 2-46 0 0,-4-3 107 0 0,1 0 0 0 0,-1-1 1 0 0,1 1-1 0 0,0-1 0 0 0,-1-1 1 0 0,1 1-1 0 0,0-2 0 0 0,0 1 1 0 0,0-1-1 0 0,0 0 0 0 0,0 0 1 0 0,0-1-1 0 0,0 0 0 0 0,0-1 1 0 0,0 0-1 0 0,-1 0 0 0 0,1 0 1 0 0,-1-1-1 0 0,1 0 0 0 0,-1-1 1 0 0,0 0-1 0 0,0 0 0 0 0,-1 0 1 0 0,1-1-1 0 0,1-1-107 0 0,0-3 57 0 0,0-1 1 0 0,0 0-1 0 0,-1 0 0 0 0,0 0 1 0 0,-1-1-1 0 0,-1 0 0 0 0,1 0 1 0 0,-2 0-1 0 0,1-1 0 0 0,-2 0 1 0 0,1 0-1 0 0,-2 0 0 0 0,1 0 1 0 0,-2 0-1 0 0,0 0 0 0 0,0-1-57 0 0,-1 0-803 0 0,-1 1 0 0 0,0-1 0 0 0,-1 1 0 0 0,0-1 0 0 0,0 1 1 0 0,-2 0-1 0 0,0 0 0 0 0,0 0 0 0 0,-1 0 0 0 0,-1-1 803 0 0,-6-9-6352 0 0,4 6-3281 0 0</inkml:trace>
  <inkml:trace contextRef="#ctx0" brushRef="#br0" timeOffset="1202.593">2121 913 8594 0 0,'0'0'2270'0'0,"0"0"-1129"0"0,0 0-94 0 0,0 0 273 0 0,0 0 78 0 0,0 0-75 0 0,0 0-115 0 0,0 0-190 0 0,0 0-167 0 0,0 0-249 0 0,0 0-289 0 0,0 0-175 0 0,3 2-108 0 0,3 26-42 0 0,-7-26 3 0 0,1 0 1 0 0,0-1-1 0 0,-1 1 0 0 0,1 0 1 0 0,0 0-1 0 0,0-1 0 0 0,0 1 1 0 0,0 0-1 0 0,1 0 0 0 0,-1-1 1 0 0,0 1-1 0 0,1 0 0 0 0,-1-1 0 0 0,1 1 1 0 0,0 0-1 0 0,0-1 0 0 0,-1 1 1 0 0,1-1-1 0 0,0 1 0 0 0,0-1 1 0 0,0 1-1 0 0,0-1 0 0 0,1 0 1 0 0,-1 0-1 0 0,0 1 0 0 0,2-1 9 0 0,5 2 22 0 0,0 0 0 0 0,1-1 0 0 0,0 0 0 0 0,-1 0 0 0 0,1-1 0 0 0,0-1 0 0 0,-1 1 0 0 0,1-1 0 0 0,0-1 0 0 0,0 0 0 0 0,-1 0 0 0 0,1 0 0 0 0,0-1 0 0 0,-1-1 0 0 0,1 1 0 0 0,-1-1 0 0 0,0-1-22 0 0,206-117 492 0 0,-213 121-495 0 0,0-1 1 0 0,0 0-1 0 0,-1 1 1 0 0,1-1 0 0 0,0 1-1 0 0,0-1 1 0 0,0 1-1 0 0,0-1 1 0 0,0 1 0 0 0,0 0-1 0 0,0-1 1 0 0,0 1-1 0 0,0 0 1 0 0,0 0 0 0 0,0 0-1 0 0,0 0 1 0 0,0 0-1 0 0,0 0 1 0 0,0 0 0 0 0,0 0-1 0 0,0 0 1 0 0,0 0-1 0 0,0 1 1 0 0,0-1 0 0 0,0 0-1 0 0,0 1 1 0 0,0-1-1 0 0,0 1 1 0 0,-1-1 0 0 0,1 1-1 0 0,0-1 1 0 0,0 1-1 0 0,0-1 1 0 0,0 1 0 0 0,-1 0-1 0 0,1 0 1 0 0,0-1-1 0 0,-1 1 1 0 0,1 0 0 0 0,-1 0-1 0 0,1 0 1 0 0,-1 0-1 0 0,1 0 1 0 0,-1 0 0 0 0,1 0 2 0 0,3 5 20 0 0,33 49 138 0 0,-34-52-100 0 0,1 1 0 0 0,0-1 1 0 0,0 0-1 0 0,1-1 0 0 0,-1 1 0 0 0,0-1 0 0 0,1 0 0 0 0,0 0 0 0 0,-1 0 0 0 0,1 0 0 0 0,0-1 0 0 0,0 0 0 0 0,0 0 0 0 0,0 0 0 0 0,0-1 0 0 0,0 1 0 0 0,5-2-58 0 0,-1 2 112 0 0,1-2 0 0 0,-1 1 0 0 0,1-1-1 0 0,-1-1 1 0 0,0 0 0 0 0,1 0 0 0 0,-1-1-1 0 0,0 0 1 0 0,0-1 0 0 0,-1 1 0 0 0,1-2-1 0 0,-1 1 1 0 0,0-1 0 0 0,0-1 0 0 0,3-1-112 0 0,77-85 728 0 0,-14-59-340 0 0,-53 69-1309 0 0,-3-1 1 0 0,-3-1 0 0 0,-5 0-1 0 0,-3-1 1 0 0,-4 0-1 0 0,-4-22 921 0 0,-22 44 376 0 0,22 63-367 0 0,0 0 0 0 0,1 0 0 0 0,-1-1-1 0 0,0 1 1 0 0,1 0 0 0 0,-1 0 0 0 0,0 0-1 0 0,1 0 1 0 0,-1 1 0 0 0,1-1-1 0 0,-1 0 1 0 0,0 0 0 0 0,1 0 0 0 0,-1 0-1 0 0,0 1 1 0 0,1-1 0 0 0,-1 0 0 0 0,1 0-1 0 0,-1 1 1 0 0,1-1 0 0 0,-1 1 0 0 0,1-1-1 0 0,-1 0 1 0 0,1 1 0 0 0,-1-1 0 0 0,1 1-1 0 0,-1-1 1 0 0,1 1 0 0 0,0-1-1 0 0,-1 1 1 0 0,1 0 0 0 0,0-1 0 0 0,-1 1-1 0 0,1-1 1 0 0,0 1 0 0 0,0 0 0 0 0,0-1-1 0 0,0 1 1 0 0,0 0 0 0 0,-1-1 0 0 0,1 1-1 0 0,0 0 1 0 0,0-1 0 0 0,0 1 0 0 0,1-1-1 0 0,-1 1 1 0 0,0 0 0 0 0,0-1-1 0 0,0 1-8 0 0,0 1 8 0 0,-22 141 1095 0 0,42-93-66 0 0,-13-12-641 0 0,-2 1 0 0 0,-2 0 0 0 0,-1 0 0 0 0,-4 32-396 0 0,2-14 139 0 0,-11 493-58 0 0,28-468-434 0 0,-3-100-546 0 0,-3-75-2967 0 0,-10 63-302 0 0,-2-1-3339 0 0,-1 15-664 0 0</inkml:trace>
  <inkml:trace contextRef="#ctx0" brushRef="#br0" timeOffset="1454.254">2593 478 15427 0 0,'0'0'981'0'0,"0"0"-544"0"0,0 0 111 0 0,0 0 316 0 0,0 0 142 0 0,0 0-39 0 0,38-1-194 0 0,126-8-186 0 0,24-9 1415 0 0,110-27-2002 0 0,-9 1-1398 0 0,-233 38-841 0 0,15-3-6939 0 0,-34 5-1599 0 0</inkml:trace>
</inkml:ink>
</file>

<file path=ppt/ink/ink4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9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1 874 2216 0 0,'0'0'550'0'0,"0"0"-391"0"0,0 0 126 0 0,0 0 463 0 0,0 0 370 0 0,0 0 49 0 0,0 0-151 0 0,0 0-169 0 0,0 0-111 0 0,0 0-83 0 0,0 0-29 0 0,0 0-6 0 0,0 0 31 0 0,9 29 48 0 0,30 85 40 0 0,-21-47 2785 0 0,-19-165 4753 0 0,7 68-8271 0 0,2 0-1 0 0,1 1 1 0 0,2 1-1 0 0,0 0 0 0 0,2 0 1 0 0,1 1-1 0 0,14-20-3 0 0,31-19-1101 0 0,-41 66-3706 0 0,-2 6-4353 0 0,-11-2-413 0 0</inkml:trace>
  <inkml:trace contextRef="#ctx0" brushRef="#br0" timeOffset="298.46">676 635 7330 0 0,'0'0'1985'0'0,"0"0"-12"0"0,0 0 25 0 0,0 0-139 0 0,0 0-370 0 0,0 0-446 0 0,0 0-325 0 0,0 0-180 0 0,0 0-122 0 0,0 0-58 0 0,0 0-62 0 0,0 0-85 0 0,0 0-53 0 0,-32 32-46 0 0,-98 99-46 0 0,128-129-65 0 0,-1 0 0 0 0,0-1 1 0 0,1 1-1 0 0,-1 0 0 0 0,1 1 1 0 0,-1-1-1 0 0,1 0 0 0 0,0 1 1 0 0,0-1-1 0 0,0 1 0 0 0,0 0 0 0 0,1-1 1 0 0,-1 1-1 0 0,1 0 0 0 0,-1 0 1 0 0,1 0-1 0 0,0 0 0 0 0,0 0 1 0 0,1 0-1 0 0,-1 1 0 0 0,1-1 1 0 0,-1 3-2 0 0,2 4-5 0 0,-1-7 9 0 0,-1 0 0 0 0,1 0 0 0 0,0 0 0 0 0,0 1 0 0 0,0-1 0 0 0,0 0 0 0 0,0 0 1 0 0,1 0-1 0 0,0 0 0 0 0,-1 0 0 0 0,1 1 0 0 0,0-1 0 0 0,1-1 0 0 0,-1 1 0 0 0,0 0 0 0 0,1 0 1 0 0,0 0-1 0 0,-1-1 0 0 0,1 1 0 0 0,0-1 0 0 0,0 1 0 0 0,1-1 0 0 0,-1 0 0 0 0,0 0 0 0 0,1 0 0 0 0,0 0 1 0 0,-1 0-1 0 0,1-1 0 0 0,0 1 0 0 0,0-1 0 0 0,0 0 0 0 0,0 1 0 0 0,0-1 0 0 0,0-1 0 0 0,0 1 1 0 0,0 0-1 0 0,0-1 0 0 0,2 1-4 0 0,5-2 121 0 0,-1 0 0 0 0,1-1 1 0 0,-1 0-1 0 0,1 0 0 0 0,-1-1 1 0 0,0 0-1 0 0,0-1 0 0 0,0 0 1 0 0,-1 0-1 0 0,1-1 0 0 0,-1 0 0 0 0,0-1 1 0 0,0 0-1 0 0,-1 0 0 0 0,0 0 1 0 0,0-1-1 0 0,0 0 0 0 0,-1 0 1 0 0,0-1-1 0 0,0 0 0 0 0,-1 0 1 0 0,0 0-1 0 0,-1-1 0 0 0,0 0 0 0 0,2-3-121 0 0,-4 7-23 0 0,-1 0 0 0 0,1 0-1 0 0,-1-1 1 0 0,0 1 0 0 0,0 0-1 0 0,0 0 1 0 0,-1-1 0 0 0,0 1-1 0 0,0 0 1 0 0,0 0 0 0 0,-1-1-1 0 0,1 1 1 0 0,-1 0 0 0 0,-1 0-1 0 0,1 0 1 0 0,-1 0-1 0 0,0 0 1 0 0,0 0 0 0 0,-1-3 23 0 0,0 5-223 0 0,1 0 1 0 0,-1-1-1 0 0,1 1 1 0 0,-1 0 0 0 0,0 1-1 0 0,0-1 1 0 0,0 0-1 0 0,0 1 1 0 0,-1 0-1 0 0,1 0 1 0 0,-1 0 0 0 0,1 0-1 0 0,-1 0 1 0 0,0 1-1 0 0,0-1 1 0 0,0 1 0 0 0,0 0 222 0 0,-38-6-8380 0 0,28 6-2546 0 0</inkml:trace>
  <inkml:trace contextRef="#ctx0" brushRef="#br0" timeOffset="636.728">1240 190 14555 0 0,'0'0'1650'0'0,"0"0"-319"0"0,0 0-240 0 0,0 0-176 0 0,0 0-218 0 0,0 0-205 0 0,0 0-108 0 0,0 0-12 0 0,0 0 47 0 0,0 0 25 0 0,0 0-33 0 0,-8 33-76 0 0,-24 110-103 0 0,21-85-112 0 0,3 1-1 0 0,2-1 1 0 0,3 1 0 0 0,2 36-120 0 0,2-52 5 0 0,-2-23-112 0 0,0 0 1 0 0,2-1-1 0 0,1 1 1 0 0,0 0-1 0 0,1-1 1 0 0,2 0-1 0 0,0 1 1 0 0,0-2-1 0 0,2 1 1 0 0,0-1-1 0 0,2 0 1 0 0,-1 0-1 0 0,2-1 1 0 0,2 1 106 0 0,-8-17-4535 0 0,-13-15-4337 0 0,4 9-42 0 0</inkml:trace>
  <inkml:trace contextRef="#ctx0" brushRef="#br0" timeOffset="1420.133">846 646 10458 0 0,'0'0'3082'0'0,"0"0"-2168"0"0,0 0-612 0 0,0 0 181 0 0,0 0 223 0 0,0 0 54 0 0,0 0-57 0 0,0 0-116 0 0,34 0-119 0 0,112 0-26 0 0,287-24 969 0 0,-167-14-3527 0 0,-84 9-3719 0 0,-182 29 6064 0 0,0 0-1 0 0,0 0 0 0 0,0 0 0 0 0,0 1 1 0 0,0-1-1 0 0,0 0 0 0 0,0 0 0 0 0,0 0 1 0 0,0 0-1 0 0,0 1 0 0 0,0-1 1 0 0,0 0-1 0 0,0 0 0 0 0,0 0 0 0 0,0 0 1 0 0,0 1-1 0 0,0-1 0 0 0,0 0 1 0 0,1 0-229 0 0,-38 12 1383 0 0,7-1-266 0 0,6-2-781 0 0,0 1 0 0 0,1 2 0 0 0,0 0 1 0 0,1 1-1 0 0,0 2 0 0 0,1 0 0 0 0,1 1 0 0 0,1 1 1 0 0,0 1-1 0 0,-4 6-336 0 0,20-22-8 0 0,1 1 0 0 0,-1-1 0 0 0,0 1 0 0 0,1-1 0 0 0,0 1 0 0 0,0 0 0 0 0,0 0 0 0 0,0 0 0 0 0,0 0 0 0 0,0 0 0 0 0,1 1 0 0 0,-1-1 0 0 0,1 1 0 0 0,0-1 0 0 0,0 1 0 0 0,1-1 0 0 0,-1 1 0 0 0,1-1 0 0 0,-1 1 0 0 0,1 0 0 0 0,0-1 0 0 0,0 1 0 0 0,1-1 0 0 0,-1 1 0 0 0,1 0 0 0 0,0-1 0 0 0,0 1 0 0 0,0-1 0 0 0,0 0 0 0 0,1 1 0 0 0,-1-1 0 0 0,1 0 0 0 0,0 0 0 0 0,0 0 0 0 0,0 0 0 0 0,2 2 8 0 0,6-3 18 0 0,0 0 1 0 0,1 0 0 0 0,-1-1-1 0 0,0-1 1 0 0,1 0 0 0 0,-1 0-1 0 0,1-1 1 0 0,-1 0 0 0 0,1-1-1 0 0,-1 0 1 0 0,0-1 0 0 0,0 0-1 0 0,0 0 1 0 0,0-1 0 0 0,-1 0 0 0 0,1-1-1 0 0,-1 0 1 0 0,0-1 0 0 0,-1 0-1 0 0,1 0 1 0 0,-1-1 0 0 0,0 0-1 0 0,-1 0 1 0 0,1-1 0 0 0,2-4-19 0 0,62-75-738 0 0,-70 123-1090 0 0,-4-31 1817 0 0,1 1 0 0 0,1 0 0 0 0,-1 0 0 0 0,1 0 0 0 0,0 0 0 0 0,0 0 0 0 0,1 0 0 0 0,-1 0 0 0 0,1 0 0 0 0,1 0 0 0 0,-1 0 0 0 0,1 0 0 0 0,0-1 0 0 0,0 1 0 0 0,1-1 0 0 0,0 1 0 0 0,0-1 0 0 0,0 0 0 0 0,0 0 0 0 0,1 0 0 0 0,0-1 0 0 0,0 1 0 0 0,0-1 0 0 0,1 0 0 0 0,-1 0 0 0 0,1-1 0 0 0,0 1 0 0 0,0-1 0 0 0,0 0 0 0 0,1 0 0 0 0,-1-1 0 0 0,1 1 0 0 0,-1-1 0 0 0,1 0 11 0 0,11-3 73 0 0,-1 0 0 0 0,0-1 0 0 0,1-1 1 0 0,-1 0-1 0 0,0-1 0 0 0,0-1 0 0 0,-1 0 0 0 0,1-1 0 0 0,-1-1 0 0 0,0 0 0 0 0,-1-1 0 0 0,0-1 0 0 0,0 0 0 0 0,-1-1 0 0 0,0-1 0 0 0,-1 0 1 0 0,0 0-1 0 0,4-7-73 0 0,-2 6 57 0 0,19-14 61 0 0,-2-2 0 0 0,-1-1 0 0 0,-1-1 1 0 0,-2-1-1 0 0,-1-2 0 0 0,17-27-118 0 0,-22 27-237 0 0,-1-1 0 0 0,-2-1 0 0 0,-1-1 0 0 0,-2 0 0 0 0,-2-1 0 0 0,-1 0 0 0 0,-2-1 0 0 0,-1 0 0 0 0,-2-1-1 0 0,-2 0 1 0 0,-1 0 0 0 0,-3-2 237 0 0,-2 39 8 0 0,0 0-1 0 0,0 0 0 0 0,0 0 0 0 0,0 1 1 0 0,0-1-1 0 0,-1 0 0 0 0,1 1 0 0 0,-1-1 1 0 0,0 1-1 0 0,1-1 0 0 0,-1 1 0 0 0,0 0 1 0 0,0-1-1 0 0,0 1 0 0 0,1 0 0 0 0,-1 0 0 0 0,0 1 1 0 0,-1-1-1 0 0,1 0 0 0 0,0 1 0 0 0,0-1 1 0 0,0 1-1 0 0,0-1 0 0 0,0 1 0 0 0,-1 0 1 0 0,1 0-1 0 0,0 0 0 0 0,0 0 0 0 0,0 1 1 0 0,-1-1-1 0 0,1 1 0 0 0,0-1 0 0 0,0 1 1 0 0,0 0-1 0 0,0-1 0 0 0,0 1 0 0 0,0 0 1 0 0,0 1-1 0 0,0-1 0 0 0,1 0 0 0 0,-1 0 0 0 0,-1 2-7 0 0,-9 7 33 0 0,1 2 0 0 0,0 0 0 0 0,0 0 0 0 0,1 1-1 0 0,1 0 1 0 0,0 1 0 0 0,1 0 0 0 0,0 0-1 0 0,1 1 1 0 0,1 0 0 0 0,1 0 0 0 0,0 0-1 0 0,0 1 1 0 0,2 0 0 0 0,0 0 0 0 0,1 0-1 0 0,0 0 1 0 0,1 0 0 0 0,1 0 0 0 0,1 1-1 0 0,0-1 1 0 0,1 0 0 0 0,3 9-33 0 0,-1 2 125 0 0,0-1 0 0 0,2 1 1 0 0,2-1-1 0 0,0 0 0 0 0,1-1 1 0 0,2 0-1 0 0,0 0 0 0 0,2-1 0 0 0,1-1 1 0 0,1 0-1 0 0,0-1 0 0 0,2-1 0 0 0,11 12-125 0 0,-18-22 33 0 0,1-1 0 0 0,1 0 0 0 0,0-1 0 0 0,0 0 0 0 0,1 0 0 0 0,0-2 0 0 0,0 1 0 0 0,1-2 0 0 0,-1 0 0 0 0,15 4-33 0 0,-27-9-35 0 0,0 0 1 0 0,1 0 0 0 0,-1 0-1 0 0,1 0 1 0 0,-1 0-1 0 0,1-1 1 0 0,0 1 0 0 0,-1-1-1 0 0,1 1 1 0 0,-1-1 0 0 0,1 0-1 0 0,0 1 1 0 0,-1-1-1 0 0,1 0 1 0 0,0 0 0 0 0,-1 0-1 0 0,1 0 1 0 0,0-1-1 0 0,-1 1 1 0 0,1 0 0 0 0,0-1-1 0 0,-1 1 1 0 0,1-1 0 0 0,-1 1-1 0 0,1-1 1 0 0,-1 0-1 0 0,1 0 1 0 0,-1 0 0 0 0,1 0-1 0 0,-1 0 1 0 0,0 0 0 0 0,1 0-1 0 0,-1 0 1 0 0,0 0-1 0 0,0-1 1 0 0,0 1 0 0 0,0 0-1 0 0,0-1 1 0 0,0 1 0 0 0,-1-1-1 0 0,1 1 1 0 0,0-1-1 0 0,-1 1 1 0 0,1-1 0 0 0,-1 0-1 0 0,1 1 1 0 0,-1-1-1 0 0,0 0 1 0 0,0 1 0 0 0,0-1 34 0 0,-7-37-3594 0 0,-12 7-5093 0 0,15 27 6874 0 0,-4-11-4431 0 0</inkml:trace>
  <inkml:trace contextRef="#ctx0" brushRef="#br0" timeOffset="1939.83">2153 429 5985 0 0,'0'0'2998'0'0,"0"0"-1520"0"0,0 0-139 0 0,0 0 112 0 0,0 0-134 0 0,0 0-150 0 0,33 9-76 0 0,107 28-25 0 0,-26-25 778 0 0,-53-11-1285 0 0,0-3 1 0 0,-1-2-1 0 0,32-8-559 0 0,281-40-2725 0 0,-300 48-4052 0 0,-63 13 955 0 0,-24 14 5495 0 0,12-20 419 0 0,-2 1 293 0 0,1 0 1 0 0,0 1 0 0 0,0 0 0 0 0,0-1 0 0 0,0 1 0 0 0,1 0 0 0 0,0 1 0 0 0,0-1 0 0 0,0 0 0 0 0,1 1 0 0 0,0-1-1 0 0,0 1 1 0 0,0-1 0 0 0,0 1 0 0 0,1-1 0 0 0,0 1 0 0 0,0-1 0 0 0,1 1 0 0 0,0 1-386 0 0,1-3 151 0 0,0 1 1 0 0,0-1-1 0 0,1-1 1 0 0,0 1-1 0 0,-1 0 1 0 0,2 0-1 0 0,-1-1 1 0 0,0 0 0 0 0,0 0-1 0 0,1 0 1 0 0,0 0-1 0 0,0 0 1 0 0,0-1-1 0 0,0 1 1 0 0,0-1-1 0 0,0 0 1 0 0,0 0-1 0 0,1-1 1 0 0,-1 1-1 0 0,1-1 1 0 0,2 0-152 0 0,3 2 216 0 0,1-1 1 0 0,0 0 0 0 0,0 0-1 0 0,0-1 1 0 0,0-1 0 0 0,1 0-1 0 0,-1 0 1 0 0,0-1 0 0 0,0 0-1 0 0,0-1 1 0 0,0-1 0 0 0,-1 0-1 0 0,1 0 1 0 0,-1-1 0 0 0,1 0-1 0 0,-1 0 1 0 0,0-2 0 0 0,-1 1-1 0 0,1-1 1 0 0,-1 0 0 0 0,0-1-1 0 0,-1 0 1 0 0,0-1-1 0 0,0 0 1 0 0,0 0 0 0 0,-1 0-1 0 0,0-1 1 0 0,-1 0 0 0 0,0-1-1 0 0,0 1 1 0 0,-1-1 0 0 0,0 0-1 0 0,0-3-216 0 0,-4 10-32 0 0,0 0 0 0 0,0 0-1 0 0,0 1 1 0 0,0-1 0 0 0,0-1-1 0 0,-1 1 1 0 0,1 0-1 0 0,-1 0 1 0 0,0 0 0 0 0,0 0-1 0 0,0 0 1 0 0,0 0 0 0 0,-1 0-1 0 0,1 0 1 0 0,-1 0 0 0 0,0 0-1 0 0,0 0 1 0 0,0 0-1 0 0,0 0 1 0 0,0 0 0 0 0,-1 0-1 0 0,1 1 1 0 0,-1-1 0 0 0,0 1-1 0 0,0-1 1 0 0,0 1 0 0 0,0-1-1 0 0,0 1 1 0 0,0 0-1 0 0,-1 0 1 0 0,1 0 0 0 0,-1 0-1 0 0,1 1 1 0 0,-1-1 0 0 0,0 1-1 0 0,0 0 1 0 0,0-1 0 0 0,1 1-1 0 0,-1 0 1 0 0,0 1 0 0 0,-1-1-1 0 0,1 0 1 0 0,0 1-1 0 0,0 0 1 0 0,-2 0 32 0 0,-5 0-63 0 0,0 0-1 0 0,-1 1 0 0 0,1 0 1 0 0,0 1-1 0 0,0 0 1 0 0,0 1-1 0 0,0 0 1 0 0,0 0-1 0 0,1 1 1 0 0,-1 0-1 0 0,1 1 1 0 0,0 0-1 0 0,0 1 1 0 0,1 0-1 0 0,0 0 1 0 0,0 0-1 0 0,0 1 0 0 0,1 1 1 0 0,0-1-1 0 0,0 1 1 0 0,1 0-1 0 0,-5 8 64 0 0,3-4-15 0 0,0 1 0 0 0,0 0 0 0 0,2 0 0 0 0,-1 1-1 0 0,2-1 1 0 0,0 1 0 0 0,1 1 0 0 0,0-1 0 0 0,1 1-1 0 0,0-1 1 0 0,1 1 0 0 0,1 0 0 0 0,1 0 0 0 0,0 0-1 0 0,2 12 16 0 0,-1-19 11 0 0,1 0-1 0 0,0-1 0 0 0,1 1 1 0 0,0-1-1 0 0,0 1 0 0 0,0-1 1 0 0,1 0-1 0 0,0 0 1 0 0,1-1-1 0 0,-1 1 0 0 0,1-1 1 0 0,1 0-1 0 0,-1 0 0 0 0,1-1 1 0 0,0 1-1 0 0,0-1 0 0 0,0-1 1 0 0,1 1-1 0 0,0-1 0 0 0,0 0 1 0 0,0-1-1 0 0,0 1 1 0 0,1-2-1 0 0,-1 1 0 0 0,5 0-10 0 0,16 5-685 0 0,0-2 0 0 0,0 0-1 0 0,1-2 1 0 0,0-2 0 0 0,-1 0 0 0 0,10-2 685 0 0,-3-1-6367 0 0,-11-6-3850 0 0</inkml:trace>
</inkml:ink>
</file>

<file path=ppt/ink/ink4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8.2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0 11458 0 0,'0'0'1506'0'0,"0"0"-86"0"0,0 0 5 0 0,0 0 6 0 0,0 0-119 0 0,0 0-238 0 0,0 0-249 0 0,0 0-205 0 0,0 0-150 0 0,0 0-29 0 0,0 0 18 0 0,0 0 49 0 0,0 0 1 0 0,0 30-58 0 0,0 99-92 0 0,13 315 444 0 0,-11-382-822 0 0,-8 160-1180 0 0,-4-183-982 0 0,4-28-1528 0 0,-2-1-4435 0 0,6-7-1675 0 0</inkml:trace>
  <inkml:trace contextRef="#ctx0" brushRef="#br0" timeOffset="477.056">1 567 12347 0 0,'0'0'1193'0'0,"0"0"-453"0"0,0 0 18 0 0,0 0 247 0 0,0 0 134 0 0,0 0-53 0 0,0 0-135 0 0,38-7-139 0 0,126-21-99 0 0,272-32 917 0 0,-229 49-2751 0 0,-138 11-2027 0 0,-1-1-3798 0 0,-52 1 4596 0 0,-9 5-139 0 0,-20 5 3928 0 0,-85 39 7768 0 0,93-45-9039 0 0,-1 0 0 0 0,1 0 0 0 0,0 0 0 0 0,0 1 1 0 0,0 0-1 0 0,1 0 0 0 0,0 0 0 0 0,-1 0 0 0 0,2 1 0 0 0,-1-1 0 0 0,1 1 0 0 0,0 0 0 0 0,0 0 0 0 0,0 0 1 0 0,1 0-1 0 0,0 1 0 0 0,0-1 0 0 0,1 1 0 0 0,0-1 0 0 0,0 1 0 0 0,1 0 0 0 0,-1-1 0 0 0,1 5-168 0 0,1-8 37 0 0,0 1 0 0 0,0-1 0 0 0,0 1-1 0 0,0-1 1 0 0,0 1 0 0 0,1-1 0 0 0,-1 0-1 0 0,1 0 1 0 0,0 0 0 0 0,0 0 0 0 0,0 0-1 0 0,0 0 1 0 0,0-1 0 0 0,1 1 0 0 0,0-1-1 0 0,-1 1 1 0 0,1-1 0 0 0,0 0 0 0 0,0 0-1 0 0,0 0 1 0 0,0 0 0 0 0,0-1-1 0 0,1 1 1 0 0,-1-1 0 0 0,0 0 0 0 0,1 0-1 0 0,1 0-36 0 0,99 11 1452 0 0,-98-13-1404 0 0,0 1 1 0 0,0-1-1 0 0,-1-1 1 0 0,1 1 0 0 0,0-1-1 0 0,0 0 1 0 0,-1 0-1 0 0,1-1 1 0 0,-1 0 0 0 0,1 0-1 0 0,-1 0 1 0 0,0-1-1 0 0,-1 1 1 0 0,1-1 0 0 0,0 0-1 0 0,-1-1 1 0 0,0 1-1 0 0,0-1 1 0 0,0 0-1 0 0,-1 1 1 0 0,0-2 0 0 0,0 1-1 0 0,0 0 1 0 0,0-1-1 0 0,-1 1 1 0 0,0-1 0 0 0,0 0-1 0 0,0 0 1 0 0,-1 0-1 0 0,0 0 1 0 0,0 0 0 0 0,-1 0-1 0 0,0 0 1 0 0,0 0-1 0 0,0 0 1 0 0,0 0-1 0 0,-1 0 1 0 0,0 0 0 0 0,0 0-1 0 0,-1 0 1 0 0,0 1-1 0 0,0-1 1 0 0,0 0 0 0 0,-1 1-1 0 0,0-1 1 0 0,-2-3-49 0 0,-73-63-3434 0 0,46 55-814 0 0,-2 6-4207 0 0,21 9-919 0 0</inkml:trace>
</inkml:ink>
</file>

<file path=ppt/ink/ink4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6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176 428 3489 0 0,'0'0'304'0'0,"0"0"-220"0"0,0 0-144 0 0,0 0 49 0 0,0 0 88 0 0,0 0 110 0 0,0 0 127 0 0,0 0 136 0 0,0 0 146 0 0,0 0 130 0 0,0 0 109 0 0,11-3 94 0 0,74-24 1237 0 0,-17-6-951 0 0,-1-4-1 0 0,-3-2 1 0 0,-1-3 0 0 0,-2-3-1 0 0,2-6-1214 0 0,-55 45 245 0 0,0-1 0 0 0,0 0 0 0 0,-1 0 0 0 0,1-1-1 0 0,-2 1 1 0 0,1-2 0 0 0,-1 1 0 0 0,0-1 0 0 0,-1 0-1 0 0,0 0 1 0 0,-1 0 0 0 0,1-1 0 0 0,-2 0 0 0 0,1 0-1 0 0,-2 0 1 0 0,2-5-245 0 0,-5 15 28 0 0,0 0 0 0 0,0 0-1 0 0,0 0 1 0 0,0-1 0 0 0,1 1-1 0 0,-1 0 1 0 0,0 0 0 0 0,0 0-1 0 0,0 0 1 0 0,0 0 0 0 0,0 1-1 0 0,0-1 1 0 0,1 0-1 0 0,-1 0 1 0 0,0 0 0 0 0,0 1-1 0 0,0-1 1 0 0,0 1 0 0 0,1-1-1 0 0,-1 0 1 0 0,0 1 0 0 0,1-1-1 0 0,-1 1 1 0 0,0 0 0 0 0,1-1-1 0 0,-1 1 1 0 0,0-1 0 0 0,1 1-1 0 0,-1 0 1 0 0,1 0 0 0 0,-1-1-1 0 0,1 1 1 0 0,-1 0 0 0 0,1 0-1 0 0,0 0 1 0 0,0-1 0 0 0,-1 1-1 0 0,1 0-27 0 0,-25 45-19 0 0,1 1-1 0 0,3 1 1 0 0,2 0-1 0 0,2 2 1 0 0,2 0-1 0 0,3 1 1 0 0,1 0-1 0 0,-2 47 20 0 0,1 50-653 0 0,7 0-1 0 0,10 74 654 0 0,-5-214-38 0 0,3 11-50 0 0,-1 0-1 0 0,-1 1 0 0 0,-1-1 1 0 0,-1 0-1 0 0,-1 1 1 0 0,0-1-1 0 0,-1 0 0 0 0,-2 0 1 0 0,0 0-1 0 0,0-1 1 0 0,-2 1-1 0 0,0-1 0 0 0,-1-1 1 0 0,-1 0-1 0 0,-3 5 89 0 0,-5-4-34 0 0,1 0 1 0 0,-2-1-1 0 0,0-1 0 0 0,-1 0 0 0 0,-1-2 1 0 0,0 0-1 0 0,-1-1 0 0 0,-1-1 0 0 0,0-2 0 0 0,0 0 1 0 0,-1-1-1 0 0,0-1 0 0 0,0-1 0 0 0,-1-1 0 0 0,0-1 1 0 0,0-1-1 0 0,-1-1 0 0 0,-20-1 34 0 0,42-2 50 0 0,0 0 0 0 0,1 0-1 0 0,-1 0 1 0 0,0 0 0 0 0,0 0-1 0 0,0-1 1 0 0,1 1 0 0 0,-1-1 0 0 0,0 0-1 0 0,1 0 1 0 0,-1 0 0 0 0,0 0-1 0 0,1-1 1 0 0,0 1 0 0 0,-1-1 0 0 0,1 1-1 0 0,0-1 1 0 0,0 0 0 0 0,-1 0-1 0 0,1 0 1 0 0,1 0 0 0 0,-1 0 0 0 0,0 0-1 0 0,1 0 1 0 0,-1-1 0 0 0,1 1-1 0 0,-1-1 1 0 0,1 1 0 0 0,0-1 0 0 0,0 0-1 0 0,0 1 1 0 0,1-1 0 0 0,-1 0-1 0 0,1 0 1 0 0,-1 1 0 0 0,1-1 0 0 0,0 0-1 0 0,0-1-49 0 0,0-6 53 0 0,0 1 0 0 0,1-1 0 0 0,1 0 0 0 0,-1 0 0 0 0,2 0 0 0 0,-1 1 0 0 0,1-1 0 0 0,1 1 0 0 0,-1 0 0 0 0,5-6-53 0 0,34-57 158 0 0,3 2 0 0 0,3 2-1 0 0,3 2 1 0 0,4 2-1 0 0,37-33-157 0 0,175-130 683 0 0,-256 222-1724 0 0,0 23-7392 0 0,-11-18 8408 0 0,3 7-5478 0 0,0-2-1074 0 0</inkml:trace>
  <inkml:trace contextRef="#ctx0" brushRef="#br0" timeOffset="315.009">881 1050 8106 0 0,'0'0'2907'0'0,"0"0"-1751"0"0,0 0-406 0 0,0 0 170 0 0,0 0 142 0 0,0 0-10 0 0,0 0-59 0 0,0 0-58 0 0,0 0-53 0 0,0 0-35 0 0,0 0-91 0 0,0 0-86 0 0,-3 4-60 0 0,-4 3 173 0 0,22-36-79 0 0,-5 10-529 0 0,120-230 946 0 0,-121 231-1341 0 0,51-92 486 0 0,-20 39-4774 0 0,-38 68 3959 0 0,1-2-3539 0 0,1 2-4690 0 0,0 2 2226 0 0</inkml:trace>
  <inkml:trace contextRef="#ctx0" brushRef="#br0" timeOffset="674.227">1300 862 0 0 0,'0'0'1419'0'0,"0"0"369"0"0,0 0 145 0 0,0 0 109 0 0,0 0 5 0 0,0 0-38 0 0,0 0-78 0 0,0 0-159 0 0,0 0-260 0 0,33 3-269 0 0,99 8-222 0 0,-74-23 292 0 0,-53 6-1031 0 0,1 1-117 0 0,0-1-1 0 0,-1 0 0 0 0,0 0 0 0 0,0 0 1 0 0,-1 0-1 0 0,1-1 0 0 0,-1 0 1 0 0,-1 0-1 0 0,1 0 0 0 0,-1 0 0 0 0,-1 0 1 0 0,1-1-1 0 0,-1 1 0 0 0,-1-1 1 0 0,1-3-165 0 0,-1 7-34 0 0,-1 1 1 0 0,1 0-1 0 0,-1-1 1 0 0,0 1-1 0 0,0-1 1 0 0,-1 1-1 0 0,1-1 1 0 0,-1 1-1 0 0,1 0 1 0 0,-1-1-1 0 0,0 1 1 0 0,-1 0-1 0 0,1-1 1 0 0,0 1-1 0 0,-1 0 1 0 0,0 0-1 0 0,0 0 1 0 0,0 0-1 0 0,0 1 1 0 0,0-1-1 0 0,0 0 1 0 0,-1 1-1 0 0,1 0 1 0 0,-1-1-1 0 0,0 1 1 0 0,1 0 0 0 0,-1 0-1 0 0,0 1 1 0 0,0-1-1 0 0,-1 1 1 0 0,1-1-1 0 0,0 1 1 0 0,0 0-1 0 0,-1 0 1 0 0,-1 0 33 0 0,-2 0-141 0 0,0 0 0 0 0,0 1 0 0 0,0-1 0 0 0,0 1 0 0 0,0 1 1 0 0,0 0-1 0 0,0 0 0 0 0,0 0 0 0 0,0 1 0 0 0,1-1 0 0 0,-1 2 1 0 0,0-1-1 0 0,1 1 0 0 0,-1 0 0 0 0,1 0 0 0 0,0 1 1 0 0,0 0-1 0 0,0 0 0 0 0,1 0 0 0 0,0 1 0 0 0,-1 0 0 0 0,1 0 1 0 0,1 0-1 0 0,-4 5 141 0 0,-1 1-153 0 0,0 1 0 0 0,1 0-1 0 0,0 0 1 0 0,1 0 0 0 0,0 1 0 0 0,1 0 0 0 0,1 1 0 0 0,0-1 0 0 0,1 1 0 0 0,0 0 0 0 0,-1 13 153 0 0,4-22-59 0 0,0 0 1 0 0,1 1-1 0 0,0-1 1 0 0,0 0 0 0 0,0 1-1 0 0,0-1 1 0 0,1 0-1 0 0,0 0 1 0 0,0 1-1 0 0,0-1 1 0 0,1 0-1 0 0,0 0 1 0 0,0 0-1 0 0,0 0 1 0 0,0-1-1 0 0,1 1 1 0 0,0 0-1 0 0,0-1 1 0 0,0 0-1 0 0,0 0 1 0 0,1 0 0 0 0,0 0-1 0 0,0 0 1 0 0,0-1-1 0 0,0 0 1 0 0,0 0-1 0 0,1 0 1 0 0,-1 0-1 0 0,1-1 1 0 0,0 1-1 0 0,0-1 1 0 0,0 0 58 0 0,14 4-328 0 0,-1 0 1 0 0,1-1 0 0 0,0-2-1 0 0,0 1 1 0 0,1-2 0 0 0,-1-1-1 0 0,0 0 1 0 0,1-1 0 0 0,-1-1-1 0 0,7-2 328 0 0,116-24-8630 0 0,-116 19 5864 0 0</inkml:trace>
  <inkml:trace contextRef="#ctx0" brushRef="#br0" timeOffset="1061.609">1799 921 0 0 0,'0'0'1036'0'0,"0"0"243"0"0,0 0 510 0 0,0 0 430 0 0,0 0 119 0 0,0 0-130 0 0,0 0-177 0 0,0 0-187 0 0,0 0-209 0 0,0 0-226 0 0,0 0-208 0 0,35-2-222 0 0,110-7-205 0 0,-71-10 197 0 0,-65 12-806 0 0,-1 3-76 0 0,0-1-1 0 0,0 0 1 0 0,-1 0 0 0 0,1 0-1 0 0,-1-1 1 0 0,-1 0-1 0 0,1-1 1 0 0,-1 0 0 0 0,0 0-1 0 0,0 0 1 0 0,-1 0 0 0 0,0-1-1 0 0,0 0 1 0 0,-1 0-1 0 0,0 0 1 0 0,0-1 0 0 0,-1 1-1 0 0,0-1 1 0 0,-1 0-1 0 0,0 0 1 0 0,0 0 0 0 0,0-7-89 0 0,-4 13-77 0 0,1 1 0 0 0,-1-1 0 0 0,0 0 0 0 0,0 1 0 0 0,0-1 0 0 0,0 1 0 0 0,-1 0 1 0 0,1 0-1 0 0,-1 0 0 0 0,1 0 0 0 0,-1 0 0 0 0,0 1 0 0 0,1-1 0 0 0,-1 1 0 0 0,0-1 0 0 0,0 1 0 0 0,0 0 0 0 0,0 0 1 0 0,0 1-1 0 0,-1-1 0 0 0,1 1 0 0 0,0-1 0 0 0,0 1 0 0 0,0 0 0 0 0,0 0 0 0 0,-1 0 0 0 0,1 1 0 0 0,0-1 0 0 0,0 1 1 0 0,-3 0 76 0 0,-5 4-113 0 0,1 1 1 0 0,-1-1 0 0 0,1 2 0 0 0,0-1-1 0 0,1 1 1 0 0,0 1 0 0 0,0 0-1 0 0,0 0 1 0 0,1 1 0 0 0,0 0 0 0 0,1 1 112 0 0,-1-2 17 0 0,0 1 1 0 0,1 0-1 0 0,0 1 1 0 0,1 0-1 0 0,0 0 1 0 0,0 0 0 0 0,1 1-1 0 0,0-1 1 0 0,1 1-1 0 0,1 0 1 0 0,0 1-1 0 0,0-1 1 0 0,1 1-1 0 0,0-1 1 0 0,1 1-1 0 0,0-1 1 0 0,1 1 0 0 0,1 0-1 0 0,1 10-17 0 0,0-17 65 0 0,0 1 0 0 0,0 0-1 0 0,1-1 1 0 0,0 1 0 0 0,0-1 0 0 0,1 0-1 0 0,-1 0 1 0 0,1 0 0 0 0,0 0 0 0 0,1-1 0 0 0,-1 1-1 0 0,1-1 1 0 0,0 0 0 0 0,0-1 0 0 0,0 1-1 0 0,0-1 1 0 0,1 0 0 0 0,-1 0 0 0 0,1-1-1 0 0,0 1 1 0 0,0-1 0 0 0,0-1 0 0 0,0 1 0 0 0,4 0-65 0 0,150 6 1016 0 0,-159-8-1018 0 0,132-27-456 0 0,-48-2-6263 0 0,-78 26 5589 0 0,20-8-10392 0 0</inkml:trace>
</inkml:ink>
</file>

<file path=ppt/ink/ink4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26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1623 164 2168 0 0,'0'0'1021'0'0,"0"0"-156"0"0,0 0-62 0 0,0 0 104 0 0,0 0 254 0 0,0 0 220 0 0,0 0 132 0 0,0 0-10 0 0,0 0-194 0 0,0 0-226 0 0,-4-16-231 0 0,-13-50-180 0 0,16 63-574 0 0,0-1 1 0 0,-1 1-1 0 0,1-1 0 0 0,-1 1 1 0 0,1-1-1 0 0,-1 1 1 0 0,0 0-1 0 0,-1 0 0 0 0,1 0 1 0 0,0 0-1 0 0,-1 1 0 0 0,0-1 1 0 0,1 0-1 0 0,-1 1 1 0 0,0 0-1 0 0,0 0 0 0 0,-1 0 1 0 0,1 0-1 0 0,0 0 0 0 0,-1 1 1 0 0,1-1-1 0 0,-3 0-98 0 0,-5-2 208 0 0,-2 0-145 0 0,-1 0-1 0 0,0 1 1 0 0,0 1 0 0 0,-1 0-1 0 0,1 1 1 0 0,0 1-1 0 0,-1 0 1 0 0,1 1-1 0 0,0 0 1 0 0,0 1-1 0 0,0 1 1 0 0,0 0-1 0 0,0 1 1 0 0,1 1-1 0 0,-1 0 1 0 0,1 1-1 0 0,-11 6-62 0 0,11-8 2 0 0,0 0-1 0 0,0 1 1 0 0,0 1-1 0 0,1 0 0 0 0,0 1 1 0 0,0 0-1 0 0,1 1 1 0 0,0 0-1 0 0,0 1 0 0 0,1 0 1 0 0,0 0-1 0 0,0 1 1 0 0,1 1-1 0 0,0 0 1 0 0,1 0-1 0 0,1 0 0 0 0,-3 6-1 0 0,7-10-5 0 0,1-1-1 0 0,1 1 1 0 0,-1 0-1 0 0,1 0 1 0 0,0-1-1 0 0,0 1 1 0 0,1 0-1 0 0,0 0 1 0 0,0 0-1 0 0,1 0 0 0 0,0 0 1 0 0,0-1-1 0 0,1 1 1 0 0,-1 0-1 0 0,2-1 1 0 0,-1 1-1 0 0,1-1 1 0 0,-1 0-1 0 0,2 0 1 0 0,0 3 5 0 0,9-1 57 0 0,0 1 0 0 0,0-2 0 0 0,0 1 0 0 0,1-2-1 0 0,0 0 1 0 0,0 0 0 0 0,0-2 0 0 0,1 0 0 0 0,0 0 0 0 0,0-1 0 0 0,0-1 0 0 0,0-1 0 0 0,0 0 0 0 0,0-1 0 0 0,0 0 0 0 0,0-1 0 0 0,5-2-57 0 0,5 3 105 0 0,-33 12 573 0 0,-60 32-368 0 0,20-14-251 0 0,1 2 0 0 0,1 1 0 0 0,3 3 0 0 0,0 1 0 0 0,-3 8-59 0 0,39-38 2 0 0,0 0 1 0 0,0 0-1 0 0,1 1 0 0 0,0-1 1 0 0,0 2-1 0 0,1-1 0 0 0,0 1 1 0 0,0-1-1 0 0,1 1 0 0 0,0 0 1 0 0,1 1-1 0 0,0-1 0 0 0,0 1 1 0 0,1 0-1 0 0,0-1 0 0 0,1 1 1 0 0,0 0-1 0 0,1 0 0 0 0,0 0 1 0 0,0 0-1 0 0,1 0 0 0 0,0-1 1 0 0,3 10-4 0 0,2-13 52 0 0,0 1-1 0 0,1-1 1 0 0,-1-1-1 0 0,1 1 1 0 0,0-1-1 0 0,1 0 1 0 0,-1-1-1 0 0,1 0 1 0 0,0 0-1 0 0,0-1 0 0 0,1 0 1 0 0,-1 0-1 0 0,0-1 1 0 0,1 0-1 0 0,0 0 1 0 0,-1-1-1 0 0,1 0 1 0 0,0-1-1 0 0,0 0 1 0 0,0 0-1 0 0,-1-1 1 0 0,1 0-1 0 0,0 0 0 0 0,5-2-50 0 0,12 0-133 0 0,1-2 0 0 0,-1 0 0 0 0,0-1 0 0 0,-1-2 0 0 0,0-1 0 0 0,18-8 133 0 0,20-13-3206 0 0,-5-1-3531 0 0,-36 18 1112 0 0,-6 4-216 0 0</inkml:trace>
  <inkml:trace contextRef="#ctx0" brushRef="#br0" timeOffset="252.843">2199 433 12339 0 0,'0'0'3455'0'0,"0"0"-2525"0"0,0 0-818 0 0,0 0 89 0 0,0 0 258 0 0,0 0 216 0 0,0 0 119 0 0,0 0-31 0 0,-35 37-148 0 0,-112 120-182 0 0,61-46-51 0 0,-24 98-390 0 0,76-112-2663 0 0,30-84 1279 0 0,-2 5-1969 0 0,2-6-2239 0 0,1-7-2526 0 0</inkml:trace>
  <inkml:trace contextRef="#ctx0" brushRef="#br0" timeOffset="499.994">1632 503 11138 0 0,'0'0'1367'0'0,"0"0"-360"0"0,0 0-353 0 0,0 0-118 0 0,0 0 1 0 0,0 0 18 0 0,0 0 1 0 0,0 0 14 0 0,0 0 22 0 0,0 0 17 0 0,0 0-19 0 0,0 0-73 0 0,35 19-97 0 0,112 60-105 0 0,-22-4 232 0 0,69 42-1245 0 0,-121-88-3320 0 0,-20-24-6502 0 0,-43-5 5246 0 0</inkml:trace>
  <inkml:trace contextRef="#ctx0" brushRef="#br0" timeOffset="805.586">2718 539 4449 0 0,'0'0'3906'0'0,"0"0"-2107"0"0,0 0-647 0 0,0 0-30 0 0,0 0-2 0 0,0 0-58 0 0,0 0-158 0 0,0 0-108 0 0,0 0-50 0 0,0 0-66 0 0,0 0-72 0 0,0 0-79 0 0,0 0-95 0 0,-30 11-58 0 0,-96 34-24 0 0,52-1 208 0 0,65-38-548 0 0,0 1 0 0 0,1 0 0 0 0,0 1 0 0 0,0 0 0 0 0,0 0 0 0 0,1 1 0 0 0,1 0 1 0 0,0 0-1 0 0,0 0 0 0 0,0 1 0 0 0,1 0 0 0 0,1 0 0 0 0,0 0 0 0 0,0 1 0 0 0,1 0 0 0 0,0-1 0 0 0,1 1 0 0 0,0 0 0 0 0,1 0 0 0 0,0 0 0 0 0,1 0 0 0 0,0 0 0 0 0,1 2-12 0 0,0-9 3 0 0,0-1-1 0 0,0 1 0 0 0,0-1 1 0 0,0 1-1 0 0,1-1 0 0 0,0 0 0 0 0,0 0 1 0 0,0 1-1 0 0,0-1 0 0 0,0-1 1 0 0,0 1-1 0 0,1 0 0 0 0,-1 0 0 0 0,1-1 1 0 0,0 0-1 0 0,0 1 0 0 0,0-1 1 0 0,0 0-1 0 0,0 0 0 0 0,1-1 0 0 0,-1 1 1 0 0,0-1-1 0 0,1 0 0 0 0,-1 0 0 0 0,1 0 1 0 0,0 0-1 0 0,-1 0 0 0 0,1-1 1 0 0,0 1-1 0 0,-1-1 0 0 0,1 0 0 0 0,0 0-2 0 0,4-1 58 0 0,1 1 0 0 0,-1-1-1 0 0,1 0 1 0 0,-1-1-1 0 0,0 0 1 0 0,0 0 0 0 0,0-1-1 0 0,0 0 1 0 0,0-1-1 0 0,-1 1 1 0 0,1-1-1 0 0,-1-1 1 0 0,4-2-58 0 0,11-13 149 0 0,0-1 0 0 0,-2-1 0 0 0,-1 0 0 0 0,0-2 1 0 0,9-16-150 0 0,44-54 223 0 0,-72 95-232 0 0,0-1 0 0 0,0 0 0 0 0,0 0 0 0 0,0 1 0 0 0,0-1 0 0 0,0 0 0 0 0,0 1 0 0 0,0-1 0 0 0,0 0 0 0 0,0 0-1 0 0,1 1 1 0 0,-1-1 0 0 0,0 0 0 0 0,0 0 0 0 0,0 1 0 0 0,0-1 0 0 0,1 0 0 0 0,-1 0 0 0 0,0 0 0 0 0,0 1 0 0 0,1-1-1 0 0,-1 0 1 0 0,0 0 0 0 0,0 0 0 0 0,1 0 0 0 0,-1 1 0 0 0,0-1 0 0 0,0 0 0 0 0,1 0 0 0 0,-1 0 0 0 0,0 0 0 0 0,1 0-1 0 0,-1 0 1 0 0,0 0 0 0 0,0 0 0 0 0,1 0 0 0 0,-1 0 0 0 0,0 0 0 0 0,1 0 0 0 0,-1 0 0 0 0,0 0 0 0 0,1 0 0 0 0,-1 0-1 0 0,0 0 1 0 0,0-1 9 0 0,0 14-63 0 0,11 81-874 0 0,28-41-2423 0 0,6-20-2886 0 0,-13-15-1752 0 0,-21-10 4348 0 0</inkml:trace>
  <inkml:trace contextRef="#ctx0" brushRef="#br0" timeOffset="1275.063">3105 1003 1744 0 0,'0'0'4911'0'0,"0"0"-2153"0"0,0 0-651 0 0,0 0-64 0 0,0 0-153 0 0,0 0-287 0 0,0 0-266 0 0,0 0-215 0 0,0 0-201 0 0,0 0-180 0 0,0 0-137 0 0,0 0-143 0 0,-4-20-141 0 0,-8-65-81 0 0,11 81-217 0 0,1 0-1 0 0,0-1 1 0 0,-1 1 0 0 0,2-1-1 0 0,-1 1 1 0 0,0-1 0 0 0,1 1-1 0 0,0 0 1 0 0,0-1 0 0 0,0 1-1 0 0,1 0 1 0 0,-1 0 0 0 0,1-1-1 0 0,0 1 1 0 0,2-3-22 0 0,4-8 58 0 0,-1 0-55 0 0,0 0 1 0 0,1 0-1 0 0,1 1 0 0 0,0 1 1 0 0,1-1-1 0 0,0 1 1 0 0,1 1-1 0 0,0 0 1 0 0,1 1-1 0 0,1 0 1 0 0,0 1-1 0 0,4-3-3 0 0,-16 12-13 0 0,-1 1 0 0 0,1-1 1 0 0,0 0-1 0 0,0 1 0 0 0,0-1 0 0 0,0 1 0 0 0,0-1 1 0 0,0 1-1 0 0,0 0 0 0 0,0-1 0 0 0,0 1 0 0 0,0 0 1 0 0,1 0-1 0 0,-1 0 0 0 0,0 0 0 0 0,0 0 0 0 0,0 0 1 0 0,0 0-1 0 0,0 0 0 0 0,0 0 0 0 0,0 0 1 0 0,0 0-1 0 0,1 1 0 0 0,-1-1 0 0 0,0 0 0 0 0,0 1 1 0 0,0-1-1 0 0,0 1 0 0 0,0 0 0 0 0,-1-1 0 0 0,1 1 1 0 0,0 0-1 0 0,0-1 0 0 0,0 1 0 0 0,0 0 0 0 0,-1 0 1 0 0,1 0-1 0 0,0-1 0 0 0,-1 1 0 0 0,1 0 0 0 0,-1 0 1 0 0,1 0-1 0 0,-1 0 0 0 0,1 0 0 0 0,-1 0 1 0 0,0 0-1 0 0,1 1 0 0 0,-1-1 0 0 0,0 0 0 0 0,0 0 1 0 0,0 0-1 0 0,0 0 0 0 0,0 0 0 0 0,0 1 13 0 0,-5 171 21 0 0,7-172-2 0 0,0 0-1 0 0,0 1 0 0 0,0-1 1 0 0,0 0-1 0 0,0 0 0 0 0,1 0 0 0 0,-1 0 1 0 0,0-1-1 0 0,0 1 0 0 0,1-1 0 0 0,-1 1 1 0 0,0-1-1 0 0,1 0 0 0 0,-1 0 1 0 0,0 0-1 0 0,1 0 0 0 0,-1 0 0 0 0,0 0 1 0 0,1-1-1 0 0,-1 1 0 0 0,0-1 0 0 0,1 0 1 0 0,-1 1-1 0 0,0-1 0 0 0,0 0 1 0 0,0-1-1 0 0,0 1 0 0 0,0 0 0 0 0,0 0 1 0 0,0-1-19 0 0,121-91 430 0 0,-103 75-446 0 0,1 0-1 0 0,1 2 1 0 0,0 0 0 0 0,2 1 0 0 0,14-7 16 0 0,-28 18 1 0 0,-9 2-20 0 0,0 1 1 0 0,0 0-1 0 0,1 0 0 0 0,-1 0 0 0 0,0 0 0 0 0,0 0 1 0 0,1 0-1 0 0,-1 0 0 0 0,1 0 0 0 0,-1 0 0 0 0,1 1 1 0 0,0-1-1 0 0,-1 1 0 0 0,1-1 0 0 0,-1 1 0 0 0,1 0 1 0 0,0-1-1 0 0,-1 1 0 0 0,1 0 0 0 0,0 0 0 0 0,-1 0 1 0 0,1 0-1 0 0,0 0 0 0 0,-1 1 0 0 0,1-1 0 0 0,0 1 1 0 0,-1-1-1 0 0,1 1 0 0 0,0-1 0 0 0,-1 1 0 0 0,1 0 1 0 0,-1 0-1 0 0,0-1 0 0 0,1 1 0 0 0,-1 0 0 0 0,0 0 1 0 0,1 1-1 0 0,-1-1 0 0 0,0 0 0 0 0,1 1 19 0 0,1 14-82 0 0,19 44-1129 0 0,14-36-2765 0 0,-3-18-2114 0 0,-10-5-1812 0 0,-13-1 4461 0 0</inkml:trace>
  <inkml:trace contextRef="#ctx0" brushRef="#br0" timeOffset="1731.109">3963 683 6217 0 0,'0'0'1614'0'0,"0"0"-514"0"0,0 0-48 0 0,0 0 214 0 0,0 0 114 0 0,0 0-93 0 0,0 0-177 0 0,0 0-186 0 0,0 0-136 0 0,0 0-112 0 0,-6 34-113 0 0,-17 109-81 0 0,-4 62 1089 0 0,25-185-1402 0 0,1-9-73 0 0,0 0-1 0 0,0-1 0 0 0,-1 1 0 0 0,0 0 1 0 0,-1 0-1 0 0,0-1 0 0 0,-1 0 0 0 0,0 1 1 0 0,-1-1-1 0 0,0-1 0 0 0,-2 4-95 0 0,6-13 44 0 0,0 0-1 0 0,0 0 1 0 0,0 0-1 0 0,0 0 1 0 0,0-1-1 0 0,0 1 1 0 0,0 0-1 0 0,0 0 1 0 0,0-1-1 0 0,0 1 1 0 0,0 0-1 0 0,0-1 1 0 0,0 1-1 0 0,1-1 1 0 0,-1 1-1 0 0,0-1 1 0 0,0 1-1 0 0,0-1 1 0 0,1 0-1 0 0,-1 1 1 0 0,0-1-1 0 0,1 0 1 0 0,-1 0-1 0 0,1 1 1 0 0,-1-1-1 0 0,1 0 1 0 0,-1 0-1 0 0,1 0 1 0 0,-1 0-1 0 0,1 0 1 0 0,0 0-1 0 0,0 0 1 0 0,-1 1 0 0 0,1-1-1 0 0,0 0 1 0 0,0 0-1 0 0,0 0 1 0 0,0 0-1 0 0,0 0 1 0 0,0 0-1 0 0,0 0 1 0 0,0 0-1 0 0,1 0 1 0 0,-1 0-1 0 0,0 0 1 0 0,1 0-1 0 0,-1 0 1 0 0,1-1-44 0 0,2-21-59 0 0,1-1 1 0 0,1 1-1 0 0,1 0 1 0 0,1 0-1 0 0,1 0 1 0 0,1 1-1 0 0,1 0 1 0 0,1 1-1 0 0,1 0 1 0 0,0 1-1 0 0,2 0 1 0 0,0 1-1 0 0,2 1 1 0 0,0 0-1 0 0,0 1 1 0 0,2 1-1 0 0,0 0 1 0 0,1 2-1 0 0,0 0 1 0 0,2 1-1 0 0,-1 1 1 0 0,1 1-1 0 0,20-8 59 0 0,-22 9-90 0 0,1 2-1 0 0,0 0 1 0 0,0 0 0 0 0,0 2 0 0 0,1 1-1 0 0,0 0 1 0 0,0 2 0 0 0,0 0-1 0 0,0 2 1 0 0,16 0 90 0 0,-32 3 43 0 0,0-1 1 0 0,-1 2-1 0 0,0-1 0 0 0,1 0 1 0 0,-1 1-1 0 0,0 0 0 0 0,0 0 1 0 0,-1 0-1 0 0,1 0 0 0 0,-1 1 1 0 0,1-1-1 0 0,-1 1 0 0 0,0 0 1 0 0,0 0-1 0 0,-1 0 0 0 0,1 0 1 0 0,-1 1-1 0 0,0-1 0 0 0,0 1 1 0 0,0-1-1 0 0,-1 1 0 0 0,0 0 1 0 0,0-1-1 0 0,0 1 0 0 0,0 0 1 0 0,-1 0-1 0 0,1 0 0 0 0,-1 0 1 0 0,-1 0-1 0 0,1 0 0 0 0,-1-1 1 0 0,0 1-1 0 0,0 0 0 0 0,0 0 1 0 0,0-1-1 0 0,-1 1 0 0 0,0 0 1 0 0,0-1-1 0 0,-1 1-43 0 0,-9 11 59 0 0,-1 0 0 0 0,-1-1 0 0 0,0 0 0 0 0,-1-1 0 0 0,-1-1 0 0 0,0-1 0 0 0,-1 0 0 0 0,0-1 0 0 0,-1 0 0 0 0,0-2 0 0 0,0 0 0 0 0,-1-1 0 0 0,-1-1 0 0 0,1-1-1 0 0,-1 0 1 0 0,0-2 0 0 0,0 0 0 0 0,-4-1-59 0 0,-54-3-1068 0 0,76-2 808 0 0,1 1 0 0 0,-1-1 0 0 0,1 0 0 0 0,-1 0 0 0 0,1 0 0 0 0,0 0 0 0 0,0 0 0 0 0,0 0 0 0 0,0 0 0 0 0,0 0 0 0 0,0-1 0 0 0,1 1-1 0 0,-1 0 1 0 0,1-1 0 0 0,-1 1 0 0 0,1 0 0 0 0,0-1 0 0 0,0 1 0 0 0,0 0 0 0 0,0-1 0 0 0,0 1 0 0 0,1 0 0 0 0,-1-1 0 0 0,1 1 0 0 0,0 0 0 0 0,0-3 260 0 0,13-36-9426 0 0,-7 26 2843 0 0</inkml:trace>
  <inkml:trace contextRef="#ctx0" brushRef="#br0" timeOffset="1974.4">4813 68 17348 0 0,'0'0'310'0'0,"0"0"-108"0"0,0 0 129 0 0,0 0 339 0 0,0 0 289 0 0,0 0 139 0 0,0 0-41 0 0,0 0-188 0 0,0 0-191 0 0,0 0-130 0 0,0 33-133 0 0,-3 106-129 0 0,-7-34 78 0 0,-25 280-563 0 0,34-370-230 0 0,-1 27-857 0 0,11-22-3818 0 0,12-25-7852 0 0,-16 4 7795 0 0</inkml:trace>
  <inkml:trace contextRef="#ctx0" brushRef="#br0" timeOffset="2270.569">4931 712 0 0 0,'0'0'1026'0'0,"0"0"606"0"0,0 0 463 0 0,0 0 492 0 0,0 0 281 0 0,0 0-63 0 0,31 14-221 0 0,103 40-327 0 0,-44-39 448 0 0,-69-17-2073 0 0,2 2-339 0 0,0-2 1 0 0,0 0-1 0 0,0-2 0 0 0,-1-1 0 0 0,0 0 0 0 0,0-2 0 0 0,0 0 1 0 0,-1-2-1 0 0,0 0 0 0 0,0-1 0 0 0,-1-1 0 0 0,-1-1 0 0 0,0-1 1 0 0,0-1-1 0 0,-2 0 0 0 0,1-2 0 0 0,-2 1 0 0 0,3-6-293 0 0,-17 20 2 0 0,1-1-1 0 0,-1 0 0 0 0,0 0 1 0 0,0 0-1 0 0,0 0 0 0 0,0-1 1 0 0,-1 1-1 0 0,1 0 0 0 0,-1-1 1 0 0,1 1-1 0 0,-1-1 0 0 0,0 0 1 0 0,0 1-1 0 0,0-1 0 0 0,0 0 1 0 0,0 0-1 0 0,-1 0 0 0 0,1 1 1 0 0,-1-1-1 0 0,0 0 0 0 0,0 0 1 0 0,0 0-1 0 0,0 0 0 0 0,-1 0 1 0 0,1 0-1 0 0,-1 1 0 0 0,1-1 1 0 0,-1 0-1 0 0,0 0 0 0 0,0 1 1 0 0,0-1-1 0 0,-1 0 0 0 0,1 1 1 0 0,0-1-1 0 0,-1 1 0 0 0,0 0 1 0 0,0-1-1 0 0,0 1 0 0 0,0 0 1 0 0,0 0-1 0 0,0 0 0 0 0,0 0 1 0 0,0 1-1 0 0,-1-1 0 0 0,1 1 1 0 0,-1-1-1 0 0,1 1 0 0 0,-1 0 1 0 0,-1-1-2 0 0,-15 0-73 0 0,0 1 0 0 0,0 1 1 0 0,0 1-1 0 0,0 1 0 0 0,0 0 1 0 0,0 1-1 0 0,0 1 0 0 0,1 1 1 0 0,0 1-1 0 0,0 0 0 0 0,0 1 0 0 0,1 1 1 0 0,0 1-1 0 0,0 0 0 0 0,1 1 1 0 0,1 1-1 0 0,0 1 0 0 0,0 0 1 0 0,1 1-1 0 0,-9 9 73 0 0,16-16-63 0 0,0 0 0 0 0,0 1 0 0 0,1-1-1 0 0,0 1 1 0 0,0 1 0 0 0,1-1 0 0 0,-1 1 0 0 0,2 0 0 0 0,-1 0 0 0 0,1 0-1 0 0,0 1 1 0 0,1-1 0 0 0,0 1 0 0 0,0 0 0 0 0,1 0 0 0 0,0 0 0 0 0,1 0-1 0 0,0 1 1 0 0,0-1 0 0 0,1 0 0 0 0,0 0 0 0 0,1 1 0 0 0,1 4 63 0 0,3-7-190 0 0,0 0 1 0 0,1-1-1 0 0,0 1 1 0 0,0-1-1 0 0,0-1 1 0 0,1 1-1 0 0,0-1 1 0 0,0 0-1 0 0,0 0 0 0 0,1-1 1 0 0,0 0-1 0 0,-1-1 1 0 0,2 1-1 0 0,-1-1 1 0 0,0-1-1 0 0,0 0 1 0 0,1 0-1 0 0,3 0 190 0 0,117 21-4730 0 0,-43-16-3293 0 0,-58-4 560 0 0</inkml:trace>
  <inkml:trace contextRef="#ctx0" brushRef="#br0" timeOffset="2862.174">1 1500 15083 0 0,'0'0'744'0'0,"0"0"90"0"0,36-3 274 0 0,231-20 1590 0 0,943-113 3459 0 0,358 15-4840 0 0,217 51-857 0 0,-1433 59-652 0 0,522-34-985 0 0,-669 18-1364 0 0,-73 1-6207 0 0,-105 21-1250 0 0</inkml:trace>
  <inkml:trace contextRef="#ctx0" brushRef="#br0" timeOffset="38913.073">848 1997 0 0 0,'0'0'988'0'0,"0"0"291"0"0,0 0 165 0 0,0 0 122 0 0,0 0 84 0 0,0 0 65 0 0,0 0-1 0 0,0 0-85 0 0,0 0-146 0 0,-13-23-168 0 0,-40-71-132 0 0,23 58 1104 0 0,21 35-1689 0 0,-7-2-439 0 0,1 2 1 0 0,-1 0-1 0 0,0 0 0 0 0,1 2 1 0 0,-1 0-1 0 0,1 0 1 0 0,-1 2-1 0 0,1 0 1 0 0,-1 0-1 0 0,1 2 0 0 0,1 0 1 0 0,-1 0-1 0 0,1 2 1 0 0,0 0-1 0 0,0 0 1 0 0,0 1-1 0 0,1 1 0 0 0,1 0 1 0 0,-1 1-1 0 0,1 1-159 0 0,6-7 2 0 0,0 1 1 0 0,0 0-1 0 0,1 0 0 0 0,-1 0 0 0 0,1 0 0 0 0,1 1 0 0 0,-1 0 0 0 0,1 0 0 0 0,0 1 0 0 0,0-1 1 0 0,1 1-1 0 0,-1 0 0 0 0,2 0 0 0 0,-1 0 0 0 0,1 0 0 0 0,0 0 0 0 0,0 0 0 0 0,1 1 0 0 0,0 3-2 0 0,1-4-32 0 0,0-1-1 0 0,0 1 0 0 0,0-1 0 0 0,1 0 1 0 0,0 1-1 0 0,1-1 0 0 0,0 1 0 0 0,-1-1 1 0 0,2 0-1 0 0,-1 0 0 0 0,1 0 0 0 0,0 0 1 0 0,0-1-1 0 0,1 1 0 0 0,-1-1 1 0 0,1 0-1 0 0,1 0 0 0 0,-1 0 0 0 0,1 0 1 0 0,2 1 32 0 0,7 4-112 0 0,1-1 0 0 0,0 0 0 0 0,1-1 0 0 0,-1-1 0 0 0,2 0 1 0 0,-1-1-1 0 0,1-1 0 0 0,-1-1 0 0 0,2 0 0 0 0,-1-1 1 0 0,0-1-1 0 0,0 0 0 0 0,13-1 112 0 0,137-18-5045 0 0,-89-4-3405 0 0,-51 16 1974 0 0</inkml:trace>
  <inkml:trace contextRef="#ctx0" brushRef="#br0" timeOffset="39286.63">1159 2086 8002 0 0,'0'0'1285'0'0,"0"0"-211"0"0,0 0-71 0 0,0 0 57 0 0,0 0-16 0 0,0 0-98 0 0,0 0-50 0 0,0 0-19 0 0,0 0 38 0 0,0 0 39 0 0,0 0-46 0 0,0 0-62 0 0,0 0-109 0 0,36 10-130 0 0,115 28-83 0 0,-146-37-481 0 0,1 1 0 0 0,0-1 0 0 0,0 0-1 0 0,0 0 1 0 0,0 0 0 0 0,0-1 0 0 0,0 0 0 0 0,0 0 0 0 0,0-1 0 0 0,0 0-1 0 0,0 0 1 0 0,0 0 0 0 0,0-1 0 0 0,-1 1 0 0 0,1-1 0 0 0,0-1-43 0 0,10-3 135 0 0,14-3 82 0 0,-1-1-1 0 0,0-1 1 0 0,0-2-1 0 0,-1-1 1 0 0,-1-1-1 0 0,0-1 1 0 0,-1-1-1 0 0,-1-2 1 0 0,1-2-217 0 0,-24 20 12 0 0,0-1 1 0 0,-1 0-1 0 0,1 0 1 0 0,0 0-1 0 0,0-1 1 0 0,-1 1-1 0 0,1 0 1 0 0,-1-1-1 0 0,0 1 1 0 0,0-1-1 0 0,0 1 1 0 0,0-1-1 0 0,0 1 1 0 0,0-1-1 0 0,-1 0 1 0 0,1 1-1 0 0,-1-1 1 0 0,0 0-1 0 0,0 1 1 0 0,0-1-1 0 0,0 0 1 0 0,0 0-1 0 0,-1 1 1 0 0,1-1-1 0 0,-1 0 1 0 0,0 1-1 0 0,0-1 1 0 0,0 1-1 0 0,0-1 1 0 0,0 1-1 0 0,0-1 1 0 0,-1 1-1 0 0,1 0 1 0 0,-1-1-1 0 0,1 1 1 0 0,-1 0-1 0 0,0 0 1 0 0,-1-1-13 0 0,-8-1-94 0 0,0 0-1 0 0,0 0 1 0 0,-1 1 0 0 0,1 0 0 0 0,-1 1 0 0 0,0 1 0 0 0,1-1 0 0 0,-1 2 0 0 0,0 0 0 0 0,0 0-1 0 0,1 1 1 0 0,-1 1 0 0 0,0 0 0 0 0,1 0 0 0 0,-1 1 0 0 0,1 1 0 0 0,0 0 0 0 0,0 0 0 0 0,0 1 0 0 0,1 0-1 0 0,0 1 1 0 0,0 0 0 0 0,-9 8 94 0 0,9-8-42 0 0,0 1-1 0 0,0 1 1 0 0,1 0-1 0 0,-1 0 1 0 0,2 1-1 0 0,-1 0 1 0 0,1 0 0 0 0,1 1-1 0 0,0 0 1 0 0,0 1-1 0 0,1-1 1 0 0,0 1-1 0 0,1 1 1 0 0,0-1-1 0 0,1 1 1 0 0,0-1-1 0 0,1 1 1 0 0,0 0-1 0 0,1 1 1 0 0,0-1 0 0 0,1 0-1 0 0,1 0 1 0 0,0 1-1 0 0,0-1 1 0 0,1 2 42 0 0,1-8-39 0 0,0 1 0 0 0,0-1 1 0 0,0 0-1 0 0,0 0 1 0 0,1 0-1 0 0,0-1 0 0 0,0 1 1 0 0,1-1-1 0 0,0 1 1 0 0,0-1-1 0 0,0 0 0 0 0,0 0 1 0 0,1-1-1 0 0,0 0 1 0 0,0 1-1 0 0,0-1 0 0 0,0-1 1 0 0,1 1-1 0 0,-1-1 0 0 0,1 0 1 0 0,0 0-1 0 0,0-1 1 0 0,0 0-1 0 0,3 1 39 0 0,11 3-409 0 0,2-1 0 0 0,-1-1 0 0 0,1 0 0 0 0,-1-2 0 0 0,1-1 0 0 0,13 0 409 0 0,65-6-5731 0 0,-34-4-2509 0 0,-41 4 3895 0 0</inkml:trace>
  <inkml:trace contextRef="#ctx0" brushRef="#br0" timeOffset="39652.577">1960 2215 7290 0 0,'0'0'1984'0'0,"0"0"-250"0"0,0 0-7 0 0,0 0 150 0 0,0 0 4 0 0,0 0-201 0 0,0 0-285 0 0,0 0-339 0 0,0 0-317 0 0,0 0-281 0 0,0 0-193 0 0,0 0-94 0 0,10-13-27 0 0,118-122 452 0 0,26-16-103 0 0,-175 257-2612 0 0,20-102 2121 0 0,1 0 0 0 0,-1 0 0 0 0,1-1 1 0 0,0 1-1 0 0,0 0 0 0 0,1 0 0 0 0,-1 0 0 0 0,1 0 0 0 0,0 0 0 0 0,0-1 0 0 0,0 1 0 0 0,1 0 0 0 0,-1-1 0 0 0,1 1 0 0 0,0-1 0 0 0,0 1 1 0 0,0-1-1 0 0,0 0 0 0 0,1 0 0 0 0,-1 0 0 0 0,1 0 0 0 0,0 0 0 0 0,0-1 0 0 0,0 1 0 0 0,0-1 0 0 0,0 0 0 0 0,0 0 0 0 0,1 0 0 0 0,-1 0 1 0 0,1-1-1 0 0,0 1 0 0 0,-1-1 0 0 0,1 0 0 0 0,2 1-2 0 0,8 0 156 0 0,-1 0 0 0 0,1-1 0 0 0,0 0 0 0 0,-1-1 0 0 0,1 0 0 0 0,0-1 1 0 0,0-1-1 0 0,-1 0 0 0 0,1-1 0 0 0,-1-1 0 0 0,0 0 0 0 0,0 0 0 0 0,0-2 0 0 0,-1 1 0 0 0,0-2 0 0 0,7-3-156 0 0,6-7 163 0 0,1 0 0 0 0,-2-1-1 0 0,-1-2 1 0 0,0 0-1 0 0,-2-2 1 0 0,0 0-1 0 0,-1-2-162 0 0,-5 6-596 0 0,13-15-1874 0 0,-7 14-5603 0 0,-15 11-3496 0 0</inkml:trace>
  <inkml:trace contextRef="#ctx0" brushRef="#br0" timeOffset="39903.316">3142 1548 17108 0 0,'0'0'820'0'0,"0"0"-188"0"0,0 0 189 0 0,0 0 233 0 0,0 0 84 0 0,-6 37-85 0 0,-16 117-194 0 0,9 6 479 0 0,9 118-1421 0 0,4-178-4398 0 0,-2-91 519 0 0,-5-6-4660 0 0,0 0 947 0 0</inkml:trace>
  <inkml:trace contextRef="#ctx0" brushRef="#br0" timeOffset="40631.253">2805 1924 14651 0 0,'0'0'1118'0'0,"0"0"-717"0"0,0 0-280 0 0,0 0 104 0 0,0 0 208 0 0,0 0 154 0 0,0 0 68 0 0,0 0-27 0 0,0 0-91 0 0,0 0-97 0 0,34 8-97 0 0,110 28-99 0 0,1-18 112 0 0,65-21-598 0 0,-71-12-2875 0 0,-55 8-4500 0 0,-49 7 6771 0 0,-18 11 4545 0 0,-11-9-3301 0 0,-1 0 1 0 0,1-1-1 0 0,-1 0 1 0 0,1 0-1 0 0,-1-1 0 0 0,1 1 1 0 0,0-1-1 0 0,-1-1 0 0 0,1 1 1 0 0,0-1-1 0 0,-1 0 1 0 0,1 0-1 0 0,-1 0 0 0 0,1-1 1 0 0,2-1-399 0 0,-2 1 130 0 0,1-1 1 0 0,-1 0-1 0 0,0 0 1 0 0,0 0 0 0 0,0-1-1 0 0,0 0 1 0 0,0 0-1 0 0,-1-1 1 0 0,0 1-1 0 0,0-1 1 0 0,0 0 0 0 0,0-1-1 0 0,-1 1 1 0 0,0-1-1 0 0,0 0 1 0 0,-1 0-1 0 0,1 0 1 0 0,-1 0 0 0 0,1-6-132 0 0,-3 10-22 0 0,0 0-1 0 0,0 0 1 0 0,-1 0-1 0 0,1-1 0 0 0,-1 1 1 0 0,0 0-1 0 0,1 0 0 0 0,-1 0 1 0 0,0 0-1 0 0,0 0 1 0 0,-1 0-1 0 0,1 0 0 0 0,0-1 1 0 0,-1 1-1 0 0,1 0 0 0 0,-1 0 1 0 0,1 0-1 0 0,-1 0 1 0 0,0 0-1 0 0,0 0 0 0 0,0 1 1 0 0,0-1-1 0 0,-1 0 0 0 0,1 0 1 0 0,0 1-1 0 0,-1-1 0 0 0,1 1 1 0 0,-1-1-1 0 0,1 1 1 0 0,-1-1-1 0 0,0 1 0 0 0,0 0 1 0 0,1 0-1 0 0,-1 0 0 0 0,0 0 1 0 0,0 0-1 0 0,0 0 1 0 0,0 1-1 0 0,0-1 0 0 0,0 1 1 0 0,0-1-1 0 0,-1 1 0 0 0,1 0 1 0 0,0 0-1 0 0,0 0 24 0 0,-100 14-1906 0 0,84-6 1630 0 0,0 0 1 0 0,0 1 0 0 0,0 1 0 0 0,1 1 0 0 0,1 1 0 0 0,0 0 0 0 0,1 1 0 0 0,0 0-1 0 0,1 1 1 0 0,-3 5 275 0 0,9-10-7 0 0,0 0-1 0 0,0 0 1 0 0,1 1-1 0 0,1 0 1 0 0,0 1-1 0 0,0 0 1 0 0,1 0-1 0 0,0 0 1 0 0,1 0-1 0 0,0 1 1 0 0,1-1-1 0 0,0 1 1 0 0,1 0-1 0 0,0 0 1 0 0,1 0-1 0 0,0 0 1 0 0,1 0-1 0 0,1 0 1 0 0,0 3 7 0 0,2-8 70 0 0,1 1 0 0 0,0-1 1 0 0,1 0-1 0 0,-1 0 1 0 0,2 0-1 0 0,-1-1 1 0 0,0 0-1 0 0,1 0 1 0 0,0 0-1 0 0,1-1 1 0 0,-1 0-1 0 0,1 0 0 0 0,0-1 1 0 0,0 1-1 0 0,0-1 1 0 0,1-1-1 0 0,0 0 1 0 0,-1 0-1 0 0,1 0 1 0 0,0-1-1 0 0,0 0 0 0 0,1-1 1 0 0,5 1-71 0 0,20-1 461 0 0,0-2 0 0 0,0-1-1 0 0,-1-2 1 0 0,1-1 0 0 0,-1-1 0 0 0,0-2-1 0 0,0-2 1 0 0,-1 0 0 0 0,-1-3 0 0 0,0 0 0 0 0,0-2-1 0 0,-1-1 1 0 0,-1-2 0 0 0,17-13-461 0 0,-15 13 177 0 0,-2 3-34 0 0,-2-2 0 0 0,0 0 0 0 0,-1-2 0 0 0,-1 0 0 0 0,-1-2 0 0 0,-1-1 0 0 0,0-1 0 0 0,-2 0 0 0 0,-1-2 0 0 0,5-9-143 0 0,-22 29 10 0 0,0 0 1 0 0,0 0-1 0 0,-1 0 1 0 0,0-1-1 0 0,0 1 1 0 0,0-1-1 0 0,-1 1 0 0 0,0-1 1 0 0,0 0-1 0 0,0 0 1 0 0,-1 1-1 0 0,1-1 1 0 0,-2 0-1 0 0,1-1-10 0 0,-2 4-44 0 0,0 1-1 0 0,0-1 0 0 0,0 1 1 0 0,0 0-1 0 0,0 0 0 0 0,-1 0 0 0 0,1 0 1 0 0,-1 0-1 0 0,1 1 0 0 0,-1-1 1 0 0,0 1-1 0 0,0 0 0 0 0,1-1 1 0 0,-1 1-1 0 0,0 1 0 0 0,0-1 0 0 0,0 0 1 0 0,0 1-1 0 0,0-1 0 0 0,0 1 1 0 0,-1 0-1 0 0,1 0 0 0 0,0 0 1 0 0,0 1-1 0 0,0-1 0 0 0,0 1 1 0 0,0-1-1 0 0,0 1 0 0 0,-1 0 45 0 0,-2 0-97 0 0,-10 2-38 0 0,1 1 1 0 0,-1 0-1 0 0,1 1 0 0 0,0 1 1 0 0,0 0-1 0 0,0 1 1 0 0,1 1-1 0 0,0 0 0 0 0,1 1 1 0 0,0 1-1 0 0,0 0 1 0 0,1 1-1 0 0,0 0 135 0 0,9-9-13 0 0,0-1-1 0 0,1 1 1 0 0,0 0 0 0 0,-1 0-1 0 0,1 0 1 0 0,0 0 0 0 0,0 1 0 0 0,0-1-1 0 0,0 0 1 0 0,1 1 0 0 0,-1-1-1 0 0,1 1 1 0 0,-1 0 0 0 0,1-1-1 0 0,0 1 1 0 0,0 0 0 0 0,0 0 0 0 0,0 0-1 0 0,1 0 1 0 0,-1 0 0 0 0,1 0-1 0 0,0 0 1 0 0,0 0 0 0 0,0 0-1 0 0,0 0 1 0 0,0 0 0 0 0,0 0-1 0 0,1 0 1 0 0,0 0 0 0 0,0 0 0 0 0,-1-1-1 0 0,2 1 1 0 0,-1 0 0 0 0,0 0-1 0 0,0-1 1 0 0,1 1 0 0 0,0-1-1 0 0,-1 1 1 0 0,1-1 0 0 0,0 1 0 0 0,2 1 13 0 0,131 48 483 0 0,3 1-13 0 0,-132-49-401 0 0,-1 0 0 0 0,1 0-1 0 0,-1 0 1 0 0,0 1 0 0 0,0 0-1 0 0,0 0 1 0 0,0 0 0 0 0,-1 1-1 0 0,0-1 1 0 0,0 1 0 0 0,-1 0-1 0 0,0 0 1 0 0,0 1 0 0 0,0-1-1 0 0,-1 1 1 0 0,0-1 0 0 0,0 1-1 0 0,0 0 1 0 0,-1 0 0 0 0,0 1-69 0 0,1 8 128 0 0,-1 0-1 0 0,0 0 1 0 0,-1 0 0 0 0,-1 0 0 0 0,-1 0 0 0 0,0 0 0 0 0,-1 0 0 0 0,0-1 0 0 0,-4 7-128 0 0,10 10-1597 0 0,20-27-5790 0 0,-16-5 638 0 0,-2 0-2341 0 0</inkml:trace>
</inkml:ink>
</file>

<file path=ppt/ink/ink4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0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0 6353 0 0,'0'0'2945'0'0,"0"0"-1823"0"0,0 0-685 0 0,0 0 22 0 0,0 0 293 0 0,0 0 317 0 0,0 0 168 0 0,0 0-64 0 0,0 0-214 0 0,0 0-253 0 0,0 0-258 0 0,-11 16-156 0 0,-35 49-83 0 0,-45 24 158 0 0,60-64-456 0 0,1 0-375 0 0,-25 22-1036 0 0,18-20-3387 0 0,31-19-2764 0 0,6-4 3714 0 0</inkml:trace>
</inkml:ink>
</file>

<file path=ppt/ink/ink4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6945 0 0,'0'0'5656'0'0,"0"0"-3162"0"0,0 0-1000 0 0,0 0-142 0 0,0 0-188 0 0,0 0-275 0 0,0 0-245 0 0,0 0-149 0 0,0 0-99 0 0,0 0-72 0 0,-33 27-60 0 0,-98 85-84 0 0,93-71-32 0 0,38-39-155 0 0,1 0 0 0 0,0 1-1 0 0,0-1 1 0 0,0 0 0 0 0,1 0 0 0 0,-1 0 0 0 0,0 0 0 0 0,1 0 0 0 0,-1-1 0 0 0,1 1 0 0 0,0 0 0 0 0,-1-1-1 0 0,1 1 1 0 0,0-1 0 0 0,0 1 0 0 0,0-1 0 0 0,0 0 0 0 0,0 0 0 0 0,0 0 0 0 0,0 0 0 0 0,1 0 0 0 0,-1 0-1 0 0,0-1 1 0 0,1 1 0 0 0,-1-1 0 0 0,0 0 0 0 0,1 1 0 0 0,-1-1 0 0 0,0 0 0 0 0,1-1 0 0 0,-1 1-1 0 0,0 0 1 0 0,1 0 0 0 0,-1-1 0 0 0,0 0 0 0 0,2 0 7 0 0,16 3-22 0 0,0 1 30 0 0,-11-4-8 0 0,0 2 0 0 0,0-1 0 0 0,0 1 0 0 0,0 1 0 0 0,0 0 0 0 0,0 0-1 0 0,0 1 1 0 0,-1 0 0 0 0,1 0 0 0 0,-1 1 0 0 0,0 0 0 0 0,0 0 0 0 0,0 1-1 0 0,-1 0 1 0 0,0 0 0 0 0,0 1 0 0 0,0 0 0 0 0,0 0 0 0 0,4 7 0 0 0,-9-10 18 0 0,-1 1 0 0 0,0-1 0 0 0,0 1 1 0 0,0-1-1 0 0,0 1 0 0 0,0-1 0 0 0,-1 1 1 0 0,0-1-1 0 0,1 1 0 0 0,-1 0 0 0 0,-1-1 0 0 0,1 1 1 0 0,0-1-1 0 0,-1 1 0 0 0,0 0 0 0 0,0-1 1 0 0,0 0-1 0 0,0 1 0 0 0,0-1 0 0 0,-1 1 1 0 0,0-1-1 0 0,1 0 0 0 0,-1 0 0 0 0,0 0 0 0 0,-1 0 1 0 0,1 0-1 0 0,0-1 0 0 0,-1 1 0 0 0,0-1 1 0 0,1 1-1 0 0,-3 0-18 0 0,-96 61 410 0 0,-5-41-1888 0 0,80-38-2577 0 0,17-3-5374 0 0,7 10 1243 0 0</inkml:trace>
</inkml:ink>
</file>

<file path=ppt/ink/ink4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1 4705 0 0,'0'0'2258'0'0,"0"0"-1014"0"0,0 0-345 0 0,0 0 36 0 0,0 0 154 0 0,0 0 130 0 0,0 0 14 0 0,0 0-119 0 0,0 0-201 0 0,0 0-237 0 0,0 0-189 0 0,0 0-137 0 0,0 3-40 0 0,-17 391 3404 0 0,11 40-3087 0 0,5-433-620 0 0,0 1 0 0 0,1-1 0 0 0,-1 0 0 0 0,1 0 0 0 0,-1 0 0 0 0,1 1 0 0 0,0-1 0 0 0,-1 0 1 0 0,1 0-1 0 0,0 1 0 0 0,0-1 0 0 0,0 0 0 0 0,0 1 0 0 0,0-1 0 0 0,0 0 0 0 0,0 1 0 0 0,1-1 0 0 0,-1 0 1 0 0,0 0-1 0 0,1 1 0 0 0,-1-1 0 0 0,1 0 0 0 0,-1 0 0 0 0,1 0 0 0 0,0 1 0 0 0,-1-1 0 0 0,1 0 0 0 0,0 0 0 0 0,0 0 1 0 0,0 0-1 0 0,0-1 0 0 0,0 1 0 0 0,0 0 0 0 0,0 0 0 0 0,0 0 0 0 0,0-1 0 0 0,0 1 0 0 0,0 0 0 0 0,0-1 1 0 0,1 1-1 0 0,-1-1 0 0 0,0 0 0 0 0,0 1 0 0 0,1-1 0 0 0,-1 0 0 0 0,0 0 0 0 0,1 0 0 0 0,-1 0 0 0 0,0 0 1 0 0,1 0-1 0 0,-1 0 0 0 0,0 0 0 0 0,0 0 0 0 0,1-1 0 0 0,-1 1 0 0 0,0 0 0 0 0,0-1 0 0 0,1 1 0 0 0,-1-1 0 0 0,0 0 1 0 0,0 1-1 0 0,1-2-7 0 0,163-145 1056 0 0,112-87-853 0 0,-277 233-207 0 0,0 0 0 0 0,1 0 0 0 0,-1 0 0 0 0,1 0 0 0 0,0 0 0 0 0,-1 0 0 0 0,1 0 0 0 0,0 0 0 0 0,-1 0 0 0 0,1 0 0 0 0,0 1 0 0 0,0-1 0 0 0,0 0 0 0 0,0 1 0 0 0,0-1 0 0 0,0 0 0 0 0,0 1 0 0 0,0-1 0 0 0,0 1 0 0 0,0 0 0 0 0,0-1 0 0 0,0 1 0 0 0,0 0 0 0 0,0-1 0 0 0,0 1 0 0 0,1 0 0 0 0,-1 0 0 0 0,0 0 0 0 0,0 0 0 0 0,0 0 0 0 0,0 0 0 0 0,0 0 0 0 0,1 1 0 0 0,-1-1 0 0 0,0 0 0 0 0,0 1 0 0 0,0-1 0 0 0,0 1 0 0 0,0-1 0 0 0,0 1 0 0 0,0-1 1 0 0,0 1-1 0 0,0 0 0 0 0,0-1 0 0 0,0 1 0 0 0,-1 0 0 0 0,1 0 0 0 0,0 0 0 0 0,0 0 0 0 0,-1-1 0 0 0,1 1 0 0 0,-1 0 0 0 0,1 0 0 0 0,-1 0 0 0 0,1 0 0 0 0,-1 1 0 0 0,1-1 0 0 0,-1 0 0 0 0,0 0 0 0 0,0 0 0 0 0,1 0 0 0 0,-1 0 0 0 0,0 0 0 0 0,0 1 0 0 0,0-1 0 0 0,0 1 4 0 0,16 277 460 0 0,2-213-2367 0 0,0-57-2199 0 0,8-11-3536 0 0,-15-2 2613 0 0,-3 1 44 0 0</inkml:trace>
  <inkml:trace contextRef="#ctx0" brushRef="#br0" timeOffset="406.243">1154 398 5857 0 0,'0'0'1594'0'0,"0"0"-240"0"0,0 0 25 0 0,0 0 205 0 0,0 0 72 0 0,0 0-139 0 0,0 0-260 0 0,0 0-262 0 0,-33 25-209 0 0,-106 77-150 0 0,61-26 359 0 0,71-68-920 0 0,0 0 1 0 0,1 1 0 0 0,-1-1 0 0 0,2 1-1 0 0,-1 1 1 0 0,1-1 0 0 0,1 1 0 0 0,0 0-1 0 0,0 0 1 0 0,1 0 0 0 0,0 1 0 0 0,1-1-1 0 0,0 1 1 0 0,0-1 0 0 0,1 4-76 0 0,2-11 7 0 0,1 0 1 0 0,-1 0 0 0 0,0 0 0 0 0,1 0-1 0 0,0 0 1 0 0,0 0 0 0 0,0-1-1 0 0,0 1 1 0 0,0-1 0 0 0,1 1 0 0 0,-1-1-1 0 0,1 0 1 0 0,-1 0 0 0 0,1 0-1 0 0,0 0 1 0 0,0-1 0 0 0,0 1 0 0 0,0-1-1 0 0,0 1 1 0 0,0-1 0 0 0,0 0-1 0 0,0 0 1 0 0,1-1 0 0 0,-1 1-1 0 0,0-1 1 0 0,0 1 0 0 0,1-1 0 0 0,-1 0-1 0 0,0-1 1 0 0,1 1 0 0 0,-1 0-1 0 0,0-1 1 0 0,1 0 0 0 0,-1 1 0 0 0,0-1-1 0 0,0-1 1 0 0,0 1 0 0 0,0 0-1 0 0,0-1 1 0 0,0 1 0 0 0,2-3-8 0 0,29-17 255 0 0,0-2 1 0 0,-1-2-1 0 0,-2-1 1 0 0,0-2-1 0 0,-2 0 1 0 0,-1-2-1 0 0,10-17-255 0 0,-25 34 56 0 0,17-21 2 0 0,-30 64-360 0 0,-4 14 274 0 0,2 43-98 0 0,2-85 44 0 0,1 1-1 0 0,0-1 1 0 0,-1 1 0 0 0,1-1-1 0 0,0 0 1 0 0,0 1-1 0 0,0-1 1 0 0,1 0 0 0 0,-1 0-1 0 0,0 0 1 0 0,1 0 0 0 0,0 0-1 0 0,-1 0 1 0 0,1 0 0 0 0,0 0-1 0 0,0 0 1 0 0,0-1 0 0 0,0 1-1 0 0,0-1 1 0 0,1 0 0 0 0,-1 0-1 0 0,0 0 1 0 0,0 0 0 0 0,1 0-1 0 0,-1 0 1 0 0,1 0 0 0 0,-1-1-1 0 0,1 1 1 0 0,-1-1 0 0 0,3 0 82 0 0,45 1-4665 0 0,-16-10-3669 0 0,-21 2 1295 0 0</inkml:trace>
</inkml:ink>
</file>

<file path=ppt/ink/ink4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1 9226 0 0,'0'0'679'0'0,"0"0"82"0"0,0 0 138 0 0,0 0 157 0 0,0 0 134 0 0,0 0 14 0 0,0 0-85 0 0,0 0-213 0 0,0 0-284 0 0,0 0-237 0 0,0 0-208 0 0,-3 2-118 0 0,-2 3 11 0 0,1 1 1 0 0,1 1 0 0 0,-1-1 0 0 0,1 0 0 0 0,0 1 0 0 0,0 0 0 0 0,1-1 0 0 0,0 1-1 0 0,0 0 1 0 0,1 0 0 0 0,0 0 0 0 0,0 1 0 0 0,1-1 0 0 0,-1 0 0 0 0,2 0-1 0 0,-1 0 1 0 0,1 1 0 0 0,0-1 0 0 0,0 0-71 0 0,0 18 151 0 0,7 478 792 0 0,-7-320-1296 0 0,-5-138-692 0 0,-3-20-2431 0 0,1-24-5139 0 0,3-1 1381 0 0</inkml:trace>
</inkml:ink>
</file>

<file path=ppt/ink/ink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4:03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0 0 0,'0'0'593'0'0,"0"0"282"0"0,0 0 147 0 0,0 0 17 0 0,0 0-39 0 0,0 0-48 0 0,0 0-56 0 0,0 0-89 0 0,9 0-97 0 0,29 0 49 0 0,-15 0 3025 0 0,45 7-194 0 0,79-14-1729 0 0,-75 0-1654 0 0,-41 6-7854 0 0,-22 1 2728 0 0,-8 0-610 0 0</inkml:trace>
</inkml:ink>
</file>

<file path=ppt/ink/ink4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0 158 13219 0 0,'0'0'149'0'0,"0"0"-510"0"0,0 0-133 0 0,0 0 362 0 0,0 0 540 0 0,0 0 421 0 0,0 0 163 0 0,0 0-7 0 0,32 3-124 0 0,104 6-168 0 0,-25-21 65 0 0,-87 5-630 0 0,339-92 21 0 0,-286 75-4840 0 0,-1 0-4621 0 0,-63 20 5131 0 0</inkml:trace>
</inkml:ink>
</file>

<file path=ppt/ink/ink4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8498 0 0,'0'0'411'0'0,"0"0"-185"0"0,0 0 128 0 0,0 0 319 0 0,0 0 226 0 0,0 0 27 0 0,0 0-124 0 0,0 0-173 0 0,0 0-181 0 0,0 0-112 0 0,0 0-56 0 0,0 0-4 0 0,0 0 53 0 0,-2 5 73 0 0,-4 17 72 0 0,5-13 5405 0 0,1 1-4463 0 0,-1 4-1824 0 0,-8 34 566 0 0,3 0 1 0 0,1 1-1 0 0,3-1 0 0 0,3 27-158 0 0,-1-73 2 0 0,-1 2 4 0 0,0-1 1 0 0,0 0-1 0 0,1 1 1 0 0,-1-1-1 0 0,1 1 0 0 0,0-1 1 0 0,0 1-1 0 0,0-1 0 0 0,0 1 1 0 0,1-1-1 0 0,-1 1 1 0 0,1-1-1 0 0,0 0 0 0 0,0 1 1 0 0,0-1-1 0 0,1 0 1 0 0,-1 0-1 0 0,1 0 0 0 0,0 0 1 0 0,0 0-1 0 0,0 0 0 0 0,0 0 1 0 0,0-1-1 0 0,0 1 1 0 0,1-1-1 0 0,-1 1 0 0 0,1-1 1 0 0,0 0-1 0 0,0 0 1 0 0,0 0-1 0 0,0 0 0 0 0,0-1 1 0 0,0 1-1 0 0,0-1 0 0 0,1 0 1 0 0,-1 0-1 0 0,0 0 1 0 0,1 0-1 0 0,-1-1 0 0 0,1 1 1 0 0,-1-1-1 0 0,1 0 1 0 0,-1 0-1 0 0,0 0 0 0 0,1-1 1 0 0,-1 1-1 0 0,3-1-6 0 0,9-7 72 0 0,0-1 0 0 0,-1-1 0 0 0,0 0 0 0 0,-1-1 0 0 0,0 0 1 0 0,-1-1-1 0 0,0 0 0 0 0,-1-1 0 0 0,8-12-72 0 0,6-5 50 0 0,97-138 57 0 0,-118 224-1728 0 0,-5-33 1648 0 0,-1-15-23 0 0,1 1 1 0 0,0 0 0 0 0,0-1-1 0 0,0 1 1 0 0,1 0-1 0 0,1-1 1 0 0,-1 1 0 0 0,1 0-1 0 0,1-1 1 0 0,0 1 0 0 0,0-1-1 0 0,0 1 1 0 0,1-1-1 0 0,1 0 1 0 0,-1 0 0 0 0,1 0-1 0 0,1-1 1 0 0,-1 0 0 0 0,1 1-1 0 0,0-1 1 0 0,1-1-1 0 0,0 1 1 0 0,0-1 0 0 0,0 0-1 0 0,1 0 1 0 0,0-1 0 0 0,0 0-1 0 0,1 0-4 0 0,-2-3 54 0 0,0 0-1 0 0,0-1 0 0 0,0 0 0 0 0,0 0 1 0 0,0 0-1 0 0,1-1 0 0 0,-1 0 1 0 0,0 0-1 0 0,1 0 0 0 0,-1-1 1 0 0,0 0-1 0 0,0 0 0 0 0,0-1 0 0 0,0 0 1 0 0,0 0-1 0 0,0 0 0 0 0,0-1 1 0 0,0 1-1 0 0,-1-1 0 0 0,0-1 1 0 0,1 1-1 0 0,-1-1 0 0 0,0 0 0 0 0,-1 0 1 0 0,1-1-1 0 0,-1 1 0 0 0,0-1 1 0 0,0 0-1 0 0,3-4-53 0 0,71-113 855 0 0,-51 67-2834 0 0,-10 15-3023 0 0,-1-1-4355 0 0,-10 29 168 0 0</inkml:trace>
</inkml:ink>
</file>

<file path=ppt/ink/ink4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 10394 0 0,'0'0'2651'0'0,"0"0"-1241"0"0,0 0-423 0 0,0 0 61 0 0,0 0 19 0 0,0 0-153 0 0,0 0-216 0 0,0 0-207 0 0,0 0-169 0 0,0 0-73 0 0,0 0-70 0 0,0 0-61 0 0,0 0-31 0 0,-7 32-30 0 0,-19 99-19 0 0,22-58 42 0 0,5-69-20 0 0,1 1-1 0 0,-1-1 1 0 0,1 1 0 0 0,0-1 0 0 0,0 1 0 0 0,0-1 0 0 0,0 0 0 0 0,1 0-1 0 0,-1 0 1 0 0,1 0 0 0 0,0-1 0 0 0,1 1 0 0 0,-1-1 0 0 0,1 0 0 0 0,-1 0-1 0 0,1 0 1 0 0,0 0 0 0 0,0 0 0 0 0,0-1 0 0 0,0 0 0 0 0,1 0 0 0 0,-1 0-1 0 0,1 0 1 0 0,-1-1 0 0 0,1 0 0 0 0,-1 0 0 0 0,1 0 0 0 0,0 0 0 0 0,0-1-1 0 0,-1 0 1 0 0,1 0 0 0 0,0 0 0 0 0,0 0 0 0 0,-1-1 0 0 0,1 0 0 0 0,0 0-1 0 0,-1 0 1 0 0,1-1 0 0 0,-1 1 0 0 0,1-1 0 0 0,-1 0 0 0 0,2-1-60 0 0,3-3 118 0 0,1-1 0 0 0,-1 0 1 0 0,0 0-1 0 0,-1-1 1 0 0,0 0-1 0 0,0 0 0 0 0,0-1 1 0 0,-1 0-1 0 0,-1 0 1 0 0,0-1-1 0 0,0 0 0 0 0,0 0 1 0 0,-2 0-1 0 0,1-1 1 0 0,-1 1-1 0 0,-1-1 0 0 0,0 0 1 0 0,0 0-1 0 0,-1-1 1 0 0,0 1-1 0 0,-1 0 1 0 0,-1-1-1 0 0,0-1-118 0 0,-1 8-58 0 0,-1 1-1 0 0,0-1 1 0 0,0 1 0 0 0,0 0 0 0 0,0 0 0 0 0,-1-1-1 0 0,0 1 1 0 0,0 1 0 0 0,0-1 0 0 0,0 0-1 0 0,0 1 1 0 0,-1 0 0 0 0,0 0 0 0 0,1 0-1 0 0,-1 0 1 0 0,0 0 0 0 0,-1 1 0 0 0,1 0 0 0 0,0 0-1 0 0,-1 0 1 0 0,1 0 0 0 0,-1 1 0 0 0,0-1-1 0 0,1 1 1 0 0,-1 0 0 0 0,0 1 0 0 0,0-1-1 0 0,0 1 1 0 0,1 0 0 0 0,-4 1 58 0 0,1-2-340 0 0,0 1 1 0 0,0 1 0 0 0,0-1-1 0 0,0 1 1 0 0,0 1-1 0 0,0-1 1 0 0,0 1-1 0 0,0 0 1 0 0,1 1-1 0 0,-1 0 1 0 0,1 0-1 0 0,0 0 1 0 0,-2 1 339 0 0,-26 24-5266 0 0,26-21 2031 0 0,-5 5-7691 0 0</inkml:trace>
</inkml:ink>
</file>

<file path=ppt/ink/ink4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6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10186 0 0,'0'0'1400'0'0,"0"0"-173"0"0,0 0-92 0 0,0 0-21 0 0,0 0-78 0 0,0 0-153 0 0,0 0-210 0 0,0 0-176 0 0,0 0-121 0 0,0 0-47 0 0,0 0-22 0 0,0 0-17 0 0,-2 34-33 0 0,-8 108-36 0 0,13 179 584 0 0,8-72-537 0 0,-10-248-260 0 0,0-1 0 0 0,-1 1 0 0 0,1 0 0 0 0,0-1 0 0 0,-1 1-1 0 0,1-1 1 0 0,0 0 0 0 0,0 1 0 0 0,-1-1 0 0 0,1 0 0 0 0,0 1-1 0 0,0-1 1 0 0,0 0 0 0 0,-1 0 0 0 0,1 0 0 0 0,0 1 0 0 0,0-1-1 0 0,0 0 1 0 0,0 0 0 0 0,-1 0 0 0 0,1-1 0 0 0,0 1-1 0 0,0 0 1 0 0,0 0 0 0 0,0 0 0 0 0,-1-1 0 0 0,1 1 0 0 0,0 0-1 0 0,0-1 1 0 0,-1 1 0 0 0,1 0 0 0 0,0-1 0 0 0,-1 1 0 0 0,1-1-1 0 0,0 0 1 0 0,-1 1 0 0 0,1-1 0 0 0,0 1 0 0 0,-1-1 0 0 0,1 0-1 0 0,-1 1 1 0 0,0-1 0 0 0,1 0 0 0 0,-1 0 0 0 0,1 1-1 0 0,-1-1 1 0 0,0 0 0 0 0,0 0 0 0 0,1 0-8 0 0,5-5 89 0 0,217-180 416 0 0,-198 166-500 0 0,-8 6-23 0 0,1 0 0 0 0,0 1-1 0 0,1 1 1 0 0,1 0 0 0 0,-1 2-1 0 0,2 0 1 0 0,-1 1-1 0 0,1 1 1 0 0,9-1 18 0 0,-28 8-10 0 0,0 1 0 0 0,0 0 0 0 0,0 0 0 0 0,0-1 0 0 0,0 1-1 0 0,0 1 1 0 0,0-1 0 0 0,0 0 0 0 0,0 0 0 0 0,0 1 0 0 0,0 0 0 0 0,0-1 0 0 0,0 1 0 0 0,0 0 0 0 0,0 0-1 0 0,0 0 1 0 0,-1 0 0 0 0,1 0 0 0 0,0 0 0 0 0,-1 0 0 0 0,1 1 0 0 0,0-1 0 0 0,-1 0 0 0 0,0 1 0 0 0,1 0 0 0 0,-1-1-1 0 0,0 1 1 0 0,0 0 0 0 0,0-1 0 0 0,0 1 0 0 0,0 0 0 0 0,0 0 0 0 0,-1 0 0 0 0,1 0 0 0 0,-1 0 0 0 0,1 0 0 0 0,-1 0-1 0 0,1 1 11 0 0,-1 83 93 0 0,-6-64-33 0 0,-2-1 0 0 0,-1 0 0 0 0,0 0 0 0 0,-1 0 0 0 0,-2-1 0 0 0,0-1 0 0 0,-1 0 0 0 0,-1-1 0 0 0,0 0 0 0 0,-8 6-60 0 0,13-13-40 0 0,0-1 0 0 0,0 0-1 0 0,-1 0 1 0 0,0-1 0 0 0,0 0 0 0 0,-1-1-1 0 0,-1 0 1 0 0,1-1 0 0 0,-1 0-1 0 0,0-1 1 0 0,-1 0 0 0 0,1-1-1 0 0,-1 0 1 0 0,0-1 0 0 0,0-1 0 0 0,-1 0-1 0 0,1-1 1 0 0,-2 0 40 0 0,-46-22-3557 0 0,45-22-3618 0 0,16 24 1903 0 0,0 2-130 0 0</inkml:trace>
</inkml:ink>
</file>

<file path=ppt/ink/ink4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249 459 12835 0 0,'0'0'661'0'0,"0"0"-209"0"0,0 0 103 0 0,0 0 300 0 0,0 0 203 0 0,0 0 20 0 0,0 0-148 0 0,0 0-206 0 0,-28 32-188 0 0,-87 103-144 0 0,38-38 282 0 0,74-95-670 0 0,1 0 0 0 0,-1 1-1 0 0,1-1 1 0 0,0 0 0 0 0,0 1 0 0 0,0 0 0 0 0,0-1 0 0 0,1 1 0 0 0,-1 0 0 0 0,1 0-1 0 0,0 0 1 0 0,0 0 0 0 0,0 0 0 0 0,0 0 0 0 0,0 0 0 0 0,0 0 0 0 0,1 1 0 0 0,0-1-1 0 0,-1 0 1 0 0,1 0 0 0 0,0 0 0 0 0,1 1 0 0 0,-1-1 0 0 0,1 0 0 0 0,-1 0 0 0 0,1 0-1 0 0,0 0 1 0 0,0 1 0 0 0,0-1 0 0 0,1-1 0 0 0,-1 1 0 0 0,1 0 0 0 0,-1 0 0 0 0,1 0-1 0 0,0-1 1 0 0,0 1 0 0 0,0-1 0 0 0,1 0 0 0 0,-1 1 0 0 0,0-1 0 0 0,1 0 0 0 0,0 0-1 0 0,1 0-3 0 0,3 0 47 0 0,-1 0 0 0 0,1-1-1 0 0,0 0 1 0 0,0 0-1 0 0,0-1 1 0 0,0 0-1 0 0,-1 0 1 0 0,1-1-1 0 0,0 0 1 0 0,0 0 0 0 0,0 0-1 0 0,-1-1 1 0 0,1 0-1 0 0,-1 0 1 0 0,1-1-1 0 0,-1 0 1 0 0,0 0-1 0 0,0 0 1 0 0,0-1-1 0 0,0 0 1 0 0,-1 0 0 0 0,1-1-47 0 0,108-111 445 0 0,-106 107-496 0 0,0 0-1 0 0,-1-1 1 0 0,0 0 0 0 0,-1 0-1 0 0,0-1 1 0 0,-1 0 0 0 0,0 0-1 0 0,-1 0 1 0 0,0 0 0 0 0,0-1-1 0 0,-1 0 1 0 0,-1 1 0 0 0,0-1-1 0 0,-1-3 52 0 0,-19 23-2804 0 0,15-1 2791 0 0,1 1 1 0 0,0-1 0 0 0,0 0-1 0 0,1 1 1 0 0,0-1-1 0 0,0 0 1 0 0,1 1 0 0 0,0-1-1 0 0,0 1 1 0 0,1-1 0 0 0,0 1-1 0 0,0-1 1 0 0,1 1 0 0 0,0-1-1 0 0,0 0 1 0 0,0 0-1 0 0,1 0 1 0 0,0 0 0 0 0,1 0-1 0 0,0-1 1 0 0,0 0 0 0 0,0 1-1 0 0,1-1 1 0 0,-1-1 0 0 0,1 1-1 0 0,1-1 1 0 0,-1 0-1 0 0,1 0 1 0 0,0 0 0 0 0,0-1-1 0 0,0 0 1 0 0,1 0 0 0 0,0-1-1 0 0,-1 1 1 0 0,1-1-1 0 0,0-1 1 0 0,0 0 0 0 0,1 0-1 0 0,-1 0 1 0 0,0-1 0 0 0,1 0-1 0 0,-1 0 1 0 0,1-1 0 0 0,2 0 12 0 0,4 1 179 0 0,-1-1 0 0 0,0-1 0 0 0,0 0 0 0 0,0-1 0 0 0,0 0 0 0 0,0-1 0 0 0,0-1 0 0 0,0 0 1 0 0,-1-1-1 0 0,9-4-179 0 0,8-9 198 0 0,-1-1 0 0 0,0-1 0 0 0,-1-1 1 0 0,-2-2-1 0 0,0-1 0 0 0,-1 0 0 0 0,-2-2 1 0 0,0-1-1 0 0,-2 0 0 0 0,-1-2 1 0 0,-1 0-1 0 0,9-22-198 0 0,-16 29-37 0 0,0 0 0 0 0,-1 0 0 0 0,-2-1 1 0 0,0 0-1 0 0,-1-1 0 0 0,-2 0 0 0 0,0 0 0 0 0,-2 0 1 0 0,0 0-1 0 0,-2-1 37 0 0,-1 24-34 0 0,-1 0-1 0 0,1 0 1 0 0,-1 0 0 0 0,1 0 0 0 0,-1 1-1 0 0,1-1 1 0 0,-1 0 0 0 0,1 0 0 0 0,-1 0 0 0 0,0 1-1 0 0,0-1 1 0 0,1 0 0 0 0,-1 1 0 0 0,0-1-1 0 0,0 1 1 0 0,0-1 0 0 0,0 1 0 0 0,1-1 0 0 0,-1 1-1 0 0,0-1 1 0 0,0 1 0 0 0,0 0 0 0 0,0 0-1 0 0,0-1 1 0 0,0 1 0 0 0,0 0 0 0 0,0 0 0 0 0,0 0-1 0 0,0 0 1 0 0,0 0 0 0 0,0 0 0 0 0,0 1-1 0 0,0-1 1 0 0,0 0 0 0 0,0 0 0 0 0,0 1 0 0 0,0-1-1 0 0,0 1 1 0 0,0-1 0 0 0,0 0 0 0 0,0 1-1 0 0,0 0 1 0 0,1-1 0 0 0,-1 1 0 0 0,0 0 0 0 0,0-1-1 0 0,1 1 1 0 0,-1 0 0 0 0,0 0 0 0 0,1-1-1 0 0,-1 1 1 0 0,1 0 0 0 0,-1 0 0 0 0,1 0 0 0 0,0 0-1 0 0,-1 1 35 0 0,-14 17-131 0 0,1 1-1 0 0,0 1 1 0 0,2 0-1 0 0,0 1 1 0 0,2 0-1 0 0,0 1 1 0 0,2 0-1 0 0,0 1 1 0 0,2 0-1 0 0,1 0 0 0 0,0 0 1 0 0,2 0-1 0 0,1 1 1 0 0,1-1-1 0 0,0 1 1 0 0,4 24 131 0 0,-2-42 5 0 0,0 0-1 0 0,1 1 1 0 0,-1-1 0 0 0,1 0 0 0 0,1 0 0 0 0,-1 0-1 0 0,1 0 1 0 0,0-1 0 0 0,1 1 0 0 0,-1-1 0 0 0,2 0-1 0 0,-1 0 1 0 0,0 0 0 0 0,1 0 0 0 0,0-1-1 0 0,0 0 1 0 0,1 0 0 0 0,0 0 0 0 0,0-1 0 0 0,0 0-1 0 0,0 0 1 0 0,0 0 0 0 0,1-1 0 0 0,0 0 0 0 0,-1 0-1 0 0,1-1 1 0 0,6 2-5 0 0,-1-1 193 0 0,0 0 1 0 0,1 0-1 0 0,-1-2 0 0 0,1 1 1 0 0,-1-2-1 0 0,1 1 0 0 0,0-2 0 0 0,-1 0 1 0 0,1 0-1 0 0,-1-1 0 0 0,1-1 1 0 0,-1 0-1 0 0,0-1 0 0 0,0 0 1 0 0,11-6-194 0 0,19-14 394 0 0,-1-2 0 0 0,-1-2 0 0 0,-2-2 1 0 0,0-2-1 0 0,-3-1 0 0 0,0-1 0 0 0,-2-2 1 0 0,16-25-395 0 0,-23 26-24 0 0,-1-1 0 0 0,-2-1 0 0 0,-1-1 0 0 0,-2-1 1 0 0,-2 0-1 0 0,9-31 24 0 0,-16-7-358 0 0,-12 75 318 0 0,-1 0-1 0 0,1 1 1 0 0,0-1-1 0 0,-1 0 1 0 0,1 1-1 0 0,-1-1 0 0 0,1 1 1 0 0,-1-1-1 0 0,0 1 1 0 0,1 0-1 0 0,-1 0 1 0 0,0 0-1 0 0,0 0 0 0 0,0 0 1 0 0,0 0-1 0 0,0 1 1 0 0,0-1-1 0 0,0 0 0 0 0,0 1 1 0 0,0 0-1 0 0,0-1 1 0 0,-1 1-1 0 0,1 0 1 0 0,0 0-1 0 0,0 0 0 0 0,0 1 1 0 0,0-1-1 0 0,0 0 1 0 0,0 1-1 0 0,-1 0 1 0 0,1-1-1 0 0,0 1 0 0 0,1 0 1 0 0,-1 0-1 0 0,0 0 1 0 0,0 0-1 0 0,0 0 1 0 0,0 0-1 0 0,1 1 0 0 0,-2 0 41 0 0,-16 11-13 0 0,1 1 0 0 0,0 0 0 0 0,1 1 0 0 0,1 1 0 0 0,0 1 0 0 0,1 0 0 0 0,1 1 0 0 0,1 0 0 0 0,1 1 0 0 0,0 1 0 0 0,1 0 0 0 0,1 0 0 0 0,1 1 0 0 0,1 0 0 0 0,1 1 0 0 0,1 0 0 0 0,1 0 0 0 0,1 0 0 0 0,0 1 0 0 0,2-1 0 0 0,1 1 0 0 0,1 13 13 0 0,1-27-21 0 0,1 0 0 0 0,1-1 1 0 0,0 1-1 0 0,0-1 0 0 0,1 1 1 0 0,0-1-1 0 0,0 0 0 0 0,0-1 0 0 0,1 1 1 0 0,1-1-1 0 0,-1 0 0 0 0,1 0 1 0 0,0-1-1 0 0,1 1 0 0 0,0-1 1 0 0,0-1-1 0 0,0 1 0 0 0,0-1 1 0 0,1-1-1 0 0,0 1 0 0 0,0-1 0 0 0,0-1 1 0 0,0 1-1 0 0,1-1 0 0 0,0-1 1 0 0,-1 0-1 0 0,1 0 0 0 0,0 0 1 0 0,0-1-1 0 0,0-1 0 0 0,0 0 1 0 0,0 0-1 0 0,7-1 21 0 0,40-5-2904 0 0,-20-6-5301 0 0,-22 8-1876 0 0</inkml:trace>
</inkml:ink>
</file>

<file path=ppt/ink/ink4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208 1 12891 0 0,'0'0'2202'0'0,"0"0"-593"0"0,0 0-235 0 0,0 0-103 0 0,0 0-242 0 0,0 0-224 0 0,0 0-187 0 0,0 0-134 0 0,0 0-107 0 0,0 0-105 0 0,0 0-98 0 0,0 0-64 0 0,-32 13-40 0 0,-98 39-36 0 0,84-23-112 0 0,46-24 2 0 0,1-1 47 0 0,0 0 0 0 0,0 0 0 0 0,0-1 0 0 0,1 1 0 0 0,-1 0 0 0 0,1-1 0 0 0,0 1 0 0 0,0-1 0 0 0,0 0 1 0 0,1 0-1 0 0,-1 1 0 0 0,1-1 0 0 0,-1-1 0 0 0,1 1 0 0 0,0 0 0 0 0,0-1 0 0 0,0 1 0 0 0,1-1 0 0 0,-1 0 0 0 0,1 0 0 0 0,-1-1 0 0 0,1 1 0 0 0,-1-1 0 0 0,1 1 0 0 0,0-1 0 0 0,0 0 0 0 0,0 0 0 0 0,-1-1 0 0 0,3 1 29 0 0,29 13-17 0 0,-12-2 79 0 0,68 44-162 0 0,-88-54 143 0 0,0 1 0 0 0,-1-1-1 0 0,1 1 1 0 0,-1-1-1 0 0,1 1 1 0 0,-1 0-1 0 0,0 0 1 0 0,0 0-1 0 0,0 0 1 0 0,-1 0-1 0 0,1 0 1 0 0,-1 0-1 0 0,0 0 1 0 0,0 1-1 0 0,0-1 1 0 0,0 1-1 0 0,0-1 1 0 0,-1 1-1 0 0,1-1 1 0 0,-1 1 0 0 0,0-1-1 0 0,0 1 1 0 0,-1-1-1 0 0,1 1 1 0 0,-1-1-1 0 0,1 1 1 0 0,-2 1-43 0 0,-2 1 86 0 0,0-1 1 0 0,-1 1 0 0 0,1-1-1 0 0,-1 1 1 0 0,-1-2 0 0 0,1 1-1 0 0,0 0 1 0 0,-1-1 0 0 0,0 0 0 0 0,0 0-1 0 0,-1-1 1 0 0,1 0 0 0 0,-1 0-1 0 0,-3 1-86 0 0,-102 23-712 0 0,63-37-7952 0 0,40 7-2088 0 0</inkml:trace>
</inkml:ink>
</file>

<file path=ppt/ink/ink4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8.7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443 1 1208 0 0,'0'0'938'0'0,"0"0"-3"0"0,0 0 260 0 0,0 0 294 0 0,0 0 201 0 0,0 0 36 0 0,0 0-105 0 0,0 0-139 0 0,0 0-132 0 0,0 0-115 0 0,0 0-126 0 0,0 0-113 0 0,-24 7-124 0 0,-77 25-119 0 0,36 7 470 0 0,40-12-1098 0 0,0 0 0 0 0,1 2 1 0 0,2 1-1 0 0,1 1 1 0 0,2 0-1 0 0,1 2 1 0 0,1 0-1 0 0,2 1 0 0 0,1 1 1 0 0,2 0-1 0 0,2 0 1 0 0,1 1-1 0 0,1 1 1 0 0,2 0-1 0 0,2 0 1 0 0,1 0-1 0 0,2 0 0 0 0,2 5-125 0 0,-1-21-16 0 0,1-1-1 0 0,0 1 1 0 0,2-1 0 0 0,0 1-1 0 0,2-1 1 0 0,0 0-1 0 0,1-1 1 0 0,1 1-1 0 0,1-1 1 0 0,0 0-1 0 0,2-1 1 0 0,0 0 0 0 0,1-1-1 0 0,1 0 1 0 0,0 0-1 0 0,1-1 1 0 0,1-1-1 0 0,1 0 1 0 0,0-1-1 0 0,0-1 1 0 0,8 5 16 0 0,66 12-1333 0 0,-27-27-6675 0 0,-47-3-2937 0 0</inkml:trace>
</inkml:ink>
</file>

<file path=ppt/ink/ink4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9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1 770 5673 0 0,'0'0'1323'0'0,"0"0"-385"0"0,0 0 34 0 0,0 0 272 0 0,0 0 150 0 0,0 0-79 0 0,0 0-182 0 0,0 0-191 0 0,0 0-130 0 0,0 0-78 0 0,0 0-102 0 0,30-35-72 0 0,92-111-36 0 0,-48 49 423 0 0,1-17 138 0 0,142-190-12 0 0,-155 231-864 0 0,-61 73-213 0 0,0 1 0 0 0,0-1 0 0 0,0 1 1 0 0,0-1-1 0 0,0 1 0 0 0,0 0 0 0 0,0 0 0 0 0,0-1 1 0 0,0 1-1 0 0,0 0 0 0 0,0 0 0 0 0,-1 0 0 0 0,1 0 1 0 0,0 0-1 0 0,0 0 0 0 0,-1 0 0 0 0,1 0 0 0 0,-1 0 0 0 0,1 0 1 0 0,-1 0-1 0 0,0 1 0 0 0,1-1 0 0 0,-1 0 0 0 0,0 0 1 0 0,0 0-1 0 0,0 1 0 0 0,0-1 0 0 0,0 0 0 0 0,0 0 1 0 0,0 0-1 0 0,0 1 0 0 0,0-1 0 0 0,0 0 0 0 0,-1 0 0 0 0,1 0 1 0 0,-1 0-1 0 0,1 1 0 0 0,-1-1 0 0 0,1 0 0 0 0,-1 0 1 0 0,1 0-1 0 0,-1 0 0 0 0,0 0 0 0 0,0 0 4 0 0,1 9 72 0 0,0 6-26 0 0,17 170 153 0 0,-7-154-192 0 0,1 1 0 0 0,2-2 0 0 0,1 0 0 0 0,1-1 0 0 0,2 0 0 0 0,1-1 0 0 0,1-1 0 0 0,2-1 0 0 0,12 13-7 0 0,16 20 65 0 0,-50-59-8 0 0,1 0 1 0 0,-1 0-1 0 0,0 0 0 0 0,1 0 0 0 0,-1 0 0 0 0,0 0 0 0 0,0 0 1 0 0,1 0-1 0 0,-1 0 0 0 0,0 0 0 0 0,0-1 0 0 0,0 1 0 0 0,0 0 1 0 0,0-1-1 0 0,0 1 0 0 0,0-1 0 0 0,-1 1 0 0 0,1-1 0 0 0,0 0 1 0 0,0 1-1 0 0,0-1 0 0 0,0 0 0 0 0,0 0 0 0 0,-1 1 0 0 0,1-1 0 0 0,0 0 1 0 0,0 0-1 0 0,0-1 0 0 0,-1 1 0 0 0,1 0 0 0 0,0 0 0 0 0,0-1 1 0 0,0 1-1 0 0,0 0 0 0 0,-1-1 0 0 0,1 1 0 0 0,0-1 0 0 0,0 1 1 0 0,0-1-58 0 0,-2 0 33 0 0,-154-44 225 0 0,121 31-283 0 0,-100-44-114 0 0,105 41-221 0 0,-1 2-1 0 0,0 2 1 0 0,-1 0-1 0 0,-1 3 1 0 0,0 0-1 0 0,0 3 1 0 0,0 0 0 0 0,-33 0 360 0 0,58 6-519 0 0,-24 6-3916 0 0,25 16-8190 0 0,8-17 8943 0 0</inkml:trace>
</inkml:ink>
</file>

<file path=ppt/ink/ink4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33.6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345 365 0 0 0,'0'0'1762'0'0,"0"0"-681"0"0,0 0-319 0 0,0 0 87 0 0,0 0 269 0 0,0 0 210 0 0,0 0 99 0 0,0 0-51 0 0,0 0-142 0 0,0 0-158 0 0,0 0-166 0 0,7-9-143 0 0,23-28-109 0 0,-23 28-75 0 0,-7 9-12 0 0,-13-13 2778 0 0,-27 11-3637 0 0,32 2 520 0 0,-18 3-213 0 0,1 1 1 0 0,-1 1 0 0 0,1 1-1 0 0,0 1 1 0 0,0 1 0 0 0,1 1-1 0 0,0 2 1 0 0,1 0 0 0 0,-12 8-20 0 0,25-13 8 0 0,9-6-11 0 0,-1 0 0 0 0,1 0-1 0 0,-1 1 1 0 0,1-1 0 0 0,-1 1 0 0 0,1-1 0 0 0,-1 1-1 0 0,1 0 1 0 0,0-1 0 0 0,-1 1 0 0 0,1 0-1 0 0,0 0 1 0 0,0 0 0 0 0,0 0 0 0 0,0 0 0 0 0,0 0-1 0 0,0 0 1 0 0,0 0 0 0 0,0 1 0 0 0,0-1-1 0 0,0 0 1 0 0,0 1 0 0 0,1-1 0 0 0,-1 0 0 0 0,1 1-1 0 0,-1-1 1 0 0,1 1 0 0 0,-1-1 0 0 0,1 1-1 0 0,0-1 1 0 0,0 1 0 0 0,0-1 0 0 0,0 1 0 0 0,0-1-1 0 0,0 1 1 0 0,0-1 0 0 0,0 1 0 0 0,1-1 0 0 0,-1 1-1 0 0,0-1 1 0 0,1 1 0 0 0,-1-1 0 0 0,1 0-1 0 0,0 1 1 0 0,-1-1 0 0 0,2 1 3 0 0,12 5 95 0 0,0-1 1 0 0,0-1-1 0 0,1 0 0 0 0,-1-1 1 0 0,1-1-1 0 0,0 0 0 0 0,1-1 1 0 0,-1 0-1 0 0,4-1-95 0 0,79 14 409 0 0,-97-14-399 0 0,0 1 0 0 0,0-1 1 0 0,0 0-1 0 0,-1 1 0 0 0,1-1 0 0 0,0 1 1 0 0,0-1-1 0 0,-1 1 0 0 0,1 0 0 0 0,-1-1 1 0 0,0 1-1 0 0,1 0 0 0 0,-1-1 0 0 0,0 1 1 0 0,0 0-1 0 0,0-1 0 0 0,0 1 0 0 0,0 0 1 0 0,0-1-1 0 0,-1 1 0 0 0,1 0 0 0 0,0-1 1 0 0,-1 1-1 0 0,0-1 0 0 0,1 1 0 0 0,-1 0 1 0 0,0-1-1 0 0,0 0 0 0 0,0 1 0 0 0,1-1 1 0 0,-2 1-1 0 0,1-1 0 0 0,0 0 0 0 0,0 0 1 0 0,-1 1-11 0 0,-201 222 504 0 0,182-201-476 0 0,16-19-27 0 0,0 0 0 0 0,1 0 0 0 0,0 1 0 0 0,0-1 1 0 0,0 1-1 0 0,0 0 0 0 0,1 0 0 0 0,0 1 0 0 0,0-1 1 0 0,0 1-1 0 0,1-1 0 0 0,0 1 0 0 0,0 0 0 0 0,0 0 1 0 0,1 0-1 0 0,-1 0 0 0 0,2 0 0 0 0,-1 1-1 0 0,3-4 26 0 0,-1 0 0 0 0,1 0 1 0 0,0 0-1 0 0,0-1 0 0 0,1 1 0 0 0,-1-1 0 0 0,1 1 0 0 0,-1-1 1 0 0,1 0-1 0 0,0 0 0 0 0,-1 0 0 0 0,1 0 0 0 0,0-1 0 0 0,0 1 0 0 0,1-1 1 0 0,-1 0-1 0 0,0 0 0 0 0,0 0 0 0 0,1 0 0 0 0,-1 0 0 0 0,0-1 0 0 0,1 1 1 0 0,2-1-27 0 0,17 4 33 0 0,0-1 0 0 0,1-1 1 0 0,-1-1-1 0 0,1-1 0 0 0,0-1 1 0 0,-1-1-1 0 0,0-1 0 0 0,1-1 1 0 0,-1-1-1 0 0,13-5-33 0 0,6-18-2411 0 0,-32 16-1476 0 0,-3-2-3954 0 0,-4 6 34 0 0</inkml:trace>
  <inkml:trace contextRef="#ctx0" brushRef="#br0" timeOffset="404.683">115 1 0 0 0,'0'0'623'0'0,"0"0"321"0"0,0 0 268 0 0,0 0 219 0 0,0 0 78 0 0,0 0-29 0 0,0 0-151 0 0,0 0-214 0 0,0 0-162 0 0,0 0-167 0 0,0 0-119 0 0,0 0-72 0 0,-4 55 3499 0 0,4 365-486 0 0,18 198-3843 0 0,-10-555 119 0 0,-1-15-3590 0 0,-5-15-6778 0 0,-2-30 4679 0 0</inkml:trace>
  <inkml:trace contextRef="#ctx0" brushRef="#br0" timeOffset="916.825">829 122 8506 0 0,'0'0'1787'0'0,"0"0"-244"0"0,0 0-186 0 0,0 0-76 0 0,0 0-72 0 0,0 0-152 0 0,0 0-255 0 0,0 0-216 0 0,0 0-126 0 0,0 0-35 0 0,0 0 77 0 0,0 0 82 0 0,0 0 31 0 0,0 23-54 0 0,0 132 299 0 0,-33 297 127 0 0,29-352-1446 0 0,4-57-2789 0 0,2-39 1115 0 0,6-8-12474 0 0,-5 1 11932 0 0</inkml:trace>
  <inkml:trace contextRef="#ctx0" brushRef="#br0" timeOffset="1374.737">667 122 8114 0 0,'0'0'1035'0'0,"0"0"-171"0"0,0 0-112 0 0,0 0 36 0 0,0 0 79 0 0,0 0 44 0 0,0 0-38 0 0,0 0-76 0 0,0 0-71 0 0,0 0-77 0 0,0 0-105 0 0,0 0-76 0 0,37-9-52 0 0,116-28-35 0 0,-54 30 415 0 0,-92 7-745 0 0,0 0-1 0 0,1 1 1 0 0,-1 0-1 0 0,0 0 0 0 0,1 1 1 0 0,-1 0-1 0 0,0 0 0 0 0,0 1 1 0 0,0 0-1 0 0,-1 0 1 0 0,1 0-1 0 0,-1 1 0 0 0,0 0 1 0 0,0 0-1 0 0,0 1 0 0 0,0 0 1 0 0,-1 0-1 0 0,1 0 1 0 0,-2 0-1 0 0,1 1 0 0 0,0 0 1 0 0,-1 0-1 0 0,0 0 0 0 0,-1 1 1 0 0,1-1-1 0 0,-1 1 1 0 0,0 0-1 0 0,-1 0 0 0 0,0 0 1 0 0,0 0-1 0 0,0 1-50 0 0,-4 7 73 0 0,0-1 1 0 0,-1 1-1 0 0,-1-1 1 0 0,0 0-1 0 0,-1-1 0 0 0,0 1 1 0 0,-1-1-1 0 0,-1 0 1 0 0,0 0-1 0 0,0-1 0 0 0,-2 0 1 0 0,1 0-1 0 0,-2-1 1 0 0,-7 7-74 0 0,-5 11 80 0 0,14-18-57 0 0,4-7-20 0 0,0 0 0 0 0,1 1 0 0 0,0-1 0 0 0,0 1 0 0 0,0-1 0 0 0,0 1 0 0 0,1 0 0 0 0,0 0 0 0 0,0 0 0 0 0,0 0 0 0 0,0 1 1 0 0,1-1-1 0 0,0 0 0 0 0,0 1-3 0 0,3-3 0 0 0,-1 0 1 0 0,1 0-1 0 0,0 0 1 0 0,-1-1-1 0 0,1 1 1 0 0,1 0-1 0 0,-1-1 0 0 0,0 1 1 0 0,0-1-1 0 0,1 0 1 0 0,0 0-1 0 0,-1 0 1 0 0,1 0-1 0 0,0 0 1 0 0,0-1-1 0 0,0 1 1 0 0,0-1-1 0 0,0 0 1 0 0,0 0-1 0 0,2 0 0 0 0,4 3 5 0 0,57 19 33 0 0,-56-21-32 0 0,0 1-1 0 0,0 0 1 0 0,0 0-1 0 0,-1 1 1 0 0,1 0-1 0 0,-1 0 1 0 0,0 1-1 0 0,0 1 1 0 0,-1 0-1 0 0,1 0 1 0 0,-1 0-1 0 0,-1 1-5 0 0,-5-5 19 0 0,0 1-1 0 0,-1-1 0 0 0,1 0 1 0 0,-1 1-1 0 0,0-1 1 0 0,0 1-1 0 0,0 0 0 0 0,0-1 1 0 0,0 1-1 0 0,0 0 0 0 0,-1 0 1 0 0,0 0-1 0 0,1-1 1 0 0,-1 1-1 0 0,0 0 0 0 0,0 0 1 0 0,0 0-1 0 0,-1 0 0 0 0,1-1 1 0 0,-1 1-1 0 0,0 0 0 0 0,1 0 1 0 0,-1-1-1 0 0,0 1 1 0 0,-1-1-1 0 0,1 1 0 0 0,0-1 1 0 0,-1 1-1 0 0,0-1 0 0 0,1 0 1 0 0,-2 2-19 0 0,-67 61 541 0 0,23-35-877 0 0,-2-2-1 0 0,-1-3 1 0 0,-1-1 0 0 0,-53 16 336 0 0,70-33-3315 0 0,12-6-5434 0 0,16-1-788 0 0</inkml:trace>
  <inkml:trace contextRef="#ctx0" brushRef="#br0" timeOffset="1668.39">1385 30 13291 0 0,'0'0'1221'0'0,"0"0"-672"0"0,0 0-332 0 0,0 0 167 0 0,0 0 275 0 0,0 0 189 0 0,0 0 108 0 0,0 0-12 0 0,0 0-46 0 0,0 0-78 0 0,0 0-104 0 0,26 31-120 0 0,80 101-100 0 0,-42-22 310 0 0,-61-104-750 0 0,18 32 113 0 0,-3 0 0 0 0,-1 1 0 0 0,-2 1 0 0 0,-1 1 0 0 0,-2 0 0 0 0,-2 0 0 0 0,-2 1 0 0 0,2 32-169 0 0,-9-57 11 0 0,-1-1-1 0 0,-1 1 0 0 0,0-1 0 0 0,-1 1 1 0 0,-1-1-1 0 0,0 0 0 0 0,-1 1 0 0 0,-1-2 1 0 0,0 1-1 0 0,-1-1 0 0 0,-1 1 0 0 0,-1-2 1 0 0,-1 3-11 0 0,-6 4-256 0 0,-2 0 1 0 0,0 0-1 0 0,-1-2 1 0 0,-1-1-1 0 0,0 0 1 0 0,-2-1 0 0 0,0-1-1 0 0,-1-1 1 0 0,0-1-1 0 0,-1-1 1 0 0,-2-1 255 0 0,-43 17-3112 0 0,23-16-5203 0 0,34-9-2391 0 0</inkml:trace>
</inkml:ink>
</file>

<file path=ppt/ink/ink4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4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2 636 568 0 0,'0'0'2245'0'0,"0"0"-408"0"0,0 0 24 0 0,0 0 154 0 0,0 0 44 0 0,0 0-163 0 0,0 0-241 0 0,0 0-264 0 0,0 0-290 0 0,0 0-243 0 0,0 0-172 0 0,0 0-99 0 0,-2-11-37 0 0,5-70 501 0 0,122-138 796 0 0,-39 112-1583 0 0,-81 101-275 0 0,0 0 0 0 0,0 1 0 0 0,0 0 0 0 0,1 0 0 0 0,-1 0 0 0 0,1 1 0 0 0,1 0 0 0 0,-1 0 0 0 0,1 0 0 0 0,-1 1 0 0 0,1 0 0 0 0,0 0 0 0 0,0 1 0 0 0,0 0 0 0 0,5-1 11 0 0,-3 45-273 0 0,-9 117 609 0 0,-1-157-329 0 0,1-1 0 0 0,0 1 0 0 0,0-1 0 0 0,0 1 1 0 0,0-1-1 0 0,0 1 0 0 0,1-1 0 0 0,-1 0 0 0 0,0 1 0 0 0,1-1 1 0 0,-1 1-1 0 0,0-1 0 0 0,1 0 0 0 0,0 1 0 0 0,-1-1 0 0 0,1 0 0 0 0,0 1 1 0 0,0-1-1 0 0,0 0 0 0 0,0 0 0 0 0,0 0 0 0 0,0 0 0 0 0,0 0 1 0 0,0 0-1 0 0,0 0 0 0 0,0 0 0 0 0,1-1 0 0 0,-1 1 0 0 0,0 0 1 0 0,1-1-1 0 0,-1 1 0 0 0,0-1 0 0 0,1 1 0 0 0,-1-1 0 0 0,1 1 0 0 0,-1-1 1 0 0,0 0-1 0 0,1 0 0 0 0,-1 0 0 0 0,1 0 0 0 0,-1 0 0 0 0,1 0 1 0 0,-1 0-1 0 0,1-1 0 0 0,-1 1 0 0 0,0 0 0 0 0,1-1 0 0 0,-1 1-7 0 0,66-34 613 0 0,136-122-277 0 0,-91 93-401 0 0,-111 64 57 0 0,1 0 0 0 0,-1 0 0 0 0,0 0 0 0 0,1 0 0 0 0,-1 0 0 0 0,0 0 0 0 0,0 0 0 0 0,0 1 0 0 0,0-1 0 0 0,0 0 0 0 0,0 1 0 0 0,0-1 0 0 0,-1 1 0 0 0,1-1 0 0 0,0 1 0 0 0,-1-1 0 0 0,1 1 0 0 0,-1-1 0 0 0,0 1 0 0 0,1 0 0 0 0,-1-1 0 0 0,0 1 0 0 0,0 0 0 0 0,0-1 0 0 0,0 1 0 0 0,0-1 0 0 0,-1 1 0 0 0,1 0 0 0 0,0-1 0 0 0,-1 1 0 0 0,1-1 0 0 0,-1 1 0 0 0,0 0 8 0 0,0 8 28 0 0,-20 169 218 0 0,20-171-294 0 0,0-3 12 0 0,0 1 0 0 0,1-1 0 0 0,0 0 0 0 0,-1 0 0 0 0,2 0 0 0 0,-1 1 0 0 0,1-1 0 0 0,-1 0 0 0 0,1 0-1 0 0,1 0 1 0 0,-1 0 0 0 0,1 0 0 0 0,0 0 0 0 0,0 0 0 0 0,0-1 0 0 0,1 1 0 0 0,-1-1 0 0 0,1 1 0 0 0,1-1 36 0 0,14 1-4045 0 0,1-7-7153 0 0,-14-1 3568 0 0</inkml:trace>
  <inkml:trace contextRef="#ctx0" brushRef="#br0" timeOffset="269.832">1165 95 5977 0 0,'0'0'2481'0'0,"0"0"-808"0"0,0 0-224 0 0,0 0-24 0 0,-20 31-126 0 0,-63 101-220 0 0,49-42 340 0 0,33-78-1203 0 0,-1-7-135 0 0,1 0 0 0 0,0-1 0 0 0,0 1-1 0 0,1 0 1 0 0,-1 0 0 0 0,1 0 0 0 0,0-1-1 0 0,0 1 1 0 0,1 0 0 0 0,-1 0 0 0 0,1 0 0 0 0,0-1-1 0 0,1 1 1 0 0,-1 0 0 0 0,1-1 0 0 0,0 1-1 0 0,0-1 1 0 0,0 0 0 0 0,0 0 0 0 0,1 1 0 0 0,0-1-1 0 0,0-1 1 0 0,0 1 0 0 0,0 0 0 0 0,1-1-1 0 0,-1 0 1 0 0,1 0 0 0 0,0 0 0 0 0,0 0-1 0 0,2 1-80 0 0,0-1 123 0 0,0-1 0 0 0,0 0 0 0 0,0 0 0 0 0,0-1-1 0 0,0 1 1 0 0,0-2 0 0 0,0 1 0 0 0,0 0-1 0 0,1-1 1 0 0,-1 0 0 0 0,0-1 0 0 0,0 1-1 0 0,0-1 1 0 0,1 0 0 0 0,-1-1 0 0 0,0 0-1 0 0,-1 0 1 0 0,1 0 0 0 0,0 0 0 0 0,0-1-1 0 0,-1 0 1 0 0,0 0 0 0 0,1-1 0 0 0,-1 1-1 0 0,0-1 1 0 0,-1 0 0 0 0,1-1 0 0 0,-1 1-1 0 0,0-1 1 0 0,0 0 0 0 0,0 0 0 0 0,-1 0-1 0 0,1 0 1 0 0,-1 0 0 0 0,-1-1 0 0 0,1 0-1 0 0,-1 0 1 0 0,0 1 0 0 0,0-1 0 0 0,0 0-1 0 0,-1-1 1 0 0,0 1 0 0 0,0-4-123 0 0,-1 1-124 0 0,-1 1-1 0 0,0 0 1 0 0,0-1 0 0 0,0 1-1 0 0,-1 0 1 0 0,0 0-1 0 0,-1 0 1 0 0,0 0 0 0 0,0 0-1 0 0,-1 0 1 0 0,0 1 0 0 0,0 0-1 0 0,-1 0 1 0 0,0 0 0 0 0,0 0-1 0 0,0 1 1 0 0,-1-1-1 0 0,0 2 1 0 0,0-1 0 0 0,-5-3 124 0 0,-43-19-5247 0 0,17 18-5658 0 0,24 6 4824 0 0</inkml:trace>
  <inkml:trace contextRef="#ctx0" brushRef="#br0" timeOffset="635.665">1592 176 19660 0 0,'0'0'651'0'0,"0"0"-411"0"0,0 0-99 0 0,0 0 105 0 0,0 0 85 0 0,0 0 37 0 0,0 0-43 0 0,0 0-90 0 0,0 0-62 0 0,0 0-56 0 0,3 33-34 0 0,7 105-21 0 0,-10-126-55 0 0,0-1 0 0 0,0 1 0 0 0,2 0 0 0 0,-1 0 0 0 0,1-1 0 0 0,1 1 0 0 0,0-1 0 0 0,1 1 0 0 0,0-1 0 0 0,1 0 0 0 0,1 0-7 0 0,-6-8 8 0 0,1-1 0 0 0,1 1 0 0 0,-1-1 0 0 0,0 0 0 0 0,1 0 1 0 0,-1 0-1 0 0,1 0 0 0 0,0 0 0 0 0,-1 0 0 0 0,1 0 0 0 0,0 0 0 0 0,0-1 0 0 0,0 1 1 0 0,0-1-1 0 0,1 1 0 0 0,-1-1 0 0 0,0 0 0 0 0,1 0 0 0 0,-1 0 0 0 0,1 0 0 0 0,-1 0 1 0 0,1-1-1 0 0,-1 1 0 0 0,1-1 0 0 0,-1 0 0 0 0,1 1 0 0 0,-1-1 0 0 0,1 0 0 0 0,0-1 1 0 0,-1 1-1 0 0,1 0 0 0 0,-1-1 0 0 0,1 1 0 0 0,-1-1 0 0 0,1 0 0 0 0,-1 0 0 0 0,1 0 1 0 0,-1 0-1 0 0,0 0 0 0 0,1-1 0 0 0,-1 1 0 0 0,0-1 0 0 0,0 1 0 0 0,1-3-8 0 0,19-19 182 0 0,-1-2-1 0 0,-1-1 1 0 0,-1-1-1 0 0,-1 0 1 0 0,-2-1-1 0 0,-1-1 1 0 0,6-18-182 0 0,1 3-32 0 0,-18 37-852 0 0,28-50 1384 0 0,-18 41-5156 0 0,1 5-6386 0 0,-11 10 2819 0 0</inkml:trace>
  <inkml:trace contextRef="#ctx0" brushRef="#br0" timeOffset="935.745">2236 338 8890 0 0,'0'0'3294'0'0,"0"0"-898"0"0,0 0-346 0 0,0 0-247 0 0,0 0-376 0 0,0 0-267 0 0,0 0-194 0 0,34-16-156 0 0,104-51-124 0 0,-80 27 120 0 0,-50 30-615 0 0,-2 3-126 0 0,1-1 1 0 0,-1 0 0 0 0,-1 0 0 0 0,1 0-1 0 0,-1-1 1 0 0,-1 0 0 0 0,0 0-1 0 0,0 0 1 0 0,-1 0 0 0 0,0-1 0 0 0,0 0-1 0 0,-1 1 1 0 0,0-1 0 0 0,-1 0 0 0 0,0 0-1 0 0,-1 0 1 0 0,0-2-66 0 0,-1 10-29 0 0,1 0 0 0 0,-1 0-1 0 0,1 0 1 0 0,-1 0 0 0 0,0 0 0 0 0,0 0-1 0 0,0 0 1 0 0,0 0 0 0 0,-1 1 0 0 0,1-1-1 0 0,0 0 1 0 0,-1 1 0 0 0,1-1-1 0 0,-1 1 1 0 0,0-1 0 0 0,1 1 0 0 0,-1 0-1 0 0,0-1 1 0 0,0 1 0 0 0,0 0 0 0 0,0 0-1 0 0,0 0 1 0 0,0 1 0 0 0,0-1 0 0 0,0 1-1 0 0,0-1 1 0 0,0 1 0 0 0,-1-1 0 0 0,1 1-1 0 0,0 0 1 0 0,0 0 0 0 0,0 0 0 0 0,0 0-1 0 0,-2 1 30 0 0,-74 16-743 0 0,67-12 693 0 0,1 1 0 0 0,0 0 0 0 0,0 1 0 0 0,0 0 0 0 0,1 0-1 0 0,0 1 1 0 0,0 0 0 0 0,1 1 0 0 0,0 0 0 0 0,0 0 0 0 0,1 1 0 0 0,1 0-1 0 0,-1 0 1 0 0,2 1 0 0 0,-1 0 0 0 0,1 0 0 0 0,1 0 0 0 0,0 0-1 0 0,1 1 1 0 0,0-1 0 0 0,1 1 0 0 0,0 0 0 0 0,0 3 50 0 0,2-5-2 0 0,0-1 1 0 0,0 1-1 0 0,1-1 1 0 0,0 1-1 0 0,1-1 1 0 0,0 1-1 0 0,0-1 1 0 0,1 0 0 0 0,0 0-1 0 0,1 0 1 0 0,0 0-1 0 0,0-1 1 0 0,1 0-1 0 0,0 0 1 0 0,1 0-1 0 0,-1 0 1 0 0,2-1-1 0 0,6 7 2 0 0,1 0-22 0 0,1-1 0 0 0,0-1 0 0 0,1 0 0 0 0,0-1 0 0 0,1-1-1 0 0,0-1 1 0 0,1 0 0 0 0,0-1 0 0 0,0-1 0 0 0,1 0 0 0 0,0-2 0 0 0,0 0 0 0 0,0-1-1 0 0,1-1 1 0 0,-1-1 0 0 0,1-1 0 0 0,6 0 22 0 0,-7-1-666 0 0,27-1-2038 0 0,-17-2-4528 0 0,-11-1-4388 0 0</inkml:trace>
</inkml:ink>
</file>

<file path=ppt/ink/ink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4:05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598 351 1448 0 0,'0'0'1497'0'0,"0"0"-141"0"0,0 0-61 0 0,0 0 85 0 0,0 0 107 0 0,0 0-4 0 0,0 0-103 0 0,0 0-202 0 0,0 0-248 0 0,0 0-246 0 0,0 0-220 0 0,0 0-169 0 0,-2 5-90 0 0,-18 46 384 0 0,2 1 1 0 0,3 1-1 0 0,3 0 1 0 0,1 1-1 0 0,-2 43-589 0 0,7-58-12 0 0,-33 211-264 0 0,32-226-1469 0 0,3-38-5414 0 0,6-42-1187 0 0,0 44 7855 0 0</inkml:trace>
  <inkml:trace contextRef="#ctx0" brushRef="#br0" timeOffset="284.792">136 292 4241 0 0,'0'0'545'0'0,"0"0"-158"0"0,0 0-19 0 0,0 0 199 0 0,0 0 321 0 0,0 0 284 0 0,0 0 139 0 0,0 0-18 0 0,0 0-160 0 0,0 0-189 0 0,0 0-158 0 0,0 0-122 0 0,31 5-18 0 0,97 15 24 0 0,85-12 2246 0 0,90-12-2292 0 0,-244 13-1120 0 0,-26 8-2817 0 0,-29 16-8804 0 0,-5-29 8888 0 0</inkml:trace>
  <inkml:trace contextRef="#ctx0" brushRef="#br0" timeOffset="599.592">0 1094 5785 0 0,'0'0'732'0'0,"0"0"-15"0"0,0 0 316 0 0,0 0 421 0 0,0 0 186 0 0,0 0-74 0 0,0 0-197 0 0,0 0-192 0 0,0 0-136 0 0,36-3-139 0 0,114-12-127 0 0,148-14 2272 0 0,-278 26-3631 0 0,93-19 1380 0 0,-77 11-4772 0 0,0-5-5372 0 0,-31 12 1222 0 0</inkml:trace>
  <inkml:trace contextRef="#ctx0" brushRef="#br0" timeOffset="1038.576">236 38 1312 0 0,'0'0'830'0'0,"0"0"42"0"0,0 0 276 0 0,0 0 354 0 0,0 0 233 0 0,0 0 75 0 0,0 0-81 0 0,0 0-136 0 0,0 0-157 0 0,0 0-192 0 0,0 0-158 0 0,0 0-151 0 0,0 0-118 0 0,18-5-77 0 0,58-15-80 0 0,3 12 829 0 0,129 4-577 0 0,-44 11-1091 0 0,-85-2-1213 0 0,-27 2-3694 0 0,-30-5 355 0 0,-10-1-5707 0 0</inkml:trace>
  <inkml:trace contextRef="#ctx0" brushRef="#br0" timeOffset="1704.187">1633 660 3281 0 0,'0'0'1480'0'0,"0"0"55"0"0,0 0 124 0 0,0 0 132 0 0,0 0 21 0 0,0 0-186 0 0,0 0-307 0 0,0 0-385 0 0,0 0-357 0 0,0 0-242 0 0,0 0-172 0 0,0 0-75 0 0,0 0 5 0 0,-5 4 23 0 0,-42 66 521 0 0,34-47-605 0 0,-1 0-1 0 0,-2 0 1 0 0,0-2-1 0 0,-2 0 0 0 0,0 0 1 0 0,-1-2-1 0 0,-1-1 1 0 0,0 0-1 0 0,-2-1 1 0 0,0-2-1 0 0,-1 0 0 0 0,0-1 1 0 0,-1-1-1 0 0,-1-2 1 0 0,0 0-1 0 0,0-2 0 0 0,-1 0 1 0 0,-4-1-32 0 0,26-6-12 0 0,-1 0 0 0 0,1 0 1 0 0,-1-1-1 0 0,1 0 0 0 0,-1 0 1 0 0,0 0-1 0 0,1 0 0 0 0,-1-1 1 0 0,0 1-1 0 0,0-1 0 0 0,1 0 0 0 0,-1-1 1 0 0,0 1-1 0 0,0-1 0 0 0,1 0 1 0 0,-1 0-1 0 0,0-1 0 0 0,1 1 1 0 0,-1-1-1 0 0,1 0 0 0 0,0 0 1 0 0,0-1-1 0 0,0 1 0 0 0,0-1 0 0 0,0 0 1 0 0,0 0-1 0 0,1 0 0 0 0,-1 0 1 0 0,1-1-1 0 0,0 1 0 0 0,0-1 1 0 0,0 0-1 0 0,0 0 0 0 0,1 0 0 0 0,0-1 12 0 0,-1-4 20 0 0,1-1-1 0 0,1 1 0 0 0,0-1 1 0 0,0 0-1 0 0,1 1 0 0 0,0-1 0 0 0,1 0 1 0 0,0 1-1 0 0,0-1 0 0 0,1 0 1 0 0,0 1-1 0 0,1 0 0 0 0,0-1 0 0 0,1 1 1 0 0,0 0-1 0 0,0 1 0 0 0,1-1 1 0 0,0 1-1 0 0,0 0 0 0 0,1 0 0 0 0,0 0 1 0 0,0 1-1 0 0,1 0 0 0 0,0 0 1 0 0,0 1-1 0 0,5-4-19 0 0,-10 8 20 0 0,1 0 1 0 0,-1 1-1 0 0,1-1 1 0 0,0 0-1 0 0,0 1 1 0 0,-1-1-1 0 0,1 1 0 0 0,0 0 1 0 0,0 0-1 0 0,0 0 1 0 0,0 1-1 0 0,0-1 1 0 0,1 1-1 0 0,-1-1 1 0 0,0 1-1 0 0,0 0 0 0 0,0 0 1 0 0,0 0-1 0 0,0 1 1 0 0,0-1-1 0 0,1 1 1 0 0,-1 0-1 0 0,0 0 1 0 0,0 0-1 0 0,-1 0 0 0 0,1 0 1 0 0,0 1-1 0 0,0-1-20 0 0,75 62 560 0 0,-42-30-208 0 0,2-2 2 0 0,2-2 1 0 0,0-1-1 0 0,2-2 0 0 0,2-2 1 0 0,0-2-1 0 0,3-1-354 0 0,41-3-316 0 0,-83-34-4722 0 0,-7 4-2301 0 0,2 11 5762 0 0,0-3-5867 0 0</inkml:trace>
  <inkml:trace contextRef="#ctx0" brushRef="#br0" timeOffset="2132.822">1062 391 5081 0 0,'0'0'1506'0'0,"0"0"-79"0"0,0 0 34 0 0,0 0 49 0 0,0 0-18 0 0,0 0-123 0 0,0 0-224 0 0,0 0-286 0 0,0 0-236 0 0,0 0-123 0 0,0 0-45 0 0,0 0-6 0 0,17-6 1 0 0,52-22-24 0 0,38 17 708 0 0,-75 12-903 0 0,158 32 418 0 0,-148-22-541 0 0,-42-12-65 0 0,0 1 0 0 0,-1 0 0 0 0,1 0 0 0 0,0-1-1 0 0,0 1 1 0 0,-1 0 0 0 0,1-1 0 0 0,0 1 0 0 0,0-1 0 0 0,0 1 0 0 0,0 0 0 0 0,-1-1-1 0 0,1 1 1 0 0,0 0 0 0 0,0-1 0 0 0,0 1 0 0 0,0-1 0 0 0,0 1 0 0 0,0 0-1 0 0,0-1 1 0 0,0 1 0 0 0,0-1 0 0 0,0 1 0 0 0,0-1 0 0 0,0 1 0 0 0,0 0 0 0 0,0-1-1 0 0,1 1 1 0 0,-1 0 0 0 0,0-1 0 0 0,0 1 0 0 0,0-1 0 0 0,1 1 0 0 0,-1 0 0 0 0,0-1-1 0 0,0 1 1 0 0,1 0 0 0 0,-1 0 0 0 0,0-1 0 0 0,0 1 0 0 0,1 0 0 0 0,-1 0-1 0 0,0-1 1 0 0,1 1 0 0 0,-1 0 0 0 0,1 0 0 0 0,-1 0 0 0 0,0-1 0 0 0,1 1 0 0 0,-1 0-1 0 0,1 0 1 0 0,-1 0 0 0 0,0 0 0 0 0,1 0 0 0 0,-1 0 0 0 0,1 0 0 0 0,-1 0-1 0 0,0 0 1 0 0,1 0 0 0 0,-1 0 0 0 0,1 0 0 0 0,-1 0 0 0 0,0 0 0 0 0,1 1 0 0 0,-1-1-43 0 0,-22-29 302 0 0,-110-125 691 0 0,102 100-1199 0 0,25 28-2638 0 0,11 18-6353 0 0,-4 7 5654 0 0,3-2-5624 0 0</inkml:trace>
</inkml:ink>
</file>

<file path=ppt/ink/ink4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1 11987 0 0,'0'0'1284'0'0,"0"0"-163"0"0,0 0-102 0 0,0 0 11 0 0,0 0-26 0 0,0 0-124 0 0,0 0-176 0 0,0 0-155 0 0,0 0-43 0 0,0 0 9 0 0,0 0 37 0 0,0 0-26 0 0,0 0-81 0 0,3 36-68 0 0,10 117-50 0 0,14 198 808 0 0,2-30-2174 0 0,-39-285-2408 0 0,-10-20-6418 0 0,13-13 255 0 0</inkml:trace>
  <inkml:trace contextRef="#ctx0" brushRef="#br0" timeOffset="437.03">1 604 6569 0 0,'0'0'2844'0'0,"0"0"-1956"0"0,0 0-392 0 0,0 0 155 0 0,0 0 145 0 0,34-9 27 0 0,113-29-40 0 0,34 8 994 0 0,54 6-1375 0 0,-79 11-3203 0 0,-64 7-1943 0 0,-1-2-3315 0 0,-49 7 7634 0 0,-51 20 6689 0 0,-56 53 3331 0 0,59-65-9336 0 0,1 0 1 0 0,0 0 0 0 0,0 1-1 0 0,1 0 1 0 0,0 0-1 0 0,0 0 1 0 0,0 0-1 0 0,1 1 1 0 0,1-1-1 0 0,0 1 1 0 0,0 0 0 0 0,0-1-1 0 0,1 1 1 0 0,0 0-1 0 0,1 3-259 0 0,2-6 91 0 0,1 0 0 0 0,-1 0-1 0 0,1-1 1 0 0,1 1-1 0 0,-1-1 1 0 0,1 0 0 0 0,0 0-1 0 0,0 0 1 0 0,0-1 0 0 0,0 1-1 0 0,1-1 1 0 0,0 0 0 0 0,0 0-1 0 0,0 0 1 0 0,0-1 0 0 0,1 0-1 0 0,0 0 1 0 0,-1 0-1 0 0,1-1 1 0 0,0 0 0 0 0,0 0-1 0 0,0 0 1 0 0,0-1 0 0 0,1 0-1 0 0,-1 0 1 0 0,0-1 0 0 0,0 1-1 0 0,1-1 1 0 0,-1-1 0 0 0,0 1-1 0 0,1-1-90 0 0,2 2 185 0 0,0-1-1 0 0,0 0 0 0 0,0 0 1 0 0,0-1-1 0 0,0-1 1 0 0,0 1-1 0 0,0-1 1 0 0,0 0-1 0 0,-1-1 0 0 0,1 0 1 0 0,-1-1-1 0 0,1 0 1 0 0,-1 0-1 0 0,-1 0 1 0 0,1-1-1 0 0,-1-1 0 0 0,1 1 1 0 0,-1-1-1 0 0,-1 0 1 0 0,1 0-1 0 0,-1-1 1 0 0,0 0-1 0 0,-1 0 0 0 0,3-4-184 0 0,-7 6 28 0 0,0 0-1 0 0,0 1 1 0 0,0-1-1 0 0,0 0 1 0 0,-1 0-1 0 0,0 0 0 0 0,0 1 1 0 0,0-1-1 0 0,-1 0 1 0 0,1 0-1 0 0,-1 1 0 0 0,0-1 1 0 0,0 0-1 0 0,-1 1 1 0 0,0-1-1 0 0,1 1 0 0 0,-1-1 1 0 0,-1 1-1 0 0,1 0 1 0 0,-1 0-1 0 0,0 0 1 0 0,0 0-1 0 0,0 0 0 0 0,0 1 1 0 0,0-1-1 0 0,-2 0-27 0 0,-5-5-189 0 0,0 1-1 0 0,-1 0 1 0 0,0 0-1 0 0,0 1 1 0 0,0 1 0 0 0,-1 0-1 0 0,0 0 1 0 0,0 1-1 0 0,-3 0 190 0 0,-71-18-2376 0 0,29 12-5371 0 0,39 7-3933 0 0</inkml:trace>
</inkml:ink>
</file>

<file path=ppt/ink/ink4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08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458 452 1400 0 0,'0'0'1485'0'0,"0"0"-483"0"0,0 0-76 0 0,0 0-18 0 0,0 0 30 0 0,-31 5-73 0 0,-100 18-13 0 0,49 14 456 0 0,70-27-1062 0 0,-4 0-82 0 0,1 1 0 0 0,1 1-1 0 0,-1 0 1 0 0,2 0 0 0 0,0 2-1 0 0,0-1 1 0 0,2 2 0 0 0,0 0 0 0 0,0 0-1 0 0,1 1 1 0 0,1 0 0 0 0,1 0-1 0 0,0 1 1 0 0,1 1 0 0 0,1-1 0 0 0,1 1-1 0 0,0 0 1 0 0,1 0 0 0 0,1 0-1 0 0,1 1 1 0 0,0 13-164 0 0,2-28 20 0 0,1 0 0 0 0,0 0-1 0 0,0 0 1 0 0,0 0 0 0 0,0 0 0 0 0,1 0-1 0 0,0 0 1 0 0,0 0 0 0 0,0 0 0 0 0,0-1-1 0 0,0 1 1 0 0,1-1 0 0 0,-1 0 0 0 0,1 0-1 0 0,0 1 1 0 0,0-2 0 0 0,0 1 0 0 0,1 0-1 0 0,-1-1 1 0 0,1 1 0 0 0,-1-1 0 0 0,1 0-1 0 0,0 0 1 0 0,0-1 0 0 0,0 1 0 0 0,0-1-1 0 0,0 0 1 0 0,0 0 0 0 0,0 0 0 0 0,0 0-1 0 0,0-1 1 0 0,3 0-20 0 0,5 1 123 0 0,0-1 0 0 0,1-1-1 0 0,-1 0 1 0 0,0-1 0 0 0,0 0-1 0 0,0-1 1 0 0,-1 0 0 0 0,1-1 0 0 0,-1-1-1 0 0,11-4-122 0 0,4-5 24 0 0,-1 0 0 0 0,0-1 0 0 0,-1-1 0 0 0,0-2 0 0 0,-2 0 0 0 0,0-1 0 0 0,-1-2 0 0 0,-1 0 0 0 0,-1-1 0 0 0,-1 0-1 0 0,-1-2 1 0 0,-1 0 0 0 0,-1-1 0 0 0,-2-1 0 0 0,0 0 0 0 0,-1-1 0 0 0,-2 0 0 0 0,1-6-24 0 0,-9 27-157 0 0,0 0-1 0 0,0 0 1 0 0,-1 0 0 0 0,0-1 0 0 0,0 1-1 0 0,0-1 1 0 0,-1 1 0 0 0,0-1-1 0 0,0 1 1 0 0,-1-1 0 0 0,0 1-1 0 0,0 0 1 0 0,0-1 0 0 0,-1 1 0 0 0,0 0-1 0 0,0 0 1 0 0,0 0 0 0 0,-3-4 157 0 0,2 9-76 0 0,0 0 0 0 0,0 1 0 0 0,1-1 0 0 0,-1 1-1 0 0,0 0 1 0 0,0 0 0 0 0,0 0 0 0 0,0 0 0 0 0,0 0 0 0 0,0 1 0 0 0,1-1 0 0 0,-1 1 0 0 0,0 0 0 0 0,0 0 0 0 0,1 0 0 0 0,-1 0 0 0 0,0 0 0 0 0,1 0 0 0 0,-1 1 0 0 0,1-1 0 0 0,-1 1 0 0 0,1 0-1 0 0,0 0 1 0 0,0 0 0 0 0,0 0 0 0 0,0 0 0 0 0,0 0 0 0 0,0 0 0 0 0,1 1 0 0 0,-1-1 0 0 0,1 1 0 0 0,-1-1 0 0 0,1 1 0 0 0,0 0 76 0 0,-9 12 54 0 0,0 1 0 0 0,1 0 0 0 0,1 1 0 0 0,1 0 0 0 0,0 0 0 0 0,1 0 0 0 0,1 1 0 0 0,0 0 0 0 0,2 0 0 0 0,0 0 1 0 0,1 1-1 0 0,0-1 0 0 0,2 18-54 0 0,0-31 64 0 0,1 1-1 0 0,-1-1 1 0 0,1 1 0 0 0,0-1 0 0 0,1 0 0 0 0,-1 1 0 0 0,1-1-1 0 0,0 0 1 0 0,0 0 0 0 0,1 0 0 0 0,-1 0 0 0 0,1 0 0 0 0,0 0 0 0 0,0-1-1 0 0,1 0 1 0 0,-1 1 0 0 0,1-1 0 0 0,0 0 0 0 0,0-1 0 0 0,1 1 0 0 0,-1-1-1 0 0,1 0 1 0 0,0 0 0 0 0,-1 0 0 0 0,1-1 0 0 0,0 0 0 0 0,1 0-1 0 0,-1 0 1 0 0,0 0 0 0 0,1-1-64 0 0,17 5 341 0 0,0-2 0 0 0,1-1 0 0 0,-1 0 0 0 0,1-2 0 0 0,-1-1 0 0 0,14-2-341 0 0,-5-3 371 0 0,0-1-1 0 0,0-2 1 0 0,-1-1 0 0 0,0-1 0 0 0,-1-2 0 0 0,0-1 0 0 0,0-2 0 0 0,-2-1 0 0 0,0-1 0 0 0,-1-1 0 0 0,12-11-371 0 0,17-11 367 0 0,-1-2-1 0 0,-3-3 1 0 0,-1-2-1 0 0,-3-2 1 0 0,12-18-367 0 0,-47 52-2 0 0,-1 0 0 0 0,-1-1 0 0 0,0-1 0 0 0,-1 1 0 0 0,-1-2 0 0 0,0 1 0 0 0,-2-1 0 0 0,0 0 0 0 0,-1-1 0 0 0,-1 0 0 0 0,0 0 0 0 0,-1 0 0 0 0,-2 0 0 0 0,0-5 2 0 0,-1 23-33 0 0,-1 0 1 0 0,0-1-1 0 0,0 1 1 0 0,0 0-1 0 0,0-1 1 0 0,0 1 0 0 0,0 0-1 0 0,0-1 1 0 0,0 1-1 0 0,-1 0 1 0 0,1 0-1 0 0,-1-1 1 0 0,1 1-1 0 0,-1 0 1 0 0,1 0-1 0 0,-1 0 1 0 0,1 0-1 0 0,-1 0 1 0 0,0-1 0 0 0,0 1-1 0 0,0 0 1 0 0,1 1-1 0 0,-1-1 1 0 0,0 0-1 0 0,0 0 1 0 0,0 0-1 0 0,0 0 1 0 0,-1 1-1 0 0,1-1 1 0 0,0 1-1 0 0,0-1 1 0 0,0 1-1 0 0,-1-1 1 0 0,1 1 0 0 0,0 0-1 0 0,0-1 1 0 0,-1 1-1 0 0,1 0 1 0 0,0 0-1 0 0,0 0 1 0 0,-1 0-1 0 0,1 0 1 0 0,0 0-1 0 0,-1 0 1 0 0,1 0-1 0 0,-1 1 33 0 0,-57 29-1570 0 0,32-7 1465 0 0,2 2 0 0 0,0 1 0 0 0,2 1 0 0 0,1 1 0 0 0,1 1 0 0 0,1 1 0 0 0,2 1 0 0 0,1 0 0 0 0,1 1-1 0 0,2 1 1 0 0,1 0 0 0 0,2 1 0 0 0,2 1 0 0 0,0-1 0 0 0,3 1 0 0 0,-3 36 105 0 0,8-62-10 0 0,0 1 1 0 0,1 0 0 0 0,0 0-1 0 0,0-1 1 0 0,2 1-1 0 0,-1 0 1 0 0,1-1 0 0 0,0 1-1 0 0,1-1 1 0 0,0 0 0 0 0,0 0-1 0 0,1 0 1 0 0,0 0-1 0 0,1 0 1 0 0,0-1 0 0 0,0 0-1 0 0,1 0 1 0 0,0 0-1 0 0,1-1 1 0 0,-1 0 0 0 0,1 0-1 0 0,1-1 1 0 0,-1 0-1 0 0,1 0 1 0 0,0 0 0 0 0,9 3 9 0 0,3-1 200 0 0,0-2-1 0 0,0 0 1 0 0,1-2 0 0 0,0 0 0 0 0,0-1-1 0 0,0-1 1 0 0,0-1 0 0 0,0-1 0 0 0,0-1 0 0 0,1-1-1 0 0,-1-1 1 0 0,-1 0 0 0 0,1-2 0 0 0,0 0 0 0 0,-1-2-1 0 0,0 0 1 0 0,-1-1 0 0 0,1-1 0 0 0,-2-1-1 0 0,1 0 1 0 0,10-9-200 0 0,23-13 320 0 0,-1-2-1 0 0,-2-3 1 0 0,-2-1 0 0 0,-1-3-1 0 0,-2-2 1 0 0,-2-1-1 0 0,-2-3 1 0 0,25-37-320 0 0,-53 70-11 0 0,-1-1 1 0 0,-1-1-1 0 0,-1 0 1 0 0,0 0-1 0 0,-1-1 1 0 0,0 0-1 0 0,-2 0 1 0 0,0-1 0 0 0,-1 0-1 0 0,0 0 1 0 0,-2 0-1 0 0,0 0 1 0 0,-1-1-1 0 0,-1-4 11 0 0,-1 20-37 0 0,-1-1 0 0 0,0 1 0 0 0,0 0 1 0 0,0 0-1 0 0,0 0 0 0 0,0 0 0 0 0,-1 0 0 0 0,1 0 0 0 0,-1 0 0 0 0,0 1 0 0 0,0-1 1 0 0,0 0-1 0 0,0 1 0 0 0,0-1 0 0 0,0 1 0 0 0,-1 0 0 0 0,1 0 0 0 0,-1 0 0 0 0,0 0 1 0 0,0 0-1 0 0,1 1 0 0 0,-1-1 0 0 0,0 1 0 0 0,0 0 0 0 0,-1 0 0 0 0,1 0 0 0 0,0 0 1 0 0,0 0-1 0 0,0 1 0 0 0,-1-1 0 0 0,1 1 0 0 0,0 0 0 0 0,0 0 0 0 0,-1 0 0 0 0,1 1 1 0 0,0-1-1 0 0,0 1 0 0 0,-1 0 0 0 0,1-1 0 0 0,0 1 0 0 0,0 1 0 0 0,0-1 0 0 0,0 0 0 0 0,0 1 1 0 0,0 0-1 0 0,1-1 0 0 0,-1 1 0 0 0,0 0 0 0 0,-1 3 37 0 0,-20 11-3 0 0,1 1 0 0 0,0 1-1 0 0,1 0 1 0 0,2 2 0 0 0,0 1 0 0 0,1 1-1 0 0,1 0 1 0 0,1 1 0 0 0,1 1-1 0 0,1 0 1 0 0,1 2 0 0 0,1-1 0 0 0,1 2-1 0 0,2-1 1 0 0,1 2 0 0 0,1-1 0 0 0,1 1-1 0 0,1 2 4 0 0,3-21-5 0 0,2-1 0 0 0,-1 1 0 0 0,1-1 0 0 0,1 1 0 0 0,-1 0 0 0 0,1 0-1 0 0,1-1 1 0 0,0 1 0 0 0,0 0 0 0 0,1-1 0 0 0,0 1 0 0 0,0-1 0 0 0,1 0-1 0 0,0 1 1 0 0,0-1 0 0 0,1 0 0 0 0,0-1 0 0 0,1 1 0 0 0,-1-1 0 0 0,1 0-1 0 0,1 0 1 0 0,0 0 0 0 0,0-1 0 0 0,0 0 0 0 0,0 0 0 0 0,1-1-1 0 0,0 1 1 0 0,6 2 5 0 0,4-1-89 0 0,0-1-1 0 0,1 0 1 0 0,0-2-1 0 0,-1 0 1 0 0,1-1-1 0 0,1 0 1 0 0,-1-2-1 0 0,0 0 1 0 0,7-2 89 0 0,38-2-3310 0 0,-3-4-4214 0 0,-39 3-1233 0 0</inkml:trace>
  <inkml:trace contextRef="#ctx0" brushRef="#br0" timeOffset="2428.36">2538 452 3825 0 0,'0'0'1375'0'0,"0"0"-284"0"0,0 0-143 0 0,0 0 47 0 0,0 0 74 0 0,0 0-14 0 0,0 0-100 0 0,0 0-113 0 0,0 0-133 0 0,0 0-121 0 0,0 0-126 0 0,-28 19-104 0 0,-86 61-68 0 0,68-27 87 0 0,43-43-277 0 0,-23 120 582 0 0,26-126-651 0 0,0-1 0 0 0,0 1 0 0 0,0-1 1 0 0,1 1-1 0 0,-1-1 0 0 0,1 0 0 0 0,0 1 1 0 0,0-1-1 0 0,0 0 0 0 0,0 1 0 0 0,0-1 0 0 0,1 0 1 0 0,0 0-1 0 0,-1 0 0 0 0,1 0 0 0 0,0-1 1 0 0,1 1-1 0 0,-1 0 0 0 0,0-1 0 0 0,1 1 1 0 0,-1-1-1 0 0,1 0 0 0 0,0 0 0 0 0,0 0 0 0 0,0 0 1 0 0,0-1-1 0 0,0 1 0 0 0,0-1 0 0 0,0 1 1 0 0,1-1-1 0 0,-1 0 0 0 0,0 0 0 0 0,1-1 0 0 0,-1 1 1 0 0,0-1-1 0 0,3 0-31 0 0,8 1 275 0 0,1 0 0 0 0,0-2 0 0 0,0 0 0 0 0,0 0 0 0 0,0-2 0 0 0,-1 0 0 0 0,1 0 0 0 0,-1-1-1 0 0,0-1 1 0 0,0 0 0 0 0,-1-1 0 0 0,1-1 0 0 0,-1 0 0 0 0,0-1 0 0 0,-1 0 0 0 0,0-1 0 0 0,-1 0 0 0 0,11-11-275 0 0,-15 14 81 0 0,1 0 0 0 0,-1-1 0 0 0,0 0 0 0 0,0 0 0 0 0,-1-1 0 0 0,0 1 0 0 0,0-2 0 0 0,-1 1 0 0 0,0 0 0 0 0,0-1 0 0 0,-1 0 0 0 0,0 0 0 0 0,-1 0 0 0 0,0-1 0 0 0,0 1 0 0 0,-1-1 0 0 0,0 0 0 0 0,-1 0 0 0 0,0 1 0 0 0,-1-1 0 0 0,0 0 0 0 0,0 0 0 0 0,-1 0 0 0 0,-2-7-81 0 0,0 11-112 0 0,0 0 0 0 0,0 1 0 0 0,0 0 0 0 0,-1-1 0 0 0,0 1 0 0 0,0 1 0 0 0,-1-1-1 0 0,1 1 1 0 0,-1-1 0 0 0,0 1 0 0 0,0 1 0 0 0,0-1 0 0 0,-1 1 0 0 0,1 0-1 0 0,-1 0 1 0 0,0 0 0 0 0,0 1 0 0 0,0 0 0 0 0,0 0 0 0 0,0 1 0 0 0,0-1 0 0 0,-1 1-1 0 0,1 1 1 0 0,0-1 0 0 0,-1 1 112 0 0,-3-1-809 0 0,1 1-1 0 0,-1 1 1 0 0,1-1 0 0 0,0 1-1 0 0,-1 1 1 0 0,1-1 0 0 0,0 2-1 0 0,0-1 1 0 0,0 1-1 0 0,-4 3 810 0 0,-16 8-5850 0 0,9-3-1141 0 0</inkml:trace>
  <inkml:trace contextRef="#ctx0" brushRef="#br0" timeOffset="2944.373">2875 507 11338 0 0,'0'0'4215'0'0,"0"0"-2402"0"0,0 0-935 0 0,0 0-149 0 0,0 0-22 0 0,0 0-63 0 0,0 0-88 0 0,0 0-67 0 0,0 0-48 0 0,0 0-93 0 0,0 0-92 0 0,-16 33-96 0 0,-51 103-102 0 0,49-69 10 0 0,18-65-61 0 0,1 0 1 0 0,-1 0 0 0 0,1 1 0 0 0,-1-1-1 0 0,1 0 1 0 0,0 0 0 0 0,0 0 0 0 0,0 0 0 0 0,0 0-1 0 0,1 0 1 0 0,-1 0 0 0 0,0 0 0 0 0,1 0 0 0 0,-1-1-1 0 0,1 1 1 0 0,0-1 0 0 0,0 1 0 0 0,-1-1 0 0 0,1 1-1 0 0,0-1 1 0 0,0 0 0 0 0,0 0 0 0 0,0 0 0 0 0,1 0-1 0 0,-1-1 1 0 0,0 1 0 0 0,0 0 0 0 0,0-1 0 0 0,1 1-1 0 0,-1-1 1 0 0,0 0 0 0 0,1 0 0 0 0,-1 0 0 0 0,0 0-1 0 0,3-1-7 0 0,83-11 428 0 0,-62-1-356 0 0,-1 0 0 0 0,0-2 0 0 0,-1-1 0 0 0,0-1 0 0 0,-2 0 1 0 0,0-2-1 0 0,-1-1 0 0 0,0 0 0 0 0,14-21-72 0 0,-35 42-28 0 0,0-1-1 0 0,0 1 1 0 0,1-1-1 0 0,-1 1 1 0 0,0 0-1 0 0,0-1 1 0 0,1 1-1 0 0,-1-1 1 0 0,0 1-1 0 0,1-1 1 0 0,-1 1-1 0 0,1-1 1 0 0,-1 1-1 0 0,1-1 1 0 0,-1 1-1 0 0,1-1 1 0 0,-1 1 0 0 0,1-1-1 0 0,-1 0 1 0 0,1 1-1 0 0,-1-1 1 0 0,1 0-1 0 0,0 0 1 0 0,-1 1-1 0 0,1-1 1 0 0,0 0-1 0 0,-1 0 1 0 0,1 0-1 0 0,0 0 1 0 0,-1 0-1 0 0,1 0 1 0 0,-1 0-1 0 0,1 0 1 0 0,0 0-1 0 0,-1 0 1 0 0,1 0-1 0 0,0 0 1 0 0,-1 0-1 0 0,1-1 1 0 0,0 1-1 0 0,-1 0 1 0 0,1 0 0 0 0,-1-1-1 0 0,1 1 1 0 0,-1-1-1 0 0,1 1 1 0 0,0 0-1 0 0,-1-1 1 0 0,0 1-1 0 0,1-1 1 0 0,-1 1-1 0 0,1-1 1 0 0,-1 1-1 0 0,1-1 1 0 0,-1 1-1 0 0,0-1 1 0 0,0 0-1 0 0,1 1 1 0 0,-1-1-1 0 0,0 1 1 0 0,0-1-1 0 0,1 0 29 0 0,-1 5-6 0 0,1 0 0 0 0,0 0-1 0 0,0-1 1 0 0,0 1-1 0 0,1 0 1 0 0,-1-1 0 0 0,1 1-1 0 0,0-1 1 0 0,0 1-1 0 0,0-1 1 0 0,0 0-1 0 0,1 0 1 0 0,-1 0 0 0 0,1 0-1 0 0,0 0 1 0 0,0 0-1 0 0,0-1 1 0 0,0 1 0 0 0,0-1-1 0 0,1 0 1 0 0,-1 0-1 0 0,1 0 1 0 0,-1-1 0 0 0,1 1-1 0 0,0-1 1 0 0,2 1 6 0 0,0-1 137 0 0,1 0 0 0 0,0 0 0 0 0,0-1-1 0 0,0 0 1 0 0,-1 0 0 0 0,1 0 0 0 0,0-1 0 0 0,0 0 0 0 0,-1 0 0 0 0,1-1 0 0 0,0 0 0 0 0,-1 0 0 0 0,1-1 0 0 0,-1 1 0 0 0,0-1 0 0 0,0-1-1 0 0,0 1 1 0 0,-1-1 0 0 0,1 0 0 0 0,-1 0 0 0 0,0-1 0 0 0,4-3-137 0 0,2-4 162 0 0,0 0 0 0 0,-1-1 1 0 0,0-1-1 0 0,-1 1 0 0 0,-1-2 0 0 0,0 1 0 0 0,-1-1 0 0 0,0 0 0 0 0,-1 0-162 0 0,13-69-598 0 0,-18 65-3653 0 0,-1 1-4100 0 0,0 17-3589 0 0</inkml:trace>
  <inkml:trace contextRef="#ctx0" brushRef="#br0" timeOffset="3743.986">3770 721 1088 0 0,'0'0'2745'0'0,"0"0"-147"0"0,0 0 2 0 0,0 0-87 0 0,0 0-294 0 0,32-12-311 0 0,99-38-327 0 0,-54 2 798 0 0,-71 43-2225 0 0,-1 0 0 0 0,1 0 0 0 0,-1 0 0 0 0,0-1 0 0 0,-1 0 1 0 0,1 0-1 0 0,-1 0 0 0 0,0 0 0 0 0,-1-1 0 0 0,1 1 0 0 0,-1-1 0 0 0,0 0 0 0 0,-1 0 1 0 0,0 0-1 0 0,0-1 0 0 0,-1 1 0 0 0,1 0 0 0 0,-2-1 0 0 0,1 1 0 0 0,-1-1 0 0 0,0 1 1 0 0,-1 0-1 0 0,0-5-154 0 0,-3 7-9 0 0,1 1 1 0 0,-1 0 0 0 0,0 0-1 0 0,-1 0 1 0 0,1 1 0 0 0,-1 0-1 0 0,0-1 1 0 0,0 2 0 0 0,0-1-1 0 0,0 0 1 0 0,0 1 0 0 0,0 0-1 0 0,-1 0 1 0 0,1 1 0 0 0,-1 0-1 0 0,1 0 1 0 0,-1 0 0 0 0,0 0-1 0 0,1 1 1 0 0,-1 0 0 0 0,0 0-1 0 0,1 0 1 0 0,-1 1 0 0 0,-2 0 8 0 0,-6 3-73 0 0,1 0 1 0 0,-1 1 0 0 0,1 0-1 0 0,0 1 1 0 0,0 0 0 0 0,1 1 0 0 0,-1 1-1 0 0,2 0 1 0 0,-1 1 0 0 0,1 0-1 0 0,0 0 1 0 0,1 1 0 0 0,0 1 0 0 0,1 0-1 0 0,-2 3 73 0 0,3-5-202 0 0,1 1 1 0 0,0 1-1 0 0,0-1 0 0 0,1 1 0 0 0,0 0 0 0 0,1 1 0 0 0,1-1 0 0 0,0 1 0 0 0,0 0 0 0 0,1 0 0 0 0,0 1 0 0 0,2-1 1 0 0,-1 0-1 0 0,1 1 0 0 0,1 5 202 0 0,1-14-121 0 0,0 1 0 0 0,0-1 0 0 0,1 0 0 0 0,-1 0 1 0 0,1 0-1 0 0,0 0 0 0 0,0-1 0 0 0,1 1 0 0 0,-1 0 0 0 0,1-1 1 0 0,-1 0-1 0 0,1 1 0 0 0,0-1 0 0 0,1 0 0 0 0,-1 0 0 0 0,0-1 1 0 0,1 1-1 0 0,0-1 0 0 0,-1 0 0 0 0,1 0 0 0 0,0 0 0 0 0,0 0 1 0 0,0-1-1 0 0,0 1 0 0 0,0-1 0 0 0,4 0 121 0 0,114 16-5468 0 0,-101-17 4466 0 0,0-1-1 0 0,-1-1 1 0 0,1 0-1 0 0,-1-2 1 0 0,1 0 0 0 0,-1-1-1 0 0,0-2 1 0 0,17-7 1002 0 0,-5 0-558 0 0,-1-2-1 0 0,0-1 1 0 0,-1-1-1 0 0,26-22 559 0 0,-37 25 0 0 0,0-2 0 0 0,-1 0 0 0 0,0-2 0 0 0,-2 1 0 0 0,0-2 0 0 0,-1 0 0 0 0,-2-1 0 0 0,12-22 0 0 0,-23 41 37 0 0,-1 1 1 0 0,1-1-1 0 0,-1 0 1 0 0,0 0-1 0 0,0 0 1 0 0,0 0-1 0 0,0 0 0 0 0,0 0 1 0 0,0 0-1 0 0,0 0 1 0 0,0 0-1 0 0,-1 0 1 0 0,1-1-1 0 0,-1 1 0 0 0,0 0 1 0 0,0 0-1 0 0,0-1 1 0 0,0 1-1 0 0,0 0 0 0 0,0-1 1 0 0,0 1-1 0 0,-1 0 1 0 0,1 0-1 0 0,-1 0 1 0 0,0-1-1 0 0,1 1 0 0 0,-1 0 1 0 0,0 0-1 0 0,0 0 1 0 0,-1 0-1 0 0,1 0 1 0 0,0 0-1 0 0,-1 1 0 0 0,1-1 1 0 0,-1 0-1 0 0,1 1 1 0 0,-1-1-1 0 0,0 1 1 0 0,0-1-1 0 0,1 1 0 0 0,-1 0 1 0 0,0 0-1 0 0,0 0 1 0 0,0 0-1 0 0,-1 0 1 0 0,1 0-1 0 0,0 1 0 0 0,-1-1-37 0 0,-5 1 781 0 0,1 0 0 0 0,0 0 1 0 0,-1 1-1 0 0,1 0 0 0 0,0 0 0 0 0,0 1 0 0 0,0-1 0 0 0,0 2 0 0 0,0-1 0 0 0,0 1 0 0 0,1 0 0 0 0,-4 3-781 0 0,-109 92 4473 0 0,112-92-4378 0 0,0 0 0 0 0,0 1 0 0 0,0 0 0 0 0,1 0-1 0 0,0 1 1 0 0,0 0 0 0 0,1 0 0 0 0,0 0 0 0 0,0 1 0 0 0,1-1 0 0 0,0 1 0 0 0,1 0 0 0 0,0 0 0 0 0,0 1-1 0 0,1-1 1 0 0,0 1 0 0 0,0-1 0 0 0,1 1 0 0 0,1 1-95 0 0,2-8 16 0 0,1 1 0 0 0,-1-1 0 0 0,1 0 0 0 0,0 0 0 0 0,0 0 0 0 0,0 0 0 0 0,1 0 0 0 0,-1-1 0 0 0,0 0 0 0 0,1 1 0 0 0,0-1 0 0 0,0 0 0 0 0,-1-1 0 0 0,1 1 0 0 0,0-1 0 0 0,0 0 0 0 0,1 0 0 0 0,-1 0 0 0 0,0 0 0 0 0,0-1 0 0 0,0 1 0 0 0,1-1 0 0 0,-1 0-16 0 0,12 0 280 0 0,0 0 0 0 0,0-1 0 0 0,-1 0 0 0 0,1-1 0 0 0,-1-1 0 0 0,1 0 1 0 0,-1-1-1 0 0,0-1 0 0 0,0-1 0 0 0,-1 0 0 0 0,1 0 0 0 0,-1-2 0 0 0,-1 0 0 0 0,1 0 0 0 0,-2-1 0 0 0,6-5-280 0 0,0-2 138 0 0,0 0-1 0 0,-1-2 0 0 0,-1 0 1 0 0,-1 0-1 0 0,-1-2 1 0 0,0 0-1 0 0,-1 0 1 0 0,-2-1-1 0 0,0-1 0 0 0,-1 0 1 0 0,-1 0-1 0 0,-1-1 1 0 0,-1 0-1 0 0,-1-1 1 0 0,-1 1-1 0 0,-2-1 0 0 0,0 0 1 0 0,-1 0-1 0 0,-1-16-137 0 0,-2 30-85 0 0,-1 1 0 0 0,0 0 0 0 0,0-1 0 0 0,0 1 0 0 0,-1 0 0 0 0,-1 0 0 0 0,0 0 0 0 0,0 1 0 0 0,0-1 0 0 0,-1 1 0 0 0,0 0 0 0 0,-1 0 0 0 0,0 1-1 0 0,0 0 1 0 0,-1 0 0 0 0,0 0 0 0 0,0 1 0 0 0,0 0 0 0 0,-1 0 0 0 0,0 1 0 0 0,0 0 0 0 0,0 0 0 0 0,-1 1 0 0 0,1 0 0 0 0,-1 0 0 0 0,0 1 0 0 0,-1 0 0 0 0,1 1 0 0 0,0 0-1 0 0,-1 0 1 0 0,1 1 0 0 0,-1 1 0 0 0,1-1 0 0 0,-1 1 0 0 0,1 1 0 0 0,-1 0 0 0 0,1 0 0 0 0,-1 1 0 0 0,1 0 0 0 0,0 1 0 0 0,0 0 0 0 0,0 0 0 0 0,0 1 0 0 0,0 0 0 0 0,1 1-1 0 0,-5 3 86 0 0,2 1-50 0 0,0 0 0 0 0,1 1 0 0 0,0 0 0 0 0,1 1 0 0 0,0 0-1 0 0,1 1 1 0 0,0-1 0 0 0,1 2 0 0 0,0-1 0 0 0,1 1-1 0 0,0 0 1 0 0,1 0 0 0 0,1 0 0 0 0,0 1 0 0 0,1 0-1 0 0,0 0 1 0 0,1 0 0 0 0,0 0 0 0 0,2 0 0 0 0,-1 0-1 0 0,2 0 1 0 0,0 0 0 0 0,0 1 0 0 0,2-1 0 0 0,-1-1-1 0 0,2 1 1 0 0,0 0 0 0 0,1-1 0 0 0,0 0 0 0 0,1 0-1 0 0,0 0 1 0 0,1-1 0 0 0,0 0 0 0 0,1 0 0 0 0,1-1-1 0 0,3 4 51 0 0,7 8 59 0 0,1 0-1 0 0,1-2 0 0 0,2 0 0 0 0,0-2 0 0 0,0 0 0 0 0,2-2 0 0 0,1 0 1 0 0,0-2-1 0 0,0-1 0 0 0,17 6-58 0 0,121 38-993 0 0,6-16-4793 0 0,-133-34-4890 0 0</inkml:trace>
</inkml:ink>
</file>

<file path=ppt/ink/ink4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9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533 475 3465 0 0,'0'0'1139'0'0,"0"0"-240"0"0,0 0-151 0 0,0 0 25 0 0,0 0 77 0 0,0 0 47 0 0,0 0-5 0 0,0 0-97 0 0,-34 1-141 0 0,-105 7-158 0 0,133-8-463 0 0,1 0-1 0 0,-1 0 1 0 0,0 1 0 0 0,1 0 0 0 0,-1 0-1 0 0,1 0 1 0 0,-1 1 0 0 0,1-1 0 0 0,0 2-1 0 0,-1-1 1 0 0,1 0 0 0 0,0 1 0 0 0,1 0 0 0 0,-1 0-1 0 0,0 1-32 0 0,-8 5 69 0 0,-10 6 109 0 0,0 1 0 0 0,0 1 0 0 0,2 1 1 0 0,0 0-1 0 0,1 2 0 0 0,1 1 0 0 0,1 0 0 0 0,1 1 0 0 0,1 1 0 0 0,0 0 1 0 0,2 1-1 0 0,-6 16-178 0 0,19-38 35 0 0,-1 0 0 0 0,1 1 0 0 0,0-1 0 0 0,0 1 0 0 0,0-1 0 0 0,0 0 1 0 0,0 1-1 0 0,1 0 0 0 0,-1-1 0 0 0,1 1 0 0 0,0-1 0 0 0,0 1 0 0 0,0 0 0 0 0,0-1 0 0 0,0 1 1 0 0,0-1-1 0 0,1 1 0 0 0,-1-1 0 0 0,1 1 0 0 0,0-1 0 0 0,0 1 0 0 0,0-1 0 0 0,0 1 1 0 0,0-1-1 0 0,0 0 0 0 0,1 1 0 0 0,-1-1 0 0 0,1 0 0 0 0,-1 0 0 0 0,1 0 0 0 0,0 0 1 0 0,0-1-1 0 0,0 1 0 0 0,0 0 0 0 0,0-1 0 0 0,0 1 0 0 0,1-1 0 0 0,-1 0 0 0 0,0 0 0 0 0,1 0 1 0 0,-1 0-1 0 0,1 0 0 0 0,-1 0 0 0 0,1-1 0 0 0,-1 1-35 0 0,16-1 189 0 0,1-1 0 0 0,-1 0 1 0 0,0-2-1 0 0,0 0 0 0 0,-1 0 0 0 0,1-2 0 0 0,-1 0 1 0 0,1-2-1 0 0,-2 1 0 0 0,1-2 0 0 0,-1 0 0 0 0,0-1 1 0 0,-1-1-1 0 0,0 0 0 0 0,13-12-189 0 0,-7 9 85 0 0,6-5-9 0 0,0 0-1 0 0,0-2 1 0 0,-2-1-1 0 0,-1-1 1 0 0,0 0-1 0 0,-2-2 1 0 0,0-1-1 0 0,-2-1 1 0 0,-1-1-1 0 0,-1 0 1 0 0,-1-1-1 0 0,-2-1 1 0 0,10-24-76 0 0,-25 52-6 0 0,1 1 1 0 0,-1-1 0 0 0,1 1-1 0 0,-1-1 1 0 0,0 1-1 0 0,1-1 1 0 0,-1 0-1 0 0,0 1 1 0 0,1-1 0 0 0,-1 0-1 0 0,0 0 1 0 0,0 1-1 0 0,0-1 1 0 0,1 0-1 0 0,-1 1 1 0 0,0-1-1 0 0,0 0 1 0 0,0 0 0 0 0,0 1-1 0 0,0-1 1 0 0,0 0-1 0 0,0 0 1 0 0,-1 1-1 0 0,1-1 1 0 0,0 0 0 0 0,0 1-1 0 0,-1-1 1 0 0,1 0-1 0 0,0 1 1 0 0,-1-1-1 0 0,1 0 1 0 0,0 1 0 0 0,-1-1-1 0 0,1 1 1 0 0,-1-1-1 0 0,1 0 1 0 0,-1 1-1 0 0,1-1 1 0 0,-1 1-1 0 0,0 0 1 0 0,1-1 0 0 0,-1 1-1 0 0,0-1 1 0 0,1 1-1 0 0,-1 0 1 0 0,0 0-1 0 0,1-1 1 0 0,-1 1 0 0 0,0 0-1 0 0,0 0 6 0 0,-34 19-938 0 0,28-10 941 0 0,0 1 0 0 0,1 0 0 0 0,0 0-1 0 0,1 0 1 0 0,0 1 0 0 0,1 0 0 0 0,0 0 0 0 0,1 0 0 0 0,0 1-1 0 0,0-1 1 0 0,1 1 0 0 0,1-1 0 0 0,0 1 0 0 0,1 0-1 0 0,0 0 1 0 0,0-1 0 0 0,1 1 0 0 0,1 0 0 0 0,0-1-1 0 0,1 2-2 0 0,-1-7 25 0 0,1 0 1 0 0,-1 0-1 0 0,1 0 0 0 0,0-1 0 0 0,1 1 0 0 0,-1-1 0 0 0,1 1 0 0 0,0-1 1 0 0,1-1-1 0 0,-1 1 0 0 0,1-1 0 0 0,0 1 0 0 0,0-1 0 0 0,0 0 0 0 0,0-1 1 0 0,1 0-1 0 0,0 1 0 0 0,-1-2 0 0 0,1 1 0 0 0,0-1 0 0 0,0 0 0 0 0,1 0 1 0 0,0 0-26 0 0,151 12 796 0 0,-152-14-765 0 0,23-3 108 0 0,-1-1 0 0 0,0-1 1 0 0,0-1-1 0 0,-1-2 0 0 0,0 0 0 0 0,0-2 0 0 0,-1-1 1 0 0,0-1-1 0 0,-1-2 0 0 0,-1 0 0 0 0,0-2 0 0 0,-1 0 1 0 0,0-1-1 0 0,-2-2 0 0 0,0 0 0 0 0,-1-1 0 0 0,-1-2 1 0 0,-1 1-1 0 0,0-2 0 0 0,-2-1 0 0 0,6-12-139 0 0,-11 19-15 0 0,-1 0 0 0 0,-1 0 1 0 0,0-1-1 0 0,-2 0 0 0 0,0-1 0 0 0,-1 1 0 0 0,-1-1 0 0 0,0 0 0 0 0,-2-1 0 0 0,0 1 0 0 0,-1-1 1 0 0,-1 0-1 0 0,-1 1 0 0 0,-1-1 0 0 0,0 0 0 0 0,-1 1 0 0 0,-2-1 0 0 0,-3-12 15 0 0,6 29-48 0 0,-1 0 1 0 0,1 0-1 0 0,0-1 0 0 0,-1 1 0 0 0,0 0 1 0 0,0 1-1 0 0,0-1 0 0 0,0 0 0 0 0,0 1 1 0 0,-1-1-1 0 0,1 1 0 0 0,-1-1 0 0 0,1 1 1 0 0,-1 0-1 0 0,0 0 0 0 0,0 1 0 0 0,0-1 0 0 0,0 0 1 0 0,0 1-1 0 0,0 0 0 0 0,-1 0 0 0 0,1 0 1 0 0,0 0-1 0 0,-1 0 0 0 0,1 1 0 0 0,-1-1 1 0 0,1 1-1 0 0,0 0 0 0 0,-1 0 0 0 0,1 0 1 0 0,-1 1-1 0 0,1-1 0 0 0,0 1 0 0 0,-1 0 1 0 0,1 0-1 0 0,0 0 0 0 0,-1 0 0 0 0,1 0 0 0 0,0 1 1 0 0,0 0-1 0 0,0-1 0 0 0,0 1 0 0 0,-2 2 48 0 0,-9 9 25 0 0,0 1-1 0 0,1 0 0 0 0,1 0 1 0 0,0 1-1 0 0,1 1 1 0 0,0 0-1 0 0,2 1 0 0 0,0 0 1 0 0,1 0-1 0 0,0 0 0 0 0,1 1 1 0 0,2 1-1 0 0,0-1 0 0 0,0 1 1 0 0,2 0-1 0 0,0 0 0 0 0,1 0 1 0 0,1 0-1 0 0,1 0 0 0 0,1 0 1 0 0,1 0-1 0 0,0 0 1 0 0,3 8-25 0 0,2 0 59 0 0,2 0 1 0 0,1-1-1 0 0,1 0 1 0 0,2-1-1 0 0,0 0 1 0 0,1-1-1 0 0,2-1 1 0 0,17 21-60 0 0,-21-29-15 0 0,0 0 1 0 0,1-1-1 0 0,1-1 1 0 0,1 0-1 0 0,0 0 1 0 0,0-2-1 0 0,1 0 1 0 0,10 5 14 0 0,37-5-2855 0 0,-25-25-8644 0 0,-31 10 4288 0 0</inkml:trace>
  <inkml:trace contextRef="#ctx0" brushRef="#br0" timeOffset="391.995">1779 427 8562 0 0,'0'0'1492'0'0,"0"0"-194"0"0,0 0-125 0 0,0 0-51 0 0,0 0-85 0 0,0 0-162 0 0,0 0-161 0 0,0 0-121 0 0,0 0-103 0 0,0 0-93 0 0,0 0-66 0 0,0 0-58 0 0,0 0-71 0 0,-22 34-42 0 0,-67 106-31 0 0,66-69 47 0 0,24-58-112 0 0,-2-8-27 0 0,0-1-1 0 0,1 1 1 0 0,-1 0 0 0 0,1 0-1 0 0,0 0 1 0 0,0-1 0 0 0,0 1-1 0 0,1 0 1 0 0,0 0 0 0 0,0-1-1 0 0,0 1 1 0 0,0-1 0 0 0,1 1 0 0 0,0-1-1 0 0,0 1 1 0 0,0-1 0 0 0,0 0-1 0 0,1 0 1 0 0,-1 0 0 0 0,1 0-1 0 0,0 0 1 0 0,0-1 0 0 0,1 1-1 0 0,-1-1 1 0 0,1 0 0 0 0,0 0-1 0 0,-1 0 1 0 0,1-1 0 0 0,1 1-1 0 0,-1-1 1 0 0,0 0 0 0 0,0 0-1 0 0,1 0 1 0 0,1 0-37 0 0,7-2 167 0 0,0 1 0 0 0,0-2 0 0 0,0 0 0 0 0,0-1 0 0 0,0 0 0 0 0,0 0 0 0 0,0-2 0 0 0,-1 1 0 0 0,1-2 0 0 0,-1 0 0 0 0,0 0 0 0 0,-1-1 0 0 0,1 0 0 0 0,-1-1 0 0 0,0-1 0 0 0,-1 0 0 0 0,0 0 0 0 0,5-5-167 0 0,-6 5 38 0 0,-1 0-1 0 0,1 0 1 0 0,-1-1-1 0 0,-1 0 1 0 0,0-1-1 0 0,0 1 1 0 0,-1-1-1 0 0,0-1 1 0 0,-1 1 0 0 0,0-1-1 0 0,0 0 1 0 0,-1 0-1 0 0,-1-1 1 0 0,0 1-1 0 0,0-1 1 0 0,-1 1 0 0 0,-1-1-1 0 0,0 0 1 0 0,-1 0-1 0 0,0 0 1 0 0,0 1-1 0 0,-2-1 1 0 0,1 0 0 0 0,-4-10-38 0 0,3 16-229 0 0,-1-1 0 0 0,0 0 0 0 0,-1 1 0 0 0,0 0 0 0 0,0 0 0 0 0,0 0 0 0 0,-1 0 0 0 0,1 1 0 0 0,-2 0 0 0 0,1 0 0 0 0,0 0 0 0 0,-1 0 0 0 0,0 1 0 0 0,0 0 0 0 0,-5-3 229 0 0,-26-9-3845 0 0,-2 8-3553 0 0,22 8-2167 0 0</inkml:trace>
  <inkml:trace contextRef="#ctx0" brushRef="#br0" timeOffset="836.678">2116 803 7450 0 0,'0'0'2451'0'0,"0"0"-742"0"0,0 0-226 0 0,0 0 46 0 0,0 0-65 0 0,0 0-154 0 0,0 0-151 0 0,0 0-158 0 0,0 0-183 0 0,0 0-185 0 0,0 0-174 0 0,0 0-146 0 0,-1-18-71 0 0,0-55-46 0 0,15 20 114 0 0,-9 40-299 0 0,1 0-1 0 0,0 1 0 0 0,1-1 0 0 0,0 1 0 0 0,1 1 0 0 0,0-1 0 0 0,1 1 1 0 0,0 1-1 0 0,1 0 0 0 0,6-5-10 0 0,-16 14-38 0 0,0 0 0 0 0,1 1 0 0 0,-1-1 1 0 0,1 1-1 0 0,-1-1 0 0 0,0 0 0 0 0,1 1 0 0 0,-1-1 0 0 0,1 1 1 0 0,0-1-1 0 0,-1 1 0 0 0,1 0 0 0 0,-1-1 0 0 0,1 1 0 0 0,0-1 1 0 0,-1 1-1 0 0,1 0 0 0 0,0 0 0 0 0,-1-1 0 0 0,1 1 1 0 0,0 0-1 0 0,-1 0 0 0 0,1 0 0 0 0,0 0 0 0 0,0 0 0 0 0,-1 0 1 0 0,1 0-1 0 0,0 0 0 0 0,-1 0 0 0 0,1 0 0 0 0,0 0 0 0 0,0 0 1 0 0,-1 0-1 0 0,1 1 0 0 0,0-1 0 0 0,-1 0 0 0 0,1 0 0 0 0,0 1 1 0 0,-1-1-1 0 0,1 1 0 0 0,-1-1 0 0 0,1 0 0 0 0,0 1 1 0 0,-1-1-1 0 0,1 1 0 0 0,-1-1 0 0 0,1 1 0 0 0,-1 0 0 0 0,0-1 1 0 0,1 1-1 0 0,-1 0 0 0 0,0-1 0 0 0,1 1 0 0 0,-1 0 0 0 0,0-1 1 0 0,0 1-1 0 0,1 0 0 0 0,-1-1 0 0 0,0 1 0 0 0,0 0 1 0 0,0 0-1 0 0,0-1 0 0 0,0 1 0 0 0,0 0 0 0 0,0-1 0 0 0,0 1 1 0 0,0 0-1 0 0,-1 0 0 0 0,1-1 38 0 0,0 5-4 0 0,0 0 0 0 0,0-1 0 0 0,1 1 0 0 0,-1 0 0 0 0,1-1-1 0 0,0 1 1 0 0,0-1 0 0 0,1 1 0 0 0,-1-1 0 0 0,1 0 0 0 0,0 1 0 0 0,0-1 0 0 0,0 0 0 0 0,1 0 0 0 0,0 0 0 0 0,-1-1 0 0 0,1 1 0 0 0,1-1-1 0 0,-1 1 1 0 0,0-1 0 0 0,1 0 0 0 0,0 0 0 0 0,-1-1 0 0 0,1 1 0 0 0,0-1 0 0 0,1 0 0 0 0,-1 0 0 0 0,0 0 0 0 0,1 0 0 0 0,-1-1-1 0 0,0 0 1 0 0,1 0 0 0 0,0 0 0 0 0,4 0 4 0 0,-2-2 163 0 0,0 0 0 0 0,0 0 1 0 0,1-1-1 0 0,-1 0 0 0 0,0-1 0 0 0,0 0 0 0 0,-1 0 0 0 0,1 0 0 0 0,-1 0 0 0 0,1-1 0 0 0,-1 0 1 0 0,0-1-1 0 0,0 1 0 0 0,-1-1 0 0 0,0 0 0 0 0,0-1 0 0 0,0 1 0 0 0,2-4-163 0 0,17-15 662 0 0,-17 18-624 0 0,0-2-1 0 0,0 1 0 0 0,0-1 0 0 0,-1 0 1 0 0,0 0-1 0 0,-1 0 0 0 0,0-1 0 0 0,0 0 1 0 0,-1 0-1 0 0,0 0 0 0 0,0-1 0 0 0,-1 0 1 0 0,0 1-1 0 0,-1-1 0 0 0,0 0 1 0 0,-1 0-1 0 0,0-2-37 0 0,-1 11-1263 0 0,0 1-946 0 0,0 0-1566 0 0,0 0-2598 0 0,0 0-4119 0 0</inkml:trace>
  <inkml:trace contextRef="#ctx0" brushRef="#br0" timeOffset="1352.716">3032 372 11106 0 0,'0'0'2881'0'0,"0"0"-986"0"0,0 0-471 0 0,0 0-125 0 0,0 0-185 0 0,0 0-274 0 0,0 0-196 0 0,0 0-152 0 0,0 0-126 0 0,0 0-102 0 0,0 0-90 0 0,0 0-66 0 0,-31 4-67 0 0,-97 17-43 0 0,66 8-77 0 0,54-20 47 0 0,1-2-33 0 0,0 0-1 0 0,0 0 1 0 0,1 1-1 0 0,0 0 0 0 0,1 1 1 0 0,0-1-1 0 0,0 1 1 0 0,1 0-1 0 0,0 0 0 0 0,0 0 1 0 0,1 1-1 0 0,0-1 0 0 0,1 1 1 0 0,0 0-1 0 0,1 0 1 0 0,0-1-1 0 0,0 1 0 0 0,1 0 1 0 0,0 0-1 0 0,2 7 66 0 0,-2-13-9 0 0,1-1-1 0 0,0-1 1 0 0,0 1-1 0 0,0 0 1 0 0,1 0-1 0 0,-1 0 1 0 0,1-1-1 0 0,0 1 1 0 0,-1 0-1 0 0,1-1 1 0 0,0 0-1 0 0,1 1 1 0 0,-1-1 0 0 0,0 0-1 0 0,1 0 1 0 0,-1 0-1 0 0,1-1 1 0 0,-1 1-1 0 0,1 0 1 0 0,0-1-1 0 0,0 0 1 0 0,0 0-1 0 0,0 0 1 0 0,0 0-1 0 0,0 0 1 0 0,0 0-1 0 0,0-1 1 0 0,2 1 9 0 0,91 0 576 0 0,-95-1-568 0 0,54-7 406 0 0,-47 5-379 0 0,0-1 0 0 0,0 1 0 0 0,0 0 0 0 0,0 0 0 0 0,0 1 0 0 0,0 0 0 0 0,0 1 0 0 0,0 0 0 0 0,1 0 0 0 0,-1 0 0 0 0,0 1 0 0 0,0 1 0 0 0,0-1 0 0 0,0 1 0 0 0,0 1 0 0 0,0-1 0 0 0,-1 1 0 0 0,1 1 0 0 0,-1-1 0 0 0,0 1 0 0 0,0 1 0 0 0,0-1 0 0 0,0 1 0 0 0,-1 0 0 0 0,0 1 0 0 0,0 0 0 0 0,0 0 0 0 0,0 1-35 0 0,1 10 0 0 0,-1 0 1 0 0,-1 1 0 0 0,-1-1 0 0 0,0 1-1 0 0,-2 0 1 0 0,0 0 0 0 0,-1 0 0 0 0,0 0 0 0 0,-2 0-1 0 0,-1 11 0 0 0,1 15-69 0 0,3 3-36 0 0,-3-1-1 0 0,-2 1 1 0 0,-2 0-1 0 0,-2-1 1 0 0,-2 0-1 0 0,-2-1 1 0 0,-2 0-1 0 0,-12 27 106 0 0,22-64 30 0 0,-1 1 0 0 0,0-1 0 0 0,-1 1 0 0 0,0-1-1 0 0,0 0 1 0 0,-1-1 0 0 0,0 0 0 0 0,0 1 0 0 0,0-2 0 0 0,-1 1 0 0 0,0-1 0 0 0,-1 0 0 0 0,0-1-1 0 0,1 1 1 0 0,-2-2 0 0 0,1 1 0 0 0,0-1 0 0 0,-1 0 0 0 0,0-1 0 0 0,0 0 0 0 0,0 0-1 0 0,0-1 1 0 0,0 0 0 0 0,-1-1 0 0 0,1 0 0 0 0,-1 0 0 0 0,-2-1-30 0 0,7 1 22 0 0,0-1 0 0 0,0 1 1 0 0,1-1-1 0 0,-1 0 0 0 0,0 0 0 0 0,0 0 0 0 0,0-1 1 0 0,1 0-1 0 0,-1 0 0 0 0,0 0 0 0 0,1 0 1 0 0,-1-1-1 0 0,1 0 0 0 0,-1 0 0 0 0,1 0 1 0 0,0 0-1 0 0,0-1 0 0 0,0 0 0 0 0,0 0 0 0 0,0 0 1 0 0,1 0-1 0 0,-1 0 0 0 0,1-1 0 0 0,0 1 1 0 0,0-1-1 0 0,0 0 0 0 0,-1-3-22 0 0,-1-6 8 0 0,0-1 0 0 0,2 0 0 0 0,-1 0 0 0 0,2 0 0 0 0,0 0 0 0 0,0-1 1 0 0,2 1-1 0 0,-1 0 0 0 0,2-1 0 0 0,0 1 0 0 0,1 0 0 0 0,0-1 0 0 0,1 1 0 0 0,1 1 0 0 0,0-1 0 0 0,1 0 0 0 0,1 0-8 0 0,8-19-6 0 0,1 0-1 0 0,1 2 0 0 0,2 0 1 0 0,2 1-1 0 0,0 1 0 0 0,2 1 0 0 0,1 0 1 0 0,1 2-1 0 0,14-11 7 0 0,-10 13-604 0 0,0 1-1 0 0,1 2 1 0 0,1 0 0 0 0,1 2-1 0 0,28-12 605 0 0,-25 14-2154 0 0,-5 2-2940 0 0,-9 6-3653 0 0</inkml:trace>
</inkml:ink>
</file>

<file path=ppt/ink/ink4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21.8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46 544 0 0 0,'0'0'591'0'0,"0"0"316"0"0,0 0 85 0 0,0 0-11 0 0,0 0-76 0 0,-5 33-71 0 0,-18 104-75 0 0,13-31 1234 0 0,9-94-1040 0 0,-4 43-401 0 0,3-52 8073 0 0,3-24-8503 0 0,0 1 0 0 0,1-1 0 0 0,1 1 0 0 0,0 0 0 0 0,2 0 0 0 0,1 0 0 0 0,0 1-1 0 0,1 0 1 0 0,7-11-122 0 0,6-13 23 0 0,2 2 0 0 0,1 0-1 0 0,3 2 1 0 0,1 0 0 0 0,2 2-1 0 0,1 1 1 0 0,2 2 0 0 0,23-19-23 0 0,-55 52-22 0 0,0 1 0 0 0,1-1 0 0 0,-1 1 1 0 0,0-1-1 0 0,1 0 0 0 0,-1 1 0 0 0,0-1 1 0 0,1 1-1 0 0,-1-1 0 0 0,1 1 0 0 0,-1-1 0 0 0,1 1 1 0 0,-1-1-1 0 0,1 1 0 0 0,-1 0 0 0 0,1-1 1 0 0,-1 1-1 0 0,1 0 0 0 0,0-1 0 0 0,-1 1 0 0 0,1 0 1 0 0,0 0-1 0 0,-1 0 0 0 0,1-1 0 0 0,-1 1 1 0 0,1 0-1 0 0,0 0 0 0 0,-1 0 0 0 0,1 0 1 0 0,0 0-1 0 0,-1 0 0 0 0,1 0 0 0 0,0 1 0 0 0,-1-1 1 0 0,1 0-1 0 0,0 0 0 0 0,-1 0 0 0 0,1 1 1 0 0,0-1-1 0 0,-1 0 0 0 0,1 1 0 0 0,-1-1 0 0 0,1 0 1 0 0,-1 1-1 0 0,1-1 0 0 0,-1 1 0 0 0,1-1 1 0 0,-1 1-1 0 0,1-1 0 0 0,-1 1 22 0 0,2 36-2094 0 0,-2-23 1629 0 0,0 34-4232 0 0,0-16-2587 0 0,0-20 3542 0 0</inkml:trace>
  <inkml:trace contextRef="#ctx0" brushRef="#br0" timeOffset="361.99">702 437 1000 0 0,'0'0'2375'0'0,"0"0"-810"0"0,0 0-201 0 0,0 0 102 0 0,0 0 58 0 0,0 0-129 0 0,0 0-184 0 0,0 0-144 0 0,0 0-115 0 0,0 0-87 0 0,0 0-108 0 0,-18 35-133 0 0,-54 108-129 0 0,49-57 101 0 0,24-71-462 0 0,-3-9-62 0 0,1-1-1 0 0,0 0 1 0 0,0 1-1 0 0,0-1 1 0 0,1 0-1 0 0,0 1 1 0 0,0-1-1 0 0,0 1 1 0 0,1-1-1 0 0,-1 0 1 0 0,1 1-1 0 0,1-1 1 0 0,-1 0-1 0 0,1 0 1 0 0,0 1-1 0 0,0-1 1 0 0,0-1-1 0 0,1 1 1 0 0,-1 0-1 0 0,1-1 1 0 0,1 1-1 0 0,-1-1 1 0 0,0 0-1 0 0,1 0 1 0 0,0 0-1 0 0,0 0 1 0 0,0-1-1 0 0,1 0 1 0 0,-1 0-1 0 0,1 0 1 0 0,0 0-1 0 0,-1-1 1 0 0,5 2-72 0 0,-2-3 146 0 0,0-1 0 0 0,0 0 1 0 0,-1 0-1 0 0,1 0 1 0 0,0-1-1 0 0,-1 0 0 0 0,1-1 1 0 0,-1 1-1 0 0,1-1 1 0 0,-1 0-1 0 0,1-1 0 0 0,-1 0 1 0 0,0 0-1 0 0,0 0 1 0 0,-1 0-1 0 0,1-1 0 0 0,-1 0 1 0 0,1 0-1 0 0,-1-1 1 0 0,-1 0-1 0 0,1 1 0 0 0,0-2 1 0 0,-1 1-1 0 0,0 0 1 0 0,-1-1-1 0 0,1 0 0 0 0,0-2-146 0 0,1 2 15 0 0,-1-1 0 0 0,1-1 0 0 0,-2 1-1 0 0,1-1 1 0 0,-1 1 0 0 0,0-1 0 0 0,0 0-1 0 0,-1 0 1 0 0,0 0 0 0 0,-1-1 0 0 0,0 1 0 0 0,0 0-1 0 0,-1-1 1 0 0,0 1 0 0 0,0 0 0 0 0,-1-1-1 0 0,0 1 1 0 0,0 0 0 0 0,-1 0 0 0 0,0-1-1 0 0,-1 1 1 0 0,1 1 0 0 0,-2-1 0 0 0,1 0-1 0 0,-1 1 1 0 0,0 0 0 0 0,-1-1 0 0 0,1 2-1 0 0,-3-3-14 0 0,-1 2-404 0 0,0 0-1 0 0,-1 0 1 0 0,0 1-1 0 0,0 1 0 0 0,0-1 1 0 0,-1 1-1 0 0,1 1 0 0 0,-1 0 1 0 0,-1 0-1 0 0,1 1 0 0 0,-7-1 405 0 0,-29 1-4884 0 0,3 13-4224 0 0,27-2 3421 0 0</inkml:trace>
  <inkml:trace contextRef="#ctx0" brushRef="#br0" timeOffset="782.016">1329 463 4241 0 0,'0'0'1562'0'0,"0"0"-130"0"0,0 0 116 0 0,0 0 259 0 0,0 0 122 0 0,0 0-78 0 0,0 0-288 0 0,0 0-427 0 0,0 0-384 0 0,0 0-308 0 0,0 0-162 0 0,0 0-36 0 0,-18 11-10 0 0,-60 38 7 0 0,68-42-169 0 0,0 0-1 0 0,0 1 1 0 0,1 1-1 0 0,0-1 1 0 0,0 2-1 0 0,1-1 1 0 0,0 1-1 0 0,0 0 1 0 0,2 1-1 0 0,-1 0 1 0 0,1 0-74 0 0,0-2 50 0 0,3-4-48 0 0,-1 0 0 0 0,1-1-1 0 0,0 1 1 0 0,0 0 0 0 0,0 1 0 0 0,1-1 0 0 0,0 0 0 0 0,0 1-1 0 0,0-1 1 0 0,1 1 0 0 0,0 0 0 0 0,0-1 0 0 0,0 1 0 0 0,1 0-1 0 0,0 0 1 0 0,0-1 0 0 0,0 1 0 0 0,1 0 0 0 0,0 0 0 0 0,0-1-1 0 0,0 1 1 0 0,1 0 0 0 0,-1-1 0 0 0,1 1 0 0 0,1-1 0 0 0,-1 0-1 0 0,1 0 1 0 0,0 0 0 0 0,0 0 0 0 0,1 0 0 0 0,-1-1 0 0 0,1 1-1 0 0,0-1 1 0 0,0 0 0 0 0,0 0 0 0 0,1-1 0 0 0,0 1 0 0 0,-1-1-1 0 0,1 0 1 0 0,4 2-2 0 0,5-1 130 0 0,-1-1 0 0 0,0 0 0 0 0,1-1 0 0 0,0 0 0 0 0,-1-1 0 0 0,1-1 0 0 0,0 0 1 0 0,0-1-1 0 0,-1-1 0 0 0,1 0 0 0 0,-1 0 0 0 0,1-2 0 0 0,-1 0 0 0 0,0 0 0 0 0,0-1 0 0 0,-1 0 0 0 0,1-1 0 0 0,9-7-130 0 0,21-14 493 0 0,-1-2 1 0 0,-2-2-1 0 0,-1-1 1 0 0,16-18-494 0 0,-31 27 129 0 0,0 0 0 0 0,-2-2 1 0 0,-1-1-1 0 0,0 0 1 0 0,-2-2-1 0 0,-2 0 1 0 0,5-11-130 0 0,-15 26-22 0 0,-1-1 1 0 0,0 0-1 0 0,-1 0 1 0 0,0-1-1 0 0,-1 1 1 0 0,-1-1 0 0 0,-1 0-1 0 0,0 0 1 0 0,0 0-1 0 0,-2 0 1 0 0,0-1-1 0 0,0 1 1 0 0,-2 0-1 0 0,0 0 1 0 0,-1 0-1 0 0,0 0 1 0 0,-2-3 21 0 0,3 10-47 0 0,0-1-1 0 0,-1 1 1 0 0,0 0-1 0 0,0 0 1 0 0,-1 0 0 0 0,0 0-1 0 0,-1 0 1 0 0,1 1 0 0 0,-1 0-1 0 0,-1 0 1 0 0,0 0-1 0 0,1 1 1 0 0,-2 0 0 0 0,1 0-1 0 0,-1 0 1 0 0,0 1 0 0 0,0 0-1 0 0,-1 0 1 0 0,1 1-1 0 0,-1 0 1 0 0,0 0 0 0 0,0 1-1 0 0,0 0 1 0 0,-1 1-1 0 0,1-1 1 0 0,-1 1 0 0 0,1 1-1 0 0,-1 0 1 0 0,0 0 0 0 0,0 1-1 0 0,1 0 1 0 0,-1 0-1 0 0,0 1 1 0 0,0 0 0 0 0,1 1-1 0 0,-6 1 48 0 0,3 3-5 0 0,1 0-1 0 0,-1 0 0 0 0,1 1 0 0 0,0 0 0 0 0,1 1 1 0 0,0 0-1 0 0,0 0 0 0 0,0 1 0 0 0,1 0 1 0 0,1 1-1 0 0,0-1 0 0 0,0 1 0 0 0,0 1 1 0 0,2 0-1 0 0,-1 0 0 0 0,1 0 0 0 0,1 0 1 0 0,0 1-1 0 0,1-1 0 0 0,0 1 0 0 0,0 0 0 0 0,2 0 1 0 0,-1 0-1 0 0,1 0 0 0 0,1 1 0 0 0,0-1 1 0 0,1 0-1 0 0,1 0 0 0 0,-1 0 0 0 0,2 0 1 0 0,0 0-1 0 0,0-1 0 0 0,1 1 0 0 0,0-1 0 0 0,1 1 1 0 0,1-2-1 0 0,1 4 6 0 0,16 20 82 0 0,1-1 0 0 0,2 0-1 0 0,1-2 1 0 0,1-1 0 0 0,2-2 0 0 0,1 0 0 0 0,1-2-1 0 0,1-2 1 0 0,1-1 0 0 0,4 1-82 0 0,-19-11 59 0 0,201 98-1164 0 0,-189-101-2419 0 0,-11-6-5049 0 0,-9-3-2243 0 0</inkml:trace>
</inkml:ink>
</file>

<file path=ppt/ink/ink4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30.1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376 193 4185 0 0,'0'0'1458'0'0,"0"0"-634"0"0,0 0-404 0 0,0 0-92 0 0,0 0 56 0 0,0 0 88 0 0,0 0 127 0 0,0 0 152 0 0,0 0 116 0 0,0 0 63 0 0,0 0-39 0 0,3 18-101 0 0,20 134 1298 0 0,-21-72-1298 0 0,-4 1 0 0 0,-2 0 0 0 0,-5-1 0 0 0,-3 1-790 0 0,-36 132-46 0 0,31-161-2941 0 0,17-51 1672 0 0,0-1-464 0 0,0 0-714 0 0,0 0-790 0 0,0 0-312 0 0,0 0 946 0 0</inkml:trace>
  <inkml:trace contextRef="#ctx0" brushRef="#br0" timeOffset="251.383">0 623 10218 0 0,'0'0'1363'0'0,"0"0"-749"0"0,0 0-212 0 0,0 0 311 0 0,0 0 365 0 0,0 0 197 0 0,0 0-18 0 0,0 0-172 0 0,38-5-150 0 0,120-17-147 0 0,30-26 655 0 0,-115 24-1156 0 0,206-55-539 0 0,-219 63-3975 0 0,-1 0-4066 0 0,-48 13-393 0 0</inkml:trace>
  <inkml:trace contextRef="#ctx0" brushRef="#br0" timeOffset="670.313">910 75 13179 0 0,'0'0'727'0'0,"0"0"-205"0"0,0 0-32 0 0,0 0 187 0 0,0 0 150 0 0,0 0 59 0 0,-9 30-45 0 0,-27 101-111 0 0,0 95 922 0 0,8 156-1273 0 0,27-379-367 0 0,1 0 1 0 0,-1 0 0 0 0,1 0-1 0 0,-1 1 1 0 0,1-1 0 0 0,0 0-1 0 0,0 0 1 0 0,0 1-1 0 0,1-1 1 0 0,-1 0 0 0 0,1 0-1 0 0,0 0 1 0 0,0 1 0 0 0,0-1-1 0 0,0 0 1 0 0,0 0 0 0 0,1 0-1 0 0,-1-1 1 0 0,1 1-1 0 0,0 0 1 0 0,0 0 0 0 0,0-1-1 0 0,0 0 1 0 0,0 1 0 0 0,1-1-1 0 0,-1 0 1 0 0,1 0 0 0 0,-1 0-1 0 0,1 0 1 0 0,0 0-1 0 0,0-1 1 0 0,0 1 0 0 0,0-1-1 0 0,0 0 1 0 0,0 0 0 0 0,0 0-1 0 0,0 0 1 0 0,0-1-1 0 0,1 1 1 0 0,-1-1 0 0 0,0 0-1 0 0,0 0 1 0 0,1 0 0 0 0,-1 0-1 0 0,0 0 1 0 0,0-1 0 0 0,1 0-1 0 0,-1 1 1 0 0,0-1-1 0 0,0-1 1 0 0,0 1 0 0 0,0 0-1 0 0,0-1-12 0 0,137-118 751 0 0,-15 15-623 0 0,-124 103-132 0 0,0 1 1 0 0,0 0-1 0 0,0 0 1 0 0,0 1-1 0 0,0-1 0 0 0,0 0 1 0 0,0 0-1 0 0,1 0 0 0 0,-1 1 1 0 0,0-1-1 0 0,1 1 0 0 0,-1-1 1 0 0,0 1-1 0 0,1-1 0 0 0,-1 1 1 0 0,0 0-1 0 0,1 0 0 0 0,-1 0 1 0 0,1 0-1 0 0,-1 0 0 0 0,1 0 1 0 0,-1 0-1 0 0,0 0 0 0 0,1 0 1 0 0,-1 1-1 0 0,1-1 0 0 0,-1 0 1 0 0,0 1-1 0 0,1-1 1 0 0,-1 1-1 0 0,0 0 0 0 0,0-1 1 0 0,1 1-1 0 0,-1 0 0 0 0,0 0 1 0 0,0 0-1 0 0,0 0 0 0 0,0 0 1 0 0,0 0-1 0 0,0 0 0 0 0,0 0 1 0 0,-1 0-1 0 0,1 1 0 0 0,0-1 1 0 0,0 0-1 0 0,-1 0 0 0 0,1 1 1 0 0,-1-1-1 0 0,1 0 0 0 0,-1 2 4 0 0,6 146-816 0 0,13-132-2499 0 0,-2-15-6389 0 0,-11-2 1264 0 0</inkml:trace>
  <inkml:trace contextRef="#ctx0" brushRef="#br0" timeOffset="1451.792">1705 605 5417 0 0,'0'0'3157'0'0,"0"0"-1073"0"0,0 0-383 0 0,0 0-60 0 0,0 0-202 0 0,0 0-233 0 0,0 0-267 0 0,0 0-242 0 0,0 0-143 0 0,0 0-141 0 0,-31 18-118 0 0,-97 60-88 0 0,61-19 1 0 0,62-54-223 0 0,-1 0 0 0 0,2 1 1 0 0,-1-1-1 0 0,1 1 1 0 0,-1 0-1 0 0,1 0 0 0 0,1 0 1 0 0,-1 1-1 0 0,1-1 1 0 0,1 1-1 0 0,-1 0 0 0 0,1 0 1 0 0,0 0-1 0 0,0 0 1 0 0,1 0-1 0 0,0 0 0 0 0,1 0 1 0 0,-1 4 14 0 0,3-9 15 0 0,1-1 0 0 0,-1 1 0 0 0,0 0 0 0 0,1-1 0 0 0,0 0-1 0 0,-1 1 1 0 0,1-1 0 0 0,0 0 0 0 0,-1 0 0 0 0,1 0 0 0 0,0-1 0 0 0,0 1 0 0 0,0-1 0 0 0,-1 0 0 0 0,1 1 0 0 0,0-1 0 0 0,0-1 0 0 0,0 1-1 0 0,0 0 1 0 0,0-1 0 0 0,0 1 0 0 0,-1-1 0 0 0,1 0 0 0 0,0 0 0 0 0,-1 0 0 0 0,2 0-15 0 0,143-76 792 0 0,76-66-597 0 0,-221 143-215 0 0,-1 0 0 0 0,1 0 0 0 0,-1-1 1 0 0,0 1-1 0 0,1 0 0 0 0,-1 0 0 0 0,0 0 0 0 0,1 1 1 0 0,-1-1-1 0 0,0 0 0 0 0,1 0 0 0 0,-1 1 0 0 0,0-1 0 0 0,1 1 1 0 0,-1-1-1 0 0,0 1 0 0 0,0-1 0 0 0,1 1 0 0 0,-1 0 1 0 0,0 0-1 0 0,0-1 0 0 0,0 1 0 0 0,0 0 0 0 0,0 0 0 0 0,0 0 1 0 0,0 0-1 0 0,0 0 0 0 0,-1 1 0 0 0,1-1 0 0 0,0 0 1 0 0,-1 0-1 0 0,1 0 0 0 0,-1 1 0 0 0,1-1 0 0 0,-1 0 1 0 0,1 1-1 0 0,-1-1 0 0 0,0 0 0 0 0,0 1 0 0 0,0-1 0 0 0,0 0 1 0 0,0 1-1 0 0,0-1 0 0 0,0 1 0 0 0,0-1 0 0 0,0 0 1 0 0,-1 1-1 0 0,1-1 0 0 0,0 0 0 0 0,-1 1 0 0 0,1-1 1 0 0,-1 0-1 0 0,0 0 0 0 0,1 0 0 0 0,-1 1 0 0 0,0-1 0 0 0,0 0 20 0 0,0 10 76 0 0,-5 26-39 0 0,5-34-37 0 0,-1-1-1 0 0,1 1 1 0 0,-1 0-1 0 0,1 0 1 0 0,0 0-1 0 0,0 0 1 0 0,0 0-1 0 0,1 1 1 0 0,-1-1-1 0 0,1 0 1 0 0,0 0-1 0 0,0 0 1 0 0,0 1-1 0 0,0-1 1 0 0,0 0 0 0 0,1 0-1 0 0,-1 0 1 0 0,1 0-1 0 0,0 1 1 0 0,0-1-1 0 0,0 0 1 0 0,0 0-1 0 0,1-1 1 0 0,-1 1-1 0 0,1 0 1 0 0,-1 0-1 0 0,1-1 1 0 0,0 1-1 0 0,0-1 1 0 0,1 1-1 0 0,-1-1 1 0 0,0 0-1 0 0,1 0 1 0 0,-1 0-1 0 0,1 0 1 0 0,0-1-1 0 0,0 1 1 0 0,-1 0 0 0 0,1-1-1 0 0,0 0 1 0 0,1 0 0 0 0,2 0 26 0 0,-1-1 1 0 0,1 0-1 0 0,0 0 1 0 0,0-1-1 0 0,0 1 1 0 0,0-1-1 0 0,0-1 1 0 0,0 1-1 0 0,0-1 1 0 0,-1 0-1 0 0,1 0 1 0 0,-1-1-1 0 0,1 1 1 0 0,-1-1-1 0 0,4-3-26 0 0,72-36-287 0 0,-29-16 1694 0 0,82-160 1733 0 0,-110 182-3066 0 0,-2-1 1 0 0,-1 0-1 0 0,-2-2 1 0 0,-2 0-1 0 0,-1-1 1 0 0,-2-1 0 0 0,-2 0-1 0 0,-2-1 1 0 0,-1 0-1 0 0,-3 0 1 0 0,1-22-75 0 0,-7 63-10 0 0,0-1 1 0 0,0 0 0 0 0,0 1-1 0 0,0-1 1 0 0,0 1-1 0 0,0-1 1 0 0,-1 0 0 0 0,1 1-1 0 0,0-1 1 0 0,-1 1 0 0 0,1-1-1 0 0,-1 1 1 0 0,0-1-1 0 0,1 1 1 0 0,-1-1 0 0 0,0 1-1 0 0,0 0 1 0 0,0 0 0 0 0,0-1-1 0 0,0 1 1 0 0,0 0-1 0 0,-1 0 1 0 0,1 0 0 0 0,0 0-1 0 0,0 0 1 0 0,-1 0-1 0 0,1 0 1 0 0,-1 1 0 0 0,1-1-1 0 0,-1 0 1 0 0,1 1 0 0 0,-1-1-1 0 0,1 1 1 0 0,-1 0-1 0 0,1-1 1 0 0,-1 1 0 0 0,0 0-1 0 0,1 0 1 0 0,-1 0-1 0 0,1 0 1 0 0,-1 0 0 0 0,0 1-1 0 0,1-1 1 0 0,-1 0 0 0 0,1 1-1 0 0,-1-1 1 0 0,1 1-1 0 0,-1-1 1 0 0,1 1 0 0 0,-1 0-1 0 0,1 0 1 0 0,-1 0 0 0 0,1-1-1 0 0,0 1 1 0 0,0 1-1 0 0,0-1 1 0 0,-2 1 9 0 0,-11 12-39 0 0,1 2-1 0 0,0 0 1 0 0,1 0 0 0 0,0 1-1 0 0,1 0 1 0 0,2 1 0 0 0,-1 0-1 0 0,2 1 1 0 0,0 0 0 0 0,2 0-1 0 0,0 1 1 0 0,1 0 0 0 0,1 0-1 0 0,1 0 1 0 0,0 0 0 0 0,2 0-1 0 0,0 1 1 0 0,2 16 39 0 0,-1-15-9 0 0,1 0 0 0 0,0-1-1 0 0,2 1 1 0 0,0 0 0 0 0,2-1 0 0 0,0 1 0 0 0,2-1-1 0 0,3 9 11 0 0,3-2-36 0 0,0 1 1 0 0,2-2-1 0 0,1 0 1 0 0,1-1-1 0 0,1-1 1 0 0,1 0-1 0 0,21 20 35 0 0,25 27-1015 0 0,-65-72 803 0 0,0 0 0 0 0,-1 0 0 0 0,1-1 0 0 0,0 1 0 0 0,0 0 0 0 0,0 0-1 0 0,0 0 1 0 0,0-1 0 0 0,0 1 0 0 0,0 0 0 0 0,0 0 0 0 0,0 0 0 0 0,0-1 0 0 0,0 1-1 0 0,0 0 1 0 0,0 0 0 0 0,0 0 0 0 0,0-1 0 0 0,0 1 0 0 0,0 0 0 0 0,0 0 0 0 0,1 0 0 0 0,-1-1-1 0 0,0 1 1 0 0,0 0 0 0 0,0 0 0 0 0,0 0 0 0 0,0 0 0 0 0,0-1 0 0 0,0 1 0 0 0,1 0-1 0 0,-1 0 1 0 0,0 0 0 0 0,0 0 0 0 0,0 0 0 0 0,1-1 212 0 0,-17-12-8931 0 0,11 9 2560 0 0</inkml:trace>
  <inkml:trace contextRef="#ctx0" brushRef="#br0" timeOffset="1694.122">2081 366 12163 0 0,'0'0'2391'0'0,"0"0"-1228"0"0,0 0-669 0 0,0 0 43 0 0,0 0 249 0 0,0 0 203 0 0,0 0 71 0 0,0 0-92 0 0,0 0-133 0 0,0 0-150 0 0,0 0-130 0 0,35 8-115 0 0,113 23-101 0 0,-29-23 156 0 0,116-22-74 0 0,-82-11-5083 0 0,-122 20-1670 0 0,-9 2-5387 0 0</inkml:trace>
  <inkml:trace contextRef="#ctx0" brushRef="#br0" timeOffset="2966.917">3220 498 4457 0 0,'0'0'1646'0'0,"0"0"35"0"0,0 0 73 0 0,0 0 25 0 0,0 0-139 0 0,0 0-310 0 0,0 0-267 0 0,0 0-184 0 0,0 0-134 0 0,0 0-101 0 0,0 0-129 0 0,-31 8-99 0 0,-100 28-80 0 0,69 0 83 0 0,52-24-304 0 0,0-1-72 0 0,0 0 0 0 0,1 1 1 0 0,0 0-1 0 0,1 0 0 0 0,0 1 0 0 0,1 0 1 0 0,1 0-1 0 0,0 1 0 0 0,1-1 0 0 0,0 1 1 0 0,1 1-1 0 0,1-1 0 0 0,0 0 1 0 0,1 1-1 0 0,0 0 0 0 0,2-1 0 0 0,-1 1 1 0 0,3 13-44 0 0,-2-26 14 0 0,1 0 0 0 0,-1 1 0 0 0,1-1 1 0 0,0 0-1 0 0,0 1 0 0 0,0-1 0 0 0,0 0 1 0 0,0 0-1 0 0,1 0 0 0 0,-1 0 0 0 0,1 0 0 0 0,-1 0 1 0 0,1 0-1 0 0,0-1 0 0 0,-1 1 0 0 0,1-1 1 0 0,0 1-1 0 0,0-1 0 0 0,0 1 0 0 0,0-1 1 0 0,1 0-1 0 0,-1 0 0 0 0,0 0 0 0 0,0 0 1 0 0,1-1-1 0 0,-1 1 0 0 0,0-1 0 0 0,1 1 0 0 0,-1-1 1 0 0,1 0-1 0 0,-1 0 0 0 0,0 0 0 0 0,1 0 1 0 0,-1 0-1 0 0,1 0-14 0 0,82-20 1010 0 0,-54 2-864 0 0,-1-1 0 0 0,-1-2 0 0 0,-1 0 0 0 0,-1-2 0 0 0,-1-1 0 0 0,-1-1 0 0 0,-1-1 0 0 0,-2-1 0 0 0,0-1 0 0 0,-2-2 0 0 0,15-27-146 0 0,20-24-147 0 0,-55 80-36 0 0,0 17-676 0 0,-32 164 527 0 0,31-164 326 0 0,0-11 3 0 0,0 0 1 0 0,0 0 0 0 0,1 0-1 0 0,0 0 1 0 0,0 0 0 0 0,1 0-1 0 0,-1 0 1 0 0,1 0 0 0 0,0 0-1 0 0,0 0 1 0 0,0 0-1 0 0,1 0 1 0 0,0 0 0 0 0,0-1-1 0 0,0 1 1 0 0,1-1 0 0 0,1 3 2 0 0,0-3 37 0 0,0-1 1 0 0,0-1-1 0 0,0 1 0 0 0,0 0 1 0 0,0-1-1 0 0,0 0 1 0 0,1 0-1 0 0,-1 0 1 0 0,1-1-1 0 0,-1 1 1 0 0,1-1-1 0 0,0 0 1 0 0,0-1-1 0 0,0 1 0 0 0,-1-1 1 0 0,1 0-1 0 0,0 0 1 0 0,0 0-1 0 0,0-1 1 0 0,-1 1-1 0 0,1-1 1 0 0,0 0-1 0 0,0-1 1 0 0,-1 1-1 0 0,1-1 0 0 0,-1 0 1 0 0,0 0-1 0 0,4-3-37 0 0,111-85 941 0 0,-89 63-854 0 0,-2-1 0 0 0,-2-1-1 0 0,0-1 1 0 0,-2-1 0 0 0,-1-1 0 0 0,-2-2-1 0 0,-1 0 1 0 0,5-15-87 0 0,-22 44-43 0 0,-1 0 0 0 0,1 0 0 0 0,-1 0-1 0 0,-1-1 1 0 0,1 1 0 0 0,-1-1 0 0 0,0 1 0 0 0,0-1 0 0 0,-1 0 0 0 0,1 1 0 0 0,-1-1-1 0 0,0 0 1 0 0,-1 0 0 0 0,0 1 0 0 0,0-1 0 0 0,0 1 0 0 0,0-1 0 0 0,-1 1 0 0 0,0-1-1 0 0,0 1 1 0 0,-1 0 43 0 0,0 3-91 0 0,0 1 0 0 0,0-1 0 0 0,-1 1 0 0 0,1 0-1 0 0,-1 0 1 0 0,1 1 0 0 0,-1-1 0 0 0,1 1 0 0 0,-1 0-1 0 0,0 0 1 0 0,1 0 0 0 0,-1 0 0 0 0,1 0 0 0 0,-1 1-1 0 0,1 0 1 0 0,-1 0 0 0 0,1 0 0 0 0,-1 0 0 0 0,1 0-1 0 0,0 1 1 0 0,-1-1 0 0 0,1 1 0 0 0,0 0 0 0 0,0 0-1 0 0,0 0 1 0 0,-1 1 91 0 0,-10 7-99 0 0,-1 1 0 0 0,1 0 0 0 0,1 1 0 0 0,0 1 0 0 0,1 0 0 0 0,0 1 0 0 0,1 0 0 0 0,1 0 0 0 0,0 1 0 0 0,1 1 0 0 0,1-1 0 0 0,0 1 0 0 0,0 4 99 0 0,7-18 0 0 0,0 0-1 0 0,1 1 0 0 0,0-1 0 0 0,-1 1 1 0 0,1-1-1 0 0,0 1 0 0 0,0-1 1 0 0,0 1-1 0 0,1 0 0 0 0,-1-1 0 0 0,1 0 1 0 0,-1 1-1 0 0,1-1 0 0 0,0 1 1 0 0,0-1-1 0 0,0 0 0 0 0,0 1 1 0 0,0-1-1 0 0,0 0 0 0 0,1 0 0 0 0,-1 0 1 0 0,1 0-1 0 0,0 0 0 0 0,-1 0 1 0 0,1-1-1 0 0,0 1 0 0 0,0 0 1 0 0,0-1-1 0 0,0 1 0 0 0,1-1 0 0 0,-1 0 1 0 0,0 0-1 0 0,0 0 0 0 0,1 0 1 0 0,-1 0-1 0 0,1 0 0 0 0,-1-1 0 0 0,0 1 1 0 0,1-1-1 0 0,0 0 1 0 0,106 2 548 0 0,130-48 389 0 0,-238 45-934 0 0,0 1 0 0 0,0 0-1 0 0,1 0 1 0 0,-1-1 0 0 0,0 1 0 0 0,1 0 0 0 0,-1 0 0 0 0,0 1 0 0 0,0-1 0 0 0,1 0 0 0 0,-1 0 0 0 0,0 0 0 0 0,1 1 0 0 0,-1-1 0 0 0,0 1 0 0 0,0-1 0 0 0,0 1 0 0 0,1 0 0 0 0,-1-1 0 0 0,0 1 0 0 0,0 0 0 0 0,0 0 0 0 0,0 0 0 0 0,0-1 0 0 0,0 1 0 0 0,-1 0 0 0 0,1 0 0 0 0,0 0 0 0 0,0 1 0 0 0,-1-1 0 0 0,1 0 0 0 0,-1 0 0 0 0,1 0 0 0 0,-1 0 0 0 0,1 1 0 0 0,-1-1 0 0 0,0 0 0 0 0,1 1 0 0 0,-1-1 0 0 0,0 0 0 0 0,0 0 0 0 0,0 1 0 0 0,0-1 0 0 0,0 0 0 0 0,0 1 0 0 0,0-1 0 0 0,-1 1-3 0 0,-30 211 118 0 0,31-211-126 0 0,-1 0-1 0 0,1 0 1 0 0,0 1-1 0 0,0-1 1 0 0,0 0-1 0 0,0 1 0 0 0,0-1 1 0 0,1 0-1 0 0,-1 0 1 0 0,0 1-1 0 0,1-1 1 0 0,0 0-1 0 0,0 0 1 0 0,0 0-1 0 0,0 0 1 0 0,0 0-1 0 0,0 0 1 0 0,0 0-1 0 0,0 0 0 0 0,1 0 1 0 0,-1-1-1 0 0,1 1 1 0 0,0 0-1 0 0,-1-1 1 0 0,1 1-1 0 0,0-1 1 0 0,0 0-1 0 0,0 0 1 0 0,0 0-1 0 0,0 0 0 0 0,0 0 1 0 0,0 0-1 0 0,0 0 1 0 0,0 0-1 0 0,1-1 1 0 0,-1 1-1 0 0,0-1 9 0 0,10 0 92 0 0,-1 0-1 0 0,1 0 0 0 0,-1-2 1 0 0,0 1-1 0 0,0-1 1 0 0,0-1-1 0 0,0 0 0 0 0,0 0 1 0 0,0-1-1 0 0,-1-1 0 0 0,1 0 1 0 0,-1 0-1 0 0,-1-1 1 0 0,1 0-1 0 0,-1-1 0 0 0,0 0 1 0 0,0 0-1 0 0,-1-1 1 0 0,0 0-1 0 0,0 0 0 0 0,1-5-91 0 0,5 2 97 0 0,-1 0-1 0 0,0-2 0 0 0,-1 0 1 0 0,0 0-1 0 0,-1-1 1 0 0,-1 0-1 0 0,0-1 0 0 0,-1 0 1 0 0,0-1-1 0 0,-2 0 1 0 0,1 0-1 0 0,-2-1 0 0 0,-1 0 1 0 0,0 0-1 0 0,-1 0 1 0 0,0 0-1 0 0,-2-1 0 0 0,1-13-96 0 0,-3 29-7 0 0,0 0 1 0 0,0 1-1 0 0,0-1 0 0 0,0 0 0 0 0,0 0 0 0 0,-1 0 1 0 0,1 1-1 0 0,-1-1 0 0 0,1 0 0 0 0,-1 0 0 0 0,0 1 0 0 0,1-1 1 0 0,-1 0-1 0 0,0 1 0 0 0,0-1 0 0 0,0 1 0 0 0,0-1 0 0 0,-1 1 1 0 0,1 0-1 0 0,0-1 0 0 0,-1 1 0 0 0,1 0 0 0 0,0 0 0 0 0,-1 0 1 0 0,0 0-1 0 0,1 0 0 0 0,-1 0 0 0 0,0 0 0 0 0,1 1 0 0 0,-1-1 1 0 0,0 0-1 0 0,0 1 0 0 0,1 0 0 0 0,-1-1 0 0 0,0 1 0 0 0,0 0 1 0 0,0 0-1 0 0,1 0 0 0 0,-1 0 0 0 0,0 0 0 0 0,0 1 0 0 0,-1-1 7 0 0,-76 32-521 0 0,64-20 487 0 0,1 0-1 0 0,1 2 1 0 0,0 0 0 0 0,1 0-1 0 0,0 1 1 0 0,1 0-1 0 0,1 1 1 0 0,0 1 0 0 0,1-1-1 0 0,1 1 1 0 0,1 1-1 0 0,0 0 1 0 0,1 0 0 0 0,1 0-1 0 0,1 0 1 0 0,1 1-1 0 0,0 0 1 0 0,1-1 0 0 0,1 6 34 0 0,1-16-11 0 0,1 0 0 0 0,-1 0 0 0 0,2 0 1 0 0,-1 0-1 0 0,1 0 0 0 0,0 0 0 0 0,0-1 0 0 0,1 1 1 0 0,0-1-1 0 0,1 1 0 0 0,-1-1 0 0 0,1 0 1 0 0,1 0-1 0 0,-1-1 0 0 0,1 1 0 0 0,1-1 0 0 0,-1 0 1 0 0,1-1-1 0 0,0 1 0 0 0,0-1 0 0 0,0 0 1 0 0,1 0-1 0 0,0-1 0 0 0,7 4 11 0 0,4 2-138 0 0,1-1 0 0 0,0-1 1 0 0,1 0-1 0 0,0-1 0 0 0,0-1 0 0 0,0-1 1 0 0,1-1-1 0 0,-1-1 0 0 0,1-1 0 0 0,0 0 0 0 0,0-2 1 0 0,0 0-1 0 0,8-2 138 0 0,-1-4-2226 0 0,-9 0-2452 0 0,-15 5 3177 0 0,11-4-9932 0 0</inkml:trace>
</inkml:ink>
</file>

<file path=ppt/ink/ink4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47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26 627 216 0 0,'0'0'264'0'0,"0"0"-384"0"0,0 0 4 0 0,0 0 489 0 0,0 0 526 0 0,0 0 410 0 0,0 0 260 0 0,0 0 30 0 0,0 0-136 0 0,34-3-221 0 0,110-7-195 0 0,574-20 6130 0 0,-189 10-5411 0 0,402-20 220 0 0,-343 22-1019 0 0,-117 14-345 0 0,-158-3-57 0 0,732-31 870 0 0,-503 29-791 0 0,-339 11-484 0 0,385 24 237 0 0,-233-32 261 0 0,63-21-658 0 0,3 18 209 0 0,-264 10-120 0 0,-117 0-81 0 0,106-13-308 0 0,-131 4-974 0 0,-12 4-2436 0 0,-2-2-4763 0 0,-1 2-3526 0 0</inkml:trace>
  <inkml:trace contextRef="#ctx0" brushRef="#br0" timeOffset="819.029">8 67 5745 0 0,'0'0'2173'0'0,"0"0"-1010"0"0,0 0-337 0 0,0 0 193 0 0,0 0 294 0 0,0 0 70 0 0,0 0-194 0 0,0 0-315 0 0,0 0-289 0 0,0 0-102 0 0,0 0 18 0 0,0 0 45 0 0,0 0-9 0 0,1 20-19 0 0,12 148 774 0 0,0 288 1048 0 0,0-36-1909 0 0,-31-371-4177 0 0,6-35-511 0 0,0-3-3619 0 0,6-8 837 0 0</inkml:trace>
  <inkml:trace contextRef="#ctx0" brushRef="#br0" timeOffset="1947.872">7636 49 0 0 0,'0'0'1223'0'0,"0"0"287"0"0,0 0 102 0 0,0 0 62 0 0,0 0-11 0 0,0 0-18 0 0,0 0-75 0 0,0 0-166 0 0,0-8-134 0 0,0-24-103 0 0,0 24-99 0 0,0 8-82 0 0,0 0-84 0 0,0 0-117 0 0,0 0-124 0 0,0 0-103 0 0,0 0-101 0 0,0 0-61 0 0,0 0-44 0 0,0 0-62 0 0,1 22 688 0 0,8 284 2034 0 0,-9-210-2556 0 0,-15 179 379 0 0,20-98-578 0 0,-4-177-3641 0 0,-2-7-8353 0 0,-1 3 127 0 0</inkml:trace>
  <inkml:trace contextRef="#ctx0" brushRef="#br0" timeOffset="9992.85">3993 579 0 0 0,'0'0'0'0'0,"0"0"0"0"0,0 0 0 0 0,0 0 0 0 0,0 0 0 0 0,0 0 0 0 0,0 0 0 0 0,0 0 0 0 0,0 0 0 0 0,0 0 0 0 0,0 0 0 0 0,0 0 0 0 0,-53-48 0 0 0,45 48 0 0 0</inkml:trace>
  <inkml:trace contextRef="#ctx0" brushRef="#br0" timeOffset="10753.751">3732 498 0 0 0,'83'-87'0'0'0,"-56"44"0"0"0,37-48 2328 0 0,-29 62-2881 0 0,11-2 151 0 0,-21 6 2927 0 0,-19 20 5930 0 0,-2 8-3468 0 0,-2 16-2161 0 0,-7 27-3012 0 0,-68 156 1813 0 0,-8-25-1035 0 0,16-56-329 0 0,57-109 19 0 0,3-4-1043 0 0,3-2-4224 0 0,15-6-4461 0 0,-11 0 3453 0 0,0 0 4434 0 0</inkml:trace>
  <inkml:trace contextRef="#ctx0" brushRef="#br0" timeOffset="11289.657">3717 225 0 0 0,'0'0'648'0'0,"0"0"-50"0"0,0 0-58 0 0,0 0 141 0 0,0 0 311 0 0,0 0 287 0 0,0 0 142 0 0,0 0-53 0 0,0 0-196 0 0,0 0-265 0 0,0 0-236 0 0,0 0-114 0 0,2 0 2068 0 0,25 19 304 0 0,45 47-56 0 0,-25-26-2211 0 0,-2 3 0 0 0,-1 2 0 0 0,-3 2 0 0 0,-2 1 0 0 0,2 9-662 0 0,58 104 933 0 0,-83-131-553 0 0,-16-30-318 0 0,0-3-972 0 0,0-5-9363 0 0,0 5-1290 0 0</inkml:trace>
  <inkml:trace contextRef="#ctx0" brushRef="#br0" timeOffset="14461.351">4181 1190 760 0 0,'0'0'1258'0'0,"0"0"-55"0"0,0 0 180 0 0,0 0 290 0 0,0 0 122 0 0,0 0-80 0 0,0 0-182 0 0,0 0-236 0 0,0 0-192 0 0,0 0-128 0 0,0 0-129 0 0,1-6-100 0 0,4-20-74 0 0,-6 24-553 0 0,1 1 0 0 0,-1-1 0 0 0,1 0 0 0 0,-1 1 0 0 0,0-1 0 0 0,0 1 0 0 0,0-1 0 0 0,0 1 0 0 0,0-1 0 0 0,0 1 0 0 0,0 0 0 0 0,-1-1 0 0 0,1 1 0 0 0,0 0 0 0 0,-1 0 0 0 0,1 0 0 0 0,-1 0 0 0 0,1 0 0 0 0,-1 0 0 0 0,1 0 0 0 0,-1 1 0 0 0,0-1 0 0 0,1 0 0 0 0,-1 1 0 0 0,0 0 0 0 0,0-1 0 0 0,0 1-121 0 0,-15-3 141 0 0,0 0-1 0 0,1 2 1 0 0,-1 0 0 0 0,0 1-1 0 0,0 0 1 0 0,1 2-1 0 0,-1 0 1 0 0,0 1 0 0 0,1 0-1 0 0,0 1 1 0 0,-1 1-1 0 0,-11 6-140 0 0,13-5 54 0 0,1 1 0 0 0,1 0 0 0 0,-1 1-1 0 0,1 1 1 0 0,1 0 0 0 0,-1 1 0 0 0,2 0 0 0 0,-1 1-1 0 0,0 2-53 0 0,7-6 22 0 0,1 2-1 0 0,0-1 0 0 0,1 0 1 0 0,-1 1-1 0 0,1 0 0 0 0,1 0 1 0 0,0 0-1 0 0,0 0 0 0 0,1 0 1 0 0,0 0-1 0 0,1 0 0 0 0,-1 0 1 0 0,2 0-1 0 0,-1 1 0 0 0,3 6-21 0 0,-2 18 134 0 0,-1-26-73 0 0,1 0 1 0 0,0-1-1 0 0,1 1 0 0 0,0-1 1 0 0,0 1-1 0 0,0-1 1 0 0,1 0-1 0 0,0 0 0 0 0,0 0 1 0 0,1 0-1 0 0,0 0 1 0 0,0-1-1 0 0,1 0 0 0 0,0 0 1 0 0,0 0-1 0 0,0 0 1 0 0,1-1-1 0 0,-1 0 0 0 0,1 0 1 0 0,1-1-1 0 0,-1 1 1 0 0,1-1-1 0 0,-1-1 0 0 0,1 1 1 0 0,0-1-1 0 0,0 0 1 0 0,7 1-62 0 0,7 1 152 0 0,0-2 0 0 0,0 0 0 0 0,1-1 0 0 0,-1-1 1 0 0,1-1-1 0 0,-1-1 0 0 0,0-1 0 0 0,1-1 0 0 0,-1-1 1 0 0,0-1-1 0 0,-1 0 0 0 0,1-2 0 0 0,-1 0 1 0 0,0-1-1 0 0,5-4-152 0 0,34-40-854 0 0,-53 37-3322 0 0,-5-1-3856 0 0,-1 14-4244 0 0</inkml:trace>
  <inkml:trace contextRef="#ctx0" brushRef="#br0" timeOffset="15804.06">2141 244 0 0 0,'0'0'565'0'0,"0"0"593"0"0,0 0 253 0 0,0 0 28 0 0,0 0-91 0 0,0 0-111 0 0,0 0-145 0 0,0 0-105 0 0,0 0-79 0 0,-14 5-59 0 0,-44 16-50 0 0,53-19-605 0 0,1 0 0 0 0,0 0-1 0 0,-1 1 1 0 0,1-1 0 0 0,0 1 0 0 0,0 0-1 0 0,1 0 1 0 0,-1 1 0 0 0,1-1 0 0 0,-1 1 0 0 0,1-1-1 0 0,0 1 1 0 0,0 0 0 0 0,1 0 0 0 0,-3 5-194 0 0,-1 1 289 0 0,-6 12 53 0 0,2 0 1 0 0,1 1 0 0 0,0 0-1 0 0,2 1 1 0 0,0 0 0 0 0,2 0 0 0 0,1 0-1 0 0,1 0 1 0 0,0 1 0 0 0,2 0 0 0 0,1-1-1 0 0,2 9-342 0 0,1-16 155 0 0,0 0 1 0 0,1-1-1 0 0,0 1 0 0 0,2-1 0 0 0,0 0 0 0 0,0 0 0 0 0,2-1 0 0 0,0 0 0 0 0,0 0 0 0 0,2-1 0 0 0,0 0 0 0 0,0-1 0 0 0,2 0 0 0 0,-1 0 0 0 0,1-1 1 0 0,1-1-1 0 0,0 0 0 0 0,13 8-155 0 0,-14-13 167 0 0,0 1 0 0 0,0-2 1 0 0,1 0-1 0 0,-1 0 1 0 0,1-1-1 0 0,0-1 1 0 0,0 0-1 0 0,1-1 0 0 0,-1 0 1 0 0,0-1-1 0 0,1 0 1 0 0,-1-1-1 0 0,1-1 0 0 0,-1 0 1 0 0,0-1-1 0 0,1 0 1 0 0,4-3-168 0 0,-1 0 141 0 0,0-2 0 0 0,-1 0 0 0 0,0-1 0 0 0,0 0 0 0 0,-1-1 0 0 0,0-1 0 0 0,0-1 0 0 0,-1 0 0 0 0,-1-1 0 0 0,0 0 0 0 0,0-1 0 0 0,-1 0 0 0 0,-1-1 0 0 0,0-1 0 0 0,-1 0 0 0 0,7-15-141 0 0,-10 18 19 0 0,-1 0 1 0 0,0-1-1 0 0,-1 1 1 0 0,-1-1-1 0 0,0-1 1 0 0,0 1-1 0 0,-1 0 1 0 0,-1-1 0 0 0,-1 0-1 0 0,0 1 1 0 0,0-1-1 0 0,-2 0 1 0 0,1 0-1 0 0,-2 1 1 0 0,0-1-1 0 0,0 0 1 0 0,-2 1-1 0 0,1 0 1 0 0,-2 0-1 0 0,0 0 1 0 0,0 0 0 0 0,-1 0-20 0 0,-7-5-313 0 0,0 1 0 0 0,-1 0 0 0 0,-1 1 0 0 0,-1 0 0 0 0,0 1 0 0 0,-1 1 0 0 0,0 1 1 0 0,-1 0-1 0 0,0 1 0 0 0,-1 1 0 0 0,-1 1 0 0 0,0 1 0 0 0,0 1 0 0 0,-1 0 1 0 0,1 2-1 0 0,-2 0 0 0 0,1 1 0 0 0,-1 1 0 0 0,1 1 0 0 0,-1 1 0 0 0,0 1 0 0 0,0 1 1 0 0,0 1-1 0 0,0 1 0 0 0,-15 4 313 0 0,-58 30-3960 0 0,44 6-3749 0 0,36-26-225 0 0</inkml:trace>
  <inkml:trace contextRef="#ctx0" brushRef="#br0" timeOffset="17277.575">5343 189 0 0 0,'0'0'1264'0'0,"0"0"31"0"0,0 0-13 0 0,0 0-67 0 0,0 0-35 0 0,0 0-70 0 0,0 0-86 0 0,0 0-61 0 0,0 0-70 0 0,0 0-49 0 0,-15-5-30 0 0,-43-12-39 0 0,56 16-554 0 0,-1 0 0 0 0,0 1 0 0 0,0-1 1 0 0,0 1-1 0 0,0-1 0 0 0,0 1 0 0 0,0 0 1 0 0,0 0-1 0 0,0 0 0 0 0,-1 1 0 0 0,1-1 0 0 0,0 1 1 0 0,1 0-1 0 0,-1-1 0 0 0,0 1 0 0 0,0 1 1 0 0,0-1-1 0 0,0 0 0 0 0,1 1 0 0 0,-1-1 0 0 0,1 1 1 0 0,-1 0-1 0 0,1 0 0 0 0,0 0 0 0 0,-2 2-221 0 0,-18 11 1175 0 0,18-11-1057 0 0,-1 1 0 0 0,0 0 0 0 0,1 0-1 0 0,0 0 1 0 0,0 1 0 0 0,1-1 0 0 0,-1 1 0 0 0,1 0-1 0 0,0 0 1 0 0,1 0 0 0 0,0 0 0 0 0,0 0 0 0 0,-1 2-118 0 0,0 0 56 0 0,-4 20 170 0 0,1-1 0 0 0,2 1-1 0 0,0 1 1 0 0,2-1-1 0 0,1 0 1 0 0,1 1-1 0 0,3 17-225 0 0,-2-30 110 0 0,1-1 0 0 0,1 1 0 0 0,1-1 0 0 0,0 0 0 0 0,1 0 0 0 0,1 0 0 0 0,0-1 0 0 0,0 0 0 0 0,2 0 0 0 0,0 0 0 0 0,0-1 0 0 0,2 0 0 0 0,0 0-110 0 0,1-3 95 0 0,0-1-1 0 0,1-1 1 0 0,0 1-1 0 0,0-2 1 0 0,1 0-1 0 0,0 0 1 0 0,0-1 0 0 0,1-1-1 0 0,-1 0 1 0 0,1-1-1 0 0,0 0 1 0 0,1-1-1 0 0,-1-1 1 0 0,0 0-1 0 0,1-1 1 0 0,-1-1 0 0 0,1 0-1 0 0,-1-1 1 0 0,1 0-1 0 0,-1-1-94 0 0,-1-1 126 0 0,-1 0 0 0 0,0 0-1 0 0,0-1 1 0 0,0-1 0 0 0,-1 1-1 0 0,1-2 1 0 0,-1 0 0 0 0,-1 0-1 0 0,1-1 1 0 0,-1-1 0 0 0,0 1 0 0 0,7-9-126 0 0,-6 3 88 0 0,-1-1 0 0 0,-1 0 0 0 0,0 0 1 0 0,-1-1-1 0 0,-1 0 0 0 0,0 0 1 0 0,-1-1-1 0 0,0 0 0 0 0,-1 0 1 0 0,-1-1-1 0 0,-1 1 0 0 0,0-1 1 0 0,-1-13-89 0 0,0-134 221 0 0,-3 153-273 0 0,0 1 1 0 0,0-1-1 0 0,-1 1 0 0 0,-1 0 0 0 0,1 0 0 0 0,-2 0 1 0 0,1 0-1 0 0,-1 0 0 0 0,-1 1 0 0 0,0 0 0 0 0,0 0 1 0 0,-1 0-1 0 0,0 0 0 0 0,-1 1 0 0 0,1 0 1 0 0,-2 0-1 0 0,1 1 0 0 0,-1 0 0 0 0,0 0 0 0 0,0 1 1 0 0,-1 0-1 0 0,0 1 0 0 0,0 0 0 0 0,0 0 0 0 0,-1 1 1 0 0,0 0-1 0 0,1 0 0 0 0,-1 1 0 0 0,-1 0 0 0 0,-3 1 52 0 0,-65-2-1694 0 0,68 4 1118 0 0,0 1 0 0 0,0 1 0 0 0,0 0 0 0 0,0 1 0 0 0,0 0 0 0 0,0 0 0 0 0,1 1 0 0 0,-1 1 0 0 0,-4 2 576 0 0,7-2-791 0 0,-19 9-3154 0 0,9-5-1599 0 0,2-1-4474 0 0</inkml:trace>
  <inkml:trace contextRef="#ctx0" brushRef="#br0" timeOffset="19697.754">2125 351 0 0 0,'-80'160'0'0'0,"30"-60"0"0"0,43-89 0 0 0,2 1 0 0 0,0-1 0 0 0,0 1 0 0 0,1 0 0 0 0,0 0 0 0 0,1 0 0 0 0,1 0 0 0 0,0 1 0 0 0,0-1 0 0 0,1 5 0 0 0,1-12 0 0 0</inkml:trace>
  <inkml:trace contextRef="#ctx0" brushRef="#br0" timeOffset="20429.781">2301 292 0 0 0,'0'0'267'0'0,"0"0"414"0"0,0 0 186 0 0,0 0 36 0 0,0 0-67 0 0,0 0-158 0 0,-29 33-152 0 0,-90 108-112 0 0,58-47 165 0 0,32-45-186 0 0,-29 75 605 0 0,58-123-1014 0 0,0 0 1 0 0,-1 1-1 0 0,1-1 1 0 0,0 0-1 0 0,0 0 1 0 0,0 1-1 0 0,0-1 1 0 0,0 0-1 0 0,0 0 1 0 0,1 1-1 0 0,-1-1 1 0 0,0 0-1 0 0,0 0 1 0 0,1 0-1 0 0,-1 1 1 0 0,1-1-1 0 0,-1 0 1 0 0,1 0-1 0 0,0 0 1 0 0,-1 0-1 0 0,1 0 1 0 0,0 0-1 0 0,0 0 1 0 0,0 0-1 0 0,0 0 1 0 0,-1 0-1 0 0,1-1 1 0 0,0 1-1 0 0,1 0 1 0 0,-1 0-1 0 0,0-1 1 0 0,0 1-1 0 0,0-1 1 0 0,0 1-1 0 0,0-1 1 0 0,1 0-1 0 0,-1 1 1 0 0,0-1-1 0 0,0 0 1 0 0,1 0-1 0 0,-1 0 1 0 0,0 0-1 0 0,0 0 1 0 0,1 0-1 0 0,-1 0 1 0 0,0 0-1 0 0,0 0 1 0 0,1-1-1 0 0,-1 1 1 0 0,0 0-1 0 0,0-1 1 0 0,0 1-1 0 0,0-1 1 0 0,0 0-1 0 0,1 1 1 0 0,-1-1-1 0 0,0 0 1 0 0,0 0-1 0 0,0 1 1 0 0,-1-1-1 0 0,1 0 1 0 0,0 0-1 0 0,0 0 1 0 0,0 0-1 0 0,-1 0 1 0 0,1-1 15 0 0,151-133-1564 0 0,-108 90 832 0 0,-22 24 815 0 0,-1-1-1 0 0,-1-1 0 0 0,-1-1 0 0 0,-2-1 1 0 0,0 0-1 0 0,2-7-82 0 0,-19 32 72 0 0,0 0 0 0 0,0 0-1 0 0,-1 0 1 0 0,1 0 0 0 0,0 1 0 0 0,-1-1 0 0 0,1 0 0 0 0,0 0-1 0 0,0 0 1 0 0,-1 0 0 0 0,1 0 0 0 0,0 0 0 0 0,-1 0 0 0 0,1 0-1 0 0,0 0 1 0 0,-1 0 0 0 0,1 0 0 0 0,0 0 0 0 0,-1-1-1 0 0,1 1 1 0 0,0 0 0 0 0,0 0 0 0 0,-1 0 0 0 0,1 0 0 0 0,0 0-1 0 0,-1-1 1 0 0,1 1 0 0 0,0 0 0 0 0,0 0 0 0 0,0 0 0 0 0,-1-1-1 0 0,1 1 1 0 0,0 0 0 0 0,0 0 0 0 0,0-1 0 0 0,-1 1 0 0 0,1 0-1 0 0,0-1 1 0 0,0 1 0 0 0,0 0 0 0 0,0 0 0 0 0,0-1 0 0 0,0 1-1 0 0,0 0 1 0 0,0-1 0 0 0,0 1 0 0 0,0 0 0 0 0,0-1-1 0 0,0 1 1 0 0,0 0 0 0 0,0-1 0 0 0,0 1-72 0 0,-27 18 511 0 0,-14 25 149 0 0,1 1-1 0 0,2 1 1 0 0,3 3-1 0 0,1 1 1 0 0,3 1-1 0 0,-10 23-659 0 0,13-2 1346 0 0,72-72-1120 0 0,95-112 208 0 0,-93 70-641 0 0,113-97-3092 0 0,-117 110-1882 0 0,-49 56 2421 0 0,-114 193 3254 0 0,59-114 3744 0 0,93-114-3188 0 0,68-96-1623 0 0,-91 95-12 0 0,7-8-991 0 0,-7 12-3712 0 0,-8 6 4449 0 0</inkml:trace>
  <inkml:trace contextRef="#ctx0" brushRef="#br0" timeOffset="24578.52">2106 1382 232 0 0,'0'0'1508'0'0,"0"0"-366"0"0,0 0-186 0 0,0 0 82 0 0,0 0 147 0 0,0 0 118 0 0,0 0 36 0 0,0 0-135 0 0,0 0-223 0 0,0 0-245 0 0,0 0-215 0 0,-2-2-183 0 0,1 2-318 0 0,0 0-1 0 0,0 0 1 0 0,1-1 0 0 0,-1 1 0 0 0,0 0 0 0 0,0 0 0 0 0,0 0-1 0 0,0 0 1 0 0,0 0 0 0 0,1 0 0 0 0,-1 0 0 0 0,0 1 0 0 0,0-1 0 0 0,0 0-1 0 0,0 0 1 0 0,1 1 0 0 0,-1-1 0 0 0,0 0 0 0 0,0 1 0 0 0,1-1 0 0 0,-1 1-1 0 0,0-1 1 0 0,1 1 0 0 0,-1-1 0 0 0,0 1 0 0 0,1 0 0 0 0,-1-1 0 0 0,1 1-1 0 0,-1-1 1 0 0,1 1 0 0 0,-1 0 0 0 0,1 0 0 0 0,-1-1 0 0 0,1 1-1 0 0,0 0 1 0 0,-1 0 0 0 0,1 0 0 0 0,0-1 0 0 0,0 1 0 0 0,0 0 0 0 0,0 0-1 0 0,0 0 1 0 0,0 0 0 0 0,0 0 0 0 0,0 0-20 0 0,-2 2 16 0 0,-160 405 751 0 0,101-275-728 0 0,51-112 228 0 0,16-32 829 0 0,284-558 319 0 0,-290 566-1421 0 0,1 0 0 0 0,0 0 0 0 0,0 0 0 0 0,0 0 0 0 0,0 0 0 0 0,1 0 1 0 0,-1 1-1 0 0,1-1 0 0 0,0 0 0 0 0,0 1 0 0 0,0-1 0 0 0,0 1 1 0 0,0 0-1 0 0,0 0 0 0 0,0 0 0 0 0,1 0 0 0 0,-1 0 0 0 0,1 0 0 0 0,0 1 1 0 0,-1-1-1 0 0,1 1 0 0 0,0 0 0 0 0,0-1 0 0 0,0 1 0 0 0,0 1 0 0 0,0-1 1 0 0,0 0-1 0 0,0 1 0 0 0,0 0 0 0 0,0-1 0 0 0,0 1 0 0 0,0 0 0 0 0,0 1 1 0 0,0-1-1 0 0,1 0 0 0 0,-1 1 0 0 0,0 0 0 0 0,0 0 0 0 0,0 0 0 0 0,-1 0 1 0 0,3 1 5 0 0,11 17 79 0 0,0 1 0 0 0,-2 0 0 0 0,0 1 0 0 0,-1 1 0 0 0,-2 0 0 0 0,0 1 0 0 0,-1 0 0 0 0,-1 1 0 0 0,-2-1 0 0 0,0 2 0 0 0,-1-1 0 0 0,-2 1 0 0 0,-1 0 0 0 0,1 14-79 0 0,-4-35 10 0 0,24 77 90 0 0,-29-74 3180 0 0,-41-14-3262 0 0,-147-66-83 0 0,140 48-556 0 0,-47-21-560 0 0,35 18-6337 0 0,63 27 2372 0 0,0 1-1573 0 0</inkml:trace>
  <inkml:trace contextRef="#ctx0" brushRef="#br0" timeOffset="26014.794">5339 262 0 0 0,'0'0'360'0'0,"0"0"540"0"0,0 0 247 0 0,0 0 33 0 0,0 0-110 0 0,0 0-180 0 0,0 0-174 0 0,0 0-106 0 0,-3-2-24 0 0,-15-10 1426 0 0,-3 41-1533 0 0,-29 78-314 0 0,-86 176-1087 0 0,121-239 324 0 0,36-48 477 0 0,-8-3 221 0 0,-1-1 0 0 0,0 0 0 0 0,0-1 0 0 0,-1 0 0 0 0,0 0 1 0 0,-1-2-1 0 0,0 1 0 0 0,0-1 0 0 0,-1-1-100 0 0,22-22 74 0 0,60-63 117 0 0,-5-3 0 0 0,37-60-191 0 0,-114 144 423 0 0,-17 15 444 0 0,-95 125-1298 0 0,77-89 722 0 0,1 2 0 0 0,2 1-1 0 0,1 1 1 0 0,2 0 0 0 0,2 2 0 0 0,0 5-291 0 0,17-45 31 0 0,0 0 0 0 0,1 0 1 0 0,-1 0-1 0 0,0 0 0 0 0,1 0 1 0 0,-1 0-1 0 0,0 0 1 0 0,1 0-1 0 0,0 0 0 0 0,-1 0 1 0 0,1 0-1 0 0,0 0 0 0 0,-1 1 1 0 0,1-1-1 0 0,0 0 0 0 0,0 0 1 0 0,0 0-1 0 0,0 0 1 0 0,0 1-1 0 0,0-1 0 0 0,0 0 1 0 0,1 0-1 0 0,-1 0 0 0 0,0 0 1 0 0,1 1-1 0 0,-1-1 0 0 0,0 0 1 0 0,1 0-1 0 0,0 0 1 0 0,-1 0-1 0 0,1 0 0 0 0,-1 0 1 0 0,1 0-1 0 0,0 0 0 0 0,0-1 1 0 0,0 1-1 0 0,0 0 0 0 0,-1 0 1 0 0,1-1-1 0 0,0 1 1 0 0,0 0-1 0 0,0-1 0 0 0,1 1 1 0 0,-1-1-1 0 0,0 1 0 0 0,0-1 1 0 0,0 0-1 0 0,0 1 0 0 0,0-1 1 0 0,0 0-1 0 0,1 0 0 0 0,-1 0 1 0 0,0 0-1 0 0,0 0 1 0 0,0 0-1 0 0,1 0 0 0 0,-1 0 1 0 0,0 0-1 0 0,0-1 0 0 0,1 1-31 0 0,7-2 165 0 0,0 0-1 0 0,-1-1 0 0 0,1 0 0 0 0,-1 0 0 0 0,0-1 0 0 0,0 0 1 0 0,0 0-1 0 0,0-1 0 0 0,-1 0 0 0 0,0 0 0 0 0,0-1 0 0 0,4-4-164 0 0,3 0 127 0 0,-5 2-110 0 0,1 0 1 0 0,-1-1 0 0 0,-1 1-1 0 0,1-2 1 0 0,-1 1 0 0 0,-1-1-1 0 0,0 0 1 0 0,0-1 0 0 0,3-9-18 0 0,-10 20-25 0 0,0-1 1 0 0,0 1 0 0 0,0-1 0 0 0,-1 1-1 0 0,1-1 1 0 0,0 1 0 0 0,-1 0-1 0 0,1-1 1 0 0,0 1 0 0 0,-1-1 0 0 0,1 1-1 0 0,0 0 1 0 0,-1-1 0 0 0,1 1 0 0 0,-1 0-1 0 0,1 0 1 0 0,-1-1 0 0 0,1 1 0 0 0,-1 0-1 0 0,1 0 1 0 0,-1 0 0 0 0,1 0 0 0 0,-1 0-1 0 0,1-1 1 0 0,-1 1 0 0 0,1 0 0 0 0,-1 0-1 0 0,1 0 1 0 0,-1 0 0 0 0,1 0 0 0 0,-1 0-1 0 0,1 1 1 0 0,-1-1 0 0 0,1 0-1 0 0,-1 0 1 0 0,1 0 0 0 0,0 0 0 0 0,-1 1-1 0 0,1-1 1 0 0,-1 0 0 0 0,1 0 0 0 0,-1 1-1 0 0,1-1 1 0 0,0 0 0 0 0,-1 1 0 0 0,1-1-1 0 0,-1 0 1 0 0,1 1 0 0 0,0-1 0 0 0,0 1-1 0 0,-1-1 1 0 0,1 1 0 0 0,0-1 0 0 0,0 0-1 0 0,-1 1 1 0 0,1-1 0 0 0,0 1 0 0 0,0-1-1 0 0,0 1 1 0 0,0-1 0 0 0,0 1-1 0 0,0-1 1 0 0,0 1 24 0 0,-12 12 16 0 0,1 0-1 0 0,0 1 0 0 0,1 0 1 0 0,1 1-1 0 0,0 0 1 0 0,1 0-1 0 0,0 1 0 0 0,2 0 1 0 0,0 0-1 0 0,0 1 1 0 0,0 6-16 0 0,5-22 10 0 0,1 0 1 0 0,-1 0-1 0 0,1 0 1 0 0,-1 0-1 0 0,1 0 1 0 0,0 0-1 0 0,-1 0 1 0 0,1 1-1 0 0,0-1 1 0 0,0 0-1 0 0,0 0 1 0 0,0 0-1 0 0,0 0 1 0 0,0 1-1 0 0,0-1 1 0 0,0 0-1 0 0,0 0 1 0 0,0 0-1 0 0,1 0 1 0 0,-1 1-1 0 0,0-1 1 0 0,1 0-1 0 0,-1 0 1 0 0,1 0-1 0 0,-1 0 1 0 0,1 0-1 0 0,0 0 1 0 0,-1 0-1 0 0,1 0 1 0 0,0 0-1 0 0,0-1 1 0 0,0 1-1 0 0,0 0 1 0 0,-1 0-1 0 0,1-1 1 0 0,0 1-1 0 0,0 0 1 0 0,0-1-1 0 0,0 1 1 0 0,1-1-1 0 0,-1 0 1 0 0,0 1-1 0 0,0-1 1 0 0,0 0-1 0 0,0 1 1 0 0,0-1-1 0 0,1 0 1 0 0,-1 0-1 0 0,0 0 1 0 0,0 0-1 0 0,0 0 1 0 0,0 0-1 0 0,1-1 1 0 0,-1 1-1 0 0,0 0 1 0 0,0-1-11 0 0,11-6-2994 0 0,-6-4-5049 0 0,-2 7 3279 0 0</inkml:trace>
  <inkml:trace contextRef="#ctx0" brushRef="#br0" timeOffset="26716.75">5335 1120 0 0 0,'0'0'1422'0'0,"0"0"433"0"0,0 0 196 0 0,0 0-93 0 0,0 0-287 0 0,0 0-342 0 0,0 0-265 0 0,0 0-170 0 0,0 0-101 0 0,0 0-76 0 0,0 3-55 0 0,-5 104 2508 0 0,52 229-1196 0 0,-46-274-2079 0 0,-1-62-66 0 0,0 0-88 0 0,0 0-125 0 0,0 0-214 0 0,0-23-7247 0 0,1-1 352 0 0,1 16 4788 0 0</inkml:trace>
  <inkml:trace contextRef="#ctx0" brushRef="#br0" timeOffset="27203.743">5249 1142 2256 0 0,'0'0'1275'0'0,"0"0"-153"0"0,0 0-15 0 0,0 0 191 0 0,0 0 187 0 0,0 0-26 0 0,0 0-140 0 0,0 0-199 0 0,0 0-211 0 0,0 0-113 0 0,0 0-100 0 0,0 0-92 0 0,0 0-48 0 0,35-20-42 0 0,110-62-20 0 0,-68 53 185 0 0,-62 28-514 0 0,-10-1-137 0 0,0 0-1 0 0,0 1 0 0 0,1 0 0 0 0,-1 0 0 0 0,0 0 0 0 0,1 0 0 0 0,-1 1 0 0 0,0 0 0 0 0,1 0 0 0 0,-1 1 0 0 0,0-1 1 0 0,1 1-1 0 0,-1 0 0 0 0,0 1 0 0 0,0-1 0 0 0,0 1 0 0 0,0 0 0 0 0,0 0 0 0 0,0 1 0 0 0,-1 0 0 0 0,1-1 0 0 0,-1 1 1 0 0,1 1-1 0 0,-1-1 0 0 0,0 1 0 0 0,-1-1 0 0 0,1 1 0 0 0,0 0 0 0 0,-1 1 0 0 0,0-1 0 0 0,0 1 0 0 0,0 0-27 0 0,-2 6 28 0 0,0 1 0 0 0,-1-1-1 0 0,0 1 1 0 0,-1-1 0 0 0,0 0-1 0 0,-1 1 1 0 0,0-1 0 0 0,-1 0-1 0 0,0 0 1 0 0,0 0 0 0 0,-1-1-1 0 0,-1 1 1 0 0,0-1 0 0 0,-1 0-1 0 0,1 0 1 0 0,-2 0 0 0 0,0-1 0 0 0,0 0-1 0 0,0-1 1 0 0,-1 1 0 0 0,0-1-1 0 0,-5 2-27 0 0,-26 39-7 0 0,-7 18-163 0 0,47-65 160 0 0,1 0 0 0 0,1 0 0 0 0,-1 0 0 0 0,0 0 0 0 0,0 0 0 0 0,1 0 0 0 0,-1-1 0 0 0,1 1 0 0 0,0-1 0 0 0,-1 0 0 0 0,1 0 0 0 0,0 0 0 0 0,0 0-1 0 0,-1 0 1 0 0,1 0 0 0 0,0-1 0 0 0,0 0 0 0 0,0 1 0 0 0,0-1 0 0 0,3 0 10 0 0,24 2 23 0 0,-20-3-21 0 0,0 1 0 0 0,0 0 0 0 0,-1 1 1 0 0,1 0-1 0 0,0 0 0 0 0,0 1 1 0 0,0 1-1 0 0,-1-1 0 0 0,1 2 0 0 0,-1-1 1 0 0,0 1-1 0 0,0 1 0 0 0,0 0 1 0 0,-1 0-1 0 0,1 0 0 0 0,-1 1 0 0 0,5 5-2 0 0,-12-8 36 0 0,1 0 0 0 0,0-1-1 0 0,-1 1 1 0 0,0 0 0 0 0,0 1-1 0 0,0-1 1 0 0,0 0-1 0 0,-1 0 1 0 0,1 0 0 0 0,-1 0-1 0 0,1 1 1 0 0,-1-1 0 0 0,0 0-1 0 0,-1 0 1 0 0,1 0-1 0 0,0 1 1 0 0,-1-1 0 0 0,0 0-1 0 0,0 0 1 0 0,0 0 0 0 0,0 0-1 0 0,0 0 1 0 0,0 0 0 0 0,-1 0-1 0 0,0 0 1 0 0,1-1-1 0 0,-1 1 1 0 0,0 0 0 0 0,-1 0-36 0 0,-68 68 529 0 0,62-62-552 0 0,-1 0-1 0 0,0 0 0 0 0,-1-1 0 0 0,0-1 0 0 0,0 0 0 0 0,-1 0 0 0 0,1-1 1 0 0,-1-1-1 0 0,-1 0 0 0 0,1-1 0 0 0,-1 0 0 0 0,0 0 0 0 0,0-2 0 0 0,0 1 1 0 0,0-2-1 0 0,0 0 0 0 0,0 0 0 0 0,-2-2 24 0 0,-11-7-2027 0 0,16 2-1270 0 0,5 3 86 0 0,-2-1-5680 0 0</inkml:trace>
  <inkml:trace contextRef="#ctx0" brushRef="#br0" timeOffset="28380.087">2092 2184 312 0 0,'0'0'1722'0'0,"0"0"-649"0"0,0 0-178 0 0,0 0 173 0 0,0 0 274 0 0,0 0 146 0 0,0 0-63 0 0,0 0-210 0 0,0 0-267 0 0,0 0-245 0 0,0 0-167 0 0,0 0-84 0 0,0 0-39 0 0,3 4 2711 0 0,8 268-1027 0 0,-2-148-1954 0 0,0 220 197 0 0,-19-278-631 0 0,10-66 129 0 0,7 3-5930 0 0,-3-10 1742 0 0,-2 3 871 0 0,1-3-1443 0 0</inkml:trace>
  <inkml:trace contextRef="#ctx0" brushRef="#br0" timeOffset="29111.751">4030 2011 0 0 0,'0'0'888'0'0,"0"0"484"0"0,0 0 251 0 0,0 0-22 0 0,0 0-201 0 0,0 0-261 0 0,0 0-236 0 0,0 0-140 0 0,0 0-91 0 0,0 0-20 0 0,0 0 0 0 0,11 4 1245 0 0,-1 93 3257 0 0,-7 53-3900 0 0,-3-124-976 0 0,-9 357 564 0 0,9-182-733 0 0,16-127-115 0 0,-14-71-19 0 0,-1 1 0 0 0,0-1 0 0 0,0 1 0 0 0,0 0 0 0 0,0 0 0 0 0,-1-1 0 0 0,1 1 0 0 0,-1 0 0 0 0,0 0 0 0 0,0 0 0 0 0,-1-1 0 0 0,1 1 0 0 0,-1 0 0 0 0,1 0 0 0 0,-1-1 0 0 0,-1 1 0 0 0,0 3 25 0 0,-2 13-2124 0 0,21-14-9420 0 0,-14-6 4444 0 0</inkml:trace>
  <inkml:trace contextRef="#ctx0" brushRef="#br0" timeOffset="29778.794">5613 2133 0 0 0,'0'0'757'0'0,"0"0"68"0"0,0 0 240 0 0,0 0 316 0 0,0 0 276 0 0,0 0 110 0 0,0 0-84 0 0,0 0-125 0 0,0 0-163 0 0,0 0-143 0 0,0 0-69 0 0,0 0-81 0 0,-5-11 3335 0 0,1 55-3632 0 0,-7 269 1152 0 0,2-38-1528 0 0,9-271-486 0 0,-1 1-1 0 0,1-1 1 0 0,1 0 0 0 0,-1 0 0 0 0,0 1-1 0 0,1-1 1 0 0,0 0 0 0 0,0 0-1 0 0,0 0 1 0 0,1 0 0 0 0,-1 0 0 0 0,1 0-1 0 0,0-1 1 0 0,0 1 0 0 0,0 0-1 0 0,1-1 1 0 0,-1 1 0 0 0,1-1 0 0 0,0 0-1 0 0,0 0 1 0 0,1 1 57 0 0,5-5-4904 0 0,-2-5-3979 0 0,-5 2 620 0 0</inkml:trace>
  <inkml:trace contextRef="#ctx0" brushRef="#br0" timeOffset="30898.923">1475 2711 0 0 0,'0'0'635'0'0,"0"0"348"0"0,0 0 301 0 0,32-1 183 0 0,101-1 92 0 0,79-5 4704 0 0,-6 2-3167 0 0,526-3 1320 0 0,475-28-2394 0 0,-835 23-1648 0 0,504-37 653 0 0,-61-35-364 0 0,-428 74-494 0 0,-317 26-218 0 0,-67-14-2319 0 0,-10-2-7016 0 0,4 1-597 0 0</inkml:trace>
  <inkml:trace contextRef="#ctx0" brushRef="#br0" timeOffset="31286.996">6070 2309 5769 0 0,'0'0'1374'0'0,"0"0"-182"0"0,0 0 63 0 0,0 0 160 0 0,0 0 116 0 0,0 0-79 0 0,0 0-183 0 0,0 0-248 0 0,0 0-259 0 0,0 0-228 0 0,-37 13-202 0 0,-115 41-125 0 0,-130 69 240 0 0,248-106-364 0 0,-17 11-23 0 0,1 3 0 0 0,2 1 0 0 0,1 2 0 0 0,2 3 0 0 0,-34 36-60 0 0,-94 125-2941 0 0,151-167-237 0 0,10-11-1772 0 0,4-4-2924 0 0</inkml:trace>
  <inkml:trace contextRef="#ctx0" brushRef="#br0" timeOffset="31826.76">4266 2442 3745 0 0,'0'0'1341'0'0,"0"0"-108"0"0,0 0 112 0 0,0 0 170 0 0,0 0 80 0 0,0 0-104 0 0,0 0-237 0 0,0 0-309 0 0,0 0-322 0 0,0 0-236 0 0,0 0-182 0 0,0 0-87 0 0,-33 20-48 0 0,-103 65-34 0 0,-173 109-869 0 0,114-65-2664 0 0,32-21-6928 0 0,139-92 9277 0 0</inkml:trace>
  <inkml:trace contextRef="#ctx0" brushRef="#br0" timeOffset="32516.332">2349 2468 0 0 0,'0'0'515'0'0,"0"0"350"0"0,0 0 364 0 0,0 0 470 0 0,0 0 550 0 0,0 0 385 0 0,19-3-86 0 0,54-6-484 0 0,-128 46 1297 0 0,-155 92-1279 0 0,-88 92-3276 0 0,219-147-1612 0 0,34-20-6451 0 0,38-46 3268 0 0</inkml:trace>
  <inkml:trace contextRef="#ctx0" brushRef="#br0" timeOffset="38347.815">2975 3237 1760 0 0,'0'0'1658'0'0,"0"0"-736"0"0,0 0-321 0 0,0 0 7 0 0,0 0 143 0 0,0 0 143 0 0,0 0 38 0 0,0 0-107 0 0,0 0-197 0 0,0 0-218 0 0,0 0-174 0 0,-22 1-104 0 0,-69 2-43 0 0,53 12 4 0 0,34-9-78 0 0,-2 1-20 0 0,0-1 0 0 0,1 1 0 0 0,0 0 1 0 0,0 1-1 0 0,1-1 0 0 0,-1 1 0 0 0,2 0 0 0 0,-1 0 0 0 0,1 0 0 0 0,0 0 0 0 0,1 1 0 0 0,0-1 0 0 0,0 1 0 0 0,1-1 0 0 0,0 1 0 0 0,1 0 0 0 0,-1 0 0 0 0,2-1 1 0 0,-1 1-1 0 0,1 1 5 0 0,1-5 96 0 0,-1 0 1 0 0,1 0 0 0 0,0 0 0 0 0,0 0 0 0 0,1 0 0 0 0,-1 0 0 0 0,1 0 0 0 0,0-1 0 0 0,0 1 0 0 0,1-1-1 0 0,-1 0 1 0 0,1 0 0 0 0,0-1 0 0 0,0 1 0 0 0,0-1 0 0 0,1 1 0 0 0,-1-1 0 0 0,1-1 0 0 0,0 1 0 0 0,0-1-1 0 0,0 1 1 0 0,0-1 0 0 0,0-1 0 0 0,0 1 0 0 0,0-1 0 0 0,1 0 0 0 0,-1 0 0 0 0,0 0 0 0 0,1-1 0 0 0,-1 0-1 0 0,1 0 1 0 0,-1-1 0 0 0,1 1 0 0 0,-1-1 0 0 0,0 0 0 0 0,1 0 0 0 0,-1-1 0 0 0,0 0 0 0 0,0 0 0 0 0,0 0-1 0 0,4-2-96 0 0,9-12 299 0 0,0-1 0 0 0,-2 0 0 0 0,1-1 1 0 0,-2-1-1 0 0,-1 0 0 0 0,0-1 0 0 0,-1 0 0 0 0,-1-1 0 0 0,0-3-299 0 0,0 0-9 0 0,0-1 1 0 0,-1 0-1 0 0,-2-1 0 0 0,0 0 1 0 0,-2 0-1 0 0,-1-1 1 0 0,-1 0-1 0 0,-1 0 1 0 0,-1 0-1 0 0,-2 0 1 0 0,-1-1-1 0 0,-1-6 9 0 0,0 24-170 0 0,-1 0 0 0 0,0-1 0 0 0,-1 1 0 0 0,0 0 0 0 0,-1 1 0 0 0,0-1 0 0 0,0 0 0 0 0,-1 1 1 0 0,0 0-1 0 0,0 0 0 0 0,-2 1 170 0 0,5 4-129 0 0,0 1 0 0 0,0 0 0 0 0,-1 0 1 0 0,1 1-1 0 0,-1-1 0 0 0,0 0 1 0 0,0 1-1 0 0,0 0 0 0 0,0-1 0 0 0,0 1 1 0 0,0 1-1 0 0,-1-1 0 0 0,1 0 0 0 0,-1 1 1 0 0,1-1-1 0 0,-1 1 0 0 0,0 0 1 0 0,1 1-1 0 0,-1-1 0 0 0,0 1 0 0 0,0-1 1 0 0,0 1-1 0 0,1 0 0 0 0,-1 0 0 0 0,0 1 1 0 0,0-1-1 0 0,0 1 0 0 0,1 0 0 0 0,-1 0 1 0 0,0 0-1 0 0,1 0 129 0 0,-3 4-105 0 0,0-1 0 0 0,0 1 0 0 0,0 0 0 0 0,1 1-1 0 0,0-1 1 0 0,0 1 0 0 0,1 0 0 0 0,-1 0 0 0 0,1 1 0 0 0,1-1 0 0 0,-1 1-1 0 0,1 0 1 0 0,0 0 0 0 0,0 4 105 0 0,-4 3-111 0 0,1-1 203 0 0,0 0 0 0 0,1 1 0 0 0,1 0 0 0 0,0 1-1 0 0,0-1 1 0 0,2 1 0 0 0,0-1 0 0 0,0 1 0 0 0,2 0 0 0 0,0 0 0 0 0,0-1 0 0 0,1 1 0 0 0,1 0-1 0 0,1-1 1 0 0,0 1 0 0 0,0-1 0 0 0,2 0 0 0 0,0 0 0 0 0,0 0 0 0 0,8 12-92 0 0,1-8 246 0 0,0 0 0 0 0,1 0 0 0 0,2-2 0 0 0,-1 0 0 0 0,2 0 0 0 0,0-2 0 0 0,0 0 0 0 0,2-2 1 0 0,-1 0-1 0 0,2-1 0 0 0,-1 0 0 0 0,2-2 0 0 0,-1-1 0 0 0,1-1 0 0 0,0 0 0 0 0,1-2 0 0 0,-1 0 0 0 0,1-2 0 0 0,17 1-246 0 0,-15-3-2979 0 0,-16-2-3300 0 0,-7 1-550 0 0</inkml:trace>
  <inkml:trace contextRef="#ctx0" brushRef="#br0" timeOffset="39268.132">4591 3112 0 0 0,'0'0'1791'0'0,"0"0"-287"0"0,0 0-17 0 0,0 0 150 0 0,0 0 127 0 0,0 0-26 0 0,0 0-213 0 0,0 0-275 0 0,0 0-335 0 0,0 0-318 0 0,0 0-221 0 0,0 0-150 0 0,0 0-69 0 0,-11 7-30 0 0,-36 22-26 0 0,44-26-82 0 0,0-1 1 0 0,1 1-1 0 0,-1 0 0 0 0,0 0 0 0 0,1 0 0 0 0,-1 1 0 0 0,1-1 1 0 0,0 0-1 0 0,0 1 0 0 0,1 0 0 0 0,-1-1 0 0 0,1 1 1 0 0,-1 0-1 0 0,1 0 0 0 0,1 0 0 0 0,-2 4-19 0 0,1-4 20 0 0,-14 147 231 0 0,15-147-206 0 0,1-1 1 0 0,-1 0-1 0 0,1 0 1 0 0,-1 0-1 0 0,1 0 1 0 0,0 0 0 0 0,0 0-1 0 0,1 0 1 0 0,-1 0-1 0 0,0 0 1 0 0,1 0-1 0 0,0-1 1 0 0,0 1-1 0 0,0-1 1 0 0,0 1 0 0 0,0-1-1 0 0,0 0 1 0 0,0 0-1 0 0,1 0 1 0 0,-1 0-1 0 0,1 0 1 0 0,0 0-1 0 0,-1-1 1 0 0,1 1-1 0 0,0-1 1 0 0,0 0 0 0 0,0 0-1 0 0,0 0 1 0 0,0 0-1 0 0,0 0 1 0 0,0-1-1 0 0,4 1-45 0 0,5-4 234 0 0,0-1-1 0 0,0-1 0 0 0,-1 0 1 0 0,1 0-1 0 0,-1-1 0 0 0,0 0 0 0 0,-1-1 1 0 0,1-1-1 0 0,-1 1 0 0 0,-1-2 1 0 0,1 1-1 0 0,-2-1 0 0 0,1-1 0 0 0,-1 1 1 0 0,4-8-234 0 0,11-7 112 0 0,-2 0 0 0 0,-1-2 0 0 0,0 0 0 0 0,-2-2 0 0 0,-1 0 0 0 0,-2 0 0 0 0,0-2 0 0 0,-2 0 0 0 0,-1-1 0 0 0,-2 0 0 0 0,2-12-112 0 0,-10 31-42 0 0,-1 0 1 0 0,0 0-1 0 0,-1 0 1 0 0,0 0-1 0 0,-1 0 1 0 0,0 0-1 0 0,-1 0 0 0 0,0 0 1 0 0,-1 1-1 0 0,-4-12 42 0 0,6 18-80 0 0,-1 1-1 0 0,0-1 1 0 0,0 0 0 0 0,-1 1-1 0 0,0-1 1 0 0,0 1-1 0 0,0 0 1 0 0,0 0 0 0 0,0 0-1 0 0,-1 0 1 0 0,0 0 0 0 0,1 1-1 0 0,-1 0 1 0 0,-1 0-1 0 0,1 0 1 0 0,0 0 0 0 0,-1 1-1 0 0,0-1 1 0 0,1 1-1 0 0,-1 0 1 0 0,0 1 0 0 0,0-1-1 0 0,0 1 1 0 0,0 0 0 0 0,0 0-1 0 0,-1 0 81 0 0,-2 1-76 0 0,0 0 0 0 0,0 1 0 0 0,1 0-1 0 0,-1 0 1 0 0,0 0 0 0 0,1 1 0 0 0,-1 0 0 0 0,1 1 0 0 0,0 0-1 0 0,0 0 1 0 0,0 0 0 0 0,0 1 0 0 0,0 0 0 0 0,1 0 0 0 0,0 1-1 0 0,0 0 1 0 0,0 0 0 0 0,0 0 0 0 0,1 1 0 0 0,0 0 0 0 0,0 0-1 0 0,0 0 1 0 0,1 1 0 0 0,0-1 0 0 0,0 1 0 0 0,0 1 76 0 0,-1 2 32 0 0,1 0 1 0 0,0 1-1 0 0,0 0 0 0 0,1 0 1 0 0,1 0-1 0 0,-1 1 1 0 0,2-1-1 0 0,0 1 0 0 0,0-1 1 0 0,1 1-1 0 0,0-1 1 0 0,1 1-1 0 0,1-1 0 0 0,0 0 1 0 0,0 1-1 0 0,1-1 1 0 0,0 0-1 0 0,1 0 0 0 0,0-1 1 0 0,3 6-33 0 0,4 4 163 0 0,-1 0 0 0 0,2-1 0 0 0,1 0 0 0 0,0-1 1 0 0,1 0-1 0 0,1-1 0 0 0,1-1 0 0 0,0 0 0 0 0,19 13-163 0 0,142 78 991 0 0,-108-52-2361 0 0,-64-42-1719 0 0,-3-4-4891 0 0,1-2-164 0 0</inkml:trace>
</inkml:ink>
</file>

<file path=ppt/ink/ink4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47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415 801 0 0 0,'0'0'528'0'0,"0"0"384"0"0,0 0 235 0 0,0 0 91 0 0,0 0-82 0 0,0 0-197 0 0,0 0-227 0 0,0 0-233 0 0,0 0-182 0 0,-1 2-107 0 0,-2 9 154 0 0,0 0 0 0 0,1 1 0 0 0,1-1 0 0 0,0 0 0 0 0,0 0 0 0 0,1 1 0 0 0,1-1 0 0 0,-1 1 0 0 0,4 10-364 0 0,44 228 1074 0 0,-47-78-1666 0 0,-2-127-2968 0 0,1-1-3901 0 0,0-40 7026 0 0</inkml:trace>
  <inkml:trace contextRef="#ctx0" brushRef="#br0" timeOffset="657.274">864 812 0 0 0,'0'0'745'0'0,"0"0"632"0"0,0 0 108 0 0,0 0 22 0 0,0 0 24 0 0,0 0-101 0 0,0 0-170 0 0,0 0-163 0 0,0 0-153 0 0,0 0-116 0 0,0 0-103 0 0,-13 7 581 0 0,37 424 1639 0 0,-25-399-3058 0 0,0 12-756 0 0,4-17-4243 0 0,-2-24 2133 0 0,1-2-1855 0 0,-2-1 1561 0 0</inkml:trace>
  <inkml:trace contextRef="#ctx0" brushRef="#br0" timeOffset="1363.629">1 1176 2905 0 0,'0'0'2020'0'0,"0"0"-1096"0"0,0 0-346 0 0,0 0 99 0 0,0 0 275 0 0,0 0 217 0 0,0 0 55 0 0,0 0-60 0 0,0 0-149 0 0,0 0-137 0 0,0 0-102 0 0,22 0-53 0 0,156 0 1561 0 0,217-12 1905 0 0,-185-5-3468 0 0,170-38-721 0 0,-129 15-1800 0 0,-239 39 269 0 0,-10 1-3140 0 0,-1 0-4393 0 0,-3 0 3931 0 0</inkml:trace>
  <inkml:trace contextRef="#ctx0" brushRef="#br0" timeOffset="1757.283">1150 786 2649 0 0,'0'0'1165'0'0,"0"0"-466"0"0,0 0-236 0 0,0 0 105 0 0,0 0 119 0 0,0 0-7 0 0,0 0-111 0 0,0 0-178 0 0,0 0-162 0 0,0 0-134 0 0,-35 35-132 0 0,-109 111-139 0 0,47-43-791 0 0,-58 69-5925 0 0,138-153 6769 0 0</inkml:trace>
  <inkml:trace contextRef="#ctx0" brushRef="#br0" timeOffset="2307.513">621 908 128 0 0,'0'0'1126'0'0,"0"0"-104"0"0,0 0 25 0 0,0 0 159 0 0,0 0 84 0 0,0 0-85 0 0,0 0-222 0 0,0 0-251 0 0,0 0-224 0 0,0 0-162 0 0,-28 34-117 0 0,-88 108-110 0 0,34-54-183 0 0,-107 95-5224 0 0,135-131 963 0 0,39-36 4061 0 0,6-5 264 0 0</inkml:trace>
  <inkml:trace contextRef="#ctx0" brushRef="#br0" timeOffset="2797.937">651 204 8594 0 0,'0'0'2010'0'0,"0"0"-1225"0"0,0 0-457 0 0,0 0 86 0 0,0 0 286 0 0,0 0 255 0 0,0 0 128 0 0,0 0-42 0 0,0 0-190 0 0,0 0-211 0 0,0 0-199 0 0,3 33-151 0 0,8 103-103 0 0,-9 100-14 0 0,-11-151-1502 0 0,3-58-2070 0 0,-1 1-4152 0 0,5-20 1338 0 0</inkml:trace>
  <inkml:trace contextRef="#ctx0" brushRef="#br0" timeOffset="3282.114">494 212 7690 0 0,'0'0'911'0'0,"0"0"30"0"0,0 0 190 0 0,0 0 224 0 0,0 0 36 0 0,0 0-91 0 0,0 0-174 0 0,0 0-238 0 0,0 0-163 0 0,37-28-142 0 0,118-88-116 0 0,-69 69 80 0 0,-68 43-426 0 0,1-1-51 0 0,0 1-1 0 0,0 1 1 0 0,0 1-1 0 0,0 0 1 0 0,1 2-1 0 0,-1 0 1 0 0,6 2-70 0 0,-22-1-10 0 0,1 0 1 0 0,-1 0-1 0 0,1 1 1 0 0,-1 0-1 0 0,1 0 1 0 0,-1 0-1 0 0,0 0 1 0 0,0 0-1 0 0,0 1 1 0 0,0-1-1 0 0,-1 1 1 0 0,1 0-1 0 0,-1 0 1 0 0,1 0-1 0 0,-1 0 1 0 0,0 0-1 0 0,0 1 0 0 0,0-1 1 0 0,-1 0-1 0 0,1 1 1 0 0,-1 0-1 0 0,0-1 1 0 0,0 1-1 0 0,0 0 1 0 0,0-1-1 0 0,-1 1 1 0 0,0 0-1 0 0,1 0 1 0 0,-1 0-1 0 0,-1 0 1 0 0,1-1-1 0 0,0 1 1 0 0,-1 0-1 0 0,0 0 1 0 0,0-1-1 0 0,0 1 1 0 0,0 0-1 0 0,-1-1 1 0 0,1 1-1 0 0,-1-1 1 0 0,0 0-1 0 0,0 0 0 0 0,-1 1 10 0 0,-14 25-44 0 0,-2 0-1 0 0,-1-1 1 0 0,-1 0-1 0 0,-1-2 1 0 0,-2-1-1 0 0,0-1 0 0 0,-2-1 1 0 0,0-1-1 0 0,-2-1 1 0 0,-3 0 44 0 0,0 3-12 0 0,-6 14-113 0 0,80-23-298 0 0,235 37 2365 0 0,-239-44-1753 0 0,-24-6-143 0 0,-1 1 1 0 0,1 0-1 0 0,-1 1 1 0 0,0 0-1 0 0,0 1 0 0 0,0 1 1 0 0,0 0-1 0 0,-1 1 1 0 0,0 0-1 0 0,-1 1 1 0 0,7 5-47 0 0,-7 7-2835 0 0,-8-6-6318 0 0,-3-7 251 0 0</inkml:trace>
</inkml:ink>
</file>

<file path=ppt/ink/ink4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5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698 763 960 0 0,'0'0'759'0'0,"0"0"-214"0"0,0 0 66 0 0,0 0 277 0 0,0 0 163 0 0,0 0-21 0 0,0 0-211 0 0,0 0-306 0 0,0 0-205 0 0,0 0-81 0 0,0 0 17 0 0,0 6 48 0 0,13 293 2353 0 0,6-123-2547 0 0,-11-126-1328 0 0,-4-34-1698 0 0,0-1-3277 0 0,-4-14 5578 0 0</inkml:trace>
  <inkml:trace contextRef="#ctx0" brushRef="#br0" timeOffset="1616.393">243 781 0 0 0,'0'0'667'0'0,"0"0"73"0"0,0 0 165 0 0,0 0 176 0 0,0 0 78 0 0,0 0-99 0 0,0 0-244 0 0,0 0-264 0 0,0 0-226 0 0,0 0-184 0 0,0 0-96 0 0,0 0 4 0 0,2 2 54 0 0,3 11 208 0 0,-1 0 0 0 0,0 0 0 0 0,-1 0 0 0 0,0 0 0 0 0,-1 0 0 0 0,0 0 0 0 0,-1 1 0 0 0,-1 5-312 0 0,2 2 225 0 0,9 350 1060 0 0,-16-259-3934 0 0,35-105-6279 0 0,-26-7 8851 0 0</inkml:trace>
  <inkml:trace contextRef="#ctx0" brushRef="#br0" timeOffset="2106.001">92 1083 1840 0 0,'0'0'2308'0'0,"0"0"-933"0"0,0 0-138 0 0,0 0 166 0 0,0 0 136 0 0,0 0 17 0 0,0 0-117 0 0,36 0-154 0 0,115 0-177 0 0,-1-4 780 0 0,1-7 1 0 0,2-6-1889 0 0,-10 0 146 0 0,-105 13-986 0 0,145-12 970 0 0,-122 12-4656 0 0,1 3-5601 0 0,-56 1 6477 0 0</inkml:trace>
  <inkml:trace contextRef="#ctx0" brushRef="#br0" timeOffset="2483.474">897 840 3361 0 0,'0'0'965'0'0,"0"0"-247"0"0,0 0 30 0 0,0 0 120 0 0,0 0 54 0 0,0 0-80 0 0,0 0-203 0 0,0 0-169 0 0,0 0-128 0 0,0 0-82 0 0,0 0-35 0 0,0 0-53 0 0,0 0-48 0 0,-24 19-51 0 0,-73 61-18 0 0,-111 111-924 0 0,177-166 438 0 0,-39 35-1436 0 0,24-20-4263 0 0,38-32 4643 0 0</inkml:trace>
  <inkml:trace contextRef="#ctx0" brushRef="#br0" timeOffset="2921.909">335 936 1024 0 0,'0'0'1176'0'0,"0"0"-647"0"0,0 0-33 0 0,0 0 48 0 0,0 0 0 0 0,0 0-144 0 0,0 0-136 0 0,0 0-192 0 0,-208 195-160 0 0,186-166-176 0 0,-2-3-264 0 0,4 0-392 0 0,0 0-449 0 0,1-4-511 0 0,6-8 1880 0 0,4-3 0 0 0</inkml:trace>
  <inkml:trace contextRef="#ctx0" brushRef="#br0" timeOffset="3377.489">424 155 6945 0 0,'0'0'575'0'0,"0"0"-332"0"0,0 0 98 0 0,0 0 454 0 0,0 0 443 0 0,0 0 194 0 0,0 0-36 0 0,0 0-163 0 0,0 0-208 0 0,0 0-175 0 0,1 35-157 0 0,2 111-131 0 0,-1 129 1058 0 0,21-102-4070 0 0,-23-150-3845 0 0,0-12-1455 0 0,0-8 5297 0 0</inkml:trace>
  <inkml:trace contextRef="#ctx0" brushRef="#br0" timeOffset="3835.825">278 137 7746 0 0,'0'0'494'0'0,"0"0"-16"0"0,0 0 246 0 0,0 0 310 0 0,0 0 182 0 0,0 0-12 0 0,36-18-114 0 0,111-52-186 0 0,-32 34 556 0 0,-91 34-1210 0 0,4-1 23 0 0,-18 1-234 0 0,0 0 1 0 0,0 0 0 0 0,0 1 0 0 0,0 1-1 0 0,1 0 1 0 0,-1 0 0 0 0,0 1-1 0 0,1 0 1 0 0,-1 1 0 0 0,0 0 0 0 0,0 1-1 0 0,0 0 1 0 0,6 3-40 0 0,-13-4 6 0 0,0 0 0 0 0,-1 0-1 0 0,1 0 1 0 0,-1 0 0 0 0,0 1 0 0 0,0-1-1 0 0,0 1 1 0 0,0 0 0 0 0,0-1 0 0 0,0 1-1 0 0,-1 0 1 0 0,1 0 0 0 0,-1 0 0 0 0,0 0-1 0 0,0 1 1 0 0,0-1 0 0 0,0 0 0 0 0,-1 0-1 0 0,1 0 1 0 0,-1 1 0 0 0,0-1 0 0 0,0 0-1 0 0,0 1 1 0 0,0-1 0 0 0,-1 0 0 0 0,1 1-1 0 0,-1-1 1 0 0,0 0 0 0 0,0 0 0 0 0,0 0-1 0 0,0 0 1 0 0,0 0 0 0 0,-1 1-6 0 0,-60 95 450 0 0,17-52-556 0 0,-1-1-1 0 0,-3-3 1 0 0,-2-2 0 0 0,-39 24 106 0 0,89-64-9 0 0,-1-1 0 0 0,0 1-1 0 0,0-1 1 0 0,1 1 0 0 0,-1 0 0 0 0,0 0 0 0 0,1 0 0 0 0,-1 0 0 0 0,1 0 0 0 0,-1 0 0 0 0,1 1-1 0 0,0-1 1 0 0,-1 0 0 0 0,1 1 0 0 0,0-1 0 0 0,0 1 0 0 0,0-1 0 0 0,0 1 0 0 0,0-1 0 0 0,1 1 0 0 0,-1 0-1 0 0,0 0 1 0 0,1-1 0 0 0,-1 1 0 0 0,1 0 0 0 0,-1 0 0 0 0,1 0 0 0 0,0-1 0 0 0,0 1 0 0 0,0 0-1 0 0,0 0 1 0 0,0 0 0 0 0,0 0 0 0 0,1 0 0 0 0,-1-1 0 0 0,1 1 0 0 0,-1 0 0 0 0,1 0 0 0 0,-1-1-1 0 0,1 1 1 0 0,1 1 9 0 0,15 5 181 0 0,0 0-1 0 0,1-1 1 0 0,0-1-1 0 0,0-1 1 0 0,1-1-1 0 0,-1 0 1 0 0,6-1-181 0 0,14 4 258 0 0,23 4 88 0 0,-13-3-115 0 0,-1 2 0 0 0,0 2 1 0 0,-1 3-1 0 0,13 6-231 0 0,-19 3-773 0 0,-29-15-1831 0 0,-1 2-3321 0 0,-7-7-4796 0 0</inkml:trace>
</inkml:ink>
</file>

<file path=ppt/ink/ink4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01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 96 0 0 0,'0'0'265'0'0,"0"0"340"0"0,0 0 284 0 0,0 0 165 0 0,0 0-16 0 0,0 0-183 0 0,0 0-325 0 0,0 0-277 0 0,0 0-199 0 0,0 0-136 0 0,5 19 142 0 0,35 129 1265 0 0,-32-102-1109 0 0,4 36 897 0 0,-3 1 0 0 0,-3 82-1113 0 0,4 46 1776 0 0,25 91-67 0 0,-2-28-1242 0 0,21 39 619 0 0,-27-108-673 0 0,-10-136-270 0 0,1 35 352 0 0,-20-1 455 0 0,17-33 1004 0 0,-10 48-420 0 0,6 8 69 0 0,-7 42-626 0 0,-15 82-411 0 0,11-232-2675 0 0,0-14-2272 0 0,0-3-3627 0 0,0-1-455 0 0</inkml:trace>
  <inkml:trace contextRef="#ctx0" brushRef="#br0" timeOffset="1850.319">4205 1569 0 0 0,'0'0'515'0'0,"0"0"742"0"0,0 0 302 0 0,0 0 50 0 0,0 0-108 0 0,0 0-195 0 0,0 0-255 0 0,0 0-211 0 0,0 0-141 0 0,0 0-123 0 0,2 3 2131 0 0,3 355 3705 0 0,1-1-4889 0 0,7-30-400 0 0,-13-216-655 0 0,11-35-133 0 0,-11-75-348 0 0,0-1-1 0 0,0 0 4 0 0,0 0 0 0 0,0 0 17 0 0,0 0-11 0 0,0 0-5 0 0,0 0-14 0 0,0 0-21 0 0,0 0 37 0 0,0 0 5 0 0,0 0 2 0 0,0 0-16 0 0,0 0 4 0 0,0 0 4 0 0,0 0 20 0 0,0 0-19 0 0,0 0-17 0 0,0 0 12 0 0,6 28-73 0 0,-3-9 91 0 0,16 59-4 0 0,-16-69 171 0 0,-2-4-3654 0 0,0-11-5774 0 0,-1 2-1390 0 0</inkml:trace>
  <inkml:trace contextRef="#ctx0" brushRef="#br0" timeOffset="3622.652">7673 0 0 0 0,'0'0'359'0'0,"0"0"514"0"0,0 0 154 0 0,0 0-32 0 0,0 0-92 0 0,0 0-83 0 0,0 0-92 0 0,9 16-80 0 0,43 74 547 0 0,-49-80-788 0 0,0 1-1 0 0,-1-1 1 0 0,0 0 0 0 0,-1 1-1 0 0,0-1 1 0 0,0 1-1 0 0,-1-1 1 0 0,0 1-1 0 0,-1 0 1 0 0,-1-1-407 0 0,1 27 725 0 0,-17 213 1630 0 0,31 37-440 0 0,5-96-728 0 0,-16 365 1945 0 0,-6-409-2449 0 0,8 152 388 0 0,31-115-455 0 0,-1 45 449 0 0,-28-56-667 0 0,3-138-960 0 0,-3-31-5093 0 0,1-3-5575 0 0,-7-1 3916 0 0</inkml:trace>
  <inkml:trace contextRef="#ctx0" brushRef="#br0" timeOffset="4799.971">0 2371 4137 0 0,'0'0'969'0'0,"0"0"-463"0"0,0 0-327 0 0,0 0-81 0 0,0 0 93 0 0,0 0 209 0 0,0 0 224 0 0,0 0 175 0 0,0 0 71 0 0,0 0-60 0 0,0 0-107 0 0,0 0-116 0 0,29 3-90 0 0,93 11-10 0 0,5-2 1999 0 0,1-6-1 0 0,46-7-2485 0 0,-58 0 616 0 0,387-20 2071 0 0,71-6-897 0 0,111 2-1237 0 0,364 21 366 0 0,-326-3-5 0 0,-318-11-250 0 0,230-9 503 0 0,-375 21-695 0 0,87 16-472 0 0,416-20 632 0 0,-247-1-361 0 0,-161 10-253 0 0,41 12 17 0 0,43-7-220 0 0,-438-4 3 0 0,-1 0-155 0 0,0 0-175 0 0,0 0-273 0 0,0 0-369 0 0,0 0-643 0 0,0 0-1245 0 0,0 0-3006 0 0,0 0-5500 0 0</inkml:trace>
  <inkml:trace contextRef="#ctx0" brushRef="#br0" timeOffset="5101.36">8157 1705 19404 0 0,'0'0'479'0'0,"0"0"-196"0"0,0 0-158 0 0,0 0 10 0 0,0 0 74 0 0,0 0 80 0 0,-33 30 41 0 0,-104 100-42 0 0,37-17-91 0 0,40-45-727 0 0,-2-2 0 0 0,-4-4 0 0 0,-2-2 0 0 0,-3-3 0 0 0,-2-3 0 0 0,-22 8 530 0 0,-152 93-4555 0 0,22-14-3569 0 0,183-113 2708 0 0,29-20 4952 0 0</inkml:trace>
  <inkml:trace contextRef="#ctx0" brushRef="#br0" timeOffset="5786.635">4744 1955 6329 0 0,'0'0'2086'0'0,"0"0"-659"0"0,0 0-191 0 0,0 0 33 0 0,0 0 103 0 0,0 0 27 0 0,0 0-73 0 0,0 0-146 0 0,0 0-195 0 0,0 0-166 0 0,-35 17-149 0 0,-114 54-145 0 0,-37 41 469 0 0,-446 291-544 0 0,586-370-601 0 0,21-18-156 0 0,1 2 0 0 0,0 1-1 0 0,1 1 1 0 0,1 1 0 0 0,1 1 0 0 0,0 1 0 0 0,2 1 0 0 0,-5 7 307 0 0,9 2-3363 0 0,8-9-3503 0 0,6-12-2364 0 0</inkml:trace>
  <inkml:trace contextRef="#ctx0" brushRef="#br0" timeOffset="6422.754">1015 2128 6497 0 0,'0'0'1146'0'0,"0"0"-64"0"0,0 0 12 0 0,0 0 244 0 0,0 0 257 0 0,0 0 51 0 0,0 0-130 0 0,0 0-280 0 0,0 0-335 0 0,0 0-265 0 0,0 0-222 0 0,0 0-172 0 0,0 0-89 0 0,-32 14-35 0 0,-98 47-33 0 0,37 5 70 0 0,43-26-178 0 0,-34 29-1422 0 0,2 4 1 0 0,-37 45 1444 0 0,94-90-1202 0 0,-19 22-2025 0 0,15-15-1843 0 0,11-14-2373 0 0</inkml:trace>
  <inkml:trace contextRef="#ctx0" brushRef="#br0" timeOffset="7715.863">1212 3266 0 0 0,'0'0'669'0'0,"0"0"404"0"0,0 0 211 0 0,0 0 38 0 0,0 0 9 0 0,0 0-18 0 0,0 0-39 0 0,0 0-22 0 0,9 2-58 0 0,-5-1-1238 0 0,4 0 482 0 0,-1 1 0 0 0,1-1 0 0 0,-1 0 0 0 0,1 0 0 0 0,0-1 0 0 0,-1 0 0 0 0,1-1-1 0 0,0 0 1 0 0,-1 0 0 0 0,1 0 0 0 0,-1-1 0 0 0,5-2-438 0 0,37-21 946 0 0,-1-2-1 0 0,-1-2 1 0 0,-1-2 0 0 0,-2-3-1 0 0,14-14-945 0 0,-26 21 143 0 0,0-1-1 0 0,-2-1 1 0 0,-1-2-1 0 0,-2-1 1 0 0,-1-1-1 0 0,-1-1 1 0 0,-2-2-1 0 0,3-8-142 0 0,-21 34-2 0 0,-1 0 0 0 0,0-1 0 0 0,0 1 1 0 0,-1-1-1 0 0,0 0 0 0 0,-1 0 0 0 0,0 0 0 0 0,-1 0 0 0 0,0 0 0 0 0,0 0 0 0 0,-2 0 0 0 0,1 0 0 0 0,-2-8 2 0 0,1 15-90 0 0,-1 0 1 0 0,1 1-1 0 0,-1-1 1 0 0,0 0-1 0 0,1 1 1 0 0,-1 0-1 0 0,-1-1 0 0 0,1 1 1 0 0,-1 0-1 0 0,1 0 1 0 0,-1 0-1 0 0,0 1 0 0 0,0-1 1 0 0,0 0-1 0 0,0 1 1 0 0,0 0-1 0 0,-1 0 1 0 0,1 0-1 0 0,-1 0 0 0 0,1 1 1 0 0,-1-1-1 0 0,0 1 1 0 0,0 0-1 0 0,1 0 1 0 0,-1 0-1 0 0,0 0 0 0 0,0 1 1 0 0,0 0-1 0 0,0 0 1 0 0,0 0-1 0 0,0 0 0 0 0,0 1 1 0 0,0-1-1 0 0,0 1 1 0 0,0 0-1 0 0,1 0 1 0 0,-1 0-1 0 0,0 1 0 0 0,1-1 1 0 0,-1 1-1 0 0,1 0 1 0 0,-1 0-1 0 0,1 0 0 0 0,0 1 1 0 0,0-1-1 0 0,0 1 1 0 0,-1 0 89 0 0,-4 5 19 0 0,1 0 0 0 0,-1 1 0 0 0,1 0 0 0 0,1 0 0 0 0,0 0 0 0 0,0 1 0 0 0,1 0 0 0 0,0 0 0 0 0,1 0 0 0 0,0 1 0 0 0,1 0 0 0 0,0-1 0 0 0,0 1 0 0 0,1 0 0 0 0,1 0 0 0 0,0 1 0 0 0,0-1 0 0 0,1 0 0 0 0,0 0 0 0 0,1 1 0 0 0,1-1 0 0 0,0 0 0 0 0,0 0 0 0 0,1 0 0 0 0,0-1 0 0 0,1 1 0 0 0,0-1 1 0 0,1 0-1 0 0,0 0 0 0 0,5 7-19 0 0,14 19 365 0 0,0-1 1 0 0,3-1 0 0 0,1-1 0 0 0,23 20-366 0 0,-12-12 108 0 0,8-4-637 0 0,-34-36-3161 0 0,-3-4-5564 0 0,-8 2 3029 0 0</inkml:trace>
  <inkml:trace contextRef="#ctx0" brushRef="#br0" timeOffset="8025.235">2375 2518 10698 0 0,'0'0'1209'0'0,"0"0"-219"0"0,0 0-139 0 0,0 0 31 0 0,0 0 89 0 0,0 0 33 0 0,0 0-48 0 0,0 0-136 0 0,0 0-140 0 0,0 0-127 0 0,0 0-95 0 0,0 0-74 0 0,0 0-64 0 0,-11 36-37 0 0,-38 113-52 0 0,-20 9 133 0 0,-76 132-633 0 0,111-203-2997 0 0,30-68-1763 0 0,3 0-3892 0 0,1-18 4752 0 0</inkml:trace>
  <inkml:trace contextRef="#ctx0" brushRef="#br0" timeOffset="8398.128">2425 2953 5713 0 0,'0'0'3048'0'0,"0"0"-1512"0"0,0 0-605 0 0,0 0 50 0 0,0 0 230 0 0,0 0 140 0 0,0 0-36 0 0,0 0-177 0 0,0 0-278 0 0,0 0-235 0 0,0 0-139 0 0,0 0-67 0 0,30-12-38 0 0,96-39-14 0 0,4 8 592 0 0,-60 38-894 0 0,-76 36-178 0 0,-84 78-2 0 0,23-38 35 0 0,57-58 90 0 0,-39 64 49 0 0,48-75-53 0 0,0 0 0 0 0,0 0 0 0 0,1 1 0 0 0,-1-1 0 0 0,1 0 0 0 0,-1 0 0 0 0,1 1 0 0 0,0-1 0 0 0,0 0 0 0 0,0 1 0 0 0,0-1 0 0 0,1 0 0 0 0,-1 1 0 0 0,0-1 0 0 0,1 0-1 0 0,0 0 1 0 0,-1 0 0 0 0,1 0 0 0 0,0 1 0 0 0,0-1 0 0 0,0 0 0 0 0,1 0 0 0 0,-1-1 0 0 0,0 1 0 0 0,1 0 0 0 0,-1 0 0 0 0,1-1 0 0 0,0 1 0 0 0,-1 0 0 0 0,1-1 0 0 0,0 0 0 0 0,0 1 0 0 0,0-1 0 0 0,0 0 0 0 0,0 0 0 0 0,2 0-6 0 0,9 4-22 0 0,0 0 1 0 0,0-2-1 0 0,0 1 1 0 0,0-2-1 0 0,0 0 1 0 0,1 0 0 0 0,-1-1-1 0 0,1-1 1 0 0,-1 0-1 0 0,1-1 1 0 0,-1-1-1 0 0,1 0 1 0 0,0-1 21 0 0,26-4-3458 0 0,-2-2-3343 0 0,-26 6-4023 0 0</inkml:trace>
  <inkml:trace contextRef="#ctx0" brushRef="#br0" timeOffset="9254.738">5254 3085 2753 0 0,'0'0'1062'0'0,"0"0"-235"0"0,0 0-28 0 0,0 0 249 0 0,0 0 185 0 0,0 0-1 0 0,0 0-169 0 0,0 0-222 0 0,0 0-147 0 0,0 0-73 0 0,0 0-43 0 0,0 0-67 0 0,0 0-73 0 0,5 8 1245 0 0,8-10-1221 0 0,-1-1 0 0 0,0 0 0 0 0,1-1-1 0 0,-1 0 1 0 0,0 0 0 0 0,-1-2 0 0 0,1 1 0 0 0,-1-2-1 0 0,0 1 1 0 0,-1-2 0 0 0,2-1-462 0 0,-3 4 195 0 0,35-26 150 0 0,-2-1 0 0 0,-1-2 0 0 0,-2-1 0 0 0,-2-2 0 0 0,21-27-345 0 0,-49 53 12 0 0,0-1 0 0 0,0 0 0 0 0,-1 0 0 0 0,0 0 0 0 0,-1-1 0 0 0,-1-1 0 0 0,0 1 0 0 0,-1-1 0 0 0,0 0 0 0 0,-1 0-1 0 0,-1 0 1 0 0,0-1 0 0 0,-1 1 0 0 0,1-11-12 0 0,-16-57-417 0 0,11 78 299 0 0,1-1 0 0 0,-1 0 0 0 0,0 1 1 0 0,0 0-1 0 0,0-1 0 0 0,-1 1 1 0 0,0 0-1 0 0,0 0 0 0 0,0 1 0 0 0,0-1 1 0 0,0 1-1 0 0,-1-1 0 0 0,1 1 0 0 0,-1 0 1 0 0,0 0-1 0 0,0 1 0 0 0,0-1 0 0 0,-1 1 1 0 0,1 0-1 0 0,-1 0 0 0 0,1 0 0 0 0,-1 0 1 0 0,1 1-1 0 0,-1 0 0 0 0,0 0 0 0 0,0 0 1 0 0,1 1-1 0 0,-1 0 0 0 0,0 0 0 0 0,0 0 1 0 0,0 0-1 0 0,0 1 0 0 0,1-1 0 0 0,-1 1 1 0 0,0 1-1 0 0,1-1 0 0 0,-1 1 0 0 0,0 0 118 0 0,-5 6 21 0 0,1 1-1 0 0,0 0 1 0 0,1 0 0 0 0,0 1-1 0 0,0 0 1 0 0,1 1-1 0 0,1 0 1 0 0,0 0-1 0 0,0 0 1 0 0,1 1-1 0 0,0 0 1 0 0,1 0-1 0 0,1 0 1 0 0,0 0-1 0 0,0 0 1 0 0,1 1-1 0 0,1-1 1 0 0,0 1-1 0 0,1 0 1 0 0,0-1 0 0 0,1 1-1 0 0,0 0 1 0 0,2 5-21 0 0,-1-3 69 0 0,1 0 0 0 0,0 0 0 0 0,1 0 0 0 0,0-1 0 0 0,2 0 0 0 0,-1 0 0 0 0,2 0 1 0 0,0-1-1 0 0,0 0 0 0 0,1 0 0 0 0,1-1 0 0 0,0 0 0 0 0,1 0 0 0 0,0-1 1 0 0,1 0-1 0 0,0-1 0 0 0,1 0 0 0 0,0-1 0 0 0,0-1 0 0 0,1 1 0 0 0,0-2 1 0 0,0 0-1 0 0,1-1 0 0 0,0 0 0 0 0,14 4-69 0 0,40-4-703 0 0,-46-9-2377 0 0,-3-3-4230 0 0,-13 2-1456 0 0</inkml:trace>
  <inkml:trace contextRef="#ctx0" brushRef="#br0" timeOffset="9508.613">6291 2437 12235 0 0,'0'0'964'0'0,"0"0"81"0"0,0 0 173 0 0,0 0 128 0 0,0 0-50 0 0,0 0-175 0 0,0 0-262 0 0,-23 35-209 0 0,-68 112-186 0 0,35-38 48 0 0,1 12-440 0 0,-36 72-328 0 0,14-72-3569 0 0,68-107 1854 0 0,-5 4-6227 0 0,12-13 666 0 0</inkml:trace>
  <inkml:trace contextRef="#ctx0" brushRef="#br0" timeOffset="9938.719">6246 2876 10162 0 0,'0'0'2051'0'0,"0"0"-1048"0"0,0 0-493 0 0,0 0 44 0 0,0 0 188 0 0,0 0 102 0 0,0 0-50 0 0,0 0-169 0 0,0 0-173 0 0,0 0-106 0 0,0 0-30 0 0,0 0-23 0 0,0 0-1 0 0,33-11 9 0 0,99-34-24 0 0,-45 28 316 0 0,-84 16-567 0 0,-1 1-24 0 0,-1-1-1 0 0,0 1 0 0 0,1-1 1 0 0,-1 1-1 0 0,0-1 0 0 0,1 1 1 0 0,-1 0-1 0 0,1 0 0 0 0,-1 0 1 0 0,1 0-1 0 0,-1 0 0 0 0,0 0 1 0 0,1 0-1 0 0,-1 0 0 0 0,1 0 1 0 0,-1 1-1 0 0,1-1 0 0 0,-1 1 1 0 0,0-1-1 0 0,1 1 0 0 0,-1-1 1 0 0,0 1-1 0 0,0 0 1 0 0,1 0-1 0 0,-1-1 0 0 0,0 1 1 0 0,0 0-1 0 0,0 0 0 0 0,0 0 1 0 0,0 0-1 0 0,0 1 0 0 0,0-1 1 0 0,0 0-1 0 0,-1 0 0 0 0,1 1-1 0 0,-2 10 41 0 0,-1-1-1 0 0,0 1 1 0 0,-1-1-1 0 0,-1 0 1 0 0,1 0-1 0 0,-2-1 1 0 0,0 1-1 0 0,0-1 1 0 0,-1 0-1 0 0,-5 8-40 0 0,-21 42 141 0 0,24-40-91 0 0,5-15-16 0 0,0 0 0 0 0,1 1 0 0 0,-1-1 0 0 0,1 1 1 0 0,0 0-1 0 0,1 0 0 0 0,0 0 0 0 0,0 0 0 0 0,0 0 0 0 0,0 0 0 0 0,1 0 1 0 0,0 0-1 0 0,1 0 0 0 0,-1 1-34 0 0,3-4 43 0 0,0 0-1 0 0,0 1 1 0 0,0-1 0 0 0,1-1 0 0 0,-1 1-1 0 0,0 0 1 0 0,1-1 0 0 0,0 0-1 0 0,0 0 1 0 0,0 0 0 0 0,0 0 0 0 0,0-1-1 0 0,0 1 1 0 0,0-1 0 0 0,0 0-1 0 0,1 0 1 0 0,-1-1 0 0 0,0 1 0 0 0,1-1-1 0 0,-1 0 1 0 0,0 0 0 0 0,1 0 0 0 0,-1-1-1 0 0,0 0 1 0 0,1 0 0 0 0,-1 0-1 0 0,4-1-42 0 0,53-21-220 0 0,-23 0-2845 0 0,-31 18 1649 0 0,6-3-4929 0 0,-3 1-4984 0 0</inkml:trace>
</inkml:ink>
</file>

<file path=ppt/ink/ink4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7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22605 0 0,'0'0'224'0'0,"0"0"-248"0"0,0 0-280 0 0,0 0-408 0 0,0 0-521 0 0,0 0-359 0 0,0 0-376 0 0,0 0-385 0 0,0 0-479 0 0,0 0-1249 0 0,0 0-3649 0 0</inkml:trace>
</inkml:ink>
</file>

<file path=ppt/ink/ink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4:13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1 236 4185 0 0,'0'0'912'0'0,"0"0"-37"0"0,0 0 132 0 0,0 0 218 0 0,0 0 133 0 0,0 0-64 0 0,0 0-143 0 0,38-3-133 0 0,121-7-151 0 0,324 4 2582 0 0,-303 17-2603 0 0,-229-11 2604 0 0,-1-8-3280 0 0,0-2 1 0 0,1-2 0 0 0,1-2-1 0 0,-32-15-170 0 0,68 24 42 0 0,0 1-1 0 0,0-2 0 0 0,0 0 1 0 0,1 0-1 0 0,0-1 0 0 0,1 0 1 0 0,-1-1-1 0 0,1 0 1 0 0,1-1-1 0 0,0 0 0 0 0,0 0 1 0 0,-4-7-42 0 0,12 15-80 0 0,1 0 1 0 0,0 0 0 0 0,-1 0 0 0 0,1 0 0 0 0,-1 0 0 0 0,1 0 0 0 0,0 0 0 0 0,0 0 0 0 0,0-1 0 0 0,0 1 0 0 0,0 0 0 0 0,0 0 0 0 0,0 0 0 0 0,0 0 0 0 0,0 0 0 0 0,0 0 0 0 0,1-1 0 0 0,-1 1 0 0 0,0 0 0 0 0,1 0-1 0 0,-1 0 1 0 0,1 0 0 0 0,-1 0 0 0 0,1 0 0 0 0,0 0 0 0 0,-1 0 0 0 0,1 0 0 0 0,0 1 0 0 0,0-1 0 0 0,-1 0 0 0 0,1 0 0 0 0,0 1 0 0 0,0-1 0 0 0,0 0 0 0 0,0 1 0 0 0,0-1 0 0 0,0 1 0 0 0,0-1 0 0 0,0 1 0 0 0,0-1-1 0 0,0 1 1 0 0,0 0 0 0 0,1 0 79 0 0,49-16-10250 0 0,-51 16 10045 0 0,17-1-8756 0 0</inkml:trace>
</inkml:ink>
</file>

<file path=ppt/ink/ink4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9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0 299 10242 0 0,'0'0'3652'0'0,"0"0"-2579"0"0,0 0-855 0 0,0 0 23 0 0,0 0 150 0 0,0 0 69 0 0,0 0-57 0 0,0 0-77 0 0,0 0-78 0 0,0 0-61 0 0,0 0 9 0 0,0 0 13 0 0,13 31 20 0 0,40 96 33 0 0,-25-75 374 0 0,-28-50-506 0 0,1-1 1 0 0,0 1-1 0 0,0 0 0 0 0,0-1 0 0 0,0 1 0 0 0,0-1 0 0 0,1 1 0 0 0,-1-1 0 0 0,0 1 0 0 0,1-1 0 0 0,-1 0 0 0 0,1 0 1 0 0,0 0-1 0 0,-1 0 0 0 0,1 0 0 0 0,0 0 0 0 0,-1 0 0 0 0,1 0 0 0 0,0-1 0 0 0,0 1 0 0 0,0-1 0 0 0,0 1 0 0 0,0-1 1 0 0,-1 0-1 0 0,1 0 0 0 0,0 0 0 0 0,0 0 0 0 0,0 0 0 0 0,0 0 0 0 0,0 0 0 0 0,0 0 0 0 0,0-1 0 0 0,0 1 0 0 0,0-1 1 0 0,-1 0-1 0 0,1 1 0 0 0,0-1 0 0 0,0 0 0 0 0,-1 0 0 0 0,1 0 0 0 0,-1 0 0 0 0,1-1 0 0 0,-1 1 0 0 0,1 0 0 0 0,-1-1 1 0 0,0 1-1 0 0,1-1 0 0 0,-1 1 0 0 0,0-1 0 0 0,0 1 0 0 0,0-1 0 0 0,0 0 0 0 0,0 0-130 0 0,59-129 1830 0 0,-50 102-1829 0 0,1 2 0 0 0,2 0 0 0 0,1 0-1 0 0,1 1 1 0 0,1 1 0 0 0,15-18-1 0 0,-20 28-235 0 0,5-4-709 0 0,-5 9-2479 0 0,-6 9-3889 0 0,-4 2 3088 0 0,-1-1-6901 0 0</inkml:trace>
  <inkml:trace contextRef="#ctx0" brushRef="#br0" timeOffset="362.02">624 409 4433 0 0,'0'0'3709'0'0,"0"0"-1263"0"0,0 0-309 0 0,0 0-28 0 0,0 0-230 0 0,0 0-363 0 0,0 0-313 0 0,0 0-188 0 0,0 0-133 0 0,0 0-112 0 0,0 0-75 0 0,0 0-100 0 0,0 0-90 0 0,27-24-55 0 0,84-77-71 0 0,-70 45 227 0 0,-39 54-588 0 0,0-1 0 0 0,-1 1 1 0 0,0-1-1 0 0,1 0 0 0 0,-1 0 0 0 0,0 1 0 0 0,-1-1 0 0 0,1 0 0 0 0,0 0 0 0 0,-1 0 0 0 0,1 0 0 0 0,-1 0 0 0 0,0 0 0 0 0,0 0 0 0 0,0 0 0 0 0,-1 0 0 0 0,1 0 0 0 0,-1 0 0 0 0,1 0 0 0 0,-1 0 0 0 0,0 1 0 0 0,0-1 0 0 0,0 0 0 0 0,-1 0 0 0 0,1 1 0 0 0,-1-1 1 0 0,1 1-1 0 0,-1-1 0 0 0,0 1 0 0 0,0 0 0 0 0,0-1 0 0 0,0 1 0 0 0,0 0 0 0 0,-1 0 0 0 0,1 1 0 0 0,-3-2-18 0 0,-1 1-64 0 0,1 1 0 0 0,-1 0 0 0 0,0 1-1 0 0,1-1 1 0 0,-1 1 0 0 0,0 0 0 0 0,0 1 0 0 0,0-1 0 0 0,1 1 0 0 0,-1 0 0 0 0,0 1-1 0 0,1-1 1 0 0,-1 1 0 0 0,1 0 0 0 0,0 1 0 0 0,-1-1 0 0 0,1 1 0 0 0,0 0 0 0 0,1 0 0 0 0,-1 1-1 0 0,0-1 1 0 0,1 1 0 0 0,0 0 0 0 0,0 0 0 0 0,0 1 0 0 0,-2 3 64 0 0,-3 3-127 0 0,1-1-1 0 0,1 2 1 0 0,0-1 0 0 0,0 1-1 0 0,1 0 1 0 0,0 0 0 0 0,2 1-1 0 0,-1-1 1 0 0,1 1 0 0 0,1 0-1 0 0,0 1 1 0 0,1-1 0 0 0,1 0-1 0 0,0 1 1 0 0,0-1 0 0 0,2 2 127 0 0,-1-7-143 0 0,0-1 0 0 0,1 1 0 0 0,0-1 0 0 0,1 1 0 0 0,0-1 0 0 0,0 0-1 0 0,0 0 1 0 0,1 0 0 0 0,0 0 0 0 0,0 0 0 0 0,1-1 0 0 0,0 1 0 0 0,0-1 0 0 0,1 0 0 0 0,0 0 0 0 0,0 0 0 0 0,0-1 0 0 0,0 0 0 0 0,1 0 0 0 0,0 0 0 0 0,0-1 0 0 0,0 0 0 0 0,1 0-1 0 0,-1 0 1 0 0,1-1 0 0 0,0 0 0 0 0,0 0 0 0 0,7 1 143 0 0,1 1-1031 0 0,18 3-1378 0 0,-9-6-3093 0 0,-7-2-3825 0 0</inkml:trace>
  <inkml:trace contextRef="#ctx0" brushRef="#br0" timeOffset="771.105">1009 424 2369 0 0,'0'0'1579'0'0,"0"0"278"0"0,0 0 537 0 0,0 0 336 0 0,0 0-68 0 0,0 0-315 0 0,0 0-351 0 0,0 0-344 0 0,0 0-267 0 0,0 0-213 0 0,0 0-207 0 0,0 0-165 0 0,32-10-140 0 0,100-36-93 0 0,-69 8 124 0 0,-51 25-501 0 0,154-119 556 0 0,-104 62-769 0 0,-56 61-1076 0 0,-14 25 271 0 0,5-10 821 0 0,1 0 0 0 0,-1 0 0 0 0,1 0-1 0 0,0 0 1 0 0,1 0 0 0 0,-1 0 0 0 0,1 1 0 0 0,1-1 0 0 0,-1 0-1 0 0,1 1 1 0 0,0-1 0 0 0,1 1 0 0 0,-1-1 0 0 0,1 0 0 0 0,0 1-1 0 0,1-1 1 0 0,0 0 0 0 0,0 0 0 0 0,0 0 0 0 0,1 0 0 0 0,-1 0-1 0 0,1-1 1 0 0,1 1 0 0 0,-1-1 0 0 0,1 0 0 0 0,0 0 0 0 0,0 0 0 0 0,1 0-1 0 0,-1-1 1 0 0,2 1 7 0 0,2 0 122 0 0,0-1-1 0 0,0 0 1 0 0,1 0-1 0 0,-1-1 1 0 0,1 0-1 0 0,0-1 1 0 0,0 0 0 0 0,0 0-1 0 0,0-1 1 0 0,0 0-1 0 0,0 0 1 0 0,0-1-1 0 0,1 0 1 0 0,-1-1-1 0 0,0 0 1 0 0,0-1-1 0 0,0 0 1 0 0,0 0-1 0 0,0-1 1 0 0,-1 0 0 0 0,1 0-1 0 0,-1-1 1 0 0,0 0-1 0 0,0-1 1 0 0,0 1-1 0 0,0-2 1 0 0,-1 1-1 0 0,0-1 1 0 0,0 0-1 0 0,2-3-121 0 0,10-11-56 0 0,0 0 0 0 0,-1-1 0 0 0,-2 0 0 0 0,0-2 0 0 0,-1 0 0 0 0,9-20 56 0 0,16-38-7629 0 0,-31 65-3399 0 0</inkml:trace>
</inkml:ink>
</file>

<file path=ppt/ink/ink4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8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7 4153 0 0,'0'0'2864'0'0,"0"0"-1410"0"0,0 0-354 0 0,0 0 59 0 0,0 0 107 0 0,0 0 18 0 0,0 0-66 0 0,0 0-157 0 0,0 0-228 0 0,0 0-184 0 0,0 0-156 0 0,-16-2-129 0 0,-54-2-99 0 0,7 32 59 0 0,51-19-259 0 0,-16 11-19 0 0,0 1 1 0 0,2 2-1 0 0,0 1 0 0 0,2 1 1 0 0,0 1-1 0 0,2 1 1 0 0,1 1-1 0 0,1 1 0 0 0,2 1 1 0 0,1 0-1 0 0,1 1 0 0 0,1 1 1 0 0,2 1-1 0 0,2 0 0 0 0,0 0 1 0 0,3 1-1 0 0,-4 29-46 0 0,11-53-6 0 0,0 0 0 0 0,1 0 0 0 0,0 0 0 0 0,1 0-1 0 0,0 0 1 0 0,0 0 0 0 0,2-1 0 0 0,-1 1 0 0 0,1 0 0 0 0,0-1-1 0 0,1 0 1 0 0,0 0 0 0 0,0 0 0 0 0,1 0 0 0 0,0-1 0 0 0,1 1-1 0 0,0-1 1 0 0,0-1 0 0 0,1 1 0 0 0,0-1 0 0 0,0 0 0 0 0,1-1 0 0 0,-1 1-1 0 0,1-1 1 0 0,1-1 0 0 0,2 2 6 0 0,16 4 109 0 0,1 0-1 0 0,-1-2 1 0 0,2-1 0 0 0,-1-1-1 0 0,1-2 1 0 0,0 0 0 0 0,0-2-1 0 0,0-2 1 0 0,0 0 0 0 0,0-2-1 0 0,1-1 1 0 0,-1-2 0 0 0,-1 0-1 0 0,1-2 1 0 0,0-1 0 0 0,-1-2-1 0 0,-1 0 1 0 0,0-2 0 0 0,21-11-109 0 0,-39 19 80 0 0,0 0-1 0 0,0-1 1 0 0,-1 0 0 0 0,1-1 0 0 0,-1 1 0 0 0,0-1 0 0 0,0-1 0 0 0,0 0 0 0 0,-1 0 0 0 0,0 0 0 0 0,0-1 0 0 0,0 0 0 0 0,-1-1 0 0 0,0 1 0 0 0,-1-1 0 0 0,0 0 0 0 0,0-1 0 0 0,0 1 0 0 0,-1-1 0 0 0,-1 0 0 0 0,1 0 0 0 0,-2 0 0 0 0,1 0 0 0 0,-1 0 0 0 0,0-1 0 0 0,-1 1 0 0 0,0-1 0 0 0,-1-3-80 0 0,-1 7-12 0 0,0 0 1 0 0,-1 0 0 0 0,0 1-1 0 0,-1-1 1 0 0,1 0 0 0 0,-1 1-1 0 0,0 0 1 0 0,0 0 0 0 0,-1 0 0 0 0,1 0-1 0 0,-1 0 1 0 0,0 1 0 0 0,0-1-1 0 0,-1 1 1 0 0,1 0 0 0 0,-1 1-1 0 0,0-1 1 0 0,0 1 0 0 0,-1 0-1 0 0,1 0 1 0 0,0 0 0 0 0,-1 1-1 0 0,0 0 1 0 0,0 0 11 0 0,-12-4-72 0 0,0 1 0 0 0,0 0 0 0 0,0 2 1 0 0,-1 0-1 0 0,1 1 0 0 0,-1 1 0 0 0,-4 0 72 0 0,17 1-30 0 0,-1 0 0 0 0,1 0 1 0 0,-1 1-1 0 0,1 0 0 0 0,-1 0 0 0 0,1 0 1 0 0,0 1-1 0 0,0 0 0 0 0,0 0 0 0 0,0 1 0 0 0,0-1 1 0 0,0 1-1 0 0,0 1 0 0 0,1-1 0 0 0,0 1 1 0 0,0 0-1 0 0,0 0 0 0 0,0 0 0 0 0,0 1 1 0 0,1 0-1 0 0,0 0 0 0 0,-1 1 30 0 0,4-4-2 0 0,0-1-1 0 0,0 0 0 0 0,0 1 1 0 0,1-1-1 0 0,-1 1 1 0 0,1-1-1 0 0,-1 1 1 0 0,1-1-1 0 0,0 1 1 0 0,-1-1-1 0 0,1 1 1 0 0,0 0-1 0 0,0-1 1 0 0,0 1-1 0 0,0-1 0 0 0,0 1 1 0 0,0 0-1 0 0,1-1 1 0 0,-1 1-1 0 0,1-1 1 0 0,-1 1-1 0 0,1-1 1 0 0,-1 1-1 0 0,1-1 1 0 0,0 1-1 0 0,0-1 1 0 0,-1 0-1 0 0,1 1 0 0 0,0-1 1 0 0,0 0-1 0 0,0 0 1 0 0,1 0-1 0 0,-1 0 1 0 0,0 0-1 0 0,0 0 1 0 0,1 0-1 0 0,-1 0 1 0 0,0 0-1 0 0,1 0 1 0 0,-1-1-1 0 0,1 1 3 0 0,63 18 492 0 0,-20-16-270 0 0,-1-2-1 0 0,0-2 1 0 0,1-1-1 0 0,-1-3 1 0 0,0-1-1 0 0,-1-3 1 0 0,1-1 0 0 0,7-5-222 0 0,151-30 237 0 0,-198 43 161 0 0,1 2-3702 0 0,-4 6-6873 0 0,-1-2-960 0 0</inkml:trace>
  <inkml:trace contextRef="#ctx0" brushRef="#br0" timeOffset="252.307">1445 592 15739 0 0,'0'0'953'0'0,"0"0"-417"0"0,0 0-64 0 0,0 0 64 0 0,0 0 16 0 0,0 0-104 0 0,0 0-192 0 0,0 0-120 0 0,0 0-64 0 0,0 0-64 0 0,0 0-48 0 0,0 0-160 0 0,0 0-256 0 0,0 0-408 0 0,0 159-888 0 0,1-159-1609 0 0,-1 3-2384 0 0,2-3-1545 0 0</inkml:trace>
  <inkml:trace contextRef="#ctx0" brushRef="#br0" timeOffset="493.097">1301 106 16379 0 0,'0'0'969'0'0,"0"0"-25"0"0,0 0-224 0 0,0 0-232 0 0,0 0-176 0 0,0 0-192 0 0,0 0-232 0 0,0 0-304 0 0,0 0-96 0 0,0 0-72 0 0,0 0-200 0 0,0 0-425 0 0,0 0-1127 0 0,0 0-2353 0 0,13 52-4601 0 0</inkml:trace>
</inkml:ink>
</file>

<file path=ppt/ink/ink4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4.1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0 12067 0 0,'0'0'773'0'0,"0"0"-238"0"0,0 0 102 0 0,0 0 296 0 0,0 0 208 0 0,0 0 10 0 0,0 0-201 0 0,0 0-282 0 0,-10 35-266 0 0,-29 107-198 0 0,4-39-125 0 0,9-48-2197 0 0,17-36-5394 0 0,6-12-2398 0 0</inkml:trace>
</inkml:ink>
</file>

<file path=ppt/ink/ink4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2.8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0 772 0 0 0,'0'0'652'0'0,"0"0"686"0"0,0 0 279 0 0,0 0 5 0 0,32 1-94 0 0,97 0-90 0 0,-43-22 1060 0 0,110-94 1279 0 0,-145 81-3277 0 0,-9 5-308 0 0,-1-2 0 0 0,-2-2 1 0 0,-1-1-1 0 0,-2-1 0 0 0,-1-3 0 0 0,-2-1 0 0 0,19-29-192 0 0,-47 60-16 0 0,0 0-1 0 0,0-1 0 0 0,-1 0 0 0 0,0 0 0 0 0,0-1 0 0 0,-1 1 0 0 0,0-1 0 0 0,-1 1 0 0 0,0-1 0 0 0,0 0 0 0 0,-1 0 0 0 0,-1 0 0 0 0,1 0 17 0 0,-2 8-45 0 0,1 0 0 0 0,0 0 0 0 0,0 0-1 0 0,0 0 1 0 0,-1 0 0 0 0,1 1-1 0 0,-1-1 1 0 0,0 0 0 0 0,1 0 0 0 0,-1 1-1 0 0,0-1 1 0 0,0 1 0 0 0,0-1-1 0 0,0 0 1 0 0,0 1 0 0 0,0 0 0 0 0,-1-1-1 0 0,1 1 1 0 0,0 0 0 0 0,-1 0-1 0 0,1-1 1 0 0,-1 1 0 0 0,1 0-1 0 0,-1 0 1 0 0,0 1 0 0 0,1-1 0 0 0,-1 0-1 0 0,0 1 1 0 0,0-1 0 0 0,1 1-1 0 0,-1-1 1 0 0,0 1 0 0 0,0 0 0 0 0,0 0-1 0 0,0-1 1 0 0,1 1 0 0 0,-1 1-1 0 0,0-1 1 0 0,0 0 0 0 0,0 0 0 0 0,0 1-1 0 0,1-1 46 0 0,-74 30-1954 0 0,61-17 1935 0 0,0-1 1 0 0,1 1 0 0 0,0 1 0 0 0,2 1 0 0 0,-1-1 0 0 0,2 2-1 0 0,0 0 1 0 0,0 0 0 0 0,2 0 0 0 0,0 1 0 0 0,1 0-1 0 0,1 1 1 0 0,0 0 0 0 0,1 0 0 0 0,1 0 0 0 0,1 0 0 0 0,1 1-1 0 0,0 0 1 0 0,2 16 18 0 0,1-28 59 0 0,0 1 1 0 0,1 0-1 0 0,0-1 0 0 0,0 1 0 0 0,1-1 0 0 0,0 0 1 0 0,0 0-1 0 0,0 0 0 0 0,1 0 0 0 0,0 0 0 0 0,1-1 1 0 0,0 0-1 0 0,0 0 0 0 0,0 0 0 0 0,0 0 0 0 0,1-1 1 0 0,0 0-1 0 0,0 0 0 0 0,0 0 0 0 0,1-1 0 0 0,0 0 1 0 0,0-1-1 0 0,0 1 0 0 0,0-1 0 0 0,6 1-59 0 0,9 4 234 0 0,-1-2 1 0 0,2 0-1 0 0,-1-2 0 0 0,1 0 0 0 0,-1-2 1 0 0,1 0-1 0 0,0-2 0 0 0,7 0-234 0 0,-6-3 123 0 0,0 0 1 0 0,0-2-1 0 0,-1 0 0 0 0,1-2 0 0 0,-1-1 0 0 0,-1 0 1 0 0,1-2-1 0 0,-2 0 0 0 0,1-2 0 0 0,-1 0 0 0 0,-1-2 0 0 0,0 0 1 0 0,-1-1-1 0 0,-1-1 0 0 0,0 0 0 0 0,-1-2 0 0 0,-1 0 0 0 0,-1-1 1 0 0,0 0-1 0 0,-2-1 0 0 0,0-1 0 0 0,10-22-123 0 0,-20 36-58 0 0,0 0 0 0 0,0 0 0 0 0,0-1 1 0 0,-1 0-1 0 0,0 1 0 0 0,-1-1 0 0 0,0 0 0 0 0,0 0 0 0 0,0 0 0 0 0,-1 0 0 0 0,-1 1 0 0 0,0-8 58 0 0,-35 19-2132 0 0,28 2 2071 0 0,1 1 1 0 0,0 0-1 0 0,0 0 0 0 0,1 1 1 0 0,0-1-1 0 0,0 2 0 0 0,1-1 1 0 0,0 0-1 0 0,0 1 0 0 0,1 0 1 0 0,0 0-1 0 0,1 1 0 0 0,0-1 1 0 0,1 0-1 0 0,-1 1 1 0 0,2 0-1 0 0,-1 0 0 0 0,2-1 1 0 0,-1 1-1 0 0,1 0 0 0 0,1 5 61 0 0,2-9 65 0 0,0-1 0 0 0,0 0 0 0 0,0 0 0 0 0,1 0 0 0 0,-1 0-1 0 0,1 0 1 0 0,1-1 0 0 0,-1 0 0 0 0,1 1 0 0 0,-1-2 0 0 0,1 1 0 0 0,0-1 0 0 0,1 1-1 0 0,-1-1 1 0 0,0-1 0 0 0,1 1 0 0 0,0-1 0 0 0,-1 0 0 0 0,1 0 0 0 0,0-1 0 0 0,0 1-1 0 0,0-1 1 0 0,0-1 0 0 0,0 1 0 0 0,6-1-65 0 0,9 0 194 0 0,1 0 0 0 0,0-1 0 0 0,-1-1 1 0 0,1-2-1 0 0,-1 0 0 0 0,0-1 0 0 0,0-1 0 0 0,0-1 0 0 0,-1 0 1 0 0,0-2-1 0 0,0-1 0 0 0,-1 0 0 0 0,0-1 0 0 0,-1-1 0 0 0,-1-1 0 0 0,0 0 1 0 0,0-2-1 0 0,-1 0 0 0 0,-1 0 0 0 0,-1-1 0 0 0,0-1 0 0 0,-1-1 1 0 0,-1 0-1 0 0,-1 0 0 0 0,0-1 0 0 0,-1-1 0 0 0,-2 0 0 0 0,0 0 1 0 0,3-10-195 0 0,-8 17-18 0 0,1 1-66 0 0,0 0 1 0 0,-1 0-1 0 0,0 0 1 0 0,-1-1 0 0 0,-1 1-1 0 0,0-1 1 0 0,0 0-1 0 0,-1 1 1 0 0,-1-1-1 0 0,-1-2 84 0 0,2 13-49 0 0,-1 0-1 0 0,0 1 1 0 0,1-1-1 0 0,-1 0 0 0 0,0 0 1 0 0,0 1-1 0 0,0-1 1 0 0,0 1-1 0 0,0-1 0 0 0,-1 1 1 0 0,1-1-1 0 0,0 1 1 0 0,-1 0-1 0 0,1 0 1 0 0,-1-1-1 0 0,1 1 0 0 0,-1 0 1 0 0,1 0-1 0 0,-1 1 1 0 0,0-1-1 0 0,0 0 0 0 0,1 0 1 0 0,-1 1-1 0 0,0-1 1 0 0,0 1-1 0 0,0 0 0 0 0,0 0 1 0 0,0-1-1 0 0,0 1 1 0 0,1 0-1 0 0,-1 1 1 0 0,0-1-1 0 0,0 0 0 0 0,0 0 1 0 0,0 1-1 0 0,0-1 1 0 0,1 1-1 0 0,-1 0 0 0 0,0-1 1 0 0,0 1-1 0 0,1 0 1 0 0,-1 0-1 0 0,0 0 1 0 0,1 0-1 0 0,-1 0 0 0 0,1 1 1 0 0,0-1-1 0 0,-1 0 1 0 0,1 1-1 0 0,0-1 0 0 0,0 1 1 0 0,0-1-1 0 0,0 1 1 0 0,0 0-1 0 0,0 0 50 0 0,-12 18 82 0 0,1 0-1 0 0,1 1 0 0 0,1 1 1 0 0,1 0-1 0 0,1 0 1 0 0,1 1-1 0 0,1 0 1 0 0,1 0-1 0 0,1 1 0 0 0,1-1 1 0 0,1 1-1 0 0,1 0 1 0 0,2 0-1 0 0,0-1 1 0 0,1 5-82 0 0,0-9-84 0 0,0 1 1 0 0,2-1 0 0 0,0 0 0 0 0,1-1 0 0 0,0 1-1 0 0,2-1 1 0 0,0 0 0 0 0,1 0 0 0 0,1-1-1 0 0,0 0 1 0 0,2-1 0 0 0,0 0 0 0 0,0 0 0 0 0,2-1-1 0 0,5 5 84 0 0,-5-11-2629 0 0,-1-7-5827 0 0,-10-2 2039 0 0</inkml:trace>
  <inkml:trace contextRef="#ctx0" brushRef="#br0" timeOffset="262.742">2252 356 12555 0 0,'0'0'1815'0'0,"0"0"-882"0"0,0 0-222 0 0,0 0 187 0 0,0 0 142 0 0,0 0-59 0 0,0 0-208 0 0,0 0-252 0 0,0 0-228 0 0,-10 33-129 0 0,-31 104-65 0 0,27-45 13 0 0,27 15-1375 0 0,-13-82-3093 0 0,0-14-2866 0 0,0-7-832 0 0</inkml:trace>
  <inkml:trace contextRef="#ctx0" brushRef="#br0" timeOffset="510.74">1900 393 10322 0 0,'0'0'1060'0'0,"0"0"-430"0"0,0 0-63 0 0,0 0 200 0 0,0 0 213 0 0,0 0 108 0 0,0 0-18 0 0,0 0-82 0 0,0 0-84 0 0,0 0-120 0 0,0 0-149 0 0,32-7-122 0 0,102-20-134 0 0,-20 16 208 0 0,64 18-643 0 0,-104 16-5853 0 0,-70-22 4762 0 0,0 1-528 0 0,-1 0-3553 0 0,-1 1-2031 0 0</inkml:trace>
  <inkml:trace contextRef="#ctx0" brushRef="#br0" timeOffset="776.809">1998 758 7602 0 0,'0'0'3299'0'0,"0"0"-2227"0"0,0 0-470 0 0,0 0 366 0 0,0 0 322 0 0,0 0 48 0 0,0 0-164 0 0,0 0-239 0 0,0 0-210 0 0,0 0-148 0 0,0 0-132 0 0,0 0-104 0 0,33-2-81 0 0,108-7-84 0 0,87-21-2241 0 0,-182 23-2644 0 0,-33 4 1161 0 0,4 2-6934 0 0</inkml:trace>
</inkml:ink>
</file>

<file path=ppt/ink/ink4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7.8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5505 0 0,'0'0'2707'0'0,"0"0"-1538"0"0,0 0-512 0 0,0 0 198 0 0,0 0 367 0 0,0 0 295 0 0,0 0 42 0 0,0 0-182 0 0,0 0-249 0 0,0 0-221 0 0,0 0-195 0 0,33 0-155 0 0,108-1-127 0 0,10-20 258 0 0,28-5-1363 0 0,-159 24-58 0 0,17-2-1388 0 0,-12 3-3592 0 0,-9 1-5075 0 0</inkml:trace>
</inkml:ink>
</file>

<file path=ppt/ink/ink4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6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 2328 0 0,'0'0'1798'0'0,"0"0"-663"0"0,0 0-185 0 0,0 0 119 0 0,0 0 163 0 0,0 0 63 0 0,0 0-141 0 0,0 0-274 0 0,0 0-278 0 0,0 0-186 0 0,0 0-59 0 0,0 0 33 0 0,0 0 80 0 0,1 12 22 0 0,10 185 1765 0 0,-7 21-1552 0 0,-26-144-2017 0 0,21-71 356 0 0,-1-6-10126 0 0,1 0 8982 0 0,1 2 20 0 0</inkml:trace>
  <inkml:trace contextRef="#ctx0" brushRef="#br0" timeOffset="376.256">0 27 2897 0 0,'0'0'1475'0'0,"0"0"-403"0"0,0 0-64 0 0,0 0 136 0 0,0 0 134 0 0,0 0 8 0 0,0 0-94 0 0,0 0-104 0 0,0 0-65 0 0,0 0-43 0 0,0 0-78 0 0,0 0-72 0 0,30-3-77 0 0,93-10-97 0 0,160 3 1546 0 0,-268 10-2581 0 0,0 1 0 0 0,0 0 0 0 0,1 2 0 0 0,-1-1 0 0 0,0 2 0 0 0,0 0 0 0 0,-1 1 0 0 0,11 4 379 0 0,-15 2-4776 0 0,-8-3-2364 0 0,-2-5 2302 0 0</inkml:trace>
  <inkml:trace contextRef="#ctx0" brushRef="#br0" timeOffset="615.834">28 531 4337 0 0,'0'0'2705'0'0,"0"0"-1457"0"0,0 0-239 0 0,0 0 326 0 0,0 0 259 0 0,0 0 28 0 0,0 0-133 0 0,0 0-184 0 0,0 0-197 0 0,30-4-211 0 0,98-15-209 0 0,98-9 149 0 0,-180 22-2911 0 0,-16 1-6292 0 0,-19 5-1368 0 0</inkml:trace>
  <inkml:trace contextRef="#ctx0" brushRef="#br0" timeOffset="1453.176">635 594 112 0 0,'0'0'1288'0'0,"0"0"-877"0"0,0 0-92 0 0,0 0 298 0 0,0 0 298 0 0,0 0 204 0 0,0 0 32 0 0,0 0-112 0 0,0 0-172 0 0,0 0-159 0 0,0 0-108 0 0,0 0-75 0 0,-2 19 20 0 0,-1 4-255 0 0,-2 11-24 0 0,1 4 5275 0 0,2-90-579 0 0,9-77-3816 0 0,-4 114-1139 0 0,1 0 0 0 0,0 0 0 0 0,1 0-1 0 0,1 1 1 0 0,0 0 0 0 0,1 0 0 0 0,0 0 0 0 0,1 1 0 0 0,1 0 0 0 0,0 1 0 0 0,9-10-7 0 0,-18 22-75 0 0,1-1-1 0 0,0 0 1 0 0,-1 0 0 0 0,1 1 0 0 0,0-1 0 0 0,-1 1 0 0 0,1-1 0 0 0,0 0-1 0 0,0 1 1 0 0,-1 0 0 0 0,1-1 0 0 0,0 1 0 0 0,0-1 0 0 0,0 1-1 0 0,0 0 1 0 0,-1-1 0 0 0,1 1 0 0 0,0 0 0 0 0,0 0 0 0 0,0 0 0 0 0,0 0-1 0 0,0 0 1 0 0,0 0 0 0 0,0 0 0 0 0,0 0 0 0 0,0 0 0 0 0,-1 0-1 0 0,1 1 1 0 0,0-1 0 0 0,0 0 0 0 0,0 1 0 0 0,0-1 0 0 0,0 0 0 0 0,-1 1-1 0 0,1-1 1 0 0,0 1 0 0 0,0-1 0 0 0,0 1 75 0 0,14 17-8008 0 0,-12-14 4927 0 0,-1 0-5471 0 0</inkml:trace>
  <inkml:trace contextRef="#ctx0" brushRef="#br0" timeOffset="1823.545">952 428 4585 0 0,'0'0'1211'0'0,"0"0"-367"0"0,0 0-17 0 0,0 0 220 0 0,0 0 101 0 0,0 0-77 0 0,0 0-244 0 0,0 0-292 0 0,0 0-257 0 0,0 0-171 0 0,0 0-79 0 0,0 0-36 0 0,0 0-3 0 0,-12 29-1 0 0,-37 91 12 0 0,39-74 17 0 0,13-43-11 0 0,0 0 143 0 0,0-1-1 0 0,1 1 1 0 0,-1-1 0 0 0,1 0 0 0 0,-1 0-1 0 0,1-1 1 0 0,0 1 0 0 0,-1-1 0 0 0,1 0-1 0 0,0 0 1 0 0,0 0 0 0 0,0 0 0 0 0,0-1-1 0 0,0 1 1 0 0,0-1 0 0 0,0 0 0 0 0,0 0-1 0 0,0-1 1 0 0,0 1 0 0 0,0-1-1 0 0,0 0 1 0 0,0 0 0 0 0,0 0 0 0 0,-1-1-1 0 0,1 1 1 0 0,0-1 0 0 0,-1 0 0 0 0,1 0-1 0 0,-1 0 1 0 0,0 0 0 0 0,1-1 0 0 0,-1 1-1 0 0,0-1 1 0 0,-1 0 0 0 0,1 0-1 0 0,1-2-148 0 0,4-2 140 0 0,-1-1 0 0 0,0 0 0 0 0,0-1 0 0 0,-1 1 0 0 0,0-1 0 0 0,-1-1 0 0 0,0 1-1 0 0,0-1 1 0 0,-1 0 0 0 0,0 0 0 0 0,-1 0 0 0 0,0 0 0 0 0,-1-1 0 0 0,0 1 0 0 0,0-1-1 0 0,-1 1 1 0 0,-1-2-140 0 0,0 11-44 0 0,0-1 0 0 0,0 1 0 0 0,-1 0 0 0 0,1-1 0 0 0,0 1 0 0 0,-1-1 0 0 0,0 1 0 0 0,1 0-1 0 0,-1-1 1 0 0,0 1 0 0 0,1 0 0 0 0,-1 0 0 0 0,0 0 0 0 0,0-1 0 0 0,0 1 0 0 0,0 0 0 0 0,0 0 0 0 0,-1 0 0 0 0,1 1-1 0 0,0-1 1 0 0,0 0 0 0 0,-1 0 0 0 0,1 1 0 0 0,0-1 0 0 0,-1 1 0 0 0,1-1 0 0 0,0 1 0 0 0,-1-1 0 0 0,1 1 0 0 0,-1 0-1 0 0,1 0 1 0 0,-1 0 0 0 0,1-1 0 0 0,-1 2 0 0 0,1-1 0 0 0,0 0 0 0 0,-1 0 0 0 0,1 0 0 0 0,-1 1 0 0 0,0-1 44 0 0,-60 16-7867 0 0,46-8 2546 0 0,2 0 40 0 0</inkml:trace>
  <inkml:trace contextRef="#ctx0" brushRef="#br0" timeOffset="2284.467">1362 413 1928 0 0,'0'0'741'0'0,"0"0"-173"0"0,0 0 149 0 0,0 0 318 0 0,0 0 263 0 0,0 0 19 0 0,0 0-126 0 0,0 0-227 0 0,0 0-275 0 0,0 0-213 0 0,0 0-148 0 0,0 0-136 0 0,-26 22-127 0 0,-81 66-77 0 0,79-49-32 0 0,29-33 28 0 0,1-2 119 0 0,0 0-1 0 0,0 1 0 0 0,1-1 1 0 0,-1-1-1 0 0,1 1 1 0 0,0 0-1 0 0,0-1 1 0 0,0 1-1 0 0,1-1 0 0 0,-1 0 1 0 0,1 0-1 0 0,0 0 1 0 0,0-1-1 0 0,0 1 1 0 0,0-1-1 0 0,0 0 1 0 0,0 0-1 0 0,0 0 0 0 0,1-1 1 0 0,-1 1-1 0 0,1-1 1 0 0,-1 0-1 0 0,1-1 1 0 0,0 1-1 0 0,-1-1 1 0 0,1 0-1 0 0,0 0 0 0 0,-1 0 1 0 0,1 0-1 0 0,0-1 1 0 0,-1 0-1 0 0,4-1-102 0 0,3 0 347 0 0,-1 0 0 0 0,0-1 0 0 0,0 0 0 0 0,0 0 0 0 0,0-1 0 0 0,-1-1-1 0 0,1 1 1 0 0,-1-2 0 0 0,0 1 0 0 0,0-1 0 0 0,-1-1 0 0 0,0 1 0 0 0,0-1 0 0 0,-1-1 0 0 0,1 1 0 0 0,3-7-347 0 0,94-144 1469 0 0,-99 148-1502 0 0,0 0-1 0 0,0-1 1 0 0,-1 1-1 0 0,-1-1 0 0 0,1 0 1 0 0,-2 0-1 0 0,0 0 1 0 0,0 0-1 0 0,-1-1 0 0 0,0 1 1 0 0,-1-1-1 0 0,0 1 1 0 0,-1-1-1 0 0,-1 0 0 0 0,1 1 1 0 0,-3-10 33 0 0,0 17-138 0 0,1 0 0 0 0,-1-1 0 0 0,1 2 0 0 0,-1-1 0 0 0,0 0 0 0 0,-1 0 0 0 0,1 1-1 0 0,-1 0 1 0 0,1 0 0 0 0,-1 0 0 0 0,0 0 0 0 0,0 0 0 0 0,0 1 0 0 0,0 0 0 0 0,-1 0 0 0 0,1 0 0 0 0,-1 0 0 0 0,1 1 0 0 0,-1 0 0 0 0,0 0 0 0 0,1 0 0 0 0,-1 0 0 0 0,0 1 0 0 0,0-1 0 0 0,0 1 0 0 0,0 1 0 0 0,1-1 0 0 0,-1 1 0 0 0,0 0-1 0 0,0 0 1 0 0,1 0 0 0 0,-1 0 0 0 0,1 1 0 0 0,-1 0 0 0 0,1 0 0 0 0,0 0 0 0 0,-1 0 0 0 0,1 1 0 0 0,-3 3 138 0 0,-3-1-112 0 0,0 1 0 0 0,0 1 0 0 0,1 0 0 0 0,0 1 1 0 0,0-1-1 0 0,1 2 0 0 0,0-1 0 0 0,1 1 0 0 0,0 0 0 0 0,0 1 0 0 0,1-1 0 0 0,0 1 0 0 0,0 1 1 0 0,1-1-1 0 0,1 1 0 0 0,0 0 0 0 0,0 0 0 0 0,1 0 0 0 0,0 1 0 0 0,0 5 112 0 0,3-10 27 0 0,0 0 0 0 0,0 0 0 0 0,0 0 0 0 0,1 0 0 0 0,0 0 0 0 0,0 0 0 0 0,0 0 0 0 0,1-1 0 0 0,0 1 0 0 0,1-1 0 0 0,-1 1 0 0 0,1-1 0 0 0,1 0 0 0 0,-1 0 0 0 0,1 0 0 0 0,0 0 0 0 0,0-1 0 0 0,1 1 0 0 0,-1-1-1 0 0,1 0 1 0 0,0-1 0 0 0,1 1 0 0 0,2 1-27 0 0,6 4 80 0 0,1-1 0 0 0,1 0 0 0 0,0-1 0 0 0,0 0 0 0 0,1-2 0 0 0,0 0 0 0 0,0 0-1 0 0,0-2 1 0 0,1 0 0 0 0,-1-1 0 0 0,3-1-80 0 0,72 4-6572 0 0,-76-6-1931 0 0</inkml:trace>
</inkml:ink>
</file>

<file path=ppt/ink/ink4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31.4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8514 0 0,'0'0'1229'0'0,"0"0"-391"0"0,0 0-329 0 0,0 0-34 0 0,0 0 129 0 0,0 0 135 0 0,0 0 87 0 0,0 0-34 0 0,0 0-157 0 0,0 0-202 0 0,-6 24-184 0 0,-45 158 30 0 0,42-154-948 0 0,-17 59 1484 0 0,19-58-4082 0 0,2 0-4035 0 0,4-25 1603 0 0</inkml:trace>
</inkml:ink>
</file>

<file path=ppt/ink/ink4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31.7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184 174 3689 0 0,'0'0'699'0'0,"0"0"235"0"0,0 0 360 0 0,0 0 296 0 0,-4 32 89 0 0,-14 102-88 0 0,-19 241 2104 0 0,17-232-6307 0 0,12-121-952 0 0,1-11-3452 0 0,4-10 5037 0 0</inkml:trace>
  <inkml:trace contextRef="#ctx0" brushRef="#br0" timeOffset="479.919">0 26 1936 0 0,'0'0'4000'0'0,"0"0"-2657"0"0,0 0-762 0 0,0 0-2 0 0,0 0 65 0 0,0 0 44 0 0,0 0-27 0 0,0 0-53 0 0,35-5-23 0 0,110-15-13 0 0,-56 29 278 0 0,-73-3-646 0 0,5 0 27 0 0,0 1 0 0 0,-1 1 0 0 0,1 1 0 0 0,-2 0 0 0 0,1 2-1 0 0,-2 0 1 0 0,1 1 0 0 0,-1 1 0 0 0,-1 0 0 0 0,-1 2 0 0 0,0 0 0 0 0,5 6-231 0 0,-18-17 37 0 0,-1-1 1 0 0,1 1-1 0 0,-1 0 0 0 0,1 0 0 0 0,-1 0 1 0 0,0 0-1 0 0,-1 0 0 0 0,1 1 0 0 0,-1-1 1 0 0,0 0-1 0 0,0 1 0 0 0,0-1 0 0 0,0 1 1 0 0,-1-1-1 0 0,0 1 0 0 0,0-1 1 0 0,0 1-1 0 0,0-1 0 0 0,-1 1 0 0 0,0-1 1 0 0,0 1-1 0 0,0-1 0 0 0,0 1 0 0 0,-1-1 1 0 0,0 0-1 0 0,0 0 0 0 0,0 0 0 0 0,0 0 1 0 0,0 0-1 0 0,-1 0 0 0 0,0-1 0 0 0,0 1 1 0 0,-2 1-38 0 0,-14 12 64 0 0,0 0-1 0 0,0-2 1 0 0,-2-1 0 0 0,0 0 0 0 0,-1-1 0 0 0,-17 7-64 0 0,-12 7 63 0 0,25-13-14 0 0,17-10-4 0 0,-1 1 1 0 0,1 0-1 0 0,0 0 1 0 0,0 1-1 0 0,1 0 0 0 0,0 1 1 0 0,0 0-1 0 0,0 0 1 0 0,1 1-1 0 0,-2 2-45 0 0,8-8 9 0 0,0 0-1 0 0,0 0 1 0 0,0 0 0 0 0,1-1-1 0 0,-1 1 1 0 0,1 0-1 0 0,0 0 1 0 0,-1 0 0 0 0,1 0-1 0 0,0 0 1 0 0,0 0-1 0 0,0 0 1 0 0,1 0 0 0 0,-1 0-1 0 0,0 0 1 0 0,1 0-1 0 0,-1 0 1 0 0,1 0 0 0 0,0 0-1 0 0,-1-1 1 0 0,1 1-1 0 0,0 0 1 0 0,0 0 0 0 0,0-1-1 0 0,0 1 1 0 0,1 0-1 0 0,-1-1 1 0 0,0 0 0 0 0,1 1-1 0 0,-1-1 1 0 0,1 0-1 0 0,-1 1 1 0 0,2-1-9 0 0,55 35 672 0 0,64 7 710 0 0,39 21 18 0 0,-129-38-905 0 0,-41-27-2115 0 0,0 1-2181 0 0,6-6-3935 0 0,3 6-1541 0 0</inkml:trace>
</inkml:ink>
</file>

<file path=ppt/ink/ink4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07.3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1 0 0 0,'0'0'830'0'0,"0"0"-60"0"0,0 0 71 0 0,0 0 129 0 0,0 0 101 0 0,0 0 8 0 0,0 0-89 0 0,0 0-155 0 0,0 0-181 0 0,0 0-144 0 0,11 29 3075 0 0,-10-26-3325 0 0,1 1 0 0 0,-1-1 1 0 0,0 0-1 0 0,-1 1 0 0 0,1-1 1 0 0,0 0-1 0 0,-1 1 1 0 0,0-1-1 0 0,0 1 0 0 0,0-1 1 0 0,0 1-1 0 0,-1-1 0 0 0,1 0 1 0 0,-1 1-1 0 0,0-1 1 0 0,0 0-1 0 0,0 1 0 0 0,0-1 1 0 0,-1 1-261 0 0,-62 83 1717 0 0,-122 64-718 0 0,171-143-1588 0 0,19-15-2971 0 0,20-19-5630 0 0,-14 18 2731 0 0</inkml:trace>
</inkml:ink>
</file>

<file path=ppt/ink/ink4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16.3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241 646 0 0 0,'0'0'624'0'0,"0"0"600"0"0,0 0 106 0 0,0 0-91 0 0,0 0-124 0 0,0 0-83 0 0,1-7-34 0 0,0-30 1035 0 0,-1 36-1022 0 0,0 1-35 0 0,0 0-77 0 0,-3 0 1853 0 0,-15 2-2422 0 0,-55 63-343 0 0,46-36-30 0 0,12-15 5 0 0,1 0 1 0 0,1 1-1 0 0,0 1 0 0 0,1 0 0 0 0,0 1 0 0 0,1 1 1 0 0,2-1-1 0 0,-1 2 0 0 0,0 4 38 0 0,9-20 15 0 0,1-1 0 0 0,-1 1 0 0 0,1-1-1 0 0,0 1 1 0 0,0-1 0 0 0,0 1 0 0 0,0-1 0 0 0,0 1-1 0 0,0-1 1 0 0,1 1 0 0 0,-1-1 0 0 0,1 1 0 0 0,0-1-1 0 0,-1 1 1 0 0,1-1 0 0 0,0 0 0 0 0,1 0 0 0 0,-1 1-1 0 0,0-1 1 0 0,1 0 0 0 0,-1 0 0 0 0,1 0-1 0 0,0 0 1 0 0,-1-1 0 0 0,1 1 0 0 0,0 0 0 0 0,0-1-1 0 0,0 1 1 0 0,0-1 0 0 0,0 0 0 0 0,1 0 0 0 0,-1 0-1 0 0,0 0 1 0 0,1 0 0 0 0,-1 0 0 0 0,0 0 0 0 0,1-1-1 0 0,-1 1 1 0 0,1-1 0 0 0,-1 0 0 0 0,1 0 0 0 0,-1 0-1 0 0,1 0 1 0 0,-1 0 0 0 0,1 0 0 0 0,-1-1 0 0 0,1 1-1 0 0,-1-1 1 0 0,1 0 0 0 0,-1 0 0 0 0,0 1 0 0 0,1-2-1 0 0,-1 1 1 0 0,2-1-15 0 0,21-7 358 0 0,0-1 0 0 0,0-2 0 0 0,-2 0 0 0 0,1-1 0 0 0,-1-1 1 0 0,-1-2-1 0 0,-1 0 0 0 0,17-17-358 0 0,-9 9 164 0 0,-2 0-1 0 0,0-2 1 0 0,-2-1 0 0 0,-1-1 0 0 0,-1-1 0 0 0,-2-1 0 0 0,-1-1 0 0 0,2-7-164 0 0,-9 16 30 0 0,-1 0 1 0 0,-1-1 0 0 0,-1-1 0 0 0,-2 0 0 0 0,0 0 0 0 0,-1-1-1 0 0,-1 0 1 0 0,-2 0 0 0 0,1-20-31 0 0,-20-112-770 0 0,13 150 698 0 0,0 0 1 0 0,-1 0-1 0 0,0 1 1 0 0,0-1-1 0 0,0 1 0 0 0,-1-1 1 0 0,0 1-1 0 0,0 0 1 0 0,-1 1-1 0 0,1-1 0 0 0,-1 1 1 0 0,0 0-1 0 0,-1 0 1 0 0,1 0-1 0 0,-1 1 1 0 0,0-1-1 0 0,0 2 0 0 0,-1-1 1 0 0,1 1-1 0 0,-6-2 72 0 0,5 2-17 0 0,-1 2-1 0 0,0-1 1 0 0,1 1-1 0 0,-1 0 1 0 0,0 1-1 0 0,0-1 1 0 0,0 2-1 0 0,0-1 1 0 0,1 1-1 0 0,-1 0 1 0 0,0 1-1 0 0,0 0 1 0 0,1 0-1 0 0,-1 0 1 0 0,1 1-1 0 0,0 1 1 0 0,0-1-1 0 0,0 1 1 0 0,0 0 0 0 0,1 0-1 0 0,-1 1 1 0 0,1 0-1 0 0,0 0 1 0 0,1 1-1 0 0,-1-1 1 0 0,1 1-1 0 0,0 0 1 0 0,1 1-1 0 0,-1-1 1 0 0,1 1-1 0 0,0 0 1 0 0,1 0-1 0 0,0 0 1 0 0,0 1-1 0 0,0-1 1 0 0,0 5 17 0 0,-3 3 72 0 0,0 1 1 0 0,1 0 0 0 0,1 0-1 0 0,1 0 1 0 0,0 1 0 0 0,1 0-1 0 0,0-1 1 0 0,2 1 0 0 0,0 0-1 0 0,1-1 1 0 0,0 1 0 0 0,1 0-1 0 0,2-1 1 0 0,-1 1 0 0 0,2-1-1 0 0,0 0 1 0 0,1-1-1 0 0,0 1 1 0 0,1-1 0 0 0,1 0-1 0 0,4 5-72 0 0,8 5 318 0 0,2 0 0 0 0,0-2 0 0 0,2 0 0 0 0,0-2 0 0 0,1 0 0 0 0,2-2 0 0 0,0-1 0 0 0,24 12-318 0 0,-9-3 500 0 0,90 35 479 0 0,-128-61-1108 0 0,-1-5-11103 0 0,-3 0 225 0 0</inkml:trace>
  <inkml:trace contextRef="#ctx0" brushRef="#br0" timeOffset="1524.076">1055 763 0 0 0,'0'0'393'0'0,"0"0"484"0"0,0 0 250 0 0,0 0 119 0 0,0 0 60 0 0,0 0-11 0 0,0 0-29 0 0,0 0-23 0 0,12-3 1 0 0,35-7 48 0 0,-46 10-1214 0 0,0 0 0 0 0,0 0-1 0 0,0 0 1 0 0,0 0 0 0 0,0 1 0 0 0,0-1-1 0 0,-1 0 1 0 0,1 1 0 0 0,0-1-1 0 0,0 1 1 0 0,0-1 0 0 0,0 1 0 0 0,-1-1-1 0 0,1 1 1 0 0,0-1 0 0 0,-1 1 0 0 0,1 0-1 0 0,0-1 1 0 0,-1 1 0 0 0,1 0 0 0 0,-1 0-1 0 0,1-1 1 0 0,-1 1 0 0 0,1 0 0 0 0,-1 0-1 0 0,1 0 1 0 0,-1 0 0 0 0,0-1-1 0 0,0 1 1 0 0,1 0 0 0 0,-1 0 0 0 0,0 0-1 0 0,0 0 1 0 0,0 0 0 0 0,0 0 0 0 0,0 0-1 0 0,0 0 1 0 0,0 0 0 0 0,-1 0 0 0 0,1 0-1 0 0,0-1 1 0 0,0 1 0 0 0,-1 0 0 0 0,1 0-1 0 0,0 0-77 0 0,-1 3 327 0 0,1 9-38 0 0,-1 0 1 0 0,-1 0-1 0 0,0 0 0 0 0,-1 0 1 0 0,0-1-1 0 0,-1 1 0 0 0,-1-1 1 0 0,0 0-1 0 0,0 0 0 0 0,-1-1 1 0 0,-1 1-1 0 0,0-1 0 0 0,0-1 1 0 0,-1 1-1 0 0,0-1 0 0 0,-4 2-289 0 0,-43 38-2463 0 0,-7-9-4400 0 0,45-33-3554 0 0</inkml:trace>
</inkml:ink>
</file>

<file path=ppt/ink/ink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4:17.7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7362 0 0,'0'0'3386'0'0,"0"0"-2098"0"0,0 0-543 0 0,0 0 298 0 0,0 0 298 0 0,0 0 104 0 0,0 0-95 0 0,0 0-219 0 0,0 0-166 0 0,0 0-130 0 0,0 0-140 0 0,0 0-118 0 0,0 0-99 0 0,27 1-81 0 0,84 4-75 0 0,169-3-200 0 0,-165-3-9926 0 0,-95 1-1489 0 0</inkml:trace>
</inkml:ink>
</file>

<file path=ppt/ink/ink4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34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1 880 0 0 0,'0'0'513'0'0,"0"0"260"0"0,0 0 201 0 0,0 0 165 0 0,0 0 128 0 0,0 0 68 0 0,0 0 42 0 0,5 2-6 0 0,-3-2-1225 0 0,0 1 0 0 0,0 0 1 0 0,0-1-1 0 0,0 1 1 0 0,-1-1-1 0 0,1 0 1 0 0,0 1-1 0 0,0-1 1 0 0,0 0-1 0 0,0 0 0 0 0,0 0 1 0 0,0-1-1 0 0,0 1 1 0 0,0 0-1 0 0,0-1 1 0 0,0 1-1 0 0,0-1 0 0 0,0 0 1 0 0,0 0-1 0 0,0 0 1 0 0,-1 0-1 0 0,1 0 1 0 0,0 0-1 0 0,-1 0 1 0 0,1 0-1 0 0,1-2-146 0 0,233-218 6026 0 0,-184 166-5651 0 0,-3-1 1 0 0,-3-3-1 0 0,-2-2 1 0 0,-3-1-1 0 0,16-35-375 0 0,-50 83 21 0 0,0 0-1 0 0,0 0 1 0 0,-2 0 0 0 0,1-1 0 0 0,-2 0-1 0 0,0 0 1 0 0,-1-1 0 0 0,-1 1 0 0 0,0-1-1 0 0,-1 1 1 0 0,0-1 0 0 0,-1 0-1 0 0,-2-2-20 0 0,2 15-15 0 0,0 1-1 0 0,-1 0 1 0 0,1 0-1 0 0,-1-1 0 0 0,0 1 1 0 0,0 0-1 0 0,0 0 0 0 0,0 0 1 0 0,0 0-1 0 0,0 0 0 0 0,0 0 1 0 0,-1 0-1 0 0,1 1 1 0 0,-1-1-1 0 0,1 0 0 0 0,-1 1 1 0 0,0-1-1 0 0,1 1 0 0 0,-1 0 1 0 0,0-1-1 0 0,0 1 0 0 0,0 0 1 0 0,0 0-1 0 0,0 0 1 0 0,0 1-1 0 0,0-1 0 0 0,-1 0 1 0 0,1 1-1 0 0,0-1 0 0 0,0 1 1 0 0,-1 0-1 0 0,1 0 0 0 0,0 0 1 0 0,0 0-1 0 0,-1 0 1 0 0,1 0-1 0 0,0 1 0 0 0,0-1 1 0 0,-1 1-1 0 0,1-1 0 0 0,0 1 16 0 0,-84 48-847 0 0,65-23 815 0 0,1 0 0 0 0,2 1-1 0 0,0 1 1 0 0,2 1 0 0 0,2 1-1 0 0,0 0 1 0 0,2 0 0 0 0,1 2 0 0 0,2-1-1 0 0,-2 12 33 0 0,6-24 4 0 0,0 0-1 0 0,1 0 0 0 0,1 0 0 0 0,1 0 0 0 0,0 1 1 0 0,2-1-1 0 0,0 1 0 0 0,1-1 0 0 0,1 1 1 0 0,1-1-1 0 0,0 0 0 0 0,4 8-3 0 0,-3-17 57 0 0,1-1 0 0 0,0 1 0 0 0,0-1 0 0 0,1 0 0 0 0,0-1 0 0 0,1 1 0 0 0,0-1 0 0 0,0 0 0 0 0,0-1 0 0 0,1 0 0 0 0,1 0 0 0 0,-1-1 0 0 0,1 0 0 0 0,0 0 0 0 0,0-1 0 0 0,1 0 0 0 0,-1-1 0 0 0,11 4-57 0 0,83 16-1294 0 0,3-19-7217 0 0,-99-5-1666 0 0</inkml:trace>
  <inkml:trace contextRef="#ctx0" brushRef="#br0" timeOffset="32600.538">888 718 2088 0 0,'0'0'1730'0'0,"0"0"-262"0"0,0 0-93 0 0,0 0 36 0 0,0 0-17 0 0,0 0-128 0 0,0 0-182 0 0,0 0-188 0 0,0 0-125 0 0,0 0-102 0 0,0 0-95 0 0,0 6-46 0 0,-10 72 2491 0 0,-61 25-442 0 0,60-89-2732 0 0,0-1-1 0 0,0 0 1 0 0,-2-1 0 0 0,1-1 0 0 0,-1 1-1 0 0,-1-2 1 0 0,0 0 0 0 0,-1-1 0 0 0,0 0-1 0 0,-2 0 156 0 0,12-8-444 0 0,-2 1-1925 0 0,5-1-8176 0 0,2-1 4606 0 0</inkml:trace>
</inkml:ink>
</file>

<file path=ppt/ink/ink4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0:12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206 162 5217 0 0,'0'0'658'0'0,"0"0"-384"0"0,0 0-215 0 0,0 0 37 0 0,0 0 96 0 0,0 0 115 0 0,0 0 57 0 0,0 0 0 0 0,0 0-15 0 0,0 0-83 0 0,0 0-97 0 0,-10 33-82 0 0,-31 102-50 0 0,38-123-36 0 0,-88 234 392 0 0,30-138 109 0 0,119-193 4157 0 0,97-161-3130 0 0,-15 22-674 0 0,-103 169-505 0 0,-33 87-1127 0 0,-8 42 1378 0 0,8 72 69 0 0,-4-143-651 0 0,0 0 0 0 0,1 0 0 0 0,-1 0-1 0 0,1-1 1 0 0,-1 1 0 0 0,1 0 0 0 0,0 0-1 0 0,0-1 1 0 0,0 1 0 0 0,1-1 0 0 0,-1 1-1 0 0,1-1 1 0 0,-1 1 0 0 0,1-1 0 0 0,0 0-1 0 0,0 0 1 0 0,0 0 0 0 0,0 0 0 0 0,0 0-1 0 0,0 0 1 0 0,1-1 0 0 0,-1 1 0 0 0,0-1 0 0 0,1 1-1 0 0,-1-1 1 0 0,1 0 0 0 0,0 0 0 0 0,-1 0-1 0 0,1 0 1 0 0,0-1 0 0 0,0 1 0 0 0,0-1-1 0 0,-1 0 1 0 0,1 0 0 0 0,0 0 0 0 0,0 0-1 0 0,0 0 1 0 0,0 0 0 0 0,-1-1 0 0 0,1 1-1 0 0,0-1 1 0 0,0 0 0 0 0,-1 0 0 0 0,1 0-1 0 0,0 0 1 0 0,1-1-19 0 0,264-292 1343 0 0,-242 275-1506 0 0,-24 45 61 0 0,-18 224 1630 0 0,14-239-1549 0 0,1 0 0 0 0,1 0 0 0 0,0 1 0 0 0,0-1 0 0 0,1 0 0 0 0,1 0-1 0 0,0 0 1 0 0,0-1 0 0 0,1 1 0 0 0,0 0 0 0 0,2 1 21 0 0,6 1-2331 0 0,-1-8-7953 0 0,-8-5 2440 0 0</inkml:trace>
  <inkml:trace contextRef="#ctx0" brushRef="#br0" timeOffset="609.237">1103 324 4865 0 0,'0'0'2525'0'0,"0"0"-984"0"0,0 0-374 0 0,0 0 23 0 0,0 0-33 0 0,0 0-198 0 0,0 0-260 0 0,0 0-212 0 0,0 0-131 0 0,0 0-67 0 0,0 0-49 0 0,0 0-45 0 0,0 0-35 0 0,-20 30-31 0 0,-62 94-23 0 0,35-31 90 0 0,8 6-288 0 0,39-99-2 0 0,0 0-6 0 0,0 0-12 0 0,0 0 18 0 0,0 0 42 0 0,22-26 689 0 0,61-110-81 0 0,-40 73-508 0 0,2 2 0 0 0,3 2 0 0 0,12-8-48 0 0,-60 66-6 0 0,0 1 0 0 0,1 0-1 0 0,-1-1 1 0 0,0 1 0 0 0,0-1-1 0 0,0 1 1 0 0,1-1-1 0 0,-1 1 1 0 0,0-1 0 0 0,1 1-1 0 0,-1 0 1 0 0,0-1 0 0 0,1 1-1 0 0,-1 0 1 0 0,1-1 0 0 0,-1 1-1 0 0,0 0 1 0 0,1 0 0 0 0,-1-1-1 0 0,1 1 1 0 0,-1 0-1 0 0,1 0 1 0 0,-1 0 0 0 0,1 0-1 0 0,-1-1 1 0 0,1 1 0 0 0,-1 0-1 0 0,1 0 1 0 0,-1 0 0 0 0,1 0-1 0 0,-1 0 1 0 0,1 0 0 0 0,-1 0-1 0 0,1 0 1 0 0,-1 1-1 0 0,0-1 1 0 0,1 0 0 0 0,-1 0-1 0 0,1 0 1 0 0,-1 0 0 0 0,1 1-1 0 0,-1-1 1 0 0,1 0 0 0 0,-1 0-1 0 0,0 1 1 0 0,1-1 0 0 0,-1 0-1 0 0,1 1 1 0 0,-1-1-1 0 0,0 1 1 0 0,1-1 0 0 0,-1 0-1 0 0,0 1 1 0 0,0-1 0 0 0,1 1-1 0 0,-1-1 1 0 0,0 1 0 0 0,0-1-1 0 0,0 0 1 0 0,1 1 6 0 0,2 39 332 0 0,-2-21-131 0 0,23 120 287 0 0,16 19-277 0 0,-31-135-582 0 0,-9-23-1185 0 0,-9-10-7457 0 0,7 9 2048 0 0</inkml:trace>
  <inkml:trace contextRef="#ctx0" brushRef="#br0" timeOffset="885.814">939 512 7898 0 0,'0'0'1488'0'0,"0"0"-460"0"0,0 0-106 0 0,0 0 221 0 0,0 0 125 0 0,0 0-41 0 0,0 0-159 0 0,0 0-178 0 0,0 0-120 0 0,0 0-124 0 0,0 0-142 0 0,0 0-139 0 0,0 0-114 0 0,32-1-92 0 0,101-5-56 0 0,-29-5-106 0 0,-27-3-2122 0 0,-51 8-1391 0 0,-2 0-3374 0 0,-12 2-306 0 0</inkml:trace>
</inkml:ink>
</file>

<file path=ppt/ink/ink4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0:59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384 324 0 0 0,'0'0'660'0'0,"0"0"431"0"0,0 0 85 0 0,0 0-90 0 0,0 0-118 0 0,0 0-116 0 0,6 4 5138 0 0,-69 26-3639 0 0,-66 40-1787 0 0,18 3-381 0 0,110-71-206 0 0,0-1 0 0 0,0 1 0 0 0,0-1 1 0 0,0 1-1 0 0,0-1 0 0 0,1 1 1 0 0,-1 0-1 0 0,0 0 0 0 0,1-1 0 0 0,0 1 1 0 0,-1 0-1 0 0,1 0 0 0 0,0-1 0 0 0,0 1 1 0 0,0 0-1 0 0,0 0 0 0 0,0 0 1 0 0,0 0-1 0 0,1-1 0 0 0,-1 1 0 0 0,1 0 1 0 0,-1 0-1 0 0,1-1 0 0 0,-1 1 1 0 0,1 0-1 0 0,0-1 0 0 0,0 1 0 0 0,0-1 1 0 0,1 2 22 0 0,7 0 86 0 0,0 0-1 0 0,0 0 1 0 0,0-1 0 0 0,0 0 0 0 0,1-1 0 0 0,-1 0 0 0 0,0 0 0 0 0,1-1 0 0 0,-1 0 0 0 0,4-1-86 0 0,0 0 93 0 0,54 5 226 0 0,-76 26 213 0 0,-96 55 181 0 0,42-42-582 0 0,-3 12 21 0 0,63-52-130 0 0,1-2-25 0 0,1 0 1 0 0,-1 0-1 0 0,0 1 0 0 0,0-1 0 0 0,1 0 0 0 0,-1 1 0 0 0,1-1 0 0 0,-1 1 0 0 0,1 0 0 0 0,0-1 0 0 0,0 1 0 0 0,0 0 0 0 0,0 0 0 0 0,0 0 0 0 0,0-1 1 0 0,0 1-1 0 0,0 0 0 0 0,1 1 0 0 0,-1-1 0 0 0,1 0 0 0 0,0 0 0 0 0,-1 0 0 0 0,1 0 0 0 0,0 0 0 0 0,0 0 0 0 0,0 0 0 0 0,1 0 0 0 0,-1 0 0 0 0,0 1 1 0 0,1-1-1 0 0,-1 0 0 0 0,1 0 0 0 0,0 0 0 0 0,0 0 0 0 0,0-1 0 0 0,0 1 0 0 0,0 0 0 0 0,0 0 0 0 0,0 0 0 0 0,1 0 3 0 0,75 49-621 0 0,-48-50-3459 0 0,-2-17-5347 0 0,-23 9 6589 0 0</inkml:trace>
  <inkml:trace contextRef="#ctx0" brushRef="#br0" timeOffset="311.25">226 0 7146 0 0,'0'0'3115'0'0,"0"0"-2334"0"0,0 0-739 0 0,0 0-25 0 0,0 0 227 0 0,0 0 332 0 0,0 0 235 0 0,0 0 111 0 0,-9 33 4 0 0,-27 104-121 0 0,24-25 252 0 0,45 439-362 0 0,-32-516-822 0 0,-2-1 0 0 0,-2 1 0 0 0,-1 0 0 0 0,-1 0 0 0 0,-2-1 1 0 0,-3 4 126 0 0,-36 112-2534 0 0,46-126 214 0 0,16-14-4868 0 0,-10-10 2854 0 0</inkml:trace>
  <inkml:trace contextRef="#ctx0" brushRef="#br0" timeOffset="1786.826">388 984 1960 0 0,'0'0'1513'0'0,"0"0"-402"0"0,0 0-126 0 0,0 0 181 0 0,0 0 210 0 0,0 0 110 0 0,0 0-63 0 0,0 0-167 0 0,0 0-181 0 0,0 0-150 0 0,0 0-64 0 0,0 0-63 0 0,17-32-71 0 0,54-98-89 0 0,46-48 1171 0 0,21 14-1188 0 0,-107 134-559 0 0,-31 30-142 0 0,0 0-68 0 0,0 0-76 0 0,-43 260-268 0 0,45-259 497 0 0,-1-1 0 0 0,0 1 1 0 0,0 0-1 0 0,0-1 0 0 0,1 1 0 0 0,-1 0 0 0 0,0-1 1 0 0,1 0-1 0 0,-1 1 0 0 0,0-1 0 0 0,1 0 0 0 0,-1 0 1 0 0,0 1-1 0 0,1-1 0 0 0,-1 0 0 0 0,1-1 0 0 0,-1 1 1 0 0,0 0-1 0 0,1 0 0 0 0,-1 0 0 0 0,0-1 0 0 0,1 1 0 0 0,-1-1 1 0 0,0 1-1 0 0,1-1 0 0 0,-1 0 0 0 0,0 1 0 0 0,0-1 1 0 0,0 0-1 0 0,0 0 0 0 0,0 0 0 0 0,1 0 0 0 0,-2 0 1 0 0,1 0-1 0 0,0 0 0 0 0,0 0 0 0 0,0 0 0 0 0,0-1-5 0 0,140-161 230 0 0,43-52-184 0 0,-184 215-47 0 0,-1 1-1 0 0,1-1 0 0 0,0 1 0 0 0,0-1 0 0 0,0 1 1 0 0,0-1-1 0 0,0 1 0 0 0,0-1 0 0 0,0 0 0 0 0,0 1 1 0 0,0-1-1 0 0,0 1 0 0 0,1-1 0 0 0,-1 1 0 0 0,0-1 0 0 0,0 0 1 0 0,0 1-1 0 0,0-1 0 0 0,1 1 0 0 0,-1-1 0 0 0,0 0 1 0 0,0 1-1 0 0,1-1 0 0 0,-1 0 0 0 0,0 1 0 0 0,1-1 1 0 0,-1 0-1 0 0,0 0 0 0 0,1 1 0 0 0,-1-1 0 0 0,0 0 1 0 0,1 0-1 0 0,-1 1 0 0 0,1-1 0 0 0,-1 0 0 0 0,0 0 0 0 0,1 0 1 0 0,-1 0-1 0 0,1 0 0 0 0,-1 0 0 0 0,1 0 0 0 0,-1 0 1 0 0,0 0-1 0 0,1 0 0 0 0,-1 0 0 0 0,1 0 0 0 0,-1 0 1 0 0,1 0-1 0 0,-1 0 0 0 0,0 0 0 0 0,1 0 0 0 0,-1 0 1 0 0,1-1-1 0 0,-1 1 0 0 0,0 0 0 0 0,1 0 0 0 0,-1 0 0 0 0,1-1 1 0 0,-1 1-1 0 0,0 0 0 0 0,1-1 0 0 0,-1 1 0 0 0,0 0 1 0 0,0-1-1 0 0,1 1 0 0 0,-1-1 2 0 0,-6 43 221 0 0,5-40-203 0 0,-48 150 662 0 0,37-120-634 0 0,0 0 1 0 0,2 1-1 0 0,1 0 0 0 0,2 1 1 0 0,1 0-1 0 0,1 5-46 0 0,5-26-194 0 0,-2 40 462 0 0,1-17-3196 0 0,11-35-9756 0 0,-5-1 7823 0 0</inkml:trace>
  <inkml:trace contextRef="#ctx0" brushRef="#br0" timeOffset="2305.089">1132 803 2881 0 0,'0'0'2584'0'0,"0"0"-949"0"0,0 0-293 0 0,0 0 91 0 0,0 0 66 0 0,0 0-141 0 0,0 0-255 0 0,0 0-235 0 0,-25 33-169 0 0,-77 103-110 0 0,52-55 629 0 0,24-7-254 0 0,26-74-914 0 0,0 0 15 0 0,0 0 30 0 0,0 0 62 0 0,0 0 80 0 0,11-26 586 0 0,7 1-687 0 0,11-17-62 0 0,2 0 0 0 0,1 3 0 0 0,2 0 0 0 0,30-24-74 0 0,-27 29 13 0 0,-27 24-9 0 0,0 0 1 0 0,0 0-1 0 0,1 1 0 0 0,0 1 1 0 0,1 0-1 0 0,-1 0 0 0 0,2 1 1 0 0,-1 1-1 0 0,1 0 0 0 0,8-3-4 0 0,-19 9-7 0 0,-1 1-1 0 0,0-1 1 0 0,0 0 0 0 0,0 0-1 0 0,0 0 1 0 0,1 1-1 0 0,-1-1 1 0 0,0 0 0 0 0,0 1-1 0 0,0-1 1 0 0,0 1-1 0 0,0 0 1 0 0,0-1-1 0 0,0 1 1 0 0,0 0 0 0 0,0-1-1 0 0,0 1 1 0 0,0 0-1 0 0,-1 0 1 0 0,1 0 0 0 0,0 0-1 0 0,0 0 1 0 0,-1 0-1 0 0,1 0 1 0 0,-1 0-1 0 0,1 0 1 0 0,-1 0 0 0 0,1 0-1 0 0,-1 1 1 0 0,0-1-1 0 0,1 0 1 0 0,-1 0 0 0 0,0 0-1 0 0,0 1 1 0 0,0-1-1 0 0,0 0 1 0 0,0 0-1 0 0,0 0 1 0 0,0 0 0 0 0,-1 1-1 0 0,1-1 1 0 0,0 0-1 0 0,-1 1 8 0 0,-8 60 155 0 0,1-29-144 0 0,1 1 1 0 0,1-1-1 0 0,2 1 0 0 0,1 1 0 0 0,2 5-11 0 0,30 30-37 0 0,-17-64-1885 0 0,-9-16-8701 0 0,-3 7 3225 0 0</inkml:trace>
  <inkml:trace contextRef="#ctx0" brushRef="#br0" timeOffset="2562.824">1060 1002 6065 0 0,'0'0'3842'0'0,"0"0"-2185"0"0,0 0-944 0 0,0 0 23 0 0,0 0 290 0 0,0 0 205 0 0,0 0 16 0 0,0 0-154 0 0,0 0-183 0 0,0 0-138 0 0,0 0-138 0 0,0 0-136 0 0,0 0-124 0 0,35 2-124 0 0,111 5-80 0 0,-56-12-30 0 0,4-4-1579 0 0,-63 4-2509 0 0,0 1-4567 0 0,-20 3 1059 0 0</inkml:trace>
  <inkml:trace contextRef="#ctx0" brushRef="#br0" timeOffset="2815.799">1579 567 5009 0 0,'0'0'4230'0'0,"0"0"-2417"0"0,0 0-868 0 0,0 0-34 0 0,0 0 108 0 0,0 0 24 0 0,0 0-96 0 0,0 0-163 0 0,0 0-139 0 0,0 0-107 0 0,0 0-101 0 0,0 0-101 0 0,30-1-72 0 0,95-7-64 0 0,97 3-941 0 0,-193 11-2339 0 0,-13 2-7046 0 0,-14-8 4952 0 0</inkml:trace>
  <inkml:trace contextRef="#ctx0" brushRef="#br0" timeOffset="2978.859">1680 825 4849 0 0,'0'0'3174'0'0,"0"0"-1348"0"0,0 0-287 0 0,0 0 96 0 0,0 0-63 0 0,0 0-220 0 0,0 0-273 0 0,0 0-231 0 0,33-5-147 0 0,100-16-193 0 0,55-23-1543 0 0,-176 41-713 0 0,-2 0-3678 0 0,-1 2-5104 0 0</inkml:trace>
  <inkml:trace contextRef="#ctx0" brushRef="#br0" timeOffset="3594.083">2063 998 6457 0 0,'0'0'3492'0'0,"0"0"-1817"0"0,0 0-551 0 0,0 0 128 0 0,0 0 145 0 0,0 0-40 0 0,0 0-209 0 0,0 0-218 0 0,0 0-174 0 0,0 0-149 0 0,0 0-142 0 0,13-32-105 0 0,38-100-91 0 0,7-1 389 0 0,36-18-531 0 0,20 66-692 0 0,-108 129-322 0 0,-30 28 807 0 0,-4 32-64 0 0,27-102 143 0 0,1-1 0 0 0,-1 0 0 0 0,0 0 0 0 0,1 1 1 0 0,0-1-1 0 0,-1 0 0 0 0,1 1 0 0 0,0-1 0 0 0,0 0 0 0 0,0 1 0 0 0,-1-1 1 0 0,2 1-1 0 0,-1-1 0 0 0,0 0 0 0 0,0 1 0 0 0,0-1 0 0 0,1 1 1 0 0,-1-1-1 0 0,0 0 0 0 0,1 0 0 0 0,-1 1 0 0 0,1-1 0 0 0,0 0 1 0 0,-1 0-1 0 0,1 1 0 0 0,0-1 0 0 0,0 0 0 0 0,0 0 0 0 0,0 0 1 0 0,0 0-1 0 0,0 0 0 0 0,0 0 0 0 0,0-1 0 0 0,0 1 0 0 0,0 0 1 0 0,1 0-1 0 0,-1-1 0 0 0,0 1 0 0 0,0-1 0 0 0,1 1 0 0 0,-1-1 1 0 0,0 1-1 0 0,1-1 0 0 0,-1 0 0 0 0,1 0 0 0 0,-1 0 0 0 0,0 0 1 0 0,1 0-1 0 0,-1 0 0 0 0,0 0 0 0 0,1 0 0 0 0,-1 0 0 0 0,1-1 1 0 0,-1 1-1 0 0,0-1 0 0 0,1 1 0 0 0,-1-1 0 0 0,0 1 0 0 0,1-1 1 0 0,98-83 398 0 0,-36 14-323 0 0,-53 56-72 0 0,0-1-1 0 0,1 2 1 0 0,1 0 0 0 0,1 0 0 0 0,-1 1-1 0 0,2 1 1 0 0,0 0 0 0 0,0 1 0 0 0,1 1-1 0 0,0 0 1 0 0,3 0-3 0 0,-15 43-109 0 0,-35 59 284 0 0,21-66-192 0 0,1-1 0 0 0,1 1 0 0 0,1 1 0 0 0,1-1 0 0 0,2 1 0 0 0,-1 26 17 0 0,5-46-226 0 0,6 55-1037 0 0,18-34-7022 0 0,-18-25 3784 0 0,-4 0-2039 0 0</inkml:trace>
  <inkml:trace contextRef="#ctx0" brushRef="#br0" timeOffset="12117.291">2746 807 2104 0 0,'0'0'2518'0'0,"0"0"-729"0"0,0 0-353 0 0,0 0-22 0 0,0 0-10 0 0,0 0-146 0 0,0 0-262 0 0,0 0-251 0 0,0 0-181 0 0,0 0-165 0 0,0 0-100 0 0,0 2-40 0 0,19 114 3225 0 0,-1-46-2942 0 0,-15-48-781 0 0,6 48 654 0 0,-10-27-5752 0 0,-6-32-2833 0 0,5-6 2290 0 0</inkml:trace>
  <inkml:trace contextRef="#ctx0" brushRef="#br0" timeOffset="12878.927">2713 855 4865 0 0,'0'0'2538'0'0,"0"0"-568"0"0,0 0-247 0 0,0 0-27 0 0,0 0-117 0 0,0 0-271 0 0,0 0-349 0 0,0 0-336 0 0,0 0-195 0 0,0 0-85 0 0,0 0-59 0 0,0 0-11 0 0,0 0 10 0 0,10-7 21 0 0,30-21 26 0 0,45 7 1030 0 0,-74 19-1218 0 0,67 1 252 0 0,-51 56-578 0 0,-27-51 182 0 0,1 0 0 0 0,-1 0 1 0 0,0 1-1 0 0,0-1 0 0 0,0 0 0 0 0,0 0 0 0 0,-1 0 1 0 0,0 0-1 0 0,0 0 0 0 0,0 0 0 0 0,0 0 1 0 0,-1 0-1 0 0,1 0 0 0 0,-1 0 0 0 0,0 0 0 0 0,0-1 1 0 0,0 1-1 0 0,-1-1 0 0 0,1 0 0 0 0,-1 1 1 0 0,0-1-1 0 0,0 0 0 0 0,0-1 0 0 0,0 1 0 0 0,0 0 1 0 0,-1-1-1 0 0,-3 2 2 0 0,-31 34-52 0 0,39-37 33 0 0,0 1 1 0 0,0-1 0 0 0,1 0-1 0 0,-1 0 1 0 0,0 0 0 0 0,0 0-1 0 0,1 0 1 0 0,-1 0-1 0 0,1 0 1 0 0,-1 0 0 0 0,0-1-1 0 0,1 1 1 0 0,0 0 0 0 0,-1-1-1 0 0,1 1 1 0 0,-1-1-1 0 0,1 0 1 0 0,0 1 0 0 0,-1-1-1 0 0,1 0 1 0 0,0 0 0 0 0,-1 0-1 0 0,1 0 1 0 0,0 0-1 0 0,-1-1 1 0 0,1 1 0 0 0,-1 0 18 0 0,29-1 53 0 0,77 13 91 0 0,-103-8-118 0 0,-1 0-1 0 0,0 0 1 0 0,1 0-1 0 0,-1 1 1 0 0,-1-1-1 0 0,1 1 1 0 0,-1 0 0 0 0,0 0-1 0 0,0 0 1 0 0,0 0-1 0 0,-1 0 1 0 0,1 0-1 0 0,-1 0 1 0 0,-1 1 0 0 0,1-1-1 0 0,-1 0 1 0 0,0 1-1 0 0,0-1 1 0 0,0 0-1 0 0,-1 1 1 0 0,0-1-1 0 0,-1 5-25 0 0,1 15 228 0 0,-43 34 919 0 0,38-54-1090 0 0,-1-1 1 0 0,1 0 0 0 0,-1 0 0 0 0,1-1 0 0 0,-1 1 0 0 0,0-2 0 0 0,0 1 0 0 0,0-1 0 0 0,-1 0 0 0 0,1 0-1 0 0,-1-1 1 0 0,-4 1-58 0 0,2-1-26 0 0,-1 1-1 0 0,0-2 0 0 0,0 1 0 0 0,1-1 1 0 0,-1-1-1 0 0,0 0 0 0 0,0 0 0 0 0,1-1 1 0 0,-1-1-1 0 0,-3-1 27 0 0,-25-30-3295 0 0,36 28 1072 0 0,2 1-3249 0 0,0-2-5369 0 0</inkml:trace>
</inkml:ink>
</file>

<file path=ppt/ink/ink4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0.7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111 258 9410 0 0,'0'0'448'0'0,"0"0"-145"0"0,0 0-91 0 0,0 0 55 0 0,0 0 165 0 0,0 0 220 0 0,0 0 212 0 0,0 0 74 0 0,0 0-32 0 0,0 0-113 0 0,0 0-175 0 0,13-13-104 0 0,47-38-50 0 0,86-29 1235 0 0,-110 63-1441 0 0,-5 0-164 0 0,1 2 1 0 0,1 1-1 0 0,0 2 0 0 0,0 1 0 0 0,1 1 0 0 0,33-4-94 0 0,-65 14-1 0 0,-1-1 1 0 0,1 0-1 0 0,-1 1 0 0 0,1-1 1 0 0,-1 1-1 0 0,1 0 1 0 0,-1 0-1 0 0,1-1 0 0 0,-1 1 1 0 0,1 0-1 0 0,-1 0 1 0 0,1 0-1 0 0,0 1 0 0 0,-1-1 1 0 0,1 0-1 0 0,-1 1 1 0 0,1-1-1 0 0,-1 1 0 0 0,1-1 1 0 0,-1 1-1 0 0,0-1 1 0 0,1 1-1 0 0,-1 0 0 0 0,0 0 1 0 0,1 0-1 0 0,-1 0 1 0 0,0 0-1 0 0,0 0 0 0 0,0 0 1 0 0,0 0-1 0 0,0 1 0 0 0,0-1 1 0 0,0 0-1 0 0,0 0 1 0 0,0 1-1 0 0,-1-1 0 0 0,1 1 1 0 0,0-1-1 0 0,-1 1 1 0 0,0-1-1 0 0,1 1 0 0 0,-1 0 1 0 0,6 57 370 0 0,-3 1 1 0 0,-3-1-1 0 0,-5 38-370 0 0,0 47 195 0 0,3-98-157 0 0,3 0 0 0 0,2 0 0 0 0,2 0 0 0 0,1 0-1 0 0,12 39-37 0 0,-9-57 16 0 0,1 0-1 0 0,1 0 0 0 0,2-1 0 0 0,0-1 0 0 0,2 0 1 0 0,1-1-1 0 0,1 0 0 0 0,0-2 0 0 0,2 0 0 0 0,4 2-15 0 0,-26-30 3185 0 0,-18-27-2769 0 0,7 19-434 0 0,0 1-1 0 0,-1 0 0 0 0,0 1 0 0 0,-1 0 1 0 0,0 1-1 0 0,-1 1 0 0 0,0 1 0 0 0,-1 0 1 0 0,1 1-1 0 0,-1 1 0 0 0,-1 1 0 0 0,1 1 1 0 0,-1 0-1 0 0,0 1 0 0 0,0 1 0 0 0,0 1 1 0 0,0 0-1 0 0,0 2 0 0 0,0 0 0 0 0,-18 4 20 0 0,-11 2-44 0 0,1 3 1 0 0,0 1-1 0 0,1 2 1 0 0,1 3-1 0 0,0 1 1 0 0,1 3-1 0 0,-23 13 43 0 0,59-29-122 0 0,2-1-64 0 0,0-1 0 0 0,1 1-1 0 0,-1 0 1 0 0,1 0 0 0 0,0 0 0 0 0,0 1-1 0 0,0-1 1 0 0,1 1 0 0 0,-1 1 0 0 0,1-1-1 0 0,0 1 1 0 0,0-1 0 0 0,0 2 186 0 0,6 16-7095 0 0,3-14-152 0 0,-2-1 239 0 0</inkml:trace>
  <inkml:trace contextRef="#ctx0" brushRef="#br0" timeOffset="449.909">159 725 7874 0 0,'0'0'2200'0'0,"0"0"-1145"0"0,0 0-377 0 0,0 0 4 0 0,0 0 80 0 0,0 0 75 0 0,0 0 4 0 0,0 0-25 0 0,0 0-60 0 0,0 0-89 0 0,35-11-114 0 0,114-34-106 0 0,64 2 654 0 0,-130 31-847 0 0,139-34 445 0 0,-181 27 188 0 0,-22 60 359 0 0,47 108-611 0 0,-45-115-395 0 0,-5-9-3874 0 0,-13-21-234 0 0,-2-3-2746 0 0,-1-1-2500 0 0</inkml:trace>
  <inkml:trace contextRef="#ctx0" brushRef="#br0" timeOffset="611.885">1313 792 16019 0 0,'0'0'686'0'0,"0"0"-331"0"0,0 0 86 0 0,0 0 255 0 0,0 0 150 0 0,0 0-11 0 0,0 0-166 0 0,-4 31-233 0 0,-12 101-209 0 0,13-38-323 0 0,16-39-1144 0 0,-7-37-1702 0 0,2-2-3744 0 0,-5-9-3560 0 0</inkml:trace>
  <inkml:trace contextRef="#ctx0" brushRef="#br0" timeOffset="840.026">1197 331 18268 0 0,'0'0'360'0'0,"0"0"-1064"0"0,0 0-472 0 0,0 0 47 0 0,0 0 129 0 0,0 0 328 0 0,0 0 96 0 0,0 0-680 0 0,0 0-1241 0 0,0 0-1928 0 0,0 0-768 0 0</inkml:trace>
  <inkml:trace contextRef="#ctx0" brushRef="#br0" timeOffset="1194.442">1585 1060 9370 0 0,'0'0'3514'0'0,"0"0"-1912"0"0,0 0-439 0 0,0 0 121 0 0,0 0-12 0 0,0 0-214 0 0,0 0-197 0 0,0 0-183 0 0,0 0-147 0 0,0 0-82 0 0,0 0-104 0 0,0 0-43 0 0,0 0-13 0 0,6-34-29 0 0,17-107-22 0 0,0 49 183 0 0,10 25-533 0 0,-7 77-1790 0 0,23 100 1526 0 0,-46-104 421 0 0,-2-2 72 0 0,0 1 0 0 0,1-1 0 0 0,-1 0 0 0 0,1 0 1 0 0,0 0-1 0 0,0 0 0 0 0,0 0 0 0 0,1 0 0 0 0,-1 0 0 0 0,1-1 1 0 0,0 1-1 0 0,0-1 0 0 0,0 0 0 0 0,0 0 0 0 0,1 0 0 0 0,-1 0 0 0 0,1-1 1 0 0,0 1-1 0 0,0-1 0 0 0,0 0 0 0 0,0 0 0 0 0,0 0 0 0 0,0-1 1 0 0,0 1-1 0 0,1-1 0 0 0,-1 0 0 0 0,1-1 0 0 0,-1 1 0 0 0,3 0-117 0 0,33-63 1757 0 0,-28 37-2444 0 0,24-44-1013 0 0,-20 50-2831 0 0,3 3-3913 0 0,-13 12-2624 0 0</inkml:trace>
  <inkml:trace contextRef="#ctx0" brushRef="#br0" timeOffset="1606.076">2220 747 12459 0 0,'0'0'1575'0'0,"0"0"-232"0"0,0 0-82 0 0,0 0-106 0 0,0 0-272 0 0,0 0-308 0 0,0 0-206 0 0,0 0-109 0 0,0 0-69 0 0,0 0-40 0 0,0 0-42 0 0,0 0-49 0 0,-12 22-37 0 0,-41 66-29 0 0,34-33 11 0 0,21-43 1 0 0,-1-8 57 0 0,1 1-1 0 0,-1-1 1 0 0,1 0-1 0 0,0 1 1 0 0,1-1 0 0 0,-1 0-1 0 0,1 0 1 0 0,0 0-1 0 0,0-1 1 0 0,0 1-1 0 0,0-1 1 0 0,1 1 0 0 0,-1-1-1 0 0,1 0 1 0 0,0 0-1 0 0,0-1 1 0 0,0 1 0 0 0,0-1-1 0 0,0 0 1 0 0,1 0-1 0 0,-1 0 1 0 0,1-1-1 0 0,-1 0 1 0 0,1 1 0 0 0,0-2-1 0 0,-1 1 1 0 0,1 0-1 0 0,0-1 1 0 0,-1 0 0 0 0,1 0-1 0 0,0 0 1 0 0,0-1-1 0 0,-1 0 1 0 0,1 0-1 0 0,0 0 1 0 0,-1 0 0 0 0,1-1-1 0 0,-1 1 1 0 0,1-1-1 0 0,-1-1 1 0 0,0 1 0 0 0,1-1-63 0 0,16-12 259 0 0,0-2 1 0 0,-2 0 0 0 0,0-2-1 0 0,0 0 1 0 0,-2 0 0 0 0,-1-2-1 0 0,0 0 1 0 0,-2-1 0 0 0,0-1 0 0 0,-1 0-1 0 0,8-22-259 0 0,-13 25-56 0 0,0 0 1 0 0,-1-1-1 0 0,-1 0 0 0 0,-1 0 0 0 0,-1-1 1 0 0,-1 1-1 0 0,0-1 0 0 0,-2 0 0 0 0,-1 0 1 0 0,0 0-1 0 0,-2-4 56 0 0,1 20-73 0 0,0-1-1 0 0,-1 0 1 0 0,0 1 0 0 0,0 0 0 0 0,0-1 0 0 0,0 1-1 0 0,-1 0 1 0 0,0 0 0 0 0,0 1 0 0 0,-1-1-1 0 0,0 1 1 0 0,0-1 0 0 0,0 1 0 0 0,0 0 0 0 0,-1 0-1 0 0,0 1 1 0 0,0 0 0 0 0,0 0 0 0 0,-1 0 0 0 0,1 0-1 0 0,-1 1 1 0 0,0 0 0 0 0,0 0 0 0 0,0 0 0 0 0,0 1-1 0 0,-1 0 1 0 0,1 0 0 0 0,-1 1 0 0 0,1 0 0 0 0,-1 0-1 0 0,1 0 1 0 0,-1 1 0 0 0,0 0 0 0 0,1 0 0 0 0,-1 1-1 0 0,1-1 1 0 0,-1 1 0 0 0,0 1 0 0 0,1 0 0 0 0,0 0-1 0 0,-1 0 1 0 0,1 0 0 0 0,0 1 0 0 0,0 0 0 0 0,1 0-1 0 0,-2 2 74 0 0,0 1-12 0 0,-1 0 0 0 0,1 1 0 0 0,1 0 0 0 0,0 0 0 0 0,0 1 0 0 0,0 0 0 0 0,1 0 0 0 0,0 0 0 0 0,0 1 0 0 0,1-1 0 0 0,0 1 0 0 0,1 0 0 0 0,0 1 0 0 0,0-1 0 0 0,1 0 0 0 0,0 1 0 0 0,1-1 0 0 0,0 1-1 0 0,1 0 1 0 0,-1-1 0 0 0,2 1 0 0 0,0 0 0 0 0,0-1 0 0 0,0 1 0 0 0,1-1 0 0 0,1 0 0 0 0,0 1 0 0 0,0-1 0 0 0,0 0 0 0 0,4 5 12 0 0,15 16 133 0 0,2-1 0 0 0,1-1 0 0 0,1-1 0 0 0,1-2 0 0 0,2 0 0 0 0,0-2 0 0 0,1-1 0 0 0,2-2 0 0 0,0 0 0 0 0,1-3 0 0 0,1 0 0 0 0,10 1-133 0 0,151 62 118 0 0,-109-51-1189 0 0,-56-21-2218 0 0,-2 1-4261 0 0,-17-6-3816 0 0</inkml:trace>
</inkml:ink>
</file>

<file path=ppt/ink/ink4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6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0 640 0 0 0,'0'0'459'0'0,"0"0"808"0"0,0 0 306 0 0,0 0-18 0 0,0 0-153 0 0,0 0-228 0 0,0 0-218 0 0,31-15-195 0 0,99-47-159 0 0,-115 56-300 0 0,-1-1 0 0 0,0-1 0 0 0,0 0-1 0 0,-1-1 1 0 0,0 0 0 0 0,0-1 0 0 0,-1-1 0 0 0,0 0 0 0 0,6-8-302 0 0,8-9 527 0 0,75-116 671 0 0,-72 41-966 0 0,-29 102-262 0 0,0 0 0 0 0,-1 0 0 0 0,1 0 0 0 0,0-1 0 0 0,0 1 0 0 0,-1 0 0 0 0,1 0-1 0 0,0 0 1 0 0,-1 0 0 0 0,1 0 0 0 0,-1 0 0 0 0,0 0 0 0 0,1 0 0 0 0,-1 0 0 0 0,0 0 0 0 0,1 0 0 0 0,-1 0 0 0 0,0 0 0 0 0,0 0 0 0 0,0 1 0 0 0,0-1-1 0 0,0 0 1 0 0,0 1 0 0 0,0-1 0 0 0,0 0 0 0 0,0 1 0 0 0,0 0 0 0 0,0-1 0 0 0,-1 1 0 0 0,1 0 0 0 0,0-1 0 0 0,0 1 0 0 0,0 0 0 0 0,0 0-1 0 0,-1 0 1 0 0,1 0 0 0 0,0 0 0 0 0,0 0 0 0 0,0 0 0 0 0,-1 0 0 0 0,1 1 0 0 0,0-1 0 0 0,0 1 30 0 0,-50 22-2161 0 0,44-14 2101 0 0,0 1 0 0 0,0 1-1 0 0,1-1 1 0 0,0 1 0 0 0,1 0 0 0 0,0 0-1 0 0,1 0 1 0 0,1 1 0 0 0,-1-1 0 0 0,2 1-1 0 0,0 0 1 0 0,0 0 0 0 0,1 0 0 0 0,0 0-1 0 0,1 0 1 0 0,1 0 0 0 0,0 0 0 0 0,0 1 60 0 0,0-5 72 0 0,1-1 0 0 0,-1 1 0 0 0,1-1 1 0 0,1 1-1 0 0,-1-1 0 0 0,1 0 0 0 0,1 1 1 0 0,-1-2-1 0 0,1 1 0 0 0,0 0 0 0 0,1-1 1 0 0,-1 0-1 0 0,1 0 0 0 0,1 0 0 0 0,-1 0 1 0 0,1-1-1 0 0,0 0 0 0 0,0 0 0 0 0,1-1 1 0 0,-1 0-1 0 0,1 0 0 0 0,0 0 0 0 0,0-1 0 0 0,0 0 1 0 0,0 0-1 0 0,1-1 0 0 0,-1 0 0 0 0,1 0 1 0 0,0-1-1 0 0,4 1-72 0 0,-1-1 202 0 0,0 0 0 0 0,1-1 0 0 0,-1 0 0 0 0,1-1 0 0 0,-1 0 0 0 0,1-1 0 0 0,-1 0-1 0 0,0 0 1 0 0,0-2 0 0 0,0 1 0 0 0,0-1 0 0 0,-1-1 0 0 0,0 0 0 0 0,3-2-202 0 0,14-9 136 0 0,-1-1-1 0 0,-1-1 0 0 0,-1-2 1 0 0,-1 0-1 0 0,0-1 1 0 0,-2-1-1 0 0,0-2 0 0 0,-2 0 1 0 0,0-1-1 0 0,-2 0 1 0 0,-1-2-1 0 0,-1 0 1 0 0,0-3-136 0 0,-2-36 14 0 0,-14 65-53 0 0,0 0 1 0 0,0 0-1 0 0,0 0 0 0 0,0 0 1 0 0,0 0-1 0 0,0 0 0 0 0,0 0 0 0 0,0 1 1 0 0,-1-1-1 0 0,1 0 0 0 0,0 1 0 0 0,0-1 1 0 0,0 1-1 0 0,-1-1 0 0 0,1 1 0 0 0,0 0 1 0 0,-1 0-1 0 0,1-1 0 0 0,0 1 0 0 0,-1 0 1 0 0,1 0-1 0 0,0 0 0 0 0,-1 0 1 0 0,1 1-1 0 0,0-1 0 0 0,-1 0 0 0 0,1 1 1 0 0,0-1-1 0 0,-1 0 0 0 0,1 1 0 0 0,0 0 1 0 0,0-1-1 0 0,0 1 0 0 0,0 0 0 0 0,-1-1 1 0 0,1 1-1 0 0,0 0 0 0 0,0 0 0 0 0,0 0 1 0 0,0 0-1 0 0,1 0 0 0 0,-1 0 39 0 0,-8 10-30 0 0,1-1 0 0 0,0 1 0 0 0,1 1-1 0 0,1 0 1 0 0,0-1 0 0 0,0 2 0 0 0,1-1-1 0 0,1 1 1 0 0,0 0 0 0 0,0 0 0 0 0,2 0-1 0 0,-1 0 1 0 0,2 0 0 0 0,0 1 0 0 0,0-1 0 0 0,1 0-1 0 0,1 1 1 0 0,1 4 30 0 0,0-12 35 0 0,0 1 0 0 0,1-1-1 0 0,-1 0 1 0 0,1 0 0 0 0,1-1 0 0 0,-1 1 0 0 0,1-1-1 0 0,0 0 1 0 0,0 1 0 0 0,0-2 0 0 0,1 1 0 0 0,0 0-1 0 0,0-1 1 0 0,0 0 0 0 0,0 0 0 0 0,1-1-1 0 0,-1 1 1 0 0,1-1 0 0 0,0-1 0 0 0,0 1 0 0 0,0-1-1 0 0,0 0 1 0 0,5 1-35 0 0,5 2 173 0 0,1-1 0 0 0,-1-1 0 0 0,1-1 0 0 0,0 0 0 0 0,0-1 0 0 0,1-1 1 0 0,-1-1-1 0 0,11-1-173 0 0,0-4 164 0 0,0-2 0 0 0,0-1 0 0 0,-1-1 0 0 0,0-1 0 0 0,-1-1 0 0 0,-1-1 1 0 0,0-2-1 0 0,0 0 0 0 0,-2-2 0 0 0,0 0 0 0 0,-1-2 0 0 0,3-3-164 0 0,-14 12 25 0 0,0 0 0 0 0,-1 0 0 0 0,0-1 0 0 0,0-1-1 0 0,-1 1 1 0 0,-1-2 0 0 0,0 1 0 0 0,-1-1 0 0 0,0 0-1 0 0,-1 0 1 0 0,0-1 0 0 0,-1 0 0 0 0,-1 0 0 0 0,0 0-1 0 0,-1-1 1 0 0,0 1 0 0 0,-1-1 0 0 0,-1 0 0 0 0,-1 1-1 0 0,0-9-24 0 0,-1 20-7 0 0,0 0-1 0 0,0 0 1 0 0,0 0-1 0 0,0 1 1 0 0,-1-1-1 0 0,1 0 1 0 0,-1 0-1 0 0,0 1 1 0 0,0-1-1 0 0,0 1 1 0 0,0 0-1 0 0,0 0 1 0 0,0-1-1 0 0,-1 1 1 0 0,1 0-1 0 0,-1 1 1 0 0,0-1-1 0 0,1 0 1 0 0,-1 1-1 0 0,0 0 1 0 0,0 0-1 0 0,0-1 1 0 0,0 2-1 0 0,0-1 1 0 0,0 0-1 0 0,0 1 1 0 0,0-1-1 0 0,0 1 1 0 0,0 0-1 0 0,-1 0 1 0 0,1 0-1 0 0,0 0 1 0 0,0 1 0 0 0,0-1-1 0 0,0 1 1 0 0,0 0-1 0 0,0 0 1 0 0,0 0-1 0 0,0 0 1 0 0,0 0-1 0 0,0 1 1 0 0,1-1-1 0 0,-1 1 1 0 0,0 0-1 0 0,0 1 8 0 0,-9 5-4 0 0,1 0-1 0 0,1 1 1 0 0,0 0-1 0 0,0 1 1 0 0,1 0-1 0 0,0 0 1 0 0,1 1-1 0 0,0 0 1 0 0,0 1 0 0 0,2-1-1 0 0,-1 1 1 0 0,1 1-1 0 0,1-1 1 0 0,0 1-1 0 0,1 0 1 0 0,1 0-1 0 0,0 1 1 0 0,0-1 0 0 0,1 1-1 0 0,1-1 1 0 0,1 1-1 0 0,0 0 1 0 0,0-1-1 0 0,1 1 1 0 0,1-1-1 0 0,0 1 1 0 0,2 3 4 0 0,2 1-4 0 0,1 0 0 0 0,1 0 0 0 0,1-1-1 0 0,0 0 1 0 0,1 0 0 0 0,1-1 0 0 0,0-1 0 0 0,2 0 0 0 0,-1 0 0 0 0,6 3 4 0 0,83 56-2700 0 0,-82-63-1577 0 0,-5-8-4423 0 0,-9-3 5742 0 0</inkml:trace>
  <inkml:trace contextRef="#ctx0" brushRef="#br0" timeOffset="243.127">1802 374 13099 0 0,'0'0'563'0'0,"0"0"-171"0"0,0 0 52 0 0,0 0 264 0 0,0 0 197 0 0,0 0 26 0 0,-9 32-136 0 0,-28 97-216 0 0,26-28 124 0 0,26-12-770 0 0,1-53-3190 0 0,-14-33 112 0 0,-2-2-6998 0 0,0-1 7636 0 0</inkml:trace>
  <inkml:trace contextRef="#ctx0" brushRef="#br0" timeOffset="485.962">1668 352 8922 0 0,'0'0'616'0'0,"0"0"-203"0"0,0 0 74 0 0,0 0 224 0 0,0 0 164 0 0,0 0 84 0 0,0 0 25 0 0,0 0-34 0 0,0 0-113 0 0,0 0-123 0 0,32-1-176 0 0,100-7-162 0 0,31 6-40 0 0,-103 2-2827 0 0,-49 3-59 0 0,-3 2-5242 0 0,-7-5 6182 0 0,2 3-1665 0 0</inkml:trace>
  <inkml:trace contextRef="#ctx0" brushRef="#br0" timeOffset="720.772">1738 610 6497 0 0,'0'0'1201'0'0,"0"0"-246"0"0,0 0 303 0 0,0 0 427 0 0,0 0 86 0 0,0 0-200 0 0,0 0-359 0 0,0 0-336 0 0,0 0-198 0 0,0 0-190 0 0,0 0-133 0 0,0 0-110 0 0,34-2-116 0 0,108-6-126 0 0,-39-5-1966 0 0,-86 10 160 0 0,6-1-4677 0 0,-9 1-2198 0 0</inkml:trace>
</inkml:ink>
</file>

<file path=ppt/ink/ink4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0.8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5705 0 0,'0'0'1248'0'0,"0"0"-95"0"0,0 0-13 0 0,0 0 52 0 0,0 0 6 0 0,0 0-133 0 0,0 0-250 0 0,0 0-268 0 0,0 0-215 0 0,0 0-133 0 0,0 0-21 0 0,0 0 47 0 0,0 8 68 0 0,16 613 3608 0 0,-27-508-3721 0 0,11-112-191 0 0,0-1 12 0 0,0 0-10 0 0,3-4 33 0 0,35-34 201 0 0,0-1-195 0 0,1 1 1 0 0,2 2-1 0 0,2 1 1 0 0,4 1-31 0 0,-34 25-19 0 0,0 1-1 0 0,1 1 1 0 0,-1 0 0 0 0,1 1 0 0 0,1 1 0 0 0,-1 0-1 0 0,1 1 1 0 0,0 0 0 0 0,0 1 0 0 0,0 1-1 0 0,0 0 1 0 0,8 1 19 0 0,-20 3-10 0 0,-1 0 0 0 0,0 0-1 0 0,0 0 1 0 0,0 0 0 0 0,-1 0-1 0 0,1 0 1 0 0,0 0 0 0 0,-1 1-1 0 0,1-1 1 0 0,-1 1 0 0 0,0-1-1 0 0,0 1 1 0 0,0-1 0 0 0,0 1-1 0 0,0 0 1 0 0,-1-1 0 0 0,1 1 0 0 0,-1 0-1 0 0,0 0 1 0 0,0 0 0 0 0,0-1-1 0 0,0 1 1 0 0,0 0 0 0 0,0 0-1 0 0,-1-1 1 0 0,1 1 0 0 0,-1 0-1 0 0,0 1 11 0 0,1-4 1 0 0,-4 12 30 0 0,0 1 0 0 0,0-1 0 0 0,-1 0 0 0 0,-1 0 1 0 0,0 0-1 0 0,0-1 0 0 0,-1 0 0 0 0,-1 0 0 0 0,0-1 0 0 0,0 0 0 0 0,-1 0 0 0 0,0-1 0 0 0,-1 0 0 0 0,0 0 0 0 0,0-1 1 0 0,-11 5-32 0 0,8-2-5 0 0,-1-2 0 0 0,0 0 0 0 0,0-1 0 0 0,-1 0 0 0 0,0-1 0 0 0,0-1 0 0 0,-1 0 0 0 0,0-1 0 0 0,0-1 5 0 0,-58 4-2760 0 0,59-11-946 0 0,8-5-5356 0 0,7 4 4933 0 0</inkml:trace>
  <inkml:trace contextRef="#ctx0" brushRef="#br0" timeOffset="831.394">815 442 2008 0 0,'0'0'1918'0'0,"0"0"-807"0"0,0 0-148 0 0,0 0 201 0 0,0 0 226 0 0,0 0 101 0 0,0 0-34 0 0,0 0-147 0 0,0 0-179 0 0,0 0-177 0 0,-34 31-192 0 0,-102 95-159 0 0,79-55 160 0 0,54-64-715 0 0,-1 0 0 0 0,1 0 1 0 0,0 0-1 0 0,1 1 0 0 0,-1-1 0 0 0,1 1 1 0 0,1-1-1 0 0,0 1 0 0 0,0 0 0 0 0,0-1 1 0 0,1 1-1 0 0,1 6-48 0 0,0-11 32 0 0,1 0-1 0 0,1-1 1 0 0,-1 1 0 0 0,0-1 0 0 0,1 0 0 0 0,-1 0 0 0 0,1 0 0 0 0,-1 0-1 0 0,1 0 1 0 0,0 0 0 0 0,0-1 0 0 0,0 1 0 0 0,0-1 0 0 0,0 0 0 0 0,0 0-1 0 0,1 0 1 0 0,-1 0 0 0 0,0-1 0 0 0,0 1 0 0 0,1-1 0 0 0,-1 0-1 0 0,0 0 1 0 0,1 0 0 0 0,-1 0 0 0 0,0-1 0 0 0,0 1 0 0 0,1-1 0 0 0,-1 0-1 0 0,0 0 1 0 0,0 0 0 0 0,0 0 0 0 0,0 0 0 0 0,0-1 0 0 0,3-1-32 0 0,17-10 127 0 0,-1-1 1 0 0,0-1 0 0 0,-1 0 0 0 0,0-2 0 0 0,-2 0-1 0 0,0-1 1 0 0,-1-1 0 0 0,8-11-128 0 0,-14 16 50 0 0,79-108-13 0 0,-91 123-60 0 0,0-1 0 0 0,0 0-1 0 0,0 0 1 0 0,0 0 0 0 0,0 1-1 0 0,0-1 1 0 0,0 0 0 0 0,0 0-1 0 0,0 0 1 0 0,1 0 0 0 0,-1 1-1 0 0,0-1 1 0 0,0 0 0 0 0,0 0-1 0 0,0 0 1 0 0,0 0 0 0 0,1 0-1 0 0,-1 1 1 0 0,0-1 0 0 0,0 0 0 0 0,0 0-1 0 0,1 0 1 0 0,-1 0 0 0 0,0 0-1 0 0,0 0 1 0 0,0 0 0 0 0,1 0-1 0 0,-1 0 1 0 0,0 0 0 0 0,0 0-1 0 0,0 0 1 0 0,1 0 0 0 0,-1 0-1 0 0,0 0 1 0 0,0 0 0 0 0,1 0-1 0 0,-1 0 1 0 0,0 0 0 0 0,0 0 23 0 0,-3 26-183 0 0,-13 109-13 0 0,17-131 198 0 0,0-1 0 0 0,-1 1 1 0 0,1-1-1 0 0,0 1 0 0 0,1-1 1 0 0,-1 1-1 0 0,1-1 0 0 0,-1 0 0 0 0,1 0 1 0 0,0 0-1 0 0,0 0 0 0 0,0 0 0 0 0,1 0 1 0 0,-1-1-1 0 0,1 1 0 0 0,-1-1 0 0 0,1 0 1 0 0,0 1-1 0 0,0-1 0 0 0,0 0 0 0 0,0-1 1 0 0,0 1-1 0 0,1-1 0 0 0,-1 1 0 0 0,0-1 1 0 0,1 0-1 0 0,-1 0 0 0 0,1 0 0 0 0,-1-1 1 0 0,1 1-1 0 0,0-1-2 0 0,6 1 74 0 0,0 0 0 0 0,0-1 0 0 0,0 0 0 0 0,0 0 0 0 0,0-1 0 0 0,0-1 0 0 0,0 0 0 0 0,-1 0 0 0 0,1-1-1 0 0,5-2-73 0 0,21-12 94 0 0,-1-2 0 0 0,-1-1 0 0 0,-1-1-1 0 0,0-2 1 0 0,-2-2 0 0 0,-1 0-1 0 0,-1-2 1 0 0,-1-1 0 0 0,-2-2 0 0 0,-1 0-1 0 0,3-7-93 0 0,-18 25-12 0 0,-1 0-1 0 0,-1 0 1 0 0,0-1-1 0 0,-1 0 1 0 0,0 0-1 0 0,-1 0 1 0 0,0-1-1 0 0,-1 0 1 0 0,-1-1-1 0 0,0 1 1 0 0,-1-1-1 0 0,0 0 1 0 0,-1 0-1 0 0,-1 1 1 0 0,-1-1-1 0 0,0 0 13 0 0,-1 13-43 0 0,-1 0-1 0 0,0 0 0 0 0,0 1 1 0 0,1-1-1 0 0,-1 1 0 0 0,0 0 1 0 0,0-1-1 0 0,0 1 1 0 0,-1 0-1 0 0,1 0 0 0 0,0 0 1 0 0,0 1-1 0 0,0-1 0 0 0,-1 0 1 0 0,1 1-1 0 0,0-1 0 0 0,-1 1 1 0 0,1 0-1 0 0,-1 0 0 0 0,1 0 1 0 0,0 0-1 0 0,-1 0 1 0 0,1 1-1 0 0,0-1 0 0 0,-1 1 1 0 0,1-1-1 0 0,0 1 0 0 0,-1 0 1 0 0,1 0-1 0 0,0 0 0 0 0,0 0 1 0 0,0 0-1 0 0,0 1 0 0 0,0-1 1 0 0,0 1-1 0 0,0-1 1 0 0,1 1-1 0 0,-1 0 0 0 0,1-1 1 0 0,-2 3 43 0 0,-10 8-51 0 0,0 0 1 0 0,1 1 0 0 0,0 1 0 0 0,1 0-1 0 0,1 0 1 0 0,0 1 0 0 0,1 0 0 0 0,1 1 0 0 0,0 0-1 0 0,1 1 1 0 0,1-1 0 0 0,0 1 0 0 0,1 0-1 0 0,1 1 1 0 0,1-1 0 0 0,1 1 0 0 0,0 0-1 0 0,1-1 1 0 0,1 1 0 0 0,0 0 0 0 0,2 1 50 0 0,-1-13 13 0 0,0 0 0 0 0,0-1 0 0 0,0 1 0 0 0,1 0 0 0 0,0-1 0 0 0,0 0 0 0 0,1 1-1 0 0,0-1 1 0 0,0 0 0 0 0,0 0 0 0 0,0-1 0 0 0,1 1 0 0 0,-1 0 0 0 0,1-1 0 0 0,0 0 0 0 0,1 0 0 0 0,-1 0 0 0 0,1-1 0 0 0,0 0 0 0 0,0 0 0 0 0,0 0 0 0 0,0 0 0 0 0,4 1-13 0 0,4 2 143 0 0,1-1 0 0 0,0-1 0 0 0,0 0 0 0 0,0-1 0 0 0,0 0 1 0 0,1-1-1 0 0,-1-1 0 0 0,13 0-143 0 0,-9-1 157 0 0,1 0 0 0 0,-1-2 0 0 0,1 0 0 0 0,-1-1 0 0 0,0 0 0 0 0,0-2 0 0 0,0 0 0 0 0,0-1 0 0 0,-1-1 0 0 0,0 0 0 0 0,8-6-157 0 0,5-5 118 0 0,-2-1 0 0 0,1-1 0 0 0,-2-1 0 0 0,-1-2 0 0 0,-1 0 0 0 0,-1-2 1 0 0,21-27-119 0 0,-34 37-60 0 0,0 0 0 0 0,0-1 0 0 0,-2-1 1 0 0,0 0-1 0 0,0 0 0 0 0,-2 0 0 0 0,0-1 1 0 0,-1 0-1 0 0,-1 0 0 0 0,-1-1 0 0 0,0 0 1 0 0,-2 1-1 0 0,0-1 0 0 0,-1 0 0 0 0,-1-6 60 0 0,-1 23-14 0 0,0 0 0 0 0,0 0 0 0 0,0 0 0 0 0,0 1 0 0 0,0-1 0 0 0,0 0 0 0 0,-1 0 0 0 0,1 1 0 0 0,-1-1 0 0 0,1 1 0 0 0,-1 0 1 0 0,0-1-1 0 0,0 1 0 0 0,1 0 0 0 0,-1 0 0 0 0,0 0 0 0 0,0 0 0 0 0,0 0 0 0 0,0 0 0 0 0,0 1 0 0 0,0-1 0 0 0,0 1 0 0 0,-1-1 0 0 0,1 1 0 0 0,0 0 0 0 0,0 0 0 0 0,0 0 0 0 0,0 0 0 0 0,0 0 0 0 0,-1 1 0 0 0,1-1 0 0 0,0 0 0 0 0,0 1 0 0 0,0 0 0 0 0,0-1 0 0 0,0 1 0 0 0,0 0 0 0 0,0 0 0 0 0,0 0 0 0 0,1 0 0 0 0,-1 1 0 0 0,0-1 0 0 0,0 0 0 0 0,1 1 0 0 0,-1-1 0 0 0,1 1 0 0 0,-1 0 14 0 0,-12 11 1 0 0,1 0-1 0 0,0 0 1 0 0,0 2-1 0 0,2-1 1 0 0,0 1 0 0 0,1 1-1 0 0,0 0 1 0 0,1 0 0 0 0,1 1-1 0 0,0 0 1 0 0,2 1-1 0 0,0 0 1 0 0,1 0 0 0 0,0 0-1 0 0,1 6 0 0 0,2-16 2 0 0,0 0 1 0 0,0 0-1 0 0,1 0 0 0 0,0 0 0 0 0,1 0 0 0 0,-1 0 1 0 0,2 0-1 0 0,-1 0 0 0 0,1 0 0 0 0,0 0 0 0 0,1 0 0 0 0,0 0 1 0 0,0 0-1 0 0,1 0 0 0 0,0-1 0 0 0,0 1 0 0 0,1-1 1 0 0,0 0-1 0 0,0 0 0 0 0,0 0 0 0 0,1-1 0 0 0,5 6-2 0 0,-3-6-66 0 0,-1 0-1 0 0,1 0 0 0 0,0-1 1 0 0,1 0-1 0 0,-1 0 0 0 0,1-1 0 0 0,0 0 1 0 0,0-1-1 0 0,0 1 0 0 0,1-2 1 0 0,-1 1-1 0 0,1-1 0 0 0,-1 0 1 0 0,1-1-1 0 0,0 0 0 0 0,3 0 67 0 0,58 0-4396 0 0,-24-10-4093 0 0,-31 5 2593 0 0</inkml:trace>
  <inkml:trace contextRef="#ctx0" brushRef="#br0" timeOffset="1189.292">2620 383 3961 0 0,'0'0'3887'0'0,"0"0"-1658"0"0,0 0-479 0 0,0 0 30 0 0,0 0-89 0 0,0 0-295 0 0,0 0-305 0 0,0 0-219 0 0,0 0-161 0 0,0 0-132 0 0,0 0-140 0 0,0 0-125 0 0,0 0-131 0 0,-19 19-96 0 0,-60 55-37 0 0,60-48-4 0 0,20-23-31 0 0,1 0 1 0 0,0 0-1 0 0,-1 0 1 0 0,1-1-1 0 0,1 1 0 0 0,-1 0 1 0 0,0-1-1 0 0,1 0 1 0 0,-1 1-1 0 0,1-1 0 0 0,-1 0 1 0 0,1 0-1 0 0,0-1 1 0 0,0 1-1 0 0,0-1 1 0 0,0 1-1 0 0,0-1 0 0 0,1 0 1 0 0,-1 0-16 0 0,20 12 50 0 0,-20-12-8 0 0,1 0 1 0 0,-1 1-1 0 0,0 0 1 0 0,0 0-1 0 0,-1 0 1 0 0,1 0 0 0 0,0 0-1 0 0,-1 0 1 0 0,1 1-1 0 0,-1-1 1 0 0,0 1 0 0 0,0 0-1 0 0,0 0 1 0 0,0 0-1 0 0,0 0 1 0 0,-1 0-1 0 0,1 0 1 0 0,-1 0 0 0 0,0 0-1 0 0,0 1 1 0 0,0-1-1 0 0,0 0 1 0 0,-1 1 0 0 0,1-1-1 0 0,-1 1 1 0 0,0-1-1 0 0,0 1 1 0 0,0-1-1 0 0,0 0 1 0 0,-1 1 0 0 0,1-1-1 0 0,-1 1 1 0 0,0-1-1 0 0,0 0 1 0 0,0 1-1 0 0,-1-1 1 0 0,1 0 0 0 0,-1 0-1 0 0,0 0 1 0 0,0 0-1 0 0,0 0 1 0 0,0-1-43 0 0,-3 6 100 0 0,0-1 0 0 0,-1 0 0 0 0,0-1 0 0 0,-1 1 0 0 0,1-1-1 0 0,-1 0 1 0 0,0-1 0 0 0,0 0 0 0 0,-1 0 0 0 0,0 0 0 0 0,0-1 0 0 0,0-1 0 0 0,-3 2-100 0 0,1-2 4 0 0,1-1 1 0 0,0 0-1 0 0,-1-1 0 0 0,0 0 1 0 0,1-1-1 0 0,-1 1 0 0 0,0-2 1 0 0,1 1-1 0 0,-1-2 0 0 0,-5 0-4 0 0,-55-22-3669 0 0,56 13 33 0 0,8 1-4551 0 0,4 6-860 0 0</inkml:trace>
</inkml:ink>
</file>

<file path=ppt/ink/ink4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8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21 608 3369 0 0,'0'0'3214'0'0,"0"0"-1773"0"0,0 0-311 0 0,0 0 106 0 0,0 0 60 0 0,0 0-35 0 0,0 0-178 0 0,0 0-263 0 0,0 0-283 0 0,0 0-237 0 0,0 0-158 0 0,0 0-49 0 0,-3 3 28 0 0,1 0-71 0 0,0 0-1 0 0,0 0 0 0 0,0 0 0 0 0,1 0 0 0 0,-1 0 0 0 0,1 0 0 0 0,0 0 1 0 0,0 1-1 0 0,0-1 0 0 0,0 0 0 0 0,0 1 0 0 0,1-1 0 0 0,0 1 0 0 0,-1-1 1 0 0,1 0-1 0 0,1 1 0 0 0,-1-1 0 0 0,0 1 0 0 0,1-1 0 0 0,0 3-49 0 0,1 4 114 0 0,-1 1 0 0 0,1-1 0 0 0,1 0 0 0 0,0 0 0 0 0,0 0-1 0 0,1-1 1 0 0,0 1 0 0 0,1-1 0 0 0,0 0 0 0 0,1 0 0 0 0,-1 0-1 0 0,2-1 1 0 0,-1 0 0 0 0,1 0 0 0 0,0-1 0 0 0,1 0 0 0 0,0 0 0 0 0,0 0-1 0 0,3 1-113 0 0,-1-7 113 0 0,0 0-1 0 0,-1 0 1 0 0,1-1-1 0 0,0 0 0 0 0,0-1 1 0 0,-1 0-1 0 0,1-1 1 0 0,-1 0-1 0 0,1 0 1 0 0,-1-1-1 0 0,0 0 0 0 0,0 0 1 0 0,0-1-1 0 0,0-1 1 0 0,0 0-1 0 0,-1 0 0 0 0,0 0 1 0 0,0-1-1 0 0,-1 0 1 0 0,1 0-1 0 0,-1-1 0 0 0,-1 0 1 0 0,1-1-1 0 0,-1 1 1 0 0,1-3-113 0 0,34-27 83 0 0,-4 2-15 0 0,9-8-158 0 0,-31 95-616 0 0,-15-47 717 0 0,1 1 0 0 0,-1-1 1 0 0,1 1-1 0 0,0-1 0 0 0,0 1 0 0 0,1-1 0 0 0,-1 0 0 0 0,1 1 0 0 0,0-1 0 0 0,1 0 0 0 0,-1 0 0 0 0,1-1 1 0 0,0 1-1 0 0,0 0 0 0 0,1-1 0 0 0,-1 0 0 0 0,1 0 0 0 0,0 0 0 0 0,0 0 0 0 0,0-1 0 0 0,1 1 0 0 0,-1-1 1 0 0,1 0-1 0 0,0 0 0 0 0,0-1 0 0 0,0 0 0 0 0,0 1 0 0 0,0-2 0 0 0,1 1 0 0 0,-1-1 0 0 0,0 1 0 0 0,1-1 1 0 0,-1-1-1 0 0,1 1-11 0 0,4-1 115 0 0,0 0 0 0 0,0 0 0 0 0,0-1 0 0 0,0 0 0 0 0,0-1 0 0 0,0 0 0 0 0,0-1 0 0 0,-1 0 0 0 0,1 0 0 0 0,-1-1 1 0 0,0 0-1 0 0,0-1 0 0 0,0 0 0 0 0,-1-1 0 0 0,0 1 0 0 0,0-1 0 0 0,3-3-115 0 0,-2 1 142 0 0,-1 0 0 0 0,0-1 0 0 0,0 1 1 0 0,-1-1-1 0 0,0-1 0 0 0,0 0 0 0 0,-1 0 0 0 0,0 0 0 0 0,-1-1 0 0 0,4-9-142 0 0,6-74 239 0 0,-15 86-450 0 0,-3-38-1452 0 0,-8 20-5598 0 0,7 21 717 0 0,4-1-3126 0 0</inkml:trace>
  <inkml:trace contextRef="#ctx0" brushRef="#br0" timeOffset="457.858">1214 0 8522 0 0,'0'0'3862'0'0,"0"0"-2770"0"0,0 0-805 0 0,0 0 137 0 0,0 0 270 0 0,0 0 243 0 0,0 0 85 0 0,0 0-92 0 0,-9 33-155 0 0,-28 103-191 0 0,28-101-346 0 0,1 0 0 0 0,2 0 0 0 0,1 1 0 0 0,1 0 0 0 0,2 6-238 0 0,2-25 49 0 0,-2 10-4 0 0,1 0 1 0 0,1 0-1 0 0,2 0 0 0 0,0 0 0 0 0,2 0 0 0 0,1-1 0 0 0,1 0 0 0 0,1 0 0 0 0,2 0 1 0 0,0-1-1 0 0,2 0 0 0 0,9 16-45 0 0,-18-39-2 0 0,0-1 1 0 0,0 0-1 0 0,1 1 1 0 0,-1-1 0 0 0,0 0-1 0 0,0-1 1 0 0,1 1-1 0 0,-1 0 1 0 0,0-1-1 0 0,1 1 1 0 0,-1-1-1 0 0,0 0 1 0 0,1 0 0 0 0,-1 0-1 0 0,1 0 1 0 0,-1 0-1 0 0,0 0 1 0 0,1-1-1 0 0,-1 1 1 0 0,0-1-1 0 0,1 1 1 0 0,-1-1 0 0 0,0 0-1 0 0,0 0 1 0 0,1 0-1 0 0,-1 0 1 0 0,0-1-1 0 0,0 1 1 0 0,0 0-1 0 0,0-1 1 0 0,-1 0-1 0 0,1 1 1 0 0,0-1 0 0 0,-1 0-1 0 0,1 0 1 0 0,-1 0-1 0 0,0 0 1 0 0,1 0-1 0 0,-1 0 1 0 0,0 0-1 0 0,0-1 2 0 0,20-16-39 0 0,81-36-26 0 0,-100 55 74 0 0,1 0 0 0 0,-1 0 0 0 0,1 0 0 0 0,-1 0 0 0 0,0 1 0 0 0,1-1 0 0 0,-1 1 0 0 0,0-1 0 0 0,0 1 0 0 0,1 0 0 0 0,-1 0 0 0 0,0 0 0 0 0,0 0 0 0 0,0 0 0 0 0,0 1 0 0 0,0-1 0 0 0,0 0 0 0 0,0 1 0 0 0,-1 0 0 0 0,1-1 0 0 0,0 1 0 0 0,-1 0 1 0 0,1 0-1 0 0,-1 0 0 0 0,0 0 0 0 0,0 0 0 0 0,0 0 0 0 0,0 0 0 0 0,0 0 0 0 0,0 1 0 0 0,0-1 0 0 0,-1 0 0 0 0,1 0 0 0 0,-1 1 0 0 0,0-1 0 0 0,0 1 0 0 0,1-1 0 0 0,-1 0 0 0 0,-1 1 0 0 0,1-1 0 0 0,0 0 0 0 0,-1 1 0 0 0,1-1 0 0 0,-1 0 0 0 0,0 2-9 0 0,5 27 179 0 0,-1-20-99 0 0,-3-6-66 0 0,1-1 1 0 0,0 1 0 0 0,0 0 0 0 0,0-1-1 0 0,1 1 1 0 0,-1-1 0 0 0,1 1-1 0 0,0-1 1 0 0,1 0 0 0 0,-1 0-1 0 0,1 0 1 0 0,-1 0 0 0 0,1 0-1 0 0,1 0 1 0 0,-1-1 0 0 0,0 1 0 0 0,1-1-1 0 0,0 0 1 0 0,-1 0 0 0 0,4 1-15 0 0,-6-3-20 0 0,1-1 0 0 0,0 1 0 0 0,0-1-1 0 0,0 0 1 0 0,-1 1 0 0 0,1-1 0 0 0,0 0 0 0 0,0 0 0 0 0,0 0 0 0 0,0-1 0 0 0,0 1 0 0 0,-1 0 0 0 0,1 0 0 0 0,0-1 0 0 0,0 0 0 0 0,0 1 0 0 0,-1-1 0 0 0,1 0 0 0 0,0 0 0 0 0,-1 0 0 0 0,1 0 0 0 0,-1 0 0 0 0,1 0 0 0 0,-1 0 0 0 0,1 0 20 0 0,17-24-4693 0 0,-4 4-5833 0 0,-9 14 4541 0 0</inkml:trace>
  <inkml:trace contextRef="#ctx0" brushRef="#br0" timeOffset="854.293">1827 755 224 0 0,'0'0'1652'0'0,"0"0"-26"0"0,0 0 94 0 0,0 0 114 0 0,0 0 45 0 0,0 0-25 0 0,0 0-115 0 0,0 0-155 0 0,0 0-167 0 0,0 0-197 0 0,0 0-185 0 0,0 0-167 0 0,22 6-147 0 0,69 14-124 0 0,-89-19-548 0 0,0 0 1 0 0,0-1 0 0 0,0 1-1 0 0,1-1 1 0 0,-1 0-1 0 0,0 0 1 0 0,0 1 0 0 0,0-2-1 0 0,1 1 1 0 0,-1 0 0 0 0,0 0-1 0 0,0-1 1 0 0,0 1 0 0 0,0-1-1 0 0,0 0 1 0 0,0 1 0 0 0,0-1-1 0 0,0 0 1 0 0,0 0 0 0 0,0 0-1 0 0,0-1 1 0 0,0 1-1 0 0,-1 0 1 0 0,1-1 0 0 0,0 1-1 0 0,-1-1 1 0 0,1 1 0 0 0,-1-1-1 0 0,0 0 1 0 0,0 0 0 0 0,1 0-50 0 0,4-6 226 0 0,0 2-152 0 0,0 0-1 0 0,-1-1 1 0 0,0 0 0 0 0,-1 0-1 0 0,1 0 1 0 0,-1 0-1 0 0,0 0 1 0 0,-1-1-1 0 0,0 0 1 0 0,0 0-1 0 0,-1 0 1 0 0,0 0 0 0 0,0 0-1 0 0,-1 0 1 0 0,0 0-1 0 0,0-1 1 0 0,-1 1-1 0 0,0 0 1 0 0,-1-3-74 0 0,-1 8-60 0 0,-1 0 0 0 0,0 0 0 0 0,0 0 0 0 0,0 1-1 0 0,-1-1 1 0 0,1 1 0 0 0,-1-1 0 0 0,1 1 0 0 0,-1 0 0 0 0,0 1 0 0 0,0-1 0 0 0,0 0 0 0 0,0 1 0 0 0,0 0 0 0 0,0 0-1 0 0,0 0 1 0 0,0 1 0 0 0,0 0 0 0 0,-1-1 0 0 0,1 1 0 0 0,0 1 0 0 0,0-1 0 0 0,0 1 0 0 0,-1-1 0 0 0,1 1 0 0 0,0 0-1 0 0,0 0 1 0 0,0 1 0 0 0,0 0 0 0 0,1-1 0 0 0,-1 1 0 0 0,0 0 0 0 0,1 1 0 0 0,-3 1 60 0 0,-5 1-163 0 0,0 0 1 0 0,0 0 0 0 0,1 2-1 0 0,0-1 1 0 0,0 1-1 0 0,1 0 1 0 0,0 1-1 0 0,0 0 1 0 0,1 1 0 0 0,0 0-1 0 0,0 0 1 0 0,1 0-1 0 0,1 1 1 0 0,-1 0-1 0 0,1 1 1 0 0,1-1 0 0 0,0 1-1 0 0,1 0 1 0 0,0 1-1 0 0,0-1 1 0 0,1 1 0 0 0,1-1-1 0 0,0 1 1 0 0,0 4 162 0 0,6-9-337 0 0,0-1 0 0 0,0 0 1 0 0,0 0-1 0 0,1-1 0 0 0,0 1 1 0 0,0-1-1 0 0,0 0 0 0 0,1 0 1 0 0,-1-1-1 0 0,1 1 0 0 0,0-1 0 0 0,1-1 1 0 0,-1 1-1 0 0,1-1 0 0 0,-1 0 1 0 0,1-1-1 0 0,0 1 0 0 0,0-1 1 0 0,0-1-1 0 0,1 1 0 0 0,-1-1 1 0 0,0-1-1 0 0,0 1 0 0 0,3-1 337 0 0,52 7-5709 0 0,-43-6 2307 0 0</inkml:trace>
  <inkml:trace contextRef="#ctx0" brushRef="#br0" timeOffset="1238.843">2234 891 4273 0 0,'0'0'2082'0'0,"0"0"-442"0"0,0 0-80 0 0,0 0 101 0 0,0 0-8 0 0,0 0-127 0 0,0 0-208 0 0,0 0-171 0 0,0 0-145 0 0,0 0-125 0 0,0 0-111 0 0,0 0-105 0 0,0 0-91 0 0,18-15-73 0 0,55-49-75 0 0,-2-8 597 0 0,-21 11-789 0 0,-43 104-1537 0 0,-5-39 1348 0 0,-1 0 1 0 0,1 0-1 0 0,1 0 1 0 0,-1 0-1 0 0,1-1 1 0 0,-1 1-1 0 0,1 0 1 0 0,0-1-1 0 0,0 0 1 0 0,0 0-1 0 0,1 0 1 0 0,-1 0-1 0 0,1-1 1 0 0,0 1-1 0 0,-1-1 1 0 0,1 0-1 0 0,0 0 1 0 0,0 0-1 0 0,1-1 1 0 0,-1 1-1 0 0,0-1 1 0 0,0 0-1 0 0,1 0 1 0 0,-1 0-1 0 0,1-1 1 0 0,-1 0-1 0 0,1 0 1 0 0,-1 0-1 0 0,1 0 1 0 0,-1-1-1 0 0,0 1 1 0 0,1-1-1 0 0,1-1-41 0 0,7-1 225 0 0,-1-1-1 0 0,0-1 0 0 0,0 0 1 0 0,0 0-1 0 0,-1-1 1 0 0,0-1-1 0 0,0 0 1 0 0,0 0-1 0 0,-1-1 0 0 0,0-1 1 0 0,5-5-225 0 0,-1 3 30 0 0,-1-2 1 0 0,0 1-1 0 0,-1-2 1 0 0,-1 0-1 0 0,0 0 1 0 0,-1-1-1 0 0,3-6-30 0 0,1-7-3403 0 0,-4-4-3439 0 0,-9 25-4880 0 0</inkml:trace>
</inkml:ink>
</file>

<file path=ppt/ink/ink4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4 2745 0 0,'0'0'2309'0'0,"0"0"-1091"0"0,0 0-220 0 0,0 0 150 0 0,0 0 180 0 0,0 0 120 0 0,0 0-45 0 0,0 0-202 0 0,0 0-260 0 0,0 0-245 0 0,0 0-224 0 0,-4-3 629 0 0,11 124 2085 0 0,-28 349-1206 0 0,11-153-1727 0 0,10-317-243 0 0,0 0-1 0 0,0-1 0 0 0,0 1 0 0 0,0 0 0 0 0,1-1 0 0 0,-1 1 0 0 0,0 0 0 0 0,0-1 0 0 0,0 1 0 0 0,0 0 0 0 0,1 0 0 0 0,-1-1 0 0 0,0 1 0 0 0,0 0 0 0 0,1-1 0 0 0,-1 1 1 0 0,0 0-1 0 0,0 0 0 0 0,1 0 0 0 0,-1-1 0 0 0,0 1 0 0 0,1 0 0 0 0,-1 0 0 0 0,0 0 0 0 0,1 0 0 0 0,-1 0 0 0 0,0-1 0 0 0,1 1 0 0 0,-1 0 0 0 0,0 0 0 0 0,1 0 1 0 0,-1 0-1 0 0,0 0 0 0 0,1 0 0 0 0,-1 0 0 0 0,0 0 0 0 0,1 0 0 0 0,-1 1 0 0 0,0-1 0 0 0,1 0 0 0 0,-1 0 0 0 0,0 0 0 0 0,1 0 0 0 0,-1 0 0 0 0,0 1 0 0 0,1-1 0 0 0,-1 0 1 0 0,0 0-1 0 0,0 0 0 0 0,1 1 0 0 0,-1-1 0 0 0,0 0 0 0 0,0 0 0 0 0,1 1 0 0 0,-1-1 0 0 0,0 0 0 0 0,0 1 0 0 0,0-1 0 0 0,0 0 0 0 0,1 1 0 0 0,-1-1 0 0 0,0 0 1 0 0,0 1-1 0 0,0-1 0 0 0,0 0 0 0 0,0 1 0 0 0,0-1-9 0 0,25-30 416 0 0,-21 25-366 0 0,41-53 131 0 0,-9 9-130 0 0,3 2 1 0 0,1 1-1 0 0,3 3 1 0 0,43-36-52 0 0,-85 78-1 0 0,-1 0 0 0 0,0 0 1 0 0,1 0-1 0 0,-1 0 0 0 0,1 1 0 0 0,0-1 1 0 0,-1 0-1 0 0,1 0 0 0 0,0 1 1 0 0,-1-1-1 0 0,1 0 0 0 0,0 1 0 0 0,0-1 1 0 0,0 0-1 0 0,-1 1 0 0 0,1 0 1 0 0,0-1-1 0 0,0 1 0 0 0,0-1 0 0 0,0 1 1 0 0,0 0-1 0 0,0 0 0 0 0,0-1 1 0 0,0 1-1 0 0,0 0 0 0 0,0 0 0 0 0,0 0 1 0 0,0 0-1 0 0,0 0 0 0 0,0 0 1 0 0,0 0-1 0 0,0 1 0 0 0,0-1 0 0 0,0 0 1 0 0,0 1-1 0 0,0-1 0 0 0,0 0 1 0 0,0 1-1 0 0,-1-1 0 0 0,1 1 0 0 0,0-1 1 0 0,0 1-1 0 0,0 0 0 0 0,-1-1 1 0 0,1 1-1 0 0,0 0 0 0 0,-1 0 0 0 0,1-1 1 0 0,0 1-1 0 0,-1 0 0 0 0,1 0 1 0 0,-1 0-1 0 0,1 0 0 0 0,-1 0 0 0 0,0 0 1 0 0,1 0-1 0 0,-1-1 0 0 0,0 1 1 0 0,0 0-1 0 0,0 0 0 0 0,1 0 0 0 0,-1 0 1 0 0,0 0-1 0 0,0 0 0 0 0,0 0 1 0 0,-1 0-1 0 0,1 0 0 0 0,0 0 0 0 0,0 1 1 0 0,-2 280 425 0 0,2-280-425 0 0,0 1 1 0 0,0 0 0 0 0,0-1 0 0 0,1 1-1 0 0,-1-1 1 0 0,1 1 0 0 0,0-1 0 0 0,0 0-1 0 0,-1 1 1 0 0,2-1 0 0 0,-1 0 0 0 0,0 1 0 0 0,0-1-1 0 0,1 0 1 0 0,-1 0 0 0 0,1 0 0 0 0,0 0-1 0 0,-1 0 1 0 0,1-1 0 0 0,0 1 0 0 0,2 1-1 0 0,21 3-2744 0 0,-22-6 1926 0 0,7-1-1960 0 0,-3-2-3867 0 0,-2-1-4201 0 0</inkml:trace>
</inkml:ink>
</file>

<file path=ppt/ink/ink4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7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0 4257 0 0,'0'0'3161'0'0,"0"0"-1777"0"0,0 0-475 0 0,0 0 146 0 0,0 0 204 0 0,0 0 11 0 0,0 0-155 0 0,-14 34-250 0 0,-42 103-301 0 0,41-68 73 0 0,25-44-1438 0 0,11-25-3820 0 0,-16-3 523 0 0,-2-1-2858 0 0</inkml:trace>
</inkml:ink>
</file>

<file path=ppt/ink/ink4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9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13067 0 0,'0'0'2992'0'0,"0"0"-1375"0"0,0 0-593 0 0,0 0-272 0 0,0 0-264 0 0,0 0-288 0 0,0 0-352 0 0,0 0-248 0 0,0 0-88 0 0,0 0-240 0 0,0 0-312 0 0,0 0-1001 0 0,0 0-2360 0 0,0 0-6489 0 0</inkml:trace>
</inkml:ink>
</file>

<file path=ppt/ink/ink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4:10.4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0 538 1608 0 0,'0'0'777'0'0,"0"0"-292"0"0,0 0-42 0 0,0 0 188 0 0,0 0 186 0 0,0 0 137 0 0,0 0 54 0 0,0 0-20 0 0,0 0-22 0 0,0 0-34 0 0,0 0-52 0 0,14 0-48 0 0,101-3 1615 0 0,-9-11 114 0 0,62-8-1350 0 0,-151 20-2308 0 0,35-3 2933 0 0,-38 4-6291 0 0,-6 1-5863 0 0,-10 0 6812 0 0</inkml:trace>
  <inkml:trace contextRef="#ctx0" brushRef="#br0" timeOffset="244.65">194 273 5729 0 0,'0'0'1108'0'0,"0"0"-645"0"0,0 0-188 0 0,0 0 260 0 0,0 0 380 0 0,0 0 297 0 0,0 0 69 0 0,0 0-136 0 0,0 0-205 0 0,0 0-189 0 0,0 0-162 0 0,-4 34-158 0 0,-13 107-127 0 0,4 108 288 0 0,8-128-2246 0 0,10-102-789 0 0,3-9-4194 0 0,-4-9 1101 0 0</inkml:trace>
  <inkml:trace contextRef="#ctx0" brushRef="#br0" timeOffset="877.841">818 196 2673 0 0,'0'0'721'0'0,"0"0"-461"0"0,0 0-140 0 0,0 0 234 0 0,0 0 386 0 0,0 0 320 0 0,0 0 115 0 0,0 0-26 0 0,0 0-144 0 0,0 0-148 0 0,0 0-111 0 0,0 0-121 0 0,0 0-91 0 0,-7 35-90 0 0,-23 110-71 0 0,13-16 458 0 0,10 103 34 0 0,10-214 383 0 0,2-30 2758 0 0,30-251-1878 0 0,49-19-1862 0 0,4 108-173 0 0,-88 173-102 0 0,0 0 0 0 0,0 0 0 0 0,0 0 0 0 0,0 0 0 0 0,0 1-1 0 0,0-1 1 0 0,0 0 0 0 0,0 0 0 0 0,0 0 0 0 0,1 0 0 0 0,-1 1 0 0 0,0-1 0 0 0,1 0 0 0 0,-1 0 0 0 0,1 0 0 0 0,-1 1 0 0 0,0-1 0 0 0,1 0 0 0 0,0 1 0 0 0,-1-1 0 0 0,1 0 0 0 0,-1 1 0 0 0,1-1 0 0 0,0 1 0 0 0,-1-1 0 0 0,1 1 0 0 0,0-1 0 0 0,0 1-1 0 0,-1 0 1 0 0,1-1 0 0 0,0 1 0 0 0,0 0 0 0 0,0-1 0 0 0,-1 1 0 0 0,1 0 0 0 0,0 0 0 0 0,0 0 0 0 0,0 0 0 0 0,0 0 0 0 0,0 0 0 0 0,-1 0 0 0 0,1 0 0 0 0,0 0 0 0 0,0 0 0 0 0,0 1 0 0 0,0-1 0 0 0,-1 0 0 0 0,1 0 0 0 0,0 1 0 0 0,0-1-1 0 0,-1 1 1 0 0,1-1 0 0 0,0 0 0 0 0,0 1 0 0 0,-1 0 0 0 0,1-1 0 0 0,0 1 0 0 0,-1-1 0 0 0,1 1 0 0 0,-1 0 0 0 0,1-1 0 0 0,-1 1 0 0 0,1 0 0 0 0,-1 0 0 0 0,0-1 0 0 0,1 1 0 0 0,-1 0 0 0 0,0 0 0 0 0,1 0 9 0 0,10 124-736 0 0,-11-72-4054 0 0,0-15-3546 0 0,0-33 549 0 0</inkml:trace>
  <inkml:trace contextRef="#ctx0" brushRef="#br0" timeOffset="1536.148">1306 435 2801 0 0,'0'0'1057'0'0,"0"0"-3"0"0,0 0 131 0 0,0 0 233 0 0,0 0 117 0 0,0 0-20 0 0,0 0-191 0 0,0 0-237 0 0,0 0-217 0 0,0 0-220 0 0,0 0-200 0 0,0 0-154 0 0,0 0-105 0 0,-8-1-65 0 0,-24-6-20 0 0,-11 37 183 0 0,31-15-292 0 0,1 0 0 0 0,0 1 1 0 0,1 0-1 0 0,1 0 0 0 0,0 1 0 0 0,1 0 0 0 0,1 1 1 0 0,1-1-1 0 0,0 1 0 0 0,1 2 3 0 0,3-13-11 0 0,0 1 1 0 0,0 1-1 0 0,1-1 1 0 0,0 0-1 0 0,1 0 0 0 0,-1 0 1 0 0,1 1-1 0 0,1-1 1 0 0,0 0-1 0 0,0 0 0 0 0,1 0 1 0 0,0 0-1 0 0,0 0 0 0 0,0 0 1 0 0,1 0-1 0 0,1-1 1 0 0,-1 1-1 0 0,1-1 0 0 0,0 0 1 0 0,1 0-1 0 0,0 0 1 0 0,0-1-1 0 0,0 0 0 0 0,5 4 11 0 0,-5-7 72 0 0,-1 0 0 0 0,1-1 0 0 0,1 1 0 0 0,-1-1-1 0 0,0 0 1 0 0,0-1 0 0 0,1 1 0 0 0,-1-1 0 0 0,1 0-1 0 0,0-1 1 0 0,-1 1 0 0 0,1-1 0 0 0,-1 0 0 0 0,1 0 0 0 0,0-1-1 0 0,-1 0 1 0 0,1 0 0 0 0,-1 0 0 0 0,1-1 0 0 0,-1 1-1 0 0,0-1 1 0 0,0-1 0 0 0,0 1 0 0 0,0-1 0 0 0,0 0-1 0 0,0 0 1 0 0,-1 0 0 0 0,1 0 0 0 0,-1-1 0 0 0,0 0-1 0 0,0 0 1 0 0,0 0 0 0 0,-1 0 0 0 0,1-1 0 0 0,-1 0 0 0 0,0 1-1 0 0,0-1 1 0 0,-1 0 0 0 0,1-1-72 0 0,1-3 5 0 0,0 0-1 0 0,-1 0 1 0 0,0 0 0 0 0,0 0 0 0 0,-1-1-1 0 0,0 1 1 0 0,-1-1 0 0 0,0 1-1 0 0,0-1 1 0 0,-1 1 0 0 0,-1-1 0 0 0,0-7-5 0 0,0 12-191 0 0,-1 1-1 0 0,1-1 1 0 0,-1 1 0 0 0,0-1 0 0 0,0 1 0 0 0,0 0 0 0 0,0 0 0 0 0,-1 0-1 0 0,0 0 1 0 0,0 0 0 0 0,0 1 0 0 0,0-1 0 0 0,0 1 0 0 0,-1 0 0 0 0,0 0-1 0 0,1 0 1 0 0,-3-1 191 0 0,-43-19-3751 0 0,79 29 1518 0 0,102 12 4634 0 0,-18-12-2695 0 0,-64-6-5593 0 0,-40 0 372 0 0</inkml:trace>
  <inkml:trace contextRef="#ctx0" brushRef="#br0" timeOffset="1820.021">2000 391 10074 0 0,'0'0'1272'0'0,"0"0"-125"0"0,0 0-10 0 0,0 0 19 0 0,0 0-132 0 0,0 0-222 0 0,0 0-214 0 0,0 0-224 0 0,0 0-126 0 0,-35 35-104 0 0,-106 107-101 0 0,62-54-63 0 0,-35 66-497 0 0,51-47-4990 0 0,54-89 1962 0 0,0-2-4169 0 0,8-12 7108 0 0</inkml:trace>
  <inkml:trace contextRef="#ctx0" brushRef="#br0" timeOffset="2330.415">1974 671 1760 0 0,'0'0'2038'0'0,"0"0"-934"0"0,0 0-47 0 0,0 0 246 0 0,0 0 136 0 0,0 0-113 0 0,0 0-295 0 0,-20 33-317 0 0,-61 104-231 0 0,9 6 893 0 0,48-93-871 0 0,38-83-148 0 0,2 0 0 0 0,0 1 0 0 0,3 1 0 0 0,0 0 0 0 0,2 2 0 0 0,1 0 0 0 0,2 1 0 0 0,0 2 0 0 0,2 0 0 0 0,10-6-357 0 0,-25 21 23 0 0,0 1-1 0 0,1 0 0 0 0,0 0 0 0 0,0 1 1 0 0,1 1-1 0 0,1 0 0 0 0,-1 1 0 0 0,1 0 1 0 0,0 1-1 0 0,1 1 0 0 0,-1 0 1 0 0,1 1-1 0 0,0 0 0 0 0,1 2 0 0 0,-1-1 1 0 0,5 2-23 0 0,-18 1 11 0 0,0 0 1 0 0,0 1 0 0 0,0-1 0 0 0,0 1 0 0 0,0-1-1 0 0,0 1 1 0 0,0 0 0 0 0,0 0 0 0 0,0 0 0 0 0,0 0-1 0 0,-1 0 1 0 0,1 0 0 0 0,0 1 0 0 0,-1-1 0 0 0,1 1-1 0 0,-1-1 1 0 0,1 1 0 0 0,-1-1 0 0 0,0 1 0 0 0,1 0 0 0 0,-1 0-1 0 0,0-1 1 0 0,0 1 0 0 0,0 0 0 0 0,-1 0 0 0 0,1 0-1 0 0,0 0 1 0 0,-1 0 0 0 0,1 0 0 0 0,-1 1 0 0 0,0-1-1 0 0,1 1-11 0 0,0 70 663 0 0,-4-62-550 0 0,-1-1 0 0 0,0 0 0 0 0,0 0 0 0 0,-1 0 0 0 0,0 0 0 0 0,0-1 0 0 0,-1 0 0 0 0,-1 0 0 0 0,0 0 0 0 0,0-1 0 0 0,0 0 0 0 0,-1 0 0 0 0,-7 5-113 0 0,10-10 10 0 0,-1 0-1 0 0,1 0 0 0 0,-1 0 0 0 0,1 0 0 0 0,-1-1 0 0 0,0 0 0 0 0,0 0 0 0 0,0-1 1 0 0,0 1-1 0 0,0-2 0 0 0,-1 1 0 0 0,1 0 0 0 0,0-1 0 0 0,0 0 0 0 0,-1-1 0 0 0,1 1 1 0 0,0-1-1 0 0,0-1 0 0 0,0 1 0 0 0,0-1 0 0 0,0 0 0 0 0,0 0 0 0 0,0-1 0 0 0,1 1 1 0 0,-1-1-1 0 0,1-1 0 0 0,0 1 0 0 0,0-1 0 0 0,0 0 0 0 0,-2-1-9 0 0,-35-45-4175 0 0,23-11-5820 0 0,18 49 3319 0 0</inkml:trace>
  <inkml:trace contextRef="#ctx0" brushRef="#br0" timeOffset="3769.039">2942 23 7034 0 0,'0'0'1265'0'0,"0"0"-126"0"0,0 0-39 0 0,0 0 40 0 0,0 0 50 0 0,0 0-34 0 0,0 0-99 0 0,0 0-119 0 0,0 0-133 0 0,0 0-124 0 0,0 0-110 0 0,0 0-91 0 0,-19 32-57 0 0,-61 100-53 0 0,13-16 465 0 0,24-55-773 0 0,-3-2 0 0 0,-3-2 0 0 0,-30 26-62 0 0,52-58-703 0 0,-2-1 1 0 0,0-1-1 0 0,-2-2 0 0 0,0 0 1 0 0,-3-2 702 0 0,15-7-1444 0 0,-11 5-2223 0 0,10-12-5125 0 0,16-5 5838 0 0</inkml:trace>
  <inkml:trace contextRef="#ctx0" brushRef="#br0" timeOffset="4038.034">2399 12 8682 0 0,'0'0'1301'0'0,"0"0"-252"0"0,0 0-274 0 0,0 0-115 0 0,0 0 74 0 0,0 0 153 0 0,0 0 84 0 0,0 0 3 0 0,0 0-73 0 0,0 0-143 0 0,0 0-101 0 0,0 0-53 0 0,0 0-49 0 0,21 33-15 0 0,64 105-21 0 0,-16-54 428 0 0,5-18-185 0 0,-8-9-470 0 0,-2 3 1 0 0,54 69-293 0 0,-62-67-1706 0 0,-35-45-1748 0 0,1-5-3665 0 0,-14-11-3463 0 0</inkml:trace>
  <inkml:trace contextRef="#ctx0" brushRef="#br0" timeOffset="6482.438">3183 726 376 0 0,'0'0'1778'0'0,"0"0"-523"0"0,0 0-171 0 0,0 0 84 0 0,0 0 122 0 0,0 0 91 0 0,0 0-42 0 0,0 0-78 0 0,0 0-124 0 0,0 0-125 0 0,0 0-109 0 0,0 0-104 0 0,0 0-72 0 0,10-28-39 0 0,33-89-34 0 0,24-10 1203 0 0,-44 88-1670 0 0,2 1 1 0 0,2 1-1 0 0,1 2 0 0 0,2 0 0 0 0,1 2 0 0 0,12-8-187 0 0,-42 40 59 0 0,-1 1-83 0 0,0 1 0 0 0,0-1 0 0 0,0 1 0 0 0,0-1 0 0 0,0 0 0 0 0,1 1 0 0 0,-1-1 0 0 0,0 0 0 0 0,0 1 0 0 0,0-1 0 0 0,0 0 0 0 0,1 1 0 0 0,-1-1 0 0 0,0 0 0 0 0,0 0 0 0 0,1 1 0 0 0,-1-1 0 0 0,0 0 0 0 0,0 0 0 0 0,1 1-1 0 0,-1-1 1 0 0,0 0 0 0 0,1 0 0 0 0,-1 0 0 0 0,0 0 0 0 0,1 1 0 0 0,-1-1 0 0 0,0 0 0 0 0,1 0 0 0 0,-1 0 0 0 0,0 0 0 0 0,1 0 0 0 0,-1 0 0 0 0,0 0 0 0 0,1 0 0 0 0,-1 0 0 0 0,1 0 0 0 0,-1 0 0 0 0,0 0 0 0 0,1 0 0 0 0,-1 0 0 0 0,0 0 0 0 0,1-1 0 0 0,-1 1-1 0 0,0 0 1 0 0,1 0 0 0 0,-1 0 0 0 0,0 0 0 0 0,1-1 0 0 0,-1 1 0 0 0,0 0 0 0 0,1-1 24 0 0,-1 6 11 0 0,-19 158 330 0 0,-1-22-301 0 0,20-140-27 0 0,-1 1 0 0 0,1-1 0 0 0,0 1 0 0 0,-1-1 0 0 0,1 0 0 0 0,0 1 0 0 0,0-1 0 0 0,0 1 0 0 0,0-1 0 0 0,1 1 0 0 0,-1-1-1 0 0,0 0 1 0 0,1 1 0 0 0,-1-1 0 0 0,0 1 0 0 0,1-1 0 0 0,0 0 0 0 0,-1 0 0 0 0,1 1 0 0 0,0-1 0 0 0,0 0 0 0 0,0 0 0 0 0,-1 0 0 0 0,1 0 0 0 0,0 0-1 0 0,0 0 1 0 0,1 0 0 0 0,-1 0 0 0 0,0 0 0 0 0,0 0 0 0 0,0-1 0 0 0,1 1 0 0 0,-1 0 0 0 0,0-1 0 0 0,1 1 0 0 0,-1-1 0 0 0,0 1 0 0 0,1-1-1 0 0,-1 0 1 0 0,1 0 0 0 0,-1 0 0 0 0,0 0 0 0 0,1 0 0 0 0,-1 0 0 0 0,1 0 0 0 0,-1 0 0 0 0,1 0 0 0 0,-1 0 0 0 0,0-1 0 0 0,1 1 0 0 0,-1-1 0 0 0,1 1-13 0 0,70-74 852 0 0,-60 59-768 0 0,258-320 84 0 0,-192 229-170 0 0,-81 135-688 0 0,-9 10 738 0 0,1 1 0 0 0,1 0 0 0 0,3 0 0 0 0,1 1 0 0 0,2 0 0 0 0,2 0 0 0 0,2 15-48 0 0,0-49-163 0 0,0 0 0 0 0,1 0 1 0 0,0 0-1 0 0,1 0 0 0 0,-1 0 0 0 0,1 0 1 0 0,1-1-1 0 0,-1 1 0 0 0,1-1 1 0 0,0 1-1 0 0,1-1 0 0 0,-1 0 1 0 0,1 0 162 0 0,20 2-4301 0 0,17-10-6671 0 0,-32-1 7906 0 0</inkml:trace>
  <inkml:trace contextRef="#ctx0" brushRef="#br0" timeOffset="6969.056">4669 130 2817 0 0,'0'0'1348'0'0,"0"0"118"0"0,0 0 322 0 0,0 0 202 0 0,0 0-25 0 0,0 0-287 0 0,0 0-399 0 0,0 0-237 0 0,0 0-174 0 0,0 0-123 0 0,0 0-103 0 0,0 0-95 0 0,-24 0-73 0 0,-78 2-23 0 0,34 21 197 0 0,56-15-522 0 0,-14 7-19 0 0,2 1 1 0 0,0 1 0 0 0,0 2 0 0 0,2 0-1 0 0,0 1 1 0 0,-1 4-108 0 0,16-16-28 0 0,0 1 0 0 0,0 1 0 0 0,0-1 0 0 0,1 1-1 0 0,1 0 1 0 0,0 0 0 0 0,0 1 0 0 0,1 0 0 0 0,0 0 0 0 0,1 0 0 0 0,0 0-1 0 0,1 0 1 0 0,0 1 0 0 0,1-1 0 0 0,0 0 0 0 0,1 1 0 0 0,0 0 28 0 0,0-9-1 0 0,1 0 1 0 0,-1-1 0 0 0,0 1 0 0 0,1 0-1 0 0,0-1 1 0 0,0 1 0 0 0,0-1 0 0 0,0 1-1 0 0,0-1 1 0 0,0 1 0 0 0,0-1 0 0 0,1 0 0 0 0,-1 0-1 0 0,1 0 1 0 0,0 0 0 0 0,0 0 0 0 0,0 0-1 0 0,0 0 1 0 0,0 0 0 0 0,0-1 0 0 0,0 1-1 0 0,0-1 1 0 0,1 1 0 0 0,-1-1 0 0 0,0 0-1 0 0,1 0 1 0 0,-1 0 0 0 0,1 0 0 0 0,0-1-1 0 0,-1 1 1 0 0,1-1 0 0 0,0 1 0 0 0,-1-1 0 0 0,1 0-1 0 0,0 0 1 0 0,-1 0 0 0 0,1 0 0 0 0,0-1 0 0 0,103-22 662 0 0,-42-8-520 0 0,-2-3 0 0 0,-1-3 0 0 0,-2-2 0 0 0,2-6-142 0 0,49-32 62 0 0,-60 43-198 0 0,-49 34 1 0 0,-1 0-60 0 0,-1 23-168 0 0,-22 156 453 0 0,24-173-156 0 0,0-1 1 0 0,0 0-1 0 0,1 0 1 0 0,0 0 0 0 0,0 0-1 0 0,0 0 1 0 0,0 0-1 0 0,1 0 1 0 0,-1-1-1 0 0,1 1 1 0 0,1-1 0 0 0,-1 0-1 0 0,0 0 1 0 0,1 0-1 0 0,0 0 1 0 0,0-1-1 0 0,0 1 1 0 0,0-1 0 0 0,1 0-1 0 0,0 0 1 0 0,-1-1-1 0 0,1 1 1 0 0,0-1-1 0 0,0 0 1 0 0,0-1 0 0 0,0 1-1 0 0,0-1 1 0 0,1 0-1 0 0,-1 0 1 0 0,0 0-1 0 0,0-1 1 0 0,6 0 65 0 0,24-19-5027 0 0,-22-5-3272 0 0,-11 16 3133 0 0</inkml:trace>
</inkml:ink>
</file>

<file path=ppt/ink/ink4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1 12827 0 0,'0'0'1268'0'0,"0"0"-289"0"0,0 0 30 0 0,0 0 208 0 0,0 0 28 0 0,0 0-111 0 0,0 0-211 0 0,-3 32-235 0 0,-11 101-181 0 0,4 143 381 0 0,16-180-777 0 0,-1-23-1036 0 0,-3-25-2510 0 0,-20-52-3625 0 0,-6-17-2970 0 0,20 14 8684 0 0</inkml:trace>
</inkml:ink>
</file>

<file path=ppt/ink/ink4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3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7626 0 0,'0'0'2756'0'0,"0"0"-498"0"0,0 0-568 0 0,0 0-451 0 0,0 0-324 0 0,0 0-129 0 0,0 0-32 0 0,0 0-2 0 0,0 0-69 0 0,0 0-134 0 0,0 0-118 0 0,0 0-92 0 0,21 7-99 0 0,69 21-60 0 0,34-9 223 0 0,-92-18-349 0 0,111-4-742 0 0,-97-2-2338 0 0,0-1-3911 0 0,-25 2-4067 0 0</inkml:trace>
</inkml:ink>
</file>

<file path=ppt/ink/ink4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42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173 617 1432 0 0,'0'0'1534'0'0,"0"0"-227"0"0,0 0 13 0 0,0 0 177 0 0,0 0 47 0 0,0 0-132 0 0,0 0-242 0 0,0 0-250 0 0,0 0-215 0 0,0 0-184 0 0,0 0-119 0 0,0 0-94 0 0,-25 17-92 0 0,-78 55-34 0 0,69-32 43 0 0,33-32-154 0 0,-1-4-18 0 0,0 0 1 0 0,1 0-1 0 0,0 0 0 0 0,0 0 1 0 0,0 0-1 0 0,0 0 0 0 0,1 0 1 0 0,-1 1-1 0 0,1-1 1 0 0,0 0-1 0 0,0 0 0 0 0,1 1 1 0 0,-1-1-1 0 0,1 0 0 0 0,0 0 1 0 0,0 0-1 0 0,1 0 1 0 0,-1 0-1 0 0,1 0 0 0 0,0 0 1 0 0,0 0-1 0 0,0 0 0 0 0,0-1 1 0 0,1 1-1 0 0,-1-1 1 0 0,1 0-1 0 0,0 0 0 0 0,0 0 1 0 0,0 0-1 0 0,1 0 0 0 0,-1-1 1 0 0,1 1-1 0 0,-1-1 1 0 0,1 0-1 0 0,0 0 0 0 0,0 0 1 0 0,0-1-1 0 0,0 1 1 0 0,0-1-1 0 0,0 0 0 0 0,0 0 1 0 0,1 0-54 0 0,2-1 97 0 0,1 0 1 0 0,-1 0-1 0 0,0 0 1 0 0,1 0 0 0 0,-1-1-1 0 0,0-1 1 0 0,0 1-1 0 0,1-1 1 0 0,-1 0 0 0 0,0-1-1 0 0,-1 0 1 0 0,1 0-1 0 0,0 0 1 0 0,-1-1 0 0 0,0 0-1 0 0,0 0 1 0 0,0-1-1 0 0,0 1 1 0 0,-1-1 0 0 0,0-1-1 0 0,0 1 1 0 0,0-1-1 0 0,-1 1 1 0 0,1-1 0 0 0,-1-1-1 0 0,-1 1 1 0 0,2-3-98 0 0,2-6-111 0 0,-1 0 1 0 0,-1-1 0 0 0,0 1-1 0 0,-1-1 1 0 0,0-1-1 0 0,-1 1 1 0 0,-1 0-1 0 0,-1-1 1 0 0,0 1-1 0 0,-1-1 1 0 0,-1-2 110 0 0,-23-64-4381 0 0,19 75 3479 0 0,1 0 0 0 0,-2 0 0 0 0,1 1 0 0 0,-1-1 0 0 0,0 1 0 0 0,0 1 0 0 0,-1-1 0 0 0,0 1 0 0 0,0 0 0 0 0,0 0 0 0 0,-1 1 0 0 0,0 0-1 0 0,-3-1 903 0 0,-30 2-2320 0 0,50 18 2863 0 0,2-12 286 0 0,-1-1 0 0 0,1 0 1 0 0,-1-1-1 0 0,1 0 0 0 0,-1 0 1 0 0,1-1-1 0 0,-1-1 0 0 0,0 1 1 0 0,1-2-1 0 0,-1 0 0 0 0,0 0 1 0 0,0 0-1 0 0,-1-2 0 0 0,1 1 1 0 0,4-4-830 0 0,27-12 986 0 0,-2-2-1 0 0,-1-2 1 0 0,0-2 0 0 0,-2-1 0 0 0,16-16-986 0 0,-30 22 209 0 0,0 0-1 0 0,-1-2 1 0 0,-1-1 0 0 0,-1 0-1 0 0,-1-1 1 0 0,-2-1 0 0 0,0-1 0 0 0,7-18-209 0 0,-19 36 88 0 0,-4 16-432 0 0,0 8 165 0 0,4 148 32 0 0,8 1 0 0 0,11 30 147 0 0,-10-90-837 0 0,-5 0 0 0 0,-5 0 0 0 0,-6 47 837 0 0,3-127 42 0 0,-1 0 0 0 0,-2-1 0 0 0,0 1-1 0 0,-2-1 1 0 0,0 0 0 0 0,-1 0 0 0 0,-2 0 0 0 0,0-1 0 0 0,-2 0-1 0 0,0 0 1 0 0,-12 17-42 0 0,20-36 103 0 0,0 0-1 0 0,0 0 0 0 0,0 0 0 0 0,-1 0 0 0 0,1-1 1 0 0,-1 1-1 0 0,0-1 0 0 0,0 1 0 0 0,0-1 1 0 0,0 0-1 0 0,0 0 0 0 0,0 0 0 0 0,0-1 1 0 0,-1 1-1 0 0,1-1 0 0 0,-1 0 0 0 0,1 1 1 0 0,-1-2-1 0 0,1 1 0 0 0,-1 0 0 0 0,0-1 1 0 0,0 1-1 0 0,1-1 0 0 0,-1 0 0 0 0,0-1 1 0 0,1 1-1 0 0,-1-1 0 0 0,0 1 0 0 0,1-1 1 0 0,-1 0-1 0 0,1 0 0 0 0,-1-1 0 0 0,1 1 1 0 0,-1-1-1 0 0,1 1 0 0 0,-2-3-102 0 0,-1-11 162 0 0,0 0 0 0 0,1 0 0 0 0,1-1-1 0 0,0 1 1 0 0,2-1 0 0 0,-1 0 0 0 0,2 0 0 0 0,0 0 0 0 0,1 0-1 0 0,1-1 1 0 0,0 1 0 0 0,1 0 0 0 0,1 0 0 0 0,1-1-162 0 0,4-22-129 0 0,2 0 0 0 0,1 1-1 0 0,2 0 1 0 0,2 1 0 0 0,1 0 0 0 0,2 1 0 0 0,1 1-1 0 0,6-5 130 0 0,22-23-3949 0 0,6 7-3477 0 0,-35 39-2914 0 0</inkml:trace>
</inkml:ink>
</file>

<file path=ppt/ink/ink4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43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1 659 6217 0 0,'0'0'234'0'0,"0"0"-110"0"0,0 0 246 0 0,0 0 504 0 0,0 0 268 0 0,0 0 12 0 0,0 0-112 0 0,0 0-132 0 0,0 0-138 0 0,2 36-123 0 0,5 111-107 0 0,-5 46 2757 0 0,-3-197 1816 0 0,-4-48-4354 0 0,6 31-644 0 0,1 1 1 0 0,1-1 0 0 0,0 1-1 0 0,2 0 1 0 0,0 0-1 0 0,1 0 1 0 0,1 1-1 0 0,6-11-117 0 0,6-9 82 0 0,2 1 0 0 0,2 1 0 0 0,1 1 0 0 0,2 2 0 0 0,9-8-82 0 0,-35 41 1 0 0,65-59-34 0 0,-63 61-112 0 0,0-1 1 0 0,-1 1-1 0 0,1 0 1 0 0,0-1 0 0 0,-1 1-1 0 0,1 0 1 0 0,0 0-1 0 0,-1 0 1 0 0,1 0 0 0 0,-1 1-1 0 0,1-1 1 0 0,-1 0-1 0 0,0 1 1 0 0,0-1 0 0 0,0 1-1 0 0,1-1 1 0 0,-1 1 0 0 0,0 0-1 0 0,-1-1 1 0 0,1 1-1 0 0,0 0 1 0 0,-1-1 0 0 0,1 1-1 0 0,0 0 1 0 0,-1 0-1 0 0,0 0 1 0 0,0 0 0 0 0,1 0-1 0 0,-1-1 1 0 0,0 1-1 0 0,0 0 1 0 0,-1 0 0 0 0,1 0-1 0 0,0 1 145 0 0,4 14-3770 0 0,7 2-6278 0 0,-8-15 4253 0 0</inkml:trace>
  <inkml:trace contextRef="#ctx0" brushRef="#br0" timeOffset="307.807">682 567 3865 0 0,'0'0'1815'0'0,"0"0"-25"0"0,0 0 53 0 0,0 0 36 0 0,0 0-187 0 0,0 0-356 0 0,-19 32-385 0 0,-58 100-265 0 0,52-62 42 0 0,26-58-584 0 0,-1-8-35 0 0,0 0-1 0 0,0 1 1 0 0,0-1 0 0 0,1 0-1 0 0,-1 1 1 0 0,1-1 0 0 0,0 0-1 0 0,1 0 1 0 0,-1 1 0 0 0,1-1-1 0 0,-1 0 1 0 0,1 0 0 0 0,0-1-1 0 0,1 1 1 0 0,-1 0 0 0 0,1-1-1 0 0,-1 1 1 0 0,1-1 0 0 0,0 0-1 0 0,0 0 1 0 0,1 0 0 0 0,-1 0-1 0 0,1-1 1 0 0,-1 1 0 0 0,1-1-1 0 0,0 0 1 0 0,0 0 0 0 0,0 0-1 0 0,0-1 1 0 0,0 0 0 0 0,0 1-1 0 0,0-1 1 0 0,1 0 0 0 0,-1-1-1 0 0,0 1 1 0 0,1-1 0 0 0,-1 0-1 0 0,0 0 1 0 0,5-1-109 0 0,-1-1 121 0 0,0-1 0 0 0,0 0 0 0 0,0-1 0 0 0,-1 0 1 0 0,1 0-1 0 0,-1-1 0 0 0,0 0 0 0 0,0 0 0 0 0,-1 0 0 0 0,1-1 0 0 0,-1 0 0 0 0,0 0 0 0 0,-1-1 0 0 0,0 0 0 0 0,0 0 1 0 0,0 0-1 0 0,-1 0 0 0 0,0-1 0 0 0,0 1 0 0 0,-1-1 0 0 0,0 0 0 0 0,0 0 0 0 0,-1-1 0 0 0,0 1 0 0 0,-1 0 0 0 0,1-1 0 0 0,-2 1 1 0 0,1-1-1 0 0,-1 0 0 0 0,0 1 0 0 0,-1-1 0 0 0,0 1 0 0 0,-1-1 0 0 0,-1-7-121 0 0,0 9-62 0 0,0-1 1 0 0,-1 1-1 0 0,0 0 1 0 0,0 0-1 0 0,0 0 1 0 0,-1 0-1 0 0,0 1 1 0 0,0 0-1 0 0,0 0 1 0 0,-1 0-1 0 0,0 0 0 0 0,0 1 1 0 0,-1 0-1 0 0,1 1 1 0 0,-1-1-1 0 0,-2 0 62 0 0,-34-11-3553 0 0,-2 15-4761 0 0,35 4-2638 0 0</inkml:trace>
  <inkml:trace contextRef="#ctx0" brushRef="#br0" timeOffset="764.735">1126 615 3993 0 0,'0'0'2912'0'0,"0"0"-1645"0"0,0 0-452 0 0,0 0 43 0 0,0 0 69 0 0,0 0-75 0 0,0 0-176 0 0,0 0-156 0 0,0 0-165 0 0,0 0-123 0 0,-33 27-84 0 0,-98 82-84 0 0,128-108-64 0 0,-1 1-1 0 0,1 0 1 0 0,0 0 0 0 0,0 0 0 0 0,0 1-1 0 0,0-1 1 0 0,0 1 0 0 0,1-1 0 0 0,-1 1-1 0 0,1 0 1 0 0,0 0 0 0 0,0 0 0 0 0,0 0-1 0 0,0 0 1 0 0,0 1 0 0 0,0-1 0 0 0,1 1-1 0 0,0-1 1 0 0,0 1 0 0 0,-1 1 0 0 0,2 4-12 0 0,-1-6 18 0 0,0 0 0 0 0,0 0 0 0 0,0 0 0 0 0,1 0 0 0 0,-1 0 0 0 0,1 1 0 0 0,0-1 0 0 0,0 0 0 0 0,0 0 0 0 0,0 0 0 0 0,1 0 0 0 0,-1 0 0 0 0,1 0 0 0 0,0 1 0 0 0,0-1 0 0 0,0-1 0 0 0,0 1 0 0 0,0 0 0 0 0,1 0 0 0 0,-1 0 0 0 0,1-1 0 0 0,0 1 1 0 0,0 0-1 0 0,0-1 0 0 0,0 0 0 0 0,0 1 0 0 0,0-1 0 0 0,1 0 0 0 0,-1 0 0 0 0,1-1 0 0 0,-1 1 0 0 0,1 0 0 0 0,0-1 0 0 0,2 1-6 0 0,6 2 281 0 0,0-2 1 0 0,0 1-1 0 0,1-1 1 0 0,-1-1-1 0 0,1 0 1 0 0,-1-1-1 0 0,1 0 1 0 0,-1-1-1 0 0,0 0 1 0 0,1-1-1 0 0,-1 0 1 0 0,0-1-1 0 0,0 0 1 0 0,0 0-1 0 0,0-1 1 0 0,-1-1-1 0 0,1 0 1 0 0,-1 0-1 0 0,4-4-281 0 0,21-14 965 0 0,-1-1 0 0 0,-2-1 0 0 0,0-2 1 0 0,20-23-966 0 0,-33 31 87 0 0,0 0 0 0 0,-1 0 0 0 0,-1-2 0 0 0,-1 0 0 0 0,0-1 0 0 0,-2-1 0 0 0,-1 0 0 0 0,-1-1 0 0 0,0 0 0 0 0,-2-1 0 0 0,-1 0 1 0 0,-1 0-1 0 0,-2-1 0 0 0,0 0 0 0 0,-1-1 0 0 0,-2 1 0 0 0,0-14-87 0 0,-2 26-107 0 0,0 1 0 0 0,-1 0 1 0 0,-1 0-1 0 0,0 0 0 0 0,-1 0 0 0 0,0 0 1 0 0,-1 1-1 0 0,0-1 0 0 0,-1 0 0 0 0,0 1 1 0 0,-1 0-1 0 0,-1 0 0 0 0,0 0 0 0 0,0 1 1 0 0,-1 0-1 0 0,-1 0 0 0 0,0 1 0 0 0,0 0 1 0 0,-1 0-1 0 0,0 1 0 0 0,-1 0 0 0 0,0 0 1 0 0,-9-5 106 0 0,13 11-46 0 0,0 0-1 0 0,-1 1 1 0 0,1 0 0 0 0,-1 0 0 0 0,1 1 0 0 0,-1-1 0 0 0,1 2 0 0 0,-1-1-1 0 0,0 1 1 0 0,0 0 0 0 0,1 0 0 0 0,-1 0 0 0 0,0 1 0 0 0,1 0-1 0 0,-1 1 1 0 0,0 0 0 0 0,1 0 0 0 0,0 0 0 0 0,-1 0 0 0 0,1 1 0 0 0,0 0-1 0 0,0 1 1 0 0,1-1 0 0 0,-1 1 0 0 0,1 0 0 0 0,-2 2 46 0 0,-1 1-4 0 0,0 0 0 0 0,0 1 1 0 0,1 0-1 0 0,0 0 0 0 0,0 1 1 0 0,1-1-1 0 0,0 2 0 0 0,0-1 1 0 0,1 1-1 0 0,1 0 0 0 0,-1 0 1 0 0,2 0-1 0 0,-1 0 0 0 0,1 1 1 0 0,-1 10 3 0 0,2-1 93 0 0,2 1 1 0 0,0-1-1 0 0,1 0 1 0 0,1 1-1 0 0,0-1 1 0 0,2 0-1 0 0,1 0 1 0 0,0-1-1 0 0,1 0 1 0 0,1 1-1 0 0,1-2 0 0 0,1 1 1 0 0,9 14-94 0 0,6 5 285 0 0,1-1 0 0 0,2-1 0 0 0,2-1 0 0 0,0-2 0 0 0,28 23-285 0 0,-3-9 220 0 0,2-3 0 0 0,2-2-1 0 0,2-3 1 0 0,1-3-1 0 0,2-2 1 0 0,9 0-220 0 0,61 12-94 0 0,-76-47-4516 0 0,-52-2-37 0 0,-4-1-3745 0 0</inkml:trace>
</inkml:ink>
</file>

<file path=ppt/ink/ink4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9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102 522 472 0 0,'0'0'1150'0'0,"0"0"-294"0"0,0 0 16 0 0,0 0 338 0 0,0 0 327 0 0,0 0 221 0 0,0 0 26 0 0,0 0-158 0 0,0 0-160 0 0,0 0-153 0 0,0 0-162 0 0,0 0-112 0 0,0 0-99 0 0,16 11-81 0 0,54 30-67 0 0,-22-29 714 0 0,-37-13-1073 0 0,-4 0-354 0 0,-1 0-1 0 0,1 0 0 0 0,-1-1 1 0 0,0 1-1 0 0,0-1 0 0 0,1-1 0 0 0,-1 1 1 0 0,-1-1-1 0 0,1 0 0 0 0,0-1 1 0 0,-1 1-1 0 0,0-1 0 0 0,1 0 1 0 0,-2 0-1 0 0,1-1 0 0 0,0 1 0 0 0,-1-1 1 0 0,0 0-1 0 0,0-1 0 0 0,0 1 1 0 0,-1 0-1 0 0,0-1 0 0 0,0 0 0 0 0,0 0 1 0 0,-1 0-1 0 0,0 0 0 0 0,0 0 1 0 0,0-1-1 0 0,-1 1 0 0 0,0 0 0 0 0,0-1 1 0 0,-1 1-1 0 0,1-1 0 0 0,-2-6-78 0 0,0 10-36 0 0,0 0-1 0 0,0 0 0 0 0,0 1 0 0 0,-1-1 0 0 0,1 0 0 0 0,-1 1 1 0 0,0-1-1 0 0,1 1 0 0 0,-1-1 0 0 0,0 1 0 0 0,-1 0 0 0 0,1 0 1 0 0,0 0-1 0 0,-1 0 0 0 0,1 0 0 0 0,-1 1 0 0 0,1-1 1 0 0,-1 1-1 0 0,0-1 0 0 0,0 1 0 0 0,1 0 0 0 0,-1 0 0 0 0,0 0 1 0 0,0 1-1 0 0,0-1 0 0 0,0 1 0 0 0,0-1 0 0 0,-2 1 37 0 0,-85 6-1212 0 0,75 0 1104 0 0,-1 0-1 0 0,1 0 1 0 0,1 2-1 0 0,-1 0 1 0 0,1 0-1 0 0,1 2 1 0 0,0-1-1 0 0,0 2 1 0 0,1 0-1 0 0,0 0 1 0 0,-6 9 108 0 0,12-14-5 0 0,0 1 0 0 0,1 0-1 0 0,0 0 1 0 0,0 1 0 0 0,1-1 0 0 0,0 1 0 0 0,0 0 0 0 0,0 0 0 0 0,1 0 0 0 0,1 1 0 0 0,0-1 0 0 0,0 1-1 0 0,0-1 1 0 0,1 1 0 0 0,0 0 0 0 0,1 0 0 0 0,0-1 0 0 0,0 1 0 0 0,1 0 0 0 0,0 0 0 0 0,1-1 0 0 0,1 5 5 0 0,0-5 6 0 0,0 0 1 0 0,1 0 0 0 0,1 0 0 0 0,-1-1 0 0 0,1 0 0 0 0,0 0 0 0 0,1 0 0 0 0,0-1-1 0 0,0 1 1 0 0,0-1 0 0 0,1-1 0 0 0,-1 1 0 0 0,1-1 0 0 0,1 0 0 0 0,-1-1 0 0 0,1 0-1 0 0,0 0 1 0 0,4 1-7 0 0,9 3-3 0 0,0 0 0 0 0,0-2 0 0 0,1 0 0 0 0,0-1 0 0 0,0-2 0 0 0,15 1 3 0 0,122 1-1009 0 0,-56-27-3390 0 0,-56 4-3887 0 0,-33 10 1997 0 0</inkml:trace>
  <inkml:trace contextRef="#ctx0" brushRef="#br0" timeOffset="448.384">628 732 424 0 0,'0'0'1447'0'0,"0"0"337"0"0,0 0 468 0 0,0 0 297 0 0,0 0-59 0 0,0 0-259 0 0,0 0-306 0 0,0 0-342 0 0,0 0-279 0 0,0 0-204 0 0,0 0-197 0 0,0 0-167 0 0,0 0-129 0 0,33-18-119 0 0,103-60-86 0 0,-69 20 169 0 0,55-86 95 0 0,-101 119-656 0 0,-21 24-70 0 0,0 1-59 0 0,3 144-709 0 0,0-138 880 0 0,0 0 0 0 0,0 0 0 0 0,1 0 0 0 0,0 0 0 0 0,0-1 0 0 0,1 0 0 0 0,-1 0 0 0 0,1 0 0 0 0,0 0 0 0 0,0-1-1 0 0,1 0 1 0 0,-1 0 0 0 0,1 0 0 0 0,0-1 0 0 0,0 0 0 0 0,0 0 0 0 0,1 0 0 0 0,-1-1 0 0 0,1 0 0 0 0,-1 0 0 0 0,1-1 0 0 0,0 0 0 0 0,-1 0 0 0 0,1 0 0 0 0,0-1 0 0 0,0 0 0 0 0,0 0 0 0 0,-1-1 0 0 0,1 0 0 0 0,0 0 0 0 0,0-1 0 0 0,-1 1 0 0 0,3-2-52 0 0,3-3 90 0 0,1 0 0 0 0,-1-1 0 0 0,-1 0 1 0 0,1-1-1 0 0,-1 0 0 0 0,-1-1 0 0 0,1 0 0 0 0,-2-1 0 0 0,1 0 1 0 0,-1-1-1 0 0,-1 0 0 0 0,0 0 0 0 0,4-8-90 0 0,2 0-325 0 0,17-29-2682 0 0,-18 27-1086 0 0,-5 6-1071 0 0,-1 4-6087 0 0</inkml:trace>
  <inkml:trace contextRef="#ctx0" brushRef="#br0" timeOffset="4054.08">1803 357 5073 0 0,'0'0'874'0'0,"0"0"-133"0"0,0 0-37 0 0,0 0 134 0 0,0 0 114 0 0,0 0 32 0 0,0 0-33 0 0,0 0-117 0 0,0 0-164 0 0,0 0-168 0 0,0 0-145 0 0,-23 21-109 0 0,-69 68-60 0 0,46-30 190 0 0,42-51-278 0 0,-1 1 1 0 0,2 0 0 0 0,-1 0-1 0 0,1 0 1 0 0,0 0 0 0 0,1 1-1 0 0,0-1 1 0 0,1 1 0 0 0,0-1-1 0 0,0 1 1 0 0,1 0 0 0 0,0 8-101 0 0,1-14 72 0 0,-1 0 1 0 0,1-1 0 0 0,-1 1-1 0 0,1 0 1 0 0,0 0-1 0 0,1-1 1 0 0,-1 1-1 0 0,1-1 1 0 0,-1 1 0 0 0,1-1-1 0 0,0 0 1 0 0,0 1-1 0 0,0-1 1 0 0,1 0 0 0 0,-1-1-1 0 0,1 1 1 0 0,0 0-1 0 0,0-1 1 0 0,0 1 0 0 0,0-1-1 0 0,0 0 1 0 0,0 0-1 0 0,0 0 1 0 0,1 0-1 0 0,-1-1 1 0 0,1 1 0 0 0,0-1-1 0 0,-1 0 1 0 0,1 0-1 0 0,0 0 1 0 0,-1-1 0 0 0,1 1-1 0 0,1-1-72 0 0,6-1 163 0 0,-1 1 0 0 0,0-2-1 0 0,0 1 1 0 0,0-2 0 0 0,0 1-1 0 0,0-1 1 0 0,0-1 0 0 0,0 0-1 0 0,-1 0 1 0 0,0-1 0 0 0,0 0 0 0 0,0 0-1 0 0,0-1 1 0 0,-1-1 0 0 0,0 1-1 0 0,-1-1 1 0 0,1 0 0 0 0,-1-1 0 0 0,2-3-163 0 0,12-8 260 0 0,3-4-102 0 0,-2-2 1 0 0,0 0-1 0 0,-1-1 1 0 0,-2-1-1 0 0,0-1 1 0 0,-2-1-1 0 0,-2 0 1 0 0,0-1 0 0 0,9-31-159 0 0,-18 46-46 0 0,-1-1 1 0 0,-1-1-1 0 0,0 1 1 0 0,-1-1-1 0 0,-1 1 1 0 0,0-1-1 0 0,-2 0 1 0 0,0 0 0 0 0,-1 0-1 0 0,0 1 1 0 0,-1-1-1 0 0,-1 0 1 0 0,-1 1-1 0 0,0-1 46 0 0,2 12-60 0 0,0 1 0 0 0,1 0 0 0 0,-1-1-1 0 0,-1 1 1 0 0,1 0 0 0 0,-1 0 0 0 0,1 0-1 0 0,-1 0 1 0 0,0 1 0 0 0,-1-1 0 0 0,1 1-1 0 0,-1 0 1 0 0,1 0 0 0 0,-1 0 0 0 0,0 0-1 0 0,0 1 1 0 0,0-1 0 0 0,0 1 0 0 0,-1 0-1 0 0,1 1 1 0 0,-1-1 0 0 0,1 1-1 0 0,-1-1 1 0 0,1 1 0 0 0,-1 1 0 0 0,0-1-1 0 0,0 1 1 0 0,1 0 0 0 0,-1 0 0 0 0,0 0-1 0 0,1 0 1 0 0,-1 1 0 0 0,0 0 0 0 0,1 0-1 0 0,-1 0 1 0 0,0 1 0 0 0,1-1 0 0 0,0 1-1 0 0,-1 0 1 0 0,1 0 0 0 0,0 1 0 0 0,0-1-1 0 0,0 1 1 0 0,0 1 60 0 0,-9 7-5 0 0,1 1-1 0 0,0 0 1 0 0,2 1-1 0 0,-1 0 1 0 0,1 1-1 0 0,1 0 1 0 0,0 0 0 0 0,1 1-1 0 0,1 0 1 0 0,0 1-1 0 0,2 0 1 0 0,-1 0-1 0 0,2 0 1 0 0,0 0-1 0 0,1 1 1 0 0,0 0-1 0 0,2-1 1 0 0,0 1 0 0 0,0 0-1 0 0,2 0 1 0 0,0 0-1 0 0,4 15 6 0 0,-2-19 79 0 0,2-1 0 0 0,-1 1-1 0 0,1-1 1 0 0,1 0 0 0 0,0 0 0 0 0,1-1-1 0 0,0 0 1 0 0,1 0 0 0 0,0-1-1 0 0,1 0 1 0 0,0 0 0 0 0,1-1 0 0 0,-1 0-1 0 0,2-1 1 0 0,-1 0 0 0 0,12 7-79 0 0,10 4 422 0 0,0-2 1 0 0,2-1 0 0 0,0-1-1 0 0,0-2 1 0 0,19 4-423 0 0,50 14 144 0 0,-102-31-628 0 0,-1 0-472 0 0,0 0-897 0 0,0 0-1729 0 0,0 0-2967 0 0,0 0-2812 0 0</inkml:trace>
  <inkml:trace contextRef="#ctx0" brushRef="#br0" timeOffset="6527.521">2694 364 2168 0 0,'0'0'887'0'0,"0"0"-47"0"0,0 0 127 0 0,0 0 272 0 0,0 0 191 0 0,0 0-31 0 0,0 0-215 0 0,0 0-269 0 0,0 0-232 0 0,0 0-188 0 0,0 0-103 0 0,-14-3-102 0 0,-42-5-55 0 0,6 32 258 0 0,41-16-390 0 0,-8 5 38 0 0,6-6-62 0 0,-1 1 0 0 0,1 0 1 0 0,1 1-1 0 0,0 0 1 0 0,0 1-1 0 0,1 0 0 0 0,0 1 1 0 0,0 0-1 0 0,-2 5-79 0 0,10-15 22 0 0,1 0 0 0 0,-1 1 0 0 0,0-1 0 0 0,1 0-1 0 0,0 1 1 0 0,-1-1 0 0 0,1 0 0 0 0,0 1 0 0 0,-1-1 0 0 0,1 0 0 0 0,0 1 0 0 0,0-1-1 0 0,0 0 1 0 0,0 1 0 0 0,0-1 0 0 0,1 0 0 0 0,-1 1 0 0 0,0-1 0 0 0,1 0 0 0 0,-1 1-1 0 0,0-1 1 0 0,1 0 0 0 0,0 1 0 0 0,-1-1 0 0 0,1 0 0 0 0,0 0 0 0 0,0 0-1 0 0,-1 0 1 0 0,1 0 0 0 0,0 0 0 0 0,0 0 0 0 0,0 0 0 0 0,0 0 0 0 0,1 0 0 0 0,-1 0-1 0 0,0-1 1 0 0,0 1 0 0 0,0 0 0 0 0,1-1 0 0 0,0 1-22 0 0,59 16 1096 0 0,-48-15-972 0 0,43 8 247 0 0,86 28 176 0 0,-140-38-521 0 0,-1 0 1 0 0,1 1-1 0 0,-1-1 1 0 0,0 0-1 0 0,1 1 1 0 0,-1 0-1 0 0,0-1 1 0 0,1 1-1 0 0,-1 0 1 0 0,0 0 0 0 0,0 0-1 0 0,0-1 1 0 0,1 1-1 0 0,-1 0 1 0 0,0 1-1 0 0,0-1 1 0 0,-1 0-1 0 0,1 0 1 0 0,0 0-1 0 0,0 1 1 0 0,0-1-1 0 0,-1 0 1 0 0,1 1-1 0 0,-1-1 1 0 0,1 0-1 0 0,-1 1 1 0 0,0-1-1 0 0,1 1 1 0 0,-1-1 0 0 0,0 1-1 0 0,0-1 1 0 0,0 0-1 0 0,0 1 1 0 0,0-1-1 0 0,0 1 1 0 0,0-1-1 0 0,-1 1 1 0 0,1-1-1 0 0,-1 1 1 0 0,1-1-1 0 0,-1 0 1 0 0,1 1-1 0 0,-1-1 1 0 0,0 0-1 0 0,1 0 1 0 0,-1 1 0 0 0,0-1-1 0 0,0 0 1 0 0,0 0-1 0 0,0 0 1 0 0,-1 1-27 0 0,-63 42 751 0 0,41-33-816 0 0,0-1-1 0 0,-1-2 1 0 0,0 0 0 0 0,0-1-1 0 0,-24 2 66 0 0,-28-3-6102 0 0,77-7 1363 0 0,0-2-3785 0 0</inkml:trace>
</inkml:ink>
</file>

<file path=ppt/ink/ink4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59.3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540 237 0 0 0,'0'0'207'0'0,"0"0"414"0"0,0 0 266 0 0,0 0 159 0 0,0 0 98 0 0,0 0 39 0 0,0 0-42 0 0,0 0-63 0 0,0 0-37 0 0,-1-8 6 0 0,-2-24 11 0 0,-27-23 4856 0 0,-39-15-2864 0 0,-23 14-1940 0 0,82 53-1025 0 0,7 1-87 0 0,0 0 1 0 0,0 1-1 0 0,0 0 1 0 0,-1-1-1 0 0,1 1 1 0 0,0 0-1 0 0,-1 1 1 0 0,1-1-1 0 0,-1 0 1 0 0,1 1-1 0 0,-1 0 1 0 0,1 0-1 0 0,0 0 1 0 0,-1 0-1 0 0,1 1 0 0 0,-1-1 1 0 0,1 1-1 0 0,-1 0 1 0 0,1 0-1 0 0,0 0 1 0 0,0 0-1 0 0,-1 1 1 0 0,1-1-1 0 0,0 1 1 0 0,0 0-1 0 0,-1 0 2 0 0,-4 10-20 0 0,1 0-1 0 0,0 0 1 0 0,1 1-1 0 0,0 0 1 0 0,0 0-1 0 0,2 0 1 0 0,-1 1-1 0 0,2-1 1 0 0,0 1-1 0 0,1 0 1 0 0,0 0-1 0 0,1 0 0 0 0,0 0 1 0 0,1 0-1 0 0,1 0 1 0 0,2 13 20 0 0,-3 7 42 0 0,39 175 540 0 0,30 60-119 0 0,-54-191-352 0 0,-4 1 0 0 0,-3 0 0 0 0,-3 0 0 0 0,-5 18-111 0 0,-29 42 432 0 0,27-133-389 0 0,1-1 0 0 0,-1 1 0 0 0,0-1 0 0 0,-1 0-1 0 0,1 0 1 0 0,-1 0 0 0 0,0 0 0 0 0,-1 0-1 0 0,1 0 1 0 0,-1-1 0 0 0,0 0 0 0 0,0 1 0 0 0,0-2-1 0 0,0 1 1 0 0,-1 0 0 0 0,0-1 0 0 0,0 0-1 0 0,1 0 1 0 0,-2 0 0 0 0,1-1 0 0 0,0 1 0 0 0,-1-1-1 0 0,1-1 1 0 0,-1 1 0 0 0,1-1 0 0 0,-1 0 0 0 0,0 0-1 0 0,1 0 1 0 0,-1-1 0 0 0,0 0 0 0 0,0 0-1 0 0,1-1 1 0 0,-1 0 0 0 0,0 0 0 0 0,0 0 0 0 0,1 0-1 0 0,-1-1 1 0 0,0 0-43 0 0,-5-3-243 0 0,1 0-1 0 0,0-1 1 0 0,0 0 0 0 0,0 0-1 0 0,1-1 1 0 0,-1-1 0 0 0,2 0-1 0 0,-1 0 1 0 0,-6-8 243 0 0,-4-20-3370 0 0,12-7-3402 0 0,7 29 1408 0 0,0 5-773 0 0</inkml:trace>
  <inkml:trace contextRef="#ctx0" brushRef="#br0" timeOffset="831.914">1050 466 1936 0 0,'0'0'1661'0'0,"0"0"-289"0"0,0 0-121 0 0,0 0 37 0 0,0 0 45 0 0,0 0-51 0 0,0 0-123 0 0,0 0-136 0 0,0 0-111 0 0,0 0-110 0 0,0 0-126 0 0,0 0-89 0 0,0 0-82 0 0,-8-2-22 0 0,-91-7 1567 0 0,75 10-1747 0 0,0 2 1 0 0,-1 0-1 0 0,1 2 1 0 0,0 1-1 0 0,1 1 0 0 0,-11 4-303 0 0,34-10-4 0 0,1-1 0 0 0,0 1 0 0 0,-1-1 0 0 0,1 1-1 0 0,-1-1 1 0 0,1 1 0 0 0,-1-1 0 0 0,1 1 0 0 0,-1-1-1 0 0,1 1 1 0 0,-1 0 0 0 0,1-1 0 0 0,-1 1 0 0 0,0 0 0 0 0,1-1-1 0 0,-1 1 1 0 0,0 0 0 0 0,0 0 0 0 0,1-1 0 0 0,-1 1-1 0 0,0 0 1 0 0,0 0 0 0 0,0-1 0 0 0,0 1 0 0 0,0 0 0 0 0,0 0-1 0 0,0-1 1 0 0,0 1 0 0 0,0 0 0 0 0,-1 0 0 0 0,1-1-1 0 0,0 1 1 0 0,0 0 0 0 0,-1 0 0 0 0,1-1 0 0 0,0 1 0 0 0,-1 0-1 0 0,1-1 1 0 0,-1 1 0 0 0,1-1 0 0 0,-1 1 0 0 0,1 0-1 0 0,-1-1 1 0 0,1 1 0 0 0,-1-1 0 0 0,0 1 0 0 0,1-1-1 0 0,-1 0 1 0 0,1 1 0 0 0,-1-1 0 0 0,0 0 0 0 0,0 1 0 0 0,1-1-1 0 0,-1 0 1 0 0,0 0 0 0 0,0 0 0 0 0,1 1 0 0 0,-1-1-1 0 0,0 0 1 0 0,0 0 0 0 0,1 0 0 0 0,-1 0 0 0 0,0 0 0 0 0,0-1-1 0 0,1 1 1 0 0,-2 0 4 0 0,150 45 722 0 0,-147-45-713 0 0,1 0 0 0 0,-1 1 0 0 0,0-1 0 0 0,1 1 0 0 0,-1 0 1 0 0,0-1-1 0 0,0 1 0 0 0,1 0 0 0 0,-1 0 0 0 0,0 0 0 0 0,0 0 0 0 0,0 0 1 0 0,0 0-1 0 0,0 0 0 0 0,0 0 0 0 0,0 0 0 0 0,-1 0 0 0 0,1 0 0 0 0,0 1 1 0 0,-1-1-1 0 0,1 0 0 0 0,0 1 0 0 0,-1-1 0 0 0,0 0 0 0 0,1 1 0 0 0,-1-1 1 0 0,0 0-1 0 0,0 1 0 0 0,0-1 0 0 0,0 1 0 0 0,0-1 0 0 0,0 1 0 0 0,0-1 1 0 0,0 0-1 0 0,0 1 0 0 0,-1-1 0 0 0,1 1 0 0 0,-1-1 0 0 0,1 0 0 0 0,-1 1 0 0 0,1-1 1 0 0,-1 0-1 0 0,0 0 0 0 0,0 0 0 0 0,1 1 0 0 0,-1-1 0 0 0,0 0 0 0 0,-1 1-9 0 0,-228 196 693 0 0,169-103-693 0 0,56-28 52 0 0,8-64 18 0 0,0 0 1 0 0,0 0 0 0 0,0 0-1 0 0,0 0 1 0 0,1 0-1 0 0,-1-1 1 0 0,1 1 0 0 0,0-1-1 0 0,-1 0 1 0 0,1 0-1 0 0,0-1 1 0 0,0 1 0 0 0,1-1-1 0 0,-1 0 1 0 0,0 0-1 0 0,0 0 1 0 0,1 0 0 0 0,-1-1-1 0 0,0 0 1 0 0,3 0-71 0 0,121-9 307 0 0,-87-6-5137 0 0,-5-5-7125 0 0,-29 16 5252 0 0</inkml:trace>
  <inkml:trace contextRef="#ctx0" brushRef="#br0" timeOffset="1581.146">1004 1103 5545 0 0,'0'0'3196'0'0,"0"0"-1415"0"0,0 0-520 0 0,0 0 19 0 0,0 0 93 0 0,0 0 8 0 0,0 0-102 0 0,0 0-164 0 0,0 0-189 0 0,0 0-161 0 0,0 0-141 0 0,0 0-119 0 0,0 0-57 0 0,22-32-68 0 0,67-97-53 0 0,46-85 696 0 0,-127 203-1011 0 0,4-7 25 0 0,1 0 0 0 0,1 2-1 0 0,0-1 1 0 0,1 2-1 0 0,0 0 1 0 0,17-12-37 0 0,-26 53-1403 0 0,0 65 980 0 0,-5-64 386 0 0,-2-15 30 0 0,1 0 0 0 0,0 0 0 0 0,1-1 0 0 0,1 1 0 0 0,0 0 0 0 0,0 0 0 0 0,1-1 0 0 0,1 0 0 0 0,0 1 0 0 0,0-1 0 0 0,3 3 7 0 0,-5-13 26 0 0,-1 0 1 0 0,1 0 0 0 0,-1-1 0 0 0,1 1 0 0 0,0-1 0 0 0,-1 1 0 0 0,1-1 0 0 0,0 0 0 0 0,-1 0-1 0 0,1 0 1 0 0,0 0 0 0 0,-1 0 0 0 0,1 0 0 0 0,0 0 0 0 0,-1 0 0 0 0,1-1 0 0 0,-1 1-1 0 0,1 0 1 0 0,0-1 0 0 0,-1 0 0 0 0,1 1 0 0 0,-1-1 0 0 0,1 0 0 0 0,-1 0 0 0 0,0 0-1 0 0,1 0 1 0 0,-1 0 0 0 0,0 0 0 0 0,0 0 0 0 0,1 0 0 0 0,-1 0 0 0 0,0-2-27 0 0,161-243 596 0 0,-89 159-832 0 0,-72 123-654 0 0,-5 36 902 0 0,3-1 0 0 0,3 1 0 0 0,9 55-12 0 0,-3-78 71 0 0,-5-27-2738 0 0,1 2-8552 0 0,-3-19 3167 0 0</inkml:trace>
  <inkml:trace contextRef="#ctx0" brushRef="#br0" timeOffset="2410.812">2020 834 1584 0 0,'0'0'2113'0'0,"0"0"-393"0"0,0 0-107 0 0,0 0 70 0 0,0 0-23 0 0,0 0-189 0 0,0 0-242 0 0,0 0-280 0 0,0 0-268 0 0,0 0-215 0 0,0 0-160 0 0,0 0-99 0 0,0 0-60 0 0,-8 3-42 0 0,3-2-90 0 0,0 1 0 0 0,0 0 1 0 0,0 1-1 0 0,1-1 0 0 0,-1 1 0 0 0,1 0 0 0 0,0 0 1 0 0,0 0-1 0 0,0 0 0 0 0,0 1 0 0 0,0 0 1 0 0,1-1-1 0 0,-1 2 0 0 0,1-1 0 0 0,-2 3-15 0 0,4-4 4 0 0,-7 9-15 0 0,1 0 1 0 0,0 0-1 0 0,1 1 0 0 0,0 0 1 0 0,1 0-1 0 0,1 0 0 0 0,0 1 1 0 0,0-1-1 0 0,2 1 0 0 0,0 0 1 0 0,0 9 10 0 0,1-21 21 0 0,1 0 0 0 0,0 0 1 0 0,0 0-1 0 0,0 1 0 0 0,0-1 0 0 0,0 0 1 0 0,0 0-1 0 0,1 0 0 0 0,-1 0 0 0 0,1 1 1 0 0,0-1-1 0 0,-1 0 0 0 0,1 0 1 0 0,0 0-1 0 0,0 0 0 0 0,0-1 0 0 0,0 1 1 0 0,1 0-1 0 0,-1 0 0 0 0,0-1 0 0 0,1 1 1 0 0,-1 0-1 0 0,1-1 0 0 0,0 0 0 0 0,-1 1 1 0 0,1-1-1 0 0,0 0 0 0 0,0 0 1 0 0,0 0-1 0 0,0 0 0 0 0,0 0 0 0 0,0 0 1 0 0,0-1-1 0 0,0 1 0 0 0,0-1 0 0 0,1 1 1 0 0,-1-1-1 0 0,0 0 0 0 0,1 0-21 0 0,4 0 227 0 0,1 0 0 0 0,-1-1 0 0 0,0 0 0 0 0,0 0 0 0 0,0-1 0 0 0,0 0 0 0 0,0 0 0 0 0,0-1 0 0 0,0 0 0 0 0,-1 0-1 0 0,1 0 1 0 0,-1-1 0 0 0,0 0 0 0 0,0 0 0 0 0,0-1 0 0 0,-1 0 0 0 0,1 0 0 0 0,-1 0 0 0 0,0-1-227 0 0,18-20-4 0 0,-1-1-1 0 0,-1-1 1 0 0,-2 0 0 0 0,-1-2-1 0 0,-1 0 1 0 0,-2-1 0 0 0,0 0-1 0 0,-3-1 1 0 0,0-1 0 0 0,-3 0-1 0 0,0 0 1 0 0,3-30 4 0 0,-12-74-2905 0 0,-1 132 2835 0 0,0 0 0 0 0,-1 0 1 0 0,1 0-1 0 0,-1 0 0 0 0,-1 0 0 0 0,1 1 0 0 0,-1-1 0 0 0,1 1 0 0 0,-1 0 0 0 0,-1 0 0 0 0,1 0 0 0 0,0 0 0 0 0,-1 0 0 0 0,0 1 0 0 0,0-1 0 0 0,0 1 0 0 0,0 0 0 0 0,-1 1 1 0 0,1-1-1 0 0,-1 1 0 0 0,1-1 0 0 0,-1 1 0 0 0,0 1 0 0 0,0-1 0 0 0,0 1 70 0 0,-1 0 12 0 0,0 0 0 0 0,1 0-1 0 0,-1 1 1 0 0,1 0 0 0 0,-1 0 0 0 0,0 0 0 0 0,1 1-1 0 0,-1 0 1 0 0,1 0 0 0 0,-1 1 0 0 0,1-1 0 0 0,0 1 0 0 0,-1 0-1 0 0,1 0 1 0 0,0 1 0 0 0,0 0 0 0 0,0 0 0 0 0,1 0 0 0 0,-1 0-1 0 0,1 1 1 0 0,0-1 0 0 0,0 1 0 0 0,0 1 0 0 0,0-1 0 0 0,1 0-1 0 0,-1 1 1 0 0,1-1 0 0 0,0 1 0 0 0,1 0 0 0 0,-1 0 0 0 0,1 1-1 0 0,0-1 1 0 0,0 0 0 0 0,1 1 0 0 0,-1-1 0 0 0,1 1-1 0 0,1-1 1 0 0,-1 6-12 0 0,-1 1 164 0 0,0 1-1 0 0,1-1 0 0 0,1 1 0 0 0,0 0 0 0 0,1 0 1 0 0,0-1-1 0 0,1 1 0 0 0,0 0 0 0 0,1-1 1 0 0,1 0-1 0 0,0 0 0 0 0,0 0 0 0 0,2 0 0 0 0,5 10-163 0 0,107 147 1113 0 0,-49-89-879 0 0,-23-15-405 0 0,-40-35-5412 0 0,-6-29 3418 0 0,0-1-685 0 0,0 0-1263 0 0,0 0-1571 0 0</inkml:trace>
  <inkml:trace contextRef="#ctx0" brushRef="#br0" timeOffset="2822.075">2646 477 10642 0 0,'0'0'599'0'0,"0"0"-302"0"0,0 0 78 0 0,0 0 324 0 0,0 0 296 0 0,0 0 186 0 0,0 0-16 0 0,0 0-150 0 0,-13 30-213 0 0,-38 97-224 0 0,23-19 267 0 0,28 57-527 0 0,20-58-357 0 0,-20-104 4 0 0,0-1 1 0 0,1 1-1 0 0,-1 0 0 0 0,0-1 0 0 0,1 1 0 0 0,-1-1 1 0 0,1 1-1 0 0,0-1 0 0 0,0 1 0 0 0,0-1 0 0 0,0 1 1 0 0,0-1-1 0 0,1 0 0 0 0,-1 0 0 0 0,1 0 0 0 0,-1 0 1 0 0,1 0-1 0 0,0 0 0 0 0,0 0 0 0 0,0 0 1 0 0,0-1-1 0 0,0 1 0 0 0,0-1 0 0 0,0 1 0 0 0,0-1 1 0 0,1 0-1 0 0,-1 0 0 0 0,0 0 0 0 0,1 0 0 0 0,-1 0 1 0 0,1 0-1 0 0,0-1 0 0 0,-1 0 0 0 0,1 1 35 0 0,58-26-2259 0 0,-26-5-4129 0 0,-19 15-380 0 0,-12 11 3894 0 0</inkml:trace>
  <inkml:trace contextRef="#ctx0" brushRef="#br0" timeOffset="3083.586">2401 723 8682 0 0,'0'0'1336'0'0,"0"0"-108"0"0,0 0 79 0 0,0 0 112 0 0,0 0-148 0 0,0 0-289 0 0,0 0-238 0 0,0 0-217 0 0,0 0-114 0 0,34 0-123 0 0,105 0-117 0 0,-12 0-330 0 0,-97 0-3051 0 0,4 0-4665 0 0,-22 0 739 0 0</inkml:trace>
  <inkml:trace contextRef="#ctx0" brushRef="#br0" timeOffset="3400.019">2939 657 12291 0 0,'0'0'1632'0'0,"0"0"-382"0"0,0 0-78 0 0,0 0 68 0 0,0 0 40 0 0,0 0-133 0 0,0 0-208 0 0,0 0-155 0 0,0 0-157 0 0,0 0-112 0 0,0 0-60 0 0,0 0-53 0 0,33-2-47 0 0,106-5-63 0 0,-9-3 224 0 0,-59 3-876 0 0,-45 0-3006 0 0,-26 7 1055 0 0,0 0-1259 0 0,0 0-2241 0 0,0 0-3668 0 0</inkml:trace>
  <inkml:trace contextRef="#ctx0" brushRef="#br0" timeOffset="3644.997">2983 907 6289 0 0,'0'0'2283'0'0,"0"0"33"0"0,0 0-51 0 0,0 0-133 0 0,0 0-315 0 0,0 0-422 0 0,0 0-356 0 0,0 0-276 0 0,33 3-242 0 0,104 5-187 0 0,-40-19-21 0 0,68-31-1539 0 0,-112 23-2884 0 0,-2-4-4743 0 0,-37 15 1575 0 0</inkml:trace>
  <inkml:trace contextRef="#ctx0" brushRef="#br0" timeOffset="3912.545">3887 506 14419 0 0,'0'0'1447'0'0,"0"0"-367"0"0,0 0-250 0 0,0 0-66 0 0,0 0-55 0 0,0 0-94 0 0,0 0-83 0 0,0 0-89 0 0,0 0-83 0 0,0 0-76 0 0,-31 19-61 0 0,-95 58-59 0 0,67-22 20 0 0,54-44-156 0 0,-1 4-2 0 0,-1 1 0 0 0,2 0 0 0 0,0 0 1 0 0,1 0-1 0 0,0 1 0 0 0,2 0 0 0 0,0-1 0 0 0,0 1 0 0 0,2 0 0 0 0,0 1-26 0 0,0-13 34 0 0,1 1 0 0 0,0-1-1 0 0,0 1 1 0 0,0-1-1 0 0,0 0 1 0 0,1 1 0 0 0,0-1-1 0 0,0 0 1 0 0,1 0-1 0 0,-1 0 1 0 0,1 0 0 0 0,0-1-1 0 0,0 1 1 0 0,1-1-1 0 0,-1 0 1 0 0,1 1 0 0 0,0-2-1 0 0,0 1 1 0 0,1 0-1 0 0,-1-1 1 0 0,1 0 0 0 0,-1 0-1 0 0,1 0 1 0 0,0-1 0 0 0,0 1-1 0 0,0-1 1 0 0,1 0-1 0 0,3 0-33 0 0,8 4 238 0 0,1-2-1 0 0,-1 0 1 0 0,1-1-1 0 0,-1-1 1 0 0,1-1-1 0 0,0 0 1 0 0,0-1-1 0 0,9-2-237 0 0,-7-1 139 0 0,1-1-1 0 0,-1-1 1 0 0,0 0 0 0 0,0-2 0 0 0,0 0-1 0 0,-1-2 1 0 0,0 0 0 0 0,-1-1-1 0 0,0 0 1 0 0,-1-2 0 0 0,0 0-1 0 0,-1-1 1 0 0,0 0 0 0 0,-1-2 0 0 0,0 0-1 0 0,-1 0 1 0 0,-1-2 0 0 0,-1 1-1 0 0,8-14-138 0 0,38-98-331 0 0,-57 122 198 0 0,1 1 0 0 0,-1 0 0 0 0,0-1 0 0 0,-1 1 0 0 0,1-1 0 0 0,-1 1 0 0 0,0-1 0 0 0,0 1 0 0 0,-1-1 0 0 0,0 1 0 0 0,0-1 0 0 0,0 1 0 0 0,0 0 0 0 0,-1-1 0 0 0,0 1 0 0 0,0 0 0 0 0,-1 0 0 0 0,1 0 0 0 0,-1 1 0 0 0,0-1 0 0 0,0 1 0 0 0,-1-1 0 0 0,1 1 0 0 0,-2 0 133 0 0,-4-4-456 0 0,0 1 1 0 0,-1 0 0 0 0,0 1-1 0 0,-1 0 1 0 0,0 1 0 0 0,0 0-1 0 0,0 0 1 0 0,0 1 0 0 0,0 1-1 0 0,-1 0 1 0 0,0 0 0 0 0,-1 1 455 0 0,-52-5-6817 0 0,34 6-4014 0 0</inkml:trace>
  <inkml:trace contextRef="#ctx0" brushRef="#br0" timeOffset="4178.367">3439 620 12595 0 0,'0'0'2197'0'0,"0"0"-189"0"0,0 0-163 0 0,31 1-211 0 0,101 1-220 0 0,235 14 3772 0 0,93 6-4206 0 0,-247-1-2577 0 0,-144-11-2695 0 0,0 2-5419 0 0,-42-7-2492 0 0</inkml:trace>
</inkml:ink>
</file>

<file path=ppt/ink/ink4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21.0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7165 1010 5593 0 0,'0'0'2118'0'0,"0"0"-164"0"0,0 0-25 0 0,0 0-65 0 0,0 0-216 0 0,0 0-257 0 0,0 0-276 0 0,0 0-199 0 0,0 0-132 0 0,0 0-106 0 0,0 0-56 0 0,0 0-52 0 0,0 0-77 0 0,2-19-63 0 0,8-60-77 0 0,11 28 125 0 0,-1 20-320 0 0,1 1 1 0 0,1 1-1 0 0,2 1 0 0 0,1 1 1 0 0,1 2-1 0 0,20-17-158 0 0,60-17 68 0 0,-105 60-75 0 0,1 0 0 0 0,0 0 0 0 0,-1 0 0 0 0,1 0 0 0 0,-1 1 0 0 0,1-1 0 0 0,-1 0 0 0 0,0 1 0 0 0,1-1 0 0 0,-1 0 0 0 0,0 1 0 0 0,0 0 0 0 0,0-1 0 0 0,0 1 0 0 0,0 0 0 0 0,0-1 0 0 0,-1 1 0 0 0,1 0-1 0 0,0 0 1 0 0,-1 0 0 0 0,0 0 0 0 0,1-1 0 0 0,-1 1 0 0 0,0 0 0 0 0,0 0 0 0 0,0 0 0 0 0,0 0 0 0 0,0 0 0 0 0,-1 0 0 0 0,1 0 0 0 0,0 0 0 0 0,-1-1 0 0 0,1 1 0 0 0,-1 0 0 0 0,0 0 0 0 0,0 0 7 0 0,0 10 12 0 0,-9 90-19 0 0,11-100 12 0 0,1-1 0 0 0,-1 1 0 0 0,1-1 0 0 0,-1 0 0 0 0,1 1 0 0 0,0-1 0 0 0,-1 0 0 0 0,1 0 1 0 0,0 0-1 0 0,0 0 0 0 0,0-1 0 0 0,0 1 0 0 0,0 0 0 0 0,0-1 0 0 0,0 1 0 0 0,0-1 0 0 0,0 0 0 0 0,0 0 0 0 0,0 0 0 0 0,0 0 0 0 0,0 0 0 0 0,0 0 0 0 0,0 0 0 0 0,0-1 0 0 0,0 1 0 0 0,0-1 0 0 0,0 1 0 0 0,0-1 0 0 0,0 0 0 0 0,0 0 0 0 0,0 0 0 0 0,-1 0 0 0 0,3-1-5 0 0,84-61 123 0 0,-55 38-112 0 0,1 1 0 0 0,1 1-1 0 0,1 2 1 0 0,1 1 0 0 0,1 2 0 0 0,36-12-11 0 0,-73 30-6 0 0,0 0 0 0 0,0-1 1 0 0,1 1-1 0 0,-1 0 0 0 0,0 0 1 0 0,0 0-1 0 0,1 0 0 0 0,-1 0 1 0 0,0 0-1 0 0,0 1 0 0 0,1-1 1 0 0,-1 0-1 0 0,0 1 0 0 0,0-1 0 0 0,0 1 1 0 0,0-1-1 0 0,1 1 0 0 0,-1-1 1 0 0,0 1-1 0 0,0 0 0 0 0,0-1 1 0 0,0 1-1 0 0,0 0 0 0 0,-1 0 1 0 0,1 0-1 0 0,0 0 0 0 0,0 0 0 0 0,0 0 1 0 0,-1 0-1 0 0,1 0 0 0 0,-1 0 1 0 0,1 0-1 0 0,-1 0 0 0 0,1 1 1 0 0,-1-1-1 0 0,1 0 0 0 0,-1 0 1 0 0,0 0-1 0 0,0 1 0 0 0,0-1 1 0 0,0 0-1 0 0,0 0 0 0 0,0 1 6 0 0,2 64 28 0 0,-2-55-3 0 0,-24 169-127 0 0,24-178 32 0 0,0-1 0 0 0,0 0-1 0 0,0 0 1 0 0,0 0 0 0 0,1 0-1 0 0,-1 0 1 0 0,0 1 0 0 0,1-1-1 0 0,-1 0 1 0 0,0 0 0 0 0,1 0-1 0 0,-1 0 1 0 0,1 0 0 0 0,0 0-1 0 0,-1 0 1 0 0,1-1 0 0 0,0 1-1 0 0,0 0 1 0 0,-1 0 0 0 0,1 0-1 0 0,0-1 1 0 0,0 1 0 0 0,0 0-1 0 0,0-1 1 0 0,0 1 0 0 0,0-1-1 0 0,0 1 1 0 0,0-1 0 0 0,0 1-1 0 0,0-1 1 0 0,1 0 0 0 0,-1 0-1 0 0,0 1 1 0 0,0-1 0 0 0,0 0-1 0 0,0 0 1 0 0,0 0 0 0 0,0 0-1 0 0,1 0 1 0 0,-1-1 0 0 0,0 1-1 0 0,0 0 1 0 0,0 0 0 0 0,0-1-1 0 0,1 1 71 0 0,47-21-12003 0 0,-41 16 3405 0 0</inkml:trace>
  <inkml:trace contextRef="#ctx0" brushRef="#br0" timeOffset="254.201">8402 560 1112 0 0,'0'0'3629'0'0,"0"0"-1227"0"0,0 0-686 0 0,0 0-262 0 0,0 0-107 0 0,0 0-28 0 0,0 0-84 0 0,0 0-123 0 0,0 0-127 0 0,0 0-124 0 0,0 0-139 0 0,0 0-123 0 0,0 0-100 0 0,-16 33-107 0 0,-46 100-78 0 0,45-74 63 0 0,19-52-294 0 0,-1-2 7 0 0,0 0 1 0 0,0-1 0 0 0,1 1 0 0 0,0-1 0 0 0,0 0-1 0 0,0 0 1 0 0,0 1 0 0 0,1-1 0 0 0,-1-1-1 0 0,1 1 1 0 0,0 0 0 0 0,0-1 0 0 0,1 1 0 0 0,-1-1-1 0 0,1 0 1 0 0,-1 0 0 0 0,1 0 0 0 0,0-1-1 0 0,0 1 1 0 0,0-1 0 0 0,1 0 0 0 0,-1 0 0 0 0,0 0-1 0 0,1-1 1 0 0,-1 0 0 0 0,1 0 0 0 0,0 0-1 0 0,-1 0 1 0 0,3 0-91 0 0,0-1 140 0 0,0 0 0 0 0,0 0 0 0 0,-1 0 0 0 0,1-1 0 0 0,0 0 0 0 0,-1 0 0 0 0,1-1 0 0 0,-1 0 0 0 0,1 0 1 0 0,-1-1-1 0 0,0 1 0 0 0,0-1 0 0 0,0 0 0 0 0,0-1 0 0 0,0 0 0 0 0,-1 0 0 0 0,5-4-140 0 0,0-1 27 0 0,-1 0 1 0 0,0 0 0 0 0,-1-1 0 0 0,1 0-1 0 0,-2 0 1 0 0,0-1 0 0 0,0 0 0 0 0,-1 0-1 0 0,0 0 1 0 0,-1-1 0 0 0,0 0 0 0 0,-1 0-1 0 0,-1-1 1 0 0,1 1 0 0 0,-2-1 0 0 0,0 0-1 0 0,-1 1 1 0 0,0-1 0 0 0,0 0 0 0 0,-2 0-1 0 0,0-7-26 0 0,0 17-121 0 0,0 0 0 0 0,0 0 1 0 0,0 0-1 0 0,-1 0 1 0 0,1 0-1 0 0,-1 0 0 0 0,0 0 1 0 0,0 0-1 0 0,0 1 1 0 0,0-1-1 0 0,0 1 0 0 0,0-1 1 0 0,-1 1-1 0 0,1 0 1 0 0,-1 0-1 0 0,1 0 0 0 0,-1 0 1 0 0,0 1-1 0 0,0-1 1 0 0,0 1-1 0 0,0-1 0 0 0,0 1 1 0 0,0 0-1 0 0,-1 0 1 0 0,1 0-1 0 0,0 1 0 0 0,0-1 1 0 0,-1 1-1 0 0,1 0 1 0 0,-3 0 119 0 0,-62 3-10317 0 0,51 1-860 0 0</inkml:trace>
  <inkml:trace contextRef="#ctx0" brushRef="#br0" timeOffset="809.205">8790 855 7898 0 0,'0'0'4243'0'0,"0"0"-1822"0"0,0 0-746 0 0,0 0-176 0 0,0 0-246 0 0,0 0-290 0 0,0 0-179 0 0,0 0-82 0 0,0 0-50 0 0,0 0-65 0 0,0 0-91 0 0,0 0-92 0 0,0 0-79 0 0,8-28-85 0 0,24-88-75 0 0,-2 54 36 0 0,-25 55-205 0 0,0 1 1 0 0,0-1-1 0 0,1 2 1 0 0,0-1-1 0 0,0 0 0 0 0,0 1 1 0 0,0 0-1 0 0,1 1 1 0 0,0-1-1 0 0,0 1 1 0 0,0 1-1 0 0,0-1 0 0 0,1 1 1 0 0,0 0-1 0 0,-1 1 1 0 0,1 0-1 0 0,0 0 0 0 0,0 1 1 0 0,1 0 3 0 0,-1 34-298 0 0,-21 88 316 0 0,15-120-8 0 0,0 0-1 0 0,0 0 1 0 0,0 0 0 0 0,0 0 0 0 0,0 0-1 0 0,0 0 1 0 0,0-1 0 0 0,1 1 0 0 0,-1-1-1 0 0,0 0 1 0 0,0 1 0 0 0,1-1-1 0 0,-1 0 1 0 0,0 0 0 0 0,0-1 0 0 0,1 1-1 0 0,-1 0 1 0 0,0-1 0 0 0,0 1 0 0 0,0-1-1 0 0,1 0 1 0 0,-1 0 0 0 0,1 0-10 0 0,83-65 338 0 0,24-11-152 0 0,-8 48-127 0 0,-101 30-55 0 0,1 0 0 0 0,-1 0 0 0 0,1 0 0 0 0,-1 0 0 0 0,1 1 0 0 0,-1-1 0 0 0,0 0 1 0 0,0 1-1 0 0,1-1 0 0 0,-1 1 0 0 0,0 0 0 0 0,-1-1 0 0 0,1 1 0 0 0,0 0 0 0 0,0-1 0 0 0,-1 1 1 0 0,1 0-1 0 0,-1 0 0 0 0,1 0 0 0 0,-1-1 0 0 0,0 1 0 0 0,0 0 0 0 0,1 0 0 0 0,-1 0 0 0 0,-1 0 1 0 0,1 0-1 0 0,0-1 0 0 0,-1 2-4 0 0,2 5 23 0 0,1 12-30 0 0,-2-10-36 0 0,1 0 1 0 0,0 0-1 0 0,0-1 1 0 0,1 1-1 0 0,1 0 1 0 0,-1-1 0 0 0,1 1-1 0 0,1-1 1 0 0,0 0-1 0 0,5 8 43 0 0,9-6-1940 0 0,-10-8-1219 0 0,-2-3-3319 0 0,-2 0-4930 0 0</inkml:trace>
  <inkml:trace contextRef="#ctx0" brushRef="#br0" timeOffset="1425.326">9613 678 0 0 0,'0'0'872'0'0,"0"0"697"0"0,0 0 286 0 0,0 0 136 0 0,0 0 98 0 0,0 0-41 0 0,0 0-139 0 0,0 0-151 0 0,0 0-227 0 0,32 6-267 0 0,99 13-258 0 0,-128-18-944 0 0,1 0 1 0 0,-1-1 0 0 0,1 1-1 0 0,-1-1 1 0 0,1 0-1 0 0,-1 0 1 0 0,1 0 0 0 0,-1-1-1 0 0,1 1 1 0 0,-1-1-1 0 0,1 0 1 0 0,-1 0-1 0 0,1 0 1 0 0,-1 0 0 0 0,0-1-1 0 0,0 1 1 0 0,0-1-1 0 0,2-1-62 0 0,6-4 275 0 0,-1 2-138 0 0,-1 0-1 0 0,0 0 1 0 0,0-1 0 0 0,0 0-1 0 0,-1-1 1 0 0,0 0-1 0 0,0 0 1 0 0,-1-1-1 0 0,0 0 1 0 0,0 0-1 0 0,-1 0 1 0 0,0-1-1 0 0,0 0 1 0 0,-1 0-1 0 0,0-1 1 0 0,-1 0-1 0 0,0 1 1 0 0,-1-2-1 0 0,2-7-136 0 0,-5 15-5 0 0,0 1-1 0 0,0-1 0 0 0,0 0 0 0 0,-1 1 1 0 0,1-1-1 0 0,-1 1 0 0 0,0-1 0 0 0,0 1 1 0 0,0-1-1 0 0,0 1 0 0 0,0-1 0 0 0,0 1 1 0 0,-1 0-1 0 0,1 0 0 0 0,-1 0 0 0 0,0 0 1 0 0,1 0-1 0 0,-1 0 0 0 0,0 0 1 0 0,0 0-1 0 0,0 1 0 0 0,-1-1 0 0 0,1 1 1 0 0,0-1-1 0 0,0 1 0 0 0,-1 0 0 0 0,1 0 1 0 0,-1 0-1 0 0,1 0 0 0 0,-1 1 0 0 0,1-1 1 0 0,-1 1-1 0 0,0-1 0 0 0,-1 1 6 0 0,-95-4-714 0 0,97 4 706 0 0,-8 1-35 0 0,1 0 1 0 0,0 0-1 0 0,-1 1 1 0 0,1 0-1 0 0,0 1 1 0 0,0 0-1 0 0,0 1 1 0 0,0 0-1 0 0,1 0 1 0 0,-1 0-1 0 0,1 1 0 0 0,0 1 1 0 0,1-1-1 0 0,-1 1 1 0 0,1 1-1 0 0,0-1 1 0 0,1 1-1 0 0,-1 0 1 0 0,1 1-1 0 0,1-1 1 0 0,0 1-1 0 0,0 0 1 0 0,0 1-1 0 0,1-1 1 0 0,0 1-1 0 0,1 0 0 0 0,0 0 1 0 0,0 0-1 0 0,1 0 1 0 0,0 1-1 0 0,0-1 1 0 0,1 0-1 0 0,1 1 1 0 0,0-1-1 0 0,0 1 1 0 0,0-1-1 0 0,2 3 43 0 0,2-4-19 0 0,0 1-1 0 0,1-1 0 0 0,0 1 1 0 0,0-1-1 0 0,1-1 1 0 0,0 1-1 0 0,0-1 0 0 0,1 0 1 0 0,0-1-1 0 0,0 1 0 0 0,1-1 1 0 0,-1-1-1 0 0,1 0 1 0 0,1 0-1 0 0,-1 0 0 0 0,1-1 1 0 0,-1 0-1 0 0,1-1 1 0 0,0 0-1 0 0,10 2 20 0 0,4 2-299 0 0,1-1-1 0 0,0-1 1 0 0,1-1-1 0 0,-1-1 1 0 0,1-1 0 0 0,0-1-1 0 0,1-1 300 0 0,102-24-8321 0 0,-100 15 3780 0 0,-10 4 495 0 0</inkml:trace>
  <inkml:trace contextRef="#ctx0" brushRef="#br0" timeOffset="1811.618">10169 803 3737 0 0,'0'0'1791'0'0,"0"0"-83"0"0,0 0 223 0 0,0 0 231 0 0,0 0-147 0 0,0 0-360 0 0,0 0-352 0 0,0 0-272 0 0,0 0-184 0 0,0 0-112 0 0,0 0-99 0 0,0 0-81 0 0,34-25-70 0 0,102-82-70 0 0,-68 49 272 0 0,15-12 49 0 0,-82 69-723 0 0,-1 1-54 0 0,0 0-69 0 0,0 9 88 0 0,-1 0-1 0 0,1 0 1 0 0,1 0-1 0 0,-1 0 1 0 0,2 0-1 0 0,-1 0 1 0 0,1 0-1 0 0,0 0 1 0 0,1-1-1 0 0,0 1 0 0 0,1-1 1 0 0,0 0-1 0 0,0 0 1 0 0,0 0-1 0 0,1 0 1 0 0,0-1-1 0 0,1 0 1 0 0,0 0-1 0 0,0 0 1 0 0,0-1-1 0 0,3 2 23 0 0,-3-4 56 0 0,-1 0-1 0 0,1 0 1 0 0,0-1-1 0 0,1 0 1 0 0,-1 0-1 0 0,0-1 1 0 0,1 1 0 0 0,0-1-1 0 0,-1-1 1 0 0,1 0-1 0 0,0 1 1 0 0,0-2-1 0 0,0 1 1 0 0,0-1-1 0 0,0 0 1 0 0,0-1 0 0 0,-1 0-1 0 0,1 0 1 0 0,0 0-1 0 0,0-1 1 0 0,-1 0-1 0 0,1 0 1 0 0,-1 0 0 0 0,1-1-1 0 0,-1 0 1 0 0,0-1-1 0 0,0 1 1 0 0,0-1-1 0 0,-1 0 1 0 0,0-1 0 0 0,1 1-1 0 0,-1-1 1 0 0,0 0-56 0 0,92-117-3480 0 0,-69 77-1827 0 0,-4 1-4152 0 0,-15 28 4053 0 0</inkml:trace>
  <inkml:trace contextRef="#ctx0" brushRef="#br0" timeOffset="2056.226">11149 71 10026 0 0,'0'0'2129'0'0,"0"0"-524"0"0,0 0-174 0 0,0 0-62 0 0,0 0-189 0 0,0 0-224 0 0,-6 35-169 0 0,-15 114-111 0 0,-13 197 1431 0 0,41-188-4489 0 0,-6-155 1512 0 0,0 6-1757 0 0,-4-6-8275 0 0,0-3 5417 0 0</inkml:trace>
  <inkml:trace contextRef="#ctx0" brushRef="#br0" timeOffset="2318.361">10802 446 11298 0 0,'0'0'1793'0'0,"0"0"-481"0"0,0 0-224 0 0,0 0-151 0 0,0 0-257 0 0,0 0-272 0 0,0 0-136 0 0,192-33-112 0 0,-155 33-80 0 0,-2 0-48 0 0,0 0-48 0 0,-2 0-160 0 0,-2 0-208 0 0,2 0-368 0 0,-3 4-985 0 0,-10-4-1608 0 0,-5 0-4408 0 0</inkml:trace>
  <inkml:trace contextRef="#ctx0" brushRef="#br0" timeOffset="2488.313">11401 483 8698 0 0,'0'0'1884'0'0,"0"0"-541"0"0,0 0-335 0 0,0 0-194 0 0,0 0-175 0 0,0 0-108 0 0,0 0-35 0 0,0 0 52 0 0,0 0 100 0 0,4 32 53 0 0,16 97 61 0 0,-20-127-724 0 0,-1 0 0 0 0,1-1 0 0 0,0 1 0 0 0,0-1 0 0 0,0 1-1 0 0,0 0 1 0 0,0-1 0 0 0,0 1 0 0 0,1-1 0 0 0,-1 1 0 0 0,1-1 0 0 0,-1 1 0 0 0,1-1 0 0 0,-1 1 0 0 0,1-1 0 0 0,0 1 0 0 0,-1-1 0 0 0,1 0 0 0 0,0 1 0 0 0,0-1 0 0 0,0 0 0 0 0,0 0-1 0 0,0 1 1 0 0,1-1 0 0 0,-1 0 0 0 0,0 0 0 0 0,0 0 0 0 0,1-1 0 0 0,-1 1 0 0 0,1 0 0 0 0,-1 0 0 0 0,1-1 0 0 0,-1 1 0 0 0,1-1-38 0 0,5 2 393 0 0,2 0-173 0 0,0 0 0 0 0,0-1-1 0 0,1 0 1 0 0,-1-1 0 0 0,0 0 0 0 0,0 0 0 0 0,0-1 0 0 0,0 0-1 0 0,0 0 1 0 0,0-1 0 0 0,0 0 0 0 0,0-1 0 0 0,0 0 0 0 0,-1 0-1 0 0,0-1 1 0 0,1 0 0 0 0,-1-1 0 0 0,-1 0 0 0 0,1 0 0 0 0,-1 0-1 0 0,0-1 1 0 0,0 0 0 0 0,0-1 0 0 0,-1 1 0 0 0,1-2-220 0 0,6-4-25 0 0,-1-2 0 0 0,1 1 0 0 0,-2-2 0 0 0,0 0 0 0 0,-1 0 0 0 0,0 0 0 0 0,2-8 25 0 0,0-7-3590 0 0,-5-1-3530 0 0,-7 26-4349 0 0</inkml:trace>
  <inkml:trace contextRef="#ctx0" brushRef="#br0" timeOffset="2915.504">11994 708 9770 0 0,'0'0'5021'0'0,"0"0"-2763"0"0,0 0-904 0 0,0 0-51 0 0,0 0-115 0 0,0 0-243 0 0,0 0-218 0 0,0 0-141 0 0,0 0-78 0 0,0 0-30 0 0,0 0-57 0 0,0 0-77 0 0,0 0-58 0 0,23-33-79 0 0,74-100-55 0 0,-44 64 56 0 0,-45 59-212 0 0,1 0-1 0 0,0 1 1 0 0,0 0-1 0 0,1 1 1 0 0,1 0-1 0 0,-1 1 1 0 0,1 0 0 0 0,1 1-1 0 0,-1 0 1 0 0,1 0-1 0 0,0 1 1 0 0,1 0 4 0 0,-11 5-18 0 0,0 0 0 0 0,0 0 0 0 0,0 0 0 0 0,0 0 0 0 0,0 0 0 0 0,0 1 0 0 0,0-1 0 0 0,0 0 0 0 0,0 1 0 0 0,0 0 0 0 0,0-1 0 0 0,0 1 0 0 0,0 0 0 0 0,0 0 0 0 0,-1 0 0 0 0,1 0 0 0 0,0 0 0 0 0,-1 0 0 0 0,1 1 0 0 0,-1-1 0 0 0,1 1 0 0 0,-1-1 0 0 0,0 1 0 0 0,1-1 0 0 0,-1 1 0 0 0,0 0 0 0 0,0 0 0 0 0,0-1 0 0 0,0 1 0 0 0,0 0 0 0 0,-1 0 0 0 0,1 0 0 0 0,-1 0 0 0 0,1 0 0 0 0,-1 0 0 0 0,0 0 0 0 0,1 0 0 0 0,-1 0 0 0 0,0 0 0 0 0,-1 0 0 0 0,1 0 0 0 0,0 0 0 0 0,0 0 0 0 0,-1 0 0 0 0,1 0 0 0 0,-1 0 0 0 0,0 0 0 0 0,0 0 0 0 0,1 0 0 0 0,-1 0 0 0 0,-1 0 18 0 0,2 0 10 0 0,-14 88-17 0 0,14-88 12 0 0,0-1 1 0 0,1 0-1 0 0,-1 1 1 0 0,1-1-1 0 0,-1 0 1 0 0,1 0-1 0 0,-1 1 1 0 0,1-1-1 0 0,-1 0 0 0 0,1 0 1 0 0,0 0-1 0 0,0 0 1 0 0,0 0-1 0 0,0 0 1 0 0,0 0-1 0 0,0 0 1 0 0,0 0-1 0 0,0 0 0 0 0,0-1 1 0 0,0 1-1 0 0,0 0 1 0 0,0-1-1 0 0,1 1 1 0 0,-1-1-1 0 0,0 1 1 0 0,1-1-1 0 0,-1 1 0 0 0,0-1 1 0 0,1 0-1 0 0,-1 0 1 0 0,0 0-1 0 0,1 0 1 0 0,-1 0-1 0 0,0 0 1 0 0,1 0-1 0 0,-1 0 0 0 0,0 0 1 0 0,1-1-1 0 0,-1 1 1 0 0,0 0-1 0 0,0-1 1 0 0,1 0-1 0 0,-1 1 1 0 0,0-1-1 0 0,1 0-5 0 0,63-24 283 0 0,-52 17-260 0 0,37-22 52 0 0,2 3 1 0 0,0 1-1 0 0,2 3 1 0 0,1 2-1 0 0,26-5-75 0 0,-78 25 7 0 0,-1 0-9 0 0,-1 0 0 0 0,1 0 0 0 0,-1 0 0 0 0,1 1 1 0 0,0-1-1 0 0,-1 0 0 0 0,1 1 0 0 0,0-1 0 0 0,0 1 0 0 0,-1 0 0 0 0,1-1 0 0 0,0 1 0 0 0,0 0 1 0 0,0 0-1 0 0,-1 0 0 0 0,1 0 0 0 0,0 1 0 0 0,0-1 0 0 0,0 0 0 0 0,-1 1 0 0 0,1-1 0 0 0,0 1 1 0 0,-1 0-1 0 0,1-1 0 0 0,0 1 0 0 0,-1 0 0 0 0,1 0 0 0 0,-1 0 0 0 0,1 0 0 0 0,-1 0 1 0 0,0 1-1 0 0,1-1 0 0 0,-1 0 0 0 0,0 1 0 0 0,0-1 0 0 0,0 1 0 0 0,0-1 0 0 0,0 1 0 0 0,0 0 2 0 0,-3 111 101 0 0,3-109-154 0 0,0-1 0 0 0,1 0 1 0 0,-1 0-1 0 0,1 1 1 0 0,0-1-1 0 0,0 0 0 0 0,0-1 1 0 0,0 1-1 0 0,0 0 1 0 0,1 0-1 0 0,-1-1 0 0 0,1 0 1 0 0,0 1-1 0 0,0-1 1 0 0,0 0-1 0 0,0 0 1 0 0,0 0-1 0 0,0-1 0 0 0,0 1 1 0 0,0-1-1 0 0,1 0 1 0 0,-1 0-1 0 0,1 0 0 0 0,-1 0 1 0 0,1-1-1 0 0,-1 1 1 0 0,1-1-1 0 0,-1 0 1 0 0,1 0-1 0 0,1 0 53 0 0,43 1-7601 0 0,-39-1 4480 0 0,0 0-8377 0 0</inkml:trace>
  <inkml:trace contextRef="#ctx0" brushRef="#br0" timeOffset="-6974.472">168 947 0 0 0,'0'0'303'0'0,"0"0"-227"0"0,0 0-15 0 0,0 0 174 0 0,0 0 258 0 0,0 0 297 0 0,0 0 185 0 0,0 0 89 0 0,0 0 53 0 0,0 0-15 0 0,10 13 1 0 0,34 42 58 0 0,-42-53-993 0 0,0 0-1 0 0,0 0 0 0 0,0 0 0 0 0,1 0 1 0 0,-1 0-1 0 0,0-1 0 0 0,1 1 0 0 0,0-1 0 0 0,-1 0 1 0 0,1 0-1 0 0,0 0 0 0 0,0 0 0 0 0,-1 0 1 0 0,1 0-1 0 0,0-1 0 0 0,0 1 0 0 0,0-1 0 0 0,0 0 1 0 0,2 0-168 0 0,5 0 755 0 0,-1 1-285 0 0,1-1-1 0 0,-1 0 0 0 0,0-1 0 0 0,1 0 1 0 0,-1-1-1 0 0,0 0 0 0 0,0 0 1 0 0,0-1-1 0 0,0 0 0 0 0,0 0 0 0 0,5-4-469 0 0,133-101 2014 0 0,-137 99-1892 0 0,27-29 71 0 0,-1-2 1 0 0,-2-1-1 0 0,-2-2 1 0 0,-2-2 0 0 0,-1 0-1 0 0,1-10-193 0 0,-3 6-2 0 0,3 1 1 0 0,2 2-1 0 0,1 1 0 0 0,3 1 0 0 0,18-15 2 0 0,-53 57-30 0 0,0 1 0 0 0,0-1 0 0 0,1 0 0 0 0,-1 1 0 0 0,1-1 0 0 0,0 1 0 0 0,-1 0 0 0 0,1-1 0 0 0,0 1 0 0 0,0 0 0 0 0,0 0 0 0 0,-1 0 0 0 0,1 0 0 0 0,0 1 0 0 0,1-1 0 0 0,-1 0 0 0 0,0 1 0 0 0,0-1 0 0 0,0 1 0 0 0,0 0 0 0 0,0 0 0 0 0,0 0 0 0 0,0 0 0 0 0,1 0 0 0 0,-1 0 0 0 0,0 1 0 0 0,0-1 0 0 0,0 1 0 0 0,0-1 0 0 0,0 1 0 0 0,0 0 0 0 0,0 0 0 0 0,0 0 0 0 0,0 0 1 0 0,0 0-1 0 0,0 0 0 0 0,0 1 30 0 0,5 14-11 0 0,0 1 1 0 0,-2 0 0 0 0,0 0 0 0 0,-1 0 0 0 0,0 0 0 0 0,-2 1 0 0 0,0 0 0 0 0,-1-1 0 0 0,0 1-1 0 0,-2 0 1 0 0,0-1 0 0 0,-1 2 10 0 0,0 19-9 0 0,1-6 55 0 0,-2 0 0 0 0,-1 0 1 0 0,-1 0-1 0 0,-2-1 0 0 0,-9 24-46 0 0,10-34 24 0 0,-2-1 0 0 0,0 0-1 0 0,-1-1 1 0 0,-1 0-1 0 0,-1-1 1 0 0,0 0-1 0 0,-2 0 1 0 0,0-1 0 0 0,-1-1-1 0 0,0 0 1 0 0,-2-1-1 0 0,1-1 1 0 0,-2 0-1 0 0,-4 2-23 0 0,9-8-34 0 0,0 0-1 0 0,0 0 0 0 0,-1-2 1 0 0,0 1-1 0 0,0-2 0 0 0,-1 1 1 0 0,0-2-1 0 0,0 0 0 0 0,0-1 1 0 0,0 0-1 0 0,0-1 0 0 0,-1-1 1 0 0,-1 0 34 0 0,-66-18-3254 0 0,64-2-1026 0 0,8-10-3372 0 0,8 17 3104 0 0</inkml:trace>
  <inkml:trace contextRef="#ctx0" brushRef="#br0" timeOffset="-6590.693">1504 623 7570 0 0,'0'0'1744'0'0,"0"0"-722"0"0,0 0-216 0 0,0 0 156 0 0,0 0 135 0 0,0 0-86 0 0,0 0-257 0 0,0 0-302 0 0,0 0-240 0 0,0 0-131 0 0,0 0-35 0 0,0 0-5 0 0,0 0-21 0 0,-16 20-12 0 0,-51 62-11 0 0,64-78 0 0 0,-1 0-1 0 0,1 0 0 0 0,1 0 1 0 0,-1 0-1 0 0,0 0 0 0 0,1 1 1 0 0,0-1-1 0 0,0 1 0 0 0,0-1 1 0 0,1 1-1 0 0,-1 0 0 0 0,1-1 1 0 0,0 1-1 0 0,1 0 0 0 0,-1 0 1 0 0,1 0-1 0 0,0 2 4 0 0,0 10-24 0 0,-1-12 25 0 0,0 0 0 0 0,0 0 1 0 0,0 1-1 0 0,1-1 1 0 0,0 0-1 0 0,0 1 0 0 0,1-1 1 0 0,-1 0-1 0 0,1 0 0 0 0,0 0 1 0 0,1 1-1 0 0,-1-1 1 0 0,1 0-1 0 0,0 0 0 0 0,0-1 1 0 0,1 1-1 0 0,-1 0 0 0 0,1-1 1 0 0,0 0-1 0 0,0 1 1 0 0,1-1-1 0 0,-1 0 0 0 0,1-1 1 0 0,0 1-1 0 0,0 0 0 0 0,0-1 1 0 0,0 0-1 0 0,1 0 0 0 0,-1-1 1 0 0,1 1-1 0 0,0-1 1 0 0,0 0-1 0 0,0 0 0 0 0,0 0 1 0 0,0-1-2 0 0,7 0 233 0 0,-1 0 0 0 0,1 0 0 0 0,0-1 0 0 0,0-1 0 0 0,-1 0 0 0 0,1-1 1 0 0,0 0-1 0 0,-1-1 0 0 0,0 0 0 0 0,1-1 0 0 0,-1 0 0 0 0,-1-1 0 0 0,1 0 0 0 0,-1 0 1 0 0,1-1-1 0 0,-2-1 0 0 0,1 0 0 0 0,-1 0 0 0 0,0-1 0 0 0,0 0 0 0 0,-1 0 0 0 0,0-1 1 0 0,-1 0-1 0 0,0-1 0 0 0,0 1 0 0 0,-1-1 0 0 0,0-1 0 0 0,-1 1 0 0 0,0-1 0 0 0,-1 0 1 0 0,0 0-1 0 0,0 0 0 0 0,-1-1 0 0 0,-1 1 0 0 0,0-1 0 0 0,0-7-233 0 0,-2 12-1 0 0,-1 0 0 0 0,0 0 1 0 0,0 0-1 0 0,-1 1 0 0 0,0-1 0 0 0,0 0 0 0 0,0 1 0 0 0,-1 0 0 0 0,0-1 0 0 0,0 1 1 0 0,-1 0-1 0 0,1 0 0 0 0,-1 1 0 0 0,-1-1 0 0 0,1 1 0 0 0,-1 0 0 0 0,0 0 0 0 0,0 1 1 0 0,0-1-1 0 0,-1 1 0 0 0,1 0 0 0 0,-1 0 0 0 0,-5-2 1 0 0,-71-26-2137 0 0,-1 21-3844 0 0,63 11-369 0 0,4 0-3339 0 0</inkml:trace>
  <inkml:trace contextRef="#ctx0" brushRef="#br0" timeOffset="-3226.344">3014 711 0 0 0,'0'0'397'0'0,"0"0"201"0"0,0 0 299 0 0,0 0 334 0 0,0 0 252 0 0,0 0 118 0 0,0 0-57 0 0,0 0-172 0 0,0 0-155 0 0,0 0-173 0 0,0 0-151 0 0,-5-13-101 0 0,-16-41-110 0 0,20 52-632 0 0,0 1 1 0 0,0 0 0 0 0,0-1-1 0 0,0 1 1 0 0,0 0-1 0 0,0 0 1 0 0,-1 0-1 0 0,1 0 1 0 0,-1 0-1 0 0,1 0 1 0 0,0 0-1 0 0,-1 0 1 0 0,1 0-1 0 0,-1 1 1 0 0,0-1 0 0 0,1 0-1 0 0,-1 1 1 0 0,0 0-1 0 0,1-1 1 0 0,-1 1-1 0 0,0 0 1 0 0,1 0-1 0 0,-1 0 1 0 0,0 0-1 0 0,0 0 1 0 0,1 0-1 0 0,-1 1 1 0 0,0-1-51 0 0,-5 1 192 0 0,-15 1 0 0 0,0 2-1 0 0,0 0 1 0 0,0 1 0 0 0,1 2-1 0 0,0 0 1 0 0,0 1 0 0 0,1 1 0 0 0,0 1-1 0 0,1 0 1 0 0,0 2 0 0 0,0 0-1 0 0,-7 8-191 0 0,16-14 3 0 0,0 0-1 0 0,1 1 0 0 0,0 0 0 0 0,0 1 0 0 0,0 0 1 0 0,1 0-1 0 0,1 1 0 0 0,-1 0 0 0 0,1 0 0 0 0,1 0 1 0 0,-1 1-1 0 0,2 0 0 0 0,-1 1 0 0 0,2-1 0 0 0,-1 1 1 0 0,1 0-1 0 0,1 0 0 0 0,0 1 0 0 0,1-1 0 0 0,-1 9-2 0 0,3-17 12 0 0,1 0 0 0 0,0 1-1 0 0,-1-1 1 0 0,2 0 0 0 0,-1 0-1 0 0,0 0 1 0 0,0 0-1 0 0,1 0 1 0 0,0 0 0 0 0,0 0-1 0 0,-1 0 1 0 0,2 0 0 0 0,-1-1-1 0 0,0 1 1 0 0,0-1 0 0 0,1 0-1 0 0,-1 0 1 0 0,1 0-1 0 0,0 0 1 0 0,0 0 0 0 0,0 0-1 0 0,0-1 1 0 0,0 1 0 0 0,0-1-1 0 0,0 0 1 0 0,0 0-1 0 0,1 0 1 0 0,0 0-12 0 0,98 8 896 0 0,-79-14-708 0 0,-1 0 0 0 0,0-2 0 0 0,-1 0 0 0 0,1-2 0 0 0,-1 0 0 0 0,-1-1 0 0 0,0-1 0 0 0,0-1 0 0 0,-1-1 0 0 0,-1-1 0 0 0,0 0 0 0 0,-1-1 0 0 0,-1-1 0 0 0,0-1-1 0 0,-1 0 1 0 0,-1-1 0 0 0,4-6-188 0 0,29-53 785 0 0,-37 121-1312 0 0,-3 9 616 0 0,24 93 33 0 0,-28-140-140 0 0,-1 1-1 0 0,1-1 0 0 0,0 0 1 0 0,1 0-1 0 0,0-1 0 0 0,0 1 1 0 0,0-1-1 0 0,0 1 1 0 0,1-1-1 0 0,0-1 0 0 0,0 1 1 0 0,0-1-1 0 0,1 0 0 0 0,-1 0 1 0 0,1 0-1 0 0,0-1 0 0 0,0 0 1 0 0,0 0-1 0 0,1-1 0 0 0,3 2 19 0 0,57 2-2179 0 0,-25-18-7399 0 0,-32 7-880 0 0</inkml:trace>
  <inkml:trace contextRef="#ctx0" brushRef="#br0" timeOffset="-2787.741">3299 1032 6305 0 0,'0'0'1819'0'0,"0"0"-68"0"0,0 0 73 0 0,0 0 80 0 0,0 0-157 0 0,0 0-292 0 0,0 0-275 0 0,0 0-209 0 0,34-31-157 0 0,105-97-154 0 0,-62 47 256 0 0,-57 57-653 0 0,-2-2 0 0 0,0-1 1 0 0,-2 0-1 0 0,-1-1 0 0 0,3-8-263 0 0,-18 35-28 0 0,0 1-105 0 0,0 15-653 0 0,-20 91 533 0 0,18-101 260 0 0,1 1 0 0 0,0-1 0 0 0,0 1 0 0 0,0-1 0 0 0,1 1 0 0 0,0-1 0 0 0,0 1 0 0 0,0 0 0 0 0,1-1 0 0 0,0 1 0 0 0,0-1 0 0 0,0 1 0 0 0,1-1 0 0 0,0 1 0 0 0,0-1 0 0 0,0 0 0 0 0,0 0 0 0 0,1 0 1 0 0,0 0-1 0 0,0-1 0 0 0,0 1 0 0 0,1-1 0 0 0,-1 0 0 0 0,1 1 0 0 0,0-2 0 0 0,1 1 0 0 0,-1 0 0 0 0,0-1 0 0 0,1 0 0 0 0,0 0 0 0 0,0 0 0 0 0,0-1 0 0 0,5 2-7 0 0,-2-3 135 0 0,0 0 0 0 0,1 0 0 0 0,-1-1-1 0 0,1-1 1 0 0,-1 1 0 0 0,0-2 0 0 0,1 1 0 0 0,-1-1 0 0 0,0 0 0 0 0,0 0 0 0 0,0-1 0 0 0,0-1-1 0 0,-1 1 1 0 0,1-1 0 0 0,-1 0 0 0 0,0-1 0 0 0,0 1 0 0 0,0-2 0 0 0,-1 1 0 0 0,0-1-1 0 0,0 0 1 0 0,0 0 0 0 0,-1 0 0 0 0,0-1 0 0 0,0 0 0 0 0,0 0 0 0 0,-1 0 0 0 0,0-1-1 0 0,2-4-134 0 0,-1 4-521 0 0,43-65 731 0 0,-29 51-4391 0 0,2 2-5722 0 0,-17 17-1307 0 0</inkml:trace>
  <inkml:trace contextRef="#ctx0" brushRef="#br0" timeOffset="-2223.366">4435 608 11066 0 0,'0'0'1607'0'0,"0"0"-226"0"0,0 0-185 0 0,0 0-140 0 0,0 0-217 0 0,0 0-202 0 0,0 0-131 0 0,0 0-87 0 0,0 0-94 0 0,-34 14-78 0 0,-104 46-82 0 0,76-15-55 0 0,55-35-97 0 0,1-2-28 0 0,0 1-1 0 0,1-1 1 0 0,-1 1 0 0 0,2 0 0 0 0,-1 0 0 0 0,1 1-1 0 0,1 0 1 0 0,0-1 0 0 0,0 1 0 0 0,1 0 0 0 0,0 0-1 0 0,1 0 1 0 0,0 1 0 0 0,0-1 0 0 0,1 6 15 0 0,1-13 3 0 0,-1-1 0 0 0,1 0 0 0 0,-1 0 0 0 0,1 0 0 0 0,0 0 0 0 0,0 0 0 0 0,0 0 0 0 0,0 0 0 0 0,0 0 0 0 0,0 0 0 0 0,0 0 0 0 0,1-1-1 0 0,-1 1 1 0 0,1 0 0 0 0,-1-1 0 0 0,1 1 0 0 0,0-1 0 0 0,-1 0 0 0 0,1 1 0 0 0,0-1 0 0 0,0 0 0 0 0,0 0 0 0 0,0 0 0 0 0,0-1 0 0 0,0 1 0 0 0,0 0 0 0 0,0-1 0 0 0,0 1 0 0 0,1-1 0 0 0,-1 0 0 0 0,0 1 0 0 0,0-1 0 0 0,1 0-3 0 0,76-13 933 0 0,-53-2-705 0 0,-1-1 0 0 0,-1-1 0 0 0,0-2 0 0 0,-1 0 0 0 0,-1-2 0 0 0,5-7-228 0 0,15-12 241 0 0,90-81 261 0 0,-131 120-504 0 0,-1 0 0 0 0,1 0 1 0 0,0 0-1 0 0,0 1 0 0 0,-1-1 1 0 0,1 0-1 0 0,0 0 1 0 0,0 1-1 0 0,0-1 0 0 0,0 0 1 0 0,0 1-1 0 0,0-1 0 0 0,0 1 1 0 0,0 0-1 0 0,0-1 0 0 0,0 1 1 0 0,1 0-1 0 0,-1-1 0 0 0,0 1 1 0 0,0 0-1 0 0,0 0 0 0 0,0 0 1 0 0,0 0-1 0 0,1 0 0 0 0,-1 0 1 0 0,0 1-1 0 0,0-1 0 0 0,0 0 1 0 0,0 1-1 0 0,0-1 0 0 0,0 0 1 0 0,0 1-1 0 0,0-1 0 0 0,0 1 1 0 0,0 0-1 0 0,0-1 0 0 0,0 1 1 0 0,0 0-1 0 0,0-1 0 0 0,0 1 1 0 0,0 0-1 0 0,-1 0 0 0 0,1 0 1 0 0,0 0-1 0 0,-1 0 0 0 0,1 0 1 0 0,-1 0-1 0 0,1 0 0 0 0,-1 0 1 0 0,1 0-1 0 0,-1 0 0 0 0,0 0 1 0 0,1 0-1 0 0,-1 0 0 0 0,0 0 1 0 0,0 1-1 0 0,0-1 0 0 0,0 0 1 0 0,0 0-1 0 0,0 0 0 0 0,0 1 2 0 0,10 231 112 0 0,-11-184-144 0 0,0-28-24 0 0,-1 115-233 0 0,-5-1 0 0 0,-19 88 289 0 0,21-196 10 0 0,0 0 0 0 0,-2 0 0 0 0,-1 0 0 0 0,-2-1 0 0 0,0-1 0 0 0,-2 0 0 0 0,0 0 0 0 0,-2-1 0 0 0,-1-1 0 0 0,0 0 0 0 0,-2-1 0 0 0,-9 9-10 0 0,21-26 25 0 0,0 0 0 0 0,-1-1 0 0 0,1 0 0 0 0,-1 0 1 0 0,0 0-1 0 0,0-1 0 0 0,0 0 0 0 0,0 0 0 0 0,-1 0 0 0 0,1-1 1 0 0,-1 0-1 0 0,0 0 0 0 0,1-1 0 0 0,-1 0 0 0 0,0 0 0 0 0,-5 0-25 0 0,10-1 23 0 0,0-1-1 0 0,0 1 0 0 0,0-1 0 0 0,0 1 0 0 0,0-1 0 0 0,0 0 0 0 0,0 0 0 0 0,1 0 0 0 0,-1 0 0 0 0,0 0 1 0 0,0 0-1 0 0,1 0 0 0 0,-1-1 0 0 0,1 1 0 0 0,-1-1 0 0 0,1 1 0 0 0,-1-1 0 0 0,1 1 0 0 0,0-1 0 0 0,0 0 1 0 0,0 0-1 0 0,0 0 0 0 0,0 1 0 0 0,0-1 0 0 0,0 0 0 0 0,1 0 0 0 0,-1 0 0 0 0,1 0 0 0 0,-1 0 1 0 0,1-1-1 0 0,0 0-22 0 0,-6-72 268 0 0,6 69-257 0 0,3-31-1 0 0,2-1 0 0 0,1 0 1 0 0,2 1-1 0 0,1 0 1 0 0,5-7-11 0 0,80-178-1533 0 0,-54 153-2919 0 0,3 1-5492 0 0,-29 49 2509 0 0</inkml:trace>
  <inkml:trace contextRef="#ctx0" brushRef="#br0" timeOffset="-1978.598">4915 568 7138 0 0,'0'0'3983'0'0,"0"0"-2235"0"0,0 0-622 0 0,0 0 60 0 0,0 0 71 0 0,0 0-70 0 0,0 0-188 0 0,0 0-207 0 0,0 0-172 0 0,-8 35-146 0 0,-25 112-129 0 0,26-64 109 0 0,7-78-401 0 0,1 0 1 0 0,0 0-1 0 0,1 0 1 0 0,-1-1 0 0 0,1 1-1 0 0,0 0 1 0 0,0-1 0 0 0,1 1-1 0 0,-1-1 1 0 0,1 1 0 0 0,0-1-1 0 0,0 0 1 0 0,0 0 0 0 0,1-1-1 0 0,-1 1 1 0 0,1-1 0 0 0,0 1-1 0 0,0-1 1 0 0,0 0-1 0 0,0-1 1 0 0,1 1 0 0 0,-1-1-1 0 0,1 0 1 0 0,-1 0 0 0 0,1 0-1 0 0,0-1 1 0 0,0 1 0 0 0,0-1-1 0 0,0 0 1 0 0,0-1 0 0 0,5 1-54 0 0,3-3 100 0 0,0-1 1 0 0,1 0 0 0 0,-1-1 0 0 0,-1 0 0 0 0,1-1 0 0 0,-1-1 0 0 0,1 0 0 0 0,-2 0 0 0 0,1-1-1 0 0,-1-1 1 0 0,0 0 0 0 0,0 0 0 0 0,-1-1 0 0 0,0-1 0 0 0,-1 1 0 0 0,0-2 0 0 0,-1 1 0 0 0,0-1-1 0 0,0 0 1 0 0,2-6-101 0 0,42-89-1342 0 0,-40 69-3135 0 0,-4 0-5719 0 0,-8 29 1222 0 0</inkml:trace>
  <inkml:trace contextRef="#ctx0" brushRef="#br0" timeOffset="-1708.421">5438 1 8802 0 0,'0'0'3530'0'0,"0"0"-1363"0"0,0 0-460 0 0,0 0-185 0 0,0 0-259 0 0,0 0-302 0 0,0 0-249 0 0,0 0-133 0 0,0 0-41 0 0,0 0 58 0 0,0 0 17 0 0,0 0-59 0 0,-1 24-53 0 0,-2 81-82 0 0,-26 101 592 0 0,15-80-887 0 0,6-1 0 0 0,6 50-124 0 0,18-56-1187 0 0,-4-105-2001 0 0,0-14-5476 0 0,-8 0 5601 0 0,-2 0-6558 0 0</inkml:trace>
  <inkml:trace contextRef="#ctx0" brushRef="#br0" timeOffset="-1025.009">5948 557 9434 0 0,'0'0'2263'0'0,"0"0"-246"0"0,0 0-289 0 0,0 0-264 0 0,0 0-275 0 0,0 0-224 0 0,0 0-163 0 0,0 0-173 0 0,0 0-153 0 0,-33 21-133 0 0,-105 68-123 0 0,62-29 33 0 0,62-43-213 0 0,8-11-53 0 0,0 0 0 0 0,1 0-1 0 0,-1 0 1 0 0,1 0 0 0 0,1 1-1 0 0,0 0 1 0 0,0 0 0 0 0,0 0-1 0 0,1 0 1 0 0,-1 1 0 0 0,2 0-1 0 0,-1-1 1 0 0,1 1 0 0 0,1 0-1 0 0,-1 0 1 0 0,1 0 0 0 0,1 0-1 0 0,-1 0 1 0 0,1 0 0 0 0,1 7 13 0 0,2-13-1 0 0,0 1 1 0 0,-1 0 0 0 0,1-1 0 0 0,0 0 0 0 0,1 0-1 0 0,-1 0 1 0 0,0 0 0 0 0,1-1 0 0 0,-1 1 0 0 0,1-1-1 0 0,-1 0 1 0 0,1 0 0 0 0,-1 0 0 0 0,1 0-1 0 0,0 0 1 0 0,0-1 0 0 0,-1 0 0 0 0,1 0 0 0 0,0 0-1 0 0,0 0 1 0 0,-1-1 0 0 0,1 1 0 0 0,0-1 0 0 0,-1 0-1 0 0,1 0 1 0 0,0 0 0 0 0,-1-1 0 0 0,1 1 0 0 0,-1-1-1 0 0,0 0 1 0 0,0 0 0 0 0,1 0 0 0 0,25-16 39 0 0,-1-1 1 0 0,-1-1-1 0 0,-1-1 1 0 0,0-1-1 0 0,-2-1 0 0 0,-1-2 1 0 0,0 0-1 0 0,-2-1 1 0 0,10-18-40 0 0,-12 19 21 0 0,-3 6 16 0 0,-15 19-71 0 0,-1 8-149 0 0,-7 155 180 0 0,9-159 24 0 0,0 0 0 0 0,0 0-1 0 0,1 0 1 0 0,0 0 0 0 0,0-1-1 0 0,0 1 1 0 0,0-1 0 0 0,0 0 0 0 0,1 0-1 0 0,-1 0 1 0 0,1-1 0 0 0,0 1-1 0 0,0-1 1 0 0,0 0 0 0 0,0 0-1 0 0,0 0 1 0 0,0-1 0 0 0,0 1 0 0 0,1-1-1 0 0,-1 0 1 0 0,1 0 0 0 0,-1 0-1 0 0,1-1 1 0 0,-1 0 0 0 0,1 0-1 0 0,-1 0 1 0 0,1 0 0 0 0,-1-1-1 0 0,3 0-20 0 0,9-2 128 0 0,-1-1-1 0 0,0 0 1 0 0,0-1-1 0 0,-1 0 0 0 0,1-2 1 0 0,-1 1-1 0 0,-1-2 0 0 0,1 0 1 0 0,-1 0-1 0 0,-1-1 0 0 0,1-1 1 0 0,1-3-128 0 0,30-22 212 0 0,-1-2 1 0 0,-2-1 0 0 0,-2-3 0 0 0,14-20-213 0 0,-46 52-16 0 0,0 0 0 0 0,-1 0 1 0 0,0 0-1 0 0,-1-1 1 0 0,0 0-1 0 0,0 0 1 0 0,-1 0-1 0 0,0-1 1 0 0,-1 0-1 0 0,-1 1 0 0 0,1-1 1 0 0,-2 0-1 0 0,1 0 1 0 0,-2 0-1 0 0,1-9 16 0 0,-2 18-31 0 0,1-1 0 0 0,0 1 0 0 0,-1-1 1 0 0,0 1-1 0 0,1-1 0 0 0,-1 1 0 0 0,0 0 0 0 0,0 0 0 0 0,-1-1 0 0 0,1 1 0 0 0,0 0 0 0 0,-1 0 0 0 0,1 0 0 0 0,-1 0 0 0 0,1 0 0 0 0,-1 0 1 0 0,0 1-1 0 0,0-1 0 0 0,0 1 0 0 0,0-1 0 0 0,0 1 0 0 0,0 0 0 0 0,-1-1 0 0 0,1 1 0 0 0,0 0 0 0 0,-1 1 0 0 0,1-1 0 0 0,0 0 1 0 0,-1 1-1 0 0,1-1 0 0 0,-1 1 0 0 0,1 0 0 0 0,-1 0 0 0 0,1 0 0 0 0,-2 0 31 0 0,-87 19-781 0 0,85-16 763 0 0,0-1-1 0 0,1 1 1 0 0,-1 0-1 0 0,1 0 1 0 0,-1 1-1 0 0,1 0 1 0 0,0-1 0 0 0,0 2-1 0 0,1-1 1 0 0,-1 1-1 0 0,1-1 1 0 0,0 1-1 0 0,0 0 1 0 0,1 1-1 0 0,-1-1 1 0 0,1 1 0 0 0,1-1-1 0 0,-1 1 1 0 0,1 0-1 0 0,-1 0 1 0 0,2 0-1 0 0,-1 0 1 0 0,1 1-1 0 0,0-1 1 0 0,0 0-1 0 0,1 0 1 0 0,-1 1 0 0 0,2-1-1 0 0,-1 1 1 0 0,1 4 18 0 0,5-3 23 0 0,-1-1 1 0 0,1 0-1 0 0,0 0 1 0 0,1-1-1 0 0,0 1 0 0 0,0-2 1 0 0,0 1-1 0 0,1-1 1 0 0,0 0-1 0 0,0 0 1 0 0,0-1-1 0 0,0 0 1 0 0,1 0-1 0 0,-1-1 0 0 0,1-1 1 0 0,5 2-24 0 0,56 26 190 0 0,-57-23-51 0 0,1 1 0 0 0,-1 0-1 0 0,0 1 1 0 0,-1 1 0 0 0,0 0-1 0 0,-1 0 1 0 0,0 1 0 0 0,9 12-139 0 0,-17-17 47 0 0,0 1 1 0 0,-1-1-1 0 0,0 1 1 0 0,0 0 0 0 0,0 0-1 0 0,-1 0 1 0 0,0 0-1 0 0,-1 0 1 0 0,1 0-1 0 0,-1 0 1 0 0,-1 0 0 0 0,1 0-1 0 0,-1-1 1 0 0,0 1-1 0 0,-1 0 1 0 0,0 0-1 0 0,0 0 1 0 0,0-1 0 0 0,-2 4-48 0 0,-2 12-224 0 0,5-17-537 0 0,5-2-11046 0 0,0-3 387 0 0</inkml:trace>
  <inkml:trace contextRef="#ctx0" brushRef="#br0" timeOffset="4011.923">31 1856 0 0 0,'0'0'1758'0'0,"0"0"402"0"0,0 0 363 0 0,0 0 154 0 0,0 0-185 0 0,0 0-402 0 0,0 0-449 0 0,0 0-370 0 0,0 0-257 0 0,-1 32-200 0 0,-3 97-167 0 0,-2-38 911 0 0,3-37-4606 0 0,5-54-3033 0 0,-1 0 3191 0 0,-1 0-5736 0 0</inkml:trace>
  <inkml:trace contextRef="#ctx0" brushRef="#br0" timeOffset="4257.316">0 1477 15467 0 0,'0'0'1185'0'0,"0"0"-345"0"0,0 0-240 0 0,0 0-144 0 0,0 0-168 0 0,0 0-240 0 0,0 0-192 0 0,0 0-176 0 0,0 0-136 0 0,0 0-224 0 0,0 0-577 0 0,0 0-991 0 0,0 0-1905 0 0,0 0-5473 0 0</inkml:trace>
  <inkml:trace contextRef="#ctx0" brushRef="#br0" timeOffset="4546.635">725 1750 8506 0 0,'0'0'2191'0'0,"0"0"-359"0"0,0 0-82 0 0,0 0 17 0 0,0 0-155 0 0,0 0-267 0 0,0 0-254 0 0,0 0-238 0 0,0 0-230 0 0,0 0-174 0 0,-31 11-146 0 0,-99 37-110 0 0,82-20 24 0 0,47-26-224 0 0,-1 0 0 0 0,1 0 1 0 0,-1-1-1 0 0,1 1 1 0 0,0 0-1 0 0,0 0 1 0 0,0 1-1 0 0,0-1 1 0 0,0 0-1 0 0,1 0 1 0 0,-1 0-1 0 0,0 0 1 0 0,1 1-1 0 0,0-1 0 0 0,-1 0 1 0 0,1 1-1 0 0,0-1 1 0 0,0 0-1 0 0,1 0 1 0 0,-1 1-1 0 0,0-1 1 0 0,1 0-1 0 0,-1 0 1 0 0,1 1-1 0 0,0-1 1 0 0,0 0-1 0 0,0 0 0 0 0,0 0 1 0 0,0 0-1 0 0,0 0 1 0 0,0 0-1 0 0,1 0 1 0 0,-1 0-1 0 0,1-1 1 0 0,-1 1-1 0 0,1-1 1 0 0,0 1-1 0 0,0-1 1 0 0,0 1-1 0 0,0-1 0 0 0,0 0 7 0 0,44 36-28 0 0,38 46-18 0 0,-80-76 85 0 0,1 1 0 0 0,-1 0 1 0 0,0 0-1 0 0,0 0 0 0 0,-1 0 1 0 0,-1 0-1 0 0,1 1 1 0 0,-1 0-1 0 0,0-1 0 0 0,-1 1 1 0 0,0 0-1 0 0,-1 0 0 0 0,0-1 1 0 0,0 1-1 0 0,0 0 0 0 0,-3 8-39 0 0,2-13-48 0 0,-1-1 0 0 0,0 1 0 0 0,0-1-1 0 0,0 1 1 0 0,-1-1 0 0 0,1 0 0 0 0,-1 0 0 0 0,0 0-1 0 0,0 0 1 0 0,0 0 0 0 0,0-1 0 0 0,0 1-1 0 0,-1-1 1 0 0,1 0 0 0 0,-1 0 0 0 0,0 0 0 0 0,1 0-1 0 0,-1-1 1 0 0,0 0 0 0 0,0 1 0 0 0,0-2-1 0 0,0 1 1 0 0,0 0 0 0 0,0-1 0 0 0,0 1 0 0 0,0-1-1 0 0,0 0 1 0 0,0-1 0 0 0,0 1 0 0 0,-1-1-1 0 0,1 1 1 0 0,0-2 48 0 0,-6-4-2215 0 0,5-1-3238 0 0,2 0-5849 0 0</inkml:trace>
  <inkml:trace contextRef="#ctx0" brushRef="#br0" timeOffset="5263.391">1764 1875 168 0 0,'0'0'2205'0'0,"0"0"-285"0"0,0 0 24 0 0,0 0 94 0 0,0 0-37 0 0,0 0-176 0 0,0 0-263 0 0,0 0-286 0 0,0 0-204 0 0,0 0-154 0 0,0 0-147 0 0,-32 11-108 0 0,-98 37-106 0 0,71-9 85 0 0,49-27-469 0 0,3-4-120 0 0,1 0 1 0 0,0 1-1 0 0,0 0 0 0 0,1 0 1 0 0,0 0-1 0 0,0 1 0 0 0,1-1 1 0 0,0 1-1 0 0,1 0 0 0 0,0 0 1 0 0,1 1-1 0 0,0-1 0 0 0,0 0 1 0 0,1 1-1 0 0,1 4-53 0 0,-1-9-15 0 0,1 0 1 0 0,0 0-1 0 0,1 0 0 0 0,-1 0 1 0 0,1-1-1 0 0,1 1 0 0 0,-1 0 1 0 0,1 0-1 0 0,0-1 0 0 0,0 1 1 0 0,0-1-1 0 0,1 0 0 0 0,0 0 1 0 0,0 0-1 0 0,0 0 0 0 0,1 0 1 0 0,-1-1-1 0 0,1 1 0 0 0,0-1 1 0 0,1 0-1 0 0,-1 0 0 0 0,1-1 1 0 0,0 1-1 0 0,-1-1 0 0 0,2 0 1 0 0,-1 0-1 0 0,0-1 0 0 0,1 1 15 0 0,103 13-2600 0 0,-37-27-6620 0 0,-53 7 916 0 0</inkml:trace>
  <inkml:trace contextRef="#ctx0" brushRef="#br0" timeOffset="5593.543">2167 1952 7674 0 0,'0'0'1699'0'0,"0"0"-504"0"0,0 0-106 0 0,0 0 133 0 0,0 0 65 0 0,0 0-60 0 0,0 0-119 0 0,0 0-173 0 0,0 0-182 0 0,-16 31-138 0 0,-47 98-99 0 0,62-128-500 0 0,-1 0 0 0 0,1 0 0 0 0,0 0 0 0 0,0 0 0 0 0,1 0 0 0 0,-1 0 0 0 0,0 0 0 0 0,0 1 0 0 0,0-1 0 0 0,1 0 0 0 0,-1 1 0 0 0,1-1 0 0 0,-1 1 0 0 0,1-1 0 0 0,0 0 0 0 0,-1 1-1 0 0,1-1 1 0 0,0 1 0 0 0,0-1 0 0 0,0 1 0 0 0,0-1 0 0 0,0 1 0 0 0,0-1 0 0 0,1 1 0 0 0,-1-1 0 0 0,0 1 0 0 0,1-1 0 0 0,-1 0 0 0 0,1 1 0 0 0,0-1 0 0 0,-1 0 0 0 0,1 1 0 0 0,0-1 0 0 0,0 0 0 0 0,-1 0 0 0 0,1 0 0 0 0,0 1 0 0 0,0-1 0 0 0,1 0 0 0 0,-1 0 0 0 0,0-1 0 0 0,0 1 0 0 0,0 0-1 0 0,1 0 1 0 0,-1-1 0 0 0,1 2-16 0 0,4 0 121 0 0,3 3 29 0 0,-1 0 1 0 0,1-1-1 0 0,-1 0 0 0 0,1 0 1 0 0,0-1-1 0 0,1 0 1 0 0,-1-1-1 0 0,0 0 0 0 0,1-1 1 0 0,-1 0-1 0 0,1 0 0 0 0,0-1 1 0 0,-1 0-1 0 0,1 0 1 0 0,-1-1-1 0 0,1-1 0 0 0,-1 0 1 0 0,1 0-1 0 0,-1-1 0 0 0,0 0 1 0 0,0 0-1 0 0,0-1 1 0 0,-1 0-1 0 0,1-1 0 0 0,-1 0 1 0 0,0 0-1 0 0,0-1 1 0 0,-1 0-1 0 0,4-3-150 0 0,-3 2 50 0 0,-2 1 0 0 0,1-1 0 0 0,0 0 0 0 0,-1 0 0 0 0,-1-1 0 0 0,1 1 0 0 0,-1-1 0 0 0,-1-1-1 0 0,1 1 1 0 0,-1-1 0 0 0,-1 1 0 0 0,1-1 0 0 0,-2 0 0 0 0,1 0 0 0 0,-1-1 0 0 0,-1 1 0 0 0,1 0 0 0 0,-2-1 0 0 0,1 1 0 0 0,-1-1 0 0 0,-1 1 0 0 0,-1-9-50 0 0,1 13-105 0 0,-1 0 1 0 0,-1 0-1 0 0,1 0 0 0 0,-1 0 1 0 0,1 0-1 0 0,-2 1 0 0 0,1-1 1 0 0,0 1-1 0 0,-1 0 0 0 0,0 0 1 0 0,1 0-1 0 0,-2 1 1 0 0,1-1-1 0 0,0 1 0 0 0,-1 0 1 0 0,1 0-1 0 0,-1 0 0 0 0,0 1 1 0 0,0-1-1 0 0,-2 1 105 0 0,-31-5-4562 0 0,3 17-5536 0 0,25-2 1216 0 0</inkml:trace>
  <inkml:trace contextRef="#ctx0" brushRef="#br0" timeOffset="5979.649">2614 2228 6289 0 0,'0'0'1589'0'0,"0"0"-144"0"0,0 0 122 0 0,0 0 139 0 0,0 0-111 0 0,0 0-276 0 0,0 0-267 0 0,0 0-201 0 0,0 0-148 0 0,0 0-139 0 0,0 0-119 0 0,3-33-90 0 0,6-103-65 0 0,7 21 638 0 0,-16 116-945 0 0,0-1-1 0 0,1 1 1 0 0,-1-1 0 0 0,0 1 0 0 0,1-1 0 0 0,-1 0-1 0 0,0 1 1 0 0,1-1 0 0 0,-1 1 0 0 0,1-1 0 0 0,-1 0-1 0 0,1 1 1 0 0,-1-1 0 0 0,1 0 0 0 0,-1 0 0 0 0,1 1 0 0 0,-1-1-1 0 0,1 0 1 0 0,-1 0 0 0 0,1 0 0 0 0,-1 1 0 0 0,1-1-1 0 0,-1 0 1 0 0,1 0 0 0 0,0 0 0 0 0,-1 0 0 0 0,1 0-1 0 0,-1 0 1 0 0,1 0 0 0 0,-1-1 0 0 0,1 1 0 0 0,-1 0 0 0 0,1 0-1 0 0,0 0 1 0 0,-1 0 0 0 0,1-1 0 0 0,-1 1 0 0 0,1 0-1 0 0,-1-1 1 0 0,0 1 0 0 0,1 0 0 0 0,-1-1 0 0 0,1 1-1 0 0,-1 0 1 0 0,1-1 0 0 0,-1 1 0 0 0,0-1 0 0 0,1 1 0 0 0,-1-1-1 0 0,0 1 1 0 0,0-1 0 0 0,1 1 0 0 0,-1-1 0 0 0,0 1-1 0 0,0-1 1 0 0,0 1 0 0 0,0-1 0 0 0,1 1 0 0 0,-1-1-1 0 0,0 0 1 0 0,0 1 0 0 0,0-1 0 0 0,0 0 17 0 0,4 12 33 0 0,-2-3 35 0 0,0 1-1 0 0,0 0 1 0 0,1-1-1 0 0,1 1 1 0 0,-1-1-1 0 0,1 0 1 0 0,1 0-1 0 0,0 0 1 0 0,0-1 0 0 0,0 1-1 0 0,1-1 1 0 0,0-1-1 0 0,0 1 1 0 0,1-1-1 0 0,-1 0 1 0 0,2 0-1 0 0,-1-1 1 0 0,0 0-1 0 0,1 0 1 0 0,0-1-1 0 0,0 0 1 0 0,1-1-1 0 0,-1 1 1 0 0,7 0-68 0 0,-8-5 209 0 0,0-2 1 0 0,-1 1 0 0 0,1-1 0 0 0,-1 0 0 0 0,0 0 0 0 0,0 0 0 0 0,0-1 0 0 0,0 0 0 0 0,-1 0 0 0 0,1-1 0 0 0,-1 0-1 0 0,0 0 1 0 0,0 0 0 0 0,-1 0 0 0 0,0-1 0 0 0,0 0 0 0 0,0 0 0 0 0,0 0 0 0 0,0-2-210 0 0,5-5 150 0 0,37-73 240 0 0,-30 46-3467 0 0,-7 17-1638 0 0,-5 15-2218 0 0,-1 4-4139 0 0</inkml:trace>
  <inkml:trace contextRef="#ctx0" brushRef="#br0" timeOffset="6328.587">3402 1753 6081 0 0,'0'0'4636'0'0,"0"0"-2241"0"0,0 0-727 0 0,0 0-102 0 0,0 0-195 0 0,0 0-299 0 0,0 0-273 0 0,0 0-205 0 0,0 0-177 0 0,0 0-132 0 0,0 0-99 0 0,-32 25-79 0 0,-100 79-39 0 0,88-60-32 0 0,42-36-35 0 0,1-4-12 0 0,0 0-1 0 0,1 1 1 0 0,0-1-1 0 0,-1 1 1 0 0,1-1 0 0 0,1 1-1 0 0,-1-1 1 0 0,1 1 0 0 0,-1-1-1 0 0,1 1 1 0 0,1-1-1 0 0,-1 0 1 0 0,1 0 0 0 0,-1 1-1 0 0,1-1 1 0 0,0 0 0 0 0,1 0-1 0 0,-1-1 1 0 0,1 1-1 0 0,-1 0 1 0 0,1-1 0 0 0,0 0-1 0 0,1 0 1 0 0,-1 0 0 0 0,0 0-1 0 0,1 0 1 0 0,0 0-1 0 0,-1-1 1 0 0,1 0 0 0 0,0 0-1 0 0,0 0 1 0 0,1 0 0 0 0,-1-1-1 0 0,0 1 1 0 0,0-1-1 0 0,1 0 12 0 0,116 65-30 0 0,-120-65 40 0 0,1 0 1 0 0,-1 0-1 0 0,0 0 1 0 0,0 1-1 0 0,0-1 1 0 0,0 0-1 0 0,0 1 1 0 0,0-1-1 0 0,0 0 1 0 0,0 1-1 0 0,-1-1 1 0 0,1 1-1 0 0,0-1 1 0 0,-1 1-1 0 0,1 0 1 0 0,-1-1-1 0 0,0 1 0 0 0,1 0 1 0 0,-1-1-1 0 0,0 1 1 0 0,0-1-1 0 0,0 1 1 0 0,0 0-1 0 0,-1-1 1 0 0,1 1-1 0 0,0 0 1 0 0,-1-1-1 0 0,1 1 1 0 0,-1-1-1 0 0,1 1 1 0 0,-1-1-1 0 0,0 1 1 0 0,0-1-1 0 0,0 1 1 0 0,1-1-1 0 0,-1 0 1 0 0,-1 1-1 0 0,1-1 1 0 0,0 0-1 0 0,0 0 1 0 0,0 0-1 0 0,-1 0 1 0 0,0 1-11 0 0,-62 41 426 0 0,-16-16-1895 0 0,45-24-7916 0 0,29-3-1368 0 0</inkml:trace>
  <inkml:trace contextRef="#ctx0" brushRef="#br0" timeOffset="6993.284">3546 2121 3321 0 0,'0'0'2986'0'0,"0"0"-546"0"0,0 0-287 0 0,0 0-117 0 0,0 0-268 0 0,0 0-330 0 0,0 0-264 0 0,0 0-162 0 0,31 1-121 0 0,98 0-107 0 0,-59-14 479 0 0,-63 11-1167 0 0,-1-1-1 0 0,1 1 1 0 0,-1-1-1 0 0,0 0 1 0 0,1-1 0 0 0,-1 0-1 0 0,-1 0 1 0 0,1 0 0 0 0,0 0-1 0 0,-1-1 1 0 0,0 0-1 0 0,0 0 1 0 0,-1-1 0 0 0,1 1-1 0 0,-1-1 1 0 0,0 0 0 0 0,-1 0-1 0 0,0 0 1 0 0,1 0-1 0 0,-2-1 1 0 0,1 0 0 0 0,-1 1-1 0 0,0-1 1 0 0,-1 0 0 0 0,1 0-1 0 0,-1 0 1 0 0,0-2-96 0 0,-3 5-104 0 0,0 0-1 0 0,0 0 1 0 0,-1 0 0 0 0,1 1 0 0 0,-1-1 0 0 0,1 1 0 0 0,-1 0-1 0 0,0 0 1 0 0,0 0 0 0 0,-1 0 0 0 0,1 0 0 0 0,-1 1 0 0 0,1-1-1 0 0,-1 1 1 0 0,0 0 0 0 0,0 0 0 0 0,0 1 0 0 0,0-1 0 0 0,0 1-1 0 0,0-1 1 0 0,0 1 0 0 0,0 1 0 0 0,-1-1 0 0 0,1 1 0 0 0,0-1-1 0 0,-1 1 1 0 0,1 0 0 0 0,-4 1 104 0 0,-1-1-307 0 0,0 1 0 0 0,-1 0 0 0 0,1 0-1 0 0,0 1 1 0 0,0 0 0 0 0,1 1 0 0 0,-1-1-1 0 0,0 2 1 0 0,1-1 0 0 0,0 1 0 0 0,0 1 0 0 0,0-1-1 0 0,0 1 1 0 0,-1 2 307 0 0,0-1-218 0 0,0 0 1 0 0,1 1-1 0 0,0 0 0 0 0,0 0 1 0 0,1 1-1 0 0,-1 0 0 0 0,2 0 0 0 0,-1 1 1 0 0,1-1-1 0 0,1 1 0 0 0,0 1 0 0 0,0-1 1 0 0,0 1-1 0 0,2 0 0 0 0,-1 0 0 0 0,1 0 1 0 0,0 0-1 0 0,1 1 0 0 0,0-1 0 0 0,1 1 1 0 0,0-1-1 0 0,1 3 218 0 0,1-9 48 0 0,-1 1 0 0 0,1 0 0 0 0,0-1 0 0 0,1 1 1 0 0,-1-1-1 0 0,1 1 0 0 0,0-1 0 0 0,0 0 0 0 0,0 0 0 0 0,1 0 1 0 0,-1 0-1 0 0,1 0 0 0 0,0 0 0 0 0,0-1 0 0 0,1 1 0 0 0,-1-1 0 0 0,1 0 1 0 0,-1 0-1 0 0,1 0 0 0 0,0 0 0 0 0,0-1 0 0 0,0 0 0 0 0,0 0 0 0 0,1 0 1 0 0,-1 0-1 0 0,1 0 0 0 0,3 0-48 0 0,131 15 2786 0 0,-108-21-2127 0 0,0-2 0 0 0,-1-2 0 0 0,1 0 0 0 0,-1-2 1 0 0,-1-1-1 0 0,0-2 0 0 0,0 0 0 0 0,-2-2 0 0 0,4-4-659 0 0,-6 7 187 0 0,-2 0 0 0 0,1-2-1 0 0,-2-1 1 0 0,0-1 0 0 0,0-1 0 0 0,-2-1 0 0 0,0 0 0 0 0,-1-2-1 0 0,-1 0 1 0 0,-1-1 0 0 0,10-17-187 0 0,-25 35-7 0 0,0 0 0 0 0,-1 0 0 0 0,1 0 0 0 0,-1 0 0 0 0,1 0 0 0 0,-1-1 0 0 0,0 1 0 0 0,0-1 0 0 0,0 1 0 0 0,-1-1 0 0 0,1 1 0 0 0,-1-1 0 0 0,0 1 0 0 0,0-1 0 0 0,0 0 0 0 0,-1 1-1 0 0,1-1 1 0 0,-1 1 0 0 0,0-1 0 0 0,0 1 0 0 0,0 0 0 0 0,0-1 0 0 0,0 1 0 0 0,-1 0 0 0 0,0 0 0 0 0,0 0 0 0 0,1 0 0 0 0,-2 0 0 0 0,-1-2 7 0 0,-6 3-128 0 0,1 1-1 0 0,-1 1 1 0 0,0 0 0 0 0,0 0-1 0 0,0 1 1 0 0,1 0-1 0 0,-1 1 1 0 0,0 0 0 0 0,1 1-1 0 0,0 0 1 0 0,-1 0-1 0 0,1 1 1 0 0,0 0 0 0 0,1 1-1 0 0,-1-1 1 0 0,1 2-1 0 0,0-1 1 0 0,0 1 0 0 0,0 1-1 0 0,1-1 1 0 0,0 1-1 0 0,-2 3 129 0 0,5-7-96 0 0,-1 1 0 0 0,1-1-1 0 0,1 1 1 0 0,-1 0 0 0 0,0 0-1 0 0,1 0 1 0 0,0 0-1 0 0,0 1 1 0 0,0-1 0 0 0,0 1-1 0 0,1 0 1 0 0,0-1 0 0 0,0 1-1 0 0,0 1 1 0 0,0-1 0 0 0,1 0-1 0 0,0 0 1 0 0,0 0-1 0 0,0 3 97 0 0,3-6-23 0 0,0 0-1 0 0,0 0 0 0 0,0 0 0 0 0,0 0 0 0 0,0-1 1 0 0,1 1-1 0 0,-1-1 0 0 0,1 1 0 0 0,-1-1 1 0 0,1 0-1 0 0,-1 0 0 0 0,1 0 0 0 0,0 0 0 0 0,-1 0 1 0 0,1-1-1 0 0,0 1 0 0 0,0-1 0 0 0,-1 1 1 0 0,1-1-1 0 0,0 0 0 0 0,0 0 0 0 0,0-1 0 0 0,-1 1 1 0 0,1-1 23 0 0,245-2 1317 0 0,-245 3-1250 0 0,-1 0-1 0 0,0 0 0 0 0,0 1 1 0 0,1-1-1 0 0,-1 1 0 0 0,0-1 1 0 0,0 1-1 0 0,0 0 0 0 0,0 0 1 0 0,0 0-1 0 0,0 0 0 0 0,0 0 1 0 0,0 1-1 0 0,0-1 0 0 0,0 1 1 0 0,-1-1-1 0 0,1 1 0 0 0,0-1 1 0 0,-1 1-1 0 0,0 0 0 0 0,1 0 0 0 0,-1 0 1 0 0,0 0-1 0 0,0 0 0 0 0,0 0 1 0 0,0 0-1 0 0,0 0 0 0 0,-1 0 1 0 0,1 0-1 0 0,-1 1 0 0 0,1-1 1 0 0,-1 0-1 0 0,0 0 0 0 0,0 1 1 0 0,1-1-1 0 0,-2 0 0 0 0,1 0 1 0 0,0 1-1 0 0,-1 0-66 0 0,-18 91 1466 0 0,12-78-1485 0 0,2 1-1 0 0,-1-1 1 0 0,2 1-1 0 0,1 0 1 0 0,0 0-1 0 0,1 0 1 0 0,0 0-1 0 0,2 8 20 0 0,-1-16-435 0 0,2 5-1423 0 0,7-11-7718 0 0,-5-3 1605 0 0</inkml:trace>
  <inkml:trace contextRef="#ctx0" brushRef="#br0" timeOffset="7481.921">4591 1919 8610 0 0,'0'0'1698'0'0,"0"0"-364"0"0,0 0-160 0 0,0 0-74 0 0,0 0-91 0 0,0 0-140 0 0,0 0-183 0 0,0 0-165 0 0,0 0-117 0 0,0 0-87 0 0,0 0-59 0 0,3 35-47 0 0,7 110-31 0 0,18-8 464 0 0,-27-134-607 0 0,0 5 32 0 0,1 0 0 0 0,0 0 0 0 0,0 0 0 0 0,1 0 0 0 0,0 0 0 0 0,0-1 0 0 0,1 1 0 0 0,0-1 0 0 0,0 0 0 0 0,1 0 1 0 0,0-1-1 0 0,0 1 0 0 0,1-1-69 0 0,-3-6 160 0 0,0 0 1 0 0,0 0 0 0 0,0 0 0 0 0,0-1 0 0 0,0 0-1 0 0,0 1 1 0 0,-1-1 0 0 0,1 0 0 0 0,0-1-1 0 0,0 1 1 0 0,-1 0 0 0 0,1-1 0 0 0,-1 1 0 0 0,1-1-1 0 0,-1 0 1 0 0,0 0 0 0 0,0 0 0 0 0,1 0 0 0 0,-2 0-1 0 0,1 0 1 0 0,0-1 0 0 0,0 1 0 0 0,1-3-161 0 0,2-1 152 0 0,22-22-10 0 0,-2-2 0 0 0,0-1 1 0 0,-3-1-1 0 0,0 0 0 0 0,-2-2 1 0 0,-2 0-1 0 0,-1-2 0 0 0,-1 0 0 0 0,-2 0 1 0 0,2-16-143 0 0,-14 39-873 0 0,-1 11-2738 0 0,-2 1-3594 0 0,1 1-1040 0 0</inkml:trace>
  <inkml:trace contextRef="#ctx0" brushRef="#br0" timeOffset="7884.339">5158 2125 7466 0 0,'0'0'2788'0'0,"0"0"-301"0"0,0 0-230 0 0,0 0-286 0 0,0 0-400 0 0,0 0-337 0 0,0 0-252 0 0,34-19-224 0 0,105-60-163 0 0,-79 29 320 0 0,-58 49-886 0 0,0-1 0 0 0,0 0 0 0 0,-1 0 0 0 0,1 1 0 0 0,0-1 0 0 0,-1 0 0 0 0,1 0 0 0 0,-1-1 0 0 0,0 1 0 0 0,0 0 0 0 0,0 0 0 0 0,0-1 0 0 0,0 1 0 0 0,0-1 0 0 0,-1 1 0 0 0,1 0 0 0 0,-1-1 0 0 0,1 1 0 0 0,-1-1 0 0 0,0 0 0 0 0,0 1 0 0 0,0-1 0 0 0,-1 1 0 0 0,1-1 0 0 0,0 1 0 0 0,-1-1 0 0 0,0 1 0 0 0,1 0 0 0 0,-1-1 0 0 0,0 1 1 0 0,0 0-1 0 0,-1-1 0 0 0,1 1 0 0 0,0 0 0 0 0,-1 0 0 0 0,1 0 0 0 0,-1 0 0 0 0,0 0 0 0 0,0 1 0 0 0,1-1 0 0 0,-1 0 0 0 0,0 1 0 0 0,-1-1-29 0 0,-11 2-118 0 0,-1 1 1 0 0,1 0-1 0 0,0 1 1 0 0,-1 1 0 0 0,1 0-1 0 0,0 0 1 0 0,0 2-1 0 0,1 0 1 0 0,-1 0-1 0 0,1 1 1 0 0,1 1-1 0 0,-1 0 1 0 0,1 1-1 0 0,0 1 1 0 0,1-1-1 0 0,0 2 1 0 0,0-1 0 0 0,1 2-1 0 0,0-1 1 0 0,1 1-1 0 0,0 1 1 0 0,1 0-1 0 0,0 0 1 0 0,1 1-1 0 0,0-1 1 0 0,-1 6 117 0 0,4-12-49 0 0,0-1 0 0 0,1 1-1 0 0,-1-1 1 0 0,1 1 0 0 0,1 0 0 0 0,-1 1 0 0 0,1-1 0 0 0,0 0-1 0 0,1 1 1 0 0,-1-1 0 0 0,1 1 0 0 0,1-1 0 0 0,-1 1 0 0 0,1 0-1 0 0,0-1 1 0 0,0 1 0 0 0,1-1 0 0 0,0 1 0 0 0,0-1-1 0 0,1 1 1 0 0,0-1 0 0 0,0 0 0 0 0,0 1 0 0 0,1-1 0 0 0,0 0-1 0 0,0 0 1 0 0,0-1 0 0 0,1 1 0 0 0,0-1 0 0 0,0 0 0 0 0,0 0-1 0 0,1 0 1 0 0,-1 0 0 0 0,1-1 0 0 0,1 0 0 0 0,-1 0 0 0 0,0 0-1 0 0,6 2 50 0 0,5-2-25 0 0,0 0-1 0 0,1-1 0 0 0,-1-2 0 0 0,1 1 0 0 0,-1-2 0 0 0,1 0 0 0 0,-1-1 0 0 0,1 0 0 0 0,-1-2 0 0 0,0 0 0 0 0,1-1 0 0 0,-1 0 0 0 0,-1-1 0 0 0,1-1 0 0 0,9-5 26 0 0,149-84-1172 0 0,-63 24-4616 0 0,-37 23-3119 0 0,-57 37 5814 0 0</inkml:trace>
  <inkml:trace contextRef="#ctx0" brushRef="#br0" timeOffset="8295.324">5882 1937 3129 0 0,'0'0'2431'0'0,"0"0"-244"0"0,0 0-143 0 0,0 0-151 0 0,0 0-197 0 0,0 0-264 0 0,0 0-267 0 0,0 0-218 0 0,0 0-190 0 0,-32 18-162 0 0,-99 53-147 0 0,67-20 48 0 0,58-44-492 0 0,1-1 0 0 0,-1 1 0 0 0,1 0 0 0 0,1 0 0 0 0,-1 0 1 0 0,1 1-1 0 0,0 0 0 0 0,1 0 0 0 0,0 0 0 0 0,0 0 0 0 0,1 0 0 0 0,0 1 0 0 0,0-1 0 0 0,1 1 0 0 0,0-1 0 0 0,0 1 0 0 0,1-1 0 0 0,0 1 0 0 0,1 1-4 0 0,2-6 49 0 0,1 1-1 0 0,0 0 0 0 0,0-1 1 0 0,0 1-1 0 0,0-1 0 0 0,0-1 1 0 0,1 1-1 0 0,0 0 0 0 0,0-1 1 0 0,0 0-1 0 0,0 0 0 0 0,0-1 0 0 0,0 1 1 0 0,1-1-1 0 0,0 0 0 0 0,-1-1 1 0 0,1 1-1 0 0,0-1 0 0 0,0 0 1 0 0,-1 0-1 0 0,1-1 0 0 0,0 0 1 0 0,0 0-1 0 0,0-1 0 0 0,0 1 0 0 0,0-1 1 0 0,1-1-49 0 0,22-2 441 0 0,1-1 0 0 0,-1-1 0 0 0,-1-2 0 0 0,1-1 0 0 0,-1-2 0 0 0,-1 0 0 0 0,0-2 0 0 0,0-1 0 0 0,-1-1 0 0 0,-1-1 1 0 0,-1-1-1 0 0,0-1 0 0 0,-2-2 0 0 0,0 0 0 0 0,1-2-441 0 0,29-27 96 0 0,-2-2 0 0 0,-2-1 0 0 0,-3-3 0 0 0,24-40-96 0 0,-61 87-94 0 0,-2-1 0 0 0,1 0-1 0 0,-1-1 1 0 0,0 1 0 0 0,-1-1 0 0 0,-1 0 0 0 0,1-1 0 0 0,-2 1 0 0 0,1-1-1 0 0,-1 0 1 0 0,-1 0 0 0 0,0 0 0 0 0,0 0 0 0 0,-1 0 0 0 0,-1 0 0 0 0,0 0-1 0 0,0-1 1 0 0,-1 1 0 0 0,-1 0 0 0 0,0 0 0 0 0,0 0 0 0 0,-1 1 0 0 0,-1-1-1 0 0,1 0 1 0 0,-2 1 0 0 0,1 0 0 0 0,-2 0 0 0 0,1 0 0 0 0,-1 1 0 0 0,-1 0-1 0 0,1 0 1 0 0,-5-3 94 0 0,1 3-74 0 0,-1 2 0 0 0,0 0 0 0 0,0 0 0 0 0,-1 1 0 0 0,1 0 0 0 0,-1 1 0 0 0,-1 1 0 0 0,1 0 0 0 0,-1 0 0 0 0,1 1 0 0 0,-1 1 0 0 0,0 0 0 0 0,0 1 0 0 0,0 0 0 0 0,0 1 0 0 0,0 0 0 0 0,0 1 0 0 0,0 1 0 0 0,0 0 0 0 0,0 1 0 0 0,0 0 0 0 0,1 1 0 0 0,-1 1 74 0 0,-8 2-22 0 0,1 1 1 0 0,0 1-1 0 0,0 0 1 0 0,1 2-1 0 0,1 0 1 0 0,0 1-1 0 0,0 1 1 0 0,1 1-1 0 0,1 0 1 0 0,0 1-1 0 0,1 1 1 0 0,1 1-1 0 0,-7 10 22 0 0,13-17 11 0 0,1 0-1 0 0,1 1 1 0 0,0 0-1 0 0,0 1 0 0 0,1 0 1 0 0,1-1-1 0 0,0 1 0 0 0,0 1 1 0 0,1-1-1 0 0,1 1 1 0 0,0-1-1 0 0,1 1 0 0 0,0-1 1 0 0,1 1-1 0 0,0 0 0 0 0,1-1 1 0 0,1 1-1 0 0,0 0 0 0 0,0-1 1 0 0,1 0-1 0 0,1 1 1 0 0,1 1-11 0 0,15 16 147 0 0,1-1 0 0 0,1-2 0 0 0,1 0 1 0 0,2-1-1 0 0,0-2 0 0 0,2 0 0 0 0,0-2 1 0 0,2-1-1 0 0,1-1 0 0 0,0-2 1 0 0,1 0-1 0 0,1-3 0 0 0,0 0 0 0 0,17 3-147 0 0,81 29 109 0 0,2-6 1 0 0,2-5-1 0 0,2-7 0 0 0,62 3-109 0 0,-119-18-654 0 0,11 0-2641 0 0,-30-9-6862 0 0,-32-4-1071 0 0</inkml:trace>
</inkml:ink>
</file>

<file path=ppt/ink/ink4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35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0 379 0 0 0,'0'0'444'0'0,"0"0"138"0"0,0 0 43 0 0,0 0 167 0 0,0 0 192 0 0,0 0 117 0 0,0 0 47 0 0,0 0 20 0 0,0 0 14 0 0,0 0-9 0 0,0 0-59 0 0,22-1-97 0 0,140-9 1343 0 0,272 10 1014 0 0,-303-29-4696 0 0,-100 18-1232 0 0,-14 0-5417 0 0,-15 7 2754 0 0</inkml:trace>
  <inkml:trace contextRef="#ctx0" brushRef="#br0" timeOffset="293.089">101 630 4537 0 0,'0'0'2767'0'0,"0"0"-1288"0"0,0 0-557 0 0,0 0 13 0 0,0 0 101 0 0,0 0 3 0 0,0 0-124 0 0,0 0-154 0 0,0 0-75 0 0,0 0 3 0 0,0 0 39 0 0,0 0-20 0 0,0 0-60 0 0,22 0-94 0 0,152-4 718 0 0,48-7-124 0 0,-216 11-1271 0 0,150-2-728 0 0,-104-1-2479 0 0,-1-2-4009 0 0,-38 4-1842 0 0</inkml:trace>
  <inkml:trace contextRef="#ctx0" brushRef="#br0" timeOffset="884.79">425 0 0 0 0,'0'0'3579'0'0,"0"0"-1858"0"0,0 0-633 0 0,0 0-26 0 0,0 0 24 0 0,0 0-57 0 0,0 0-172 0 0,0 0-207 0 0,0 0-52 0 0,0 0 31 0 0,0 0 87 0 0,0 0 92 0 0,0 0-8 0 0,1 12-58 0 0,-1-8-687 0 0,0 4 156 0 0,1 0 1 0 0,-1 0 0 0 0,1 0 0 0 0,1 0 0 0 0,0 0 0 0 0,0 0 0 0 0,0 0 0 0 0,1-1 0 0 0,0 1 0 0 0,1-1 0 0 0,0 0 0 0 0,1 2-212 0 0,10 7 220 0 0,1 0 0 0 0,1-1 0 0 0,1-1 0 0 0,0-1 0 0 0,1 0 0 0 0,0-2 0 0 0,0 0 1 0 0,1-1-1 0 0,1-1 0 0 0,0 0 0 0 0,0-2 0 0 0,1-1 0 0 0,0 0 0 0 0,0-2 0 0 0,0 0 1 0 0,4-2-221 0 0,142 56 62 0 0,-166-57-60 0 0,0-1-1 0 0,0 1 1 0 0,0-1-1 0 0,0 1 1 0 0,1 0-1 0 0,-1 0 0 0 0,0 0 1 0 0,-1 0-1 0 0,1 1 1 0 0,0-1-1 0 0,0 0 1 0 0,0 1-1 0 0,-1 0 1 0 0,1-1-1 0 0,-1 1 1 0 0,1 0-1 0 0,-1-1 1 0 0,0 1-1 0 0,0 0 0 0 0,0 0 1 0 0,0 0-1 0 0,0 0 1 0 0,0 0-1 0 0,0 0 1 0 0,-1 1-1 0 0,1-1 1 0 0,-1 0-1 0 0,1 0 1 0 0,-1 0-1 0 0,0 1 1 0 0,0-1-1 0 0,0 0 0 0 0,0 0 1 0 0,0 1-1 0 0,-1-1 1 0 0,1 0-1 0 0,-1 0 1 0 0,1 0-1 0 0,-1 1 1 0 0,0-1-1 0 0,0 0 1 0 0,0 0-1 0 0,0 0 1 0 0,0 0-1 0 0,0-1 0 0 0,-1 1 1 0 0,1 0-1 0 0,-1 0 1 0 0,1-1-1 0 0,-1 1 1 0 0,0-1-1 0 0,-1 2-1 0 0,-108 81 419 0 0,-283 277-207 0 0,284-273-1084 0 0,107-83 83 0 0,10-2-10663 0 0,-1-3 2311 0 0</inkml:trace>
</inkml:ink>
</file>

<file path=ppt/ink/ink4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44.6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0 0 0,'0'0'1078'0'0,"0"0"249"0"0,0 0 188 0 0,0 0-51 0 0,0 0-265 0 0,0 0-339 0 0,0 0-300 0 0,0 0-132 0 0,0 0 60 0 0,0 0 158 0 0,0 0 157 0 0,0 0 114 0 0,8-1 23 0 0,292-3 5555 0 0,-141 5-4605 0 0,-194-30-750 0 0,-71-74-968 0 0,87 78-2625 0 0,23 24-1808 0 0,8 1 997 0 0,-1 0-2095 0 0,-3 0-1226 0 0</inkml:trace>
</inkml:ink>
</file>

<file path=ppt/ink/ink4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39.3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1 4033 0 0,'0'0'2914'0'0,"0"0"-1554"0"0,0 0-432 0 0,0 0 190 0 0,0 0 256 0 0,0 0 140 0 0,0 0-101 0 0,0 0-325 0 0,0 0-342 0 0,0 0-217 0 0,0 0-73 0 0,0 12 24 0 0,-15 208 1702 0 0,-16 253-1686 0 0,26-341-1978 0 0,5-104-2501 0 0,0 1-3579 0 0,0-29 3417 0 0,0 0 686 0 0</inkml:trace>
  <inkml:trace contextRef="#ctx0" brushRef="#br0" timeOffset="399.894">438 45 8426 0 0,'0'0'1040'0'0,"0"0"-419"0"0,0 0-196 0 0,0 0 181 0 0,0 0 332 0 0,0 0 142 0 0,-6 31-45 0 0,-21 102-137 0 0,21-95-362 0 0,1 0 1 0 0,1 0-1 0 0,2 1 1 0 0,4 28-537 0 0,-1-7 217 0 0,0-39-154 0 0,2 0 1 0 0,0-1 0 0 0,1 1 0 0 0,1-1-1 0 0,1 0 1 0 0,1-1 0 0 0,1 1 0 0 0,1 0-64 0 0,18 50 135 0 0,-23-33 883 0 0,-19-42-231 0 0,-71-64-355 0 0,68 55-418 0 0,-16-15-467 0 0,-1 2-1 0 0,-2 2 1 0 0,0 2 0 0 0,-27-13 453 0 0,-10 11-2190 0 0,21 24-4894 0 0,43 4 2728 0 0,5 1-529 0 0</inkml:trace>
  <inkml:trace contextRef="#ctx0" brushRef="#br0" timeOffset="819.776">831 479 1536 0 0,'0'0'2093'0'0,"0"0"-218"0"0,0 0-67 0 0,0 0 63 0 0,0 0-89 0 0,0 0-219 0 0,0 0-293 0 0,0 0-294 0 0,0 0-204 0 0,0 0-181 0 0,0 0-119 0 0,0 0-69 0 0,0 0-43 0 0,-12-1-11 0 0,-38-5-11 0 0,12 28 325 0 0,30-15-497 0 0,-3 4-115 0 0,1 0-1 0 0,-1 0 1 0 0,2 0-1 0 0,-1 1 1 0 0,2 1 0 0 0,0 0-1 0 0,0 0 1 0 0,1 0-1 0 0,1 1 1 0 0,0 0 0 0 0,1 0-1 0 0,0 1 1 0 0,1-1-1 0 0,1 1 1 0 0,1 0 0 0 0,0 0-1 0 0,0 8-50 0 0,3-18-2 0 0,1-1-1 0 0,-1 1 1 0 0,1 0-1 0 0,0 0 1 0 0,1-1-1 0 0,-1 1 1 0 0,1-1-1 0 0,0 1 1 0 0,0-1 0 0 0,0 0-1 0 0,0-1 1 0 0,1 1-1 0 0,0 0 1 0 0,0-1-1 0 0,0 0 1 0 0,0 0-1 0 0,0 0 1 0 0,1 0-1 0 0,-1-1 1 0 0,1 0-1 0 0,-1 0 1 0 0,1 0-1 0 0,0 0 1 0 0,0-1-1 0 0,0 1 1 0 0,0-1 0 0 0,0-1-1 0 0,0 1 1 0 0,1-1-1 0 0,-1 0 1 0 0,0 0-1 0 0,0 0 1 0 0,0-1-1 0 0,4 0 3 0 0,57-11-462 0 0,-24-5-3573 0 0,-32 12-1185 0 0,-1 2-4727 0 0</inkml:trace>
  <inkml:trace contextRef="#ctx0" brushRef="#br0" timeOffset="4023.723">1107 516 2817 0 0,'0'0'1077'0'0,"0"0"-187"0"0,0 0 47 0 0,0 0 189 0 0,0 0 89 0 0,0 0-34 0 0,0 0-152 0 0,0 0-148 0 0,0 0-78 0 0,0 0-74 0 0,0 0-44 0 0,0 0-49 0 0,8 10-34 0 0,25 32-20 0 0,-23 10 599 0 0,-12-37-930 0 0,-16 193 736 0 0,12-148-1007 0 0,5-34-6987 0 0,1-28 3046 0 0,1 1 2387 0 0,-1 0 293 0 0,2-3-2485 0 0</inkml:trace>
  <inkml:trace contextRef="#ctx0" brushRef="#br0" timeOffset="4280.489">1105 560 2577 0 0,'0'0'956'0'0,"0"0"-289"0"0,0 0 50 0 0,0 0 342 0 0,0 0 303 0 0,0 0 107 0 0,0 0-48 0 0,0 0-125 0 0,0 0-141 0 0,0 0-166 0 0,0 0-181 0 0,0 0-181 0 0,0 0-165 0 0,30-1-138 0 0,93-4-114 0 0,-24-5 704 0 0,-72 6-4325 0 0,5 2-9212 0 0,-30 2 11644 0 0</inkml:trace>
  <inkml:trace contextRef="#ctx0" brushRef="#br0" timeOffset="4541.71">1134 733 864 0 0,'0'0'2003'0'0,"0"0"-701"0"0,0 0-11 0 0,0 0 335 0 0,0 0 98 0 0,0 0-142 0 0,0 0-304 0 0,0 0-275 0 0,0 0-246 0 0,0 0-220 0 0,0 0-170 0 0,33-5-130 0 0,105-18-98 0 0,-28-7-927 0 0,-90 24-264 0 0,2 0-3322 0 0,-12 3-4122 0 0</inkml:trace>
  <inkml:trace contextRef="#ctx0" brushRef="#br0" timeOffset="5857.481">1591 148 3465 0 0,'0'0'2012'0'0,"0"0"-786"0"0,0 0-301 0 0,0 0 108 0 0,0 0 188 0 0,0 0 126 0 0,0 0-23 0 0,0 0-131 0 0,0 0-165 0 0,0 0-212 0 0,0 0-207 0 0,0 0-123 0 0,18-1-50 0 0,124-13 783 0 0,16-3-312 0 0,-70 12-2462 0 0,-69 5-2860 0 0,-1 0-3816 0 0,-16 0 3185 0 0</inkml:trace>
  <inkml:trace contextRef="#ctx0" brushRef="#br0" timeOffset="6101.717">1687 376 1536 0 0,'0'0'2433'0'0,"0"0"-1377"0"0,0 0 136 0 0,0 0 385 0 0,0 0 55 0 0,0 0-232 0 0,0 0-319 0 0,0 0-265 0 0,0 0-280 0 0,0 0-192 0 0,0 0-168 0 0,200-11-248 0 0,-167 4-360 0 0,6-4-536 0 0,-2 3-1137 0 0,-10 1-2272 0 0,-8 3-1448 0 0</inkml:trace>
</inkml:ink>
</file>

<file path=ppt/ink/ink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4:23.368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1" units="cm"/>
      <inkml:brushProperty name="height" value="0.1" units="cm"/>
    </inkml:brush>
  </inkml:definitions>
  <inkml:trace contextRef="#ctx0" brushRef="#br0">659 71 0 0 0,'0'0'167'0'0,"0"0"294"0"0,0 0 125 0 0,0 0 32 0 0,0-3-1 0 0,0-51 3855 0 0,0 40 496 0 0,0 14 4776 0 0,0 1-9588 0 0,0 22 364 0 0,11 127-165 0 0,12-25 102 0 0,15 136 519 0 0,-14 30-564 0 0,-15-202-310 0 0,-5 65 139 0 0,2 12-96 0 0,1-93-102 0 0,-12 31 48 0 0,-17-189 1333 0 0,18 74-1436 0 0,-1 0 0 0 0,-1 1-1 0 0,0 0 1 0 0,-1 0 0 0 0,0 0 0 0 0,0 1 0 0 0,-1 0-1 0 0,0 1 1 0 0,-1 0 0 0 0,0 0 0 0 0,0 0 0 0 0,0 1 0 0 0,-1 1-1 0 0,0-1 1 0 0,-1 2 0 0 0,1 0 0 0 0,-1 0 0 0 0,0 0-1 0 0,0 2 1 0 0,-1-1 0 0 0,-2 1 12 0 0,13 3-6 0 0,-1 1 0 0 0,0-1 0 0 0,1 0 0 0 0,-1 0 1 0 0,0 0-1 0 0,1 0 0 0 0,-1 0 0 0 0,0-1 0 0 0,1 1 0 0 0,-1 0 0 0 0,0-1 0 0 0,1 1 1 0 0,-1-1-1 0 0,1 1 0 0 0,-1-1 0 0 0,1 0 0 0 0,-1 0 0 0 0,1 0 0 0 0,-1 0 0 0 0,1 0 0 0 0,0 0 1 0 0,0 0-1 0 0,-1 0 0 0 0,1 0 0 0 0,0 0 0 0 0,0-1 0 0 0,0 1 0 0 0,0-1 0 0 0,0 1 1 0 0,1-1-1 0 0,-1 1 0 0 0,0-1 0 0 0,1 1 0 0 0,-1-1 0 0 0,1 1 0 0 0,-1-1 0 0 0,1 0 1 0 0,0 1-1 0 0,0-1 0 0 0,0 0 0 0 0,0 1 0 0 0,0-1 0 0 0,0 0 0 0 0,0 1 0 0 0,1-1 1 0 0,-1 0-1 0 0,0 1 0 0 0,1-1 0 0 0,-1 1 0 0 0,1-1 0 0 0,0 0 0 0 0,0 1 0 0 0,-1 0 1 0 0,2-2 5 0 0,17-13-6 0 0,1 0 0 0 0,1 1 0 0 0,1 1 0 0 0,0 0 0 0 0,0 2 0 0 0,2 1 0 0 0,-1 1 0 0 0,1 1 0 0 0,1 1 0 0 0,20-4 6 0 0,-39 10-3 0 0,205-34-5 0 0,-72 14 9 0 0,-111 21-10 0 0,-28 1 4 0 0,0 0 17 0 0,0 0 5 0 0,0 0 4 0 0,0 0-1 0 0,0 0 7 0 0,0 0-7 0 0,0 0 1 0 0,0 0-1 0 0,-17 15 26 0 0,-58 73 20 0 0,29-29-72 0 0,-85 81 67 0 0,22-34-36 0 0,108-105-92 0 0,1-1 0 0 0,-1 0 0 0 0,1 1 0 0 0,-1-1 0 0 0,1 0-1 0 0,-1 1 1 0 0,1-1 0 0 0,0 1 0 0 0,-1-1 0 0 0,1 1 0 0 0,-1-1 0 0 0,1 1 0 0 0,0-1-1 0 0,0 1 1 0 0,-1 0 0 0 0,1-1 0 0 0,0 1 0 0 0,0-1 0 0 0,0 1 0 0 0,0 0-1 0 0,-1-1 1 0 0,1 1 0 0 0,0 0 0 0 0,0-1 0 0 0,0 1 0 0 0,0-1 0 0 0,1 1 0 0 0,-1 0-1 0 0,0-1 1 0 0,0 1 0 0 0,0-1 0 0 0,0 1 0 0 0,1 0 0 0 0,-1-1 0 0 0,0 1-1 0 0,0-1 1 0 0,1 1 0 0 0,-1-1 0 0 0,1 1 0 0 0,-1-1 0 0 0,0 1 0 0 0,1-1 0 0 0,-1 1-1 0 0,1-1 1 0 0,-1 0 0 0 0,1 1 0 0 0,-1-1 0 0 0,1 0 0 0 0,-1 1 0 0 0,1-1 0 0 0,0 0-1 0 0,-1 0 1 0 0,1 1 67 0 0,10 1-4668 0 0,-1-1-4009 0 0,-7-1-668 0 0</inkml:trace>
  <inkml:trace contextRef="#ctx0" brushRef="#br1" timeOffset="18502.532">369 1963 3257 0 0,'0'0'1360'0'0,"0"0"-66"0"0,0 0 1 0 0,0 0 134 0 0,0 0 122 0 0,0 0-28 0 0,0 0-131 0 0,0 0-209 0 0,0 0-222 0 0,0 0-175 0 0,0 0-89 0 0,-23-3-72 0 0,-66-9-65 0 0,83 10-413 0 0,0 1 0 0 0,1 0 0 0 0,-1 0 0 0 0,1 1 0 0 0,-1-1 0 0 0,0 1 0 0 0,0 1 0 0 0,1-1 0 0 0,-1 1 0 0 0,0 0 0 0 0,1 0 0 0 0,-1 0 0 0 0,1 1 0 0 0,0 0 0 0 0,-1 0 0 0 0,1 1 0 0 0,0-1 0 0 0,-1 2-147 0 0,2-2 41 0 0,-5 6 2 0 0,0 0-1 0 0,0 1 1 0 0,0 1-1 0 0,1-1 1 0 0,1 1-1 0 0,0 1 1 0 0,0-1-1 0 0,1 1 1 0 0,0 0-1 0 0,1 1 1 0 0,0 0-1 0 0,1-1 1 0 0,0 1-1 0 0,0 5-42 0 0,-7 17 60 0 0,1 1 0 0 0,2 1 0 0 0,2-1 0 0 0,1 1 0 0 0,1 0 0 0 0,2 25-60 0 0,1-52 22 0 0,1 0-1 0 0,0 0 1 0 0,0-1-1 0 0,1 1 1 0 0,0 0-1 0 0,1 0 1 0 0,-1-1-1 0 0,2 1 1 0 0,-1-1-1 0 0,1 1 1 0 0,1-1 0 0 0,-1 0-1 0 0,1 0 1 0 0,1 0-1 0 0,0-1 1 0 0,0 0-1 0 0,0 0 1 0 0,1 0-1 0 0,0 0 1 0 0,0-1-1 0 0,0 0 1 0 0,1 0-1 0 0,0-1 1 0 0,0 0-1 0 0,1 0 1 0 0,-1 0-1 0 0,1-1 1 0 0,0-1-1 0 0,2 1-21 0 0,7 0 164 0 0,0-1 0 0 0,0-1 0 0 0,0 0-1 0 0,0-2 1 0 0,0 0 0 0 0,0 0-1 0 0,1-2 1 0 0,10-2-164 0 0,-20 1 81 0 0,-1 0 0 0 0,0 0 0 0 0,0-1 0 0 0,0 0 0 0 0,0 0 0 0 0,-1 0-1 0 0,0-1 1 0 0,0 0 0 0 0,0 0 0 0 0,0-1 0 0 0,-1 0 0 0 0,0 0 0 0 0,0 0 0 0 0,-1 0 0 0 0,1-1 0 0 0,-1 0 0 0 0,-1 1 0 0 0,1-2-1 0 0,-1 1 1 0 0,-1 0 0 0 0,1-1 0 0 0,-1 1 0 0 0,0-1 0 0 0,-1 1 0 0 0,0-1 0 0 0,0 0 0 0 0,-1 0 0 0 0,0 0 0 0 0,0 0 0 0 0,-1 1 0 0 0,0-1-1 0 0,0 0 1 0 0,-1 0 0 0 0,-1-4-81 0 0,2 8-35 0 0,0 0 1 0 0,0 0-1 0 0,0 0 0 0 0,0 0 0 0 0,-1 0 0 0 0,1 0 0 0 0,-1 1 1 0 0,0-1-1 0 0,0 1 0 0 0,0 0 0 0 0,-1-1 0 0 0,1 1 0 0 0,-1 0 1 0 0,0 0-1 0 0,0 0 0 0 0,0 1 0 0 0,0-1 0 0 0,0 1 0 0 0,0 0 1 0 0,-1-1-1 0 0,1 1 0 0 0,-1 1 0 0 0,0-1 0 0 0,1 1 0 0 0,-1-1 1 0 0,0 1-1 0 0,0 0 0 0 0,0 0 0 0 0,0 1 0 0 0,0-1 0 0 0,0 1 1 0 0,0 0-1 0 0,-2 0 35 0 0,-22 0-458 0 0,27 0 406 0 0,1 0 2 0 0,0 0-14 0 0,0 0-12 0 0,0 0-7 0 0,0 0-33 0 0,19 0-51 0 0,32-2 576 0 0,1-3 0 0 0,-2-2-1 0 0,1-3 1 0 0,5-3-409 0 0,-14 9 486 0 0,-12 2-3167 0 0,-12-2-5667 0 0,-13 3-3104 0 0</inkml:trace>
  <inkml:trace contextRef="#ctx0" brushRef="#br0" timeOffset="20924.149">1226 1694 40 0 0,'0'0'1422'0'0,"0"0"-753"0"0,0 0-309 0 0,0 0 84 0 0,0 0 260 0 0,0 0 289 0 0,0 0 150 0 0,0 0 30 0 0,0 0-78 0 0,0 0-160 0 0,0 0-146 0 0,1 13-116 0 0,19 96 1190 0 0,-8-66-1606 0 0,-2 1 0 0 0,-2 0 0 0 0,-1 0 0 0 0,-3 1 0 0 0,-1 24-257 0 0,-1-20 124 0 0,-2-49 30 0 0,0 0 164 0 0,0 0 177 0 0,0 0 157 0 0,0 0 74 0 0,-1-15 750 0 0,-16-39-650 0 0,15 45-712 0 0,-9-38 286 0 0,2-1 0 0 0,2 0 0 0 0,2-1 1 0 0,1-8-401 0 0,3 42 24 0 0,1 0-1 0 0,0-1 1 0 0,1 1 0 0 0,0 0 0 0 0,1 0 0 0 0,1 0 0 0 0,0 0 0 0 0,2 1 0 0 0,-1-1 0 0 0,2 1 0 0 0,0 0 0 0 0,0 1-1 0 0,1-1 1 0 0,5-6-24 0 0,-10 17-11 0 0,1-1-1 0 0,-1 1 1 0 0,0 0-1 0 0,1 0 1 0 0,0 0-1 0 0,0 0 1 0 0,0 0 0 0 0,0 1-1 0 0,0-1 1 0 0,0 1-1 0 0,1 0 1 0 0,-1 0-1 0 0,1 0 1 0 0,-1 0-1 0 0,1 1 1 0 0,0-1-1 0 0,0 1 1 0 0,0 0-1 0 0,0 0 1 0 0,0 0-1 0 0,0 1 1 0 0,0 0-1 0 0,2-1 12 0 0,-2 4 7 0 0,1 0-1 0 0,0 0 0 0 0,-1 0 0 0 0,0 0 1 0 0,0 0-1 0 0,0 1 0 0 0,0 0 0 0 0,0 0 1 0 0,-1 0-1 0 0,0 0 0 0 0,0 1 0 0 0,0-1 1 0 0,0 1-1 0 0,-1 0 0 0 0,1 0 0 0 0,0 3-6 0 0,33 73 248 0 0,-36-81-289 0 0,0 0-32 0 0,0 0-101 0 0,0 0-155 0 0,0 0-257 0 0,0 0-423 0 0,0-10-9409 0 0,0 9 2556 0 0</inkml:trace>
  <inkml:trace contextRef="#ctx0" brushRef="#br0" timeOffset="21818.243">1635 1970 0 0 0,'0'0'1104'0'0,"0"0"108"0"0,0 0 97 0 0,0 0 107 0 0,0 0 20 0 0,0 0-23 0 0,0 0-68 0 0,0 0-154 0 0,0 0-156 0 0,0 0-169 0 0,0 0-158 0 0,0 0-108 0 0,-5-2-75 0 0,3 1-574 0 0,0 0 175 0 0,0 0-1 0 0,0 0 0 0 0,0 0 0 0 0,-1 0 0 0 0,1 0 0 0 0,0 0 0 0 0,-1 0 0 0 0,1 1 0 0 0,0-1 1 0 0,-1 1-1 0 0,1 0 0 0 0,-1 0 0 0 0,1 0 0 0 0,-1 0 0 0 0,1 0 0 0 0,0 0 0 0 0,-1 1 0 0 0,1-1 0 0 0,-1 1 1 0 0,1 0-1 0 0,0-1 0 0 0,0 1 0 0 0,-1 0 0 0 0,1 0 0 0 0,0 1 0 0 0,0-1 0 0 0,0 0 0 0 0,-1 1-125 0 0,-8 10 38 0 0,0-1-1 0 0,0 2 1 0 0,1-1-1 0 0,1 1 0 0 0,0 1 1 0 0,1 0-1 0 0,0 0 1 0 0,1 0-1 0 0,1 1 1 0 0,0 0-1 0 0,1 0 0 0 0,0 1 1 0 0,2 0-1 0 0,0-1 1 0 0,0 1-1 0 0,2 0 0 0 0,0 0 1 0 0,1 1-1 0 0,0-1 1 0 0,2 7-38 0 0,-1-18-10 0 0,0 0 1 0 0,0-1-1 0 0,0 1 0 0 0,0-1 1 0 0,1 0-1 0 0,0 1 1 0 0,0-1-1 0 0,0 0 1 0 0,0 0-1 0 0,1 0 1 0 0,0 0-1 0 0,0-1 1 0 0,0 1-1 0 0,0-1 1 0 0,0 0-1 0 0,1 1 1 0 0,-1-1-1 0 0,1-1 1 0 0,0 1-1 0 0,0-1 1 0 0,0 1-1 0 0,0-1 1 0 0,0 0-1 0 0,1-1 0 0 0,-1 1 1 0 0,0-1-1 0 0,1 1 1 0 0,3-1 9 0 0,-3 0 50 0 0,0-1 0 0 0,0 1 0 0 0,0-1 0 0 0,0 0 0 0 0,1 0 0 0 0,-1-1 0 0 0,0 0 0 0 0,0 0 0 0 0,0 0 0 0 0,0 0 0 0 0,0-1 0 0 0,0 0 0 0 0,-1 0 0 0 0,1 0 0 0 0,-1-1 0 0 0,1 1 0 0 0,-1-1 0 0 0,0 0 0 0 0,0 0 0 0 0,0-1 0 0 0,0 1 0 0 0,0-1 0 0 0,-1 0-1 0 0,0 0 1 0 0,1 0-50 0 0,-1 0 101 0 0,0 0 0 0 0,-1-1 0 0 0,1 1 0 0 0,-1 0 0 0 0,0-1 0 0 0,0 1 0 0 0,0-1 0 0 0,-1 1 0 0 0,1-1 0 0 0,-1 0-1 0 0,0 0 1 0 0,-1 0 0 0 0,1 0 0 0 0,-1 0 0 0 0,0 1 0 0 0,0-1 0 0 0,-1 0 0 0 0,0-5-101 0 0,-1 6-99 0 0,-1 0 1 0 0,1 0-1 0 0,-1 0 0 0 0,0 0 1 0 0,0 0-1 0 0,-1 0 0 0 0,1 1 1 0 0,-1 0-1 0 0,0-1 1 0 0,0 1-1 0 0,0 1 0 0 0,0-1 1 0 0,0 0-1 0 0,-1 1 0 0 0,1 0 1 0 0,-1 0-1 0 0,1 1 1 0 0,-1-1-1 0 0,0 1 0 0 0,0 0 1 0 0,-2 0 98 0 0,-8-2-1423 0 0,40 1 1659 0 0,86-37 1520 0 0,-55 19-1241 0 0,-44 17-4795 0 0,-3 3-4668 0 0,-9 0 2001 0 0</inkml:trace>
  <inkml:trace contextRef="#ctx0" brushRef="#br0" timeOffset="22159.22">1994 2007 7522 0 0,'0'0'2992'0'0,"0"0"-806"0"0,0 0-370 0 0,0 0-189 0 0,0 0-334 0 0,0 0-398 0 0,0 0-305 0 0,0 0-214 0 0,0 0-149 0 0,0 0-63 0 0,0 0-25 0 0,0 0-8 0 0,-3 13-3 0 0,-19 88 117 0 0,-54 115 100 0 0,36-127-2844 0 0,5-11-4108 0 0,29-56-683 0 0,4-14 3010 0 0</inkml:trace>
  <inkml:trace contextRef="#ctx0" brushRef="#br0" timeOffset="22693.752">2093 2320 0 0 0,'0'0'208'0'0,"0"0"551"0"0,0 0 330 0 0,0 0 254 0 0,0 0 127 0 0,0 0-72 0 0,0 0-253 0 0,0 0-283 0 0,0 0-157 0 0,0 0-54 0 0,0 0-28 0 0,0 0-38 0 0,-3 32-62 0 0,-14 135 367 0 0,17-167-659 0 0,-1 0 1 0 0,1 0 0 0 0,-1 0 0 0 0,1 0-1 0 0,0 0 1 0 0,-1 0 0 0 0,1 0-1 0 0,-1 0 1 0 0,1 0 0 0 0,0 0 0 0 0,-1 0-1 0 0,1 0 1 0 0,0 0 0 0 0,-1 0-1 0 0,1 1 1 0 0,0-1 0 0 0,-1 0 0 0 0,1 0-1 0 0,0 0 1 0 0,-1 1 0 0 0,1-1-1 0 0,0 0 1 0 0,-1 0 0 0 0,1 1 0 0 0,0-1-1 0 0,0 0 1 0 0,-1 1-232 0 0,-4-46 1168 0 0,6 33-1046 0 0,-1 0 0 0 0,1 0 1 0 0,1 0-1 0 0,0 0 0 0 0,1 1 0 0 0,0-1 1 0 0,1 1-1 0 0,0-1 0 0 0,1 1 0 0 0,0 1 1 0 0,0-1-1 0 0,3-1-122 0 0,8-16 41 0 0,1 2 0 0 0,1 1 0 0 0,1 0 0 0 0,2 1 0 0 0,0 1 0 0 0,1 1 0 0 0,2 1 0 0 0,0 1 0 0 0,25-16-41 0 0,-47 35-4 0 0,0 0-1 0 0,-1-1 1 0 0,1 1-1 0 0,0 0 1 0 0,-1 0-1 0 0,1 0 1 0 0,0 0-1 0 0,0 0 1 0 0,0 0-1 0 0,0 0 1 0 0,0 1-1 0 0,0-1 1 0 0,0 1-1 0 0,0-1 1 0 0,0 1-1 0 0,0 0 1 0 0,0 0-1 0 0,1 0 1 0 0,-1 0-1 0 0,0 0 1 0 0,0 0-1 0 0,0 1 1 0 0,0-1-1 0 0,0 1 1 0 0,0 0-1 0 0,0-1 1 0 0,0 1-1 0 0,0 0 1 0 0,0 0-1 0 0,0 0 1 0 0,-1 0-1 0 0,2 1 5 0 0,-1 7 32 0 0,0-1 0 0 0,-1 1 0 0 0,0 0 0 0 0,0-1 0 0 0,0 1 0 0 0,-2 0 0 0 0,1 0 0 0 0,-1 0 0 0 0,0-1 0 0 0,-1 1 0 0 0,0 0 0 0 0,0-1 0 0 0,-1 0 0 0 0,0 1 0 0 0,0-1 0 0 0,-4 5-32 0 0,0-1 19 0 0,5-5-16 0 0,0-1 0 0 0,-1 1 0 0 0,0-1 1 0 0,0 0-1 0 0,0 0 0 0 0,-1 0 0 0 0,0 0 0 0 0,0-1 0 0 0,-1 1 0 0 0,1-1 1 0 0,-1 0-1 0 0,0-1 0 0 0,-1 1 0 0 0,1-1 0 0 0,-1 0 0 0 0,0 0 0 0 0,0-1 1 0 0,0 1-1 0 0,0-2 0 0 0,0 1 0 0 0,-1 0 0 0 0,1-1 0 0 0,-1-1 0 0 0,0 1 1 0 0,0-1-1 0 0,0 0 0 0 0,0 0 0 0 0,-6-1-3 0 0,11-1-214 0 0,-1-1 0 0 0,0 1 0 0 0,0-1 0 0 0,1 0 0 0 0,-1 1 0 0 0,1-1 0 0 0,0-1 0 0 0,0 1 0 0 0,0 0 0 0 0,0 0 0 0 0,0-1 0 0 0,0 1-1 0 0,0-1 1 0 0,1 0 0 0 0,-1 1 0 0 0,1-1 0 0 0,0 0 0 0 0,0 0 0 0 0,0 0 0 0 0,0 0 0 0 0,0-1 214 0 0,-7-40-9435 0 0,8 31 1379 0 0</inkml:trace>
  <inkml:trace contextRef="#ctx0" brushRef="#br0" timeOffset="24558.54">1171 1437 0 0 0,'0'0'493'0'0,"0"0"561"0"0,0 0 238 0 0,0 0-15 0 0,0 0-183 0 0,0 0-179 0 0,0 0-127 0 0,0 0-73 0 0,0 0 36 0 0,0 0 61 0 0,-5-12 6921 0 0,-37 14 747 0 0,-50 22-8809 0 0,75-17 349 0 0,17-6-34 0 0,0-1 10 0 0,0 0-33 0 0,0 0-31 0 0,0 0-15 0 0,63-15-147 0 0,164-40 707 0 0,36-59 287 0 0,-242 108-984 0 0,-16 4 2901 0 0,-70-50-2187 0 0,-30-50-1487 0 0,89 95 8 0 0,1 1 1795 0 0,1 3-3084 0 0,0 1-3129 0 0,-1 1-4489 0 0,5 1-226 0 0</inkml:trace>
</inkml:ink>
</file>

<file path=ppt/ink/ink4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45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48 7866 0 0,'0'0'1112'0'0,"0"0"-161"0"0,0 0 124 0 0,0 0 256 0 0,0 0 158 0 0,0 0-38 0 0,0 0-266 0 0,0 0-236 0 0,0 0-131 0 0,0 0-109 0 0,-3 32-113 0 0,-10 101-106 0 0,-54 321 483 0 0,49-370-1389 0 0,-1 15-3922 0 0,19-89 1420 0 0,0-1-6674 0 0,0-9 5861 0 0</inkml:trace>
  <inkml:trace contextRef="#ctx0" brushRef="#br0" timeOffset="442.289">466 0 5249 0 0,'0'0'2941'0'0,"0"0"-1736"0"0,0 0-347 0 0,0 0 263 0 0,0 0 269 0 0,0 0 57 0 0,0 0-160 0 0,-12 35-236 0 0,-40 108-224 0 0,42-116-476 0 0,0 2 0 0 0,2-1 0 0 0,1 1 1 0 0,1 0-1 0 0,2 1 0 0 0,1-1 0 0 0,0 14-351 0 0,2-26 80 0 0,12 188 306 0 0,-7-131 262 0 0,-29-74 58 0 0,18-4-669 0 0,0 0 1 0 0,1-1-1 0 0,0 1 1 0 0,0-1-1 0 0,0-1 1 0 0,1 1-1 0 0,0-1 1 0 0,0 0-1 0 0,0 0 0 0 0,0 0 1 0 0,1-1-1 0 0,0-1-37 0 0,-6-5 36 0 0,-155-200-2505 0 0,138 190-273 0 0,17 18-1385 0 0,-1 1-4381 0 0,6 3 4215 0 0</inkml:trace>
  <inkml:trace contextRef="#ctx0" brushRef="#br0" timeOffset="3618.468">810 641 0 0 0,'0'0'1488'0'0,"0"0"19"0"0,0 0-78 0 0,0 0-156 0 0,0 0-82 0 0,0 0-97 0 0,0 0-89 0 0,3-4-6 0 0,6-10-96 0 0,-38 10 3481 0 0,22 5-4293 0 0,0 1 1 0 0,0 0 0 0 0,0 0 0 0 0,0 1-1 0 0,1 0 1 0 0,-1 0 0 0 0,1 0 0 0 0,-1 1-1 0 0,1 0 1 0 0,1 0 0 0 0,-1 1 0 0 0,0 0-1 0 0,0 1-91 0 0,-10 6 199 0 0,11-9-166 0 0,0 1 1 0 0,0 0-1 0 0,1 0 1 0 0,-1 1-1 0 0,1-1 1 0 0,0 1 0 0 0,0 0-1 0 0,0 0 1 0 0,1 0-1 0 0,0 1 1 0 0,0-1-1 0 0,0 1 1 0 0,1 0-1 0 0,-1 0 1 0 0,1-1 0 0 0,1 2-1 0 0,-1-1 1 0 0,1 0-1 0 0,0 0 1 0 0,1 0-1 0 0,-1 1 1 0 0,1-1 0 0 0,0 0-1 0 0,2 6-33 0 0,2-6 33 0 0,1 0 1 0 0,1 0-1 0 0,-1 0 0 0 0,1-1 0 0 0,0 0 0 0 0,0 0 1 0 0,1 0-1 0 0,0-1 0 0 0,-1 0 0 0 0,1 0 1 0 0,1-1-1 0 0,-1 0 0 0 0,0 0 0 0 0,1-1 1 0 0,0 1-1 0 0,-1-2 0 0 0,1 1 0 0 0,0-1 1 0 0,0 0-1 0 0,0-1 0 0 0,0 0 0 0 0,0 0 1 0 0,0-1-1 0 0,-1 0 0 0 0,1 0 0 0 0,4-2-33 0 0,38-9-2095 0 0,-19 3-7808 0 0,-23 9 3568 0 0</inkml:trace>
  <inkml:trace contextRef="#ctx0" brushRef="#br0" timeOffset="3956.621">1186 682 5785 0 0,'0'0'1323'0'0,"0"0"-299"0"0,0 0 27 0 0,0 0 287 0 0,0 0 180 0 0,0 0-22 0 0,0 0-208 0 0,0 0-306 0 0,0 0-205 0 0,0 0-133 0 0,0 0-104 0 0,0 0-82 0 0,0 0-73 0 0,-2 22-63 0 0,-7 103 152 0 0,-24 78-375 0 0,32-194-313 0 0,1-8-5218 0 0,0-1-5731 0 0,0 0 8468 0 0</inkml:trace>
  <inkml:trace contextRef="#ctx0" brushRef="#br0" timeOffset="4234.017">1044 693 4529 0 0,'0'0'1907'0'0,"0"0"-396"0"0,0 0-180 0 0,0 0-31 0 0,0 0-99 0 0,0 0-83 0 0,0 0-129 0 0,0 0-111 0 0,0 0-47 0 0,0 0-155 0 0,0 0-149 0 0,0 0-57 0 0,16 0-42 0 0,101-1 693 0 0,71-32-1174 0 0,-178 31-783 0 0,6-2-662 0 0,-4 3-7820 0 0,-10 1 2206 0 0</inkml:trace>
  <inkml:trace contextRef="#ctx0" brushRef="#br0" timeOffset="4492.393">981 1009 4737 0 0,'0'0'3178'0'0,"0"0"-1571"0"0,0 0-500 0 0,0 0 183 0 0,0 0 254 0 0,0 0 20 0 0,0 0-246 0 0,0 0-330 0 0,0 0-281 0 0,0 0-224 0 0,0 0-178 0 0,0 0-78 0 0,0 0-71 0 0,34-2-50 0 0,104-9-19 0 0,-25-16-490 0 0,-101 23-115 0 0,42-11-2435 0 0,-19 4-6922 0 0,-25 8 4220 0 0</inkml:trace>
</inkml:ink>
</file>

<file path=ppt/ink/ink4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51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0 203 1520 0 0,'0'0'2384'0'0,"0"0"-708"0"0,0 0 0 0 0,0 0 233 0 0,0 0 44 0 0,0 0-250 0 0,0 0-466 0 0,0 0-449 0 0,0 0-232 0 0,0 0-28 0 0,0 0 71 0 0,0 0 69 0 0,0 0 8 0 0,13-2-50 0 0,202-7 2110 0 0,207 9-1277 0 0,-422 0-1357 0 0,0 0 108 0 0,0 0 77 0 0,0 0 82 0 0,-13-11 756 0 0,-51-29-1075 0 0,56 36-141 0 0,0 1-1 0 0,1-1 1 0 0,-1-1-1 0 0,1 1 0 0 0,0-1 1 0 0,0-1-1 0 0,0 1 1 0 0,1-1-1 0 0,0 0 1 0 0,0-1-1 0 0,1 1 0 0 0,-1-1 1 0 0,0-3 91 0 0,-4-14-5002 0 0,7-4-4622 0 0,3 18 603 0 0</inkml:trace>
</inkml:ink>
</file>

<file path=ppt/ink/ink4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03.9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0 10618 0 0,'0'0'643'0'0,"0"0"-290"0"0,0 0-83 0 0,0 0 177 0 0,0 0 294 0 0,0 0 210 0 0,0 0 49 0 0,0 0-42 0 0,0 0-150 0 0,0 0-136 0 0,0 0-100 0 0,-3 37-101 0 0,-7 118-80 0 0,-5 242 725 0 0,-17-179-1779 0 0,7-127-3897 0 0,23-81 1919 0 0,3-5-6603 0 0,4-5 6341 0 0</inkml:trace>
  <inkml:trace contextRef="#ctx0" brushRef="#br0" timeOffset="400.848">498 136 3209 0 0,'0'0'1727'0'0,"0"0"-995"0"0,0 0-164 0 0,0 0 391 0 0,0 0 467 0 0,0 0 213 0 0,0 0-51 0 0,-7 37-170 0 0,-22 117-272 0 0,13-10 1052 0 0,14-103-1758 0 0,0 0-1 0 0,3-1 1 0 0,2 1-1 0 0,1-1 1 0 0,6 26-440 0 0,-1-4 593 0 0,-51-126 3064 0 0,-97-67-3710 0 0,128 124-127 0 0,0-1 0 0 0,0 2 0 0 0,0 0 0 0 0,-1 0 0 0 0,0 1 0 0 0,0 0 0 0 0,-1 1 0 0 0,1 1 0 0 0,-1 0 0 0 0,0 1-1 0 0,1 0 1 0 0,-1 0 0 0 0,0 2 0 0 0,0 0 0 0 0,0 0 0 0 0,-4 1 180 0 0,-30 19-4771 0 0,24 7-5173 0 0,18-19 4535 0 0</inkml:trace>
  <inkml:trace contextRef="#ctx0" brushRef="#br0" timeOffset="716.533">781 648 2665 0 0,'0'0'2607'0'0,"0"0"-724"0"0,0 0-201 0 0,0 0 122 0 0,0 0 7 0 0,0 0-128 0 0,0 0-217 0 0,0 0-271 0 0,0 0-211 0 0,0 0-184 0 0,0 0-140 0 0,0 0-81 0 0,0 0-58 0 0,-16-2-53 0 0,-52-3-62 0 0,64 5-362 0 0,1 0 0 0 0,-1 1 0 0 0,0 0 1 0 0,1-1-1 0 0,-1 1 0 0 0,0 0 0 0 0,1 1 0 0 0,-1-1 0 0 0,1 1 1 0 0,0 0-1 0 0,-1-1 0 0 0,1 1 0 0 0,0 1 0 0 0,0-1 0 0 0,0 0 1 0 0,1 1-1 0 0,-1 0 0 0 0,0-1 0 0 0,1 1 0 0 0,-1 1-44 0 0,-4 4 50 0 0,2-5-54 0 0,1 1-1 0 0,1 0 0 0 0,-1 0 1 0 0,0 0-1 0 0,1 0 0 0 0,0 0 1 0 0,0 1-1 0 0,0-1 0 0 0,0 1 1 0 0,1 0-1 0 0,0 0 0 0 0,0 0 0 0 0,0 0 1 0 0,1 0-1 0 0,-1 0 0 0 0,1 1 1 0 0,1-1-1 0 0,-1 0 0 0 0,1 1 1 0 0,0-1-1 0 0,0 0 0 0 0,0 1 1 0 0,1-1-1 0 0,0 0 0 0 0,0 1 1 0 0,0-1-1 0 0,0 0 0 0 0,1 0 0 0 0,0 0 1 0 0,0 0-1 0 0,1 0 0 0 0,-1 0 1 0 0,1-1-1 0 0,0 1 0 0 0,0-1 5 0 0,5 1-28 0 0,-1 0 0 0 0,1-1 0 0 0,0 0 0 0 0,1 0 0 0 0,-1-1 0 0 0,1 0 0 0 0,-1-1 0 0 0,1 0 0 0 0,0 0 0 0 0,0-1-1 0 0,0 0 1 0 0,-1 0 0 0 0,1-1 0 0 0,0 0 0 0 0,0-1 0 0 0,0 0 0 0 0,0 0 0 0 0,1-1 28 0 0,48-23-2844 0 0,-24 0-7200 0 0,-33 25 9485 0 0,9-8-7472 0 0</inkml:trace>
</inkml:ink>
</file>

<file path=ppt/ink/ink4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03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644 314 2689 0 0,'0'0'942'0'0,"0"0"-153"0"0,0 0 60 0 0,0 0 295 0 0,0 0 277 0 0,0 0 203 0 0,0 0 10 0 0,0 0-159 0 0,0 0-219 0 0,0 0-248 0 0,0 0-220 0 0,-13-12-181 0 0,-41-34-115 0 0,11 34 275 0 0,-86 56 217 0 0,-69 55-142 0 0,157-77-405 0 0,41-21-405 0 0,0-1-49 0 0,0 0-60 0 0,0 0-81 0 0,16 0-407 0 0,242 11 734 0 0,-257-12-158 0 0,-1 1 0 0 0,1 0 0 0 0,0-1 0 0 0,0 1 1 0 0,-1 0-1 0 0,1 0 0 0 0,0-1 0 0 0,0 1 0 0 0,0 0 0 0 0,0 0 0 0 0,-1 0 0 0 0,1 0 0 0 0,0 0 0 0 0,0 0 0 0 0,0 0 1 0 0,-1 1-1 0 0,1-1 0 0 0,0 0 0 0 0,0 0 0 0 0,0 0 0 0 0,-1 1 0 0 0,1-1 0 0 0,0 1 0 0 0,0-1 0 0 0,-1 0 1 0 0,1 1-1 0 0,0-1 0 0 0,-1 1 0 0 0,1 0 0 0 0,-1-1 0 0 0,1 1 0 0 0,-1-1 0 0 0,1 1 0 0 0,-1 0 0 0 0,1-1 0 0 0,-1 1 1 0 0,1 0-1 0 0,-1 0 0 0 0,0-1 0 0 0,0 1 0 0 0,1 0 0 0 0,-1 0 0 0 0,0 0 0 0 0,0-1 0 0 0,0 1 0 0 0,0 0 0 0 0,0 0 1 0 0,0 0-1 0 0,0 0 0 0 0,0-1 0 0 0,0 1 0 0 0,0 0 0 0 0,0 0 0 0 0,-1 0 0 0 0,1-1 0 0 0,0 1 0 0 0,0 0 1 0 0,-1 0-1 0 0,1-1 0 0 0,-1 1 0 0 0,1 0 0 0 0,-1-1 0 0 0,1 1 0 0 0,-1 0 0 0 0,1-1 0 0 0,-1 1-11 0 0,-366 321 1188 0 0,350-305-1168 0 0,11-13-22 0 0,0 0 0 0 0,0 0 1 0 0,1 1-1 0 0,0 0 0 0 0,0 0 1 0 0,0 1-1 0 0,0-1 0 0 0,1 1 1 0 0,0 0-1 0 0,0 0 0 0 0,1 0 1 0 0,0 1-1 0 0,0-1 0 0 0,0 1 1 0 0,1 0-1 0 0,0 0 0 0 0,0 0 1 0 0,0 0-1 0 0,1 0 0 0 0,1 0 1 0 0,-1 0-1 0 0,1 1 2 0 0,3-3-4 0 0,0 0 0 0 0,0 0-1 0 0,1 0 1 0 0,0 0 0 0 0,-1-1 0 0 0,2 0-1 0 0,-1 1 1 0 0,0-1 0 0 0,1-1 0 0 0,0 1-1 0 0,0-1 1 0 0,0 0 0 0 0,0 0 0 0 0,1 0 0 0 0,-1-1-1 0 0,1 0 1 0 0,0 0 0 0 0,-1 0 0 0 0,1 0-1 0 0,0-1 1 0 0,0 0 0 0 0,1-1 4 0 0,6 3-76 0 0,1-1 1 0 0,0 0 0 0 0,0-1-1 0 0,-1-1 1 0 0,1 0-1 0 0,0-1 1 0 0,0-1-1 0 0,-1 0 1 0 0,1-1 0 0 0,-1 0-1 0 0,1-1 1 0 0,-1 0-1 0 0,-1-1 1 0 0,1-1-1 0 0,0 0 1 0 0,-1 0 0 0 0,-1-2-1 0 0,1 1 1 0 0,-1-1-1 0 0,1-2 76 0 0,30-35-4467 0 0,-13-8-3780 0 0,-23 38 1528 0 0</inkml:trace>
  <inkml:trace contextRef="#ctx0" brushRef="#br0" timeOffset="244.352">329 1 11747 0 0,'0'0'322'0'0,"0"0"-363"0"0,0 0 6 0 0,0 0 322 0 0,0 0 346 0 0,-4 31 233 0 0,-15 102 98 0 0,6 138 1962 0 0,14-191-2698 0 0,0 328-311 0 0,16-296-1581 0 0,-2-25-6979 0 0,-14-71 1136 0 0</inkml:trace>
</inkml:ink>
</file>

<file path=ppt/ink/ink4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10.7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1 494 1760 0 0,'0'0'2376'0'0,"0"0"-1009"0"0,0 0-233 0 0,0 0 279 0 0,0 0 250 0 0,0 0 4 0 0,0 0-188 0 0,0 0-203 0 0,0 0-201 0 0,0 0-158 0 0,0 0-126 0 0,0 0-116 0 0,0 0-73 0 0,29-2-56 0 0,91-5-43 0 0,161-10-248 0 0,-262 15-3925 0 0,-8-2-5322 0 0,-6 3 2155 0 0</inkml:trace>
  <inkml:trace contextRef="#ctx0" brushRef="#br0" timeOffset="265.832">235 236 8578 0 0,'0'0'1942'0'0,"0"0"-555"0"0,0 0-94 0 0,0 0 191 0 0,0 0 50 0 0,0 0-175 0 0,0 0-291 0 0,-10 34-314 0 0,-30 106-270 0 0,29-48-15 0 0,27 58-138 0 0,6-67-484 0 0,-13-47-5098 0 0,-3-12-4129 0 0,-6-19 3481 0 0</inkml:trace>
  <inkml:trace contextRef="#ctx0" brushRef="#br0" timeOffset="3612.193">1010 45 0 0 0,'0'0'463'0'0,"0"0"546"0"0,0 0 192 0 0,0 0 124 0 0,0 0 121 0 0,0 0 62 0 0,0 0-9 0 0,0 0-88 0 0,0 0-156 0 0,0 0-176 0 0,0-7-174 0 0,1-23-136 0 0,-1 23-115 0 0,0 7-59 0 0,0 0-72 0 0,0 0-98 0 0,3 30 265 0 0,24 323 540 0 0,-22-175-179 0 0,-5-143-4471 0 0,0-4-4343 0 0,0-18 2110 0 0,0-16 3451 0 0</inkml:trace>
  <inkml:trace contextRef="#ctx0" brushRef="#br0" timeOffset="3911.62">586 100 0 0 0,'0'0'232'0'0,"0"0"256"0"0,0 0 119 0 0,0 0 272 0 0,0 0 297 0 0,0 0 175 0 0,0 0 29 0 0,0 0-78 0 0,0 0-103 0 0,0 0-76 0 0,0 0-56 0 0,0 0-39 0 0,0 0-21 0 0,19-4-30 0 0,60-14-63 0 0,45 9 1877 0 0,-82 11-2373 0 0,333-2-1385 0 0,-374 0 910 0 0,57 5-4027 0 0,-29 12-7632 0 0,-27-10 10601 0 0</inkml:trace>
  <inkml:trace contextRef="#ctx0" brushRef="#br0" timeOffset="4178.013">684 796 6529 0 0,'0'0'1061'0'0,"0"0"-83"0"0,0 0 271 0 0,0 0 291 0 0,0 0 71 0 0,0 0-135 0 0,0 0-226 0 0,0 0-255 0 0,30-8-214 0 0,98-25-179 0 0,77-17 526 0 0,-118 37-2381 0 0,-57 11-1920 0 0,-1 1-3689 0 0,-17 1-1050 0 0</inkml:trace>
  <inkml:trace contextRef="#ctx0" brushRef="#br0" timeOffset="4539.39">1521 597 0 0 0,'0'0'744'0'0,"0"0"50"0"0,0 0 103 0 0,0 0 121 0 0,0 0-11 0 0,0 0-125 0 0,0 0-196 0 0,0 0-214 0 0,0 0-172 0 0,0 0-108 0 0,0 0-65 0 0,0 0-54 0 0,-23 31-14 0 0,-69 95 5 0 0,68-73 52 0 0,26-46-77 0 0,-1-1-49 0 0,1 0 1 0 0,0-1-1 0 0,0 0 1 0 0,1 1-1 0 0,0-1 0 0 0,0 0 1 0 0,0 0-1 0 0,0-1 1 0 0,1 1-1 0 0,0-1 1 0 0,0 0-1 0 0,0 0 1 0 0,0 0-1 0 0,1 0 1 0 0,-1-1-1 0 0,1 1 1 0 0,0-1-1 0 0,0 0 1 0 0,0-1-1 0 0,1 1 1 0 0,-1-1-1 0 0,1 0 1 0 0,-1-1-1 0 0,1 1 1 0 0,0-1-1 0 0,-1 0 1 0 0,1-1-1 0 0,0 1 1 0 0,2-1 9 0 0,48-4-4879 0 0,-48 1 2564 0 0</inkml:trace>
  <inkml:trace contextRef="#ctx0" brushRef="#br0" timeOffset="5068.155">1604 988 0 0 0,'0'0'465'0'0,"0"0"178"0"0,0 0 401 0 0,0 0 379 0 0,0 0 104 0 0,0 0-141 0 0,0 0-264 0 0,0 0-232 0 0,0 0-137 0 0,0 0-87 0 0,0 0-67 0 0,0 0-72 0 0,0 0-79 0 0,17-24-78 0 0,55-75-72 0 0,79-77 466 0 0,-91 136-993 0 0,-59 41 218 0 0,0-1 0 0 0,-1 0 1 0 0,1 1-1 0 0,0-1 0 0 0,-1 0 0 0 0,1 1 0 0 0,0-1 0 0 0,-1 1 1 0 0,1-1-1 0 0,-1 1 0 0 0,1-1 0 0 0,-1 1 0 0 0,1-1 0 0 0,-1 1 1 0 0,1 0-1 0 0,-1-1 0 0 0,1 1 0 0 0,-1-1 0 0 0,0 1 0 0 0,1 0 1 0 0,-1 0-1 0 0,0-1 0 0 0,0 1 0 0 0,0 0 0 0 0,1 0 0 0 0,-1-1 1 0 0,0 1-1 0 0,0 0 0 0 0,0 0 0 0 0,0-1 0 0 0,0 1 0 0 0,-1 0 1 0 0,1 0-1 0 0,0-1 0 0 0,0 1 0 0 0,0 0 0 0 0,-1 0 1 0 0,1-1-1 0 0,0 1 0 0 0,0 0 0 0 0,-1-1 0 0 0,0 1 11 0 0,1 2 3 0 0,8 199 417 0 0,3-162-252 0 0,-27-62 5662 0 0,-24-18-5524 0 0,6 6-914 0 0,4 11-1238 0 0,7 13-4867 0 0,16 7 3355 0 0,-1-1-3085 0 0</inkml:trace>
  <inkml:trace contextRef="#ctx0" brushRef="#br0" timeOffset="6026.028">1521 645 0 0 0,'0'0'424'0'0,"0"0"302"0"0,0 0 132 0 0,0 0 27 0 0,0 0-87 0 0,-5-11 1446 0 0,-15 10 1687 0 0,17 0-3837 0 0,1 1 0 0 0,-1-1 1 0 0,1 1-1 0 0,-1 0 0 0 0,1 0 1 0 0,-1 0-1 0 0,1 0 0 0 0,-1 0 0 0 0,1 1 1 0 0,-1-1-1 0 0,1 1 0 0 0,-1-1 1 0 0,1 1-1 0 0,0 0 0 0 0,-1 0 1 0 0,1 0-1 0 0,0 0 0 0 0,0 0 1 0 0,-1 1-1 0 0,1-1 0 0 0,0 1 0 0 0,0-1 1 0 0,1 1-1 0 0,-1 0 0 0 0,0 0 1 0 0,0 0-1 0 0,0 1-94 0 0,-28 78 943 0 0,38 40-586 0 0,-7-117-345 0 0,0 0 0 0 0,0-1 0 0 0,1 1 0 0 0,-1-1 0 0 0,1 1 0 0 0,0-1 0 0 0,0 0 0 0 0,0 0-1 0 0,1 0 1 0 0,-1 0 0 0 0,1 0 0 0 0,0 0 0 0 0,-1-1 0 0 0,1 1 0 0 0,0-1 0 0 0,1 0 0 0 0,-1 0 0 0 0,0 0 0 0 0,1 0 0 0 0,-1 0 0 0 0,1-1 0 0 0,-1 0 0 0 0,1 1 0 0 0,0-1 0 0 0,0-1 0 0 0,-1 1 0 0 0,1 0 0 0 0,0-1 0 0 0,0 0 0 0 0,0 0-12 0 0,55-3-1358 0 0,-20-5-5006 0 0,-27 4 15 0 0</inkml:trace>
</inkml:ink>
</file>

<file path=ppt/ink/ink4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10.0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652 272 584 0 0,'0'0'1679'0'0,"0"0"-128"0"0,0 0 103 0 0,0 0-8 0 0,0 0-117 0 0,33 0-94 0 0,103 0-85 0 0,171-8 3082 0 0,-57 1-7527 0 0,-223 7-1412 0 0,-10 0-3751 0 0</inkml:trace>
  <inkml:trace contextRef="#ctx0" brushRef="#br0" timeOffset="-5032.642">1 666 6457 0 0,'0'0'2290'0'0,"0"0"-923"0"0,0 0-308 0 0,0 0 169 0 0,0 0 158 0 0,0 0-38 0 0,0 0-196 0 0,0 0-239 0 0,0 0-172 0 0,0 0-98 0 0,0 0-68 0 0,0 0-42 0 0,25 0-45 0 0,79 0-41 0 0,52-11 1068 0 0,-130 10-2789 0 0,35-2 4120 0 0,-29 1-6853 0 0,0 1-10164 0 0,-32 1 8635 0 0</inkml:trace>
  <inkml:trace contextRef="#ctx0" brushRef="#br0" timeOffset="-4796.097">58 942 6057 0 0,'0'0'1830'0'0,"0"0"-54"0"0,0 0 186 0 0,0 0 4 0 0,0 0-238 0 0,0 0-325 0 0,0 0-269 0 0,0 0-254 0 0,31-2-217 0 0,98-9-186 0 0,-15-6 106 0 0,-93 15-1031 0 0,42-2-376 0 0,-22 3-8800 0 0,-30 1 61 0 0</inkml:trace>
  <inkml:trace contextRef="#ctx0" brushRef="#br0" timeOffset="-2466.382">1061 559 0 0 0,'0'0'525'0'0,"0"0"321"0"0,0 0 150 0 0,0 0 159 0 0,0 0 139 0 0,0 0 38 0 0,0 0-69 0 0,0 0-123 0 0,0 0-114 0 0,0 0-95 0 0,0 0-54 0 0,2-3-49 0 0,7-12 1314 0 0,-9 15-1614 0 0,1 26 567 0 0,7 292 2187 0 0,-8-181-5370 0 0,-1-59-2782 0 0,1 0-3757 0 0,0-78 4952 0 0</inkml:trace>
  <inkml:trace contextRef="#ctx0" brushRef="#br0" timeOffset="-2174.364">647 655 2889 0 0,'0'0'808'0'0,"0"0"-376"0"0,0 0 172 0 0,0 0 559 0 0,0 0 359 0 0,0 0 129 0 0,0 0-98 0 0,0 0-196 0 0,0 0-204 0 0,35-3-219 0 0,113-11-198 0 0,-36-9 308 0 0,-52 9-544 0 0,-26 4-413 0 0,1 3 1 0 0,0 0 0 0 0,0 2-1 0 0,0 2 1 0 0,1 1 0 0 0,13 2-88 0 0,-46 0-91 0 0,1 1 1 0 0,-1-1 0 0 0,1 1-1 0 0,0 0 1 0 0,-1 0 0 0 0,0 0-1 0 0,1 0 1 0 0,-1 1-1 0 0,0 0 1 0 0,1-1 0 0 0,-1 1-1 0 0,0 0 1 0 0,0 0 0 0 0,0 1-1 0 0,-1-1 1 0 0,1 1 0 0 0,-1-1-1 0 0,2 2 91 0 0,17 38-8385 0 0,-19-34 1525 0 0</inkml:trace>
  <inkml:trace contextRef="#ctx0" brushRef="#br0" timeOffset="-1930.419">684 1299 6273 0 0,'0'0'1209'0'0,"0"0"211"0"0,0 0 390 0 0,0 0 135 0 0,0 0-158 0 0,0 0-277 0 0,0 0-322 0 0,37-9-273 0 0,116-30-215 0 0,-6-8 343 0 0,-31 5-1349 0 0,-39 14-3851 0 0,-56 21-915 0 0,-7 6-5193 0 0</inkml:trace>
  <inkml:trace contextRef="#ctx0" brushRef="#br0" timeOffset="-1527.331">1378 1218 0 0 0,'0'0'287'0'0,"0"0"508"0"0,0 0 141 0 0,0 0 49 0 0,0 0 66 0 0,0 0 72 0 0,0 0 51 0 0,-1 19 58 0 0,0 54 158 0 0,1-54 198 0 0,0-19 167 0 0,0 0 56 0 0,0-5 2341 0 0,0-8-3394 0 0,0 12-440 0 0,3-25-15 0 0,1-1-1 0 0,1 1 1 0 0,2 0 0 0 0,0 1-1 0 0,2-1 1 0 0,1 2 0 0 0,0-1 0 0 0,2 1-1 0 0,1 0-302 0 0,40-46-1026 0 0,-20 58-9419 0 0,-26 12-67 0 0</inkml:trace>
  <inkml:trace contextRef="#ctx0" brushRef="#br0" timeOffset="-1227.081">1753 1097 2192 0 0,'0'0'2032'0'0,"0"0"-804"0"0,0 0-296 0 0,0 0 48 0 0,0 0 88 0 0,0 0-2 0 0,0 0-102 0 0,0 0-196 0 0,0 0-211 0 0,0 0-184 0 0,0 0-120 0 0,0 0-79 0 0,-17 30-49 0 0,-51 92-17 0 0,67-121-102 0 0,0-1-1 0 0,0 1 1 0 0,0 0-1 0 0,0 0 1 0 0,0 0-1 0 0,0 0 1 0 0,0 0-1 0 0,0 0 1 0 0,0 0-1 0 0,0 0 1 0 0,1 0-1 0 0,-1 0 1 0 0,0 0-1 0 0,1 0 1 0 0,-1 1-1 0 0,1-1 1 0 0,-1 0-1 0 0,1 1 1 0 0,0-1-1 0 0,0 0 1 0 0,-1 1-1 0 0,1-1 1 0 0,0 0-1 0 0,0 1 1 0 0,0-1-1 0 0,0 0 1 0 0,1 1-1 0 0,-1-1 1 0 0,0 0-1 0 0,0 0 1 0 0,1 1-1 0 0,-1-1 1 0 0,1 0-1 0 0,-1 0 1 0 0,1 1-1 0 0,0-1 1 0 0,-1 0-1 0 0,1 0 1 0 0,1 1-6 0 0,1 1 62 0 0,0 0 99 0 0,0-1-1 0 0,1 1 1 0 0,-1-1-1 0 0,1 1 1 0 0,-1-1-1 0 0,1 0 0 0 0,0 0 1 0 0,0-1-1 0 0,0 1 1 0 0,0-1-1 0 0,0 0 0 0 0,0 0 1 0 0,0 0-1 0 0,0-1 1 0 0,1 1-1 0 0,-1-1 0 0 0,0 0 1 0 0,0 0-1 0 0,1 0 1 0 0,-1-1-1 0 0,0 0 0 0 0,0 0 1 0 0,0 0-1 0 0,0 0 1 0 0,0 0-1 0 0,0-1 1 0 0,0 0-1 0 0,0 0 0 0 0,-1 0 1 0 0,1 0-1 0 0,-1 0 1 0 0,4-3-161 0 0,-1-2 190 0 0,0-1 1 0 0,0 0-1 0 0,-1 0 1 0 0,0-1-1 0 0,0 0 1 0 0,-1 1-1 0 0,0-1 1 0 0,0-1 0 0 0,-1 1-1 0 0,0 0 1 0 0,-1-1-1 0 0,0 0 1 0 0,-1 1-1 0 0,0-1 1 0 0,0 0 0 0 0,-1 0-1 0 0,0 0 1 0 0,-1-3-191 0 0,0 11-68 0 0,1-1 1 0 0,-1 1-1 0 0,0-1 1 0 0,1 1 0 0 0,-1-1-1 0 0,0 1 1 0 0,-1-1-1 0 0,1 1 1 0 0,0 0 0 0 0,-1-1-1 0 0,1 1 1 0 0,-1 0-1 0 0,0 0 1 0 0,1 0 0 0 0,-1 0-1 0 0,0 1 1 0 0,0-1-1 0 0,0 0 1 0 0,-1 1 0 0 0,-1-1 67 0 0,-13-6-3257 0 0,1 5-3802 0 0,9 3-2938 0 0</inkml:trace>
  <inkml:trace contextRef="#ctx0" brushRef="#br0" timeOffset="-794.347">2061 1126 1152 0 0,'0'0'1066'0'0,"0"0"-383"0"0,0 0-99 0 0,0 0 35 0 0,0 0-42 0 0,0 0-94 0 0,0 0-127 0 0,0 0-144 0 0,0 0-127 0 0,0 0-98 0 0,0 0-80 0 0,0 0-57 0 0,0 0-6 0 0,-20 28 31 0 0,-60 84 75 0 0,65-77 67 0 0,24-27 61 0 0,-5-7-33 0 0,4 1 431 0 0,1 0-1 0 0,0 0 0 0 0,-1-1 0 0 0,1 0 0 0 0,0 0 1 0 0,0-1-1 0 0,0-1 0 0 0,0 1 0 0 0,0-1 0 0 0,0-1 1 0 0,-1 0-1 0 0,1 0 0 0 0,0 0 0 0 0,-1-1 0 0 0,0-1 1 0 0,1 1-1 0 0,-1-1 0 0 0,-1-1 0 0 0,1 1 0 0 0,-1-1 1 0 0,0-1-1 0 0,1 0-475 0 0,8-11 689 0 0,-2 0 0 0 0,0 0 0 0 0,-1-1 0 0 0,0-1 0 0 0,-2 0 0 0 0,0-1 0 0 0,-2 0 1 0 0,4-10-690 0 0,-7 17 84 0 0,-2 2-49 0 0,0 0-1 0 0,0 0 1 0 0,-1-1 0 0 0,0 1 0 0 0,-1-1 0 0 0,-1 0-1 0 0,0 0 1 0 0,0 1 0 0 0,-1-1 0 0 0,-1 0 0 0 0,0 0-1 0 0,-1-1-34 0 0,1 9-65 0 0,0 0 0 0 0,0 0 0 0 0,-1 0 0 0 0,1 1 0 0 0,-1-1-1 0 0,0 0 1 0 0,0 1 0 0 0,-1-1 0 0 0,1 1 0 0 0,-1-1 0 0 0,0 1-1 0 0,1 0 1 0 0,-2 0 0 0 0,1 1 0 0 0,0-1 0 0 0,0 0 0 0 0,-1 1-1 0 0,1 0 1 0 0,-1 0 0 0 0,0 0 0 0 0,0 0 0 0 0,0 1 0 0 0,0-1-1 0 0,0 1 1 0 0,0 0 0 0 0,0 0 0 0 0,0 1 0 0 0,0-1 0 0 0,0 1-1 0 0,-1 0 1 0 0,1 0 0 0 0,0 0 0 0 0,0 1 0 0 0,0-1 0 0 0,0 1-1 0 0,-1 0 1 0 0,1 0 0 0 0,0 1 0 0 0,1-1 0 0 0,-1 1 0 0 0,0 0 0 0 0,0 0-1 0 0,-1 1 66 0 0,0 1-61 0 0,0 0 0 0 0,1 1-1 0 0,0-1 1 0 0,0 1 0 0 0,0-1 0 0 0,0 1-1 0 0,1 1 1 0 0,0-1 0 0 0,0 0-1 0 0,0 1 1 0 0,0-1 0 0 0,1 1-1 0 0,0 0 1 0 0,1 0 0 0 0,-1 0-1 0 0,1 0 1 0 0,0 0 0 0 0,0 0 0 0 0,1 0-1 0 0,0 0 1 0 0,0 0 0 0 0,1 0-1 0 0,-1 0 1 0 0,1 0 0 0 0,0 0-1 0 0,1 0 1 0 0,0 0 0 0 0,0 0-1 0 0,0 0 1 0 0,0-1 0 0 0,1 1 0 0 0,0-1-1 0 0,0 1 1 0 0,1-1 0 0 0,-1 0-1 0 0,1-1 62 0 0,11 6-115 0 0,0 0 1 0 0,0-1-1 0 0,1-1 0 0 0,0-1 0 0 0,0 0 0 0 0,1-1 0 0 0,-1-1 0 0 0,1-1 1 0 0,1 0-1 0 0,-1-1 0 0 0,1-1 0 0 0,-1 0 0 0 0,1-2 0 0 0,-1 0 1 0 0,1-1-1 0 0,0 0 0 0 0,11-4 115 0 0,21-6-3198 0 0,-18 2-2697 0 0,-17 8 110 0 0</inkml:trace>
  <inkml:trace contextRef="#ctx0" brushRef="#br0" timeOffset="14711.096">772 3 0 0 0,'0'0'836'0'0,"0"0"207"0"0,0 0-101 0 0,0 0-185 0 0,0 0-193 0 0,0 0-93 0 0,-6 0-52 0 0,-21-3 26 0 0,24 4-305 0 0,0-1 0 0 0,0 1-1 0 0,0-1 1 0 0,1 1 0 0 0,-1 0-1 0 0,0 0 1 0 0,1 1 0 0 0,-1-1 0 0 0,0 0-1 0 0,1 1 1 0 0,-1 0 0 0 0,1-1-1 0 0,0 1 1 0 0,0 0 0 0 0,0 0 0 0 0,0 0-1 0 0,0 1 1 0 0,0-1 0 0 0,0 0-1 0 0,1 1 1 0 0,-2 1-140 0 0,-4 4 326 0 0,-9 17 73 0 0,0 0 0 0 0,2 1 0 0 0,1 1 0 0 0,0 0 1 0 0,2 1-1 0 0,2 0 0 0 0,0 1 0 0 0,2 0 1 0 0,1 0-1 0 0,2 0 0 0 0,-1 22-399 0 0,-2 24 486 0 0,3 0 0 0 0,4 1 0 0 0,3 1-486 0 0,-2-43 143 0 0,2-1 0 0 0,0 0 0 0 0,2-1 0 0 0,2 1 0 0 0,1-1 0 0 0,1 0 0 0 0,2-1 0 0 0,1 0 0 0 0,2 0 0 0 0,0-2 0 0 0,2 1 0 0 0,2-2 0 0 0,0-1 0 0 0,2 0 0 0 0,1-1 0 0 0,1-1 0 0 0,4 1-143 0 0,58 37 291 0 0,-61-52-795 0 0,62 27 1161 0 0,-54-31-3439 0 0,1-4-3545 0 0,-26-3-2025 0 0</inkml:trace>
</inkml:ink>
</file>

<file path=ppt/ink/ink4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17.4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0 468 0 0 0,'0'0'725'0'0,"0"0"512"0"0,0 0 172 0 0,0 0 60 0 0,0 0 15 0 0,0 0-122 0 0,0 0-259 0 0,0 0-341 0 0,0 0-260 0 0,0 0-19 0 0,0 0 130 0 0,3 1 226 0 0,184 2 5982 0 0,22-26-5670 0 0,-199 23-1253 0 0,73-21-1950 0 0,-80 14-1430 0 0,-2 1-2621 0 0,-1 5 3619 0 0,0 0-3253 0 0</inkml:trace>
  <inkml:trace contextRef="#ctx0" brushRef="#br0" timeOffset="236.885">219 343 1824 0 0,'0'0'1534'0'0,"0"0"-71"0"0,0 0 19 0 0,0 0 91 0 0,0 0 13 0 0,-1 33-119 0 0,-4 106-256 0 0,-5 120 480 0 0,22-223-3898 0 0,12-28-6304 0 0,-20-8 5398 0 0</inkml:trace>
  <inkml:trace contextRef="#ctx0" brushRef="#br0" timeOffset="503.501">941 225 9218 0 0,'0'0'833'0'0,"0"0"186"0"0,0 0 278 0 0,0 0 192 0 0,0 0 0 0 0,0 0-157 0 0,2 32-261 0 0,5 101-288 0 0,-14 45 453 0 0,16-19-1397 0 0,-9-157-130 0 0,0 21-1547 0 0,-2-18-2550 0 0,-3-3-3967 0 0,5-2 3621 0 0</inkml:trace>
  <inkml:trace contextRef="#ctx0" brushRef="#br0" timeOffset="781.768">542 247 3097 0 0,'0'0'2430'0'0,"0"0"-1268"0"0,0 0-127 0 0,0 0 464 0 0,0 0 274 0 0,0 0-22 0 0,0 0-208 0 0,0 0-248 0 0,36 2-247 0 0,115 3-201 0 0,6-12 934 0 0,185-32-794 0 0,-283 38-4078 0 0,-57 8-6559 0 0,-2-3 2143 0 0</inkml:trace>
  <inkml:trace contextRef="#ctx0" brushRef="#br0" timeOffset="1006.195">720 781 6113 0 0,'0'0'1958'0'0,"0"0"2"0"0,0 0 36 0 0,0 0-97 0 0,0 0-247 0 0,0 0-293 0 0,0 0-295 0 0,0 0-260 0 0,36-5-240 0 0,114-18-223 0 0,61-19-686 0 0,-170 36-1661 0 0,-14 2-1222 0 0,-2 0-3607 0 0,-14 4-461 0 0</inkml:trace>
  <inkml:trace contextRef="#ctx0" brushRef="#br0" timeOffset="1330.589">1537 652 4457 0 0,'0'0'2123'0'0,"0"0"-425"0"0,0 0-178 0 0,0 0-24 0 0,0 0-103 0 0,0 0-174 0 0,0 0-235 0 0,0 0-233 0 0,0 0-177 0 0,0 0-152 0 0,0 0-103 0 0,0 0-94 0 0,-25 4-86 0 0,-81 10-69 0 0,104-15-69 0 0,0 1 0 0 0,0 0 0 0 0,-1 1-1 0 0,1-1 1 0 0,0 0 0 0 0,0 0 0 0 0,0 1 0 0 0,-1-1-1 0 0,1 1 1 0 0,0 0 0 0 0,0 0 0 0 0,0 0-1 0 0,0 0 1 0 0,0 0 0 0 0,0 0 0 0 0,1 0 0 0 0,-1 1-1 0 0,0-1 1 0 0,1 1 0 0 0,-1-1 0 0 0,0 1-1 0 0,1 0 1 0 0,0-1 0 0 0,-1 1 0 0 0,1 0 0 0 0,0 0-1 0 0,0 0 1 0 0,0 0-1 0 0,-2 6-7 0 0,0-5-12 0 0,1 1 0 0 0,0-1 0 0 0,0 1-1 0 0,0 0 1 0 0,0 0 0 0 0,1 0 0 0 0,0 0 0 0 0,0 0-1 0 0,0 0 1 0 0,0 0 0 0 0,0 1 0 0 0,1-1 0 0 0,0 0 0 0 0,0 0-1 0 0,0 1 1 0 0,0-1 0 0 0,1 0 0 0 0,0 0 0 0 0,0 0-1 0 0,0 1 1 0 0,0-1 0 0 0,0 0 0 0 0,1 0 0 0 0,0-1 0 0 0,0 1-1 0 0,0 0 1 0 0,0-1 0 0 0,1 1 0 0 0,-1-1 0 0 0,1 1 0 0 0,0-1-1 0 0,0 0 1 0 0,0 0 0 0 0,0-1 0 0 0,0 1 0 0 0,1-1-1 0 0,0 1 1 0 0,-1-1 0 0 0,1 0 0 0 0,0-1 0 0 0,0 1 0 0 0,3 1 19 0 0,67 6-1346 0 0,-25-12-3751 0 0,-31-3-1718 0 0,-13 2 3473 0 0</inkml:trace>
  <inkml:trace contextRef="#ctx0" brushRef="#br0" timeOffset="1594.081">1782 619 3329 0 0,'0'0'1225'0'0,"0"0"-158"0"0,0 0 100 0 0,0 0 173 0 0,0 0 33 0 0,0 0-162 0 0,0 0-293 0 0,0 0-329 0 0,0 0-245 0 0,0 0-151 0 0,0 0-88 0 0,0 0-45 0 0,0 0-54 0 0,2 32-77 0 0,5 142-520 0 0,-6-168 37 0 0,0 15-2189 0 0,-1-7-5610 0 0,0-10 7738 0 0</inkml:trace>
  <inkml:trace contextRef="#ctx0" brushRef="#br0" timeOffset="2129.727">1723 564 480 0 0,'0'0'3079'0'0,"0"0"-1568"0"0,0 0-609 0 0,0 0-31 0 0,0 0 77 0 0,0 0 35 0 0,0 0-36 0 0,0 0-124 0 0,0 0-114 0 0,0 0-87 0 0,0 0-82 0 0,0 0-40 0 0,0 0-40 0 0,21-2-29 0 0,98-11 327 0 0,-111 13-559 0 0,-6 0-174 0 0,0-1 0 0 0,-1 1 0 0 0,1-1 0 0 0,0 1 0 0 0,0 0 0 0 0,0-1 0 0 0,-1 1 0 0 0,1 0 0 0 0,0 0 0 0 0,0 0-1 0 0,0 1 1 0 0,-1-1 0 0 0,1 0 0 0 0,0 1 0 0 0,0-1 0 0 0,0 1 0 0 0,-1 0 0 0 0,1-1 0 0 0,0 1 0 0 0,-1 0 0 0 0,1 0 0 0 0,-1 0 0 0 0,1 0 0 0 0,-1 0 0 0 0,0 0 0 0 0,1 1 0 0 0,-1-1 0 0 0,0 0 0 0 0,0 1 0 0 0,0-1 0 0 0,0 1 0 0 0,0-1 0 0 0,0 1 0 0 0,0 0-1 0 0,0-1 1 0 0,-1 1 0 0 0,1 0 0 0 0,0 1-25 0 0,-3 4 76 0 0,1-1 0 0 0,-1 1 0 0 0,0 0 0 0 0,-1-1 0 0 0,0 1 0 0 0,0-1 0 0 0,0 0 0 0 0,-1 0 0 0 0,1 0 0 0 0,-2-1-1 0 0,1 1 1 0 0,0-1 0 0 0,-6 5-76 0 0,3-1 31 0 0,6-8-56 0 0,0 1 1 0 0,0 0 0 0 0,0 0-1 0 0,1-1 1 0 0,-1 1-1 0 0,0 0 1 0 0,1 0-1 0 0,0 0 1 0 0,-1 0 0 0 0,1 0-1 0 0,0 0 1 0 0,0 0-1 0 0,0-1 1 0 0,0 1-1 0 0,1 0 1 0 0,-1 0 0 0 0,0 0-1 0 0,1 0 1 0 0,-1 0-1 0 0,1 0 1 0 0,0-1-1 0 0,0 1 1 0 0,0 0 0 0 0,-1-1-1 0 0,2 1 1 0 0,-1 0-1 0 0,0-1 1 0 0,0 1-1 0 0,0-1 1 0 0,1 0 0 0 0,-1 1-1 0 0,1-1 1 0 0,-1 0-1 0 0,1 0 1 0 0,-1 0-1 0 0,1 0 1 0 0,0 0 0 0 0,-1 0-1 0 0,1 0 1 0 0,0-1-1 0 0,0 1 1 0 0,0 0-1 0 0,0-1 1 0 0,1 1 24 0 0,1 0 29 0 0,0 1 0 0 0,0 0 1 0 0,-1 1-1 0 0,1-1 0 0 0,-1 1 0 0 0,1 0 0 0 0,-1-1 1 0 0,0 1-1 0 0,0 1 0 0 0,0-1 0 0 0,0 0 0 0 0,-1 1 1 0 0,1 0-1 0 0,-1-1 0 0 0,0 1 0 0 0,0 0 0 0 0,-1 0 0 0 0,1 0 1 0 0,-1 0-1 0 0,0 0 0 0 0,0 1 0 0 0,0-1 0 0 0,0 0 1 0 0,-1 0-1 0 0,0 1 0 0 0,0-1 0 0 0,0 0 0 0 0,0 1 1 0 0,-1-1-1 0 0,1 0 0 0 0,-1 1 0 0 0,0-1 0 0 0,0 0 1 0 0,-1 0-1 0 0,0 0 0 0 0,0 1-29 0 0,-1-1 19 0 0,0 1 1 0 0,0-1-1 0 0,0-1 0 0 0,-1 1 1 0 0,1 0-1 0 0,-1-1 0 0 0,0 0 1 0 0,0 0-1 0 0,0 0 0 0 0,-1 0 1 0 0,1-1-1 0 0,-1 0 0 0 0,1 1 1 0 0,-1-2-1 0 0,0 1 0 0 0,0 0 1 0 0,0-1-1 0 0,-4 0-19 0 0,-33-2-8871 0 0,35-2 689 0 0</inkml:trace>
  <inkml:trace contextRef="#ctx0" brushRef="#br0" timeOffset="6134.986">2090 27 0 0 0,'0'0'293'0'0,"0"0"852"0"0,0 0 166 0 0,0 0-193 0 0,0 0-245 0 0,0 0-175 0 0,0 0-61 0 0,2-5 37 0 0,8-12 65 0 0,-9 17-651 0 0,0-1 0 0 0,-1 1 0 0 0,1-1-1 0 0,-1 1 1 0 0,1 0 0 0 0,0-1 0 0 0,0 1 0 0 0,-1 0 0 0 0,1-1-1 0 0,0 1 1 0 0,-1 0 0 0 0,1 0 0 0 0,0 0 0 0 0,0 0-1 0 0,0 0 1 0 0,-1 0 0 0 0,1 0 0 0 0,0 0 0 0 0,0 0-1 0 0,-1 0 1 0 0,1 0 0 0 0,0 0 0 0 0,0 1 0 0 0,-1-1-1 0 0,1 0 1 0 0,0 0 0 0 0,-1 1 0 0 0,1-1 0 0 0,0 1-1 0 0,-1-1 1 0 0,1 0 0 0 0,0 1 0 0 0,-1-1 0 0 0,1 1-1 0 0,-1 0 1 0 0,1-1 0 0 0,-1 1 0 0 0,1-1 0 0 0,-1 2-88 0 0,4 0 416 0 0,4 6-54 0 0,0 0 0 0 0,0 0-1 0 0,0 0 1 0 0,-1 1 0 0 0,-1 0 0 0 0,0 0 0 0 0,0 1-1 0 0,-1 0 1 0 0,4 6-362 0 0,9 18 641 0 0,87 202 1494 0 0,-94-209-2050 0 0,-2 1 0 0 0,-1 0 1 0 0,-2 0-1 0 0,0 0 0 0 0,-2 1 0 0 0,-1 0 1 0 0,-1 0-1 0 0,-2 0 0 0 0,-1 0 0 0 0,-2 6-85 0 0,1-24-118 0 0,-1 0-1 0 0,0 0 0 0 0,-1 0 1 0 0,0 0-1 0 0,-1-1 1 0 0,0 0-1 0 0,0 0 1 0 0,-1 0-1 0 0,-1 0 0 0 0,0-1 1 0 0,0 0-1 0 0,0-1 1 0 0,-1 0-1 0 0,-1 0 0 0 0,-8 7 119 0 0,-51 26-9344 0 0,56-37 2254 0 0</inkml:trace>
  <inkml:trace contextRef="#ctx0" brushRef="#br0" timeOffset="14362.149">2533 741 0 0 0,'0'0'943'0'0,"0"0"173"0"0,0 0-32 0 0,0 0-138 0 0,0 0-147 0 0,0 0-138 0 0,22-8-86 0 0,66-23-67 0 0,-19-8 1019 0 0,-35 12-1070 0 0,-2-1 1 0 0,0-1-1 0 0,-2-2 0 0 0,-2-1 0 0 0,-1-1 1 0 0,-1-1-1 0 0,6-13-457 0 0,-23 33 87 0 0,-1 0 0 0 0,0-1 1 0 0,-1 0-1 0 0,-1 0 0 0 0,0 0 1 0 0,-1-1-1 0 0,-1 0 0 0 0,0 0 0 0 0,-1 0 1 0 0,-1 0-1 0 0,1-11-87 0 0,-4 26-29 0 0,0 0 1 0 0,0-1-1 0 0,1 1 1 0 0,-1 0-1 0 0,0 0 0 0 0,0 0 1 0 0,0 0-1 0 0,0 0 1 0 0,0 0-1 0 0,0 0 0 0 0,0 0 1 0 0,0 1-1 0 0,-1-1 1 0 0,1 0-1 0 0,0 1 0 0 0,0-1 1 0 0,-1 1-1 0 0,1-1 1 0 0,0 1-1 0 0,-1 0 0 0 0,1-1 1 0 0,-1 1-1 0 0,1 0 1 0 0,0 0-1 0 0,-1 0 0 0 0,1 0 1 0 0,0 0-1 0 0,-1 0 1 0 0,1 0-1 0 0,-1 1 0 0 0,1-1 1 0 0,0 1-1 0 0,-1-1 1 0 0,1 1-1 0 0,0-1 0 0 0,0 1 1 0 0,-1-1-1 0 0,1 1 1 0 0,0 0-1 0 0,0 0 0 0 0,0 0 1 0 0,0 0-1 0 0,0 0 1 0 0,0 0-1 0 0,0 0 0 0 0,0 0 1 0 0,0 0-1 0 0,1 0 1 0 0,-1 0-1 0 0,0 1 0 0 0,1-1 1 0 0,-1 0-1 0 0,1 0 1 0 0,-1 1 28 0 0,-10 11-50 0 0,0 0 1 0 0,1 1-1 0 0,1 0 1 0 0,0 1-1 0 0,1 0 1 0 0,0 0-1 0 0,2 0 1 0 0,0 1-1 0 0,0 0 1 0 0,1 1-1 0 0,1-1 1 0 0,1 1-1 0 0,1 0 1 0 0,0 0-1 0 0,1 0 1 0 0,1 0-1 0 0,1 15 50 0 0,0-27 42 0 0,0 0 0 0 0,0-1-1 0 0,0 1 1 0 0,1 0 0 0 0,-1-1-1 0 0,1 1 1 0 0,0-1 0 0 0,1 0-1 0 0,-1 0 1 0 0,1 0 0 0 0,-1 0 0 0 0,1 0-1 0 0,1 0 1 0 0,-1-1 0 0 0,0 1-1 0 0,1-1 1 0 0,0 0 0 0 0,0 0 0 0 0,0-1-1 0 0,0 1 1 0 0,0-1 0 0 0,0 0-1 0 0,1 0 1 0 0,-1 0 0 0 0,1 0-1 0 0,-1-1 1 0 0,1 0 0 0 0,0 0 0 0 0,0 0-42 0 0,8 2 272 0 0,0-1 0 0 0,1 0 1 0 0,-1-1-1 0 0,1 0 0 0 0,-1-1 1 0 0,1-1-1 0 0,-1 0 1 0 0,1-1-1 0 0,11-3-272 0 0,16-9 623 0 0,0-2 0 0 0,-1-2-1 0 0,-1-1 1 0 0,29-20-623 0 0,-42 24 120 0 0,0 0 0 0 0,-1-2 0 0 0,-1-1 0 0 0,0-1 0 0 0,-1-1 0 0 0,-2-1 0 0 0,0 0 0 0 0,8-14-120 0 0,-27 35-11 0 0,-1-1-1 0 0,1 0 0 0 0,-1 0 0 0 0,1 0 0 0 0,-1 0 1 0 0,0-1-1 0 0,1 1 0 0 0,-1 0 0 0 0,0 0 0 0 0,0-1 1 0 0,0 1-1 0 0,0-1 0 0 0,0 1 0 0 0,0-1 0 0 0,-1 1 1 0 0,1-1-1 0 0,0 0 0 0 0,-1 1 0 0 0,1-1 0 0 0,-1 0 1 0 0,0 0-1 0 0,0 1 0 0 0,1-1 0 0 0,-1 0 0 0 0,0 0 1 0 0,0 1-1 0 0,-1-1 0 0 0,1 0 0 0 0,0 1 0 0 0,-1-1 1 0 0,1 0-1 0 0,-1 0 0 0 0,1 1 0 0 0,-1-1 0 0 0,0 1 1 0 0,1-1-1 0 0,-1 1 0 0 0,0-1 0 0 0,0 1 0 0 0,0-1 1 0 0,0 1-1 0 0,-1 0 0 0 0,1-1 0 0 0,0 1 0 0 0,-1 0 1 0 0,1 0-1 0 0,0 0 0 0 0,-1 0 0 0 0,1 0 0 0 0,-1 0 1 0 0,1 1-1 0 0,-2-1 12 0 0,-2 1-91 0 0,-1 1 1 0 0,0-1 0 0 0,1 1-1 0 0,-1 1 1 0 0,1-1 0 0 0,0 1-1 0 0,-1 0 1 0 0,1 0 0 0 0,0 1-1 0 0,0-1 1 0 0,0 1 0 0 0,0 0-1 0 0,1 1 1 0 0,-1-1 0 0 0,1 1-1 0 0,0 0 1 0 0,0 0-1 0 0,0 0 1 0 0,1 0 0 0 0,-2 3 90 0 0,-1-1-14 0 0,0 1 0 0 0,0 1 0 0 0,1-1 0 0 0,0 1 0 0 0,0 0 0 0 0,1 0 1 0 0,0 0-1 0 0,0 1 0 0 0,1 0 0 0 0,0-1 0 0 0,1 1 0 0 0,0 0 0 0 0,0 0 0 0 0,1 0 0 0 0,0 1 0 0 0,0-1 1 0 0,1 0-1 0 0,1 0 0 0 0,0 7 14 0 0,1-11 17 0 0,-1 0-1 0 0,1 0 1 0 0,0 0 0 0 0,0 0 0 0 0,1 0 0 0 0,-1-1-1 0 0,1 1 1 0 0,0-1 0 0 0,0 0 0 0 0,1 0 0 0 0,-1 0 0 0 0,1 0-1 0 0,0-1 1 0 0,0 1 0 0 0,0-1 0 0 0,0 0 0 0 0,1 0-1 0 0,-1 0 1 0 0,1-1 0 0 0,0 0 0 0 0,0 0 0 0 0,0 0 0 0 0,1 0-17 0 0,120 21 1072 0 0,-101-23-868 0 0,0-2 1 0 0,0-1 0 0 0,0-1 0 0 0,0-1 0 0 0,-1-1-1 0 0,0-1 1 0 0,0-1 0 0 0,-1-1 0 0 0,11-6-205 0 0,-5 2 143 0 0,0-1 1 0 0,-1-1-1 0 0,0-1 0 0 0,-1-1 1 0 0,-1-2-1 0 0,-1-1 1 0 0,-1 0-1 0 0,0-2 1 0 0,-2-1-1 0 0,0-1 0 0 0,-2-1 1 0 0,-1 0-1 0 0,0-2-143 0 0,-15 19-4 0 0,0 1 0 0 0,-1-1-1 0 0,0 0 1 0 0,0 0 0 0 0,0 0 0 0 0,-1 0 0 0 0,0-1-1 0 0,-1 1 1 0 0,0-1 0 0 0,0 1 0 0 0,-1-1-1 0 0,0 1 1 0 0,-1-1 0 0 0,1 1 0 0 0,-2-1-1 0 0,1 1 1 0 0,-2-6 4 0 0,0 12-25 0 0,0 0-1 0 0,1 0 0 0 0,-1 1 1 0 0,0-1-1 0 0,0 1 0 0 0,0-1 1 0 0,0 1-1 0 0,0 0 1 0 0,-1 0-1 0 0,1 0 0 0 0,0 0 1 0 0,0 1-1 0 0,-1-1 0 0 0,1 1 1 0 0,0 0-1 0 0,-1 0 1 0 0,1 0-1 0 0,0 1 0 0 0,-1-1 1 0 0,1 1-1 0 0,0-1 0 0 0,0 1 1 0 0,-1 0-1 0 0,1 1 1 0 0,0-1-1 0 0,0 0 0 0 0,0 1 1 0 0,0 0-1 0 0,1-1 0 0 0,-1 1 1 0 0,0 0-1 0 0,1 1 0 0 0,-1-1 1 0 0,1 0-1 0 0,0 1 1 0 0,0-1-1 0 0,-2 3 26 0 0,-9 6-10 0 0,1 1 0 0 0,0 1 0 0 0,0 0 0 0 0,1 1 0 0 0,1 0 0 0 0,0 1 0 0 0,1 0 0 0 0,1 0 0 0 0,0 1 0 0 0,1 0 0 0 0,1 0 0 0 0,0 0-1 0 0,1 1 1 0 0,1 0 0 0 0,1 0 0 0 0,0 1 0 0 0,1-1 0 0 0,1 0 0 0 0,1 8 10 0 0,1-18 19 0 0,1 1 1 0 0,0-1-1 0 0,1 0 0 0 0,0 1 0 0 0,0-1 0 0 0,0-1 0 0 0,1 1 0 0 0,0 0 1 0 0,0-1-1 0 0,0 0 0 0 0,1 0 0 0 0,0 0 0 0 0,1-1 0 0 0,-1 1 0 0 0,1-1 1 0 0,0 0-1 0 0,0-1 0 0 0,0 0 0 0 0,6 3-19 0 0,136 54 758 0 0,-121-55-607 0 0,1-1 0 0 0,0-1 0 0 0,1-1 0 0 0,-1-1 1 0 0,0-2-1 0 0,13-2-151 0 0,3-11-598 0 0,-31 5-2007 0 0,-2 0-3568 0 0,-8 5-4645 0 0</inkml:trace>
</inkml:ink>
</file>

<file path=ppt/ink/ink4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39.9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485 291 3201 0 0,'0'0'1500'0'0,"0"0"-253"0"0,0 0-92 0 0,0 0 82 0 0,0 0 69 0 0,0 0 6 0 0,0 0-109 0 0,0 0-183 0 0,0 0-181 0 0,0 0-179 0 0,0 0-151 0 0,-6-5-97 0 0,-18-17-66 0 0,-20 16 829 0 0,26 8-1034 0 0,1 0 0 0 0,0 1-1 0 0,0 1 1 0 0,0 1-1 0 0,0 0 1 0 0,0 1 0 0 0,1 1-1 0 0,0 1 1 0 0,-5 3-141 0 0,-69 28 337 0 0,4-2 237 0 0,86-37-574 0 0,0 1 0 0 0,-1-1-1 0 0,1 0 1 0 0,-1 1 0 0 0,1-1 0 0 0,0 0 0 0 0,-1 1 0 0 0,1-1 0 0 0,0 1 0 0 0,-1-1 0 0 0,1 1-1 0 0,0-1 1 0 0,0 1 0 0 0,-1-1 0 0 0,1 1 0 0 0,0-1 0 0 0,0 1 0 0 0,0-1 0 0 0,0 1 0 0 0,0 0-1 0 0,0-1 1 0 0,0 1 0 0 0,0-1 0 0 0,0 1 0 0 0,0-1 0 0 0,0 1 0 0 0,0-1 0 0 0,0 1 0 0 0,0-1-1 0 0,1 1 1 0 0,-1-1 0 0 0,0 1 0 0 0,0-1 0 0 0,0 1 0 0 0,1-1 0 0 0,-1 1 0 0 0,0-1-1 0 0,1 1 1 0 0,-1-1 0 0 0,1 1 0 0 0,-1-1 0 0 0,0 0 0 0 0,1 1 0 0 0,-1-1 0 0 0,1 0 0 0 0,-1 1-1 0 0,1-1 1 0 0,-1 0 0 0 0,1 0 0 0 0,-1 0 0 0 0,1 1 0 0 0,-1-1 0 0 0,1 0 0 0 0,-1 0 0 0 0,1 0-1 0 0,-1 0 1 0 0,1 0 0 0 0,0 0 0 0 0,-1 0 0 0 0,1 0 0 0 0,-1 0 0 0 0,1 0 0 0 0,-1 0 0 0 0,1 0-1 0 0,-1 0 1 0 0,1-1 0 0 0,0 1 0 0 0,45 10 98 0 0,48-2 109 0 0,-93-8-204 0 0,0 0 0 0 0,0 0 0 0 0,0 0 0 0 0,0 0 0 0 0,0 0 0 0 0,0 0 0 0 0,-1 0 0 0 0,1 0 0 0 0,0 1 0 0 0,0-1 0 0 0,0 0 0 0 0,0 1 0 0 0,0-1 0 0 0,-1 0 0 0 0,1 1 0 0 0,0-1 0 0 0,0 1 0 0 0,-1-1 0 0 0,1 1 0 0 0,0-1 1 0 0,0 1-1 0 0,-1 0 0 0 0,1-1 0 0 0,-1 1 0 0 0,1 0 0 0 0,-1-1 0 0 0,1 1 0 0 0,-1 0 0 0 0,1 0 0 0 0,-1 0 0 0 0,0-1 0 0 0,1 1 0 0 0,-1 0 0 0 0,0 0 0 0 0,0 0 0 0 0,0 0 0 0 0,1 0 0 0 0,-1 0 0 0 0,0 0 0 0 0,0-1 0 0 0,0 1 0 0 0,0 0 0 0 0,-1 0 0 0 0,1 0 0 0 0,0 0 0 0 0,0 0 0 0 0,0 0 0 0 0,-1-1 0 0 0,1 1 0 0 0,-1 1-3 0 0,-23 42 207 0 0,-118 91-23 0 0,137-130-177 0 0,-51 61-57 0 0,54-64 46 0 0,1 0 0 0 0,0 0 0 0 0,0 1 0 0 0,0-1 0 0 0,0 0 0 0 0,0 1 0 0 0,1-1 0 0 0,-1 1 0 0 0,1-1-1 0 0,-1 1 1 0 0,1-1 0 0 0,0 1 0 0 0,0-1 0 0 0,0 1 0 0 0,1-1 0 0 0,-1 1 0 0 0,0-1 0 0 0,1 1 0 0 0,0-1 0 0 0,-1 1 0 0 0,1-1 0 0 0,0 0 0 0 0,0 1 0 0 0,0-1 0 0 0,1 0 0 0 0,-1 0 0 0 0,0 0 0 0 0,1 0 0 0 0,0 0 0 0 0,-1 0 0 0 0,1 0 0 0 0,1 0 4 0 0,8 6 1 0 0,0-1 0 0 0,0 0 0 0 0,1-1 0 0 0,0 0 0 0 0,0-1 1 0 0,0 0-1 0 0,1-1 0 0 0,0 0 0 0 0,0-1 0 0 0,0-1 0 0 0,0 0 1 0 0,0-1-1 0 0,0 0 0 0 0,0-1 0 0 0,0 0 0 0 0,2-2-1 0 0,-12 2-154 0 0,0 0 0 0 0,1 0-1 0 0,-1 0 1 0 0,0-1-1 0 0,0 1 1 0 0,0-1 0 0 0,0 0-1 0 0,1 0 1 0 0,-1 0 0 0 0,-1-1-1 0 0,1 1 1 0 0,0-1 0 0 0,0 1-1 0 0,0-1 1 0 0,-1 0-1 0 0,1 0 1 0 0,-1 0 0 0 0,1 0-1 0 0,-1-1 1 0 0,0 1 0 0 0,0-1-1 0 0,0 1 1 0 0,0-1 0 0 0,-1 0 154 0 0,19-47-11708 0 0,-18 42 7136 0 0</inkml:trace>
  <inkml:trace contextRef="#ctx0" brushRef="#br0" timeOffset="276.55">168 0 1896 0 0,'0'0'2269'0'0,"0"0"-1176"0"0,0 0-567 0 0,0 0-65 0 0,0 0 235 0 0,0 0 371 0 0,0 0 295 0 0,0 0 64 0 0,0 0-114 0 0,0 0-179 0 0,0 0-183 0 0,1 38-139 0 0,3 118-146 0 0,12-43 292 0 0,-6-52-757 0 0,-3 0 1 0 0,-2 1 0 0 0,-3 0-1 0 0,-2 0 1 0 0,-4-1 0 0 0,-9 54-201 0 0,8-89-120 0 0,-12 91-407 0 0,15-39-3235 0 0,8-54-517 0 0,-1-15-541 0 0,-3-4 500 0 0</inkml:trace>
</inkml:ink>
</file>

<file path=ppt/ink/ink4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40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406 110 2024 0 0,'0'0'2482'0'0,"0"0"-692"0"0,0 0-116 0 0,0 0 149 0 0,0 0 56 0 0,0 0-181 0 0,0 0-338 0 0,0 0-420 0 0,0 0-380 0 0,0 0-201 0 0,0 0-79 0 0,0 0 40 0 0,0 0 81 0 0,-2 18 28 0 0,-20 138 608 0 0,13-72-812 0 0,4 1-1 0 0,4 64-224 0 0,1-89-728 0 0,0-59 420 0 0,-1 8-358 0 0,-2-8-2966 0 0,0 0-4919 0 0,3-1 2931 0 0</inkml:trace>
  <inkml:trace contextRef="#ctx0" brushRef="#br0" timeOffset="268.631">1 110 1128 0 0,'0'0'2323'0'0,"0"0"-1268"0"0,0 0-551 0 0,0 0-1 0 0,0 0 289 0 0,0 0 365 0 0,0 0 276 0 0,0 0 56 0 0,0 0-102 0 0,0 0-181 0 0,0 0-193 0 0,0 0-177 0 0,35-3-144 0 0,112-13-83 0 0,189-35 1859 0 0,-93 11-2591 0 0,-223 44-3925 0 0,-36 14-5228 0 0,5-11 4128 0 0</inkml:trace>
  <inkml:trace contextRef="#ctx0" brushRef="#br0" timeOffset="519.315">111 685 1104 0 0,'0'0'2750'0'0,"0"0"-580"0"0,0 0-348 0 0,0 0 10 0 0,0 0 79 0 0,0 0-56 0 0,0 0-165 0 0,0 0-314 0 0,31 8-282 0 0,100 22-253 0 0,-46-31 24 0 0,-69-4-699 0 0,251-76-438 0 0,-204 61-3584 0 0,-24 4-5361 0 0,-27 9 3086 0 0</inkml:trace>
  <inkml:trace contextRef="#ctx0" brushRef="#br0" timeOffset="873.513">969 482 0 0 0,'0'0'1503'0'0,"0"0"133"0"0,0 0 85 0 0,0 0 47 0 0,0 0-38 0 0,0 0-158 0 0,0 0-222 0 0,0 0-217 0 0,0 0-214 0 0,0 0-175 0 0,0 0-102 0 0,0 0-79 0 0,0 0-67 0 0,-17 11-63 0 0,-50 32-59 0 0,32-1 238 0 0,33-31-479 0 0,-11 99 336 0 0,13-107-462 0 0,1 1-1 0 0,1-1 1 0 0,-1 0-1 0 0,0 0 1 0 0,1 1-1 0 0,-1-1 0 0 0,1 0 1 0 0,0 0-1 0 0,0-1 1 0 0,1 1-1 0 0,-1 0 0 0 0,0-1 1 0 0,1 1-1 0 0,-1-1 1 0 0,1 0-1 0 0,0 0 0 0 0,0 0 1 0 0,0 0-1 0 0,0 0 1 0 0,0-1-1 0 0,0 1 0 0 0,1-1 1 0 0,-1 0-1 0 0,0 0 1 0 0,1 0-1 0 0,-1 0 1 0 0,1-1-1 0 0,-1 1 0 0 0,1-1 1 0 0,-1 0-1 0 0,2 0-6 0 0,79-17-2671 0 0,-34-10-7430 0 0,-41 19 4876 0 0</inkml:trace>
  <inkml:trace contextRef="#ctx0" brushRef="#br0" timeOffset="4020.627">1291 460 0 0 0,'0'0'719'0'0,"0"0"20"0"0,0 0-30 0 0,0 0-62 0 0,0 0-92 0 0,-2-6-53 0 0,-7-16-9 0 0,8 22-401 0 0,0 0 1 0 0,1 0 0 0 0,-1 0 0 0 0,0 0-1 0 0,0 0 1 0 0,0 0 0 0 0,1 0 0 0 0,-1 0-1 0 0,0 0 1 0 0,0 0 0 0 0,0 0 0 0 0,0 1-1 0 0,1-1 1 0 0,-1 0 0 0 0,0 0 0 0 0,0 1-1 0 0,1-1 1 0 0,-1 1 0 0 0,0-1 0 0 0,1 1-1 0 0,-1-1 1 0 0,0 1 0 0 0,1-1 0 0 0,-1 1-1 0 0,1-1 1 0 0,-1 1 0 0 0,1 0 0 0 0,-1-1-1 0 0,1 1 1 0 0,-1 0 0 0 0,1 0 0 0 0,0-1-1 0 0,-1 1 1 0 0,1 0 0 0 0,0 0 0 0 0,0 0-1 0 0,-1-1 1 0 0,1 1-93 0 0,0 0 207 0 0,-174 253 1944 0 0,125-180-2684 0 0,37-58 515 0 0,15-18 236 0 0,126-157 729 0 0,-32 45-650 0 0,-47 57 88 0 0,-36 90-1165 0 0,7 66 726 0 0,1-26 50 0 0,-18-63-362 0 0,-4-10 406 0 0,1 0 0 0 0,-1 1 0 0 0,1-1 0 0 0,-1 1 0 0 0,0-1 0 0 0,1 0 0 0 0,-1 1 0 0 0,0-1 0 0 0,0 1 0 0 0,1-1 0 0 0,-1 1 0 0 0,0-1 0 0 0,0 1 0 0 0,0-1 0 0 0,1 1 0 0 0,-1-1 0 0 0,0 1 0 0 0,0 0 0 0 0,0-1 0 0 0,0 1 0 0 0,0-1 0 0 0,0 1 0 0 0,0-1 0 0 0,0 1 0 0 0,-1-1 0 0 0,1 1 0 0 0,0-1 0 0 0,0 1 0 0 0,0-1 0 0 0,0 1 0 0 0,-1-1 0 0 0,1 1 0 0 0,0-1 0 0 0,-1 1 0 0 0,1-1 0 0 0,0 1 0 0 0,-1-1 0 0 0,1 0 0 0 0,0 1 0 0 0,-1-1 0 0 0,1 0 0 0 0,-1 1 0 0 0,1-1 0 0 0,-1 0 0 0 0,1 0 0 0 0,-1 1 0 0 0,1-1 0 0 0,-1 0-1 0 0,1 0 1 0 0,-1 0 0 0 0,1 1 0 0 0,-1-1 0 0 0,1 0 0 0 0,-1 0 0 0 0,1 0 0 0 0,-1 0 0 0 0,1 0 0 0 0,-1 0 0 0 0,1 0 0 0 0,-1 0 0 0 0,1-1 0 0 0,-1 1 0 0 0,0 0 0 0 0,1 0 0 0 0,-1 0 0 0 0,1 0 0 0 0,-1-1 0 0 0,1 1 0 0 0,-1 0-40 0 0,-190-34 1425 0 0,184 33-2025 0 0,-31-13 185 0 0,29 7-2999 0 0,6-4-3752 0 0,3 8 4239 0 0</inkml:trace>
  <inkml:trace contextRef="#ctx0" brushRef="#br0" timeOffset="4289.907">1578 442 4185 0 0,'0'0'2232'0'0,"0"0"-1163"0"0,0 0-403 0 0,0 0 239 0 0,0 0 318 0 0,0 0 93 0 0,0 0-120 0 0,0 0-229 0 0,0 0-215 0 0,0 0-166 0 0,0 0-120 0 0,0 0-96 0 0,29-5-82 0 0,131-22 111 0 0,-38 18-786 0 0,-115 9-459 0 0,14 0-1218 0 0,-14 0-1924 0 0,0 0-3393 0 0,-4 0 5427 0 0</inkml:trace>
  <inkml:trace contextRef="#ctx0" brushRef="#br0" timeOffset="4536.616">1615 607 2833 0 0,'0'0'1000'0'0,"0"0"-88"0"0,0 0 424 0 0,0 0 305 0 0,0 0 63 0 0,0 0-224 0 0,0 0-335 0 0,0 0-345 0 0,0 0-288 0 0,0 0-224 0 0,0 0-160 0 0,0 0-112 0 0,216-18-208 0 0,-181 7-280 0 0,-2 3-456 0 0,0-6-585 0 0,-9 10-1487 0 0,-8 0-4690 0 0</inkml:trace>
  <inkml:trace contextRef="#ctx0" brushRef="#br0" timeOffset="4887.527">2537 176 5041 0 0,'0'0'2446'0'0,"0"0"-826"0"0,0 0-374 0 0,0 0-23 0 0,0 0-26 0 0,0 0-127 0 0,0 0-229 0 0,0 0-251 0 0,0 0-151 0 0,0 0-37 0 0,0 0 3 0 0,0 0 15 0 0,0 0 2 0 0,-4 23-7 0 0,-16 72-16 0 0,15 37 870 0 0,23 49-818 0 0,-17-169-616 0 0,-4 21-371 0 0,-11-16-3465 0 0,12-14 598 0 0,-2-1-3491 0 0,2-2 1997 0 0</inkml:trace>
  <inkml:trace contextRef="#ctx0" brushRef="#br0" timeOffset="5211.553">2158 257 2473 0 0,'0'0'1480'0'0,"0"0"-420"0"0,0 0-62 0 0,0 0 281 0 0,0 0 289 0 0,0 0 52 0 0,0 0-182 0 0,0 0-258 0 0,0 0-218 0 0,0 0-189 0 0,0 0-126 0 0,0 0-91 0 0,36-3-86 0 0,115-12-41 0 0,85 5 1061 0 0,-118 10-1552 0 0,-84 14-1828 0 0,-40 19-6437 0 0,-1-23 4127 0 0,1-2 256 0 0</inkml:trace>
  <inkml:trace contextRef="#ctx0" brushRef="#br0" timeOffset="5457.482">2197 732 2264 0 0,'0'0'1473'0'0,"0"0"-24"0"0,0 0 192 0 0,0 0 213 0 0,0 0 41 0 0,0 0-139 0 0,0 0-230 0 0,0 0-274 0 0,0 0-232 0 0,0 0-192 0 0,0 0-136 0 0,0 0-109 0 0,0 0-105 0 0,29 4-92 0 0,95 9-99 0 0,-49-23 2 0 0,-58 3-230 0 0,192-66-1399 0 0,-162 54-1921 0 0,-18 6-2928 0 0,-18 8-2753 0 0</inkml:trace>
  <inkml:trace contextRef="#ctx0" brushRef="#br0" timeOffset="5778.199">2952 500 6593 0 0,'0'0'2122'0'0,"0"0"-520"0"0,0 0-311 0 0,0 0-116 0 0,0 0-159 0 0,0 0-211 0 0,0 0-214 0 0,0 0-156 0 0,0 0-118 0 0,0 0-61 0 0,0 0-49 0 0,0 0-51 0 0,-26 16-36 0 0,-78 51-32 0 0,99-64-83 0 0,1-1 0 0 0,0 0-1 0 0,-1 1 1 0 0,1 0 0 0 0,0 0-1 0 0,1 0 1 0 0,-1 1 0 0 0,0-1-1 0 0,1 1 1 0 0,0 0-1 0 0,0 0 1 0 0,0 0 0 0 0,0 1-1 0 0,1-1 1 0 0,0 0 0 0 0,0 1-1 0 0,0 0 1 0 0,0 0-5 0 0,-2 7-16 0 0,3-9 6 0 0,0 0 0 0 0,0 0 0 0 0,0 0 0 0 0,0 0 0 0 0,1 0 0 0 0,-1 0 0 0 0,1 0 0 0 0,0 0 0 0 0,0 0 0 0 0,0 0 0 0 0,1 0 0 0 0,-1 0 0 0 0,1 0 0 0 0,-1 0 0 0 0,1 0 0 0 0,0 0 0 0 0,0 0 0 0 0,0-1 0 0 0,1 1 0 0 0,-1 0 0 0 0,0 0 0 0 0,1-1 0 0 0,0 1 0 0 0,0-1-1 0 0,0 0 1 0 0,0 1 0 0 0,0-1 0 0 0,0 0 0 0 0,1 0 0 0 0,-1 0 0 0 0,1-1 0 0 0,-1 1 0 0 0,1-1 0 0 0,0 1 0 0 0,-1-1 0 0 0,1 0 0 0 0,0 0 0 0 0,0 0 0 0 0,0 0 0 0 0,0 0 0 0 0,0-1 0 0 0,0 1 0 0 0,0-1 0 0 0,0 0 0 0 0,0 0 0 0 0,0 0 0 0 0,0-1 0 0 0,1 1 10 0 0,106-26-1337 0 0,-76 9-1975 0 0,0-3-3732 0 0,-24 13 2376 0 0</inkml:trace>
  <inkml:trace contextRef="#ctx0" brushRef="#br0" timeOffset="6194.023">3167 523 1176 0 0,'0'0'4140'0'0,"0"0"-2100"0"0,0 0-745 0 0,0 0-19 0 0,0 0 17 0 0,0 0-88 0 0,0 0-188 0 0,0 0-228 0 0,0 0-175 0 0,0 0-137 0 0,0 0-102 0 0,0 0-73 0 0,0 0-66 0 0,-5 11-47 0 0,-21 92 293 0 0,26-86-1029 0 0,-2 53 1644 0 0,-1-47-3664 0 0,-1-1-3641 0 0,4-19 1777 0 0,0-2 181 0 0</inkml:trace>
  <inkml:trace contextRef="#ctx0" brushRef="#br0" timeOffset="6747.676">3088 489 4081 0 0,'0'0'1770'0'0,"0"0"-287"0"0,0 0-79 0 0,0 0-5 0 0,0 0-166 0 0,0 0-235 0 0,0 0-238 0 0,0 0-160 0 0,0 0-77 0 0,0 0-52 0 0,0 0-58 0 0,0 0-65 0 0,0 0-49 0 0,18-4-36 0 0,56-13-30 0 0,15 13 675 0 0,-88 3-892 0 0,0 1-1 0 0,0 0 1 0 0,0 0-1 0 0,0 0 1 0 0,0 0 0 0 0,0 0-1 0 0,0 0 1 0 0,0 0-1 0 0,0 0 1 0 0,0 1-1 0 0,0-1 1 0 0,0 0-1 0 0,0 0 1 0 0,0 1-1 0 0,0-1 1 0 0,0 1-1 0 0,-1-1 1 0 0,1 1-1 0 0,0-1 1 0 0,0 1-1 0 0,0-1 1 0 0,-1 1-1 0 0,1 0 1 0 0,0 0 0 0 0,-1-1-1 0 0,1 1 1 0 0,0 0-1 0 0,-1 0 1 0 0,1 0-1 0 0,-1-1 1 0 0,0 1-1 0 0,1 0 1 0 0,-1 0-1 0 0,1 0 1 0 0,-1 0-1 0 0,0 0 1 0 0,0 0-1 0 0,0 0 1 0 0,0 0-1 0 0,0 0 1 0 0,1 0-1 0 0,-2 0 1 0 0,1 0 0 0 0,0 0-1 0 0,0 0 1 0 0,0 0-1 0 0,0 0 1 0 0,-1 0-1 0 0,1 0 1 0 0,0 0-1 0 0,-1 0 1 0 0,1-1-1 0 0,-1 1 1 0 0,1 0-1 0 0,-1 0 1 0 0,1 0-16 0 0,-32 47 641 0 0,-48 29-310 0 0,79-76-346 0 0,0 0 1 0 0,0 0-1 0 0,1 1 0 0 0,-1-1 0 0 0,1 0 1 0 0,-1 0-1 0 0,1 1 0 0 0,-1-1 0 0 0,1 0 1 0 0,-1 1-1 0 0,1-1 0 0 0,0 0 1 0 0,0 1-1 0 0,0-1 0 0 0,0 0 0 0 0,0 1 1 0 0,0-1-1 0 0,0 1 0 0 0,0-1 0 0 0,1 0 1 0 0,-1 1-1 0 0,0-1 0 0 0,1 0 0 0 0,-1 1 1 0 0,1-1-1 0 0,0 0 0 0 0,-1 0 0 0 0,1 0 1 0 0,0 0-1 0 0,0 1 0 0 0,0-1 1 0 0,0 0-1 0 0,0 0 0 0 0,0 0 0 0 0,0-1 1 0 0,0 1-1 0 0,0 0 0 0 0,0 0 0 0 0,0 0 1 0 0,1 0 14 0 0,128 32-270 0 0,-129-33 295 0 0,0 1-1 0 0,0 0 1 0 0,0-1-1 0 0,0 1 1 0 0,0 0-1 0 0,0 0 1 0 0,0 0-1 0 0,0 0 1 0 0,0 0 0 0 0,0 0-1 0 0,0 0 1 0 0,-1 0-1 0 0,1 0 1 0 0,0 0-1 0 0,-1 0 1 0 0,1 1-1 0 0,-1-1 1 0 0,0 0-1 0 0,1 0 1 0 0,-1 1-1 0 0,0-1 1 0 0,1 0-1 0 0,-1 0 1 0 0,0 1-1 0 0,0-1 1 0 0,0 0-1 0 0,0 1 1 0 0,-1-1 0 0 0,1 0-1 0 0,0 0 1 0 0,0 1-1 0 0,-1-1 1 0 0,1 0-1 0 0,-1 0 1 0 0,1 1-1 0 0,-1-1 1 0 0,0 0-1 0 0,1 0 1 0 0,-1 0-1 0 0,0 0 1 0 0,0 0-1 0 0,1 0 1 0 0,-1 0-1 0 0,0 0 1 0 0,0 0 0 0 0,0-1-1 0 0,0 1 1 0 0,-1 0-25 0 0,-56 39 525 0 0,50-36-688 0 0,-54 19-875 0 0,16-17-3879 0 0,23-3-3819 0 0,17-2 3718 0 0</inkml:trace>
</inkml:ink>
</file>

<file path=ppt/ink/ink4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54.0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0 383 0 0 0,'0'0'289'0'0,"0"0"900"0"0,0 0 348 0 0,0 0 72 0 0,0 0-82 0 0,0 0-146 0 0,33 3-118 0 0,102 9-55 0 0,-65-9 1138 0 0,-56-5-1883 0 0,-1-1-1 0 0,0-1 1 0 0,0 1 0 0 0,-1-2-1 0 0,1 0 1 0 0,-1-1-1 0 0,0 0 1 0 0,0 0-1 0 0,-1-2 1 0 0,0 1-1 0 0,0-1 1 0 0,-1-1 0 0 0,8-7-463 0 0,237-231 1643 0 0,-245 238-1652 0 0,-5 4-9 0 0,1-1 1 0 0,-1 1-1 0 0,1 1 0 0 0,0-1 1 0 0,0 1-1 0 0,0 0 0 0 0,0 0 0 0 0,1 1 1 0 0,-1 0-1 0 0,1 0 0 0 0,0 1 0 0 0,0-1 1 0 0,0 2-1 0 0,1-1 0 0 0,-1 1 1 0 0,6-1 17 0 0,-8 5-10 0 0,-1 0 1 0 0,-1-1 0 0 0,1 1-1 0 0,0 1 1 0 0,-1-1 0 0 0,0 1 0 0 0,1-1-1 0 0,-1 1 1 0 0,-1 0 0 0 0,1 0-1 0 0,-1 0 1 0 0,1 0 0 0 0,-1 1 0 0 0,0-1-1 0 0,-1 1 1 0 0,1-1 0 0 0,-1 1-1 0 0,0 0 1 0 0,0-1 0 0 0,0 1 0 0 0,-1 0-1 0 0,0 0 1 0 0,1 0 0 0 0,-2-1-1 0 0,1 2 10 0 0,2 13 48 0 0,-1 1 0 0 0,0-1 0 0 0,-2 0 0 0 0,0 1 0 0 0,-1-1 0 0 0,-1 0 0 0 0,-1 0 0 0 0,0 0 0 0 0,-2-1 0 0 0,0 1 0 0 0,-1-1 0 0 0,-1-1 0 0 0,0 1 0 0 0,-2-1 0 0 0,0-1 0 0 0,0 0 0 0 0,-2 0 0 0 0,0-1-1 0 0,-1-1 1 0 0,0 0 0 0 0,-11 8-48 0 0,15-14-22 0 0,-2 0-1 0 0,1-2 0 0 0,-1 1 1 0 0,0-1-1 0 0,0-1 0 0 0,-1 0 1 0 0,0 0-1 0 0,1-1 0 0 0,-2-1 1 0 0,1 0-1 0 0,0 0 0 0 0,-1-2 1 0 0,1 1-1 0 0,-1-2 0 0 0,-3 1 23 0 0,6-1-214 0 0,1 0 0 0 0,-1 0 0 0 0,0-1-1 0 0,1-1 1 0 0,-1 1 0 0 0,1-1 0 0 0,-1-1 0 0 0,1 0-1 0 0,0 0 1 0 0,0-1 0 0 0,0 0 0 0 0,-1-2 214 0 0,-17-23-4179 0 0,17-16-4031 0 0,10 27 4553 0 0,0 6 2125 0 0</inkml:trace>
</inkml:ink>
</file>

<file path=ppt/ink/ink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03.7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402 346 0 0 0,'0'0'391'0'0,"0"0"504"0"0,0 0 258 0 0,0 0 125 0 0,0 0 30 0 0,0 0-54 0 0,0 0-151 0 0,5-1-197 0 0,13-7-153 0 0,-13 6-99 0 0,-13-9 3082 0 0,-36 4-2170 0 0,21 9-1401 0 0,1 1 1 0 0,0 1 0 0 0,1 1 0 0 0,-1 1 0 0 0,1 1 0 0 0,0 1 0 0 0,1 1 0 0 0,-3 2-166 0 0,-23 8 426 0 0,6 4-115 0 0,27 2-438 0 0,16-18 139 0 0,0-1 0 0 0,0 1 1 0 0,1-1-1 0 0,0 0 0 0 0,0 0 0 0 0,1-1 0 0 0,-1 1 0 0 0,1-1 0 0 0,1 0 0 0 0,-1 0 0 0 0,1-1 0 0 0,-1 1 0 0 0,1-1 0 0 0,1-1 1 0 0,-1 1-1 0 0,0-1 0 0 0,1 0 0 0 0,0 0 0 0 0,0-1 0 0 0,6 2-12 0 0,-4 0 12 0 0,100 29 348 0 0,-109-33-353 0 0,1 0 0 0 0,-1 0 0 0 0,1 0 1 0 0,0 0-1 0 0,-1 0 0 0 0,1 0 0 0 0,-1 0 1 0 0,1 1-1 0 0,-1-1 0 0 0,1 0 0 0 0,-1 0 1 0 0,1 0-1 0 0,-1 1 0 0 0,1-1 0 0 0,-1 0 1 0 0,1 0-1 0 0,-1 1 0 0 0,1-1 0 0 0,-1 0 1 0 0,1 1-1 0 0,-1-1 0 0 0,1 1 0 0 0,-1-1 1 0 0,0 1-1 0 0,1-1 0 0 0,-1 0 0 0 0,0 1 0 0 0,0-1 1 0 0,1 1-1 0 0,-1 0 0 0 0,0-1 0 0 0,0 1 1 0 0,0-1-1 0 0,0 1 0 0 0,1-1 0 0 0,-1 1 1 0 0,0-1-1 0 0,0 1 0 0 0,0 0 0 0 0,0-1 1 0 0,0 1-1 0 0,0-1 0 0 0,-1 1 0 0 0,1-1 1 0 0,0 1-1 0 0,0-1 0 0 0,0 1 0 0 0,0-1 1 0 0,-1 1-1 0 0,1-1 0 0 0,0 1 0 0 0,-1-1 0 0 0,1 1 1 0 0,0-1-1 0 0,-1 1 0 0 0,1-1 0 0 0,0 1 1 0 0,-1-1-1 0 0,1 0 0 0 0,-1 1 0 0 0,1-1 1 0 0,-1 0-1 0 0,1 1 0 0 0,-1-1 0 0 0,1 0 1 0 0,-1 0-1 0 0,1 1-7 0 0,-40 26 492 0 0,37-25-512 0 0,-176 93 472 0 0,160-84-417 0 0,12-8-32 0 0,1 0 0 0 0,0 0 0 0 0,1 1 1 0 0,-1 0-1 0 0,0 0 0 0 0,1 0 0 0 0,0 0 0 0 0,0 1 0 0 0,0 0 0 0 0,1 0 1 0 0,-1 0-1 0 0,1 1 0 0 0,1-1 0 0 0,-3 5-3 0 0,5-8 0 0 0,0 1 1 0 0,0-1-1 0 0,1 1 0 0 0,-1 0 0 0 0,1-1 1 0 0,0 1-1 0 0,-1-1 0 0 0,1 1 1 0 0,1 0-1 0 0,-1-1 0 0 0,0 1 0 0 0,0-1 1 0 0,1 1-1 0 0,0-1 0 0 0,-1 1 0 0 0,1-1 1 0 0,0 1-1 0 0,0-1 0 0 0,0 1 1 0 0,1-1-1 0 0,-1 0 0 0 0,1 0 0 0 0,-1 0 1 0 0,1 0-1 0 0,0 0 0 0 0,-1 0 0 0 0,1 0 1 0 0,0 0-1 0 0,0-1 0 0 0,0 1 1 0 0,1-1-1 0 0,-1 1 0 0 0,0-1 0 0 0,0 0 1 0 0,1 0-1 0 0,-1 0 0 0 0,1 0 0 0 0,-1-1 1 0 0,1 1-1 0 0,1 0 0 0 0,112 10 270 0 0,-105-11-276 0 0,-2 0-309 0 0,72-10-1249 0 0,-58-3-2953 0 0,-4-9-4675 0 0,-16 15 5469 0 0</inkml:trace>
  <inkml:trace contextRef="#ctx0" brushRef="#br0" timeOffset="354.404">203 0 4913 0 0,'0'0'272'0'0,"0"0"-111"0"0,0 0 89 0 0,0 0 271 0 0,0 0 298 0 0,0 0 228 0 0,0 0 117 0 0,0 0-21 0 0,0 0-97 0 0,0 0-151 0 0,0 0-153 0 0,0 0-87 0 0,-11 34-33 0 0,-32 105 26 0 0,35-65 435 0 0,12-59-785 0 0,8 61 151 0 0,-2 1-1 0 0,-4 0 0 0 0,-4 0 1 0 0,-3 1-1 0 0,-3-1 0 0 0,-6 21-448 0 0,-72 246-22 0 0,76-241-725 0 0,19-62-5385 0 0,-2-30-2879 0 0,-9-10 5954 0 0</inkml:trace>
</inkml:ink>
</file>

<file path=ppt/ink/ink4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54.4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230 122 5177 0 0,'0'0'2287'0'0,"0"0"-428"0"0,0 0-124 0 0,0 0-9 0 0,0 0-218 0 0,0 0-461 0 0,0 0-433 0 0,0 0-200 0 0,0 0-75 0 0,0 0-21 0 0,0 0-24 0 0,0 0-31 0 0,-30 21-43 0 0,-93 69-60 0 0,66-31-16 0 0,54-51-130 0 0,0-4-8 0 0,1 1 1 0 0,0 0 0 0 0,0 0-1 0 0,0 0 1 0 0,0 0 0 0 0,1 1-1 0 0,0-1 1 0 0,0 0 0 0 0,1 0-1 0 0,-1 1 1 0 0,1-1 0 0 0,0 1-1 0 0,0-1 1 0 0,1 0 0 0 0,0 1-1 0 0,0-1 1 0 0,0 0 0 0 0,1 0-1 0 0,-1 0 1 0 0,1 0 0 0 0,0 0-1 0 0,1 0 1 0 0,-1 0 0 0 0,1-1-1 0 0,0 1 1 0 0,0-1 0 0 0,1 0-1 0 0,-1 0 1 0 0,1 0 0 0 0,0 0-1 0 0,0 0 1 0 0,0-1 0 0 0,0 0-1 0 0,1 0 1 0 0,-1 0 0 0 0,1-1-1 0 0,0 1 1 0 0,0-1 0 0 0,3 1-7 0 0,7 3 236 0 0,-1-2 0 0 0,1 0 0 0 0,0-1 0 0 0,0 0 1 0 0,0-1-1 0 0,0-1 0 0 0,0 0 0 0 0,0-1 0 0 0,1-1 1 0 0,-1 0-1 0 0,0-1 0 0 0,0 0 0 0 0,0-2 0 0 0,-1 0 1 0 0,1 0-1 0 0,-1-1 0 0 0,0-1 0 0 0,0-1 0 0 0,0 0 1 0 0,-1 0-1 0 0,0-1 0 0 0,-1-1 0 0 0,0 0 0 0 0,0-1 1 0 0,-1 0-1 0 0,5-7-236 0 0,-9 11 12 0 0,-1-1 0 0 0,0-1 0 0 0,0 1 0 0 0,-1-1 0 0 0,0 0 1 0 0,0 0-1 0 0,-1-1 0 0 0,0 1 0 0 0,-1-1 0 0 0,0 0 0 0 0,0 0 0 0 0,-1 0 0 0 0,0 0 0 0 0,0-1 0 0 0,-1 1 1 0 0,-1 0-1 0 0,1-1 0 0 0,-1 1 0 0 0,-1-1 0 0 0,0 1 0 0 0,0 0 0 0 0,-1-1 0 0 0,0 1 0 0 0,-1 0 0 0 0,0 0 1 0 0,0 0-1 0 0,-4-5-12 0 0,-82-73-4431 0 0,16 46-6172 0 0,50 29 790 0 0</inkml:trace>
</inkml:ink>
</file>

<file path=ppt/ink/ink4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06.6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33 4065 0 0,'0'0'448'0'0,"0"0"-401"0"0,0 0-246 0 0,0 0 215 0 0,0 0 552 0 0,0 0 550 0 0,0 0 342 0 0,0 0 22 0 0,0 0-230 0 0,0 0-283 0 0,-3 33-240 0 0,-6 109-191 0 0,-24 199 780 0 0,19-77-2260 0 0,13-232 189 0 0,0-17-1556 0 0,1 2-5635 0 0,0-14 6081 0 0</inkml:trace>
  <inkml:trace contextRef="#ctx0" brushRef="#br0" timeOffset="419.072">400 0 3457 0 0,'0'0'2994'0'0,"0"0"-1765"0"0,0 0-717 0 0,0 0-18 0 0,0 0 297 0 0,0 0 320 0 0,0 0 138 0 0,0 0-106 0 0,-5 36-244 0 0,-14 114-224 0 0,6 22 453 0 0,13-139-981 0 0,-2 0-26 0 0,2 0 0 0 0,2 1 0 0 0,0-1 1 0 0,3 1-1 0 0,0-1 0 0 0,2-1 0 0 0,2 1 0 0 0,1 0-121 0 0,18 46 442 0 0,-28-77-356 0 0,0-2 92 0 0,0 0 120 0 0,0 0 128 0 0,-82-42 1860 0 0,-187-144-2800 0 0,218 162-1115 0 0,26 22-8551 0 0,23 2 3013 0 0</inkml:trace>
  <inkml:trace contextRef="#ctx0" brushRef="#br0" timeOffset="752.044">823 512 2681 0 0,'0'0'2772'0'0,"0"0"-1197"0"0,0 0-385 0 0,0 0 86 0 0,0 0 91 0 0,0 0-60 0 0,0 0-156 0 0,0 0-210 0 0,0 0-208 0 0,0 0-139 0 0,0 0-126 0 0,0 0-82 0 0,0 0-67 0 0,-19 4-62 0 0,-62 16-30 0 0,34 14 152 0 0,39-22-304 0 0,4-7-90 0 0,1 0-1 0 0,-1 0 0 0 0,1 1 0 0 0,0-1 1 0 0,0 1-1 0 0,0 0 0 0 0,1 0 0 0 0,0 0 0 0 0,0 0 1 0 0,1 1-1 0 0,-1-1 0 0 0,2 0 0 0 0,-1 1 1 0 0,0-1-1 0 0,1 0 0 0 0,0 1 0 0 0,1-1 0 0 0,0 1 1 0 0,0-1-1 0 0,0 0 0 0 0,0 0 0 0 0,1 1 0 0 0,0-1 1 0 0,1 0-1 0 0,-1 0 0 0 0,1-1 0 0 0,0 1 1 0 0,1-1-1 0 0,-1 1 0 0 0,4 3 16 0 0,-6-8-4 0 0,3 3-27 0 0,-1 0 0 0 0,1 0 0 0 0,0 0 0 0 0,0-1 0 0 0,0 0 0 0 0,1 0 0 0 0,-1 0 0 0 0,1 0 0 0 0,0 0 0 0 0,0-1 0 0 0,0 0 0 0 0,0 0 0 0 0,0 0-1 0 0,0-1 1 0 0,1 0 0 0 0,-1 0 0 0 0,0 0 0 0 0,3-1 31 0 0,55-7-1986 0 0,-27-11-5336 0 0,-29 10-32 0 0</inkml:trace>
</inkml:ink>
</file>

<file path=ppt/ink/ink4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16.7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0 702 4073 0 0,'0'0'761'0'0,"0"0"-249"0"0,0 0 255 0 0,0 0 404 0 0,0 0 278 0 0,0 0 30 0 0,0 0-169 0 0,0 0-268 0 0,36-8-266 0 0,113-26-201 0 0,117-31 108 0 0,-263 64-1232 0 0,18-6 253 0 0,-15 3-2525 0 0,-2 0-3586 0 0,-3 1 1882 0 0</inkml:trace>
  <inkml:trace contextRef="#ctx0" brushRef="#br0" timeOffset="245">313 411 4225 0 0,'0'0'304'0'0,"0"0"-68"0"0,0 0 312 0 0,0 0 544 0 0,0 0 397 0 0,0 0 123 0 0,0 0-133 0 0,0 0-304 0 0,0 32-307 0 0,0 103-270 0 0,-1 88-1 0 0,-4-183-3104 0 0,0-15-5061 0 0,3-20 3420 0 0</inkml:trace>
  <inkml:trace contextRef="#ctx0" brushRef="#br0" timeOffset="680.497">540 378 6721 0 0,'0'0'470'0'0,"0"0"-27"0"0,0 0 257 0 0,0 0 425 0 0,0 0 248 0 0,0 0-10 0 0,0 0-208 0 0,0 0-255 0 0,0 0-201 0 0,32-10-138 0 0,103-31-85 0 0,10 4 923 0 0,-49 33-843 0 0,-94 6-533 0 0,0 1 1 0 0,0-1-1 0 0,0 1 0 0 0,0-1 0 0 0,-1 1 1 0 0,1 0-1 0 0,-1-1 0 0 0,0 1 0 0 0,1 0 1 0 0,-1 0-1 0 0,-1 0 0 0 0,1 0 0 0 0,0 0 1 0 0,-1 0-1 0 0,1 0 0 0 0,-1 0 1 0 0,0 0-1 0 0,0 1 0 0 0,0-1 0 0 0,0 0 1 0 0,-1 0-1 0 0,1 0 0 0 0,-1 0 0 0 0,0 0 1 0 0,0 0-1 0 0,0 0 0 0 0,0 0 0 0 0,-1 0 1 0 0,1-1-1 0 0,-1 1 0 0 0,1 0 0 0 0,-3 1-23 0 0,-189 330 371 0 0,188-324-376 0 0,1 1 1 0 0,0 0-1 0 0,1 0 1 0 0,0 0-1 0 0,1 0 0 0 0,1 0 1 0 0,-1 1-1 0 0,2-1 1 0 0,-1 0-1 0 0,2 9 5 0 0,0-16 0 0 0,-1 0 1 0 0,1 0 0 0 0,-1 0-1 0 0,1-1 1 0 0,0 1-1 0 0,1 0 1 0 0,-1-1-1 0 0,1 1 1 0 0,-1-1 0 0 0,1 1-1 0 0,0-1 1 0 0,0 0-1 0 0,0 0 1 0 0,1 0-1 0 0,-1 0 1 0 0,1 0 0 0 0,0 0-1 0 0,0-1 1 0 0,0 0-1 0 0,0 1 1 0 0,0-1-1 0 0,0 0 1 0 0,1 0 0 0 0,-1-1-1 0 0,1 1 1 0 0,-1-1-1 0 0,1 1 1 0 0,0-1-1 0 0,-1 0 1 0 0,1-1 0 0 0,0 1-1 0 0,2-1 0 0 0,2 1-134 0 0,0-1-1 0 0,0 0 1 0 0,0 0 0 0 0,-1-1-1 0 0,1 0 1 0 0,0 0 0 0 0,-1-1-1 0 0,1 0 1 0 0,-1 0 0 0 0,1-1-1 0 0,-1 0 1 0 0,0 0 0 0 0,0-1-1 0 0,-1 0 1 0 0,1 0 0 0 0,-1 0-1 0 0,1-1 1 0 0,-1 0 0 0 0,0-1 134 0 0,35-31-4732 0 0,-28 24 760 0 0,-1 1-3800 0 0</inkml:trace>
  <inkml:trace contextRef="#ctx0" brushRef="#br0" timeOffset="931.523">1475 297 7001 0 0,'0'0'731'0'0,"0"0"-119"0"0,0 0 287 0 0,0 0 432 0 0,0 0 263 0 0,0 0 25 0 0,0 0-208 0 0,-3 35-304 0 0,-7 113-290 0 0,3 117 893 0 0,26-151-3156 0 0,-18-109 1240 0 0,-1-3-3182 0 0,0-1-6522 0 0,0-4 6028 0 0</inkml:trace>
  <inkml:trace contextRef="#ctx0" brushRef="#br0" timeOffset="1181.586">1151 293 5073 0 0,'0'0'992'0'0,"0"0"-200"0"0,0 0 107 0 0,0 0 347 0 0,0 0 288 0 0,0 0 3 0 0,0 0-215 0 0,0 0-265 0 0,0 0-192 0 0,0 0-141 0 0,34-9-115 0 0,107-30-109 0 0,104-16 603 0 0,-40 33-1992 0 0,-182 31-2340 0 0,-20 16-5427 0 0,-3-22 7843 0 0,0 4-3853 0 0</inkml:trace>
  <inkml:trace contextRef="#ctx0" brushRef="#br0" timeOffset="1365.881">1213 904 6033 0 0,'0'0'1522'0'0,"0"0"-7"0"0,0 0 80 0 0,0 0 23 0 0,32-9-130 0 0,102-27-226 0 0,153-59 1366 0 0,-244 84-3411 0 0,-17 3-1776 0 0,0 2-5391 0 0,-19 5 1581 0 0</inkml:trace>
  <inkml:trace contextRef="#ctx0" brushRef="#br0" timeOffset="1714.99">2055 661 0 0 0,'0'0'1498'0'0,"0"0"119"0"0,0 0-10 0 0,0 0 23 0 0,0 0-16 0 0,0 0-103 0 0,0 0-135 0 0,0 0-181 0 0,0 0-240 0 0,0 0-234 0 0,0 0-190 0 0,0 0-158 0 0,0 0-102 0 0,-33 15-96 0 0,-97 50-95 0 0,128-65-80 0 0,-1 0 0 0 0,1 1-1 0 0,0 0 1 0 0,0-1 0 0 0,0 1 0 0 0,0 0 0 0 0,0 0 0 0 0,0 0-1 0 0,0 0 1 0 0,0 0 0 0 0,0 0 0 0 0,1 1 0 0 0,-1-1-1 0 0,0 1 1 0 0,1-1 0 0 0,-1 1 0 0 0,1-1 0 0 0,0 1 0 0 0,-1 0-1 0 0,1 0 1 0 0,0 0 0 0 0,0 0 0 0 0,0 0 0 0 0,0 0 0 0 0,0 0-1 0 0,1 0 1 0 0,-1 0 0 0 0,0 2 0 0 0,1 4-18 0 0,-2-3-22 0 0,0 0-1 0 0,1 1 0 0 0,-1-1 1 0 0,1 1-1 0 0,0-1 0 0 0,1 1 1 0 0,-1 0-1 0 0,1-1 0 0 0,1 1 1 0 0,-1 0-1 0 0,1-1 1 0 0,0 1-1 0 0,0-1 0 0 0,0 1 1 0 0,1-1-1 0 0,0 1 0 0 0,0-1 1 0 0,0 0-1 0 0,0 0 0 0 0,1 0 1 0 0,0 0-1 0 0,0 0 1 0 0,1-1-1 0 0,-1 1 0 0 0,1-1 1 0 0,0 0-1 0 0,0 0 0 0 0,0 0 1 0 0,1-1-1 0 0,0 1 0 0 0,-1-1 1 0 0,1 0-1 0 0,0-1 0 0 0,0 1 1 0 0,0-1-1 0 0,1 0 1 0 0,-1 0-1 0 0,3 0 41 0 0,57-9-2893 0 0,-24-11-5771 0 0,-31 14 6634 0 0</inkml:trace>
  <inkml:trace contextRef="#ctx0" brushRef="#br0" timeOffset="2309.81">2119 1015 0 0 0,'0'0'1011'0'0,"0"0"425"0"0,0 0 198 0 0,0 0-100 0 0,0 0-208 0 0,0 0-244 0 0,0 0-215 0 0,0 0-187 0 0,0 0-148 0 0,0 0-122 0 0,0 0-108 0 0,0 0-74 0 0,22-25-53 0 0,67-76-48 0 0,1-21 209 0 0,-82 112-305 0 0,0-1 9 0 0,0-1 1 0 0,0 2-1 0 0,1 0 0 0 0,1 0 0 0 0,-1 0 0 0 0,2 1 1 0 0,-1 1-1 0 0,1 0 0 0 0,1 0 0 0 0,5-2-40 0 0,-16 10 39 0 0,1 0 0 0 0,-1 0 0 0 0,0 0 0 0 0,1 0 0 0 0,-1 1 0 0 0,0-1 0 0 0,0 1 0 0 0,1-1 0 0 0,-1 1 0 0 0,0-1 0 0 0,0 1 0 0 0,0 0 0 0 0,0-1 0 0 0,0 1 0 0 0,0 0 0 0 0,0 0 0 0 0,0 0 0 0 0,0 0 0 0 0,0 0 0 0 0,0 0 0 0 0,0 0 1 0 0,0 0-1 0 0,-1 0 0 0 0,1 1 0 0 0,-1-1 0 0 0,1 0 0 0 0,-1 0 0 0 0,1 0 0 0 0,-1 1 0 0 0,0-1 0 0 0,1 0 0 0 0,-1 1 0 0 0,0-1 0 0 0,0 0 0 0 0,0 1 0 0 0,0-1 0 0 0,0 0 0 0 0,0 1 0 0 0,-1-1 0 0 0,1 0 0 0 0,0 1 0 0 0,-1-1 0 0 0,1 1-39 0 0,2 17 325 0 0,51 150 258 0 0,-38-116-498 0 0,-13-31 2420 0 0,-30-30 1 0 0,-49-40-1475 0 0,21 11-1085 0 0,-15-7-1765 0 0,20 27-6282 0 0,43 16-2391 0 0</inkml:trace>
  <inkml:trace contextRef="#ctx0" brushRef="#br0" timeOffset="4437.958">2612 31 0 0 0,'0'0'481'0'0,"0"0"468"0"0,0 0 310 0 0,0 0 140 0 0,0 0-2 0 0,0 0-102 0 0,0 0-121 0 0,0 0-98 0 0,0 0-83 0 0,17-6-96 0 0,55-17-74 0 0,-69 22-744 0 0,1 1 0 0 0,-1-1 0 0 0,0 1 0 0 0,1 0 0 0 0,-1 0 0 0 0,1 0 0 0 0,-1 1 0 0 0,1-1 0 0 0,-1 1 0 0 0,0 0 0 0 0,1 0 0 0 0,-1 0 0 0 0,0 0 0 0 0,0 0 0 0 0,0 1 0 0 0,0-1 0 0 0,0 1 0 0 0,0 0 0 0 0,0 0 0 0 0,0 0 0 0 0,-1 1 0 0 0,1-1 0 0 0,0 1-79 0 0,6 4 239 0 0,12 13-56 0 0,0 0 1 0 0,0 1-1 0 0,-2 2 1 0 0,-1 0-1 0 0,-1 0 1 0 0,-1 2-1 0 0,-1 0 1 0 0,-1 1-1 0 0,-1 0 1 0 0,-2 1-1 0 0,0 1 1 0 0,-2-1-1 0 0,-1 2 1 0 0,-1-1-1 0 0,-2 1 1 0 0,0 0-1 0 0,-2 0 1 0 0,-2 0-1 0 0,0 1 1 0 0,-2-1-1 0 0,-1 0 1 0 0,-6 29-184 0 0,3-36 3 0 0,0-1 0 0 0,-1 0 0 0 0,-2 0 0 0 0,0 0 1 0 0,-1-1-1 0 0,-1 0 0 0 0,0 0 0 0 0,-2-2 0 0 0,-13 18-3 0 0,-91 78-2855 0 0,47-65-5363 0 0,47-36 1427 0 0</inkml:trace>
  <inkml:trace contextRef="#ctx0" brushRef="#br0" timeOffset="6346.098">3043 893 3721 0 0,'0'0'1533'0'0,"0"0"-918"0"0,0 0-93 0 0,0 0 307 0 0,0 0 257 0 0,0 0 121 0 0,0 0-86 0 0,0 0-201 0 0,33-26-161 0 0,103-84-140 0 0,-50 32 347 0 0,-76 68-847 0 0,20-16 9 0 0,-2-1-1 0 0,0-1 0 0 0,-2-1 0 0 0,-2-2 0 0 0,0-1 0 0 0,-2 0 1 0 0,-2-2-1 0 0,-1 0 0 0 0,-1-2-127 0 0,-17 35-50 0 0,0 0 0 0 0,0 0 0 0 0,0 0 0 0 0,0 0 0 0 0,-1 0 0 0 0,1 0 0 0 0,0 0 0 0 0,-1 0 0 0 0,1 0 0 0 0,0 0 0 0 0,-1 0 0 0 0,1 0 0 0 0,-1-1 0 0 0,0 1 0 0 0,1 0 1 0 0,-1 0-1 0 0,0 0 0 0 0,0-1 0 0 0,0 1 0 0 0,0 0 0 0 0,0-1 0 0 0,0 1 0 0 0,0 0 0 0 0,0 0 0 0 0,0-1 0 0 0,-1 1 0 0 0,1 0 0 0 0,0 0 0 0 0,-1 0 0 0 0,1 0 0 0 0,-1-1 0 0 0,0 1 0 0 0,1 0 0 0 0,-1 0 0 0 0,0 0 0 0 0,1 0 0 0 0,-1 0 0 0 0,0 0 0 0 0,0 0 0 0 0,0 1 0 0 0,0-1 0 0 0,0 0 1 0 0,0 0-1 0 0,0 1 0 0 0,0-1 0 0 0,0 1 0 0 0,-1-1 0 0 0,1 1 0 0 0,0-1 0 0 0,0 1 0 0 0,0 0 0 0 0,-1-1 0 0 0,1 1 0 0 0,0 0 0 0 0,0 0 0 0 0,-1 0 0 0 0,1 0 0 0 0,0 0 0 0 0,0 0 0 0 0,-1 0 0 0 0,1 1 0 0 0,0-1 0 0 0,0 0 0 0 0,-1 1 0 0 0,1-1 0 0 0,0 1 0 0 0,0-1 0 0 0,0 1 1 0 0,0 0 49 0 0,-13 8-214 0 0,0 1 0 0 0,1 1 0 0 0,1 0 0 0 0,0 1 0 0 0,0 0 0 0 0,1 1 0 0 0,1 0 0 0 0,0 1 1 0 0,1 0-1 0 0,1 1 0 0 0,0 0 0 0 0,1 0 0 0 0,0 0 0 0 0,1 1 0 0 0,1 0 0 0 0,-3 14 214 0 0,6-24 71 0 0,0 1 0 0 0,0-1 0 0 0,1 0-1 0 0,0 1 1 0 0,0-1 0 0 0,1 0 0 0 0,-1 1-1 0 0,1-1 1 0 0,1 1 0 0 0,-1-1 0 0 0,1 1-1 0 0,0-1 1 0 0,1 1 0 0 0,0-1-1 0 0,0 0 1 0 0,0 0 0 0 0,0 0 0 0 0,1 0-1 0 0,0 0 1 0 0,0-1 0 0 0,1 1 0 0 0,0-1-1 0 0,0 0 1 0 0,0 0 0 0 0,0 0 0 0 0,2 0-72 0 0,3 0 280 0 0,0 0-1 0 0,0 0 1 0 0,1-1-1 0 0,-1-1 1 0 0,1 1-1 0 0,0-2 1 0 0,0 1-1 0 0,0-2 1 0 0,0 1-1 0 0,1-1 1 0 0,-1-1-1 0 0,0 0 0 0 0,1 0 1 0 0,-1-1-1 0 0,0 0 1 0 0,0-1-1 0 0,0 0 1 0 0,9-3-279 0 0,13-5 479 0 0,0-1 0 0 0,-1-2 0 0 0,0-1-1 0 0,-1-1 1 0 0,5-5-479 0 0,-12 7 123 0 0,0-1-1 0 0,-1-1 0 0 0,-1-1 1 0 0,0-1-1 0 0,-1 0 1 0 0,-1-2-1 0 0,-1 0 0 0 0,0-1 1 0 0,-2-1-1 0 0,0-1 0 0 0,-2 0 1 0 0,9-16-123 0 0,-10-28-208 0 0,-14 64 163 0 0,0 1 1 0 0,0 0-1 0 0,-1 0 1 0 0,1 0-1 0 0,0 0 1 0 0,0 0 0 0 0,-1 0-1 0 0,1 0 1 0 0,0 0-1 0 0,-1 0 1 0 0,1 1-1 0 0,-1-1 1 0 0,1 1-1 0 0,-1-1 1 0 0,0 1-1 0 0,1-1 1 0 0,-1 1 0 0 0,1 0-1 0 0,-1 0 1 0 0,0 0-1 0 0,1 0 1 0 0,-1 0-1 0 0,1 0 1 0 0,-1 0-1 0 0,0 0 1 0 0,1 1-1 0 0,-1-1 1 0 0,1 1 0 0 0,-1-1-1 0 0,1 1 1 0 0,-1 0-1 0 0,1-1 1 0 0,-1 1-1 0 0,1 0 1 0 0,0 0-1 0 0,-1 0 45 0 0,-7 6-65 0 0,0 1-1 0 0,1 0 0 0 0,0 0 1 0 0,0 1-1 0 0,1 0 0 0 0,0 0 1 0 0,1 1-1 0 0,0 0 0 0 0,0 0 1 0 0,1 0-1 0 0,0 1 0 0 0,1 0 1 0 0,0 0-1 0 0,1 0 0 0 0,0 0 1 0 0,1 0-1 0 0,0 1 0 0 0,1-1 1 0 0,0 1-1 0 0,1 0 0 0 0,0 3 66 0 0,0-10 6 0 0,1-1 0 0 0,0 1 0 0 0,0-1 0 0 0,0 1 0 0 0,0-1-1 0 0,1 1 1 0 0,0-1 0 0 0,-1 0 0 0 0,2 0 0 0 0,-1 0 0 0 0,0 0-1 0 0,1 0 1 0 0,0-1 0 0 0,0 1 0 0 0,0-1 0 0 0,0 0-1 0 0,0 1 1 0 0,1-1 0 0 0,-1-1 0 0 0,1 1 0 0 0,0-1 0 0 0,0 1-1 0 0,0-1 1 0 0,3 1-6 0 0,109 27 871 0 0,-101-28-732 0 0,1-1 0 0 0,0-1 0 0 0,-1-1 0 0 0,1 0-1 0 0,-1-1 1 0 0,1-1 0 0 0,-1 0 0 0 0,0-1 0 0 0,0 0 0 0 0,0-2-1 0 0,0 1 1 0 0,-1-2 0 0 0,0 0 0 0 0,-1-1 0 0 0,1 0 0 0 0,-1-1-1 0 0,-1 0 1 0 0,0-1 0 0 0,7-8-139 0 0,-2 3 41 0 0,-2 0-1 0 0,0-1 0 0 0,0-1 1 0 0,-2-1-1 0 0,0 1 0 0 0,-1-2 1 0 0,-1 0-1 0 0,-1 0 0 0 0,-1-1 1 0 0,0 0-1 0 0,-1-1 0 0 0,0-5-40 0 0,-6 17-53 0 0,0 4-7 0 0,0-1 0 0 0,-1 1 0 0 0,0 0 0 0 0,0-1-1 0 0,0 1 1 0 0,0-1 0 0 0,-1 0 0 0 0,0 1-1 0 0,0-1 1 0 0,-1 1 0 0 0,1-1 0 0 0,-1 1 0 0 0,0-1-1 0 0,-1 1 1 0 0,-1-3 60 0 0,2 7-42 0 0,-2 0 0 0 0,1 0 0 0 0,0 0 0 0 0,0 1 0 0 0,0-1 0 0 0,0 1 0 0 0,0-1 0 0 0,0 1 0 0 0,-1 0 0 0 0,1 0 1 0 0,0 0-1 0 0,0 0 0 0 0,0 1 0 0 0,-1-1 0 0 0,1 0 0 0 0,0 1 0 0 0,0 0 0 0 0,0-1 0 0 0,0 1 0 0 0,0 0 0 0 0,0 0 0 0 0,0 0 0 0 0,0 0 0 0 0,0 1 0 0 0,1-1 0 0 0,-1 0 0 0 0,0 1 0 0 0,1-1 0 0 0,-1 1 0 0 0,1-1 0 0 0,-1 1 0 0 0,1 0 1 0 0,0 0-1 0 0,0 0 0 0 0,0 0 0 0 0,0 0 0 0 0,0 0 42 0 0,-10 12-24 0 0,0 1 1 0 0,1 0 0 0 0,1 0-1 0 0,0 1 1 0 0,2 0 0 0 0,0 1-1 0 0,0 0 1 0 0,1 0 0 0 0,2 0-1 0 0,-1 1 1 0 0,2 1 23 0 0,1-10 9 0 0,1 0-1 0 0,0 0 1 0 0,1 0 0 0 0,-1 0-1 0 0,2 0 1 0 0,-1 0 0 0 0,2 0 0 0 0,-1 0-1 0 0,1-1 1 0 0,0 1 0 0 0,1 0-1 0 0,0-1 1 0 0,0 1 0 0 0,1-1-1 0 0,0 0 1 0 0,1 0 0 0 0,-1-1 0 0 0,1 1-1 0 0,1-1 1 0 0,0 0 0 0 0,0 0-1 0 0,6 4-8 0 0,2 0-47 0 0,0-1 0 0 0,1 0 1 0 0,1-1-1 0 0,0-1 0 0 0,0-1 0 0 0,0 0 0 0 0,1-1 0 0 0,0-1 0 0 0,0 0 0 0 0,0-1 0 0 0,1-1 0 0 0,5 0 47 0 0,77 3-10276 0 0,-86-6 3737 0 0</inkml:trace>
</inkml:ink>
</file>

<file path=ppt/ink/ink4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07.8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0 670 5721 0 0,'0'0'2489'0'0,"0"0"-1008"0"0,0 0-387 0 0,0 0 133 0 0,0 0 133 0 0,0 0-46 0 0,0 0-233 0 0,0 0-256 0 0,0 0-212 0 0,0 0-137 0 0,0 0-86 0 0,0 0-97 0 0,0 0-30 0 0,27-3-50 0 0,125-15 66 0 0,-10 16-1806 0 0,-109 3-3346 0 0,-1-1-4373 0 0,-27 0 5773 0 0</inkml:trace>
  <inkml:trace contextRef="#ctx0" brushRef="#br0" timeOffset="280.274">15 902 7122 0 0,'0'0'1338'0'0,"0"0"-259"0"0,0 0 195 0 0,0 0 373 0 0,0 0 144 0 0,0 0-153 0 0,0 0-281 0 0,0 0-270 0 0,34 2-241 0 0,109 1-233 0 0,-42-11 105 0 0,46-10-80 0 0,-83 9-3451 0 0,-2 2-6672 0 0,-48 4 635 0 0</inkml:trace>
  <inkml:trace contextRef="#ctx0" brushRef="#br0" timeOffset="6200.711">1044 232 6545 0 0,'0'0'1037'0'0,"0"0"-215"0"0,0 0 231 0 0,0 0 327 0 0,0 0 135 0 0,34 0-19 0 0,111-3-159 0 0,219-7 2473 0 0,-164 4-4556 0 0,3 3-7203 0 0,-180 3-2351 0 0</inkml:trace>
  <inkml:trace contextRef="#ctx0" brushRef="#br0" timeOffset="3879.225">1598 505 0 0 0,'0'0'1007'0'0,"0"0"68"0"0,0 0 74 0 0,0 0 126 0 0,0 0 130 0 0,0 0 12 0 0,0 0-187 0 0,0 0-333 0 0,0 0-339 0 0,0 0-262 0 0,0 0-124 0 0,-3 11 339 0 0,3 180 2725 0 0,0 151-3680 0 0,0-341-204 0 0,0-1-279 0 0,0 0-438 0 0,0 0-628 0 0,0 0-850 0 0,0 0-592 0 0,0 0 862 0 0</inkml:trace>
  <inkml:trace contextRef="#ctx0" brushRef="#br0" timeOffset="4199.351">1166 597 2369 0 0,'0'0'633'0'0,"0"0"-190"0"0,0 0 146 0 0,0 0 450 0 0,0 0 379 0 0,0 0 186 0 0,0 0-40 0 0,0 0-158 0 0,0 0-154 0 0,0 0-127 0 0,35-10-109 0 0,112-31-112 0 0,5 4 1015 0 0,-87 25-1557 0 0,0 2 0 0 0,1 3 0 0 0,56 2-362 0 0,-49 13-681 0 0,-71-7 638 0 0,24 24-2496 0 0,-23 5-3587 0 0,-8-9-809 0 0,-1-14 4892 0 0</inkml:trace>
  <inkml:trace contextRef="#ctx0" brushRef="#br0" timeOffset="4425.936">1221 1164 4913 0 0,'0'0'2246'0'0,"0"0"-1467"0"0,0 0-346 0 0,0 0 413 0 0,0 0 522 0 0,0 0 212 0 0,0 0-55 0 0,0 0-201 0 0,0 0-281 0 0,0 0-214 0 0,34-3-150 0 0,107-8-164 0 0,-38-9 134 0 0,36-19-198 0 0,-65 17-2696 0 0,1 3-6779 0 0,-59 15 1113 0 0</inkml:trace>
  <inkml:trace contextRef="#ctx0" brushRef="#br0" timeOffset="4831.586">1920 1193 464 0 0,'0'0'891'0'0,"0"0"-386"0"0,0 0-102 0 0,0 0 189 0 0,0 0 250 0 0,0 0 145 0 0,0 0 10 0 0,0 0-133 0 0,0 0-206 0 0,0 0-145 0 0,0 0-85 0 0,0 0-48 0 0,0 0 5 0 0,-4 21 20 0 0,-13 60 51 0 0,13-61 88 0 0,4-20 106 0 0,0 0 143 0 0,0 0 154 0 0,0 0 120 0 0,0 0 49 0 0,6-35 2949 0 0,17-20-3765 0 0,-14 34 87 0 0,76-158 312 0 0,-18 97-894 0 0,-50 81-3839 0 0,-6 16-5511 0 0,-8-11 2981 0 0</inkml:trace>
  <inkml:trace contextRef="#ctx0" brushRef="#br0" timeOffset="5099.213">2320 961 0 0 0,'0'0'405'0'0,"0"0"486"0"0,0 0 228 0 0,0 0 241 0 0,0 0 201 0 0,0 0 10 0 0,0 0-134 0 0,0 0-240 0 0,0 0-285 0 0,0 0-200 0 0,0 0-169 0 0,-16 32-132 0 0,-48 99-86 0 0,49-70 132 0 0,16-57-321 0 0,0-1 0 0 0,1 0 0 0 0,-1 0 0 0 0,1 0 0 0 0,0 0 0 0 0,0-1 0 0 0,0 1 0 0 0,0 0 0 0 0,0-1-1 0 0,1 0 1 0 0,-1 1 0 0 0,1-1 0 0 0,0 0 0 0 0,-1 0 0 0 0,1 0 0 0 0,0-1 0 0 0,0 1 0 0 0,0-1 0 0 0,1 1-1 0 0,-1-1 1 0 0,0 0 0 0 0,0 0 0 0 0,1-1 0 0 0,-1 1 0 0 0,0-1 0 0 0,1 1 0 0 0,-1-1 0 0 0,1 0 0 0 0,-1-1-1 0 0,0 1 1 0 0,1 0 0 0 0,-1-1 0 0 0,0 0 0 0 0,1 0 0 0 0,-1 0 0 0 0,0 0 0 0 0,0 0 0 0 0,0-1 0 0 0,0 1 0 0 0,0-1-1 0 0,0 0 1 0 0,1 0-136 0 0,0-3 98 0 0,0 1-1 0 0,0 0 1 0 0,0-1-1 0 0,-1 0 1 0 0,1 0-1 0 0,-1 0 0 0 0,0 0 1 0 0,-1 0-1 0 0,1-1 1 0 0,-1 1-1 0 0,0-1 1 0 0,0 1-1 0 0,-1-1 1 0 0,0 0-1 0 0,0 0 0 0 0,0 0 1 0 0,-1 0-1 0 0,1 0 1 0 0,-1 0-1 0 0,-1 0 1 0 0,1 1-1 0 0,-1-1 1 0 0,0 0-1 0 0,-1 0 0 0 0,1 0 1 0 0,-1 1-1 0 0,0-1 1 0 0,-1 1-1 0 0,-2-6-97 0 0,-30-24-1973 0 0,20 28-1409 0 0,-3 2-3827 0 0,9 5-1662 0 0</inkml:trace>
  <inkml:trace contextRef="#ctx0" brushRef="#br0" timeOffset="5669.567">2585 1024 2128 0 0,'0'0'2126'0'0,"0"0"-1162"0"0,0 0-529 0 0,0 0-77 0 0,0 0-1 0 0,0 0-13 0 0,0 0-60 0 0,0 0-110 0 0,0 0-110 0 0,0 0-115 0 0,0 0-37 0 0,0 0-14 0 0,-6 31 8 0 0,-18 93 36 0 0,28-73 18 0 0,30-29 756 0 0,-30-20-333 0 0,-1-1 1 0 0,1 0-1 0 0,0 0 0 0 0,1 0 0 0 0,-1-1 1 0 0,0 1-1 0 0,0-1 0 0 0,0 0 1 0 0,0 0-1 0 0,0-1 0 0 0,0 1 1 0 0,0-1-1 0 0,0 0 0 0 0,0 0 0 0 0,0 0 1 0 0,0-1-1 0 0,0 1 0 0 0,0-1 1 0 0,-1 0-1 0 0,1 0 0 0 0,-1 0 1 0 0,1-1-1 0 0,0 0-383 0 0,84-103 4383 0 0,-67 71-3976 0 0,75-152 555 0 0,-92 177-1052 0 0,-1 0 1 0 0,0-1 0 0 0,-1 0-1 0 0,-1 1 1 0 0,1-1 0 0 0,-2 0-1 0 0,1 0 1 0 0,-2 0 0 0 0,1 1-1 0 0,-1-1 1 0 0,-1 0 0 0 0,0 0-1 0 0,-1 1 1 0 0,0 0-1 0 0,0-1 1 0 0,-1 1 0 0 0,0 0-1 0 0,-2 0 90 0 0,4 4-80 0 0,0 1 0 0 0,0 0 0 0 0,-1 0-1 0 0,0 0 1 0 0,0 0 0 0 0,0 1 0 0 0,-1-1-1 0 0,1 1 1 0 0,-1 0 0 0 0,0 0 0 0 0,-1 0-1 0 0,1 1 1 0 0,0-1 0 0 0,-1 1 0 0 0,0 0-1 0 0,0 0 1 0 0,0 1 0 0 0,0 0-1 0 0,0-1 1 0 0,-1 2 0 0 0,1-1 0 0 0,0 1-1 0 0,-1-1 1 0 0,1 1 0 0 0,-1 1 0 0 0,0-1-1 0 0,1 1 1 0 0,-1 0 0 0 0,0 1 0 0 0,1-1-1 0 0,-1 1 1 0 0,1 0 0 0 0,-1 0 0 0 0,1 1-1 0 0,-1 0 1 0 0,1-1 0 0 0,0 2 0 0 0,0-1-1 0 0,0 1 1 0 0,0 0 0 0 0,0 0 0 0 0,1 0-1 0 0,-1 1 1 0 0,0 0 80 0 0,0 3 4 0 0,0 0 1 0 0,0 0-1 0 0,0 1 0 0 0,1 0 1 0 0,0 0-1 0 0,0 0 1 0 0,1 0-1 0 0,0 1 0 0 0,1-1 1 0 0,0 1-1 0 0,0 0 0 0 0,1-1 1 0 0,0 1-1 0 0,0 0 1 0 0,1 0-1 0 0,1 0 0 0 0,-1 0 1 0 0,1 0-1 0 0,1-1 0 0 0,-1 1 1 0 0,1 0-1 0 0,1-1 1 0 0,0 1-1 0 0,0-1 0 0 0,1 0 1 0 0,0 0-1 0 0,0 0 1 0 0,1-1-1 0 0,0 1 0 0 0,0-1 1 0 0,1 0-1 0 0,6 6-4 0 0,11 9 262 0 0,2-2 1 0 0,0 0-1 0 0,2-1 1 0 0,0-2-1 0 0,0 0 1 0 0,2-2-1 0 0,0-2 1 0 0,1 0-1 0 0,0-2 1 0 0,1-1-1 0 0,30 5-262 0 0,24-1-30 0 0,-67-13-4123 0 0,-1-1-4273 0 0,-16 0 1063 0 0</inkml:trace>
  <inkml:trace contextRef="#ctx0" brushRef="#br0" timeOffset="14093.412">971 0 0 0 0,'0'0'443'0'0,"0"0"78"0"0,0 0 62 0 0,0 0 145 0 0,0 0 180 0 0,0 0 103 0 0,0 0 39 0 0,0 0-71 0 0,0 0-134 0 0,0 0-93 0 0,0 0-72 0 0,0 0-25 0 0,-28 32 40 0 0,-83 100 51 0 0,105-126-643 0 0,1 1 0 0 0,0-1 0 0 0,0 1 1 0 0,0 0-1 0 0,1 0 0 0 0,1 0 1 0 0,-1 1-1 0 0,1 0 0 0 0,0-1 1 0 0,1 1-1 0 0,-1 0 0 0 0,1 1-103 0 0,-3 13 336 0 0,-7 25-11 0 0,3-1 0 0 0,1 1 0 0 0,2 0 1 0 0,2 1-1 0 0,3-1 0 0 0,1 1 0 0 0,3-1 0 0 0,8 45-325 0 0,-7-62-39 0 0,1 0 0 0 0,2-1 0 0 0,0 0 0 0 0,3 0-1 0 0,0-1 1 0 0,1 0 0 0 0,2-1 0 0 0,1 0-1 0 0,1-1 1 0 0,1-1 0 0 0,2 0 0 0 0,0-1-1 0 0,1-1 1 0 0,2-1 0 0 0,0-1 0 0 0,1-1-1 0 0,1 0 1 0 0,1-2 0 0 0,11 6 39 0 0,93 33-2273 0 0,-41-28-3820 0 0,-53-18 432 0 0</inkml:trace>
</inkml:ink>
</file>

<file path=ppt/ink/ink4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32.9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 4937 0 0,'0'0'2273'0'0,"0"0"-1277"0"0,0 0-495 0 0,0 0 198 0 0,0 0 320 0 0,0 0 176 0 0,0 0-39 0 0,0 0-212 0 0,0 0-209 0 0,0 0-163 0 0,0 0-101 0 0,0 0-59 0 0,30 1-31 0 0,96 0-11 0 0,74-22 815 0 0,-148 14-831 0 0,-13 2-3348 0 0,-13 3-8821 0 0,-26 2 8424 0 0</inkml:trace>
</inkml:ink>
</file>

<file path=ppt/ink/ink4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33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23 288 0 0,'0'0'2955'0'0,"0"0"-906"0"0,0 0-155 0 0,0 0 147 0 0,0 0 30 0 0,0 0-209 0 0,0 0-334 0 0,0 0-350 0 0,0 0-327 0 0,0 0-240 0 0,31 4-178 0 0,100 15-142 0 0,-38-21 113 0 0,-69-4-337 0 0,14-1-402 0 0,45-8-880 0 0,-28 3-9207 0 0,-41 8 3871 0 0</inkml:trace>
</inkml:ink>
</file>

<file path=ppt/ink/ink4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31.3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351 166 6289 0 0,'0'0'1431'0'0,"0"0"-292"0"0,0 0-172 0 0,0 0 60 0 0,0 0 129 0 0,0 0 35 0 0,0 0-109 0 0,0 0-229 0 0,0 0-242 0 0,0 0-154 0 0,0 0-58 0 0,0 0-16 0 0,0 0-14 0 0,-8 28-10 0 0,-23 88-16 0 0,11-46-139 0 0,4 1 0 0 0,3 0 1 0 0,2 1-1 0 0,4 1 0 0 0,2 58-204 0 0,5-124-1054 0 0,-3-23-10419 0 0,3 8 9763 0 0,3-3-1890 0 0,-1 3 2360 0 0</inkml:trace>
  <inkml:trace contextRef="#ctx0" brushRef="#br0" timeOffset="267.282">6 85 1736 0 0,'0'0'3632'0'0,"0"0"-2511"0"0,0 0-902 0 0,0 0-38 0 0,0 0 306 0 0,0 0 465 0 0,0 0 370 0 0,0 0 172 0 0,0 0-79 0 0,0 0-187 0 0,0 0-154 0 0,0 0-136 0 0,0 0-119 0 0,33 7-104 0 0,103 23-88 0 0,-16-27 428 0 0,330-94 526 0 0,-395 77-1752 0 0,14-2-489 0 0,-21 12-4525 0 0,-47 6 624 0 0,-2 2 2529 0 0,1-3 709 0 0,-3 3-5341 0 0</inkml:trace>
  <inkml:trace contextRef="#ctx0" brushRef="#br0" timeOffset="515.087">1 751 2072 0 0,'0'0'1980'0'0,"0"0"31"0"0,0 0 120 0 0,0 0 131 0 0,0 0-94 0 0,0 0-292 0 0,33 10-391 0 0,107 26-346 0 0,-39-26 482 0 0,-40-13-1246 0 0,-1-1 0 0 0,0-4 1 0 0,0-2-1 0 0,14-6-375 0 0,-28 7-814 0 0,13-4-2731 0 0,-22 2-3747 0 0,-21 4-1303 0 0</inkml:trace>
  <inkml:trace contextRef="#ctx0" brushRef="#br0" timeOffset="777.636">982 556 3841 0 0,'0'0'1572'0'0,"0"0"-328"0"0,0 0-154 0 0,0 0 52 0 0,0 0 39 0 0,0 0-23 0 0,0 0-91 0 0,0 0-154 0 0,0 0-158 0 0,0 0-134 0 0,0 0-80 0 0,0 0-85 0 0,-31 19-86 0 0,-93 57-76 0 0,77-32 20 0 0,45-36-248 0 0,0-3-54 0 0,0 0-1 0 0,1 0 1 0 0,-1-1 0 0 0,1 1 0 0 0,1 0 0 0 0,-1 0 0 0 0,1 0-1 0 0,-1 0 1 0 0,1 0 0 0 0,1 0 0 0 0,-1 0 0 0 0,1 0-1 0 0,0 0 1 0 0,0 0 0 0 0,0 0 0 0 0,1 0 0 0 0,-1 0-1 0 0,1-1 1 0 0,0 1 0 0 0,1 0-12 0 0,4 2-2 0 0,-5-2-12 0 0,2-1 0 0 0,-1 0 0 0 0,0 0 0 0 0,1 0 0 0 0,0 0 0 0 0,0-1 0 0 0,0 1 0 0 0,0-1 0 0 0,0 0 0 0 0,1 0 0 0 0,0-1 0 0 0,-1 0 0 0 0,1 1 0 0 0,0-1 0 0 0,0-1 0 0 0,0 1 1 0 0,0-1-1 0 0,2 1 14 0 0,74-3-2977 0 0,-29-13-6833 0 0,-44 11 5989 0 0</inkml:trace>
  <inkml:trace contextRef="#ctx0" brushRef="#br0" timeOffset="1330.401">1061 825 584 0 0,'0'0'1604'0'0,"0"0"-418"0"0,0 0 14 0 0,0 0 346 0 0,0 0 294 0 0,0 0 37 0 0,0 0-236 0 0,0 0-332 0 0,0 0-288 0 0,0 0-205 0 0,0 0-126 0 0,0 0-98 0 0,0 0-64 0 0,28-29-57 0 0,84-90-64 0 0,-23 31 388 0 0,17 1-410 0 0,-106 86-388 0 0,1 0-1 0 0,-1 1 1 0 0,0-1 0 0 0,1 0-1 0 0,0 0 1 0 0,-1 1 0 0 0,1-1-1 0 0,-1 0 1 0 0,1 1 0 0 0,0-1-1 0 0,0 0 1 0 0,-1 1 0 0 0,1-1-1 0 0,0 1 1 0 0,0-1 0 0 0,0 1-1 0 0,0 0 1 0 0,-1-1 0 0 0,1 1-1 0 0,0 0 1 0 0,0-1 0 0 0,0 1-1 0 0,0 0 1 0 0,0 0 0 0 0,0 0 0 0 0,0 0-1 0 0,0 0 1 0 0,0 0 0 0 0,0 0-1 0 0,0 0 1 0 0,0 1 0 0 0,0-1-1 0 0,-1 0 1 0 0,1 0 0 0 0,0 1-1 0 0,0-1 1 0 0,0 1 0 0 0,0-1-1 0 0,0 1 1 0 0,-1-1 0 0 0,1 1-1 0 0,0-1 1 0 0,0 1 0 0 0,-1 0-1 0 0,1-1 1 0 0,-1 1 0 0 0,1 0-1 0 0,0-1 1 0 0,-1 1 0 0 0,1 0-1 0 0,-1 0 1 0 0,0 0 0 0 0,1 0-1 0 0,-1 0 1 0 0,0-1 0 0 0,1 1-1 0 0,-1 0 1 0 0,0 0 0 0 0,0 0 0 0 0,0 0-1 0 0,0 0 1 0 0,0 0 0 0 0,0 0-1 0 0,0 0 1 0 0,0 0 0 0 0,0 0-1 0 0,0 0 4 0 0,-9 138 158 0 0,8-128-158 0 0,0 0 1 0 0,1 0 0 0 0,1-1 0 0 0,0 1-1 0 0,0 0 1 0 0,1 0 0 0 0,0-1-1 0 0,1 1 1 0 0,0-1 0 0 0,0 0 0 0 0,4 6-1 0 0,6 6 137 0 0,-12-22-4 0 0,-1 0 123 0 0,0 0 176 0 0,0 0 197 0 0,-3-11 1208 0 0,-9-2-1971 0 0,-1 0 1 0 0,0 1-1 0 0,-1 0 0 0 0,-1 1 0 0 0,1 1 0 0 0,-2 0 0 0 0,1 1 0 0 0,-1 1 0 0 0,-1 0 1 0 0,1 1-1 0 0,-1 1 0 0 0,0 0 0 0 0,-8 0 134 0 0,-10-4-2623 0 0,12 8-3269 0 0,15 2-1855 0 0</inkml:trace>
</inkml:ink>
</file>

<file path=ppt/ink/ink4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3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625 288 0 0 0,'0'0'396'0'0,"0"0"183"0"0,0 0 134 0 0,0 0 329 0 0,0 0 378 0 0,0 0 287 0 0,0 0 38 0 0,0 0-232 0 0,0 0-291 0 0,0 0-317 0 0,0 0-236 0 0,-2-3-141 0 0,-3 1-409 0 0,-1 0 0 0 0,1 0 0 0 0,0 1 0 0 0,-1-1 1 0 0,0 1-1 0 0,1 0 0 0 0,-1 1 0 0 0,1-1 0 0 0,-1 1 0 0 0,0 0 1 0 0,1 1-1 0 0,-1-1 0 0 0,0 1 0 0 0,1 0 0 0 0,-1 1 1 0 0,1-1-1 0 0,-1 1 0 0 0,1 0 0 0 0,0 1 0 0 0,0-1 0 0 0,-4 3-119 0 0,-5 0 118 0 0,-256 84 1133 0 0,179-63-359 0 0,159-14-1612 0 0,5 10 810 0 0,-71-19-71 0 0,-1 0 1 0 0,0 1 0 0 0,0-1-1 0 0,0 0 1 0 0,-1 1 0 0 0,1-1-1 0 0,-1 1 1 0 0,0-1 0 0 0,0 1 0 0 0,0-1-1 0 0,0 1 1 0 0,-1-1 0 0 0,1 0-1 0 0,-1 1 1 0 0,0-1 0 0 0,0 0-1 0 0,0 1 1 0 0,0-1 0 0 0,-1 0 0 0 0,0 0-1 0 0,1 0 1 0 0,-2 2-20 0 0,-17 26 87 0 0,-2 0 0 0 0,-1-2 1 0 0,-1 0-1 0 0,-1-2 0 0 0,-10 8-87 0 0,-23 25 83 0 0,54-56-84 0 0,-1 0 0 0 0,1 1 1 0 0,-1 0-1 0 0,1 0 0 0 0,1 1 1 0 0,-1-1-1 0 0,1 1 0 0 0,0 0 0 0 0,0 0 1 0 0,1 0-1 0 0,0 0 0 0 0,0 0 1 0 0,0 0-1 0 0,1 0 0 0 0,-1 1 1 0 0,2-1-1 0 0,-1 1 0 0 0,1-1 0 0 0,0 1 1 0 0,0-1-1 0 0,1 5 1 0 0,2-6 15 0 0,0-1-1 0 0,1 1 1 0 0,0-1 0 0 0,-1 0-1 0 0,1 0 1 0 0,0-1 0 0 0,1 1-1 0 0,-1-1 1 0 0,1 0 0 0 0,0 0-1 0 0,-1 0 1 0 0,1 0 0 0 0,0-1-1 0 0,1 0 1 0 0,-1 0 0 0 0,0-1-1 0 0,0 1 1 0 0,1-1 0 0 0,-1 0-1 0 0,1 0 1 0 0,-1-1 0 0 0,1 0-1 0 0,0 0 1 0 0,1 0-15 0 0,-2 0 7 0 0,12 2-24 0 0,0 0 0 0 0,0-1 0 0 0,1 0-1 0 0,-1-2 1 0 0,0 0 0 0 0,0-1-1 0 0,1-1 1 0 0,-1 0 0 0 0,-1-1 0 0 0,1-1-1 0 0,-1-1 1 0 0,1 0 0 0 0,11-7 17 0 0,-7-19-3303 0 0,-18 6-5487 0 0,-3 18 3239 0 0</inkml:trace>
  <inkml:trace contextRef="#ctx0" brushRef="#br0" timeOffset="258.148">255 1 688 0 0,'0'0'1508'0'0,"0"0"-631"0"0,0 0-300 0 0,0 0 22 0 0,0 0 140 0 0,0 0 188 0 0,0 0 134 0 0,0 0-1 0 0,0 0-95 0 0,0 0-67 0 0,0 0-37 0 0,0 0-17 0 0,0 0-3 0 0,-3 22-26 0 0,-8 71-41 0 0,13 103 2108 0 0,5-97-2306 0 0,-6-38-406 0 0,2 15-24 0 0,-3 1 0 0 0,-4-1 0 0 0,-13 74-146 0 0,-58 214-2161 0 0,71-328-542 0 0,4-13-4074 0 0,0-15 318 0 0</inkml:trace>
</inkml:ink>
</file>

<file path=ppt/ink/ink4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36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41 2705 0 0,'0'0'1219'0'0,"0"0"-307"0"0,0 0-24 0 0,0 0 201 0 0,0 0 186 0 0,0 0 162 0 0,0 0 39 0 0,0 0-152 0 0,0 0-179 0 0,0 0-175 0 0,0 0-161 0 0,32-4-164 0 0,102-14-165 0 0,3 7 218 0 0,-16 4-985 0 0,-81 7-2307 0 0,-1 0-3629 0 0,-25 0-1745 0 0</inkml:trace>
  <inkml:trace contextRef="#ctx0" brushRef="#br0" timeOffset="-1160.942">425 307 3905 0 0,'0'0'1622'0'0,"0"0"-746"0"0,0 0-129 0 0,0 0 246 0 0,0 0 211 0 0,0 0 54 0 0,0 0-146 0 0,0 0-357 0 0,0 0-335 0 0,0 0-196 0 0,0 0-77 0 0,-1 5 41 0 0,-5 240 1904 0 0,6-210-2132 0 0,-1 0 1 0 0,-2 0-1 0 0,-2-1 0 0 0,-8 34 40 0 0,-18 16-2912 0 0,19-65-684 0 0,2-9-4773 0 0,8-10 7862 0 0</inkml:trace>
  <inkml:trace contextRef="#ctx0" brushRef="#br0" timeOffset="-838.227">0 314 1056 0 0,'0'0'922'0'0,"0"0"-542"0"0,0 0-77 0 0,0 0 327 0 0,0 0 351 0 0,0 0 251 0 0,0 0 40 0 0,0 0-145 0 0,0 0-123 0 0,0 0-78 0 0,0 0-17 0 0,0 0 18 0 0,20-2 17 0 0,128-7 1880 0 0,275-21 194 0 0,-364 30-3874 0 0,-21 0-2607 0 0,-24 8-2916 0 0,-13 3-926 0 0,-1-8 6853 0 0</inkml:trace>
  <inkml:trace contextRef="#ctx0" brushRef="#br0" timeOffset="-486.846">8 1021 2505 0 0,'0'0'826'0'0,"0"0"89"0"0,0 0 354 0 0,0 0 260 0 0,0 0 102 0 0,0 0-66 0 0,0 0-143 0 0,0 0-131 0 0,0 0-145 0 0,0 0-139 0 0,0 0-111 0 0,0 0-104 0 0,34-5-110 0 0,107-13-137 0 0,-38 0 318 0 0,-19 6-719 0 0,-26 10-2843 0 0,-40 0 99 0 0,-6 0-1887 0 0,-4 2-4755 0 0</inkml:trace>
  <inkml:trace contextRef="#ctx0" brushRef="#br0" timeOffset="2500.993">737 804 0 0 0,'0'0'72'0'0,"0"0"93"0"0,0 0 45 0 0,0 0 138 0 0,0 0 115 0 0,0 0 43 0 0,0 0-56 0 0,0 0-111 0 0,0 0-127 0 0,0 0-75 0 0,0 0-32 0 0,0 0-37 0 0,0 0 2 0 0,-17 31 0 0 0,-51 97-2 0 0,18-19 232 0 0,19-54 281 0 0,31-77 1911 0 0,17-11-2151 0 0,2 0 1 0 0,1 1-1 0 0,2 1 0 0 0,1 1 0 0 0,1 0 0 0 0,1 2 1 0 0,20-16-342 0 0,12-14 545 0 0,-38 87-516 0 0,19 111 354 0 0,-19-63-184 0 0,-5-30 886 0 0,-14-46-681 0 0,0-1 99 0 0,0 0 85 0 0,0 0 65 0 0,0 0 13 0 0,-18-14 669 0 0,-4-2-1691 0 0,1 2-1 0 0,-2 0 1 0 0,0 2 0 0 0,-1 0-1 0 0,0 2 1 0 0,0 1-1 0 0,-1 0 1 0 0,-6 1 356 0 0,-6-4-3341 0 0,20 6-2280 0 0,12 5 1999 0 0</inkml:trace>
  <inkml:trace contextRef="#ctx0" brushRef="#br0" timeOffset="2874.493">1149 704 5281 0 0,'0'0'731'0'0,"0"0"-182"0"0,0 0 17 0 0,0 0 289 0 0,0 0 241 0 0,0 0 31 0 0,0 0-150 0 0,0 0-187 0 0,0 0-102 0 0,0 0-41 0 0,0 0-6 0 0,0 0 7 0 0,32-3 5 0 0,99-10-23 0 0,70-15 1348 0 0,-122 21-2151 0 0,-46 7-3884 0 0,-30-3-1527 0 0,-3 1 1387 0 0,0-1 351 0 0</inkml:trace>
  <inkml:trace contextRef="#ctx0" brushRef="#br0" timeOffset="3125.074">1377 446 3841 0 0,'0'0'1035'0'0,"0"0"-156"0"0,0 0 109 0 0,0 0 276 0 0,0 0 199 0 0,0 0-12 0 0,0 0-179 0 0,0 0-236 0 0,0 0-214 0 0,-9 37-151 0 0,-30 115-112 0 0,28-58 243 0 0,11-54-709 0 0,1-1-1 0 0,3 0 0 0 0,0 0 1 0 0,9 30-93 0 0,-7-49-1306 0 0,-1-7-6805 0 0,-5-10 1075 0 0</inkml:trace>
  <inkml:trace contextRef="#ctx0" brushRef="#br0" timeOffset="8864.704">1712 1017 3065 0 0,'0'0'782'0'0,"0"0"-196"0"0,0 0-2 0 0,0 0 230 0 0,0 0 215 0 0,0 0 94 0 0,0 0-80 0 0,0 0-140 0 0,0 0-134 0 0,0 0-59 0 0,0 0-25 0 0,0 0-26 0 0,16-32-25 0 0,49-99-45 0 0,-4 29 909 0 0,123-148 591 0 0,-184 250-2108 0 0,0 1-1 0 0,0-1 0 0 0,0 1 0 0 0,0-1 1 0 0,0 1-1 0 0,0-1 0 0 0,0 1 0 0 0,0-1 1 0 0,0 1-1 0 0,0 0 0 0 0,0-1 0 0 0,1 1 0 0 0,-1-1 1 0 0,0 1-1 0 0,0-1 0 0 0,0 0 0 0 0,1 1 1 0 0,-1-1-1 0 0,0 1 0 0 0,1-1 0 0 0,-1 1 1 0 0,1-1-1 0 0,-1 0 0 0 0,0 1 0 0 0,1-1 0 0 0,-1 0 1 0 0,1 1-1 0 0,-1-1 0 0 0,1 0 0 0 0,-1 0 1 0 0,1 0-1 0 0,-1 1 0 0 0,1-1 0 0 0,-1 0 1 0 0,1 0-1 0 0,-1 0 0 0 0,1 0 0 0 0,-1 0 1 0 0,1 0-1 0 0,-1 0 0 0 0,1 0 0 0 0,0 0 0 0 0,-1 0 1 0 0,1 0-1 0 0,-1 0 0 0 0,1 0 0 0 0,-1 0 1 0 0,1-1-1 0 0,-1 1 0 0 0,1 0 0 0 0,-1 0 1 0 0,1-1-1 0 0,-1 1 0 0 0,0 0 0 0 0,1-1 0 0 0,-1 1 1 0 0,1 0-1 0 0,-1-1 0 0 0,0 1 0 0 0,1-1 1 0 0,-1 1 19 0 0,4 17 228 0 0,20 155-248 0 0,-23-170 34 0 0,1-1 1 0 0,-1 1-1 0 0,1 0 1 0 0,-1-1-1 0 0,1 1 1 0 0,-1-1-1 0 0,1 1 1 0 0,0-1-1 0 0,0 0 1 0 0,0 0-1 0 0,0 0 1 0 0,0 0-1 0 0,0 0 1 0 0,0 0-1 0 0,0 0 1 0 0,0-1-1 0 0,0 1 1 0 0,0-1-1 0 0,0 1 0 0 0,1-1 1 0 0,-1 0-1 0 0,0 0 1 0 0,0 0-1 0 0,0 0 1 0 0,1 0-1 0 0,-1-1 1 0 0,0 1-1 0 0,0-1 1 0 0,0 1-1 0 0,0-1 1 0 0,0 0-1 0 0,0 0 1 0 0,0 0-1 0 0,0 0 1 0 0,0 0-1 0 0,0 0 1 0 0,0-1-1 0 0,0 1 1 0 0,-1-1-1 0 0,1 1 1 0 0,-1-1-1 0 0,2 0-14 0 0,61-61 129 0 0,-3-2 0 0 0,-2-3 0 0 0,-1-7-129 0 0,-30 41 38 0 0,17-28-3 0 0,-44 61-47 0 0,-1 1-37 0 0,-44 228 321 0 0,41-208-287 0 0,1 0 1 0 0,0 1-1 0 0,2-1 1 0 0,0 1-1 0 0,1 0 1 0 0,1-1-1 0 0,4 13 15 0 0,19-1-1718 0 0,2-26-7959 0 0,-22-6 3330 0 0</inkml:trace>
  <inkml:trace contextRef="#ctx0" brushRef="#br0" timeOffset="9122.236">2741 689 2577 0 0,'0'0'1373'0'0,"0"0"-279"0"0,0 0-111 0 0,0 0 6 0 0,0 0-70 0 0,0 0-85 0 0,0 0-152 0 0,0 0-194 0 0,0 0-117 0 0,0 0-108 0 0,0 0-78 0 0,0 0-38 0 0,-22 28-44 0 0,-69 86-23 0 0,29-27 113 0 0,39-30-197 0 0,76-119 1698 0 0,37-44-1377 0 0,-60 69-310 0 0,2 2-1 0 0,1 1 0 0 0,2 2 1 0 0,13-9-7 0 0,-48 40-11 0 0,1 0 0 0 0,0 0 0 0 0,0 0 0 0 0,0 1 0 0 0,-1-1 0 0 0,1 0 0 0 0,0 0 0 0 0,0 1 0 0 0,0-1 0 0 0,0 1 0 0 0,0-1 0 0 0,0 1 0 0 0,0-1 0 0 0,0 1 0 0 0,1-1 0 0 0,-1 1 0 0 0,0 0 0 0 0,0 0 0 0 0,0 0 0 0 0,0 0 0 0 0,0-1 0 0 0,1 2 0 0 0,-1-1 1 0 0,0 0-1 0 0,0 0 0 0 0,0 0 0 0 0,0 0 0 0 0,1 1 0 0 0,-1-1 0 0 0,0 0 0 0 0,0 1 0 0 0,0-1 0 0 0,0 1 0 0 0,0 0 0 0 0,0-1 0 0 0,0 1 0 0 0,0 0 11 0 0,16 59 471 0 0,15 100 225 0 0,-16-53 956 0 0,-16-106-1426 0 0,0-1 23 0 0,-100-19 1761 0 0,-113-83-3780 0 0,162 83-270 0 0,33 14-1443 0 0,1-1-3851 0 0,11 6 3749 0 0</inkml:trace>
  <inkml:trace contextRef="#ctx0" brushRef="#br0" timeOffset="9123.236">3218 623 584 0 0,'0'0'1442'0'0,"0"0"-321"0"0,0 0 52 0 0,0 0 160 0 0,0 0 53 0 0,0 0-130 0 0,0 0-208 0 0,0 0-243 0 0,-32 17-229 0 0,-97 54-196 0 0,85-37-112 0 0,43-27-232 0 0,0-3-30 0 0,-1 0 1 0 0,1 0-1 0 0,1 0 0 0 0,-1 0 1 0 0,0 0-1 0 0,1 0 1 0 0,0 1-1 0 0,0-1 0 0 0,0 0 1 0 0,1 0-1 0 0,-1 0 1 0 0,1 0-1 0 0,0 0 0 0 0,0 0 1 0 0,1 0-1 0 0,-1 0 1 0 0,1 0-1 0 0,0 0 1 0 0,0-1-1 0 0,0 1 0 0 0,0-1 1 0 0,1 1-1 0 0,-1-1 1 0 0,1 0-1 0 0,0 0 0 0 0,0 0 1 0 0,0 0-1 0 0,0-1 1 0 0,1 1-1 0 0,-1-1 0 0 0,1 0 1 0 0,-1 0-1 0 0,1 0 1 0 0,0 0-1 0 0,0 0 0 0 0,2 0-6 0 0,3 0 195 0 0,0 1-1 0 0,0-1 0 0 0,0-1 0 0 0,0 0 0 0 0,0 0 0 0 0,0 0 0 0 0,0-1 0 0 0,1-1 0 0 0,-1 0 0 0 0,0 0 0 0 0,0-1 0 0 0,0 0 0 0 0,0 0 0 0 0,0-1 0 0 0,-1 0 0 0 0,1-1 0 0 0,-1 1 0 0 0,0-2 0 0 0,0 1 0 0 0,0-1 0 0 0,0-1 0 0 0,-1 1 0 0 0,5-6-194 0 0,14-12 359 0 0,-2-1-1 0 0,-1-2 1 0 0,0 0 0 0 0,-3-1-1 0 0,0-1 1 0 0,-1-1 0 0 0,-2-1 0 0 0,-1 0-1 0 0,12-33-358 0 0,-23 47 27 0 0,0 0-1 0 0,0 0 0 0 0,-1-1 1 0 0,-1 1-1 0 0,-1-1 0 0 0,-1 0 0 0 0,0 0 1 0 0,-1 0-1 0 0,-2-15-26 0 0,1 23-15 0 0,0 1 0 0 0,0 0 0 0 0,-1 0 1 0 0,0 1-1 0 0,0-1 0 0 0,-1 0 0 0 0,0 1 0 0 0,0-1 0 0 0,-1 1 0 0 0,0 0 0 0 0,0 0 0 0 0,-1 0 1 0 0,0 1-1 0 0,0 0 0 0 0,0-1 0 0 0,-1 2 0 0 0,0-1 0 0 0,0 1 0 0 0,-1 0 0 0 0,1 0 0 0 0,-3 0 15 0 0,5 2-35 0 0,-1 1-1 0 0,0 0 0 0 0,0 0 0 0 0,0 0 0 0 0,0 1 1 0 0,0 0-1 0 0,-1 0 0 0 0,1 0 0 0 0,0 0 0 0 0,0 1 0 0 0,-1 0 1 0 0,1 0-1 0 0,0 1 0 0 0,-1-1 0 0 0,1 1 0 0 0,0 0 1 0 0,0 0-1 0 0,0 1 0 0 0,0 0 0 0 0,0 0 0 0 0,0 0 1 0 0,0 0-1 0 0,1 1 0 0 0,-1 0 0 0 0,1 0 0 0 0,0 0 0 0 0,-1 0 1 0 0,2 1-1 0 0,-1-1 0 0 0,0 1 0 0 0,0 1 36 0 0,-5 5-15 0 0,1 0 0 0 0,1 0-1 0 0,0 0 1 0 0,0 1 0 0 0,1 0-1 0 0,0 1 1 0 0,1-1 0 0 0,1 1 0 0 0,0 0-1 0 0,0 0 1 0 0,1 0 0 0 0,-1 8 15 0 0,2-7 18 0 0,1 1 0 0 0,0-1 0 0 0,0 1 0 0 0,2-1 0 0 0,0 1 0 0 0,0-1 1 0 0,1 1-1 0 0,1-1 0 0 0,0 0 0 0 0,1 0 0 0 0,0 0 0 0 0,1 0 0 0 0,0-1 0 0 0,3 3-18 0 0,5 6 69 0 0,1-1 0 0 0,1 0 0 0 0,1-1 0 0 0,1 0 0 0 0,0-1 0 0 0,1-1 0 0 0,1-1 0 0 0,1-1 0 0 0,0-1 0 0 0,1 0 0 0 0,0-1 0 0 0,1-2 0 0 0,1 0 0 0 0,0-1 0 0 0,8 1-69 0 0,17 1-427 0 0,-39-41-11228 0 0,-9 25 4489 0 0</inkml:trace>
  <inkml:trace contextRef="#ctx0" brushRef="#br0" timeOffset="9124.236">3730 115 3609 0 0,'0'0'3421'0'0,"0"0"-1166"0"0,0 0-283 0 0,0 0-25 0 0,0 0-146 0 0,0 0-316 0 0,0 0-401 0 0,0 0-329 0 0,0 0-244 0 0,0 0-120 0 0,0 0-15 0 0,0 0-17 0 0,0 0-2 0 0,9-4-18 0 0,19-5-113 0 0,1 1 1 0 0,0 2-1 0 0,0 1 1 0 0,0 1-1 0 0,22 0-226 0 0,-50 4-3 0 0,0 0 0 0 0,0 0 0 0 0,0 0 0 0 0,0 0 0 0 0,0 1 0 0 0,0-1 0 0 0,0 0 0 0 0,1 1 0 0 0,-1-1 0 0 0,0 1 0 0 0,0-1 1 0 0,0 1-1 0 0,-1 0 0 0 0,1-1 0 0 0,0 1 0 0 0,0 0 0 0 0,0-1 0 0 0,0 1 0 0 0,-1 0 0 0 0,1 0 0 0 0,0 0 0 0 0,-1 0 0 0 0,1 0 0 0 0,-1 0 0 0 0,1 0 0 0 0,-1 0 0 0 0,1 0 0 0 0,-1 0 0 0 0,0 0 0 0 0,1 0 0 0 0,-1 0 0 0 0,0 1 0 0 0,0-1 0 0 0,0 0 0 0 0,0 0 1 0 0,0 0-1 0 0,0 0 0 0 0,0 0 0 0 0,0 1 0 0 0,-1-1 0 0 0,1 0 0 0 0,0 0 0 0 0,-1 0 3 0 0,-15 48 142 0 0,-13-7-34 0 0,23-35-93 0 0,0 0-1 0 0,1 1 1 0 0,0-1 0 0 0,0 1 0 0 0,0 0-1 0 0,1 1 1 0 0,0-1 0 0 0,1 1 0 0 0,0 0-1 0 0,0 0 1 0 0,1 0 0 0 0,0 0 0 0 0,0 7-15 0 0,4-13 23 0 0,-1-1 0 0 0,1 1 0 0 0,0-1 0 0 0,0 0 0 0 0,0 0 0 0 0,0 0 0 0 0,1 0 0 0 0,-1 0 0 0 0,0-1 0 0 0,1 1 0 0 0,-1-1 0 0 0,1 1 0 0 0,0-1 0 0 0,-1 0 0 0 0,1 0 0 0 0,0 0 0 0 0,0 0 0 0 0,0-1 0 0 0,0 1 0 0 0,0-1 0 0 0,0 0 0 0 0,-1 0 0 0 0,1 0 0 0 0,0 0 0 0 0,0 0 0 0 0,0 0 0 0 0,0-1 0 0 0,0 0-23 0 0,152-20 19 0 0,-132 15-1047 0 0,2 0-2769 0 0,-10-1-3460 0 0,-7 3-3433 0 0</inkml:trace>
</inkml:ink>
</file>

<file path=ppt/ink/ink4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31.8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90 8978 0 0,'0'0'932'0'0,"0"0"-112"0"0,0 0-126 0 0,0 0 87 0 0,0 0 191 0 0,0 0 171 0 0,0 0 70 0 0,0 0-88 0 0,0 0-231 0 0,0 0-290 0 0,0 0-259 0 0,0-3-250 0 0,0-6-108 0 0,0 25-4 0 0,0 29 104 0 0,0 294 943 0 0,0 170-2560 0 0,-6-441-1437 0 0,-10-28-5959 0 0,12-32 2666 0 0</inkml:trace>
  <inkml:trace contextRef="#ctx0" brushRef="#br0" timeOffset="448.858">0 24 11378 0 0,'0'0'1019'0'0,"0"0"-368"0"0,0 0-317 0 0,0 0-77 0 0,0 0 20 0 0,0 0 55 0 0,0 0 72 0 0,0 0 57 0 0,0 0 21 0 0,32 2-34 0 0,102 11-57 0 0,-42 16 26 0 0,-70-18-328 0 0,2-2-36 0 0,0 2 1 0 0,-1 1 0 0 0,-1 1 0 0 0,0 1 0 0 0,0 1 0 0 0,-2 0 0 0 0,0 2 0 0 0,0 0 0 0 0,-2 2-1 0 0,5 5-53 0 0,-19-18 39 0 0,0-1-1 0 0,-1 1 1 0 0,1 0-1 0 0,-1 1 1 0 0,0-1-1 0 0,-1 1 1 0 0,0-1-1 0 0,0 1 0 0 0,0 0 1 0 0,-1-1-1 0 0,1 1 1 0 0,-2 0-1 0 0,1 0 1 0 0,-1 0-1 0 0,0 0 1 0 0,-1 0-1 0 0,1 0 0 0 0,-1 0 1 0 0,-1 0-1 0 0,1 0 1 0 0,-1-1-1 0 0,0 1 1 0 0,-2 1-39 0 0,-4 11 169 0 0,-1 0 1 0 0,-2-1 0 0 0,1-1 0 0 0,-2 0-1 0 0,-1 0 1 0 0,0-1 0 0 0,-3 2-170 0 0,-94 123 871 0 0,107-137-866 0 0,0 1 1 0 0,0-1 0 0 0,1 0-1 0 0,-1 1 1 0 0,1-1 0 0 0,0 1 0 0 0,0 0-1 0 0,1 0 1 0 0,-1 0 0 0 0,1 0-1 0 0,0 0 1 0 0,1 0 0 0 0,-1 0-1 0 0,1 0 1 0 0,0 0 0 0 0,0 0-1 0 0,1 0 1 0 0,-1 0 0 0 0,1 0-1 0 0,0 0 1 0 0,0 0 0 0 0,1 0 0 0 0,0 0-1 0 0,0 0 1 0 0,0-1 0 0 0,0 1-1 0 0,1-1 1 0 0,-1 1 0 0 0,1-1-1 0 0,1 1-5 0 0,4 2 41 0 0,0-1 0 0 0,1 1 0 0 0,0-2-1 0 0,0 1 1 0 0,0-1 0 0 0,0 0-1 0 0,1-1 1 0 0,0 0 0 0 0,0-1 0 0 0,0 0-1 0 0,0 0 1 0 0,1-1 0 0 0,-1-1-1 0 0,1 1 1 0 0,-1-2 0 0 0,2 1-41 0 0,66 0-3721 0 0,-70-1 2979 0 0,8-3-8093 0 0,-11 3 889 0 0</inkml:trace>
  <inkml:trace contextRef="#ctx0" brushRef="#br0" timeOffset="780.213">998 543 6993 0 0,'0'0'1370'0'0,"0"0"-219"0"0,0 0-40 0 0,0 0 61 0 0,0 0 0 0 0,0 0-130 0 0,0 0-183 0 0,0 0-175 0 0,0 0-156 0 0,0 0-148 0 0,0 0-128 0 0,0 0-97 0 0,-20 35-46 0 0,-60 106-11 0 0,78-138-90 0 0,0 0 0 0 0,0 0-1 0 0,0 0 1 0 0,0 0 0 0 0,0 0 0 0 0,0 0 0 0 0,1 1 0 0 0,0-1 0 0 0,0 1 0 0 0,0-1 0 0 0,0 1 0 0 0,0-1 0 0 0,1 1 0 0 0,-1-1 0 0 0,1 1 0 0 0,0 0 0 0 0,0-1 0 0 0,0 1 0 0 0,1 0 0 0 0,-1 0-8 0 0,3 5 41 0 0,-1-2 42 0 0,1 0 1 0 0,0-1 0 0 0,0 1-1 0 0,1-1 1 0 0,0 0 0 0 0,0 0-1 0 0,0 0 1 0 0,1-1 0 0 0,0 1 0 0 0,0-1-1 0 0,0 0 1 0 0,1 0 0 0 0,-1-1-1 0 0,1 0 1 0 0,0 0 0 0 0,0 0-1 0 0,1-1 1 0 0,-1 0 0 0 0,1 0-1 0 0,0 0 1 0 0,0-1 0 0 0,0 0-1 0 0,0-1 1 0 0,0 1 0 0 0,0-1-1 0 0,0-1 1 0 0,0 1 0 0 0,1-1 0 0 0,-1-1-1 0 0,0 1 1 0 0,0-1 0 0 0,0 0-1 0 0,0-1 1 0 0,0 0 0 0 0,0 0-1 0 0,0 0 1 0 0,0-1 0 0 0,-1 0-1 0 0,1 0 1 0 0,3-3-84 0 0,-3 2 63 0 0,0 0 0 0 0,-1-1-1 0 0,1 0 1 0 0,-1 0 0 0 0,0 0-1 0 0,0-1 1 0 0,0 0 0 0 0,-1 0 0 0 0,0 0-1 0 0,0-1 1 0 0,-1 1 0 0 0,1-1 0 0 0,-2-1-1 0 0,1 1 1 0 0,-1 0 0 0 0,0-1-1 0 0,0 0 1 0 0,-1 1 0 0 0,0-1 0 0 0,-1 0-1 0 0,1 0 1 0 0,-1 0 0 0 0,-1 0 0 0 0,0-1-1 0 0,0 1 1 0 0,-1 0 0 0 0,-1-8-63 0 0,1 11-181 0 0,0 0 1 0 0,-1-1-1 0 0,0 1 0 0 0,0 0 1 0 0,0 0-1 0 0,0 0 1 0 0,-1 0-1 0 0,0 0 1 0 0,0 1-1 0 0,0-1 1 0 0,-1 1-1 0 0,0 0 0 0 0,0 0 1 0 0,0 0-1 0 0,0 1 1 0 0,0-1-1 0 0,-1 1 1 0 0,1 0-1 0 0,-1 0 0 0 0,0 0 1 0 0,0 1-1 0 0,-3-1 181 0 0,-119-26-10850 0 0,100 28 6313 0 0,8 1 1580 0 0</inkml:trace>
  <inkml:trace contextRef="#ctx0" brushRef="#br0" timeOffset="1201.477">1633 602 9906 0 0,'0'0'623'0'0,"0"0"-108"0"0,0 0 97 0 0,0 0 156 0 0,0 0 78 0 0,0 0-30 0 0,0 0-103 0 0,0 0-85 0 0,0 0-92 0 0,-32 30-105 0 0,-98 94-137 0 0,90-66-71 0 0,40-50-202 0 0,0-5 13 0 0,-1 0 0 0 0,1 0 0 0 0,0 0 0 0 0,0 0 1 0 0,0 0-1 0 0,1 0 0 0 0,-1 0 0 0 0,1-1 0 0 0,-1 1 1 0 0,1 0-1 0 0,0 0 0 0 0,0 0 0 0 0,0-1 0 0 0,1 1 1 0 0,-1-1-1 0 0,1 1 0 0 0,-1-1 0 0 0,1 1 0 0 0,0-1 1 0 0,0 0-1 0 0,0 0 0 0 0,0 0 0 0 0,0 0 0 0 0,0 0 1 0 0,1 0-1 0 0,-1-1 0 0 0,1 1 0 0 0,-1-1 0 0 0,1 1 1 0 0,-1-1-1 0 0,1 0 0 0 0,0 0 0 0 0,0 0 0 0 0,0-1 1 0 0,-1 1-1 0 0,1-1 0 0 0,0 1 0 0 0,0-1 0 0 0,0 0 1 0 0,0 0-1 0 0,0 0 0 0 0,0-1-34 0 0,5 2 197 0 0,-1-1 0 0 0,1-1 0 0 0,-1 1 1 0 0,0-1-1 0 0,1-1 0 0 0,-1 1 0 0 0,0-1 0 0 0,0 0 1 0 0,0-1-1 0 0,0 0 0 0 0,0 0 0 0 0,-1 0 0 0 0,1-1 1 0 0,-1 0-1 0 0,0 0 0 0 0,0-1 0 0 0,-1 0 0 0 0,1 0 0 0 0,-1 0 1 0 0,0 0-1 0 0,1-2-197 0 0,16-20 32 0 0,-1-2 1 0 0,-1 0-1 0 0,-2-1 1 0 0,0 0-1 0 0,-2-2 1 0 0,-2 0-1 0 0,-1 0 1 0 0,-1-2-1 0 0,-2 1 1 0 0,-1-1-1 0 0,-2-1 1 0 0,-1 0-1 0 0,-2 0 1 0 0,0-25-33 0 0,-3 41-246 0 0,-1 0 0 0 0,-1 0 0 0 0,0 0 0 0 0,-1 0 0 0 0,-1 0 0 0 0,-1 1 0 0 0,-1-1 0 0 0,0 1 0 0 0,-2 0-1 0 0,0 1 1 0 0,0-1 0 0 0,-2 1 0 0 0,0 1 0 0 0,-1 0 0 0 0,-2-1 246 0 0,10 13-17 0 0,-1 1-1 0 0,0 0 1 0 0,0 0-1 0 0,0 0 1 0 0,0 0-1 0 0,-1 1 0 0 0,1-1 1 0 0,-1 1-1 0 0,1 0 1 0 0,-1 0-1 0 0,0 0 0 0 0,0 0 1 0 0,0 1-1 0 0,0-1 1 0 0,0 1-1 0 0,0 0 0 0 0,0 1 1 0 0,0-1-1 0 0,0 1 1 0 0,-1-1-1 0 0,1 1 0 0 0,0 0 1 0 0,0 1-1 0 0,-1-1 1 0 0,1 1-1 0 0,0 0 1 0 0,0 0-1 0 0,0 0 0 0 0,0 1 1 0 0,0-1-1 0 0,0 1 1 0 0,-1 0 17 0 0,-5 4 20 0 0,1 0 1 0 0,-1 0-1 0 0,1 1 1 0 0,1 0 0 0 0,-1 1-1 0 0,1 0 1 0 0,0 0 0 0 0,1 1-1 0 0,0 0 1 0 0,0 0-1 0 0,-2 5-20 0 0,1 2 53 0 0,0 0 0 0 0,1 1 0 0 0,1 0 0 0 0,1 0-1 0 0,0 0 1 0 0,1 0 0 0 0,1 1 0 0 0,1 0-1 0 0,0 0 1 0 0,2 0 0 0 0,-1-1 0 0 0,2 1 0 0 0,1 0-1 0 0,0 0 1 0 0,1-1 0 0 0,1 1 0 0 0,1-1 0 0 0,0 0-1 0 0,1 0 1 0 0,1 0 0 0 0,1-1 0 0 0,0 0-1 0 0,1-1 1 0 0,0 0 0 0 0,2 0 0 0 0,-1-1 0 0 0,2 0-1 0 0,0-1 1 0 0,1 0 0 0 0,0-1 0 0 0,6 3-53 0 0,1 3 17 0 0,2-1 1 0 0,0-1-1 0 0,1-1 0 0 0,0-1 1 0 0,2-1-1 0 0,-1-1 0 0 0,1-1 1 0 0,1-1-1 0 0,6 0-17 0 0,26 2-3597 0 0,3-8-3639 0 0,-45-4-2661 0 0</inkml:trace>
</inkml:ink>
</file>

<file path=ppt/ink/ink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10.0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 7658 0 0,'0'0'2123'0'0,"0"0"-1134"0"0,0 0-349 0 0,0 0 115 0 0,0 0 229 0 0,0 0 177 0 0,0 0-10 0 0,0 0-127 0 0,0 0-181 0 0,0 0-190 0 0,0 0-110 0 0,0 0-95 0 0,34-2-89 0 0,108-7-74 0 0,-44 20 37 0 0,-10 13-326 0 0,31 9-2326 0 0,-40-17-6960 0 0,-59-15 976 0 0</inkml:trace>
</inkml:ink>
</file>

<file path=ppt/ink/ink4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02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398 905 7162 0 0,'0'0'1573'0'0,"0"0"-28"0"0,0 0 47 0 0,0 0-5 0 0,0 0-220 0 0,0 0-359 0 0,-33 2-322 0 0,-106 8-173 0 0,135-10-467 0 0,-1 0 0 0 0,0 0-1 0 0,1 1 1 0 0,-1 0 0 0 0,0-1 0 0 0,1 1-1 0 0,-1 1 1 0 0,1-1 0 0 0,-1 1 0 0 0,1 0 0 0 0,0 0-1 0 0,0 0 1 0 0,0 0 0 0 0,0 1 0 0 0,0 0 0 0 0,-1 1-46 0 0,-7 6 187 0 0,2-5-130 0 0,1 0 0 0 0,0 1 0 0 0,0 0-1 0 0,0 0 1 0 0,1 1 0 0 0,0 1 0 0 0,0-1 0 0 0,1 1-1 0 0,0 0 1 0 0,1 1 0 0 0,-1-1 0 0 0,2 2 0 0 0,-1-1 0 0 0,1 0-1 0 0,1 1 1 0 0,-1 0 0 0 0,2 0 0 0 0,-1 0 0 0 0,2 1-1 0 0,-1-1 1 0 0,1 1 0 0 0,1-1 0 0 0,0 1 0 0 0,0 0-1 0 0,2 10-56 0 0,1-16 25 0 0,0-1-1 0 0,0 1 0 0 0,1-1 0 0 0,0 0 0 0 0,0 0 0 0 0,0 0 0 0 0,0 0 1 0 0,1 0-1 0 0,-1-1 0 0 0,1 1 0 0 0,0-1 0 0 0,0 0 0 0 0,0 0 0 0 0,1 0 1 0 0,-1-1-1 0 0,1 0 0 0 0,-1 0 0 0 0,1 0 0 0 0,0 0 0 0 0,0 0 0 0 0,0-1 1 0 0,-1 0-1 0 0,1 0 0 0 0,1-1 0 0 0,-1 1 0 0 0,0-1 0 0 0,0 0 0 0 0,0-1 0 0 0,0 1 1 0 0,0-1-1 0 0,0 0 0 0 0,0 0 0 0 0,0 0 0 0 0,0-1 0 0 0,-1 0 0 0 0,1 0 1 0 0,0 0-1 0 0,-1 0 0 0 0,0-1 0 0 0,2-1-24 0 0,24-16 169 0 0,-2-1 0 0 0,-1-1 0 0 0,0-2 0 0 0,-2 0 0 0 0,0-2 0 0 0,-2-1 0 0 0,-1 0 0 0 0,13-24-169 0 0,5 6-618 0 0,-39 45 279 0 0,-1 12-484 0 0,-4 42 411 0 0,2-48 410 0 0,0 0 0 0 0,0 0 0 0 0,1 0 0 0 0,0 0 0 0 0,0 0 0 0 0,0 0 0 0 0,1 1 0 0 0,-1-1-1 0 0,2 0 1 0 0,-1 0 0 0 0,1 1 0 0 0,0-1 0 0 0,0 0 0 0 0,1 0 0 0 0,-1 0 0 0 0,1 0 0 0 0,1 0 0 0 0,-1-1-1 0 0,1 1 1 0 0,0 0 0 0 0,0-1 0 0 0,1 0 0 0 0,0 0 0 0 0,0 0 0 0 0,0 0 0 0 0,0-1 0 0 0,1 0 0 0 0,-1 1-1 0 0,1-2 1 0 0,0 1 0 0 0,1 0 0 0 0,1 0 2 0 0,3-1 50 0 0,0-1-1 0 0,1 0 0 0 0,0-1 1 0 0,-1 0-1 0 0,1 0 1 0 0,0-1-1 0 0,-1-1 0 0 0,1 0 1 0 0,0 0-1 0 0,-1-1 1 0 0,1 0-1 0 0,-1-1 0 0 0,0 0 1 0 0,0-1-1 0 0,0 0 1 0 0,0-1-1 0 0,0 1 0 0 0,-1-2 1 0 0,0 0-1 0 0,0 0 1 0 0,2-3-50 0 0,20-16 210 0 0,-1-1 0 0 0,-1-2 0 0 0,-2-1 0 0 0,0-1 1 0 0,0-5-211 0 0,1-3 34 0 0,-1-2 1 0 0,-3-1 0 0 0,-1-1 0 0 0,-2-1 0 0 0,-2 0 0 0 0,-2-2 0 0 0,10-42-35 0 0,-18 52-53 0 0,-1 1 1 0 0,-2-2-1 0 0,-2 1 1 0 0,0 0-1 0 0,-3-1 1 0 0,-2-21 52 0 0,2 56-26 0 0,-1-1 0 0 0,0 0 0 0 0,1 0 0 0 0,-1 0 1 0 0,0 0-1 0 0,0 1 0 0 0,0-1 0 0 0,-1 0 0 0 0,1 0 0 0 0,0 0 0 0 0,-1 1 1 0 0,1-1-1 0 0,-1 0 0 0 0,1 0 0 0 0,-1 1 0 0 0,0-1 0 0 0,0 0 0 0 0,0 1 0 0 0,0-1 1 0 0,0 1-1 0 0,0-1 0 0 0,0 1 0 0 0,0 0 0 0 0,0-1 0 0 0,-1 1 0 0 0,1 0 1 0 0,-1 0-1 0 0,1 0 0 0 0,-1 0 0 0 0,1 0 0 0 0,-1 0 0 0 0,0 0 0 0 0,1 1 0 0 0,-1-1 1 0 0,0 1-1 0 0,0-1 0 0 0,1 1 0 0 0,-1-1 0 0 0,0 1 0 0 0,0 0 0 0 0,0 0 1 0 0,0 0-1 0 0,1 0 0 0 0,-1 0 0 0 0,0 1 0 0 0,0-1 0 0 0,0 0 0 0 0,1 1 0 0 0,-1-1 1 0 0,0 1-1 0 0,0 0 0 0 0,1-1 0 0 0,-2 2 26 0 0,-13 13-85 0 0,2 1-1 0 0,0 1 1 0 0,0 0 0 0 0,2 1-1 0 0,0 0 1 0 0,1 1 0 0 0,1 0-1 0 0,0 1 1 0 0,2 0 85 0 0,-7 10 16 0 0,2 1-1 0 0,1 0 1 0 0,1 1 0 0 0,2 0 0 0 0,1 0-1 0 0,2 1 1 0 0,1 0 0 0 0,2 0 0 0 0,0 0 0 0 0,3 0-1 0 0,1 1 1 0 0,2 9-16 0 0,0-27 56 0 0,1-1-1 0 0,0 1 0 0 0,1-1 1 0 0,1 0-1 0 0,0 0 0 0 0,1 0 1 0 0,1-1-1 0 0,0 0 0 0 0,1-1 1 0 0,0 0-1 0 0,1 0 0 0 0,1-1 1 0 0,0 0-1 0 0,0-1 0 0 0,1 0 1 0 0,1-1-1 0 0,0 0 0 0 0,0-1 1 0 0,1 0-1 0 0,0-2 0 0 0,0 1 1 0 0,1-2-1 0 0,0 0 0 0 0,0 0 1 0 0,1-2-1 0 0,-1 0 1 0 0,1 0-1 0 0,2-2-55 0 0,-7 0 72 0 0,0-2 0 0 0,0 1 0 0 0,0-1 0 0 0,0-1 1 0 0,0 0-1 0 0,0-1 0 0 0,0 0 0 0 0,0-1 0 0 0,-1 0 0 0 0,1 0 0 0 0,-1-1 1 0 0,1 0-1 0 0,-1-1 0 0 0,-1-1 0 0 0,1 1 0 0 0,-1-1 0 0 0,0-1 0 0 0,0 0 1 0 0,-1 0-1 0 0,0-1 0 0 0,4-5-72 0 0,-3 5 20 0 0,-2-1 0 0 0,1-1 0 0 0,-1 1 0 0 0,-1-1 0 0 0,1-1 0 0 0,-2 1 0 0 0,1-1 1 0 0,-2 0-1 0 0,1 0 0 0 0,-2 0 0 0 0,1-1 0 0 0,-2 0 0 0 0,1 1 0 0 0,-2-1 0 0 0,1 0 0 0 0,-2 0 0 0 0,1 0 1 0 0,-2 0-1 0 0,0 0 0 0 0,0 0 0 0 0,-1 0 0 0 0,0 1 0 0 0,-1-1 0 0 0,0 1 0 0 0,-1-1 0 0 0,-1 1 0 0 0,0 0 0 0 0,0 1 1 0 0,-1-1-1 0 0,-5-7-20 0 0,4 11-111 0 0,0 0-1 0 0,-1 0 1 0 0,0 1 0 0 0,0 0 0 0 0,0 0 0 0 0,-1 1 0 0 0,1 0 0 0 0,-1 0 0 0 0,0 1 0 0 0,-1 0 0 0 0,1 1 0 0 0,-1 0 0 0 0,0 0-1 0 0,0 1 1 0 0,0 1 0 0 0,0 0 0 0 0,0 0 0 0 0,0 0 0 0 0,0 2 0 0 0,0-1 0 0 0,0 1 0 0 0,0 1 111 0 0,-7 0-651 0 0,0 1 0 0 0,1 1 0 0 0,-1 1-1 0 0,1 0 1 0 0,0 1 0 0 0,1 1 0 0 0,-1 1 0 0 0,2 0 0 0 0,-1 0 0 0 0,1 2 0 0 0,0 0 0 0 0,-8 7 651 0 0,-2 6-5363 0 0,6-8-2185 0 0</inkml:trace>
  <inkml:trace contextRef="#ctx0" brushRef="#br0" timeOffset="336.057">1785 718 5873 0 0,'0'0'3265'0'0,"0"0"-1099"0"0,0 0-347 0 0,0 0-200 0 0,0 0-338 0 0,0 0-350 0 0,-35 19-280 0 0,-104 65-153 0 0,134-82-465 0 0,1 1 1 0 0,0-1 0 0 0,-1 1 0 0 0,1-1 0 0 0,1 1 0 0 0,-1 0 0 0 0,0 1 0 0 0,1-1 0 0 0,-1 0 0 0 0,1 1 0 0 0,0 0-1 0 0,0 0 1 0 0,1 0 0 0 0,-1 0 0 0 0,1 0 0 0 0,0 1 0 0 0,0-1 0 0 0,-1 4-34 0 0,-1 4 84 0 0,1-5-37 0 0,0 1-1 0 0,0 0 0 0 0,0 0 0 0 0,1 0 0 0 0,0 1 0 0 0,1-1 1 0 0,0 0-1 0 0,0 1 0 0 0,1-1 0 0 0,0 1 0 0 0,0-1 1 0 0,1 1-1 0 0,0-1 0 0 0,1 0 0 0 0,-1 1 0 0 0,2-1 0 0 0,-1 0 1 0 0,1 0-1 0 0,0 0 0 0 0,1-1 0 0 0,0 1 0 0 0,0-1 1 0 0,1 0-1 0 0,0 0 0 0 0,0 0 0 0 0,0-1 0 0 0,1 0 0 0 0,0 0 1 0 0,0 0-1 0 0,1-1 0 0 0,-1 0 0 0 0,1 0 0 0 0,1 0 1 0 0,-1-1-1 0 0,4 2-46 0 0,-4-3 107 0 0,1 0 0 0 0,-1-1 1 0 0,1 1-1 0 0,0-1 0 0 0,-1-1 1 0 0,1 1-1 0 0,0-2 0 0 0,0 1 1 0 0,0-1-1 0 0,0 0 0 0 0,0 0 1 0 0,0-1-1 0 0,0 0 0 0 0,0-1 1 0 0,0 0-1 0 0,-1 0 0 0 0,1 0 1 0 0,-1-1-1 0 0,1 0 0 0 0,-1-1 1 0 0,0 0-1 0 0,0 0 0 0 0,-1 0 1 0 0,1-1-1 0 0,1-1-107 0 0,0-3 57 0 0,0-1 1 0 0,0 0-1 0 0,-1 0 0 0 0,0 0 1 0 0,-1-1-1 0 0,-1 0 0 0 0,1 0 1 0 0,-2 0-1 0 0,1-1 0 0 0,-2 0 1 0 0,1 0-1 0 0,-2 0 0 0 0,1 0 1 0 0,-2 0-1 0 0,0 0 0 0 0,0-1-57 0 0,-1 0-803 0 0,-1 1 0 0 0,0-1 0 0 0,-1 1 0 0 0,0-1 0 0 0,0 1 1 0 0,-2 0-1 0 0,0 0 0 0 0,0 0 0 0 0,-1 0 0 0 0,-1-1 803 0 0,-6-9-6352 0 0,4 6-3281 0 0</inkml:trace>
  <inkml:trace contextRef="#ctx0" brushRef="#br0" timeOffset="1202.593">2121 913 8594 0 0,'0'0'2270'0'0,"0"0"-1129"0"0,0 0-94 0 0,0 0 273 0 0,0 0 78 0 0,0 0-75 0 0,0 0-115 0 0,0 0-190 0 0,0 0-167 0 0,0 0-249 0 0,0 0-289 0 0,0 0-175 0 0,3 2-108 0 0,3 26-42 0 0,-7-26 3 0 0,1 0 1 0 0,0-1-1 0 0,-1 1 0 0 0,1 0 1 0 0,0 0-1 0 0,0-1 0 0 0,0 1 1 0 0,0 0-1 0 0,1 0 0 0 0,-1-1 1 0 0,0 1-1 0 0,1 0 0 0 0,-1-1 0 0 0,1 1 1 0 0,0 0-1 0 0,0-1 0 0 0,-1 1 1 0 0,1-1-1 0 0,0 1 0 0 0,0-1 1 0 0,0 1-1 0 0,0-1 0 0 0,1 0 1 0 0,-1 0-1 0 0,0 1 0 0 0,2-1 9 0 0,5 2 22 0 0,0 0 0 0 0,1-1 0 0 0,0 0 0 0 0,-1 0 0 0 0,1-1 0 0 0,0-1 0 0 0,-1 1 0 0 0,1-1 0 0 0,0-1 0 0 0,0 0 0 0 0,-1 0 0 0 0,1 0 0 0 0,0-1 0 0 0,-1-1 0 0 0,1 1 0 0 0,-1-1 0 0 0,0-1-22 0 0,206-117 492 0 0,-213 121-495 0 0,0-1 1 0 0,0 0-1 0 0,-1 1 1 0 0,1-1 0 0 0,0 1-1 0 0,0-1 1 0 0,0 1-1 0 0,0-1 1 0 0,0 1 0 0 0,0 0-1 0 0,0-1 1 0 0,0 1-1 0 0,0 0 1 0 0,0 0 0 0 0,0 0-1 0 0,0 0 1 0 0,0 0-1 0 0,0 0 1 0 0,0 0 0 0 0,0 0-1 0 0,0 0 1 0 0,0 0-1 0 0,0 1 1 0 0,0-1 0 0 0,0 0-1 0 0,0 1 1 0 0,0-1-1 0 0,0 1 1 0 0,-1-1 0 0 0,1 1-1 0 0,0-1 1 0 0,0 1-1 0 0,0-1 1 0 0,0 1 0 0 0,-1 0-1 0 0,1 0 1 0 0,0-1-1 0 0,-1 1 1 0 0,1 0 0 0 0,-1 0-1 0 0,1 0 1 0 0,-1 0-1 0 0,1 0 1 0 0,-1 0 0 0 0,1 0 2 0 0,3 5 20 0 0,33 49 138 0 0,-34-52-100 0 0,1 1 0 0 0,0-1 1 0 0,0 0-1 0 0,1-1 0 0 0,-1 1 0 0 0,0-1 0 0 0,1 0 0 0 0,0 0 0 0 0,-1 0 0 0 0,1 0 0 0 0,0-1 0 0 0,0 0 0 0 0,0 0 0 0 0,0 0 0 0 0,0-1 0 0 0,0 1 0 0 0,5-2-58 0 0,-1 2 112 0 0,1-2 0 0 0,-1 1 0 0 0,1-1-1 0 0,-1-1 1 0 0,0 0 0 0 0,1 0 0 0 0,-1-1-1 0 0,0 0 1 0 0,0-1 0 0 0,-1 1 0 0 0,1-2-1 0 0,-1 1 1 0 0,0-1 0 0 0,0-1 0 0 0,3-1-112 0 0,77-85 728 0 0,-14-59-340 0 0,-53 69-1309 0 0,-3-1 1 0 0,-3-1 0 0 0,-5 0-1 0 0,-3-1 1 0 0,-4 0-1 0 0,-4-22 921 0 0,-22 44 376 0 0,22 63-367 0 0,0 0 0 0 0,1 0 0 0 0,-1-1-1 0 0,0 1 1 0 0,1 0 0 0 0,-1 0 0 0 0,0 0-1 0 0,1 0 1 0 0,-1 1 0 0 0,1-1-1 0 0,-1 0 1 0 0,0 0 0 0 0,1 0 0 0 0,-1 0-1 0 0,0 1 1 0 0,1-1 0 0 0,-1 0 0 0 0,1 0-1 0 0,-1 1 1 0 0,1-1 0 0 0,-1 1 0 0 0,1-1-1 0 0,-1 0 1 0 0,1 1 0 0 0,-1-1 0 0 0,1 1-1 0 0,-1-1 1 0 0,1 1 0 0 0,0-1-1 0 0,-1 1 1 0 0,1 0 0 0 0,0-1 0 0 0,-1 1-1 0 0,1-1 1 0 0,0 1 0 0 0,0 0 0 0 0,0-1-1 0 0,0 1 1 0 0,0 0 0 0 0,-1-1 0 0 0,1 1-1 0 0,0 0 1 0 0,0-1 0 0 0,0 1 0 0 0,1-1-1 0 0,-1 1 1 0 0,0 0 0 0 0,0-1-1 0 0,0 1-8 0 0,0 1 8 0 0,-22 141 1095 0 0,42-93-66 0 0,-13-12-641 0 0,-2 1 0 0 0,-2 0 0 0 0,-1 0 0 0 0,-4 32-396 0 0,2-14 139 0 0,-11 493-58 0 0,28-468-434 0 0,-3-100-546 0 0,-3-75-2967 0 0,-10 63-302 0 0,-2-1-3339 0 0,-1 15-664 0 0</inkml:trace>
  <inkml:trace contextRef="#ctx0" brushRef="#br0" timeOffset="1454.254">2593 478 15427 0 0,'0'0'981'0'0,"0"0"-544"0"0,0 0 111 0 0,0 0 316 0 0,0 0 142 0 0,0 0-39 0 0,38-1-194 0 0,126-8-186 0 0,24-9 1415 0 0,110-27-2002 0 0,-9 1-1398 0 0,-233 38-841 0 0,15-3-6939 0 0,-34 5-1599 0 0</inkml:trace>
</inkml:ink>
</file>

<file path=ppt/ink/ink4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9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1 874 2216 0 0,'0'0'550'0'0,"0"0"-391"0"0,0 0 126 0 0,0 0 463 0 0,0 0 370 0 0,0 0 49 0 0,0 0-151 0 0,0 0-169 0 0,0 0-111 0 0,0 0-83 0 0,0 0-29 0 0,0 0-6 0 0,0 0 31 0 0,9 29 48 0 0,30 85 40 0 0,-21-47 2785 0 0,-19-165 4753 0 0,7 68-8271 0 0,2 0-1 0 0,1 1 1 0 0,2 1-1 0 0,0 0 0 0 0,2 0 1 0 0,1 1-1 0 0,14-20-3 0 0,31-19-1101 0 0,-41 66-3706 0 0,-2 6-4353 0 0,-11-2-413 0 0</inkml:trace>
  <inkml:trace contextRef="#ctx0" brushRef="#br0" timeOffset="298.46">676 635 7330 0 0,'0'0'1985'0'0,"0"0"-12"0"0,0 0 25 0 0,0 0-139 0 0,0 0-370 0 0,0 0-446 0 0,0 0-325 0 0,0 0-180 0 0,0 0-122 0 0,0 0-58 0 0,0 0-62 0 0,0 0-85 0 0,0 0-53 0 0,-32 32-46 0 0,-98 99-46 0 0,128-129-65 0 0,-1 0 0 0 0,0-1 1 0 0,1 1-1 0 0,-1 0 0 0 0,1 1 1 0 0,-1-1-1 0 0,1 0 0 0 0,0 1 1 0 0,0-1-1 0 0,0 1 0 0 0,0 0 0 0 0,1-1 1 0 0,-1 1-1 0 0,1 0 0 0 0,-1 0 1 0 0,1 0-1 0 0,0 0 0 0 0,0 0 1 0 0,1 0-1 0 0,-1 1 0 0 0,1-1 1 0 0,-1 3-2 0 0,2 4-5 0 0,-1-7 9 0 0,-1 0 0 0 0,1 0 0 0 0,0 0 0 0 0,0 1 0 0 0,0-1 0 0 0,0 0 0 0 0,0 0 1 0 0,1 0-1 0 0,0 0 0 0 0,-1 0 0 0 0,1 1 0 0 0,0-1 0 0 0,1-1 0 0 0,-1 1 0 0 0,0 0 0 0 0,1 0 1 0 0,0 0-1 0 0,-1-1 0 0 0,1 1 0 0 0,0-1 0 0 0,0 1 0 0 0,1-1 0 0 0,-1 0 0 0 0,0 0 0 0 0,1 0 0 0 0,0 0 1 0 0,-1 0-1 0 0,1-1 0 0 0,0 1 0 0 0,0-1 0 0 0,0 0 0 0 0,0 1 0 0 0,0-1 0 0 0,0-1 0 0 0,0 1 1 0 0,0 0-1 0 0,0-1 0 0 0,2 1-4 0 0,5-2 121 0 0,-1 0 0 0 0,1-1 1 0 0,-1 0-1 0 0,1 0 0 0 0,-1-1 1 0 0,0 0-1 0 0,0-1 0 0 0,0 0 1 0 0,-1 0-1 0 0,1-1 0 0 0,-1 0 0 0 0,0-1 1 0 0,0 0-1 0 0,-1 0 0 0 0,0 0 1 0 0,0-1-1 0 0,0 0 0 0 0,-1 0 1 0 0,0-1-1 0 0,0 0 0 0 0,-1 0 1 0 0,0 0-1 0 0,-1-1 0 0 0,0 0 0 0 0,2-3-121 0 0,-4 7-23 0 0,-1 0 0 0 0,1 0-1 0 0,-1-1 1 0 0,0 1 0 0 0,0 0-1 0 0,0 0 1 0 0,-1-1 0 0 0,0 1-1 0 0,0 0 1 0 0,0 0 0 0 0,-1-1-1 0 0,1 1 1 0 0,-1 0 0 0 0,-1 0-1 0 0,1 0 1 0 0,-1 0-1 0 0,0 0 1 0 0,0 0 0 0 0,-1-3 23 0 0,0 5-223 0 0,1 0 1 0 0,-1-1-1 0 0,1 1 1 0 0,-1 0 0 0 0,0 1-1 0 0,0-1 1 0 0,0 0-1 0 0,0 1 1 0 0,-1 0-1 0 0,1 0 1 0 0,-1 0 0 0 0,1 0-1 0 0,-1 0 1 0 0,0 1-1 0 0,0-1 1 0 0,0 1 0 0 0,0 0 222 0 0,-38-6-8380 0 0,28 6-2546 0 0</inkml:trace>
  <inkml:trace contextRef="#ctx0" brushRef="#br0" timeOffset="636.728">1240 190 14555 0 0,'0'0'1650'0'0,"0"0"-319"0"0,0 0-240 0 0,0 0-176 0 0,0 0-218 0 0,0 0-205 0 0,0 0-108 0 0,0 0-12 0 0,0 0 47 0 0,0 0 25 0 0,0 0-33 0 0,-8 33-76 0 0,-24 110-103 0 0,21-85-112 0 0,3 1-1 0 0,2-1 1 0 0,3 1 0 0 0,2 36-120 0 0,2-52 5 0 0,-2-23-112 0 0,0 0 1 0 0,2-1-1 0 0,1 1 1 0 0,0 0-1 0 0,1-1 1 0 0,2 0-1 0 0,0 1 1 0 0,0-2-1 0 0,2 1 1 0 0,0-1-1 0 0,2 0 1 0 0,-1 0-1 0 0,2-1 1 0 0,2 1 106 0 0,-8-17-4535 0 0,-13-15-4337 0 0,4 9-42 0 0</inkml:trace>
  <inkml:trace contextRef="#ctx0" brushRef="#br0" timeOffset="1420.133">846 646 10458 0 0,'0'0'3082'0'0,"0"0"-2168"0"0,0 0-612 0 0,0 0 181 0 0,0 0 223 0 0,0 0 54 0 0,0 0-57 0 0,0 0-116 0 0,34 0-119 0 0,112 0-26 0 0,287-24 969 0 0,-167-14-3527 0 0,-84 9-3719 0 0,-182 29 6064 0 0,0 0-1 0 0,0 0 0 0 0,0 0 0 0 0,0 1 1 0 0,0-1-1 0 0,0 0 0 0 0,0 0 0 0 0,0 0 1 0 0,0 0-1 0 0,0 1 0 0 0,0-1 1 0 0,0 0-1 0 0,0 0 0 0 0,0 0 0 0 0,0 0 1 0 0,0 1-1 0 0,0-1 0 0 0,0 0 1 0 0,1 0-229 0 0,-38 12 1383 0 0,7-1-266 0 0,6-2-781 0 0,0 1 0 0 0,1 2 0 0 0,0 0 1 0 0,1 1-1 0 0,0 2 0 0 0,1 0 0 0 0,1 1 0 0 0,1 1 1 0 0,0 1-1 0 0,-4 6-336 0 0,20-22-8 0 0,1 1 0 0 0,-1-1 0 0 0,0 1 0 0 0,1-1 0 0 0,0 1 0 0 0,0 0 0 0 0,0 0 0 0 0,0 0 0 0 0,0 0 0 0 0,0 0 0 0 0,1 1 0 0 0,-1-1 0 0 0,1 1 0 0 0,0-1 0 0 0,0 1 0 0 0,1-1 0 0 0,-1 1 0 0 0,1-1 0 0 0,-1 1 0 0 0,1 0 0 0 0,0-1 0 0 0,0 1 0 0 0,1-1 0 0 0,-1 1 0 0 0,1 0 0 0 0,0-1 0 0 0,0 1 0 0 0,0-1 0 0 0,0 0 0 0 0,1 1 0 0 0,-1-1 0 0 0,1 0 0 0 0,0 0 0 0 0,0 0 0 0 0,0 0 0 0 0,2 2 8 0 0,6-3 18 0 0,0 0 1 0 0,1 0 0 0 0,-1-1-1 0 0,0-1 1 0 0,1 0 0 0 0,-1 0-1 0 0,1-1 1 0 0,-1 0 0 0 0,1-1-1 0 0,-1 0 1 0 0,0-1 0 0 0,0 0-1 0 0,0 0 1 0 0,0-1 0 0 0,-1 0 0 0 0,1-1-1 0 0,-1 0 1 0 0,0-1 0 0 0,-1 0-1 0 0,1 0 1 0 0,-1-1 0 0 0,0 0-1 0 0,-1 0 1 0 0,1-1 0 0 0,2-4-19 0 0,62-75-738 0 0,-70 123-1090 0 0,-4-31 1817 0 0,1 1 0 0 0,1 0 0 0 0,-1 0 0 0 0,1 0 0 0 0,0 0 0 0 0,0 0 0 0 0,1 0 0 0 0,-1 0 0 0 0,1 0 0 0 0,1 0 0 0 0,-1 0 0 0 0,1 0 0 0 0,0-1 0 0 0,0 1 0 0 0,1-1 0 0 0,0 1 0 0 0,0-1 0 0 0,0 0 0 0 0,0 0 0 0 0,1 0 0 0 0,0-1 0 0 0,0 1 0 0 0,0-1 0 0 0,1 0 0 0 0,-1 0 0 0 0,1-1 0 0 0,0 1 0 0 0,0-1 0 0 0,0 0 0 0 0,1 0 0 0 0,-1-1 0 0 0,1 1 0 0 0,-1-1 0 0 0,1 0 11 0 0,11-3 73 0 0,-1 0 0 0 0,0-1 0 0 0,1-1 1 0 0,-1 0-1 0 0,0-1 0 0 0,0-1 0 0 0,-1 0 0 0 0,1-1 0 0 0,-1-1 0 0 0,0 0 0 0 0,-1-1 0 0 0,0-1 0 0 0,0 0 0 0 0,-1-1 0 0 0,0-1 0 0 0,-1 0 1 0 0,0 0-1 0 0,4-7-73 0 0,-2 6 57 0 0,19-14 61 0 0,-2-2 0 0 0,-1-1 0 0 0,-1-1 1 0 0,-2-1-1 0 0,-1-2 0 0 0,17-27-118 0 0,-22 27-237 0 0,-1-1 0 0 0,-2-1 0 0 0,-1-1 0 0 0,-2 0 0 0 0,-2-1 0 0 0,-1 0 0 0 0,-2-1 0 0 0,-1 0 0 0 0,-2-1-1 0 0,-2 0 1 0 0,-1 0 0 0 0,-3-2 237 0 0,-2 39 8 0 0,0 0-1 0 0,0 0 0 0 0,0 0 0 0 0,0 1 1 0 0,0-1-1 0 0,-1 0 0 0 0,1 1 0 0 0,-1-1 1 0 0,0 1-1 0 0,1-1 0 0 0,-1 1 0 0 0,0 0 1 0 0,0-1-1 0 0,0 1 0 0 0,1 0 0 0 0,-1 0 0 0 0,0 1 1 0 0,-1-1-1 0 0,1 0 0 0 0,0 1 0 0 0,0-1 1 0 0,0 1-1 0 0,0-1 0 0 0,0 1 0 0 0,-1 0 1 0 0,1 0-1 0 0,0 0 0 0 0,0 0 0 0 0,0 1 1 0 0,-1-1-1 0 0,1 1 0 0 0,0-1 0 0 0,0 1 1 0 0,0 0-1 0 0,0-1 0 0 0,0 1 0 0 0,0 0 1 0 0,0 1-1 0 0,0-1 0 0 0,1 0 0 0 0,-1 0 0 0 0,-1 2-7 0 0,-9 7 33 0 0,1 2 0 0 0,0 0 0 0 0,0 0 0 0 0,1 1-1 0 0,1 0 1 0 0,0 1 0 0 0,1 0 0 0 0,0 0-1 0 0,1 1 1 0 0,1 0 0 0 0,1 0 0 0 0,0 0-1 0 0,0 1 1 0 0,2 0 0 0 0,0 0 0 0 0,1 0-1 0 0,0 0 1 0 0,1 0 0 0 0,1 0 0 0 0,1 1-1 0 0,0-1 1 0 0,1 0 0 0 0,3 9-33 0 0,-1 2 125 0 0,0-1 0 0 0,2 1 1 0 0,2-1-1 0 0,0 0 0 0 0,1-1 1 0 0,2 0-1 0 0,0 0 0 0 0,2-1 0 0 0,1-1 1 0 0,1 0-1 0 0,0-1 0 0 0,2-1 0 0 0,11 12-125 0 0,-18-22 33 0 0,1-1 0 0 0,1 0 0 0 0,0-1 0 0 0,0 0 0 0 0,1 0 0 0 0,0-2 0 0 0,0 1 0 0 0,1-2 0 0 0,-1 0 0 0 0,15 4-33 0 0,-27-9-35 0 0,0 0 1 0 0,1 0 0 0 0,-1 0-1 0 0,1 0 1 0 0,-1 0-1 0 0,1-1 1 0 0,0 1 0 0 0,-1-1-1 0 0,1 1 1 0 0,-1-1 0 0 0,1 0-1 0 0,0 1 1 0 0,-1-1-1 0 0,1 0 1 0 0,0 0 0 0 0,-1 0-1 0 0,1 0 1 0 0,0-1-1 0 0,-1 1 1 0 0,1 0 0 0 0,0-1-1 0 0,-1 1 1 0 0,1-1 0 0 0,-1 1-1 0 0,1-1 1 0 0,-1 0-1 0 0,1 0 1 0 0,-1 0 0 0 0,1 0-1 0 0,-1 0 1 0 0,0 0 0 0 0,1 0-1 0 0,-1 0 1 0 0,0 0-1 0 0,0-1 1 0 0,0 1 0 0 0,0 0-1 0 0,0-1 1 0 0,0 1 0 0 0,-1-1-1 0 0,1 1 1 0 0,0-1-1 0 0,-1 1 1 0 0,1-1 0 0 0,-1 0-1 0 0,1 1 1 0 0,-1-1-1 0 0,0 0 1 0 0,0 1 0 0 0,0-1 34 0 0,-7-37-3594 0 0,-12 7-5093 0 0,15 27 6874 0 0,-4-11-4431 0 0</inkml:trace>
  <inkml:trace contextRef="#ctx0" brushRef="#br0" timeOffset="1939.83">2153 429 5985 0 0,'0'0'2998'0'0,"0"0"-1520"0"0,0 0-139 0 0,0 0 112 0 0,0 0-134 0 0,0 0-150 0 0,33 9-76 0 0,107 28-25 0 0,-26-25 778 0 0,-53-11-1285 0 0,0-3 1 0 0,-1-2-1 0 0,32-8-559 0 0,281-40-2725 0 0,-300 48-4052 0 0,-63 13 955 0 0,-24 14 5495 0 0,12-20 419 0 0,-2 1 293 0 0,1 0 1 0 0,0 1 0 0 0,0 0 0 0 0,0-1 0 0 0,0 1 0 0 0,1 0 0 0 0,0 1 0 0 0,0-1 0 0 0,0 0 0 0 0,1 1 0 0 0,0-1-1 0 0,0 1 1 0 0,0-1 0 0 0,0 1 0 0 0,1-1 0 0 0,0 1 0 0 0,0-1 0 0 0,1 1 0 0 0,0 1-386 0 0,1-3 151 0 0,0 1 1 0 0,0-1-1 0 0,1-1 1 0 0,0 1-1 0 0,-1 0 1 0 0,2 0-1 0 0,-1-1 1 0 0,0 0 0 0 0,0 0-1 0 0,1 0 1 0 0,0 0-1 0 0,0 0 1 0 0,0-1-1 0 0,0 1 1 0 0,0-1-1 0 0,0 0 1 0 0,0 0-1 0 0,1-1 1 0 0,-1 1-1 0 0,1-1 1 0 0,2 0-152 0 0,3 2 216 0 0,1-1 1 0 0,0 0 0 0 0,0 0-1 0 0,0-1 1 0 0,0-1 0 0 0,1 0-1 0 0,-1 0 1 0 0,0-1 0 0 0,0 0-1 0 0,0-1 1 0 0,0-1 0 0 0,-1 0-1 0 0,1 0 1 0 0,-1-1 0 0 0,1 0-1 0 0,-1 0 1 0 0,0-2 0 0 0,-1 1-1 0 0,1-1 1 0 0,-1 0 0 0 0,0-1-1 0 0,-1 0 1 0 0,0-1-1 0 0,0 0 1 0 0,0 0 0 0 0,-1 0-1 0 0,0-1 1 0 0,-1 0 0 0 0,0-1-1 0 0,0 1 1 0 0,-1-1 0 0 0,0 0-1 0 0,0-3-216 0 0,-4 10-32 0 0,0 0 0 0 0,0 0-1 0 0,0 1 1 0 0,0-1 0 0 0,0-1-1 0 0,-1 1 1 0 0,1 0-1 0 0,-1 0 1 0 0,0 0 0 0 0,0 0-1 0 0,0 0 1 0 0,0 0 0 0 0,-1 0-1 0 0,1 0 1 0 0,-1 0 0 0 0,0 0-1 0 0,0 0 1 0 0,0 0-1 0 0,0 0 1 0 0,0 0 0 0 0,-1 0-1 0 0,1 1 1 0 0,-1-1 0 0 0,0 1-1 0 0,0-1 1 0 0,0 1 0 0 0,0-1-1 0 0,0 1 1 0 0,0 0-1 0 0,-1 0 1 0 0,1 0 0 0 0,-1 0-1 0 0,1 1 1 0 0,-1-1 0 0 0,0 1-1 0 0,0 0 1 0 0,0-1 0 0 0,1 1-1 0 0,-1 0 1 0 0,0 1 0 0 0,-1-1-1 0 0,1 0 1 0 0,0 1-1 0 0,0 0 1 0 0,-2 0 32 0 0,-5 0-63 0 0,0 0-1 0 0,-1 1 0 0 0,1 0 1 0 0,0 1-1 0 0,0 0 1 0 0,0 1-1 0 0,0 0 1 0 0,0 0-1 0 0,1 1 1 0 0,-1 0-1 0 0,1 1 1 0 0,0 0-1 0 0,0 1 1 0 0,1 0-1 0 0,0 0 1 0 0,0 0-1 0 0,0 1 0 0 0,1 1 1 0 0,0-1-1 0 0,0 1 1 0 0,1 0-1 0 0,-5 8 64 0 0,3-4-15 0 0,0 1 0 0 0,0 0 0 0 0,2 0 0 0 0,-1 1-1 0 0,2-1 1 0 0,0 1 0 0 0,1 1 0 0 0,0-1 0 0 0,1 1-1 0 0,0-1 1 0 0,1 1 0 0 0,1 0 0 0 0,1 0 0 0 0,0 0-1 0 0,2 12 16 0 0,-1-19 11 0 0,1 0-1 0 0,0-1 0 0 0,1 1 1 0 0,0-1-1 0 0,0 1 0 0 0,0-1 1 0 0,1 0-1 0 0,0 0 1 0 0,1-1-1 0 0,-1 1 0 0 0,1-1 1 0 0,1 0-1 0 0,-1 0 0 0 0,1-1 1 0 0,0 1-1 0 0,0-1 0 0 0,0-1 1 0 0,1 1-1 0 0,0-1 0 0 0,0 0 1 0 0,0-1-1 0 0,0 1 1 0 0,1-2-1 0 0,-1 1 0 0 0,5 0-10 0 0,16 5-685 0 0,0-2 0 0 0,0 0-1 0 0,1-2 1 0 0,0-2 0 0 0,-1 0 0 0 0,10-2 685 0 0,-3-1-6367 0 0,-11-6-3850 0 0</inkml:trace>
</inkml:ink>
</file>

<file path=ppt/ink/ink4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8.2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0 11458 0 0,'0'0'1506'0'0,"0"0"-86"0"0,0 0 5 0 0,0 0 6 0 0,0 0-119 0 0,0 0-238 0 0,0 0-249 0 0,0 0-205 0 0,0 0-150 0 0,0 0-29 0 0,0 0 18 0 0,0 0 49 0 0,0 0 1 0 0,0 30-58 0 0,0 99-92 0 0,13 315 444 0 0,-11-382-822 0 0,-8 160-1180 0 0,-4-183-982 0 0,4-28-1528 0 0,-2-1-4435 0 0,6-7-1675 0 0</inkml:trace>
  <inkml:trace contextRef="#ctx0" brushRef="#br0" timeOffset="477.056">1 567 12347 0 0,'0'0'1193'0'0,"0"0"-453"0"0,0 0 18 0 0,0 0 247 0 0,0 0 134 0 0,0 0-53 0 0,0 0-135 0 0,38-7-139 0 0,126-21-99 0 0,272-32 917 0 0,-229 49-2751 0 0,-138 11-2027 0 0,-1-1-3798 0 0,-52 1 4596 0 0,-9 5-139 0 0,-20 5 3928 0 0,-85 39 7768 0 0,93-45-9039 0 0,-1 0 0 0 0,1 0 0 0 0,0 0 0 0 0,0 1 1 0 0,0 0-1 0 0,1 0 0 0 0,0 0 0 0 0,-1 0 0 0 0,2 1 0 0 0,-1-1 0 0 0,1 1 0 0 0,0 0 0 0 0,0 0 0 0 0,0 0 1 0 0,1 0-1 0 0,0 1 0 0 0,0-1 0 0 0,1 1 0 0 0,0-1 0 0 0,0 1 0 0 0,1 0 0 0 0,-1-1 0 0 0,1 5-168 0 0,1-8 37 0 0,0 1 0 0 0,0-1 0 0 0,0 1-1 0 0,0-1 1 0 0,0 1 0 0 0,1-1 0 0 0,-1 0-1 0 0,1 0 1 0 0,0 0 0 0 0,0 0 0 0 0,0 0-1 0 0,0 0 1 0 0,0-1 0 0 0,1 1 0 0 0,0-1-1 0 0,-1 1 1 0 0,1-1 0 0 0,0 0 0 0 0,0 0-1 0 0,0 0 1 0 0,0 0 0 0 0,0-1-1 0 0,1 1 1 0 0,-1-1 0 0 0,0 0 0 0 0,1 0-1 0 0,1 0-36 0 0,99 11 1452 0 0,-98-13-1404 0 0,0 1 1 0 0,0-1-1 0 0,-1-1 1 0 0,1 1 0 0 0,0-1-1 0 0,0 0 1 0 0,-1 0-1 0 0,1-1 1 0 0,-1 0 0 0 0,1 0-1 0 0,-1 0 1 0 0,0-1-1 0 0,-1 1 1 0 0,1-1 0 0 0,0 0-1 0 0,-1-1 1 0 0,0 1-1 0 0,0-1 1 0 0,0 0-1 0 0,-1 1 1 0 0,0-2 0 0 0,0 1-1 0 0,0 0 1 0 0,0-1-1 0 0,-1 1 1 0 0,0-1 0 0 0,0 0-1 0 0,0 0 1 0 0,-1 0-1 0 0,0 0 1 0 0,0 0 0 0 0,-1 0-1 0 0,0 0 1 0 0,0 0-1 0 0,0 0 1 0 0,0 0-1 0 0,-1 0 1 0 0,0 0 0 0 0,0 0-1 0 0,-1 0 1 0 0,0 1-1 0 0,0-1 1 0 0,0 0 0 0 0,-1 1-1 0 0,0-1 1 0 0,-2-3-49 0 0,-73-63-3434 0 0,46 55-814 0 0,-2 6-4207 0 0,21 9-919 0 0</inkml:trace>
</inkml:ink>
</file>

<file path=ppt/ink/ink4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6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176 428 3489 0 0,'0'0'304'0'0,"0"0"-220"0"0,0 0-144 0 0,0 0 49 0 0,0 0 88 0 0,0 0 110 0 0,0 0 127 0 0,0 0 136 0 0,0 0 146 0 0,0 0 130 0 0,0 0 109 0 0,11-3 94 0 0,74-24 1237 0 0,-17-6-951 0 0,-1-4-1 0 0,-3-2 1 0 0,-1-3 0 0 0,-2-3-1 0 0,2-6-1214 0 0,-55 45 245 0 0,0-1 0 0 0,0 0 0 0 0,-1 0 0 0 0,1-1-1 0 0,-2 1 1 0 0,1-2 0 0 0,-1 1 0 0 0,0-1 0 0 0,-1 0-1 0 0,0 0 1 0 0,-1 0 0 0 0,1-1 0 0 0,-2 0 0 0 0,1 0-1 0 0,-2 0 1 0 0,2-5-245 0 0,-5 15 28 0 0,0 0 0 0 0,0 0-1 0 0,0 0 1 0 0,0-1 0 0 0,1 1-1 0 0,-1 0 1 0 0,0 0 0 0 0,0 0-1 0 0,0 0 1 0 0,0 0 0 0 0,0 1-1 0 0,0-1 1 0 0,1 0-1 0 0,-1 0 1 0 0,0 0 0 0 0,0 1-1 0 0,0-1 1 0 0,0 1 0 0 0,1-1-1 0 0,-1 0 1 0 0,0 1 0 0 0,1-1-1 0 0,-1 1 1 0 0,0 0 0 0 0,1-1-1 0 0,-1 1 1 0 0,0-1 0 0 0,1 1-1 0 0,-1 0 1 0 0,1 0 0 0 0,-1-1-1 0 0,1 1 1 0 0,-1 0 0 0 0,1 0-1 0 0,0 0 1 0 0,0-1 0 0 0,-1 1-1 0 0,1 0-27 0 0,-25 45-19 0 0,1 1-1 0 0,3 1 1 0 0,2 0-1 0 0,2 2 1 0 0,2 0-1 0 0,3 1 1 0 0,1 0-1 0 0,-2 47 20 0 0,1 50-653 0 0,7 0-1 0 0,10 74 654 0 0,-5-214-38 0 0,3 11-50 0 0,-1 0-1 0 0,-1 1 0 0 0,-1-1 1 0 0,-1 0-1 0 0,-1 1 1 0 0,0-1-1 0 0,-1 0 0 0 0,-2 0 1 0 0,0 0-1 0 0,0-1 1 0 0,-2 1-1 0 0,0-1 0 0 0,-1-1 1 0 0,-1 0-1 0 0,-3 5 89 0 0,-5-4-34 0 0,1 0 1 0 0,-2-1-1 0 0,0-1 0 0 0,-1 0 0 0 0,-1-2 1 0 0,0 0-1 0 0,-1-1 0 0 0,-1-1 0 0 0,0-2 0 0 0,0 0 1 0 0,-1-1-1 0 0,0-1 0 0 0,0-1 0 0 0,-1-1 0 0 0,0-1 1 0 0,0-1-1 0 0,-1-1 0 0 0,-20-1 34 0 0,42-2 50 0 0,0 0 0 0 0,1 0-1 0 0,-1 0 1 0 0,0 0 0 0 0,0 0-1 0 0,0-1 1 0 0,1 1 0 0 0,-1-1 0 0 0,0 0-1 0 0,1 0 1 0 0,-1 0 0 0 0,0 0-1 0 0,1-1 1 0 0,0 1 0 0 0,-1-1 0 0 0,1 1-1 0 0,0-1 1 0 0,0 0 0 0 0,-1 0-1 0 0,1 0 1 0 0,1 0 0 0 0,-1 0 0 0 0,0 0-1 0 0,1 0 1 0 0,-1-1 0 0 0,1 1-1 0 0,-1-1 1 0 0,1 1 0 0 0,0-1 0 0 0,0 0-1 0 0,0 1 1 0 0,1-1 0 0 0,-1 0-1 0 0,1 0 1 0 0,-1 1 0 0 0,1-1 0 0 0,0 0-1 0 0,0-1-49 0 0,0-6 53 0 0,0 1 0 0 0,1-1 0 0 0,1 0 0 0 0,-1 0 0 0 0,2 0 0 0 0,-1 1 0 0 0,1-1 0 0 0,1 1 0 0 0,-1 0 0 0 0,5-6-53 0 0,34-57 158 0 0,3 2 0 0 0,3 2-1 0 0,3 2 1 0 0,4 2-1 0 0,37-33-157 0 0,175-130 683 0 0,-256 222-1724 0 0,0 23-7392 0 0,-11-18 8408 0 0,3 7-5478 0 0,0-2-1074 0 0</inkml:trace>
  <inkml:trace contextRef="#ctx0" brushRef="#br0" timeOffset="315.009">881 1050 8106 0 0,'0'0'2907'0'0,"0"0"-1751"0"0,0 0-406 0 0,0 0 170 0 0,0 0 142 0 0,0 0-10 0 0,0 0-59 0 0,0 0-58 0 0,0 0-53 0 0,0 0-35 0 0,0 0-91 0 0,0 0-86 0 0,-3 4-60 0 0,-4 3 173 0 0,22-36-79 0 0,-5 10-529 0 0,120-230 946 0 0,-121 231-1341 0 0,51-92 486 0 0,-20 39-4774 0 0,-38 68 3959 0 0,1-2-3539 0 0,1 2-4690 0 0,0 2 2226 0 0</inkml:trace>
  <inkml:trace contextRef="#ctx0" brushRef="#br0" timeOffset="674.227">1300 862 0 0 0,'0'0'1419'0'0,"0"0"369"0"0,0 0 145 0 0,0 0 109 0 0,0 0 5 0 0,0 0-38 0 0,0 0-78 0 0,0 0-159 0 0,0 0-260 0 0,33 3-269 0 0,99 8-222 0 0,-74-23 292 0 0,-53 6-1031 0 0,1 1-117 0 0,0-1-1 0 0,-1 0 0 0 0,0 0 0 0 0,0 0 1 0 0,-1 0-1 0 0,1-1 0 0 0,-1 0 1 0 0,-1 0-1 0 0,1 0 0 0 0,-1 0 0 0 0,-1 0 1 0 0,1-1-1 0 0,-1 1 0 0 0,-1-1 1 0 0,1-3-165 0 0,-1 7-34 0 0,-1 1 1 0 0,1 0-1 0 0,-1-1 1 0 0,0 1-1 0 0,0-1 1 0 0,-1 1-1 0 0,1-1 1 0 0,-1 1-1 0 0,1 0 1 0 0,-1-1-1 0 0,0 1 1 0 0,-1 0-1 0 0,1-1 1 0 0,0 1-1 0 0,-1 0 1 0 0,0 0-1 0 0,0 0 1 0 0,0 0-1 0 0,0 1 1 0 0,0-1-1 0 0,0 0 1 0 0,-1 1-1 0 0,1 0 1 0 0,-1-1-1 0 0,0 1 1 0 0,1 0 0 0 0,-1 0-1 0 0,0 1 1 0 0,0-1-1 0 0,-1 1 1 0 0,1-1-1 0 0,0 1 1 0 0,0 0-1 0 0,-1 0 1 0 0,-1 0 33 0 0,-2 0-141 0 0,0 0 0 0 0,0 1 0 0 0,0-1 0 0 0,0 1 0 0 0,0 1 1 0 0,0 0-1 0 0,0 0 0 0 0,0 0 0 0 0,0 1 0 0 0,1-1 0 0 0,-1 2 1 0 0,0-1-1 0 0,1 1 0 0 0,-1 0 0 0 0,1 0 0 0 0,0 1 1 0 0,0 0-1 0 0,0 0 0 0 0,1 0 0 0 0,0 1 0 0 0,-1 0 0 0 0,1 0 1 0 0,1 0-1 0 0,-4 5 141 0 0,-1 1-153 0 0,0 1 0 0 0,1 0-1 0 0,0 0 1 0 0,1 0 0 0 0,0 1 0 0 0,1 0 0 0 0,1 1 0 0 0,0-1 0 0 0,1 1 0 0 0,0 0 0 0 0,-1 13 153 0 0,4-22-59 0 0,0 0 1 0 0,1 1-1 0 0,0-1 1 0 0,0 0 0 0 0,0 1-1 0 0,0-1 1 0 0,1 0-1 0 0,0 0 1 0 0,0 1-1 0 0,0-1 1 0 0,1 0-1 0 0,0 0 1 0 0,0 0-1 0 0,0 0 1 0 0,0-1-1 0 0,1 1 1 0 0,0 0-1 0 0,0-1 1 0 0,0 0-1 0 0,0 0 1 0 0,1 0 0 0 0,0 0-1 0 0,0 0 1 0 0,0-1-1 0 0,0 0 1 0 0,0 0-1 0 0,1 0 1 0 0,-1 0-1 0 0,1-1 1 0 0,0 1-1 0 0,0-1 1 0 0,0 0 58 0 0,14 4-328 0 0,-1 0 1 0 0,1-1 0 0 0,0-2-1 0 0,0 1 1 0 0,1-2 0 0 0,-1-1-1 0 0,0 0 1 0 0,1-1 0 0 0,-1-1-1 0 0,7-2 328 0 0,116-24-8630 0 0,-116 19 5864 0 0</inkml:trace>
  <inkml:trace contextRef="#ctx0" brushRef="#br0" timeOffset="1061.609">1799 921 0 0 0,'0'0'1036'0'0,"0"0"243"0"0,0 0 510 0 0,0 0 430 0 0,0 0 119 0 0,0 0-130 0 0,0 0-177 0 0,0 0-187 0 0,0 0-209 0 0,0 0-226 0 0,0 0-208 0 0,35-2-222 0 0,110-7-205 0 0,-71-10 197 0 0,-65 12-806 0 0,-1 3-76 0 0,0-1-1 0 0,0 0 1 0 0,-1 0 0 0 0,1 0-1 0 0,-1-1 1 0 0,-1 0-1 0 0,1-1 1 0 0,-1 0 0 0 0,0 0-1 0 0,0 0 1 0 0,-1 0 0 0 0,0-1-1 0 0,0 0 1 0 0,-1 0-1 0 0,0 0 1 0 0,0-1 0 0 0,-1 1-1 0 0,0-1 1 0 0,-1 0-1 0 0,0 0 1 0 0,0 0 0 0 0,0-7-89 0 0,-4 13-77 0 0,1 1 0 0 0,-1-1 0 0 0,0 0 0 0 0,0 1 0 0 0,0-1 0 0 0,0 1 0 0 0,-1 0 1 0 0,1 0-1 0 0,-1 0 0 0 0,1 0 0 0 0,-1 0 0 0 0,0 1 0 0 0,1-1 0 0 0,-1 1 0 0 0,0-1 0 0 0,0 1 0 0 0,0 0 0 0 0,0 0 1 0 0,0 1-1 0 0,-1-1 0 0 0,1 1 0 0 0,0-1 0 0 0,0 1 0 0 0,0 0 0 0 0,0 0 0 0 0,-1 0 0 0 0,1 1 0 0 0,0-1 0 0 0,0 1 1 0 0,-3 0 76 0 0,-5 4-113 0 0,1 1 1 0 0,-1-1 0 0 0,1 2 0 0 0,0-1-1 0 0,1 1 1 0 0,0 1 0 0 0,0 0-1 0 0,0 0 1 0 0,1 1 0 0 0,0 0 0 0 0,1 1 112 0 0,-1-2 17 0 0,0 1 1 0 0,1 0-1 0 0,0 1 1 0 0,1 0-1 0 0,0 0 1 0 0,0 0 0 0 0,1 1-1 0 0,0-1 1 0 0,1 1-1 0 0,1 0 1 0 0,0 1-1 0 0,0-1 1 0 0,1 1-1 0 0,0-1 1 0 0,1 1-1 0 0,0-1 1 0 0,1 1 0 0 0,1 0-1 0 0,1 10-17 0 0,0-17 65 0 0,0 1 0 0 0,0 0-1 0 0,1-1 1 0 0,0 1 0 0 0,0-1 0 0 0,1 0-1 0 0,-1 0 1 0 0,1 0 0 0 0,0 0 0 0 0,1-1 0 0 0,-1 1-1 0 0,1-1 1 0 0,0 0 0 0 0,0-1 0 0 0,0 1-1 0 0,0-1 1 0 0,1 0 0 0 0,-1 0 0 0 0,1-1-1 0 0,0 1 1 0 0,0-1 0 0 0,0-1 0 0 0,0 1 0 0 0,4 0-65 0 0,150 6 1016 0 0,-159-8-1018 0 0,132-27-456 0 0,-48-2-6263 0 0,-78 26 5589 0 0,20-8-10392 0 0</inkml:trace>
</inkml:ink>
</file>

<file path=ppt/ink/ink4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26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1623 164 2168 0 0,'0'0'1021'0'0,"0"0"-156"0"0,0 0-62 0 0,0 0 104 0 0,0 0 254 0 0,0 0 220 0 0,0 0 132 0 0,0 0-10 0 0,0 0-194 0 0,0 0-226 0 0,-4-16-231 0 0,-13-50-180 0 0,16 63-574 0 0,0-1 1 0 0,-1 1-1 0 0,1-1 0 0 0,-1 1 1 0 0,1-1-1 0 0,-1 1 1 0 0,0 0-1 0 0,-1 0 0 0 0,1 0 1 0 0,0 0-1 0 0,-1 1 0 0 0,0-1 1 0 0,1 0-1 0 0,-1 1 1 0 0,0 0-1 0 0,0 0 0 0 0,-1 0 1 0 0,1 0-1 0 0,0 0 0 0 0,-1 1 1 0 0,1-1-1 0 0,-3 0-98 0 0,-5-2 208 0 0,-2 0-145 0 0,-1 0-1 0 0,0 1 1 0 0,0 1 0 0 0,-1 0-1 0 0,1 1 1 0 0,0 1-1 0 0,-1 0 1 0 0,1 1-1 0 0,0 0 1 0 0,0 1-1 0 0,0 1 1 0 0,0 0-1 0 0,0 1 1 0 0,1 1-1 0 0,-1 0 1 0 0,1 1-1 0 0,-11 6-62 0 0,11-8 2 0 0,0 0-1 0 0,0 1 1 0 0,0 1-1 0 0,1 0 0 0 0,0 1 1 0 0,0 0-1 0 0,1 1 1 0 0,0 0-1 0 0,0 1 0 0 0,1 0 1 0 0,0 0-1 0 0,0 1 1 0 0,1 1-1 0 0,0 0 1 0 0,1 0-1 0 0,1 0 0 0 0,-3 6-1 0 0,7-10-5 0 0,1-1-1 0 0,1 1 1 0 0,-1 0-1 0 0,1 0 1 0 0,0-1-1 0 0,0 1 1 0 0,1 0-1 0 0,0 0 1 0 0,0 0-1 0 0,1 0 0 0 0,0 0 1 0 0,0-1-1 0 0,1 1 1 0 0,-1 0-1 0 0,2-1 1 0 0,-1 1-1 0 0,1-1 1 0 0,-1 0-1 0 0,2 0 1 0 0,0 3 5 0 0,9-1 57 0 0,0 1 0 0 0,0-2 0 0 0,0 1 0 0 0,1-2-1 0 0,0 0 1 0 0,0 0 0 0 0,0-2 0 0 0,1 0 0 0 0,0 0 0 0 0,0-1 0 0 0,0-1 0 0 0,0-1 0 0 0,0 0 0 0 0,0-1 0 0 0,0 0 0 0 0,0-1 0 0 0,5-2-57 0 0,5 3 105 0 0,-33 12 573 0 0,-60 32-368 0 0,20-14-251 0 0,1 2 0 0 0,1 1 0 0 0,3 3 0 0 0,0 1 0 0 0,-3 8-59 0 0,39-38 2 0 0,0 0 1 0 0,0 0-1 0 0,1 1 0 0 0,0-1 1 0 0,0 2-1 0 0,1-1 0 0 0,0 1 1 0 0,0-1-1 0 0,1 1 0 0 0,0 0 1 0 0,1 1-1 0 0,0-1 0 0 0,0 1 1 0 0,1 0-1 0 0,0-1 0 0 0,1 1 1 0 0,0 0-1 0 0,1 0 0 0 0,0 0 1 0 0,0 0-1 0 0,1 0 0 0 0,0-1 1 0 0,3 10-4 0 0,2-13 52 0 0,0 1-1 0 0,1-1 1 0 0,-1-1-1 0 0,1 1 1 0 0,0-1-1 0 0,1 0 1 0 0,-1-1-1 0 0,1 0 1 0 0,0 0-1 0 0,0-1 0 0 0,1 0 1 0 0,-1 0-1 0 0,0-1 1 0 0,1 0-1 0 0,0 0 1 0 0,-1-1-1 0 0,1 0 1 0 0,0-1-1 0 0,0 0 1 0 0,0 0-1 0 0,-1-1 1 0 0,1 0-1 0 0,0 0 0 0 0,5-2-50 0 0,12 0-133 0 0,1-2 0 0 0,-1 0 0 0 0,0-1 0 0 0,-1-2 0 0 0,0-1 0 0 0,18-8 133 0 0,20-13-3206 0 0,-5-1-3531 0 0,-36 18 1112 0 0,-6 4-216 0 0</inkml:trace>
  <inkml:trace contextRef="#ctx0" brushRef="#br0" timeOffset="252.843">2199 433 12339 0 0,'0'0'3455'0'0,"0"0"-2525"0"0,0 0-818 0 0,0 0 89 0 0,0 0 258 0 0,0 0 216 0 0,0 0 119 0 0,0 0-31 0 0,-35 37-148 0 0,-112 120-182 0 0,61-46-51 0 0,-24 98-390 0 0,76-112-2663 0 0,30-84 1279 0 0,-2 5-1969 0 0,2-6-2239 0 0,1-7-2526 0 0</inkml:trace>
  <inkml:trace contextRef="#ctx0" brushRef="#br0" timeOffset="499.994">1632 503 11138 0 0,'0'0'1367'0'0,"0"0"-360"0"0,0 0-353 0 0,0 0-118 0 0,0 0 1 0 0,0 0 18 0 0,0 0 1 0 0,0 0 14 0 0,0 0 22 0 0,0 0 17 0 0,0 0-19 0 0,0 0-73 0 0,35 19-97 0 0,112 60-105 0 0,-22-4 232 0 0,69 42-1245 0 0,-121-88-3320 0 0,-20-24-6502 0 0,-43-5 5246 0 0</inkml:trace>
  <inkml:trace contextRef="#ctx0" brushRef="#br0" timeOffset="805.586">2718 539 4449 0 0,'0'0'3906'0'0,"0"0"-2107"0"0,0 0-647 0 0,0 0-30 0 0,0 0-2 0 0,0 0-58 0 0,0 0-158 0 0,0 0-108 0 0,0 0-50 0 0,0 0-66 0 0,0 0-72 0 0,0 0-79 0 0,0 0-95 0 0,-30 11-58 0 0,-96 34-24 0 0,52-1 208 0 0,65-38-548 0 0,0 1 0 0 0,1 0 0 0 0,0 1 0 0 0,0 0 0 0 0,0 0 0 0 0,1 1 0 0 0,1 0 1 0 0,0 0-1 0 0,0 0 0 0 0,0 1 0 0 0,1 0 0 0 0,1 0 0 0 0,0 0 0 0 0,0 1 0 0 0,1 0 0 0 0,0-1 0 0 0,1 1 0 0 0,0 0 0 0 0,1 0 0 0 0,0 0 0 0 0,1 0 0 0 0,0 0 0 0 0,1 2-12 0 0,0-9 3 0 0,0-1-1 0 0,0 1 0 0 0,0-1 1 0 0,0 1-1 0 0,1-1 0 0 0,0 0 0 0 0,0 0 1 0 0,0 1-1 0 0,0-1 0 0 0,0-1 1 0 0,0 1-1 0 0,1 0 0 0 0,-1 0 0 0 0,1-1 1 0 0,0 0-1 0 0,0 1 0 0 0,0-1 1 0 0,0 0-1 0 0,0 0 0 0 0,1-1 0 0 0,-1 1 1 0 0,0-1-1 0 0,1 0 0 0 0,-1 0 0 0 0,1 0 1 0 0,0 0-1 0 0,-1 0 0 0 0,1-1 1 0 0,0 1-1 0 0,-1-1 0 0 0,1 0 0 0 0,0 0-2 0 0,4-1 58 0 0,1 1 0 0 0,-1-1-1 0 0,1 0 1 0 0,-1-1-1 0 0,0 0 1 0 0,0 0 0 0 0,0-1-1 0 0,0 0 1 0 0,0-1-1 0 0,-1 1 1 0 0,1-1-1 0 0,-1-1 1 0 0,4-2-58 0 0,11-13 149 0 0,0-1 0 0 0,-2-1 0 0 0,-1 0 0 0 0,0-2 1 0 0,9-16-150 0 0,44-54 223 0 0,-72 95-232 0 0,0-1 0 0 0,0 0 0 0 0,0 0 0 0 0,0 1 0 0 0,0-1 0 0 0,0 0 0 0 0,0 1 0 0 0,0-1 0 0 0,0 0 0 0 0,0 0-1 0 0,1 1 1 0 0,-1-1 0 0 0,0 0 0 0 0,0 0 0 0 0,0 1 0 0 0,0-1 0 0 0,1 0 0 0 0,-1 0 0 0 0,0 0 0 0 0,0 1 0 0 0,1-1-1 0 0,-1 0 1 0 0,0 0 0 0 0,0 0 0 0 0,1 0 0 0 0,-1 1 0 0 0,0-1 0 0 0,0 0 0 0 0,1 0 0 0 0,-1 0 0 0 0,0 0 0 0 0,1 0-1 0 0,-1 0 1 0 0,0 0 0 0 0,0 0 0 0 0,1 0 0 0 0,-1 0 0 0 0,0 0 0 0 0,1 0 0 0 0,-1 0 0 0 0,0 0 0 0 0,1 0 0 0 0,-1 0-1 0 0,0 0 1 0 0,0-1 9 0 0,0 14-63 0 0,11 81-874 0 0,28-41-2423 0 0,6-20-2886 0 0,-13-15-1752 0 0,-21-10 4348 0 0</inkml:trace>
  <inkml:trace contextRef="#ctx0" brushRef="#br0" timeOffset="1275.063">3105 1003 1744 0 0,'0'0'4911'0'0,"0"0"-2153"0"0,0 0-651 0 0,0 0-64 0 0,0 0-153 0 0,0 0-287 0 0,0 0-266 0 0,0 0-215 0 0,0 0-201 0 0,0 0-180 0 0,0 0-137 0 0,0 0-143 0 0,-4-20-141 0 0,-8-65-81 0 0,11 81-217 0 0,1 0-1 0 0,0-1 1 0 0,-1 1 0 0 0,2-1-1 0 0,-1 1 1 0 0,0-1 0 0 0,1 1-1 0 0,0 0 1 0 0,0-1 0 0 0,0 1-1 0 0,1 0 1 0 0,-1 0 0 0 0,1-1-1 0 0,0 1 1 0 0,2-3-22 0 0,4-8 58 0 0,-1 0-55 0 0,0 0 1 0 0,1 0-1 0 0,1 1 0 0 0,0 1 1 0 0,1-1-1 0 0,0 1 1 0 0,1 1-1 0 0,0 0 1 0 0,1 1-1 0 0,1 0 1 0 0,0 1-1 0 0,4-3-3 0 0,-16 12-13 0 0,-1 1 0 0 0,1-1 1 0 0,0 0-1 0 0,0 1 0 0 0,0-1 0 0 0,0 1 0 0 0,0-1 1 0 0,0 1-1 0 0,0 0 0 0 0,0-1 0 0 0,0 1 0 0 0,0 0 1 0 0,1 0-1 0 0,-1 0 0 0 0,0 0 0 0 0,0 0 0 0 0,0 0 1 0 0,0 0-1 0 0,0 0 0 0 0,0 0 0 0 0,0 0 1 0 0,0 0-1 0 0,1 1 0 0 0,-1-1 0 0 0,0 0 0 0 0,0 1 1 0 0,0-1-1 0 0,0 1 0 0 0,0 0 0 0 0,-1-1 0 0 0,1 1 1 0 0,0 0-1 0 0,0-1 0 0 0,0 1 0 0 0,0 0 0 0 0,-1 0 1 0 0,1 0-1 0 0,0-1 0 0 0,-1 1 0 0 0,1 0 0 0 0,-1 0 1 0 0,1 0-1 0 0,-1 0 0 0 0,1 0 0 0 0,-1 0 1 0 0,0 0-1 0 0,1 1 0 0 0,-1-1 0 0 0,0 0 0 0 0,0 0 1 0 0,0 0-1 0 0,0 0 0 0 0,0 0 0 0 0,0 1 13 0 0,-5 171 21 0 0,7-172-2 0 0,0 0-1 0 0,0 1 0 0 0,0-1 1 0 0,0 0-1 0 0,0 0 0 0 0,1 0 0 0 0,-1 0 1 0 0,0-1-1 0 0,0 1 0 0 0,1-1 0 0 0,-1 1 1 0 0,0-1-1 0 0,1 0 0 0 0,-1 0 1 0 0,0 0-1 0 0,1 0 0 0 0,-1 0 0 0 0,0 0 1 0 0,1-1-1 0 0,-1 1 0 0 0,0-1 0 0 0,1 0 1 0 0,-1 1-1 0 0,0-1 0 0 0,0 0 1 0 0,0-1-1 0 0,0 1 0 0 0,0 0 0 0 0,0 0 1 0 0,0-1-19 0 0,121-91 430 0 0,-103 75-446 0 0,1 0-1 0 0,1 2 1 0 0,0 0 0 0 0,2 1 0 0 0,14-7 16 0 0,-28 18 1 0 0,-9 2-20 0 0,0 1 1 0 0,0 0-1 0 0,1 0 0 0 0,-1 0 0 0 0,0 0 0 0 0,0 0 1 0 0,1 0-1 0 0,-1 0 0 0 0,1 0 0 0 0,-1 0 0 0 0,1 1 1 0 0,0-1-1 0 0,-1 1 0 0 0,1-1 0 0 0,-1 1 0 0 0,1 0 1 0 0,0-1-1 0 0,-1 1 0 0 0,1 0 0 0 0,0 0 0 0 0,-1 0 1 0 0,1 0-1 0 0,0 0 0 0 0,-1 1 0 0 0,1-1 0 0 0,0 1 1 0 0,-1-1-1 0 0,1 1 0 0 0,0-1 0 0 0,-1 1 0 0 0,1 0 1 0 0,-1 0-1 0 0,0-1 0 0 0,1 1 0 0 0,-1 0 0 0 0,0 0 1 0 0,1 1-1 0 0,-1-1 0 0 0,0 0 0 0 0,1 1 19 0 0,1 14-82 0 0,19 44-1129 0 0,14-36-2765 0 0,-3-18-2114 0 0,-10-5-1812 0 0,-13-1 4461 0 0</inkml:trace>
  <inkml:trace contextRef="#ctx0" brushRef="#br0" timeOffset="1731.109">3963 683 6217 0 0,'0'0'1614'0'0,"0"0"-514"0"0,0 0-48 0 0,0 0 214 0 0,0 0 114 0 0,0 0-93 0 0,0 0-177 0 0,0 0-186 0 0,0 0-136 0 0,0 0-112 0 0,-6 34-113 0 0,-17 109-81 0 0,-4 62 1089 0 0,25-185-1402 0 0,1-9-73 0 0,0 0-1 0 0,0-1 0 0 0,-1 1 0 0 0,0 0 1 0 0,-1 0-1 0 0,0-1 0 0 0,-1 0 0 0 0,0 1 1 0 0,-1-1-1 0 0,0-1 0 0 0,-2 4-95 0 0,6-13 44 0 0,0 0-1 0 0,0 0 1 0 0,0 0-1 0 0,0 0 1 0 0,0-1-1 0 0,0 1 1 0 0,0 0-1 0 0,0 0 1 0 0,0-1-1 0 0,0 1 1 0 0,0 0-1 0 0,0-1 1 0 0,0 1-1 0 0,1-1 1 0 0,-1 1-1 0 0,0-1 1 0 0,0 1-1 0 0,0-1 1 0 0,1 0-1 0 0,-1 1 1 0 0,0-1-1 0 0,1 0 1 0 0,-1 0-1 0 0,1 1 1 0 0,-1-1-1 0 0,1 0 1 0 0,-1 0-1 0 0,1 0 1 0 0,-1 0-1 0 0,1 0 1 0 0,0 0-1 0 0,0 0 1 0 0,-1 1 0 0 0,1-1-1 0 0,0 0 1 0 0,0 0-1 0 0,0 0 1 0 0,0 0-1 0 0,0 0 1 0 0,0 0-1 0 0,0 0 1 0 0,0 0-1 0 0,1 0 1 0 0,-1 0-1 0 0,0 0 1 0 0,1 0-1 0 0,-1 0 1 0 0,1-1-44 0 0,2-21-59 0 0,1-1 1 0 0,1 1-1 0 0,1 0 1 0 0,1 0-1 0 0,1 0 1 0 0,1 1-1 0 0,1 0 1 0 0,1 1-1 0 0,1 0 1 0 0,0 1-1 0 0,2 0 1 0 0,0 1-1 0 0,2 1 1 0 0,0 0-1 0 0,0 1 1 0 0,2 1-1 0 0,0 0 1 0 0,1 2-1 0 0,0 0 1 0 0,2 1-1 0 0,-1 1 1 0 0,1 1-1 0 0,20-8 59 0 0,-22 9-90 0 0,1 2-1 0 0,0 0 1 0 0,0 0 0 0 0,0 2 0 0 0,1 1-1 0 0,0 0 1 0 0,0 2 0 0 0,0 0-1 0 0,0 2 1 0 0,16 0 90 0 0,-32 3 43 0 0,0-1 1 0 0,-1 2-1 0 0,0-1 0 0 0,1 0 1 0 0,-1 1-1 0 0,0 0 0 0 0,0 0 1 0 0,-1 0-1 0 0,1 0 0 0 0,-1 1 1 0 0,1-1-1 0 0,-1 1 0 0 0,0 0 1 0 0,0 0-1 0 0,-1 0 0 0 0,1 0 1 0 0,-1 1-1 0 0,0-1 0 0 0,0 1 1 0 0,0-1-1 0 0,-1 1 0 0 0,0 0 1 0 0,0-1-1 0 0,0 1 0 0 0,0 0 1 0 0,-1 0-1 0 0,1 0 0 0 0,-1 0 1 0 0,-1 0-1 0 0,1 0 0 0 0,-1-1 1 0 0,0 1-1 0 0,0 0 0 0 0,0 0 1 0 0,0-1-1 0 0,-1 1 0 0 0,0 0 1 0 0,0-1-1 0 0,-1 1-43 0 0,-9 11 59 0 0,-1 0 0 0 0,-1-1 0 0 0,0 0 0 0 0,-1-1 0 0 0,-1-1 0 0 0,0-1 0 0 0,-1 0 0 0 0,0-1 0 0 0,-1 0 0 0 0,0-2 0 0 0,0 0 0 0 0,-1-1 0 0 0,-1-1 0 0 0,1-1-1 0 0,-1 0 1 0 0,0-2 0 0 0,0 0 0 0 0,-4-1-59 0 0,-54-3-1068 0 0,76-2 808 0 0,1 1 0 0 0,-1-1 0 0 0,1 0 0 0 0,-1 0 0 0 0,1 0 0 0 0,0 0 0 0 0,0 0 0 0 0,0 0 0 0 0,0 0 0 0 0,0 0 0 0 0,0-1 0 0 0,1 1-1 0 0,-1 0 1 0 0,1-1 0 0 0,-1 1 0 0 0,1 0 0 0 0,0-1 0 0 0,0 1 0 0 0,0 0 0 0 0,0-1 0 0 0,0 1 0 0 0,1 0 0 0 0,-1-1 0 0 0,1 1 0 0 0,0 0 0 0 0,0-3 260 0 0,13-36-9426 0 0,-7 26 2843 0 0</inkml:trace>
  <inkml:trace contextRef="#ctx0" brushRef="#br0" timeOffset="1974.4">4813 68 17348 0 0,'0'0'310'0'0,"0"0"-108"0"0,0 0 129 0 0,0 0 339 0 0,0 0 289 0 0,0 0 139 0 0,0 0-41 0 0,0 0-188 0 0,0 0-191 0 0,0 0-130 0 0,0 33-133 0 0,-3 106-129 0 0,-7-34 78 0 0,-25 280-563 0 0,34-370-230 0 0,-1 27-857 0 0,11-22-3818 0 0,12-25-7852 0 0,-16 4 7795 0 0</inkml:trace>
  <inkml:trace contextRef="#ctx0" brushRef="#br0" timeOffset="2270.569">4931 712 0 0 0,'0'0'1026'0'0,"0"0"606"0"0,0 0 463 0 0,0 0 492 0 0,0 0 281 0 0,0 0-63 0 0,31 14-221 0 0,103 40-327 0 0,-44-39 448 0 0,-69-17-2073 0 0,2 2-339 0 0,0-2 1 0 0,0 0-1 0 0,0-2 0 0 0,-1-1 0 0 0,0 0 0 0 0,0-2 0 0 0,0 0 1 0 0,-1-2-1 0 0,0 0 0 0 0,0-1 0 0 0,-1-1 0 0 0,-1-1 0 0 0,0-1 1 0 0,0-1-1 0 0,-2 0 0 0 0,1-2 0 0 0,-2 1 0 0 0,3-6-293 0 0,-17 20 2 0 0,1-1-1 0 0,-1 0 0 0 0,0 0 1 0 0,0 0-1 0 0,0 0 0 0 0,0-1 1 0 0,-1 1-1 0 0,1 0 0 0 0,-1-1 1 0 0,1 1-1 0 0,-1-1 0 0 0,0 0 1 0 0,0 1-1 0 0,0-1 0 0 0,0 0 1 0 0,0 0-1 0 0,-1 0 0 0 0,1 1 1 0 0,-1-1-1 0 0,0 0 0 0 0,0 0 1 0 0,0 0-1 0 0,0 0 0 0 0,-1 0 1 0 0,1 0-1 0 0,-1 1 0 0 0,1-1 1 0 0,-1 0-1 0 0,0 0 0 0 0,0 1 1 0 0,0-1-1 0 0,-1 0 0 0 0,1 1 1 0 0,0-1-1 0 0,-1 1 0 0 0,0 0 1 0 0,0-1-1 0 0,0 1 0 0 0,0 0 1 0 0,0 0-1 0 0,0 0 0 0 0,0 0 1 0 0,0 1-1 0 0,-1-1 0 0 0,1 1 1 0 0,-1-1-1 0 0,1 1 0 0 0,-1 0 1 0 0,-1-1-2 0 0,-15 0-73 0 0,0 1 0 0 0,0 1 1 0 0,0 1-1 0 0,0 1 0 0 0,0 0 1 0 0,0 1-1 0 0,0 1 0 0 0,1 1 1 0 0,0 1-1 0 0,0 0 0 0 0,0 1 0 0 0,1 1 1 0 0,0 1-1 0 0,0 0 0 0 0,1 1 1 0 0,1 1-1 0 0,0 1 0 0 0,0 0 1 0 0,1 1-1 0 0,-9 9 73 0 0,16-16-63 0 0,0 0 0 0 0,0 1 0 0 0,1-1-1 0 0,0 1 1 0 0,0 1 0 0 0,1-1 0 0 0,-1 1 0 0 0,2 0 0 0 0,-1 0 0 0 0,1 0-1 0 0,0 1 1 0 0,1-1 0 0 0,0 1 0 0 0,0 0 0 0 0,1 0 0 0 0,0 0 0 0 0,1 0-1 0 0,0 1 1 0 0,0-1 0 0 0,1 0 0 0 0,0 0 0 0 0,1 1 0 0 0,1 4 63 0 0,3-7-190 0 0,0 0 1 0 0,1-1-1 0 0,0 1 1 0 0,0-1-1 0 0,0-1 1 0 0,1 1-1 0 0,0-1 1 0 0,0 0-1 0 0,0 0 0 0 0,1-1 1 0 0,0 0-1 0 0,-1-1 1 0 0,2 1-1 0 0,-1-1 1 0 0,0-1-1 0 0,0 0 1 0 0,1 0-1 0 0,3 0 190 0 0,117 21-4730 0 0,-43-16-3293 0 0,-58-4 560 0 0</inkml:trace>
  <inkml:trace contextRef="#ctx0" brushRef="#br0" timeOffset="2862.174">1 1500 15083 0 0,'0'0'744'0'0,"0"0"90"0"0,36-3 274 0 0,231-20 1590 0 0,943-113 3459 0 0,358 15-4840 0 0,217 51-857 0 0,-1433 59-652 0 0,522-34-985 0 0,-669 18-1364 0 0,-73 1-6207 0 0,-105 21-1250 0 0</inkml:trace>
  <inkml:trace contextRef="#ctx0" brushRef="#br0" timeOffset="38913.073">848 1997 0 0 0,'0'0'988'0'0,"0"0"291"0"0,0 0 165 0 0,0 0 122 0 0,0 0 84 0 0,0 0 65 0 0,0 0-1 0 0,0 0-85 0 0,0 0-146 0 0,-13-23-168 0 0,-40-71-132 0 0,23 58 1104 0 0,21 35-1689 0 0,-7-2-439 0 0,1 2 1 0 0,-1 0-1 0 0,0 0 0 0 0,1 2 1 0 0,-1 0-1 0 0,1 0 1 0 0,-1 2-1 0 0,1 0 1 0 0,-1 0-1 0 0,1 2 0 0 0,1 0 1 0 0,-1 0-1 0 0,1 2 1 0 0,0 0-1 0 0,0 0 1 0 0,0 1-1 0 0,1 1 0 0 0,1 0 1 0 0,-1 1-1 0 0,1 1-159 0 0,6-7 2 0 0,0 1 1 0 0,0 0-1 0 0,1 0 0 0 0,-1 0 0 0 0,1 0 0 0 0,1 1 0 0 0,-1 0 0 0 0,1 0 0 0 0,0 1 0 0 0,0-1 1 0 0,1 1-1 0 0,-1 0 0 0 0,2 0 0 0 0,-1 0 0 0 0,1 0 0 0 0,0 0 0 0 0,0 0 0 0 0,1 1 0 0 0,0 3-2 0 0,1-4-32 0 0,0-1-1 0 0,0 1 0 0 0,0-1 0 0 0,1 0 1 0 0,0 1-1 0 0,1-1 0 0 0,0 1 0 0 0,-1-1 1 0 0,2 0-1 0 0,-1 0 0 0 0,1 0 0 0 0,0 0 1 0 0,0-1-1 0 0,1 1 0 0 0,-1-1 1 0 0,1 0-1 0 0,1 0 0 0 0,-1 0 0 0 0,1 0 1 0 0,2 1 32 0 0,7 4-112 0 0,1-1 0 0 0,0 0 0 0 0,1-1 0 0 0,-1-1 0 0 0,2 0 1 0 0,-1-1-1 0 0,1-1 0 0 0,-1-1 0 0 0,2 0 0 0 0,-1-1 1 0 0,0-1-1 0 0,0 0 0 0 0,13-1 112 0 0,137-18-5045 0 0,-89-4-3405 0 0,-51 16 1974 0 0</inkml:trace>
  <inkml:trace contextRef="#ctx0" brushRef="#br0" timeOffset="39286.63">1159 2086 8002 0 0,'0'0'1285'0'0,"0"0"-211"0"0,0 0-71 0 0,0 0 57 0 0,0 0-16 0 0,0 0-98 0 0,0 0-50 0 0,0 0-19 0 0,0 0 38 0 0,0 0 39 0 0,0 0-46 0 0,0 0-62 0 0,0 0-109 0 0,36 10-130 0 0,115 28-83 0 0,-146-37-481 0 0,1 1 0 0 0,0-1 0 0 0,0 0-1 0 0,0 0 1 0 0,0 0 0 0 0,0-1 0 0 0,0 0 0 0 0,0 0 0 0 0,0-1 0 0 0,0 0-1 0 0,0 0 1 0 0,0 0 0 0 0,0-1 0 0 0,-1 1 0 0 0,1-1 0 0 0,0-1-43 0 0,10-3 135 0 0,14-3 82 0 0,-1-1-1 0 0,0-1 1 0 0,0-2-1 0 0,-1-1 1 0 0,-1-1-1 0 0,0-1 1 0 0,-1-1-1 0 0,-1-2 1 0 0,1-2-217 0 0,-24 20 12 0 0,0-1 1 0 0,-1 0-1 0 0,1 0 1 0 0,0 0-1 0 0,0-1 1 0 0,-1 1-1 0 0,1 0 1 0 0,-1-1-1 0 0,0 1 1 0 0,0-1-1 0 0,0 1 1 0 0,0-1-1 0 0,0 1 1 0 0,0-1-1 0 0,-1 0 1 0 0,1 1-1 0 0,-1-1 1 0 0,0 0-1 0 0,0 1 1 0 0,0-1-1 0 0,0 0 1 0 0,0 0-1 0 0,-1 1 1 0 0,1-1-1 0 0,-1 0 1 0 0,0 1-1 0 0,0-1 1 0 0,0 1-1 0 0,0-1 1 0 0,0 1-1 0 0,0-1 1 0 0,-1 1-1 0 0,1 0 1 0 0,-1-1-1 0 0,1 1 1 0 0,-1 0-1 0 0,0 0 1 0 0,-1-1-13 0 0,-8-1-94 0 0,0 0-1 0 0,0 0 1 0 0,-1 1 0 0 0,1 0 0 0 0,-1 1 0 0 0,0 1 0 0 0,1-1 0 0 0,-1 2 0 0 0,0 0 0 0 0,0 0-1 0 0,1 1 1 0 0,-1 1 0 0 0,0 0 0 0 0,1 0 0 0 0,-1 1 0 0 0,1 1 0 0 0,0 0 0 0 0,0 0 0 0 0,0 1 0 0 0,1 0-1 0 0,0 1 1 0 0,0 0 0 0 0,-9 8 94 0 0,9-8-42 0 0,0 1-1 0 0,0 1 1 0 0,1 0-1 0 0,-1 0 1 0 0,2 1-1 0 0,-1 0 1 0 0,1 0 0 0 0,1 1-1 0 0,0 0 1 0 0,0 1-1 0 0,1-1 1 0 0,0 1-1 0 0,1 1 1 0 0,0-1-1 0 0,1 1 1 0 0,0-1-1 0 0,1 1 1 0 0,0 0-1 0 0,1 1 1 0 0,0-1 0 0 0,1 0-1 0 0,1 0 1 0 0,0 1-1 0 0,0-1 1 0 0,1 2 42 0 0,1-8-39 0 0,0 1 0 0 0,0-1 1 0 0,0 0-1 0 0,0 0 1 0 0,1 0-1 0 0,0-1 0 0 0,0 1 1 0 0,1-1-1 0 0,0 1 1 0 0,0-1-1 0 0,0 0 0 0 0,0 0 1 0 0,1-1-1 0 0,0 0 1 0 0,0 1-1 0 0,0-1 0 0 0,0-1 1 0 0,1 1-1 0 0,-1-1 0 0 0,1 0 1 0 0,0 0-1 0 0,0-1 1 0 0,0 0-1 0 0,3 1 39 0 0,11 3-409 0 0,2-1 0 0 0,-1-1 0 0 0,1 0 0 0 0,-1-2 0 0 0,1-1 0 0 0,13 0 409 0 0,65-6-5731 0 0,-34-4-2509 0 0,-41 4 3895 0 0</inkml:trace>
  <inkml:trace contextRef="#ctx0" brushRef="#br0" timeOffset="39652.577">1960 2215 7290 0 0,'0'0'1984'0'0,"0"0"-250"0"0,0 0-7 0 0,0 0 150 0 0,0 0 4 0 0,0 0-201 0 0,0 0-285 0 0,0 0-339 0 0,0 0-317 0 0,0 0-281 0 0,0 0-193 0 0,0 0-94 0 0,10-13-27 0 0,118-122 452 0 0,26-16-103 0 0,-175 257-2612 0 0,20-102 2121 0 0,1 0 0 0 0,-1 0 0 0 0,1-1 1 0 0,0 1-1 0 0,0 0 0 0 0,1 0 0 0 0,-1 0 0 0 0,1 0 0 0 0,0 0 0 0 0,0-1 0 0 0,0 1 0 0 0,1 0 0 0 0,-1-1 0 0 0,1 1 0 0 0,0-1 0 0 0,0 1 1 0 0,0-1-1 0 0,0 0 0 0 0,1 0 0 0 0,-1 0 0 0 0,1 0 0 0 0,0 0 0 0 0,0-1 0 0 0,0 1 0 0 0,0-1 0 0 0,0 0 0 0 0,0 0 0 0 0,1 0 0 0 0,-1 0 1 0 0,1-1-1 0 0,0 1 0 0 0,-1-1 0 0 0,1 0 0 0 0,2 1-2 0 0,8 0 156 0 0,-1 0 0 0 0,1-1 0 0 0,0 0 0 0 0,-1-1 0 0 0,1 0 0 0 0,0-1 1 0 0,0-1-1 0 0,-1 0 0 0 0,1-1 0 0 0,-1-1 0 0 0,0 0 0 0 0,0 0 0 0 0,0-2 0 0 0,-1 1 0 0 0,0-2 0 0 0,7-3-156 0 0,6-7 163 0 0,1 0 0 0 0,-2-1-1 0 0,-1-2 1 0 0,0 0-1 0 0,-2-2 1 0 0,0 0-1 0 0,-1-2-162 0 0,-5 6-596 0 0,13-15-1874 0 0,-7 14-5603 0 0,-15 11-3496 0 0</inkml:trace>
  <inkml:trace contextRef="#ctx0" brushRef="#br0" timeOffset="39903.316">3142 1548 17108 0 0,'0'0'820'0'0,"0"0"-188"0"0,0 0 189 0 0,0 0 233 0 0,0 0 84 0 0,-6 37-85 0 0,-16 117-194 0 0,9 6 479 0 0,9 118-1421 0 0,4-178-4398 0 0,-2-91 519 0 0,-5-6-4660 0 0,0 0 947 0 0</inkml:trace>
  <inkml:trace contextRef="#ctx0" brushRef="#br0" timeOffset="40631.253">2805 1924 14651 0 0,'0'0'1118'0'0,"0"0"-717"0"0,0 0-280 0 0,0 0 104 0 0,0 0 208 0 0,0 0 154 0 0,0 0 68 0 0,0 0-27 0 0,0 0-91 0 0,0 0-97 0 0,34 8-97 0 0,110 28-99 0 0,1-18 112 0 0,65-21-598 0 0,-71-12-2875 0 0,-55 8-4500 0 0,-49 7 6771 0 0,-18 11 4545 0 0,-11-9-3301 0 0,-1 0 1 0 0,1-1-1 0 0,-1 0 1 0 0,1 0-1 0 0,-1-1 0 0 0,1 1 1 0 0,0-1-1 0 0,-1-1 0 0 0,1 1 1 0 0,0-1-1 0 0,-1 0 1 0 0,1 0-1 0 0,-1 0 0 0 0,1-1 1 0 0,2-1-399 0 0,-2 1 130 0 0,1-1 1 0 0,-1 0-1 0 0,0 0 1 0 0,0 0 0 0 0,0-1-1 0 0,0 0 1 0 0,0 0-1 0 0,-1-1 1 0 0,0 1-1 0 0,0-1 1 0 0,0 0 0 0 0,0-1-1 0 0,-1 1 1 0 0,0-1-1 0 0,0 0 1 0 0,-1 0-1 0 0,1 0 1 0 0,-1 0 0 0 0,1-6-132 0 0,-3 10-22 0 0,0 0-1 0 0,0 0 1 0 0,-1 0-1 0 0,1-1 0 0 0,-1 1 1 0 0,0 0-1 0 0,1 0 0 0 0,-1 0 1 0 0,0 0-1 0 0,0 0 1 0 0,-1 0-1 0 0,1 0 0 0 0,0-1 1 0 0,-1 1-1 0 0,1 0 0 0 0,-1 0 1 0 0,1 0-1 0 0,-1 0 1 0 0,0 0-1 0 0,0 0 0 0 0,0 1 1 0 0,0-1-1 0 0,-1 0 0 0 0,1 0 1 0 0,0 1-1 0 0,-1-1 0 0 0,1 1 1 0 0,-1-1-1 0 0,1 1 1 0 0,-1-1-1 0 0,0 1 0 0 0,0 0 1 0 0,1 0-1 0 0,-1 0 0 0 0,0 0 1 0 0,0 0-1 0 0,0 0 1 0 0,0 1-1 0 0,0-1 0 0 0,0 1 1 0 0,0-1-1 0 0,-1 1 0 0 0,1 0 1 0 0,0 0-1 0 0,0 0 24 0 0,-100 14-1906 0 0,84-6 1630 0 0,0 0 1 0 0,0 1 0 0 0,0 1 0 0 0,1 1 0 0 0,1 1 0 0 0,0 0 0 0 0,1 1 0 0 0,0 0-1 0 0,1 1 1 0 0,-3 5 275 0 0,9-10-7 0 0,0 0-1 0 0,0 0 1 0 0,1 1-1 0 0,1 0 1 0 0,0 1-1 0 0,0 0 1 0 0,1 0-1 0 0,0 0 1 0 0,1 0-1 0 0,0 1 1 0 0,1-1-1 0 0,0 1 1 0 0,1 0-1 0 0,0 0 1 0 0,1 0-1 0 0,0 0 1 0 0,1 0-1 0 0,1 0 1 0 0,0 3 7 0 0,2-8 70 0 0,1 1 0 0 0,0-1 1 0 0,1 0-1 0 0,-1 0 1 0 0,2 0-1 0 0,-1-1 1 0 0,0 0-1 0 0,1 0 1 0 0,0 0-1 0 0,1-1 1 0 0,-1 0-1 0 0,1 0 0 0 0,0-1 1 0 0,0 1-1 0 0,0-1 1 0 0,1-1-1 0 0,0 0 1 0 0,-1 0-1 0 0,1 0 1 0 0,0-1-1 0 0,0 0 0 0 0,1-1 1 0 0,5 1-71 0 0,20-1 461 0 0,0-2 0 0 0,0-1-1 0 0,-1-2 1 0 0,1-1 0 0 0,-1-1 0 0 0,0-2-1 0 0,0-2 1 0 0,-1 0 0 0 0,-1-3 0 0 0,0 0 0 0 0,0-2-1 0 0,-1-1 1 0 0,-1-2 0 0 0,17-13-461 0 0,-15 13 177 0 0,-2 3-34 0 0,-2-2 0 0 0,0 0 0 0 0,-1-2 0 0 0,-1 0 0 0 0,-1-2 0 0 0,-1-1 0 0 0,0-1 0 0 0,-2 0 0 0 0,-1-2 0 0 0,5-9-143 0 0,-22 29 10 0 0,0 0 1 0 0,0 0-1 0 0,-1 0 1 0 0,0-1-1 0 0,0 1 1 0 0,0-1-1 0 0,-1 1 0 0 0,0-1 1 0 0,0 0-1 0 0,0 0 1 0 0,-1 1-1 0 0,1-1 1 0 0,-2 0-1 0 0,1-1-10 0 0,-2 4-44 0 0,0 1-1 0 0,0-1 0 0 0,0 1 1 0 0,0 0-1 0 0,0 0 0 0 0,-1 0 0 0 0,1 0 1 0 0,-1 0-1 0 0,1 1 0 0 0,-1-1 1 0 0,0 1-1 0 0,0 0 0 0 0,1-1 1 0 0,-1 1-1 0 0,0 1 0 0 0,0-1 0 0 0,0 0 1 0 0,0 1-1 0 0,0-1 0 0 0,0 1 1 0 0,-1 0-1 0 0,1 0 0 0 0,0 0 1 0 0,0 1-1 0 0,0-1 0 0 0,0 1 1 0 0,0-1-1 0 0,0 1 0 0 0,-1 0 45 0 0,-2 0-97 0 0,-10 2-38 0 0,1 1 1 0 0,-1 0-1 0 0,1 1 0 0 0,0 1 1 0 0,0 0-1 0 0,0 1 1 0 0,1 1-1 0 0,0 0 0 0 0,1 1 1 0 0,0 1-1 0 0,0 0 1 0 0,1 1-1 0 0,0 0 135 0 0,9-9-13 0 0,0-1-1 0 0,1 1 1 0 0,0 0 0 0 0,-1 0-1 0 0,1 0 1 0 0,0 0 0 0 0,0 1 0 0 0,0-1-1 0 0,0 0 1 0 0,1 1 0 0 0,-1-1-1 0 0,1 1 1 0 0,-1 0 0 0 0,1-1-1 0 0,0 1 1 0 0,0 0 0 0 0,0 0 0 0 0,0 0-1 0 0,1 0 1 0 0,-1 0 0 0 0,1 0-1 0 0,0 0 1 0 0,0 0 0 0 0,0 0-1 0 0,0 0 1 0 0,0 0 0 0 0,0 0-1 0 0,1 0 1 0 0,0 0 0 0 0,0 0 0 0 0,-1-1-1 0 0,2 1 1 0 0,-1 0 0 0 0,0 0-1 0 0,0-1 1 0 0,1 1 0 0 0,0-1-1 0 0,-1 1 1 0 0,1-1 0 0 0,0 1 0 0 0,2 1 13 0 0,131 48 483 0 0,3 1-13 0 0,-132-49-401 0 0,-1 0 0 0 0,1 0-1 0 0,-1 0 1 0 0,0 1 0 0 0,0 0-1 0 0,0 0 1 0 0,0 0 0 0 0,-1 1-1 0 0,0-1 1 0 0,0 1 0 0 0,-1 0-1 0 0,0 0 1 0 0,0 1 0 0 0,0-1-1 0 0,-1 1 1 0 0,0-1 0 0 0,0 1-1 0 0,0 0 1 0 0,-1 0 0 0 0,0 1-69 0 0,1 8 128 0 0,-1 0-1 0 0,0 0 1 0 0,-1 0 0 0 0,-1 0 0 0 0,-1 0 0 0 0,0 0 0 0 0,-1 0 0 0 0,0-1 0 0 0,-4 7-128 0 0,10 10-1597 0 0,20-27-5790 0 0,-16-5 638 0 0,-2 0-2341 0 0</inkml:trace>
</inkml:ink>
</file>

<file path=ppt/ink/ink4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0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0 6353 0 0,'0'0'2945'0'0,"0"0"-1823"0"0,0 0-685 0 0,0 0 22 0 0,0 0 293 0 0,0 0 317 0 0,0 0 168 0 0,0 0-64 0 0,0 0-214 0 0,0 0-253 0 0,0 0-258 0 0,-11 16-156 0 0,-35 49-83 0 0,-45 24 158 0 0,60-64-456 0 0,1 0-375 0 0,-25 22-1036 0 0,18-20-3387 0 0,31-19-2764 0 0,6-4 3714 0 0</inkml:trace>
</inkml:ink>
</file>

<file path=ppt/ink/ink4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6945 0 0,'0'0'5656'0'0,"0"0"-3162"0"0,0 0-1000 0 0,0 0-142 0 0,0 0-188 0 0,0 0-275 0 0,0 0-245 0 0,0 0-149 0 0,0 0-99 0 0,0 0-72 0 0,-33 27-60 0 0,-98 85-84 0 0,93-71-32 0 0,38-39-155 0 0,1 0 0 0 0,0 1-1 0 0,0-1 1 0 0,0 0 0 0 0,1 0 0 0 0,-1 0 0 0 0,0 0 0 0 0,1 0 0 0 0,-1-1 0 0 0,1 1 0 0 0,0 0 0 0 0,-1-1-1 0 0,1 1 1 0 0,0-1 0 0 0,0 1 0 0 0,0-1 0 0 0,0 0 0 0 0,0 0 0 0 0,0 0 0 0 0,0 0 0 0 0,1 0 0 0 0,-1 0-1 0 0,0-1 1 0 0,1 1 0 0 0,-1-1 0 0 0,0 0 0 0 0,1 1 0 0 0,-1-1 0 0 0,0 0 0 0 0,1-1 0 0 0,-1 1-1 0 0,0 0 1 0 0,1 0 0 0 0,-1-1 0 0 0,0 0 0 0 0,2 0 7 0 0,16 3-22 0 0,0 1 30 0 0,-11-4-8 0 0,0 2 0 0 0,0-1 0 0 0,0 1 0 0 0,0 1 0 0 0,0 0 0 0 0,0 0-1 0 0,0 1 1 0 0,-1 0 0 0 0,1 0 0 0 0,-1 1 0 0 0,0 0 0 0 0,0 0 0 0 0,0 1-1 0 0,-1 0 1 0 0,0 0 0 0 0,0 1 0 0 0,0 0 0 0 0,0 0 0 0 0,4 7 0 0 0,-9-10 18 0 0,-1 1 0 0 0,0-1 0 0 0,0 1 1 0 0,0-1-1 0 0,0 1 0 0 0,0-1 0 0 0,-1 1 1 0 0,0-1-1 0 0,1 1 0 0 0,-1 0 0 0 0,-1-1 0 0 0,1 1 1 0 0,0-1-1 0 0,-1 1 0 0 0,0 0 0 0 0,0-1 1 0 0,0 0-1 0 0,0 1 0 0 0,0-1 0 0 0,-1 1 1 0 0,0-1-1 0 0,1 0 0 0 0,-1 0 0 0 0,0 0 0 0 0,-1 0 1 0 0,1 0-1 0 0,0-1 0 0 0,-1 1 0 0 0,0-1 1 0 0,1 1-1 0 0,-3 0-18 0 0,-96 61 410 0 0,-5-41-1888 0 0,80-38-2577 0 0,17-3-5374 0 0,7 10 1243 0 0</inkml:trace>
</inkml:ink>
</file>

<file path=ppt/ink/ink4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1 4705 0 0,'0'0'2258'0'0,"0"0"-1014"0"0,0 0-345 0 0,0 0 36 0 0,0 0 154 0 0,0 0 130 0 0,0 0 14 0 0,0 0-119 0 0,0 0-201 0 0,0 0-237 0 0,0 0-189 0 0,0 0-137 0 0,0 3-40 0 0,-17 391 3404 0 0,11 40-3087 0 0,5-433-620 0 0,0 1 0 0 0,1-1 0 0 0,-1 0 0 0 0,1 0 0 0 0,-1 0 0 0 0,1 1 0 0 0,0-1 0 0 0,-1 0 1 0 0,1 0-1 0 0,0 1 0 0 0,0-1 0 0 0,0 0 0 0 0,0 1 0 0 0,0-1 0 0 0,0 0 0 0 0,0 1 0 0 0,1-1 0 0 0,-1 0 1 0 0,0 0-1 0 0,1 1 0 0 0,-1-1 0 0 0,1 0 0 0 0,-1 0 0 0 0,1 0 0 0 0,0 1 0 0 0,-1-1 0 0 0,1 0 0 0 0,0 0 0 0 0,0 0 1 0 0,0 0-1 0 0,0-1 0 0 0,0 1 0 0 0,0 0 0 0 0,0 0 0 0 0,0 0 0 0 0,0-1 0 0 0,0 1 0 0 0,0 0 0 0 0,0-1 1 0 0,1 1-1 0 0,-1-1 0 0 0,0 0 0 0 0,0 1 0 0 0,1-1 0 0 0,-1 0 0 0 0,0 0 0 0 0,1 0 0 0 0,-1 0 0 0 0,0 0 1 0 0,1 0-1 0 0,-1 0 0 0 0,0 0 0 0 0,0 0 0 0 0,1-1 0 0 0,-1 1 0 0 0,0 0 0 0 0,0-1 0 0 0,1 1 0 0 0,-1-1 0 0 0,0 0 1 0 0,0 1-1 0 0,1-2-7 0 0,163-145 1056 0 0,112-87-853 0 0,-277 233-207 0 0,0 0 0 0 0,1 0 0 0 0,-1 0 0 0 0,1 0 0 0 0,0 0 0 0 0,-1 0 0 0 0,1 0 0 0 0,0 0 0 0 0,-1 0 0 0 0,1 0 0 0 0,0 1 0 0 0,0-1 0 0 0,0 0 0 0 0,0 1 0 0 0,0-1 0 0 0,0 0 0 0 0,0 1 0 0 0,0-1 0 0 0,0 1 0 0 0,0 0 0 0 0,0-1 0 0 0,0 1 0 0 0,0 0 0 0 0,0-1 0 0 0,0 1 0 0 0,1 0 0 0 0,-1 0 0 0 0,0 0 0 0 0,0 0 0 0 0,0 0 0 0 0,0 0 0 0 0,0 0 0 0 0,1 1 0 0 0,-1-1 0 0 0,0 0 0 0 0,0 1 0 0 0,0-1 0 0 0,0 1 0 0 0,0-1 0 0 0,0 1 0 0 0,0-1 1 0 0,0 1-1 0 0,0 0 0 0 0,0-1 0 0 0,0 1 0 0 0,-1 0 0 0 0,1 0 0 0 0,0 0 0 0 0,0 0 0 0 0,-1-1 0 0 0,1 1 0 0 0,-1 0 0 0 0,1 0 0 0 0,-1 0 0 0 0,1 0 0 0 0,-1 1 0 0 0,1-1 0 0 0,-1 0 0 0 0,0 0 0 0 0,0 0 0 0 0,1 0 0 0 0,-1 0 0 0 0,0 0 0 0 0,0 1 0 0 0,0-1 0 0 0,0 1 4 0 0,16 277 460 0 0,2-213-2367 0 0,0-57-2199 0 0,8-11-3536 0 0,-15-2 2613 0 0,-3 1 44 0 0</inkml:trace>
  <inkml:trace contextRef="#ctx0" brushRef="#br0" timeOffset="406.243">1154 398 5857 0 0,'0'0'1594'0'0,"0"0"-240"0"0,0 0 25 0 0,0 0 205 0 0,0 0 72 0 0,0 0-139 0 0,0 0-260 0 0,0 0-262 0 0,-33 25-209 0 0,-106 77-150 0 0,61-26 359 0 0,71-68-920 0 0,0 0 1 0 0,1 1 0 0 0,-1-1 0 0 0,2 1-1 0 0,-1 1 1 0 0,1-1 0 0 0,1 1 0 0 0,0 0-1 0 0,0 0 1 0 0,1 0 0 0 0,0 1 0 0 0,1-1-1 0 0,0 1 1 0 0,0-1 0 0 0,1 4-76 0 0,2-11 7 0 0,1 0 1 0 0,-1 0 0 0 0,0 0 0 0 0,1 0-1 0 0,0 0 1 0 0,0 0 0 0 0,0-1-1 0 0,0 1 1 0 0,0-1 0 0 0,1 1 0 0 0,-1-1-1 0 0,1 0 1 0 0,-1 0 0 0 0,1 0-1 0 0,0 0 1 0 0,0-1 0 0 0,0 1 0 0 0,0-1-1 0 0,0 1 1 0 0,0-1 0 0 0,0 0-1 0 0,0 0 1 0 0,1-1 0 0 0,-1 1-1 0 0,0-1 1 0 0,0 1 0 0 0,1-1 0 0 0,-1 0-1 0 0,0-1 1 0 0,1 1 0 0 0,-1 0-1 0 0,0-1 1 0 0,1 0 0 0 0,-1 1 0 0 0,0-1-1 0 0,0-1 1 0 0,0 1 0 0 0,0 0-1 0 0,0-1 1 0 0,0 1 0 0 0,2-3-8 0 0,29-17 255 0 0,0-2 1 0 0,-1-2-1 0 0,-2-1 1 0 0,0-2-1 0 0,-2 0 1 0 0,-1-2-1 0 0,10-17-255 0 0,-25 34 56 0 0,17-21 2 0 0,-30 64-360 0 0,-4 14 274 0 0,2 43-98 0 0,2-85 44 0 0,1 1-1 0 0,0-1 1 0 0,-1 1 0 0 0,1-1-1 0 0,0 0 1 0 0,0 1-1 0 0,0-1 1 0 0,1 0 0 0 0,-1 0-1 0 0,0 0 1 0 0,1 0 0 0 0,0 0-1 0 0,-1 0 1 0 0,1 0 0 0 0,0 0-1 0 0,0 0 1 0 0,0-1 0 0 0,0 1-1 0 0,0-1 1 0 0,1 0 0 0 0,-1 0-1 0 0,0 0 1 0 0,0 0 0 0 0,1 0-1 0 0,-1 0 1 0 0,1 0 0 0 0,-1-1-1 0 0,1 1 1 0 0,-1-1 0 0 0,3 0 82 0 0,45 1-4665 0 0,-16-10-3669 0 0,-21 2 1295 0 0</inkml:trace>
</inkml:ink>
</file>

<file path=ppt/ink/ink4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1 9226 0 0,'0'0'679'0'0,"0"0"82"0"0,0 0 138 0 0,0 0 157 0 0,0 0 134 0 0,0 0 14 0 0,0 0-85 0 0,0 0-213 0 0,0 0-284 0 0,0 0-237 0 0,0 0-208 0 0,-3 2-118 0 0,-2 3 11 0 0,1 1 1 0 0,1 1 0 0 0,-1-1 0 0 0,1 0 0 0 0,0 1 0 0 0,0 0 0 0 0,1-1 0 0 0,0 1-1 0 0,0 0 1 0 0,1 0 0 0 0,0 0 0 0 0,0 1 0 0 0,1-1 0 0 0,-1 0 0 0 0,2 0-1 0 0,-1 0 1 0 0,1 1 0 0 0,0-1 0 0 0,0 0-71 0 0,0 18 151 0 0,7 478 792 0 0,-7-320-1296 0 0,-5-138-692 0 0,-3-20-2431 0 0,1-24-5139 0 0,3-1 1381 0 0</inkml:trace>
</inkml:ink>
</file>

<file path=ppt/ink/ink4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0 158 13219 0 0,'0'0'149'0'0,"0"0"-510"0"0,0 0-133 0 0,0 0 362 0 0,0 0 540 0 0,0 0 421 0 0,0 0 163 0 0,0 0-7 0 0,32 3-124 0 0,104 6-168 0 0,-25-21 65 0 0,-87 5-630 0 0,339-92 21 0 0,-286 75-4840 0 0,-1 0-4621 0 0,-63 20 5131 0 0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00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255 81 8362 0 0,'0'0'2164'0'0,"0"0"-365"0"0,0 0-213 0 0,0 0-123 0 0,0 0-237 0 0,0 0-244 0 0,0 0-168 0 0,0 0-202 0 0,0 0-136 0 0,0 0-100 0 0,0 0-89 0 0,0 0-67 0 0,-33 23-71 0 0,-104 73-59 0 0,81-36-69 0 0,51-47-25 0 0,0-3-24 0 0,2 0 0 0 0,-1-1 0 0 0,1 1 0 0 0,0 1-1 0 0,1-1 1 0 0,0 0 0 0 0,1 1 0 0 0,0-1 0 0 0,1 1 0 0 0,0-1 0 0 0,1 1 0 0 0,0 1 28 0 0,-1-7-17 0 0,1-1 1 0 0,0 0 0 0 0,0 1-1 0 0,0-1 1 0 0,0 0 0 0 0,0 0-1 0 0,1 0 1 0 0,0 0 0 0 0,0 0-1 0 0,0 0 1 0 0,0-1 0 0 0,1 1-1 0 0,0-1 1 0 0,-1 1 0 0 0,1-1-1 0 0,0 0 1 0 0,0 0 0 0 0,1 0 0 0 0,-1 0-1 0 0,1-1 1 0 0,-1 1 0 0 0,1-1-1 0 0,0 0 1 0 0,0 0 0 0 0,0-1-1 0 0,0 1 1 0 0,0-1 0 0 0,0 0-1 0 0,5 1 17 0 0,0-1 105 0 0,0 0 0 0 0,0-1 1 0 0,0 0-1 0 0,0 0 0 0 0,0-1 0 0 0,0 0 0 0 0,0-1 0 0 0,0 0 0 0 0,0 0 0 0 0,0-1 1 0 0,-1 0-1 0 0,1-1 0 0 0,-1 0 0 0 0,0 0 0 0 0,0-1 0 0 0,0 1 0 0 0,-1-2 0 0 0,1 1 1 0 0,-2-1-1 0 0,1 0 0 0 0,0-1 0 0 0,-1 0 0 0 0,3-4-105 0 0,3-3 190 0 0,0 0 0 0 0,-1-1 0 0 0,0 0 0 0 0,-2-1 0 0 0,1 0 0 0 0,-2 0 0 0 0,0-1 0 0 0,-2 0 0 0 0,1-1 0 0 0,-2 1 0 0 0,0-1 0 0 0,-2 0 0 0 0,0-1 0 0 0,0 1 0 0 0,-1-18-190 0 0,-11-58-657 0 0,9 92 509 0 0,-1 0-1 0 0,1 0 1 0 0,-1 0-1 0 0,0 0 1 0 0,0 0 0 0 0,0 0-1 0 0,0 0 1 0 0,0 0-1 0 0,0 0 1 0 0,-1 0-1 0 0,1 1 1 0 0,0-1-1 0 0,-1 0 1 0 0,0 1-1 0 0,1-1 1 0 0,-1 1 0 0 0,0 0-1 0 0,0-1 1 0 0,0 1-1 0 0,0 0 1 0 0,0 0-1 0 0,0 0 1 0 0,0 1-1 0 0,0-1 1 0 0,0 0 0 0 0,0 1-1 0 0,0-1 1 0 0,-1 1-1 0 0,1 0 1 0 0,0 0-1 0 0,0 0 1 0 0,-1 0-1 0 0,1 0 1 0 0,0 0 0 0 0,0 1-1 0 0,0-1 1 0 0,-1 1-1 0 0,1-1 1 0 0,0 1-1 0 0,-2 1 149 0 0,-26 17-8842 0 0,21-11-801 0 0</inkml:trace>
</inkml:ink>
</file>

<file path=ppt/ink/ink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09.7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447 233 0 0 0,'0'0'587'0'0,"0"0"721"0"0,0 0 440 0 0,0 0 27 0 0,0 0-111 0 0,0 0-136 0 0,0 0-224 0 0,0 0-114 0 0,-3-18-35 0 0,-11-56-43 0 0,14 71-917 0 0,-1 0-1 0 0,0-1 1 0 0,0 1 0 0 0,0 0 0 0 0,-1 0 0 0 0,1 0-1 0 0,-1 0 1 0 0,1 0 0 0 0,-1 0 0 0 0,0 0 0 0 0,0 0-1 0 0,-1 1 1 0 0,1-1 0 0 0,0 1 0 0 0,-1 0 0 0 0,1-1-1 0 0,-1 1 1 0 0,0 0 0 0 0,0 1 0 0 0,0-1 0 0 0,0 0-1 0 0,0 1 1 0 0,-3-1-195 0 0,-4-4 413 0 0,0 4-352 0 0,-1 0 0 0 0,1 1 0 0 0,0 0 0 0 0,0 0 0 0 0,-1 1 0 0 0,1 0 0 0 0,-1 1 1 0 0,1 0-1 0 0,0 1 0 0 0,0 0 0 0 0,0 1 0 0 0,0 0 0 0 0,0 0 0 0 0,0 1 0 0 0,1 0 0 0 0,0 1 0 0 0,0 0 0 0 0,0 0 0 0 0,0 1 1 0 0,1 0-1 0 0,0 1 0 0 0,0 0 0 0 0,1 0 0 0 0,0 1 0 0 0,-5 6-61 0 0,1-4-17 0 0,0 0 1 0 0,1 1-1 0 0,0 1 1 0 0,1-1-1 0 0,0 2 1 0 0,1-1-1 0 0,0 1 0 0 0,1 0 1 0 0,1 1-1 0 0,0 0 1 0 0,1 0-1 0 0,0 0 1 0 0,1 0-1 0 0,1 1 0 0 0,0 0 1 0 0,1 0-1 0 0,1 0 1 0 0,0-1-1 0 0,1 7 17 0 0,0-17-1 0 0,1-1 0 0 0,0 1 1 0 0,0-1-1 0 0,0 0 0 0 0,0 1 0 0 0,1-1 0 0 0,-1 0 0 0 0,1 0 1 0 0,0 0-1 0 0,0 0 0 0 0,0 0 0 0 0,0 0 0 0 0,1-1 0 0 0,-1 1 0 0 0,1-1 1 0 0,-1 0-1 0 0,1 1 0 0 0,0-1 0 0 0,0 0 0 0 0,0-1 0 0 0,0 1 0 0 0,0 0 1 0 0,0-1-1 0 0,1 0 0 0 0,-1 0 0 0 0,0 0 0 0 0,1 0 0 0 0,-1 0 0 0 0,4 0 1 0 0,101-9 515 0 0,-70-7-320 0 0,-2-2 1 0 0,0-2 0 0 0,-1-1 0 0 0,-2-1 0 0 0,0-2 0 0 0,-1-2 0 0 0,-1-1 0 0 0,-1-1 0 0 0,20-24-196 0 0,-30 31 162 0 0,-1 0 1 0 0,0-1 0 0 0,-1 0-1 0 0,-2-2 1 0 0,0 0 0 0 0,11-23-163 0 0,-19 11 559 0 0,-8 34-321 0 0,0 1 1 0 0,0 0-52 0 0,-7 16-187 0 0,1-6-9 0 0,0 0 0 0 0,1 1 0 0 0,1 0 1 0 0,0 0-1 0 0,1 1 0 0 0,0-1 0 0 0,0 1 1 0 0,1-1-1 0 0,1 1 0 0 0,0 0 0 0 0,1 0 1 0 0,0-1-1 0 0,0 1 0 0 0,1 0 0 0 0,1 0 1 0 0,0-1-1 0 0,1 1 0 0 0,0-1 0 0 0,1 0 1 0 0,0 0-1 0 0,2 3 9 0 0,0-5-35 0 0,0 0-1 0 0,1 0 1 0 0,0-1 0 0 0,0 0 0 0 0,1-1 0 0 0,0 0 0 0 0,0 0-1 0 0,1 0 1 0 0,0-1 0 0 0,0-1 0 0 0,0 1 0 0 0,1-2 0 0 0,0 1 35 0 0,55 1-4010 0 0,-41-17-992 0 0,-13-9-4743 0 0,-10 15 5215 0 0</inkml:trace>
  <inkml:trace contextRef="#ctx0" brushRef="#br0" timeOffset="899.545">1169 27 2841 0 0,'0'0'1965'0'0,"0"0"-715"0"0,0 0-140 0 0,0 0 211 0 0,0 0 191 0 0,0 0-1 0 0,0 0-160 0 0,0 0-250 0 0,0 0-217 0 0,0 0-63 0 0,0 0 1 0 0,0 0 18 0 0,10 0-25 0 0,190-19 2400 0 0,15 11-3357 0 0,-159 9-2506 0 0,-40 2-2548 0 0,-12 1-2500 0 0,-3-4 2019 0 0</inkml:trace>
  <inkml:trace contextRef="#ctx0" brushRef="#br0" timeOffset="1135.646">1195 314 7170 0 0,'0'0'1705'0'0,"0"0"-829"0"0,0 0-6 0 0,0 0 432 0 0,0 0 246 0 0,0 0-21 0 0,0 0-231 0 0,0 0-261 0 0,0 0-221 0 0,32 3-209 0 0,103 9-160 0 0,-6-20 76 0 0,-10-12-2363 0 0,-46 7-8248 0 0,-53 9 2308 0 0</inkml:trace>
</inkml:ink>
</file>

<file path=ppt/ink/ink4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8498 0 0,'0'0'411'0'0,"0"0"-185"0"0,0 0 128 0 0,0 0 319 0 0,0 0 226 0 0,0 0 27 0 0,0 0-124 0 0,0 0-173 0 0,0 0-181 0 0,0 0-112 0 0,0 0-56 0 0,0 0-4 0 0,0 0 53 0 0,-2 5 73 0 0,-4 17 72 0 0,5-13 5405 0 0,1 1-4463 0 0,-1 4-1824 0 0,-8 34 566 0 0,3 0 1 0 0,1 1-1 0 0,3-1 0 0 0,3 27-158 0 0,-1-73 2 0 0,-1 2 4 0 0,0-1 1 0 0,0 0-1 0 0,1 1 1 0 0,-1-1-1 0 0,1 1 0 0 0,0-1 1 0 0,0 1-1 0 0,0-1 0 0 0,0 1 1 0 0,1-1-1 0 0,-1 1 1 0 0,1-1-1 0 0,0 0 0 0 0,0 1 1 0 0,0-1-1 0 0,1 0 1 0 0,-1 0-1 0 0,1 0 0 0 0,0 0 1 0 0,0 0-1 0 0,0 0 0 0 0,0 0 1 0 0,0-1-1 0 0,0 1 1 0 0,1-1-1 0 0,-1 1 0 0 0,1-1 1 0 0,0 0-1 0 0,0 0 1 0 0,0 0-1 0 0,0 0 0 0 0,0-1 1 0 0,0 1-1 0 0,0-1 0 0 0,1 0 1 0 0,-1 0-1 0 0,0 0 1 0 0,1 0-1 0 0,-1-1 0 0 0,1 1 1 0 0,-1-1-1 0 0,1 0 1 0 0,-1 0-1 0 0,0 0 0 0 0,1-1 1 0 0,-1 1-1 0 0,3-1-6 0 0,9-7 72 0 0,0-1 0 0 0,-1-1 0 0 0,0 0 0 0 0,-1-1 0 0 0,0 0 1 0 0,-1-1-1 0 0,0 0 0 0 0,-1-1 0 0 0,8-12-72 0 0,6-5 50 0 0,97-138 57 0 0,-118 224-1728 0 0,-5-33 1648 0 0,-1-15-23 0 0,1 1 1 0 0,0 0 0 0 0,0-1-1 0 0,0 1 1 0 0,1 0-1 0 0,1-1 1 0 0,-1 1 0 0 0,1 0-1 0 0,1-1 1 0 0,0 1 0 0 0,0-1-1 0 0,0 1 1 0 0,1-1-1 0 0,1 0 1 0 0,-1 0 0 0 0,1 0-1 0 0,1-1 1 0 0,-1 0 0 0 0,1 1-1 0 0,0-1 1 0 0,1-1-1 0 0,0 1 1 0 0,0-1 0 0 0,0 0-1 0 0,1 0 1 0 0,0-1 0 0 0,0 0-1 0 0,1 0-4 0 0,-2-3 54 0 0,0 0-1 0 0,0-1 0 0 0,0 0 0 0 0,0 0 1 0 0,0 0-1 0 0,1-1 0 0 0,-1 0 1 0 0,0 0-1 0 0,1 0 0 0 0,-1-1 1 0 0,0 0-1 0 0,0 0 0 0 0,0-1 0 0 0,0 0 1 0 0,0 0-1 0 0,0 0 0 0 0,0-1 1 0 0,0 1-1 0 0,-1-1 0 0 0,0-1 1 0 0,1 1-1 0 0,-1-1 0 0 0,0 0 0 0 0,-1 0 1 0 0,1-1-1 0 0,-1 1 0 0 0,0-1 1 0 0,0 0-1 0 0,3-4-53 0 0,71-113 855 0 0,-51 67-2834 0 0,-10 15-3023 0 0,-1-1-4355 0 0,-10 29 168 0 0</inkml:trace>
</inkml:ink>
</file>

<file path=ppt/ink/ink4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 10394 0 0,'0'0'2651'0'0,"0"0"-1241"0"0,0 0-423 0 0,0 0 61 0 0,0 0 19 0 0,0 0-153 0 0,0 0-216 0 0,0 0-207 0 0,0 0-169 0 0,0 0-73 0 0,0 0-70 0 0,0 0-61 0 0,0 0-31 0 0,-7 32-30 0 0,-19 99-19 0 0,22-58 42 0 0,5-69-20 0 0,1 1-1 0 0,-1-1 1 0 0,1 1 0 0 0,0-1 0 0 0,0 1 0 0 0,0-1 0 0 0,0 0 0 0 0,1 0-1 0 0,-1 0 1 0 0,1 0 0 0 0,0-1 0 0 0,1 1 0 0 0,-1-1 0 0 0,1 0 0 0 0,-1 0-1 0 0,1 0 1 0 0,0 0 0 0 0,0 0 0 0 0,0-1 0 0 0,0 0 0 0 0,1 0 0 0 0,-1 0-1 0 0,1 0 1 0 0,-1-1 0 0 0,1 0 0 0 0,-1 0 0 0 0,1 0 0 0 0,0 0 0 0 0,0-1-1 0 0,-1 0 1 0 0,1 0 0 0 0,0 0 0 0 0,0 0 0 0 0,-1-1 0 0 0,1 0 0 0 0,0 0-1 0 0,-1 0 1 0 0,1-1 0 0 0,-1 1 0 0 0,1-1 0 0 0,-1 0 0 0 0,2-1-60 0 0,3-3 118 0 0,1-1 0 0 0,-1 0 1 0 0,0 0-1 0 0,-1-1 1 0 0,0 0-1 0 0,0 0 0 0 0,0-1 1 0 0,-1 0-1 0 0,-1 0 1 0 0,0-1-1 0 0,0 0 0 0 0,0 0 1 0 0,-2 0-1 0 0,1-1 1 0 0,-1 1-1 0 0,-1-1 0 0 0,0 0 1 0 0,0 0-1 0 0,-1-1 1 0 0,0 1-1 0 0,-1 0 1 0 0,-1-1-1 0 0,0-1-118 0 0,-1 8-58 0 0,-1 1-1 0 0,0-1 1 0 0,0 1 0 0 0,0 0 0 0 0,0 0 0 0 0,-1-1-1 0 0,0 1 1 0 0,0 1 0 0 0,0-1 0 0 0,0 0-1 0 0,0 1 1 0 0,-1 0 0 0 0,0 0 0 0 0,1 0-1 0 0,-1 0 1 0 0,0 0 0 0 0,-1 1 0 0 0,1 0 0 0 0,0 0-1 0 0,-1 0 1 0 0,1 0 0 0 0,-1 1 0 0 0,0-1-1 0 0,1 1 1 0 0,-1 0 0 0 0,0 1 0 0 0,0-1-1 0 0,0 1 1 0 0,1 0 0 0 0,-4 1 58 0 0,1-2-340 0 0,0 1 1 0 0,0 1 0 0 0,0-1-1 0 0,0 1 1 0 0,0 1-1 0 0,0-1 1 0 0,0 1-1 0 0,0 0 1 0 0,1 1-1 0 0,-1 0 1 0 0,1 0-1 0 0,0 0 1 0 0,-2 1 339 0 0,-26 24-5266 0 0,26-21 2031 0 0,-5 5-7691 0 0</inkml:trace>
</inkml:ink>
</file>

<file path=ppt/ink/ink4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6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10186 0 0,'0'0'1400'0'0,"0"0"-173"0"0,0 0-92 0 0,0 0-21 0 0,0 0-78 0 0,0 0-153 0 0,0 0-210 0 0,0 0-176 0 0,0 0-121 0 0,0 0-47 0 0,0 0-22 0 0,0 0-17 0 0,-2 34-33 0 0,-8 108-36 0 0,13 179 584 0 0,8-72-537 0 0,-10-248-260 0 0,0-1 0 0 0,-1 1 0 0 0,1 0 0 0 0,0-1 0 0 0,-1 1-1 0 0,1-1 1 0 0,0 0 0 0 0,0 1 0 0 0,-1-1 0 0 0,1 0 0 0 0,0 1-1 0 0,0-1 1 0 0,0 0 0 0 0,-1 0 0 0 0,1 0 0 0 0,0 1 0 0 0,0-1-1 0 0,0 0 1 0 0,0 0 0 0 0,-1 0 0 0 0,1-1 0 0 0,0 1-1 0 0,0 0 1 0 0,0 0 0 0 0,0 0 0 0 0,-1-1 0 0 0,1 1 0 0 0,0 0-1 0 0,0-1 1 0 0,-1 1 0 0 0,1 0 0 0 0,0-1 0 0 0,-1 1 0 0 0,1-1-1 0 0,0 0 1 0 0,-1 1 0 0 0,1-1 0 0 0,0 1 0 0 0,-1-1 0 0 0,1 0-1 0 0,-1 1 1 0 0,0-1 0 0 0,1 0 0 0 0,-1 0 0 0 0,1 1-1 0 0,-1-1 1 0 0,0 0 0 0 0,0 0 0 0 0,1 0-8 0 0,5-5 89 0 0,217-180 416 0 0,-198 166-500 0 0,-8 6-23 0 0,1 0 0 0 0,0 1-1 0 0,1 1 1 0 0,1 0 0 0 0,-1 2-1 0 0,2 0 1 0 0,-1 1-1 0 0,1 1 1 0 0,9-1 18 0 0,-28 8-10 0 0,0 1 0 0 0,0 0 0 0 0,0 0 0 0 0,0-1 0 0 0,0 1-1 0 0,0 1 1 0 0,0-1 0 0 0,0 0 0 0 0,0 0 0 0 0,0 1 0 0 0,0 0 0 0 0,0-1 0 0 0,0 1 0 0 0,0 0 0 0 0,0 0-1 0 0,0 0 1 0 0,-1 0 0 0 0,1 0 0 0 0,0 0 0 0 0,-1 0 0 0 0,1 1 0 0 0,0-1 0 0 0,-1 0 0 0 0,0 1 0 0 0,1 0 0 0 0,-1-1-1 0 0,0 1 1 0 0,0 0 0 0 0,0-1 0 0 0,0 1 0 0 0,0 0 0 0 0,0 0 0 0 0,-1 0 0 0 0,1 0 0 0 0,-1 0 0 0 0,1 0 0 0 0,-1 0-1 0 0,1 1 11 0 0,-1 83 93 0 0,-6-64-33 0 0,-2-1 0 0 0,-1 0 0 0 0,0 0 0 0 0,-1 0 0 0 0,-2-1 0 0 0,0-1 0 0 0,-1 0 0 0 0,-1-1 0 0 0,0 0 0 0 0,-8 6-60 0 0,13-13-40 0 0,0-1 0 0 0,0 0-1 0 0,-1 0 1 0 0,0-1 0 0 0,0 0 0 0 0,-1-1-1 0 0,-1 0 1 0 0,1-1 0 0 0,-1 0-1 0 0,0-1 1 0 0,-1 0 0 0 0,1-1-1 0 0,-1 0 1 0 0,0-1 0 0 0,0-1 0 0 0,-1 0-1 0 0,1-1 1 0 0,-2 0 40 0 0,-46-22-3557 0 0,45-22-3618 0 0,16 24 1903 0 0,0 2-130 0 0</inkml:trace>
</inkml:ink>
</file>

<file path=ppt/ink/ink4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249 459 12835 0 0,'0'0'661'0'0,"0"0"-209"0"0,0 0 103 0 0,0 0 300 0 0,0 0 203 0 0,0 0 20 0 0,0 0-148 0 0,0 0-206 0 0,-28 32-188 0 0,-87 103-144 0 0,38-38 282 0 0,74-95-670 0 0,1 0 0 0 0,-1 1-1 0 0,1-1 1 0 0,0 0 0 0 0,0 1 0 0 0,0 0 0 0 0,0-1 0 0 0,1 1 0 0 0,-1 0 0 0 0,1 0-1 0 0,0 0 1 0 0,0 0 0 0 0,0 0 0 0 0,0 0 0 0 0,0 0 0 0 0,0 0 0 0 0,1 1 0 0 0,0-1-1 0 0,-1 0 1 0 0,1 0 0 0 0,0 0 0 0 0,1 1 0 0 0,-1-1 0 0 0,1 0 0 0 0,-1 0 0 0 0,1 0-1 0 0,0 0 1 0 0,0 1 0 0 0,0-1 0 0 0,1-1 0 0 0,-1 1 0 0 0,1 0 0 0 0,-1 0 0 0 0,1 0-1 0 0,0-1 1 0 0,0 1 0 0 0,0-1 0 0 0,1 0 0 0 0,-1 1 0 0 0,0-1 0 0 0,1 0 0 0 0,0 0-1 0 0,1 0-3 0 0,3 0 47 0 0,-1 0 0 0 0,1-1-1 0 0,0 0 1 0 0,0 0-1 0 0,0-1 1 0 0,0 0-1 0 0,-1 0 1 0 0,1-1-1 0 0,0 0 1 0 0,0 0 0 0 0,0 0-1 0 0,-1-1 1 0 0,1 0-1 0 0,-1 0 1 0 0,1-1-1 0 0,-1 0 1 0 0,0 0-1 0 0,0 0 1 0 0,0-1-1 0 0,0 0 1 0 0,-1 0 0 0 0,1-1-47 0 0,108-111 445 0 0,-106 107-496 0 0,0 0-1 0 0,-1-1 1 0 0,0 0 0 0 0,-1 0-1 0 0,0-1 1 0 0,-1 0 0 0 0,0 0-1 0 0,-1 0 1 0 0,0 0 0 0 0,0-1-1 0 0,-1 0 1 0 0,-1 1 0 0 0,0-1-1 0 0,-1-3 52 0 0,-19 23-2804 0 0,15-1 2791 0 0,1 1 1 0 0,0-1 0 0 0,0 0-1 0 0,1 1 1 0 0,0-1-1 0 0,0 0 1 0 0,1 1 0 0 0,0-1-1 0 0,0 1 1 0 0,1-1 0 0 0,0 1-1 0 0,0-1 1 0 0,1 1 0 0 0,0-1-1 0 0,0 0 1 0 0,0 0-1 0 0,1 0 1 0 0,0 0 0 0 0,1 0-1 0 0,0-1 1 0 0,0 0 0 0 0,0 1-1 0 0,1-1 1 0 0,-1-1 0 0 0,1 1-1 0 0,1-1 1 0 0,-1 0-1 0 0,1 0 1 0 0,0 0 0 0 0,0-1-1 0 0,0 0 1 0 0,1 0 0 0 0,0-1-1 0 0,-1 1 1 0 0,1-1-1 0 0,0-1 1 0 0,0 0 0 0 0,1 0-1 0 0,-1 0 1 0 0,0-1 0 0 0,1 0-1 0 0,-1 0 1 0 0,1-1 0 0 0,2 0 12 0 0,4 1 179 0 0,-1-1 0 0 0,0-1 0 0 0,0 0 0 0 0,0-1 0 0 0,0 0 0 0 0,0-1 0 0 0,0-1 0 0 0,0 0 1 0 0,-1-1-1 0 0,9-4-179 0 0,8-9 198 0 0,-1-1 0 0 0,0-1 0 0 0,-1-1 1 0 0,-2-2-1 0 0,0-1 0 0 0,-1 0 0 0 0,-2-2 1 0 0,0-1-1 0 0,-2 0 0 0 0,-1-2 1 0 0,-1 0-1 0 0,9-22-198 0 0,-16 29-37 0 0,0 0 0 0 0,-1 0 0 0 0,-2-1 1 0 0,0 0-1 0 0,-1-1 0 0 0,-2 0 0 0 0,0 0 0 0 0,-2 0 1 0 0,0 0-1 0 0,-2-1 37 0 0,-1 24-34 0 0,-1 0-1 0 0,1 0 1 0 0,-1 0 0 0 0,1 0 0 0 0,-1 1-1 0 0,1-1 1 0 0,-1 0 0 0 0,1 0 0 0 0,-1 0 0 0 0,0 1-1 0 0,0-1 1 0 0,1 0 0 0 0,-1 1 0 0 0,0-1-1 0 0,0 1 1 0 0,0-1 0 0 0,0 1 0 0 0,1-1 0 0 0,-1 1-1 0 0,0-1 1 0 0,0 1 0 0 0,0 0 0 0 0,0 0-1 0 0,0-1 1 0 0,0 1 0 0 0,0 0 0 0 0,0 0 0 0 0,0 0-1 0 0,0 0 1 0 0,0 0 0 0 0,0 0 0 0 0,0 1-1 0 0,0-1 1 0 0,0 0 0 0 0,0 0 0 0 0,0 1 0 0 0,0-1-1 0 0,0 1 1 0 0,0-1 0 0 0,0 0 0 0 0,0 1-1 0 0,0 0 1 0 0,1-1 0 0 0,-1 1 0 0 0,0 0 0 0 0,0-1-1 0 0,1 1 1 0 0,-1 0 0 0 0,0 0 0 0 0,1-1-1 0 0,-1 1 1 0 0,1 0 0 0 0,-1 0 0 0 0,1 0 0 0 0,0 0-1 0 0,-1 1 35 0 0,-14 17-131 0 0,1 1-1 0 0,0 1 1 0 0,2 0-1 0 0,0 1 1 0 0,2 0-1 0 0,0 1 1 0 0,2 0-1 0 0,0 1 1 0 0,2 0-1 0 0,1 0 0 0 0,0 0 1 0 0,2 0-1 0 0,1 1 1 0 0,1-1-1 0 0,0 1 1 0 0,4 24 131 0 0,-2-42 5 0 0,0 0-1 0 0,1 1 1 0 0,-1-1 0 0 0,1 0 0 0 0,1 0 0 0 0,-1 0-1 0 0,1 0 1 0 0,0-1 0 0 0,1 1 0 0 0,-1-1 0 0 0,2 0-1 0 0,-1 0 1 0 0,0 0 0 0 0,1 0 0 0 0,0-1-1 0 0,0 0 1 0 0,1 0 0 0 0,0 0 0 0 0,0-1 0 0 0,0 0-1 0 0,0 0 1 0 0,0 0 0 0 0,1-1 0 0 0,0 0 0 0 0,-1 0-1 0 0,1-1 1 0 0,6 2-5 0 0,-1-1 193 0 0,0 0 1 0 0,1 0-1 0 0,-1-2 0 0 0,1 1 1 0 0,-1-2-1 0 0,1 1 0 0 0,0-2 0 0 0,-1 0 1 0 0,1 0-1 0 0,-1-1 0 0 0,1-1 1 0 0,-1 0-1 0 0,0-1 0 0 0,0 0 1 0 0,11-6-194 0 0,19-14 394 0 0,-1-2 0 0 0,-1-2 0 0 0,-2-2 1 0 0,0-2-1 0 0,-3-1 0 0 0,0-1 0 0 0,-2-2 1 0 0,16-25-395 0 0,-23 26-24 0 0,-1-1 0 0 0,-2-1 0 0 0,-1-1 0 0 0,-2-1 1 0 0,-2 0-1 0 0,9-31 24 0 0,-16-7-358 0 0,-12 75 318 0 0,-1 0-1 0 0,1 1 1 0 0,0-1-1 0 0,-1 0 1 0 0,1 1-1 0 0,-1-1 0 0 0,1 1 1 0 0,-1-1-1 0 0,0 1 1 0 0,1 0-1 0 0,-1 0 1 0 0,0 0-1 0 0,0 0 0 0 0,0 0 1 0 0,0 0-1 0 0,0 1 1 0 0,0-1-1 0 0,0 0 0 0 0,0 1 1 0 0,0 0-1 0 0,0-1 1 0 0,-1 1-1 0 0,1 0 1 0 0,0 0-1 0 0,0 0 0 0 0,0 1 1 0 0,0-1-1 0 0,0 0 1 0 0,0 1-1 0 0,-1 0 1 0 0,1-1-1 0 0,0 1 0 0 0,1 0 1 0 0,-1 0-1 0 0,0 0 1 0 0,0 0-1 0 0,0 0 1 0 0,0 0-1 0 0,1 1 0 0 0,-2 0 41 0 0,-16 11-13 0 0,1 1 0 0 0,0 0 0 0 0,1 1 0 0 0,1 1 0 0 0,0 1 0 0 0,1 0 0 0 0,1 1 0 0 0,1 0 0 0 0,1 1 0 0 0,0 1 0 0 0,1 0 0 0 0,1 0 0 0 0,1 1 0 0 0,1 0 0 0 0,1 1 0 0 0,1 0 0 0 0,1 0 0 0 0,1 0 0 0 0,0 1 0 0 0,2-1 0 0 0,1 1 0 0 0,1 13 13 0 0,1-27-21 0 0,1 0 0 0 0,1-1 1 0 0,0 1-1 0 0,0-1 0 0 0,1 1 1 0 0,0-1-1 0 0,0 0 0 0 0,0-1 0 0 0,1 1 1 0 0,1-1-1 0 0,-1 0 0 0 0,1 0 1 0 0,0-1-1 0 0,1 1 0 0 0,0-1 1 0 0,0-1-1 0 0,0 1 0 0 0,0-1 1 0 0,1-1-1 0 0,0 1 0 0 0,0-1 0 0 0,0-1 1 0 0,0 1-1 0 0,1-1 0 0 0,0-1 1 0 0,-1 0-1 0 0,1 0 0 0 0,0 0 1 0 0,0-1-1 0 0,0-1 0 0 0,0 0 1 0 0,0 0-1 0 0,7-1 21 0 0,40-5-2904 0 0,-20-6-5301 0 0,-22 8-1876 0 0</inkml:trace>
</inkml:ink>
</file>

<file path=ppt/ink/ink4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208 1 12891 0 0,'0'0'2202'0'0,"0"0"-593"0"0,0 0-235 0 0,0 0-103 0 0,0 0-242 0 0,0 0-224 0 0,0 0-187 0 0,0 0-134 0 0,0 0-107 0 0,0 0-105 0 0,0 0-98 0 0,0 0-64 0 0,-32 13-40 0 0,-98 39-36 0 0,84-23-112 0 0,46-24 2 0 0,1-1 47 0 0,0 0 0 0 0,0 0 0 0 0,0-1 0 0 0,1 1 0 0 0,-1 0 0 0 0,1-1 0 0 0,0 1 0 0 0,0-1 0 0 0,0 0 1 0 0,1 0-1 0 0,-1 1 0 0 0,1-1 0 0 0,-1-1 0 0 0,1 1 0 0 0,0 0 0 0 0,0-1 0 0 0,0 1 0 0 0,1-1 0 0 0,-1 0 0 0 0,1 0 0 0 0,-1-1 0 0 0,1 1 0 0 0,-1-1 0 0 0,1 1 0 0 0,0-1 0 0 0,0 0 0 0 0,0 0 0 0 0,-1-1 0 0 0,3 1 29 0 0,29 13-17 0 0,-12-2 79 0 0,68 44-162 0 0,-88-54 143 0 0,0 1 0 0 0,-1-1-1 0 0,1 1 1 0 0,-1-1-1 0 0,1 1 1 0 0,-1 0-1 0 0,0 0 1 0 0,0 0-1 0 0,0 0 1 0 0,-1 0-1 0 0,1 0 1 0 0,-1 0-1 0 0,0 0 1 0 0,0 1-1 0 0,0-1 1 0 0,0 1-1 0 0,0-1 1 0 0,-1 1-1 0 0,1-1 1 0 0,-1 1 0 0 0,0-1-1 0 0,0 1 1 0 0,-1-1-1 0 0,1 1 1 0 0,-1-1-1 0 0,1 1 1 0 0,-2 1-43 0 0,-2 1 86 0 0,0-1 1 0 0,-1 1 0 0 0,1-1-1 0 0,-1 1 1 0 0,-1-2 0 0 0,1 1-1 0 0,0 0 1 0 0,-1-1 0 0 0,0 0 0 0 0,0 0-1 0 0,-1-1 1 0 0,1 0 0 0 0,-1 0-1 0 0,-3 1-86 0 0,-102 23-712 0 0,63-37-7952 0 0,40 7-2088 0 0</inkml:trace>
</inkml:ink>
</file>

<file path=ppt/ink/ink4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8.7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443 1 1208 0 0,'0'0'938'0'0,"0"0"-3"0"0,0 0 260 0 0,0 0 294 0 0,0 0 201 0 0,0 0 36 0 0,0 0-105 0 0,0 0-139 0 0,0 0-132 0 0,0 0-115 0 0,0 0-126 0 0,0 0-113 0 0,-24 7-124 0 0,-77 25-119 0 0,36 7 470 0 0,40-12-1098 0 0,0 0 0 0 0,1 2 1 0 0,2 1-1 0 0,1 1 1 0 0,2 0-1 0 0,1 2 1 0 0,1 0-1 0 0,2 1 0 0 0,1 1 1 0 0,2 0-1 0 0,2 0 1 0 0,1 1-1 0 0,1 1 1 0 0,2 0-1 0 0,2 0 1 0 0,1 0-1 0 0,2 0 0 0 0,2 5-125 0 0,-1-21-16 0 0,1-1-1 0 0,0 1 1 0 0,2-1 0 0 0,0 1-1 0 0,2-1 1 0 0,0 0-1 0 0,1-1 1 0 0,1 1-1 0 0,1-1 1 0 0,0 0-1 0 0,2-1 1 0 0,0 0 0 0 0,1-1-1 0 0,1 0 1 0 0,0 0-1 0 0,1-1 1 0 0,1-1-1 0 0,1 0 1 0 0,0-1-1 0 0,0-1 1 0 0,8 5 16 0 0,66 12-1333 0 0,-27-27-6675 0 0,-47-3-2937 0 0</inkml:trace>
</inkml:ink>
</file>

<file path=ppt/ink/ink4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9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1 770 5673 0 0,'0'0'1323'0'0,"0"0"-385"0"0,0 0 34 0 0,0 0 272 0 0,0 0 150 0 0,0 0-79 0 0,0 0-182 0 0,0 0-191 0 0,0 0-130 0 0,0 0-78 0 0,0 0-102 0 0,30-35-72 0 0,92-111-36 0 0,-48 49 423 0 0,1-17 138 0 0,142-190-12 0 0,-155 231-864 0 0,-61 73-213 0 0,0 1 0 0 0,0-1 0 0 0,0 1 1 0 0,0-1-1 0 0,0 1 0 0 0,0 0 0 0 0,0 0 0 0 0,0-1 1 0 0,0 1-1 0 0,0 0 0 0 0,0 0 0 0 0,-1 0 0 0 0,1 0 1 0 0,0 0-1 0 0,0 0 0 0 0,-1 0 0 0 0,1 0 0 0 0,-1 0 0 0 0,1 0 1 0 0,-1 0-1 0 0,0 1 0 0 0,1-1 0 0 0,-1 0 0 0 0,0 0 1 0 0,0 0-1 0 0,0 1 0 0 0,0-1 0 0 0,0 0 0 0 0,0 0 1 0 0,0 0-1 0 0,0 1 0 0 0,0-1 0 0 0,0 0 0 0 0,-1 0 0 0 0,1 0 1 0 0,-1 0-1 0 0,1 1 0 0 0,-1-1 0 0 0,1 0 0 0 0,-1 0 1 0 0,1 0-1 0 0,-1 0 0 0 0,0 0 0 0 0,0 0 4 0 0,1 9 72 0 0,0 6-26 0 0,17 170 153 0 0,-7-154-192 0 0,1 1 0 0 0,2-2 0 0 0,1 0 0 0 0,1-1 0 0 0,2 0 0 0 0,1-1 0 0 0,1-1 0 0 0,2-1 0 0 0,12 13-7 0 0,16 20 65 0 0,-50-59-8 0 0,1 0 1 0 0,-1 0-1 0 0,0 0 0 0 0,1 0 0 0 0,-1 0 0 0 0,0 0 0 0 0,0 0 1 0 0,1 0-1 0 0,-1 0 0 0 0,0 0 0 0 0,0-1 0 0 0,0 1 0 0 0,0 0 1 0 0,0-1-1 0 0,0 1 0 0 0,0-1 0 0 0,-1 1 0 0 0,1-1 0 0 0,0 0 1 0 0,0 1-1 0 0,0-1 0 0 0,0 0 0 0 0,0 0 0 0 0,-1 1 0 0 0,1-1 0 0 0,0 0 1 0 0,0 0-1 0 0,0-1 0 0 0,-1 1 0 0 0,1 0 0 0 0,0 0 0 0 0,0-1 1 0 0,0 1-1 0 0,0 0 0 0 0,-1-1 0 0 0,1 1 0 0 0,0-1 0 0 0,0 1 1 0 0,0-1-58 0 0,-2 0 33 0 0,-154-44 225 0 0,121 31-283 0 0,-100-44-114 0 0,105 41-221 0 0,-1 2-1 0 0,0 2 1 0 0,-1 0-1 0 0,-1 3 1 0 0,0 0-1 0 0,0 3 1 0 0,0 0 0 0 0,-33 0 360 0 0,58 6-519 0 0,-24 6-3916 0 0,25 16-8190 0 0,8-17 8943 0 0</inkml:trace>
</inkml:ink>
</file>

<file path=ppt/ink/ink4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33.6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345 365 0 0 0,'0'0'1762'0'0,"0"0"-681"0"0,0 0-319 0 0,0 0 87 0 0,0 0 269 0 0,0 0 210 0 0,0 0 99 0 0,0 0-51 0 0,0 0-142 0 0,0 0-158 0 0,0 0-166 0 0,7-9-143 0 0,23-28-109 0 0,-23 28-75 0 0,-7 9-12 0 0,-13-13 2778 0 0,-27 11-3637 0 0,32 2 520 0 0,-18 3-213 0 0,1 1 1 0 0,-1 1 0 0 0,1 1-1 0 0,0 1 1 0 0,0 1 0 0 0,1 1-1 0 0,0 2 1 0 0,1 0 0 0 0,-12 8-20 0 0,25-13 8 0 0,9-6-11 0 0,-1 0 0 0 0,1 0-1 0 0,-1 1 1 0 0,1-1 0 0 0,-1 1 0 0 0,1-1 0 0 0,-1 1-1 0 0,1 0 1 0 0,0-1 0 0 0,-1 1 0 0 0,1 0-1 0 0,0 0 1 0 0,0 0 0 0 0,0 0 0 0 0,0 0 0 0 0,0 0-1 0 0,0 0 1 0 0,0 0 0 0 0,0 1 0 0 0,0-1-1 0 0,0 0 1 0 0,0 1 0 0 0,1-1 0 0 0,-1 0 0 0 0,1 1-1 0 0,-1-1 1 0 0,1 1 0 0 0,-1-1 0 0 0,1 1-1 0 0,0-1 1 0 0,0 1 0 0 0,0-1 0 0 0,0 1 0 0 0,0-1-1 0 0,0 1 1 0 0,0-1 0 0 0,0 1 0 0 0,1-1 0 0 0,-1 1-1 0 0,0-1 1 0 0,1 1 0 0 0,-1-1 0 0 0,1 0-1 0 0,0 1 1 0 0,-1-1 0 0 0,2 1 3 0 0,12 5 95 0 0,0-1 1 0 0,0-1-1 0 0,1 0 0 0 0,-1-1 1 0 0,1-1-1 0 0,0 0 0 0 0,1-1 1 0 0,-1 0-1 0 0,4-1-95 0 0,79 14 409 0 0,-97-14-399 0 0,0 1 0 0 0,0-1 1 0 0,0 0-1 0 0,-1 1 0 0 0,1-1 0 0 0,0 1 1 0 0,0-1-1 0 0,-1 1 0 0 0,1 0 0 0 0,-1-1 1 0 0,0 1-1 0 0,1 0 0 0 0,-1-1 0 0 0,0 1 1 0 0,0 0-1 0 0,0-1 0 0 0,0 1 0 0 0,0 0 1 0 0,0-1-1 0 0,-1 1 0 0 0,1 0 0 0 0,0-1 1 0 0,-1 1-1 0 0,0-1 0 0 0,1 1 0 0 0,-1 0 1 0 0,0-1-1 0 0,0 0 0 0 0,0 1 0 0 0,1-1 1 0 0,-2 1-1 0 0,1-1 0 0 0,0 0 0 0 0,0 0 1 0 0,-1 1-11 0 0,-201 222 504 0 0,182-201-476 0 0,16-19-27 0 0,0 0 0 0 0,1 0 0 0 0,0 1 0 0 0,0-1 1 0 0,0 1-1 0 0,0 0 0 0 0,1 0 0 0 0,0 1 0 0 0,0-1 1 0 0,0 1-1 0 0,1-1 0 0 0,0 1 0 0 0,0 0 0 0 0,0 0 1 0 0,1 0-1 0 0,-1 0 0 0 0,2 0 0 0 0,-1 1-1 0 0,3-4 26 0 0,-1 0 0 0 0,1 0 1 0 0,0 0-1 0 0,0-1 0 0 0,1 1 0 0 0,-1-1 0 0 0,1 1 0 0 0,-1-1 1 0 0,1 0-1 0 0,0 0 0 0 0,-1 0 0 0 0,1 0 0 0 0,0-1 0 0 0,0 1 0 0 0,1-1 1 0 0,-1 0-1 0 0,0 0 0 0 0,0 0 0 0 0,1 0 0 0 0,-1 0 0 0 0,0-1 0 0 0,1 1 1 0 0,2-1-27 0 0,17 4 33 0 0,0-1 0 0 0,1-1 1 0 0,-1-1-1 0 0,1-1 0 0 0,0-1 1 0 0,-1-1-1 0 0,0-1 0 0 0,1-1 1 0 0,-1-1-1 0 0,13-5-33 0 0,6-18-2411 0 0,-32 16-1476 0 0,-3-2-3954 0 0,-4 6 34 0 0</inkml:trace>
  <inkml:trace contextRef="#ctx0" brushRef="#br0" timeOffset="404.683">115 1 0 0 0,'0'0'623'0'0,"0"0"321"0"0,0 0 268 0 0,0 0 219 0 0,0 0 78 0 0,0 0-29 0 0,0 0-151 0 0,0 0-214 0 0,0 0-162 0 0,0 0-167 0 0,0 0-119 0 0,0 0-72 0 0,-4 55 3499 0 0,4 365-486 0 0,18 198-3843 0 0,-10-555 119 0 0,-1-15-3590 0 0,-5-15-6778 0 0,-2-30 4679 0 0</inkml:trace>
  <inkml:trace contextRef="#ctx0" brushRef="#br0" timeOffset="916.825">829 122 8506 0 0,'0'0'1787'0'0,"0"0"-244"0"0,0 0-186 0 0,0 0-76 0 0,0 0-72 0 0,0 0-152 0 0,0 0-255 0 0,0 0-216 0 0,0 0-126 0 0,0 0-35 0 0,0 0 77 0 0,0 0 82 0 0,0 0 31 0 0,0 23-54 0 0,0 132 299 0 0,-33 297 127 0 0,29-352-1446 0 0,4-57-2789 0 0,2-39 1115 0 0,6-8-12474 0 0,-5 1 11932 0 0</inkml:trace>
  <inkml:trace contextRef="#ctx0" brushRef="#br0" timeOffset="1374.737">667 122 8114 0 0,'0'0'1035'0'0,"0"0"-171"0"0,0 0-112 0 0,0 0 36 0 0,0 0 79 0 0,0 0 44 0 0,0 0-38 0 0,0 0-76 0 0,0 0-71 0 0,0 0-77 0 0,0 0-105 0 0,0 0-76 0 0,37-9-52 0 0,116-28-35 0 0,-54 30 415 0 0,-92 7-745 0 0,0 0-1 0 0,1 1 1 0 0,-1 0-1 0 0,0 0 0 0 0,1 1 1 0 0,-1 0-1 0 0,0 0 0 0 0,0 1 1 0 0,0 0-1 0 0,-1 0 1 0 0,1 0-1 0 0,-1 1 0 0 0,0 0 1 0 0,0 0-1 0 0,0 1 0 0 0,0 0 1 0 0,-1 0-1 0 0,1 0 1 0 0,-2 0-1 0 0,1 1 0 0 0,0 0 1 0 0,-1 0-1 0 0,0 0 0 0 0,-1 1 1 0 0,1-1-1 0 0,-1 1 1 0 0,0 0-1 0 0,-1 0 0 0 0,0 0 1 0 0,0 0-1 0 0,0 1-50 0 0,-4 7 73 0 0,0-1 1 0 0,-1 1-1 0 0,-1-1 1 0 0,0 0-1 0 0,-1-1 0 0 0,0 1 1 0 0,-1-1-1 0 0,-1 0 1 0 0,0 0-1 0 0,0-1 0 0 0,-2 0 1 0 0,1 0-1 0 0,-2-1 1 0 0,-7 7-74 0 0,-5 11 80 0 0,14-18-57 0 0,4-7-20 0 0,0 0 0 0 0,1 1 0 0 0,0-1 0 0 0,0 1 0 0 0,0-1 0 0 0,0 1 0 0 0,1 0 0 0 0,0 0 0 0 0,0 0 0 0 0,0 0 0 0 0,0 1 1 0 0,1-1-1 0 0,0 0 0 0 0,0 1-3 0 0,3-3 0 0 0,-1 0 1 0 0,1 0-1 0 0,0 0 1 0 0,-1-1-1 0 0,1 1 1 0 0,1 0-1 0 0,-1-1 0 0 0,0 1 1 0 0,0-1-1 0 0,1 0 1 0 0,0 0-1 0 0,-1 0 1 0 0,1 0-1 0 0,0 0 1 0 0,0-1-1 0 0,0 1 1 0 0,0-1-1 0 0,0 0 1 0 0,0 0-1 0 0,2 0 0 0 0,4 3 5 0 0,57 19 33 0 0,-56-21-32 0 0,0 1-1 0 0,0 0 1 0 0,0 0-1 0 0,-1 1 1 0 0,1 0-1 0 0,-1 0 1 0 0,0 1-1 0 0,0 1 1 0 0,-1 0-1 0 0,1 0 1 0 0,-1 0-1 0 0,-1 1-5 0 0,-5-5 19 0 0,0 1-1 0 0,-1-1 0 0 0,1 0 1 0 0,-1 1-1 0 0,0-1 1 0 0,0 1-1 0 0,0 0 0 0 0,0-1 1 0 0,0 1-1 0 0,0 0 0 0 0,-1 0 1 0 0,0 0-1 0 0,1-1 1 0 0,-1 1-1 0 0,0 0 0 0 0,0 0 1 0 0,0 0-1 0 0,-1 0 0 0 0,1-1 1 0 0,-1 1-1 0 0,0 0 0 0 0,1 0 1 0 0,-1-1-1 0 0,0 1 1 0 0,-1-1-1 0 0,1 1 0 0 0,0-1 1 0 0,-1 1-1 0 0,0-1 0 0 0,1 0 1 0 0,-2 2-19 0 0,-67 61 541 0 0,23-35-877 0 0,-2-2-1 0 0,-1-3 1 0 0,-1-1 0 0 0,-53 16 336 0 0,70-33-3315 0 0,12-6-5434 0 0,16-1-788 0 0</inkml:trace>
  <inkml:trace contextRef="#ctx0" brushRef="#br0" timeOffset="1668.39">1385 30 13291 0 0,'0'0'1221'0'0,"0"0"-672"0"0,0 0-332 0 0,0 0 167 0 0,0 0 275 0 0,0 0 189 0 0,0 0 108 0 0,0 0-12 0 0,0 0-46 0 0,0 0-78 0 0,0 0-104 0 0,26 31-120 0 0,80 101-100 0 0,-42-22 310 0 0,-61-104-750 0 0,18 32 113 0 0,-3 0 0 0 0,-1 1 0 0 0,-2 1 0 0 0,-1 1 0 0 0,-2 0 0 0 0,-2 0 0 0 0,-2 1 0 0 0,2 32-169 0 0,-9-57 11 0 0,-1-1-1 0 0,-1 1 0 0 0,0-1 0 0 0,-1 1 1 0 0,-1-1-1 0 0,0 0 0 0 0,-1 1 0 0 0,-1-2 1 0 0,0 1-1 0 0,-1-1 0 0 0,-1 1 0 0 0,-1-2 1 0 0,-1 3-11 0 0,-6 4-256 0 0,-2 0 1 0 0,0 0-1 0 0,-1-2 1 0 0,-1-1-1 0 0,0 0 1 0 0,-2-1 0 0 0,0-1-1 0 0,-1-1 1 0 0,0-1-1 0 0,-1-1 1 0 0,-2-1 255 0 0,-43 17-3112 0 0,23-16-5203 0 0,34-9-2391 0 0</inkml:trace>
</inkml:ink>
</file>

<file path=ppt/ink/ink4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4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2 636 568 0 0,'0'0'2245'0'0,"0"0"-408"0"0,0 0 24 0 0,0 0 154 0 0,0 0 44 0 0,0 0-163 0 0,0 0-241 0 0,0 0-264 0 0,0 0-290 0 0,0 0-243 0 0,0 0-172 0 0,0 0-99 0 0,-2-11-37 0 0,5-70 501 0 0,122-138 796 0 0,-39 112-1583 0 0,-81 101-275 0 0,0 0 0 0 0,0 1 0 0 0,0 0 0 0 0,1 0 0 0 0,-1 0 0 0 0,1 1 0 0 0,1 0 0 0 0,-1 0 0 0 0,1 0 0 0 0,-1 1 0 0 0,1 0 0 0 0,0 0 0 0 0,0 1 0 0 0,0 0 0 0 0,5-1 11 0 0,-3 45-273 0 0,-9 117 609 0 0,-1-157-329 0 0,1-1 0 0 0,0 1 0 0 0,0-1 0 0 0,0 1 1 0 0,0-1-1 0 0,0 1 0 0 0,1-1 0 0 0,-1 0 0 0 0,0 1 0 0 0,1-1 1 0 0,-1 1-1 0 0,0-1 0 0 0,1 0 0 0 0,0 1 0 0 0,-1-1 0 0 0,1 0 0 0 0,0 1 1 0 0,0-1-1 0 0,0 0 0 0 0,0 0 0 0 0,0 0 0 0 0,0 0 0 0 0,0 0 1 0 0,0 0-1 0 0,0 0 0 0 0,0 0 0 0 0,1-1 0 0 0,-1 1 0 0 0,0 0 1 0 0,1-1-1 0 0,-1 1 0 0 0,0-1 0 0 0,1 1 0 0 0,-1-1 0 0 0,1 1 0 0 0,-1-1 1 0 0,0 0-1 0 0,1 0 0 0 0,-1 0 0 0 0,1 0 0 0 0,-1 0 0 0 0,1 0 1 0 0,-1 0-1 0 0,1-1 0 0 0,-1 1 0 0 0,0 0 0 0 0,1-1 0 0 0,-1 1-7 0 0,66-34 613 0 0,136-122-277 0 0,-91 93-401 0 0,-111 64 57 0 0,1 0 0 0 0,-1 0 0 0 0,0 0 0 0 0,1 0 0 0 0,-1 0 0 0 0,0 0 0 0 0,0 0 0 0 0,0 1 0 0 0,0-1 0 0 0,0 0 0 0 0,0 1 0 0 0,0-1 0 0 0,-1 1 0 0 0,1-1 0 0 0,0 1 0 0 0,-1-1 0 0 0,1 1 0 0 0,-1-1 0 0 0,0 1 0 0 0,1 0 0 0 0,-1-1 0 0 0,0 1 0 0 0,0 0 0 0 0,0-1 0 0 0,0 1 0 0 0,0-1 0 0 0,-1 1 0 0 0,1 0 0 0 0,0-1 0 0 0,-1 1 0 0 0,1-1 0 0 0,-1 1 0 0 0,0 0 8 0 0,0 8 28 0 0,-20 169 218 0 0,20-171-294 0 0,0-3 12 0 0,0 1 0 0 0,1-1 0 0 0,0 0 0 0 0,-1 0 0 0 0,2 0 0 0 0,-1 1 0 0 0,1-1 0 0 0,-1 0 0 0 0,1 0-1 0 0,1 0 1 0 0,-1 0 0 0 0,1 0 0 0 0,0 0 0 0 0,0 0 0 0 0,0-1 0 0 0,1 1 0 0 0,-1-1 0 0 0,1 1 0 0 0,1-1 36 0 0,14 1-4045 0 0,1-7-7153 0 0,-14-1 3568 0 0</inkml:trace>
  <inkml:trace contextRef="#ctx0" brushRef="#br0" timeOffset="269.832">1165 95 5977 0 0,'0'0'2481'0'0,"0"0"-808"0"0,0 0-224 0 0,0 0-24 0 0,-20 31-126 0 0,-63 101-220 0 0,49-42 340 0 0,33-78-1203 0 0,-1-7-135 0 0,1 0 0 0 0,0-1 0 0 0,0 1-1 0 0,1 0 1 0 0,-1 0 0 0 0,1 0 0 0 0,0-1-1 0 0,0 1 1 0 0,1 0 0 0 0,-1 0 0 0 0,1 0 0 0 0,0-1-1 0 0,1 1 1 0 0,-1 0 0 0 0,1-1 0 0 0,0 1-1 0 0,0-1 1 0 0,0 0 0 0 0,0 0 0 0 0,1 1 0 0 0,0-1-1 0 0,0-1 1 0 0,0 1 0 0 0,0 0 0 0 0,1-1-1 0 0,-1 0 1 0 0,1 0 0 0 0,0 0 0 0 0,0 0-1 0 0,2 1-80 0 0,0-1 123 0 0,0-1 0 0 0,0 0 0 0 0,0 0 0 0 0,0-1-1 0 0,0 1 1 0 0,0-2 0 0 0,0 1 0 0 0,0 0-1 0 0,1-1 1 0 0,-1 0 0 0 0,0-1 0 0 0,0 1-1 0 0,0-1 1 0 0,1 0 0 0 0,-1-1 0 0 0,0 0-1 0 0,-1 0 1 0 0,1 0 0 0 0,0 0 0 0 0,0-1-1 0 0,-1 0 1 0 0,0 0 0 0 0,1-1 0 0 0,-1 1-1 0 0,0-1 1 0 0,-1 0 0 0 0,1-1 0 0 0,-1 1-1 0 0,0-1 1 0 0,0 0 0 0 0,0 0 0 0 0,-1 0-1 0 0,1 0 1 0 0,-1 0 0 0 0,-1-1 0 0 0,1 0-1 0 0,-1 0 1 0 0,0 1 0 0 0,0-1 0 0 0,0 0-1 0 0,-1-1 1 0 0,0 1 0 0 0,0-4-123 0 0,-1 1-124 0 0,-1 1-1 0 0,0 0 1 0 0,0-1 0 0 0,0 1-1 0 0,-1 0 1 0 0,0 0-1 0 0,-1 0 1 0 0,0 0 0 0 0,0 0-1 0 0,-1 0 1 0 0,0 1 0 0 0,0 0-1 0 0,-1 0 1 0 0,0 0 0 0 0,0 0-1 0 0,0 1 1 0 0,-1-1-1 0 0,0 2 1 0 0,0-1 0 0 0,-5-3 124 0 0,-43-19-5247 0 0,17 18-5658 0 0,24 6 4824 0 0</inkml:trace>
  <inkml:trace contextRef="#ctx0" brushRef="#br0" timeOffset="635.665">1592 176 19660 0 0,'0'0'651'0'0,"0"0"-411"0"0,0 0-99 0 0,0 0 105 0 0,0 0 85 0 0,0 0 37 0 0,0 0-43 0 0,0 0-90 0 0,0 0-62 0 0,0 0-56 0 0,3 33-34 0 0,7 105-21 0 0,-10-126-55 0 0,0-1 0 0 0,0 1 0 0 0,2 0 0 0 0,-1 0 0 0 0,1-1 0 0 0,1 1 0 0 0,0-1 0 0 0,1 1 0 0 0,0-1 0 0 0,1 0 0 0 0,1 0-7 0 0,-6-8 8 0 0,1-1 0 0 0,1 1 0 0 0,-1-1 0 0 0,0 0 0 0 0,1 0 1 0 0,-1 0-1 0 0,1 0 0 0 0,0 0 0 0 0,-1 0 0 0 0,1 0 0 0 0,0 0 0 0 0,0-1 0 0 0,0 1 1 0 0,0-1-1 0 0,1 1 0 0 0,-1-1 0 0 0,0 0 0 0 0,1 0 0 0 0,-1 0 0 0 0,1 0 0 0 0,-1 0 1 0 0,1-1-1 0 0,-1 1 0 0 0,1-1 0 0 0,-1 0 0 0 0,1 1 0 0 0,-1-1 0 0 0,1 0 0 0 0,0-1 1 0 0,-1 1-1 0 0,1 0 0 0 0,-1-1 0 0 0,1 1 0 0 0,-1-1 0 0 0,1 0 0 0 0,-1 0 0 0 0,1 0 1 0 0,-1 0-1 0 0,0 0 0 0 0,1-1 0 0 0,-1 1 0 0 0,0-1 0 0 0,0 1 0 0 0,1-3-8 0 0,19-19 182 0 0,-1-2-1 0 0,-1-1 1 0 0,-1-1-1 0 0,-1 0 1 0 0,-2-1-1 0 0,-1-1 1 0 0,6-18-182 0 0,1 3-32 0 0,-18 37-852 0 0,28-50 1384 0 0,-18 41-5156 0 0,1 5-6386 0 0,-11 10 2819 0 0</inkml:trace>
  <inkml:trace contextRef="#ctx0" brushRef="#br0" timeOffset="935.745">2236 338 8890 0 0,'0'0'3294'0'0,"0"0"-898"0"0,0 0-346 0 0,0 0-247 0 0,0 0-376 0 0,0 0-267 0 0,0 0-194 0 0,34-16-156 0 0,104-51-124 0 0,-80 27 120 0 0,-50 30-615 0 0,-2 3-126 0 0,1-1 1 0 0,-1 0 0 0 0,-1 0 0 0 0,1 0-1 0 0,-1-1 1 0 0,-1 0 0 0 0,0 0-1 0 0,0 0 1 0 0,-1 0 0 0 0,0-1 0 0 0,0 0-1 0 0,-1 1 1 0 0,0-1 0 0 0,-1 0 0 0 0,0 0-1 0 0,-1 0 1 0 0,0-2-66 0 0,-1 10-29 0 0,1 0 0 0 0,-1 0-1 0 0,1 0 1 0 0,-1 0 0 0 0,0 0 0 0 0,0 0-1 0 0,0 0 1 0 0,0 0 0 0 0,-1 1 0 0 0,1-1-1 0 0,0 0 1 0 0,-1 1 0 0 0,1-1-1 0 0,-1 1 1 0 0,0-1 0 0 0,1 1 0 0 0,-1 0-1 0 0,0-1 1 0 0,0 1 0 0 0,0 0 0 0 0,0 0-1 0 0,0 0 1 0 0,0 1 0 0 0,0-1 0 0 0,0 1-1 0 0,0-1 1 0 0,0 1 0 0 0,-1-1 0 0 0,1 1-1 0 0,0 0 1 0 0,0 0 0 0 0,0 0 0 0 0,0 0-1 0 0,-2 1 30 0 0,-74 16-743 0 0,67-12 693 0 0,1 1 0 0 0,0 0 0 0 0,0 1 0 0 0,0 0 0 0 0,1 0-1 0 0,0 1 1 0 0,0 0 0 0 0,1 1 0 0 0,0 0 0 0 0,0 0 0 0 0,1 1 0 0 0,1 0-1 0 0,-1 0 1 0 0,2 1 0 0 0,-1 0 0 0 0,1 0 0 0 0,1 0 0 0 0,0 0-1 0 0,1 1 1 0 0,0-1 0 0 0,1 1 0 0 0,0 0 0 0 0,0 3 50 0 0,2-5-2 0 0,0-1 1 0 0,0 1-1 0 0,1-1 1 0 0,0 1-1 0 0,1-1 1 0 0,0 1-1 0 0,0-1 1 0 0,1 0 0 0 0,0 0-1 0 0,1 0 1 0 0,0 0-1 0 0,0-1 1 0 0,1 0-1 0 0,0 0 1 0 0,1 0-1 0 0,-1 0 1 0 0,2-1-1 0 0,6 7 2 0 0,1 0-22 0 0,1-1 0 0 0,0-1 0 0 0,1 0 0 0 0,0-1 0 0 0,1-1-1 0 0,0-1 1 0 0,1 0 0 0 0,0-1 0 0 0,0-1 0 0 0,1 0 0 0 0,0-2 0 0 0,0 0 0 0 0,0-1-1 0 0,1-1 1 0 0,-1-1 0 0 0,1-1 0 0 0,6 0 22 0 0,-7-1-666 0 0,27-1-2038 0 0,-17-2-4528 0 0,-11-1-4388 0 0</inkml:trace>
</inkml:ink>
</file>

<file path=ppt/ink/ink4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1 11987 0 0,'0'0'1284'0'0,"0"0"-163"0"0,0 0-102 0 0,0 0 11 0 0,0 0-26 0 0,0 0-124 0 0,0 0-176 0 0,0 0-155 0 0,0 0-43 0 0,0 0 9 0 0,0 0 37 0 0,0 0-26 0 0,0 0-81 0 0,3 36-68 0 0,10 117-50 0 0,14 198 808 0 0,2-30-2174 0 0,-39-285-2408 0 0,-10-20-6418 0 0,13-13 255 0 0</inkml:trace>
  <inkml:trace contextRef="#ctx0" brushRef="#br0" timeOffset="437.03">1 604 6569 0 0,'0'0'2844'0'0,"0"0"-1956"0"0,0 0-392 0 0,0 0 155 0 0,0 0 145 0 0,34-9 27 0 0,113-29-40 0 0,34 8 994 0 0,54 6-1375 0 0,-79 11-3203 0 0,-64 7-1943 0 0,-1-2-3315 0 0,-49 7 7634 0 0,-51 20 6689 0 0,-56 53 3331 0 0,59-65-9336 0 0,1 0 1 0 0,0 0 0 0 0,0 1-1 0 0,1 0 1 0 0,0 0-1 0 0,0 0 1 0 0,0 0-1 0 0,1 1 1 0 0,1-1-1 0 0,0 1 1 0 0,0 0 0 0 0,0-1-1 0 0,1 1 1 0 0,0 0-1 0 0,1 3-259 0 0,2-6 91 0 0,1 0 0 0 0,-1 0-1 0 0,1-1 1 0 0,1 1-1 0 0,-1-1 1 0 0,1 0 0 0 0,0 0-1 0 0,0 0 1 0 0,0-1 0 0 0,0 1-1 0 0,1-1 1 0 0,0 0 0 0 0,0 0-1 0 0,0 0 1 0 0,0-1 0 0 0,1 0-1 0 0,0 0 1 0 0,-1 0-1 0 0,1-1 1 0 0,0 0 0 0 0,0 0-1 0 0,0 0 1 0 0,0-1 0 0 0,1 0-1 0 0,-1 0 1 0 0,0-1 0 0 0,0 1-1 0 0,1-1 1 0 0,-1-1 0 0 0,0 1-1 0 0,1-1-90 0 0,2 2 185 0 0,0-1-1 0 0,0 0 0 0 0,0 0 1 0 0,0-1-1 0 0,0-1 1 0 0,0 1-1 0 0,0-1 1 0 0,0 0-1 0 0,-1-1 0 0 0,1 0 1 0 0,-1-1-1 0 0,1 0 1 0 0,-1 0-1 0 0,-1 0 1 0 0,1-1-1 0 0,-1-1 0 0 0,1 1 1 0 0,-1-1-1 0 0,-1 0 1 0 0,1 0-1 0 0,-1-1 1 0 0,0 0-1 0 0,-1 0 0 0 0,3-4-184 0 0,-7 6 28 0 0,0 0-1 0 0,0 1 1 0 0,0-1-1 0 0,0 0 1 0 0,-1 0-1 0 0,0 0 0 0 0,0 1 1 0 0,0-1-1 0 0,-1 0 1 0 0,1 0-1 0 0,-1 1 0 0 0,0-1 1 0 0,0 0-1 0 0,-1 1 1 0 0,0-1-1 0 0,1 1 0 0 0,-1-1 1 0 0,-1 1-1 0 0,1 0 1 0 0,-1 0-1 0 0,0 0 1 0 0,0 0-1 0 0,0 0 0 0 0,0 1 1 0 0,0-1-1 0 0,-2 0-27 0 0,-5-5-189 0 0,0 1-1 0 0,-1 0 1 0 0,0 0-1 0 0,0 1 1 0 0,0 1 0 0 0,-1 0-1 0 0,0 0 1 0 0,0 1-1 0 0,-3 0 190 0 0,-71-18-2376 0 0,29 12-5371 0 0,39 7-3933 0 0</inkml:trace>
</inkml:ink>
</file>

<file path=ppt/ink/ink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16.4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1 251 2537 0 0,'0'0'997'0'0,"0"0"-95"0"0,0 0 342 0 0,0 0 462 0 0,0 0 243 0 0,0 0-4 0 0,0 0-182 0 0,0 0-224 0 0,0 0-183 0 0,0 0-164 0 0,0 0-174 0 0,0 0-111 0 0,0 0-91 0 0,25-9-104 0 0,79-30-53 0 0,-25-6 792 0 0,-69 37-1333 0 0,0-2 0 0 0,0 1 1 0 0,-1-1-1 0 0,0-1 0 0 0,-1 1 1 0 0,0-1-1 0 0,-1-1 0 0 0,0 1 0 0 0,-1-1 1 0 0,0-1-1 0 0,-1 1 0 0 0,0-1 1 0 0,-1-3-119 0 0,19 100-506 0 0,-5-41 421 0 0,3-1-1 0 0,1-1 1 0 0,2-1 0 0 0,8 9 85 0 0,-11-23-2650 0 0,-13-19-1210 0 0,0 0-3948 0 0,-4-3-1258 0 0</inkml:trace>
</inkml:ink>
</file>

<file path=ppt/ink/ink4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08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458 452 1400 0 0,'0'0'1485'0'0,"0"0"-483"0"0,0 0-76 0 0,0 0-18 0 0,0 0 30 0 0,-31 5-73 0 0,-100 18-13 0 0,49 14 456 0 0,70-27-1062 0 0,-4 0-82 0 0,1 1 0 0 0,1 1-1 0 0,-1 0 1 0 0,2 0 0 0 0,0 2-1 0 0,0-1 1 0 0,2 2 0 0 0,0 0 0 0 0,0 0-1 0 0,1 1 1 0 0,1 0 0 0 0,1 0-1 0 0,0 1 1 0 0,1 1 0 0 0,1-1 0 0 0,1 1-1 0 0,0 0 1 0 0,1 0 0 0 0,1 0-1 0 0,1 1 1 0 0,0 13-164 0 0,2-28 20 0 0,1 0 0 0 0,0 0-1 0 0,0 0 1 0 0,0 0 0 0 0,0 0 0 0 0,1 0-1 0 0,0 0 1 0 0,0 0 0 0 0,0 0 0 0 0,0-1-1 0 0,0 1 1 0 0,1-1 0 0 0,-1 0 0 0 0,1 0-1 0 0,0 1 1 0 0,0-2 0 0 0,0 1 0 0 0,1 0-1 0 0,-1-1 1 0 0,1 1 0 0 0,-1-1 0 0 0,1 0-1 0 0,0 0 1 0 0,0-1 0 0 0,0 1 0 0 0,0-1-1 0 0,0 0 1 0 0,0 0 0 0 0,0 0 0 0 0,0 0-1 0 0,0-1 1 0 0,3 0-20 0 0,5 1 123 0 0,0-1 0 0 0,1-1-1 0 0,-1 0 1 0 0,0-1 0 0 0,0 0-1 0 0,0-1 1 0 0,-1 0 0 0 0,1-1 0 0 0,-1-1-1 0 0,11-4-122 0 0,4-5 24 0 0,-1 0 0 0 0,0-1 0 0 0,-1-1 0 0 0,0-2 0 0 0,-2 0 0 0 0,0-1 0 0 0,-1-2 0 0 0,-1 0 0 0 0,-1-1 0 0 0,-1 0-1 0 0,-1-2 1 0 0,-1 0 0 0 0,-1-1 0 0 0,-2-1 0 0 0,0 0 0 0 0,-1-1 0 0 0,-2 0 0 0 0,1-6-24 0 0,-9 27-157 0 0,0 0-1 0 0,0 0 1 0 0,-1 0 0 0 0,0-1 0 0 0,0 1-1 0 0,0-1 1 0 0,-1 1 0 0 0,0-1-1 0 0,0 1 1 0 0,-1-1 0 0 0,0 1-1 0 0,0 0 1 0 0,0-1 0 0 0,-1 1 0 0 0,0 0-1 0 0,0 0 1 0 0,0 0 0 0 0,-3-4 157 0 0,2 9-76 0 0,0 0 0 0 0,0 1 0 0 0,1-1 0 0 0,-1 1-1 0 0,0 0 1 0 0,0 0 0 0 0,0 0 0 0 0,0 0 0 0 0,0 0 0 0 0,0 1 0 0 0,1-1 0 0 0,-1 1 0 0 0,0 0 0 0 0,0 0 0 0 0,1 0 0 0 0,-1 0 0 0 0,0 0 0 0 0,1 0 0 0 0,-1 1 0 0 0,1-1 0 0 0,-1 1 0 0 0,1 0-1 0 0,0 0 1 0 0,0 0 0 0 0,0 0 0 0 0,0 0 0 0 0,0 0 0 0 0,0 0 0 0 0,1 1 0 0 0,-1-1 0 0 0,1 1 0 0 0,-1-1 0 0 0,1 1 0 0 0,0 0 76 0 0,-9 12 54 0 0,0 1 0 0 0,1 0 0 0 0,1 1 0 0 0,1 0 0 0 0,0 0 0 0 0,1 0 0 0 0,1 1 0 0 0,0 0 0 0 0,2 0 0 0 0,0 0 1 0 0,1 1-1 0 0,0-1 0 0 0,2 18-54 0 0,0-31 64 0 0,1 1-1 0 0,-1-1 1 0 0,1 1 0 0 0,0-1 0 0 0,1 0 0 0 0,-1 1 0 0 0,1-1-1 0 0,0 0 1 0 0,0 0 0 0 0,1 0 0 0 0,-1 0 0 0 0,1 0 0 0 0,0 0 0 0 0,0-1-1 0 0,1 0 1 0 0,-1 1 0 0 0,1-1 0 0 0,0 0 0 0 0,0-1 0 0 0,1 1 0 0 0,-1-1-1 0 0,1 0 1 0 0,0 0 0 0 0,-1 0 0 0 0,1-1 0 0 0,0 0 0 0 0,1 0-1 0 0,-1 0 1 0 0,0 0 0 0 0,1-1-64 0 0,17 5 341 0 0,0-2 0 0 0,1-1 0 0 0,-1 0 0 0 0,1-2 0 0 0,-1-1 0 0 0,14-2-341 0 0,-5-3 371 0 0,0-1-1 0 0,0-2 1 0 0,-1-1 0 0 0,0-1 0 0 0,-1-2 0 0 0,0-1 0 0 0,0-2 0 0 0,-2-1 0 0 0,0-1 0 0 0,-1-1 0 0 0,12-11-371 0 0,17-11 367 0 0,-1-2-1 0 0,-3-3 1 0 0,-1-2-1 0 0,-3-2 1 0 0,12-18-367 0 0,-47 52-2 0 0,-1 0 0 0 0,-1-1 0 0 0,0-1 0 0 0,-1 1 0 0 0,-1-2 0 0 0,0 1 0 0 0,-2-1 0 0 0,0 0 0 0 0,-1-1 0 0 0,-1 0 0 0 0,0 0 0 0 0,-1 0 0 0 0,-2 0 0 0 0,0-5 2 0 0,-1 23-33 0 0,-1 0 1 0 0,0-1-1 0 0,0 1 1 0 0,0 0-1 0 0,0-1 1 0 0,0 1 0 0 0,0 0-1 0 0,0-1 1 0 0,0 1-1 0 0,-1 0 1 0 0,1 0-1 0 0,-1-1 1 0 0,1 1-1 0 0,-1 0 1 0 0,1 0-1 0 0,-1 0 1 0 0,1 0-1 0 0,-1 0 1 0 0,0-1 0 0 0,0 1-1 0 0,0 0 1 0 0,1 1-1 0 0,-1-1 1 0 0,0 0-1 0 0,0 0 1 0 0,0 0-1 0 0,0 0 1 0 0,-1 1-1 0 0,1-1 1 0 0,0 1-1 0 0,0-1 1 0 0,0 1-1 0 0,-1-1 1 0 0,1 1 0 0 0,0 0-1 0 0,0-1 1 0 0,-1 1-1 0 0,1 0 1 0 0,0 0-1 0 0,0 0 1 0 0,-1 0-1 0 0,1 0 1 0 0,0 0-1 0 0,-1 0 1 0 0,1 0-1 0 0,-1 1 33 0 0,-57 29-1570 0 0,32-7 1465 0 0,2 2 0 0 0,0 1 0 0 0,2 1 0 0 0,1 1 0 0 0,1 1 0 0 0,1 1 0 0 0,2 1 0 0 0,1 0 0 0 0,1 1-1 0 0,2 1 1 0 0,1 0 0 0 0,2 1 0 0 0,2 1 0 0 0,0-1 0 0 0,3 1 0 0 0,-3 36 105 0 0,8-62-10 0 0,0 1 1 0 0,1 0 0 0 0,0 0-1 0 0,0-1 1 0 0,2 1-1 0 0,-1 0 1 0 0,1-1 0 0 0,0 1-1 0 0,1-1 1 0 0,0 0 0 0 0,0 0-1 0 0,1 0 1 0 0,0 0-1 0 0,1 0 1 0 0,0-1 0 0 0,0 0-1 0 0,1 0 1 0 0,0 0-1 0 0,1-1 1 0 0,-1 0 0 0 0,1 0-1 0 0,1-1 1 0 0,-1 0-1 0 0,1 0 1 0 0,0 0 0 0 0,9 3 9 0 0,3-1 200 0 0,0-2-1 0 0,0 0 1 0 0,1-2 0 0 0,0 0 0 0 0,0-1-1 0 0,0-1 1 0 0,0-1 0 0 0,0-1 0 0 0,0-1 0 0 0,1-1-1 0 0,-1-1 1 0 0,-1 0 0 0 0,1-2 0 0 0,0 0 0 0 0,-1-2-1 0 0,0 0 1 0 0,-1-1 0 0 0,1-1 0 0 0,-2-1-1 0 0,1 0 1 0 0,10-9-200 0 0,23-13 320 0 0,-1-2-1 0 0,-2-3 1 0 0,-2-1 0 0 0,-1-3-1 0 0,-2-2 1 0 0,-2-1-1 0 0,-2-3 1 0 0,25-37-320 0 0,-53 70-11 0 0,-1-1 1 0 0,-1-1-1 0 0,-1 0 1 0 0,0 0-1 0 0,-1-1 1 0 0,0 0-1 0 0,-2 0 1 0 0,0-1 0 0 0,-1 0-1 0 0,0 0 1 0 0,-2 0-1 0 0,0 0 1 0 0,-1-1-1 0 0,-1-4 11 0 0,-1 20-37 0 0,-1-1 0 0 0,0 1 0 0 0,0 0 1 0 0,0 0-1 0 0,0 0 0 0 0,0 0 0 0 0,-1 0 0 0 0,1 0 0 0 0,-1 0 0 0 0,0 1 0 0 0,0-1 1 0 0,0 0-1 0 0,0 1 0 0 0,0-1 0 0 0,0 1 0 0 0,-1 0 0 0 0,1 0 0 0 0,-1 0 0 0 0,0 0 1 0 0,0 0-1 0 0,1 1 0 0 0,-1-1 0 0 0,0 1 0 0 0,0 0 0 0 0,-1 0 0 0 0,1 0 0 0 0,0 0 1 0 0,0 0-1 0 0,0 1 0 0 0,-1-1 0 0 0,1 1 0 0 0,0 0 0 0 0,0 0 0 0 0,-1 0 0 0 0,1 1 1 0 0,0-1-1 0 0,0 1 0 0 0,-1 0 0 0 0,1-1 0 0 0,0 1 0 0 0,0 1 0 0 0,0-1 0 0 0,0 0 0 0 0,0 1 1 0 0,0 0-1 0 0,1-1 0 0 0,-1 1 0 0 0,0 0 0 0 0,-1 3 37 0 0,-20 11-3 0 0,1 1 0 0 0,0 1-1 0 0,1 0 1 0 0,2 2 0 0 0,0 1 0 0 0,1 1-1 0 0,1 0 1 0 0,1 1 0 0 0,1 1-1 0 0,1 0 1 0 0,1 2 0 0 0,1-1 0 0 0,1 2-1 0 0,2-1 1 0 0,1 2 0 0 0,1-1 0 0 0,1 1-1 0 0,1 2 4 0 0,3-21-5 0 0,2-1 0 0 0,-1 1 0 0 0,1-1 0 0 0,1 1 0 0 0,-1 0 0 0 0,1 0-1 0 0,1-1 1 0 0,0 1 0 0 0,0 0 0 0 0,1-1 0 0 0,0 1 0 0 0,0-1 0 0 0,1 0-1 0 0,0 1 1 0 0,0-1 0 0 0,1 0 0 0 0,0-1 0 0 0,1 1 0 0 0,-1-1 0 0 0,1 0-1 0 0,1 0 1 0 0,0 0 0 0 0,0-1 0 0 0,0 0 0 0 0,0 0 0 0 0,1-1-1 0 0,0 1 1 0 0,6 2 5 0 0,4-1-89 0 0,0-1-1 0 0,1 0 1 0 0,0-2-1 0 0,-1 0 1 0 0,1-1-1 0 0,1 0 1 0 0,-1-2-1 0 0,0 0 1 0 0,7-2 89 0 0,38-2-3310 0 0,-3-4-4214 0 0,-39 3-1233 0 0</inkml:trace>
  <inkml:trace contextRef="#ctx0" brushRef="#br0" timeOffset="2428.36">2538 452 3825 0 0,'0'0'1375'0'0,"0"0"-284"0"0,0 0-143 0 0,0 0 47 0 0,0 0 74 0 0,0 0-14 0 0,0 0-100 0 0,0 0-113 0 0,0 0-133 0 0,0 0-121 0 0,0 0-126 0 0,-28 19-104 0 0,-86 61-68 0 0,68-27 87 0 0,43-43-277 0 0,-23 120 582 0 0,26-126-651 0 0,0-1 0 0 0,0 1 0 0 0,0-1 1 0 0,1 1-1 0 0,-1-1 0 0 0,1 0 0 0 0,0 1 1 0 0,0-1-1 0 0,0 0 0 0 0,0 1 0 0 0,0-1 0 0 0,1 0 1 0 0,0 0-1 0 0,-1 0 0 0 0,1 0 0 0 0,0-1 1 0 0,1 1-1 0 0,-1 0 0 0 0,0-1 0 0 0,1 1 1 0 0,-1-1-1 0 0,1 0 0 0 0,0 0 0 0 0,0 0 0 0 0,0 0 1 0 0,0-1-1 0 0,0 1 0 0 0,0-1 0 0 0,0 1 1 0 0,1-1-1 0 0,-1 0 0 0 0,0 0 0 0 0,1-1 0 0 0,-1 1 1 0 0,0-1-1 0 0,3 0-31 0 0,8 1 275 0 0,1 0 0 0 0,0-2 0 0 0,0 0 0 0 0,0 0 0 0 0,0-2 0 0 0,-1 0 0 0 0,1 0 0 0 0,-1-1-1 0 0,0-1 1 0 0,0 0 0 0 0,-1-1 0 0 0,1-1 0 0 0,-1 0 0 0 0,0-1 0 0 0,-1 0 0 0 0,0-1 0 0 0,-1 0 0 0 0,11-11-275 0 0,-15 14 81 0 0,1 0 0 0 0,-1-1 0 0 0,0 0 0 0 0,0 0 0 0 0,-1-1 0 0 0,0 1 0 0 0,0-2 0 0 0,-1 1 0 0 0,0 0 0 0 0,0-1 0 0 0,-1 0 0 0 0,0 0 0 0 0,-1 0 0 0 0,0-1 0 0 0,0 1 0 0 0,-1-1 0 0 0,0 0 0 0 0,-1 0 0 0 0,0 1 0 0 0,-1-1 0 0 0,0 0 0 0 0,0 0 0 0 0,-1 0 0 0 0,-2-7-81 0 0,0 11-112 0 0,0 0 0 0 0,0 1 0 0 0,0 0 0 0 0,-1-1 0 0 0,0 1 0 0 0,0 1 0 0 0,-1-1-1 0 0,1 1 1 0 0,-1-1 0 0 0,0 1 0 0 0,0 1 0 0 0,0-1 0 0 0,-1 1 0 0 0,1 0-1 0 0,-1 0 1 0 0,0 0 0 0 0,0 1 0 0 0,0 0 0 0 0,0 0 0 0 0,0 1 0 0 0,0-1 0 0 0,-1 1-1 0 0,1 1 1 0 0,0-1 0 0 0,-1 1 112 0 0,-3-1-809 0 0,1 1-1 0 0,-1 1 1 0 0,1-1 0 0 0,0 1-1 0 0,-1 1 1 0 0,1-1 0 0 0,0 2-1 0 0,0-1 1 0 0,0 1-1 0 0,-4 3 810 0 0,-16 8-5850 0 0,9-3-1141 0 0</inkml:trace>
  <inkml:trace contextRef="#ctx0" brushRef="#br0" timeOffset="2944.373">2875 507 11338 0 0,'0'0'4215'0'0,"0"0"-2402"0"0,0 0-935 0 0,0 0-149 0 0,0 0-22 0 0,0 0-63 0 0,0 0-88 0 0,0 0-67 0 0,0 0-48 0 0,0 0-93 0 0,0 0-92 0 0,-16 33-96 0 0,-51 103-102 0 0,49-69 10 0 0,18-65-61 0 0,1 0 1 0 0,-1 0 0 0 0,1 1 0 0 0,-1-1-1 0 0,1 0 1 0 0,0 0 0 0 0,0 0 0 0 0,0 0 0 0 0,0 0-1 0 0,1 0 1 0 0,-1 0 0 0 0,0 0 0 0 0,1 0 0 0 0,-1-1-1 0 0,1 1 1 0 0,0-1 0 0 0,0 1 0 0 0,-1-1 0 0 0,1 1-1 0 0,0-1 1 0 0,0 0 0 0 0,0 0 0 0 0,0 0 0 0 0,1 0-1 0 0,-1-1 1 0 0,0 1 0 0 0,0 0 0 0 0,0-1 0 0 0,1 1-1 0 0,-1-1 1 0 0,0 0 0 0 0,1 0 0 0 0,-1 0 0 0 0,0 0-1 0 0,3-1-7 0 0,83-11 428 0 0,-62-1-356 0 0,-1 0 0 0 0,0-2 0 0 0,-1-1 0 0 0,0-1 0 0 0,-2 0 1 0 0,0-2-1 0 0,-1-1 0 0 0,0 0 0 0 0,14-21-72 0 0,-35 42-28 0 0,0-1-1 0 0,0 1 1 0 0,1-1-1 0 0,-1 1 1 0 0,0 0-1 0 0,0-1 1 0 0,1 1-1 0 0,-1-1 1 0 0,0 1-1 0 0,1-1 1 0 0,-1 1-1 0 0,1-1 1 0 0,-1 1-1 0 0,1-1 1 0 0,-1 1-1 0 0,1-1 1 0 0,-1 1 0 0 0,1-1-1 0 0,-1 0 1 0 0,1 1-1 0 0,-1-1 1 0 0,1 0-1 0 0,0 0 1 0 0,-1 1-1 0 0,1-1 1 0 0,0 0-1 0 0,-1 0 1 0 0,1 0-1 0 0,0 0 1 0 0,-1 0-1 0 0,1 0 1 0 0,-1 0-1 0 0,1 0 1 0 0,0 0-1 0 0,-1 0 1 0 0,1 0-1 0 0,0 0 1 0 0,-1 0-1 0 0,1-1 1 0 0,0 1-1 0 0,-1 0 1 0 0,1 0 0 0 0,-1-1-1 0 0,1 1 1 0 0,-1-1-1 0 0,1 1 1 0 0,0 0-1 0 0,-1-1 1 0 0,0 1-1 0 0,1-1 1 0 0,-1 1-1 0 0,1-1 1 0 0,-1 1-1 0 0,1-1 1 0 0,-1 1-1 0 0,0-1 1 0 0,0 0-1 0 0,1 1 1 0 0,-1-1-1 0 0,0 1 1 0 0,0-1-1 0 0,1 0 29 0 0,-1 5-6 0 0,1 0 0 0 0,0 0-1 0 0,0-1 1 0 0,0 1-1 0 0,1 0 1 0 0,-1-1 0 0 0,1 1-1 0 0,0-1 1 0 0,0 1-1 0 0,0-1 1 0 0,0 0-1 0 0,1 0 1 0 0,-1 0 0 0 0,1 0-1 0 0,0 0 1 0 0,0 0-1 0 0,0-1 1 0 0,0 1 0 0 0,0-1-1 0 0,1 0 1 0 0,-1 0-1 0 0,1 0 1 0 0,-1-1 0 0 0,1 1-1 0 0,0-1 1 0 0,2 1 6 0 0,0-1 137 0 0,1 0 0 0 0,0 0 0 0 0,0-1-1 0 0,0 0 1 0 0,-1 0 0 0 0,1 0 0 0 0,0-1 0 0 0,0 0 0 0 0,-1 0 0 0 0,1-1 0 0 0,0 0 0 0 0,-1 0 0 0 0,1-1 0 0 0,-1 1 0 0 0,0-1 0 0 0,0-1-1 0 0,0 1 1 0 0,-1-1 0 0 0,1 0 0 0 0,-1 0 0 0 0,0-1 0 0 0,4-3-137 0 0,2-4 162 0 0,0 0 0 0 0,-1-1 1 0 0,0-1-1 0 0,-1 1 0 0 0,-1-2 0 0 0,0 1 0 0 0,-1-1 0 0 0,0 0 0 0 0,-1 0-162 0 0,13-69-598 0 0,-18 65-3653 0 0,-1 1-4100 0 0,0 17-3589 0 0</inkml:trace>
  <inkml:trace contextRef="#ctx0" brushRef="#br0" timeOffset="3743.986">3770 721 1088 0 0,'0'0'2745'0'0,"0"0"-147"0"0,0 0 2 0 0,0 0-87 0 0,0 0-294 0 0,32-12-311 0 0,99-38-327 0 0,-54 2 798 0 0,-71 43-2225 0 0,-1 0 0 0 0,1 0 0 0 0,-1 0 0 0 0,0-1 0 0 0,-1 0 1 0 0,1 0-1 0 0,-1 0 0 0 0,0 0 0 0 0,-1-1 0 0 0,1 1 0 0 0,-1-1 0 0 0,0 0 0 0 0,-1 0 1 0 0,0 0-1 0 0,0-1 0 0 0,-1 1 0 0 0,1 0 0 0 0,-2-1 0 0 0,1 1 0 0 0,-1-1 0 0 0,0 1 1 0 0,-1 0-1 0 0,0-5-154 0 0,-3 7-9 0 0,1 1 1 0 0,-1 0 0 0 0,0 0-1 0 0,-1 0 1 0 0,1 1 0 0 0,-1 0-1 0 0,0-1 1 0 0,0 2 0 0 0,0-1-1 0 0,0 0 1 0 0,0 1 0 0 0,0 0-1 0 0,-1 0 1 0 0,1 1 0 0 0,-1 0-1 0 0,1 0 1 0 0,-1 0 0 0 0,0 0-1 0 0,1 1 1 0 0,-1 0 0 0 0,0 0-1 0 0,1 0 1 0 0,-1 1 0 0 0,-2 0 8 0 0,-6 3-73 0 0,1 0 1 0 0,-1 1 0 0 0,1 0-1 0 0,0 1 1 0 0,0 0 0 0 0,1 1 0 0 0,-1 1-1 0 0,2 0 1 0 0,-1 1 0 0 0,1 0-1 0 0,0 0 1 0 0,1 1 0 0 0,0 1 0 0 0,1 0-1 0 0,-2 3 73 0 0,3-5-202 0 0,1 1 1 0 0,0 1-1 0 0,0-1 0 0 0,1 1 0 0 0,0 0 0 0 0,1 1 0 0 0,1-1 0 0 0,0 1 0 0 0,0 0 0 0 0,1 0 0 0 0,0 1 0 0 0,2-1 1 0 0,-1 0-1 0 0,1 1 0 0 0,1 5 202 0 0,1-14-121 0 0,0 1 0 0 0,0-1 0 0 0,1 0 0 0 0,-1 0 1 0 0,1 0-1 0 0,0 0 0 0 0,0-1 0 0 0,1 1 0 0 0,-1 0 0 0 0,1-1 1 0 0,-1 0-1 0 0,1 1 0 0 0,0-1 0 0 0,1 0 0 0 0,-1 0 0 0 0,0-1 1 0 0,1 1-1 0 0,0-1 0 0 0,-1 0 0 0 0,1 0 0 0 0,0 0 0 0 0,0 0 1 0 0,0-1-1 0 0,0 1 0 0 0,0-1 0 0 0,4 0 121 0 0,114 16-5468 0 0,-101-17 4466 0 0,0-1-1 0 0,-1-1 1 0 0,1 0-1 0 0,-1-2 1 0 0,1 0 0 0 0,-1-1-1 0 0,0-2 1 0 0,17-7 1002 0 0,-5 0-558 0 0,-1-2-1 0 0,0-1 1 0 0,-1-1-1 0 0,26-22 559 0 0,-37 25 0 0 0,0-2 0 0 0,-1 0 0 0 0,0-2 0 0 0,-2 1 0 0 0,0-2 0 0 0,-1 0 0 0 0,-2-1 0 0 0,12-22 0 0 0,-23 41 37 0 0,-1 1 1 0 0,1-1-1 0 0,-1 0 1 0 0,0 0-1 0 0,0 0 1 0 0,0 0-1 0 0,0 0 0 0 0,0 0 1 0 0,0 0-1 0 0,0 0 1 0 0,0 0-1 0 0,-1 0 1 0 0,1-1-1 0 0,-1 1 0 0 0,0 0 1 0 0,0 0-1 0 0,0-1 1 0 0,0 1-1 0 0,0 0 0 0 0,0-1 1 0 0,0 1-1 0 0,-1 0 1 0 0,1 0-1 0 0,-1 0 1 0 0,0-1-1 0 0,1 1 0 0 0,-1 0 1 0 0,0 0-1 0 0,0 0 1 0 0,-1 0-1 0 0,1 0 1 0 0,0 0-1 0 0,-1 1 0 0 0,1-1 1 0 0,-1 0-1 0 0,1 1 1 0 0,-1-1-1 0 0,0 1 1 0 0,0-1-1 0 0,1 1 0 0 0,-1 0 1 0 0,0 0-1 0 0,0 0 1 0 0,0 0-1 0 0,-1 0 1 0 0,1 0-1 0 0,0 1 0 0 0,-1-1-37 0 0,-5 1 781 0 0,1 0 0 0 0,0 0 1 0 0,-1 1-1 0 0,1 0 0 0 0,0 0 0 0 0,0 1 0 0 0,0-1 0 0 0,0 2 0 0 0,0-1 0 0 0,0 1 0 0 0,1 0 0 0 0,-4 3-781 0 0,-109 92 4473 0 0,112-92-4378 0 0,0 0 0 0 0,0 1 0 0 0,0 0 0 0 0,1 0-1 0 0,0 1 1 0 0,0 0 0 0 0,1 0 0 0 0,0 0 0 0 0,0 1 0 0 0,1-1 0 0 0,0 1 0 0 0,1 0 0 0 0,0 0 0 0 0,0 1-1 0 0,1-1 1 0 0,0 1 0 0 0,0-1 0 0 0,1 1 0 0 0,1 1-95 0 0,2-8 16 0 0,1 1 0 0 0,-1-1 0 0 0,1 0 0 0 0,0 0 0 0 0,0 0 0 0 0,0 0 0 0 0,1 0 0 0 0,-1-1 0 0 0,0 0 0 0 0,1 1 0 0 0,0-1 0 0 0,0 0 0 0 0,-1-1 0 0 0,1 1 0 0 0,0-1 0 0 0,0 0 0 0 0,1 0 0 0 0,-1 0 0 0 0,0 0 0 0 0,0-1 0 0 0,0 1 0 0 0,1-1 0 0 0,-1 0-16 0 0,12 0 280 0 0,0 0 0 0 0,0-1 0 0 0,-1 0 0 0 0,1-1 0 0 0,-1-1 0 0 0,1 0 1 0 0,-1-1-1 0 0,0-1 0 0 0,0-1 0 0 0,-1 0 0 0 0,1 0 0 0 0,-1-2 0 0 0,-1 0 0 0 0,1 0 0 0 0,-2-1 0 0 0,6-5-280 0 0,0-2 138 0 0,0 0-1 0 0,-1-2 0 0 0,-1 0 1 0 0,-1 0-1 0 0,-1-2 1 0 0,0 0-1 0 0,-1 0 1 0 0,-2-1-1 0 0,0-1 0 0 0,-1 0 1 0 0,-1 0-1 0 0,-1-1 1 0 0,-1 0-1 0 0,-1-1 1 0 0,-1 1-1 0 0,-2-1 0 0 0,0 0 1 0 0,-1 0-1 0 0,-1-16-137 0 0,-2 30-85 0 0,-1 1 0 0 0,0 0 0 0 0,0-1 0 0 0,0 1 0 0 0,-1 0 0 0 0,-1 0 0 0 0,0 0 0 0 0,0 1 0 0 0,0-1 0 0 0,-1 1 0 0 0,0 0 0 0 0,-1 0 0 0 0,0 1-1 0 0,0 0 1 0 0,-1 0 0 0 0,0 0 0 0 0,0 1 0 0 0,0 0 0 0 0,-1 0 0 0 0,0 1 0 0 0,0 0 0 0 0,0 0 0 0 0,-1 1 0 0 0,1 0 0 0 0,-1 0 0 0 0,0 1 0 0 0,-1 0 0 0 0,1 1 0 0 0,0 0-1 0 0,-1 0 1 0 0,1 1 0 0 0,-1 1 0 0 0,1-1 0 0 0,-1 1 0 0 0,1 1 0 0 0,-1 0 0 0 0,1 0 0 0 0,-1 1 0 0 0,1 0 0 0 0,0 1 0 0 0,0 0 0 0 0,0 0 0 0 0,0 1 0 0 0,0 0 0 0 0,1 1-1 0 0,-5 3 86 0 0,2 1-50 0 0,0 0 0 0 0,1 1 0 0 0,0 0 0 0 0,1 1 0 0 0,0 0-1 0 0,1 1 1 0 0,0-1 0 0 0,1 2 0 0 0,0-1 0 0 0,1 1-1 0 0,0 0 1 0 0,1 0 0 0 0,1 0 0 0 0,0 1 0 0 0,1 0-1 0 0,0 0 1 0 0,1 0 0 0 0,0 0 0 0 0,2 0 0 0 0,-1 0-1 0 0,2 0 1 0 0,0 0 0 0 0,0 1 0 0 0,2-1 0 0 0,-1-1-1 0 0,2 1 1 0 0,0 0 0 0 0,1-1 0 0 0,0 0 0 0 0,1 0-1 0 0,0 0 1 0 0,1-1 0 0 0,0 0 0 0 0,1 0 0 0 0,1-1-1 0 0,3 4 51 0 0,7 8 59 0 0,1 0-1 0 0,1-2 0 0 0,2 0 0 0 0,0-2 0 0 0,0 0 0 0 0,2-2 0 0 0,1 0 1 0 0,0-2-1 0 0,0-1 0 0 0,17 6-58 0 0,121 38-993 0 0,6-16-4793 0 0,-133-34-4890 0 0</inkml:trace>
</inkml:ink>
</file>

<file path=ppt/ink/ink4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9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533 475 3465 0 0,'0'0'1139'0'0,"0"0"-240"0"0,0 0-151 0 0,0 0 25 0 0,0 0 77 0 0,0 0 47 0 0,0 0-5 0 0,0 0-97 0 0,-34 1-141 0 0,-105 7-158 0 0,133-8-463 0 0,1 0-1 0 0,-1 0 1 0 0,0 1 0 0 0,1 0 0 0 0,-1 0-1 0 0,1 0 1 0 0,-1 1 0 0 0,1-1 0 0 0,0 2-1 0 0,-1-1 1 0 0,1 0 0 0 0,0 1 0 0 0,1 0 0 0 0,-1 0-1 0 0,0 1-32 0 0,-8 5 69 0 0,-10 6 109 0 0,0 1 0 0 0,0 1 0 0 0,2 1 1 0 0,0 0-1 0 0,1 2 0 0 0,1 1 0 0 0,1 0 0 0 0,1 1 0 0 0,1 1 0 0 0,0 0 1 0 0,2 1-1 0 0,-6 16-178 0 0,19-38 35 0 0,-1 0 0 0 0,1 1 0 0 0,0-1 0 0 0,0 1 0 0 0,0-1 0 0 0,0 0 1 0 0,0 1-1 0 0,1 0 0 0 0,-1-1 0 0 0,1 1 0 0 0,0-1 0 0 0,0 1 0 0 0,0 0 0 0 0,0-1 0 0 0,0 1 1 0 0,0-1-1 0 0,1 1 0 0 0,-1-1 0 0 0,1 1 0 0 0,0-1 0 0 0,0 1 0 0 0,0-1 0 0 0,0 1 1 0 0,0-1-1 0 0,0 0 0 0 0,1 1 0 0 0,-1-1 0 0 0,1 0 0 0 0,-1 0 0 0 0,1 0 0 0 0,0 0 1 0 0,0-1-1 0 0,0 1 0 0 0,0 0 0 0 0,0-1 0 0 0,0 1 0 0 0,1-1 0 0 0,-1 0 0 0 0,0 0 0 0 0,1 0 1 0 0,-1 0-1 0 0,1 0 0 0 0,-1 0 0 0 0,1-1 0 0 0,-1 1-35 0 0,16-1 189 0 0,1-1 0 0 0,-1 0 1 0 0,0-2-1 0 0,0 0 0 0 0,-1 0 0 0 0,1-2 0 0 0,-1 0 1 0 0,1-2-1 0 0,-2 1 0 0 0,1-2 0 0 0,-1 0 0 0 0,0-1 1 0 0,-1-1-1 0 0,0 0 0 0 0,13-12-189 0 0,-7 9 85 0 0,6-5-9 0 0,0 0-1 0 0,0-2 1 0 0,-2-1-1 0 0,-1-1 1 0 0,0 0-1 0 0,-2-2 1 0 0,0-1-1 0 0,-2-1 1 0 0,-1-1-1 0 0,-1 0 1 0 0,-1-1-1 0 0,-2-1 1 0 0,10-24-76 0 0,-25 52-6 0 0,1 1 1 0 0,-1-1 0 0 0,1 1-1 0 0,-1-1 1 0 0,0 1-1 0 0,1-1 1 0 0,-1 0-1 0 0,0 1 1 0 0,1-1 0 0 0,-1 0-1 0 0,0 0 1 0 0,0 1-1 0 0,0-1 1 0 0,1 0-1 0 0,-1 1 1 0 0,0-1-1 0 0,0 0 1 0 0,0 0 0 0 0,0 1-1 0 0,0-1 1 0 0,0 0-1 0 0,0 0 1 0 0,-1 1-1 0 0,1-1 1 0 0,0 0 0 0 0,0 1-1 0 0,-1-1 1 0 0,1 0-1 0 0,0 1 1 0 0,-1-1-1 0 0,1 0 1 0 0,0 1 0 0 0,-1-1-1 0 0,1 1 1 0 0,-1-1-1 0 0,1 0 1 0 0,-1 1-1 0 0,1-1 1 0 0,-1 1-1 0 0,0 0 1 0 0,1-1 0 0 0,-1 1-1 0 0,0-1 1 0 0,1 1-1 0 0,-1 0 1 0 0,0 0-1 0 0,1-1 1 0 0,-1 1 0 0 0,0 0-1 0 0,0 0 6 0 0,-34 19-938 0 0,28-10 941 0 0,0 1 0 0 0,1 0 0 0 0,0 0-1 0 0,1 0 1 0 0,0 1 0 0 0,1 0 0 0 0,0 0 0 0 0,1 0 0 0 0,0 1-1 0 0,0-1 1 0 0,1 1 0 0 0,1-1 0 0 0,0 1 0 0 0,1 0-1 0 0,0 0 1 0 0,0-1 0 0 0,1 1 0 0 0,1 0 0 0 0,0-1-1 0 0,1 2-2 0 0,-1-7 25 0 0,1 0 1 0 0,-1 0-1 0 0,1 0 0 0 0,0-1 0 0 0,1 1 0 0 0,-1-1 0 0 0,1 1 0 0 0,0-1 1 0 0,1-1-1 0 0,-1 1 0 0 0,1-1 0 0 0,0 1 0 0 0,0-1 0 0 0,0 0 0 0 0,0-1 1 0 0,1 0-1 0 0,0 1 0 0 0,-1-2 0 0 0,1 1 0 0 0,0-1 0 0 0,0 0 0 0 0,1 0 1 0 0,0 0-26 0 0,151 12 796 0 0,-152-14-765 0 0,23-3 108 0 0,-1-1 0 0 0,0-1 1 0 0,0-1-1 0 0,-1-2 0 0 0,0 0 0 0 0,0-2 0 0 0,-1-1 1 0 0,0-1-1 0 0,-1-2 0 0 0,-1 0 0 0 0,0-2 0 0 0,-1 0 1 0 0,0-1-1 0 0,-2-2 0 0 0,0 0 0 0 0,-1-1 0 0 0,-1-2 1 0 0,-1 1-1 0 0,0-2 0 0 0,-2-1 0 0 0,6-12-139 0 0,-11 19-15 0 0,-1 0 0 0 0,-1 0 1 0 0,0-1-1 0 0,-2 0 0 0 0,0-1 0 0 0,-1 1 0 0 0,-1-1 0 0 0,0 0 0 0 0,-2-1 0 0 0,0 1 0 0 0,-1-1 1 0 0,-1 0-1 0 0,-1 1 0 0 0,-1-1 0 0 0,0 0 0 0 0,-1 1 0 0 0,-2-1 0 0 0,-3-12 15 0 0,6 29-48 0 0,-1 0 1 0 0,1 0-1 0 0,0-1 0 0 0,-1 1 0 0 0,0 0 1 0 0,0 1-1 0 0,0-1 0 0 0,0 0 0 0 0,0 1 1 0 0,-1-1-1 0 0,1 1 0 0 0,-1-1 0 0 0,1 1 1 0 0,-1 0-1 0 0,0 0 0 0 0,0 1 0 0 0,0-1 0 0 0,0 0 1 0 0,0 1-1 0 0,0 0 0 0 0,-1 0 0 0 0,1 0 1 0 0,0 0-1 0 0,-1 0 0 0 0,1 1 0 0 0,-1-1 1 0 0,1 1-1 0 0,0 0 0 0 0,-1 0 0 0 0,1 0 1 0 0,-1 1-1 0 0,1-1 0 0 0,0 1 0 0 0,-1 0 1 0 0,1 0-1 0 0,0 0 0 0 0,-1 0 0 0 0,1 0 0 0 0,0 1 1 0 0,0 0-1 0 0,0-1 0 0 0,0 1 0 0 0,-2 2 48 0 0,-9 9 25 0 0,0 1-1 0 0,1 0 0 0 0,1 0 1 0 0,0 1-1 0 0,1 1 1 0 0,0 0-1 0 0,2 1 0 0 0,0 0 1 0 0,1 0-1 0 0,0 0 0 0 0,1 1 1 0 0,2 1-1 0 0,0-1 0 0 0,0 1 1 0 0,2 0-1 0 0,0 0 0 0 0,1 0 1 0 0,1 0-1 0 0,1 0 0 0 0,1 0 1 0 0,1 0-1 0 0,0 0 1 0 0,3 8-25 0 0,2 0 59 0 0,2 0 1 0 0,1-1-1 0 0,1 0 1 0 0,2-1-1 0 0,0 0 1 0 0,1-1-1 0 0,2-1 1 0 0,17 21-60 0 0,-21-29-15 0 0,0 0 1 0 0,1-1-1 0 0,1-1 1 0 0,1 0-1 0 0,0 0 1 0 0,0-2-1 0 0,1 0 1 0 0,10 5 14 0 0,37-5-2855 0 0,-25-25-8644 0 0,-31 10 4288 0 0</inkml:trace>
  <inkml:trace contextRef="#ctx0" brushRef="#br0" timeOffset="391.995">1779 427 8562 0 0,'0'0'1492'0'0,"0"0"-194"0"0,0 0-125 0 0,0 0-51 0 0,0 0-85 0 0,0 0-162 0 0,0 0-161 0 0,0 0-121 0 0,0 0-103 0 0,0 0-93 0 0,0 0-66 0 0,0 0-58 0 0,0 0-71 0 0,-22 34-42 0 0,-67 106-31 0 0,66-69 47 0 0,24-58-112 0 0,-2-8-27 0 0,0-1-1 0 0,1 1 1 0 0,-1 0 0 0 0,1 0-1 0 0,0 0 1 0 0,0-1 0 0 0,0 1-1 0 0,1 0 1 0 0,0 0 0 0 0,0-1-1 0 0,0 1 1 0 0,0-1 0 0 0,1 1 0 0 0,0-1-1 0 0,0 1 1 0 0,0-1 0 0 0,0 0-1 0 0,1 0 1 0 0,-1 0 0 0 0,1 0-1 0 0,0 0 1 0 0,0-1 0 0 0,1 1-1 0 0,-1-1 1 0 0,1 0 0 0 0,0 0-1 0 0,-1 0 1 0 0,1-1 0 0 0,1 1-1 0 0,-1-1 1 0 0,0 0 0 0 0,0 0-1 0 0,1 0 1 0 0,1 0-37 0 0,7-2 167 0 0,0 1 0 0 0,0-2 0 0 0,0 0 0 0 0,0-1 0 0 0,0 0 0 0 0,0 0 0 0 0,0-2 0 0 0,-1 1 0 0 0,1-2 0 0 0,-1 0 0 0 0,0 0 0 0 0,-1-1 0 0 0,1 0 0 0 0,-1-1 0 0 0,0-1 0 0 0,-1 0 0 0 0,0 0 0 0 0,5-5-167 0 0,-6 5 38 0 0,-1 0-1 0 0,1 0 1 0 0,-1-1-1 0 0,-1 0 1 0 0,0-1-1 0 0,0 1 1 0 0,-1-1-1 0 0,0-1 1 0 0,-1 1 0 0 0,0-1-1 0 0,0 0 1 0 0,-1 0-1 0 0,-1-1 1 0 0,0 1-1 0 0,0-1 1 0 0,-1 1 0 0 0,-1-1-1 0 0,0 0 1 0 0,-1 0-1 0 0,0 0 1 0 0,0 1-1 0 0,-2-1 1 0 0,1 0 0 0 0,-4-10-38 0 0,3 16-229 0 0,-1-1 0 0 0,0 0 0 0 0,-1 1 0 0 0,0 0 0 0 0,0 0 0 0 0,0 0 0 0 0,-1 0 0 0 0,1 1 0 0 0,-2 0 0 0 0,1 0 0 0 0,0 0 0 0 0,-1 0 0 0 0,0 1 0 0 0,0 0 0 0 0,-5-3 229 0 0,-26-9-3845 0 0,-2 8-3553 0 0,22 8-2167 0 0</inkml:trace>
  <inkml:trace contextRef="#ctx0" brushRef="#br0" timeOffset="836.678">2116 803 7450 0 0,'0'0'2451'0'0,"0"0"-742"0"0,0 0-226 0 0,0 0 46 0 0,0 0-65 0 0,0 0-154 0 0,0 0-151 0 0,0 0-158 0 0,0 0-183 0 0,0 0-185 0 0,0 0-174 0 0,0 0-146 0 0,-1-18-71 0 0,0-55-46 0 0,15 20 114 0 0,-9 40-299 0 0,1 0-1 0 0,0 1 0 0 0,1-1 0 0 0,0 1 0 0 0,1 1 0 0 0,0-1 0 0 0,1 1 1 0 0,0 1-1 0 0,1 0 0 0 0,6-5-10 0 0,-16 14-38 0 0,0 0 0 0 0,1 1 0 0 0,-1-1 1 0 0,1 1-1 0 0,-1-1 0 0 0,0 0 0 0 0,1 1 0 0 0,-1-1 0 0 0,1 1 1 0 0,0-1-1 0 0,-1 1 0 0 0,1 0 0 0 0,-1-1 0 0 0,1 1 0 0 0,0-1 1 0 0,-1 1-1 0 0,1 0 0 0 0,0 0 0 0 0,-1-1 0 0 0,1 1 1 0 0,0 0-1 0 0,-1 0 0 0 0,1 0 0 0 0,0 0 0 0 0,0 0 0 0 0,-1 0 1 0 0,1 0-1 0 0,0 0 0 0 0,-1 0 0 0 0,1 0 0 0 0,0 0 0 0 0,0 0 1 0 0,-1 0-1 0 0,1 1 0 0 0,0-1 0 0 0,-1 0 0 0 0,1 0 0 0 0,0 1 1 0 0,-1-1-1 0 0,1 1 0 0 0,-1-1 0 0 0,1 0 0 0 0,0 1 1 0 0,-1-1-1 0 0,1 1 0 0 0,-1-1 0 0 0,1 1 0 0 0,-1 0 0 0 0,0-1 1 0 0,1 1-1 0 0,-1 0 0 0 0,0-1 0 0 0,1 1 0 0 0,-1 0 0 0 0,0-1 1 0 0,0 1-1 0 0,1 0 0 0 0,-1-1 0 0 0,0 1 0 0 0,0 0 1 0 0,0 0-1 0 0,0-1 0 0 0,0 1 0 0 0,0 0 0 0 0,0-1 0 0 0,0 1 1 0 0,0 0-1 0 0,-1 0 0 0 0,1-1 38 0 0,0 5-4 0 0,0 0 0 0 0,0-1 0 0 0,1 1 0 0 0,-1 0 0 0 0,1-1-1 0 0,0 1 1 0 0,0-1 0 0 0,1 1 0 0 0,-1-1 0 0 0,1 0 0 0 0,0 1 0 0 0,0-1 0 0 0,0 0 0 0 0,1 0 0 0 0,0 0 0 0 0,-1-1 0 0 0,1 1 0 0 0,1-1-1 0 0,-1 1 1 0 0,0-1 0 0 0,1 0 0 0 0,0 0 0 0 0,-1-1 0 0 0,1 1 0 0 0,0-1 0 0 0,1 0 0 0 0,-1 0 0 0 0,0 0 0 0 0,1 0 0 0 0,-1-1-1 0 0,0 0 1 0 0,1 0 0 0 0,0 0 0 0 0,4 0 4 0 0,-2-2 163 0 0,0 0 0 0 0,0 0 1 0 0,1-1-1 0 0,-1 0 0 0 0,0-1 0 0 0,0 0 0 0 0,-1 0 0 0 0,1 0 0 0 0,-1 0 0 0 0,1-1 0 0 0,-1 0 1 0 0,0-1-1 0 0,0 1 0 0 0,-1-1 0 0 0,0 0 0 0 0,0-1 0 0 0,0 1 0 0 0,2-4-163 0 0,17-15 662 0 0,-17 18-624 0 0,0-2-1 0 0,0 1 0 0 0,0-1 0 0 0,-1 0 1 0 0,0 0-1 0 0,-1 0 0 0 0,0-1 0 0 0,0 0 1 0 0,-1 0-1 0 0,0 0 0 0 0,0-1 0 0 0,-1 0 1 0 0,0 1-1 0 0,-1-1 0 0 0,0 0 1 0 0,-1 0-1 0 0,0-2-37 0 0,-1 11-1263 0 0,0 1-946 0 0,0 0-1566 0 0,0 0-2598 0 0,0 0-4119 0 0</inkml:trace>
  <inkml:trace contextRef="#ctx0" brushRef="#br0" timeOffset="1352.716">3032 372 11106 0 0,'0'0'2881'0'0,"0"0"-986"0"0,0 0-471 0 0,0 0-125 0 0,0 0-185 0 0,0 0-274 0 0,0 0-196 0 0,0 0-152 0 0,0 0-126 0 0,0 0-102 0 0,0 0-90 0 0,0 0-66 0 0,-31 4-67 0 0,-97 17-43 0 0,66 8-77 0 0,54-20 47 0 0,1-2-33 0 0,0 0-1 0 0,0 0 1 0 0,1 1-1 0 0,0 0 0 0 0,1 1 1 0 0,0-1-1 0 0,0 1 1 0 0,1 0-1 0 0,0 0 0 0 0,0 0 1 0 0,1 1-1 0 0,0-1 0 0 0,1 1 1 0 0,0 0-1 0 0,1 0 1 0 0,0-1-1 0 0,0 1 0 0 0,1 0 1 0 0,0 0-1 0 0,2 7 66 0 0,-2-13-9 0 0,1-1-1 0 0,0-1 1 0 0,0 1-1 0 0,0 0 1 0 0,1 0-1 0 0,-1 0 1 0 0,1-1-1 0 0,0 1 1 0 0,-1 0-1 0 0,1-1 1 0 0,0 0-1 0 0,1 1 1 0 0,-1-1 0 0 0,0 0-1 0 0,1 0 1 0 0,-1 0-1 0 0,1-1 1 0 0,-1 1-1 0 0,1 0 1 0 0,0-1-1 0 0,0 0 1 0 0,0 0-1 0 0,0 0 1 0 0,0 0-1 0 0,0 0 1 0 0,0 0-1 0 0,0-1 1 0 0,2 1 9 0 0,91 0 576 0 0,-95-1-568 0 0,54-7 406 0 0,-47 5-379 0 0,0-1 0 0 0,0 1 0 0 0,0 0 0 0 0,0 0 0 0 0,0 1 0 0 0,0 0 0 0 0,0 1 0 0 0,0 0 0 0 0,1 0 0 0 0,-1 0 0 0 0,0 1 0 0 0,0 1 0 0 0,0-1 0 0 0,0 1 0 0 0,0 1 0 0 0,0-1 0 0 0,-1 1 0 0 0,1 1 0 0 0,-1-1 0 0 0,0 1 0 0 0,0 1 0 0 0,0-1 0 0 0,0 1 0 0 0,-1 0 0 0 0,0 1 0 0 0,0 0 0 0 0,0 0 0 0 0,0 1-35 0 0,1 10 0 0 0,-1 0 1 0 0,-1 1 0 0 0,-1-1 0 0 0,0 1-1 0 0,-2 0 1 0 0,0 0 0 0 0,-1 0 0 0 0,0 0 0 0 0,-2 0-1 0 0,-1 11 0 0 0,1 15-69 0 0,3 3-36 0 0,-3-1-1 0 0,-2 1 1 0 0,-2 0-1 0 0,-2-1 1 0 0,-2 0-1 0 0,-2-1 1 0 0,-2 0-1 0 0,-12 27 106 0 0,22-64 30 0 0,-1 1 0 0 0,0-1 0 0 0,-1 1 0 0 0,0-1-1 0 0,0 0 1 0 0,-1-1 0 0 0,0 0 0 0 0,0 1 0 0 0,0-2 0 0 0,-1 1 0 0 0,0-1 0 0 0,-1 0 0 0 0,0-1-1 0 0,1 1 1 0 0,-2-2 0 0 0,1 1 0 0 0,0-1 0 0 0,-1 0 0 0 0,0-1 0 0 0,0 0 0 0 0,0 0-1 0 0,0-1 1 0 0,0 0 0 0 0,-1-1 0 0 0,1 0 0 0 0,-1 0 0 0 0,-2-1-30 0 0,7 1 22 0 0,0-1 0 0 0,0 1 1 0 0,1-1-1 0 0,-1 0 0 0 0,0 0 0 0 0,0 0 0 0 0,0-1 1 0 0,1 0-1 0 0,-1 0 0 0 0,0 0 0 0 0,1 0 1 0 0,-1-1-1 0 0,1 0 0 0 0,-1 0 0 0 0,1 0 1 0 0,0 0-1 0 0,0-1 0 0 0,0 0 0 0 0,0 0 0 0 0,0 0 1 0 0,1 0-1 0 0,-1 0 0 0 0,1-1 0 0 0,0 1 1 0 0,0-1-1 0 0,0 0 0 0 0,-1-3-22 0 0,-1-6 8 0 0,0-1 0 0 0,2 0 0 0 0,-1 0 0 0 0,2 0 0 0 0,0 0 0 0 0,0-1 1 0 0,2 1-1 0 0,-1 0 0 0 0,2-1 0 0 0,0 1 0 0 0,1 0 0 0 0,0-1 0 0 0,1 1 0 0 0,1 1 0 0 0,0-1 0 0 0,1 0 0 0 0,1 0-8 0 0,8-19-6 0 0,1 0-1 0 0,1 2 0 0 0,2 0 1 0 0,2 1-1 0 0,0 1 0 0 0,2 1 0 0 0,1 0 1 0 0,1 2-1 0 0,14-11 7 0 0,-10 13-604 0 0,0 1-1 0 0,1 2 1 0 0,1 0 0 0 0,1 2-1 0 0,28-12 605 0 0,-25 14-2154 0 0,-5 2-2940 0 0,-9 6-3653 0 0</inkml:trace>
</inkml:ink>
</file>

<file path=ppt/ink/ink4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21.8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46 544 0 0 0,'0'0'591'0'0,"0"0"316"0"0,0 0 85 0 0,0 0-11 0 0,0 0-76 0 0,-5 33-71 0 0,-18 104-75 0 0,13-31 1234 0 0,9-94-1040 0 0,-4 43-401 0 0,3-52 8073 0 0,3-24-8503 0 0,0 1 0 0 0,1-1 0 0 0,1 1 0 0 0,0 0 0 0 0,2 0 0 0 0,1 0 0 0 0,0 1-1 0 0,1 0 1 0 0,7-11-122 0 0,6-13 23 0 0,2 2 0 0 0,1 0-1 0 0,3 2 1 0 0,1 0 0 0 0,2 2-1 0 0,1 1 1 0 0,2 2 0 0 0,23-19-23 0 0,-55 52-22 0 0,0 1 0 0 0,1-1 0 0 0,-1 1 1 0 0,0-1-1 0 0,1 0 0 0 0,-1 1 0 0 0,0-1 1 0 0,1 1-1 0 0,-1-1 0 0 0,1 1 0 0 0,-1-1 0 0 0,1 1 1 0 0,-1-1-1 0 0,1 1 0 0 0,-1 0 0 0 0,1-1 1 0 0,-1 1-1 0 0,1 0 0 0 0,0-1 0 0 0,-1 1 0 0 0,1 0 1 0 0,0 0-1 0 0,-1 0 0 0 0,1-1 0 0 0,-1 1 1 0 0,1 0-1 0 0,0 0 0 0 0,-1 0 0 0 0,1 0 1 0 0,0 0-1 0 0,-1 0 0 0 0,1 0 0 0 0,0 1 0 0 0,-1-1 1 0 0,1 0-1 0 0,0 0 0 0 0,-1 0 0 0 0,1 1 1 0 0,0-1-1 0 0,-1 0 0 0 0,1 1 0 0 0,-1-1 0 0 0,1 0 1 0 0,-1 1-1 0 0,1-1 0 0 0,-1 1 0 0 0,1-1 1 0 0,-1 1-1 0 0,1-1 0 0 0,-1 1 22 0 0,2 36-2094 0 0,-2-23 1629 0 0,0 34-4232 0 0,0-16-2587 0 0,0-20 3542 0 0</inkml:trace>
  <inkml:trace contextRef="#ctx0" brushRef="#br0" timeOffset="361.99">702 437 1000 0 0,'0'0'2375'0'0,"0"0"-810"0"0,0 0-201 0 0,0 0 102 0 0,0 0 58 0 0,0 0-129 0 0,0 0-184 0 0,0 0-144 0 0,0 0-115 0 0,0 0-87 0 0,0 0-108 0 0,-18 35-133 0 0,-54 108-129 0 0,49-57 101 0 0,24-71-462 0 0,-3-9-62 0 0,1-1-1 0 0,0 0 1 0 0,0 1-1 0 0,0-1 1 0 0,1 0-1 0 0,0 1 1 0 0,0-1-1 0 0,0 1 1 0 0,1-1-1 0 0,-1 0 1 0 0,1 1-1 0 0,1-1 1 0 0,-1 0-1 0 0,1 0 1 0 0,0 1-1 0 0,0-1 1 0 0,0-1-1 0 0,1 1 1 0 0,-1 0-1 0 0,1-1 1 0 0,1 1-1 0 0,-1-1 1 0 0,0 0-1 0 0,1 0 1 0 0,0 0-1 0 0,0 0 1 0 0,0-1-1 0 0,1 0 1 0 0,-1 0-1 0 0,1 0 1 0 0,0 0-1 0 0,-1-1 1 0 0,5 2-72 0 0,-2-3 146 0 0,0-1 0 0 0,0 0 1 0 0,-1 0-1 0 0,1 0 1 0 0,0-1-1 0 0,-1 0 0 0 0,1-1 1 0 0,-1 1-1 0 0,1-1 1 0 0,-1 0-1 0 0,1-1 0 0 0,-1 0 1 0 0,0 0-1 0 0,0 0 1 0 0,-1 0-1 0 0,1-1 0 0 0,-1 0 1 0 0,1 0-1 0 0,-1-1 1 0 0,-1 0-1 0 0,1 1 0 0 0,0-2 1 0 0,-1 1-1 0 0,0 0 1 0 0,-1-1-1 0 0,1 0 0 0 0,0-2-146 0 0,1 2 15 0 0,-1-1 0 0 0,1-1 0 0 0,-2 1-1 0 0,1-1 1 0 0,-1 1 0 0 0,0-1 0 0 0,0 0-1 0 0,-1 0 1 0 0,0 0 0 0 0,-1-1 0 0 0,0 1 0 0 0,0 0-1 0 0,-1-1 1 0 0,0 1 0 0 0,0 0 0 0 0,-1-1-1 0 0,0 1 1 0 0,0 0 0 0 0,-1 0 0 0 0,0-1-1 0 0,-1 1 1 0 0,1 1 0 0 0,-2-1 0 0 0,1 0-1 0 0,-1 1 1 0 0,0 0 0 0 0,-1-1 0 0 0,1 2-1 0 0,-3-3-14 0 0,-1 2-404 0 0,0 0-1 0 0,-1 0 1 0 0,0 1-1 0 0,0 1 0 0 0,0-1 1 0 0,-1 1-1 0 0,1 1 0 0 0,-1 0 1 0 0,-1 0-1 0 0,1 1 0 0 0,-7-1 405 0 0,-29 1-4884 0 0,3 13-4224 0 0,27-2 3421 0 0</inkml:trace>
  <inkml:trace contextRef="#ctx0" brushRef="#br0" timeOffset="782.016">1329 463 4241 0 0,'0'0'1562'0'0,"0"0"-130"0"0,0 0 116 0 0,0 0 259 0 0,0 0 122 0 0,0 0-78 0 0,0 0-288 0 0,0 0-427 0 0,0 0-384 0 0,0 0-308 0 0,0 0-162 0 0,0 0-36 0 0,-18 11-10 0 0,-60 38 7 0 0,68-42-169 0 0,0 0-1 0 0,0 1 1 0 0,1 1-1 0 0,0-1 1 0 0,0 2-1 0 0,1-1 1 0 0,0 1-1 0 0,0 0 1 0 0,2 1-1 0 0,-1 0 1 0 0,1 0-74 0 0,0-2 50 0 0,3-4-48 0 0,-1 0 0 0 0,1-1-1 0 0,0 1 1 0 0,0 0 0 0 0,0 1 0 0 0,1-1 0 0 0,0 0 0 0 0,0 1-1 0 0,0-1 1 0 0,1 1 0 0 0,0 0 0 0 0,0-1 0 0 0,0 1 0 0 0,1 0-1 0 0,0 0 1 0 0,0-1 0 0 0,0 1 0 0 0,1 0 0 0 0,0 0 0 0 0,0-1-1 0 0,0 1 1 0 0,1 0 0 0 0,-1-1 0 0 0,1 1 0 0 0,1-1 0 0 0,-1 0-1 0 0,1 0 1 0 0,0 0 0 0 0,0 0 0 0 0,1 0 0 0 0,-1-1 0 0 0,1 1-1 0 0,0-1 1 0 0,0 0 0 0 0,0 0 0 0 0,1-1 0 0 0,0 1 0 0 0,-1-1-1 0 0,1 0 1 0 0,4 2-2 0 0,5-1 130 0 0,-1-1 0 0 0,0 0 0 0 0,1-1 0 0 0,0 0 0 0 0,-1-1 0 0 0,1-1 0 0 0,0 0 1 0 0,0-1-1 0 0,-1-1 0 0 0,1 0 0 0 0,-1 0 0 0 0,1-2 0 0 0,-1 0 0 0 0,0 0 0 0 0,0-1 0 0 0,-1 0 0 0 0,1-1 0 0 0,9-7-130 0 0,21-14 493 0 0,-1-2 1 0 0,-2-2-1 0 0,-1-1 1 0 0,16-18-494 0 0,-31 27 129 0 0,0 0 0 0 0,-2-2 1 0 0,-1-1-1 0 0,0 0 1 0 0,-2-2-1 0 0,-2 0 1 0 0,5-11-130 0 0,-15 26-22 0 0,-1-1 1 0 0,0 0-1 0 0,-1 0 1 0 0,0-1-1 0 0,-1 1 1 0 0,-1-1 0 0 0,-1 0-1 0 0,0 0 1 0 0,0 0-1 0 0,-2 0 1 0 0,0-1-1 0 0,0 1 1 0 0,-2 0-1 0 0,0 0 1 0 0,-1 0-1 0 0,0 0 1 0 0,-2-3 21 0 0,3 10-47 0 0,0-1-1 0 0,-1 1 1 0 0,0 0-1 0 0,0 0 1 0 0,-1 0 0 0 0,0 0-1 0 0,-1 0 1 0 0,1 1 0 0 0,-1 0-1 0 0,-1 0 1 0 0,0 0-1 0 0,1 1 1 0 0,-2 0 0 0 0,1 0-1 0 0,-1 0 1 0 0,0 1 0 0 0,0 0-1 0 0,-1 0 1 0 0,1 1-1 0 0,-1 0 1 0 0,0 0 0 0 0,0 1-1 0 0,0 0 1 0 0,-1 1-1 0 0,1-1 1 0 0,-1 1 0 0 0,1 1-1 0 0,-1 0 1 0 0,0 0 0 0 0,0 1-1 0 0,1 0 1 0 0,-1 0-1 0 0,0 1 1 0 0,0 0 0 0 0,1 1-1 0 0,-6 1 48 0 0,3 3-5 0 0,1 0-1 0 0,-1 0 0 0 0,1 1 0 0 0,0 0 0 0 0,1 1 1 0 0,0 0-1 0 0,0 0 0 0 0,0 1 0 0 0,1 0 1 0 0,1 1-1 0 0,0-1 0 0 0,0 1 0 0 0,0 1 1 0 0,2 0-1 0 0,-1 0 0 0 0,1 0 0 0 0,1 0 1 0 0,0 1-1 0 0,1-1 0 0 0,0 1 0 0 0,0 0 0 0 0,2 0 1 0 0,-1 0-1 0 0,1 0 0 0 0,1 1 0 0 0,0-1 1 0 0,1 0-1 0 0,1 0 0 0 0,-1 0 0 0 0,2 0 1 0 0,0 0-1 0 0,0-1 0 0 0,1 1 0 0 0,0-1 0 0 0,1 1 1 0 0,1-2-1 0 0,1 4 6 0 0,16 20 82 0 0,1-1 0 0 0,2 0-1 0 0,1-2 1 0 0,1-1 0 0 0,2-2 0 0 0,1 0 0 0 0,1-2-1 0 0,1-2 1 0 0,1-1 0 0 0,4 1-82 0 0,-19-11 59 0 0,201 98-1164 0 0,-189-101-2419 0 0,-11-6-5049 0 0,-9-3-2243 0 0</inkml:trace>
</inkml:ink>
</file>

<file path=ppt/ink/ink4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30.1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376 193 4185 0 0,'0'0'1458'0'0,"0"0"-634"0"0,0 0-404 0 0,0 0-92 0 0,0 0 56 0 0,0 0 88 0 0,0 0 127 0 0,0 0 152 0 0,0 0 116 0 0,0 0 63 0 0,0 0-39 0 0,3 18-101 0 0,20 134 1298 0 0,-21-72-1298 0 0,-4 1 0 0 0,-2 0 0 0 0,-5-1 0 0 0,-3 1-790 0 0,-36 132-46 0 0,31-161-2941 0 0,17-51 1672 0 0,0-1-464 0 0,0 0-714 0 0,0 0-790 0 0,0 0-312 0 0,0 0 946 0 0</inkml:trace>
  <inkml:trace contextRef="#ctx0" brushRef="#br0" timeOffset="251.383">0 623 10218 0 0,'0'0'1363'0'0,"0"0"-749"0"0,0 0-212 0 0,0 0 311 0 0,0 0 365 0 0,0 0 197 0 0,0 0-18 0 0,0 0-172 0 0,38-5-150 0 0,120-17-147 0 0,30-26 655 0 0,-115 24-1156 0 0,206-55-539 0 0,-219 63-3975 0 0,-1 0-4066 0 0,-48 13-393 0 0</inkml:trace>
  <inkml:trace contextRef="#ctx0" brushRef="#br0" timeOffset="670.313">910 75 13179 0 0,'0'0'727'0'0,"0"0"-205"0"0,0 0-32 0 0,0 0 187 0 0,0 0 150 0 0,0 0 59 0 0,-9 30-45 0 0,-27 101-111 0 0,0 95 922 0 0,8 156-1273 0 0,27-379-367 0 0,1 0 1 0 0,-1 0 0 0 0,1 0-1 0 0,-1 1 1 0 0,1-1 0 0 0,0 0-1 0 0,0 0 1 0 0,0 1-1 0 0,1-1 1 0 0,-1 0 0 0 0,1 0-1 0 0,0 0 1 0 0,0 1 0 0 0,0-1-1 0 0,0 0 1 0 0,0 0 0 0 0,1 0-1 0 0,-1-1 1 0 0,1 1-1 0 0,0 0 1 0 0,0 0 0 0 0,0-1-1 0 0,0 0 1 0 0,0 1 0 0 0,1-1-1 0 0,-1 0 1 0 0,1 0 0 0 0,-1 0-1 0 0,1 0 1 0 0,0 0-1 0 0,0-1 1 0 0,0 1 0 0 0,0-1-1 0 0,0 0 1 0 0,0 0 0 0 0,0 0-1 0 0,0 0 1 0 0,0-1-1 0 0,1 1 1 0 0,-1-1 0 0 0,0 0-1 0 0,0 0 1 0 0,1 0 0 0 0,-1 0-1 0 0,0 0 1 0 0,0-1 0 0 0,1 0-1 0 0,-1 1 1 0 0,0-1-1 0 0,0-1 1 0 0,0 1 0 0 0,0 0-1 0 0,0-1-12 0 0,137-118 751 0 0,-15 15-623 0 0,-124 103-132 0 0,0 1 1 0 0,0 0-1 0 0,0 0 1 0 0,0 1-1 0 0,0-1 0 0 0,0 0 1 0 0,0 0-1 0 0,1 0 0 0 0,-1 1 1 0 0,0-1-1 0 0,1 1 0 0 0,-1-1 1 0 0,0 1-1 0 0,1-1 0 0 0,-1 1 1 0 0,0 0-1 0 0,1 0 0 0 0,-1 0 1 0 0,1 0-1 0 0,-1 0 0 0 0,1 0 1 0 0,-1 0-1 0 0,0 0 0 0 0,1 0 1 0 0,-1 1-1 0 0,1-1 0 0 0,-1 0 1 0 0,0 1-1 0 0,1-1 1 0 0,-1 1-1 0 0,0 0 0 0 0,0-1 1 0 0,1 1-1 0 0,-1 0 0 0 0,0 0 1 0 0,0 0-1 0 0,0 0 0 0 0,0 0 1 0 0,0 0-1 0 0,0 0 0 0 0,0 0 1 0 0,-1 0-1 0 0,1 1 0 0 0,0-1 1 0 0,0 0-1 0 0,-1 0 0 0 0,1 1 1 0 0,-1-1-1 0 0,1 0 0 0 0,-1 2 4 0 0,6 146-816 0 0,13-132-2499 0 0,-2-15-6389 0 0,-11-2 1264 0 0</inkml:trace>
  <inkml:trace contextRef="#ctx0" brushRef="#br0" timeOffset="1451.792">1705 605 5417 0 0,'0'0'3157'0'0,"0"0"-1073"0"0,0 0-383 0 0,0 0-60 0 0,0 0-202 0 0,0 0-233 0 0,0 0-267 0 0,0 0-242 0 0,0 0-143 0 0,0 0-141 0 0,-31 18-118 0 0,-97 60-88 0 0,61-19 1 0 0,62-54-223 0 0,-1 0 0 0 0,2 1 1 0 0,-1-1-1 0 0,1 1 1 0 0,-1 0-1 0 0,1 0 0 0 0,1 0 1 0 0,-1 1-1 0 0,1-1 1 0 0,1 1-1 0 0,-1 0 0 0 0,1 0 1 0 0,0 0-1 0 0,0 0 1 0 0,1 0-1 0 0,0 0 0 0 0,1 0 1 0 0,-1 4 14 0 0,3-9 15 0 0,1-1 0 0 0,-1 1 0 0 0,0 0 0 0 0,1-1 0 0 0,0 0-1 0 0,-1 1 1 0 0,1-1 0 0 0,0 0 0 0 0,-1 0 0 0 0,1 0 0 0 0,0-1 0 0 0,0 1 0 0 0,0-1 0 0 0,-1 0 0 0 0,1 1 0 0 0,0-1 0 0 0,0-1 0 0 0,0 1-1 0 0,0 0 1 0 0,0-1 0 0 0,0 1 0 0 0,-1-1 0 0 0,1 0 0 0 0,0 0 0 0 0,-1 0 0 0 0,2 0-15 0 0,143-76 792 0 0,76-66-597 0 0,-221 143-215 0 0,-1 0 0 0 0,1 0 0 0 0,-1-1 1 0 0,0 1-1 0 0,1 0 0 0 0,-1 0 0 0 0,0 0 0 0 0,1 1 1 0 0,-1-1-1 0 0,0 0 0 0 0,1 0 0 0 0,-1 1 0 0 0,0-1 0 0 0,1 1 1 0 0,-1-1-1 0 0,0 1 0 0 0,0-1 0 0 0,1 1 0 0 0,-1 0 1 0 0,0 0-1 0 0,0-1 0 0 0,0 1 0 0 0,0 0 0 0 0,0 0 0 0 0,0 0 1 0 0,0 0-1 0 0,0 0 0 0 0,-1 1 0 0 0,1-1 0 0 0,0 0 1 0 0,-1 0-1 0 0,1 0 0 0 0,-1 1 0 0 0,1-1 0 0 0,-1 0 1 0 0,1 1-1 0 0,-1-1 0 0 0,0 0 0 0 0,0 1 0 0 0,0-1 0 0 0,0 0 1 0 0,0 1-1 0 0,0-1 0 0 0,0 1 0 0 0,0-1 0 0 0,0 0 1 0 0,-1 1-1 0 0,1-1 0 0 0,0 0 0 0 0,-1 1 0 0 0,1-1 1 0 0,-1 0-1 0 0,0 0 0 0 0,1 0 0 0 0,-1 1 0 0 0,0-1 0 0 0,0 0 20 0 0,0 10 76 0 0,-5 26-39 0 0,5-34-37 0 0,-1-1-1 0 0,1 1 1 0 0,-1 0-1 0 0,1 0 1 0 0,0 0-1 0 0,0 0 1 0 0,0 0-1 0 0,1 1 1 0 0,-1-1-1 0 0,1 0 1 0 0,0 0-1 0 0,0 0 1 0 0,0 1-1 0 0,0-1 1 0 0,0 0 0 0 0,1 0-1 0 0,-1 0 1 0 0,1 0-1 0 0,0 1 1 0 0,0-1-1 0 0,0 0 1 0 0,0 0-1 0 0,1-1 1 0 0,-1 1-1 0 0,1 0 1 0 0,-1 0-1 0 0,1-1 1 0 0,0 1-1 0 0,0-1 1 0 0,1 1-1 0 0,-1-1 1 0 0,0 0-1 0 0,1 0 1 0 0,-1 0-1 0 0,1 0 1 0 0,0-1-1 0 0,0 1 1 0 0,-1 0 0 0 0,1-1-1 0 0,0 0 1 0 0,1 0 0 0 0,2 0 26 0 0,-1-1 1 0 0,1 0-1 0 0,0 0 1 0 0,0-1-1 0 0,0 1 1 0 0,0-1-1 0 0,0-1 1 0 0,0 1-1 0 0,0-1 1 0 0,-1 0-1 0 0,1 0 1 0 0,-1-1-1 0 0,1 1 1 0 0,-1-1-1 0 0,4-3-26 0 0,72-36-287 0 0,-29-16 1694 0 0,82-160 1733 0 0,-110 182-3066 0 0,-2-1 1 0 0,-1 0-1 0 0,-2-2 1 0 0,-2 0-1 0 0,-1-1 1 0 0,-2-1 0 0 0,-2 0-1 0 0,-2-1 1 0 0,-1 0-1 0 0,-3 0 1 0 0,1-22-75 0 0,-7 63-10 0 0,0-1 1 0 0,0 0 0 0 0,0 1-1 0 0,0-1 1 0 0,0 1-1 0 0,0-1 1 0 0,-1 0 0 0 0,1 1-1 0 0,0-1 1 0 0,-1 1 0 0 0,1-1-1 0 0,-1 1 1 0 0,0-1-1 0 0,1 1 1 0 0,-1-1 0 0 0,0 1-1 0 0,0 0 1 0 0,0 0 0 0 0,0-1-1 0 0,0 1 1 0 0,0 0-1 0 0,-1 0 1 0 0,1 0 0 0 0,0 0-1 0 0,0 0 1 0 0,-1 0-1 0 0,1 0 1 0 0,-1 1 0 0 0,1-1-1 0 0,-1 0 1 0 0,1 1 0 0 0,-1-1-1 0 0,1 1 1 0 0,-1 0-1 0 0,1-1 1 0 0,-1 1 0 0 0,0 0-1 0 0,1 0 1 0 0,-1 0-1 0 0,1 0 1 0 0,-1 0 0 0 0,0 1-1 0 0,1-1 1 0 0,-1 0 0 0 0,1 1-1 0 0,-1-1 1 0 0,1 1-1 0 0,-1-1 1 0 0,1 1 0 0 0,-1 0-1 0 0,1 0 1 0 0,-1 0 0 0 0,1-1-1 0 0,0 1 1 0 0,0 1-1 0 0,0-1 1 0 0,-2 1 9 0 0,-11 12-39 0 0,1 2-1 0 0,0 0 1 0 0,1 0 0 0 0,0 1-1 0 0,1 0 1 0 0,2 1 0 0 0,-1 0-1 0 0,2 1 1 0 0,0 0 0 0 0,2 0-1 0 0,0 1 1 0 0,1 0 0 0 0,1 0-1 0 0,1 0 1 0 0,0 0 0 0 0,2 0-1 0 0,0 1 1 0 0,2 16 39 0 0,-1-15-9 0 0,1 0 0 0 0,0-1-1 0 0,2 1 1 0 0,0 0 0 0 0,2-1 0 0 0,0 1 0 0 0,2-1-1 0 0,3 9 11 0 0,3-2-36 0 0,0 1 1 0 0,2-2-1 0 0,1 0 1 0 0,1-1-1 0 0,1-1 1 0 0,1 0-1 0 0,21 20 35 0 0,25 27-1015 0 0,-65-72 803 0 0,0 0 0 0 0,-1 0 0 0 0,1-1 0 0 0,0 1 0 0 0,0 0 0 0 0,0 0-1 0 0,0 0 1 0 0,0-1 0 0 0,0 1 0 0 0,0 0 0 0 0,0 0 0 0 0,0 0 0 0 0,0-1 0 0 0,0 1-1 0 0,0 0 1 0 0,0 0 0 0 0,0 0 0 0 0,0-1 0 0 0,0 1 0 0 0,0 0 0 0 0,0 0 0 0 0,1 0 0 0 0,-1-1-1 0 0,0 1 1 0 0,0 0 0 0 0,0 0 0 0 0,0 0 0 0 0,0 0 0 0 0,0-1 0 0 0,0 1 0 0 0,1 0-1 0 0,-1 0 1 0 0,0 0 0 0 0,0 0 0 0 0,0 0 0 0 0,1-1 212 0 0,-17-12-8931 0 0,11 9 2560 0 0</inkml:trace>
  <inkml:trace contextRef="#ctx0" brushRef="#br0" timeOffset="1694.122">2081 366 12163 0 0,'0'0'2391'0'0,"0"0"-1228"0"0,0 0-669 0 0,0 0 43 0 0,0 0 249 0 0,0 0 203 0 0,0 0 71 0 0,0 0-92 0 0,0 0-133 0 0,0 0-150 0 0,0 0-130 0 0,35 8-115 0 0,113 23-101 0 0,-29-23 156 0 0,116-22-74 0 0,-82-11-5083 0 0,-122 20-1670 0 0,-9 2-5387 0 0</inkml:trace>
  <inkml:trace contextRef="#ctx0" brushRef="#br0" timeOffset="2966.917">3220 498 4457 0 0,'0'0'1646'0'0,"0"0"35"0"0,0 0 73 0 0,0 0 25 0 0,0 0-139 0 0,0 0-310 0 0,0 0-267 0 0,0 0-184 0 0,0 0-134 0 0,0 0-101 0 0,0 0-129 0 0,-31 8-99 0 0,-100 28-80 0 0,69 0 83 0 0,52-24-304 0 0,0-1-72 0 0,0 0 0 0 0,1 1 1 0 0,0 0-1 0 0,1 0 0 0 0,0 1 0 0 0,1 0 1 0 0,1 0-1 0 0,0 1 0 0 0,1-1 0 0 0,0 1 1 0 0,1 1-1 0 0,1-1 0 0 0,0 0 1 0 0,1 1-1 0 0,0 0 0 0 0,2-1 0 0 0,-1 1 1 0 0,3 13-44 0 0,-2-26 14 0 0,1 0 0 0 0,-1 1 0 0 0,1-1 1 0 0,0 0-1 0 0,0 1 0 0 0,0-1 0 0 0,0 0 1 0 0,0 0-1 0 0,1 0 0 0 0,-1 0 0 0 0,1 0 0 0 0,-1 0 1 0 0,1 0-1 0 0,0-1 0 0 0,-1 1 0 0 0,1-1 1 0 0,0 1-1 0 0,0-1 0 0 0,0 1 0 0 0,0-1 1 0 0,1 0-1 0 0,-1 0 0 0 0,0 0 0 0 0,0 0 1 0 0,1-1-1 0 0,-1 1 0 0 0,0-1 0 0 0,1 1 0 0 0,-1-1 1 0 0,1 0-1 0 0,-1 0 0 0 0,0 0 0 0 0,1 0 1 0 0,-1 0-1 0 0,1 0-14 0 0,82-20 1010 0 0,-54 2-864 0 0,-1-1 0 0 0,-1-2 0 0 0,-1 0 0 0 0,-1-2 0 0 0,-1-1 0 0 0,-1-1 0 0 0,-1-1 0 0 0,-2-1 0 0 0,0-1 0 0 0,-2-2 0 0 0,15-27-146 0 0,20-24-147 0 0,-55 80-36 0 0,0 17-676 0 0,-32 164 527 0 0,31-164 326 0 0,0-11 3 0 0,0 0 1 0 0,0 0 0 0 0,1 0-1 0 0,0 0 1 0 0,0 0 0 0 0,1 0-1 0 0,-1 0 1 0 0,1 0 0 0 0,0 0-1 0 0,0 0 1 0 0,0 0-1 0 0,1 0 1 0 0,0 0 0 0 0,0-1-1 0 0,0 1 1 0 0,1-1 0 0 0,1 3 2 0 0,0-3 37 0 0,0-1 1 0 0,0-1-1 0 0,0 1 0 0 0,0 0 1 0 0,0-1-1 0 0,0 0 1 0 0,1 0-1 0 0,-1 0 1 0 0,1-1-1 0 0,-1 1 1 0 0,1-1-1 0 0,0 0 1 0 0,0-1-1 0 0,0 1 0 0 0,-1-1 1 0 0,1 0-1 0 0,0 0 1 0 0,0 0-1 0 0,0-1 1 0 0,-1 1-1 0 0,1-1 1 0 0,0 0-1 0 0,0-1 1 0 0,-1 1-1 0 0,1-1 0 0 0,-1 0 1 0 0,0 0-1 0 0,4-3-37 0 0,111-85 941 0 0,-89 63-854 0 0,-2-1 0 0 0,-2-1-1 0 0,0-1 1 0 0,-2-1 0 0 0,-1-1 0 0 0,-2-2-1 0 0,-1 0 1 0 0,5-15-87 0 0,-22 44-43 0 0,-1 0 0 0 0,1 0 0 0 0,-1 0-1 0 0,-1-1 1 0 0,1 1 0 0 0,-1-1 0 0 0,0 1 0 0 0,0-1 0 0 0,-1 0 0 0 0,1 1 0 0 0,-1-1-1 0 0,0 0 1 0 0,-1 0 0 0 0,0 1 0 0 0,0-1 0 0 0,0 1 0 0 0,0-1 0 0 0,-1 1 0 0 0,0-1-1 0 0,0 1 1 0 0,-1 0 43 0 0,0 3-91 0 0,0 1 0 0 0,0-1 0 0 0,-1 1 0 0 0,1 0-1 0 0,-1 0 1 0 0,1 1 0 0 0,-1-1 0 0 0,1 1 0 0 0,-1 0-1 0 0,0 0 1 0 0,1 0 0 0 0,-1 0 0 0 0,1 0 0 0 0,-1 1-1 0 0,1 0 1 0 0,-1 0 0 0 0,1 0 0 0 0,-1 0 0 0 0,1 0-1 0 0,0 1 1 0 0,-1-1 0 0 0,1 1 0 0 0,0 0 0 0 0,0 0-1 0 0,0 0 1 0 0,-1 1 91 0 0,-10 7-99 0 0,-1 1 0 0 0,1 0 0 0 0,1 1 0 0 0,0 1 0 0 0,1 0 0 0 0,0 1 0 0 0,1 0 0 0 0,1 0 0 0 0,0 1 0 0 0,1 1 0 0 0,1-1 0 0 0,0 1 0 0 0,0 4 99 0 0,7-18 0 0 0,0 0-1 0 0,1 1 0 0 0,0-1 0 0 0,-1 1 1 0 0,1-1-1 0 0,0 1 0 0 0,0-1 1 0 0,0 1-1 0 0,1 0 0 0 0,-1-1 0 0 0,1 0 1 0 0,-1 1-1 0 0,1-1 0 0 0,0 1 1 0 0,0-1-1 0 0,0 0 0 0 0,0 1 1 0 0,0-1-1 0 0,0 0 0 0 0,1 0 0 0 0,-1 0 1 0 0,1 0-1 0 0,0 0 0 0 0,-1 0 1 0 0,1-1-1 0 0,0 1 0 0 0,0 0 1 0 0,0-1-1 0 0,0 1 0 0 0,1-1 0 0 0,-1 0 1 0 0,0 0-1 0 0,0 0 0 0 0,1 0 1 0 0,-1 0-1 0 0,1 0 0 0 0,-1-1 0 0 0,0 1 1 0 0,1-1-1 0 0,0 0 1 0 0,106 2 548 0 0,130-48 389 0 0,-238 45-934 0 0,0 1 0 0 0,0 0-1 0 0,1 0 1 0 0,-1-1 0 0 0,0 1 0 0 0,1 0 0 0 0,-1 0 0 0 0,0 1 0 0 0,0-1 0 0 0,1 0 0 0 0,-1 0 0 0 0,0 0 0 0 0,1 1 0 0 0,-1-1 0 0 0,0 1 0 0 0,0-1 0 0 0,0 1 0 0 0,1 0 0 0 0,-1-1 0 0 0,0 1 0 0 0,0 0 0 0 0,0 0 0 0 0,0 0 0 0 0,0-1 0 0 0,0 1 0 0 0,-1 0 0 0 0,1 0 0 0 0,0 0 0 0 0,0 1 0 0 0,-1-1 0 0 0,1 0 0 0 0,-1 0 0 0 0,1 0 0 0 0,-1 0 0 0 0,1 1 0 0 0,-1-1 0 0 0,0 0 0 0 0,1 1 0 0 0,-1-1 0 0 0,0 0 0 0 0,0 0 0 0 0,0 1 0 0 0,0-1 0 0 0,0 0 0 0 0,0 1 0 0 0,0-1 0 0 0,-1 1-3 0 0,-30 211 118 0 0,31-211-126 0 0,-1 0-1 0 0,1 0 1 0 0,0 1-1 0 0,0-1 1 0 0,0 0-1 0 0,0 1 0 0 0,0-1 1 0 0,1 0-1 0 0,-1 0 1 0 0,0 1-1 0 0,1-1 1 0 0,0 0-1 0 0,0 0 1 0 0,0 0-1 0 0,0 0 1 0 0,0 0-1 0 0,0 0 1 0 0,0 0-1 0 0,0 0 0 0 0,1 0 1 0 0,-1-1-1 0 0,1 1 1 0 0,0 0-1 0 0,-1-1 1 0 0,1 1-1 0 0,0-1 1 0 0,0 0-1 0 0,0 0 1 0 0,0 0-1 0 0,0 0 0 0 0,0 0 1 0 0,0 0-1 0 0,0 0 1 0 0,0 0-1 0 0,1-1 1 0 0,-1 1-1 0 0,0-1 9 0 0,10 0 92 0 0,-1 0-1 0 0,1 0 0 0 0,-1-2 1 0 0,0 1-1 0 0,0-1 1 0 0,0-1-1 0 0,0 0 0 0 0,0 0 1 0 0,0-1-1 0 0,-1-1 0 0 0,1 0 1 0 0,-1 0-1 0 0,-1-1 1 0 0,1 0-1 0 0,-1-1 0 0 0,0 0 1 0 0,0 0-1 0 0,-1-1 1 0 0,0 0-1 0 0,0 0 0 0 0,1-5-91 0 0,5 2 97 0 0,-1 0-1 0 0,0-2 0 0 0,-1 0 1 0 0,0 0-1 0 0,-1-1 1 0 0,-1 0-1 0 0,0-1 0 0 0,-1 0 1 0 0,0-1-1 0 0,-2 0 1 0 0,1 0-1 0 0,-2-1 0 0 0,-1 0 1 0 0,0 0-1 0 0,-1 0 1 0 0,0 0-1 0 0,-2-1 0 0 0,1-13-96 0 0,-3 29-7 0 0,0 0 1 0 0,0 1-1 0 0,0-1 0 0 0,0 0 0 0 0,0 0 0 0 0,-1 0 1 0 0,1 1-1 0 0,-1-1 0 0 0,1 0 0 0 0,-1 0 0 0 0,0 1 0 0 0,1-1 1 0 0,-1 0-1 0 0,0 1 0 0 0,0-1 0 0 0,0 1 0 0 0,0-1 0 0 0,-1 1 1 0 0,1 0-1 0 0,0-1 0 0 0,-1 1 0 0 0,1 0 0 0 0,0 0 0 0 0,-1 0 1 0 0,0 0-1 0 0,1 0 0 0 0,-1 0 0 0 0,0 0 0 0 0,1 1 0 0 0,-1-1 1 0 0,0 0-1 0 0,0 1 0 0 0,1 0 0 0 0,-1-1 0 0 0,0 1 0 0 0,0 0 1 0 0,0 0-1 0 0,1 0 0 0 0,-1 0 0 0 0,0 0 0 0 0,0 1 0 0 0,-1-1 7 0 0,-76 32-521 0 0,64-20 487 0 0,1 0-1 0 0,1 2 1 0 0,0 0 0 0 0,1 0-1 0 0,0 1 1 0 0,1 0-1 0 0,1 1 1 0 0,0 1 0 0 0,1-1-1 0 0,1 1 1 0 0,1 1-1 0 0,0 0 1 0 0,1 0 0 0 0,1 0-1 0 0,1 0 1 0 0,1 1-1 0 0,0 0 1 0 0,1-1 0 0 0,1 6 34 0 0,1-16-11 0 0,1 0 0 0 0,-1 0 0 0 0,2 0 1 0 0,-1 0-1 0 0,1 0 0 0 0,0 0 0 0 0,0-1 0 0 0,1 1 1 0 0,0-1-1 0 0,1 1 0 0 0,-1-1 0 0 0,1 0 1 0 0,1 0-1 0 0,-1-1 0 0 0,1 1 0 0 0,1-1 0 0 0,-1 0 1 0 0,1-1-1 0 0,0 1 0 0 0,0-1 0 0 0,0 0 1 0 0,1 0-1 0 0,0-1 0 0 0,7 4 11 0 0,4 2-138 0 0,1-1 0 0 0,0-1 1 0 0,1 0-1 0 0,0-1 0 0 0,0-1 0 0 0,0-1 1 0 0,1-1-1 0 0,-1-1 0 0 0,1-1 0 0 0,0 0 0 0 0,0-2 1 0 0,0 0-1 0 0,8-2 138 0 0,-1-4-2226 0 0,-9 0-2452 0 0,-15 5 3177 0 0,11-4-9932 0 0</inkml:trace>
</inkml:ink>
</file>

<file path=ppt/ink/ink4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47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26 627 216 0 0,'0'0'264'0'0,"0"0"-384"0"0,0 0 4 0 0,0 0 489 0 0,0 0 526 0 0,0 0 410 0 0,0 0 260 0 0,0 0 30 0 0,0 0-136 0 0,34-3-221 0 0,110-7-195 0 0,574-20 6130 0 0,-189 10-5411 0 0,402-20 220 0 0,-343 22-1019 0 0,-117 14-345 0 0,-158-3-57 0 0,732-31 870 0 0,-503 29-791 0 0,-339 11-484 0 0,385 24 237 0 0,-233-32 261 0 0,63-21-658 0 0,3 18 209 0 0,-264 10-120 0 0,-117 0-81 0 0,106-13-308 0 0,-131 4-974 0 0,-12 4-2436 0 0,-2-2-4763 0 0,-1 2-3526 0 0</inkml:trace>
  <inkml:trace contextRef="#ctx0" brushRef="#br0" timeOffset="819.029">8 67 5745 0 0,'0'0'2173'0'0,"0"0"-1010"0"0,0 0-337 0 0,0 0 193 0 0,0 0 294 0 0,0 0 70 0 0,0 0-194 0 0,0 0-315 0 0,0 0-289 0 0,0 0-102 0 0,0 0 18 0 0,0 0 45 0 0,0 0-9 0 0,1 20-19 0 0,12 148 774 0 0,0 288 1048 0 0,0-36-1909 0 0,-31-371-4177 0 0,6-35-511 0 0,0-3-3619 0 0,6-8 837 0 0</inkml:trace>
  <inkml:trace contextRef="#ctx0" brushRef="#br0" timeOffset="1947.872">7636 49 0 0 0,'0'0'1223'0'0,"0"0"287"0"0,0 0 102 0 0,0 0 62 0 0,0 0-11 0 0,0 0-18 0 0,0 0-75 0 0,0 0-166 0 0,0-8-134 0 0,0-24-103 0 0,0 24-99 0 0,0 8-82 0 0,0 0-84 0 0,0 0-117 0 0,0 0-124 0 0,0 0-103 0 0,0 0-101 0 0,0 0-61 0 0,0 0-44 0 0,0 0-62 0 0,1 22 688 0 0,8 284 2034 0 0,-9-210-2556 0 0,-15 179 379 0 0,20-98-578 0 0,-4-177-3641 0 0,-2-7-8353 0 0,-1 3 127 0 0</inkml:trace>
  <inkml:trace contextRef="#ctx0" brushRef="#br0" timeOffset="9992.85">3993 579 0 0 0,'0'0'0'0'0,"0"0"0"0"0,0 0 0 0 0,0 0 0 0 0,0 0 0 0 0,0 0 0 0 0,0 0 0 0 0,0 0 0 0 0,0 0 0 0 0,0 0 0 0 0,0 0 0 0 0,0 0 0 0 0,-53-48 0 0 0,45 48 0 0 0</inkml:trace>
  <inkml:trace contextRef="#ctx0" brushRef="#br0" timeOffset="10753.751">3732 498 0 0 0,'83'-87'0'0'0,"-56"44"0"0"0,37-48 2328 0 0,-29 62-2881 0 0,11-2 151 0 0,-21 6 2927 0 0,-19 20 5930 0 0,-2 8-3468 0 0,-2 16-2161 0 0,-7 27-3012 0 0,-68 156 1813 0 0,-8-25-1035 0 0,16-56-329 0 0,57-109 19 0 0,3-4-1043 0 0,3-2-4224 0 0,15-6-4461 0 0,-11 0 3453 0 0,0 0 4434 0 0</inkml:trace>
  <inkml:trace contextRef="#ctx0" brushRef="#br0" timeOffset="11289.657">3717 225 0 0 0,'0'0'648'0'0,"0"0"-50"0"0,0 0-58 0 0,0 0 141 0 0,0 0 311 0 0,0 0 287 0 0,0 0 142 0 0,0 0-53 0 0,0 0-196 0 0,0 0-265 0 0,0 0-236 0 0,0 0-114 0 0,2 0 2068 0 0,25 19 304 0 0,45 47-56 0 0,-25-26-2211 0 0,-2 3 0 0 0,-1 2 0 0 0,-3 2 0 0 0,-2 1 0 0 0,2 9-662 0 0,58 104 933 0 0,-83-131-553 0 0,-16-30-318 0 0,0-3-972 0 0,0-5-9363 0 0,0 5-1290 0 0</inkml:trace>
  <inkml:trace contextRef="#ctx0" brushRef="#br0" timeOffset="14461.351">4181 1190 760 0 0,'0'0'1258'0'0,"0"0"-55"0"0,0 0 180 0 0,0 0 290 0 0,0 0 122 0 0,0 0-80 0 0,0 0-182 0 0,0 0-236 0 0,0 0-192 0 0,0 0-128 0 0,0 0-129 0 0,1-6-100 0 0,4-20-74 0 0,-6 24-553 0 0,1 1 0 0 0,-1-1 0 0 0,1 0 0 0 0,-1 1 0 0 0,0-1 0 0 0,0 1 0 0 0,0-1 0 0 0,0 1 0 0 0,0-1 0 0 0,0 1 0 0 0,0 0 0 0 0,-1-1 0 0 0,1 1 0 0 0,0 0 0 0 0,-1 0 0 0 0,1 0 0 0 0,-1 0 0 0 0,1 0 0 0 0,-1 0 0 0 0,1 0 0 0 0,-1 1 0 0 0,0-1 0 0 0,1 0 0 0 0,-1 1 0 0 0,0 0 0 0 0,0-1 0 0 0,0 1-121 0 0,-15-3 141 0 0,0 0-1 0 0,1 2 1 0 0,-1 0 0 0 0,0 1-1 0 0,0 0 1 0 0,1 2-1 0 0,-1 0 1 0 0,0 1 0 0 0,1 0-1 0 0,0 1 1 0 0,-1 1-1 0 0,-11 6-140 0 0,13-5 54 0 0,1 1 0 0 0,1 0 0 0 0,-1 1-1 0 0,1 1 1 0 0,1 0 0 0 0,-1 1 0 0 0,2 0 0 0 0,-1 1-1 0 0,0 2-53 0 0,7-6 22 0 0,1 2-1 0 0,0-1 0 0 0,1 0 1 0 0,-1 1-1 0 0,1 0 0 0 0,1 0 1 0 0,0 0-1 0 0,0 0 0 0 0,1 0 1 0 0,0 0-1 0 0,1 0 0 0 0,-1 0 1 0 0,2 0-1 0 0,-1 1 0 0 0,3 6-21 0 0,-2 18 134 0 0,-1-26-73 0 0,1 0 1 0 0,0-1-1 0 0,1 1 0 0 0,0-1 1 0 0,0 1-1 0 0,0-1 1 0 0,1 0-1 0 0,0 0 0 0 0,0 0 1 0 0,1 0-1 0 0,0 0 1 0 0,0-1-1 0 0,1 0 0 0 0,0 0 1 0 0,0 0-1 0 0,0 0 1 0 0,1-1-1 0 0,-1 0 0 0 0,1 0 1 0 0,1-1-1 0 0,-1 1 1 0 0,1-1-1 0 0,-1-1 0 0 0,1 1 1 0 0,0-1-1 0 0,0 0 1 0 0,7 1-62 0 0,7 1 152 0 0,0-2 0 0 0,0 0 0 0 0,1-1 0 0 0,-1-1 1 0 0,1-1-1 0 0,-1-1 0 0 0,0-1 0 0 0,1-1 0 0 0,-1-1 1 0 0,0-1-1 0 0,-1 0 0 0 0,1-2 0 0 0,-1 0 1 0 0,0-1-1 0 0,5-4-152 0 0,34-40-854 0 0,-53 37-3322 0 0,-5-1-3856 0 0,-1 14-4244 0 0</inkml:trace>
  <inkml:trace contextRef="#ctx0" brushRef="#br0" timeOffset="15804.06">2141 244 0 0 0,'0'0'565'0'0,"0"0"593"0"0,0 0 253 0 0,0 0 28 0 0,0 0-91 0 0,0 0-111 0 0,0 0-145 0 0,0 0-105 0 0,0 0-79 0 0,-14 5-59 0 0,-44 16-50 0 0,53-19-605 0 0,1 0 0 0 0,0 0-1 0 0,-1 1 1 0 0,1-1 0 0 0,0 1 0 0 0,0 0-1 0 0,1 0 1 0 0,-1 1 0 0 0,1-1 0 0 0,-1 1 0 0 0,1-1-1 0 0,0 1 1 0 0,0 0 0 0 0,1 0 0 0 0,-3 5-194 0 0,-1 1 289 0 0,-6 12 53 0 0,2 0 1 0 0,1 1 0 0 0,0 0-1 0 0,2 1 1 0 0,0 0 0 0 0,2 0 0 0 0,1 0-1 0 0,1 0 1 0 0,0 1 0 0 0,2 0 0 0 0,1-1-1 0 0,2 9-342 0 0,1-16 155 0 0,0 0 1 0 0,1-1-1 0 0,0 1 0 0 0,2-1 0 0 0,0 0 0 0 0,0 0 0 0 0,2-1 0 0 0,0 0 0 0 0,0 0 0 0 0,2-1 0 0 0,0 0 0 0 0,0-1 0 0 0,2 0 0 0 0,-1 0 0 0 0,1-1 1 0 0,1-1-1 0 0,0 0 0 0 0,13 8-155 0 0,-14-13 167 0 0,0 1 0 0 0,0-2 1 0 0,1 0-1 0 0,-1 0 1 0 0,1-1-1 0 0,0-1 1 0 0,0 0-1 0 0,1-1 0 0 0,-1 0 1 0 0,0-1-1 0 0,1 0 1 0 0,-1-1-1 0 0,1-1 0 0 0,-1 0 1 0 0,0-1-1 0 0,1 0 1 0 0,4-3-168 0 0,-1 0 141 0 0,0-2 0 0 0,-1 0 0 0 0,0-1 0 0 0,0 0 0 0 0,-1-1 0 0 0,0-1 0 0 0,0-1 0 0 0,-1 0 0 0 0,-1-1 0 0 0,0 0 0 0 0,0-1 0 0 0,-1 0 0 0 0,-1-1 0 0 0,0-1 0 0 0,-1 0 0 0 0,7-15-141 0 0,-10 18 19 0 0,-1 0 1 0 0,0-1-1 0 0,-1 1 1 0 0,-1-1-1 0 0,0-1 1 0 0,0 1-1 0 0,-1 0 1 0 0,-1-1 0 0 0,-1 0-1 0 0,0 1 1 0 0,0-1-1 0 0,-2 0 1 0 0,1 0-1 0 0,-2 1 1 0 0,0-1-1 0 0,0 0 1 0 0,-2 1-1 0 0,1 0 1 0 0,-2 0-1 0 0,0 0 1 0 0,0 0 0 0 0,-1 0-20 0 0,-7-5-313 0 0,0 1 0 0 0,-1 0 0 0 0,-1 1 0 0 0,-1 0 0 0 0,0 1 0 0 0,-1 1 0 0 0,0 1 1 0 0,-1 0-1 0 0,0 1 0 0 0,-1 1 0 0 0,-1 1 0 0 0,0 1 0 0 0,0 1 0 0 0,-1 0 1 0 0,1 2-1 0 0,-2 0 0 0 0,1 1 0 0 0,-1 1 0 0 0,1 1 0 0 0,-1 1 0 0 0,0 1 0 0 0,0 1 1 0 0,0 1-1 0 0,0 1 0 0 0,-15 4 313 0 0,-58 30-3960 0 0,44 6-3749 0 0,36-26-225 0 0</inkml:trace>
  <inkml:trace contextRef="#ctx0" brushRef="#br0" timeOffset="17277.575">5343 189 0 0 0,'0'0'1264'0'0,"0"0"31"0"0,0 0-13 0 0,0 0-67 0 0,0 0-35 0 0,0 0-70 0 0,0 0-86 0 0,0 0-61 0 0,0 0-70 0 0,0 0-49 0 0,-15-5-30 0 0,-43-12-39 0 0,56 16-554 0 0,-1 0 0 0 0,0 1 0 0 0,0-1 1 0 0,0 1-1 0 0,0-1 0 0 0,0 1 0 0 0,0 0 1 0 0,0 0-1 0 0,0 0 0 0 0,-1 1 0 0 0,1-1 0 0 0,0 1 1 0 0,1 0-1 0 0,-1-1 0 0 0,0 1 0 0 0,0 1 1 0 0,0-1-1 0 0,0 0 0 0 0,1 1 0 0 0,-1-1 0 0 0,1 1 1 0 0,-1 0-1 0 0,1 0 0 0 0,0 0 0 0 0,-2 2-221 0 0,-18 11 1175 0 0,18-11-1057 0 0,-1 1 0 0 0,0 0 0 0 0,1 0-1 0 0,0 0 1 0 0,0 1 0 0 0,1-1 0 0 0,-1 1 0 0 0,1 0-1 0 0,0 0 1 0 0,1 0 0 0 0,0 0 0 0 0,0 0 0 0 0,-1 2-118 0 0,0 0 56 0 0,-4 20 170 0 0,1-1 0 0 0,2 1-1 0 0,0 1 1 0 0,2-1-1 0 0,1 0 1 0 0,1 1-1 0 0,3 17-225 0 0,-2-30 110 0 0,1-1 0 0 0,1 1 0 0 0,1-1 0 0 0,0 0 0 0 0,1 0 0 0 0,1 0 0 0 0,0-1 0 0 0,0 0 0 0 0,2 0 0 0 0,0 0 0 0 0,0-1 0 0 0,2 0 0 0 0,0 0-110 0 0,1-3 95 0 0,0-1-1 0 0,1-1 1 0 0,0 1-1 0 0,0-2 1 0 0,1 0-1 0 0,0 0 1 0 0,0-1 0 0 0,1-1-1 0 0,-1 0 1 0 0,1-1-1 0 0,0 0 1 0 0,1-1-1 0 0,-1-1 1 0 0,0 0-1 0 0,1-1 1 0 0,-1-1 0 0 0,1 0-1 0 0,-1-1 1 0 0,1 0-1 0 0,-1-1-94 0 0,-1-1 126 0 0,-1 0 0 0 0,0 0-1 0 0,0-1 1 0 0,0-1 0 0 0,-1 1-1 0 0,1-2 1 0 0,-1 0 0 0 0,-1 0-1 0 0,1-1 1 0 0,-1-1 0 0 0,0 1 0 0 0,7-9-126 0 0,-6 3 88 0 0,-1-1 0 0 0,-1 0 0 0 0,0 0 1 0 0,-1-1-1 0 0,-1 0 0 0 0,0 0 1 0 0,-1-1-1 0 0,0 0 0 0 0,-1 0 1 0 0,-1-1-1 0 0,-1 1 0 0 0,0-1 1 0 0,-1-13-89 0 0,0-134 221 0 0,-3 153-273 0 0,0 1 1 0 0,0-1-1 0 0,-1 1 0 0 0,-1 0 0 0 0,1 0 0 0 0,-2 0 1 0 0,1 0-1 0 0,-1 0 0 0 0,-1 1 0 0 0,0 0 0 0 0,0 0 1 0 0,-1 0-1 0 0,0 0 0 0 0,-1 1 0 0 0,1 0 1 0 0,-2 0-1 0 0,1 1 0 0 0,-1 0 0 0 0,0 0 0 0 0,0 1 1 0 0,-1 0-1 0 0,0 1 0 0 0,0 0 0 0 0,0 0 0 0 0,-1 1 1 0 0,0 0-1 0 0,1 0 0 0 0,-1 1 0 0 0,-1 0 0 0 0,-3 1 52 0 0,-65-2-1694 0 0,68 4 1118 0 0,0 1 0 0 0,0 1 0 0 0,0 0 0 0 0,0 1 0 0 0,0 0 0 0 0,0 0 0 0 0,1 1 0 0 0,-1 1 0 0 0,-4 2 576 0 0,7-2-791 0 0,-19 9-3154 0 0,9-5-1599 0 0,2-1-4474 0 0</inkml:trace>
  <inkml:trace contextRef="#ctx0" brushRef="#br0" timeOffset="19697.754">2125 351 0 0 0,'-80'160'0'0'0,"30"-60"0"0"0,43-89 0 0 0,2 1 0 0 0,0-1 0 0 0,0 1 0 0 0,1 0 0 0 0,0 0 0 0 0,1 0 0 0 0,1 0 0 0 0,0 1 0 0 0,0-1 0 0 0,1 5 0 0 0,1-12 0 0 0</inkml:trace>
  <inkml:trace contextRef="#ctx0" brushRef="#br0" timeOffset="20429.781">2301 292 0 0 0,'0'0'267'0'0,"0"0"414"0"0,0 0 186 0 0,0 0 36 0 0,0 0-67 0 0,0 0-158 0 0,-29 33-152 0 0,-90 108-112 0 0,58-47 165 0 0,32-45-186 0 0,-29 75 605 0 0,58-123-1014 0 0,0 0 1 0 0,-1 1-1 0 0,1-1 1 0 0,0 0-1 0 0,0 0 1 0 0,0 1-1 0 0,0-1 1 0 0,0 0-1 0 0,0 0 1 0 0,1 1-1 0 0,-1-1 1 0 0,0 0-1 0 0,0 0 1 0 0,1 0-1 0 0,-1 1 1 0 0,1-1-1 0 0,-1 0 1 0 0,1 0-1 0 0,0 0 1 0 0,-1 0-1 0 0,1 0 1 0 0,0 0-1 0 0,0 0 1 0 0,0 0-1 0 0,0 0 1 0 0,-1 0-1 0 0,1-1 1 0 0,0 1-1 0 0,1 0 1 0 0,-1 0-1 0 0,0-1 1 0 0,0 1-1 0 0,0-1 1 0 0,0 1-1 0 0,0-1 1 0 0,1 0-1 0 0,-1 1 1 0 0,0-1-1 0 0,0 0 1 0 0,1 0-1 0 0,-1 0 1 0 0,0 0-1 0 0,0 0 1 0 0,1 0-1 0 0,-1 0 1 0 0,0 0-1 0 0,0 0 1 0 0,1-1-1 0 0,-1 1 1 0 0,0 0-1 0 0,0-1 1 0 0,0 1-1 0 0,0-1 1 0 0,0 0-1 0 0,1 1 1 0 0,-1-1-1 0 0,0 0 1 0 0,0 0-1 0 0,0 1 1 0 0,-1-1-1 0 0,1 0 1 0 0,0 0-1 0 0,0 0 1 0 0,0 0-1 0 0,-1 0 1 0 0,1-1 15 0 0,151-133-1564 0 0,-108 90 832 0 0,-22 24 815 0 0,-1-1-1 0 0,-1-1 0 0 0,-1-1 0 0 0,-2-1 1 0 0,0 0-1 0 0,2-7-82 0 0,-19 32 72 0 0,0 0 0 0 0,0 0-1 0 0,-1 0 1 0 0,1 0 0 0 0,0 1 0 0 0,-1-1 0 0 0,1 0 0 0 0,0 0-1 0 0,0 0 1 0 0,-1 0 0 0 0,1 0 0 0 0,0 0 0 0 0,-1 0 0 0 0,1 0-1 0 0,0 0 1 0 0,-1 0 0 0 0,1 0 0 0 0,0 0 0 0 0,-1-1-1 0 0,1 1 1 0 0,0 0 0 0 0,0 0 0 0 0,-1 0 0 0 0,1 0 0 0 0,0 0-1 0 0,-1-1 1 0 0,1 1 0 0 0,0 0 0 0 0,0 0 0 0 0,0 0 0 0 0,-1-1-1 0 0,1 1 1 0 0,0 0 0 0 0,0 0 0 0 0,0-1 0 0 0,-1 1 0 0 0,1 0-1 0 0,0-1 1 0 0,0 1 0 0 0,0 0 0 0 0,0 0 0 0 0,0-1 0 0 0,0 1-1 0 0,0 0 1 0 0,0-1 0 0 0,0 1 0 0 0,0 0 0 0 0,0-1-1 0 0,0 1 1 0 0,0 0 0 0 0,0-1 0 0 0,0 1-72 0 0,-27 18 511 0 0,-14 25 149 0 0,1 1-1 0 0,2 1 1 0 0,3 3-1 0 0,1 1 1 0 0,3 1-1 0 0,-10 23-659 0 0,13-2 1346 0 0,72-72-1120 0 0,95-112 208 0 0,-93 70-641 0 0,113-97-3092 0 0,-117 110-1882 0 0,-49 56 2421 0 0,-114 193 3254 0 0,59-114 3744 0 0,93-114-3188 0 0,68-96-1623 0 0,-91 95-12 0 0,7-8-991 0 0,-7 12-3712 0 0,-8 6 4449 0 0</inkml:trace>
  <inkml:trace contextRef="#ctx0" brushRef="#br0" timeOffset="24578.52">2106 1382 232 0 0,'0'0'1508'0'0,"0"0"-366"0"0,0 0-186 0 0,0 0 82 0 0,0 0 147 0 0,0 0 118 0 0,0 0 36 0 0,0 0-135 0 0,0 0-223 0 0,0 0-245 0 0,0 0-215 0 0,-2-2-183 0 0,1 2-318 0 0,0 0-1 0 0,0 0 1 0 0,1-1 0 0 0,-1 1 0 0 0,0 0 0 0 0,0 0 0 0 0,0 0-1 0 0,0 0 1 0 0,0 0 0 0 0,1 0 0 0 0,-1 0 0 0 0,0 1 0 0 0,0-1 0 0 0,0 0-1 0 0,0 0 1 0 0,1 1 0 0 0,-1-1 0 0 0,0 0 0 0 0,0 1 0 0 0,1-1 0 0 0,-1 1-1 0 0,0-1 1 0 0,1 1 0 0 0,-1-1 0 0 0,0 1 0 0 0,1 0 0 0 0,-1-1 0 0 0,1 1-1 0 0,-1-1 1 0 0,1 1 0 0 0,-1 0 0 0 0,1 0 0 0 0,-1-1 0 0 0,1 1-1 0 0,0 0 1 0 0,-1 0 0 0 0,1 0 0 0 0,0-1 0 0 0,0 1 0 0 0,0 0 0 0 0,0 0-1 0 0,0 0 1 0 0,0 0 0 0 0,0 0 0 0 0,0 0-20 0 0,-2 2 16 0 0,-160 405 751 0 0,101-275-728 0 0,51-112 228 0 0,16-32 829 0 0,284-558 319 0 0,-290 566-1421 0 0,1 0 0 0 0,0 0 0 0 0,0 0 0 0 0,0 0 0 0 0,0 0 0 0 0,1 0 1 0 0,-1 1-1 0 0,1-1 0 0 0,0 0 0 0 0,0 1 0 0 0,0-1 0 0 0,0 1 1 0 0,0 0-1 0 0,0 0 0 0 0,0 0 0 0 0,1 0 0 0 0,-1 0 0 0 0,1 0 0 0 0,0 1 1 0 0,-1-1-1 0 0,1 1 0 0 0,0 0 0 0 0,0-1 0 0 0,0 1 0 0 0,0 1 0 0 0,0-1 1 0 0,0 0-1 0 0,0 1 0 0 0,0 0 0 0 0,0-1 0 0 0,0 1 0 0 0,0 0 0 0 0,0 1 1 0 0,0-1-1 0 0,1 0 0 0 0,-1 1 0 0 0,0 0 0 0 0,0 0 0 0 0,0 0 0 0 0,-1 0 1 0 0,3 1 5 0 0,11 17 79 0 0,0 1 0 0 0,-2 0 0 0 0,0 1 0 0 0,-1 1 0 0 0,-2 0 0 0 0,0 1 0 0 0,-1 0 0 0 0,-1 1 0 0 0,-2-1 0 0 0,0 2 0 0 0,-1-1 0 0 0,-2 1 0 0 0,-1 0 0 0 0,1 14-79 0 0,-4-35 10 0 0,24 77 90 0 0,-29-74 3180 0 0,-41-14-3262 0 0,-147-66-83 0 0,140 48-556 0 0,-47-21-560 0 0,35 18-6337 0 0,63 27 2372 0 0,0 1-1573 0 0</inkml:trace>
  <inkml:trace contextRef="#ctx0" brushRef="#br0" timeOffset="26014.794">5339 262 0 0 0,'0'0'360'0'0,"0"0"540"0"0,0 0 247 0 0,0 0 33 0 0,0 0-110 0 0,0 0-180 0 0,0 0-174 0 0,0 0-106 0 0,-3-2-24 0 0,-15-10 1426 0 0,-3 41-1533 0 0,-29 78-314 0 0,-86 176-1087 0 0,121-239 324 0 0,36-48 477 0 0,-8-3 221 0 0,-1-1 0 0 0,0 0 0 0 0,0-1 0 0 0,-1 0 0 0 0,0 0 1 0 0,-1-2-1 0 0,0 1 0 0 0,0-1 0 0 0,-1-1-100 0 0,22-22 74 0 0,60-63 117 0 0,-5-3 0 0 0,37-60-191 0 0,-114 144 423 0 0,-17 15 444 0 0,-95 125-1298 0 0,77-89 722 0 0,1 2 0 0 0,2 1-1 0 0,1 1 1 0 0,2 0 0 0 0,2 2 0 0 0,0 5-291 0 0,17-45 31 0 0,0 0 0 0 0,1 0 1 0 0,-1 0-1 0 0,0 0 0 0 0,1 0 1 0 0,-1 0-1 0 0,0 0 1 0 0,1 0-1 0 0,0 0 0 0 0,-1 0 1 0 0,1 0-1 0 0,0 0 0 0 0,-1 1 1 0 0,1-1-1 0 0,0 0 0 0 0,0 0 1 0 0,0 0-1 0 0,0 0 1 0 0,0 1-1 0 0,0-1 0 0 0,0 0 1 0 0,1 0-1 0 0,-1 0 0 0 0,0 0 1 0 0,1 1-1 0 0,-1-1 0 0 0,0 0 1 0 0,1 0-1 0 0,0 0 1 0 0,-1 0-1 0 0,1 0 0 0 0,-1 0 1 0 0,1 0-1 0 0,0 0 0 0 0,0-1 1 0 0,0 1-1 0 0,0 0 0 0 0,-1 0 1 0 0,1-1-1 0 0,0 1 1 0 0,0 0-1 0 0,0-1 0 0 0,1 1 1 0 0,-1-1-1 0 0,0 1 0 0 0,0-1 1 0 0,0 0-1 0 0,0 1 0 0 0,0-1 1 0 0,0 0-1 0 0,1 0 0 0 0,-1 0 1 0 0,0 0-1 0 0,0 0 1 0 0,0 0-1 0 0,1 0 0 0 0,-1 0 1 0 0,0 0-1 0 0,0-1 0 0 0,1 1-31 0 0,7-2 165 0 0,0 0-1 0 0,-1-1 0 0 0,1 0 0 0 0,-1 0 0 0 0,0-1 0 0 0,0 0 1 0 0,0 0-1 0 0,0-1 0 0 0,-1 0 0 0 0,0 0 0 0 0,0-1 0 0 0,4-4-164 0 0,3 0 127 0 0,-5 2-110 0 0,1 0 1 0 0,-1-1 0 0 0,-1 1-1 0 0,1-2 1 0 0,-1 1 0 0 0,-1-1-1 0 0,0 0 1 0 0,0-1 0 0 0,3-9-18 0 0,-10 20-25 0 0,0-1 1 0 0,0 1 0 0 0,0-1 0 0 0,-1 1-1 0 0,1-1 1 0 0,0 1 0 0 0,-1 0-1 0 0,1-1 1 0 0,0 1 0 0 0,-1-1 0 0 0,1 1-1 0 0,0 0 1 0 0,-1-1 0 0 0,1 1 0 0 0,-1 0-1 0 0,1 0 1 0 0,-1-1 0 0 0,1 1 0 0 0,-1 0-1 0 0,1 0 1 0 0,-1 0 0 0 0,1 0 0 0 0,-1 0-1 0 0,1-1 1 0 0,-1 1 0 0 0,1 0 0 0 0,-1 0-1 0 0,1 0 1 0 0,-1 0 0 0 0,1 0 0 0 0,-1 0-1 0 0,1 1 1 0 0,-1-1 0 0 0,1 0-1 0 0,-1 0 1 0 0,1 0 0 0 0,0 0 0 0 0,-1 1-1 0 0,1-1 1 0 0,-1 0 0 0 0,1 0 0 0 0,-1 1-1 0 0,1-1 1 0 0,0 0 0 0 0,-1 1 0 0 0,1-1-1 0 0,-1 0 1 0 0,1 1 0 0 0,0-1 0 0 0,0 1-1 0 0,-1-1 1 0 0,1 1 0 0 0,0-1 0 0 0,0 0-1 0 0,-1 1 1 0 0,1-1 0 0 0,0 1 0 0 0,0-1-1 0 0,0 1 1 0 0,0-1 0 0 0,0 1-1 0 0,0-1 1 0 0,0 1 24 0 0,-12 12 16 0 0,1 0-1 0 0,0 1 0 0 0,1 0 1 0 0,1 1-1 0 0,0 0 1 0 0,1 0-1 0 0,0 1 0 0 0,2 0 1 0 0,0 0-1 0 0,0 1 1 0 0,0 6-16 0 0,5-22 10 0 0,1 0 1 0 0,-1 0-1 0 0,1 0 1 0 0,-1 0-1 0 0,1 0 1 0 0,0 0-1 0 0,-1 0 1 0 0,1 1-1 0 0,0-1 1 0 0,0 0-1 0 0,0 0 1 0 0,0 0-1 0 0,0 0 1 0 0,0 1-1 0 0,0-1 1 0 0,0 0-1 0 0,0 0 1 0 0,0 0-1 0 0,1 0 1 0 0,-1 1-1 0 0,0-1 1 0 0,1 0-1 0 0,-1 0 1 0 0,1 0-1 0 0,-1 0 1 0 0,1 0-1 0 0,0 0 1 0 0,-1 0-1 0 0,1 0 1 0 0,0 0-1 0 0,0-1 1 0 0,0 1-1 0 0,0 0 1 0 0,-1 0-1 0 0,1-1 1 0 0,0 1-1 0 0,0 0 1 0 0,0-1-1 0 0,0 1 1 0 0,1-1-1 0 0,-1 0 1 0 0,0 1-1 0 0,0-1 1 0 0,0 0-1 0 0,0 1 1 0 0,0-1-1 0 0,1 0 1 0 0,-1 0-1 0 0,0 0 1 0 0,0 0-1 0 0,0 0 1 0 0,0 0-1 0 0,1-1 1 0 0,-1 1-1 0 0,0 0 1 0 0,0-1-11 0 0,11-6-2994 0 0,-6-4-5049 0 0,-2 7 3279 0 0</inkml:trace>
  <inkml:trace contextRef="#ctx0" brushRef="#br0" timeOffset="26716.75">5335 1120 0 0 0,'0'0'1422'0'0,"0"0"433"0"0,0 0 196 0 0,0 0-93 0 0,0 0-287 0 0,0 0-342 0 0,0 0-265 0 0,0 0-170 0 0,0 0-101 0 0,0 0-76 0 0,0 3-55 0 0,-5 104 2508 0 0,52 229-1196 0 0,-46-274-2079 0 0,-1-62-66 0 0,0 0-88 0 0,0 0-125 0 0,0 0-214 0 0,0-23-7247 0 0,1-1 352 0 0,1 16 4788 0 0</inkml:trace>
  <inkml:trace contextRef="#ctx0" brushRef="#br0" timeOffset="27203.743">5249 1142 2256 0 0,'0'0'1275'0'0,"0"0"-153"0"0,0 0-15 0 0,0 0 191 0 0,0 0 187 0 0,0 0-26 0 0,0 0-140 0 0,0 0-199 0 0,0 0-211 0 0,0 0-113 0 0,0 0-100 0 0,0 0-92 0 0,0 0-48 0 0,35-20-42 0 0,110-62-20 0 0,-68 53 185 0 0,-62 28-514 0 0,-10-1-137 0 0,0 0-1 0 0,0 1 0 0 0,1 0 0 0 0,-1 0 0 0 0,0 0 0 0 0,1 0 0 0 0,-1 1 0 0 0,0 0 0 0 0,1 0 0 0 0,-1 1 0 0 0,0-1 1 0 0,1 1-1 0 0,-1 0 0 0 0,0 1 0 0 0,0-1 0 0 0,0 1 0 0 0,0 0 0 0 0,0 0 0 0 0,0 1 0 0 0,-1 0 0 0 0,1-1 0 0 0,-1 1 1 0 0,1 1-1 0 0,-1-1 0 0 0,0 1 0 0 0,-1-1 0 0 0,1 1 0 0 0,0 0 0 0 0,-1 1 0 0 0,0-1 0 0 0,0 1 0 0 0,0 0-27 0 0,-2 6 28 0 0,0 1 0 0 0,-1-1-1 0 0,0 1 1 0 0,-1-1 0 0 0,0 0-1 0 0,-1 1 1 0 0,0-1 0 0 0,-1 0-1 0 0,0 0 1 0 0,0 0 0 0 0,-1-1-1 0 0,-1 1 1 0 0,0-1 0 0 0,-1 0-1 0 0,1 0 1 0 0,-2 0 0 0 0,0-1 0 0 0,0 0-1 0 0,0-1 1 0 0,-1 1 0 0 0,0-1-1 0 0,-5 2-27 0 0,-26 39-7 0 0,-7 18-163 0 0,47-65 160 0 0,1 0 0 0 0,1 0 0 0 0,-1 0 0 0 0,0 0 0 0 0,0 0 0 0 0,1 0 0 0 0,-1-1 0 0 0,1 1 0 0 0,0-1 0 0 0,-1 0 0 0 0,1 0 0 0 0,0 0 0 0 0,0 0-1 0 0,-1 0 1 0 0,1 0 0 0 0,0-1 0 0 0,0 0 0 0 0,0 1 0 0 0,0-1 0 0 0,3 0 10 0 0,24 2 23 0 0,-20-3-21 0 0,0 1 0 0 0,0 0 0 0 0,-1 1 1 0 0,1 0-1 0 0,0 0 0 0 0,0 1 1 0 0,0 1-1 0 0,-1-1 0 0 0,1 2 0 0 0,-1-1 1 0 0,0 1-1 0 0,0 1 0 0 0,0 0 1 0 0,-1 0-1 0 0,1 0 0 0 0,-1 1 0 0 0,5 5-2 0 0,-12-8 36 0 0,1 0 0 0 0,0-1-1 0 0,-1 1 1 0 0,0 0 0 0 0,0 1-1 0 0,0-1 1 0 0,0 0-1 0 0,-1 0 1 0 0,1 0 0 0 0,-1 0-1 0 0,1 1 1 0 0,-1-1 0 0 0,0 0-1 0 0,-1 0 1 0 0,1 0-1 0 0,0 1 1 0 0,-1-1 0 0 0,0 0-1 0 0,0 0 1 0 0,0 0 0 0 0,0 0-1 0 0,0 0 1 0 0,0 0 0 0 0,-1 0-1 0 0,0 0 1 0 0,1-1-1 0 0,-1 1 1 0 0,0 0 0 0 0,-1 0-36 0 0,-68 68 529 0 0,62-62-552 0 0,-1 0-1 0 0,0 0 0 0 0,-1-1 0 0 0,0-1 0 0 0,0 0 0 0 0,-1 0 0 0 0,1-1 1 0 0,-1-1-1 0 0,-1 0 0 0 0,1-1 0 0 0,-1 0 0 0 0,0 0 0 0 0,0-2 0 0 0,0 1 1 0 0,0-2-1 0 0,0 0 0 0 0,0 0 0 0 0,-2-2 24 0 0,-11-7-2027 0 0,16 2-1270 0 0,5 3 86 0 0,-2-1-5680 0 0</inkml:trace>
  <inkml:trace contextRef="#ctx0" brushRef="#br0" timeOffset="28380.087">2092 2184 312 0 0,'0'0'1722'0'0,"0"0"-649"0"0,0 0-178 0 0,0 0 173 0 0,0 0 274 0 0,0 0 146 0 0,0 0-63 0 0,0 0-210 0 0,0 0-267 0 0,0 0-245 0 0,0 0-167 0 0,0 0-84 0 0,0 0-39 0 0,3 4 2711 0 0,8 268-1027 0 0,-2-148-1954 0 0,0 220 197 0 0,-19-278-631 0 0,10-66 129 0 0,7 3-5930 0 0,-3-10 1742 0 0,-2 3 871 0 0,1-3-1443 0 0</inkml:trace>
  <inkml:trace contextRef="#ctx0" brushRef="#br0" timeOffset="29111.751">4030 2011 0 0 0,'0'0'888'0'0,"0"0"484"0"0,0 0 251 0 0,0 0-22 0 0,0 0-201 0 0,0 0-261 0 0,0 0-236 0 0,0 0-140 0 0,0 0-91 0 0,0 0-20 0 0,0 0 0 0 0,11 4 1245 0 0,-1 93 3257 0 0,-7 53-3900 0 0,-3-124-976 0 0,-9 357 564 0 0,9-182-733 0 0,16-127-115 0 0,-14-71-19 0 0,-1 1 0 0 0,0-1 0 0 0,0 1 0 0 0,0 0 0 0 0,0 0 0 0 0,-1-1 0 0 0,1 1 0 0 0,-1 0 0 0 0,0 0 0 0 0,0 0 0 0 0,-1-1 0 0 0,1 1 0 0 0,-1 0 0 0 0,1 0 0 0 0,-1-1 0 0 0,-1 1 0 0 0,0 3 25 0 0,-2 13-2124 0 0,21-14-9420 0 0,-14-6 4444 0 0</inkml:trace>
  <inkml:trace contextRef="#ctx0" brushRef="#br0" timeOffset="29778.794">5613 2133 0 0 0,'0'0'757'0'0,"0"0"68"0"0,0 0 240 0 0,0 0 316 0 0,0 0 276 0 0,0 0 110 0 0,0 0-84 0 0,0 0-125 0 0,0 0-163 0 0,0 0-143 0 0,0 0-69 0 0,0 0-81 0 0,-5-11 3335 0 0,1 55-3632 0 0,-7 269 1152 0 0,2-38-1528 0 0,9-271-486 0 0,-1 1-1 0 0,1-1 1 0 0,1 0 0 0 0,-1 0 0 0 0,0 1-1 0 0,1-1 1 0 0,0 0 0 0 0,0 0-1 0 0,0 0 1 0 0,1 0 0 0 0,-1 0 0 0 0,1 0-1 0 0,0-1 1 0 0,0 1 0 0 0,0 0-1 0 0,1-1 1 0 0,-1 1 0 0 0,1-1 0 0 0,0 0-1 0 0,0 0 1 0 0,1 1 57 0 0,5-5-4904 0 0,-2-5-3979 0 0,-5 2 620 0 0</inkml:trace>
  <inkml:trace contextRef="#ctx0" brushRef="#br0" timeOffset="30898.923">1475 2711 0 0 0,'0'0'635'0'0,"0"0"348"0"0,0 0 301 0 0,32-1 183 0 0,101-1 92 0 0,79-5 4704 0 0,-6 2-3167 0 0,526-3 1320 0 0,475-28-2394 0 0,-835 23-1648 0 0,504-37 653 0 0,-61-35-364 0 0,-428 74-494 0 0,-317 26-218 0 0,-67-14-2319 0 0,-10-2-7016 0 0,4 1-597 0 0</inkml:trace>
  <inkml:trace contextRef="#ctx0" brushRef="#br0" timeOffset="31286.996">6070 2309 5769 0 0,'0'0'1374'0'0,"0"0"-182"0"0,0 0 63 0 0,0 0 160 0 0,0 0 116 0 0,0 0-79 0 0,0 0-183 0 0,0 0-248 0 0,0 0-259 0 0,0 0-228 0 0,-37 13-202 0 0,-115 41-125 0 0,-130 69 240 0 0,248-106-364 0 0,-17 11-23 0 0,1 3 0 0 0,2 1 0 0 0,1 2 0 0 0,2 3 0 0 0,-34 36-60 0 0,-94 125-2941 0 0,151-167-237 0 0,10-11-1772 0 0,4-4-2924 0 0</inkml:trace>
  <inkml:trace contextRef="#ctx0" brushRef="#br0" timeOffset="31826.76">4266 2442 3745 0 0,'0'0'1341'0'0,"0"0"-108"0"0,0 0 112 0 0,0 0 170 0 0,0 0 80 0 0,0 0-104 0 0,0 0-237 0 0,0 0-309 0 0,0 0-322 0 0,0 0-236 0 0,0 0-182 0 0,0 0-87 0 0,-33 20-48 0 0,-103 65-34 0 0,-173 109-869 0 0,114-65-2664 0 0,32-21-6928 0 0,139-92 9277 0 0</inkml:trace>
  <inkml:trace contextRef="#ctx0" brushRef="#br0" timeOffset="32516.332">2349 2468 0 0 0,'0'0'515'0'0,"0"0"350"0"0,0 0 364 0 0,0 0 470 0 0,0 0 550 0 0,0 0 385 0 0,19-3-86 0 0,54-6-484 0 0,-128 46 1297 0 0,-155 92-1279 0 0,-88 92-3276 0 0,219-147-1612 0 0,34-20-6451 0 0,38-46 3268 0 0</inkml:trace>
  <inkml:trace contextRef="#ctx0" brushRef="#br0" timeOffset="38347.815">2975 3237 1760 0 0,'0'0'1658'0'0,"0"0"-736"0"0,0 0-321 0 0,0 0 7 0 0,0 0 143 0 0,0 0 143 0 0,0 0 38 0 0,0 0-107 0 0,0 0-197 0 0,0 0-218 0 0,0 0-174 0 0,-22 1-104 0 0,-69 2-43 0 0,53 12 4 0 0,34-9-78 0 0,-2 1-20 0 0,0-1 0 0 0,1 1 0 0 0,0 0 1 0 0,0 1-1 0 0,1-1 0 0 0,-1 1 0 0 0,2 0 0 0 0,-1 0 0 0 0,1 0 0 0 0,0 0 0 0 0,1 1 0 0 0,0-1 0 0 0,0 1 0 0 0,1-1 0 0 0,0 1 0 0 0,1 0 0 0 0,-1 0 0 0 0,2-1 1 0 0,-1 1-1 0 0,1 1 5 0 0,1-5 96 0 0,-1 0 1 0 0,1 0 0 0 0,0 0 0 0 0,0 0 0 0 0,1 0 0 0 0,-1 0 0 0 0,1 0 0 0 0,0-1 0 0 0,0 1 0 0 0,1-1-1 0 0,-1 0 1 0 0,1 0 0 0 0,0-1 0 0 0,0 1 0 0 0,0-1 0 0 0,1 1 0 0 0,-1-1 0 0 0,1-1 0 0 0,0 1 0 0 0,0-1-1 0 0,0 1 1 0 0,0-1 0 0 0,0-1 0 0 0,0 1 0 0 0,0-1 0 0 0,1 0 0 0 0,-1 0 0 0 0,0 0 0 0 0,1-1 0 0 0,-1 0-1 0 0,1 0 1 0 0,-1-1 0 0 0,1 1 0 0 0,-1-1 0 0 0,0 0 0 0 0,1 0 0 0 0,-1-1 0 0 0,0 0 0 0 0,0 0 0 0 0,0 0-1 0 0,4-2-96 0 0,9-12 299 0 0,0-1 0 0 0,-2 0 0 0 0,1-1 1 0 0,-2-1-1 0 0,-1 0 0 0 0,0-1 0 0 0,-1 0 0 0 0,-1-1 0 0 0,0-3-299 0 0,0 0-9 0 0,0-1 1 0 0,-1 0-1 0 0,-2-1 0 0 0,0 0 1 0 0,-2 0-1 0 0,-1-1 1 0 0,-1 0-1 0 0,-1 0 1 0 0,-1 0-1 0 0,-2 0 1 0 0,-1-1-1 0 0,-1-6 9 0 0,0 24-170 0 0,-1 0 0 0 0,0-1 0 0 0,-1 1 0 0 0,0 0 0 0 0,-1 1 0 0 0,0-1 0 0 0,0 0 0 0 0,-1 1 1 0 0,0 0-1 0 0,0 0 0 0 0,-2 1 170 0 0,5 4-129 0 0,0 1 0 0 0,0 0 0 0 0,-1 0 1 0 0,1 1-1 0 0,-1-1 0 0 0,0 0 1 0 0,0 1-1 0 0,0 0 0 0 0,0-1 0 0 0,0 1 1 0 0,0 1-1 0 0,-1-1 0 0 0,1 0 0 0 0,-1 1 1 0 0,1-1-1 0 0,-1 1 0 0 0,0 0 1 0 0,1 1-1 0 0,-1-1 0 0 0,0 1 0 0 0,0-1 1 0 0,0 1-1 0 0,1 0 0 0 0,-1 0 0 0 0,0 1 1 0 0,0-1-1 0 0,0 1 0 0 0,1 0 0 0 0,-1 0 1 0 0,0 0-1 0 0,1 0 129 0 0,-3 4-105 0 0,0-1 0 0 0,0 1 0 0 0,0 0 0 0 0,1 1-1 0 0,0-1 1 0 0,0 1 0 0 0,1 0 0 0 0,-1 0 0 0 0,1 1 0 0 0,1-1 0 0 0,-1 1-1 0 0,1 0 1 0 0,0 0 0 0 0,0 4 105 0 0,-4 3-111 0 0,1-1 203 0 0,0 0 0 0 0,1 1 0 0 0,1 0 0 0 0,0 1-1 0 0,0-1 1 0 0,2 1 0 0 0,0-1 0 0 0,0 1 0 0 0,2 0 0 0 0,0 0 0 0 0,0-1 0 0 0,1 1 0 0 0,1 0-1 0 0,1-1 1 0 0,0 1 0 0 0,0-1 0 0 0,2 0 0 0 0,0 0 0 0 0,0 0 0 0 0,8 12-92 0 0,1-8 246 0 0,0 0 0 0 0,1 0 0 0 0,2-2 0 0 0,-1 0 0 0 0,2 0 0 0 0,0-2 0 0 0,0 0 0 0 0,2-2 1 0 0,-1 0-1 0 0,2-1 0 0 0,-1 0 0 0 0,2-2 0 0 0,-1-1 0 0 0,1-1 0 0 0,0 0 0 0 0,1-2 0 0 0,-1 0 0 0 0,1-2 0 0 0,17 1-246 0 0,-15-3-2979 0 0,-16-2-3300 0 0,-7 1-550 0 0</inkml:trace>
  <inkml:trace contextRef="#ctx0" brushRef="#br0" timeOffset="39268.132">4591 3112 0 0 0,'0'0'1791'0'0,"0"0"-287"0"0,0 0-17 0 0,0 0 150 0 0,0 0 127 0 0,0 0-26 0 0,0 0-213 0 0,0 0-275 0 0,0 0-335 0 0,0 0-318 0 0,0 0-221 0 0,0 0-150 0 0,0 0-69 0 0,-11 7-30 0 0,-36 22-26 0 0,44-26-82 0 0,0-1 1 0 0,1 1-1 0 0,-1 0 0 0 0,0 0 0 0 0,1 0 0 0 0,-1 1 0 0 0,1-1 1 0 0,0 0-1 0 0,0 1 0 0 0,1 0 0 0 0,-1-1 0 0 0,1 1 1 0 0,-1 0-1 0 0,1 0 0 0 0,1 0 0 0 0,-2 4-19 0 0,1-4 20 0 0,-14 147 231 0 0,15-147-206 0 0,1-1 1 0 0,-1 0-1 0 0,1 0 1 0 0,-1 0-1 0 0,1 0 1 0 0,0 0 0 0 0,0 0-1 0 0,1 0 1 0 0,-1 0-1 0 0,0 0 1 0 0,1 0-1 0 0,0-1 1 0 0,0 1-1 0 0,0-1 1 0 0,0 1 0 0 0,0-1-1 0 0,0 0 1 0 0,0 0-1 0 0,1 0 1 0 0,-1 0-1 0 0,1 0 1 0 0,0 0-1 0 0,-1-1 1 0 0,1 1-1 0 0,0-1 1 0 0,0 0 0 0 0,0 0-1 0 0,0 0 1 0 0,0 0-1 0 0,0 0 1 0 0,0-1-1 0 0,4 1-45 0 0,5-4 234 0 0,0-1-1 0 0,0-1 0 0 0,-1 0 1 0 0,1 0-1 0 0,-1-1 0 0 0,0 0 0 0 0,-1-1 1 0 0,1-1-1 0 0,-1 1 0 0 0,-1-2 1 0 0,1 1-1 0 0,-2-1 0 0 0,1-1 0 0 0,-1 1 1 0 0,4-8-234 0 0,11-7 112 0 0,-2 0 0 0 0,-1-2 0 0 0,0 0 0 0 0,-2-2 0 0 0,-1 0 0 0 0,-2 0 0 0 0,0-2 0 0 0,-2 0 0 0 0,-1-1 0 0 0,-2 0 0 0 0,2-12-112 0 0,-10 31-42 0 0,-1 0 1 0 0,0 0-1 0 0,-1 0 1 0 0,0 0-1 0 0,-1 0 1 0 0,0 0-1 0 0,-1 0 0 0 0,0 0 1 0 0,-1 1-1 0 0,-4-12 42 0 0,6 18-80 0 0,-1 1-1 0 0,0-1 1 0 0,0 0 0 0 0,-1 1-1 0 0,0-1 1 0 0,0 1-1 0 0,0 0 1 0 0,0 0 0 0 0,0 0-1 0 0,-1 0 1 0 0,0 0 0 0 0,1 1-1 0 0,-1 0 1 0 0,-1 0-1 0 0,1 0 1 0 0,0 0 0 0 0,-1 1-1 0 0,0-1 1 0 0,1 1-1 0 0,-1 0 1 0 0,0 1 0 0 0,0-1-1 0 0,0 1 1 0 0,0 0 0 0 0,0 0-1 0 0,-1 0 81 0 0,-2 1-76 0 0,0 0 0 0 0,0 1 0 0 0,1 0-1 0 0,-1 0 1 0 0,0 0 0 0 0,1 1 0 0 0,-1 0 0 0 0,1 1 0 0 0,0 0-1 0 0,0 0 1 0 0,0 0 0 0 0,0 1 0 0 0,0 0 0 0 0,1 0 0 0 0,0 1-1 0 0,0 0 1 0 0,0 0 0 0 0,0 0 0 0 0,1 1 0 0 0,0 0 0 0 0,0 0-1 0 0,0 0 1 0 0,1 1 0 0 0,0-1 0 0 0,0 1 0 0 0,0 1 76 0 0,-1 2 32 0 0,1 0 1 0 0,0 1-1 0 0,0 0 0 0 0,1 0 1 0 0,1 0-1 0 0,-1 1 1 0 0,2-1-1 0 0,0 1 0 0 0,0-1 1 0 0,1 1-1 0 0,0-1 1 0 0,1 1-1 0 0,1-1 0 0 0,0 0 1 0 0,0 1-1 0 0,1-1 1 0 0,0 0-1 0 0,1 0 0 0 0,0-1 1 0 0,3 6-33 0 0,4 4 163 0 0,-1 0 0 0 0,2-1 0 0 0,1 0 0 0 0,0-1 1 0 0,1 0-1 0 0,1-1 0 0 0,1-1 0 0 0,0 0 0 0 0,19 13-163 0 0,142 78 991 0 0,-108-52-2361 0 0,-64-42-1719 0 0,-3-4-4891 0 0,1-2-164 0 0</inkml:trace>
</inkml:ink>
</file>

<file path=ppt/ink/ink4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47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415 801 0 0 0,'0'0'528'0'0,"0"0"384"0"0,0 0 235 0 0,0 0 91 0 0,0 0-82 0 0,0 0-197 0 0,0 0-227 0 0,0 0-233 0 0,0 0-182 0 0,-1 2-107 0 0,-2 9 154 0 0,0 0 0 0 0,1 1 0 0 0,1-1 0 0 0,0 0 0 0 0,0 0 0 0 0,1 1 0 0 0,1-1 0 0 0,-1 1 0 0 0,4 10-364 0 0,44 228 1074 0 0,-47-78-1666 0 0,-2-127-2968 0 0,1-1-3901 0 0,0-40 7026 0 0</inkml:trace>
  <inkml:trace contextRef="#ctx0" brushRef="#br0" timeOffset="657.274">864 812 0 0 0,'0'0'745'0'0,"0"0"632"0"0,0 0 108 0 0,0 0 22 0 0,0 0 24 0 0,0 0-101 0 0,0 0-170 0 0,0 0-163 0 0,0 0-153 0 0,0 0-116 0 0,0 0-103 0 0,-13 7 581 0 0,37 424 1639 0 0,-25-399-3058 0 0,0 12-756 0 0,4-17-4243 0 0,-2-24 2133 0 0,1-2-1855 0 0,-2-1 1561 0 0</inkml:trace>
  <inkml:trace contextRef="#ctx0" brushRef="#br0" timeOffset="1363.629">1 1176 2905 0 0,'0'0'2020'0'0,"0"0"-1096"0"0,0 0-346 0 0,0 0 99 0 0,0 0 275 0 0,0 0 217 0 0,0 0 55 0 0,0 0-60 0 0,0 0-149 0 0,0 0-137 0 0,0 0-102 0 0,22 0-53 0 0,156 0 1561 0 0,217-12 1905 0 0,-185-5-3468 0 0,170-38-721 0 0,-129 15-1800 0 0,-239 39 269 0 0,-10 1-3140 0 0,-1 0-4393 0 0,-3 0 3931 0 0</inkml:trace>
  <inkml:trace contextRef="#ctx0" brushRef="#br0" timeOffset="1757.283">1150 786 2649 0 0,'0'0'1165'0'0,"0"0"-466"0"0,0 0-236 0 0,0 0 105 0 0,0 0 119 0 0,0 0-7 0 0,0 0-111 0 0,0 0-178 0 0,0 0-162 0 0,0 0-134 0 0,-35 35-132 0 0,-109 111-139 0 0,47-43-791 0 0,-58 69-5925 0 0,138-153 6769 0 0</inkml:trace>
  <inkml:trace contextRef="#ctx0" brushRef="#br0" timeOffset="2307.513">621 908 128 0 0,'0'0'1126'0'0,"0"0"-104"0"0,0 0 25 0 0,0 0 159 0 0,0 0 84 0 0,0 0-85 0 0,0 0-222 0 0,0 0-251 0 0,0 0-224 0 0,0 0-162 0 0,-28 34-117 0 0,-88 108-110 0 0,34-54-183 0 0,-107 95-5224 0 0,135-131 963 0 0,39-36 4061 0 0,6-5 264 0 0</inkml:trace>
  <inkml:trace contextRef="#ctx0" brushRef="#br0" timeOffset="2797.937">651 204 8594 0 0,'0'0'2010'0'0,"0"0"-1225"0"0,0 0-457 0 0,0 0 86 0 0,0 0 286 0 0,0 0 255 0 0,0 0 128 0 0,0 0-42 0 0,0 0-190 0 0,0 0-211 0 0,0 0-199 0 0,3 33-151 0 0,8 103-103 0 0,-9 100-14 0 0,-11-151-1502 0 0,3-58-2070 0 0,-1 1-4152 0 0,5-20 1338 0 0</inkml:trace>
  <inkml:trace contextRef="#ctx0" brushRef="#br0" timeOffset="3282.114">494 212 7690 0 0,'0'0'911'0'0,"0"0"30"0"0,0 0 190 0 0,0 0 224 0 0,0 0 36 0 0,0 0-91 0 0,0 0-174 0 0,0 0-238 0 0,0 0-163 0 0,37-28-142 0 0,118-88-116 0 0,-69 69 80 0 0,-68 43-426 0 0,1-1-51 0 0,0 1-1 0 0,0 1 1 0 0,0 1-1 0 0,0 0 1 0 0,1 2-1 0 0,-1 0 1 0 0,6 2-70 0 0,-22-1-10 0 0,1 0 1 0 0,-1 0-1 0 0,1 1 1 0 0,-1 0-1 0 0,1 0 1 0 0,-1 0-1 0 0,0 0 1 0 0,0 0-1 0 0,0 1 1 0 0,0-1-1 0 0,-1 1 1 0 0,1 0-1 0 0,-1 0 1 0 0,1 0-1 0 0,-1 0 1 0 0,0 0-1 0 0,0 1 0 0 0,0-1 1 0 0,-1 0-1 0 0,1 1 1 0 0,-1 0-1 0 0,0-1 1 0 0,0 1-1 0 0,0 0 1 0 0,0-1-1 0 0,-1 1 1 0 0,0 0-1 0 0,1 0 1 0 0,-1 0-1 0 0,-1 0 1 0 0,1-1-1 0 0,0 1 1 0 0,-1 0-1 0 0,0 0 1 0 0,0-1-1 0 0,0 1 1 0 0,0 0-1 0 0,-1-1 1 0 0,1 1-1 0 0,-1-1 1 0 0,0 0-1 0 0,0 0 0 0 0,-1 1 10 0 0,-14 25-44 0 0,-2 0-1 0 0,-1-1 1 0 0,-1 0-1 0 0,-1-2 1 0 0,-2-1-1 0 0,0-1 0 0 0,-2-1 1 0 0,0-1-1 0 0,-2-1 1 0 0,-3 0 44 0 0,0 3-12 0 0,-6 14-113 0 0,80-23-298 0 0,235 37 2365 0 0,-239-44-1753 0 0,-24-6-143 0 0,-1 1 1 0 0,1 0-1 0 0,-1 1 1 0 0,0 0-1 0 0,0 1 0 0 0,0 1 1 0 0,0 0-1 0 0,-1 1 1 0 0,0 0-1 0 0,-1 1 1 0 0,7 5-47 0 0,-7 7-2835 0 0,-8-6-6318 0 0,-3-7 251 0 0</inkml:trace>
</inkml:ink>
</file>

<file path=ppt/ink/ink4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5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698 763 960 0 0,'0'0'759'0'0,"0"0"-214"0"0,0 0 66 0 0,0 0 277 0 0,0 0 163 0 0,0 0-21 0 0,0 0-211 0 0,0 0-306 0 0,0 0-205 0 0,0 0-81 0 0,0 0 17 0 0,0 6 48 0 0,13 293 2353 0 0,6-123-2547 0 0,-11-126-1328 0 0,-4-34-1698 0 0,0-1-3277 0 0,-4-14 5578 0 0</inkml:trace>
  <inkml:trace contextRef="#ctx0" brushRef="#br0" timeOffset="1616.393">243 781 0 0 0,'0'0'667'0'0,"0"0"73"0"0,0 0 165 0 0,0 0 176 0 0,0 0 78 0 0,0 0-99 0 0,0 0-244 0 0,0 0-264 0 0,0 0-226 0 0,0 0-184 0 0,0 0-96 0 0,0 0 4 0 0,2 2 54 0 0,3 11 208 0 0,-1 0 0 0 0,0 0 0 0 0,-1 0 0 0 0,0 0 0 0 0,-1 0 0 0 0,0 0 0 0 0,-1 1 0 0 0,-1 5-312 0 0,2 2 225 0 0,9 350 1060 0 0,-16-259-3934 0 0,35-105-6279 0 0,-26-7 8851 0 0</inkml:trace>
  <inkml:trace contextRef="#ctx0" brushRef="#br0" timeOffset="2106.001">92 1083 1840 0 0,'0'0'2308'0'0,"0"0"-933"0"0,0 0-138 0 0,0 0 166 0 0,0 0 136 0 0,0 0 17 0 0,0 0-117 0 0,36 0-154 0 0,115 0-177 0 0,-1-4 780 0 0,1-7 1 0 0,2-6-1889 0 0,-10 0 146 0 0,-105 13-986 0 0,145-12 970 0 0,-122 12-4656 0 0,1 3-5601 0 0,-56 1 6477 0 0</inkml:trace>
  <inkml:trace contextRef="#ctx0" brushRef="#br0" timeOffset="2483.474">897 840 3361 0 0,'0'0'965'0'0,"0"0"-247"0"0,0 0 30 0 0,0 0 120 0 0,0 0 54 0 0,0 0-80 0 0,0 0-203 0 0,0 0-169 0 0,0 0-128 0 0,0 0-82 0 0,0 0-35 0 0,0 0-53 0 0,0 0-48 0 0,-24 19-51 0 0,-73 61-18 0 0,-111 111-924 0 0,177-166 438 0 0,-39 35-1436 0 0,24-20-4263 0 0,38-32 4643 0 0</inkml:trace>
  <inkml:trace contextRef="#ctx0" brushRef="#br0" timeOffset="2921.909">335 936 1024 0 0,'0'0'1176'0'0,"0"0"-647"0"0,0 0-33 0 0,0 0 48 0 0,0 0 0 0 0,0 0-144 0 0,0 0-136 0 0,0 0-192 0 0,-208 195-160 0 0,186-166-176 0 0,-2-3-264 0 0,4 0-392 0 0,0 0-449 0 0,1-4-511 0 0,6-8 1880 0 0,4-3 0 0 0</inkml:trace>
  <inkml:trace contextRef="#ctx0" brushRef="#br0" timeOffset="3377.489">424 155 6945 0 0,'0'0'575'0'0,"0"0"-332"0"0,0 0 98 0 0,0 0 454 0 0,0 0 443 0 0,0 0 194 0 0,0 0-36 0 0,0 0-163 0 0,0 0-208 0 0,0 0-175 0 0,1 35-157 0 0,2 111-131 0 0,-1 129 1058 0 0,21-102-4070 0 0,-23-150-3845 0 0,0-12-1455 0 0,0-8 5297 0 0</inkml:trace>
  <inkml:trace contextRef="#ctx0" brushRef="#br0" timeOffset="3835.825">278 137 7746 0 0,'0'0'494'0'0,"0"0"-16"0"0,0 0 246 0 0,0 0 310 0 0,0 0 182 0 0,0 0-12 0 0,36-18-114 0 0,111-52-186 0 0,-32 34 556 0 0,-91 34-1210 0 0,4-1 23 0 0,-18 1-234 0 0,0 0 1 0 0,0 0 0 0 0,0 1 0 0 0,0 1-1 0 0,1 0 1 0 0,-1 0 0 0 0,0 1-1 0 0,1 0 1 0 0,-1 1 0 0 0,0 0 0 0 0,0 1-1 0 0,0 0 1 0 0,6 3-40 0 0,-13-4 6 0 0,0 0 0 0 0,-1 0-1 0 0,1 0 1 0 0,-1 0 0 0 0,0 1 0 0 0,0-1-1 0 0,0 1 1 0 0,0 0 0 0 0,0-1 0 0 0,0 1-1 0 0,-1 0 1 0 0,1 0 0 0 0,-1 0 0 0 0,0 0-1 0 0,0 1 1 0 0,0-1 0 0 0,0 0 0 0 0,-1 0-1 0 0,1 0 1 0 0,-1 1 0 0 0,0-1 0 0 0,0 0-1 0 0,0 1 1 0 0,0-1 0 0 0,-1 0 0 0 0,1 1-1 0 0,-1-1 1 0 0,0 0 0 0 0,0 0 0 0 0,0 0-1 0 0,0 0 1 0 0,0 0 0 0 0,-1 1-6 0 0,-60 95 450 0 0,17-52-556 0 0,-1-1-1 0 0,-3-3 1 0 0,-2-2 0 0 0,-39 24 106 0 0,89-64-9 0 0,-1-1 0 0 0,0 1-1 0 0,0-1 1 0 0,1 1 0 0 0,-1 0 0 0 0,0 0 0 0 0,1 0 0 0 0,-1 0 0 0 0,1 0 0 0 0,-1 0 0 0 0,1 1-1 0 0,0-1 1 0 0,-1 0 0 0 0,1 1 0 0 0,0-1 0 0 0,0 1 0 0 0,0-1 0 0 0,0 1 0 0 0,0-1 0 0 0,1 1 0 0 0,-1 0-1 0 0,0 0 1 0 0,1-1 0 0 0,-1 1 0 0 0,1 0 0 0 0,-1 0 0 0 0,1 0 0 0 0,0-1 0 0 0,0 1 0 0 0,0 0-1 0 0,0 0 1 0 0,0 0 0 0 0,0 0 0 0 0,1 0 0 0 0,-1-1 0 0 0,1 1 0 0 0,-1 0 0 0 0,1 0 0 0 0,-1-1-1 0 0,1 1 1 0 0,1 1 9 0 0,15 5 181 0 0,0 0-1 0 0,1-1 1 0 0,0-1-1 0 0,0-1 1 0 0,1-1-1 0 0,-1 0 1 0 0,6-1-181 0 0,14 4 258 0 0,23 4 88 0 0,-13-3-115 0 0,-1 2 0 0 0,0 2 1 0 0,-1 3-1 0 0,13 6-231 0 0,-19 3-773 0 0,-29-15-1831 0 0,-1 2-3321 0 0,-7-7-4796 0 0</inkml:trace>
</inkml:ink>
</file>

<file path=ppt/ink/ink4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01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 96 0 0 0,'0'0'265'0'0,"0"0"340"0"0,0 0 284 0 0,0 0 165 0 0,0 0-16 0 0,0 0-183 0 0,0 0-325 0 0,0 0-277 0 0,0 0-199 0 0,0 0-136 0 0,5 19 142 0 0,35 129 1265 0 0,-32-102-1109 0 0,4 36 897 0 0,-3 1 0 0 0,-3 82-1113 0 0,4 46 1776 0 0,25 91-67 0 0,-2-28-1242 0 0,21 39 619 0 0,-27-108-673 0 0,-10-136-270 0 0,1 35 352 0 0,-20-1 455 0 0,17-33 1004 0 0,-10 48-420 0 0,6 8 69 0 0,-7 42-626 0 0,-15 82-411 0 0,11-232-2675 0 0,0-14-2272 0 0,0-3-3627 0 0,0-1-455 0 0</inkml:trace>
  <inkml:trace contextRef="#ctx0" brushRef="#br0" timeOffset="1850.319">4205 1569 0 0 0,'0'0'515'0'0,"0"0"742"0"0,0 0 302 0 0,0 0 50 0 0,0 0-108 0 0,0 0-195 0 0,0 0-255 0 0,0 0-211 0 0,0 0-141 0 0,0 0-123 0 0,2 3 2131 0 0,3 355 3705 0 0,1-1-4889 0 0,7-30-400 0 0,-13-216-655 0 0,11-35-133 0 0,-11-75-348 0 0,0-1-1 0 0,0 0 4 0 0,0 0 0 0 0,0 0 17 0 0,0 0-11 0 0,0 0-5 0 0,0 0-14 0 0,0 0-21 0 0,0 0 37 0 0,0 0 5 0 0,0 0 2 0 0,0 0-16 0 0,0 0 4 0 0,0 0 4 0 0,0 0 20 0 0,0 0-19 0 0,0 0-17 0 0,0 0 12 0 0,6 28-73 0 0,-3-9 91 0 0,16 59-4 0 0,-16-69 171 0 0,-2-4-3654 0 0,0-11-5774 0 0,-1 2-1390 0 0</inkml:trace>
  <inkml:trace contextRef="#ctx0" brushRef="#br0" timeOffset="3622.652">7673 0 0 0 0,'0'0'359'0'0,"0"0"514"0"0,0 0 154 0 0,0 0-32 0 0,0 0-92 0 0,0 0-83 0 0,0 0-92 0 0,9 16-80 0 0,43 74 547 0 0,-49-80-788 0 0,0 1-1 0 0,-1-1 1 0 0,0 0 0 0 0,-1 1-1 0 0,0-1 1 0 0,0 1-1 0 0,-1-1 1 0 0,0 1-1 0 0,-1 0 1 0 0,-1-1-407 0 0,1 27 725 0 0,-17 213 1630 0 0,31 37-440 0 0,5-96-728 0 0,-16 365 1945 0 0,-6-409-2449 0 0,8 152 388 0 0,31-115-455 0 0,-1 45 449 0 0,-28-56-667 0 0,3-138-960 0 0,-3-31-5093 0 0,1-3-5575 0 0,-7-1 3916 0 0</inkml:trace>
  <inkml:trace contextRef="#ctx0" brushRef="#br0" timeOffset="4799.971">0 2371 4137 0 0,'0'0'969'0'0,"0"0"-463"0"0,0 0-327 0 0,0 0-81 0 0,0 0 93 0 0,0 0 209 0 0,0 0 224 0 0,0 0 175 0 0,0 0 71 0 0,0 0-60 0 0,0 0-107 0 0,0 0-116 0 0,29 3-90 0 0,93 11-10 0 0,5-2 1999 0 0,1-6-1 0 0,46-7-2485 0 0,-58 0 616 0 0,387-20 2071 0 0,71-6-897 0 0,111 2-1237 0 0,364 21 366 0 0,-326-3-5 0 0,-318-11-250 0 0,230-9 503 0 0,-375 21-695 0 0,87 16-472 0 0,416-20 632 0 0,-247-1-361 0 0,-161 10-253 0 0,41 12 17 0 0,43-7-220 0 0,-438-4 3 0 0,-1 0-155 0 0,0 0-175 0 0,0 0-273 0 0,0 0-369 0 0,0 0-643 0 0,0 0-1245 0 0,0 0-3006 0 0,0 0-5500 0 0</inkml:trace>
  <inkml:trace contextRef="#ctx0" brushRef="#br0" timeOffset="5101.36">8157 1705 19404 0 0,'0'0'479'0'0,"0"0"-196"0"0,0 0-158 0 0,0 0 10 0 0,0 0 74 0 0,0 0 80 0 0,-33 30 41 0 0,-104 100-42 0 0,37-17-91 0 0,40-45-727 0 0,-2-2 0 0 0,-4-4 0 0 0,-2-2 0 0 0,-3-3 0 0 0,-2-3 0 0 0,-22 8 530 0 0,-152 93-4555 0 0,22-14-3569 0 0,183-113 2708 0 0,29-20 4952 0 0</inkml:trace>
  <inkml:trace contextRef="#ctx0" brushRef="#br0" timeOffset="5786.635">4744 1955 6329 0 0,'0'0'2086'0'0,"0"0"-659"0"0,0 0-191 0 0,0 0 33 0 0,0 0 103 0 0,0 0 27 0 0,0 0-73 0 0,0 0-146 0 0,0 0-195 0 0,0 0-166 0 0,-35 17-149 0 0,-114 54-145 0 0,-37 41 469 0 0,-446 291-544 0 0,586-370-601 0 0,21-18-156 0 0,1 2 0 0 0,0 1-1 0 0,1 1 1 0 0,1 1 0 0 0,1 1 0 0 0,0 1 0 0 0,2 1 0 0 0,-5 7 307 0 0,9 2-3363 0 0,8-9-3503 0 0,6-12-2364 0 0</inkml:trace>
  <inkml:trace contextRef="#ctx0" brushRef="#br0" timeOffset="6422.754">1015 2128 6497 0 0,'0'0'1146'0'0,"0"0"-64"0"0,0 0 12 0 0,0 0 244 0 0,0 0 257 0 0,0 0 51 0 0,0 0-130 0 0,0 0-280 0 0,0 0-335 0 0,0 0-265 0 0,0 0-222 0 0,0 0-172 0 0,0 0-89 0 0,-32 14-35 0 0,-98 47-33 0 0,37 5 70 0 0,43-26-178 0 0,-34 29-1422 0 0,2 4 1 0 0,-37 45 1444 0 0,94-90-1202 0 0,-19 22-2025 0 0,15-15-1843 0 0,11-14-2373 0 0</inkml:trace>
  <inkml:trace contextRef="#ctx0" brushRef="#br0" timeOffset="7715.863">1212 3266 0 0 0,'0'0'669'0'0,"0"0"404"0"0,0 0 211 0 0,0 0 38 0 0,0 0 9 0 0,0 0-18 0 0,0 0-39 0 0,0 0-22 0 0,9 2-58 0 0,-5-1-1238 0 0,4 0 482 0 0,-1 1 0 0 0,1-1 0 0 0,-1 0 0 0 0,1 0 0 0 0,0-1 0 0 0,-1 0 0 0 0,1-1-1 0 0,0 0 1 0 0,-1 0 0 0 0,1 0 0 0 0,-1-1 0 0 0,5-2-438 0 0,37-21 946 0 0,-1-2-1 0 0,-1-2 1 0 0,-1-2 0 0 0,-2-3-1 0 0,14-14-945 0 0,-26 21 143 0 0,0-1-1 0 0,-2-1 1 0 0,-1-2-1 0 0,-2-1 1 0 0,-1-1-1 0 0,-1-1 1 0 0,-2-2-1 0 0,3-8-142 0 0,-21 34-2 0 0,-1 0 0 0 0,0-1 0 0 0,0 1 1 0 0,-1-1-1 0 0,0 0 0 0 0,-1 0 0 0 0,0 0 0 0 0,-1 0 0 0 0,0 0 0 0 0,0 0 0 0 0,-2 0 0 0 0,1 0 0 0 0,-2-8 2 0 0,1 15-90 0 0,-1 0 1 0 0,1 1-1 0 0,-1-1 1 0 0,0 0-1 0 0,1 1 1 0 0,-1 0-1 0 0,-1-1 0 0 0,1 1 1 0 0,-1 0-1 0 0,1 0 1 0 0,-1 0-1 0 0,0 1 0 0 0,0-1 1 0 0,0 0-1 0 0,0 1 1 0 0,0 0-1 0 0,-1 0 1 0 0,1 0-1 0 0,-1 0 0 0 0,1 1 1 0 0,-1-1-1 0 0,0 1 1 0 0,0 0-1 0 0,1 0 1 0 0,-1 0-1 0 0,0 0 0 0 0,0 1 1 0 0,0 0-1 0 0,0 0 1 0 0,0 0-1 0 0,0 0 0 0 0,0 1 1 0 0,0-1-1 0 0,0 1 1 0 0,0 0-1 0 0,1 0 1 0 0,-1 0-1 0 0,0 1 0 0 0,1-1 1 0 0,-1 1-1 0 0,1 0 1 0 0,-1 0-1 0 0,1 0 0 0 0,0 1 1 0 0,0-1-1 0 0,0 1 1 0 0,-1 0 89 0 0,-4 5 19 0 0,1 0 0 0 0,-1 1 0 0 0,1 0 0 0 0,1 0 0 0 0,0 0 0 0 0,0 1 0 0 0,1 0 0 0 0,0 0 0 0 0,1 0 0 0 0,0 1 0 0 0,1 0 0 0 0,0-1 0 0 0,0 1 0 0 0,1 0 0 0 0,1 0 0 0 0,0 1 0 0 0,0-1 0 0 0,1 0 0 0 0,0 0 0 0 0,1 1 0 0 0,1-1 0 0 0,0 0 0 0 0,0 0 0 0 0,1 0 0 0 0,0-1 0 0 0,1 1 0 0 0,0-1 1 0 0,1 0-1 0 0,0 0 0 0 0,5 7-19 0 0,14 19 365 0 0,0-1 1 0 0,3-1 0 0 0,1-1 0 0 0,23 20-366 0 0,-12-12 108 0 0,8-4-637 0 0,-34-36-3161 0 0,-3-4-5564 0 0,-8 2 3029 0 0</inkml:trace>
  <inkml:trace contextRef="#ctx0" brushRef="#br0" timeOffset="8025.235">2375 2518 10698 0 0,'0'0'1209'0'0,"0"0"-219"0"0,0 0-139 0 0,0 0 31 0 0,0 0 89 0 0,0 0 33 0 0,0 0-48 0 0,0 0-136 0 0,0 0-140 0 0,0 0-127 0 0,0 0-95 0 0,0 0-74 0 0,0 0-64 0 0,-11 36-37 0 0,-38 113-52 0 0,-20 9 133 0 0,-76 132-633 0 0,111-203-2997 0 0,30-68-1763 0 0,3 0-3892 0 0,1-18 4752 0 0</inkml:trace>
  <inkml:trace contextRef="#ctx0" brushRef="#br0" timeOffset="8398.128">2425 2953 5713 0 0,'0'0'3048'0'0,"0"0"-1512"0"0,0 0-605 0 0,0 0 50 0 0,0 0 230 0 0,0 0 140 0 0,0 0-36 0 0,0 0-177 0 0,0 0-278 0 0,0 0-235 0 0,0 0-139 0 0,0 0-67 0 0,30-12-38 0 0,96-39-14 0 0,4 8 592 0 0,-60 38-894 0 0,-76 36-178 0 0,-84 78-2 0 0,23-38 35 0 0,57-58 90 0 0,-39 64 49 0 0,48-75-53 0 0,0 0 0 0 0,0 0 0 0 0,1 1 0 0 0,-1-1 0 0 0,1 0 0 0 0,-1 0 0 0 0,1 1 0 0 0,0-1 0 0 0,0 0 0 0 0,0 1 0 0 0,0-1 0 0 0,1 0 0 0 0,-1 1 0 0 0,0-1 0 0 0,1 0-1 0 0,0 0 1 0 0,-1 0 0 0 0,1 0 0 0 0,0 1 0 0 0,0-1 0 0 0,0 0 0 0 0,1 0 0 0 0,-1-1 0 0 0,0 1 0 0 0,1 0 0 0 0,-1 0 0 0 0,1-1 0 0 0,0 1 0 0 0,-1 0 0 0 0,1-1 0 0 0,0 0 0 0 0,0 1 0 0 0,0-1 0 0 0,0 0 0 0 0,0 0 0 0 0,2 0-6 0 0,9 4-22 0 0,0 0 1 0 0,0-2-1 0 0,0 1 1 0 0,0-2-1 0 0,0 0 1 0 0,1 0 0 0 0,-1-1-1 0 0,1-1 1 0 0,-1 0-1 0 0,1-1 1 0 0,-1-1-1 0 0,1 0 1 0 0,0-1 21 0 0,26-4-3458 0 0,-2-2-3343 0 0,-26 6-4023 0 0</inkml:trace>
  <inkml:trace contextRef="#ctx0" brushRef="#br0" timeOffset="9254.738">5254 3085 2753 0 0,'0'0'1062'0'0,"0"0"-235"0"0,0 0-28 0 0,0 0 249 0 0,0 0 185 0 0,0 0-1 0 0,0 0-169 0 0,0 0-222 0 0,0 0-147 0 0,0 0-73 0 0,0 0-43 0 0,0 0-67 0 0,0 0-73 0 0,5 8 1245 0 0,8-10-1221 0 0,-1-1 0 0 0,0 0 0 0 0,1-1-1 0 0,-1 0 1 0 0,0 0 0 0 0,-1-2 0 0 0,1 1 0 0 0,-1-2-1 0 0,0 1 1 0 0,-1-2 0 0 0,2-1-462 0 0,-3 4 195 0 0,35-26 150 0 0,-2-1 0 0 0,-1-2 0 0 0,-2-1 0 0 0,-2-2 0 0 0,21-27-345 0 0,-49 53 12 0 0,0-1 0 0 0,0 0 0 0 0,-1 0 0 0 0,0 0 0 0 0,-1-1 0 0 0,-1-1 0 0 0,0 1 0 0 0,-1-1 0 0 0,0 0 0 0 0,-1 0-1 0 0,-1 0 1 0 0,0-1 0 0 0,-1 1 0 0 0,1-11-12 0 0,-16-57-417 0 0,11 78 299 0 0,1-1 0 0 0,-1 0 0 0 0,0 1 1 0 0,0 0-1 0 0,0-1 0 0 0,-1 1 1 0 0,0 0-1 0 0,0 0 0 0 0,0 1 0 0 0,0-1 1 0 0,0 1-1 0 0,-1-1 0 0 0,1 1 0 0 0,-1 0 1 0 0,0 0-1 0 0,0 1 0 0 0,0-1 0 0 0,-1 1 1 0 0,1 0-1 0 0,-1 0 0 0 0,1 0 0 0 0,-1 0 1 0 0,1 1-1 0 0,-1 0 0 0 0,0 0 0 0 0,0 0 1 0 0,1 1-1 0 0,-1 0 0 0 0,0 0 0 0 0,0 0 1 0 0,0 0-1 0 0,0 1 0 0 0,1-1 0 0 0,-1 1 1 0 0,0 1-1 0 0,1-1 0 0 0,-1 1 0 0 0,0 0 118 0 0,-5 6 21 0 0,1 1-1 0 0,0 0 1 0 0,1 0 0 0 0,0 1-1 0 0,0 0 1 0 0,1 1-1 0 0,1 0 1 0 0,0 0-1 0 0,0 0 1 0 0,1 1-1 0 0,0 0 1 0 0,1 0-1 0 0,1 0 1 0 0,0 0-1 0 0,0 0 1 0 0,1 1-1 0 0,1-1 1 0 0,0 1-1 0 0,1 0 1 0 0,0-1 0 0 0,1 1-1 0 0,0 0 1 0 0,2 5-21 0 0,-1-3 69 0 0,1 0 0 0 0,0 0 0 0 0,1 0 0 0 0,0-1 0 0 0,2 0 0 0 0,-1 0 0 0 0,2 0 1 0 0,0-1-1 0 0,0 0 0 0 0,1 0 0 0 0,1-1 0 0 0,0 0 0 0 0,1 0 0 0 0,0-1 1 0 0,1 0-1 0 0,0-1 0 0 0,1 0 0 0 0,0-1 0 0 0,0-1 0 0 0,1 1 0 0 0,0-2 1 0 0,0 0-1 0 0,1-1 0 0 0,0 0 0 0 0,14 4-69 0 0,40-4-703 0 0,-46-9-2377 0 0,-3-3-4230 0 0,-13 2-1456 0 0</inkml:trace>
  <inkml:trace contextRef="#ctx0" brushRef="#br0" timeOffset="9508.613">6291 2437 12235 0 0,'0'0'964'0'0,"0"0"81"0"0,0 0 173 0 0,0 0 128 0 0,0 0-50 0 0,0 0-175 0 0,0 0-262 0 0,-23 35-209 0 0,-68 112-186 0 0,35-38 48 0 0,1 12-440 0 0,-36 72-328 0 0,14-72-3569 0 0,68-107 1854 0 0,-5 4-6227 0 0,12-13 666 0 0</inkml:trace>
  <inkml:trace contextRef="#ctx0" brushRef="#br0" timeOffset="9938.719">6246 2876 10162 0 0,'0'0'2051'0'0,"0"0"-1048"0"0,0 0-493 0 0,0 0 44 0 0,0 0 188 0 0,0 0 102 0 0,0 0-50 0 0,0 0-169 0 0,0 0-173 0 0,0 0-106 0 0,0 0-30 0 0,0 0-23 0 0,0 0-1 0 0,33-11 9 0 0,99-34-24 0 0,-45 28 316 0 0,-84 16-567 0 0,-1 1-24 0 0,-1-1-1 0 0,0 1 0 0 0,1-1 1 0 0,-1 1-1 0 0,0-1 0 0 0,1 1 1 0 0,-1 0-1 0 0,1 0 0 0 0,-1 0 1 0 0,1 0-1 0 0,-1 0 0 0 0,0 0 1 0 0,1 0-1 0 0,-1 0 0 0 0,1 0 1 0 0,-1 1-1 0 0,1-1 0 0 0,-1 1 1 0 0,0-1-1 0 0,1 1 0 0 0,-1-1 1 0 0,0 1-1 0 0,0 0 1 0 0,1 0-1 0 0,-1-1 0 0 0,0 1 1 0 0,0 0-1 0 0,0 0 0 0 0,0 0 1 0 0,0 0-1 0 0,0 1 0 0 0,0-1 1 0 0,0 0-1 0 0,-1 0 0 0 0,1 1-1 0 0,-2 10 41 0 0,-1-1-1 0 0,0 1 1 0 0,-1-1-1 0 0,-1 0 1 0 0,1 0-1 0 0,-2-1 1 0 0,0 1-1 0 0,0-1 1 0 0,-1 0-1 0 0,-5 8-40 0 0,-21 42 141 0 0,24-40-91 0 0,5-15-16 0 0,0 0 0 0 0,1 1 0 0 0,-1-1 0 0 0,1 1 1 0 0,0 0-1 0 0,1 0 0 0 0,0 0 0 0 0,0 0 0 0 0,0 0 0 0 0,0 0 0 0 0,1 0 1 0 0,0 0-1 0 0,1 0 0 0 0,-1 1-34 0 0,3-4 43 0 0,0 0-1 0 0,0 1 1 0 0,0-1 0 0 0,1-1 0 0 0,-1 1-1 0 0,0 0 1 0 0,1-1 0 0 0,0 0-1 0 0,0 0 1 0 0,0 0 0 0 0,0 0 0 0 0,0-1-1 0 0,0 1 1 0 0,0-1 0 0 0,0 0-1 0 0,1 0 1 0 0,-1-1 0 0 0,0 1 0 0 0,1-1-1 0 0,-1 0 1 0 0,0 0 0 0 0,1 0 0 0 0,-1-1-1 0 0,0 0 1 0 0,1 0 0 0 0,-1 0-1 0 0,4-1-42 0 0,53-21-220 0 0,-23 0-2845 0 0,-31 18 1649 0 0,6-3-4929 0 0,-3 1-4984 0 0</inkml:trace>
</inkml:ink>
</file>

<file path=ppt/ink/ink4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7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22605 0 0,'0'0'224'0'0,"0"0"-248"0"0,0 0-280 0 0,0 0-408 0 0,0 0-521 0 0,0 0-359 0 0,0 0-376 0 0,0 0-385 0 0,0 0-479 0 0,0 0-1249 0 0,0 0-3649 0 0</inkml:trace>
</inkml:ink>
</file>

<file path=ppt/ink/ink4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9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0 299 10242 0 0,'0'0'3652'0'0,"0"0"-2579"0"0,0 0-855 0 0,0 0 23 0 0,0 0 150 0 0,0 0 69 0 0,0 0-57 0 0,0 0-77 0 0,0 0-78 0 0,0 0-61 0 0,0 0 9 0 0,0 0 13 0 0,13 31 20 0 0,40 96 33 0 0,-25-75 374 0 0,-28-50-506 0 0,1-1 1 0 0,0 1-1 0 0,0 0 0 0 0,0-1 0 0 0,0 1 0 0 0,0-1 0 0 0,1 1 0 0 0,-1-1 0 0 0,0 1 0 0 0,1-1 0 0 0,-1 0 0 0 0,1 0 1 0 0,0 0-1 0 0,-1 0 0 0 0,1 0 0 0 0,0 0 0 0 0,-1 0 0 0 0,1 0 0 0 0,0-1 0 0 0,0 1 0 0 0,0-1 0 0 0,0 1 0 0 0,0-1 1 0 0,-1 0-1 0 0,1 0 0 0 0,0 0 0 0 0,0 0 0 0 0,0 0 0 0 0,0 0 0 0 0,0 0 0 0 0,0 0 0 0 0,0-1 0 0 0,0 1 0 0 0,0-1 1 0 0,-1 0-1 0 0,1 1 0 0 0,0-1 0 0 0,0 0 0 0 0,-1 0 0 0 0,1 0 0 0 0,-1 0 0 0 0,1-1 0 0 0,-1 1 0 0 0,1 0 0 0 0,-1-1 1 0 0,0 1-1 0 0,1-1 0 0 0,-1 1 0 0 0,0-1 0 0 0,0 1 0 0 0,0-1 0 0 0,0 0 0 0 0,0 0-130 0 0,59-129 1830 0 0,-50 102-1829 0 0,1 2 0 0 0,2 0 0 0 0,1 0-1 0 0,1 1 1 0 0,1 1 0 0 0,15-18-1 0 0,-20 28-235 0 0,5-4-709 0 0,-5 9-2479 0 0,-6 9-3889 0 0,-4 2 3088 0 0,-1-1-6901 0 0</inkml:trace>
  <inkml:trace contextRef="#ctx0" brushRef="#br0" timeOffset="362.02">624 409 4433 0 0,'0'0'3709'0'0,"0"0"-1263"0"0,0 0-309 0 0,0 0-28 0 0,0 0-230 0 0,0 0-363 0 0,0 0-313 0 0,0 0-188 0 0,0 0-133 0 0,0 0-112 0 0,0 0-75 0 0,0 0-100 0 0,0 0-90 0 0,27-24-55 0 0,84-77-71 0 0,-70 45 227 0 0,-39 54-588 0 0,0-1 0 0 0,-1 1 1 0 0,0-1-1 0 0,1 0 0 0 0,-1 0 0 0 0,0 1 0 0 0,-1-1 0 0 0,1 0 0 0 0,0 0 0 0 0,-1 0 0 0 0,1 0 0 0 0,-1 0 0 0 0,0 0 0 0 0,0 0 0 0 0,0 0 0 0 0,-1 0 0 0 0,1 0 0 0 0,-1 0 0 0 0,1 0 0 0 0,-1 0 0 0 0,0 1 0 0 0,0-1 0 0 0,0 0 0 0 0,-1 0 0 0 0,1 1 0 0 0,-1-1 1 0 0,1 1-1 0 0,-1-1 0 0 0,0 1 0 0 0,0 0 0 0 0,0-1 0 0 0,0 1 0 0 0,0 0 0 0 0,-1 0 0 0 0,1 1 0 0 0,-3-2-18 0 0,-1 1-64 0 0,1 1 0 0 0,-1 0 0 0 0,0 1-1 0 0,1-1 1 0 0,-1 1 0 0 0,0 0 0 0 0,0 1 0 0 0,0-1 0 0 0,1 1 0 0 0,-1 0 0 0 0,0 1-1 0 0,1-1 1 0 0,-1 1 0 0 0,1 0 0 0 0,0 1 0 0 0,-1-1 0 0 0,1 1 0 0 0,0 0 0 0 0,1 0 0 0 0,-1 1-1 0 0,0-1 1 0 0,1 1 0 0 0,0 0 0 0 0,0 0 0 0 0,0 1 0 0 0,-2 3 64 0 0,-3 3-127 0 0,1-1-1 0 0,1 2 1 0 0,0-1 0 0 0,0 1-1 0 0,1 0 1 0 0,0 0 0 0 0,2 1-1 0 0,-1-1 1 0 0,1 1 0 0 0,1 0-1 0 0,0 1 1 0 0,1-1 0 0 0,1 0-1 0 0,0 1 1 0 0,0-1 0 0 0,2 2 127 0 0,-1-7-143 0 0,0-1 0 0 0,1 1 0 0 0,0-1 0 0 0,1 1 0 0 0,0-1 0 0 0,0 0-1 0 0,0 0 1 0 0,1 0 0 0 0,0 0 0 0 0,0 0 0 0 0,1-1 0 0 0,0 1 0 0 0,0-1 0 0 0,1 0 0 0 0,0 0 0 0 0,0 0 0 0 0,0-1 0 0 0,0 0 0 0 0,1 0 0 0 0,0 0 0 0 0,0-1 0 0 0,0 0 0 0 0,1 0-1 0 0,-1 0 1 0 0,1-1 0 0 0,0 0 0 0 0,0 0 0 0 0,7 1 143 0 0,1 1-1031 0 0,18 3-1378 0 0,-9-6-3093 0 0,-7-2-3825 0 0</inkml:trace>
  <inkml:trace contextRef="#ctx0" brushRef="#br0" timeOffset="771.105">1009 424 2369 0 0,'0'0'1579'0'0,"0"0"278"0"0,0 0 537 0 0,0 0 336 0 0,0 0-68 0 0,0 0-315 0 0,0 0-351 0 0,0 0-344 0 0,0 0-267 0 0,0 0-213 0 0,0 0-207 0 0,0 0-165 0 0,32-10-140 0 0,100-36-93 0 0,-69 8 124 0 0,-51 25-501 0 0,154-119 556 0 0,-104 62-769 0 0,-56 61-1076 0 0,-14 25 271 0 0,5-10 821 0 0,1 0 0 0 0,-1 0 0 0 0,1 0-1 0 0,0 0 1 0 0,1 0 0 0 0,-1 0 0 0 0,1 1 0 0 0,1-1 0 0 0,-1 0-1 0 0,1 1 1 0 0,0-1 0 0 0,1 1 0 0 0,-1-1 0 0 0,1 0 0 0 0,0 1-1 0 0,1-1 1 0 0,0 0 0 0 0,0 0 0 0 0,0 0 0 0 0,1 0 0 0 0,-1 0-1 0 0,1-1 1 0 0,1 1 0 0 0,-1-1 0 0 0,1 0 0 0 0,0 0 0 0 0,0 0 0 0 0,1 0-1 0 0,-1-1 1 0 0,2 1 7 0 0,2 0 122 0 0,0-1-1 0 0,0 0 1 0 0,1 0-1 0 0,-1-1 1 0 0,1 0-1 0 0,0-1 1 0 0,0 0 0 0 0,0 0-1 0 0,0-1 1 0 0,0 0-1 0 0,0 0 1 0 0,0-1-1 0 0,1 0 1 0 0,-1-1-1 0 0,0 0 1 0 0,0-1-1 0 0,0 0 1 0 0,0 0-1 0 0,0-1 1 0 0,-1 0 0 0 0,1 0-1 0 0,-1-1 1 0 0,0 0-1 0 0,0-1 1 0 0,0 1-1 0 0,0-2 1 0 0,-1 1-1 0 0,0-1 1 0 0,0 0-1 0 0,2-3-121 0 0,10-11-56 0 0,0 0 0 0 0,-1-1 0 0 0,-2 0 0 0 0,0-2 0 0 0,-1 0 0 0 0,9-20 56 0 0,16-38-7629 0 0,-31 65-3399 0 0</inkml:trace>
</inkml:ink>
</file>

<file path=ppt/ink/ink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14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71 2937 0 0,'0'0'1141'0'0,"0"0"-275"0"0,0 0-90 0 0,0 0 73 0 0,0 0 128 0 0,0 0 60 0 0,0 0-89 0 0,0 0-34 0 0,0 0-65 0 0,0 0-62 0 0,0 0-53 0 0,-17-9-182 0 0,-51-25-201 0 0,66 32-325 0 0,-1 1 0 0 0,0 0 0 0 0,0 0 0 0 0,0 0 0 0 0,0 0-1 0 0,0 0 1 0 0,0 0 0 0 0,0 1 0 0 0,0 0 0 0 0,0-1 0 0 0,0 1 0 0 0,0 0 0 0 0,0 0 0 0 0,0 1 0 0 0,0-1 0 0 0,0 1 0 0 0,0 0 0 0 0,0-1 0 0 0,0 1 0 0 0,0 1 0 0 0,0-1 0 0 0,1 0 0 0 0,-1 1 0 0 0,0-1 0 0 0,-1 2-26 0 0,-8 4 121 0 0,-11 6-81 0 0,2 1-1 0 0,-1 1 1 0 0,2 0-1 0 0,0 2 1 0 0,1 0-1 0 0,0 2 1 0 0,2 0-1 0 0,0 1 1 0 0,1 0-1 0 0,-1 5-39 0 0,10-15 0 0 0,1-1-1 0 0,1 1 1 0 0,0 1-1 0 0,0-1 1 0 0,1 0-1 0 0,0 1 0 0 0,1 0 1 0 0,0 0-1 0 0,1 0 1 0 0,0 0-1 0 0,1 1 1 0 0,0-1-1 0 0,1 0 1 0 0,0 1-1 0 0,1 3 1 0 0,1-11 68 0 0,0 1 1 0 0,1-1-1 0 0,0 0 0 0 0,0 0 0 0 0,0 0 1 0 0,0 0-1 0 0,1 0 0 0 0,-1-1 0 0 0,1 0 0 0 0,0 1 1 0 0,0-1-1 0 0,0-1 0 0 0,0 1 0 0 0,1-1 1 0 0,-1 1-1 0 0,1-1 0 0 0,-1-1 0 0 0,1 1 1 0 0,0 0-1 0 0,0-1 0 0 0,0 0 0 0 0,0 0 0 0 0,0-1 1 0 0,0 0-1 0 0,0 1 0 0 0,0-1 0 0 0,0-1 1 0 0,0 1-1 0 0,0-1 0 0 0,-1 0 0 0 0,1 0 1 0 0,0-1-1 0 0,0 1 0 0 0,0-1 0 0 0,-1 0 0 0 0,1 0 1 0 0,-1-1-69 0 0,30-15 280 0 0,-2-2 0 0 0,0-2 1 0 0,-1-1-1 0 0,-1-1 0 0 0,-2-2 0 0 0,0 0 1 0 0,-2-2-1 0 0,-1-1 0 0 0,-1-2 1 0 0,-2 0-1 0 0,-1-1 0 0 0,6-14-280 0 0,21-57 954 0 0,-77 200-1175 0 0,17-63 150 0 0,1 1 0 0 0,2 0 1 0 0,2 1-1 0 0,1 0 0 0 0,0 18 71 0 0,20 77-2621 0 0,-2-105-1991 0 0,4-2-3700 0 0,-11-17 2715 0 0</inkml:trace>
  <inkml:trace contextRef="#ctx0" brushRef="#br0" timeOffset="489.006">818 457 3809 0 0,'0'0'1139'0'0,"0"0"-143"0"0,0 0 12 0 0,0 0 102 0 0,0 0 25 0 0,0 0-66 0 0,0 0-103 0 0,-31 25-142 0 0,-97 75-128 0 0,49-30 975 0 0,134-135 2239 0 0,14-17-3186 0 0,47-32 373 0 0,-89 96-1155 0 0,-26 18-67 0 0,-1 19 25 0 0,-2 17 286 0 0,1-31-178 0 0,0 1-1 0 0,0 0 1 0 0,0 0-1 0 0,1 1 1 0 0,0-1-1 0 0,0 0 1 0 0,1 0-1 0 0,-1 0 1 0 0,1 0-1 0 0,0 0 1 0 0,1-1-1 0 0,0 1 0 0 0,0 0 1 0 0,0 0-1 0 0,0-1 1 0 0,1 1-1 0 0,0-1 1 0 0,0 0-1 0 0,1 0 1 0 0,-1 0-1 0 0,1 0 1 0 0,3 2-8 0 0,-3-4 74 0 0,0-1 0 0 0,0 0 0 0 0,0 0 0 0 0,0 0 0 0 0,0 0 1 0 0,0-1-1 0 0,0 0 0 0 0,0 0 0 0 0,1 0 0 0 0,-1 0 0 0 0,0 0 0 0 0,1-1 0 0 0,-1 0 1 0 0,1 0-1 0 0,-1 0 0 0 0,0-1 0 0 0,1 1 0 0 0,-1-1 0 0 0,0 0 0 0 0,1 0 1 0 0,-1-1-1 0 0,0 1 0 0 0,0-1 0 0 0,0 0 0 0 0,0 0 0 0 0,0 0 0 0 0,-1-1 1 0 0,1 1-1 0 0,-1-1 0 0 0,1 0 0 0 0,-1 0 0 0 0,0 0 0 0 0,1-2-74 0 0,7-7 210 0 0,0 0 1 0 0,0-1-1 0 0,-1 0 0 0 0,-1-1 0 0 0,0 0 0 0 0,-1-1 0 0 0,0 0 0 0 0,1-5-210 0 0,2-66 252 0 0,-35 70-3474 0 0,3 19-7999 0 0,15 3 1063 0 0</inkml:trace>
  <inkml:trace contextRef="#ctx0" brushRef="#br0" timeOffset="934.677">1345 369 11658 0 0,'0'0'997'0'0,"0"0"-469"0"0,0 0-89 0 0,0 0 194 0 0,0 0 173 0 0,0 0 79 0 0,0 0-67 0 0,0 0-89 0 0,0 0-57 0 0,0 0-62 0 0,0 0-14 0 0,0 0-39 0 0,0 0-29 0 0,31 2-26 0 0,99 4-35 0 0,-64-16 212 0 0,-58 4-545 0 0,5-1-29 0 0,0 0 0 0 0,0-1 0 0 0,-1-1 0 0 0,0 1 0 0 0,-1-2 0 0 0,0 0 0 0 0,-1 0 0 0 0,1-1 0 0 0,-2-1 0 0 0,0 1 0 0 0,0-1 0 0 0,-1-1 0 0 0,-1 0 0 0 0,0 0 0 0 0,-1 0 0 0 0,0-1 0 0 0,-1 0 0 0 0,1-5-105 0 0,-5 17-19 0 0,-1-1 0 0 0,1 0 0 0 0,-1 0 0 0 0,0 1 0 0 0,0-1 0 0 0,0 0 0 0 0,0 0 0 0 0,-1 1 0 0 0,1-1 0 0 0,-1 0 0 0 0,0 1 0 0 0,1-1 0 0 0,-1 0 0 0 0,0 1 0 0 0,-1-1 0 0 0,1 1 0 0 0,0-1 1 0 0,-1 1-1 0 0,1 0 0 0 0,-1 0 0 0 0,0-1 0 0 0,0 1 0 0 0,0 0 0 0 0,0 1 0 0 0,0-1 0 0 0,0 0 0 0 0,0 1 0 0 0,-1-1 0 0 0,1 1 0 0 0,0-1 0 0 0,-1 1 0 0 0,0 0 0 0 0,1 0 0 0 0,-1 0 0 0 0,1 1 0 0 0,-1-1 0 0 0,0 1 0 0 0,0-1 0 0 0,1 1 0 0 0,-1 0 0 0 0,0 0 0 0 0,0 0 1 0 0,1 0-1 0 0,-1 0 0 0 0,0 1 0 0 0,0 0 19 0 0,-15 2-140 0 0,1 1 0 0 0,0 1 1 0 0,0 1-1 0 0,1 0 1 0 0,0 2-1 0 0,0-1 0 0 0,0 2 1 0 0,1 0-1 0 0,1 1 1 0 0,-1 0-1 0 0,1 2 0 0 0,1-1 1 0 0,0 1-1 0 0,1 1 0 0 0,0 1 1 0 0,-6 9 139 0 0,5-9-37 0 0,0 1 1 0 0,1 1 0 0 0,0 0-1 0 0,1 0 1 0 0,1 1-1 0 0,1 1 1 0 0,0 0 0 0 0,2 0-1 0 0,0 0 1 0 0,0 1 0 0 0,2 0-1 0 0,1 1 1 0 0,0-1-1 0 0,0 10 37 0 0,4-25 9 0 0,1-1 0 0 0,-1 1 0 0 0,1 0 0 0 0,0-1-1 0 0,0 1 1 0 0,0-1 0 0 0,0 1 0 0 0,1-1 0 0 0,0 0 0 0 0,-1 0-1 0 0,1 1 1 0 0,0-1 0 0 0,0 0 0 0 0,1-1 0 0 0,-1 1-1 0 0,1 0 1 0 0,-1-1 0 0 0,1 1 0 0 0,0-1 0 0 0,0 0-1 0 0,0 0 1 0 0,0 0 0 0 0,0 0 0 0 0,1-1 0 0 0,-1 1 0 0 0,0-1-1 0 0,2 1-8 0 0,100 17 433 0 0,-69-20-337 0 0,-1-1-1 0 0,0-2 1 0 0,-1-1-1 0 0,1-2 1 0 0,16-6-96 0 0,92-43-3240 0 0,-112 41-711 0 0,-15 7-1548 0 0,-2 1-3472 0 0</inkml:trace>
  <inkml:trace contextRef="#ctx0" brushRef="#br0" timeOffset="1534.683">2052 424 6601 0 0,'0'0'2042'0'0,"0"0"-395"0"0,0 0-165 0 0,0 0-86 0 0,0 0-226 0 0,0 0-283 0 0,0 0-253 0 0,0 0-194 0 0,0 0-142 0 0,0 0-99 0 0,0 0-86 0 0,0 0-46 0 0,-22 12-31 0 0,-69 41-39 0 0,43-1-54 0 0,-18 73-331 0 0,59-91 139 0 0,20-36 847 0 0,108-125 2239 0 0,-17 9-2275 0 0,-75 82-480 0 0,-19 28-427 0 0,-15 23-85 0 0,-1-1 374 0 0,1-1 0 0 0,0 1 0 0 0,1 0 0 0 0,1 0 1 0 0,0 1-1 0 0,1-1 0 0 0,0 1 0 0 0,1 0 0 0 0,1 8 56 0 0,2-20 63 0 0,0 0-1 0 0,-1 0 0 0 0,1 1 1 0 0,0-1-1 0 0,0 0 1 0 0,1-1-1 0 0,-1 1 0 0 0,1 0 1 0 0,-1-1-1 0 0,1 1 1 0 0,0-1-1 0 0,0 0 0 0 0,0 0 1 0 0,0 0-1 0 0,0 0 1 0 0,1-1-1 0 0,-1 1 1 0 0,1-1-1 0 0,-1 0 0 0 0,1 0 1 0 0,-1 0-1 0 0,1 0 1 0 0,-1-1-1 0 0,1 1 0 0 0,0-1 1 0 0,-1 0-1 0 0,1 0 1 0 0,0 0-1 0 0,-1-1 1 0 0,1 1-1 0 0,0-1 0 0 0,-1 0 1 0 0,1 0-1 0 0,-1 0 1 0 0,3-1-63 0 0,4-5 173 0 0,-1 0 0 0 0,1 0 0 0 0,-1-1 0 0 0,0 0 1 0 0,-1-1-1 0 0,0 0 0 0 0,0 0 0 0 0,-1-1 1 0 0,-1 0-1 0 0,1 0 0 0 0,-1-1 0 0 0,-1 1 0 0 0,0-1 1 0 0,-1 0-1 0 0,0-1 0 0 0,0 1 0 0 0,-1-1 1 0 0,0-3-174 0 0,2-53-1218 0 0,-10 48-3188 0 0,-6 1-5594 0 0,9 15 1205 0 0</inkml:trace>
</inkml:ink>
</file>

<file path=ppt/ink/ink4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8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7 4153 0 0,'0'0'2864'0'0,"0"0"-1410"0"0,0 0-354 0 0,0 0 59 0 0,0 0 107 0 0,0 0 18 0 0,0 0-66 0 0,0 0-157 0 0,0 0-228 0 0,0 0-184 0 0,0 0-156 0 0,-16-2-129 0 0,-54-2-99 0 0,7 32 59 0 0,51-19-259 0 0,-16 11-19 0 0,0 1 1 0 0,2 2-1 0 0,0 1 0 0 0,2 1 1 0 0,0 1-1 0 0,2 1 1 0 0,1 1-1 0 0,1 1 0 0 0,2 1 1 0 0,1 0-1 0 0,1 1 0 0 0,1 1 1 0 0,2 1-1 0 0,2 0 0 0 0,0 0 1 0 0,3 1-1 0 0,-4 29-46 0 0,11-53-6 0 0,0 0 0 0 0,1 0 0 0 0,0 0 0 0 0,1 0-1 0 0,0 0 1 0 0,0 0 0 0 0,2-1 0 0 0,-1 1 0 0 0,1 0 0 0 0,0-1-1 0 0,1 0 1 0 0,0 0 0 0 0,0 0 0 0 0,1 0 0 0 0,0-1 0 0 0,1 1-1 0 0,0-1 1 0 0,0-1 0 0 0,1 1 0 0 0,0-1 0 0 0,0 0 0 0 0,1-1 0 0 0,-1 1-1 0 0,1-1 1 0 0,1-1 0 0 0,2 2 6 0 0,16 4 109 0 0,1 0-1 0 0,-1-2 1 0 0,2-1 0 0 0,-1-1-1 0 0,1-2 1 0 0,0 0 0 0 0,0-2-1 0 0,0-2 1 0 0,0 0 0 0 0,0-2-1 0 0,1-1 1 0 0,-1-2 0 0 0,-1 0-1 0 0,1-2 1 0 0,0-1 0 0 0,-1-2-1 0 0,-1 0 1 0 0,0-2 0 0 0,21-11-109 0 0,-39 19 80 0 0,0 0-1 0 0,0-1 1 0 0,-1 0 0 0 0,1-1 0 0 0,-1 1 0 0 0,0-1 0 0 0,0-1 0 0 0,0 0 0 0 0,-1 0 0 0 0,0 0 0 0 0,0-1 0 0 0,0 0 0 0 0,-1-1 0 0 0,0 1 0 0 0,-1-1 0 0 0,0 0 0 0 0,0-1 0 0 0,0 1 0 0 0,-1-1 0 0 0,-1 0 0 0 0,1 0 0 0 0,-2 0 0 0 0,1 0 0 0 0,-1 0 0 0 0,0-1 0 0 0,-1 1 0 0 0,0-1 0 0 0,-1-3-80 0 0,-1 7-12 0 0,0 0 1 0 0,-1 0 0 0 0,0 1-1 0 0,-1-1 1 0 0,1 0 0 0 0,-1 1-1 0 0,0 0 1 0 0,0 0 0 0 0,-1 0 0 0 0,1 0-1 0 0,-1 0 1 0 0,0 1 0 0 0,0-1-1 0 0,-1 1 1 0 0,1 0 0 0 0,-1 1-1 0 0,0-1 1 0 0,0 1 0 0 0,-1 0-1 0 0,1 0 1 0 0,0 0 0 0 0,-1 1-1 0 0,0 0 1 0 0,0 0 11 0 0,-12-4-72 0 0,0 1 0 0 0,0 0 0 0 0,0 2 1 0 0,-1 0-1 0 0,1 1 0 0 0,-1 1 0 0 0,-4 0 72 0 0,17 1-30 0 0,-1 0 0 0 0,1 0 1 0 0,-1 1-1 0 0,1 0 0 0 0,-1 0 0 0 0,1 0 1 0 0,0 1-1 0 0,0 0 0 0 0,0 0 0 0 0,0 1 0 0 0,0-1 1 0 0,0 1-1 0 0,0 1 0 0 0,1-1 0 0 0,0 1 1 0 0,0 0-1 0 0,0 0 0 0 0,0 0 0 0 0,0 1 1 0 0,1 0-1 0 0,0 0 0 0 0,-1 1 30 0 0,4-4-2 0 0,0-1-1 0 0,0 0 0 0 0,0 1 1 0 0,1-1-1 0 0,-1 1 1 0 0,1-1-1 0 0,-1 1 1 0 0,1-1-1 0 0,0 1 1 0 0,-1-1-1 0 0,1 1 1 0 0,0 0-1 0 0,0-1 1 0 0,0 1-1 0 0,0-1 0 0 0,0 1 1 0 0,0 0-1 0 0,1-1 1 0 0,-1 1-1 0 0,1-1 1 0 0,-1 1-1 0 0,1-1 1 0 0,-1 1-1 0 0,1-1 1 0 0,0 1-1 0 0,0-1 1 0 0,-1 0-1 0 0,1 1 0 0 0,0-1 1 0 0,0 0-1 0 0,0 0 1 0 0,1 0-1 0 0,-1 0 1 0 0,0 0-1 0 0,0 0 1 0 0,1 0-1 0 0,-1 0 1 0 0,0 0-1 0 0,1 0 1 0 0,-1-1-1 0 0,1 1 3 0 0,63 18 492 0 0,-20-16-270 0 0,-1-2-1 0 0,0-2 1 0 0,1-1-1 0 0,-1-3 1 0 0,0-1-1 0 0,-1-3 1 0 0,1-1 0 0 0,7-5-222 0 0,151-30 237 0 0,-198 43 161 0 0,1 2-3702 0 0,-4 6-6873 0 0,-1-2-960 0 0</inkml:trace>
  <inkml:trace contextRef="#ctx0" brushRef="#br0" timeOffset="252.307">1445 592 15739 0 0,'0'0'953'0'0,"0"0"-417"0"0,0 0-64 0 0,0 0 64 0 0,0 0 16 0 0,0 0-104 0 0,0 0-192 0 0,0 0-120 0 0,0 0-64 0 0,0 0-64 0 0,0 0-48 0 0,0 0-160 0 0,0 0-256 0 0,0 0-408 0 0,0 159-888 0 0,1-159-1609 0 0,-1 3-2384 0 0,2-3-1545 0 0</inkml:trace>
  <inkml:trace contextRef="#ctx0" brushRef="#br0" timeOffset="493.097">1301 106 16379 0 0,'0'0'969'0'0,"0"0"-25"0"0,0 0-224 0 0,0 0-232 0 0,0 0-176 0 0,0 0-192 0 0,0 0-232 0 0,0 0-304 0 0,0 0-96 0 0,0 0-72 0 0,0 0-200 0 0,0 0-425 0 0,0 0-1127 0 0,0 0-2353 0 0,13 52-4601 0 0</inkml:trace>
</inkml:ink>
</file>

<file path=ppt/ink/ink4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4.1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0 12067 0 0,'0'0'773'0'0,"0"0"-238"0"0,0 0 102 0 0,0 0 296 0 0,0 0 208 0 0,0 0 10 0 0,0 0-201 0 0,0 0-282 0 0,-10 35-266 0 0,-29 107-198 0 0,4-39-125 0 0,9-48-2197 0 0,17-36-5394 0 0,6-12-2398 0 0</inkml:trace>
</inkml:ink>
</file>

<file path=ppt/ink/ink4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2.8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0 772 0 0 0,'0'0'652'0'0,"0"0"686"0"0,0 0 279 0 0,0 0 5 0 0,32 1-94 0 0,97 0-90 0 0,-43-22 1060 0 0,110-94 1279 0 0,-145 81-3277 0 0,-9 5-308 0 0,-1-2 0 0 0,-2-2 1 0 0,-1-1-1 0 0,-2-1 0 0 0,-1-3 0 0 0,-2-1 0 0 0,19-29-192 0 0,-47 60-16 0 0,0 0-1 0 0,0-1 0 0 0,-1 0 0 0 0,0 0 0 0 0,0-1 0 0 0,-1 1 0 0 0,0-1 0 0 0,-1 1 0 0 0,0-1 0 0 0,0 0 0 0 0,-1 0 0 0 0,-1 0 0 0 0,1 0 17 0 0,-2 8-45 0 0,1 0 0 0 0,0 0 0 0 0,0 0-1 0 0,0 0 1 0 0,-1 0 0 0 0,1 1-1 0 0,-1-1 1 0 0,0 0 0 0 0,1 0 0 0 0,-1 1-1 0 0,0-1 1 0 0,0 1 0 0 0,0-1-1 0 0,0 0 1 0 0,0 1 0 0 0,0 0 0 0 0,-1-1-1 0 0,1 1 1 0 0,0 0 0 0 0,-1 0-1 0 0,1-1 1 0 0,-1 1 0 0 0,1 0-1 0 0,-1 0 1 0 0,0 1 0 0 0,1-1 0 0 0,-1 0-1 0 0,0 1 1 0 0,0-1 0 0 0,1 1-1 0 0,-1-1 1 0 0,0 1 0 0 0,0 0 0 0 0,0 0-1 0 0,0-1 1 0 0,1 1 0 0 0,-1 1-1 0 0,0-1 1 0 0,0 0 0 0 0,0 0 0 0 0,0 1-1 0 0,1-1 46 0 0,-74 30-1954 0 0,61-17 1935 0 0,0-1 1 0 0,1 1 0 0 0,0 1 0 0 0,2 1 0 0 0,-1-1 0 0 0,2 2-1 0 0,0 0 1 0 0,0 0 0 0 0,2 0 0 0 0,0 1 0 0 0,1 0-1 0 0,1 1 1 0 0,0 0 0 0 0,1 0 0 0 0,1 0 0 0 0,1 0 0 0 0,1 1-1 0 0,0 0 1 0 0,2 16 18 0 0,1-28 59 0 0,0 1 1 0 0,1 0-1 0 0,0-1 0 0 0,0 1 0 0 0,1-1 0 0 0,0 0 1 0 0,0 0-1 0 0,0 0 0 0 0,1 0 0 0 0,0 0 0 0 0,1-1 1 0 0,0 0-1 0 0,0 0 0 0 0,0 0 0 0 0,0 0 0 0 0,1-1 1 0 0,0 0-1 0 0,0 0 0 0 0,0 0 0 0 0,1-1 0 0 0,0 0 1 0 0,0-1-1 0 0,0 1 0 0 0,0-1 0 0 0,6 1-59 0 0,9 4 234 0 0,-1-2 1 0 0,2 0-1 0 0,-1-2 0 0 0,1 0 0 0 0,-1-2 1 0 0,1 0-1 0 0,0-2 0 0 0,7 0-234 0 0,-6-3 123 0 0,0 0 1 0 0,0-2-1 0 0,-1 0 0 0 0,1-2 0 0 0,-1-1 0 0 0,-1 0 1 0 0,1-2-1 0 0,-2 0 0 0 0,1-2 0 0 0,-1 0 0 0 0,-1-2 0 0 0,0 0 1 0 0,-1-1-1 0 0,-1-1 0 0 0,0 0 0 0 0,-1-2 0 0 0,-1 0 0 0 0,-1-1 1 0 0,0 0-1 0 0,-2-1 0 0 0,0-1 0 0 0,10-22-123 0 0,-20 36-58 0 0,0 0 0 0 0,0 0 0 0 0,0-1 1 0 0,-1 0-1 0 0,0 1 0 0 0,-1-1 0 0 0,0 0 0 0 0,0 0 0 0 0,0 0 0 0 0,-1 0 0 0 0,-1 1 0 0 0,0-8 58 0 0,-35 19-2132 0 0,28 2 2071 0 0,1 1 1 0 0,0 0-1 0 0,0 0 0 0 0,1 1 1 0 0,0-1-1 0 0,0 2 0 0 0,1-1 1 0 0,0 0-1 0 0,0 1 0 0 0,1 0 1 0 0,0 0-1 0 0,1 1 0 0 0,0-1 1 0 0,1 0-1 0 0,-1 1 1 0 0,2 0-1 0 0,-1 0 0 0 0,2-1 1 0 0,-1 1-1 0 0,1 0 0 0 0,1 5 61 0 0,2-9 65 0 0,0-1 0 0 0,0 0 0 0 0,0 0 0 0 0,1 0 0 0 0,-1 0-1 0 0,1 0 1 0 0,1-1 0 0 0,-1 0 0 0 0,1 1 0 0 0,-1-2 0 0 0,1 1 0 0 0,0-1 0 0 0,1 1-1 0 0,-1-1 1 0 0,0-1 0 0 0,1 1 0 0 0,0-1 0 0 0,-1 0 0 0 0,1 0 0 0 0,0-1 0 0 0,0 1-1 0 0,0-1 1 0 0,0-1 0 0 0,0 1 0 0 0,6-1-65 0 0,9 0 194 0 0,1 0 0 0 0,0-1 0 0 0,-1-1 1 0 0,1-2-1 0 0,-1 0 0 0 0,0-1 0 0 0,0-1 0 0 0,0-1 0 0 0,-1 0 1 0 0,0-2-1 0 0,0-1 0 0 0,-1 0 0 0 0,0-1 0 0 0,-1-1 0 0 0,-1-1 0 0 0,0 0 1 0 0,0-2-1 0 0,-1 0 0 0 0,-1 0 0 0 0,-1-1 0 0 0,0-1 0 0 0,-1-1 1 0 0,-1 0-1 0 0,-1 0 0 0 0,0-1 0 0 0,-1-1 0 0 0,-2 0 0 0 0,0 0 1 0 0,3-10-195 0 0,-8 17-18 0 0,1 1-66 0 0,0 0 1 0 0,-1 0-1 0 0,0 0 1 0 0,-1-1 0 0 0,-1 1-1 0 0,0-1 1 0 0,0 0-1 0 0,-1 1 1 0 0,-1-1-1 0 0,-1-2 84 0 0,2 13-49 0 0,-1 0-1 0 0,0 1 1 0 0,1-1-1 0 0,-1 0 0 0 0,0 0 1 0 0,0 1-1 0 0,0-1 1 0 0,0 1-1 0 0,0-1 0 0 0,-1 1 1 0 0,1-1-1 0 0,0 1 1 0 0,-1 0-1 0 0,1 0 1 0 0,-1-1-1 0 0,1 1 0 0 0,-1 0 1 0 0,1 0-1 0 0,-1 1 1 0 0,0-1-1 0 0,0 0 0 0 0,1 0 1 0 0,-1 1-1 0 0,0-1 1 0 0,0 1-1 0 0,0 0 0 0 0,0 0 1 0 0,0-1-1 0 0,0 1 1 0 0,1 0-1 0 0,-1 1 1 0 0,0-1-1 0 0,0 0 0 0 0,0 0 1 0 0,0 1-1 0 0,0-1 1 0 0,1 1-1 0 0,-1 0 0 0 0,0-1 1 0 0,0 1-1 0 0,1 0 1 0 0,-1 0-1 0 0,0 0 1 0 0,1 0-1 0 0,-1 0 0 0 0,1 1 1 0 0,0-1-1 0 0,-1 0 1 0 0,1 1-1 0 0,0-1 0 0 0,0 1 1 0 0,0-1-1 0 0,0 1 1 0 0,0 0-1 0 0,0 0 50 0 0,-12 18 82 0 0,1 0-1 0 0,1 1 0 0 0,1 1 1 0 0,1 0-1 0 0,1 0 1 0 0,1 1-1 0 0,1 0 1 0 0,1 0-1 0 0,1 1 0 0 0,1-1 1 0 0,1 1-1 0 0,1 0 1 0 0,2 0-1 0 0,0-1 1 0 0,1 5-82 0 0,0-9-84 0 0,0 1 1 0 0,2-1 0 0 0,0 0 0 0 0,1-1 0 0 0,0 1-1 0 0,2-1 1 0 0,0 0 0 0 0,1 0 0 0 0,1-1-1 0 0,0 0 1 0 0,2-1 0 0 0,0 0 0 0 0,0 0 0 0 0,2-1-1 0 0,5 5 84 0 0,-5-11-2629 0 0,-1-7-5827 0 0,-10-2 2039 0 0</inkml:trace>
  <inkml:trace contextRef="#ctx0" brushRef="#br0" timeOffset="262.742">2252 356 12555 0 0,'0'0'1815'0'0,"0"0"-882"0"0,0 0-222 0 0,0 0 187 0 0,0 0 142 0 0,0 0-59 0 0,0 0-208 0 0,0 0-252 0 0,0 0-228 0 0,-10 33-129 0 0,-31 104-65 0 0,27-45 13 0 0,27 15-1375 0 0,-13-82-3093 0 0,0-14-2866 0 0,0-7-832 0 0</inkml:trace>
  <inkml:trace contextRef="#ctx0" brushRef="#br0" timeOffset="510.74">1900 393 10322 0 0,'0'0'1060'0'0,"0"0"-430"0"0,0 0-63 0 0,0 0 200 0 0,0 0 213 0 0,0 0 108 0 0,0 0-18 0 0,0 0-82 0 0,0 0-84 0 0,0 0-120 0 0,0 0-149 0 0,32-7-122 0 0,102-20-134 0 0,-20 16 208 0 0,64 18-643 0 0,-104 16-5853 0 0,-70-22 4762 0 0,0 1-528 0 0,-1 0-3553 0 0,-1 1-2031 0 0</inkml:trace>
  <inkml:trace contextRef="#ctx0" brushRef="#br0" timeOffset="776.809">1998 758 7602 0 0,'0'0'3299'0'0,"0"0"-2227"0"0,0 0-470 0 0,0 0 366 0 0,0 0 322 0 0,0 0 48 0 0,0 0-164 0 0,0 0-239 0 0,0 0-210 0 0,0 0-148 0 0,0 0-132 0 0,0 0-104 0 0,33-2-81 0 0,108-7-84 0 0,87-21-2241 0 0,-182 23-2644 0 0,-33 4 1161 0 0,4 2-6934 0 0</inkml:trace>
</inkml:ink>
</file>

<file path=ppt/ink/ink4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7.8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5505 0 0,'0'0'2707'0'0,"0"0"-1538"0"0,0 0-512 0 0,0 0 198 0 0,0 0 367 0 0,0 0 295 0 0,0 0 42 0 0,0 0-182 0 0,0 0-249 0 0,0 0-221 0 0,0 0-195 0 0,33 0-155 0 0,108-1-127 0 0,10-20 258 0 0,28-5-1363 0 0,-159 24-58 0 0,17-2-1388 0 0,-12 3-3592 0 0,-9 1-5075 0 0</inkml:trace>
</inkml:ink>
</file>

<file path=ppt/ink/ink4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6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 2328 0 0,'0'0'1798'0'0,"0"0"-663"0"0,0 0-185 0 0,0 0 119 0 0,0 0 163 0 0,0 0 63 0 0,0 0-141 0 0,0 0-274 0 0,0 0-278 0 0,0 0-186 0 0,0 0-59 0 0,0 0 33 0 0,0 0 80 0 0,1 12 22 0 0,10 185 1765 0 0,-7 21-1552 0 0,-26-144-2017 0 0,21-71 356 0 0,-1-6-10126 0 0,1 0 8982 0 0,1 2 20 0 0</inkml:trace>
  <inkml:trace contextRef="#ctx0" brushRef="#br0" timeOffset="376.256">0 27 2897 0 0,'0'0'1475'0'0,"0"0"-403"0"0,0 0-64 0 0,0 0 136 0 0,0 0 134 0 0,0 0 8 0 0,0 0-94 0 0,0 0-104 0 0,0 0-65 0 0,0 0-43 0 0,0 0-78 0 0,0 0-72 0 0,30-3-77 0 0,93-10-97 0 0,160 3 1546 0 0,-268 10-2581 0 0,0 1 0 0 0,0 0 0 0 0,1 2 0 0 0,-1-1 0 0 0,0 2 0 0 0,0 0 0 0 0,-1 1 0 0 0,11 4 379 0 0,-15 2-4776 0 0,-8-3-2364 0 0,-2-5 2302 0 0</inkml:trace>
  <inkml:trace contextRef="#ctx0" brushRef="#br0" timeOffset="615.834">28 531 4337 0 0,'0'0'2705'0'0,"0"0"-1457"0"0,0 0-239 0 0,0 0 326 0 0,0 0 259 0 0,0 0 28 0 0,0 0-133 0 0,0 0-184 0 0,0 0-197 0 0,30-4-211 0 0,98-15-209 0 0,98-9 149 0 0,-180 22-2911 0 0,-16 1-6292 0 0,-19 5-1368 0 0</inkml:trace>
  <inkml:trace contextRef="#ctx0" brushRef="#br0" timeOffset="1453.176">635 594 112 0 0,'0'0'1288'0'0,"0"0"-877"0"0,0 0-92 0 0,0 0 298 0 0,0 0 298 0 0,0 0 204 0 0,0 0 32 0 0,0 0-112 0 0,0 0-172 0 0,0 0-159 0 0,0 0-108 0 0,0 0-75 0 0,-2 19 20 0 0,-1 4-255 0 0,-2 11-24 0 0,1 4 5275 0 0,2-90-579 0 0,9-77-3816 0 0,-4 114-1139 0 0,1 0 0 0 0,0 0 0 0 0,1 0-1 0 0,1 1 1 0 0,0 0 0 0 0,1 0 0 0 0,0 0 0 0 0,1 1 0 0 0,1 0 0 0 0,0 1 0 0 0,9-10-7 0 0,-18 22-75 0 0,1-1-1 0 0,0 0 1 0 0,-1 0 0 0 0,1 1 0 0 0,0-1 0 0 0,-1 1 0 0 0,1-1 0 0 0,0 0-1 0 0,0 1 1 0 0,-1 0 0 0 0,1-1 0 0 0,0 1 0 0 0,0-1 0 0 0,0 1-1 0 0,0 0 1 0 0,-1-1 0 0 0,1 1 0 0 0,0 0 0 0 0,0 0 0 0 0,0 0 0 0 0,0 0-1 0 0,0 0 1 0 0,0 0 0 0 0,0 0 0 0 0,0 0 0 0 0,0 0 0 0 0,-1 0-1 0 0,1 1 1 0 0,0-1 0 0 0,0 0 0 0 0,0 1 0 0 0,0-1 0 0 0,0 0 0 0 0,-1 1-1 0 0,1-1 1 0 0,0 1 0 0 0,0-1 0 0 0,0 1 75 0 0,14 17-8008 0 0,-12-14 4927 0 0,-1 0-5471 0 0</inkml:trace>
  <inkml:trace contextRef="#ctx0" brushRef="#br0" timeOffset="1823.545">952 428 4585 0 0,'0'0'1211'0'0,"0"0"-367"0"0,0 0-17 0 0,0 0 220 0 0,0 0 101 0 0,0 0-77 0 0,0 0-244 0 0,0 0-292 0 0,0 0-257 0 0,0 0-171 0 0,0 0-79 0 0,0 0-36 0 0,0 0-3 0 0,-12 29-1 0 0,-37 91 12 0 0,39-74 17 0 0,13-43-11 0 0,0 0 143 0 0,0-1-1 0 0,1 1 1 0 0,-1-1 0 0 0,1 0 0 0 0,-1 0-1 0 0,1-1 1 0 0,0 1 0 0 0,-1-1 0 0 0,1 0-1 0 0,0 0 1 0 0,0 0 0 0 0,0 0 0 0 0,0-1-1 0 0,0 1 1 0 0,0-1 0 0 0,0 0 0 0 0,0 0-1 0 0,0-1 1 0 0,0 1 0 0 0,0-1-1 0 0,0 0 1 0 0,0 0 0 0 0,0 0 0 0 0,-1-1-1 0 0,1 1 1 0 0,0-1 0 0 0,-1 0 0 0 0,1 0-1 0 0,-1 0 1 0 0,0 0 0 0 0,1-1 0 0 0,-1 1-1 0 0,0-1 1 0 0,-1 0 0 0 0,1 0-1 0 0,1-2-148 0 0,4-2 140 0 0,-1-1 0 0 0,0 0 0 0 0,0-1 0 0 0,-1 1 0 0 0,0-1 0 0 0,-1-1 0 0 0,0 1-1 0 0,0-1 1 0 0,-1 0 0 0 0,0 0 0 0 0,-1 0 0 0 0,0 0 0 0 0,-1-1 0 0 0,0 1 0 0 0,0-1-1 0 0,-1 1 1 0 0,-1-2-140 0 0,0 11-44 0 0,0-1 0 0 0,0 1 0 0 0,-1 0 0 0 0,1-1 0 0 0,0 1 0 0 0,-1-1 0 0 0,0 1 0 0 0,1 0-1 0 0,-1-1 1 0 0,0 1 0 0 0,1 0 0 0 0,-1 0 0 0 0,0 0 0 0 0,0-1 0 0 0,0 1 0 0 0,0 0 0 0 0,0 0 0 0 0,-1 0 0 0 0,1 1-1 0 0,0-1 1 0 0,0 0 0 0 0,-1 0 0 0 0,1 1 0 0 0,0-1 0 0 0,-1 1 0 0 0,1-1 0 0 0,0 1 0 0 0,-1-1 0 0 0,1 1 0 0 0,-1 0-1 0 0,1 0 1 0 0,-1 0 0 0 0,1-1 0 0 0,-1 2 0 0 0,1-1 0 0 0,0 0 0 0 0,-1 0 0 0 0,1 0 0 0 0,-1 1 0 0 0,0-1 44 0 0,-60 16-7867 0 0,46-8 2546 0 0,2 0 40 0 0</inkml:trace>
  <inkml:trace contextRef="#ctx0" brushRef="#br0" timeOffset="2284.467">1362 413 1928 0 0,'0'0'741'0'0,"0"0"-173"0"0,0 0 149 0 0,0 0 318 0 0,0 0 263 0 0,0 0 19 0 0,0 0-126 0 0,0 0-227 0 0,0 0-275 0 0,0 0-213 0 0,0 0-148 0 0,0 0-136 0 0,-26 22-127 0 0,-81 66-77 0 0,79-49-32 0 0,29-33 28 0 0,1-2 119 0 0,0 0-1 0 0,0 1 0 0 0,1-1 1 0 0,-1-1-1 0 0,1 1 1 0 0,0 0-1 0 0,0-1 1 0 0,0 1-1 0 0,1-1 0 0 0,-1 0 1 0 0,1 0-1 0 0,0 0 1 0 0,0-1-1 0 0,0 1 1 0 0,0-1-1 0 0,0 0 1 0 0,0 0-1 0 0,0 0 0 0 0,1-1 1 0 0,-1 1-1 0 0,1-1 1 0 0,-1 0-1 0 0,1-1 1 0 0,0 1-1 0 0,-1-1 1 0 0,1 0-1 0 0,0 0 0 0 0,-1 0 1 0 0,1 0-1 0 0,0-1 1 0 0,-1 0-1 0 0,4-1-102 0 0,3 0 347 0 0,-1 0 0 0 0,0-1 0 0 0,0 0 0 0 0,0 0 0 0 0,0-1 0 0 0,-1-1-1 0 0,1 1 1 0 0,-1-2 0 0 0,0 1 0 0 0,0-1 0 0 0,-1-1 0 0 0,0 1 0 0 0,0-1 0 0 0,-1-1 0 0 0,1 1 0 0 0,3-7-347 0 0,94-144 1469 0 0,-99 148-1502 0 0,0 0-1 0 0,0-1 1 0 0,-1 1-1 0 0,-1-1 0 0 0,1 0 1 0 0,-2 0-1 0 0,0 0 1 0 0,0 0-1 0 0,-1-1 0 0 0,0 1 1 0 0,-1-1-1 0 0,0 1 1 0 0,-1-1-1 0 0,-1 0 0 0 0,1 1 1 0 0,-3-10 33 0 0,0 17-138 0 0,1 0 0 0 0,-1-1 0 0 0,1 2 0 0 0,-1-1 0 0 0,0 0 0 0 0,-1 0 0 0 0,1 1-1 0 0,-1 0 1 0 0,1 0 0 0 0,-1 0 0 0 0,0 0 0 0 0,0 0 0 0 0,0 1 0 0 0,0 0 0 0 0,-1 0 0 0 0,1 0 0 0 0,-1 0 0 0 0,1 1 0 0 0,-1 0 0 0 0,0 0 0 0 0,1 0 0 0 0,-1 0 0 0 0,0 1 0 0 0,0-1 0 0 0,0 1 0 0 0,0 1 0 0 0,1-1 0 0 0,-1 1 0 0 0,0 0-1 0 0,0 0 1 0 0,1 0 0 0 0,-1 0 0 0 0,1 1 0 0 0,-1 0 0 0 0,1 0 0 0 0,0 0 0 0 0,-1 0 0 0 0,1 1 0 0 0,-3 3 138 0 0,-3-1-112 0 0,0 1 0 0 0,0 1 0 0 0,1 0 0 0 0,0 1 1 0 0,0-1-1 0 0,1 2 0 0 0,0-1 0 0 0,1 1 0 0 0,0 0 0 0 0,0 1 0 0 0,1-1 0 0 0,0 1 0 0 0,0 1 1 0 0,1-1-1 0 0,1 1 0 0 0,0 0 0 0 0,0 0 0 0 0,1 0 0 0 0,0 1 0 0 0,0 5 112 0 0,3-10 27 0 0,0 0 0 0 0,0 0 0 0 0,0 0 0 0 0,1 0 0 0 0,0 0 0 0 0,0 0 0 0 0,0 0 0 0 0,1-1 0 0 0,0 1 0 0 0,1-1 0 0 0,-1 1 0 0 0,1-1 0 0 0,1 0 0 0 0,-1 0 0 0 0,1 0 0 0 0,0 0 0 0 0,0-1 0 0 0,1 1 0 0 0,-1-1-1 0 0,1 0 1 0 0,0-1 0 0 0,1 1 0 0 0,2 1-27 0 0,6 4 80 0 0,1-1 0 0 0,1 0 0 0 0,0-1 0 0 0,0 0 0 0 0,1-2 0 0 0,0 0 0 0 0,0 0-1 0 0,0-2 1 0 0,1 0 0 0 0,-1-1 0 0 0,3-1-80 0 0,72 4-6572 0 0,-76-6-1931 0 0</inkml:trace>
</inkml:ink>
</file>

<file path=ppt/ink/ink4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31.4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8514 0 0,'0'0'1229'0'0,"0"0"-391"0"0,0 0-329 0 0,0 0-34 0 0,0 0 129 0 0,0 0 135 0 0,0 0 87 0 0,0 0-34 0 0,0 0-157 0 0,0 0-202 0 0,-6 24-184 0 0,-45 158 30 0 0,42-154-948 0 0,-17 59 1484 0 0,19-58-4082 0 0,2 0-4035 0 0,4-25 1603 0 0</inkml:trace>
</inkml:ink>
</file>

<file path=ppt/ink/ink4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31.7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184 174 3689 0 0,'0'0'699'0'0,"0"0"235"0"0,0 0 360 0 0,0 0 296 0 0,-4 32 89 0 0,-14 102-88 0 0,-19 241 2104 0 0,17-232-6307 0 0,12-121-952 0 0,1-11-3452 0 0,4-10 5037 0 0</inkml:trace>
  <inkml:trace contextRef="#ctx0" brushRef="#br0" timeOffset="479.919">0 26 1936 0 0,'0'0'4000'0'0,"0"0"-2657"0"0,0 0-762 0 0,0 0-2 0 0,0 0 65 0 0,0 0 44 0 0,0 0-27 0 0,0 0-53 0 0,35-5-23 0 0,110-15-13 0 0,-56 29 278 0 0,-73-3-646 0 0,5 0 27 0 0,0 1 0 0 0,-1 1 0 0 0,1 1 0 0 0,-2 0 0 0 0,1 2-1 0 0,-2 0 1 0 0,1 1 0 0 0,-1 1 0 0 0,-1 0 0 0 0,-1 2 0 0 0,0 0 0 0 0,5 6-231 0 0,-18-17 37 0 0,-1-1 1 0 0,1 1-1 0 0,-1 0 0 0 0,1 0 0 0 0,-1 0 1 0 0,0 0-1 0 0,-1 0 0 0 0,1 1 0 0 0,-1-1 1 0 0,0 0-1 0 0,0 1 0 0 0,0-1 0 0 0,0 1 1 0 0,-1-1-1 0 0,0 1 0 0 0,0-1 1 0 0,0 1-1 0 0,0-1 0 0 0,-1 1 0 0 0,0-1 1 0 0,0 1-1 0 0,0-1 0 0 0,0 1 0 0 0,-1-1 1 0 0,0 0-1 0 0,0 0 0 0 0,0 0 0 0 0,0 0 1 0 0,0 0-1 0 0,-1 0 0 0 0,0-1 0 0 0,0 1 1 0 0,-2 1-38 0 0,-14 12 64 0 0,0 0-1 0 0,0-2 1 0 0,-2-1 0 0 0,0 0 0 0 0,-1-1 0 0 0,-17 7-64 0 0,-12 7 63 0 0,25-13-14 0 0,17-10-4 0 0,-1 1 1 0 0,1 0-1 0 0,0 0 1 0 0,0 1-1 0 0,1 0 0 0 0,0 1 1 0 0,0 0-1 0 0,0 0 1 0 0,1 1-1 0 0,-2 2-45 0 0,8-8 9 0 0,0 0-1 0 0,0 0 1 0 0,0 0 0 0 0,1-1-1 0 0,-1 1 1 0 0,1 0-1 0 0,0 0 1 0 0,-1 0 0 0 0,1 0-1 0 0,0 0 1 0 0,0 0-1 0 0,0 0 1 0 0,1 0 0 0 0,-1 0-1 0 0,0 0 1 0 0,1 0-1 0 0,-1 0 1 0 0,1 0 0 0 0,0 0-1 0 0,-1-1 1 0 0,1 1-1 0 0,0 0 1 0 0,0 0 0 0 0,0-1-1 0 0,0 1 1 0 0,1 0-1 0 0,-1-1 1 0 0,0 0 0 0 0,1 1-1 0 0,-1-1 1 0 0,1 0-1 0 0,-1 1 1 0 0,2-1-9 0 0,55 35 672 0 0,64 7 710 0 0,39 21 18 0 0,-129-38-905 0 0,-41-27-2115 0 0,0 1-2181 0 0,6-6-3935 0 0,3 6-1541 0 0</inkml:trace>
</inkml:ink>
</file>

<file path=ppt/ink/ink4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07.3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1 0 0 0,'0'0'830'0'0,"0"0"-60"0"0,0 0 71 0 0,0 0 129 0 0,0 0 101 0 0,0 0 8 0 0,0 0-89 0 0,0 0-155 0 0,0 0-181 0 0,0 0-144 0 0,11 29 3075 0 0,-10-26-3325 0 0,1 1 0 0 0,-1-1 1 0 0,0 0-1 0 0,-1 1 0 0 0,1-1 1 0 0,0 0-1 0 0,-1 1 1 0 0,0-1-1 0 0,0 1 0 0 0,0-1 1 0 0,0 1-1 0 0,-1-1 0 0 0,1 0 1 0 0,-1 1-1 0 0,0-1 1 0 0,0 0-1 0 0,0 1 0 0 0,0-1 1 0 0,-1 1-261 0 0,-62 83 1717 0 0,-122 64-718 0 0,171-143-1588 0 0,19-15-2971 0 0,20-19-5630 0 0,-14 18 2731 0 0</inkml:trace>
</inkml:ink>
</file>

<file path=ppt/ink/ink4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16.3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241 646 0 0 0,'0'0'624'0'0,"0"0"600"0"0,0 0 106 0 0,0 0-91 0 0,0 0-124 0 0,0 0-83 0 0,1-7-34 0 0,0-30 1035 0 0,-1 36-1022 0 0,0 1-35 0 0,0 0-77 0 0,-3 0 1853 0 0,-15 2-2422 0 0,-55 63-343 0 0,46-36-30 0 0,12-15 5 0 0,1 0 1 0 0,1 1-1 0 0,0 1 0 0 0,1 0 0 0 0,0 1 0 0 0,1 1 1 0 0,2-1-1 0 0,-1 2 0 0 0,0 4 38 0 0,9-20 15 0 0,1-1 0 0 0,-1 1 0 0 0,1-1-1 0 0,0 1 1 0 0,0-1 0 0 0,0 1 0 0 0,0-1 0 0 0,0 1-1 0 0,0-1 1 0 0,1 1 0 0 0,-1-1 0 0 0,1 1 0 0 0,0-1-1 0 0,-1 1 1 0 0,1-1 0 0 0,0 0 0 0 0,1 0 0 0 0,-1 1-1 0 0,0-1 1 0 0,1 0 0 0 0,-1 0 0 0 0,1 0-1 0 0,0 0 1 0 0,-1-1 0 0 0,1 1 0 0 0,0 0 0 0 0,0-1-1 0 0,0 1 1 0 0,0-1 0 0 0,0 0 0 0 0,1 0 0 0 0,-1 0-1 0 0,0 0 1 0 0,1 0 0 0 0,-1 0 0 0 0,0 0 0 0 0,1-1-1 0 0,-1 1 1 0 0,1-1 0 0 0,-1 0 0 0 0,1 0 0 0 0,-1 0-1 0 0,1 0 1 0 0,-1 0 0 0 0,1 0 0 0 0,-1-1 0 0 0,1 1-1 0 0,-1-1 1 0 0,1 0 0 0 0,-1 0 0 0 0,0 1 0 0 0,1-2-1 0 0,-1 1 1 0 0,2-1-15 0 0,21-7 358 0 0,0-1 0 0 0,0-2 0 0 0,-2 0 0 0 0,1-1 0 0 0,-1-1 1 0 0,-1-2-1 0 0,-1 0 0 0 0,17-17-358 0 0,-9 9 164 0 0,-2 0-1 0 0,0-2 1 0 0,-2-1 0 0 0,-1-1 0 0 0,-1-1 0 0 0,-2-1 0 0 0,-1-1 0 0 0,2-7-164 0 0,-9 16 30 0 0,-1 0 1 0 0,-1-1 0 0 0,-1-1 0 0 0,-2 0 0 0 0,0 0 0 0 0,-1-1-1 0 0,-1 0 1 0 0,-2 0 0 0 0,1-20-31 0 0,-20-112-770 0 0,13 150 698 0 0,0 0 1 0 0,-1 0-1 0 0,0 1 1 0 0,0-1-1 0 0,0 1 0 0 0,-1-1 1 0 0,0 1-1 0 0,0 0 1 0 0,-1 1-1 0 0,1-1 0 0 0,-1 1 1 0 0,0 0-1 0 0,-1 0 1 0 0,1 0-1 0 0,-1 1 1 0 0,0-1-1 0 0,0 2 0 0 0,-1-1 1 0 0,1 1-1 0 0,-6-2 72 0 0,5 2-17 0 0,-1 2-1 0 0,0-1 1 0 0,1 1-1 0 0,-1 0 1 0 0,0 1-1 0 0,0-1 1 0 0,0 2-1 0 0,0-1 1 0 0,1 1-1 0 0,-1 0 1 0 0,0 1-1 0 0,0 0 1 0 0,1 0-1 0 0,-1 0 1 0 0,1 1-1 0 0,0 1 1 0 0,0-1-1 0 0,0 1 1 0 0,0 0 0 0 0,1 0-1 0 0,-1 1 1 0 0,1 0-1 0 0,0 0 1 0 0,1 1-1 0 0,-1-1 1 0 0,1 1-1 0 0,0 0 1 0 0,1 1-1 0 0,-1-1 1 0 0,1 1-1 0 0,0 0 1 0 0,1 0-1 0 0,0 0 1 0 0,0 1-1 0 0,0-1 1 0 0,0 5 17 0 0,-3 3 72 0 0,0 1 1 0 0,1 0 0 0 0,1 0-1 0 0,1 0 1 0 0,0 1 0 0 0,1 0-1 0 0,0-1 1 0 0,2 1 0 0 0,0 0-1 0 0,1-1 1 0 0,0 1 0 0 0,1 0-1 0 0,2-1 1 0 0,-1 1 0 0 0,2-1-1 0 0,0 0 1 0 0,1-1-1 0 0,0 1 1 0 0,1-1 0 0 0,1 0-1 0 0,4 5-72 0 0,8 5 318 0 0,2 0 0 0 0,0-2 0 0 0,2 0 0 0 0,0-2 0 0 0,1 0 0 0 0,2-2 0 0 0,0-1 0 0 0,24 12-318 0 0,-9-3 500 0 0,90 35 479 0 0,-128-61-1108 0 0,-1-5-11103 0 0,-3 0 225 0 0</inkml:trace>
  <inkml:trace contextRef="#ctx0" brushRef="#br0" timeOffset="1524.076">1055 763 0 0 0,'0'0'393'0'0,"0"0"484"0"0,0 0 250 0 0,0 0 119 0 0,0 0 60 0 0,0 0-11 0 0,0 0-29 0 0,0 0-23 0 0,12-3 1 0 0,35-7 48 0 0,-46 10-1214 0 0,0 0 0 0 0,0 0-1 0 0,0 0 1 0 0,0 0 0 0 0,0 1 0 0 0,0-1-1 0 0,-1 0 1 0 0,1 1 0 0 0,0-1-1 0 0,0 1 1 0 0,0-1 0 0 0,0 1 0 0 0,-1-1-1 0 0,1 1 1 0 0,0-1 0 0 0,-1 1 0 0 0,1 0-1 0 0,0-1 1 0 0,-1 1 0 0 0,1 0 0 0 0,-1 0-1 0 0,1-1 1 0 0,-1 1 0 0 0,1 0 0 0 0,-1 0-1 0 0,1 0 1 0 0,-1 0 0 0 0,0-1-1 0 0,0 1 1 0 0,1 0 0 0 0,-1 0 0 0 0,0 0-1 0 0,0 0 1 0 0,0 0 0 0 0,0 0 0 0 0,0 0-1 0 0,0 0 1 0 0,0 0 0 0 0,-1 0 0 0 0,1 0-1 0 0,0-1 1 0 0,0 1 0 0 0,-1 0 0 0 0,1 0-1 0 0,0 0-77 0 0,-1 3 327 0 0,1 9-38 0 0,-1 0 1 0 0,-1 0-1 0 0,0 0 0 0 0,-1 0 1 0 0,0-1-1 0 0,-1 1 0 0 0,-1-1 1 0 0,0 0-1 0 0,0 0 0 0 0,-1-1 1 0 0,-1 1-1 0 0,0-1 0 0 0,0-1 1 0 0,-1 1-1 0 0,0-1 0 0 0,-4 2-289 0 0,-43 38-2463 0 0,-7-9-4400 0 0,45-33-3554 0 0</inkml:trace>
</inkml:ink>
</file>

<file path=ppt/ink/ink4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34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1 880 0 0 0,'0'0'513'0'0,"0"0"260"0"0,0 0 201 0 0,0 0 165 0 0,0 0 128 0 0,0 0 68 0 0,0 0 42 0 0,5 2-6 0 0,-3-2-1225 0 0,0 1 0 0 0,0 0 1 0 0,0-1-1 0 0,0 1 1 0 0,-1-1-1 0 0,1 0 1 0 0,0 1-1 0 0,0-1 1 0 0,0 0-1 0 0,0 0 0 0 0,0 0 1 0 0,0-1-1 0 0,0 1 1 0 0,0 0-1 0 0,0-1 1 0 0,0 1-1 0 0,0-1 0 0 0,0 0 1 0 0,0 0-1 0 0,0 0 1 0 0,-1 0-1 0 0,1 0 1 0 0,0 0-1 0 0,-1 0 1 0 0,1 0-1 0 0,1-2-146 0 0,233-218 6026 0 0,-184 166-5651 0 0,-3-1 1 0 0,-3-3-1 0 0,-2-2 1 0 0,-3-1-1 0 0,16-35-375 0 0,-50 83 21 0 0,0 0-1 0 0,0 0 1 0 0,-2 0 0 0 0,1-1 0 0 0,-2 0-1 0 0,0 0 1 0 0,-1-1 0 0 0,-1 1 0 0 0,0-1-1 0 0,-1 1 1 0 0,0-1 0 0 0,-1 0-1 0 0,-2-2-20 0 0,2 15-15 0 0,0 1-1 0 0,-1 0 1 0 0,1 0-1 0 0,-1-1 0 0 0,0 1 1 0 0,0 0-1 0 0,0 0 0 0 0,0 0 1 0 0,0 0-1 0 0,0 0 0 0 0,0 0 1 0 0,-1 0-1 0 0,1 1 1 0 0,-1-1-1 0 0,1 0 0 0 0,-1 1 1 0 0,0-1-1 0 0,1 1 0 0 0,-1 0 1 0 0,0-1-1 0 0,0 1 0 0 0,0 0 1 0 0,0 0-1 0 0,0 0 1 0 0,0 1-1 0 0,0-1 0 0 0,-1 0 1 0 0,1 1-1 0 0,0-1 0 0 0,0 1 1 0 0,-1 0-1 0 0,1 0 0 0 0,0 0 1 0 0,0 0-1 0 0,-1 0 1 0 0,1 0-1 0 0,0 1 0 0 0,0-1 1 0 0,-1 1-1 0 0,1-1 0 0 0,0 1 16 0 0,-84 48-847 0 0,65-23 815 0 0,1 0 0 0 0,2 1-1 0 0,0 1 1 0 0,2 1 0 0 0,2 1-1 0 0,0 0 1 0 0,2 0 0 0 0,1 2 0 0 0,2-1-1 0 0,-2 12 33 0 0,6-24 4 0 0,0 0-1 0 0,1 0 0 0 0,1 0 0 0 0,1 0 0 0 0,0 1 1 0 0,2-1-1 0 0,0 1 0 0 0,1-1 0 0 0,1 1 1 0 0,1-1-1 0 0,0 0 0 0 0,4 8-3 0 0,-3-17 57 0 0,1-1 0 0 0,0 1 0 0 0,0-1 0 0 0,1 0 0 0 0,0-1 0 0 0,1 1 0 0 0,0-1 0 0 0,0 0 0 0 0,0-1 0 0 0,1 0 0 0 0,1 0 0 0 0,-1-1 0 0 0,1 0 0 0 0,0 0 0 0 0,0-1 0 0 0,1 0 0 0 0,-1-1 0 0 0,11 4-57 0 0,83 16-1294 0 0,3-19-7217 0 0,-99-5-1666 0 0</inkml:trace>
  <inkml:trace contextRef="#ctx0" brushRef="#br0" timeOffset="32600.538">888 718 2088 0 0,'0'0'1730'0'0,"0"0"-262"0"0,0 0-93 0 0,0 0 36 0 0,0 0-17 0 0,0 0-128 0 0,0 0-182 0 0,0 0-188 0 0,0 0-125 0 0,0 0-102 0 0,0 0-95 0 0,0 6-46 0 0,-10 72 2491 0 0,-61 25-442 0 0,60-89-2732 0 0,0-1-1 0 0,0 0 1 0 0,-2-1 0 0 0,1-1 0 0 0,-1 1-1 0 0,-1-2 1 0 0,0 0 0 0 0,-1-1 0 0 0,0 0-1 0 0,-2 0 156 0 0,12-8-444 0 0,-2 1-1925 0 0,5-1-8176 0 0,2-1 4606 0 0</inkml:trace>
</inkml:ink>
</file>

<file path=ppt/ink/ink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17.0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1 759 2705 0 0,'0'0'1499'0'0,"0"0"-450"0"0,0 0 43 0 0,0 0 395 0 0,0 0 312 0 0,0 0 78 0 0,0 0-154 0 0,0 0-244 0 0,0 0-223 0 0,0 0-185 0 0,0 0-179 0 0,0 0-158 0 0,0 0-129 0 0,31-2-98 0 0,98-3-75 0 0,53-7 831 0 0,-35-13-3598 0 0,-147 25 2238 0 0,2-3-6853 0 0,-2 1 2137 0 0,0-1-2462 0 0</inkml:trace>
  <inkml:trace contextRef="#ctx0" brushRef="#br0" timeOffset="237.902">196 508 6913 0 0,'0'0'2674'0'0,"0"0"-1409"0"0,0 0-200 0 0,0 0 290 0 0,0 0 147 0 0,0 0-134 0 0,0 0-253 0 0,0 36-261 0 0,0 112-252 0 0,-4 168 388 0 0,20-247-1889 0 0,8-31-6968 0 0,-21-34 2957 0 0,2-4-1117 0 0</inkml:trace>
  <inkml:trace contextRef="#ctx0" brushRef="#br0" timeOffset="1451.982">1192 567 0 0 0,'0'0'1096'0'0,"0"0"170"0"0,0 0 70 0 0,0 0-16 0 0,0 0-3 0 0,0 0-16 0 0,0 0-35 0 0,0 0-62 0 0,-3-10-50 0 0,-6-30-49 0 0,8 38-917 0 0,0 0 0 0 0,0 0 0 0 0,0 0 0 0 0,-1 0-1 0 0,1 0 1 0 0,-1 1 0 0 0,1-1 0 0 0,-1 0 0 0 0,0 1-1 0 0,0-1 1 0 0,1 1 0 0 0,-1-1 0 0 0,0 1 0 0 0,0 0-1 0 0,0 0 1 0 0,-1 0 0 0 0,1 0 0 0 0,0 0 0 0 0,0 1-1 0 0,-1-1 1 0 0,1 0 0 0 0,0 1 0 0 0,0 0 0 0 0,-1 0-1 0 0,1 0 1 0 0,-1 0 0 0 0,1 0 0 0 0,-2 0-188 0 0,-6 0 104 0 0,0 0 1 0 0,0 1-1 0 0,0 0 0 0 0,0 1 1 0 0,0 0-1 0 0,0 1 1 0 0,1 0-1 0 0,-1 0 0 0 0,1 1 1 0 0,0 0-1 0 0,0 1 1 0 0,0 0-1 0 0,0 0 0 0 0,0 2-104 0 0,-9 4 7 0 0,0 1 0 0 0,1 1-1 0 0,1 1 1 0 0,0 0-1 0 0,0 1 1 0 0,2 1-1 0 0,0 0 1 0 0,1 1 0 0 0,0 1-1 0 0,2 0 1 0 0,0 0-1 0 0,1 1 1 0 0,1 1-1 0 0,-6 16-6 0 0,13-32 4 0 0,1 0-1 0 0,0 1 1 0 0,-1-1-1 0 0,2 0 0 0 0,-1 1 1 0 0,0-1-1 0 0,1 1 0 0 0,0-1 1 0 0,0 1-1 0 0,0-1 0 0 0,0 1 1 0 0,1-1-1 0 0,0 0 1 0 0,0 1-1 0 0,0-1 0 0 0,0 0 1 0 0,1 1-1 0 0,0-1 0 0 0,0 0 1 0 0,0 0-1 0 0,0-1 0 0 0,0 1 1 0 0,1 0-1 0 0,0-1 1 0 0,0 1-1 0 0,0-1 0 0 0,0 0 1 0 0,0 0-1 0 0,1 0 0 0 0,-1 0 1 0 0,1-1-1 0 0,0 1 0 0 0,0-1 1 0 0,0 0-1 0 0,0 0 1 0 0,0 0-1 0 0,0-1 0 0 0,0 0 1 0 0,1 0-1 0 0,-1 0 0 0 0,0 0 1 0 0,4 0-4 0 0,7-1 135 0 0,0-1 0 0 0,0 0 1 0 0,0-1-1 0 0,0-1 0 0 0,-1 0 1 0 0,1-1-1 0 0,-1-1 0 0 0,0 0 0 0 0,0-1 1 0 0,0 0-1 0 0,-1-1 0 0 0,0-1 1 0 0,0 0-1 0 0,-1 0 0 0 0,7-7-135 0 0,9-9 309 0 0,-1-1-1 0 0,-1-1 0 0 0,-1-1 1 0 0,-1-1-1 0 0,18-28-308 0 0,-28 37 122 0 0,-6 8-6 0 0,1 0 0 0 0,-2-1 0 0 0,1 0 0 0 0,-2 0 1 0 0,0 0-1 0 0,0-1 0 0 0,-1 0 0 0 0,3-11-116 0 0,-15 60-18 0 0,2 1 0 0 0,1 0 1 0 0,2 0-1 0 0,1 0 0 0 0,4 25 18 0 0,-2-55-25 0 0,1 0 0 0 0,0 1 0 0 0,0-1 1 0 0,0 0-1 0 0,1 0 0 0 0,0 0 0 0 0,0-1 1 0 0,1 1-1 0 0,0-1 0 0 0,0 1 0 0 0,1-1 0 0 0,-1-1 1 0 0,1 1-1 0 0,1-1 0 0 0,-1 1 0 0 0,1-1 1 0 0,0-1-1 0 0,0 1 0 0 0,2 0 25 0 0,54 11-2670 0 0,-36-18-2872 0 0,-11-6-2751 0 0,-8 4 1417 0 0</inkml:trace>
  <inkml:trace contextRef="#ctx0" brushRef="#br0" timeOffset="1920.943">1781 685 5041 0 0,'0'0'1902'0'0,"0"0"-122"0"0,0 0 58 0 0,0 0 76 0 0,0 0-159 0 0,0 0-306 0 0,0 0-347 0 0,0 0-319 0 0,0 0-242 0 0,0 0-167 0 0,0 0-128 0 0,0 0-88 0 0,0 0-57 0 0,-2 5-26 0 0,-80 247 261 0 0,68-145-388 0 0,15-104 79 0 0,0-1 0 0 0,0 0 0 0 0,1 0 0 0 0,-1 0 0 0 0,0 0 1 0 0,1 0-1 0 0,0 0 0 0 0,-1 0 0 0 0,1-1 0 0 0,0 1 0 0 0,0 0 0 0 0,0-1 0 0 0,0 0 0 0 0,0 1 1 0 0,0-1-1 0 0,0 0 0 0 0,1 0 0 0 0,-1 0 0 0 0,0 0 0 0 0,1-1 0 0 0,-1 1 0 0 0,0-1 1 0 0,1 1-1 0 0,-1-1 0 0 0,1 0 0 0 0,-1 0 0 0 0,1 0 0 0 0,-1 0 0 0 0,1 0 0 0 0,-1-1 1 0 0,0 1-1 0 0,1-1 0 0 0,-1 1 0 0 0,1-1 0 0 0,0-1-27 0 0,12 2 171 0 0,52-30-123 0 0,-43 8-3512 0 0,-21 11-1892 0 0,-6 1-3938 0 0,-1 6 6897 0 0</inkml:trace>
  <inkml:trace contextRef="#ctx0" brushRef="#br0" timeOffset="2164.179">1565 795 5609 0 0,'0'0'1593'0'0,"0"0"23"0"0,0 0 168 0 0,0 0-31 0 0,0 0-369 0 0,0 0-288 0 0,0 0-344 0 0,0 0-272 0 0,0 0-168 0 0,212-3-159 0 0,-183-1-81 0 0,-5 0-136 0 0,4 1-225 0 0,-2-1-415 0 0,-2 0-664 0 0,-4 1-1169 0 0,-5-1-2176 0 0,-2 4-2216 0 0</inkml:trace>
  <inkml:trace contextRef="#ctx0" brushRef="#br0" timeOffset="5082.352">2180 707 0 0 0,'0'0'878'0'0,"0"0"262"0"0,0 0 115 0 0,0 0-87 0 0,0 0-201 0 0,0 0-150 0 0,0 0-55 0 0,0 0 6 0 0,0 0 29 0 0,0 0-40 0 0,0 0-72 0 0,10 3-37 0 0,125 23 3727 0 0,-112-27-3924 0 0,1-1 0 0 0,-1-2 0 0 0,0 0 0 0 0,0-1 0 0 0,0-2 0 0 0,-1 0 0 0 0,0-2 0 0 0,0 0 0 0 0,-1-1 0 0 0,18-13-451 0 0,-31 20 71 0 0,-1-1 0 0 0,-1 0 1 0 0,1 0-1 0 0,-1-1 0 0 0,1 0 1 0 0,-1 0-1 0 0,0 0 0 0 0,-1-1 0 0 0,0 0 1 0 0,0 0-1 0 0,0 0 0 0 0,0-1 1 0 0,-1 0-1 0 0,0 1 0 0 0,-1-2 1 0 0,1 1-1 0 0,-1 0 0 0 0,-1-1 0 0 0,1 1 1 0 0,-1-1-1 0 0,-1 0 0 0 0,1 0 1 0 0,-1 1-1 0 0,-1-8-71 0 0,-1 11-19 0 0,-1 0 1 0 0,0 0-1 0 0,0 0 1 0 0,0 0-1 0 0,0 0 0 0 0,-1 1 1 0 0,0-1-1 0 0,0 1 1 0 0,0 0-1 0 0,0-1 1 0 0,0 1-1 0 0,-1 0 0 0 0,1 1 1 0 0,-1-1-1 0 0,0 1 1 0 0,1 0-1 0 0,-1 0 1 0 0,-1 0-1 0 0,1 0 1 0 0,0 0-1 0 0,0 1 0 0 0,0 0 1 0 0,-1 0-1 0 0,1 0 1 0 0,-1 1-1 0 0,-1-1 19 0 0,-9-2-83 0 0,0 0-1 0 0,0 1 1 0 0,0 0 0 0 0,-1 1-1 0 0,1 1 1 0 0,0 1 0 0 0,0 0-1 0 0,-1 1 1 0 0,1 0 0 0 0,0 2-1 0 0,0-1 1 0 0,1 2 0 0 0,-1 0-1 0 0,-8 5 84 0 0,5-2-13 0 0,-1 1 0 0 0,2 1 0 0 0,-1 1 0 0 0,1 0 0 0 0,1 1 0 0 0,0 1 0 0 0,1 1-1 0 0,0 0 1 0 0,-5 8 13 0 0,15-16 13 0 0,-1 1 0 0 0,2-1 0 0 0,-1 1-1 0 0,1 1 1 0 0,0-1 0 0 0,0 1 0 0 0,1-1-1 0 0,0 1 1 0 0,0 0 0 0 0,1 0 0 0 0,0 0-1 0 0,0 1 1 0 0,1-1 0 0 0,0 0 0 0 0,1 1-1 0 0,0-1 1 0 0,0 0 0 0 0,1 1-1 0 0,0-1 1 0 0,0 0 0 0 0,1 0 0 0 0,0 1-1 0 0,0-1 1 0 0,1 0-13 0 0,2 4 89 0 0,-1-1 0 0 0,2 1 0 0 0,0-1 0 0 0,0 0 0 0 0,1 0 0 0 0,0-1 0 0 0,1 0 0 0 0,0 0 0 0 0,0-1 0 0 0,1 0 0 0 0,0-1 0 0 0,1 0 0 0 0,0 0 0 0 0,0-1 0 0 0,1 0 0 0 0,0-1 0 0 0,0 0 0 0 0,1 0 0 0 0,-1-2 0 0 0,1 1 0 0 0,0-1 0 0 0,0-1 0 0 0,1 0 0 0 0,-1-1 0 0 0,1-1 0 0 0,3 1-89 0 0,3-1 117 0 0,1 0-1 0 0,0-1 1 0 0,0-1 0 0 0,0-1-1 0 0,-1 0 1 0 0,1-2-1 0 0,-1 0 1 0 0,0-2 0 0 0,10-3-117 0 0,65-48-452 0 0,-73 28-3299 0 0,-11-6-5373 0 0,-9 30-689 0 0</inkml:trace>
  <inkml:trace contextRef="#ctx0" brushRef="#br0" timeOffset="5722.968">2243 225 920 0 0,'0'0'1135'0'0,"0"0"-92"0"0,0 0 180 0 0,0 0 272 0 0,0 0 192 0 0,0 0-29 0 0,0 0-138 0 0,0 0-154 0 0,0 0-158 0 0,0 0-133 0 0,0 0-148 0 0,0 0-146 0 0,0 0-89 0 0,15-8-58 0 0,47-26-53 0 0,-5-23 1010 0 0,43-68-913 0 0,-97 125-703 0 0,0 0 0 0 0,0 0 0 0 0,1 0 0 0 0,-1 1 0 0 0,0-1 0 0 0,0 1 0 0 0,1 0 1 0 0,-1 0-1 0 0,0 0 0 0 0,0 1 0 0 0,0-1 0 0 0,0 1 0 0 0,-1 0 0 0 0,1-1 0 0 0,0 1 0 0 0,-1 0 0 0 0,1 1 1 0 0,-1-1-1 0 0,0 0 0 0 0,1 1 0 0 0,-1-1 0 0 0,0 1 0 0 0,-1 0 0 0 0,1 0 0 0 0,0 0 0 0 0,-1 0 1 0 0,1 1 24 0 0,76 157 554 0 0,-31-94-1790 0 0,-28-49-2330 0 0,4-1-4088 0 0,-17-12 14 0 0</inkml:trace>
  <inkml:trace contextRef="#ctx0" brushRef="#br0" timeOffset="6602.11">3025 670 96 0 0,'0'0'2418'0'0,"0"0"-767"0"0,0 0-157 0 0,0 0 225 0 0,0 0 176 0 0,0 0-10 0 0,0 0-203 0 0,0 0-332 0 0,0 0-351 0 0,0 0-282 0 0,0 0-207 0 0,0 0-164 0 0,0 0-106 0 0,-1 16 335 0 0,-44 126 548 0 0,5 53-1124 0 0,39-193 8 0 0,1 0 0 0 0,-1 1 1 0 0,1-1-1 0 0,0 0 0 0 0,0 1 1 0 0,0-1-1 0 0,1 0 0 0 0,-1 0 1 0 0,0 1-1 0 0,1-1 0 0 0,-1 0 1 0 0,1 0-1 0 0,0 0 0 0 0,0 0 0 0 0,0 0 1 0 0,0 0-1 0 0,0 0 0 0 0,0 0 1 0 0,1 0-1 0 0,-1 0 0 0 0,1-1 1 0 0,-1 1-1 0 0,1 0 0 0 0,-1-1 1 0 0,1 1-1 0 0,0-1 0 0 0,0 0 1 0 0,0 1-1 0 0,0-1 0 0 0,0 0 1 0 0,0 0-1 0 0,0-1 0 0 0,0 1 1 0 0,0 0-1 0 0,0-1 0 0 0,1 1 1 0 0,-1-1-1 0 0,0 1 0 0 0,0-1 0 0 0,1 0 1 0 0,-1 0-1 0 0,0 0 0 0 0,2-1-7 0 0,79-12 519 0 0,-78 11-716 0 0,31-18-1681 0 0,-33 9-3696 0 0,-10-2-5118 0 0,3 10 9501 0 0</inkml:trace>
  <inkml:trace contextRef="#ctx0" brushRef="#br0" timeOffset="6818.363">2756 803 1448 0 0,'0'0'3880'0'0,"0"0"-2064"0"0,0 0-628 0 0,0 0 163 0 0,0 0 147 0 0,0 0-131 0 0,0 0-263 0 0,0 0-264 0 0,0 0-195 0 0,0 0-153 0 0,0 0-107 0 0,35 3-117 0 0,109 9-102 0 0,-24-8-431 0 0,-66-11-2646 0 0,-44 6 2007 0 0,11-4-3841 0 0,-5-1-2878 0 0</inkml:trace>
</inkml:ink>
</file>

<file path=ppt/ink/ink4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0:12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206 162 5217 0 0,'0'0'658'0'0,"0"0"-384"0"0,0 0-215 0 0,0 0 37 0 0,0 0 96 0 0,0 0 115 0 0,0 0 57 0 0,0 0 0 0 0,0 0-15 0 0,0 0-83 0 0,0 0-97 0 0,-10 33-82 0 0,-31 102-50 0 0,38-123-36 0 0,-88 234 392 0 0,30-138 109 0 0,119-193 4157 0 0,97-161-3130 0 0,-15 22-674 0 0,-103 169-505 0 0,-33 87-1127 0 0,-8 42 1378 0 0,8 72 69 0 0,-4-143-651 0 0,0 0 0 0 0,1 0 0 0 0,-1 0-1 0 0,1-1 1 0 0,-1 1 0 0 0,1 0 0 0 0,0 0-1 0 0,0-1 1 0 0,0 1 0 0 0,1-1 0 0 0,-1 1-1 0 0,1-1 1 0 0,-1 1 0 0 0,1-1 0 0 0,0 0-1 0 0,0 0 1 0 0,0 0 0 0 0,0 0 0 0 0,0 0-1 0 0,0 0 1 0 0,1-1 0 0 0,-1 1 0 0 0,0-1 0 0 0,1 1-1 0 0,-1-1 1 0 0,1 0 0 0 0,0 0 0 0 0,-1 0-1 0 0,1 0 1 0 0,0-1 0 0 0,0 1 0 0 0,0-1-1 0 0,-1 0 1 0 0,1 0 0 0 0,0 0 0 0 0,0 0-1 0 0,0 0 1 0 0,0 0 0 0 0,-1-1 0 0 0,1 1-1 0 0,0-1 1 0 0,0 0 0 0 0,-1 0 0 0 0,1 0-1 0 0,0 0 1 0 0,1-1-19 0 0,264-292 1343 0 0,-242 275-1506 0 0,-24 45 61 0 0,-18 224 1630 0 0,14-239-1549 0 0,1 0 0 0 0,1 0 0 0 0,0 1 0 0 0,0-1 0 0 0,1 0 0 0 0,1 0-1 0 0,0 0 1 0 0,0-1 0 0 0,1 1 0 0 0,0 0 0 0 0,2 1 21 0 0,6 1-2331 0 0,-1-8-7953 0 0,-8-5 2440 0 0</inkml:trace>
  <inkml:trace contextRef="#ctx0" brushRef="#br0" timeOffset="609.237">1103 324 4865 0 0,'0'0'2525'0'0,"0"0"-984"0"0,0 0-374 0 0,0 0 23 0 0,0 0-33 0 0,0 0-198 0 0,0 0-260 0 0,0 0-212 0 0,0 0-131 0 0,0 0-67 0 0,0 0-49 0 0,0 0-45 0 0,0 0-35 0 0,-20 30-31 0 0,-62 94-23 0 0,35-31 90 0 0,8 6-288 0 0,39-99-2 0 0,0 0-6 0 0,0 0-12 0 0,0 0 18 0 0,0 0 42 0 0,22-26 689 0 0,61-110-81 0 0,-40 73-508 0 0,2 2 0 0 0,3 2 0 0 0,12-8-48 0 0,-60 66-6 0 0,0 1 0 0 0,1 0-1 0 0,-1-1 1 0 0,0 1 0 0 0,0-1-1 0 0,0 1 1 0 0,1-1-1 0 0,-1 1 1 0 0,0-1 0 0 0,1 1-1 0 0,-1 0 1 0 0,0-1 0 0 0,1 1-1 0 0,-1 0 1 0 0,1-1 0 0 0,-1 1-1 0 0,0 0 1 0 0,1 0 0 0 0,-1-1-1 0 0,1 1 1 0 0,-1 0-1 0 0,1 0 1 0 0,-1 0 0 0 0,1 0-1 0 0,-1-1 1 0 0,1 1 0 0 0,-1 0-1 0 0,1 0 1 0 0,-1 0 0 0 0,1 0-1 0 0,-1 0 1 0 0,1 0 0 0 0,-1 0-1 0 0,1 0 1 0 0,-1 1-1 0 0,0-1 1 0 0,1 0 0 0 0,-1 0-1 0 0,1 0 1 0 0,-1 0 0 0 0,1 1-1 0 0,-1-1 1 0 0,1 0 0 0 0,-1 0-1 0 0,0 1 1 0 0,1-1 0 0 0,-1 0-1 0 0,1 1 1 0 0,-1-1-1 0 0,0 1 1 0 0,1-1 0 0 0,-1 0-1 0 0,0 1 1 0 0,0-1 0 0 0,1 1-1 0 0,-1-1 1 0 0,0 1 0 0 0,0-1-1 0 0,0 0 1 0 0,1 1 6 0 0,2 39 332 0 0,-2-21-131 0 0,23 120 287 0 0,16 19-277 0 0,-31-135-582 0 0,-9-23-1185 0 0,-9-10-7457 0 0,7 9 2048 0 0</inkml:trace>
  <inkml:trace contextRef="#ctx0" brushRef="#br0" timeOffset="885.814">939 512 7898 0 0,'0'0'1488'0'0,"0"0"-460"0"0,0 0-106 0 0,0 0 221 0 0,0 0 125 0 0,0 0-41 0 0,0 0-159 0 0,0 0-178 0 0,0 0-120 0 0,0 0-124 0 0,0 0-142 0 0,0 0-139 0 0,0 0-114 0 0,32-1-92 0 0,101-5-56 0 0,-29-5-106 0 0,-27-3-2122 0 0,-51 8-1391 0 0,-2 0-3374 0 0,-12 2-306 0 0</inkml:trace>
</inkml:ink>
</file>

<file path=ppt/ink/ink4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0:59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384 324 0 0 0,'0'0'660'0'0,"0"0"431"0"0,0 0 85 0 0,0 0-90 0 0,0 0-118 0 0,0 0-116 0 0,6 4 5138 0 0,-69 26-3639 0 0,-66 40-1787 0 0,18 3-381 0 0,110-71-206 0 0,0-1 0 0 0,0 1 0 0 0,0-1 1 0 0,0 1-1 0 0,0-1 0 0 0,1 1 1 0 0,-1 0-1 0 0,0 0 0 0 0,1-1 0 0 0,0 1 1 0 0,-1 0-1 0 0,1 0 0 0 0,0-1 0 0 0,0 1 1 0 0,0 0-1 0 0,0 0 0 0 0,0 0 1 0 0,0 0-1 0 0,1-1 0 0 0,-1 1 0 0 0,1 0 1 0 0,-1 0-1 0 0,1-1 0 0 0,-1 1 1 0 0,1 0-1 0 0,0-1 0 0 0,0 1 0 0 0,0-1 1 0 0,1 2 22 0 0,7 0 86 0 0,0 0-1 0 0,0 0 1 0 0,0-1 0 0 0,0 0 0 0 0,1-1 0 0 0,-1 0 0 0 0,0 0 0 0 0,1-1 0 0 0,-1 0 0 0 0,4-1-86 0 0,0 0 93 0 0,54 5 226 0 0,-76 26 213 0 0,-96 55 181 0 0,42-42-582 0 0,-3 12 21 0 0,63-52-130 0 0,1-2-25 0 0,1 0 1 0 0,-1 0-1 0 0,0 1 0 0 0,0-1 0 0 0,1 0 0 0 0,-1 1 0 0 0,1-1 0 0 0,-1 1 0 0 0,1 0 0 0 0,0-1 0 0 0,0 1 0 0 0,0 0 0 0 0,0 0 0 0 0,0 0 0 0 0,0-1 1 0 0,0 1-1 0 0,0 0 0 0 0,1 1 0 0 0,-1-1 0 0 0,1 0 0 0 0,0 0 0 0 0,-1 0 0 0 0,1 0 0 0 0,0 0 0 0 0,0 0 0 0 0,0 0 0 0 0,1 0 0 0 0,-1 0 0 0 0,0 1 1 0 0,1-1-1 0 0,-1 0 0 0 0,1 0 0 0 0,0 0 0 0 0,0 0 0 0 0,0-1 0 0 0,0 1 0 0 0,0 0 0 0 0,0 0 0 0 0,0 0 0 0 0,1 0 3 0 0,75 49-621 0 0,-48-50-3459 0 0,-2-17-5347 0 0,-23 9 6589 0 0</inkml:trace>
  <inkml:trace contextRef="#ctx0" brushRef="#br0" timeOffset="311.25">226 0 7146 0 0,'0'0'3115'0'0,"0"0"-2334"0"0,0 0-739 0 0,0 0-25 0 0,0 0 227 0 0,0 0 332 0 0,0 0 235 0 0,0 0 111 0 0,-9 33 4 0 0,-27 104-121 0 0,24-25 252 0 0,45 439-362 0 0,-32-516-822 0 0,-2-1 0 0 0,-2 1 0 0 0,-1 0 0 0 0,-1 0 0 0 0,-2-1 1 0 0,-3 4 126 0 0,-36 112-2534 0 0,46-126 214 0 0,16-14-4868 0 0,-10-10 2854 0 0</inkml:trace>
  <inkml:trace contextRef="#ctx0" brushRef="#br0" timeOffset="1786.826">388 984 1960 0 0,'0'0'1513'0'0,"0"0"-402"0"0,0 0-126 0 0,0 0 181 0 0,0 0 210 0 0,0 0 110 0 0,0 0-63 0 0,0 0-167 0 0,0 0-181 0 0,0 0-150 0 0,0 0-64 0 0,0 0-63 0 0,17-32-71 0 0,54-98-89 0 0,46-48 1171 0 0,21 14-1188 0 0,-107 134-559 0 0,-31 30-142 0 0,0 0-68 0 0,0 0-76 0 0,-43 260-268 0 0,45-259 497 0 0,-1-1 0 0 0,0 1 1 0 0,0 0-1 0 0,0-1 0 0 0,1 1 0 0 0,-1 0 0 0 0,0-1 1 0 0,1 0-1 0 0,-1 1 0 0 0,0-1 0 0 0,1 0 0 0 0,-1 0 1 0 0,0 1-1 0 0,1-1 0 0 0,-1 0 0 0 0,1-1 0 0 0,-1 1 1 0 0,0 0-1 0 0,1 0 0 0 0,-1 0 0 0 0,0-1 0 0 0,1 1 0 0 0,-1-1 1 0 0,0 1-1 0 0,1-1 0 0 0,-1 0 0 0 0,0 1 0 0 0,0-1 1 0 0,0 0-1 0 0,0 0 0 0 0,0 0 0 0 0,1 0 0 0 0,-2 0 1 0 0,1 0-1 0 0,0 0 0 0 0,0 0 0 0 0,0 0 0 0 0,0-1-5 0 0,140-161 230 0 0,43-52-184 0 0,-184 215-47 0 0,-1 1-1 0 0,1-1 0 0 0,0 1 0 0 0,0-1 0 0 0,0 1 1 0 0,0-1-1 0 0,0 1 0 0 0,0-1 0 0 0,0 0 0 0 0,0 1 1 0 0,0-1-1 0 0,0 1 0 0 0,1-1 0 0 0,-1 1 0 0 0,0-1 0 0 0,0 0 1 0 0,0 1-1 0 0,0-1 0 0 0,1 1 0 0 0,-1-1 0 0 0,0 0 1 0 0,0 1-1 0 0,1-1 0 0 0,-1 0 0 0 0,0 1 0 0 0,1-1 1 0 0,-1 0-1 0 0,0 0 0 0 0,1 1 0 0 0,-1-1 0 0 0,0 0 1 0 0,1 0-1 0 0,-1 1 0 0 0,1-1 0 0 0,-1 0 0 0 0,0 0 0 0 0,1 0 1 0 0,-1 0-1 0 0,1 0 0 0 0,-1 0 0 0 0,1 0 0 0 0,-1 0 1 0 0,0 0-1 0 0,1 0 0 0 0,-1 0 0 0 0,1 0 0 0 0,-1 0 1 0 0,1 0-1 0 0,-1 0 0 0 0,0 0 0 0 0,1 0 0 0 0,-1 0 1 0 0,1-1-1 0 0,-1 1 0 0 0,0 0 0 0 0,1 0 0 0 0,-1 0 0 0 0,1-1 1 0 0,-1 1-1 0 0,0 0 0 0 0,1-1 0 0 0,-1 1 0 0 0,0 0 1 0 0,0-1-1 0 0,1 1 0 0 0,-1-1 2 0 0,-6 43 221 0 0,5-40-203 0 0,-48 150 662 0 0,37-120-634 0 0,0 0 1 0 0,2 1-1 0 0,1 0 0 0 0,2 1 1 0 0,1 0-1 0 0,1 5-46 0 0,5-26-194 0 0,-2 40 462 0 0,1-17-3196 0 0,11-35-9756 0 0,-5-1 7823 0 0</inkml:trace>
  <inkml:trace contextRef="#ctx0" brushRef="#br0" timeOffset="2305.089">1132 803 2881 0 0,'0'0'2584'0'0,"0"0"-949"0"0,0 0-293 0 0,0 0 91 0 0,0 0 66 0 0,0 0-141 0 0,0 0-255 0 0,0 0-235 0 0,-25 33-169 0 0,-77 103-110 0 0,52-55 629 0 0,24-7-254 0 0,26-74-914 0 0,0 0 15 0 0,0 0 30 0 0,0 0 62 0 0,0 0 80 0 0,11-26 586 0 0,7 1-687 0 0,11-17-62 0 0,2 0 0 0 0,1 3 0 0 0,2 0 0 0 0,30-24-74 0 0,-27 29 13 0 0,-27 24-9 0 0,0 0 1 0 0,0 0-1 0 0,1 1 0 0 0,0 1 1 0 0,1 0-1 0 0,-1 0 0 0 0,2 1 1 0 0,-1 1-1 0 0,1 0 0 0 0,8-3-4 0 0,-19 9-7 0 0,-1 1-1 0 0,0-1 1 0 0,0 0 0 0 0,0 0-1 0 0,0 0 1 0 0,1 1-1 0 0,-1-1 1 0 0,0 0 0 0 0,0 1-1 0 0,0-1 1 0 0,0 1-1 0 0,0 0 1 0 0,0-1-1 0 0,0 1 1 0 0,0 0 0 0 0,0-1-1 0 0,0 1 1 0 0,0 0-1 0 0,-1 0 1 0 0,1 0 0 0 0,0 0-1 0 0,0 0 1 0 0,-1 0-1 0 0,1 0 1 0 0,-1 0-1 0 0,1 0 1 0 0,-1 0 0 0 0,1 0-1 0 0,-1 1 1 0 0,0-1-1 0 0,1 0 1 0 0,-1 0 0 0 0,0 0-1 0 0,0 1 1 0 0,0-1-1 0 0,0 0 1 0 0,0 0-1 0 0,0 0 1 0 0,0 0 0 0 0,-1 1-1 0 0,1-1 1 0 0,0 0-1 0 0,-1 1 8 0 0,-8 60 155 0 0,1-29-144 0 0,1 1 1 0 0,1-1-1 0 0,2 1 0 0 0,1 1 0 0 0,2 5-11 0 0,30 30-37 0 0,-17-64-1885 0 0,-9-16-8701 0 0,-3 7 3225 0 0</inkml:trace>
  <inkml:trace contextRef="#ctx0" brushRef="#br0" timeOffset="2562.824">1060 1002 6065 0 0,'0'0'3842'0'0,"0"0"-2185"0"0,0 0-944 0 0,0 0 23 0 0,0 0 290 0 0,0 0 205 0 0,0 0 16 0 0,0 0-154 0 0,0 0-183 0 0,0 0-138 0 0,0 0-138 0 0,0 0-136 0 0,0 0-124 0 0,35 2-124 0 0,111 5-80 0 0,-56-12-30 0 0,4-4-1579 0 0,-63 4-2509 0 0,0 1-4567 0 0,-20 3 1059 0 0</inkml:trace>
  <inkml:trace contextRef="#ctx0" brushRef="#br0" timeOffset="2815.799">1579 567 5009 0 0,'0'0'4230'0'0,"0"0"-2417"0"0,0 0-868 0 0,0 0-34 0 0,0 0 108 0 0,0 0 24 0 0,0 0-96 0 0,0 0-163 0 0,0 0-139 0 0,0 0-107 0 0,0 0-101 0 0,0 0-101 0 0,30-1-72 0 0,95-7-64 0 0,97 3-941 0 0,-193 11-2339 0 0,-13 2-7046 0 0,-14-8 4952 0 0</inkml:trace>
  <inkml:trace contextRef="#ctx0" brushRef="#br0" timeOffset="2978.859">1680 825 4849 0 0,'0'0'3174'0'0,"0"0"-1348"0"0,0 0-287 0 0,0 0 96 0 0,0 0-63 0 0,0 0-220 0 0,0 0-273 0 0,0 0-231 0 0,33-5-147 0 0,100-16-193 0 0,55-23-1543 0 0,-176 41-713 0 0,-2 0-3678 0 0,-1 2-5104 0 0</inkml:trace>
  <inkml:trace contextRef="#ctx0" brushRef="#br0" timeOffset="3594.083">2063 998 6457 0 0,'0'0'3492'0'0,"0"0"-1817"0"0,0 0-551 0 0,0 0 128 0 0,0 0 145 0 0,0 0-40 0 0,0 0-209 0 0,0 0-218 0 0,0 0-174 0 0,0 0-149 0 0,0 0-142 0 0,13-32-105 0 0,38-100-91 0 0,7-1 389 0 0,36-18-531 0 0,20 66-692 0 0,-108 129-322 0 0,-30 28 807 0 0,-4 32-64 0 0,27-102 143 0 0,1-1 0 0 0,-1 0 0 0 0,0 0 0 0 0,1 1 1 0 0,0-1-1 0 0,-1 0 0 0 0,1 1 0 0 0,0-1 0 0 0,0 0 0 0 0,0 1 0 0 0,-1-1 1 0 0,2 1-1 0 0,-1-1 0 0 0,0 0 0 0 0,0 1 0 0 0,0-1 0 0 0,1 1 1 0 0,-1-1-1 0 0,0 0 0 0 0,1 0 0 0 0,-1 1 0 0 0,1-1 0 0 0,0 0 1 0 0,-1 0-1 0 0,1 1 0 0 0,0-1 0 0 0,0 0 0 0 0,0 0 0 0 0,0 0 1 0 0,0 0-1 0 0,0 0 0 0 0,0 0 0 0 0,0-1 0 0 0,0 1 0 0 0,0 0 1 0 0,1 0-1 0 0,-1-1 0 0 0,0 1 0 0 0,0-1 0 0 0,1 1 0 0 0,-1-1 1 0 0,0 1-1 0 0,1-1 0 0 0,-1 0 0 0 0,1 0 0 0 0,-1 0 0 0 0,0 0 1 0 0,1 0-1 0 0,-1 0 0 0 0,0 0 0 0 0,1 0 0 0 0,-1 0 0 0 0,1-1 1 0 0,-1 1-1 0 0,0-1 0 0 0,1 1 0 0 0,-1-1 0 0 0,0 1 0 0 0,1-1 1 0 0,98-83 398 0 0,-36 14-323 0 0,-53 56-72 0 0,0-1-1 0 0,1 2 1 0 0,1 0 0 0 0,1 0 0 0 0,-1 1-1 0 0,2 1 1 0 0,0 0 0 0 0,0 1 0 0 0,1 1-1 0 0,0 0 1 0 0,3 0-3 0 0,-15 43-109 0 0,-35 59 284 0 0,21-66-192 0 0,1-1 0 0 0,1 1 0 0 0,1 1 0 0 0,1-1 0 0 0,2 1 0 0 0,-1 26 17 0 0,5-46-226 0 0,6 55-1037 0 0,18-34-7022 0 0,-18-25 3784 0 0,-4 0-2039 0 0</inkml:trace>
  <inkml:trace contextRef="#ctx0" brushRef="#br0" timeOffset="12117.291">2746 807 2104 0 0,'0'0'2518'0'0,"0"0"-729"0"0,0 0-353 0 0,0 0-22 0 0,0 0-10 0 0,0 0-146 0 0,0 0-262 0 0,0 0-251 0 0,0 0-181 0 0,0 0-165 0 0,0 0-100 0 0,0 2-40 0 0,19 114 3225 0 0,-1-46-2942 0 0,-15-48-781 0 0,6 48 654 0 0,-10-27-5752 0 0,-6-32-2833 0 0,5-6 2290 0 0</inkml:trace>
  <inkml:trace contextRef="#ctx0" brushRef="#br0" timeOffset="12878.927">2713 855 4865 0 0,'0'0'2538'0'0,"0"0"-568"0"0,0 0-247 0 0,0 0-27 0 0,0 0-117 0 0,0 0-271 0 0,0 0-349 0 0,0 0-336 0 0,0 0-195 0 0,0 0-85 0 0,0 0-59 0 0,0 0-11 0 0,0 0 10 0 0,10-7 21 0 0,30-21 26 0 0,45 7 1030 0 0,-74 19-1218 0 0,67 1 252 0 0,-51 56-578 0 0,-27-51 182 0 0,1 0 0 0 0,-1 0 1 0 0,0 1-1 0 0,0-1 0 0 0,0 0 0 0 0,0 0 0 0 0,-1 0 1 0 0,0 0-1 0 0,0 0 0 0 0,0 0 0 0 0,0 0 1 0 0,-1 0-1 0 0,1 0 0 0 0,-1 0 0 0 0,0 0 0 0 0,0-1 1 0 0,0 1-1 0 0,-1-1 0 0 0,1 0 0 0 0,-1 1 1 0 0,0-1-1 0 0,0 0 0 0 0,0-1 0 0 0,0 1 0 0 0,0 0 1 0 0,-1-1-1 0 0,-3 2 2 0 0,-31 34-52 0 0,39-37 33 0 0,0 1 1 0 0,0-1 0 0 0,1 0-1 0 0,-1 0 1 0 0,0 0 0 0 0,0 0-1 0 0,1 0 1 0 0,-1 0-1 0 0,1 0 1 0 0,-1 0 0 0 0,0-1-1 0 0,1 1 1 0 0,0 0 0 0 0,-1-1-1 0 0,1 1 1 0 0,-1-1-1 0 0,1 0 1 0 0,0 1 0 0 0,-1-1-1 0 0,1 0 1 0 0,0 0 0 0 0,-1 0-1 0 0,1 0 1 0 0,0 0-1 0 0,-1-1 1 0 0,1 1 0 0 0,-1 0 18 0 0,29-1 53 0 0,77 13 91 0 0,-103-8-118 0 0,-1 0-1 0 0,0 0 1 0 0,1 0-1 0 0,-1 1 1 0 0,-1-1-1 0 0,1 1 1 0 0,-1 0 0 0 0,0 0-1 0 0,0 0 1 0 0,0 0-1 0 0,-1 0 1 0 0,1 0-1 0 0,-1 0 1 0 0,-1 1 0 0 0,1-1-1 0 0,-1 0 1 0 0,0 1-1 0 0,0-1 1 0 0,0 0-1 0 0,-1 1 1 0 0,0-1-1 0 0,-1 5-25 0 0,1 15 228 0 0,-43 34 919 0 0,38-54-1090 0 0,-1-1 1 0 0,1 0 0 0 0,-1 0 0 0 0,1-1 0 0 0,-1 1 0 0 0,0-2 0 0 0,0 1 0 0 0,0-1 0 0 0,-1 0 0 0 0,1 0-1 0 0,-1-1 1 0 0,-4 1-58 0 0,2-1-26 0 0,-1 1-1 0 0,0-2 0 0 0,0 1 0 0 0,1-1 1 0 0,-1-1-1 0 0,0 0 0 0 0,0 0 0 0 0,1-1 1 0 0,-1-1-1 0 0,-3-1 27 0 0,-25-30-3295 0 0,36 28 1072 0 0,2 1-3249 0 0,0-2-5369 0 0</inkml:trace>
</inkml:ink>
</file>

<file path=ppt/ink/ink4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0.7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111 258 9410 0 0,'0'0'448'0'0,"0"0"-145"0"0,0 0-91 0 0,0 0 55 0 0,0 0 165 0 0,0 0 220 0 0,0 0 212 0 0,0 0 74 0 0,0 0-32 0 0,0 0-113 0 0,0 0-175 0 0,13-13-104 0 0,47-38-50 0 0,86-29 1235 0 0,-110 63-1441 0 0,-5 0-164 0 0,1 2 1 0 0,1 1-1 0 0,0 2 0 0 0,0 1 0 0 0,1 1 0 0 0,33-4-94 0 0,-65 14-1 0 0,-1-1 1 0 0,1 0-1 0 0,-1 1 0 0 0,1-1 1 0 0,-1 1-1 0 0,1 0 1 0 0,-1 0-1 0 0,1-1 0 0 0,-1 1 1 0 0,1 0-1 0 0,-1 0 1 0 0,1 0-1 0 0,0 1 0 0 0,-1-1 1 0 0,1 0-1 0 0,-1 1 1 0 0,1-1-1 0 0,-1 1 0 0 0,1-1 1 0 0,-1 1-1 0 0,0-1 1 0 0,1 1-1 0 0,-1 0 0 0 0,0 0 1 0 0,1 0-1 0 0,-1 0 1 0 0,0 0-1 0 0,0 0 0 0 0,0 0 1 0 0,0 0-1 0 0,0 1 0 0 0,0-1 1 0 0,0 0-1 0 0,0 0 1 0 0,0 1-1 0 0,-1-1 0 0 0,1 1 1 0 0,0-1-1 0 0,-1 1 1 0 0,0-1-1 0 0,1 1 0 0 0,-1 0 1 0 0,6 57 370 0 0,-3 1 1 0 0,-3-1-1 0 0,-5 38-370 0 0,0 47 195 0 0,3-98-157 0 0,3 0 0 0 0,2 0 0 0 0,2 0 0 0 0,1 0-1 0 0,12 39-37 0 0,-9-57 16 0 0,1 0-1 0 0,1 0 0 0 0,2-1 0 0 0,0-1 0 0 0,2 0 1 0 0,1-1-1 0 0,1 0 0 0 0,0-2 0 0 0,2 0 0 0 0,4 2-15 0 0,-26-30 3185 0 0,-18-27-2769 0 0,7 19-434 0 0,0 1-1 0 0,-1 0 0 0 0,0 1 0 0 0,-1 0 1 0 0,0 1-1 0 0,-1 1 0 0 0,0 1 0 0 0,-1 0 1 0 0,1 1-1 0 0,-1 1 0 0 0,-1 1 0 0 0,1 1 1 0 0,-1 0-1 0 0,0 1 0 0 0,0 1 0 0 0,0 1 1 0 0,0 0-1 0 0,0 2 0 0 0,0 0 0 0 0,-18 4 20 0 0,-11 2-44 0 0,1 3 1 0 0,0 1-1 0 0,1 2 1 0 0,1 3-1 0 0,0 1 1 0 0,1 3-1 0 0,-23 13 43 0 0,59-29-122 0 0,2-1-64 0 0,0-1 0 0 0,1 1-1 0 0,-1 0 1 0 0,1 0 0 0 0,0 0 0 0 0,0 1-1 0 0,0-1 1 0 0,1 1 0 0 0,-1 1 0 0 0,1-1-1 0 0,0 1 1 0 0,0-1 0 0 0,0 2 186 0 0,6 16-7095 0 0,3-14-152 0 0,-2-1 239 0 0</inkml:trace>
  <inkml:trace contextRef="#ctx0" brushRef="#br0" timeOffset="449.909">159 725 7874 0 0,'0'0'2200'0'0,"0"0"-1145"0"0,0 0-377 0 0,0 0 4 0 0,0 0 80 0 0,0 0 75 0 0,0 0 4 0 0,0 0-25 0 0,0 0-60 0 0,0 0-89 0 0,35-11-114 0 0,114-34-106 0 0,64 2 654 0 0,-130 31-847 0 0,139-34 445 0 0,-181 27 188 0 0,-22 60 359 0 0,47 108-611 0 0,-45-115-395 0 0,-5-9-3874 0 0,-13-21-234 0 0,-2-3-2746 0 0,-1-1-2500 0 0</inkml:trace>
  <inkml:trace contextRef="#ctx0" brushRef="#br0" timeOffset="611.885">1313 792 16019 0 0,'0'0'686'0'0,"0"0"-331"0"0,0 0 86 0 0,0 0 255 0 0,0 0 150 0 0,0 0-11 0 0,0 0-166 0 0,-4 31-233 0 0,-12 101-209 0 0,13-38-323 0 0,16-39-1144 0 0,-7-37-1702 0 0,2-2-3744 0 0,-5-9-3560 0 0</inkml:trace>
  <inkml:trace contextRef="#ctx0" brushRef="#br0" timeOffset="840.026">1197 331 18268 0 0,'0'0'360'0'0,"0"0"-1064"0"0,0 0-472 0 0,0 0 47 0 0,0 0 129 0 0,0 0 328 0 0,0 0 96 0 0,0 0-680 0 0,0 0-1241 0 0,0 0-1928 0 0,0 0-768 0 0</inkml:trace>
  <inkml:trace contextRef="#ctx0" brushRef="#br0" timeOffset="1194.442">1585 1060 9370 0 0,'0'0'3514'0'0,"0"0"-1912"0"0,0 0-439 0 0,0 0 121 0 0,0 0-12 0 0,0 0-214 0 0,0 0-197 0 0,0 0-183 0 0,0 0-147 0 0,0 0-82 0 0,0 0-104 0 0,0 0-43 0 0,0 0-13 0 0,6-34-29 0 0,17-107-22 0 0,0 49 183 0 0,10 25-533 0 0,-7 77-1790 0 0,23 100 1526 0 0,-46-104 421 0 0,-2-2 72 0 0,0 1 0 0 0,1-1 0 0 0,-1 0 0 0 0,1 0 1 0 0,0 0-1 0 0,0 0 0 0 0,0 0 0 0 0,1 0 0 0 0,-1 0 0 0 0,1-1 1 0 0,0 1-1 0 0,0-1 0 0 0,0 0 0 0 0,0 0 0 0 0,1 0 0 0 0,-1 0 0 0 0,1-1 1 0 0,0 1-1 0 0,0-1 0 0 0,0 0 0 0 0,0 0 0 0 0,0 0 0 0 0,0-1 1 0 0,0 1-1 0 0,1-1 0 0 0,-1 0 0 0 0,1-1 0 0 0,-1 1 0 0 0,3 0-117 0 0,33-63 1757 0 0,-28 37-2444 0 0,24-44-1013 0 0,-20 50-2831 0 0,3 3-3913 0 0,-13 12-2624 0 0</inkml:trace>
  <inkml:trace contextRef="#ctx0" brushRef="#br0" timeOffset="1606.076">2220 747 12459 0 0,'0'0'1575'0'0,"0"0"-232"0"0,0 0-82 0 0,0 0-106 0 0,0 0-272 0 0,0 0-308 0 0,0 0-206 0 0,0 0-109 0 0,0 0-69 0 0,0 0-40 0 0,0 0-42 0 0,0 0-49 0 0,-12 22-37 0 0,-41 66-29 0 0,34-33 11 0 0,21-43 1 0 0,-1-8 57 0 0,1 1-1 0 0,-1-1 1 0 0,1 0-1 0 0,0 1 1 0 0,1-1 0 0 0,-1 0-1 0 0,1 0 1 0 0,0 0-1 0 0,0-1 1 0 0,0 1-1 0 0,0-1 1 0 0,1 1 0 0 0,-1-1-1 0 0,1 0 1 0 0,0 0-1 0 0,0-1 1 0 0,0 1 0 0 0,0-1-1 0 0,0 0 1 0 0,1 0-1 0 0,-1 0 1 0 0,1-1-1 0 0,-1 0 1 0 0,1 1 0 0 0,0-2-1 0 0,-1 1 1 0 0,1 0-1 0 0,0-1 1 0 0,-1 0 0 0 0,1 0-1 0 0,0 0 1 0 0,0-1-1 0 0,-1 0 1 0 0,1 0-1 0 0,0 0 1 0 0,-1 0 0 0 0,1-1-1 0 0,-1 1 1 0 0,1-1-1 0 0,-1-1 1 0 0,0 1 0 0 0,1-1-63 0 0,16-12 259 0 0,0-2 1 0 0,-2 0 0 0 0,0-2-1 0 0,0 0 1 0 0,-2 0 0 0 0,-1-2-1 0 0,0 0 1 0 0,-2-1 0 0 0,0-1 0 0 0,-1 0-1 0 0,8-22-259 0 0,-13 25-56 0 0,0 0 1 0 0,-1-1-1 0 0,-1 0 0 0 0,-1 0 0 0 0,-1-1 1 0 0,-1 1-1 0 0,0-1 0 0 0,-2 0 0 0 0,-1 0 1 0 0,0 0-1 0 0,-2-4 56 0 0,1 20-73 0 0,0-1-1 0 0,-1 0 1 0 0,0 1 0 0 0,0 0 0 0 0,0-1 0 0 0,0 1-1 0 0,-1 0 1 0 0,0 0 0 0 0,0 1 0 0 0,-1-1-1 0 0,0 1 1 0 0,0-1 0 0 0,0 1 0 0 0,0 0 0 0 0,-1 0-1 0 0,0 1 1 0 0,0 0 0 0 0,0 0 0 0 0,-1 0 0 0 0,1 0-1 0 0,-1 1 1 0 0,0 0 0 0 0,0 0 0 0 0,0 0 0 0 0,0 1-1 0 0,-1 0 1 0 0,1 0 0 0 0,-1 1 0 0 0,1 0 0 0 0,-1 0-1 0 0,1 0 1 0 0,-1 1 0 0 0,0 0 0 0 0,1 0 0 0 0,-1 1-1 0 0,1-1 1 0 0,-1 1 0 0 0,0 1 0 0 0,1 0 0 0 0,0 0-1 0 0,-1 0 1 0 0,1 0 0 0 0,0 1 0 0 0,0 0 0 0 0,1 0-1 0 0,-2 2 74 0 0,0 1-12 0 0,-1 0 0 0 0,1 1 0 0 0,1 0 0 0 0,0 0 0 0 0,0 1 0 0 0,0 0 0 0 0,1 0 0 0 0,0 0 0 0 0,0 1 0 0 0,1-1 0 0 0,0 1 0 0 0,1 0 0 0 0,0 1 0 0 0,0-1 0 0 0,1 0 0 0 0,0 1 0 0 0,1-1 0 0 0,0 1-1 0 0,1 0 1 0 0,-1-1 0 0 0,2 1 0 0 0,0 0 0 0 0,0-1 0 0 0,0 1 0 0 0,1-1 0 0 0,1 0 0 0 0,0 1 0 0 0,0-1 0 0 0,0 0 0 0 0,4 5 12 0 0,15 16 133 0 0,2-1 0 0 0,1-1 0 0 0,1-1 0 0 0,1-2 0 0 0,2 0 0 0 0,0-2 0 0 0,1-1 0 0 0,2-2 0 0 0,0 0 0 0 0,1-3 0 0 0,1 0 0 0 0,10 1-133 0 0,151 62 118 0 0,-109-51-1189 0 0,-56-21-2218 0 0,-2 1-4261 0 0,-17-6-3816 0 0</inkml:trace>
</inkml:ink>
</file>

<file path=ppt/ink/ink4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6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0 640 0 0 0,'0'0'459'0'0,"0"0"808"0"0,0 0 306 0 0,0 0-18 0 0,0 0-153 0 0,0 0-228 0 0,0 0-218 0 0,31-15-195 0 0,99-47-159 0 0,-115 56-300 0 0,-1-1 0 0 0,0-1 0 0 0,0 0-1 0 0,-1-1 1 0 0,0 0 0 0 0,0-1 0 0 0,-1-1 0 0 0,0 0 0 0 0,6-8-302 0 0,8-9 527 0 0,75-116 671 0 0,-72 41-966 0 0,-29 102-262 0 0,0 0 0 0 0,-1 0 0 0 0,1 0 0 0 0,0-1 0 0 0,0 1 0 0 0,-1 0 0 0 0,1 0-1 0 0,0 0 1 0 0,-1 0 0 0 0,1 0 0 0 0,-1 0 0 0 0,0 0 0 0 0,1 0 0 0 0,-1 0 0 0 0,0 0 0 0 0,1 0 0 0 0,-1 0 0 0 0,0 0 0 0 0,0 0 0 0 0,0 1 0 0 0,0-1-1 0 0,0 0 1 0 0,0 1 0 0 0,0-1 0 0 0,0 0 0 0 0,0 1 0 0 0,0 0 0 0 0,0-1 0 0 0,-1 1 0 0 0,1 0 0 0 0,0-1 0 0 0,0 1 0 0 0,0 0 0 0 0,0 0-1 0 0,-1 0 1 0 0,1 0 0 0 0,0 0 0 0 0,0 0 0 0 0,0 0 0 0 0,-1 0 0 0 0,1 1 0 0 0,0-1 0 0 0,0 1 30 0 0,-50 22-2161 0 0,44-14 2101 0 0,0 1 0 0 0,0 1-1 0 0,1-1 1 0 0,0 1 0 0 0,1 0 0 0 0,0 0-1 0 0,1 0 1 0 0,1 1 0 0 0,-1-1 0 0 0,2 1-1 0 0,0 0 1 0 0,0 0 0 0 0,1 0 0 0 0,0 0-1 0 0,1 0 1 0 0,1 0 0 0 0,0 0 0 0 0,0 1 60 0 0,0-5 72 0 0,1-1 0 0 0,-1 1 0 0 0,1-1 1 0 0,1 1-1 0 0,-1-1 0 0 0,1 0 0 0 0,1 1 1 0 0,-1-2-1 0 0,1 1 0 0 0,0 0 0 0 0,1-1 1 0 0,-1 0-1 0 0,1 0 0 0 0,1 0 0 0 0,-1 0 1 0 0,1-1-1 0 0,0 0 0 0 0,0 0 0 0 0,1-1 1 0 0,-1 0-1 0 0,1 0 0 0 0,0 0 0 0 0,0-1 0 0 0,0 0 1 0 0,0 0-1 0 0,1-1 0 0 0,-1 0 0 0 0,1 0 1 0 0,0-1-1 0 0,4 1-72 0 0,-1-1 202 0 0,0 0 0 0 0,1-1 0 0 0,-1 0 0 0 0,1-1 0 0 0,-1 0 0 0 0,1-1 0 0 0,-1 0-1 0 0,0 0 1 0 0,0-2 0 0 0,0 1 0 0 0,0-1 0 0 0,-1-1 0 0 0,0 0 0 0 0,3-2-202 0 0,14-9 136 0 0,-1-1-1 0 0,-1-1 0 0 0,-1-2 1 0 0,-1 0-1 0 0,0-1 1 0 0,-2-1-1 0 0,0-2 0 0 0,-2 0 1 0 0,0-1-1 0 0,-2 0 1 0 0,-1-2-1 0 0,-1 0 1 0 0,0-3-136 0 0,-2-36 14 0 0,-14 65-53 0 0,0 0 1 0 0,0 0-1 0 0,0 0 0 0 0,0 0 1 0 0,0 0-1 0 0,0 0 0 0 0,0 0 0 0 0,0 1 1 0 0,-1-1-1 0 0,1 0 0 0 0,0 1 0 0 0,0-1 1 0 0,0 1-1 0 0,-1-1 0 0 0,1 1 0 0 0,0 0 1 0 0,-1 0-1 0 0,1-1 0 0 0,0 1 0 0 0,-1 0 1 0 0,1 0-1 0 0,0 0 0 0 0,-1 0 1 0 0,1 1-1 0 0,0-1 0 0 0,-1 0 0 0 0,1 1 1 0 0,0-1-1 0 0,-1 0 0 0 0,1 1 0 0 0,0 0 1 0 0,0-1-1 0 0,0 1 0 0 0,0 0 0 0 0,-1-1 1 0 0,1 1-1 0 0,0 0 0 0 0,0 0 0 0 0,0 0 1 0 0,0 0-1 0 0,1 0 0 0 0,-1 0 39 0 0,-8 10-30 0 0,1-1 0 0 0,0 1 0 0 0,1 1-1 0 0,1 0 1 0 0,0-1 0 0 0,0 2 0 0 0,1-1-1 0 0,1 1 1 0 0,0 0 0 0 0,0 0 0 0 0,2 0-1 0 0,-1 0 1 0 0,2 0 0 0 0,0 1 0 0 0,0-1 0 0 0,1 0-1 0 0,1 1 1 0 0,1 4 30 0 0,0-12 35 0 0,0 1 0 0 0,1-1-1 0 0,-1 0 1 0 0,1 0 0 0 0,1-1 0 0 0,-1 1 0 0 0,1-1-1 0 0,0 0 1 0 0,0 1 0 0 0,0-2 0 0 0,1 1 0 0 0,0 0-1 0 0,0-1 1 0 0,0 0 0 0 0,0 0 0 0 0,1-1-1 0 0,-1 1 1 0 0,1-1 0 0 0,0-1 0 0 0,0 1 0 0 0,0-1-1 0 0,0 0 1 0 0,5 1-35 0 0,5 2 173 0 0,1-1 0 0 0,-1-1 0 0 0,1-1 0 0 0,0 0 0 0 0,0-1 0 0 0,1-1 1 0 0,-1-1-1 0 0,11-1-173 0 0,0-4 164 0 0,0-2 0 0 0,0-1 0 0 0,-1-1 0 0 0,0-1 0 0 0,-1-1 0 0 0,-1-1 1 0 0,0-2-1 0 0,0 0 0 0 0,-2-2 0 0 0,0 0 0 0 0,-1-2 0 0 0,3-3-164 0 0,-14 12 25 0 0,0 0 0 0 0,-1 0 0 0 0,0-1 0 0 0,0-1-1 0 0,-1 1 1 0 0,-1-2 0 0 0,0 1 0 0 0,-1-1 0 0 0,0 0-1 0 0,-1 0 1 0 0,0-1 0 0 0,-1 0 0 0 0,-1 0 0 0 0,0 0-1 0 0,-1-1 1 0 0,0 1 0 0 0,-1-1 0 0 0,-1 0 0 0 0,-1 1-1 0 0,0-9-24 0 0,-1 20-7 0 0,0 0-1 0 0,0 0 1 0 0,0 0-1 0 0,0 1 1 0 0,-1-1-1 0 0,1 0 1 0 0,-1 0-1 0 0,0 1 1 0 0,0-1-1 0 0,0 1 1 0 0,0 0-1 0 0,0 0 1 0 0,0-1-1 0 0,-1 1 1 0 0,1 0-1 0 0,-1 1 1 0 0,0-1-1 0 0,1 0 1 0 0,-1 1-1 0 0,0 0 1 0 0,0 0-1 0 0,0-1 1 0 0,0 2-1 0 0,0-1 1 0 0,0 0-1 0 0,0 1 1 0 0,0-1-1 0 0,0 1 1 0 0,0 0-1 0 0,-1 0 1 0 0,1 0-1 0 0,0 0 1 0 0,0 1 0 0 0,0-1-1 0 0,0 1 1 0 0,0 0-1 0 0,0 0 1 0 0,0 0-1 0 0,0 0 1 0 0,0 0-1 0 0,0 1 1 0 0,1-1-1 0 0,-1 1 1 0 0,0 0-1 0 0,0 1 8 0 0,-9 5-4 0 0,1 0-1 0 0,1 1 1 0 0,0 0-1 0 0,0 1 1 0 0,1 0-1 0 0,0 0 1 0 0,1 1-1 0 0,0 0 1 0 0,0 1 0 0 0,2-1-1 0 0,-1 1 1 0 0,1 1-1 0 0,1-1 1 0 0,0 1-1 0 0,1 0 1 0 0,1 0-1 0 0,0 1 1 0 0,0-1 0 0 0,1 1-1 0 0,1-1 1 0 0,1 1-1 0 0,0 0 1 0 0,0-1-1 0 0,1 1 1 0 0,1-1-1 0 0,0 1 1 0 0,2 3 4 0 0,2 1-4 0 0,1 0 0 0 0,1 0 0 0 0,1-1-1 0 0,0 0 1 0 0,1 0 0 0 0,1-1 0 0 0,0-1 0 0 0,2 0 0 0 0,-1 0 0 0 0,6 3 4 0 0,83 56-2700 0 0,-82-63-1577 0 0,-5-8-4423 0 0,-9-3 5742 0 0</inkml:trace>
  <inkml:trace contextRef="#ctx0" brushRef="#br0" timeOffset="243.127">1802 374 13099 0 0,'0'0'563'0'0,"0"0"-171"0"0,0 0 52 0 0,0 0 264 0 0,0 0 197 0 0,0 0 26 0 0,-9 32-136 0 0,-28 97-216 0 0,26-28 124 0 0,26-12-770 0 0,1-53-3190 0 0,-14-33 112 0 0,-2-2-6998 0 0,0-1 7636 0 0</inkml:trace>
  <inkml:trace contextRef="#ctx0" brushRef="#br0" timeOffset="485.962">1668 352 8922 0 0,'0'0'616'0'0,"0"0"-203"0"0,0 0 74 0 0,0 0 224 0 0,0 0 164 0 0,0 0 84 0 0,0 0 25 0 0,0 0-34 0 0,0 0-113 0 0,0 0-123 0 0,32-1-176 0 0,100-7-162 0 0,31 6-40 0 0,-103 2-2827 0 0,-49 3-59 0 0,-3 2-5242 0 0,-7-5 6182 0 0,2 3-1665 0 0</inkml:trace>
  <inkml:trace contextRef="#ctx0" brushRef="#br0" timeOffset="720.772">1738 610 6497 0 0,'0'0'1201'0'0,"0"0"-246"0"0,0 0 303 0 0,0 0 427 0 0,0 0 86 0 0,0 0-200 0 0,0 0-359 0 0,0 0-336 0 0,0 0-198 0 0,0 0-190 0 0,0 0-133 0 0,0 0-110 0 0,34-2-116 0 0,108-6-126 0 0,-39-5-1966 0 0,-86 10 160 0 0,6-1-4677 0 0,-9 1-2198 0 0</inkml:trace>
</inkml:ink>
</file>

<file path=ppt/ink/ink4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0.8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5705 0 0,'0'0'1248'0'0,"0"0"-95"0"0,0 0-13 0 0,0 0 52 0 0,0 0 6 0 0,0 0-133 0 0,0 0-250 0 0,0 0-268 0 0,0 0-215 0 0,0 0-133 0 0,0 0-21 0 0,0 0 47 0 0,0 8 68 0 0,16 613 3608 0 0,-27-508-3721 0 0,11-112-191 0 0,0-1 12 0 0,0 0-10 0 0,3-4 33 0 0,35-34 201 0 0,0-1-195 0 0,1 1 1 0 0,2 2-1 0 0,2 1 1 0 0,4 1-31 0 0,-34 25-19 0 0,0 1-1 0 0,1 1 1 0 0,-1 0 0 0 0,1 1 0 0 0,1 1 0 0 0,-1 0-1 0 0,1 1 1 0 0,0 0 0 0 0,0 1 0 0 0,0 1-1 0 0,0 0 1 0 0,8 1 19 0 0,-20 3-10 0 0,-1 0 0 0 0,0 0-1 0 0,0 0 1 0 0,0 0 0 0 0,-1 0-1 0 0,1 0 1 0 0,0 0 0 0 0,-1 1-1 0 0,1-1 1 0 0,-1 1 0 0 0,0-1-1 0 0,0 1 1 0 0,0-1 0 0 0,0 1-1 0 0,0 0 1 0 0,-1-1 0 0 0,1 1 0 0 0,-1 0-1 0 0,0 0 1 0 0,0 0 0 0 0,0-1-1 0 0,0 1 1 0 0,0 0 0 0 0,0 0-1 0 0,-1-1 1 0 0,1 1 0 0 0,-1 0-1 0 0,0 1 11 0 0,1-4 1 0 0,-4 12 30 0 0,0 1 0 0 0,0-1 0 0 0,-1 0 0 0 0,-1 0 1 0 0,0 0-1 0 0,0-1 0 0 0,-1 0 0 0 0,-1 0 0 0 0,0-1 0 0 0,0 0 0 0 0,-1 0 0 0 0,0-1 0 0 0,-1 0 0 0 0,0 0 0 0 0,0-1 1 0 0,-11 5-32 0 0,8-2-5 0 0,-1-2 0 0 0,0 0 0 0 0,0-1 0 0 0,-1 0 0 0 0,0-1 0 0 0,0-1 0 0 0,-1 0 0 0 0,0-1 0 0 0,0-1 5 0 0,-58 4-2760 0 0,59-11-946 0 0,8-5-5356 0 0,7 4 4933 0 0</inkml:trace>
  <inkml:trace contextRef="#ctx0" brushRef="#br0" timeOffset="831.394">815 442 2008 0 0,'0'0'1918'0'0,"0"0"-807"0"0,0 0-148 0 0,0 0 201 0 0,0 0 226 0 0,0 0 101 0 0,0 0-34 0 0,0 0-147 0 0,0 0-179 0 0,0 0-177 0 0,-34 31-192 0 0,-102 95-159 0 0,79-55 160 0 0,54-64-715 0 0,-1 0 0 0 0,1 0 1 0 0,0 0-1 0 0,1 1 0 0 0,-1-1 0 0 0,1 1 1 0 0,1-1-1 0 0,0 1 0 0 0,0 0 0 0 0,0-1 1 0 0,1 1-1 0 0,1 6-48 0 0,0-11 32 0 0,1 0-1 0 0,1-1 1 0 0,-1 1 0 0 0,0-1 0 0 0,1 0 0 0 0,-1 0 0 0 0,1 0 0 0 0,-1 0-1 0 0,1 0 1 0 0,0 0 0 0 0,0-1 0 0 0,0 1 0 0 0,0-1 0 0 0,0 0 0 0 0,0 0-1 0 0,1 0 1 0 0,-1 0 0 0 0,0-1 0 0 0,0 1 0 0 0,1-1 0 0 0,-1 0-1 0 0,0 0 1 0 0,1 0 0 0 0,-1 0 0 0 0,0-1 0 0 0,0 1 0 0 0,1-1 0 0 0,-1 0-1 0 0,0 0 1 0 0,0 0 0 0 0,0 0 0 0 0,0 0 0 0 0,0-1 0 0 0,3-1-32 0 0,17-10 127 0 0,-1-1 1 0 0,0-1 0 0 0,-1 0 0 0 0,0-2 0 0 0,-2 0-1 0 0,0-1 1 0 0,-1-1 0 0 0,8-11-128 0 0,-14 16 50 0 0,79-108-13 0 0,-91 123-60 0 0,0-1 0 0 0,0 0-1 0 0,0 0 1 0 0,0 0 0 0 0,0 1-1 0 0,0-1 1 0 0,0 0 0 0 0,0 0-1 0 0,0 0 1 0 0,1 0 0 0 0,-1 1-1 0 0,0-1 1 0 0,0 0 0 0 0,0 0-1 0 0,0 0 1 0 0,0 0 0 0 0,1 0-1 0 0,-1 1 1 0 0,0-1 0 0 0,0 0 0 0 0,0 0-1 0 0,1 0 1 0 0,-1 0 0 0 0,0 0-1 0 0,0 0 1 0 0,0 0 0 0 0,1 0-1 0 0,-1 0 1 0 0,0 0 0 0 0,0 0-1 0 0,0 0 1 0 0,1 0 0 0 0,-1 0-1 0 0,0 0 1 0 0,0 0 0 0 0,1 0-1 0 0,-1 0 1 0 0,0 0 0 0 0,0 0 23 0 0,-3 26-183 0 0,-13 109-13 0 0,17-131 198 0 0,0-1 0 0 0,-1 1 1 0 0,1-1-1 0 0,0 1 0 0 0,1-1 1 0 0,-1 1-1 0 0,1-1 0 0 0,-1 0 0 0 0,1 0 1 0 0,0 0-1 0 0,0 0 0 0 0,0 0 0 0 0,1 0 1 0 0,-1-1-1 0 0,1 1 0 0 0,-1-1 0 0 0,1 0 1 0 0,0 1-1 0 0,0-1 0 0 0,0 0 0 0 0,0-1 1 0 0,0 1-1 0 0,1-1 0 0 0,-1 1 0 0 0,0-1 1 0 0,1 0-1 0 0,-1 0 0 0 0,1 0 0 0 0,-1-1 1 0 0,1 1-1 0 0,0-1-2 0 0,6 1 74 0 0,0 0 0 0 0,0-1 0 0 0,0 0 0 0 0,0 0 0 0 0,0-1 0 0 0,0-1 0 0 0,0 0 0 0 0,-1 0 0 0 0,1-1-1 0 0,5-2-73 0 0,21-12 94 0 0,-1-2 0 0 0,-1-1 0 0 0,-1-1-1 0 0,0-2 1 0 0,-2-2 0 0 0,-1 0-1 0 0,-1-2 1 0 0,-1-1 0 0 0,-2-2 0 0 0,-1 0-1 0 0,3-7-93 0 0,-18 25-12 0 0,-1 0-1 0 0,-1 0 1 0 0,0-1-1 0 0,-1 0 1 0 0,0 0-1 0 0,-1 0 1 0 0,0-1-1 0 0,-1 0 1 0 0,-1-1-1 0 0,0 1 1 0 0,-1-1-1 0 0,0 0 1 0 0,-1 0-1 0 0,-1 1 1 0 0,-1-1-1 0 0,0 0 13 0 0,-1 13-43 0 0,-1 0-1 0 0,0 0 0 0 0,0 1 1 0 0,1-1-1 0 0,-1 1 0 0 0,0 0 1 0 0,0-1-1 0 0,0 1 1 0 0,-1 0-1 0 0,1 0 0 0 0,0 0 1 0 0,0 1-1 0 0,0-1 0 0 0,-1 0 1 0 0,1 1-1 0 0,0-1 0 0 0,-1 1 1 0 0,1 0-1 0 0,-1 0 0 0 0,1 0 1 0 0,0 0-1 0 0,-1 0 1 0 0,1 1-1 0 0,0-1 0 0 0,-1 1 1 0 0,1-1-1 0 0,0 1 0 0 0,-1 0 1 0 0,1 0-1 0 0,0 0 0 0 0,0 0 1 0 0,0 0-1 0 0,0 1 0 0 0,0-1 1 0 0,0 1-1 0 0,0-1 1 0 0,1 1-1 0 0,-1 0 0 0 0,1-1 1 0 0,-2 3 43 0 0,-10 8-51 0 0,0 0 1 0 0,1 1 0 0 0,0 1 0 0 0,1 0-1 0 0,1 0 1 0 0,0 1 0 0 0,1 0 0 0 0,1 1 0 0 0,0 0-1 0 0,1 1 1 0 0,1-1 0 0 0,0 1 0 0 0,1 0-1 0 0,1 1 1 0 0,1-1 0 0 0,1 1 0 0 0,0 0-1 0 0,1-1 1 0 0,1 1 0 0 0,0 0 0 0 0,2 1 50 0 0,-1-13 13 0 0,0 0 0 0 0,0-1 0 0 0,0 1 0 0 0,1 0 0 0 0,0-1 0 0 0,0 0 0 0 0,1 1-1 0 0,0-1 1 0 0,0 0 0 0 0,0 0 0 0 0,0-1 0 0 0,1 1 0 0 0,-1 0 0 0 0,1-1 0 0 0,0 0 0 0 0,1 0 0 0 0,-1 0 0 0 0,1-1 0 0 0,0 0 0 0 0,0 0 0 0 0,0 0 0 0 0,0 0 0 0 0,4 1-13 0 0,4 2 143 0 0,1-1 0 0 0,0-1 0 0 0,0 0 0 0 0,0-1 0 0 0,0 0 1 0 0,1-1-1 0 0,-1-1 0 0 0,13 0-143 0 0,-9-1 157 0 0,1 0 0 0 0,-1-2 0 0 0,1 0 0 0 0,-1-1 0 0 0,0 0 0 0 0,0-2 0 0 0,0 0 0 0 0,0-1 0 0 0,-1-1 0 0 0,0 0 0 0 0,8-6-157 0 0,5-5 118 0 0,-2-1 0 0 0,1-1 0 0 0,-2-1 0 0 0,-1-2 0 0 0,-1 0 0 0 0,-1-2 1 0 0,21-27-119 0 0,-34 37-60 0 0,0 0 0 0 0,0-1 0 0 0,-2-1 1 0 0,0 0-1 0 0,0 0 0 0 0,-2 0 0 0 0,0-1 1 0 0,-1 0-1 0 0,-1 0 0 0 0,-1-1 0 0 0,0 0 1 0 0,-2 1-1 0 0,0-1 0 0 0,-1 0 0 0 0,-1-6 60 0 0,-1 23-14 0 0,0 0 0 0 0,0 0 0 0 0,0 0 0 0 0,0 1 0 0 0,0-1 0 0 0,0 0 0 0 0,-1 0 0 0 0,1 1 0 0 0,-1-1 0 0 0,1 1 0 0 0,-1 0 1 0 0,0-1-1 0 0,0 1 0 0 0,1 0 0 0 0,-1 0 0 0 0,0 0 0 0 0,0 0 0 0 0,0 0 0 0 0,0 0 0 0 0,0 1 0 0 0,0-1 0 0 0,0 1 0 0 0,-1-1 0 0 0,1 1 0 0 0,0 0 0 0 0,0 0 0 0 0,0 0 0 0 0,0 0 0 0 0,0 0 0 0 0,-1 1 0 0 0,1-1 0 0 0,0 0 0 0 0,0 1 0 0 0,0 0 0 0 0,0-1 0 0 0,0 1 0 0 0,0 0 0 0 0,0 0 0 0 0,0 0 0 0 0,1 0 0 0 0,-1 1 0 0 0,0-1 0 0 0,0 0 0 0 0,1 1 0 0 0,-1-1 0 0 0,1 1 0 0 0,-1 0 14 0 0,-12 11 1 0 0,1 0-1 0 0,0 0 1 0 0,0 2-1 0 0,2-1 1 0 0,0 1 0 0 0,1 1-1 0 0,0 0 1 0 0,1 0 0 0 0,1 1-1 0 0,0 0 1 0 0,2 1-1 0 0,0 0 1 0 0,1 0 0 0 0,0 0-1 0 0,1 6 0 0 0,2-16 2 0 0,0 0 1 0 0,0 0-1 0 0,1 0 0 0 0,0 0 0 0 0,1 0 0 0 0,-1 0 1 0 0,2 0-1 0 0,-1 0 0 0 0,1 0 0 0 0,0 0 0 0 0,1 0 0 0 0,0 0 1 0 0,0 0-1 0 0,1 0 0 0 0,0-1 0 0 0,0 1 0 0 0,1-1 1 0 0,0 0-1 0 0,0 0 0 0 0,0 0 0 0 0,1-1 0 0 0,5 6-2 0 0,-3-6-66 0 0,-1 0-1 0 0,1 0 0 0 0,0-1 1 0 0,1 0-1 0 0,-1 0 0 0 0,1-1 0 0 0,0 0 1 0 0,0-1-1 0 0,0 1 0 0 0,1-2 1 0 0,-1 1-1 0 0,1-1 0 0 0,-1 0 1 0 0,1-1-1 0 0,0 0 0 0 0,3 0 67 0 0,58 0-4396 0 0,-24-10-4093 0 0,-31 5 2593 0 0</inkml:trace>
  <inkml:trace contextRef="#ctx0" brushRef="#br0" timeOffset="1189.292">2620 383 3961 0 0,'0'0'3887'0'0,"0"0"-1658"0"0,0 0-479 0 0,0 0 30 0 0,0 0-89 0 0,0 0-295 0 0,0 0-305 0 0,0 0-219 0 0,0 0-161 0 0,0 0-132 0 0,0 0-140 0 0,0 0-125 0 0,0 0-131 0 0,-19 19-96 0 0,-60 55-37 0 0,60-48-4 0 0,20-23-31 0 0,1 0 1 0 0,0 0-1 0 0,-1 0 1 0 0,1-1-1 0 0,1 1 0 0 0,-1 0 1 0 0,0-1-1 0 0,1 0 1 0 0,-1 1-1 0 0,1-1 0 0 0,-1 0 1 0 0,1 0-1 0 0,0-1 1 0 0,0 1-1 0 0,0-1 1 0 0,0 1-1 0 0,0-1 0 0 0,1 0 1 0 0,-1 0-16 0 0,20 12 50 0 0,-20-12-8 0 0,1 0 1 0 0,-1 1-1 0 0,0 0 1 0 0,0 0-1 0 0,-1 0 1 0 0,1 0 0 0 0,0 0-1 0 0,-1 0 1 0 0,1 1-1 0 0,-1-1 1 0 0,0 1 0 0 0,0 0-1 0 0,0 0 1 0 0,0 0-1 0 0,0 0 1 0 0,-1 0-1 0 0,1 0 1 0 0,-1 0 0 0 0,0 0-1 0 0,0 1 1 0 0,0-1-1 0 0,0 0 1 0 0,-1 1 0 0 0,1-1-1 0 0,-1 1 1 0 0,0-1-1 0 0,0 1 1 0 0,0-1-1 0 0,0 0 1 0 0,-1 1 0 0 0,1-1-1 0 0,-1 1 1 0 0,0-1-1 0 0,0 0 1 0 0,0 1-1 0 0,-1-1 1 0 0,1 0 0 0 0,-1 0-1 0 0,0 0 1 0 0,0 0-1 0 0,0 0 1 0 0,0-1-43 0 0,-3 6 100 0 0,0-1 0 0 0,-1 0 0 0 0,0-1 0 0 0,-1 1 0 0 0,1-1-1 0 0,-1 0 1 0 0,0-1 0 0 0,0 0 0 0 0,-1 0 0 0 0,0 0 0 0 0,0-1 0 0 0,0-1 0 0 0,-3 2-100 0 0,1-2 4 0 0,1-1 1 0 0,0 0-1 0 0,-1-1 0 0 0,0 0 1 0 0,1-1-1 0 0,-1 1 0 0 0,0-2 1 0 0,1 1-1 0 0,-1-2 0 0 0,-5 0-4 0 0,-55-22-3669 0 0,56 13 33 0 0,8 1-4551 0 0,4 6-860 0 0</inkml:trace>
</inkml:ink>
</file>

<file path=ppt/ink/ink4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8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21 608 3369 0 0,'0'0'3214'0'0,"0"0"-1773"0"0,0 0-311 0 0,0 0 106 0 0,0 0 60 0 0,0 0-35 0 0,0 0-178 0 0,0 0-263 0 0,0 0-283 0 0,0 0-237 0 0,0 0-158 0 0,0 0-49 0 0,-3 3 28 0 0,1 0-71 0 0,0 0-1 0 0,0 0 0 0 0,0 0 0 0 0,1 0 0 0 0,-1 0 0 0 0,1 0 0 0 0,0 0 1 0 0,0 1-1 0 0,0-1 0 0 0,0 0 0 0 0,0 1 0 0 0,1-1 0 0 0,0 1 0 0 0,-1-1 1 0 0,1 0-1 0 0,1 1 0 0 0,-1-1 0 0 0,0 1 0 0 0,1-1 0 0 0,0 3-49 0 0,1 4 114 0 0,-1 1 0 0 0,1-1 0 0 0,1 0 0 0 0,0 0 0 0 0,0 0-1 0 0,1-1 1 0 0,0 1 0 0 0,1-1 0 0 0,0 0 0 0 0,1 0 0 0 0,-1 0-1 0 0,2-1 1 0 0,-1 0 0 0 0,1 0 0 0 0,0-1 0 0 0,1 0 0 0 0,0 0 0 0 0,0 0-1 0 0,3 1-113 0 0,-1-7 113 0 0,0 0-1 0 0,-1 0 1 0 0,1-1-1 0 0,0 0 0 0 0,0-1 1 0 0,-1 0-1 0 0,1-1 1 0 0,-1 0-1 0 0,1 0 1 0 0,-1-1-1 0 0,0 0 0 0 0,0 0 1 0 0,0-1-1 0 0,0-1 1 0 0,0 0-1 0 0,-1 0 0 0 0,0 0 1 0 0,0-1-1 0 0,-1 0 1 0 0,1 0-1 0 0,-1-1 0 0 0,-1 0 1 0 0,1-1-1 0 0,-1 1 1 0 0,1-3-113 0 0,34-27 83 0 0,-4 2-15 0 0,9-8-158 0 0,-31 95-616 0 0,-15-47 717 0 0,1 1 0 0 0,-1-1 1 0 0,1 1-1 0 0,0-1 0 0 0,0 1 0 0 0,1-1 0 0 0,-1 0 0 0 0,1 1 0 0 0,0-1 0 0 0,1 0 0 0 0,-1 0 0 0 0,1-1 1 0 0,0 1-1 0 0,0 0 0 0 0,1-1 0 0 0,-1 0 0 0 0,1 0 0 0 0,0 0 0 0 0,0 0 0 0 0,0-1 0 0 0,1 1 0 0 0,-1-1 1 0 0,1 0-1 0 0,0 0 0 0 0,0-1 0 0 0,0 0 0 0 0,0 1 0 0 0,0-2 0 0 0,1 1 0 0 0,-1-1 0 0 0,0 1 0 0 0,1-1 1 0 0,-1-1-1 0 0,1 1-11 0 0,4-1 115 0 0,0 0 0 0 0,0 0 0 0 0,0-1 0 0 0,0 0 0 0 0,0-1 0 0 0,0 0 0 0 0,0-1 0 0 0,-1 0 0 0 0,1 0 0 0 0,-1-1 1 0 0,0 0-1 0 0,0-1 0 0 0,0 0 0 0 0,-1-1 0 0 0,0 1 0 0 0,0-1 0 0 0,3-3-115 0 0,-2 1 142 0 0,-1 0 0 0 0,0-1 0 0 0,0 1 1 0 0,-1-1-1 0 0,0-1 0 0 0,0 0 0 0 0,-1 0 0 0 0,0 0 0 0 0,-1-1 0 0 0,4-9-142 0 0,6-74 239 0 0,-15 86-450 0 0,-3-38-1452 0 0,-8 20-5598 0 0,7 21 717 0 0,4-1-3126 0 0</inkml:trace>
  <inkml:trace contextRef="#ctx0" brushRef="#br0" timeOffset="457.858">1214 0 8522 0 0,'0'0'3862'0'0,"0"0"-2770"0"0,0 0-805 0 0,0 0 137 0 0,0 0 270 0 0,0 0 243 0 0,0 0 85 0 0,0 0-92 0 0,-9 33-155 0 0,-28 103-191 0 0,28-101-346 0 0,1 0 0 0 0,2 0 0 0 0,1 1 0 0 0,1 0 0 0 0,2 6-238 0 0,2-25 49 0 0,-2 10-4 0 0,1 0 1 0 0,1 0-1 0 0,2 0 0 0 0,0 0 0 0 0,2 0 0 0 0,1-1 0 0 0,1 0 0 0 0,1 0 0 0 0,2 0 1 0 0,0-1-1 0 0,2 0 0 0 0,9 16-45 0 0,-18-39-2 0 0,0-1 1 0 0,0 0-1 0 0,1 1 1 0 0,-1-1 0 0 0,0 0-1 0 0,0-1 1 0 0,1 1-1 0 0,-1 0 1 0 0,0-1-1 0 0,1 1 1 0 0,-1-1-1 0 0,0 0 1 0 0,1 0 0 0 0,-1 0-1 0 0,1 0 1 0 0,-1 0-1 0 0,0 0 1 0 0,1-1-1 0 0,-1 1 1 0 0,0-1-1 0 0,1 1 1 0 0,-1-1 0 0 0,0 0-1 0 0,0 0 1 0 0,1 0-1 0 0,-1 0 1 0 0,0-1-1 0 0,0 1 1 0 0,0 0-1 0 0,0-1 1 0 0,-1 0-1 0 0,1 1 1 0 0,0-1 0 0 0,-1 0-1 0 0,1 0 1 0 0,-1 0-1 0 0,0 0 1 0 0,1 0-1 0 0,-1 0 1 0 0,0 0-1 0 0,0-1 2 0 0,20-16-39 0 0,81-36-26 0 0,-100 55 74 0 0,1 0 0 0 0,-1 0 0 0 0,1 0 0 0 0,-1 0 0 0 0,0 1 0 0 0,1-1 0 0 0,-1 1 0 0 0,0-1 0 0 0,0 1 0 0 0,1 0 0 0 0,-1 0 0 0 0,0 0 0 0 0,0 0 0 0 0,0 0 0 0 0,0 1 0 0 0,0-1 0 0 0,0 0 0 0 0,0 1 0 0 0,-1 0 0 0 0,1-1 0 0 0,0 1 0 0 0,-1 0 1 0 0,1 0-1 0 0,-1 0 0 0 0,0 0 0 0 0,0 0 0 0 0,0 0 0 0 0,0 0 0 0 0,0 0 0 0 0,0 1 0 0 0,0-1 0 0 0,-1 0 0 0 0,1 0 0 0 0,-1 1 0 0 0,0-1 0 0 0,0 1 0 0 0,1-1 0 0 0,-1 0 0 0 0,-1 1 0 0 0,1-1 0 0 0,0 0 0 0 0,-1 1 0 0 0,1-1 0 0 0,-1 0 0 0 0,0 2-9 0 0,5 27 179 0 0,-1-20-99 0 0,-3-6-66 0 0,1-1 1 0 0,0 1 0 0 0,0 0 0 0 0,0-1-1 0 0,1 1 1 0 0,-1-1 0 0 0,1 1-1 0 0,0-1 1 0 0,1 0 0 0 0,-1 0-1 0 0,1 0 1 0 0,-1 0 0 0 0,1 0-1 0 0,1 0 1 0 0,-1-1 0 0 0,0 1 0 0 0,1-1-1 0 0,0 0 1 0 0,-1 0 0 0 0,4 1-15 0 0,-6-3-20 0 0,1-1 0 0 0,0 1 0 0 0,0-1-1 0 0,0 0 1 0 0,-1 1 0 0 0,1-1 0 0 0,0 0 0 0 0,0 0 0 0 0,0 0 0 0 0,0-1 0 0 0,0 1 0 0 0,-1 0 0 0 0,1 0 0 0 0,0-1 0 0 0,0 0 0 0 0,0 1 0 0 0,-1-1 0 0 0,1 0 0 0 0,0 0 0 0 0,-1 0 0 0 0,1 0 0 0 0,-1 0 0 0 0,1 0 0 0 0,-1 0 0 0 0,1 0 20 0 0,17-24-4693 0 0,-4 4-5833 0 0,-9 14 4541 0 0</inkml:trace>
  <inkml:trace contextRef="#ctx0" brushRef="#br0" timeOffset="854.293">1827 755 224 0 0,'0'0'1652'0'0,"0"0"-26"0"0,0 0 94 0 0,0 0 114 0 0,0 0 45 0 0,0 0-25 0 0,0 0-115 0 0,0 0-155 0 0,0 0-167 0 0,0 0-197 0 0,0 0-185 0 0,0 0-167 0 0,22 6-147 0 0,69 14-124 0 0,-89-19-548 0 0,0 0 1 0 0,0-1 0 0 0,0 1-1 0 0,1-1 1 0 0,-1 0-1 0 0,0 0 1 0 0,0 1 0 0 0,0-2-1 0 0,1 1 1 0 0,-1 0 0 0 0,0 0-1 0 0,0-1 1 0 0,0 1 0 0 0,0-1-1 0 0,0 0 1 0 0,0 1 0 0 0,0-1-1 0 0,0 0 1 0 0,0 0 0 0 0,0 0-1 0 0,0-1 1 0 0,0 1-1 0 0,-1 0 1 0 0,1-1 0 0 0,0 1-1 0 0,-1-1 1 0 0,1 1 0 0 0,-1-1-1 0 0,0 0 1 0 0,0 0 0 0 0,1 0-50 0 0,4-6 226 0 0,0 2-152 0 0,0 0-1 0 0,-1-1 1 0 0,0 0 0 0 0,-1 0-1 0 0,1 0 1 0 0,-1 0-1 0 0,0 0 1 0 0,-1-1-1 0 0,0 0 1 0 0,0 0-1 0 0,-1 0 1 0 0,0 0 0 0 0,0 0-1 0 0,-1 0 1 0 0,0 0-1 0 0,0-1 1 0 0,-1 1-1 0 0,0 0 1 0 0,-1-3-74 0 0,-1 8-60 0 0,-1 0 0 0 0,0 0 0 0 0,0 0 0 0 0,0 1-1 0 0,-1-1 1 0 0,1 1 0 0 0,-1-1 0 0 0,1 1 0 0 0,-1 0 0 0 0,0 1 0 0 0,0-1 0 0 0,0 0 0 0 0,0 1 0 0 0,0 0 0 0 0,0 0-1 0 0,0 0 1 0 0,0 1 0 0 0,0 0 0 0 0,-1-1 0 0 0,1 1 0 0 0,0 1 0 0 0,0-1 0 0 0,0 1 0 0 0,-1-1 0 0 0,1 1 0 0 0,0 0-1 0 0,0 0 1 0 0,0 1 0 0 0,0 0 0 0 0,1-1 0 0 0,-1 1 0 0 0,0 0 0 0 0,1 1 0 0 0,-3 1 60 0 0,-5 1-163 0 0,0 0 1 0 0,0 0 0 0 0,1 2-1 0 0,0-1 1 0 0,0 1-1 0 0,1 0 1 0 0,0 1-1 0 0,0 0 1 0 0,1 1 0 0 0,0 0-1 0 0,0 0 1 0 0,1 0-1 0 0,1 1 1 0 0,-1 0-1 0 0,1 1 1 0 0,1-1 0 0 0,0 1-1 0 0,1 0 1 0 0,0 1-1 0 0,0-1 1 0 0,1 1 0 0 0,1-1-1 0 0,0 1 1 0 0,0 4 162 0 0,6-9-337 0 0,0-1 0 0 0,0 0 1 0 0,0 0-1 0 0,1-1 0 0 0,0 1 1 0 0,0-1-1 0 0,0 0 0 0 0,1 0 1 0 0,-1-1-1 0 0,1 1 0 0 0,0-1 0 0 0,1-1 1 0 0,-1 1-1 0 0,1-1 0 0 0,-1 0 1 0 0,1-1-1 0 0,0 1 0 0 0,0-1 1 0 0,0-1-1 0 0,1 1 0 0 0,-1-1 1 0 0,0-1-1 0 0,0 1 0 0 0,3-1 337 0 0,52 7-5709 0 0,-43-6 2307 0 0</inkml:trace>
  <inkml:trace contextRef="#ctx0" brushRef="#br0" timeOffset="1238.843">2234 891 4273 0 0,'0'0'2082'0'0,"0"0"-442"0"0,0 0-80 0 0,0 0 101 0 0,0 0-8 0 0,0 0-127 0 0,0 0-208 0 0,0 0-171 0 0,0 0-145 0 0,0 0-125 0 0,0 0-111 0 0,0 0-105 0 0,0 0-91 0 0,18-15-73 0 0,55-49-75 0 0,-2-8 597 0 0,-21 11-789 0 0,-43 104-1537 0 0,-5-39 1348 0 0,-1 0 1 0 0,1 0-1 0 0,1 0 1 0 0,-1 0-1 0 0,1-1 1 0 0,-1 1-1 0 0,1 0 1 0 0,0-1-1 0 0,0 0 1 0 0,0 0-1 0 0,1 0 1 0 0,-1 0-1 0 0,1-1 1 0 0,0 1-1 0 0,-1-1 1 0 0,1 0-1 0 0,0 0 1 0 0,0 0-1 0 0,1-1 1 0 0,-1 1-1 0 0,0-1 1 0 0,0 0-1 0 0,1 0 1 0 0,-1 0-1 0 0,1-1 1 0 0,-1 0-1 0 0,1 0 1 0 0,-1 0-1 0 0,1 0 1 0 0,-1-1-1 0 0,0 1 1 0 0,1-1-1 0 0,1-1-41 0 0,7-1 225 0 0,-1-1-1 0 0,0-1 0 0 0,0 0 1 0 0,0 0-1 0 0,-1-1 1 0 0,0-1-1 0 0,0 0 1 0 0,0 0-1 0 0,-1-1 0 0 0,0-1 1 0 0,5-5-225 0 0,-1 3 30 0 0,-1-2 1 0 0,0 1-1 0 0,-1-2 1 0 0,-1 0-1 0 0,0 0 1 0 0,-1-1-1 0 0,3-6-30 0 0,1-7-3403 0 0,-4-4-3439 0 0,-9 25-4880 0 0</inkml:trace>
</inkml:ink>
</file>

<file path=ppt/ink/ink4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4 2745 0 0,'0'0'2309'0'0,"0"0"-1091"0"0,0 0-220 0 0,0 0 150 0 0,0 0 180 0 0,0 0 120 0 0,0 0-45 0 0,0 0-202 0 0,0 0-260 0 0,0 0-245 0 0,0 0-224 0 0,-4-3 629 0 0,11 124 2085 0 0,-28 349-1206 0 0,11-153-1727 0 0,10-317-243 0 0,0 0-1 0 0,0-1 0 0 0,0 1 0 0 0,0 0 0 0 0,1-1 0 0 0,-1 1 0 0 0,0 0 0 0 0,0-1 0 0 0,0 1 0 0 0,0 0 0 0 0,1 0 0 0 0,-1-1 0 0 0,0 1 0 0 0,0 0 0 0 0,1-1 0 0 0,-1 1 1 0 0,0 0-1 0 0,0 0 0 0 0,1 0 0 0 0,-1-1 0 0 0,0 1 0 0 0,1 0 0 0 0,-1 0 0 0 0,0 0 0 0 0,1 0 0 0 0,-1 0 0 0 0,0-1 0 0 0,1 1 0 0 0,-1 0 0 0 0,0 0 0 0 0,1 0 1 0 0,-1 0-1 0 0,0 0 0 0 0,1 0 0 0 0,-1 0 0 0 0,0 0 0 0 0,1 0 0 0 0,-1 1 0 0 0,0-1 0 0 0,1 0 0 0 0,-1 0 0 0 0,0 0 0 0 0,1 0 0 0 0,-1 0 0 0 0,0 1 0 0 0,1-1 0 0 0,-1 0 1 0 0,0 0-1 0 0,0 0 0 0 0,1 1 0 0 0,-1-1 0 0 0,0 0 0 0 0,0 0 0 0 0,1 1 0 0 0,-1-1 0 0 0,0 0 0 0 0,0 1 0 0 0,0-1 0 0 0,0 0 0 0 0,1 1 0 0 0,-1-1 0 0 0,0 0 1 0 0,0 1-1 0 0,0-1 0 0 0,0 0 0 0 0,0 1 0 0 0,0-1-9 0 0,25-30 416 0 0,-21 25-366 0 0,41-53 131 0 0,-9 9-130 0 0,3 2 1 0 0,1 1-1 0 0,3 3 1 0 0,43-36-52 0 0,-85 78-1 0 0,-1 0 0 0 0,0 0 1 0 0,1 0-1 0 0,-1 0 0 0 0,1 1 0 0 0,0-1 1 0 0,-1 0-1 0 0,1 0 0 0 0,0 1 1 0 0,-1-1-1 0 0,1 0 0 0 0,0 1 0 0 0,0-1 1 0 0,0 0-1 0 0,-1 1 0 0 0,1 0 1 0 0,0-1-1 0 0,0 1 0 0 0,0-1 0 0 0,0 1 1 0 0,0 0-1 0 0,0 0 0 0 0,0-1 1 0 0,0 1-1 0 0,0 0 0 0 0,0 0 0 0 0,0 0 1 0 0,0 0-1 0 0,0 0 0 0 0,0 0 1 0 0,0 0-1 0 0,0 1 0 0 0,0-1 0 0 0,0 0 1 0 0,0 1-1 0 0,0-1 0 0 0,0 0 1 0 0,0 1-1 0 0,-1-1 0 0 0,1 1 0 0 0,0-1 1 0 0,0 1-1 0 0,0 0 0 0 0,-1-1 1 0 0,1 1-1 0 0,0 0 0 0 0,-1 0 0 0 0,1-1 1 0 0,0 1-1 0 0,-1 0 0 0 0,1 0 1 0 0,-1 0-1 0 0,1 0 0 0 0,-1 0 0 0 0,0 0 1 0 0,1 0-1 0 0,-1-1 0 0 0,0 1 1 0 0,0 0-1 0 0,0 0 0 0 0,1 0 0 0 0,-1 0 1 0 0,0 0-1 0 0,0 0 0 0 0,0 0 1 0 0,-1 0-1 0 0,1 0 0 0 0,0 0 0 0 0,0 1 1 0 0,-2 280 425 0 0,2-280-425 0 0,0 1 1 0 0,0 0 0 0 0,0-1 0 0 0,1 1-1 0 0,-1-1 1 0 0,1 1 0 0 0,0-1 0 0 0,0 0-1 0 0,-1 1 1 0 0,2-1 0 0 0,-1 0 0 0 0,0 1 0 0 0,0-1-1 0 0,1 0 1 0 0,-1 0 0 0 0,1 0 0 0 0,0 0-1 0 0,-1 0 1 0 0,1-1 0 0 0,0 1 0 0 0,2 1-1 0 0,21 3-2744 0 0,-22-6 1926 0 0,7-1-1960 0 0,-3-2-3867 0 0,-2-1-4201 0 0</inkml:trace>
</inkml:ink>
</file>

<file path=ppt/ink/ink4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7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0 4257 0 0,'0'0'3161'0'0,"0"0"-1777"0"0,0 0-475 0 0,0 0 146 0 0,0 0 204 0 0,0 0 11 0 0,0 0-155 0 0,-14 34-250 0 0,-42 103-301 0 0,41-68 73 0 0,25-44-1438 0 0,11-25-3820 0 0,-16-3 523 0 0,-2-1-2858 0 0</inkml:trace>
</inkml:ink>
</file>

<file path=ppt/ink/ink4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9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13067 0 0,'0'0'2992'0'0,"0"0"-1375"0"0,0 0-593 0 0,0 0-272 0 0,0 0-264 0 0,0 0-288 0 0,0 0-352 0 0,0 0-248 0 0,0 0-88 0 0,0 0-240 0 0,0 0-312 0 0,0 0-1001 0 0,0 0-2360 0 0,0 0-6489 0 0</inkml:trace>
</inkml:ink>
</file>

<file path=ppt/ink/ink4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1 12827 0 0,'0'0'1268'0'0,"0"0"-289"0"0,0 0 30 0 0,0 0 208 0 0,0 0 28 0 0,0 0-111 0 0,0 0-211 0 0,-3 32-235 0 0,-11 101-181 0 0,4 143 381 0 0,16-180-777 0 0,-1-23-1036 0 0,-3-25-2510 0 0,-20-52-3625 0 0,-6-17-2970 0 0,20 14 8684 0 0</inkml:trace>
</inkml:ink>
</file>

<file path=ppt/ink/ink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32.5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0 207 2000 0 0,'0'0'1231'0'0,"0"0"-364"0"0,0 0-76 0 0,0 0 172 0 0,0 0 113 0 0,0 0-6 0 0,0 0-103 0 0,0 0-127 0 0,0 0-125 0 0,0 0-119 0 0,33 0-131 0 0,104-3-106 0 0,105 2 2409 0 0,-146 1-4663 0 0,-94 2 1769 0 0,-4 4-12310 0 0,-1-2 12185 0 0</inkml:trace>
  <inkml:trace contextRef="#ctx0" brushRef="#br0" timeOffset="263.303">48 443 7650 0 0,'0'0'1895'0'0,"0"0"-378"0"0,0 0-176 0 0,0 0-90 0 0,0 0-201 0 0,0 0-233 0 0,0 0-156 0 0,0 0-34 0 0,0 0 38 0 0,0 0-39 0 0,0 0-89 0 0,0 0-90 0 0,0 0-84 0 0,32 0-36 0 0,102 0-3 0 0,105-4-128 0 0,-225-3-4076 0 0,-11-4-7612 0 0,-3 11 6570 0 0</inkml:trace>
  <inkml:trace contextRef="#ctx0" brushRef="#br0" timeOffset="815.358">177 1 4801 0 0,'0'0'1223'0'0,"0"0"-91"0"0,0 0 44 0 0,0 0 122 0 0,0 0 17 0 0,0 0-136 0 0,0 0-224 0 0,0 0-255 0 0,0 0-239 0 0,0 0-190 0 0,0 0-75 0 0,0 0 38 0 0,0 0 99 0 0,4 1 122 0 0,6 3-28 0 0,0 0 1 0 0,0 1 0 0 0,0 0 0 0 0,0 1-1 0 0,-1 0 1 0 0,0 0 0 0 0,0 1 0 0 0,-1 0-1 0 0,5 6-427 0 0,21 15 405 0 0,191 116 574 0 0,-212-135-933 0 0,-10-8-45 0 0,0 1-1 0 0,0-1 1 0 0,0 1-1 0 0,0-1 1 0 0,0 1-1 0 0,0 0 1 0 0,-1 0-1 0 0,1 1 1 0 0,-1-1-1 0 0,0 0 1 0 0,0 1-1 0 0,1 0 1 0 0,-2-1-1 0 0,1 1 1 0 0,0 0-1 0 0,0 0 1 0 0,-1 0-1 0 0,0 0 1 0 0,1 0-1 0 0,-1 0 1 0 0,-1 0-1 0 0,1 1 1 0 0,0-1 0 0 0,-1 2-2 0 0,-1-2 64 0 0,0 0 0 0 0,0 0 0 0 0,-1 0 0 0 0,1 0 0 0 0,-1 0-1 0 0,0 0 1 0 0,0 0 0 0 0,0-1 0 0 0,0 1 0 0 0,-1-1 0 0 0,1 1-1 0 0,-1-1 1 0 0,1 0 0 0 0,-1 0 0 0 0,0 0 0 0 0,0 0 0 0 0,0 0-1 0 0,0-1 1 0 0,0 0 0 0 0,0 1 0 0 0,0-1 0 0 0,-1 0-63 0 0,-27 17 158 0 0,-98 111 6 0 0,112-114-366 0 0,-77 71 602 0 0,41-22-3317 0 0,50-45-6975 0 0,3-15-222 0 0</inkml:trace>
</inkml:ink>
</file>

<file path=ppt/ink/ink4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3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7626 0 0,'0'0'2756'0'0,"0"0"-498"0"0,0 0-568 0 0,0 0-451 0 0,0 0-324 0 0,0 0-129 0 0,0 0-32 0 0,0 0-2 0 0,0 0-69 0 0,0 0-134 0 0,0 0-118 0 0,0 0-92 0 0,21 7-99 0 0,69 21-60 0 0,34-9 223 0 0,-92-18-349 0 0,111-4-742 0 0,-97-2-2338 0 0,0-1-3911 0 0,-25 2-4067 0 0</inkml:trace>
</inkml:ink>
</file>

<file path=ppt/ink/ink4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42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173 617 1432 0 0,'0'0'1534'0'0,"0"0"-227"0"0,0 0 13 0 0,0 0 177 0 0,0 0 47 0 0,0 0-132 0 0,0 0-242 0 0,0 0-250 0 0,0 0-215 0 0,0 0-184 0 0,0 0-119 0 0,0 0-94 0 0,-25 17-92 0 0,-78 55-34 0 0,69-32 43 0 0,33-32-154 0 0,-1-4-18 0 0,0 0 1 0 0,1 0-1 0 0,0 0 0 0 0,0 0 1 0 0,0 0-1 0 0,0 0 0 0 0,1 0 1 0 0,-1 1-1 0 0,1-1 1 0 0,0 0-1 0 0,0 0 0 0 0,1 1 1 0 0,-1-1-1 0 0,1 0 0 0 0,0 0 1 0 0,0 0-1 0 0,1 0 1 0 0,-1 0-1 0 0,1 0 0 0 0,0 0 1 0 0,0 0-1 0 0,0 0 0 0 0,0-1 1 0 0,1 1-1 0 0,-1-1 1 0 0,1 0-1 0 0,0 0 0 0 0,0 0 1 0 0,0 0-1 0 0,1 0 0 0 0,-1-1 1 0 0,1 1-1 0 0,-1-1 1 0 0,1 0-1 0 0,0 0 0 0 0,0 0 1 0 0,0-1-1 0 0,0 1 1 0 0,0-1-1 0 0,0 0 0 0 0,0 0 1 0 0,1 0-54 0 0,2-1 97 0 0,1 0 1 0 0,-1 0-1 0 0,0 0 1 0 0,1 0 0 0 0,-1-1-1 0 0,0-1 1 0 0,0 1-1 0 0,1-1 1 0 0,-1 0 0 0 0,0-1-1 0 0,-1 0 1 0 0,1 0-1 0 0,0 0 1 0 0,-1-1 0 0 0,0 0-1 0 0,0 0 1 0 0,0-1-1 0 0,0 1 1 0 0,-1-1 0 0 0,0-1-1 0 0,0 1 1 0 0,0-1-1 0 0,-1 1 1 0 0,1-1 0 0 0,-1-1-1 0 0,-1 1 1 0 0,2-3-98 0 0,2-6-111 0 0,-1 0 1 0 0,-1-1 0 0 0,0 1-1 0 0,-1-1 1 0 0,0-1-1 0 0,-1 1 1 0 0,-1 0-1 0 0,-1-1 1 0 0,0 1-1 0 0,-1-1 1 0 0,-1-2 110 0 0,-23-64-4381 0 0,19 75 3479 0 0,1 0 0 0 0,-2 0 0 0 0,1 1 0 0 0,-1-1 0 0 0,0 1 0 0 0,0 1 0 0 0,-1-1 0 0 0,0 1 0 0 0,0 0 0 0 0,0 0 0 0 0,-1 1 0 0 0,0 0-1 0 0,-3-1 903 0 0,-30 2-2320 0 0,50 18 2863 0 0,2-12 286 0 0,-1-1 0 0 0,1 0 1 0 0,-1-1-1 0 0,1 0 0 0 0,-1 0 1 0 0,1-1-1 0 0,-1-1 0 0 0,0 1 1 0 0,1-2-1 0 0,-1 0 0 0 0,0 0 1 0 0,0 0-1 0 0,-1-2 0 0 0,1 1 1 0 0,4-4-830 0 0,27-12 986 0 0,-2-2-1 0 0,-1-2 1 0 0,0-2 0 0 0,-2-1 0 0 0,16-16-986 0 0,-30 22 209 0 0,0 0-1 0 0,-1-2 1 0 0,-1-1 0 0 0,-1 0-1 0 0,-1-1 1 0 0,-2-1 0 0 0,0-1 0 0 0,7-18-209 0 0,-19 36 88 0 0,-4 16-432 0 0,0 8 165 0 0,4 148 32 0 0,8 1 0 0 0,11 30 147 0 0,-10-90-837 0 0,-5 0 0 0 0,-5 0 0 0 0,-6 47 837 0 0,3-127 42 0 0,-1 0 0 0 0,-2-1 0 0 0,0 1-1 0 0,-2-1 1 0 0,0 0 0 0 0,-1 0 0 0 0,-2 0 0 0 0,0-1 0 0 0,-2 0-1 0 0,0 0 1 0 0,-12 17-42 0 0,20-36 103 0 0,0 0-1 0 0,0 0 0 0 0,0 0 0 0 0,-1 0 0 0 0,1-1 1 0 0,-1 1-1 0 0,0-1 0 0 0,0 1 0 0 0,0-1 1 0 0,0 0-1 0 0,0 0 0 0 0,0 0 0 0 0,0-1 1 0 0,-1 1-1 0 0,1-1 0 0 0,-1 0 0 0 0,1 1 1 0 0,-1-2-1 0 0,1 1 0 0 0,-1 0 0 0 0,0-1 1 0 0,0 1-1 0 0,1-1 0 0 0,-1 0 0 0 0,0-1 1 0 0,1 1-1 0 0,-1-1 0 0 0,0 1 0 0 0,1-1 1 0 0,-1 0-1 0 0,1 0 0 0 0,-1-1 0 0 0,1 1 1 0 0,-1-1-1 0 0,1 1 0 0 0,-2-3-102 0 0,-1-11 162 0 0,0 0 0 0 0,1 0 0 0 0,1-1-1 0 0,0 1 1 0 0,2-1 0 0 0,-1 0 0 0 0,2 0 0 0 0,0 0 0 0 0,1 0-1 0 0,1-1 1 0 0,0 1 0 0 0,1 0 0 0 0,1 0 0 0 0,1-1-162 0 0,4-22-129 0 0,2 0 0 0 0,1 1-1 0 0,2 0 1 0 0,2 1 0 0 0,1 0 0 0 0,2 1 0 0 0,1 1-1 0 0,6-5 130 0 0,22-23-3949 0 0,6 7-3477 0 0,-35 39-2914 0 0</inkml:trace>
</inkml:ink>
</file>

<file path=ppt/ink/ink4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43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1 659 6217 0 0,'0'0'234'0'0,"0"0"-110"0"0,0 0 246 0 0,0 0 504 0 0,0 0 268 0 0,0 0 12 0 0,0 0-112 0 0,0 0-132 0 0,0 0-138 0 0,2 36-123 0 0,5 111-107 0 0,-5 46 2757 0 0,-3-197 1816 0 0,-4-48-4354 0 0,6 31-644 0 0,1 1 1 0 0,1-1 0 0 0,0 1-1 0 0,2 0 1 0 0,0 0-1 0 0,1 0 1 0 0,1 1-1 0 0,6-11-117 0 0,6-9 82 0 0,2 1 0 0 0,2 1 0 0 0,1 1 0 0 0,2 2 0 0 0,9-8-82 0 0,-35 41 1 0 0,65-59-34 0 0,-63 61-112 0 0,0-1 1 0 0,-1 1-1 0 0,1 0 1 0 0,0-1 0 0 0,-1 1-1 0 0,1 0 1 0 0,0 0-1 0 0,-1 0 1 0 0,1 0 0 0 0,-1 1-1 0 0,1-1 1 0 0,-1 0-1 0 0,0 1 1 0 0,0-1 0 0 0,0 1-1 0 0,1-1 1 0 0,-1 1 0 0 0,0 0-1 0 0,-1-1 1 0 0,1 1-1 0 0,0 0 1 0 0,-1-1 0 0 0,1 1-1 0 0,0 0 1 0 0,-1 0-1 0 0,0 0 1 0 0,0 0 0 0 0,1 0-1 0 0,-1-1 1 0 0,0 1-1 0 0,0 0 1 0 0,-1 0 0 0 0,1 0-1 0 0,0 1 145 0 0,4 14-3770 0 0,7 2-6278 0 0,-8-15 4253 0 0</inkml:trace>
  <inkml:trace contextRef="#ctx0" brushRef="#br0" timeOffset="307.807">682 567 3865 0 0,'0'0'1815'0'0,"0"0"-25"0"0,0 0 53 0 0,0 0 36 0 0,0 0-187 0 0,0 0-356 0 0,-19 32-385 0 0,-58 100-265 0 0,52-62 42 0 0,26-58-584 0 0,-1-8-35 0 0,0 0-1 0 0,0 1 1 0 0,0-1 0 0 0,1 0-1 0 0,-1 1 1 0 0,1-1 0 0 0,0 0-1 0 0,1 0 1 0 0,-1 1 0 0 0,1-1-1 0 0,-1 0 1 0 0,1 0 0 0 0,0-1-1 0 0,1 1 1 0 0,-1 0 0 0 0,1-1-1 0 0,-1 1 1 0 0,1-1 0 0 0,0 0-1 0 0,0 0 1 0 0,1 0 0 0 0,-1 0-1 0 0,1-1 1 0 0,-1 1 0 0 0,1-1-1 0 0,0 0 1 0 0,0 0 0 0 0,0 0-1 0 0,0-1 1 0 0,0 0 0 0 0,0 1-1 0 0,0-1 1 0 0,1 0 0 0 0,-1-1-1 0 0,0 1 1 0 0,1-1 0 0 0,-1 0-1 0 0,0 0 1 0 0,5-1-109 0 0,-1-1 121 0 0,0-1 0 0 0,0 0 0 0 0,0-1 0 0 0,-1 0 1 0 0,1 0-1 0 0,-1-1 0 0 0,0 0 0 0 0,0 0 0 0 0,-1 0 0 0 0,1-1 0 0 0,-1 0 0 0 0,0 0 0 0 0,-1-1 0 0 0,0 0 0 0 0,0 0 1 0 0,0 0-1 0 0,-1 0 0 0 0,0-1 0 0 0,0 1 0 0 0,-1-1 0 0 0,0 0 0 0 0,0 0 0 0 0,-1-1 0 0 0,0 1 0 0 0,-1 0 0 0 0,1-1 0 0 0,-2 1 1 0 0,1-1-1 0 0,-1 0 0 0 0,0 1 0 0 0,-1-1 0 0 0,0 1 0 0 0,-1-1 0 0 0,-1-7-121 0 0,0 9-62 0 0,0-1 1 0 0,-1 1-1 0 0,0 0 1 0 0,0 0-1 0 0,0 0 1 0 0,-1 0-1 0 0,0 1 1 0 0,0 0-1 0 0,0 0 1 0 0,-1 0-1 0 0,0 0 0 0 0,0 1 1 0 0,-1 0-1 0 0,1 1 1 0 0,-1-1-1 0 0,-2 0 62 0 0,-34-11-3553 0 0,-2 15-4761 0 0,35 4-2638 0 0</inkml:trace>
  <inkml:trace contextRef="#ctx0" brushRef="#br0" timeOffset="764.735">1126 615 3993 0 0,'0'0'2912'0'0,"0"0"-1645"0"0,0 0-452 0 0,0 0 43 0 0,0 0 69 0 0,0 0-75 0 0,0 0-176 0 0,0 0-156 0 0,0 0-165 0 0,0 0-123 0 0,-33 27-84 0 0,-98 82-84 0 0,128-108-64 0 0,-1 1-1 0 0,1 0 1 0 0,0 0 0 0 0,0 0 0 0 0,0 1-1 0 0,0-1 1 0 0,0 1 0 0 0,1-1 0 0 0,-1 1-1 0 0,1 0 1 0 0,0 0 0 0 0,0 0 0 0 0,0 0-1 0 0,0 0 1 0 0,0 1 0 0 0,0-1 0 0 0,1 1-1 0 0,0-1 1 0 0,0 1 0 0 0,-1 1 0 0 0,2 4-12 0 0,-1-6 18 0 0,0 0 0 0 0,0 0 0 0 0,0 0 0 0 0,1 0 0 0 0,-1 0 0 0 0,1 1 0 0 0,0-1 0 0 0,0 0 0 0 0,0 0 0 0 0,0 0 0 0 0,1 0 0 0 0,-1 0 0 0 0,1 0 0 0 0,0 1 0 0 0,0-1 0 0 0,0-1 0 0 0,0 1 0 0 0,0 0 0 0 0,1 0 0 0 0,-1 0 0 0 0,1-1 0 0 0,0 1 1 0 0,0 0-1 0 0,0-1 0 0 0,0 0 0 0 0,0 1 0 0 0,0-1 0 0 0,1 0 0 0 0,-1 0 0 0 0,1-1 0 0 0,-1 1 0 0 0,1 0 0 0 0,0-1 0 0 0,2 1-6 0 0,6 2 281 0 0,0-2 1 0 0,0 1-1 0 0,1-1 1 0 0,-1-1-1 0 0,1 0 1 0 0,-1-1-1 0 0,1 0 1 0 0,-1-1-1 0 0,0 0 1 0 0,1-1-1 0 0,-1 0 1 0 0,0-1-1 0 0,0 0 1 0 0,0 0-1 0 0,0-1 1 0 0,-1-1-1 0 0,1 0 1 0 0,-1 0-1 0 0,4-4-281 0 0,21-14 965 0 0,-1-1 0 0 0,-2-1 0 0 0,0-2 1 0 0,20-23-966 0 0,-33 31 87 0 0,0 0 0 0 0,-1 0 0 0 0,-1-2 0 0 0,-1 0 0 0 0,0-1 0 0 0,-2-1 0 0 0,-1 0 0 0 0,-1-1 0 0 0,0 0 0 0 0,-2-1 0 0 0,-1 0 1 0 0,-1 0-1 0 0,-2-1 0 0 0,0 0 0 0 0,-1-1 0 0 0,-2 1 0 0 0,0-14-87 0 0,-2 26-107 0 0,0 1 0 0 0,-1 0 1 0 0,-1 0-1 0 0,0 0 0 0 0,-1 0 0 0 0,0 0 1 0 0,-1 1-1 0 0,0-1 0 0 0,-1 0 0 0 0,0 1 1 0 0,-1 0-1 0 0,-1 0 0 0 0,0 0 0 0 0,0 1 1 0 0,-1 0-1 0 0,-1 0 0 0 0,0 1 0 0 0,0 0 1 0 0,-1 0-1 0 0,0 1 0 0 0,-1 0 0 0 0,0 0 1 0 0,-9-5 106 0 0,13 11-46 0 0,0 0-1 0 0,-1 1 1 0 0,1 0 0 0 0,-1 0 0 0 0,1 1 0 0 0,-1-1 0 0 0,1 2 0 0 0,-1-1-1 0 0,0 1 1 0 0,0 0 0 0 0,1 0 0 0 0,-1 0 0 0 0,0 1 0 0 0,1 0-1 0 0,-1 1 1 0 0,0 0 0 0 0,1 0 0 0 0,0 0 0 0 0,-1 0 0 0 0,1 1 0 0 0,0 0-1 0 0,0 1 1 0 0,1-1 0 0 0,-1 1 0 0 0,1 0 0 0 0,-2 2 46 0 0,-1 1-4 0 0,0 0 0 0 0,0 1 1 0 0,1 0-1 0 0,0 0 0 0 0,0 1 1 0 0,1-1-1 0 0,0 2 0 0 0,0-1 1 0 0,1 1-1 0 0,1 0 0 0 0,-1 0 1 0 0,2 0-1 0 0,-1 0 0 0 0,1 1 1 0 0,-1 10 3 0 0,2-1 93 0 0,2 1 1 0 0,0-1-1 0 0,1 0 1 0 0,1 1-1 0 0,0-1 1 0 0,2 0-1 0 0,1 0 1 0 0,0-1-1 0 0,1 0 1 0 0,1 1-1 0 0,1-2 0 0 0,1 1 1 0 0,9 14-94 0 0,6 5 285 0 0,1-1 0 0 0,2-1 0 0 0,2-1 0 0 0,0-2 0 0 0,28 23-285 0 0,-3-9 220 0 0,2-3 0 0 0,2-2-1 0 0,2-3 1 0 0,1-3-1 0 0,2-2 1 0 0,9 0-220 0 0,61 12-94 0 0,-76-47-4516 0 0,-52-2-37 0 0,-4-1-3745 0 0</inkml:trace>
</inkml:ink>
</file>

<file path=ppt/ink/ink4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9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102 522 472 0 0,'0'0'1150'0'0,"0"0"-294"0"0,0 0 16 0 0,0 0 338 0 0,0 0 327 0 0,0 0 221 0 0,0 0 26 0 0,0 0-158 0 0,0 0-160 0 0,0 0-153 0 0,0 0-162 0 0,0 0-112 0 0,0 0-99 0 0,16 11-81 0 0,54 30-67 0 0,-22-29 714 0 0,-37-13-1073 0 0,-4 0-354 0 0,-1 0-1 0 0,1 0 0 0 0,-1-1 1 0 0,0 1-1 0 0,0-1 0 0 0,1-1 0 0 0,-1 1 1 0 0,-1-1-1 0 0,1 0 0 0 0,0-1 1 0 0,-1 1-1 0 0,0-1 0 0 0,1 0 1 0 0,-2 0-1 0 0,1-1 0 0 0,0 1 0 0 0,-1-1 1 0 0,0 0-1 0 0,0-1 0 0 0,0 1 1 0 0,-1 0-1 0 0,0-1 0 0 0,0 0 0 0 0,0 0 1 0 0,-1 0-1 0 0,0 0 0 0 0,0 0 1 0 0,0-1-1 0 0,-1 1 0 0 0,0 0 0 0 0,0-1 1 0 0,-1 1-1 0 0,1-1 0 0 0,-2-6-78 0 0,0 10-36 0 0,0 0-1 0 0,0 0 0 0 0,0 1 0 0 0,-1-1 0 0 0,1 0 0 0 0,-1 1 1 0 0,0-1-1 0 0,1 1 0 0 0,-1-1 0 0 0,0 1 0 0 0,-1 0 0 0 0,1 0 1 0 0,0 0-1 0 0,-1 0 0 0 0,1 0 0 0 0,-1 1 0 0 0,1-1 1 0 0,-1 1-1 0 0,0-1 0 0 0,0 1 0 0 0,1 0 0 0 0,-1 0 0 0 0,0 0 1 0 0,0 1-1 0 0,0-1 0 0 0,0 1 0 0 0,0-1 0 0 0,-2 1 37 0 0,-85 6-1212 0 0,75 0 1104 0 0,-1 0-1 0 0,1 0 1 0 0,1 2-1 0 0,-1 0 1 0 0,1 0-1 0 0,1 2 1 0 0,0-1-1 0 0,0 2 1 0 0,1 0-1 0 0,0 0 1 0 0,-6 9 108 0 0,12-14-5 0 0,0 1 0 0 0,1 0-1 0 0,0 0 1 0 0,0 1 0 0 0,1-1 0 0 0,0 1 0 0 0,0 0 0 0 0,0 0 0 0 0,1 0 0 0 0,1 1 0 0 0,0-1 0 0 0,0 1-1 0 0,0-1 1 0 0,1 1 0 0 0,0 0 0 0 0,1 0 0 0 0,0-1 0 0 0,0 1 0 0 0,1 0 0 0 0,0 0 0 0 0,1-1 0 0 0,1 5 5 0 0,0-5 6 0 0,0 0 1 0 0,1 0 0 0 0,1 0 0 0 0,-1-1 0 0 0,1 0 0 0 0,0 0 0 0 0,1 0 0 0 0,0-1-1 0 0,0 1 1 0 0,0-1 0 0 0,1-1 0 0 0,-1 1 0 0 0,1-1 0 0 0,1 0 0 0 0,-1-1 0 0 0,1 0-1 0 0,0 0 1 0 0,4 1-7 0 0,9 3-3 0 0,0 0 0 0 0,0-2 0 0 0,1 0 0 0 0,0-1 0 0 0,0-2 0 0 0,15 1 3 0 0,122 1-1009 0 0,-56-27-3390 0 0,-56 4-3887 0 0,-33 10 1997 0 0</inkml:trace>
  <inkml:trace contextRef="#ctx0" brushRef="#br0" timeOffset="448.384">628 732 424 0 0,'0'0'1447'0'0,"0"0"337"0"0,0 0 468 0 0,0 0 297 0 0,0 0-59 0 0,0 0-259 0 0,0 0-306 0 0,0 0-342 0 0,0 0-279 0 0,0 0-204 0 0,0 0-197 0 0,0 0-167 0 0,0 0-129 0 0,33-18-119 0 0,103-60-86 0 0,-69 20 169 0 0,55-86 95 0 0,-101 119-656 0 0,-21 24-70 0 0,0 1-59 0 0,3 144-709 0 0,0-138 880 0 0,0 0 0 0 0,0 0 0 0 0,1 0 0 0 0,0 0 0 0 0,0-1 0 0 0,1 0 0 0 0,-1 0 0 0 0,1 0 0 0 0,0 0 0 0 0,0-1-1 0 0,1 0 1 0 0,-1 0 0 0 0,1 0 0 0 0,0-1 0 0 0,0 0 0 0 0,0 0 0 0 0,1 0 0 0 0,-1-1 0 0 0,1 0 0 0 0,-1 0 0 0 0,1-1 0 0 0,0 0 0 0 0,-1 0 0 0 0,1 0 0 0 0,0-1 0 0 0,0 0 0 0 0,0 0 0 0 0,-1-1 0 0 0,1 0 0 0 0,0 0 0 0 0,0-1 0 0 0,-1 1 0 0 0,3-2-52 0 0,3-3 90 0 0,1 0 0 0 0,-1-1 0 0 0,-1 0 1 0 0,1-1-1 0 0,-1 0 0 0 0,-1-1 0 0 0,1 0 0 0 0,-2-1 0 0 0,1 0 1 0 0,-1-1-1 0 0,-1 0 0 0 0,0 0 0 0 0,4-8-90 0 0,2 0-325 0 0,17-29-2682 0 0,-18 27-1086 0 0,-5 6-1071 0 0,-1 4-6087 0 0</inkml:trace>
  <inkml:trace contextRef="#ctx0" brushRef="#br0" timeOffset="4054.08">1803 357 5073 0 0,'0'0'874'0'0,"0"0"-133"0"0,0 0-37 0 0,0 0 134 0 0,0 0 114 0 0,0 0 32 0 0,0 0-33 0 0,0 0-117 0 0,0 0-164 0 0,0 0-168 0 0,0 0-145 0 0,-23 21-109 0 0,-69 68-60 0 0,46-30 190 0 0,42-51-278 0 0,-1 1 1 0 0,2 0 0 0 0,-1 0-1 0 0,1 0 1 0 0,0 0 0 0 0,1 1-1 0 0,0-1 1 0 0,1 1 0 0 0,0-1-1 0 0,0 1 1 0 0,1 0 0 0 0,0 8-101 0 0,1-14 72 0 0,-1 0 1 0 0,1-1 0 0 0,-1 1-1 0 0,1 0 1 0 0,0 0-1 0 0,1-1 1 0 0,-1 1-1 0 0,1-1 1 0 0,-1 1 0 0 0,1-1-1 0 0,0 0 1 0 0,0 1-1 0 0,0-1 1 0 0,1 0 0 0 0,-1-1-1 0 0,1 1 1 0 0,0 0-1 0 0,0-1 1 0 0,0 1 0 0 0,0-1-1 0 0,0 0 1 0 0,0 0-1 0 0,0 0 1 0 0,1 0-1 0 0,-1-1 1 0 0,1 1 0 0 0,0-1-1 0 0,-1 0 1 0 0,1 0-1 0 0,0 0 1 0 0,-1-1 0 0 0,1 1-1 0 0,1-1-72 0 0,6-1 163 0 0,-1 1 0 0 0,0-2-1 0 0,0 1 1 0 0,0-2 0 0 0,0 1-1 0 0,0-1 1 0 0,0-1 0 0 0,0 0-1 0 0,-1 0 1 0 0,0-1 0 0 0,0 0 0 0 0,0 0-1 0 0,0-1 1 0 0,-1-1 0 0 0,0 1-1 0 0,-1-1 1 0 0,1 0 0 0 0,-1-1 0 0 0,2-3-163 0 0,12-8 260 0 0,3-4-102 0 0,-2-2 1 0 0,0 0-1 0 0,-1-1 1 0 0,-2-1-1 0 0,0-1 1 0 0,-2-1-1 0 0,-2 0 1 0 0,0-1 0 0 0,9-31-159 0 0,-18 46-46 0 0,-1-1 1 0 0,-1-1-1 0 0,0 1 1 0 0,-1-1-1 0 0,-1 1 1 0 0,0-1-1 0 0,-2 0 1 0 0,0 0 0 0 0,-1 0-1 0 0,0 1 1 0 0,-1-1-1 0 0,-1 0 1 0 0,-1 1-1 0 0,0-1 46 0 0,2 12-60 0 0,0 1 0 0 0,1 0 0 0 0,-1-1-1 0 0,-1 1 1 0 0,1 0 0 0 0,-1 0 0 0 0,1 0-1 0 0,-1 0 1 0 0,0 1 0 0 0,-1-1 0 0 0,1 1-1 0 0,-1 0 1 0 0,1 0 0 0 0,-1 0 0 0 0,0 0-1 0 0,0 1 1 0 0,0-1 0 0 0,0 1 0 0 0,-1 0-1 0 0,1 1 1 0 0,-1-1 0 0 0,1 1-1 0 0,-1-1 1 0 0,1 1 0 0 0,-1 1 0 0 0,0-1-1 0 0,0 1 1 0 0,1 0 0 0 0,-1 0 0 0 0,0 0-1 0 0,1 0 1 0 0,-1 1 0 0 0,0 0 0 0 0,1 0-1 0 0,-1 0 1 0 0,0 1 0 0 0,1-1 0 0 0,0 1-1 0 0,-1 0 1 0 0,1 0 0 0 0,0 1 0 0 0,0-1-1 0 0,0 1 1 0 0,0 1 60 0 0,-9 7-5 0 0,1 1-1 0 0,0 0 1 0 0,2 1-1 0 0,-1 0 1 0 0,1 1-1 0 0,1 0 1 0 0,0 0 0 0 0,1 1-1 0 0,1 0 1 0 0,0 1-1 0 0,2 0 1 0 0,-1 0-1 0 0,2 0 1 0 0,0 0-1 0 0,1 1 1 0 0,0 0-1 0 0,2-1 1 0 0,0 1 0 0 0,0 0-1 0 0,2 0 1 0 0,0 0-1 0 0,4 15 6 0 0,-2-19 79 0 0,2-1 0 0 0,-1 1-1 0 0,1-1 1 0 0,1 0 0 0 0,0 0 0 0 0,1-1-1 0 0,0 0 1 0 0,1 0 0 0 0,0-1-1 0 0,1 0 1 0 0,0 0 0 0 0,1-1 0 0 0,-1 0-1 0 0,2-1 1 0 0,-1 0 0 0 0,12 7-79 0 0,10 4 422 0 0,0-2 1 0 0,2-1 0 0 0,0-1-1 0 0,0-2 1 0 0,19 4-423 0 0,50 14 144 0 0,-102-31-628 0 0,-1 0-472 0 0,0 0-897 0 0,0 0-1729 0 0,0 0-2967 0 0,0 0-2812 0 0</inkml:trace>
  <inkml:trace contextRef="#ctx0" brushRef="#br0" timeOffset="6527.521">2694 364 2168 0 0,'0'0'887'0'0,"0"0"-47"0"0,0 0 127 0 0,0 0 272 0 0,0 0 191 0 0,0 0-31 0 0,0 0-215 0 0,0 0-269 0 0,0 0-232 0 0,0 0-188 0 0,0 0-103 0 0,-14-3-102 0 0,-42-5-55 0 0,6 32 258 0 0,41-16-390 0 0,-8 5 38 0 0,6-6-62 0 0,-1 1 0 0 0,1 0 1 0 0,1 1-1 0 0,0 0 1 0 0,0 1-1 0 0,1 0 0 0 0,0 1 1 0 0,0 0-1 0 0,-2 5-79 0 0,10-15 22 0 0,1 0 0 0 0,-1 1 0 0 0,0-1 0 0 0,1 0-1 0 0,0 1 1 0 0,-1-1 0 0 0,1 0 0 0 0,0 1 0 0 0,-1-1 0 0 0,1 0 0 0 0,0 1 0 0 0,0-1-1 0 0,0 0 1 0 0,0 1 0 0 0,0-1 0 0 0,1 0 0 0 0,-1 1 0 0 0,0-1 0 0 0,1 0 0 0 0,-1 1-1 0 0,0-1 1 0 0,1 0 0 0 0,0 1 0 0 0,-1-1 0 0 0,1 0 0 0 0,0 0 0 0 0,0 0-1 0 0,-1 0 1 0 0,1 0 0 0 0,0 0 0 0 0,0 0 0 0 0,0 0 0 0 0,0 0 0 0 0,1 0 0 0 0,-1 0-1 0 0,0-1 1 0 0,0 1 0 0 0,0 0 0 0 0,1-1 0 0 0,0 1-22 0 0,59 16 1096 0 0,-48-15-972 0 0,43 8 247 0 0,86 28 176 0 0,-140-38-521 0 0,-1 0 1 0 0,1 1-1 0 0,-1-1 1 0 0,0 0-1 0 0,1 1 1 0 0,-1 0-1 0 0,0-1 1 0 0,1 1-1 0 0,-1 0 1 0 0,0 0 0 0 0,0 0-1 0 0,0-1 1 0 0,1 1-1 0 0,-1 0 1 0 0,0 1-1 0 0,0-1 1 0 0,-1 0-1 0 0,1 0 1 0 0,0 0-1 0 0,0 1 1 0 0,0-1-1 0 0,-1 0 1 0 0,1 1-1 0 0,-1-1 1 0 0,1 0-1 0 0,-1 1 1 0 0,0-1-1 0 0,1 1 1 0 0,-1-1 0 0 0,0 1-1 0 0,0-1 1 0 0,0 0-1 0 0,0 1 1 0 0,0-1-1 0 0,0 1 1 0 0,0-1-1 0 0,-1 1 1 0 0,1-1-1 0 0,-1 1 1 0 0,1-1-1 0 0,-1 0 1 0 0,1 1-1 0 0,-1-1 1 0 0,0 0-1 0 0,1 0 1 0 0,-1 1 0 0 0,0-1-1 0 0,0 0 1 0 0,0 0-1 0 0,0 0 1 0 0,-1 1-27 0 0,-63 42 751 0 0,41-33-816 0 0,0-1-1 0 0,-1-2 1 0 0,0 0 0 0 0,0-1-1 0 0,-24 2 66 0 0,-28-3-6102 0 0,77-7 1363 0 0,0-2-3785 0 0</inkml:trace>
</inkml:ink>
</file>

<file path=ppt/ink/ink4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59.3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540 237 0 0 0,'0'0'207'0'0,"0"0"414"0"0,0 0 266 0 0,0 0 159 0 0,0 0 98 0 0,0 0 39 0 0,0 0-42 0 0,0 0-63 0 0,0 0-37 0 0,-1-8 6 0 0,-2-24 11 0 0,-27-23 4856 0 0,-39-15-2864 0 0,-23 14-1940 0 0,82 53-1025 0 0,7 1-87 0 0,0 0 1 0 0,0 1-1 0 0,0 0 1 0 0,-1-1-1 0 0,1 1 1 0 0,0 0-1 0 0,-1 1 1 0 0,1-1-1 0 0,-1 0 1 0 0,1 1-1 0 0,-1 0 1 0 0,1 0-1 0 0,0 0 1 0 0,-1 0-1 0 0,1 1 0 0 0,-1-1 1 0 0,1 1-1 0 0,-1 0 1 0 0,1 0-1 0 0,0 0 1 0 0,0 0-1 0 0,-1 1 1 0 0,1-1-1 0 0,0 1 1 0 0,0 0-1 0 0,-1 0 2 0 0,-4 10-20 0 0,1 0-1 0 0,0 0 1 0 0,1 1-1 0 0,0 0 1 0 0,0 0-1 0 0,2 0 1 0 0,-1 1-1 0 0,2-1 1 0 0,0 1-1 0 0,1 0 1 0 0,0 0-1 0 0,1 0 0 0 0,0 0 1 0 0,1 0-1 0 0,1 0 1 0 0,2 13 20 0 0,-3 7 42 0 0,39 175 540 0 0,30 60-119 0 0,-54-191-352 0 0,-4 1 0 0 0,-3 0 0 0 0,-3 0 0 0 0,-5 18-111 0 0,-29 42 432 0 0,27-133-389 0 0,1-1 0 0 0,-1 1 0 0 0,0-1 0 0 0,-1 0-1 0 0,1 0 1 0 0,-1 0 0 0 0,0 0 0 0 0,-1 0-1 0 0,1 0 1 0 0,-1-1 0 0 0,0 0 0 0 0,0 1 0 0 0,0-2-1 0 0,0 1 1 0 0,-1 0 0 0 0,0-1 0 0 0,0 0-1 0 0,1 0 1 0 0,-2 0 0 0 0,1-1 0 0 0,0 1 0 0 0,-1-1-1 0 0,1-1 1 0 0,-1 1 0 0 0,1-1 0 0 0,-1 0 0 0 0,0 0-1 0 0,1 0 1 0 0,-1-1 0 0 0,0 0 0 0 0,0 0-1 0 0,1-1 1 0 0,-1 0 0 0 0,0 0 0 0 0,0 0 0 0 0,1 0-1 0 0,-1-1 1 0 0,0 0-43 0 0,-5-3-243 0 0,1 0-1 0 0,0-1 1 0 0,0 0 0 0 0,0 0-1 0 0,1-1 1 0 0,-1-1 0 0 0,2 0-1 0 0,-1 0 1 0 0,-6-8 243 0 0,-4-20-3370 0 0,12-7-3402 0 0,7 29 1408 0 0,0 5-773 0 0</inkml:trace>
  <inkml:trace contextRef="#ctx0" brushRef="#br0" timeOffset="831.914">1050 466 1936 0 0,'0'0'1661'0'0,"0"0"-289"0"0,0 0-121 0 0,0 0 37 0 0,0 0 45 0 0,0 0-51 0 0,0 0-123 0 0,0 0-136 0 0,0 0-111 0 0,0 0-110 0 0,0 0-126 0 0,0 0-89 0 0,0 0-82 0 0,-8-2-22 0 0,-91-7 1567 0 0,75 10-1747 0 0,0 2 1 0 0,-1 0-1 0 0,1 2 1 0 0,0 1-1 0 0,1 1 0 0 0,-11 4-303 0 0,34-10-4 0 0,1-1 0 0 0,0 1 0 0 0,-1-1 0 0 0,1 1-1 0 0,-1-1 1 0 0,1 1 0 0 0,-1-1 0 0 0,1 1 0 0 0,-1-1-1 0 0,1 1 1 0 0,-1 0 0 0 0,1-1 0 0 0,-1 1 0 0 0,0 0 0 0 0,1-1-1 0 0,-1 1 1 0 0,0 0 0 0 0,0 0 0 0 0,1-1 0 0 0,-1 1-1 0 0,0 0 1 0 0,0 0 0 0 0,0-1 0 0 0,0 1 0 0 0,0 0 0 0 0,0 0-1 0 0,0-1 1 0 0,0 1 0 0 0,0 0 0 0 0,-1 0 0 0 0,1-1-1 0 0,0 1 1 0 0,0 0 0 0 0,-1 0 0 0 0,1-1 0 0 0,0 1 0 0 0,-1 0-1 0 0,1-1 1 0 0,-1 1 0 0 0,1-1 0 0 0,-1 1 0 0 0,1 0-1 0 0,-1-1 1 0 0,1 1 0 0 0,-1-1 0 0 0,0 1 0 0 0,1-1-1 0 0,-1 0 1 0 0,1 1 0 0 0,-1-1 0 0 0,0 0 0 0 0,0 1 0 0 0,1-1-1 0 0,-1 0 1 0 0,0 0 0 0 0,0 0 0 0 0,1 1 0 0 0,-1-1-1 0 0,0 0 1 0 0,0 0 0 0 0,1 0 0 0 0,-1 0 0 0 0,0 0 0 0 0,0-1-1 0 0,1 1 1 0 0,-2 0 4 0 0,150 45 722 0 0,-147-45-713 0 0,1 0 0 0 0,-1 1 0 0 0,0-1 0 0 0,1 1 0 0 0,-1 0 1 0 0,0-1-1 0 0,0 1 0 0 0,1 0 0 0 0,-1 0 0 0 0,0 0 0 0 0,0 0 0 0 0,0 0 1 0 0,0 0-1 0 0,0 0 0 0 0,0 0 0 0 0,0 0 0 0 0,-1 0 0 0 0,1 0 0 0 0,0 1 1 0 0,-1-1-1 0 0,1 0 0 0 0,0 1 0 0 0,-1-1 0 0 0,0 0 0 0 0,1 1 0 0 0,-1-1 1 0 0,0 0-1 0 0,0 1 0 0 0,0-1 0 0 0,0 1 0 0 0,0-1 0 0 0,0 1 0 0 0,0-1 1 0 0,0 0-1 0 0,0 1 0 0 0,-1-1 0 0 0,1 1 0 0 0,-1-1 0 0 0,1 0 0 0 0,-1 1 0 0 0,1-1 1 0 0,-1 0-1 0 0,0 0 0 0 0,0 0 0 0 0,1 1 0 0 0,-1-1 0 0 0,0 0 0 0 0,-1 1-9 0 0,-228 196 693 0 0,169-103-693 0 0,56-28 52 0 0,8-64 18 0 0,0 0 1 0 0,0 0 0 0 0,0 0-1 0 0,0 0 1 0 0,1 0-1 0 0,-1-1 1 0 0,1 1 0 0 0,0-1-1 0 0,-1 0 1 0 0,1 0-1 0 0,0-1 1 0 0,0 1 0 0 0,1-1-1 0 0,-1 0 1 0 0,0 0-1 0 0,0 0 1 0 0,1 0 0 0 0,-1-1-1 0 0,0 0 1 0 0,3 0-71 0 0,121-9 307 0 0,-87-6-5137 0 0,-5-5-7125 0 0,-29 16 5252 0 0</inkml:trace>
  <inkml:trace contextRef="#ctx0" brushRef="#br0" timeOffset="1581.146">1004 1103 5545 0 0,'0'0'3196'0'0,"0"0"-1415"0"0,0 0-520 0 0,0 0 19 0 0,0 0 93 0 0,0 0 8 0 0,0 0-102 0 0,0 0-164 0 0,0 0-189 0 0,0 0-161 0 0,0 0-141 0 0,0 0-119 0 0,0 0-57 0 0,22-32-68 0 0,67-97-53 0 0,46-85 696 0 0,-127 203-1011 0 0,4-7 25 0 0,1 0 0 0 0,1 2-1 0 0,0-1 1 0 0,1 2-1 0 0,0 0 1 0 0,17-12-37 0 0,-26 53-1403 0 0,0 65 980 0 0,-5-64 386 0 0,-2-15 30 0 0,1 0 0 0 0,0 0 0 0 0,1-1 0 0 0,1 1 0 0 0,0 0 0 0 0,0 0 0 0 0,1-1 0 0 0,1 0 0 0 0,0 1 0 0 0,0-1 0 0 0,3 3 7 0 0,-5-13 26 0 0,-1 0 1 0 0,1 0 0 0 0,-1-1 0 0 0,1 1 0 0 0,0-1 0 0 0,-1 1 0 0 0,1-1 0 0 0,0 0 0 0 0,-1 0-1 0 0,1 0 1 0 0,0 0 0 0 0,-1 0 0 0 0,1 0 0 0 0,0 0 0 0 0,-1 0 0 0 0,1-1 0 0 0,-1 1-1 0 0,1 0 1 0 0,0-1 0 0 0,-1 0 0 0 0,1 1 0 0 0,-1-1 0 0 0,1 0 0 0 0,-1 0 0 0 0,0 0-1 0 0,1 0 1 0 0,-1 0 0 0 0,0 0 0 0 0,0 0 0 0 0,1 0 0 0 0,-1 0 0 0 0,0-2-27 0 0,161-243 596 0 0,-89 159-832 0 0,-72 123-654 0 0,-5 36 902 0 0,3-1 0 0 0,3 1 0 0 0,9 55-12 0 0,-3-78 71 0 0,-5-27-2738 0 0,1 2-8552 0 0,-3-19 3167 0 0</inkml:trace>
  <inkml:trace contextRef="#ctx0" brushRef="#br0" timeOffset="2410.812">2020 834 1584 0 0,'0'0'2113'0'0,"0"0"-393"0"0,0 0-107 0 0,0 0 70 0 0,0 0-23 0 0,0 0-189 0 0,0 0-242 0 0,0 0-280 0 0,0 0-268 0 0,0 0-215 0 0,0 0-160 0 0,0 0-99 0 0,0 0-60 0 0,-8 3-42 0 0,3-2-90 0 0,0 1 0 0 0,0 0 1 0 0,0 1-1 0 0,1-1 0 0 0,-1 1 0 0 0,1 0 0 0 0,0 0 1 0 0,0 0-1 0 0,0 0 0 0 0,0 1 0 0 0,0 0 1 0 0,1-1-1 0 0,-1 2 0 0 0,1-1 0 0 0,-2 3-15 0 0,4-4 4 0 0,-7 9-15 0 0,1 0 1 0 0,0 0-1 0 0,1 1 0 0 0,0 0 1 0 0,1 0-1 0 0,1 0 0 0 0,0 1 1 0 0,0-1-1 0 0,2 1 0 0 0,0 0 1 0 0,0 9 10 0 0,1-21 21 0 0,1 0 0 0 0,0 0 1 0 0,0 0-1 0 0,0 1 0 0 0,0-1 0 0 0,0 0 1 0 0,0 0-1 0 0,1 0 0 0 0,-1 0 0 0 0,1 1 1 0 0,0-1-1 0 0,-1 0 0 0 0,1 0 1 0 0,0 0-1 0 0,0 0 0 0 0,0-1 0 0 0,0 1 1 0 0,1 0-1 0 0,-1 0 0 0 0,0-1 0 0 0,1 1 1 0 0,-1 0-1 0 0,1-1 0 0 0,0 0 0 0 0,-1 1 1 0 0,1-1-1 0 0,0 0 0 0 0,0 0 1 0 0,0 0-1 0 0,0 0 0 0 0,0 0 0 0 0,0 0 1 0 0,0-1-1 0 0,0 1 0 0 0,0-1 0 0 0,1 1 1 0 0,-1-1-1 0 0,0 0 0 0 0,1 0-21 0 0,4 0 227 0 0,1 0 0 0 0,-1-1 0 0 0,0 0 0 0 0,0 0 0 0 0,0-1 0 0 0,0 0 0 0 0,0 0 0 0 0,0-1 0 0 0,0 0 0 0 0,-1 0-1 0 0,1 0 1 0 0,-1-1 0 0 0,0 0 0 0 0,0 0 0 0 0,0-1 0 0 0,-1 0 0 0 0,1 0 0 0 0,-1 0 0 0 0,0-1-227 0 0,18-20-4 0 0,-1-1-1 0 0,-1-1 1 0 0,-2 0 0 0 0,-1-2-1 0 0,-1 0 1 0 0,-2-1 0 0 0,0 0-1 0 0,-3-1 1 0 0,0-1 0 0 0,-3 0-1 0 0,0 0 1 0 0,3-30 4 0 0,-12-74-2905 0 0,-1 132 2835 0 0,0 0 0 0 0,-1 0 1 0 0,1 0-1 0 0,-1 0 0 0 0,-1 0 0 0 0,1 1 0 0 0,-1-1 0 0 0,1 1 0 0 0,-1 0 0 0 0,-1 0 0 0 0,1 0 0 0 0,0 0 0 0 0,-1 0 0 0 0,0 1 0 0 0,0-1 0 0 0,0 1 0 0 0,0 0 0 0 0,-1 1 1 0 0,1-1-1 0 0,-1 1 0 0 0,1-1 0 0 0,-1 1 0 0 0,0 1 0 0 0,0-1 0 0 0,0 1 70 0 0,-1 0 12 0 0,0 0 0 0 0,1 0-1 0 0,-1 1 1 0 0,1 0 0 0 0,-1 0 0 0 0,0 0 0 0 0,1 1-1 0 0,-1 0 1 0 0,1 0 0 0 0,-1 1 0 0 0,1-1 0 0 0,0 1 0 0 0,-1 0-1 0 0,1 0 1 0 0,0 1 0 0 0,0 0 0 0 0,0 0 0 0 0,1 0 0 0 0,-1 0-1 0 0,1 1 1 0 0,0-1 0 0 0,0 1 0 0 0,0 1 0 0 0,0-1 0 0 0,1 0-1 0 0,-1 1 1 0 0,1-1 0 0 0,0 1 0 0 0,1 0 0 0 0,-1 0 0 0 0,1 1-1 0 0,0-1 1 0 0,0 0 0 0 0,1 1 0 0 0,-1-1 0 0 0,1 1-1 0 0,1-1 1 0 0,-1 6-12 0 0,-1 1 164 0 0,0 1-1 0 0,1-1 0 0 0,1 1 0 0 0,0 0 0 0 0,1 0 1 0 0,0-1-1 0 0,1 1 0 0 0,0 0 0 0 0,1-1 1 0 0,1 0-1 0 0,0 0 0 0 0,0 0 0 0 0,2 0 0 0 0,5 10-163 0 0,107 147 1113 0 0,-49-89-879 0 0,-23-15-405 0 0,-40-35-5412 0 0,-6-29 3418 0 0,0-1-685 0 0,0 0-1263 0 0,0 0-1571 0 0</inkml:trace>
  <inkml:trace contextRef="#ctx0" brushRef="#br0" timeOffset="2822.075">2646 477 10642 0 0,'0'0'599'0'0,"0"0"-302"0"0,0 0 78 0 0,0 0 324 0 0,0 0 296 0 0,0 0 186 0 0,0 0-16 0 0,0 0-150 0 0,-13 30-213 0 0,-38 97-224 0 0,23-19 267 0 0,28 57-527 0 0,20-58-357 0 0,-20-104 4 0 0,0-1 1 0 0,1 1-1 0 0,-1 0 0 0 0,0-1 0 0 0,1 1 0 0 0,-1-1 1 0 0,1 1-1 0 0,0-1 0 0 0,0 1 0 0 0,0-1 0 0 0,0 1 1 0 0,0-1-1 0 0,1 0 0 0 0,-1 0 0 0 0,1 0 0 0 0,-1 0 1 0 0,1 0-1 0 0,0 0 0 0 0,0 0 0 0 0,0 0 1 0 0,0-1-1 0 0,0 1 0 0 0,0-1 0 0 0,0 1 0 0 0,0-1 1 0 0,1 0-1 0 0,-1 0 0 0 0,0 0 0 0 0,1 0 0 0 0,-1 0 1 0 0,1 0-1 0 0,0-1 0 0 0,-1 0 0 0 0,1 1 35 0 0,58-26-2259 0 0,-26-5-4129 0 0,-19 15-380 0 0,-12 11 3894 0 0</inkml:trace>
  <inkml:trace contextRef="#ctx0" brushRef="#br0" timeOffset="3083.586">2401 723 8682 0 0,'0'0'1336'0'0,"0"0"-108"0"0,0 0 79 0 0,0 0 112 0 0,0 0-148 0 0,0 0-289 0 0,0 0-238 0 0,0 0-217 0 0,0 0-114 0 0,34 0-123 0 0,105 0-117 0 0,-12 0-330 0 0,-97 0-3051 0 0,4 0-4665 0 0,-22 0 739 0 0</inkml:trace>
  <inkml:trace contextRef="#ctx0" brushRef="#br0" timeOffset="3400.019">2939 657 12291 0 0,'0'0'1632'0'0,"0"0"-382"0"0,0 0-78 0 0,0 0 68 0 0,0 0 40 0 0,0 0-133 0 0,0 0-208 0 0,0 0-155 0 0,0 0-157 0 0,0 0-112 0 0,0 0-60 0 0,0 0-53 0 0,33-2-47 0 0,106-5-63 0 0,-9-3 224 0 0,-59 3-876 0 0,-45 0-3006 0 0,-26 7 1055 0 0,0 0-1259 0 0,0 0-2241 0 0,0 0-3668 0 0</inkml:trace>
  <inkml:trace contextRef="#ctx0" brushRef="#br0" timeOffset="3644.997">2983 907 6289 0 0,'0'0'2283'0'0,"0"0"33"0"0,0 0-51 0 0,0 0-133 0 0,0 0-315 0 0,0 0-422 0 0,0 0-356 0 0,0 0-276 0 0,33 3-242 0 0,104 5-187 0 0,-40-19-21 0 0,68-31-1539 0 0,-112 23-2884 0 0,-2-4-4743 0 0,-37 15 1575 0 0</inkml:trace>
  <inkml:trace contextRef="#ctx0" brushRef="#br0" timeOffset="3912.545">3887 506 14419 0 0,'0'0'1447'0'0,"0"0"-367"0"0,0 0-250 0 0,0 0-66 0 0,0 0-55 0 0,0 0-94 0 0,0 0-83 0 0,0 0-89 0 0,0 0-83 0 0,0 0-76 0 0,-31 19-61 0 0,-95 58-59 0 0,67-22 20 0 0,54-44-156 0 0,-1 4-2 0 0,-1 1 0 0 0,2 0 0 0 0,0 0 1 0 0,1 0-1 0 0,0 1 0 0 0,2 0 0 0 0,0-1 0 0 0,0 1 0 0 0,2 0 0 0 0,0 1-26 0 0,0-13 34 0 0,1 1 0 0 0,0-1-1 0 0,0 1 1 0 0,0-1-1 0 0,0 0 1 0 0,1 1 0 0 0,0-1-1 0 0,0 0 1 0 0,1 0-1 0 0,-1 0 1 0 0,1 0 0 0 0,0-1-1 0 0,0 1 1 0 0,1-1-1 0 0,-1 0 1 0 0,1 1 0 0 0,0-2-1 0 0,0 1 1 0 0,1 0-1 0 0,-1-1 1 0 0,1 0 0 0 0,-1 0-1 0 0,1 0 1 0 0,0-1 0 0 0,0 1-1 0 0,0-1 1 0 0,1 0-1 0 0,3 0-33 0 0,8 4 238 0 0,1-2-1 0 0,-1 0 1 0 0,1-1-1 0 0,-1-1 1 0 0,1-1-1 0 0,0 0 1 0 0,0-1-1 0 0,9-2-237 0 0,-7-1 139 0 0,1-1-1 0 0,-1-1 1 0 0,0 0 0 0 0,0-2 0 0 0,0 0-1 0 0,-1-2 1 0 0,0 0 0 0 0,-1-1-1 0 0,0 0 1 0 0,-1-2 0 0 0,0 0-1 0 0,-1-1 1 0 0,0 0 0 0 0,-1-2 0 0 0,0 0-1 0 0,-1 0 1 0 0,-1-2 0 0 0,-1 1-1 0 0,8-14-138 0 0,38-98-331 0 0,-57 122 198 0 0,1 1 0 0 0,-1 0 0 0 0,0-1 0 0 0,-1 1 0 0 0,1-1 0 0 0,-1 1 0 0 0,0-1 0 0 0,0 1 0 0 0,-1-1 0 0 0,0 1 0 0 0,0-1 0 0 0,0 1 0 0 0,0 0 0 0 0,-1-1 0 0 0,0 1 0 0 0,0 0 0 0 0,-1 0 0 0 0,1 0 0 0 0,-1 1 0 0 0,0-1 0 0 0,0 1 0 0 0,-1-1 0 0 0,1 1 0 0 0,-2 0 133 0 0,-4-4-456 0 0,0 1 1 0 0,-1 0 0 0 0,0 1-1 0 0,-1 0 1 0 0,0 1 0 0 0,0 0-1 0 0,0 0 1 0 0,0 1 0 0 0,0 1-1 0 0,-1 0 1 0 0,0 0 0 0 0,-1 1 455 0 0,-52-5-6817 0 0,34 6-4014 0 0</inkml:trace>
  <inkml:trace contextRef="#ctx0" brushRef="#br0" timeOffset="4178.367">3439 620 12595 0 0,'0'0'2197'0'0,"0"0"-189"0"0,0 0-163 0 0,31 1-211 0 0,101 1-220 0 0,235 14 3772 0 0,93 6-4206 0 0,-247-1-2577 0 0,-144-11-2695 0 0,0 2-5419 0 0,-42-7-2492 0 0</inkml:trace>
</inkml:ink>
</file>

<file path=ppt/ink/ink4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21.0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7165 1010 5593 0 0,'0'0'2118'0'0,"0"0"-164"0"0,0 0-25 0 0,0 0-65 0 0,0 0-216 0 0,0 0-257 0 0,0 0-276 0 0,0 0-199 0 0,0 0-132 0 0,0 0-106 0 0,0 0-56 0 0,0 0-52 0 0,0 0-77 0 0,2-19-63 0 0,8-60-77 0 0,11 28 125 0 0,-1 20-320 0 0,1 1 1 0 0,1 1-1 0 0,2 1 0 0 0,1 1 1 0 0,1 2-1 0 0,20-17-158 0 0,60-17 68 0 0,-105 60-75 0 0,1 0 0 0 0,0 0 0 0 0,-1 0 0 0 0,1 0 0 0 0,-1 1 0 0 0,1-1 0 0 0,-1 0 0 0 0,0 1 0 0 0,1-1 0 0 0,-1 0 0 0 0,0 1 0 0 0,0 0 0 0 0,0-1 0 0 0,0 1 0 0 0,0 0 0 0 0,0-1 0 0 0,-1 1 0 0 0,1 0-1 0 0,0 0 1 0 0,-1 0 0 0 0,0 0 0 0 0,1-1 0 0 0,-1 1 0 0 0,0 0 0 0 0,0 0 0 0 0,0 0 0 0 0,0 0 0 0 0,0 0 0 0 0,-1 0 0 0 0,1 0 0 0 0,0 0 0 0 0,-1-1 0 0 0,1 1 0 0 0,-1 0 0 0 0,0 0 0 0 0,0 0 7 0 0,0 10 12 0 0,-9 90-19 0 0,11-100 12 0 0,1-1 0 0 0,-1 1 0 0 0,1-1 0 0 0,-1 0 0 0 0,1 1 0 0 0,0-1 0 0 0,-1 0 0 0 0,1 0 1 0 0,0 0-1 0 0,0 0 0 0 0,0-1 0 0 0,0 1 0 0 0,0 0 0 0 0,0-1 0 0 0,0 1 0 0 0,0-1 0 0 0,0 0 0 0 0,0 0 0 0 0,0 0 0 0 0,0 0 0 0 0,0 0 0 0 0,0 0 0 0 0,0 0 0 0 0,0-1 0 0 0,0 1 0 0 0,0-1 0 0 0,0 1 0 0 0,0-1 0 0 0,0 0 0 0 0,0 0 0 0 0,0 0 0 0 0,-1 0 0 0 0,3-1-5 0 0,84-61 123 0 0,-55 38-112 0 0,1 1 0 0 0,1 1-1 0 0,1 2 1 0 0,1 1 0 0 0,1 2 0 0 0,36-12-11 0 0,-73 30-6 0 0,0 0 0 0 0,0-1 1 0 0,1 1-1 0 0,-1 0 0 0 0,0 0 1 0 0,0 0-1 0 0,1 0 0 0 0,-1 0 1 0 0,0 0-1 0 0,0 1 0 0 0,1-1 1 0 0,-1 0-1 0 0,0 1 0 0 0,0-1 0 0 0,0 1 1 0 0,0-1-1 0 0,1 1 0 0 0,-1-1 1 0 0,0 1-1 0 0,0 0 0 0 0,0-1 1 0 0,0 1-1 0 0,0 0 0 0 0,-1 0 1 0 0,1 0-1 0 0,0 0 0 0 0,0 0 0 0 0,0 0 1 0 0,-1 0-1 0 0,1 0 0 0 0,-1 0 1 0 0,1 0-1 0 0,-1 0 0 0 0,1 1 1 0 0,-1-1-1 0 0,1 0 0 0 0,-1 0 1 0 0,0 0-1 0 0,0 1 0 0 0,0-1 1 0 0,0 0-1 0 0,0 0 0 0 0,0 1 6 0 0,2 64 28 0 0,-2-55-3 0 0,-24 169-127 0 0,24-178 32 0 0,0-1 0 0 0,0 0-1 0 0,0 0 1 0 0,0 0 0 0 0,1 0-1 0 0,-1 0 1 0 0,0 1 0 0 0,1-1-1 0 0,-1 0 1 0 0,0 0 0 0 0,1 0-1 0 0,-1 0 1 0 0,1 0 0 0 0,0 0-1 0 0,-1 0 1 0 0,1-1 0 0 0,0 1-1 0 0,0 0 1 0 0,-1 0 0 0 0,1 0-1 0 0,0-1 1 0 0,0 1 0 0 0,0 0-1 0 0,0-1 1 0 0,0 1 0 0 0,0-1-1 0 0,0 1 1 0 0,0-1 0 0 0,0 1-1 0 0,0-1 1 0 0,1 0 0 0 0,-1 0-1 0 0,0 1 1 0 0,0-1 0 0 0,0 0-1 0 0,0 0 1 0 0,0 0 0 0 0,0 0-1 0 0,1 0 1 0 0,-1-1 0 0 0,0 1-1 0 0,0 0 1 0 0,0 0 0 0 0,0-1-1 0 0,1 1 71 0 0,47-21-12003 0 0,-41 16 3405 0 0</inkml:trace>
  <inkml:trace contextRef="#ctx0" brushRef="#br0" timeOffset="254.201">8402 560 1112 0 0,'0'0'3629'0'0,"0"0"-1227"0"0,0 0-686 0 0,0 0-262 0 0,0 0-107 0 0,0 0-28 0 0,0 0-84 0 0,0 0-123 0 0,0 0-127 0 0,0 0-124 0 0,0 0-139 0 0,0 0-123 0 0,0 0-100 0 0,-16 33-107 0 0,-46 100-78 0 0,45-74 63 0 0,19-52-294 0 0,-1-2 7 0 0,0 0 1 0 0,0-1 0 0 0,1 1 0 0 0,0-1 0 0 0,0 0-1 0 0,0 0 1 0 0,0 1 0 0 0,1-1 0 0 0,-1-1-1 0 0,1 1 1 0 0,0 0 0 0 0,0-1 0 0 0,1 1 0 0 0,-1-1-1 0 0,1 0 1 0 0,-1 0 0 0 0,1 0 0 0 0,0-1-1 0 0,0 1 1 0 0,0-1 0 0 0,1 0 0 0 0,-1 0 0 0 0,0 0-1 0 0,1-1 1 0 0,-1 0 0 0 0,1 0 0 0 0,0 0-1 0 0,-1 0 1 0 0,3 0-91 0 0,0-1 140 0 0,0 0 0 0 0,0 0 0 0 0,-1 0 0 0 0,1-1 0 0 0,0 0 0 0 0,-1 0 0 0 0,1-1 0 0 0,-1 0 0 0 0,1 0 1 0 0,-1-1-1 0 0,0 1 0 0 0,0-1 0 0 0,0 0 0 0 0,0-1 0 0 0,0 0 0 0 0,-1 0 0 0 0,5-4-140 0 0,0-1 27 0 0,-1 0 1 0 0,0 0 0 0 0,-1-1 0 0 0,1 0-1 0 0,-2 0 1 0 0,0-1 0 0 0,0 0 0 0 0,-1 0-1 0 0,0 0 1 0 0,-1-1 0 0 0,0 0 0 0 0,-1 0-1 0 0,-1-1 1 0 0,1 1 0 0 0,-2-1 0 0 0,0 0-1 0 0,-1 1 1 0 0,0-1 0 0 0,0 0 0 0 0,-2 0-1 0 0,0-7-26 0 0,0 17-121 0 0,0 0 0 0 0,0 0 1 0 0,0 0-1 0 0,-1 0 1 0 0,1 0-1 0 0,-1 0 0 0 0,0 0 1 0 0,0 0-1 0 0,0 1 1 0 0,0-1-1 0 0,0 1 0 0 0,0-1 1 0 0,-1 1-1 0 0,1 0 1 0 0,-1 0-1 0 0,1 0 0 0 0,-1 0 1 0 0,0 1-1 0 0,0-1 1 0 0,0 1-1 0 0,0-1 0 0 0,0 1 1 0 0,0 0-1 0 0,-1 0 1 0 0,1 0-1 0 0,0 1 0 0 0,0-1 1 0 0,-1 1-1 0 0,1 0 1 0 0,-3 0 119 0 0,-62 3-10317 0 0,51 1-860 0 0</inkml:trace>
  <inkml:trace contextRef="#ctx0" brushRef="#br0" timeOffset="809.205">8790 855 7898 0 0,'0'0'4243'0'0,"0"0"-1822"0"0,0 0-746 0 0,0 0-176 0 0,0 0-246 0 0,0 0-290 0 0,0 0-179 0 0,0 0-82 0 0,0 0-50 0 0,0 0-65 0 0,0 0-91 0 0,0 0-92 0 0,0 0-79 0 0,8-28-85 0 0,24-88-75 0 0,-2 54 36 0 0,-25 55-205 0 0,0 1 1 0 0,0-1-1 0 0,1 2 1 0 0,0-1-1 0 0,0 0 0 0 0,0 1 1 0 0,0 0-1 0 0,1 1 1 0 0,0-1-1 0 0,0 1 1 0 0,0 1-1 0 0,0-1 0 0 0,1 1 1 0 0,0 0-1 0 0,-1 1 1 0 0,1 0-1 0 0,0 0 0 0 0,0 1 1 0 0,1 0 3 0 0,-1 34-298 0 0,-21 88 316 0 0,15-120-8 0 0,0 0-1 0 0,0 0 1 0 0,0 0 0 0 0,0 0 0 0 0,0 0-1 0 0,0 0 1 0 0,0-1 0 0 0,1 1 0 0 0,-1-1-1 0 0,0 0 1 0 0,0 1 0 0 0,1-1-1 0 0,-1 0 1 0 0,0 0 0 0 0,0-1 0 0 0,1 1-1 0 0,-1 0 1 0 0,0-1 0 0 0,0 1 0 0 0,0-1-1 0 0,1 0 1 0 0,-1 0 0 0 0,1 0-10 0 0,83-65 338 0 0,24-11-152 0 0,-8 48-127 0 0,-101 30-55 0 0,1 0 0 0 0,-1 0 0 0 0,1 0 0 0 0,-1 0 0 0 0,1 1 0 0 0,-1-1 0 0 0,0 0 1 0 0,0 1-1 0 0,1-1 0 0 0,-1 1 0 0 0,0 0 0 0 0,-1-1 0 0 0,1 1 0 0 0,0 0 0 0 0,0-1 0 0 0,-1 1 1 0 0,1 0-1 0 0,-1 0 0 0 0,1 0 0 0 0,-1-1 0 0 0,0 1 0 0 0,0 0 0 0 0,1 0 0 0 0,-1 0 0 0 0,-1 0 1 0 0,1 0-1 0 0,0-1 0 0 0,-1 2-4 0 0,2 5 23 0 0,1 12-30 0 0,-2-10-36 0 0,1 0 1 0 0,0 0-1 0 0,0-1 1 0 0,1 1-1 0 0,1 0 1 0 0,-1-1 0 0 0,1 1-1 0 0,1-1 1 0 0,0 0-1 0 0,5 8 43 0 0,9-6-1940 0 0,-10-8-1219 0 0,-2-3-3319 0 0,-2 0-4930 0 0</inkml:trace>
  <inkml:trace contextRef="#ctx0" brushRef="#br0" timeOffset="1425.326">9613 678 0 0 0,'0'0'872'0'0,"0"0"697"0"0,0 0 286 0 0,0 0 136 0 0,0 0 98 0 0,0 0-41 0 0,0 0-139 0 0,0 0-151 0 0,0 0-227 0 0,32 6-267 0 0,99 13-258 0 0,-128-18-944 0 0,1 0 1 0 0,-1-1 0 0 0,1 1-1 0 0,-1-1 1 0 0,1 0-1 0 0,-1 0 1 0 0,1 0 0 0 0,-1-1-1 0 0,1 1 1 0 0,-1-1-1 0 0,1 0 1 0 0,-1 0-1 0 0,1 0 1 0 0,-1 0 0 0 0,0-1-1 0 0,0 1 1 0 0,0-1-1 0 0,2-1-62 0 0,6-4 275 0 0,-1 2-138 0 0,-1 0-1 0 0,0 0 1 0 0,0-1 0 0 0,0 0-1 0 0,-1-1 1 0 0,0 0-1 0 0,0 0 1 0 0,-1-1-1 0 0,0 0 1 0 0,0 0-1 0 0,-1 0 1 0 0,0-1-1 0 0,0 0 1 0 0,-1 0-1 0 0,0-1 1 0 0,-1 0-1 0 0,0 1 1 0 0,-1-2-1 0 0,2-7-136 0 0,-5 15-5 0 0,0 1-1 0 0,0-1 0 0 0,0 0 0 0 0,-1 1 1 0 0,1-1-1 0 0,-1 1 0 0 0,0-1 0 0 0,0 1 1 0 0,0-1-1 0 0,0 1 0 0 0,0-1 0 0 0,0 1 1 0 0,-1 0-1 0 0,1 0 0 0 0,-1 0 0 0 0,0 0 1 0 0,1 0-1 0 0,-1 0 0 0 0,0 0 1 0 0,0 0-1 0 0,0 1 0 0 0,-1-1 0 0 0,1 1 1 0 0,0-1-1 0 0,0 1 0 0 0,-1 0 0 0 0,1 0 1 0 0,-1 0-1 0 0,1 0 0 0 0,-1 1 0 0 0,1-1 1 0 0,-1 1-1 0 0,0-1 0 0 0,-1 1 6 0 0,-95-4-714 0 0,97 4 706 0 0,-8 1-35 0 0,1 0 1 0 0,0 0-1 0 0,-1 1 1 0 0,1 0-1 0 0,0 1 1 0 0,0 0-1 0 0,0 1 1 0 0,0 0-1 0 0,1 0 1 0 0,-1 0-1 0 0,1 1 0 0 0,0 1 1 0 0,1-1-1 0 0,-1 1 1 0 0,1 1-1 0 0,0-1 1 0 0,1 1-1 0 0,-1 0 1 0 0,1 1-1 0 0,1-1 1 0 0,0 1-1 0 0,0 0 1 0 0,0 1-1 0 0,1-1 1 0 0,0 1-1 0 0,1 0 0 0 0,0 0 1 0 0,0 0-1 0 0,1 0 1 0 0,0 1-1 0 0,0-1 1 0 0,1 0-1 0 0,1 1 1 0 0,0-1-1 0 0,0 1 1 0 0,0-1-1 0 0,2 3 43 0 0,2-4-19 0 0,0 1-1 0 0,1-1 0 0 0,0 1 1 0 0,0-1-1 0 0,1-1 1 0 0,0 1-1 0 0,0-1 0 0 0,1 0 1 0 0,0-1-1 0 0,0 1 0 0 0,1-1 1 0 0,-1-1-1 0 0,1 0 1 0 0,1 0-1 0 0,-1 0 0 0 0,1-1 1 0 0,-1 0-1 0 0,1-1 1 0 0,0 0-1 0 0,10 2 20 0 0,4 2-299 0 0,1-1-1 0 0,0-1 1 0 0,1-1-1 0 0,-1-1 1 0 0,1-1 0 0 0,0-1-1 0 0,1-1 300 0 0,102-24-8321 0 0,-100 15 3780 0 0,-10 4 495 0 0</inkml:trace>
  <inkml:trace contextRef="#ctx0" brushRef="#br0" timeOffset="1811.618">10169 803 3737 0 0,'0'0'1791'0'0,"0"0"-83"0"0,0 0 223 0 0,0 0 231 0 0,0 0-147 0 0,0 0-360 0 0,0 0-352 0 0,0 0-272 0 0,0 0-184 0 0,0 0-112 0 0,0 0-99 0 0,0 0-81 0 0,34-25-70 0 0,102-82-70 0 0,-68 49 272 0 0,15-12 49 0 0,-82 69-723 0 0,-1 1-54 0 0,0 0-69 0 0,0 9 88 0 0,-1 0-1 0 0,1 0 1 0 0,1 0-1 0 0,-1 0 1 0 0,2 0-1 0 0,-1 0 1 0 0,1 0-1 0 0,0 0 1 0 0,1-1-1 0 0,0 1 0 0 0,1-1 1 0 0,0 0-1 0 0,0 0 1 0 0,0 0-1 0 0,1 0 1 0 0,0-1-1 0 0,1 0 1 0 0,0 0-1 0 0,0 0 1 0 0,0-1-1 0 0,3 2 23 0 0,-3-4 56 0 0,-1 0-1 0 0,1 0 1 0 0,0-1-1 0 0,1 0 1 0 0,-1 0-1 0 0,0-1 1 0 0,1 1 0 0 0,0-1-1 0 0,-1-1 1 0 0,1 0-1 0 0,0 1 1 0 0,0-2-1 0 0,0 1 1 0 0,0-1-1 0 0,0 0 1 0 0,0-1 0 0 0,-1 0-1 0 0,1 0 1 0 0,0 0-1 0 0,0-1 1 0 0,-1 0-1 0 0,1 0 1 0 0,-1 0 0 0 0,1-1-1 0 0,-1 0 1 0 0,0-1-1 0 0,0 1 1 0 0,0-1-1 0 0,-1 0 1 0 0,0-1 0 0 0,1 1-1 0 0,-1-1 1 0 0,0 0-56 0 0,92-117-3480 0 0,-69 77-1827 0 0,-4 1-4152 0 0,-15 28 4053 0 0</inkml:trace>
  <inkml:trace contextRef="#ctx0" brushRef="#br0" timeOffset="2056.226">11149 71 10026 0 0,'0'0'2129'0'0,"0"0"-524"0"0,0 0-174 0 0,0 0-62 0 0,0 0-189 0 0,0 0-224 0 0,-6 35-169 0 0,-15 114-111 0 0,-13 197 1431 0 0,41-188-4489 0 0,-6-155 1512 0 0,0 6-1757 0 0,-4-6-8275 0 0,0-3 5417 0 0</inkml:trace>
  <inkml:trace contextRef="#ctx0" brushRef="#br0" timeOffset="2318.361">10802 446 11298 0 0,'0'0'1793'0'0,"0"0"-481"0"0,0 0-224 0 0,0 0-151 0 0,0 0-257 0 0,0 0-272 0 0,0 0-136 0 0,192-33-112 0 0,-155 33-80 0 0,-2 0-48 0 0,0 0-48 0 0,-2 0-160 0 0,-2 0-208 0 0,2 0-368 0 0,-3 4-985 0 0,-10-4-1608 0 0,-5 0-4408 0 0</inkml:trace>
  <inkml:trace contextRef="#ctx0" brushRef="#br0" timeOffset="2488.313">11401 483 8698 0 0,'0'0'1884'0'0,"0"0"-541"0"0,0 0-335 0 0,0 0-194 0 0,0 0-175 0 0,0 0-108 0 0,0 0-35 0 0,0 0 52 0 0,0 0 100 0 0,4 32 53 0 0,16 97 61 0 0,-20-127-724 0 0,-1 0 0 0 0,1-1 0 0 0,0 1 0 0 0,0-1 0 0 0,0 1-1 0 0,0 0 1 0 0,0-1 0 0 0,0 1 0 0 0,1-1 0 0 0,-1 1 0 0 0,1-1 0 0 0,-1 1 0 0 0,1-1 0 0 0,-1 1 0 0 0,1-1 0 0 0,0 1 0 0 0,-1-1 0 0 0,1 0 0 0 0,0 1 0 0 0,0-1 0 0 0,0 0 0 0 0,0 0-1 0 0,0 1 1 0 0,1-1 0 0 0,-1 0 0 0 0,0 0 0 0 0,0 0 0 0 0,1-1 0 0 0,-1 1 0 0 0,1 0 0 0 0,-1 0 0 0 0,1-1 0 0 0,-1 1 0 0 0,1-1-38 0 0,5 2 393 0 0,2 0-173 0 0,0 0 0 0 0,0-1-1 0 0,1 0 1 0 0,-1-1 0 0 0,0 0 0 0 0,0 0 0 0 0,0-1 0 0 0,0 0-1 0 0,0 0 1 0 0,0-1 0 0 0,0 0 0 0 0,0-1 0 0 0,0 0 0 0 0,-1 0-1 0 0,0-1 1 0 0,1 0 0 0 0,-1-1 0 0 0,-1 0 0 0 0,1 0 0 0 0,-1 0-1 0 0,0-1 1 0 0,0 0 0 0 0,0-1 0 0 0,-1 1 0 0 0,1-2-220 0 0,6-4-25 0 0,-1-2 0 0 0,1 1 0 0 0,-2-2 0 0 0,0 0 0 0 0,-1 0 0 0 0,0 0 0 0 0,2-8 25 0 0,0-7-3590 0 0,-5-1-3530 0 0,-7 26-4349 0 0</inkml:trace>
  <inkml:trace contextRef="#ctx0" brushRef="#br0" timeOffset="2915.504">11994 708 9770 0 0,'0'0'5021'0'0,"0"0"-2763"0"0,0 0-904 0 0,0 0-51 0 0,0 0-115 0 0,0 0-243 0 0,0 0-218 0 0,0 0-141 0 0,0 0-78 0 0,0 0-30 0 0,0 0-57 0 0,0 0-77 0 0,0 0-58 0 0,23-33-79 0 0,74-100-55 0 0,-44 64 56 0 0,-45 59-212 0 0,1 0-1 0 0,0 1 1 0 0,0 0-1 0 0,1 1 1 0 0,1 0-1 0 0,-1 1 1 0 0,1 0 0 0 0,1 1-1 0 0,-1 0 1 0 0,1 0-1 0 0,0 1 1 0 0,1 0 4 0 0,-11 5-18 0 0,0 0 0 0 0,0 0 0 0 0,0 0 0 0 0,0 0 0 0 0,0 0 0 0 0,0 1 0 0 0,0-1 0 0 0,0 0 0 0 0,0 1 0 0 0,0 0 0 0 0,0-1 0 0 0,0 1 0 0 0,0 0 0 0 0,0 0 0 0 0,-1 0 0 0 0,1 0 0 0 0,0 0 0 0 0,-1 0 0 0 0,1 1 0 0 0,-1-1 0 0 0,1 1 0 0 0,-1-1 0 0 0,0 1 0 0 0,1-1 0 0 0,-1 1 0 0 0,0 0 0 0 0,0 0 0 0 0,0-1 0 0 0,0 1 0 0 0,0 0 0 0 0,-1 0 0 0 0,1 0 0 0 0,-1 0 0 0 0,1 0 0 0 0,-1 0 0 0 0,0 0 0 0 0,1 0 0 0 0,-1 0 0 0 0,0 0 0 0 0,-1 0 0 0 0,1 0 0 0 0,0 0 0 0 0,0 0 0 0 0,-1 0 0 0 0,1 0 0 0 0,-1 0 0 0 0,0 0 0 0 0,0 0 0 0 0,1 0 0 0 0,-1 0 0 0 0,-1 0 18 0 0,2 0 10 0 0,-14 88-17 0 0,14-88 12 0 0,0-1 1 0 0,1 0-1 0 0,-1 1 1 0 0,1-1-1 0 0,-1 0 1 0 0,1 0-1 0 0,-1 1 1 0 0,1-1-1 0 0,-1 0 0 0 0,1 0 1 0 0,0 0-1 0 0,0 0 1 0 0,0 0-1 0 0,0 0 1 0 0,0 0-1 0 0,0 0 1 0 0,0 0-1 0 0,0 0 0 0 0,0-1 1 0 0,0 1-1 0 0,0 0 1 0 0,0-1-1 0 0,1 1 1 0 0,-1-1-1 0 0,0 1 1 0 0,1-1-1 0 0,-1 1 0 0 0,0-1 1 0 0,1 0-1 0 0,-1 0 1 0 0,0 0-1 0 0,1 0 1 0 0,-1 0-1 0 0,0 0 1 0 0,1 0-1 0 0,-1 0 0 0 0,0 0 1 0 0,1-1-1 0 0,-1 1 1 0 0,0 0-1 0 0,0-1 1 0 0,1 0-1 0 0,-1 1 1 0 0,0-1-1 0 0,1 0-5 0 0,63-24 283 0 0,-52 17-260 0 0,37-22 52 0 0,2 3 1 0 0,0 1-1 0 0,2 3 1 0 0,1 2-1 0 0,26-5-75 0 0,-78 25 7 0 0,-1 0-9 0 0,-1 0 0 0 0,1 0 0 0 0,-1 0 0 0 0,1 1 1 0 0,0-1-1 0 0,-1 0 0 0 0,1 1 0 0 0,0-1 0 0 0,0 1 0 0 0,-1 0 0 0 0,1-1 0 0 0,0 1 0 0 0,0 0 1 0 0,0 0-1 0 0,-1 0 0 0 0,1 0 0 0 0,0 1 0 0 0,0-1 0 0 0,0 0 0 0 0,-1 1 0 0 0,1-1 0 0 0,0 1 1 0 0,-1 0-1 0 0,1-1 0 0 0,0 1 0 0 0,-1 0 0 0 0,1 0 0 0 0,-1 0 0 0 0,1 0 0 0 0,-1 0 1 0 0,0 1-1 0 0,1-1 0 0 0,-1 0 0 0 0,0 1 0 0 0,0-1 0 0 0,0 1 0 0 0,0-1 0 0 0,0 1 0 0 0,0 0 2 0 0,-3 111 101 0 0,3-109-154 0 0,0-1 0 0 0,1 0 1 0 0,-1 0-1 0 0,1 1 1 0 0,0-1-1 0 0,0 0 0 0 0,0-1 1 0 0,0 1-1 0 0,0 0 1 0 0,1 0-1 0 0,-1-1 0 0 0,1 0 1 0 0,0 1-1 0 0,0-1 1 0 0,0 0-1 0 0,0 0 1 0 0,0 0-1 0 0,0-1 0 0 0,0 1 1 0 0,0-1-1 0 0,1 0 1 0 0,-1 0-1 0 0,1 0 0 0 0,-1 0 1 0 0,1-1-1 0 0,-1 1 1 0 0,1-1-1 0 0,-1 0 1 0 0,1 0-1 0 0,1 0 53 0 0,43 1-7601 0 0,-39-1 4480 0 0,0 0-8377 0 0</inkml:trace>
  <inkml:trace contextRef="#ctx0" brushRef="#br0" timeOffset="-6974.472">168 947 0 0 0,'0'0'303'0'0,"0"0"-227"0"0,0 0-15 0 0,0 0 174 0 0,0 0 258 0 0,0 0 297 0 0,0 0 185 0 0,0 0 89 0 0,0 0 53 0 0,0 0-15 0 0,10 13 1 0 0,34 42 58 0 0,-42-53-993 0 0,0 0-1 0 0,0 0 0 0 0,0 0 0 0 0,1 0 1 0 0,-1 0-1 0 0,0-1 0 0 0,1 1 0 0 0,0-1 0 0 0,-1 0 1 0 0,1 0-1 0 0,0 0 0 0 0,0 0 0 0 0,-1 0 1 0 0,1 0-1 0 0,0-1 0 0 0,0 1 0 0 0,0-1 0 0 0,0 0 1 0 0,2 0-168 0 0,5 0 755 0 0,-1 1-285 0 0,1-1-1 0 0,-1 0 0 0 0,0-1 0 0 0,1 0 1 0 0,-1-1-1 0 0,0 0 0 0 0,0 0 1 0 0,0-1-1 0 0,0 0 0 0 0,0 0 0 0 0,5-4-469 0 0,133-101 2014 0 0,-137 99-1892 0 0,27-29 71 0 0,-1-2 1 0 0,-2-1-1 0 0,-2-2 1 0 0,-2-2 0 0 0,-1 0-1 0 0,1-10-193 0 0,-3 6-2 0 0,3 1 1 0 0,2 2-1 0 0,1 1 0 0 0,3 1 0 0 0,18-15 2 0 0,-53 57-30 0 0,0 1 0 0 0,0-1 0 0 0,1 0 0 0 0,-1 1 0 0 0,1-1 0 0 0,0 1 0 0 0,-1 0 0 0 0,1-1 0 0 0,0 1 0 0 0,0 0 0 0 0,0 0 0 0 0,-1 0 0 0 0,1 0 0 0 0,0 1 0 0 0,1-1 0 0 0,-1 0 0 0 0,0 1 0 0 0,0-1 0 0 0,0 1 0 0 0,0 0 0 0 0,0 0 0 0 0,0 0 0 0 0,0 0 0 0 0,1 0 0 0 0,-1 0 0 0 0,0 1 0 0 0,0-1 0 0 0,0 1 0 0 0,0-1 0 0 0,0 1 0 0 0,0 0 0 0 0,0 0 0 0 0,0 0 0 0 0,0 0 1 0 0,0 0-1 0 0,0 0 0 0 0,0 1 30 0 0,5 14-11 0 0,0 1 1 0 0,-2 0 0 0 0,0 0 0 0 0,-1 0 0 0 0,0 0 0 0 0,-2 1 0 0 0,0 0 0 0 0,-1-1 0 0 0,0 1-1 0 0,-2 0 1 0 0,0-1 0 0 0,-1 2 10 0 0,0 19-9 0 0,1-6 55 0 0,-2 0 0 0 0,-1 0 1 0 0,-1 0-1 0 0,-2-1 0 0 0,-9 24-46 0 0,10-34 24 0 0,-2-1 0 0 0,0 0-1 0 0,-1-1 1 0 0,-1 0-1 0 0,-1-1 1 0 0,0 0-1 0 0,-2 0 1 0 0,0-1 0 0 0,-1-1-1 0 0,0 0 1 0 0,-2-1-1 0 0,1-1 1 0 0,-2 0-1 0 0,-4 2-23 0 0,9-8-34 0 0,0 0-1 0 0,0 0 0 0 0,-1-2 1 0 0,0 1-1 0 0,0-2 0 0 0,-1 1 1 0 0,0-2-1 0 0,0 0 0 0 0,0-1 1 0 0,0 0-1 0 0,0-1 0 0 0,-1-1 1 0 0,-1 0 34 0 0,-66-18-3254 0 0,64-2-1026 0 0,8-10-3372 0 0,8 17 3104 0 0</inkml:trace>
  <inkml:trace contextRef="#ctx0" brushRef="#br0" timeOffset="-6590.693">1504 623 7570 0 0,'0'0'1744'0'0,"0"0"-722"0"0,0 0-216 0 0,0 0 156 0 0,0 0 135 0 0,0 0-86 0 0,0 0-257 0 0,0 0-302 0 0,0 0-240 0 0,0 0-131 0 0,0 0-35 0 0,0 0-5 0 0,0 0-21 0 0,-16 20-12 0 0,-51 62-11 0 0,64-78 0 0 0,-1 0-1 0 0,1 0 0 0 0,1 0 1 0 0,-1 0-1 0 0,0 0 0 0 0,1 1 1 0 0,0-1-1 0 0,0 1 0 0 0,0-1 1 0 0,1 1-1 0 0,-1 0 0 0 0,1-1 1 0 0,0 1-1 0 0,1 0 0 0 0,-1 0 1 0 0,1 0-1 0 0,0 2 4 0 0,0 10-24 0 0,-1-12 25 0 0,0 0 0 0 0,0 0 1 0 0,0 1-1 0 0,1-1 1 0 0,0 0-1 0 0,0 1 0 0 0,1-1 1 0 0,-1 0-1 0 0,1 0 0 0 0,0 0 1 0 0,1 1-1 0 0,-1-1 1 0 0,1 0-1 0 0,0 0 0 0 0,0-1 1 0 0,1 1-1 0 0,-1 0 0 0 0,1-1 1 0 0,0 0-1 0 0,0 1 1 0 0,1-1-1 0 0,-1 0 0 0 0,1-1 1 0 0,0 1-1 0 0,0 0 0 0 0,0-1 1 0 0,0 0-1 0 0,1 0 0 0 0,-1-1 1 0 0,1 1-1 0 0,0-1 1 0 0,0 0-1 0 0,0 0 0 0 0,0 0 1 0 0,0-1-2 0 0,7 0 233 0 0,-1 0 0 0 0,1 0 0 0 0,0-1 0 0 0,0-1 0 0 0,-1 0 0 0 0,1-1 1 0 0,0 0-1 0 0,-1-1 0 0 0,0 0 0 0 0,1-1 0 0 0,-1 0 0 0 0,-1-1 0 0 0,1 0 0 0 0,-1 0 1 0 0,1-1-1 0 0,-2-1 0 0 0,1 0 0 0 0,-1 0 0 0 0,0-1 0 0 0,0 0 0 0 0,-1 0 0 0 0,0-1 1 0 0,-1 0-1 0 0,0-1 0 0 0,0 1 0 0 0,-1-1 0 0 0,0-1 0 0 0,-1 1 0 0 0,0-1 0 0 0,-1 0 1 0 0,0 0-1 0 0,0 0 0 0 0,-1-1 0 0 0,-1 1 0 0 0,0-1 0 0 0,0-7-233 0 0,-2 12-1 0 0,-1 0 0 0 0,0 0 1 0 0,0 0-1 0 0,-1 1 0 0 0,0-1 0 0 0,0 0 0 0 0,0 1 0 0 0,-1 0 0 0 0,0-1 0 0 0,0 1 1 0 0,-1 0-1 0 0,1 0 0 0 0,-1 1 0 0 0,-1-1 0 0 0,1 1 0 0 0,-1 0 0 0 0,0 0 0 0 0,0 1 1 0 0,0-1-1 0 0,-1 1 0 0 0,1 0 0 0 0,-1 0 0 0 0,-5-2 1 0 0,-71-26-2137 0 0,-1 21-3844 0 0,63 11-369 0 0,4 0-3339 0 0</inkml:trace>
  <inkml:trace contextRef="#ctx0" brushRef="#br0" timeOffset="-3226.344">3014 711 0 0 0,'0'0'397'0'0,"0"0"201"0"0,0 0 299 0 0,0 0 334 0 0,0 0 252 0 0,0 0 118 0 0,0 0-57 0 0,0 0-172 0 0,0 0-155 0 0,0 0-173 0 0,0 0-151 0 0,-5-13-101 0 0,-16-41-110 0 0,20 52-632 0 0,0 1 1 0 0,0 0 0 0 0,0-1-1 0 0,0 1 1 0 0,0 0-1 0 0,0 0 1 0 0,-1 0-1 0 0,1 0 1 0 0,-1 0-1 0 0,1 0 1 0 0,0 0-1 0 0,-1 0 1 0 0,1 0-1 0 0,-1 1 1 0 0,0-1 0 0 0,1 0-1 0 0,-1 1 1 0 0,0 0-1 0 0,1-1 1 0 0,-1 1-1 0 0,0 0 1 0 0,1 0-1 0 0,-1 0 1 0 0,0 0-1 0 0,0 0 1 0 0,1 0-1 0 0,-1 1 1 0 0,0-1-51 0 0,-5 1 192 0 0,-15 1 0 0 0,0 2-1 0 0,0 0 1 0 0,0 1 0 0 0,1 2-1 0 0,0 0 1 0 0,0 1 0 0 0,1 1 0 0 0,0 1-1 0 0,1 0 1 0 0,0 2 0 0 0,0 0-1 0 0,-7 8-191 0 0,16-14 3 0 0,0 0-1 0 0,1 1 0 0 0,0 0 0 0 0,0 1 0 0 0,0 0 1 0 0,1 0-1 0 0,1 1 0 0 0,-1 0 0 0 0,1 0 0 0 0,1 0 1 0 0,-1 1-1 0 0,2 0 0 0 0,-1 1 0 0 0,2-1 0 0 0,-1 1 1 0 0,1 0-1 0 0,1 0 0 0 0,0 1 0 0 0,1-1 0 0 0,-1 9-2 0 0,3-17 12 0 0,1 0 0 0 0,0 1-1 0 0,-1-1 1 0 0,2 0 0 0 0,-1 0-1 0 0,0 0 1 0 0,0 0-1 0 0,1 0 1 0 0,0 0 0 0 0,0 0-1 0 0,-1 0 1 0 0,2 0 0 0 0,-1-1-1 0 0,0 1 1 0 0,0-1 0 0 0,1 0-1 0 0,-1 0 1 0 0,1 0-1 0 0,0 0 1 0 0,0 0 0 0 0,0 0-1 0 0,0-1 1 0 0,0 1 0 0 0,0-1-1 0 0,0 0 1 0 0,0 0-1 0 0,1 0 1 0 0,0 0-12 0 0,98 8 896 0 0,-79-14-708 0 0,-1 0 0 0 0,0-2 0 0 0,-1 0 0 0 0,1-2 0 0 0,-1 0 0 0 0,-1-1 0 0 0,0-1 0 0 0,0-1 0 0 0,-1-1 0 0 0,-1-1 0 0 0,0 0 0 0 0,-1-1 0 0 0,-1-1 0 0 0,0-1-1 0 0,-1 0 1 0 0,-1-1 0 0 0,4-6-188 0 0,29-53 785 0 0,-37 121-1312 0 0,-3 9 616 0 0,24 93 33 0 0,-28-140-140 0 0,-1 1-1 0 0,1-1 0 0 0,0 0 1 0 0,1 0-1 0 0,0-1 0 0 0,0 1 1 0 0,0-1-1 0 0,0 1 1 0 0,1-1-1 0 0,0-1 0 0 0,0 1 1 0 0,0-1-1 0 0,1 0 0 0 0,-1 0 1 0 0,1 0-1 0 0,0-1 0 0 0,0 0 1 0 0,0 0-1 0 0,1-1 0 0 0,3 2 19 0 0,57 2-2179 0 0,-25-18-7399 0 0,-32 7-880 0 0</inkml:trace>
  <inkml:trace contextRef="#ctx0" brushRef="#br0" timeOffset="-2787.741">3299 1032 6305 0 0,'0'0'1819'0'0,"0"0"-68"0"0,0 0 73 0 0,0 0 80 0 0,0 0-157 0 0,0 0-292 0 0,0 0-275 0 0,0 0-209 0 0,34-31-157 0 0,105-97-154 0 0,-62 47 256 0 0,-57 57-653 0 0,-2-2 0 0 0,0-1 1 0 0,-2 0-1 0 0,-1-1 0 0 0,3-8-263 0 0,-18 35-28 0 0,0 1-105 0 0,0 15-653 0 0,-20 91 533 0 0,18-101 260 0 0,1 1 0 0 0,0-1 0 0 0,0 1 0 0 0,0-1 0 0 0,1 1 0 0 0,0-1 0 0 0,0 1 0 0 0,0 0 0 0 0,1-1 0 0 0,0 1 0 0 0,0-1 0 0 0,0 1 0 0 0,1-1 0 0 0,0 1 0 0 0,0-1 0 0 0,0 0 0 0 0,0 0 0 0 0,1 0 1 0 0,0 0-1 0 0,0-1 0 0 0,0 1 0 0 0,1-1 0 0 0,-1 0 0 0 0,1 1 0 0 0,0-2 0 0 0,1 1 0 0 0,-1 0 0 0 0,0-1 0 0 0,1 0 0 0 0,0 0 0 0 0,0 0 0 0 0,0-1 0 0 0,5 2-7 0 0,-2-3 135 0 0,0 0 0 0 0,1 0 0 0 0,-1-1-1 0 0,1-1 1 0 0,-1 1 0 0 0,0-2 0 0 0,1 1 0 0 0,-1-1 0 0 0,0 0 0 0 0,0 0 0 0 0,0-1 0 0 0,0-1-1 0 0,-1 1 1 0 0,1-1 0 0 0,-1 0 0 0 0,0-1 0 0 0,0 1 0 0 0,0-2 0 0 0,-1 1 0 0 0,0-1-1 0 0,0 0 1 0 0,0 0 0 0 0,-1 0 0 0 0,0-1 0 0 0,0 0 0 0 0,0 0 0 0 0,-1 0 0 0 0,0-1-1 0 0,2-4-134 0 0,-1 4-521 0 0,43-65 731 0 0,-29 51-4391 0 0,2 2-5722 0 0,-17 17-1307 0 0</inkml:trace>
  <inkml:trace contextRef="#ctx0" brushRef="#br0" timeOffset="-2223.366">4435 608 11066 0 0,'0'0'1607'0'0,"0"0"-226"0"0,0 0-185 0 0,0 0-140 0 0,0 0-217 0 0,0 0-202 0 0,0 0-131 0 0,0 0-87 0 0,0 0-94 0 0,-34 14-78 0 0,-104 46-82 0 0,76-15-55 0 0,55-35-97 0 0,1-2-28 0 0,0 1-1 0 0,1-1 1 0 0,-1 1 0 0 0,2 0 0 0 0,-1 0 0 0 0,1 1-1 0 0,1 0 1 0 0,0-1 0 0 0,0 1 0 0 0,1 0 0 0 0,0 0-1 0 0,1 0 1 0 0,0 1 0 0 0,0-1 0 0 0,1 6 15 0 0,1-13 3 0 0,-1-1 0 0 0,1 0 0 0 0,-1 0 0 0 0,1 0 0 0 0,0 0 0 0 0,0 0 0 0 0,0 0 0 0 0,0 0 0 0 0,0 0 0 0 0,0 0 0 0 0,0 0 0 0 0,1-1-1 0 0,-1 1 1 0 0,1 0 0 0 0,-1-1 0 0 0,1 1 0 0 0,0-1 0 0 0,-1 0 0 0 0,1 1 0 0 0,0-1 0 0 0,0 0 0 0 0,0 0 0 0 0,0 0 0 0 0,0-1 0 0 0,0 1 0 0 0,0 0 0 0 0,0-1 0 0 0,0 1 0 0 0,1-1 0 0 0,-1 0 0 0 0,0 1 0 0 0,0-1 0 0 0,1 0-3 0 0,76-13 933 0 0,-53-2-705 0 0,-1-1 0 0 0,-1-1 0 0 0,0-2 0 0 0,-1 0 0 0 0,-1-2 0 0 0,5-7-228 0 0,15-12 241 0 0,90-81 261 0 0,-131 120-504 0 0,-1 0 0 0 0,1 0 1 0 0,0 0-1 0 0,0 1 0 0 0,-1-1 1 0 0,1 0-1 0 0,0 0 1 0 0,0 1-1 0 0,0-1 0 0 0,0 0 1 0 0,0 1-1 0 0,0-1 0 0 0,0 1 1 0 0,0 0-1 0 0,0-1 0 0 0,0 1 1 0 0,1 0-1 0 0,-1-1 0 0 0,0 1 1 0 0,0 0-1 0 0,0 0 0 0 0,0 0 1 0 0,0 0-1 0 0,1 0 0 0 0,-1 0 1 0 0,0 1-1 0 0,0-1 0 0 0,0 0 1 0 0,0 1-1 0 0,0-1 0 0 0,0 0 1 0 0,0 1-1 0 0,0-1 0 0 0,0 1 1 0 0,0 0-1 0 0,0-1 0 0 0,0 1 1 0 0,0 0-1 0 0,0-1 0 0 0,0 1 1 0 0,0 0-1 0 0,-1 0 0 0 0,1 0 1 0 0,0 0-1 0 0,-1 0 0 0 0,1 0 1 0 0,-1 0-1 0 0,1 0 0 0 0,-1 0 1 0 0,1 0-1 0 0,-1 0 0 0 0,0 0 1 0 0,1 0-1 0 0,-1 0 0 0 0,0 0 1 0 0,0 1-1 0 0,0-1 0 0 0,0 0 1 0 0,0 0-1 0 0,0 0 0 0 0,0 1 2 0 0,10 231 112 0 0,-11-184-144 0 0,0-28-24 0 0,-1 115-233 0 0,-5-1 0 0 0,-19 88 289 0 0,21-196 10 0 0,0 0 0 0 0,-2 0 0 0 0,-1 0 0 0 0,-2-1 0 0 0,0-1 0 0 0,-2 0 0 0 0,0 0 0 0 0,-2-1 0 0 0,-1-1 0 0 0,0 0 0 0 0,-2-1 0 0 0,-9 9-10 0 0,21-26 25 0 0,0 0 0 0 0,-1-1 0 0 0,1 0 0 0 0,-1 0 1 0 0,0 0-1 0 0,0-1 0 0 0,0 0 0 0 0,0 0 0 0 0,-1 0 0 0 0,1-1 1 0 0,-1 0-1 0 0,0 0 0 0 0,1-1 0 0 0,-1 0 0 0 0,0 0 0 0 0,-5 0-25 0 0,10-1 23 0 0,0-1-1 0 0,0 1 0 0 0,0-1 0 0 0,0 1 0 0 0,0-1 0 0 0,0 0 0 0 0,0 0 0 0 0,1 0 0 0 0,-1 0 0 0 0,0 0 1 0 0,0 0-1 0 0,1 0 0 0 0,-1-1 0 0 0,1 1 0 0 0,-1-1 0 0 0,1 1 0 0 0,-1-1 0 0 0,1 1 0 0 0,0-1 0 0 0,0 0 1 0 0,0 0-1 0 0,0 0 0 0 0,0 1 0 0 0,0-1 0 0 0,0 0 0 0 0,1 0 0 0 0,-1 0 0 0 0,1 0 0 0 0,-1 0 1 0 0,1-1-1 0 0,0 0-22 0 0,-6-72 268 0 0,6 69-257 0 0,3-31-1 0 0,2-1 0 0 0,1 0 1 0 0,2 1-1 0 0,1 0 1 0 0,5-7-11 0 0,80-178-1533 0 0,-54 153-2919 0 0,3 1-5492 0 0,-29 49 2509 0 0</inkml:trace>
  <inkml:trace contextRef="#ctx0" brushRef="#br0" timeOffset="-1978.598">4915 568 7138 0 0,'0'0'3983'0'0,"0"0"-2235"0"0,0 0-622 0 0,0 0 60 0 0,0 0 71 0 0,0 0-70 0 0,0 0-188 0 0,0 0-207 0 0,0 0-172 0 0,-8 35-146 0 0,-25 112-129 0 0,26-64 109 0 0,7-78-401 0 0,1 0 1 0 0,0 0-1 0 0,1 0 1 0 0,-1-1 0 0 0,1 1-1 0 0,0 0 1 0 0,0-1 0 0 0,1 1-1 0 0,-1-1 1 0 0,1 1 0 0 0,0-1-1 0 0,0 0 1 0 0,0 0 0 0 0,1-1-1 0 0,-1 1 1 0 0,1-1 0 0 0,0 1-1 0 0,0-1 1 0 0,0 0-1 0 0,0-1 1 0 0,1 1 0 0 0,-1-1-1 0 0,1 0 1 0 0,-1 0 0 0 0,1 0-1 0 0,0-1 1 0 0,0 1 0 0 0,0-1-1 0 0,0 0 1 0 0,0-1 0 0 0,5 1-54 0 0,3-3 100 0 0,0-1 1 0 0,1 0 0 0 0,-1-1 0 0 0,-1 0 0 0 0,1-1 0 0 0,-1-1 0 0 0,1 0 0 0 0,-2 0 0 0 0,1-1-1 0 0,-1-1 1 0 0,0 0 0 0 0,0 0 0 0 0,-1-1 0 0 0,0-1 0 0 0,-1 1 0 0 0,0-2 0 0 0,-1 1 0 0 0,0-1-1 0 0,0 0 1 0 0,2-6-101 0 0,42-89-1342 0 0,-40 69-3135 0 0,-4 0-5719 0 0,-8 29 1222 0 0</inkml:trace>
  <inkml:trace contextRef="#ctx0" brushRef="#br0" timeOffset="-1708.421">5438 1 8802 0 0,'0'0'3530'0'0,"0"0"-1363"0"0,0 0-460 0 0,0 0-185 0 0,0 0-259 0 0,0 0-302 0 0,0 0-249 0 0,0 0-133 0 0,0 0-41 0 0,0 0 58 0 0,0 0 17 0 0,0 0-59 0 0,-1 24-53 0 0,-2 81-82 0 0,-26 101 592 0 0,15-80-887 0 0,6-1 0 0 0,6 50-124 0 0,18-56-1187 0 0,-4-105-2001 0 0,0-14-5476 0 0,-8 0 5601 0 0,-2 0-6558 0 0</inkml:trace>
  <inkml:trace contextRef="#ctx0" brushRef="#br0" timeOffset="-1025.009">5948 557 9434 0 0,'0'0'2263'0'0,"0"0"-246"0"0,0 0-289 0 0,0 0-264 0 0,0 0-275 0 0,0 0-224 0 0,0 0-163 0 0,0 0-173 0 0,0 0-153 0 0,-33 21-133 0 0,-105 68-123 0 0,62-29 33 0 0,62-43-213 0 0,8-11-53 0 0,0 0 0 0 0,1 0-1 0 0,-1 0 1 0 0,1 0 0 0 0,1 1-1 0 0,0 0 1 0 0,0 0 0 0 0,0 0-1 0 0,1 0 1 0 0,-1 1 0 0 0,2 0-1 0 0,-1-1 1 0 0,1 1 0 0 0,1 0-1 0 0,-1 0 1 0 0,1 0 0 0 0,1 0-1 0 0,-1 0 1 0 0,1 0 0 0 0,1 7 13 0 0,2-13-1 0 0,0 1 1 0 0,-1 0 0 0 0,1-1 0 0 0,0 0 0 0 0,1 0-1 0 0,-1 0 1 0 0,0 0 0 0 0,1-1 0 0 0,-1 1 0 0 0,1-1-1 0 0,-1 0 1 0 0,1 0 0 0 0,-1 0 0 0 0,1 0-1 0 0,0 0 1 0 0,0-1 0 0 0,-1 0 0 0 0,1 0 0 0 0,0 0-1 0 0,0 0 1 0 0,-1-1 0 0 0,1 1 0 0 0,0-1 0 0 0,-1 0-1 0 0,1 0 1 0 0,0 0 0 0 0,-1-1 0 0 0,1 1 0 0 0,-1-1-1 0 0,0 0 1 0 0,0 0 0 0 0,1 0 0 0 0,25-16 39 0 0,-1-1 1 0 0,-1-1-1 0 0,-1-1 1 0 0,0-1-1 0 0,-2-1 0 0 0,-1-2 1 0 0,0 0-1 0 0,-2-1 1 0 0,10-18-40 0 0,-12 19 21 0 0,-3 6 16 0 0,-15 19-71 0 0,-1 8-149 0 0,-7 155 180 0 0,9-159 24 0 0,0 0 0 0 0,0 0-1 0 0,1 0 1 0 0,0 0 0 0 0,0-1-1 0 0,0 1 1 0 0,0-1 0 0 0,0 0 0 0 0,1 0-1 0 0,-1 0 1 0 0,1-1 0 0 0,0 1-1 0 0,0-1 1 0 0,0 0 0 0 0,0 0-1 0 0,0 0 1 0 0,0-1 0 0 0,0 1 0 0 0,1-1-1 0 0,-1 0 1 0 0,1 0 0 0 0,-1 0-1 0 0,1-1 1 0 0,-1 0 0 0 0,1 0-1 0 0,-1 0 1 0 0,1 0 0 0 0,-1-1-1 0 0,3 0-20 0 0,9-2 128 0 0,-1-1-1 0 0,0 0 1 0 0,0-1-1 0 0,-1 0 0 0 0,1-2 1 0 0,-1 1-1 0 0,-1-2 0 0 0,1 0 1 0 0,-1 0-1 0 0,-1-1 0 0 0,1-1 1 0 0,1-3-128 0 0,30-22 212 0 0,-1-2 1 0 0,-2-1 0 0 0,-2-3 0 0 0,14-20-213 0 0,-46 52-16 0 0,0 0 0 0 0,-1 0 1 0 0,0 0-1 0 0,-1-1 1 0 0,0 0-1 0 0,0 0 1 0 0,-1 0-1 0 0,0-1 1 0 0,-1 0-1 0 0,-1 1 0 0 0,1-1 1 0 0,-2 0-1 0 0,1 0 1 0 0,-2 0-1 0 0,1-9 16 0 0,-2 18-31 0 0,1-1 0 0 0,0 1 0 0 0,-1-1 1 0 0,0 1-1 0 0,1-1 0 0 0,-1 1 0 0 0,0 0 0 0 0,0 0 0 0 0,-1-1 0 0 0,1 1 0 0 0,0 0 0 0 0,-1 0 0 0 0,1 0 0 0 0,-1 0 0 0 0,1 0 0 0 0,-1 0 1 0 0,0 1-1 0 0,0-1 0 0 0,0 1 0 0 0,0-1 0 0 0,0 1 0 0 0,0 0 0 0 0,-1-1 0 0 0,1 1 0 0 0,0 0 0 0 0,-1 1 0 0 0,1-1 0 0 0,0 0 1 0 0,-1 1-1 0 0,1-1 0 0 0,-1 1 0 0 0,1 0 0 0 0,-1 0 0 0 0,1 0 0 0 0,-2 0 31 0 0,-87 19-781 0 0,85-16 763 0 0,0-1-1 0 0,1 1 1 0 0,-1 0-1 0 0,1 0 1 0 0,-1 1-1 0 0,1 0 1 0 0,0-1 0 0 0,0 2-1 0 0,1-1 1 0 0,-1 1-1 0 0,1-1 1 0 0,0 1-1 0 0,0 0 1 0 0,1 1-1 0 0,-1-1 1 0 0,1 1 0 0 0,1-1-1 0 0,-1 1 1 0 0,1 0-1 0 0,-1 0 1 0 0,2 0-1 0 0,-1 0 1 0 0,1 1-1 0 0,0-1 1 0 0,0 0-1 0 0,1 0 1 0 0,-1 1 0 0 0,2-1-1 0 0,-1 1 1 0 0,1 4 18 0 0,5-3 23 0 0,-1-1 1 0 0,1 0-1 0 0,0 0 1 0 0,1-1-1 0 0,0 1 0 0 0,0-2 1 0 0,0 1-1 0 0,1-1 1 0 0,0 0-1 0 0,0 0 1 0 0,0-1-1 0 0,0 0 1 0 0,1 0-1 0 0,-1-1 0 0 0,1-1 1 0 0,5 2-24 0 0,56 26 190 0 0,-57-23-51 0 0,1 1 0 0 0,-1 0-1 0 0,0 1 1 0 0,-1 1 0 0 0,0 0-1 0 0,-1 0 1 0 0,0 1 0 0 0,9 12-139 0 0,-17-17 47 0 0,0 1 1 0 0,-1-1-1 0 0,0 1 1 0 0,0 0 0 0 0,0 0-1 0 0,-1 0 1 0 0,0 0-1 0 0,-1 0 1 0 0,1 0-1 0 0,-1 0 1 0 0,-1 0 0 0 0,1 0-1 0 0,-1-1 1 0 0,0 1-1 0 0,-1 0 1 0 0,0 0-1 0 0,0 0 1 0 0,0-1 0 0 0,-2 4-48 0 0,-2 12-224 0 0,5-17-537 0 0,5-2-11046 0 0,0-3 387 0 0</inkml:trace>
  <inkml:trace contextRef="#ctx0" brushRef="#br0" timeOffset="4011.923">31 1856 0 0 0,'0'0'1758'0'0,"0"0"402"0"0,0 0 363 0 0,0 0 154 0 0,0 0-185 0 0,0 0-402 0 0,0 0-449 0 0,0 0-370 0 0,0 0-257 0 0,-1 32-200 0 0,-3 97-167 0 0,-2-38 911 0 0,3-37-4606 0 0,5-54-3033 0 0,-1 0 3191 0 0,-1 0-5736 0 0</inkml:trace>
  <inkml:trace contextRef="#ctx0" brushRef="#br0" timeOffset="4257.316">0 1477 15467 0 0,'0'0'1185'0'0,"0"0"-345"0"0,0 0-240 0 0,0 0-144 0 0,0 0-168 0 0,0 0-240 0 0,0 0-192 0 0,0 0-176 0 0,0 0-136 0 0,0 0-224 0 0,0 0-577 0 0,0 0-991 0 0,0 0-1905 0 0,0 0-5473 0 0</inkml:trace>
  <inkml:trace contextRef="#ctx0" brushRef="#br0" timeOffset="4546.635">725 1750 8506 0 0,'0'0'2191'0'0,"0"0"-359"0"0,0 0-82 0 0,0 0 17 0 0,0 0-155 0 0,0 0-267 0 0,0 0-254 0 0,0 0-238 0 0,0 0-230 0 0,0 0-174 0 0,-31 11-146 0 0,-99 37-110 0 0,82-20 24 0 0,47-26-224 0 0,-1 0 0 0 0,1 0 1 0 0,-1-1-1 0 0,1 1 1 0 0,0 0-1 0 0,0 0 1 0 0,0 1-1 0 0,0-1 1 0 0,0 0-1 0 0,1 0 1 0 0,-1 0-1 0 0,0 0 1 0 0,1 1-1 0 0,0-1 0 0 0,-1 0 1 0 0,1 1-1 0 0,0-1 1 0 0,0 0-1 0 0,1 0 1 0 0,-1 1-1 0 0,0-1 1 0 0,1 0-1 0 0,-1 0 1 0 0,1 1-1 0 0,0-1 1 0 0,0 0-1 0 0,0 0 0 0 0,0 0 1 0 0,0 0-1 0 0,0 0 1 0 0,0 0-1 0 0,1 0 1 0 0,-1 0-1 0 0,1-1 1 0 0,-1 1-1 0 0,1-1 1 0 0,0 1-1 0 0,0-1 1 0 0,0 1-1 0 0,0-1 0 0 0,0 0 7 0 0,44 36-28 0 0,38 46-18 0 0,-80-76 85 0 0,1 1 0 0 0,-1 0 1 0 0,0 0-1 0 0,0 0 0 0 0,-1 0 1 0 0,-1 0-1 0 0,1 1 1 0 0,-1 0-1 0 0,0-1 0 0 0,-1 1 1 0 0,0 0-1 0 0,-1 0 0 0 0,0-1 1 0 0,0 1-1 0 0,0 0 0 0 0,-3 8-39 0 0,2-13-48 0 0,-1-1 0 0 0,0 1 0 0 0,0-1-1 0 0,0 1 1 0 0,-1-1 0 0 0,1 0 0 0 0,-1 0 0 0 0,0 0-1 0 0,0 0 1 0 0,0 0 0 0 0,0-1 0 0 0,0 1-1 0 0,-1-1 1 0 0,1 0 0 0 0,-1 0 0 0 0,0 0 0 0 0,1 0-1 0 0,-1-1 1 0 0,0 0 0 0 0,0 1 0 0 0,0-2-1 0 0,0 1 1 0 0,0 0 0 0 0,0-1 0 0 0,0 1 0 0 0,0-1-1 0 0,0 0 1 0 0,0-1 0 0 0,0 1 0 0 0,-1-1-1 0 0,1 1 1 0 0,0-2 48 0 0,-6-4-2215 0 0,5-1-3238 0 0,2 0-5849 0 0</inkml:trace>
  <inkml:trace contextRef="#ctx0" brushRef="#br0" timeOffset="5263.391">1764 1875 168 0 0,'0'0'2205'0'0,"0"0"-285"0"0,0 0 24 0 0,0 0 94 0 0,0 0-37 0 0,0 0-176 0 0,0 0-263 0 0,0 0-286 0 0,0 0-204 0 0,0 0-154 0 0,0 0-147 0 0,-32 11-108 0 0,-98 37-106 0 0,71-9 85 0 0,49-27-469 0 0,3-4-120 0 0,1 0 1 0 0,0 1-1 0 0,0 0 0 0 0,1 0 1 0 0,0 0-1 0 0,0 1 0 0 0,1-1 1 0 0,0 1-1 0 0,1 0 0 0 0,0 0 1 0 0,1 1-1 0 0,0-1 0 0 0,0 0 1 0 0,1 1-1 0 0,1 4-53 0 0,-1-9-15 0 0,1 0 1 0 0,0 0-1 0 0,1 0 0 0 0,-1 0 1 0 0,1-1-1 0 0,1 1 0 0 0,-1 0 1 0 0,1 0-1 0 0,0-1 0 0 0,0 1 1 0 0,0-1-1 0 0,1 0 0 0 0,0 0 1 0 0,0 0-1 0 0,0 0 0 0 0,1 0 1 0 0,-1-1-1 0 0,1 1 0 0 0,0-1 1 0 0,1 0-1 0 0,-1 0 0 0 0,1-1 1 0 0,0 1-1 0 0,-1-1 0 0 0,2 0 1 0 0,-1 0-1 0 0,0-1 0 0 0,1 1 15 0 0,103 13-2600 0 0,-37-27-6620 0 0,-53 7 916 0 0</inkml:trace>
  <inkml:trace contextRef="#ctx0" brushRef="#br0" timeOffset="5593.543">2167 1952 7674 0 0,'0'0'1699'0'0,"0"0"-504"0"0,0 0-106 0 0,0 0 133 0 0,0 0 65 0 0,0 0-60 0 0,0 0-119 0 0,0 0-173 0 0,0 0-182 0 0,-16 31-138 0 0,-47 98-99 0 0,62-128-500 0 0,-1 0 0 0 0,1 0 0 0 0,0 0 0 0 0,0 0 0 0 0,1 0 0 0 0,-1 0 0 0 0,0 0 0 0 0,0 1 0 0 0,0-1 0 0 0,1 0 0 0 0,-1 1 0 0 0,1-1 0 0 0,-1 1 0 0 0,1-1 0 0 0,0 0 0 0 0,-1 1-1 0 0,1-1 1 0 0,0 1 0 0 0,0-1 0 0 0,0 1 0 0 0,0-1 0 0 0,0 1 0 0 0,0-1 0 0 0,1 1 0 0 0,-1-1 0 0 0,0 1 0 0 0,1-1 0 0 0,-1 0 0 0 0,1 1 0 0 0,0-1 0 0 0,-1 0 0 0 0,1 1 0 0 0,0-1 0 0 0,0 0 0 0 0,-1 0 0 0 0,1 0 0 0 0,0 1 0 0 0,0-1 0 0 0,1 0 0 0 0,-1 0 0 0 0,0-1 0 0 0,0 1 0 0 0,0 0-1 0 0,1 0 1 0 0,-1-1 0 0 0,1 2-16 0 0,4 0 121 0 0,3 3 29 0 0,-1 0 1 0 0,1-1-1 0 0,-1 0 0 0 0,1 0 1 0 0,0-1-1 0 0,1 0 1 0 0,-1-1-1 0 0,0 0 0 0 0,1-1 1 0 0,-1 0-1 0 0,1 0 0 0 0,0-1 1 0 0,-1 0-1 0 0,1 0 1 0 0,-1-1-1 0 0,1-1 0 0 0,-1 0 1 0 0,1 0-1 0 0,-1-1 0 0 0,0 0 1 0 0,0 0-1 0 0,0-1 1 0 0,-1 0-1 0 0,1-1 0 0 0,-1 0 1 0 0,0 0-1 0 0,0-1 1 0 0,-1 0-1 0 0,4-3-150 0 0,-3 2 50 0 0,-2 1 0 0 0,1-1 0 0 0,0 0 0 0 0,-1 0 0 0 0,-1-1 0 0 0,1 1 0 0 0,-1-1 0 0 0,-1-1-1 0 0,1 1 1 0 0,-1-1 0 0 0,-1 1 0 0 0,1-1 0 0 0,-2 0 0 0 0,1 0 0 0 0,-1-1 0 0 0,-1 1 0 0 0,1 0 0 0 0,-2-1 0 0 0,1 1 0 0 0,-1-1 0 0 0,-1 1 0 0 0,-1-9-50 0 0,1 13-105 0 0,-1 0 1 0 0,-1 0-1 0 0,1 0 0 0 0,-1 0 1 0 0,1 0-1 0 0,-2 1 0 0 0,1-1 1 0 0,0 1-1 0 0,-1 0 0 0 0,0 0 1 0 0,1 0-1 0 0,-2 1 1 0 0,1-1-1 0 0,0 1 0 0 0,-1 0 1 0 0,1 0-1 0 0,-1 0 0 0 0,0 1 1 0 0,0-1-1 0 0,-2 1 105 0 0,-31-5-4562 0 0,3 17-5536 0 0,25-2 1216 0 0</inkml:trace>
  <inkml:trace contextRef="#ctx0" brushRef="#br0" timeOffset="5979.649">2614 2228 6289 0 0,'0'0'1589'0'0,"0"0"-144"0"0,0 0 122 0 0,0 0 139 0 0,0 0-111 0 0,0 0-276 0 0,0 0-267 0 0,0 0-201 0 0,0 0-148 0 0,0 0-139 0 0,0 0-119 0 0,3-33-90 0 0,6-103-65 0 0,7 21 638 0 0,-16 116-945 0 0,0-1-1 0 0,1 1 1 0 0,-1-1 0 0 0,0 1 0 0 0,1-1 0 0 0,-1 0-1 0 0,0 1 1 0 0,1-1 0 0 0,-1 1 0 0 0,1-1 0 0 0,-1 0-1 0 0,1 1 1 0 0,-1-1 0 0 0,1 0 0 0 0,-1 0 0 0 0,1 1 0 0 0,-1-1-1 0 0,1 0 1 0 0,-1 0 0 0 0,1 0 0 0 0,-1 1 0 0 0,1-1-1 0 0,-1 0 1 0 0,1 0 0 0 0,0 0 0 0 0,-1 0 0 0 0,1 0-1 0 0,-1 0 1 0 0,1 0 0 0 0,-1-1 0 0 0,1 1 0 0 0,-1 0 0 0 0,1 0-1 0 0,0 0 1 0 0,-1 0 0 0 0,1-1 0 0 0,-1 1 0 0 0,1 0-1 0 0,-1-1 1 0 0,0 1 0 0 0,1 0 0 0 0,-1-1 0 0 0,1 1-1 0 0,-1 0 1 0 0,1-1 0 0 0,-1 1 0 0 0,0-1 0 0 0,1 1 0 0 0,-1-1-1 0 0,0 1 1 0 0,0-1 0 0 0,1 1 0 0 0,-1-1 0 0 0,0 1-1 0 0,0-1 1 0 0,0 1 0 0 0,0-1 0 0 0,1 1 0 0 0,-1-1-1 0 0,0 0 1 0 0,0 1 0 0 0,0-1 0 0 0,0 0 17 0 0,4 12 33 0 0,-2-3 35 0 0,0 1-1 0 0,0 0 1 0 0,1-1-1 0 0,1 1 1 0 0,-1-1-1 0 0,1 0 1 0 0,1 0-1 0 0,0 0 1 0 0,0-1 0 0 0,0 1-1 0 0,1-1 1 0 0,0-1-1 0 0,0 1 1 0 0,1-1-1 0 0,-1 0 1 0 0,2 0-1 0 0,-1-1 1 0 0,0 0-1 0 0,1 0 1 0 0,0-1-1 0 0,0 0 1 0 0,1-1-1 0 0,-1 1 1 0 0,7 0-68 0 0,-8-5 209 0 0,0-2 1 0 0,-1 1 0 0 0,1-1 0 0 0,-1 0 0 0 0,0 0 0 0 0,0 0 0 0 0,0-1 0 0 0,0 0 0 0 0,-1 0 0 0 0,1-1 0 0 0,-1 0-1 0 0,0 0 1 0 0,0 0 0 0 0,-1 0 0 0 0,0-1 0 0 0,0 0 0 0 0,0 0 0 0 0,0 0 0 0 0,0-2-210 0 0,5-5 150 0 0,37-73 240 0 0,-30 46-3467 0 0,-7 17-1638 0 0,-5 15-2218 0 0,-1 4-4139 0 0</inkml:trace>
  <inkml:trace contextRef="#ctx0" brushRef="#br0" timeOffset="6328.587">3402 1753 6081 0 0,'0'0'4636'0'0,"0"0"-2241"0"0,0 0-727 0 0,0 0-102 0 0,0 0-195 0 0,0 0-299 0 0,0 0-273 0 0,0 0-205 0 0,0 0-177 0 0,0 0-132 0 0,0 0-99 0 0,-32 25-79 0 0,-100 79-39 0 0,88-60-32 0 0,42-36-35 0 0,1-4-12 0 0,0 0-1 0 0,1 1 1 0 0,0-1-1 0 0,-1 1 1 0 0,1-1 0 0 0,1 1-1 0 0,-1-1 1 0 0,1 1 0 0 0,-1-1-1 0 0,1 1 1 0 0,1-1-1 0 0,-1 0 1 0 0,1 0 0 0 0,-1 1-1 0 0,1-1 1 0 0,0 0 0 0 0,1 0-1 0 0,-1-1 1 0 0,1 1-1 0 0,-1 0 1 0 0,1-1 0 0 0,0 0-1 0 0,1 0 1 0 0,-1 0 0 0 0,0 0-1 0 0,1 0 1 0 0,0 0-1 0 0,-1-1 1 0 0,1 0 0 0 0,0 0-1 0 0,0 0 1 0 0,1 0 0 0 0,-1-1-1 0 0,0 1 1 0 0,0-1-1 0 0,1 0 12 0 0,116 65-30 0 0,-120-65 40 0 0,1 0 1 0 0,-1 0-1 0 0,0 0 1 0 0,0 1-1 0 0,0-1 1 0 0,0 0-1 0 0,0 1 1 0 0,0-1-1 0 0,0 0 1 0 0,0 1-1 0 0,-1-1 1 0 0,1 1-1 0 0,0-1 1 0 0,-1 1-1 0 0,1 0 1 0 0,-1-1-1 0 0,0 1 0 0 0,1 0 1 0 0,-1-1-1 0 0,0 1 1 0 0,0-1-1 0 0,0 1 1 0 0,0 0-1 0 0,-1-1 1 0 0,1 1-1 0 0,0 0 1 0 0,-1-1-1 0 0,1 1 1 0 0,-1-1-1 0 0,1 1 1 0 0,-1-1-1 0 0,0 1 1 0 0,0-1-1 0 0,0 1 1 0 0,1-1-1 0 0,-1 0 1 0 0,-1 1-1 0 0,1-1 1 0 0,0 0-1 0 0,0 0 1 0 0,0 0-1 0 0,-1 0 1 0 0,0 1-11 0 0,-62 41 426 0 0,-16-16-1895 0 0,45-24-7916 0 0,29-3-1368 0 0</inkml:trace>
  <inkml:trace contextRef="#ctx0" brushRef="#br0" timeOffset="6993.284">3546 2121 3321 0 0,'0'0'2986'0'0,"0"0"-546"0"0,0 0-287 0 0,0 0-117 0 0,0 0-268 0 0,0 0-330 0 0,0 0-264 0 0,0 0-162 0 0,31 1-121 0 0,98 0-107 0 0,-59-14 479 0 0,-63 11-1167 0 0,-1-1-1 0 0,1 1 1 0 0,-1-1-1 0 0,0 0 1 0 0,1-1 0 0 0,-1 0-1 0 0,-1 0 1 0 0,1 0 0 0 0,0 0-1 0 0,-1-1 1 0 0,0 0-1 0 0,0 0 1 0 0,-1-1 0 0 0,1 1-1 0 0,-1-1 1 0 0,0 0 0 0 0,-1 0-1 0 0,0 0 1 0 0,1 0-1 0 0,-2-1 1 0 0,1 0 0 0 0,-1 1-1 0 0,0-1 1 0 0,-1 0 0 0 0,1 0-1 0 0,-1 0 1 0 0,0-2-96 0 0,-3 5-104 0 0,0 0-1 0 0,0 0 1 0 0,-1 0 0 0 0,1 1 0 0 0,-1-1 0 0 0,1 1 0 0 0,-1 0-1 0 0,0 0 1 0 0,0 0 0 0 0,-1 0 0 0 0,1 0 0 0 0,-1 1 0 0 0,1-1-1 0 0,-1 1 1 0 0,0 0 0 0 0,0 0 0 0 0,0 1 0 0 0,0-1 0 0 0,0 1-1 0 0,0-1 1 0 0,0 1 0 0 0,0 1 0 0 0,-1-1 0 0 0,1 1 0 0 0,0-1-1 0 0,-1 1 1 0 0,1 0 0 0 0,-4 1 104 0 0,-1-1-307 0 0,0 1 0 0 0,-1 0 0 0 0,1 0-1 0 0,0 1 1 0 0,0 0 0 0 0,1 1 0 0 0,-1-1-1 0 0,0 2 1 0 0,1-1 0 0 0,0 1 0 0 0,0 1 0 0 0,0-1-1 0 0,0 1 1 0 0,-1 2 307 0 0,0-1-218 0 0,0 0 1 0 0,1 1-1 0 0,0 0 0 0 0,0 0 1 0 0,1 1-1 0 0,-1 0 0 0 0,2 0 0 0 0,-1 1 1 0 0,1-1-1 0 0,1 1 0 0 0,0 1 0 0 0,0-1 1 0 0,0 1-1 0 0,2 0 0 0 0,-1 0 0 0 0,1 0 1 0 0,0 0-1 0 0,1 1 0 0 0,0-1 0 0 0,1 1 1 0 0,0-1-1 0 0,1 3 218 0 0,1-9 48 0 0,-1 1 0 0 0,1 0 0 0 0,0-1 0 0 0,1 1 1 0 0,-1-1-1 0 0,1 1 0 0 0,0-1 0 0 0,0 0 0 0 0,0 0 0 0 0,1 0 1 0 0,-1 0-1 0 0,1 0 0 0 0,0 0 0 0 0,0-1 0 0 0,1 1 0 0 0,-1-1 0 0 0,1 0 1 0 0,-1 0-1 0 0,1 0 0 0 0,0 0 0 0 0,0-1 0 0 0,0 0 0 0 0,0 0 0 0 0,1 0 1 0 0,-1 0-1 0 0,1 0 0 0 0,3 0-48 0 0,131 15 2786 0 0,-108-21-2127 0 0,0-2 0 0 0,-1-2 0 0 0,1 0 0 0 0,-1-2 1 0 0,-1-1-1 0 0,0-2 0 0 0,0 0 0 0 0,-2-2 0 0 0,4-4-659 0 0,-6 7 187 0 0,-2 0 0 0 0,1-2-1 0 0,-2-1 1 0 0,0-1 0 0 0,0-1 0 0 0,-2-1 0 0 0,0 0 0 0 0,-1-2-1 0 0,-1 0 1 0 0,-1-1 0 0 0,10-17-187 0 0,-25 35-7 0 0,0 0 0 0 0,-1 0 0 0 0,1 0 0 0 0,-1 0 0 0 0,1 0 0 0 0,-1-1 0 0 0,0 1 0 0 0,0-1 0 0 0,0 1 0 0 0,-1-1 0 0 0,1 1 0 0 0,-1-1 0 0 0,0 1 0 0 0,0-1 0 0 0,0 0 0 0 0,-1 1-1 0 0,1-1 1 0 0,-1 1 0 0 0,0-1 0 0 0,0 1 0 0 0,0 0 0 0 0,0-1 0 0 0,0 1 0 0 0,-1 0 0 0 0,0 0 0 0 0,0 0 0 0 0,1 0 0 0 0,-2 0 0 0 0,-1-2 7 0 0,-6 3-128 0 0,1 1-1 0 0,-1 1 1 0 0,0 0 0 0 0,0 0-1 0 0,0 1 1 0 0,1 0-1 0 0,-1 1 1 0 0,0 0 0 0 0,1 1-1 0 0,0 0 1 0 0,-1 0-1 0 0,1 1 1 0 0,0 0 0 0 0,1 1-1 0 0,-1-1 1 0 0,1 2-1 0 0,0-1 1 0 0,0 1 0 0 0,0 1-1 0 0,1-1 1 0 0,0 1-1 0 0,-2 3 129 0 0,5-7-96 0 0,-1 1 0 0 0,1-1-1 0 0,1 1 1 0 0,-1 0 0 0 0,0 0-1 0 0,1 0 1 0 0,0 0-1 0 0,0 1 1 0 0,0-1 0 0 0,0 1-1 0 0,1 0 1 0 0,0-1 0 0 0,0 1-1 0 0,0 1 1 0 0,0-1 0 0 0,1 0-1 0 0,0 0 1 0 0,0 0-1 0 0,0 3 97 0 0,3-6-23 0 0,0 0-1 0 0,0 0 0 0 0,0 0 0 0 0,0 0 0 0 0,0-1 1 0 0,1 1-1 0 0,-1-1 0 0 0,1 1 0 0 0,-1-1 1 0 0,1 0-1 0 0,-1 0 0 0 0,1 0 0 0 0,0 0 0 0 0,-1 0 1 0 0,1-1-1 0 0,0 1 0 0 0,0-1 0 0 0,-1 1 1 0 0,1-1-1 0 0,0 0 0 0 0,0 0 0 0 0,0-1 0 0 0,-1 1 1 0 0,1-1 23 0 0,245-2 1317 0 0,-245 3-1250 0 0,-1 0-1 0 0,0 0 0 0 0,0 1 1 0 0,1-1-1 0 0,-1 1 0 0 0,0-1 1 0 0,0 1-1 0 0,0 0 0 0 0,0 0 1 0 0,0 0-1 0 0,0 0 0 0 0,0 0 1 0 0,0 1-1 0 0,0-1 0 0 0,0 1 1 0 0,-1-1-1 0 0,1 1 0 0 0,0-1 1 0 0,-1 1-1 0 0,0 0 0 0 0,1 0 0 0 0,-1 0 1 0 0,0 0-1 0 0,0 0 0 0 0,0 0 1 0 0,0 0-1 0 0,0 0 0 0 0,-1 0 1 0 0,1 0-1 0 0,-1 1 0 0 0,1-1 1 0 0,-1 0-1 0 0,0 0 0 0 0,0 1 1 0 0,1-1-1 0 0,-2 0 0 0 0,1 0 1 0 0,0 1-1 0 0,-1 0-66 0 0,-18 91 1466 0 0,12-78-1485 0 0,2 1-1 0 0,-1-1 1 0 0,2 1-1 0 0,1 0 1 0 0,0 0-1 0 0,1 0 1 0 0,0 0-1 0 0,2 8 20 0 0,-1-16-435 0 0,2 5-1423 0 0,7-11-7718 0 0,-5-3 1605 0 0</inkml:trace>
  <inkml:trace contextRef="#ctx0" brushRef="#br0" timeOffset="7481.921">4591 1919 8610 0 0,'0'0'1698'0'0,"0"0"-364"0"0,0 0-160 0 0,0 0-74 0 0,0 0-91 0 0,0 0-140 0 0,0 0-183 0 0,0 0-165 0 0,0 0-117 0 0,0 0-87 0 0,0 0-59 0 0,3 35-47 0 0,7 110-31 0 0,18-8 464 0 0,-27-134-607 0 0,0 5 32 0 0,1 0 0 0 0,0 0 0 0 0,0 0 0 0 0,1 0 0 0 0,0 0 0 0 0,0-1 0 0 0,1 1 0 0 0,0-1 0 0 0,0 0 0 0 0,1 0 1 0 0,0-1-1 0 0,0 1 0 0 0,1-1-69 0 0,-3-6 160 0 0,0 0 1 0 0,0 0 0 0 0,0 0 0 0 0,0-1 0 0 0,0 0-1 0 0,0 1 1 0 0,-1-1 0 0 0,1 0 0 0 0,0-1-1 0 0,0 1 1 0 0,-1 0 0 0 0,1-1 0 0 0,-1 1 0 0 0,1-1-1 0 0,-1 0 1 0 0,0 0 0 0 0,0 0 0 0 0,1 0 0 0 0,-2 0-1 0 0,1 0 1 0 0,0-1 0 0 0,0 1 0 0 0,1-3-161 0 0,2-1 152 0 0,22-22-10 0 0,-2-2 0 0 0,0-1 1 0 0,-3-1-1 0 0,0 0 0 0 0,-2-2 1 0 0,-2 0-1 0 0,-1-2 0 0 0,-1 0 0 0 0,-2 0 1 0 0,2-16-143 0 0,-14 39-873 0 0,-1 11-2738 0 0,-2 1-3594 0 0,1 1-1040 0 0</inkml:trace>
  <inkml:trace contextRef="#ctx0" brushRef="#br0" timeOffset="7884.339">5158 2125 7466 0 0,'0'0'2788'0'0,"0"0"-301"0"0,0 0-230 0 0,0 0-286 0 0,0 0-400 0 0,0 0-337 0 0,0 0-252 0 0,34-19-224 0 0,105-60-163 0 0,-79 29 320 0 0,-58 49-886 0 0,0-1 0 0 0,0 0 0 0 0,-1 0 0 0 0,1 1 0 0 0,0-1 0 0 0,-1 0 0 0 0,1 0 0 0 0,-1-1 0 0 0,0 1 0 0 0,0 0 0 0 0,0 0 0 0 0,0-1 0 0 0,0 1 0 0 0,0-1 0 0 0,-1 1 0 0 0,1 0 0 0 0,-1-1 0 0 0,1 1 0 0 0,-1-1 0 0 0,0 0 0 0 0,0 1 0 0 0,0-1 0 0 0,-1 1 0 0 0,1-1 0 0 0,0 1 0 0 0,-1-1 0 0 0,0 1 0 0 0,1 0 0 0 0,-1-1 0 0 0,0 1 1 0 0,0 0-1 0 0,-1-1 0 0 0,1 1 0 0 0,0 0 0 0 0,-1 0 0 0 0,1 0 0 0 0,-1 0 0 0 0,0 0 0 0 0,0 1 0 0 0,1-1 0 0 0,-1 0 0 0 0,0 1 0 0 0,-1-1-29 0 0,-11 2-118 0 0,-1 1 1 0 0,1 0-1 0 0,0 1 1 0 0,-1 1 0 0 0,1 0-1 0 0,0 0 1 0 0,0 2-1 0 0,1 0 1 0 0,-1 0-1 0 0,1 1 1 0 0,1 1-1 0 0,-1 0 1 0 0,1 1-1 0 0,0 1 1 0 0,1-1-1 0 0,0 2 1 0 0,0-1 0 0 0,1 2-1 0 0,0-1 1 0 0,1 1-1 0 0,0 1 1 0 0,1 0-1 0 0,0 0 1 0 0,1 1-1 0 0,0-1 1 0 0,-1 6 117 0 0,4-12-49 0 0,0-1 0 0 0,1 1-1 0 0,-1-1 1 0 0,1 1 0 0 0,1 0 0 0 0,-1 1 0 0 0,1-1 0 0 0,0 0-1 0 0,1 1 1 0 0,-1-1 0 0 0,1 1 0 0 0,1-1 0 0 0,-1 1 0 0 0,1 0-1 0 0,0-1 1 0 0,0 1 0 0 0,1-1 0 0 0,0 1 0 0 0,0-1-1 0 0,1 1 1 0 0,0-1 0 0 0,0 0 0 0 0,0 1 0 0 0,1-1 0 0 0,0 0-1 0 0,0 0 1 0 0,0-1 0 0 0,1 1 0 0 0,0-1 0 0 0,0 0 0 0 0,0 0-1 0 0,1 0 1 0 0,-1 0 0 0 0,1-1 0 0 0,1 0 0 0 0,-1 0 0 0 0,0 0-1 0 0,6 2 50 0 0,5-2-25 0 0,0 0-1 0 0,1-1 0 0 0,-1-2 0 0 0,1 1 0 0 0,-1-2 0 0 0,1 0 0 0 0,-1-1 0 0 0,1 0 0 0 0,-1-2 0 0 0,0 0 0 0 0,1-1 0 0 0,-1 0 0 0 0,-1-1 0 0 0,1-1 0 0 0,9-5 26 0 0,149-84-1172 0 0,-63 24-4616 0 0,-37 23-3119 0 0,-57 37 5814 0 0</inkml:trace>
  <inkml:trace contextRef="#ctx0" brushRef="#br0" timeOffset="8295.324">5882 1937 3129 0 0,'0'0'2431'0'0,"0"0"-244"0"0,0 0-143 0 0,0 0-151 0 0,0 0-197 0 0,0 0-264 0 0,0 0-267 0 0,0 0-218 0 0,0 0-190 0 0,-32 18-162 0 0,-99 53-147 0 0,67-20 48 0 0,58-44-492 0 0,1-1 0 0 0,-1 1 0 0 0,1 0 0 0 0,1 0 0 0 0,-1 0 1 0 0,1 1-1 0 0,0 0 0 0 0,1 0 0 0 0,0 0 0 0 0,0 0 0 0 0,1 0 0 0 0,0 1 0 0 0,0-1 0 0 0,1 1 0 0 0,0-1 0 0 0,0 1 0 0 0,1-1 0 0 0,0 1 0 0 0,1 1-4 0 0,2-6 49 0 0,1 1-1 0 0,0 0 0 0 0,0-1 1 0 0,0 1-1 0 0,0-1 0 0 0,0-1 1 0 0,1 1-1 0 0,0 0 0 0 0,0-1 1 0 0,0 0-1 0 0,0 0 0 0 0,0-1 0 0 0,0 1 1 0 0,1-1-1 0 0,0 0 0 0 0,-1-1 1 0 0,1 1-1 0 0,0-1 0 0 0,0 0 1 0 0,-1 0-1 0 0,1-1 0 0 0,0 0 1 0 0,0 0-1 0 0,0-1 0 0 0,0 1 0 0 0,0-1 1 0 0,1-1-49 0 0,22-2 441 0 0,1-1 0 0 0,-1-1 0 0 0,-1-2 0 0 0,1-1 0 0 0,-1-2 0 0 0,-1 0 0 0 0,0-2 0 0 0,0-1 0 0 0,-1-1 0 0 0,-1-1 1 0 0,-1-1-1 0 0,0-1 0 0 0,-2-2 0 0 0,0 0 0 0 0,1-2-441 0 0,29-27 96 0 0,-2-2 0 0 0,-2-1 0 0 0,-3-3 0 0 0,24-40-96 0 0,-61 87-94 0 0,-2-1 0 0 0,1 0-1 0 0,-1-1 1 0 0,0 1 0 0 0,-1-1 0 0 0,-1 0 0 0 0,1-1 0 0 0,-2 1 0 0 0,1-1-1 0 0,-1 0 1 0 0,-1 0 0 0 0,0 0 0 0 0,0 0 0 0 0,-1 0 0 0 0,-1 0 0 0 0,0 0-1 0 0,0-1 1 0 0,-1 1 0 0 0,-1 0 0 0 0,0 0 0 0 0,0 0 0 0 0,-1 1 0 0 0,-1-1-1 0 0,1 0 1 0 0,-2 1 0 0 0,1 0 0 0 0,-2 0 0 0 0,1 0 0 0 0,-1 1 0 0 0,-1 0-1 0 0,1 0 1 0 0,-5-3 94 0 0,1 3-74 0 0,-1 2 0 0 0,0 0 0 0 0,0 0 0 0 0,-1 1 0 0 0,1 0 0 0 0,-1 1 0 0 0,-1 1 0 0 0,1 0 0 0 0,-1 0 0 0 0,1 1 0 0 0,-1 1 0 0 0,0 0 0 0 0,0 1 0 0 0,0 0 0 0 0,0 1 0 0 0,0 0 0 0 0,0 1 0 0 0,0 1 0 0 0,0 0 0 0 0,0 1 0 0 0,0 0 0 0 0,1 1 0 0 0,-1 1 74 0 0,-8 2-22 0 0,1 1 1 0 0,0 1-1 0 0,0 0 1 0 0,1 2-1 0 0,1 0 1 0 0,0 1-1 0 0,0 1 1 0 0,1 1-1 0 0,1 0 1 0 0,0 1-1 0 0,1 1 1 0 0,1 1-1 0 0,-7 10 22 0 0,13-17 11 0 0,1 0-1 0 0,1 1 1 0 0,0 0-1 0 0,0 1 0 0 0,1 0 1 0 0,1-1-1 0 0,0 1 0 0 0,0 1 1 0 0,1-1-1 0 0,1 1 1 0 0,0-1-1 0 0,1 1 0 0 0,0-1 1 0 0,1 1-1 0 0,0 0 0 0 0,1-1 1 0 0,1 1-1 0 0,0 0 0 0 0,0-1 1 0 0,1 0-1 0 0,1 1 1 0 0,1 1-11 0 0,15 16 147 0 0,1-1 0 0 0,1-2 0 0 0,1 0 1 0 0,2-1-1 0 0,0-2 0 0 0,2 0 0 0 0,0-2 1 0 0,2-1-1 0 0,1-1 0 0 0,0-2 1 0 0,1 0-1 0 0,1-3 0 0 0,0 0 0 0 0,17 3-147 0 0,81 29 109 0 0,2-6 1 0 0,2-5-1 0 0,2-7 0 0 0,62 3-109 0 0,-119-18-654 0 0,11 0-2641 0 0,-30-9-6862 0 0,-32-4-1071 0 0</inkml:trace>
</inkml:ink>
</file>

<file path=ppt/ink/ink4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35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0 379 0 0 0,'0'0'444'0'0,"0"0"138"0"0,0 0 43 0 0,0 0 167 0 0,0 0 192 0 0,0 0 117 0 0,0 0 47 0 0,0 0 20 0 0,0 0 14 0 0,0 0-9 0 0,0 0-59 0 0,22-1-97 0 0,140-9 1343 0 0,272 10 1014 0 0,-303-29-4696 0 0,-100 18-1232 0 0,-14 0-5417 0 0,-15 7 2754 0 0</inkml:trace>
  <inkml:trace contextRef="#ctx0" brushRef="#br0" timeOffset="293.089">101 630 4537 0 0,'0'0'2767'0'0,"0"0"-1288"0"0,0 0-557 0 0,0 0 13 0 0,0 0 101 0 0,0 0 3 0 0,0 0-124 0 0,0 0-154 0 0,0 0-75 0 0,0 0 3 0 0,0 0 39 0 0,0 0-20 0 0,0 0-60 0 0,22 0-94 0 0,152-4 718 0 0,48-7-124 0 0,-216 11-1271 0 0,150-2-728 0 0,-104-1-2479 0 0,-1-2-4009 0 0,-38 4-1842 0 0</inkml:trace>
  <inkml:trace contextRef="#ctx0" brushRef="#br0" timeOffset="884.79">425 0 0 0 0,'0'0'3579'0'0,"0"0"-1858"0"0,0 0-633 0 0,0 0-26 0 0,0 0 24 0 0,0 0-57 0 0,0 0-172 0 0,0 0-207 0 0,0 0-52 0 0,0 0 31 0 0,0 0 87 0 0,0 0 92 0 0,0 0-8 0 0,1 12-58 0 0,-1-8-687 0 0,0 4 156 0 0,1 0 1 0 0,-1 0 0 0 0,1 0 0 0 0,1 0 0 0 0,0 0 0 0 0,0 0 0 0 0,0 0 0 0 0,1-1 0 0 0,0 1 0 0 0,1-1 0 0 0,0 0 0 0 0,1 2-212 0 0,10 7 220 0 0,1 0 0 0 0,1-1 0 0 0,1-1 0 0 0,0-1 0 0 0,1 0 0 0 0,0-2 0 0 0,0 0 1 0 0,1-1-1 0 0,1-1 0 0 0,0 0 0 0 0,0-2 0 0 0,1-1 0 0 0,0 0 0 0 0,0-2 0 0 0,0 0 1 0 0,4-2-221 0 0,142 56 62 0 0,-166-57-60 0 0,0-1-1 0 0,0 1 1 0 0,0-1-1 0 0,0 1 1 0 0,1 0-1 0 0,-1 0 0 0 0,0 0 1 0 0,-1 0-1 0 0,1 1 1 0 0,0-1-1 0 0,0 0 1 0 0,0 1-1 0 0,-1 0 1 0 0,1-1-1 0 0,-1 1 1 0 0,1 0-1 0 0,-1-1 1 0 0,0 1-1 0 0,0 0 0 0 0,0 0 1 0 0,0 0-1 0 0,0 0 1 0 0,0 0-1 0 0,0 0 1 0 0,-1 1-1 0 0,1-1 1 0 0,-1 0-1 0 0,1 0 1 0 0,-1 0-1 0 0,0 1 1 0 0,0-1-1 0 0,0 0 0 0 0,0 0 1 0 0,0 1-1 0 0,-1-1 1 0 0,1 0-1 0 0,-1 0 1 0 0,1 0-1 0 0,-1 1 1 0 0,0-1-1 0 0,0 0 1 0 0,0 0-1 0 0,0 0 1 0 0,0 0-1 0 0,0-1 0 0 0,-1 1 1 0 0,1 0-1 0 0,-1 0 1 0 0,1-1-1 0 0,-1 1 1 0 0,0-1-1 0 0,-1 2-1 0 0,-108 81 419 0 0,-283 277-207 0 0,284-273-1084 0 0,107-83 83 0 0,10-2-10663 0 0,-1-3 2311 0 0</inkml:trace>
</inkml:ink>
</file>

<file path=ppt/ink/ink4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44.6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0 0 0,'0'0'1078'0'0,"0"0"249"0"0,0 0 188 0 0,0 0-51 0 0,0 0-265 0 0,0 0-339 0 0,0 0-300 0 0,0 0-132 0 0,0 0 60 0 0,0 0 158 0 0,0 0 157 0 0,0 0 114 0 0,8-1 23 0 0,292-3 5555 0 0,-141 5-4605 0 0,-194-30-750 0 0,-71-74-968 0 0,87 78-2625 0 0,23 24-1808 0 0,8 1 997 0 0,-1 0-2095 0 0,-3 0-1226 0 0</inkml:trace>
</inkml:ink>
</file>

<file path=ppt/ink/ink4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39.3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1 4033 0 0,'0'0'2914'0'0,"0"0"-1554"0"0,0 0-432 0 0,0 0 190 0 0,0 0 256 0 0,0 0 140 0 0,0 0-101 0 0,0 0-325 0 0,0 0-342 0 0,0 0-217 0 0,0 0-73 0 0,0 12 24 0 0,-15 208 1702 0 0,-16 253-1686 0 0,26-341-1978 0 0,5-104-2501 0 0,0 1-3579 0 0,0-29 3417 0 0,0 0 686 0 0</inkml:trace>
  <inkml:trace contextRef="#ctx0" brushRef="#br0" timeOffset="399.894">438 45 8426 0 0,'0'0'1040'0'0,"0"0"-419"0"0,0 0-196 0 0,0 0 181 0 0,0 0 332 0 0,0 0 142 0 0,-6 31-45 0 0,-21 102-137 0 0,21-95-362 0 0,1 0 1 0 0,1 0-1 0 0,2 1 1 0 0,4 28-537 0 0,-1-7 217 0 0,0-39-154 0 0,2 0 1 0 0,0-1 0 0 0,1 1 0 0 0,1-1-1 0 0,1 0 1 0 0,1-1 0 0 0,1 1 0 0 0,1 0-64 0 0,18 50 135 0 0,-23-33 883 0 0,-19-42-231 0 0,-71-64-355 0 0,68 55-418 0 0,-16-15-467 0 0,-1 2-1 0 0,-2 2 1 0 0,0 2 0 0 0,-27-13 453 0 0,-10 11-2190 0 0,21 24-4894 0 0,43 4 2728 0 0,5 1-529 0 0</inkml:trace>
  <inkml:trace contextRef="#ctx0" brushRef="#br0" timeOffset="819.776">831 479 1536 0 0,'0'0'2093'0'0,"0"0"-218"0"0,0 0-67 0 0,0 0 63 0 0,0 0-89 0 0,0 0-219 0 0,0 0-293 0 0,0 0-294 0 0,0 0-204 0 0,0 0-181 0 0,0 0-119 0 0,0 0-69 0 0,0 0-43 0 0,-12-1-11 0 0,-38-5-11 0 0,12 28 325 0 0,30-15-497 0 0,-3 4-115 0 0,1 0-1 0 0,-1 0 1 0 0,2 0-1 0 0,-1 1 1 0 0,2 1 0 0 0,0 0-1 0 0,0 0 1 0 0,1 0-1 0 0,1 1 1 0 0,0 0 0 0 0,1 0-1 0 0,0 1 1 0 0,1-1-1 0 0,1 1 1 0 0,1 0 0 0 0,0 0-1 0 0,0 8-50 0 0,3-18-2 0 0,1-1-1 0 0,-1 1 1 0 0,1 0-1 0 0,0 0 1 0 0,1-1-1 0 0,-1 1 1 0 0,1-1-1 0 0,0 1 1 0 0,0-1 0 0 0,0 0-1 0 0,0-1 1 0 0,1 1-1 0 0,0 0 1 0 0,0-1-1 0 0,0 0 1 0 0,0 0-1 0 0,0 0 1 0 0,1 0-1 0 0,-1-1 1 0 0,1 0-1 0 0,-1 0 1 0 0,1 0-1 0 0,0 0 1 0 0,0-1-1 0 0,0 1 1 0 0,0-1 0 0 0,0-1-1 0 0,0 1 1 0 0,1-1-1 0 0,-1 0 1 0 0,0 0-1 0 0,0 0 1 0 0,0-1-1 0 0,4 0 3 0 0,57-11-462 0 0,-24-5-3573 0 0,-32 12-1185 0 0,-1 2-4727 0 0</inkml:trace>
  <inkml:trace contextRef="#ctx0" brushRef="#br0" timeOffset="4023.723">1107 516 2817 0 0,'0'0'1077'0'0,"0"0"-187"0"0,0 0 47 0 0,0 0 189 0 0,0 0 89 0 0,0 0-34 0 0,0 0-152 0 0,0 0-148 0 0,0 0-78 0 0,0 0-74 0 0,0 0-44 0 0,0 0-49 0 0,8 10-34 0 0,25 32-20 0 0,-23 10 599 0 0,-12-37-930 0 0,-16 193 736 0 0,12-148-1007 0 0,5-34-6987 0 0,1-28 3046 0 0,1 1 2387 0 0,-1 0 293 0 0,2-3-2485 0 0</inkml:trace>
  <inkml:trace contextRef="#ctx0" brushRef="#br0" timeOffset="4280.489">1105 560 2577 0 0,'0'0'956'0'0,"0"0"-289"0"0,0 0 50 0 0,0 0 342 0 0,0 0 303 0 0,0 0 107 0 0,0 0-48 0 0,0 0-125 0 0,0 0-141 0 0,0 0-166 0 0,0 0-181 0 0,0 0-181 0 0,0 0-165 0 0,30-1-138 0 0,93-4-114 0 0,-24-5 704 0 0,-72 6-4325 0 0,5 2-9212 0 0,-30 2 11644 0 0</inkml:trace>
  <inkml:trace contextRef="#ctx0" brushRef="#br0" timeOffset="4541.71">1134 733 864 0 0,'0'0'2003'0'0,"0"0"-701"0"0,0 0-11 0 0,0 0 335 0 0,0 0 98 0 0,0 0-142 0 0,0 0-304 0 0,0 0-275 0 0,0 0-246 0 0,0 0-220 0 0,0 0-170 0 0,33-5-130 0 0,105-18-98 0 0,-28-7-927 0 0,-90 24-264 0 0,2 0-3322 0 0,-12 3-4122 0 0</inkml:trace>
  <inkml:trace contextRef="#ctx0" brushRef="#br0" timeOffset="5857.481">1591 148 3465 0 0,'0'0'2012'0'0,"0"0"-786"0"0,0 0-301 0 0,0 0 108 0 0,0 0 188 0 0,0 0 126 0 0,0 0-23 0 0,0 0-131 0 0,0 0-165 0 0,0 0-212 0 0,0 0-207 0 0,0 0-123 0 0,18-1-50 0 0,124-13 783 0 0,16-3-312 0 0,-70 12-2462 0 0,-69 5-2860 0 0,-1 0-3816 0 0,-16 0 3185 0 0</inkml:trace>
  <inkml:trace contextRef="#ctx0" brushRef="#br0" timeOffset="6101.717">1687 376 1536 0 0,'0'0'2433'0'0,"0"0"-1377"0"0,0 0 136 0 0,0 0 385 0 0,0 0 55 0 0,0 0-232 0 0,0 0-319 0 0,0 0-265 0 0,0 0-280 0 0,0 0-192 0 0,0 0-168 0 0,200-11-248 0 0,-167 4-360 0 0,6-4-536 0 0,-2 3-1137 0 0,-10 1-2272 0 0,-8 3-1448 0 0</inkml:trace>
</inkml:ink>
</file>

<file path=ppt/ink/ink4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45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48 7866 0 0,'0'0'1112'0'0,"0"0"-161"0"0,0 0 124 0 0,0 0 256 0 0,0 0 158 0 0,0 0-38 0 0,0 0-266 0 0,0 0-236 0 0,0 0-131 0 0,0 0-109 0 0,-3 32-113 0 0,-10 101-106 0 0,-54 321 483 0 0,49-370-1389 0 0,-1 15-3922 0 0,19-89 1420 0 0,0-1-6674 0 0,0-9 5861 0 0</inkml:trace>
  <inkml:trace contextRef="#ctx0" brushRef="#br0" timeOffset="442.289">466 0 5249 0 0,'0'0'2941'0'0,"0"0"-1736"0"0,0 0-347 0 0,0 0 263 0 0,0 0 269 0 0,0 0 57 0 0,0 0-160 0 0,-12 35-236 0 0,-40 108-224 0 0,42-116-476 0 0,0 2 0 0 0,2-1 0 0 0,1 1 1 0 0,1 0-1 0 0,2 1 0 0 0,1-1 0 0 0,0 14-351 0 0,2-26 80 0 0,12 188 306 0 0,-7-131 262 0 0,-29-74 58 0 0,18-4-669 0 0,0 0 1 0 0,1-1-1 0 0,0 1 1 0 0,0-1-1 0 0,0-1 1 0 0,1 1-1 0 0,0-1 1 0 0,0 0-1 0 0,0 0 0 0 0,0 0 1 0 0,1-1-1 0 0,0-1-37 0 0,-6-5 36 0 0,-155-200-2505 0 0,138 190-273 0 0,17 18-1385 0 0,-1 1-4381 0 0,6 3 4215 0 0</inkml:trace>
  <inkml:trace contextRef="#ctx0" brushRef="#br0" timeOffset="3618.468">810 641 0 0 0,'0'0'1488'0'0,"0"0"19"0"0,0 0-78 0 0,0 0-156 0 0,0 0-82 0 0,0 0-97 0 0,0 0-89 0 0,3-4-6 0 0,6-10-96 0 0,-38 10 3481 0 0,22 5-4293 0 0,0 1 1 0 0,0 0 0 0 0,0 0 0 0 0,0 1-1 0 0,1 0 1 0 0,-1 0 0 0 0,1 0 0 0 0,-1 1-1 0 0,1 0 1 0 0,1 0 0 0 0,-1 1 0 0 0,0 0-1 0 0,0 1-91 0 0,-10 6 199 0 0,11-9-166 0 0,0 1 1 0 0,0 0-1 0 0,1 0 1 0 0,-1 1-1 0 0,1-1 1 0 0,0 1 0 0 0,0 0-1 0 0,0 0 1 0 0,1 0-1 0 0,0 1 1 0 0,0-1-1 0 0,0 1 1 0 0,1 0-1 0 0,-1 0 1 0 0,1-1 0 0 0,1 2-1 0 0,-1-1 1 0 0,1 0-1 0 0,0 0 1 0 0,1 0-1 0 0,-1 1 1 0 0,1-1 0 0 0,0 0-1 0 0,2 6-33 0 0,2-6 33 0 0,1 0 1 0 0,1 0-1 0 0,-1 0 0 0 0,1-1 0 0 0,0 0 0 0 0,0 0 1 0 0,1 0-1 0 0,0-1 0 0 0,-1 0 0 0 0,1 0 1 0 0,1-1-1 0 0,-1 0 0 0 0,0 0 0 0 0,1-1 1 0 0,0 1-1 0 0,-1-2 0 0 0,1 1 0 0 0,0-1 1 0 0,0 0-1 0 0,0-1 0 0 0,0 0 0 0 0,0 0 1 0 0,0-1-1 0 0,-1 0 0 0 0,1 0 0 0 0,4-2-33 0 0,38-9-2095 0 0,-19 3-7808 0 0,-23 9 3568 0 0</inkml:trace>
  <inkml:trace contextRef="#ctx0" brushRef="#br0" timeOffset="3956.621">1186 682 5785 0 0,'0'0'1323'0'0,"0"0"-299"0"0,0 0 27 0 0,0 0 287 0 0,0 0 180 0 0,0 0-22 0 0,0 0-208 0 0,0 0-306 0 0,0 0-205 0 0,0 0-133 0 0,0 0-104 0 0,0 0-82 0 0,0 0-73 0 0,-2 22-63 0 0,-7 103 152 0 0,-24 78-375 0 0,32-194-313 0 0,1-8-5218 0 0,0-1-5731 0 0,0 0 8468 0 0</inkml:trace>
  <inkml:trace contextRef="#ctx0" brushRef="#br0" timeOffset="4234.017">1044 693 4529 0 0,'0'0'1907'0'0,"0"0"-396"0"0,0 0-180 0 0,0 0-31 0 0,0 0-99 0 0,0 0-83 0 0,0 0-129 0 0,0 0-111 0 0,0 0-47 0 0,0 0-155 0 0,0 0-149 0 0,0 0-57 0 0,16 0-42 0 0,101-1 693 0 0,71-32-1174 0 0,-178 31-783 0 0,6-2-662 0 0,-4 3-7820 0 0,-10 1 2206 0 0</inkml:trace>
  <inkml:trace contextRef="#ctx0" brushRef="#br0" timeOffset="4492.393">981 1009 4737 0 0,'0'0'3178'0'0,"0"0"-1571"0"0,0 0-500 0 0,0 0 183 0 0,0 0 254 0 0,0 0 20 0 0,0 0-246 0 0,0 0-330 0 0,0 0-281 0 0,0 0-224 0 0,0 0-178 0 0,0 0-78 0 0,0 0-71 0 0,34-2-50 0 0,104-9-19 0 0,-25-16-490 0 0,-101 23-115 0 0,42-11-2435 0 0,-19 4-6922 0 0,-25 8 4220 0 0</inkml:trace>
</inkml:ink>
</file>

<file path=ppt/ink/ink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47.1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0 228 1280 0 0,'0'0'1343'0'0,"0"0"-432"0"0,0 0-108 0 0,0 0 197 0 0,0 0 255 0 0,0 0 129 0 0,0 0-39 0 0,0 0-141 0 0,0 0-165 0 0,0 0-144 0 0,33-8-131 0 0,102-28-87 0 0,10 10 1205 0 0,16 27-1094 0 0,-129 13-717 0 0,-81-70 4054 0 0,-81-46-4791 0 0,115 92-80 0 0,13 8-3616 0 0,0 0-4510 0 0,2 2 7633 0 0,3 3-3642 0 0</inkml:trace>
</inkml:ink>
</file>

<file path=ppt/ink/ink4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51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0 203 1520 0 0,'0'0'2384'0'0,"0"0"-708"0"0,0 0 0 0 0,0 0 233 0 0,0 0 44 0 0,0 0-250 0 0,0 0-466 0 0,0 0-449 0 0,0 0-232 0 0,0 0-28 0 0,0 0 71 0 0,0 0 69 0 0,0 0 8 0 0,13-2-50 0 0,202-7 2110 0 0,207 9-1277 0 0,-422 0-1357 0 0,0 0 108 0 0,0 0 77 0 0,0 0 82 0 0,-13-11 756 0 0,-51-29-1075 0 0,56 36-141 0 0,0 1-1 0 0,1-1 1 0 0,-1-1-1 0 0,1 1 0 0 0,0-1 1 0 0,0-1-1 0 0,0 1 1 0 0,1-1-1 0 0,0 0 1 0 0,0-1-1 0 0,1 1 0 0 0,-1-1 1 0 0,0-3 91 0 0,-4-14-5002 0 0,7-4-4622 0 0,3 18 603 0 0</inkml:trace>
</inkml:ink>
</file>

<file path=ppt/ink/ink4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03.9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0 10618 0 0,'0'0'643'0'0,"0"0"-290"0"0,0 0-83 0 0,0 0 177 0 0,0 0 294 0 0,0 0 210 0 0,0 0 49 0 0,0 0-42 0 0,0 0-150 0 0,0 0-136 0 0,0 0-100 0 0,-3 37-101 0 0,-7 118-80 0 0,-5 242 725 0 0,-17-179-1779 0 0,7-127-3897 0 0,23-81 1919 0 0,3-5-6603 0 0,4-5 6341 0 0</inkml:trace>
  <inkml:trace contextRef="#ctx0" brushRef="#br0" timeOffset="400.848">498 136 3209 0 0,'0'0'1727'0'0,"0"0"-995"0"0,0 0-164 0 0,0 0 391 0 0,0 0 467 0 0,0 0 213 0 0,0 0-51 0 0,-7 37-170 0 0,-22 117-272 0 0,13-10 1052 0 0,14-103-1758 0 0,0 0-1 0 0,3-1 1 0 0,2 1-1 0 0,1-1 1 0 0,6 26-440 0 0,-1-4 593 0 0,-51-126 3064 0 0,-97-67-3710 0 0,128 124-127 0 0,0-1 0 0 0,0 2 0 0 0,0 0 0 0 0,-1 0 0 0 0,0 1 0 0 0,0 0 0 0 0,-1 1 0 0 0,1 1 0 0 0,-1 0 0 0 0,0 1-1 0 0,1 0 1 0 0,-1 0 0 0 0,0 2 0 0 0,0 0 0 0 0,0 0 0 0 0,-4 1 180 0 0,-30 19-4771 0 0,24 7-5173 0 0,18-19 4535 0 0</inkml:trace>
  <inkml:trace contextRef="#ctx0" brushRef="#br0" timeOffset="716.533">781 648 2665 0 0,'0'0'2607'0'0,"0"0"-724"0"0,0 0-201 0 0,0 0 122 0 0,0 0 7 0 0,0 0-128 0 0,0 0-217 0 0,0 0-271 0 0,0 0-211 0 0,0 0-184 0 0,0 0-140 0 0,0 0-81 0 0,0 0-58 0 0,-16-2-53 0 0,-52-3-62 0 0,64 5-362 0 0,1 0 0 0 0,-1 1 0 0 0,0 0 1 0 0,1-1-1 0 0,-1 1 0 0 0,0 0 0 0 0,1 1 0 0 0,-1-1 0 0 0,1 1 1 0 0,0 0-1 0 0,-1-1 0 0 0,1 1 0 0 0,0 1 0 0 0,0-1 0 0 0,0 0 1 0 0,1 1-1 0 0,-1 0 0 0 0,0-1 0 0 0,1 1 0 0 0,-1 1-44 0 0,-4 4 50 0 0,2-5-54 0 0,1 1-1 0 0,1 0 0 0 0,-1 0 1 0 0,0 0-1 0 0,1 0 0 0 0,0 0 1 0 0,0 1-1 0 0,0-1 0 0 0,0 1 1 0 0,1 0-1 0 0,0 0 0 0 0,0 0 0 0 0,0 0 1 0 0,1 0-1 0 0,-1 0 0 0 0,1 1 1 0 0,1-1-1 0 0,-1 0 0 0 0,1 1 1 0 0,0-1-1 0 0,0 0 0 0 0,0 1 1 0 0,1-1-1 0 0,0 0 0 0 0,0 1 1 0 0,0-1-1 0 0,0 0 0 0 0,1 0 0 0 0,0 0 1 0 0,0 0-1 0 0,1 0 0 0 0,-1 0 1 0 0,1-1-1 0 0,0 1 0 0 0,0-1 5 0 0,5 1-28 0 0,-1 0 0 0 0,1-1 0 0 0,0 0 0 0 0,1 0 0 0 0,-1-1 0 0 0,1 0 0 0 0,-1-1 0 0 0,1 0 0 0 0,0 0 0 0 0,0-1-1 0 0,0 0 1 0 0,-1 0 0 0 0,1-1 0 0 0,0 0 0 0 0,0-1 0 0 0,0 0 0 0 0,0 0 0 0 0,1-1 28 0 0,48-23-2844 0 0,-24 0-7200 0 0,-33 25 9485 0 0,9-8-7472 0 0</inkml:trace>
</inkml:ink>
</file>

<file path=ppt/ink/ink4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03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644 314 2689 0 0,'0'0'942'0'0,"0"0"-153"0"0,0 0 60 0 0,0 0 295 0 0,0 0 277 0 0,0 0 203 0 0,0 0 10 0 0,0 0-159 0 0,0 0-219 0 0,0 0-248 0 0,0 0-220 0 0,-13-12-181 0 0,-41-34-115 0 0,11 34 275 0 0,-86 56 217 0 0,-69 55-142 0 0,157-77-405 0 0,41-21-405 0 0,0-1-49 0 0,0 0-60 0 0,0 0-81 0 0,16 0-407 0 0,242 11 734 0 0,-257-12-158 0 0,-1 1 0 0 0,1 0 0 0 0,0-1 0 0 0,0 1 1 0 0,-1 0-1 0 0,1 0 0 0 0,0-1 0 0 0,0 1 0 0 0,0 0 0 0 0,0 0 0 0 0,-1 0 0 0 0,1 0 0 0 0,0 0 0 0 0,0 0 0 0 0,0 0 1 0 0,-1 1-1 0 0,1-1 0 0 0,0 0 0 0 0,0 0 0 0 0,0 0 0 0 0,-1 1 0 0 0,1-1 0 0 0,0 1 0 0 0,0-1 0 0 0,-1 0 1 0 0,1 1-1 0 0,0-1 0 0 0,-1 1 0 0 0,1 0 0 0 0,-1-1 0 0 0,1 1 0 0 0,-1-1 0 0 0,1 1 0 0 0,-1 0 0 0 0,1-1 0 0 0,-1 1 1 0 0,1 0-1 0 0,-1 0 0 0 0,0-1 0 0 0,0 1 0 0 0,1 0 0 0 0,-1 0 0 0 0,0 0 0 0 0,0-1 0 0 0,0 1 0 0 0,0 0 0 0 0,0 0 1 0 0,0 0-1 0 0,0 0 0 0 0,0-1 0 0 0,0 1 0 0 0,0 0 0 0 0,0 0 0 0 0,-1 0 0 0 0,1-1 0 0 0,0 1 0 0 0,0 0 1 0 0,-1 0-1 0 0,1-1 0 0 0,-1 1 0 0 0,1 0 0 0 0,-1-1 0 0 0,1 1 0 0 0,-1 0 0 0 0,1-1 0 0 0,-1 1-11 0 0,-366 321 1188 0 0,350-305-1168 0 0,11-13-22 0 0,0 0 0 0 0,0 0 1 0 0,1 1-1 0 0,0 0 0 0 0,0 0 1 0 0,0 1-1 0 0,0-1 0 0 0,1 1 1 0 0,0 0-1 0 0,0 0 0 0 0,1 0 1 0 0,0 1-1 0 0,0-1 0 0 0,0 1 1 0 0,1 0-1 0 0,0 0 0 0 0,0 0 1 0 0,0 0-1 0 0,1 0 0 0 0,1 0 1 0 0,-1 0-1 0 0,1 1 2 0 0,3-3-4 0 0,0 0 0 0 0,0 0-1 0 0,1 0 1 0 0,0 0 0 0 0,-1-1 0 0 0,2 0-1 0 0,-1 1 1 0 0,0-1 0 0 0,1-1 0 0 0,0 1-1 0 0,0-1 1 0 0,0 0 0 0 0,0 0 0 0 0,1 0 0 0 0,-1-1-1 0 0,1 0 1 0 0,0 0 0 0 0,-1 0 0 0 0,1 0-1 0 0,0-1 1 0 0,0 0 0 0 0,1-1 4 0 0,6 3-76 0 0,1-1 1 0 0,0 0 0 0 0,0-1-1 0 0,-1-1 1 0 0,1 0-1 0 0,0-1 1 0 0,0-1-1 0 0,-1 0 1 0 0,1-1 0 0 0,-1 0-1 0 0,1-1 1 0 0,-1 0-1 0 0,-1-1 1 0 0,1-1-1 0 0,0 0 1 0 0,-1 0 0 0 0,-1-2-1 0 0,1 1 1 0 0,-1-1-1 0 0,1-2 76 0 0,30-35-4467 0 0,-13-8-3780 0 0,-23 38 1528 0 0</inkml:trace>
  <inkml:trace contextRef="#ctx0" brushRef="#br0" timeOffset="244.352">329 1 11747 0 0,'0'0'322'0'0,"0"0"-363"0"0,0 0 6 0 0,0 0 322 0 0,0 0 346 0 0,-4 31 233 0 0,-15 102 98 0 0,6 138 1962 0 0,14-191-2698 0 0,0 328-311 0 0,16-296-1581 0 0,-2-25-6979 0 0,-14-71 1136 0 0</inkml:trace>
</inkml:ink>
</file>

<file path=ppt/ink/ink4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10.7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1 494 1760 0 0,'0'0'2376'0'0,"0"0"-1009"0"0,0 0-233 0 0,0 0 279 0 0,0 0 250 0 0,0 0 4 0 0,0 0-188 0 0,0 0-203 0 0,0 0-201 0 0,0 0-158 0 0,0 0-126 0 0,0 0-116 0 0,0 0-73 0 0,29-2-56 0 0,91-5-43 0 0,161-10-248 0 0,-262 15-3925 0 0,-8-2-5322 0 0,-6 3 2155 0 0</inkml:trace>
  <inkml:trace contextRef="#ctx0" brushRef="#br0" timeOffset="265.832">235 236 8578 0 0,'0'0'1942'0'0,"0"0"-555"0"0,0 0-94 0 0,0 0 191 0 0,0 0 50 0 0,0 0-175 0 0,0 0-291 0 0,-10 34-314 0 0,-30 106-270 0 0,29-48-15 0 0,27 58-138 0 0,6-67-484 0 0,-13-47-5098 0 0,-3-12-4129 0 0,-6-19 3481 0 0</inkml:trace>
  <inkml:trace contextRef="#ctx0" brushRef="#br0" timeOffset="3612.193">1010 45 0 0 0,'0'0'463'0'0,"0"0"546"0"0,0 0 192 0 0,0 0 124 0 0,0 0 121 0 0,0 0 62 0 0,0 0-9 0 0,0 0-88 0 0,0 0-156 0 0,0 0-176 0 0,0-7-174 0 0,1-23-136 0 0,-1 23-115 0 0,0 7-59 0 0,0 0-72 0 0,0 0-98 0 0,3 30 265 0 0,24 323 540 0 0,-22-175-179 0 0,-5-143-4471 0 0,0-4-4343 0 0,0-18 2110 0 0,0-16 3451 0 0</inkml:trace>
  <inkml:trace contextRef="#ctx0" brushRef="#br0" timeOffset="3911.62">586 100 0 0 0,'0'0'232'0'0,"0"0"256"0"0,0 0 119 0 0,0 0 272 0 0,0 0 297 0 0,0 0 175 0 0,0 0 29 0 0,0 0-78 0 0,0 0-103 0 0,0 0-76 0 0,0 0-56 0 0,0 0-39 0 0,0 0-21 0 0,19-4-30 0 0,60-14-63 0 0,45 9 1877 0 0,-82 11-2373 0 0,333-2-1385 0 0,-374 0 910 0 0,57 5-4027 0 0,-29 12-7632 0 0,-27-10 10601 0 0</inkml:trace>
  <inkml:trace contextRef="#ctx0" brushRef="#br0" timeOffset="4178.013">684 796 6529 0 0,'0'0'1061'0'0,"0"0"-83"0"0,0 0 271 0 0,0 0 291 0 0,0 0 71 0 0,0 0-135 0 0,0 0-226 0 0,0 0-255 0 0,30-8-214 0 0,98-25-179 0 0,77-17 526 0 0,-118 37-2381 0 0,-57 11-1920 0 0,-1 1-3689 0 0,-17 1-1050 0 0</inkml:trace>
  <inkml:trace contextRef="#ctx0" brushRef="#br0" timeOffset="4539.39">1521 597 0 0 0,'0'0'744'0'0,"0"0"50"0"0,0 0 103 0 0,0 0 121 0 0,0 0-11 0 0,0 0-125 0 0,0 0-196 0 0,0 0-214 0 0,0 0-172 0 0,0 0-108 0 0,0 0-65 0 0,0 0-54 0 0,-23 31-14 0 0,-69 95 5 0 0,68-73 52 0 0,26-46-77 0 0,-1-1-49 0 0,1 0 1 0 0,0-1-1 0 0,0 0 1 0 0,1 1-1 0 0,0-1 0 0 0,0 0 1 0 0,0 0-1 0 0,0-1 1 0 0,1 1-1 0 0,0-1 1 0 0,0 0-1 0 0,0 0 1 0 0,0 0-1 0 0,1 0 1 0 0,-1-1-1 0 0,1 1 1 0 0,0-1-1 0 0,0 0 1 0 0,0-1-1 0 0,1 1 1 0 0,-1-1-1 0 0,1 0 1 0 0,-1-1-1 0 0,1 1 1 0 0,0-1-1 0 0,-1 0 1 0 0,1-1-1 0 0,0 1 1 0 0,2-1 9 0 0,48-4-4879 0 0,-48 1 2564 0 0</inkml:trace>
  <inkml:trace contextRef="#ctx0" brushRef="#br0" timeOffset="5068.155">1604 988 0 0 0,'0'0'465'0'0,"0"0"178"0"0,0 0 401 0 0,0 0 379 0 0,0 0 104 0 0,0 0-141 0 0,0 0-264 0 0,0 0-232 0 0,0 0-137 0 0,0 0-87 0 0,0 0-67 0 0,0 0-72 0 0,0 0-79 0 0,17-24-78 0 0,55-75-72 0 0,79-77 466 0 0,-91 136-993 0 0,-59 41 218 0 0,0-1 0 0 0,-1 0 1 0 0,1 1-1 0 0,0-1 0 0 0,-1 0 0 0 0,1 1 0 0 0,0-1 0 0 0,-1 1 1 0 0,1-1-1 0 0,-1 1 0 0 0,1-1 0 0 0,-1 1 0 0 0,1-1 0 0 0,-1 1 1 0 0,1 0-1 0 0,-1-1 0 0 0,1 1 0 0 0,-1-1 0 0 0,0 1 0 0 0,1 0 1 0 0,-1 0-1 0 0,0-1 0 0 0,0 1 0 0 0,0 0 0 0 0,1 0 0 0 0,-1-1 1 0 0,0 1-1 0 0,0 0 0 0 0,0 0 0 0 0,0-1 0 0 0,0 1 0 0 0,-1 0 1 0 0,1 0-1 0 0,0-1 0 0 0,0 1 0 0 0,0 0 0 0 0,-1 0 1 0 0,1-1-1 0 0,0 1 0 0 0,0 0 0 0 0,-1-1 0 0 0,0 1 11 0 0,1 2 3 0 0,8 199 417 0 0,3-162-252 0 0,-27-62 5662 0 0,-24-18-5524 0 0,6 6-914 0 0,4 11-1238 0 0,7 13-4867 0 0,16 7 3355 0 0,-1-1-3085 0 0</inkml:trace>
  <inkml:trace contextRef="#ctx0" brushRef="#br0" timeOffset="6026.028">1521 645 0 0 0,'0'0'424'0'0,"0"0"302"0"0,0 0 132 0 0,0 0 27 0 0,0 0-87 0 0,-5-11 1446 0 0,-15 10 1687 0 0,17 0-3837 0 0,1 1 0 0 0,-1-1 1 0 0,1 1-1 0 0,-1 0 0 0 0,1 0 1 0 0,-1 0-1 0 0,1 0 0 0 0,-1 0 0 0 0,1 1 1 0 0,-1-1-1 0 0,1 1 0 0 0,-1-1 1 0 0,1 1-1 0 0,0 0 0 0 0,-1 0 1 0 0,1 0-1 0 0,0 0 0 0 0,0 0 1 0 0,-1 1-1 0 0,1-1 0 0 0,0 1 0 0 0,0-1 1 0 0,1 1-1 0 0,-1 0 0 0 0,0 0 1 0 0,0 0-1 0 0,0 1-94 0 0,-28 78 943 0 0,38 40-586 0 0,-7-117-345 0 0,0 0 0 0 0,0-1 0 0 0,1 1 0 0 0,-1-1 0 0 0,1 1 0 0 0,0-1 0 0 0,0 0 0 0 0,0 0-1 0 0,1 0 1 0 0,-1 0 0 0 0,1 0 0 0 0,0 0 0 0 0,-1-1 0 0 0,1 1 0 0 0,0-1 0 0 0,1 0 0 0 0,-1 0 0 0 0,0 0 0 0 0,1 0 0 0 0,-1 0 0 0 0,1-1 0 0 0,-1 0 0 0 0,1 1 0 0 0,0-1 0 0 0,0-1 0 0 0,-1 1 0 0 0,1 0 0 0 0,0-1 0 0 0,0 0 0 0 0,0 0-12 0 0,55-3-1358 0 0,-20-5-5006 0 0,-27 4 15 0 0</inkml:trace>
</inkml:ink>
</file>

<file path=ppt/ink/ink4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10.0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652 272 584 0 0,'0'0'1679'0'0,"0"0"-128"0"0,0 0 103 0 0,0 0-8 0 0,0 0-117 0 0,33 0-94 0 0,103 0-85 0 0,171-8 3082 0 0,-57 1-7527 0 0,-223 7-1412 0 0,-10 0-3751 0 0</inkml:trace>
  <inkml:trace contextRef="#ctx0" brushRef="#br0" timeOffset="-5032.642">1 666 6457 0 0,'0'0'2290'0'0,"0"0"-923"0"0,0 0-308 0 0,0 0 169 0 0,0 0 158 0 0,0 0-38 0 0,0 0-196 0 0,0 0-239 0 0,0 0-172 0 0,0 0-98 0 0,0 0-68 0 0,0 0-42 0 0,25 0-45 0 0,79 0-41 0 0,52-11 1068 0 0,-130 10-2789 0 0,35-2 4120 0 0,-29 1-6853 0 0,0 1-10164 0 0,-32 1 8635 0 0</inkml:trace>
  <inkml:trace contextRef="#ctx0" brushRef="#br0" timeOffset="-4796.097">58 942 6057 0 0,'0'0'1830'0'0,"0"0"-54"0"0,0 0 186 0 0,0 0 4 0 0,0 0-238 0 0,0 0-325 0 0,0 0-269 0 0,0 0-254 0 0,31-2-217 0 0,98-9-186 0 0,-15-6 106 0 0,-93 15-1031 0 0,42-2-376 0 0,-22 3-8800 0 0,-30 1 61 0 0</inkml:trace>
  <inkml:trace contextRef="#ctx0" brushRef="#br0" timeOffset="-2466.382">1061 559 0 0 0,'0'0'525'0'0,"0"0"321"0"0,0 0 150 0 0,0 0 159 0 0,0 0 139 0 0,0 0 38 0 0,0 0-69 0 0,0 0-123 0 0,0 0-114 0 0,0 0-95 0 0,0 0-54 0 0,2-3-49 0 0,7-12 1314 0 0,-9 15-1614 0 0,1 26 567 0 0,7 292 2187 0 0,-8-181-5370 0 0,-1-59-2782 0 0,1 0-3757 0 0,0-78 4952 0 0</inkml:trace>
  <inkml:trace contextRef="#ctx0" brushRef="#br0" timeOffset="-2174.364">647 655 2889 0 0,'0'0'808'0'0,"0"0"-376"0"0,0 0 172 0 0,0 0 559 0 0,0 0 359 0 0,0 0 129 0 0,0 0-98 0 0,0 0-196 0 0,0 0-204 0 0,35-3-219 0 0,113-11-198 0 0,-36-9 308 0 0,-52 9-544 0 0,-26 4-413 0 0,1 3 1 0 0,0 0 0 0 0,0 2-1 0 0,0 2 1 0 0,1 1 0 0 0,13 2-88 0 0,-46 0-91 0 0,1 1 1 0 0,-1-1 0 0 0,1 1-1 0 0,0 0 1 0 0,-1 0 0 0 0,0 0-1 0 0,1 0 1 0 0,-1 1-1 0 0,0 0 1 0 0,1-1 0 0 0,-1 1-1 0 0,0 0 1 0 0,0 0 0 0 0,0 1-1 0 0,-1-1 1 0 0,1 1 0 0 0,-1-1-1 0 0,2 2 91 0 0,17 38-8385 0 0,-19-34 1525 0 0</inkml:trace>
  <inkml:trace contextRef="#ctx0" brushRef="#br0" timeOffset="-1930.419">684 1299 6273 0 0,'0'0'1209'0'0,"0"0"211"0"0,0 0 390 0 0,0 0 135 0 0,0 0-158 0 0,0 0-277 0 0,0 0-322 0 0,37-9-273 0 0,116-30-215 0 0,-6-8 343 0 0,-31 5-1349 0 0,-39 14-3851 0 0,-56 21-915 0 0,-7 6-5193 0 0</inkml:trace>
  <inkml:trace contextRef="#ctx0" brushRef="#br0" timeOffset="-1527.331">1378 1218 0 0 0,'0'0'287'0'0,"0"0"508"0"0,0 0 141 0 0,0 0 49 0 0,0 0 66 0 0,0 0 72 0 0,0 0 51 0 0,-1 19 58 0 0,0 54 158 0 0,1-54 198 0 0,0-19 167 0 0,0 0 56 0 0,0-5 2341 0 0,0-8-3394 0 0,0 12-440 0 0,3-25-15 0 0,1-1-1 0 0,1 1 1 0 0,2 0 0 0 0,0 1-1 0 0,2-1 1 0 0,1 2 0 0 0,0-1 0 0 0,2 1-1 0 0,1 0-302 0 0,40-46-1026 0 0,-20 58-9419 0 0,-26 12-67 0 0</inkml:trace>
  <inkml:trace contextRef="#ctx0" brushRef="#br0" timeOffset="-1227.081">1753 1097 2192 0 0,'0'0'2032'0'0,"0"0"-804"0"0,0 0-296 0 0,0 0 48 0 0,0 0 88 0 0,0 0-2 0 0,0 0-102 0 0,0 0-196 0 0,0 0-211 0 0,0 0-184 0 0,0 0-120 0 0,0 0-79 0 0,-17 30-49 0 0,-51 92-17 0 0,67-121-102 0 0,0-1-1 0 0,0 1 1 0 0,0 0-1 0 0,0 0 1 0 0,0 0-1 0 0,0 0 1 0 0,0 0-1 0 0,0 0 1 0 0,0 0-1 0 0,0 0 1 0 0,1 0-1 0 0,-1 0 1 0 0,0 0-1 0 0,1 0 1 0 0,-1 1-1 0 0,1-1 1 0 0,-1 0-1 0 0,1 1 1 0 0,0-1-1 0 0,0 0 1 0 0,-1 1-1 0 0,1-1 1 0 0,0 0-1 0 0,0 1 1 0 0,0-1-1 0 0,0 0 1 0 0,1 1-1 0 0,-1-1 1 0 0,0 0-1 0 0,0 0 1 0 0,1 1-1 0 0,-1-1 1 0 0,1 0-1 0 0,-1 0 1 0 0,1 1-1 0 0,0-1 1 0 0,-1 0-1 0 0,1 0 1 0 0,1 1-6 0 0,1 1 62 0 0,0 0 99 0 0,0-1-1 0 0,1 1 1 0 0,-1-1-1 0 0,1 1 1 0 0,-1-1-1 0 0,1 0 0 0 0,0 0 1 0 0,0-1-1 0 0,0 1 1 0 0,0-1-1 0 0,0 0 0 0 0,0 0 1 0 0,0 0-1 0 0,0-1 1 0 0,1 1-1 0 0,-1-1 0 0 0,0 0 1 0 0,0 0-1 0 0,1 0 1 0 0,-1-1-1 0 0,0 0 0 0 0,0 0 1 0 0,0 0-1 0 0,0 0 1 0 0,0 0-1 0 0,0-1 1 0 0,0 0-1 0 0,0 0 0 0 0,-1 0 1 0 0,1 0-1 0 0,-1 0 1 0 0,4-3-161 0 0,-1-2 190 0 0,0-1 1 0 0,0 0-1 0 0,-1 0 1 0 0,0-1-1 0 0,0 0 1 0 0,-1 1-1 0 0,0-1 1 0 0,0-1 0 0 0,-1 1-1 0 0,0 0 1 0 0,-1-1-1 0 0,0 0 1 0 0,-1 1-1 0 0,0-1 1 0 0,0 0 0 0 0,-1 0-1 0 0,0 0 1 0 0,-1-3-191 0 0,0 11-68 0 0,1-1 1 0 0,-1 1-1 0 0,0-1 1 0 0,1 1 0 0 0,-1-1-1 0 0,0 1 1 0 0,-1-1-1 0 0,1 1 1 0 0,0 0 0 0 0,-1-1-1 0 0,1 1 1 0 0,-1 0-1 0 0,0 0 1 0 0,1 0 0 0 0,-1 0-1 0 0,0 1 1 0 0,0-1-1 0 0,0 0 1 0 0,-1 1 0 0 0,-1-1 67 0 0,-13-6-3257 0 0,1 5-3802 0 0,9 3-2938 0 0</inkml:trace>
  <inkml:trace contextRef="#ctx0" brushRef="#br0" timeOffset="-794.347">2061 1126 1152 0 0,'0'0'1066'0'0,"0"0"-383"0"0,0 0-99 0 0,0 0 35 0 0,0 0-42 0 0,0 0-94 0 0,0 0-127 0 0,0 0-144 0 0,0 0-127 0 0,0 0-98 0 0,0 0-80 0 0,0 0-57 0 0,0 0-6 0 0,-20 28 31 0 0,-60 84 75 0 0,65-77 67 0 0,24-27 61 0 0,-5-7-33 0 0,4 1 431 0 0,1 0-1 0 0,0 0 0 0 0,-1-1 0 0 0,1 0 0 0 0,0 0 1 0 0,0-1-1 0 0,0-1 0 0 0,0 1 0 0 0,0-1 0 0 0,0-1 1 0 0,-1 0-1 0 0,1 0 0 0 0,0 0 0 0 0,-1-1 0 0 0,0-1 1 0 0,1 1-1 0 0,-1-1 0 0 0,-1-1 0 0 0,1 1 0 0 0,-1-1 1 0 0,0-1-1 0 0,1 0-475 0 0,8-11 689 0 0,-2 0 0 0 0,0 0 0 0 0,-1-1 0 0 0,0-1 0 0 0,-2 0 0 0 0,0-1 0 0 0,-2 0 1 0 0,4-10-690 0 0,-7 17 84 0 0,-2 2-49 0 0,0 0-1 0 0,0 0 1 0 0,-1-1 0 0 0,0 1 0 0 0,-1-1 0 0 0,-1 0-1 0 0,0 0 1 0 0,0 1 0 0 0,-1-1 0 0 0,-1 0 0 0 0,0 0-1 0 0,-1-1-34 0 0,1 9-65 0 0,0 0 0 0 0,0 0 0 0 0,-1 0 0 0 0,1 1 0 0 0,-1-1-1 0 0,0 0 1 0 0,0 1 0 0 0,-1-1 0 0 0,1 1 0 0 0,-1-1 0 0 0,0 1-1 0 0,1 0 1 0 0,-2 0 0 0 0,1 1 0 0 0,0-1 0 0 0,0 0 0 0 0,-1 1-1 0 0,1 0 1 0 0,-1 0 0 0 0,0 0 0 0 0,0 0 0 0 0,0 1 0 0 0,0-1-1 0 0,0 1 1 0 0,0 0 0 0 0,0 0 0 0 0,0 1 0 0 0,0-1 0 0 0,0 1-1 0 0,-1 0 1 0 0,1 0 0 0 0,0 0 0 0 0,0 1 0 0 0,0-1 0 0 0,0 1-1 0 0,-1 0 1 0 0,1 0 0 0 0,0 1 0 0 0,1-1 0 0 0,-1 1 0 0 0,0 0 0 0 0,0 0-1 0 0,-1 1 66 0 0,0 1-61 0 0,0 0 0 0 0,1 1-1 0 0,0-1 1 0 0,0 1 0 0 0,0-1 0 0 0,0 1-1 0 0,1 1 1 0 0,0-1 0 0 0,0 0-1 0 0,0 1 1 0 0,0-1 0 0 0,1 1-1 0 0,0 0 1 0 0,1 0 0 0 0,-1 0-1 0 0,1 0 1 0 0,0 0 0 0 0,0 0 0 0 0,1 0-1 0 0,0 0 1 0 0,0 0 0 0 0,1 0-1 0 0,-1 0 1 0 0,1 0 0 0 0,0 0-1 0 0,1 0 1 0 0,0 0 0 0 0,0 0-1 0 0,0 0 1 0 0,0-1 0 0 0,1 1 0 0 0,0-1-1 0 0,0 1 1 0 0,1-1 0 0 0,-1 0-1 0 0,1-1 62 0 0,11 6-115 0 0,0 0 1 0 0,0-1-1 0 0,1-1 0 0 0,0-1 0 0 0,0 0 0 0 0,1-1 0 0 0,-1-1 0 0 0,1-1 1 0 0,1 0-1 0 0,-1-1 0 0 0,1-1 0 0 0,-1 0 0 0 0,1-2 0 0 0,-1 0 1 0 0,1-1-1 0 0,0 0 0 0 0,11-4 115 0 0,21-6-3198 0 0,-18 2-2697 0 0,-17 8 110 0 0</inkml:trace>
  <inkml:trace contextRef="#ctx0" brushRef="#br0" timeOffset="14711.096">772 3 0 0 0,'0'0'836'0'0,"0"0"207"0"0,0 0-101 0 0,0 0-185 0 0,0 0-193 0 0,0 0-93 0 0,-6 0-52 0 0,-21-3 26 0 0,24 4-305 0 0,0-1 0 0 0,0 1-1 0 0,0-1 1 0 0,1 1 0 0 0,-1 0-1 0 0,0 0 1 0 0,1 1 0 0 0,-1-1 0 0 0,0 0-1 0 0,1 1 1 0 0,-1 0 0 0 0,1-1-1 0 0,0 1 1 0 0,0 0 0 0 0,0 0 0 0 0,0 0-1 0 0,0 1 1 0 0,0-1 0 0 0,0 0-1 0 0,1 1 1 0 0,-2 1-140 0 0,-4 4 326 0 0,-9 17 73 0 0,0 0 0 0 0,2 1 0 0 0,1 1 0 0 0,0 0 1 0 0,2 1-1 0 0,2 0 0 0 0,0 1 0 0 0,2 0 1 0 0,1 0-1 0 0,2 0 0 0 0,-1 22-399 0 0,-2 24 486 0 0,3 0 0 0 0,4 1 0 0 0,3 1-486 0 0,-2-43 143 0 0,2-1 0 0 0,0 0 0 0 0,2-1 0 0 0,2 1 0 0 0,1-1 0 0 0,1 0 0 0 0,2-1 0 0 0,1 0 0 0 0,2 0 0 0 0,0-2 0 0 0,2 1 0 0 0,2-2 0 0 0,0-1 0 0 0,2 0 0 0 0,1-1 0 0 0,1-1 0 0 0,4 1-143 0 0,58 37 291 0 0,-61-52-795 0 0,62 27 1161 0 0,-54-31-3439 0 0,1-4-3545 0 0,-26-3-2025 0 0</inkml:trace>
</inkml:ink>
</file>

<file path=ppt/ink/ink4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17.4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0 468 0 0 0,'0'0'725'0'0,"0"0"512"0"0,0 0 172 0 0,0 0 60 0 0,0 0 15 0 0,0 0-122 0 0,0 0-259 0 0,0 0-341 0 0,0 0-260 0 0,0 0-19 0 0,0 0 130 0 0,3 1 226 0 0,184 2 5982 0 0,22-26-5670 0 0,-199 23-1253 0 0,73-21-1950 0 0,-80 14-1430 0 0,-2 1-2621 0 0,-1 5 3619 0 0,0 0-3253 0 0</inkml:trace>
  <inkml:trace contextRef="#ctx0" brushRef="#br0" timeOffset="236.885">219 343 1824 0 0,'0'0'1534'0'0,"0"0"-71"0"0,0 0 19 0 0,0 0 91 0 0,0 0 13 0 0,-1 33-119 0 0,-4 106-256 0 0,-5 120 480 0 0,22-223-3898 0 0,12-28-6304 0 0,-20-8 5398 0 0</inkml:trace>
  <inkml:trace contextRef="#ctx0" brushRef="#br0" timeOffset="503.501">941 225 9218 0 0,'0'0'833'0'0,"0"0"186"0"0,0 0 278 0 0,0 0 192 0 0,0 0 0 0 0,0 0-157 0 0,2 32-261 0 0,5 101-288 0 0,-14 45 453 0 0,16-19-1397 0 0,-9-157-130 0 0,0 21-1547 0 0,-2-18-2550 0 0,-3-3-3967 0 0,5-2 3621 0 0</inkml:trace>
  <inkml:trace contextRef="#ctx0" brushRef="#br0" timeOffset="781.768">542 247 3097 0 0,'0'0'2430'0'0,"0"0"-1268"0"0,0 0-127 0 0,0 0 464 0 0,0 0 274 0 0,0 0-22 0 0,0 0-208 0 0,0 0-248 0 0,36 2-247 0 0,115 3-201 0 0,6-12 934 0 0,185-32-794 0 0,-283 38-4078 0 0,-57 8-6559 0 0,-2-3 2143 0 0</inkml:trace>
  <inkml:trace contextRef="#ctx0" brushRef="#br0" timeOffset="1006.195">720 781 6113 0 0,'0'0'1958'0'0,"0"0"2"0"0,0 0 36 0 0,0 0-97 0 0,0 0-247 0 0,0 0-293 0 0,0 0-295 0 0,0 0-260 0 0,36-5-240 0 0,114-18-223 0 0,61-19-686 0 0,-170 36-1661 0 0,-14 2-1222 0 0,-2 0-3607 0 0,-14 4-461 0 0</inkml:trace>
  <inkml:trace contextRef="#ctx0" brushRef="#br0" timeOffset="1330.589">1537 652 4457 0 0,'0'0'2123'0'0,"0"0"-425"0"0,0 0-178 0 0,0 0-24 0 0,0 0-103 0 0,0 0-174 0 0,0 0-235 0 0,0 0-233 0 0,0 0-177 0 0,0 0-152 0 0,0 0-103 0 0,0 0-94 0 0,-25 4-86 0 0,-81 10-69 0 0,104-15-69 0 0,0 1 0 0 0,0 0 0 0 0,-1 1-1 0 0,1-1 1 0 0,0 0 0 0 0,0 0 0 0 0,0 1 0 0 0,-1-1-1 0 0,1 1 1 0 0,0 0 0 0 0,0 0 0 0 0,0 0-1 0 0,0 0 1 0 0,0 0 0 0 0,0 0 0 0 0,1 0 0 0 0,-1 1-1 0 0,0-1 1 0 0,1 1 0 0 0,-1-1 0 0 0,0 1-1 0 0,1 0 1 0 0,0-1 0 0 0,-1 1 0 0 0,1 0 0 0 0,0 0-1 0 0,0 0 1 0 0,0 0-1 0 0,-2 6-7 0 0,0-5-12 0 0,1 1 0 0 0,0-1 0 0 0,0 1-1 0 0,0 0 1 0 0,0 0 0 0 0,1 0 0 0 0,0 0 0 0 0,0 0-1 0 0,0 0 1 0 0,0 0 0 0 0,0 1 0 0 0,1-1 0 0 0,0 0 0 0 0,0 0-1 0 0,0 1 1 0 0,0-1 0 0 0,1 0 0 0 0,0 0 0 0 0,0 0-1 0 0,0 1 1 0 0,0-1 0 0 0,0 0 0 0 0,1 0 0 0 0,0-1 0 0 0,0 1-1 0 0,0 0 1 0 0,0-1 0 0 0,1 1 0 0 0,-1-1 0 0 0,1 1 0 0 0,0-1-1 0 0,0 0 1 0 0,0 0 0 0 0,0-1 0 0 0,0 1 0 0 0,1-1-1 0 0,0 1 1 0 0,-1-1 0 0 0,1 0 0 0 0,0-1 0 0 0,0 1 0 0 0,3 1 19 0 0,67 6-1346 0 0,-25-12-3751 0 0,-31-3-1718 0 0,-13 2 3473 0 0</inkml:trace>
  <inkml:trace contextRef="#ctx0" brushRef="#br0" timeOffset="1594.081">1782 619 3329 0 0,'0'0'1225'0'0,"0"0"-158"0"0,0 0 100 0 0,0 0 173 0 0,0 0 33 0 0,0 0-162 0 0,0 0-293 0 0,0 0-329 0 0,0 0-245 0 0,0 0-151 0 0,0 0-88 0 0,0 0-45 0 0,0 0-54 0 0,2 32-77 0 0,5 142-520 0 0,-6-168 37 0 0,0 15-2189 0 0,-1-7-5610 0 0,0-10 7738 0 0</inkml:trace>
  <inkml:trace contextRef="#ctx0" brushRef="#br0" timeOffset="2129.727">1723 564 480 0 0,'0'0'3079'0'0,"0"0"-1568"0"0,0 0-609 0 0,0 0-31 0 0,0 0 77 0 0,0 0 35 0 0,0 0-36 0 0,0 0-124 0 0,0 0-114 0 0,0 0-87 0 0,0 0-82 0 0,0 0-40 0 0,0 0-40 0 0,21-2-29 0 0,98-11 327 0 0,-111 13-559 0 0,-6 0-174 0 0,0-1 0 0 0,-1 1 0 0 0,1-1 0 0 0,0 1 0 0 0,0 0 0 0 0,0-1 0 0 0,-1 1 0 0 0,1 0 0 0 0,0 0 0 0 0,0 0-1 0 0,0 1 1 0 0,-1-1 0 0 0,1 0 0 0 0,0 1 0 0 0,0-1 0 0 0,0 1 0 0 0,-1 0 0 0 0,1-1 0 0 0,0 1 0 0 0,-1 0 0 0 0,1 0 0 0 0,-1 0 0 0 0,1 0 0 0 0,-1 0 0 0 0,0 0 0 0 0,1 1 0 0 0,-1-1 0 0 0,0 0 0 0 0,0 1 0 0 0,0-1 0 0 0,0 1 0 0 0,0-1 0 0 0,0 1 0 0 0,0 0-1 0 0,0-1 1 0 0,-1 1 0 0 0,1 0 0 0 0,0 1-25 0 0,-3 4 76 0 0,1-1 0 0 0,-1 1 0 0 0,0 0 0 0 0,-1-1 0 0 0,0 1 0 0 0,0-1 0 0 0,0 0 0 0 0,-1 0 0 0 0,1 0 0 0 0,-2-1-1 0 0,1 1 1 0 0,0-1 0 0 0,-6 5-76 0 0,3-1 31 0 0,6-8-56 0 0,0 1 1 0 0,0 0 0 0 0,0 0-1 0 0,1-1 1 0 0,-1 1-1 0 0,0 0 1 0 0,1 0-1 0 0,0 0 1 0 0,-1 0 0 0 0,1 0-1 0 0,0 0 1 0 0,0 0-1 0 0,0-1 1 0 0,0 1-1 0 0,1 0 1 0 0,-1 0 0 0 0,0 0-1 0 0,1 0 1 0 0,-1 0-1 0 0,1 0 1 0 0,0-1-1 0 0,0 1 1 0 0,0 0 0 0 0,-1-1-1 0 0,2 1 1 0 0,-1 0-1 0 0,0-1 1 0 0,0 1-1 0 0,0-1 1 0 0,1 0 0 0 0,-1 1-1 0 0,1-1 1 0 0,-1 0-1 0 0,1 0 1 0 0,-1 0-1 0 0,1 0 1 0 0,0 0 0 0 0,-1 0-1 0 0,1 0 1 0 0,0-1-1 0 0,0 1 1 0 0,0 0-1 0 0,0-1 1 0 0,1 1 24 0 0,1 0 29 0 0,0 1 0 0 0,0 0 1 0 0,-1 1-1 0 0,1-1 0 0 0,-1 1 0 0 0,1 0 0 0 0,-1-1 1 0 0,0 1-1 0 0,0 1 0 0 0,0-1 0 0 0,0 0 0 0 0,-1 1 1 0 0,1 0-1 0 0,-1-1 0 0 0,0 1 0 0 0,0 0 0 0 0,-1 0 0 0 0,1 0 1 0 0,-1 0-1 0 0,0 0 0 0 0,0 1 0 0 0,0-1 0 0 0,0 0 1 0 0,-1 0-1 0 0,0 1 0 0 0,0-1 0 0 0,0 0 0 0 0,0 1 1 0 0,-1-1-1 0 0,1 0 0 0 0,-1 1 0 0 0,0-1 0 0 0,0 0 1 0 0,-1 0-1 0 0,0 0 0 0 0,0 1-29 0 0,-1-1 19 0 0,0 1 1 0 0,0-1-1 0 0,0-1 0 0 0,-1 1 1 0 0,1 0-1 0 0,-1-1 0 0 0,0 0 1 0 0,0 0-1 0 0,0 0 0 0 0,-1 0 1 0 0,1-1-1 0 0,-1 0 0 0 0,1 1 1 0 0,-1-2-1 0 0,0 1 0 0 0,0 0 1 0 0,0-1-1 0 0,-4 0-19 0 0,-33-2-8871 0 0,35-2 689 0 0</inkml:trace>
  <inkml:trace contextRef="#ctx0" brushRef="#br0" timeOffset="6134.986">2090 27 0 0 0,'0'0'293'0'0,"0"0"852"0"0,0 0 166 0 0,0 0-193 0 0,0 0-245 0 0,0 0-175 0 0,0 0-61 0 0,2-5 37 0 0,8-12 65 0 0,-9 17-651 0 0,0-1 0 0 0,-1 1 0 0 0,1-1-1 0 0,-1 1 1 0 0,1 0 0 0 0,0-1 0 0 0,0 1 0 0 0,-1 0 0 0 0,1-1-1 0 0,0 1 1 0 0,-1 0 0 0 0,1 0 0 0 0,0 0 0 0 0,0 0-1 0 0,0 0 1 0 0,-1 0 0 0 0,1 0 0 0 0,0 0 0 0 0,0 0-1 0 0,-1 0 1 0 0,1 0 0 0 0,0 0 0 0 0,0 1 0 0 0,-1-1-1 0 0,1 0 1 0 0,0 0 0 0 0,-1 1 0 0 0,1-1 0 0 0,0 1-1 0 0,-1-1 1 0 0,1 0 0 0 0,0 1 0 0 0,-1-1 0 0 0,1 1-1 0 0,-1 0 1 0 0,1-1 0 0 0,-1 1 0 0 0,1-1 0 0 0,-1 2-88 0 0,4 0 416 0 0,4 6-54 0 0,0 0 0 0 0,0 0-1 0 0,0 0 1 0 0,-1 1 0 0 0,-1 0 0 0 0,0 0 0 0 0,0 1-1 0 0,-1 0 1 0 0,4 6-362 0 0,9 18 641 0 0,87 202 1494 0 0,-94-209-2050 0 0,-2 1 0 0 0,-1 0 1 0 0,-2 0-1 0 0,0 0 0 0 0,-2 1 0 0 0,-1 0 1 0 0,-1 0-1 0 0,-2 0 0 0 0,-1 0 0 0 0,-2 6-85 0 0,1-24-118 0 0,-1 0-1 0 0,0 0 0 0 0,-1 0 1 0 0,0 0-1 0 0,-1-1 1 0 0,0 0-1 0 0,0 0 1 0 0,-1 0-1 0 0,-1 0 0 0 0,0-1 1 0 0,0 0-1 0 0,0-1 1 0 0,-1 0-1 0 0,-1 0 0 0 0,-8 7 119 0 0,-51 26-9344 0 0,56-37 2254 0 0</inkml:trace>
  <inkml:trace contextRef="#ctx0" brushRef="#br0" timeOffset="14362.149">2533 741 0 0 0,'0'0'943'0'0,"0"0"173"0"0,0 0-32 0 0,0 0-138 0 0,0 0-147 0 0,0 0-138 0 0,22-8-86 0 0,66-23-67 0 0,-19-8 1019 0 0,-35 12-1070 0 0,-2-1 1 0 0,0-1-1 0 0,-2-2 0 0 0,-2-1 0 0 0,-1-1 1 0 0,-1-1-1 0 0,6-13-457 0 0,-23 33 87 0 0,-1 0 0 0 0,0-1 1 0 0,-1 0-1 0 0,-1 0 0 0 0,0 0 1 0 0,-1-1-1 0 0,-1 0 0 0 0,0 0 0 0 0,-1 0 1 0 0,-1 0-1 0 0,1-11-87 0 0,-4 26-29 0 0,0 0 1 0 0,0-1-1 0 0,1 1 1 0 0,-1 0-1 0 0,0 0 0 0 0,0 0 1 0 0,0 0-1 0 0,0 0 1 0 0,0 0-1 0 0,0 0 0 0 0,0 0 1 0 0,0 1-1 0 0,-1-1 1 0 0,1 0-1 0 0,0 1 0 0 0,0-1 1 0 0,-1 1-1 0 0,1-1 1 0 0,0 1-1 0 0,-1 0 0 0 0,1-1 1 0 0,-1 1-1 0 0,1 0 1 0 0,0 0-1 0 0,-1 0 0 0 0,1 0 1 0 0,0 0-1 0 0,-1 0 1 0 0,1 0-1 0 0,-1 1 0 0 0,1-1 1 0 0,0 1-1 0 0,-1-1 1 0 0,1 1-1 0 0,0-1 0 0 0,0 1 1 0 0,-1-1-1 0 0,1 1 1 0 0,0 0-1 0 0,0 0 0 0 0,0 0 1 0 0,0 0-1 0 0,0 0 1 0 0,0 0-1 0 0,0 0 0 0 0,0 0 1 0 0,0 0-1 0 0,1 0 1 0 0,-1 0-1 0 0,0 1 0 0 0,1-1 1 0 0,-1 0-1 0 0,1 0 1 0 0,-1 1 28 0 0,-10 11-50 0 0,0 0 1 0 0,1 1-1 0 0,1 0 1 0 0,0 1-1 0 0,1 0 1 0 0,0 0-1 0 0,2 0 1 0 0,0 1-1 0 0,0 0 1 0 0,1 1-1 0 0,1-1 1 0 0,1 1-1 0 0,1 0 1 0 0,0 0-1 0 0,1 0 1 0 0,1 0-1 0 0,1 15 50 0 0,0-27 42 0 0,0 0 0 0 0,0-1-1 0 0,0 1 1 0 0,1 0 0 0 0,-1-1-1 0 0,1 1 1 0 0,0-1 0 0 0,1 0-1 0 0,-1 0 1 0 0,1 0 0 0 0,-1 0 0 0 0,1 0-1 0 0,1 0 1 0 0,-1-1 0 0 0,0 1-1 0 0,1-1 1 0 0,0 0 0 0 0,0 0 0 0 0,0-1-1 0 0,0 1 1 0 0,0-1 0 0 0,0 0-1 0 0,1 0 1 0 0,-1 0 0 0 0,1 0-1 0 0,-1-1 1 0 0,1 0 0 0 0,0 0 0 0 0,0 0-42 0 0,8 2 272 0 0,0-1 0 0 0,1 0 1 0 0,-1-1-1 0 0,1 0 0 0 0,-1-1 1 0 0,1-1-1 0 0,-1 0 1 0 0,1-1-1 0 0,11-3-272 0 0,16-9 623 0 0,0-2 0 0 0,-1-2-1 0 0,-1-1 1 0 0,29-20-623 0 0,-42 24 120 0 0,0 0 0 0 0,-1-2 0 0 0,-1-1 0 0 0,0-1 0 0 0,-1-1 0 0 0,-2-1 0 0 0,0 0 0 0 0,8-14-120 0 0,-27 35-11 0 0,-1-1-1 0 0,1 0 0 0 0,-1 0 0 0 0,1 0 0 0 0,-1 0 1 0 0,0-1-1 0 0,1 1 0 0 0,-1 0 0 0 0,0 0 0 0 0,0-1 1 0 0,0 1-1 0 0,0-1 0 0 0,0 1 0 0 0,0-1 0 0 0,-1 1 1 0 0,1-1-1 0 0,0 0 0 0 0,-1 1 0 0 0,1-1 0 0 0,-1 0 1 0 0,0 0-1 0 0,0 1 0 0 0,1-1 0 0 0,-1 0 0 0 0,0 0 1 0 0,0 1-1 0 0,-1-1 0 0 0,1 0 0 0 0,0 1 0 0 0,-1-1 1 0 0,1 0-1 0 0,-1 0 0 0 0,1 1 0 0 0,-1-1 0 0 0,0 1 1 0 0,1-1-1 0 0,-1 1 0 0 0,0-1 0 0 0,0 1 0 0 0,0-1 1 0 0,0 1-1 0 0,-1 0 0 0 0,1-1 0 0 0,0 1 0 0 0,-1 0 1 0 0,1 0-1 0 0,0 0 0 0 0,-1 0 0 0 0,1 0 0 0 0,-1 0 1 0 0,1 1-1 0 0,-2-1 12 0 0,-2 1-91 0 0,-1 1 1 0 0,0-1 0 0 0,1 1-1 0 0,-1 1 1 0 0,1-1 0 0 0,0 1-1 0 0,-1 0 1 0 0,1 0 0 0 0,0 1-1 0 0,0-1 1 0 0,0 1 0 0 0,0 0-1 0 0,1 1 1 0 0,-1-1 0 0 0,1 1-1 0 0,0 0 1 0 0,0 0-1 0 0,0 0 1 0 0,1 0 0 0 0,-2 3 90 0 0,-1-1-14 0 0,0 1 0 0 0,0 1 0 0 0,1-1 0 0 0,0 1 0 0 0,0 0 0 0 0,1 0 1 0 0,0 0-1 0 0,0 1 0 0 0,1 0 0 0 0,0-1 0 0 0,1 1 0 0 0,0 0 0 0 0,0 0 0 0 0,1 0 0 0 0,0 1 0 0 0,0-1 1 0 0,1 0-1 0 0,1 0 0 0 0,0 7 14 0 0,1-11 17 0 0,-1 0-1 0 0,1 0 1 0 0,0 0 0 0 0,0 0 0 0 0,1 0 0 0 0,-1-1-1 0 0,1 1 1 0 0,0-1 0 0 0,0 0 0 0 0,1 0 0 0 0,-1 0 0 0 0,1 0-1 0 0,0-1 1 0 0,0 1 0 0 0,0-1 0 0 0,0 0 0 0 0,1 0-1 0 0,-1 0 1 0 0,1-1 0 0 0,0 0 0 0 0,0 0 0 0 0,0 0 0 0 0,1 0-17 0 0,120 21 1072 0 0,-101-23-868 0 0,0-2 1 0 0,0-1 0 0 0,0-1 0 0 0,0-1 0 0 0,-1-1-1 0 0,0-1 1 0 0,0-1 0 0 0,-1-1 0 0 0,11-6-205 0 0,-5 2 143 0 0,0-1 1 0 0,-1-1-1 0 0,0-1 0 0 0,-1-1 1 0 0,-1-2-1 0 0,-1-1 1 0 0,-1 0-1 0 0,0-2 1 0 0,-2-1-1 0 0,0-1 0 0 0,-2-1 1 0 0,-1 0-1 0 0,0-2-143 0 0,-15 19-4 0 0,0 1 0 0 0,-1-1-1 0 0,0 0 1 0 0,0 0 0 0 0,0 0 0 0 0,-1 0 0 0 0,0-1-1 0 0,-1 1 1 0 0,0-1 0 0 0,0 1 0 0 0,-1-1-1 0 0,0 1 1 0 0,-1-1 0 0 0,1 1 0 0 0,-2-1-1 0 0,1 1 1 0 0,-2-6 4 0 0,0 12-25 0 0,0 0-1 0 0,1 0 0 0 0,-1 1 1 0 0,0-1-1 0 0,0 1 0 0 0,0-1 1 0 0,0 1-1 0 0,0 0 1 0 0,-1 0-1 0 0,1 0 0 0 0,0 0 1 0 0,0 1-1 0 0,-1-1 0 0 0,1 1 1 0 0,0 0-1 0 0,-1 0 1 0 0,1 0-1 0 0,0 1 0 0 0,-1-1 1 0 0,1 1-1 0 0,0-1 0 0 0,0 1 1 0 0,-1 0-1 0 0,1 1 1 0 0,0-1-1 0 0,0 0 0 0 0,0 1 1 0 0,0 0-1 0 0,1-1 0 0 0,-1 1 1 0 0,0 0-1 0 0,1 1 0 0 0,-1-1 1 0 0,1 0-1 0 0,0 1 1 0 0,0-1-1 0 0,-2 3 26 0 0,-9 6-10 0 0,1 1 0 0 0,0 1 0 0 0,0 0 0 0 0,1 1 0 0 0,1 0 0 0 0,0 1 0 0 0,1 0 0 0 0,1 0 0 0 0,0 1 0 0 0,1 0 0 0 0,1 0 0 0 0,0 0-1 0 0,1 1 1 0 0,1 0 0 0 0,1 0 0 0 0,0 1 0 0 0,1-1 0 0 0,1 0 0 0 0,1 8 10 0 0,1-18 19 0 0,1 1 1 0 0,0-1-1 0 0,1 0 0 0 0,0 1 0 0 0,0-1 0 0 0,0-1 0 0 0,1 1 0 0 0,0 0 1 0 0,0-1-1 0 0,0 0 0 0 0,1 0 0 0 0,0 0 0 0 0,1-1 0 0 0,-1 1 0 0 0,1-1 1 0 0,0 0-1 0 0,0-1 0 0 0,0 0 0 0 0,6 3-19 0 0,136 54 758 0 0,-121-55-607 0 0,1-1 0 0 0,0-1 0 0 0,1-1 0 0 0,-1-1 1 0 0,0-2-1 0 0,13-2-151 0 0,3-11-598 0 0,-31 5-2007 0 0,-2 0-3568 0 0,-8 5-4645 0 0</inkml:trace>
</inkml:ink>
</file>

<file path=ppt/ink/ink4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39.9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485 291 3201 0 0,'0'0'1500'0'0,"0"0"-253"0"0,0 0-92 0 0,0 0 82 0 0,0 0 69 0 0,0 0 6 0 0,0 0-109 0 0,0 0-183 0 0,0 0-181 0 0,0 0-179 0 0,0 0-151 0 0,-6-5-97 0 0,-18-17-66 0 0,-20 16 829 0 0,26 8-1034 0 0,1 0 0 0 0,0 1-1 0 0,0 1 1 0 0,0 1-1 0 0,0 0 1 0 0,0 1 0 0 0,1 1-1 0 0,0 1 1 0 0,-5 3-141 0 0,-69 28 337 0 0,4-2 237 0 0,86-37-574 0 0,0 1 0 0 0,-1-1-1 0 0,1 0 1 0 0,-1 1 0 0 0,1-1 0 0 0,0 0 0 0 0,-1 1 0 0 0,1-1 0 0 0,0 1 0 0 0,-1-1 0 0 0,1 1-1 0 0,0-1 1 0 0,0 1 0 0 0,-1-1 0 0 0,1 1 0 0 0,0-1 0 0 0,0 1 0 0 0,0-1 0 0 0,0 1 0 0 0,0 0-1 0 0,0-1 1 0 0,0 1 0 0 0,0-1 0 0 0,0 1 0 0 0,0-1 0 0 0,0 1 0 0 0,0-1 0 0 0,0 1 0 0 0,0-1-1 0 0,1 1 1 0 0,-1-1 0 0 0,0 1 0 0 0,0-1 0 0 0,0 1 0 0 0,1-1 0 0 0,-1 1 0 0 0,0-1-1 0 0,1 1 1 0 0,-1-1 0 0 0,1 1 0 0 0,-1-1 0 0 0,0 0 0 0 0,1 1 0 0 0,-1-1 0 0 0,1 0 0 0 0,-1 1-1 0 0,1-1 1 0 0,-1 0 0 0 0,1 0 0 0 0,-1 0 0 0 0,1 1 0 0 0,-1-1 0 0 0,1 0 0 0 0,-1 0 0 0 0,1 0-1 0 0,-1 0 1 0 0,1 0 0 0 0,0 0 0 0 0,-1 0 0 0 0,1 0 0 0 0,-1 0 0 0 0,1 0 0 0 0,-1 0 0 0 0,1 0-1 0 0,-1 0 1 0 0,1-1 0 0 0,0 1 0 0 0,45 10 98 0 0,48-2 109 0 0,-93-8-204 0 0,0 0 0 0 0,0 0 0 0 0,0 0 0 0 0,0 0 0 0 0,0 0 0 0 0,0 0 0 0 0,-1 0 0 0 0,1 0 0 0 0,0 1 0 0 0,0-1 0 0 0,0 0 0 0 0,0 1 0 0 0,0-1 0 0 0,-1 0 0 0 0,1 1 0 0 0,0-1 0 0 0,0 1 0 0 0,-1-1 0 0 0,1 1 0 0 0,0-1 1 0 0,0 1-1 0 0,-1 0 0 0 0,1-1 0 0 0,-1 1 0 0 0,1 0 0 0 0,-1-1 0 0 0,1 1 0 0 0,-1 0 0 0 0,1 0 0 0 0,-1 0 0 0 0,0-1 0 0 0,1 1 0 0 0,-1 0 0 0 0,0 0 0 0 0,0 0 0 0 0,0 0 0 0 0,1 0 0 0 0,-1 0 0 0 0,0 0 0 0 0,0-1 0 0 0,0 1 0 0 0,0 0 0 0 0,-1 0 0 0 0,1 0 0 0 0,0 0 0 0 0,0 0 0 0 0,0 0 0 0 0,-1-1 0 0 0,1 1 0 0 0,-1 1-3 0 0,-23 42 207 0 0,-118 91-23 0 0,137-130-177 0 0,-51 61-57 0 0,54-64 46 0 0,1 0 0 0 0,0 0 0 0 0,0 1 0 0 0,0-1 0 0 0,0 0 0 0 0,0 1 0 0 0,1-1 0 0 0,-1 1 0 0 0,1-1-1 0 0,-1 1 1 0 0,1-1 0 0 0,0 1 0 0 0,0-1 0 0 0,0 1 0 0 0,1-1 0 0 0,-1 1 0 0 0,0-1 0 0 0,1 1 0 0 0,0-1 0 0 0,-1 1 0 0 0,1-1 0 0 0,0 0 0 0 0,0 1 0 0 0,0-1 0 0 0,1 0 0 0 0,-1 0 0 0 0,0 0 0 0 0,1 0 0 0 0,0 0 0 0 0,-1 0 0 0 0,1 0 0 0 0,1 0 4 0 0,8 6 1 0 0,0-1 0 0 0,0 0 0 0 0,1-1 0 0 0,0 0 0 0 0,0-1 1 0 0,0 0-1 0 0,1-1 0 0 0,0 0 0 0 0,0-1 0 0 0,0-1 0 0 0,0 0 1 0 0,0-1-1 0 0,0 0 0 0 0,0-1 0 0 0,0 0 0 0 0,2-2-1 0 0,-12 2-154 0 0,0 0 0 0 0,1 0-1 0 0,-1 0 1 0 0,0-1-1 0 0,0 1 1 0 0,0-1 0 0 0,0 0-1 0 0,1 0 1 0 0,-1 0 0 0 0,-1-1-1 0 0,1 1 1 0 0,0-1 0 0 0,0 1-1 0 0,0-1 1 0 0,-1 0-1 0 0,1 0 1 0 0,-1 0 0 0 0,1 0-1 0 0,-1-1 1 0 0,0 1 0 0 0,0-1-1 0 0,0 1 1 0 0,0-1 0 0 0,-1 0 154 0 0,19-47-11708 0 0,-18 42 7136 0 0</inkml:trace>
  <inkml:trace contextRef="#ctx0" brushRef="#br0" timeOffset="276.55">168 0 1896 0 0,'0'0'2269'0'0,"0"0"-1176"0"0,0 0-567 0 0,0 0-65 0 0,0 0 235 0 0,0 0 371 0 0,0 0 295 0 0,0 0 64 0 0,0 0-114 0 0,0 0-179 0 0,0 0-183 0 0,1 38-139 0 0,3 118-146 0 0,12-43 292 0 0,-6-52-757 0 0,-3 0 1 0 0,-2 1 0 0 0,-3 0-1 0 0,-2 0 1 0 0,-4-1 0 0 0,-9 54-201 0 0,8-89-120 0 0,-12 91-407 0 0,15-39-3235 0 0,8-54-517 0 0,-1-15-541 0 0,-3-4 500 0 0</inkml:trace>
</inkml:ink>
</file>

<file path=ppt/ink/ink4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40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406 110 2024 0 0,'0'0'2482'0'0,"0"0"-692"0"0,0 0-116 0 0,0 0 149 0 0,0 0 56 0 0,0 0-181 0 0,0 0-338 0 0,0 0-420 0 0,0 0-380 0 0,0 0-201 0 0,0 0-79 0 0,0 0 40 0 0,0 0 81 0 0,-2 18 28 0 0,-20 138 608 0 0,13-72-812 0 0,4 1-1 0 0,4 64-224 0 0,1-89-728 0 0,0-59 420 0 0,-1 8-358 0 0,-2-8-2966 0 0,0 0-4919 0 0,3-1 2931 0 0</inkml:trace>
  <inkml:trace contextRef="#ctx0" brushRef="#br0" timeOffset="268.631">1 110 1128 0 0,'0'0'2323'0'0,"0"0"-1268"0"0,0 0-551 0 0,0 0-1 0 0,0 0 289 0 0,0 0 365 0 0,0 0 276 0 0,0 0 56 0 0,0 0-102 0 0,0 0-181 0 0,0 0-193 0 0,0 0-177 0 0,35-3-144 0 0,112-13-83 0 0,189-35 1859 0 0,-93 11-2591 0 0,-223 44-3925 0 0,-36 14-5228 0 0,5-11 4128 0 0</inkml:trace>
  <inkml:trace contextRef="#ctx0" brushRef="#br0" timeOffset="519.315">111 685 1104 0 0,'0'0'2750'0'0,"0"0"-580"0"0,0 0-348 0 0,0 0 10 0 0,0 0 79 0 0,0 0-56 0 0,0 0-165 0 0,0 0-314 0 0,31 8-282 0 0,100 22-253 0 0,-46-31 24 0 0,-69-4-699 0 0,251-76-438 0 0,-204 61-3584 0 0,-24 4-5361 0 0,-27 9 3086 0 0</inkml:trace>
  <inkml:trace contextRef="#ctx0" brushRef="#br0" timeOffset="873.513">969 482 0 0 0,'0'0'1503'0'0,"0"0"133"0"0,0 0 85 0 0,0 0 47 0 0,0 0-38 0 0,0 0-158 0 0,0 0-222 0 0,0 0-217 0 0,0 0-214 0 0,0 0-175 0 0,0 0-102 0 0,0 0-79 0 0,0 0-67 0 0,-17 11-63 0 0,-50 32-59 0 0,32-1 238 0 0,33-31-479 0 0,-11 99 336 0 0,13-107-462 0 0,1 1-1 0 0,1-1 1 0 0,-1 0-1 0 0,0 0 1 0 0,1 1-1 0 0,-1-1 0 0 0,1 0 1 0 0,0 0-1 0 0,0-1 1 0 0,1 1-1 0 0,-1 0 0 0 0,0-1 1 0 0,1 1-1 0 0,-1-1 1 0 0,1 0-1 0 0,0 0 0 0 0,0 0 1 0 0,0 0-1 0 0,0 0 1 0 0,0-1-1 0 0,0 1 0 0 0,1-1 1 0 0,-1 0-1 0 0,0 0 1 0 0,1 0-1 0 0,-1 0 1 0 0,1-1-1 0 0,-1 1 0 0 0,1-1 1 0 0,-1 0-1 0 0,2 0-6 0 0,79-17-2671 0 0,-34-10-7430 0 0,-41 19 4876 0 0</inkml:trace>
  <inkml:trace contextRef="#ctx0" brushRef="#br0" timeOffset="4020.627">1291 460 0 0 0,'0'0'719'0'0,"0"0"20"0"0,0 0-30 0 0,0 0-62 0 0,0 0-92 0 0,-2-6-53 0 0,-7-16-9 0 0,8 22-401 0 0,0 0 1 0 0,1 0 0 0 0,-1 0 0 0 0,0 0-1 0 0,0 0 1 0 0,0 0 0 0 0,1 0 0 0 0,-1 0-1 0 0,0 0 1 0 0,0 0 0 0 0,0 0 0 0 0,0 1-1 0 0,1-1 1 0 0,-1 0 0 0 0,0 0 0 0 0,0 1-1 0 0,1-1 1 0 0,-1 1 0 0 0,0-1 0 0 0,1 1-1 0 0,-1-1 1 0 0,0 1 0 0 0,1-1 0 0 0,-1 1-1 0 0,1-1 1 0 0,-1 1 0 0 0,1 0 0 0 0,-1-1-1 0 0,1 1 1 0 0,-1 0 0 0 0,1 0 0 0 0,0-1-1 0 0,-1 1 1 0 0,1 0 0 0 0,0 0 0 0 0,0 0-1 0 0,-1-1 1 0 0,1 1-93 0 0,0 0 207 0 0,-174 253 1944 0 0,125-180-2684 0 0,37-58 515 0 0,15-18 236 0 0,126-157 729 0 0,-32 45-650 0 0,-47 57 88 0 0,-36 90-1165 0 0,7 66 726 0 0,1-26 50 0 0,-18-63-362 0 0,-4-10 406 0 0,1 0 0 0 0,-1 1 0 0 0,1-1 0 0 0,-1 1 0 0 0,0-1 0 0 0,1 0 0 0 0,-1 1 0 0 0,0-1 0 0 0,0 1 0 0 0,1-1 0 0 0,-1 1 0 0 0,0-1 0 0 0,0 1 0 0 0,0-1 0 0 0,1 1 0 0 0,-1-1 0 0 0,0 1 0 0 0,0 0 0 0 0,0-1 0 0 0,0 1 0 0 0,0-1 0 0 0,0 1 0 0 0,0-1 0 0 0,0 1 0 0 0,-1-1 0 0 0,1 1 0 0 0,0-1 0 0 0,0 1 0 0 0,0-1 0 0 0,0 1 0 0 0,-1-1 0 0 0,1 1 0 0 0,0-1 0 0 0,-1 1 0 0 0,1-1 0 0 0,0 1 0 0 0,-1-1 0 0 0,1 0 0 0 0,0 1 0 0 0,-1-1 0 0 0,1 0 0 0 0,-1 1 0 0 0,1-1 0 0 0,-1 0 0 0 0,1 0 0 0 0,-1 1 0 0 0,1-1 0 0 0,-1 0-1 0 0,1 0 1 0 0,-1 0 0 0 0,1 1 0 0 0,-1-1 0 0 0,1 0 0 0 0,-1 0 0 0 0,1 0 0 0 0,-1 0 0 0 0,1 0 0 0 0,-1 0 0 0 0,1 0 0 0 0,-1 0 0 0 0,1-1 0 0 0,-1 1 0 0 0,0 0 0 0 0,1 0 0 0 0,-1 0 0 0 0,1 0 0 0 0,-1-1 0 0 0,1 1 0 0 0,-1 0-40 0 0,-190-34 1425 0 0,184 33-2025 0 0,-31-13 185 0 0,29 7-2999 0 0,6-4-3752 0 0,3 8 4239 0 0</inkml:trace>
  <inkml:trace contextRef="#ctx0" brushRef="#br0" timeOffset="4289.907">1578 442 4185 0 0,'0'0'2232'0'0,"0"0"-1163"0"0,0 0-403 0 0,0 0 239 0 0,0 0 318 0 0,0 0 93 0 0,0 0-120 0 0,0 0-229 0 0,0 0-215 0 0,0 0-166 0 0,0 0-120 0 0,0 0-96 0 0,29-5-82 0 0,131-22 111 0 0,-38 18-786 0 0,-115 9-459 0 0,14 0-1218 0 0,-14 0-1924 0 0,0 0-3393 0 0,-4 0 5427 0 0</inkml:trace>
  <inkml:trace contextRef="#ctx0" brushRef="#br0" timeOffset="4536.616">1615 607 2833 0 0,'0'0'1000'0'0,"0"0"-88"0"0,0 0 424 0 0,0 0 305 0 0,0 0 63 0 0,0 0-224 0 0,0 0-335 0 0,0 0-345 0 0,0 0-288 0 0,0 0-224 0 0,0 0-160 0 0,0 0-112 0 0,216-18-208 0 0,-181 7-280 0 0,-2 3-456 0 0,0-6-585 0 0,-9 10-1487 0 0,-8 0-4690 0 0</inkml:trace>
  <inkml:trace contextRef="#ctx0" brushRef="#br0" timeOffset="4887.527">2537 176 5041 0 0,'0'0'2446'0'0,"0"0"-826"0"0,0 0-374 0 0,0 0-23 0 0,0 0-26 0 0,0 0-127 0 0,0 0-229 0 0,0 0-251 0 0,0 0-151 0 0,0 0-37 0 0,0 0 3 0 0,0 0 15 0 0,0 0 2 0 0,-4 23-7 0 0,-16 72-16 0 0,15 37 870 0 0,23 49-818 0 0,-17-169-616 0 0,-4 21-371 0 0,-11-16-3465 0 0,12-14 598 0 0,-2-1-3491 0 0,2-2 1997 0 0</inkml:trace>
  <inkml:trace contextRef="#ctx0" brushRef="#br0" timeOffset="5211.553">2158 257 2473 0 0,'0'0'1480'0'0,"0"0"-420"0"0,0 0-62 0 0,0 0 281 0 0,0 0 289 0 0,0 0 52 0 0,0 0-182 0 0,0 0-258 0 0,0 0-218 0 0,0 0-189 0 0,0 0-126 0 0,0 0-91 0 0,36-3-86 0 0,115-12-41 0 0,85 5 1061 0 0,-118 10-1552 0 0,-84 14-1828 0 0,-40 19-6437 0 0,-1-23 4127 0 0,1-2 256 0 0</inkml:trace>
  <inkml:trace contextRef="#ctx0" brushRef="#br0" timeOffset="5457.482">2197 732 2264 0 0,'0'0'1473'0'0,"0"0"-24"0"0,0 0 192 0 0,0 0 213 0 0,0 0 41 0 0,0 0-139 0 0,0 0-230 0 0,0 0-274 0 0,0 0-232 0 0,0 0-192 0 0,0 0-136 0 0,0 0-109 0 0,0 0-105 0 0,29 4-92 0 0,95 9-99 0 0,-49-23 2 0 0,-58 3-230 0 0,192-66-1399 0 0,-162 54-1921 0 0,-18 6-2928 0 0,-18 8-2753 0 0</inkml:trace>
  <inkml:trace contextRef="#ctx0" brushRef="#br0" timeOffset="5778.199">2952 500 6593 0 0,'0'0'2122'0'0,"0"0"-520"0"0,0 0-311 0 0,0 0-116 0 0,0 0-159 0 0,0 0-211 0 0,0 0-214 0 0,0 0-156 0 0,0 0-118 0 0,0 0-61 0 0,0 0-49 0 0,0 0-51 0 0,-26 16-36 0 0,-78 51-32 0 0,99-64-83 0 0,1-1 0 0 0,0 0-1 0 0,-1 1 1 0 0,1 0 0 0 0,0 0-1 0 0,1 0 1 0 0,-1 1 0 0 0,0-1-1 0 0,1 1 1 0 0,0 0-1 0 0,0 0 1 0 0,0 0 0 0 0,0 1-1 0 0,1-1 1 0 0,0 0 0 0 0,0 1-1 0 0,0 0 1 0 0,0 0-5 0 0,-2 7-16 0 0,3-9 6 0 0,0 0 0 0 0,0 0 0 0 0,0 0 0 0 0,0 0 0 0 0,1 0 0 0 0,-1 0 0 0 0,1 0 0 0 0,0 0 0 0 0,0 0 0 0 0,0 0 0 0 0,1 0 0 0 0,-1 0 0 0 0,1 0 0 0 0,-1 0 0 0 0,1 0 0 0 0,0 0 0 0 0,0 0 0 0 0,0-1 0 0 0,1 1 0 0 0,-1 0 0 0 0,0 0 0 0 0,1-1 0 0 0,0 1 0 0 0,0-1-1 0 0,0 0 1 0 0,0 1 0 0 0,0-1 0 0 0,0 0 0 0 0,1 0 0 0 0,-1 0 0 0 0,1-1 0 0 0,-1 1 0 0 0,1-1 0 0 0,0 1 0 0 0,-1-1 0 0 0,1 0 0 0 0,0 0 0 0 0,0 0 0 0 0,0 0 0 0 0,0 0 0 0 0,0-1 0 0 0,0 1 0 0 0,0-1 0 0 0,0 0 0 0 0,0 0 0 0 0,0 0 0 0 0,0-1 0 0 0,1 1 10 0 0,106-26-1337 0 0,-76 9-1975 0 0,0-3-3732 0 0,-24 13 2376 0 0</inkml:trace>
  <inkml:trace contextRef="#ctx0" brushRef="#br0" timeOffset="6194.023">3167 523 1176 0 0,'0'0'4140'0'0,"0"0"-2100"0"0,0 0-745 0 0,0 0-19 0 0,0 0 17 0 0,0 0-88 0 0,0 0-188 0 0,0 0-228 0 0,0 0-175 0 0,0 0-137 0 0,0 0-102 0 0,0 0-73 0 0,0 0-66 0 0,-5 11-47 0 0,-21 92 293 0 0,26-86-1029 0 0,-2 53 1644 0 0,-1-47-3664 0 0,-1-1-3641 0 0,4-19 1777 0 0,0-2 181 0 0</inkml:trace>
  <inkml:trace contextRef="#ctx0" brushRef="#br0" timeOffset="6747.676">3088 489 4081 0 0,'0'0'1770'0'0,"0"0"-287"0"0,0 0-79 0 0,0 0-5 0 0,0 0-166 0 0,0 0-235 0 0,0 0-238 0 0,0 0-160 0 0,0 0-77 0 0,0 0-52 0 0,0 0-58 0 0,0 0-65 0 0,0 0-49 0 0,18-4-36 0 0,56-13-30 0 0,15 13 675 0 0,-88 3-892 0 0,0 1-1 0 0,0 0 1 0 0,0 0-1 0 0,0 0 1 0 0,0 0 0 0 0,0 0-1 0 0,0 0 1 0 0,0 0-1 0 0,0 0 1 0 0,0 1-1 0 0,0-1 1 0 0,0 0-1 0 0,0 0 1 0 0,0 1-1 0 0,0-1 1 0 0,0 1-1 0 0,-1-1 1 0 0,1 1-1 0 0,0-1 1 0 0,0 1-1 0 0,0-1 1 0 0,-1 1-1 0 0,1 0 1 0 0,0 0 0 0 0,-1-1-1 0 0,1 1 1 0 0,0 0-1 0 0,-1 0 1 0 0,1 0-1 0 0,-1-1 1 0 0,0 1-1 0 0,1 0 1 0 0,-1 0-1 0 0,1 0 1 0 0,-1 0-1 0 0,0 0 1 0 0,0 0-1 0 0,0 0 1 0 0,0 0-1 0 0,0 0 1 0 0,1 0-1 0 0,-2 0 1 0 0,1 0 0 0 0,0 0-1 0 0,0 0 1 0 0,0 0-1 0 0,0 0 1 0 0,-1 0-1 0 0,1 0 1 0 0,0 0-1 0 0,-1 0 1 0 0,1-1-1 0 0,-1 1 1 0 0,1 0-1 0 0,-1 0 1 0 0,1 0-16 0 0,-32 47 641 0 0,-48 29-310 0 0,79-76-346 0 0,0 0 1 0 0,0 0-1 0 0,1 1 0 0 0,-1-1 0 0 0,1 0 1 0 0,-1 0-1 0 0,1 1 0 0 0,-1-1 0 0 0,1 0 1 0 0,-1 1-1 0 0,1-1 0 0 0,0 0 1 0 0,0 1-1 0 0,0-1 0 0 0,0 0 0 0 0,0 1 1 0 0,0-1-1 0 0,0 1 0 0 0,0-1 0 0 0,1 0 1 0 0,-1 1-1 0 0,0-1 0 0 0,1 0 0 0 0,-1 1 1 0 0,1-1-1 0 0,0 0 0 0 0,-1 0 0 0 0,1 0 1 0 0,0 0-1 0 0,0 1 0 0 0,0-1 1 0 0,0 0-1 0 0,0 0 0 0 0,0 0 0 0 0,0-1 1 0 0,0 1-1 0 0,0 0 0 0 0,0 0 0 0 0,0 0 1 0 0,1 0 14 0 0,128 32-270 0 0,-129-33 295 0 0,0 1-1 0 0,0 0 1 0 0,0-1-1 0 0,0 1 1 0 0,0 0-1 0 0,0 0 1 0 0,0 0-1 0 0,0 0 1 0 0,0 0 0 0 0,0 0-1 0 0,0 0 1 0 0,-1 0-1 0 0,1 0 1 0 0,0 0-1 0 0,-1 0 1 0 0,1 1-1 0 0,-1-1 1 0 0,0 0-1 0 0,1 0 1 0 0,-1 1-1 0 0,0-1 1 0 0,1 0-1 0 0,-1 0 1 0 0,0 1-1 0 0,0-1 1 0 0,0 0-1 0 0,0 1 1 0 0,-1-1 0 0 0,1 0-1 0 0,0 0 1 0 0,0 1-1 0 0,-1-1 1 0 0,1 0-1 0 0,-1 0 1 0 0,1 1-1 0 0,-1-1 1 0 0,0 0-1 0 0,1 0 1 0 0,-1 0-1 0 0,0 0 1 0 0,0 0-1 0 0,1 0 1 0 0,-1 0-1 0 0,0 0 1 0 0,0 0 0 0 0,0-1-1 0 0,0 1 1 0 0,-1 0-25 0 0,-56 39 525 0 0,50-36-688 0 0,-54 19-875 0 0,16-17-3879 0 0,23-3-3819 0 0,17-2 3718 0 0</inkml:trace>
</inkml:ink>
</file>

<file path=ppt/ink/ink4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54.0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0 383 0 0 0,'0'0'289'0'0,"0"0"900"0"0,0 0 348 0 0,0 0 72 0 0,0 0-82 0 0,0 0-146 0 0,33 3-118 0 0,102 9-55 0 0,-65-9 1138 0 0,-56-5-1883 0 0,-1-1-1 0 0,0-1 1 0 0,0 1 0 0 0,-1-2-1 0 0,1 0 1 0 0,-1-1-1 0 0,0 0 1 0 0,0 0-1 0 0,-1-2 1 0 0,0 1-1 0 0,0-1 1 0 0,-1-1 0 0 0,8-7-463 0 0,237-231 1643 0 0,-245 238-1652 0 0,-5 4-9 0 0,1-1 1 0 0,-1 1-1 0 0,1 1 0 0 0,0-1 1 0 0,0 1-1 0 0,0 0 0 0 0,0 0 0 0 0,1 1 1 0 0,-1 0-1 0 0,1 0 0 0 0,0 1 0 0 0,0-1 1 0 0,0 2-1 0 0,1-1 0 0 0,-1 1 1 0 0,6-1 17 0 0,-8 5-10 0 0,-1 0 1 0 0,-1-1 0 0 0,1 1-1 0 0,0 1 1 0 0,-1-1 0 0 0,0 1 0 0 0,1-1-1 0 0,-1 1 1 0 0,-1 0 0 0 0,1 0-1 0 0,-1 0 1 0 0,1 0 0 0 0,-1 1 0 0 0,0-1-1 0 0,-1 1 1 0 0,1-1 0 0 0,-1 1-1 0 0,0 0 1 0 0,0-1 0 0 0,0 1 0 0 0,-1 0-1 0 0,0 0 1 0 0,1 0 0 0 0,-2-1-1 0 0,1 2 10 0 0,2 13 48 0 0,-1 1 0 0 0,0-1 0 0 0,-2 0 0 0 0,0 1 0 0 0,-1-1 0 0 0,-1 0 0 0 0,-1 0 0 0 0,0 0 0 0 0,-2-1 0 0 0,0 1 0 0 0,-1-1 0 0 0,-1-1 0 0 0,0 1 0 0 0,-2-1 0 0 0,0-1 0 0 0,0 0 0 0 0,-2 0 0 0 0,0-1-1 0 0,-1-1 1 0 0,0 0 0 0 0,-11 8-48 0 0,15-14-22 0 0,-2 0-1 0 0,1-2 0 0 0,-1 1 1 0 0,0-1-1 0 0,0-1 0 0 0,-1 0 1 0 0,0 0-1 0 0,1-1 0 0 0,-2-1 1 0 0,1 0-1 0 0,0 0 0 0 0,-1-2 1 0 0,1 1-1 0 0,-1-2 0 0 0,-3 1 23 0 0,6-1-214 0 0,1 0 0 0 0,-1 0 0 0 0,0-1-1 0 0,1-1 1 0 0,-1 1 0 0 0,1-1 0 0 0,-1-1 0 0 0,1 0-1 0 0,0 0 1 0 0,0-1 0 0 0,0 0 0 0 0,-1-2 214 0 0,-17-23-4179 0 0,17-16-4031 0 0,10 27 4553 0 0,0 6 2125 0 0</inkml:trace>
</inkml:ink>
</file>

<file path=ppt/ink/ink4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54.4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230 122 5177 0 0,'0'0'2287'0'0,"0"0"-428"0"0,0 0-124 0 0,0 0-9 0 0,0 0-218 0 0,0 0-461 0 0,0 0-433 0 0,0 0-200 0 0,0 0-75 0 0,0 0-21 0 0,0 0-24 0 0,0 0-31 0 0,-30 21-43 0 0,-93 69-60 0 0,66-31-16 0 0,54-51-130 0 0,0-4-8 0 0,1 1 1 0 0,0 0 0 0 0,0 0-1 0 0,0 0 1 0 0,0 0 0 0 0,1 1-1 0 0,0-1 1 0 0,0 0 0 0 0,1 0-1 0 0,-1 1 1 0 0,1-1 0 0 0,0 1-1 0 0,0-1 1 0 0,1 0 0 0 0,0 1-1 0 0,0-1 1 0 0,0 0 0 0 0,1 0-1 0 0,-1 0 1 0 0,1 0 0 0 0,0 0-1 0 0,1 0 1 0 0,-1 0 0 0 0,1-1-1 0 0,0 1 1 0 0,0-1 0 0 0,1 0-1 0 0,-1 0 1 0 0,1 0 0 0 0,0 0-1 0 0,0 0 1 0 0,0-1 0 0 0,0 0-1 0 0,1 0 1 0 0,-1 0 0 0 0,1-1-1 0 0,0 1 1 0 0,0-1 0 0 0,3 1-7 0 0,7 3 236 0 0,-1-2 0 0 0,1 0 0 0 0,0-1 0 0 0,0 0 1 0 0,0-1-1 0 0,0-1 0 0 0,0 0 0 0 0,0-1 0 0 0,1-1 1 0 0,-1 0-1 0 0,0-1 0 0 0,0 0 0 0 0,0-2 0 0 0,-1 0 1 0 0,1 0-1 0 0,-1-1 0 0 0,0-1 0 0 0,0-1 0 0 0,0 0 1 0 0,-1 0-1 0 0,0-1 0 0 0,-1-1 0 0 0,0 0 0 0 0,0-1 1 0 0,-1 0-1 0 0,5-7-236 0 0,-9 11 12 0 0,-1-1 0 0 0,0-1 0 0 0,0 1 0 0 0,-1-1 0 0 0,0 0 1 0 0,0 0-1 0 0,-1-1 0 0 0,0 1 0 0 0,-1-1 0 0 0,0 0 0 0 0,0 0 0 0 0,-1 0 0 0 0,0 0 0 0 0,0-1 0 0 0,-1 1 1 0 0,-1 0-1 0 0,1-1 0 0 0,-1 1 0 0 0,-1-1 0 0 0,0 1 0 0 0,0 0 0 0 0,-1-1 0 0 0,0 1 0 0 0,-1 0 0 0 0,0 0 1 0 0,0 0-1 0 0,-4-5-12 0 0,-82-73-4431 0 0,16 46-6172 0 0,50 29 790 0 0</inkml:trace>
</inkml:ink>
</file>

<file path=ppt/ink/ink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48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6945 0 0,'0'0'3523'0'0,"0"0"-1815"0"0,0 0-513 0 0,0 0 141 0 0,0 0 39 0 0,0 0-157 0 0,0 0-181 0 0,0 0-135 0 0,33 0-165 0 0,108 0-171 0 0,117 0-320 0 0,-158 0-8334 0 0,-84 0-2107 0 0</inkml:trace>
</inkml:ink>
</file>

<file path=ppt/ink/ink4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06.6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33 4065 0 0,'0'0'448'0'0,"0"0"-401"0"0,0 0-246 0 0,0 0 215 0 0,0 0 552 0 0,0 0 550 0 0,0 0 342 0 0,0 0 22 0 0,0 0-230 0 0,0 0-283 0 0,-3 33-240 0 0,-6 109-191 0 0,-24 199 780 0 0,19-77-2260 0 0,13-232 189 0 0,0-17-1556 0 0,1 2-5635 0 0,0-14 6081 0 0</inkml:trace>
  <inkml:trace contextRef="#ctx0" brushRef="#br0" timeOffset="419.072">400 0 3457 0 0,'0'0'2994'0'0,"0"0"-1765"0"0,0 0-717 0 0,0 0-18 0 0,0 0 297 0 0,0 0 320 0 0,0 0 138 0 0,0 0-106 0 0,-5 36-244 0 0,-14 114-224 0 0,6 22 453 0 0,13-139-981 0 0,-2 0-26 0 0,2 0 0 0 0,2 1 0 0 0,0-1 1 0 0,3 1-1 0 0,0-1 0 0 0,2-1 0 0 0,2 1 0 0 0,1 0-121 0 0,18 46 442 0 0,-28-77-356 0 0,0-2 92 0 0,0 0 120 0 0,0 0 128 0 0,-82-42 1860 0 0,-187-144-2800 0 0,218 162-1115 0 0,26 22-8551 0 0,23 2 3013 0 0</inkml:trace>
  <inkml:trace contextRef="#ctx0" brushRef="#br0" timeOffset="752.044">823 512 2681 0 0,'0'0'2772'0'0,"0"0"-1197"0"0,0 0-385 0 0,0 0 86 0 0,0 0 91 0 0,0 0-60 0 0,0 0-156 0 0,0 0-210 0 0,0 0-208 0 0,0 0-139 0 0,0 0-126 0 0,0 0-82 0 0,0 0-67 0 0,-19 4-62 0 0,-62 16-30 0 0,34 14 152 0 0,39-22-304 0 0,4-7-90 0 0,1 0-1 0 0,-1 0 0 0 0,1 1 0 0 0,0-1 1 0 0,0 1-1 0 0,0 0 0 0 0,1 0 0 0 0,0 0 0 0 0,0 0 1 0 0,1 1-1 0 0,-1-1 0 0 0,2 0 0 0 0,-1 1 1 0 0,0-1-1 0 0,1 0 0 0 0,0 1 0 0 0,1-1 0 0 0,0 1 1 0 0,0-1-1 0 0,0 0 0 0 0,0 0 0 0 0,1 1 0 0 0,0-1 1 0 0,1 0-1 0 0,-1 0 0 0 0,1-1 0 0 0,0 1 1 0 0,1-1-1 0 0,-1 1 0 0 0,4 3 16 0 0,-6-8-4 0 0,3 3-27 0 0,-1 0 0 0 0,1 0 0 0 0,0 0 0 0 0,0-1 0 0 0,0 0 0 0 0,1 0 0 0 0,-1 0 0 0 0,1 0 0 0 0,0 0 0 0 0,0-1 0 0 0,0 0 0 0 0,0 0 0 0 0,0 0-1 0 0,0-1 1 0 0,1 0 0 0 0,-1 0 0 0 0,0 0 0 0 0,3-1 31 0 0,55-7-1986 0 0,-27-11-5336 0 0,-29 10-32 0 0</inkml:trace>
</inkml:ink>
</file>

<file path=ppt/ink/ink4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16.7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0 702 4073 0 0,'0'0'761'0'0,"0"0"-249"0"0,0 0 255 0 0,0 0 404 0 0,0 0 278 0 0,0 0 30 0 0,0 0-169 0 0,0 0-268 0 0,36-8-266 0 0,113-26-201 0 0,117-31 108 0 0,-263 64-1232 0 0,18-6 253 0 0,-15 3-2525 0 0,-2 0-3586 0 0,-3 1 1882 0 0</inkml:trace>
  <inkml:trace contextRef="#ctx0" brushRef="#br0" timeOffset="245">313 411 4225 0 0,'0'0'304'0'0,"0"0"-68"0"0,0 0 312 0 0,0 0 544 0 0,0 0 397 0 0,0 0 123 0 0,0 0-133 0 0,0 0-304 0 0,0 32-307 0 0,0 103-270 0 0,-1 88-1 0 0,-4-183-3104 0 0,0-15-5061 0 0,3-20 3420 0 0</inkml:trace>
  <inkml:trace contextRef="#ctx0" brushRef="#br0" timeOffset="680.497">540 378 6721 0 0,'0'0'470'0'0,"0"0"-27"0"0,0 0 257 0 0,0 0 425 0 0,0 0 248 0 0,0 0-10 0 0,0 0-208 0 0,0 0-255 0 0,0 0-201 0 0,32-10-138 0 0,103-31-85 0 0,10 4 923 0 0,-49 33-843 0 0,-94 6-533 0 0,0 1 1 0 0,0-1-1 0 0,0 1 0 0 0,0-1 0 0 0,-1 1 1 0 0,1 0-1 0 0,-1-1 0 0 0,0 1 0 0 0,1 0 1 0 0,-1 0-1 0 0,-1 0 0 0 0,1 0 0 0 0,0 0 1 0 0,-1 0-1 0 0,1 0 0 0 0,-1 0 1 0 0,0 0-1 0 0,0 1 0 0 0,0-1 0 0 0,0 0 1 0 0,-1 0-1 0 0,1 0 0 0 0,-1 0 0 0 0,0 0 1 0 0,0 0-1 0 0,0 0 0 0 0,0 0 0 0 0,-1 0 1 0 0,1-1-1 0 0,-1 1 0 0 0,1 0 0 0 0,-3 1-23 0 0,-189 330 371 0 0,188-324-376 0 0,1 1 1 0 0,0 0-1 0 0,1 0 1 0 0,0 0-1 0 0,1 0 0 0 0,1 0 1 0 0,-1 1-1 0 0,2-1 1 0 0,-1 0-1 0 0,2 9 5 0 0,0-16 0 0 0,-1 0 1 0 0,1 0 0 0 0,-1 0-1 0 0,1-1 1 0 0,0 1-1 0 0,1 0 1 0 0,-1-1-1 0 0,1 1 1 0 0,-1-1 0 0 0,1 1-1 0 0,0-1 1 0 0,0 0-1 0 0,0 0 1 0 0,1 0-1 0 0,-1 0 1 0 0,1 0 0 0 0,0 0-1 0 0,0-1 1 0 0,0 0-1 0 0,0 1 1 0 0,0-1-1 0 0,0 0 1 0 0,1 0 0 0 0,-1-1-1 0 0,1 1 1 0 0,-1-1-1 0 0,1 1 1 0 0,0-1-1 0 0,-1 0 1 0 0,1-1 0 0 0,0 1-1 0 0,2-1 0 0 0,2 1-134 0 0,0-1-1 0 0,0 0 1 0 0,0 0 0 0 0,-1-1-1 0 0,1 0 1 0 0,0 0 0 0 0,-1-1-1 0 0,1 0 1 0 0,-1 0 0 0 0,1-1-1 0 0,-1 0 1 0 0,0 0 0 0 0,0-1-1 0 0,-1 0 1 0 0,1 0 0 0 0,-1 0-1 0 0,1-1 1 0 0,-1 0 0 0 0,0-1 134 0 0,35-31-4732 0 0,-28 24 760 0 0,-1 1-3800 0 0</inkml:trace>
  <inkml:trace contextRef="#ctx0" brushRef="#br0" timeOffset="931.523">1475 297 7001 0 0,'0'0'731'0'0,"0"0"-119"0"0,0 0 287 0 0,0 0 432 0 0,0 0 263 0 0,0 0 25 0 0,0 0-208 0 0,-3 35-304 0 0,-7 113-290 0 0,3 117 893 0 0,26-151-3156 0 0,-18-109 1240 0 0,-1-3-3182 0 0,0-1-6522 0 0,0-4 6028 0 0</inkml:trace>
  <inkml:trace contextRef="#ctx0" brushRef="#br0" timeOffset="1181.586">1151 293 5073 0 0,'0'0'992'0'0,"0"0"-200"0"0,0 0 107 0 0,0 0 347 0 0,0 0 288 0 0,0 0 3 0 0,0 0-215 0 0,0 0-265 0 0,0 0-192 0 0,0 0-141 0 0,34-9-115 0 0,107-30-109 0 0,104-16 603 0 0,-40 33-1992 0 0,-182 31-2340 0 0,-20 16-5427 0 0,-3-22 7843 0 0,0 4-3853 0 0</inkml:trace>
  <inkml:trace contextRef="#ctx0" brushRef="#br0" timeOffset="1365.881">1213 904 6033 0 0,'0'0'1522'0'0,"0"0"-7"0"0,0 0 80 0 0,0 0 23 0 0,32-9-130 0 0,102-27-226 0 0,153-59 1366 0 0,-244 84-3411 0 0,-17 3-1776 0 0,0 2-5391 0 0,-19 5 1581 0 0</inkml:trace>
  <inkml:trace contextRef="#ctx0" brushRef="#br0" timeOffset="1714.99">2055 661 0 0 0,'0'0'1498'0'0,"0"0"119"0"0,0 0-10 0 0,0 0 23 0 0,0 0-16 0 0,0 0-103 0 0,0 0-135 0 0,0 0-181 0 0,0 0-240 0 0,0 0-234 0 0,0 0-190 0 0,0 0-158 0 0,0 0-102 0 0,-33 15-96 0 0,-97 50-95 0 0,128-65-80 0 0,-1 0 0 0 0,1 1-1 0 0,0 0 1 0 0,0-1 0 0 0,0 1 0 0 0,0 0 0 0 0,0 0 0 0 0,0 0-1 0 0,0 0 1 0 0,0 0 0 0 0,0 0 0 0 0,1 1 0 0 0,-1-1-1 0 0,0 1 1 0 0,1-1 0 0 0,-1 1 0 0 0,1-1 0 0 0,0 1 0 0 0,-1 0-1 0 0,1 0 1 0 0,0 0 0 0 0,0 0 0 0 0,0 0 0 0 0,0 0 0 0 0,0 0-1 0 0,1 0 1 0 0,-1 0 0 0 0,0 2 0 0 0,1 4-18 0 0,-2-3-22 0 0,0 0-1 0 0,1 1 0 0 0,-1-1 1 0 0,1 1-1 0 0,0-1 0 0 0,1 1 1 0 0,-1 0-1 0 0,1-1 0 0 0,1 1 1 0 0,-1 0-1 0 0,1-1 1 0 0,0 1-1 0 0,0-1 0 0 0,0 1 1 0 0,1-1-1 0 0,0 1 0 0 0,0-1 1 0 0,0 0-1 0 0,0 0 0 0 0,1 0 1 0 0,0 0-1 0 0,0 0 1 0 0,1-1-1 0 0,-1 1 0 0 0,1-1 1 0 0,0 0-1 0 0,0 0 0 0 0,0 0 1 0 0,1-1-1 0 0,0 1 0 0 0,-1-1 1 0 0,1 0-1 0 0,0-1 0 0 0,0 1 1 0 0,0-1-1 0 0,1 0 1 0 0,-1 0-1 0 0,3 0 41 0 0,57-9-2893 0 0,-24-11-5771 0 0,-31 14 6634 0 0</inkml:trace>
  <inkml:trace contextRef="#ctx0" brushRef="#br0" timeOffset="2309.81">2119 1015 0 0 0,'0'0'1011'0'0,"0"0"425"0"0,0 0 198 0 0,0 0-100 0 0,0 0-208 0 0,0 0-244 0 0,0 0-215 0 0,0 0-187 0 0,0 0-148 0 0,0 0-122 0 0,0 0-108 0 0,0 0-74 0 0,22-25-53 0 0,67-76-48 0 0,1-21 209 0 0,-82 112-305 0 0,0-1 9 0 0,0-1 1 0 0,0 2-1 0 0,1 0 0 0 0,1 0 0 0 0,-1 0 0 0 0,2 1 1 0 0,-1 1-1 0 0,1 0 0 0 0,1 0 0 0 0,5-2-40 0 0,-16 10 39 0 0,1 0 0 0 0,-1 0 0 0 0,0 0 0 0 0,1 0 0 0 0,-1 1 0 0 0,0-1 0 0 0,0 1 0 0 0,1-1 0 0 0,-1 1 0 0 0,0-1 0 0 0,0 1 0 0 0,0 0 0 0 0,0-1 0 0 0,0 1 0 0 0,0 0 0 0 0,0 0 0 0 0,0 0 0 0 0,0 0 0 0 0,0 0 0 0 0,0 0 0 0 0,0 0 1 0 0,0 0-1 0 0,-1 0 0 0 0,1 1 0 0 0,-1-1 0 0 0,1 0 0 0 0,-1 0 0 0 0,1 0 0 0 0,-1 1 0 0 0,0-1 0 0 0,1 0 0 0 0,-1 1 0 0 0,0-1 0 0 0,0 0 0 0 0,0 1 0 0 0,0-1 0 0 0,0 0 0 0 0,0 1 0 0 0,-1-1 0 0 0,1 0 0 0 0,0 1 0 0 0,-1-1 0 0 0,1 1-39 0 0,2 17 325 0 0,51 150 258 0 0,-38-116-498 0 0,-13-31 2420 0 0,-30-30 1 0 0,-49-40-1475 0 0,21 11-1085 0 0,-15-7-1765 0 0,20 27-6282 0 0,43 16-2391 0 0</inkml:trace>
  <inkml:trace contextRef="#ctx0" brushRef="#br0" timeOffset="4437.958">2612 31 0 0 0,'0'0'481'0'0,"0"0"468"0"0,0 0 310 0 0,0 0 140 0 0,0 0-2 0 0,0 0-102 0 0,0 0-121 0 0,0 0-98 0 0,0 0-83 0 0,17-6-96 0 0,55-17-74 0 0,-69 22-744 0 0,1 1 0 0 0,-1-1 0 0 0,0 1 0 0 0,1 0 0 0 0,-1 0 0 0 0,1 0 0 0 0,-1 1 0 0 0,1-1 0 0 0,-1 1 0 0 0,0 0 0 0 0,1 0 0 0 0,-1 0 0 0 0,0 0 0 0 0,0 0 0 0 0,0 1 0 0 0,0-1 0 0 0,0 1 0 0 0,0 0 0 0 0,0 0 0 0 0,0 0 0 0 0,-1 1 0 0 0,1-1 0 0 0,0 1-79 0 0,6 4 239 0 0,12 13-56 0 0,0 0 1 0 0,0 1-1 0 0,-2 2 1 0 0,-1 0-1 0 0,-1 0 1 0 0,-1 2-1 0 0,-1 0 1 0 0,-1 1-1 0 0,-1 0 1 0 0,-2 1-1 0 0,0 1 1 0 0,-2-1-1 0 0,-1 2 1 0 0,-1-1-1 0 0,-2 1 1 0 0,0 0-1 0 0,-2 0 1 0 0,-2 0-1 0 0,0 1 1 0 0,-2-1-1 0 0,-1 0 1 0 0,-6 29-184 0 0,3-36 3 0 0,0-1 0 0 0,-1 0 0 0 0,-2 0 0 0 0,0 0 1 0 0,-1-1-1 0 0,-1 0 0 0 0,0 0 0 0 0,-2-2 0 0 0,-13 18-3 0 0,-91 78-2855 0 0,47-65-5363 0 0,47-36 1427 0 0</inkml:trace>
  <inkml:trace contextRef="#ctx0" brushRef="#br0" timeOffset="6346.098">3043 893 3721 0 0,'0'0'1533'0'0,"0"0"-918"0"0,0 0-93 0 0,0 0 307 0 0,0 0 257 0 0,0 0 121 0 0,0 0-86 0 0,0 0-201 0 0,33-26-161 0 0,103-84-140 0 0,-50 32 347 0 0,-76 68-847 0 0,20-16 9 0 0,-2-1-1 0 0,0-1 0 0 0,-2-1 0 0 0,-2-2 0 0 0,0-1 0 0 0,-2 0 1 0 0,-2-2-1 0 0,-1 0 0 0 0,-1-2-127 0 0,-17 35-50 0 0,0 0 0 0 0,0 0 0 0 0,0 0 0 0 0,0 0 0 0 0,-1 0 0 0 0,1 0 0 0 0,0 0 0 0 0,-1 0 0 0 0,1 0 0 0 0,0 0 0 0 0,-1 0 0 0 0,1 0 0 0 0,-1-1 0 0 0,0 1 0 0 0,1 0 1 0 0,-1 0-1 0 0,0 0 0 0 0,0-1 0 0 0,0 1 0 0 0,0 0 0 0 0,0-1 0 0 0,0 1 0 0 0,0 0 0 0 0,0 0 0 0 0,0-1 0 0 0,-1 1 0 0 0,1 0 0 0 0,0 0 0 0 0,-1 0 0 0 0,1 0 0 0 0,-1-1 0 0 0,0 1 0 0 0,1 0 0 0 0,-1 0 0 0 0,0 0 0 0 0,1 0 0 0 0,-1 0 0 0 0,0 0 0 0 0,0 0 0 0 0,0 1 0 0 0,0-1 0 0 0,0 0 1 0 0,0 0-1 0 0,0 1 0 0 0,0-1 0 0 0,0 1 0 0 0,-1-1 0 0 0,1 1 0 0 0,0-1 0 0 0,0 1 0 0 0,0 0 0 0 0,-1-1 0 0 0,1 1 0 0 0,0 0 0 0 0,0 0 0 0 0,-1 0 0 0 0,1 0 0 0 0,0 0 0 0 0,0 0 0 0 0,-1 0 0 0 0,1 1 0 0 0,0-1 0 0 0,0 0 0 0 0,-1 1 0 0 0,1-1 0 0 0,0 1 0 0 0,0-1 0 0 0,0 1 1 0 0,0 0 49 0 0,-13 8-214 0 0,0 1 0 0 0,1 1 0 0 0,1 0 0 0 0,0 1 0 0 0,0 0 0 0 0,1 1 0 0 0,1 0 0 0 0,0 1 1 0 0,1 0-1 0 0,1 1 0 0 0,0 0 0 0 0,1 0 0 0 0,0 0 0 0 0,1 1 0 0 0,1 0 0 0 0,-3 14 214 0 0,6-24 71 0 0,0 1 0 0 0,0-1 0 0 0,1 0-1 0 0,0 1 1 0 0,0-1 0 0 0,1 0 0 0 0,-1 1-1 0 0,1-1 1 0 0,1 1 0 0 0,-1-1 0 0 0,1 1-1 0 0,0-1 1 0 0,1 1 0 0 0,0-1-1 0 0,0 0 1 0 0,0 0 0 0 0,0 0 0 0 0,1 0-1 0 0,0 0 1 0 0,0-1 0 0 0,1 1 0 0 0,0-1-1 0 0,0 0 1 0 0,0 0 0 0 0,0 0 0 0 0,2 0-72 0 0,3 0 280 0 0,0 0-1 0 0,0 0 1 0 0,1-1-1 0 0,-1-1 1 0 0,1 1-1 0 0,0-2 1 0 0,0 1-1 0 0,0-2 1 0 0,0 1-1 0 0,1-1 1 0 0,-1-1-1 0 0,0 0 0 0 0,1 0 1 0 0,-1-1-1 0 0,0 0 1 0 0,0-1-1 0 0,0 0 1 0 0,9-3-279 0 0,13-5 479 0 0,0-1 0 0 0,-1-2 0 0 0,0-1-1 0 0,-1-1 1 0 0,5-5-479 0 0,-12 7 123 0 0,0-1-1 0 0,-1-1 0 0 0,-1-1 1 0 0,0-1-1 0 0,-1 0 1 0 0,-1-2-1 0 0,-1 0 0 0 0,0-1 1 0 0,-2-1-1 0 0,0-1 0 0 0,-2 0 1 0 0,9-16-123 0 0,-10-28-208 0 0,-14 64 163 0 0,0 1 1 0 0,0 0-1 0 0,-1 0 1 0 0,1 0-1 0 0,0 0 1 0 0,0 0 0 0 0,-1 0-1 0 0,1 0 1 0 0,0 0-1 0 0,-1 0 1 0 0,1 1-1 0 0,-1-1 1 0 0,1 1-1 0 0,-1-1 1 0 0,0 1-1 0 0,1-1 1 0 0,-1 1 0 0 0,1 0-1 0 0,-1 0 1 0 0,0 0-1 0 0,1 0 1 0 0,-1 0-1 0 0,1 0 1 0 0,-1 0-1 0 0,0 0 1 0 0,1 1-1 0 0,-1-1 1 0 0,1 1 0 0 0,-1-1-1 0 0,1 1 1 0 0,-1 0-1 0 0,1-1 1 0 0,-1 1-1 0 0,1 0 1 0 0,0 0-1 0 0,-1 0 45 0 0,-7 6-65 0 0,0 1-1 0 0,1 0 0 0 0,0 0 1 0 0,0 1-1 0 0,1 0 0 0 0,0 0 1 0 0,1 1-1 0 0,0 0 0 0 0,0 0 1 0 0,1 0-1 0 0,0 1 0 0 0,1 0 1 0 0,0 0-1 0 0,1 0 0 0 0,0 0 1 0 0,1 0-1 0 0,0 1 0 0 0,1-1 1 0 0,0 1-1 0 0,1 0 0 0 0,0 3 66 0 0,0-10 6 0 0,1-1 0 0 0,0 1 0 0 0,0-1 0 0 0,0 1 0 0 0,0-1-1 0 0,1 1 1 0 0,0-1 0 0 0,-1 0 0 0 0,2 0 0 0 0,-1 0 0 0 0,0 0-1 0 0,1 0 1 0 0,0-1 0 0 0,0 1 0 0 0,0-1 0 0 0,0 0-1 0 0,0 1 1 0 0,1-1 0 0 0,-1-1 0 0 0,1 1 0 0 0,0-1 0 0 0,0 1-1 0 0,0-1 1 0 0,3 1-6 0 0,109 27 871 0 0,-101-28-732 0 0,1-1 0 0 0,0-1 0 0 0,-1-1 0 0 0,1 0-1 0 0,-1-1 1 0 0,1-1 0 0 0,-1 0 0 0 0,0-1 0 0 0,0 0 0 0 0,0-2-1 0 0,0 1 1 0 0,-1-2 0 0 0,0 0 0 0 0,-1-1 0 0 0,1 0 0 0 0,-1-1-1 0 0,-1 0 1 0 0,0-1 0 0 0,7-8-139 0 0,-2 3 41 0 0,-2 0-1 0 0,0-1 0 0 0,0-1 1 0 0,-2-1-1 0 0,0 1 0 0 0,-1-2 1 0 0,-1 0-1 0 0,-1 0 0 0 0,-1-1 1 0 0,0 0-1 0 0,-1-1 0 0 0,0-5-40 0 0,-6 17-53 0 0,0 4-7 0 0,0-1 0 0 0,-1 1 0 0 0,0 0 0 0 0,0-1-1 0 0,0 1 1 0 0,0-1 0 0 0,-1 0 0 0 0,0 1-1 0 0,0-1 1 0 0,-1 1 0 0 0,1-1 0 0 0,-1 1 0 0 0,0-1-1 0 0,-1 1 1 0 0,-1-3 60 0 0,2 7-42 0 0,-2 0 0 0 0,1 0 0 0 0,0 0 0 0 0,0 1 0 0 0,0-1 0 0 0,0 1 0 0 0,0-1 0 0 0,0 1 0 0 0,-1 0 0 0 0,1 0 1 0 0,0 0-1 0 0,0 0 0 0 0,0 1 0 0 0,-1-1 0 0 0,1 0 0 0 0,0 1 0 0 0,0 0 0 0 0,0-1 0 0 0,0 1 0 0 0,0 0 0 0 0,0 0 0 0 0,0 0 0 0 0,0 0 0 0 0,0 1 0 0 0,1-1 0 0 0,-1 0 0 0 0,0 1 0 0 0,1-1 0 0 0,-1 1 0 0 0,1-1 0 0 0,-1 1 0 0 0,1 0 1 0 0,0 0-1 0 0,0 0 0 0 0,0 0 0 0 0,0 0 0 0 0,0 0 42 0 0,-10 12-24 0 0,0 1 1 0 0,1 0 0 0 0,1 0-1 0 0,0 1 1 0 0,2 0 0 0 0,0 1-1 0 0,0 0 1 0 0,1 0 0 0 0,2 0-1 0 0,-1 1 1 0 0,2 1 23 0 0,1-10 9 0 0,1 0-1 0 0,0 0 1 0 0,1 0 0 0 0,-1 0-1 0 0,2 0 1 0 0,-1 0 0 0 0,2 0 0 0 0,-1 0-1 0 0,1-1 1 0 0,0 1 0 0 0,1 0-1 0 0,0-1 1 0 0,0 1 0 0 0,1-1-1 0 0,0 0 1 0 0,1 0 0 0 0,-1-1 0 0 0,1 1-1 0 0,1-1 1 0 0,0 0 0 0 0,0 0-1 0 0,6 4-8 0 0,2 0-47 0 0,0-1 0 0 0,1 0 1 0 0,1-1-1 0 0,0-1 0 0 0,0-1 0 0 0,0 0 0 0 0,1-1 0 0 0,0-1 0 0 0,0 0 0 0 0,0-1 0 0 0,1-1 0 0 0,5 0 47 0 0,77 3-10276 0 0,-86-6 3737 0 0</inkml:trace>
</inkml:ink>
</file>

<file path=ppt/ink/ink4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07.8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0 670 5721 0 0,'0'0'2489'0'0,"0"0"-1008"0"0,0 0-387 0 0,0 0 133 0 0,0 0 133 0 0,0 0-46 0 0,0 0-233 0 0,0 0-256 0 0,0 0-212 0 0,0 0-137 0 0,0 0-86 0 0,0 0-97 0 0,0 0-30 0 0,27-3-50 0 0,125-15 66 0 0,-10 16-1806 0 0,-109 3-3346 0 0,-1-1-4373 0 0,-27 0 5773 0 0</inkml:trace>
  <inkml:trace contextRef="#ctx0" brushRef="#br0" timeOffset="280.274">15 902 7122 0 0,'0'0'1338'0'0,"0"0"-259"0"0,0 0 195 0 0,0 0 373 0 0,0 0 144 0 0,0 0-153 0 0,0 0-281 0 0,0 0-270 0 0,34 2-241 0 0,109 1-233 0 0,-42-11 105 0 0,46-10-80 0 0,-83 9-3451 0 0,-2 2-6672 0 0,-48 4 635 0 0</inkml:trace>
  <inkml:trace contextRef="#ctx0" brushRef="#br0" timeOffset="6200.711">1044 232 6545 0 0,'0'0'1037'0'0,"0"0"-215"0"0,0 0 231 0 0,0 0 327 0 0,0 0 135 0 0,34 0-19 0 0,111-3-159 0 0,219-7 2473 0 0,-164 4-4556 0 0,3 3-7203 0 0,-180 3-2351 0 0</inkml:trace>
  <inkml:trace contextRef="#ctx0" brushRef="#br0" timeOffset="3879.225">1598 505 0 0 0,'0'0'1007'0'0,"0"0"68"0"0,0 0 74 0 0,0 0 126 0 0,0 0 130 0 0,0 0 12 0 0,0 0-187 0 0,0 0-333 0 0,0 0-339 0 0,0 0-262 0 0,0 0-124 0 0,-3 11 339 0 0,3 180 2725 0 0,0 151-3680 0 0,0-341-204 0 0,0-1-279 0 0,0 0-438 0 0,0 0-628 0 0,0 0-850 0 0,0 0-592 0 0,0 0 862 0 0</inkml:trace>
  <inkml:trace contextRef="#ctx0" brushRef="#br0" timeOffset="4199.351">1166 597 2369 0 0,'0'0'633'0'0,"0"0"-190"0"0,0 0 146 0 0,0 0 450 0 0,0 0 379 0 0,0 0 186 0 0,0 0-40 0 0,0 0-158 0 0,0 0-154 0 0,0 0-127 0 0,35-10-109 0 0,112-31-112 0 0,5 4 1015 0 0,-87 25-1557 0 0,0 2 0 0 0,1 3 0 0 0,56 2-362 0 0,-49 13-681 0 0,-71-7 638 0 0,24 24-2496 0 0,-23 5-3587 0 0,-8-9-809 0 0,-1-14 4892 0 0</inkml:trace>
  <inkml:trace contextRef="#ctx0" brushRef="#br0" timeOffset="4425.936">1221 1164 4913 0 0,'0'0'2246'0'0,"0"0"-1467"0"0,0 0-346 0 0,0 0 413 0 0,0 0 522 0 0,0 0 212 0 0,0 0-55 0 0,0 0-201 0 0,0 0-281 0 0,0 0-214 0 0,34-3-150 0 0,107-8-164 0 0,-38-9 134 0 0,36-19-198 0 0,-65 17-2696 0 0,1 3-6779 0 0,-59 15 1113 0 0</inkml:trace>
  <inkml:trace contextRef="#ctx0" brushRef="#br0" timeOffset="4831.586">1920 1193 464 0 0,'0'0'891'0'0,"0"0"-386"0"0,0 0-102 0 0,0 0 189 0 0,0 0 250 0 0,0 0 145 0 0,0 0 10 0 0,0 0-133 0 0,0 0-206 0 0,0 0-145 0 0,0 0-85 0 0,0 0-48 0 0,0 0 5 0 0,-4 21 20 0 0,-13 60 51 0 0,13-61 88 0 0,4-20 106 0 0,0 0 143 0 0,0 0 154 0 0,0 0 120 0 0,0 0 49 0 0,6-35 2949 0 0,17-20-3765 0 0,-14 34 87 0 0,76-158 312 0 0,-18 97-894 0 0,-50 81-3839 0 0,-6 16-5511 0 0,-8-11 2981 0 0</inkml:trace>
  <inkml:trace contextRef="#ctx0" brushRef="#br0" timeOffset="5099.213">2320 961 0 0 0,'0'0'405'0'0,"0"0"486"0"0,0 0 228 0 0,0 0 241 0 0,0 0 201 0 0,0 0 10 0 0,0 0-134 0 0,0 0-240 0 0,0 0-285 0 0,0 0-200 0 0,0 0-169 0 0,-16 32-132 0 0,-48 99-86 0 0,49-70 132 0 0,16-57-321 0 0,0-1 0 0 0,1 0 0 0 0,-1 0 0 0 0,1 0 0 0 0,0 0 0 0 0,0-1 0 0 0,0 1 0 0 0,0 0 0 0 0,0-1-1 0 0,1 0 1 0 0,-1 1 0 0 0,1-1 0 0 0,0 0 0 0 0,-1 0 0 0 0,1 0 0 0 0,0-1 0 0 0,0 1 0 0 0,0-1 0 0 0,1 1-1 0 0,-1-1 1 0 0,0 0 0 0 0,0 0 0 0 0,1-1 0 0 0,-1 1 0 0 0,0-1 0 0 0,1 1 0 0 0,-1-1 0 0 0,1 0 0 0 0,-1-1-1 0 0,0 1 1 0 0,1 0 0 0 0,-1-1 0 0 0,0 0 0 0 0,1 0 0 0 0,-1 0 0 0 0,0 0 0 0 0,0 0 0 0 0,0-1 0 0 0,0 1 0 0 0,0-1-1 0 0,0 0 1 0 0,1 0-136 0 0,0-3 98 0 0,0 1-1 0 0,0 0 1 0 0,0-1-1 0 0,-1 0 1 0 0,1 0-1 0 0,-1 0 0 0 0,0 0 1 0 0,-1 0-1 0 0,1-1 1 0 0,-1 1-1 0 0,0-1 1 0 0,0 1-1 0 0,-1-1 1 0 0,0 0-1 0 0,0 0 0 0 0,0 0 1 0 0,-1 0-1 0 0,1 0 1 0 0,-1 0-1 0 0,-1 0 1 0 0,1 1-1 0 0,-1-1 1 0 0,0 0-1 0 0,-1 0 0 0 0,1 0 1 0 0,-1 1-1 0 0,0-1 1 0 0,-1 1-1 0 0,-2-6-97 0 0,-30-24-1973 0 0,20 28-1409 0 0,-3 2-3827 0 0,9 5-1662 0 0</inkml:trace>
  <inkml:trace contextRef="#ctx0" brushRef="#br0" timeOffset="5669.567">2585 1024 2128 0 0,'0'0'2126'0'0,"0"0"-1162"0"0,0 0-529 0 0,0 0-77 0 0,0 0-1 0 0,0 0-13 0 0,0 0-60 0 0,0 0-110 0 0,0 0-110 0 0,0 0-115 0 0,0 0-37 0 0,0 0-14 0 0,-6 31 8 0 0,-18 93 36 0 0,28-73 18 0 0,30-29 756 0 0,-30-20-333 0 0,-1-1 1 0 0,1 0-1 0 0,0 0 0 0 0,1 0 0 0 0,-1-1 1 0 0,0 1-1 0 0,0-1 0 0 0,0 0 1 0 0,0 0-1 0 0,0-1 0 0 0,0 1 1 0 0,0-1-1 0 0,0 0 0 0 0,0 0 0 0 0,0 0 1 0 0,0-1-1 0 0,0 1 0 0 0,0-1 1 0 0,-1 0-1 0 0,1 0 0 0 0,-1 0 1 0 0,1-1-1 0 0,0 0-383 0 0,84-103 4383 0 0,-67 71-3976 0 0,75-152 555 0 0,-92 177-1052 0 0,-1 0 1 0 0,0-1 0 0 0,-1 0-1 0 0,-1 1 1 0 0,1-1 0 0 0,-2 0-1 0 0,1 0 1 0 0,-2 0 0 0 0,1 1-1 0 0,-1-1 1 0 0,-1 0 0 0 0,0 0-1 0 0,-1 1 1 0 0,0 0-1 0 0,0-1 1 0 0,-1 1 0 0 0,0 0-1 0 0,-2 0 90 0 0,4 4-80 0 0,0 1 0 0 0,0 0 0 0 0,-1 0-1 0 0,0 0 1 0 0,0 0 0 0 0,0 1 0 0 0,-1-1-1 0 0,1 1 1 0 0,-1 0 0 0 0,0 0 0 0 0,-1 0-1 0 0,1 1 1 0 0,0-1 0 0 0,-1 1 0 0 0,0 0-1 0 0,0 0 1 0 0,0 1 0 0 0,0 0-1 0 0,0-1 1 0 0,-1 2 0 0 0,1-1 0 0 0,0 1-1 0 0,-1-1 1 0 0,1 1 0 0 0,-1 1 0 0 0,0-1-1 0 0,1 1 1 0 0,-1 0 0 0 0,0 1 0 0 0,1-1-1 0 0,-1 1 1 0 0,1 0 0 0 0,-1 0 0 0 0,1 1-1 0 0,-1 0 1 0 0,1-1 0 0 0,0 2 0 0 0,0-1-1 0 0,0 1 1 0 0,0 0 0 0 0,0 0 0 0 0,1 0-1 0 0,-1 1 1 0 0,0 0 80 0 0,0 3 4 0 0,0 0 1 0 0,0 0-1 0 0,0 1 0 0 0,1 0 1 0 0,0 0-1 0 0,0 0 1 0 0,1 0-1 0 0,0 1 0 0 0,1-1 1 0 0,0 1-1 0 0,0 0 0 0 0,1-1 1 0 0,0 1-1 0 0,0 0 1 0 0,1 0-1 0 0,1 0 0 0 0,-1 0 1 0 0,1 0-1 0 0,1-1 0 0 0,-1 1 1 0 0,1 0-1 0 0,1-1 1 0 0,0 1-1 0 0,0-1 0 0 0,1 0 1 0 0,0 0-1 0 0,0 0 1 0 0,1-1-1 0 0,0 1 0 0 0,0-1 1 0 0,1 0-1 0 0,6 6-4 0 0,11 9 262 0 0,2-2 1 0 0,0 0-1 0 0,2-1 1 0 0,0-2-1 0 0,0 0 1 0 0,2-2-1 0 0,0-2 1 0 0,1 0-1 0 0,0-2 1 0 0,1-1-1 0 0,30 5-262 0 0,24-1-30 0 0,-67-13-4123 0 0,-1-1-4273 0 0,-16 0 1063 0 0</inkml:trace>
  <inkml:trace contextRef="#ctx0" brushRef="#br0" timeOffset="14093.412">971 0 0 0 0,'0'0'443'0'0,"0"0"78"0"0,0 0 62 0 0,0 0 145 0 0,0 0 180 0 0,0 0 103 0 0,0 0 39 0 0,0 0-71 0 0,0 0-134 0 0,0 0-93 0 0,0 0-72 0 0,0 0-25 0 0,-28 32 40 0 0,-83 100 51 0 0,105-126-643 0 0,1 1 0 0 0,0-1 0 0 0,0 1 1 0 0,0 0-1 0 0,1 0 0 0 0,1 0 1 0 0,-1 1-1 0 0,1 0 0 0 0,0-1 1 0 0,1 1-1 0 0,-1 0 0 0 0,1 1-103 0 0,-3 13 336 0 0,-7 25-11 0 0,3-1 0 0 0,1 1 0 0 0,2 0 1 0 0,2 1-1 0 0,3-1 0 0 0,1 1 0 0 0,3-1 0 0 0,8 45-325 0 0,-7-62-39 0 0,1 0 0 0 0,2-1 0 0 0,0 0 0 0 0,3 0-1 0 0,0-1 1 0 0,1 0 0 0 0,2-1 0 0 0,1 0-1 0 0,1-1 1 0 0,1-1 0 0 0,2 0 0 0 0,0-1-1 0 0,1-1 1 0 0,2-1 0 0 0,0-1 0 0 0,1-1-1 0 0,1 0 1 0 0,1-2 0 0 0,11 6 39 0 0,93 33-2273 0 0,-41-28-3820 0 0,-53-18 432 0 0</inkml:trace>
</inkml:ink>
</file>

<file path=ppt/ink/ink4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32.9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 4937 0 0,'0'0'2273'0'0,"0"0"-1277"0"0,0 0-495 0 0,0 0 198 0 0,0 0 320 0 0,0 0 176 0 0,0 0-39 0 0,0 0-212 0 0,0 0-209 0 0,0 0-163 0 0,0 0-101 0 0,0 0-59 0 0,30 1-31 0 0,96 0-11 0 0,74-22 815 0 0,-148 14-831 0 0,-13 2-3348 0 0,-13 3-8821 0 0,-26 2 8424 0 0</inkml:trace>
</inkml:ink>
</file>

<file path=ppt/ink/ink4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33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23 288 0 0,'0'0'2955'0'0,"0"0"-906"0"0,0 0-155 0 0,0 0 147 0 0,0 0 30 0 0,0 0-209 0 0,0 0-334 0 0,0 0-350 0 0,0 0-327 0 0,0 0-240 0 0,31 4-178 0 0,100 15-142 0 0,-38-21 113 0 0,-69-4-337 0 0,14-1-402 0 0,45-8-880 0 0,-28 3-9207 0 0,-41 8 3871 0 0</inkml:trace>
</inkml:ink>
</file>

<file path=ppt/ink/ink4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31.3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351 166 6289 0 0,'0'0'1431'0'0,"0"0"-292"0"0,0 0-172 0 0,0 0 60 0 0,0 0 129 0 0,0 0 35 0 0,0 0-109 0 0,0 0-229 0 0,0 0-242 0 0,0 0-154 0 0,0 0-58 0 0,0 0-16 0 0,0 0-14 0 0,-8 28-10 0 0,-23 88-16 0 0,11-46-139 0 0,4 1 0 0 0,3 0 1 0 0,2 1-1 0 0,4 1 0 0 0,2 58-204 0 0,5-124-1054 0 0,-3-23-10419 0 0,3 8 9763 0 0,3-3-1890 0 0,-1 3 2360 0 0</inkml:trace>
  <inkml:trace contextRef="#ctx0" brushRef="#br0" timeOffset="267.282">6 85 1736 0 0,'0'0'3632'0'0,"0"0"-2511"0"0,0 0-902 0 0,0 0-38 0 0,0 0 306 0 0,0 0 465 0 0,0 0 370 0 0,0 0 172 0 0,0 0-79 0 0,0 0-187 0 0,0 0-154 0 0,0 0-136 0 0,0 0-119 0 0,33 7-104 0 0,103 23-88 0 0,-16-27 428 0 0,330-94 526 0 0,-395 77-1752 0 0,14-2-489 0 0,-21 12-4525 0 0,-47 6 624 0 0,-2 2 2529 0 0,1-3 709 0 0,-3 3-5341 0 0</inkml:trace>
  <inkml:trace contextRef="#ctx0" brushRef="#br0" timeOffset="515.087">1 751 2072 0 0,'0'0'1980'0'0,"0"0"31"0"0,0 0 120 0 0,0 0 131 0 0,0 0-94 0 0,0 0-292 0 0,33 10-391 0 0,107 26-346 0 0,-39-26 482 0 0,-40-13-1246 0 0,-1-1 0 0 0,0-4 1 0 0,0-2-1 0 0,14-6-375 0 0,-28 7-814 0 0,13-4-2731 0 0,-22 2-3747 0 0,-21 4-1303 0 0</inkml:trace>
  <inkml:trace contextRef="#ctx0" brushRef="#br0" timeOffset="777.636">982 556 3841 0 0,'0'0'1572'0'0,"0"0"-328"0"0,0 0-154 0 0,0 0 52 0 0,0 0 39 0 0,0 0-23 0 0,0 0-91 0 0,0 0-154 0 0,0 0-158 0 0,0 0-134 0 0,0 0-80 0 0,0 0-85 0 0,-31 19-86 0 0,-93 57-76 0 0,77-32 20 0 0,45-36-248 0 0,0-3-54 0 0,0 0-1 0 0,1 0 1 0 0,-1-1 0 0 0,1 1 0 0 0,1 0 0 0 0,-1 0 0 0 0,1 0-1 0 0,-1 0 1 0 0,1 0 0 0 0,1 0 0 0 0,-1 0 0 0 0,1 0-1 0 0,0 0 1 0 0,0 0 0 0 0,0 0 0 0 0,1 0 0 0 0,-1 0-1 0 0,1-1 1 0 0,0 1 0 0 0,1 0-12 0 0,4 2-2 0 0,-5-2-12 0 0,2-1 0 0 0,-1 0 0 0 0,0 0 0 0 0,1 0 0 0 0,0 0 0 0 0,0-1 0 0 0,0 1 0 0 0,0-1 0 0 0,0 0 0 0 0,1 0 0 0 0,0-1 0 0 0,-1 0 0 0 0,1 1 0 0 0,0-1 0 0 0,0-1 0 0 0,0 1 1 0 0,0-1-1 0 0,2 1 14 0 0,74-3-2977 0 0,-29-13-6833 0 0,-44 11 5989 0 0</inkml:trace>
  <inkml:trace contextRef="#ctx0" brushRef="#br0" timeOffset="1330.401">1061 825 584 0 0,'0'0'1604'0'0,"0"0"-418"0"0,0 0 14 0 0,0 0 346 0 0,0 0 294 0 0,0 0 37 0 0,0 0-236 0 0,0 0-332 0 0,0 0-288 0 0,0 0-205 0 0,0 0-126 0 0,0 0-98 0 0,0 0-64 0 0,28-29-57 0 0,84-90-64 0 0,-23 31 388 0 0,17 1-410 0 0,-106 86-388 0 0,1 0-1 0 0,-1 1 1 0 0,0-1 0 0 0,1 0-1 0 0,0 0 1 0 0,-1 1 0 0 0,1-1-1 0 0,-1 0 1 0 0,1 1 0 0 0,0-1-1 0 0,0 0 1 0 0,-1 1 0 0 0,1-1-1 0 0,0 1 1 0 0,0-1 0 0 0,0 1-1 0 0,0 0 1 0 0,-1-1 0 0 0,1 1-1 0 0,0 0 1 0 0,0-1 0 0 0,0 1-1 0 0,0 0 1 0 0,0 0 0 0 0,0 0 0 0 0,0 0-1 0 0,0 0 1 0 0,0 0 0 0 0,0 0-1 0 0,0 0 1 0 0,0 1 0 0 0,0-1-1 0 0,-1 0 1 0 0,1 0 0 0 0,0 1-1 0 0,0-1 1 0 0,0 1 0 0 0,0-1-1 0 0,0 1 1 0 0,-1-1 0 0 0,1 1-1 0 0,0-1 1 0 0,0 1 0 0 0,-1 0-1 0 0,1-1 1 0 0,-1 1 0 0 0,1 0-1 0 0,0-1 1 0 0,-1 1 0 0 0,1 0-1 0 0,-1 0 1 0 0,0 0 0 0 0,1 0-1 0 0,-1 0 1 0 0,0-1 0 0 0,1 1-1 0 0,-1 0 1 0 0,0 0 0 0 0,0 0 0 0 0,0 0-1 0 0,0 0 1 0 0,0 0 0 0 0,0 0-1 0 0,0 0 1 0 0,0 0 0 0 0,0 0-1 0 0,0 0 4 0 0,-9 138 158 0 0,8-128-158 0 0,0 0 1 0 0,1 0 0 0 0,1-1 0 0 0,0 1-1 0 0,0 0 1 0 0,1 0 0 0 0,0-1-1 0 0,1 1 1 0 0,0-1 0 0 0,0 0 0 0 0,4 6-1 0 0,6 6 137 0 0,-12-22-4 0 0,-1 0 123 0 0,0 0 176 0 0,0 0 197 0 0,-3-11 1208 0 0,-9-2-1971 0 0,-1 0 1 0 0,0 1-1 0 0,-1 0 0 0 0,-1 1 0 0 0,1 1 0 0 0,-2 0 0 0 0,1 1 0 0 0,-1 1 0 0 0,-1 0 1 0 0,1 1-1 0 0,-1 1 0 0 0,0 0 0 0 0,-8 0 134 0 0,-10-4-2623 0 0,12 8-3269 0 0,15 2-1855 0 0</inkml:trace>
</inkml:ink>
</file>

<file path=ppt/ink/ink4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3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625 288 0 0 0,'0'0'396'0'0,"0"0"183"0"0,0 0 134 0 0,0 0 329 0 0,0 0 378 0 0,0 0 287 0 0,0 0 38 0 0,0 0-232 0 0,0 0-291 0 0,0 0-317 0 0,0 0-236 0 0,-2-3-141 0 0,-3 1-409 0 0,-1 0 0 0 0,1 0 0 0 0,0 1 0 0 0,-1-1 1 0 0,0 1-1 0 0,1 0 0 0 0,-1 1 0 0 0,1-1 0 0 0,-1 1 0 0 0,0 0 1 0 0,1 1-1 0 0,-1-1 0 0 0,0 1 0 0 0,1 0 0 0 0,-1 1 1 0 0,1-1-1 0 0,-1 1 0 0 0,1 0 0 0 0,0 1 0 0 0,0-1 0 0 0,-4 3-119 0 0,-5 0 118 0 0,-256 84 1133 0 0,179-63-359 0 0,159-14-1612 0 0,5 10 810 0 0,-71-19-71 0 0,-1 0 1 0 0,0 1 0 0 0,0-1-1 0 0,0 0 1 0 0,-1 1 0 0 0,1-1-1 0 0,-1 1 1 0 0,0-1 0 0 0,0 1 0 0 0,0-1-1 0 0,0 1 1 0 0,-1-1 0 0 0,1 0-1 0 0,-1 1 1 0 0,0-1 0 0 0,0 0-1 0 0,0 1 1 0 0,0-1 0 0 0,-1 0 0 0 0,0 0-1 0 0,1 0 1 0 0,-2 2-20 0 0,-17 26 87 0 0,-2 0 0 0 0,-1-2 1 0 0,-1 0-1 0 0,-1-2 0 0 0,-10 8-87 0 0,-23 25 83 0 0,54-56-84 0 0,-1 0 0 0 0,1 1 1 0 0,-1 0-1 0 0,1 0 0 0 0,1 1 1 0 0,-1-1-1 0 0,1 1 0 0 0,0 0 0 0 0,0 0 1 0 0,1 0-1 0 0,0 0 0 0 0,0 0 1 0 0,0 0-1 0 0,1 0 0 0 0,-1 1 1 0 0,2-1-1 0 0,-1 1 0 0 0,1-1 0 0 0,0 1 1 0 0,0-1-1 0 0,1 5 1 0 0,2-6 15 0 0,0-1-1 0 0,1 1 1 0 0,0-1 0 0 0,-1 0-1 0 0,1 0 1 0 0,0-1 0 0 0,1 1-1 0 0,-1-1 1 0 0,1 0 0 0 0,0 0-1 0 0,-1 0 1 0 0,1 0 0 0 0,0-1-1 0 0,1 0 1 0 0,-1 0 0 0 0,0-1-1 0 0,0 1 1 0 0,1-1 0 0 0,-1 0-1 0 0,1 0 1 0 0,-1-1 0 0 0,1 0-1 0 0,0 0 1 0 0,1 0-15 0 0,-2 0 7 0 0,12 2-24 0 0,0 0 0 0 0,0-1 0 0 0,1 0-1 0 0,-1-2 1 0 0,0 0 0 0 0,0-1-1 0 0,1-1 1 0 0,-1 0 0 0 0,-1-1 0 0 0,1-1-1 0 0,-1-1 1 0 0,1 0 0 0 0,11-7 17 0 0,-7-19-3303 0 0,-18 6-5487 0 0,-3 18 3239 0 0</inkml:trace>
  <inkml:trace contextRef="#ctx0" brushRef="#br0" timeOffset="258.148">255 1 688 0 0,'0'0'1508'0'0,"0"0"-631"0"0,0 0-300 0 0,0 0 22 0 0,0 0 140 0 0,0 0 188 0 0,0 0 134 0 0,0 0-1 0 0,0 0-95 0 0,0 0-67 0 0,0 0-37 0 0,0 0-17 0 0,0 0-3 0 0,-3 22-26 0 0,-8 71-41 0 0,13 103 2108 0 0,5-97-2306 0 0,-6-38-406 0 0,2 15-24 0 0,-3 1 0 0 0,-4-1 0 0 0,-13 74-146 0 0,-58 214-2161 0 0,71-328-542 0 0,4-13-4074 0 0,0-15 318 0 0</inkml:trace>
</inkml:ink>
</file>

<file path=ppt/ink/ink4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36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41 2705 0 0,'0'0'1219'0'0,"0"0"-307"0"0,0 0-24 0 0,0 0 201 0 0,0 0 186 0 0,0 0 162 0 0,0 0 39 0 0,0 0-152 0 0,0 0-179 0 0,0 0-175 0 0,0 0-161 0 0,32-4-164 0 0,102-14-165 0 0,3 7 218 0 0,-16 4-985 0 0,-81 7-2307 0 0,-1 0-3629 0 0,-25 0-1745 0 0</inkml:trace>
  <inkml:trace contextRef="#ctx0" brushRef="#br0" timeOffset="-1160.942">425 307 3905 0 0,'0'0'1622'0'0,"0"0"-746"0"0,0 0-129 0 0,0 0 246 0 0,0 0 211 0 0,0 0 54 0 0,0 0-146 0 0,0 0-357 0 0,0 0-335 0 0,0 0-196 0 0,0 0-77 0 0,-1 5 41 0 0,-5 240 1904 0 0,6-210-2132 0 0,-1 0 1 0 0,-2 0-1 0 0,-2-1 0 0 0,-8 34 40 0 0,-18 16-2912 0 0,19-65-684 0 0,2-9-4773 0 0,8-10 7862 0 0</inkml:trace>
  <inkml:trace contextRef="#ctx0" brushRef="#br0" timeOffset="-838.227">0 314 1056 0 0,'0'0'922'0'0,"0"0"-542"0"0,0 0-77 0 0,0 0 327 0 0,0 0 351 0 0,0 0 251 0 0,0 0 40 0 0,0 0-145 0 0,0 0-123 0 0,0 0-78 0 0,0 0-17 0 0,0 0 18 0 0,20-2 17 0 0,128-7 1880 0 0,275-21 194 0 0,-364 30-3874 0 0,-21 0-2607 0 0,-24 8-2916 0 0,-13 3-926 0 0,-1-8 6853 0 0</inkml:trace>
  <inkml:trace contextRef="#ctx0" brushRef="#br0" timeOffset="-486.846">8 1021 2505 0 0,'0'0'826'0'0,"0"0"89"0"0,0 0 354 0 0,0 0 260 0 0,0 0 102 0 0,0 0-66 0 0,0 0-143 0 0,0 0-131 0 0,0 0-145 0 0,0 0-139 0 0,0 0-111 0 0,0 0-104 0 0,34-5-110 0 0,107-13-137 0 0,-38 0 318 0 0,-19 6-719 0 0,-26 10-2843 0 0,-40 0 99 0 0,-6 0-1887 0 0,-4 2-4755 0 0</inkml:trace>
  <inkml:trace contextRef="#ctx0" brushRef="#br0" timeOffset="2500.993">737 804 0 0 0,'0'0'72'0'0,"0"0"93"0"0,0 0 45 0 0,0 0 138 0 0,0 0 115 0 0,0 0 43 0 0,0 0-56 0 0,0 0-111 0 0,0 0-127 0 0,0 0-75 0 0,0 0-32 0 0,0 0-37 0 0,0 0 2 0 0,-17 31 0 0 0,-51 97-2 0 0,18-19 232 0 0,19-54 281 0 0,31-77 1911 0 0,17-11-2151 0 0,2 0 1 0 0,1 1-1 0 0,2 1 0 0 0,1 1 0 0 0,1 0 0 0 0,1 2 1 0 0,20-16-342 0 0,12-14 545 0 0,-38 87-516 0 0,19 111 354 0 0,-19-63-184 0 0,-5-30 886 0 0,-14-46-681 0 0,0-1 99 0 0,0 0 85 0 0,0 0 65 0 0,0 0 13 0 0,-18-14 669 0 0,-4-2-1691 0 0,1 2-1 0 0,-2 0 1 0 0,0 2 0 0 0,-1 0-1 0 0,0 2 1 0 0,0 1-1 0 0,-1 0 1 0 0,-6 1 356 0 0,-6-4-3341 0 0,20 6-2280 0 0,12 5 1999 0 0</inkml:trace>
  <inkml:trace contextRef="#ctx0" brushRef="#br0" timeOffset="2874.493">1149 704 5281 0 0,'0'0'731'0'0,"0"0"-182"0"0,0 0 17 0 0,0 0 289 0 0,0 0 241 0 0,0 0 31 0 0,0 0-150 0 0,0 0-187 0 0,0 0-102 0 0,0 0-41 0 0,0 0-6 0 0,0 0 7 0 0,32-3 5 0 0,99-10-23 0 0,70-15 1348 0 0,-122 21-2151 0 0,-46 7-3884 0 0,-30-3-1527 0 0,-3 1 1387 0 0,0-1 351 0 0</inkml:trace>
  <inkml:trace contextRef="#ctx0" brushRef="#br0" timeOffset="3125.074">1377 446 3841 0 0,'0'0'1035'0'0,"0"0"-156"0"0,0 0 109 0 0,0 0 276 0 0,0 0 199 0 0,0 0-12 0 0,0 0-179 0 0,0 0-236 0 0,0 0-214 0 0,-9 37-151 0 0,-30 115-112 0 0,28-58 243 0 0,11-54-709 0 0,1-1-1 0 0,3 0 0 0 0,0 0 1 0 0,9 30-93 0 0,-7-49-1306 0 0,-1-7-6805 0 0,-5-10 1075 0 0</inkml:trace>
  <inkml:trace contextRef="#ctx0" brushRef="#br0" timeOffset="8864.704">1712 1017 3065 0 0,'0'0'782'0'0,"0"0"-196"0"0,0 0-2 0 0,0 0 230 0 0,0 0 215 0 0,0 0 94 0 0,0 0-80 0 0,0 0-140 0 0,0 0-134 0 0,0 0-59 0 0,0 0-25 0 0,0 0-26 0 0,16-32-25 0 0,49-99-45 0 0,-4 29 909 0 0,123-148 591 0 0,-184 250-2108 0 0,0 1-1 0 0,0-1 0 0 0,0 1 0 0 0,0-1 1 0 0,0 1-1 0 0,0-1 0 0 0,0 1 0 0 0,0-1 1 0 0,0 1-1 0 0,0 0 0 0 0,0-1 0 0 0,1 1 0 0 0,-1-1 1 0 0,0 1-1 0 0,0-1 0 0 0,0 0 0 0 0,1 1 1 0 0,-1-1-1 0 0,0 1 0 0 0,1-1 0 0 0,-1 1 1 0 0,1-1-1 0 0,-1 0 0 0 0,0 1 0 0 0,1-1 0 0 0,-1 0 1 0 0,1 1-1 0 0,-1-1 0 0 0,1 0 0 0 0,-1 0 1 0 0,1 0-1 0 0,-1 1 0 0 0,1-1 0 0 0,-1 0 1 0 0,1 0-1 0 0,-1 0 0 0 0,1 0 0 0 0,-1 0 1 0 0,1 0-1 0 0,-1 0 0 0 0,1 0 0 0 0,0 0 0 0 0,-1 0 1 0 0,1 0-1 0 0,-1 0 0 0 0,1 0 0 0 0,-1 0 1 0 0,1-1-1 0 0,-1 1 0 0 0,1 0 0 0 0,-1 0 1 0 0,1-1-1 0 0,-1 1 0 0 0,0 0 0 0 0,1-1 0 0 0,-1 1 1 0 0,1 0-1 0 0,-1-1 0 0 0,0 1 0 0 0,1-1 1 0 0,-1 1 19 0 0,4 17 228 0 0,20 155-248 0 0,-23-170 34 0 0,1-1 1 0 0,-1 1-1 0 0,1 0 1 0 0,-1-1-1 0 0,1 1 1 0 0,-1-1-1 0 0,1 1 1 0 0,0-1-1 0 0,0 0 1 0 0,0 0-1 0 0,0 0 1 0 0,0 0-1 0 0,0 0 1 0 0,0 0-1 0 0,0 0 1 0 0,0-1-1 0 0,0 1 1 0 0,0-1-1 0 0,0 1 0 0 0,1-1 1 0 0,-1 0-1 0 0,0 0 1 0 0,0 0-1 0 0,0 0 1 0 0,1 0-1 0 0,-1-1 1 0 0,0 1-1 0 0,0-1 1 0 0,0 1-1 0 0,0-1 1 0 0,0 0-1 0 0,0 0 1 0 0,0 0-1 0 0,0 0 1 0 0,0 0-1 0 0,0 0 1 0 0,0-1-1 0 0,0 1 1 0 0,-1-1-1 0 0,1 1 1 0 0,-1-1-1 0 0,2 0-14 0 0,61-61 129 0 0,-3-2 0 0 0,-2-3 0 0 0,-1-7-129 0 0,-30 41 38 0 0,17-28-3 0 0,-44 61-47 0 0,-1 1-37 0 0,-44 228 321 0 0,41-208-287 0 0,1 0 1 0 0,0 1-1 0 0,2-1 1 0 0,0 1-1 0 0,1 0 1 0 0,1-1-1 0 0,4 13 15 0 0,19-1-1718 0 0,2-26-7959 0 0,-22-6 3330 0 0</inkml:trace>
  <inkml:trace contextRef="#ctx0" brushRef="#br0" timeOffset="9122.236">2741 689 2577 0 0,'0'0'1373'0'0,"0"0"-279"0"0,0 0-111 0 0,0 0 6 0 0,0 0-70 0 0,0 0-85 0 0,0 0-152 0 0,0 0-194 0 0,0 0-117 0 0,0 0-108 0 0,0 0-78 0 0,0 0-38 0 0,-22 28-44 0 0,-69 86-23 0 0,29-27 113 0 0,39-30-197 0 0,76-119 1698 0 0,37-44-1377 0 0,-60 69-310 0 0,2 2-1 0 0,1 1 0 0 0,2 2 1 0 0,13-9-7 0 0,-48 40-11 0 0,1 0 0 0 0,0 0 0 0 0,0 0 0 0 0,0 1 0 0 0,-1-1 0 0 0,1 0 0 0 0,0 0 0 0 0,0 1 0 0 0,0-1 0 0 0,0 1 0 0 0,0-1 0 0 0,0 1 0 0 0,0-1 0 0 0,0 1 0 0 0,1-1 0 0 0,-1 1 0 0 0,0 0 0 0 0,0 0 0 0 0,0 0 0 0 0,0 0 0 0 0,0-1 0 0 0,1 2 0 0 0,-1-1 1 0 0,0 0-1 0 0,0 0 0 0 0,0 0 0 0 0,0 0 0 0 0,1 1 0 0 0,-1-1 0 0 0,0 0 0 0 0,0 1 0 0 0,0-1 0 0 0,0 1 0 0 0,0 0 0 0 0,0-1 0 0 0,0 1 0 0 0,0 0 11 0 0,16 59 471 0 0,15 100 225 0 0,-16-53 956 0 0,-16-106-1426 0 0,0-1 23 0 0,-100-19 1761 0 0,-113-83-3780 0 0,162 83-270 0 0,33 14-1443 0 0,1-1-3851 0 0,11 6 3749 0 0</inkml:trace>
  <inkml:trace contextRef="#ctx0" brushRef="#br0" timeOffset="9123.236">3218 623 584 0 0,'0'0'1442'0'0,"0"0"-321"0"0,0 0 52 0 0,0 0 160 0 0,0 0 53 0 0,0 0-130 0 0,0 0-208 0 0,0 0-243 0 0,-32 17-229 0 0,-97 54-196 0 0,85-37-112 0 0,43-27-232 0 0,0-3-30 0 0,-1 0 1 0 0,1 0-1 0 0,1 0 0 0 0,-1 0 1 0 0,0 0-1 0 0,1 0 1 0 0,0 1-1 0 0,0-1 0 0 0,0 0 1 0 0,1 0-1 0 0,-1 0 1 0 0,1 0-1 0 0,0 0 0 0 0,0 0 1 0 0,1 0-1 0 0,-1 0 1 0 0,1 0-1 0 0,0 0 1 0 0,0-1-1 0 0,0 1 0 0 0,0-1 1 0 0,1 1-1 0 0,-1-1 1 0 0,1 0-1 0 0,0 0 0 0 0,0 0 1 0 0,0 0-1 0 0,0-1 1 0 0,1 1-1 0 0,-1-1 0 0 0,1 0 1 0 0,-1 0-1 0 0,1 0 1 0 0,0 0-1 0 0,0 0 0 0 0,2 0-6 0 0,3 0 195 0 0,0 1-1 0 0,0-1 0 0 0,0-1 0 0 0,0 0 0 0 0,0 0 0 0 0,0 0 0 0 0,0-1 0 0 0,1-1 0 0 0,-1 0 0 0 0,0 0 0 0 0,0-1 0 0 0,0 0 0 0 0,0 0 0 0 0,0-1 0 0 0,-1 0 0 0 0,1-1 0 0 0,-1 1 0 0 0,0-2 0 0 0,0 1 0 0 0,0-1 0 0 0,0-1 0 0 0,-1 1 0 0 0,5-6-194 0 0,14-12 359 0 0,-2-1-1 0 0,-1-2 1 0 0,0 0 0 0 0,-3-1-1 0 0,0-1 1 0 0,-1-1 0 0 0,-2-1 0 0 0,-1 0-1 0 0,12-33-358 0 0,-23 47 27 0 0,0 0-1 0 0,0 0 0 0 0,-1-1 1 0 0,-1 1-1 0 0,-1-1 0 0 0,-1 0 0 0 0,0 0 1 0 0,-1 0-1 0 0,-2-15-26 0 0,1 23-15 0 0,0 1 0 0 0,0 0 0 0 0,-1 0 1 0 0,0 1-1 0 0,0-1 0 0 0,-1 0 0 0 0,0 1 0 0 0,0-1 0 0 0,-1 1 0 0 0,0 0 0 0 0,0 0 0 0 0,-1 0 1 0 0,0 1-1 0 0,0 0 0 0 0,0-1 0 0 0,-1 2 0 0 0,0-1 0 0 0,0 1 0 0 0,-1 0 0 0 0,1 0 0 0 0,-3 0 15 0 0,5 2-35 0 0,-1 1-1 0 0,0 0 0 0 0,0 0 0 0 0,0 0 0 0 0,0 1 1 0 0,0 0-1 0 0,-1 0 0 0 0,1 0 0 0 0,0 0 0 0 0,0 1 0 0 0,-1 0 1 0 0,1 0-1 0 0,0 1 0 0 0,-1-1 0 0 0,1 1 0 0 0,0 0 1 0 0,0 0-1 0 0,0 1 0 0 0,0 0 0 0 0,0 0 0 0 0,0 0 1 0 0,0 0-1 0 0,1 1 0 0 0,-1 0 0 0 0,1 0 0 0 0,0 0 0 0 0,-1 0 1 0 0,2 1-1 0 0,-1-1 0 0 0,0 1 0 0 0,0 1 36 0 0,-5 5-15 0 0,1 0 0 0 0,1 0-1 0 0,0 0 1 0 0,0 1 0 0 0,1 0-1 0 0,0 1 1 0 0,1-1 0 0 0,1 1 0 0 0,0 0-1 0 0,0 0 1 0 0,1 0 0 0 0,-1 8 15 0 0,2-7 18 0 0,1 1 0 0 0,0-1 0 0 0,0 1 0 0 0,2-1 0 0 0,0 1 0 0 0,0-1 1 0 0,1 1-1 0 0,1-1 0 0 0,0 0 0 0 0,1 0 0 0 0,0 0 0 0 0,1 0 0 0 0,0-1 0 0 0,3 3-18 0 0,5 6 69 0 0,1-1 0 0 0,1 0 0 0 0,1-1 0 0 0,1 0 0 0 0,0-1 0 0 0,1-1 0 0 0,1-1 0 0 0,1-1 0 0 0,0-1 0 0 0,1 0 0 0 0,0-1 0 0 0,1-2 0 0 0,1 0 0 0 0,0-1 0 0 0,8 1-69 0 0,17 1-427 0 0,-39-41-11228 0 0,-9 25 4489 0 0</inkml:trace>
  <inkml:trace contextRef="#ctx0" brushRef="#br0" timeOffset="9124.236">3730 115 3609 0 0,'0'0'3421'0'0,"0"0"-1166"0"0,0 0-283 0 0,0 0-25 0 0,0 0-146 0 0,0 0-316 0 0,0 0-401 0 0,0 0-329 0 0,0 0-244 0 0,0 0-120 0 0,0 0-15 0 0,0 0-17 0 0,0 0-2 0 0,9-4-18 0 0,19-5-113 0 0,1 1 1 0 0,0 2-1 0 0,0 1 1 0 0,0 1-1 0 0,22 0-226 0 0,-50 4-3 0 0,0 0 0 0 0,0 0 0 0 0,0 0 0 0 0,0 0 0 0 0,0 1 0 0 0,0-1 0 0 0,0 0 0 0 0,1 1 0 0 0,-1-1 0 0 0,0 1 0 0 0,0-1 1 0 0,0 1-1 0 0,-1 0 0 0 0,1-1 0 0 0,0 1 0 0 0,0 0 0 0 0,0-1 0 0 0,0 1 0 0 0,-1 0 0 0 0,1 0 0 0 0,0 0 0 0 0,-1 0 0 0 0,1 0 0 0 0,-1 0 0 0 0,1 0 0 0 0,-1 0 0 0 0,1 0 0 0 0,-1 0 0 0 0,0 0 0 0 0,1 0 0 0 0,-1 0 0 0 0,0 1 0 0 0,0-1 0 0 0,0 0 0 0 0,0 0 1 0 0,0 0-1 0 0,0 0 0 0 0,0 0 0 0 0,0 1 0 0 0,-1-1 0 0 0,1 0 0 0 0,0 0 0 0 0,-1 0 3 0 0,-15 48 142 0 0,-13-7-34 0 0,23-35-93 0 0,0 0-1 0 0,1 1 1 0 0,0-1 0 0 0,0 1 0 0 0,0 0-1 0 0,1 1 1 0 0,0-1 0 0 0,1 1 0 0 0,0 0-1 0 0,0 0 1 0 0,1 0 0 0 0,0 0 0 0 0,0 7-15 0 0,4-13 23 0 0,-1-1 0 0 0,1 1 0 0 0,0-1 0 0 0,0 0 0 0 0,0 0 0 0 0,0 0 0 0 0,1 0 0 0 0,-1 0 0 0 0,0-1 0 0 0,1 1 0 0 0,-1-1 0 0 0,1 1 0 0 0,0-1 0 0 0,-1 0 0 0 0,1 0 0 0 0,0 0 0 0 0,0 0 0 0 0,0-1 0 0 0,0 1 0 0 0,0-1 0 0 0,0 0 0 0 0,-1 0 0 0 0,1 0 0 0 0,0 0 0 0 0,0 0 0 0 0,0 0 0 0 0,0-1 0 0 0,0 0-23 0 0,152-20 19 0 0,-132 15-1047 0 0,2 0-2769 0 0,-10-1-3460 0 0,-7 3-3433 0 0</inkml:trace>
</inkml:ink>
</file>

<file path=ppt/ink/ink4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50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1 372 1864 0 0,'0'0'1527'0'0,"0"0"-170"0"0,0 0 91 0 0,0 0 184 0 0,0 0 107 0 0,0 0-22 0 0,0 0-162 0 0,31-4-207 0 0,103-11-192 0 0,203-21 2772 0 0,4 28-3845 0 0,-303 8-457 0 0,-12 2-99 0 0,-17-1-2810 0 0,-18 0-7833 0 0,2-1 7008 0 0</inkml:trace>
  <inkml:trace contextRef="#ctx0" brushRef="#br0" timeOffset="291.641">174 482 1320 0 0,'0'0'2434'0'0,"0"0"-898"0"0,0 0-290 0 0,0 0 364 0 0,0 0 434 0 0,0 0 63 0 0,0 0-232 0 0,0 0-382 0 0,0 0-344 0 0,0 0-234 0 0,32 5-165 0 0,102 12-128 0 0,72-20 1111 0 0,116-16-1972 0 0,-266 12-3304 0 0,-44 3 170 0 0,-3 1-4798 0 0,-7 3 2663 0 0</inkml:trace>
  <inkml:trace contextRef="#ctx0" brushRef="#br0" timeOffset="643.965">501 0 2513 0 0,'0'0'2355'0'0,"0"0"-990"0"0,0 0-400 0 0,0 0-53 0 0,0 0 3 0 0,0 0-2 0 0,0 0 131 0 0,0 0 75 0 0,0 0-1 0 0,0 0-19 0 0,0 0-204 0 0,0 0-174 0 0,0 0-61 0 0,13 16-46 0 0,43 50-34 0 0,-49-59-442 0 0,0 0 1 0 0,0 0 0 0 0,1-1-1 0 0,0 0 1 0 0,0-1-1 0 0,0 0 1 0 0,1 0 0 0 0,0-1-1 0 0,0 0 1 0 0,0 0-1 0 0,5 1-138 0 0,7 3 179 0 0,277 102 710 0 0,-200-58-775 0 0,-97-50-106 0 0,0 1 1 0 0,0-1 0 0 0,0 1-1 0 0,0-1 1 0 0,0 1-1 0 0,0 0 1 0 0,-1-1 0 0 0,0 1-1 0 0,1 0 1 0 0,-1 0-1 0 0,0-1 1 0 0,0 1 0 0 0,0 0-1 0 0,-1 0 1 0 0,1 0-1 0 0,0-1 1 0 0,-1 1 0 0 0,0 0-1 0 0,0-1 1 0 0,0 1-1 0 0,0-1 1 0 0,0 1 0 0 0,0-1-1 0 0,-1 1 1 0 0,1-1 0 0 0,-1 0-1 0 0,0 0 1 0 0,0 0-1 0 0,0 0 1 0 0,0 0 0 0 0,0 0-1 0 0,0 0 1 0 0,-2 1-9 0 0,-48 43 151 0 0,-2-2 1 0 0,-2-2-1 0 0,-27 14-151 0 0,29-20 199 0 0,-7 4-237 0 0,-49 35 340 0 0,43-17-4121 0 0,62-51-1305 0 0,3 1-5836 0 0</inkml:trace>
</inkml:ink>
</file>

<file path=ppt/ink/ink4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5:00.2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104 77 0 0 0,'0'0'643'0'0,"0"0"521"0"0,0 0 226 0 0,0 0-59 0 0,0 0-95 0 0,0 0-191 0 0,0 0-184 0 0,0 0-148 0 0,2-13-174 0 0,8-51 518 0 0,2 237 2172 0 0,-16 13-3107 0 0,-7-1-1 0 0,-17 65-121 0 0,10-159-1721 0 0,-3-35-6587 0 0,18-52 5706 0 0,3-3 1782 0 0</inkml:trace>
  <inkml:trace contextRef="#ctx0" brushRef="#br0" timeOffset="448.893">334 165 1488 0 0,'0'0'475'0'0,"0"0"-495"0"0,0 0-35 0 0,0 0 377 0 0,0 0 581 0 0,0 0 364 0 0,0 0 14 0 0,0 0-163 0 0,0 0-239 0 0,6 34-159 0 0,19 111-93 0 0,11 113 2161 0 0,-3-121-1493 0 0,-32-136-1214 0 0,-1 0 1 0 0,0 0-1 0 0,0-1 1 0 0,0 1-1 0 0,0 0 0 0 0,0 0 1 0 0,0-1-1 0 0,0 1 0 0 0,0 0 1 0 0,0 0-1 0 0,0-1 0 0 0,0 1 1 0 0,0 0-1 0 0,0 0 0 0 0,-1-1 1 0 0,1 1-1 0 0,0 0 0 0 0,0 0 1 0 0,-1-1-1 0 0,1 1 0 0 0,-1 0 1 0 0,1-1-1 0 0,-1 1 0 0 0,1-1 1 0 0,-1 1-1 0 0,1-1 0 0 0,-1 1 1 0 0,1-1-1 0 0,-1 1 0 0 0,0-1 1 0 0,1 1-1 0 0,-1-1 0 0 0,0 0 1 0 0,1 1-1 0 0,-1-1 0 0 0,0 0 1 0 0,1 0-1 0 0,-1 1 1 0 0,0-1-1 0 0,0 0 0 0 0,1 0 1 0 0,-1 0-1 0 0,0 0 0 0 0,0 0 1 0 0,1 0-1 0 0,-1 0 0 0 0,0 0 1 0 0,0 0-1 0 0,1 0 0 0 0,-1-1 1 0 0,0 1-1 0 0,0 0 0 0 0,1-1 1 0 0,-1 1-1 0 0,0 0 0 0 0,1-1 1 0 0,-1 1-1 0 0,0 0 0 0 0,1-1 1 0 0,-1 0-82 0 0,-56-23 97 0 0,52 21 106 0 0,-173-99-176 0 0,170 97-178 0 0,0 0 0 0 0,-1 1 0 0 0,1 0 0 0 0,-1 0 0 0 0,1 1-1 0 0,-1 0 1 0 0,0 1 0 0 0,0-1 0 0 0,0 2 0 0 0,-1-1 0 0 0,1 2 0 0 0,0-1 0 0 0,-1 1 0 0 0,-5 1 151 0 0,-5 14-3834 0 0,14 9-4117 0 0,6-16 3555 0 0</inkml:trace>
  <inkml:trace contextRef="#ctx0" brushRef="#br0" timeOffset="727.656">755 603 4729 0 0,'0'0'955'0'0,"0"0"-8"0"0,0 0 226 0 0,0 0 310 0 0,0 0 164 0 0,0 0-72 0 0,0 0-281 0 0,0 0-319 0 0,0 0-255 0 0,0 0-191 0 0,0 0-122 0 0,0 0-127 0 0,0 0-70 0 0,-19 5-49 0 0,-59 17-41 0 0,76-22-116 0 0,0 0 1 0 0,1 0-1 0 0,-1 1 0 0 0,0-1 0 0 0,1 1 1 0 0,-1-1-1 0 0,1 1 0 0 0,-1 0 1 0 0,1-1-1 0 0,-1 1 0 0 0,1 0 1 0 0,-1 0-1 0 0,1 0 0 0 0,0 0 0 0 0,-1 0 1 0 0,1 1-1 0 0,0-1 0 0 0,0 0 1 0 0,0 0-1 0 0,0 1 0 0 0,0-1 0 0 0,0 1 1 0 0,0-1-1 0 0,1 1 0 0 0,-1-1 1 0 0,1 1-1 0 0,-1 1-4 0 0,-1 4-3 0 0,-1-2-12 0 0,2 1-1 0 0,-1-1 1 0 0,1 1 0 0 0,-1-1-1 0 0,1 1 1 0 0,1 0-1 0 0,-1-1 1 0 0,1 1-1 0 0,0 0 1 0 0,1 0-1 0 0,-1-1 1 0 0,1 1-1 0 0,0 0 1 0 0,0-1-1 0 0,1 1 1 0 0,0-1 0 0 0,0 1-1 0 0,0-1 1 0 0,1 0-1 0 0,-1 0 1 0 0,1 0-1 0 0,0 0 1 0 0,1 0-1 0 0,-1-1 1 0 0,1 0-1 0 0,0 1 1 0 0,4 2 15 0 0,-4-2 11 0 0,1-1-1 0 0,0 1 1 0 0,0-1 0 0 0,0 0-1 0 0,0 0 1 0 0,1-1 0 0 0,0 1-1 0 0,-1-1 1 0 0,1 0 0 0 0,1-1-1 0 0,-1 0 1 0 0,0 0 0 0 0,0 0-1 0 0,1-1 1 0 0,-1 1 0 0 0,1-2-1 0 0,-1 1 1 0 0,5-1-11 0 0,47-21-2823 0 0,-25-6-7561 0 0,-26 20 6498 0 0</inkml:trace>
</inkml:ink>
</file>

<file path=ppt/ink/ink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44.4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1 212 1864 0 0,'0'0'1241'0'0,"0"0"-422"0"0,0 0-99 0 0,0 0 133 0 0,0 0 174 0 0,0 0 99 0 0,0 0-45 0 0,0 0-161 0 0,0 0-178 0 0,0 0-161 0 0,0 0-157 0 0,1-5-125 0 0,9-2 380 0 0,-8 46 211 0 0,-2-36-870 0 0,1 101 557 0 0,-10 189-382 0 0,58-505 3633 0 0,-7 38-3538 0 0,-36 146-208 0 0,0 0 0 0 0,2 1 0 0 0,0 0 0 0 0,2 0-1 0 0,1 1 1 0 0,2 1 0 0 0,4-8-82 0 0,-15 30-12 0 0,-1 1 0 0 0,1 0-1 0 0,-1 0 1 0 0,1 0-1 0 0,0 0 1 0 0,0 0-1 0 0,0 0 1 0 0,0 1 0 0 0,0-1-1 0 0,0 1 1 0 0,0-1-1 0 0,0 1 1 0 0,1 0 0 0 0,-1-1-1 0 0,1 1 1 0 0,-1 1-1 0 0,1-1 1 0 0,-1 0 0 0 0,1 0-1 0 0,-1 1 1 0 0,1 0-1 0 0,0-1 1 0 0,-1 1-1 0 0,1 0 1 0 0,-1 0 0 0 0,1 1-1 0 0,0-1 1 0 0,-1 0-1 0 0,1 1 1 0 0,-1 0 0 0 0,1 0-1 0 0,-1-1 1 0 0,1 1-1 0 0,-1 1 1 0 0,1-1 0 0 0,-1 0-1 0 0,0 0 1 0 0,0 1-1 0 0,0 0 1 0 0,0-1-1 0 0,0 1 1 0 0,0 0 0 0 0,0 0-1 0 0,0 0 1 0 0,-1 0-1 0 0,1 0 1 0 0,-1 0 0 0 0,1 1-1 0 0,-1-1 13 0 0,84 112-1332 0 0,-74-102-2101 0 0,-4-8-4172 0 0,-7-4 1834 0 0</inkml:trace>
  <inkml:trace contextRef="#ctx0" brushRef="#br0" timeOffset="701.391">501 348 928 0 0,'0'0'1368'0'0,"0"0"-299"0"0,0 0-90 0 0,0 0 133 0 0,0 0 104 0 0,0 0-64 0 0,0 0-113 0 0,0 0-145 0 0,0 0-141 0 0,0 0-167 0 0,0 0-194 0 0,0 0-163 0 0,0 0-110 0 0,-6 2-14 0 0,2 0-78 0 0,-1 0 1 0 0,1 0-1 0 0,0 0 0 0 0,0 0 0 0 0,0 1 0 0 0,0 0 1 0 0,0 0-1 0 0,1 0 0 0 0,-1 0 0 0 0,1 0 0 0 0,0 1 1 0 0,0-1-1 0 0,0 1 0 0 0,1 0 0 0 0,-2 2-27 0 0,-5 9 2 0 0,0 1-1 0 0,2-1 0 0 0,0 1 0 0 0,0 1 0 0 0,2-1 1 0 0,0 1-1 0 0,1 0 0 0 0,0 0 0 0 0,2 1 1 0 0,0-1-1 0 0,1 1 0 0 0,0-1 0 0 0,2 7-1 0 0,1-18 60 0 0,0-1 0 0 0,0 0 0 0 0,0 0 0 0 0,0 0-1 0 0,1 0 1 0 0,0 0 0 0 0,0-1 0 0 0,0 1 0 0 0,1-1 0 0 0,0 0-1 0 0,-1 0 1 0 0,2 0 0 0 0,-1 0 0 0 0,0-1 0 0 0,1 1-1 0 0,-1-1 1 0 0,1 0 0 0 0,0-1 0 0 0,0 1 0 0 0,0-1 0 0 0,0 0-1 0 0,0 0 1 0 0,1-1 0 0 0,-1 1 0 0 0,1-1 0 0 0,-1-1 0 0 0,1 1-1 0 0,-1-1 1 0 0,1 0 0 0 0,-1 0 0 0 0,1 0 0 0 0,0-1-1 0 0,-1 0 1 0 0,0 0 0 0 0,1 0 0 0 0,-1-1 0 0 0,0 1 0 0 0,1-1-1 0 0,-1-1 1 0 0,0 1 0 0 0,0-1 0 0 0,0 0-60 0 0,13-6 258 0 0,-15 9-191 0 0,-1-1-1 0 0,0 0 0 0 0,1 0 1 0 0,-1 1-1 0 0,0-1 1 0 0,0-1-1 0 0,1 1 0 0 0,-1 0 1 0 0,0-1-1 0 0,0 1 1 0 0,0-1-1 0 0,-1 1 1 0 0,1-1-1 0 0,0 0 0 0 0,0 0 1 0 0,-1 0-1 0 0,1 0 1 0 0,-1 0-1 0 0,0 0 0 0 0,0 0 1 0 0,0 0-1 0 0,0-1 1 0 0,0 1-1 0 0,0 0 0 0 0,0-1 1 0 0,-1 1-1 0 0,1-1 1 0 0,-1-1-67 0 0,0 0-141 0 0,0-1-1 0 0,0 1 1 0 0,0 0 0 0 0,-1-1 0 0 0,0 1 0 0 0,0 0 0 0 0,0-1 0 0 0,0 1 0 0 0,-1 0 0 0 0,0 0 0 0 0,0 0-1 0 0,0 0 1 0 0,0 0 0 0 0,0 0 0 0 0,-1 1 0 0 0,0-1 0 0 0,0 1 0 0 0,0 0 0 0 0,0-1 0 0 0,0 2 0 0 0,0-1-1 0 0,-1 0 1 0 0,0 1 0 0 0,1-1 0 0 0,-2 1 141 0 0,4 1-135 0 0,-21-9-1579 0 0,10 6 1516 0 0,11 4 247 0 0,1 0-61 0 0,0 0-80 0 0,0 0-18 0 0,24 0 1366 0 0,128 0 2391 0 0,-101 0-7142 0 0,-1 0-6999 0 0,-45 0 8324 0 0</inkml:trace>
  <inkml:trace contextRef="#ctx0" brushRef="#br0" timeOffset="960.673">975 410 2216 0 0,'0'0'2156'0'0,"0"0"-783"0"0,0 0-253 0 0,0 0 122 0 0,0 0 82 0 0,0 0-97 0 0,0 0-233 0 0,0 0-303 0 0,0 0-261 0 0,0 0-182 0 0,0 0-130 0 0,-25 33-94 0 0,-74 100-54 0 0,29-41-236 0 0,29-39-127 0 0,5-5-1977 0 0,15-16-3352 0 0,18-26 3028 0 0,1-1 1006 0 0</inkml:trace>
  <inkml:trace contextRef="#ctx0" brushRef="#br0" timeOffset="1481.109">1037 605 776 0 0,'0'0'910'0'0,"0"0"-5"0"0,0 0 197 0 0,0 0 263 0 0,0 0 110 0 0,0 0-62 0 0,0 0-193 0 0,0 0-281 0 0,0 0-250 0 0,-15 32-195 0 0,-45 100-158 0 0,25-27 105 0 0,9 49-119 0 0,18-113-190 0 0,7-37 2858 0 0,3-21-2674 0 0,0 0 1 0 0,2 0 0 0 0,0 0-1 0 0,1 0 1 0 0,0 1 0 0 0,2 0-1 0 0,0 0 1 0 0,6-11-317 0 0,-8 18 114 0 0,12-21-26 0 0,1 1 1 0 0,2 0-1 0 0,1 1 1 0 0,1 2-1 0 0,1 0 1 0 0,1 1-1 0 0,1 2 1 0 0,2 0-1 0 0,0 2 1 0 0,1 1-1 0 0,5-2-88 0 0,-29 19-11 0 0,0 0-7 0 0,1-1 0 0 0,-1 1-1 0 0,1 0 1 0 0,-1 0 0 0 0,1 0-1 0 0,0 1 1 0 0,0 0 0 0 0,0 0 0 0 0,1 0-1 0 0,-1 0 1 0 0,0 1 0 0 0,1 0-1 0 0,-1 0 1 0 0,1 0 0 0 0,-1 1-1 0 0,2 0 19 0 0,10 55-385 0 0,-18-45 409 0 0,0 1-1 0 0,0-1 1 0 0,-1 0 0 0 0,0 0-1 0 0,-1 0 1 0 0,0 0 0 0 0,-1 0-1 0 0,0 0 1 0 0,-1-1 0 0 0,0 0-1 0 0,0 0 1 0 0,-1 0 0 0 0,0-1 0 0 0,0 1-1 0 0,-1-1 1 0 0,0-1 0 0 0,0 0-1 0 0,-1 0 1 0 0,0 0 0 0 0,-1-1-1 0 0,-2 2-23 0 0,8-7-66 0 0,0 1-1 0 0,-1-1 1 0 0,1 1-1 0 0,-1-1 1 0 0,1 0-1 0 0,-1-1 1 0 0,0 1-1 0 0,1 0 1 0 0,-1-1-1 0 0,0 0 1 0 0,1 0-1 0 0,-1 0 1 0 0,0-1-1 0 0,1 1 1 0 0,-1-1-1 0 0,0 0 1 0 0,1 0-1 0 0,-1 0 1 0 0,1 0-1 0 0,-1 0 1 0 0,1-1-1 0 0,0 0 1 0 0,-1 0-1 0 0,1 0 1 0 0,0 0-1 0 0,0 0 1 0 0,1 0-1 0 0,-1-1 1 0 0,-2-2 66 0 0,-18-25-3928 0 0,9-4-3678 0 0,12 25 2131 0 0</inkml:trace>
  <inkml:trace contextRef="#ctx0" brushRef="#br0" timeOffset="3130.403">1867 97 0 0 0,'0'0'1204'0'0,"0"0"658"0"0,0 0 532 0 0,0 0 66 0 0,0 0-240 0 0,0 0-420 0 0,0 0-361 0 0,0 0-218 0 0,0 0-163 0 0,0 0-155 0 0,0 0-155 0 0,0 0-136 0 0,-13 13-112 0 0,-71 63 255 0 0,19 27-9 0 0,-65 104-2051 0 0,64-143-3352 0 0,14-33-5841 0 0,43-28 7036 0 0</inkml:trace>
  <inkml:trace contextRef="#ctx0" brushRef="#br0" timeOffset="3396.723">1462 35 5217 0 0,'0'0'1490'0'0,"0"0"-267"0"0,0 0-271 0 0,0 0-165 0 0,0 0-102 0 0,0 0 30 0 0,0 0 101 0 0,0 0 103 0 0,0 0 39 0 0,0 0-89 0 0,0 0-146 0 0,0 0-108 0 0,9 21-63 0 0,26 66-32 0 0,16-1 764 0 0,75 58-70 0 0,-37-67-1237 0 0,-47-51-3327 0 0,-25-22-4322 0 0,-12-4-822 0 0</inkml:trace>
  <inkml:trace contextRef="#ctx0" brushRef="#br0" timeOffset="3916.855">2363 156 7009 0 0,'0'0'2292'0'0,"0"0"-557"0"0,0 0-204 0 0,0 0 34 0 0,0 0-116 0 0,0 0-260 0 0,0 0-278 0 0,0 0-204 0 0,0 0-116 0 0,0 0-98 0 0,0 0-79 0 0,0 0-84 0 0,0 0-72 0 0,-29 5-65 0 0,-88 17-53 0 0,53 7 11 0 0,53-23-187 0 0,0 1 1 0 0,1 1-1 0 0,-1 0 1 0 0,2 0 0 0 0,-1 1-1 0 0,1 0 1 0 0,1 1-1 0 0,0 0 1 0 0,0 1-1 0 0,1-1 1 0 0,0 1-1 0 0,1 1 1 0 0,0-1-1 0 0,0 1 1 0 0,2 0-1 0 0,-1 0 1 0 0,1 2 35 0 0,3-10-25 0 0,0-1 0 0 0,0 1 0 0 0,0 0 0 0 0,0-1-1 0 0,0 1 1 0 0,1 0 0 0 0,0 0 0 0 0,0 0 0 0 0,0-1 0 0 0,0 1 0 0 0,0 0 0 0 0,1 0-1 0 0,0 0 1 0 0,0-1 0 0 0,0 1 0 0 0,0 0 0 0 0,0-1 0 0 0,1 1 0 0 0,0-1 0 0 0,-1 1-1 0 0,1-1 1 0 0,1 0 0 0 0,-1 0 0 0 0,0 0 0 0 0,1 0 0 0 0,-1 0 0 0 0,1-1 0 0 0,0 1-1 0 0,0-1 1 0 0,0 1 0 0 0,0-1 0 0 0,1 0 0 0 0,-1 0 0 0 0,0-1 0 0 0,1 1 0 0 0,0-1-1 0 0,-1 0 1 0 0,1 0 0 0 0,0 0 0 0 0,-1 0 0 0 0,1 0 0 0 0,0-1 0 0 0,1 0 25 0 0,5 1 54 0 0,0-1 1 0 0,0 0 0 0 0,0-1-1 0 0,0 0 1 0 0,0 0 0 0 0,0-1 0 0 0,0-1-1 0 0,0 0 1 0 0,-1 0 0 0 0,1 0-1 0 0,-1-2 1 0 0,0 1 0 0 0,5-4-55 0 0,148-132 1122 0 0,-77 60-841 0 0,-54 49-145 0 0,-35 73-729 0 0,2-36 533 0 0,1 1 0 0 0,-1-1 0 0 0,2 1 0 0 0,-1 0 0 0 0,1-1 0 0 0,0 1 0 0 0,0-1 0 0 0,1 1 0 0 0,0 0 0 0 0,0-1 0 0 0,0 1-1 0 0,1-1 1 0 0,0 0 0 0 0,0 0 0 0 0,1 1 0 0 0,-1-1 0 0 0,1-1 0 0 0,1 1 0 0 0,3 5 60 0 0,62 38-2640 0 0,-13-39-2284 0 0,-17-31-6966 0 0,-37 20 11553 0 0</inkml:trace>
</inkml:ink>
</file>

<file path=ppt/ink/ink4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5:01.3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0 755 7322 0 0,'0'0'1283'0'0,"0"0"-329"0"0,0 0-95 0 0,0 0 241 0 0,0 0 195 0 0,0 0-4 0 0,0 0-121 0 0,0 0-206 0 0,0 0-141 0 0,0 0-96 0 0,0 0-96 0 0,32-7-105 0 0,100-24-106 0 0,-19 11 293 0 0,23 18-463 0 0,-76 3-5113 0 0,-58 4 993 0 0,-2-3-2940 0 0,0-2 2025 0 0</inkml:trace>
  <inkml:trace contextRef="#ctx0" brushRef="#br0" timeOffset="254.542">109 928 5049 0 0,'0'0'1391'0'0,"0"0"-439"0"0,0 0-92 0 0,0 0 378 0 0,0 0 357 0 0,0 0 104 0 0,0 0-176 0 0,0 0-305 0 0,0 0-274 0 0,0 0-187 0 0,0 0-117 0 0,0 0-97 0 0,0 0-76 0 0,33 4-94 0 0,107 13-104 0 0,-29-12-69 0 0,-37-14-1765 0 0,-27 0-5671 0 0,-46 8 6659 0 0,12-2-9763 0 0</inkml:trace>
  <inkml:trace contextRef="#ctx0" brushRef="#br0" timeOffset="6713.529">1020 254 0 0 0,'0'0'971'0'0,"0"0"180"0"0,0 0-79 0 0,0 0-204 0 0,0 0-184 0 0,0 0-210 0 0,0 0-159 0 0,0 0-15 0 0,0 0 136 0 0,8-6 1083 0 0,78 5 2944 0 0,-31 1-3747 0 0,140-3 2282 0 0,-131-3-5539 0 0,-1-3-3678 0 0,-55 8-988 0 0</inkml:trace>
  <inkml:trace contextRef="#ctx0" brushRef="#br0" timeOffset="5516.076">1384 505 0 0 0,'0'0'1127'0'0,"0"0"236"0"0,0 0 105 0 0,0 0-92 0 0,0 0-189 0 0,0 0-185 0 0,0 0-130 0 0,0 0-45 0 0,1-5 12 0 0,0-2-1252 0 0,0-4 3141 0 0,0 27-816 0 0,-3 491-1546 0 0,2-506-424 0 0,-2 44-1136 0 0,-5-18-3630 0 0,1-26-3541 0 0,5-1 8152 0 0</inkml:trace>
  <inkml:trace contextRef="#ctx0" brushRef="#br0" timeOffset="5906.325">992 552 0 0 0,'0'0'424'0'0,"0"0"600"0"0,0 0 229 0 0,0 0-29 0 0,0 0-29 0 0,0 0-15 0 0,0 0-18 0 0,0 0 10 0 0,27-8 1 0 0,84-25-22 0 0,-6 15 1670 0 0,156 7-743 0 0,-149 19-2804 0 0,-84 1-2458 0 0,-20 8-6451 0 0,-8-14 7323 0 0</inkml:trace>
  <inkml:trace contextRef="#ctx0" brushRef="#br0" timeOffset="6150.781">1040 1130 1192 0 0,'0'0'1493'0'0,"0"0"-1131"0"0,0 0-131 0 0,0 0 609 0 0,0 0 575 0 0,0 0 270 0 0,0 0-20 0 0,0 0-168 0 0,0 0-223 0 0,31-3-208 0 0,97-13-159 0 0,35-9 1232 0 0,-142 23-2723 0 0,84-8 1991 0 0,-70 8-4319 0 0,0 2-4405 0 0,-32 0 957 0 0</inkml:trace>
  <inkml:trace contextRef="#ctx0" brushRef="#br0" timeOffset="7273.458">1828 979 152 0 0,'0'0'1527'0'0,"0"0"-1062"0"0,0 0-362 0 0,0 0 108 0 0,0 0 285 0 0,0 0 331 0 0,0 0 128 0 0,0 0-88 0 0,0 0-218 0 0,0 0-234 0 0,0 0-113 0 0,0 0-47 0 0,-2 18-13 0 0,-14 107 592 0 0,15-92-548 0 0,0-9 278 0 0,-3-28 5961 0 0,2-14-6408 0 0,2 1 0 0 0,0-1-1 0 0,0 0 1 0 0,2 1 0 0 0,0 0-1 0 0,1-1 1 0 0,1 1 0 0 0,0 0-1 0 0,1 0 1 0 0,1 1 0 0 0,1 0-1 0 0,0 0 1 0 0,1 0-1 0 0,1 1 1 0 0,0 0 0 0 0,1 1-1 0 0,3-3-116 0 0,65-70-322 0 0,-57 89-2951 0 0,-9 16-6188 0 0,-11-17 4859 0 0</inkml:trace>
  <inkml:trace contextRef="#ctx0" brushRef="#br0" timeOffset="7543.755">2104 957 616 0 0,'0'0'1168'0'0,"0"0"-206"0"0,0 0 33 0 0,0 0 94 0 0,0 0-6 0 0,0 0-108 0 0,0 0-211 0 0,0 0-184 0 0,0 0-149 0 0,0 0-107 0 0,0 0-58 0 0,0 0-64 0 0,5 32-7 0 0,17 97 85 0 0,-22-128-263 0 0,0 0 0 0 0,-1 0-1 0 0,1 0 1 0 0,0 0 0 0 0,0 0-1 0 0,0 0 1 0 0,0 1 0 0 0,0-1-1 0 0,0 0 1 0 0,0 0 0 0 0,0 0 0 0 0,0 0-1 0 0,0 0 1 0 0,1 1 0 0 0,-1-1-1 0 0,1 0 1 0 0,-1 0 0 0 0,1 0-1 0 0,-1 0 1 0 0,1 0 0 0 0,-1 0 0 0 0,1 0-1 0 0,0 0 1 0 0,-1 0 0 0 0,1 0-1 0 0,0-1 1 0 0,0 1 0 0 0,0 0 0 0 0,0 0-1 0 0,0-1 1 0 0,0 1 0 0 0,0-1-1 0 0,0 1 1 0 0,0-1 0 0 0,0 1-1 0 0,0-1 1 0 0,0 1 0 0 0,0-1 0 0 0,0 0-1 0 0,0 0 1 0 0,1 0 0 0 0,-1 1-1 0 0,0-1 1 0 0,0 0 0 0 0,0 0-1 0 0,1-1-15 0 0,3 1 260 0 0,4-3-25 0 0,0 1 0 0 0,-1-1 0 0 0,0-1 1 0 0,0 1-1 0 0,1-1 0 0 0,-2-1 1 0 0,1 1-1 0 0,-1-1 0 0 0,1-1 0 0 0,-1 1 1 0 0,-1-1-1 0 0,1-1 0 0 0,-1 1 0 0 0,0-1 1 0 0,-1 0-1 0 0,0 0 0 0 0,0-1 0 0 0,0 1 1 0 0,-1-1-1 0 0,0 0 0 0 0,0-1 0 0 0,-1 1 1 0 0,0 0-1 0 0,-1-1 0 0 0,0-1-236 0 0,-1 7-29 0 0,0 0 1 0 0,0 0-1 0 0,0 0 0 0 0,-1-1 0 0 0,1 1 0 0 0,-1 0 1 0 0,0-1-1 0 0,0 1 0 0 0,-1 0 0 0 0,1 0 0 0 0,-1-1 0 0 0,1 1 1 0 0,-1 0-1 0 0,0 0 0 0 0,0 0 0 0 0,0 0 0 0 0,-1 0 0 0 0,1 0 1 0 0,-1 0-1 0 0,1 0 0 0 0,-1 0 0 0 0,0 1 0 0 0,0-1 1 0 0,-1 1-1 0 0,1 0 0 0 0,0-1 0 0 0,-1 1 0 0 0,1 0 0 0 0,-3-1 29 0 0,-62-7-7654 0 0,49 16 3300 0 0,7-2 332 0 0</inkml:trace>
  <inkml:trace contextRef="#ctx0" brushRef="#br0" timeOffset="8059.467">2533 957 0 0 0,'0'0'1430'0'0,"0"0"1"0"0,0 0-244 0 0,0 0-285 0 0,0 0-208 0 0,0 0-131 0 0,0 0-66 0 0,0 0-25 0 0,0 0-38 0 0,-13 29-2 0 0,-38 88 40 0 0,44-83-10 0 0,17-30 26 0 0,-6-4-275 0 0,3 2 112 0 0,-1-1 0 0 0,1 0 0 0 0,-1 0 0 0 0,1 0 0 0 0,-1-1 1 0 0,1 0-1 0 0,-1-1 0 0 0,1 1 0 0 0,-1-1 0 0 0,1-1 0 0 0,-1 1 0 0 0,0-1 1 0 0,1 0-1 0 0,-1 0 0 0 0,0-1 0 0 0,0 0 0 0 0,-1 0 0 0 0,1 0 0 0 0,-1-1 0 0 0,2 0-325 0 0,8-8 324 0 0,-1 0-1 0 0,1-1 0 0 0,-2 0 0 0 0,0-1 0 0 0,-1-1 1 0 0,0 0-1 0 0,-1-1 0 0 0,-1 0 0 0 0,0 0 0 0 0,-1-1 0 0 0,-1 0 1 0 0,5-18-324 0 0,-9 24-37 0 0,0 0 0 0 0,-1 0 0 0 0,0 0 1 0 0,-1-1-1 0 0,0 1 0 0 0,-1 0 1 0 0,-1-1-1 0 0,1 1 0 0 0,-2-1 0 0 0,0 1 1 0 0,0-1-1 0 0,-1 1 0 0 0,0 0 0 0 0,-1-1 1 0 0,0 1-1 0 0,-1 0 0 0 0,0 1 0 0 0,-1-1 1 0 0,0 1-1 0 0,-1 0 0 0 0,0 0 0 0 0,-1 0 37 0 0,4 7-123 0 0,0-1 1 0 0,-1 0-1 0 0,0 1 0 0 0,0 0 0 0 0,0 0 0 0 0,0 0 0 0 0,0 0 0 0 0,-1 1 0 0 0,1 0 0 0 0,-1 0 0 0 0,0 0 0 0 0,1 0 0 0 0,-1 1 0 0 0,0 0 0 0 0,0 0 0 0 0,0 0 0 0 0,0 0 0 0 0,0 1 0 0 0,0 0 0 0 0,0 0 0 0 0,0 0 0 0 0,0 1 1 0 0,0 0-1 0 0,0 0 0 0 0,0 0 0 0 0,0 0 0 0 0,0 1 0 0 0,0 0 0 0 0,1 0 0 0 0,-1 0 0 0 0,1 0 0 0 0,-1 1 0 0 0,1 0 0 0 0,0 0 0 0 0,0 0 0 0 0,0 0 0 0 0,1 1 0 0 0,-1-1 0 0 0,1 1 0 0 0,0 0 0 0 0,0 0 0 0 0,0 0 0 0 0,0 1 0 0 0,1-1 1 0 0,-1 1-1 0 0,1 0 123 0 0,-2 3-6 0 0,-1 0 0 0 0,2 0 0 0 0,-1 1 0 0 0,1-1 0 0 0,1 1 0 0 0,-1 0 1 0 0,1 0-1 0 0,1 0 0 0 0,0 0 0 0 0,0 0 0 0 0,1 0 0 0 0,0 0 1 0 0,0 0-1 0 0,1 0 0 0 0,0 0 0 0 0,1 0 0 0 0,0 0 0 0 0,1 0 0 0 0,-1-1 1 0 0,2 1-1 0 0,-1-1 0 0 0,1 0 0 0 0,0 0 0 0 0,1 0 0 0 0,0 0 0 0 0,0-1 1 0 0,1 1-1 0 0,0-2 0 0 0,0 1 0 0 0,0-1 0 0 0,8 6 6 0 0,8 4 106 0 0,1-2-1 0 0,0-1 0 0 0,1 0 1 0 0,0-2-1 0 0,1 0 0 0 0,0-2 1 0 0,1-1-1 0 0,8 1-105 0 0,87 11-558 0 0,-68-18-8898 0 0,-47-2 5215 0 0</inkml:trace>
  <inkml:trace contextRef="#ctx0" brushRef="#br0" timeOffset="10052.855">3150 832 0 0 0,'0'0'1383'0'0,"0"0"299"0"0,0 0 119 0 0,0 0-62 0 0,0 0-106 0 0,0 0-77 0 0,0 0-61 0 0,0 0-100 0 0,0 0-145 0 0,35-9-207 0 0,113-29-202 0 0,64-21 1258 0 0,-103 44-2386 0 0,-105 30-2385 0 0,-13 3-6099 0 0,5-14 2584 0 0</inkml:trace>
  <inkml:trace contextRef="#ctx0" brushRef="#br0" timeOffset="10303.354">3385 545 3313 0 0,'0'0'1080'0'0,"0"0"-411"0"0,0 0-31 0 0,0 0 273 0 0,0 0 360 0 0,0 0 242 0 0,0 0-64 0 0,0 0-289 0 0,0 0-316 0 0,0 0-254 0 0,-1 33-176 0 0,-5 105-114 0 0,4 2 19 0 0,18-32-917 0 0,-2-63-3268 0 0,-9-34-2185 0 0,-3-7 2095 0 0</inkml:trace>
  <inkml:trace contextRef="#ctx0" brushRef="#br0" timeOffset="10805.594">3726 427 4657 0 0,'0'0'1188'0'0,"0"0"-217"0"0,0 0 88 0 0,0 0 284 0 0,0 0 176 0 0,0 0-43 0 0,0 0-210 0 0,0 0-281 0 0,31-13-211 0 0,99-43-138 0 0,-43 31 411 0 0,-63 23-779 0 0,-20 2-224 0 0,2-2-19 0 0,1 0 1 0 0,-1 0-1 0 0,1 1 1 0 0,0 0-1 0 0,-1 0 0 0 0,1 1 1 0 0,0 0-1 0 0,0 0 1 0 0,-1 0-1 0 0,1 1 1 0 0,0 0-1 0 0,-1 1 1 0 0,1-1-1 0 0,-1 1 1 0 0,1 0-1 0 0,-1 1 1 0 0,0 0-1 0 0,0 0 1 0 0,0 0-1 0 0,0 0 1 0 0,-1 1-1 0 0,1 0 0 0 0,3 4-25 0 0,-8-2 23 0 0,1 0 0 0 0,-1 1 0 0 0,0-1-1 0 0,-1 1 1 0 0,0 0 0 0 0,0-1 0 0 0,0 1-1 0 0,-1-1 1 0 0,0 1 0 0 0,0-1 0 0 0,-1 1-1 0 0,1-1 1 0 0,-1 1 0 0 0,-1-1 0 0 0,1 0-1 0 0,-1 0 1 0 0,-2 2-23 0 0,-216 348 226 0 0,194-257-214 0 0,27-96-3 0 0,1 0-1 0 0,-1 0 1 0 0,0 0 0 0 0,1 0 0 0 0,0 0 0 0 0,-1 0-1 0 0,1-1 1 0 0,0 1 0 0 0,1 0 0 0 0,-1-1 0 0 0,0 1-1 0 0,1 0 1 0 0,-1-1 0 0 0,1 0 0 0 0,0 1 0 0 0,0-1-1 0 0,0 0 1 0 0,0 0 0 0 0,0 0 0 0 0,0 0 0 0 0,1-1-1 0 0,-1 1 1 0 0,1 0 0 0 0,-1-1 0 0 0,1 0 0 0 0,0 1 0 0 0,-1-1-1 0 0,1 0 1 0 0,0-1 0 0 0,0 1 0 0 0,0 0 0 0 0,-1-1-1 0 0,3 1-8 0 0,13 1 118 0 0,0-1 1 0 0,-1-1-1 0 0,1 0 0 0 0,0-1 0 0 0,-1-1 0 0 0,1 0 0 0 0,-1-1 1 0 0,1-1-1 0 0,-1-1 0 0 0,0-1 0 0 0,-1 0 0 0 0,0-1 0 0 0,0-1 1 0 0,0 0-1 0 0,11-9-118 0 0,-30 1-4829 0 0,-8 10-5275 0 0,11 6 9107 0 0,-4-1-3579 0 0</inkml:trace>
  <inkml:trace contextRef="#ctx0" brushRef="#br0" timeOffset="12755.677">4613 376 0 0 0,'0'0'335'0'0,"0"0"873"0"0,0 0 108 0 0,0 0-245 0 0,0 0-271 0 0,0 0-232 0 0,0 0-182 0 0,1-3-117 0 0,9 102 4491 0 0,14 277-3033 0 0,-68-264-3987 0 0,31-98 224 0 0,-1-5-4117 0 0,12-9 4162 0 0</inkml:trace>
  <inkml:trace contextRef="#ctx0" brushRef="#br0" timeOffset="13159.464">4321 460 0 0 0,'0'0'243'0'0,"0"0"368"0"0,0 0 258 0 0,0 0 162 0 0,0 0 104 0 0,0 0 46 0 0,0 0-4 0 0,0 0-17 0 0,0 0-16 0 0,0 0-12 0 0,11-3-9 0 0,90-26 2586 0 0,-55 16-3246 0 0,1 1 1 0 0,0 3-1 0 0,0 2 0 0 0,1 2 0 0 0,-1 2 0 0 0,43 3-463 0 0,-7 14-1724 0 0,-57-2-1969 0 0,-3 3-4062 0 0,-20-11 4809 0 0,-2-1 1770 0 0</inkml:trace>
  <inkml:trace contextRef="#ctx0" brushRef="#br0" timeOffset="13458.541">4403 1072 3009 0 0,'0'0'544'0'0,"0"0"-259"0"0,0 0 130 0 0,0 0 437 0 0,0 0 403 0 0,0 0 176 0 0,0 0-80 0 0,0 0-193 0 0,0 0-174 0 0,0 0-104 0 0,0 0-83 0 0,0 0-59 0 0,18-2-55 0 0,130-16 1282 0 0,38-32-1351 0 0,-127 28-2883 0 0,-30 11-1682 0 0,0-1-4131 0 0,-21 9 5423 0 0</inkml:trace>
  <inkml:trace contextRef="#ctx0" brushRef="#br0" timeOffset="13983.487">4372 144 392 0 0,'0'0'946'0'0,"0"0"-37"0"0,0 0 250 0 0,0 0 299 0 0,0 0 175 0 0,0 0-12 0 0,0 0-230 0 0,0 0-295 0 0,0 0-211 0 0,0 0-74 0 0,0 0-37 0 0,0 0-47 0 0,0 0-65 0 0,15-11-101 0 0,45-34-108 0 0,-15 31 204 0 0,157 0-501 0 0,-177 12-1029 0 0,21-2-3075 0 0,-19-2-2746 0 0,-16 2 1918 0 0</inkml:trace>
  <inkml:trace contextRef="#ctx0" brushRef="#br0" timeOffset="14665.761">5101 876 0 0 0,'0'0'424'0'0,"0"0"254"0"0,0 0 26 0 0,0 0-136 0 0,0 0-153 0 0,0 0-119 0 0,0 0-70 0 0,0 0-22 0 0,0 0-21 0 0,0 0 4 0 0,-19 26 22 0 0,-59 78 29 0 0,33-50 1338 0 0,45-58 4337 0 0,8-22-5362 0 0,10-2-341 0 0,1 0 0 0 0,1 1 0 0 0,1 2-1 0 0,1 0 1 0 0,1 1 0 0 0,1 1 0 0 0,1 2 0 0 0,7-4-210 0 0,-25 18-33 0 0,1 1-1 0 0,0 0 1 0 0,0 1-1 0 0,0 0 1 0 0,1 0-1 0 0,0 0 1 0 0,0 1 0 0 0,0 1-1 0 0,0-1 1 0 0,1 2-1 0 0,-1-1 1 0 0,1 1-1 0 0,0 1 1 0 0,9-1 33 0 0,-17 4-3 0 0,0 0-1 0 0,0 0 1 0 0,0 0 0 0 0,0 1 0 0 0,0-1-1 0 0,0 0 1 0 0,-1 1 0 0 0,1 0 0 0 0,-1-1-1 0 0,0 1 1 0 0,1 0 0 0 0,-1 0-1 0 0,0 0 1 0 0,-1 0 0 0 0,1 0 0 0 0,-1 0-1 0 0,1 0 1 0 0,-1 0 0 0 0,0 0 0 0 0,0 1 3 0 0,1-1 13 0 0,8 150 462 0 0,-10-151-420 0 0,0 0 0 0 0,0 1 0 0 0,1-1-1 0 0,-1 0 1 0 0,-1 0 0 0 0,1 0 0 0 0,0 1 0 0 0,0-1 0 0 0,-1 0 0 0 0,1-1 0 0 0,-1 1 0 0 0,0 0 0 0 0,1 0 0 0 0,-1-1 0 0 0,0 1 0 0 0,0-1 0 0 0,0 0 0 0 0,0 1 0 0 0,0-1 0 0 0,-1 0 0 0 0,1 0 0 0 0,0 0 0 0 0,0-1 0 0 0,-1 1 0 0 0,1 0-1 0 0,-1-1 1 0 0,1 1 0 0 0,0-1 0 0 0,-1 0 0 0 0,1 0 0 0 0,-1 0 0 0 0,1 0 0 0 0,-1-1 0 0 0,1 1 0 0 0,0 0 0 0 0,-1-1 0 0 0,1 0 0 0 0,0 0 0 0 0,-1 0-55 0 0,-20 0-111 0 0,12 0 33 0 0,-1 0-1 0 0,1-1 1 0 0,-1-1-1 0 0,1 0 1 0 0,0-1-1 0 0,0 0 1 0 0,0 0-1 0 0,0-1 1 0 0,-2-2 78 0 0,-24-13-2820 0 0,4 0-3854 0 0,28 17 5366 0 0,-3-1-3222 0 0</inkml:trace>
  <inkml:trace contextRef="#ctx0" brushRef="#br0" timeOffset="16101.313">5591 759 0 0 0,'0'0'761'0'0,"0"0"133"0"0,0 0-131 0 0,0 0-191 0 0,0 0-17 0 0,0 0 174 0 0,0 0 269 0 0,0 0 206 0 0,6 0 44 0 0,24-3 286 0 0,0-1 0 0 0,-1-1-1 0 0,1-2 1 0 0,-1-1 0 0 0,0-1-1 0 0,7-4-1533 0 0,116-30 1299 0 0,-88 28-1823 0 0,-61 13-351 0 0,-5 0-10659 0 0,-2 2 6242 0 0</inkml:trace>
  <inkml:trace contextRef="#ctx0" brushRef="#br0" timeOffset="16371.373">5757 534 3625 0 0,'0'0'1033'0'0,"0"0"-303"0"0,0 0 138 0 0,0 0 278 0 0,0 0 105 0 0,0 0-81 0 0,-1 34-251 0 0,-4 106-359 0 0,-2 28-738 0 0,17-142-1392 0 0,5-15-4433 0 0,-11-11 2452 0 0</inkml:trace>
  <inkml:trace contextRef="#ctx0" brushRef="#br0" timeOffset="16633.449">6198 468 7570 0 0,'0'0'1243'0'0,"0"0"-189"0"0,0 0 84 0 0,0 0 180 0 0,0 0 75 0 0,0 0-118 0 0,0 0-239 0 0,0 0-237 0 0,32-29-193 0 0,99-87-136 0 0,-51 61 139 0 0,-73 50-574 0 0,0 1 0 0 0,1 0 1 0 0,-1 1-1 0 0,1 0 1 0 0,0 0-1 0 0,0 1 0 0 0,0-1 1 0 0,0 2-1 0 0,0-1 1 0 0,0 1-1 0 0,0 0 0 0 0,0 1 1 0 0,5 0-36 0 0,-11 2 1 0 0,0 0 0 0 0,0 0 0 0 0,-1 0 0 0 0,1 0 0 0 0,-1 0 0 0 0,1 1 0 0 0,-1-1 0 0 0,0 0 0 0 0,0 1 1 0 0,1-1-1 0 0,-2 1 0 0 0,1-1 0 0 0,0 1 0 0 0,-1 0 0 0 0,1-1 0 0 0,-1 1 0 0 0,0 0 0 0 0,1-1 0 0 0,-1 1 0 0 0,-1 0 1 0 0,1-1-1 0 0,0 1 0 0 0,-1 0 0 0 0,1-1 0 0 0,-1 1 0 0 0,0-1 0 0 0,0 2-1 0 0,-5 15 15 0 0,0-1 0 0 0,-1 0 0 0 0,-1 0 0 0 0,0 0 0 0 0,-2-1 0 0 0,0-1 0 0 0,-1 1 0 0 0,-2 1-15 0 0,4-5-7 0 0,-42 59 6 0 0,32-49 11 0 0,1 2-1 0 0,1 1 0 0 0,2 0 1 0 0,0 0-1 0 0,2 2 0 0 0,-6 19-9 0 0,17-45 0 0 0,0 0 1 0 0,1 1-1 0 0,0 0 1 0 0,0-1-1 0 0,0 1 0 0 0,0 0 1 0 0,0-1-1 0 0,0 1 0 0 0,1 0 1 0 0,-1 0-1 0 0,1 0 0 0 0,0 0 1 0 0,0 0-1 0 0,0 0 0 0 0,0-1 1 0 0,0 1-1 0 0,1 0 0 0 0,-1 0 1 0 0,1 0-1 0 0,0 0 1 0 0,0-1-1 0 0,0 1 0 0 0,0 0 1 0 0,0-1-1 0 0,1 1 0 0 0,-1-1 1 0 0,1 1-1 0 0,0-1 0 0 0,0 0 1 0 0,0 0-1 0 0,0 0 0 0 0,0 0 1 0 0,0 0-1 0 0,0 0 1 0 0,0 0-1 0 0,1-1 0 0 0,-1 1 1 0 0,1-1-1 0 0,-1 0 0 0 0,1 1 1 0 0,0-1-1 0 0,0-1 0 0 0,-1 1 1 0 0,1 0-1 0 0,1 0 0 0 0,111-16-524 0 0,-79 2-2751 0 0,-2-2-4363 0 0,-24 10-109 0 0</inkml:trace>
  <inkml:trace contextRef="#ctx0" brushRef="#br0" timeOffset="17207.4">6666 932 5001 0 0,'0'0'863'0'0,"0"0"114"0"0,0 0 290 0 0,0 0 260 0 0,0 0 3 0 0,0 0-262 0 0,0 0-297 0 0,0 0-275 0 0,0 0-213 0 0,24-35-100 0 0,76-107-72 0 0,24-31 828 0 0,-114 162-1089 0 0,-8 8-49 0 0,0-1 0 0 0,1 1 0 0 0,0 0 0 0 0,-1 0 1 0 0,1 0-1 0 0,0 0 0 0 0,1 0 0 0 0,-1 1 0 0 0,0 0 0 0 0,1-1 0 0 0,-1 1 0 0 0,1 0 1 0 0,0 1-1 0 0,0-1 0 0 0,-1 0 0 0 0,1 1 0 0 0,0 0 0 0 0,4 0-1 0 0,7 48-109 0 0,-22 24 414 0 0,3 1-230 0 0,6-70-58 0 0,0-1-1 0 0,-1 0 1 0 0,1-1-1 0 0,0 1 1 0 0,0 0 0 0 0,0 0-1 0 0,0-1 1 0 0,0 1 0 0 0,0-1-1 0 0,0 0 1 0 0,0 1-1 0 0,0-1 1 0 0,0 0 0 0 0,0 0-1 0 0,0-1 1 0 0,0 1 0 0 0,-1 0-1 0 0,1 0 1 0 0,0-1-1 0 0,0 1 1 0 0,0-1 0 0 0,0 0-1 0 0,0 0 1 0 0,0 0 0 0 0,-1 0-1 0 0,1 0 1 0 0,0 0 0 0 0,-1 0-1 0 0,1 0 1 0 0,-1 0-1 0 0,1-1 1 0 0,-1 1-17 0 0,68-63 435 0 0,-48 43-384 0 0,0 1-1 0 0,1 0 0 0 0,1 2 1 0 0,1 1-1 0 0,0 1 1 0 0,3 0-51 0 0,-26 16-2 0 0,0 0 0 0 0,-1 0 0 0 0,1-1 1 0 0,0 1-1 0 0,0 0 0 0 0,-1 0 1 0 0,1 0-1 0 0,0 0 0 0 0,0 0 1 0 0,-1 0-1 0 0,1 0 0 0 0,0 0 1 0 0,0 0-1 0 0,-1 1 0 0 0,1-1 1 0 0,0 0-1 0 0,0 0 0 0 0,-1 1 0 0 0,1-1 1 0 0,0 0-1 0 0,-1 1 0 0 0,1-1 1 0 0,-1 1-1 0 0,1-1 0 0 0,0 1 1 0 0,-1-1-1 0 0,1 1 0 0 0,-1-1 1 0 0,1 1-1 0 0,-1 0 0 0 0,1-1 1 0 0,-1 1-1 0 0,0 0 0 0 0,1-1 1 0 0,-1 1-1 0 0,0 0 0 0 0,0-1 0 0 0,1 1 1 0 0,-1 0-1 0 0,0 0 0 0 0,0-1 1 0 0,0 1-1 0 0,0 0 0 0 0,0 0 1 0 0,0-1-1 0 0,0 1 0 0 0,0 0 1 0 0,0 0-1 0 0,0 0 0 0 0,0-1 1 0 0,-1 1-1 0 0,1 0 0 0 0,0-1 1 0 0,0 1-1 0 0,-1 0 2 0 0,-7 52 111 0 0,-23 66-1206 0 0,28-93-2775 0 0,2 2-3550 0 0,1-21 1760 0 0</inkml:trace>
  <inkml:trace contextRef="#ctx0" brushRef="#br0" timeOffset="17778.166">7677 641 4985 0 0,'0'0'1378'0'0,"0"0"-174"0"0,0 0 20 0 0,0 0 36 0 0,0 0-155 0 0,0 0-269 0 0,0 0-289 0 0,-26 30-233 0 0,-79 97-140 0 0,46-45-98 0 0,-50 106-1723 0 0,108-185 1763 0 0,-6 12-980 0 0,15-23 281 0 0,137-175 2407 0 0,-56 80-1277 0 0,-89 102-560 0 0,1 0 1 0 0,-1 0-1 0 0,1 0 0 0 0,-1 0 0 0 0,0 1 1 0 0,1-1-1 0 0,0 0 0 0 0,-1 0 1 0 0,1 0-1 0 0,0 0 0 0 0,-1 1 0 0 0,1-1 1 0 0,0 0-1 0 0,0 1 0 0 0,-1-1 1 0 0,1 0-1 0 0,0 1 0 0 0,0-1 0 0 0,0 1 1 0 0,0-1-1 0 0,0 1 0 0 0,0 0 1 0 0,0-1-1 0 0,0 1 0 0 0,0 0 0 0 0,0 0 1 0 0,0 0-1 0 0,0 0 0 0 0,0 0 0 0 0,0 0 1 0 0,0 0-1 0 0,0 0 0 0 0,0 0 1 0 0,0 0-1 0 0,0 0 0 0 0,0 1 0 0 0,0-1 1 0 0,0 0-1 0 0,0 1 0 0 0,0-1 1 0 0,0 1-1 0 0,0-1 0 0 0,0 1 0 0 0,0-1 1 0 0,-1 1-1 0 0,1 0 0 0 0,0-1 1 0 0,0 1-1 0 0,-1 0 0 0 0,1 0 0 0 0,0 0 1 0 0,-1 0-1 0 0,1-1 0 0 0,-1 1 1 0 0,1 0-1 0 0,-1 0 0 0 0,1 0 0 0 0,-1 0 1 0 0,0 0-1 0 0,0 0 0 0 0,1 0 1 0 0,-1 0-1 0 0,0 0 0 0 0,0 0 0 0 0,0 0 1 0 0,0 0-1 0 0,0 0 0 0 0,0 0 1 0 0,-1 1 11 0 0,22 141-540 0 0,-10-122 468 0 0,1 10 2865 0 0,-38-38-925 0 0,-96-54-1472 0 0,43 23-1506 0 0,52 26-1640 0 0,1 1-3356 0 0,19 7 18 0 0</inkml:trace>
  <inkml:trace contextRef="#ctx0" brushRef="#br0" timeOffset="18316.542">7914 597 1864 0 0,'0'0'1281'0'0,"0"0"-201"0"0,0 0-79 0 0,0 0-23 0 0,0 0-128 0 0,0 0-234 0 0,0 0-215 0 0,0 0-166 0 0,0 0-139 0 0,0 0-98 0 0,0 0-68 0 0,0 0-81 0 0,0 0-45 0 0,-25 25-32 0 0,-76 78-64 0 0,99-102 272 0 0,0 1-1 0 0,1-1 1 0 0,-1 0 0 0 0,0 0-1 0 0,1 1 1 0 0,-1-1 0 0 0,1 1-1 0 0,-1-1 1 0 0,1 1-1 0 0,-1 0 1 0 0,1 0 0 0 0,0-1-1 0 0,0 1 1 0 0,0 0 0 0 0,0 0-1 0 0,0 0 1 0 0,1 0 0 0 0,-1 0-1 0 0,1 0 1 0 0,-1 1 0 0 0,1-1-1 0 0,0 0 1 0 0,-1 0 0 0 0,1 0-1 0 0,0 0 1 0 0,0 0 0 0 0,1 2 20 0 0,1 3-149 0 0,-2-4 110 0 0,1 1 0 0 0,0-1-1 0 0,0 1 1 0 0,0-1-1 0 0,0 1 1 0 0,1-1-1 0 0,-1 0 1 0 0,1 0-1 0 0,0 0 1 0 0,0 1 0 0 0,0-2-1 0 0,1 1 1 0 0,-1 0-1 0 0,1 0 1 0 0,-1-1-1 0 0,1 0 1 0 0,0 1-1 0 0,0-1 1 0 0,0 0 0 0 0,0 0-1 0 0,0-1 1 0 0,0 1-1 0 0,1 0 1 0 0,-1-1-1 0 0,0 0 1 0 0,1 0-1 0 0,-1 0 1 0 0,1 0-1 0 0,0-1 1 0 0,0 1 39 0 0,5 0 311 0 0,0 0 1 0 0,0-1-1 0 0,0 0 1 0 0,0 0-1 0 0,0-1 0 0 0,0 0 1 0 0,-1 0-1 0 0,1-1 0 0 0,0 0 1 0 0,-1-1-1 0 0,8-2-311 0 0,-2-2 797 0 0,0-1-1 0 0,0 0 1 0 0,-1-1-1 0 0,0-1 0 0 0,-1 0 1 0 0,0 0-1 0 0,-1-1 1 0 0,1-1-1 0 0,-2 0 1 0 0,8-11-797 0 0,-1-4 395 0 0,0-1 1 0 0,-2 0 0 0 0,-1-2-1 0 0,-1 1 1 0 0,-2-2 0 0 0,-1 0 0 0 0,5-24-396 0 0,-12 43-74 0 0,1 1 0 0 0,-2-1 0 0 0,0 0-1 0 0,0 0 1 0 0,-1 0 0 0 0,0 0 0 0 0,-1 0 0 0 0,-1 0 0 0 0,0-1 0 0 0,0 1 0 0 0,-1 0 0 0 0,-1 1 0 0 0,0-1 0 0 0,-1 0 0 0 0,0 1 0 0 0,0 0 0 0 0,-1 0 0 0 0,-1 0 0 0 0,0 0 0 0 0,-1 1 0 0 0,1 0 0 0 0,-8-7 74 0 0,9 14-46 0 0,0 0-1 0 0,-1 0 0 0 0,0 1 1 0 0,0-1-1 0 0,0 1 0 0 0,0 1 1 0 0,0-1-1 0 0,0 1 0 0 0,0 0 1 0 0,0 0-1 0 0,-1 1 1 0 0,1 0-1 0 0,0 0 0 0 0,-1 0 1 0 0,1 1-1 0 0,0 0 0 0 0,0 0 1 0 0,0 0-1 0 0,0 1 0 0 0,0 0 1 0 0,0 0-1 0 0,0 1 0 0 0,0 0 1 0 0,1 0-1 0 0,0 0 1 0 0,-1 0-1 0 0,1 1 0 0 0,0 0 1 0 0,1 0-1 0 0,-1 0 0 0 0,1 1 1 0 0,-1 0-1 0 0,2 0 0 0 0,-1 0 1 0 0,0 0-1 0 0,1 0 0 0 0,0 1 48 0 0,-6 6-14 0 0,1 0 1 0 0,0 0-1 0 0,1 1 1 0 0,0 0-1 0 0,1 0 1 0 0,0 0-1 0 0,1 1 1 0 0,1 0-1 0 0,0 0 1 0 0,1 0-1 0 0,0 1 1 0 0,1-1-1 0 0,1 1 1 0 0,1-1 0 0 0,0 1-1 0 0,0 0 1 0 0,2-1-1 0 0,0 1 1 0 0,0-1-1 0 0,1 0 1 0 0,1 0-1 0 0,1 0 1 0 0,5 13 12 0 0,2-9 93 0 0,1-1 0 0 0,1-1 0 0 0,0 0-1 0 0,1-1 1 0 0,0 0 0 0 0,1-1 0 0 0,1-1 0 0 0,1-1 0 0 0,0 0 0 0 0,0-1 0 0 0,1-1 0 0 0,0-1 0 0 0,1-1 0 0 0,0 0-1 0 0,11 1-92 0 0,-6-2-687 0 0,49 11 1663 0 0,-49-14-4329 0 0,1-3-4182 0 0,-20-1 640 0 0</inkml:trace>
  <inkml:trace contextRef="#ctx0" brushRef="#br0" timeOffset="19099.158">8232 125 2609 0 0,'0'0'1572'0'0,"0"0"-165"0"0,0 0 14 0 0,0 0 78 0 0,0 0 11 0 0,0 0-103 0 0,0 0-217 0 0,0 0-206 0 0,0 0-132 0 0,0 0-92 0 0,0 0-61 0 0,0 0-73 0 0,0 0-81 0 0,22-11-100 0 0,65-34-79 0 0,-21 30 344 0 0,-49 16-549 0 0,-16-1-144 0 0,1 0 1 0 0,-1 0-1 0 0,1 0 1 0 0,0 1-1 0 0,-1-1 1 0 0,1 0-1 0 0,-1 1 1 0 0,1-1-1 0 0,-1 1 1 0 0,1-1-1 0 0,-1 1 1 0 0,1 0-1 0 0,-1-1 1 0 0,0 1-1 0 0,1 0 1 0 0,-1 0-1 0 0,0 0 1 0 0,0 0-1 0 0,1 0 1 0 0,-1 1-1 0 0,0-1 1 0 0,0 0-1 0 0,0 0 1 0 0,0 1-1 0 0,-1-1 1 0 0,1 0-1 0 0,0 1 1 0 0,-1-1-1 0 0,1 1 1 0 0,-1-1-1 0 0,1 1 1 0 0,-1 0-1 0 0,1-1 1 0 0,-1 1-1 0 0,0-1 1 0 0,0 1 0 0 0,0-1-1 0 0,0 1 1 0 0,0 0-1 0 0,0-1 1 0 0,-1 2-18 0 0,-20 63 849 0 0,-26 11-363 0 0,45-75-464 0 0,1 0 0 0 0,0-1 0 0 0,0 1-1 0 0,0 0 1 0 0,0 0 0 0 0,1 0-1 0 0,-1 0 1 0 0,0 0 0 0 0,1 0 0 0 0,-1 0-1 0 0,1 0 1 0 0,0 0 0 0 0,0 1-1 0 0,0-1 1 0 0,0 0 0 0 0,0 0 0 0 0,0 0-1 0 0,0 0 1 0 0,1 0 0 0 0,-1 0-1 0 0,1 0 1 0 0,0 0 0 0 0,-1 0 0 0 0,1 0-1 0 0,0 0 1 0 0,0 0 0 0 0,0 0-1 0 0,1-1 1 0 0,-1 1 0 0 0,0 0 0 0 0,1-1-1 0 0,-1 1 1 0 0,1-1 0 0 0,-1 1-1 0 0,1-1 1 0 0,0 0 0 0 0,-1 0 0 0 0,1 1-1 0 0,0-1 1 0 0,0 0 0 0 0,0-1-1 0 0,0 1 1 0 0,0 0 0 0 0,0-1 0 0 0,0 1-1 0 0,1-1-21 0 0,3 0 37 0 0,62-1 661 0 0,-23-4-3148 0 0,-33 4-1649 0 0,-8 1-274 0 0,4 0-6743 0 0</inkml:trace>
  <inkml:trace contextRef="#ctx0" brushRef="#br0" timeOffset="21466.655">8625 0 0 0 0,'0'0'599'0'0,"0"0"332"0"0,0 0-16 0 0,0 0-215 0 0,0 0-126 0 0,0 0 67 0 0,0 0 155 0 0,6 1 108 0 0,-2 0-758 0 0,0-1 1 0 0,-1 1-1 0 0,1 0 0 0 0,-1 0 0 0 0,1 0 1 0 0,-1 1-1 0 0,0-1 0 0 0,0 1 1 0 0,1 0-1 0 0,-1 0 0 0 0,0 0 1 0 0,0 0-1 0 0,-1 0 0 0 0,1 1 1 0 0,0-1-1 0 0,-1 1 0 0 0,2 2-146 0 0,13 19 590 0 0,-2 2-1 0 0,0 0 0 0 0,-2 0 1 0 0,-1 1-1 0 0,-1 1 0 0 0,-2 0 1 0 0,2 9-590 0 0,1 16 187 0 0,-2 1-1 0 0,-3 0 1 0 0,-2 0 0 0 0,-3 0 0 0 0,-4 46-187 0 0,1-81 2 0 0,-1 1 0 0 0,0-1-1 0 0,-2 0 1 0 0,0 0 0 0 0,-2 0 0 0 0,0 0 0 0 0,-1-1-1 0 0,-1 0 1 0 0,0 0 0 0 0,-1-1 0 0 0,-1 0 0 0 0,-1-1 0 0 0,-6 7-2 0 0,-70 64-3209 0 0,39-52-3101 0 0,32-27 2198 0 0</inkml:trace>
  <inkml:trace contextRef="#ctx0" brushRef="#br0" timeOffset="22470.5">858 144 0 0 0,'0'0'939'0'0,"0"0"21"0"0,0 0-88 0 0,0 0-81 0 0,0 0-43 0 0,0 0-24 0 0,0 0-15 0 0,-2-6 49 0 0,-5-21 839 0 0,-11 35 2256 0 0,0 23-3530 0 0,1 0 0 0 0,2 1 0 0 0,1 0 0 0 0,1 1 0 0 0,2 1 0 0 0,1 0 0 0 0,2 0 0 0 0,2 1 0 0 0,0 0 1 0 0,3 0-1 0 0,1 2-323 0 0,-3 1 125 0 0,1 1 0 0 0,3-1 0 0 0,1 1 0 0 0,1-1 0 0 0,3 0 0 0 0,1 1 0 0 0,2-2 0 0 0,1 1 0 0 0,2-1 0 0 0,1 0 0 0 0,3-1 0 0 0,0 0 0 0 0,3-2 0 0 0,1 0 0 0 0,2 1-125 0 0,-11-23 7 0 0,1 0 0 0 0,0-1 1 0 0,1-1-1 0 0,0 1 0 0 0,0-2 0 0 0,1 1 1 0 0,1-2-1 0 0,0 0 0 0 0,0 0 1 0 0,0-1-1 0 0,1-1 0 0 0,0 0 0 0 0,0-1 1 0 0,0 0-1 0 0,1-2 0 0 0,0 1 1 0 0,8-1-8 0 0,98 7-2347 0 0,-54-10-5407 0 0,-47 0 351 0 0</inkml:trace>
  <inkml:trace contextRef="#ctx0" brushRef="#br0" timeOffset="40792.253">8875 843 0 0 0,'0'0'88'0'0,"0"0"295"0"0,0 0 106 0 0,0 0 31 0 0,0 0-25 0 0,0 0-25 0 0,0 0-64 0 0,0 0-72 0 0,0 0-56 0 0,0 0-50 0 0,0 0-36 0 0,26 0 2265 0 0,-14 0-1958 0 0,0-1 1 0 0,-1 0-1 0 0,1-1 0 0 0,-1-1 0 0 0,0 0 1 0 0,1 0-1 0 0,-1-1 0 0 0,0 0 0 0 0,-1-1 1 0 0,1-1-1 0 0,5-3-499 0 0,1-3 357 0 0,-1 0 0 0 0,0-1 0 0 0,0-1 0 0 0,-1-1 0 0 0,-1 0 0 0 0,-1-1 0 0 0,0 0 0 0 0,2-5-357 0 0,34-40 570 0 0,-38 50-487 0 0,-1 0 0 0 0,0-1 0 0 0,-1 0 1 0 0,0 0-1 0 0,0-1 0 0 0,-2-1 0 0 0,0 1 0 0 0,0-1 1 0 0,-1 0-1 0 0,-1-1 0 0 0,0 1 0 0 0,-1-1 0 0 0,-1 0 1 0 0,0 0-1 0 0,-1 0 0 0 0,-1-1-83 0 0,-2 14-46 0 0,0 0 0 0 0,0 1 0 0 0,0-1 0 0 0,0 0 0 0 0,-1 1 0 0 0,1-1 0 0 0,-1 0 0 0 0,1 1 0 0 0,-1-1-1 0 0,1 1 1 0 0,-1 0 0 0 0,0 0 0 0 0,0 0 0 0 0,0 0 0 0 0,1 0 0 0 0,-1 0 0 0 0,0 0 0 0 0,0 0 0 0 0,0 1 0 0 0,-1-1 0 0 0,1 1 0 0 0,0-1 0 0 0,0 1 0 0 0,0 0 0 0 0,0 0 0 0 0,0 0 0 0 0,0 0 0 0 0,0 0 0 0 0,-1 1 0 0 0,1-1 0 0 0,0 1 0 0 0,0-1 0 0 0,0 1-1 0 0,0 0 1 0 0,0 0 0 0 0,0-1 0 0 0,1 1 0 0 0,-1 1 0 0 0,0-1 0 0 0,0 0 0 0 0,1 0 0 0 0,-1 1 46 0 0,-7 4-80 0 0,0 0 1 0 0,0 0-1 0 0,1 1 0 0 0,0 1 0 0 0,1-1 0 0 0,-1 1 1 0 0,1 0-1 0 0,1 1 0 0 0,0 0 0 0 0,0 0 0 0 0,1 0 0 0 0,0 1 1 0 0,0 0-1 0 0,1 0 0 0 0,0 0 0 0 0,1 0 0 0 0,0 0 1 0 0,1 1-1 0 0,0-1 0 0 0,1 1 0 0 0,0 0 0 0 0,0 0 1 0 0,1-1-1 0 0,1 1 0 0 0,0 1 80 0 0,2-5 31 0 0,1 1 0 0 0,0 0 1 0 0,0-1-1 0 0,1 0 0 0 0,0 0 0 0 0,0 0 0 0 0,1-1 1 0 0,0 0-1 0 0,0 0 0 0 0,0 0 0 0 0,1-1 0 0 0,0 1 0 0 0,0-2 1 0 0,0 1-1 0 0,1-1-31 0 0,-1 1 51 0 0,9 4 87 0 0,0-2 1 0 0,1 1-1 0 0,0-2 0 0 0,0 0 1 0 0,1-1-1 0 0,0-1 1 0 0,0-1-1 0 0,0 0 0 0 0,0-1 1 0 0,0-1-1 0 0,0-1 0 0 0,0-1 1 0 0,14-2-139 0 0,-18 0 135 0 0,0 0-1 0 0,0-1 1 0 0,-1-1 0 0 0,0 0 0 0 0,0-1 0 0 0,0 0-1 0 0,-1-1 1 0 0,0 0 0 0 0,0-1 0 0 0,0-1-1 0 0,-1 0 1 0 0,-1 0 0 0 0,0-1 0 0 0,0 0 0 0 0,4-6-135 0 0,-8 6 13 0 0,1 0 0 0 0,-2 0 0 0 0,1 0 0 0 0,-2-1 0 0 0,1 0 0 0 0,-1 0 0 0 0,-1 0 0 0 0,0-1 0 0 0,-1 1 0 0 0,0-1 0 0 0,0 1 0 0 0,-1-1 0 0 0,-1 0 0 0 0,0 1 0 0 0,-1-1 0 0 0,0-2-13 0 0,-33-56-656 0 0,33 68 600 0 0,0 1 1 0 0,0 0 0 0 0,0-1-1 0 0,0 1 1 0 0,0 0 0 0 0,0 0-1 0 0,0 0 1 0 0,-1 0 0 0 0,1 0-1 0 0,0 0 1 0 0,-1 0 0 0 0,1 1-1 0 0,-1-1 1 0 0,1 0 0 0 0,-1 1-1 0 0,1-1 1 0 0,-1 1 0 0 0,1 0-1 0 0,-1-1 1 0 0,0 1 0 0 0,1 0-1 0 0,-1 0 1 0 0,0 0 0 0 0,1 0-1 0 0,-1 0 1 0 0,1 0 0 0 0,-1 1-1 0 0,0-1 1 0 0,1 1 0 0 0,-1-1-1 0 0,1 1 1 0 0,-1-1 0 0 0,1 1-1 0 0,-1 0 1 0 0,1 0 0 0 0,0-1-1 0 0,-1 1 1 0 0,1 0 0 0 0,0 0-1 0 0,0 0 1 0 0,0 1 0 0 0,-1-1-1 0 0,1 0 1 0 0,0 0 0 0 0,0 2 55 0 0,-6 9-40 0 0,1 0 0 0 0,0 0 0 0 0,1 1 0 0 0,0 0 1 0 0,1 0-1 0 0,0 0 0 0 0,1 0 0 0 0,1 1 0 0 0,0-1 1 0 0,1 1-1 0 0,0 0 0 0 0,1 0 0 0 0,1 11 40 0 0,1-16 42 0 0,-1 0 0 0 0,1 0 0 0 0,1 0 0 0 0,-1 0 0 0 0,1 0 1 0 0,1 0-1 0 0,0-1 0 0 0,0 1 0 0 0,1-1 0 0 0,0 0 0 0 0,0-1 0 0 0,1 1 0 0 0,0-1 0 0 0,0 0 0 0 0,1 0 0 0 0,0-1 0 0 0,0 0 0 0 0,0 0 0 0 0,1-1 0 0 0,0 0 0 0 0,0 0 0 0 0,0-1 0 0 0,0 0 0 0 0,1 0 0 0 0,0-1 0 0 0,0 0 1 0 0,0 0-1 0 0,0-1 0 0 0,0-1 0 0 0,0 1 0 0 0,1-1 0 0 0,-1-1 0 0 0,1 0 0 0 0,4-1-42 0 0,0 1 120 0 0,-1-1-1 0 0,0 0 1 0 0,1-1 0 0 0,-1-1 0 0 0,0 0 0 0 0,0-1-1 0 0,-1 0 1 0 0,1-1 0 0 0,-1 0 0 0 0,0-1-1 0 0,7-5-119 0 0,16-7 176 0 0,-1-2 0 0 0,-1-2-1 0 0,-1-1 1 0 0,-1-1-1 0 0,-1-2 1 0 0,-1 0 0 0 0,-1-3-1 0 0,-2 0 1 0 0,6-10-176 0 0,-26 31 56 0 0,0-1 1 0 0,-1 0-1 0 0,0 0 0 0 0,0-1 1 0 0,-1 1-1 0 0,0-1 0 0 0,0 0 1 0 0,-1 0-1 0 0,-1 0 0 0 0,0 0 1 0 0,0-1-1 0 0,-1 1 1 0 0,0-1-1 0 0,-1 1 0 0 0,-1-10-56 0 0,-1 16-11 0 0,0 0 1 0 0,0 1-1 0 0,0-1 0 0 0,-1 1 0 0 0,1-1 0 0 0,-1 1 0 0 0,0 0 1 0 0,0 0-1 0 0,0 1 0 0 0,-1-1 0 0 0,1 1 0 0 0,-1-1 0 0 0,1 1 1 0 0,-1 0-1 0 0,0 0 0 0 0,0 1 0 0 0,1-1 0 0 0,-1 1 0 0 0,0 0 0 0 0,-1 0 1 0 0,1 0-1 0 0,0 0 0 0 0,0 1 0 0 0,0-1 0 0 0,0 1 0 0 0,-1 1 1 0 0,1-1-1 0 0,0 0 0 0 0,0 1 0 0 0,0 0 0 0 0,0 0 0 0 0,0 0 0 0 0,0 0 1 0 0,0 1-1 0 0,0 0 0 0 0,0 0 0 0 0,0 0 0 0 0,-1 1 11 0 0,-6 4-20 0 0,0 1 0 0 0,1 1 0 0 0,0-1 0 0 0,0 2 0 0 0,1-1 0 0 0,0 1 0 0 0,1 1 0 0 0,0-1 0 0 0,1 2 0 0 0,0-1 0 0 0,0 1 0 0 0,1 0 0 0 0,1 0 0 0 0,0 0 0 0 0,1 1 0 0 0,0 0 0 0 0,1 0 0 0 0,0 0 0 0 0,1 0 0 0 0,1 0 0 0 0,0 0 0 0 0,1 1 0 0 0,0-1 0 0 0,1 0 0 0 0,0 1 0 0 0,2 2 20 0 0,3-3 22 0 0,1-1 1 0 0,0 0-1 0 0,1-1 0 0 0,0 1 0 0 0,1-2 1 0 0,0 1-1 0 0,1-1 0 0 0,0 0 0 0 0,0-1 1 0 0,1 0-1 0 0,1-1 0 0 0,-1 0 0 0 0,1-1 1 0 0,0-1-1 0 0,1 1 0 0 0,0-2 0 0 0,0 0 1 0 0,0 0-1 0 0,0-1 0 0 0,1-1 0 0 0,-1 0 1 0 0,1-1-1 0 0,0-1 0 0 0,0 0 0 0 0,12-1-22 0 0,91 4-307 0 0,-66-3-6989 0 0,-44-1-3058 0 0</inkml:trace>
</inkml:ink>
</file>

<file path=ppt/ink/ink4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31.8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90 8978 0 0,'0'0'932'0'0,"0"0"-112"0"0,0 0-126 0 0,0 0 87 0 0,0 0 191 0 0,0 0 171 0 0,0 0 70 0 0,0 0-88 0 0,0 0-231 0 0,0 0-290 0 0,0 0-259 0 0,0-3-250 0 0,0-6-108 0 0,0 25-4 0 0,0 29 104 0 0,0 294 943 0 0,0 170-2560 0 0,-6-441-1437 0 0,-10-28-5959 0 0,12-32 2666 0 0</inkml:trace>
  <inkml:trace contextRef="#ctx0" brushRef="#br0" timeOffset="448.858">0 24 11378 0 0,'0'0'1019'0'0,"0"0"-368"0"0,0 0-317 0 0,0 0-77 0 0,0 0 20 0 0,0 0 55 0 0,0 0 72 0 0,0 0 57 0 0,0 0 21 0 0,32 2-34 0 0,102 11-57 0 0,-42 16 26 0 0,-70-18-328 0 0,2-2-36 0 0,0 2 1 0 0,-1 1 0 0 0,-1 1 0 0 0,0 1 0 0 0,0 1 0 0 0,-2 0 0 0 0,0 2 0 0 0,0 0 0 0 0,-2 2-1 0 0,5 5-53 0 0,-19-18 39 0 0,0-1-1 0 0,-1 1 1 0 0,1 0-1 0 0,-1 1 1 0 0,0-1-1 0 0,-1 1 1 0 0,0-1-1 0 0,0 1 0 0 0,0 0 1 0 0,-1-1-1 0 0,1 1 1 0 0,-2 0-1 0 0,1 0 1 0 0,-1 0-1 0 0,0 0 1 0 0,-1 0-1 0 0,1 0 0 0 0,-1 0 1 0 0,-1 0-1 0 0,1 0 1 0 0,-1-1-1 0 0,0 1 1 0 0,-2 1-39 0 0,-4 11 169 0 0,-1 0 1 0 0,-2-1 0 0 0,1-1 0 0 0,-2 0-1 0 0,-1 0 1 0 0,0-1 0 0 0,-3 2-170 0 0,-94 123 871 0 0,107-137-866 0 0,0 1 1 0 0,0-1 0 0 0,1 0-1 0 0,-1 1 1 0 0,1-1 0 0 0,0 1 0 0 0,0 0-1 0 0,1 0 1 0 0,-1 0 0 0 0,1 0-1 0 0,0 0 1 0 0,1 0 0 0 0,-1 0-1 0 0,1 0 1 0 0,0 0 0 0 0,0 0-1 0 0,1 0 1 0 0,-1 0 0 0 0,1 0-1 0 0,0 0 1 0 0,0 0 0 0 0,1 0 0 0 0,0 0-1 0 0,0 0 1 0 0,0-1 0 0 0,0 1-1 0 0,1-1 1 0 0,-1 1 0 0 0,1-1-1 0 0,1 1-5 0 0,4 2 41 0 0,0-1 0 0 0,1 1 0 0 0,0-2-1 0 0,0 1 1 0 0,0-1 0 0 0,0 0-1 0 0,1-1 1 0 0,0 0 0 0 0,0-1 0 0 0,0 0-1 0 0,0 0 1 0 0,1-1 0 0 0,-1-1-1 0 0,1 1 1 0 0,-1-2 0 0 0,2 1-41 0 0,66 0-3721 0 0,-70-1 2979 0 0,8-3-8093 0 0,-11 3 889 0 0</inkml:trace>
  <inkml:trace contextRef="#ctx0" brushRef="#br0" timeOffset="780.213">998 543 6993 0 0,'0'0'1370'0'0,"0"0"-219"0"0,0 0-40 0 0,0 0 61 0 0,0 0 0 0 0,0 0-130 0 0,0 0-183 0 0,0 0-175 0 0,0 0-156 0 0,0 0-148 0 0,0 0-128 0 0,0 0-97 0 0,-20 35-46 0 0,-60 106-11 0 0,78-138-90 0 0,0 0 0 0 0,0 0-1 0 0,0 0 1 0 0,0 0 0 0 0,0 0 0 0 0,0 0 0 0 0,1 1 0 0 0,0-1 0 0 0,0 1 0 0 0,0-1 0 0 0,0 1 0 0 0,0-1 0 0 0,1 1 0 0 0,-1-1 0 0 0,1 1 0 0 0,0 0 0 0 0,0-1 0 0 0,0 1 0 0 0,1 0 0 0 0,-1 0-8 0 0,3 5 41 0 0,-1-2 42 0 0,1 0 1 0 0,0-1 0 0 0,0 1-1 0 0,1-1 1 0 0,0 0 0 0 0,0 0-1 0 0,0 0 1 0 0,1-1 0 0 0,0 1 0 0 0,0-1-1 0 0,0 0 1 0 0,1 0 0 0 0,-1-1-1 0 0,1 0 1 0 0,0 0 0 0 0,0 0-1 0 0,1-1 1 0 0,-1 0 0 0 0,1 0-1 0 0,0 0 1 0 0,0-1 0 0 0,0 0-1 0 0,0-1 1 0 0,0 1 0 0 0,0-1-1 0 0,0-1 1 0 0,0 1 0 0 0,1-1 0 0 0,-1-1-1 0 0,0 1 1 0 0,0-1 0 0 0,0 0-1 0 0,0-1 1 0 0,0 0 0 0 0,0 0-1 0 0,0 0 1 0 0,0-1 0 0 0,-1 0-1 0 0,1 0 1 0 0,3-3-84 0 0,-3 2 63 0 0,0 0 0 0 0,-1-1-1 0 0,1 0 1 0 0,-1 0 0 0 0,0 0-1 0 0,0-1 1 0 0,0 0 0 0 0,-1 0 0 0 0,0 0-1 0 0,0-1 1 0 0,-1 1 0 0 0,1-1 0 0 0,-2-1-1 0 0,1 1 1 0 0,-1 0 0 0 0,0-1-1 0 0,0 0 1 0 0,-1 1 0 0 0,0-1 0 0 0,-1 0-1 0 0,1 0 1 0 0,-1 0 0 0 0,-1 0 0 0 0,0-1-1 0 0,0 1 1 0 0,-1 0 0 0 0,-1-8-63 0 0,1 11-181 0 0,0 0 1 0 0,-1-1-1 0 0,0 1 0 0 0,0 0 1 0 0,0 0-1 0 0,0 0 1 0 0,-1 0-1 0 0,0 0 1 0 0,0 1-1 0 0,0-1 1 0 0,-1 1-1 0 0,0 0 0 0 0,0 0 1 0 0,0 0-1 0 0,0 1 1 0 0,0-1-1 0 0,-1 1 1 0 0,1 0-1 0 0,-1 0 0 0 0,0 0 1 0 0,0 1-1 0 0,-3-1 181 0 0,-119-26-10850 0 0,100 28 6313 0 0,8 1 1580 0 0</inkml:trace>
  <inkml:trace contextRef="#ctx0" brushRef="#br0" timeOffset="1201.477">1633 602 9906 0 0,'0'0'623'0'0,"0"0"-108"0"0,0 0 97 0 0,0 0 156 0 0,0 0 78 0 0,0 0-30 0 0,0 0-103 0 0,0 0-85 0 0,0 0-92 0 0,-32 30-105 0 0,-98 94-137 0 0,90-66-71 0 0,40-50-202 0 0,0-5 13 0 0,-1 0 0 0 0,1 0 0 0 0,0 0 0 0 0,0 0 1 0 0,0 0-1 0 0,1 0 0 0 0,-1 0 0 0 0,1-1 0 0 0,-1 1 1 0 0,1 0-1 0 0,0 0 0 0 0,0 0 0 0 0,0-1 0 0 0,1 1 1 0 0,-1-1-1 0 0,1 1 0 0 0,-1-1 0 0 0,1 1 0 0 0,0-1 1 0 0,0 0-1 0 0,0 0 0 0 0,0 0 0 0 0,0 0 0 0 0,0 0 1 0 0,1 0-1 0 0,-1-1 0 0 0,1 1 0 0 0,-1-1 0 0 0,1 1 1 0 0,-1-1-1 0 0,1 0 0 0 0,0 0 0 0 0,0 0 0 0 0,0-1 1 0 0,-1 1-1 0 0,1-1 0 0 0,0 1 0 0 0,0-1 0 0 0,0 0 1 0 0,0 0-1 0 0,0 0 0 0 0,0-1-34 0 0,5 2 197 0 0,-1-1 0 0 0,1-1 0 0 0,-1 1 1 0 0,0-1-1 0 0,1-1 0 0 0,-1 1 0 0 0,0-1 0 0 0,0 0 1 0 0,0-1-1 0 0,0 0 0 0 0,0 0 0 0 0,-1 0 0 0 0,1-1 1 0 0,-1 0-1 0 0,0 0 0 0 0,0-1 0 0 0,-1 0 0 0 0,1 0 0 0 0,-1 0 1 0 0,0 0-1 0 0,1-2-197 0 0,16-20 32 0 0,-1-2 1 0 0,-1 0-1 0 0,-2-1 1 0 0,0 0-1 0 0,-2-2 1 0 0,-2 0-1 0 0,-1 0 1 0 0,-1-2-1 0 0,-2 1 1 0 0,-1-1-1 0 0,-2-1 1 0 0,-1 0-1 0 0,-2 0 1 0 0,0-25-33 0 0,-3 41-246 0 0,-1 0 0 0 0,-1 0 0 0 0,0 0 0 0 0,-1 0 0 0 0,-1 0 0 0 0,-1 1 0 0 0,-1-1 0 0 0,0 1 0 0 0,-2 0-1 0 0,0 1 1 0 0,0-1 0 0 0,-2 1 0 0 0,0 1 0 0 0,-1 0 0 0 0,-2-1 246 0 0,10 13-17 0 0,-1 1-1 0 0,0 0 1 0 0,0 0-1 0 0,0 0 1 0 0,0 0-1 0 0,-1 1 0 0 0,1-1 1 0 0,-1 1-1 0 0,1 0 1 0 0,-1 0-1 0 0,0 0 0 0 0,0 0 1 0 0,0 1-1 0 0,0-1 1 0 0,0 1-1 0 0,0 0 0 0 0,0 1 1 0 0,0-1-1 0 0,0 1 1 0 0,-1-1-1 0 0,1 1 0 0 0,0 0 1 0 0,0 1-1 0 0,-1-1 1 0 0,1 1-1 0 0,0 0 1 0 0,0 0-1 0 0,0 0 0 0 0,0 1 1 0 0,0-1-1 0 0,0 1 1 0 0,-1 0 17 0 0,-5 4 20 0 0,1 0 1 0 0,-1 0-1 0 0,1 1 1 0 0,1 0 0 0 0,-1 1-1 0 0,1 0 1 0 0,0 0 0 0 0,1 1-1 0 0,0 0 1 0 0,0 0-1 0 0,-2 5-20 0 0,1 2 53 0 0,0 0 0 0 0,1 1 0 0 0,1 0 0 0 0,1 0-1 0 0,0 0 1 0 0,1 0 0 0 0,1 1 0 0 0,1 0-1 0 0,0 0 1 0 0,2 0 0 0 0,-1-1 0 0 0,2 1 0 0 0,1 0-1 0 0,0 0 1 0 0,1-1 0 0 0,1 1 0 0 0,1-1 0 0 0,0 0-1 0 0,1 0 1 0 0,1 0 0 0 0,1-1 0 0 0,0 0-1 0 0,1-1 1 0 0,0 0 0 0 0,2 0 0 0 0,-1-1 0 0 0,2 0-1 0 0,0-1 1 0 0,1 0 0 0 0,0-1 0 0 0,6 3-53 0 0,1 3 17 0 0,2-1 1 0 0,0-1-1 0 0,1-1 0 0 0,0-1 1 0 0,2-1-1 0 0,-1-1 0 0 0,1-1 1 0 0,1-1-1 0 0,6 0-17 0 0,26 2-3597 0 0,3-8-3639 0 0,-45-4-2661 0 0</inkml:trace>
</inkml:ink>
</file>

<file path=ppt/ink/ink4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02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398 905 7162 0 0,'0'0'1573'0'0,"0"0"-28"0"0,0 0 47 0 0,0 0-5 0 0,0 0-220 0 0,0 0-359 0 0,-33 2-322 0 0,-106 8-173 0 0,135-10-467 0 0,-1 0 0 0 0,0 0-1 0 0,1 1 1 0 0,-1 0 0 0 0,0-1 0 0 0,1 1-1 0 0,-1 1 1 0 0,1-1 0 0 0,-1 1 0 0 0,1 0 0 0 0,0 0-1 0 0,0 0 1 0 0,0 0 0 0 0,0 1 0 0 0,0 0 0 0 0,-1 1-46 0 0,-7 6 187 0 0,2-5-130 0 0,1 0 0 0 0,0 1 0 0 0,0 0-1 0 0,0 0 1 0 0,1 1 0 0 0,0 1 0 0 0,0-1 0 0 0,1 1-1 0 0,0 0 1 0 0,1 1 0 0 0,-1-1 0 0 0,2 2 0 0 0,-1-1 0 0 0,1 0-1 0 0,1 1 1 0 0,-1 0 0 0 0,2 0 0 0 0,-1 0 0 0 0,2 1-1 0 0,-1-1 1 0 0,1 1 0 0 0,1-1 0 0 0,0 1 0 0 0,0 0-1 0 0,2 10-56 0 0,1-16 25 0 0,0-1-1 0 0,0 1 0 0 0,1-1 0 0 0,0 0 0 0 0,0 0 0 0 0,0 0 0 0 0,0 0 1 0 0,1 0-1 0 0,-1-1 0 0 0,1 1 0 0 0,0-1 0 0 0,0 0 0 0 0,0 0 0 0 0,1 0 1 0 0,-1-1-1 0 0,1 0 0 0 0,-1 0 0 0 0,1 0 0 0 0,0 0 0 0 0,0 0 0 0 0,0-1 1 0 0,-1 0-1 0 0,1 0 0 0 0,1-1 0 0 0,-1 1 0 0 0,0-1 0 0 0,0 0 0 0 0,0-1 0 0 0,0 1 1 0 0,0-1-1 0 0,0 0 0 0 0,0 0 0 0 0,0 0 0 0 0,0-1 0 0 0,-1 0 0 0 0,1 0 1 0 0,0 0-1 0 0,-1 0 0 0 0,0-1 0 0 0,2-1-24 0 0,24-16 169 0 0,-2-1 0 0 0,-1-1 0 0 0,0-2 0 0 0,-2 0 0 0 0,0-2 0 0 0,-2-1 0 0 0,-1 0 0 0 0,13-24-169 0 0,5 6-618 0 0,-39 45 279 0 0,-1 12-484 0 0,-4 42 411 0 0,2-48 410 0 0,0 0 0 0 0,0 0 0 0 0,1 0 0 0 0,0 0 0 0 0,0 0 0 0 0,0 0 0 0 0,1 1 0 0 0,-1-1-1 0 0,2 0 1 0 0,-1 0 0 0 0,1 1 0 0 0,0-1 0 0 0,0 0 0 0 0,1 0 0 0 0,-1 0 0 0 0,1 0 0 0 0,1 0 0 0 0,-1-1-1 0 0,1 1 1 0 0,0 0 0 0 0,0-1 0 0 0,1 0 0 0 0,0 0 0 0 0,0 0 0 0 0,0 0 0 0 0,0-1 0 0 0,1 0 0 0 0,-1 1-1 0 0,1-2 1 0 0,0 1 0 0 0,1 0 0 0 0,1 0 2 0 0,3-1 50 0 0,0-1-1 0 0,1 0 0 0 0,0-1 1 0 0,-1 0-1 0 0,1 0 1 0 0,0-1-1 0 0,-1-1 0 0 0,1 0 1 0 0,0 0-1 0 0,-1-1 1 0 0,1 0-1 0 0,-1-1 0 0 0,0 0 1 0 0,0-1-1 0 0,0 0 1 0 0,0-1-1 0 0,0 1 0 0 0,-1-2 1 0 0,0 0-1 0 0,0 0 1 0 0,2-3-50 0 0,20-16 210 0 0,-1-1 0 0 0,-1-2 0 0 0,-2-1 0 0 0,0-1 1 0 0,0-5-211 0 0,1-3 34 0 0,-1-2 1 0 0,-3-1 0 0 0,-1-1 0 0 0,-2-1 0 0 0,-2 0 0 0 0,-2-2 0 0 0,10-42-35 0 0,-18 52-53 0 0,-1 1 1 0 0,-2-2-1 0 0,-2 1 1 0 0,0 0-1 0 0,-3-1 1 0 0,-2-21 52 0 0,2 56-26 0 0,-1-1 0 0 0,0 0 0 0 0,1 0 0 0 0,-1 0 1 0 0,0 0-1 0 0,0 1 0 0 0,0-1 0 0 0,-1 0 0 0 0,1 0 0 0 0,0 0 0 0 0,-1 1 1 0 0,1-1-1 0 0,-1 0 0 0 0,1 0 0 0 0,-1 1 0 0 0,0-1 0 0 0,0 0 0 0 0,0 1 0 0 0,0-1 1 0 0,0 1-1 0 0,0-1 0 0 0,0 1 0 0 0,0 0 0 0 0,0-1 0 0 0,-1 1 0 0 0,1 0 1 0 0,-1 0-1 0 0,1 0 0 0 0,-1 0 0 0 0,1 0 0 0 0,-1 0 0 0 0,0 0 0 0 0,1 1 0 0 0,-1-1 1 0 0,0 1-1 0 0,0-1 0 0 0,1 1 0 0 0,-1-1 0 0 0,0 1 0 0 0,0 0 0 0 0,0 0 1 0 0,0 0-1 0 0,1 0 0 0 0,-1 0 0 0 0,0 1 0 0 0,0-1 0 0 0,0 0 0 0 0,1 1 0 0 0,-1-1 1 0 0,0 1-1 0 0,0 0 0 0 0,1-1 0 0 0,-2 2 26 0 0,-13 13-85 0 0,2 1-1 0 0,0 1 1 0 0,0 0 0 0 0,2 1-1 0 0,0 0 1 0 0,1 1 0 0 0,1 0-1 0 0,0 1 1 0 0,2 0 85 0 0,-7 10 16 0 0,2 1-1 0 0,1 0 1 0 0,1 1 0 0 0,2 0 0 0 0,1 0-1 0 0,2 1 1 0 0,1 0 0 0 0,2 0 0 0 0,0 0 0 0 0,3 0-1 0 0,1 1 1 0 0,2 9-16 0 0,0-27 56 0 0,1-1-1 0 0,0 1 0 0 0,1-1 1 0 0,1 0-1 0 0,0 0 0 0 0,1 0 1 0 0,1-1-1 0 0,0 0 0 0 0,1-1 1 0 0,0 0-1 0 0,1 0 0 0 0,1-1 1 0 0,0 0-1 0 0,0-1 0 0 0,1 0 1 0 0,1-1-1 0 0,0 0 0 0 0,0-1 1 0 0,1 0-1 0 0,0-2 0 0 0,0 1 1 0 0,1-2-1 0 0,0 0 0 0 0,0 0 1 0 0,1-2-1 0 0,-1 0 1 0 0,1 0-1 0 0,2-2-55 0 0,-7 0 72 0 0,0-2 0 0 0,0 1 0 0 0,0-1 0 0 0,0-1 1 0 0,0 0-1 0 0,0-1 0 0 0,0 0 0 0 0,0-1 0 0 0,-1 0 0 0 0,1 0 0 0 0,-1-1 1 0 0,1 0-1 0 0,-1-1 0 0 0,-1-1 0 0 0,1 1 0 0 0,-1-1 0 0 0,0-1 0 0 0,0 0 1 0 0,-1 0-1 0 0,0-1 0 0 0,4-5-72 0 0,-3 5 20 0 0,-2-1 0 0 0,1-1 0 0 0,-1 1 0 0 0,-1-1 0 0 0,1-1 0 0 0,-2 1 0 0 0,1-1 1 0 0,-2 0-1 0 0,1 0 0 0 0,-2 0 0 0 0,1-1 0 0 0,-2 0 0 0 0,1 1 0 0 0,-2-1 0 0 0,1 0 0 0 0,-2 0 0 0 0,1 0 1 0 0,-2 0-1 0 0,0 0 0 0 0,0 0 0 0 0,-1 0 0 0 0,0 1 0 0 0,-1-1 0 0 0,0 1 0 0 0,-1-1 0 0 0,-1 1 0 0 0,0 0 0 0 0,0 1 1 0 0,-1-1-1 0 0,-5-7-20 0 0,4 11-111 0 0,0 0-1 0 0,-1 0 1 0 0,0 1 0 0 0,0 0 0 0 0,0 0 0 0 0,-1 1 0 0 0,1 0 0 0 0,-1 0 0 0 0,0 1 0 0 0,-1 0 0 0 0,1 1 0 0 0,-1 0 0 0 0,0 0-1 0 0,0 1 1 0 0,0 1 0 0 0,0 0 0 0 0,0 0 0 0 0,0 0 0 0 0,0 2 0 0 0,0-1 0 0 0,0 1 0 0 0,0 1 111 0 0,-7 0-651 0 0,0 1 0 0 0,1 1 0 0 0,-1 1-1 0 0,1 0 1 0 0,0 1 0 0 0,1 1 0 0 0,-1 1 0 0 0,2 0 0 0 0,-1 0 0 0 0,1 2 0 0 0,0 0 0 0 0,-8 7 651 0 0,-2 6-5363 0 0,6-8-2185 0 0</inkml:trace>
  <inkml:trace contextRef="#ctx0" brushRef="#br0" timeOffset="336.057">1785 718 5873 0 0,'0'0'3265'0'0,"0"0"-1099"0"0,0 0-347 0 0,0 0-200 0 0,0 0-338 0 0,0 0-350 0 0,-35 19-280 0 0,-104 65-153 0 0,134-82-465 0 0,1 1 1 0 0,0-1 0 0 0,-1 1 0 0 0,1-1 0 0 0,1 1 0 0 0,-1 0 0 0 0,0 1 0 0 0,1-1 0 0 0,-1 0 0 0 0,1 1 0 0 0,0 0-1 0 0,0 0 1 0 0,1 0 0 0 0,-1 0 0 0 0,1 0 0 0 0,0 1 0 0 0,0-1 0 0 0,-1 4-34 0 0,-1 4 84 0 0,1-5-37 0 0,0 1-1 0 0,0 0 0 0 0,0 0 0 0 0,1 0 0 0 0,0 1 0 0 0,1-1 1 0 0,0 0-1 0 0,0 1 0 0 0,1-1 0 0 0,0 1 0 0 0,0-1 1 0 0,1 1-1 0 0,0-1 0 0 0,1 0 0 0 0,-1 1 0 0 0,2-1 0 0 0,-1 0 1 0 0,1 0-1 0 0,0 0 0 0 0,1-1 0 0 0,0 1 0 0 0,0-1 1 0 0,1 0-1 0 0,0 0 0 0 0,0 0 0 0 0,0-1 0 0 0,1 0 0 0 0,0 0 1 0 0,0 0-1 0 0,1-1 0 0 0,-1 0 0 0 0,1 0 0 0 0,1 0 1 0 0,-1-1-1 0 0,4 2-46 0 0,-4-3 107 0 0,1 0 0 0 0,-1-1 1 0 0,1 1-1 0 0,0-1 0 0 0,-1-1 1 0 0,1 1-1 0 0,0-2 0 0 0,0 1 1 0 0,0-1-1 0 0,0 0 0 0 0,0 0 1 0 0,0-1-1 0 0,0 0 0 0 0,0-1 1 0 0,0 0-1 0 0,-1 0 0 0 0,1 0 1 0 0,-1-1-1 0 0,1 0 0 0 0,-1-1 1 0 0,0 0-1 0 0,0 0 0 0 0,-1 0 1 0 0,1-1-1 0 0,1-1-107 0 0,0-3 57 0 0,0-1 1 0 0,0 0-1 0 0,-1 0 0 0 0,0 0 1 0 0,-1-1-1 0 0,-1 0 0 0 0,1 0 1 0 0,-2 0-1 0 0,1-1 0 0 0,-2 0 1 0 0,1 0-1 0 0,-2 0 0 0 0,1 0 1 0 0,-2 0-1 0 0,0 0 0 0 0,0-1-57 0 0,-1 0-803 0 0,-1 1 0 0 0,0-1 0 0 0,-1 1 0 0 0,0-1 0 0 0,0 1 1 0 0,-2 0-1 0 0,0 0 0 0 0,0 0 0 0 0,-1 0 0 0 0,-1-1 803 0 0,-6-9-6352 0 0,4 6-3281 0 0</inkml:trace>
  <inkml:trace contextRef="#ctx0" brushRef="#br0" timeOffset="1202.593">2121 913 8594 0 0,'0'0'2270'0'0,"0"0"-1129"0"0,0 0-94 0 0,0 0 273 0 0,0 0 78 0 0,0 0-75 0 0,0 0-115 0 0,0 0-190 0 0,0 0-167 0 0,0 0-249 0 0,0 0-289 0 0,0 0-175 0 0,3 2-108 0 0,3 26-42 0 0,-7-26 3 0 0,1 0 1 0 0,0-1-1 0 0,-1 1 0 0 0,1 0 1 0 0,0 0-1 0 0,0-1 0 0 0,0 1 1 0 0,0 0-1 0 0,1 0 0 0 0,-1-1 1 0 0,0 1-1 0 0,1 0 0 0 0,-1-1 0 0 0,1 1 1 0 0,0 0-1 0 0,0-1 0 0 0,-1 1 1 0 0,1-1-1 0 0,0 1 0 0 0,0-1 1 0 0,0 1-1 0 0,0-1 0 0 0,1 0 1 0 0,-1 0-1 0 0,0 1 0 0 0,2-1 9 0 0,5 2 22 0 0,0 0 0 0 0,1-1 0 0 0,0 0 0 0 0,-1 0 0 0 0,1-1 0 0 0,0-1 0 0 0,-1 1 0 0 0,1-1 0 0 0,0-1 0 0 0,0 0 0 0 0,-1 0 0 0 0,1 0 0 0 0,0-1 0 0 0,-1-1 0 0 0,1 1 0 0 0,-1-1 0 0 0,0-1-22 0 0,206-117 492 0 0,-213 121-495 0 0,0-1 1 0 0,0 0-1 0 0,-1 1 1 0 0,1-1 0 0 0,0 1-1 0 0,0-1 1 0 0,0 1-1 0 0,0-1 1 0 0,0 1 0 0 0,0 0-1 0 0,0-1 1 0 0,0 1-1 0 0,0 0 1 0 0,0 0 0 0 0,0 0-1 0 0,0 0 1 0 0,0 0-1 0 0,0 0 1 0 0,0 0 0 0 0,0 0-1 0 0,0 0 1 0 0,0 0-1 0 0,0 1 1 0 0,0-1 0 0 0,0 0-1 0 0,0 1 1 0 0,0-1-1 0 0,0 1 1 0 0,-1-1 0 0 0,1 1-1 0 0,0-1 1 0 0,0 1-1 0 0,0-1 1 0 0,0 1 0 0 0,-1 0-1 0 0,1 0 1 0 0,0-1-1 0 0,-1 1 1 0 0,1 0 0 0 0,-1 0-1 0 0,1 0 1 0 0,-1 0-1 0 0,1 0 1 0 0,-1 0 0 0 0,1 0 2 0 0,3 5 20 0 0,33 49 138 0 0,-34-52-100 0 0,1 1 0 0 0,0-1 1 0 0,0 0-1 0 0,1-1 0 0 0,-1 1 0 0 0,0-1 0 0 0,1 0 0 0 0,0 0 0 0 0,-1 0 0 0 0,1 0 0 0 0,0-1 0 0 0,0 0 0 0 0,0 0 0 0 0,0 0 0 0 0,0-1 0 0 0,0 1 0 0 0,5-2-58 0 0,-1 2 112 0 0,1-2 0 0 0,-1 1 0 0 0,1-1-1 0 0,-1-1 1 0 0,0 0 0 0 0,1 0 0 0 0,-1-1-1 0 0,0 0 1 0 0,0-1 0 0 0,-1 1 0 0 0,1-2-1 0 0,-1 1 1 0 0,0-1 0 0 0,0-1 0 0 0,3-1-112 0 0,77-85 728 0 0,-14-59-340 0 0,-53 69-1309 0 0,-3-1 1 0 0,-3-1 0 0 0,-5 0-1 0 0,-3-1 1 0 0,-4 0-1 0 0,-4-22 921 0 0,-22 44 376 0 0,22 63-367 0 0,0 0 0 0 0,1 0 0 0 0,-1-1-1 0 0,0 1 1 0 0,1 0 0 0 0,-1 0 0 0 0,0 0-1 0 0,1 0 1 0 0,-1 1 0 0 0,1-1-1 0 0,-1 0 1 0 0,0 0 0 0 0,1 0 0 0 0,-1 0-1 0 0,0 1 1 0 0,1-1 0 0 0,-1 0 0 0 0,1 0-1 0 0,-1 1 1 0 0,1-1 0 0 0,-1 1 0 0 0,1-1-1 0 0,-1 0 1 0 0,1 1 0 0 0,-1-1 0 0 0,1 1-1 0 0,-1-1 1 0 0,1 1 0 0 0,0-1-1 0 0,-1 1 1 0 0,1 0 0 0 0,0-1 0 0 0,-1 1-1 0 0,1-1 1 0 0,0 1 0 0 0,0 0 0 0 0,0-1-1 0 0,0 1 1 0 0,0 0 0 0 0,-1-1 0 0 0,1 1-1 0 0,0 0 1 0 0,0-1 0 0 0,0 1 0 0 0,1-1-1 0 0,-1 1 1 0 0,0 0 0 0 0,0-1-1 0 0,0 1-8 0 0,0 1 8 0 0,-22 141 1095 0 0,42-93-66 0 0,-13-12-641 0 0,-2 1 0 0 0,-2 0 0 0 0,-1 0 0 0 0,-4 32-396 0 0,2-14 139 0 0,-11 493-58 0 0,28-468-434 0 0,-3-100-546 0 0,-3-75-2967 0 0,-10 63-302 0 0,-2-1-3339 0 0,-1 15-664 0 0</inkml:trace>
  <inkml:trace contextRef="#ctx0" brushRef="#br0" timeOffset="1454.254">2593 478 15427 0 0,'0'0'981'0'0,"0"0"-544"0"0,0 0 111 0 0,0 0 316 0 0,0 0 142 0 0,0 0-39 0 0,38-1-194 0 0,126-8-186 0 0,24-9 1415 0 0,110-27-2002 0 0,-9 1-1398 0 0,-233 38-841 0 0,15-3-6939 0 0,-34 5-1599 0 0</inkml:trace>
</inkml:ink>
</file>

<file path=ppt/ink/ink4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9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1 874 2216 0 0,'0'0'550'0'0,"0"0"-391"0"0,0 0 126 0 0,0 0 463 0 0,0 0 370 0 0,0 0 49 0 0,0 0-151 0 0,0 0-169 0 0,0 0-111 0 0,0 0-83 0 0,0 0-29 0 0,0 0-6 0 0,0 0 31 0 0,9 29 48 0 0,30 85 40 0 0,-21-47 2785 0 0,-19-165 4753 0 0,7 68-8271 0 0,2 0-1 0 0,1 1 1 0 0,2 1-1 0 0,0 0 0 0 0,2 0 1 0 0,1 1-1 0 0,14-20-3 0 0,31-19-1101 0 0,-41 66-3706 0 0,-2 6-4353 0 0,-11-2-413 0 0</inkml:trace>
  <inkml:trace contextRef="#ctx0" brushRef="#br0" timeOffset="298.46">676 635 7330 0 0,'0'0'1985'0'0,"0"0"-12"0"0,0 0 25 0 0,0 0-139 0 0,0 0-370 0 0,0 0-446 0 0,0 0-325 0 0,0 0-180 0 0,0 0-122 0 0,0 0-58 0 0,0 0-62 0 0,0 0-85 0 0,0 0-53 0 0,-32 32-46 0 0,-98 99-46 0 0,128-129-65 0 0,-1 0 0 0 0,0-1 1 0 0,1 1-1 0 0,-1 0 0 0 0,1 1 1 0 0,-1-1-1 0 0,1 0 0 0 0,0 1 1 0 0,0-1-1 0 0,0 1 0 0 0,0 0 0 0 0,1-1 1 0 0,-1 1-1 0 0,1 0 0 0 0,-1 0 1 0 0,1 0-1 0 0,0 0 0 0 0,0 0 1 0 0,1 0-1 0 0,-1 1 0 0 0,1-1 1 0 0,-1 3-2 0 0,2 4-5 0 0,-1-7 9 0 0,-1 0 0 0 0,1 0 0 0 0,0 0 0 0 0,0 1 0 0 0,0-1 0 0 0,0 0 0 0 0,0 0 1 0 0,1 0-1 0 0,0 0 0 0 0,-1 0 0 0 0,1 1 0 0 0,0-1 0 0 0,1-1 0 0 0,-1 1 0 0 0,0 0 0 0 0,1 0 1 0 0,0 0-1 0 0,-1-1 0 0 0,1 1 0 0 0,0-1 0 0 0,0 1 0 0 0,1-1 0 0 0,-1 0 0 0 0,0 0 0 0 0,1 0 0 0 0,0 0 1 0 0,-1 0-1 0 0,1-1 0 0 0,0 1 0 0 0,0-1 0 0 0,0 0 0 0 0,0 1 0 0 0,0-1 0 0 0,0-1 0 0 0,0 1 1 0 0,0 0-1 0 0,0-1 0 0 0,2 1-4 0 0,5-2 121 0 0,-1 0 0 0 0,1-1 1 0 0,-1 0-1 0 0,1 0 0 0 0,-1-1 1 0 0,0 0-1 0 0,0-1 0 0 0,0 0 1 0 0,-1 0-1 0 0,1-1 0 0 0,-1 0 0 0 0,0-1 1 0 0,0 0-1 0 0,-1 0 0 0 0,0 0 1 0 0,0-1-1 0 0,0 0 0 0 0,-1 0 1 0 0,0-1-1 0 0,0 0 0 0 0,-1 0 1 0 0,0 0-1 0 0,-1-1 0 0 0,0 0 0 0 0,2-3-121 0 0,-4 7-23 0 0,-1 0 0 0 0,1 0-1 0 0,-1-1 1 0 0,0 1 0 0 0,0 0-1 0 0,0 0 1 0 0,-1-1 0 0 0,0 1-1 0 0,0 0 1 0 0,0 0 0 0 0,-1-1-1 0 0,1 1 1 0 0,-1 0 0 0 0,-1 0-1 0 0,1 0 1 0 0,-1 0-1 0 0,0 0 1 0 0,0 0 0 0 0,-1-3 23 0 0,0 5-223 0 0,1 0 1 0 0,-1-1-1 0 0,1 1 1 0 0,-1 0 0 0 0,0 1-1 0 0,0-1 1 0 0,0 0-1 0 0,0 1 1 0 0,-1 0-1 0 0,1 0 1 0 0,-1 0 0 0 0,1 0-1 0 0,-1 0 1 0 0,0 1-1 0 0,0-1 1 0 0,0 1 0 0 0,0 0 222 0 0,-38-6-8380 0 0,28 6-2546 0 0</inkml:trace>
  <inkml:trace contextRef="#ctx0" brushRef="#br0" timeOffset="636.728">1240 190 14555 0 0,'0'0'1650'0'0,"0"0"-319"0"0,0 0-240 0 0,0 0-176 0 0,0 0-218 0 0,0 0-205 0 0,0 0-108 0 0,0 0-12 0 0,0 0 47 0 0,0 0 25 0 0,0 0-33 0 0,-8 33-76 0 0,-24 110-103 0 0,21-85-112 0 0,3 1-1 0 0,2-1 1 0 0,3 1 0 0 0,2 36-120 0 0,2-52 5 0 0,-2-23-112 0 0,0 0 1 0 0,2-1-1 0 0,1 1 1 0 0,0 0-1 0 0,1-1 1 0 0,2 0-1 0 0,0 1 1 0 0,0-2-1 0 0,2 1 1 0 0,0-1-1 0 0,2 0 1 0 0,-1 0-1 0 0,2-1 1 0 0,2 1 106 0 0,-8-17-4535 0 0,-13-15-4337 0 0,4 9-42 0 0</inkml:trace>
  <inkml:trace contextRef="#ctx0" brushRef="#br0" timeOffset="1420.133">846 646 10458 0 0,'0'0'3082'0'0,"0"0"-2168"0"0,0 0-612 0 0,0 0 181 0 0,0 0 223 0 0,0 0 54 0 0,0 0-57 0 0,0 0-116 0 0,34 0-119 0 0,112 0-26 0 0,287-24 969 0 0,-167-14-3527 0 0,-84 9-3719 0 0,-182 29 6064 0 0,0 0-1 0 0,0 0 0 0 0,0 0 0 0 0,0 1 1 0 0,0-1-1 0 0,0 0 0 0 0,0 0 0 0 0,0 0 1 0 0,0 0-1 0 0,0 1 0 0 0,0-1 1 0 0,0 0-1 0 0,0 0 0 0 0,0 0 0 0 0,0 0 1 0 0,0 1-1 0 0,0-1 0 0 0,0 0 1 0 0,1 0-229 0 0,-38 12 1383 0 0,7-1-266 0 0,6-2-781 0 0,0 1 0 0 0,1 2 0 0 0,0 0 1 0 0,1 1-1 0 0,0 2 0 0 0,1 0 0 0 0,1 1 0 0 0,1 1 1 0 0,0 1-1 0 0,-4 6-336 0 0,20-22-8 0 0,1 1 0 0 0,-1-1 0 0 0,0 1 0 0 0,1-1 0 0 0,0 1 0 0 0,0 0 0 0 0,0 0 0 0 0,0 0 0 0 0,0 0 0 0 0,0 0 0 0 0,1 1 0 0 0,-1-1 0 0 0,1 1 0 0 0,0-1 0 0 0,0 1 0 0 0,1-1 0 0 0,-1 1 0 0 0,1-1 0 0 0,-1 1 0 0 0,1 0 0 0 0,0-1 0 0 0,0 1 0 0 0,1-1 0 0 0,-1 1 0 0 0,1 0 0 0 0,0-1 0 0 0,0 1 0 0 0,0-1 0 0 0,0 0 0 0 0,1 1 0 0 0,-1-1 0 0 0,1 0 0 0 0,0 0 0 0 0,0 0 0 0 0,0 0 0 0 0,2 2 8 0 0,6-3 18 0 0,0 0 1 0 0,1 0 0 0 0,-1-1-1 0 0,0-1 1 0 0,1 0 0 0 0,-1 0-1 0 0,1-1 1 0 0,-1 0 0 0 0,1-1-1 0 0,-1 0 1 0 0,0-1 0 0 0,0 0-1 0 0,0 0 1 0 0,0-1 0 0 0,-1 0 0 0 0,1-1-1 0 0,-1 0 1 0 0,0-1 0 0 0,-1 0-1 0 0,1 0 1 0 0,-1-1 0 0 0,0 0-1 0 0,-1 0 1 0 0,1-1 0 0 0,2-4-19 0 0,62-75-738 0 0,-70 123-1090 0 0,-4-31 1817 0 0,1 1 0 0 0,1 0 0 0 0,-1 0 0 0 0,1 0 0 0 0,0 0 0 0 0,0 0 0 0 0,1 0 0 0 0,-1 0 0 0 0,1 0 0 0 0,1 0 0 0 0,-1 0 0 0 0,1 0 0 0 0,0-1 0 0 0,0 1 0 0 0,1-1 0 0 0,0 1 0 0 0,0-1 0 0 0,0 0 0 0 0,0 0 0 0 0,1 0 0 0 0,0-1 0 0 0,0 1 0 0 0,0-1 0 0 0,1 0 0 0 0,-1 0 0 0 0,1-1 0 0 0,0 1 0 0 0,0-1 0 0 0,0 0 0 0 0,1 0 0 0 0,-1-1 0 0 0,1 1 0 0 0,-1-1 0 0 0,1 0 11 0 0,11-3 73 0 0,-1 0 0 0 0,0-1 0 0 0,1-1 1 0 0,-1 0-1 0 0,0-1 0 0 0,0-1 0 0 0,-1 0 0 0 0,1-1 0 0 0,-1-1 0 0 0,0 0 0 0 0,-1-1 0 0 0,0-1 0 0 0,0 0 0 0 0,-1-1 0 0 0,0-1 0 0 0,-1 0 1 0 0,0 0-1 0 0,4-7-73 0 0,-2 6 57 0 0,19-14 61 0 0,-2-2 0 0 0,-1-1 0 0 0,-1-1 1 0 0,-2-1-1 0 0,-1-2 0 0 0,17-27-118 0 0,-22 27-237 0 0,-1-1 0 0 0,-2-1 0 0 0,-1-1 0 0 0,-2 0 0 0 0,-2-1 0 0 0,-1 0 0 0 0,-2-1 0 0 0,-1 0 0 0 0,-2-1-1 0 0,-2 0 1 0 0,-1 0 0 0 0,-3-2 237 0 0,-2 39 8 0 0,0 0-1 0 0,0 0 0 0 0,0 0 0 0 0,0 1 1 0 0,0-1-1 0 0,-1 0 0 0 0,1 1 0 0 0,-1-1 1 0 0,0 1-1 0 0,1-1 0 0 0,-1 1 0 0 0,0 0 1 0 0,0-1-1 0 0,0 1 0 0 0,1 0 0 0 0,-1 0 0 0 0,0 1 1 0 0,-1-1-1 0 0,1 0 0 0 0,0 1 0 0 0,0-1 1 0 0,0 1-1 0 0,0-1 0 0 0,0 1 0 0 0,-1 0 1 0 0,1 0-1 0 0,0 0 0 0 0,0 0 0 0 0,0 1 1 0 0,-1-1-1 0 0,1 1 0 0 0,0-1 0 0 0,0 1 1 0 0,0 0-1 0 0,0-1 0 0 0,0 1 0 0 0,0 0 1 0 0,0 1-1 0 0,0-1 0 0 0,1 0 0 0 0,-1 0 0 0 0,-1 2-7 0 0,-9 7 33 0 0,1 2 0 0 0,0 0 0 0 0,0 0 0 0 0,1 1-1 0 0,1 0 1 0 0,0 1 0 0 0,1 0 0 0 0,0 0-1 0 0,1 1 1 0 0,1 0 0 0 0,1 0 0 0 0,0 0-1 0 0,0 1 1 0 0,2 0 0 0 0,0 0 0 0 0,1 0-1 0 0,0 0 1 0 0,1 0 0 0 0,1 0 0 0 0,1 1-1 0 0,0-1 1 0 0,1 0 0 0 0,3 9-33 0 0,-1 2 125 0 0,0-1 0 0 0,2 1 1 0 0,2-1-1 0 0,0 0 0 0 0,1-1 1 0 0,2 0-1 0 0,0 0 0 0 0,2-1 0 0 0,1-1 1 0 0,1 0-1 0 0,0-1 0 0 0,2-1 0 0 0,11 12-125 0 0,-18-22 33 0 0,1-1 0 0 0,1 0 0 0 0,0-1 0 0 0,0 0 0 0 0,1 0 0 0 0,0-2 0 0 0,0 1 0 0 0,1-2 0 0 0,-1 0 0 0 0,15 4-33 0 0,-27-9-35 0 0,0 0 1 0 0,1 0 0 0 0,-1 0-1 0 0,1 0 1 0 0,-1 0-1 0 0,1-1 1 0 0,0 1 0 0 0,-1-1-1 0 0,1 1 1 0 0,-1-1 0 0 0,1 0-1 0 0,0 1 1 0 0,-1-1-1 0 0,1 0 1 0 0,0 0 0 0 0,-1 0-1 0 0,1 0 1 0 0,0-1-1 0 0,-1 1 1 0 0,1 0 0 0 0,0-1-1 0 0,-1 1 1 0 0,1-1 0 0 0,-1 1-1 0 0,1-1 1 0 0,-1 0-1 0 0,1 0 1 0 0,-1 0 0 0 0,1 0-1 0 0,-1 0 1 0 0,0 0 0 0 0,1 0-1 0 0,-1 0 1 0 0,0 0-1 0 0,0-1 1 0 0,0 1 0 0 0,0 0-1 0 0,0-1 1 0 0,0 1 0 0 0,-1-1-1 0 0,1 1 1 0 0,0-1-1 0 0,-1 1 1 0 0,1-1 0 0 0,-1 0-1 0 0,1 1 1 0 0,-1-1-1 0 0,0 0 1 0 0,0 1 0 0 0,0-1 34 0 0,-7-37-3594 0 0,-12 7-5093 0 0,15 27 6874 0 0,-4-11-4431 0 0</inkml:trace>
  <inkml:trace contextRef="#ctx0" brushRef="#br0" timeOffset="1939.83">2153 429 5985 0 0,'0'0'2998'0'0,"0"0"-1520"0"0,0 0-139 0 0,0 0 112 0 0,0 0-134 0 0,0 0-150 0 0,33 9-76 0 0,107 28-25 0 0,-26-25 778 0 0,-53-11-1285 0 0,0-3 1 0 0,-1-2-1 0 0,32-8-559 0 0,281-40-2725 0 0,-300 48-4052 0 0,-63 13 955 0 0,-24 14 5495 0 0,12-20 419 0 0,-2 1 293 0 0,1 0 1 0 0,0 1 0 0 0,0 0 0 0 0,0-1 0 0 0,0 1 0 0 0,1 0 0 0 0,0 1 0 0 0,0-1 0 0 0,0 0 0 0 0,1 1 0 0 0,0-1-1 0 0,0 1 1 0 0,0-1 0 0 0,0 1 0 0 0,1-1 0 0 0,0 1 0 0 0,0-1 0 0 0,1 1 0 0 0,0 1-386 0 0,1-3 151 0 0,0 1 1 0 0,0-1-1 0 0,1-1 1 0 0,0 1-1 0 0,-1 0 1 0 0,2 0-1 0 0,-1-1 1 0 0,0 0 0 0 0,0 0-1 0 0,1 0 1 0 0,0 0-1 0 0,0 0 1 0 0,0-1-1 0 0,0 1 1 0 0,0-1-1 0 0,0 0 1 0 0,0 0-1 0 0,1-1 1 0 0,-1 1-1 0 0,1-1 1 0 0,2 0-152 0 0,3 2 216 0 0,1-1 1 0 0,0 0 0 0 0,0 0-1 0 0,0-1 1 0 0,0-1 0 0 0,1 0-1 0 0,-1 0 1 0 0,0-1 0 0 0,0 0-1 0 0,0-1 1 0 0,0-1 0 0 0,-1 0-1 0 0,1 0 1 0 0,-1-1 0 0 0,1 0-1 0 0,-1 0 1 0 0,0-2 0 0 0,-1 1-1 0 0,1-1 1 0 0,-1 0 0 0 0,0-1-1 0 0,-1 0 1 0 0,0-1-1 0 0,0 0 1 0 0,0 0 0 0 0,-1 0-1 0 0,0-1 1 0 0,-1 0 0 0 0,0-1-1 0 0,0 1 1 0 0,-1-1 0 0 0,0 0-1 0 0,0-3-216 0 0,-4 10-32 0 0,0 0 0 0 0,0 0-1 0 0,0 1 1 0 0,0-1 0 0 0,0-1-1 0 0,-1 1 1 0 0,1 0-1 0 0,-1 0 1 0 0,0 0 0 0 0,0 0-1 0 0,0 0 1 0 0,0 0 0 0 0,-1 0-1 0 0,1 0 1 0 0,-1 0 0 0 0,0 0-1 0 0,0 0 1 0 0,0 0-1 0 0,0 0 1 0 0,0 0 0 0 0,-1 0-1 0 0,1 1 1 0 0,-1-1 0 0 0,0 1-1 0 0,0-1 1 0 0,0 1 0 0 0,0-1-1 0 0,0 1 1 0 0,0 0-1 0 0,-1 0 1 0 0,1 0 0 0 0,-1 0-1 0 0,1 1 1 0 0,-1-1 0 0 0,0 1-1 0 0,0 0 1 0 0,0-1 0 0 0,1 1-1 0 0,-1 0 1 0 0,0 1 0 0 0,-1-1-1 0 0,1 0 1 0 0,0 1-1 0 0,0 0 1 0 0,-2 0 32 0 0,-5 0-63 0 0,0 0-1 0 0,-1 1 0 0 0,1 0 1 0 0,0 1-1 0 0,0 0 1 0 0,0 1-1 0 0,0 0 1 0 0,0 0-1 0 0,1 1 1 0 0,-1 0-1 0 0,1 1 1 0 0,0 0-1 0 0,0 1 1 0 0,1 0-1 0 0,0 0 1 0 0,0 0-1 0 0,0 1 0 0 0,1 1 1 0 0,0-1-1 0 0,0 1 1 0 0,1 0-1 0 0,-5 8 64 0 0,3-4-15 0 0,0 1 0 0 0,0 0 0 0 0,2 0 0 0 0,-1 1-1 0 0,2-1 1 0 0,0 1 0 0 0,1 1 0 0 0,0-1 0 0 0,1 1-1 0 0,0-1 1 0 0,1 1 0 0 0,1 0 0 0 0,1 0 0 0 0,0 0-1 0 0,2 12 16 0 0,-1-19 11 0 0,1 0-1 0 0,0-1 0 0 0,1 1 1 0 0,0-1-1 0 0,0 1 0 0 0,0-1 1 0 0,1 0-1 0 0,0 0 1 0 0,1-1-1 0 0,-1 1 0 0 0,1-1 1 0 0,1 0-1 0 0,-1 0 0 0 0,1-1 1 0 0,0 1-1 0 0,0-1 0 0 0,0-1 1 0 0,1 1-1 0 0,0-1 0 0 0,0 0 1 0 0,0-1-1 0 0,0 1 1 0 0,1-2-1 0 0,-1 1 0 0 0,5 0-10 0 0,16 5-685 0 0,0-2 0 0 0,0 0-1 0 0,1-2 1 0 0,0-2 0 0 0,-1 0 0 0 0,10-2 685 0 0,-3-1-6367 0 0,-11-6-3850 0 0</inkml:trace>
</inkml:ink>
</file>

<file path=ppt/ink/ink4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8.2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0 11458 0 0,'0'0'1506'0'0,"0"0"-86"0"0,0 0 5 0 0,0 0 6 0 0,0 0-119 0 0,0 0-238 0 0,0 0-249 0 0,0 0-205 0 0,0 0-150 0 0,0 0-29 0 0,0 0 18 0 0,0 0 49 0 0,0 0 1 0 0,0 30-58 0 0,0 99-92 0 0,13 315 444 0 0,-11-382-822 0 0,-8 160-1180 0 0,-4-183-982 0 0,4-28-1528 0 0,-2-1-4435 0 0,6-7-1675 0 0</inkml:trace>
  <inkml:trace contextRef="#ctx0" brushRef="#br0" timeOffset="477.056">1 567 12347 0 0,'0'0'1193'0'0,"0"0"-453"0"0,0 0 18 0 0,0 0 247 0 0,0 0 134 0 0,0 0-53 0 0,0 0-135 0 0,38-7-139 0 0,126-21-99 0 0,272-32 917 0 0,-229 49-2751 0 0,-138 11-2027 0 0,-1-1-3798 0 0,-52 1 4596 0 0,-9 5-139 0 0,-20 5 3928 0 0,-85 39 7768 0 0,93-45-9039 0 0,-1 0 0 0 0,1 0 0 0 0,0 0 0 0 0,0 1 1 0 0,0 0-1 0 0,1 0 0 0 0,0 0 0 0 0,-1 0 0 0 0,2 1 0 0 0,-1-1 0 0 0,1 1 0 0 0,0 0 0 0 0,0 0 0 0 0,0 0 1 0 0,1 0-1 0 0,0 1 0 0 0,0-1 0 0 0,1 1 0 0 0,0-1 0 0 0,0 1 0 0 0,1 0 0 0 0,-1-1 0 0 0,1 5-168 0 0,1-8 37 0 0,0 1 0 0 0,0-1 0 0 0,0 1-1 0 0,0-1 1 0 0,0 1 0 0 0,1-1 0 0 0,-1 0-1 0 0,1 0 1 0 0,0 0 0 0 0,0 0 0 0 0,0 0-1 0 0,0 0 1 0 0,0-1 0 0 0,1 1 0 0 0,0-1-1 0 0,-1 1 1 0 0,1-1 0 0 0,0 0 0 0 0,0 0-1 0 0,0 0 1 0 0,0 0 0 0 0,0-1-1 0 0,1 1 1 0 0,-1-1 0 0 0,0 0 0 0 0,1 0-1 0 0,1 0-36 0 0,99 11 1452 0 0,-98-13-1404 0 0,0 1 1 0 0,0-1-1 0 0,-1-1 1 0 0,1 1 0 0 0,0-1-1 0 0,0 0 1 0 0,-1 0-1 0 0,1-1 1 0 0,-1 0 0 0 0,1 0-1 0 0,-1 0 1 0 0,0-1-1 0 0,-1 1 1 0 0,1-1 0 0 0,0 0-1 0 0,-1-1 1 0 0,0 1-1 0 0,0-1 1 0 0,0 0-1 0 0,-1 1 1 0 0,0-2 0 0 0,0 1-1 0 0,0 0 1 0 0,0-1-1 0 0,-1 1 1 0 0,0-1 0 0 0,0 0-1 0 0,0 0 1 0 0,-1 0-1 0 0,0 0 1 0 0,0 0 0 0 0,-1 0-1 0 0,0 0 1 0 0,0 0-1 0 0,0 0 1 0 0,0 0-1 0 0,-1 0 1 0 0,0 0 0 0 0,0 0-1 0 0,-1 0 1 0 0,0 1-1 0 0,0-1 1 0 0,0 0 0 0 0,-1 1-1 0 0,0-1 1 0 0,-2-3-49 0 0,-73-63-3434 0 0,46 55-814 0 0,-2 6-4207 0 0,21 9-919 0 0</inkml:trace>
</inkml:ink>
</file>

<file path=ppt/ink/ink4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6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176 428 3489 0 0,'0'0'304'0'0,"0"0"-220"0"0,0 0-144 0 0,0 0 49 0 0,0 0 88 0 0,0 0 110 0 0,0 0 127 0 0,0 0 136 0 0,0 0 146 0 0,0 0 130 0 0,0 0 109 0 0,11-3 94 0 0,74-24 1237 0 0,-17-6-951 0 0,-1-4-1 0 0,-3-2 1 0 0,-1-3 0 0 0,-2-3-1 0 0,2-6-1214 0 0,-55 45 245 0 0,0-1 0 0 0,0 0 0 0 0,-1 0 0 0 0,1-1-1 0 0,-2 1 1 0 0,1-2 0 0 0,-1 1 0 0 0,0-1 0 0 0,-1 0-1 0 0,0 0 1 0 0,-1 0 0 0 0,1-1 0 0 0,-2 0 0 0 0,1 0-1 0 0,-2 0 1 0 0,2-5-245 0 0,-5 15 28 0 0,0 0 0 0 0,0 0-1 0 0,0 0 1 0 0,0-1 0 0 0,1 1-1 0 0,-1 0 1 0 0,0 0 0 0 0,0 0-1 0 0,0 0 1 0 0,0 0 0 0 0,0 1-1 0 0,0-1 1 0 0,1 0-1 0 0,-1 0 1 0 0,0 0 0 0 0,0 1-1 0 0,0-1 1 0 0,0 1 0 0 0,1-1-1 0 0,-1 0 1 0 0,0 1 0 0 0,1-1-1 0 0,-1 1 1 0 0,0 0 0 0 0,1-1-1 0 0,-1 1 1 0 0,0-1 0 0 0,1 1-1 0 0,-1 0 1 0 0,1 0 0 0 0,-1-1-1 0 0,1 1 1 0 0,-1 0 0 0 0,1 0-1 0 0,0 0 1 0 0,0-1 0 0 0,-1 1-1 0 0,1 0-27 0 0,-25 45-19 0 0,1 1-1 0 0,3 1 1 0 0,2 0-1 0 0,2 2 1 0 0,2 0-1 0 0,3 1 1 0 0,1 0-1 0 0,-2 47 20 0 0,1 50-653 0 0,7 0-1 0 0,10 74 654 0 0,-5-214-38 0 0,3 11-50 0 0,-1 0-1 0 0,-1 1 0 0 0,-1-1 1 0 0,-1 0-1 0 0,-1 1 1 0 0,0-1-1 0 0,-1 0 0 0 0,-2 0 1 0 0,0 0-1 0 0,0-1 1 0 0,-2 1-1 0 0,0-1 0 0 0,-1-1 1 0 0,-1 0-1 0 0,-3 5 89 0 0,-5-4-34 0 0,1 0 1 0 0,-2-1-1 0 0,0-1 0 0 0,-1 0 0 0 0,-1-2 1 0 0,0 0-1 0 0,-1-1 0 0 0,-1-1 0 0 0,0-2 0 0 0,0 0 1 0 0,-1-1-1 0 0,0-1 0 0 0,0-1 0 0 0,-1-1 0 0 0,0-1 1 0 0,0-1-1 0 0,-1-1 0 0 0,-20-1 34 0 0,42-2 50 0 0,0 0 0 0 0,1 0-1 0 0,-1 0 1 0 0,0 0 0 0 0,0 0-1 0 0,0-1 1 0 0,1 1 0 0 0,-1-1 0 0 0,0 0-1 0 0,1 0 1 0 0,-1 0 0 0 0,0 0-1 0 0,1-1 1 0 0,0 1 0 0 0,-1-1 0 0 0,1 1-1 0 0,0-1 1 0 0,0 0 0 0 0,-1 0-1 0 0,1 0 1 0 0,1 0 0 0 0,-1 0 0 0 0,0 0-1 0 0,1 0 1 0 0,-1-1 0 0 0,1 1-1 0 0,-1-1 1 0 0,1 1 0 0 0,0-1 0 0 0,0 0-1 0 0,0 1 1 0 0,1-1 0 0 0,-1 0-1 0 0,1 0 1 0 0,-1 1 0 0 0,1-1 0 0 0,0 0-1 0 0,0-1-49 0 0,0-6 53 0 0,0 1 0 0 0,1-1 0 0 0,1 0 0 0 0,-1 0 0 0 0,2 0 0 0 0,-1 1 0 0 0,1-1 0 0 0,1 1 0 0 0,-1 0 0 0 0,5-6-53 0 0,34-57 158 0 0,3 2 0 0 0,3 2-1 0 0,3 2 1 0 0,4 2-1 0 0,37-33-157 0 0,175-130 683 0 0,-256 222-1724 0 0,0 23-7392 0 0,-11-18 8408 0 0,3 7-5478 0 0,0-2-1074 0 0</inkml:trace>
  <inkml:trace contextRef="#ctx0" brushRef="#br0" timeOffset="315.009">881 1050 8106 0 0,'0'0'2907'0'0,"0"0"-1751"0"0,0 0-406 0 0,0 0 170 0 0,0 0 142 0 0,0 0-10 0 0,0 0-59 0 0,0 0-58 0 0,0 0-53 0 0,0 0-35 0 0,0 0-91 0 0,0 0-86 0 0,-3 4-60 0 0,-4 3 173 0 0,22-36-79 0 0,-5 10-529 0 0,120-230 946 0 0,-121 231-1341 0 0,51-92 486 0 0,-20 39-4774 0 0,-38 68 3959 0 0,1-2-3539 0 0,1 2-4690 0 0,0 2 2226 0 0</inkml:trace>
  <inkml:trace contextRef="#ctx0" brushRef="#br0" timeOffset="674.227">1300 862 0 0 0,'0'0'1419'0'0,"0"0"369"0"0,0 0 145 0 0,0 0 109 0 0,0 0 5 0 0,0 0-38 0 0,0 0-78 0 0,0 0-159 0 0,0 0-260 0 0,33 3-269 0 0,99 8-222 0 0,-74-23 292 0 0,-53 6-1031 0 0,1 1-117 0 0,0-1-1 0 0,-1 0 0 0 0,0 0 0 0 0,0 0 1 0 0,-1 0-1 0 0,1-1 0 0 0,-1 0 1 0 0,-1 0-1 0 0,1 0 0 0 0,-1 0 0 0 0,-1 0 1 0 0,1-1-1 0 0,-1 1 0 0 0,-1-1 1 0 0,1-3-165 0 0,-1 7-34 0 0,-1 1 1 0 0,1 0-1 0 0,-1-1 1 0 0,0 1-1 0 0,0-1 1 0 0,-1 1-1 0 0,1-1 1 0 0,-1 1-1 0 0,1 0 1 0 0,-1-1-1 0 0,0 1 1 0 0,-1 0-1 0 0,1-1 1 0 0,0 1-1 0 0,-1 0 1 0 0,0 0-1 0 0,0 0 1 0 0,0 0-1 0 0,0 1 1 0 0,0-1-1 0 0,0 0 1 0 0,-1 1-1 0 0,1 0 1 0 0,-1-1-1 0 0,0 1 1 0 0,1 0 0 0 0,-1 0-1 0 0,0 1 1 0 0,0-1-1 0 0,-1 1 1 0 0,1-1-1 0 0,0 1 1 0 0,0 0-1 0 0,-1 0 1 0 0,-1 0 33 0 0,-2 0-141 0 0,0 0 0 0 0,0 1 0 0 0,0-1 0 0 0,0 1 0 0 0,0 1 1 0 0,0 0-1 0 0,0 0 0 0 0,0 0 0 0 0,0 1 0 0 0,1-1 0 0 0,-1 2 1 0 0,0-1-1 0 0,1 1 0 0 0,-1 0 0 0 0,1 0 0 0 0,0 1 1 0 0,0 0-1 0 0,0 0 0 0 0,1 0 0 0 0,0 1 0 0 0,-1 0 0 0 0,1 0 1 0 0,1 0-1 0 0,-4 5 141 0 0,-1 1-153 0 0,0 1 0 0 0,1 0-1 0 0,0 0 1 0 0,1 0 0 0 0,0 1 0 0 0,1 0 0 0 0,1 1 0 0 0,0-1 0 0 0,1 1 0 0 0,0 0 0 0 0,-1 13 153 0 0,4-22-59 0 0,0 0 1 0 0,1 1-1 0 0,0-1 1 0 0,0 0 0 0 0,0 1-1 0 0,0-1 1 0 0,1 0-1 0 0,0 0 1 0 0,0 1-1 0 0,0-1 1 0 0,1 0-1 0 0,0 0 1 0 0,0 0-1 0 0,0 0 1 0 0,0-1-1 0 0,1 1 1 0 0,0 0-1 0 0,0-1 1 0 0,0 0-1 0 0,0 0 1 0 0,1 0 0 0 0,0 0-1 0 0,0 0 1 0 0,0-1-1 0 0,0 0 1 0 0,0 0-1 0 0,1 0 1 0 0,-1 0-1 0 0,1-1 1 0 0,0 1-1 0 0,0-1 1 0 0,0 0 58 0 0,14 4-328 0 0,-1 0 1 0 0,1-1 0 0 0,0-2-1 0 0,0 1 1 0 0,1-2 0 0 0,-1-1-1 0 0,0 0 1 0 0,1-1 0 0 0,-1-1-1 0 0,7-2 328 0 0,116-24-8630 0 0,-116 19 5864 0 0</inkml:trace>
  <inkml:trace contextRef="#ctx0" brushRef="#br0" timeOffset="1061.609">1799 921 0 0 0,'0'0'1036'0'0,"0"0"243"0"0,0 0 510 0 0,0 0 430 0 0,0 0 119 0 0,0 0-130 0 0,0 0-177 0 0,0 0-187 0 0,0 0-209 0 0,0 0-226 0 0,0 0-208 0 0,35-2-222 0 0,110-7-205 0 0,-71-10 197 0 0,-65 12-806 0 0,-1 3-76 0 0,0-1-1 0 0,0 0 1 0 0,-1 0 0 0 0,1 0-1 0 0,-1-1 1 0 0,-1 0-1 0 0,1-1 1 0 0,-1 0 0 0 0,0 0-1 0 0,0 0 1 0 0,-1 0 0 0 0,0-1-1 0 0,0 0 1 0 0,-1 0-1 0 0,0 0 1 0 0,0-1 0 0 0,-1 1-1 0 0,0-1 1 0 0,-1 0-1 0 0,0 0 1 0 0,0 0 0 0 0,0-7-89 0 0,-4 13-77 0 0,1 1 0 0 0,-1-1 0 0 0,0 0 0 0 0,0 1 0 0 0,0-1 0 0 0,0 1 0 0 0,-1 0 1 0 0,1 0-1 0 0,-1 0 0 0 0,1 0 0 0 0,-1 0 0 0 0,0 1 0 0 0,1-1 0 0 0,-1 1 0 0 0,0-1 0 0 0,0 1 0 0 0,0 0 0 0 0,0 0 1 0 0,0 1-1 0 0,-1-1 0 0 0,1 1 0 0 0,0-1 0 0 0,0 1 0 0 0,0 0 0 0 0,0 0 0 0 0,-1 0 0 0 0,1 1 0 0 0,0-1 0 0 0,0 1 1 0 0,-3 0 76 0 0,-5 4-113 0 0,1 1 1 0 0,-1-1 0 0 0,1 2 0 0 0,0-1-1 0 0,1 1 1 0 0,0 1 0 0 0,0 0-1 0 0,0 0 1 0 0,1 1 0 0 0,0 0 0 0 0,1 1 112 0 0,-1-2 17 0 0,0 1 1 0 0,1 0-1 0 0,0 1 1 0 0,1 0-1 0 0,0 0 1 0 0,0 0 0 0 0,1 1-1 0 0,0-1 1 0 0,1 1-1 0 0,1 0 1 0 0,0 1-1 0 0,0-1 1 0 0,1 1-1 0 0,0-1 1 0 0,1 1-1 0 0,0-1 1 0 0,1 1 0 0 0,1 0-1 0 0,1 10-17 0 0,0-17 65 0 0,0 1 0 0 0,0 0-1 0 0,1-1 1 0 0,0 1 0 0 0,0-1 0 0 0,1 0-1 0 0,-1 0 1 0 0,1 0 0 0 0,0 0 0 0 0,1-1 0 0 0,-1 1-1 0 0,1-1 1 0 0,0 0 0 0 0,0-1 0 0 0,0 1-1 0 0,0-1 1 0 0,1 0 0 0 0,-1 0 0 0 0,1-1-1 0 0,0 1 1 0 0,0-1 0 0 0,0-1 0 0 0,0 1 0 0 0,4 0-65 0 0,150 6 1016 0 0,-159-8-1018 0 0,132-27-456 0 0,-48-2-6263 0 0,-78 26 5589 0 0,20-8-10392 0 0</inkml:trace>
</inkml:ink>
</file>

<file path=ppt/ink/ink4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26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1623 164 2168 0 0,'0'0'1021'0'0,"0"0"-156"0"0,0 0-62 0 0,0 0 104 0 0,0 0 254 0 0,0 0 220 0 0,0 0 132 0 0,0 0-10 0 0,0 0-194 0 0,0 0-226 0 0,-4-16-231 0 0,-13-50-180 0 0,16 63-574 0 0,0-1 1 0 0,-1 1-1 0 0,1-1 0 0 0,-1 1 1 0 0,1-1-1 0 0,-1 1 1 0 0,0 0-1 0 0,-1 0 0 0 0,1 0 1 0 0,0 0-1 0 0,-1 1 0 0 0,0-1 1 0 0,1 0-1 0 0,-1 1 1 0 0,0 0-1 0 0,0 0 0 0 0,-1 0 1 0 0,1 0-1 0 0,0 0 0 0 0,-1 1 1 0 0,1-1-1 0 0,-3 0-98 0 0,-5-2 208 0 0,-2 0-145 0 0,-1 0-1 0 0,0 1 1 0 0,0 1 0 0 0,-1 0-1 0 0,1 1 1 0 0,0 1-1 0 0,-1 0 1 0 0,1 1-1 0 0,0 0 1 0 0,0 1-1 0 0,0 1 1 0 0,0 0-1 0 0,0 1 1 0 0,1 1-1 0 0,-1 0 1 0 0,1 1-1 0 0,-11 6-62 0 0,11-8 2 0 0,0 0-1 0 0,0 1 1 0 0,0 1-1 0 0,1 0 0 0 0,0 1 1 0 0,0 0-1 0 0,1 1 1 0 0,0 0-1 0 0,0 1 0 0 0,1 0 1 0 0,0 0-1 0 0,0 1 1 0 0,1 1-1 0 0,0 0 1 0 0,1 0-1 0 0,1 0 0 0 0,-3 6-1 0 0,7-10-5 0 0,1-1-1 0 0,1 1 1 0 0,-1 0-1 0 0,1 0 1 0 0,0-1-1 0 0,0 1 1 0 0,1 0-1 0 0,0 0 1 0 0,0 0-1 0 0,1 0 0 0 0,0 0 1 0 0,0-1-1 0 0,1 1 1 0 0,-1 0-1 0 0,2-1 1 0 0,-1 1-1 0 0,1-1 1 0 0,-1 0-1 0 0,2 0 1 0 0,0 3 5 0 0,9-1 57 0 0,0 1 0 0 0,0-2 0 0 0,0 1 0 0 0,1-2-1 0 0,0 0 1 0 0,0 0 0 0 0,0-2 0 0 0,1 0 0 0 0,0 0 0 0 0,0-1 0 0 0,0-1 0 0 0,0-1 0 0 0,0 0 0 0 0,0-1 0 0 0,0 0 0 0 0,0-1 0 0 0,5-2-57 0 0,5 3 105 0 0,-33 12 573 0 0,-60 32-368 0 0,20-14-251 0 0,1 2 0 0 0,1 1 0 0 0,3 3 0 0 0,0 1 0 0 0,-3 8-59 0 0,39-38 2 0 0,0 0 1 0 0,0 0-1 0 0,1 1 0 0 0,0-1 1 0 0,0 2-1 0 0,1-1 0 0 0,0 1 1 0 0,0-1-1 0 0,1 1 0 0 0,0 0 1 0 0,1 1-1 0 0,0-1 0 0 0,0 1 1 0 0,1 0-1 0 0,0-1 0 0 0,1 1 1 0 0,0 0-1 0 0,1 0 0 0 0,0 0 1 0 0,0 0-1 0 0,1 0 0 0 0,0-1 1 0 0,3 10-4 0 0,2-13 52 0 0,0 1-1 0 0,1-1 1 0 0,-1-1-1 0 0,1 1 1 0 0,0-1-1 0 0,1 0 1 0 0,-1-1-1 0 0,1 0 1 0 0,0 0-1 0 0,0-1 0 0 0,1 0 1 0 0,-1 0-1 0 0,0-1 1 0 0,1 0-1 0 0,0 0 1 0 0,-1-1-1 0 0,1 0 1 0 0,0-1-1 0 0,0 0 1 0 0,0 0-1 0 0,-1-1 1 0 0,1 0-1 0 0,0 0 0 0 0,5-2-50 0 0,12 0-133 0 0,1-2 0 0 0,-1 0 0 0 0,0-1 0 0 0,-1-2 0 0 0,0-1 0 0 0,18-8 133 0 0,20-13-3206 0 0,-5-1-3531 0 0,-36 18 1112 0 0,-6 4-216 0 0</inkml:trace>
  <inkml:trace contextRef="#ctx0" brushRef="#br0" timeOffset="252.843">2199 433 12339 0 0,'0'0'3455'0'0,"0"0"-2525"0"0,0 0-818 0 0,0 0 89 0 0,0 0 258 0 0,0 0 216 0 0,0 0 119 0 0,0 0-31 0 0,-35 37-148 0 0,-112 120-182 0 0,61-46-51 0 0,-24 98-390 0 0,76-112-2663 0 0,30-84 1279 0 0,-2 5-1969 0 0,2-6-2239 0 0,1-7-2526 0 0</inkml:trace>
  <inkml:trace contextRef="#ctx0" brushRef="#br0" timeOffset="499.994">1632 503 11138 0 0,'0'0'1367'0'0,"0"0"-360"0"0,0 0-353 0 0,0 0-118 0 0,0 0 1 0 0,0 0 18 0 0,0 0 1 0 0,0 0 14 0 0,0 0 22 0 0,0 0 17 0 0,0 0-19 0 0,0 0-73 0 0,35 19-97 0 0,112 60-105 0 0,-22-4 232 0 0,69 42-1245 0 0,-121-88-3320 0 0,-20-24-6502 0 0,-43-5 5246 0 0</inkml:trace>
  <inkml:trace contextRef="#ctx0" brushRef="#br0" timeOffset="805.586">2718 539 4449 0 0,'0'0'3906'0'0,"0"0"-2107"0"0,0 0-647 0 0,0 0-30 0 0,0 0-2 0 0,0 0-58 0 0,0 0-158 0 0,0 0-108 0 0,0 0-50 0 0,0 0-66 0 0,0 0-72 0 0,0 0-79 0 0,0 0-95 0 0,-30 11-58 0 0,-96 34-24 0 0,52-1 208 0 0,65-38-548 0 0,0 1 0 0 0,1 0 0 0 0,0 1 0 0 0,0 0 0 0 0,0 0 0 0 0,1 1 0 0 0,1 0 1 0 0,0 0-1 0 0,0 0 0 0 0,0 1 0 0 0,1 0 0 0 0,1 0 0 0 0,0 0 0 0 0,0 1 0 0 0,1 0 0 0 0,0-1 0 0 0,1 1 0 0 0,0 0 0 0 0,1 0 0 0 0,0 0 0 0 0,1 0 0 0 0,0 0 0 0 0,1 2-12 0 0,0-9 3 0 0,0-1-1 0 0,0 1 0 0 0,0-1 1 0 0,0 1-1 0 0,1-1 0 0 0,0 0 0 0 0,0 0 1 0 0,0 1-1 0 0,0-1 0 0 0,0-1 1 0 0,0 1-1 0 0,1 0 0 0 0,-1 0 0 0 0,1-1 1 0 0,0 0-1 0 0,0 1 0 0 0,0-1 1 0 0,0 0-1 0 0,0 0 0 0 0,1-1 0 0 0,-1 1 1 0 0,0-1-1 0 0,1 0 0 0 0,-1 0 0 0 0,1 0 1 0 0,0 0-1 0 0,-1 0 0 0 0,1-1 1 0 0,0 1-1 0 0,-1-1 0 0 0,1 0 0 0 0,0 0-2 0 0,4-1 58 0 0,1 1 0 0 0,-1-1-1 0 0,1 0 1 0 0,-1-1-1 0 0,0 0 1 0 0,0 0 0 0 0,0-1-1 0 0,0 0 1 0 0,0-1-1 0 0,-1 1 1 0 0,1-1-1 0 0,-1-1 1 0 0,4-2-58 0 0,11-13 149 0 0,0-1 0 0 0,-2-1 0 0 0,-1 0 0 0 0,0-2 1 0 0,9-16-150 0 0,44-54 223 0 0,-72 95-232 0 0,0-1 0 0 0,0 0 0 0 0,0 0 0 0 0,0 1 0 0 0,0-1 0 0 0,0 0 0 0 0,0 1 0 0 0,0-1 0 0 0,0 0 0 0 0,0 0-1 0 0,1 1 1 0 0,-1-1 0 0 0,0 0 0 0 0,0 0 0 0 0,0 1 0 0 0,0-1 0 0 0,1 0 0 0 0,-1 0 0 0 0,0 0 0 0 0,0 1 0 0 0,1-1-1 0 0,-1 0 1 0 0,0 0 0 0 0,0 0 0 0 0,1 0 0 0 0,-1 1 0 0 0,0-1 0 0 0,0 0 0 0 0,1 0 0 0 0,-1 0 0 0 0,0 0 0 0 0,1 0-1 0 0,-1 0 1 0 0,0 0 0 0 0,0 0 0 0 0,1 0 0 0 0,-1 0 0 0 0,0 0 0 0 0,1 0 0 0 0,-1 0 0 0 0,0 0 0 0 0,1 0 0 0 0,-1 0-1 0 0,0 0 1 0 0,0-1 9 0 0,0 14-63 0 0,11 81-874 0 0,28-41-2423 0 0,6-20-2886 0 0,-13-15-1752 0 0,-21-10 4348 0 0</inkml:trace>
  <inkml:trace contextRef="#ctx0" brushRef="#br0" timeOffset="1275.063">3105 1003 1744 0 0,'0'0'4911'0'0,"0"0"-2153"0"0,0 0-651 0 0,0 0-64 0 0,0 0-153 0 0,0 0-287 0 0,0 0-266 0 0,0 0-215 0 0,0 0-201 0 0,0 0-180 0 0,0 0-137 0 0,0 0-143 0 0,-4-20-141 0 0,-8-65-81 0 0,11 81-217 0 0,1 0-1 0 0,0-1 1 0 0,-1 1 0 0 0,2-1-1 0 0,-1 1 1 0 0,0-1 0 0 0,1 1-1 0 0,0 0 1 0 0,0-1 0 0 0,0 1-1 0 0,1 0 1 0 0,-1 0 0 0 0,1-1-1 0 0,0 1 1 0 0,2-3-22 0 0,4-8 58 0 0,-1 0-55 0 0,0 0 1 0 0,1 0-1 0 0,1 1 0 0 0,0 1 1 0 0,1-1-1 0 0,0 1 1 0 0,1 1-1 0 0,0 0 1 0 0,1 1-1 0 0,1 0 1 0 0,0 1-1 0 0,4-3-3 0 0,-16 12-13 0 0,-1 1 0 0 0,1-1 1 0 0,0 0-1 0 0,0 1 0 0 0,0-1 0 0 0,0 1 0 0 0,0-1 1 0 0,0 1-1 0 0,0 0 0 0 0,0-1 0 0 0,0 1 0 0 0,0 0 1 0 0,1 0-1 0 0,-1 0 0 0 0,0 0 0 0 0,0 0 0 0 0,0 0 1 0 0,0 0-1 0 0,0 0 0 0 0,0 0 0 0 0,0 0 1 0 0,0 0-1 0 0,1 1 0 0 0,-1-1 0 0 0,0 0 0 0 0,0 1 1 0 0,0-1-1 0 0,0 1 0 0 0,0 0 0 0 0,-1-1 0 0 0,1 1 1 0 0,0 0-1 0 0,0-1 0 0 0,0 1 0 0 0,0 0 0 0 0,-1 0 1 0 0,1 0-1 0 0,0-1 0 0 0,-1 1 0 0 0,1 0 0 0 0,-1 0 1 0 0,1 0-1 0 0,-1 0 0 0 0,1 0 0 0 0,-1 0 1 0 0,0 0-1 0 0,1 1 0 0 0,-1-1 0 0 0,0 0 0 0 0,0 0 1 0 0,0 0-1 0 0,0 0 0 0 0,0 0 0 0 0,0 1 13 0 0,-5 171 21 0 0,7-172-2 0 0,0 0-1 0 0,0 1 0 0 0,0-1 1 0 0,0 0-1 0 0,0 0 0 0 0,1 0 0 0 0,-1 0 1 0 0,0-1-1 0 0,0 1 0 0 0,1-1 0 0 0,-1 1 1 0 0,0-1-1 0 0,1 0 0 0 0,-1 0 1 0 0,0 0-1 0 0,1 0 0 0 0,-1 0 0 0 0,0 0 1 0 0,1-1-1 0 0,-1 1 0 0 0,0-1 0 0 0,1 0 1 0 0,-1 1-1 0 0,0-1 0 0 0,0 0 1 0 0,0-1-1 0 0,0 1 0 0 0,0 0 0 0 0,0 0 1 0 0,0-1-19 0 0,121-91 430 0 0,-103 75-446 0 0,1 0-1 0 0,1 2 1 0 0,0 0 0 0 0,2 1 0 0 0,14-7 16 0 0,-28 18 1 0 0,-9 2-20 0 0,0 1 1 0 0,0 0-1 0 0,1 0 0 0 0,-1 0 0 0 0,0 0 0 0 0,0 0 1 0 0,1 0-1 0 0,-1 0 0 0 0,1 0 0 0 0,-1 0 0 0 0,1 1 1 0 0,0-1-1 0 0,-1 1 0 0 0,1-1 0 0 0,-1 1 0 0 0,1 0 1 0 0,0-1-1 0 0,-1 1 0 0 0,1 0 0 0 0,0 0 0 0 0,-1 0 1 0 0,1 0-1 0 0,0 0 0 0 0,-1 1 0 0 0,1-1 0 0 0,0 1 1 0 0,-1-1-1 0 0,1 1 0 0 0,0-1 0 0 0,-1 1 0 0 0,1 0 1 0 0,-1 0-1 0 0,0-1 0 0 0,1 1 0 0 0,-1 0 0 0 0,0 0 1 0 0,1 1-1 0 0,-1-1 0 0 0,0 0 0 0 0,1 1 19 0 0,1 14-82 0 0,19 44-1129 0 0,14-36-2765 0 0,-3-18-2114 0 0,-10-5-1812 0 0,-13-1 4461 0 0</inkml:trace>
  <inkml:trace contextRef="#ctx0" brushRef="#br0" timeOffset="1731.109">3963 683 6217 0 0,'0'0'1614'0'0,"0"0"-514"0"0,0 0-48 0 0,0 0 214 0 0,0 0 114 0 0,0 0-93 0 0,0 0-177 0 0,0 0-186 0 0,0 0-136 0 0,0 0-112 0 0,-6 34-113 0 0,-17 109-81 0 0,-4 62 1089 0 0,25-185-1402 0 0,1-9-73 0 0,0 0-1 0 0,0-1 0 0 0,-1 1 0 0 0,0 0 1 0 0,-1 0-1 0 0,0-1 0 0 0,-1 0 0 0 0,0 1 1 0 0,-1-1-1 0 0,0-1 0 0 0,-2 4-95 0 0,6-13 44 0 0,0 0-1 0 0,0 0 1 0 0,0 0-1 0 0,0 0 1 0 0,0-1-1 0 0,0 1 1 0 0,0 0-1 0 0,0 0 1 0 0,0-1-1 0 0,0 1 1 0 0,0 0-1 0 0,0-1 1 0 0,0 1-1 0 0,1-1 1 0 0,-1 1-1 0 0,0-1 1 0 0,0 1-1 0 0,0-1 1 0 0,1 0-1 0 0,-1 1 1 0 0,0-1-1 0 0,1 0 1 0 0,-1 0-1 0 0,1 1 1 0 0,-1-1-1 0 0,1 0 1 0 0,-1 0-1 0 0,1 0 1 0 0,-1 0-1 0 0,1 0 1 0 0,0 0-1 0 0,0 0 1 0 0,-1 1 0 0 0,1-1-1 0 0,0 0 1 0 0,0 0-1 0 0,0 0 1 0 0,0 0-1 0 0,0 0 1 0 0,0 0-1 0 0,0 0 1 0 0,0 0-1 0 0,1 0 1 0 0,-1 0-1 0 0,0 0 1 0 0,1 0-1 0 0,-1 0 1 0 0,1-1-44 0 0,2-21-59 0 0,1-1 1 0 0,1 1-1 0 0,1 0 1 0 0,1 0-1 0 0,1 0 1 0 0,1 1-1 0 0,1 0 1 0 0,1 1-1 0 0,1 0 1 0 0,0 1-1 0 0,2 0 1 0 0,0 1-1 0 0,2 1 1 0 0,0 0-1 0 0,0 1 1 0 0,2 1-1 0 0,0 0 1 0 0,1 2-1 0 0,0 0 1 0 0,2 1-1 0 0,-1 1 1 0 0,1 1-1 0 0,20-8 59 0 0,-22 9-90 0 0,1 2-1 0 0,0 0 1 0 0,0 0 0 0 0,0 2 0 0 0,1 1-1 0 0,0 0 1 0 0,0 2 0 0 0,0 0-1 0 0,0 2 1 0 0,16 0 90 0 0,-32 3 43 0 0,0-1 1 0 0,-1 2-1 0 0,0-1 0 0 0,1 0 1 0 0,-1 1-1 0 0,0 0 0 0 0,0 0 1 0 0,-1 0-1 0 0,1 0 0 0 0,-1 1 1 0 0,1-1-1 0 0,-1 1 0 0 0,0 0 1 0 0,0 0-1 0 0,-1 0 0 0 0,1 0 1 0 0,-1 1-1 0 0,0-1 0 0 0,0 1 1 0 0,0-1-1 0 0,-1 1 0 0 0,0 0 1 0 0,0-1-1 0 0,0 1 0 0 0,0 0 1 0 0,-1 0-1 0 0,1 0 0 0 0,-1 0 1 0 0,-1 0-1 0 0,1 0 0 0 0,-1-1 1 0 0,0 1-1 0 0,0 0 0 0 0,0 0 1 0 0,0-1-1 0 0,-1 1 0 0 0,0 0 1 0 0,0-1-1 0 0,-1 1-43 0 0,-9 11 59 0 0,-1 0 0 0 0,-1-1 0 0 0,0 0 0 0 0,-1-1 0 0 0,-1-1 0 0 0,0-1 0 0 0,-1 0 0 0 0,0-1 0 0 0,-1 0 0 0 0,0-2 0 0 0,0 0 0 0 0,-1-1 0 0 0,-1-1 0 0 0,1-1-1 0 0,-1 0 1 0 0,0-2 0 0 0,0 0 0 0 0,-4-1-59 0 0,-54-3-1068 0 0,76-2 808 0 0,1 1 0 0 0,-1-1 0 0 0,1 0 0 0 0,-1 0 0 0 0,1 0 0 0 0,0 0 0 0 0,0 0 0 0 0,0 0 0 0 0,0 0 0 0 0,0 0 0 0 0,0-1 0 0 0,1 1-1 0 0,-1 0 1 0 0,1-1 0 0 0,-1 1 0 0 0,1 0 0 0 0,0-1 0 0 0,0 1 0 0 0,0 0 0 0 0,0-1 0 0 0,0 1 0 0 0,1 0 0 0 0,-1-1 0 0 0,1 1 0 0 0,0 0 0 0 0,0-3 260 0 0,13-36-9426 0 0,-7 26 2843 0 0</inkml:trace>
  <inkml:trace contextRef="#ctx0" brushRef="#br0" timeOffset="1974.4">4813 68 17348 0 0,'0'0'310'0'0,"0"0"-108"0"0,0 0 129 0 0,0 0 339 0 0,0 0 289 0 0,0 0 139 0 0,0 0-41 0 0,0 0-188 0 0,0 0-191 0 0,0 0-130 0 0,0 33-133 0 0,-3 106-129 0 0,-7-34 78 0 0,-25 280-563 0 0,34-370-230 0 0,-1 27-857 0 0,11-22-3818 0 0,12-25-7852 0 0,-16 4 7795 0 0</inkml:trace>
  <inkml:trace contextRef="#ctx0" brushRef="#br0" timeOffset="2270.569">4931 712 0 0 0,'0'0'1026'0'0,"0"0"606"0"0,0 0 463 0 0,0 0 492 0 0,0 0 281 0 0,0 0-63 0 0,31 14-221 0 0,103 40-327 0 0,-44-39 448 0 0,-69-17-2073 0 0,2 2-339 0 0,0-2 1 0 0,0 0-1 0 0,0-2 0 0 0,-1-1 0 0 0,0 0 0 0 0,0-2 0 0 0,0 0 1 0 0,-1-2-1 0 0,0 0 0 0 0,0-1 0 0 0,-1-1 0 0 0,-1-1 0 0 0,0-1 1 0 0,0-1-1 0 0,-2 0 0 0 0,1-2 0 0 0,-2 1 0 0 0,3-6-293 0 0,-17 20 2 0 0,1-1-1 0 0,-1 0 0 0 0,0 0 1 0 0,0 0-1 0 0,0 0 0 0 0,0-1 1 0 0,-1 1-1 0 0,1 0 0 0 0,-1-1 1 0 0,1 1-1 0 0,-1-1 0 0 0,0 0 1 0 0,0 1-1 0 0,0-1 0 0 0,0 0 1 0 0,0 0-1 0 0,-1 0 0 0 0,1 1 1 0 0,-1-1-1 0 0,0 0 0 0 0,0 0 1 0 0,0 0-1 0 0,0 0 0 0 0,-1 0 1 0 0,1 0-1 0 0,-1 1 0 0 0,1-1 1 0 0,-1 0-1 0 0,0 0 0 0 0,0 1 1 0 0,0-1-1 0 0,-1 0 0 0 0,1 1 1 0 0,0-1-1 0 0,-1 1 0 0 0,0 0 1 0 0,0-1-1 0 0,0 1 0 0 0,0 0 1 0 0,0 0-1 0 0,0 0 0 0 0,0 0 1 0 0,0 1-1 0 0,-1-1 0 0 0,1 1 1 0 0,-1-1-1 0 0,1 1 0 0 0,-1 0 1 0 0,-1-1-2 0 0,-15 0-73 0 0,0 1 0 0 0,0 1 1 0 0,0 1-1 0 0,0 1 0 0 0,0 0 1 0 0,0 1-1 0 0,0 1 0 0 0,1 1 1 0 0,0 1-1 0 0,0 0 0 0 0,0 1 0 0 0,1 1 1 0 0,0 1-1 0 0,0 0 0 0 0,1 1 1 0 0,1 1-1 0 0,0 1 0 0 0,0 0 1 0 0,1 1-1 0 0,-9 9 73 0 0,16-16-63 0 0,0 0 0 0 0,0 1 0 0 0,1-1-1 0 0,0 1 1 0 0,0 1 0 0 0,1-1 0 0 0,-1 1 0 0 0,2 0 0 0 0,-1 0 0 0 0,1 0-1 0 0,0 1 1 0 0,1-1 0 0 0,0 1 0 0 0,0 0 0 0 0,1 0 0 0 0,0 0 0 0 0,1 0-1 0 0,0 1 1 0 0,0-1 0 0 0,1 0 0 0 0,0 0 0 0 0,1 1 0 0 0,1 4 63 0 0,3-7-190 0 0,0 0 1 0 0,1-1-1 0 0,0 1 1 0 0,0-1-1 0 0,0-1 1 0 0,1 1-1 0 0,0-1 1 0 0,0 0-1 0 0,0 0 0 0 0,1-1 1 0 0,0 0-1 0 0,-1-1 1 0 0,2 1-1 0 0,-1-1 1 0 0,0-1-1 0 0,0 0 1 0 0,1 0-1 0 0,3 0 190 0 0,117 21-4730 0 0,-43-16-3293 0 0,-58-4 560 0 0</inkml:trace>
  <inkml:trace contextRef="#ctx0" brushRef="#br0" timeOffset="2862.174">1 1500 15083 0 0,'0'0'744'0'0,"0"0"90"0"0,36-3 274 0 0,231-20 1590 0 0,943-113 3459 0 0,358 15-4840 0 0,217 51-857 0 0,-1433 59-652 0 0,522-34-985 0 0,-669 18-1364 0 0,-73 1-6207 0 0,-105 21-1250 0 0</inkml:trace>
  <inkml:trace contextRef="#ctx0" brushRef="#br0" timeOffset="38913.073">848 1997 0 0 0,'0'0'988'0'0,"0"0"291"0"0,0 0 165 0 0,0 0 122 0 0,0 0 84 0 0,0 0 65 0 0,0 0-1 0 0,0 0-85 0 0,0 0-146 0 0,-13-23-168 0 0,-40-71-132 0 0,23 58 1104 0 0,21 35-1689 0 0,-7-2-439 0 0,1 2 1 0 0,-1 0-1 0 0,0 0 0 0 0,1 2 1 0 0,-1 0-1 0 0,1 0 1 0 0,-1 2-1 0 0,1 0 1 0 0,-1 0-1 0 0,1 2 0 0 0,1 0 1 0 0,-1 0-1 0 0,1 2 1 0 0,0 0-1 0 0,0 0 1 0 0,0 1-1 0 0,1 1 0 0 0,1 0 1 0 0,-1 1-1 0 0,1 1-159 0 0,6-7 2 0 0,0 1 1 0 0,0 0-1 0 0,1 0 0 0 0,-1 0 0 0 0,1 0 0 0 0,1 1 0 0 0,-1 0 0 0 0,1 0 0 0 0,0 1 0 0 0,0-1 1 0 0,1 1-1 0 0,-1 0 0 0 0,2 0 0 0 0,-1 0 0 0 0,1 0 0 0 0,0 0 0 0 0,0 0 0 0 0,1 1 0 0 0,0 3-2 0 0,1-4-32 0 0,0-1-1 0 0,0 1 0 0 0,0-1 0 0 0,1 0 1 0 0,0 1-1 0 0,1-1 0 0 0,0 1 0 0 0,-1-1 1 0 0,2 0-1 0 0,-1 0 0 0 0,1 0 0 0 0,0 0 1 0 0,0-1-1 0 0,1 1 0 0 0,-1-1 1 0 0,1 0-1 0 0,1 0 0 0 0,-1 0 0 0 0,1 0 1 0 0,2 1 32 0 0,7 4-112 0 0,1-1 0 0 0,0 0 0 0 0,1-1 0 0 0,-1-1 0 0 0,2 0 1 0 0,-1-1-1 0 0,1-1 0 0 0,-1-1 0 0 0,2 0 0 0 0,-1-1 1 0 0,0-1-1 0 0,0 0 0 0 0,13-1 112 0 0,137-18-5045 0 0,-89-4-3405 0 0,-51 16 1974 0 0</inkml:trace>
  <inkml:trace contextRef="#ctx0" brushRef="#br0" timeOffset="39286.63">1159 2086 8002 0 0,'0'0'1285'0'0,"0"0"-211"0"0,0 0-71 0 0,0 0 57 0 0,0 0-16 0 0,0 0-98 0 0,0 0-50 0 0,0 0-19 0 0,0 0 38 0 0,0 0 39 0 0,0 0-46 0 0,0 0-62 0 0,0 0-109 0 0,36 10-130 0 0,115 28-83 0 0,-146-37-481 0 0,1 1 0 0 0,0-1 0 0 0,0 0-1 0 0,0 0 1 0 0,0 0 0 0 0,0-1 0 0 0,0 0 0 0 0,0 0 0 0 0,0-1 0 0 0,0 0-1 0 0,0 0 1 0 0,0 0 0 0 0,0-1 0 0 0,-1 1 0 0 0,1-1 0 0 0,0-1-43 0 0,10-3 135 0 0,14-3 82 0 0,-1-1-1 0 0,0-1 1 0 0,0-2-1 0 0,-1-1 1 0 0,-1-1-1 0 0,0-1 1 0 0,-1-1-1 0 0,-1-2 1 0 0,1-2-217 0 0,-24 20 12 0 0,0-1 1 0 0,-1 0-1 0 0,1 0 1 0 0,0 0-1 0 0,0-1 1 0 0,-1 1-1 0 0,1 0 1 0 0,-1-1-1 0 0,0 1 1 0 0,0-1-1 0 0,0 1 1 0 0,0-1-1 0 0,0 1 1 0 0,0-1-1 0 0,-1 0 1 0 0,1 1-1 0 0,-1-1 1 0 0,0 0-1 0 0,0 1 1 0 0,0-1-1 0 0,0 0 1 0 0,0 0-1 0 0,-1 1 1 0 0,1-1-1 0 0,-1 0 1 0 0,0 1-1 0 0,0-1 1 0 0,0 1-1 0 0,0-1 1 0 0,0 1-1 0 0,0-1 1 0 0,-1 1-1 0 0,1 0 1 0 0,-1-1-1 0 0,1 1 1 0 0,-1 0-1 0 0,0 0 1 0 0,-1-1-13 0 0,-8-1-94 0 0,0 0-1 0 0,0 0 1 0 0,-1 1 0 0 0,1 0 0 0 0,-1 1 0 0 0,0 1 0 0 0,1-1 0 0 0,-1 2 0 0 0,0 0 0 0 0,0 0-1 0 0,1 1 1 0 0,-1 1 0 0 0,0 0 0 0 0,1 0 0 0 0,-1 1 0 0 0,1 1 0 0 0,0 0 0 0 0,0 0 0 0 0,0 1 0 0 0,1 0-1 0 0,0 1 1 0 0,0 0 0 0 0,-9 8 94 0 0,9-8-42 0 0,0 1-1 0 0,0 1 1 0 0,1 0-1 0 0,-1 0 1 0 0,2 1-1 0 0,-1 0 1 0 0,1 0 0 0 0,1 1-1 0 0,0 0 1 0 0,0 1-1 0 0,1-1 1 0 0,0 1-1 0 0,1 1 1 0 0,0-1-1 0 0,1 1 1 0 0,0-1-1 0 0,1 1 1 0 0,0 0-1 0 0,1 1 1 0 0,0-1 0 0 0,1 0-1 0 0,1 0 1 0 0,0 1-1 0 0,0-1 1 0 0,1 2 42 0 0,1-8-39 0 0,0 1 0 0 0,0-1 1 0 0,0 0-1 0 0,0 0 1 0 0,1 0-1 0 0,0-1 0 0 0,0 1 1 0 0,1-1-1 0 0,0 1 1 0 0,0-1-1 0 0,0 0 0 0 0,0 0 1 0 0,1-1-1 0 0,0 0 1 0 0,0 1-1 0 0,0-1 0 0 0,0-1 1 0 0,1 1-1 0 0,-1-1 0 0 0,1 0 1 0 0,0 0-1 0 0,0-1 1 0 0,0 0-1 0 0,3 1 39 0 0,11 3-409 0 0,2-1 0 0 0,-1-1 0 0 0,1 0 0 0 0,-1-2 0 0 0,1-1 0 0 0,13 0 409 0 0,65-6-5731 0 0,-34-4-2509 0 0,-41 4 3895 0 0</inkml:trace>
  <inkml:trace contextRef="#ctx0" brushRef="#br0" timeOffset="39652.577">1960 2215 7290 0 0,'0'0'1984'0'0,"0"0"-250"0"0,0 0-7 0 0,0 0 150 0 0,0 0 4 0 0,0 0-201 0 0,0 0-285 0 0,0 0-339 0 0,0 0-317 0 0,0 0-281 0 0,0 0-193 0 0,0 0-94 0 0,10-13-27 0 0,118-122 452 0 0,26-16-103 0 0,-175 257-2612 0 0,20-102 2121 0 0,1 0 0 0 0,-1 0 0 0 0,1-1 1 0 0,0 1-1 0 0,0 0 0 0 0,1 0 0 0 0,-1 0 0 0 0,1 0 0 0 0,0 0 0 0 0,0-1 0 0 0,0 1 0 0 0,1 0 0 0 0,-1-1 0 0 0,1 1 0 0 0,0-1 0 0 0,0 1 1 0 0,0-1-1 0 0,0 0 0 0 0,1 0 0 0 0,-1 0 0 0 0,1 0 0 0 0,0 0 0 0 0,0-1 0 0 0,0 1 0 0 0,0-1 0 0 0,0 0 0 0 0,0 0 0 0 0,1 0 0 0 0,-1 0 1 0 0,1-1-1 0 0,0 1 0 0 0,-1-1 0 0 0,1 0 0 0 0,2 1-2 0 0,8 0 156 0 0,-1 0 0 0 0,1-1 0 0 0,0 0 0 0 0,-1-1 0 0 0,1 0 0 0 0,0-1 1 0 0,0-1-1 0 0,-1 0 0 0 0,1-1 0 0 0,-1-1 0 0 0,0 0 0 0 0,0 0 0 0 0,0-2 0 0 0,-1 1 0 0 0,0-2 0 0 0,7-3-156 0 0,6-7 163 0 0,1 0 0 0 0,-2-1-1 0 0,-1-2 1 0 0,0 0-1 0 0,-2-2 1 0 0,0 0-1 0 0,-1-2-162 0 0,-5 6-596 0 0,13-15-1874 0 0,-7 14-5603 0 0,-15 11-3496 0 0</inkml:trace>
  <inkml:trace contextRef="#ctx0" brushRef="#br0" timeOffset="39903.316">3142 1548 17108 0 0,'0'0'820'0'0,"0"0"-188"0"0,0 0 189 0 0,0 0 233 0 0,0 0 84 0 0,-6 37-85 0 0,-16 117-194 0 0,9 6 479 0 0,9 118-1421 0 0,4-178-4398 0 0,-2-91 519 0 0,-5-6-4660 0 0,0 0 947 0 0</inkml:trace>
  <inkml:trace contextRef="#ctx0" brushRef="#br0" timeOffset="40631.253">2805 1924 14651 0 0,'0'0'1118'0'0,"0"0"-717"0"0,0 0-280 0 0,0 0 104 0 0,0 0 208 0 0,0 0 154 0 0,0 0 68 0 0,0 0-27 0 0,0 0-91 0 0,0 0-97 0 0,34 8-97 0 0,110 28-99 0 0,1-18 112 0 0,65-21-598 0 0,-71-12-2875 0 0,-55 8-4500 0 0,-49 7 6771 0 0,-18 11 4545 0 0,-11-9-3301 0 0,-1 0 1 0 0,1-1-1 0 0,-1 0 1 0 0,1 0-1 0 0,-1-1 0 0 0,1 1 1 0 0,0-1-1 0 0,-1-1 0 0 0,1 1 1 0 0,0-1-1 0 0,-1 0 1 0 0,1 0-1 0 0,-1 0 0 0 0,1-1 1 0 0,2-1-399 0 0,-2 1 130 0 0,1-1 1 0 0,-1 0-1 0 0,0 0 1 0 0,0 0 0 0 0,0-1-1 0 0,0 0 1 0 0,0 0-1 0 0,-1-1 1 0 0,0 1-1 0 0,0-1 1 0 0,0 0 0 0 0,0-1-1 0 0,-1 1 1 0 0,0-1-1 0 0,0 0 1 0 0,-1 0-1 0 0,1 0 1 0 0,-1 0 0 0 0,1-6-132 0 0,-3 10-22 0 0,0 0-1 0 0,0 0 1 0 0,-1 0-1 0 0,1-1 0 0 0,-1 1 1 0 0,0 0-1 0 0,1 0 0 0 0,-1 0 1 0 0,0 0-1 0 0,0 0 1 0 0,-1 0-1 0 0,1 0 0 0 0,0-1 1 0 0,-1 1-1 0 0,1 0 0 0 0,-1 0 1 0 0,1 0-1 0 0,-1 0 1 0 0,0 0-1 0 0,0 0 0 0 0,0 1 1 0 0,0-1-1 0 0,-1 0 0 0 0,1 0 1 0 0,0 1-1 0 0,-1-1 0 0 0,1 1 1 0 0,-1-1-1 0 0,1 1 1 0 0,-1-1-1 0 0,0 1 0 0 0,0 0 1 0 0,1 0-1 0 0,-1 0 0 0 0,0 0 1 0 0,0 0-1 0 0,0 0 1 0 0,0 1-1 0 0,0-1 0 0 0,0 1 1 0 0,0-1-1 0 0,-1 1 0 0 0,1 0 1 0 0,0 0-1 0 0,0 0 24 0 0,-100 14-1906 0 0,84-6 1630 0 0,0 0 1 0 0,0 1 0 0 0,0 1 0 0 0,1 1 0 0 0,1 1 0 0 0,0 0 0 0 0,1 1 0 0 0,0 0-1 0 0,1 1 1 0 0,-3 5 275 0 0,9-10-7 0 0,0 0-1 0 0,0 0 1 0 0,1 1-1 0 0,1 0 1 0 0,0 1-1 0 0,0 0 1 0 0,1 0-1 0 0,0 0 1 0 0,1 0-1 0 0,0 1 1 0 0,1-1-1 0 0,0 1 1 0 0,1 0-1 0 0,0 0 1 0 0,1 0-1 0 0,0 0 1 0 0,1 0-1 0 0,1 0 1 0 0,0 3 7 0 0,2-8 70 0 0,1 1 0 0 0,0-1 1 0 0,1 0-1 0 0,-1 0 1 0 0,2 0-1 0 0,-1-1 1 0 0,0 0-1 0 0,1 0 1 0 0,0 0-1 0 0,1-1 1 0 0,-1 0-1 0 0,1 0 0 0 0,0-1 1 0 0,0 1-1 0 0,0-1 1 0 0,1-1-1 0 0,0 0 1 0 0,-1 0-1 0 0,1 0 1 0 0,0-1-1 0 0,0 0 0 0 0,1-1 1 0 0,5 1-71 0 0,20-1 461 0 0,0-2 0 0 0,0-1-1 0 0,-1-2 1 0 0,1-1 0 0 0,-1-1 0 0 0,0-2-1 0 0,0-2 1 0 0,-1 0 0 0 0,-1-3 0 0 0,0 0 0 0 0,0-2-1 0 0,-1-1 1 0 0,-1-2 0 0 0,17-13-461 0 0,-15 13 177 0 0,-2 3-34 0 0,-2-2 0 0 0,0 0 0 0 0,-1-2 0 0 0,-1 0 0 0 0,-1-2 0 0 0,-1-1 0 0 0,0-1 0 0 0,-2 0 0 0 0,-1-2 0 0 0,5-9-143 0 0,-22 29 10 0 0,0 0 1 0 0,0 0-1 0 0,-1 0 1 0 0,0-1-1 0 0,0 1 1 0 0,0-1-1 0 0,-1 1 0 0 0,0-1 1 0 0,0 0-1 0 0,0 0 1 0 0,-1 1-1 0 0,1-1 1 0 0,-2 0-1 0 0,1-1-10 0 0,-2 4-44 0 0,0 1-1 0 0,0-1 0 0 0,0 1 1 0 0,0 0-1 0 0,0 0 0 0 0,-1 0 0 0 0,1 0 1 0 0,-1 0-1 0 0,1 1 0 0 0,-1-1 1 0 0,0 1-1 0 0,0 0 0 0 0,1-1 1 0 0,-1 1-1 0 0,0 1 0 0 0,0-1 0 0 0,0 0 1 0 0,0 1-1 0 0,0-1 0 0 0,0 1 1 0 0,-1 0-1 0 0,1 0 0 0 0,0 0 1 0 0,0 1-1 0 0,0-1 0 0 0,0 1 1 0 0,0-1-1 0 0,0 1 0 0 0,-1 0 45 0 0,-2 0-97 0 0,-10 2-38 0 0,1 1 1 0 0,-1 0-1 0 0,1 1 0 0 0,0 1 1 0 0,0 0-1 0 0,0 1 1 0 0,1 1-1 0 0,0 0 0 0 0,1 1 1 0 0,0 1-1 0 0,0 0 1 0 0,1 1-1 0 0,0 0 135 0 0,9-9-13 0 0,0-1-1 0 0,1 1 1 0 0,0 0 0 0 0,-1 0-1 0 0,1 0 1 0 0,0 0 0 0 0,0 1 0 0 0,0-1-1 0 0,0 0 1 0 0,1 1 0 0 0,-1-1-1 0 0,1 1 1 0 0,-1 0 0 0 0,1-1-1 0 0,0 1 1 0 0,0 0 0 0 0,0 0 0 0 0,0 0-1 0 0,1 0 1 0 0,-1 0 0 0 0,1 0-1 0 0,0 0 1 0 0,0 0 0 0 0,0 0-1 0 0,0 0 1 0 0,0 0 0 0 0,0 0-1 0 0,1 0 1 0 0,0 0 0 0 0,0 0 0 0 0,-1-1-1 0 0,2 1 1 0 0,-1 0 0 0 0,0 0-1 0 0,0-1 1 0 0,1 1 0 0 0,0-1-1 0 0,-1 1 1 0 0,1-1 0 0 0,0 1 0 0 0,2 1 13 0 0,131 48 483 0 0,3 1-13 0 0,-132-49-401 0 0,-1 0 0 0 0,1 0-1 0 0,-1 0 1 0 0,0 1 0 0 0,0 0-1 0 0,0 0 1 0 0,0 0 0 0 0,-1 1-1 0 0,0-1 1 0 0,0 1 0 0 0,-1 0-1 0 0,0 0 1 0 0,0 1 0 0 0,0-1-1 0 0,-1 1 1 0 0,0-1 0 0 0,0 1-1 0 0,0 0 1 0 0,-1 0 0 0 0,0 1-69 0 0,1 8 128 0 0,-1 0-1 0 0,0 0 1 0 0,-1 0 0 0 0,-1 0 0 0 0,-1 0 0 0 0,0 0 0 0 0,-1 0 0 0 0,0-1 0 0 0,-4 7-128 0 0,10 10-1597 0 0,20-27-5790 0 0,-16-5 638 0 0,-2 0-2341 0 0</inkml:trace>
</inkml:ink>
</file>

<file path=ppt/ink/ink4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0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0 6353 0 0,'0'0'2945'0'0,"0"0"-1823"0"0,0 0-685 0 0,0 0 22 0 0,0 0 293 0 0,0 0 317 0 0,0 0 168 0 0,0 0-64 0 0,0 0-214 0 0,0 0-253 0 0,0 0-258 0 0,-11 16-156 0 0,-35 49-83 0 0,-45 24 158 0 0,60-64-456 0 0,1 0-375 0 0,-25 22-1036 0 0,18-20-3387 0 0,31-19-2764 0 0,6-4 3714 0 0</inkml:trace>
</inkml:ink>
</file>

<file path=ppt/ink/ink4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6945 0 0,'0'0'5656'0'0,"0"0"-3162"0"0,0 0-1000 0 0,0 0-142 0 0,0 0-188 0 0,0 0-275 0 0,0 0-245 0 0,0 0-149 0 0,0 0-99 0 0,0 0-72 0 0,-33 27-60 0 0,-98 85-84 0 0,93-71-32 0 0,38-39-155 0 0,1 0 0 0 0,0 1-1 0 0,0-1 1 0 0,0 0 0 0 0,1 0 0 0 0,-1 0 0 0 0,0 0 0 0 0,1 0 0 0 0,-1-1 0 0 0,1 1 0 0 0,0 0 0 0 0,-1-1-1 0 0,1 1 1 0 0,0-1 0 0 0,0 1 0 0 0,0-1 0 0 0,0 0 0 0 0,0 0 0 0 0,0 0 0 0 0,0 0 0 0 0,1 0 0 0 0,-1 0-1 0 0,0-1 1 0 0,1 1 0 0 0,-1-1 0 0 0,0 0 0 0 0,1 1 0 0 0,-1-1 0 0 0,0 0 0 0 0,1-1 0 0 0,-1 1-1 0 0,0 0 1 0 0,1 0 0 0 0,-1-1 0 0 0,0 0 0 0 0,2 0 7 0 0,16 3-22 0 0,0 1 30 0 0,-11-4-8 0 0,0 2 0 0 0,0-1 0 0 0,0 1 0 0 0,0 1 0 0 0,0 0 0 0 0,0 0-1 0 0,0 1 1 0 0,-1 0 0 0 0,1 0 0 0 0,-1 1 0 0 0,0 0 0 0 0,0 0 0 0 0,0 1-1 0 0,-1 0 1 0 0,0 0 0 0 0,0 1 0 0 0,0 0 0 0 0,0 0 0 0 0,4 7 0 0 0,-9-10 18 0 0,-1 1 0 0 0,0-1 0 0 0,0 1 1 0 0,0-1-1 0 0,0 1 0 0 0,0-1 0 0 0,-1 1 1 0 0,0-1-1 0 0,1 1 0 0 0,-1 0 0 0 0,-1-1 0 0 0,1 1 1 0 0,0-1-1 0 0,-1 1 0 0 0,0 0 0 0 0,0-1 1 0 0,0 0-1 0 0,0 1 0 0 0,0-1 0 0 0,-1 1 1 0 0,0-1-1 0 0,1 0 0 0 0,-1 0 0 0 0,0 0 0 0 0,-1 0 1 0 0,1 0-1 0 0,0-1 0 0 0,-1 1 0 0 0,0-1 1 0 0,1 1-1 0 0,-3 0-18 0 0,-96 61 410 0 0,-5-41-1888 0 0,80-38-2577 0 0,17-3-5374 0 0,7 10 1243 0 0</inkml:trace>
</inkml:ink>
</file>

<file path=ppt/ink/ink4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1 4705 0 0,'0'0'2258'0'0,"0"0"-1014"0"0,0 0-345 0 0,0 0 36 0 0,0 0 154 0 0,0 0 130 0 0,0 0 14 0 0,0 0-119 0 0,0 0-201 0 0,0 0-237 0 0,0 0-189 0 0,0 0-137 0 0,0 3-40 0 0,-17 391 3404 0 0,11 40-3087 0 0,5-433-620 0 0,0 1 0 0 0,1-1 0 0 0,-1 0 0 0 0,1 0 0 0 0,-1 0 0 0 0,1 1 0 0 0,0-1 0 0 0,-1 0 1 0 0,1 0-1 0 0,0 1 0 0 0,0-1 0 0 0,0 0 0 0 0,0 1 0 0 0,0-1 0 0 0,0 0 0 0 0,0 1 0 0 0,1-1 0 0 0,-1 0 1 0 0,0 0-1 0 0,1 1 0 0 0,-1-1 0 0 0,1 0 0 0 0,-1 0 0 0 0,1 0 0 0 0,0 1 0 0 0,-1-1 0 0 0,1 0 0 0 0,0 0 0 0 0,0 0 1 0 0,0 0-1 0 0,0-1 0 0 0,0 1 0 0 0,0 0 0 0 0,0 0 0 0 0,0 0 0 0 0,0-1 0 0 0,0 1 0 0 0,0 0 0 0 0,0-1 1 0 0,1 1-1 0 0,-1-1 0 0 0,0 0 0 0 0,0 1 0 0 0,1-1 0 0 0,-1 0 0 0 0,0 0 0 0 0,1 0 0 0 0,-1 0 0 0 0,0 0 1 0 0,1 0-1 0 0,-1 0 0 0 0,0 0 0 0 0,0 0 0 0 0,1-1 0 0 0,-1 1 0 0 0,0 0 0 0 0,0-1 0 0 0,1 1 0 0 0,-1-1 0 0 0,0 0 1 0 0,0 1-1 0 0,1-2-7 0 0,163-145 1056 0 0,112-87-853 0 0,-277 233-207 0 0,0 0 0 0 0,1 0 0 0 0,-1 0 0 0 0,1 0 0 0 0,0 0 0 0 0,-1 0 0 0 0,1 0 0 0 0,0 0 0 0 0,-1 0 0 0 0,1 0 0 0 0,0 1 0 0 0,0-1 0 0 0,0 0 0 0 0,0 1 0 0 0,0-1 0 0 0,0 0 0 0 0,0 1 0 0 0,0-1 0 0 0,0 1 0 0 0,0 0 0 0 0,0-1 0 0 0,0 1 0 0 0,0 0 0 0 0,0-1 0 0 0,0 1 0 0 0,1 0 0 0 0,-1 0 0 0 0,0 0 0 0 0,0 0 0 0 0,0 0 0 0 0,0 0 0 0 0,0 0 0 0 0,1 1 0 0 0,-1-1 0 0 0,0 0 0 0 0,0 1 0 0 0,0-1 0 0 0,0 1 0 0 0,0-1 0 0 0,0 1 0 0 0,0-1 1 0 0,0 1-1 0 0,0 0 0 0 0,0-1 0 0 0,0 1 0 0 0,-1 0 0 0 0,1 0 0 0 0,0 0 0 0 0,0 0 0 0 0,-1-1 0 0 0,1 1 0 0 0,-1 0 0 0 0,1 0 0 0 0,-1 0 0 0 0,1 0 0 0 0,-1 1 0 0 0,1-1 0 0 0,-1 0 0 0 0,0 0 0 0 0,0 0 0 0 0,1 0 0 0 0,-1 0 0 0 0,0 0 0 0 0,0 1 0 0 0,0-1 0 0 0,0 1 4 0 0,16 277 460 0 0,2-213-2367 0 0,0-57-2199 0 0,8-11-3536 0 0,-15-2 2613 0 0,-3 1 44 0 0</inkml:trace>
  <inkml:trace contextRef="#ctx0" brushRef="#br0" timeOffset="406.243">1154 398 5857 0 0,'0'0'1594'0'0,"0"0"-240"0"0,0 0 25 0 0,0 0 205 0 0,0 0 72 0 0,0 0-139 0 0,0 0-260 0 0,0 0-262 0 0,-33 25-209 0 0,-106 77-150 0 0,61-26 359 0 0,71-68-920 0 0,0 0 1 0 0,1 1 0 0 0,-1-1 0 0 0,2 1-1 0 0,-1 1 1 0 0,1-1 0 0 0,1 1 0 0 0,0 0-1 0 0,0 0 1 0 0,1 0 0 0 0,0 1 0 0 0,1-1-1 0 0,0 1 1 0 0,0-1 0 0 0,1 4-76 0 0,2-11 7 0 0,1 0 1 0 0,-1 0 0 0 0,0 0 0 0 0,1 0-1 0 0,0 0 1 0 0,0 0 0 0 0,0-1-1 0 0,0 1 1 0 0,0-1 0 0 0,1 1 0 0 0,-1-1-1 0 0,1 0 1 0 0,-1 0 0 0 0,1 0-1 0 0,0 0 1 0 0,0-1 0 0 0,0 1 0 0 0,0-1-1 0 0,0 1 1 0 0,0-1 0 0 0,0 0-1 0 0,0 0 1 0 0,1-1 0 0 0,-1 1-1 0 0,0-1 1 0 0,0 1 0 0 0,1-1 0 0 0,-1 0-1 0 0,0-1 1 0 0,1 1 0 0 0,-1 0-1 0 0,0-1 1 0 0,1 0 0 0 0,-1 1 0 0 0,0-1-1 0 0,0-1 1 0 0,0 1 0 0 0,0 0-1 0 0,0-1 1 0 0,0 1 0 0 0,2-3-8 0 0,29-17 255 0 0,0-2 1 0 0,-1-2-1 0 0,-2-1 1 0 0,0-2-1 0 0,-2 0 1 0 0,-1-2-1 0 0,10-17-255 0 0,-25 34 56 0 0,17-21 2 0 0,-30 64-360 0 0,-4 14 274 0 0,2 43-98 0 0,2-85 44 0 0,1 1-1 0 0,0-1 1 0 0,-1 1 0 0 0,1-1-1 0 0,0 0 1 0 0,0 1-1 0 0,0-1 1 0 0,1 0 0 0 0,-1 0-1 0 0,0 0 1 0 0,1 0 0 0 0,0 0-1 0 0,-1 0 1 0 0,1 0 0 0 0,0 0-1 0 0,0 0 1 0 0,0-1 0 0 0,0 1-1 0 0,0-1 1 0 0,1 0 0 0 0,-1 0-1 0 0,0 0 1 0 0,0 0 0 0 0,1 0-1 0 0,-1 0 1 0 0,1 0 0 0 0,-1-1-1 0 0,1 1 1 0 0,-1-1 0 0 0,3 0 82 0 0,45 1-4665 0 0,-16-10-3669 0 0,-21 2 1295 0 0</inkml:trace>
</inkml:ink>
</file>

<file path=ppt/ink/ink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6:05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0 938 1520 0 0,'0'0'933'0'0,"0"0"-235"0"0,0 0 16 0 0,0 0 231 0 0,0 0 194 0 0,0 0 68 0 0,0 0-52 0 0,0 0-59 0 0,0 0-23 0 0,0 0-17 0 0,0 0-25 0 0,16-1-64 0 0,124-5 2588 0 0,-129 6-3272 0 0,29 0 435 0 0,0-1 0 0 0,-1-1 0 0 0,0-3 0 0 0,24-5-718 0 0,74-16-94 0 0,-123 26-963 0 0,-12 1-2865 0 0,-1 1-3750 0 0,-1 2 173 0 0</inkml:trace>
  <inkml:trace contextRef="#ctx0" brushRef="#br0" timeOffset="255.867">19 1170 8330 0 0,'0'0'2344'0'0,"0"0"-685"0"0,0 0-468 0 0,0 0-100 0 0,0 0-7 0 0,0 0-70 0 0,0 0-74 0 0,0 0-76 0 0,0 0-38 0 0,0 0-18 0 0,0 0-104 0 0,0 0-124 0 0,0 0-106 0 0,31-3-92 0 0,101-10-67 0 0,-10-8 215 0 0,10 6-585 0 0,-43 12-3917 0 0,-68 3 622 0 0,-6 0-3184 0 0,-3 0-2691 0 0</inkml:trace>
  <inkml:trace contextRef="#ctx0" brushRef="#br0" timeOffset="2639.405">923 596 0 0 0,'0'0'397'0'0,"0"0"-63"0"0,0 0-65 0 0,0 0 142 0 0,0 0 200 0 0,0 0 162 0 0,0 0 65 0 0,0 0-45 0 0,0 0-122 0 0,0 0-132 0 0,0 0-83 0 0,-9 12-32 0 0,-25 40 15 0 0,15 20 960 0 0,18-50-943 0 0,-8 250 1367 0 0,-4-125-1766 0 0,11-97 1791 0 0,2-52-238 0 0,0-13-601 0 0,13-150 434 0 0,-2 115-1363 0 0,1 1 0 0 0,3 1 0 0 0,1 0 0 0 0,3 1 0 0 0,2 0 0 0 0,2 2 0 0 0,2 1 0 0 0,9-11-80 0 0,13 3-34 0 0,-29 85-326 0 0,-14 183 374 0 0,4-200-1949 0 0,-1-13-5979 0 0,-6-3 903 0 0</inkml:trace>
  <inkml:trace contextRef="#ctx0" brushRef="#br0" timeOffset="3333.502">1258 1045 0 0 0,'0'0'761'0'0,"0"0"17"0"0,0 0 82 0 0,0 0 206 0 0,0 0 207 0 0,0 0 62 0 0,0 0-84 0 0,0 0-156 0 0,0 0-135 0 0,0 0-113 0 0,0 0-155 0 0,0 0-109 0 0,0 0-143 0 0,-7-5-74 0 0,-23-11 18 0 0,-3 33 776 0 0,26-12-1121 0 0,0 1 1 0 0,0 0-1 0 0,1 0 0 0 0,-1 1 1 0 0,2 0-1 0 0,-1 0 0 0 0,1 0 0 0 0,0 1 1 0 0,0-1-1 0 0,1 1 0 0 0,0 0 1 0 0,1 1-1 0 0,0-1 0 0 0,0 1 1 0 0,1-1-1 0 0,0 1 0 0 0,0 0 1 0 0,1 0-1 0 0,0 0 0 0 0,0 0 1 0 0,1 0-1 0 0,1 0 0 0 0,-1 0 1 0 0,1-1-1 0 0,2 7-39 0 0,0-9 26 0 0,0 0 0 0 0,0 0 0 0 0,1 0 0 0 0,0 0 1 0 0,0 0-1 0 0,0-1 0 0 0,0 0 0 0 0,1 0 0 0 0,0 0 0 0 0,0 0 1 0 0,1-1-1 0 0,-1 0 0 0 0,5 3-26 0 0,-6-5-5 0 0,-1 0 0 0 0,1 0 0 0 0,0 0 1 0 0,-1 0-1 0 0,1 0 0 0 0,0-1 0 0 0,0 0 0 0 0,1 0 0 0 0,-1 0 1 0 0,0 0-1 0 0,0-1 0 0 0,0 1 0 0 0,1-1 0 0 0,-1 0 0 0 0,0-1 1 0 0,0 1-1 0 0,1-1 0 0 0,-1 1 0 0 0,0-1 0 0 0,0 0 0 0 0,0-1 1 0 0,0 1-1 0 0,0-1 0 0 0,0 0 0 0 0,-1 0 0 0 0,1 0 0 0 0,0 0 1 0 0,-1-1-1 0 0,0 1 0 0 0,1-1 0 0 0,-1 0 0 0 0,0 0 0 0 0,-1 0 1 0 0,1 0-1 0 0,0-1 0 0 0,-1 1 0 0 0,0-1 0 0 0,0 0 0 0 0,0 1 1 0 0,0-1-1 0 0,0 0 0 0 0,-1 0 0 0 0,0 0 0 0 0,0 0 0 0 0,0-1 1 0 0,0 1-1 0 0,-1 0 0 0 0,1-4 5 0 0,-1 5-233 0 0,0-1 1 0 0,0 1-1 0 0,0 0 1 0 0,0-1 0 0 0,-1 1-1 0 0,1-1 1 0 0,-1 1-1 0 0,0 0 1 0 0,0-1-1 0 0,0 1 1 0 0,0 0-1 0 0,-1 0 1 0 0,1 0-1 0 0,-1 0 1 0 0,0 0 0 0 0,0 0-1 0 0,0 0 1 0 0,0 1-1 0 0,0-1 1 0 0,-1 1-1 0 0,1-1 1 0 0,-1 1-1 0 0,0 0 1 0 0,0 0-1 0 0,1 0 1 0 0,-1 0 0 0 0,0 1-1 0 0,-1-1 1 0 0,1 1-1 0 0,0 0 1 0 0,0 0-1 0 0,-1 0 1 0 0,1 0-1 0 0,0 0 1 0 0,-1 1-1 0 0,-1 0 233 0 0,4 0-212 0 0,1 0-177 0 0,0 0-161 0 0,0 0 93 0 0,27 0 2485 0 0,-1 0-511 0 0,131-7 1007 0 0,-128 6-4121 0 0,-15 1-4654 0 0,-9 0 3065 0 0</inkml:trace>
  <inkml:trace contextRef="#ctx0" brushRef="#br0" timeOffset="3683.091">1624 1056 6289 0 0,'0'0'1710'0'0,"0"0"-206"0"0,0 0-51 0 0,0 0 7 0 0,0 0-150 0 0,0 0-304 0 0,0 0-348 0 0,0 0-274 0 0,0 0-173 0 0,0 0-81 0 0,0 0-44 0 0,0 0-18 0 0,-5 10 2 0 0,-88 175 292 0 0,-5-2-1206 0 0,45-99-2402 0 0,15-32-8195 0 0,34-47 10271 0 0</inkml:trace>
  <inkml:trace contextRef="#ctx0" brushRef="#br0" timeOffset="4202.101">1618 1417 1000 0 0,'0'0'1224'0'0,"0"0"-163"0"0,0 0-32 0 0,0 0 94 0 0,0 0-24 0 0,0 0-168 0 0,0 0-184 0 0,0 0-146 0 0,-15 33-27 0 0,-49 102 35 0 0,35-53 955 0 0,5-13-267 0 0,24-68-1191 0 0,0-1 68 0 0,0 0 133 0 0,0 0 139 0 0,7-63 907 0 0,4 38-1197 0 0,0 0 1 0 0,2 0 0 0 0,0 2 0 0 0,2-1 0 0 0,0 2-1 0 0,2 0 1 0 0,0 1 0 0 0,2 0 0 0 0,0 2 0 0 0,1 0 0 0 0,1 1-1 0 0,14-8-156 0 0,20-11 219 0 0,-53 36-212 0 0,-1 0 0 0 0,1 0 0 0 0,0 0 0 0 0,-1 0 0 0 0,1 1 0 0 0,0-1 0 0 0,0 1-1 0 0,0-1 1 0 0,-1 1 0 0 0,1 0 0 0 0,0-1 0 0 0,0 1 0 0 0,0 0 0 0 0,0 0 0 0 0,-1 0 0 0 0,1 1 0 0 0,0-1 0 0 0,0 0 0 0 0,0 1 0 0 0,0-1-1 0 0,-1 1 1 0 0,1 0 0 0 0,0-1 0 0 0,-1 1 0 0 0,1 0 0 0 0,-1 0 0 0 0,1 0 0 0 0,-1 0 0 0 0,1 1 0 0 0,-1-1 0 0 0,1 0 0 0 0,-1 0 0 0 0,0 1-1 0 0,0-1 1 0 0,0 1 0 0 0,0-1 0 0 0,0 1 0 0 0,0 0 0 0 0,0-1 0 0 0,0 1 0 0 0,-1 0 0 0 0,1 0 0 0 0,-1-1 0 0 0,1 1 0 0 0,-1 0 0 0 0,0 0-1 0 0,1 1-6 0 0,0 4 55 0 0,0 0 0 0 0,0 1-1 0 0,-1-1 1 0 0,0 0 0 0 0,0 1 0 0 0,0-1-1 0 0,-1 0 1 0 0,0 1 0 0 0,-1-1-1 0 0,0 0 1 0 0,0 0 0 0 0,0 0-1 0 0,-1 0 1 0 0,-1 2-55 0 0,3-8 4 0 0,-1 1 1 0 0,0 0-1 0 0,1 0 1 0 0,-1-1-1 0 0,0 1 0 0 0,0-1 1 0 0,0 0-1 0 0,0 0 1 0 0,0 1-1 0 0,0-1 1 0 0,0 0-1 0 0,-1-1 0 0 0,1 1 1 0 0,0 0-1 0 0,0-1 1 0 0,-1 1-1 0 0,1-1 0 0 0,0 0 1 0 0,-1 0-1 0 0,1 0 1 0 0,-1 0-1 0 0,1 0 1 0 0,0 0-1 0 0,-1 0 0 0 0,1-1 1 0 0,0 1-1 0 0,-1-1 1 0 0,1 0-1 0 0,0 0 1 0 0,0 0-1 0 0,0 0 0 0 0,-1 0-4 0 0,-72-43-4523 0 0,73 42 4159 0 0,-26-19-7307 0 0,21 13 1652 0 0</inkml:trace>
  <inkml:trace contextRef="#ctx0" brushRef="#br0" timeOffset="7219.882">2382 688 2577 0 0,'0'0'814'0'0,"0"0"-39"0"0,0 0 125 0 0,0 0 154 0 0,0 0 106 0 0,0 0-29 0 0,0 0-77 0 0,0 0-71 0 0,0 0-89 0 0,0 0-55 0 0,0 0-109 0 0,-16-8-119 0 0,-54-24-113 0 0,67 30-434 0 0,0 1-1 0 0,0-1 0 0 0,0 1 0 0 0,0 0 0 0 0,-1 0 0 0 0,1 0 1 0 0,0 1-1 0 0,0-1 0 0 0,-1 1 0 0 0,1 0 0 0 0,0 0 0 0 0,-1 0 1 0 0,1 0-1 0 0,0 0 0 0 0,-1 1 0 0 0,1-1 0 0 0,0 1 0 0 0,0 0 1 0 0,-1 0-1 0 0,1 1 0 0 0,-2 0-63 0 0,-9 3 206 0 0,-10 5-89 0 0,0 1 1 0 0,1 1 0 0 0,0 1 0 0 0,1 1 0 0 0,1 0-1 0 0,-12 12-117 0 0,23-18 18 0 0,1 1-1 0 0,0 0 0 0 0,0 0 1 0 0,1 1-1 0 0,0 1 0 0 0,1-1 0 0 0,0 1 1 0 0,0 0-1 0 0,1 1 0 0 0,1-1 1 0 0,0 1-1 0 0,1 0 0 0 0,0 0 0 0 0,1 1 1 0 0,0-1-1 0 0,1 1 0 0 0,0 0 0 0 0,1 0 1 0 0,0 0-1 0 0,1-1 0 0 0,1 1 1 0 0,0 0-1 0 0,2 8-17 0 0,-1-16 16 0 0,-1 0 0 0 0,1 0 1 0 0,0 0-1 0 0,0 0 0 0 0,0 0 1 0 0,1-1-1 0 0,0 1 0 0 0,0-1 1 0 0,0 1-1 0 0,0-1 0 0 0,1 0 0 0 0,0 0 1 0 0,0-1-1 0 0,0 1 0 0 0,0-1 1 0 0,0 0-1 0 0,1 0 0 0 0,-1 0 1 0 0,1 0-1 0 0,0-1 0 0 0,0 0 1 0 0,0 0-1 0 0,0 0 0 0 0,5 0-16 0 0,1 1 92 0 0,0 0 1 0 0,0-1-1 0 0,0-1 0 0 0,0 0 0 0 0,0 0 0 0 0,1-1 1 0 0,-1-1-1 0 0,0 1 0 0 0,0-2 0 0 0,0 0 1 0 0,7-2-93 0 0,8-5 181 0 0,0-1 1 0 0,0-1 0 0 0,-1-2 0 0 0,-1 0 0 0 0,0-2 0 0 0,-1 0 0 0 0,-1-2 0 0 0,0-1 0 0 0,-2 0 0 0 0,1-1 0 0 0,-2-2 0 0 0,-1 0 0 0 0,-1 0 0 0 0,11-19-182 0 0,-21 31 89 0 0,-1-2-1 0 0,0 1 1 0 0,0-1 0 0 0,-1 0 0 0 0,-1 0-1 0 0,0 0 1 0 0,0 0 0 0 0,-1-1 0 0 0,-1 0 0 0 0,0 0-1 0 0,0 0 1 0 0,-1 0 0 0 0,-1 1 0 0 0,0-12-89 0 0,-1 23 6 0 0,1 0 1 0 0,0 1-1 0 0,0-1 1 0 0,-1 0-1 0 0,1 1 0 0 0,0-1 1 0 0,-1 0-1 0 0,1 1 1 0 0,0-1-1 0 0,-1 0 1 0 0,1 0-1 0 0,0 1 1 0 0,-1-1-1 0 0,1 0 1 0 0,-1 0-1 0 0,1 0 1 0 0,0 0-1 0 0,-1 1 1 0 0,1-1-1 0 0,-1 0 0 0 0,1 0 1 0 0,-1 0-1 0 0,1 0 1 0 0,-1 0-1 0 0,1 0 1 0 0,0 0-1 0 0,-1 0 1 0 0,1 0-1 0 0,-1 0 1 0 0,1-1-1 0 0,-1 1 1 0 0,1 0-1 0 0,0 0 0 0 0,-1 0 1 0 0,1 0-1 0 0,-1-1 1 0 0,1 1-1 0 0,0 0 1 0 0,-1 0-1 0 0,1-1 1 0 0,0 1-1 0 0,-1 0 1 0 0,1-1-1 0 0,0 1 1 0 0,-1 0-1 0 0,1-1 1 0 0,0 1-1 0 0,0 0 0 0 0,-1-1 1 0 0,1 1-1 0 0,0-1 1 0 0,0 1-1 0 0,0-1 1 0 0,0 1-1 0 0,0 0 1 0 0,0-1-1 0 0,-1 1 1 0 0,1-1-1 0 0,0 1 1 0 0,0-1-1 0 0,0 1 0 0 0,1-1 1 0 0,-1 1-1 0 0,0 0 1 0 0,0-1-1 0 0,0 1 1 0 0,0-1-7 0 0,-20 32-323 0 0,20-31 330 0 0,-5 11-76 0 0,0 0 0 0 0,1 0 0 0 0,1 1 0 0 0,0-1 0 0 0,0 1-1 0 0,1-1 1 0 0,1 1 0 0 0,0 0 0 0 0,0 0 0 0 0,1 0 0 0 0,1 0 0 0 0,0 0 0 0 0,1-1 0 0 0,0 1 0 0 0,0 0 0 0 0,1-1-1 0 0,1 0 1 0 0,0 1 0 0 0,1-1 0 0 0,0-1 0 0 0,0 1 0 0 0,1-1 0 0 0,1 0 0 0 0,0 0 0 0 0,0-1 0 0 0,1 0 0 0 0,0 0 0 0 0,0-1-1 0 0,1 0 1 0 0,0 0 0 0 0,8 5 69 0 0,-7-6-896 0 0,19 13-2513 0 0,-7-11-5841 0 0,-14-8 2977 0 0</inkml:trace>
  <inkml:trace contextRef="#ctx0" brushRef="#br0" timeOffset="10221.117">2909 945 4105 0 0,'0'0'1064'0'0,"0"0"-418"0"0,0 0-208 0 0,0 0 109 0 0,0 0 157 0 0,0 0 43 0 0,0 0-85 0 0,0 0-176 0 0,0 0-148 0 0,0 0-74 0 0,0 0-47 0 0,0 0-9 0 0,0 0 3 0 0,4 3 18 0 0,-2 0-143 0 0,0 0-1 0 0,0 0 0 0 0,0 0 0 0 0,0 0 0 0 0,0 1 1 0 0,-1-1-1 0 0,0 0 0 0 0,1 1 0 0 0,-1-1 1 0 0,0 1-1 0 0,-1-1 0 0 0,1 1 0 0 0,-1 0 1 0 0,1-1-1 0 0,-1 1 0 0 0,0 0 0 0 0,0-1 0 0 0,-1 1 1 0 0,1 0-1 0 0,-1-1 0 0 0,0 1 0 0 0,-1 3-85 0 0,-6 14 190 0 0,0 0 0 0 0,-2-1 0 0 0,-1 0 0 0 0,0 0 0 0 0,-1-1 0 0 0,-10 10-190 0 0,-37 65 257 0 0,57-91-237 0 0,0-1-1 0 0,0 1 1 0 0,0-1 0 0 0,0 1 0 0 0,1 0 0 0 0,-1 0 0 0 0,1-1-1 0 0,0 1 1 0 0,0 0 0 0 0,0 0 0 0 0,0 0 0 0 0,0 1 0 0 0,1-1-1 0 0,-1 0 1 0 0,1 0 0 0 0,0 0 0 0 0,0 0 0 0 0,0 0 0 0 0,0 1 0 0 0,1-1-1 0 0,-1 0 1 0 0,1 0 0 0 0,0 0 0 0 0,0 0 0 0 0,0 0 0 0 0,0 0-1 0 0,1 0 1 0 0,-1 0 0 0 0,1-1 0 0 0,-1 1 0 0 0,1 0 0 0 0,0-1-1 0 0,0 1 1 0 0,0-1 0 0 0,1 0 0 0 0,-1 0 0 0 0,0 0 0 0 0,1 0-1 0 0,-1 0 1 0 0,1 0 0 0 0,0-1 0 0 0,0 1 0 0 0,0-1 0 0 0,-1 0 0 0 0,1 0-1 0 0,0 0 1 0 0,1 0 0 0 0,-1 0 0 0 0,3 0-20 0 0,2 0 104 0 0,-2 1-87 0 0,1-1 0 0 0,-1 0-1 0 0,0 0 1 0 0,0 0-1 0 0,1-1 1 0 0,-1 0-1 0 0,0 0 1 0 0,1 0-1 0 0,-1-1 1 0 0,0 0 0 0 0,0 0-1 0 0,0-1 1 0 0,0 0-1 0 0,0 0 1 0 0,0 0-1 0 0,2-2-16 0 0,-7-1-6863 0 0,-1 3 2261 0 0,0-1 588 0 0</inkml:trace>
  <inkml:trace contextRef="#ctx0" brushRef="#br0" timeOffset="10472.58">2631 1203 4433 0 0,'0'0'1260'0'0,"0"0"-189"0"0,0 0 64 0 0,0 0 193 0 0,0 0 63 0 0,0 0-84 0 0,0 0-153 0 0,0 0-133 0 0,0 0-131 0 0,0 0-137 0 0,0 0-162 0 0,33-7-169 0 0,103-20-149 0 0,-39 21-134 0 0,-87 6-406 0 0,30 0-878 0 0,-15 0-4878 0 0,-18 0-2382 0 0</inkml:trace>
  <inkml:trace contextRef="#ctx0" brushRef="#br0" timeOffset="12875.937">3365 872 0 0 0,'0'0'982'0'0,"0"0"-29"0"0,0 0-85 0 0,0 0-78 0 0,0 0-49 0 0,0 0-13 0 0,0 0 26 0 0,0 0 31 0 0,7-7 2 0 0,17-20-27 0 0,-18 20-80 0 0,0-1-1 0 0,0 1 0 0 0,-1-1 0 0 0,-1 0 0 0 0,1 0 0 0 0,-1-1 1 0 0,0 1-1 0 0,-1-1 0 0 0,0 0 0 0 0,-1 0 0 0 0,2-7-679 0 0,0 3 342 0 0,-1 1 0 0 0,-1-1-1 0 0,0 1 1 0 0,0-1 0 0 0,-1 0-1 0 0,-1 0 1 0 0,0 0 0 0 0,-1 0-1 0 0,0 0 1 0 0,-1 1-1 0 0,-2-7-341 0 0,-64-179 1306 0 0,60 185-1260 0 0,0 1-1 0 0,-1-1 1 0 0,-1 1-1 0 0,0 1 1 0 0,0 0-1 0 0,-1 0 1 0 0,-1 1 0 0 0,0 1-1 0 0,0 0 1 0 0,-1 0-1 0 0,0 1 1 0 0,-12-5-46 0 0,-52-23 197 0 0,-79 25 799 0 0,82 18 183 0 0,36 11-977 0 0,29-6-5 0 0,-39 28 38 0 0,30-11-154 0 0,18-28-89 0 0,0-1 2 0 0,-1 0 7 0 0,-11 28 86 0 0,12-27-73 0 0,0-1 8 0 0,0 0 23 0 0,0 0 14 0 0,0 0-6 0 0,0 0 7 0 0,0 0-4 0 0,0 0-5 0 0,0 0 7 0 0,0 0 17 0 0,0 0-2 0 0,0 0 6 0 0,0 0 24 0 0,0 0 2 0 0,0 0 28 0 0,0 0 25 0 0,0 0 15 0 0,7-22 629 0 0,28-100-661 0 0,-10-57-169 0 0,-25 180 7 0 0,0-1 0 0 0,-1 1 0 0 0,1-1 0 0 0,0 0 1 0 0,0 1-1 0 0,0-1 0 0 0,0 1 0 0 0,0-1 0 0 0,0 1 0 0 0,0-1 0 0 0,0 1 0 0 0,0-1 1 0 0,0 0-1 0 0,0 1 0 0 0,1-1 0 0 0,-1 1 0 0 0,0-1 0 0 0,0 1 0 0 0,0-1 0 0 0,0 0 0 0 0,1 1 1 0 0,-1-1-1 0 0,0 1 0 0 0,0-1 0 0 0,1 0 0 0 0,-1 1 0 0 0,0-1 0 0 0,1 0 0 0 0,-1 0 0 0 0,0 1 1 0 0,1-1-1 0 0,-1 0 0 0 0,1 0 0 0 0,-1 1 0 0 0,0-1 0 0 0,1 0 0 0 0,-1 0 0 0 0,1 0 0 0 0,-1 0 1 0 0,1 1-1 0 0,-1-1 0 0 0,0 0 0 0 0,1 0 0 0 0,-1 0 0 0 0,1 0 0 0 0,-1 0 0 0 0,1 0 0 0 0,-1 0 1 0 0,1-1-1 0 0,-1 1 0 0 0,0 0 0 0 0,1 0 0 0 0,-1 0 0 0 0,1 0 0 0 0,-1 0 0 0 0,0-1 1 0 0,1 1-1 0 0,-1 0 0 0 0,1 0 0 0 0,-1-1 0 0 0,0 1 0 0 0,1 0 0 0 0,-1-1 0 0 0,0 1 0 0 0,1 0 1 0 0,-1-1-1 0 0,0 1 0 0 0,0 0 0 0 0,1-1 0 0 0,-1 1 21 0 0,21 37 44 0 0,-21-37-52 0 0,88 137-25 0 0,-12-15 22 0 0,-53-15 25 0 0,-13-35-52 0 0,16-9 2 0 0,-146-110 1377 0 0,-9-13-1297 0 0,56 35-42 0 0,32-1 60 0 0,38 21-2535 0 0,2 4-3310 0 0,2 0-5035 0 0,-1 1 3350 0 0</inkml:trace>
  <inkml:trace contextRef="#ctx0" brushRef="#br0" timeOffset="14622.281">3402 735 0 0 0,'-21'7'467'0'0,"17"-6"128"0"0,4-1-22 0 0,0 0-84 0 0,0 0-108 0 0,0 0-101 0 0,0 0-94 0 0,0 0-75 0 0,0 0-40 0 0,0 30 4220 0 0,-1-26-3968 0 0,1 0 0 0 0,-1 0 0 0 0,1 0-1 0 0,-1 0 1 0 0,0 0 0 0 0,-1 0 0 0 0,1 0 0 0 0,-1 0-1 0 0,1 0 1 0 0,-1-1 0 0 0,0 1 0 0 0,-1 0 0 0 0,1-1-1 0 0,0 0 1 0 0,-1 0 0 0 0,0 0 0 0 0,-1 1-323 0 0,-9 13 1106 0 0,-46 19 1161 0 0,56-35-3184 0 0,5-1-5722 0 0,0 0-2110 0 0</inkml:trace>
</inkml:ink>
</file>

<file path=ppt/ink/ink4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1 9226 0 0,'0'0'679'0'0,"0"0"82"0"0,0 0 138 0 0,0 0 157 0 0,0 0 134 0 0,0 0 14 0 0,0 0-85 0 0,0 0-213 0 0,0 0-284 0 0,0 0-237 0 0,0 0-208 0 0,-3 2-118 0 0,-2 3 11 0 0,1 1 1 0 0,1 1 0 0 0,-1-1 0 0 0,1 0 0 0 0,0 1 0 0 0,0 0 0 0 0,1-1 0 0 0,0 1-1 0 0,0 0 1 0 0,1 0 0 0 0,0 0 0 0 0,0 1 0 0 0,1-1 0 0 0,-1 0 0 0 0,2 0-1 0 0,-1 0 1 0 0,1 1 0 0 0,0-1 0 0 0,0 0-71 0 0,0 18 151 0 0,7 478 792 0 0,-7-320-1296 0 0,-5-138-692 0 0,-3-20-2431 0 0,1-24-5139 0 0,3-1 1381 0 0</inkml:trace>
</inkml:ink>
</file>

<file path=ppt/ink/ink4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0 158 13219 0 0,'0'0'149'0'0,"0"0"-510"0"0,0 0-133 0 0,0 0 362 0 0,0 0 540 0 0,0 0 421 0 0,0 0 163 0 0,0 0-7 0 0,32 3-124 0 0,104 6-168 0 0,-25-21 65 0 0,-87 5-630 0 0,339-92 21 0 0,-286 75-4840 0 0,-1 0-4621 0 0,-63 20 5131 0 0</inkml:trace>
</inkml:ink>
</file>

<file path=ppt/ink/ink4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8498 0 0,'0'0'411'0'0,"0"0"-185"0"0,0 0 128 0 0,0 0 319 0 0,0 0 226 0 0,0 0 27 0 0,0 0-124 0 0,0 0-173 0 0,0 0-181 0 0,0 0-112 0 0,0 0-56 0 0,0 0-4 0 0,0 0 53 0 0,-2 5 73 0 0,-4 17 72 0 0,5-13 5405 0 0,1 1-4463 0 0,-1 4-1824 0 0,-8 34 566 0 0,3 0 1 0 0,1 1-1 0 0,3-1 0 0 0,3 27-158 0 0,-1-73 2 0 0,-1 2 4 0 0,0-1 1 0 0,0 0-1 0 0,1 1 1 0 0,-1-1-1 0 0,1 1 0 0 0,0-1 1 0 0,0 1-1 0 0,0-1 0 0 0,0 1 1 0 0,1-1-1 0 0,-1 1 1 0 0,1-1-1 0 0,0 0 0 0 0,0 1 1 0 0,0-1-1 0 0,1 0 1 0 0,-1 0-1 0 0,1 0 0 0 0,0 0 1 0 0,0 0-1 0 0,0 0 0 0 0,0 0 1 0 0,0-1-1 0 0,0 1 1 0 0,1-1-1 0 0,-1 1 0 0 0,1-1 1 0 0,0 0-1 0 0,0 0 1 0 0,0 0-1 0 0,0 0 0 0 0,0-1 1 0 0,0 1-1 0 0,0-1 0 0 0,1 0 1 0 0,-1 0-1 0 0,0 0 1 0 0,1 0-1 0 0,-1-1 0 0 0,1 1 1 0 0,-1-1-1 0 0,1 0 1 0 0,-1 0-1 0 0,0 0 0 0 0,1-1 1 0 0,-1 1-1 0 0,3-1-6 0 0,9-7 72 0 0,0-1 0 0 0,-1-1 0 0 0,0 0 0 0 0,-1-1 0 0 0,0 0 1 0 0,-1-1-1 0 0,0 0 0 0 0,-1-1 0 0 0,8-12-72 0 0,6-5 50 0 0,97-138 57 0 0,-118 224-1728 0 0,-5-33 1648 0 0,-1-15-23 0 0,1 1 1 0 0,0 0 0 0 0,0-1-1 0 0,0 1 1 0 0,1 0-1 0 0,1-1 1 0 0,-1 1 0 0 0,1 0-1 0 0,1-1 1 0 0,0 1 0 0 0,0-1-1 0 0,0 1 1 0 0,1-1-1 0 0,1 0 1 0 0,-1 0 0 0 0,1 0-1 0 0,1-1 1 0 0,-1 0 0 0 0,1 1-1 0 0,0-1 1 0 0,1-1-1 0 0,0 1 1 0 0,0-1 0 0 0,0 0-1 0 0,1 0 1 0 0,0-1 0 0 0,0 0-1 0 0,1 0-4 0 0,-2-3 54 0 0,0 0-1 0 0,0-1 0 0 0,0 0 0 0 0,0 0 1 0 0,0 0-1 0 0,1-1 0 0 0,-1 0 1 0 0,0 0-1 0 0,1 0 0 0 0,-1-1 1 0 0,0 0-1 0 0,0 0 0 0 0,0-1 0 0 0,0 0 1 0 0,0 0-1 0 0,0 0 0 0 0,0-1 1 0 0,0 1-1 0 0,-1-1 0 0 0,0-1 1 0 0,1 1-1 0 0,-1-1 0 0 0,0 0 0 0 0,-1 0 1 0 0,1-1-1 0 0,-1 1 0 0 0,0-1 1 0 0,0 0-1 0 0,3-4-53 0 0,71-113 855 0 0,-51 67-2834 0 0,-10 15-3023 0 0,-1-1-4355 0 0,-10 29 168 0 0</inkml:trace>
</inkml:ink>
</file>

<file path=ppt/ink/ink4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 10394 0 0,'0'0'2651'0'0,"0"0"-1241"0"0,0 0-423 0 0,0 0 61 0 0,0 0 19 0 0,0 0-153 0 0,0 0-216 0 0,0 0-207 0 0,0 0-169 0 0,0 0-73 0 0,0 0-70 0 0,0 0-61 0 0,0 0-31 0 0,-7 32-30 0 0,-19 99-19 0 0,22-58 42 0 0,5-69-20 0 0,1 1-1 0 0,-1-1 1 0 0,1 1 0 0 0,0-1 0 0 0,0 1 0 0 0,0-1 0 0 0,0 0 0 0 0,1 0-1 0 0,-1 0 1 0 0,1 0 0 0 0,0-1 0 0 0,1 1 0 0 0,-1-1 0 0 0,1 0 0 0 0,-1 0-1 0 0,1 0 1 0 0,0 0 0 0 0,0 0 0 0 0,0-1 0 0 0,0 0 0 0 0,1 0 0 0 0,-1 0-1 0 0,1 0 1 0 0,-1-1 0 0 0,1 0 0 0 0,-1 0 0 0 0,1 0 0 0 0,0 0 0 0 0,0-1-1 0 0,-1 0 1 0 0,1 0 0 0 0,0 0 0 0 0,0 0 0 0 0,-1-1 0 0 0,1 0 0 0 0,0 0-1 0 0,-1 0 1 0 0,1-1 0 0 0,-1 1 0 0 0,1-1 0 0 0,-1 0 0 0 0,2-1-60 0 0,3-3 118 0 0,1-1 0 0 0,-1 0 1 0 0,0 0-1 0 0,-1-1 1 0 0,0 0-1 0 0,0 0 0 0 0,0-1 1 0 0,-1 0-1 0 0,-1 0 1 0 0,0-1-1 0 0,0 0 0 0 0,0 0 1 0 0,-2 0-1 0 0,1-1 1 0 0,-1 1-1 0 0,-1-1 0 0 0,0 0 1 0 0,0 0-1 0 0,-1-1 1 0 0,0 1-1 0 0,-1 0 1 0 0,-1-1-1 0 0,0-1-118 0 0,-1 8-58 0 0,-1 1-1 0 0,0-1 1 0 0,0 1 0 0 0,0 0 0 0 0,0 0 0 0 0,-1-1-1 0 0,0 1 1 0 0,0 1 0 0 0,0-1 0 0 0,0 0-1 0 0,0 1 1 0 0,-1 0 0 0 0,0 0 0 0 0,1 0-1 0 0,-1 0 1 0 0,0 0 0 0 0,-1 1 0 0 0,1 0 0 0 0,0 0-1 0 0,-1 0 1 0 0,1 0 0 0 0,-1 1 0 0 0,0-1-1 0 0,1 1 1 0 0,-1 0 0 0 0,0 1 0 0 0,0-1-1 0 0,0 1 1 0 0,1 0 0 0 0,-4 1 58 0 0,1-2-340 0 0,0 1 1 0 0,0 1 0 0 0,0-1-1 0 0,0 1 1 0 0,0 1-1 0 0,0-1 1 0 0,0 1-1 0 0,0 0 1 0 0,1 1-1 0 0,-1 0 1 0 0,1 0-1 0 0,0 0 1 0 0,-2 1 339 0 0,-26 24-5266 0 0,26-21 2031 0 0,-5 5-7691 0 0</inkml:trace>
</inkml:ink>
</file>

<file path=ppt/ink/ink4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6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10186 0 0,'0'0'1400'0'0,"0"0"-173"0"0,0 0-92 0 0,0 0-21 0 0,0 0-78 0 0,0 0-153 0 0,0 0-210 0 0,0 0-176 0 0,0 0-121 0 0,0 0-47 0 0,0 0-22 0 0,0 0-17 0 0,-2 34-33 0 0,-8 108-36 0 0,13 179 584 0 0,8-72-537 0 0,-10-248-260 0 0,0-1 0 0 0,-1 1 0 0 0,1 0 0 0 0,0-1 0 0 0,-1 1-1 0 0,1-1 1 0 0,0 0 0 0 0,0 1 0 0 0,-1-1 0 0 0,1 0 0 0 0,0 1-1 0 0,0-1 1 0 0,0 0 0 0 0,-1 0 0 0 0,1 0 0 0 0,0 1 0 0 0,0-1-1 0 0,0 0 1 0 0,0 0 0 0 0,-1 0 0 0 0,1-1 0 0 0,0 1-1 0 0,0 0 1 0 0,0 0 0 0 0,0 0 0 0 0,-1-1 0 0 0,1 1 0 0 0,0 0-1 0 0,0-1 1 0 0,-1 1 0 0 0,1 0 0 0 0,0-1 0 0 0,-1 1 0 0 0,1-1-1 0 0,0 0 1 0 0,-1 1 0 0 0,1-1 0 0 0,0 1 0 0 0,-1-1 0 0 0,1 0-1 0 0,-1 1 1 0 0,0-1 0 0 0,1 0 0 0 0,-1 0 0 0 0,1 1-1 0 0,-1-1 1 0 0,0 0 0 0 0,0 0 0 0 0,1 0-8 0 0,5-5 89 0 0,217-180 416 0 0,-198 166-500 0 0,-8 6-23 0 0,1 0 0 0 0,0 1-1 0 0,1 1 1 0 0,1 0 0 0 0,-1 2-1 0 0,2 0 1 0 0,-1 1-1 0 0,1 1 1 0 0,9-1 18 0 0,-28 8-10 0 0,0 1 0 0 0,0 0 0 0 0,0 0 0 0 0,0-1 0 0 0,0 1-1 0 0,0 1 1 0 0,0-1 0 0 0,0 0 0 0 0,0 0 0 0 0,0 1 0 0 0,0 0 0 0 0,0-1 0 0 0,0 1 0 0 0,0 0 0 0 0,0 0-1 0 0,0 0 1 0 0,-1 0 0 0 0,1 0 0 0 0,0 0 0 0 0,-1 0 0 0 0,1 1 0 0 0,0-1 0 0 0,-1 0 0 0 0,0 1 0 0 0,1 0 0 0 0,-1-1-1 0 0,0 1 1 0 0,0 0 0 0 0,0-1 0 0 0,0 1 0 0 0,0 0 0 0 0,0 0 0 0 0,-1 0 0 0 0,1 0 0 0 0,-1 0 0 0 0,1 0 0 0 0,-1 0-1 0 0,1 1 11 0 0,-1 83 93 0 0,-6-64-33 0 0,-2-1 0 0 0,-1 0 0 0 0,0 0 0 0 0,-1 0 0 0 0,-2-1 0 0 0,0-1 0 0 0,-1 0 0 0 0,-1-1 0 0 0,0 0 0 0 0,-8 6-60 0 0,13-13-40 0 0,0-1 0 0 0,0 0-1 0 0,-1 0 1 0 0,0-1 0 0 0,0 0 0 0 0,-1-1-1 0 0,-1 0 1 0 0,1-1 0 0 0,-1 0-1 0 0,0-1 1 0 0,-1 0 0 0 0,1-1-1 0 0,-1 0 1 0 0,0-1 0 0 0,0-1 0 0 0,-1 0-1 0 0,1-1 1 0 0,-2 0 40 0 0,-46-22-3557 0 0,45-22-3618 0 0,16 24 1903 0 0,0 2-130 0 0</inkml:trace>
</inkml:ink>
</file>

<file path=ppt/ink/ink4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249 459 12835 0 0,'0'0'661'0'0,"0"0"-209"0"0,0 0 103 0 0,0 0 300 0 0,0 0 203 0 0,0 0 20 0 0,0 0-148 0 0,0 0-206 0 0,-28 32-188 0 0,-87 103-144 0 0,38-38 282 0 0,74-95-670 0 0,1 0 0 0 0,-1 1-1 0 0,1-1 1 0 0,0 0 0 0 0,0 1 0 0 0,0 0 0 0 0,0-1 0 0 0,1 1 0 0 0,-1 0 0 0 0,1 0-1 0 0,0 0 1 0 0,0 0 0 0 0,0 0 0 0 0,0 0 0 0 0,0 0 0 0 0,0 0 0 0 0,1 1 0 0 0,0-1-1 0 0,-1 0 1 0 0,1 0 0 0 0,0 0 0 0 0,1 1 0 0 0,-1-1 0 0 0,1 0 0 0 0,-1 0 0 0 0,1 0-1 0 0,0 0 1 0 0,0 1 0 0 0,0-1 0 0 0,1-1 0 0 0,-1 1 0 0 0,1 0 0 0 0,-1 0 0 0 0,1 0-1 0 0,0-1 1 0 0,0 1 0 0 0,0-1 0 0 0,1 0 0 0 0,-1 1 0 0 0,0-1 0 0 0,1 0 0 0 0,0 0-1 0 0,1 0-3 0 0,3 0 47 0 0,-1 0 0 0 0,1-1-1 0 0,0 0 1 0 0,0 0-1 0 0,0-1 1 0 0,0 0-1 0 0,-1 0 1 0 0,1-1-1 0 0,0 0 1 0 0,0 0 0 0 0,0 0-1 0 0,-1-1 1 0 0,1 0-1 0 0,-1 0 1 0 0,1-1-1 0 0,-1 0 1 0 0,0 0-1 0 0,0 0 1 0 0,0-1-1 0 0,0 0 1 0 0,-1 0 0 0 0,1-1-47 0 0,108-111 445 0 0,-106 107-496 0 0,0 0-1 0 0,-1-1 1 0 0,0 0 0 0 0,-1 0-1 0 0,0-1 1 0 0,-1 0 0 0 0,0 0-1 0 0,-1 0 1 0 0,0 0 0 0 0,0-1-1 0 0,-1 0 1 0 0,-1 1 0 0 0,0-1-1 0 0,-1-3 52 0 0,-19 23-2804 0 0,15-1 2791 0 0,1 1 1 0 0,0-1 0 0 0,0 0-1 0 0,1 1 1 0 0,0-1-1 0 0,0 0 1 0 0,1 1 0 0 0,0-1-1 0 0,0 1 1 0 0,1-1 0 0 0,0 1-1 0 0,0-1 1 0 0,1 1 0 0 0,0-1-1 0 0,0 0 1 0 0,0 0-1 0 0,1 0 1 0 0,0 0 0 0 0,1 0-1 0 0,0-1 1 0 0,0 0 0 0 0,0 1-1 0 0,1-1 1 0 0,-1-1 0 0 0,1 1-1 0 0,1-1 1 0 0,-1 0-1 0 0,1 0 1 0 0,0 0 0 0 0,0-1-1 0 0,0 0 1 0 0,1 0 0 0 0,0-1-1 0 0,-1 1 1 0 0,1-1-1 0 0,0-1 1 0 0,0 0 0 0 0,1 0-1 0 0,-1 0 1 0 0,0-1 0 0 0,1 0-1 0 0,-1 0 1 0 0,1-1 0 0 0,2 0 12 0 0,4 1 179 0 0,-1-1 0 0 0,0-1 0 0 0,0 0 0 0 0,0-1 0 0 0,0 0 0 0 0,0-1 0 0 0,0-1 0 0 0,0 0 1 0 0,-1-1-1 0 0,9-4-179 0 0,8-9 198 0 0,-1-1 0 0 0,0-1 0 0 0,-1-1 1 0 0,-2-2-1 0 0,0-1 0 0 0,-1 0 0 0 0,-2-2 1 0 0,0-1-1 0 0,-2 0 0 0 0,-1-2 1 0 0,-1 0-1 0 0,9-22-198 0 0,-16 29-37 0 0,0 0 0 0 0,-1 0 0 0 0,-2-1 1 0 0,0 0-1 0 0,-1-1 0 0 0,-2 0 0 0 0,0 0 0 0 0,-2 0 1 0 0,0 0-1 0 0,-2-1 37 0 0,-1 24-34 0 0,-1 0-1 0 0,1 0 1 0 0,-1 0 0 0 0,1 0 0 0 0,-1 1-1 0 0,1-1 1 0 0,-1 0 0 0 0,1 0 0 0 0,-1 0 0 0 0,0 1-1 0 0,0-1 1 0 0,1 0 0 0 0,-1 1 0 0 0,0-1-1 0 0,0 1 1 0 0,0-1 0 0 0,0 1 0 0 0,1-1 0 0 0,-1 1-1 0 0,0-1 1 0 0,0 1 0 0 0,0 0 0 0 0,0 0-1 0 0,0-1 1 0 0,0 1 0 0 0,0 0 0 0 0,0 0 0 0 0,0 0-1 0 0,0 0 1 0 0,0 0 0 0 0,0 0 0 0 0,0 1-1 0 0,0-1 1 0 0,0 0 0 0 0,0 0 0 0 0,0 1 0 0 0,0-1-1 0 0,0 1 1 0 0,0-1 0 0 0,0 0 0 0 0,0 1-1 0 0,0 0 1 0 0,1-1 0 0 0,-1 1 0 0 0,0 0 0 0 0,0-1-1 0 0,1 1 1 0 0,-1 0 0 0 0,0 0 0 0 0,1-1-1 0 0,-1 1 1 0 0,1 0 0 0 0,-1 0 0 0 0,1 0 0 0 0,0 0-1 0 0,-1 1 35 0 0,-14 17-131 0 0,1 1-1 0 0,0 1 1 0 0,2 0-1 0 0,0 1 1 0 0,2 0-1 0 0,0 1 1 0 0,2 0-1 0 0,0 1 1 0 0,2 0-1 0 0,1 0 0 0 0,0 0 1 0 0,2 0-1 0 0,1 1 1 0 0,1-1-1 0 0,0 1 1 0 0,4 24 131 0 0,-2-42 5 0 0,0 0-1 0 0,1 1 1 0 0,-1-1 0 0 0,1 0 0 0 0,1 0 0 0 0,-1 0-1 0 0,1 0 1 0 0,0-1 0 0 0,1 1 0 0 0,-1-1 0 0 0,2 0-1 0 0,-1 0 1 0 0,0 0 0 0 0,1 0 0 0 0,0-1-1 0 0,0 0 1 0 0,1 0 0 0 0,0 0 0 0 0,0-1 0 0 0,0 0-1 0 0,0 0 1 0 0,0 0 0 0 0,1-1 0 0 0,0 0 0 0 0,-1 0-1 0 0,1-1 1 0 0,6 2-5 0 0,-1-1 193 0 0,0 0 1 0 0,1 0-1 0 0,-1-2 0 0 0,1 1 1 0 0,-1-2-1 0 0,1 1 0 0 0,0-2 0 0 0,-1 0 1 0 0,1 0-1 0 0,-1-1 0 0 0,1-1 1 0 0,-1 0-1 0 0,0-1 0 0 0,0 0 1 0 0,11-6-194 0 0,19-14 394 0 0,-1-2 0 0 0,-1-2 0 0 0,-2-2 1 0 0,0-2-1 0 0,-3-1 0 0 0,0-1 0 0 0,-2-2 1 0 0,16-25-395 0 0,-23 26-24 0 0,-1-1 0 0 0,-2-1 0 0 0,-1-1 0 0 0,-2-1 1 0 0,-2 0-1 0 0,9-31 24 0 0,-16-7-358 0 0,-12 75 318 0 0,-1 0-1 0 0,1 1 1 0 0,0-1-1 0 0,-1 0 1 0 0,1 1-1 0 0,-1-1 0 0 0,1 1 1 0 0,-1-1-1 0 0,0 1 1 0 0,1 0-1 0 0,-1 0 1 0 0,0 0-1 0 0,0 0 0 0 0,0 0 1 0 0,0 0-1 0 0,0 1 1 0 0,0-1-1 0 0,0 0 0 0 0,0 1 1 0 0,0 0-1 0 0,0-1 1 0 0,-1 1-1 0 0,1 0 1 0 0,0 0-1 0 0,0 0 0 0 0,0 1 1 0 0,0-1-1 0 0,0 0 1 0 0,0 1-1 0 0,-1 0 1 0 0,1-1-1 0 0,0 1 0 0 0,1 0 1 0 0,-1 0-1 0 0,0 0 1 0 0,0 0-1 0 0,0 0 1 0 0,0 0-1 0 0,1 1 0 0 0,-2 0 41 0 0,-16 11-13 0 0,1 1 0 0 0,0 0 0 0 0,1 1 0 0 0,1 1 0 0 0,0 1 0 0 0,1 0 0 0 0,1 1 0 0 0,1 0 0 0 0,1 1 0 0 0,0 1 0 0 0,1 0 0 0 0,1 0 0 0 0,1 1 0 0 0,1 0 0 0 0,1 1 0 0 0,1 0 0 0 0,1 0 0 0 0,1 0 0 0 0,0 1 0 0 0,2-1 0 0 0,1 1 0 0 0,1 13 13 0 0,1-27-21 0 0,1 0 0 0 0,1-1 1 0 0,0 1-1 0 0,0-1 0 0 0,1 1 1 0 0,0-1-1 0 0,0 0 0 0 0,0-1 0 0 0,1 1 1 0 0,1-1-1 0 0,-1 0 0 0 0,1 0 1 0 0,0-1-1 0 0,1 1 0 0 0,0-1 1 0 0,0-1-1 0 0,0 1 0 0 0,0-1 1 0 0,1-1-1 0 0,0 1 0 0 0,0-1 0 0 0,0-1 1 0 0,0 1-1 0 0,1-1 0 0 0,0-1 1 0 0,-1 0-1 0 0,1 0 0 0 0,0 0 1 0 0,0-1-1 0 0,0-1 0 0 0,0 0 1 0 0,0 0-1 0 0,7-1 21 0 0,40-5-2904 0 0,-20-6-5301 0 0,-22 8-1876 0 0</inkml:trace>
</inkml:ink>
</file>

<file path=ppt/ink/ink4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208 1 12891 0 0,'0'0'2202'0'0,"0"0"-593"0"0,0 0-235 0 0,0 0-103 0 0,0 0-242 0 0,0 0-224 0 0,0 0-187 0 0,0 0-134 0 0,0 0-107 0 0,0 0-105 0 0,0 0-98 0 0,0 0-64 0 0,-32 13-40 0 0,-98 39-36 0 0,84-23-112 0 0,46-24 2 0 0,1-1 47 0 0,0 0 0 0 0,0 0 0 0 0,0-1 0 0 0,1 1 0 0 0,-1 0 0 0 0,1-1 0 0 0,0 1 0 0 0,0-1 0 0 0,0 0 1 0 0,1 0-1 0 0,-1 1 0 0 0,1-1 0 0 0,-1-1 0 0 0,1 1 0 0 0,0 0 0 0 0,0-1 0 0 0,0 1 0 0 0,1-1 0 0 0,-1 0 0 0 0,1 0 0 0 0,-1-1 0 0 0,1 1 0 0 0,-1-1 0 0 0,1 1 0 0 0,0-1 0 0 0,0 0 0 0 0,0 0 0 0 0,-1-1 0 0 0,3 1 29 0 0,29 13-17 0 0,-12-2 79 0 0,68 44-162 0 0,-88-54 143 0 0,0 1 0 0 0,-1-1-1 0 0,1 1 1 0 0,-1-1-1 0 0,1 1 1 0 0,-1 0-1 0 0,0 0 1 0 0,0 0-1 0 0,0 0 1 0 0,-1 0-1 0 0,1 0 1 0 0,-1 0-1 0 0,0 0 1 0 0,0 1-1 0 0,0-1 1 0 0,0 1-1 0 0,0-1 1 0 0,-1 1-1 0 0,1-1 1 0 0,-1 1 0 0 0,0-1-1 0 0,0 1 1 0 0,-1-1-1 0 0,1 1 1 0 0,-1-1-1 0 0,1 1 1 0 0,-2 1-43 0 0,-2 1 86 0 0,0-1 1 0 0,-1 1 0 0 0,1-1-1 0 0,-1 1 1 0 0,-1-2 0 0 0,1 1-1 0 0,0 0 1 0 0,-1-1 0 0 0,0 0 0 0 0,0 0-1 0 0,-1-1 1 0 0,1 0 0 0 0,-1 0-1 0 0,-3 1-86 0 0,-102 23-712 0 0,63-37-7952 0 0,40 7-2088 0 0</inkml:trace>
</inkml:ink>
</file>

<file path=ppt/ink/ink4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8.7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443 1 1208 0 0,'0'0'938'0'0,"0"0"-3"0"0,0 0 260 0 0,0 0 294 0 0,0 0 201 0 0,0 0 36 0 0,0 0-105 0 0,0 0-139 0 0,0 0-132 0 0,0 0-115 0 0,0 0-126 0 0,0 0-113 0 0,-24 7-124 0 0,-77 25-119 0 0,36 7 470 0 0,40-12-1098 0 0,0 0 0 0 0,1 2 1 0 0,2 1-1 0 0,1 1 1 0 0,2 0-1 0 0,1 2 1 0 0,1 0-1 0 0,2 1 0 0 0,1 1 1 0 0,2 0-1 0 0,2 0 1 0 0,1 1-1 0 0,1 1 1 0 0,2 0-1 0 0,2 0 1 0 0,1 0-1 0 0,2 0 0 0 0,2 5-125 0 0,-1-21-16 0 0,1-1-1 0 0,0 1 1 0 0,2-1 0 0 0,0 1-1 0 0,2-1 1 0 0,0 0-1 0 0,1-1 1 0 0,1 1-1 0 0,1-1 1 0 0,0 0-1 0 0,2-1 1 0 0,0 0 0 0 0,1-1-1 0 0,1 0 1 0 0,0 0-1 0 0,1-1 1 0 0,1-1-1 0 0,1 0 1 0 0,0-1-1 0 0,0-1 1 0 0,8 5 16 0 0,66 12-1333 0 0,-27-27-6675 0 0,-47-3-2937 0 0</inkml:trace>
</inkml:ink>
</file>

<file path=ppt/ink/ink4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9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1 770 5673 0 0,'0'0'1323'0'0,"0"0"-385"0"0,0 0 34 0 0,0 0 272 0 0,0 0 150 0 0,0 0-79 0 0,0 0-182 0 0,0 0-191 0 0,0 0-130 0 0,0 0-78 0 0,0 0-102 0 0,30-35-72 0 0,92-111-36 0 0,-48 49 423 0 0,1-17 138 0 0,142-190-12 0 0,-155 231-864 0 0,-61 73-213 0 0,0 1 0 0 0,0-1 0 0 0,0 1 1 0 0,0-1-1 0 0,0 1 0 0 0,0 0 0 0 0,0 0 0 0 0,0-1 1 0 0,0 1-1 0 0,0 0 0 0 0,0 0 0 0 0,-1 0 0 0 0,1 0 1 0 0,0 0-1 0 0,0 0 0 0 0,-1 0 0 0 0,1 0 0 0 0,-1 0 0 0 0,1 0 1 0 0,-1 0-1 0 0,0 1 0 0 0,1-1 0 0 0,-1 0 0 0 0,0 0 1 0 0,0 0-1 0 0,0 1 0 0 0,0-1 0 0 0,0 0 0 0 0,0 0 1 0 0,0 0-1 0 0,0 1 0 0 0,0-1 0 0 0,0 0 0 0 0,-1 0 0 0 0,1 0 1 0 0,-1 0-1 0 0,1 1 0 0 0,-1-1 0 0 0,1 0 0 0 0,-1 0 1 0 0,1 0-1 0 0,-1 0 0 0 0,0 0 0 0 0,0 0 4 0 0,1 9 72 0 0,0 6-26 0 0,17 170 153 0 0,-7-154-192 0 0,1 1 0 0 0,2-2 0 0 0,1 0 0 0 0,1-1 0 0 0,2 0 0 0 0,1-1 0 0 0,1-1 0 0 0,2-1 0 0 0,12 13-7 0 0,16 20 65 0 0,-50-59-8 0 0,1 0 1 0 0,-1 0-1 0 0,0 0 0 0 0,1 0 0 0 0,-1 0 0 0 0,0 0 0 0 0,0 0 1 0 0,1 0-1 0 0,-1 0 0 0 0,0 0 0 0 0,0-1 0 0 0,0 1 0 0 0,0 0 1 0 0,0-1-1 0 0,0 1 0 0 0,0-1 0 0 0,-1 1 0 0 0,1-1 0 0 0,0 0 1 0 0,0 1-1 0 0,0-1 0 0 0,0 0 0 0 0,0 0 0 0 0,-1 1 0 0 0,1-1 0 0 0,0 0 1 0 0,0 0-1 0 0,0-1 0 0 0,-1 1 0 0 0,1 0 0 0 0,0 0 0 0 0,0-1 1 0 0,0 1-1 0 0,0 0 0 0 0,-1-1 0 0 0,1 1 0 0 0,0-1 0 0 0,0 1 1 0 0,0-1-58 0 0,-2 0 33 0 0,-154-44 225 0 0,121 31-283 0 0,-100-44-114 0 0,105 41-221 0 0,-1 2-1 0 0,0 2 1 0 0,-1 0-1 0 0,-1 3 1 0 0,0 0-1 0 0,0 3 1 0 0,0 0 0 0 0,-33 0 360 0 0,58 6-519 0 0,-24 6-3916 0 0,25 16-8190 0 0,8-17 8943 0 0</inkml:trace>
</inkml:ink>
</file>

<file path=ppt/ink/ink4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33.6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345 365 0 0 0,'0'0'1762'0'0,"0"0"-681"0"0,0 0-319 0 0,0 0 87 0 0,0 0 269 0 0,0 0 210 0 0,0 0 99 0 0,0 0-51 0 0,0 0-142 0 0,0 0-158 0 0,0 0-166 0 0,7-9-143 0 0,23-28-109 0 0,-23 28-75 0 0,-7 9-12 0 0,-13-13 2778 0 0,-27 11-3637 0 0,32 2 520 0 0,-18 3-213 0 0,1 1 1 0 0,-1 1 0 0 0,1 1-1 0 0,0 1 1 0 0,0 1 0 0 0,1 1-1 0 0,0 2 1 0 0,1 0 0 0 0,-12 8-20 0 0,25-13 8 0 0,9-6-11 0 0,-1 0 0 0 0,1 0-1 0 0,-1 1 1 0 0,1-1 0 0 0,-1 1 0 0 0,1-1 0 0 0,-1 1-1 0 0,1 0 1 0 0,0-1 0 0 0,-1 1 0 0 0,1 0-1 0 0,0 0 1 0 0,0 0 0 0 0,0 0 0 0 0,0 0 0 0 0,0 0-1 0 0,0 0 1 0 0,0 0 0 0 0,0 1 0 0 0,0-1-1 0 0,0 0 1 0 0,0 1 0 0 0,1-1 0 0 0,-1 0 0 0 0,1 1-1 0 0,-1-1 1 0 0,1 1 0 0 0,-1-1 0 0 0,1 1-1 0 0,0-1 1 0 0,0 1 0 0 0,0-1 0 0 0,0 1 0 0 0,0-1-1 0 0,0 1 1 0 0,0-1 0 0 0,0 1 0 0 0,1-1 0 0 0,-1 1-1 0 0,0-1 1 0 0,1 1 0 0 0,-1-1 0 0 0,1 0-1 0 0,0 1 1 0 0,-1-1 0 0 0,2 1 3 0 0,12 5 95 0 0,0-1 1 0 0,0-1-1 0 0,1 0 0 0 0,-1-1 1 0 0,1-1-1 0 0,0 0 0 0 0,1-1 1 0 0,-1 0-1 0 0,4-1-95 0 0,79 14 409 0 0,-97-14-399 0 0,0 1 0 0 0,0-1 1 0 0,0 0-1 0 0,-1 1 0 0 0,1-1 0 0 0,0 1 1 0 0,0-1-1 0 0,-1 1 0 0 0,1 0 0 0 0,-1-1 1 0 0,0 1-1 0 0,1 0 0 0 0,-1-1 0 0 0,0 1 1 0 0,0 0-1 0 0,0-1 0 0 0,0 1 0 0 0,0 0 1 0 0,0-1-1 0 0,-1 1 0 0 0,1 0 0 0 0,0-1 1 0 0,-1 1-1 0 0,0-1 0 0 0,1 1 0 0 0,-1 0 1 0 0,0-1-1 0 0,0 0 0 0 0,0 1 0 0 0,1-1 1 0 0,-2 1-1 0 0,1-1 0 0 0,0 0 0 0 0,0 0 1 0 0,-1 1-11 0 0,-201 222 504 0 0,182-201-476 0 0,16-19-27 0 0,0 0 0 0 0,1 0 0 0 0,0 1 0 0 0,0-1 1 0 0,0 1-1 0 0,0 0 0 0 0,1 0 0 0 0,0 1 0 0 0,0-1 1 0 0,0 1-1 0 0,1-1 0 0 0,0 1 0 0 0,0 0 0 0 0,0 0 1 0 0,1 0-1 0 0,-1 0 0 0 0,2 0 0 0 0,-1 1-1 0 0,3-4 26 0 0,-1 0 0 0 0,1 0 1 0 0,0 0-1 0 0,0-1 0 0 0,1 1 0 0 0,-1-1 0 0 0,1 1 0 0 0,-1-1 1 0 0,1 0-1 0 0,0 0 0 0 0,-1 0 0 0 0,1 0 0 0 0,0-1 0 0 0,0 1 0 0 0,1-1 1 0 0,-1 0-1 0 0,0 0 0 0 0,0 0 0 0 0,1 0 0 0 0,-1 0 0 0 0,0-1 0 0 0,1 1 1 0 0,2-1-27 0 0,17 4 33 0 0,0-1 0 0 0,1-1 1 0 0,-1-1-1 0 0,1-1 0 0 0,0-1 1 0 0,-1-1-1 0 0,0-1 0 0 0,1-1 1 0 0,-1-1-1 0 0,13-5-33 0 0,6-18-2411 0 0,-32 16-1476 0 0,-3-2-3954 0 0,-4 6 34 0 0</inkml:trace>
  <inkml:trace contextRef="#ctx0" brushRef="#br0" timeOffset="404.683">115 1 0 0 0,'0'0'623'0'0,"0"0"321"0"0,0 0 268 0 0,0 0 219 0 0,0 0 78 0 0,0 0-29 0 0,0 0-151 0 0,0 0-214 0 0,0 0-162 0 0,0 0-167 0 0,0 0-119 0 0,0 0-72 0 0,-4 55 3499 0 0,4 365-486 0 0,18 198-3843 0 0,-10-555 119 0 0,-1-15-3590 0 0,-5-15-6778 0 0,-2-30 4679 0 0</inkml:trace>
  <inkml:trace contextRef="#ctx0" brushRef="#br0" timeOffset="916.825">829 122 8506 0 0,'0'0'1787'0'0,"0"0"-244"0"0,0 0-186 0 0,0 0-76 0 0,0 0-72 0 0,0 0-152 0 0,0 0-255 0 0,0 0-216 0 0,0 0-126 0 0,0 0-35 0 0,0 0 77 0 0,0 0 82 0 0,0 0 31 0 0,0 23-54 0 0,0 132 299 0 0,-33 297 127 0 0,29-352-1446 0 0,4-57-2789 0 0,2-39 1115 0 0,6-8-12474 0 0,-5 1 11932 0 0</inkml:trace>
  <inkml:trace contextRef="#ctx0" brushRef="#br0" timeOffset="1374.737">667 122 8114 0 0,'0'0'1035'0'0,"0"0"-171"0"0,0 0-112 0 0,0 0 36 0 0,0 0 79 0 0,0 0 44 0 0,0 0-38 0 0,0 0-76 0 0,0 0-71 0 0,0 0-77 0 0,0 0-105 0 0,0 0-76 0 0,37-9-52 0 0,116-28-35 0 0,-54 30 415 0 0,-92 7-745 0 0,0 0-1 0 0,1 1 1 0 0,-1 0-1 0 0,0 0 0 0 0,1 1 1 0 0,-1 0-1 0 0,0 0 0 0 0,0 1 1 0 0,0 0-1 0 0,-1 0 1 0 0,1 0-1 0 0,-1 1 0 0 0,0 0 1 0 0,0 0-1 0 0,0 1 0 0 0,0 0 1 0 0,-1 0-1 0 0,1 0 1 0 0,-2 0-1 0 0,1 1 0 0 0,0 0 1 0 0,-1 0-1 0 0,0 0 0 0 0,-1 1 1 0 0,1-1-1 0 0,-1 1 1 0 0,0 0-1 0 0,-1 0 0 0 0,0 0 1 0 0,0 0-1 0 0,0 1-50 0 0,-4 7 73 0 0,0-1 1 0 0,-1 1-1 0 0,-1-1 1 0 0,0 0-1 0 0,-1-1 0 0 0,0 1 1 0 0,-1-1-1 0 0,-1 0 1 0 0,0 0-1 0 0,0-1 0 0 0,-2 0 1 0 0,1 0-1 0 0,-2-1 1 0 0,-7 7-74 0 0,-5 11 80 0 0,14-18-57 0 0,4-7-20 0 0,0 0 0 0 0,1 1 0 0 0,0-1 0 0 0,0 1 0 0 0,0-1 0 0 0,0 1 0 0 0,1 0 0 0 0,0 0 0 0 0,0 0 0 0 0,0 0 0 0 0,0 1 1 0 0,1-1-1 0 0,0 0 0 0 0,0 1-3 0 0,3-3 0 0 0,-1 0 1 0 0,1 0-1 0 0,0 0 1 0 0,-1-1-1 0 0,1 1 1 0 0,1 0-1 0 0,-1-1 0 0 0,0 1 1 0 0,0-1-1 0 0,1 0 1 0 0,0 0-1 0 0,-1 0 1 0 0,1 0-1 0 0,0 0 1 0 0,0-1-1 0 0,0 1 1 0 0,0-1-1 0 0,0 0 1 0 0,0 0-1 0 0,2 0 0 0 0,4 3 5 0 0,57 19 33 0 0,-56-21-32 0 0,0 1-1 0 0,0 0 1 0 0,0 0-1 0 0,-1 1 1 0 0,1 0-1 0 0,-1 0 1 0 0,0 1-1 0 0,0 1 1 0 0,-1 0-1 0 0,1 0 1 0 0,-1 0-1 0 0,-1 1-5 0 0,-5-5 19 0 0,0 1-1 0 0,-1-1 0 0 0,1 0 1 0 0,-1 1-1 0 0,0-1 1 0 0,0 1-1 0 0,0 0 0 0 0,0-1 1 0 0,0 1-1 0 0,0 0 0 0 0,-1 0 1 0 0,0 0-1 0 0,1-1 1 0 0,-1 1-1 0 0,0 0 0 0 0,0 0 1 0 0,0 0-1 0 0,-1 0 0 0 0,1-1 1 0 0,-1 1-1 0 0,0 0 0 0 0,1 0 1 0 0,-1-1-1 0 0,0 1 1 0 0,-1-1-1 0 0,1 1 0 0 0,0-1 1 0 0,-1 1-1 0 0,0-1 0 0 0,1 0 1 0 0,-2 2-19 0 0,-67 61 541 0 0,23-35-877 0 0,-2-2-1 0 0,-1-3 1 0 0,-1-1 0 0 0,-53 16 336 0 0,70-33-3315 0 0,12-6-5434 0 0,16-1-788 0 0</inkml:trace>
  <inkml:trace contextRef="#ctx0" brushRef="#br0" timeOffset="1668.39">1385 30 13291 0 0,'0'0'1221'0'0,"0"0"-672"0"0,0 0-332 0 0,0 0 167 0 0,0 0 275 0 0,0 0 189 0 0,0 0 108 0 0,0 0-12 0 0,0 0-46 0 0,0 0-78 0 0,0 0-104 0 0,26 31-120 0 0,80 101-100 0 0,-42-22 310 0 0,-61-104-750 0 0,18 32 113 0 0,-3 0 0 0 0,-1 1 0 0 0,-2 1 0 0 0,-1 1 0 0 0,-2 0 0 0 0,-2 0 0 0 0,-2 1 0 0 0,2 32-169 0 0,-9-57 11 0 0,-1-1-1 0 0,-1 1 0 0 0,0-1 0 0 0,-1 1 1 0 0,-1-1-1 0 0,0 0 0 0 0,-1 1 0 0 0,-1-2 1 0 0,0 1-1 0 0,-1-1 0 0 0,-1 1 0 0 0,-1-2 1 0 0,-1 3-11 0 0,-6 4-256 0 0,-2 0 1 0 0,0 0-1 0 0,-1-2 1 0 0,-1-1-1 0 0,0 0 1 0 0,-2-1 0 0 0,0-1-1 0 0,-1-1 1 0 0,0-1-1 0 0,-1-1 1 0 0,-2-1 255 0 0,-43 17-3112 0 0,23-16-5203 0 0,34-9-2391 0 0</inkml:trace>
</inkml:ink>
</file>

<file path=ppt/ink/ink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6:57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1 782 752 0 0,'0'0'3724'0'0,"0"0"-2689"0"0,0 0-655 0 0,0 0 300 0 0,0 0 447 0 0,0 0 358 0 0,0 0 133 0 0,0 0-76 0 0,0 0-169 0 0,32-17-216 0 0,101-55-208 0 0,152-105 1973 0 0,-237 137-2669 0 0,-2-2-1 0 0,-3-2 1 0 0,-1-1-1 0 0,-2-3 1 0 0,-2-1-1 0 0,24-42-252 0 0,41-64 563 0 0,-102 155-569 0 0,-1 0 0 0 0,1 0 0 0 0,0-1 0 0 0,0 1 0 0 0,-1 0 0 0 0,1 0 0 0 0,0 0 0 0 0,0 0 0 0 0,-1 0 0 0 0,1 0 0 0 0,0 0 0 0 0,0 0 0 0 0,0 0 0 0 0,-1 1 0 0 0,1-1 0 0 0,0 0 0 0 0,0 0 0 0 0,-1 1 0 0 0,1-1 0 0 0,0 0 0 0 0,-1 1 0 0 0,1-1 0 0 0,0 1 0 0 0,-1-1 0 0 0,1 1 0 0 0,-1-1 0 0 0,1 1 0 0 0,-1-1 0 0 0,1 1 0 0 0,-1 0 1 0 0,1-1-1 0 0,-1 1 0 0 0,1 0 0 0 0,-1-1 0 0 0,0 1 0 0 0,0 0 0 0 0,1 0 0 0 0,-1-1 0 0 0,0 1 0 0 0,0 0 0 0 0,0 0 0 0 0,0-1 0 0 0,1 1 0 0 0,-1 0 0 0 0,0 0 0 0 0,-1 0 0 0 0,1-1 0 0 0,0 1 0 0 0,0 0 0 0 0,0 0 0 0 0,0-1 0 0 0,-1 1 0 0 0,1 0 0 0 0,0 0 6 0 0,1 4 31 0 0,10 53 81 0 0,-3 0-1 0 0,-2 1 1 0 0,-2 36-112 0 0,0-16 37 0 0,7 303 21 0 0,-11-377-66 0 0,0 0-1 0 0,0 0 0 0 0,-1 0 0 0 0,0 0 0 0 0,0 0 0 0 0,0 0 0 0 0,0 0 0 0 0,-1 0 0 0 0,0 0 0 0 0,0 0 0 0 0,0-1 0 0 0,-1 1 0 0 0,1-1 0 0 0,-1 1 0 0 0,0-1 0 0 0,-1 0 0 0 0,1 0 0 0 0,-1-1 0 0 0,1 1 0 0 0,-1-1 0 0 0,0 1 0 0 0,0-1 0 0 0,-1 0 0 0 0,1-1 0 0 0,-1 1 1 0 0,1-1-1 0 0,-1 0 0 0 0,0 0 0 0 0,0-1 0 0 0,0 1 0 0 0,0-1 0 0 0,-4 1 9 0 0,-10-4-136 0 0,1-1 1 0 0,0 0-1 0 0,0-1 1 0 0,0-1-1 0 0,0-1 1 0 0,0 0-1 0 0,1-2 0 0 0,1 0 1 0 0,-1-1-1 0 0,1 0 1 0 0,0-1-1 0 0,1-1 1 0 0,1 0-1 0 0,-1-2 1 0 0,2 1-1 0 0,0-2 1 0 0,0 1-1 0 0,1-2 1 0 0,1 0 135 0 0,2 6-352 0 0,-36-47-608 0 0,31 15-3875 0 0,33 22-5637 0 0,-11 16 8992 0 0</inkml:trace>
  <inkml:trace contextRef="#ctx0" brushRef="#br0" timeOffset="358.712">1387 425 7386 0 0,'0'0'2060'0'0,"0"0"-297"0"0,0 0-167 0 0,0 0-47 0 0,0 0-182 0 0,0 0-287 0 0,0 0-285 0 0,0 0-215 0 0,0 0-205 0 0,0 0-163 0 0,0 0-74 0 0,0 0-38 0 0,0 0-17 0 0,-21 20-6 0 0,-62 64-14 0 0,54-31-15 0 0,29-44-47 0 0,-1-4 6 0 0,0 0 0 0 0,0 0 0 0 0,1 1-1 0 0,0-1 1 0 0,0 0 0 0 0,0 1-1 0 0,1-1 1 0 0,0 0 0 0 0,0 0-1 0 0,0 0 1 0 0,0 1 0 0 0,1-1 0 0 0,0-1-1 0 0,0 1 1 0 0,0 0 0 0 0,1 0-1 0 0,0-1 1 0 0,0 1 0 0 0,0-1-1 0 0,0 0 1 0 0,1 0 0 0 0,-1 0 0 0 0,1-1-1 0 0,0 1 1 0 0,0-1 0 0 0,1 0-1 0 0,-1 0 1 0 0,0 0 0 0 0,1 0-1 0 0,0-1 1 0 0,0 0 0 0 0,0 0 0 0 0,0 0-1 0 0,0-1 1 0 0,0 0 0 0 0,0 0-1 0 0,0 0 1 0 0,1 0 0 0 0,-1-1-1 0 0,4 0-5 0 0,-1-3 164 0 0,0 0 1 0 0,0 0-1 0 0,0-1 1 0 0,0 0-1 0 0,-1 0 1 0 0,0-1-1 0 0,0 0 1 0 0,0 0 0 0 0,-1-1-1 0 0,1 0 1 0 0,-1 0-1 0 0,-1 0 1 0 0,1-1-1 0 0,-1 0 1 0 0,0 0-1 0 0,-1 0 1 0 0,0-1 0 0 0,4-7-166 0 0,0 2 138 0 0,-1 3-94 0 0,-1 0 0 0 0,-1 1 0 0 0,0-2 0 0 0,0 1 0 0 0,-1 0 0 0 0,0-1 0 0 0,-1 0 0 0 0,0 0 0 0 0,-1 0 0 0 0,0 0 0 0 0,-1-1 0 0 0,0 1 0 0 0,0 0 0 0 0,-1-1 0 0 0,-1-1-44 0 0,0 10-169 0 0,1 1 0 0 0,0-1 1 0 0,-1 0-1 0 0,0 1 1 0 0,0-1-1 0 0,0 1 1 0 0,0-1-1 0 0,0 1 0 0 0,0-1 1 0 0,-1 1-1 0 0,1 0 1 0 0,-1 0-1 0 0,1 0 1 0 0,-1-1-1 0 0,0 2 0 0 0,0-1 1 0 0,0 0-1 0 0,0 0 1 0 0,0 1-1 0 0,-1-1 1 0 0,1 1-1 0 0,0-1 0 0 0,-1 1 1 0 0,1 0-1 0 0,-1 0 1 0 0,1 0-1 0 0,-1 1 0 0 0,1-1 1 0 0,-3 0 168 0 0,-50 2-12671 0 0,42 2 6911 0 0</inkml:trace>
</inkml:ink>
</file>

<file path=ppt/ink/ink4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4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2 636 568 0 0,'0'0'2245'0'0,"0"0"-408"0"0,0 0 24 0 0,0 0 154 0 0,0 0 44 0 0,0 0-163 0 0,0 0-241 0 0,0 0-264 0 0,0 0-290 0 0,0 0-243 0 0,0 0-172 0 0,0 0-99 0 0,-2-11-37 0 0,5-70 501 0 0,122-138 796 0 0,-39 112-1583 0 0,-81 101-275 0 0,0 0 0 0 0,0 1 0 0 0,0 0 0 0 0,1 0 0 0 0,-1 0 0 0 0,1 1 0 0 0,1 0 0 0 0,-1 0 0 0 0,1 0 0 0 0,-1 1 0 0 0,1 0 0 0 0,0 0 0 0 0,0 1 0 0 0,0 0 0 0 0,5-1 11 0 0,-3 45-273 0 0,-9 117 609 0 0,-1-157-329 0 0,1-1 0 0 0,0 1 0 0 0,0-1 0 0 0,0 1 1 0 0,0-1-1 0 0,0 1 0 0 0,1-1 0 0 0,-1 0 0 0 0,0 1 0 0 0,1-1 1 0 0,-1 1-1 0 0,0-1 0 0 0,1 0 0 0 0,0 1 0 0 0,-1-1 0 0 0,1 0 0 0 0,0 1 1 0 0,0-1-1 0 0,0 0 0 0 0,0 0 0 0 0,0 0 0 0 0,0 0 0 0 0,0 0 1 0 0,0 0-1 0 0,0 0 0 0 0,0 0 0 0 0,1-1 0 0 0,-1 1 0 0 0,0 0 1 0 0,1-1-1 0 0,-1 1 0 0 0,0-1 0 0 0,1 1 0 0 0,-1-1 0 0 0,1 1 0 0 0,-1-1 1 0 0,0 0-1 0 0,1 0 0 0 0,-1 0 0 0 0,1 0 0 0 0,-1 0 0 0 0,1 0 1 0 0,-1 0-1 0 0,1-1 0 0 0,-1 1 0 0 0,0 0 0 0 0,1-1 0 0 0,-1 1-7 0 0,66-34 613 0 0,136-122-277 0 0,-91 93-401 0 0,-111 64 57 0 0,1 0 0 0 0,-1 0 0 0 0,0 0 0 0 0,1 0 0 0 0,-1 0 0 0 0,0 0 0 0 0,0 0 0 0 0,0 1 0 0 0,0-1 0 0 0,0 0 0 0 0,0 1 0 0 0,0-1 0 0 0,-1 1 0 0 0,1-1 0 0 0,0 1 0 0 0,-1-1 0 0 0,1 1 0 0 0,-1-1 0 0 0,0 1 0 0 0,1 0 0 0 0,-1-1 0 0 0,0 1 0 0 0,0 0 0 0 0,0-1 0 0 0,0 1 0 0 0,0-1 0 0 0,-1 1 0 0 0,1 0 0 0 0,0-1 0 0 0,-1 1 0 0 0,1-1 0 0 0,-1 1 0 0 0,0 0 8 0 0,0 8 28 0 0,-20 169 218 0 0,20-171-294 0 0,0-3 12 0 0,0 1 0 0 0,1-1 0 0 0,0 0 0 0 0,-1 0 0 0 0,2 0 0 0 0,-1 1 0 0 0,1-1 0 0 0,-1 0 0 0 0,1 0-1 0 0,1 0 1 0 0,-1 0 0 0 0,1 0 0 0 0,0 0 0 0 0,0 0 0 0 0,0-1 0 0 0,1 1 0 0 0,-1-1 0 0 0,1 1 0 0 0,1-1 36 0 0,14 1-4045 0 0,1-7-7153 0 0,-14-1 3568 0 0</inkml:trace>
  <inkml:trace contextRef="#ctx0" brushRef="#br0" timeOffset="269.832">1165 95 5977 0 0,'0'0'2481'0'0,"0"0"-808"0"0,0 0-224 0 0,0 0-24 0 0,-20 31-126 0 0,-63 101-220 0 0,49-42 340 0 0,33-78-1203 0 0,-1-7-135 0 0,1 0 0 0 0,0-1 0 0 0,0 1-1 0 0,1 0 1 0 0,-1 0 0 0 0,1 0 0 0 0,0-1-1 0 0,0 1 1 0 0,1 0 0 0 0,-1 0 0 0 0,1 0 0 0 0,0-1-1 0 0,1 1 1 0 0,-1 0 0 0 0,1-1 0 0 0,0 1-1 0 0,0-1 1 0 0,0 0 0 0 0,0 0 0 0 0,1 1 0 0 0,0-1-1 0 0,0-1 1 0 0,0 1 0 0 0,0 0 0 0 0,1-1-1 0 0,-1 0 1 0 0,1 0 0 0 0,0 0 0 0 0,0 0-1 0 0,2 1-80 0 0,0-1 123 0 0,0-1 0 0 0,0 0 0 0 0,0 0 0 0 0,0-1-1 0 0,0 1 1 0 0,0-2 0 0 0,0 1 0 0 0,0 0-1 0 0,1-1 1 0 0,-1 0 0 0 0,0-1 0 0 0,0 1-1 0 0,0-1 1 0 0,1 0 0 0 0,-1-1 0 0 0,0 0-1 0 0,-1 0 1 0 0,1 0 0 0 0,0 0 0 0 0,0-1-1 0 0,-1 0 1 0 0,0 0 0 0 0,1-1 0 0 0,-1 1-1 0 0,0-1 1 0 0,-1 0 0 0 0,1-1 0 0 0,-1 1-1 0 0,0-1 1 0 0,0 0 0 0 0,0 0 0 0 0,-1 0-1 0 0,1 0 1 0 0,-1 0 0 0 0,-1-1 0 0 0,1 0-1 0 0,-1 0 1 0 0,0 1 0 0 0,0-1 0 0 0,0 0-1 0 0,-1-1 1 0 0,0 1 0 0 0,0-4-123 0 0,-1 1-124 0 0,-1 1-1 0 0,0 0 1 0 0,0-1 0 0 0,0 1-1 0 0,-1 0 1 0 0,0 0-1 0 0,-1 0 1 0 0,0 0 0 0 0,0 0-1 0 0,-1 0 1 0 0,0 1 0 0 0,0 0-1 0 0,-1 0 1 0 0,0 0 0 0 0,0 0-1 0 0,0 1 1 0 0,-1-1-1 0 0,0 2 1 0 0,0-1 0 0 0,-5-3 124 0 0,-43-19-5247 0 0,17 18-5658 0 0,24 6 4824 0 0</inkml:trace>
  <inkml:trace contextRef="#ctx0" brushRef="#br0" timeOffset="635.665">1592 176 19660 0 0,'0'0'651'0'0,"0"0"-411"0"0,0 0-99 0 0,0 0 105 0 0,0 0 85 0 0,0 0 37 0 0,0 0-43 0 0,0 0-90 0 0,0 0-62 0 0,0 0-56 0 0,3 33-34 0 0,7 105-21 0 0,-10-126-55 0 0,0-1 0 0 0,0 1 0 0 0,2 0 0 0 0,-1 0 0 0 0,1-1 0 0 0,1 1 0 0 0,0-1 0 0 0,1 1 0 0 0,0-1 0 0 0,1 0 0 0 0,1 0-7 0 0,-6-8 8 0 0,1-1 0 0 0,1 1 0 0 0,-1-1 0 0 0,0 0 0 0 0,1 0 1 0 0,-1 0-1 0 0,1 0 0 0 0,0 0 0 0 0,-1 0 0 0 0,1 0 0 0 0,0 0 0 0 0,0-1 0 0 0,0 1 1 0 0,0-1-1 0 0,1 1 0 0 0,-1-1 0 0 0,0 0 0 0 0,1 0 0 0 0,-1 0 0 0 0,1 0 0 0 0,-1 0 1 0 0,1-1-1 0 0,-1 1 0 0 0,1-1 0 0 0,-1 0 0 0 0,1 1 0 0 0,-1-1 0 0 0,1 0 0 0 0,0-1 1 0 0,-1 1-1 0 0,1 0 0 0 0,-1-1 0 0 0,1 1 0 0 0,-1-1 0 0 0,1 0 0 0 0,-1 0 0 0 0,1 0 1 0 0,-1 0-1 0 0,0 0 0 0 0,1-1 0 0 0,-1 1 0 0 0,0-1 0 0 0,0 1 0 0 0,1-3-8 0 0,19-19 182 0 0,-1-2-1 0 0,-1-1 1 0 0,-1-1-1 0 0,-1 0 1 0 0,-2-1-1 0 0,-1-1 1 0 0,6-18-182 0 0,1 3-32 0 0,-18 37-852 0 0,28-50 1384 0 0,-18 41-5156 0 0,1 5-6386 0 0,-11 10 2819 0 0</inkml:trace>
  <inkml:trace contextRef="#ctx0" brushRef="#br0" timeOffset="935.745">2236 338 8890 0 0,'0'0'3294'0'0,"0"0"-898"0"0,0 0-346 0 0,0 0-247 0 0,0 0-376 0 0,0 0-267 0 0,0 0-194 0 0,34-16-156 0 0,104-51-124 0 0,-80 27 120 0 0,-50 30-615 0 0,-2 3-126 0 0,1-1 1 0 0,-1 0 0 0 0,-1 0 0 0 0,1 0-1 0 0,-1-1 1 0 0,-1 0 0 0 0,0 0-1 0 0,0 0 1 0 0,-1 0 0 0 0,0-1 0 0 0,0 0-1 0 0,-1 1 1 0 0,0-1 0 0 0,-1 0 0 0 0,0 0-1 0 0,-1 0 1 0 0,0-2-66 0 0,-1 10-29 0 0,1 0 0 0 0,-1 0-1 0 0,1 0 1 0 0,-1 0 0 0 0,0 0 0 0 0,0 0-1 0 0,0 0 1 0 0,0 0 0 0 0,-1 1 0 0 0,1-1-1 0 0,0 0 1 0 0,-1 1 0 0 0,1-1-1 0 0,-1 1 1 0 0,0-1 0 0 0,1 1 0 0 0,-1 0-1 0 0,0-1 1 0 0,0 1 0 0 0,0 0 0 0 0,0 0-1 0 0,0 0 1 0 0,0 1 0 0 0,0-1 0 0 0,0 1-1 0 0,0-1 1 0 0,0 1 0 0 0,-1-1 0 0 0,1 1-1 0 0,0 0 1 0 0,0 0 0 0 0,0 0 0 0 0,0 0-1 0 0,-2 1 30 0 0,-74 16-743 0 0,67-12 693 0 0,1 1 0 0 0,0 0 0 0 0,0 1 0 0 0,0 0 0 0 0,1 0-1 0 0,0 1 1 0 0,0 0 0 0 0,1 1 0 0 0,0 0 0 0 0,0 0 0 0 0,1 1 0 0 0,1 0-1 0 0,-1 0 1 0 0,2 1 0 0 0,-1 0 0 0 0,1 0 0 0 0,1 0 0 0 0,0 0-1 0 0,1 1 1 0 0,0-1 0 0 0,1 1 0 0 0,0 0 0 0 0,0 3 50 0 0,2-5-2 0 0,0-1 1 0 0,0 1-1 0 0,1-1 1 0 0,0 1-1 0 0,1-1 1 0 0,0 1-1 0 0,0-1 1 0 0,1 0 0 0 0,0 0-1 0 0,1 0 1 0 0,0 0-1 0 0,0-1 1 0 0,1 0-1 0 0,0 0 1 0 0,1 0-1 0 0,-1 0 1 0 0,2-1-1 0 0,6 7 2 0 0,1 0-22 0 0,1-1 0 0 0,0-1 0 0 0,1 0 0 0 0,0-1 0 0 0,1-1-1 0 0,0-1 1 0 0,1 0 0 0 0,0-1 0 0 0,0-1 0 0 0,1 0 0 0 0,0-2 0 0 0,0 0 0 0 0,0-1-1 0 0,1-1 1 0 0,-1-1 0 0 0,1-1 0 0 0,6 0 22 0 0,-7-1-666 0 0,27-1-2038 0 0,-17-2-4528 0 0,-11-1-4388 0 0</inkml:trace>
</inkml:ink>
</file>

<file path=ppt/ink/ink4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1 11987 0 0,'0'0'1284'0'0,"0"0"-163"0"0,0 0-102 0 0,0 0 11 0 0,0 0-26 0 0,0 0-124 0 0,0 0-176 0 0,0 0-155 0 0,0 0-43 0 0,0 0 9 0 0,0 0 37 0 0,0 0-26 0 0,0 0-81 0 0,3 36-68 0 0,10 117-50 0 0,14 198 808 0 0,2-30-2174 0 0,-39-285-2408 0 0,-10-20-6418 0 0,13-13 255 0 0</inkml:trace>
  <inkml:trace contextRef="#ctx0" brushRef="#br0" timeOffset="437.03">1 604 6569 0 0,'0'0'2844'0'0,"0"0"-1956"0"0,0 0-392 0 0,0 0 155 0 0,0 0 145 0 0,34-9 27 0 0,113-29-40 0 0,34 8 994 0 0,54 6-1375 0 0,-79 11-3203 0 0,-64 7-1943 0 0,-1-2-3315 0 0,-49 7 7634 0 0,-51 20 6689 0 0,-56 53 3331 0 0,59-65-9336 0 0,1 0 1 0 0,0 0 0 0 0,0 1-1 0 0,1 0 1 0 0,0 0-1 0 0,0 0 1 0 0,0 0-1 0 0,1 1 1 0 0,1-1-1 0 0,0 1 1 0 0,0 0 0 0 0,0-1-1 0 0,1 1 1 0 0,0 0-1 0 0,1 3-259 0 0,2-6 91 0 0,1 0 0 0 0,-1 0-1 0 0,1-1 1 0 0,1 1-1 0 0,-1-1 1 0 0,1 0 0 0 0,0 0-1 0 0,0 0 1 0 0,0-1 0 0 0,0 1-1 0 0,1-1 1 0 0,0 0 0 0 0,0 0-1 0 0,0 0 1 0 0,0-1 0 0 0,1 0-1 0 0,0 0 1 0 0,-1 0-1 0 0,1-1 1 0 0,0 0 0 0 0,0 0-1 0 0,0 0 1 0 0,0-1 0 0 0,1 0-1 0 0,-1 0 1 0 0,0-1 0 0 0,0 1-1 0 0,1-1 1 0 0,-1-1 0 0 0,0 1-1 0 0,1-1-90 0 0,2 2 185 0 0,0-1-1 0 0,0 0 0 0 0,0 0 1 0 0,0-1-1 0 0,0-1 1 0 0,0 1-1 0 0,0-1 1 0 0,0 0-1 0 0,-1-1 0 0 0,1 0 1 0 0,-1-1-1 0 0,1 0 1 0 0,-1 0-1 0 0,-1 0 1 0 0,1-1-1 0 0,-1-1 0 0 0,1 1 1 0 0,-1-1-1 0 0,-1 0 1 0 0,1 0-1 0 0,-1-1 1 0 0,0 0-1 0 0,-1 0 0 0 0,3-4-184 0 0,-7 6 28 0 0,0 0-1 0 0,0 1 1 0 0,0-1-1 0 0,0 0 1 0 0,-1 0-1 0 0,0 0 0 0 0,0 1 1 0 0,0-1-1 0 0,-1 0 1 0 0,1 0-1 0 0,-1 1 0 0 0,0-1 1 0 0,0 0-1 0 0,-1 1 1 0 0,0-1-1 0 0,1 1 0 0 0,-1-1 1 0 0,-1 1-1 0 0,1 0 1 0 0,-1 0-1 0 0,0 0 1 0 0,0 0-1 0 0,0 0 0 0 0,0 1 1 0 0,0-1-1 0 0,-2 0-27 0 0,-5-5-189 0 0,0 1-1 0 0,-1 0 1 0 0,0 0-1 0 0,0 1 1 0 0,0 1 0 0 0,-1 0-1 0 0,0 0 1 0 0,0 1-1 0 0,-3 0 190 0 0,-71-18-2376 0 0,29 12-5371 0 0,39 7-3933 0 0</inkml:trace>
</inkml:ink>
</file>

<file path=ppt/ink/ink4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08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458 452 1400 0 0,'0'0'1485'0'0,"0"0"-483"0"0,0 0-76 0 0,0 0-18 0 0,0 0 30 0 0,-31 5-73 0 0,-100 18-13 0 0,49 14 456 0 0,70-27-1062 0 0,-4 0-82 0 0,1 1 0 0 0,1 1-1 0 0,-1 0 1 0 0,2 0 0 0 0,0 2-1 0 0,0-1 1 0 0,2 2 0 0 0,0 0 0 0 0,0 0-1 0 0,1 1 1 0 0,1 0 0 0 0,1 0-1 0 0,0 1 1 0 0,1 1 0 0 0,1-1 0 0 0,1 1-1 0 0,0 0 1 0 0,1 0 0 0 0,1 0-1 0 0,1 1 1 0 0,0 13-164 0 0,2-28 20 0 0,1 0 0 0 0,0 0-1 0 0,0 0 1 0 0,0 0 0 0 0,0 0 0 0 0,1 0-1 0 0,0 0 1 0 0,0 0 0 0 0,0 0 0 0 0,0-1-1 0 0,0 1 1 0 0,1-1 0 0 0,-1 0 0 0 0,1 0-1 0 0,0 1 1 0 0,0-2 0 0 0,0 1 0 0 0,1 0-1 0 0,-1-1 1 0 0,1 1 0 0 0,-1-1 0 0 0,1 0-1 0 0,0 0 1 0 0,0-1 0 0 0,0 1 0 0 0,0-1-1 0 0,0 0 1 0 0,0 0 0 0 0,0 0 0 0 0,0 0-1 0 0,0-1 1 0 0,3 0-20 0 0,5 1 123 0 0,0-1 0 0 0,1-1-1 0 0,-1 0 1 0 0,0-1 0 0 0,0 0-1 0 0,0-1 1 0 0,-1 0 0 0 0,1-1 0 0 0,-1-1-1 0 0,11-4-122 0 0,4-5 24 0 0,-1 0 0 0 0,0-1 0 0 0,-1-1 0 0 0,0-2 0 0 0,-2 0 0 0 0,0-1 0 0 0,-1-2 0 0 0,-1 0 0 0 0,-1-1 0 0 0,-1 0-1 0 0,-1-2 1 0 0,-1 0 0 0 0,-1-1 0 0 0,-2-1 0 0 0,0 0 0 0 0,-1-1 0 0 0,-2 0 0 0 0,1-6-24 0 0,-9 27-157 0 0,0 0-1 0 0,0 0 1 0 0,-1 0 0 0 0,0-1 0 0 0,0 1-1 0 0,0-1 1 0 0,-1 1 0 0 0,0-1-1 0 0,0 1 1 0 0,-1-1 0 0 0,0 1-1 0 0,0 0 1 0 0,0-1 0 0 0,-1 1 0 0 0,0 0-1 0 0,0 0 1 0 0,0 0 0 0 0,-3-4 157 0 0,2 9-76 0 0,0 0 0 0 0,0 1 0 0 0,1-1 0 0 0,-1 1-1 0 0,0 0 1 0 0,0 0 0 0 0,0 0 0 0 0,0 0 0 0 0,0 0 0 0 0,0 1 0 0 0,1-1 0 0 0,-1 1 0 0 0,0 0 0 0 0,0 0 0 0 0,1 0 0 0 0,-1 0 0 0 0,0 0 0 0 0,1 0 0 0 0,-1 1 0 0 0,1-1 0 0 0,-1 1 0 0 0,1 0-1 0 0,0 0 1 0 0,0 0 0 0 0,0 0 0 0 0,0 0 0 0 0,0 0 0 0 0,0 0 0 0 0,1 1 0 0 0,-1-1 0 0 0,1 1 0 0 0,-1-1 0 0 0,1 1 0 0 0,0 0 76 0 0,-9 12 54 0 0,0 1 0 0 0,1 0 0 0 0,1 1 0 0 0,1 0 0 0 0,0 0 0 0 0,1 0 0 0 0,1 1 0 0 0,0 0 0 0 0,2 0 0 0 0,0 0 1 0 0,1 1-1 0 0,0-1 0 0 0,2 18-54 0 0,0-31 64 0 0,1 1-1 0 0,-1-1 1 0 0,1 1 0 0 0,0-1 0 0 0,1 0 0 0 0,-1 1 0 0 0,1-1-1 0 0,0 0 1 0 0,0 0 0 0 0,1 0 0 0 0,-1 0 0 0 0,1 0 0 0 0,0 0 0 0 0,0-1-1 0 0,1 0 1 0 0,-1 1 0 0 0,1-1 0 0 0,0 0 0 0 0,0-1 0 0 0,1 1 0 0 0,-1-1-1 0 0,1 0 1 0 0,0 0 0 0 0,-1 0 0 0 0,1-1 0 0 0,0 0 0 0 0,1 0-1 0 0,-1 0 1 0 0,0 0 0 0 0,1-1-64 0 0,17 5 341 0 0,0-2 0 0 0,1-1 0 0 0,-1 0 0 0 0,1-2 0 0 0,-1-1 0 0 0,14-2-341 0 0,-5-3 371 0 0,0-1-1 0 0,0-2 1 0 0,-1-1 0 0 0,0-1 0 0 0,-1-2 0 0 0,0-1 0 0 0,0-2 0 0 0,-2-1 0 0 0,0-1 0 0 0,-1-1 0 0 0,12-11-371 0 0,17-11 367 0 0,-1-2-1 0 0,-3-3 1 0 0,-1-2-1 0 0,-3-2 1 0 0,12-18-367 0 0,-47 52-2 0 0,-1 0 0 0 0,-1-1 0 0 0,0-1 0 0 0,-1 1 0 0 0,-1-2 0 0 0,0 1 0 0 0,-2-1 0 0 0,0 0 0 0 0,-1-1 0 0 0,-1 0 0 0 0,0 0 0 0 0,-1 0 0 0 0,-2 0 0 0 0,0-5 2 0 0,-1 23-33 0 0,-1 0 1 0 0,0-1-1 0 0,0 1 1 0 0,0 0-1 0 0,0-1 1 0 0,0 1 0 0 0,0 0-1 0 0,0-1 1 0 0,0 1-1 0 0,-1 0 1 0 0,1 0-1 0 0,-1-1 1 0 0,1 1-1 0 0,-1 0 1 0 0,1 0-1 0 0,-1 0 1 0 0,1 0-1 0 0,-1 0 1 0 0,0-1 0 0 0,0 1-1 0 0,0 0 1 0 0,1 1-1 0 0,-1-1 1 0 0,0 0-1 0 0,0 0 1 0 0,0 0-1 0 0,0 0 1 0 0,-1 1-1 0 0,1-1 1 0 0,0 1-1 0 0,0-1 1 0 0,0 1-1 0 0,-1-1 1 0 0,1 1 0 0 0,0 0-1 0 0,0-1 1 0 0,-1 1-1 0 0,1 0 1 0 0,0 0-1 0 0,0 0 1 0 0,-1 0-1 0 0,1 0 1 0 0,0 0-1 0 0,-1 0 1 0 0,1 0-1 0 0,-1 1 33 0 0,-57 29-1570 0 0,32-7 1465 0 0,2 2 0 0 0,0 1 0 0 0,2 1 0 0 0,1 1 0 0 0,1 1 0 0 0,1 1 0 0 0,2 1 0 0 0,1 0 0 0 0,1 1-1 0 0,2 1 1 0 0,1 0 0 0 0,2 1 0 0 0,2 1 0 0 0,0-1 0 0 0,3 1 0 0 0,-3 36 105 0 0,8-62-10 0 0,0 1 1 0 0,1 0 0 0 0,0 0-1 0 0,0-1 1 0 0,2 1-1 0 0,-1 0 1 0 0,1-1 0 0 0,0 1-1 0 0,1-1 1 0 0,0 0 0 0 0,0 0-1 0 0,1 0 1 0 0,0 0-1 0 0,1 0 1 0 0,0-1 0 0 0,0 0-1 0 0,1 0 1 0 0,0 0-1 0 0,1-1 1 0 0,-1 0 0 0 0,1 0-1 0 0,1-1 1 0 0,-1 0-1 0 0,1 0 1 0 0,0 0 0 0 0,9 3 9 0 0,3-1 200 0 0,0-2-1 0 0,0 0 1 0 0,1-2 0 0 0,0 0 0 0 0,0-1-1 0 0,0-1 1 0 0,0-1 0 0 0,0-1 0 0 0,0-1 0 0 0,1-1-1 0 0,-1-1 1 0 0,-1 0 0 0 0,1-2 0 0 0,0 0 0 0 0,-1-2-1 0 0,0 0 1 0 0,-1-1 0 0 0,1-1 0 0 0,-2-1-1 0 0,1 0 1 0 0,10-9-200 0 0,23-13 320 0 0,-1-2-1 0 0,-2-3 1 0 0,-2-1 0 0 0,-1-3-1 0 0,-2-2 1 0 0,-2-1-1 0 0,-2-3 1 0 0,25-37-320 0 0,-53 70-11 0 0,-1-1 1 0 0,-1-1-1 0 0,-1 0 1 0 0,0 0-1 0 0,-1-1 1 0 0,0 0-1 0 0,-2 0 1 0 0,0-1 0 0 0,-1 0-1 0 0,0 0 1 0 0,-2 0-1 0 0,0 0 1 0 0,-1-1-1 0 0,-1-4 11 0 0,-1 20-37 0 0,-1-1 0 0 0,0 1 0 0 0,0 0 1 0 0,0 0-1 0 0,0 0 0 0 0,0 0 0 0 0,-1 0 0 0 0,1 0 0 0 0,-1 0 0 0 0,0 1 0 0 0,0-1 1 0 0,0 0-1 0 0,0 1 0 0 0,0-1 0 0 0,0 1 0 0 0,-1 0 0 0 0,1 0 0 0 0,-1 0 0 0 0,0 0 1 0 0,0 0-1 0 0,1 1 0 0 0,-1-1 0 0 0,0 1 0 0 0,0 0 0 0 0,-1 0 0 0 0,1 0 0 0 0,0 0 1 0 0,0 0-1 0 0,0 1 0 0 0,-1-1 0 0 0,1 1 0 0 0,0 0 0 0 0,0 0 0 0 0,-1 0 0 0 0,1 1 1 0 0,0-1-1 0 0,0 1 0 0 0,-1 0 0 0 0,1-1 0 0 0,0 1 0 0 0,0 1 0 0 0,0-1 0 0 0,0 0 0 0 0,0 1 1 0 0,0 0-1 0 0,1-1 0 0 0,-1 1 0 0 0,0 0 0 0 0,-1 3 37 0 0,-20 11-3 0 0,1 1 0 0 0,0 1-1 0 0,1 0 1 0 0,2 2 0 0 0,0 1 0 0 0,1 1-1 0 0,1 0 1 0 0,1 1 0 0 0,1 1-1 0 0,1 0 1 0 0,1 2 0 0 0,1-1 0 0 0,1 2-1 0 0,2-1 1 0 0,1 2 0 0 0,1-1 0 0 0,1 1-1 0 0,1 2 4 0 0,3-21-5 0 0,2-1 0 0 0,-1 1 0 0 0,1-1 0 0 0,1 1 0 0 0,-1 0 0 0 0,1 0-1 0 0,1-1 1 0 0,0 1 0 0 0,0 0 0 0 0,1-1 0 0 0,0 1 0 0 0,0-1 0 0 0,1 0-1 0 0,0 1 1 0 0,0-1 0 0 0,1 0 0 0 0,0-1 0 0 0,1 1 0 0 0,-1-1 0 0 0,1 0-1 0 0,1 0 1 0 0,0 0 0 0 0,0-1 0 0 0,0 0 0 0 0,0 0 0 0 0,1-1-1 0 0,0 1 1 0 0,6 2 5 0 0,4-1-89 0 0,0-1-1 0 0,1 0 1 0 0,0-2-1 0 0,-1 0 1 0 0,1-1-1 0 0,1 0 1 0 0,-1-2-1 0 0,0 0 1 0 0,7-2 89 0 0,38-2-3310 0 0,-3-4-4214 0 0,-39 3-1233 0 0</inkml:trace>
  <inkml:trace contextRef="#ctx0" brushRef="#br0" timeOffset="2428.36">2538 452 3825 0 0,'0'0'1375'0'0,"0"0"-284"0"0,0 0-143 0 0,0 0 47 0 0,0 0 74 0 0,0 0-14 0 0,0 0-100 0 0,0 0-113 0 0,0 0-133 0 0,0 0-121 0 0,0 0-126 0 0,-28 19-104 0 0,-86 61-68 0 0,68-27 87 0 0,43-43-277 0 0,-23 120 582 0 0,26-126-651 0 0,0-1 0 0 0,0 1 0 0 0,0-1 1 0 0,1 1-1 0 0,-1-1 0 0 0,1 0 0 0 0,0 1 1 0 0,0-1-1 0 0,0 0 0 0 0,0 1 0 0 0,0-1 0 0 0,1 0 1 0 0,0 0-1 0 0,-1 0 0 0 0,1 0 0 0 0,0-1 1 0 0,1 1-1 0 0,-1 0 0 0 0,0-1 0 0 0,1 1 1 0 0,-1-1-1 0 0,1 0 0 0 0,0 0 0 0 0,0 0 0 0 0,0 0 1 0 0,0-1-1 0 0,0 1 0 0 0,0-1 0 0 0,0 1 1 0 0,1-1-1 0 0,-1 0 0 0 0,0 0 0 0 0,1-1 0 0 0,-1 1 1 0 0,0-1-1 0 0,3 0-31 0 0,8 1 275 0 0,1 0 0 0 0,0-2 0 0 0,0 0 0 0 0,0 0 0 0 0,0-2 0 0 0,-1 0 0 0 0,1 0 0 0 0,-1-1-1 0 0,0-1 1 0 0,0 0 0 0 0,-1-1 0 0 0,1-1 0 0 0,-1 0 0 0 0,0-1 0 0 0,-1 0 0 0 0,0-1 0 0 0,-1 0 0 0 0,11-11-275 0 0,-15 14 81 0 0,1 0 0 0 0,-1-1 0 0 0,0 0 0 0 0,0 0 0 0 0,-1-1 0 0 0,0 1 0 0 0,0-2 0 0 0,-1 1 0 0 0,0 0 0 0 0,0-1 0 0 0,-1 0 0 0 0,0 0 0 0 0,-1 0 0 0 0,0-1 0 0 0,0 1 0 0 0,-1-1 0 0 0,0 0 0 0 0,-1 0 0 0 0,0 1 0 0 0,-1-1 0 0 0,0 0 0 0 0,0 0 0 0 0,-1 0 0 0 0,-2-7-81 0 0,0 11-112 0 0,0 0 0 0 0,0 1 0 0 0,0 0 0 0 0,-1-1 0 0 0,0 1 0 0 0,0 1 0 0 0,-1-1-1 0 0,1 1 1 0 0,-1-1 0 0 0,0 1 0 0 0,0 1 0 0 0,0-1 0 0 0,-1 1 0 0 0,1 0-1 0 0,-1 0 1 0 0,0 0 0 0 0,0 1 0 0 0,0 0 0 0 0,0 0 0 0 0,0 1 0 0 0,0-1 0 0 0,-1 1-1 0 0,1 1 1 0 0,0-1 0 0 0,-1 1 112 0 0,-3-1-809 0 0,1 1-1 0 0,-1 1 1 0 0,1-1 0 0 0,0 1-1 0 0,-1 1 1 0 0,1-1 0 0 0,0 2-1 0 0,0-1 1 0 0,0 1-1 0 0,-4 3 810 0 0,-16 8-5850 0 0,9-3-1141 0 0</inkml:trace>
  <inkml:trace contextRef="#ctx0" brushRef="#br0" timeOffset="2944.373">2875 507 11338 0 0,'0'0'4215'0'0,"0"0"-2402"0"0,0 0-935 0 0,0 0-149 0 0,0 0-22 0 0,0 0-63 0 0,0 0-88 0 0,0 0-67 0 0,0 0-48 0 0,0 0-93 0 0,0 0-92 0 0,-16 33-96 0 0,-51 103-102 0 0,49-69 10 0 0,18-65-61 0 0,1 0 1 0 0,-1 0 0 0 0,1 1 0 0 0,-1-1-1 0 0,1 0 1 0 0,0 0 0 0 0,0 0 0 0 0,0 0 0 0 0,0 0-1 0 0,1 0 1 0 0,-1 0 0 0 0,0 0 0 0 0,1 0 0 0 0,-1-1-1 0 0,1 1 1 0 0,0-1 0 0 0,0 1 0 0 0,-1-1 0 0 0,1 1-1 0 0,0-1 1 0 0,0 0 0 0 0,0 0 0 0 0,0 0 0 0 0,1 0-1 0 0,-1-1 1 0 0,0 1 0 0 0,0 0 0 0 0,0-1 0 0 0,1 1-1 0 0,-1-1 1 0 0,0 0 0 0 0,1 0 0 0 0,-1 0 0 0 0,0 0-1 0 0,3-1-7 0 0,83-11 428 0 0,-62-1-356 0 0,-1 0 0 0 0,0-2 0 0 0,-1-1 0 0 0,0-1 0 0 0,-2 0 1 0 0,0-2-1 0 0,-1-1 0 0 0,0 0 0 0 0,14-21-72 0 0,-35 42-28 0 0,0-1-1 0 0,0 1 1 0 0,1-1-1 0 0,-1 1 1 0 0,0 0-1 0 0,0-1 1 0 0,1 1-1 0 0,-1-1 1 0 0,0 1-1 0 0,1-1 1 0 0,-1 1-1 0 0,1-1 1 0 0,-1 1-1 0 0,1-1 1 0 0,-1 1-1 0 0,1-1 1 0 0,-1 1 0 0 0,1-1-1 0 0,-1 0 1 0 0,1 1-1 0 0,-1-1 1 0 0,1 0-1 0 0,0 0 1 0 0,-1 1-1 0 0,1-1 1 0 0,0 0-1 0 0,-1 0 1 0 0,1 0-1 0 0,0 0 1 0 0,-1 0-1 0 0,1 0 1 0 0,-1 0-1 0 0,1 0 1 0 0,0 0-1 0 0,-1 0 1 0 0,1 0-1 0 0,0 0 1 0 0,-1 0-1 0 0,1-1 1 0 0,0 1-1 0 0,-1 0 1 0 0,1 0 0 0 0,-1-1-1 0 0,1 1 1 0 0,-1-1-1 0 0,1 1 1 0 0,0 0-1 0 0,-1-1 1 0 0,0 1-1 0 0,1-1 1 0 0,-1 1-1 0 0,1-1 1 0 0,-1 1-1 0 0,1-1 1 0 0,-1 1-1 0 0,0-1 1 0 0,0 0-1 0 0,1 1 1 0 0,-1-1-1 0 0,0 1 1 0 0,0-1-1 0 0,1 0 29 0 0,-1 5-6 0 0,1 0 0 0 0,0 0-1 0 0,0-1 1 0 0,0 1-1 0 0,1 0 1 0 0,-1-1 0 0 0,1 1-1 0 0,0-1 1 0 0,0 1-1 0 0,0-1 1 0 0,0 0-1 0 0,1 0 1 0 0,-1 0 0 0 0,1 0-1 0 0,0 0 1 0 0,0 0-1 0 0,0-1 1 0 0,0 1 0 0 0,0-1-1 0 0,1 0 1 0 0,-1 0-1 0 0,1 0 1 0 0,-1-1 0 0 0,1 1-1 0 0,0-1 1 0 0,2 1 6 0 0,0-1 137 0 0,1 0 0 0 0,0 0 0 0 0,0-1-1 0 0,0 0 1 0 0,-1 0 0 0 0,1 0 0 0 0,0-1 0 0 0,0 0 0 0 0,-1 0 0 0 0,1-1 0 0 0,0 0 0 0 0,-1 0 0 0 0,1-1 0 0 0,-1 1 0 0 0,0-1 0 0 0,0-1-1 0 0,0 1 1 0 0,-1-1 0 0 0,1 0 0 0 0,-1 0 0 0 0,0-1 0 0 0,4-3-137 0 0,2-4 162 0 0,0 0 0 0 0,-1-1 1 0 0,0-1-1 0 0,-1 1 0 0 0,-1-2 0 0 0,0 1 0 0 0,-1-1 0 0 0,0 0 0 0 0,-1 0-162 0 0,13-69-598 0 0,-18 65-3653 0 0,-1 1-4100 0 0,0 17-3589 0 0</inkml:trace>
  <inkml:trace contextRef="#ctx0" brushRef="#br0" timeOffset="3743.986">3770 721 1088 0 0,'0'0'2745'0'0,"0"0"-147"0"0,0 0 2 0 0,0 0-87 0 0,0 0-294 0 0,32-12-311 0 0,99-38-327 0 0,-54 2 798 0 0,-71 43-2225 0 0,-1 0 0 0 0,1 0 0 0 0,-1 0 0 0 0,0-1 0 0 0,-1 0 1 0 0,1 0-1 0 0,-1 0 0 0 0,0 0 0 0 0,-1-1 0 0 0,1 1 0 0 0,-1-1 0 0 0,0 0 0 0 0,-1 0 1 0 0,0 0-1 0 0,0-1 0 0 0,-1 1 0 0 0,1 0 0 0 0,-2-1 0 0 0,1 1 0 0 0,-1-1 0 0 0,0 1 1 0 0,-1 0-1 0 0,0-5-154 0 0,-3 7-9 0 0,1 1 1 0 0,-1 0 0 0 0,0 0-1 0 0,-1 0 1 0 0,1 1 0 0 0,-1 0-1 0 0,0-1 1 0 0,0 2 0 0 0,0-1-1 0 0,0 0 1 0 0,0 1 0 0 0,0 0-1 0 0,-1 0 1 0 0,1 1 0 0 0,-1 0-1 0 0,1 0 1 0 0,-1 0 0 0 0,0 0-1 0 0,1 1 1 0 0,-1 0 0 0 0,0 0-1 0 0,1 0 1 0 0,-1 1 0 0 0,-2 0 8 0 0,-6 3-73 0 0,1 0 1 0 0,-1 1 0 0 0,1 0-1 0 0,0 1 1 0 0,0 0 0 0 0,1 1 0 0 0,-1 1-1 0 0,2 0 1 0 0,-1 1 0 0 0,1 0-1 0 0,0 0 1 0 0,1 1 0 0 0,0 1 0 0 0,1 0-1 0 0,-2 3 73 0 0,3-5-202 0 0,1 1 1 0 0,0 1-1 0 0,0-1 0 0 0,1 1 0 0 0,0 0 0 0 0,1 1 0 0 0,1-1 0 0 0,0 1 0 0 0,0 0 0 0 0,1 0 0 0 0,0 1 0 0 0,2-1 1 0 0,-1 0-1 0 0,1 1 0 0 0,1 5 202 0 0,1-14-121 0 0,0 1 0 0 0,0-1 0 0 0,1 0 0 0 0,-1 0 1 0 0,1 0-1 0 0,0 0 0 0 0,0-1 0 0 0,1 1 0 0 0,-1 0 0 0 0,1-1 1 0 0,-1 0-1 0 0,1 1 0 0 0,0-1 0 0 0,1 0 0 0 0,-1 0 0 0 0,0-1 1 0 0,1 1-1 0 0,0-1 0 0 0,-1 0 0 0 0,1 0 0 0 0,0 0 0 0 0,0 0 1 0 0,0-1-1 0 0,0 1 0 0 0,0-1 0 0 0,4 0 121 0 0,114 16-5468 0 0,-101-17 4466 0 0,0-1-1 0 0,-1-1 1 0 0,1 0-1 0 0,-1-2 1 0 0,1 0 0 0 0,-1-1-1 0 0,0-2 1 0 0,17-7 1002 0 0,-5 0-558 0 0,-1-2-1 0 0,0-1 1 0 0,-1-1-1 0 0,26-22 559 0 0,-37 25 0 0 0,0-2 0 0 0,-1 0 0 0 0,0-2 0 0 0,-2 1 0 0 0,0-2 0 0 0,-1 0 0 0 0,-2-1 0 0 0,12-22 0 0 0,-23 41 37 0 0,-1 1 1 0 0,1-1-1 0 0,-1 0 1 0 0,0 0-1 0 0,0 0 1 0 0,0 0-1 0 0,0 0 0 0 0,0 0 1 0 0,0 0-1 0 0,0 0 1 0 0,0 0-1 0 0,-1 0 1 0 0,1-1-1 0 0,-1 1 0 0 0,0 0 1 0 0,0 0-1 0 0,0-1 1 0 0,0 1-1 0 0,0 0 0 0 0,0-1 1 0 0,0 1-1 0 0,-1 0 1 0 0,1 0-1 0 0,-1 0 1 0 0,0-1-1 0 0,1 1 0 0 0,-1 0 1 0 0,0 0-1 0 0,0 0 1 0 0,-1 0-1 0 0,1 0 1 0 0,0 0-1 0 0,-1 1 0 0 0,1-1 1 0 0,-1 0-1 0 0,1 1 1 0 0,-1-1-1 0 0,0 1 1 0 0,0-1-1 0 0,1 1 0 0 0,-1 0 1 0 0,0 0-1 0 0,0 0 1 0 0,0 0-1 0 0,-1 0 1 0 0,1 0-1 0 0,0 1 0 0 0,-1-1-37 0 0,-5 1 781 0 0,1 0 0 0 0,0 0 1 0 0,-1 1-1 0 0,1 0 0 0 0,0 0 0 0 0,0 1 0 0 0,0-1 0 0 0,0 2 0 0 0,0-1 0 0 0,0 1 0 0 0,1 0 0 0 0,-4 3-781 0 0,-109 92 4473 0 0,112-92-4378 0 0,0 0 0 0 0,0 1 0 0 0,0 0 0 0 0,1 0-1 0 0,0 1 1 0 0,0 0 0 0 0,1 0 0 0 0,0 0 0 0 0,0 1 0 0 0,1-1 0 0 0,0 1 0 0 0,1 0 0 0 0,0 0 0 0 0,0 1-1 0 0,1-1 1 0 0,0 1 0 0 0,0-1 0 0 0,1 1 0 0 0,1 1-95 0 0,2-8 16 0 0,1 1 0 0 0,-1-1 0 0 0,1 0 0 0 0,0 0 0 0 0,0 0 0 0 0,0 0 0 0 0,1 0 0 0 0,-1-1 0 0 0,0 0 0 0 0,1 1 0 0 0,0-1 0 0 0,0 0 0 0 0,-1-1 0 0 0,1 1 0 0 0,0-1 0 0 0,0 0 0 0 0,1 0 0 0 0,-1 0 0 0 0,0 0 0 0 0,0-1 0 0 0,0 1 0 0 0,1-1 0 0 0,-1 0-16 0 0,12 0 280 0 0,0 0 0 0 0,0-1 0 0 0,-1 0 0 0 0,1-1 0 0 0,-1-1 0 0 0,1 0 1 0 0,-1-1-1 0 0,0-1 0 0 0,0-1 0 0 0,-1 0 0 0 0,1 0 0 0 0,-1-2 0 0 0,-1 0 0 0 0,1 0 0 0 0,-2-1 0 0 0,6-5-280 0 0,0-2 138 0 0,0 0-1 0 0,-1-2 0 0 0,-1 0 1 0 0,-1 0-1 0 0,-1-2 1 0 0,0 0-1 0 0,-1 0 1 0 0,-2-1-1 0 0,0-1 0 0 0,-1 0 1 0 0,-1 0-1 0 0,-1-1 1 0 0,-1 0-1 0 0,-1-1 1 0 0,-1 1-1 0 0,-2-1 0 0 0,0 0 1 0 0,-1 0-1 0 0,-1-16-137 0 0,-2 30-85 0 0,-1 1 0 0 0,0 0 0 0 0,0-1 0 0 0,0 1 0 0 0,-1 0 0 0 0,-1 0 0 0 0,0 0 0 0 0,0 1 0 0 0,0-1 0 0 0,-1 1 0 0 0,0 0 0 0 0,-1 0 0 0 0,0 1-1 0 0,0 0 1 0 0,-1 0 0 0 0,0 0 0 0 0,0 1 0 0 0,0 0 0 0 0,-1 0 0 0 0,0 1 0 0 0,0 0 0 0 0,0 0 0 0 0,-1 1 0 0 0,1 0 0 0 0,-1 0 0 0 0,0 1 0 0 0,-1 0 0 0 0,1 1 0 0 0,0 0-1 0 0,-1 0 1 0 0,1 1 0 0 0,-1 1 0 0 0,1-1 0 0 0,-1 1 0 0 0,1 1 0 0 0,-1 0 0 0 0,1 0 0 0 0,-1 1 0 0 0,1 0 0 0 0,0 1 0 0 0,0 0 0 0 0,0 0 0 0 0,0 1 0 0 0,0 0 0 0 0,1 1-1 0 0,-5 3 86 0 0,2 1-50 0 0,0 0 0 0 0,1 1 0 0 0,0 0 0 0 0,1 1 0 0 0,0 0-1 0 0,1 1 1 0 0,0-1 0 0 0,1 2 0 0 0,0-1 0 0 0,1 1-1 0 0,0 0 1 0 0,1 0 0 0 0,1 0 0 0 0,0 1 0 0 0,1 0-1 0 0,0 0 1 0 0,1 0 0 0 0,0 0 0 0 0,2 0 0 0 0,-1 0-1 0 0,2 0 1 0 0,0 0 0 0 0,0 1 0 0 0,2-1 0 0 0,-1-1-1 0 0,2 1 1 0 0,0 0 0 0 0,1-1 0 0 0,0 0 0 0 0,1 0-1 0 0,0 0 1 0 0,1-1 0 0 0,0 0 0 0 0,1 0 0 0 0,1-1-1 0 0,3 4 51 0 0,7 8 59 0 0,1 0-1 0 0,1-2 0 0 0,2 0 0 0 0,0-2 0 0 0,0 0 0 0 0,2-2 0 0 0,1 0 1 0 0,0-2-1 0 0,0-1 0 0 0,17 6-58 0 0,121 38-993 0 0,6-16-4793 0 0,-133-34-4890 0 0</inkml:trace>
</inkml:ink>
</file>

<file path=ppt/ink/ink4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9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533 475 3465 0 0,'0'0'1139'0'0,"0"0"-240"0"0,0 0-151 0 0,0 0 25 0 0,0 0 77 0 0,0 0 47 0 0,0 0-5 0 0,0 0-97 0 0,-34 1-141 0 0,-105 7-158 0 0,133-8-463 0 0,1 0-1 0 0,-1 0 1 0 0,0 1 0 0 0,1 0 0 0 0,-1 0-1 0 0,1 0 1 0 0,-1 1 0 0 0,1-1 0 0 0,0 2-1 0 0,-1-1 1 0 0,1 0 0 0 0,0 1 0 0 0,1 0 0 0 0,-1 0-1 0 0,0 1-32 0 0,-8 5 69 0 0,-10 6 109 0 0,0 1 0 0 0,0 1 0 0 0,2 1 1 0 0,0 0-1 0 0,1 2 0 0 0,1 1 0 0 0,1 0 0 0 0,1 1 0 0 0,1 1 0 0 0,0 0 1 0 0,2 1-1 0 0,-6 16-178 0 0,19-38 35 0 0,-1 0 0 0 0,1 1 0 0 0,0-1 0 0 0,0 1 0 0 0,0-1 0 0 0,0 0 1 0 0,0 1-1 0 0,1 0 0 0 0,-1-1 0 0 0,1 1 0 0 0,0-1 0 0 0,0 1 0 0 0,0 0 0 0 0,0-1 0 0 0,0 1 1 0 0,0-1-1 0 0,1 1 0 0 0,-1-1 0 0 0,1 1 0 0 0,0-1 0 0 0,0 1 0 0 0,0-1 0 0 0,0 1 1 0 0,0-1-1 0 0,0 0 0 0 0,1 1 0 0 0,-1-1 0 0 0,1 0 0 0 0,-1 0 0 0 0,1 0 0 0 0,0 0 1 0 0,0-1-1 0 0,0 1 0 0 0,0 0 0 0 0,0-1 0 0 0,0 1 0 0 0,1-1 0 0 0,-1 0 0 0 0,0 0 0 0 0,1 0 1 0 0,-1 0-1 0 0,1 0 0 0 0,-1 0 0 0 0,1-1 0 0 0,-1 1-35 0 0,16-1 189 0 0,1-1 0 0 0,-1 0 1 0 0,0-2-1 0 0,0 0 0 0 0,-1 0 0 0 0,1-2 0 0 0,-1 0 1 0 0,1-2-1 0 0,-2 1 0 0 0,1-2 0 0 0,-1 0 0 0 0,0-1 1 0 0,-1-1-1 0 0,0 0 0 0 0,13-12-189 0 0,-7 9 85 0 0,6-5-9 0 0,0 0-1 0 0,0-2 1 0 0,-2-1-1 0 0,-1-1 1 0 0,0 0-1 0 0,-2-2 1 0 0,0-1-1 0 0,-2-1 1 0 0,-1-1-1 0 0,-1 0 1 0 0,-1-1-1 0 0,-2-1 1 0 0,10-24-76 0 0,-25 52-6 0 0,1 1 1 0 0,-1-1 0 0 0,1 1-1 0 0,-1-1 1 0 0,0 1-1 0 0,1-1 1 0 0,-1 0-1 0 0,0 1 1 0 0,1-1 0 0 0,-1 0-1 0 0,0 0 1 0 0,0 1-1 0 0,0-1 1 0 0,1 0-1 0 0,-1 1 1 0 0,0-1-1 0 0,0 0 1 0 0,0 0 0 0 0,0 1-1 0 0,0-1 1 0 0,0 0-1 0 0,0 0 1 0 0,-1 1-1 0 0,1-1 1 0 0,0 0 0 0 0,0 1-1 0 0,-1-1 1 0 0,1 0-1 0 0,0 1 1 0 0,-1-1-1 0 0,1 0 1 0 0,0 1 0 0 0,-1-1-1 0 0,1 1 1 0 0,-1-1-1 0 0,1 0 1 0 0,-1 1-1 0 0,1-1 1 0 0,-1 1-1 0 0,0 0 1 0 0,1-1 0 0 0,-1 1-1 0 0,0-1 1 0 0,1 1-1 0 0,-1 0 1 0 0,0 0-1 0 0,1-1 1 0 0,-1 1 0 0 0,0 0-1 0 0,0 0 6 0 0,-34 19-938 0 0,28-10 941 0 0,0 1 0 0 0,1 0 0 0 0,0 0-1 0 0,1 0 1 0 0,0 1 0 0 0,1 0 0 0 0,0 0 0 0 0,1 0 0 0 0,0 1-1 0 0,0-1 1 0 0,1 1 0 0 0,1-1 0 0 0,0 1 0 0 0,1 0-1 0 0,0 0 1 0 0,0-1 0 0 0,1 1 0 0 0,1 0 0 0 0,0-1-1 0 0,1 2-2 0 0,-1-7 25 0 0,1 0 1 0 0,-1 0-1 0 0,1 0 0 0 0,0-1 0 0 0,1 1 0 0 0,-1-1 0 0 0,1 1 0 0 0,0-1 1 0 0,1-1-1 0 0,-1 1 0 0 0,1-1 0 0 0,0 1 0 0 0,0-1 0 0 0,0 0 0 0 0,0-1 1 0 0,1 0-1 0 0,0 1 0 0 0,-1-2 0 0 0,1 1 0 0 0,0-1 0 0 0,0 0 0 0 0,1 0 1 0 0,0 0-26 0 0,151 12 796 0 0,-152-14-765 0 0,23-3 108 0 0,-1-1 0 0 0,0-1 1 0 0,0-1-1 0 0,-1-2 0 0 0,0 0 0 0 0,0-2 0 0 0,-1-1 1 0 0,0-1-1 0 0,-1-2 0 0 0,-1 0 0 0 0,0-2 0 0 0,-1 0 1 0 0,0-1-1 0 0,-2-2 0 0 0,0 0 0 0 0,-1-1 0 0 0,-1-2 1 0 0,-1 1-1 0 0,0-2 0 0 0,-2-1 0 0 0,6-12-139 0 0,-11 19-15 0 0,-1 0 0 0 0,-1 0 1 0 0,0-1-1 0 0,-2 0 0 0 0,0-1 0 0 0,-1 1 0 0 0,-1-1 0 0 0,0 0 0 0 0,-2-1 0 0 0,0 1 0 0 0,-1-1 1 0 0,-1 0-1 0 0,-1 1 0 0 0,-1-1 0 0 0,0 0 0 0 0,-1 1 0 0 0,-2-1 0 0 0,-3-12 15 0 0,6 29-48 0 0,-1 0 1 0 0,1 0-1 0 0,0-1 0 0 0,-1 1 0 0 0,0 0 1 0 0,0 1-1 0 0,0-1 0 0 0,0 0 0 0 0,0 1 1 0 0,-1-1-1 0 0,1 1 0 0 0,-1-1 0 0 0,1 1 1 0 0,-1 0-1 0 0,0 0 0 0 0,0 1 0 0 0,0-1 0 0 0,0 0 1 0 0,0 1-1 0 0,0 0 0 0 0,-1 0 0 0 0,1 0 1 0 0,0 0-1 0 0,-1 0 0 0 0,1 1 0 0 0,-1-1 1 0 0,1 1-1 0 0,0 0 0 0 0,-1 0 0 0 0,1 0 1 0 0,-1 1-1 0 0,1-1 0 0 0,0 1 0 0 0,-1 0 1 0 0,1 0-1 0 0,0 0 0 0 0,-1 0 0 0 0,1 0 0 0 0,0 1 1 0 0,0 0-1 0 0,0-1 0 0 0,0 1 0 0 0,-2 2 48 0 0,-9 9 25 0 0,0 1-1 0 0,1 0 0 0 0,1 0 1 0 0,0 1-1 0 0,1 1 1 0 0,0 0-1 0 0,2 1 0 0 0,0 0 1 0 0,1 0-1 0 0,0 0 0 0 0,1 1 1 0 0,2 1-1 0 0,0-1 0 0 0,0 1 1 0 0,2 0-1 0 0,0 0 0 0 0,1 0 1 0 0,1 0-1 0 0,1 0 0 0 0,1 0 1 0 0,1 0-1 0 0,0 0 1 0 0,3 8-25 0 0,2 0 59 0 0,2 0 1 0 0,1-1-1 0 0,1 0 1 0 0,2-1-1 0 0,0 0 1 0 0,1-1-1 0 0,2-1 1 0 0,17 21-60 0 0,-21-29-15 0 0,0 0 1 0 0,1-1-1 0 0,1-1 1 0 0,1 0-1 0 0,0 0 1 0 0,0-2-1 0 0,1 0 1 0 0,10 5 14 0 0,37-5-2855 0 0,-25-25-8644 0 0,-31 10 4288 0 0</inkml:trace>
  <inkml:trace contextRef="#ctx0" brushRef="#br0" timeOffset="391.995">1779 427 8562 0 0,'0'0'1492'0'0,"0"0"-194"0"0,0 0-125 0 0,0 0-51 0 0,0 0-85 0 0,0 0-162 0 0,0 0-161 0 0,0 0-121 0 0,0 0-103 0 0,0 0-93 0 0,0 0-66 0 0,0 0-58 0 0,0 0-71 0 0,-22 34-42 0 0,-67 106-31 0 0,66-69 47 0 0,24-58-112 0 0,-2-8-27 0 0,0-1-1 0 0,1 1 1 0 0,-1 0 0 0 0,1 0-1 0 0,0 0 1 0 0,0-1 0 0 0,0 1-1 0 0,1 0 1 0 0,0 0 0 0 0,0-1-1 0 0,0 1 1 0 0,0-1 0 0 0,1 1 0 0 0,0-1-1 0 0,0 1 1 0 0,0-1 0 0 0,0 0-1 0 0,1 0 1 0 0,-1 0 0 0 0,1 0-1 0 0,0 0 1 0 0,0-1 0 0 0,1 1-1 0 0,-1-1 1 0 0,1 0 0 0 0,0 0-1 0 0,-1 0 1 0 0,1-1 0 0 0,1 1-1 0 0,-1-1 1 0 0,0 0 0 0 0,0 0-1 0 0,1 0 1 0 0,1 0-37 0 0,7-2 167 0 0,0 1 0 0 0,0-2 0 0 0,0 0 0 0 0,0-1 0 0 0,0 0 0 0 0,0 0 0 0 0,0-2 0 0 0,-1 1 0 0 0,1-2 0 0 0,-1 0 0 0 0,0 0 0 0 0,-1-1 0 0 0,1 0 0 0 0,-1-1 0 0 0,0-1 0 0 0,-1 0 0 0 0,0 0 0 0 0,5-5-167 0 0,-6 5 38 0 0,-1 0-1 0 0,1 0 1 0 0,-1-1-1 0 0,-1 0 1 0 0,0-1-1 0 0,0 1 1 0 0,-1-1-1 0 0,0-1 1 0 0,-1 1 0 0 0,0-1-1 0 0,0 0 1 0 0,-1 0-1 0 0,-1-1 1 0 0,0 1-1 0 0,0-1 1 0 0,-1 1 0 0 0,-1-1-1 0 0,0 0 1 0 0,-1 0-1 0 0,0 0 1 0 0,0 1-1 0 0,-2-1 1 0 0,1 0 0 0 0,-4-10-38 0 0,3 16-229 0 0,-1-1 0 0 0,0 0 0 0 0,-1 1 0 0 0,0 0 0 0 0,0 0 0 0 0,0 0 0 0 0,-1 0 0 0 0,1 1 0 0 0,-2 0 0 0 0,1 0 0 0 0,0 0 0 0 0,-1 0 0 0 0,0 1 0 0 0,0 0 0 0 0,-5-3 229 0 0,-26-9-3845 0 0,-2 8-3553 0 0,22 8-2167 0 0</inkml:trace>
  <inkml:trace contextRef="#ctx0" brushRef="#br0" timeOffset="836.678">2116 803 7450 0 0,'0'0'2451'0'0,"0"0"-742"0"0,0 0-226 0 0,0 0 46 0 0,0 0-65 0 0,0 0-154 0 0,0 0-151 0 0,0 0-158 0 0,0 0-183 0 0,0 0-185 0 0,0 0-174 0 0,0 0-146 0 0,-1-18-71 0 0,0-55-46 0 0,15 20 114 0 0,-9 40-299 0 0,1 0-1 0 0,0 1 0 0 0,1-1 0 0 0,0 1 0 0 0,1 1 0 0 0,0-1 0 0 0,1 1 1 0 0,0 1-1 0 0,1 0 0 0 0,6-5-10 0 0,-16 14-38 0 0,0 0 0 0 0,1 1 0 0 0,-1-1 1 0 0,1 1-1 0 0,-1-1 0 0 0,0 0 0 0 0,1 1 0 0 0,-1-1 0 0 0,1 1 1 0 0,0-1-1 0 0,-1 1 0 0 0,1 0 0 0 0,-1-1 0 0 0,1 1 0 0 0,0-1 1 0 0,-1 1-1 0 0,1 0 0 0 0,0 0 0 0 0,-1-1 0 0 0,1 1 1 0 0,0 0-1 0 0,-1 0 0 0 0,1 0 0 0 0,0 0 0 0 0,0 0 0 0 0,-1 0 1 0 0,1 0-1 0 0,0 0 0 0 0,-1 0 0 0 0,1 0 0 0 0,0 0 0 0 0,0 0 1 0 0,-1 0-1 0 0,1 1 0 0 0,0-1 0 0 0,-1 0 0 0 0,1 0 0 0 0,0 1 1 0 0,-1-1-1 0 0,1 1 0 0 0,-1-1 0 0 0,1 0 0 0 0,0 1 1 0 0,-1-1-1 0 0,1 1 0 0 0,-1-1 0 0 0,1 1 0 0 0,-1 0 0 0 0,0-1 1 0 0,1 1-1 0 0,-1 0 0 0 0,0-1 0 0 0,1 1 0 0 0,-1 0 0 0 0,0-1 1 0 0,0 1-1 0 0,1 0 0 0 0,-1-1 0 0 0,0 1 0 0 0,0 0 1 0 0,0 0-1 0 0,0-1 0 0 0,0 1 0 0 0,0 0 0 0 0,0-1 0 0 0,0 1 1 0 0,0 0-1 0 0,-1 0 0 0 0,1-1 38 0 0,0 5-4 0 0,0 0 0 0 0,0-1 0 0 0,1 1 0 0 0,-1 0 0 0 0,1-1-1 0 0,0 1 1 0 0,0-1 0 0 0,1 1 0 0 0,-1-1 0 0 0,1 0 0 0 0,0 1 0 0 0,0-1 0 0 0,0 0 0 0 0,1 0 0 0 0,0 0 0 0 0,-1-1 0 0 0,1 1 0 0 0,1-1-1 0 0,-1 1 1 0 0,0-1 0 0 0,1 0 0 0 0,0 0 0 0 0,-1-1 0 0 0,1 1 0 0 0,0-1 0 0 0,1 0 0 0 0,-1 0 0 0 0,0 0 0 0 0,1 0 0 0 0,-1-1-1 0 0,0 0 1 0 0,1 0 0 0 0,0 0 0 0 0,4 0 4 0 0,-2-2 163 0 0,0 0 0 0 0,0 0 1 0 0,1-1-1 0 0,-1 0 0 0 0,0-1 0 0 0,0 0 0 0 0,-1 0 0 0 0,1 0 0 0 0,-1 0 0 0 0,1-1 0 0 0,-1 0 1 0 0,0-1-1 0 0,0 1 0 0 0,-1-1 0 0 0,0 0 0 0 0,0-1 0 0 0,0 1 0 0 0,2-4-163 0 0,17-15 662 0 0,-17 18-624 0 0,0-2-1 0 0,0 1 0 0 0,0-1 0 0 0,-1 0 1 0 0,0 0-1 0 0,-1 0 0 0 0,0-1 0 0 0,0 0 1 0 0,-1 0-1 0 0,0 0 0 0 0,0-1 0 0 0,-1 0 1 0 0,0 1-1 0 0,-1-1 0 0 0,0 0 1 0 0,-1 0-1 0 0,0-2-37 0 0,-1 11-1263 0 0,0 1-946 0 0,0 0-1566 0 0,0 0-2598 0 0,0 0-4119 0 0</inkml:trace>
  <inkml:trace contextRef="#ctx0" brushRef="#br0" timeOffset="1352.716">3032 372 11106 0 0,'0'0'2881'0'0,"0"0"-986"0"0,0 0-471 0 0,0 0-125 0 0,0 0-185 0 0,0 0-274 0 0,0 0-196 0 0,0 0-152 0 0,0 0-126 0 0,0 0-102 0 0,0 0-90 0 0,0 0-66 0 0,-31 4-67 0 0,-97 17-43 0 0,66 8-77 0 0,54-20 47 0 0,1-2-33 0 0,0 0-1 0 0,0 0 1 0 0,1 1-1 0 0,0 0 0 0 0,1 1 1 0 0,0-1-1 0 0,0 1 1 0 0,1 0-1 0 0,0 0 0 0 0,0 0 1 0 0,1 1-1 0 0,0-1 0 0 0,1 1 1 0 0,0 0-1 0 0,1 0 1 0 0,0-1-1 0 0,0 1 0 0 0,1 0 1 0 0,0 0-1 0 0,2 7 66 0 0,-2-13-9 0 0,1-1-1 0 0,0-1 1 0 0,0 1-1 0 0,0 0 1 0 0,1 0-1 0 0,-1 0 1 0 0,1-1-1 0 0,0 1 1 0 0,-1 0-1 0 0,1-1 1 0 0,0 0-1 0 0,1 1 1 0 0,-1-1 0 0 0,0 0-1 0 0,1 0 1 0 0,-1 0-1 0 0,1-1 1 0 0,-1 1-1 0 0,1 0 1 0 0,0-1-1 0 0,0 0 1 0 0,0 0-1 0 0,0 0 1 0 0,0 0-1 0 0,0 0 1 0 0,0 0-1 0 0,0-1 1 0 0,2 1 9 0 0,91 0 576 0 0,-95-1-568 0 0,54-7 406 0 0,-47 5-379 0 0,0-1 0 0 0,0 1 0 0 0,0 0 0 0 0,0 0 0 0 0,0 1 0 0 0,0 0 0 0 0,0 1 0 0 0,0 0 0 0 0,1 0 0 0 0,-1 0 0 0 0,0 1 0 0 0,0 1 0 0 0,0-1 0 0 0,0 1 0 0 0,0 1 0 0 0,0-1 0 0 0,-1 1 0 0 0,1 1 0 0 0,-1-1 0 0 0,0 1 0 0 0,0 1 0 0 0,0-1 0 0 0,0 1 0 0 0,-1 0 0 0 0,0 1 0 0 0,0 0 0 0 0,0 0 0 0 0,0 1-35 0 0,1 10 0 0 0,-1 0 1 0 0,-1 1 0 0 0,-1-1 0 0 0,0 1-1 0 0,-2 0 1 0 0,0 0 0 0 0,-1 0 0 0 0,0 0 0 0 0,-2 0-1 0 0,-1 11 0 0 0,1 15-69 0 0,3 3-36 0 0,-3-1-1 0 0,-2 1 1 0 0,-2 0-1 0 0,-2-1 1 0 0,-2 0-1 0 0,-2-1 1 0 0,-2 0-1 0 0,-12 27 106 0 0,22-64 30 0 0,-1 1 0 0 0,0-1 0 0 0,-1 1 0 0 0,0-1-1 0 0,0 0 1 0 0,-1-1 0 0 0,0 0 0 0 0,0 1 0 0 0,0-2 0 0 0,-1 1 0 0 0,0-1 0 0 0,-1 0 0 0 0,0-1-1 0 0,1 1 1 0 0,-2-2 0 0 0,1 1 0 0 0,0-1 0 0 0,-1 0 0 0 0,0-1 0 0 0,0 0 0 0 0,0 0-1 0 0,0-1 1 0 0,0 0 0 0 0,-1-1 0 0 0,1 0 0 0 0,-1 0 0 0 0,-2-1-30 0 0,7 1 22 0 0,0-1 0 0 0,0 1 1 0 0,1-1-1 0 0,-1 0 0 0 0,0 0 0 0 0,0 0 0 0 0,0-1 1 0 0,1 0-1 0 0,-1 0 0 0 0,0 0 0 0 0,1 0 1 0 0,-1-1-1 0 0,1 0 0 0 0,-1 0 0 0 0,1 0 1 0 0,0 0-1 0 0,0-1 0 0 0,0 0 0 0 0,0 0 0 0 0,0 0 1 0 0,1 0-1 0 0,-1 0 0 0 0,1-1 0 0 0,0 1 1 0 0,0-1-1 0 0,0 0 0 0 0,-1-3-22 0 0,-1-6 8 0 0,0-1 0 0 0,2 0 0 0 0,-1 0 0 0 0,2 0 0 0 0,0 0 0 0 0,0-1 1 0 0,2 1-1 0 0,-1 0 0 0 0,2-1 0 0 0,0 1 0 0 0,1 0 0 0 0,0-1 0 0 0,1 1 0 0 0,1 1 0 0 0,0-1 0 0 0,1 0 0 0 0,1 0-8 0 0,8-19-6 0 0,1 0-1 0 0,1 2 0 0 0,2 0 1 0 0,2 1-1 0 0,0 1 0 0 0,2 1 0 0 0,1 0 1 0 0,1 2-1 0 0,14-11 7 0 0,-10 13-604 0 0,0 1-1 0 0,1 2 1 0 0,1 0 0 0 0,1 2-1 0 0,28-12 605 0 0,-25 14-2154 0 0,-5 2-2940 0 0,-9 6-3653 0 0</inkml:trace>
</inkml:ink>
</file>

<file path=ppt/ink/ink4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21.8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46 544 0 0 0,'0'0'591'0'0,"0"0"316"0"0,0 0 85 0 0,0 0-11 0 0,0 0-76 0 0,-5 33-71 0 0,-18 104-75 0 0,13-31 1234 0 0,9-94-1040 0 0,-4 43-401 0 0,3-52 8073 0 0,3-24-8503 0 0,0 1 0 0 0,1-1 0 0 0,1 1 0 0 0,0 0 0 0 0,2 0 0 0 0,1 0 0 0 0,0 1-1 0 0,1 0 1 0 0,7-11-122 0 0,6-13 23 0 0,2 2 0 0 0,1 0-1 0 0,3 2 1 0 0,1 0 0 0 0,2 2-1 0 0,1 1 1 0 0,2 2 0 0 0,23-19-23 0 0,-55 52-22 0 0,0 1 0 0 0,1-1 0 0 0,-1 1 1 0 0,0-1-1 0 0,1 0 0 0 0,-1 1 0 0 0,0-1 1 0 0,1 1-1 0 0,-1-1 0 0 0,1 1 0 0 0,-1-1 0 0 0,1 1 1 0 0,-1-1-1 0 0,1 1 0 0 0,-1 0 0 0 0,1-1 1 0 0,-1 1-1 0 0,1 0 0 0 0,0-1 0 0 0,-1 1 0 0 0,1 0 1 0 0,0 0-1 0 0,-1 0 0 0 0,1-1 0 0 0,-1 1 1 0 0,1 0-1 0 0,0 0 0 0 0,-1 0 0 0 0,1 0 1 0 0,0 0-1 0 0,-1 0 0 0 0,1 0 0 0 0,0 1 0 0 0,-1-1 1 0 0,1 0-1 0 0,0 0 0 0 0,-1 0 0 0 0,1 1 1 0 0,0-1-1 0 0,-1 0 0 0 0,1 1 0 0 0,-1-1 0 0 0,1 0 1 0 0,-1 1-1 0 0,1-1 0 0 0,-1 1 0 0 0,1-1 1 0 0,-1 1-1 0 0,1-1 0 0 0,-1 1 22 0 0,2 36-2094 0 0,-2-23 1629 0 0,0 34-4232 0 0,0-16-2587 0 0,0-20 3542 0 0</inkml:trace>
  <inkml:trace contextRef="#ctx0" brushRef="#br0" timeOffset="361.99">702 437 1000 0 0,'0'0'2375'0'0,"0"0"-810"0"0,0 0-201 0 0,0 0 102 0 0,0 0 58 0 0,0 0-129 0 0,0 0-184 0 0,0 0-144 0 0,0 0-115 0 0,0 0-87 0 0,0 0-108 0 0,-18 35-133 0 0,-54 108-129 0 0,49-57 101 0 0,24-71-462 0 0,-3-9-62 0 0,1-1-1 0 0,0 0 1 0 0,0 1-1 0 0,0-1 1 0 0,1 0-1 0 0,0 1 1 0 0,0-1-1 0 0,0 1 1 0 0,1-1-1 0 0,-1 0 1 0 0,1 1-1 0 0,1-1 1 0 0,-1 0-1 0 0,1 0 1 0 0,0 1-1 0 0,0-1 1 0 0,0-1-1 0 0,1 1 1 0 0,-1 0-1 0 0,1-1 1 0 0,1 1-1 0 0,-1-1 1 0 0,0 0-1 0 0,1 0 1 0 0,0 0-1 0 0,0 0 1 0 0,0-1-1 0 0,1 0 1 0 0,-1 0-1 0 0,1 0 1 0 0,0 0-1 0 0,-1-1 1 0 0,5 2-72 0 0,-2-3 146 0 0,0-1 0 0 0,0 0 1 0 0,-1 0-1 0 0,1 0 1 0 0,0-1-1 0 0,-1 0 0 0 0,1-1 1 0 0,-1 1-1 0 0,1-1 1 0 0,-1 0-1 0 0,1-1 0 0 0,-1 0 1 0 0,0 0-1 0 0,0 0 1 0 0,-1 0-1 0 0,1-1 0 0 0,-1 0 1 0 0,1 0-1 0 0,-1-1 1 0 0,-1 0-1 0 0,1 1 0 0 0,0-2 1 0 0,-1 1-1 0 0,0 0 1 0 0,-1-1-1 0 0,1 0 0 0 0,0-2-146 0 0,1 2 15 0 0,-1-1 0 0 0,1-1 0 0 0,-2 1-1 0 0,1-1 1 0 0,-1 1 0 0 0,0-1 0 0 0,0 0-1 0 0,-1 0 1 0 0,0 0 0 0 0,-1-1 0 0 0,0 1 0 0 0,0 0-1 0 0,-1-1 1 0 0,0 1 0 0 0,0 0 0 0 0,-1-1-1 0 0,0 1 1 0 0,0 0 0 0 0,-1 0 0 0 0,0-1-1 0 0,-1 1 1 0 0,1 1 0 0 0,-2-1 0 0 0,1 0-1 0 0,-1 1 1 0 0,0 0 0 0 0,-1-1 0 0 0,1 2-1 0 0,-3-3-14 0 0,-1 2-404 0 0,0 0-1 0 0,-1 0 1 0 0,0 1-1 0 0,0 1 0 0 0,0-1 1 0 0,-1 1-1 0 0,1 1 0 0 0,-1 0 1 0 0,-1 0-1 0 0,1 1 0 0 0,-7-1 405 0 0,-29 1-4884 0 0,3 13-4224 0 0,27-2 3421 0 0</inkml:trace>
  <inkml:trace contextRef="#ctx0" brushRef="#br0" timeOffset="782.016">1329 463 4241 0 0,'0'0'1562'0'0,"0"0"-130"0"0,0 0 116 0 0,0 0 259 0 0,0 0 122 0 0,0 0-78 0 0,0 0-288 0 0,0 0-427 0 0,0 0-384 0 0,0 0-308 0 0,0 0-162 0 0,0 0-36 0 0,-18 11-10 0 0,-60 38 7 0 0,68-42-169 0 0,0 0-1 0 0,0 1 1 0 0,1 1-1 0 0,0-1 1 0 0,0 2-1 0 0,1-1 1 0 0,0 1-1 0 0,0 0 1 0 0,2 1-1 0 0,-1 0 1 0 0,1 0-74 0 0,0-2 50 0 0,3-4-48 0 0,-1 0 0 0 0,1-1-1 0 0,0 1 1 0 0,0 0 0 0 0,0 1 0 0 0,1-1 0 0 0,0 0 0 0 0,0 1-1 0 0,0-1 1 0 0,1 1 0 0 0,0 0 0 0 0,0-1 0 0 0,0 1 0 0 0,1 0-1 0 0,0 0 1 0 0,0-1 0 0 0,0 1 0 0 0,1 0 0 0 0,0 0 0 0 0,0-1-1 0 0,0 1 1 0 0,1 0 0 0 0,-1-1 0 0 0,1 1 0 0 0,1-1 0 0 0,-1 0-1 0 0,1 0 1 0 0,0 0 0 0 0,0 0 0 0 0,1 0 0 0 0,-1-1 0 0 0,1 1-1 0 0,0-1 1 0 0,0 0 0 0 0,0 0 0 0 0,1-1 0 0 0,0 1 0 0 0,-1-1-1 0 0,1 0 1 0 0,4 2-2 0 0,5-1 130 0 0,-1-1 0 0 0,0 0 0 0 0,1-1 0 0 0,0 0 0 0 0,-1-1 0 0 0,1-1 0 0 0,0 0 1 0 0,0-1-1 0 0,-1-1 0 0 0,1 0 0 0 0,-1 0 0 0 0,1-2 0 0 0,-1 0 0 0 0,0 0 0 0 0,0-1 0 0 0,-1 0 0 0 0,1-1 0 0 0,9-7-130 0 0,21-14 493 0 0,-1-2 1 0 0,-2-2-1 0 0,-1-1 1 0 0,16-18-494 0 0,-31 27 129 0 0,0 0 0 0 0,-2-2 1 0 0,-1-1-1 0 0,0 0 1 0 0,-2-2-1 0 0,-2 0 1 0 0,5-11-130 0 0,-15 26-22 0 0,-1-1 1 0 0,0 0-1 0 0,-1 0 1 0 0,0-1-1 0 0,-1 1 1 0 0,-1-1 0 0 0,-1 0-1 0 0,0 0 1 0 0,0 0-1 0 0,-2 0 1 0 0,0-1-1 0 0,0 1 1 0 0,-2 0-1 0 0,0 0 1 0 0,-1 0-1 0 0,0 0 1 0 0,-2-3 21 0 0,3 10-47 0 0,0-1-1 0 0,-1 1 1 0 0,0 0-1 0 0,0 0 1 0 0,-1 0 0 0 0,0 0-1 0 0,-1 0 1 0 0,1 1 0 0 0,-1 0-1 0 0,-1 0 1 0 0,0 0-1 0 0,1 1 1 0 0,-2 0 0 0 0,1 0-1 0 0,-1 0 1 0 0,0 1 0 0 0,0 0-1 0 0,-1 0 1 0 0,1 1-1 0 0,-1 0 1 0 0,0 0 0 0 0,0 1-1 0 0,0 0 1 0 0,-1 1-1 0 0,1-1 1 0 0,-1 1 0 0 0,1 1-1 0 0,-1 0 1 0 0,0 0 0 0 0,0 1-1 0 0,1 0 1 0 0,-1 0-1 0 0,0 1 1 0 0,0 0 0 0 0,1 1-1 0 0,-6 1 48 0 0,3 3-5 0 0,1 0-1 0 0,-1 0 0 0 0,1 1 0 0 0,0 0 0 0 0,1 1 1 0 0,0 0-1 0 0,0 0 0 0 0,0 1 0 0 0,1 0 1 0 0,1 1-1 0 0,0-1 0 0 0,0 1 0 0 0,0 1 1 0 0,2 0-1 0 0,-1 0 0 0 0,1 0 0 0 0,1 0 1 0 0,0 1-1 0 0,1-1 0 0 0,0 1 0 0 0,0 0 0 0 0,2 0 1 0 0,-1 0-1 0 0,1 0 0 0 0,1 1 0 0 0,0-1 1 0 0,1 0-1 0 0,1 0 0 0 0,-1 0 0 0 0,2 0 1 0 0,0 0-1 0 0,0-1 0 0 0,1 1 0 0 0,0-1 0 0 0,1 1 1 0 0,1-2-1 0 0,1 4 6 0 0,16 20 82 0 0,1-1 0 0 0,2 0-1 0 0,1-2 1 0 0,1-1 0 0 0,2-2 0 0 0,1 0 0 0 0,1-2-1 0 0,1-2 1 0 0,1-1 0 0 0,4 1-82 0 0,-19-11 59 0 0,201 98-1164 0 0,-189-101-2419 0 0,-11-6-5049 0 0,-9-3-2243 0 0</inkml:trace>
</inkml:ink>
</file>

<file path=ppt/ink/ink4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30.1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376 193 4185 0 0,'0'0'1458'0'0,"0"0"-634"0"0,0 0-404 0 0,0 0-92 0 0,0 0 56 0 0,0 0 88 0 0,0 0 127 0 0,0 0 152 0 0,0 0 116 0 0,0 0 63 0 0,0 0-39 0 0,3 18-101 0 0,20 134 1298 0 0,-21-72-1298 0 0,-4 1 0 0 0,-2 0 0 0 0,-5-1 0 0 0,-3 1-790 0 0,-36 132-46 0 0,31-161-2941 0 0,17-51 1672 0 0,0-1-464 0 0,0 0-714 0 0,0 0-790 0 0,0 0-312 0 0,0 0 946 0 0</inkml:trace>
  <inkml:trace contextRef="#ctx0" brushRef="#br0" timeOffset="251.383">0 623 10218 0 0,'0'0'1363'0'0,"0"0"-749"0"0,0 0-212 0 0,0 0 311 0 0,0 0 365 0 0,0 0 197 0 0,0 0-18 0 0,0 0-172 0 0,38-5-150 0 0,120-17-147 0 0,30-26 655 0 0,-115 24-1156 0 0,206-55-539 0 0,-219 63-3975 0 0,-1 0-4066 0 0,-48 13-393 0 0</inkml:trace>
  <inkml:trace contextRef="#ctx0" brushRef="#br0" timeOffset="670.313">910 75 13179 0 0,'0'0'727'0'0,"0"0"-205"0"0,0 0-32 0 0,0 0 187 0 0,0 0 150 0 0,0 0 59 0 0,-9 30-45 0 0,-27 101-111 0 0,0 95 922 0 0,8 156-1273 0 0,27-379-367 0 0,1 0 1 0 0,-1 0 0 0 0,1 0-1 0 0,-1 1 1 0 0,1-1 0 0 0,0 0-1 0 0,0 0 1 0 0,0 1-1 0 0,1-1 1 0 0,-1 0 0 0 0,1 0-1 0 0,0 0 1 0 0,0 1 0 0 0,0-1-1 0 0,0 0 1 0 0,0 0 0 0 0,1 0-1 0 0,-1-1 1 0 0,1 1-1 0 0,0 0 1 0 0,0 0 0 0 0,0-1-1 0 0,0 0 1 0 0,0 1 0 0 0,1-1-1 0 0,-1 0 1 0 0,1 0 0 0 0,-1 0-1 0 0,1 0 1 0 0,0 0-1 0 0,0-1 1 0 0,0 1 0 0 0,0-1-1 0 0,0 0 1 0 0,0 0 0 0 0,0 0-1 0 0,0 0 1 0 0,0-1-1 0 0,1 1 1 0 0,-1-1 0 0 0,0 0-1 0 0,0 0 1 0 0,1 0 0 0 0,-1 0-1 0 0,0 0 1 0 0,0-1 0 0 0,1 0-1 0 0,-1 1 1 0 0,0-1-1 0 0,0-1 1 0 0,0 1 0 0 0,0 0-1 0 0,0-1-12 0 0,137-118 751 0 0,-15 15-623 0 0,-124 103-132 0 0,0 1 1 0 0,0 0-1 0 0,0 0 1 0 0,0 1-1 0 0,0-1 0 0 0,0 0 1 0 0,0 0-1 0 0,1 0 0 0 0,-1 1 1 0 0,0-1-1 0 0,1 1 0 0 0,-1-1 1 0 0,0 1-1 0 0,1-1 0 0 0,-1 1 1 0 0,0 0-1 0 0,1 0 0 0 0,-1 0 1 0 0,1 0-1 0 0,-1 0 0 0 0,1 0 1 0 0,-1 0-1 0 0,0 0 0 0 0,1 0 1 0 0,-1 1-1 0 0,1-1 0 0 0,-1 0 1 0 0,0 1-1 0 0,1-1 1 0 0,-1 1-1 0 0,0 0 0 0 0,0-1 1 0 0,1 1-1 0 0,-1 0 0 0 0,0 0 1 0 0,0 0-1 0 0,0 0 0 0 0,0 0 1 0 0,0 0-1 0 0,0 0 0 0 0,0 0 1 0 0,-1 0-1 0 0,1 1 0 0 0,0-1 1 0 0,0 0-1 0 0,-1 0 0 0 0,1 1 1 0 0,-1-1-1 0 0,1 0 0 0 0,-1 2 4 0 0,6 146-816 0 0,13-132-2499 0 0,-2-15-6389 0 0,-11-2 1264 0 0</inkml:trace>
  <inkml:trace contextRef="#ctx0" brushRef="#br0" timeOffset="1451.792">1705 605 5417 0 0,'0'0'3157'0'0,"0"0"-1073"0"0,0 0-383 0 0,0 0-60 0 0,0 0-202 0 0,0 0-233 0 0,0 0-267 0 0,0 0-242 0 0,0 0-143 0 0,0 0-141 0 0,-31 18-118 0 0,-97 60-88 0 0,61-19 1 0 0,62-54-223 0 0,-1 0 0 0 0,2 1 1 0 0,-1-1-1 0 0,1 1 1 0 0,-1 0-1 0 0,1 0 0 0 0,1 0 1 0 0,-1 1-1 0 0,1-1 1 0 0,1 1-1 0 0,-1 0 0 0 0,1 0 1 0 0,0 0-1 0 0,0 0 1 0 0,1 0-1 0 0,0 0 0 0 0,1 0 1 0 0,-1 4 14 0 0,3-9 15 0 0,1-1 0 0 0,-1 1 0 0 0,0 0 0 0 0,1-1 0 0 0,0 0-1 0 0,-1 1 1 0 0,1-1 0 0 0,0 0 0 0 0,-1 0 0 0 0,1 0 0 0 0,0-1 0 0 0,0 1 0 0 0,0-1 0 0 0,-1 0 0 0 0,1 1 0 0 0,0-1 0 0 0,0-1 0 0 0,0 1-1 0 0,0 0 1 0 0,0-1 0 0 0,0 1 0 0 0,-1-1 0 0 0,1 0 0 0 0,0 0 0 0 0,-1 0 0 0 0,2 0-15 0 0,143-76 792 0 0,76-66-597 0 0,-221 143-215 0 0,-1 0 0 0 0,1 0 0 0 0,-1-1 1 0 0,0 1-1 0 0,1 0 0 0 0,-1 0 0 0 0,0 0 0 0 0,1 1 1 0 0,-1-1-1 0 0,0 0 0 0 0,1 0 0 0 0,-1 1 0 0 0,0-1 0 0 0,1 1 1 0 0,-1-1-1 0 0,0 1 0 0 0,0-1 0 0 0,1 1 0 0 0,-1 0 1 0 0,0 0-1 0 0,0-1 0 0 0,0 1 0 0 0,0 0 0 0 0,0 0 0 0 0,0 0 1 0 0,0 0-1 0 0,0 0 0 0 0,-1 1 0 0 0,1-1 0 0 0,0 0 1 0 0,-1 0-1 0 0,1 0 0 0 0,-1 1 0 0 0,1-1 0 0 0,-1 0 1 0 0,1 1-1 0 0,-1-1 0 0 0,0 0 0 0 0,0 1 0 0 0,0-1 0 0 0,0 0 1 0 0,0 1-1 0 0,0-1 0 0 0,0 1 0 0 0,0-1 0 0 0,0 0 1 0 0,-1 1-1 0 0,1-1 0 0 0,0 0 0 0 0,-1 1 0 0 0,1-1 1 0 0,-1 0-1 0 0,0 0 0 0 0,1 0 0 0 0,-1 1 0 0 0,0-1 0 0 0,0 0 20 0 0,0 10 76 0 0,-5 26-39 0 0,5-34-37 0 0,-1-1-1 0 0,1 1 1 0 0,-1 0-1 0 0,1 0 1 0 0,0 0-1 0 0,0 0 1 0 0,0 0-1 0 0,1 1 1 0 0,-1-1-1 0 0,1 0 1 0 0,0 0-1 0 0,0 0 1 0 0,0 1-1 0 0,0-1 1 0 0,0 0 0 0 0,1 0-1 0 0,-1 0 1 0 0,1 0-1 0 0,0 1 1 0 0,0-1-1 0 0,0 0 1 0 0,0 0-1 0 0,1-1 1 0 0,-1 1-1 0 0,1 0 1 0 0,-1 0-1 0 0,1-1 1 0 0,0 1-1 0 0,0-1 1 0 0,1 1-1 0 0,-1-1 1 0 0,0 0-1 0 0,1 0 1 0 0,-1 0-1 0 0,1 0 1 0 0,0-1-1 0 0,0 1 1 0 0,-1 0 0 0 0,1-1-1 0 0,0 0 1 0 0,1 0 0 0 0,2 0 26 0 0,-1-1 1 0 0,1 0-1 0 0,0 0 1 0 0,0-1-1 0 0,0 1 1 0 0,0-1-1 0 0,0-1 1 0 0,0 1-1 0 0,0-1 1 0 0,-1 0-1 0 0,1 0 1 0 0,-1-1-1 0 0,1 1 1 0 0,-1-1-1 0 0,4-3-26 0 0,72-36-287 0 0,-29-16 1694 0 0,82-160 1733 0 0,-110 182-3066 0 0,-2-1 1 0 0,-1 0-1 0 0,-2-2 1 0 0,-2 0-1 0 0,-1-1 1 0 0,-2-1 0 0 0,-2 0-1 0 0,-2-1 1 0 0,-1 0-1 0 0,-3 0 1 0 0,1-22-75 0 0,-7 63-10 0 0,0-1 1 0 0,0 0 0 0 0,0 1-1 0 0,0-1 1 0 0,0 1-1 0 0,0-1 1 0 0,-1 0 0 0 0,1 1-1 0 0,0-1 1 0 0,-1 1 0 0 0,1-1-1 0 0,-1 1 1 0 0,0-1-1 0 0,1 1 1 0 0,-1-1 0 0 0,0 1-1 0 0,0 0 1 0 0,0 0 0 0 0,0-1-1 0 0,0 1 1 0 0,0 0-1 0 0,-1 0 1 0 0,1 0 0 0 0,0 0-1 0 0,0 0 1 0 0,-1 0-1 0 0,1 0 1 0 0,-1 1 0 0 0,1-1-1 0 0,-1 0 1 0 0,1 1 0 0 0,-1-1-1 0 0,1 1 1 0 0,-1 0-1 0 0,1-1 1 0 0,-1 1 0 0 0,0 0-1 0 0,1 0 1 0 0,-1 0-1 0 0,1 0 1 0 0,-1 0 0 0 0,0 1-1 0 0,1-1 1 0 0,-1 0 0 0 0,1 1-1 0 0,-1-1 1 0 0,1 1-1 0 0,-1-1 1 0 0,1 1 0 0 0,-1 0-1 0 0,1 0 1 0 0,-1 0 0 0 0,1-1-1 0 0,0 1 1 0 0,0 1-1 0 0,0-1 1 0 0,-2 1 9 0 0,-11 12-39 0 0,1 2-1 0 0,0 0 1 0 0,1 0 0 0 0,0 1-1 0 0,1 0 1 0 0,2 1 0 0 0,-1 0-1 0 0,2 1 1 0 0,0 0 0 0 0,2 0-1 0 0,0 1 1 0 0,1 0 0 0 0,1 0-1 0 0,1 0 1 0 0,0 0 0 0 0,2 0-1 0 0,0 1 1 0 0,2 16 39 0 0,-1-15-9 0 0,1 0 0 0 0,0-1-1 0 0,2 1 1 0 0,0 0 0 0 0,2-1 0 0 0,0 1 0 0 0,2-1-1 0 0,3 9 11 0 0,3-2-36 0 0,0 1 1 0 0,2-2-1 0 0,1 0 1 0 0,1-1-1 0 0,1-1 1 0 0,1 0-1 0 0,21 20 35 0 0,25 27-1015 0 0,-65-72 803 0 0,0 0 0 0 0,-1 0 0 0 0,1-1 0 0 0,0 1 0 0 0,0 0 0 0 0,0 0-1 0 0,0 0 1 0 0,0-1 0 0 0,0 1 0 0 0,0 0 0 0 0,0 0 0 0 0,0 0 0 0 0,0-1 0 0 0,0 1-1 0 0,0 0 1 0 0,0 0 0 0 0,0 0 0 0 0,0-1 0 0 0,0 1 0 0 0,0 0 0 0 0,0 0 0 0 0,1 0 0 0 0,-1-1-1 0 0,0 1 1 0 0,0 0 0 0 0,0 0 0 0 0,0 0 0 0 0,0 0 0 0 0,0-1 0 0 0,0 1 0 0 0,1 0-1 0 0,-1 0 1 0 0,0 0 0 0 0,0 0 0 0 0,0 0 0 0 0,1-1 212 0 0,-17-12-8931 0 0,11 9 2560 0 0</inkml:trace>
  <inkml:trace contextRef="#ctx0" brushRef="#br0" timeOffset="1694.122">2081 366 12163 0 0,'0'0'2391'0'0,"0"0"-1228"0"0,0 0-669 0 0,0 0 43 0 0,0 0 249 0 0,0 0 203 0 0,0 0 71 0 0,0 0-92 0 0,0 0-133 0 0,0 0-150 0 0,0 0-130 0 0,35 8-115 0 0,113 23-101 0 0,-29-23 156 0 0,116-22-74 0 0,-82-11-5083 0 0,-122 20-1670 0 0,-9 2-5387 0 0</inkml:trace>
  <inkml:trace contextRef="#ctx0" brushRef="#br0" timeOffset="2966.917">3220 498 4457 0 0,'0'0'1646'0'0,"0"0"35"0"0,0 0 73 0 0,0 0 25 0 0,0 0-139 0 0,0 0-310 0 0,0 0-267 0 0,0 0-184 0 0,0 0-134 0 0,0 0-101 0 0,0 0-129 0 0,-31 8-99 0 0,-100 28-80 0 0,69 0 83 0 0,52-24-304 0 0,0-1-72 0 0,0 0 0 0 0,1 1 1 0 0,0 0-1 0 0,1 0 0 0 0,0 1 0 0 0,1 0 1 0 0,1 0-1 0 0,0 1 0 0 0,1-1 0 0 0,0 1 1 0 0,1 1-1 0 0,1-1 0 0 0,0 0 1 0 0,1 1-1 0 0,0 0 0 0 0,2-1 0 0 0,-1 1 1 0 0,3 13-44 0 0,-2-26 14 0 0,1 0 0 0 0,-1 1 0 0 0,1-1 1 0 0,0 0-1 0 0,0 1 0 0 0,0-1 0 0 0,0 0 1 0 0,0 0-1 0 0,1 0 0 0 0,-1 0 0 0 0,1 0 0 0 0,-1 0 1 0 0,1 0-1 0 0,0-1 0 0 0,-1 1 0 0 0,1-1 1 0 0,0 1-1 0 0,0-1 0 0 0,0 1 0 0 0,0-1 1 0 0,1 0-1 0 0,-1 0 0 0 0,0 0 0 0 0,0 0 1 0 0,1-1-1 0 0,-1 1 0 0 0,0-1 0 0 0,1 1 0 0 0,-1-1 1 0 0,1 0-1 0 0,-1 0 0 0 0,0 0 0 0 0,1 0 1 0 0,-1 0-1 0 0,1 0-14 0 0,82-20 1010 0 0,-54 2-864 0 0,-1-1 0 0 0,-1-2 0 0 0,-1 0 0 0 0,-1-2 0 0 0,-1-1 0 0 0,-1-1 0 0 0,-1-1 0 0 0,-2-1 0 0 0,0-1 0 0 0,-2-2 0 0 0,15-27-146 0 0,20-24-147 0 0,-55 80-36 0 0,0 17-676 0 0,-32 164 527 0 0,31-164 326 0 0,0-11 3 0 0,0 0 1 0 0,0 0 0 0 0,1 0-1 0 0,0 0 1 0 0,0 0 0 0 0,1 0-1 0 0,-1 0 1 0 0,1 0 0 0 0,0 0-1 0 0,0 0 1 0 0,0 0-1 0 0,1 0 1 0 0,0 0 0 0 0,0-1-1 0 0,0 1 1 0 0,1-1 0 0 0,1 3 2 0 0,0-3 37 0 0,0-1 1 0 0,0-1-1 0 0,0 1 0 0 0,0 0 1 0 0,0-1-1 0 0,0 0 1 0 0,1 0-1 0 0,-1 0 1 0 0,1-1-1 0 0,-1 1 1 0 0,1-1-1 0 0,0 0 1 0 0,0-1-1 0 0,0 1 0 0 0,-1-1 1 0 0,1 0-1 0 0,0 0 1 0 0,0 0-1 0 0,0-1 1 0 0,-1 1-1 0 0,1-1 1 0 0,0 0-1 0 0,0-1 1 0 0,-1 1-1 0 0,1-1 0 0 0,-1 0 1 0 0,0 0-1 0 0,4-3-37 0 0,111-85 941 0 0,-89 63-854 0 0,-2-1 0 0 0,-2-1-1 0 0,0-1 1 0 0,-2-1 0 0 0,-1-1 0 0 0,-2-2-1 0 0,-1 0 1 0 0,5-15-87 0 0,-22 44-43 0 0,-1 0 0 0 0,1 0 0 0 0,-1 0-1 0 0,-1-1 1 0 0,1 1 0 0 0,-1-1 0 0 0,0 1 0 0 0,0-1 0 0 0,-1 0 0 0 0,1 1 0 0 0,-1-1-1 0 0,0 0 1 0 0,-1 0 0 0 0,0 1 0 0 0,0-1 0 0 0,0 1 0 0 0,0-1 0 0 0,-1 1 0 0 0,0-1-1 0 0,0 1 1 0 0,-1 0 43 0 0,0 3-91 0 0,0 1 0 0 0,0-1 0 0 0,-1 1 0 0 0,1 0-1 0 0,-1 0 1 0 0,1 1 0 0 0,-1-1 0 0 0,1 1 0 0 0,-1 0-1 0 0,0 0 1 0 0,1 0 0 0 0,-1 0 0 0 0,1 0 0 0 0,-1 1-1 0 0,1 0 1 0 0,-1 0 0 0 0,1 0 0 0 0,-1 0 0 0 0,1 0-1 0 0,0 1 1 0 0,-1-1 0 0 0,1 1 0 0 0,0 0 0 0 0,0 0-1 0 0,0 0 1 0 0,-1 1 91 0 0,-10 7-99 0 0,-1 1 0 0 0,1 0 0 0 0,1 1 0 0 0,0 1 0 0 0,1 0 0 0 0,0 1 0 0 0,1 0 0 0 0,1 0 0 0 0,0 1 0 0 0,1 1 0 0 0,1-1 0 0 0,0 1 0 0 0,0 4 99 0 0,7-18 0 0 0,0 0-1 0 0,1 1 0 0 0,0-1 0 0 0,-1 1 1 0 0,1-1-1 0 0,0 1 0 0 0,0-1 1 0 0,0 1-1 0 0,1 0 0 0 0,-1-1 0 0 0,1 0 1 0 0,-1 1-1 0 0,1-1 0 0 0,0 1 1 0 0,0-1-1 0 0,0 0 0 0 0,0 1 1 0 0,0-1-1 0 0,0 0 0 0 0,1 0 0 0 0,-1 0 1 0 0,1 0-1 0 0,0 0 0 0 0,-1 0 1 0 0,1-1-1 0 0,0 1 0 0 0,0 0 1 0 0,0-1-1 0 0,0 1 0 0 0,1-1 0 0 0,-1 0 1 0 0,0 0-1 0 0,0 0 0 0 0,1 0 1 0 0,-1 0-1 0 0,1 0 0 0 0,-1-1 0 0 0,0 1 1 0 0,1-1-1 0 0,0 0 1 0 0,106 2 548 0 0,130-48 389 0 0,-238 45-934 0 0,0 1 0 0 0,0 0-1 0 0,1 0 1 0 0,-1-1 0 0 0,0 1 0 0 0,1 0 0 0 0,-1 0 0 0 0,0 1 0 0 0,0-1 0 0 0,1 0 0 0 0,-1 0 0 0 0,0 0 0 0 0,1 1 0 0 0,-1-1 0 0 0,0 1 0 0 0,0-1 0 0 0,0 1 0 0 0,1 0 0 0 0,-1-1 0 0 0,0 1 0 0 0,0 0 0 0 0,0 0 0 0 0,0 0 0 0 0,0-1 0 0 0,0 1 0 0 0,-1 0 0 0 0,1 0 0 0 0,0 0 0 0 0,0 1 0 0 0,-1-1 0 0 0,1 0 0 0 0,-1 0 0 0 0,1 0 0 0 0,-1 0 0 0 0,1 1 0 0 0,-1-1 0 0 0,0 0 0 0 0,1 1 0 0 0,-1-1 0 0 0,0 0 0 0 0,0 0 0 0 0,0 1 0 0 0,0-1 0 0 0,0 0 0 0 0,0 1 0 0 0,0-1 0 0 0,-1 1-3 0 0,-30 211 118 0 0,31-211-126 0 0,-1 0-1 0 0,1 0 1 0 0,0 1-1 0 0,0-1 1 0 0,0 0-1 0 0,0 1 0 0 0,0-1 1 0 0,1 0-1 0 0,-1 0 1 0 0,0 1-1 0 0,1-1 1 0 0,0 0-1 0 0,0 0 1 0 0,0 0-1 0 0,0 0 1 0 0,0 0-1 0 0,0 0 1 0 0,0 0-1 0 0,0 0 0 0 0,1 0 1 0 0,-1-1-1 0 0,1 1 1 0 0,0 0-1 0 0,-1-1 1 0 0,1 1-1 0 0,0-1 1 0 0,0 0-1 0 0,0 0 1 0 0,0 0-1 0 0,0 0 0 0 0,0 0 1 0 0,0 0-1 0 0,0 0 1 0 0,0 0-1 0 0,1-1 1 0 0,-1 1-1 0 0,0-1 9 0 0,10 0 92 0 0,-1 0-1 0 0,1 0 0 0 0,-1-2 1 0 0,0 1-1 0 0,0-1 1 0 0,0-1-1 0 0,0 0 0 0 0,0 0 1 0 0,0-1-1 0 0,-1-1 0 0 0,1 0 1 0 0,-1 0-1 0 0,-1-1 1 0 0,1 0-1 0 0,-1-1 0 0 0,0 0 1 0 0,0 0-1 0 0,-1-1 1 0 0,0 0-1 0 0,0 0 0 0 0,1-5-91 0 0,5 2 97 0 0,-1 0-1 0 0,0-2 0 0 0,-1 0 1 0 0,0 0-1 0 0,-1-1 1 0 0,-1 0-1 0 0,0-1 0 0 0,-1 0 1 0 0,0-1-1 0 0,-2 0 1 0 0,1 0-1 0 0,-2-1 0 0 0,-1 0 1 0 0,0 0-1 0 0,-1 0 1 0 0,0 0-1 0 0,-2-1 0 0 0,1-13-96 0 0,-3 29-7 0 0,0 0 1 0 0,0 1-1 0 0,0-1 0 0 0,0 0 0 0 0,0 0 0 0 0,-1 0 1 0 0,1 1-1 0 0,-1-1 0 0 0,1 0 0 0 0,-1 0 0 0 0,0 1 0 0 0,1-1 1 0 0,-1 0-1 0 0,0 1 0 0 0,0-1 0 0 0,0 1 0 0 0,0-1 0 0 0,-1 1 1 0 0,1 0-1 0 0,0-1 0 0 0,-1 1 0 0 0,1 0 0 0 0,0 0 0 0 0,-1 0 1 0 0,0 0-1 0 0,1 0 0 0 0,-1 0 0 0 0,0 0 0 0 0,1 1 0 0 0,-1-1 1 0 0,0 0-1 0 0,0 1 0 0 0,1 0 0 0 0,-1-1 0 0 0,0 1 0 0 0,0 0 1 0 0,0 0-1 0 0,1 0 0 0 0,-1 0 0 0 0,0 0 0 0 0,0 1 0 0 0,-1-1 7 0 0,-76 32-521 0 0,64-20 487 0 0,1 0-1 0 0,1 2 1 0 0,0 0 0 0 0,1 0-1 0 0,0 1 1 0 0,1 0-1 0 0,1 1 1 0 0,0 1 0 0 0,1-1-1 0 0,1 1 1 0 0,1 1-1 0 0,0 0 1 0 0,1 0 0 0 0,1 0-1 0 0,1 0 1 0 0,1 1-1 0 0,0 0 1 0 0,1-1 0 0 0,1 6 34 0 0,1-16-11 0 0,1 0 0 0 0,-1 0 0 0 0,2 0 1 0 0,-1 0-1 0 0,1 0 0 0 0,0 0 0 0 0,0-1 0 0 0,1 1 1 0 0,0-1-1 0 0,1 1 0 0 0,-1-1 0 0 0,1 0 1 0 0,1 0-1 0 0,-1-1 0 0 0,1 1 0 0 0,1-1 0 0 0,-1 0 1 0 0,1-1-1 0 0,0 1 0 0 0,0-1 0 0 0,0 0 1 0 0,1 0-1 0 0,0-1 0 0 0,7 4 11 0 0,4 2-138 0 0,1-1 0 0 0,0-1 1 0 0,1 0-1 0 0,0-1 0 0 0,0-1 0 0 0,0-1 1 0 0,1-1-1 0 0,-1-1 0 0 0,1-1 0 0 0,0 0 0 0 0,0-2 1 0 0,0 0-1 0 0,8-2 138 0 0,-1-4-2226 0 0,-9 0-2452 0 0,-15 5 3177 0 0,11-4-9932 0 0</inkml:trace>
</inkml:ink>
</file>

<file path=ppt/ink/ink4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47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26 627 216 0 0,'0'0'264'0'0,"0"0"-384"0"0,0 0 4 0 0,0 0 489 0 0,0 0 526 0 0,0 0 410 0 0,0 0 260 0 0,0 0 30 0 0,0 0-136 0 0,34-3-221 0 0,110-7-195 0 0,574-20 6130 0 0,-189 10-5411 0 0,402-20 220 0 0,-343 22-1019 0 0,-117 14-345 0 0,-158-3-57 0 0,732-31 870 0 0,-503 29-791 0 0,-339 11-484 0 0,385 24 237 0 0,-233-32 261 0 0,63-21-658 0 0,3 18 209 0 0,-264 10-120 0 0,-117 0-81 0 0,106-13-308 0 0,-131 4-974 0 0,-12 4-2436 0 0,-2-2-4763 0 0,-1 2-3526 0 0</inkml:trace>
  <inkml:trace contextRef="#ctx0" brushRef="#br0" timeOffset="819.029">8 67 5745 0 0,'0'0'2173'0'0,"0"0"-1010"0"0,0 0-337 0 0,0 0 193 0 0,0 0 294 0 0,0 0 70 0 0,0 0-194 0 0,0 0-315 0 0,0 0-289 0 0,0 0-102 0 0,0 0 18 0 0,0 0 45 0 0,0 0-9 0 0,1 20-19 0 0,12 148 774 0 0,0 288 1048 0 0,0-36-1909 0 0,-31-371-4177 0 0,6-35-511 0 0,0-3-3619 0 0,6-8 837 0 0</inkml:trace>
  <inkml:trace contextRef="#ctx0" brushRef="#br0" timeOffset="1947.872">7636 49 0 0 0,'0'0'1223'0'0,"0"0"287"0"0,0 0 102 0 0,0 0 62 0 0,0 0-11 0 0,0 0-18 0 0,0 0-75 0 0,0 0-166 0 0,0-8-134 0 0,0-24-103 0 0,0 24-99 0 0,0 8-82 0 0,0 0-84 0 0,0 0-117 0 0,0 0-124 0 0,0 0-103 0 0,0 0-101 0 0,0 0-61 0 0,0 0-44 0 0,0 0-62 0 0,1 22 688 0 0,8 284 2034 0 0,-9-210-2556 0 0,-15 179 379 0 0,20-98-578 0 0,-4-177-3641 0 0,-2-7-8353 0 0,-1 3 127 0 0</inkml:trace>
  <inkml:trace contextRef="#ctx0" brushRef="#br0" timeOffset="9992.85">3993 579 0 0 0,'0'0'0'0'0,"0"0"0"0"0,0 0 0 0 0,0 0 0 0 0,0 0 0 0 0,0 0 0 0 0,0 0 0 0 0,0 0 0 0 0,0 0 0 0 0,0 0 0 0 0,0 0 0 0 0,0 0 0 0 0,-53-48 0 0 0,45 48 0 0 0</inkml:trace>
  <inkml:trace contextRef="#ctx0" brushRef="#br0" timeOffset="10753.751">3732 498 0 0 0,'83'-87'0'0'0,"-56"44"0"0"0,37-48 2328 0 0,-29 62-2881 0 0,11-2 151 0 0,-21 6 2927 0 0,-19 20 5930 0 0,-2 8-3468 0 0,-2 16-2161 0 0,-7 27-3012 0 0,-68 156 1813 0 0,-8-25-1035 0 0,16-56-329 0 0,57-109 19 0 0,3-4-1043 0 0,3-2-4224 0 0,15-6-4461 0 0,-11 0 3453 0 0,0 0 4434 0 0</inkml:trace>
  <inkml:trace contextRef="#ctx0" brushRef="#br0" timeOffset="11289.657">3717 225 0 0 0,'0'0'648'0'0,"0"0"-50"0"0,0 0-58 0 0,0 0 141 0 0,0 0 311 0 0,0 0 287 0 0,0 0 142 0 0,0 0-53 0 0,0 0-196 0 0,0 0-265 0 0,0 0-236 0 0,0 0-114 0 0,2 0 2068 0 0,25 19 304 0 0,45 47-56 0 0,-25-26-2211 0 0,-2 3 0 0 0,-1 2 0 0 0,-3 2 0 0 0,-2 1 0 0 0,2 9-662 0 0,58 104 933 0 0,-83-131-553 0 0,-16-30-318 0 0,0-3-972 0 0,0-5-9363 0 0,0 5-1290 0 0</inkml:trace>
  <inkml:trace contextRef="#ctx0" brushRef="#br0" timeOffset="14461.351">4181 1190 760 0 0,'0'0'1258'0'0,"0"0"-55"0"0,0 0 180 0 0,0 0 290 0 0,0 0 122 0 0,0 0-80 0 0,0 0-182 0 0,0 0-236 0 0,0 0-192 0 0,0 0-128 0 0,0 0-129 0 0,1-6-100 0 0,4-20-74 0 0,-6 24-553 0 0,1 1 0 0 0,-1-1 0 0 0,1 0 0 0 0,-1 1 0 0 0,0-1 0 0 0,0 1 0 0 0,0-1 0 0 0,0 1 0 0 0,0-1 0 0 0,0 1 0 0 0,0 0 0 0 0,-1-1 0 0 0,1 1 0 0 0,0 0 0 0 0,-1 0 0 0 0,1 0 0 0 0,-1 0 0 0 0,1 0 0 0 0,-1 0 0 0 0,1 0 0 0 0,-1 1 0 0 0,0-1 0 0 0,1 0 0 0 0,-1 1 0 0 0,0 0 0 0 0,0-1 0 0 0,0 1-121 0 0,-15-3 141 0 0,0 0-1 0 0,1 2 1 0 0,-1 0 0 0 0,0 1-1 0 0,0 0 1 0 0,1 2-1 0 0,-1 0 1 0 0,0 1 0 0 0,1 0-1 0 0,0 1 1 0 0,-1 1-1 0 0,-11 6-140 0 0,13-5 54 0 0,1 1 0 0 0,1 0 0 0 0,-1 1-1 0 0,1 1 1 0 0,1 0 0 0 0,-1 1 0 0 0,2 0 0 0 0,-1 1-1 0 0,0 2-53 0 0,7-6 22 0 0,1 2-1 0 0,0-1 0 0 0,1 0 1 0 0,-1 1-1 0 0,1 0 0 0 0,1 0 1 0 0,0 0-1 0 0,0 0 0 0 0,1 0 1 0 0,0 0-1 0 0,1 0 0 0 0,-1 0 1 0 0,2 0-1 0 0,-1 1 0 0 0,3 6-21 0 0,-2 18 134 0 0,-1-26-73 0 0,1 0 1 0 0,0-1-1 0 0,1 1 0 0 0,0-1 1 0 0,0 1-1 0 0,0-1 1 0 0,1 0-1 0 0,0 0 0 0 0,0 0 1 0 0,1 0-1 0 0,0 0 1 0 0,0-1-1 0 0,1 0 0 0 0,0 0 1 0 0,0 0-1 0 0,0 0 1 0 0,1-1-1 0 0,-1 0 0 0 0,1 0 1 0 0,1-1-1 0 0,-1 1 1 0 0,1-1-1 0 0,-1-1 0 0 0,1 1 1 0 0,0-1-1 0 0,0 0 1 0 0,7 1-62 0 0,7 1 152 0 0,0-2 0 0 0,0 0 0 0 0,1-1 0 0 0,-1-1 1 0 0,1-1-1 0 0,-1-1 0 0 0,0-1 0 0 0,1-1 0 0 0,-1-1 1 0 0,0-1-1 0 0,-1 0 0 0 0,1-2 0 0 0,-1 0 1 0 0,0-1-1 0 0,5-4-152 0 0,34-40-854 0 0,-53 37-3322 0 0,-5-1-3856 0 0,-1 14-4244 0 0</inkml:trace>
  <inkml:trace contextRef="#ctx0" brushRef="#br0" timeOffset="15804.06">2141 244 0 0 0,'0'0'565'0'0,"0"0"593"0"0,0 0 253 0 0,0 0 28 0 0,0 0-91 0 0,0 0-111 0 0,0 0-145 0 0,0 0-105 0 0,0 0-79 0 0,-14 5-59 0 0,-44 16-50 0 0,53-19-605 0 0,1 0 0 0 0,0 0-1 0 0,-1 1 1 0 0,1-1 0 0 0,0 1 0 0 0,0 0-1 0 0,1 0 1 0 0,-1 1 0 0 0,1-1 0 0 0,-1 1 0 0 0,1-1-1 0 0,0 1 1 0 0,0 0 0 0 0,1 0 0 0 0,-3 5-194 0 0,-1 1 289 0 0,-6 12 53 0 0,2 0 1 0 0,1 1 0 0 0,0 0-1 0 0,2 1 1 0 0,0 0 0 0 0,2 0 0 0 0,1 0-1 0 0,1 0 1 0 0,0 1 0 0 0,2 0 0 0 0,1-1-1 0 0,2 9-342 0 0,1-16 155 0 0,0 0 1 0 0,1-1-1 0 0,0 1 0 0 0,2-1 0 0 0,0 0 0 0 0,0 0 0 0 0,2-1 0 0 0,0 0 0 0 0,0 0 0 0 0,2-1 0 0 0,0 0 0 0 0,0-1 0 0 0,2 0 0 0 0,-1 0 0 0 0,1-1 1 0 0,1-1-1 0 0,0 0 0 0 0,13 8-155 0 0,-14-13 167 0 0,0 1 0 0 0,0-2 1 0 0,1 0-1 0 0,-1 0 1 0 0,1-1-1 0 0,0-1 1 0 0,0 0-1 0 0,1-1 0 0 0,-1 0 1 0 0,0-1-1 0 0,1 0 1 0 0,-1-1-1 0 0,1-1 0 0 0,-1 0 1 0 0,0-1-1 0 0,1 0 1 0 0,4-3-168 0 0,-1 0 141 0 0,0-2 0 0 0,-1 0 0 0 0,0-1 0 0 0,0 0 0 0 0,-1-1 0 0 0,0-1 0 0 0,0-1 0 0 0,-1 0 0 0 0,-1-1 0 0 0,0 0 0 0 0,0-1 0 0 0,-1 0 0 0 0,-1-1 0 0 0,0-1 0 0 0,-1 0 0 0 0,7-15-141 0 0,-10 18 19 0 0,-1 0 1 0 0,0-1-1 0 0,-1 1 1 0 0,-1-1-1 0 0,0-1 1 0 0,0 1-1 0 0,-1 0 1 0 0,-1-1 0 0 0,-1 0-1 0 0,0 1 1 0 0,0-1-1 0 0,-2 0 1 0 0,1 0-1 0 0,-2 1 1 0 0,0-1-1 0 0,0 0 1 0 0,-2 1-1 0 0,1 0 1 0 0,-2 0-1 0 0,0 0 1 0 0,0 0 0 0 0,-1 0-20 0 0,-7-5-313 0 0,0 1 0 0 0,-1 0 0 0 0,-1 1 0 0 0,-1 0 0 0 0,0 1 0 0 0,-1 1 0 0 0,0 1 1 0 0,-1 0-1 0 0,0 1 0 0 0,-1 1 0 0 0,-1 1 0 0 0,0 1 0 0 0,0 1 0 0 0,-1 0 1 0 0,1 2-1 0 0,-2 0 0 0 0,1 1 0 0 0,-1 1 0 0 0,1 1 0 0 0,-1 1 0 0 0,0 1 0 0 0,0 1 1 0 0,0 1-1 0 0,0 1 0 0 0,-15 4 313 0 0,-58 30-3960 0 0,44 6-3749 0 0,36-26-225 0 0</inkml:trace>
  <inkml:trace contextRef="#ctx0" brushRef="#br0" timeOffset="17277.575">5343 189 0 0 0,'0'0'1264'0'0,"0"0"31"0"0,0 0-13 0 0,0 0-67 0 0,0 0-35 0 0,0 0-70 0 0,0 0-86 0 0,0 0-61 0 0,0 0-70 0 0,0 0-49 0 0,-15-5-30 0 0,-43-12-39 0 0,56 16-554 0 0,-1 0 0 0 0,0 1 0 0 0,0-1 1 0 0,0 1-1 0 0,0-1 0 0 0,0 1 0 0 0,0 0 1 0 0,0 0-1 0 0,0 0 0 0 0,-1 1 0 0 0,1-1 0 0 0,0 1 1 0 0,1 0-1 0 0,-1-1 0 0 0,0 1 0 0 0,0 1 1 0 0,0-1-1 0 0,0 0 0 0 0,1 1 0 0 0,-1-1 0 0 0,1 1 1 0 0,-1 0-1 0 0,1 0 0 0 0,0 0 0 0 0,-2 2-221 0 0,-18 11 1175 0 0,18-11-1057 0 0,-1 1 0 0 0,0 0 0 0 0,1 0-1 0 0,0 0 1 0 0,0 1 0 0 0,1-1 0 0 0,-1 1 0 0 0,1 0-1 0 0,0 0 1 0 0,1 0 0 0 0,0 0 0 0 0,0 0 0 0 0,-1 2-118 0 0,0 0 56 0 0,-4 20 170 0 0,1-1 0 0 0,2 1-1 0 0,0 1 1 0 0,2-1-1 0 0,1 0 1 0 0,1 1-1 0 0,3 17-225 0 0,-2-30 110 0 0,1-1 0 0 0,1 1 0 0 0,1-1 0 0 0,0 0 0 0 0,1 0 0 0 0,1 0 0 0 0,0-1 0 0 0,0 0 0 0 0,2 0 0 0 0,0 0 0 0 0,0-1 0 0 0,2 0 0 0 0,0 0-110 0 0,1-3 95 0 0,0-1-1 0 0,1-1 1 0 0,0 1-1 0 0,0-2 1 0 0,1 0-1 0 0,0 0 1 0 0,0-1 0 0 0,1-1-1 0 0,-1 0 1 0 0,1-1-1 0 0,0 0 1 0 0,1-1-1 0 0,-1-1 1 0 0,0 0-1 0 0,1-1 1 0 0,-1-1 0 0 0,1 0-1 0 0,-1-1 1 0 0,1 0-1 0 0,-1-1-94 0 0,-1-1 126 0 0,-1 0 0 0 0,0 0-1 0 0,0-1 1 0 0,0-1 0 0 0,-1 1-1 0 0,1-2 1 0 0,-1 0 0 0 0,-1 0-1 0 0,1-1 1 0 0,-1-1 0 0 0,0 1 0 0 0,7-9-126 0 0,-6 3 88 0 0,-1-1 0 0 0,-1 0 0 0 0,0 0 1 0 0,-1-1-1 0 0,-1 0 0 0 0,0 0 1 0 0,-1-1-1 0 0,0 0 0 0 0,-1 0 1 0 0,-1-1-1 0 0,-1 1 0 0 0,0-1 1 0 0,-1-13-89 0 0,0-134 221 0 0,-3 153-273 0 0,0 1 1 0 0,0-1-1 0 0,-1 1 0 0 0,-1 0 0 0 0,1 0 0 0 0,-2 0 1 0 0,1 0-1 0 0,-1 0 0 0 0,-1 1 0 0 0,0 0 0 0 0,0 0 1 0 0,-1 0-1 0 0,0 0 0 0 0,-1 1 0 0 0,1 0 1 0 0,-2 0-1 0 0,1 1 0 0 0,-1 0 0 0 0,0 0 0 0 0,0 1 1 0 0,-1 0-1 0 0,0 1 0 0 0,0 0 0 0 0,0 0 0 0 0,-1 1 1 0 0,0 0-1 0 0,1 0 0 0 0,-1 1 0 0 0,-1 0 0 0 0,-3 1 52 0 0,-65-2-1694 0 0,68 4 1118 0 0,0 1 0 0 0,0 1 0 0 0,0 0 0 0 0,0 1 0 0 0,0 0 0 0 0,0 0 0 0 0,1 1 0 0 0,-1 1 0 0 0,-4 2 576 0 0,7-2-791 0 0,-19 9-3154 0 0,9-5-1599 0 0,2-1-4474 0 0</inkml:trace>
  <inkml:trace contextRef="#ctx0" brushRef="#br0" timeOffset="19697.754">2125 351 0 0 0,'-80'160'0'0'0,"30"-60"0"0"0,43-89 0 0 0,2 1 0 0 0,0-1 0 0 0,0 1 0 0 0,1 0 0 0 0,0 0 0 0 0,1 0 0 0 0,1 0 0 0 0,0 1 0 0 0,0-1 0 0 0,1 5 0 0 0,1-12 0 0 0</inkml:trace>
  <inkml:trace contextRef="#ctx0" brushRef="#br0" timeOffset="20429.781">2301 292 0 0 0,'0'0'267'0'0,"0"0"414"0"0,0 0 186 0 0,0 0 36 0 0,0 0-67 0 0,0 0-158 0 0,-29 33-152 0 0,-90 108-112 0 0,58-47 165 0 0,32-45-186 0 0,-29 75 605 0 0,58-123-1014 0 0,0 0 1 0 0,-1 1-1 0 0,1-1 1 0 0,0 0-1 0 0,0 0 1 0 0,0 1-1 0 0,0-1 1 0 0,0 0-1 0 0,0 0 1 0 0,1 1-1 0 0,-1-1 1 0 0,0 0-1 0 0,0 0 1 0 0,1 0-1 0 0,-1 1 1 0 0,1-1-1 0 0,-1 0 1 0 0,1 0-1 0 0,0 0 1 0 0,-1 0-1 0 0,1 0 1 0 0,0 0-1 0 0,0 0 1 0 0,0 0-1 0 0,0 0 1 0 0,-1 0-1 0 0,1-1 1 0 0,0 1-1 0 0,1 0 1 0 0,-1 0-1 0 0,0-1 1 0 0,0 1-1 0 0,0-1 1 0 0,0 1-1 0 0,0-1 1 0 0,1 0-1 0 0,-1 1 1 0 0,0-1-1 0 0,0 0 1 0 0,1 0-1 0 0,-1 0 1 0 0,0 0-1 0 0,0 0 1 0 0,1 0-1 0 0,-1 0 1 0 0,0 0-1 0 0,0 0 1 0 0,1-1-1 0 0,-1 1 1 0 0,0 0-1 0 0,0-1 1 0 0,0 1-1 0 0,0-1 1 0 0,0 0-1 0 0,1 1 1 0 0,-1-1-1 0 0,0 0 1 0 0,0 0-1 0 0,0 1 1 0 0,-1-1-1 0 0,1 0 1 0 0,0 0-1 0 0,0 0 1 0 0,0 0-1 0 0,-1 0 1 0 0,1-1 15 0 0,151-133-1564 0 0,-108 90 832 0 0,-22 24 815 0 0,-1-1-1 0 0,-1-1 0 0 0,-1-1 0 0 0,-2-1 1 0 0,0 0-1 0 0,2-7-82 0 0,-19 32 72 0 0,0 0 0 0 0,0 0-1 0 0,-1 0 1 0 0,1 0 0 0 0,0 1 0 0 0,-1-1 0 0 0,1 0 0 0 0,0 0-1 0 0,0 0 1 0 0,-1 0 0 0 0,1 0 0 0 0,0 0 0 0 0,-1 0 0 0 0,1 0-1 0 0,0 0 1 0 0,-1 0 0 0 0,1 0 0 0 0,0 0 0 0 0,-1-1-1 0 0,1 1 1 0 0,0 0 0 0 0,0 0 0 0 0,-1 0 0 0 0,1 0 0 0 0,0 0-1 0 0,-1-1 1 0 0,1 1 0 0 0,0 0 0 0 0,0 0 0 0 0,0 0 0 0 0,-1-1-1 0 0,1 1 1 0 0,0 0 0 0 0,0 0 0 0 0,0-1 0 0 0,-1 1 0 0 0,1 0-1 0 0,0-1 1 0 0,0 1 0 0 0,0 0 0 0 0,0 0 0 0 0,0-1 0 0 0,0 1-1 0 0,0 0 1 0 0,0-1 0 0 0,0 1 0 0 0,0 0 0 0 0,0-1-1 0 0,0 1 1 0 0,0 0 0 0 0,0-1 0 0 0,0 1-72 0 0,-27 18 511 0 0,-14 25 149 0 0,1 1-1 0 0,2 1 1 0 0,3 3-1 0 0,1 1 1 0 0,3 1-1 0 0,-10 23-659 0 0,13-2 1346 0 0,72-72-1120 0 0,95-112 208 0 0,-93 70-641 0 0,113-97-3092 0 0,-117 110-1882 0 0,-49 56 2421 0 0,-114 193 3254 0 0,59-114 3744 0 0,93-114-3188 0 0,68-96-1623 0 0,-91 95-12 0 0,7-8-991 0 0,-7 12-3712 0 0,-8 6 4449 0 0</inkml:trace>
  <inkml:trace contextRef="#ctx0" brushRef="#br0" timeOffset="24578.52">2106 1382 232 0 0,'0'0'1508'0'0,"0"0"-366"0"0,0 0-186 0 0,0 0 82 0 0,0 0 147 0 0,0 0 118 0 0,0 0 36 0 0,0 0-135 0 0,0 0-223 0 0,0 0-245 0 0,0 0-215 0 0,-2-2-183 0 0,1 2-318 0 0,0 0-1 0 0,0 0 1 0 0,1-1 0 0 0,-1 1 0 0 0,0 0 0 0 0,0 0 0 0 0,0 0-1 0 0,0 0 1 0 0,0 0 0 0 0,1 0 0 0 0,-1 0 0 0 0,0 1 0 0 0,0-1 0 0 0,0 0-1 0 0,0 0 1 0 0,1 1 0 0 0,-1-1 0 0 0,0 0 0 0 0,0 1 0 0 0,1-1 0 0 0,-1 1-1 0 0,0-1 1 0 0,1 1 0 0 0,-1-1 0 0 0,0 1 0 0 0,1 0 0 0 0,-1-1 0 0 0,1 1-1 0 0,-1-1 1 0 0,1 1 0 0 0,-1 0 0 0 0,1 0 0 0 0,-1-1 0 0 0,1 1-1 0 0,0 0 1 0 0,-1 0 0 0 0,1 0 0 0 0,0-1 0 0 0,0 1 0 0 0,0 0 0 0 0,0 0-1 0 0,0 0 1 0 0,0 0 0 0 0,0 0 0 0 0,0 0-20 0 0,-2 2 16 0 0,-160 405 751 0 0,101-275-728 0 0,51-112 228 0 0,16-32 829 0 0,284-558 319 0 0,-290 566-1421 0 0,1 0 0 0 0,0 0 0 0 0,0 0 0 0 0,0 0 0 0 0,0 0 0 0 0,1 0 1 0 0,-1 1-1 0 0,1-1 0 0 0,0 0 0 0 0,0 1 0 0 0,0-1 0 0 0,0 1 1 0 0,0 0-1 0 0,0 0 0 0 0,0 0 0 0 0,1 0 0 0 0,-1 0 0 0 0,1 0 0 0 0,0 1 1 0 0,-1-1-1 0 0,1 1 0 0 0,0 0 0 0 0,0-1 0 0 0,0 1 0 0 0,0 1 0 0 0,0-1 1 0 0,0 0-1 0 0,0 1 0 0 0,0 0 0 0 0,0-1 0 0 0,0 1 0 0 0,0 0 0 0 0,0 1 1 0 0,0-1-1 0 0,1 0 0 0 0,-1 1 0 0 0,0 0 0 0 0,0 0 0 0 0,0 0 0 0 0,-1 0 1 0 0,3 1 5 0 0,11 17 79 0 0,0 1 0 0 0,-2 0 0 0 0,0 1 0 0 0,-1 1 0 0 0,-2 0 0 0 0,0 1 0 0 0,-1 0 0 0 0,-1 1 0 0 0,-2-1 0 0 0,0 2 0 0 0,-1-1 0 0 0,-2 1 0 0 0,-1 0 0 0 0,1 14-79 0 0,-4-35 10 0 0,24 77 90 0 0,-29-74 3180 0 0,-41-14-3262 0 0,-147-66-83 0 0,140 48-556 0 0,-47-21-560 0 0,35 18-6337 0 0,63 27 2372 0 0,0 1-1573 0 0</inkml:trace>
  <inkml:trace contextRef="#ctx0" brushRef="#br0" timeOffset="26014.794">5339 262 0 0 0,'0'0'360'0'0,"0"0"540"0"0,0 0 247 0 0,0 0 33 0 0,0 0-110 0 0,0 0-180 0 0,0 0-174 0 0,0 0-106 0 0,-3-2-24 0 0,-15-10 1426 0 0,-3 41-1533 0 0,-29 78-314 0 0,-86 176-1087 0 0,121-239 324 0 0,36-48 477 0 0,-8-3 221 0 0,-1-1 0 0 0,0 0 0 0 0,0-1 0 0 0,-1 0 0 0 0,0 0 1 0 0,-1-2-1 0 0,0 1 0 0 0,0-1 0 0 0,-1-1-100 0 0,22-22 74 0 0,60-63 117 0 0,-5-3 0 0 0,37-60-191 0 0,-114 144 423 0 0,-17 15 444 0 0,-95 125-1298 0 0,77-89 722 0 0,1 2 0 0 0,2 1-1 0 0,1 1 1 0 0,2 0 0 0 0,2 2 0 0 0,0 5-291 0 0,17-45 31 0 0,0 0 0 0 0,1 0 1 0 0,-1 0-1 0 0,0 0 0 0 0,1 0 1 0 0,-1 0-1 0 0,0 0 1 0 0,1 0-1 0 0,0 0 0 0 0,-1 0 1 0 0,1 0-1 0 0,0 0 0 0 0,-1 1 1 0 0,1-1-1 0 0,0 0 0 0 0,0 0 1 0 0,0 0-1 0 0,0 0 1 0 0,0 1-1 0 0,0-1 0 0 0,0 0 1 0 0,1 0-1 0 0,-1 0 0 0 0,0 0 1 0 0,1 1-1 0 0,-1-1 0 0 0,0 0 1 0 0,1 0-1 0 0,0 0 1 0 0,-1 0-1 0 0,1 0 0 0 0,-1 0 1 0 0,1 0-1 0 0,0 0 0 0 0,0-1 1 0 0,0 1-1 0 0,0 0 0 0 0,-1 0 1 0 0,1-1-1 0 0,0 1 1 0 0,0 0-1 0 0,0-1 0 0 0,1 1 1 0 0,-1-1-1 0 0,0 1 0 0 0,0-1 1 0 0,0 0-1 0 0,0 1 0 0 0,0-1 1 0 0,0 0-1 0 0,1 0 0 0 0,-1 0 1 0 0,0 0-1 0 0,0 0 1 0 0,0 0-1 0 0,1 0 0 0 0,-1 0 1 0 0,0 0-1 0 0,0-1 0 0 0,1 1-31 0 0,7-2 165 0 0,0 0-1 0 0,-1-1 0 0 0,1 0 0 0 0,-1 0 0 0 0,0-1 0 0 0,0 0 1 0 0,0 0-1 0 0,0-1 0 0 0,-1 0 0 0 0,0 0 0 0 0,0-1 0 0 0,4-4-164 0 0,3 0 127 0 0,-5 2-110 0 0,1 0 1 0 0,-1-1 0 0 0,-1 1-1 0 0,1-2 1 0 0,-1 1 0 0 0,-1-1-1 0 0,0 0 1 0 0,0-1 0 0 0,3-9-18 0 0,-10 20-25 0 0,0-1 1 0 0,0 1 0 0 0,0-1 0 0 0,-1 1-1 0 0,1-1 1 0 0,0 1 0 0 0,-1 0-1 0 0,1-1 1 0 0,0 1 0 0 0,-1-1 0 0 0,1 1-1 0 0,0 0 1 0 0,-1-1 0 0 0,1 1 0 0 0,-1 0-1 0 0,1 0 1 0 0,-1-1 0 0 0,1 1 0 0 0,-1 0-1 0 0,1 0 1 0 0,-1 0 0 0 0,1 0 0 0 0,-1 0-1 0 0,1-1 1 0 0,-1 1 0 0 0,1 0 0 0 0,-1 0-1 0 0,1 0 1 0 0,-1 0 0 0 0,1 0 0 0 0,-1 0-1 0 0,1 1 1 0 0,-1-1 0 0 0,1 0-1 0 0,-1 0 1 0 0,1 0 0 0 0,0 0 0 0 0,-1 1-1 0 0,1-1 1 0 0,-1 0 0 0 0,1 0 0 0 0,-1 1-1 0 0,1-1 1 0 0,0 0 0 0 0,-1 1 0 0 0,1-1-1 0 0,-1 0 1 0 0,1 1 0 0 0,0-1 0 0 0,0 1-1 0 0,-1-1 1 0 0,1 1 0 0 0,0-1 0 0 0,0 0-1 0 0,-1 1 1 0 0,1-1 0 0 0,0 1 0 0 0,0-1-1 0 0,0 1 1 0 0,0-1 0 0 0,0 1-1 0 0,0-1 1 0 0,0 1 24 0 0,-12 12 16 0 0,1 0-1 0 0,0 1 0 0 0,1 0 1 0 0,1 1-1 0 0,0 0 1 0 0,1 0-1 0 0,0 1 0 0 0,2 0 1 0 0,0 0-1 0 0,0 1 1 0 0,0 6-16 0 0,5-22 10 0 0,1 0 1 0 0,-1 0-1 0 0,1 0 1 0 0,-1 0-1 0 0,1 0 1 0 0,0 0-1 0 0,-1 0 1 0 0,1 1-1 0 0,0-1 1 0 0,0 0-1 0 0,0 0 1 0 0,0 0-1 0 0,0 0 1 0 0,0 1-1 0 0,0-1 1 0 0,0 0-1 0 0,0 0 1 0 0,0 0-1 0 0,1 0 1 0 0,-1 1-1 0 0,0-1 1 0 0,1 0-1 0 0,-1 0 1 0 0,1 0-1 0 0,-1 0 1 0 0,1 0-1 0 0,0 0 1 0 0,-1 0-1 0 0,1 0 1 0 0,0 0-1 0 0,0-1 1 0 0,0 1-1 0 0,0 0 1 0 0,-1 0-1 0 0,1-1 1 0 0,0 1-1 0 0,0 0 1 0 0,0-1-1 0 0,0 1 1 0 0,1-1-1 0 0,-1 0 1 0 0,0 1-1 0 0,0-1 1 0 0,0 0-1 0 0,0 1 1 0 0,0-1-1 0 0,1 0 1 0 0,-1 0-1 0 0,0 0 1 0 0,0 0-1 0 0,0 0 1 0 0,0 0-1 0 0,1-1 1 0 0,-1 1-1 0 0,0 0 1 0 0,0-1-11 0 0,11-6-2994 0 0,-6-4-5049 0 0,-2 7 3279 0 0</inkml:trace>
  <inkml:trace contextRef="#ctx0" brushRef="#br0" timeOffset="26716.75">5335 1120 0 0 0,'0'0'1422'0'0,"0"0"433"0"0,0 0 196 0 0,0 0-93 0 0,0 0-287 0 0,0 0-342 0 0,0 0-265 0 0,0 0-170 0 0,0 0-101 0 0,0 0-76 0 0,0 3-55 0 0,-5 104 2508 0 0,52 229-1196 0 0,-46-274-2079 0 0,-1-62-66 0 0,0 0-88 0 0,0 0-125 0 0,0 0-214 0 0,0-23-7247 0 0,1-1 352 0 0,1 16 4788 0 0</inkml:trace>
  <inkml:trace contextRef="#ctx0" brushRef="#br0" timeOffset="27203.743">5249 1142 2256 0 0,'0'0'1275'0'0,"0"0"-153"0"0,0 0-15 0 0,0 0 191 0 0,0 0 187 0 0,0 0-26 0 0,0 0-140 0 0,0 0-199 0 0,0 0-211 0 0,0 0-113 0 0,0 0-100 0 0,0 0-92 0 0,0 0-48 0 0,35-20-42 0 0,110-62-20 0 0,-68 53 185 0 0,-62 28-514 0 0,-10-1-137 0 0,0 0-1 0 0,0 1 0 0 0,1 0 0 0 0,-1 0 0 0 0,0 0 0 0 0,1 0 0 0 0,-1 1 0 0 0,0 0 0 0 0,1 0 0 0 0,-1 1 0 0 0,0-1 1 0 0,1 1-1 0 0,-1 0 0 0 0,0 1 0 0 0,0-1 0 0 0,0 1 0 0 0,0 0 0 0 0,0 0 0 0 0,0 1 0 0 0,-1 0 0 0 0,1-1 0 0 0,-1 1 1 0 0,1 1-1 0 0,-1-1 0 0 0,0 1 0 0 0,-1-1 0 0 0,1 1 0 0 0,0 0 0 0 0,-1 1 0 0 0,0-1 0 0 0,0 1 0 0 0,0 0-27 0 0,-2 6 28 0 0,0 1 0 0 0,-1-1-1 0 0,0 1 1 0 0,-1-1 0 0 0,0 0-1 0 0,-1 1 1 0 0,0-1 0 0 0,-1 0-1 0 0,0 0 1 0 0,0 0 0 0 0,-1-1-1 0 0,-1 1 1 0 0,0-1 0 0 0,-1 0-1 0 0,1 0 1 0 0,-2 0 0 0 0,0-1 0 0 0,0 0-1 0 0,0-1 1 0 0,-1 1 0 0 0,0-1-1 0 0,-5 2-27 0 0,-26 39-7 0 0,-7 18-163 0 0,47-65 160 0 0,1 0 0 0 0,1 0 0 0 0,-1 0 0 0 0,0 0 0 0 0,0 0 0 0 0,1 0 0 0 0,-1-1 0 0 0,1 1 0 0 0,0-1 0 0 0,-1 0 0 0 0,1 0 0 0 0,0 0 0 0 0,0 0-1 0 0,-1 0 1 0 0,1 0 0 0 0,0-1 0 0 0,0 0 0 0 0,0 1 0 0 0,0-1 0 0 0,3 0 10 0 0,24 2 23 0 0,-20-3-21 0 0,0 1 0 0 0,0 0 0 0 0,-1 1 1 0 0,1 0-1 0 0,0 0 0 0 0,0 1 1 0 0,0 1-1 0 0,-1-1 0 0 0,1 2 0 0 0,-1-1 1 0 0,0 1-1 0 0,0 1 0 0 0,0 0 1 0 0,-1 0-1 0 0,1 0 0 0 0,-1 1 0 0 0,5 5-2 0 0,-12-8 36 0 0,1 0 0 0 0,0-1-1 0 0,-1 1 1 0 0,0 0 0 0 0,0 1-1 0 0,0-1 1 0 0,0 0-1 0 0,-1 0 1 0 0,1 0 0 0 0,-1 0-1 0 0,1 1 1 0 0,-1-1 0 0 0,0 0-1 0 0,-1 0 1 0 0,1 0-1 0 0,0 1 1 0 0,-1-1 0 0 0,0 0-1 0 0,0 0 1 0 0,0 0 0 0 0,0 0-1 0 0,0 0 1 0 0,0 0 0 0 0,-1 0-1 0 0,0 0 1 0 0,1-1-1 0 0,-1 1 1 0 0,0 0 0 0 0,-1 0-36 0 0,-68 68 529 0 0,62-62-552 0 0,-1 0-1 0 0,0 0 0 0 0,-1-1 0 0 0,0-1 0 0 0,0 0 0 0 0,-1 0 0 0 0,1-1 1 0 0,-1-1-1 0 0,-1 0 0 0 0,1-1 0 0 0,-1 0 0 0 0,0 0 0 0 0,0-2 0 0 0,0 1 1 0 0,0-2-1 0 0,0 0 0 0 0,0 0 0 0 0,-2-2 24 0 0,-11-7-2027 0 0,16 2-1270 0 0,5 3 86 0 0,-2-1-5680 0 0</inkml:trace>
  <inkml:trace contextRef="#ctx0" brushRef="#br0" timeOffset="28380.087">2092 2184 312 0 0,'0'0'1722'0'0,"0"0"-649"0"0,0 0-178 0 0,0 0 173 0 0,0 0 274 0 0,0 0 146 0 0,0 0-63 0 0,0 0-210 0 0,0 0-267 0 0,0 0-245 0 0,0 0-167 0 0,0 0-84 0 0,0 0-39 0 0,3 4 2711 0 0,8 268-1027 0 0,-2-148-1954 0 0,0 220 197 0 0,-19-278-631 0 0,10-66 129 0 0,7 3-5930 0 0,-3-10 1742 0 0,-2 3 871 0 0,1-3-1443 0 0</inkml:trace>
  <inkml:trace contextRef="#ctx0" brushRef="#br0" timeOffset="29111.751">4030 2011 0 0 0,'0'0'888'0'0,"0"0"484"0"0,0 0 251 0 0,0 0-22 0 0,0 0-201 0 0,0 0-261 0 0,0 0-236 0 0,0 0-140 0 0,0 0-91 0 0,0 0-20 0 0,0 0 0 0 0,11 4 1245 0 0,-1 93 3257 0 0,-7 53-3900 0 0,-3-124-976 0 0,-9 357 564 0 0,9-182-733 0 0,16-127-115 0 0,-14-71-19 0 0,-1 1 0 0 0,0-1 0 0 0,0 1 0 0 0,0 0 0 0 0,0 0 0 0 0,-1-1 0 0 0,1 1 0 0 0,-1 0 0 0 0,0 0 0 0 0,0 0 0 0 0,-1-1 0 0 0,1 1 0 0 0,-1 0 0 0 0,1 0 0 0 0,-1-1 0 0 0,-1 1 0 0 0,0 3 25 0 0,-2 13-2124 0 0,21-14-9420 0 0,-14-6 4444 0 0</inkml:trace>
  <inkml:trace contextRef="#ctx0" brushRef="#br0" timeOffset="29778.794">5613 2133 0 0 0,'0'0'757'0'0,"0"0"68"0"0,0 0 240 0 0,0 0 316 0 0,0 0 276 0 0,0 0 110 0 0,0 0-84 0 0,0 0-125 0 0,0 0-163 0 0,0 0-143 0 0,0 0-69 0 0,0 0-81 0 0,-5-11 3335 0 0,1 55-3632 0 0,-7 269 1152 0 0,2-38-1528 0 0,9-271-486 0 0,-1 1-1 0 0,1-1 1 0 0,1 0 0 0 0,-1 0 0 0 0,0 1-1 0 0,1-1 1 0 0,0 0 0 0 0,0 0-1 0 0,0 0 1 0 0,1 0 0 0 0,-1 0 0 0 0,1 0-1 0 0,0-1 1 0 0,0 1 0 0 0,0 0-1 0 0,1-1 1 0 0,-1 1 0 0 0,1-1 0 0 0,0 0-1 0 0,0 0 1 0 0,1 1 57 0 0,5-5-4904 0 0,-2-5-3979 0 0,-5 2 620 0 0</inkml:trace>
  <inkml:trace contextRef="#ctx0" brushRef="#br0" timeOffset="30898.923">1475 2711 0 0 0,'0'0'635'0'0,"0"0"348"0"0,0 0 301 0 0,32-1 183 0 0,101-1 92 0 0,79-5 4704 0 0,-6 2-3167 0 0,526-3 1320 0 0,475-28-2394 0 0,-835 23-1648 0 0,504-37 653 0 0,-61-35-364 0 0,-428 74-494 0 0,-317 26-218 0 0,-67-14-2319 0 0,-10-2-7016 0 0,4 1-597 0 0</inkml:trace>
  <inkml:trace contextRef="#ctx0" brushRef="#br0" timeOffset="31286.996">6070 2309 5769 0 0,'0'0'1374'0'0,"0"0"-182"0"0,0 0 63 0 0,0 0 160 0 0,0 0 116 0 0,0 0-79 0 0,0 0-183 0 0,0 0-248 0 0,0 0-259 0 0,0 0-228 0 0,-37 13-202 0 0,-115 41-125 0 0,-130 69 240 0 0,248-106-364 0 0,-17 11-23 0 0,1 3 0 0 0,2 1 0 0 0,1 2 0 0 0,2 3 0 0 0,-34 36-60 0 0,-94 125-2941 0 0,151-167-237 0 0,10-11-1772 0 0,4-4-2924 0 0</inkml:trace>
  <inkml:trace contextRef="#ctx0" brushRef="#br0" timeOffset="31826.76">4266 2442 3745 0 0,'0'0'1341'0'0,"0"0"-108"0"0,0 0 112 0 0,0 0 170 0 0,0 0 80 0 0,0 0-104 0 0,0 0-237 0 0,0 0-309 0 0,0 0-322 0 0,0 0-236 0 0,0 0-182 0 0,0 0-87 0 0,-33 20-48 0 0,-103 65-34 0 0,-173 109-869 0 0,114-65-2664 0 0,32-21-6928 0 0,139-92 9277 0 0</inkml:trace>
  <inkml:trace contextRef="#ctx0" brushRef="#br0" timeOffset="32516.332">2349 2468 0 0 0,'0'0'515'0'0,"0"0"350"0"0,0 0 364 0 0,0 0 470 0 0,0 0 550 0 0,0 0 385 0 0,19-3-86 0 0,54-6-484 0 0,-128 46 1297 0 0,-155 92-1279 0 0,-88 92-3276 0 0,219-147-1612 0 0,34-20-6451 0 0,38-46 3268 0 0</inkml:trace>
  <inkml:trace contextRef="#ctx0" brushRef="#br0" timeOffset="38347.815">2975 3237 1760 0 0,'0'0'1658'0'0,"0"0"-736"0"0,0 0-321 0 0,0 0 7 0 0,0 0 143 0 0,0 0 143 0 0,0 0 38 0 0,0 0-107 0 0,0 0-197 0 0,0 0-218 0 0,0 0-174 0 0,-22 1-104 0 0,-69 2-43 0 0,53 12 4 0 0,34-9-78 0 0,-2 1-20 0 0,0-1 0 0 0,1 1 0 0 0,0 0 1 0 0,0 1-1 0 0,1-1 0 0 0,-1 1 0 0 0,2 0 0 0 0,-1 0 0 0 0,1 0 0 0 0,0 0 0 0 0,1 1 0 0 0,0-1 0 0 0,0 1 0 0 0,1-1 0 0 0,0 1 0 0 0,1 0 0 0 0,-1 0 0 0 0,2-1 1 0 0,-1 1-1 0 0,1 1 5 0 0,1-5 96 0 0,-1 0 1 0 0,1 0 0 0 0,0 0 0 0 0,0 0 0 0 0,1 0 0 0 0,-1 0 0 0 0,1 0 0 0 0,0-1 0 0 0,0 1 0 0 0,1-1-1 0 0,-1 0 1 0 0,1 0 0 0 0,0-1 0 0 0,0 1 0 0 0,0-1 0 0 0,1 1 0 0 0,-1-1 0 0 0,1-1 0 0 0,0 1 0 0 0,0-1-1 0 0,0 1 1 0 0,0-1 0 0 0,0-1 0 0 0,0 1 0 0 0,0-1 0 0 0,1 0 0 0 0,-1 0 0 0 0,0 0 0 0 0,1-1 0 0 0,-1 0-1 0 0,1 0 1 0 0,-1-1 0 0 0,1 1 0 0 0,-1-1 0 0 0,0 0 0 0 0,1 0 0 0 0,-1-1 0 0 0,0 0 0 0 0,0 0 0 0 0,0 0-1 0 0,4-2-96 0 0,9-12 299 0 0,0-1 0 0 0,-2 0 0 0 0,1-1 1 0 0,-2-1-1 0 0,-1 0 0 0 0,0-1 0 0 0,-1 0 0 0 0,-1-1 0 0 0,0-3-299 0 0,0 0-9 0 0,0-1 1 0 0,-1 0-1 0 0,-2-1 0 0 0,0 0 1 0 0,-2 0-1 0 0,-1-1 1 0 0,-1 0-1 0 0,-1 0 1 0 0,-1 0-1 0 0,-2 0 1 0 0,-1-1-1 0 0,-1-6 9 0 0,0 24-170 0 0,-1 0 0 0 0,0-1 0 0 0,-1 1 0 0 0,0 0 0 0 0,-1 1 0 0 0,0-1 0 0 0,0 0 0 0 0,-1 1 1 0 0,0 0-1 0 0,0 0 0 0 0,-2 1 170 0 0,5 4-129 0 0,0 1 0 0 0,0 0 0 0 0,-1 0 1 0 0,1 1-1 0 0,-1-1 0 0 0,0 0 1 0 0,0 1-1 0 0,0 0 0 0 0,0-1 0 0 0,0 1 1 0 0,0 1-1 0 0,-1-1 0 0 0,1 0 0 0 0,-1 1 1 0 0,1-1-1 0 0,-1 1 0 0 0,0 0 1 0 0,1 1-1 0 0,-1-1 0 0 0,0 1 0 0 0,0-1 1 0 0,0 1-1 0 0,1 0 0 0 0,-1 0 0 0 0,0 1 1 0 0,0-1-1 0 0,0 1 0 0 0,1 0 0 0 0,-1 0 1 0 0,0 0-1 0 0,1 0 129 0 0,-3 4-105 0 0,0-1 0 0 0,0 1 0 0 0,0 0 0 0 0,1 1-1 0 0,0-1 1 0 0,0 1 0 0 0,1 0 0 0 0,-1 0 0 0 0,1 1 0 0 0,1-1 0 0 0,-1 1-1 0 0,1 0 1 0 0,0 0 0 0 0,0 4 105 0 0,-4 3-111 0 0,1-1 203 0 0,0 0 0 0 0,1 1 0 0 0,1 0 0 0 0,0 1-1 0 0,0-1 1 0 0,2 1 0 0 0,0-1 0 0 0,0 1 0 0 0,2 0 0 0 0,0 0 0 0 0,0-1 0 0 0,1 1 0 0 0,1 0-1 0 0,1-1 1 0 0,0 1 0 0 0,0-1 0 0 0,2 0 0 0 0,0 0 0 0 0,0 0 0 0 0,8 12-92 0 0,1-8 246 0 0,0 0 0 0 0,1 0 0 0 0,2-2 0 0 0,-1 0 0 0 0,2 0 0 0 0,0-2 0 0 0,0 0 0 0 0,2-2 1 0 0,-1 0-1 0 0,2-1 0 0 0,-1 0 0 0 0,2-2 0 0 0,-1-1 0 0 0,1-1 0 0 0,0 0 0 0 0,1-2 0 0 0,-1 0 0 0 0,1-2 0 0 0,17 1-246 0 0,-15-3-2979 0 0,-16-2-3300 0 0,-7 1-550 0 0</inkml:trace>
  <inkml:trace contextRef="#ctx0" brushRef="#br0" timeOffset="39268.132">4591 3112 0 0 0,'0'0'1791'0'0,"0"0"-287"0"0,0 0-17 0 0,0 0 150 0 0,0 0 127 0 0,0 0-26 0 0,0 0-213 0 0,0 0-275 0 0,0 0-335 0 0,0 0-318 0 0,0 0-221 0 0,0 0-150 0 0,0 0-69 0 0,-11 7-30 0 0,-36 22-26 0 0,44-26-82 0 0,0-1 1 0 0,1 1-1 0 0,-1 0 0 0 0,0 0 0 0 0,1 0 0 0 0,-1 1 0 0 0,1-1 1 0 0,0 0-1 0 0,0 1 0 0 0,1 0 0 0 0,-1-1 0 0 0,1 1 1 0 0,-1 0-1 0 0,1 0 0 0 0,1 0 0 0 0,-2 4-19 0 0,1-4 20 0 0,-14 147 231 0 0,15-147-206 0 0,1-1 1 0 0,-1 0-1 0 0,1 0 1 0 0,-1 0-1 0 0,1 0 1 0 0,0 0 0 0 0,0 0-1 0 0,1 0 1 0 0,-1 0-1 0 0,0 0 1 0 0,1 0-1 0 0,0-1 1 0 0,0 1-1 0 0,0-1 1 0 0,0 1 0 0 0,0-1-1 0 0,0 0 1 0 0,0 0-1 0 0,1 0 1 0 0,-1 0-1 0 0,1 0 1 0 0,0 0-1 0 0,-1-1 1 0 0,1 1-1 0 0,0-1 1 0 0,0 0 0 0 0,0 0-1 0 0,0 0 1 0 0,0 0-1 0 0,0 0 1 0 0,0-1-1 0 0,4 1-45 0 0,5-4 234 0 0,0-1-1 0 0,0-1 0 0 0,-1 0 1 0 0,1 0-1 0 0,-1-1 0 0 0,0 0 0 0 0,-1-1 1 0 0,1-1-1 0 0,-1 1 0 0 0,-1-2 1 0 0,1 1-1 0 0,-2-1 0 0 0,1-1 0 0 0,-1 1 1 0 0,4-8-234 0 0,11-7 112 0 0,-2 0 0 0 0,-1-2 0 0 0,0 0 0 0 0,-2-2 0 0 0,-1 0 0 0 0,-2 0 0 0 0,0-2 0 0 0,-2 0 0 0 0,-1-1 0 0 0,-2 0 0 0 0,2-12-112 0 0,-10 31-42 0 0,-1 0 1 0 0,0 0-1 0 0,-1 0 1 0 0,0 0-1 0 0,-1 0 1 0 0,0 0-1 0 0,-1 0 0 0 0,0 0 1 0 0,-1 1-1 0 0,-4-12 42 0 0,6 18-80 0 0,-1 1-1 0 0,0-1 1 0 0,0 0 0 0 0,-1 1-1 0 0,0-1 1 0 0,0 1-1 0 0,0 0 1 0 0,0 0 0 0 0,0 0-1 0 0,-1 0 1 0 0,0 0 0 0 0,1 1-1 0 0,-1 0 1 0 0,-1 0-1 0 0,1 0 1 0 0,0 0 0 0 0,-1 1-1 0 0,0-1 1 0 0,1 1-1 0 0,-1 0 1 0 0,0 1 0 0 0,0-1-1 0 0,0 1 1 0 0,0 0 0 0 0,0 0-1 0 0,-1 0 81 0 0,-2 1-76 0 0,0 0 0 0 0,0 1 0 0 0,1 0-1 0 0,-1 0 1 0 0,0 0 0 0 0,1 1 0 0 0,-1 0 0 0 0,1 1 0 0 0,0 0-1 0 0,0 0 1 0 0,0 0 0 0 0,0 1 0 0 0,0 0 0 0 0,1 0 0 0 0,0 1-1 0 0,0 0 1 0 0,0 0 0 0 0,0 0 0 0 0,1 1 0 0 0,0 0 0 0 0,0 0-1 0 0,0 0 1 0 0,1 1 0 0 0,0-1 0 0 0,0 1 0 0 0,0 1 76 0 0,-1 2 32 0 0,1 0 1 0 0,0 1-1 0 0,0 0 0 0 0,1 0 1 0 0,1 0-1 0 0,-1 1 1 0 0,2-1-1 0 0,0 1 0 0 0,0-1 1 0 0,1 1-1 0 0,0-1 1 0 0,1 1-1 0 0,1-1 0 0 0,0 0 1 0 0,0 1-1 0 0,1-1 1 0 0,0 0-1 0 0,1 0 0 0 0,0-1 1 0 0,3 6-33 0 0,4 4 163 0 0,-1 0 0 0 0,2-1 0 0 0,1 0 0 0 0,0-1 1 0 0,1 0-1 0 0,1-1 0 0 0,1-1 0 0 0,0 0 0 0 0,19 13-163 0 0,142 78 991 0 0,-108-52-2361 0 0,-64-42-1719 0 0,-3-4-4891 0 0,1-2-164 0 0</inkml:trace>
</inkml:ink>
</file>

<file path=ppt/ink/ink4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47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415 801 0 0 0,'0'0'528'0'0,"0"0"384"0"0,0 0 235 0 0,0 0 91 0 0,0 0-82 0 0,0 0-197 0 0,0 0-227 0 0,0 0-233 0 0,0 0-182 0 0,-1 2-107 0 0,-2 9 154 0 0,0 0 0 0 0,1 1 0 0 0,1-1 0 0 0,0 0 0 0 0,0 0 0 0 0,1 1 0 0 0,1-1 0 0 0,-1 1 0 0 0,4 10-364 0 0,44 228 1074 0 0,-47-78-1666 0 0,-2-127-2968 0 0,1-1-3901 0 0,0-40 7026 0 0</inkml:trace>
  <inkml:trace contextRef="#ctx0" brushRef="#br0" timeOffset="657.274">864 812 0 0 0,'0'0'745'0'0,"0"0"632"0"0,0 0 108 0 0,0 0 22 0 0,0 0 24 0 0,0 0-101 0 0,0 0-170 0 0,0 0-163 0 0,0 0-153 0 0,0 0-116 0 0,0 0-103 0 0,-13 7 581 0 0,37 424 1639 0 0,-25-399-3058 0 0,0 12-756 0 0,4-17-4243 0 0,-2-24 2133 0 0,1-2-1855 0 0,-2-1 1561 0 0</inkml:trace>
  <inkml:trace contextRef="#ctx0" brushRef="#br0" timeOffset="1363.629">1 1176 2905 0 0,'0'0'2020'0'0,"0"0"-1096"0"0,0 0-346 0 0,0 0 99 0 0,0 0 275 0 0,0 0 217 0 0,0 0 55 0 0,0 0-60 0 0,0 0-149 0 0,0 0-137 0 0,0 0-102 0 0,22 0-53 0 0,156 0 1561 0 0,217-12 1905 0 0,-185-5-3468 0 0,170-38-721 0 0,-129 15-1800 0 0,-239 39 269 0 0,-10 1-3140 0 0,-1 0-4393 0 0,-3 0 3931 0 0</inkml:trace>
  <inkml:trace contextRef="#ctx0" brushRef="#br0" timeOffset="1757.283">1150 786 2649 0 0,'0'0'1165'0'0,"0"0"-466"0"0,0 0-236 0 0,0 0 105 0 0,0 0 119 0 0,0 0-7 0 0,0 0-111 0 0,0 0-178 0 0,0 0-162 0 0,0 0-134 0 0,-35 35-132 0 0,-109 111-139 0 0,47-43-791 0 0,-58 69-5925 0 0,138-153 6769 0 0</inkml:trace>
  <inkml:trace contextRef="#ctx0" brushRef="#br0" timeOffset="2307.513">621 908 128 0 0,'0'0'1126'0'0,"0"0"-104"0"0,0 0 25 0 0,0 0 159 0 0,0 0 84 0 0,0 0-85 0 0,0 0-222 0 0,0 0-251 0 0,0 0-224 0 0,0 0-162 0 0,-28 34-117 0 0,-88 108-110 0 0,34-54-183 0 0,-107 95-5224 0 0,135-131 963 0 0,39-36 4061 0 0,6-5 264 0 0</inkml:trace>
  <inkml:trace contextRef="#ctx0" brushRef="#br0" timeOffset="2797.937">651 204 8594 0 0,'0'0'2010'0'0,"0"0"-1225"0"0,0 0-457 0 0,0 0 86 0 0,0 0 286 0 0,0 0 255 0 0,0 0 128 0 0,0 0-42 0 0,0 0-190 0 0,0 0-211 0 0,0 0-199 0 0,3 33-151 0 0,8 103-103 0 0,-9 100-14 0 0,-11-151-1502 0 0,3-58-2070 0 0,-1 1-4152 0 0,5-20 1338 0 0</inkml:trace>
  <inkml:trace contextRef="#ctx0" brushRef="#br0" timeOffset="3282.114">494 212 7690 0 0,'0'0'911'0'0,"0"0"30"0"0,0 0 190 0 0,0 0 224 0 0,0 0 36 0 0,0 0-91 0 0,0 0-174 0 0,0 0-238 0 0,0 0-163 0 0,37-28-142 0 0,118-88-116 0 0,-69 69 80 0 0,-68 43-426 0 0,1-1-51 0 0,0 1-1 0 0,0 1 1 0 0,0 1-1 0 0,0 0 1 0 0,1 2-1 0 0,-1 0 1 0 0,6 2-70 0 0,-22-1-10 0 0,1 0 1 0 0,-1 0-1 0 0,1 1 1 0 0,-1 0-1 0 0,1 0 1 0 0,-1 0-1 0 0,0 0 1 0 0,0 0-1 0 0,0 1 1 0 0,0-1-1 0 0,-1 1 1 0 0,1 0-1 0 0,-1 0 1 0 0,1 0-1 0 0,-1 0 1 0 0,0 0-1 0 0,0 1 0 0 0,0-1 1 0 0,-1 0-1 0 0,1 1 1 0 0,-1 0-1 0 0,0-1 1 0 0,0 1-1 0 0,0 0 1 0 0,0-1-1 0 0,-1 1 1 0 0,0 0-1 0 0,1 0 1 0 0,-1 0-1 0 0,-1 0 1 0 0,1-1-1 0 0,0 1 1 0 0,-1 0-1 0 0,0 0 1 0 0,0-1-1 0 0,0 1 1 0 0,0 0-1 0 0,-1-1 1 0 0,1 1-1 0 0,-1-1 1 0 0,0 0-1 0 0,0 0 0 0 0,-1 1 10 0 0,-14 25-44 0 0,-2 0-1 0 0,-1-1 1 0 0,-1 0-1 0 0,-1-2 1 0 0,-2-1-1 0 0,0-1 0 0 0,-2-1 1 0 0,0-1-1 0 0,-2-1 1 0 0,-3 0 44 0 0,0 3-12 0 0,-6 14-113 0 0,80-23-298 0 0,235 37 2365 0 0,-239-44-1753 0 0,-24-6-143 0 0,-1 1 1 0 0,1 0-1 0 0,-1 1 1 0 0,0 0-1 0 0,0 1 0 0 0,0 1 1 0 0,0 0-1 0 0,-1 1 1 0 0,0 0-1 0 0,-1 1 1 0 0,7 5-47 0 0,-7 7-2835 0 0,-8-6-6318 0 0,-3-7 251 0 0</inkml:trace>
</inkml:ink>
</file>

<file path=ppt/ink/ink4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5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698 763 960 0 0,'0'0'759'0'0,"0"0"-214"0"0,0 0 66 0 0,0 0 277 0 0,0 0 163 0 0,0 0-21 0 0,0 0-211 0 0,0 0-306 0 0,0 0-205 0 0,0 0-81 0 0,0 0 17 0 0,0 6 48 0 0,13 293 2353 0 0,6-123-2547 0 0,-11-126-1328 0 0,-4-34-1698 0 0,0-1-3277 0 0,-4-14 5578 0 0</inkml:trace>
  <inkml:trace contextRef="#ctx0" brushRef="#br0" timeOffset="1616.393">243 781 0 0 0,'0'0'667'0'0,"0"0"73"0"0,0 0 165 0 0,0 0 176 0 0,0 0 78 0 0,0 0-99 0 0,0 0-244 0 0,0 0-264 0 0,0 0-226 0 0,0 0-184 0 0,0 0-96 0 0,0 0 4 0 0,2 2 54 0 0,3 11 208 0 0,-1 0 0 0 0,0 0 0 0 0,-1 0 0 0 0,0 0 0 0 0,-1 0 0 0 0,0 0 0 0 0,-1 1 0 0 0,-1 5-312 0 0,2 2 225 0 0,9 350 1060 0 0,-16-259-3934 0 0,35-105-6279 0 0,-26-7 8851 0 0</inkml:trace>
  <inkml:trace contextRef="#ctx0" brushRef="#br0" timeOffset="2106.001">92 1083 1840 0 0,'0'0'2308'0'0,"0"0"-933"0"0,0 0-138 0 0,0 0 166 0 0,0 0 136 0 0,0 0 17 0 0,0 0-117 0 0,36 0-154 0 0,115 0-177 0 0,-1-4 780 0 0,1-7 1 0 0,2-6-1889 0 0,-10 0 146 0 0,-105 13-986 0 0,145-12 970 0 0,-122 12-4656 0 0,1 3-5601 0 0,-56 1 6477 0 0</inkml:trace>
  <inkml:trace contextRef="#ctx0" brushRef="#br0" timeOffset="2483.474">897 840 3361 0 0,'0'0'965'0'0,"0"0"-247"0"0,0 0 30 0 0,0 0 120 0 0,0 0 54 0 0,0 0-80 0 0,0 0-203 0 0,0 0-169 0 0,0 0-128 0 0,0 0-82 0 0,0 0-35 0 0,0 0-53 0 0,0 0-48 0 0,-24 19-51 0 0,-73 61-18 0 0,-111 111-924 0 0,177-166 438 0 0,-39 35-1436 0 0,24-20-4263 0 0,38-32 4643 0 0</inkml:trace>
  <inkml:trace contextRef="#ctx0" brushRef="#br0" timeOffset="2921.909">335 936 1024 0 0,'0'0'1176'0'0,"0"0"-647"0"0,0 0-33 0 0,0 0 48 0 0,0 0 0 0 0,0 0-144 0 0,0 0-136 0 0,0 0-192 0 0,-208 195-160 0 0,186-166-176 0 0,-2-3-264 0 0,4 0-392 0 0,0 0-449 0 0,1-4-511 0 0,6-8 1880 0 0,4-3 0 0 0</inkml:trace>
  <inkml:trace contextRef="#ctx0" brushRef="#br0" timeOffset="3377.489">424 155 6945 0 0,'0'0'575'0'0,"0"0"-332"0"0,0 0 98 0 0,0 0 454 0 0,0 0 443 0 0,0 0 194 0 0,0 0-36 0 0,0 0-163 0 0,0 0-208 0 0,0 0-175 0 0,1 35-157 0 0,2 111-131 0 0,-1 129 1058 0 0,21-102-4070 0 0,-23-150-3845 0 0,0-12-1455 0 0,0-8 5297 0 0</inkml:trace>
  <inkml:trace contextRef="#ctx0" brushRef="#br0" timeOffset="3835.825">278 137 7746 0 0,'0'0'494'0'0,"0"0"-16"0"0,0 0 246 0 0,0 0 310 0 0,0 0 182 0 0,0 0-12 0 0,36-18-114 0 0,111-52-186 0 0,-32 34 556 0 0,-91 34-1210 0 0,4-1 23 0 0,-18 1-234 0 0,0 0 1 0 0,0 0 0 0 0,0 1 0 0 0,0 1-1 0 0,1 0 1 0 0,-1 0 0 0 0,0 1-1 0 0,1 0 1 0 0,-1 1 0 0 0,0 0 0 0 0,0 1-1 0 0,0 0 1 0 0,6 3-40 0 0,-13-4 6 0 0,0 0 0 0 0,-1 0-1 0 0,1 0 1 0 0,-1 0 0 0 0,0 1 0 0 0,0-1-1 0 0,0 1 1 0 0,0 0 0 0 0,0-1 0 0 0,0 1-1 0 0,-1 0 1 0 0,1 0 0 0 0,-1 0 0 0 0,0 0-1 0 0,0 1 1 0 0,0-1 0 0 0,0 0 0 0 0,-1 0-1 0 0,1 0 1 0 0,-1 1 0 0 0,0-1 0 0 0,0 0-1 0 0,0 1 1 0 0,0-1 0 0 0,-1 0 0 0 0,1 1-1 0 0,-1-1 1 0 0,0 0 0 0 0,0 0 0 0 0,0 0-1 0 0,0 0 1 0 0,0 0 0 0 0,-1 1-6 0 0,-60 95 450 0 0,17-52-556 0 0,-1-1-1 0 0,-3-3 1 0 0,-2-2 0 0 0,-39 24 106 0 0,89-64-9 0 0,-1-1 0 0 0,0 1-1 0 0,0-1 1 0 0,1 1 0 0 0,-1 0 0 0 0,0 0 0 0 0,1 0 0 0 0,-1 0 0 0 0,1 0 0 0 0,-1 0 0 0 0,1 1-1 0 0,0-1 1 0 0,-1 0 0 0 0,1 1 0 0 0,0-1 0 0 0,0 1 0 0 0,0-1 0 0 0,0 1 0 0 0,0-1 0 0 0,1 1 0 0 0,-1 0-1 0 0,0 0 1 0 0,1-1 0 0 0,-1 1 0 0 0,1 0 0 0 0,-1 0 0 0 0,1 0 0 0 0,0-1 0 0 0,0 1 0 0 0,0 0-1 0 0,0 0 1 0 0,0 0 0 0 0,0 0 0 0 0,1 0 0 0 0,-1-1 0 0 0,1 1 0 0 0,-1 0 0 0 0,1 0 0 0 0,-1-1-1 0 0,1 1 1 0 0,1 1 9 0 0,15 5 181 0 0,0 0-1 0 0,1-1 1 0 0,0-1-1 0 0,0-1 1 0 0,1-1-1 0 0,-1 0 1 0 0,6-1-181 0 0,14 4 258 0 0,23 4 88 0 0,-13-3-115 0 0,-1 2 0 0 0,0 2 1 0 0,-1 3-1 0 0,13 6-231 0 0,-19 3-773 0 0,-29-15-1831 0 0,-1 2-3321 0 0,-7-7-4796 0 0</inkml:trace>
</inkml:ink>
</file>

<file path=ppt/ink/ink4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01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 96 0 0 0,'0'0'265'0'0,"0"0"340"0"0,0 0 284 0 0,0 0 165 0 0,0 0-16 0 0,0 0-183 0 0,0 0-325 0 0,0 0-277 0 0,0 0-199 0 0,0 0-136 0 0,5 19 142 0 0,35 129 1265 0 0,-32-102-1109 0 0,4 36 897 0 0,-3 1 0 0 0,-3 82-1113 0 0,4 46 1776 0 0,25 91-67 0 0,-2-28-1242 0 0,21 39 619 0 0,-27-108-673 0 0,-10-136-270 0 0,1 35 352 0 0,-20-1 455 0 0,17-33 1004 0 0,-10 48-420 0 0,6 8 69 0 0,-7 42-626 0 0,-15 82-411 0 0,11-232-2675 0 0,0-14-2272 0 0,0-3-3627 0 0,0-1-455 0 0</inkml:trace>
  <inkml:trace contextRef="#ctx0" brushRef="#br0" timeOffset="1850.319">4205 1569 0 0 0,'0'0'515'0'0,"0"0"742"0"0,0 0 302 0 0,0 0 50 0 0,0 0-108 0 0,0 0-195 0 0,0 0-255 0 0,0 0-211 0 0,0 0-141 0 0,0 0-123 0 0,2 3 2131 0 0,3 355 3705 0 0,1-1-4889 0 0,7-30-400 0 0,-13-216-655 0 0,11-35-133 0 0,-11-75-348 0 0,0-1-1 0 0,0 0 4 0 0,0 0 0 0 0,0 0 17 0 0,0 0-11 0 0,0 0-5 0 0,0 0-14 0 0,0 0-21 0 0,0 0 37 0 0,0 0 5 0 0,0 0 2 0 0,0 0-16 0 0,0 0 4 0 0,0 0 4 0 0,0 0 20 0 0,0 0-19 0 0,0 0-17 0 0,0 0 12 0 0,6 28-73 0 0,-3-9 91 0 0,16 59-4 0 0,-16-69 171 0 0,-2-4-3654 0 0,0-11-5774 0 0,-1 2-1390 0 0</inkml:trace>
  <inkml:trace contextRef="#ctx0" brushRef="#br0" timeOffset="3622.652">7673 0 0 0 0,'0'0'359'0'0,"0"0"514"0"0,0 0 154 0 0,0 0-32 0 0,0 0-92 0 0,0 0-83 0 0,0 0-92 0 0,9 16-80 0 0,43 74 547 0 0,-49-80-788 0 0,0 1-1 0 0,-1-1 1 0 0,0 0 0 0 0,-1 1-1 0 0,0-1 1 0 0,0 1-1 0 0,-1-1 1 0 0,0 1-1 0 0,-1 0 1 0 0,-1-1-407 0 0,1 27 725 0 0,-17 213 1630 0 0,31 37-440 0 0,5-96-728 0 0,-16 365 1945 0 0,-6-409-2449 0 0,8 152 388 0 0,31-115-455 0 0,-1 45 449 0 0,-28-56-667 0 0,3-138-960 0 0,-3-31-5093 0 0,1-3-5575 0 0,-7-1 3916 0 0</inkml:trace>
  <inkml:trace contextRef="#ctx0" brushRef="#br0" timeOffset="4799.971">0 2371 4137 0 0,'0'0'969'0'0,"0"0"-463"0"0,0 0-327 0 0,0 0-81 0 0,0 0 93 0 0,0 0 209 0 0,0 0 224 0 0,0 0 175 0 0,0 0 71 0 0,0 0-60 0 0,0 0-107 0 0,0 0-116 0 0,29 3-90 0 0,93 11-10 0 0,5-2 1999 0 0,1-6-1 0 0,46-7-2485 0 0,-58 0 616 0 0,387-20 2071 0 0,71-6-897 0 0,111 2-1237 0 0,364 21 366 0 0,-326-3-5 0 0,-318-11-250 0 0,230-9 503 0 0,-375 21-695 0 0,87 16-472 0 0,416-20 632 0 0,-247-1-361 0 0,-161 10-253 0 0,41 12 17 0 0,43-7-220 0 0,-438-4 3 0 0,-1 0-155 0 0,0 0-175 0 0,0 0-273 0 0,0 0-369 0 0,0 0-643 0 0,0 0-1245 0 0,0 0-3006 0 0,0 0-5500 0 0</inkml:trace>
  <inkml:trace contextRef="#ctx0" brushRef="#br0" timeOffset="5101.36">8157 1705 19404 0 0,'0'0'479'0'0,"0"0"-196"0"0,0 0-158 0 0,0 0 10 0 0,0 0 74 0 0,0 0 80 0 0,-33 30 41 0 0,-104 100-42 0 0,37-17-91 0 0,40-45-727 0 0,-2-2 0 0 0,-4-4 0 0 0,-2-2 0 0 0,-3-3 0 0 0,-2-3 0 0 0,-22 8 530 0 0,-152 93-4555 0 0,22-14-3569 0 0,183-113 2708 0 0,29-20 4952 0 0</inkml:trace>
  <inkml:trace contextRef="#ctx0" brushRef="#br0" timeOffset="5786.635">4744 1955 6329 0 0,'0'0'2086'0'0,"0"0"-659"0"0,0 0-191 0 0,0 0 33 0 0,0 0 103 0 0,0 0 27 0 0,0 0-73 0 0,0 0-146 0 0,0 0-195 0 0,0 0-166 0 0,-35 17-149 0 0,-114 54-145 0 0,-37 41 469 0 0,-446 291-544 0 0,586-370-601 0 0,21-18-156 0 0,1 2 0 0 0,0 1-1 0 0,1 1 1 0 0,1 1 0 0 0,1 1 0 0 0,0 1 0 0 0,2 1 0 0 0,-5 7 307 0 0,9 2-3363 0 0,8-9-3503 0 0,6-12-2364 0 0</inkml:trace>
  <inkml:trace contextRef="#ctx0" brushRef="#br0" timeOffset="6422.754">1015 2128 6497 0 0,'0'0'1146'0'0,"0"0"-64"0"0,0 0 12 0 0,0 0 244 0 0,0 0 257 0 0,0 0 51 0 0,0 0-130 0 0,0 0-280 0 0,0 0-335 0 0,0 0-265 0 0,0 0-222 0 0,0 0-172 0 0,0 0-89 0 0,-32 14-35 0 0,-98 47-33 0 0,37 5 70 0 0,43-26-178 0 0,-34 29-1422 0 0,2 4 1 0 0,-37 45 1444 0 0,94-90-1202 0 0,-19 22-2025 0 0,15-15-1843 0 0,11-14-2373 0 0</inkml:trace>
  <inkml:trace contextRef="#ctx0" brushRef="#br0" timeOffset="7715.863">1212 3266 0 0 0,'0'0'669'0'0,"0"0"404"0"0,0 0 211 0 0,0 0 38 0 0,0 0 9 0 0,0 0-18 0 0,0 0-39 0 0,0 0-22 0 0,9 2-58 0 0,-5-1-1238 0 0,4 0 482 0 0,-1 1 0 0 0,1-1 0 0 0,-1 0 0 0 0,1 0 0 0 0,0-1 0 0 0,-1 0 0 0 0,1-1-1 0 0,0 0 1 0 0,-1 0 0 0 0,1 0 0 0 0,-1-1 0 0 0,5-2-438 0 0,37-21 946 0 0,-1-2-1 0 0,-1-2 1 0 0,-1-2 0 0 0,-2-3-1 0 0,14-14-945 0 0,-26 21 143 0 0,0-1-1 0 0,-2-1 1 0 0,-1-2-1 0 0,-2-1 1 0 0,-1-1-1 0 0,-1-1 1 0 0,-2-2-1 0 0,3-8-142 0 0,-21 34-2 0 0,-1 0 0 0 0,0-1 0 0 0,0 1 1 0 0,-1-1-1 0 0,0 0 0 0 0,-1 0 0 0 0,0 0 0 0 0,-1 0 0 0 0,0 0 0 0 0,0 0 0 0 0,-2 0 0 0 0,1 0 0 0 0,-2-8 2 0 0,1 15-90 0 0,-1 0 1 0 0,1 1-1 0 0,-1-1 1 0 0,0 0-1 0 0,1 1 1 0 0,-1 0-1 0 0,-1-1 0 0 0,1 1 1 0 0,-1 0-1 0 0,1 0 1 0 0,-1 0-1 0 0,0 1 0 0 0,0-1 1 0 0,0 0-1 0 0,0 1 1 0 0,0 0-1 0 0,-1 0 1 0 0,1 0-1 0 0,-1 0 0 0 0,1 1 1 0 0,-1-1-1 0 0,0 1 1 0 0,0 0-1 0 0,1 0 1 0 0,-1 0-1 0 0,0 0 0 0 0,0 1 1 0 0,0 0-1 0 0,0 0 1 0 0,0 0-1 0 0,0 0 0 0 0,0 1 1 0 0,0-1-1 0 0,0 1 1 0 0,0 0-1 0 0,1 0 1 0 0,-1 0-1 0 0,0 1 0 0 0,1-1 1 0 0,-1 1-1 0 0,1 0 1 0 0,-1 0-1 0 0,1 0 0 0 0,0 1 1 0 0,0-1-1 0 0,0 1 1 0 0,-1 0 89 0 0,-4 5 19 0 0,1 0 0 0 0,-1 1 0 0 0,1 0 0 0 0,1 0 0 0 0,0 0 0 0 0,0 1 0 0 0,1 0 0 0 0,0 0 0 0 0,1 0 0 0 0,0 1 0 0 0,1 0 0 0 0,0-1 0 0 0,0 1 0 0 0,1 0 0 0 0,1 0 0 0 0,0 1 0 0 0,0-1 0 0 0,1 0 0 0 0,0 0 0 0 0,1 1 0 0 0,1-1 0 0 0,0 0 0 0 0,0 0 0 0 0,1 0 0 0 0,0-1 0 0 0,1 1 0 0 0,0-1 1 0 0,1 0-1 0 0,0 0 0 0 0,5 7-19 0 0,14 19 365 0 0,0-1 1 0 0,3-1 0 0 0,1-1 0 0 0,23 20-366 0 0,-12-12 108 0 0,8-4-637 0 0,-34-36-3161 0 0,-3-4-5564 0 0,-8 2 3029 0 0</inkml:trace>
  <inkml:trace contextRef="#ctx0" brushRef="#br0" timeOffset="8025.235">2375 2518 10698 0 0,'0'0'1209'0'0,"0"0"-219"0"0,0 0-139 0 0,0 0 31 0 0,0 0 89 0 0,0 0 33 0 0,0 0-48 0 0,0 0-136 0 0,0 0-140 0 0,0 0-127 0 0,0 0-95 0 0,0 0-74 0 0,0 0-64 0 0,-11 36-37 0 0,-38 113-52 0 0,-20 9 133 0 0,-76 132-633 0 0,111-203-2997 0 0,30-68-1763 0 0,3 0-3892 0 0,1-18 4752 0 0</inkml:trace>
  <inkml:trace contextRef="#ctx0" brushRef="#br0" timeOffset="8398.128">2425 2953 5713 0 0,'0'0'3048'0'0,"0"0"-1512"0"0,0 0-605 0 0,0 0 50 0 0,0 0 230 0 0,0 0 140 0 0,0 0-36 0 0,0 0-177 0 0,0 0-278 0 0,0 0-235 0 0,0 0-139 0 0,0 0-67 0 0,30-12-38 0 0,96-39-14 0 0,4 8 592 0 0,-60 38-894 0 0,-76 36-178 0 0,-84 78-2 0 0,23-38 35 0 0,57-58 90 0 0,-39 64 49 0 0,48-75-53 0 0,0 0 0 0 0,0 0 0 0 0,1 1 0 0 0,-1-1 0 0 0,1 0 0 0 0,-1 0 0 0 0,1 1 0 0 0,0-1 0 0 0,0 0 0 0 0,0 1 0 0 0,0-1 0 0 0,1 0 0 0 0,-1 1 0 0 0,0-1 0 0 0,1 0-1 0 0,0 0 1 0 0,-1 0 0 0 0,1 0 0 0 0,0 1 0 0 0,0-1 0 0 0,0 0 0 0 0,1 0 0 0 0,-1-1 0 0 0,0 1 0 0 0,1 0 0 0 0,-1 0 0 0 0,1-1 0 0 0,0 1 0 0 0,-1 0 0 0 0,1-1 0 0 0,0 0 0 0 0,0 1 0 0 0,0-1 0 0 0,0 0 0 0 0,0 0 0 0 0,2 0-6 0 0,9 4-22 0 0,0 0 1 0 0,0-2-1 0 0,0 1 1 0 0,0-2-1 0 0,0 0 1 0 0,1 0 0 0 0,-1-1-1 0 0,1-1 1 0 0,-1 0-1 0 0,1-1 1 0 0,-1-1-1 0 0,1 0 1 0 0,0-1 21 0 0,26-4-3458 0 0,-2-2-3343 0 0,-26 6-4023 0 0</inkml:trace>
  <inkml:trace contextRef="#ctx0" brushRef="#br0" timeOffset="9254.738">5254 3085 2753 0 0,'0'0'1062'0'0,"0"0"-235"0"0,0 0-28 0 0,0 0 249 0 0,0 0 185 0 0,0 0-1 0 0,0 0-169 0 0,0 0-222 0 0,0 0-147 0 0,0 0-73 0 0,0 0-43 0 0,0 0-67 0 0,0 0-73 0 0,5 8 1245 0 0,8-10-1221 0 0,-1-1 0 0 0,0 0 0 0 0,1-1-1 0 0,-1 0 1 0 0,0 0 0 0 0,-1-2 0 0 0,1 1 0 0 0,-1-2-1 0 0,0 1 1 0 0,-1-2 0 0 0,2-1-462 0 0,-3 4 195 0 0,35-26 150 0 0,-2-1 0 0 0,-1-2 0 0 0,-2-1 0 0 0,-2-2 0 0 0,21-27-345 0 0,-49 53 12 0 0,0-1 0 0 0,0 0 0 0 0,-1 0 0 0 0,0 0 0 0 0,-1-1 0 0 0,-1-1 0 0 0,0 1 0 0 0,-1-1 0 0 0,0 0 0 0 0,-1 0-1 0 0,-1 0 1 0 0,0-1 0 0 0,-1 1 0 0 0,1-11-12 0 0,-16-57-417 0 0,11 78 299 0 0,1-1 0 0 0,-1 0 0 0 0,0 1 1 0 0,0 0-1 0 0,0-1 0 0 0,-1 1 1 0 0,0 0-1 0 0,0 0 0 0 0,0 1 0 0 0,0-1 1 0 0,0 1-1 0 0,-1-1 0 0 0,1 1 0 0 0,-1 0 1 0 0,0 0-1 0 0,0 1 0 0 0,0-1 0 0 0,-1 1 1 0 0,1 0-1 0 0,-1 0 0 0 0,1 0 0 0 0,-1 0 1 0 0,1 1-1 0 0,-1 0 0 0 0,0 0 0 0 0,0 0 1 0 0,1 1-1 0 0,-1 0 0 0 0,0 0 0 0 0,0 0 1 0 0,0 0-1 0 0,0 1 0 0 0,1-1 0 0 0,-1 1 1 0 0,0 1-1 0 0,1-1 0 0 0,-1 1 0 0 0,0 0 118 0 0,-5 6 21 0 0,1 1-1 0 0,0 0 1 0 0,1 0 0 0 0,0 1-1 0 0,0 0 1 0 0,1 1-1 0 0,1 0 1 0 0,0 0-1 0 0,0 0 1 0 0,1 1-1 0 0,0 0 1 0 0,1 0-1 0 0,1 0 1 0 0,0 0-1 0 0,0 0 1 0 0,1 1-1 0 0,1-1 1 0 0,0 1-1 0 0,1 0 1 0 0,0-1 0 0 0,1 1-1 0 0,0 0 1 0 0,2 5-21 0 0,-1-3 69 0 0,1 0 0 0 0,0 0 0 0 0,1 0 0 0 0,0-1 0 0 0,2 0 0 0 0,-1 0 0 0 0,2 0 1 0 0,0-1-1 0 0,0 0 0 0 0,1 0 0 0 0,1-1 0 0 0,0 0 0 0 0,1 0 0 0 0,0-1 1 0 0,1 0-1 0 0,0-1 0 0 0,1 0 0 0 0,0-1 0 0 0,0-1 0 0 0,1 1 0 0 0,0-2 1 0 0,0 0-1 0 0,1-1 0 0 0,0 0 0 0 0,14 4-69 0 0,40-4-703 0 0,-46-9-2377 0 0,-3-3-4230 0 0,-13 2-1456 0 0</inkml:trace>
  <inkml:trace contextRef="#ctx0" brushRef="#br0" timeOffset="9508.613">6291 2437 12235 0 0,'0'0'964'0'0,"0"0"81"0"0,0 0 173 0 0,0 0 128 0 0,0 0-50 0 0,0 0-175 0 0,0 0-262 0 0,-23 35-209 0 0,-68 112-186 0 0,35-38 48 0 0,1 12-440 0 0,-36 72-328 0 0,14-72-3569 0 0,68-107 1854 0 0,-5 4-6227 0 0,12-13 666 0 0</inkml:trace>
  <inkml:trace contextRef="#ctx0" brushRef="#br0" timeOffset="9938.719">6246 2876 10162 0 0,'0'0'2051'0'0,"0"0"-1048"0"0,0 0-493 0 0,0 0 44 0 0,0 0 188 0 0,0 0 102 0 0,0 0-50 0 0,0 0-169 0 0,0 0-173 0 0,0 0-106 0 0,0 0-30 0 0,0 0-23 0 0,0 0-1 0 0,33-11 9 0 0,99-34-24 0 0,-45 28 316 0 0,-84 16-567 0 0,-1 1-24 0 0,-1-1-1 0 0,0 1 0 0 0,1-1 1 0 0,-1 1-1 0 0,0-1 0 0 0,1 1 1 0 0,-1 0-1 0 0,1 0 0 0 0,-1 0 1 0 0,1 0-1 0 0,-1 0 0 0 0,0 0 1 0 0,1 0-1 0 0,-1 0 0 0 0,1 0 1 0 0,-1 1-1 0 0,1-1 0 0 0,-1 1 1 0 0,0-1-1 0 0,1 1 0 0 0,-1-1 1 0 0,0 1-1 0 0,0 0 1 0 0,1 0-1 0 0,-1-1 0 0 0,0 1 1 0 0,0 0-1 0 0,0 0 0 0 0,0 0 1 0 0,0 0-1 0 0,0 1 0 0 0,0-1 1 0 0,0 0-1 0 0,-1 0 0 0 0,1 1-1 0 0,-2 10 41 0 0,-1-1-1 0 0,0 1 1 0 0,-1-1-1 0 0,-1 0 1 0 0,1 0-1 0 0,-2-1 1 0 0,0 1-1 0 0,0-1 1 0 0,-1 0-1 0 0,-5 8-40 0 0,-21 42 141 0 0,24-40-91 0 0,5-15-16 0 0,0 0 0 0 0,1 1 0 0 0,-1-1 0 0 0,1 1 1 0 0,0 0-1 0 0,1 0 0 0 0,0 0 0 0 0,0 0 0 0 0,0 0 0 0 0,0 0 0 0 0,1 0 1 0 0,0 0-1 0 0,1 0 0 0 0,-1 1-34 0 0,3-4 43 0 0,0 0-1 0 0,0 1 1 0 0,0-1 0 0 0,1-1 0 0 0,-1 1-1 0 0,0 0 1 0 0,1-1 0 0 0,0 0-1 0 0,0 0 1 0 0,0 0 0 0 0,0 0 0 0 0,0-1-1 0 0,0 1 1 0 0,0-1 0 0 0,0 0-1 0 0,1 0 1 0 0,-1-1 0 0 0,0 1 0 0 0,1-1-1 0 0,-1 0 1 0 0,0 0 0 0 0,1 0 0 0 0,-1-1-1 0 0,0 0 1 0 0,1 0 0 0 0,-1 0-1 0 0,4-1-42 0 0,53-21-220 0 0,-23 0-2845 0 0,-31 18 1649 0 0,6-3-4929 0 0,-3 1-4984 0 0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00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1 273 8554 0 0,'0'0'3511'0'0,"0"0"-786"0"0,0 0-549 0 0,0 0-395 0 0,0 0-394 0 0,0 0-260 0 0,0 0-181 0 0,0 0-104 0 0,0 0-122 0 0,0 0-146 0 0,0 0-116 0 0,29-32-143 0 0,89-98-112 0 0,-69 71-14 0 0,-47 55-222 0 0,1 0 0 0 0,-1 1 0 0 0,1-1-1 0 0,0 1 1 0 0,0 0 0 0 0,0 0 0 0 0,1 0 0 0 0,-1 0 0 0 0,1 0 0 0 0,0 1-1 0 0,-1-1 1 0 0,1 1 0 0 0,0 0 0 0 0,0 1 0 0 0,1-1 0 0 0,-1 1-1 0 0,0-1 1 0 0,0 1 0 0 0,1 0 0 0 0,-1 1 0 0 0,1-1 0 0 0,2 1 33 0 0,15 51-1054 0 0,-21-7 940 0 0,13 32-17 0 0,-11-75 154 0 0,0 1 0 0 0,1-1 1 0 0,-1 0-1 0 0,0-1 0 0 0,0 1 0 0 0,1-1 1 0 0,-1 1-1 0 0,0-1 0 0 0,1 0 0 0 0,-1 0 1 0 0,0 0-1 0 0,1-1 0 0 0,-1 1 1 0 0,0-1-1 0 0,0 0 0 0 0,1 0 0 0 0,-1 0 1 0 0,0 0-1 0 0,0 0 0 0 0,0-1 0 0 0,0 1 1 0 0,0-1-1 0 0,-1 0 0 0 0,1 0 1 0 0,0 0-1 0 0,-1 0 0 0 0,1-1 0 0 0,-1 1 1 0 0,0-1-1 0 0,0 1 0 0 0,0-1 0 0 0,0 0 1 0 0,0 0-24 0 0,-2 3 0 0 0,3-3 17 0 0,10-11 25 0 0,0 1 1 0 0,2 1-1 0 0,-1 0 0 0 0,2 1 1 0 0,-1 0-1 0 0,2 1 1 0 0,-1 1-1 0 0,14-5-42 0 0,-29 13-16 0 0,0 1 0 0 0,0-1 1 0 0,1 1-1 0 0,-1 0 0 0 0,0-1 1 0 0,1 1-1 0 0,-1 0 0 0 0,0 0 0 0 0,1 0 1 0 0,-1 0-1 0 0,0 0 0 0 0,1 0 1 0 0,-1 0-1 0 0,0 0 0 0 0,1 0 0 0 0,-1 1 1 0 0,0-1-1 0 0,0 0 0 0 0,1 1 0 0 0,-1-1 1 0 0,0 1-1 0 0,0 0 0 0 0,0-1 1 0 0,1 1-1 0 0,-1 0 0 0 0,0 0 0 0 0,0 0 1 0 0,0 0-1 0 0,0 0 0 0 0,-1 0 1 0 0,1 0-1 0 0,0 0 0 0 0,0 0 0 0 0,-1 0 1 0 0,1 0-1 0 0,0 0 0 0 0,-1 1 0 0 0,1-1 1 0 0,-1 0-1 0 0,0 0 0 0 0,1 1 1 0 0,-1 0 15 0 0,3 66-585 0 0,-4-46 254 0 0,15 26-3362 0 0,13-27-8075 0 0,-21-20 4201 0 0</inkml:trace>
</inkml:ink>
</file>

<file path=ppt/ink/ink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7:02.3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1 200 3729 0 0,'0'0'1263'0'0,"0"0"-290"0"0,0 0-185 0 0,0 0-55 0 0,0 0 36 0 0,0 0 154 0 0,0 0 180 0 0,0 0 117 0 0,0 0-29 0 0,0 0-164 0 0,0 0-200 0 0,0 0-156 0 0,26-1-107 0 0,84-2-51 0 0,150-1 1552 0 0,-133-3-1693 0 0,-128 6-336 0 0,0 1 0 0 0,1-1 0 0 0,-1 1 0 0 0,1-1 0 0 0,-1 1 0 0 0,0-1 1 0 0,1 1-1 0 0,-1-1 0 0 0,1 0 0 0 0,0 1 0 0 0,-1-1 0 0 0,1 0 0 0 0,0 1 0 0 0,-1-1 1 0 0,1 0-1 0 0,0 0 0 0 0,0 1 0 0 0,-1-1 0 0 0,1 0 0 0 0,0 0 0 0 0,0 1 0 0 0,0-1 0 0 0,0 0 1 0 0,0 0-1 0 0,0 0 0 0 0,0 1 0 0 0,1-1 0 0 0,-1 0 0 0 0,0 0 0 0 0,0 1 0 0 0,0-1 1 0 0,1 0-1 0 0,-1 1 0 0 0,0-1 0 0 0,1 0 0 0 0,-1 1 0 0 0,1-1 0 0 0,-1 0 0 0 0,1 1 1 0 0,-1-1-1 0 0,1 1 0 0 0,-1-1 0 0 0,1 1 0 0 0,0-1 0 0 0,-1 1 0 0 0,1-1 0 0 0,0 1 1 0 0,-1 0-1 0 0,1-1 0 0 0,0 1 0 0 0,0 0 0 0 0,-1-1 0 0 0,1 1 0 0 0,0 0 0 0 0,0 0 1 0 0,-1 0-1 0 0,1 0 0 0 0,0 0 0 0 0,0 0 0 0 0,-1 0 0 0 0,1 0 0 0 0,0 0 0 0 0,0 0 0 0 0,0 0 1 0 0,-1 1-1 0 0,1-1 0 0 0,0 0-36 0 0,-51-42 946 0 0,-51-17-390 0 0,56 26-384 0 0,40 24-215 0 0,20 0-10304 0 0,-7 9 5187 0 0,-1 0-2115 0 0</inkml:trace>
</inkml:ink>
</file>

<file path=ppt/ink/ink4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7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22605 0 0,'0'0'224'0'0,"0"0"-248"0"0,0 0-280 0 0,0 0-408 0 0,0 0-521 0 0,0 0-359 0 0,0 0-376 0 0,0 0-385 0 0,0 0-479 0 0,0 0-1249 0 0,0 0-3649 0 0</inkml:trace>
</inkml:ink>
</file>

<file path=ppt/ink/ink4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9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0 299 10242 0 0,'0'0'3652'0'0,"0"0"-2579"0"0,0 0-855 0 0,0 0 23 0 0,0 0 150 0 0,0 0 69 0 0,0 0-57 0 0,0 0-77 0 0,0 0-78 0 0,0 0-61 0 0,0 0 9 0 0,0 0 13 0 0,13 31 20 0 0,40 96 33 0 0,-25-75 374 0 0,-28-50-506 0 0,1-1 1 0 0,0 1-1 0 0,0 0 0 0 0,0-1 0 0 0,0 1 0 0 0,0-1 0 0 0,1 1 0 0 0,-1-1 0 0 0,0 1 0 0 0,1-1 0 0 0,-1 0 0 0 0,1 0 1 0 0,0 0-1 0 0,-1 0 0 0 0,1 0 0 0 0,0 0 0 0 0,-1 0 0 0 0,1 0 0 0 0,0-1 0 0 0,0 1 0 0 0,0-1 0 0 0,0 1 0 0 0,0-1 1 0 0,-1 0-1 0 0,1 0 0 0 0,0 0 0 0 0,0 0 0 0 0,0 0 0 0 0,0 0 0 0 0,0 0 0 0 0,0 0 0 0 0,0-1 0 0 0,0 1 0 0 0,0-1 1 0 0,-1 0-1 0 0,1 1 0 0 0,0-1 0 0 0,0 0 0 0 0,-1 0 0 0 0,1 0 0 0 0,-1 0 0 0 0,1-1 0 0 0,-1 1 0 0 0,1 0 0 0 0,-1-1 1 0 0,0 1-1 0 0,1-1 0 0 0,-1 1 0 0 0,0-1 0 0 0,0 1 0 0 0,0-1 0 0 0,0 0 0 0 0,0 0-130 0 0,59-129 1830 0 0,-50 102-1829 0 0,1 2 0 0 0,2 0 0 0 0,1 0-1 0 0,1 1 1 0 0,1 1 0 0 0,15-18-1 0 0,-20 28-235 0 0,5-4-709 0 0,-5 9-2479 0 0,-6 9-3889 0 0,-4 2 3088 0 0,-1-1-6901 0 0</inkml:trace>
  <inkml:trace contextRef="#ctx0" brushRef="#br0" timeOffset="362.02">624 409 4433 0 0,'0'0'3709'0'0,"0"0"-1263"0"0,0 0-309 0 0,0 0-28 0 0,0 0-230 0 0,0 0-363 0 0,0 0-313 0 0,0 0-188 0 0,0 0-133 0 0,0 0-112 0 0,0 0-75 0 0,0 0-100 0 0,0 0-90 0 0,27-24-55 0 0,84-77-71 0 0,-70 45 227 0 0,-39 54-588 0 0,0-1 0 0 0,-1 1 1 0 0,0-1-1 0 0,1 0 0 0 0,-1 0 0 0 0,0 1 0 0 0,-1-1 0 0 0,1 0 0 0 0,0 0 0 0 0,-1 0 0 0 0,1 0 0 0 0,-1 0 0 0 0,0 0 0 0 0,0 0 0 0 0,0 0 0 0 0,-1 0 0 0 0,1 0 0 0 0,-1 0 0 0 0,1 0 0 0 0,-1 0 0 0 0,0 1 0 0 0,0-1 0 0 0,0 0 0 0 0,-1 0 0 0 0,1 1 0 0 0,-1-1 1 0 0,1 1-1 0 0,-1-1 0 0 0,0 1 0 0 0,0 0 0 0 0,0-1 0 0 0,0 1 0 0 0,0 0 0 0 0,-1 0 0 0 0,1 1 0 0 0,-3-2-18 0 0,-1 1-64 0 0,1 1 0 0 0,-1 0 0 0 0,0 1-1 0 0,1-1 1 0 0,-1 1 0 0 0,0 0 0 0 0,0 1 0 0 0,0-1 0 0 0,1 1 0 0 0,-1 0 0 0 0,0 1-1 0 0,1-1 1 0 0,-1 1 0 0 0,1 0 0 0 0,0 1 0 0 0,-1-1 0 0 0,1 1 0 0 0,0 0 0 0 0,1 0 0 0 0,-1 1-1 0 0,0-1 1 0 0,1 1 0 0 0,0 0 0 0 0,0 0 0 0 0,0 1 0 0 0,-2 3 64 0 0,-3 3-127 0 0,1-1-1 0 0,1 2 1 0 0,0-1 0 0 0,0 1-1 0 0,1 0 1 0 0,0 0 0 0 0,2 1-1 0 0,-1-1 1 0 0,1 1 0 0 0,1 0-1 0 0,0 1 1 0 0,1-1 0 0 0,1 0-1 0 0,0 1 1 0 0,0-1 0 0 0,2 2 127 0 0,-1-7-143 0 0,0-1 0 0 0,1 1 0 0 0,0-1 0 0 0,1 1 0 0 0,0-1 0 0 0,0 0-1 0 0,0 0 1 0 0,1 0 0 0 0,0 0 0 0 0,0 0 0 0 0,1-1 0 0 0,0 1 0 0 0,0-1 0 0 0,1 0 0 0 0,0 0 0 0 0,0 0 0 0 0,0-1 0 0 0,0 0 0 0 0,1 0 0 0 0,0 0 0 0 0,0-1 0 0 0,0 0 0 0 0,1 0-1 0 0,-1 0 1 0 0,1-1 0 0 0,0 0 0 0 0,0 0 0 0 0,7 1 143 0 0,1 1-1031 0 0,18 3-1378 0 0,-9-6-3093 0 0,-7-2-3825 0 0</inkml:trace>
  <inkml:trace contextRef="#ctx0" brushRef="#br0" timeOffset="771.105">1009 424 2369 0 0,'0'0'1579'0'0,"0"0"278"0"0,0 0 537 0 0,0 0 336 0 0,0 0-68 0 0,0 0-315 0 0,0 0-351 0 0,0 0-344 0 0,0 0-267 0 0,0 0-213 0 0,0 0-207 0 0,0 0-165 0 0,32-10-140 0 0,100-36-93 0 0,-69 8 124 0 0,-51 25-501 0 0,154-119 556 0 0,-104 62-769 0 0,-56 61-1076 0 0,-14 25 271 0 0,5-10 821 0 0,1 0 0 0 0,-1 0 0 0 0,1 0-1 0 0,0 0 1 0 0,1 0 0 0 0,-1 0 0 0 0,1 1 0 0 0,1-1 0 0 0,-1 0-1 0 0,1 1 1 0 0,0-1 0 0 0,1 1 0 0 0,-1-1 0 0 0,1 0 0 0 0,0 1-1 0 0,1-1 1 0 0,0 0 0 0 0,0 0 0 0 0,0 0 0 0 0,1 0 0 0 0,-1 0-1 0 0,1-1 1 0 0,1 1 0 0 0,-1-1 0 0 0,1 0 0 0 0,0 0 0 0 0,0 0 0 0 0,1 0-1 0 0,-1-1 1 0 0,2 1 7 0 0,2 0 122 0 0,0-1-1 0 0,0 0 1 0 0,1 0-1 0 0,-1-1 1 0 0,1 0-1 0 0,0-1 1 0 0,0 0 0 0 0,0 0-1 0 0,0-1 1 0 0,0 0-1 0 0,0 0 1 0 0,0-1-1 0 0,1 0 1 0 0,-1-1-1 0 0,0 0 1 0 0,0-1-1 0 0,0 0 1 0 0,0 0-1 0 0,0-1 1 0 0,-1 0 0 0 0,1 0-1 0 0,-1-1 1 0 0,0 0-1 0 0,0-1 1 0 0,0 1-1 0 0,0-2 1 0 0,-1 1-1 0 0,0-1 1 0 0,0 0-1 0 0,2-3-121 0 0,10-11-56 0 0,0 0 0 0 0,-1-1 0 0 0,-2 0 0 0 0,0-2 0 0 0,-1 0 0 0 0,9-20 56 0 0,16-38-7629 0 0,-31 65-3399 0 0</inkml:trace>
</inkml:ink>
</file>

<file path=ppt/ink/ink4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8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7 4153 0 0,'0'0'2864'0'0,"0"0"-1410"0"0,0 0-354 0 0,0 0 59 0 0,0 0 107 0 0,0 0 18 0 0,0 0-66 0 0,0 0-157 0 0,0 0-228 0 0,0 0-184 0 0,0 0-156 0 0,-16-2-129 0 0,-54-2-99 0 0,7 32 59 0 0,51-19-259 0 0,-16 11-19 0 0,0 1 1 0 0,2 2-1 0 0,0 1 0 0 0,2 1 1 0 0,0 1-1 0 0,2 1 1 0 0,1 1-1 0 0,1 1 0 0 0,2 1 1 0 0,1 0-1 0 0,1 1 0 0 0,1 1 1 0 0,2 1-1 0 0,2 0 0 0 0,0 0 1 0 0,3 1-1 0 0,-4 29-46 0 0,11-53-6 0 0,0 0 0 0 0,1 0 0 0 0,0 0 0 0 0,1 0-1 0 0,0 0 1 0 0,0 0 0 0 0,2-1 0 0 0,-1 1 0 0 0,1 0 0 0 0,0-1-1 0 0,1 0 1 0 0,0 0 0 0 0,0 0 0 0 0,1 0 0 0 0,0-1 0 0 0,1 1-1 0 0,0-1 1 0 0,0-1 0 0 0,1 1 0 0 0,0-1 0 0 0,0 0 0 0 0,1-1 0 0 0,-1 1-1 0 0,1-1 1 0 0,1-1 0 0 0,2 2 6 0 0,16 4 109 0 0,1 0-1 0 0,-1-2 1 0 0,2-1 0 0 0,-1-1-1 0 0,1-2 1 0 0,0 0 0 0 0,0-2-1 0 0,0-2 1 0 0,0 0 0 0 0,0-2-1 0 0,1-1 1 0 0,-1-2 0 0 0,-1 0-1 0 0,1-2 1 0 0,0-1 0 0 0,-1-2-1 0 0,-1 0 1 0 0,0-2 0 0 0,21-11-109 0 0,-39 19 80 0 0,0 0-1 0 0,0-1 1 0 0,-1 0 0 0 0,1-1 0 0 0,-1 1 0 0 0,0-1 0 0 0,0-1 0 0 0,0 0 0 0 0,-1 0 0 0 0,0 0 0 0 0,0-1 0 0 0,0 0 0 0 0,-1-1 0 0 0,0 1 0 0 0,-1-1 0 0 0,0 0 0 0 0,0-1 0 0 0,0 1 0 0 0,-1-1 0 0 0,-1 0 0 0 0,1 0 0 0 0,-2 0 0 0 0,1 0 0 0 0,-1 0 0 0 0,0-1 0 0 0,-1 1 0 0 0,0-1 0 0 0,-1-3-80 0 0,-1 7-12 0 0,0 0 1 0 0,-1 0 0 0 0,0 1-1 0 0,-1-1 1 0 0,1 0 0 0 0,-1 1-1 0 0,0 0 1 0 0,0 0 0 0 0,-1 0 0 0 0,1 0-1 0 0,-1 0 1 0 0,0 1 0 0 0,0-1-1 0 0,-1 1 1 0 0,1 0 0 0 0,-1 1-1 0 0,0-1 1 0 0,0 1 0 0 0,-1 0-1 0 0,1 0 1 0 0,0 0 0 0 0,-1 1-1 0 0,0 0 1 0 0,0 0 11 0 0,-12-4-72 0 0,0 1 0 0 0,0 0 0 0 0,0 2 1 0 0,-1 0-1 0 0,1 1 0 0 0,-1 1 0 0 0,-4 0 72 0 0,17 1-30 0 0,-1 0 0 0 0,1 0 1 0 0,-1 1-1 0 0,1 0 0 0 0,-1 0 0 0 0,1 0 1 0 0,0 1-1 0 0,0 0 0 0 0,0 0 0 0 0,0 1 0 0 0,0-1 1 0 0,0 1-1 0 0,0 1 0 0 0,1-1 0 0 0,0 1 1 0 0,0 0-1 0 0,0 0 0 0 0,0 0 0 0 0,0 1 1 0 0,1 0-1 0 0,0 0 0 0 0,-1 1 30 0 0,4-4-2 0 0,0-1-1 0 0,0 0 0 0 0,0 1 1 0 0,1-1-1 0 0,-1 1 1 0 0,1-1-1 0 0,-1 1 1 0 0,1-1-1 0 0,0 1 1 0 0,-1-1-1 0 0,1 1 1 0 0,0 0-1 0 0,0-1 1 0 0,0 1-1 0 0,0-1 0 0 0,0 1 1 0 0,0 0-1 0 0,1-1 1 0 0,-1 1-1 0 0,1-1 1 0 0,-1 1-1 0 0,1-1 1 0 0,-1 1-1 0 0,1-1 1 0 0,0 1-1 0 0,0-1 1 0 0,-1 0-1 0 0,1 1 0 0 0,0-1 1 0 0,0 0-1 0 0,0 0 1 0 0,1 0-1 0 0,-1 0 1 0 0,0 0-1 0 0,0 0 1 0 0,1 0-1 0 0,-1 0 1 0 0,0 0-1 0 0,1 0 1 0 0,-1-1-1 0 0,1 1 3 0 0,63 18 492 0 0,-20-16-270 0 0,-1-2-1 0 0,0-2 1 0 0,1-1-1 0 0,-1-3 1 0 0,0-1-1 0 0,-1-3 1 0 0,1-1 0 0 0,7-5-222 0 0,151-30 237 0 0,-198 43 161 0 0,1 2-3702 0 0,-4 6-6873 0 0,-1-2-960 0 0</inkml:trace>
  <inkml:trace contextRef="#ctx0" brushRef="#br0" timeOffset="252.307">1445 592 15739 0 0,'0'0'953'0'0,"0"0"-417"0"0,0 0-64 0 0,0 0 64 0 0,0 0 16 0 0,0 0-104 0 0,0 0-192 0 0,0 0-120 0 0,0 0-64 0 0,0 0-64 0 0,0 0-48 0 0,0 0-160 0 0,0 0-256 0 0,0 0-408 0 0,0 159-888 0 0,1-159-1609 0 0,-1 3-2384 0 0,2-3-1545 0 0</inkml:trace>
  <inkml:trace contextRef="#ctx0" brushRef="#br0" timeOffset="493.097">1301 106 16379 0 0,'0'0'969'0'0,"0"0"-25"0"0,0 0-224 0 0,0 0-232 0 0,0 0-176 0 0,0 0-192 0 0,0 0-232 0 0,0 0-304 0 0,0 0-96 0 0,0 0-72 0 0,0 0-200 0 0,0 0-425 0 0,0 0-1127 0 0,0 0-2353 0 0,13 52-4601 0 0</inkml:trace>
</inkml:ink>
</file>

<file path=ppt/ink/ink4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4.1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0 12067 0 0,'0'0'773'0'0,"0"0"-238"0"0,0 0 102 0 0,0 0 296 0 0,0 0 208 0 0,0 0 10 0 0,0 0-201 0 0,0 0-282 0 0,-10 35-266 0 0,-29 107-198 0 0,4-39-125 0 0,9-48-2197 0 0,17-36-5394 0 0,6-12-2398 0 0</inkml:trace>
</inkml:ink>
</file>

<file path=ppt/ink/ink4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2.8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0 772 0 0 0,'0'0'652'0'0,"0"0"686"0"0,0 0 279 0 0,0 0 5 0 0,32 1-94 0 0,97 0-90 0 0,-43-22 1060 0 0,110-94 1279 0 0,-145 81-3277 0 0,-9 5-308 0 0,-1-2 0 0 0,-2-2 1 0 0,-1-1-1 0 0,-2-1 0 0 0,-1-3 0 0 0,-2-1 0 0 0,19-29-192 0 0,-47 60-16 0 0,0 0-1 0 0,0-1 0 0 0,-1 0 0 0 0,0 0 0 0 0,0-1 0 0 0,-1 1 0 0 0,0-1 0 0 0,-1 1 0 0 0,0-1 0 0 0,0 0 0 0 0,-1 0 0 0 0,-1 0 0 0 0,1 0 17 0 0,-2 8-45 0 0,1 0 0 0 0,0 0 0 0 0,0 0-1 0 0,0 0 1 0 0,-1 0 0 0 0,1 1-1 0 0,-1-1 1 0 0,0 0 0 0 0,1 0 0 0 0,-1 1-1 0 0,0-1 1 0 0,0 1 0 0 0,0-1-1 0 0,0 0 1 0 0,0 1 0 0 0,0 0 0 0 0,-1-1-1 0 0,1 1 1 0 0,0 0 0 0 0,-1 0-1 0 0,1-1 1 0 0,-1 1 0 0 0,1 0-1 0 0,-1 0 1 0 0,0 1 0 0 0,1-1 0 0 0,-1 0-1 0 0,0 1 1 0 0,0-1 0 0 0,1 1-1 0 0,-1-1 1 0 0,0 1 0 0 0,0 0 0 0 0,0 0-1 0 0,0-1 1 0 0,1 1 0 0 0,-1 1-1 0 0,0-1 1 0 0,0 0 0 0 0,0 0 0 0 0,0 1-1 0 0,1-1 46 0 0,-74 30-1954 0 0,61-17 1935 0 0,0-1 1 0 0,1 1 0 0 0,0 1 0 0 0,2 1 0 0 0,-1-1 0 0 0,2 2-1 0 0,0 0 1 0 0,0 0 0 0 0,2 0 0 0 0,0 1 0 0 0,1 0-1 0 0,1 1 1 0 0,0 0 0 0 0,1 0 0 0 0,1 0 0 0 0,1 0 0 0 0,1 1-1 0 0,0 0 1 0 0,2 16 18 0 0,1-28 59 0 0,0 1 1 0 0,1 0-1 0 0,0-1 0 0 0,0 1 0 0 0,1-1 0 0 0,0 0 1 0 0,0 0-1 0 0,0 0 0 0 0,1 0 0 0 0,0 0 0 0 0,1-1 1 0 0,0 0-1 0 0,0 0 0 0 0,0 0 0 0 0,0 0 0 0 0,1-1 1 0 0,0 0-1 0 0,0 0 0 0 0,0 0 0 0 0,1-1 0 0 0,0 0 1 0 0,0-1-1 0 0,0 1 0 0 0,0-1 0 0 0,6 1-59 0 0,9 4 234 0 0,-1-2 1 0 0,2 0-1 0 0,-1-2 0 0 0,1 0 0 0 0,-1-2 1 0 0,1 0-1 0 0,0-2 0 0 0,7 0-234 0 0,-6-3 123 0 0,0 0 1 0 0,0-2-1 0 0,-1 0 0 0 0,1-2 0 0 0,-1-1 0 0 0,-1 0 1 0 0,1-2-1 0 0,-2 0 0 0 0,1-2 0 0 0,-1 0 0 0 0,-1-2 0 0 0,0 0 1 0 0,-1-1-1 0 0,-1-1 0 0 0,0 0 0 0 0,-1-2 0 0 0,-1 0 0 0 0,-1-1 1 0 0,0 0-1 0 0,-2-1 0 0 0,0-1 0 0 0,10-22-123 0 0,-20 36-58 0 0,0 0 0 0 0,0 0 0 0 0,0-1 1 0 0,-1 0-1 0 0,0 1 0 0 0,-1-1 0 0 0,0 0 0 0 0,0 0 0 0 0,0 0 0 0 0,-1 0 0 0 0,-1 1 0 0 0,0-8 58 0 0,-35 19-2132 0 0,28 2 2071 0 0,1 1 1 0 0,0 0-1 0 0,0 0 0 0 0,1 1 1 0 0,0-1-1 0 0,0 2 0 0 0,1-1 1 0 0,0 0-1 0 0,0 1 0 0 0,1 0 1 0 0,0 0-1 0 0,1 1 0 0 0,0-1 1 0 0,1 0-1 0 0,-1 1 1 0 0,2 0-1 0 0,-1 0 0 0 0,2-1 1 0 0,-1 1-1 0 0,1 0 0 0 0,1 5 61 0 0,2-9 65 0 0,0-1 0 0 0,0 0 0 0 0,0 0 0 0 0,1 0 0 0 0,-1 0-1 0 0,1 0 1 0 0,1-1 0 0 0,-1 0 0 0 0,1 1 0 0 0,-1-2 0 0 0,1 1 0 0 0,0-1 0 0 0,1 1-1 0 0,-1-1 1 0 0,0-1 0 0 0,1 1 0 0 0,0-1 0 0 0,-1 0 0 0 0,1 0 0 0 0,0-1 0 0 0,0 1-1 0 0,0-1 1 0 0,0-1 0 0 0,0 1 0 0 0,6-1-65 0 0,9 0 194 0 0,1 0 0 0 0,0-1 0 0 0,-1-1 1 0 0,1-2-1 0 0,-1 0 0 0 0,0-1 0 0 0,0-1 0 0 0,0-1 0 0 0,-1 0 1 0 0,0-2-1 0 0,0-1 0 0 0,-1 0 0 0 0,0-1 0 0 0,-1-1 0 0 0,-1-1 0 0 0,0 0 1 0 0,0-2-1 0 0,-1 0 0 0 0,-1 0 0 0 0,-1-1 0 0 0,0-1 0 0 0,-1-1 1 0 0,-1 0-1 0 0,-1 0 0 0 0,0-1 0 0 0,-1-1 0 0 0,-2 0 0 0 0,0 0 1 0 0,3-10-195 0 0,-8 17-18 0 0,1 1-66 0 0,0 0 1 0 0,-1 0-1 0 0,0 0 1 0 0,-1-1 0 0 0,-1 1-1 0 0,0-1 1 0 0,0 0-1 0 0,-1 1 1 0 0,-1-1-1 0 0,-1-2 84 0 0,2 13-49 0 0,-1 0-1 0 0,0 1 1 0 0,1-1-1 0 0,-1 0 0 0 0,0 0 1 0 0,0 1-1 0 0,0-1 1 0 0,0 1-1 0 0,0-1 0 0 0,-1 1 1 0 0,1-1-1 0 0,0 1 1 0 0,-1 0-1 0 0,1 0 1 0 0,-1-1-1 0 0,1 1 0 0 0,-1 0 1 0 0,1 0-1 0 0,-1 1 1 0 0,0-1-1 0 0,0 0 0 0 0,1 0 1 0 0,-1 1-1 0 0,0-1 1 0 0,0 1-1 0 0,0 0 0 0 0,0 0 1 0 0,0-1-1 0 0,0 1 1 0 0,1 0-1 0 0,-1 1 1 0 0,0-1-1 0 0,0 0 0 0 0,0 0 1 0 0,0 1-1 0 0,0-1 1 0 0,1 1-1 0 0,-1 0 0 0 0,0-1 1 0 0,0 1-1 0 0,1 0 1 0 0,-1 0-1 0 0,0 0 1 0 0,1 0-1 0 0,-1 0 0 0 0,1 1 1 0 0,0-1-1 0 0,-1 0 1 0 0,1 1-1 0 0,0-1 0 0 0,0 1 1 0 0,0-1-1 0 0,0 1 1 0 0,0 0-1 0 0,0 0 50 0 0,-12 18 82 0 0,1 0-1 0 0,1 1 0 0 0,1 1 1 0 0,1 0-1 0 0,1 0 1 0 0,1 1-1 0 0,1 0 1 0 0,1 0-1 0 0,1 1 0 0 0,1-1 1 0 0,1 1-1 0 0,1 0 1 0 0,2 0-1 0 0,0-1 1 0 0,1 5-82 0 0,0-9-84 0 0,0 1 1 0 0,2-1 0 0 0,0 0 0 0 0,1-1 0 0 0,0 1-1 0 0,2-1 1 0 0,0 0 0 0 0,1 0 0 0 0,1-1-1 0 0,0 0 1 0 0,2-1 0 0 0,0 0 0 0 0,0 0 0 0 0,2-1-1 0 0,5 5 84 0 0,-5-11-2629 0 0,-1-7-5827 0 0,-10-2 2039 0 0</inkml:trace>
  <inkml:trace contextRef="#ctx0" brushRef="#br0" timeOffset="262.742">2252 356 12555 0 0,'0'0'1815'0'0,"0"0"-882"0"0,0 0-222 0 0,0 0 187 0 0,0 0 142 0 0,0 0-59 0 0,0 0-208 0 0,0 0-252 0 0,0 0-228 0 0,-10 33-129 0 0,-31 104-65 0 0,27-45 13 0 0,27 15-1375 0 0,-13-82-3093 0 0,0-14-2866 0 0,0-7-832 0 0</inkml:trace>
  <inkml:trace contextRef="#ctx0" brushRef="#br0" timeOffset="510.74">1900 393 10322 0 0,'0'0'1060'0'0,"0"0"-430"0"0,0 0-63 0 0,0 0 200 0 0,0 0 213 0 0,0 0 108 0 0,0 0-18 0 0,0 0-82 0 0,0 0-84 0 0,0 0-120 0 0,0 0-149 0 0,32-7-122 0 0,102-20-134 0 0,-20 16 208 0 0,64 18-643 0 0,-104 16-5853 0 0,-70-22 4762 0 0,0 1-528 0 0,-1 0-3553 0 0,-1 1-2031 0 0</inkml:trace>
  <inkml:trace contextRef="#ctx0" brushRef="#br0" timeOffset="776.809">1998 758 7602 0 0,'0'0'3299'0'0,"0"0"-2227"0"0,0 0-470 0 0,0 0 366 0 0,0 0 322 0 0,0 0 48 0 0,0 0-164 0 0,0 0-239 0 0,0 0-210 0 0,0 0-148 0 0,0 0-132 0 0,0 0-104 0 0,33-2-81 0 0,108-7-84 0 0,87-21-2241 0 0,-182 23-2644 0 0,-33 4 1161 0 0,4 2-6934 0 0</inkml:trace>
</inkml:ink>
</file>

<file path=ppt/ink/ink4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7.8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5505 0 0,'0'0'2707'0'0,"0"0"-1538"0"0,0 0-512 0 0,0 0 198 0 0,0 0 367 0 0,0 0 295 0 0,0 0 42 0 0,0 0-182 0 0,0 0-249 0 0,0 0-221 0 0,0 0-195 0 0,33 0-155 0 0,108-1-127 0 0,10-20 258 0 0,28-5-1363 0 0,-159 24-58 0 0,17-2-1388 0 0,-12 3-3592 0 0,-9 1-5075 0 0</inkml:trace>
</inkml:ink>
</file>

<file path=ppt/ink/ink4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6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 2328 0 0,'0'0'1798'0'0,"0"0"-663"0"0,0 0-185 0 0,0 0 119 0 0,0 0 163 0 0,0 0 63 0 0,0 0-141 0 0,0 0-274 0 0,0 0-278 0 0,0 0-186 0 0,0 0-59 0 0,0 0 33 0 0,0 0 80 0 0,1 12 22 0 0,10 185 1765 0 0,-7 21-1552 0 0,-26-144-2017 0 0,21-71 356 0 0,-1-6-10126 0 0,1 0 8982 0 0,1 2 20 0 0</inkml:trace>
  <inkml:trace contextRef="#ctx0" brushRef="#br0" timeOffset="376.256">0 27 2897 0 0,'0'0'1475'0'0,"0"0"-403"0"0,0 0-64 0 0,0 0 136 0 0,0 0 134 0 0,0 0 8 0 0,0 0-94 0 0,0 0-104 0 0,0 0-65 0 0,0 0-43 0 0,0 0-78 0 0,0 0-72 0 0,30-3-77 0 0,93-10-97 0 0,160 3 1546 0 0,-268 10-2581 0 0,0 1 0 0 0,0 0 0 0 0,1 2 0 0 0,-1-1 0 0 0,0 2 0 0 0,0 0 0 0 0,-1 1 0 0 0,11 4 379 0 0,-15 2-4776 0 0,-8-3-2364 0 0,-2-5 2302 0 0</inkml:trace>
  <inkml:trace contextRef="#ctx0" brushRef="#br0" timeOffset="615.834">28 531 4337 0 0,'0'0'2705'0'0,"0"0"-1457"0"0,0 0-239 0 0,0 0 326 0 0,0 0 259 0 0,0 0 28 0 0,0 0-133 0 0,0 0-184 0 0,0 0-197 0 0,30-4-211 0 0,98-15-209 0 0,98-9 149 0 0,-180 22-2911 0 0,-16 1-6292 0 0,-19 5-1368 0 0</inkml:trace>
  <inkml:trace contextRef="#ctx0" brushRef="#br0" timeOffset="1453.176">635 594 112 0 0,'0'0'1288'0'0,"0"0"-877"0"0,0 0-92 0 0,0 0 298 0 0,0 0 298 0 0,0 0 204 0 0,0 0 32 0 0,0 0-112 0 0,0 0-172 0 0,0 0-159 0 0,0 0-108 0 0,0 0-75 0 0,-2 19 20 0 0,-1 4-255 0 0,-2 11-24 0 0,1 4 5275 0 0,2-90-579 0 0,9-77-3816 0 0,-4 114-1139 0 0,1 0 0 0 0,0 0 0 0 0,1 0-1 0 0,1 1 1 0 0,0 0 0 0 0,1 0 0 0 0,0 0 0 0 0,1 1 0 0 0,1 0 0 0 0,0 1 0 0 0,9-10-7 0 0,-18 22-75 0 0,1-1-1 0 0,0 0 1 0 0,-1 0 0 0 0,1 1 0 0 0,0-1 0 0 0,-1 1 0 0 0,1-1 0 0 0,0 0-1 0 0,0 1 1 0 0,-1 0 0 0 0,1-1 0 0 0,0 1 0 0 0,0-1 0 0 0,0 1-1 0 0,0 0 1 0 0,-1-1 0 0 0,1 1 0 0 0,0 0 0 0 0,0 0 0 0 0,0 0 0 0 0,0 0-1 0 0,0 0 1 0 0,0 0 0 0 0,0 0 0 0 0,0 0 0 0 0,0 0 0 0 0,-1 0-1 0 0,1 1 1 0 0,0-1 0 0 0,0 0 0 0 0,0 1 0 0 0,0-1 0 0 0,0 0 0 0 0,-1 1-1 0 0,1-1 1 0 0,0 1 0 0 0,0-1 0 0 0,0 1 75 0 0,14 17-8008 0 0,-12-14 4927 0 0,-1 0-5471 0 0</inkml:trace>
  <inkml:trace contextRef="#ctx0" brushRef="#br0" timeOffset="1823.545">952 428 4585 0 0,'0'0'1211'0'0,"0"0"-367"0"0,0 0-17 0 0,0 0 220 0 0,0 0 101 0 0,0 0-77 0 0,0 0-244 0 0,0 0-292 0 0,0 0-257 0 0,0 0-171 0 0,0 0-79 0 0,0 0-36 0 0,0 0-3 0 0,-12 29-1 0 0,-37 91 12 0 0,39-74 17 0 0,13-43-11 0 0,0 0 143 0 0,0-1-1 0 0,1 1 1 0 0,-1-1 0 0 0,1 0 0 0 0,-1 0-1 0 0,1-1 1 0 0,0 1 0 0 0,-1-1 0 0 0,1 0-1 0 0,0 0 1 0 0,0 0 0 0 0,0 0 0 0 0,0-1-1 0 0,0 1 1 0 0,0-1 0 0 0,0 0 0 0 0,0 0-1 0 0,0-1 1 0 0,0 1 0 0 0,0-1-1 0 0,0 0 1 0 0,0 0 0 0 0,0 0 0 0 0,-1-1-1 0 0,1 1 1 0 0,0-1 0 0 0,-1 0 0 0 0,1 0-1 0 0,-1 0 1 0 0,0 0 0 0 0,1-1 0 0 0,-1 1-1 0 0,0-1 1 0 0,-1 0 0 0 0,1 0-1 0 0,1-2-148 0 0,4-2 140 0 0,-1-1 0 0 0,0 0 0 0 0,0-1 0 0 0,-1 1 0 0 0,0-1 0 0 0,-1-1 0 0 0,0 1-1 0 0,0-1 1 0 0,-1 0 0 0 0,0 0 0 0 0,-1 0 0 0 0,0 0 0 0 0,-1-1 0 0 0,0 1 0 0 0,0-1-1 0 0,-1 1 1 0 0,-1-2-140 0 0,0 11-44 0 0,0-1 0 0 0,0 1 0 0 0,-1 0 0 0 0,1-1 0 0 0,0 1 0 0 0,-1-1 0 0 0,0 1 0 0 0,1 0-1 0 0,-1-1 1 0 0,0 1 0 0 0,1 0 0 0 0,-1 0 0 0 0,0 0 0 0 0,0-1 0 0 0,0 1 0 0 0,0 0 0 0 0,0 0 0 0 0,-1 0 0 0 0,1 1-1 0 0,0-1 1 0 0,0 0 0 0 0,-1 0 0 0 0,1 1 0 0 0,0-1 0 0 0,-1 1 0 0 0,1-1 0 0 0,0 1 0 0 0,-1-1 0 0 0,1 1 0 0 0,-1 0-1 0 0,1 0 1 0 0,-1 0 0 0 0,1-1 0 0 0,-1 2 0 0 0,1-1 0 0 0,0 0 0 0 0,-1 0 0 0 0,1 0 0 0 0,-1 1 0 0 0,0-1 44 0 0,-60 16-7867 0 0,46-8 2546 0 0,2 0 40 0 0</inkml:trace>
  <inkml:trace contextRef="#ctx0" brushRef="#br0" timeOffset="2284.467">1362 413 1928 0 0,'0'0'741'0'0,"0"0"-173"0"0,0 0 149 0 0,0 0 318 0 0,0 0 263 0 0,0 0 19 0 0,0 0-126 0 0,0 0-227 0 0,0 0-275 0 0,0 0-213 0 0,0 0-148 0 0,0 0-136 0 0,-26 22-127 0 0,-81 66-77 0 0,79-49-32 0 0,29-33 28 0 0,1-2 119 0 0,0 0-1 0 0,0 1 0 0 0,1-1 1 0 0,-1-1-1 0 0,1 1 1 0 0,0 0-1 0 0,0-1 1 0 0,0 1-1 0 0,1-1 0 0 0,-1 0 1 0 0,1 0-1 0 0,0 0 1 0 0,0-1-1 0 0,0 1 1 0 0,0-1-1 0 0,0 0 1 0 0,0 0-1 0 0,0 0 0 0 0,1-1 1 0 0,-1 1-1 0 0,1-1 1 0 0,-1 0-1 0 0,1-1 1 0 0,0 1-1 0 0,-1-1 1 0 0,1 0-1 0 0,0 0 0 0 0,-1 0 1 0 0,1 0-1 0 0,0-1 1 0 0,-1 0-1 0 0,4-1-102 0 0,3 0 347 0 0,-1 0 0 0 0,0-1 0 0 0,0 0 0 0 0,0 0 0 0 0,0-1 0 0 0,-1-1-1 0 0,1 1 1 0 0,-1-2 0 0 0,0 1 0 0 0,0-1 0 0 0,-1-1 0 0 0,0 1 0 0 0,0-1 0 0 0,-1-1 0 0 0,1 1 0 0 0,3-7-347 0 0,94-144 1469 0 0,-99 148-1502 0 0,0 0-1 0 0,0-1 1 0 0,-1 1-1 0 0,-1-1 0 0 0,1 0 1 0 0,-2 0-1 0 0,0 0 1 0 0,0 0-1 0 0,-1-1 0 0 0,0 1 1 0 0,-1-1-1 0 0,0 1 1 0 0,-1-1-1 0 0,-1 0 0 0 0,1 1 1 0 0,-3-10 33 0 0,0 17-138 0 0,1 0 0 0 0,-1-1 0 0 0,1 2 0 0 0,-1-1 0 0 0,0 0 0 0 0,-1 0 0 0 0,1 1-1 0 0,-1 0 1 0 0,1 0 0 0 0,-1 0 0 0 0,0 0 0 0 0,0 0 0 0 0,0 1 0 0 0,0 0 0 0 0,-1 0 0 0 0,1 0 0 0 0,-1 0 0 0 0,1 1 0 0 0,-1 0 0 0 0,0 0 0 0 0,1 0 0 0 0,-1 0 0 0 0,0 1 0 0 0,0-1 0 0 0,0 1 0 0 0,0 1 0 0 0,1-1 0 0 0,-1 1 0 0 0,0 0-1 0 0,0 0 1 0 0,1 0 0 0 0,-1 0 0 0 0,1 1 0 0 0,-1 0 0 0 0,1 0 0 0 0,0 0 0 0 0,-1 0 0 0 0,1 1 0 0 0,-3 3 138 0 0,-3-1-112 0 0,0 1 0 0 0,0 1 0 0 0,1 0 0 0 0,0 1 1 0 0,0-1-1 0 0,1 2 0 0 0,0-1 0 0 0,1 1 0 0 0,0 0 0 0 0,0 1 0 0 0,1-1 0 0 0,0 1 0 0 0,0 1 1 0 0,1-1-1 0 0,1 1 0 0 0,0 0 0 0 0,0 0 0 0 0,1 0 0 0 0,0 1 0 0 0,0 5 112 0 0,3-10 27 0 0,0 0 0 0 0,0 0 0 0 0,0 0 0 0 0,1 0 0 0 0,0 0 0 0 0,0 0 0 0 0,0 0 0 0 0,1-1 0 0 0,0 1 0 0 0,1-1 0 0 0,-1 1 0 0 0,1-1 0 0 0,1 0 0 0 0,-1 0 0 0 0,1 0 0 0 0,0 0 0 0 0,0-1 0 0 0,1 1 0 0 0,-1-1-1 0 0,1 0 1 0 0,0-1 0 0 0,1 1 0 0 0,2 1-27 0 0,6 4 80 0 0,1-1 0 0 0,1 0 0 0 0,0-1 0 0 0,0 0 0 0 0,1-2 0 0 0,0 0 0 0 0,0 0-1 0 0,0-2 1 0 0,1 0 0 0 0,-1-1 0 0 0,3-1-80 0 0,72 4-6572 0 0,-76-6-1931 0 0</inkml:trace>
</inkml:ink>
</file>

<file path=ppt/ink/ink4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31.4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8514 0 0,'0'0'1229'0'0,"0"0"-391"0"0,0 0-329 0 0,0 0-34 0 0,0 0 129 0 0,0 0 135 0 0,0 0 87 0 0,0 0-34 0 0,0 0-157 0 0,0 0-202 0 0,-6 24-184 0 0,-45 158 30 0 0,42-154-948 0 0,-17 59 1484 0 0,19-58-4082 0 0,2 0-4035 0 0,4-25 1603 0 0</inkml:trace>
</inkml:ink>
</file>

<file path=ppt/ink/ink4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31.7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184 174 3689 0 0,'0'0'699'0'0,"0"0"235"0"0,0 0 360 0 0,0 0 296 0 0,-4 32 89 0 0,-14 102-88 0 0,-19 241 2104 0 0,17-232-6307 0 0,12-121-952 0 0,1-11-3452 0 0,4-10 5037 0 0</inkml:trace>
  <inkml:trace contextRef="#ctx0" brushRef="#br0" timeOffset="479.919">0 26 1936 0 0,'0'0'4000'0'0,"0"0"-2657"0"0,0 0-762 0 0,0 0-2 0 0,0 0 65 0 0,0 0 44 0 0,0 0-27 0 0,0 0-53 0 0,35-5-23 0 0,110-15-13 0 0,-56 29 278 0 0,-73-3-646 0 0,5 0 27 0 0,0 1 0 0 0,-1 1 0 0 0,1 1 0 0 0,-2 0 0 0 0,1 2-1 0 0,-2 0 1 0 0,1 1 0 0 0,-1 1 0 0 0,-1 0 0 0 0,-1 2 0 0 0,0 0 0 0 0,5 6-231 0 0,-18-17 37 0 0,-1-1 1 0 0,1 1-1 0 0,-1 0 0 0 0,1 0 0 0 0,-1 0 1 0 0,0 0-1 0 0,-1 0 0 0 0,1 1 0 0 0,-1-1 1 0 0,0 0-1 0 0,0 1 0 0 0,0-1 0 0 0,0 1 1 0 0,-1-1-1 0 0,0 1 0 0 0,0-1 1 0 0,0 1-1 0 0,0-1 0 0 0,-1 1 0 0 0,0-1 1 0 0,0 1-1 0 0,0-1 0 0 0,0 1 0 0 0,-1-1 1 0 0,0 0-1 0 0,0 0 0 0 0,0 0 0 0 0,0 0 1 0 0,0 0-1 0 0,-1 0 0 0 0,0-1 0 0 0,0 1 1 0 0,-2 1-38 0 0,-14 12 64 0 0,0 0-1 0 0,0-2 1 0 0,-2-1 0 0 0,0 0 0 0 0,-1-1 0 0 0,-17 7-64 0 0,-12 7 63 0 0,25-13-14 0 0,17-10-4 0 0,-1 1 1 0 0,1 0-1 0 0,0 0 1 0 0,0 1-1 0 0,1 0 0 0 0,0 1 1 0 0,0 0-1 0 0,0 0 1 0 0,1 1-1 0 0,-2 2-45 0 0,8-8 9 0 0,0 0-1 0 0,0 0 1 0 0,0 0 0 0 0,1-1-1 0 0,-1 1 1 0 0,1 0-1 0 0,0 0 1 0 0,-1 0 0 0 0,1 0-1 0 0,0 0 1 0 0,0 0-1 0 0,0 0 1 0 0,1 0 0 0 0,-1 0-1 0 0,0 0 1 0 0,1 0-1 0 0,-1 0 1 0 0,1 0 0 0 0,0 0-1 0 0,-1-1 1 0 0,1 1-1 0 0,0 0 1 0 0,0 0 0 0 0,0-1-1 0 0,0 1 1 0 0,1 0-1 0 0,-1-1 1 0 0,0 0 0 0 0,1 1-1 0 0,-1-1 1 0 0,1 0-1 0 0,-1 1 1 0 0,2-1-9 0 0,55 35 672 0 0,64 7 710 0 0,39 21 18 0 0,-129-38-905 0 0,-41-27-2115 0 0,0 1-2181 0 0,6-6-3935 0 0,3 6-1541 0 0</inkml:trace>
</inkml:ink>
</file>

<file path=ppt/ink/ink4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07.3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1 0 0 0,'0'0'830'0'0,"0"0"-60"0"0,0 0 71 0 0,0 0 129 0 0,0 0 101 0 0,0 0 8 0 0,0 0-89 0 0,0 0-155 0 0,0 0-181 0 0,0 0-144 0 0,11 29 3075 0 0,-10-26-3325 0 0,1 1 0 0 0,-1-1 1 0 0,0 0-1 0 0,-1 1 0 0 0,1-1 1 0 0,0 0-1 0 0,-1 1 1 0 0,0-1-1 0 0,0 1 0 0 0,0-1 1 0 0,0 1-1 0 0,-1-1 0 0 0,1 0 1 0 0,-1 1-1 0 0,0-1 1 0 0,0 0-1 0 0,0 1 0 0 0,0-1 1 0 0,-1 1-261 0 0,-62 83 1717 0 0,-122 64-718 0 0,171-143-1588 0 0,19-15-2971 0 0,20-19-5630 0 0,-14 18 2731 0 0</inkml:trace>
</inkml:ink>
</file>

<file path=ppt/ink/ink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7:05.4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416 376 4041 0 0,'0'0'1472'0'0,"0"0"-202"0"0,0 0-79 0 0,0 0 49 0 0,0 0 64 0 0,0 0 9 0 0,0 0-116 0 0,0 0-225 0 0,0 0-285 0 0,0 0-265 0 0,0 0-206 0 0,0 4-59 0 0,-29 180 1705 0 0,11 104-1529 0 0,16-164-4062 0 0,2-123 2228 0 0,0-1-444 0 0,0 0-494 0 0,0 0-514 0 0,0 0-169 0 0,0 0 1134 0 0</inkml:trace>
  <inkml:trace contextRef="#ctx0" brushRef="#br0" timeOffset="279.76">85 387 5041 0 0,'0'0'720'0'0,"0"0"-124"0"0,0 0 4 0 0,0 0 94 0 0,0 0 59 0 0,0 0 1 0 0,0 0-103 0 0,0 0-118 0 0,0 0 6 0 0,0 0 78 0 0,0 0 96 0 0,0 0 72 0 0,0 0-14 0 0,10 0-20 0 0,124-14 2437 0 0,157-52-1934 0 0,-198 65-3068 0 0,-69 16-2386 0 0,-7 11-4698 0 0,-15-19 4850 0 0</inkml:trace>
  <inkml:trace contextRef="#ctx0" brushRef="#br0" timeOffset="535.453">0 1035 7858 0 0,'0'0'755'0'0,"0"0"-115"0"0,0 0 284 0 0,0 0 351 0 0,0 0 182 0 0,0 0-51 0 0,0 0-188 0 0,31-3-251 0 0,99-13-206 0 0,52-23 706 0 0,-119 28-1771 0 0,67-14-735 0 0,-90 12-3032 0 0,-2-4-3494 0 0,-31 13 1816 0 0</inkml:trace>
  <inkml:trace contextRef="#ctx0" brushRef="#br0" timeOffset="966.631">159 74 2577 0 0,'0'0'1292'0'0,"0"0"-115"0"0,0 0 132 0 0,0 0 255 0 0,0 0 159 0 0,0 0-51 0 0,0 0-266 0 0,0 0-380 0 0,0 0-389 0 0,0 0-330 0 0,0 0-167 0 0,0 0-40 0 0,0 0 29 0 0,9-1 42 0 0,75-19 183 0 0,133-21-4093 0 0,-146 33-3230 0 0,-47 5 2093 0 0</inkml:trace>
  <inkml:trace contextRef="#ctx0" brushRef="#br0" timeOffset="1535.703">1267 461 6401 0 0,'0'0'1074'0'0,"0"0"-221"0"0,0 0-38 0 0,0 0 89 0 0,0 0 31 0 0,0 0-64 0 0,0 0-128 0 0,0 0-171 0 0,0 0-158 0 0,0 0-133 0 0,0 0-114 0 0,0 0-82 0 0,-30 34-48 0 0,-89 105-21 0 0,62-58-2 0 0,46-63-152 0 0,-1-1 0 0 0,-1 0 1 0 0,0-1-1 0 0,-1-1 0 0 0,-1 0 1 0 0,-1 0-1 0 0,0-2 0 0 0,0 0 1 0 0,-14 7 137 0 0,21-14-580 0 0,0-2 0 0 0,1 1 1 0 0,-2-1-1 0 0,1-1 0 0 0,0 1 0 0 0,-1-2 1 0 0,1 1-1 0 0,-1-1 0 0 0,0-1 1 0 0,0 0-1 0 0,0 0 0 0 0,0-1 0 0 0,-8 0 580 0 0,16-1-78 0 0,0 1 0 0 0,-1-1 0 0 0,1 1 0 0 0,0-1 0 0 0,-1 0 0 0 0,1 0 0 0 0,0 0 0 0 0,0 0 0 0 0,0 0 0 0 0,0 0 0 0 0,0-1 0 0 0,0 1 0 0 0,0-1 0 0 0,0 1 0 0 0,0-1 0 0 0,1 0 0 0 0,-1 0 0 0 0,1 0 0 0 0,-1 0 0 0 0,1 0 0 0 0,0 0 0 0 0,0 0 0 0 0,0 0 0 0 0,0 0 0 0 0,0-1 0 0 0,0 1 0 0 0,0 0 78 0 0,0-5 109 0 0,-1 0 0 0 0,1 0 0 0 0,1 0 1 0 0,-1 0-1 0 0,1 0 0 0 0,0 0 0 0 0,1 0 1 0 0,0 0-1 0 0,0 0 0 0 0,0 0 0 0 0,1 0 1 0 0,0 0-1 0 0,0 1 0 0 0,1-2-109 0 0,1-2 391 0 0,1-1 0 0 0,0 1 0 0 0,0 1 0 0 0,1-1 0 0 0,0 1 0 0 0,0 0 0 0 0,1 0 0 0 0,1 1 0 0 0,-1 0 0 0 0,1 0 0 0 0,1 0 0 0 0,-1 1 0 0 0,1 1 0 0 0,0 0 0 0 0,1 0 0 0 0,0 0 0 0 0,0 1 0 0 0,0 1 0 0 0,0 0 0 0 0,1 0 0 0 0,-1 1 0 0 0,1 0 0 0 0,0 1 0 0 0,0 0 0 0 0,0 1 0 0 0,11 0-391 0 0,-14 4 100 0 0,0 0 0 0 0,0 1 0 0 0,-1-1 0 0 0,1 2-1 0 0,-1-1 1 0 0,0 1 0 0 0,0 0 0 0 0,0 0 0 0 0,-1 1 0 0 0,1 0-1 0 0,-2 0 1 0 0,1 1 0 0 0,-1-1 0 0 0,2 4-100 0 0,119 121 176 0 0,-65-115-2663 0 0,-22-23-6075 0 0,-31 6 3042 0 0</inkml:trace>
  <inkml:trace contextRef="#ctx0" brushRef="#br0" timeOffset="1967.575">866 292 6025 0 0,'0'0'858'0'0,"0"0"-195"0"0,0 0 90 0 0,0 0 241 0 0,0 0 114 0 0,0 0-49 0 0,0 0-163 0 0,0 0-171 0 0,0 0-123 0 0,0 0-126 0 0,0 0-88 0 0,0 0-89 0 0,24-8-79 0 0,76-24-57 0 0,-22 24 118 0 0,41 8-92 0 0,-118 0-170 0 0,-1 0 29 0 0,0 0 99 0 0,0 0 129 0 0,0 0 149 0 0,0 0 147 0 0,0 0 90 0 0,0 0 10 0 0,-8-19 811 0 0,-102-90-759 0 0,97 97-1030 0 0,-9-11-634 0 0,11 6-4674 0 0,8 13 458 0 0,0 4-3555 0 0</inkml:trace>
</inkml:ink>
</file>

<file path=ppt/ink/ink4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16.3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241 646 0 0 0,'0'0'624'0'0,"0"0"600"0"0,0 0 106 0 0,0 0-91 0 0,0 0-124 0 0,0 0-83 0 0,1-7-34 0 0,0-30 1035 0 0,-1 36-1022 0 0,0 1-35 0 0,0 0-77 0 0,-3 0 1853 0 0,-15 2-2422 0 0,-55 63-343 0 0,46-36-30 0 0,12-15 5 0 0,1 0 1 0 0,1 1-1 0 0,0 1 0 0 0,1 0 0 0 0,0 1 0 0 0,1 1 1 0 0,2-1-1 0 0,-1 2 0 0 0,0 4 38 0 0,9-20 15 0 0,1-1 0 0 0,-1 1 0 0 0,1-1-1 0 0,0 1 1 0 0,0-1 0 0 0,0 1 0 0 0,0-1 0 0 0,0 1-1 0 0,0-1 1 0 0,1 1 0 0 0,-1-1 0 0 0,1 1 0 0 0,0-1-1 0 0,-1 1 1 0 0,1-1 0 0 0,0 0 0 0 0,1 0 0 0 0,-1 1-1 0 0,0-1 1 0 0,1 0 0 0 0,-1 0 0 0 0,1 0-1 0 0,0 0 1 0 0,-1-1 0 0 0,1 1 0 0 0,0 0 0 0 0,0-1-1 0 0,0 1 1 0 0,0-1 0 0 0,0 0 0 0 0,1 0 0 0 0,-1 0-1 0 0,0 0 1 0 0,1 0 0 0 0,-1 0 0 0 0,0 0 0 0 0,1-1-1 0 0,-1 1 1 0 0,1-1 0 0 0,-1 0 0 0 0,1 0 0 0 0,-1 0-1 0 0,1 0 1 0 0,-1 0 0 0 0,1 0 0 0 0,-1-1 0 0 0,1 1-1 0 0,-1-1 1 0 0,1 0 0 0 0,-1 0 0 0 0,0 1 0 0 0,1-2-1 0 0,-1 1 1 0 0,2-1-15 0 0,21-7 358 0 0,0-1 0 0 0,0-2 0 0 0,-2 0 0 0 0,1-1 0 0 0,-1-1 1 0 0,-1-2-1 0 0,-1 0 0 0 0,17-17-358 0 0,-9 9 164 0 0,-2 0-1 0 0,0-2 1 0 0,-2-1 0 0 0,-1-1 0 0 0,-1-1 0 0 0,-2-1 0 0 0,-1-1 0 0 0,2-7-164 0 0,-9 16 30 0 0,-1 0 1 0 0,-1-1 0 0 0,-1-1 0 0 0,-2 0 0 0 0,0 0 0 0 0,-1-1-1 0 0,-1 0 1 0 0,-2 0 0 0 0,1-20-31 0 0,-20-112-770 0 0,13 150 698 0 0,0 0 1 0 0,-1 0-1 0 0,0 1 1 0 0,0-1-1 0 0,0 1 0 0 0,-1-1 1 0 0,0 1-1 0 0,0 0 1 0 0,-1 1-1 0 0,1-1 0 0 0,-1 1 1 0 0,0 0-1 0 0,-1 0 1 0 0,1 0-1 0 0,-1 1 1 0 0,0-1-1 0 0,0 2 0 0 0,-1-1 1 0 0,1 1-1 0 0,-6-2 72 0 0,5 2-17 0 0,-1 2-1 0 0,0-1 1 0 0,1 1-1 0 0,-1 0 1 0 0,0 1-1 0 0,0-1 1 0 0,0 2-1 0 0,0-1 1 0 0,1 1-1 0 0,-1 0 1 0 0,0 1-1 0 0,0 0 1 0 0,1 0-1 0 0,-1 0 1 0 0,1 1-1 0 0,0 1 1 0 0,0-1-1 0 0,0 1 1 0 0,0 0 0 0 0,1 0-1 0 0,-1 1 1 0 0,1 0-1 0 0,0 0 1 0 0,1 1-1 0 0,-1-1 1 0 0,1 1-1 0 0,0 0 1 0 0,1 1-1 0 0,-1-1 1 0 0,1 1-1 0 0,0 0 1 0 0,1 0-1 0 0,0 0 1 0 0,0 1-1 0 0,0-1 1 0 0,0 5 17 0 0,-3 3 72 0 0,0 1 1 0 0,1 0 0 0 0,1 0-1 0 0,1 0 1 0 0,0 1 0 0 0,1 0-1 0 0,0-1 1 0 0,2 1 0 0 0,0 0-1 0 0,1-1 1 0 0,0 1 0 0 0,1 0-1 0 0,2-1 1 0 0,-1 1 0 0 0,2-1-1 0 0,0 0 1 0 0,1-1-1 0 0,0 1 1 0 0,1-1 0 0 0,1 0-1 0 0,4 5-72 0 0,8 5 318 0 0,2 0 0 0 0,0-2 0 0 0,2 0 0 0 0,0-2 0 0 0,1 0 0 0 0,2-2 0 0 0,0-1 0 0 0,24 12-318 0 0,-9-3 500 0 0,90 35 479 0 0,-128-61-1108 0 0,-1-5-11103 0 0,-3 0 225 0 0</inkml:trace>
  <inkml:trace contextRef="#ctx0" brushRef="#br0" timeOffset="1524.076">1055 763 0 0 0,'0'0'393'0'0,"0"0"484"0"0,0 0 250 0 0,0 0 119 0 0,0 0 60 0 0,0 0-11 0 0,0 0-29 0 0,0 0-23 0 0,12-3 1 0 0,35-7 48 0 0,-46 10-1214 0 0,0 0 0 0 0,0 0-1 0 0,0 0 1 0 0,0 0 0 0 0,0 1 0 0 0,0-1-1 0 0,-1 0 1 0 0,1 1 0 0 0,0-1-1 0 0,0 1 1 0 0,0-1 0 0 0,0 1 0 0 0,-1-1-1 0 0,1 1 1 0 0,0-1 0 0 0,-1 1 0 0 0,1 0-1 0 0,0-1 1 0 0,-1 1 0 0 0,1 0 0 0 0,-1 0-1 0 0,1-1 1 0 0,-1 1 0 0 0,1 0 0 0 0,-1 0-1 0 0,1 0 1 0 0,-1 0 0 0 0,0-1-1 0 0,0 1 1 0 0,1 0 0 0 0,-1 0 0 0 0,0 0-1 0 0,0 0 1 0 0,0 0 0 0 0,0 0 0 0 0,0 0-1 0 0,0 0 1 0 0,0 0 0 0 0,-1 0 0 0 0,1 0-1 0 0,0-1 1 0 0,0 1 0 0 0,-1 0 0 0 0,1 0-1 0 0,0 0-77 0 0,-1 3 327 0 0,1 9-38 0 0,-1 0 1 0 0,-1 0-1 0 0,0 0 0 0 0,-1 0 1 0 0,0-1-1 0 0,-1 1 0 0 0,-1-1 1 0 0,0 0-1 0 0,0 0 0 0 0,-1-1 1 0 0,-1 1-1 0 0,0-1 0 0 0,0-1 1 0 0,-1 1-1 0 0,0-1 0 0 0,-4 2-289 0 0,-43 38-2463 0 0,-7-9-4400 0 0,45-33-3554 0 0</inkml:trace>
</inkml:ink>
</file>

<file path=ppt/ink/ink4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34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1 880 0 0 0,'0'0'513'0'0,"0"0"260"0"0,0 0 201 0 0,0 0 165 0 0,0 0 128 0 0,0 0 68 0 0,0 0 42 0 0,5 2-6 0 0,-3-2-1225 0 0,0 1 0 0 0,0 0 1 0 0,0-1-1 0 0,0 1 1 0 0,-1-1-1 0 0,1 0 1 0 0,0 1-1 0 0,0-1 1 0 0,0 0-1 0 0,0 0 0 0 0,0 0 1 0 0,0-1-1 0 0,0 1 1 0 0,0 0-1 0 0,0-1 1 0 0,0 1-1 0 0,0-1 0 0 0,0 0 1 0 0,0 0-1 0 0,0 0 1 0 0,-1 0-1 0 0,1 0 1 0 0,0 0-1 0 0,-1 0 1 0 0,1 0-1 0 0,1-2-146 0 0,233-218 6026 0 0,-184 166-5651 0 0,-3-1 1 0 0,-3-3-1 0 0,-2-2 1 0 0,-3-1-1 0 0,16-35-375 0 0,-50 83 21 0 0,0 0-1 0 0,0 0 1 0 0,-2 0 0 0 0,1-1 0 0 0,-2 0-1 0 0,0 0 1 0 0,-1-1 0 0 0,-1 1 0 0 0,0-1-1 0 0,-1 1 1 0 0,0-1 0 0 0,-1 0-1 0 0,-2-2-20 0 0,2 15-15 0 0,0 1-1 0 0,-1 0 1 0 0,1 0-1 0 0,-1-1 0 0 0,0 1 1 0 0,0 0-1 0 0,0 0 0 0 0,0 0 1 0 0,0 0-1 0 0,0 0 0 0 0,0 0 1 0 0,-1 0-1 0 0,1 1 1 0 0,-1-1-1 0 0,1 0 0 0 0,-1 1 1 0 0,0-1-1 0 0,1 1 0 0 0,-1 0 1 0 0,0-1-1 0 0,0 1 0 0 0,0 0 1 0 0,0 0-1 0 0,0 0 1 0 0,0 1-1 0 0,0-1 0 0 0,-1 0 1 0 0,1 1-1 0 0,0-1 0 0 0,0 1 1 0 0,-1 0-1 0 0,1 0 0 0 0,0 0 1 0 0,0 0-1 0 0,-1 0 1 0 0,1 0-1 0 0,0 1 0 0 0,0-1 1 0 0,-1 1-1 0 0,1-1 0 0 0,0 1 16 0 0,-84 48-847 0 0,65-23 815 0 0,1 0 0 0 0,2 1-1 0 0,0 1 1 0 0,2 1 0 0 0,2 1-1 0 0,0 0 1 0 0,2 0 0 0 0,1 2 0 0 0,2-1-1 0 0,-2 12 33 0 0,6-24 4 0 0,0 0-1 0 0,1 0 0 0 0,1 0 0 0 0,1 0 0 0 0,0 1 1 0 0,2-1-1 0 0,0 1 0 0 0,1-1 0 0 0,1 1 1 0 0,1-1-1 0 0,0 0 0 0 0,4 8-3 0 0,-3-17 57 0 0,1-1 0 0 0,0 1 0 0 0,0-1 0 0 0,1 0 0 0 0,0-1 0 0 0,1 1 0 0 0,0-1 0 0 0,0 0 0 0 0,0-1 0 0 0,1 0 0 0 0,1 0 0 0 0,-1-1 0 0 0,1 0 0 0 0,0 0 0 0 0,0-1 0 0 0,1 0 0 0 0,-1-1 0 0 0,11 4-57 0 0,83 16-1294 0 0,3-19-7217 0 0,-99-5-1666 0 0</inkml:trace>
  <inkml:trace contextRef="#ctx0" brushRef="#br0" timeOffset="32600.538">888 718 2088 0 0,'0'0'1730'0'0,"0"0"-262"0"0,0 0-93 0 0,0 0 36 0 0,0 0-17 0 0,0 0-128 0 0,0 0-182 0 0,0 0-188 0 0,0 0-125 0 0,0 0-102 0 0,0 0-95 0 0,0 6-46 0 0,-10 72 2491 0 0,-61 25-442 0 0,60-89-2732 0 0,0-1-1 0 0,0 0 1 0 0,-2-1 0 0 0,1-1 0 0 0,-1 1-1 0 0,-1-2 1 0 0,0 0 0 0 0,-1-1 0 0 0,0 0-1 0 0,-2 0 156 0 0,12-8-444 0 0,-2 1-1925 0 0,5-1-8176 0 0,2-1 4606 0 0</inkml:trace>
</inkml:ink>
</file>

<file path=ppt/ink/ink4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0:12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206 162 5217 0 0,'0'0'658'0'0,"0"0"-384"0"0,0 0-215 0 0,0 0 37 0 0,0 0 96 0 0,0 0 115 0 0,0 0 57 0 0,0 0 0 0 0,0 0-15 0 0,0 0-83 0 0,0 0-97 0 0,-10 33-82 0 0,-31 102-50 0 0,38-123-36 0 0,-88 234 392 0 0,30-138 109 0 0,119-193 4157 0 0,97-161-3130 0 0,-15 22-674 0 0,-103 169-505 0 0,-33 87-1127 0 0,-8 42 1378 0 0,8 72 69 0 0,-4-143-651 0 0,0 0 0 0 0,1 0 0 0 0,-1 0-1 0 0,1-1 1 0 0,-1 1 0 0 0,1 0 0 0 0,0 0-1 0 0,0-1 1 0 0,0 1 0 0 0,1-1 0 0 0,-1 1-1 0 0,1-1 1 0 0,-1 1 0 0 0,1-1 0 0 0,0 0-1 0 0,0 0 1 0 0,0 0 0 0 0,0 0 0 0 0,0 0-1 0 0,0 0 1 0 0,1-1 0 0 0,-1 1 0 0 0,0-1 0 0 0,1 1-1 0 0,-1-1 1 0 0,1 0 0 0 0,0 0 0 0 0,-1 0-1 0 0,1 0 1 0 0,0-1 0 0 0,0 1 0 0 0,0-1-1 0 0,-1 0 1 0 0,1 0 0 0 0,0 0 0 0 0,0 0-1 0 0,0 0 1 0 0,0 0 0 0 0,-1-1 0 0 0,1 1-1 0 0,0-1 1 0 0,0 0 0 0 0,-1 0 0 0 0,1 0-1 0 0,0 0 1 0 0,1-1-19 0 0,264-292 1343 0 0,-242 275-1506 0 0,-24 45 61 0 0,-18 224 1630 0 0,14-239-1549 0 0,1 0 0 0 0,1 0 0 0 0,0 1 0 0 0,0-1 0 0 0,1 0 0 0 0,1 0-1 0 0,0 0 1 0 0,0-1 0 0 0,1 1 0 0 0,0 0 0 0 0,2 1 21 0 0,6 1-2331 0 0,-1-8-7953 0 0,-8-5 2440 0 0</inkml:trace>
  <inkml:trace contextRef="#ctx0" brushRef="#br0" timeOffset="609.237">1103 324 4865 0 0,'0'0'2525'0'0,"0"0"-984"0"0,0 0-374 0 0,0 0 23 0 0,0 0-33 0 0,0 0-198 0 0,0 0-260 0 0,0 0-212 0 0,0 0-131 0 0,0 0-67 0 0,0 0-49 0 0,0 0-45 0 0,0 0-35 0 0,-20 30-31 0 0,-62 94-23 0 0,35-31 90 0 0,8 6-288 0 0,39-99-2 0 0,0 0-6 0 0,0 0-12 0 0,0 0 18 0 0,0 0 42 0 0,22-26 689 0 0,61-110-81 0 0,-40 73-508 0 0,2 2 0 0 0,3 2 0 0 0,12-8-48 0 0,-60 66-6 0 0,0 1 0 0 0,1 0-1 0 0,-1-1 1 0 0,0 1 0 0 0,0-1-1 0 0,0 1 1 0 0,1-1-1 0 0,-1 1 1 0 0,0-1 0 0 0,1 1-1 0 0,-1 0 1 0 0,0-1 0 0 0,1 1-1 0 0,-1 0 1 0 0,1-1 0 0 0,-1 1-1 0 0,0 0 1 0 0,1 0 0 0 0,-1-1-1 0 0,1 1 1 0 0,-1 0-1 0 0,1 0 1 0 0,-1 0 0 0 0,1 0-1 0 0,-1-1 1 0 0,1 1 0 0 0,-1 0-1 0 0,1 0 1 0 0,-1 0 0 0 0,1 0-1 0 0,-1 0 1 0 0,1 0 0 0 0,-1 0-1 0 0,1 0 1 0 0,-1 1-1 0 0,0-1 1 0 0,1 0 0 0 0,-1 0-1 0 0,1 0 1 0 0,-1 0 0 0 0,1 1-1 0 0,-1-1 1 0 0,1 0 0 0 0,-1 0-1 0 0,0 1 1 0 0,1-1 0 0 0,-1 0-1 0 0,1 1 1 0 0,-1-1-1 0 0,0 1 1 0 0,1-1 0 0 0,-1 0-1 0 0,0 1 1 0 0,0-1 0 0 0,1 1-1 0 0,-1-1 1 0 0,0 1 0 0 0,0-1-1 0 0,0 0 1 0 0,1 1 6 0 0,2 39 332 0 0,-2-21-131 0 0,23 120 287 0 0,16 19-277 0 0,-31-135-582 0 0,-9-23-1185 0 0,-9-10-7457 0 0,7 9 2048 0 0</inkml:trace>
  <inkml:trace contextRef="#ctx0" brushRef="#br0" timeOffset="885.814">939 512 7898 0 0,'0'0'1488'0'0,"0"0"-460"0"0,0 0-106 0 0,0 0 221 0 0,0 0 125 0 0,0 0-41 0 0,0 0-159 0 0,0 0-178 0 0,0 0-120 0 0,0 0-124 0 0,0 0-142 0 0,0 0-139 0 0,0 0-114 0 0,32-1-92 0 0,101-5-56 0 0,-29-5-106 0 0,-27-3-2122 0 0,-51 8-1391 0 0,-2 0-3374 0 0,-12 2-306 0 0</inkml:trace>
</inkml:ink>
</file>

<file path=ppt/ink/ink4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0:59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384 324 0 0 0,'0'0'660'0'0,"0"0"431"0"0,0 0 85 0 0,0 0-90 0 0,0 0-118 0 0,0 0-116 0 0,6 4 5138 0 0,-69 26-3639 0 0,-66 40-1787 0 0,18 3-381 0 0,110-71-206 0 0,0-1 0 0 0,0 1 0 0 0,0-1 1 0 0,0 1-1 0 0,0-1 0 0 0,1 1 1 0 0,-1 0-1 0 0,0 0 0 0 0,1-1 0 0 0,0 1 1 0 0,-1 0-1 0 0,1 0 0 0 0,0-1 0 0 0,0 1 1 0 0,0 0-1 0 0,0 0 0 0 0,0 0 1 0 0,0 0-1 0 0,1-1 0 0 0,-1 1 0 0 0,1 0 1 0 0,-1 0-1 0 0,1-1 0 0 0,-1 1 1 0 0,1 0-1 0 0,0-1 0 0 0,0 1 0 0 0,0-1 1 0 0,1 2 22 0 0,7 0 86 0 0,0 0-1 0 0,0 0 1 0 0,0-1 0 0 0,0 0 0 0 0,1-1 0 0 0,-1 0 0 0 0,0 0 0 0 0,1-1 0 0 0,-1 0 0 0 0,4-1-86 0 0,0 0 93 0 0,54 5 226 0 0,-76 26 213 0 0,-96 55 181 0 0,42-42-582 0 0,-3 12 21 0 0,63-52-130 0 0,1-2-25 0 0,1 0 1 0 0,-1 0-1 0 0,0 1 0 0 0,0-1 0 0 0,1 0 0 0 0,-1 1 0 0 0,1-1 0 0 0,-1 1 0 0 0,1 0 0 0 0,0-1 0 0 0,0 1 0 0 0,0 0 0 0 0,0 0 0 0 0,0 0 0 0 0,0-1 1 0 0,0 1-1 0 0,0 0 0 0 0,1 1 0 0 0,-1-1 0 0 0,1 0 0 0 0,0 0 0 0 0,-1 0 0 0 0,1 0 0 0 0,0 0 0 0 0,0 0 0 0 0,0 0 0 0 0,1 0 0 0 0,-1 0 0 0 0,0 1 1 0 0,1-1-1 0 0,-1 0 0 0 0,1 0 0 0 0,0 0 0 0 0,0 0 0 0 0,0-1 0 0 0,0 1 0 0 0,0 0 0 0 0,0 0 0 0 0,0 0 0 0 0,1 0 3 0 0,75 49-621 0 0,-48-50-3459 0 0,-2-17-5347 0 0,-23 9 6589 0 0</inkml:trace>
  <inkml:trace contextRef="#ctx0" brushRef="#br0" timeOffset="311.25">226 0 7146 0 0,'0'0'3115'0'0,"0"0"-2334"0"0,0 0-739 0 0,0 0-25 0 0,0 0 227 0 0,0 0 332 0 0,0 0 235 0 0,0 0 111 0 0,-9 33 4 0 0,-27 104-121 0 0,24-25 252 0 0,45 439-362 0 0,-32-516-822 0 0,-2-1 0 0 0,-2 1 0 0 0,-1 0 0 0 0,-1 0 0 0 0,-2-1 1 0 0,-3 4 126 0 0,-36 112-2534 0 0,46-126 214 0 0,16-14-4868 0 0,-10-10 2854 0 0</inkml:trace>
  <inkml:trace contextRef="#ctx0" brushRef="#br0" timeOffset="1786.826">388 984 1960 0 0,'0'0'1513'0'0,"0"0"-402"0"0,0 0-126 0 0,0 0 181 0 0,0 0 210 0 0,0 0 110 0 0,0 0-63 0 0,0 0-167 0 0,0 0-181 0 0,0 0-150 0 0,0 0-64 0 0,0 0-63 0 0,17-32-71 0 0,54-98-89 0 0,46-48 1171 0 0,21 14-1188 0 0,-107 134-559 0 0,-31 30-142 0 0,0 0-68 0 0,0 0-76 0 0,-43 260-268 0 0,45-259 497 0 0,-1-1 0 0 0,0 1 1 0 0,0 0-1 0 0,0-1 0 0 0,1 1 0 0 0,-1 0 0 0 0,0-1 1 0 0,1 0-1 0 0,-1 1 0 0 0,0-1 0 0 0,1 0 0 0 0,-1 0 1 0 0,0 1-1 0 0,1-1 0 0 0,-1 0 0 0 0,1-1 0 0 0,-1 1 1 0 0,0 0-1 0 0,1 0 0 0 0,-1 0 0 0 0,0-1 0 0 0,1 1 0 0 0,-1-1 1 0 0,0 1-1 0 0,1-1 0 0 0,-1 0 0 0 0,0 1 0 0 0,0-1 1 0 0,0 0-1 0 0,0 0 0 0 0,0 0 0 0 0,1 0 0 0 0,-2 0 1 0 0,1 0-1 0 0,0 0 0 0 0,0 0 0 0 0,0 0 0 0 0,0-1-5 0 0,140-161 230 0 0,43-52-184 0 0,-184 215-47 0 0,-1 1-1 0 0,1-1 0 0 0,0 1 0 0 0,0-1 0 0 0,0 1 1 0 0,0-1-1 0 0,0 1 0 0 0,0-1 0 0 0,0 0 0 0 0,0 1 1 0 0,0-1-1 0 0,0 1 0 0 0,1-1 0 0 0,-1 1 0 0 0,0-1 0 0 0,0 0 1 0 0,0 1-1 0 0,0-1 0 0 0,1 1 0 0 0,-1-1 0 0 0,0 0 1 0 0,0 1-1 0 0,1-1 0 0 0,-1 0 0 0 0,0 1 0 0 0,1-1 1 0 0,-1 0-1 0 0,0 0 0 0 0,1 1 0 0 0,-1-1 0 0 0,0 0 1 0 0,1 0-1 0 0,-1 1 0 0 0,1-1 0 0 0,-1 0 0 0 0,0 0 0 0 0,1 0 1 0 0,-1 0-1 0 0,1 0 0 0 0,-1 0 0 0 0,1 0 0 0 0,-1 0 1 0 0,0 0-1 0 0,1 0 0 0 0,-1 0 0 0 0,1 0 0 0 0,-1 0 1 0 0,1 0-1 0 0,-1 0 0 0 0,0 0 0 0 0,1 0 0 0 0,-1 0 1 0 0,1-1-1 0 0,-1 1 0 0 0,0 0 0 0 0,1 0 0 0 0,-1 0 0 0 0,1-1 1 0 0,-1 1-1 0 0,0 0 0 0 0,1-1 0 0 0,-1 1 0 0 0,0 0 1 0 0,0-1-1 0 0,1 1 0 0 0,-1-1 2 0 0,-6 43 221 0 0,5-40-203 0 0,-48 150 662 0 0,37-120-634 0 0,0 0 1 0 0,2 1-1 0 0,1 0 0 0 0,2 1 1 0 0,1 0-1 0 0,1 5-46 0 0,5-26-194 0 0,-2 40 462 0 0,1-17-3196 0 0,11-35-9756 0 0,-5-1 7823 0 0</inkml:trace>
  <inkml:trace contextRef="#ctx0" brushRef="#br0" timeOffset="2305.089">1132 803 2881 0 0,'0'0'2584'0'0,"0"0"-949"0"0,0 0-293 0 0,0 0 91 0 0,0 0 66 0 0,0 0-141 0 0,0 0-255 0 0,0 0-235 0 0,-25 33-169 0 0,-77 103-110 0 0,52-55 629 0 0,24-7-254 0 0,26-74-914 0 0,0 0 15 0 0,0 0 30 0 0,0 0 62 0 0,0 0 80 0 0,11-26 586 0 0,7 1-687 0 0,11-17-62 0 0,2 0 0 0 0,1 3 0 0 0,2 0 0 0 0,30-24-74 0 0,-27 29 13 0 0,-27 24-9 0 0,0 0 1 0 0,0 0-1 0 0,1 1 0 0 0,0 1 1 0 0,1 0-1 0 0,-1 0 0 0 0,2 1 1 0 0,-1 1-1 0 0,1 0 0 0 0,8-3-4 0 0,-19 9-7 0 0,-1 1-1 0 0,0-1 1 0 0,0 0 0 0 0,0 0-1 0 0,0 0 1 0 0,1 1-1 0 0,-1-1 1 0 0,0 0 0 0 0,0 1-1 0 0,0-1 1 0 0,0 1-1 0 0,0 0 1 0 0,0-1-1 0 0,0 1 1 0 0,0 0 0 0 0,0-1-1 0 0,0 1 1 0 0,0 0-1 0 0,-1 0 1 0 0,1 0 0 0 0,0 0-1 0 0,0 0 1 0 0,-1 0-1 0 0,1 0 1 0 0,-1 0-1 0 0,1 0 1 0 0,-1 0 0 0 0,1 0-1 0 0,-1 1 1 0 0,0-1-1 0 0,1 0 1 0 0,-1 0 0 0 0,0 0-1 0 0,0 1 1 0 0,0-1-1 0 0,0 0 1 0 0,0 0-1 0 0,0 0 1 0 0,0 0 0 0 0,-1 1-1 0 0,1-1 1 0 0,0 0-1 0 0,-1 1 8 0 0,-8 60 155 0 0,1-29-144 0 0,1 1 1 0 0,1-1-1 0 0,2 1 0 0 0,1 1 0 0 0,2 5-11 0 0,30 30-37 0 0,-17-64-1885 0 0,-9-16-8701 0 0,-3 7 3225 0 0</inkml:trace>
  <inkml:trace contextRef="#ctx0" brushRef="#br0" timeOffset="2562.824">1060 1002 6065 0 0,'0'0'3842'0'0,"0"0"-2185"0"0,0 0-944 0 0,0 0 23 0 0,0 0 290 0 0,0 0 205 0 0,0 0 16 0 0,0 0-154 0 0,0 0-183 0 0,0 0-138 0 0,0 0-138 0 0,0 0-136 0 0,0 0-124 0 0,35 2-124 0 0,111 5-80 0 0,-56-12-30 0 0,4-4-1579 0 0,-63 4-2509 0 0,0 1-4567 0 0,-20 3 1059 0 0</inkml:trace>
  <inkml:trace contextRef="#ctx0" brushRef="#br0" timeOffset="2815.799">1579 567 5009 0 0,'0'0'4230'0'0,"0"0"-2417"0"0,0 0-868 0 0,0 0-34 0 0,0 0 108 0 0,0 0 24 0 0,0 0-96 0 0,0 0-163 0 0,0 0-139 0 0,0 0-107 0 0,0 0-101 0 0,0 0-101 0 0,30-1-72 0 0,95-7-64 0 0,97 3-941 0 0,-193 11-2339 0 0,-13 2-7046 0 0,-14-8 4952 0 0</inkml:trace>
  <inkml:trace contextRef="#ctx0" brushRef="#br0" timeOffset="2978.859">1680 825 4849 0 0,'0'0'3174'0'0,"0"0"-1348"0"0,0 0-287 0 0,0 0 96 0 0,0 0-63 0 0,0 0-220 0 0,0 0-273 0 0,0 0-231 0 0,33-5-147 0 0,100-16-193 0 0,55-23-1543 0 0,-176 41-713 0 0,-2 0-3678 0 0,-1 2-5104 0 0</inkml:trace>
  <inkml:trace contextRef="#ctx0" brushRef="#br0" timeOffset="3594.083">2063 998 6457 0 0,'0'0'3492'0'0,"0"0"-1817"0"0,0 0-551 0 0,0 0 128 0 0,0 0 145 0 0,0 0-40 0 0,0 0-209 0 0,0 0-218 0 0,0 0-174 0 0,0 0-149 0 0,0 0-142 0 0,13-32-105 0 0,38-100-91 0 0,7-1 389 0 0,36-18-531 0 0,20 66-692 0 0,-108 129-322 0 0,-30 28 807 0 0,-4 32-64 0 0,27-102 143 0 0,1-1 0 0 0,-1 0 0 0 0,0 0 0 0 0,1 1 1 0 0,0-1-1 0 0,-1 0 0 0 0,1 1 0 0 0,0-1 0 0 0,0 0 0 0 0,0 1 0 0 0,-1-1 1 0 0,2 1-1 0 0,-1-1 0 0 0,0 0 0 0 0,0 1 0 0 0,0-1 0 0 0,1 1 1 0 0,-1-1-1 0 0,0 0 0 0 0,1 0 0 0 0,-1 1 0 0 0,1-1 0 0 0,0 0 1 0 0,-1 0-1 0 0,1 1 0 0 0,0-1 0 0 0,0 0 0 0 0,0 0 0 0 0,0 0 1 0 0,0 0-1 0 0,0 0 0 0 0,0 0 0 0 0,0-1 0 0 0,0 1 0 0 0,0 0 1 0 0,1 0-1 0 0,-1-1 0 0 0,0 1 0 0 0,0-1 0 0 0,1 1 0 0 0,-1-1 1 0 0,0 1-1 0 0,1-1 0 0 0,-1 0 0 0 0,1 0 0 0 0,-1 0 0 0 0,0 0 1 0 0,1 0-1 0 0,-1 0 0 0 0,0 0 0 0 0,1 0 0 0 0,-1 0 0 0 0,1-1 1 0 0,-1 1-1 0 0,0-1 0 0 0,1 1 0 0 0,-1-1 0 0 0,0 1 0 0 0,1-1 1 0 0,98-83 398 0 0,-36 14-323 0 0,-53 56-72 0 0,0-1-1 0 0,1 2 1 0 0,1 0 0 0 0,1 0 0 0 0,-1 1-1 0 0,2 1 1 0 0,0 0 0 0 0,0 1 0 0 0,1 1-1 0 0,0 0 1 0 0,3 0-3 0 0,-15 43-109 0 0,-35 59 284 0 0,21-66-192 0 0,1-1 0 0 0,1 1 0 0 0,1 1 0 0 0,1-1 0 0 0,2 1 0 0 0,-1 26 17 0 0,5-46-226 0 0,6 55-1037 0 0,18-34-7022 0 0,-18-25 3784 0 0,-4 0-2039 0 0</inkml:trace>
  <inkml:trace contextRef="#ctx0" brushRef="#br0" timeOffset="12117.291">2746 807 2104 0 0,'0'0'2518'0'0,"0"0"-729"0"0,0 0-353 0 0,0 0-22 0 0,0 0-10 0 0,0 0-146 0 0,0 0-262 0 0,0 0-251 0 0,0 0-181 0 0,0 0-165 0 0,0 0-100 0 0,0 2-40 0 0,19 114 3225 0 0,-1-46-2942 0 0,-15-48-781 0 0,6 48 654 0 0,-10-27-5752 0 0,-6-32-2833 0 0,5-6 2290 0 0</inkml:trace>
  <inkml:trace contextRef="#ctx0" brushRef="#br0" timeOffset="12878.927">2713 855 4865 0 0,'0'0'2538'0'0,"0"0"-568"0"0,0 0-247 0 0,0 0-27 0 0,0 0-117 0 0,0 0-271 0 0,0 0-349 0 0,0 0-336 0 0,0 0-195 0 0,0 0-85 0 0,0 0-59 0 0,0 0-11 0 0,0 0 10 0 0,10-7 21 0 0,30-21 26 0 0,45 7 1030 0 0,-74 19-1218 0 0,67 1 252 0 0,-51 56-578 0 0,-27-51 182 0 0,1 0 0 0 0,-1 0 1 0 0,0 1-1 0 0,0-1 0 0 0,0 0 0 0 0,0 0 0 0 0,-1 0 1 0 0,0 0-1 0 0,0 0 0 0 0,0 0 0 0 0,0 0 1 0 0,-1 0-1 0 0,1 0 0 0 0,-1 0 0 0 0,0 0 0 0 0,0-1 1 0 0,0 1-1 0 0,-1-1 0 0 0,1 0 0 0 0,-1 1 1 0 0,0-1-1 0 0,0 0 0 0 0,0-1 0 0 0,0 1 0 0 0,0 0 1 0 0,-1-1-1 0 0,-3 2 2 0 0,-31 34-52 0 0,39-37 33 0 0,0 1 1 0 0,0-1 0 0 0,1 0-1 0 0,-1 0 1 0 0,0 0 0 0 0,0 0-1 0 0,1 0 1 0 0,-1 0-1 0 0,1 0 1 0 0,-1 0 0 0 0,0-1-1 0 0,1 1 1 0 0,0 0 0 0 0,-1-1-1 0 0,1 1 1 0 0,-1-1-1 0 0,1 0 1 0 0,0 1 0 0 0,-1-1-1 0 0,1 0 1 0 0,0 0 0 0 0,-1 0-1 0 0,1 0 1 0 0,0 0-1 0 0,-1-1 1 0 0,1 1 0 0 0,-1 0 18 0 0,29-1 53 0 0,77 13 91 0 0,-103-8-118 0 0,-1 0-1 0 0,0 0 1 0 0,1 0-1 0 0,-1 1 1 0 0,-1-1-1 0 0,1 1 1 0 0,-1 0 0 0 0,0 0-1 0 0,0 0 1 0 0,0 0-1 0 0,-1 0 1 0 0,1 0-1 0 0,-1 0 1 0 0,-1 1 0 0 0,1-1-1 0 0,-1 0 1 0 0,0 1-1 0 0,0-1 1 0 0,0 0-1 0 0,-1 1 1 0 0,0-1-1 0 0,-1 5-25 0 0,1 15 228 0 0,-43 34 919 0 0,38-54-1090 0 0,-1-1 1 0 0,1 0 0 0 0,-1 0 0 0 0,1-1 0 0 0,-1 1 0 0 0,0-2 0 0 0,0 1 0 0 0,0-1 0 0 0,-1 0 0 0 0,1 0-1 0 0,-1-1 1 0 0,-4 1-58 0 0,2-1-26 0 0,-1 1-1 0 0,0-2 0 0 0,0 1 0 0 0,1-1 1 0 0,-1-1-1 0 0,0 0 0 0 0,0 0 0 0 0,1-1 1 0 0,-1-1-1 0 0,-3-1 27 0 0,-25-30-3295 0 0,36 28 1072 0 0,2 1-3249 0 0,0-2-5369 0 0</inkml:trace>
</inkml:ink>
</file>

<file path=ppt/ink/ink4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0.7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111 258 9410 0 0,'0'0'448'0'0,"0"0"-145"0"0,0 0-91 0 0,0 0 55 0 0,0 0 165 0 0,0 0 220 0 0,0 0 212 0 0,0 0 74 0 0,0 0-32 0 0,0 0-113 0 0,0 0-175 0 0,13-13-104 0 0,47-38-50 0 0,86-29 1235 0 0,-110 63-1441 0 0,-5 0-164 0 0,1 2 1 0 0,1 1-1 0 0,0 2 0 0 0,0 1 0 0 0,1 1 0 0 0,33-4-94 0 0,-65 14-1 0 0,-1-1 1 0 0,1 0-1 0 0,-1 1 0 0 0,1-1 1 0 0,-1 1-1 0 0,1 0 1 0 0,-1 0-1 0 0,1-1 0 0 0,-1 1 1 0 0,1 0-1 0 0,-1 0 1 0 0,1 0-1 0 0,0 1 0 0 0,-1-1 1 0 0,1 0-1 0 0,-1 1 1 0 0,1-1-1 0 0,-1 1 0 0 0,1-1 1 0 0,-1 1-1 0 0,0-1 1 0 0,1 1-1 0 0,-1 0 0 0 0,0 0 1 0 0,1 0-1 0 0,-1 0 1 0 0,0 0-1 0 0,0 0 0 0 0,0 0 1 0 0,0 0-1 0 0,0 1 0 0 0,0-1 1 0 0,0 0-1 0 0,0 0 1 0 0,0 1-1 0 0,-1-1 0 0 0,1 1 1 0 0,0-1-1 0 0,-1 1 1 0 0,0-1-1 0 0,1 1 0 0 0,-1 0 1 0 0,6 57 370 0 0,-3 1 1 0 0,-3-1-1 0 0,-5 38-370 0 0,0 47 195 0 0,3-98-157 0 0,3 0 0 0 0,2 0 0 0 0,2 0 0 0 0,1 0-1 0 0,12 39-37 0 0,-9-57 16 0 0,1 0-1 0 0,1 0 0 0 0,2-1 0 0 0,0-1 0 0 0,2 0 1 0 0,1-1-1 0 0,1 0 0 0 0,0-2 0 0 0,2 0 0 0 0,4 2-15 0 0,-26-30 3185 0 0,-18-27-2769 0 0,7 19-434 0 0,0 1-1 0 0,-1 0 0 0 0,0 1 0 0 0,-1 0 1 0 0,0 1-1 0 0,-1 1 0 0 0,0 1 0 0 0,-1 0 1 0 0,1 1-1 0 0,-1 1 0 0 0,-1 1 0 0 0,1 1 1 0 0,-1 0-1 0 0,0 1 0 0 0,0 1 0 0 0,0 1 1 0 0,0 0-1 0 0,0 2 0 0 0,0 0 0 0 0,-18 4 20 0 0,-11 2-44 0 0,1 3 1 0 0,0 1-1 0 0,1 2 1 0 0,1 3-1 0 0,0 1 1 0 0,1 3-1 0 0,-23 13 43 0 0,59-29-122 0 0,2-1-64 0 0,0-1 0 0 0,1 1-1 0 0,-1 0 1 0 0,1 0 0 0 0,0 0 0 0 0,0 1-1 0 0,0-1 1 0 0,1 1 0 0 0,-1 1 0 0 0,1-1-1 0 0,0 1 1 0 0,0-1 0 0 0,0 2 186 0 0,6 16-7095 0 0,3-14-152 0 0,-2-1 239 0 0</inkml:trace>
  <inkml:trace contextRef="#ctx0" brushRef="#br0" timeOffset="449.909">159 725 7874 0 0,'0'0'2200'0'0,"0"0"-1145"0"0,0 0-377 0 0,0 0 4 0 0,0 0 80 0 0,0 0 75 0 0,0 0 4 0 0,0 0-25 0 0,0 0-60 0 0,0 0-89 0 0,35-11-114 0 0,114-34-106 0 0,64 2 654 0 0,-130 31-847 0 0,139-34 445 0 0,-181 27 188 0 0,-22 60 359 0 0,47 108-611 0 0,-45-115-395 0 0,-5-9-3874 0 0,-13-21-234 0 0,-2-3-2746 0 0,-1-1-2500 0 0</inkml:trace>
  <inkml:trace contextRef="#ctx0" brushRef="#br0" timeOffset="611.885">1313 792 16019 0 0,'0'0'686'0'0,"0"0"-331"0"0,0 0 86 0 0,0 0 255 0 0,0 0 150 0 0,0 0-11 0 0,0 0-166 0 0,-4 31-233 0 0,-12 101-209 0 0,13-38-323 0 0,16-39-1144 0 0,-7-37-1702 0 0,2-2-3744 0 0,-5-9-3560 0 0</inkml:trace>
  <inkml:trace contextRef="#ctx0" brushRef="#br0" timeOffset="840.026">1197 331 18268 0 0,'0'0'360'0'0,"0"0"-1064"0"0,0 0-472 0 0,0 0 47 0 0,0 0 129 0 0,0 0 328 0 0,0 0 96 0 0,0 0-680 0 0,0 0-1241 0 0,0 0-1928 0 0,0 0-768 0 0</inkml:trace>
  <inkml:trace contextRef="#ctx0" brushRef="#br0" timeOffset="1194.442">1585 1060 9370 0 0,'0'0'3514'0'0,"0"0"-1912"0"0,0 0-439 0 0,0 0 121 0 0,0 0-12 0 0,0 0-214 0 0,0 0-197 0 0,0 0-183 0 0,0 0-147 0 0,0 0-82 0 0,0 0-104 0 0,0 0-43 0 0,0 0-13 0 0,6-34-29 0 0,17-107-22 0 0,0 49 183 0 0,10 25-533 0 0,-7 77-1790 0 0,23 100 1526 0 0,-46-104 421 0 0,-2-2 72 0 0,0 1 0 0 0,1-1 0 0 0,-1 0 0 0 0,1 0 1 0 0,0 0-1 0 0,0 0 0 0 0,0 0 0 0 0,1 0 0 0 0,-1 0 0 0 0,1-1 1 0 0,0 1-1 0 0,0-1 0 0 0,0 0 0 0 0,0 0 0 0 0,1 0 0 0 0,-1 0 0 0 0,1-1 1 0 0,0 1-1 0 0,0-1 0 0 0,0 0 0 0 0,0 0 0 0 0,0 0 0 0 0,0-1 1 0 0,0 1-1 0 0,1-1 0 0 0,-1 0 0 0 0,1-1 0 0 0,-1 1 0 0 0,3 0-117 0 0,33-63 1757 0 0,-28 37-2444 0 0,24-44-1013 0 0,-20 50-2831 0 0,3 3-3913 0 0,-13 12-2624 0 0</inkml:trace>
  <inkml:trace contextRef="#ctx0" brushRef="#br0" timeOffset="1606.076">2220 747 12459 0 0,'0'0'1575'0'0,"0"0"-232"0"0,0 0-82 0 0,0 0-106 0 0,0 0-272 0 0,0 0-308 0 0,0 0-206 0 0,0 0-109 0 0,0 0-69 0 0,0 0-40 0 0,0 0-42 0 0,0 0-49 0 0,-12 22-37 0 0,-41 66-29 0 0,34-33 11 0 0,21-43 1 0 0,-1-8 57 0 0,1 1-1 0 0,-1-1 1 0 0,1 0-1 0 0,0 1 1 0 0,1-1 0 0 0,-1 0-1 0 0,1 0 1 0 0,0 0-1 0 0,0-1 1 0 0,0 1-1 0 0,0-1 1 0 0,1 1 0 0 0,-1-1-1 0 0,1 0 1 0 0,0 0-1 0 0,0-1 1 0 0,0 1 0 0 0,0-1-1 0 0,0 0 1 0 0,1 0-1 0 0,-1 0 1 0 0,1-1-1 0 0,-1 0 1 0 0,1 1 0 0 0,0-2-1 0 0,-1 1 1 0 0,1 0-1 0 0,0-1 1 0 0,-1 0 0 0 0,1 0-1 0 0,0 0 1 0 0,0-1-1 0 0,-1 0 1 0 0,1 0-1 0 0,0 0 1 0 0,-1 0 0 0 0,1-1-1 0 0,-1 1 1 0 0,1-1-1 0 0,-1-1 1 0 0,0 1 0 0 0,1-1-63 0 0,16-12 259 0 0,0-2 1 0 0,-2 0 0 0 0,0-2-1 0 0,0 0 1 0 0,-2 0 0 0 0,-1-2-1 0 0,0 0 1 0 0,-2-1 0 0 0,0-1 0 0 0,-1 0-1 0 0,8-22-259 0 0,-13 25-56 0 0,0 0 1 0 0,-1-1-1 0 0,-1 0 0 0 0,-1 0 0 0 0,-1-1 1 0 0,-1 1-1 0 0,0-1 0 0 0,-2 0 0 0 0,-1 0 1 0 0,0 0-1 0 0,-2-4 56 0 0,1 20-73 0 0,0-1-1 0 0,-1 0 1 0 0,0 1 0 0 0,0 0 0 0 0,0-1 0 0 0,0 1-1 0 0,-1 0 1 0 0,0 0 0 0 0,0 1 0 0 0,-1-1-1 0 0,0 1 1 0 0,0-1 0 0 0,0 1 0 0 0,0 0 0 0 0,-1 0-1 0 0,0 1 1 0 0,0 0 0 0 0,0 0 0 0 0,-1 0 0 0 0,1 0-1 0 0,-1 1 1 0 0,0 0 0 0 0,0 0 0 0 0,0 0 0 0 0,0 1-1 0 0,-1 0 1 0 0,1 0 0 0 0,-1 1 0 0 0,1 0 0 0 0,-1 0-1 0 0,1 0 1 0 0,-1 1 0 0 0,0 0 0 0 0,1 0 0 0 0,-1 1-1 0 0,1-1 1 0 0,-1 1 0 0 0,0 1 0 0 0,1 0 0 0 0,0 0-1 0 0,-1 0 1 0 0,1 0 0 0 0,0 1 0 0 0,0 0 0 0 0,1 0-1 0 0,-2 2 74 0 0,0 1-12 0 0,-1 0 0 0 0,1 1 0 0 0,1 0 0 0 0,0 0 0 0 0,0 1 0 0 0,0 0 0 0 0,1 0 0 0 0,0 0 0 0 0,0 1 0 0 0,1-1 0 0 0,0 1 0 0 0,1 0 0 0 0,0 1 0 0 0,0-1 0 0 0,1 0 0 0 0,0 1 0 0 0,1-1 0 0 0,0 1-1 0 0,1 0 1 0 0,-1-1 0 0 0,2 1 0 0 0,0 0 0 0 0,0-1 0 0 0,0 1 0 0 0,1-1 0 0 0,1 0 0 0 0,0 1 0 0 0,0-1 0 0 0,0 0 0 0 0,4 5 12 0 0,15 16 133 0 0,2-1 0 0 0,1-1 0 0 0,1-1 0 0 0,1-2 0 0 0,2 0 0 0 0,0-2 0 0 0,1-1 0 0 0,2-2 0 0 0,0 0 0 0 0,1-3 0 0 0,1 0 0 0 0,10 1-133 0 0,151 62 118 0 0,-109-51-1189 0 0,-56-21-2218 0 0,-2 1-4261 0 0,-17-6-3816 0 0</inkml:trace>
</inkml:ink>
</file>

<file path=ppt/ink/ink4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6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0 640 0 0 0,'0'0'459'0'0,"0"0"808"0"0,0 0 306 0 0,0 0-18 0 0,0 0-153 0 0,0 0-228 0 0,0 0-218 0 0,31-15-195 0 0,99-47-159 0 0,-115 56-300 0 0,-1-1 0 0 0,0-1 0 0 0,0 0-1 0 0,-1-1 1 0 0,0 0 0 0 0,0-1 0 0 0,-1-1 0 0 0,0 0 0 0 0,6-8-302 0 0,8-9 527 0 0,75-116 671 0 0,-72 41-966 0 0,-29 102-262 0 0,0 0 0 0 0,-1 0 0 0 0,1 0 0 0 0,0-1 0 0 0,0 1 0 0 0,-1 0 0 0 0,1 0-1 0 0,0 0 1 0 0,-1 0 0 0 0,1 0 0 0 0,-1 0 0 0 0,0 0 0 0 0,1 0 0 0 0,-1 0 0 0 0,0 0 0 0 0,1 0 0 0 0,-1 0 0 0 0,0 0 0 0 0,0 0 0 0 0,0 1 0 0 0,0-1-1 0 0,0 0 1 0 0,0 1 0 0 0,0-1 0 0 0,0 0 0 0 0,0 1 0 0 0,0 0 0 0 0,0-1 0 0 0,-1 1 0 0 0,1 0 0 0 0,0-1 0 0 0,0 1 0 0 0,0 0 0 0 0,0 0-1 0 0,-1 0 1 0 0,1 0 0 0 0,0 0 0 0 0,0 0 0 0 0,0 0 0 0 0,-1 0 0 0 0,1 1 0 0 0,0-1 0 0 0,0 1 30 0 0,-50 22-2161 0 0,44-14 2101 0 0,0 1 0 0 0,0 1-1 0 0,1-1 1 0 0,0 1 0 0 0,1 0 0 0 0,0 0-1 0 0,1 0 1 0 0,1 1 0 0 0,-1-1 0 0 0,2 1-1 0 0,0 0 1 0 0,0 0 0 0 0,1 0 0 0 0,0 0-1 0 0,1 0 1 0 0,1 0 0 0 0,0 0 0 0 0,0 1 60 0 0,0-5 72 0 0,1-1 0 0 0,-1 1 0 0 0,1-1 1 0 0,1 1-1 0 0,-1-1 0 0 0,1 0 0 0 0,1 1 1 0 0,-1-2-1 0 0,1 1 0 0 0,0 0 0 0 0,1-1 1 0 0,-1 0-1 0 0,1 0 0 0 0,1 0 0 0 0,-1 0 1 0 0,1-1-1 0 0,0 0 0 0 0,0 0 0 0 0,1-1 1 0 0,-1 0-1 0 0,1 0 0 0 0,0 0 0 0 0,0-1 0 0 0,0 0 1 0 0,0 0-1 0 0,1-1 0 0 0,-1 0 0 0 0,1 0 1 0 0,0-1-1 0 0,4 1-72 0 0,-1-1 202 0 0,0 0 0 0 0,1-1 0 0 0,-1 0 0 0 0,1-1 0 0 0,-1 0 0 0 0,1-1 0 0 0,-1 0-1 0 0,0 0 1 0 0,0-2 0 0 0,0 1 0 0 0,0-1 0 0 0,-1-1 0 0 0,0 0 0 0 0,3-2-202 0 0,14-9 136 0 0,-1-1-1 0 0,-1-1 0 0 0,-1-2 1 0 0,-1 0-1 0 0,0-1 1 0 0,-2-1-1 0 0,0-2 0 0 0,-2 0 1 0 0,0-1-1 0 0,-2 0 1 0 0,-1-2-1 0 0,-1 0 1 0 0,0-3-136 0 0,-2-36 14 0 0,-14 65-53 0 0,0 0 1 0 0,0 0-1 0 0,0 0 0 0 0,0 0 1 0 0,0 0-1 0 0,0 0 0 0 0,0 0 0 0 0,0 1 1 0 0,-1-1-1 0 0,1 0 0 0 0,0 1 0 0 0,0-1 1 0 0,0 1-1 0 0,-1-1 0 0 0,1 1 0 0 0,0 0 1 0 0,-1 0-1 0 0,1-1 0 0 0,0 1 0 0 0,-1 0 1 0 0,1 0-1 0 0,0 0 0 0 0,-1 0 1 0 0,1 1-1 0 0,0-1 0 0 0,-1 0 0 0 0,1 1 1 0 0,0-1-1 0 0,-1 0 0 0 0,1 1 0 0 0,0 0 1 0 0,0-1-1 0 0,0 1 0 0 0,0 0 0 0 0,-1-1 1 0 0,1 1-1 0 0,0 0 0 0 0,0 0 0 0 0,0 0 1 0 0,0 0-1 0 0,1 0 0 0 0,-1 0 39 0 0,-8 10-30 0 0,1-1 0 0 0,0 1 0 0 0,1 1-1 0 0,1 0 1 0 0,0-1 0 0 0,0 2 0 0 0,1-1-1 0 0,1 1 1 0 0,0 0 0 0 0,0 0 0 0 0,2 0-1 0 0,-1 0 1 0 0,2 0 0 0 0,0 1 0 0 0,0-1 0 0 0,1 0-1 0 0,1 1 1 0 0,1 4 30 0 0,0-12 35 0 0,0 1 0 0 0,1-1-1 0 0,-1 0 1 0 0,1 0 0 0 0,1-1 0 0 0,-1 1 0 0 0,1-1-1 0 0,0 0 1 0 0,0 1 0 0 0,0-2 0 0 0,1 1 0 0 0,0 0-1 0 0,0-1 1 0 0,0 0 0 0 0,0 0 0 0 0,1-1-1 0 0,-1 1 1 0 0,1-1 0 0 0,0-1 0 0 0,0 1 0 0 0,0-1-1 0 0,0 0 1 0 0,5 1-35 0 0,5 2 173 0 0,1-1 0 0 0,-1-1 0 0 0,1-1 0 0 0,0 0 0 0 0,0-1 0 0 0,1-1 1 0 0,-1-1-1 0 0,11-1-173 0 0,0-4 164 0 0,0-2 0 0 0,0-1 0 0 0,-1-1 0 0 0,0-1 0 0 0,-1-1 0 0 0,-1-1 1 0 0,0-2-1 0 0,0 0 0 0 0,-2-2 0 0 0,0 0 0 0 0,-1-2 0 0 0,3-3-164 0 0,-14 12 25 0 0,0 0 0 0 0,-1 0 0 0 0,0-1 0 0 0,0-1-1 0 0,-1 1 1 0 0,-1-2 0 0 0,0 1 0 0 0,-1-1 0 0 0,0 0-1 0 0,-1 0 1 0 0,0-1 0 0 0,-1 0 0 0 0,-1 0 0 0 0,0 0-1 0 0,-1-1 1 0 0,0 1 0 0 0,-1-1 0 0 0,-1 0 0 0 0,-1 1-1 0 0,0-9-24 0 0,-1 20-7 0 0,0 0-1 0 0,0 0 1 0 0,0 0-1 0 0,0 1 1 0 0,-1-1-1 0 0,1 0 1 0 0,-1 0-1 0 0,0 1 1 0 0,0-1-1 0 0,0 1 1 0 0,0 0-1 0 0,0 0 1 0 0,0-1-1 0 0,-1 1 1 0 0,1 0-1 0 0,-1 1 1 0 0,0-1-1 0 0,1 0 1 0 0,-1 1-1 0 0,0 0 1 0 0,0 0-1 0 0,0-1 1 0 0,0 2-1 0 0,0-1 1 0 0,0 0-1 0 0,0 1 1 0 0,0-1-1 0 0,0 1 1 0 0,0 0-1 0 0,-1 0 1 0 0,1 0-1 0 0,0 0 1 0 0,0 1 0 0 0,0-1-1 0 0,0 1 1 0 0,0 0-1 0 0,0 0 1 0 0,0 0-1 0 0,0 0 1 0 0,0 0-1 0 0,0 1 1 0 0,1-1-1 0 0,-1 1 1 0 0,0 0-1 0 0,0 1 8 0 0,-9 5-4 0 0,1 0-1 0 0,1 1 1 0 0,0 0-1 0 0,0 1 1 0 0,1 0-1 0 0,0 0 1 0 0,1 1-1 0 0,0 0 1 0 0,0 1 0 0 0,2-1-1 0 0,-1 1 1 0 0,1 1-1 0 0,1-1 1 0 0,0 1-1 0 0,1 0 1 0 0,1 0-1 0 0,0 1 1 0 0,0-1 0 0 0,1 1-1 0 0,1-1 1 0 0,1 1-1 0 0,0 0 1 0 0,0-1-1 0 0,1 1 1 0 0,1-1-1 0 0,0 1 1 0 0,2 3 4 0 0,2 1-4 0 0,1 0 0 0 0,1 0 0 0 0,1-1-1 0 0,0 0 1 0 0,1 0 0 0 0,1-1 0 0 0,0-1 0 0 0,2 0 0 0 0,-1 0 0 0 0,6 3 4 0 0,83 56-2700 0 0,-82-63-1577 0 0,-5-8-4423 0 0,-9-3 5742 0 0</inkml:trace>
  <inkml:trace contextRef="#ctx0" brushRef="#br0" timeOffset="243.127">1802 374 13099 0 0,'0'0'563'0'0,"0"0"-171"0"0,0 0 52 0 0,0 0 264 0 0,0 0 197 0 0,0 0 26 0 0,-9 32-136 0 0,-28 97-216 0 0,26-28 124 0 0,26-12-770 0 0,1-53-3190 0 0,-14-33 112 0 0,-2-2-6998 0 0,0-1 7636 0 0</inkml:trace>
  <inkml:trace contextRef="#ctx0" brushRef="#br0" timeOffset="485.962">1668 352 8922 0 0,'0'0'616'0'0,"0"0"-203"0"0,0 0 74 0 0,0 0 224 0 0,0 0 164 0 0,0 0 84 0 0,0 0 25 0 0,0 0-34 0 0,0 0-113 0 0,0 0-123 0 0,32-1-176 0 0,100-7-162 0 0,31 6-40 0 0,-103 2-2827 0 0,-49 3-59 0 0,-3 2-5242 0 0,-7-5 6182 0 0,2 3-1665 0 0</inkml:trace>
  <inkml:trace contextRef="#ctx0" brushRef="#br0" timeOffset="720.772">1738 610 6497 0 0,'0'0'1201'0'0,"0"0"-246"0"0,0 0 303 0 0,0 0 427 0 0,0 0 86 0 0,0 0-200 0 0,0 0-359 0 0,0 0-336 0 0,0 0-198 0 0,0 0-190 0 0,0 0-133 0 0,0 0-110 0 0,34-2-116 0 0,108-6-126 0 0,-39-5-1966 0 0,-86 10 160 0 0,6-1-4677 0 0,-9 1-2198 0 0</inkml:trace>
</inkml:ink>
</file>

<file path=ppt/ink/ink4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0.8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5705 0 0,'0'0'1248'0'0,"0"0"-95"0"0,0 0-13 0 0,0 0 52 0 0,0 0 6 0 0,0 0-133 0 0,0 0-250 0 0,0 0-268 0 0,0 0-215 0 0,0 0-133 0 0,0 0-21 0 0,0 0 47 0 0,0 8 68 0 0,16 613 3608 0 0,-27-508-3721 0 0,11-112-191 0 0,0-1 12 0 0,0 0-10 0 0,3-4 33 0 0,35-34 201 0 0,0-1-195 0 0,1 1 1 0 0,2 2-1 0 0,2 1 1 0 0,4 1-31 0 0,-34 25-19 0 0,0 1-1 0 0,1 1 1 0 0,-1 0 0 0 0,1 1 0 0 0,1 1 0 0 0,-1 0-1 0 0,1 1 1 0 0,0 0 0 0 0,0 1 0 0 0,0 1-1 0 0,0 0 1 0 0,8 1 19 0 0,-20 3-10 0 0,-1 0 0 0 0,0 0-1 0 0,0 0 1 0 0,0 0 0 0 0,-1 0-1 0 0,1 0 1 0 0,0 0 0 0 0,-1 1-1 0 0,1-1 1 0 0,-1 1 0 0 0,0-1-1 0 0,0 1 1 0 0,0-1 0 0 0,0 1-1 0 0,0 0 1 0 0,-1-1 0 0 0,1 1 0 0 0,-1 0-1 0 0,0 0 1 0 0,0 0 0 0 0,0-1-1 0 0,0 1 1 0 0,0 0 0 0 0,0 0-1 0 0,-1-1 1 0 0,1 1 0 0 0,-1 0-1 0 0,0 1 11 0 0,1-4 1 0 0,-4 12 30 0 0,0 1 0 0 0,0-1 0 0 0,-1 0 0 0 0,-1 0 1 0 0,0 0-1 0 0,0-1 0 0 0,-1 0 0 0 0,-1 0 0 0 0,0-1 0 0 0,0 0 0 0 0,-1 0 0 0 0,0-1 0 0 0,-1 0 0 0 0,0 0 0 0 0,0-1 1 0 0,-11 5-32 0 0,8-2-5 0 0,-1-2 0 0 0,0 0 0 0 0,0-1 0 0 0,-1 0 0 0 0,0-1 0 0 0,0-1 0 0 0,-1 0 0 0 0,0-1 0 0 0,0-1 5 0 0,-58 4-2760 0 0,59-11-946 0 0,8-5-5356 0 0,7 4 4933 0 0</inkml:trace>
  <inkml:trace contextRef="#ctx0" brushRef="#br0" timeOffset="831.394">815 442 2008 0 0,'0'0'1918'0'0,"0"0"-807"0"0,0 0-148 0 0,0 0 201 0 0,0 0 226 0 0,0 0 101 0 0,0 0-34 0 0,0 0-147 0 0,0 0-179 0 0,0 0-177 0 0,-34 31-192 0 0,-102 95-159 0 0,79-55 160 0 0,54-64-715 0 0,-1 0 0 0 0,1 0 1 0 0,0 0-1 0 0,1 1 0 0 0,-1-1 0 0 0,1 1 1 0 0,1-1-1 0 0,0 1 0 0 0,0 0 0 0 0,0-1 1 0 0,1 1-1 0 0,1 6-48 0 0,0-11 32 0 0,1 0-1 0 0,1-1 1 0 0,-1 1 0 0 0,0-1 0 0 0,1 0 0 0 0,-1 0 0 0 0,1 0 0 0 0,-1 0-1 0 0,1 0 1 0 0,0 0 0 0 0,0-1 0 0 0,0 1 0 0 0,0-1 0 0 0,0 0 0 0 0,0 0-1 0 0,1 0 1 0 0,-1 0 0 0 0,0-1 0 0 0,0 1 0 0 0,1-1 0 0 0,-1 0-1 0 0,0 0 1 0 0,1 0 0 0 0,-1 0 0 0 0,0-1 0 0 0,0 1 0 0 0,1-1 0 0 0,-1 0-1 0 0,0 0 1 0 0,0 0 0 0 0,0 0 0 0 0,0 0 0 0 0,0-1 0 0 0,3-1-32 0 0,17-10 127 0 0,-1-1 1 0 0,0-1 0 0 0,-1 0 0 0 0,0-2 0 0 0,-2 0-1 0 0,0-1 1 0 0,-1-1 0 0 0,8-11-128 0 0,-14 16 50 0 0,79-108-13 0 0,-91 123-60 0 0,0-1 0 0 0,0 0-1 0 0,0 0 1 0 0,0 0 0 0 0,0 1-1 0 0,0-1 1 0 0,0 0 0 0 0,0 0-1 0 0,0 0 1 0 0,1 0 0 0 0,-1 1-1 0 0,0-1 1 0 0,0 0 0 0 0,0 0-1 0 0,0 0 1 0 0,0 0 0 0 0,1 0-1 0 0,-1 1 1 0 0,0-1 0 0 0,0 0 0 0 0,0 0-1 0 0,1 0 1 0 0,-1 0 0 0 0,0 0-1 0 0,0 0 1 0 0,0 0 0 0 0,1 0-1 0 0,-1 0 1 0 0,0 0 0 0 0,0 0-1 0 0,0 0 1 0 0,1 0 0 0 0,-1 0-1 0 0,0 0 1 0 0,0 0 0 0 0,1 0-1 0 0,-1 0 1 0 0,0 0 0 0 0,0 0 23 0 0,-3 26-183 0 0,-13 109-13 0 0,17-131 198 0 0,0-1 0 0 0,-1 1 1 0 0,1-1-1 0 0,0 1 0 0 0,1-1 1 0 0,-1 1-1 0 0,1-1 0 0 0,-1 0 0 0 0,1 0 1 0 0,0 0-1 0 0,0 0 0 0 0,0 0 0 0 0,1 0 1 0 0,-1-1-1 0 0,1 1 0 0 0,-1-1 0 0 0,1 0 1 0 0,0 1-1 0 0,0-1 0 0 0,0 0 0 0 0,0-1 1 0 0,0 1-1 0 0,1-1 0 0 0,-1 1 0 0 0,0-1 1 0 0,1 0-1 0 0,-1 0 0 0 0,1 0 0 0 0,-1-1 1 0 0,1 1-1 0 0,0-1-2 0 0,6 1 74 0 0,0 0 0 0 0,0-1 0 0 0,0 0 0 0 0,0 0 0 0 0,0-1 0 0 0,0-1 0 0 0,0 0 0 0 0,-1 0 0 0 0,1-1-1 0 0,5-2-73 0 0,21-12 94 0 0,-1-2 0 0 0,-1-1 0 0 0,-1-1-1 0 0,0-2 1 0 0,-2-2 0 0 0,-1 0-1 0 0,-1-2 1 0 0,-1-1 0 0 0,-2-2 0 0 0,-1 0-1 0 0,3-7-93 0 0,-18 25-12 0 0,-1 0-1 0 0,-1 0 1 0 0,0-1-1 0 0,-1 0 1 0 0,0 0-1 0 0,-1 0 1 0 0,0-1-1 0 0,-1 0 1 0 0,-1-1-1 0 0,0 1 1 0 0,-1-1-1 0 0,0 0 1 0 0,-1 0-1 0 0,-1 1 1 0 0,-1-1-1 0 0,0 0 13 0 0,-1 13-43 0 0,-1 0-1 0 0,0 0 0 0 0,0 1 1 0 0,1-1-1 0 0,-1 1 0 0 0,0 0 1 0 0,0-1-1 0 0,0 1 1 0 0,-1 0-1 0 0,1 0 0 0 0,0 0 1 0 0,0 1-1 0 0,0-1 0 0 0,-1 0 1 0 0,1 1-1 0 0,0-1 0 0 0,-1 1 1 0 0,1 0-1 0 0,-1 0 0 0 0,1 0 1 0 0,0 0-1 0 0,-1 0 1 0 0,1 1-1 0 0,0-1 0 0 0,-1 1 1 0 0,1-1-1 0 0,0 1 0 0 0,-1 0 1 0 0,1 0-1 0 0,0 0 0 0 0,0 0 1 0 0,0 0-1 0 0,0 1 0 0 0,0-1 1 0 0,0 1-1 0 0,0-1 1 0 0,1 1-1 0 0,-1 0 0 0 0,1-1 1 0 0,-2 3 43 0 0,-10 8-51 0 0,0 0 1 0 0,1 1 0 0 0,0 1 0 0 0,1 0-1 0 0,1 0 1 0 0,0 1 0 0 0,1 0 0 0 0,1 1 0 0 0,0 0-1 0 0,1 1 1 0 0,1-1 0 0 0,0 1 0 0 0,1 0-1 0 0,1 1 1 0 0,1-1 0 0 0,1 1 0 0 0,0 0-1 0 0,1-1 1 0 0,1 1 0 0 0,0 0 0 0 0,2 1 50 0 0,-1-13 13 0 0,0 0 0 0 0,0-1 0 0 0,0 1 0 0 0,1 0 0 0 0,0-1 0 0 0,0 0 0 0 0,1 1-1 0 0,0-1 1 0 0,0 0 0 0 0,0 0 0 0 0,0-1 0 0 0,1 1 0 0 0,-1 0 0 0 0,1-1 0 0 0,0 0 0 0 0,1 0 0 0 0,-1 0 0 0 0,1-1 0 0 0,0 0 0 0 0,0 0 0 0 0,0 0 0 0 0,0 0 0 0 0,4 1-13 0 0,4 2 143 0 0,1-1 0 0 0,0-1 0 0 0,0 0 0 0 0,0-1 0 0 0,0 0 1 0 0,1-1-1 0 0,-1-1 0 0 0,13 0-143 0 0,-9-1 157 0 0,1 0 0 0 0,-1-2 0 0 0,1 0 0 0 0,-1-1 0 0 0,0 0 0 0 0,0-2 0 0 0,0 0 0 0 0,0-1 0 0 0,-1-1 0 0 0,0 0 0 0 0,8-6-157 0 0,5-5 118 0 0,-2-1 0 0 0,1-1 0 0 0,-2-1 0 0 0,-1-2 0 0 0,-1 0 0 0 0,-1-2 1 0 0,21-27-119 0 0,-34 37-60 0 0,0 0 0 0 0,0-1 0 0 0,-2-1 1 0 0,0 0-1 0 0,0 0 0 0 0,-2 0 0 0 0,0-1 1 0 0,-1 0-1 0 0,-1 0 0 0 0,-1-1 0 0 0,0 0 1 0 0,-2 1-1 0 0,0-1 0 0 0,-1 0 0 0 0,-1-6 60 0 0,-1 23-14 0 0,0 0 0 0 0,0 0 0 0 0,0 0 0 0 0,0 1 0 0 0,0-1 0 0 0,0 0 0 0 0,-1 0 0 0 0,1 1 0 0 0,-1-1 0 0 0,1 1 0 0 0,-1 0 1 0 0,0-1-1 0 0,0 1 0 0 0,1 0 0 0 0,-1 0 0 0 0,0 0 0 0 0,0 0 0 0 0,0 0 0 0 0,0 0 0 0 0,0 1 0 0 0,0-1 0 0 0,0 1 0 0 0,-1-1 0 0 0,1 1 0 0 0,0 0 0 0 0,0 0 0 0 0,0 0 0 0 0,0 0 0 0 0,0 0 0 0 0,-1 1 0 0 0,1-1 0 0 0,0 0 0 0 0,0 1 0 0 0,0 0 0 0 0,0-1 0 0 0,0 1 0 0 0,0 0 0 0 0,0 0 0 0 0,0 0 0 0 0,1 0 0 0 0,-1 1 0 0 0,0-1 0 0 0,0 0 0 0 0,1 1 0 0 0,-1-1 0 0 0,1 1 0 0 0,-1 0 14 0 0,-12 11 1 0 0,1 0-1 0 0,0 0 1 0 0,0 2-1 0 0,2-1 1 0 0,0 1 0 0 0,1 1-1 0 0,0 0 1 0 0,1 0 0 0 0,1 1-1 0 0,0 0 1 0 0,2 1-1 0 0,0 0 1 0 0,1 0 0 0 0,0 0-1 0 0,1 6 0 0 0,2-16 2 0 0,0 0 1 0 0,0 0-1 0 0,1 0 0 0 0,0 0 0 0 0,1 0 0 0 0,-1 0 1 0 0,2 0-1 0 0,-1 0 0 0 0,1 0 0 0 0,0 0 0 0 0,1 0 0 0 0,0 0 1 0 0,0 0-1 0 0,1 0 0 0 0,0-1 0 0 0,0 1 0 0 0,1-1 1 0 0,0 0-1 0 0,0 0 0 0 0,0 0 0 0 0,1-1 0 0 0,5 6-2 0 0,-3-6-66 0 0,-1 0-1 0 0,1 0 0 0 0,0-1 1 0 0,1 0-1 0 0,-1 0 0 0 0,1-1 0 0 0,0 0 1 0 0,0-1-1 0 0,0 1 0 0 0,1-2 1 0 0,-1 1-1 0 0,1-1 0 0 0,-1 0 1 0 0,1-1-1 0 0,0 0 0 0 0,3 0 67 0 0,58 0-4396 0 0,-24-10-4093 0 0,-31 5 2593 0 0</inkml:trace>
  <inkml:trace contextRef="#ctx0" brushRef="#br0" timeOffset="1189.292">2620 383 3961 0 0,'0'0'3887'0'0,"0"0"-1658"0"0,0 0-479 0 0,0 0 30 0 0,0 0-89 0 0,0 0-295 0 0,0 0-305 0 0,0 0-219 0 0,0 0-161 0 0,0 0-132 0 0,0 0-140 0 0,0 0-125 0 0,0 0-131 0 0,-19 19-96 0 0,-60 55-37 0 0,60-48-4 0 0,20-23-31 0 0,1 0 1 0 0,0 0-1 0 0,-1 0 1 0 0,1-1-1 0 0,1 1 0 0 0,-1 0 1 0 0,0-1-1 0 0,1 0 1 0 0,-1 1-1 0 0,1-1 0 0 0,-1 0 1 0 0,1 0-1 0 0,0-1 1 0 0,0 1-1 0 0,0-1 1 0 0,0 1-1 0 0,0-1 0 0 0,1 0 1 0 0,-1 0-16 0 0,20 12 50 0 0,-20-12-8 0 0,1 0 1 0 0,-1 1-1 0 0,0 0 1 0 0,0 0-1 0 0,-1 0 1 0 0,1 0 0 0 0,0 0-1 0 0,-1 0 1 0 0,1 1-1 0 0,-1-1 1 0 0,0 1 0 0 0,0 0-1 0 0,0 0 1 0 0,0 0-1 0 0,0 0 1 0 0,-1 0-1 0 0,1 0 1 0 0,-1 0 0 0 0,0 0-1 0 0,0 1 1 0 0,0-1-1 0 0,0 0 1 0 0,-1 1 0 0 0,1-1-1 0 0,-1 1 1 0 0,0-1-1 0 0,0 1 1 0 0,0-1-1 0 0,0 0 1 0 0,-1 1 0 0 0,1-1-1 0 0,-1 1 1 0 0,0-1-1 0 0,0 0 1 0 0,0 1-1 0 0,-1-1 1 0 0,1 0 0 0 0,-1 0-1 0 0,0 0 1 0 0,0 0-1 0 0,0 0 1 0 0,0-1-43 0 0,-3 6 100 0 0,0-1 0 0 0,-1 0 0 0 0,0-1 0 0 0,-1 1 0 0 0,1-1-1 0 0,-1 0 1 0 0,0-1 0 0 0,0 0 0 0 0,-1 0 0 0 0,0 0 0 0 0,0-1 0 0 0,0-1 0 0 0,-3 2-100 0 0,1-2 4 0 0,1-1 1 0 0,0 0-1 0 0,-1-1 0 0 0,0 0 1 0 0,1-1-1 0 0,-1 1 0 0 0,0-2 1 0 0,1 1-1 0 0,-1-2 0 0 0,-5 0-4 0 0,-55-22-3669 0 0,56 13 33 0 0,8 1-4551 0 0,4 6-860 0 0</inkml:trace>
</inkml:ink>
</file>

<file path=ppt/ink/ink4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8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21 608 3369 0 0,'0'0'3214'0'0,"0"0"-1773"0"0,0 0-311 0 0,0 0 106 0 0,0 0 60 0 0,0 0-35 0 0,0 0-178 0 0,0 0-263 0 0,0 0-283 0 0,0 0-237 0 0,0 0-158 0 0,0 0-49 0 0,-3 3 28 0 0,1 0-71 0 0,0 0-1 0 0,0 0 0 0 0,0 0 0 0 0,1 0 0 0 0,-1 0 0 0 0,1 0 0 0 0,0 0 1 0 0,0 1-1 0 0,0-1 0 0 0,0 0 0 0 0,0 1 0 0 0,1-1 0 0 0,0 1 0 0 0,-1-1 1 0 0,1 0-1 0 0,1 1 0 0 0,-1-1 0 0 0,0 1 0 0 0,1-1 0 0 0,0 3-49 0 0,1 4 114 0 0,-1 1 0 0 0,1-1 0 0 0,1 0 0 0 0,0 0 0 0 0,0 0-1 0 0,1-1 1 0 0,0 1 0 0 0,1-1 0 0 0,0 0 0 0 0,1 0 0 0 0,-1 0-1 0 0,2-1 1 0 0,-1 0 0 0 0,1 0 0 0 0,0-1 0 0 0,1 0 0 0 0,0 0 0 0 0,0 0-1 0 0,3 1-113 0 0,-1-7 113 0 0,0 0-1 0 0,-1 0 1 0 0,1-1-1 0 0,0 0 0 0 0,0-1 1 0 0,-1 0-1 0 0,1-1 1 0 0,-1 0-1 0 0,1 0 1 0 0,-1-1-1 0 0,0 0 0 0 0,0 0 1 0 0,0-1-1 0 0,0-1 1 0 0,0 0-1 0 0,-1 0 0 0 0,0 0 1 0 0,0-1-1 0 0,-1 0 1 0 0,1 0-1 0 0,-1-1 0 0 0,-1 0 1 0 0,1-1-1 0 0,-1 1 1 0 0,1-3-113 0 0,34-27 83 0 0,-4 2-15 0 0,9-8-158 0 0,-31 95-616 0 0,-15-47 717 0 0,1 1 0 0 0,-1-1 1 0 0,1 1-1 0 0,0-1 0 0 0,0 1 0 0 0,1-1 0 0 0,-1 0 0 0 0,1 1 0 0 0,0-1 0 0 0,1 0 0 0 0,-1 0 0 0 0,1-1 1 0 0,0 1-1 0 0,0 0 0 0 0,1-1 0 0 0,-1 0 0 0 0,1 0 0 0 0,0 0 0 0 0,0 0 0 0 0,0-1 0 0 0,1 1 0 0 0,-1-1 1 0 0,1 0-1 0 0,0 0 0 0 0,0-1 0 0 0,0 0 0 0 0,0 1 0 0 0,0-2 0 0 0,1 1 0 0 0,-1-1 0 0 0,0 1 0 0 0,1-1 1 0 0,-1-1-1 0 0,1 1-11 0 0,4-1 115 0 0,0 0 0 0 0,0 0 0 0 0,0-1 0 0 0,0 0 0 0 0,0-1 0 0 0,0 0 0 0 0,0-1 0 0 0,-1 0 0 0 0,1 0 0 0 0,-1-1 1 0 0,0 0-1 0 0,0-1 0 0 0,0 0 0 0 0,-1-1 0 0 0,0 1 0 0 0,0-1 0 0 0,3-3-115 0 0,-2 1 142 0 0,-1 0 0 0 0,0-1 0 0 0,0 1 1 0 0,-1-1-1 0 0,0-1 0 0 0,0 0 0 0 0,-1 0 0 0 0,0 0 0 0 0,-1-1 0 0 0,4-9-142 0 0,6-74 239 0 0,-15 86-450 0 0,-3-38-1452 0 0,-8 20-5598 0 0,7 21 717 0 0,4-1-3126 0 0</inkml:trace>
  <inkml:trace contextRef="#ctx0" brushRef="#br0" timeOffset="457.858">1214 0 8522 0 0,'0'0'3862'0'0,"0"0"-2770"0"0,0 0-805 0 0,0 0 137 0 0,0 0 270 0 0,0 0 243 0 0,0 0 85 0 0,0 0-92 0 0,-9 33-155 0 0,-28 103-191 0 0,28-101-346 0 0,1 0 0 0 0,2 0 0 0 0,1 1 0 0 0,1 0 0 0 0,2 6-238 0 0,2-25 49 0 0,-2 10-4 0 0,1 0 1 0 0,1 0-1 0 0,2 0 0 0 0,0 0 0 0 0,2 0 0 0 0,1-1 0 0 0,1 0 0 0 0,1 0 0 0 0,2 0 1 0 0,0-1-1 0 0,2 0 0 0 0,9 16-45 0 0,-18-39-2 0 0,0-1 1 0 0,0 0-1 0 0,1 1 1 0 0,-1-1 0 0 0,0 0-1 0 0,0-1 1 0 0,1 1-1 0 0,-1 0 1 0 0,0-1-1 0 0,1 1 1 0 0,-1-1-1 0 0,0 0 1 0 0,1 0 0 0 0,-1 0-1 0 0,1 0 1 0 0,-1 0-1 0 0,0 0 1 0 0,1-1-1 0 0,-1 1 1 0 0,0-1-1 0 0,1 1 1 0 0,-1-1 0 0 0,0 0-1 0 0,0 0 1 0 0,1 0-1 0 0,-1 0 1 0 0,0-1-1 0 0,0 1 1 0 0,0 0-1 0 0,0-1 1 0 0,-1 0-1 0 0,1 1 1 0 0,0-1 0 0 0,-1 0-1 0 0,1 0 1 0 0,-1 0-1 0 0,0 0 1 0 0,1 0-1 0 0,-1 0 1 0 0,0 0-1 0 0,0-1 2 0 0,20-16-39 0 0,81-36-26 0 0,-100 55 74 0 0,1 0 0 0 0,-1 0 0 0 0,1 0 0 0 0,-1 0 0 0 0,0 1 0 0 0,1-1 0 0 0,-1 1 0 0 0,0-1 0 0 0,0 1 0 0 0,1 0 0 0 0,-1 0 0 0 0,0 0 0 0 0,0 0 0 0 0,0 0 0 0 0,0 1 0 0 0,0-1 0 0 0,0 0 0 0 0,0 1 0 0 0,-1 0 0 0 0,1-1 0 0 0,0 1 0 0 0,-1 0 1 0 0,1 0-1 0 0,-1 0 0 0 0,0 0 0 0 0,0 0 0 0 0,0 0 0 0 0,0 0 0 0 0,0 0 0 0 0,0 1 0 0 0,0-1 0 0 0,-1 0 0 0 0,1 0 0 0 0,-1 1 0 0 0,0-1 0 0 0,0 1 0 0 0,1-1 0 0 0,-1 0 0 0 0,-1 1 0 0 0,1-1 0 0 0,0 0 0 0 0,-1 1 0 0 0,1-1 0 0 0,-1 0 0 0 0,0 2-9 0 0,5 27 179 0 0,-1-20-99 0 0,-3-6-66 0 0,1-1 1 0 0,0 1 0 0 0,0 0 0 0 0,0-1-1 0 0,1 1 1 0 0,-1-1 0 0 0,1 1-1 0 0,0-1 1 0 0,1 0 0 0 0,-1 0-1 0 0,1 0 1 0 0,-1 0 0 0 0,1 0-1 0 0,1 0 1 0 0,-1-1 0 0 0,0 1 0 0 0,1-1-1 0 0,0 0 1 0 0,-1 0 0 0 0,4 1-15 0 0,-6-3-20 0 0,1-1 0 0 0,0 1 0 0 0,0-1-1 0 0,0 0 1 0 0,-1 1 0 0 0,1-1 0 0 0,0 0 0 0 0,0 0 0 0 0,0 0 0 0 0,0-1 0 0 0,0 1 0 0 0,-1 0 0 0 0,1 0 0 0 0,0-1 0 0 0,0 0 0 0 0,0 1 0 0 0,-1-1 0 0 0,1 0 0 0 0,0 0 0 0 0,-1 0 0 0 0,1 0 0 0 0,-1 0 0 0 0,1 0 0 0 0,-1 0 0 0 0,1 0 20 0 0,17-24-4693 0 0,-4 4-5833 0 0,-9 14 4541 0 0</inkml:trace>
  <inkml:trace contextRef="#ctx0" brushRef="#br0" timeOffset="854.293">1827 755 224 0 0,'0'0'1652'0'0,"0"0"-26"0"0,0 0 94 0 0,0 0 114 0 0,0 0 45 0 0,0 0-25 0 0,0 0-115 0 0,0 0-155 0 0,0 0-167 0 0,0 0-197 0 0,0 0-185 0 0,0 0-167 0 0,22 6-147 0 0,69 14-124 0 0,-89-19-548 0 0,0 0 1 0 0,0-1 0 0 0,0 1-1 0 0,1-1 1 0 0,-1 0-1 0 0,0 0 1 0 0,0 1 0 0 0,0-2-1 0 0,1 1 1 0 0,-1 0 0 0 0,0 0-1 0 0,0-1 1 0 0,0 1 0 0 0,0-1-1 0 0,0 0 1 0 0,0 1 0 0 0,0-1-1 0 0,0 0 1 0 0,0 0 0 0 0,0 0-1 0 0,0-1 1 0 0,0 1-1 0 0,-1 0 1 0 0,1-1 0 0 0,0 1-1 0 0,-1-1 1 0 0,1 1 0 0 0,-1-1-1 0 0,0 0 1 0 0,0 0 0 0 0,1 0-50 0 0,4-6 226 0 0,0 2-152 0 0,0 0-1 0 0,-1-1 1 0 0,0 0 0 0 0,-1 0-1 0 0,1 0 1 0 0,-1 0-1 0 0,0 0 1 0 0,-1-1-1 0 0,0 0 1 0 0,0 0-1 0 0,-1 0 1 0 0,0 0 0 0 0,0 0-1 0 0,-1 0 1 0 0,0 0-1 0 0,0-1 1 0 0,-1 1-1 0 0,0 0 1 0 0,-1-3-74 0 0,-1 8-60 0 0,-1 0 0 0 0,0 0 0 0 0,0 0 0 0 0,0 1-1 0 0,-1-1 1 0 0,1 1 0 0 0,-1-1 0 0 0,1 1 0 0 0,-1 0 0 0 0,0 1 0 0 0,0-1 0 0 0,0 0 0 0 0,0 1 0 0 0,0 0 0 0 0,0 0-1 0 0,0 0 1 0 0,0 1 0 0 0,0 0 0 0 0,-1-1 0 0 0,1 1 0 0 0,0 1 0 0 0,0-1 0 0 0,0 1 0 0 0,-1-1 0 0 0,1 1 0 0 0,0 0-1 0 0,0 0 1 0 0,0 1 0 0 0,0 0 0 0 0,1-1 0 0 0,-1 1 0 0 0,0 0 0 0 0,1 1 0 0 0,-3 1 60 0 0,-5 1-163 0 0,0 0 1 0 0,0 0 0 0 0,1 2-1 0 0,0-1 1 0 0,0 1-1 0 0,1 0 1 0 0,0 1-1 0 0,0 0 1 0 0,1 1 0 0 0,0 0-1 0 0,0 0 1 0 0,1 0-1 0 0,1 1 1 0 0,-1 0-1 0 0,1 1 1 0 0,1-1 0 0 0,0 1-1 0 0,1 0 1 0 0,0 1-1 0 0,0-1 1 0 0,1 1 0 0 0,1-1-1 0 0,0 1 1 0 0,0 4 162 0 0,6-9-337 0 0,0-1 0 0 0,0 0 1 0 0,0 0-1 0 0,1-1 0 0 0,0 1 1 0 0,0-1-1 0 0,0 0 0 0 0,1 0 1 0 0,-1-1-1 0 0,1 1 0 0 0,0-1 0 0 0,1-1 1 0 0,-1 1-1 0 0,1-1 0 0 0,-1 0 1 0 0,1-1-1 0 0,0 1 0 0 0,0-1 1 0 0,0-1-1 0 0,1 1 0 0 0,-1-1 1 0 0,0-1-1 0 0,0 1 0 0 0,3-1 337 0 0,52 7-5709 0 0,-43-6 2307 0 0</inkml:trace>
  <inkml:trace contextRef="#ctx0" brushRef="#br0" timeOffset="1238.843">2234 891 4273 0 0,'0'0'2082'0'0,"0"0"-442"0"0,0 0-80 0 0,0 0 101 0 0,0 0-8 0 0,0 0-127 0 0,0 0-208 0 0,0 0-171 0 0,0 0-145 0 0,0 0-125 0 0,0 0-111 0 0,0 0-105 0 0,0 0-91 0 0,18-15-73 0 0,55-49-75 0 0,-2-8 597 0 0,-21 11-789 0 0,-43 104-1537 0 0,-5-39 1348 0 0,-1 0 1 0 0,1 0-1 0 0,1 0 1 0 0,-1 0-1 0 0,1-1 1 0 0,-1 1-1 0 0,1 0 1 0 0,0-1-1 0 0,0 0 1 0 0,0 0-1 0 0,1 0 1 0 0,-1 0-1 0 0,1-1 1 0 0,0 1-1 0 0,-1-1 1 0 0,1 0-1 0 0,0 0 1 0 0,0 0-1 0 0,1-1 1 0 0,-1 1-1 0 0,0-1 1 0 0,0 0-1 0 0,1 0 1 0 0,-1 0-1 0 0,1-1 1 0 0,-1 0-1 0 0,1 0 1 0 0,-1 0-1 0 0,1 0 1 0 0,-1-1-1 0 0,0 1 1 0 0,1-1-1 0 0,1-1-41 0 0,7-1 225 0 0,-1-1-1 0 0,0-1 0 0 0,0 0 1 0 0,0 0-1 0 0,-1-1 1 0 0,0-1-1 0 0,0 0 1 0 0,0 0-1 0 0,-1-1 0 0 0,0-1 1 0 0,5-5-225 0 0,-1 3 30 0 0,-1-2 1 0 0,0 1-1 0 0,-1-2 1 0 0,-1 0-1 0 0,0 0 1 0 0,-1-1-1 0 0,3-6-30 0 0,1-7-3403 0 0,-4-4-3439 0 0,-9 25-4880 0 0</inkml:trace>
</inkml:ink>
</file>

<file path=ppt/ink/ink4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4 2745 0 0,'0'0'2309'0'0,"0"0"-1091"0"0,0 0-220 0 0,0 0 150 0 0,0 0 180 0 0,0 0 120 0 0,0 0-45 0 0,0 0-202 0 0,0 0-260 0 0,0 0-245 0 0,0 0-224 0 0,-4-3 629 0 0,11 124 2085 0 0,-28 349-1206 0 0,11-153-1727 0 0,10-317-243 0 0,0 0-1 0 0,0-1 0 0 0,0 1 0 0 0,0 0 0 0 0,1-1 0 0 0,-1 1 0 0 0,0 0 0 0 0,0-1 0 0 0,0 1 0 0 0,0 0 0 0 0,1 0 0 0 0,-1-1 0 0 0,0 1 0 0 0,0 0 0 0 0,1-1 0 0 0,-1 1 1 0 0,0 0-1 0 0,0 0 0 0 0,1 0 0 0 0,-1-1 0 0 0,0 1 0 0 0,1 0 0 0 0,-1 0 0 0 0,0 0 0 0 0,1 0 0 0 0,-1 0 0 0 0,0-1 0 0 0,1 1 0 0 0,-1 0 0 0 0,0 0 0 0 0,1 0 1 0 0,-1 0-1 0 0,0 0 0 0 0,1 0 0 0 0,-1 0 0 0 0,0 0 0 0 0,1 0 0 0 0,-1 1 0 0 0,0-1 0 0 0,1 0 0 0 0,-1 0 0 0 0,0 0 0 0 0,1 0 0 0 0,-1 0 0 0 0,0 1 0 0 0,1-1 0 0 0,-1 0 1 0 0,0 0-1 0 0,0 0 0 0 0,1 1 0 0 0,-1-1 0 0 0,0 0 0 0 0,0 0 0 0 0,1 1 0 0 0,-1-1 0 0 0,0 0 0 0 0,0 1 0 0 0,0-1 0 0 0,0 0 0 0 0,1 1 0 0 0,-1-1 0 0 0,0 0 1 0 0,0 1-1 0 0,0-1 0 0 0,0 0 0 0 0,0 1 0 0 0,0-1-9 0 0,25-30 416 0 0,-21 25-366 0 0,41-53 131 0 0,-9 9-130 0 0,3 2 1 0 0,1 1-1 0 0,3 3 1 0 0,43-36-52 0 0,-85 78-1 0 0,-1 0 0 0 0,0 0 1 0 0,1 0-1 0 0,-1 0 0 0 0,1 1 0 0 0,0-1 1 0 0,-1 0-1 0 0,1 0 0 0 0,0 1 1 0 0,-1-1-1 0 0,1 0 0 0 0,0 1 0 0 0,0-1 1 0 0,0 0-1 0 0,-1 1 0 0 0,1 0 1 0 0,0-1-1 0 0,0 1 0 0 0,0-1 0 0 0,0 1 1 0 0,0 0-1 0 0,0 0 0 0 0,0-1 1 0 0,0 1-1 0 0,0 0 0 0 0,0 0 0 0 0,0 0 1 0 0,0 0-1 0 0,0 0 0 0 0,0 0 1 0 0,0 0-1 0 0,0 1 0 0 0,0-1 0 0 0,0 0 1 0 0,0 1-1 0 0,0-1 0 0 0,0 0 1 0 0,0 1-1 0 0,-1-1 0 0 0,1 1 0 0 0,0-1 1 0 0,0 1-1 0 0,0 0 0 0 0,-1-1 1 0 0,1 1-1 0 0,0 0 0 0 0,-1 0 0 0 0,1-1 1 0 0,0 1-1 0 0,-1 0 0 0 0,1 0 1 0 0,-1 0-1 0 0,1 0 0 0 0,-1 0 0 0 0,0 0 1 0 0,1 0-1 0 0,-1-1 0 0 0,0 1 1 0 0,0 0-1 0 0,0 0 0 0 0,1 0 0 0 0,-1 0 1 0 0,0 0-1 0 0,0 0 0 0 0,0 0 1 0 0,-1 0-1 0 0,1 0 0 0 0,0 0 0 0 0,0 1 1 0 0,-2 280 425 0 0,2-280-425 0 0,0 1 1 0 0,0 0 0 0 0,0-1 0 0 0,1 1-1 0 0,-1-1 1 0 0,1 1 0 0 0,0-1 0 0 0,0 0-1 0 0,-1 1 1 0 0,2-1 0 0 0,-1 0 0 0 0,0 1 0 0 0,0-1-1 0 0,1 0 1 0 0,-1 0 0 0 0,1 0 0 0 0,0 0-1 0 0,-1 0 1 0 0,1-1 0 0 0,0 1 0 0 0,2 1-1 0 0,21 3-2744 0 0,-22-6 1926 0 0,7-1-1960 0 0,-3-2-3867 0 0,-2-1-4201 0 0</inkml:trace>
</inkml:ink>
</file>

<file path=ppt/ink/ink4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7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0 4257 0 0,'0'0'3161'0'0,"0"0"-1777"0"0,0 0-475 0 0,0 0 146 0 0,0 0 204 0 0,0 0 11 0 0,0 0-155 0 0,-14 34-250 0 0,-42 103-301 0 0,41-68 73 0 0,25-44-1438 0 0,11-25-3820 0 0,-16-3 523 0 0,-2-1-2858 0 0</inkml:trace>
</inkml:ink>
</file>

<file path=ppt/ink/ink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7:12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33 895 0 0 0,'0'0'168'0'0,"0"0"355"0"0,0-5 105 0 0,-7-22 1632 0 0,-14 21 4633 0 0,17 4-618 0 0,17-1-5428 0 0,42-10 646 0 0,166-23 755 0 0,-64 29-2573 0 0,-156 7-146 0 0,-1 0-198 0 0,0 0-238 0 0,-11 0-4322 0 0,3 0 1875 0 0,1 0-1821 0 0,1 0-30 0 0</inkml:trace>
  <inkml:trace contextRef="#ctx0" brushRef="#br0" timeOffset="379.217">195 568 1720 0 0,'0'0'2500'0'0,"0"0"-767"0"0,0 0-316 0 0,0 0 78 0 0,0 0 97 0 0,0 0-94 0 0,0 0-266 0 0,0 0-325 0 0,0 0-297 0 0,0 0-169 0 0,0 0-73 0 0,0 0-16 0 0,0 0 25 0 0,0 6 35 0 0,10 371 2593 0 0,-30-263-3016 0 0,5-49-3280 0 0,16-52-1950 0 0,11-10-3509 0 0,-5-3 6384 0 0</inkml:trace>
  <inkml:trace contextRef="#ctx0" brushRef="#br0" timeOffset="2878.514">790 741 4393 0 0,'0'0'740'0'0,"0"0"-368"0"0,0 0-64 0 0,0 0 128 0 0,0 0 91 0 0,0 0-4 0 0,0 0-92 0 0,0 0-151 0 0,0 0-70 0 0,0 0-28 0 0,0 0-3 0 0,-8 18 3 0 0,-25 59-26 0 0,-9 96 872 0 0,15-41-257 0 0,41-164 3944 0 0,32-44-4290 0 0,-11 19-220 0 0,9-17-130 0 0,3 1-1 0 0,3 2 0 0 0,16-13-74 0 0,-11 16 206 0 0,-53 83-611 0 0,-3-2 369 0 0,-31 145 529 0 0,31-153-488 0 0,0 2 0 0 0,0 1 0 0 0,0 0 0 0 0,0 0 0 0 0,1 0 0 0 0,0 0 0 0 0,1 0 0 0 0,0 0 0 0 0,0 0 0 0 0,0 0 0 0 0,1 0-1 0 0,0 0 1 0 0,1-1 0 0 0,0 1 0 0 0,0-1 0 0 0,1 1 0 0 0,0-1 0 0 0,0 0 0 0 0,0-1 0 0 0,1 1 0 0 0,0-1 0 0 0,4 4-5 0 0,-7-9 16 0 0,1 0-1 0 0,-1 1 1 0 0,1-1 0 0 0,0 0-1 0 0,-1 0 1 0 0,1-1 0 0 0,0 1 0 0 0,0 0-1 0 0,0-1 1 0 0,0 0 0 0 0,0 0-1 0 0,0 0 1 0 0,0 0 0 0 0,-1 0 0 0 0,1 0-1 0 0,0-1 1 0 0,0 1 0 0 0,0-1-1 0 0,0 0 1 0 0,-1 0 0 0 0,1 0 0 0 0,0 0-1 0 0,-1-1 1 0 0,1 1 0 0 0,-1-1-1 0 0,1 1 1 0 0,-1-1 0 0 0,0 0-1 0 0,0 0 1 0 0,0 0 0 0 0,1-1-16 0 0,55-75 533 0 0,-54 71-521 0 0,121-225 272 0 0,-116 221-527 0 0,-10 33-257 0 0,-1-10 606 0 0,-16 175 506 0 0,17-178-664 0 0,1 1 1 0 0,1-1-1 0 0,0 1 1 0 0,0-1-1 0 0,1 0 1 0 0,0 1-1 0 0,0-1 1 0 0,1 0-1 0 0,0 0 1 0 0,1 0-1 0 0,0-1 1 0 0,0 1-1 0 0,1-1 1 0 0,0 0-1 0 0,1-1 1 0 0,3 5 51 0 0,1-8-1789 0 0,-3-4-2215 0 0,-1 0-1446 0 0,-1 0-427 0 0</inkml:trace>
  <inkml:trace contextRef="#ctx0" brushRef="#br0" timeOffset="3333.036">1639 634 2104 0 0,'0'0'957'0'0,"0"0"-553"0"0,0 0 219 0 0,0 0 466 0 0,0 0 286 0 0,0 0 32 0 0,0 0-213 0 0,-8 32-286 0 0,-25 103-267 0 0,1 107 1524 0 0,30-207-1182 0 0,3-49 1997 0 0,35-169-1443 0 0,-30 152-1471 0 0,1 0 0 0 0,2 0 0 0 0,1 1 0 0 0,1 0 0 0 0,2 0 0 0 0,0 2 0 0 0,2-1 1 0 0,1 2-1 0 0,2 0 0 0 0,0 1 0 0 0,2 1 0 0 0,3-2-66 0 0,11 12-215 0 0,-27 41 74 0 0,-17 117 8 0 0,9-138-228 0 0,-7 47-195 0 0,9-35-2546 0 0,2-4-3758 0 0,-1-11-676 0 0</inkml:trace>
  <inkml:trace contextRef="#ctx0" brushRef="#br0" timeOffset="3897.198">2114 770 2985 0 0,'0'0'1527'0'0,"0"0"-124"0"0,0 0 4 0 0,0 0-18 0 0,0 0-127 0 0,0 0-141 0 0,0 0-151 0 0,0 0-127 0 0,0 0-146 0 0,0 0-175 0 0,0 0-177 0 0,0 0-150 0 0,0 0-79 0 0,-27 16-61 0 0,-80 51-10 0 0,66-26 9 0 0,38-32-48 0 0,-3 4-34 0 0,2 0 0 0 0,0 1 1 0 0,0 0-1 0 0,1 0 0 0 0,1 0 0 0 0,0 0 1 0 0,1 1-1 0 0,1-1 0 0 0,0 0 0 0 0,1 0 0 0 0,1 6 28 0 0,-2-15 26 0 0,0-1 0 0 0,1 0 0 0 0,-1 0 0 0 0,1 0 0 0 0,0 1-1 0 0,0-1 1 0 0,0 0 0 0 0,0 0 0 0 0,1 0 0 0 0,-1 0-1 0 0,1-1 1 0 0,0 1 0 0 0,1 0 0 0 0,-1-1 0 0 0,0 1-1 0 0,1-1 1 0 0,0 0 0 0 0,0 0 0 0 0,0 0 0 0 0,0 0-1 0 0,0-1 1 0 0,1 1 0 0 0,-1-1 0 0 0,1 1 0 0 0,0-1 0 0 0,-1-1-1 0 0,1 1 1 0 0,0 0 0 0 0,0-1 0 0 0,0 0 0 0 0,0 0-1 0 0,1 0 1 0 0,-1 0 0 0 0,0-1 0 0 0,0 0 0 0 0,0 0-1 0 0,1 0 1 0 0,-1 0 0 0 0,0 0 0 0 0,0-1 0 0 0,0 0 0 0 0,1 0-1 0 0,-1 0 1 0 0,0 0 0 0 0,0-1 0 0 0,-1 0 0 0 0,1 0-1 0 0,3-1-25 0 0,0-4 142 0 0,0-1 0 0 0,0 0-1 0 0,0 0 1 0 0,-1 0 0 0 0,0-1-1 0 0,-1 0 1 0 0,0 0 0 0 0,0-1-1 0 0,-1 1 1 0 0,0-1 0 0 0,-1 0 0 0 0,0 0-1 0 0,0 0 1 0 0,-1 0 0 0 0,-1-1-1 0 0,0 1 1 0 0,0-5-142 0 0,-1 13-35 0 0,0 1 0 0 0,0 0 0 0 0,-1 0 0 0 0,1 0-1 0 0,0-1 1 0 0,-1 1 0 0 0,1 0 0 0 0,-1 0 0 0 0,1 0 0 0 0,-1 0 0 0 0,0 0 0 0 0,1 0 0 0 0,-1 0 0 0 0,0 0-1 0 0,0 0 1 0 0,0 0 0 0 0,0 0 0 0 0,0 0 0 0 0,0 1 0 0 0,0-1 0 0 0,0 0 0 0 0,0 1 0 0 0,0-1-1 0 0,0 1 1 0 0,0-1 0 0 0,-1 1 0 0 0,1-1 0 0 0,0 1 0 0 0,0 0 0 0 0,0 0 0 0 0,-1 0 0 0 0,1-1 0 0 0,0 1-1 0 0,0 0 1 0 0,-1 1 0 0 0,1-1 0 0 0,0 0 0 0 0,0 0 0 0 0,0 0 0 0 0,-1 1 0 0 0,0-1 35 0 0,-50 17-3576 0 0,51-16 3479 0 0,-3 1-321 0 0,1 0 0 0 0,-1 0 0 0 0,1 0 0 0 0,-1 0 0 0 0,1 1 0 0 0,0 0 0 0 0,0 0 0 0 0,0 0 0 0 0,1 0 0 0 0,-1 0 0 0 0,1 0 0 0 0,0 1 0 0 0,-1-1 0 0 0,1 1 0 0 0,1-1 0 0 0,-1 2 418 0 0,53-2 1375 0 0,92-46 2320 0 0,-5-13-3234 0 0,-131 51-1173 0 0,3-1-4738 0 0,-8 3-403 0 0</inkml:trace>
  <inkml:trace contextRef="#ctx0" brushRef="#br0" timeOffset="4214.815">2618 818 7658 0 0,'0'0'1967'0'0,"0"0"-152"0"0,0 0-152 0 0,0 0-259 0 0,0 0-349 0 0,0 0-295 0 0,0 0-204 0 0,0 0-144 0 0,0 0-138 0 0,0 0-101 0 0,0 0-68 0 0,0 0-49 0 0,0 0-17 0 0,-26 26-15 0 0,-79 80-17 0 0,42-18-65 0 0,-1 15-350 0 0,-55 72-4447 0 0,108-162 2809 0 0,0 2-4173 0 0,7-11 1837 0 0</inkml:trace>
  <inkml:trace contextRef="#ctx0" brushRef="#br0" timeOffset="5413.267">2592 1079 0 0 0,'0'0'269'0'0,"0"0"797"0"0,0 0 210 0 0,0 0-69 0 0,0 0-140 0 0,0 0-204 0 0,0 0-215 0 0,0 0-181 0 0,0 0-160 0 0,-1 34-133 0 0,-4 102-70 0 0,-13-1 191 0 0,18-135-188 0 0,-1 0 1 0 0,1-1-1 0 0,0 1 0 0 0,-1 0 0 0 0,1-1 1 0 0,0 1-1 0 0,-1 0 0 0 0,1 0 1 0 0,-1 0-1 0 0,1-1 0 0 0,0 1 1 0 0,-1 0-1 0 0,1 0 0 0 0,-1 0 0 0 0,1 0 1 0 0,0 0-1 0 0,-1-1 0 0 0,1 1 1 0 0,-1 0-1 0 0,1 0 0 0 0,-1 0 0 0 0,1 0 1 0 0,-1 1-1 0 0,1-1 0 0 0,0 0 1 0 0,-1 0-1 0 0,1 0 0 0 0,-1 0 0 0 0,1 0 1 0 0,-1 0-1 0 0,1 1 0 0 0,0-1 1 0 0,-1 0-1 0 0,1 0 0 0 0,0 1 1 0 0,-1-1-1 0 0,1 0 0 0 0,0 1 0 0 0,-1-1 1 0 0,1 0-1 0 0,0 1 0 0 0,-1-1-107 0 0,-1-12 290 0 0,1-1 0 0 0,0 1 0 0 0,1-1 1 0 0,0 1-1 0 0,1 0 0 0 0,1-1 0 0 0,0 1 0 0 0,0 0 0 0 0,1 0 0 0 0,5-12-290 0 0,85-124 843 0 0,-82 136-857 0 0,0 0 0 0 0,0 0 1 0 0,1 1-1 0 0,1 1 0 0 0,0 0 0 0 0,0 0 1 0 0,1 2-1 0 0,0-1 0 0 0,0 2 0 0 0,13-5 14 0 0,-25 11-17 0 0,1 0 1 0 0,-1 0-1 0 0,0 0 0 0 0,1 0 0 0 0,-1 1 0 0 0,1-1 0 0 0,-1 1 0 0 0,1-1 0 0 0,0 1 0 0 0,-1 0 1 0 0,1 0-1 0 0,-1 0 0 0 0,1 1 0 0 0,-1-1 0 0 0,1 1 0 0 0,-1-1 0 0 0,1 1 0 0 0,-1 0 0 0 0,1 0 1 0 0,-1 0-1 0 0,0 0 0 0 0,1 0 0 0 0,-1 0 0 0 0,0 1 0 0 0,0-1 0 0 0,0 1 0 0 0,0 0 0 0 0,0-1 1 0 0,0 1-1 0 0,0 0 0 0 0,-1 0 0 0 0,1 0 0 0 0,-1 0 0 0 0,0 1 0 0 0,1-1 0 0 0,-1 0 0 0 0,0 1 0 0 0,0-1 1 0 0,0 0-1 0 0,-1 1 0 0 0,1-1 0 0 0,0 1 0 0 0,-1-1 0 0 0,0 1 0 0 0,0 1 17 0 0,1 3 35 0 0,0 1-1 0 0,-1-1 0 0 0,-1 1 1 0 0,1-1-1 0 0,-1 0 1 0 0,0 1-1 0 0,-1-1 0 0 0,0 0 1 0 0,0 0-1 0 0,0 0 1 0 0,-1 0-1 0 0,0 0 0 0 0,-1 0 1 0 0,1-1-1 0 0,-1 1 1 0 0,0-1-1 0 0,-1 0 0 0 0,1-1 1 0 0,-1 1-1 0 0,-1-1 1 0 0,1 0-1 0 0,-1 0 0 0 0,0 0 1 0 0,-1 0-35 0 0,3-3-19 0 0,0 1 0 0 0,-1-1 0 0 0,1 0 0 0 0,-1-1 0 0 0,0 1 0 0 0,0-1 0 0 0,0 0 1 0 0,1 0-1 0 0,-1 0 0 0 0,0-1 0 0 0,0 1 0 0 0,0-1 0 0 0,0-1 0 0 0,0 1 0 0 0,0-1 0 0 0,0 0 0 0 0,0 0 1 0 0,0 0 18 0 0,-25-11-3104 0 0,5-7-4113 0 0,17 12 1957 0 0</inkml:trace>
  <inkml:trace contextRef="#ctx0" brushRef="#br0" timeOffset="11250.626">2064 229 3049 0 0,'0'0'1197'0'0,"0"0"-249"0"0,0 0 50 0 0,0 0 238 0 0,0 0 189 0 0,0 0 28 0 0,0 0-98 0 0,0 0-205 0 0,0 0-230 0 0,0 0-203 0 0,0 0-195 0 0,19-8 1677 0 0,144-10 406 0 0,-162 19-2592 0 0,0 1 0 0 0,0-1 0 0 0,0 0 0 0 0,0 1 0 0 0,0-1 1 0 0,-1 1-1 0 0,1-1 0 0 0,-1 1 0 0 0,1-1 0 0 0,-1 1 1 0 0,1 0-1 0 0,-1-1 0 0 0,0 1 0 0 0,0-1 0 0 0,0 1 0 0 0,0 0 1 0 0,0-1-1 0 0,0 1 0 0 0,0 0 0 0 0,-1-1 0 0 0,1 1 1 0 0,-1-1-1 0 0,1 1 0 0 0,-1-1 0 0 0,1 1 0 0 0,-1-1 0 0 0,0 1 1 0 0,0-1-1 0 0,0 0 0 0 0,0 1 0 0 0,0-1 0 0 0,0 0 0 0 0,0 0 1 0 0,-1 1-14 0 0,-52 60 447 0 0,47-56-432 0 0,0 0 0 0 0,0 1 0 0 0,1-1 1 0 0,0 1-1 0 0,0 0 0 0 0,1 1 0 0 0,0 0 0 0 0,0-1 1 0 0,1 1-1 0 0,0 1 0 0 0,0-1 0 0 0,0 5-15 0 0,4-12 12 0 0,0 0-1 0 0,-1 0 0 0 0,1 0 1 0 0,1 0-1 0 0,-1 1 1 0 0,0-1-1 0 0,0 0 0 0 0,0 0 1 0 0,1 0-1 0 0,-1 0 1 0 0,0 0-1 0 0,1 0 1 0 0,-1 0-1 0 0,1 0 0 0 0,-1 0 1 0 0,1 0-1 0 0,0 0 1 0 0,-1 0-1 0 0,1 0 1 0 0,0 0-1 0 0,0 0 0 0 0,-1 0 1 0 0,1-1-1 0 0,0 1 1 0 0,0 0-1 0 0,0-1 0 0 0,0 1 1 0 0,0-1-1 0 0,0 1 1 0 0,0-1-1 0 0,0 1 1 0 0,0-1-1 0 0,1 0 0 0 0,-1 1 1 0 0,0-1-1 0 0,0 0 1 0 0,0 0-1 0 0,0 0 0 0 0,0 0 1 0 0,1 0-1 0 0,-1 0 1 0 0,1 0-12 0 0,53-2 827 0 0,101-41 603 0 0,-119 36-2382 0 0,-33 5-1761 0 0,-2 0-241 0 0,1 2-4790 0 0,-3 0-1481 0 0</inkml:trace>
  <inkml:trace contextRef="#ctx0" brushRef="#br0" timeOffset="17856.905">3781 608 0 0 0,'0'0'764'0'0,"0"0"23"0"0,0 0 200 0 0,0 0 273 0 0,0 0 199 0 0,0 0 11 0 0,0 0-147 0 0,0 0-216 0 0,0 0-178 0 0,0 0-122 0 0,4 0 2628 0 0,-38 34-1860 0 0,-157 138-1255 0 0,149-143-383 0 0,-2-2-1 0 0,-1-2 1 0 0,-1-1-1 0 0,-1-3 0 0 0,-1-2 1 0 0,0-2-1 0 0,-13 1 64 0 0,-92-3 960 0 0,152-15-940 0 0,0 0 0 0 0,0 0 0 0 0,0 0 0 0 0,1 0 1 0 0,-1 0-1 0 0,0 0 0 0 0,0-1 0 0 0,0 1 0 0 0,0 0 0 0 0,1 0 0 0 0,-1-1 0 0 0,0 1 0 0 0,0-1 0 0 0,0 1 0 0 0,1-1 0 0 0,-1 1 0 0 0,0-1 0 0 0,1 0 0 0 0,-1 1 0 0 0,1-1 0 0 0,-1 0 0 0 0,1 1 0 0 0,-1-1 0 0 0,1 0 1 0 0,-1 0-1 0 0,1 1 0 0 0,-1-1 0 0 0,1 0 0 0 0,0 0 0 0 0,0 0 0 0 0,-1 0 0 0 0,1 1 0 0 0,0-1 0 0 0,0 0 0 0 0,0 0 0 0 0,0 0 0 0 0,0 0 0 0 0,0 0 0 0 0,0 0 0 0 0,0 1 0 0 0,0-1 0 0 0,1 0 0 0 0,-1 0 1 0 0,0 0-1 0 0,0 0 0 0 0,1 1 0 0 0,-1-1 0 0 0,1 0 0 0 0,-1 0 0 0 0,1 0 0 0 0,-1 1 0 0 0,1-2-20 0 0,24-42 120 0 0,-3 18-62 0 0,2 0-1 0 0,1 2 0 0 0,1 0 1 0 0,1 2-1 0 0,9-5-57 0 0,89-58 128 0 0,-124 85-106 0 0,1 0 1 0 0,0 0 0 0 0,0 0-1 0 0,-1 0 1 0 0,1 0-1 0 0,0 0 1 0 0,0 0-1 0 0,-1 1 1 0 0,1-1 0 0 0,0 1-1 0 0,0-1 1 0 0,-1 1-1 0 0,1 0 1 0 0,-1-1-1 0 0,1 1 1 0 0,-1 0-1 0 0,1 0 1 0 0,-1 0 0 0 0,1 0-1 0 0,-1 1 1 0 0,0-1-1 0 0,1 0 1 0 0,-1 0-1 0 0,0 1 1 0 0,0-1-1 0 0,0 1 1 0 0,0-1 0 0 0,-1 1-1 0 0,1-1 1 0 0,1 3-23 0 0,6 6 150 0 0,18 16 151 0 0,1-1 1 0 0,2-1-1 0 0,0-2 1 0 0,1 0 0 0 0,1-3-1 0 0,2 0 1 0 0,-1-2-1 0 0,20 6-301 0 0,45 9 404 0 0,-79-27-8695 0 0,-23-7 2506 0 0,3 1-2098 0 0</inkml:trace>
  <inkml:trace contextRef="#ctx0" brushRef="#br0" timeOffset="18404.077">3056 321 3081 0 0,'0'0'920'0'0,"0"0"-100"0"0,0 0 134 0 0,0 0 276 0 0,0 0 207 0 0,0 0 59 0 0,0 0-65 0 0,0 0-208 0 0,0 0-207 0 0,0 0-169 0 0,0 0-156 0 0,0 0-107 0 0,0 0-52 0 0,6-3 10 0 0,72-16 1838 0 0,228 26 325 0 0,-107 1-1870 0 0,-199-8-661 0 0,0 0 36 0 0,0 0 32 0 0,0 0 17 0 0,0 0 18 0 0,0 0 3 0 0,0 0-30 0 0,0 0-31 0 0,0 0-34 0 0,-2-9-109 0 0,0 1-1 0 0,0 0 1 0 0,-1 0 0 0 0,0 1 0 0 0,-1-1-1 0 0,0 1 1 0 0,0-1 0 0 0,0 1-1 0 0,-1 1 1 0 0,0-1 0 0 0,0 0 0 0 0,-1 1-1 0 0,0 0 1 0 0,0 1 0 0 0,-5-4-76 0 0,-9-12-34 0 0,-62-93-2373 0 0,71 86-2123 0 0,5-2-3658 0 0,6 26-2609 0 0</inkml:trace>
</inkml:ink>
</file>

<file path=ppt/ink/ink4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9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13067 0 0,'0'0'2992'0'0,"0"0"-1375"0"0,0 0-593 0 0,0 0-272 0 0,0 0-264 0 0,0 0-288 0 0,0 0-352 0 0,0 0-248 0 0,0 0-88 0 0,0 0-240 0 0,0 0-312 0 0,0 0-1001 0 0,0 0-2360 0 0,0 0-6489 0 0</inkml:trace>
</inkml:ink>
</file>

<file path=ppt/ink/ink4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1 12827 0 0,'0'0'1268'0'0,"0"0"-289"0"0,0 0 30 0 0,0 0 208 0 0,0 0 28 0 0,0 0-111 0 0,0 0-211 0 0,-3 32-235 0 0,-11 101-181 0 0,4 143 381 0 0,16-180-777 0 0,-1-23-1036 0 0,-3-25-2510 0 0,-20-52-3625 0 0,-6-17-2970 0 0,20 14 8684 0 0</inkml:trace>
</inkml:ink>
</file>

<file path=ppt/ink/ink4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3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7626 0 0,'0'0'2756'0'0,"0"0"-498"0"0,0 0-568 0 0,0 0-451 0 0,0 0-324 0 0,0 0-129 0 0,0 0-32 0 0,0 0-2 0 0,0 0-69 0 0,0 0-134 0 0,0 0-118 0 0,0 0-92 0 0,21 7-99 0 0,69 21-60 0 0,34-9 223 0 0,-92-18-349 0 0,111-4-742 0 0,-97-2-2338 0 0,0-1-3911 0 0,-25 2-4067 0 0</inkml:trace>
</inkml:ink>
</file>

<file path=ppt/ink/ink4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42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173 617 1432 0 0,'0'0'1534'0'0,"0"0"-227"0"0,0 0 13 0 0,0 0 177 0 0,0 0 47 0 0,0 0-132 0 0,0 0-242 0 0,0 0-250 0 0,0 0-215 0 0,0 0-184 0 0,0 0-119 0 0,0 0-94 0 0,-25 17-92 0 0,-78 55-34 0 0,69-32 43 0 0,33-32-154 0 0,-1-4-18 0 0,0 0 1 0 0,1 0-1 0 0,0 0 0 0 0,0 0 1 0 0,0 0-1 0 0,0 0 0 0 0,1 0 1 0 0,-1 1-1 0 0,1-1 1 0 0,0 0-1 0 0,0 0 0 0 0,1 1 1 0 0,-1-1-1 0 0,1 0 0 0 0,0 0 1 0 0,0 0-1 0 0,1 0 1 0 0,-1 0-1 0 0,1 0 0 0 0,0 0 1 0 0,0 0-1 0 0,0 0 0 0 0,0-1 1 0 0,1 1-1 0 0,-1-1 1 0 0,1 0-1 0 0,0 0 0 0 0,0 0 1 0 0,0 0-1 0 0,1 0 0 0 0,-1-1 1 0 0,1 1-1 0 0,-1-1 1 0 0,1 0-1 0 0,0 0 0 0 0,0 0 1 0 0,0-1-1 0 0,0 1 1 0 0,0-1-1 0 0,0 0 0 0 0,0 0 1 0 0,1 0-54 0 0,2-1 97 0 0,1 0 1 0 0,-1 0-1 0 0,0 0 1 0 0,1 0 0 0 0,-1-1-1 0 0,0-1 1 0 0,0 1-1 0 0,1-1 1 0 0,-1 0 0 0 0,0-1-1 0 0,-1 0 1 0 0,1 0-1 0 0,0 0 1 0 0,-1-1 0 0 0,0 0-1 0 0,0 0 1 0 0,0-1-1 0 0,0 1 1 0 0,-1-1 0 0 0,0-1-1 0 0,0 1 1 0 0,0-1-1 0 0,-1 1 1 0 0,1-1 0 0 0,-1-1-1 0 0,-1 1 1 0 0,2-3-98 0 0,2-6-111 0 0,-1 0 1 0 0,-1-1 0 0 0,0 1-1 0 0,-1-1 1 0 0,0-1-1 0 0,-1 1 1 0 0,-1 0-1 0 0,-1-1 1 0 0,0 1-1 0 0,-1-1 1 0 0,-1-2 110 0 0,-23-64-4381 0 0,19 75 3479 0 0,1 0 0 0 0,-2 0 0 0 0,1 1 0 0 0,-1-1 0 0 0,0 1 0 0 0,0 1 0 0 0,-1-1 0 0 0,0 1 0 0 0,0 0 0 0 0,0 0 0 0 0,-1 1 0 0 0,0 0-1 0 0,-3-1 903 0 0,-30 2-2320 0 0,50 18 2863 0 0,2-12 286 0 0,-1-1 0 0 0,1 0 1 0 0,-1-1-1 0 0,1 0 0 0 0,-1 0 1 0 0,1-1-1 0 0,-1-1 0 0 0,0 1 1 0 0,1-2-1 0 0,-1 0 0 0 0,0 0 1 0 0,0 0-1 0 0,-1-2 0 0 0,1 1 1 0 0,4-4-830 0 0,27-12 986 0 0,-2-2-1 0 0,-1-2 1 0 0,0-2 0 0 0,-2-1 0 0 0,16-16-986 0 0,-30 22 209 0 0,0 0-1 0 0,-1-2 1 0 0,-1-1 0 0 0,-1 0-1 0 0,-1-1 1 0 0,-2-1 0 0 0,0-1 0 0 0,7-18-209 0 0,-19 36 88 0 0,-4 16-432 0 0,0 8 165 0 0,4 148 32 0 0,8 1 0 0 0,11 30 147 0 0,-10-90-837 0 0,-5 0 0 0 0,-5 0 0 0 0,-6 47 837 0 0,3-127 42 0 0,-1 0 0 0 0,-2-1 0 0 0,0 1-1 0 0,-2-1 1 0 0,0 0 0 0 0,-1 0 0 0 0,-2 0 0 0 0,0-1 0 0 0,-2 0-1 0 0,0 0 1 0 0,-12 17-42 0 0,20-36 103 0 0,0 0-1 0 0,0 0 0 0 0,0 0 0 0 0,-1 0 0 0 0,1-1 1 0 0,-1 1-1 0 0,0-1 0 0 0,0 1 0 0 0,0-1 1 0 0,0 0-1 0 0,0 0 0 0 0,0 0 0 0 0,0-1 1 0 0,-1 1-1 0 0,1-1 0 0 0,-1 0 0 0 0,1 1 1 0 0,-1-2-1 0 0,1 1 0 0 0,-1 0 0 0 0,0-1 1 0 0,0 1-1 0 0,1-1 0 0 0,-1 0 0 0 0,0-1 1 0 0,1 1-1 0 0,-1-1 0 0 0,0 1 0 0 0,1-1 1 0 0,-1 0-1 0 0,1 0 0 0 0,-1-1 0 0 0,1 1 1 0 0,-1-1-1 0 0,1 1 0 0 0,-2-3-102 0 0,-1-11 162 0 0,0 0 0 0 0,1 0 0 0 0,1-1-1 0 0,0 1 1 0 0,2-1 0 0 0,-1 0 0 0 0,2 0 0 0 0,0 0 0 0 0,1 0-1 0 0,1-1 1 0 0,0 1 0 0 0,1 0 0 0 0,1 0 0 0 0,1-1-162 0 0,4-22-129 0 0,2 0 0 0 0,1 1-1 0 0,2 0 1 0 0,2 1 0 0 0,1 0 0 0 0,2 1 0 0 0,1 1-1 0 0,6-5 130 0 0,22-23-3949 0 0,6 7-3477 0 0,-35 39-2914 0 0</inkml:trace>
</inkml:ink>
</file>

<file path=ppt/ink/ink4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43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1 659 6217 0 0,'0'0'234'0'0,"0"0"-110"0"0,0 0 246 0 0,0 0 504 0 0,0 0 268 0 0,0 0 12 0 0,0 0-112 0 0,0 0-132 0 0,0 0-138 0 0,2 36-123 0 0,5 111-107 0 0,-5 46 2757 0 0,-3-197 1816 0 0,-4-48-4354 0 0,6 31-644 0 0,1 1 1 0 0,1-1 0 0 0,0 1-1 0 0,2 0 1 0 0,0 0-1 0 0,1 0 1 0 0,1 1-1 0 0,6-11-117 0 0,6-9 82 0 0,2 1 0 0 0,2 1 0 0 0,1 1 0 0 0,2 2 0 0 0,9-8-82 0 0,-35 41 1 0 0,65-59-34 0 0,-63 61-112 0 0,0-1 1 0 0,-1 1-1 0 0,1 0 1 0 0,0-1 0 0 0,-1 1-1 0 0,1 0 1 0 0,0 0-1 0 0,-1 0 1 0 0,1 0 0 0 0,-1 1-1 0 0,1-1 1 0 0,-1 0-1 0 0,0 1 1 0 0,0-1 0 0 0,0 1-1 0 0,1-1 1 0 0,-1 1 0 0 0,0 0-1 0 0,-1-1 1 0 0,1 1-1 0 0,0 0 1 0 0,-1-1 0 0 0,1 1-1 0 0,0 0 1 0 0,-1 0-1 0 0,0 0 1 0 0,0 0 0 0 0,1 0-1 0 0,-1-1 1 0 0,0 1-1 0 0,0 0 1 0 0,-1 0 0 0 0,1 0-1 0 0,0 1 145 0 0,4 14-3770 0 0,7 2-6278 0 0,-8-15 4253 0 0</inkml:trace>
  <inkml:trace contextRef="#ctx0" brushRef="#br0" timeOffset="307.807">682 567 3865 0 0,'0'0'1815'0'0,"0"0"-25"0"0,0 0 53 0 0,0 0 36 0 0,0 0-187 0 0,0 0-356 0 0,-19 32-385 0 0,-58 100-265 0 0,52-62 42 0 0,26-58-584 0 0,-1-8-35 0 0,0 0-1 0 0,0 1 1 0 0,0-1 0 0 0,1 0-1 0 0,-1 1 1 0 0,1-1 0 0 0,0 0-1 0 0,1 0 1 0 0,-1 1 0 0 0,1-1-1 0 0,-1 0 1 0 0,1 0 0 0 0,0-1-1 0 0,1 1 1 0 0,-1 0 0 0 0,1-1-1 0 0,-1 1 1 0 0,1-1 0 0 0,0 0-1 0 0,0 0 1 0 0,1 0 0 0 0,-1 0-1 0 0,1-1 1 0 0,-1 1 0 0 0,1-1-1 0 0,0 0 1 0 0,0 0 0 0 0,0 0-1 0 0,0-1 1 0 0,0 0 0 0 0,0 1-1 0 0,0-1 1 0 0,1 0 0 0 0,-1-1-1 0 0,0 1 1 0 0,1-1 0 0 0,-1 0-1 0 0,0 0 1 0 0,5-1-109 0 0,-1-1 121 0 0,0-1 0 0 0,0 0 0 0 0,0-1 0 0 0,-1 0 1 0 0,1 0-1 0 0,-1-1 0 0 0,0 0 0 0 0,0 0 0 0 0,-1 0 0 0 0,1-1 0 0 0,-1 0 0 0 0,0 0 0 0 0,-1-1 0 0 0,0 0 0 0 0,0 0 1 0 0,0 0-1 0 0,-1 0 0 0 0,0-1 0 0 0,0 1 0 0 0,-1-1 0 0 0,0 0 0 0 0,0 0 0 0 0,-1-1 0 0 0,0 1 0 0 0,-1 0 0 0 0,1-1 0 0 0,-2 1 1 0 0,1-1-1 0 0,-1 0 0 0 0,0 1 0 0 0,-1-1 0 0 0,0 1 0 0 0,-1-1 0 0 0,-1-7-121 0 0,0 9-62 0 0,0-1 1 0 0,-1 1-1 0 0,0 0 1 0 0,0 0-1 0 0,0 0 1 0 0,-1 0-1 0 0,0 1 1 0 0,0 0-1 0 0,0 0 1 0 0,-1 0-1 0 0,0 0 0 0 0,0 1 1 0 0,-1 0-1 0 0,1 1 1 0 0,-1-1-1 0 0,-2 0 62 0 0,-34-11-3553 0 0,-2 15-4761 0 0,35 4-2638 0 0</inkml:trace>
  <inkml:trace contextRef="#ctx0" brushRef="#br0" timeOffset="764.735">1126 615 3993 0 0,'0'0'2912'0'0,"0"0"-1645"0"0,0 0-452 0 0,0 0 43 0 0,0 0 69 0 0,0 0-75 0 0,0 0-176 0 0,0 0-156 0 0,0 0-165 0 0,0 0-123 0 0,-33 27-84 0 0,-98 82-84 0 0,128-108-64 0 0,-1 1-1 0 0,1 0 1 0 0,0 0 0 0 0,0 0 0 0 0,0 1-1 0 0,0-1 1 0 0,0 1 0 0 0,1-1 0 0 0,-1 1-1 0 0,1 0 1 0 0,0 0 0 0 0,0 0 0 0 0,0 0-1 0 0,0 0 1 0 0,0 1 0 0 0,0-1 0 0 0,1 1-1 0 0,0-1 1 0 0,0 1 0 0 0,-1 1 0 0 0,2 4-12 0 0,-1-6 18 0 0,0 0 0 0 0,0 0 0 0 0,0 0 0 0 0,1 0 0 0 0,-1 0 0 0 0,1 1 0 0 0,0-1 0 0 0,0 0 0 0 0,0 0 0 0 0,0 0 0 0 0,1 0 0 0 0,-1 0 0 0 0,1 0 0 0 0,0 1 0 0 0,0-1 0 0 0,0-1 0 0 0,0 1 0 0 0,0 0 0 0 0,1 0 0 0 0,-1 0 0 0 0,1-1 0 0 0,0 1 1 0 0,0 0-1 0 0,0-1 0 0 0,0 0 0 0 0,0 1 0 0 0,0-1 0 0 0,1 0 0 0 0,-1 0 0 0 0,1-1 0 0 0,-1 1 0 0 0,1 0 0 0 0,0-1 0 0 0,2 1-6 0 0,6 2 281 0 0,0-2 1 0 0,0 1-1 0 0,1-1 1 0 0,-1-1-1 0 0,1 0 1 0 0,-1-1-1 0 0,1 0 1 0 0,-1-1-1 0 0,0 0 1 0 0,1-1-1 0 0,-1 0 1 0 0,0-1-1 0 0,0 0 1 0 0,0 0-1 0 0,0-1 1 0 0,-1-1-1 0 0,1 0 1 0 0,-1 0-1 0 0,4-4-281 0 0,21-14 965 0 0,-1-1 0 0 0,-2-1 0 0 0,0-2 1 0 0,20-23-966 0 0,-33 31 87 0 0,0 0 0 0 0,-1 0 0 0 0,-1-2 0 0 0,-1 0 0 0 0,0-1 0 0 0,-2-1 0 0 0,-1 0 0 0 0,-1-1 0 0 0,0 0 0 0 0,-2-1 0 0 0,-1 0 1 0 0,-1 0-1 0 0,-2-1 0 0 0,0 0 0 0 0,-1-1 0 0 0,-2 1 0 0 0,0-14-87 0 0,-2 26-107 0 0,0 1 0 0 0,-1 0 1 0 0,-1 0-1 0 0,0 0 0 0 0,-1 0 0 0 0,0 0 1 0 0,-1 1-1 0 0,0-1 0 0 0,-1 0 0 0 0,0 1 1 0 0,-1 0-1 0 0,-1 0 0 0 0,0 0 0 0 0,0 1 1 0 0,-1 0-1 0 0,-1 0 0 0 0,0 1 0 0 0,0 0 1 0 0,-1 0-1 0 0,0 1 0 0 0,-1 0 0 0 0,0 0 1 0 0,-9-5 106 0 0,13 11-46 0 0,0 0-1 0 0,-1 1 1 0 0,1 0 0 0 0,-1 0 0 0 0,1 1 0 0 0,-1-1 0 0 0,1 2 0 0 0,-1-1-1 0 0,0 1 1 0 0,0 0 0 0 0,1 0 0 0 0,-1 0 0 0 0,0 1 0 0 0,1 0-1 0 0,-1 1 1 0 0,0 0 0 0 0,1 0 0 0 0,0 0 0 0 0,-1 0 0 0 0,1 1 0 0 0,0 0-1 0 0,0 1 1 0 0,1-1 0 0 0,-1 1 0 0 0,1 0 0 0 0,-2 2 46 0 0,-1 1-4 0 0,0 0 0 0 0,0 1 1 0 0,1 0-1 0 0,0 0 0 0 0,0 1 1 0 0,1-1-1 0 0,0 2 0 0 0,0-1 1 0 0,1 1-1 0 0,1 0 0 0 0,-1 0 1 0 0,2 0-1 0 0,-1 0 0 0 0,1 1 1 0 0,-1 10 3 0 0,2-1 93 0 0,2 1 1 0 0,0-1-1 0 0,1 0 1 0 0,1 1-1 0 0,0-1 1 0 0,2 0-1 0 0,1 0 1 0 0,0-1-1 0 0,1 0 1 0 0,1 1-1 0 0,1-2 0 0 0,1 1 1 0 0,9 14-94 0 0,6 5 285 0 0,1-1 0 0 0,2-1 0 0 0,2-1 0 0 0,0-2 0 0 0,28 23-285 0 0,-3-9 220 0 0,2-3 0 0 0,2-2-1 0 0,2-3 1 0 0,1-3-1 0 0,2-2 1 0 0,9 0-220 0 0,61 12-94 0 0,-76-47-4516 0 0,-52-2-37 0 0,-4-1-3745 0 0</inkml:trace>
</inkml:ink>
</file>

<file path=ppt/ink/ink4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9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102 522 472 0 0,'0'0'1150'0'0,"0"0"-294"0"0,0 0 16 0 0,0 0 338 0 0,0 0 327 0 0,0 0 221 0 0,0 0 26 0 0,0 0-158 0 0,0 0-160 0 0,0 0-153 0 0,0 0-162 0 0,0 0-112 0 0,0 0-99 0 0,16 11-81 0 0,54 30-67 0 0,-22-29 714 0 0,-37-13-1073 0 0,-4 0-354 0 0,-1 0-1 0 0,1 0 0 0 0,-1-1 1 0 0,0 1-1 0 0,0-1 0 0 0,1-1 0 0 0,-1 1 1 0 0,-1-1-1 0 0,1 0 0 0 0,0-1 1 0 0,-1 1-1 0 0,0-1 0 0 0,1 0 1 0 0,-2 0-1 0 0,1-1 0 0 0,0 1 0 0 0,-1-1 1 0 0,0 0-1 0 0,0-1 0 0 0,0 1 1 0 0,-1 0-1 0 0,0-1 0 0 0,0 0 0 0 0,0 0 1 0 0,-1 0-1 0 0,0 0 0 0 0,0 0 1 0 0,0-1-1 0 0,-1 1 0 0 0,0 0 0 0 0,0-1 1 0 0,-1 1-1 0 0,1-1 0 0 0,-2-6-78 0 0,0 10-36 0 0,0 0-1 0 0,0 0 0 0 0,0 1 0 0 0,-1-1 0 0 0,1 0 0 0 0,-1 1 1 0 0,0-1-1 0 0,1 1 0 0 0,-1-1 0 0 0,0 1 0 0 0,-1 0 0 0 0,1 0 1 0 0,0 0-1 0 0,-1 0 0 0 0,1 0 0 0 0,-1 1 0 0 0,1-1 1 0 0,-1 1-1 0 0,0-1 0 0 0,0 1 0 0 0,1 0 0 0 0,-1 0 0 0 0,0 0 1 0 0,0 1-1 0 0,0-1 0 0 0,0 1 0 0 0,0-1 0 0 0,-2 1 37 0 0,-85 6-1212 0 0,75 0 1104 0 0,-1 0-1 0 0,1 0 1 0 0,1 2-1 0 0,-1 0 1 0 0,1 0-1 0 0,1 2 1 0 0,0-1-1 0 0,0 2 1 0 0,1 0-1 0 0,0 0 1 0 0,-6 9 108 0 0,12-14-5 0 0,0 1 0 0 0,1 0-1 0 0,0 0 1 0 0,0 1 0 0 0,1-1 0 0 0,0 1 0 0 0,0 0 0 0 0,0 0 0 0 0,1 0 0 0 0,1 1 0 0 0,0-1 0 0 0,0 1-1 0 0,0-1 1 0 0,1 1 0 0 0,0 0 0 0 0,1 0 0 0 0,0-1 0 0 0,0 1 0 0 0,1 0 0 0 0,0 0 0 0 0,1-1 0 0 0,1 5 5 0 0,0-5 6 0 0,0 0 1 0 0,1 0 0 0 0,1 0 0 0 0,-1-1 0 0 0,1 0 0 0 0,0 0 0 0 0,1 0 0 0 0,0-1-1 0 0,0 1 1 0 0,0-1 0 0 0,1-1 0 0 0,-1 1 0 0 0,1-1 0 0 0,1 0 0 0 0,-1-1 0 0 0,1 0-1 0 0,0 0 1 0 0,4 1-7 0 0,9 3-3 0 0,0 0 0 0 0,0-2 0 0 0,1 0 0 0 0,0-1 0 0 0,0-2 0 0 0,15 1 3 0 0,122 1-1009 0 0,-56-27-3390 0 0,-56 4-3887 0 0,-33 10 1997 0 0</inkml:trace>
  <inkml:trace contextRef="#ctx0" brushRef="#br0" timeOffset="448.384">628 732 424 0 0,'0'0'1447'0'0,"0"0"337"0"0,0 0 468 0 0,0 0 297 0 0,0 0-59 0 0,0 0-259 0 0,0 0-306 0 0,0 0-342 0 0,0 0-279 0 0,0 0-204 0 0,0 0-197 0 0,0 0-167 0 0,0 0-129 0 0,33-18-119 0 0,103-60-86 0 0,-69 20 169 0 0,55-86 95 0 0,-101 119-656 0 0,-21 24-70 0 0,0 1-59 0 0,3 144-709 0 0,0-138 880 0 0,0 0 0 0 0,0 0 0 0 0,1 0 0 0 0,0 0 0 0 0,0-1 0 0 0,1 0 0 0 0,-1 0 0 0 0,1 0 0 0 0,0 0 0 0 0,0-1-1 0 0,1 0 1 0 0,-1 0 0 0 0,1 0 0 0 0,0-1 0 0 0,0 0 0 0 0,0 0 0 0 0,1 0 0 0 0,-1-1 0 0 0,1 0 0 0 0,-1 0 0 0 0,1-1 0 0 0,0 0 0 0 0,-1 0 0 0 0,1 0 0 0 0,0-1 0 0 0,0 0 0 0 0,0 0 0 0 0,-1-1 0 0 0,1 0 0 0 0,0 0 0 0 0,0-1 0 0 0,-1 1 0 0 0,3-2-52 0 0,3-3 90 0 0,1 0 0 0 0,-1-1 0 0 0,-1 0 1 0 0,1-1-1 0 0,-1 0 0 0 0,-1-1 0 0 0,1 0 0 0 0,-2-1 0 0 0,1 0 1 0 0,-1-1-1 0 0,-1 0 0 0 0,0 0 0 0 0,4-8-90 0 0,2 0-325 0 0,17-29-2682 0 0,-18 27-1086 0 0,-5 6-1071 0 0,-1 4-6087 0 0</inkml:trace>
  <inkml:trace contextRef="#ctx0" brushRef="#br0" timeOffset="4054.08">1803 357 5073 0 0,'0'0'874'0'0,"0"0"-133"0"0,0 0-37 0 0,0 0 134 0 0,0 0 114 0 0,0 0 32 0 0,0 0-33 0 0,0 0-117 0 0,0 0-164 0 0,0 0-168 0 0,0 0-145 0 0,-23 21-109 0 0,-69 68-60 0 0,46-30 190 0 0,42-51-278 0 0,-1 1 1 0 0,2 0 0 0 0,-1 0-1 0 0,1 0 1 0 0,0 0 0 0 0,1 1-1 0 0,0-1 1 0 0,1 1 0 0 0,0-1-1 0 0,0 1 1 0 0,1 0 0 0 0,0 8-101 0 0,1-14 72 0 0,-1 0 1 0 0,1-1 0 0 0,-1 1-1 0 0,1 0 1 0 0,0 0-1 0 0,1-1 1 0 0,-1 1-1 0 0,1-1 1 0 0,-1 1 0 0 0,1-1-1 0 0,0 0 1 0 0,0 1-1 0 0,0-1 1 0 0,1 0 0 0 0,-1-1-1 0 0,1 1 1 0 0,0 0-1 0 0,0-1 1 0 0,0 1 0 0 0,0-1-1 0 0,0 0 1 0 0,0 0-1 0 0,0 0 1 0 0,1 0-1 0 0,-1-1 1 0 0,1 1 0 0 0,0-1-1 0 0,-1 0 1 0 0,1 0-1 0 0,0 0 1 0 0,-1-1 0 0 0,1 1-1 0 0,1-1-72 0 0,6-1 163 0 0,-1 1 0 0 0,0-2-1 0 0,0 1 1 0 0,0-2 0 0 0,0 1-1 0 0,0-1 1 0 0,0-1 0 0 0,0 0-1 0 0,-1 0 1 0 0,0-1 0 0 0,0 0 0 0 0,0 0-1 0 0,0-1 1 0 0,-1-1 0 0 0,0 1-1 0 0,-1-1 1 0 0,1 0 0 0 0,-1-1 0 0 0,2-3-163 0 0,12-8 260 0 0,3-4-102 0 0,-2-2 1 0 0,0 0-1 0 0,-1-1 1 0 0,-2-1-1 0 0,0-1 1 0 0,-2-1-1 0 0,-2 0 1 0 0,0-1 0 0 0,9-31-159 0 0,-18 46-46 0 0,-1-1 1 0 0,-1-1-1 0 0,0 1 1 0 0,-1-1-1 0 0,-1 1 1 0 0,0-1-1 0 0,-2 0 1 0 0,0 0 0 0 0,-1 0-1 0 0,0 1 1 0 0,-1-1-1 0 0,-1 0 1 0 0,-1 1-1 0 0,0-1 46 0 0,2 12-60 0 0,0 1 0 0 0,1 0 0 0 0,-1-1-1 0 0,-1 1 1 0 0,1 0 0 0 0,-1 0 0 0 0,1 0-1 0 0,-1 0 1 0 0,0 1 0 0 0,-1-1 0 0 0,1 1-1 0 0,-1 0 1 0 0,1 0 0 0 0,-1 0 0 0 0,0 0-1 0 0,0 1 1 0 0,0-1 0 0 0,0 1 0 0 0,-1 0-1 0 0,1 1 1 0 0,-1-1 0 0 0,1 1-1 0 0,-1-1 1 0 0,1 1 0 0 0,-1 1 0 0 0,0-1-1 0 0,0 1 1 0 0,1 0 0 0 0,-1 0 0 0 0,0 0-1 0 0,1 0 1 0 0,-1 1 0 0 0,0 0 0 0 0,1 0-1 0 0,-1 0 1 0 0,0 1 0 0 0,1-1 0 0 0,0 1-1 0 0,-1 0 1 0 0,1 0 0 0 0,0 1 0 0 0,0-1-1 0 0,0 1 1 0 0,0 1 60 0 0,-9 7-5 0 0,1 1-1 0 0,0 0 1 0 0,2 1-1 0 0,-1 0 1 0 0,1 1-1 0 0,1 0 1 0 0,0 0 0 0 0,1 1-1 0 0,1 0 1 0 0,0 1-1 0 0,2 0 1 0 0,-1 0-1 0 0,2 0 1 0 0,0 0-1 0 0,1 1 1 0 0,0 0-1 0 0,2-1 1 0 0,0 1 0 0 0,0 0-1 0 0,2 0 1 0 0,0 0-1 0 0,4 15 6 0 0,-2-19 79 0 0,2-1 0 0 0,-1 1-1 0 0,1-1 1 0 0,1 0 0 0 0,0 0 0 0 0,1-1-1 0 0,0 0 1 0 0,1 0 0 0 0,0-1-1 0 0,1 0 1 0 0,0 0 0 0 0,1-1 0 0 0,-1 0-1 0 0,2-1 1 0 0,-1 0 0 0 0,12 7-79 0 0,10 4 422 0 0,0-2 1 0 0,2-1 0 0 0,0-1-1 0 0,0-2 1 0 0,19 4-423 0 0,50 14 144 0 0,-102-31-628 0 0,-1 0-472 0 0,0 0-897 0 0,0 0-1729 0 0,0 0-2967 0 0,0 0-2812 0 0</inkml:trace>
  <inkml:trace contextRef="#ctx0" brushRef="#br0" timeOffset="6527.521">2694 364 2168 0 0,'0'0'887'0'0,"0"0"-47"0"0,0 0 127 0 0,0 0 272 0 0,0 0 191 0 0,0 0-31 0 0,0 0-215 0 0,0 0-269 0 0,0 0-232 0 0,0 0-188 0 0,0 0-103 0 0,-14-3-102 0 0,-42-5-55 0 0,6 32 258 0 0,41-16-390 0 0,-8 5 38 0 0,6-6-62 0 0,-1 1 0 0 0,1 0 1 0 0,1 1-1 0 0,0 0 1 0 0,0 1-1 0 0,1 0 0 0 0,0 1 1 0 0,0 0-1 0 0,-2 5-79 0 0,10-15 22 0 0,1 0 0 0 0,-1 1 0 0 0,0-1 0 0 0,1 0-1 0 0,0 1 1 0 0,-1-1 0 0 0,1 0 0 0 0,0 1 0 0 0,-1-1 0 0 0,1 0 0 0 0,0 1 0 0 0,0-1-1 0 0,0 0 1 0 0,0 1 0 0 0,0-1 0 0 0,1 0 0 0 0,-1 1 0 0 0,0-1 0 0 0,1 0 0 0 0,-1 1-1 0 0,0-1 1 0 0,1 0 0 0 0,0 1 0 0 0,-1-1 0 0 0,1 0 0 0 0,0 0 0 0 0,0 0-1 0 0,-1 0 1 0 0,1 0 0 0 0,0 0 0 0 0,0 0 0 0 0,0 0 0 0 0,0 0 0 0 0,1 0 0 0 0,-1 0-1 0 0,0-1 1 0 0,0 1 0 0 0,0 0 0 0 0,1-1 0 0 0,0 1-22 0 0,59 16 1096 0 0,-48-15-972 0 0,43 8 247 0 0,86 28 176 0 0,-140-38-521 0 0,-1 0 1 0 0,1 1-1 0 0,-1-1 1 0 0,0 0-1 0 0,1 1 1 0 0,-1 0-1 0 0,0-1 1 0 0,1 1-1 0 0,-1 0 1 0 0,0 0 0 0 0,0 0-1 0 0,0-1 1 0 0,1 1-1 0 0,-1 0 1 0 0,0 1-1 0 0,0-1 1 0 0,-1 0-1 0 0,1 0 1 0 0,0 0-1 0 0,0 1 1 0 0,0-1-1 0 0,-1 0 1 0 0,1 1-1 0 0,-1-1 1 0 0,1 0-1 0 0,-1 1 1 0 0,0-1-1 0 0,1 1 1 0 0,-1-1 0 0 0,0 1-1 0 0,0-1 1 0 0,0 0-1 0 0,0 1 1 0 0,0-1-1 0 0,0 1 1 0 0,0-1-1 0 0,-1 1 1 0 0,1-1-1 0 0,-1 1 1 0 0,1-1-1 0 0,-1 0 1 0 0,1 1-1 0 0,-1-1 1 0 0,0 0-1 0 0,1 0 1 0 0,-1 1 0 0 0,0-1-1 0 0,0 0 1 0 0,0 0-1 0 0,0 0 1 0 0,-1 1-27 0 0,-63 42 751 0 0,41-33-816 0 0,0-1-1 0 0,-1-2 1 0 0,0 0 0 0 0,0-1-1 0 0,-24 2 66 0 0,-28-3-6102 0 0,77-7 1363 0 0,0-2-3785 0 0</inkml:trace>
</inkml:ink>
</file>

<file path=ppt/ink/ink4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59.3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540 237 0 0 0,'0'0'207'0'0,"0"0"414"0"0,0 0 266 0 0,0 0 159 0 0,0 0 98 0 0,0 0 39 0 0,0 0-42 0 0,0 0-63 0 0,0 0-37 0 0,-1-8 6 0 0,-2-24 11 0 0,-27-23 4856 0 0,-39-15-2864 0 0,-23 14-1940 0 0,82 53-1025 0 0,7 1-87 0 0,0 0 1 0 0,0 1-1 0 0,0 0 1 0 0,-1-1-1 0 0,1 1 1 0 0,0 0-1 0 0,-1 1 1 0 0,1-1-1 0 0,-1 0 1 0 0,1 1-1 0 0,-1 0 1 0 0,1 0-1 0 0,0 0 1 0 0,-1 0-1 0 0,1 1 0 0 0,-1-1 1 0 0,1 1-1 0 0,-1 0 1 0 0,1 0-1 0 0,0 0 1 0 0,0 0-1 0 0,-1 1 1 0 0,1-1-1 0 0,0 1 1 0 0,0 0-1 0 0,-1 0 2 0 0,-4 10-20 0 0,1 0-1 0 0,0 0 1 0 0,1 1-1 0 0,0 0 1 0 0,0 0-1 0 0,2 0 1 0 0,-1 1-1 0 0,2-1 1 0 0,0 1-1 0 0,1 0 1 0 0,0 0-1 0 0,1 0 0 0 0,0 0 1 0 0,1 0-1 0 0,1 0 1 0 0,2 13 20 0 0,-3 7 42 0 0,39 175 540 0 0,30 60-119 0 0,-54-191-352 0 0,-4 1 0 0 0,-3 0 0 0 0,-3 0 0 0 0,-5 18-111 0 0,-29 42 432 0 0,27-133-389 0 0,1-1 0 0 0,-1 1 0 0 0,0-1 0 0 0,-1 0-1 0 0,1 0 1 0 0,-1 0 0 0 0,0 0 0 0 0,-1 0-1 0 0,1 0 1 0 0,-1-1 0 0 0,0 0 0 0 0,0 1 0 0 0,0-2-1 0 0,0 1 1 0 0,-1 0 0 0 0,0-1 0 0 0,0 0-1 0 0,1 0 1 0 0,-2 0 0 0 0,1-1 0 0 0,0 1 0 0 0,-1-1-1 0 0,1-1 1 0 0,-1 1 0 0 0,1-1 0 0 0,-1 0 0 0 0,0 0-1 0 0,1 0 1 0 0,-1-1 0 0 0,0 0 0 0 0,0 0-1 0 0,1-1 1 0 0,-1 0 0 0 0,0 0 0 0 0,0 0 0 0 0,1 0-1 0 0,-1-1 1 0 0,0 0-43 0 0,-5-3-243 0 0,1 0-1 0 0,0-1 1 0 0,0 0 0 0 0,0 0-1 0 0,1-1 1 0 0,-1-1 0 0 0,2 0-1 0 0,-1 0 1 0 0,-6-8 243 0 0,-4-20-3370 0 0,12-7-3402 0 0,7 29 1408 0 0,0 5-773 0 0</inkml:trace>
  <inkml:trace contextRef="#ctx0" brushRef="#br0" timeOffset="831.914">1050 466 1936 0 0,'0'0'1661'0'0,"0"0"-289"0"0,0 0-121 0 0,0 0 37 0 0,0 0 45 0 0,0 0-51 0 0,0 0-123 0 0,0 0-136 0 0,0 0-111 0 0,0 0-110 0 0,0 0-126 0 0,0 0-89 0 0,0 0-82 0 0,-8-2-22 0 0,-91-7 1567 0 0,75 10-1747 0 0,0 2 1 0 0,-1 0-1 0 0,1 2 1 0 0,0 1-1 0 0,1 1 0 0 0,-11 4-303 0 0,34-10-4 0 0,1-1 0 0 0,0 1 0 0 0,-1-1 0 0 0,1 1-1 0 0,-1-1 1 0 0,1 1 0 0 0,-1-1 0 0 0,1 1 0 0 0,-1-1-1 0 0,1 1 1 0 0,-1 0 0 0 0,1-1 0 0 0,-1 1 0 0 0,0 0 0 0 0,1-1-1 0 0,-1 1 1 0 0,0 0 0 0 0,0 0 0 0 0,1-1 0 0 0,-1 1-1 0 0,0 0 1 0 0,0 0 0 0 0,0-1 0 0 0,0 1 0 0 0,0 0 0 0 0,0 0-1 0 0,0-1 1 0 0,0 1 0 0 0,0 0 0 0 0,-1 0 0 0 0,1-1-1 0 0,0 1 1 0 0,0 0 0 0 0,-1 0 0 0 0,1-1 0 0 0,0 1 0 0 0,-1 0-1 0 0,1-1 1 0 0,-1 1 0 0 0,1-1 0 0 0,-1 1 0 0 0,1 0-1 0 0,-1-1 1 0 0,1 1 0 0 0,-1-1 0 0 0,0 1 0 0 0,1-1-1 0 0,-1 0 1 0 0,1 1 0 0 0,-1-1 0 0 0,0 0 0 0 0,0 1 0 0 0,1-1-1 0 0,-1 0 1 0 0,0 0 0 0 0,0 0 0 0 0,1 1 0 0 0,-1-1-1 0 0,0 0 1 0 0,0 0 0 0 0,1 0 0 0 0,-1 0 0 0 0,0 0 0 0 0,0-1-1 0 0,1 1 1 0 0,-2 0 4 0 0,150 45 722 0 0,-147-45-713 0 0,1 0 0 0 0,-1 1 0 0 0,0-1 0 0 0,1 1 0 0 0,-1 0 1 0 0,0-1-1 0 0,0 1 0 0 0,1 0 0 0 0,-1 0 0 0 0,0 0 0 0 0,0 0 0 0 0,0 0 1 0 0,0 0-1 0 0,0 0 0 0 0,0 0 0 0 0,0 0 0 0 0,-1 0 0 0 0,1 0 0 0 0,0 1 1 0 0,-1-1-1 0 0,1 0 0 0 0,0 1 0 0 0,-1-1 0 0 0,0 0 0 0 0,1 1 0 0 0,-1-1 1 0 0,0 0-1 0 0,0 1 0 0 0,0-1 0 0 0,0 1 0 0 0,0-1 0 0 0,0 1 0 0 0,0-1 1 0 0,0 0-1 0 0,0 1 0 0 0,-1-1 0 0 0,1 1 0 0 0,-1-1 0 0 0,1 0 0 0 0,-1 1 0 0 0,1-1 1 0 0,-1 0-1 0 0,0 0 0 0 0,0 0 0 0 0,1 1 0 0 0,-1-1 0 0 0,0 0 0 0 0,-1 1-9 0 0,-228 196 693 0 0,169-103-693 0 0,56-28 52 0 0,8-64 18 0 0,0 0 1 0 0,0 0 0 0 0,0 0-1 0 0,0 0 1 0 0,1 0-1 0 0,-1-1 1 0 0,1 1 0 0 0,0-1-1 0 0,-1 0 1 0 0,1 0-1 0 0,0-1 1 0 0,0 1 0 0 0,1-1-1 0 0,-1 0 1 0 0,0 0-1 0 0,0 0 1 0 0,1 0 0 0 0,-1-1-1 0 0,0 0 1 0 0,3 0-71 0 0,121-9 307 0 0,-87-6-5137 0 0,-5-5-7125 0 0,-29 16 5252 0 0</inkml:trace>
  <inkml:trace contextRef="#ctx0" brushRef="#br0" timeOffset="1581.146">1004 1103 5545 0 0,'0'0'3196'0'0,"0"0"-1415"0"0,0 0-520 0 0,0 0 19 0 0,0 0 93 0 0,0 0 8 0 0,0 0-102 0 0,0 0-164 0 0,0 0-189 0 0,0 0-161 0 0,0 0-141 0 0,0 0-119 0 0,0 0-57 0 0,22-32-68 0 0,67-97-53 0 0,46-85 696 0 0,-127 203-1011 0 0,4-7 25 0 0,1 0 0 0 0,1 2-1 0 0,0-1 1 0 0,1 2-1 0 0,0 0 1 0 0,17-12-37 0 0,-26 53-1403 0 0,0 65 980 0 0,-5-64 386 0 0,-2-15 30 0 0,1 0 0 0 0,0 0 0 0 0,1-1 0 0 0,1 1 0 0 0,0 0 0 0 0,0 0 0 0 0,1-1 0 0 0,1 0 0 0 0,0 1 0 0 0,0-1 0 0 0,3 3 7 0 0,-5-13 26 0 0,-1 0 1 0 0,1 0 0 0 0,-1-1 0 0 0,1 1 0 0 0,0-1 0 0 0,-1 1 0 0 0,1-1 0 0 0,0 0 0 0 0,-1 0-1 0 0,1 0 1 0 0,0 0 0 0 0,-1 0 0 0 0,1 0 0 0 0,0 0 0 0 0,-1 0 0 0 0,1-1 0 0 0,-1 1-1 0 0,1 0 1 0 0,0-1 0 0 0,-1 0 0 0 0,1 1 0 0 0,-1-1 0 0 0,1 0 0 0 0,-1 0 0 0 0,0 0-1 0 0,1 0 1 0 0,-1 0 0 0 0,0 0 0 0 0,0 0 0 0 0,1 0 0 0 0,-1 0 0 0 0,0-2-27 0 0,161-243 596 0 0,-89 159-832 0 0,-72 123-654 0 0,-5 36 902 0 0,3-1 0 0 0,3 1 0 0 0,9 55-12 0 0,-3-78 71 0 0,-5-27-2738 0 0,1 2-8552 0 0,-3-19 3167 0 0</inkml:trace>
  <inkml:trace contextRef="#ctx0" brushRef="#br0" timeOffset="2410.812">2020 834 1584 0 0,'0'0'2113'0'0,"0"0"-393"0"0,0 0-107 0 0,0 0 70 0 0,0 0-23 0 0,0 0-189 0 0,0 0-242 0 0,0 0-280 0 0,0 0-268 0 0,0 0-215 0 0,0 0-160 0 0,0 0-99 0 0,0 0-60 0 0,-8 3-42 0 0,3-2-90 0 0,0 1 0 0 0,0 0 1 0 0,0 1-1 0 0,1-1 0 0 0,-1 1 0 0 0,1 0 0 0 0,0 0 1 0 0,0 0-1 0 0,0 0 0 0 0,0 1 0 0 0,0 0 1 0 0,1-1-1 0 0,-1 2 0 0 0,1-1 0 0 0,-2 3-15 0 0,4-4 4 0 0,-7 9-15 0 0,1 0 1 0 0,0 0-1 0 0,1 1 0 0 0,0 0 1 0 0,1 0-1 0 0,1 0 0 0 0,0 1 1 0 0,0-1-1 0 0,2 1 0 0 0,0 0 1 0 0,0 9 10 0 0,1-21 21 0 0,1 0 0 0 0,0 0 1 0 0,0 0-1 0 0,0 1 0 0 0,0-1 0 0 0,0 0 1 0 0,0 0-1 0 0,1 0 0 0 0,-1 0 0 0 0,1 1 1 0 0,0-1-1 0 0,-1 0 0 0 0,1 0 1 0 0,0 0-1 0 0,0 0 0 0 0,0-1 0 0 0,0 1 1 0 0,1 0-1 0 0,-1 0 0 0 0,0-1 0 0 0,1 1 1 0 0,-1 0-1 0 0,1-1 0 0 0,0 0 0 0 0,-1 1 1 0 0,1-1-1 0 0,0 0 0 0 0,0 0 1 0 0,0 0-1 0 0,0 0 0 0 0,0 0 0 0 0,0 0 1 0 0,0-1-1 0 0,0 1 0 0 0,0-1 0 0 0,1 1 1 0 0,-1-1-1 0 0,0 0 0 0 0,1 0-21 0 0,4 0 227 0 0,1 0 0 0 0,-1-1 0 0 0,0 0 0 0 0,0 0 0 0 0,0-1 0 0 0,0 0 0 0 0,0 0 0 0 0,0-1 0 0 0,0 0 0 0 0,-1 0-1 0 0,1 0 1 0 0,-1-1 0 0 0,0 0 0 0 0,0 0 0 0 0,0-1 0 0 0,-1 0 0 0 0,1 0 0 0 0,-1 0 0 0 0,0-1-227 0 0,18-20-4 0 0,-1-1-1 0 0,-1-1 1 0 0,-2 0 0 0 0,-1-2-1 0 0,-1 0 1 0 0,-2-1 0 0 0,0 0-1 0 0,-3-1 1 0 0,0-1 0 0 0,-3 0-1 0 0,0 0 1 0 0,3-30 4 0 0,-12-74-2905 0 0,-1 132 2835 0 0,0 0 0 0 0,-1 0 1 0 0,1 0-1 0 0,-1 0 0 0 0,-1 0 0 0 0,1 1 0 0 0,-1-1 0 0 0,1 1 0 0 0,-1 0 0 0 0,-1 0 0 0 0,1 0 0 0 0,0 0 0 0 0,-1 0 0 0 0,0 1 0 0 0,0-1 0 0 0,0 1 0 0 0,0 0 0 0 0,-1 1 1 0 0,1-1-1 0 0,-1 1 0 0 0,1-1 0 0 0,-1 1 0 0 0,0 1 0 0 0,0-1 0 0 0,0 1 70 0 0,-1 0 12 0 0,0 0 0 0 0,1 0-1 0 0,-1 1 1 0 0,1 0 0 0 0,-1 0 0 0 0,0 0 0 0 0,1 1-1 0 0,-1 0 1 0 0,1 0 0 0 0,-1 1 0 0 0,1-1 0 0 0,0 1 0 0 0,-1 0-1 0 0,1 0 1 0 0,0 1 0 0 0,0 0 0 0 0,0 0 0 0 0,1 0 0 0 0,-1 0-1 0 0,1 1 1 0 0,0-1 0 0 0,0 1 0 0 0,0 1 0 0 0,0-1 0 0 0,1 0-1 0 0,-1 1 1 0 0,1-1 0 0 0,0 1 0 0 0,1 0 0 0 0,-1 0 0 0 0,1 1-1 0 0,0-1 1 0 0,0 0 0 0 0,1 1 0 0 0,-1-1 0 0 0,1 1-1 0 0,1-1 1 0 0,-1 6-12 0 0,-1 1 164 0 0,0 1-1 0 0,1-1 0 0 0,1 1 0 0 0,0 0 0 0 0,1 0 1 0 0,0-1-1 0 0,1 1 0 0 0,0 0 0 0 0,1-1 1 0 0,1 0-1 0 0,0 0 0 0 0,0 0 0 0 0,2 0 0 0 0,5 10-163 0 0,107 147 1113 0 0,-49-89-879 0 0,-23-15-405 0 0,-40-35-5412 0 0,-6-29 3418 0 0,0-1-685 0 0,0 0-1263 0 0,0 0-1571 0 0</inkml:trace>
  <inkml:trace contextRef="#ctx0" brushRef="#br0" timeOffset="2822.075">2646 477 10642 0 0,'0'0'599'0'0,"0"0"-302"0"0,0 0 78 0 0,0 0 324 0 0,0 0 296 0 0,0 0 186 0 0,0 0-16 0 0,0 0-150 0 0,-13 30-213 0 0,-38 97-224 0 0,23-19 267 0 0,28 57-527 0 0,20-58-357 0 0,-20-104 4 0 0,0-1 1 0 0,1 1-1 0 0,-1 0 0 0 0,0-1 0 0 0,1 1 0 0 0,-1-1 1 0 0,1 1-1 0 0,0-1 0 0 0,0 1 0 0 0,0-1 0 0 0,0 1 1 0 0,0-1-1 0 0,1 0 0 0 0,-1 0 0 0 0,1 0 0 0 0,-1 0 1 0 0,1 0-1 0 0,0 0 0 0 0,0 0 0 0 0,0 0 1 0 0,0-1-1 0 0,0 1 0 0 0,0-1 0 0 0,0 1 0 0 0,0-1 1 0 0,1 0-1 0 0,-1 0 0 0 0,0 0 0 0 0,1 0 0 0 0,-1 0 1 0 0,1 0-1 0 0,0-1 0 0 0,-1 0 0 0 0,1 1 35 0 0,58-26-2259 0 0,-26-5-4129 0 0,-19 15-380 0 0,-12 11 3894 0 0</inkml:trace>
  <inkml:trace contextRef="#ctx0" brushRef="#br0" timeOffset="3083.586">2401 723 8682 0 0,'0'0'1336'0'0,"0"0"-108"0"0,0 0 79 0 0,0 0 112 0 0,0 0-148 0 0,0 0-289 0 0,0 0-238 0 0,0 0-217 0 0,0 0-114 0 0,34 0-123 0 0,105 0-117 0 0,-12 0-330 0 0,-97 0-3051 0 0,4 0-4665 0 0,-22 0 739 0 0</inkml:trace>
  <inkml:trace contextRef="#ctx0" brushRef="#br0" timeOffset="3400.019">2939 657 12291 0 0,'0'0'1632'0'0,"0"0"-382"0"0,0 0-78 0 0,0 0 68 0 0,0 0 40 0 0,0 0-133 0 0,0 0-208 0 0,0 0-155 0 0,0 0-157 0 0,0 0-112 0 0,0 0-60 0 0,0 0-53 0 0,33-2-47 0 0,106-5-63 0 0,-9-3 224 0 0,-59 3-876 0 0,-45 0-3006 0 0,-26 7 1055 0 0,0 0-1259 0 0,0 0-2241 0 0,0 0-3668 0 0</inkml:trace>
  <inkml:trace contextRef="#ctx0" brushRef="#br0" timeOffset="3644.997">2983 907 6289 0 0,'0'0'2283'0'0,"0"0"33"0"0,0 0-51 0 0,0 0-133 0 0,0 0-315 0 0,0 0-422 0 0,0 0-356 0 0,0 0-276 0 0,33 3-242 0 0,104 5-187 0 0,-40-19-21 0 0,68-31-1539 0 0,-112 23-2884 0 0,-2-4-4743 0 0,-37 15 1575 0 0</inkml:trace>
  <inkml:trace contextRef="#ctx0" brushRef="#br0" timeOffset="3912.545">3887 506 14419 0 0,'0'0'1447'0'0,"0"0"-367"0"0,0 0-250 0 0,0 0-66 0 0,0 0-55 0 0,0 0-94 0 0,0 0-83 0 0,0 0-89 0 0,0 0-83 0 0,0 0-76 0 0,-31 19-61 0 0,-95 58-59 0 0,67-22 20 0 0,54-44-156 0 0,-1 4-2 0 0,-1 1 0 0 0,2 0 0 0 0,0 0 1 0 0,1 0-1 0 0,0 1 0 0 0,2 0 0 0 0,0-1 0 0 0,0 1 0 0 0,2 0 0 0 0,0 1-26 0 0,0-13 34 0 0,1 1 0 0 0,0-1-1 0 0,0 1 1 0 0,0-1-1 0 0,0 0 1 0 0,1 1 0 0 0,0-1-1 0 0,0 0 1 0 0,1 0-1 0 0,-1 0 1 0 0,1 0 0 0 0,0-1-1 0 0,0 1 1 0 0,1-1-1 0 0,-1 0 1 0 0,1 1 0 0 0,0-2-1 0 0,0 1 1 0 0,1 0-1 0 0,-1-1 1 0 0,1 0 0 0 0,-1 0-1 0 0,1 0 1 0 0,0-1 0 0 0,0 1-1 0 0,0-1 1 0 0,1 0-1 0 0,3 0-33 0 0,8 4 238 0 0,1-2-1 0 0,-1 0 1 0 0,1-1-1 0 0,-1-1 1 0 0,1-1-1 0 0,0 0 1 0 0,0-1-1 0 0,9-2-237 0 0,-7-1 139 0 0,1-1-1 0 0,-1-1 1 0 0,0 0 0 0 0,0-2 0 0 0,0 0-1 0 0,-1-2 1 0 0,0 0 0 0 0,-1-1-1 0 0,0 0 1 0 0,-1-2 0 0 0,0 0-1 0 0,-1-1 1 0 0,0 0 0 0 0,-1-2 0 0 0,0 0-1 0 0,-1 0 1 0 0,-1-2 0 0 0,-1 1-1 0 0,8-14-138 0 0,38-98-331 0 0,-57 122 198 0 0,1 1 0 0 0,-1 0 0 0 0,0-1 0 0 0,-1 1 0 0 0,1-1 0 0 0,-1 1 0 0 0,0-1 0 0 0,0 1 0 0 0,-1-1 0 0 0,0 1 0 0 0,0-1 0 0 0,0 1 0 0 0,0 0 0 0 0,-1-1 0 0 0,0 1 0 0 0,0 0 0 0 0,-1 0 0 0 0,1 0 0 0 0,-1 1 0 0 0,0-1 0 0 0,0 1 0 0 0,-1-1 0 0 0,1 1 0 0 0,-2 0 133 0 0,-4-4-456 0 0,0 1 1 0 0,-1 0 0 0 0,0 1-1 0 0,-1 0 1 0 0,0 1 0 0 0,0 0-1 0 0,0 0 1 0 0,0 1 0 0 0,0 1-1 0 0,-1 0 1 0 0,0 0 0 0 0,-1 1 455 0 0,-52-5-6817 0 0,34 6-4014 0 0</inkml:trace>
  <inkml:trace contextRef="#ctx0" brushRef="#br0" timeOffset="4178.367">3439 620 12595 0 0,'0'0'2197'0'0,"0"0"-189"0"0,0 0-163 0 0,31 1-211 0 0,101 1-220 0 0,235 14 3772 0 0,93 6-4206 0 0,-247-1-2577 0 0,-144-11-2695 0 0,0 2-5419 0 0,-42-7-2492 0 0</inkml:trace>
</inkml:ink>
</file>

<file path=ppt/ink/ink4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21.0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7165 1010 5593 0 0,'0'0'2118'0'0,"0"0"-164"0"0,0 0-25 0 0,0 0-65 0 0,0 0-216 0 0,0 0-257 0 0,0 0-276 0 0,0 0-199 0 0,0 0-132 0 0,0 0-106 0 0,0 0-56 0 0,0 0-52 0 0,0 0-77 0 0,2-19-63 0 0,8-60-77 0 0,11 28 125 0 0,-1 20-320 0 0,1 1 1 0 0,1 1-1 0 0,2 1 0 0 0,1 1 1 0 0,1 2-1 0 0,20-17-158 0 0,60-17 68 0 0,-105 60-75 0 0,1 0 0 0 0,0 0 0 0 0,-1 0 0 0 0,1 0 0 0 0,-1 1 0 0 0,1-1 0 0 0,-1 0 0 0 0,0 1 0 0 0,1-1 0 0 0,-1 0 0 0 0,0 1 0 0 0,0 0 0 0 0,0-1 0 0 0,0 1 0 0 0,0 0 0 0 0,0-1 0 0 0,-1 1 0 0 0,1 0-1 0 0,0 0 1 0 0,-1 0 0 0 0,0 0 0 0 0,1-1 0 0 0,-1 1 0 0 0,0 0 0 0 0,0 0 0 0 0,0 0 0 0 0,0 0 0 0 0,0 0 0 0 0,-1 0 0 0 0,1 0 0 0 0,0 0 0 0 0,-1-1 0 0 0,1 1 0 0 0,-1 0 0 0 0,0 0 0 0 0,0 0 7 0 0,0 10 12 0 0,-9 90-19 0 0,11-100 12 0 0,1-1 0 0 0,-1 1 0 0 0,1-1 0 0 0,-1 0 0 0 0,1 1 0 0 0,0-1 0 0 0,-1 0 0 0 0,1 0 1 0 0,0 0-1 0 0,0 0 0 0 0,0-1 0 0 0,0 1 0 0 0,0 0 0 0 0,0-1 0 0 0,0 1 0 0 0,0-1 0 0 0,0 0 0 0 0,0 0 0 0 0,0 0 0 0 0,0 0 0 0 0,0 0 0 0 0,0 0 0 0 0,0 0 0 0 0,0-1 0 0 0,0 1 0 0 0,0-1 0 0 0,0 1 0 0 0,0-1 0 0 0,0 0 0 0 0,0 0 0 0 0,0 0 0 0 0,-1 0 0 0 0,3-1-5 0 0,84-61 123 0 0,-55 38-112 0 0,1 1 0 0 0,1 1-1 0 0,1 2 1 0 0,1 1 0 0 0,1 2 0 0 0,36-12-11 0 0,-73 30-6 0 0,0 0 0 0 0,0-1 1 0 0,1 1-1 0 0,-1 0 0 0 0,0 0 1 0 0,0 0-1 0 0,1 0 0 0 0,-1 0 1 0 0,0 0-1 0 0,0 1 0 0 0,1-1 1 0 0,-1 0-1 0 0,0 1 0 0 0,0-1 0 0 0,0 1 1 0 0,0-1-1 0 0,1 1 0 0 0,-1-1 1 0 0,0 1-1 0 0,0 0 0 0 0,0-1 1 0 0,0 1-1 0 0,0 0 0 0 0,-1 0 1 0 0,1 0-1 0 0,0 0 0 0 0,0 0 0 0 0,0 0 1 0 0,-1 0-1 0 0,1 0 0 0 0,-1 0 1 0 0,1 0-1 0 0,-1 0 0 0 0,1 1 1 0 0,-1-1-1 0 0,1 0 0 0 0,-1 0 1 0 0,0 0-1 0 0,0 1 0 0 0,0-1 1 0 0,0 0-1 0 0,0 0 0 0 0,0 1 6 0 0,2 64 28 0 0,-2-55-3 0 0,-24 169-127 0 0,24-178 32 0 0,0-1 0 0 0,0 0-1 0 0,0 0 1 0 0,0 0 0 0 0,1 0-1 0 0,-1 0 1 0 0,0 1 0 0 0,1-1-1 0 0,-1 0 1 0 0,0 0 0 0 0,1 0-1 0 0,-1 0 1 0 0,1 0 0 0 0,0 0-1 0 0,-1 0 1 0 0,1-1 0 0 0,0 1-1 0 0,0 0 1 0 0,-1 0 0 0 0,1 0-1 0 0,0-1 1 0 0,0 1 0 0 0,0 0-1 0 0,0-1 1 0 0,0 1 0 0 0,0-1-1 0 0,0 1 1 0 0,0-1 0 0 0,0 1-1 0 0,0-1 1 0 0,1 0 0 0 0,-1 0-1 0 0,0 1 1 0 0,0-1 0 0 0,0 0-1 0 0,0 0 1 0 0,0 0 0 0 0,0 0-1 0 0,1 0 1 0 0,-1-1 0 0 0,0 1-1 0 0,0 0 1 0 0,0 0 0 0 0,0-1-1 0 0,1 1 71 0 0,47-21-12003 0 0,-41 16 3405 0 0</inkml:trace>
  <inkml:trace contextRef="#ctx0" brushRef="#br0" timeOffset="254.201">8402 560 1112 0 0,'0'0'3629'0'0,"0"0"-1227"0"0,0 0-686 0 0,0 0-262 0 0,0 0-107 0 0,0 0-28 0 0,0 0-84 0 0,0 0-123 0 0,0 0-127 0 0,0 0-124 0 0,0 0-139 0 0,0 0-123 0 0,0 0-100 0 0,-16 33-107 0 0,-46 100-78 0 0,45-74 63 0 0,19-52-294 0 0,-1-2 7 0 0,0 0 1 0 0,0-1 0 0 0,1 1 0 0 0,0-1 0 0 0,0 0-1 0 0,0 0 1 0 0,0 1 0 0 0,1-1 0 0 0,-1-1-1 0 0,1 1 1 0 0,0 0 0 0 0,0-1 0 0 0,1 1 0 0 0,-1-1-1 0 0,1 0 1 0 0,-1 0 0 0 0,1 0 0 0 0,0-1-1 0 0,0 1 1 0 0,0-1 0 0 0,1 0 0 0 0,-1 0 0 0 0,0 0-1 0 0,1-1 1 0 0,-1 0 0 0 0,1 0 0 0 0,0 0-1 0 0,-1 0 1 0 0,3 0-91 0 0,0-1 140 0 0,0 0 0 0 0,0 0 0 0 0,-1 0 0 0 0,1-1 0 0 0,0 0 0 0 0,-1 0 0 0 0,1-1 0 0 0,-1 0 0 0 0,1 0 1 0 0,-1-1-1 0 0,0 1 0 0 0,0-1 0 0 0,0 0 0 0 0,0-1 0 0 0,0 0 0 0 0,-1 0 0 0 0,5-4-140 0 0,0-1 27 0 0,-1 0 1 0 0,0 0 0 0 0,-1-1 0 0 0,1 0-1 0 0,-2 0 1 0 0,0-1 0 0 0,0 0 0 0 0,-1 0-1 0 0,0 0 1 0 0,-1-1 0 0 0,0 0 0 0 0,-1 0-1 0 0,-1-1 1 0 0,1 1 0 0 0,-2-1 0 0 0,0 0-1 0 0,-1 1 1 0 0,0-1 0 0 0,0 0 0 0 0,-2 0-1 0 0,0-7-26 0 0,0 17-121 0 0,0 0 0 0 0,0 0 1 0 0,0 0-1 0 0,-1 0 1 0 0,1 0-1 0 0,-1 0 0 0 0,0 0 1 0 0,0 0-1 0 0,0 1 1 0 0,0-1-1 0 0,0 1 0 0 0,0-1 1 0 0,-1 1-1 0 0,1 0 1 0 0,-1 0-1 0 0,1 0 0 0 0,-1 0 1 0 0,0 1-1 0 0,0-1 1 0 0,0 1-1 0 0,0-1 0 0 0,0 1 1 0 0,0 0-1 0 0,-1 0 1 0 0,1 0-1 0 0,0 1 0 0 0,0-1 1 0 0,-1 1-1 0 0,1 0 1 0 0,-3 0 119 0 0,-62 3-10317 0 0,51 1-860 0 0</inkml:trace>
  <inkml:trace contextRef="#ctx0" brushRef="#br0" timeOffset="809.205">8790 855 7898 0 0,'0'0'4243'0'0,"0"0"-1822"0"0,0 0-746 0 0,0 0-176 0 0,0 0-246 0 0,0 0-290 0 0,0 0-179 0 0,0 0-82 0 0,0 0-50 0 0,0 0-65 0 0,0 0-91 0 0,0 0-92 0 0,0 0-79 0 0,8-28-85 0 0,24-88-75 0 0,-2 54 36 0 0,-25 55-205 0 0,0 1 1 0 0,0-1-1 0 0,1 2 1 0 0,0-1-1 0 0,0 0 0 0 0,0 1 1 0 0,0 0-1 0 0,1 1 1 0 0,0-1-1 0 0,0 1 1 0 0,0 1-1 0 0,0-1 0 0 0,1 1 1 0 0,0 0-1 0 0,-1 1 1 0 0,1 0-1 0 0,0 0 0 0 0,0 1 1 0 0,1 0 3 0 0,-1 34-298 0 0,-21 88 316 0 0,15-120-8 0 0,0 0-1 0 0,0 0 1 0 0,0 0 0 0 0,0 0 0 0 0,0 0-1 0 0,0 0 1 0 0,0-1 0 0 0,1 1 0 0 0,-1-1-1 0 0,0 0 1 0 0,0 1 0 0 0,1-1-1 0 0,-1 0 1 0 0,0 0 0 0 0,0-1 0 0 0,1 1-1 0 0,-1 0 1 0 0,0-1 0 0 0,0 1 0 0 0,0-1-1 0 0,1 0 1 0 0,-1 0 0 0 0,1 0-10 0 0,83-65 338 0 0,24-11-152 0 0,-8 48-127 0 0,-101 30-55 0 0,1 0 0 0 0,-1 0 0 0 0,1 0 0 0 0,-1 0 0 0 0,1 1 0 0 0,-1-1 0 0 0,0 0 1 0 0,0 1-1 0 0,1-1 0 0 0,-1 1 0 0 0,0 0 0 0 0,-1-1 0 0 0,1 1 0 0 0,0 0 0 0 0,0-1 0 0 0,-1 1 1 0 0,1 0-1 0 0,-1 0 0 0 0,1 0 0 0 0,-1-1 0 0 0,0 1 0 0 0,0 0 0 0 0,1 0 0 0 0,-1 0 0 0 0,-1 0 1 0 0,1 0-1 0 0,0-1 0 0 0,-1 2-4 0 0,2 5 23 0 0,1 12-30 0 0,-2-10-36 0 0,1 0 1 0 0,0 0-1 0 0,0-1 1 0 0,1 1-1 0 0,1 0 1 0 0,-1-1 0 0 0,1 1-1 0 0,1-1 1 0 0,0 0-1 0 0,5 8 43 0 0,9-6-1940 0 0,-10-8-1219 0 0,-2-3-3319 0 0,-2 0-4930 0 0</inkml:trace>
  <inkml:trace contextRef="#ctx0" brushRef="#br0" timeOffset="1425.326">9613 678 0 0 0,'0'0'872'0'0,"0"0"697"0"0,0 0 286 0 0,0 0 136 0 0,0 0 98 0 0,0 0-41 0 0,0 0-139 0 0,0 0-151 0 0,0 0-227 0 0,32 6-267 0 0,99 13-258 0 0,-128-18-944 0 0,1 0 1 0 0,-1-1 0 0 0,1 1-1 0 0,-1-1 1 0 0,1 0-1 0 0,-1 0 1 0 0,1 0 0 0 0,-1-1-1 0 0,1 1 1 0 0,-1-1-1 0 0,1 0 1 0 0,-1 0-1 0 0,1 0 1 0 0,-1 0 0 0 0,0-1-1 0 0,0 1 1 0 0,0-1-1 0 0,2-1-62 0 0,6-4 275 0 0,-1 2-138 0 0,-1 0-1 0 0,0 0 1 0 0,0-1 0 0 0,0 0-1 0 0,-1-1 1 0 0,0 0-1 0 0,0 0 1 0 0,-1-1-1 0 0,0 0 1 0 0,0 0-1 0 0,-1 0 1 0 0,0-1-1 0 0,0 0 1 0 0,-1 0-1 0 0,0-1 1 0 0,-1 0-1 0 0,0 1 1 0 0,-1-2-1 0 0,2-7-136 0 0,-5 15-5 0 0,0 1-1 0 0,0-1 0 0 0,0 0 0 0 0,-1 1 1 0 0,1-1-1 0 0,-1 1 0 0 0,0-1 0 0 0,0 1 1 0 0,0-1-1 0 0,0 1 0 0 0,0-1 0 0 0,0 1 1 0 0,-1 0-1 0 0,1 0 0 0 0,-1 0 0 0 0,0 0 1 0 0,1 0-1 0 0,-1 0 0 0 0,0 0 1 0 0,0 0-1 0 0,0 1 0 0 0,-1-1 0 0 0,1 1 1 0 0,0-1-1 0 0,0 1 0 0 0,-1 0 0 0 0,1 0 1 0 0,-1 0-1 0 0,1 0 0 0 0,-1 1 0 0 0,1-1 1 0 0,-1 1-1 0 0,0-1 0 0 0,-1 1 6 0 0,-95-4-714 0 0,97 4 706 0 0,-8 1-35 0 0,1 0 1 0 0,0 0-1 0 0,-1 1 1 0 0,1 0-1 0 0,0 1 1 0 0,0 0-1 0 0,0 1 1 0 0,0 0-1 0 0,1 0 1 0 0,-1 0-1 0 0,1 1 0 0 0,0 1 1 0 0,1-1-1 0 0,-1 1 1 0 0,1 1-1 0 0,0-1 1 0 0,1 1-1 0 0,-1 0 1 0 0,1 1-1 0 0,1-1 1 0 0,0 1-1 0 0,0 0 1 0 0,0 1-1 0 0,1-1 1 0 0,0 1-1 0 0,1 0 0 0 0,0 0 1 0 0,0 0-1 0 0,1 0 1 0 0,0 1-1 0 0,0-1 1 0 0,1 0-1 0 0,1 1 1 0 0,0-1-1 0 0,0 1 1 0 0,0-1-1 0 0,2 3 43 0 0,2-4-19 0 0,0 1-1 0 0,1-1 0 0 0,0 1 1 0 0,0-1-1 0 0,1-1 1 0 0,0 1-1 0 0,0-1 0 0 0,1 0 1 0 0,0-1-1 0 0,0 1 0 0 0,1-1 1 0 0,-1-1-1 0 0,1 0 1 0 0,1 0-1 0 0,-1 0 0 0 0,1-1 1 0 0,-1 0-1 0 0,1-1 1 0 0,0 0-1 0 0,10 2 20 0 0,4 2-299 0 0,1-1-1 0 0,0-1 1 0 0,1-1-1 0 0,-1-1 1 0 0,1-1 0 0 0,0-1-1 0 0,1-1 300 0 0,102-24-8321 0 0,-100 15 3780 0 0,-10 4 495 0 0</inkml:trace>
  <inkml:trace contextRef="#ctx0" brushRef="#br0" timeOffset="1811.618">10169 803 3737 0 0,'0'0'1791'0'0,"0"0"-83"0"0,0 0 223 0 0,0 0 231 0 0,0 0-147 0 0,0 0-360 0 0,0 0-352 0 0,0 0-272 0 0,0 0-184 0 0,0 0-112 0 0,0 0-99 0 0,0 0-81 0 0,34-25-70 0 0,102-82-70 0 0,-68 49 272 0 0,15-12 49 0 0,-82 69-723 0 0,-1 1-54 0 0,0 0-69 0 0,0 9 88 0 0,-1 0-1 0 0,1 0 1 0 0,1 0-1 0 0,-1 0 1 0 0,2 0-1 0 0,-1 0 1 0 0,1 0-1 0 0,0 0 1 0 0,1-1-1 0 0,0 1 0 0 0,1-1 1 0 0,0 0-1 0 0,0 0 1 0 0,0 0-1 0 0,1 0 1 0 0,0-1-1 0 0,1 0 1 0 0,0 0-1 0 0,0 0 1 0 0,0-1-1 0 0,3 2 23 0 0,-3-4 56 0 0,-1 0-1 0 0,1 0 1 0 0,0-1-1 0 0,1 0 1 0 0,-1 0-1 0 0,0-1 1 0 0,1 1 0 0 0,0-1-1 0 0,-1-1 1 0 0,1 0-1 0 0,0 1 1 0 0,0-2-1 0 0,0 1 1 0 0,0-1-1 0 0,0 0 1 0 0,0-1 0 0 0,-1 0-1 0 0,1 0 1 0 0,0 0-1 0 0,0-1 1 0 0,-1 0-1 0 0,1 0 1 0 0,-1 0 0 0 0,1-1-1 0 0,-1 0 1 0 0,0-1-1 0 0,0 1 1 0 0,0-1-1 0 0,-1 0 1 0 0,0-1 0 0 0,1 1-1 0 0,-1-1 1 0 0,0 0-56 0 0,92-117-3480 0 0,-69 77-1827 0 0,-4 1-4152 0 0,-15 28 4053 0 0</inkml:trace>
  <inkml:trace contextRef="#ctx0" brushRef="#br0" timeOffset="2056.226">11149 71 10026 0 0,'0'0'2129'0'0,"0"0"-524"0"0,0 0-174 0 0,0 0-62 0 0,0 0-189 0 0,0 0-224 0 0,-6 35-169 0 0,-15 114-111 0 0,-13 197 1431 0 0,41-188-4489 0 0,-6-155 1512 0 0,0 6-1757 0 0,-4-6-8275 0 0,0-3 5417 0 0</inkml:trace>
  <inkml:trace contextRef="#ctx0" brushRef="#br0" timeOffset="2318.361">10802 446 11298 0 0,'0'0'1793'0'0,"0"0"-481"0"0,0 0-224 0 0,0 0-151 0 0,0 0-257 0 0,0 0-272 0 0,0 0-136 0 0,192-33-112 0 0,-155 33-80 0 0,-2 0-48 0 0,0 0-48 0 0,-2 0-160 0 0,-2 0-208 0 0,2 0-368 0 0,-3 4-985 0 0,-10-4-1608 0 0,-5 0-4408 0 0</inkml:trace>
  <inkml:trace contextRef="#ctx0" brushRef="#br0" timeOffset="2488.313">11401 483 8698 0 0,'0'0'1884'0'0,"0"0"-541"0"0,0 0-335 0 0,0 0-194 0 0,0 0-175 0 0,0 0-108 0 0,0 0-35 0 0,0 0 52 0 0,0 0 100 0 0,4 32 53 0 0,16 97 61 0 0,-20-127-724 0 0,-1 0 0 0 0,1-1 0 0 0,0 1 0 0 0,0-1 0 0 0,0 1-1 0 0,0 0 1 0 0,0-1 0 0 0,0 1 0 0 0,1-1 0 0 0,-1 1 0 0 0,1-1 0 0 0,-1 1 0 0 0,1-1 0 0 0,-1 1 0 0 0,1-1 0 0 0,0 1 0 0 0,-1-1 0 0 0,1 0 0 0 0,0 1 0 0 0,0-1 0 0 0,0 0 0 0 0,0 0-1 0 0,0 1 1 0 0,1-1 0 0 0,-1 0 0 0 0,0 0 0 0 0,0 0 0 0 0,1-1 0 0 0,-1 1 0 0 0,1 0 0 0 0,-1 0 0 0 0,1-1 0 0 0,-1 1 0 0 0,1-1-38 0 0,5 2 393 0 0,2 0-173 0 0,0 0 0 0 0,0-1-1 0 0,1 0 1 0 0,-1-1 0 0 0,0 0 0 0 0,0 0 0 0 0,0-1 0 0 0,0 0-1 0 0,0 0 1 0 0,0-1 0 0 0,0 0 0 0 0,0-1 0 0 0,0 0 0 0 0,-1 0-1 0 0,0-1 1 0 0,1 0 0 0 0,-1-1 0 0 0,-1 0 0 0 0,1 0 0 0 0,-1 0-1 0 0,0-1 1 0 0,0 0 0 0 0,0-1 0 0 0,-1 1 0 0 0,1-2-220 0 0,6-4-25 0 0,-1-2 0 0 0,1 1 0 0 0,-2-2 0 0 0,0 0 0 0 0,-1 0 0 0 0,0 0 0 0 0,2-8 25 0 0,0-7-3590 0 0,-5-1-3530 0 0,-7 26-4349 0 0</inkml:trace>
  <inkml:trace contextRef="#ctx0" brushRef="#br0" timeOffset="2915.504">11994 708 9770 0 0,'0'0'5021'0'0,"0"0"-2763"0"0,0 0-904 0 0,0 0-51 0 0,0 0-115 0 0,0 0-243 0 0,0 0-218 0 0,0 0-141 0 0,0 0-78 0 0,0 0-30 0 0,0 0-57 0 0,0 0-77 0 0,0 0-58 0 0,23-33-79 0 0,74-100-55 0 0,-44 64 56 0 0,-45 59-212 0 0,1 0-1 0 0,0 1 1 0 0,0 0-1 0 0,1 1 1 0 0,1 0-1 0 0,-1 1 1 0 0,1 0 0 0 0,1 1-1 0 0,-1 0 1 0 0,1 0-1 0 0,0 1 1 0 0,1 0 4 0 0,-11 5-18 0 0,0 0 0 0 0,0 0 0 0 0,0 0 0 0 0,0 0 0 0 0,0 0 0 0 0,0 1 0 0 0,0-1 0 0 0,0 0 0 0 0,0 1 0 0 0,0 0 0 0 0,0-1 0 0 0,0 1 0 0 0,0 0 0 0 0,0 0 0 0 0,-1 0 0 0 0,1 0 0 0 0,0 0 0 0 0,-1 0 0 0 0,1 1 0 0 0,-1-1 0 0 0,1 1 0 0 0,-1-1 0 0 0,0 1 0 0 0,1-1 0 0 0,-1 1 0 0 0,0 0 0 0 0,0 0 0 0 0,0-1 0 0 0,0 1 0 0 0,0 0 0 0 0,-1 0 0 0 0,1 0 0 0 0,-1 0 0 0 0,1 0 0 0 0,-1 0 0 0 0,0 0 0 0 0,1 0 0 0 0,-1 0 0 0 0,0 0 0 0 0,-1 0 0 0 0,1 0 0 0 0,0 0 0 0 0,0 0 0 0 0,-1 0 0 0 0,1 0 0 0 0,-1 0 0 0 0,0 0 0 0 0,0 0 0 0 0,1 0 0 0 0,-1 0 0 0 0,-1 0 18 0 0,2 0 10 0 0,-14 88-17 0 0,14-88 12 0 0,0-1 1 0 0,1 0-1 0 0,-1 1 1 0 0,1-1-1 0 0,-1 0 1 0 0,1 0-1 0 0,-1 1 1 0 0,1-1-1 0 0,-1 0 0 0 0,1 0 1 0 0,0 0-1 0 0,0 0 1 0 0,0 0-1 0 0,0 0 1 0 0,0 0-1 0 0,0 0 1 0 0,0 0-1 0 0,0 0 0 0 0,0-1 1 0 0,0 1-1 0 0,0 0 1 0 0,0-1-1 0 0,1 1 1 0 0,-1-1-1 0 0,0 1 1 0 0,1-1-1 0 0,-1 1 0 0 0,0-1 1 0 0,1 0-1 0 0,-1 0 1 0 0,0 0-1 0 0,1 0 1 0 0,-1 0-1 0 0,0 0 1 0 0,1 0-1 0 0,-1 0 0 0 0,0 0 1 0 0,1-1-1 0 0,-1 1 1 0 0,0 0-1 0 0,0-1 1 0 0,1 0-1 0 0,-1 1 1 0 0,0-1-1 0 0,1 0-5 0 0,63-24 283 0 0,-52 17-260 0 0,37-22 52 0 0,2 3 1 0 0,0 1-1 0 0,2 3 1 0 0,1 2-1 0 0,26-5-75 0 0,-78 25 7 0 0,-1 0-9 0 0,-1 0 0 0 0,1 0 0 0 0,-1 0 0 0 0,1 1 1 0 0,0-1-1 0 0,-1 0 0 0 0,1 1 0 0 0,0-1 0 0 0,0 1 0 0 0,-1 0 0 0 0,1-1 0 0 0,0 1 0 0 0,0 0 1 0 0,0 0-1 0 0,-1 0 0 0 0,1 0 0 0 0,0 1 0 0 0,0-1 0 0 0,0 0 0 0 0,-1 1 0 0 0,1-1 0 0 0,0 1 1 0 0,-1 0-1 0 0,1-1 0 0 0,0 1 0 0 0,-1 0 0 0 0,1 0 0 0 0,-1 0 0 0 0,1 0 0 0 0,-1 0 1 0 0,0 1-1 0 0,1-1 0 0 0,-1 0 0 0 0,0 1 0 0 0,0-1 0 0 0,0 1 0 0 0,0-1 0 0 0,0 1 0 0 0,0 0 2 0 0,-3 111 101 0 0,3-109-154 0 0,0-1 0 0 0,1 0 1 0 0,-1 0-1 0 0,1 1 1 0 0,0-1-1 0 0,0 0 0 0 0,0-1 1 0 0,0 1-1 0 0,0 0 1 0 0,1 0-1 0 0,-1-1 0 0 0,1 0 1 0 0,0 1-1 0 0,0-1 1 0 0,0 0-1 0 0,0 0 1 0 0,0 0-1 0 0,0-1 0 0 0,0 1 1 0 0,0-1-1 0 0,1 0 1 0 0,-1 0-1 0 0,1 0 0 0 0,-1 0 1 0 0,1-1-1 0 0,-1 1 1 0 0,1-1-1 0 0,-1 0 1 0 0,1 0-1 0 0,1 0 53 0 0,43 1-7601 0 0,-39-1 4480 0 0,0 0-8377 0 0</inkml:trace>
  <inkml:trace contextRef="#ctx0" brushRef="#br0" timeOffset="-6974.472">168 947 0 0 0,'0'0'303'0'0,"0"0"-227"0"0,0 0-15 0 0,0 0 174 0 0,0 0 258 0 0,0 0 297 0 0,0 0 185 0 0,0 0 89 0 0,0 0 53 0 0,0 0-15 0 0,10 13 1 0 0,34 42 58 0 0,-42-53-993 0 0,0 0-1 0 0,0 0 0 0 0,0 0 0 0 0,1 0 1 0 0,-1 0-1 0 0,0-1 0 0 0,1 1 0 0 0,0-1 0 0 0,-1 0 1 0 0,1 0-1 0 0,0 0 0 0 0,0 0 0 0 0,-1 0 1 0 0,1 0-1 0 0,0-1 0 0 0,0 1 0 0 0,0-1 0 0 0,0 0 1 0 0,2 0-168 0 0,5 0 755 0 0,-1 1-285 0 0,1-1-1 0 0,-1 0 0 0 0,0-1 0 0 0,1 0 1 0 0,-1-1-1 0 0,0 0 0 0 0,0 0 1 0 0,0-1-1 0 0,0 0 0 0 0,0 0 0 0 0,5-4-469 0 0,133-101 2014 0 0,-137 99-1892 0 0,27-29 71 0 0,-1-2 1 0 0,-2-1-1 0 0,-2-2 1 0 0,-2-2 0 0 0,-1 0-1 0 0,1-10-193 0 0,-3 6-2 0 0,3 1 1 0 0,2 2-1 0 0,1 1 0 0 0,3 1 0 0 0,18-15 2 0 0,-53 57-30 0 0,0 1 0 0 0,0-1 0 0 0,1 0 0 0 0,-1 1 0 0 0,1-1 0 0 0,0 1 0 0 0,-1 0 0 0 0,1-1 0 0 0,0 1 0 0 0,0 0 0 0 0,0 0 0 0 0,-1 0 0 0 0,1 0 0 0 0,0 1 0 0 0,1-1 0 0 0,-1 0 0 0 0,0 1 0 0 0,0-1 0 0 0,0 1 0 0 0,0 0 0 0 0,0 0 0 0 0,0 0 0 0 0,0 0 0 0 0,1 0 0 0 0,-1 0 0 0 0,0 1 0 0 0,0-1 0 0 0,0 1 0 0 0,0-1 0 0 0,0 1 0 0 0,0 0 0 0 0,0 0 0 0 0,0 0 0 0 0,0 0 1 0 0,0 0-1 0 0,0 0 0 0 0,0 1 30 0 0,5 14-11 0 0,0 1 1 0 0,-2 0 0 0 0,0 0 0 0 0,-1 0 0 0 0,0 0 0 0 0,-2 1 0 0 0,0 0 0 0 0,-1-1 0 0 0,0 1-1 0 0,-2 0 1 0 0,0-1 0 0 0,-1 2 10 0 0,0 19-9 0 0,1-6 55 0 0,-2 0 0 0 0,-1 0 1 0 0,-1 0-1 0 0,-2-1 0 0 0,-9 24-46 0 0,10-34 24 0 0,-2-1 0 0 0,0 0-1 0 0,-1-1 1 0 0,-1 0-1 0 0,-1-1 1 0 0,0 0-1 0 0,-2 0 1 0 0,0-1 0 0 0,-1-1-1 0 0,0 0 1 0 0,-2-1-1 0 0,1-1 1 0 0,-2 0-1 0 0,-4 2-23 0 0,9-8-34 0 0,0 0-1 0 0,0 0 0 0 0,-1-2 1 0 0,0 1-1 0 0,0-2 0 0 0,-1 1 1 0 0,0-2-1 0 0,0 0 0 0 0,0-1 1 0 0,0 0-1 0 0,0-1 0 0 0,-1-1 1 0 0,-1 0 34 0 0,-66-18-3254 0 0,64-2-1026 0 0,8-10-3372 0 0,8 17 3104 0 0</inkml:trace>
  <inkml:trace contextRef="#ctx0" brushRef="#br0" timeOffset="-6590.693">1504 623 7570 0 0,'0'0'1744'0'0,"0"0"-722"0"0,0 0-216 0 0,0 0 156 0 0,0 0 135 0 0,0 0-86 0 0,0 0-257 0 0,0 0-302 0 0,0 0-240 0 0,0 0-131 0 0,0 0-35 0 0,0 0-5 0 0,0 0-21 0 0,-16 20-12 0 0,-51 62-11 0 0,64-78 0 0 0,-1 0-1 0 0,1 0 0 0 0,1 0 1 0 0,-1 0-1 0 0,0 0 0 0 0,1 1 1 0 0,0-1-1 0 0,0 1 0 0 0,0-1 1 0 0,1 1-1 0 0,-1 0 0 0 0,1-1 1 0 0,0 1-1 0 0,1 0 0 0 0,-1 0 1 0 0,1 0-1 0 0,0 2 4 0 0,0 10-24 0 0,-1-12 25 0 0,0 0 0 0 0,0 0 1 0 0,0 1-1 0 0,1-1 1 0 0,0 0-1 0 0,0 1 0 0 0,1-1 1 0 0,-1 0-1 0 0,1 0 0 0 0,0 0 1 0 0,1 1-1 0 0,-1-1 1 0 0,1 0-1 0 0,0 0 0 0 0,0-1 1 0 0,1 1-1 0 0,-1 0 0 0 0,1-1 1 0 0,0 0-1 0 0,0 1 1 0 0,1-1-1 0 0,-1 0 0 0 0,1-1 1 0 0,0 1-1 0 0,0 0 0 0 0,0-1 1 0 0,0 0-1 0 0,1 0 0 0 0,-1-1 1 0 0,1 1-1 0 0,0-1 1 0 0,0 0-1 0 0,0 0 0 0 0,0 0 1 0 0,0-1-2 0 0,7 0 233 0 0,-1 0 0 0 0,1 0 0 0 0,0-1 0 0 0,0-1 0 0 0,-1 0 0 0 0,1-1 1 0 0,0 0-1 0 0,-1-1 0 0 0,0 0 0 0 0,1-1 0 0 0,-1 0 0 0 0,-1-1 0 0 0,1 0 0 0 0,-1 0 1 0 0,1-1-1 0 0,-2-1 0 0 0,1 0 0 0 0,-1 0 0 0 0,0-1 0 0 0,0 0 0 0 0,-1 0 0 0 0,0-1 1 0 0,-1 0-1 0 0,0-1 0 0 0,0 1 0 0 0,-1-1 0 0 0,0-1 0 0 0,-1 1 0 0 0,0-1 0 0 0,-1 0 1 0 0,0 0-1 0 0,0 0 0 0 0,-1-1 0 0 0,-1 1 0 0 0,0-1 0 0 0,0-7-233 0 0,-2 12-1 0 0,-1 0 0 0 0,0 0 1 0 0,0 0-1 0 0,-1 1 0 0 0,0-1 0 0 0,0 0 0 0 0,0 1 0 0 0,-1 0 0 0 0,0-1 0 0 0,0 1 1 0 0,-1 0-1 0 0,1 0 0 0 0,-1 1 0 0 0,-1-1 0 0 0,1 1 0 0 0,-1 0 0 0 0,0 0 0 0 0,0 1 1 0 0,0-1-1 0 0,-1 1 0 0 0,1 0 0 0 0,-1 0 0 0 0,-5-2 1 0 0,-71-26-2137 0 0,-1 21-3844 0 0,63 11-369 0 0,4 0-3339 0 0</inkml:trace>
  <inkml:trace contextRef="#ctx0" brushRef="#br0" timeOffset="-3226.344">3014 711 0 0 0,'0'0'397'0'0,"0"0"201"0"0,0 0 299 0 0,0 0 334 0 0,0 0 252 0 0,0 0 118 0 0,0 0-57 0 0,0 0-172 0 0,0 0-155 0 0,0 0-173 0 0,0 0-151 0 0,-5-13-101 0 0,-16-41-110 0 0,20 52-632 0 0,0 1 1 0 0,0 0 0 0 0,0-1-1 0 0,0 1 1 0 0,0 0-1 0 0,0 0 1 0 0,-1 0-1 0 0,1 0 1 0 0,-1 0-1 0 0,1 0 1 0 0,0 0-1 0 0,-1 0 1 0 0,1 0-1 0 0,-1 1 1 0 0,0-1 0 0 0,1 0-1 0 0,-1 1 1 0 0,0 0-1 0 0,1-1 1 0 0,-1 1-1 0 0,0 0 1 0 0,1 0-1 0 0,-1 0 1 0 0,0 0-1 0 0,0 0 1 0 0,1 0-1 0 0,-1 1 1 0 0,0-1-51 0 0,-5 1 192 0 0,-15 1 0 0 0,0 2-1 0 0,0 0 1 0 0,0 1 0 0 0,1 2-1 0 0,0 0 1 0 0,0 1 0 0 0,1 1 0 0 0,0 1-1 0 0,1 0 1 0 0,0 2 0 0 0,0 0-1 0 0,-7 8-191 0 0,16-14 3 0 0,0 0-1 0 0,1 1 0 0 0,0 0 0 0 0,0 1 0 0 0,0 0 1 0 0,1 0-1 0 0,1 1 0 0 0,-1 0 0 0 0,1 0 0 0 0,1 0 1 0 0,-1 1-1 0 0,2 0 0 0 0,-1 1 0 0 0,2-1 0 0 0,-1 1 1 0 0,1 0-1 0 0,1 0 0 0 0,0 1 0 0 0,1-1 0 0 0,-1 9-2 0 0,3-17 12 0 0,1 0 0 0 0,0 1-1 0 0,-1-1 1 0 0,2 0 0 0 0,-1 0-1 0 0,0 0 1 0 0,0 0-1 0 0,1 0 1 0 0,0 0 0 0 0,0 0-1 0 0,-1 0 1 0 0,2 0 0 0 0,-1-1-1 0 0,0 1 1 0 0,0-1 0 0 0,1 0-1 0 0,-1 0 1 0 0,1 0-1 0 0,0 0 1 0 0,0 0 0 0 0,0 0-1 0 0,0-1 1 0 0,0 1 0 0 0,0-1-1 0 0,0 0 1 0 0,0 0-1 0 0,1 0 1 0 0,0 0-12 0 0,98 8 896 0 0,-79-14-708 0 0,-1 0 0 0 0,0-2 0 0 0,-1 0 0 0 0,1-2 0 0 0,-1 0 0 0 0,-1-1 0 0 0,0-1 0 0 0,0-1 0 0 0,-1-1 0 0 0,-1-1 0 0 0,0 0 0 0 0,-1-1 0 0 0,-1-1 0 0 0,0-1-1 0 0,-1 0 1 0 0,-1-1 0 0 0,4-6-188 0 0,29-53 785 0 0,-37 121-1312 0 0,-3 9 616 0 0,24 93 33 0 0,-28-140-140 0 0,-1 1-1 0 0,1-1 0 0 0,0 0 1 0 0,1 0-1 0 0,0-1 0 0 0,0 1 1 0 0,0-1-1 0 0,0 1 1 0 0,1-1-1 0 0,0-1 0 0 0,0 1 1 0 0,0-1-1 0 0,1 0 0 0 0,-1 0 1 0 0,1 0-1 0 0,0-1 0 0 0,0 0 1 0 0,0 0-1 0 0,1-1 0 0 0,3 2 19 0 0,57 2-2179 0 0,-25-18-7399 0 0,-32 7-880 0 0</inkml:trace>
  <inkml:trace contextRef="#ctx0" brushRef="#br0" timeOffset="-2787.741">3299 1032 6305 0 0,'0'0'1819'0'0,"0"0"-68"0"0,0 0 73 0 0,0 0 80 0 0,0 0-157 0 0,0 0-292 0 0,0 0-275 0 0,0 0-209 0 0,34-31-157 0 0,105-97-154 0 0,-62 47 256 0 0,-57 57-653 0 0,-2-2 0 0 0,0-1 1 0 0,-2 0-1 0 0,-1-1 0 0 0,3-8-263 0 0,-18 35-28 0 0,0 1-105 0 0,0 15-653 0 0,-20 91 533 0 0,18-101 260 0 0,1 1 0 0 0,0-1 0 0 0,0 1 0 0 0,0-1 0 0 0,1 1 0 0 0,0-1 0 0 0,0 1 0 0 0,0 0 0 0 0,1-1 0 0 0,0 1 0 0 0,0-1 0 0 0,0 1 0 0 0,1-1 0 0 0,0 1 0 0 0,0-1 0 0 0,0 0 0 0 0,0 0 0 0 0,1 0 1 0 0,0 0-1 0 0,0-1 0 0 0,0 1 0 0 0,1-1 0 0 0,-1 0 0 0 0,1 1 0 0 0,0-2 0 0 0,1 1 0 0 0,-1 0 0 0 0,0-1 0 0 0,1 0 0 0 0,0 0 0 0 0,0 0 0 0 0,0-1 0 0 0,5 2-7 0 0,-2-3 135 0 0,0 0 0 0 0,1 0 0 0 0,-1-1-1 0 0,1-1 1 0 0,-1 1 0 0 0,0-2 0 0 0,1 1 0 0 0,-1-1 0 0 0,0 0 0 0 0,0 0 0 0 0,0-1 0 0 0,0-1-1 0 0,-1 1 1 0 0,1-1 0 0 0,-1 0 0 0 0,0-1 0 0 0,0 1 0 0 0,0-2 0 0 0,-1 1 0 0 0,0-1-1 0 0,0 0 1 0 0,0 0 0 0 0,-1 0 0 0 0,0-1 0 0 0,0 0 0 0 0,0 0 0 0 0,-1 0 0 0 0,0-1-1 0 0,2-4-134 0 0,-1 4-521 0 0,43-65 731 0 0,-29 51-4391 0 0,2 2-5722 0 0,-17 17-1307 0 0</inkml:trace>
  <inkml:trace contextRef="#ctx0" brushRef="#br0" timeOffset="-2223.366">4435 608 11066 0 0,'0'0'1607'0'0,"0"0"-226"0"0,0 0-185 0 0,0 0-140 0 0,0 0-217 0 0,0 0-202 0 0,0 0-131 0 0,0 0-87 0 0,0 0-94 0 0,-34 14-78 0 0,-104 46-82 0 0,76-15-55 0 0,55-35-97 0 0,1-2-28 0 0,0 1-1 0 0,1-1 1 0 0,-1 1 0 0 0,2 0 0 0 0,-1 0 0 0 0,1 1-1 0 0,1 0 1 0 0,0-1 0 0 0,0 1 0 0 0,1 0 0 0 0,0 0-1 0 0,1 0 1 0 0,0 1 0 0 0,0-1 0 0 0,1 6 15 0 0,1-13 3 0 0,-1-1 0 0 0,1 0 0 0 0,-1 0 0 0 0,1 0 0 0 0,0 0 0 0 0,0 0 0 0 0,0 0 0 0 0,0 0 0 0 0,0 0 0 0 0,0 0 0 0 0,0 0 0 0 0,1-1-1 0 0,-1 1 1 0 0,1 0 0 0 0,-1-1 0 0 0,1 1 0 0 0,0-1 0 0 0,-1 0 0 0 0,1 1 0 0 0,0-1 0 0 0,0 0 0 0 0,0 0 0 0 0,0 0 0 0 0,0-1 0 0 0,0 1 0 0 0,0 0 0 0 0,0-1 0 0 0,0 1 0 0 0,1-1 0 0 0,-1 0 0 0 0,0 1 0 0 0,0-1 0 0 0,1 0-3 0 0,76-13 933 0 0,-53-2-705 0 0,-1-1 0 0 0,-1-1 0 0 0,0-2 0 0 0,-1 0 0 0 0,-1-2 0 0 0,5-7-228 0 0,15-12 241 0 0,90-81 261 0 0,-131 120-504 0 0,-1 0 0 0 0,1 0 1 0 0,0 0-1 0 0,0 1 0 0 0,-1-1 1 0 0,1 0-1 0 0,0 0 1 0 0,0 1-1 0 0,0-1 0 0 0,0 0 1 0 0,0 1-1 0 0,0-1 0 0 0,0 1 1 0 0,0 0-1 0 0,0-1 0 0 0,0 1 1 0 0,1 0-1 0 0,-1-1 0 0 0,0 1 1 0 0,0 0-1 0 0,0 0 0 0 0,0 0 1 0 0,0 0-1 0 0,1 0 0 0 0,-1 0 1 0 0,0 1-1 0 0,0-1 0 0 0,0 0 1 0 0,0 1-1 0 0,0-1 0 0 0,0 0 1 0 0,0 1-1 0 0,0-1 0 0 0,0 1 1 0 0,0 0-1 0 0,0-1 0 0 0,0 1 1 0 0,0 0-1 0 0,0-1 0 0 0,0 1 1 0 0,0 0-1 0 0,-1 0 0 0 0,1 0 1 0 0,0 0-1 0 0,-1 0 0 0 0,1 0 1 0 0,-1 0-1 0 0,1 0 0 0 0,-1 0 1 0 0,1 0-1 0 0,-1 0 0 0 0,0 0 1 0 0,1 0-1 0 0,-1 0 0 0 0,0 0 1 0 0,0 1-1 0 0,0-1 0 0 0,0 0 1 0 0,0 0-1 0 0,0 0 0 0 0,0 1 2 0 0,10 231 112 0 0,-11-184-144 0 0,0-28-24 0 0,-1 115-233 0 0,-5-1 0 0 0,-19 88 289 0 0,21-196 10 0 0,0 0 0 0 0,-2 0 0 0 0,-1 0 0 0 0,-2-1 0 0 0,0-1 0 0 0,-2 0 0 0 0,0 0 0 0 0,-2-1 0 0 0,-1-1 0 0 0,0 0 0 0 0,-2-1 0 0 0,-9 9-10 0 0,21-26 25 0 0,0 0 0 0 0,-1-1 0 0 0,1 0 0 0 0,-1 0 1 0 0,0 0-1 0 0,0-1 0 0 0,0 0 0 0 0,0 0 0 0 0,-1 0 0 0 0,1-1 1 0 0,-1 0-1 0 0,0 0 0 0 0,1-1 0 0 0,-1 0 0 0 0,0 0 0 0 0,-5 0-25 0 0,10-1 23 0 0,0-1-1 0 0,0 1 0 0 0,0-1 0 0 0,0 1 0 0 0,0-1 0 0 0,0 0 0 0 0,0 0 0 0 0,1 0 0 0 0,-1 0 0 0 0,0 0 1 0 0,0 0-1 0 0,1 0 0 0 0,-1-1 0 0 0,1 1 0 0 0,-1-1 0 0 0,1 1 0 0 0,-1-1 0 0 0,1 1 0 0 0,0-1 0 0 0,0 0 1 0 0,0 0-1 0 0,0 0 0 0 0,0 1 0 0 0,0-1 0 0 0,0 0 0 0 0,1 0 0 0 0,-1 0 0 0 0,1 0 0 0 0,-1 0 1 0 0,1-1-1 0 0,0 0-22 0 0,-6-72 268 0 0,6 69-257 0 0,3-31-1 0 0,2-1 0 0 0,1 0 1 0 0,2 1-1 0 0,1 0 1 0 0,5-7-11 0 0,80-178-1533 0 0,-54 153-2919 0 0,3 1-5492 0 0,-29 49 2509 0 0</inkml:trace>
  <inkml:trace contextRef="#ctx0" brushRef="#br0" timeOffset="-1978.598">4915 568 7138 0 0,'0'0'3983'0'0,"0"0"-2235"0"0,0 0-622 0 0,0 0 60 0 0,0 0 71 0 0,0 0-70 0 0,0 0-188 0 0,0 0-207 0 0,0 0-172 0 0,-8 35-146 0 0,-25 112-129 0 0,26-64 109 0 0,7-78-401 0 0,1 0 1 0 0,0 0-1 0 0,1 0 1 0 0,-1-1 0 0 0,1 1-1 0 0,0 0 1 0 0,0-1 0 0 0,1 1-1 0 0,-1-1 1 0 0,1 1 0 0 0,0-1-1 0 0,0 0 1 0 0,0 0 0 0 0,1-1-1 0 0,-1 1 1 0 0,1-1 0 0 0,0 1-1 0 0,0-1 1 0 0,0 0-1 0 0,0-1 1 0 0,1 1 0 0 0,-1-1-1 0 0,1 0 1 0 0,-1 0 0 0 0,1 0-1 0 0,0-1 1 0 0,0 1 0 0 0,0-1-1 0 0,0 0 1 0 0,0-1 0 0 0,5 1-54 0 0,3-3 100 0 0,0-1 1 0 0,1 0 0 0 0,-1-1 0 0 0,-1 0 0 0 0,1-1 0 0 0,-1-1 0 0 0,1 0 0 0 0,-2 0 0 0 0,1-1-1 0 0,-1-1 1 0 0,0 0 0 0 0,0 0 0 0 0,-1-1 0 0 0,0-1 0 0 0,-1 1 0 0 0,0-2 0 0 0,-1 1 0 0 0,0-1-1 0 0,0 0 1 0 0,2-6-101 0 0,42-89-1342 0 0,-40 69-3135 0 0,-4 0-5719 0 0,-8 29 1222 0 0</inkml:trace>
  <inkml:trace contextRef="#ctx0" brushRef="#br0" timeOffset="-1708.421">5438 1 8802 0 0,'0'0'3530'0'0,"0"0"-1363"0"0,0 0-460 0 0,0 0-185 0 0,0 0-259 0 0,0 0-302 0 0,0 0-249 0 0,0 0-133 0 0,0 0-41 0 0,0 0 58 0 0,0 0 17 0 0,0 0-59 0 0,-1 24-53 0 0,-2 81-82 0 0,-26 101 592 0 0,15-80-887 0 0,6-1 0 0 0,6 50-124 0 0,18-56-1187 0 0,-4-105-2001 0 0,0-14-5476 0 0,-8 0 5601 0 0,-2 0-6558 0 0</inkml:trace>
  <inkml:trace contextRef="#ctx0" brushRef="#br0" timeOffset="-1025.009">5948 557 9434 0 0,'0'0'2263'0'0,"0"0"-246"0"0,0 0-289 0 0,0 0-264 0 0,0 0-275 0 0,0 0-224 0 0,0 0-163 0 0,0 0-173 0 0,0 0-153 0 0,-33 21-133 0 0,-105 68-123 0 0,62-29 33 0 0,62-43-213 0 0,8-11-53 0 0,0 0 0 0 0,1 0-1 0 0,-1 0 1 0 0,1 0 0 0 0,1 1-1 0 0,0 0 1 0 0,0 0 0 0 0,0 0-1 0 0,1 0 1 0 0,-1 1 0 0 0,2 0-1 0 0,-1-1 1 0 0,1 1 0 0 0,1 0-1 0 0,-1 0 1 0 0,1 0 0 0 0,1 0-1 0 0,-1 0 1 0 0,1 0 0 0 0,1 7 13 0 0,2-13-1 0 0,0 1 1 0 0,-1 0 0 0 0,1-1 0 0 0,0 0 0 0 0,1 0-1 0 0,-1 0 1 0 0,0 0 0 0 0,1-1 0 0 0,-1 1 0 0 0,1-1-1 0 0,-1 0 1 0 0,1 0 0 0 0,-1 0 0 0 0,1 0-1 0 0,0 0 1 0 0,0-1 0 0 0,-1 0 0 0 0,1 0 0 0 0,0 0-1 0 0,0 0 1 0 0,-1-1 0 0 0,1 1 0 0 0,0-1 0 0 0,-1 0-1 0 0,1 0 1 0 0,0 0 0 0 0,-1-1 0 0 0,1 1 0 0 0,-1-1-1 0 0,0 0 1 0 0,0 0 0 0 0,1 0 0 0 0,25-16 39 0 0,-1-1 1 0 0,-1-1-1 0 0,-1-1 1 0 0,0-1-1 0 0,-2-1 0 0 0,-1-2 1 0 0,0 0-1 0 0,-2-1 1 0 0,10-18-40 0 0,-12 19 21 0 0,-3 6 16 0 0,-15 19-71 0 0,-1 8-149 0 0,-7 155 180 0 0,9-159 24 0 0,0 0 0 0 0,0 0-1 0 0,1 0 1 0 0,0 0 0 0 0,0-1-1 0 0,0 1 1 0 0,0-1 0 0 0,0 0 0 0 0,1 0-1 0 0,-1 0 1 0 0,1-1 0 0 0,0 1-1 0 0,0-1 1 0 0,0 0 0 0 0,0 0-1 0 0,0 0 1 0 0,0-1 0 0 0,0 1 0 0 0,1-1-1 0 0,-1 0 1 0 0,1 0 0 0 0,-1 0-1 0 0,1-1 1 0 0,-1 0 0 0 0,1 0-1 0 0,-1 0 1 0 0,1 0 0 0 0,-1-1-1 0 0,3 0-20 0 0,9-2 128 0 0,-1-1-1 0 0,0 0 1 0 0,0-1-1 0 0,-1 0 0 0 0,1-2 1 0 0,-1 1-1 0 0,-1-2 0 0 0,1 0 1 0 0,-1 0-1 0 0,-1-1 0 0 0,1-1 1 0 0,1-3-128 0 0,30-22 212 0 0,-1-2 1 0 0,-2-1 0 0 0,-2-3 0 0 0,14-20-213 0 0,-46 52-16 0 0,0 0 0 0 0,-1 0 1 0 0,0 0-1 0 0,-1-1 1 0 0,0 0-1 0 0,0 0 1 0 0,-1 0-1 0 0,0-1 1 0 0,-1 0-1 0 0,-1 1 0 0 0,1-1 1 0 0,-2 0-1 0 0,1 0 1 0 0,-2 0-1 0 0,1-9 16 0 0,-2 18-31 0 0,1-1 0 0 0,0 1 0 0 0,-1-1 1 0 0,0 1-1 0 0,1-1 0 0 0,-1 1 0 0 0,0 0 0 0 0,0 0 0 0 0,-1-1 0 0 0,1 1 0 0 0,0 0 0 0 0,-1 0 0 0 0,1 0 0 0 0,-1 0 0 0 0,1 0 0 0 0,-1 0 1 0 0,0 1-1 0 0,0-1 0 0 0,0 1 0 0 0,0-1 0 0 0,0 1 0 0 0,0 0 0 0 0,-1-1 0 0 0,1 1 0 0 0,0 0 0 0 0,-1 1 0 0 0,1-1 0 0 0,0 0 1 0 0,-1 1-1 0 0,1-1 0 0 0,-1 1 0 0 0,1 0 0 0 0,-1 0 0 0 0,1 0 0 0 0,-2 0 31 0 0,-87 19-781 0 0,85-16 763 0 0,0-1-1 0 0,1 1 1 0 0,-1 0-1 0 0,1 0 1 0 0,-1 1-1 0 0,1 0 1 0 0,0-1 0 0 0,0 2-1 0 0,1-1 1 0 0,-1 1-1 0 0,1-1 1 0 0,0 1-1 0 0,0 0 1 0 0,1 1-1 0 0,-1-1 1 0 0,1 1 0 0 0,1-1-1 0 0,-1 1 1 0 0,1 0-1 0 0,-1 0 1 0 0,2 0-1 0 0,-1 0 1 0 0,1 1-1 0 0,0-1 1 0 0,0 0-1 0 0,1 0 1 0 0,-1 1 0 0 0,2-1-1 0 0,-1 1 1 0 0,1 4 18 0 0,5-3 23 0 0,-1-1 1 0 0,1 0-1 0 0,0 0 1 0 0,1-1-1 0 0,0 1 0 0 0,0-2 1 0 0,0 1-1 0 0,1-1 1 0 0,0 0-1 0 0,0 0 1 0 0,0-1-1 0 0,0 0 1 0 0,1 0-1 0 0,-1-1 0 0 0,1-1 1 0 0,5 2-24 0 0,56 26 190 0 0,-57-23-51 0 0,1 1 0 0 0,-1 0-1 0 0,0 1 1 0 0,-1 1 0 0 0,0 0-1 0 0,-1 0 1 0 0,0 1 0 0 0,9 12-139 0 0,-17-17 47 0 0,0 1 1 0 0,-1-1-1 0 0,0 1 1 0 0,0 0 0 0 0,0 0-1 0 0,-1 0 1 0 0,0 0-1 0 0,-1 0 1 0 0,1 0-1 0 0,-1 0 1 0 0,-1 0 0 0 0,1 0-1 0 0,-1-1 1 0 0,0 1-1 0 0,-1 0 1 0 0,0 0-1 0 0,0 0 1 0 0,0-1 0 0 0,-2 4-48 0 0,-2 12-224 0 0,5-17-537 0 0,5-2-11046 0 0,0-3 387 0 0</inkml:trace>
  <inkml:trace contextRef="#ctx0" brushRef="#br0" timeOffset="4011.923">31 1856 0 0 0,'0'0'1758'0'0,"0"0"402"0"0,0 0 363 0 0,0 0 154 0 0,0 0-185 0 0,0 0-402 0 0,0 0-449 0 0,0 0-370 0 0,0 0-257 0 0,-1 32-200 0 0,-3 97-167 0 0,-2-38 911 0 0,3-37-4606 0 0,5-54-3033 0 0,-1 0 3191 0 0,-1 0-5736 0 0</inkml:trace>
  <inkml:trace contextRef="#ctx0" brushRef="#br0" timeOffset="4257.316">0 1477 15467 0 0,'0'0'1185'0'0,"0"0"-345"0"0,0 0-240 0 0,0 0-144 0 0,0 0-168 0 0,0 0-240 0 0,0 0-192 0 0,0 0-176 0 0,0 0-136 0 0,0 0-224 0 0,0 0-577 0 0,0 0-991 0 0,0 0-1905 0 0,0 0-5473 0 0</inkml:trace>
  <inkml:trace contextRef="#ctx0" brushRef="#br0" timeOffset="4546.635">725 1750 8506 0 0,'0'0'2191'0'0,"0"0"-359"0"0,0 0-82 0 0,0 0 17 0 0,0 0-155 0 0,0 0-267 0 0,0 0-254 0 0,0 0-238 0 0,0 0-230 0 0,0 0-174 0 0,-31 11-146 0 0,-99 37-110 0 0,82-20 24 0 0,47-26-224 0 0,-1 0 0 0 0,1 0 1 0 0,-1-1-1 0 0,1 1 1 0 0,0 0-1 0 0,0 0 1 0 0,0 1-1 0 0,0-1 1 0 0,0 0-1 0 0,1 0 1 0 0,-1 0-1 0 0,0 0 1 0 0,1 1-1 0 0,0-1 0 0 0,-1 0 1 0 0,1 1-1 0 0,0-1 1 0 0,0 0-1 0 0,1 0 1 0 0,-1 1-1 0 0,0-1 1 0 0,1 0-1 0 0,-1 0 1 0 0,1 1-1 0 0,0-1 1 0 0,0 0-1 0 0,0 0 0 0 0,0 0 1 0 0,0 0-1 0 0,0 0 1 0 0,0 0-1 0 0,1 0 1 0 0,-1 0-1 0 0,1-1 1 0 0,-1 1-1 0 0,1-1 1 0 0,0 1-1 0 0,0-1 1 0 0,0 1-1 0 0,0-1 0 0 0,0 0 7 0 0,44 36-28 0 0,38 46-18 0 0,-80-76 85 0 0,1 1 0 0 0,-1 0 1 0 0,0 0-1 0 0,0 0 0 0 0,-1 0 1 0 0,-1 0-1 0 0,1 1 1 0 0,-1 0-1 0 0,0-1 0 0 0,-1 1 1 0 0,0 0-1 0 0,-1 0 0 0 0,0-1 1 0 0,0 1-1 0 0,0 0 0 0 0,-3 8-39 0 0,2-13-48 0 0,-1-1 0 0 0,0 1 0 0 0,0-1-1 0 0,0 1 1 0 0,-1-1 0 0 0,1 0 0 0 0,-1 0 0 0 0,0 0-1 0 0,0 0 1 0 0,0 0 0 0 0,0-1 0 0 0,0 1-1 0 0,-1-1 1 0 0,1 0 0 0 0,-1 0 0 0 0,0 0 0 0 0,1 0-1 0 0,-1-1 1 0 0,0 0 0 0 0,0 1 0 0 0,0-2-1 0 0,0 1 1 0 0,0 0 0 0 0,0-1 0 0 0,0 1 0 0 0,0-1-1 0 0,0 0 1 0 0,0-1 0 0 0,0 1 0 0 0,-1-1-1 0 0,1 1 1 0 0,0-2 48 0 0,-6-4-2215 0 0,5-1-3238 0 0,2 0-5849 0 0</inkml:trace>
  <inkml:trace contextRef="#ctx0" brushRef="#br0" timeOffset="5263.391">1764 1875 168 0 0,'0'0'2205'0'0,"0"0"-285"0"0,0 0 24 0 0,0 0 94 0 0,0 0-37 0 0,0 0-176 0 0,0 0-263 0 0,0 0-286 0 0,0 0-204 0 0,0 0-154 0 0,0 0-147 0 0,-32 11-108 0 0,-98 37-106 0 0,71-9 85 0 0,49-27-469 0 0,3-4-120 0 0,1 0 1 0 0,0 1-1 0 0,0 0 0 0 0,1 0 1 0 0,0 0-1 0 0,0 1 0 0 0,1-1 1 0 0,0 1-1 0 0,1 0 0 0 0,0 0 1 0 0,1 1-1 0 0,0-1 0 0 0,0 0 1 0 0,1 1-1 0 0,1 4-53 0 0,-1-9-15 0 0,1 0 1 0 0,0 0-1 0 0,1 0 0 0 0,-1 0 1 0 0,1-1-1 0 0,1 1 0 0 0,-1 0 1 0 0,1 0-1 0 0,0-1 0 0 0,0 1 1 0 0,0-1-1 0 0,1 0 0 0 0,0 0 1 0 0,0 0-1 0 0,0 0 0 0 0,1 0 1 0 0,-1-1-1 0 0,1 1 0 0 0,0-1 1 0 0,1 0-1 0 0,-1 0 0 0 0,1-1 1 0 0,0 1-1 0 0,-1-1 0 0 0,2 0 1 0 0,-1 0-1 0 0,0-1 0 0 0,1 1 15 0 0,103 13-2600 0 0,-37-27-6620 0 0,-53 7 916 0 0</inkml:trace>
  <inkml:trace contextRef="#ctx0" brushRef="#br0" timeOffset="5593.543">2167 1952 7674 0 0,'0'0'1699'0'0,"0"0"-504"0"0,0 0-106 0 0,0 0 133 0 0,0 0 65 0 0,0 0-60 0 0,0 0-119 0 0,0 0-173 0 0,0 0-182 0 0,-16 31-138 0 0,-47 98-99 0 0,62-128-500 0 0,-1 0 0 0 0,1 0 0 0 0,0 0 0 0 0,0 0 0 0 0,1 0 0 0 0,-1 0 0 0 0,0 0 0 0 0,0 1 0 0 0,0-1 0 0 0,1 0 0 0 0,-1 1 0 0 0,1-1 0 0 0,-1 1 0 0 0,1-1 0 0 0,0 0 0 0 0,-1 1-1 0 0,1-1 1 0 0,0 1 0 0 0,0-1 0 0 0,0 1 0 0 0,0-1 0 0 0,0 1 0 0 0,0-1 0 0 0,1 1 0 0 0,-1-1 0 0 0,0 1 0 0 0,1-1 0 0 0,-1 0 0 0 0,1 1 0 0 0,0-1 0 0 0,-1 0 0 0 0,1 1 0 0 0,0-1 0 0 0,0 0 0 0 0,-1 0 0 0 0,1 0 0 0 0,0 1 0 0 0,0-1 0 0 0,1 0 0 0 0,-1 0 0 0 0,0-1 0 0 0,0 1 0 0 0,0 0-1 0 0,1 0 1 0 0,-1-1 0 0 0,1 2-16 0 0,4 0 121 0 0,3 3 29 0 0,-1 0 1 0 0,1-1-1 0 0,-1 0 0 0 0,1 0 1 0 0,0-1-1 0 0,1 0 1 0 0,-1-1-1 0 0,0 0 0 0 0,1-1 1 0 0,-1 0-1 0 0,1 0 0 0 0,0-1 1 0 0,-1 0-1 0 0,1 0 1 0 0,-1-1-1 0 0,1-1 0 0 0,-1 0 1 0 0,1 0-1 0 0,-1-1 0 0 0,0 0 1 0 0,0 0-1 0 0,0-1 1 0 0,-1 0-1 0 0,1-1 0 0 0,-1 0 1 0 0,0 0-1 0 0,0-1 1 0 0,-1 0-1 0 0,4-3-150 0 0,-3 2 50 0 0,-2 1 0 0 0,1-1 0 0 0,0 0 0 0 0,-1 0 0 0 0,-1-1 0 0 0,1 1 0 0 0,-1-1 0 0 0,-1-1-1 0 0,1 1 1 0 0,-1-1 0 0 0,-1 1 0 0 0,1-1 0 0 0,-2 0 0 0 0,1 0 0 0 0,-1-1 0 0 0,-1 1 0 0 0,1 0 0 0 0,-2-1 0 0 0,1 1 0 0 0,-1-1 0 0 0,-1 1 0 0 0,-1-9-50 0 0,1 13-105 0 0,-1 0 1 0 0,-1 0-1 0 0,1 0 0 0 0,-1 0 1 0 0,1 0-1 0 0,-2 1 0 0 0,1-1 1 0 0,0 1-1 0 0,-1 0 0 0 0,0 0 1 0 0,1 0-1 0 0,-2 1 1 0 0,1-1-1 0 0,0 1 0 0 0,-1 0 1 0 0,1 0-1 0 0,-1 0 0 0 0,0 1 1 0 0,0-1-1 0 0,-2 1 105 0 0,-31-5-4562 0 0,3 17-5536 0 0,25-2 1216 0 0</inkml:trace>
  <inkml:trace contextRef="#ctx0" brushRef="#br0" timeOffset="5979.649">2614 2228 6289 0 0,'0'0'1589'0'0,"0"0"-144"0"0,0 0 122 0 0,0 0 139 0 0,0 0-111 0 0,0 0-276 0 0,0 0-267 0 0,0 0-201 0 0,0 0-148 0 0,0 0-139 0 0,0 0-119 0 0,3-33-90 0 0,6-103-65 0 0,7 21 638 0 0,-16 116-945 0 0,0-1-1 0 0,1 1 1 0 0,-1-1 0 0 0,0 1 0 0 0,1-1 0 0 0,-1 0-1 0 0,0 1 1 0 0,1-1 0 0 0,-1 1 0 0 0,1-1 0 0 0,-1 0-1 0 0,1 1 1 0 0,-1-1 0 0 0,1 0 0 0 0,-1 0 0 0 0,1 1 0 0 0,-1-1-1 0 0,1 0 1 0 0,-1 0 0 0 0,1 0 0 0 0,-1 1 0 0 0,1-1-1 0 0,-1 0 1 0 0,1 0 0 0 0,0 0 0 0 0,-1 0 0 0 0,1 0-1 0 0,-1 0 1 0 0,1 0 0 0 0,-1-1 0 0 0,1 1 0 0 0,-1 0 0 0 0,1 0-1 0 0,0 0 1 0 0,-1 0 0 0 0,1-1 0 0 0,-1 1 0 0 0,1 0-1 0 0,-1-1 1 0 0,0 1 0 0 0,1 0 0 0 0,-1-1 0 0 0,1 1-1 0 0,-1 0 1 0 0,1-1 0 0 0,-1 1 0 0 0,0-1 0 0 0,1 1 0 0 0,-1-1-1 0 0,0 1 1 0 0,0-1 0 0 0,1 1 0 0 0,-1-1 0 0 0,0 1-1 0 0,0-1 1 0 0,0 1 0 0 0,0-1 0 0 0,1 1 0 0 0,-1-1-1 0 0,0 0 1 0 0,0 1 0 0 0,0-1 0 0 0,0 0 17 0 0,4 12 33 0 0,-2-3 35 0 0,0 1-1 0 0,0 0 1 0 0,1-1-1 0 0,1 1 1 0 0,-1-1-1 0 0,1 0 1 0 0,1 0-1 0 0,0 0 1 0 0,0-1 0 0 0,0 1-1 0 0,1-1 1 0 0,0-1-1 0 0,0 1 1 0 0,1-1-1 0 0,-1 0 1 0 0,2 0-1 0 0,-1-1 1 0 0,0 0-1 0 0,1 0 1 0 0,0-1-1 0 0,0 0 1 0 0,1-1-1 0 0,-1 1 1 0 0,7 0-68 0 0,-8-5 209 0 0,0-2 1 0 0,-1 1 0 0 0,1-1 0 0 0,-1 0 0 0 0,0 0 0 0 0,0 0 0 0 0,0-1 0 0 0,0 0 0 0 0,-1 0 0 0 0,1-1 0 0 0,-1 0-1 0 0,0 0 1 0 0,0 0 0 0 0,-1 0 0 0 0,0-1 0 0 0,0 0 0 0 0,0 0 0 0 0,0 0 0 0 0,0-2-210 0 0,5-5 150 0 0,37-73 240 0 0,-30 46-3467 0 0,-7 17-1638 0 0,-5 15-2218 0 0,-1 4-4139 0 0</inkml:trace>
  <inkml:trace contextRef="#ctx0" brushRef="#br0" timeOffset="6328.587">3402 1753 6081 0 0,'0'0'4636'0'0,"0"0"-2241"0"0,0 0-727 0 0,0 0-102 0 0,0 0-195 0 0,0 0-299 0 0,0 0-273 0 0,0 0-205 0 0,0 0-177 0 0,0 0-132 0 0,0 0-99 0 0,-32 25-79 0 0,-100 79-39 0 0,88-60-32 0 0,42-36-35 0 0,1-4-12 0 0,0 0-1 0 0,1 1 1 0 0,0-1-1 0 0,-1 1 1 0 0,1-1 0 0 0,1 1-1 0 0,-1-1 1 0 0,1 1 0 0 0,-1-1-1 0 0,1 1 1 0 0,1-1-1 0 0,-1 0 1 0 0,1 0 0 0 0,-1 1-1 0 0,1-1 1 0 0,0 0 0 0 0,1 0-1 0 0,-1-1 1 0 0,1 1-1 0 0,-1 0 1 0 0,1-1 0 0 0,0 0-1 0 0,1 0 1 0 0,-1 0 0 0 0,0 0-1 0 0,1 0 1 0 0,0 0-1 0 0,-1-1 1 0 0,1 0 0 0 0,0 0-1 0 0,0 0 1 0 0,1 0 0 0 0,-1-1-1 0 0,0 1 1 0 0,0-1-1 0 0,1 0 12 0 0,116 65-30 0 0,-120-65 40 0 0,1 0 1 0 0,-1 0-1 0 0,0 0 1 0 0,0 1-1 0 0,0-1 1 0 0,0 0-1 0 0,0 1 1 0 0,0-1-1 0 0,0 0 1 0 0,0 1-1 0 0,-1-1 1 0 0,1 1-1 0 0,0-1 1 0 0,-1 1-1 0 0,1 0 1 0 0,-1-1-1 0 0,0 1 0 0 0,1 0 1 0 0,-1-1-1 0 0,0 1 1 0 0,0-1-1 0 0,0 1 1 0 0,0 0-1 0 0,-1-1 1 0 0,1 1-1 0 0,0 0 1 0 0,-1-1-1 0 0,1 1 1 0 0,-1-1-1 0 0,1 1 1 0 0,-1-1-1 0 0,0 1 1 0 0,0-1-1 0 0,0 1 1 0 0,1-1-1 0 0,-1 0 1 0 0,-1 1-1 0 0,1-1 1 0 0,0 0-1 0 0,0 0 1 0 0,0 0-1 0 0,-1 0 1 0 0,0 1-11 0 0,-62 41 426 0 0,-16-16-1895 0 0,45-24-7916 0 0,29-3-1368 0 0</inkml:trace>
  <inkml:trace contextRef="#ctx0" brushRef="#br0" timeOffset="6993.284">3546 2121 3321 0 0,'0'0'2986'0'0,"0"0"-546"0"0,0 0-287 0 0,0 0-117 0 0,0 0-268 0 0,0 0-330 0 0,0 0-264 0 0,0 0-162 0 0,31 1-121 0 0,98 0-107 0 0,-59-14 479 0 0,-63 11-1167 0 0,-1-1-1 0 0,1 1 1 0 0,-1-1-1 0 0,0 0 1 0 0,1-1 0 0 0,-1 0-1 0 0,-1 0 1 0 0,1 0 0 0 0,0 0-1 0 0,-1-1 1 0 0,0 0-1 0 0,0 0 1 0 0,-1-1 0 0 0,1 1-1 0 0,-1-1 1 0 0,0 0 0 0 0,-1 0-1 0 0,0 0 1 0 0,1 0-1 0 0,-2-1 1 0 0,1 0 0 0 0,-1 1-1 0 0,0-1 1 0 0,-1 0 0 0 0,1 0-1 0 0,-1 0 1 0 0,0-2-96 0 0,-3 5-104 0 0,0 0-1 0 0,0 0 1 0 0,-1 0 0 0 0,1 1 0 0 0,-1-1 0 0 0,1 1 0 0 0,-1 0-1 0 0,0 0 1 0 0,0 0 0 0 0,-1 0 0 0 0,1 0 0 0 0,-1 1 0 0 0,1-1-1 0 0,-1 1 1 0 0,0 0 0 0 0,0 0 0 0 0,0 1 0 0 0,0-1 0 0 0,0 1-1 0 0,0-1 1 0 0,0 1 0 0 0,0 1 0 0 0,-1-1 0 0 0,1 1 0 0 0,0-1-1 0 0,-1 1 1 0 0,1 0 0 0 0,-4 1 104 0 0,-1-1-307 0 0,0 1 0 0 0,-1 0 0 0 0,1 0-1 0 0,0 1 1 0 0,0 0 0 0 0,1 1 0 0 0,-1-1-1 0 0,0 2 1 0 0,1-1 0 0 0,0 1 0 0 0,0 1 0 0 0,0-1-1 0 0,0 1 1 0 0,-1 2 307 0 0,0-1-218 0 0,0 0 1 0 0,1 1-1 0 0,0 0 0 0 0,0 0 1 0 0,1 1-1 0 0,-1 0 0 0 0,2 0 0 0 0,-1 1 1 0 0,1-1-1 0 0,1 1 0 0 0,0 1 0 0 0,0-1 1 0 0,0 1-1 0 0,2 0 0 0 0,-1 0 0 0 0,1 0 1 0 0,0 0-1 0 0,1 1 0 0 0,0-1 0 0 0,1 1 1 0 0,0-1-1 0 0,1 3 218 0 0,1-9 48 0 0,-1 1 0 0 0,1 0 0 0 0,0-1 0 0 0,1 1 1 0 0,-1-1-1 0 0,1 1 0 0 0,0-1 0 0 0,0 0 0 0 0,0 0 0 0 0,1 0 1 0 0,-1 0-1 0 0,1 0 0 0 0,0 0 0 0 0,0-1 0 0 0,1 1 0 0 0,-1-1 0 0 0,1 0 1 0 0,-1 0-1 0 0,1 0 0 0 0,0 0 0 0 0,0-1 0 0 0,0 0 0 0 0,0 0 0 0 0,1 0 1 0 0,-1 0-1 0 0,1 0 0 0 0,3 0-48 0 0,131 15 2786 0 0,-108-21-2127 0 0,0-2 0 0 0,-1-2 0 0 0,1 0 0 0 0,-1-2 1 0 0,-1-1-1 0 0,0-2 0 0 0,0 0 0 0 0,-2-2 0 0 0,4-4-659 0 0,-6 7 187 0 0,-2 0 0 0 0,1-2-1 0 0,-2-1 1 0 0,0-1 0 0 0,0-1 0 0 0,-2-1 0 0 0,0 0 0 0 0,-1-2-1 0 0,-1 0 1 0 0,-1-1 0 0 0,10-17-187 0 0,-25 35-7 0 0,0 0 0 0 0,-1 0 0 0 0,1 0 0 0 0,-1 0 0 0 0,1 0 0 0 0,-1-1 0 0 0,0 1 0 0 0,0-1 0 0 0,0 1 0 0 0,-1-1 0 0 0,1 1 0 0 0,-1-1 0 0 0,0 1 0 0 0,0-1 0 0 0,0 0 0 0 0,-1 1-1 0 0,1-1 1 0 0,-1 1 0 0 0,0-1 0 0 0,0 1 0 0 0,0 0 0 0 0,0-1 0 0 0,0 1 0 0 0,-1 0 0 0 0,0 0 0 0 0,0 0 0 0 0,1 0 0 0 0,-2 0 0 0 0,-1-2 7 0 0,-6 3-128 0 0,1 1-1 0 0,-1 1 1 0 0,0 0 0 0 0,0 0-1 0 0,0 1 1 0 0,1 0-1 0 0,-1 1 1 0 0,0 0 0 0 0,1 1-1 0 0,0 0 1 0 0,-1 0-1 0 0,1 1 1 0 0,0 0 0 0 0,1 1-1 0 0,-1-1 1 0 0,1 2-1 0 0,0-1 1 0 0,0 1 0 0 0,0 1-1 0 0,1-1 1 0 0,0 1-1 0 0,-2 3 129 0 0,5-7-96 0 0,-1 1 0 0 0,1-1-1 0 0,1 1 1 0 0,-1 0 0 0 0,0 0-1 0 0,1 0 1 0 0,0 0-1 0 0,0 1 1 0 0,0-1 0 0 0,0 1-1 0 0,1 0 1 0 0,0-1 0 0 0,0 1-1 0 0,0 1 1 0 0,0-1 0 0 0,1 0-1 0 0,0 0 1 0 0,0 0-1 0 0,0 3 97 0 0,3-6-23 0 0,0 0-1 0 0,0 0 0 0 0,0 0 0 0 0,0 0 0 0 0,0-1 1 0 0,1 1-1 0 0,-1-1 0 0 0,1 1 0 0 0,-1-1 1 0 0,1 0-1 0 0,-1 0 0 0 0,1 0 0 0 0,0 0 0 0 0,-1 0 1 0 0,1-1-1 0 0,0 1 0 0 0,0-1 0 0 0,-1 1 1 0 0,1-1-1 0 0,0 0 0 0 0,0 0 0 0 0,0-1 0 0 0,-1 1 1 0 0,1-1 23 0 0,245-2 1317 0 0,-245 3-1250 0 0,-1 0-1 0 0,0 0 0 0 0,0 1 1 0 0,1-1-1 0 0,-1 1 0 0 0,0-1 1 0 0,0 1-1 0 0,0 0 0 0 0,0 0 1 0 0,0 0-1 0 0,0 0 0 0 0,0 0 1 0 0,0 1-1 0 0,0-1 0 0 0,0 1 1 0 0,-1-1-1 0 0,1 1 0 0 0,0-1 1 0 0,-1 1-1 0 0,0 0 0 0 0,1 0 0 0 0,-1 0 1 0 0,0 0-1 0 0,0 0 0 0 0,0 0 1 0 0,0 0-1 0 0,0 0 0 0 0,-1 0 1 0 0,1 0-1 0 0,-1 1 0 0 0,1-1 1 0 0,-1 0-1 0 0,0 0 0 0 0,0 1 1 0 0,1-1-1 0 0,-2 0 0 0 0,1 0 1 0 0,0 1-1 0 0,-1 0-66 0 0,-18 91 1466 0 0,12-78-1485 0 0,2 1-1 0 0,-1-1 1 0 0,2 1-1 0 0,1 0 1 0 0,0 0-1 0 0,1 0 1 0 0,0 0-1 0 0,2 8 20 0 0,-1-16-435 0 0,2 5-1423 0 0,7-11-7718 0 0,-5-3 1605 0 0</inkml:trace>
  <inkml:trace contextRef="#ctx0" brushRef="#br0" timeOffset="7481.921">4591 1919 8610 0 0,'0'0'1698'0'0,"0"0"-364"0"0,0 0-160 0 0,0 0-74 0 0,0 0-91 0 0,0 0-140 0 0,0 0-183 0 0,0 0-165 0 0,0 0-117 0 0,0 0-87 0 0,0 0-59 0 0,3 35-47 0 0,7 110-31 0 0,18-8 464 0 0,-27-134-607 0 0,0 5 32 0 0,1 0 0 0 0,0 0 0 0 0,0 0 0 0 0,1 0 0 0 0,0 0 0 0 0,0-1 0 0 0,1 1 0 0 0,0-1 0 0 0,0 0 0 0 0,1 0 1 0 0,0-1-1 0 0,0 1 0 0 0,1-1-69 0 0,-3-6 160 0 0,0 0 1 0 0,0 0 0 0 0,0 0 0 0 0,0-1 0 0 0,0 0-1 0 0,0 1 1 0 0,-1-1 0 0 0,1 0 0 0 0,0-1-1 0 0,0 1 1 0 0,-1 0 0 0 0,1-1 0 0 0,-1 1 0 0 0,1-1-1 0 0,-1 0 1 0 0,0 0 0 0 0,0 0 0 0 0,1 0 0 0 0,-2 0-1 0 0,1 0 1 0 0,0-1 0 0 0,0 1 0 0 0,1-3-161 0 0,2-1 152 0 0,22-22-10 0 0,-2-2 0 0 0,0-1 1 0 0,-3-1-1 0 0,0 0 0 0 0,-2-2 1 0 0,-2 0-1 0 0,-1-2 0 0 0,-1 0 0 0 0,-2 0 1 0 0,2-16-143 0 0,-14 39-873 0 0,-1 11-2738 0 0,-2 1-3594 0 0,1 1-1040 0 0</inkml:trace>
  <inkml:trace contextRef="#ctx0" brushRef="#br0" timeOffset="7884.339">5158 2125 7466 0 0,'0'0'2788'0'0,"0"0"-301"0"0,0 0-230 0 0,0 0-286 0 0,0 0-400 0 0,0 0-337 0 0,0 0-252 0 0,34-19-224 0 0,105-60-163 0 0,-79 29 320 0 0,-58 49-886 0 0,0-1 0 0 0,0 0 0 0 0,-1 0 0 0 0,1 1 0 0 0,0-1 0 0 0,-1 0 0 0 0,1 0 0 0 0,-1-1 0 0 0,0 1 0 0 0,0 0 0 0 0,0 0 0 0 0,0-1 0 0 0,0 1 0 0 0,0-1 0 0 0,-1 1 0 0 0,1 0 0 0 0,-1-1 0 0 0,1 1 0 0 0,-1-1 0 0 0,0 0 0 0 0,0 1 0 0 0,0-1 0 0 0,-1 1 0 0 0,1-1 0 0 0,0 1 0 0 0,-1-1 0 0 0,0 1 0 0 0,1 0 0 0 0,-1-1 0 0 0,0 1 1 0 0,0 0-1 0 0,-1-1 0 0 0,1 1 0 0 0,0 0 0 0 0,-1 0 0 0 0,1 0 0 0 0,-1 0 0 0 0,0 0 0 0 0,0 1 0 0 0,1-1 0 0 0,-1 0 0 0 0,0 1 0 0 0,-1-1-29 0 0,-11 2-118 0 0,-1 1 1 0 0,1 0-1 0 0,0 1 1 0 0,-1 1 0 0 0,1 0-1 0 0,0 0 1 0 0,0 2-1 0 0,1 0 1 0 0,-1 0-1 0 0,1 1 1 0 0,1 1-1 0 0,-1 0 1 0 0,1 1-1 0 0,0 1 1 0 0,1-1-1 0 0,0 2 1 0 0,0-1 0 0 0,1 2-1 0 0,0-1 1 0 0,1 1-1 0 0,0 1 1 0 0,1 0-1 0 0,0 0 1 0 0,1 1-1 0 0,0-1 1 0 0,-1 6 117 0 0,4-12-49 0 0,0-1 0 0 0,1 1-1 0 0,-1-1 1 0 0,1 1 0 0 0,1 0 0 0 0,-1 1 0 0 0,1-1 0 0 0,0 0-1 0 0,1 1 1 0 0,-1-1 0 0 0,1 1 0 0 0,1-1 0 0 0,-1 1 0 0 0,1 0-1 0 0,0-1 1 0 0,0 1 0 0 0,1-1 0 0 0,0 1 0 0 0,0-1-1 0 0,1 1 1 0 0,0-1 0 0 0,0 0 0 0 0,0 1 0 0 0,1-1 0 0 0,0 0-1 0 0,0 0 1 0 0,0-1 0 0 0,1 1 0 0 0,0-1 0 0 0,0 0 0 0 0,0 0-1 0 0,1 0 1 0 0,-1 0 0 0 0,1-1 0 0 0,1 0 0 0 0,-1 0 0 0 0,0 0-1 0 0,6 2 50 0 0,5-2-25 0 0,0 0-1 0 0,1-1 0 0 0,-1-2 0 0 0,1 1 0 0 0,-1-2 0 0 0,1 0 0 0 0,-1-1 0 0 0,1 0 0 0 0,-1-2 0 0 0,0 0 0 0 0,1-1 0 0 0,-1 0 0 0 0,-1-1 0 0 0,1-1 0 0 0,9-5 26 0 0,149-84-1172 0 0,-63 24-4616 0 0,-37 23-3119 0 0,-57 37 5814 0 0</inkml:trace>
  <inkml:trace contextRef="#ctx0" brushRef="#br0" timeOffset="8295.324">5882 1937 3129 0 0,'0'0'2431'0'0,"0"0"-244"0"0,0 0-143 0 0,0 0-151 0 0,0 0-197 0 0,0 0-264 0 0,0 0-267 0 0,0 0-218 0 0,0 0-190 0 0,-32 18-162 0 0,-99 53-147 0 0,67-20 48 0 0,58-44-492 0 0,1-1 0 0 0,-1 1 0 0 0,1 0 0 0 0,1 0 0 0 0,-1 0 1 0 0,1 1-1 0 0,0 0 0 0 0,1 0 0 0 0,0 0 0 0 0,0 0 0 0 0,1 0 0 0 0,0 1 0 0 0,0-1 0 0 0,1 1 0 0 0,0-1 0 0 0,0 1 0 0 0,1-1 0 0 0,0 1 0 0 0,1 1-4 0 0,2-6 49 0 0,1 1-1 0 0,0 0 0 0 0,0-1 1 0 0,0 1-1 0 0,0-1 0 0 0,0-1 1 0 0,1 1-1 0 0,0 0 0 0 0,0-1 1 0 0,0 0-1 0 0,0 0 0 0 0,0-1 0 0 0,0 1 1 0 0,1-1-1 0 0,0 0 0 0 0,-1-1 1 0 0,1 1-1 0 0,0-1 0 0 0,0 0 1 0 0,-1 0-1 0 0,1-1 0 0 0,0 0 1 0 0,0 0-1 0 0,0-1 0 0 0,0 1 0 0 0,0-1 1 0 0,1-1-49 0 0,22-2 441 0 0,1-1 0 0 0,-1-1 0 0 0,-1-2 0 0 0,1-1 0 0 0,-1-2 0 0 0,-1 0 0 0 0,0-2 0 0 0,0-1 0 0 0,-1-1 0 0 0,-1-1 1 0 0,-1-1-1 0 0,0-1 0 0 0,-2-2 0 0 0,0 0 0 0 0,1-2-441 0 0,29-27 96 0 0,-2-2 0 0 0,-2-1 0 0 0,-3-3 0 0 0,24-40-96 0 0,-61 87-94 0 0,-2-1 0 0 0,1 0-1 0 0,-1-1 1 0 0,0 1 0 0 0,-1-1 0 0 0,-1 0 0 0 0,1-1 0 0 0,-2 1 0 0 0,1-1-1 0 0,-1 0 1 0 0,-1 0 0 0 0,0 0 0 0 0,0 0 0 0 0,-1 0 0 0 0,-1 0 0 0 0,0 0-1 0 0,0-1 1 0 0,-1 1 0 0 0,-1 0 0 0 0,0 0 0 0 0,0 0 0 0 0,-1 1 0 0 0,-1-1-1 0 0,1 0 1 0 0,-2 1 0 0 0,1 0 0 0 0,-2 0 0 0 0,1 0 0 0 0,-1 1 0 0 0,-1 0-1 0 0,1 0 1 0 0,-5-3 94 0 0,1 3-74 0 0,-1 2 0 0 0,0 0 0 0 0,0 0 0 0 0,-1 1 0 0 0,1 0 0 0 0,-1 1 0 0 0,-1 1 0 0 0,1 0 0 0 0,-1 0 0 0 0,1 1 0 0 0,-1 1 0 0 0,0 0 0 0 0,0 1 0 0 0,0 0 0 0 0,0 1 0 0 0,0 0 0 0 0,0 1 0 0 0,0 1 0 0 0,0 0 0 0 0,0 1 0 0 0,0 0 0 0 0,1 1 0 0 0,-1 1 74 0 0,-8 2-22 0 0,1 1 1 0 0,0 1-1 0 0,0 0 1 0 0,1 2-1 0 0,1 0 1 0 0,0 1-1 0 0,0 1 1 0 0,1 1-1 0 0,1 0 1 0 0,0 1-1 0 0,1 1 1 0 0,1 1-1 0 0,-7 10 22 0 0,13-17 11 0 0,1 0-1 0 0,1 1 1 0 0,0 0-1 0 0,0 1 0 0 0,1 0 1 0 0,1-1-1 0 0,0 1 0 0 0,0 1 1 0 0,1-1-1 0 0,1 1 1 0 0,0-1-1 0 0,1 1 0 0 0,0-1 1 0 0,1 1-1 0 0,0 0 0 0 0,1-1 1 0 0,1 1-1 0 0,0 0 0 0 0,0-1 1 0 0,1 0-1 0 0,1 1 1 0 0,1 1-11 0 0,15 16 147 0 0,1-1 0 0 0,1-2 0 0 0,1 0 1 0 0,2-1-1 0 0,0-2 0 0 0,2 0 0 0 0,0-2 1 0 0,2-1-1 0 0,1-1 0 0 0,0-2 1 0 0,1 0-1 0 0,1-3 0 0 0,0 0 0 0 0,17 3-147 0 0,81 29 109 0 0,2-6 1 0 0,2-5-1 0 0,2-7 0 0 0,62 3-109 0 0,-119-18-654 0 0,11 0-2641 0 0,-30-9-6862 0 0,-32-4-1071 0 0</inkml:trace>
</inkml:ink>
</file>

<file path=ppt/ink/ink4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35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0 379 0 0 0,'0'0'444'0'0,"0"0"138"0"0,0 0 43 0 0,0 0 167 0 0,0 0 192 0 0,0 0 117 0 0,0 0 47 0 0,0 0 20 0 0,0 0 14 0 0,0 0-9 0 0,0 0-59 0 0,22-1-97 0 0,140-9 1343 0 0,272 10 1014 0 0,-303-29-4696 0 0,-100 18-1232 0 0,-14 0-5417 0 0,-15 7 2754 0 0</inkml:trace>
  <inkml:trace contextRef="#ctx0" brushRef="#br0" timeOffset="293.089">101 630 4537 0 0,'0'0'2767'0'0,"0"0"-1288"0"0,0 0-557 0 0,0 0 13 0 0,0 0 101 0 0,0 0 3 0 0,0 0-124 0 0,0 0-154 0 0,0 0-75 0 0,0 0 3 0 0,0 0 39 0 0,0 0-20 0 0,0 0-60 0 0,22 0-94 0 0,152-4 718 0 0,48-7-124 0 0,-216 11-1271 0 0,150-2-728 0 0,-104-1-2479 0 0,-1-2-4009 0 0,-38 4-1842 0 0</inkml:trace>
  <inkml:trace contextRef="#ctx0" brushRef="#br0" timeOffset="884.79">425 0 0 0 0,'0'0'3579'0'0,"0"0"-1858"0"0,0 0-633 0 0,0 0-26 0 0,0 0 24 0 0,0 0-57 0 0,0 0-172 0 0,0 0-207 0 0,0 0-52 0 0,0 0 31 0 0,0 0 87 0 0,0 0 92 0 0,0 0-8 0 0,1 12-58 0 0,-1-8-687 0 0,0 4 156 0 0,1 0 1 0 0,-1 0 0 0 0,1 0 0 0 0,1 0 0 0 0,0 0 0 0 0,0 0 0 0 0,0 0 0 0 0,1-1 0 0 0,0 1 0 0 0,1-1 0 0 0,0 0 0 0 0,1 2-212 0 0,10 7 220 0 0,1 0 0 0 0,1-1 0 0 0,1-1 0 0 0,0-1 0 0 0,1 0 0 0 0,0-2 0 0 0,0 0 1 0 0,1-1-1 0 0,1-1 0 0 0,0 0 0 0 0,0-2 0 0 0,1-1 0 0 0,0 0 0 0 0,0-2 0 0 0,0 0 1 0 0,4-2-221 0 0,142 56 62 0 0,-166-57-60 0 0,0-1-1 0 0,0 1 1 0 0,0-1-1 0 0,0 1 1 0 0,1 0-1 0 0,-1 0 0 0 0,0 0 1 0 0,-1 0-1 0 0,1 1 1 0 0,0-1-1 0 0,0 0 1 0 0,0 1-1 0 0,-1 0 1 0 0,1-1-1 0 0,-1 1 1 0 0,1 0-1 0 0,-1-1 1 0 0,0 1-1 0 0,0 0 0 0 0,0 0 1 0 0,0 0-1 0 0,0 0 1 0 0,0 0-1 0 0,0 0 1 0 0,-1 1-1 0 0,1-1 1 0 0,-1 0-1 0 0,1 0 1 0 0,-1 0-1 0 0,0 1 1 0 0,0-1-1 0 0,0 0 0 0 0,0 0 1 0 0,0 1-1 0 0,-1-1 1 0 0,1 0-1 0 0,-1 0 1 0 0,1 0-1 0 0,-1 1 1 0 0,0-1-1 0 0,0 0 1 0 0,0 0-1 0 0,0 0 1 0 0,0 0-1 0 0,0-1 0 0 0,-1 1 1 0 0,1 0-1 0 0,-1 0 1 0 0,1-1-1 0 0,-1 1 1 0 0,0-1-1 0 0,-1 2-1 0 0,-108 81 419 0 0,-283 277-207 0 0,284-273-1084 0 0,107-83 83 0 0,10-2-10663 0 0,-1-3 2311 0 0</inkml:trace>
</inkml:ink>
</file>

<file path=ppt/ink/ink4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44.6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0 0 0,'0'0'1078'0'0,"0"0"249"0"0,0 0 188 0 0,0 0-51 0 0,0 0-265 0 0,0 0-339 0 0,0 0-300 0 0,0 0-132 0 0,0 0 60 0 0,0 0 158 0 0,0 0 157 0 0,0 0 114 0 0,8-1 23 0 0,292-3 5555 0 0,-141 5-4605 0 0,-194-30-750 0 0,-71-74-968 0 0,87 78-2625 0 0,23 24-1808 0 0,8 1 997 0 0,-1 0-2095 0 0,-3 0-1226 0 0</inkml:trace>
</inkml:ink>
</file>

<file path=ppt/ink/ink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7:51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688 19 9778 0 0,'0'0'344'0'0,"0"0"-928"0"0,0 0 168 0 0,0 0 344 0 0,0 0 8 0 0,0 0-96 0 0,0 0-64 0 0,0 0-120 0 0,0 0-360 0 0,0 0-769 0 0,0 0-1375 0 0,0 0-385 0 0</inkml:trace>
</inkml:ink>
</file>

<file path=ppt/ink/ink4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39.3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1 4033 0 0,'0'0'2914'0'0,"0"0"-1554"0"0,0 0-432 0 0,0 0 190 0 0,0 0 256 0 0,0 0 140 0 0,0 0-101 0 0,0 0-325 0 0,0 0-342 0 0,0 0-217 0 0,0 0-73 0 0,0 12 24 0 0,-15 208 1702 0 0,-16 253-1686 0 0,26-341-1978 0 0,5-104-2501 0 0,0 1-3579 0 0,0-29 3417 0 0,0 0 686 0 0</inkml:trace>
  <inkml:trace contextRef="#ctx0" brushRef="#br0" timeOffset="399.894">438 45 8426 0 0,'0'0'1040'0'0,"0"0"-419"0"0,0 0-196 0 0,0 0 181 0 0,0 0 332 0 0,0 0 142 0 0,-6 31-45 0 0,-21 102-137 0 0,21-95-362 0 0,1 0 1 0 0,1 0-1 0 0,2 1 1 0 0,4 28-537 0 0,-1-7 217 0 0,0-39-154 0 0,2 0 1 0 0,0-1 0 0 0,1 1 0 0 0,1-1-1 0 0,1 0 1 0 0,1-1 0 0 0,1 1 0 0 0,1 0-64 0 0,18 50 135 0 0,-23-33 883 0 0,-19-42-231 0 0,-71-64-355 0 0,68 55-418 0 0,-16-15-467 0 0,-1 2-1 0 0,-2 2 1 0 0,0 2 0 0 0,-27-13 453 0 0,-10 11-2190 0 0,21 24-4894 0 0,43 4 2728 0 0,5 1-529 0 0</inkml:trace>
  <inkml:trace contextRef="#ctx0" brushRef="#br0" timeOffset="819.776">831 479 1536 0 0,'0'0'2093'0'0,"0"0"-218"0"0,0 0-67 0 0,0 0 63 0 0,0 0-89 0 0,0 0-219 0 0,0 0-293 0 0,0 0-294 0 0,0 0-204 0 0,0 0-181 0 0,0 0-119 0 0,0 0-69 0 0,0 0-43 0 0,-12-1-11 0 0,-38-5-11 0 0,12 28 325 0 0,30-15-497 0 0,-3 4-115 0 0,1 0-1 0 0,-1 0 1 0 0,2 0-1 0 0,-1 1 1 0 0,2 1 0 0 0,0 0-1 0 0,0 0 1 0 0,1 0-1 0 0,1 1 1 0 0,0 0 0 0 0,1 0-1 0 0,0 1 1 0 0,1-1-1 0 0,1 1 1 0 0,1 0 0 0 0,0 0-1 0 0,0 8-50 0 0,3-18-2 0 0,1-1-1 0 0,-1 1 1 0 0,1 0-1 0 0,0 0 1 0 0,1-1-1 0 0,-1 1 1 0 0,1-1-1 0 0,0 1 1 0 0,0-1 0 0 0,0 0-1 0 0,0-1 1 0 0,1 1-1 0 0,0 0 1 0 0,0-1-1 0 0,0 0 1 0 0,0 0-1 0 0,0 0 1 0 0,1 0-1 0 0,-1-1 1 0 0,1 0-1 0 0,-1 0 1 0 0,1 0-1 0 0,0 0 1 0 0,0-1-1 0 0,0 1 1 0 0,0-1 0 0 0,0-1-1 0 0,0 1 1 0 0,1-1-1 0 0,-1 0 1 0 0,0 0-1 0 0,0 0 1 0 0,0-1-1 0 0,4 0 3 0 0,57-11-462 0 0,-24-5-3573 0 0,-32 12-1185 0 0,-1 2-4727 0 0</inkml:trace>
  <inkml:trace contextRef="#ctx0" brushRef="#br0" timeOffset="4023.723">1107 516 2817 0 0,'0'0'1077'0'0,"0"0"-187"0"0,0 0 47 0 0,0 0 189 0 0,0 0 89 0 0,0 0-34 0 0,0 0-152 0 0,0 0-148 0 0,0 0-78 0 0,0 0-74 0 0,0 0-44 0 0,0 0-49 0 0,8 10-34 0 0,25 32-20 0 0,-23 10 599 0 0,-12-37-930 0 0,-16 193 736 0 0,12-148-1007 0 0,5-34-6987 0 0,1-28 3046 0 0,1 1 2387 0 0,-1 0 293 0 0,2-3-2485 0 0</inkml:trace>
  <inkml:trace contextRef="#ctx0" brushRef="#br0" timeOffset="4280.489">1105 560 2577 0 0,'0'0'956'0'0,"0"0"-289"0"0,0 0 50 0 0,0 0 342 0 0,0 0 303 0 0,0 0 107 0 0,0 0-48 0 0,0 0-125 0 0,0 0-141 0 0,0 0-166 0 0,0 0-181 0 0,0 0-181 0 0,0 0-165 0 0,30-1-138 0 0,93-4-114 0 0,-24-5 704 0 0,-72 6-4325 0 0,5 2-9212 0 0,-30 2 11644 0 0</inkml:trace>
  <inkml:trace contextRef="#ctx0" brushRef="#br0" timeOffset="4541.71">1134 733 864 0 0,'0'0'2003'0'0,"0"0"-701"0"0,0 0-11 0 0,0 0 335 0 0,0 0 98 0 0,0 0-142 0 0,0 0-304 0 0,0 0-275 0 0,0 0-246 0 0,0 0-220 0 0,0 0-170 0 0,33-5-130 0 0,105-18-98 0 0,-28-7-927 0 0,-90 24-264 0 0,2 0-3322 0 0,-12 3-4122 0 0</inkml:trace>
  <inkml:trace contextRef="#ctx0" brushRef="#br0" timeOffset="5857.481">1591 148 3465 0 0,'0'0'2012'0'0,"0"0"-786"0"0,0 0-301 0 0,0 0 108 0 0,0 0 188 0 0,0 0 126 0 0,0 0-23 0 0,0 0-131 0 0,0 0-165 0 0,0 0-212 0 0,0 0-207 0 0,0 0-123 0 0,18-1-50 0 0,124-13 783 0 0,16-3-312 0 0,-70 12-2462 0 0,-69 5-2860 0 0,-1 0-3816 0 0,-16 0 3185 0 0</inkml:trace>
  <inkml:trace contextRef="#ctx0" brushRef="#br0" timeOffset="6101.717">1687 376 1536 0 0,'0'0'2433'0'0,"0"0"-1377"0"0,0 0 136 0 0,0 0 385 0 0,0 0 55 0 0,0 0-232 0 0,0 0-319 0 0,0 0-265 0 0,0 0-280 0 0,0 0-192 0 0,0 0-168 0 0,200-11-248 0 0,-167 4-360 0 0,6-4-536 0 0,-2 3-1137 0 0,-10 1-2272 0 0,-8 3-1448 0 0</inkml:trace>
</inkml:ink>
</file>

<file path=ppt/ink/ink4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45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48 7866 0 0,'0'0'1112'0'0,"0"0"-161"0"0,0 0 124 0 0,0 0 256 0 0,0 0 158 0 0,0 0-38 0 0,0 0-266 0 0,0 0-236 0 0,0 0-131 0 0,0 0-109 0 0,-3 32-113 0 0,-10 101-106 0 0,-54 321 483 0 0,49-370-1389 0 0,-1 15-3922 0 0,19-89 1420 0 0,0-1-6674 0 0,0-9 5861 0 0</inkml:trace>
  <inkml:trace contextRef="#ctx0" brushRef="#br0" timeOffset="442.289">466 0 5249 0 0,'0'0'2941'0'0,"0"0"-1736"0"0,0 0-347 0 0,0 0 263 0 0,0 0 269 0 0,0 0 57 0 0,0 0-160 0 0,-12 35-236 0 0,-40 108-224 0 0,42-116-476 0 0,0 2 0 0 0,2-1 0 0 0,1 1 1 0 0,1 0-1 0 0,2 1 0 0 0,1-1 0 0 0,0 14-351 0 0,2-26 80 0 0,12 188 306 0 0,-7-131 262 0 0,-29-74 58 0 0,18-4-669 0 0,0 0 1 0 0,1-1-1 0 0,0 1 1 0 0,0-1-1 0 0,0-1 1 0 0,1 1-1 0 0,0-1 1 0 0,0 0-1 0 0,0 0 0 0 0,0 0 1 0 0,1-1-1 0 0,0-1-37 0 0,-6-5 36 0 0,-155-200-2505 0 0,138 190-273 0 0,17 18-1385 0 0,-1 1-4381 0 0,6 3 4215 0 0</inkml:trace>
  <inkml:trace contextRef="#ctx0" brushRef="#br0" timeOffset="3618.468">810 641 0 0 0,'0'0'1488'0'0,"0"0"19"0"0,0 0-78 0 0,0 0-156 0 0,0 0-82 0 0,0 0-97 0 0,0 0-89 0 0,3-4-6 0 0,6-10-96 0 0,-38 10 3481 0 0,22 5-4293 0 0,0 1 1 0 0,0 0 0 0 0,0 0 0 0 0,0 1-1 0 0,1 0 1 0 0,-1 0 0 0 0,1 0 0 0 0,-1 1-1 0 0,1 0 1 0 0,1 0 0 0 0,-1 1 0 0 0,0 0-1 0 0,0 1-91 0 0,-10 6 199 0 0,11-9-166 0 0,0 1 1 0 0,0 0-1 0 0,1 0 1 0 0,-1 1-1 0 0,1-1 1 0 0,0 1 0 0 0,0 0-1 0 0,0 0 1 0 0,1 0-1 0 0,0 1 1 0 0,0-1-1 0 0,0 1 1 0 0,1 0-1 0 0,-1 0 1 0 0,1-1 0 0 0,1 2-1 0 0,-1-1 1 0 0,1 0-1 0 0,0 0 1 0 0,1 0-1 0 0,-1 1 1 0 0,1-1 0 0 0,0 0-1 0 0,2 6-33 0 0,2-6 33 0 0,1 0 1 0 0,1 0-1 0 0,-1 0 0 0 0,1-1 0 0 0,0 0 0 0 0,0 0 1 0 0,1 0-1 0 0,0-1 0 0 0,-1 0 0 0 0,1 0 1 0 0,1-1-1 0 0,-1 0 0 0 0,0 0 0 0 0,1-1 1 0 0,0 1-1 0 0,-1-2 0 0 0,1 1 0 0 0,0-1 1 0 0,0 0-1 0 0,0-1 0 0 0,0 0 0 0 0,0 0 1 0 0,0-1-1 0 0,-1 0 0 0 0,1 0 0 0 0,4-2-33 0 0,38-9-2095 0 0,-19 3-7808 0 0,-23 9 3568 0 0</inkml:trace>
  <inkml:trace contextRef="#ctx0" brushRef="#br0" timeOffset="3956.621">1186 682 5785 0 0,'0'0'1323'0'0,"0"0"-299"0"0,0 0 27 0 0,0 0 287 0 0,0 0 180 0 0,0 0-22 0 0,0 0-208 0 0,0 0-306 0 0,0 0-205 0 0,0 0-133 0 0,0 0-104 0 0,0 0-82 0 0,0 0-73 0 0,-2 22-63 0 0,-7 103 152 0 0,-24 78-375 0 0,32-194-313 0 0,1-8-5218 0 0,0-1-5731 0 0,0 0 8468 0 0</inkml:trace>
  <inkml:trace contextRef="#ctx0" brushRef="#br0" timeOffset="4234.017">1044 693 4529 0 0,'0'0'1907'0'0,"0"0"-396"0"0,0 0-180 0 0,0 0-31 0 0,0 0-99 0 0,0 0-83 0 0,0 0-129 0 0,0 0-111 0 0,0 0-47 0 0,0 0-155 0 0,0 0-149 0 0,0 0-57 0 0,16 0-42 0 0,101-1 693 0 0,71-32-1174 0 0,-178 31-783 0 0,6-2-662 0 0,-4 3-7820 0 0,-10 1 2206 0 0</inkml:trace>
  <inkml:trace contextRef="#ctx0" brushRef="#br0" timeOffset="4492.393">981 1009 4737 0 0,'0'0'3178'0'0,"0"0"-1571"0"0,0 0-500 0 0,0 0 183 0 0,0 0 254 0 0,0 0 20 0 0,0 0-246 0 0,0 0-330 0 0,0 0-281 0 0,0 0-224 0 0,0 0-178 0 0,0 0-78 0 0,0 0-71 0 0,34-2-50 0 0,104-9-19 0 0,-25-16-490 0 0,-101 23-115 0 0,42-11-2435 0 0,-19 4-6922 0 0,-25 8 4220 0 0</inkml:trace>
</inkml:ink>
</file>

<file path=ppt/ink/ink4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51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0 203 1520 0 0,'0'0'2384'0'0,"0"0"-708"0"0,0 0 0 0 0,0 0 233 0 0,0 0 44 0 0,0 0-250 0 0,0 0-466 0 0,0 0-449 0 0,0 0-232 0 0,0 0-28 0 0,0 0 71 0 0,0 0 69 0 0,0 0 8 0 0,13-2-50 0 0,202-7 2110 0 0,207 9-1277 0 0,-422 0-1357 0 0,0 0 108 0 0,0 0 77 0 0,0 0 82 0 0,-13-11 756 0 0,-51-29-1075 0 0,56 36-141 0 0,0 1-1 0 0,1-1 1 0 0,-1-1-1 0 0,1 1 0 0 0,0-1 1 0 0,0-1-1 0 0,0 1 1 0 0,1-1-1 0 0,0 0 1 0 0,0-1-1 0 0,1 1 0 0 0,-1-1 1 0 0,0-3 91 0 0,-4-14-5002 0 0,7-4-4622 0 0,3 18 603 0 0</inkml:trace>
</inkml:ink>
</file>

<file path=ppt/ink/ink4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03.9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0 10618 0 0,'0'0'643'0'0,"0"0"-290"0"0,0 0-83 0 0,0 0 177 0 0,0 0 294 0 0,0 0 210 0 0,0 0 49 0 0,0 0-42 0 0,0 0-150 0 0,0 0-136 0 0,0 0-100 0 0,-3 37-101 0 0,-7 118-80 0 0,-5 242 725 0 0,-17-179-1779 0 0,7-127-3897 0 0,23-81 1919 0 0,3-5-6603 0 0,4-5 6341 0 0</inkml:trace>
  <inkml:trace contextRef="#ctx0" brushRef="#br0" timeOffset="400.848">498 136 3209 0 0,'0'0'1727'0'0,"0"0"-995"0"0,0 0-164 0 0,0 0 391 0 0,0 0 467 0 0,0 0 213 0 0,0 0-51 0 0,-7 37-170 0 0,-22 117-272 0 0,13-10 1052 0 0,14-103-1758 0 0,0 0-1 0 0,3-1 1 0 0,2 1-1 0 0,1-1 1 0 0,6 26-440 0 0,-1-4 593 0 0,-51-126 3064 0 0,-97-67-3710 0 0,128 124-127 0 0,0-1 0 0 0,0 2 0 0 0,0 0 0 0 0,-1 0 0 0 0,0 1 0 0 0,0 0 0 0 0,-1 1 0 0 0,1 1 0 0 0,-1 0 0 0 0,0 1-1 0 0,1 0 1 0 0,-1 0 0 0 0,0 2 0 0 0,0 0 0 0 0,0 0 0 0 0,-4 1 180 0 0,-30 19-4771 0 0,24 7-5173 0 0,18-19 4535 0 0</inkml:trace>
  <inkml:trace contextRef="#ctx0" brushRef="#br0" timeOffset="716.533">781 648 2665 0 0,'0'0'2607'0'0,"0"0"-724"0"0,0 0-201 0 0,0 0 122 0 0,0 0 7 0 0,0 0-128 0 0,0 0-217 0 0,0 0-271 0 0,0 0-211 0 0,0 0-184 0 0,0 0-140 0 0,0 0-81 0 0,0 0-58 0 0,-16-2-53 0 0,-52-3-62 0 0,64 5-362 0 0,1 0 0 0 0,-1 1 0 0 0,0 0 1 0 0,1-1-1 0 0,-1 1 0 0 0,0 0 0 0 0,1 1 0 0 0,-1-1 0 0 0,1 1 1 0 0,0 0-1 0 0,-1-1 0 0 0,1 1 0 0 0,0 1 0 0 0,0-1 0 0 0,0 0 1 0 0,1 1-1 0 0,-1 0 0 0 0,0-1 0 0 0,1 1 0 0 0,-1 1-44 0 0,-4 4 50 0 0,2-5-54 0 0,1 1-1 0 0,1 0 0 0 0,-1 0 1 0 0,0 0-1 0 0,1 0 0 0 0,0 0 1 0 0,0 1-1 0 0,0-1 0 0 0,0 1 1 0 0,1 0-1 0 0,0 0 0 0 0,0 0 0 0 0,0 0 1 0 0,1 0-1 0 0,-1 0 0 0 0,1 1 1 0 0,1-1-1 0 0,-1 0 0 0 0,1 1 1 0 0,0-1-1 0 0,0 0 0 0 0,0 1 1 0 0,1-1-1 0 0,0 0 0 0 0,0 1 1 0 0,0-1-1 0 0,0 0 0 0 0,1 0 0 0 0,0 0 1 0 0,0 0-1 0 0,1 0 0 0 0,-1 0 1 0 0,1-1-1 0 0,0 1 0 0 0,0-1 5 0 0,5 1-28 0 0,-1 0 0 0 0,1-1 0 0 0,0 0 0 0 0,1 0 0 0 0,-1-1 0 0 0,1 0 0 0 0,-1-1 0 0 0,1 0 0 0 0,0 0 0 0 0,0-1-1 0 0,0 0 1 0 0,-1 0 0 0 0,1-1 0 0 0,0 0 0 0 0,0-1 0 0 0,0 0 0 0 0,0 0 0 0 0,1-1 28 0 0,48-23-2844 0 0,-24 0-7200 0 0,-33 25 9485 0 0,9-8-7472 0 0</inkml:trace>
</inkml:ink>
</file>

<file path=ppt/ink/ink4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03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644 314 2689 0 0,'0'0'942'0'0,"0"0"-153"0"0,0 0 60 0 0,0 0 295 0 0,0 0 277 0 0,0 0 203 0 0,0 0 10 0 0,0 0-159 0 0,0 0-219 0 0,0 0-248 0 0,0 0-220 0 0,-13-12-181 0 0,-41-34-115 0 0,11 34 275 0 0,-86 56 217 0 0,-69 55-142 0 0,157-77-405 0 0,41-21-405 0 0,0-1-49 0 0,0 0-60 0 0,0 0-81 0 0,16 0-407 0 0,242 11 734 0 0,-257-12-158 0 0,-1 1 0 0 0,1 0 0 0 0,0-1 0 0 0,0 1 1 0 0,-1 0-1 0 0,1 0 0 0 0,0-1 0 0 0,0 1 0 0 0,0 0 0 0 0,0 0 0 0 0,-1 0 0 0 0,1 0 0 0 0,0 0 0 0 0,0 0 0 0 0,0 0 1 0 0,-1 1-1 0 0,1-1 0 0 0,0 0 0 0 0,0 0 0 0 0,0 0 0 0 0,-1 1 0 0 0,1-1 0 0 0,0 1 0 0 0,0-1 0 0 0,-1 0 1 0 0,1 1-1 0 0,0-1 0 0 0,-1 1 0 0 0,1 0 0 0 0,-1-1 0 0 0,1 1 0 0 0,-1-1 0 0 0,1 1 0 0 0,-1 0 0 0 0,1-1 0 0 0,-1 1 1 0 0,1 0-1 0 0,-1 0 0 0 0,0-1 0 0 0,0 1 0 0 0,1 0 0 0 0,-1 0 0 0 0,0 0 0 0 0,0-1 0 0 0,0 1 0 0 0,0 0 0 0 0,0 0 1 0 0,0 0-1 0 0,0 0 0 0 0,0-1 0 0 0,0 1 0 0 0,0 0 0 0 0,0 0 0 0 0,-1 0 0 0 0,1-1 0 0 0,0 1 0 0 0,0 0 1 0 0,-1 0-1 0 0,1-1 0 0 0,-1 1 0 0 0,1 0 0 0 0,-1-1 0 0 0,1 1 0 0 0,-1 0 0 0 0,1-1 0 0 0,-1 1-11 0 0,-366 321 1188 0 0,350-305-1168 0 0,11-13-22 0 0,0 0 0 0 0,0 0 1 0 0,1 1-1 0 0,0 0 0 0 0,0 0 1 0 0,0 1-1 0 0,0-1 0 0 0,1 1 1 0 0,0 0-1 0 0,0 0 0 0 0,1 0 1 0 0,0 1-1 0 0,0-1 0 0 0,0 1 1 0 0,1 0-1 0 0,0 0 0 0 0,0 0 1 0 0,0 0-1 0 0,1 0 0 0 0,1 0 1 0 0,-1 0-1 0 0,1 1 2 0 0,3-3-4 0 0,0 0 0 0 0,0 0-1 0 0,1 0 1 0 0,0 0 0 0 0,-1-1 0 0 0,2 0-1 0 0,-1 1 1 0 0,0-1 0 0 0,1-1 0 0 0,0 1-1 0 0,0-1 1 0 0,0 0 0 0 0,0 0 0 0 0,1 0 0 0 0,-1-1-1 0 0,1 0 1 0 0,0 0 0 0 0,-1 0 0 0 0,1 0-1 0 0,0-1 1 0 0,0 0 0 0 0,1-1 4 0 0,6 3-76 0 0,1-1 1 0 0,0 0 0 0 0,0-1-1 0 0,-1-1 1 0 0,1 0-1 0 0,0-1 1 0 0,0-1-1 0 0,-1 0 1 0 0,1-1 0 0 0,-1 0-1 0 0,1-1 1 0 0,-1 0-1 0 0,-1-1 1 0 0,1-1-1 0 0,0 0 1 0 0,-1 0 0 0 0,-1-2-1 0 0,1 1 1 0 0,-1-1-1 0 0,1-2 76 0 0,30-35-4467 0 0,-13-8-3780 0 0,-23 38 1528 0 0</inkml:trace>
  <inkml:trace contextRef="#ctx0" brushRef="#br0" timeOffset="244.352">329 1 11747 0 0,'0'0'322'0'0,"0"0"-363"0"0,0 0 6 0 0,0 0 322 0 0,0 0 346 0 0,-4 31 233 0 0,-15 102 98 0 0,6 138 1962 0 0,14-191-2698 0 0,0 328-311 0 0,16-296-1581 0 0,-2-25-6979 0 0,-14-71 1136 0 0</inkml:trace>
</inkml:ink>
</file>

<file path=ppt/ink/ink4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10.7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1 494 1760 0 0,'0'0'2376'0'0,"0"0"-1009"0"0,0 0-233 0 0,0 0 279 0 0,0 0 250 0 0,0 0 4 0 0,0 0-188 0 0,0 0-203 0 0,0 0-201 0 0,0 0-158 0 0,0 0-126 0 0,0 0-116 0 0,0 0-73 0 0,29-2-56 0 0,91-5-43 0 0,161-10-248 0 0,-262 15-3925 0 0,-8-2-5322 0 0,-6 3 2155 0 0</inkml:trace>
  <inkml:trace contextRef="#ctx0" brushRef="#br0" timeOffset="265.832">235 236 8578 0 0,'0'0'1942'0'0,"0"0"-555"0"0,0 0-94 0 0,0 0 191 0 0,0 0 50 0 0,0 0-175 0 0,0 0-291 0 0,-10 34-314 0 0,-30 106-270 0 0,29-48-15 0 0,27 58-138 0 0,6-67-484 0 0,-13-47-5098 0 0,-3-12-4129 0 0,-6-19 3481 0 0</inkml:trace>
  <inkml:trace contextRef="#ctx0" brushRef="#br0" timeOffset="3612.193">1010 45 0 0 0,'0'0'463'0'0,"0"0"546"0"0,0 0 192 0 0,0 0 124 0 0,0 0 121 0 0,0 0 62 0 0,0 0-9 0 0,0 0-88 0 0,0 0-156 0 0,0 0-176 0 0,0-7-174 0 0,1-23-136 0 0,-1 23-115 0 0,0 7-59 0 0,0 0-72 0 0,0 0-98 0 0,3 30 265 0 0,24 323 540 0 0,-22-175-179 0 0,-5-143-4471 0 0,0-4-4343 0 0,0-18 2110 0 0,0-16 3451 0 0</inkml:trace>
  <inkml:trace contextRef="#ctx0" brushRef="#br0" timeOffset="3911.62">586 100 0 0 0,'0'0'232'0'0,"0"0"256"0"0,0 0 119 0 0,0 0 272 0 0,0 0 297 0 0,0 0 175 0 0,0 0 29 0 0,0 0-78 0 0,0 0-103 0 0,0 0-76 0 0,0 0-56 0 0,0 0-39 0 0,0 0-21 0 0,19-4-30 0 0,60-14-63 0 0,45 9 1877 0 0,-82 11-2373 0 0,333-2-1385 0 0,-374 0 910 0 0,57 5-4027 0 0,-29 12-7632 0 0,-27-10 10601 0 0</inkml:trace>
  <inkml:trace contextRef="#ctx0" brushRef="#br0" timeOffset="4178.013">684 796 6529 0 0,'0'0'1061'0'0,"0"0"-83"0"0,0 0 271 0 0,0 0 291 0 0,0 0 71 0 0,0 0-135 0 0,0 0-226 0 0,0 0-255 0 0,30-8-214 0 0,98-25-179 0 0,77-17 526 0 0,-118 37-2381 0 0,-57 11-1920 0 0,-1 1-3689 0 0,-17 1-1050 0 0</inkml:trace>
  <inkml:trace contextRef="#ctx0" brushRef="#br0" timeOffset="4539.39">1521 597 0 0 0,'0'0'744'0'0,"0"0"50"0"0,0 0 103 0 0,0 0 121 0 0,0 0-11 0 0,0 0-125 0 0,0 0-196 0 0,0 0-214 0 0,0 0-172 0 0,0 0-108 0 0,0 0-65 0 0,0 0-54 0 0,-23 31-14 0 0,-69 95 5 0 0,68-73 52 0 0,26-46-77 0 0,-1-1-49 0 0,1 0 1 0 0,0-1-1 0 0,0 0 1 0 0,1 1-1 0 0,0-1 0 0 0,0 0 1 0 0,0 0-1 0 0,0-1 1 0 0,1 1-1 0 0,0-1 1 0 0,0 0-1 0 0,0 0 1 0 0,0 0-1 0 0,1 0 1 0 0,-1-1-1 0 0,1 1 1 0 0,0-1-1 0 0,0 0 1 0 0,0-1-1 0 0,1 1 1 0 0,-1-1-1 0 0,1 0 1 0 0,-1-1-1 0 0,1 1 1 0 0,0-1-1 0 0,-1 0 1 0 0,1-1-1 0 0,0 1 1 0 0,2-1 9 0 0,48-4-4879 0 0,-48 1 2564 0 0</inkml:trace>
  <inkml:trace contextRef="#ctx0" brushRef="#br0" timeOffset="5068.155">1604 988 0 0 0,'0'0'465'0'0,"0"0"178"0"0,0 0 401 0 0,0 0 379 0 0,0 0 104 0 0,0 0-141 0 0,0 0-264 0 0,0 0-232 0 0,0 0-137 0 0,0 0-87 0 0,0 0-67 0 0,0 0-72 0 0,0 0-79 0 0,17-24-78 0 0,55-75-72 0 0,79-77 466 0 0,-91 136-993 0 0,-59 41 218 0 0,0-1 0 0 0,-1 0 1 0 0,1 1-1 0 0,0-1 0 0 0,-1 0 0 0 0,1 1 0 0 0,0-1 0 0 0,-1 1 1 0 0,1-1-1 0 0,-1 1 0 0 0,1-1 0 0 0,-1 1 0 0 0,1-1 0 0 0,-1 1 1 0 0,1 0-1 0 0,-1-1 0 0 0,1 1 0 0 0,-1-1 0 0 0,0 1 0 0 0,1 0 1 0 0,-1 0-1 0 0,0-1 0 0 0,0 1 0 0 0,0 0 0 0 0,1 0 0 0 0,-1-1 1 0 0,0 1-1 0 0,0 0 0 0 0,0 0 0 0 0,0-1 0 0 0,0 1 0 0 0,-1 0 1 0 0,1 0-1 0 0,0-1 0 0 0,0 1 0 0 0,0 0 0 0 0,-1 0 1 0 0,1-1-1 0 0,0 1 0 0 0,0 0 0 0 0,-1-1 0 0 0,0 1 11 0 0,1 2 3 0 0,8 199 417 0 0,3-162-252 0 0,-27-62 5662 0 0,-24-18-5524 0 0,6 6-914 0 0,4 11-1238 0 0,7 13-4867 0 0,16 7 3355 0 0,-1-1-3085 0 0</inkml:trace>
  <inkml:trace contextRef="#ctx0" brushRef="#br0" timeOffset="6026.028">1521 645 0 0 0,'0'0'424'0'0,"0"0"302"0"0,0 0 132 0 0,0 0 27 0 0,0 0-87 0 0,-5-11 1446 0 0,-15 10 1687 0 0,17 0-3837 0 0,1 1 0 0 0,-1-1 1 0 0,1 1-1 0 0,-1 0 0 0 0,1 0 1 0 0,-1 0-1 0 0,1 0 0 0 0,-1 0 0 0 0,1 1 1 0 0,-1-1-1 0 0,1 1 0 0 0,-1-1 1 0 0,1 1-1 0 0,0 0 0 0 0,-1 0 1 0 0,1 0-1 0 0,0 0 0 0 0,0 0 1 0 0,-1 1-1 0 0,1-1 0 0 0,0 1 0 0 0,0-1 1 0 0,1 1-1 0 0,-1 0 0 0 0,0 0 1 0 0,0 0-1 0 0,0 1-94 0 0,-28 78 943 0 0,38 40-586 0 0,-7-117-345 0 0,0 0 0 0 0,0-1 0 0 0,1 1 0 0 0,-1-1 0 0 0,1 1 0 0 0,0-1 0 0 0,0 0 0 0 0,0 0-1 0 0,1 0 1 0 0,-1 0 0 0 0,1 0 0 0 0,0 0 0 0 0,-1-1 0 0 0,1 1 0 0 0,0-1 0 0 0,1 0 0 0 0,-1 0 0 0 0,0 0 0 0 0,1 0 0 0 0,-1 0 0 0 0,1-1 0 0 0,-1 0 0 0 0,1 1 0 0 0,0-1 0 0 0,0-1 0 0 0,-1 1 0 0 0,1 0 0 0 0,0-1 0 0 0,0 0 0 0 0,0 0-12 0 0,55-3-1358 0 0,-20-5-5006 0 0,-27 4 15 0 0</inkml:trace>
</inkml:ink>
</file>

<file path=ppt/ink/ink4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10.0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652 272 584 0 0,'0'0'1679'0'0,"0"0"-128"0"0,0 0 103 0 0,0 0-8 0 0,0 0-117 0 0,33 0-94 0 0,103 0-85 0 0,171-8 3082 0 0,-57 1-7527 0 0,-223 7-1412 0 0,-10 0-3751 0 0</inkml:trace>
  <inkml:trace contextRef="#ctx0" brushRef="#br0" timeOffset="-5032.642">1 666 6457 0 0,'0'0'2290'0'0,"0"0"-923"0"0,0 0-308 0 0,0 0 169 0 0,0 0 158 0 0,0 0-38 0 0,0 0-196 0 0,0 0-239 0 0,0 0-172 0 0,0 0-98 0 0,0 0-68 0 0,0 0-42 0 0,25 0-45 0 0,79 0-41 0 0,52-11 1068 0 0,-130 10-2789 0 0,35-2 4120 0 0,-29 1-6853 0 0,0 1-10164 0 0,-32 1 8635 0 0</inkml:trace>
  <inkml:trace contextRef="#ctx0" brushRef="#br0" timeOffset="-4796.097">58 942 6057 0 0,'0'0'1830'0'0,"0"0"-54"0"0,0 0 186 0 0,0 0 4 0 0,0 0-238 0 0,0 0-325 0 0,0 0-269 0 0,0 0-254 0 0,31-2-217 0 0,98-9-186 0 0,-15-6 106 0 0,-93 15-1031 0 0,42-2-376 0 0,-22 3-8800 0 0,-30 1 61 0 0</inkml:trace>
  <inkml:trace contextRef="#ctx0" brushRef="#br0" timeOffset="-2466.382">1061 559 0 0 0,'0'0'525'0'0,"0"0"321"0"0,0 0 150 0 0,0 0 159 0 0,0 0 139 0 0,0 0 38 0 0,0 0-69 0 0,0 0-123 0 0,0 0-114 0 0,0 0-95 0 0,0 0-54 0 0,2-3-49 0 0,7-12 1314 0 0,-9 15-1614 0 0,1 26 567 0 0,7 292 2187 0 0,-8-181-5370 0 0,-1-59-2782 0 0,1 0-3757 0 0,0-78 4952 0 0</inkml:trace>
  <inkml:trace contextRef="#ctx0" brushRef="#br0" timeOffset="-2174.364">647 655 2889 0 0,'0'0'808'0'0,"0"0"-376"0"0,0 0 172 0 0,0 0 559 0 0,0 0 359 0 0,0 0 129 0 0,0 0-98 0 0,0 0-196 0 0,0 0-204 0 0,35-3-219 0 0,113-11-198 0 0,-36-9 308 0 0,-52 9-544 0 0,-26 4-413 0 0,1 3 1 0 0,0 0 0 0 0,0 2-1 0 0,0 2 1 0 0,1 1 0 0 0,13 2-88 0 0,-46 0-91 0 0,1 1 1 0 0,-1-1 0 0 0,1 1-1 0 0,0 0 1 0 0,-1 0 0 0 0,0 0-1 0 0,1 0 1 0 0,-1 1-1 0 0,0 0 1 0 0,1-1 0 0 0,-1 1-1 0 0,0 0 1 0 0,0 0 0 0 0,0 1-1 0 0,-1-1 1 0 0,1 1 0 0 0,-1-1-1 0 0,2 2 91 0 0,17 38-8385 0 0,-19-34 1525 0 0</inkml:trace>
  <inkml:trace contextRef="#ctx0" brushRef="#br0" timeOffset="-1930.419">684 1299 6273 0 0,'0'0'1209'0'0,"0"0"211"0"0,0 0 390 0 0,0 0 135 0 0,0 0-158 0 0,0 0-277 0 0,0 0-322 0 0,37-9-273 0 0,116-30-215 0 0,-6-8 343 0 0,-31 5-1349 0 0,-39 14-3851 0 0,-56 21-915 0 0,-7 6-5193 0 0</inkml:trace>
  <inkml:trace contextRef="#ctx0" brushRef="#br0" timeOffset="-1527.331">1378 1218 0 0 0,'0'0'287'0'0,"0"0"508"0"0,0 0 141 0 0,0 0 49 0 0,0 0 66 0 0,0 0 72 0 0,0 0 51 0 0,-1 19 58 0 0,0 54 158 0 0,1-54 198 0 0,0-19 167 0 0,0 0 56 0 0,0-5 2341 0 0,0-8-3394 0 0,0 12-440 0 0,3-25-15 0 0,1-1-1 0 0,1 1 1 0 0,2 0 0 0 0,0 1-1 0 0,2-1 1 0 0,1 2 0 0 0,0-1 0 0 0,2 1-1 0 0,1 0-302 0 0,40-46-1026 0 0,-20 58-9419 0 0,-26 12-67 0 0</inkml:trace>
  <inkml:trace contextRef="#ctx0" brushRef="#br0" timeOffset="-1227.081">1753 1097 2192 0 0,'0'0'2032'0'0,"0"0"-804"0"0,0 0-296 0 0,0 0 48 0 0,0 0 88 0 0,0 0-2 0 0,0 0-102 0 0,0 0-196 0 0,0 0-211 0 0,0 0-184 0 0,0 0-120 0 0,0 0-79 0 0,-17 30-49 0 0,-51 92-17 0 0,67-121-102 0 0,0-1-1 0 0,0 1 1 0 0,0 0-1 0 0,0 0 1 0 0,0 0-1 0 0,0 0 1 0 0,0 0-1 0 0,0 0 1 0 0,0 0-1 0 0,0 0 1 0 0,1 0-1 0 0,-1 0 1 0 0,0 0-1 0 0,1 0 1 0 0,-1 1-1 0 0,1-1 1 0 0,-1 0-1 0 0,1 1 1 0 0,0-1-1 0 0,0 0 1 0 0,-1 1-1 0 0,1-1 1 0 0,0 0-1 0 0,0 1 1 0 0,0-1-1 0 0,0 0 1 0 0,1 1-1 0 0,-1-1 1 0 0,0 0-1 0 0,0 0 1 0 0,1 1-1 0 0,-1-1 1 0 0,1 0-1 0 0,-1 0 1 0 0,1 1-1 0 0,0-1 1 0 0,-1 0-1 0 0,1 0 1 0 0,1 1-6 0 0,1 1 62 0 0,0 0 99 0 0,0-1-1 0 0,1 1 1 0 0,-1-1-1 0 0,1 1 1 0 0,-1-1-1 0 0,1 0 0 0 0,0 0 1 0 0,0-1-1 0 0,0 1 1 0 0,0-1-1 0 0,0 0 0 0 0,0 0 1 0 0,0 0-1 0 0,0-1 1 0 0,1 1-1 0 0,-1-1 0 0 0,0 0 1 0 0,0 0-1 0 0,1 0 1 0 0,-1-1-1 0 0,0 0 0 0 0,0 0 1 0 0,0 0-1 0 0,0 0 1 0 0,0 0-1 0 0,0-1 1 0 0,0 0-1 0 0,0 0 0 0 0,-1 0 1 0 0,1 0-1 0 0,-1 0 1 0 0,4-3-161 0 0,-1-2 190 0 0,0-1 1 0 0,0 0-1 0 0,-1 0 1 0 0,0-1-1 0 0,0 0 1 0 0,-1 1-1 0 0,0-1 1 0 0,0-1 0 0 0,-1 1-1 0 0,0 0 1 0 0,-1-1-1 0 0,0 0 1 0 0,-1 1-1 0 0,0-1 1 0 0,0 0 0 0 0,-1 0-1 0 0,0 0 1 0 0,-1-3-191 0 0,0 11-68 0 0,1-1 1 0 0,-1 1-1 0 0,0-1 1 0 0,1 1 0 0 0,-1-1-1 0 0,0 1 1 0 0,-1-1-1 0 0,1 1 1 0 0,0 0 0 0 0,-1-1-1 0 0,1 1 1 0 0,-1 0-1 0 0,0 0 1 0 0,1 0 0 0 0,-1 0-1 0 0,0 1 1 0 0,0-1-1 0 0,0 0 1 0 0,-1 1 0 0 0,-1-1 67 0 0,-13-6-3257 0 0,1 5-3802 0 0,9 3-2938 0 0</inkml:trace>
  <inkml:trace contextRef="#ctx0" brushRef="#br0" timeOffset="-794.347">2061 1126 1152 0 0,'0'0'1066'0'0,"0"0"-383"0"0,0 0-99 0 0,0 0 35 0 0,0 0-42 0 0,0 0-94 0 0,0 0-127 0 0,0 0-144 0 0,0 0-127 0 0,0 0-98 0 0,0 0-80 0 0,0 0-57 0 0,0 0-6 0 0,-20 28 31 0 0,-60 84 75 0 0,65-77 67 0 0,24-27 61 0 0,-5-7-33 0 0,4 1 431 0 0,1 0-1 0 0,0 0 0 0 0,-1-1 0 0 0,1 0 0 0 0,0 0 1 0 0,0-1-1 0 0,0-1 0 0 0,0 1 0 0 0,0-1 0 0 0,0-1 1 0 0,-1 0-1 0 0,1 0 0 0 0,0 0 0 0 0,-1-1 0 0 0,0-1 1 0 0,1 1-1 0 0,-1-1 0 0 0,-1-1 0 0 0,1 1 0 0 0,-1-1 1 0 0,0-1-1 0 0,1 0-475 0 0,8-11 689 0 0,-2 0 0 0 0,0 0 0 0 0,-1-1 0 0 0,0-1 0 0 0,-2 0 0 0 0,0-1 0 0 0,-2 0 1 0 0,4-10-690 0 0,-7 17 84 0 0,-2 2-49 0 0,0 0-1 0 0,0 0 1 0 0,-1-1 0 0 0,0 1 0 0 0,-1-1 0 0 0,-1 0-1 0 0,0 0 1 0 0,0 1 0 0 0,-1-1 0 0 0,-1 0 0 0 0,0 0-1 0 0,-1-1-34 0 0,1 9-65 0 0,0 0 0 0 0,0 0 0 0 0,-1 0 0 0 0,1 1 0 0 0,-1-1-1 0 0,0 0 1 0 0,0 1 0 0 0,-1-1 0 0 0,1 1 0 0 0,-1-1 0 0 0,0 1-1 0 0,1 0 1 0 0,-2 0 0 0 0,1 1 0 0 0,0-1 0 0 0,0 0 0 0 0,-1 1-1 0 0,1 0 1 0 0,-1 0 0 0 0,0 0 0 0 0,0 0 0 0 0,0 1 0 0 0,0-1-1 0 0,0 1 1 0 0,0 0 0 0 0,0 0 0 0 0,0 1 0 0 0,0-1 0 0 0,0 1-1 0 0,-1 0 1 0 0,1 0 0 0 0,0 0 0 0 0,0 1 0 0 0,0-1 0 0 0,0 1-1 0 0,-1 0 1 0 0,1 0 0 0 0,0 1 0 0 0,1-1 0 0 0,-1 1 0 0 0,0 0 0 0 0,0 0-1 0 0,-1 1 66 0 0,0 1-61 0 0,0 0 0 0 0,1 1-1 0 0,0-1 1 0 0,0 1 0 0 0,0-1 0 0 0,0 1-1 0 0,1 1 1 0 0,0-1 0 0 0,0 0-1 0 0,0 1 1 0 0,0-1 0 0 0,1 1-1 0 0,0 0 1 0 0,1 0 0 0 0,-1 0-1 0 0,1 0 1 0 0,0 0 0 0 0,0 0 0 0 0,1 0-1 0 0,0 0 1 0 0,0 0 0 0 0,1 0-1 0 0,-1 0 1 0 0,1 0 0 0 0,0 0-1 0 0,1 0 1 0 0,0 0 0 0 0,0 0-1 0 0,0 0 1 0 0,0-1 0 0 0,1 1 0 0 0,0-1-1 0 0,0 1 1 0 0,1-1 0 0 0,-1 0-1 0 0,1-1 62 0 0,11 6-115 0 0,0 0 1 0 0,0-1-1 0 0,1-1 0 0 0,0-1 0 0 0,0 0 0 0 0,1-1 0 0 0,-1-1 0 0 0,1-1 1 0 0,1 0-1 0 0,-1-1 0 0 0,1-1 0 0 0,-1 0 0 0 0,1-2 0 0 0,-1 0 1 0 0,1-1-1 0 0,0 0 0 0 0,11-4 115 0 0,21-6-3198 0 0,-18 2-2697 0 0,-17 8 110 0 0</inkml:trace>
  <inkml:trace contextRef="#ctx0" brushRef="#br0" timeOffset="14711.096">772 3 0 0 0,'0'0'836'0'0,"0"0"207"0"0,0 0-101 0 0,0 0-185 0 0,0 0-193 0 0,0 0-93 0 0,-6 0-52 0 0,-21-3 26 0 0,24 4-305 0 0,0-1 0 0 0,0 1-1 0 0,0-1 1 0 0,1 1 0 0 0,-1 0-1 0 0,0 0 1 0 0,1 1 0 0 0,-1-1 0 0 0,0 0-1 0 0,1 1 1 0 0,-1 0 0 0 0,1-1-1 0 0,0 1 1 0 0,0 0 0 0 0,0 0 0 0 0,0 0-1 0 0,0 1 1 0 0,0-1 0 0 0,0 0-1 0 0,1 1 1 0 0,-2 1-140 0 0,-4 4 326 0 0,-9 17 73 0 0,0 0 0 0 0,2 1 0 0 0,1 1 0 0 0,0 0 1 0 0,2 1-1 0 0,2 0 0 0 0,0 1 0 0 0,2 0 1 0 0,1 0-1 0 0,2 0 0 0 0,-1 22-399 0 0,-2 24 486 0 0,3 0 0 0 0,4 1 0 0 0,3 1-486 0 0,-2-43 143 0 0,2-1 0 0 0,0 0 0 0 0,2-1 0 0 0,2 1 0 0 0,1-1 0 0 0,1 0 0 0 0,2-1 0 0 0,1 0 0 0 0,2 0 0 0 0,0-2 0 0 0,2 1 0 0 0,2-2 0 0 0,0-1 0 0 0,2 0 0 0 0,1-1 0 0 0,1-1 0 0 0,4 1-143 0 0,58 37 291 0 0,-61-52-795 0 0,62 27 1161 0 0,-54-31-3439 0 0,1-4-3545 0 0,-26-3-2025 0 0</inkml:trace>
</inkml:ink>
</file>

<file path=ppt/ink/ink4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17.4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0 468 0 0 0,'0'0'725'0'0,"0"0"512"0"0,0 0 172 0 0,0 0 60 0 0,0 0 15 0 0,0 0-122 0 0,0 0-259 0 0,0 0-341 0 0,0 0-260 0 0,0 0-19 0 0,0 0 130 0 0,3 1 226 0 0,184 2 5982 0 0,22-26-5670 0 0,-199 23-1253 0 0,73-21-1950 0 0,-80 14-1430 0 0,-2 1-2621 0 0,-1 5 3619 0 0,0 0-3253 0 0</inkml:trace>
  <inkml:trace contextRef="#ctx0" brushRef="#br0" timeOffset="236.885">219 343 1824 0 0,'0'0'1534'0'0,"0"0"-71"0"0,0 0 19 0 0,0 0 91 0 0,0 0 13 0 0,-1 33-119 0 0,-4 106-256 0 0,-5 120 480 0 0,22-223-3898 0 0,12-28-6304 0 0,-20-8 5398 0 0</inkml:trace>
  <inkml:trace contextRef="#ctx0" brushRef="#br0" timeOffset="503.501">941 225 9218 0 0,'0'0'833'0'0,"0"0"186"0"0,0 0 278 0 0,0 0 192 0 0,0 0 0 0 0,0 0-157 0 0,2 32-261 0 0,5 101-288 0 0,-14 45 453 0 0,16-19-1397 0 0,-9-157-130 0 0,0 21-1547 0 0,-2-18-2550 0 0,-3-3-3967 0 0,5-2 3621 0 0</inkml:trace>
  <inkml:trace contextRef="#ctx0" brushRef="#br0" timeOffset="781.768">542 247 3097 0 0,'0'0'2430'0'0,"0"0"-1268"0"0,0 0-127 0 0,0 0 464 0 0,0 0 274 0 0,0 0-22 0 0,0 0-208 0 0,0 0-248 0 0,36 2-247 0 0,115 3-201 0 0,6-12 934 0 0,185-32-794 0 0,-283 38-4078 0 0,-57 8-6559 0 0,-2-3 2143 0 0</inkml:trace>
  <inkml:trace contextRef="#ctx0" brushRef="#br0" timeOffset="1006.195">720 781 6113 0 0,'0'0'1958'0'0,"0"0"2"0"0,0 0 36 0 0,0 0-97 0 0,0 0-247 0 0,0 0-293 0 0,0 0-295 0 0,0 0-260 0 0,36-5-240 0 0,114-18-223 0 0,61-19-686 0 0,-170 36-1661 0 0,-14 2-1222 0 0,-2 0-3607 0 0,-14 4-461 0 0</inkml:trace>
  <inkml:trace contextRef="#ctx0" brushRef="#br0" timeOffset="1330.589">1537 652 4457 0 0,'0'0'2123'0'0,"0"0"-425"0"0,0 0-178 0 0,0 0-24 0 0,0 0-103 0 0,0 0-174 0 0,0 0-235 0 0,0 0-233 0 0,0 0-177 0 0,0 0-152 0 0,0 0-103 0 0,0 0-94 0 0,-25 4-86 0 0,-81 10-69 0 0,104-15-69 0 0,0 1 0 0 0,0 0 0 0 0,-1 1-1 0 0,1-1 1 0 0,0 0 0 0 0,0 0 0 0 0,0 1 0 0 0,-1-1-1 0 0,1 1 1 0 0,0 0 0 0 0,0 0 0 0 0,0 0-1 0 0,0 0 1 0 0,0 0 0 0 0,0 0 0 0 0,1 0 0 0 0,-1 1-1 0 0,0-1 1 0 0,1 1 0 0 0,-1-1 0 0 0,0 1-1 0 0,1 0 1 0 0,0-1 0 0 0,-1 1 0 0 0,1 0 0 0 0,0 0-1 0 0,0 0 1 0 0,0 0-1 0 0,-2 6-7 0 0,0-5-12 0 0,1 1 0 0 0,0-1 0 0 0,0 1-1 0 0,0 0 1 0 0,0 0 0 0 0,1 0 0 0 0,0 0 0 0 0,0 0-1 0 0,0 0 1 0 0,0 0 0 0 0,0 1 0 0 0,1-1 0 0 0,0 0 0 0 0,0 0-1 0 0,0 1 1 0 0,0-1 0 0 0,1 0 0 0 0,0 0 0 0 0,0 0-1 0 0,0 1 1 0 0,0-1 0 0 0,0 0 0 0 0,1 0 0 0 0,0-1 0 0 0,0 1-1 0 0,0 0 1 0 0,0-1 0 0 0,1 1 0 0 0,-1-1 0 0 0,1 1 0 0 0,0-1-1 0 0,0 0 1 0 0,0 0 0 0 0,0-1 0 0 0,0 1 0 0 0,1-1-1 0 0,0 1 1 0 0,-1-1 0 0 0,1 0 0 0 0,0-1 0 0 0,0 1 0 0 0,3 1 19 0 0,67 6-1346 0 0,-25-12-3751 0 0,-31-3-1718 0 0,-13 2 3473 0 0</inkml:trace>
  <inkml:trace contextRef="#ctx0" brushRef="#br0" timeOffset="1594.081">1782 619 3329 0 0,'0'0'1225'0'0,"0"0"-158"0"0,0 0 100 0 0,0 0 173 0 0,0 0 33 0 0,0 0-162 0 0,0 0-293 0 0,0 0-329 0 0,0 0-245 0 0,0 0-151 0 0,0 0-88 0 0,0 0-45 0 0,0 0-54 0 0,2 32-77 0 0,5 142-520 0 0,-6-168 37 0 0,0 15-2189 0 0,-1-7-5610 0 0,0-10 7738 0 0</inkml:trace>
  <inkml:trace contextRef="#ctx0" brushRef="#br0" timeOffset="2129.727">1723 564 480 0 0,'0'0'3079'0'0,"0"0"-1568"0"0,0 0-609 0 0,0 0-31 0 0,0 0 77 0 0,0 0 35 0 0,0 0-36 0 0,0 0-124 0 0,0 0-114 0 0,0 0-87 0 0,0 0-82 0 0,0 0-40 0 0,0 0-40 0 0,21-2-29 0 0,98-11 327 0 0,-111 13-559 0 0,-6 0-174 0 0,0-1 0 0 0,-1 1 0 0 0,1-1 0 0 0,0 1 0 0 0,0 0 0 0 0,0-1 0 0 0,-1 1 0 0 0,1 0 0 0 0,0 0 0 0 0,0 0-1 0 0,0 1 1 0 0,-1-1 0 0 0,1 0 0 0 0,0 1 0 0 0,0-1 0 0 0,0 1 0 0 0,-1 0 0 0 0,1-1 0 0 0,0 1 0 0 0,-1 0 0 0 0,1 0 0 0 0,-1 0 0 0 0,1 0 0 0 0,-1 0 0 0 0,0 0 0 0 0,1 1 0 0 0,-1-1 0 0 0,0 0 0 0 0,0 1 0 0 0,0-1 0 0 0,0 1 0 0 0,0-1 0 0 0,0 1 0 0 0,0 0-1 0 0,0-1 1 0 0,-1 1 0 0 0,1 0 0 0 0,0 1-25 0 0,-3 4 76 0 0,1-1 0 0 0,-1 1 0 0 0,0 0 0 0 0,-1-1 0 0 0,0 1 0 0 0,0-1 0 0 0,0 0 0 0 0,-1 0 0 0 0,1 0 0 0 0,-2-1-1 0 0,1 1 1 0 0,0-1 0 0 0,-6 5-76 0 0,3-1 31 0 0,6-8-56 0 0,0 1 1 0 0,0 0 0 0 0,0 0-1 0 0,1-1 1 0 0,-1 1-1 0 0,0 0 1 0 0,1 0-1 0 0,0 0 1 0 0,-1 0 0 0 0,1 0-1 0 0,0 0 1 0 0,0 0-1 0 0,0-1 1 0 0,0 1-1 0 0,1 0 1 0 0,-1 0 0 0 0,0 0-1 0 0,1 0 1 0 0,-1 0-1 0 0,1 0 1 0 0,0-1-1 0 0,0 1 1 0 0,0 0 0 0 0,-1-1-1 0 0,2 1 1 0 0,-1 0-1 0 0,0-1 1 0 0,0 1-1 0 0,0-1 1 0 0,1 0 0 0 0,-1 1-1 0 0,1-1 1 0 0,-1 0-1 0 0,1 0 1 0 0,-1 0-1 0 0,1 0 1 0 0,0 0 0 0 0,-1 0-1 0 0,1 0 1 0 0,0-1-1 0 0,0 1 1 0 0,0 0-1 0 0,0-1 1 0 0,1 1 24 0 0,1 0 29 0 0,0 1 0 0 0,0 0 1 0 0,-1 1-1 0 0,1-1 0 0 0,-1 1 0 0 0,1 0 0 0 0,-1-1 1 0 0,0 1-1 0 0,0 1 0 0 0,0-1 0 0 0,0 0 0 0 0,-1 1 1 0 0,1 0-1 0 0,-1-1 0 0 0,0 1 0 0 0,0 0 0 0 0,-1 0 0 0 0,1 0 1 0 0,-1 0-1 0 0,0 0 0 0 0,0 1 0 0 0,0-1 0 0 0,0 0 1 0 0,-1 0-1 0 0,0 1 0 0 0,0-1 0 0 0,0 0 0 0 0,0 1 1 0 0,-1-1-1 0 0,1 0 0 0 0,-1 1 0 0 0,0-1 0 0 0,0 0 1 0 0,-1 0-1 0 0,0 0 0 0 0,0 1-29 0 0,-1-1 19 0 0,0 1 1 0 0,0-1-1 0 0,0-1 0 0 0,-1 1 1 0 0,1 0-1 0 0,-1-1 0 0 0,0 0 1 0 0,0 0-1 0 0,0 0 0 0 0,-1 0 1 0 0,1-1-1 0 0,-1 0 0 0 0,1 1 1 0 0,-1-2-1 0 0,0 1 0 0 0,0 0 1 0 0,0-1-1 0 0,-4 0-19 0 0,-33-2-8871 0 0,35-2 689 0 0</inkml:trace>
  <inkml:trace contextRef="#ctx0" brushRef="#br0" timeOffset="6134.986">2090 27 0 0 0,'0'0'293'0'0,"0"0"852"0"0,0 0 166 0 0,0 0-193 0 0,0 0-245 0 0,0 0-175 0 0,0 0-61 0 0,2-5 37 0 0,8-12 65 0 0,-9 17-651 0 0,0-1 0 0 0,-1 1 0 0 0,1-1-1 0 0,-1 1 1 0 0,1 0 0 0 0,0-1 0 0 0,0 1 0 0 0,-1 0 0 0 0,1-1-1 0 0,0 1 1 0 0,-1 0 0 0 0,1 0 0 0 0,0 0 0 0 0,0 0-1 0 0,0 0 1 0 0,-1 0 0 0 0,1 0 0 0 0,0 0 0 0 0,0 0-1 0 0,-1 0 1 0 0,1 0 0 0 0,0 0 0 0 0,0 1 0 0 0,-1-1-1 0 0,1 0 1 0 0,0 0 0 0 0,-1 1 0 0 0,1-1 0 0 0,0 1-1 0 0,-1-1 1 0 0,1 0 0 0 0,0 1 0 0 0,-1-1 0 0 0,1 1-1 0 0,-1 0 1 0 0,1-1 0 0 0,-1 1 0 0 0,1-1 0 0 0,-1 2-88 0 0,4 0 416 0 0,4 6-54 0 0,0 0 0 0 0,0 0-1 0 0,0 0 1 0 0,-1 1 0 0 0,-1 0 0 0 0,0 0 0 0 0,0 1-1 0 0,-1 0 1 0 0,4 6-362 0 0,9 18 641 0 0,87 202 1494 0 0,-94-209-2050 0 0,-2 1 0 0 0,-1 0 1 0 0,-2 0-1 0 0,0 0 0 0 0,-2 1 0 0 0,-1 0 1 0 0,-1 0-1 0 0,-2 0 0 0 0,-1 0 0 0 0,-2 6-85 0 0,1-24-118 0 0,-1 0-1 0 0,0 0 0 0 0,-1 0 1 0 0,0 0-1 0 0,-1-1 1 0 0,0 0-1 0 0,0 0 1 0 0,-1 0-1 0 0,-1 0 0 0 0,0-1 1 0 0,0 0-1 0 0,0-1 1 0 0,-1 0-1 0 0,-1 0 0 0 0,-8 7 119 0 0,-51 26-9344 0 0,56-37 2254 0 0</inkml:trace>
  <inkml:trace contextRef="#ctx0" brushRef="#br0" timeOffset="14362.149">2533 741 0 0 0,'0'0'943'0'0,"0"0"173"0"0,0 0-32 0 0,0 0-138 0 0,0 0-147 0 0,0 0-138 0 0,22-8-86 0 0,66-23-67 0 0,-19-8 1019 0 0,-35 12-1070 0 0,-2-1 1 0 0,0-1-1 0 0,-2-2 0 0 0,-2-1 0 0 0,-1-1 1 0 0,-1-1-1 0 0,6-13-457 0 0,-23 33 87 0 0,-1 0 0 0 0,0-1 1 0 0,-1 0-1 0 0,-1 0 0 0 0,0 0 1 0 0,-1-1-1 0 0,-1 0 0 0 0,0 0 0 0 0,-1 0 1 0 0,-1 0-1 0 0,1-11-87 0 0,-4 26-29 0 0,0 0 1 0 0,0-1-1 0 0,1 1 1 0 0,-1 0-1 0 0,0 0 0 0 0,0 0 1 0 0,0 0-1 0 0,0 0 1 0 0,0 0-1 0 0,0 0 0 0 0,0 0 1 0 0,0 1-1 0 0,-1-1 1 0 0,1 0-1 0 0,0 1 0 0 0,0-1 1 0 0,-1 1-1 0 0,1-1 1 0 0,0 1-1 0 0,-1 0 0 0 0,1-1 1 0 0,-1 1-1 0 0,1 0 1 0 0,0 0-1 0 0,-1 0 0 0 0,1 0 1 0 0,0 0-1 0 0,-1 0 1 0 0,1 0-1 0 0,-1 1 0 0 0,1-1 1 0 0,0 1-1 0 0,-1-1 1 0 0,1 1-1 0 0,0-1 0 0 0,0 1 1 0 0,-1-1-1 0 0,1 1 1 0 0,0 0-1 0 0,0 0 0 0 0,0 0 1 0 0,0 0-1 0 0,0 0 1 0 0,0 0-1 0 0,0 0 0 0 0,0 0 1 0 0,0 0-1 0 0,1 0 1 0 0,-1 0-1 0 0,0 1 0 0 0,1-1 1 0 0,-1 0-1 0 0,1 0 1 0 0,-1 1 28 0 0,-10 11-50 0 0,0 0 1 0 0,1 1-1 0 0,1 0 1 0 0,0 1-1 0 0,1 0 1 0 0,0 0-1 0 0,2 0 1 0 0,0 1-1 0 0,0 0 1 0 0,1 1-1 0 0,1-1 1 0 0,1 1-1 0 0,1 0 1 0 0,0 0-1 0 0,1 0 1 0 0,1 0-1 0 0,1 15 50 0 0,0-27 42 0 0,0 0 0 0 0,0-1-1 0 0,0 1 1 0 0,1 0 0 0 0,-1-1-1 0 0,1 1 1 0 0,0-1 0 0 0,1 0-1 0 0,-1 0 1 0 0,1 0 0 0 0,-1 0 0 0 0,1 0-1 0 0,1 0 1 0 0,-1-1 0 0 0,0 1-1 0 0,1-1 1 0 0,0 0 0 0 0,0 0 0 0 0,0-1-1 0 0,0 1 1 0 0,0-1 0 0 0,0 0-1 0 0,1 0 1 0 0,-1 0 0 0 0,1 0-1 0 0,-1-1 1 0 0,1 0 0 0 0,0 0 0 0 0,0 0-42 0 0,8 2 272 0 0,0-1 0 0 0,1 0 1 0 0,-1-1-1 0 0,1 0 0 0 0,-1-1 1 0 0,1-1-1 0 0,-1 0 1 0 0,1-1-1 0 0,11-3-272 0 0,16-9 623 0 0,0-2 0 0 0,-1-2-1 0 0,-1-1 1 0 0,29-20-623 0 0,-42 24 120 0 0,0 0 0 0 0,-1-2 0 0 0,-1-1 0 0 0,0-1 0 0 0,-1-1 0 0 0,-2-1 0 0 0,0 0 0 0 0,8-14-120 0 0,-27 35-11 0 0,-1-1-1 0 0,1 0 0 0 0,-1 0 0 0 0,1 0 0 0 0,-1 0 1 0 0,0-1-1 0 0,1 1 0 0 0,-1 0 0 0 0,0 0 0 0 0,0-1 1 0 0,0 1-1 0 0,0-1 0 0 0,0 1 0 0 0,0-1 0 0 0,-1 1 1 0 0,1-1-1 0 0,0 0 0 0 0,-1 1 0 0 0,1-1 0 0 0,-1 0 1 0 0,0 0-1 0 0,0 1 0 0 0,1-1 0 0 0,-1 0 0 0 0,0 0 1 0 0,0 1-1 0 0,-1-1 0 0 0,1 0 0 0 0,0 1 0 0 0,-1-1 1 0 0,1 0-1 0 0,-1 0 0 0 0,1 1 0 0 0,-1-1 0 0 0,0 1 1 0 0,1-1-1 0 0,-1 1 0 0 0,0-1 0 0 0,0 1 0 0 0,0-1 1 0 0,0 1-1 0 0,-1 0 0 0 0,1-1 0 0 0,0 1 0 0 0,-1 0 1 0 0,1 0-1 0 0,0 0 0 0 0,-1 0 0 0 0,1 0 0 0 0,-1 0 1 0 0,1 1-1 0 0,-2-1 12 0 0,-2 1-91 0 0,-1 1 1 0 0,0-1 0 0 0,1 1-1 0 0,-1 1 1 0 0,1-1 0 0 0,0 1-1 0 0,-1 0 1 0 0,1 0 0 0 0,0 1-1 0 0,0-1 1 0 0,0 1 0 0 0,0 0-1 0 0,1 1 1 0 0,-1-1 0 0 0,1 1-1 0 0,0 0 1 0 0,0 0-1 0 0,0 0 1 0 0,1 0 0 0 0,-2 3 90 0 0,-1-1-14 0 0,0 1 0 0 0,0 1 0 0 0,1-1 0 0 0,0 1 0 0 0,0 0 0 0 0,1 0 1 0 0,0 0-1 0 0,0 1 0 0 0,1 0 0 0 0,0-1 0 0 0,1 1 0 0 0,0 0 0 0 0,0 0 0 0 0,1 0 0 0 0,0 1 0 0 0,0-1 1 0 0,1 0-1 0 0,1 0 0 0 0,0 7 14 0 0,1-11 17 0 0,-1 0-1 0 0,1 0 1 0 0,0 0 0 0 0,0 0 0 0 0,1 0 0 0 0,-1-1-1 0 0,1 1 1 0 0,0-1 0 0 0,0 0 0 0 0,1 0 0 0 0,-1 0 0 0 0,1 0-1 0 0,0-1 1 0 0,0 1 0 0 0,0-1 0 0 0,0 0 0 0 0,1 0-1 0 0,-1 0 1 0 0,1-1 0 0 0,0 0 0 0 0,0 0 0 0 0,0 0 0 0 0,1 0-17 0 0,120 21 1072 0 0,-101-23-868 0 0,0-2 1 0 0,0-1 0 0 0,0-1 0 0 0,0-1 0 0 0,-1-1-1 0 0,0-1 1 0 0,0-1 0 0 0,-1-1 0 0 0,11-6-205 0 0,-5 2 143 0 0,0-1 1 0 0,-1-1-1 0 0,0-1 0 0 0,-1-1 1 0 0,-1-2-1 0 0,-1-1 1 0 0,-1 0-1 0 0,0-2 1 0 0,-2-1-1 0 0,0-1 0 0 0,-2-1 1 0 0,-1 0-1 0 0,0-2-143 0 0,-15 19-4 0 0,0 1 0 0 0,-1-1-1 0 0,0 0 1 0 0,0 0 0 0 0,0 0 0 0 0,-1 0 0 0 0,0-1-1 0 0,-1 1 1 0 0,0-1 0 0 0,0 1 0 0 0,-1-1-1 0 0,0 1 1 0 0,-1-1 0 0 0,1 1 0 0 0,-2-1-1 0 0,1 1 1 0 0,-2-6 4 0 0,0 12-25 0 0,0 0-1 0 0,1 0 0 0 0,-1 1 1 0 0,0-1-1 0 0,0 1 0 0 0,0-1 1 0 0,0 1-1 0 0,0 0 1 0 0,-1 0-1 0 0,1 0 0 0 0,0 0 1 0 0,0 1-1 0 0,-1-1 0 0 0,1 1 1 0 0,0 0-1 0 0,-1 0 1 0 0,1 0-1 0 0,0 1 0 0 0,-1-1 1 0 0,1 1-1 0 0,0-1 0 0 0,0 1 1 0 0,-1 0-1 0 0,1 1 1 0 0,0-1-1 0 0,0 0 0 0 0,0 1 1 0 0,0 0-1 0 0,1-1 0 0 0,-1 1 1 0 0,0 0-1 0 0,1 1 0 0 0,-1-1 1 0 0,1 0-1 0 0,0 1 1 0 0,0-1-1 0 0,-2 3 26 0 0,-9 6-10 0 0,1 1 0 0 0,0 1 0 0 0,0 0 0 0 0,1 1 0 0 0,1 0 0 0 0,0 1 0 0 0,1 0 0 0 0,1 0 0 0 0,0 1 0 0 0,1 0 0 0 0,1 0 0 0 0,0 0-1 0 0,1 1 1 0 0,1 0 0 0 0,1 0 0 0 0,0 1 0 0 0,1-1 0 0 0,1 0 0 0 0,1 8 10 0 0,1-18 19 0 0,1 1 1 0 0,0-1-1 0 0,1 0 0 0 0,0 1 0 0 0,0-1 0 0 0,0-1 0 0 0,1 1 0 0 0,0 0 1 0 0,0-1-1 0 0,0 0 0 0 0,1 0 0 0 0,0 0 0 0 0,1-1 0 0 0,-1 1 0 0 0,1-1 1 0 0,0 0-1 0 0,0-1 0 0 0,0 0 0 0 0,6 3-19 0 0,136 54 758 0 0,-121-55-607 0 0,1-1 0 0 0,0-1 0 0 0,1-1 0 0 0,-1-1 1 0 0,0-2-1 0 0,13-2-151 0 0,3-11-598 0 0,-31 5-2007 0 0,-2 0-3568 0 0,-8 5-4645 0 0</inkml:trace>
</inkml:ink>
</file>

<file path=ppt/ink/ink4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39.9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485 291 3201 0 0,'0'0'1500'0'0,"0"0"-253"0"0,0 0-92 0 0,0 0 82 0 0,0 0 69 0 0,0 0 6 0 0,0 0-109 0 0,0 0-183 0 0,0 0-181 0 0,0 0-179 0 0,0 0-151 0 0,-6-5-97 0 0,-18-17-66 0 0,-20 16 829 0 0,26 8-1034 0 0,1 0 0 0 0,0 1-1 0 0,0 1 1 0 0,0 1-1 0 0,0 0 1 0 0,0 1 0 0 0,1 1-1 0 0,0 1 1 0 0,-5 3-141 0 0,-69 28 337 0 0,4-2 237 0 0,86-37-574 0 0,0 1 0 0 0,-1-1-1 0 0,1 0 1 0 0,-1 1 0 0 0,1-1 0 0 0,0 0 0 0 0,-1 1 0 0 0,1-1 0 0 0,0 1 0 0 0,-1-1 0 0 0,1 1-1 0 0,0-1 1 0 0,0 1 0 0 0,-1-1 0 0 0,1 1 0 0 0,0-1 0 0 0,0 1 0 0 0,0-1 0 0 0,0 1 0 0 0,0 0-1 0 0,0-1 1 0 0,0 1 0 0 0,0-1 0 0 0,0 1 0 0 0,0-1 0 0 0,0 1 0 0 0,0-1 0 0 0,0 1 0 0 0,0-1-1 0 0,1 1 1 0 0,-1-1 0 0 0,0 1 0 0 0,0-1 0 0 0,0 1 0 0 0,1-1 0 0 0,-1 1 0 0 0,0-1-1 0 0,1 1 1 0 0,-1-1 0 0 0,1 1 0 0 0,-1-1 0 0 0,0 0 0 0 0,1 1 0 0 0,-1-1 0 0 0,1 0 0 0 0,-1 1-1 0 0,1-1 1 0 0,-1 0 0 0 0,1 0 0 0 0,-1 0 0 0 0,1 1 0 0 0,-1-1 0 0 0,1 0 0 0 0,-1 0 0 0 0,1 0-1 0 0,-1 0 1 0 0,1 0 0 0 0,0 0 0 0 0,-1 0 0 0 0,1 0 0 0 0,-1 0 0 0 0,1 0 0 0 0,-1 0 0 0 0,1 0-1 0 0,-1 0 1 0 0,1-1 0 0 0,0 1 0 0 0,45 10 98 0 0,48-2 109 0 0,-93-8-204 0 0,0 0 0 0 0,0 0 0 0 0,0 0 0 0 0,0 0 0 0 0,0 0 0 0 0,0 0 0 0 0,-1 0 0 0 0,1 0 0 0 0,0 1 0 0 0,0-1 0 0 0,0 0 0 0 0,0 1 0 0 0,0-1 0 0 0,-1 0 0 0 0,1 1 0 0 0,0-1 0 0 0,0 1 0 0 0,-1-1 0 0 0,1 1 0 0 0,0-1 1 0 0,0 1-1 0 0,-1 0 0 0 0,1-1 0 0 0,-1 1 0 0 0,1 0 0 0 0,-1-1 0 0 0,1 1 0 0 0,-1 0 0 0 0,1 0 0 0 0,-1 0 0 0 0,0-1 0 0 0,1 1 0 0 0,-1 0 0 0 0,0 0 0 0 0,0 0 0 0 0,0 0 0 0 0,1 0 0 0 0,-1 0 0 0 0,0 0 0 0 0,0-1 0 0 0,0 1 0 0 0,0 0 0 0 0,-1 0 0 0 0,1 0 0 0 0,0 0 0 0 0,0 0 0 0 0,0 0 0 0 0,-1-1 0 0 0,1 1 0 0 0,-1 1-3 0 0,-23 42 207 0 0,-118 91-23 0 0,137-130-177 0 0,-51 61-57 0 0,54-64 46 0 0,1 0 0 0 0,0 0 0 0 0,0 1 0 0 0,0-1 0 0 0,0 0 0 0 0,0 1 0 0 0,1-1 0 0 0,-1 1 0 0 0,1-1-1 0 0,-1 1 1 0 0,1-1 0 0 0,0 1 0 0 0,0-1 0 0 0,0 1 0 0 0,1-1 0 0 0,-1 1 0 0 0,0-1 0 0 0,1 1 0 0 0,0-1 0 0 0,-1 1 0 0 0,1-1 0 0 0,0 0 0 0 0,0 1 0 0 0,0-1 0 0 0,1 0 0 0 0,-1 0 0 0 0,0 0 0 0 0,1 0 0 0 0,0 0 0 0 0,-1 0 0 0 0,1 0 0 0 0,1 0 4 0 0,8 6 1 0 0,0-1 0 0 0,0 0 0 0 0,1-1 0 0 0,0 0 0 0 0,0-1 1 0 0,0 0-1 0 0,1-1 0 0 0,0 0 0 0 0,0-1 0 0 0,0-1 0 0 0,0 0 1 0 0,0-1-1 0 0,0 0 0 0 0,0-1 0 0 0,0 0 0 0 0,2-2-1 0 0,-12 2-154 0 0,0 0 0 0 0,1 0-1 0 0,-1 0 1 0 0,0-1-1 0 0,0 1 1 0 0,0-1 0 0 0,0 0-1 0 0,1 0 1 0 0,-1 0 0 0 0,-1-1-1 0 0,1 1 1 0 0,0-1 0 0 0,0 1-1 0 0,0-1 1 0 0,-1 0-1 0 0,1 0 1 0 0,-1 0 0 0 0,1 0-1 0 0,-1-1 1 0 0,0 1 0 0 0,0-1-1 0 0,0 1 1 0 0,0-1 0 0 0,-1 0 154 0 0,19-47-11708 0 0,-18 42 7136 0 0</inkml:trace>
  <inkml:trace contextRef="#ctx0" brushRef="#br0" timeOffset="276.55">168 0 1896 0 0,'0'0'2269'0'0,"0"0"-1176"0"0,0 0-567 0 0,0 0-65 0 0,0 0 235 0 0,0 0 371 0 0,0 0 295 0 0,0 0 64 0 0,0 0-114 0 0,0 0-179 0 0,0 0-183 0 0,1 38-139 0 0,3 118-146 0 0,12-43 292 0 0,-6-52-757 0 0,-3 0 1 0 0,-2 1 0 0 0,-3 0-1 0 0,-2 0 1 0 0,-4-1 0 0 0,-9 54-201 0 0,8-89-120 0 0,-12 91-407 0 0,15-39-3235 0 0,8-54-517 0 0,-1-15-541 0 0,-3-4 500 0 0</inkml:trace>
</inkml:ink>
</file>

<file path=ppt/ink/ink4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40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406 110 2024 0 0,'0'0'2482'0'0,"0"0"-692"0"0,0 0-116 0 0,0 0 149 0 0,0 0 56 0 0,0 0-181 0 0,0 0-338 0 0,0 0-420 0 0,0 0-380 0 0,0 0-201 0 0,0 0-79 0 0,0 0 40 0 0,0 0 81 0 0,-2 18 28 0 0,-20 138 608 0 0,13-72-812 0 0,4 1-1 0 0,4 64-224 0 0,1-89-728 0 0,0-59 420 0 0,-1 8-358 0 0,-2-8-2966 0 0,0 0-4919 0 0,3-1 2931 0 0</inkml:trace>
  <inkml:trace contextRef="#ctx0" brushRef="#br0" timeOffset="268.631">1 110 1128 0 0,'0'0'2323'0'0,"0"0"-1268"0"0,0 0-551 0 0,0 0-1 0 0,0 0 289 0 0,0 0 365 0 0,0 0 276 0 0,0 0 56 0 0,0 0-102 0 0,0 0-181 0 0,0 0-193 0 0,0 0-177 0 0,35-3-144 0 0,112-13-83 0 0,189-35 1859 0 0,-93 11-2591 0 0,-223 44-3925 0 0,-36 14-5228 0 0,5-11 4128 0 0</inkml:trace>
  <inkml:trace contextRef="#ctx0" brushRef="#br0" timeOffset="519.315">111 685 1104 0 0,'0'0'2750'0'0,"0"0"-580"0"0,0 0-348 0 0,0 0 10 0 0,0 0 79 0 0,0 0-56 0 0,0 0-165 0 0,0 0-314 0 0,31 8-282 0 0,100 22-253 0 0,-46-31 24 0 0,-69-4-699 0 0,251-76-438 0 0,-204 61-3584 0 0,-24 4-5361 0 0,-27 9 3086 0 0</inkml:trace>
  <inkml:trace contextRef="#ctx0" brushRef="#br0" timeOffset="873.513">969 482 0 0 0,'0'0'1503'0'0,"0"0"133"0"0,0 0 85 0 0,0 0 47 0 0,0 0-38 0 0,0 0-158 0 0,0 0-222 0 0,0 0-217 0 0,0 0-214 0 0,0 0-175 0 0,0 0-102 0 0,0 0-79 0 0,0 0-67 0 0,-17 11-63 0 0,-50 32-59 0 0,32-1 238 0 0,33-31-479 0 0,-11 99 336 0 0,13-107-462 0 0,1 1-1 0 0,1-1 1 0 0,-1 0-1 0 0,0 0 1 0 0,1 1-1 0 0,-1-1 0 0 0,1 0 1 0 0,0 0-1 0 0,0-1 1 0 0,1 1-1 0 0,-1 0 0 0 0,0-1 1 0 0,1 1-1 0 0,-1-1 1 0 0,1 0-1 0 0,0 0 0 0 0,0 0 1 0 0,0 0-1 0 0,0 0 1 0 0,0-1-1 0 0,0 1 0 0 0,1-1 1 0 0,-1 0-1 0 0,0 0 1 0 0,1 0-1 0 0,-1 0 1 0 0,1-1-1 0 0,-1 1 0 0 0,1-1 1 0 0,-1 0-1 0 0,2 0-6 0 0,79-17-2671 0 0,-34-10-7430 0 0,-41 19 4876 0 0</inkml:trace>
  <inkml:trace contextRef="#ctx0" brushRef="#br0" timeOffset="4020.627">1291 460 0 0 0,'0'0'719'0'0,"0"0"20"0"0,0 0-30 0 0,0 0-62 0 0,0 0-92 0 0,-2-6-53 0 0,-7-16-9 0 0,8 22-401 0 0,0 0 1 0 0,1 0 0 0 0,-1 0 0 0 0,0 0-1 0 0,0 0 1 0 0,0 0 0 0 0,1 0 0 0 0,-1 0-1 0 0,0 0 1 0 0,0 0 0 0 0,0 0 0 0 0,0 1-1 0 0,1-1 1 0 0,-1 0 0 0 0,0 0 0 0 0,0 1-1 0 0,1-1 1 0 0,-1 1 0 0 0,0-1 0 0 0,1 1-1 0 0,-1-1 1 0 0,0 1 0 0 0,1-1 0 0 0,-1 1-1 0 0,1-1 1 0 0,-1 1 0 0 0,1 0 0 0 0,-1-1-1 0 0,1 1 1 0 0,-1 0 0 0 0,1 0 0 0 0,0-1-1 0 0,-1 1 1 0 0,1 0 0 0 0,0 0 0 0 0,0 0-1 0 0,-1-1 1 0 0,1 1-93 0 0,0 0 207 0 0,-174 253 1944 0 0,125-180-2684 0 0,37-58 515 0 0,15-18 236 0 0,126-157 729 0 0,-32 45-650 0 0,-47 57 88 0 0,-36 90-1165 0 0,7 66 726 0 0,1-26 50 0 0,-18-63-362 0 0,-4-10 406 0 0,1 0 0 0 0,-1 1 0 0 0,1-1 0 0 0,-1 1 0 0 0,0-1 0 0 0,1 0 0 0 0,-1 1 0 0 0,0-1 0 0 0,0 1 0 0 0,1-1 0 0 0,-1 1 0 0 0,0-1 0 0 0,0 1 0 0 0,0-1 0 0 0,1 1 0 0 0,-1-1 0 0 0,0 1 0 0 0,0 0 0 0 0,0-1 0 0 0,0 1 0 0 0,0-1 0 0 0,0 1 0 0 0,0-1 0 0 0,0 1 0 0 0,-1-1 0 0 0,1 1 0 0 0,0-1 0 0 0,0 1 0 0 0,0-1 0 0 0,0 1 0 0 0,-1-1 0 0 0,1 1 0 0 0,0-1 0 0 0,-1 1 0 0 0,1-1 0 0 0,0 1 0 0 0,-1-1 0 0 0,1 0 0 0 0,0 1 0 0 0,-1-1 0 0 0,1 0 0 0 0,-1 1 0 0 0,1-1 0 0 0,-1 0 0 0 0,1 0 0 0 0,-1 1 0 0 0,1-1 0 0 0,-1 0-1 0 0,1 0 1 0 0,-1 0 0 0 0,1 1 0 0 0,-1-1 0 0 0,1 0 0 0 0,-1 0 0 0 0,1 0 0 0 0,-1 0 0 0 0,1 0 0 0 0,-1 0 0 0 0,1 0 0 0 0,-1 0 0 0 0,1-1 0 0 0,-1 1 0 0 0,0 0 0 0 0,1 0 0 0 0,-1 0 0 0 0,1 0 0 0 0,-1-1 0 0 0,1 1 0 0 0,-1 0-40 0 0,-190-34 1425 0 0,184 33-2025 0 0,-31-13 185 0 0,29 7-2999 0 0,6-4-3752 0 0,3 8 4239 0 0</inkml:trace>
  <inkml:trace contextRef="#ctx0" brushRef="#br0" timeOffset="4289.907">1578 442 4185 0 0,'0'0'2232'0'0,"0"0"-1163"0"0,0 0-403 0 0,0 0 239 0 0,0 0 318 0 0,0 0 93 0 0,0 0-120 0 0,0 0-229 0 0,0 0-215 0 0,0 0-166 0 0,0 0-120 0 0,0 0-96 0 0,29-5-82 0 0,131-22 111 0 0,-38 18-786 0 0,-115 9-459 0 0,14 0-1218 0 0,-14 0-1924 0 0,0 0-3393 0 0,-4 0 5427 0 0</inkml:trace>
  <inkml:trace contextRef="#ctx0" brushRef="#br0" timeOffset="4536.616">1615 607 2833 0 0,'0'0'1000'0'0,"0"0"-88"0"0,0 0 424 0 0,0 0 305 0 0,0 0 63 0 0,0 0-224 0 0,0 0-335 0 0,0 0-345 0 0,0 0-288 0 0,0 0-224 0 0,0 0-160 0 0,0 0-112 0 0,216-18-208 0 0,-181 7-280 0 0,-2 3-456 0 0,0-6-585 0 0,-9 10-1487 0 0,-8 0-4690 0 0</inkml:trace>
  <inkml:trace contextRef="#ctx0" brushRef="#br0" timeOffset="4887.527">2537 176 5041 0 0,'0'0'2446'0'0,"0"0"-826"0"0,0 0-374 0 0,0 0-23 0 0,0 0-26 0 0,0 0-127 0 0,0 0-229 0 0,0 0-251 0 0,0 0-151 0 0,0 0-37 0 0,0 0 3 0 0,0 0 15 0 0,0 0 2 0 0,-4 23-7 0 0,-16 72-16 0 0,15 37 870 0 0,23 49-818 0 0,-17-169-616 0 0,-4 21-371 0 0,-11-16-3465 0 0,12-14 598 0 0,-2-1-3491 0 0,2-2 1997 0 0</inkml:trace>
  <inkml:trace contextRef="#ctx0" brushRef="#br0" timeOffset="5211.553">2158 257 2473 0 0,'0'0'1480'0'0,"0"0"-420"0"0,0 0-62 0 0,0 0 281 0 0,0 0 289 0 0,0 0 52 0 0,0 0-182 0 0,0 0-258 0 0,0 0-218 0 0,0 0-189 0 0,0 0-126 0 0,0 0-91 0 0,36-3-86 0 0,115-12-41 0 0,85 5 1061 0 0,-118 10-1552 0 0,-84 14-1828 0 0,-40 19-6437 0 0,-1-23 4127 0 0,1-2 256 0 0</inkml:trace>
  <inkml:trace contextRef="#ctx0" brushRef="#br0" timeOffset="5457.482">2197 732 2264 0 0,'0'0'1473'0'0,"0"0"-24"0"0,0 0 192 0 0,0 0 213 0 0,0 0 41 0 0,0 0-139 0 0,0 0-230 0 0,0 0-274 0 0,0 0-232 0 0,0 0-192 0 0,0 0-136 0 0,0 0-109 0 0,0 0-105 0 0,29 4-92 0 0,95 9-99 0 0,-49-23 2 0 0,-58 3-230 0 0,192-66-1399 0 0,-162 54-1921 0 0,-18 6-2928 0 0,-18 8-2753 0 0</inkml:trace>
  <inkml:trace contextRef="#ctx0" brushRef="#br0" timeOffset="5778.199">2952 500 6593 0 0,'0'0'2122'0'0,"0"0"-520"0"0,0 0-311 0 0,0 0-116 0 0,0 0-159 0 0,0 0-211 0 0,0 0-214 0 0,0 0-156 0 0,0 0-118 0 0,0 0-61 0 0,0 0-49 0 0,0 0-51 0 0,-26 16-36 0 0,-78 51-32 0 0,99-64-83 0 0,1-1 0 0 0,0 0-1 0 0,-1 1 1 0 0,1 0 0 0 0,0 0-1 0 0,1 0 1 0 0,-1 1 0 0 0,0-1-1 0 0,1 1 1 0 0,0 0-1 0 0,0 0 1 0 0,0 0 0 0 0,0 1-1 0 0,1-1 1 0 0,0 0 0 0 0,0 1-1 0 0,0 0 1 0 0,0 0-5 0 0,-2 7-16 0 0,3-9 6 0 0,0 0 0 0 0,0 0 0 0 0,0 0 0 0 0,0 0 0 0 0,1 0 0 0 0,-1 0 0 0 0,1 0 0 0 0,0 0 0 0 0,0 0 0 0 0,0 0 0 0 0,1 0 0 0 0,-1 0 0 0 0,1 0 0 0 0,-1 0 0 0 0,1 0 0 0 0,0 0 0 0 0,0 0 0 0 0,0-1 0 0 0,1 1 0 0 0,-1 0 0 0 0,0 0 0 0 0,1-1 0 0 0,0 1 0 0 0,0-1-1 0 0,0 0 1 0 0,0 1 0 0 0,0-1 0 0 0,0 0 0 0 0,1 0 0 0 0,-1 0 0 0 0,1-1 0 0 0,-1 1 0 0 0,1-1 0 0 0,0 1 0 0 0,-1-1 0 0 0,1 0 0 0 0,0 0 0 0 0,0 0 0 0 0,0 0 0 0 0,0 0 0 0 0,0-1 0 0 0,0 1 0 0 0,0-1 0 0 0,0 0 0 0 0,0 0 0 0 0,0 0 0 0 0,0-1 0 0 0,1 1 10 0 0,106-26-1337 0 0,-76 9-1975 0 0,0-3-3732 0 0,-24 13 2376 0 0</inkml:trace>
  <inkml:trace contextRef="#ctx0" brushRef="#br0" timeOffset="6194.023">3167 523 1176 0 0,'0'0'4140'0'0,"0"0"-2100"0"0,0 0-745 0 0,0 0-19 0 0,0 0 17 0 0,0 0-88 0 0,0 0-188 0 0,0 0-228 0 0,0 0-175 0 0,0 0-137 0 0,0 0-102 0 0,0 0-73 0 0,0 0-66 0 0,-5 11-47 0 0,-21 92 293 0 0,26-86-1029 0 0,-2 53 1644 0 0,-1-47-3664 0 0,-1-1-3641 0 0,4-19 1777 0 0,0-2 181 0 0</inkml:trace>
  <inkml:trace contextRef="#ctx0" brushRef="#br0" timeOffset="6747.676">3088 489 4081 0 0,'0'0'1770'0'0,"0"0"-287"0"0,0 0-79 0 0,0 0-5 0 0,0 0-166 0 0,0 0-235 0 0,0 0-238 0 0,0 0-160 0 0,0 0-77 0 0,0 0-52 0 0,0 0-58 0 0,0 0-65 0 0,0 0-49 0 0,18-4-36 0 0,56-13-30 0 0,15 13 675 0 0,-88 3-892 0 0,0 1-1 0 0,0 0 1 0 0,0 0-1 0 0,0 0 1 0 0,0 0 0 0 0,0 0-1 0 0,0 0 1 0 0,0 0-1 0 0,0 0 1 0 0,0 1-1 0 0,0-1 1 0 0,0 0-1 0 0,0 0 1 0 0,0 1-1 0 0,0-1 1 0 0,0 1-1 0 0,-1-1 1 0 0,1 1-1 0 0,0-1 1 0 0,0 1-1 0 0,0-1 1 0 0,-1 1-1 0 0,1 0 1 0 0,0 0 0 0 0,-1-1-1 0 0,1 1 1 0 0,0 0-1 0 0,-1 0 1 0 0,1 0-1 0 0,-1-1 1 0 0,0 1-1 0 0,1 0 1 0 0,-1 0-1 0 0,1 0 1 0 0,-1 0-1 0 0,0 0 1 0 0,0 0-1 0 0,0 0 1 0 0,0 0-1 0 0,0 0 1 0 0,1 0-1 0 0,-2 0 1 0 0,1 0 0 0 0,0 0-1 0 0,0 0 1 0 0,0 0-1 0 0,0 0 1 0 0,-1 0-1 0 0,1 0 1 0 0,0 0-1 0 0,-1 0 1 0 0,1-1-1 0 0,-1 1 1 0 0,1 0-1 0 0,-1 0 1 0 0,1 0-16 0 0,-32 47 641 0 0,-48 29-310 0 0,79-76-346 0 0,0 0 1 0 0,0 0-1 0 0,1 1 0 0 0,-1-1 0 0 0,1 0 1 0 0,-1 0-1 0 0,1 1 0 0 0,-1-1 0 0 0,1 0 1 0 0,-1 1-1 0 0,1-1 0 0 0,0 0 1 0 0,0 1-1 0 0,0-1 0 0 0,0 0 0 0 0,0 1 1 0 0,0-1-1 0 0,0 1 0 0 0,0-1 0 0 0,1 0 1 0 0,-1 1-1 0 0,0-1 0 0 0,1 0 0 0 0,-1 1 1 0 0,1-1-1 0 0,0 0 0 0 0,-1 0 0 0 0,1 0 1 0 0,0 0-1 0 0,0 1 0 0 0,0-1 1 0 0,0 0-1 0 0,0 0 0 0 0,0 0 0 0 0,0-1 1 0 0,0 1-1 0 0,0 0 0 0 0,0 0 0 0 0,0 0 1 0 0,1 0 14 0 0,128 32-270 0 0,-129-33 295 0 0,0 1-1 0 0,0 0 1 0 0,0-1-1 0 0,0 1 1 0 0,0 0-1 0 0,0 0 1 0 0,0 0-1 0 0,0 0 1 0 0,0 0 0 0 0,0 0-1 0 0,0 0 1 0 0,-1 0-1 0 0,1 0 1 0 0,0 0-1 0 0,-1 0 1 0 0,1 1-1 0 0,-1-1 1 0 0,0 0-1 0 0,1 0 1 0 0,-1 1-1 0 0,0-1 1 0 0,1 0-1 0 0,-1 0 1 0 0,0 1-1 0 0,0-1 1 0 0,0 0-1 0 0,0 1 1 0 0,-1-1 0 0 0,1 0-1 0 0,0 0 1 0 0,0 1-1 0 0,-1-1 1 0 0,1 0-1 0 0,-1 0 1 0 0,1 1-1 0 0,-1-1 1 0 0,0 0-1 0 0,1 0 1 0 0,-1 0-1 0 0,0 0 1 0 0,0 0-1 0 0,1 0 1 0 0,-1 0-1 0 0,0 0 1 0 0,0 0 0 0 0,0-1-1 0 0,0 1 1 0 0,-1 0-25 0 0,-56 39 525 0 0,50-36-688 0 0,-54 19-875 0 0,16-17-3879 0 0,23-3-3819 0 0,17-2 3718 0 0</inkml:trace>
</inkml:ink>
</file>

<file path=ppt/ink/ink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8:46.7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28 201 5033 0 0,'0'0'1376'0'0,"0"0"-74"0"0,0 0 94 0 0,0 0 165 0 0,0 0 63 0 0,0 0-53 0 0,0 0-208 0 0,0 0-306 0 0,0 0-256 0 0,0 0-233 0 0,-5-4 259 0 0,25 89 312 0 0,-15-38-816 0 0,-1-1 0 0 0,-3 1 0 0 0,-1 0 0 0 0,-3 8-323 0 0,-4 9 195 0 0,-2-1 0 0 0,-2-1 0 0 0,-11 30-195 0 0,22-92 26 0 0,0 0 1 0 0,0 0-1 0 0,1 0 0 0 0,-1 0 0 0 0,0 0 0 0 0,1 0 0 0 0,-1 1 1 0 0,0-1-1 0 0,0 0 0 0 0,1 0 0 0 0,-1 0 0 0 0,0 0 0 0 0,0 1 1 0 0,0-1-1 0 0,1 0 0 0 0,-1 0 0 0 0,0 1 0 0 0,0-1 0 0 0,0 0 1 0 0,0 0-1 0 0,1 1 0 0 0,-1-1 0 0 0,0 0 0 0 0,0 0 0 0 0,0 1 1 0 0,0-1-1 0 0,0 0 0 0 0,0 1 0 0 0,0-1 0 0 0,0 0 0 0 0,0 1 1 0 0,0-1-1 0 0,0 0 0 0 0,0 0 0 0 0,0 1 0 0 0,0-1 0 0 0,0 0-26 0 0,12-10 31 0 0,52-48 120 0 0,-30 32-163 0 0,2 2-1 0 0,0 2 1 0 0,2 1 0 0 0,0 1-1 0 0,21-6 13 0 0,-39 18-35 0 0,0 1 0 0 0,0 1-1 0 0,0 0 1 0 0,1 2 0 0 0,-1 0-1 0 0,1 1 1 0 0,0 1 0 0 0,8 1 35 0 0,-26 1-14 0 0,1 0 0 0 0,-1 0 1 0 0,0-1-1 0 0,0 2 0 0 0,0-1 1 0 0,1 0-1 0 0,-1 1 0 0 0,0 0 1 0 0,0-1-1 0 0,0 1 0 0 0,0 0 1 0 0,0 1-1 0 0,0-1 0 0 0,0 1 1 0 0,0-1-1 0 0,0 1 0 0 0,-1 0 1 0 0,1 0-1 0 0,-1 0 0 0 0,1 0 1 0 0,-1 0-1 0 0,0 1 0 0 0,0-1 1 0 0,0 1-1 0 0,0-1 0 0 0,0 1 1 0 0,0 0-1 0 0,-1 0 0 0 0,0 0 1 0 0,1 0-1 0 0,-1 0 0 0 0,0 0 1 0 0,0 0-1 0 0,-1 0 0 0 0,1 0 1 0 0,-1 2 13 0 0,1 3 20 0 0,0 0 1 0 0,0 0 0 0 0,-1 0-1 0 0,-1 0 1 0 0,0 1 0 0 0,0-1-1 0 0,0 0 1 0 0,-1 0 0 0 0,0 0-1 0 0,0 0 1 0 0,-1-1 0 0 0,0 1-1 0 0,-1-1 1 0 0,0 1 0 0 0,0-1 0 0 0,0 0-1 0 0,-1-1 1 0 0,0 1 0 0 0,0-1-1 0 0,0 0 1 0 0,-1 0 0 0 0,0-1-1 0 0,-1 1 1 0 0,1-1 0 0 0,-1-1-1 0 0,-6 4-20 0 0,-3 2 22 0 0,0-2 1 0 0,-1 0-1 0 0,0-1 0 0 0,0-1 0 0 0,-1 0 0 0 0,0-1 0 0 0,0-1 1 0 0,0-1-1 0 0,-1-1 0 0 0,1 0 0 0 0,-10-1-22 0 0,-65-12-492 0 0,57-13-1427 0 0,32-22-3540 0 0,19 17-2138 0 0,-6 17 474 0 0</inkml:trace>
  <inkml:trace contextRef="#ctx0" brushRef="#br0" timeOffset="665.538">742 654 5369 0 0,'0'0'1777'0'0,"0"0"-234"0"0,0 0-94 0 0,0 0-31 0 0,0 0-131 0 0,0 0-220 0 0,0 0-217 0 0,0 0-151 0 0,0 0-63 0 0,0 0-23 0 0,0 0-3 0 0,0 0 11 0 0,0 0-9 0 0,14 18-28 0 0,44 53-32 0 0,-58-70-529 0 0,1 0 0 0 0,0 0 0 0 0,0 1 0 0 0,0-1 0 0 0,0 0 0 0 0,0 0-1 0 0,0 0 1 0 0,0 0 0 0 0,1 0 0 0 0,-1 0 0 0 0,0-1 0 0 0,0 1 0 0 0,1 0 0 0 0,-1-1 0 0 0,1 1 0 0 0,-1 0 0 0 0,0-1 0 0 0,1 0 0 0 0,-1 1 0 0 0,1-1 0 0 0,-1 0 0 0 0,1 0-1 0 0,-1 0 1 0 0,1 0 0 0 0,-1 0 0 0 0,1 0 0 0 0,-1 0 0 0 0,1-1 0 0 0,-1 1 0 0 0,1 0 0 0 0,-1-1 0 0 0,1 1 0 0 0,-1-1 0 0 0,0 0 0 0 0,1 1 0 0 0,-1-1 0 0 0,1 0-23 0 0,5-3 150 0 0,33-14 241 0 0,-1-2-1 0 0,0-1 1 0 0,-2-2 0 0 0,-1-2 0 0 0,15-14-391 0 0,28-18 146 0 0,-7 2-6 0 0,-77 64-179 0 0,-1 0-1 0 0,2 0 0 0 0,0 1 1 0 0,0 0-1 0 0,0-1 0 0 0,1 1 1 0 0,1 0-1 0 0,0 0 0 0 0,0 1 1 0 0,1-1-1 0 0,0 4 40 0 0,3-11 8 0 0,0 1 0 0 0,1 0-1 0 0,0-1 1 0 0,-1 1 0 0 0,1-1 0 0 0,1 0 0 0 0,-1 0-1 0 0,0 0 1 0 0,1-1 0 0 0,-1 1 0 0 0,1-1-1 0 0,0 0 1 0 0,0 0 0 0 0,0 0 0 0 0,0 0 0 0 0,0-1-1 0 0,0 0 1 0 0,1 1 0 0 0,-1-2 0 0 0,0 1 0 0 0,1 0-1 0 0,-1-1 1 0 0,0 0 0 0 0,1 0-8 0 0,11 2 85 0 0,-1-2-1 0 0,1 0 1 0 0,-1 0 0 0 0,0-2 0 0 0,1 0 0 0 0,-1-1 0 0 0,0 0-1 0 0,0-1 1 0 0,0-1 0 0 0,0 0-85 0 0,265-142 1506 0 0,-263 138-1441 0 0,0-1 1 0 0,-1 0-1 0 0,0-2 1 0 0,-1 0-1 0 0,0 0 1 0 0,-1-1-1 0 0,-1-1 0 0 0,0-1 1 0 0,0 0-1 0 0,-2 0 1 0 0,0-1-1 0 0,-1-1 1 0 0,0 0-1 0 0,-2 0 1 0 0,0-1-1 0 0,0 0 1 0 0,-2 0-1 0 0,0 0 1 0 0,-2-1-1 0 0,0 0 1 0 0,1-13-66 0 0,-15-69 293 0 0,9 98-306 0 0,0 1 0 0 0,0-1 0 0 0,0 1 0 0 0,0-1 0 0 0,0 1 0 0 0,0 0 0 0 0,-1-1 1 0 0,1 1-1 0 0,-1 0 0 0 0,1 0 0 0 0,-1 0 0 0 0,0 0 0 0 0,0 0 0 0 0,0 0 0 0 0,0 1 0 0 0,0-1 1 0 0,0 1-1 0 0,-1-1 0 0 0,1 1 0 0 0,0 0 0 0 0,-1 0 0 0 0,1 0 0 0 0,-1 0 0 0 0,1 0 0 0 0,-1 1 0 0 0,0-1 1 0 0,1 1-1 0 0,-1 0 0 0 0,0-1 0 0 0,1 1 0 0 0,-1 0 0 0 0,1 1 0 0 0,-1-1 0 0 0,0 0 0 0 0,1 1 0 0 0,-1-1 1 0 0,0 1 12 0 0,-4 3-54 0 0,-1 0 0 0 0,1 1 1 0 0,-1 0-1 0 0,1 0 0 0 0,1 0 1 0 0,-1 1-1 0 0,1 0 1 0 0,0 1-1 0 0,0-1 0 0 0,1 1 1 0 0,0 0-1 0 0,0 0 0 0 0,1 1 1 0 0,-2 2 53 0 0,-7 17-47 0 0,0 0-1 0 0,2 1 1 0 0,0 0 0 0 0,2 1 0 0 0,2 1-1 0 0,0-1 1 0 0,2 1 0 0 0,2 0 0 0 0,0 0-1 0 0,2 0 1 0 0,1 0 0 0 0,2 11 47 0 0,1-18-48 0 0,1 1 0 0 0,1-1 0 0 0,0 1 0 0 0,2-1 0 0 0,1-1 0 0 0,1 0 0 0 0,3 6 48 0 0,10 25-197 0 0,1 7-1469 0 0,-23-60 1119 0 0,0 0-37 0 0,0 0-79 0 0,-1-5-1616 0 0,-31-45-10512 0 0,26 39 6950 0 0</inkml:trace>
  <inkml:trace contextRef="#ctx0" brushRef="#br0" timeOffset="917.885">1394 182 12595 0 0,'0'0'1312'0'0,"0"0"-165"0"0,0 0-38 0 0,0 0 90 0 0,0 0-13 0 0,0 0-154 0 0,0 0-153 0 0,37 0-145 0 0,117-3-125 0 0,501-1-580 0 0,-580-1-3209 0 0,-28 0-2760 0 0,-10 0-5723 0 0</inkml:trace>
</inkml:ink>
</file>

<file path=ppt/ink/ink4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54.0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0 383 0 0 0,'0'0'289'0'0,"0"0"900"0"0,0 0 348 0 0,0 0 72 0 0,0 0-82 0 0,0 0-146 0 0,33 3-118 0 0,102 9-55 0 0,-65-9 1138 0 0,-56-5-1883 0 0,-1-1-1 0 0,0-1 1 0 0,0 1 0 0 0,-1-2-1 0 0,1 0 1 0 0,-1-1-1 0 0,0 0 1 0 0,0 0-1 0 0,-1-2 1 0 0,0 1-1 0 0,0-1 1 0 0,-1-1 0 0 0,8-7-463 0 0,237-231 1643 0 0,-245 238-1652 0 0,-5 4-9 0 0,1-1 1 0 0,-1 1-1 0 0,1 1 0 0 0,0-1 1 0 0,0 1-1 0 0,0 0 0 0 0,0 0 0 0 0,1 1 1 0 0,-1 0-1 0 0,1 0 0 0 0,0 1 0 0 0,0-1 1 0 0,0 2-1 0 0,1-1 0 0 0,-1 1 1 0 0,6-1 17 0 0,-8 5-10 0 0,-1 0 1 0 0,-1-1 0 0 0,1 1-1 0 0,0 1 1 0 0,-1-1 0 0 0,0 1 0 0 0,1-1-1 0 0,-1 1 1 0 0,-1 0 0 0 0,1 0-1 0 0,-1 0 1 0 0,1 0 0 0 0,-1 1 0 0 0,0-1-1 0 0,-1 1 1 0 0,1-1 0 0 0,-1 1-1 0 0,0 0 1 0 0,0-1 0 0 0,0 1 0 0 0,-1 0-1 0 0,0 0 1 0 0,1 0 0 0 0,-2-1-1 0 0,1 2 10 0 0,2 13 48 0 0,-1 1 0 0 0,0-1 0 0 0,-2 0 0 0 0,0 1 0 0 0,-1-1 0 0 0,-1 0 0 0 0,-1 0 0 0 0,0 0 0 0 0,-2-1 0 0 0,0 1 0 0 0,-1-1 0 0 0,-1-1 0 0 0,0 1 0 0 0,-2-1 0 0 0,0-1 0 0 0,0 0 0 0 0,-2 0 0 0 0,0-1-1 0 0,-1-1 1 0 0,0 0 0 0 0,-11 8-48 0 0,15-14-22 0 0,-2 0-1 0 0,1-2 0 0 0,-1 1 1 0 0,0-1-1 0 0,0-1 0 0 0,-1 0 1 0 0,0 0-1 0 0,1-1 0 0 0,-2-1 1 0 0,1 0-1 0 0,0 0 0 0 0,-1-2 1 0 0,1 1-1 0 0,-1-2 0 0 0,-3 1 23 0 0,6-1-214 0 0,1 0 0 0 0,-1 0 0 0 0,0-1-1 0 0,1-1 1 0 0,-1 1 0 0 0,1-1 0 0 0,-1-1 0 0 0,1 0-1 0 0,0 0 1 0 0,0-1 0 0 0,0 0 0 0 0,-1-2 214 0 0,-17-23-4179 0 0,17-16-4031 0 0,10 27 4553 0 0,0 6 2125 0 0</inkml:trace>
</inkml:ink>
</file>

<file path=ppt/ink/ink4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54.4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230 122 5177 0 0,'0'0'2287'0'0,"0"0"-428"0"0,0 0-124 0 0,0 0-9 0 0,0 0-218 0 0,0 0-461 0 0,0 0-433 0 0,0 0-200 0 0,0 0-75 0 0,0 0-21 0 0,0 0-24 0 0,0 0-31 0 0,-30 21-43 0 0,-93 69-60 0 0,66-31-16 0 0,54-51-130 0 0,0-4-8 0 0,1 1 1 0 0,0 0 0 0 0,0 0-1 0 0,0 0 1 0 0,0 0 0 0 0,1 1-1 0 0,0-1 1 0 0,0 0 0 0 0,1 0-1 0 0,-1 1 1 0 0,1-1 0 0 0,0 1-1 0 0,0-1 1 0 0,1 0 0 0 0,0 1-1 0 0,0-1 1 0 0,0 0 0 0 0,1 0-1 0 0,-1 0 1 0 0,1 0 0 0 0,0 0-1 0 0,1 0 1 0 0,-1 0 0 0 0,1-1-1 0 0,0 1 1 0 0,0-1 0 0 0,1 0-1 0 0,-1 0 1 0 0,1 0 0 0 0,0 0-1 0 0,0 0 1 0 0,0-1 0 0 0,0 0-1 0 0,1 0 1 0 0,-1 0 0 0 0,1-1-1 0 0,0 1 1 0 0,0-1 0 0 0,3 1-7 0 0,7 3 236 0 0,-1-2 0 0 0,1 0 0 0 0,0-1 0 0 0,0 0 1 0 0,0-1-1 0 0,0-1 0 0 0,0 0 0 0 0,0-1 0 0 0,1-1 1 0 0,-1 0-1 0 0,0-1 0 0 0,0 0 0 0 0,0-2 0 0 0,-1 0 1 0 0,1 0-1 0 0,-1-1 0 0 0,0-1 0 0 0,0-1 0 0 0,0 0 1 0 0,-1 0-1 0 0,0-1 0 0 0,-1-1 0 0 0,0 0 0 0 0,0-1 1 0 0,-1 0-1 0 0,5-7-236 0 0,-9 11 12 0 0,-1-1 0 0 0,0-1 0 0 0,0 1 0 0 0,-1-1 0 0 0,0 0 1 0 0,0 0-1 0 0,-1-1 0 0 0,0 1 0 0 0,-1-1 0 0 0,0 0 0 0 0,0 0 0 0 0,-1 0 0 0 0,0 0 0 0 0,0-1 0 0 0,-1 1 1 0 0,-1 0-1 0 0,1-1 0 0 0,-1 1 0 0 0,-1-1 0 0 0,0 1 0 0 0,0 0 0 0 0,-1-1 0 0 0,0 1 0 0 0,-1 0 0 0 0,0 0 1 0 0,0 0-1 0 0,-4-5-12 0 0,-82-73-4431 0 0,16 46-6172 0 0,50 29 790 0 0</inkml:trace>
</inkml:ink>
</file>

<file path=ppt/ink/ink4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06.6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33 4065 0 0,'0'0'448'0'0,"0"0"-401"0"0,0 0-246 0 0,0 0 215 0 0,0 0 552 0 0,0 0 550 0 0,0 0 342 0 0,0 0 22 0 0,0 0-230 0 0,0 0-283 0 0,-3 33-240 0 0,-6 109-191 0 0,-24 199 780 0 0,19-77-2260 0 0,13-232 189 0 0,0-17-1556 0 0,1 2-5635 0 0,0-14 6081 0 0</inkml:trace>
  <inkml:trace contextRef="#ctx0" brushRef="#br0" timeOffset="419.072">400 0 3457 0 0,'0'0'2994'0'0,"0"0"-1765"0"0,0 0-717 0 0,0 0-18 0 0,0 0 297 0 0,0 0 320 0 0,0 0 138 0 0,0 0-106 0 0,-5 36-244 0 0,-14 114-224 0 0,6 22 453 0 0,13-139-981 0 0,-2 0-26 0 0,2 0 0 0 0,2 1 0 0 0,0-1 1 0 0,3 1-1 0 0,0-1 0 0 0,2-1 0 0 0,2 1 0 0 0,1 0-121 0 0,18 46 442 0 0,-28-77-356 0 0,0-2 92 0 0,0 0 120 0 0,0 0 128 0 0,-82-42 1860 0 0,-187-144-2800 0 0,218 162-1115 0 0,26 22-8551 0 0,23 2 3013 0 0</inkml:trace>
  <inkml:trace contextRef="#ctx0" brushRef="#br0" timeOffset="752.044">823 512 2681 0 0,'0'0'2772'0'0,"0"0"-1197"0"0,0 0-385 0 0,0 0 86 0 0,0 0 91 0 0,0 0-60 0 0,0 0-156 0 0,0 0-210 0 0,0 0-208 0 0,0 0-139 0 0,0 0-126 0 0,0 0-82 0 0,0 0-67 0 0,-19 4-62 0 0,-62 16-30 0 0,34 14 152 0 0,39-22-304 0 0,4-7-90 0 0,1 0-1 0 0,-1 0 0 0 0,1 1 0 0 0,0-1 1 0 0,0 1-1 0 0,0 0 0 0 0,1 0 0 0 0,0 0 0 0 0,0 0 1 0 0,1 1-1 0 0,-1-1 0 0 0,2 0 0 0 0,-1 1 1 0 0,0-1-1 0 0,1 0 0 0 0,0 1 0 0 0,1-1 0 0 0,0 1 1 0 0,0-1-1 0 0,0 0 0 0 0,0 0 0 0 0,1 1 0 0 0,0-1 1 0 0,1 0-1 0 0,-1 0 0 0 0,1-1 0 0 0,0 1 1 0 0,1-1-1 0 0,-1 1 0 0 0,4 3 16 0 0,-6-8-4 0 0,3 3-27 0 0,-1 0 0 0 0,1 0 0 0 0,0 0 0 0 0,0-1 0 0 0,0 0 0 0 0,1 0 0 0 0,-1 0 0 0 0,1 0 0 0 0,0 0 0 0 0,0-1 0 0 0,0 0 0 0 0,0 0 0 0 0,0 0-1 0 0,0-1 1 0 0,1 0 0 0 0,-1 0 0 0 0,0 0 0 0 0,3-1 31 0 0,55-7-1986 0 0,-27-11-5336 0 0,-29 10-32 0 0</inkml:trace>
</inkml:ink>
</file>

<file path=ppt/ink/ink4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16.7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0 702 4073 0 0,'0'0'761'0'0,"0"0"-249"0"0,0 0 255 0 0,0 0 404 0 0,0 0 278 0 0,0 0 30 0 0,0 0-169 0 0,0 0-268 0 0,36-8-266 0 0,113-26-201 0 0,117-31 108 0 0,-263 64-1232 0 0,18-6 253 0 0,-15 3-2525 0 0,-2 0-3586 0 0,-3 1 1882 0 0</inkml:trace>
  <inkml:trace contextRef="#ctx0" brushRef="#br0" timeOffset="245">313 411 4225 0 0,'0'0'304'0'0,"0"0"-68"0"0,0 0 312 0 0,0 0 544 0 0,0 0 397 0 0,0 0 123 0 0,0 0-133 0 0,0 0-304 0 0,0 32-307 0 0,0 103-270 0 0,-1 88-1 0 0,-4-183-3104 0 0,0-15-5061 0 0,3-20 3420 0 0</inkml:trace>
  <inkml:trace contextRef="#ctx0" brushRef="#br0" timeOffset="680.497">540 378 6721 0 0,'0'0'470'0'0,"0"0"-27"0"0,0 0 257 0 0,0 0 425 0 0,0 0 248 0 0,0 0-10 0 0,0 0-208 0 0,0 0-255 0 0,0 0-201 0 0,32-10-138 0 0,103-31-85 0 0,10 4 923 0 0,-49 33-843 0 0,-94 6-533 0 0,0 1 1 0 0,0-1-1 0 0,0 1 0 0 0,0-1 0 0 0,-1 1 1 0 0,1 0-1 0 0,-1-1 0 0 0,0 1 0 0 0,1 0 1 0 0,-1 0-1 0 0,-1 0 0 0 0,1 0 0 0 0,0 0 1 0 0,-1 0-1 0 0,1 0 0 0 0,-1 0 1 0 0,0 0-1 0 0,0 1 0 0 0,0-1 0 0 0,0 0 1 0 0,-1 0-1 0 0,1 0 0 0 0,-1 0 0 0 0,0 0 1 0 0,0 0-1 0 0,0 0 0 0 0,0 0 0 0 0,-1 0 1 0 0,1-1-1 0 0,-1 1 0 0 0,1 0 0 0 0,-3 1-23 0 0,-189 330 371 0 0,188-324-376 0 0,1 1 1 0 0,0 0-1 0 0,1 0 1 0 0,0 0-1 0 0,1 0 0 0 0,1 0 1 0 0,-1 1-1 0 0,2-1 1 0 0,-1 0-1 0 0,2 9 5 0 0,0-16 0 0 0,-1 0 1 0 0,1 0 0 0 0,-1 0-1 0 0,1-1 1 0 0,0 1-1 0 0,1 0 1 0 0,-1-1-1 0 0,1 1 1 0 0,-1-1 0 0 0,1 1-1 0 0,0-1 1 0 0,0 0-1 0 0,0 0 1 0 0,1 0-1 0 0,-1 0 1 0 0,1 0 0 0 0,0 0-1 0 0,0-1 1 0 0,0 0-1 0 0,0 1 1 0 0,0-1-1 0 0,0 0 1 0 0,1 0 0 0 0,-1-1-1 0 0,1 1 1 0 0,-1-1-1 0 0,1 1 1 0 0,0-1-1 0 0,-1 0 1 0 0,1-1 0 0 0,0 1-1 0 0,2-1 0 0 0,2 1-134 0 0,0-1-1 0 0,0 0 1 0 0,0 0 0 0 0,-1-1-1 0 0,1 0 1 0 0,0 0 0 0 0,-1-1-1 0 0,1 0 1 0 0,-1 0 0 0 0,1-1-1 0 0,-1 0 1 0 0,0 0 0 0 0,0-1-1 0 0,-1 0 1 0 0,1 0 0 0 0,-1 0-1 0 0,1-1 1 0 0,-1 0 0 0 0,0-1 134 0 0,35-31-4732 0 0,-28 24 760 0 0,-1 1-3800 0 0</inkml:trace>
  <inkml:trace contextRef="#ctx0" brushRef="#br0" timeOffset="931.523">1475 297 7001 0 0,'0'0'731'0'0,"0"0"-119"0"0,0 0 287 0 0,0 0 432 0 0,0 0 263 0 0,0 0 25 0 0,0 0-208 0 0,-3 35-304 0 0,-7 113-290 0 0,3 117 893 0 0,26-151-3156 0 0,-18-109 1240 0 0,-1-3-3182 0 0,0-1-6522 0 0,0-4 6028 0 0</inkml:trace>
  <inkml:trace contextRef="#ctx0" brushRef="#br0" timeOffset="1181.586">1151 293 5073 0 0,'0'0'992'0'0,"0"0"-200"0"0,0 0 107 0 0,0 0 347 0 0,0 0 288 0 0,0 0 3 0 0,0 0-215 0 0,0 0-265 0 0,0 0-192 0 0,0 0-141 0 0,34-9-115 0 0,107-30-109 0 0,104-16 603 0 0,-40 33-1992 0 0,-182 31-2340 0 0,-20 16-5427 0 0,-3-22 7843 0 0,0 4-3853 0 0</inkml:trace>
  <inkml:trace contextRef="#ctx0" brushRef="#br0" timeOffset="1365.881">1213 904 6033 0 0,'0'0'1522'0'0,"0"0"-7"0"0,0 0 80 0 0,0 0 23 0 0,32-9-130 0 0,102-27-226 0 0,153-59 1366 0 0,-244 84-3411 0 0,-17 3-1776 0 0,0 2-5391 0 0,-19 5 1581 0 0</inkml:trace>
  <inkml:trace contextRef="#ctx0" brushRef="#br0" timeOffset="1714.99">2055 661 0 0 0,'0'0'1498'0'0,"0"0"119"0"0,0 0-10 0 0,0 0 23 0 0,0 0-16 0 0,0 0-103 0 0,0 0-135 0 0,0 0-181 0 0,0 0-240 0 0,0 0-234 0 0,0 0-190 0 0,0 0-158 0 0,0 0-102 0 0,-33 15-96 0 0,-97 50-95 0 0,128-65-80 0 0,-1 0 0 0 0,1 1-1 0 0,0 0 1 0 0,0-1 0 0 0,0 1 0 0 0,0 0 0 0 0,0 0 0 0 0,0 0-1 0 0,0 0 1 0 0,0 0 0 0 0,0 0 0 0 0,1 1 0 0 0,-1-1-1 0 0,0 1 1 0 0,1-1 0 0 0,-1 1 0 0 0,1-1 0 0 0,0 1 0 0 0,-1 0-1 0 0,1 0 1 0 0,0 0 0 0 0,0 0 0 0 0,0 0 0 0 0,0 0 0 0 0,0 0-1 0 0,1 0 1 0 0,-1 0 0 0 0,0 2 0 0 0,1 4-18 0 0,-2-3-22 0 0,0 0-1 0 0,1 1 0 0 0,-1-1 1 0 0,1 1-1 0 0,0-1 0 0 0,1 1 1 0 0,-1 0-1 0 0,1-1 0 0 0,1 1 1 0 0,-1 0-1 0 0,1-1 1 0 0,0 1-1 0 0,0-1 0 0 0,0 1 1 0 0,1-1-1 0 0,0 1 0 0 0,0-1 1 0 0,0 0-1 0 0,0 0 0 0 0,1 0 1 0 0,0 0-1 0 0,0 0 1 0 0,1-1-1 0 0,-1 1 0 0 0,1-1 1 0 0,0 0-1 0 0,0 0 0 0 0,0 0 1 0 0,1-1-1 0 0,0 1 0 0 0,-1-1 1 0 0,1 0-1 0 0,0-1 0 0 0,0 1 1 0 0,0-1-1 0 0,1 0 1 0 0,-1 0-1 0 0,3 0 41 0 0,57-9-2893 0 0,-24-11-5771 0 0,-31 14 6634 0 0</inkml:trace>
  <inkml:trace contextRef="#ctx0" brushRef="#br0" timeOffset="2309.81">2119 1015 0 0 0,'0'0'1011'0'0,"0"0"425"0"0,0 0 198 0 0,0 0-100 0 0,0 0-208 0 0,0 0-244 0 0,0 0-215 0 0,0 0-187 0 0,0 0-148 0 0,0 0-122 0 0,0 0-108 0 0,0 0-74 0 0,22-25-53 0 0,67-76-48 0 0,1-21 209 0 0,-82 112-305 0 0,0-1 9 0 0,0-1 1 0 0,0 2-1 0 0,1 0 0 0 0,1 0 0 0 0,-1 0 0 0 0,2 1 1 0 0,-1 1-1 0 0,1 0 0 0 0,1 0 0 0 0,5-2-40 0 0,-16 10 39 0 0,1 0 0 0 0,-1 0 0 0 0,0 0 0 0 0,1 0 0 0 0,-1 1 0 0 0,0-1 0 0 0,0 1 0 0 0,1-1 0 0 0,-1 1 0 0 0,0-1 0 0 0,0 1 0 0 0,0 0 0 0 0,0-1 0 0 0,0 1 0 0 0,0 0 0 0 0,0 0 0 0 0,0 0 0 0 0,0 0 0 0 0,0 0 0 0 0,0 0 0 0 0,0 0 1 0 0,0 0-1 0 0,-1 0 0 0 0,1 1 0 0 0,-1-1 0 0 0,1 0 0 0 0,-1 0 0 0 0,1 0 0 0 0,-1 1 0 0 0,0-1 0 0 0,1 0 0 0 0,-1 1 0 0 0,0-1 0 0 0,0 0 0 0 0,0 1 0 0 0,0-1 0 0 0,0 0 0 0 0,0 1 0 0 0,-1-1 0 0 0,1 0 0 0 0,0 1 0 0 0,-1-1 0 0 0,1 1-39 0 0,2 17 325 0 0,51 150 258 0 0,-38-116-498 0 0,-13-31 2420 0 0,-30-30 1 0 0,-49-40-1475 0 0,21 11-1085 0 0,-15-7-1765 0 0,20 27-6282 0 0,43 16-2391 0 0</inkml:trace>
  <inkml:trace contextRef="#ctx0" brushRef="#br0" timeOffset="4437.958">2612 31 0 0 0,'0'0'481'0'0,"0"0"468"0"0,0 0 310 0 0,0 0 140 0 0,0 0-2 0 0,0 0-102 0 0,0 0-121 0 0,0 0-98 0 0,0 0-83 0 0,17-6-96 0 0,55-17-74 0 0,-69 22-744 0 0,1 1 0 0 0,-1-1 0 0 0,0 1 0 0 0,1 0 0 0 0,-1 0 0 0 0,1 0 0 0 0,-1 1 0 0 0,1-1 0 0 0,-1 1 0 0 0,0 0 0 0 0,1 0 0 0 0,-1 0 0 0 0,0 0 0 0 0,0 0 0 0 0,0 1 0 0 0,0-1 0 0 0,0 1 0 0 0,0 0 0 0 0,0 0 0 0 0,0 0 0 0 0,-1 1 0 0 0,1-1 0 0 0,0 1-79 0 0,6 4 239 0 0,12 13-56 0 0,0 0 1 0 0,0 1-1 0 0,-2 2 1 0 0,-1 0-1 0 0,-1 0 1 0 0,-1 2-1 0 0,-1 0 1 0 0,-1 1-1 0 0,-1 0 1 0 0,-2 1-1 0 0,0 1 1 0 0,-2-1-1 0 0,-1 2 1 0 0,-1-1-1 0 0,-2 1 1 0 0,0 0-1 0 0,-2 0 1 0 0,-2 0-1 0 0,0 1 1 0 0,-2-1-1 0 0,-1 0 1 0 0,-6 29-184 0 0,3-36 3 0 0,0-1 0 0 0,-1 0 0 0 0,-2 0 0 0 0,0 0 1 0 0,-1-1-1 0 0,-1 0 0 0 0,0 0 0 0 0,-2-2 0 0 0,-13 18-3 0 0,-91 78-2855 0 0,47-65-5363 0 0,47-36 1427 0 0</inkml:trace>
  <inkml:trace contextRef="#ctx0" brushRef="#br0" timeOffset="6346.098">3043 893 3721 0 0,'0'0'1533'0'0,"0"0"-918"0"0,0 0-93 0 0,0 0 307 0 0,0 0 257 0 0,0 0 121 0 0,0 0-86 0 0,0 0-201 0 0,33-26-161 0 0,103-84-140 0 0,-50 32 347 0 0,-76 68-847 0 0,20-16 9 0 0,-2-1-1 0 0,0-1 0 0 0,-2-1 0 0 0,-2-2 0 0 0,0-1 0 0 0,-2 0 1 0 0,-2-2-1 0 0,-1 0 0 0 0,-1-2-127 0 0,-17 35-50 0 0,0 0 0 0 0,0 0 0 0 0,0 0 0 0 0,0 0 0 0 0,-1 0 0 0 0,1 0 0 0 0,0 0 0 0 0,-1 0 0 0 0,1 0 0 0 0,0 0 0 0 0,-1 0 0 0 0,1 0 0 0 0,-1-1 0 0 0,0 1 0 0 0,1 0 1 0 0,-1 0-1 0 0,0 0 0 0 0,0-1 0 0 0,0 1 0 0 0,0 0 0 0 0,0-1 0 0 0,0 1 0 0 0,0 0 0 0 0,0 0 0 0 0,0-1 0 0 0,-1 1 0 0 0,1 0 0 0 0,0 0 0 0 0,-1 0 0 0 0,1 0 0 0 0,-1-1 0 0 0,0 1 0 0 0,1 0 0 0 0,-1 0 0 0 0,0 0 0 0 0,1 0 0 0 0,-1 0 0 0 0,0 0 0 0 0,0 0 0 0 0,0 1 0 0 0,0-1 0 0 0,0 0 1 0 0,0 0-1 0 0,0 1 0 0 0,0-1 0 0 0,0 1 0 0 0,-1-1 0 0 0,1 1 0 0 0,0-1 0 0 0,0 1 0 0 0,0 0 0 0 0,-1-1 0 0 0,1 1 0 0 0,0 0 0 0 0,0 0 0 0 0,-1 0 0 0 0,1 0 0 0 0,0 0 0 0 0,0 0 0 0 0,-1 0 0 0 0,1 1 0 0 0,0-1 0 0 0,0 0 0 0 0,-1 1 0 0 0,1-1 0 0 0,0 1 0 0 0,0-1 0 0 0,0 1 1 0 0,0 0 49 0 0,-13 8-214 0 0,0 1 0 0 0,1 1 0 0 0,1 0 0 0 0,0 1 0 0 0,0 0 0 0 0,1 1 0 0 0,1 0 0 0 0,0 1 1 0 0,1 0-1 0 0,1 1 0 0 0,0 0 0 0 0,1 0 0 0 0,0 0 0 0 0,1 1 0 0 0,1 0 0 0 0,-3 14 214 0 0,6-24 71 0 0,0 1 0 0 0,0-1 0 0 0,1 0-1 0 0,0 1 1 0 0,0-1 0 0 0,1 0 0 0 0,-1 1-1 0 0,1-1 1 0 0,1 1 0 0 0,-1-1 0 0 0,1 1-1 0 0,0-1 1 0 0,1 1 0 0 0,0-1-1 0 0,0 0 1 0 0,0 0 0 0 0,0 0 0 0 0,1 0-1 0 0,0 0 1 0 0,0-1 0 0 0,1 1 0 0 0,0-1-1 0 0,0 0 1 0 0,0 0 0 0 0,0 0 0 0 0,2 0-72 0 0,3 0 280 0 0,0 0-1 0 0,0 0 1 0 0,1-1-1 0 0,-1-1 1 0 0,1 1-1 0 0,0-2 1 0 0,0 1-1 0 0,0-2 1 0 0,0 1-1 0 0,1-1 1 0 0,-1-1-1 0 0,0 0 0 0 0,1 0 1 0 0,-1-1-1 0 0,0 0 1 0 0,0-1-1 0 0,0 0 1 0 0,9-3-279 0 0,13-5 479 0 0,0-1 0 0 0,-1-2 0 0 0,0-1-1 0 0,-1-1 1 0 0,5-5-479 0 0,-12 7 123 0 0,0-1-1 0 0,-1-1 0 0 0,-1-1 1 0 0,0-1-1 0 0,-1 0 1 0 0,-1-2-1 0 0,-1 0 0 0 0,0-1 1 0 0,-2-1-1 0 0,0-1 0 0 0,-2 0 1 0 0,9-16-123 0 0,-10-28-208 0 0,-14 64 163 0 0,0 1 1 0 0,0 0-1 0 0,-1 0 1 0 0,1 0-1 0 0,0 0 1 0 0,0 0 0 0 0,-1 0-1 0 0,1 0 1 0 0,0 0-1 0 0,-1 0 1 0 0,1 1-1 0 0,-1-1 1 0 0,1 1-1 0 0,-1-1 1 0 0,0 1-1 0 0,1-1 1 0 0,-1 1 0 0 0,1 0-1 0 0,-1 0 1 0 0,0 0-1 0 0,1 0 1 0 0,-1 0-1 0 0,1 0 1 0 0,-1 0-1 0 0,0 0 1 0 0,1 1-1 0 0,-1-1 1 0 0,1 1 0 0 0,-1-1-1 0 0,1 1 1 0 0,-1 0-1 0 0,1-1 1 0 0,-1 1-1 0 0,1 0 1 0 0,0 0-1 0 0,-1 0 45 0 0,-7 6-65 0 0,0 1-1 0 0,1 0 0 0 0,0 0 1 0 0,0 1-1 0 0,1 0 0 0 0,0 0 1 0 0,1 1-1 0 0,0 0 0 0 0,0 0 1 0 0,1 0-1 0 0,0 1 0 0 0,1 0 1 0 0,0 0-1 0 0,1 0 0 0 0,0 0 1 0 0,1 0-1 0 0,0 1 0 0 0,1-1 1 0 0,0 1-1 0 0,1 0 0 0 0,0 3 66 0 0,0-10 6 0 0,1-1 0 0 0,0 1 0 0 0,0-1 0 0 0,0 1 0 0 0,0-1-1 0 0,1 1 1 0 0,0-1 0 0 0,-1 0 0 0 0,2 0 0 0 0,-1 0 0 0 0,0 0-1 0 0,1 0 1 0 0,0-1 0 0 0,0 1 0 0 0,0-1 0 0 0,0 0-1 0 0,0 1 1 0 0,1-1 0 0 0,-1-1 0 0 0,1 1 0 0 0,0-1 0 0 0,0 1-1 0 0,0-1 1 0 0,3 1-6 0 0,109 27 871 0 0,-101-28-732 0 0,1-1 0 0 0,0-1 0 0 0,-1-1 0 0 0,1 0-1 0 0,-1-1 1 0 0,1-1 0 0 0,-1 0 0 0 0,0-1 0 0 0,0 0 0 0 0,0-2-1 0 0,0 1 1 0 0,-1-2 0 0 0,0 0 0 0 0,-1-1 0 0 0,1 0 0 0 0,-1-1-1 0 0,-1 0 1 0 0,0-1 0 0 0,7-8-139 0 0,-2 3 41 0 0,-2 0-1 0 0,0-1 0 0 0,0-1 1 0 0,-2-1-1 0 0,0 1 0 0 0,-1-2 1 0 0,-1 0-1 0 0,-1 0 0 0 0,-1-1 1 0 0,0 0-1 0 0,-1-1 0 0 0,0-5-40 0 0,-6 17-53 0 0,0 4-7 0 0,0-1 0 0 0,-1 1 0 0 0,0 0 0 0 0,0-1-1 0 0,0 1 1 0 0,0-1 0 0 0,-1 0 0 0 0,0 1-1 0 0,0-1 1 0 0,-1 1 0 0 0,1-1 0 0 0,-1 1 0 0 0,0-1-1 0 0,-1 1 1 0 0,-1-3 60 0 0,2 7-42 0 0,-2 0 0 0 0,1 0 0 0 0,0 0 0 0 0,0 1 0 0 0,0-1 0 0 0,0 1 0 0 0,0-1 0 0 0,0 1 0 0 0,-1 0 0 0 0,1 0 1 0 0,0 0-1 0 0,0 0 0 0 0,0 1 0 0 0,-1-1 0 0 0,1 0 0 0 0,0 1 0 0 0,0 0 0 0 0,0-1 0 0 0,0 1 0 0 0,0 0 0 0 0,0 0 0 0 0,0 0 0 0 0,0 0 0 0 0,0 1 0 0 0,1-1 0 0 0,-1 0 0 0 0,0 1 0 0 0,1-1 0 0 0,-1 1 0 0 0,1-1 0 0 0,-1 1 0 0 0,1 0 1 0 0,0 0-1 0 0,0 0 0 0 0,0 0 0 0 0,0 0 0 0 0,0 0 42 0 0,-10 12-24 0 0,0 1 1 0 0,1 0 0 0 0,1 0-1 0 0,0 1 1 0 0,2 0 0 0 0,0 1-1 0 0,0 0 1 0 0,1 0 0 0 0,2 0-1 0 0,-1 1 1 0 0,2 1 23 0 0,1-10 9 0 0,1 0-1 0 0,0 0 1 0 0,1 0 0 0 0,-1 0-1 0 0,2 0 1 0 0,-1 0 0 0 0,2 0 0 0 0,-1 0-1 0 0,1-1 1 0 0,0 1 0 0 0,1 0-1 0 0,0-1 1 0 0,0 1 0 0 0,1-1-1 0 0,0 0 1 0 0,1 0 0 0 0,-1-1 0 0 0,1 1-1 0 0,1-1 1 0 0,0 0 0 0 0,0 0-1 0 0,6 4-8 0 0,2 0-47 0 0,0-1 0 0 0,1 0 1 0 0,1-1-1 0 0,0-1 0 0 0,0-1 0 0 0,0 0 0 0 0,1-1 0 0 0,0-1 0 0 0,0 0 0 0 0,0-1 0 0 0,1-1 0 0 0,5 0 47 0 0,77 3-10276 0 0,-86-6 3737 0 0</inkml:trace>
</inkml:ink>
</file>

<file path=ppt/ink/ink4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07.8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0 670 5721 0 0,'0'0'2489'0'0,"0"0"-1008"0"0,0 0-387 0 0,0 0 133 0 0,0 0 133 0 0,0 0-46 0 0,0 0-233 0 0,0 0-256 0 0,0 0-212 0 0,0 0-137 0 0,0 0-86 0 0,0 0-97 0 0,0 0-30 0 0,27-3-50 0 0,125-15 66 0 0,-10 16-1806 0 0,-109 3-3346 0 0,-1-1-4373 0 0,-27 0 5773 0 0</inkml:trace>
  <inkml:trace contextRef="#ctx0" brushRef="#br0" timeOffset="280.274">15 902 7122 0 0,'0'0'1338'0'0,"0"0"-259"0"0,0 0 195 0 0,0 0 373 0 0,0 0 144 0 0,0 0-153 0 0,0 0-281 0 0,0 0-270 0 0,34 2-241 0 0,109 1-233 0 0,-42-11 105 0 0,46-10-80 0 0,-83 9-3451 0 0,-2 2-6672 0 0,-48 4 635 0 0</inkml:trace>
  <inkml:trace contextRef="#ctx0" brushRef="#br0" timeOffset="6200.711">1044 232 6545 0 0,'0'0'1037'0'0,"0"0"-215"0"0,0 0 231 0 0,0 0 327 0 0,0 0 135 0 0,34 0-19 0 0,111-3-159 0 0,219-7 2473 0 0,-164 4-4556 0 0,3 3-7203 0 0,-180 3-2351 0 0</inkml:trace>
  <inkml:trace contextRef="#ctx0" brushRef="#br0" timeOffset="3879.225">1598 505 0 0 0,'0'0'1007'0'0,"0"0"68"0"0,0 0 74 0 0,0 0 126 0 0,0 0 130 0 0,0 0 12 0 0,0 0-187 0 0,0 0-333 0 0,0 0-339 0 0,0 0-262 0 0,0 0-124 0 0,-3 11 339 0 0,3 180 2725 0 0,0 151-3680 0 0,0-341-204 0 0,0-1-279 0 0,0 0-438 0 0,0 0-628 0 0,0 0-850 0 0,0 0-592 0 0,0 0 862 0 0</inkml:trace>
  <inkml:trace contextRef="#ctx0" brushRef="#br0" timeOffset="4199.351">1166 597 2369 0 0,'0'0'633'0'0,"0"0"-190"0"0,0 0 146 0 0,0 0 450 0 0,0 0 379 0 0,0 0 186 0 0,0 0-40 0 0,0 0-158 0 0,0 0-154 0 0,0 0-127 0 0,35-10-109 0 0,112-31-112 0 0,5 4 1015 0 0,-87 25-1557 0 0,0 2 0 0 0,1 3 0 0 0,56 2-362 0 0,-49 13-681 0 0,-71-7 638 0 0,24 24-2496 0 0,-23 5-3587 0 0,-8-9-809 0 0,-1-14 4892 0 0</inkml:trace>
  <inkml:trace contextRef="#ctx0" brushRef="#br0" timeOffset="4425.936">1221 1164 4913 0 0,'0'0'2246'0'0,"0"0"-1467"0"0,0 0-346 0 0,0 0 413 0 0,0 0 522 0 0,0 0 212 0 0,0 0-55 0 0,0 0-201 0 0,0 0-281 0 0,0 0-214 0 0,34-3-150 0 0,107-8-164 0 0,-38-9 134 0 0,36-19-198 0 0,-65 17-2696 0 0,1 3-6779 0 0,-59 15 1113 0 0</inkml:trace>
  <inkml:trace contextRef="#ctx0" brushRef="#br0" timeOffset="4831.586">1920 1193 464 0 0,'0'0'891'0'0,"0"0"-386"0"0,0 0-102 0 0,0 0 189 0 0,0 0 250 0 0,0 0 145 0 0,0 0 10 0 0,0 0-133 0 0,0 0-206 0 0,0 0-145 0 0,0 0-85 0 0,0 0-48 0 0,0 0 5 0 0,-4 21 20 0 0,-13 60 51 0 0,13-61 88 0 0,4-20 106 0 0,0 0 143 0 0,0 0 154 0 0,0 0 120 0 0,0 0 49 0 0,6-35 2949 0 0,17-20-3765 0 0,-14 34 87 0 0,76-158 312 0 0,-18 97-894 0 0,-50 81-3839 0 0,-6 16-5511 0 0,-8-11 2981 0 0</inkml:trace>
  <inkml:trace contextRef="#ctx0" brushRef="#br0" timeOffset="5099.213">2320 961 0 0 0,'0'0'405'0'0,"0"0"486"0"0,0 0 228 0 0,0 0 241 0 0,0 0 201 0 0,0 0 10 0 0,0 0-134 0 0,0 0-240 0 0,0 0-285 0 0,0 0-200 0 0,0 0-169 0 0,-16 32-132 0 0,-48 99-86 0 0,49-70 132 0 0,16-57-321 0 0,0-1 0 0 0,1 0 0 0 0,-1 0 0 0 0,1 0 0 0 0,0 0 0 0 0,0-1 0 0 0,0 1 0 0 0,0 0 0 0 0,0-1-1 0 0,1 0 1 0 0,-1 1 0 0 0,1-1 0 0 0,0 0 0 0 0,-1 0 0 0 0,1 0 0 0 0,0-1 0 0 0,0 1 0 0 0,0-1 0 0 0,1 1-1 0 0,-1-1 1 0 0,0 0 0 0 0,0 0 0 0 0,1-1 0 0 0,-1 1 0 0 0,0-1 0 0 0,1 1 0 0 0,-1-1 0 0 0,1 0 0 0 0,-1-1-1 0 0,0 1 1 0 0,1 0 0 0 0,-1-1 0 0 0,0 0 0 0 0,1 0 0 0 0,-1 0 0 0 0,0 0 0 0 0,0 0 0 0 0,0-1 0 0 0,0 1 0 0 0,0-1-1 0 0,0 0 1 0 0,1 0-136 0 0,0-3 98 0 0,0 1-1 0 0,0 0 1 0 0,0-1-1 0 0,-1 0 1 0 0,1 0-1 0 0,-1 0 0 0 0,0 0 1 0 0,-1 0-1 0 0,1-1 1 0 0,-1 1-1 0 0,0-1 1 0 0,0 1-1 0 0,-1-1 1 0 0,0 0-1 0 0,0 0 0 0 0,0 0 1 0 0,-1 0-1 0 0,1 0 1 0 0,-1 0-1 0 0,-1 0 1 0 0,1 1-1 0 0,-1-1 1 0 0,0 0-1 0 0,-1 0 0 0 0,1 0 1 0 0,-1 1-1 0 0,0-1 1 0 0,-1 1-1 0 0,-2-6-97 0 0,-30-24-1973 0 0,20 28-1409 0 0,-3 2-3827 0 0,9 5-1662 0 0</inkml:trace>
  <inkml:trace contextRef="#ctx0" brushRef="#br0" timeOffset="5669.567">2585 1024 2128 0 0,'0'0'2126'0'0,"0"0"-1162"0"0,0 0-529 0 0,0 0-77 0 0,0 0-1 0 0,0 0-13 0 0,0 0-60 0 0,0 0-110 0 0,0 0-110 0 0,0 0-115 0 0,0 0-37 0 0,0 0-14 0 0,-6 31 8 0 0,-18 93 36 0 0,28-73 18 0 0,30-29 756 0 0,-30-20-333 0 0,-1-1 1 0 0,1 0-1 0 0,0 0 0 0 0,1 0 0 0 0,-1-1 1 0 0,0 1-1 0 0,0-1 0 0 0,0 0 1 0 0,0 0-1 0 0,0-1 0 0 0,0 1 1 0 0,0-1-1 0 0,0 0 0 0 0,0 0 0 0 0,0 0 1 0 0,0-1-1 0 0,0 1 0 0 0,0-1 1 0 0,-1 0-1 0 0,1 0 0 0 0,-1 0 1 0 0,1-1-1 0 0,0 0-383 0 0,84-103 4383 0 0,-67 71-3976 0 0,75-152 555 0 0,-92 177-1052 0 0,-1 0 1 0 0,0-1 0 0 0,-1 0-1 0 0,-1 1 1 0 0,1-1 0 0 0,-2 0-1 0 0,1 0 1 0 0,-2 0 0 0 0,1 1-1 0 0,-1-1 1 0 0,-1 0 0 0 0,0 0-1 0 0,-1 1 1 0 0,0 0-1 0 0,0-1 1 0 0,-1 1 0 0 0,0 0-1 0 0,-2 0 90 0 0,4 4-80 0 0,0 1 0 0 0,0 0 0 0 0,-1 0-1 0 0,0 0 1 0 0,0 0 0 0 0,0 1 0 0 0,-1-1-1 0 0,1 1 1 0 0,-1 0 0 0 0,0 0 0 0 0,-1 0-1 0 0,1 1 1 0 0,0-1 0 0 0,-1 1 0 0 0,0 0-1 0 0,0 0 1 0 0,0 1 0 0 0,0 0-1 0 0,0-1 1 0 0,-1 2 0 0 0,1-1 0 0 0,0 1-1 0 0,-1-1 1 0 0,1 1 0 0 0,-1 1 0 0 0,0-1-1 0 0,1 1 1 0 0,-1 0 0 0 0,0 1 0 0 0,1-1-1 0 0,-1 1 1 0 0,1 0 0 0 0,-1 0 0 0 0,1 1-1 0 0,-1 0 1 0 0,1-1 0 0 0,0 2 0 0 0,0-1-1 0 0,0 1 1 0 0,0 0 0 0 0,0 0 0 0 0,1 0-1 0 0,-1 1 1 0 0,0 0 80 0 0,0 3 4 0 0,0 0 1 0 0,0 0-1 0 0,0 1 0 0 0,1 0 1 0 0,0 0-1 0 0,0 0 1 0 0,1 0-1 0 0,0 1 0 0 0,1-1 1 0 0,0 1-1 0 0,0 0 0 0 0,1-1 1 0 0,0 1-1 0 0,0 0 1 0 0,1 0-1 0 0,1 0 0 0 0,-1 0 1 0 0,1 0-1 0 0,1-1 0 0 0,-1 1 1 0 0,1 0-1 0 0,1-1 1 0 0,0 1-1 0 0,0-1 0 0 0,1 0 1 0 0,0 0-1 0 0,0 0 1 0 0,1-1-1 0 0,0 1 0 0 0,0-1 1 0 0,1 0-1 0 0,6 6-4 0 0,11 9 262 0 0,2-2 1 0 0,0 0-1 0 0,2-1 1 0 0,0-2-1 0 0,0 0 1 0 0,2-2-1 0 0,0-2 1 0 0,1 0-1 0 0,0-2 1 0 0,1-1-1 0 0,30 5-262 0 0,24-1-30 0 0,-67-13-4123 0 0,-1-1-4273 0 0,-16 0 1063 0 0</inkml:trace>
  <inkml:trace contextRef="#ctx0" brushRef="#br0" timeOffset="14093.412">971 0 0 0 0,'0'0'443'0'0,"0"0"78"0"0,0 0 62 0 0,0 0 145 0 0,0 0 180 0 0,0 0 103 0 0,0 0 39 0 0,0 0-71 0 0,0 0-134 0 0,0 0-93 0 0,0 0-72 0 0,0 0-25 0 0,-28 32 40 0 0,-83 100 51 0 0,105-126-643 0 0,1 1 0 0 0,0-1 0 0 0,0 1 1 0 0,0 0-1 0 0,1 0 0 0 0,1 0 1 0 0,-1 1-1 0 0,1 0 0 0 0,0-1 1 0 0,1 1-1 0 0,-1 0 0 0 0,1 1-103 0 0,-3 13 336 0 0,-7 25-11 0 0,3-1 0 0 0,1 1 0 0 0,2 0 1 0 0,2 1-1 0 0,3-1 0 0 0,1 1 0 0 0,3-1 0 0 0,8 45-325 0 0,-7-62-39 0 0,1 0 0 0 0,2-1 0 0 0,0 0 0 0 0,3 0-1 0 0,0-1 1 0 0,1 0 0 0 0,2-1 0 0 0,1 0-1 0 0,1-1 1 0 0,1-1 0 0 0,2 0 0 0 0,0-1-1 0 0,1-1 1 0 0,2-1 0 0 0,0-1 0 0 0,1-1-1 0 0,1 0 1 0 0,1-2 0 0 0,11 6 39 0 0,93 33-2273 0 0,-41-28-3820 0 0,-53-18 432 0 0</inkml:trace>
</inkml:ink>
</file>

<file path=ppt/ink/ink4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32.9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 4937 0 0,'0'0'2273'0'0,"0"0"-1277"0"0,0 0-495 0 0,0 0 198 0 0,0 0 320 0 0,0 0 176 0 0,0 0-39 0 0,0 0-212 0 0,0 0-209 0 0,0 0-163 0 0,0 0-101 0 0,0 0-59 0 0,30 1-31 0 0,96 0-11 0 0,74-22 815 0 0,-148 14-831 0 0,-13 2-3348 0 0,-13 3-8821 0 0,-26 2 8424 0 0</inkml:trace>
</inkml:ink>
</file>

<file path=ppt/ink/ink4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33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23 288 0 0,'0'0'2955'0'0,"0"0"-906"0"0,0 0-155 0 0,0 0 147 0 0,0 0 30 0 0,0 0-209 0 0,0 0-334 0 0,0 0-350 0 0,0 0-327 0 0,0 0-240 0 0,31 4-178 0 0,100 15-142 0 0,-38-21 113 0 0,-69-4-337 0 0,14-1-402 0 0,45-8-880 0 0,-28 3-9207 0 0,-41 8 3871 0 0</inkml:trace>
</inkml:ink>
</file>

<file path=ppt/ink/ink4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31.3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351 166 6289 0 0,'0'0'1431'0'0,"0"0"-292"0"0,0 0-172 0 0,0 0 60 0 0,0 0 129 0 0,0 0 35 0 0,0 0-109 0 0,0 0-229 0 0,0 0-242 0 0,0 0-154 0 0,0 0-58 0 0,0 0-16 0 0,0 0-14 0 0,-8 28-10 0 0,-23 88-16 0 0,11-46-139 0 0,4 1 0 0 0,3 0 1 0 0,2 1-1 0 0,4 1 0 0 0,2 58-204 0 0,5-124-1054 0 0,-3-23-10419 0 0,3 8 9763 0 0,3-3-1890 0 0,-1 3 2360 0 0</inkml:trace>
  <inkml:trace contextRef="#ctx0" brushRef="#br0" timeOffset="267.282">6 85 1736 0 0,'0'0'3632'0'0,"0"0"-2511"0"0,0 0-902 0 0,0 0-38 0 0,0 0 306 0 0,0 0 465 0 0,0 0 370 0 0,0 0 172 0 0,0 0-79 0 0,0 0-187 0 0,0 0-154 0 0,0 0-136 0 0,0 0-119 0 0,33 7-104 0 0,103 23-88 0 0,-16-27 428 0 0,330-94 526 0 0,-395 77-1752 0 0,14-2-489 0 0,-21 12-4525 0 0,-47 6 624 0 0,-2 2 2529 0 0,1-3 709 0 0,-3 3-5341 0 0</inkml:trace>
  <inkml:trace contextRef="#ctx0" brushRef="#br0" timeOffset="515.087">1 751 2072 0 0,'0'0'1980'0'0,"0"0"31"0"0,0 0 120 0 0,0 0 131 0 0,0 0-94 0 0,0 0-292 0 0,33 10-391 0 0,107 26-346 0 0,-39-26 482 0 0,-40-13-1246 0 0,-1-1 0 0 0,0-4 1 0 0,0-2-1 0 0,14-6-375 0 0,-28 7-814 0 0,13-4-2731 0 0,-22 2-3747 0 0,-21 4-1303 0 0</inkml:trace>
  <inkml:trace contextRef="#ctx0" brushRef="#br0" timeOffset="777.636">982 556 3841 0 0,'0'0'1572'0'0,"0"0"-328"0"0,0 0-154 0 0,0 0 52 0 0,0 0 39 0 0,0 0-23 0 0,0 0-91 0 0,0 0-154 0 0,0 0-158 0 0,0 0-134 0 0,0 0-80 0 0,0 0-85 0 0,-31 19-86 0 0,-93 57-76 0 0,77-32 20 0 0,45-36-248 0 0,0-3-54 0 0,0 0-1 0 0,1 0 1 0 0,-1-1 0 0 0,1 1 0 0 0,1 0 0 0 0,-1 0 0 0 0,1 0-1 0 0,-1 0 1 0 0,1 0 0 0 0,1 0 0 0 0,-1 0 0 0 0,1 0-1 0 0,0 0 1 0 0,0 0 0 0 0,0 0 0 0 0,1 0 0 0 0,-1 0-1 0 0,1-1 1 0 0,0 1 0 0 0,1 0-12 0 0,4 2-2 0 0,-5-2-12 0 0,2-1 0 0 0,-1 0 0 0 0,0 0 0 0 0,1 0 0 0 0,0 0 0 0 0,0-1 0 0 0,0 1 0 0 0,0-1 0 0 0,0 0 0 0 0,1 0 0 0 0,0-1 0 0 0,-1 0 0 0 0,1 1 0 0 0,0-1 0 0 0,0-1 0 0 0,0 1 1 0 0,0-1-1 0 0,2 1 14 0 0,74-3-2977 0 0,-29-13-6833 0 0,-44 11 5989 0 0</inkml:trace>
  <inkml:trace contextRef="#ctx0" brushRef="#br0" timeOffset="1330.401">1061 825 584 0 0,'0'0'1604'0'0,"0"0"-418"0"0,0 0 14 0 0,0 0 346 0 0,0 0 294 0 0,0 0 37 0 0,0 0-236 0 0,0 0-332 0 0,0 0-288 0 0,0 0-205 0 0,0 0-126 0 0,0 0-98 0 0,0 0-64 0 0,28-29-57 0 0,84-90-64 0 0,-23 31 388 0 0,17 1-410 0 0,-106 86-388 0 0,1 0-1 0 0,-1 1 1 0 0,0-1 0 0 0,1 0-1 0 0,0 0 1 0 0,-1 1 0 0 0,1-1-1 0 0,-1 0 1 0 0,1 1 0 0 0,0-1-1 0 0,0 0 1 0 0,-1 1 0 0 0,1-1-1 0 0,0 1 1 0 0,0-1 0 0 0,0 1-1 0 0,0 0 1 0 0,-1-1 0 0 0,1 1-1 0 0,0 0 1 0 0,0-1 0 0 0,0 1-1 0 0,0 0 1 0 0,0 0 0 0 0,0 0 0 0 0,0 0-1 0 0,0 0 1 0 0,0 0 0 0 0,0 0-1 0 0,0 0 1 0 0,0 1 0 0 0,0-1-1 0 0,-1 0 1 0 0,1 0 0 0 0,0 1-1 0 0,0-1 1 0 0,0 1 0 0 0,0-1-1 0 0,0 1 1 0 0,-1-1 0 0 0,1 1-1 0 0,0-1 1 0 0,0 1 0 0 0,-1 0-1 0 0,1-1 1 0 0,-1 1 0 0 0,1 0-1 0 0,0-1 1 0 0,-1 1 0 0 0,1 0-1 0 0,-1 0 1 0 0,0 0 0 0 0,1 0-1 0 0,-1 0 1 0 0,0-1 0 0 0,1 1-1 0 0,-1 0 1 0 0,0 0 0 0 0,0 0 0 0 0,0 0-1 0 0,0 0 1 0 0,0 0 0 0 0,0 0-1 0 0,0 0 1 0 0,0 0 0 0 0,0 0-1 0 0,0 0 4 0 0,-9 138 158 0 0,8-128-158 0 0,0 0 1 0 0,1 0 0 0 0,1-1 0 0 0,0 1-1 0 0,0 0 1 0 0,1 0 0 0 0,0-1-1 0 0,1 1 1 0 0,0-1 0 0 0,0 0 0 0 0,4 6-1 0 0,6 6 137 0 0,-12-22-4 0 0,-1 0 123 0 0,0 0 176 0 0,0 0 197 0 0,-3-11 1208 0 0,-9-2-1971 0 0,-1 0 1 0 0,0 1-1 0 0,-1 0 0 0 0,-1 1 0 0 0,1 1 0 0 0,-2 0 0 0 0,1 1 0 0 0,-1 1 0 0 0,-1 0 1 0 0,1 1-1 0 0,-1 1 0 0 0,0 0 0 0 0,-8 0 134 0 0,-10-4-2623 0 0,12 8-3269 0 0,15 2-1855 0 0</inkml:trace>
</inkml:ink>
</file>

<file path=ppt/ink/ink4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3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625 288 0 0 0,'0'0'396'0'0,"0"0"183"0"0,0 0 134 0 0,0 0 329 0 0,0 0 378 0 0,0 0 287 0 0,0 0 38 0 0,0 0-232 0 0,0 0-291 0 0,0 0-317 0 0,0 0-236 0 0,-2-3-141 0 0,-3 1-409 0 0,-1 0 0 0 0,1 0 0 0 0,0 1 0 0 0,-1-1 1 0 0,0 1-1 0 0,1 0 0 0 0,-1 1 0 0 0,1-1 0 0 0,-1 1 0 0 0,0 0 1 0 0,1 1-1 0 0,-1-1 0 0 0,0 1 0 0 0,1 0 0 0 0,-1 1 1 0 0,1-1-1 0 0,-1 1 0 0 0,1 0 0 0 0,0 1 0 0 0,0-1 0 0 0,-4 3-119 0 0,-5 0 118 0 0,-256 84 1133 0 0,179-63-359 0 0,159-14-1612 0 0,5 10 810 0 0,-71-19-71 0 0,-1 0 1 0 0,0 1 0 0 0,0-1-1 0 0,0 0 1 0 0,-1 1 0 0 0,1-1-1 0 0,-1 1 1 0 0,0-1 0 0 0,0 1 0 0 0,0-1-1 0 0,0 1 1 0 0,-1-1 0 0 0,1 0-1 0 0,-1 1 1 0 0,0-1 0 0 0,0 0-1 0 0,0 1 1 0 0,0-1 0 0 0,-1 0 0 0 0,0 0-1 0 0,1 0 1 0 0,-2 2-20 0 0,-17 26 87 0 0,-2 0 0 0 0,-1-2 1 0 0,-1 0-1 0 0,-1-2 0 0 0,-10 8-87 0 0,-23 25 83 0 0,54-56-84 0 0,-1 0 0 0 0,1 1 1 0 0,-1 0-1 0 0,1 0 0 0 0,1 1 1 0 0,-1-1-1 0 0,1 1 0 0 0,0 0 0 0 0,0 0 1 0 0,1 0-1 0 0,0 0 0 0 0,0 0 1 0 0,0 0-1 0 0,1 0 0 0 0,-1 1 1 0 0,2-1-1 0 0,-1 1 0 0 0,1-1 0 0 0,0 1 1 0 0,0-1-1 0 0,1 5 1 0 0,2-6 15 0 0,0-1-1 0 0,1 1 1 0 0,0-1 0 0 0,-1 0-1 0 0,1 0 1 0 0,0-1 0 0 0,1 1-1 0 0,-1-1 1 0 0,1 0 0 0 0,0 0-1 0 0,-1 0 1 0 0,1 0 0 0 0,0-1-1 0 0,1 0 1 0 0,-1 0 0 0 0,0-1-1 0 0,0 1 1 0 0,1-1 0 0 0,-1 0-1 0 0,1 0 1 0 0,-1-1 0 0 0,1 0-1 0 0,0 0 1 0 0,1 0-15 0 0,-2 0 7 0 0,12 2-24 0 0,0 0 0 0 0,0-1 0 0 0,1 0-1 0 0,-1-2 1 0 0,0 0 0 0 0,0-1-1 0 0,1-1 1 0 0,-1 0 0 0 0,-1-1 0 0 0,1-1-1 0 0,-1-1 1 0 0,1 0 0 0 0,11-7 17 0 0,-7-19-3303 0 0,-18 6-5487 0 0,-3 18 3239 0 0</inkml:trace>
  <inkml:trace contextRef="#ctx0" brushRef="#br0" timeOffset="258.148">255 1 688 0 0,'0'0'1508'0'0,"0"0"-631"0"0,0 0-300 0 0,0 0 22 0 0,0 0 140 0 0,0 0 188 0 0,0 0 134 0 0,0 0-1 0 0,0 0-95 0 0,0 0-67 0 0,0 0-37 0 0,0 0-17 0 0,0 0-3 0 0,-3 22-26 0 0,-8 71-41 0 0,13 103 2108 0 0,5-97-2306 0 0,-6-38-406 0 0,2 15-24 0 0,-3 1 0 0 0,-4-1 0 0 0,-13 74-146 0 0,-58 214-2161 0 0,71-328-542 0 0,4-13-4074 0 0,0-15 318 0 0</inkml:trace>
</inkml:ink>
</file>

<file path=ppt/ink/ink4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36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41 2705 0 0,'0'0'1219'0'0,"0"0"-307"0"0,0 0-24 0 0,0 0 201 0 0,0 0 186 0 0,0 0 162 0 0,0 0 39 0 0,0 0-152 0 0,0 0-179 0 0,0 0-175 0 0,0 0-161 0 0,32-4-164 0 0,102-14-165 0 0,3 7 218 0 0,-16 4-985 0 0,-81 7-2307 0 0,-1 0-3629 0 0,-25 0-1745 0 0</inkml:trace>
  <inkml:trace contextRef="#ctx0" brushRef="#br0" timeOffset="-1160.942">425 307 3905 0 0,'0'0'1622'0'0,"0"0"-746"0"0,0 0-129 0 0,0 0 246 0 0,0 0 211 0 0,0 0 54 0 0,0 0-146 0 0,0 0-357 0 0,0 0-335 0 0,0 0-196 0 0,0 0-77 0 0,-1 5 41 0 0,-5 240 1904 0 0,6-210-2132 0 0,-1 0 1 0 0,-2 0-1 0 0,-2-1 0 0 0,-8 34 40 0 0,-18 16-2912 0 0,19-65-684 0 0,2-9-4773 0 0,8-10 7862 0 0</inkml:trace>
  <inkml:trace contextRef="#ctx0" brushRef="#br0" timeOffset="-838.227">0 314 1056 0 0,'0'0'922'0'0,"0"0"-542"0"0,0 0-77 0 0,0 0 327 0 0,0 0 351 0 0,0 0 251 0 0,0 0 40 0 0,0 0-145 0 0,0 0-123 0 0,0 0-78 0 0,0 0-17 0 0,0 0 18 0 0,20-2 17 0 0,128-7 1880 0 0,275-21 194 0 0,-364 30-3874 0 0,-21 0-2607 0 0,-24 8-2916 0 0,-13 3-926 0 0,-1-8 6853 0 0</inkml:trace>
  <inkml:trace contextRef="#ctx0" brushRef="#br0" timeOffset="-486.846">8 1021 2505 0 0,'0'0'826'0'0,"0"0"89"0"0,0 0 354 0 0,0 0 260 0 0,0 0 102 0 0,0 0-66 0 0,0 0-143 0 0,0 0-131 0 0,0 0-145 0 0,0 0-139 0 0,0 0-111 0 0,0 0-104 0 0,34-5-110 0 0,107-13-137 0 0,-38 0 318 0 0,-19 6-719 0 0,-26 10-2843 0 0,-40 0 99 0 0,-6 0-1887 0 0,-4 2-4755 0 0</inkml:trace>
  <inkml:trace contextRef="#ctx0" brushRef="#br0" timeOffset="2500.993">737 804 0 0 0,'0'0'72'0'0,"0"0"93"0"0,0 0 45 0 0,0 0 138 0 0,0 0 115 0 0,0 0 43 0 0,0 0-56 0 0,0 0-111 0 0,0 0-127 0 0,0 0-75 0 0,0 0-32 0 0,0 0-37 0 0,0 0 2 0 0,-17 31 0 0 0,-51 97-2 0 0,18-19 232 0 0,19-54 281 0 0,31-77 1911 0 0,17-11-2151 0 0,2 0 1 0 0,1 1-1 0 0,2 1 0 0 0,1 1 0 0 0,1 0 0 0 0,1 2 1 0 0,20-16-342 0 0,12-14 545 0 0,-38 87-516 0 0,19 111 354 0 0,-19-63-184 0 0,-5-30 886 0 0,-14-46-681 0 0,0-1 99 0 0,0 0 85 0 0,0 0 65 0 0,0 0 13 0 0,-18-14 669 0 0,-4-2-1691 0 0,1 2-1 0 0,-2 0 1 0 0,0 2 0 0 0,-1 0-1 0 0,0 2 1 0 0,0 1-1 0 0,-1 0 1 0 0,-6 1 356 0 0,-6-4-3341 0 0,20 6-2280 0 0,12 5 1999 0 0</inkml:trace>
  <inkml:trace contextRef="#ctx0" brushRef="#br0" timeOffset="2874.493">1149 704 5281 0 0,'0'0'731'0'0,"0"0"-182"0"0,0 0 17 0 0,0 0 289 0 0,0 0 241 0 0,0 0 31 0 0,0 0-150 0 0,0 0-187 0 0,0 0-102 0 0,0 0-41 0 0,0 0-6 0 0,0 0 7 0 0,32-3 5 0 0,99-10-23 0 0,70-15 1348 0 0,-122 21-2151 0 0,-46 7-3884 0 0,-30-3-1527 0 0,-3 1 1387 0 0,0-1 351 0 0</inkml:trace>
  <inkml:trace contextRef="#ctx0" brushRef="#br0" timeOffset="3125.074">1377 446 3841 0 0,'0'0'1035'0'0,"0"0"-156"0"0,0 0 109 0 0,0 0 276 0 0,0 0 199 0 0,0 0-12 0 0,0 0-179 0 0,0 0-236 0 0,0 0-214 0 0,-9 37-151 0 0,-30 115-112 0 0,28-58 243 0 0,11-54-709 0 0,1-1-1 0 0,3 0 0 0 0,0 0 1 0 0,9 30-93 0 0,-7-49-1306 0 0,-1-7-6805 0 0,-5-10 1075 0 0</inkml:trace>
  <inkml:trace contextRef="#ctx0" brushRef="#br0" timeOffset="8864.704">1712 1017 3065 0 0,'0'0'782'0'0,"0"0"-196"0"0,0 0-2 0 0,0 0 230 0 0,0 0 215 0 0,0 0 94 0 0,0 0-80 0 0,0 0-140 0 0,0 0-134 0 0,0 0-59 0 0,0 0-25 0 0,0 0-26 0 0,16-32-25 0 0,49-99-45 0 0,-4 29 909 0 0,123-148 591 0 0,-184 250-2108 0 0,0 1-1 0 0,0-1 0 0 0,0 1 0 0 0,0-1 1 0 0,0 1-1 0 0,0-1 0 0 0,0 1 0 0 0,0-1 1 0 0,0 1-1 0 0,0 0 0 0 0,0-1 0 0 0,1 1 0 0 0,-1-1 1 0 0,0 1-1 0 0,0-1 0 0 0,0 0 0 0 0,1 1 1 0 0,-1-1-1 0 0,0 1 0 0 0,1-1 0 0 0,-1 1 1 0 0,1-1-1 0 0,-1 0 0 0 0,0 1 0 0 0,1-1 0 0 0,-1 0 1 0 0,1 1-1 0 0,-1-1 0 0 0,1 0 0 0 0,-1 0 1 0 0,1 0-1 0 0,-1 1 0 0 0,1-1 0 0 0,-1 0 1 0 0,1 0-1 0 0,-1 0 0 0 0,1 0 0 0 0,-1 0 1 0 0,1 0-1 0 0,-1 0 0 0 0,1 0 0 0 0,0 0 0 0 0,-1 0 1 0 0,1 0-1 0 0,-1 0 0 0 0,1 0 0 0 0,-1 0 1 0 0,1-1-1 0 0,-1 1 0 0 0,1 0 0 0 0,-1 0 1 0 0,1-1-1 0 0,-1 1 0 0 0,0 0 0 0 0,1-1 0 0 0,-1 1 1 0 0,1 0-1 0 0,-1-1 0 0 0,0 1 0 0 0,1-1 1 0 0,-1 1 19 0 0,4 17 228 0 0,20 155-248 0 0,-23-170 34 0 0,1-1 1 0 0,-1 1-1 0 0,1 0 1 0 0,-1-1-1 0 0,1 1 1 0 0,-1-1-1 0 0,1 1 1 0 0,0-1-1 0 0,0 0 1 0 0,0 0-1 0 0,0 0 1 0 0,0 0-1 0 0,0 0 1 0 0,0 0-1 0 0,0 0 1 0 0,0-1-1 0 0,0 1 1 0 0,0-1-1 0 0,0 1 0 0 0,1-1 1 0 0,-1 0-1 0 0,0 0 1 0 0,0 0-1 0 0,0 0 1 0 0,1 0-1 0 0,-1-1 1 0 0,0 1-1 0 0,0-1 1 0 0,0 1-1 0 0,0-1 1 0 0,0 0-1 0 0,0 0 1 0 0,0 0-1 0 0,0 0 1 0 0,0 0-1 0 0,0 0 1 0 0,0-1-1 0 0,0 1 1 0 0,-1-1-1 0 0,1 1 1 0 0,-1-1-1 0 0,2 0-14 0 0,61-61 129 0 0,-3-2 0 0 0,-2-3 0 0 0,-1-7-129 0 0,-30 41 38 0 0,17-28-3 0 0,-44 61-47 0 0,-1 1-37 0 0,-44 228 321 0 0,41-208-287 0 0,1 0 1 0 0,0 1-1 0 0,2-1 1 0 0,0 1-1 0 0,1 0 1 0 0,1-1-1 0 0,4 13 15 0 0,19-1-1718 0 0,2-26-7959 0 0,-22-6 3330 0 0</inkml:trace>
  <inkml:trace contextRef="#ctx0" brushRef="#br0" timeOffset="9122.236">2741 689 2577 0 0,'0'0'1373'0'0,"0"0"-279"0"0,0 0-111 0 0,0 0 6 0 0,0 0-70 0 0,0 0-85 0 0,0 0-152 0 0,0 0-194 0 0,0 0-117 0 0,0 0-108 0 0,0 0-78 0 0,0 0-38 0 0,-22 28-44 0 0,-69 86-23 0 0,29-27 113 0 0,39-30-197 0 0,76-119 1698 0 0,37-44-1377 0 0,-60 69-310 0 0,2 2-1 0 0,1 1 0 0 0,2 2 1 0 0,13-9-7 0 0,-48 40-11 0 0,1 0 0 0 0,0 0 0 0 0,0 0 0 0 0,0 1 0 0 0,-1-1 0 0 0,1 0 0 0 0,0 0 0 0 0,0 1 0 0 0,0-1 0 0 0,0 1 0 0 0,0-1 0 0 0,0 1 0 0 0,0-1 0 0 0,0 1 0 0 0,1-1 0 0 0,-1 1 0 0 0,0 0 0 0 0,0 0 0 0 0,0 0 0 0 0,0 0 0 0 0,0-1 0 0 0,1 2 0 0 0,-1-1 1 0 0,0 0-1 0 0,0 0 0 0 0,0 0 0 0 0,0 0 0 0 0,1 1 0 0 0,-1-1 0 0 0,0 0 0 0 0,0 1 0 0 0,0-1 0 0 0,0 1 0 0 0,0 0 0 0 0,0-1 0 0 0,0 1 0 0 0,0 0 11 0 0,16 59 471 0 0,15 100 225 0 0,-16-53 956 0 0,-16-106-1426 0 0,0-1 23 0 0,-100-19 1761 0 0,-113-83-3780 0 0,162 83-270 0 0,33 14-1443 0 0,1-1-3851 0 0,11 6 3749 0 0</inkml:trace>
  <inkml:trace contextRef="#ctx0" brushRef="#br0" timeOffset="9123.236">3218 623 584 0 0,'0'0'1442'0'0,"0"0"-321"0"0,0 0 52 0 0,0 0 160 0 0,0 0 53 0 0,0 0-130 0 0,0 0-208 0 0,0 0-243 0 0,-32 17-229 0 0,-97 54-196 0 0,85-37-112 0 0,43-27-232 0 0,0-3-30 0 0,-1 0 1 0 0,1 0-1 0 0,1 0 0 0 0,-1 0 1 0 0,0 0-1 0 0,1 0 1 0 0,0 1-1 0 0,0-1 0 0 0,0 0 1 0 0,1 0-1 0 0,-1 0 1 0 0,1 0-1 0 0,0 0 0 0 0,0 0 1 0 0,1 0-1 0 0,-1 0 1 0 0,1 0-1 0 0,0 0 1 0 0,0-1-1 0 0,0 1 0 0 0,0-1 1 0 0,1 1-1 0 0,-1-1 1 0 0,1 0-1 0 0,0 0 0 0 0,0 0 1 0 0,0 0-1 0 0,0-1 1 0 0,1 1-1 0 0,-1-1 0 0 0,1 0 1 0 0,-1 0-1 0 0,1 0 1 0 0,0 0-1 0 0,0 0 0 0 0,2 0-6 0 0,3 0 195 0 0,0 1-1 0 0,0-1 0 0 0,0-1 0 0 0,0 0 0 0 0,0 0 0 0 0,0 0 0 0 0,0-1 0 0 0,1-1 0 0 0,-1 0 0 0 0,0 0 0 0 0,0-1 0 0 0,0 0 0 0 0,0 0 0 0 0,0-1 0 0 0,-1 0 0 0 0,1-1 0 0 0,-1 1 0 0 0,0-2 0 0 0,0 1 0 0 0,0-1 0 0 0,0-1 0 0 0,-1 1 0 0 0,5-6-194 0 0,14-12 359 0 0,-2-1-1 0 0,-1-2 1 0 0,0 0 0 0 0,-3-1-1 0 0,0-1 1 0 0,-1-1 0 0 0,-2-1 0 0 0,-1 0-1 0 0,12-33-358 0 0,-23 47 27 0 0,0 0-1 0 0,0 0 0 0 0,-1-1 1 0 0,-1 1-1 0 0,-1-1 0 0 0,-1 0 0 0 0,0 0 1 0 0,-1 0-1 0 0,-2-15-26 0 0,1 23-15 0 0,0 1 0 0 0,0 0 0 0 0,-1 0 1 0 0,0 1-1 0 0,0-1 0 0 0,-1 0 0 0 0,0 1 0 0 0,0-1 0 0 0,-1 1 0 0 0,0 0 0 0 0,0 0 0 0 0,-1 0 1 0 0,0 1-1 0 0,0 0 0 0 0,0-1 0 0 0,-1 2 0 0 0,0-1 0 0 0,0 1 0 0 0,-1 0 0 0 0,1 0 0 0 0,-3 0 15 0 0,5 2-35 0 0,-1 1-1 0 0,0 0 0 0 0,0 0 0 0 0,0 0 0 0 0,0 1 1 0 0,0 0-1 0 0,-1 0 0 0 0,1 0 0 0 0,0 0 0 0 0,0 1 0 0 0,-1 0 1 0 0,1 0-1 0 0,0 1 0 0 0,-1-1 0 0 0,1 1 0 0 0,0 0 1 0 0,0 0-1 0 0,0 1 0 0 0,0 0 0 0 0,0 0 0 0 0,0 0 1 0 0,0 0-1 0 0,1 1 0 0 0,-1 0 0 0 0,1 0 0 0 0,0 0 0 0 0,-1 0 1 0 0,2 1-1 0 0,-1-1 0 0 0,0 1 0 0 0,0 1 36 0 0,-5 5-15 0 0,1 0 0 0 0,1 0-1 0 0,0 0 1 0 0,0 1 0 0 0,1 0-1 0 0,0 1 1 0 0,1-1 0 0 0,1 1 0 0 0,0 0-1 0 0,0 0 1 0 0,1 0 0 0 0,-1 8 15 0 0,2-7 18 0 0,1 1 0 0 0,0-1 0 0 0,0 1 0 0 0,2-1 0 0 0,0 1 0 0 0,0-1 1 0 0,1 1-1 0 0,1-1 0 0 0,0 0 0 0 0,1 0 0 0 0,0 0 0 0 0,1 0 0 0 0,0-1 0 0 0,3 3-18 0 0,5 6 69 0 0,1-1 0 0 0,1 0 0 0 0,1-1 0 0 0,1 0 0 0 0,0-1 0 0 0,1-1 0 0 0,1-1 0 0 0,1-1 0 0 0,0-1 0 0 0,1 0 0 0 0,0-1 0 0 0,1-2 0 0 0,1 0 0 0 0,0-1 0 0 0,8 1-69 0 0,17 1-427 0 0,-39-41-11228 0 0,-9 25 4489 0 0</inkml:trace>
  <inkml:trace contextRef="#ctx0" brushRef="#br0" timeOffset="9124.236">3730 115 3609 0 0,'0'0'3421'0'0,"0"0"-1166"0"0,0 0-283 0 0,0 0-25 0 0,0 0-146 0 0,0 0-316 0 0,0 0-401 0 0,0 0-329 0 0,0 0-244 0 0,0 0-120 0 0,0 0-15 0 0,0 0-17 0 0,0 0-2 0 0,9-4-18 0 0,19-5-113 0 0,1 1 1 0 0,0 2-1 0 0,0 1 1 0 0,0 1-1 0 0,22 0-226 0 0,-50 4-3 0 0,0 0 0 0 0,0 0 0 0 0,0 0 0 0 0,0 0 0 0 0,0 1 0 0 0,0-1 0 0 0,0 0 0 0 0,1 1 0 0 0,-1-1 0 0 0,0 1 0 0 0,0-1 1 0 0,0 1-1 0 0,-1 0 0 0 0,1-1 0 0 0,0 1 0 0 0,0 0 0 0 0,0-1 0 0 0,0 1 0 0 0,-1 0 0 0 0,1 0 0 0 0,0 0 0 0 0,-1 0 0 0 0,1 0 0 0 0,-1 0 0 0 0,1 0 0 0 0,-1 0 0 0 0,1 0 0 0 0,-1 0 0 0 0,0 0 0 0 0,1 0 0 0 0,-1 0 0 0 0,0 1 0 0 0,0-1 0 0 0,0 0 0 0 0,0 0 1 0 0,0 0-1 0 0,0 0 0 0 0,0 0 0 0 0,0 1 0 0 0,-1-1 0 0 0,1 0 0 0 0,0 0 0 0 0,-1 0 3 0 0,-15 48 142 0 0,-13-7-34 0 0,23-35-93 0 0,0 0-1 0 0,1 1 1 0 0,0-1 0 0 0,0 1 0 0 0,0 0-1 0 0,1 1 1 0 0,0-1 0 0 0,1 1 0 0 0,0 0-1 0 0,0 0 1 0 0,1 0 0 0 0,0 0 0 0 0,0 7-15 0 0,4-13 23 0 0,-1-1 0 0 0,1 1 0 0 0,0-1 0 0 0,0 0 0 0 0,0 0 0 0 0,0 0 0 0 0,1 0 0 0 0,-1 0 0 0 0,0-1 0 0 0,1 1 0 0 0,-1-1 0 0 0,1 1 0 0 0,0-1 0 0 0,-1 0 0 0 0,1 0 0 0 0,0 0 0 0 0,0 0 0 0 0,0-1 0 0 0,0 1 0 0 0,0-1 0 0 0,0 0 0 0 0,-1 0 0 0 0,1 0 0 0 0,0 0 0 0 0,0 0 0 0 0,0 0 0 0 0,0-1 0 0 0,0 0-23 0 0,152-20 19 0 0,-132 15-1047 0 0,2 0-2769 0 0,-10-1-3460 0 0,-7 3-3433 0 0</inkml:trace>
</inkml:ink>
</file>

<file path=ppt/ink/ink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8:55.9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0 269 1784 0 0,'0'0'1475'0'0,"0"0"110"0"0,0 0 186 0 0,0 0 146 0 0,0 0-32 0 0,0 0-225 0 0,0 0-311 0 0,0 0-336 0 0,0 0-281 0 0,0 0-109 0 0,0 0 15 0 0,0 0 35 0 0,0 0 43 0 0,11 0-60 0 0,412-33 2096 0 0,-414 33-3137 0 0,69-9-344 0 0,-53 4-2324 0 0,-2-3-3508 0 0,-19 8 1952 0 0,-1 0-1283 0 0</inkml:trace>
  <inkml:trace contextRef="#ctx0" brushRef="#br0" timeOffset="201.952">57 545 3009 0 0,'0'0'1904'0'0,"0"0"-328"0"0,0 0 57 0 0,0 0 135 0 0,0 0 8 0 0,0 0-271 0 0,0 0-297 0 0,197 4-296 0 0,-158-12-344 0 0,7 5-176 0 0,2-8-175 0 0,2 3-169 0 0,-1 1-217 0 0,5-4-423 0 0,1 0-672 0 0,-2 0-928 0 0,-14 4-1561 0 0,-12-1-4793 0 0</inkml:trace>
  <inkml:trace contextRef="#ctx0" brushRef="#br0" timeOffset="518.498">1543 37 11779 0 0,'0'0'1330'0'0,"0"0"-317"0"0,0 0-93 0 0,0 0 96 0 0,0 0 64 0 0,0 0-89 0 0,0 0-176 0 0,0 0-128 0 0,0 0-86 0 0,0 0-69 0 0,0 0-55 0 0,0 0-68 0 0,0 0-61 0 0,-6 27-40 0 0,-17 86-29 0 0,-16 133 364 0 0,22-36-2785 0 0,13-206-1385 0 0,-2-4-4283 0 0,4 0 3466 0 0,1 0-1061 0 0</inkml:trace>
  <inkml:trace contextRef="#ctx0" brushRef="#br0" timeOffset="814.033">1011 30 4945 0 0,'0'0'1599'0'0,"0"0"163"0"0,0 0 192 0 0,0 0-3 0 0,0 0-238 0 0,0 0-268 0 0,34 0-222 0 0,106-1-205 0 0,7-6 1100 0 0,236-10-503 0 0,-243 12-2230 0 0,-91 25-3260 0 0,-26 7-7255 0 0,-21-22 5407 0 0</inkml:trace>
  <inkml:trace contextRef="#ctx0" brushRef="#br0" timeOffset="1065.724">893 784 1488 0 0,'0'0'2545'0'0,"0"0"-791"0"0,0 0 11 0 0,0 0 273 0 0,0 0 57 0 0,0 0-224 0 0,35 4-332 0 0,113 7-373 0 0,-20-21 395 0 0,56-20 114 0 0,138-3-1675 0 0,-233 32-1828 0 0,-51 2-5681 0 0,-27-1-2651 0 0</inkml:trace>
  <inkml:trace contextRef="#ctx0" brushRef="#br0" timeOffset="1547.94">1974 700 5585 0 0,'0'0'2813'0'0,"0"0"-1713"0"0,0 0-513 0 0,0 0 128 0 0,0 0 102 0 0,0 0-85 0 0,0 0-209 0 0,0 0-234 0 0,0 0-154 0 0,0 0-71 0 0,0 0-29 0 0,-7 32-36 0 0,-21 98-14 0 0,8-53 378 0 0,17-81 3822 0 0,-4-33-2672 0 0,8 23-1393 0 0,0 1 0 0 0,1-1 1 0 0,1 1-1 0 0,0 0 0 0 0,1-1 0 0 0,0 1 0 0 0,1 1 0 0 0,0-1 0 0 0,1 1 0 0 0,0 0 0 0 0,1 0 1 0 0,1 1-1 0 0,0 0 0 0 0,0 0 0 0 0,1 1 0 0 0,0 0 0 0 0,1 0 0 0 0,0 1 0 0 0,1 0 1 0 0,0 1-1 0 0,3-1-120 0 0,9-7 4 0 0,2 1 0 0 0,0 2 1 0 0,1 0-1 0 0,0 2 1 0 0,0 0-1 0 0,1 2 0 0 0,1 1 1 0 0,0 2-1 0 0,19-3-4 0 0,-44 8-7 0 0,-1 0-1 0 0,1 0 1 0 0,0 0-1 0 0,0 1 1 0 0,0-1 0 0 0,0 1-1 0 0,-1-1 1 0 0,1 1-1 0 0,0 0 1 0 0,0 0 0 0 0,0 0-1 0 0,0 1 1 0 0,0-1-1 0 0,0 1 1 0 0,-1 0 0 0 0,1-1-1 0 0,0 1 1 0 0,0 0-1 0 0,-1 1 1 0 0,1-1-1 0 0,-1 0 1 0 0,1 1 0 0 0,-1-1-1 0 0,0 1 1 0 0,1 0-1 0 0,-1 0 1 0 0,0 0 0 0 0,0 0-1 0 0,0 0 1 0 0,0 1-1 0 0,-1-1 1 0 0,1 0 0 0 0,-1 1-1 0 0,1-1 1 0 0,-1 1-1 0 0,1 1 8 0 0,-1 2 9 0 0,1 1-1 0 0,-1-1 0 0 0,-1 1 0 0 0,1 0 1 0 0,-1-1-1 0 0,0 1 0 0 0,0 0 0 0 0,-1-1 1 0 0,0 1-1 0 0,0-1 0 0 0,-1 1 0 0 0,0-1 0 0 0,0 1 1 0 0,0-1-1 0 0,-1 0 0 0 0,0 0 0 0 0,0 0 1 0 0,0 0-1 0 0,-1-1 0 0 0,0 0 0 0 0,0 1 1 0 0,0-1-1 0 0,-1 0 0 0 0,0-1 0 0 0,0 1 1 0 0,0-1-1 0 0,0 0 0 0 0,-1 0 0 0 0,1-1 1 0 0,-1 0-1 0 0,0 0 0 0 0,0 0 0 0 0,-4 1-8 0 0,-97 24-740 0 0,38-36-2019 0 0,27-12-5608 0 0,30 12-1774 0 0</inkml:trace>
</inkml:ink>
</file>

<file path=ppt/ink/ink4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50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1 372 1864 0 0,'0'0'1527'0'0,"0"0"-170"0"0,0 0 91 0 0,0 0 184 0 0,0 0 107 0 0,0 0-22 0 0,0 0-162 0 0,31-4-207 0 0,103-11-192 0 0,203-21 2772 0 0,4 28-3845 0 0,-303 8-457 0 0,-12 2-99 0 0,-17-1-2810 0 0,-18 0-7833 0 0,2-1 7008 0 0</inkml:trace>
  <inkml:trace contextRef="#ctx0" brushRef="#br0" timeOffset="291.641">174 482 1320 0 0,'0'0'2434'0'0,"0"0"-898"0"0,0 0-290 0 0,0 0 364 0 0,0 0 434 0 0,0 0 63 0 0,0 0-232 0 0,0 0-382 0 0,0 0-344 0 0,0 0-234 0 0,32 5-165 0 0,102 12-128 0 0,72-20 1111 0 0,116-16-1972 0 0,-266 12-3304 0 0,-44 3 170 0 0,-3 1-4798 0 0,-7 3 2663 0 0</inkml:trace>
  <inkml:trace contextRef="#ctx0" brushRef="#br0" timeOffset="643.965">501 0 2513 0 0,'0'0'2355'0'0,"0"0"-990"0"0,0 0-400 0 0,0 0-53 0 0,0 0 3 0 0,0 0-2 0 0,0 0 131 0 0,0 0 75 0 0,0 0-1 0 0,0 0-19 0 0,0 0-204 0 0,0 0-174 0 0,0 0-61 0 0,13 16-46 0 0,43 50-34 0 0,-49-59-442 0 0,0 0 1 0 0,0 0 0 0 0,1-1-1 0 0,0 0 1 0 0,0-1-1 0 0,0 0 1 0 0,1 0 0 0 0,0-1-1 0 0,0 0 1 0 0,0 0-1 0 0,5 1-138 0 0,7 3 179 0 0,277 102 710 0 0,-200-58-775 0 0,-97-50-106 0 0,0 1 1 0 0,0-1 0 0 0,0 1-1 0 0,0-1 1 0 0,0 1-1 0 0,0 0 1 0 0,-1-1 0 0 0,0 1-1 0 0,1 0 1 0 0,-1 0-1 0 0,0-1 1 0 0,0 1 0 0 0,0 0-1 0 0,-1 0 1 0 0,1 0-1 0 0,0-1 1 0 0,-1 1 0 0 0,0 0-1 0 0,0-1 1 0 0,0 1-1 0 0,0-1 1 0 0,0 1 0 0 0,0-1-1 0 0,-1 1 1 0 0,1-1 0 0 0,-1 0-1 0 0,0 0 1 0 0,0 0-1 0 0,0 0 1 0 0,0 0 0 0 0,0 0-1 0 0,0 0 1 0 0,-2 1-9 0 0,-48 43 151 0 0,-2-2 1 0 0,-2-2-1 0 0,-27 14-151 0 0,29-20 199 0 0,-7 4-237 0 0,-49 35 340 0 0,43-17-4121 0 0,62-51-1305 0 0,3 1-5836 0 0</inkml:trace>
</inkml:ink>
</file>

<file path=ppt/ink/ink4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5:00.2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104 77 0 0 0,'0'0'643'0'0,"0"0"521"0"0,0 0 226 0 0,0 0-59 0 0,0 0-95 0 0,0 0-191 0 0,0 0-184 0 0,0 0-148 0 0,2-13-174 0 0,8-51 518 0 0,2 237 2172 0 0,-16 13-3107 0 0,-7-1-1 0 0,-17 65-121 0 0,10-159-1721 0 0,-3-35-6587 0 0,18-52 5706 0 0,3-3 1782 0 0</inkml:trace>
  <inkml:trace contextRef="#ctx0" brushRef="#br0" timeOffset="448.893">334 165 1488 0 0,'0'0'475'0'0,"0"0"-495"0"0,0 0-35 0 0,0 0 377 0 0,0 0 581 0 0,0 0 364 0 0,0 0 14 0 0,0 0-163 0 0,0 0-239 0 0,6 34-159 0 0,19 111-93 0 0,11 113 2161 0 0,-3-121-1493 0 0,-32-136-1214 0 0,-1 0 1 0 0,0 0-1 0 0,0-1 1 0 0,0 1-1 0 0,0 0 0 0 0,0 0 1 0 0,0-1-1 0 0,0 1 0 0 0,0 0 1 0 0,0 0-1 0 0,0-1 0 0 0,0 1 1 0 0,0 0-1 0 0,0 0 0 0 0,-1-1 1 0 0,1 1-1 0 0,0 0 0 0 0,0 0 1 0 0,-1-1-1 0 0,1 1 0 0 0,-1 0 1 0 0,1-1-1 0 0,-1 1 0 0 0,1-1 1 0 0,-1 1-1 0 0,1-1 0 0 0,-1 1 1 0 0,1-1-1 0 0,-1 1 0 0 0,0-1 1 0 0,1 1-1 0 0,-1-1 0 0 0,0 0 1 0 0,1 1-1 0 0,-1-1 0 0 0,0 0 1 0 0,1 0-1 0 0,-1 1 1 0 0,0-1-1 0 0,0 0 0 0 0,1 0 1 0 0,-1 0-1 0 0,0 0 0 0 0,0 0 1 0 0,1 0-1 0 0,-1 0 0 0 0,0 0 1 0 0,0 0-1 0 0,1 0 0 0 0,-1-1 1 0 0,0 1-1 0 0,0 0 0 0 0,1-1 1 0 0,-1 1-1 0 0,0 0 0 0 0,1-1 1 0 0,-1 1-1 0 0,0 0 0 0 0,1-1 1 0 0,-1 0-82 0 0,-56-23 97 0 0,52 21 106 0 0,-173-99-176 0 0,170 97-178 0 0,0 0 0 0 0,-1 1 0 0 0,1 0 0 0 0,-1 0 0 0 0,1 1-1 0 0,-1 0 1 0 0,0 1 0 0 0,0-1 0 0 0,0 2 0 0 0,-1-1 0 0 0,1 2 0 0 0,0-1 0 0 0,-1 1 0 0 0,-5 1 151 0 0,-5 14-3834 0 0,14 9-4117 0 0,6-16 3555 0 0</inkml:trace>
  <inkml:trace contextRef="#ctx0" brushRef="#br0" timeOffset="727.656">755 603 4729 0 0,'0'0'955'0'0,"0"0"-8"0"0,0 0 226 0 0,0 0 310 0 0,0 0 164 0 0,0 0-72 0 0,0 0-281 0 0,0 0-319 0 0,0 0-255 0 0,0 0-191 0 0,0 0-122 0 0,0 0-127 0 0,0 0-70 0 0,-19 5-49 0 0,-59 17-41 0 0,76-22-116 0 0,0 0 1 0 0,1 0-1 0 0,-1 1 0 0 0,0-1 0 0 0,1 1 1 0 0,-1-1-1 0 0,1 1 0 0 0,-1 0 1 0 0,1-1-1 0 0,-1 1 0 0 0,1 0 1 0 0,-1 0-1 0 0,1 0 0 0 0,0 0 0 0 0,-1 0 1 0 0,1 1-1 0 0,0-1 0 0 0,0 0 1 0 0,0 0-1 0 0,0 1 0 0 0,0-1 0 0 0,0 1 1 0 0,0-1-1 0 0,1 1 0 0 0,-1-1 1 0 0,1 1-1 0 0,-1 1-4 0 0,-1 4-3 0 0,-1-2-12 0 0,2 1-1 0 0,-1-1 1 0 0,1 1 0 0 0,-1-1-1 0 0,1 1 1 0 0,1 0-1 0 0,-1-1 1 0 0,1 1-1 0 0,0 0 1 0 0,1 0-1 0 0,-1-1 1 0 0,1 1-1 0 0,0 0 1 0 0,0-1-1 0 0,1 1 1 0 0,0-1 0 0 0,0 1-1 0 0,0-1 1 0 0,1 0-1 0 0,-1 0 1 0 0,1 0-1 0 0,0 0 1 0 0,1 0-1 0 0,-1-1 1 0 0,1 0-1 0 0,0 1 1 0 0,4 2 15 0 0,-4-2 11 0 0,1-1-1 0 0,0 1 1 0 0,0-1 0 0 0,0 0-1 0 0,0 0 1 0 0,1-1 0 0 0,0 1-1 0 0,-1-1 1 0 0,1 0 0 0 0,1-1-1 0 0,-1 0 1 0 0,0 0 0 0 0,0 0-1 0 0,1-1 1 0 0,-1 1 0 0 0,1-2-1 0 0,-1 1 1 0 0,5-1-11 0 0,47-21-2823 0 0,-25-6-7561 0 0,-26 20 6498 0 0</inkml:trace>
</inkml:ink>
</file>

<file path=ppt/ink/ink4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5:01.3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0 755 7322 0 0,'0'0'1283'0'0,"0"0"-329"0"0,0 0-95 0 0,0 0 241 0 0,0 0 195 0 0,0 0-4 0 0,0 0-121 0 0,0 0-206 0 0,0 0-141 0 0,0 0-96 0 0,0 0-96 0 0,32-7-105 0 0,100-24-106 0 0,-19 11 293 0 0,23 18-463 0 0,-76 3-5113 0 0,-58 4 993 0 0,-2-3-2940 0 0,0-2 2025 0 0</inkml:trace>
  <inkml:trace contextRef="#ctx0" brushRef="#br0" timeOffset="254.542">109 928 5049 0 0,'0'0'1391'0'0,"0"0"-439"0"0,0 0-92 0 0,0 0 378 0 0,0 0 357 0 0,0 0 104 0 0,0 0-176 0 0,0 0-305 0 0,0 0-274 0 0,0 0-187 0 0,0 0-117 0 0,0 0-97 0 0,0 0-76 0 0,33 4-94 0 0,107 13-104 0 0,-29-12-69 0 0,-37-14-1765 0 0,-27 0-5671 0 0,-46 8 6659 0 0,12-2-9763 0 0</inkml:trace>
  <inkml:trace contextRef="#ctx0" brushRef="#br0" timeOffset="6713.529">1020 254 0 0 0,'0'0'971'0'0,"0"0"180"0"0,0 0-79 0 0,0 0-204 0 0,0 0-184 0 0,0 0-210 0 0,0 0-159 0 0,0 0-15 0 0,0 0 136 0 0,8-6 1083 0 0,78 5 2944 0 0,-31 1-3747 0 0,140-3 2282 0 0,-131-3-5539 0 0,-1-3-3678 0 0,-55 8-988 0 0</inkml:trace>
  <inkml:trace contextRef="#ctx0" brushRef="#br0" timeOffset="5516.076">1384 505 0 0 0,'0'0'1127'0'0,"0"0"236"0"0,0 0 105 0 0,0 0-92 0 0,0 0-189 0 0,0 0-185 0 0,0 0-130 0 0,0 0-45 0 0,1-5 12 0 0,0-2-1252 0 0,0-4 3141 0 0,0 27-816 0 0,-3 491-1546 0 0,2-506-424 0 0,-2 44-1136 0 0,-5-18-3630 0 0,1-26-3541 0 0,5-1 8152 0 0</inkml:trace>
  <inkml:trace contextRef="#ctx0" brushRef="#br0" timeOffset="5906.325">992 552 0 0 0,'0'0'424'0'0,"0"0"600"0"0,0 0 229 0 0,0 0-29 0 0,0 0-29 0 0,0 0-15 0 0,0 0-18 0 0,0 0 10 0 0,27-8 1 0 0,84-25-22 0 0,-6 15 1670 0 0,156 7-743 0 0,-149 19-2804 0 0,-84 1-2458 0 0,-20 8-6451 0 0,-8-14 7323 0 0</inkml:trace>
  <inkml:trace contextRef="#ctx0" brushRef="#br0" timeOffset="6150.781">1040 1130 1192 0 0,'0'0'1493'0'0,"0"0"-1131"0"0,0 0-131 0 0,0 0 609 0 0,0 0 575 0 0,0 0 270 0 0,0 0-20 0 0,0 0-168 0 0,0 0-223 0 0,31-3-208 0 0,97-13-159 0 0,35-9 1232 0 0,-142 23-2723 0 0,84-8 1991 0 0,-70 8-4319 0 0,0 2-4405 0 0,-32 0 957 0 0</inkml:trace>
  <inkml:trace contextRef="#ctx0" brushRef="#br0" timeOffset="7273.458">1828 979 152 0 0,'0'0'1527'0'0,"0"0"-1062"0"0,0 0-362 0 0,0 0 108 0 0,0 0 285 0 0,0 0 331 0 0,0 0 128 0 0,0 0-88 0 0,0 0-218 0 0,0 0-234 0 0,0 0-113 0 0,0 0-47 0 0,-2 18-13 0 0,-14 107 592 0 0,15-92-548 0 0,0-9 278 0 0,-3-28 5961 0 0,2-14-6408 0 0,2 1 0 0 0,0-1-1 0 0,0 0 1 0 0,2 1 0 0 0,0 0-1 0 0,1-1 1 0 0,1 1 0 0 0,0 0-1 0 0,1 0 1 0 0,1 1 0 0 0,1 0-1 0 0,0 0 1 0 0,1 0-1 0 0,1 1 1 0 0,0 0 0 0 0,1 1-1 0 0,3-3-116 0 0,65-70-322 0 0,-57 89-2951 0 0,-9 16-6188 0 0,-11-17 4859 0 0</inkml:trace>
  <inkml:trace contextRef="#ctx0" brushRef="#br0" timeOffset="7543.755">2104 957 616 0 0,'0'0'1168'0'0,"0"0"-206"0"0,0 0 33 0 0,0 0 94 0 0,0 0-6 0 0,0 0-108 0 0,0 0-211 0 0,0 0-184 0 0,0 0-149 0 0,0 0-107 0 0,0 0-58 0 0,0 0-64 0 0,5 32-7 0 0,17 97 85 0 0,-22-128-263 0 0,0 0 0 0 0,-1 0-1 0 0,1 0 1 0 0,0 0 0 0 0,0 0-1 0 0,0 0 1 0 0,0 1 0 0 0,0-1-1 0 0,0 0 1 0 0,0 0 0 0 0,0 0 0 0 0,0 0-1 0 0,0 0 1 0 0,1 1 0 0 0,-1-1-1 0 0,1 0 1 0 0,-1 0 0 0 0,1 0-1 0 0,-1 0 1 0 0,1 0 0 0 0,-1 0 0 0 0,1 0-1 0 0,0 0 1 0 0,-1 0 0 0 0,1 0-1 0 0,0-1 1 0 0,0 1 0 0 0,0 0 0 0 0,0 0-1 0 0,0-1 1 0 0,0 1 0 0 0,0-1-1 0 0,0 1 1 0 0,0-1 0 0 0,0 1-1 0 0,0-1 1 0 0,0 1 0 0 0,0-1 0 0 0,0 0-1 0 0,0 0 1 0 0,1 0 0 0 0,-1 1-1 0 0,0-1 1 0 0,0 0 0 0 0,0 0-1 0 0,1-1-15 0 0,3 1 260 0 0,4-3-25 0 0,0 1 0 0 0,-1-1 0 0 0,0-1 1 0 0,0 1-1 0 0,1-1 0 0 0,-2-1 1 0 0,1 1-1 0 0,-1-1 0 0 0,1-1 0 0 0,-1 1 1 0 0,-1-1-1 0 0,1-1 0 0 0,-1 1 0 0 0,0-1 1 0 0,-1 0-1 0 0,0 0 0 0 0,0-1 0 0 0,0 1 1 0 0,-1-1-1 0 0,0 0 0 0 0,0-1 0 0 0,-1 1 1 0 0,0 0-1 0 0,-1-1 0 0 0,0-1-236 0 0,-1 7-29 0 0,0 0 1 0 0,0 0-1 0 0,0 0 0 0 0,-1-1 0 0 0,1 1 0 0 0,-1 0 1 0 0,0-1-1 0 0,0 1 0 0 0,-1 0 0 0 0,1 0 0 0 0,-1-1 0 0 0,1 1 1 0 0,-1 0-1 0 0,0 0 0 0 0,0 0 0 0 0,0 0 0 0 0,-1 0 0 0 0,1 0 1 0 0,-1 0-1 0 0,1 0 0 0 0,-1 0 0 0 0,0 1 0 0 0,0-1 1 0 0,-1 1-1 0 0,1 0 0 0 0,0-1 0 0 0,-1 1 0 0 0,1 0 0 0 0,-3-1 29 0 0,-62-7-7654 0 0,49 16 3300 0 0,7-2 332 0 0</inkml:trace>
  <inkml:trace contextRef="#ctx0" brushRef="#br0" timeOffset="8059.467">2533 957 0 0 0,'0'0'1430'0'0,"0"0"1"0"0,0 0-244 0 0,0 0-285 0 0,0 0-208 0 0,0 0-131 0 0,0 0-66 0 0,0 0-25 0 0,0 0-38 0 0,-13 29-2 0 0,-38 88 40 0 0,44-83-10 0 0,17-30 26 0 0,-6-4-275 0 0,3 2 112 0 0,-1-1 0 0 0,1 0 0 0 0,-1 0 0 0 0,1 0 0 0 0,-1-1 1 0 0,1 0-1 0 0,-1-1 0 0 0,1 1 0 0 0,-1-1 0 0 0,1-1 0 0 0,-1 1 0 0 0,0-1 1 0 0,1 0-1 0 0,-1 0 0 0 0,0-1 0 0 0,0 0 0 0 0,-1 0 0 0 0,1 0 0 0 0,-1-1 0 0 0,2 0-325 0 0,8-8 324 0 0,-1 0-1 0 0,1-1 0 0 0,-2 0 0 0 0,0-1 0 0 0,-1-1 1 0 0,0 0-1 0 0,-1-1 0 0 0,-1 0 0 0 0,0 0 0 0 0,-1-1 0 0 0,-1 0 1 0 0,5-18-324 0 0,-9 24-37 0 0,0 0 0 0 0,-1 0 0 0 0,0 0 1 0 0,-1-1-1 0 0,0 1 0 0 0,-1 0 1 0 0,-1-1-1 0 0,1 1 0 0 0,-2-1 0 0 0,0 1 1 0 0,0-1-1 0 0,-1 1 0 0 0,0 0 0 0 0,-1-1 1 0 0,0 1-1 0 0,-1 0 0 0 0,0 1 0 0 0,-1-1 1 0 0,0 1-1 0 0,-1 0 0 0 0,0 0 0 0 0,-1 0 37 0 0,4 7-123 0 0,0-1 1 0 0,-1 0-1 0 0,0 1 0 0 0,0 0 0 0 0,0 0 0 0 0,0 0 0 0 0,0 0 0 0 0,-1 1 0 0 0,1 0 0 0 0,-1 0 0 0 0,0 0 0 0 0,1 0 0 0 0,-1 1 0 0 0,0 0 0 0 0,0 0 0 0 0,0 0 0 0 0,0 0 0 0 0,0 1 0 0 0,0 0 0 0 0,0 0 0 0 0,0 0 0 0 0,0 1 1 0 0,0 0-1 0 0,0 0 0 0 0,0 0 0 0 0,0 0 0 0 0,0 1 0 0 0,0 0 0 0 0,1 0 0 0 0,-1 0 0 0 0,1 0 0 0 0,-1 1 0 0 0,1 0 0 0 0,0 0 0 0 0,0 0 0 0 0,0 0 0 0 0,1 1 0 0 0,-1-1 0 0 0,1 1 0 0 0,0 0 0 0 0,0 0 0 0 0,0 0 0 0 0,0 1 0 0 0,1-1 1 0 0,-1 1-1 0 0,1 0 123 0 0,-2 3-6 0 0,-1 0 0 0 0,2 0 0 0 0,-1 1 0 0 0,1-1 0 0 0,1 1 0 0 0,-1 0 1 0 0,1 0-1 0 0,1 0 0 0 0,0 0 0 0 0,0 0 0 0 0,1 0 0 0 0,0 0 1 0 0,0 0-1 0 0,1 0 0 0 0,0 0 0 0 0,1 0 0 0 0,0 0 0 0 0,1 0 0 0 0,-1-1 1 0 0,2 1-1 0 0,-1-1 0 0 0,1 0 0 0 0,0 0 0 0 0,1 0 0 0 0,0 0 0 0 0,0-1 1 0 0,1 1-1 0 0,0-2 0 0 0,0 1 0 0 0,0-1 0 0 0,8 6 6 0 0,8 4 106 0 0,1-2-1 0 0,0-1 0 0 0,1 0 1 0 0,0-2-1 0 0,1 0 0 0 0,0-2 1 0 0,1-1-1 0 0,8 1-105 0 0,87 11-558 0 0,-68-18-8898 0 0,-47-2 5215 0 0</inkml:trace>
  <inkml:trace contextRef="#ctx0" brushRef="#br0" timeOffset="10052.855">3150 832 0 0 0,'0'0'1383'0'0,"0"0"299"0"0,0 0 119 0 0,0 0-62 0 0,0 0-106 0 0,0 0-77 0 0,0 0-61 0 0,0 0-100 0 0,0 0-145 0 0,35-9-207 0 0,113-29-202 0 0,64-21 1258 0 0,-103 44-2386 0 0,-105 30-2385 0 0,-13 3-6099 0 0,5-14 2584 0 0</inkml:trace>
  <inkml:trace contextRef="#ctx0" brushRef="#br0" timeOffset="10303.354">3385 545 3313 0 0,'0'0'1080'0'0,"0"0"-411"0"0,0 0-31 0 0,0 0 273 0 0,0 0 360 0 0,0 0 242 0 0,0 0-64 0 0,0 0-289 0 0,0 0-316 0 0,0 0-254 0 0,-1 33-176 0 0,-5 105-114 0 0,4 2 19 0 0,18-32-917 0 0,-2-63-3268 0 0,-9-34-2185 0 0,-3-7 2095 0 0</inkml:trace>
  <inkml:trace contextRef="#ctx0" brushRef="#br0" timeOffset="10805.594">3726 427 4657 0 0,'0'0'1188'0'0,"0"0"-217"0"0,0 0 88 0 0,0 0 284 0 0,0 0 176 0 0,0 0-43 0 0,0 0-210 0 0,0 0-281 0 0,31-13-211 0 0,99-43-138 0 0,-43 31 411 0 0,-63 23-779 0 0,-20 2-224 0 0,2-2-19 0 0,1 0 1 0 0,-1 0-1 0 0,1 1 1 0 0,0 0-1 0 0,-1 0 0 0 0,1 1 1 0 0,0 0-1 0 0,0 0 1 0 0,-1 0-1 0 0,1 1 1 0 0,0 0-1 0 0,-1 1 1 0 0,1-1-1 0 0,-1 1 1 0 0,1 0-1 0 0,-1 1 1 0 0,0 0-1 0 0,0 0 1 0 0,0 0-1 0 0,0 0 1 0 0,-1 1-1 0 0,1 0 0 0 0,3 4-25 0 0,-8-2 23 0 0,1 0 0 0 0,-1 1 0 0 0,0-1-1 0 0,-1 1 1 0 0,0 0 0 0 0,0-1 0 0 0,0 1-1 0 0,-1-1 1 0 0,0 1 0 0 0,0-1 0 0 0,-1 1-1 0 0,1-1 1 0 0,-1 1 0 0 0,-1-1 0 0 0,1 0-1 0 0,-1 0 1 0 0,-2 2-23 0 0,-216 348 226 0 0,194-257-214 0 0,27-96-3 0 0,1 0-1 0 0,-1 0 1 0 0,0 0 0 0 0,1 0 0 0 0,0 0 0 0 0,-1 0-1 0 0,1-1 1 0 0,0 1 0 0 0,1 0 0 0 0,-1-1 0 0 0,0 1-1 0 0,1 0 1 0 0,-1-1 0 0 0,1 0 0 0 0,0 1 0 0 0,0-1-1 0 0,0 0 1 0 0,0 0 0 0 0,0 0 0 0 0,0 0 0 0 0,1-1-1 0 0,-1 1 1 0 0,1 0 0 0 0,-1-1 0 0 0,1 0 0 0 0,0 1 0 0 0,-1-1-1 0 0,1 0 1 0 0,0-1 0 0 0,0 1 0 0 0,0 0 0 0 0,-1-1-1 0 0,3 1-8 0 0,13 1 118 0 0,0-1 1 0 0,-1-1-1 0 0,1 0 0 0 0,0-1 0 0 0,-1-1 0 0 0,1 0 0 0 0,-1-1 1 0 0,1-1-1 0 0,-1-1 0 0 0,0-1 0 0 0,-1 0 0 0 0,0-1 0 0 0,0-1 1 0 0,0 0-1 0 0,11-9-118 0 0,-30 1-4829 0 0,-8 10-5275 0 0,11 6 9107 0 0,-4-1-3579 0 0</inkml:trace>
  <inkml:trace contextRef="#ctx0" brushRef="#br0" timeOffset="12755.677">4613 376 0 0 0,'0'0'335'0'0,"0"0"873"0"0,0 0 108 0 0,0 0-245 0 0,0 0-271 0 0,0 0-232 0 0,0 0-182 0 0,1-3-117 0 0,9 102 4491 0 0,14 277-3033 0 0,-68-264-3987 0 0,31-98 224 0 0,-1-5-4117 0 0,12-9 4162 0 0</inkml:trace>
  <inkml:trace contextRef="#ctx0" brushRef="#br0" timeOffset="13159.464">4321 460 0 0 0,'0'0'243'0'0,"0"0"368"0"0,0 0 258 0 0,0 0 162 0 0,0 0 104 0 0,0 0 46 0 0,0 0-4 0 0,0 0-17 0 0,0 0-16 0 0,0 0-12 0 0,11-3-9 0 0,90-26 2586 0 0,-55 16-3246 0 0,1 1 1 0 0,0 3-1 0 0,0 2 0 0 0,1 2 0 0 0,-1 2 0 0 0,43 3-463 0 0,-7 14-1724 0 0,-57-2-1969 0 0,-3 3-4062 0 0,-20-11 4809 0 0,-2-1 1770 0 0</inkml:trace>
  <inkml:trace contextRef="#ctx0" brushRef="#br0" timeOffset="13458.541">4403 1072 3009 0 0,'0'0'544'0'0,"0"0"-259"0"0,0 0 130 0 0,0 0 437 0 0,0 0 403 0 0,0 0 176 0 0,0 0-80 0 0,0 0-193 0 0,0 0-174 0 0,0 0-104 0 0,0 0-83 0 0,0 0-59 0 0,18-2-55 0 0,130-16 1282 0 0,38-32-1351 0 0,-127 28-2883 0 0,-30 11-1682 0 0,0-1-4131 0 0,-21 9 5423 0 0</inkml:trace>
  <inkml:trace contextRef="#ctx0" brushRef="#br0" timeOffset="13983.487">4372 144 392 0 0,'0'0'946'0'0,"0"0"-37"0"0,0 0 250 0 0,0 0 299 0 0,0 0 175 0 0,0 0-12 0 0,0 0-230 0 0,0 0-295 0 0,0 0-211 0 0,0 0-74 0 0,0 0-37 0 0,0 0-47 0 0,0 0-65 0 0,15-11-101 0 0,45-34-108 0 0,-15 31 204 0 0,157 0-501 0 0,-177 12-1029 0 0,21-2-3075 0 0,-19-2-2746 0 0,-16 2 1918 0 0</inkml:trace>
  <inkml:trace contextRef="#ctx0" brushRef="#br0" timeOffset="14665.761">5101 876 0 0 0,'0'0'424'0'0,"0"0"254"0"0,0 0 26 0 0,0 0-136 0 0,0 0-153 0 0,0 0-119 0 0,0 0-70 0 0,0 0-22 0 0,0 0-21 0 0,0 0 4 0 0,-19 26 22 0 0,-59 78 29 0 0,33-50 1338 0 0,45-58 4337 0 0,8-22-5362 0 0,10-2-341 0 0,1 0 0 0 0,1 1 0 0 0,1 2-1 0 0,1 0 1 0 0,1 1 0 0 0,1 1 0 0 0,1 2 0 0 0,7-4-210 0 0,-25 18-33 0 0,1 1-1 0 0,0 0 1 0 0,0 1-1 0 0,0 0 1 0 0,1 0-1 0 0,0 0 1 0 0,0 1 0 0 0,0 1-1 0 0,0-1 1 0 0,1 2-1 0 0,-1-1 1 0 0,1 1-1 0 0,0 1 1 0 0,9-1 33 0 0,-17 4-3 0 0,0 0-1 0 0,0 0 1 0 0,0 0 0 0 0,0 1 0 0 0,0-1-1 0 0,0 0 1 0 0,-1 1 0 0 0,1 0 0 0 0,-1-1-1 0 0,0 1 1 0 0,1 0 0 0 0,-1 0-1 0 0,0 0 1 0 0,-1 0 0 0 0,1 0 0 0 0,-1 0-1 0 0,1 0 1 0 0,-1 0 0 0 0,0 0 0 0 0,0 1 3 0 0,1-1 13 0 0,8 150 462 0 0,-10-151-420 0 0,0 0 0 0 0,0 1 0 0 0,1-1-1 0 0,-1 0 1 0 0,-1 0 0 0 0,1 0 0 0 0,0 1 0 0 0,0-1 0 0 0,-1 0 0 0 0,1-1 0 0 0,-1 1 0 0 0,0 0 0 0 0,1 0 0 0 0,-1-1 0 0 0,0 1 0 0 0,0-1 0 0 0,0 0 0 0 0,0 1 0 0 0,0-1 0 0 0,-1 0 0 0 0,1 0 0 0 0,0 0 0 0 0,0-1 0 0 0,-1 1 0 0 0,1 0-1 0 0,-1-1 1 0 0,1 1 0 0 0,0-1 0 0 0,-1 0 0 0 0,1 0 0 0 0,-1 0 0 0 0,1 0 0 0 0,-1-1 0 0 0,1 1 0 0 0,0 0 0 0 0,-1-1 0 0 0,1 0 0 0 0,0 0 0 0 0,-1 0-55 0 0,-20 0-111 0 0,12 0 33 0 0,-1 0-1 0 0,1-1 1 0 0,-1-1-1 0 0,1 0 1 0 0,0-1-1 0 0,0 0 1 0 0,0 0-1 0 0,0-1 1 0 0,-2-2 78 0 0,-24-13-2820 0 0,4 0-3854 0 0,28 17 5366 0 0,-3-1-3222 0 0</inkml:trace>
  <inkml:trace contextRef="#ctx0" brushRef="#br0" timeOffset="16101.313">5591 759 0 0 0,'0'0'761'0'0,"0"0"133"0"0,0 0-131 0 0,0 0-191 0 0,0 0-17 0 0,0 0 174 0 0,0 0 269 0 0,0 0 206 0 0,6 0 44 0 0,24-3 286 0 0,0-1 0 0 0,-1-1-1 0 0,1-2 1 0 0,-1-1 0 0 0,0-1-1 0 0,7-4-1533 0 0,116-30 1299 0 0,-88 28-1823 0 0,-61 13-351 0 0,-5 0-10659 0 0,-2 2 6242 0 0</inkml:trace>
  <inkml:trace contextRef="#ctx0" brushRef="#br0" timeOffset="16371.373">5757 534 3625 0 0,'0'0'1033'0'0,"0"0"-303"0"0,0 0 138 0 0,0 0 278 0 0,0 0 105 0 0,0 0-81 0 0,-1 34-251 0 0,-4 106-359 0 0,-2 28-738 0 0,17-142-1392 0 0,5-15-4433 0 0,-11-11 2452 0 0</inkml:trace>
  <inkml:trace contextRef="#ctx0" brushRef="#br0" timeOffset="16633.449">6198 468 7570 0 0,'0'0'1243'0'0,"0"0"-189"0"0,0 0 84 0 0,0 0 180 0 0,0 0 75 0 0,0 0-118 0 0,0 0-239 0 0,0 0-237 0 0,32-29-193 0 0,99-87-136 0 0,-51 61 139 0 0,-73 50-574 0 0,0 1 0 0 0,1 0 1 0 0,-1 1-1 0 0,1 0 1 0 0,0 0-1 0 0,0 1 0 0 0,0-1 1 0 0,0 2-1 0 0,0-1 1 0 0,0 1-1 0 0,0 0 0 0 0,0 1 1 0 0,5 0-36 0 0,-11 2 1 0 0,0 0 0 0 0,0 0 0 0 0,-1 0 0 0 0,1 0 0 0 0,-1 0 0 0 0,1 1 0 0 0,-1-1 0 0 0,0 0 0 0 0,0 1 1 0 0,1-1-1 0 0,-2 1 0 0 0,1-1 0 0 0,0 1 0 0 0,-1 0 0 0 0,1-1 0 0 0,-1 1 0 0 0,0 0 0 0 0,1-1 0 0 0,-1 1 0 0 0,-1 0 1 0 0,1-1-1 0 0,0 1 0 0 0,-1 0 0 0 0,1-1 0 0 0,-1 1 0 0 0,0-1 0 0 0,0 2-1 0 0,-5 15 15 0 0,0-1 0 0 0,-1 0 0 0 0,-1 0 0 0 0,0 0 0 0 0,-2-1 0 0 0,0-1 0 0 0,-1 1 0 0 0,-2 1-15 0 0,4-5-7 0 0,-42 59 6 0 0,32-49 11 0 0,1 2-1 0 0,1 1 0 0 0,2 0 1 0 0,0 0-1 0 0,2 2 0 0 0,-6 19-9 0 0,17-45 0 0 0,0 0 1 0 0,1 1-1 0 0,0 0 1 0 0,0-1-1 0 0,0 1 0 0 0,0 0 1 0 0,0-1-1 0 0,0 1 0 0 0,1 0 1 0 0,-1 0-1 0 0,1 0 0 0 0,0 0 1 0 0,0 0-1 0 0,0 0 0 0 0,0-1 1 0 0,0 1-1 0 0,1 0 0 0 0,-1 0 1 0 0,1 0-1 0 0,0 0 1 0 0,0-1-1 0 0,0 1 0 0 0,0 0 1 0 0,0-1-1 0 0,1 1 0 0 0,-1-1 1 0 0,1 1-1 0 0,0-1 0 0 0,0 0 1 0 0,0 0-1 0 0,0 0 0 0 0,0 0 1 0 0,0 0-1 0 0,0 0 1 0 0,0 0-1 0 0,1-1 0 0 0,-1 1 1 0 0,1-1-1 0 0,-1 0 0 0 0,1 1 1 0 0,0-1-1 0 0,0-1 0 0 0,-1 1 1 0 0,1 0-1 0 0,1 0 0 0 0,111-16-524 0 0,-79 2-2751 0 0,-2-2-4363 0 0,-24 10-109 0 0</inkml:trace>
  <inkml:trace contextRef="#ctx0" brushRef="#br0" timeOffset="17207.4">6666 932 5001 0 0,'0'0'863'0'0,"0"0"114"0"0,0 0 290 0 0,0 0 260 0 0,0 0 3 0 0,0 0-262 0 0,0 0-297 0 0,0 0-275 0 0,0 0-213 0 0,24-35-100 0 0,76-107-72 0 0,24-31 828 0 0,-114 162-1089 0 0,-8 8-49 0 0,0-1 0 0 0,1 1 0 0 0,0 0 0 0 0,-1 0 1 0 0,1 0-1 0 0,0 0 0 0 0,1 0 0 0 0,-1 1 0 0 0,0 0 0 0 0,1-1 0 0 0,-1 1 0 0 0,1 0 1 0 0,0 1-1 0 0,0-1 0 0 0,-1 0 0 0 0,1 1 0 0 0,0 0 0 0 0,4 0-1 0 0,7 48-109 0 0,-22 24 414 0 0,3 1-230 0 0,6-70-58 0 0,0-1-1 0 0,-1 0 1 0 0,1-1-1 0 0,0 1 1 0 0,0 0 0 0 0,0 0-1 0 0,0-1 1 0 0,0 1 0 0 0,0-1-1 0 0,0 0 1 0 0,0 1-1 0 0,0-1 1 0 0,0 0 0 0 0,0 0-1 0 0,0-1 1 0 0,0 1 0 0 0,-1 0-1 0 0,1 0 1 0 0,0-1-1 0 0,0 1 1 0 0,0-1 0 0 0,0 0-1 0 0,0 0 1 0 0,0 0 0 0 0,-1 0-1 0 0,1 0 1 0 0,0 0 0 0 0,-1 0-1 0 0,1 0 1 0 0,-1 0-1 0 0,1-1 1 0 0,-1 1-17 0 0,68-63 435 0 0,-48 43-384 0 0,0 1-1 0 0,1 0 0 0 0,1 2 1 0 0,1 1-1 0 0,0 1 1 0 0,3 0-51 0 0,-26 16-2 0 0,0 0 0 0 0,-1 0 0 0 0,1-1 1 0 0,0 1-1 0 0,0 0 0 0 0,-1 0 1 0 0,1 0-1 0 0,0 0 0 0 0,0 0 1 0 0,-1 0-1 0 0,1 0 0 0 0,0 0 1 0 0,0 0-1 0 0,-1 1 0 0 0,1-1 1 0 0,0 0-1 0 0,0 0 0 0 0,-1 1 0 0 0,1-1 1 0 0,0 0-1 0 0,-1 1 0 0 0,1-1 1 0 0,-1 1-1 0 0,1-1 0 0 0,0 1 1 0 0,-1-1-1 0 0,1 1 0 0 0,-1-1 1 0 0,1 1-1 0 0,-1 0 0 0 0,1-1 1 0 0,-1 1-1 0 0,0 0 0 0 0,1-1 1 0 0,-1 1-1 0 0,0 0 0 0 0,0-1 0 0 0,1 1 1 0 0,-1 0-1 0 0,0 0 0 0 0,0-1 1 0 0,0 1-1 0 0,0 0 0 0 0,0 0 1 0 0,0-1-1 0 0,0 1 0 0 0,0 0 1 0 0,0 0-1 0 0,0 0 0 0 0,0-1 1 0 0,-1 1-1 0 0,1 0 0 0 0,0-1 1 0 0,0 1-1 0 0,-1 0 2 0 0,-7 52 111 0 0,-23 66-1206 0 0,28-93-2775 0 0,2 2-3550 0 0,1-21 1760 0 0</inkml:trace>
  <inkml:trace contextRef="#ctx0" brushRef="#br0" timeOffset="17778.166">7677 641 4985 0 0,'0'0'1378'0'0,"0"0"-174"0"0,0 0 20 0 0,0 0 36 0 0,0 0-155 0 0,0 0-269 0 0,0 0-289 0 0,-26 30-233 0 0,-79 97-140 0 0,46-45-98 0 0,-50 106-1723 0 0,108-185 1763 0 0,-6 12-980 0 0,15-23 281 0 0,137-175 2407 0 0,-56 80-1277 0 0,-89 102-560 0 0,1 0 1 0 0,-1 0-1 0 0,1 0 0 0 0,-1 0 0 0 0,0 1 1 0 0,1-1-1 0 0,0 0 0 0 0,-1 0 1 0 0,1 0-1 0 0,0 0 0 0 0,-1 1 0 0 0,1-1 1 0 0,0 0-1 0 0,0 1 0 0 0,-1-1 1 0 0,1 0-1 0 0,0 1 0 0 0,0-1 0 0 0,0 1 1 0 0,0-1-1 0 0,0 1 0 0 0,0 0 1 0 0,0-1-1 0 0,0 1 0 0 0,0 0 0 0 0,0 0 1 0 0,0 0-1 0 0,0 0 0 0 0,0 0 0 0 0,0 0 1 0 0,0 0-1 0 0,0 0 0 0 0,0 0 1 0 0,0 0-1 0 0,0 0 0 0 0,0 1 0 0 0,0-1 1 0 0,0 0-1 0 0,0 1 0 0 0,0-1 1 0 0,0 1-1 0 0,0-1 0 0 0,0 1 0 0 0,0-1 1 0 0,-1 1-1 0 0,1 0 0 0 0,0-1 1 0 0,0 1-1 0 0,-1 0 0 0 0,1 0 0 0 0,0 0 1 0 0,-1 0-1 0 0,1-1 0 0 0,-1 1 1 0 0,1 0-1 0 0,-1 0 0 0 0,1 0 0 0 0,-1 0 1 0 0,0 0-1 0 0,0 0 0 0 0,1 0 1 0 0,-1 0-1 0 0,0 0 0 0 0,0 0 0 0 0,0 0 1 0 0,0 0-1 0 0,0 0 0 0 0,0 0 1 0 0,-1 1 11 0 0,22 141-540 0 0,-10-122 468 0 0,1 10 2865 0 0,-38-38-925 0 0,-96-54-1472 0 0,43 23-1506 0 0,52 26-1640 0 0,1 1-3356 0 0,19 7 18 0 0</inkml:trace>
  <inkml:trace contextRef="#ctx0" brushRef="#br0" timeOffset="18316.542">7914 597 1864 0 0,'0'0'1281'0'0,"0"0"-201"0"0,0 0-79 0 0,0 0-23 0 0,0 0-128 0 0,0 0-234 0 0,0 0-215 0 0,0 0-166 0 0,0 0-139 0 0,0 0-98 0 0,0 0-68 0 0,0 0-81 0 0,0 0-45 0 0,-25 25-32 0 0,-76 78-64 0 0,99-102 272 0 0,0 1-1 0 0,1-1 1 0 0,-1 0 0 0 0,0 0-1 0 0,1 1 1 0 0,-1-1 0 0 0,1 1-1 0 0,-1-1 1 0 0,1 1-1 0 0,-1 0 1 0 0,1 0 0 0 0,0-1-1 0 0,0 1 1 0 0,0 0 0 0 0,0 0-1 0 0,0 0 1 0 0,1 0 0 0 0,-1 0-1 0 0,1 0 1 0 0,-1 1 0 0 0,1-1-1 0 0,0 0 1 0 0,-1 0 0 0 0,1 0-1 0 0,0 0 1 0 0,0 0 0 0 0,1 2 20 0 0,1 3-149 0 0,-2-4 110 0 0,1 1 0 0 0,0-1-1 0 0,0 1 1 0 0,0-1-1 0 0,0 1 1 0 0,1-1-1 0 0,-1 0 1 0 0,1 0-1 0 0,0 0 1 0 0,0 1 0 0 0,0-2-1 0 0,1 1 1 0 0,-1 0-1 0 0,1 0 1 0 0,-1-1-1 0 0,1 0 1 0 0,0 1-1 0 0,0-1 1 0 0,0 0 0 0 0,0 0-1 0 0,0-1 1 0 0,0 1-1 0 0,1 0 1 0 0,-1-1-1 0 0,0 0 1 0 0,1 0-1 0 0,-1 0 1 0 0,1 0-1 0 0,0-1 1 0 0,0 1 39 0 0,5 0 311 0 0,0 0 1 0 0,0-1-1 0 0,0 0 1 0 0,0 0-1 0 0,0-1 0 0 0,0 0 1 0 0,-1 0-1 0 0,1-1 0 0 0,0 0 1 0 0,-1-1-1 0 0,8-2-311 0 0,-2-2 797 0 0,0-1-1 0 0,0 0 1 0 0,-1-1-1 0 0,0-1 0 0 0,-1 0 1 0 0,0 0-1 0 0,-1-1 1 0 0,1-1-1 0 0,-2 0 1 0 0,8-11-797 0 0,-1-4 395 0 0,0-1 1 0 0,-2 0 0 0 0,-1-2-1 0 0,-1 1 1 0 0,-2-2 0 0 0,-1 0 0 0 0,5-24-396 0 0,-12 43-74 0 0,1 1 0 0 0,-2-1 0 0 0,0 0-1 0 0,0 0 1 0 0,-1 0 0 0 0,0 0 0 0 0,-1 0 0 0 0,-1 0 0 0 0,0-1 0 0 0,0 1 0 0 0,-1 0 0 0 0,-1 1 0 0 0,0-1 0 0 0,-1 0 0 0 0,0 1 0 0 0,0 0 0 0 0,-1 0 0 0 0,-1 0 0 0 0,0 0 0 0 0,-1 1 0 0 0,1 0 0 0 0,-8-7 74 0 0,9 14-46 0 0,0 0-1 0 0,-1 0 0 0 0,0 1 1 0 0,0-1-1 0 0,0 1 0 0 0,0 1 1 0 0,0-1-1 0 0,0 1 0 0 0,0 0 1 0 0,0 0-1 0 0,-1 1 1 0 0,1 0-1 0 0,0 0 0 0 0,-1 0 1 0 0,1 1-1 0 0,0 0 0 0 0,0 0 1 0 0,0 0-1 0 0,0 1 0 0 0,0 0 1 0 0,0 0-1 0 0,0 1 0 0 0,0 0 1 0 0,1 0-1 0 0,0 0 1 0 0,-1 0-1 0 0,1 1 0 0 0,0 0 1 0 0,1 0-1 0 0,-1 0 0 0 0,1 1 1 0 0,-1 0-1 0 0,2 0 0 0 0,-1 0 1 0 0,0 0-1 0 0,1 0 0 0 0,0 1 48 0 0,-6 6-14 0 0,1 0 1 0 0,0 0-1 0 0,1 1 1 0 0,0 0-1 0 0,1 0 1 0 0,0 0-1 0 0,1 1 1 0 0,1 0-1 0 0,0 0 1 0 0,1 0-1 0 0,0 1 1 0 0,1-1-1 0 0,1 1 1 0 0,1-1 0 0 0,0 1-1 0 0,0 0 1 0 0,2-1-1 0 0,0 1 1 0 0,0-1-1 0 0,1 0 1 0 0,1 0-1 0 0,1 0 1 0 0,5 13 12 0 0,2-9 93 0 0,1-1 0 0 0,1-1 0 0 0,0 0-1 0 0,1-1 1 0 0,0 0 0 0 0,1-1 0 0 0,1-1 0 0 0,1-1 0 0 0,0 0 0 0 0,0-1 0 0 0,1-1 0 0 0,0-1 0 0 0,1-1 0 0 0,0 0-1 0 0,11 1-92 0 0,-6-2-687 0 0,49 11 1663 0 0,-49-14-4329 0 0,1-3-4182 0 0,-20-1 640 0 0</inkml:trace>
  <inkml:trace contextRef="#ctx0" brushRef="#br0" timeOffset="19099.158">8232 125 2609 0 0,'0'0'1572'0'0,"0"0"-165"0"0,0 0 14 0 0,0 0 78 0 0,0 0 11 0 0,0 0-103 0 0,0 0-217 0 0,0 0-206 0 0,0 0-132 0 0,0 0-92 0 0,0 0-61 0 0,0 0-73 0 0,0 0-81 0 0,22-11-100 0 0,65-34-79 0 0,-21 30 344 0 0,-49 16-549 0 0,-16-1-144 0 0,1 0 1 0 0,-1 0-1 0 0,1 0 1 0 0,0 1-1 0 0,-1-1 1 0 0,1 0-1 0 0,-1 1 1 0 0,1-1-1 0 0,-1 1 1 0 0,1-1-1 0 0,-1 1 1 0 0,1 0-1 0 0,-1-1 1 0 0,0 1-1 0 0,1 0 1 0 0,-1 0-1 0 0,0 0 1 0 0,0 0-1 0 0,1 0 1 0 0,-1 1-1 0 0,0-1 1 0 0,0 0-1 0 0,0 0 1 0 0,0 1-1 0 0,-1-1 1 0 0,1 0-1 0 0,0 1 1 0 0,-1-1-1 0 0,1 1 1 0 0,-1-1-1 0 0,1 1 1 0 0,-1 0-1 0 0,1-1 1 0 0,-1 1-1 0 0,0-1 1 0 0,0 1 0 0 0,0-1-1 0 0,0 1 1 0 0,0 0-1 0 0,0-1 1 0 0,-1 2-18 0 0,-20 63 849 0 0,-26 11-363 0 0,45-75-464 0 0,1 0 0 0 0,0-1 0 0 0,0 1-1 0 0,0 0 1 0 0,0 0 0 0 0,1 0-1 0 0,-1 0 1 0 0,0 0 0 0 0,1 0 0 0 0,-1 0-1 0 0,1 0 1 0 0,0 0 0 0 0,0 1-1 0 0,0-1 1 0 0,0 0 0 0 0,0 0 0 0 0,0 0-1 0 0,0 0 1 0 0,1 0 0 0 0,-1 0-1 0 0,1 0 1 0 0,0 0 0 0 0,-1 0 0 0 0,1 0-1 0 0,0 0 1 0 0,0 0 0 0 0,0 0-1 0 0,1-1 1 0 0,-1 1 0 0 0,0 0 0 0 0,1-1-1 0 0,-1 1 1 0 0,1-1 0 0 0,-1 1-1 0 0,1-1 1 0 0,0 0 0 0 0,-1 0 0 0 0,1 1-1 0 0,0-1 1 0 0,0 0 0 0 0,0-1-1 0 0,0 1 1 0 0,0 0 0 0 0,0-1 0 0 0,0 1-1 0 0,1-1-21 0 0,3 0 37 0 0,62-1 661 0 0,-23-4-3148 0 0,-33 4-1649 0 0,-8 1-274 0 0,4 0-6743 0 0</inkml:trace>
  <inkml:trace contextRef="#ctx0" brushRef="#br0" timeOffset="21466.655">8625 0 0 0 0,'0'0'599'0'0,"0"0"332"0"0,0 0-16 0 0,0 0-215 0 0,0 0-126 0 0,0 0 67 0 0,0 0 155 0 0,6 1 108 0 0,-2 0-758 0 0,0-1 1 0 0,-1 1-1 0 0,1 0 0 0 0,-1 0 0 0 0,1 0 1 0 0,-1 1-1 0 0,0-1 0 0 0,0 1 1 0 0,1 0-1 0 0,-1 0 0 0 0,0 0 1 0 0,0 0-1 0 0,-1 0 0 0 0,1 1 1 0 0,0-1-1 0 0,-1 1 0 0 0,2 2-146 0 0,13 19 590 0 0,-2 2-1 0 0,0 0 0 0 0,-2 0 1 0 0,-1 1-1 0 0,-1 1 0 0 0,-2 0 1 0 0,2 9-590 0 0,1 16 187 0 0,-2 1-1 0 0,-3 0 1 0 0,-2 0 0 0 0,-3 0 0 0 0,-4 46-187 0 0,1-81 2 0 0,-1 1 0 0 0,0-1-1 0 0,-2 0 1 0 0,0 0 0 0 0,-2 0 0 0 0,0 0 0 0 0,-1-1-1 0 0,-1 0 1 0 0,0 0 0 0 0,-1-1 0 0 0,-1 0 0 0 0,-1-1 0 0 0,-6 7-2 0 0,-70 64-3209 0 0,39-52-3101 0 0,32-27 2198 0 0</inkml:trace>
  <inkml:trace contextRef="#ctx0" brushRef="#br0" timeOffset="22470.5">858 144 0 0 0,'0'0'939'0'0,"0"0"21"0"0,0 0-88 0 0,0 0-81 0 0,0 0-43 0 0,0 0-24 0 0,0 0-15 0 0,-2-6 49 0 0,-5-21 839 0 0,-11 35 2256 0 0,0 23-3530 0 0,1 0 0 0 0,2 1 0 0 0,1 0 0 0 0,1 1 0 0 0,2 1 0 0 0,1 0 0 0 0,2 0 0 0 0,2 1 0 0 0,0 0 1 0 0,3 0-1 0 0,1 2-323 0 0,-3 1 125 0 0,1 1 0 0 0,3-1 0 0 0,1 1 0 0 0,1-1 0 0 0,3 0 0 0 0,1 1 0 0 0,2-2 0 0 0,1 1 0 0 0,2-1 0 0 0,1 0 0 0 0,3-1 0 0 0,0 0 0 0 0,3-2 0 0 0,1 0 0 0 0,2 1-125 0 0,-11-23 7 0 0,1 0 0 0 0,0-1 1 0 0,1-1-1 0 0,0 1 0 0 0,0-2 0 0 0,1 1 1 0 0,1-2-1 0 0,0 0 0 0 0,0 0 1 0 0,0-1-1 0 0,1-1 0 0 0,0 0 0 0 0,0-1 1 0 0,0 0-1 0 0,1-2 0 0 0,0 1 1 0 0,8-1-8 0 0,98 7-2347 0 0,-54-10-5407 0 0,-47 0 351 0 0</inkml:trace>
  <inkml:trace contextRef="#ctx0" brushRef="#br0" timeOffset="40792.253">8875 843 0 0 0,'0'0'88'0'0,"0"0"295"0"0,0 0 106 0 0,0 0 31 0 0,0 0-25 0 0,0 0-25 0 0,0 0-64 0 0,0 0-72 0 0,0 0-56 0 0,0 0-50 0 0,0 0-36 0 0,26 0 2265 0 0,-14 0-1958 0 0,0-1 1 0 0,-1 0-1 0 0,1-1 0 0 0,-1-1 0 0 0,0 0 1 0 0,1 0-1 0 0,-1-1 0 0 0,0 0 0 0 0,-1-1 1 0 0,1-1-1 0 0,5-3-499 0 0,1-3 357 0 0,-1 0 0 0 0,0-1 0 0 0,0-1 0 0 0,-1-1 0 0 0,-1 0 0 0 0,-1-1 0 0 0,0 0 0 0 0,2-5-357 0 0,34-40 570 0 0,-38 50-487 0 0,-1 0 0 0 0,0-1 0 0 0,-1 0 1 0 0,0 0-1 0 0,0-1 0 0 0,-2-1 0 0 0,0 1 0 0 0,0-1 1 0 0,-1 0-1 0 0,-1-1 0 0 0,0 1 0 0 0,-1-1 0 0 0,-1 0 1 0 0,0 0-1 0 0,-1 0 0 0 0,-1-1-83 0 0,-2 14-46 0 0,0 0 0 0 0,0 1 0 0 0,0-1 0 0 0,0 0 0 0 0,-1 1 0 0 0,1-1 0 0 0,-1 0 0 0 0,1 1 0 0 0,-1-1-1 0 0,1 1 1 0 0,-1 0 0 0 0,0 0 0 0 0,0 0 0 0 0,0 0 0 0 0,1 0 0 0 0,-1 0 0 0 0,0 0 0 0 0,0 0 0 0 0,0 1 0 0 0,-1-1 0 0 0,1 1 0 0 0,0-1 0 0 0,0 1 0 0 0,0 0 0 0 0,0 0 0 0 0,0 0 0 0 0,0 0 0 0 0,0 0 0 0 0,-1 1 0 0 0,1-1 0 0 0,0 1 0 0 0,0-1 0 0 0,0 1-1 0 0,0 0 1 0 0,0 0 0 0 0,0-1 0 0 0,1 1 0 0 0,-1 1 0 0 0,0-1 0 0 0,0 0 0 0 0,1 0 0 0 0,-1 1 46 0 0,-7 4-80 0 0,0 0 1 0 0,0 0-1 0 0,1 1 0 0 0,0 1 0 0 0,1-1 0 0 0,-1 1 1 0 0,1 0-1 0 0,1 1 0 0 0,0 0 0 0 0,0 0 0 0 0,1 0 0 0 0,0 1 1 0 0,0 0-1 0 0,1 0 0 0 0,0 0 0 0 0,1 0 0 0 0,0 0 1 0 0,1 1-1 0 0,0-1 0 0 0,1 1 0 0 0,0 0 0 0 0,0 0 1 0 0,1-1-1 0 0,1 1 0 0 0,0 1 80 0 0,2-5 31 0 0,1 1 0 0 0,0 0 1 0 0,0-1-1 0 0,1 0 0 0 0,0 0 0 0 0,0 0 0 0 0,1-1 1 0 0,0 0-1 0 0,0 0 0 0 0,0 0 0 0 0,1-1 0 0 0,0 1 0 0 0,0-2 1 0 0,0 1-1 0 0,1-1-31 0 0,-1 1 51 0 0,9 4 87 0 0,0-2 1 0 0,1 1-1 0 0,0-2 0 0 0,0 0 1 0 0,1-1-1 0 0,0-1 1 0 0,0-1-1 0 0,0 0 0 0 0,0-1 1 0 0,0-1-1 0 0,0-1 0 0 0,0-1 1 0 0,14-2-139 0 0,-18 0 135 0 0,0 0-1 0 0,0-1 1 0 0,-1-1 0 0 0,0 0 0 0 0,0-1 0 0 0,0 0-1 0 0,-1-1 1 0 0,0 0 0 0 0,0-1 0 0 0,0-1-1 0 0,-1 0 1 0 0,-1 0 0 0 0,0-1 0 0 0,0 0 0 0 0,4-6-135 0 0,-8 6 13 0 0,1 0 0 0 0,-2 0 0 0 0,1 0 0 0 0,-2-1 0 0 0,1 0 0 0 0,-1 0 0 0 0,-1 0 0 0 0,0-1 0 0 0,-1 1 0 0 0,0-1 0 0 0,0 1 0 0 0,-1-1 0 0 0,-1 0 0 0 0,0 1 0 0 0,-1-1 0 0 0,0-2-13 0 0,-33-56-656 0 0,33 68 600 0 0,0 1 1 0 0,0 0 0 0 0,0-1-1 0 0,0 1 1 0 0,0 0 0 0 0,0 0-1 0 0,0 0 1 0 0,-1 0 0 0 0,1 0-1 0 0,0 0 1 0 0,-1 0 0 0 0,1 1-1 0 0,-1-1 1 0 0,1 0 0 0 0,-1 1-1 0 0,1-1 1 0 0,-1 1 0 0 0,1 0-1 0 0,-1-1 1 0 0,0 1 0 0 0,1 0-1 0 0,-1 0 1 0 0,0 0 0 0 0,1 0-1 0 0,-1 0 1 0 0,1 0 0 0 0,-1 1-1 0 0,0-1 1 0 0,1 1 0 0 0,-1-1-1 0 0,1 1 1 0 0,-1-1 0 0 0,1 1-1 0 0,-1 0 1 0 0,1 0 0 0 0,0-1-1 0 0,-1 1 1 0 0,1 0 0 0 0,0 0-1 0 0,0 0 1 0 0,0 1 0 0 0,-1-1-1 0 0,1 0 1 0 0,0 0 0 0 0,0 2 55 0 0,-6 9-40 0 0,1 0 0 0 0,0 0 0 0 0,1 1 0 0 0,0 0 1 0 0,1 0-1 0 0,0 0 0 0 0,1 0 0 0 0,1 1 0 0 0,0-1 1 0 0,1 1-1 0 0,0 0 0 0 0,1 0 0 0 0,1 11 40 0 0,1-16 42 0 0,-1 0 0 0 0,1 0 0 0 0,1 0 0 0 0,-1 0 0 0 0,1 0 1 0 0,1 0-1 0 0,0-1 0 0 0,0 1 0 0 0,1-1 0 0 0,0 0 0 0 0,0-1 0 0 0,1 1 0 0 0,0-1 0 0 0,0 0 0 0 0,1 0 0 0 0,0-1 0 0 0,0 0 0 0 0,0 0 0 0 0,1-1 0 0 0,0 0 0 0 0,0 0 0 0 0,0-1 0 0 0,0 0 0 0 0,1 0 0 0 0,0-1 0 0 0,0 0 1 0 0,0 0-1 0 0,0-1 0 0 0,0-1 0 0 0,0 1 0 0 0,1-1 0 0 0,-1-1 0 0 0,1 0 0 0 0,4-1-42 0 0,0 1 120 0 0,-1-1-1 0 0,0 0 1 0 0,1-1 0 0 0,-1-1 0 0 0,0 0 0 0 0,0-1-1 0 0,-1 0 1 0 0,1-1 0 0 0,-1 0 0 0 0,0-1-1 0 0,7-5-119 0 0,16-7 176 0 0,-1-2 0 0 0,-1-2-1 0 0,-1-1 1 0 0,-1-1-1 0 0,-1-2 1 0 0,-1 0 0 0 0,-1-3-1 0 0,-2 0 1 0 0,6-10-176 0 0,-26 31 56 0 0,0-1 1 0 0,-1 0-1 0 0,0 0 0 0 0,0-1 1 0 0,-1 1-1 0 0,0-1 0 0 0,0 0 1 0 0,-1 0-1 0 0,-1 0 0 0 0,0 0 1 0 0,0-1-1 0 0,-1 1 1 0 0,0-1-1 0 0,-1 1 0 0 0,-1-10-56 0 0,-1 16-11 0 0,0 0 1 0 0,0 1-1 0 0,0-1 0 0 0,-1 1 0 0 0,1-1 0 0 0,-1 1 0 0 0,0 0 1 0 0,0 0-1 0 0,0 1 0 0 0,-1-1 0 0 0,1 1 0 0 0,-1-1 0 0 0,1 1 1 0 0,-1 0-1 0 0,0 0 0 0 0,0 1 0 0 0,1-1 0 0 0,-1 1 0 0 0,0 0 0 0 0,-1 0 1 0 0,1 0-1 0 0,0 0 0 0 0,0 1 0 0 0,0-1 0 0 0,0 1 0 0 0,-1 1 1 0 0,1-1-1 0 0,0 0 0 0 0,0 1 0 0 0,0 0 0 0 0,0 0 0 0 0,0 0 0 0 0,0 0 1 0 0,0 1-1 0 0,0 0 0 0 0,0 0 0 0 0,0 0 0 0 0,-1 1 11 0 0,-6 4-20 0 0,0 1 0 0 0,1 1 0 0 0,0-1 0 0 0,0 2 0 0 0,1-1 0 0 0,0 1 0 0 0,1 1 0 0 0,0-1 0 0 0,1 2 0 0 0,0-1 0 0 0,0 1 0 0 0,1 0 0 0 0,1 0 0 0 0,0 0 0 0 0,1 1 0 0 0,0 0 0 0 0,1 0 0 0 0,0 0 0 0 0,1 0 0 0 0,1 0 0 0 0,0 0 0 0 0,1 1 0 0 0,0-1 0 0 0,1 0 0 0 0,0 1 0 0 0,2 2 20 0 0,3-3 22 0 0,1-1 1 0 0,0 0-1 0 0,1-1 0 0 0,0 1 0 0 0,1-2 1 0 0,0 1-1 0 0,1-1 0 0 0,0 0 0 0 0,0-1 1 0 0,1 0-1 0 0,1-1 0 0 0,-1 0 0 0 0,1-1 1 0 0,0-1-1 0 0,1 1 0 0 0,0-2 0 0 0,0 0 1 0 0,0 0-1 0 0,0-1 0 0 0,1-1 0 0 0,-1 0 1 0 0,1-1-1 0 0,0-1 0 0 0,0 0 0 0 0,12-1-22 0 0,91 4-307 0 0,-66-3-6989 0 0,-44-1-3058 0 0</inkml:trace>
</inkml:ink>
</file>

<file path=ppt/ink/ink4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5:59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312 25 9218 0 0,'0'0'1248'0'0,"0"0"-333"0"0,0 0-123 0 0,0 0 39 0 0,0 0 39 0 0,0 0-69 0 0,0 0-197 0 0,0 0-185 0 0,0 0-166 0 0,0 0-42 0 0,0 0 12 0 0,-6 23-34 0 0,-16 77-10 0 0,-70 173 257 0 0,74-228-435 0 0,2-8-304 0 0,-2 0 0 0 0,-1-2 0 0 0,-2 0 1 0 0,-1-1-1 0 0,-2-1 0 0 0,-5 3 303 0 0,5-17-3957 0 0,23-23 19 0 0,3-11 2099 0 0,20-44-2923 0 0,23-29 3909 0 0,-18 37 829 0 0,114-243 80 0 0,-118 238 895 0 0,-4 9 1706 0 0,4 7 3844 0 0,-23 39-4595 0 0,0 1-305 0 0,0 0-394 0 0,0 9 13 0 0,-31 187-22 0 0,31-184-1162 0 0,-1-1 16 0 0,0-1 0 0 0,1 1 0 0 0,0 0 0 0 0,1 0 0 0 0,0-1 0 0 0,1 1-1 0 0,0-1 1 0 0,0 1 0 0 0,1-1 0 0 0,1 0 0 0 0,0 0 0 0 0,1 3-52 0 0,2-1 53 0 0,1 0 1 0 0,0-1-1 0 0,0 0 1 0 0,1 0-1 0 0,1-1 1 0 0,0 0-1 0 0,0-1 0 0 0,1 0 1 0 0,0 0-1 0 0,1-1 1 0 0,-1-1-1 0 0,1 0 1 0 0,9 3-54 0 0,-16-8 91 0 0,0-1 0 0 0,0 0 0 0 0,0 0 1 0 0,0-1-1 0 0,1 0 0 0 0,-1 0 0 0 0,0 0 0 0 0,0 0 1 0 0,1-1-1 0 0,-1 0 0 0 0,0 0 0 0 0,0 0 1 0 0,0 0-1 0 0,0-1 0 0 0,0 0 0 0 0,0 0 1 0 0,-1-1-1 0 0,1 1 0 0 0,0-1 0 0 0,-1 0 0 0 0,0 0 1 0 0,0-1-1 0 0,0 1 0 0 0,0-1 0 0 0,-1 0 1 0 0,2-1-92 0 0,78-118 2089 0 0,-81 120-2083 0 0,15-29 117 0 0,-1-1-1 0 0,-1 0 0 0 0,-2-1 0 0 0,-2-1 1 0 0,-1 0-1 0 0,-1 0 0 0 0,-2-1 1 0 0,-2 0-1 0 0,-1-1 0 0 0,-1-17-122 0 0,-4 55-49 0 0,1-1-1 0 0,0 1 0 0 0,0-1 1 0 0,0 0-1 0 0,-1 0 0 0 0,1 1 1 0 0,0-1-1 0 0,0 0 0 0 0,-1 1 1 0 0,1-1-1 0 0,0 0 0 0 0,0 0 1 0 0,-1 1-1 0 0,1-1 1 0 0,0 0-1 0 0,-1 0 0 0 0,1 0 1 0 0,0 0-1 0 0,-1 1 0 0 0,1-1 1 0 0,-1 0-1 0 0,1 0 0 0 0,0 0 1 0 0,-1 0-1 0 0,1 0 0 0 0,0 0 1 0 0,-1 0-1 0 0,1 0 0 0 0,-1 0 1 0 0,1 0-1 0 0,0 0 1 0 0,-1 0-1 0 0,1 0 0 0 0,0 0 1 0 0,-1-1-1 0 0,1 1 0 0 0,-1 0 1 0 0,1 0-1 0 0,0 0 0 0 0,-1 0 1 0 0,1-1-1 0 0,0 1 0 0 0,0 0 1 0 0,-1 0-1 0 0,1-1 1 0 0,0 1-1 0 0,0 0 0 0 0,-1-1 1 0 0,1 1-1 0 0,0 0 0 0 0,0-1 1 0 0,0 1-1 0 0,-1 0 0 0 0,1-1 1 0 0,0 1-1 0 0,0 0 0 0 0,0-1 1 0 0,0 1-1 0 0,0 0 1 0 0,0-1-1 0 0,0 1 0 0 0,0-1 50 0 0,-7 29-4268 0 0,3-10-2595 0 0,2-6-3269 0 0</inkml:trace>
  <inkml:trace contextRef="#ctx0" brushRef="#br0" timeOffset="341.952">1100 205 4049 0 0,'0'0'2728'0'0,"0"0"-1505"0"0,0 0-468 0 0,0 0 128 0 0,0 0 143 0 0,0 0-10 0 0,0 0-160 0 0,-29 34-251 0 0,-87 103-158 0 0,112-134-418 0 0,0 1-1 0 0,0-1 1 0 0,1 1-1 0 0,0 0 0 0 0,0 0 1 0 0,0 0-1 0 0,0 0 1 0 0,0 0-1 0 0,1 1 1 0 0,0-1-1 0 0,0 1 1 0 0,0 0-1 0 0,0 0 1 0 0,1 0-1 0 0,0 0 0 0 0,0 0 1 0 0,0 0-29 0 0,1 7 86 0 0,-2-8-8 0 0,0 1 0 0 0,1-1 1 0 0,0 1-1 0 0,0-1 0 0 0,0 1 0 0 0,0-1 1 0 0,1 1-1 0 0,0 0 0 0 0,0-1 1 0 0,0 1-1 0 0,0-1 0 0 0,1 1 1 0 0,0-1-1 0 0,0 1 0 0 0,0-1 0 0 0,0 1 1 0 0,1-1-1 0 0,0 0 0 0 0,0 1 1 0 0,0-1-1 0 0,0 0 0 0 0,1 0 1 0 0,-1-1-1 0 0,1 1 0 0 0,0 0 0 0 0,0-1 1 0 0,1 0-1 0 0,-1 0 0 0 0,1 0 1 0 0,-1 0-1 0 0,1 0 0 0 0,0-1 1 0 0,0 1-1 0 0,0-1 0 0 0,0 0 0 0 0,1-1 1 0 0,-1 1-1 0 0,1-1-78 0 0,4 0 210 0 0,1 0 1 0 0,-1-1-1 0 0,1 0 0 0 0,-1-1 0 0 0,1 0 1 0 0,-1-1-1 0 0,0 0 0 0 0,0 0 0 0 0,1-1 1 0 0,-2 0-1 0 0,1 0 0 0 0,0-1 0 0 0,-1-1 1 0 0,1 1-1 0 0,-1-1 0 0 0,0-1 1 0 0,-1 1-1 0 0,1-1 0 0 0,-1-1 0 0 0,0 1 1 0 0,-1-1-1 0 0,0-1 0 0 0,0 1 0 0 0,0-1 1 0 0,-1 0-1 0 0,0 0 0 0 0,-1 0 0 0 0,0-1 1 0 0,0 0-1 0 0,-1 1 0 0 0,0-1 1 0 0,0-1-1 0 0,-1 1 0 0 0,0 0 0 0 0,-1-1 1 0 0,1-6-211 0 0,-1 6-33 0 0,0 0 0 0 0,-1 0 0 0 0,0-1 1 0 0,-1 1-1 0 0,0 0 0 0 0,0 0 0 0 0,-1 0 1 0 0,0 0-1 0 0,-1 0 0 0 0,0 0 0 0 0,-1 0 0 0 0,0 1 1 0 0,-1-1 32 0 0,-25-25-3496 0 0,-14 13-4729 0 0,35 20-2987 0 0</inkml:trace>
  <inkml:trace contextRef="#ctx0" brushRef="#br0" timeOffset="815.331">1468 261 8146 0 0,'0'0'2598'0'0,"0"0"-942"0"0,0 0-368 0 0,0 0-86 0 0,0 0-234 0 0,0 0-354 0 0,0 0-293 0 0,0 0-122 0 0,0 0-2 0 0,0 0 7 0 0,0 0-17 0 0,0 0-42 0 0,0 0-32 0 0,-10 22-3 0 0,-28 68-22 0 0,37-89-76 0 0,0 0 1 0 0,1 0 0 0 0,-1 0-1 0 0,0 1 1 0 0,1-1-1 0 0,-1 0 1 0 0,0 0 0 0 0,1 1-1 0 0,-1-1 1 0 0,1 0-1 0 0,0 1 1 0 0,0-1 0 0 0,-1 0-1 0 0,1 1 1 0 0,0-1 0 0 0,0 1-1 0 0,0-1 1 0 0,0 0-1 0 0,1 1 1 0 0,-1-1 0 0 0,0 1-1 0 0,0-1 1 0 0,1 0-1 0 0,-1 1 1 0 0,1-1 0 0 0,-1 0-1 0 0,1 0 1 0 0,0 1-1 0 0,-1-1 1 0 0,1 0 0 0 0,0 0-1 0 0,0 0 1 0 0,0 0-1 0 0,0 0 1 0 0,0 0 0 0 0,0 0-1 0 0,0 0 1 0 0,0 0-1 0 0,0-1 1 0 0,1 1 0 0 0,-1 0-1 0 0,0-1 1 0 0,0 1-1 0 0,1-1 1 0 0,-1 1 0 0 0,0-1-1 0 0,1 0 1 0 0,-1 1-1 0 0,1-1 1 0 0,-1 0 0 0 0,0 0-1 0 0,1 0 1 0 0,-1 0-1 0 0,1 0 1 0 0,-1 0 0 0 0,1-1-13 0 0,4 2 141 0 0,8-2 164 0 0,-1 0 0 0 0,1-1 1 0 0,0-1-1 0 0,-1 0 1 0 0,0-1-1 0 0,1 0 0 0 0,-1-1 1 0 0,-1 0-1 0 0,1-1 0 0 0,-1-1 1 0 0,0 0-1 0 0,0 0 1 0 0,-1-1-1 0 0,0-1 0 0 0,-1 0 1 0 0,1-1-306 0 0,48-32 447 0 0,2 3-350 0 0,-58 60-573 0 0,-2-4 368 0 0,-2-14 92 0 0,0 1 0 0 0,1 0 0 0 0,0-1 0 0 0,-1 1 0 0 0,1 0 0 0 0,1 0 0 0 0,-1-1 0 0 0,0 1 0 0 0,1 0 0 0 0,0-1 0 0 0,0 1 0 0 0,0 0 0 0 0,0-1 0 0 0,1 1 0 0 0,-1-1 0 0 0,1 0 0 0 0,0 0 1 0 0,0 1-1 0 0,0-1 0 0 0,1 0 0 0 0,-1-1 0 0 0,0 1 0 0 0,1 0 0 0 0,0-1 0 0 0,0 1 0 0 0,0-1 0 0 0,0 0 0 0 0,0 0 0 0 0,0 0 0 0 0,1 0 0 0 0,-1-1 0 0 0,0 1 0 0 0,1-1 16 0 0,5 0 112 0 0,-1 0-1 0 0,0 0 0 0 0,1-1 0 0 0,-1 0 1 0 0,1-1-1 0 0,-1 0 0 0 0,0 0 1 0 0,0-1-1 0 0,1 0 0 0 0,-1 0 0 0 0,0-1 1 0 0,-1 0-1 0 0,1-1 0 0 0,0 1 1 0 0,-1-1-1 0 0,0-1 0 0 0,0 0 0 0 0,0 0 1 0 0,5-5-112 0 0,106-122 1971 0 0,-99 72-1245 0 0,-19 32-6443 0 0,0 16-87 0 0,0 5-6464 0 0</inkml:trace>
</inkml:ink>
</file>

<file path=ppt/ink/ink4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6:0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164 4 1936 0 0,'0'0'1730'0'0,"0"0"-520"0"0,0 0-143 0 0,0 0 182 0 0,0 0 269 0 0,0 0 220 0 0,0 0-15 0 0,0 0-258 0 0,0 0-367 0 0,0 0-381 0 0,0 0-257 0 0,0 0-172 0 0,0 0-99 0 0,5 0 280 0 0,-12 100 858 0 0,-11 7-1021 0 0,-82 392-309 0 0,88-463-414 0 0,-3 11-901 0 0,11-16-4576 0 0,21-42-2865 0 0,-10 4 6660 0 0</inkml:trace>
  <inkml:trace contextRef="#ctx0" brushRef="#br0" timeOffset="354.159">479 18 1168 0 0,'0'0'454'0'0,"0"0"-118"0"0,0 0 91 0 0,0 0 219 0 0,0 0 218 0 0,0 0 126 0 0,-9 36-26 0 0,-28 113-160 0 0,18-3 842 0 0,20-116-1272 0 0,0-11 79 0 0,2 0 1 0 0,0-1 0 0 0,1 1 0 0 0,1 0 0 0 0,1-1 0 0 0,1 0 0 0 0,0 0 0 0 0,1-1-1 0 0,6 9-453 0 0,9 33 649 0 0,-21-53 181 0 0,-5-7 3483 0 0,-2-3-4901 0 0,-158-82 1183 0 0,114 65-667 0 0,28 13-156 0 0,-1 1-1 0 0,0 1 1 0 0,0 1-1 0 0,0 1 1 0 0,-1 0 0 0 0,1 2-1 0 0,-1 1 1 0 0,-11 1 228 0 0,-18 18-3061 0 0,38 15-7978 0 0,14-29 8482 0 0</inkml:trace>
  <inkml:trace contextRef="#ctx0" brushRef="#br0" timeOffset="819.838">814 475 2032 0 0,'0'0'1567'0'0,"0"0"40"0"0,0 0 67 0 0,0 0 18 0 0,0 0-122 0 0,0 0-244 0 0,0 0-262 0 0,0 0-189 0 0,0 0-131 0 0,0 0-113 0 0,0 0-83 0 0,0 0-69 0 0,0 0-98 0 0,-22 0-83 0 0,-70 5-77 0 0,90-5-209 0 0,-1 0 0 0 0,1 0 0 0 0,-1 0 0 0 0,1 0 0 0 0,0 1 0 0 0,-1-1 1 0 0,1 1-1 0 0,0-1 0 0 0,-1 1 0 0 0,1 0 0 0 0,0 0 0 0 0,0 0 0 0 0,0 0 0 0 0,-1 1 0 0 0,1-1 0 0 0,0 0 0 0 0,1 1 1 0 0,-1 0-1 0 0,0-1 0 0 0,0 1 0 0 0,1 0 0 0 0,-1 0 0 0 0,0 1-12 0 0,-3 4 35 0 0,-1 3-33 0 0,0 0 0 0 0,1 0 0 0 0,1 0 0 0 0,0 0 0 0 0,0 1 0 0 0,1-1-1 0 0,0 1 1 0 0,1 0 0 0 0,0 0 0 0 0,1 0 0 0 0,0 0 0 0 0,1 1 0 0 0,0-1 0 0 0,1 0-1 0 0,0 0 1 0 0,1 1-2 0 0,-2-11 1 0 0,1 5 39 0 0,0 1 1 0 0,0-1-1 0 0,1 0 1 0 0,0 0-1 0 0,0 0 1 0 0,1 0-1 0 0,0 0 1 0 0,0 0-1 0 0,0-1 1 0 0,1 1-1 0 0,0-1 1 0 0,0 0-1 0 0,0 0 1 0 0,1-1-1 0 0,-1 1 1 0 0,1-1-1 0 0,0 0 1 0 0,0 0-1 0 0,1 0 1 0 0,-1-1-1 0 0,1 0 1 0 0,0 0-1 0 0,0 0 1 0 0,0-1-1 0 0,0 0 1 0 0,0 0-1 0 0,0-1 1 0 0,1 1-1 0 0,-1-1 1 0 0,0-1-1 0 0,1 1 1 0 0,-1-1-1 0 0,6 0-40 0 0,64-25-542 0 0,-53 9-2208 0 0,-3-2-3509 0 0,-12 10-2579 0 0</inkml:trace>
  <inkml:trace contextRef="#ctx0" brushRef="#br0" timeOffset="1151.719">1129 508 4001 0 0,'0'0'2327'0'0,"0"0"-348"0"0,0 0-180 0 0,0 0-98 0 0,0 0-255 0 0,0 0-385 0 0,0 0-385 0 0,0 0-300 0 0,0 0-141 0 0,0 0-30 0 0,0 0 6 0 0,0 0-14 0 0,-4 10-26 0 0,-18 87 234 0 0,17 109-1848 0 0,8-190-1740 0 0,3-10-6162 0 0,-6-6 6526 0 0</inkml:trace>
  <inkml:trace contextRef="#ctx0" brushRef="#br0" timeOffset="1426.607">1046 468 0 0 0,'0'0'1468'0'0,"0"0"-326"0"0,0 0-122 0 0,0 0 224 0 0,0 0 301 0 0,0 0-1 0 0,0 0-202 0 0,0 0-227 0 0,0 0-147 0 0,0 0-91 0 0,0 0-65 0 0,0 0-87 0 0,0 0-136 0 0,32 2-131 0 0,98 8-146 0 0,-32-8 9 0 0,-48-11-263 0 0,-11 2-2419 0 0,-15 5-4274 0 0,-23 2 3078 0 0,-1 0 570 0 0</inkml:trace>
  <inkml:trace contextRef="#ctx0" brushRef="#br0" timeOffset="1671.097">1114 677 1936 0 0,'0'0'2941'0'0,"0"0"-1338"0"0,0 0-295 0 0,0 0 295 0 0,0 0 47 0 0,0 0-246 0 0,0 0-319 0 0,0 0-316 0 0,0 0-210 0 0,0 0-156 0 0,34-3-133 0 0,105-14-102 0 0,-54-3-186 0 0,-18 1-1883 0 0,-25 6-6503 0 0,-33 12 3028 0 0</inkml:trace>
  <inkml:trace contextRef="#ctx0" brushRef="#br0" timeOffset="2653.703">430 26 0 0 0,'0'0'544'0'0,"0"0"128"0"0,0 0 23 0 0,0 0-43 0 0,1-6-32 0 0,1-1-2224 0 0,2-5 7649 0 0,-2 30-1110 0 0,14 383-3022 0 0,-23-196-1954 0 0,1-183-491 0 0,3-36-6886 0 0,3 7 3991 0 0,2-1 373 0 0</inkml:trace>
  <inkml:trace contextRef="#ctx0" brushRef="#br0" timeOffset="3577.759">1659 202 784 0 0,'0'0'1757'0'0,"0"0"-564"0"0,0 0-250 0 0,0 0 93 0 0,0 0 234 0 0,0 0 135 0 0,0 0 6 0 0,0 0-141 0 0,0 0-195 0 0,0 0-134 0 0,0 0-115 0 0,0 0-86 0 0,0 0-90 0 0,21-3-85 0 0,147-19 1194 0 0,22 18-764 0 0,-145 2-1665 0 0,-22 1-2727 0 0,-1 0-7038 0 0,-19 1 6317 0 0</inkml:trace>
  <inkml:trace contextRef="#ctx0" brushRef="#br0" timeOffset="3839.703">1700 460 7114 0 0,'0'0'909'0'0,"0"0"-117"0"0,0 0 236 0 0,0 0 330 0 0,0 0 97 0 0,0 0-156 0 0,0 0-341 0 0,0 0-330 0 0,0 0-208 0 0,0 0-151 0 0,34 5-87 0 0,111 14-64 0 0,-56-21-174 0 0,-74-2-30 0 0,72-18-1904 0 0,-31 5-4769 0 0,-35 12-880 0 0</inkml:trace>
</inkml:ink>
</file>

<file path=ppt/ink/ink4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6:13.5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305 85 6633 0 0,'0'0'1635'0'0,"0"0"-330"0"0,0 0-148 0 0,0 0 42 0 0,0 0-25 0 0,0 0-194 0 0,0 0-251 0 0,0 0-142 0 0,0 0-29 0 0,0 0 29 0 0,0 0-13 0 0,0 0-36 0 0,0 0-62 0 0,-1 19-49 0 0,0 139 665 0 0,10 92-1020 0 0,-19-199-1526 0 0,-8-25-6972 0 0,13-25 1046 0 0,5 2 4917 0 0</inkml:trace>
  <inkml:trace contextRef="#ctx0" brushRef="#br0" timeOffset="353.395">1 56 4425 0 0,'0'0'1748'0'0,"0"0"-325"0"0,0 0-114 0 0,0 0 188 0 0,0 0 121 0 0,0 0-102 0 0,0 0-197 0 0,0 0-201 0 0,0 0-147 0 0,0 0-114 0 0,0 0-77 0 0,0 0-84 0 0,36 0-81 0 0,117-1-67 0 0,41-23 707 0 0,97-6-2502 0 0,-274 41-3292 0 0,-24 10-6554 0 0,0-16 6277 0 0</inkml:trace>
  <inkml:trace contextRef="#ctx0" brushRef="#br0" timeOffset="597.459">8 586 1224 0 0,'0'0'3001'0'0,"0"0"-502"0"0,0 0 38 0 0,0 0 13 0 0,0 0-239 0 0,0 0-450 0 0,0 0-480 0 0,33 3-382 0 0,104 8-261 0 0,-28-21 275 0 0,117-48 340 0 0,-169 41-4071 0 0,-1 1-3627 0 0,-44 15-4435 0 0</inkml:trace>
  <inkml:trace contextRef="#ctx0" brushRef="#br0" timeOffset="2843.181">927 428 0 0 0,'0'0'729'0'0,"0"0"308"0"0,0 0 2 0 0,0 0-18 0 0,0 0 65 0 0,0 0-10 0 0,0 0-115 0 0,0 0-163 0 0,0 0-163 0 0,0 0-84 0 0,0 0-22 0 0,-15 0 48 0 0,-49 0 36 0 0,62 0-496 0 0,-1 0 0 0 0,0 1 0 0 0,1-1 0 0 0,-1 0 1 0 0,0 1-1 0 0,1-1 0 0 0,-1 1 0 0 0,1 0 0 0 0,-1 0 1 0 0,1 0-1 0 0,-1 0 0 0 0,1 1 0 0 0,0-1 0 0 0,-1 1 1 0 0,1-1-1 0 0,0 1 0 0 0,0 0 0 0 0,0-1 1 0 0,0 1-1 0 0,0 0 0 0 0,0 2-117 0 0,-5 4 421 0 0,2-2-298 0 0,0 1-1 0 0,0 0 1 0 0,1 1 0 0 0,0-1 0 0 0,0 1 0 0 0,1 0 0 0 0,0 0 0 0 0,0 0 0 0 0,1 0 0 0 0,0 1 0 0 0,1-1 0 0 0,0 0 0 0 0,0 1 0 0 0,0-1 0 0 0,1 1 0 0 0,1-1 0 0 0,-1 1 0 0 0,2-1 0 0 0,-1 1 0 0 0,1-1-123 0 0,-1-2 87 0 0,1-1 0 0 0,-1 0 0 0 0,1 0 1 0 0,0 0-1 0 0,1 0 0 0 0,-1 0 0 0 0,1 0 1 0 0,0-1-1 0 0,1 1 0 0 0,-1-1 0 0 0,1 0 1 0 0,-1 0-1 0 0,1 0 0 0 0,0 0 0 0 0,1-1 1 0 0,-1 1-1 0 0,1-1 0 0 0,-1 0 0 0 0,1-1 1 0 0,0 1-1 0 0,0-1 0 0 0,0 0 0 0 0,0 0 1 0 0,1-1-1 0 0,-1 1 0 0 0,0-1 0 0 0,1 0 1 0 0,-1-1-1 0 0,1 1 0 0 0,-1-1 0 0 0,1 0-87 0 0,5-1-182 0 0,-1 1 1 0 0,1-2-1 0 0,0 1 0 0 0,-1-1 0 0 0,0-1 0 0 0,1 0 0 0 0,-1-1 0 0 0,0 0 0 0 0,-1 0 0 0 0,1-1 1 0 0,-1 0-1 0 0,0-1 0 0 0,3-2 182 0 0,18-13-3737 0 0,-9 6-2855 0 0,-12 10 588 0 0</inkml:trace>
  <inkml:trace contextRef="#ctx0" brushRef="#br0" timeOffset="3113.606">1372 428 2785 0 0,'0'0'1416'0'0,"0"0"-463"0"0,0 0 17 0 0,0 0 341 0 0,0 0 299 0 0,0 0 34 0 0,0 0-184 0 0,0 0-293 0 0,0 0-276 0 0,0 0-208 0 0,0 0-118 0 0,0 0-79 0 0,0 0-85 0 0,-3 32-85 0 0,-12 101-94 0 0,12-26 90 0 0,7-77-670 0 0,5-16-2946 0 0,-6-11-532 0 0,-2-2-2020 0 0,0-1 2018 0 0</inkml:trace>
  <inkml:trace contextRef="#ctx0" brushRef="#br0" timeOffset="3355.05">1199 369 2128 0 0,'0'0'1337'0'0,"0"0"-356"0"0,0 0-47 0 0,0 0 239 0 0,0 0 217 0 0,0 0 32 0 0,0 0-150 0 0,0 0-196 0 0,0 0-114 0 0,0 0-67 0 0,0 0-79 0 0,0 0-33 0 0,0 0-61 0 0,14 4-76 0 0,45 13-43 0 0,41-12 1197 0 0,45-33-1317 0 0,-96 14-2614 0 0,2 3-3661 0 0,-31 5-2106 0 0,-14 6 4296 0 0</inkml:trace>
  <inkml:trace contextRef="#ctx0" brushRef="#br0" timeOffset="3603.281">1212 722 4425 0 0,'0'0'1359'0'0,"0"0"-315"0"0,0 0 140 0 0,0 0 309 0 0,0 0 170 0 0,0 0-60 0 0,0 0-254 0 0,0 0-295 0 0,0 0-265 0 0,0 0-199 0 0,0 0-161 0 0,0 0-126 0 0,32 2-96 0 0,99 1-94 0 0,-36-19-377 0 0,-14-10-4381 0 0,-67 20 1475 0 0,3 1-6356 0 0</inkml:trace>
</inkml:ink>
</file>

<file path=ppt/ink/ink4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6:19.4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32 383 496 0 0,'0'0'908'0'0,"0"0"-20"0"0,0 0 134 0 0,0 0 177 0 0,0 0 83 0 0,0 0-89 0 0,0 0-242 0 0,0 0-248 0 0,0 0-106 0 0,0 0 21 0 0,0 0 81 0 0,0 0 89 0 0,0 0 36 0 0,12 0-1 0 0,89 0 1485 0 0,27-7-7 0 0,177-26-369 0 0,-188 23-2974 0 0,-92 9-4313 0 0,1 1-5090 0 0,-24 0 7755 0 0</inkml:trace>
  <inkml:trace contextRef="#ctx0" brushRef="#br0" timeOffset="304.982">0 663 8082 0 0,'0'0'1456'0'0,"0"0"-788"0"0,0 0-348 0 0,0 0 202 0 0,0 0 405 0 0,0 0 282 0 0,0 0 7 0 0,0 0-185 0 0,0 0-241 0 0,0 0-181 0 0,32-5-94 0 0,99-15-68 0 0,242-14 906 0 0,-309 29-2066 0 0,13 1-2934 0 0,-28 2-5382 0 0,-38 2 3273 0 0</inkml:trace>
  <inkml:trace contextRef="#ctx0" brushRef="#br0" timeOffset="783.406">393 1 912 0 0,'0'0'4212'0'0,"0"0"-2381"0"0,0 0-668 0 0,0 0 38 0 0,0 0 50 0 0,0 0-92 0 0,0 0-235 0 0,0 0-310 0 0,0 0-305 0 0,0 0-163 0 0,0 0-16 0 0,0 0 92 0 0,0 0 123 0 0,-1 8 95 0 0,0-1-299 0 0,10 44 722 0 0,18-24-358 0 0,0-1 0 0 0,2-1 0 0 0,0-1-1 0 0,2-2 1 0 0,0-1 0 0 0,2-1-1 0 0,0-2 1 0 0,22 9-505 0 0,91 54 303 0 0,-141-79-298 0 0,0 1-1 0 0,-1 0 1 0 0,1 0 0 0 0,-1 0-1 0 0,0 1 1 0 0,0 0-1 0 0,-1 0 1 0 0,1 0-1 0 0,-1 0 1 0 0,0 0 0 0 0,0 1-1 0 0,0-1 1 0 0,0 1-1 0 0,-1 0 1 0 0,0 0-1 0 0,0 0 1 0 0,0 0 0 0 0,0 0-1 0 0,-1 0 1 0 0,0 0-1 0 0,0 1 1 0 0,-1-1-1 0 0,1 0 1 0 0,-1 1 0 0 0,0-1-1 0 0,-1 0 1 0 0,1 1-1 0 0,-1-1 1 0 0,0 0-1 0 0,0 1 1 0 0,-1-1-1 0 0,0 0 1 0 0,0 0 0 0 0,0 0-1 0 0,0-1 1 0 0,-1 1-1 0 0,1 0 1 0 0,-1-1-1 0 0,-1 1 1 0 0,-2 2-5 0 0,-25 27 76 0 0,-1-1 1 0 0,-2-1-1 0 0,-2-2 0 0 0,-28 18-76 0 0,-47 41-120 0 0,78-48-535 0 0,27-24-2926 0 0,4 1-4911 0 0,2-14 648 0 0</inkml:trace>
</inkml:ink>
</file>

<file path=ppt/ink/ink4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31.8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227 90 8978 0 0,'0'0'932'0'0,"0"0"-112"0"0,0 0-126 0 0,0 0 87 0 0,0 0 191 0 0,0 0 171 0 0,0 0 70 0 0,0 0-88 0 0,0 0-231 0 0,0 0-290 0 0,0 0-259 0 0,0-3-250 0 0,0-6-108 0 0,0 25-4 0 0,0 29 104 0 0,0 294 943 0 0,0 170-2560 0 0,-6-441-1437 0 0,-10-28-5959 0 0,12-32 2666 0 0</inkml:trace>
  <inkml:trace contextRef="#ctx0" brushRef="#br0" timeOffset="448.858">0 24 11378 0 0,'0'0'1019'0'0,"0"0"-368"0"0,0 0-317 0 0,0 0-77 0 0,0 0 20 0 0,0 0 55 0 0,0 0 72 0 0,0 0 57 0 0,0 0 21 0 0,32 2-34 0 0,102 11-57 0 0,-42 16 26 0 0,-70-18-328 0 0,2-2-36 0 0,0 2 1 0 0,-1 1 0 0 0,-1 1 0 0 0,0 1 0 0 0,0 1 0 0 0,-2 0 0 0 0,0 2 0 0 0,0 0 0 0 0,-2 2-1 0 0,5 5-53 0 0,-19-18 39 0 0,0-1-1 0 0,-1 1 1 0 0,1 0-1 0 0,-1 1 1 0 0,0-1-1 0 0,-1 1 1 0 0,0-1-1 0 0,0 1 0 0 0,0 0 1 0 0,-1-1-1 0 0,1 1 1 0 0,-2 0-1 0 0,1 0 1 0 0,-1 0-1 0 0,0 0 1 0 0,-1 0-1 0 0,1 0 0 0 0,-1 0 1 0 0,-1 0-1 0 0,1 0 1 0 0,-1-1-1 0 0,0 1 1 0 0,-2 1-39 0 0,-4 11 169 0 0,-1 0 1 0 0,-2-1 0 0 0,1-1 0 0 0,-2 0-1 0 0,-1 0 1 0 0,0-1 0 0 0,-3 2-170 0 0,-94 123 871 0 0,107-137-866 0 0,0 1 1 0 0,0-1 0 0 0,1 0-1 0 0,-1 1 1 0 0,1-1 0 0 0,0 1 0 0 0,0 0-1 0 0,1 0 1 0 0,-1 0 0 0 0,1 0-1 0 0,0 0 1 0 0,1 0 0 0 0,-1 0-1 0 0,1 0 1 0 0,0 0 0 0 0,0 0-1 0 0,1 0 1 0 0,-1 0 0 0 0,1 0-1 0 0,0 0 1 0 0,0 0 0 0 0,1 0 0 0 0,0 0-1 0 0,0 0 1 0 0,0-1 0 0 0,0 1-1 0 0,1-1 1 0 0,-1 1 0 0 0,1-1-1 0 0,1 1-5 0 0,4 2 41 0 0,0-1 0 0 0,1 1 0 0 0,0-2-1 0 0,0 1 1 0 0,0-1 0 0 0,0 0-1 0 0,1-1 1 0 0,0 0 0 0 0,0-1 0 0 0,0 0-1 0 0,0 0 1 0 0,1-1 0 0 0,-1-1-1 0 0,1 1 1 0 0,-1-2 0 0 0,2 1-41 0 0,66 0-3721 0 0,-70-1 2979 0 0,8-3-8093 0 0,-11 3 889 0 0</inkml:trace>
  <inkml:trace contextRef="#ctx0" brushRef="#br0" timeOffset="780.213">998 543 6993 0 0,'0'0'1370'0'0,"0"0"-219"0"0,0 0-40 0 0,0 0 61 0 0,0 0 0 0 0,0 0-130 0 0,0 0-183 0 0,0 0-175 0 0,0 0-156 0 0,0 0-148 0 0,0 0-128 0 0,0 0-97 0 0,-20 35-46 0 0,-60 106-11 0 0,78-138-90 0 0,0 0 0 0 0,0 0-1 0 0,0 0 1 0 0,0 0 0 0 0,0 0 0 0 0,0 0 0 0 0,1 1 0 0 0,0-1 0 0 0,0 1 0 0 0,0-1 0 0 0,0 1 0 0 0,0-1 0 0 0,1 1 0 0 0,-1-1 0 0 0,1 1 0 0 0,0 0 0 0 0,0-1 0 0 0,0 1 0 0 0,1 0 0 0 0,-1 0-8 0 0,3 5 41 0 0,-1-2 42 0 0,1 0 1 0 0,0-1 0 0 0,0 1-1 0 0,1-1 1 0 0,0 0 0 0 0,0 0-1 0 0,0 0 1 0 0,1-1 0 0 0,0 1 0 0 0,0-1-1 0 0,0 0 1 0 0,1 0 0 0 0,-1-1-1 0 0,1 0 1 0 0,0 0 0 0 0,0 0-1 0 0,1-1 1 0 0,-1 0 0 0 0,1 0-1 0 0,0 0 1 0 0,0-1 0 0 0,0 0-1 0 0,0-1 1 0 0,0 1 0 0 0,0-1-1 0 0,0-1 1 0 0,0 1 0 0 0,1-1 0 0 0,-1-1-1 0 0,0 1 1 0 0,0-1 0 0 0,0 0-1 0 0,0-1 1 0 0,0 0 0 0 0,0 0-1 0 0,0 0 1 0 0,0-1 0 0 0,-1 0-1 0 0,1 0 1 0 0,3-3-84 0 0,-3 2 63 0 0,0 0 0 0 0,-1-1-1 0 0,1 0 1 0 0,-1 0 0 0 0,0 0-1 0 0,0-1 1 0 0,0 0 0 0 0,-1 0 0 0 0,0 0-1 0 0,0-1 1 0 0,-1 1 0 0 0,1-1 0 0 0,-2-1-1 0 0,1 1 1 0 0,-1 0 0 0 0,0-1-1 0 0,0 0 1 0 0,-1 1 0 0 0,0-1 0 0 0,-1 0-1 0 0,1 0 1 0 0,-1 0 0 0 0,-1 0 0 0 0,0-1-1 0 0,0 1 1 0 0,-1 0 0 0 0,-1-8-63 0 0,1 11-181 0 0,0 0 1 0 0,-1-1-1 0 0,0 1 0 0 0,0 0 1 0 0,0 0-1 0 0,0 0 1 0 0,-1 0-1 0 0,0 0 1 0 0,0 1-1 0 0,0-1 1 0 0,-1 1-1 0 0,0 0 0 0 0,0 0 1 0 0,0 0-1 0 0,0 1 1 0 0,0-1-1 0 0,-1 1 1 0 0,1 0-1 0 0,-1 0 0 0 0,0 0 1 0 0,0 1-1 0 0,-3-1 181 0 0,-119-26-10850 0 0,100 28 6313 0 0,8 1 1580 0 0</inkml:trace>
  <inkml:trace contextRef="#ctx0" brushRef="#br0" timeOffset="1201.477">1633 602 9906 0 0,'0'0'623'0'0,"0"0"-108"0"0,0 0 97 0 0,0 0 156 0 0,0 0 78 0 0,0 0-30 0 0,0 0-103 0 0,0 0-85 0 0,0 0-92 0 0,-32 30-105 0 0,-98 94-137 0 0,90-66-71 0 0,40-50-202 0 0,0-5 13 0 0,-1 0 0 0 0,1 0 0 0 0,0 0 0 0 0,0 0 1 0 0,0 0-1 0 0,1 0 0 0 0,-1 0 0 0 0,1-1 0 0 0,-1 1 1 0 0,1 0-1 0 0,0 0 0 0 0,0 0 0 0 0,0-1 0 0 0,1 1 1 0 0,-1-1-1 0 0,1 1 0 0 0,-1-1 0 0 0,1 1 0 0 0,0-1 1 0 0,0 0-1 0 0,0 0 0 0 0,0 0 0 0 0,0 0 0 0 0,0 0 1 0 0,1 0-1 0 0,-1-1 0 0 0,1 1 0 0 0,-1-1 0 0 0,1 1 1 0 0,-1-1-1 0 0,1 0 0 0 0,0 0 0 0 0,0 0 0 0 0,0-1 1 0 0,-1 1-1 0 0,1-1 0 0 0,0 1 0 0 0,0-1 0 0 0,0 0 1 0 0,0 0-1 0 0,0 0 0 0 0,0-1-34 0 0,5 2 197 0 0,-1-1 0 0 0,1-1 0 0 0,-1 1 1 0 0,0-1-1 0 0,1-1 0 0 0,-1 1 0 0 0,0-1 0 0 0,0 0 1 0 0,0-1-1 0 0,0 0 0 0 0,0 0 0 0 0,-1 0 0 0 0,1-1 1 0 0,-1 0-1 0 0,0 0 0 0 0,0-1 0 0 0,-1 0 0 0 0,1 0 0 0 0,-1 0 1 0 0,0 0-1 0 0,1-2-197 0 0,16-20 32 0 0,-1-2 1 0 0,-1 0-1 0 0,-2-1 1 0 0,0 0-1 0 0,-2-2 1 0 0,-2 0-1 0 0,-1 0 1 0 0,-1-2-1 0 0,-2 1 1 0 0,-1-1-1 0 0,-2-1 1 0 0,-1 0-1 0 0,-2 0 1 0 0,0-25-33 0 0,-3 41-246 0 0,-1 0 0 0 0,-1 0 0 0 0,0 0 0 0 0,-1 0 0 0 0,-1 0 0 0 0,-1 1 0 0 0,-1-1 0 0 0,0 1 0 0 0,-2 0-1 0 0,0 1 1 0 0,0-1 0 0 0,-2 1 0 0 0,0 1 0 0 0,-1 0 0 0 0,-2-1 246 0 0,10 13-17 0 0,-1 1-1 0 0,0 0 1 0 0,0 0-1 0 0,0 0 1 0 0,0 0-1 0 0,-1 1 0 0 0,1-1 1 0 0,-1 1-1 0 0,1 0 1 0 0,-1 0-1 0 0,0 0 0 0 0,0 0 1 0 0,0 1-1 0 0,0-1 1 0 0,0 1-1 0 0,0 0 0 0 0,0 1 1 0 0,0-1-1 0 0,0 1 1 0 0,-1-1-1 0 0,1 1 0 0 0,0 0 1 0 0,0 1-1 0 0,-1-1 1 0 0,1 1-1 0 0,0 0 1 0 0,0 0-1 0 0,0 0 0 0 0,0 1 1 0 0,0-1-1 0 0,0 1 1 0 0,-1 0 17 0 0,-5 4 20 0 0,1 0 1 0 0,-1 0-1 0 0,1 1 1 0 0,1 0 0 0 0,-1 1-1 0 0,1 0 1 0 0,0 0 0 0 0,1 1-1 0 0,0 0 1 0 0,0 0-1 0 0,-2 5-20 0 0,1 2 53 0 0,0 0 0 0 0,1 1 0 0 0,1 0 0 0 0,1 0-1 0 0,0 0 1 0 0,1 0 0 0 0,1 1 0 0 0,1 0-1 0 0,0 0 1 0 0,2 0 0 0 0,-1-1 0 0 0,2 1 0 0 0,1 0-1 0 0,0 0 1 0 0,1-1 0 0 0,1 1 0 0 0,1-1 0 0 0,0 0-1 0 0,1 0 1 0 0,1 0 0 0 0,1-1 0 0 0,0 0-1 0 0,1-1 1 0 0,0 0 0 0 0,2 0 0 0 0,-1-1 0 0 0,2 0-1 0 0,0-1 1 0 0,1 0 0 0 0,0-1 0 0 0,6 3-53 0 0,1 3 17 0 0,2-1 1 0 0,0-1-1 0 0,1-1 0 0 0,0-1 1 0 0,2-1-1 0 0,-1-1 0 0 0,1-1 1 0 0,1-1-1 0 0,6 0-17 0 0,26 2-3597 0 0,3-8-3639 0 0,-45-4-2661 0 0</inkml:trace>
</inkml:ink>
</file>

<file path=ppt/ink/ink4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02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398 905 7162 0 0,'0'0'1573'0'0,"0"0"-28"0"0,0 0 47 0 0,0 0-5 0 0,0 0-220 0 0,0 0-359 0 0,-33 2-322 0 0,-106 8-173 0 0,135-10-467 0 0,-1 0 0 0 0,0 0-1 0 0,1 1 1 0 0,-1 0 0 0 0,0-1 0 0 0,1 1-1 0 0,-1 1 1 0 0,1-1 0 0 0,-1 1 0 0 0,1 0 0 0 0,0 0-1 0 0,0 0 1 0 0,0 0 0 0 0,0 1 0 0 0,0 0 0 0 0,-1 1-46 0 0,-7 6 187 0 0,2-5-130 0 0,1 0 0 0 0,0 1 0 0 0,0 0-1 0 0,0 0 1 0 0,1 1 0 0 0,0 1 0 0 0,0-1 0 0 0,1 1-1 0 0,0 0 1 0 0,1 1 0 0 0,-1-1 0 0 0,2 2 0 0 0,-1-1 0 0 0,1 0-1 0 0,1 1 1 0 0,-1 0 0 0 0,2 0 0 0 0,-1 0 0 0 0,2 1-1 0 0,-1-1 1 0 0,1 1 0 0 0,1-1 0 0 0,0 1 0 0 0,0 0-1 0 0,2 10-56 0 0,1-16 25 0 0,0-1-1 0 0,0 1 0 0 0,1-1 0 0 0,0 0 0 0 0,0 0 0 0 0,0 0 0 0 0,0 0 1 0 0,1 0-1 0 0,-1-1 0 0 0,1 1 0 0 0,0-1 0 0 0,0 0 0 0 0,0 0 0 0 0,1 0 1 0 0,-1-1-1 0 0,1 0 0 0 0,-1 0 0 0 0,1 0 0 0 0,0 0 0 0 0,0 0 0 0 0,0-1 1 0 0,-1 0-1 0 0,1 0 0 0 0,1-1 0 0 0,-1 1 0 0 0,0-1 0 0 0,0 0 0 0 0,0-1 0 0 0,0 1 1 0 0,0-1-1 0 0,0 0 0 0 0,0 0 0 0 0,0 0 0 0 0,0-1 0 0 0,-1 0 0 0 0,1 0 1 0 0,0 0-1 0 0,-1 0 0 0 0,0-1 0 0 0,2-1-24 0 0,24-16 169 0 0,-2-1 0 0 0,-1-1 0 0 0,0-2 0 0 0,-2 0 0 0 0,0-2 0 0 0,-2-1 0 0 0,-1 0 0 0 0,13-24-169 0 0,5 6-618 0 0,-39 45 279 0 0,-1 12-484 0 0,-4 42 411 0 0,2-48 410 0 0,0 0 0 0 0,0 0 0 0 0,1 0 0 0 0,0 0 0 0 0,0 0 0 0 0,0 0 0 0 0,1 1 0 0 0,-1-1-1 0 0,2 0 1 0 0,-1 0 0 0 0,1 1 0 0 0,0-1 0 0 0,0 0 0 0 0,1 0 0 0 0,-1 0 0 0 0,1 0 0 0 0,1 0 0 0 0,-1-1-1 0 0,1 1 1 0 0,0 0 0 0 0,0-1 0 0 0,1 0 0 0 0,0 0 0 0 0,0 0 0 0 0,0 0 0 0 0,0-1 0 0 0,1 0 0 0 0,-1 1-1 0 0,1-2 1 0 0,0 1 0 0 0,1 0 0 0 0,1 0 2 0 0,3-1 50 0 0,0-1-1 0 0,1 0 0 0 0,0-1 1 0 0,-1 0-1 0 0,1 0 1 0 0,0-1-1 0 0,-1-1 0 0 0,1 0 1 0 0,0 0-1 0 0,-1-1 1 0 0,1 0-1 0 0,-1-1 0 0 0,0 0 1 0 0,0-1-1 0 0,0 0 1 0 0,0-1-1 0 0,0 1 0 0 0,-1-2 1 0 0,0 0-1 0 0,0 0 1 0 0,2-3-50 0 0,20-16 210 0 0,-1-1 0 0 0,-1-2 0 0 0,-2-1 0 0 0,0-1 1 0 0,0-5-211 0 0,1-3 34 0 0,-1-2 1 0 0,-3-1 0 0 0,-1-1 0 0 0,-2-1 0 0 0,-2 0 0 0 0,-2-2 0 0 0,10-42-35 0 0,-18 52-53 0 0,-1 1 1 0 0,-2-2-1 0 0,-2 1 1 0 0,0 0-1 0 0,-3-1 1 0 0,-2-21 52 0 0,2 56-26 0 0,-1-1 0 0 0,0 0 0 0 0,1 0 0 0 0,-1 0 1 0 0,0 0-1 0 0,0 1 0 0 0,0-1 0 0 0,-1 0 0 0 0,1 0 0 0 0,0 0 0 0 0,-1 1 1 0 0,1-1-1 0 0,-1 0 0 0 0,1 0 0 0 0,-1 1 0 0 0,0-1 0 0 0,0 0 0 0 0,0 1 0 0 0,0-1 1 0 0,0 1-1 0 0,0-1 0 0 0,0 1 0 0 0,0 0 0 0 0,0-1 0 0 0,-1 1 0 0 0,1 0 1 0 0,-1 0-1 0 0,1 0 0 0 0,-1 0 0 0 0,1 0 0 0 0,-1 0 0 0 0,0 0 0 0 0,1 1 0 0 0,-1-1 1 0 0,0 1-1 0 0,0-1 0 0 0,1 1 0 0 0,-1-1 0 0 0,0 1 0 0 0,0 0 0 0 0,0 0 1 0 0,0 0-1 0 0,1 0 0 0 0,-1 0 0 0 0,0 1 0 0 0,0-1 0 0 0,0 0 0 0 0,1 1 0 0 0,-1-1 1 0 0,0 1-1 0 0,0 0 0 0 0,1-1 0 0 0,-2 2 26 0 0,-13 13-85 0 0,2 1-1 0 0,0 1 1 0 0,0 0 0 0 0,2 1-1 0 0,0 0 1 0 0,1 1 0 0 0,1 0-1 0 0,0 1 1 0 0,2 0 85 0 0,-7 10 16 0 0,2 1-1 0 0,1 0 1 0 0,1 1 0 0 0,2 0 0 0 0,1 0-1 0 0,2 1 1 0 0,1 0 0 0 0,2 0 0 0 0,0 0 0 0 0,3 0-1 0 0,1 1 1 0 0,2 9-16 0 0,0-27 56 0 0,1-1-1 0 0,0 1 0 0 0,1-1 1 0 0,1 0-1 0 0,0 0 0 0 0,1 0 1 0 0,1-1-1 0 0,0 0 0 0 0,1-1 1 0 0,0 0-1 0 0,1 0 0 0 0,1-1 1 0 0,0 0-1 0 0,0-1 0 0 0,1 0 1 0 0,1-1-1 0 0,0 0 0 0 0,0-1 1 0 0,1 0-1 0 0,0-2 0 0 0,0 1 1 0 0,1-2-1 0 0,0 0 0 0 0,0 0 1 0 0,1-2-1 0 0,-1 0 1 0 0,1 0-1 0 0,2-2-55 0 0,-7 0 72 0 0,0-2 0 0 0,0 1 0 0 0,0-1 0 0 0,0-1 1 0 0,0 0-1 0 0,0-1 0 0 0,0 0 0 0 0,0-1 0 0 0,-1 0 0 0 0,1 0 0 0 0,-1-1 1 0 0,1 0-1 0 0,-1-1 0 0 0,-1-1 0 0 0,1 1 0 0 0,-1-1 0 0 0,0-1 0 0 0,0 0 1 0 0,-1 0-1 0 0,0-1 0 0 0,4-5-72 0 0,-3 5 20 0 0,-2-1 0 0 0,1-1 0 0 0,-1 1 0 0 0,-1-1 0 0 0,1-1 0 0 0,-2 1 0 0 0,1-1 1 0 0,-2 0-1 0 0,1 0 0 0 0,-2 0 0 0 0,1-1 0 0 0,-2 0 0 0 0,1 1 0 0 0,-2-1 0 0 0,1 0 0 0 0,-2 0 0 0 0,1 0 1 0 0,-2 0-1 0 0,0 0 0 0 0,0 0 0 0 0,-1 0 0 0 0,0 1 0 0 0,-1-1 0 0 0,0 1 0 0 0,-1-1 0 0 0,-1 1 0 0 0,0 0 0 0 0,0 1 1 0 0,-1-1-1 0 0,-5-7-20 0 0,4 11-111 0 0,0 0-1 0 0,-1 0 1 0 0,0 1 0 0 0,0 0 0 0 0,0 0 0 0 0,-1 1 0 0 0,1 0 0 0 0,-1 0 0 0 0,0 1 0 0 0,-1 0 0 0 0,1 1 0 0 0,-1 0 0 0 0,0 0-1 0 0,0 1 1 0 0,0 1 0 0 0,0 0 0 0 0,0 0 0 0 0,0 0 0 0 0,0 2 0 0 0,0-1 0 0 0,0 1 0 0 0,0 1 111 0 0,-7 0-651 0 0,0 1 0 0 0,1 1 0 0 0,-1 1-1 0 0,1 0 1 0 0,0 1 0 0 0,1 1 0 0 0,-1 1 0 0 0,2 0 0 0 0,-1 0 0 0 0,1 2 0 0 0,0 0 0 0 0,-8 7 651 0 0,-2 6-5363 0 0,6-8-2185 0 0</inkml:trace>
  <inkml:trace contextRef="#ctx0" brushRef="#br0" timeOffset="336.057">1785 718 5873 0 0,'0'0'3265'0'0,"0"0"-1099"0"0,0 0-347 0 0,0 0-200 0 0,0 0-338 0 0,0 0-350 0 0,-35 19-280 0 0,-104 65-153 0 0,134-82-465 0 0,1 1 1 0 0,0-1 0 0 0,-1 1 0 0 0,1-1 0 0 0,1 1 0 0 0,-1 0 0 0 0,0 1 0 0 0,1-1 0 0 0,-1 0 0 0 0,1 1 0 0 0,0 0-1 0 0,0 0 1 0 0,1 0 0 0 0,-1 0 0 0 0,1 0 0 0 0,0 1 0 0 0,0-1 0 0 0,-1 4-34 0 0,-1 4 84 0 0,1-5-37 0 0,0 1-1 0 0,0 0 0 0 0,0 0 0 0 0,1 0 0 0 0,0 1 0 0 0,1-1 1 0 0,0 0-1 0 0,0 1 0 0 0,1-1 0 0 0,0 1 0 0 0,0-1 1 0 0,1 1-1 0 0,0-1 0 0 0,1 0 0 0 0,-1 1 0 0 0,2-1 0 0 0,-1 0 1 0 0,1 0-1 0 0,0 0 0 0 0,1-1 0 0 0,0 1 0 0 0,0-1 1 0 0,1 0-1 0 0,0 0 0 0 0,0 0 0 0 0,0-1 0 0 0,1 0 0 0 0,0 0 1 0 0,0 0-1 0 0,1-1 0 0 0,-1 0 0 0 0,1 0 0 0 0,1 0 1 0 0,-1-1-1 0 0,4 2-46 0 0,-4-3 107 0 0,1 0 0 0 0,-1-1 1 0 0,1 1-1 0 0,0-1 0 0 0,-1-1 1 0 0,1 1-1 0 0,0-2 0 0 0,0 1 1 0 0,0-1-1 0 0,0 0 0 0 0,0 0 1 0 0,0-1-1 0 0,0 0 0 0 0,0-1 1 0 0,0 0-1 0 0,-1 0 0 0 0,1 0 1 0 0,-1-1-1 0 0,1 0 0 0 0,-1-1 1 0 0,0 0-1 0 0,0 0 0 0 0,-1 0 1 0 0,1-1-1 0 0,1-1-107 0 0,0-3 57 0 0,0-1 1 0 0,0 0-1 0 0,-1 0 0 0 0,0 0 1 0 0,-1-1-1 0 0,-1 0 0 0 0,1 0 1 0 0,-2 0-1 0 0,1-1 0 0 0,-2 0 1 0 0,1 0-1 0 0,-2 0 0 0 0,1 0 1 0 0,-2 0-1 0 0,0 0 0 0 0,0-1-57 0 0,-1 0-803 0 0,-1 1 0 0 0,0-1 0 0 0,-1 1 0 0 0,0-1 0 0 0,0 1 1 0 0,-2 0-1 0 0,0 0 0 0 0,0 0 0 0 0,-1 0 0 0 0,-1-1 803 0 0,-6-9-6352 0 0,4 6-3281 0 0</inkml:trace>
  <inkml:trace contextRef="#ctx0" brushRef="#br0" timeOffset="1202.593">2121 913 8594 0 0,'0'0'2270'0'0,"0"0"-1129"0"0,0 0-94 0 0,0 0 273 0 0,0 0 78 0 0,0 0-75 0 0,0 0-115 0 0,0 0-190 0 0,0 0-167 0 0,0 0-249 0 0,0 0-289 0 0,0 0-175 0 0,3 2-108 0 0,3 26-42 0 0,-7-26 3 0 0,1 0 1 0 0,0-1-1 0 0,-1 1 0 0 0,1 0 1 0 0,0 0-1 0 0,0-1 0 0 0,0 1 1 0 0,0 0-1 0 0,1 0 0 0 0,-1-1 1 0 0,0 1-1 0 0,1 0 0 0 0,-1-1 0 0 0,1 1 1 0 0,0 0-1 0 0,0-1 0 0 0,-1 1 1 0 0,1-1-1 0 0,0 1 0 0 0,0-1 1 0 0,0 1-1 0 0,0-1 0 0 0,1 0 1 0 0,-1 0-1 0 0,0 1 0 0 0,2-1 9 0 0,5 2 22 0 0,0 0 0 0 0,1-1 0 0 0,0 0 0 0 0,-1 0 0 0 0,1-1 0 0 0,0-1 0 0 0,-1 1 0 0 0,1-1 0 0 0,0-1 0 0 0,0 0 0 0 0,-1 0 0 0 0,1 0 0 0 0,0-1 0 0 0,-1-1 0 0 0,1 1 0 0 0,-1-1 0 0 0,0-1-22 0 0,206-117 492 0 0,-213 121-495 0 0,0-1 1 0 0,0 0-1 0 0,-1 1 1 0 0,1-1 0 0 0,0 1-1 0 0,0-1 1 0 0,0 1-1 0 0,0-1 1 0 0,0 1 0 0 0,0 0-1 0 0,0-1 1 0 0,0 1-1 0 0,0 0 1 0 0,0 0 0 0 0,0 0-1 0 0,0 0 1 0 0,0 0-1 0 0,0 0 1 0 0,0 0 0 0 0,0 0-1 0 0,0 0 1 0 0,0 0-1 0 0,0 1 1 0 0,0-1 0 0 0,0 0-1 0 0,0 1 1 0 0,0-1-1 0 0,0 1 1 0 0,-1-1 0 0 0,1 1-1 0 0,0-1 1 0 0,0 1-1 0 0,0-1 1 0 0,0 1 0 0 0,-1 0-1 0 0,1 0 1 0 0,0-1-1 0 0,-1 1 1 0 0,1 0 0 0 0,-1 0-1 0 0,1 0 1 0 0,-1 0-1 0 0,1 0 1 0 0,-1 0 0 0 0,1 0 2 0 0,3 5 20 0 0,33 49 138 0 0,-34-52-100 0 0,1 1 0 0 0,0-1 1 0 0,0 0-1 0 0,1-1 0 0 0,-1 1 0 0 0,0-1 0 0 0,1 0 0 0 0,0 0 0 0 0,-1 0 0 0 0,1 0 0 0 0,0-1 0 0 0,0 0 0 0 0,0 0 0 0 0,0 0 0 0 0,0-1 0 0 0,0 1 0 0 0,5-2-58 0 0,-1 2 112 0 0,1-2 0 0 0,-1 1 0 0 0,1-1-1 0 0,-1-1 1 0 0,0 0 0 0 0,1 0 0 0 0,-1-1-1 0 0,0 0 1 0 0,0-1 0 0 0,-1 1 0 0 0,1-2-1 0 0,-1 1 1 0 0,0-1 0 0 0,0-1 0 0 0,3-1-112 0 0,77-85 728 0 0,-14-59-340 0 0,-53 69-1309 0 0,-3-1 1 0 0,-3-1 0 0 0,-5 0-1 0 0,-3-1 1 0 0,-4 0-1 0 0,-4-22 921 0 0,-22 44 376 0 0,22 63-367 0 0,0 0 0 0 0,1 0 0 0 0,-1-1-1 0 0,0 1 1 0 0,1 0 0 0 0,-1 0 0 0 0,0 0-1 0 0,1 0 1 0 0,-1 1 0 0 0,1-1-1 0 0,-1 0 1 0 0,0 0 0 0 0,1 0 0 0 0,-1 0-1 0 0,0 1 1 0 0,1-1 0 0 0,-1 0 0 0 0,1 0-1 0 0,-1 1 1 0 0,1-1 0 0 0,-1 1 0 0 0,1-1-1 0 0,-1 0 1 0 0,1 1 0 0 0,-1-1 0 0 0,1 1-1 0 0,-1-1 1 0 0,1 1 0 0 0,0-1-1 0 0,-1 1 1 0 0,1 0 0 0 0,0-1 0 0 0,-1 1-1 0 0,1-1 1 0 0,0 1 0 0 0,0 0 0 0 0,0-1-1 0 0,0 1 1 0 0,0 0 0 0 0,-1-1 0 0 0,1 1-1 0 0,0 0 1 0 0,0-1 0 0 0,0 1 0 0 0,1-1-1 0 0,-1 1 1 0 0,0 0 0 0 0,0-1-1 0 0,0 1-8 0 0,0 1 8 0 0,-22 141 1095 0 0,42-93-66 0 0,-13-12-641 0 0,-2 1 0 0 0,-2 0 0 0 0,-1 0 0 0 0,-4 32-396 0 0,2-14 139 0 0,-11 493-58 0 0,28-468-434 0 0,-3-100-546 0 0,-3-75-2967 0 0,-10 63-302 0 0,-2-1-3339 0 0,-1 15-664 0 0</inkml:trace>
  <inkml:trace contextRef="#ctx0" brushRef="#br0" timeOffset="1454.254">2593 478 15427 0 0,'0'0'981'0'0,"0"0"-544"0"0,0 0 111 0 0,0 0 316 0 0,0 0 142 0 0,0 0-39 0 0,38-1-194 0 0,126-8-186 0 0,24-9 1415 0 0,110-27-2002 0 0,-9 1-1398 0 0,-233 38-841 0 0,15-3-6939 0 0,-34 5-1599 0 0</inkml:trace>
</inkml:ink>
</file>

<file path=ppt/ink/ink4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9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1 874 2216 0 0,'0'0'550'0'0,"0"0"-391"0"0,0 0 126 0 0,0 0 463 0 0,0 0 370 0 0,0 0 49 0 0,0 0-151 0 0,0 0-169 0 0,0 0-111 0 0,0 0-83 0 0,0 0-29 0 0,0 0-6 0 0,0 0 31 0 0,9 29 48 0 0,30 85 40 0 0,-21-47 2785 0 0,-19-165 4753 0 0,7 68-8271 0 0,2 0-1 0 0,1 1 1 0 0,2 1-1 0 0,0 0 0 0 0,2 0 1 0 0,1 1-1 0 0,14-20-3 0 0,31-19-1101 0 0,-41 66-3706 0 0,-2 6-4353 0 0,-11-2-413 0 0</inkml:trace>
  <inkml:trace contextRef="#ctx0" brushRef="#br0" timeOffset="298.46">676 635 7330 0 0,'0'0'1985'0'0,"0"0"-12"0"0,0 0 25 0 0,0 0-139 0 0,0 0-370 0 0,0 0-446 0 0,0 0-325 0 0,0 0-180 0 0,0 0-122 0 0,0 0-58 0 0,0 0-62 0 0,0 0-85 0 0,0 0-53 0 0,-32 32-46 0 0,-98 99-46 0 0,128-129-65 0 0,-1 0 0 0 0,0-1 1 0 0,1 1-1 0 0,-1 0 0 0 0,1 1 1 0 0,-1-1-1 0 0,1 0 0 0 0,0 1 1 0 0,0-1-1 0 0,0 1 0 0 0,0 0 0 0 0,1-1 1 0 0,-1 1-1 0 0,1 0 0 0 0,-1 0 1 0 0,1 0-1 0 0,0 0 0 0 0,0 0 1 0 0,1 0-1 0 0,-1 1 0 0 0,1-1 1 0 0,-1 3-2 0 0,2 4-5 0 0,-1-7 9 0 0,-1 0 0 0 0,1 0 0 0 0,0 0 0 0 0,0 1 0 0 0,0-1 0 0 0,0 0 0 0 0,0 0 1 0 0,1 0-1 0 0,0 0 0 0 0,-1 0 0 0 0,1 1 0 0 0,0-1 0 0 0,1-1 0 0 0,-1 1 0 0 0,0 0 0 0 0,1 0 1 0 0,0 0-1 0 0,-1-1 0 0 0,1 1 0 0 0,0-1 0 0 0,0 1 0 0 0,1-1 0 0 0,-1 0 0 0 0,0 0 0 0 0,1 0 0 0 0,0 0 1 0 0,-1 0-1 0 0,1-1 0 0 0,0 1 0 0 0,0-1 0 0 0,0 0 0 0 0,0 1 0 0 0,0-1 0 0 0,0-1 0 0 0,0 1 1 0 0,0 0-1 0 0,0-1 0 0 0,2 1-4 0 0,5-2 121 0 0,-1 0 0 0 0,1-1 1 0 0,-1 0-1 0 0,1 0 0 0 0,-1-1 1 0 0,0 0-1 0 0,0-1 0 0 0,0 0 1 0 0,-1 0-1 0 0,1-1 0 0 0,-1 0 0 0 0,0-1 1 0 0,0 0-1 0 0,-1 0 0 0 0,0 0 1 0 0,0-1-1 0 0,0 0 0 0 0,-1 0 1 0 0,0-1-1 0 0,0 0 0 0 0,-1 0 1 0 0,0 0-1 0 0,-1-1 0 0 0,0 0 0 0 0,2-3-121 0 0,-4 7-23 0 0,-1 0 0 0 0,1 0-1 0 0,-1-1 1 0 0,0 1 0 0 0,0 0-1 0 0,0 0 1 0 0,-1-1 0 0 0,0 1-1 0 0,0 0 1 0 0,0 0 0 0 0,-1-1-1 0 0,1 1 1 0 0,-1 0 0 0 0,-1 0-1 0 0,1 0 1 0 0,-1 0-1 0 0,0 0 1 0 0,0 0 0 0 0,-1-3 23 0 0,0 5-223 0 0,1 0 1 0 0,-1-1-1 0 0,1 1 1 0 0,-1 0 0 0 0,0 1-1 0 0,0-1 1 0 0,0 0-1 0 0,0 1 1 0 0,-1 0-1 0 0,1 0 1 0 0,-1 0 0 0 0,1 0-1 0 0,-1 0 1 0 0,0 1-1 0 0,0-1 1 0 0,0 1 0 0 0,0 0 222 0 0,-38-6-8380 0 0,28 6-2546 0 0</inkml:trace>
  <inkml:trace contextRef="#ctx0" brushRef="#br0" timeOffset="636.728">1240 190 14555 0 0,'0'0'1650'0'0,"0"0"-319"0"0,0 0-240 0 0,0 0-176 0 0,0 0-218 0 0,0 0-205 0 0,0 0-108 0 0,0 0-12 0 0,0 0 47 0 0,0 0 25 0 0,0 0-33 0 0,-8 33-76 0 0,-24 110-103 0 0,21-85-112 0 0,3 1-1 0 0,2-1 1 0 0,3 1 0 0 0,2 36-120 0 0,2-52 5 0 0,-2-23-112 0 0,0 0 1 0 0,2-1-1 0 0,1 1 1 0 0,0 0-1 0 0,1-1 1 0 0,2 0-1 0 0,0 1 1 0 0,0-2-1 0 0,2 1 1 0 0,0-1-1 0 0,2 0 1 0 0,-1 0-1 0 0,2-1 1 0 0,2 1 106 0 0,-8-17-4535 0 0,-13-15-4337 0 0,4 9-42 0 0</inkml:trace>
  <inkml:trace contextRef="#ctx0" brushRef="#br0" timeOffset="1420.133">846 646 10458 0 0,'0'0'3082'0'0,"0"0"-2168"0"0,0 0-612 0 0,0 0 181 0 0,0 0 223 0 0,0 0 54 0 0,0 0-57 0 0,0 0-116 0 0,34 0-119 0 0,112 0-26 0 0,287-24 969 0 0,-167-14-3527 0 0,-84 9-3719 0 0,-182 29 6064 0 0,0 0-1 0 0,0 0 0 0 0,0 0 0 0 0,0 1 1 0 0,0-1-1 0 0,0 0 0 0 0,0 0 0 0 0,0 0 1 0 0,0 0-1 0 0,0 1 0 0 0,0-1 1 0 0,0 0-1 0 0,0 0 0 0 0,0 0 0 0 0,0 0 1 0 0,0 1-1 0 0,0-1 0 0 0,0 0 1 0 0,1 0-229 0 0,-38 12 1383 0 0,7-1-266 0 0,6-2-781 0 0,0 1 0 0 0,1 2 0 0 0,0 0 1 0 0,1 1-1 0 0,0 2 0 0 0,1 0 0 0 0,1 1 0 0 0,1 1 1 0 0,0 1-1 0 0,-4 6-336 0 0,20-22-8 0 0,1 1 0 0 0,-1-1 0 0 0,0 1 0 0 0,1-1 0 0 0,0 1 0 0 0,0 0 0 0 0,0 0 0 0 0,0 0 0 0 0,0 0 0 0 0,0 0 0 0 0,1 1 0 0 0,-1-1 0 0 0,1 1 0 0 0,0-1 0 0 0,0 1 0 0 0,1-1 0 0 0,-1 1 0 0 0,1-1 0 0 0,-1 1 0 0 0,1 0 0 0 0,0-1 0 0 0,0 1 0 0 0,1-1 0 0 0,-1 1 0 0 0,1 0 0 0 0,0-1 0 0 0,0 1 0 0 0,0-1 0 0 0,0 0 0 0 0,1 1 0 0 0,-1-1 0 0 0,1 0 0 0 0,0 0 0 0 0,0 0 0 0 0,0 0 0 0 0,2 2 8 0 0,6-3 18 0 0,0 0 1 0 0,1 0 0 0 0,-1-1-1 0 0,0-1 1 0 0,1 0 0 0 0,-1 0-1 0 0,1-1 1 0 0,-1 0 0 0 0,1-1-1 0 0,-1 0 1 0 0,0-1 0 0 0,0 0-1 0 0,0 0 1 0 0,0-1 0 0 0,-1 0 0 0 0,1-1-1 0 0,-1 0 1 0 0,0-1 0 0 0,-1 0-1 0 0,1 0 1 0 0,-1-1 0 0 0,0 0-1 0 0,-1 0 1 0 0,1-1 0 0 0,2-4-19 0 0,62-75-738 0 0,-70 123-1090 0 0,-4-31 1817 0 0,1 1 0 0 0,1 0 0 0 0,-1 0 0 0 0,1 0 0 0 0,0 0 0 0 0,0 0 0 0 0,1 0 0 0 0,-1 0 0 0 0,1 0 0 0 0,1 0 0 0 0,-1 0 0 0 0,1 0 0 0 0,0-1 0 0 0,0 1 0 0 0,1-1 0 0 0,0 1 0 0 0,0-1 0 0 0,0 0 0 0 0,0 0 0 0 0,1 0 0 0 0,0-1 0 0 0,0 1 0 0 0,0-1 0 0 0,1 0 0 0 0,-1 0 0 0 0,1-1 0 0 0,0 1 0 0 0,0-1 0 0 0,0 0 0 0 0,1 0 0 0 0,-1-1 0 0 0,1 1 0 0 0,-1-1 0 0 0,1 0 11 0 0,11-3 73 0 0,-1 0 0 0 0,0-1 0 0 0,1-1 1 0 0,-1 0-1 0 0,0-1 0 0 0,0-1 0 0 0,-1 0 0 0 0,1-1 0 0 0,-1-1 0 0 0,0 0 0 0 0,-1-1 0 0 0,0-1 0 0 0,0 0 0 0 0,-1-1 0 0 0,0-1 0 0 0,-1 0 1 0 0,0 0-1 0 0,4-7-73 0 0,-2 6 57 0 0,19-14 61 0 0,-2-2 0 0 0,-1-1 0 0 0,-1-1 1 0 0,-2-1-1 0 0,-1-2 0 0 0,17-27-118 0 0,-22 27-237 0 0,-1-1 0 0 0,-2-1 0 0 0,-1-1 0 0 0,-2 0 0 0 0,-2-1 0 0 0,-1 0 0 0 0,-2-1 0 0 0,-1 0 0 0 0,-2-1-1 0 0,-2 0 1 0 0,-1 0 0 0 0,-3-2 237 0 0,-2 39 8 0 0,0 0-1 0 0,0 0 0 0 0,0 0 0 0 0,0 1 1 0 0,0-1-1 0 0,-1 0 0 0 0,1 1 0 0 0,-1-1 1 0 0,0 1-1 0 0,1-1 0 0 0,-1 1 0 0 0,0 0 1 0 0,0-1-1 0 0,0 1 0 0 0,1 0 0 0 0,-1 0 0 0 0,0 1 1 0 0,-1-1-1 0 0,1 0 0 0 0,0 1 0 0 0,0-1 1 0 0,0 1-1 0 0,0-1 0 0 0,0 1 0 0 0,-1 0 1 0 0,1 0-1 0 0,0 0 0 0 0,0 0 0 0 0,0 1 1 0 0,-1-1-1 0 0,1 1 0 0 0,0-1 0 0 0,0 1 1 0 0,0 0-1 0 0,0-1 0 0 0,0 1 0 0 0,0 0 1 0 0,0 1-1 0 0,0-1 0 0 0,1 0 0 0 0,-1 0 0 0 0,-1 2-7 0 0,-9 7 33 0 0,1 2 0 0 0,0 0 0 0 0,0 0 0 0 0,1 1-1 0 0,1 0 1 0 0,0 1 0 0 0,1 0 0 0 0,0 0-1 0 0,1 1 1 0 0,1 0 0 0 0,1 0 0 0 0,0 0-1 0 0,0 1 1 0 0,2 0 0 0 0,0 0 0 0 0,1 0-1 0 0,0 0 1 0 0,1 0 0 0 0,1 0 0 0 0,1 1-1 0 0,0-1 1 0 0,1 0 0 0 0,3 9-33 0 0,-1 2 125 0 0,0-1 0 0 0,2 1 1 0 0,2-1-1 0 0,0 0 0 0 0,1-1 1 0 0,2 0-1 0 0,0 0 0 0 0,2-1 0 0 0,1-1 1 0 0,1 0-1 0 0,0-1 0 0 0,2-1 0 0 0,11 12-125 0 0,-18-22 33 0 0,1-1 0 0 0,1 0 0 0 0,0-1 0 0 0,0 0 0 0 0,1 0 0 0 0,0-2 0 0 0,0 1 0 0 0,1-2 0 0 0,-1 0 0 0 0,15 4-33 0 0,-27-9-35 0 0,0 0 1 0 0,1 0 0 0 0,-1 0-1 0 0,1 0 1 0 0,-1 0-1 0 0,1-1 1 0 0,0 1 0 0 0,-1-1-1 0 0,1 1 1 0 0,-1-1 0 0 0,1 0-1 0 0,0 1 1 0 0,-1-1-1 0 0,1 0 1 0 0,0 0 0 0 0,-1 0-1 0 0,1 0 1 0 0,0-1-1 0 0,-1 1 1 0 0,1 0 0 0 0,0-1-1 0 0,-1 1 1 0 0,1-1 0 0 0,-1 1-1 0 0,1-1 1 0 0,-1 0-1 0 0,1 0 1 0 0,-1 0 0 0 0,1 0-1 0 0,-1 0 1 0 0,0 0 0 0 0,1 0-1 0 0,-1 0 1 0 0,0 0-1 0 0,0-1 1 0 0,0 1 0 0 0,0 0-1 0 0,0-1 1 0 0,0 1 0 0 0,-1-1-1 0 0,1 1 1 0 0,0-1-1 0 0,-1 1 1 0 0,1-1 0 0 0,-1 0-1 0 0,1 1 1 0 0,-1-1-1 0 0,0 0 1 0 0,0 1 0 0 0,0-1 34 0 0,-7-37-3594 0 0,-12 7-5093 0 0,15 27 6874 0 0,-4-11-4431 0 0</inkml:trace>
  <inkml:trace contextRef="#ctx0" brushRef="#br0" timeOffset="1939.83">2153 429 5985 0 0,'0'0'2998'0'0,"0"0"-1520"0"0,0 0-139 0 0,0 0 112 0 0,0 0-134 0 0,0 0-150 0 0,33 9-76 0 0,107 28-25 0 0,-26-25 778 0 0,-53-11-1285 0 0,0-3 1 0 0,-1-2-1 0 0,32-8-559 0 0,281-40-2725 0 0,-300 48-4052 0 0,-63 13 955 0 0,-24 14 5495 0 0,12-20 419 0 0,-2 1 293 0 0,1 0 1 0 0,0 1 0 0 0,0 0 0 0 0,0-1 0 0 0,0 1 0 0 0,1 0 0 0 0,0 1 0 0 0,0-1 0 0 0,0 0 0 0 0,1 1 0 0 0,0-1-1 0 0,0 1 1 0 0,0-1 0 0 0,0 1 0 0 0,1-1 0 0 0,0 1 0 0 0,0-1 0 0 0,1 1 0 0 0,0 1-386 0 0,1-3 151 0 0,0 1 1 0 0,0-1-1 0 0,1-1 1 0 0,0 1-1 0 0,-1 0 1 0 0,2 0-1 0 0,-1-1 1 0 0,0 0 0 0 0,0 0-1 0 0,1 0 1 0 0,0 0-1 0 0,0 0 1 0 0,0-1-1 0 0,0 1 1 0 0,0-1-1 0 0,0 0 1 0 0,0 0-1 0 0,1-1 1 0 0,-1 1-1 0 0,1-1 1 0 0,2 0-152 0 0,3 2 216 0 0,1-1 1 0 0,0 0 0 0 0,0 0-1 0 0,0-1 1 0 0,0-1 0 0 0,1 0-1 0 0,-1 0 1 0 0,0-1 0 0 0,0 0-1 0 0,0-1 1 0 0,0-1 0 0 0,-1 0-1 0 0,1 0 1 0 0,-1-1 0 0 0,1 0-1 0 0,-1 0 1 0 0,0-2 0 0 0,-1 1-1 0 0,1-1 1 0 0,-1 0 0 0 0,0-1-1 0 0,-1 0 1 0 0,0-1-1 0 0,0 0 1 0 0,0 0 0 0 0,-1 0-1 0 0,0-1 1 0 0,-1 0 0 0 0,0-1-1 0 0,0 1 1 0 0,-1-1 0 0 0,0 0-1 0 0,0-3-216 0 0,-4 10-32 0 0,0 0 0 0 0,0 0-1 0 0,0 1 1 0 0,0-1 0 0 0,0-1-1 0 0,-1 1 1 0 0,1 0-1 0 0,-1 0 1 0 0,0 0 0 0 0,0 0-1 0 0,0 0 1 0 0,0 0 0 0 0,-1 0-1 0 0,1 0 1 0 0,-1 0 0 0 0,0 0-1 0 0,0 0 1 0 0,0 0-1 0 0,0 0 1 0 0,0 0 0 0 0,-1 0-1 0 0,1 1 1 0 0,-1-1 0 0 0,0 1-1 0 0,0-1 1 0 0,0 1 0 0 0,0-1-1 0 0,0 1 1 0 0,0 0-1 0 0,-1 0 1 0 0,1 0 0 0 0,-1 0-1 0 0,1 1 1 0 0,-1-1 0 0 0,0 1-1 0 0,0 0 1 0 0,0-1 0 0 0,1 1-1 0 0,-1 0 1 0 0,0 1 0 0 0,-1-1-1 0 0,1 0 1 0 0,0 1-1 0 0,0 0 1 0 0,-2 0 32 0 0,-5 0-63 0 0,0 0-1 0 0,-1 1 0 0 0,1 0 1 0 0,0 1-1 0 0,0 0 1 0 0,0 1-1 0 0,0 0 1 0 0,0 0-1 0 0,1 1 1 0 0,-1 0-1 0 0,1 1 1 0 0,0 0-1 0 0,0 1 1 0 0,1 0-1 0 0,0 0 1 0 0,0 0-1 0 0,0 1 0 0 0,1 1 1 0 0,0-1-1 0 0,0 1 1 0 0,1 0-1 0 0,-5 8 64 0 0,3-4-15 0 0,0 1 0 0 0,0 0 0 0 0,2 0 0 0 0,-1 1-1 0 0,2-1 1 0 0,0 1 0 0 0,1 1 0 0 0,0-1 0 0 0,1 1-1 0 0,0-1 1 0 0,1 1 0 0 0,1 0 0 0 0,1 0 0 0 0,0 0-1 0 0,2 12 16 0 0,-1-19 11 0 0,1 0-1 0 0,0-1 0 0 0,1 1 1 0 0,0-1-1 0 0,0 1 0 0 0,0-1 1 0 0,1 0-1 0 0,0 0 1 0 0,1-1-1 0 0,-1 1 0 0 0,1-1 1 0 0,1 0-1 0 0,-1 0 0 0 0,1-1 1 0 0,0 1-1 0 0,0-1 0 0 0,0-1 1 0 0,1 1-1 0 0,0-1 0 0 0,0 0 1 0 0,0-1-1 0 0,0 1 1 0 0,1-2-1 0 0,-1 1 0 0 0,5 0-10 0 0,16 5-685 0 0,0-2 0 0 0,0 0-1 0 0,1-2 1 0 0,0-2 0 0 0,-1 0 0 0 0,10-2 685 0 0,-3-1-6367 0 0,-11-6-3850 0 0</inkml:trace>
</inkml:ink>
</file>

<file path=ppt/ink/ink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8:50.2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15 792 0 0,'0'0'1683'0'0,"0"0"-204"0"0,0 0 3 0 0,0 0 117 0 0,0 0 144 0 0,0 0-21 0 0,0 0-137 0 0,0 0-210 0 0,0 0-217 0 0,0 0-167 0 0,0 0-151 0 0,0 0-125 0 0,0 0-130 0 0,20-2-94 0 0,95-11 234 0 0,168 53-1713 0 0,-169-39-4908 0 0,-67-1-36 0 0,-22 0-217 0 0</inkml:trace>
  <inkml:trace contextRef="#ctx0" brushRef="#br0" timeOffset="-1432.464">553 622 0 0 0,'142'-98'0'0'0,"-102"68"0"0"0,-55 19 0 0 0,15 7 0 0 0</inkml:trace>
  <inkml:trace contextRef="#ctx0" brushRef="#br0" timeOffset="-1050.557">705 453 0 0 0,'0'0'321'0'0,"0"0"272"0"0,0 0 105 0 0,0 0 32 0 0,0 0 10 0 0,1-6-60 0 0,1-2-565 0 0,3-18 2006 0 0,-3 8 3249 0 0,-2 17-4369 0 0,0 1-12 0 0,0 0-37 0 0,0 0-73 0 0,0 0-91 0 0,0 0-109 0 0,0 0-122 0 0,0 0-121 0 0,0 0-78 0 0,0 23 380 0 0,-4 32-585 0 0,-2-1 0 0 0,-3 0-1 0 0,-2-1 1 0 0,-10 26-153 0 0,13-47-12 0 0,-42 122-805 0 0,18-91-3272 0 0,25-51 45 0 0,5-9-4835 0 0,2-3 7364 0 0</inkml:trace>
  <inkml:trace contextRef="#ctx0" brushRef="#br0" timeOffset="-737.413">232 339 1864 0 0,'0'0'971'0'0,"0"0"126"0"0,0 0 255 0 0,0 0 201 0 0,0 0 74 0 0,0 0-52 0 0,0 0-138 0 0,32 0-148 0 0,99 0-166 0 0,248-34 4045 0 0,-353 33-5162 0 0,0 0 0 0 0,0 2 0 0 0,1 0 0 0 0,-1 2 0 0 0,0 1 0 0 0,25 8-6 0 0,49 23-1501 0 0,-39-1-3561 0 0,-36-19-1890 0 0,-18-10 1375 0 0</inkml:trace>
  <inkml:trace contextRef="#ctx0" brushRef="#br0" timeOffset="-417.369">0 1042 5089 0 0,'0'0'1326'0'0,"0"0"-758"0"0,0 0-3 0 0,0 0 553 0 0,0 0 545 0 0,0 0 167 0 0,0 0-138 0 0,0 0-265 0 0,0 0-265 0 0,33-3-214 0 0,103-10-156 0 0,14-8 826 0 0,139-20-933 0 0,-198 23-3482 0 0,-33-3-7607 0 0,-47 17 3122 0 0</inkml:trace>
  <inkml:trace contextRef="#ctx0" brushRef="#br0" timeOffset="880.498">670 969 0 0 0,'135'-18'0'0'0,"-122"15"1569"0"0,-13 2 7227 0 0,-17-3-8663 0 0,-80 4 3008 0 0,-71 61-1389 0 0,159-61-2955 0 0,14-21-9758 0 0,-1 14 7734 0 0</inkml:trace>
  <inkml:trace contextRef="#ctx0" brushRef="#br0" timeOffset="1779.836">1202 810 1248 0 0,'0'0'1562'0'0,"0"0"-194"0"0,0 0-46 0 0,0 0 107 0 0,0 0 38 0 0,0 0-93 0 0,0 0-99 0 0,0 0-84 0 0,0 0-72 0 0,0 0-39 0 0,0 0-120 0 0,0 0-130 0 0,15 1-74 0 0,97 1 1286 0 0,161-8 696 0 0,-267 0-4810 0 0,-5-3-7800 0 0,-1 9 967 0 0</inkml:trace>
  <inkml:trace contextRef="#ctx0" brushRef="#br0" timeOffset="1997.224">1421 589 4897 0 0,'0'0'930'0'0,"0"0"75"0"0,0 0 347 0 0,0 0 335 0 0,0 0 83 0 0,0 0-172 0 0,0 0-310 0 0,-3 35-377 0 0,-13 111-315 0 0,-12 148-1192 0 0,34-264-2320 0 0,5-12-5574 0 0,-6-10 4458 0 0</inkml:trace>
  <inkml:trace contextRef="#ctx0" brushRef="#br0" timeOffset="2585.719">1744 1127 8074 0 0,'0'0'1181'0'0,"0"0"-254"0"0,0 0 39 0 0,0 0 277 0 0,0 0 189 0 0,0 0-52 0 0,0 0-232 0 0,0 0-315 0 0,0 0-231 0 0,0 0-141 0 0,0 0-49 0 0,21-33-6 0 0,66-105 20 0 0,6 6 698 0 0,102-106-13 0 0,-195 239-1124 0 0,0-1-1 0 0,0 1 1 0 0,0-1-1 0 0,0 0 1 0 0,0 1-1 0 0,1-1 1 0 0,-1 1-1 0 0,0-1 1 0 0,0 0 0 0 0,0 1-1 0 0,1-1 1 0 0,-1 1-1 0 0,0-1 1 0 0,0 0-1 0 0,1 1 1 0 0,-1-1 0 0 0,0 0-1 0 0,1 0 1 0 0,-1 1-1 0 0,0-1 1 0 0,1 0-1 0 0,-1 0 1 0 0,1 1-1 0 0,-1-1 1 0 0,0 0 0 0 0,1 0-1 0 0,-1 0 1 0 0,1 0-1 0 0,-1 0 1 0 0,1 0-1 0 0,-1 0 1 0 0,0 0 0 0 0,1 0-1 0 0,-1 0 1 0 0,1 0-1 0 0,-1 0 1 0 0,1 0-1 0 0,-1 0 1 0 0,1 0-1 0 0,-1 0 1 0 0,0 0 0 0 0,1 0-1 0 0,-1-1 1 0 0,1 1-1 0 0,-1 0 1 0 0,0 0-1 0 0,1 0 1 0 0,-1-1 0 0 0,0 1-1 0 0,1 0 1 0 0,-1-1-1 0 0,0 1 1 0 0,1 0-1 0 0,-1-1 1 0 0,0 1-1 0 0,0 0 1 0 0,1-1 0 0 0,-1 1-1 0 0,0 0 1 0 0,0-1-1 0 0,0 1 1 0 0,1-1-1 0 0,-1 1 1 0 0,0-1 0 0 0,0 1-1 0 0,0-1 14 0 0,7 188-59 0 0,-7-185 61 0 0,1 1 0 0 0,-1-1-1 0 0,0 0 1 0 0,1 0 0 0 0,-1 0-1 0 0,1 0 1 0 0,0 0 0 0 0,0-1-1 0 0,0 1 1 0 0,0 0 0 0 0,0 0-1 0 0,0 0 1 0 0,0-1 0 0 0,0 1-1 0 0,1-1 1 0 0,-1 1 0 0 0,1-1-1 0 0,-1 1 1 0 0,1-1 0 0 0,0 0-1 0 0,-1 0 1 0 0,1 0 0 0 0,0 0-1 0 0,0 0 1 0 0,0 0 0 0 0,-1 0-1 0 0,1 0 1 0 0,0-1 0 0 0,0 1-1 0 0,0-1 1 0 0,1 0 0 0 0,-1 1-1 0 0,0-1 1 0 0,0 0 0 0 0,0 0-1 0 0,0 0 1 0 0,0-1 0 0 0,0 1-1 0 0,0 0 1 0 0,0-1 0 0 0,0 1-1 0 0,0-1 1 0 0,0 0 0 0 0,1 0-2 0 0,130-125 158 0 0,-99 89-186 0 0,137-163-410 0 0,-135 166 427 0 0,-35 33 7 0 0,-1 1-44 0 0,-37 148 216 0 0,30-126-194 0 0,1 0 0 0 0,0 0 1 0 0,2 1-1 0 0,1 0 0 0 0,1 0 0 0 0,0 0 0 0 0,2 0 0 0 0,1 8 26 0 0,35 36-2691 0 0,-15-53-1732 0 0,5-9-3763 0 0,-18-5 3042 0 0</inkml:trace>
  <inkml:trace contextRef="#ctx0" brushRef="#br0" timeOffset="3005.519">2931 781 0 0 0,'0'0'277'0'0,"0"0"930"0"0,0 0 411 0 0,0 0 86 0 0,0 0-66 0 0,0 0-224 0 0,-8 32-331 0 0,-24 100-234 0 0,25-84 445 0 0,6-39 2436 0 0,8-22 488 0 0,1 0-3544 0 0,70-186 2146 0 0,-67 166-2788 0 0,1 1 0 0 0,2 0-1 0 0,2 1 1 0 0,0 0 0 0 0,2 2 0 0 0,2 0-1 0 0,0 1 1 0 0,2 1 0 0 0,1 0 0 0 0,19-16-32 0 0,-2 24-136 0 0,-33 57-251 0 0,-12 58 174 0 0,0 2-3660 0 0,15-68-3971 0 0,-6-24 3073 0 0,-1-1-849 0 0</inkml:trace>
  <inkml:trace contextRef="#ctx0" brushRef="#br0" timeOffset="3549.019">3513 718 2000 0 0,'0'0'1737'0'0,"0"0"-128"0"0,0 0-35 0 0,0 0-63 0 0,0 0-145 0 0,0 0-175 0 0,0 0-182 0 0,0 0-185 0 0,0 0-210 0 0,0 0-193 0 0,0 0-154 0 0,0 0-100 0 0,0 0-62 0 0,-24 17-46 0 0,-70 55-33 0 0,54-24-24 0 0,36-38-45 0 0,1-1 0 0 0,0 1 0 0 0,0 0 0 0 0,0 0 0 0 0,2 1 0 0 0,-1-1 0 0 0,1 0 0 0 0,1 1 0 0 0,0-1 1 0 0,0 0-1 0 0,2 7 43 0 0,-1-13-4 0 0,0 0 1 0 0,1 0 0 0 0,-1 0 0 0 0,1 0-1 0 0,0 0 1 0 0,1 0 0 0 0,-1-1 0 0 0,1 1-1 0 0,-1-1 1 0 0,1 1 0 0 0,0-1 0 0 0,0 0-1 0 0,1 0 1 0 0,-1 0 0 0 0,1-1 0 0 0,-1 1-1 0 0,1-1 1 0 0,0 0 0 0 0,0 0 0 0 0,0 0-1 0 0,0-1 1 0 0,0 1 0 0 0,0-1 0 0 0,0 0-1 0 0,0 0 1 0 0,1 0 0 0 0,-1-1 0 0 0,0 1-1 0 0,1-1 1 0 0,-1 0 0 0 0,1-1 0 0 0,-1 1 3 0 0,3-1 165 0 0,-1 0 1 0 0,1 0 0 0 0,-1 0-1 0 0,0-1 1 0 0,0 0 0 0 0,0 0-1 0 0,0-1 1 0 0,0 0 0 0 0,-1 0-1 0 0,1 0 1 0 0,-1-1 0 0 0,0 1-1 0 0,0-1 1 0 0,0-1-1 0 0,0 1 1 0 0,-1-1 0 0 0,1 1-1 0 0,-1-1 1 0 0,0 0 0 0 0,-1-1-1 0 0,1 1 1 0 0,-1-1 0 0 0,0 0-1 0 0,-1 1 1 0 0,1-1 0 0 0,-1 0-1 0 0,0-1 1 0 0,-1 1 0 0 0,0 0-1 0 0,0 0 1 0 0,0-1 0 0 0,0 1-1 0 0,-1-1 1 0 0,0 1 0 0 0,-1 0-1 0 0,1-1 1 0 0,-2-5-166 0 0,1 10-128 0 0,1 1-1 0 0,-1-1 1 0 0,1 0 0 0 0,-1 1-1 0 0,0-1 1 0 0,0 1 0 0 0,0-1-1 0 0,0 1 1 0 0,0-1 0 0 0,0 1 0 0 0,0 0-1 0 0,0-1 1 0 0,0 1 0 0 0,-1 0-1 0 0,1 0 1 0 0,-1 0 0 0 0,1 0-1 0 0,-1 0 1 0 0,1 0 0 0 0,-1 0-1 0 0,1 1 1 0 0,-1-1 0 0 0,0 0 0 0 0,1 1-1 0 0,-1-1 1 0 0,0 1 0 0 0,1 0-1 0 0,-1 0 1 0 0,0-1 0 0 0,0 1-1 0 0,0 0 1 0 0,1 1 0 0 0,-1-1-1 0 0,0 0 1 0 0,0 0 0 0 0,1 1 0 0 0,-1-1-1 0 0,-1 1 129 0 0,3 0-41 0 0,0 0 1 0 0,-1-1-1 0 0,1 1 0 0 0,0 0 0 0 0,0 0 0 0 0,0-1 0 0 0,0 1 0 0 0,0 0 1 0 0,0 0-1 0 0,0-1 0 0 0,0 1 0 0 0,0 0 0 0 0,0-1 0 0 0,0 1 0 0 0,0 0 1 0 0,0 0-1 0 0,1-1 0 0 0,-1 1 0 0 0,0 0 0 0 0,1-1 0 0 0,-1 1 0 0 0,0 0 1 0 0,1-1-1 0 0,-1 1 0 0 0,1-1 0 0 0,-1 1 0 0 0,1 0 0 0 0,-1-1 0 0 0,1 0 1 0 0,-1 1-1 0 0,1-1 0 0 0,0 1 0 0 0,-1-1 0 0 0,1 1 0 0 0,0-1 0 0 0,-1 0 1 0 0,1 0-1 0 0,0 1 0 0 0,-1-1 0 0 0,1 0 0 0 0,0 0 0 0 0,0 0 0 0 0,-1 0 1 0 0,1 0-1 0 0,0 0 0 0 0,0 0 0 0 0,-1 0 0 0 0,1 0 0 0 0,0 0 0 0 0,-1 0 1 0 0,1 0-1 0 0,0-1 0 0 0,0 1 0 0 0,-1 0 0 0 0,1-1 41 0 0,88 7 317 0 0,-30-9-3096 0 0,-27-3-3671 0 0,-24 5 2450 0 0</inkml:trace>
  <inkml:trace contextRef="#ctx0" brushRef="#br0" timeOffset="3799.577">4015 762 5377 0 0,'0'0'2090'0'0,"0"0"-138"0"0,0 0 25 0 0,0 0-65 0 0,0 0-298 0 0,0 0-406 0 0,0 0-352 0 0,0 0-288 0 0,0 0-201 0 0,-29 34-121 0 0,-92 102-74 0 0,58-62 54 0 0,-50 84-2646 0 0,108-150 1244 0 0,-9 12-3374 0 0,10-8-4573 0 0,4-12 7827 0 0</inkml:trace>
  <inkml:trace contextRef="#ctx0" brushRef="#br0" timeOffset="4289.45">4065 1053 7722 0 0,'0'0'1819'0'0,"0"0"-415"0"0,0 0-138 0 0,0 0-31 0 0,0 0-129 0 0,0 0-227 0 0,0 0-220 0 0,0 0-196 0 0,0 0-166 0 0,0 0-134 0 0,0 0-58 0 0,0 0-34 0 0,-12 21-30 0 0,-53 94 19 0 0,12-59 370 0 0,52-56-305 0 0,1 0 43 0 0,0 0 12 0 0,2-7-184 0 0,0 0-1 0 0,0 0 0 0 0,0 0 1 0 0,1 1-1 0 0,0-1 0 0 0,0 1 1 0 0,0 0-1 0 0,1 0 0 0 0,0 0 1 0 0,0 0-1 0 0,1 0 0 0 0,0 1 1 0 0,0 0-1 0 0,0 0 0 0 0,0 0 1 0 0,1 1-1 0 0,0 0 0 0 0,0 0 5 0 0,13-13 28 0 0,8-6-78 0 0,1 1 0 0 0,1 1 0 0 0,1 2 0 0 0,0 1 0 0 0,2 1 0 0 0,0 2 0 0 0,0 1 0 0 0,1 2 0 0 0,1 1 0 0 0,24-4 50 0 0,64-4-200 0 0,-119 21 250 0 0,0 0 0 0 0,-1 0 1 0 0,1 0-1 0 0,-1 1 0 0 0,1-1 0 0 0,-1 1 0 0 0,0-1 0 0 0,0 1 1 0 0,0-1-1 0 0,-1 1 0 0 0,1 0 0 0 0,-1 0 0 0 0,1 0 0 0 0,-1 0 1 0 0,0 0-1 0 0,0 1 0 0 0,0-1 0 0 0,-1 0 0 0 0,1 0 0 0 0,-1 1 1 0 0,0-1-1 0 0,0 0 0 0 0,0 0 0 0 0,0 1 0 0 0,0-1 0 0 0,-1 1-50 0 0,1 1 69 0 0,-1 0-1 0 0,0 0 0 0 0,0 0 0 0 0,0 0 0 0 0,-1 0 1 0 0,0-1-1 0 0,0 1 0 0 0,0-1 0 0 0,0 1 1 0 0,-1-1-1 0 0,1 0 0 0 0,-1 1 0 0 0,0-2 1 0 0,-1 1-1 0 0,1 0 0 0 0,-1-1 0 0 0,1 1 0 0 0,-1-1 1 0 0,0 0-1 0 0,0 0 0 0 0,-1 0 0 0 0,1-1 1 0 0,-1 0-1 0 0,1 0 0 0 0,-2 1-68 0 0,-5 1 64 0 0,1 1 0 0 0,-1-2 1 0 0,0 1-1 0 0,0-2 0 0 0,0 1 0 0 0,0-1 0 0 0,-1-1 0 0 0,1 0 0 0 0,0-1 1 0 0,-12-1-65 0 0,16 0-131 0 0,-1-1 0 0 0,1-1 0 0 0,0 1 1 0 0,0-1-1 0 0,0 0 0 0 0,0-1 0 0 0,1 1 1 0 0,-1-1-1 0 0,1-1 0 0 0,0 1 1 0 0,0-1-1 0 0,0 0 0 0 0,1-1 0 0 0,-5-5 131 0 0,-15-22-3706 0 0,10 0-3919 0 0,10 21-302 0 0</inkml:trace>
  <inkml:trace contextRef="#ctx0" brushRef="#br0" timeOffset="5021.002">3426 136 0 0 0,'0'0'2477'0'0,"0"0"-856"0"0,0 0-215 0 0,0 0 106 0 0,0 0 122 0 0,0 0 41 0 0,0 0-75 0 0,0 0-165 0 0,0 0-201 0 0,0 0-183 0 0,0 0-108 0 0,0 0-91 0 0,0 0-80 0 0,20-3-91 0 0,91-15 385 0 0,-31 17 230 0 0,-79 2-1284 0 0,0 0 0 0 0,0 1 0 0 0,0-1 0 0 0,0 0 0 0 0,-1 0 0 0 0,1 0 0 0 0,0 1 0 0 0,-1-1-1 0 0,1 0 1 0 0,-1 1 0 0 0,0-1 0 0 0,1 0 0 0 0,-1 1 0 0 0,0-1 0 0 0,0 1 0 0 0,0-1 0 0 0,0 0 0 0 0,0 1 0 0 0,0-1-1 0 0,0 1 1 0 0,0-1 0 0 0,-1 0 0 0 0,1 1 0 0 0,0-1 0 0 0,-1 0 0 0 0,1 1 0 0 0,-1-1 0 0 0,0 0 0 0 0,1 0 0 0 0,-1 1-12 0 0,-7 10 97 0 0,4-5-81 0 0,-1 0 0 0 0,1 0 0 0 0,0 0 0 0 0,1 0 0 0 0,-1 1 0 0 0,1-1 0 0 0,1 1 1 0 0,0 0-1 0 0,0 0 0 0 0,0 0 0 0 0,1 0 0 0 0,0 0 0 0 0,1 0 0 0 0,0 6-16 0 0,2-10 16 0 0,1 0-1 0 0,-1 0 1 0 0,1 0 0 0 0,0-1-1 0 0,0 1 1 0 0,1-1-1 0 0,-1 0 1 0 0,1 0-1 0 0,-1 0 1 0 0,1-1 0 0 0,0 1-1 0 0,0-1 1 0 0,0 0-1 0 0,0 0 1 0 0,1 0-1 0 0,-1 0 1 0 0,1-1-1 0 0,-1 0 1 0 0,1 0 0 0 0,-1 0-1 0 0,1 0 1 0 0,-1-1-1 0 0,1 0 1 0 0,1 0-16 0 0,107-7-544 0 0,-77-1-2767 0 0,0-2-4198 0 0,-17 6-3436 0 0</inkml:trace>
</inkml:ink>
</file>

<file path=ppt/ink/ink4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8.2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0 11458 0 0,'0'0'1506'0'0,"0"0"-86"0"0,0 0 5 0 0,0 0 6 0 0,0 0-119 0 0,0 0-238 0 0,0 0-249 0 0,0 0-205 0 0,0 0-150 0 0,0 0-29 0 0,0 0 18 0 0,0 0 49 0 0,0 0 1 0 0,0 30-58 0 0,0 99-92 0 0,13 315 444 0 0,-11-382-822 0 0,-8 160-1180 0 0,-4-183-982 0 0,4-28-1528 0 0,-2-1-4435 0 0,6-7-1675 0 0</inkml:trace>
  <inkml:trace contextRef="#ctx0" brushRef="#br0" timeOffset="477.056">1 567 12347 0 0,'0'0'1193'0'0,"0"0"-453"0"0,0 0 18 0 0,0 0 247 0 0,0 0 134 0 0,0 0-53 0 0,0 0-135 0 0,38-7-139 0 0,126-21-99 0 0,272-32 917 0 0,-229 49-2751 0 0,-138 11-2027 0 0,-1-1-3798 0 0,-52 1 4596 0 0,-9 5-139 0 0,-20 5 3928 0 0,-85 39 7768 0 0,93-45-9039 0 0,-1 0 0 0 0,1 0 0 0 0,0 0 0 0 0,0 1 1 0 0,0 0-1 0 0,1 0 0 0 0,0 0 0 0 0,-1 0 0 0 0,2 1 0 0 0,-1-1 0 0 0,1 1 0 0 0,0 0 0 0 0,0 0 0 0 0,0 0 1 0 0,1 0-1 0 0,0 1 0 0 0,0-1 0 0 0,1 1 0 0 0,0-1 0 0 0,0 1 0 0 0,1 0 0 0 0,-1-1 0 0 0,1 5-168 0 0,1-8 37 0 0,0 1 0 0 0,0-1 0 0 0,0 1-1 0 0,0-1 1 0 0,0 1 0 0 0,1-1 0 0 0,-1 0-1 0 0,1 0 1 0 0,0 0 0 0 0,0 0 0 0 0,0 0-1 0 0,0 0 1 0 0,0-1 0 0 0,1 1 0 0 0,0-1-1 0 0,-1 1 1 0 0,1-1 0 0 0,0 0 0 0 0,0 0-1 0 0,0 0 1 0 0,0 0 0 0 0,0-1-1 0 0,1 1 1 0 0,-1-1 0 0 0,0 0 0 0 0,1 0-1 0 0,1 0-36 0 0,99 11 1452 0 0,-98-13-1404 0 0,0 1 1 0 0,0-1-1 0 0,-1-1 1 0 0,1 1 0 0 0,0-1-1 0 0,0 0 1 0 0,-1 0-1 0 0,1-1 1 0 0,-1 0 0 0 0,1 0-1 0 0,-1 0 1 0 0,0-1-1 0 0,-1 1 1 0 0,1-1 0 0 0,0 0-1 0 0,-1-1 1 0 0,0 1-1 0 0,0-1 1 0 0,0 0-1 0 0,-1 1 1 0 0,0-2 0 0 0,0 1-1 0 0,0 0 1 0 0,0-1-1 0 0,-1 1 1 0 0,0-1 0 0 0,0 0-1 0 0,0 0 1 0 0,-1 0-1 0 0,0 0 1 0 0,0 0 0 0 0,-1 0-1 0 0,0 0 1 0 0,0 0-1 0 0,0 0 1 0 0,0 0-1 0 0,-1 0 1 0 0,0 0 0 0 0,0 0-1 0 0,-1 0 1 0 0,0 1-1 0 0,0-1 1 0 0,0 0 0 0 0,-1 1-1 0 0,0-1 1 0 0,-2-3-49 0 0,-73-63-3434 0 0,46 55-814 0 0,-2 6-4207 0 0,21 9-919 0 0</inkml:trace>
</inkml:ink>
</file>

<file path=ppt/ink/ink4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56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176 428 3489 0 0,'0'0'304'0'0,"0"0"-220"0"0,0 0-144 0 0,0 0 49 0 0,0 0 88 0 0,0 0 110 0 0,0 0 127 0 0,0 0 136 0 0,0 0 146 0 0,0 0 130 0 0,0 0 109 0 0,11-3 94 0 0,74-24 1237 0 0,-17-6-951 0 0,-1-4-1 0 0,-3-2 1 0 0,-1-3 0 0 0,-2-3-1 0 0,2-6-1214 0 0,-55 45 245 0 0,0-1 0 0 0,0 0 0 0 0,-1 0 0 0 0,1-1-1 0 0,-2 1 1 0 0,1-2 0 0 0,-1 1 0 0 0,0-1 0 0 0,-1 0-1 0 0,0 0 1 0 0,-1 0 0 0 0,1-1 0 0 0,-2 0 0 0 0,1 0-1 0 0,-2 0 1 0 0,2-5-245 0 0,-5 15 28 0 0,0 0 0 0 0,0 0-1 0 0,0 0 1 0 0,0-1 0 0 0,1 1-1 0 0,-1 0 1 0 0,0 0 0 0 0,0 0-1 0 0,0 0 1 0 0,0 0 0 0 0,0 1-1 0 0,0-1 1 0 0,1 0-1 0 0,-1 0 1 0 0,0 0 0 0 0,0 1-1 0 0,0-1 1 0 0,0 1 0 0 0,1-1-1 0 0,-1 0 1 0 0,0 1 0 0 0,1-1-1 0 0,-1 1 1 0 0,0 0 0 0 0,1-1-1 0 0,-1 1 1 0 0,0-1 0 0 0,1 1-1 0 0,-1 0 1 0 0,1 0 0 0 0,-1-1-1 0 0,1 1 1 0 0,-1 0 0 0 0,1 0-1 0 0,0 0 1 0 0,0-1 0 0 0,-1 1-1 0 0,1 0-27 0 0,-25 45-19 0 0,1 1-1 0 0,3 1 1 0 0,2 0-1 0 0,2 2 1 0 0,2 0-1 0 0,3 1 1 0 0,1 0-1 0 0,-2 47 20 0 0,1 50-653 0 0,7 0-1 0 0,10 74 654 0 0,-5-214-38 0 0,3 11-50 0 0,-1 0-1 0 0,-1 1 0 0 0,-1-1 1 0 0,-1 0-1 0 0,-1 1 1 0 0,0-1-1 0 0,-1 0 0 0 0,-2 0 1 0 0,0 0-1 0 0,0-1 1 0 0,-2 1-1 0 0,0-1 0 0 0,-1-1 1 0 0,-1 0-1 0 0,-3 5 89 0 0,-5-4-34 0 0,1 0 1 0 0,-2-1-1 0 0,0-1 0 0 0,-1 0 0 0 0,-1-2 1 0 0,0 0-1 0 0,-1-1 0 0 0,-1-1 0 0 0,0-2 0 0 0,0 0 1 0 0,-1-1-1 0 0,0-1 0 0 0,0-1 0 0 0,-1-1 0 0 0,0-1 1 0 0,0-1-1 0 0,-1-1 0 0 0,-20-1 34 0 0,42-2 50 0 0,0 0 0 0 0,1 0-1 0 0,-1 0 1 0 0,0 0 0 0 0,0 0-1 0 0,0-1 1 0 0,1 1 0 0 0,-1-1 0 0 0,0 0-1 0 0,1 0 1 0 0,-1 0 0 0 0,0 0-1 0 0,1-1 1 0 0,0 1 0 0 0,-1-1 0 0 0,1 1-1 0 0,0-1 1 0 0,0 0 0 0 0,-1 0-1 0 0,1 0 1 0 0,1 0 0 0 0,-1 0 0 0 0,0 0-1 0 0,1 0 1 0 0,-1-1 0 0 0,1 1-1 0 0,-1-1 1 0 0,1 1 0 0 0,0-1 0 0 0,0 0-1 0 0,0 1 1 0 0,1-1 0 0 0,-1 0-1 0 0,1 0 1 0 0,-1 1 0 0 0,1-1 0 0 0,0 0-1 0 0,0-1-49 0 0,0-6 53 0 0,0 1 0 0 0,1-1 0 0 0,1 0 0 0 0,-1 0 0 0 0,2 0 0 0 0,-1 1 0 0 0,1-1 0 0 0,1 1 0 0 0,-1 0 0 0 0,5-6-53 0 0,34-57 158 0 0,3 2 0 0 0,3 2-1 0 0,3 2 1 0 0,4 2-1 0 0,37-33-157 0 0,175-130 683 0 0,-256 222-1724 0 0,0 23-7392 0 0,-11-18 8408 0 0,3 7-5478 0 0,0-2-1074 0 0</inkml:trace>
  <inkml:trace contextRef="#ctx0" brushRef="#br0" timeOffset="315.009">881 1050 8106 0 0,'0'0'2907'0'0,"0"0"-1751"0"0,0 0-406 0 0,0 0 170 0 0,0 0 142 0 0,0 0-10 0 0,0 0-59 0 0,0 0-58 0 0,0 0-53 0 0,0 0-35 0 0,0 0-91 0 0,0 0-86 0 0,-3 4-60 0 0,-4 3 173 0 0,22-36-79 0 0,-5 10-529 0 0,120-230 946 0 0,-121 231-1341 0 0,51-92 486 0 0,-20 39-4774 0 0,-38 68 3959 0 0,1-2-3539 0 0,1 2-4690 0 0,0 2 2226 0 0</inkml:trace>
  <inkml:trace contextRef="#ctx0" brushRef="#br0" timeOffset="674.227">1300 862 0 0 0,'0'0'1419'0'0,"0"0"369"0"0,0 0 145 0 0,0 0 109 0 0,0 0 5 0 0,0 0-38 0 0,0 0-78 0 0,0 0-159 0 0,0 0-260 0 0,33 3-269 0 0,99 8-222 0 0,-74-23 292 0 0,-53 6-1031 0 0,1 1-117 0 0,0-1-1 0 0,-1 0 0 0 0,0 0 0 0 0,0 0 1 0 0,-1 0-1 0 0,1-1 0 0 0,-1 0 1 0 0,-1 0-1 0 0,1 0 0 0 0,-1 0 0 0 0,-1 0 1 0 0,1-1-1 0 0,-1 1 0 0 0,-1-1 1 0 0,1-3-165 0 0,-1 7-34 0 0,-1 1 1 0 0,1 0-1 0 0,-1-1 1 0 0,0 1-1 0 0,0-1 1 0 0,-1 1-1 0 0,1-1 1 0 0,-1 1-1 0 0,1 0 1 0 0,-1-1-1 0 0,0 1 1 0 0,-1 0-1 0 0,1-1 1 0 0,0 1-1 0 0,-1 0 1 0 0,0 0-1 0 0,0 0 1 0 0,0 0-1 0 0,0 1 1 0 0,0-1-1 0 0,0 0 1 0 0,-1 1-1 0 0,1 0 1 0 0,-1-1-1 0 0,0 1 1 0 0,1 0 0 0 0,-1 0-1 0 0,0 1 1 0 0,0-1-1 0 0,-1 1 1 0 0,1-1-1 0 0,0 1 1 0 0,0 0-1 0 0,-1 0 1 0 0,-1 0 33 0 0,-2 0-141 0 0,0 0 0 0 0,0 1 0 0 0,0-1 0 0 0,0 1 0 0 0,0 1 1 0 0,0 0-1 0 0,0 0 0 0 0,0 0 0 0 0,0 1 0 0 0,1-1 0 0 0,-1 2 1 0 0,0-1-1 0 0,1 1 0 0 0,-1 0 0 0 0,1 0 0 0 0,0 1 1 0 0,0 0-1 0 0,0 0 0 0 0,1 0 0 0 0,0 1 0 0 0,-1 0 0 0 0,1 0 1 0 0,1 0-1 0 0,-4 5 141 0 0,-1 1-153 0 0,0 1 0 0 0,1 0-1 0 0,0 0 1 0 0,1 0 0 0 0,0 1 0 0 0,1 0 0 0 0,1 1 0 0 0,0-1 0 0 0,1 1 0 0 0,0 0 0 0 0,-1 13 153 0 0,4-22-59 0 0,0 0 1 0 0,1 1-1 0 0,0-1 1 0 0,0 0 0 0 0,0 1-1 0 0,0-1 1 0 0,1 0-1 0 0,0 0 1 0 0,0 1-1 0 0,0-1 1 0 0,1 0-1 0 0,0 0 1 0 0,0 0-1 0 0,0 0 1 0 0,0-1-1 0 0,1 1 1 0 0,0 0-1 0 0,0-1 1 0 0,0 0-1 0 0,0 0 1 0 0,1 0 0 0 0,0 0-1 0 0,0 0 1 0 0,0-1-1 0 0,0 0 1 0 0,0 0-1 0 0,1 0 1 0 0,-1 0-1 0 0,1-1 1 0 0,0 1-1 0 0,0-1 1 0 0,0 0 58 0 0,14 4-328 0 0,-1 0 1 0 0,1-1 0 0 0,0-2-1 0 0,0 1 1 0 0,1-2 0 0 0,-1-1-1 0 0,0 0 1 0 0,1-1 0 0 0,-1-1-1 0 0,7-2 328 0 0,116-24-8630 0 0,-116 19 5864 0 0</inkml:trace>
  <inkml:trace contextRef="#ctx0" brushRef="#br0" timeOffset="1061.609">1799 921 0 0 0,'0'0'1036'0'0,"0"0"243"0"0,0 0 510 0 0,0 0 430 0 0,0 0 119 0 0,0 0-130 0 0,0 0-177 0 0,0 0-187 0 0,0 0-209 0 0,0 0-226 0 0,0 0-208 0 0,35-2-222 0 0,110-7-205 0 0,-71-10 197 0 0,-65 12-806 0 0,-1 3-76 0 0,0-1-1 0 0,0 0 1 0 0,-1 0 0 0 0,1 0-1 0 0,-1-1 1 0 0,-1 0-1 0 0,1-1 1 0 0,-1 0 0 0 0,0 0-1 0 0,0 0 1 0 0,-1 0 0 0 0,0-1-1 0 0,0 0 1 0 0,-1 0-1 0 0,0 0 1 0 0,0-1 0 0 0,-1 1-1 0 0,0-1 1 0 0,-1 0-1 0 0,0 0 1 0 0,0 0 0 0 0,0-7-89 0 0,-4 13-77 0 0,1 1 0 0 0,-1-1 0 0 0,0 0 0 0 0,0 1 0 0 0,0-1 0 0 0,0 1 0 0 0,-1 0 1 0 0,1 0-1 0 0,-1 0 0 0 0,1 0 0 0 0,-1 0 0 0 0,0 1 0 0 0,1-1 0 0 0,-1 1 0 0 0,0-1 0 0 0,0 1 0 0 0,0 0 0 0 0,0 0 1 0 0,0 1-1 0 0,-1-1 0 0 0,1 1 0 0 0,0-1 0 0 0,0 1 0 0 0,0 0 0 0 0,0 0 0 0 0,-1 0 0 0 0,1 1 0 0 0,0-1 0 0 0,0 1 1 0 0,-3 0 76 0 0,-5 4-113 0 0,1 1 1 0 0,-1-1 0 0 0,1 2 0 0 0,0-1-1 0 0,1 1 1 0 0,0 1 0 0 0,0 0-1 0 0,0 0 1 0 0,1 1 0 0 0,0 0 0 0 0,1 1 112 0 0,-1-2 17 0 0,0 1 1 0 0,1 0-1 0 0,0 1 1 0 0,1 0-1 0 0,0 0 1 0 0,0 0 0 0 0,1 1-1 0 0,0-1 1 0 0,1 1-1 0 0,1 0 1 0 0,0 1-1 0 0,0-1 1 0 0,1 1-1 0 0,0-1 1 0 0,1 1-1 0 0,0-1 1 0 0,1 1 0 0 0,1 0-1 0 0,1 10-17 0 0,0-17 65 0 0,0 1 0 0 0,0 0-1 0 0,1-1 1 0 0,0 1 0 0 0,0-1 0 0 0,1 0-1 0 0,-1 0 1 0 0,1 0 0 0 0,0 0 0 0 0,1-1 0 0 0,-1 1-1 0 0,1-1 1 0 0,0 0 0 0 0,0-1 0 0 0,0 1-1 0 0,0-1 1 0 0,1 0 0 0 0,-1 0 0 0 0,1-1-1 0 0,0 1 1 0 0,0-1 0 0 0,0-1 0 0 0,0 1 0 0 0,4 0-65 0 0,150 6 1016 0 0,-159-8-1018 0 0,132-27-456 0 0,-48-2-6263 0 0,-78 26 5589 0 0,20-8-10392 0 0</inkml:trace>
</inkml:ink>
</file>

<file path=ppt/ink/ink4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4:26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1623 164 2168 0 0,'0'0'1021'0'0,"0"0"-156"0"0,0 0-62 0 0,0 0 104 0 0,0 0 254 0 0,0 0 220 0 0,0 0 132 0 0,0 0-10 0 0,0 0-194 0 0,0 0-226 0 0,-4-16-231 0 0,-13-50-180 0 0,16 63-574 0 0,0-1 1 0 0,-1 1-1 0 0,1-1 0 0 0,-1 1 1 0 0,1-1-1 0 0,-1 1 1 0 0,0 0-1 0 0,-1 0 0 0 0,1 0 1 0 0,0 0-1 0 0,-1 1 0 0 0,0-1 1 0 0,1 0-1 0 0,-1 1 1 0 0,0 0-1 0 0,0 0 0 0 0,-1 0 1 0 0,1 0-1 0 0,0 0 0 0 0,-1 1 1 0 0,1-1-1 0 0,-3 0-98 0 0,-5-2 208 0 0,-2 0-145 0 0,-1 0-1 0 0,0 1 1 0 0,0 1 0 0 0,-1 0-1 0 0,1 1 1 0 0,0 1-1 0 0,-1 0 1 0 0,1 1-1 0 0,0 0 1 0 0,0 1-1 0 0,0 1 1 0 0,0 0-1 0 0,0 1 1 0 0,1 1-1 0 0,-1 0 1 0 0,1 1-1 0 0,-11 6-62 0 0,11-8 2 0 0,0 0-1 0 0,0 1 1 0 0,0 1-1 0 0,1 0 0 0 0,0 1 1 0 0,0 0-1 0 0,1 1 1 0 0,0 0-1 0 0,0 1 0 0 0,1 0 1 0 0,0 0-1 0 0,0 1 1 0 0,1 1-1 0 0,0 0 1 0 0,1 0-1 0 0,1 0 0 0 0,-3 6-1 0 0,7-10-5 0 0,1-1-1 0 0,1 1 1 0 0,-1 0-1 0 0,1 0 1 0 0,0-1-1 0 0,0 1 1 0 0,1 0-1 0 0,0 0 1 0 0,0 0-1 0 0,1 0 0 0 0,0 0 1 0 0,0-1-1 0 0,1 1 1 0 0,-1 0-1 0 0,2-1 1 0 0,-1 1-1 0 0,1-1 1 0 0,-1 0-1 0 0,2 0 1 0 0,0 3 5 0 0,9-1 57 0 0,0 1 0 0 0,0-2 0 0 0,0 1 0 0 0,1-2-1 0 0,0 0 1 0 0,0 0 0 0 0,0-2 0 0 0,1 0 0 0 0,0 0 0 0 0,0-1 0 0 0,0-1 0 0 0,0-1 0 0 0,0 0 0 0 0,0-1 0 0 0,0 0 0 0 0,0-1 0 0 0,5-2-57 0 0,5 3 105 0 0,-33 12 573 0 0,-60 32-368 0 0,20-14-251 0 0,1 2 0 0 0,1 1 0 0 0,3 3 0 0 0,0 1 0 0 0,-3 8-59 0 0,39-38 2 0 0,0 0 1 0 0,0 0-1 0 0,1 1 0 0 0,0-1 1 0 0,0 2-1 0 0,1-1 0 0 0,0 1 1 0 0,0-1-1 0 0,1 1 0 0 0,0 0 1 0 0,1 1-1 0 0,0-1 0 0 0,0 1 1 0 0,1 0-1 0 0,0-1 0 0 0,1 1 1 0 0,0 0-1 0 0,1 0 0 0 0,0 0 1 0 0,0 0-1 0 0,1 0 0 0 0,0-1 1 0 0,3 10-4 0 0,2-13 52 0 0,0 1-1 0 0,1-1 1 0 0,-1-1-1 0 0,1 1 1 0 0,0-1-1 0 0,1 0 1 0 0,-1-1-1 0 0,1 0 1 0 0,0 0-1 0 0,0-1 0 0 0,1 0 1 0 0,-1 0-1 0 0,0-1 1 0 0,1 0-1 0 0,0 0 1 0 0,-1-1-1 0 0,1 0 1 0 0,0-1-1 0 0,0 0 1 0 0,0 0-1 0 0,-1-1 1 0 0,1 0-1 0 0,0 0 0 0 0,5-2-50 0 0,12 0-133 0 0,1-2 0 0 0,-1 0 0 0 0,0-1 0 0 0,-1-2 0 0 0,0-1 0 0 0,18-8 133 0 0,20-13-3206 0 0,-5-1-3531 0 0,-36 18 1112 0 0,-6 4-216 0 0</inkml:trace>
  <inkml:trace contextRef="#ctx0" brushRef="#br0" timeOffset="252.843">2199 433 12339 0 0,'0'0'3455'0'0,"0"0"-2525"0"0,0 0-818 0 0,0 0 89 0 0,0 0 258 0 0,0 0 216 0 0,0 0 119 0 0,0 0-31 0 0,-35 37-148 0 0,-112 120-182 0 0,61-46-51 0 0,-24 98-390 0 0,76-112-2663 0 0,30-84 1279 0 0,-2 5-1969 0 0,2-6-2239 0 0,1-7-2526 0 0</inkml:trace>
  <inkml:trace contextRef="#ctx0" brushRef="#br0" timeOffset="499.994">1632 503 11138 0 0,'0'0'1367'0'0,"0"0"-360"0"0,0 0-353 0 0,0 0-118 0 0,0 0 1 0 0,0 0 18 0 0,0 0 1 0 0,0 0 14 0 0,0 0 22 0 0,0 0 17 0 0,0 0-19 0 0,0 0-73 0 0,35 19-97 0 0,112 60-105 0 0,-22-4 232 0 0,69 42-1245 0 0,-121-88-3320 0 0,-20-24-6502 0 0,-43-5 5246 0 0</inkml:trace>
  <inkml:trace contextRef="#ctx0" brushRef="#br0" timeOffset="805.586">2718 539 4449 0 0,'0'0'3906'0'0,"0"0"-2107"0"0,0 0-647 0 0,0 0-30 0 0,0 0-2 0 0,0 0-58 0 0,0 0-158 0 0,0 0-108 0 0,0 0-50 0 0,0 0-66 0 0,0 0-72 0 0,0 0-79 0 0,0 0-95 0 0,-30 11-58 0 0,-96 34-24 0 0,52-1 208 0 0,65-38-548 0 0,0 1 0 0 0,1 0 0 0 0,0 1 0 0 0,0 0 0 0 0,0 0 0 0 0,1 1 0 0 0,1 0 1 0 0,0 0-1 0 0,0 0 0 0 0,0 1 0 0 0,1 0 0 0 0,1 0 0 0 0,0 0 0 0 0,0 1 0 0 0,1 0 0 0 0,0-1 0 0 0,1 1 0 0 0,0 0 0 0 0,1 0 0 0 0,0 0 0 0 0,1 0 0 0 0,0 0 0 0 0,1 2-12 0 0,0-9 3 0 0,0-1-1 0 0,0 1 0 0 0,0-1 1 0 0,0 1-1 0 0,1-1 0 0 0,0 0 0 0 0,0 0 1 0 0,0 1-1 0 0,0-1 0 0 0,0-1 1 0 0,0 1-1 0 0,1 0 0 0 0,-1 0 0 0 0,1-1 1 0 0,0 0-1 0 0,0 1 0 0 0,0-1 1 0 0,0 0-1 0 0,0 0 0 0 0,1-1 0 0 0,-1 1 1 0 0,0-1-1 0 0,1 0 0 0 0,-1 0 0 0 0,1 0 1 0 0,0 0-1 0 0,-1 0 0 0 0,1-1 1 0 0,0 1-1 0 0,-1-1 0 0 0,1 0 0 0 0,0 0-2 0 0,4-1 58 0 0,1 1 0 0 0,-1-1-1 0 0,1 0 1 0 0,-1-1-1 0 0,0 0 1 0 0,0 0 0 0 0,0-1-1 0 0,0 0 1 0 0,0-1-1 0 0,-1 1 1 0 0,1-1-1 0 0,-1-1 1 0 0,4-2-58 0 0,11-13 149 0 0,0-1 0 0 0,-2-1 0 0 0,-1 0 0 0 0,0-2 1 0 0,9-16-150 0 0,44-54 223 0 0,-72 95-232 0 0,0-1 0 0 0,0 0 0 0 0,0 0 0 0 0,0 1 0 0 0,0-1 0 0 0,0 0 0 0 0,0 1 0 0 0,0-1 0 0 0,0 0 0 0 0,0 0-1 0 0,1 1 1 0 0,-1-1 0 0 0,0 0 0 0 0,0 0 0 0 0,0 1 0 0 0,0-1 0 0 0,1 0 0 0 0,-1 0 0 0 0,0 0 0 0 0,0 1 0 0 0,1-1-1 0 0,-1 0 1 0 0,0 0 0 0 0,0 0 0 0 0,1 0 0 0 0,-1 1 0 0 0,0-1 0 0 0,0 0 0 0 0,1 0 0 0 0,-1 0 0 0 0,0 0 0 0 0,1 0-1 0 0,-1 0 1 0 0,0 0 0 0 0,0 0 0 0 0,1 0 0 0 0,-1 0 0 0 0,0 0 0 0 0,1 0 0 0 0,-1 0 0 0 0,0 0 0 0 0,1 0 0 0 0,-1 0-1 0 0,0 0 1 0 0,0-1 9 0 0,0 14-63 0 0,11 81-874 0 0,28-41-2423 0 0,6-20-2886 0 0,-13-15-1752 0 0,-21-10 4348 0 0</inkml:trace>
  <inkml:trace contextRef="#ctx0" brushRef="#br0" timeOffset="1275.063">3105 1003 1744 0 0,'0'0'4911'0'0,"0"0"-2153"0"0,0 0-651 0 0,0 0-64 0 0,0 0-153 0 0,0 0-287 0 0,0 0-266 0 0,0 0-215 0 0,0 0-201 0 0,0 0-180 0 0,0 0-137 0 0,0 0-143 0 0,-4-20-141 0 0,-8-65-81 0 0,11 81-217 0 0,1 0-1 0 0,0-1 1 0 0,-1 1 0 0 0,2-1-1 0 0,-1 1 1 0 0,0-1 0 0 0,1 1-1 0 0,0 0 1 0 0,0-1 0 0 0,0 1-1 0 0,1 0 1 0 0,-1 0 0 0 0,1-1-1 0 0,0 1 1 0 0,2-3-22 0 0,4-8 58 0 0,-1 0-55 0 0,0 0 1 0 0,1 0-1 0 0,1 1 0 0 0,0 1 1 0 0,1-1-1 0 0,0 1 1 0 0,1 1-1 0 0,0 0 1 0 0,1 1-1 0 0,1 0 1 0 0,0 1-1 0 0,4-3-3 0 0,-16 12-13 0 0,-1 1 0 0 0,1-1 1 0 0,0 0-1 0 0,0 1 0 0 0,0-1 0 0 0,0 1 0 0 0,0-1 1 0 0,0 1-1 0 0,0 0 0 0 0,0-1 0 0 0,0 1 0 0 0,0 0 1 0 0,1 0-1 0 0,-1 0 0 0 0,0 0 0 0 0,0 0 0 0 0,0 0 1 0 0,0 0-1 0 0,0 0 0 0 0,0 0 0 0 0,0 0 1 0 0,0 0-1 0 0,1 1 0 0 0,-1-1 0 0 0,0 0 0 0 0,0 1 1 0 0,0-1-1 0 0,0 1 0 0 0,0 0 0 0 0,-1-1 0 0 0,1 1 1 0 0,0 0-1 0 0,0-1 0 0 0,0 1 0 0 0,0 0 0 0 0,-1 0 1 0 0,1 0-1 0 0,0-1 0 0 0,-1 1 0 0 0,1 0 0 0 0,-1 0 1 0 0,1 0-1 0 0,-1 0 0 0 0,1 0 0 0 0,-1 0 1 0 0,0 0-1 0 0,1 1 0 0 0,-1-1 0 0 0,0 0 0 0 0,0 0 1 0 0,0 0-1 0 0,0 0 0 0 0,0 0 0 0 0,0 1 13 0 0,-5 171 21 0 0,7-172-2 0 0,0 0-1 0 0,0 1 0 0 0,0-1 1 0 0,0 0-1 0 0,0 0 0 0 0,1 0 0 0 0,-1 0 1 0 0,0-1-1 0 0,0 1 0 0 0,1-1 0 0 0,-1 1 1 0 0,0-1-1 0 0,1 0 0 0 0,-1 0 1 0 0,0 0-1 0 0,1 0 0 0 0,-1 0 0 0 0,0 0 1 0 0,1-1-1 0 0,-1 1 0 0 0,0-1 0 0 0,1 0 1 0 0,-1 1-1 0 0,0-1 0 0 0,0 0 1 0 0,0-1-1 0 0,0 1 0 0 0,0 0 0 0 0,0 0 1 0 0,0-1-19 0 0,121-91 430 0 0,-103 75-446 0 0,1 0-1 0 0,1 2 1 0 0,0 0 0 0 0,2 1 0 0 0,14-7 16 0 0,-28 18 1 0 0,-9 2-20 0 0,0 1 1 0 0,0 0-1 0 0,1 0 0 0 0,-1 0 0 0 0,0 0 0 0 0,0 0 1 0 0,1 0-1 0 0,-1 0 0 0 0,1 0 0 0 0,-1 0 0 0 0,1 1 1 0 0,0-1-1 0 0,-1 1 0 0 0,1-1 0 0 0,-1 1 0 0 0,1 0 1 0 0,0-1-1 0 0,-1 1 0 0 0,1 0 0 0 0,0 0 0 0 0,-1 0 1 0 0,1 0-1 0 0,0 0 0 0 0,-1 1 0 0 0,1-1 0 0 0,0 1 1 0 0,-1-1-1 0 0,1 1 0 0 0,0-1 0 0 0,-1 1 0 0 0,1 0 1 0 0,-1 0-1 0 0,0-1 0 0 0,1 1 0 0 0,-1 0 0 0 0,0 0 1 0 0,1 1-1 0 0,-1-1 0 0 0,0 0 0 0 0,1 1 19 0 0,1 14-82 0 0,19 44-1129 0 0,14-36-2765 0 0,-3-18-2114 0 0,-10-5-1812 0 0,-13-1 4461 0 0</inkml:trace>
  <inkml:trace contextRef="#ctx0" brushRef="#br0" timeOffset="1731.109">3963 683 6217 0 0,'0'0'1614'0'0,"0"0"-514"0"0,0 0-48 0 0,0 0 214 0 0,0 0 114 0 0,0 0-93 0 0,0 0-177 0 0,0 0-186 0 0,0 0-136 0 0,0 0-112 0 0,-6 34-113 0 0,-17 109-81 0 0,-4 62 1089 0 0,25-185-1402 0 0,1-9-73 0 0,0 0-1 0 0,0-1 0 0 0,-1 1 0 0 0,0 0 1 0 0,-1 0-1 0 0,0-1 0 0 0,-1 0 0 0 0,0 1 1 0 0,-1-1-1 0 0,0-1 0 0 0,-2 4-95 0 0,6-13 44 0 0,0 0-1 0 0,0 0 1 0 0,0 0-1 0 0,0 0 1 0 0,0-1-1 0 0,0 1 1 0 0,0 0-1 0 0,0 0 1 0 0,0-1-1 0 0,0 1 1 0 0,0 0-1 0 0,0-1 1 0 0,0 1-1 0 0,1-1 1 0 0,-1 1-1 0 0,0-1 1 0 0,0 1-1 0 0,0-1 1 0 0,1 0-1 0 0,-1 1 1 0 0,0-1-1 0 0,1 0 1 0 0,-1 0-1 0 0,1 1 1 0 0,-1-1-1 0 0,1 0 1 0 0,-1 0-1 0 0,1 0 1 0 0,-1 0-1 0 0,1 0 1 0 0,0 0-1 0 0,0 0 1 0 0,-1 1 0 0 0,1-1-1 0 0,0 0 1 0 0,0 0-1 0 0,0 0 1 0 0,0 0-1 0 0,0 0 1 0 0,0 0-1 0 0,0 0 1 0 0,0 0-1 0 0,1 0 1 0 0,-1 0-1 0 0,0 0 1 0 0,1 0-1 0 0,-1 0 1 0 0,1-1-44 0 0,2-21-59 0 0,1-1 1 0 0,1 1-1 0 0,1 0 1 0 0,1 0-1 0 0,1 0 1 0 0,1 1-1 0 0,1 0 1 0 0,1 1-1 0 0,1 0 1 0 0,0 1-1 0 0,2 0 1 0 0,0 1-1 0 0,2 1 1 0 0,0 0-1 0 0,0 1 1 0 0,2 1-1 0 0,0 0 1 0 0,1 2-1 0 0,0 0 1 0 0,2 1-1 0 0,-1 1 1 0 0,1 1-1 0 0,20-8 59 0 0,-22 9-90 0 0,1 2-1 0 0,0 0 1 0 0,0 0 0 0 0,0 2 0 0 0,1 1-1 0 0,0 0 1 0 0,0 2 0 0 0,0 0-1 0 0,0 2 1 0 0,16 0 90 0 0,-32 3 43 0 0,0-1 1 0 0,-1 2-1 0 0,0-1 0 0 0,1 0 1 0 0,-1 1-1 0 0,0 0 0 0 0,0 0 1 0 0,-1 0-1 0 0,1 0 0 0 0,-1 1 1 0 0,1-1-1 0 0,-1 1 0 0 0,0 0 1 0 0,0 0-1 0 0,-1 0 0 0 0,1 0 1 0 0,-1 1-1 0 0,0-1 0 0 0,0 1 1 0 0,0-1-1 0 0,-1 1 0 0 0,0 0 1 0 0,0-1-1 0 0,0 1 0 0 0,0 0 1 0 0,-1 0-1 0 0,1 0 0 0 0,-1 0 1 0 0,-1 0-1 0 0,1 0 0 0 0,-1-1 1 0 0,0 1-1 0 0,0 0 0 0 0,0 0 1 0 0,0-1-1 0 0,-1 1 0 0 0,0 0 1 0 0,0-1-1 0 0,-1 1-43 0 0,-9 11 59 0 0,-1 0 0 0 0,-1-1 0 0 0,0 0 0 0 0,-1-1 0 0 0,-1-1 0 0 0,0-1 0 0 0,-1 0 0 0 0,0-1 0 0 0,-1 0 0 0 0,0-2 0 0 0,0 0 0 0 0,-1-1 0 0 0,-1-1 0 0 0,1-1-1 0 0,-1 0 1 0 0,0-2 0 0 0,0 0 0 0 0,-4-1-59 0 0,-54-3-1068 0 0,76-2 808 0 0,1 1 0 0 0,-1-1 0 0 0,1 0 0 0 0,-1 0 0 0 0,1 0 0 0 0,0 0 0 0 0,0 0 0 0 0,0 0 0 0 0,0 0 0 0 0,0 0 0 0 0,0-1 0 0 0,1 1-1 0 0,-1 0 1 0 0,1-1 0 0 0,-1 1 0 0 0,1 0 0 0 0,0-1 0 0 0,0 1 0 0 0,0 0 0 0 0,0-1 0 0 0,0 1 0 0 0,1 0 0 0 0,-1-1 0 0 0,1 1 0 0 0,0 0 0 0 0,0-3 260 0 0,13-36-9426 0 0,-7 26 2843 0 0</inkml:trace>
  <inkml:trace contextRef="#ctx0" brushRef="#br0" timeOffset="1974.4">4813 68 17348 0 0,'0'0'310'0'0,"0"0"-108"0"0,0 0 129 0 0,0 0 339 0 0,0 0 289 0 0,0 0 139 0 0,0 0-41 0 0,0 0-188 0 0,0 0-191 0 0,0 0-130 0 0,0 33-133 0 0,-3 106-129 0 0,-7-34 78 0 0,-25 280-563 0 0,34-370-230 0 0,-1 27-857 0 0,11-22-3818 0 0,12-25-7852 0 0,-16 4 7795 0 0</inkml:trace>
  <inkml:trace contextRef="#ctx0" brushRef="#br0" timeOffset="2270.569">4931 712 0 0 0,'0'0'1026'0'0,"0"0"606"0"0,0 0 463 0 0,0 0 492 0 0,0 0 281 0 0,0 0-63 0 0,31 14-221 0 0,103 40-327 0 0,-44-39 448 0 0,-69-17-2073 0 0,2 2-339 0 0,0-2 1 0 0,0 0-1 0 0,0-2 0 0 0,-1-1 0 0 0,0 0 0 0 0,0-2 0 0 0,0 0 1 0 0,-1-2-1 0 0,0 0 0 0 0,0-1 0 0 0,-1-1 0 0 0,-1-1 0 0 0,0-1 1 0 0,0-1-1 0 0,-2 0 0 0 0,1-2 0 0 0,-2 1 0 0 0,3-6-293 0 0,-17 20 2 0 0,1-1-1 0 0,-1 0 0 0 0,0 0 1 0 0,0 0-1 0 0,0 0 0 0 0,0-1 1 0 0,-1 1-1 0 0,1 0 0 0 0,-1-1 1 0 0,1 1-1 0 0,-1-1 0 0 0,0 0 1 0 0,0 1-1 0 0,0-1 0 0 0,0 0 1 0 0,0 0-1 0 0,-1 0 0 0 0,1 1 1 0 0,-1-1-1 0 0,0 0 0 0 0,0 0 1 0 0,0 0-1 0 0,0 0 0 0 0,-1 0 1 0 0,1 0-1 0 0,-1 1 0 0 0,1-1 1 0 0,-1 0-1 0 0,0 0 0 0 0,0 1 1 0 0,0-1-1 0 0,-1 0 0 0 0,1 1 1 0 0,0-1-1 0 0,-1 1 0 0 0,0 0 1 0 0,0-1-1 0 0,0 1 0 0 0,0 0 1 0 0,0 0-1 0 0,0 0 0 0 0,0 0 1 0 0,0 1-1 0 0,-1-1 0 0 0,1 1 1 0 0,-1-1-1 0 0,1 1 0 0 0,-1 0 1 0 0,-1-1-2 0 0,-15 0-73 0 0,0 1 0 0 0,0 1 1 0 0,0 1-1 0 0,0 1 0 0 0,0 0 1 0 0,0 1-1 0 0,0 1 0 0 0,1 1 1 0 0,0 1-1 0 0,0 0 0 0 0,0 1 0 0 0,1 1 1 0 0,0 1-1 0 0,0 0 0 0 0,1 1 1 0 0,1 1-1 0 0,0 1 0 0 0,0 0 1 0 0,1 1-1 0 0,-9 9 73 0 0,16-16-63 0 0,0 0 0 0 0,0 1 0 0 0,1-1-1 0 0,0 1 1 0 0,0 1 0 0 0,1-1 0 0 0,-1 1 0 0 0,2 0 0 0 0,-1 0 0 0 0,1 0-1 0 0,0 1 1 0 0,1-1 0 0 0,0 1 0 0 0,0 0 0 0 0,1 0 0 0 0,0 0 0 0 0,1 0-1 0 0,0 1 1 0 0,0-1 0 0 0,1 0 0 0 0,0 0 0 0 0,1 1 0 0 0,1 4 63 0 0,3-7-190 0 0,0 0 1 0 0,1-1-1 0 0,0 1 1 0 0,0-1-1 0 0,0-1 1 0 0,1 1-1 0 0,0-1 1 0 0,0 0-1 0 0,0 0 0 0 0,1-1 1 0 0,0 0-1 0 0,-1-1 1 0 0,2 1-1 0 0,-1-1 1 0 0,0-1-1 0 0,0 0 1 0 0,1 0-1 0 0,3 0 190 0 0,117 21-4730 0 0,-43-16-3293 0 0,-58-4 560 0 0</inkml:trace>
  <inkml:trace contextRef="#ctx0" brushRef="#br0" timeOffset="2862.174">1 1500 15083 0 0,'0'0'744'0'0,"0"0"90"0"0,36-3 274 0 0,231-20 1590 0 0,943-113 3459 0 0,358 15-4840 0 0,217 51-857 0 0,-1433 59-652 0 0,522-34-985 0 0,-669 18-1364 0 0,-73 1-6207 0 0,-105 21-1250 0 0</inkml:trace>
  <inkml:trace contextRef="#ctx0" brushRef="#br0" timeOffset="38913.073">848 1997 0 0 0,'0'0'988'0'0,"0"0"291"0"0,0 0 165 0 0,0 0 122 0 0,0 0 84 0 0,0 0 65 0 0,0 0-1 0 0,0 0-85 0 0,0 0-146 0 0,-13-23-168 0 0,-40-71-132 0 0,23 58 1104 0 0,21 35-1689 0 0,-7-2-439 0 0,1 2 1 0 0,-1 0-1 0 0,0 0 0 0 0,1 2 1 0 0,-1 0-1 0 0,1 0 1 0 0,-1 2-1 0 0,1 0 1 0 0,-1 0-1 0 0,1 2 0 0 0,1 0 1 0 0,-1 0-1 0 0,1 2 1 0 0,0 0-1 0 0,0 0 1 0 0,0 1-1 0 0,1 1 0 0 0,1 0 1 0 0,-1 1-1 0 0,1 1-159 0 0,6-7 2 0 0,0 1 1 0 0,0 0-1 0 0,1 0 0 0 0,-1 0 0 0 0,1 0 0 0 0,1 1 0 0 0,-1 0 0 0 0,1 0 0 0 0,0 1 0 0 0,0-1 1 0 0,1 1-1 0 0,-1 0 0 0 0,2 0 0 0 0,-1 0 0 0 0,1 0 0 0 0,0 0 0 0 0,0 0 0 0 0,1 1 0 0 0,0 3-2 0 0,1-4-32 0 0,0-1-1 0 0,0 1 0 0 0,0-1 0 0 0,1 0 1 0 0,0 1-1 0 0,1-1 0 0 0,0 1 0 0 0,-1-1 1 0 0,2 0-1 0 0,-1 0 0 0 0,1 0 0 0 0,0 0 1 0 0,0-1-1 0 0,1 1 0 0 0,-1-1 1 0 0,1 0-1 0 0,1 0 0 0 0,-1 0 0 0 0,1 0 1 0 0,2 1 32 0 0,7 4-112 0 0,1-1 0 0 0,0 0 0 0 0,1-1 0 0 0,-1-1 0 0 0,2 0 1 0 0,-1-1-1 0 0,1-1 0 0 0,-1-1 0 0 0,2 0 0 0 0,-1-1 1 0 0,0-1-1 0 0,0 0 0 0 0,13-1 112 0 0,137-18-5045 0 0,-89-4-3405 0 0,-51 16 1974 0 0</inkml:trace>
  <inkml:trace contextRef="#ctx0" brushRef="#br0" timeOffset="39286.63">1159 2086 8002 0 0,'0'0'1285'0'0,"0"0"-211"0"0,0 0-71 0 0,0 0 57 0 0,0 0-16 0 0,0 0-98 0 0,0 0-50 0 0,0 0-19 0 0,0 0 38 0 0,0 0 39 0 0,0 0-46 0 0,0 0-62 0 0,0 0-109 0 0,36 10-130 0 0,115 28-83 0 0,-146-37-481 0 0,1 1 0 0 0,0-1 0 0 0,0 0-1 0 0,0 0 1 0 0,0 0 0 0 0,0-1 0 0 0,0 0 0 0 0,0 0 0 0 0,0-1 0 0 0,0 0-1 0 0,0 0 1 0 0,0 0 0 0 0,0-1 0 0 0,-1 1 0 0 0,1-1 0 0 0,0-1-43 0 0,10-3 135 0 0,14-3 82 0 0,-1-1-1 0 0,0-1 1 0 0,0-2-1 0 0,-1-1 1 0 0,-1-1-1 0 0,0-1 1 0 0,-1-1-1 0 0,-1-2 1 0 0,1-2-217 0 0,-24 20 12 0 0,0-1 1 0 0,-1 0-1 0 0,1 0 1 0 0,0 0-1 0 0,0-1 1 0 0,-1 1-1 0 0,1 0 1 0 0,-1-1-1 0 0,0 1 1 0 0,0-1-1 0 0,0 1 1 0 0,0-1-1 0 0,0 1 1 0 0,0-1-1 0 0,-1 0 1 0 0,1 1-1 0 0,-1-1 1 0 0,0 0-1 0 0,0 1 1 0 0,0-1-1 0 0,0 0 1 0 0,0 0-1 0 0,-1 1 1 0 0,1-1-1 0 0,-1 0 1 0 0,0 1-1 0 0,0-1 1 0 0,0 1-1 0 0,0-1 1 0 0,0 1-1 0 0,0-1 1 0 0,-1 1-1 0 0,1 0 1 0 0,-1-1-1 0 0,1 1 1 0 0,-1 0-1 0 0,0 0 1 0 0,-1-1-13 0 0,-8-1-94 0 0,0 0-1 0 0,0 0 1 0 0,-1 1 0 0 0,1 0 0 0 0,-1 1 0 0 0,0 1 0 0 0,1-1 0 0 0,-1 2 0 0 0,0 0 0 0 0,0 0-1 0 0,1 1 1 0 0,-1 1 0 0 0,0 0 0 0 0,1 0 0 0 0,-1 1 0 0 0,1 1 0 0 0,0 0 0 0 0,0 0 0 0 0,0 1 0 0 0,1 0-1 0 0,0 1 1 0 0,0 0 0 0 0,-9 8 94 0 0,9-8-42 0 0,0 1-1 0 0,0 1 1 0 0,1 0-1 0 0,-1 0 1 0 0,2 1-1 0 0,-1 0 1 0 0,1 0 0 0 0,1 1-1 0 0,0 0 1 0 0,0 1-1 0 0,1-1 1 0 0,0 1-1 0 0,1 1 1 0 0,0-1-1 0 0,1 1 1 0 0,0-1-1 0 0,1 1 1 0 0,0 0-1 0 0,1 1 1 0 0,0-1 0 0 0,1 0-1 0 0,1 0 1 0 0,0 1-1 0 0,0-1 1 0 0,1 2 42 0 0,1-8-39 0 0,0 1 0 0 0,0-1 1 0 0,0 0-1 0 0,0 0 1 0 0,1 0-1 0 0,0-1 0 0 0,0 1 1 0 0,1-1-1 0 0,0 1 1 0 0,0-1-1 0 0,0 0 0 0 0,0 0 1 0 0,1-1-1 0 0,0 0 1 0 0,0 1-1 0 0,0-1 0 0 0,0-1 1 0 0,1 1-1 0 0,-1-1 0 0 0,1 0 1 0 0,0 0-1 0 0,0-1 1 0 0,0 0-1 0 0,3 1 39 0 0,11 3-409 0 0,2-1 0 0 0,-1-1 0 0 0,1 0 0 0 0,-1-2 0 0 0,1-1 0 0 0,13 0 409 0 0,65-6-5731 0 0,-34-4-2509 0 0,-41 4 3895 0 0</inkml:trace>
  <inkml:trace contextRef="#ctx0" brushRef="#br0" timeOffset="39652.577">1960 2215 7290 0 0,'0'0'1984'0'0,"0"0"-250"0"0,0 0-7 0 0,0 0 150 0 0,0 0 4 0 0,0 0-201 0 0,0 0-285 0 0,0 0-339 0 0,0 0-317 0 0,0 0-281 0 0,0 0-193 0 0,0 0-94 0 0,10-13-27 0 0,118-122 452 0 0,26-16-103 0 0,-175 257-2612 0 0,20-102 2121 0 0,1 0 0 0 0,-1 0 0 0 0,1-1 1 0 0,0 1-1 0 0,0 0 0 0 0,1 0 0 0 0,-1 0 0 0 0,1 0 0 0 0,0 0 0 0 0,0-1 0 0 0,0 1 0 0 0,1 0 0 0 0,-1-1 0 0 0,1 1 0 0 0,0-1 0 0 0,0 1 1 0 0,0-1-1 0 0,0 0 0 0 0,1 0 0 0 0,-1 0 0 0 0,1 0 0 0 0,0 0 0 0 0,0-1 0 0 0,0 1 0 0 0,0-1 0 0 0,0 0 0 0 0,0 0 0 0 0,1 0 0 0 0,-1 0 1 0 0,1-1-1 0 0,0 1 0 0 0,-1-1 0 0 0,1 0 0 0 0,2 1-2 0 0,8 0 156 0 0,-1 0 0 0 0,1-1 0 0 0,0 0 0 0 0,-1-1 0 0 0,1 0 0 0 0,0-1 1 0 0,0-1-1 0 0,-1 0 0 0 0,1-1 0 0 0,-1-1 0 0 0,0 0 0 0 0,0 0 0 0 0,0-2 0 0 0,-1 1 0 0 0,0-2 0 0 0,7-3-156 0 0,6-7 163 0 0,1 0 0 0 0,-2-1-1 0 0,-1-2 1 0 0,0 0-1 0 0,-2-2 1 0 0,0 0-1 0 0,-1-2-162 0 0,-5 6-596 0 0,13-15-1874 0 0,-7 14-5603 0 0,-15 11-3496 0 0</inkml:trace>
  <inkml:trace contextRef="#ctx0" brushRef="#br0" timeOffset="39903.316">3142 1548 17108 0 0,'0'0'820'0'0,"0"0"-188"0"0,0 0 189 0 0,0 0 233 0 0,0 0 84 0 0,-6 37-85 0 0,-16 117-194 0 0,9 6 479 0 0,9 118-1421 0 0,4-178-4398 0 0,-2-91 519 0 0,-5-6-4660 0 0,0 0 947 0 0</inkml:trace>
  <inkml:trace contextRef="#ctx0" brushRef="#br0" timeOffset="40631.253">2805 1924 14651 0 0,'0'0'1118'0'0,"0"0"-717"0"0,0 0-280 0 0,0 0 104 0 0,0 0 208 0 0,0 0 154 0 0,0 0 68 0 0,0 0-27 0 0,0 0-91 0 0,0 0-97 0 0,34 8-97 0 0,110 28-99 0 0,1-18 112 0 0,65-21-598 0 0,-71-12-2875 0 0,-55 8-4500 0 0,-49 7 6771 0 0,-18 11 4545 0 0,-11-9-3301 0 0,-1 0 1 0 0,1-1-1 0 0,-1 0 1 0 0,1 0-1 0 0,-1-1 0 0 0,1 1 1 0 0,0-1-1 0 0,-1-1 0 0 0,1 1 1 0 0,0-1-1 0 0,-1 0 1 0 0,1 0-1 0 0,-1 0 0 0 0,1-1 1 0 0,2-1-399 0 0,-2 1 130 0 0,1-1 1 0 0,-1 0-1 0 0,0 0 1 0 0,0 0 0 0 0,0-1-1 0 0,0 0 1 0 0,0 0-1 0 0,-1-1 1 0 0,0 1-1 0 0,0-1 1 0 0,0 0 0 0 0,0-1-1 0 0,-1 1 1 0 0,0-1-1 0 0,0 0 1 0 0,-1 0-1 0 0,1 0 1 0 0,-1 0 0 0 0,1-6-132 0 0,-3 10-22 0 0,0 0-1 0 0,0 0 1 0 0,-1 0-1 0 0,1-1 0 0 0,-1 1 1 0 0,0 0-1 0 0,1 0 0 0 0,-1 0 1 0 0,0 0-1 0 0,0 0 1 0 0,-1 0-1 0 0,1 0 0 0 0,0-1 1 0 0,-1 1-1 0 0,1 0 0 0 0,-1 0 1 0 0,1 0-1 0 0,-1 0 1 0 0,0 0-1 0 0,0 0 0 0 0,0 1 1 0 0,0-1-1 0 0,-1 0 0 0 0,1 0 1 0 0,0 1-1 0 0,-1-1 0 0 0,1 1 1 0 0,-1-1-1 0 0,1 1 1 0 0,-1-1-1 0 0,0 1 0 0 0,0 0 1 0 0,1 0-1 0 0,-1 0 0 0 0,0 0 1 0 0,0 0-1 0 0,0 0 1 0 0,0 1-1 0 0,0-1 0 0 0,0 1 1 0 0,0-1-1 0 0,-1 1 0 0 0,1 0 1 0 0,0 0-1 0 0,0 0 24 0 0,-100 14-1906 0 0,84-6 1630 0 0,0 0 1 0 0,0 1 0 0 0,0 1 0 0 0,1 1 0 0 0,1 1 0 0 0,0 0 0 0 0,1 1 0 0 0,0 0-1 0 0,1 1 1 0 0,-3 5 275 0 0,9-10-7 0 0,0 0-1 0 0,0 0 1 0 0,1 1-1 0 0,1 0 1 0 0,0 1-1 0 0,0 0 1 0 0,1 0-1 0 0,0 0 1 0 0,1 0-1 0 0,0 1 1 0 0,1-1-1 0 0,0 1 1 0 0,1 0-1 0 0,0 0 1 0 0,1 0-1 0 0,0 0 1 0 0,1 0-1 0 0,1 0 1 0 0,0 3 7 0 0,2-8 70 0 0,1 1 0 0 0,0-1 1 0 0,1 0-1 0 0,-1 0 1 0 0,2 0-1 0 0,-1-1 1 0 0,0 0-1 0 0,1 0 1 0 0,0 0-1 0 0,1-1 1 0 0,-1 0-1 0 0,1 0 0 0 0,0-1 1 0 0,0 1-1 0 0,0-1 1 0 0,1-1-1 0 0,0 0 1 0 0,-1 0-1 0 0,1 0 1 0 0,0-1-1 0 0,0 0 0 0 0,1-1 1 0 0,5 1-71 0 0,20-1 461 0 0,0-2 0 0 0,0-1-1 0 0,-1-2 1 0 0,1-1 0 0 0,-1-1 0 0 0,0-2-1 0 0,0-2 1 0 0,-1 0 0 0 0,-1-3 0 0 0,0 0 0 0 0,0-2-1 0 0,-1-1 1 0 0,-1-2 0 0 0,17-13-461 0 0,-15 13 177 0 0,-2 3-34 0 0,-2-2 0 0 0,0 0 0 0 0,-1-2 0 0 0,-1 0 0 0 0,-1-2 0 0 0,-1-1 0 0 0,0-1 0 0 0,-2 0 0 0 0,-1-2 0 0 0,5-9-143 0 0,-22 29 10 0 0,0 0 1 0 0,0 0-1 0 0,-1 0 1 0 0,0-1-1 0 0,0 1 1 0 0,0-1-1 0 0,-1 1 0 0 0,0-1 1 0 0,0 0-1 0 0,0 0 1 0 0,-1 1-1 0 0,1-1 1 0 0,-2 0-1 0 0,1-1-10 0 0,-2 4-44 0 0,0 1-1 0 0,0-1 0 0 0,0 1 1 0 0,0 0-1 0 0,0 0 0 0 0,-1 0 0 0 0,1 0 1 0 0,-1 0-1 0 0,1 1 0 0 0,-1-1 1 0 0,0 1-1 0 0,0 0 0 0 0,1-1 1 0 0,-1 1-1 0 0,0 1 0 0 0,0-1 0 0 0,0 0 1 0 0,0 1-1 0 0,0-1 0 0 0,0 1 1 0 0,-1 0-1 0 0,1 0 0 0 0,0 0 1 0 0,0 1-1 0 0,0-1 0 0 0,0 1 1 0 0,0-1-1 0 0,0 1 0 0 0,-1 0 45 0 0,-2 0-97 0 0,-10 2-38 0 0,1 1 1 0 0,-1 0-1 0 0,1 1 0 0 0,0 1 1 0 0,0 0-1 0 0,0 1 1 0 0,1 1-1 0 0,0 0 0 0 0,1 1 1 0 0,0 1-1 0 0,0 0 1 0 0,1 1-1 0 0,0 0 135 0 0,9-9-13 0 0,0-1-1 0 0,1 1 1 0 0,0 0 0 0 0,-1 0-1 0 0,1 0 1 0 0,0 0 0 0 0,0 1 0 0 0,0-1-1 0 0,0 0 1 0 0,1 1 0 0 0,-1-1-1 0 0,1 1 1 0 0,-1 0 0 0 0,1-1-1 0 0,0 1 1 0 0,0 0 0 0 0,0 0 0 0 0,0 0-1 0 0,1 0 1 0 0,-1 0 0 0 0,1 0-1 0 0,0 0 1 0 0,0 0 0 0 0,0 0-1 0 0,0 0 1 0 0,0 0 0 0 0,0 0-1 0 0,1 0 1 0 0,0 0 0 0 0,0 0 0 0 0,-1-1-1 0 0,2 1 1 0 0,-1 0 0 0 0,0 0-1 0 0,0-1 1 0 0,1 1 0 0 0,0-1-1 0 0,-1 1 1 0 0,1-1 0 0 0,0 1 0 0 0,2 1 13 0 0,131 48 483 0 0,3 1-13 0 0,-132-49-401 0 0,-1 0 0 0 0,1 0-1 0 0,-1 0 1 0 0,0 1 0 0 0,0 0-1 0 0,0 0 1 0 0,0 0 0 0 0,-1 1-1 0 0,0-1 1 0 0,0 1 0 0 0,-1 0-1 0 0,0 0 1 0 0,0 1 0 0 0,0-1-1 0 0,-1 1 1 0 0,0-1 0 0 0,0 1-1 0 0,0 0 1 0 0,-1 0 0 0 0,0 1-69 0 0,1 8 128 0 0,-1 0-1 0 0,0 0 1 0 0,-1 0 0 0 0,-1 0 0 0 0,-1 0 0 0 0,0 0 0 0 0,-1 0 0 0 0,0-1 0 0 0,-4 7-128 0 0,10 10-1597 0 0,20-27-5790 0 0,-16-5 638 0 0,-2 0-2341 0 0</inkml:trace>
</inkml:ink>
</file>

<file path=ppt/ink/ink4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0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0 6353 0 0,'0'0'2945'0'0,"0"0"-1823"0"0,0 0-685 0 0,0 0 22 0 0,0 0 293 0 0,0 0 317 0 0,0 0 168 0 0,0 0-64 0 0,0 0-214 0 0,0 0-253 0 0,0 0-258 0 0,-11 16-156 0 0,-35 49-83 0 0,-45 24 158 0 0,60-64-456 0 0,1 0-375 0 0,-25 22-1036 0 0,18-20-3387 0 0,31-19-2764 0 0,6-4 3714 0 0</inkml:trace>
</inkml:ink>
</file>

<file path=ppt/ink/ink4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6945 0 0,'0'0'5656'0'0,"0"0"-3162"0"0,0 0-1000 0 0,0 0-142 0 0,0 0-188 0 0,0 0-275 0 0,0 0-245 0 0,0 0-149 0 0,0 0-99 0 0,0 0-72 0 0,-33 27-60 0 0,-98 85-84 0 0,93-71-32 0 0,38-39-155 0 0,1 0 0 0 0,0 1-1 0 0,0-1 1 0 0,0 0 0 0 0,1 0 0 0 0,-1 0 0 0 0,0 0 0 0 0,1 0 0 0 0,-1-1 0 0 0,1 1 0 0 0,0 0 0 0 0,-1-1-1 0 0,1 1 1 0 0,0-1 0 0 0,0 1 0 0 0,0-1 0 0 0,0 0 0 0 0,0 0 0 0 0,0 0 0 0 0,0 0 0 0 0,1 0 0 0 0,-1 0-1 0 0,0-1 1 0 0,1 1 0 0 0,-1-1 0 0 0,0 0 0 0 0,1 1 0 0 0,-1-1 0 0 0,0 0 0 0 0,1-1 0 0 0,-1 1-1 0 0,0 0 1 0 0,1 0 0 0 0,-1-1 0 0 0,0 0 0 0 0,2 0 7 0 0,16 3-22 0 0,0 1 30 0 0,-11-4-8 0 0,0 2 0 0 0,0-1 0 0 0,0 1 0 0 0,0 1 0 0 0,0 0 0 0 0,0 0-1 0 0,0 1 1 0 0,-1 0 0 0 0,1 0 0 0 0,-1 1 0 0 0,0 0 0 0 0,0 0 0 0 0,0 1-1 0 0,-1 0 1 0 0,0 0 0 0 0,0 1 0 0 0,0 0 0 0 0,0 0 0 0 0,4 7 0 0 0,-9-10 18 0 0,-1 1 0 0 0,0-1 0 0 0,0 1 1 0 0,0-1-1 0 0,0 1 0 0 0,0-1 0 0 0,-1 1 1 0 0,0-1-1 0 0,1 1 0 0 0,-1 0 0 0 0,-1-1 0 0 0,1 1 1 0 0,0-1-1 0 0,-1 1 0 0 0,0 0 0 0 0,0-1 1 0 0,0 0-1 0 0,0 1 0 0 0,0-1 0 0 0,-1 1 1 0 0,0-1-1 0 0,1 0 0 0 0,-1 0 0 0 0,0 0 0 0 0,-1 0 1 0 0,1 0-1 0 0,0-1 0 0 0,-1 1 0 0 0,0-1 1 0 0,1 1-1 0 0,-3 0-18 0 0,-96 61 410 0 0,-5-41-1888 0 0,80-38-2577 0 0,17-3-5374 0 0,7 10 1243 0 0</inkml:trace>
</inkml:ink>
</file>

<file path=ppt/ink/ink4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1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1 4705 0 0,'0'0'2258'0'0,"0"0"-1014"0"0,0 0-345 0 0,0 0 36 0 0,0 0 154 0 0,0 0 130 0 0,0 0 14 0 0,0 0-119 0 0,0 0-201 0 0,0 0-237 0 0,0 0-189 0 0,0 0-137 0 0,0 3-40 0 0,-17 391 3404 0 0,11 40-3087 0 0,5-433-620 0 0,0 1 0 0 0,1-1 0 0 0,-1 0 0 0 0,1 0 0 0 0,-1 0 0 0 0,1 1 0 0 0,0-1 0 0 0,-1 0 1 0 0,1 0-1 0 0,0 1 0 0 0,0-1 0 0 0,0 0 0 0 0,0 1 0 0 0,0-1 0 0 0,0 0 0 0 0,0 1 0 0 0,1-1 0 0 0,-1 0 1 0 0,0 0-1 0 0,1 1 0 0 0,-1-1 0 0 0,1 0 0 0 0,-1 0 0 0 0,1 0 0 0 0,0 1 0 0 0,-1-1 0 0 0,1 0 0 0 0,0 0 0 0 0,0 0 1 0 0,0 0-1 0 0,0-1 0 0 0,0 1 0 0 0,0 0 0 0 0,0 0 0 0 0,0 0 0 0 0,0-1 0 0 0,0 1 0 0 0,0 0 0 0 0,0-1 1 0 0,1 1-1 0 0,-1-1 0 0 0,0 0 0 0 0,0 1 0 0 0,1-1 0 0 0,-1 0 0 0 0,0 0 0 0 0,1 0 0 0 0,-1 0 0 0 0,0 0 1 0 0,1 0-1 0 0,-1 0 0 0 0,0 0 0 0 0,0 0 0 0 0,1-1 0 0 0,-1 1 0 0 0,0 0 0 0 0,0-1 0 0 0,1 1 0 0 0,-1-1 0 0 0,0 0 1 0 0,0 1-1 0 0,1-2-7 0 0,163-145 1056 0 0,112-87-853 0 0,-277 233-207 0 0,0 0 0 0 0,1 0 0 0 0,-1 0 0 0 0,1 0 0 0 0,0 0 0 0 0,-1 0 0 0 0,1 0 0 0 0,0 0 0 0 0,-1 0 0 0 0,1 0 0 0 0,0 1 0 0 0,0-1 0 0 0,0 0 0 0 0,0 1 0 0 0,0-1 0 0 0,0 0 0 0 0,0 1 0 0 0,0-1 0 0 0,0 1 0 0 0,0 0 0 0 0,0-1 0 0 0,0 1 0 0 0,0 0 0 0 0,0-1 0 0 0,0 1 0 0 0,1 0 0 0 0,-1 0 0 0 0,0 0 0 0 0,0 0 0 0 0,0 0 0 0 0,0 0 0 0 0,0 0 0 0 0,1 1 0 0 0,-1-1 0 0 0,0 0 0 0 0,0 1 0 0 0,0-1 0 0 0,0 1 0 0 0,0-1 0 0 0,0 1 0 0 0,0-1 1 0 0,0 1-1 0 0,0 0 0 0 0,0-1 0 0 0,0 1 0 0 0,-1 0 0 0 0,1 0 0 0 0,0 0 0 0 0,0 0 0 0 0,-1-1 0 0 0,1 1 0 0 0,-1 0 0 0 0,1 0 0 0 0,-1 0 0 0 0,1 0 0 0 0,-1 1 0 0 0,1-1 0 0 0,-1 0 0 0 0,0 0 0 0 0,0 0 0 0 0,1 0 0 0 0,-1 0 0 0 0,0 0 0 0 0,0 1 0 0 0,0-1 0 0 0,0 1 4 0 0,16 277 460 0 0,2-213-2367 0 0,0-57-2199 0 0,8-11-3536 0 0,-15-2 2613 0 0,-3 1 44 0 0</inkml:trace>
  <inkml:trace contextRef="#ctx0" brushRef="#br0" timeOffset="406.243">1154 398 5857 0 0,'0'0'1594'0'0,"0"0"-240"0"0,0 0 25 0 0,0 0 205 0 0,0 0 72 0 0,0 0-139 0 0,0 0-260 0 0,0 0-262 0 0,-33 25-209 0 0,-106 77-150 0 0,61-26 359 0 0,71-68-920 0 0,0 0 1 0 0,1 1 0 0 0,-1-1 0 0 0,2 1-1 0 0,-1 1 1 0 0,1-1 0 0 0,1 1 0 0 0,0 0-1 0 0,0 0 1 0 0,1 0 0 0 0,0 1 0 0 0,1-1-1 0 0,0 1 1 0 0,0-1 0 0 0,1 4-76 0 0,2-11 7 0 0,1 0 1 0 0,-1 0 0 0 0,0 0 0 0 0,1 0-1 0 0,0 0 1 0 0,0 0 0 0 0,0-1-1 0 0,0 1 1 0 0,0-1 0 0 0,1 1 0 0 0,-1-1-1 0 0,1 0 1 0 0,-1 0 0 0 0,1 0-1 0 0,0 0 1 0 0,0-1 0 0 0,0 1 0 0 0,0-1-1 0 0,0 1 1 0 0,0-1 0 0 0,0 0-1 0 0,0 0 1 0 0,1-1 0 0 0,-1 1-1 0 0,0-1 1 0 0,0 1 0 0 0,1-1 0 0 0,-1 0-1 0 0,0-1 1 0 0,1 1 0 0 0,-1 0-1 0 0,0-1 1 0 0,1 0 0 0 0,-1 1 0 0 0,0-1-1 0 0,0-1 1 0 0,0 1 0 0 0,0 0-1 0 0,0-1 1 0 0,0 1 0 0 0,2-3-8 0 0,29-17 255 0 0,0-2 1 0 0,-1-2-1 0 0,-2-1 1 0 0,0-2-1 0 0,-2 0 1 0 0,-1-2-1 0 0,10-17-255 0 0,-25 34 56 0 0,17-21 2 0 0,-30 64-360 0 0,-4 14 274 0 0,2 43-98 0 0,2-85 44 0 0,1 1-1 0 0,0-1 1 0 0,-1 1 0 0 0,1-1-1 0 0,0 0 1 0 0,0 1-1 0 0,0-1 1 0 0,1 0 0 0 0,-1 0-1 0 0,0 0 1 0 0,1 0 0 0 0,0 0-1 0 0,-1 0 1 0 0,1 0 0 0 0,0 0-1 0 0,0 0 1 0 0,0-1 0 0 0,0 1-1 0 0,0-1 1 0 0,1 0 0 0 0,-1 0-1 0 0,0 0 1 0 0,0 0 0 0 0,1 0-1 0 0,-1 0 1 0 0,1 0 0 0 0,-1-1-1 0 0,1 1 1 0 0,-1-1 0 0 0,3 0 82 0 0,45 1-4665 0 0,-16-10-3669 0 0,-21 2 1295 0 0</inkml:trace>
</inkml:ink>
</file>

<file path=ppt/ink/ink4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6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1 9226 0 0,'0'0'679'0'0,"0"0"82"0"0,0 0 138 0 0,0 0 157 0 0,0 0 134 0 0,0 0 14 0 0,0 0-85 0 0,0 0-213 0 0,0 0-284 0 0,0 0-237 0 0,0 0-208 0 0,-3 2-118 0 0,-2 3 11 0 0,1 1 1 0 0,1 1 0 0 0,-1-1 0 0 0,1 0 0 0 0,0 1 0 0 0,0 0 0 0 0,1-1 0 0 0,0 1-1 0 0,0 0 1 0 0,1 0 0 0 0,0 0 0 0 0,0 1 0 0 0,1-1 0 0 0,-1 0 0 0 0,2 0-1 0 0,-1 0 1 0 0,1 1 0 0 0,0-1 0 0 0,0 0-71 0 0,0 18 151 0 0,7 478 792 0 0,-7-320-1296 0 0,-5-138-692 0 0,-3-20-2431 0 0,1-24-5139 0 0,3-1 1381 0 0</inkml:trace>
</inkml:ink>
</file>

<file path=ppt/ink/ink4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4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0 158 13219 0 0,'0'0'149'0'0,"0"0"-510"0"0,0 0-133 0 0,0 0 362 0 0,0 0 540 0 0,0 0 421 0 0,0 0 163 0 0,0 0-7 0 0,32 3-124 0 0,104 6-168 0 0,-25-21 65 0 0,-87 5-630 0 0,339-92 21 0 0,-286 75-4840 0 0,-1 0-4621 0 0,-63 20 5131 0 0</inkml:trace>
</inkml:ink>
</file>

<file path=ppt/ink/ink4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8498 0 0,'0'0'411'0'0,"0"0"-185"0"0,0 0 128 0 0,0 0 319 0 0,0 0 226 0 0,0 0 27 0 0,0 0-124 0 0,0 0-173 0 0,0 0-181 0 0,0 0-112 0 0,0 0-56 0 0,0 0-4 0 0,0 0 53 0 0,-2 5 73 0 0,-4 17 72 0 0,5-13 5405 0 0,1 1-4463 0 0,-1 4-1824 0 0,-8 34 566 0 0,3 0 1 0 0,1 1-1 0 0,3-1 0 0 0,3 27-158 0 0,-1-73 2 0 0,-1 2 4 0 0,0-1 1 0 0,0 0-1 0 0,1 1 1 0 0,-1-1-1 0 0,1 1 0 0 0,0-1 1 0 0,0 1-1 0 0,0-1 0 0 0,0 1 1 0 0,1-1-1 0 0,-1 1 1 0 0,1-1-1 0 0,0 0 0 0 0,0 1 1 0 0,0-1-1 0 0,1 0 1 0 0,-1 0-1 0 0,1 0 0 0 0,0 0 1 0 0,0 0-1 0 0,0 0 0 0 0,0 0 1 0 0,0-1-1 0 0,0 1 1 0 0,1-1-1 0 0,-1 1 0 0 0,1-1 1 0 0,0 0-1 0 0,0 0 1 0 0,0 0-1 0 0,0 0 0 0 0,0-1 1 0 0,0 1-1 0 0,0-1 0 0 0,1 0 1 0 0,-1 0-1 0 0,0 0 1 0 0,1 0-1 0 0,-1-1 0 0 0,1 1 1 0 0,-1-1-1 0 0,1 0 1 0 0,-1 0-1 0 0,0 0 0 0 0,1-1 1 0 0,-1 1-1 0 0,3-1-6 0 0,9-7 72 0 0,0-1 0 0 0,-1-1 0 0 0,0 0 0 0 0,-1-1 0 0 0,0 0 1 0 0,-1-1-1 0 0,0 0 0 0 0,-1-1 0 0 0,8-12-72 0 0,6-5 50 0 0,97-138 57 0 0,-118 224-1728 0 0,-5-33 1648 0 0,-1-15-23 0 0,1 1 1 0 0,0 0 0 0 0,0-1-1 0 0,0 1 1 0 0,1 0-1 0 0,1-1 1 0 0,-1 1 0 0 0,1 0-1 0 0,1-1 1 0 0,0 1 0 0 0,0-1-1 0 0,0 1 1 0 0,1-1-1 0 0,1 0 1 0 0,-1 0 0 0 0,1 0-1 0 0,1-1 1 0 0,-1 0 0 0 0,1 1-1 0 0,0-1 1 0 0,1-1-1 0 0,0 1 1 0 0,0-1 0 0 0,0 0-1 0 0,1 0 1 0 0,0-1 0 0 0,0 0-1 0 0,1 0-4 0 0,-2-3 54 0 0,0 0-1 0 0,0-1 0 0 0,0 0 0 0 0,0 0 1 0 0,0 0-1 0 0,1-1 0 0 0,-1 0 1 0 0,0 0-1 0 0,1 0 0 0 0,-1-1 1 0 0,0 0-1 0 0,0 0 0 0 0,0-1 0 0 0,0 0 1 0 0,0 0-1 0 0,0 0 0 0 0,0-1 1 0 0,0 1-1 0 0,-1-1 0 0 0,0-1 1 0 0,1 1-1 0 0,-1-1 0 0 0,0 0 0 0 0,-1 0 1 0 0,1-1-1 0 0,-1 1 0 0 0,0-1 1 0 0,0 0-1 0 0,3-4-53 0 0,71-113 855 0 0,-51 67-2834 0 0,-10 15-3023 0 0,-1-1-4355 0 0,-10 29 168 0 0</inkml:trace>
</inkml:ink>
</file>

<file path=ppt/ink/ink4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5.8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 10394 0 0,'0'0'2651'0'0,"0"0"-1241"0"0,0 0-423 0 0,0 0 61 0 0,0 0 19 0 0,0 0-153 0 0,0 0-216 0 0,0 0-207 0 0,0 0-169 0 0,0 0-73 0 0,0 0-70 0 0,0 0-61 0 0,0 0-31 0 0,-7 32-30 0 0,-19 99-19 0 0,22-58 42 0 0,5-69-20 0 0,1 1-1 0 0,-1-1 1 0 0,1 1 0 0 0,0-1 0 0 0,0 1 0 0 0,0-1 0 0 0,0 0 0 0 0,1 0-1 0 0,-1 0 1 0 0,1 0 0 0 0,0-1 0 0 0,1 1 0 0 0,-1-1 0 0 0,1 0 0 0 0,-1 0-1 0 0,1 0 1 0 0,0 0 0 0 0,0 0 0 0 0,0-1 0 0 0,0 0 0 0 0,1 0 0 0 0,-1 0-1 0 0,1 0 1 0 0,-1-1 0 0 0,1 0 0 0 0,-1 0 0 0 0,1 0 0 0 0,0 0 0 0 0,0-1-1 0 0,-1 0 1 0 0,1 0 0 0 0,0 0 0 0 0,0 0 0 0 0,-1-1 0 0 0,1 0 0 0 0,0 0-1 0 0,-1 0 1 0 0,1-1 0 0 0,-1 1 0 0 0,1-1 0 0 0,-1 0 0 0 0,2-1-60 0 0,3-3 118 0 0,1-1 0 0 0,-1 0 1 0 0,0 0-1 0 0,-1-1 1 0 0,0 0-1 0 0,0 0 0 0 0,0-1 1 0 0,-1 0-1 0 0,-1 0 1 0 0,0-1-1 0 0,0 0 0 0 0,0 0 1 0 0,-2 0-1 0 0,1-1 1 0 0,-1 1-1 0 0,-1-1 0 0 0,0 0 1 0 0,0 0-1 0 0,-1-1 1 0 0,0 1-1 0 0,-1 0 1 0 0,-1-1-1 0 0,0-1-118 0 0,-1 8-58 0 0,-1 1-1 0 0,0-1 1 0 0,0 1 0 0 0,0 0 0 0 0,0 0 0 0 0,-1-1-1 0 0,0 1 1 0 0,0 1 0 0 0,0-1 0 0 0,0 0-1 0 0,0 1 1 0 0,-1 0 0 0 0,0 0 0 0 0,1 0-1 0 0,-1 0 1 0 0,0 0 0 0 0,-1 1 0 0 0,1 0 0 0 0,0 0-1 0 0,-1 0 1 0 0,1 0 0 0 0,-1 1 0 0 0,0-1-1 0 0,1 1 1 0 0,-1 0 0 0 0,0 1 0 0 0,0-1-1 0 0,0 1 1 0 0,1 0 0 0 0,-4 1 58 0 0,1-2-340 0 0,0 1 1 0 0,0 1 0 0 0,0-1-1 0 0,0 1 1 0 0,0 1-1 0 0,0-1 1 0 0,0 1-1 0 0,0 0 1 0 0,1 1-1 0 0,-1 0 1 0 0,1 0-1 0 0,0 0 1 0 0,-2 1 339 0 0,-26 24-5266 0 0,26-21 2031 0 0,-5 5-7691 0 0</inkml:trace>
</inkml:ink>
</file>

<file path=ppt/ink/ink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9:44.1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71 101 3313 0 0,'0'0'1265'0'0,"0"0"-322"0"0,0 0 53 0 0,0 0 230 0 0,0 0 165 0 0,0 0 28 0 0,0 0-101 0 0,0 0-209 0 0,0 0-259 0 0,0 0-229 0 0,0 0-185 0 0,0 16 642 0 0,-4 208 1376 0 0,11-181-2429 0 0,-5 49-1657 0 0,-9-83 145 0 0,2-4-1760 0 0,3 0-8074 0 0,2-5 10564 0 0</inkml:trace>
  <inkml:trace contextRef="#ctx0" brushRef="#br0" timeOffset="1">30 116 0 0 0,'0'0'1050'0'0,"0"0"203"0"0,0 0 50 0 0,0 0-152 0 0,0 0-263 0 0,0 0-176 0 0,0 0-78 0 0,0 0-5 0 0,0 0 78 0 0,0 0 47 0 0,3-9 34 0 0,11-26 15 0 0,29 9 1585 0 0,-30 22-1888 0 0,-5 1-281 0 0,9-4 72 0 0,0 0-1 0 0,1 1 0 0 0,-1 1 0 0 0,1 1 1 0 0,0 1-1 0 0,0 0 0 0 0,13 0-290 0 0,-27 3 22 0 0,0 0-1 0 0,0 0 1 0 0,0 0-1 0 0,0 0 0 0 0,0 1 1 0 0,0 0-1 0 0,0-1 0 0 0,0 2 1 0 0,-1-1-1 0 0,1 0 1 0 0,0 1-1 0 0,-1-1 0 0 0,1 1 1 0 0,-1 0-1 0 0,1 0 1 0 0,-1 0-1 0 0,0 1 0 0 0,0-1 1 0 0,0 1-1 0 0,0 0 1 0 0,-1 0-1 0 0,1 0 0 0 0,-1 0 1 0 0,1 0-1 0 0,-1 0 0 0 0,0 1 1 0 0,0 1-22 0 0,-2 0 46 0 0,0 0 1 0 0,-1-1-1 0 0,0 1 0 0 0,0 0 1 0 0,0-1-1 0 0,-1 1 1 0 0,0 0-1 0 0,0-1 0 0 0,0 0 1 0 0,0 1-1 0 0,-1-1 1 0 0,1 0-1 0 0,-1 0 0 0 0,0-1 1 0 0,0 1-1 0 0,-1 0 1 0 0,1-1-1 0 0,-1 0 0 0 0,1 0 1 0 0,-1 0-1 0 0,0 0 1 0 0,0-1-1 0 0,-1 1 0 0 0,1-1 1 0 0,0 0-1 0 0,-1-1 1 0 0,1 1-1 0 0,-3 0-46 0 0,-7 5 8 0 0,-115 60-696 0 0,57-36-726 0 0,21-15-5478 0 0,45-15 5214 0 0,5-1-2305 0 0,1 0 942 0 0</inkml:trace>
</inkml:ink>
</file>

<file path=ppt/ink/ink4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6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10186 0 0,'0'0'1400'0'0,"0"0"-173"0"0,0 0-92 0 0,0 0-21 0 0,0 0-78 0 0,0 0-153 0 0,0 0-210 0 0,0 0-176 0 0,0 0-121 0 0,0 0-47 0 0,0 0-22 0 0,0 0-17 0 0,-2 34-33 0 0,-8 108-36 0 0,13 179 584 0 0,8-72-537 0 0,-10-248-260 0 0,0-1 0 0 0,-1 1 0 0 0,1 0 0 0 0,0-1 0 0 0,-1 1-1 0 0,1-1 1 0 0,0 0 0 0 0,0 1 0 0 0,-1-1 0 0 0,1 0 0 0 0,0 1-1 0 0,0-1 1 0 0,0 0 0 0 0,-1 0 0 0 0,1 0 0 0 0,0 1 0 0 0,0-1-1 0 0,0 0 1 0 0,0 0 0 0 0,-1 0 0 0 0,1-1 0 0 0,0 1-1 0 0,0 0 1 0 0,0 0 0 0 0,0 0 0 0 0,-1-1 0 0 0,1 1 0 0 0,0 0-1 0 0,0-1 1 0 0,-1 1 0 0 0,1 0 0 0 0,0-1 0 0 0,-1 1 0 0 0,1-1-1 0 0,0 0 1 0 0,-1 1 0 0 0,1-1 0 0 0,0 1 0 0 0,-1-1 0 0 0,1 0-1 0 0,-1 1 1 0 0,0-1 0 0 0,1 0 0 0 0,-1 0 0 0 0,1 1-1 0 0,-1-1 1 0 0,0 0 0 0 0,0 0 0 0 0,1 0-8 0 0,5-5 89 0 0,217-180 416 0 0,-198 166-500 0 0,-8 6-23 0 0,1 0 0 0 0,0 1-1 0 0,1 1 1 0 0,1 0 0 0 0,-1 2-1 0 0,2 0 1 0 0,-1 1-1 0 0,1 1 1 0 0,9-1 18 0 0,-28 8-10 0 0,0 1 0 0 0,0 0 0 0 0,0 0 0 0 0,0-1 0 0 0,0 1-1 0 0,0 1 1 0 0,0-1 0 0 0,0 0 0 0 0,0 0 0 0 0,0 1 0 0 0,0 0 0 0 0,0-1 0 0 0,0 1 0 0 0,0 0 0 0 0,0 0-1 0 0,0 0 1 0 0,-1 0 0 0 0,1 0 0 0 0,0 0 0 0 0,-1 0 0 0 0,1 1 0 0 0,0-1 0 0 0,-1 0 0 0 0,0 1 0 0 0,1 0 0 0 0,-1-1-1 0 0,0 1 1 0 0,0 0 0 0 0,0-1 0 0 0,0 1 0 0 0,0 0 0 0 0,0 0 0 0 0,-1 0 0 0 0,1 0 0 0 0,-1 0 0 0 0,1 0 0 0 0,-1 0-1 0 0,1 1 11 0 0,-1 83 93 0 0,-6-64-33 0 0,-2-1 0 0 0,-1 0 0 0 0,0 0 0 0 0,-1 0 0 0 0,-2-1 0 0 0,0-1 0 0 0,-1 0 0 0 0,-1-1 0 0 0,0 0 0 0 0,-8 6-60 0 0,13-13-40 0 0,0-1 0 0 0,0 0-1 0 0,-1 0 1 0 0,0-1 0 0 0,0 0 0 0 0,-1-1-1 0 0,-1 0 1 0 0,1-1 0 0 0,-1 0-1 0 0,0-1 1 0 0,-1 0 0 0 0,1-1-1 0 0,-1 0 1 0 0,0-1 0 0 0,0-1 0 0 0,-1 0-1 0 0,1-1 1 0 0,-2 0 40 0 0,-46-22-3557 0 0,45-22-3618 0 0,16 24 1903 0 0,0 2-130 0 0</inkml:trace>
</inkml:ink>
</file>

<file path=ppt/ink/ink4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249 459 12835 0 0,'0'0'661'0'0,"0"0"-209"0"0,0 0 103 0 0,0 0 300 0 0,0 0 203 0 0,0 0 20 0 0,0 0-148 0 0,0 0-206 0 0,-28 32-188 0 0,-87 103-144 0 0,38-38 282 0 0,74-95-670 0 0,1 0 0 0 0,-1 1-1 0 0,1-1 1 0 0,0 0 0 0 0,0 1 0 0 0,0 0 0 0 0,0-1 0 0 0,1 1 0 0 0,-1 0 0 0 0,1 0-1 0 0,0 0 1 0 0,0 0 0 0 0,0 0 0 0 0,0 0 0 0 0,0 0 0 0 0,0 0 0 0 0,1 1 0 0 0,0-1-1 0 0,-1 0 1 0 0,1 0 0 0 0,0 0 0 0 0,1 1 0 0 0,-1-1 0 0 0,1 0 0 0 0,-1 0 0 0 0,1 0-1 0 0,0 0 1 0 0,0 1 0 0 0,0-1 0 0 0,1-1 0 0 0,-1 1 0 0 0,1 0 0 0 0,-1 0 0 0 0,1 0-1 0 0,0-1 1 0 0,0 1 0 0 0,0-1 0 0 0,1 0 0 0 0,-1 1 0 0 0,0-1 0 0 0,1 0 0 0 0,0 0-1 0 0,1 0-3 0 0,3 0 47 0 0,-1 0 0 0 0,1-1-1 0 0,0 0 1 0 0,0 0-1 0 0,0-1 1 0 0,0 0-1 0 0,-1 0 1 0 0,1-1-1 0 0,0 0 1 0 0,0 0 0 0 0,0 0-1 0 0,-1-1 1 0 0,1 0-1 0 0,-1 0 1 0 0,1-1-1 0 0,-1 0 1 0 0,0 0-1 0 0,0 0 1 0 0,0-1-1 0 0,0 0 1 0 0,-1 0 0 0 0,1-1-47 0 0,108-111 445 0 0,-106 107-496 0 0,0 0-1 0 0,-1-1 1 0 0,0 0 0 0 0,-1 0-1 0 0,0-1 1 0 0,-1 0 0 0 0,0 0-1 0 0,-1 0 1 0 0,0 0 0 0 0,0-1-1 0 0,-1 0 1 0 0,-1 1 0 0 0,0-1-1 0 0,-1-3 52 0 0,-19 23-2804 0 0,15-1 2791 0 0,1 1 1 0 0,0-1 0 0 0,0 0-1 0 0,1 1 1 0 0,0-1-1 0 0,0 0 1 0 0,1 1 0 0 0,0-1-1 0 0,0 1 1 0 0,1-1 0 0 0,0 1-1 0 0,0-1 1 0 0,1 1 0 0 0,0-1-1 0 0,0 0 1 0 0,0 0-1 0 0,1 0 1 0 0,0 0 0 0 0,1 0-1 0 0,0-1 1 0 0,0 0 0 0 0,0 1-1 0 0,1-1 1 0 0,-1-1 0 0 0,1 1-1 0 0,1-1 1 0 0,-1 0-1 0 0,1 0 1 0 0,0 0 0 0 0,0-1-1 0 0,0 0 1 0 0,1 0 0 0 0,0-1-1 0 0,-1 1 1 0 0,1-1-1 0 0,0-1 1 0 0,0 0 0 0 0,1 0-1 0 0,-1 0 1 0 0,0-1 0 0 0,1 0-1 0 0,-1 0 1 0 0,1-1 0 0 0,2 0 12 0 0,4 1 179 0 0,-1-1 0 0 0,0-1 0 0 0,0 0 0 0 0,0-1 0 0 0,0 0 0 0 0,0-1 0 0 0,0-1 0 0 0,0 0 1 0 0,-1-1-1 0 0,9-4-179 0 0,8-9 198 0 0,-1-1 0 0 0,0-1 0 0 0,-1-1 1 0 0,-2-2-1 0 0,0-1 0 0 0,-1 0 0 0 0,-2-2 1 0 0,0-1-1 0 0,-2 0 0 0 0,-1-2 1 0 0,-1 0-1 0 0,9-22-198 0 0,-16 29-37 0 0,0 0 0 0 0,-1 0 0 0 0,-2-1 1 0 0,0 0-1 0 0,-1-1 0 0 0,-2 0 0 0 0,0 0 0 0 0,-2 0 1 0 0,0 0-1 0 0,-2-1 37 0 0,-1 24-34 0 0,-1 0-1 0 0,1 0 1 0 0,-1 0 0 0 0,1 0 0 0 0,-1 1-1 0 0,1-1 1 0 0,-1 0 0 0 0,1 0 0 0 0,-1 0 0 0 0,0 1-1 0 0,0-1 1 0 0,1 0 0 0 0,-1 1 0 0 0,0-1-1 0 0,0 1 1 0 0,0-1 0 0 0,0 1 0 0 0,1-1 0 0 0,-1 1-1 0 0,0-1 1 0 0,0 1 0 0 0,0 0 0 0 0,0 0-1 0 0,0-1 1 0 0,0 1 0 0 0,0 0 0 0 0,0 0 0 0 0,0 0-1 0 0,0 0 1 0 0,0 0 0 0 0,0 0 0 0 0,0 1-1 0 0,0-1 1 0 0,0 0 0 0 0,0 0 0 0 0,0 1 0 0 0,0-1-1 0 0,0 1 1 0 0,0-1 0 0 0,0 0 0 0 0,0 1-1 0 0,0 0 1 0 0,1-1 0 0 0,-1 1 0 0 0,0 0 0 0 0,0-1-1 0 0,1 1 1 0 0,-1 0 0 0 0,0 0 0 0 0,1-1-1 0 0,-1 1 1 0 0,1 0 0 0 0,-1 0 0 0 0,1 0 0 0 0,0 0-1 0 0,-1 1 35 0 0,-14 17-131 0 0,1 1-1 0 0,0 1 1 0 0,2 0-1 0 0,0 1 1 0 0,2 0-1 0 0,0 1 1 0 0,2 0-1 0 0,0 1 1 0 0,2 0-1 0 0,1 0 0 0 0,0 0 1 0 0,2 0-1 0 0,1 1 1 0 0,1-1-1 0 0,0 1 1 0 0,4 24 131 0 0,-2-42 5 0 0,0 0-1 0 0,1 1 1 0 0,-1-1 0 0 0,1 0 0 0 0,1 0 0 0 0,-1 0-1 0 0,1 0 1 0 0,0-1 0 0 0,1 1 0 0 0,-1-1 0 0 0,2 0-1 0 0,-1 0 1 0 0,0 0 0 0 0,1 0 0 0 0,0-1-1 0 0,0 0 1 0 0,1 0 0 0 0,0 0 0 0 0,0-1 0 0 0,0 0-1 0 0,0 0 1 0 0,0 0 0 0 0,1-1 0 0 0,0 0 0 0 0,-1 0-1 0 0,1-1 1 0 0,6 2-5 0 0,-1-1 193 0 0,0 0 1 0 0,1 0-1 0 0,-1-2 0 0 0,1 1 1 0 0,-1-2-1 0 0,1 1 0 0 0,0-2 0 0 0,-1 0 1 0 0,1 0-1 0 0,-1-1 0 0 0,1-1 1 0 0,-1 0-1 0 0,0-1 0 0 0,0 0 1 0 0,11-6-194 0 0,19-14 394 0 0,-1-2 0 0 0,-1-2 0 0 0,-2-2 1 0 0,0-2-1 0 0,-3-1 0 0 0,0-1 0 0 0,-2-2 1 0 0,16-25-395 0 0,-23 26-24 0 0,-1-1 0 0 0,-2-1 0 0 0,-1-1 0 0 0,-2-1 1 0 0,-2 0-1 0 0,9-31 24 0 0,-16-7-358 0 0,-12 75 318 0 0,-1 0-1 0 0,1 1 1 0 0,0-1-1 0 0,-1 0 1 0 0,1 1-1 0 0,-1-1 0 0 0,1 1 1 0 0,-1-1-1 0 0,0 1 1 0 0,1 0-1 0 0,-1 0 1 0 0,0 0-1 0 0,0 0 0 0 0,0 0 1 0 0,0 0-1 0 0,0 1 1 0 0,0-1-1 0 0,0 0 0 0 0,0 1 1 0 0,0 0-1 0 0,0-1 1 0 0,-1 1-1 0 0,1 0 1 0 0,0 0-1 0 0,0 0 0 0 0,0 1 1 0 0,0-1-1 0 0,0 0 1 0 0,0 1-1 0 0,-1 0 1 0 0,1-1-1 0 0,0 1 0 0 0,1 0 1 0 0,-1 0-1 0 0,0 0 1 0 0,0 0-1 0 0,0 0 1 0 0,0 0-1 0 0,1 1 0 0 0,-2 0 41 0 0,-16 11-13 0 0,1 1 0 0 0,0 0 0 0 0,1 1 0 0 0,1 1 0 0 0,0 1 0 0 0,1 0 0 0 0,1 1 0 0 0,1 0 0 0 0,1 1 0 0 0,0 1 0 0 0,1 0 0 0 0,1 0 0 0 0,1 1 0 0 0,1 0 0 0 0,1 1 0 0 0,1 0 0 0 0,1 0 0 0 0,1 0 0 0 0,0 1 0 0 0,2-1 0 0 0,1 1 0 0 0,1 13 13 0 0,1-27-21 0 0,1 0 0 0 0,1-1 1 0 0,0 1-1 0 0,0-1 0 0 0,1 1 1 0 0,0-1-1 0 0,0 0 0 0 0,0-1 0 0 0,1 1 1 0 0,1-1-1 0 0,-1 0 0 0 0,1 0 1 0 0,0-1-1 0 0,1 1 0 0 0,0-1 1 0 0,0-1-1 0 0,0 1 0 0 0,0-1 1 0 0,1-1-1 0 0,0 1 0 0 0,0-1 0 0 0,0-1 1 0 0,0 1-1 0 0,1-1 0 0 0,0-1 1 0 0,-1 0-1 0 0,1 0 0 0 0,0 0 1 0 0,0-1-1 0 0,0-1 0 0 0,0 0 1 0 0,0 0-1 0 0,7-1 21 0 0,40-5-2904 0 0,-20-6-5301 0 0,-22 8-1876 0 0</inkml:trace>
</inkml:ink>
</file>

<file path=ppt/ink/ink4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7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208 1 12891 0 0,'0'0'2202'0'0,"0"0"-593"0"0,0 0-235 0 0,0 0-103 0 0,0 0-242 0 0,0 0-224 0 0,0 0-187 0 0,0 0-134 0 0,0 0-107 0 0,0 0-105 0 0,0 0-98 0 0,0 0-64 0 0,-32 13-40 0 0,-98 39-36 0 0,84-23-112 0 0,46-24 2 0 0,1-1 47 0 0,0 0 0 0 0,0 0 0 0 0,0-1 0 0 0,1 1 0 0 0,-1 0 0 0 0,1-1 0 0 0,0 1 0 0 0,0-1 0 0 0,0 0 1 0 0,1 0-1 0 0,-1 1 0 0 0,1-1 0 0 0,-1-1 0 0 0,1 1 0 0 0,0 0 0 0 0,0-1 0 0 0,0 1 0 0 0,1-1 0 0 0,-1 0 0 0 0,1 0 0 0 0,-1-1 0 0 0,1 1 0 0 0,-1-1 0 0 0,1 1 0 0 0,0-1 0 0 0,0 0 0 0 0,0 0 0 0 0,-1-1 0 0 0,3 1 29 0 0,29 13-17 0 0,-12-2 79 0 0,68 44-162 0 0,-88-54 143 0 0,0 1 0 0 0,-1-1-1 0 0,1 1 1 0 0,-1-1-1 0 0,1 1 1 0 0,-1 0-1 0 0,0 0 1 0 0,0 0-1 0 0,0 0 1 0 0,-1 0-1 0 0,1 0 1 0 0,-1 0-1 0 0,0 0 1 0 0,0 1-1 0 0,0-1 1 0 0,0 1-1 0 0,0-1 1 0 0,-1 1-1 0 0,1-1 1 0 0,-1 1 0 0 0,0-1-1 0 0,0 1 1 0 0,-1-1-1 0 0,1 1 1 0 0,-1-1-1 0 0,1 1 1 0 0,-2 1-43 0 0,-2 1 86 0 0,0-1 1 0 0,-1 1 0 0 0,1-1-1 0 0,-1 1 1 0 0,-1-2 0 0 0,1 1-1 0 0,0 0 1 0 0,-1-1 0 0 0,0 0 0 0 0,0 0-1 0 0,-1-1 1 0 0,1 0 0 0 0,-1 0-1 0 0,-3 1-86 0 0,-102 23-712 0 0,63-37-7952 0 0,40 7-2088 0 0</inkml:trace>
</inkml:ink>
</file>

<file path=ppt/ink/ink4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8.7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443 1 1208 0 0,'0'0'938'0'0,"0"0"-3"0"0,0 0 260 0 0,0 0 294 0 0,0 0 201 0 0,0 0 36 0 0,0 0-105 0 0,0 0-139 0 0,0 0-132 0 0,0 0-115 0 0,0 0-126 0 0,0 0-113 0 0,-24 7-124 0 0,-77 25-119 0 0,36 7 470 0 0,40-12-1098 0 0,0 0 0 0 0,1 2 1 0 0,2 1-1 0 0,1 1 1 0 0,2 0-1 0 0,1 2 1 0 0,1 0-1 0 0,2 1 0 0 0,1 1 1 0 0,2 0-1 0 0,2 0 1 0 0,1 1-1 0 0,1 1 1 0 0,2 0-1 0 0,2 0 1 0 0,1 0-1 0 0,2 0 0 0 0,2 5-125 0 0,-1-21-16 0 0,1-1-1 0 0,0 1 1 0 0,2-1 0 0 0,0 1-1 0 0,2-1 1 0 0,0 0-1 0 0,1-1 1 0 0,1 1-1 0 0,1-1 1 0 0,0 0-1 0 0,2-1 1 0 0,0 0 0 0 0,1-1-1 0 0,1 0 1 0 0,0 0-1 0 0,1-1 1 0 0,1-1-1 0 0,1 0 1 0 0,0-1-1 0 0,0-1 1 0 0,8 5 16 0 0,66 12-1333 0 0,-27-27-6675 0 0,-47-3-2937 0 0</inkml:trace>
</inkml:ink>
</file>

<file path=ppt/ink/ink4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29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1 770 5673 0 0,'0'0'1323'0'0,"0"0"-385"0"0,0 0 34 0 0,0 0 272 0 0,0 0 150 0 0,0 0-79 0 0,0 0-182 0 0,0 0-191 0 0,0 0-130 0 0,0 0-78 0 0,0 0-102 0 0,30-35-72 0 0,92-111-36 0 0,-48 49 423 0 0,1-17 138 0 0,142-190-12 0 0,-155 231-864 0 0,-61 73-213 0 0,0 1 0 0 0,0-1 0 0 0,0 1 1 0 0,0-1-1 0 0,0 1 0 0 0,0 0 0 0 0,0 0 0 0 0,0-1 1 0 0,0 1-1 0 0,0 0 0 0 0,0 0 0 0 0,-1 0 0 0 0,1 0 1 0 0,0 0-1 0 0,0 0 0 0 0,-1 0 0 0 0,1 0 0 0 0,-1 0 0 0 0,1 0 1 0 0,-1 0-1 0 0,0 1 0 0 0,1-1 0 0 0,-1 0 0 0 0,0 0 1 0 0,0 0-1 0 0,0 1 0 0 0,0-1 0 0 0,0 0 0 0 0,0 0 1 0 0,0 0-1 0 0,0 1 0 0 0,0-1 0 0 0,0 0 0 0 0,-1 0 0 0 0,1 0 1 0 0,-1 0-1 0 0,1 1 0 0 0,-1-1 0 0 0,1 0 0 0 0,-1 0 1 0 0,1 0-1 0 0,-1 0 0 0 0,0 0 0 0 0,0 0 4 0 0,1 9 72 0 0,0 6-26 0 0,17 170 153 0 0,-7-154-192 0 0,1 1 0 0 0,2-2 0 0 0,1 0 0 0 0,1-1 0 0 0,2 0 0 0 0,1-1 0 0 0,1-1 0 0 0,2-1 0 0 0,12 13-7 0 0,16 20 65 0 0,-50-59-8 0 0,1 0 1 0 0,-1 0-1 0 0,0 0 0 0 0,1 0 0 0 0,-1 0 0 0 0,0 0 0 0 0,0 0 1 0 0,1 0-1 0 0,-1 0 0 0 0,0 0 0 0 0,0-1 0 0 0,0 1 0 0 0,0 0 1 0 0,0-1-1 0 0,0 1 0 0 0,0-1 0 0 0,-1 1 0 0 0,1-1 0 0 0,0 0 1 0 0,0 1-1 0 0,0-1 0 0 0,0 0 0 0 0,0 0 0 0 0,-1 1 0 0 0,1-1 0 0 0,0 0 1 0 0,0 0-1 0 0,0-1 0 0 0,-1 1 0 0 0,1 0 0 0 0,0 0 0 0 0,0-1 1 0 0,0 1-1 0 0,0 0 0 0 0,-1-1 0 0 0,1 1 0 0 0,0-1 0 0 0,0 1 1 0 0,0-1-58 0 0,-2 0 33 0 0,-154-44 225 0 0,121 31-283 0 0,-100-44-114 0 0,105 41-221 0 0,-1 2-1 0 0,0 2 1 0 0,-1 0-1 0 0,-1 3 1 0 0,0 0-1 0 0,0 3 1 0 0,0 0 0 0 0,-33 0 360 0 0,58 6-519 0 0,-24 6-3916 0 0,25 16-8190 0 0,8-17 8943 0 0</inkml:trace>
</inkml:ink>
</file>

<file path=ppt/ink/ink4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5:33.6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345 365 0 0 0,'0'0'1762'0'0,"0"0"-681"0"0,0 0-319 0 0,0 0 87 0 0,0 0 269 0 0,0 0 210 0 0,0 0 99 0 0,0 0-51 0 0,0 0-142 0 0,0 0-158 0 0,0 0-166 0 0,7-9-143 0 0,23-28-109 0 0,-23 28-75 0 0,-7 9-12 0 0,-13-13 2778 0 0,-27 11-3637 0 0,32 2 520 0 0,-18 3-213 0 0,1 1 1 0 0,-1 1 0 0 0,1 1-1 0 0,0 1 1 0 0,0 1 0 0 0,1 1-1 0 0,0 2 1 0 0,1 0 0 0 0,-12 8-20 0 0,25-13 8 0 0,9-6-11 0 0,-1 0 0 0 0,1 0-1 0 0,-1 1 1 0 0,1-1 0 0 0,-1 1 0 0 0,1-1 0 0 0,-1 1-1 0 0,1 0 1 0 0,0-1 0 0 0,-1 1 0 0 0,1 0-1 0 0,0 0 1 0 0,0 0 0 0 0,0 0 0 0 0,0 0 0 0 0,0 0-1 0 0,0 0 1 0 0,0 0 0 0 0,0 1 0 0 0,0-1-1 0 0,0 0 1 0 0,0 1 0 0 0,1-1 0 0 0,-1 0 0 0 0,1 1-1 0 0,-1-1 1 0 0,1 1 0 0 0,-1-1 0 0 0,1 1-1 0 0,0-1 1 0 0,0 1 0 0 0,0-1 0 0 0,0 1 0 0 0,0-1-1 0 0,0 1 1 0 0,0-1 0 0 0,0 1 0 0 0,1-1 0 0 0,-1 1-1 0 0,0-1 1 0 0,1 1 0 0 0,-1-1 0 0 0,1 0-1 0 0,0 1 1 0 0,-1-1 0 0 0,2 1 3 0 0,12 5 95 0 0,0-1 1 0 0,0-1-1 0 0,1 0 0 0 0,-1-1 1 0 0,1-1-1 0 0,0 0 0 0 0,1-1 1 0 0,-1 0-1 0 0,4-1-95 0 0,79 14 409 0 0,-97-14-399 0 0,0 1 0 0 0,0-1 1 0 0,0 0-1 0 0,-1 1 0 0 0,1-1 0 0 0,0 1 1 0 0,0-1-1 0 0,-1 1 0 0 0,1 0 0 0 0,-1-1 1 0 0,0 1-1 0 0,1 0 0 0 0,-1-1 0 0 0,0 1 1 0 0,0 0-1 0 0,0-1 0 0 0,0 1 0 0 0,0 0 1 0 0,0-1-1 0 0,-1 1 0 0 0,1 0 0 0 0,0-1 1 0 0,-1 1-1 0 0,0-1 0 0 0,1 1 0 0 0,-1 0 1 0 0,0-1-1 0 0,0 0 0 0 0,0 1 0 0 0,1-1 1 0 0,-2 1-1 0 0,1-1 0 0 0,0 0 0 0 0,0 0 1 0 0,-1 1-11 0 0,-201 222 504 0 0,182-201-476 0 0,16-19-27 0 0,0 0 0 0 0,1 0 0 0 0,0 1 0 0 0,0-1 1 0 0,0 1-1 0 0,0 0 0 0 0,1 0 0 0 0,0 1 0 0 0,0-1 1 0 0,0 1-1 0 0,1-1 0 0 0,0 1 0 0 0,0 0 0 0 0,0 0 1 0 0,1 0-1 0 0,-1 0 0 0 0,2 0 0 0 0,-1 1-1 0 0,3-4 26 0 0,-1 0 0 0 0,1 0 1 0 0,0 0-1 0 0,0-1 0 0 0,1 1 0 0 0,-1-1 0 0 0,1 1 0 0 0,-1-1 1 0 0,1 0-1 0 0,0 0 0 0 0,-1 0 0 0 0,1 0 0 0 0,0-1 0 0 0,0 1 0 0 0,1-1 1 0 0,-1 0-1 0 0,0 0 0 0 0,0 0 0 0 0,1 0 0 0 0,-1 0 0 0 0,0-1 0 0 0,1 1 1 0 0,2-1-27 0 0,17 4 33 0 0,0-1 0 0 0,1-1 1 0 0,-1-1-1 0 0,1-1 0 0 0,0-1 1 0 0,-1-1-1 0 0,0-1 0 0 0,1-1 1 0 0,-1-1-1 0 0,13-5-33 0 0,6-18-2411 0 0,-32 16-1476 0 0,-3-2-3954 0 0,-4 6 34 0 0</inkml:trace>
  <inkml:trace contextRef="#ctx0" brushRef="#br0" timeOffset="404.683">115 1 0 0 0,'0'0'623'0'0,"0"0"321"0"0,0 0 268 0 0,0 0 219 0 0,0 0 78 0 0,0 0-29 0 0,0 0-151 0 0,0 0-214 0 0,0 0-162 0 0,0 0-167 0 0,0 0-119 0 0,0 0-72 0 0,-4 55 3499 0 0,4 365-486 0 0,18 198-3843 0 0,-10-555 119 0 0,-1-15-3590 0 0,-5-15-6778 0 0,-2-30 4679 0 0</inkml:trace>
  <inkml:trace contextRef="#ctx0" brushRef="#br0" timeOffset="916.825">829 122 8506 0 0,'0'0'1787'0'0,"0"0"-244"0"0,0 0-186 0 0,0 0-76 0 0,0 0-72 0 0,0 0-152 0 0,0 0-255 0 0,0 0-216 0 0,0 0-126 0 0,0 0-35 0 0,0 0 77 0 0,0 0 82 0 0,0 0 31 0 0,0 23-54 0 0,0 132 299 0 0,-33 297 127 0 0,29-352-1446 0 0,4-57-2789 0 0,2-39 1115 0 0,6-8-12474 0 0,-5 1 11932 0 0</inkml:trace>
  <inkml:trace contextRef="#ctx0" brushRef="#br0" timeOffset="1374.737">667 122 8114 0 0,'0'0'1035'0'0,"0"0"-171"0"0,0 0-112 0 0,0 0 36 0 0,0 0 79 0 0,0 0 44 0 0,0 0-38 0 0,0 0-76 0 0,0 0-71 0 0,0 0-77 0 0,0 0-105 0 0,0 0-76 0 0,37-9-52 0 0,116-28-35 0 0,-54 30 415 0 0,-92 7-745 0 0,0 0-1 0 0,1 1 1 0 0,-1 0-1 0 0,0 0 0 0 0,1 1 1 0 0,-1 0-1 0 0,0 0 0 0 0,0 1 1 0 0,0 0-1 0 0,-1 0 1 0 0,1 0-1 0 0,-1 1 0 0 0,0 0 1 0 0,0 0-1 0 0,0 1 0 0 0,0 0 1 0 0,-1 0-1 0 0,1 0 1 0 0,-2 0-1 0 0,1 1 0 0 0,0 0 1 0 0,-1 0-1 0 0,0 0 0 0 0,-1 1 1 0 0,1-1-1 0 0,-1 1 1 0 0,0 0-1 0 0,-1 0 0 0 0,0 0 1 0 0,0 0-1 0 0,0 1-50 0 0,-4 7 73 0 0,0-1 1 0 0,-1 1-1 0 0,-1-1 1 0 0,0 0-1 0 0,-1-1 0 0 0,0 1 1 0 0,-1-1-1 0 0,-1 0 1 0 0,0 0-1 0 0,0-1 0 0 0,-2 0 1 0 0,1 0-1 0 0,-2-1 1 0 0,-7 7-74 0 0,-5 11 80 0 0,14-18-57 0 0,4-7-20 0 0,0 0 0 0 0,1 1 0 0 0,0-1 0 0 0,0 1 0 0 0,0-1 0 0 0,0 1 0 0 0,1 0 0 0 0,0 0 0 0 0,0 0 0 0 0,0 0 0 0 0,0 1 1 0 0,1-1-1 0 0,0 0 0 0 0,0 1-3 0 0,3-3 0 0 0,-1 0 1 0 0,1 0-1 0 0,0 0 1 0 0,-1-1-1 0 0,1 1 1 0 0,1 0-1 0 0,-1-1 0 0 0,0 1 1 0 0,0-1-1 0 0,1 0 1 0 0,0 0-1 0 0,-1 0 1 0 0,1 0-1 0 0,0 0 1 0 0,0-1-1 0 0,0 1 1 0 0,0-1-1 0 0,0 0 1 0 0,0 0-1 0 0,2 0 0 0 0,4 3 5 0 0,57 19 33 0 0,-56-21-32 0 0,0 1-1 0 0,0 0 1 0 0,0 0-1 0 0,-1 1 1 0 0,1 0-1 0 0,-1 0 1 0 0,0 1-1 0 0,0 1 1 0 0,-1 0-1 0 0,1 0 1 0 0,-1 0-1 0 0,-1 1-5 0 0,-5-5 19 0 0,0 1-1 0 0,-1-1 0 0 0,1 0 1 0 0,-1 1-1 0 0,0-1 1 0 0,0 1-1 0 0,0 0 0 0 0,0-1 1 0 0,0 1-1 0 0,0 0 0 0 0,-1 0 1 0 0,0 0-1 0 0,1-1 1 0 0,-1 1-1 0 0,0 0 0 0 0,0 0 1 0 0,0 0-1 0 0,-1 0 0 0 0,1-1 1 0 0,-1 1-1 0 0,0 0 0 0 0,1 0 1 0 0,-1-1-1 0 0,0 1 1 0 0,-1-1-1 0 0,1 1 0 0 0,0-1 1 0 0,-1 1-1 0 0,0-1 0 0 0,1 0 1 0 0,-2 2-19 0 0,-67 61 541 0 0,23-35-877 0 0,-2-2-1 0 0,-1-3 1 0 0,-1-1 0 0 0,-53 16 336 0 0,70-33-3315 0 0,12-6-5434 0 0,16-1-788 0 0</inkml:trace>
  <inkml:trace contextRef="#ctx0" brushRef="#br0" timeOffset="1668.39">1385 30 13291 0 0,'0'0'1221'0'0,"0"0"-672"0"0,0 0-332 0 0,0 0 167 0 0,0 0 275 0 0,0 0 189 0 0,0 0 108 0 0,0 0-12 0 0,0 0-46 0 0,0 0-78 0 0,0 0-104 0 0,26 31-120 0 0,80 101-100 0 0,-42-22 310 0 0,-61-104-750 0 0,18 32 113 0 0,-3 0 0 0 0,-1 1 0 0 0,-2 1 0 0 0,-1 1 0 0 0,-2 0 0 0 0,-2 0 0 0 0,-2 1 0 0 0,2 32-169 0 0,-9-57 11 0 0,-1-1-1 0 0,-1 1 0 0 0,0-1 0 0 0,-1 1 1 0 0,-1-1-1 0 0,0 0 0 0 0,-1 1 0 0 0,-1-2 1 0 0,0 1-1 0 0,-1-1 0 0 0,-1 1 0 0 0,-1-2 1 0 0,-1 3-11 0 0,-6 4-256 0 0,-2 0 1 0 0,0 0-1 0 0,-1-2 1 0 0,-1-1-1 0 0,0 0 1 0 0,-2-1 0 0 0,0-1-1 0 0,-1-1 1 0 0,0-1-1 0 0,-1-1 1 0 0,-2-1 255 0 0,-43 17-3112 0 0,23-16-5203 0 0,34-9-2391 0 0</inkml:trace>
</inkml:ink>
</file>

<file path=ppt/ink/ink4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4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2 636 568 0 0,'0'0'2245'0'0,"0"0"-408"0"0,0 0 24 0 0,0 0 154 0 0,0 0 44 0 0,0 0-163 0 0,0 0-241 0 0,0 0-264 0 0,0 0-290 0 0,0 0-243 0 0,0 0-172 0 0,0 0-99 0 0,-2-11-37 0 0,5-70 501 0 0,122-138 796 0 0,-39 112-1583 0 0,-81 101-275 0 0,0 0 0 0 0,0 1 0 0 0,0 0 0 0 0,1 0 0 0 0,-1 0 0 0 0,1 1 0 0 0,1 0 0 0 0,-1 0 0 0 0,1 0 0 0 0,-1 1 0 0 0,1 0 0 0 0,0 0 0 0 0,0 1 0 0 0,0 0 0 0 0,5-1 11 0 0,-3 45-273 0 0,-9 117 609 0 0,-1-157-329 0 0,1-1 0 0 0,0 1 0 0 0,0-1 0 0 0,0 1 1 0 0,0-1-1 0 0,0 1 0 0 0,1-1 0 0 0,-1 0 0 0 0,0 1 0 0 0,1-1 1 0 0,-1 1-1 0 0,0-1 0 0 0,1 0 0 0 0,0 1 0 0 0,-1-1 0 0 0,1 0 0 0 0,0 1 1 0 0,0-1-1 0 0,0 0 0 0 0,0 0 0 0 0,0 0 0 0 0,0 0 0 0 0,0 0 1 0 0,0 0-1 0 0,0 0 0 0 0,0 0 0 0 0,1-1 0 0 0,-1 1 0 0 0,0 0 1 0 0,1-1-1 0 0,-1 1 0 0 0,0-1 0 0 0,1 1 0 0 0,-1-1 0 0 0,1 1 0 0 0,-1-1 1 0 0,0 0-1 0 0,1 0 0 0 0,-1 0 0 0 0,1 0 0 0 0,-1 0 0 0 0,1 0 1 0 0,-1 0-1 0 0,1-1 0 0 0,-1 1 0 0 0,0 0 0 0 0,1-1 0 0 0,-1 1-7 0 0,66-34 613 0 0,136-122-277 0 0,-91 93-401 0 0,-111 64 57 0 0,1 0 0 0 0,-1 0 0 0 0,0 0 0 0 0,1 0 0 0 0,-1 0 0 0 0,0 0 0 0 0,0 0 0 0 0,0 1 0 0 0,0-1 0 0 0,0 0 0 0 0,0 1 0 0 0,0-1 0 0 0,-1 1 0 0 0,1-1 0 0 0,0 1 0 0 0,-1-1 0 0 0,1 1 0 0 0,-1-1 0 0 0,0 1 0 0 0,1 0 0 0 0,-1-1 0 0 0,0 1 0 0 0,0 0 0 0 0,0-1 0 0 0,0 1 0 0 0,0-1 0 0 0,-1 1 0 0 0,1 0 0 0 0,0-1 0 0 0,-1 1 0 0 0,1-1 0 0 0,-1 1 0 0 0,0 0 8 0 0,0 8 28 0 0,-20 169 218 0 0,20-171-294 0 0,0-3 12 0 0,0 1 0 0 0,1-1 0 0 0,0 0 0 0 0,-1 0 0 0 0,2 0 0 0 0,-1 1 0 0 0,1-1 0 0 0,-1 0 0 0 0,1 0-1 0 0,1 0 1 0 0,-1 0 0 0 0,1 0 0 0 0,0 0 0 0 0,0 0 0 0 0,0-1 0 0 0,1 1 0 0 0,-1-1 0 0 0,1 1 0 0 0,1-1 36 0 0,14 1-4045 0 0,1-7-7153 0 0,-14-1 3568 0 0</inkml:trace>
  <inkml:trace contextRef="#ctx0" brushRef="#br0" timeOffset="269.832">1165 95 5977 0 0,'0'0'2481'0'0,"0"0"-808"0"0,0 0-224 0 0,0 0-24 0 0,-20 31-126 0 0,-63 101-220 0 0,49-42 340 0 0,33-78-1203 0 0,-1-7-135 0 0,1 0 0 0 0,0-1 0 0 0,0 1-1 0 0,1 0 1 0 0,-1 0 0 0 0,1 0 0 0 0,0-1-1 0 0,0 1 1 0 0,1 0 0 0 0,-1 0 0 0 0,1 0 0 0 0,0-1-1 0 0,1 1 1 0 0,-1 0 0 0 0,1-1 0 0 0,0 1-1 0 0,0-1 1 0 0,0 0 0 0 0,0 0 0 0 0,1 1 0 0 0,0-1-1 0 0,0-1 1 0 0,0 1 0 0 0,0 0 0 0 0,1-1-1 0 0,-1 0 1 0 0,1 0 0 0 0,0 0 0 0 0,0 0-1 0 0,2 1-80 0 0,0-1 123 0 0,0-1 0 0 0,0 0 0 0 0,0 0 0 0 0,0-1-1 0 0,0 1 1 0 0,0-2 0 0 0,0 1 0 0 0,0 0-1 0 0,1-1 1 0 0,-1 0 0 0 0,0-1 0 0 0,0 1-1 0 0,0-1 1 0 0,1 0 0 0 0,-1-1 0 0 0,0 0-1 0 0,-1 0 1 0 0,1 0 0 0 0,0 0 0 0 0,0-1-1 0 0,-1 0 1 0 0,0 0 0 0 0,1-1 0 0 0,-1 1-1 0 0,0-1 1 0 0,-1 0 0 0 0,1-1 0 0 0,-1 1-1 0 0,0-1 1 0 0,0 0 0 0 0,0 0 0 0 0,-1 0-1 0 0,1 0 1 0 0,-1 0 0 0 0,-1-1 0 0 0,1 0-1 0 0,-1 0 1 0 0,0 1 0 0 0,0-1 0 0 0,0 0-1 0 0,-1-1 1 0 0,0 1 0 0 0,0-4-123 0 0,-1 1-124 0 0,-1 1-1 0 0,0 0 1 0 0,0-1 0 0 0,0 1-1 0 0,-1 0 1 0 0,0 0-1 0 0,-1 0 1 0 0,0 0 0 0 0,0 0-1 0 0,-1 0 1 0 0,0 1 0 0 0,0 0-1 0 0,-1 0 1 0 0,0 0 0 0 0,0 0-1 0 0,0 1 1 0 0,-1-1-1 0 0,0 2 1 0 0,0-1 0 0 0,-5-3 124 0 0,-43-19-5247 0 0,17 18-5658 0 0,24 6 4824 0 0</inkml:trace>
  <inkml:trace contextRef="#ctx0" brushRef="#br0" timeOffset="635.665">1592 176 19660 0 0,'0'0'651'0'0,"0"0"-411"0"0,0 0-99 0 0,0 0 105 0 0,0 0 85 0 0,0 0 37 0 0,0 0-43 0 0,0 0-90 0 0,0 0-62 0 0,0 0-56 0 0,3 33-34 0 0,7 105-21 0 0,-10-126-55 0 0,0-1 0 0 0,0 1 0 0 0,2 0 0 0 0,-1 0 0 0 0,1-1 0 0 0,1 1 0 0 0,0-1 0 0 0,1 1 0 0 0,0-1 0 0 0,1 0 0 0 0,1 0-7 0 0,-6-8 8 0 0,1-1 0 0 0,1 1 0 0 0,-1-1 0 0 0,0 0 0 0 0,1 0 1 0 0,-1 0-1 0 0,1 0 0 0 0,0 0 0 0 0,-1 0 0 0 0,1 0 0 0 0,0 0 0 0 0,0-1 0 0 0,0 1 1 0 0,0-1-1 0 0,1 1 0 0 0,-1-1 0 0 0,0 0 0 0 0,1 0 0 0 0,-1 0 0 0 0,1 0 0 0 0,-1 0 1 0 0,1-1-1 0 0,-1 1 0 0 0,1-1 0 0 0,-1 0 0 0 0,1 1 0 0 0,-1-1 0 0 0,1 0 0 0 0,0-1 1 0 0,-1 1-1 0 0,1 0 0 0 0,-1-1 0 0 0,1 1 0 0 0,-1-1 0 0 0,1 0 0 0 0,-1 0 0 0 0,1 0 1 0 0,-1 0-1 0 0,0 0 0 0 0,1-1 0 0 0,-1 1 0 0 0,0-1 0 0 0,0 1 0 0 0,1-3-8 0 0,19-19 182 0 0,-1-2-1 0 0,-1-1 1 0 0,-1-1-1 0 0,-1 0 1 0 0,-2-1-1 0 0,-1-1 1 0 0,6-18-182 0 0,1 3-32 0 0,-18 37-852 0 0,28-50 1384 0 0,-18 41-5156 0 0,1 5-6386 0 0,-11 10 2819 0 0</inkml:trace>
  <inkml:trace contextRef="#ctx0" brushRef="#br0" timeOffset="935.745">2236 338 8890 0 0,'0'0'3294'0'0,"0"0"-898"0"0,0 0-346 0 0,0 0-247 0 0,0 0-376 0 0,0 0-267 0 0,0 0-194 0 0,34-16-156 0 0,104-51-124 0 0,-80 27 120 0 0,-50 30-615 0 0,-2 3-126 0 0,1-1 1 0 0,-1 0 0 0 0,-1 0 0 0 0,1 0-1 0 0,-1-1 1 0 0,-1 0 0 0 0,0 0-1 0 0,0 0 1 0 0,-1 0 0 0 0,0-1 0 0 0,0 0-1 0 0,-1 1 1 0 0,0-1 0 0 0,-1 0 0 0 0,0 0-1 0 0,-1 0 1 0 0,0-2-66 0 0,-1 10-29 0 0,1 0 0 0 0,-1 0-1 0 0,1 0 1 0 0,-1 0 0 0 0,0 0 0 0 0,0 0-1 0 0,0 0 1 0 0,0 0 0 0 0,-1 1 0 0 0,1-1-1 0 0,0 0 1 0 0,-1 1 0 0 0,1-1-1 0 0,-1 1 1 0 0,0-1 0 0 0,1 1 0 0 0,-1 0-1 0 0,0-1 1 0 0,0 1 0 0 0,0 0 0 0 0,0 0-1 0 0,0 0 1 0 0,0 1 0 0 0,0-1 0 0 0,0 1-1 0 0,0-1 1 0 0,0 1 0 0 0,-1-1 0 0 0,1 1-1 0 0,0 0 1 0 0,0 0 0 0 0,0 0 0 0 0,0 0-1 0 0,-2 1 30 0 0,-74 16-743 0 0,67-12 693 0 0,1 1 0 0 0,0 0 0 0 0,0 1 0 0 0,0 0 0 0 0,1 0-1 0 0,0 1 1 0 0,0 0 0 0 0,1 1 0 0 0,0 0 0 0 0,0 0 0 0 0,1 1 0 0 0,1 0-1 0 0,-1 0 1 0 0,2 1 0 0 0,-1 0 0 0 0,1 0 0 0 0,1 0 0 0 0,0 0-1 0 0,1 1 1 0 0,0-1 0 0 0,1 1 0 0 0,0 0 0 0 0,0 3 50 0 0,2-5-2 0 0,0-1 1 0 0,0 1-1 0 0,1-1 1 0 0,0 1-1 0 0,1-1 1 0 0,0 1-1 0 0,0-1 1 0 0,1 0 0 0 0,0 0-1 0 0,1 0 1 0 0,0 0-1 0 0,0-1 1 0 0,1 0-1 0 0,0 0 1 0 0,1 0-1 0 0,-1 0 1 0 0,2-1-1 0 0,6 7 2 0 0,1 0-22 0 0,1-1 0 0 0,0-1 0 0 0,1 0 0 0 0,0-1 0 0 0,1-1-1 0 0,0-1 1 0 0,1 0 0 0 0,0-1 0 0 0,0-1 0 0 0,1 0 0 0 0,0-2 0 0 0,0 0 0 0 0,0-1-1 0 0,1-1 1 0 0,-1-1 0 0 0,1-1 0 0 0,6 0 22 0 0,-7-1-666 0 0,27-1-2038 0 0,-17-2-4528 0 0,-11-1-4388 0 0</inkml:trace>
</inkml:ink>
</file>

<file path=ppt/ink/ink4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1 11987 0 0,'0'0'1284'0'0,"0"0"-163"0"0,0 0-102 0 0,0 0 11 0 0,0 0-26 0 0,0 0-124 0 0,0 0-176 0 0,0 0-155 0 0,0 0-43 0 0,0 0 9 0 0,0 0 37 0 0,0 0-26 0 0,0 0-81 0 0,3 36-68 0 0,10 117-50 0 0,14 198 808 0 0,2-30-2174 0 0,-39-285-2408 0 0,-10-20-6418 0 0,13-13 255 0 0</inkml:trace>
  <inkml:trace contextRef="#ctx0" brushRef="#br0" timeOffset="437.03">1 604 6569 0 0,'0'0'2844'0'0,"0"0"-1956"0"0,0 0-392 0 0,0 0 155 0 0,0 0 145 0 0,34-9 27 0 0,113-29-40 0 0,34 8 994 0 0,54 6-1375 0 0,-79 11-3203 0 0,-64 7-1943 0 0,-1-2-3315 0 0,-49 7 7634 0 0,-51 20 6689 0 0,-56 53 3331 0 0,59-65-9336 0 0,1 0 1 0 0,0 0 0 0 0,0 1-1 0 0,1 0 1 0 0,0 0-1 0 0,0 0 1 0 0,0 0-1 0 0,1 1 1 0 0,1-1-1 0 0,0 1 1 0 0,0 0 0 0 0,0-1-1 0 0,1 1 1 0 0,0 0-1 0 0,1 3-259 0 0,2-6 91 0 0,1 0 0 0 0,-1 0-1 0 0,1-1 1 0 0,1 1-1 0 0,-1-1 1 0 0,1 0 0 0 0,0 0-1 0 0,0 0 1 0 0,0-1 0 0 0,0 1-1 0 0,1-1 1 0 0,0 0 0 0 0,0 0-1 0 0,0 0 1 0 0,0-1 0 0 0,1 0-1 0 0,0 0 1 0 0,-1 0-1 0 0,1-1 1 0 0,0 0 0 0 0,0 0-1 0 0,0 0 1 0 0,0-1 0 0 0,1 0-1 0 0,-1 0 1 0 0,0-1 0 0 0,0 1-1 0 0,1-1 1 0 0,-1-1 0 0 0,0 1-1 0 0,1-1-90 0 0,2 2 185 0 0,0-1-1 0 0,0 0 0 0 0,0 0 1 0 0,0-1-1 0 0,0-1 1 0 0,0 1-1 0 0,0-1 1 0 0,0 0-1 0 0,-1-1 0 0 0,1 0 1 0 0,-1-1-1 0 0,1 0 1 0 0,-1 0-1 0 0,-1 0 1 0 0,1-1-1 0 0,-1-1 0 0 0,1 1 1 0 0,-1-1-1 0 0,-1 0 1 0 0,1 0-1 0 0,-1-1 1 0 0,0 0-1 0 0,-1 0 0 0 0,3-4-184 0 0,-7 6 28 0 0,0 0-1 0 0,0 1 1 0 0,0-1-1 0 0,0 0 1 0 0,-1 0-1 0 0,0 0 0 0 0,0 1 1 0 0,0-1-1 0 0,-1 0 1 0 0,1 0-1 0 0,-1 1 0 0 0,0-1 1 0 0,0 0-1 0 0,-1 1 1 0 0,0-1-1 0 0,1 1 0 0 0,-1-1 1 0 0,-1 1-1 0 0,1 0 1 0 0,-1 0-1 0 0,0 0 1 0 0,0 0-1 0 0,0 0 0 0 0,0 1 1 0 0,0-1-1 0 0,-2 0-27 0 0,-5-5-189 0 0,0 1-1 0 0,-1 0 1 0 0,0 0-1 0 0,0 1 1 0 0,0 1 0 0 0,-1 0-1 0 0,0 0 1 0 0,0 1-1 0 0,-3 0 190 0 0,-71-18-2376 0 0,29 12-5371 0 0,39 7-3933 0 0</inkml:trace>
</inkml:ink>
</file>

<file path=ppt/ink/ink4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08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458 452 1400 0 0,'0'0'1485'0'0,"0"0"-483"0"0,0 0-76 0 0,0 0-18 0 0,0 0 30 0 0,-31 5-73 0 0,-100 18-13 0 0,49 14 456 0 0,70-27-1062 0 0,-4 0-82 0 0,1 1 0 0 0,1 1-1 0 0,-1 0 1 0 0,2 0 0 0 0,0 2-1 0 0,0-1 1 0 0,2 2 0 0 0,0 0 0 0 0,0 0-1 0 0,1 1 1 0 0,1 0 0 0 0,1 0-1 0 0,0 1 1 0 0,1 1 0 0 0,1-1 0 0 0,1 1-1 0 0,0 0 1 0 0,1 0 0 0 0,1 0-1 0 0,1 1 1 0 0,0 13-164 0 0,2-28 20 0 0,1 0 0 0 0,0 0-1 0 0,0 0 1 0 0,0 0 0 0 0,0 0 0 0 0,1 0-1 0 0,0 0 1 0 0,0 0 0 0 0,0 0 0 0 0,0-1-1 0 0,0 1 1 0 0,1-1 0 0 0,-1 0 0 0 0,1 0-1 0 0,0 1 1 0 0,0-2 0 0 0,0 1 0 0 0,1 0-1 0 0,-1-1 1 0 0,1 1 0 0 0,-1-1 0 0 0,1 0-1 0 0,0 0 1 0 0,0-1 0 0 0,0 1 0 0 0,0-1-1 0 0,0 0 1 0 0,0 0 0 0 0,0 0 0 0 0,0 0-1 0 0,0-1 1 0 0,3 0-20 0 0,5 1 123 0 0,0-1 0 0 0,1-1-1 0 0,-1 0 1 0 0,0-1 0 0 0,0 0-1 0 0,0-1 1 0 0,-1 0 0 0 0,1-1 0 0 0,-1-1-1 0 0,11-4-122 0 0,4-5 24 0 0,-1 0 0 0 0,0-1 0 0 0,-1-1 0 0 0,0-2 0 0 0,-2 0 0 0 0,0-1 0 0 0,-1-2 0 0 0,-1 0 0 0 0,-1-1 0 0 0,-1 0-1 0 0,-1-2 1 0 0,-1 0 0 0 0,-1-1 0 0 0,-2-1 0 0 0,0 0 0 0 0,-1-1 0 0 0,-2 0 0 0 0,1-6-24 0 0,-9 27-157 0 0,0 0-1 0 0,0 0 1 0 0,-1 0 0 0 0,0-1 0 0 0,0 1-1 0 0,0-1 1 0 0,-1 1 0 0 0,0-1-1 0 0,0 1 1 0 0,-1-1 0 0 0,0 1-1 0 0,0 0 1 0 0,0-1 0 0 0,-1 1 0 0 0,0 0-1 0 0,0 0 1 0 0,0 0 0 0 0,-3-4 157 0 0,2 9-76 0 0,0 0 0 0 0,0 1 0 0 0,1-1 0 0 0,-1 1-1 0 0,0 0 1 0 0,0 0 0 0 0,0 0 0 0 0,0 0 0 0 0,0 0 0 0 0,0 1 0 0 0,1-1 0 0 0,-1 1 0 0 0,0 0 0 0 0,0 0 0 0 0,1 0 0 0 0,-1 0 0 0 0,0 0 0 0 0,1 0 0 0 0,-1 1 0 0 0,1-1 0 0 0,-1 1 0 0 0,1 0-1 0 0,0 0 1 0 0,0 0 0 0 0,0 0 0 0 0,0 0 0 0 0,0 0 0 0 0,0 0 0 0 0,1 1 0 0 0,-1-1 0 0 0,1 1 0 0 0,-1-1 0 0 0,1 1 0 0 0,0 0 76 0 0,-9 12 54 0 0,0 1 0 0 0,1 0 0 0 0,1 1 0 0 0,1 0 0 0 0,0 0 0 0 0,1 0 0 0 0,1 1 0 0 0,0 0 0 0 0,2 0 0 0 0,0 0 1 0 0,1 1-1 0 0,0-1 0 0 0,2 18-54 0 0,0-31 64 0 0,1 1-1 0 0,-1-1 1 0 0,1 1 0 0 0,0-1 0 0 0,1 0 0 0 0,-1 1 0 0 0,1-1-1 0 0,0 0 1 0 0,0 0 0 0 0,1 0 0 0 0,-1 0 0 0 0,1 0 0 0 0,0 0 0 0 0,0-1-1 0 0,1 0 1 0 0,-1 1 0 0 0,1-1 0 0 0,0 0 0 0 0,0-1 0 0 0,1 1 0 0 0,-1-1-1 0 0,1 0 1 0 0,0 0 0 0 0,-1 0 0 0 0,1-1 0 0 0,0 0 0 0 0,1 0-1 0 0,-1 0 1 0 0,0 0 0 0 0,1-1-64 0 0,17 5 341 0 0,0-2 0 0 0,1-1 0 0 0,-1 0 0 0 0,1-2 0 0 0,-1-1 0 0 0,14-2-341 0 0,-5-3 371 0 0,0-1-1 0 0,0-2 1 0 0,-1-1 0 0 0,0-1 0 0 0,-1-2 0 0 0,0-1 0 0 0,0-2 0 0 0,-2-1 0 0 0,0-1 0 0 0,-1-1 0 0 0,12-11-371 0 0,17-11 367 0 0,-1-2-1 0 0,-3-3 1 0 0,-1-2-1 0 0,-3-2 1 0 0,12-18-367 0 0,-47 52-2 0 0,-1 0 0 0 0,-1-1 0 0 0,0-1 0 0 0,-1 1 0 0 0,-1-2 0 0 0,0 1 0 0 0,-2-1 0 0 0,0 0 0 0 0,-1-1 0 0 0,-1 0 0 0 0,0 0 0 0 0,-1 0 0 0 0,-2 0 0 0 0,0-5 2 0 0,-1 23-33 0 0,-1 0 1 0 0,0-1-1 0 0,0 1 1 0 0,0 0-1 0 0,0-1 1 0 0,0 1 0 0 0,0 0-1 0 0,0-1 1 0 0,0 1-1 0 0,-1 0 1 0 0,1 0-1 0 0,-1-1 1 0 0,1 1-1 0 0,-1 0 1 0 0,1 0-1 0 0,-1 0 1 0 0,1 0-1 0 0,-1 0 1 0 0,0-1 0 0 0,0 1-1 0 0,0 0 1 0 0,1 1-1 0 0,-1-1 1 0 0,0 0-1 0 0,0 0 1 0 0,0 0-1 0 0,0 0 1 0 0,-1 1-1 0 0,1-1 1 0 0,0 1-1 0 0,0-1 1 0 0,0 1-1 0 0,-1-1 1 0 0,1 1 0 0 0,0 0-1 0 0,0-1 1 0 0,-1 1-1 0 0,1 0 1 0 0,0 0-1 0 0,0 0 1 0 0,-1 0-1 0 0,1 0 1 0 0,0 0-1 0 0,-1 0 1 0 0,1 0-1 0 0,-1 1 33 0 0,-57 29-1570 0 0,32-7 1465 0 0,2 2 0 0 0,0 1 0 0 0,2 1 0 0 0,1 1 0 0 0,1 1 0 0 0,1 1 0 0 0,2 1 0 0 0,1 0 0 0 0,1 1-1 0 0,2 1 1 0 0,1 0 0 0 0,2 1 0 0 0,2 1 0 0 0,0-1 0 0 0,3 1 0 0 0,-3 36 105 0 0,8-62-10 0 0,0 1 1 0 0,1 0 0 0 0,0 0-1 0 0,0-1 1 0 0,2 1-1 0 0,-1 0 1 0 0,1-1 0 0 0,0 1-1 0 0,1-1 1 0 0,0 0 0 0 0,0 0-1 0 0,1 0 1 0 0,0 0-1 0 0,1 0 1 0 0,0-1 0 0 0,0 0-1 0 0,1 0 1 0 0,0 0-1 0 0,1-1 1 0 0,-1 0 0 0 0,1 0-1 0 0,1-1 1 0 0,-1 0-1 0 0,1 0 1 0 0,0 0 0 0 0,9 3 9 0 0,3-1 200 0 0,0-2-1 0 0,0 0 1 0 0,1-2 0 0 0,0 0 0 0 0,0-1-1 0 0,0-1 1 0 0,0-1 0 0 0,0-1 0 0 0,0-1 0 0 0,1-1-1 0 0,-1-1 1 0 0,-1 0 0 0 0,1-2 0 0 0,0 0 0 0 0,-1-2-1 0 0,0 0 1 0 0,-1-1 0 0 0,1-1 0 0 0,-2-1-1 0 0,1 0 1 0 0,10-9-200 0 0,23-13 320 0 0,-1-2-1 0 0,-2-3 1 0 0,-2-1 0 0 0,-1-3-1 0 0,-2-2 1 0 0,-2-1-1 0 0,-2-3 1 0 0,25-37-320 0 0,-53 70-11 0 0,-1-1 1 0 0,-1-1-1 0 0,-1 0 1 0 0,0 0-1 0 0,-1-1 1 0 0,0 0-1 0 0,-2 0 1 0 0,0-1 0 0 0,-1 0-1 0 0,0 0 1 0 0,-2 0-1 0 0,0 0 1 0 0,-1-1-1 0 0,-1-4 11 0 0,-1 20-37 0 0,-1-1 0 0 0,0 1 0 0 0,0 0 1 0 0,0 0-1 0 0,0 0 0 0 0,0 0 0 0 0,-1 0 0 0 0,1 0 0 0 0,-1 0 0 0 0,0 1 0 0 0,0-1 1 0 0,0 0-1 0 0,0 1 0 0 0,0-1 0 0 0,0 1 0 0 0,-1 0 0 0 0,1 0 0 0 0,-1 0 0 0 0,0 0 1 0 0,0 0-1 0 0,1 1 0 0 0,-1-1 0 0 0,0 1 0 0 0,0 0 0 0 0,-1 0 0 0 0,1 0 0 0 0,0 0 1 0 0,0 0-1 0 0,0 1 0 0 0,-1-1 0 0 0,1 1 0 0 0,0 0 0 0 0,0 0 0 0 0,-1 0 0 0 0,1 1 1 0 0,0-1-1 0 0,0 1 0 0 0,-1 0 0 0 0,1-1 0 0 0,0 1 0 0 0,0 1 0 0 0,0-1 0 0 0,0 0 0 0 0,0 1 1 0 0,0 0-1 0 0,1-1 0 0 0,-1 1 0 0 0,0 0 0 0 0,-1 3 37 0 0,-20 11-3 0 0,1 1 0 0 0,0 1-1 0 0,1 0 1 0 0,2 2 0 0 0,0 1 0 0 0,1 1-1 0 0,1 0 1 0 0,1 1 0 0 0,1 1-1 0 0,1 0 1 0 0,1 2 0 0 0,1-1 0 0 0,1 2-1 0 0,2-1 1 0 0,1 2 0 0 0,1-1 0 0 0,1 1-1 0 0,1 2 4 0 0,3-21-5 0 0,2-1 0 0 0,-1 1 0 0 0,1-1 0 0 0,1 1 0 0 0,-1 0 0 0 0,1 0-1 0 0,1-1 1 0 0,0 1 0 0 0,0 0 0 0 0,1-1 0 0 0,0 1 0 0 0,0-1 0 0 0,1 0-1 0 0,0 1 1 0 0,0-1 0 0 0,1 0 0 0 0,0-1 0 0 0,1 1 0 0 0,-1-1 0 0 0,1 0-1 0 0,1 0 1 0 0,0 0 0 0 0,0-1 0 0 0,0 0 0 0 0,0 0 0 0 0,1-1-1 0 0,0 1 1 0 0,6 2 5 0 0,4-1-89 0 0,0-1-1 0 0,1 0 1 0 0,0-2-1 0 0,-1 0 1 0 0,1-1-1 0 0,1 0 1 0 0,-1-2-1 0 0,0 0 1 0 0,7-2 89 0 0,38-2-3310 0 0,-3-4-4214 0 0,-39 3-1233 0 0</inkml:trace>
  <inkml:trace contextRef="#ctx0" brushRef="#br0" timeOffset="2428.36">2538 452 3825 0 0,'0'0'1375'0'0,"0"0"-284"0"0,0 0-143 0 0,0 0 47 0 0,0 0 74 0 0,0 0-14 0 0,0 0-100 0 0,0 0-113 0 0,0 0-133 0 0,0 0-121 0 0,0 0-126 0 0,-28 19-104 0 0,-86 61-68 0 0,68-27 87 0 0,43-43-277 0 0,-23 120 582 0 0,26-126-651 0 0,0-1 0 0 0,0 1 0 0 0,0-1 1 0 0,1 1-1 0 0,-1-1 0 0 0,1 0 0 0 0,0 1 1 0 0,0-1-1 0 0,0 0 0 0 0,0 1 0 0 0,0-1 0 0 0,1 0 1 0 0,0 0-1 0 0,-1 0 0 0 0,1 0 0 0 0,0-1 1 0 0,1 1-1 0 0,-1 0 0 0 0,0-1 0 0 0,1 1 1 0 0,-1-1-1 0 0,1 0 0 0 0,0 0 0 0 0,0 0 0 0 0,0 0 1 0 0,0-1-1 0 0,0 1 0 0 0,0-1 0 0 0,0 1 1 0 0,1-1-1 0 0,-1 0 0 0 0,0 0 0 0 0,1-1 0 0 0,-1 1 1 0 0,0-1-1 0 0,3 0-31 0 0,8 1 275 0 0,1 0 0 0 0,0-2 0 0 0,0 0 0 0 0,0 0 0 0 0,0-2 0 0 0,-1 0 0 0 0,1 0 0 0 0,-1-1-1 0 0,0-1 1 0 0,0 0 0 0 0,-1-1 0 0 0,1-1 0 0 0,-1 0 0 0 0,0-1 0 0 0,-1 0 0 0 0,0-1 0 0 0,-1 0 0 0 0,11-11-275 0 0,-15 14 81 0 0,1 0 0 0 0,-1-1 0 0 0,0 0 0 0 0,0 0 0 0 0,-1-1 0 0 0,0 1 0 0 0,0-2 0 0 0,-1 1 0 0 0,0 0 0 0 0,0-1 0 0 0,-1 0 0 0 0,0 0 0 0 0,-1 0 0 0 0,0-1 0 0 0,0 1 0 0 0,-1-1 0 0 0,0 0 0 0 0,-1 0 0 0 0,0 1 0 0 0,-1-1 0 0 0,0 0 0 0 0,0 0 0 0 0,-1 0 0 0 0,-2-7-81 0 0,0 11-112 0 0,0 0 0 0 0,0 1 0 0 0,0 0 0 0 0,-1-1 0 0 0,0 1 0 0 0,0 1 0 0 0,-1-1-1 0 0,1 1 1 0 0,-1-1 0 0 0,0 1 0 0 0,0 1 0 0 0,0-1 0 0 0,-1 1 0 0 0,1 0-1 0 0,-1 0 1 0 0,0 0 0 0 0,0 1 0 0 0,0 0 0 0 0,0 0 0 0 0,0 1 0 0 0,0-1 0 0 0,-1 1-1 0 0,1 1 1 0 0,0-1 0 0 0,-1 1 112 0 0,-3-1-809 0 0,1 1-1 0 0,-1 1 1 0 0,1-1 0 0 0,0 1-1 0 0,-1 1 1 0 0,1-1 0 0 0,0 2-1 0 0,0-1 1 0 0,0 1-1 0 0,-4 3 810 0 0,-16 8-5850 0 0,9-3-1141 0 0</inkml:trace>
  <inkml:trace contextRef="#ctx0" brushRef="#br0" timeOffset="2944.373">2875 507 11338 0 0,'0'0'4215'0'0,"0"0"-2402"0"0,0 0-935 0 0,0 0-149 0 0,0 0-22 0 0,0 0-63 0 0,0 0-88 0 0,0 0-67 0 0,0 0-48 0 0,0 0-93 0 0,0 0-92 0 0,-16 33-96 0 0,-51 103-102 0 0,49-69 10 0 0,18-65-61 0 0,1 0 1 0 0,-1 0 0 0 0,1 1 0 0 0,-1-1-1 0 0,1 0 1 0 0,0 0 0 0 0,0 0 0 0 0,0 0 0 0 0,0 0-1 0 0,1 0 1 0 0,-1 0 0 0 0,0 0 0 0 0,1 0 0 0 0,-1-1-1 0 0,1 1 1 0 0,0-1 0 0 0,0 1 0 0 0,-1-1 0 0 0,1 1-1 0 0,0-1 1 0 0,0 0 0 0 0,0 0 0 0 0,0 0 0 0 0,1 0-1 0 0,-1-1 1 0 0,0 1 0 0 0,0 0 0 0 0,0-1 0 0 0,1 1-1 0 0,-1-1 1 0 0,0 0 0 0 0,1 0 0 0 0,-1 0 0 0 0,0 0-1 0 0,3-1-7 0 0,83-11 428 0 0,-62-1-356 0 0,-1 0 0 0 0,0-2 0 0 0,-1-1 0 0 0,0-1 0 0 0,-2 0 1 0 0,0-2-1 0 0,-1-1 0 0 0,0 0 0 0 0,14-21-72 0 0,-35 42-28 0 0,0-1-1 0 0,0 1 1 0 0,1-1-1 0 0,-1 1 1 0 0,0 0-1 0 0,0-1 1 0 0,1 1-1 0 0,-1-1 1 0 0,0 1-1 0 0,1-1 1 0 0,-1 1-1 0 0,1-1 1 0 0,-1 1-1 0 0,1-1 1 0 0,-1 1-1 0 0,1-1 1 0 0,-1 1 0 0 0,1-1-1 0 0,-1 0 1 0 0,1 1-1 0 0,-1-1 1 0 0,1 0-1 0 0,0 0 1 0 0,-1 1-1 0 0,1-1 1 0 0,0 0-1 0 0,-1 0 1 0 0,1 0-1 0 0,0 0 1 0 0,-1 0-1 0 0,1 0 1 0 0,-1 0-1 0 0,1 0 1 0 0,0 0-1 0 0,-1 0 1 0 0,1 0-1 0 0,0 0 1 0 0,-1 0-1 0 0,1-1 1 0 0,0 1-1 0 0,-1 0 1 0 0,1 0 0 0 0,-1-1-1 0 0,1 1 1 0 0,-1-1-1 0 0,1 1 1 0 0,0 0-1 0 0,-1-1 1 0 0,0 1-1 0 0,1-1 1 0 0,-1 1-1 0 0,1-1 1 0 0,-1 1-1 0 0,1-1 1 0 0,-1 1-1 0 0,0-1 1 0 0,0 0-1 0 0,1 1 1 0 0,-1-1-1 0 0,0 1 1 0 0,0-1-1 0 0,1 0 29 0 0,-1 5-6 0 0,1 0 0 0 0,0 0-1 0 0,0-1 1 0 0,0 1-1 0 0,1 0 1 0 0,-1-1 0 0 0,1 1-1 0 0,0-1 1 0 0,0 1-1 0 0,0-1 1 0 0,0 0-1 0 0,1 0 1 0 0,-1 0 0 0 0,1 0-1 0 0,0 0 1 0 0,0 0-1 0 0,0-1 1 0 0,0 1 0 0 0,0-1-1 0 0,1 0 1 0 0,-1 0-1 0 0,1 0 1 0 0,-1-1 0 0 0,1 1-1 0 0,0-1 1 0 0,2 1 6 0 0,0-1 137 0 0,1 0 0 0 0,0 0 0 0 0,0-1-1 0 0,0 0 1 0 0,-1 0 0 0 0,1 0 0 0 0,0-1 0 0 0,0 0 0 0 0,-1 0 0 0 0,1-1 0 0 0,0 0 0 0 0,-1 0 0 0 0,1-1 0 0 0,-1 1 0 0 0,0-1 0 0 0,0-1-1 0 0,0 1 1 0 0,-1-1 0 0 0,1 0 0 0 0,-1 0 0 0 0,0-1 0 0 0,4-3-137 0 0,2-4 162 0 0,0 0 0 0 0,-1-1 1 0 0,0-1-1 0 0,-1 1 0 0 0,-1-2 0 0 0,0 1 0 0 0,-1-1 0 0 0,0 0 0 0 0,-1 0-162 0 0,13-69-598 0 0,-18 65-3653 0 0,-1 1-4100 0 0,0 17-3589 0 0</inkml:trace>
  <inkml:trace contextRef="#ctx0" brushRef="#br0" timeOffset="3743.986">3770 721 1088 0 0,'0'0'2745'0'0,"0"0"-147"0"0,0 0 2 0 0,0 0-87 0 0,0 0-294 0 0,32-12-311 0 0,99-38-327 0 0,-54 2 798 0 0,-71 43-2225 0 0,-1 0 0 0 0,1 0 0 0 0,-1 0 0 0 0,0-1 0 0 0,-1 0 1 0 0,1 0-1 0 0,-1 0 0 0 0,0 0 0 0 0,-1-1 0 0 0,1 1 0 0 0,-1-1 0 0 0,0 0 0 0 0,-1 0 1 0 0,0 0-1 0 0,0-1 0 0 0,-1 1 0 0 0,1 0 0 0 0,-2-1 0 0 0,1 1 0 0 0,-1-1 0 0 0,0 1 1 0 0,-1 0-1 0 0,0-5-154 0 0,-3 7-9 0 0,1 1 1 0 0,-1 0 0 0 0,0 0-1 0 0,-1 0 1 0 0,1 1 0 0 0,-1 0-1 0 0,0-1 1 0 0,0 2 0 0 0,0-1-1 0 0,0 0 1 0 0,0 1 0 0 0,0 0-1 0 0,-1 0 1 0 0,1 1 0 0 0,-1 0-1 0 0,1 0 1 0 0,-1 0 0 0 0,0 0-1 0 0,1 1 1 0 0,-1 0 0 0 0,0 0-1 0 0,1 0 1 0 0,-1 1 0 0 0,-2 0 8 0 0,-6 3-73 0 0,1 0 1 0 0,-1 1 0 0 0,1 0-1 0 0,0 1 1 0 0,0 0 0 0 0,1 1 0 0 0,-1 1-1 0 0,2 0 1 0 0,-1 1 0 0 0,1 0-1 0 0,0 0 1 0 0,1 1 0 0 0,0 1 0 0 0,1 0-1 0 0,-2 3 73 0 0,3-5-202 0 0,1 1 1 0 0,0 1-1 0 0,0-1 0 0 0,1 1 0 0 0,0 0 0 0 0,1 1 0 0 0,1-1 0 0 0,0 1 0 0 0,0 0 0 0 0,1 0 0 0 0,0 1 0 0 0,2-1 1 0 0,-1 0-1 0 0,1 1 0 0 0,1 5 202 0 0,1-14-121 0 0,0 1 0 0 0,0-1 0 0 0,1 0 0 0 0,-1 0 1 0 0,1 0-1 0 0,0 0 0 0 0,0-1 0 0 0,1 1 0 0 0,-1 0 0 0 0,1-1 1 0 0,-1 0-1 0 0,1 1 0 0 0,0-1 0 0 0,1 0 0 0 0,-1 0 0 0 0,0-1 1 0 0,1 1-1 0 0,0-1 0 0 0,-1 0 0 0 0,1 0 0 0 0,0 0 0 0 0,0 0 1 0 0,0-1-1 0 0,0 1 0 0 0,0-1 0 0 0,4 0 121 0 0,114 16-5468 0 0,-101-17 4466 0 0,0-1-1 0 0,-1-1 1 0 0,1 0-1 0 0,-1-2 1 0 0,1 0 0 0 0,-1-1-1 0 0,0-2 1 0 0,17-7 1002 0 0,-5 0-558 0 0,-1-2-1 0 0,0-1 1 0 0,-1-1-1 0 0,26-22 559 0 0,-37 25 0 0 0,0-2 0 0 0,-1 0 0 0 0,0-2 0 0 0,-2 1 0 0 0,0-2 0 0 0,-1 0 0 0 0,-2-1 0 0 0,12-22 0 0 0,-23 41 37 0 0,-1 1 1 0 0,1-1-1 0 0,-1 0 1 0 0,0 0-1 0 0,0 0 1 0 0,0 0-1 0 0,0 0 0 0 0,0 0 1 0 0,0 0-1 0 0,0 0 1 0 0,0 0-1 0 0,-1 0 1 0 0,1-1-1 0 0,-1 1 0 0 0,0 0 1 0 0,0 0-1 0 0,0-1 1 0 0,0 1-1 0 0,0 0 0 0 0,0-1 1 0 0,0 1-1 0 0,-1 0 1 0 0,1 0-1 0 0,-1 0 1 0 0,0-1-1 0 0,1 1 0 0 0,-1 0 1 0 0,0 0-1 0 0,0 0 1 0 0,-1 0-1 0 0,1 0 1 0 0,0 0-1 0 0,-1 1 0 0 0,1-1 1 0 0,-1 0-1 0 0,1 1 1 0 0,-1-1-1 0 0,0 1 1 0 0,0-1-1 0 0,1 1 0 0 0,-1 0 1 0 0,0 0-1 0 0,0 0 1 0 0,0 0-1 0 0,-1 0 1 0 0,1 0-1 0 0,0 1 0 0 0,-1-1-37 0 0,-5 1 781 0 0,1 0 0 0 0,0 0 1 0 0,-1 1-1 0 0,1 0 0 0 0,0 0 0 0 0,0 1 0 0 0,0-1 0 0 0,0 2 0 0 0,0-1 0 0 0,0 1 0 0 0,1 0 0 0 0,-4 3-781 0 0,-109 92 4473 0 0,112-92-4378 0 0,0 0 0 0 0,0 1 0 0 0,0 0 0 0 0,1 0-1 0 0,0 1 1 0 0,0 0 0 0 0,1 0 0 0 0,0 0 0 0 0,0 1 0 0 0,1-1 0 0 0,0 1 0 0 0,1 0 0 0 0,0 0 0 0 0,0 1-1 0 0,1-1 1 0 0,0 1 0 0 0,0-1 0 0 0,1 1 0 0 0,1 1-95 0 0,2-8 16 0 0,1 1 0 0 0,-1-1 0 0 0,1 0 0 0 0,0 0 0 0 0,0 0 0 0 0,0 0 0 0 0,1 0 0 0 0,-1-1 0 0 0,0 0 0 0 0,1 1 0 0 0,0-1 0 0 0,0 0 0 0 0,-1-1 0 0 0,1 1 0 0 0,0-1 0 0 0,0 0 0 0 0,1 0 0 0 0,-1 0 0 0 0,0 0 0 0 0,0-1 0 0 0,0 1 0 0 0,1-1 0 0 0,-1 0-16 0 0,12 0 280 0 0,0 0 0 0 0,0-1 0 0 0,-1 0 0 0 0,1-1 0 0 0,-1-1 0 0 0,1 0 1 0 0,-1-1-1 0 0,0-1 0 0 0,0-1 0 0 0,-1 0 0 0 0,1 0 0 0 0,-1-2 0 0 0,-1 0 0 0 0,1 0 0 0 0,-2-1 0 0 0,6-5-280 0 0,0-2 138 0 0,0 0-1 0 0,-1-2 0 0 0,-1 0 1 0 0,-1 0-1 0 0,-1-2 1 0 0,0 0-1 0 0,-1 0 1 0 0,-2-1-1 0 0,0-1 0 0 0,-1 0 1 0 0,-1 0-1 0 0,-1-1 1 0 0,-1 0-1 0 0,-1-1 1 0 0,-1 1-1 0 0,-2-1 0 0 0,0 0 1 0 0,-1 0-1 0 0,-1-16-137 0 0,-2 30-85 0 0,-1 1 0 0 0,0 0 0 0 0,0-1 0 0 0,0 1 0 0 0,-1 0 0 0 0,-1 0 0 0 0,0 0 0 0 0,0 1 0 0 0,0-1 0 0 0,-1 1 0 0 0,0 0 0 0 0,-1 0 0 0 0,0 1-1 0 0,0 0 1 0 0,-1 0 0 0 0,0 0 0 0 0,0 1 0 0 0,0 0 0 0 0,-1 0 0 0 0,0 1 0 0 0,0 0 0 0 0,0 0 0 0 0,-1 1 0 0 0,1 0 0 0 0,-1 0 0 0 0,0 1 0 0 0,-1 0 0 0 0,1 1 0 0 0,0 0-1 0 0,-1 0 1 0 0,1 1 0 0 0,-1 1 0 0 0,1-1 0 0 0,-1 1 0 0 0,1 1 0 0 0,-1 0 0 0 0,1 0 0 0 0,-1 1 0 0 0,1 0 0 0 0,0 1 0 0 0,0 0 0 0 0,0 0 0 0 0,0 1 0 0 0,0 0 0 0 0,1 1-1 0 0,-5 3 86 0 0,2 1-50 0 0,0 0 0 0 0,1 1 0 0 0,0 0 0 0 0,1 1 0 0 0,0 0-1 0 0,1 1 1 0 0,0-1 0 0 0,1 2 0 0 0,0-1 0 0 0,1 1-1 0 0,0 0 1 0 0,1 0 0 0 0,1 0 0 0 0,0 1 0 0 0,1 0-1 0 0,0 0 1 0 0,1 0 0 0 0,0 0 0 0 0,2 0 0 0 0,-1 0-1 0 0,2 0 1 0 0,0 0 0 0 0,0 1 0 0 0,2-1 0 0 0,-1-1-1 0 0,2 1 1 0 0,0 0 0 0 0,1-1 0 0 0,0 0 0 0 0,1 0-1 0 0,0 0 1 0 0,1-1 0 0 0,0 0 0 0 0,1 0 0 0 0,1-1-1 0 0,3 4 51 0 0,7 8 59 0 0,1 0-1 0 0,1-2 0 0 0,2 0 0 0 0,0-2 0 0 0,0 0 0 0 0,2-2 0 0 0,1 0 1 0 0,0-2-1 0 0,0-1 0 0 0,17 6-58 0 0,121 38-993 0 0,6-16-4793 0 0,-133-34-4890 0 0</inkml:trace>
</inkml:ink>
</file>

<file path=ppt/ink/ink4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19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533 475 3465 0 0,'0'0'1139'0'0,"0"0"-240"0"0,0 0-151 0 0,0 0 25 0 0,0 0 77 0 0,0 0 47 0 0,0 0-5 0 0,0 0-97 0 0,-34 1-141 0 0,-105 7-158 0 0,133-8-463 0 0,1 0-1 0 0,-1 0 1 0 0,0 1 0 0 0,1 0 0 0 0,-1 0-1 0 0,1 0 1 0 0,-1 1 0 0 0,1-1 0 0 0,0 2-1 0 0,-1-1 1 0 0,1 0 0 0 0,0 1 0 0 0,1 0 0 0 0,-1 0-1 0 0,0 1-32 0 0,-8 5 69 0 0,-10 6 109 0 0,0 1 0 0 0,0 1 0 0 0,2 1 1 0 0,0 0-1 0 0,1 2 0 0 0,1 1 0 0 0,1 0 0 0 0,1 1 0 0 0,1 1 0 0 0,0 0 1 0 0,2 1-1 0 0,-6 16-178 0 0,19-38 35 0 0,-1 0 0 0 0,1 1 0 0 0,0-1 0 0 0,0 1 0 0 0,0-1 0 0 0,0 0 1 0 0,0 1-1 0 0,1 0 0 0 0,-1-1 0 0 0,1 1 0 0 0,0-1 0 0 0,0 1 0 0 0,0 0 0 0 0,0-1 0 0 0,0 1 1 0 0,0-1-1 0 0,1 1 0 0 0,-1-1 0 0 0,1 1 0 0 0,0-1 0 0 0,0 1 0 0 0,0-1 0 0 0,0 1 1 0 0,0-1-1 0 0,0 0 0 0 0,1 1 0 0 0,-1-1 0 0 0,1 0 0 0 0,-1 0 0 0 0,1 0 0 0 0,0 0 1 0 0,0-1-1 0 0,0 1 0 0 0,0 0 0 0 0,0-1 0 0 0,0 1 0 0 0,1-1 0 0 0,-1 0 0 0 0,0 0 0 0 0,1 0 1 0 0,-1 0-1 0 0,1 0 0 0 0,-1 0 0 0 0,1-1 0 0 0,-1 1-35 0 0,16-1 189 0 0,1-1 0 0 0,-1 0 1 0 0,0-2-1 0 0,0 0 0 0 0,-1 0 0 0 0,1-2 0 0 0,-1 0 1 0 0,1-2-1 0 0,-2 1 0 0 0,1-2 0 0 0,-1 0 0 0 0,0-1 1 0 0,-1-1-1 0 0,0 0 0 0 0,13-12-189 0 0,-7 9 85 0 0,6-5-9 0 0,0 0-1 0 0,0-2 1 0 0,-2-1-1 0 0,-1-1 1 0 0,0 0-1 0 0,-2-2 1 0 0,0-1-1 0 0,-2-1 1 0 0,-1-1-1 0 0,-1 0 1 0 0,-1-1-1 0 0,-2-1 1 0 0,10-24-76 0 0,-25 52-6 0 0,1 1 1 0 0,-1-1 0 0 0,1 1-1 0 0,-1-1 1 0 0,0 1-1 0 0,1-1 1 0 0,-1 0-1 0 0,0 1 1 0 0,1-1 0 0 0,-1 0-1 0 0,0 0 1 0 0,0 1-1 0 0,0-1 1 0 0,1 0-1 0 0,-1 1 1 0 0,0-1-1 0 0,0 0 1 0 0,0 0 0 0 0,0 1-1 0 0,0-1 1 0 0,0 0-1 0 0,0 0 1 0 0,-1 1-1 0 0,1-1 1 0 0,0 0 0 0 0,0 1-1 0 0,-1-1 1 0 0,1 0-1 0 0,0 1 1 0 0,-1-1-1 0 0,1 0 1 0 0,0 1 0 0 0,-1-1-1 0 0,1 1 1 0 0,-1-1-1 0 0,1 0 1 0 0,-1 1-1 0 0,1-1 1 0 0,-1 1-1 0 0,0 0 1 0 0,1-1 0 0 0,-1 1-1 0 0,0-1 1 0 0,1 1-1 0 0,-1 0 1 0 0,0 0-1 0 0,1-1 1 0 0,-1 1 0 0 0,0 0-1 0 0,0 0 6 0 0,-34 19-938 0 0,28-10 941 0 0,0 1 0 0 0,1 0 0 0 0,0 0-1 0 0,1 0 1 0 0,0 1 0 0 0,1 0 0 0 0,0 0 0 0 0,1 0 0 0 0,0 1-1 0 0,0-1 1 0 0,1 1 0 0 0,1-1 0 0 0,0 1 0 0 0,1 0-1 0 0,0 0 1 0 0,0-1 0 0 0,1 1 0 0 0,1 0 0 0 0,0-1-1 0 0,1 2-2 0 0,-1-7 25 0 0,1 0 1 0 0,-1 0-1 0 0,1 0 0 0 0,0-1 0 0 0,1 1 0 0 0,-1-1 0 0 0,1 1 0 0 0,0-1 1 0 0,1-1-1 0 0,-1 1 0 0 0,1-1 0 0 0,0 1 0 0 0,0-1 0 0 0,0 0 0 0 0,0-1 1 0 0,1 0-1 0 0,0 1 0 0 0,-1-2 0 0 0,1 1 0 0 0,0-1 0 0 0,0 0 0 0 0,1 0 1 0 0,0 0-26 0 0,151 12 796 0 0,-152-14-765 0 0,23-3 108 0 0,-1-1 0 0 0,0-1 1 0 0,0-1-1 0 0,-1-2 0 0 0,0 0 0 0 0,0-2 0 0 0,-1-1 1 0 0,0-1-1 0 0,-1-2 0 0 0,-1 0 0 0 0,0-2 0 0 0,-1 0 1 0 0,0-1-1 0 0,-2-2 0 0 0,0 0 0 0 0,-1-1 0 0 0,-1-2 1 0 0,-1 1-1 0 0,0-2 0 0 0,-2-1 0 0 0,6-12-139 0 0,-11 19-15 0 0,-1 0 0 0 0,-1 0 1 0 0,0-1-1 0 0,-2 0 0 0 0,0-1 0 0 0,-1 1 0 0 0,-1-1 0 0 0,0 0 0 0 0,-2-1 0 0 0,0 1 0 0 0,-1-1 1 0 0,-1 0-1 0 0,-1 1 0 0 0,-1-1 0 0 0,0 0 0 0 0,-1 1 0 0 0,-2-1 0 0 0,-3-12 15 0 0,6 29-48 0 0,-1 0 1 0 0,1 0-1 0 0,0-1 0 0 0,-1 1 0 0 0,0 0 1 0 0,0 1-1 0 0,0-1 0 0 0,0 0 0 0 0,0 1 1 0 0,-1-1-1 0 0,1 1 0 0 0,-1-1 0 0 0,1 1 1 0 0,-1 0-1 0 0,0 0 0 0 0,0 1 0 0 0,0-1 0 0 0,0 0 1 0 0,0 1-1 0 0,0 0 0 0 0,-1 0 0 0 0,1 0 1 0 0,0 0-1 0 0,-1 0 0 0 0,1 1 0 0 0,-1-1 1 0 0,1 1-1 0 0,0 0 0 0 0,-1 0 0 0 0,1 0 1 0 0,-1 1-1 0 0,1-1 0 0 0,0 1 0 0 0,-1 0 1 0 0,1 0-1 0 0,0 0 0 0 0,-1 0 0 0 0,1 0 0 0 0,0 1 1 0 0,0 0-1 0 0,0-1 0 0 0,0 1 0 0 0,-2 2 48 0 0,-9 9 25 0 0,0 1-1 0 0,1 0 0 0 0,1 0 1 0 0,0 1-1 0 0,1 1 1 0 0,0 0-1 0 0,2 1 0 0 0,0 0 1 0 0,1 0-1 0 0,0 0 0 0 0,1 1 1 0 0,2 1-1 0 0,0-1 0 0 0,0 1 1 0 0,2 0-1 0 0,0 0 0 0 0,1 0 1 0 0,1 0-1 0 0,1 0 0 0 0,1 0 1 0 0,1 0-1 0 0,0 0 1 0 0,3 8-25 0 0,2 0 59 0 0,2 0 1 0 0,1-1-1 0 0,1 0 1 0 0,2-1-1 0 0,0 0 1 0 0,1-1-1 0 0,2-1 1 0 0,17 21-60 0 0,-21-29-15 0 0,0 0 1 0 0,1-1-1 0 0,1-1 1 0 0,1 0-1 0 0,0 0 1 0 0,0-2-1 0 0,1 0 1 0 0,10 5 14 0 0,37-5-2855 0 0,-25-25-8644 0 0,-31 10 4288 0 0</inkml:trace>
  <inkml:trace contextRef="#ctx0" brushRef="#br0" timeOffset="391.995">1779 427 8562 0 0,'0'0'1492'0'0,"0"0"-194"0"0,0 0-125 0 0,0 0-51 0 0,0 0-85 0 0,0 0-162 0 0,0 0-161 0 0,0 0-121 0 0,0 0-103 0 0,0 0-93 0 0,0 0-66 0 0,0 0-58 0 0,0 0-71 0 0,-22 34-42 0 0,-67 106-31 0 0,66-69 47 0 0,24-58-112 0 0,-2-8-27 0 0,0-1-1 0 0,1 1 1 0 0,-1 0 0 0 0,1 0-1 0 0,0 0 1 0 0,0-1 0 0 0,0 1-1 0 0,1 0 1 0 0,0 0 0 0 0,0-1-1 0 0,0 1 1 0 0,0-1 0 0 0,1 1 0 0 0,0-1-1 0 0,0 1 1 0 0,0-1 0 0 0,0 0-1 0 0,1 0 1 0 0,-1 0 0 0 0,1 0-1 0 0,0 0 1 0 0,0-1 0 0 0,1 1-1 0 0,-1-1 1 0 0,1 0 0 0 0,0 0-1 0 0,-1 0 1 0 0,1-1 0 0 0,1 1-1 0 0,-1-1 1 0 0,0 0 0 0 0,0 0-1 0 0,1 0 1 0 0,1 0-37 0 0,7-2 167 0 0,0 1 0 0 0,0-2 0 0 0,0 0 0 0 0,0-1 0 0 0,0 0 0 0 0,0 0 0 0 0,0-2 0 0 0,-1 1 0 0 0,1-2 0 0 0,-1 0 0 0 0,0 0 0 0 0,-1-1 0 0 0,1 0 0 0 0,-1-1 0 0 0,0-1 0 0 0,-1 0 0 0 0,0 0 0 0 0,5-5-167 0 0,-6 5 38 0 0,-1 0-1 0 0,1 0 1 0 0,-1-1-1 0 0,-1 0 1 0 0,0-1-1 0 0,0 1 1 0 0,-1-1-1 0 0,0-1 1 0 0,-1 1 0 0 0,0-1-1 0 0,0 0 1 0 0,-1 0-1 0 0,-1-1 1 0 0,0 1-1 0 0,0-1 1 0 0,-1 1 0 0 0,-1-1-1 0 0,0 0 1 0 0,-1 0-1 0 0,0 0 1 0 0,0 1-1 0 0,-2-1 1 0 0,1 0 0 0 0,-4-10-38 0 0,3 16-229 0 0,-1-1 0 0 0,0 0 0 0 0,-1 1 0 0 0,0 0 0 0 0,0 0 0 0 0,0 0 0 0 0,-1 0 0 0 0,1 1 0 0 0,-2 0 0 0 0,1 0 0 0 0,0 0 0 0 0,-1 0 0 0 0,0 1 0 0 0,0 0 0 0 0,-5-3 229 0 0,-26-9-3845 0 0,-2 8-3553 0 0,22 8-2167 0 0</inkml:trace>
  <inkml:trace contextRef="#ctx0" brushRef="#br0" timeOffset="836.678">2116 803 7450 0 0,'0'0'2451'0'0,"0"0"-742"0"0,0 0-226 0 0,0 0 46 0 0,0 0-65 0 0,0 0-154 0 0,0 0-151 0 0,0 0-158 0 0,0 0-183 0 0,0 0-185 0 0,0 0-174 0 0,0 0-146 0 0,-1-18-71 0 0,0-55-46 0 0,15 20 114 0 0,-9 40-299 0 0,1 0-1 0 0,0 1 0 0 0,1-1 0 0 0,0 1 0 0 0,1 1 0 0 0,0-1 0 0 0,1 1 1 0 0,0 1-1 0 0,1 0 0 0 0,6-5-10 0 0,-16 14-38 0 0,0 0 0 0 0,1 1 0 0 0,-1-1 1 0 0,1 1-1 0 0,-1-1 0 0 0,0 0 0 0 0,1 1 0 0 0,-1-1 0 0 0,1 1 1 0 0,0-1-1 0 0,-1 1 0 0 0,1 0 0 0 0,-1-1 0 0 0,1 1 0 0 0,0-1 1 0 0,-1 1-1 0 0,1 0 0 0 0,0 0 0 0 0,-1-1 0 0 0,1 1 1 0 0,0 0-1 0 0,-1 0 0 0 0,1 0 0 0 0,0 0 0 0 0,0 0 0 0 0,-1 0 1 0 0,1 0-1 0 0,0 0 0 0 0,-1 0 0 0 0,1 0 0 0 0,0 0 0 0 0,0 0 1 0 0,-1 0-1 0 0,1 1 0 0 0,0-1 0 0 0,-1 0 0 0 0,1 0 0 0 0,0 1 1 0 0,-1-1-1 0 0,1 1 0 0 0,-1-1 0 0 0,1 0 0 0 0,0 1 1 0 0,-1-1-1 0 0,1 1 0 0 0,-1-1 0 0 0,1 1 0 0 0,-1 0 0 0 0,0-1 1 0 0,1 1-1 0 0,-1 0 0 0 0,0-1 0 0 0,1 1 0 0 0,-1 0 0 0 0,0-1 1 0 0,0 1-1 0 0,1 0 0 0 0,-1-1 0 0 0,0 1 0 0 0,0 0 1 0 0,0 0-1 0 0,0-1 0 0 0,0 1 0 0 0,0 0 0 0 0,0-1 0 0 0,0 1 1 0 0,0 0-1 0 0,-1 0 0 0 0,1-1 38 0 0,0 5-4 0 0,0 0 0 0 0,0-1 0 0 0,1 1 0 0 0,-1 0 0 0 0,1-1-1 0 0,0 1 1 0 0,0-1 0 0 0,1 1 0 0 0,-1-1 0 0 0,1 0 0 0 0,0 1 0 0 0,0-1 0 0 0,0 0 0 0 0,1 0 0 0 0,0 0 0 0 0,-1-1 0 0 0,1 1 0 0 0,1-1-1 0 0,-1 1 1 0 0,0-1 0 0 0,1 0 0 0 0,0 0 0 0 0,-1-1 0 0 0,1 1 0 0 0,0-1 0 0 0,1 0 0 0 0,-1 0 0 0 0,0 0 0 0 0,1 0 0 0 0,-1-1-1 0 0,0 0 1 0 0,1 0 0 0 0,0 0 0 0 0,4 0 4 0 0,-2-2 163 0 0,0 0 0 0 0,0 0 1 0 0,1-1-1 0 0,-1 0 0 0 0,0-1 0 0 0,0 0 0 0 0,-1 0 0 0 0,1 0 0 0 0,-1 0 0 0 0,1-1 0 0 0,-1 0 1 0 0,0-1-1 0 0,0 1 0 0 0,-1-1 0 0 0,0 0 0 0 0,0-1 0 0 0,0 1 0 0 0,2-4-163 0 0,17-15 662 0 0,-17 18-624 0 0,0-2-1 0 0,0 1 0 0 0,0-1 0 0 0,-1 0 1 0 0,0 0-1 0 0,-1 0 0 0 0,0-1 0 0 0,0 0 1 0 0,-1 0-1 0 0,0 0 0 0 0,0-1 0 0 0,-1 0 1 0 0,0 1-1 0 0,-1-1 0 0 0,0 0 1 0 0,-1 0-1 0 0,0-2-37 0 0,-1 11-1263 0 0,0 1-946 0 0,0 0-1566 0 0,0 0-2598 0 0,0 0-4119 0 0</inkml:trace>
  <inkml:trace contextRef="#ctx0" brushRef="#br0" timeOffset="1352.716">3032 372 11106 0 0,'0'0'2881'0'0,"0"0"-986"0"0,0 0-471 0 0,0 0-125 0 0,0 0-185 0 0,0 0-274 0 0,0 0-196 0 0,0 0-152 0 0,0 0-126 0 0,0 0-102 0 0,0 0-90 0 0,0 0-66 0 0,-31 4-67 0 0,-97 17-43 0 0,66 8-77 0 0,54-20 47 0 0,1-2-33 0 0,0 0-1 0 0,0 0 1 0 0,1 1-1 0 0,0 0 0 0 0,1 1 1 0 0,0-1-1 0 0,0 1 1 0 0,1 0-1 0 0,0 0 0 0 0,0 0 1 0 0,1 1-1 0 0,0-1 0 0 0,1 1 1 0 0,0 0-1 0 0,1 0 1 0 0,0-1-1 0 0,0 1 0 0 0,1 0 1 0 0,0 0-1 0 0,2 7 66 0 0,-2-13-9 0 0,1-1-1 0 0,0-1 1 0 0,0 1-1 0 0,0 0 1 0 0,1 0-1 0 0,-1 0 1 0 0,1-1-1 0 0,0 1 1 0 0,-1 0-1 0 0,1-1 1 0 0,0 0-1 0 0,1 1 1 0 0,-1-1 0 0 0,0 0-1 0 0,1 0 1 0 0,-1 0-1 0 0,1-1 1 0 0,-1 1-1 0 0,1 0 1 0 0,0-1-1 0 0,0 0 1 0 0,0 0-1 0 0,0 0 1 0 0,0 0-1 0 0,0 0 1 0 0,0 0-1 0 0,0-1 1 0 0,2 1 9 0 0,91 0 576 0 0,-95-1-568 0 0,54-7 406 0 0,-47 5-379 0 0,0-1 0 0 0,0 1 0 0 0,0 0 0 0 0,0 0 0 0 0,0 1 0 0 0,0 0 0 0 0,0 1 0 0 0,0 0 0 0 0,1 0 0 0 0,-1 0 0 0 0,0 1 0 0 0,0 1 0 0 0,0-1 0 0 0,0 1 0 0 0,0 1 0 0 0,0-1 0 0 0,-1 1 0 0 0,1 1 0 0 0,-1-1 0 0 0,0 1 0 0 0,0 1 0 0 0,0-1 0 0 0,0 1 0 0 0,-1 0 0 0 0,0 1 0 0 0,0 0 0 0 0,0 0 0 0 0,0 1-35 0 0,1 10 0 0 0,-1 0 1 0 0,-1 1 0 0 0,-1-1 0 0 0,0 1-1 0 0,-2 0 1 0 0,0 0 0 0 0,-1 0 0 0 0,0 0 0 0 0,-2 0-1 0 0,-1 11 0 0 0,1 15-69 0 0,3 3-36 0 0,-3-1-1 0 0,-2 1 1 0 0,-2 0-1 0 0,-2-1 1 0 0,-2 0-1 0 0,-2-1 1 0 0,-2 0-1 0 0,-12 27 106 0 0,22-64 30 0 0,-1 1 0 0 0,0-1 0 0 0,-1 1 0 0 0,0-1-1 0 0,0 0 1 0 0,-1-1 0 0 0,0 0 0 0 0,0 1 0 0 0,0-2 0 0 0,-1 1 0 0 0,0-1 0 0 0,-1 0 0 0 0,0-1-1 0 0,1 1 1 0 0,-2-2 0 0 0,1 1 0 0 0,0-1 0 0 0,-1 0 0 0 0,0-1 0 0 0,0 0 0 0 0,0 0-1 0 0,0-1 1 0 0,0 0 0 0 0,-1-1 0 0 0,1 0 0 0 0,-1 0 0 0 0,-2-1-30 0 0,7 1 22 0 0,0-1 0 0 0,0 1 1 0 0,1-1-1 0 0,-1 0 0 0 0,0 0 0 0 0,0 0 0 0 0,0-1 1 0 0,1 0-1 0 0,-1 0 0 0 0,0 0 0 0 0,1 0 1 0 0,-1-1-1 0 0,1 0 0 0 0,-1 0 0 0 0,1 0 1 0 0,0 0-1 0 0,0-1 0 0 0,0 0 0 0 0,0 0 0 0 0,0 0 1 0 0,1 0-1 0 0,-1 0 0 0 0,1-1 0 0 0,0 1 1 0 0,0-1-1 0 0,0 0 0 0 0,-1-3-22 0 0,-1-6 8 0 0,0-1 0 0 0,2 0 0 0 0,-1 0 0 0 0,2 0 0 0 0,0 0 0 0 0,0-1 1 0 0,2 1-1 0 0,-1 0 0 0 0,2-1 0 0 0,0 1 0 0 0,1 0 0 0 0,0-1 0 0 0,1 1 0 0 0,1 1 0 0 0,0-1 0 0 0,1 0 0 0 0,1 0-8 0 0,8-19-6 0 0,1 0-1 0 0,1 2 0 0 0,2 0 1 0 0,2 1-1 0 0,0 1 0 0 0,2 1 0 0 0,1 0 1 0 0,1 2-1 0 0,14-11 7 0 0,-10 13-604 0 0,0 1-1 0 0,1 2 1 0 0,1 0 0 0 0,1 2-1 0 0,28-12 605 0 0,-25 14-2154 0 0,-5 2-2940 0 0,-9 6-3653 0 0</inkml:trace>
</inkml:ink>
</file>

<file path=ppt/ink/ink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0:07.8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26 0 0 0,'0'0'515'0'0,"0"0"334"0"0,0 0 136 0 0,0 0 152 0 0,0 0 37 0 0,0 0-121 0 0,0 0-229 0 0,0 0-262 0 0,0 0-178 0 0,0 0-49 0 0,0 0 37 0 0,0 0 61 0 0,0 0 26 0 0,2 13-32 0 0,7 110 998 0 0,-9 50-1115 0 0,2-167-1131 0 0,5-5-7652 0 0,-7-1 6523 0 0</inkml:trace>
  <inkml:trace contextRef="#ctx0" brushRef="#br0" timeOffset="1">15 48 0 0 0,'0'0'1155'0'0,"0"0"-128"0"0,0 0-48 0 0,0 0 102 0 0,0 0 91 0 0,0 0-9 0 0,0 0-90 0 0,0 0-134 0 0,0 0-127 0 0,0 0-108 0 0,0 0-104 0 0,0 0-93 0 0,16-8-54 0 0,51-21-41 0 0,-64 27-327 0 0,1 1-1 0 0,-1-1 0 0 0,0 1 1 0 0,1 0-1 0 0,-1 0 0 0 0,1 0 1 0 0,-1 0-1 0 0,1 1 0 0 0,0-1 1 0 0,-1 1-1 0 0,1 0 0 0 0,-1 0 1 0 0,1 0-1 0 0,0 1 0 0 0,-1-1 1 0 0,1 1-1 0 0,-1 0 1 0 0,1 0-1 0 0,-1 0 0 0 0,1 1 1 0 0,-1-1-1 0 0,0 1 0 0 0,0 0 1 0 0,0-1-1 0 0,0 1 0 0 0,0 1 1 0 0,0-1-1 0 0,0 0 0 0 0,-1 1 1 0 0,1-1-1 0 0,-1 1 0 0 0,0 0 1 0 0,1 0-1 0 0,-2 0 0 0 0,1 0 1 0 0,0 0-1 0 0,0 1 1 0 0,0 1-85 0 0,0 0 105 0 0,0 1 0 0 0,0-1 0 0 0,-1 1 0 0 0,1-1 0 0 0,-1 1 0 0 0,-1 0 0 0 0,1-1 0 0 0,-1 1 0 0 0,0 0 0 0 0,0-1 0 0 0,0 1 0 0 0,-1 0 0 0 0,0-1 0 0 0,0 1 0 0 0,-1-1 0 0 0,1 1 0 0 0,-1-1 0 0 0,-1 1 0 0 0,1-1 0 0 0,-1 0 0 0 0,-1 2-105 0 0,-1-1 47 0 0,0 0-1 0 0,0 0 1 0 0,-1-1 0 0 0,0 0 0 0 0,0 0-1 0 0,0 0 1 0 0,0-1 0 0 0,-1 0 0 0 0,0 0 0 0 0,0-1-1 0 0,0 0 1 0 0,0 0 0 0 0,0-1 0 0 0,-5 2-47 0 0,-72 4-2604 0 0,68-15-1199 0 0,8-4-3520 0 0,7 7 2910 0 0</inkml:trace>
</inkml:ink>
</file>

<file path=ppt/ink/ink4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21.8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46 544 0 0 0,'0'0'591'0'0,"0"0"316"0"0,0 0 85 0 0,0 0-11 0 0,0 0-76 0 0,-5 33-71 0 0,-18 104-75 0 0,13-31 1234 0 0,9-94-1040 0 0,-4 43-401 0 0,3-52 8073 0 0,3-24-8503 0 0,0 1 0 0 0,1-1 0 0 0,1 1 0 0 0,0 0 0 0 0,2 0 0 0 0,1 0 0 0 0,0 1-1 0 0,1 0 1 0 0,7-11-122 0 0,6-13 23 0 0,2 2 0 0 0,1 0-1 0 0,3 2 1 0 0,1 0 0 0 0,2 2-1 0 0,1 1 1 0 0,2 2 0 0 0,23-19-23 0 0,-55 52-22 0 0,0 1 0 0 0,1-1 0 0 0,-1 1 1 0 0,0-1-1 0 0,1 0 0 0 0,-1 1 0 0 0,0-1 1 0 0,1 1-1 0 0,-1-1 0 0 0,1 1 0 0 0,-1-1 0 0 0,1 1 1 0 0,-1-1-1 0 0,1 1 0 0 0,-1 0 0 0 0,1-1 1 0 0,-1 1-1 0 0,1 0 0 0 0,0-1 0 0 0,-1 1 0 0 0,1 0 1 0 0,0 0-1 0 0,-1 0 0 0 0,1-1 0 0 0,-1 1 1 0 0,1 0-1 0 0,0 0 0 0 0,-1 0 0 0 0,1 0 1 0 0,0 0-1 0 0,-1 0 0 0 0,1 0 0 0 0,0 1 0 0 0,-1-1 1 0 0,1 0-1 0 0,0 0 0 0 0,-1 0 0 0 0,1 1 1 0 0,0-1-1 0 0,-1 0 0 0 0,1 1 0 0 0,-1-1 0 0 0,1 0 1 0 0,-1 1-1 0 0,1-1 0 0 0,-1 1 0 0 0,1-1 1 0 0,-1 1-1 0 0,1-1 0 0 0,-1 1 22 0 0,2 36-2094 0 0,-2-23 1629 0 0,0 34-4232 0 0,0-16-2587 0 0,0-20 3542 0 0</inkml:trace>
  <inkml:trace contextRef="#ctx0" brushRef="#br0" timeOffset="361.99">702 437 1000 0 0,'0'0'2375'0'0,"0"0"-810"0"0,0 0-201 0 0,0 0 102 0 0,0 0 58 0 0,0 0-129 0 0,0 0-184 0 0,0 0-144 0 0,0 0-115 0 0,0 0-87 0 0,0 0-108 0 0,-18 35-133 0 0,-54 108-129 0 0,49-57 101 0 0,24-71-462 0 0,-3-9-62 0 0,1-1-1 0 0,0 0 1 0 0,0 1-1 0 0,0-1 1 0 0,1 0-1 0 0,0 1 1 0 0,0-1-1 0 0,0 1 1 0 0,1-1-1 0 0,-1 0 1 0 0,1 1-1 0 0,1-1 1 0 0,-1 0-1 0 0,1 0 1 0 0,0 1-1 0 0,0-1 1 0 0,0-1-1 0 0,1 1 1 0 0,-1 0-1 0 0,1-1 1 0 0,1 1-1 0 0,-1-1 1 0 0,0 0-1 0 0,1 0 1 0 0,0 0-1 0 0,0 0 1 0 0,0-1-1 0 0,1 0 1 0 0,-1 0-1 0 0,1 0 1 0 0,0 0-1 0 0,-1-1 1 0 0,5 2-72 0 0,-2-3 146 0 0,0-1 0 0 0,0 0 1 0 0,-1 0-1 0 0,1 0 1 0 0,0-1-1 0 0,-1 0 0 0 0,1-1 1 0 0,-1 1-1 0 0,1-1 1 0 0,-1 0-1 0 0,1-1 0 0 0,-1 0 1 0 0,0 0-1 0 0,0 0 1 0 0,-1 0-1 0 0,1-1 0 0 0,-1 0 1 0 0,1 0-1 0 0,-1-1 1 0 0,-1 0-1 0 0,1 1 0 0 0,0-2 1 0 0,-1 1-1 0 0,0 0 1 0 0,-1-1-1 0 0,1 0 0 0 0,0-2-146 0 0,1 2 15 0 0,-1-1 0 0 0,1-1 0 0 0,-2 1-1 0 0,1-1 1 0 0,-1 1 0 0 0,0-1 0 0 0,0 0-1 0 0,-1 0 1 0 0,0 0 0 0 0,-1-1 0 0 0,0 1 0 0 0,0 0-1 0 0,-1-1 1 0 0,0 1 0 0 0,0 0 0 0 0,-1-1-1 0 0,0 1 1 0 0,0 0 0 0 0,-1 0 0 0 0,0-1-1 0 0,-1 1 1 0 0,1 1 0 0 0,-2-1 0 0 0,1 0-1 0 0,-1 1 1 0 0,0 0 0 0 0,-1-1 0 0 0,1 2-1 0 0,-3-3-14 0 0,-1 2-404 0 0,0 0-1 0 0,-1 0 1 0 0,0 1-1 0 0,0 1 0 0 0,0-1 1 0 0,-1 1-1 0 0,1 1 0 0 0,-1 0 1 0 0,-1 0-1 0 0,1 1 0 0 0,-7-1 405 0 0,-29 1-4884 0 0,3 13-4224 0 0,27-2 3421 0 0</inkml:trace>
  <inkml:trace contextRef="#ctx0" brushRef="#br0" timeOffset="782.016">1329 463 4241 0 0,'0'0'1562'0'0,"0"0"-130"0"0,0 0 116 0 0,0 0 259 0 0,0 0 122 0 0,0 0-78 0 0,0 0-288 0 0,0 0-427 0 0,0 0-384 0 0,0 0-308 0 0,0 0-162 0 0,0 0-36 0 0,-18 11-10 0 0,-60 38 7 0 0,68-42-169 0 0,0 0-1 0 0,0 1 1 0 0,1 1-1 0 0,0-1 1 0 0,0 2-1 0 0,1-1 1 0 0,0 1-1 0 0,0 0 1 0 0,2 1-1 0 0,-1 0 1 0 0,1 0-74 0 0,0-2 50 0 0,3-4-48 0 0,-1 0 0 0 0,1-1-1 0 0,0 1 1 0 0,0 0 0 0 0,0 1 0 0 0,1-1 0 0 0,0 0 0 0 0,0 1-1 0 0,0-1 1 0 0,1 1 0 0 0,0 0 0 0 0,0-1 0 0 0,0 1 0 0 0,1 0-1 0 0,0 0 1 0 0,0-1 0 0 0,0 1 0 0 0,1 0 0 0 0,0 0 0 0 0,0-1-1 0 0,0 1 1 0 0,1 0 0 0 0,-1-1 0 0 0,1 1 0 0 0,1-1 0 0 0,-1 0-1 0 0,1 0 1 0 0,0 0 0 0 0,0 0 0 0 0,1 0 0 0 0,-1-1 0 0 0,1 1-1 0 0,0-1 1 0 0,0 0 0 0 0,0 0 0 0 0,1-1 0 0 0,0 1 0 0 0,-1-1-1 0 0,1 0 1 0 0,4 2-2 0 0,5-1 130 0 0,-1-1 0 0 0,0 0 0 0 0,1-1 0 0 0,0 0 0 0 0,-1-1 0 0 0,1-1 0 0 0,0 0 1 0 0,0-1-1 0 0,-1-1 0 0 0,1 0 0 0 0,-1 0 0 0 0,1-2 0 0 0,-1 0 0 0 0,0 0 0 0 0,0-1 0 0 0,-1 0 0 0 0,1-1 0 0 0,9-7-130 0 0,21-14 493 0 0,-1-2 1 0 0,-2-2-1 0 0,-1-1 1 0 0,16-18-494 0 0,-31 27 129 0 0,0 0 0 0 0,-2-2 1 0 0,-1-1-1 0 0,0 0 1 0 0,-2-2-1 0 0,-2 0 1 0 0,5-11-130 0 0,-15 26-22 0 0,-1-1 1 0 0,0 0-1 0 0,-1 0 1 0 0,0-1-1 0 0,-1 1 1 0 0,-1-1 0 0 0,-1 0-1 0 0,0 0 1 0 0,0 0-1 0 0,-2 0 1 0 0,0-1-1 0 0,0 1 1 0 0,-2 0-1 0 0,0 0 1 0 0,-1 0-1 0 0,0 0 1 0 0,-2-3 21 0 0,3 10-47 0 0,0-1-1 0 0,-1 1 1 0 0,0 0-1 0 0,0 0 1 0 0,-1 0 0 0 0,0 0-1 0 0,-1 0 1 0 0,1 1 0 0 0,-1 0-1 0 0,-1 0 1 0 0,0 0-1 0 0,1 1 1 0 0,-2 0 0 0 0,1 0-1 0 0,-1 0 1 0 0,0 1 0 0 0,0 0-1 0 0,-1 0 1 0 0,1 1-1 0 0,-1 0 1 0 0,0 0 0 0 0,0 1-1 0 0,0 0 1 0 0,-1 1-1 0 0,1-1 1 0 0,-1 1 0 0 0,1 1-1 0 0,-1 0 1 0 0,0 0 0 0 0,0 1-1 0 0,1 0 1 0 0,-1 0-1 0 0,0 1 1 0 0,0 0 0 0 0,1 1-1 0 0,-6 1 48 0 0,3 3-5 0 0,1 0-1 0 0,-1 0 0 0 0,1 1 0 0 0,0 0 0 0 0,1 1 1 0 0,0 0-1 0 0,0 0 0 0 0,0 1 0 0 0,1 0 1 0 0,1 1-1 0 0,0-1 0 0 0,0 1 0 0 0,0 1 1 0 0,2 0-1 0 0,-1 0 0 0 0,1 0 0 0 0,1 0 1 0 0,0 1-1 0 0,1-1 0 0 0,0 1 0 0 0,0 0 0 0 0,2 0 1 0 0,-1 0-1 0 0,1 0 0 0 0,1 1 0 0 0,0-1 1 0 0,1 0-1 0 0,1 0 0 0 0,-1 0 0 0 0,2 0 1 0 0,0 0-1 0 0,0-1 0 0 0,1 1 0 0 0,0-1 0 0 0,1 1 1 0 0,1-2-1 0 0,1 4 6 0 0,16 20 82 0 0,1-1 0 0 0,2 0-1 0 0,1-2 1 0 0,1-1 0 0 0,2-2 0 0 0,1 0 0 0 0,1-2-1 0 0,1-2 1 0 0,1-1 0 0 0,4 1-82 0 0,-19-11 59 0 0,201 98-1164 0 0,-189-101-2419 0 0,-11-6-5049 0 0,-9-3-2243 0 0</inkml:trace>
</inkml:ink>
</file>

<file path=ppt/ink/ink4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30.1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376 193 4185 0 0,'0'0'1458'0'0,"0"0"-634"0"0,0 0-404 0 0,0 0-92 0 0,0 0 56 0 0,0 0 88 0 0,0 0 127 0 0,0 0 152 0 0,0 0 116 0 0,0 0 63 0 0,0 0-39 0 0,3 18-101 0 0,20 134 1298 0 0,-21-72-1298 0 0,-4 1 0 0 0,-2 0 0 0 0,-5-1 0 0 0,-3 1-790 0 0,-36 132-46 0 0,31-161-2941 0 0,17-51 1672 0 0,0-1-464 0 0,0 0-714 0 0,0 0-790 0 0,0 0-312 0 0,0 0 946 0 0</inkml:trace>
  <inkml:trace contextRef="#ctx0" brushRef="#br0" timeOffset="251.383">0 623 10218 0 0,'0'0'1363'0'0,"0"0"-749"0"0,0 0-212 0 0,0 0 311 0 0,0 0 365 0 0,0 0 197 0 0,0 0-18 0 0,0 0-172 0 0,38-5-150 0 0,120-17-147 0 0,30-26 655 0 0,-115 24-1156 0 0,206-55-539 0 0,-219 63-3975 0 0,-1 0-4066 0 0,-48 13-393 0 0</inkml:trace>
  <inkml:trace contextRef="#ctx0" brushRef="#br0" timeOffset="670.313">910 75 13179 0 0,'0'0'727'0'0,"0"0"-205"0"0,0 0-32 0 0,0 0 187 0 0,0 0 150 0 0,0 0 59 0 0,-9 30-45 0 0,-27 101-111 0 0,0 95 922 0 0,8 156-1273 0 0,27-379-367 0 0,1 0 1 0 0,-1 0 0 0 0,1 0-1 0 0,-1 1 1 0 0,1-1 0 0 0,0 0-1 0 0,0 0 1 0 0,0 1-1 0 0,1-1 1 0 0,-1 0 0 0 0,1 0-1 0 0,0 0 1 0 0,0 1 0 0 0,0-1-1 0 0,0 0 1 0 0,0 0 0 0 0,1 0-1 0 0,-1-1 1 0 0,1 1-1 0 0,0 0 1 0 0,0 0 0 0 0,0-1-1 0 0,0 0 1 0 0,0 1 0 0 0,1-1-1 0 0,-1 0 1 0 0,1 0 0 0 0,-1 0-1 0 0,1 0 1 0 0,0 0-1 0 0,0-1 1 0 0,0 1 0 0 0,0-1-1 0 0,0 0 1 0 0,0 0 0 0 0,0 0-1 0 0,0 0 1 0 0,0-1-1 0 0,1 1 1 0 0,-1-1 0 0 0,0 0-1 0 0,0 0 1 0 0,1 0 0 0 0,-1 0-1 0 0,0 0 1 0 0,0-1 0 0 0,1 0-1 0 0,-1 1 1 0 0,0-1-1 0 0,0-1 1 0 0,0 1 0 0 0,0 0-1 0 0,0-1-12 0 0,137-118 751 0 0,-15 15-623 0 0,-124 103-132 0 0,0 1 1 0 0,0 0-1 0 0,0 0 1 0 0,0 1-1 0 0,0-1 0 0 0,0 0 1 0 0,0 0-1 0 0,1 0 0 0 0,-1 1 1 0 0,0-1-1 0 0,1 1 0 0 0,-1-1 1 0 0,0 1-1 0 0,1-1 0 0 0,-1 1 1 0 0,0 0-1 0 0,1 0 0 0 0,-1 0 1 0 0,1 0-1 0 0,-1 0 0 0 0,1 0 1 0 0,-1 0-1 0 0,0 0 0 0 0,1 0 1 0 0,-1 1-1 0 0,1-1 0 0 0,-1 0 1 0 0,0 1-1 0 0,1-1 1 0 0,-1 1-1 0 0,0 0 0 0 0,0-1 1 0 0,1 1-1 0 0,-1 0 0 0 0,0 0 1 0 0,0 0-1 0 0,0 0 0 0 0,0 0 1 0 0,0 0-1 0 0,0 0 0 0 0,0 0 1 0 0,-1 0-1 0 0,1 1 0 0 0,0-1 1 0 0,0 0-1 0 0,-1 0 0 0 0,1 1 1 0 0,-1-1-1 0 0,1 0 0 0 0,-1 2 4 0 0,6 146-816 0 0,13-132-2499 0 0,-2-15-6389 0 0,-11-2 1264 0 0</inkml:trace>
  <inkml:trace contextRef="#ctx0" brushRef="#br0" timeOffset="1451.792">1705 605 5417 0 0,'0'0'3157'0'0,"0"0"-1073"0"0,0 0-383 0 0,0 0-60 0 0,0 0-202 0 0,0 0-233 0 0,0 0-267 0 0,0 0-242 0 0,0 0-143 0 0,0 0-141 0 0,-31 18-118 0 0,-97 60-88 0 0,61-19 1 0 0,62-54-223 0 0,-1 0 0 0 0,2 1 1 0 0,-1-1-1 0 0,1 1 1 0 0,-1 0-1 0 0,1 0 0 0 0,1 0 1 0 0,-1 1-1 0 0,1-1 1 0 0,1 1-1 0 0,-1 0 0 0 0,1 0 1 0 0,0 0-1 0 0,0 0 1 0 0,1 0-1 0 0,0 0 0 0 0,1 0 1 0 0,-1 4 14 0 0,3-9 15 0 0,1-1 0 0 0,-1 1 0 0 0,0 0 0 0 0,1-1 0 0 0,0 0-1 0 0,-1 1 1 0 0,1-1 0 0 0,0 0 0 0 0,-1 0 0 0 0,1 0 0 0 0,0-1 0 0 0,0 1 0 0 0,0-1 0 0 0,-1 0 0 0 0,1 1 0 0 0,0-1 0 0 0,0-1 0 0 0,0 1-1 0 0,0 0 1 0 0,0-1 0 0 0,0 1 0 0 0,-1-1 0 0 0,1 0 0 0 0,0 0 0 0 0,-1 0 0 0 0,2 0-15 0 0,143-76 792 0 0,76-66-597 0 0,-221 143-215 0 0,-1 0 0 0 0,1 0 0 0 0,-1-1 1 0 0,0 1-1 0 0,1 0 0 0 0,-1 0 0 0 0,0 0 0 0 0,1 1 1 0 0,-1-1-1 0 0,0 0 0 0 0,1 0 0 0 0,-1 1 0 0 0,0-1 0 0 0,1 1 1 0 0,-1-1-1 0 0,0 1 0 0 0,0-1 0 0 0,1 1 0 0 0,-1 0 1 0 0,0 0-1 0 0,0-1 0 0 0,0 1 0 0 0,0 0 0 0 0,0 0 0 0 0,0 0 1 0 0,0 0-1 0 0,0 0 0 0 0,-1 1 0 0 0,1-1 0 0 0,0 0 1 0 0,-1 0-1 0 0,1 0 0 0 0,-1 1 0 0 0,1-1 0 0 0,-1 0 1 0 0,1 1-1 0 0,-1-1 0 0 0,0 0 0 0 0,0 1 0 0 0,0-1 0 0 0,0 0 1 0 0,0 1-1 0 0,0-1 0 0 0,0 1 0 0 0,0-1 0 0 0,0 0 1 0 0,-1 1-1 0 0,1-1 0 0 0,0 0 0 0 0,-1 1 0 0 0,1-1 1 0 0,-1 0-1 0 0,0 0 0 0 0,1 0 0 0 0,-1 1 0 0 0,0-1 0 0 0,0 0 20 0 0,0 10 76 0 0,-5 26-39 0 0,5-34-37 0 0,-1-1-1 0 0,1 1 1 0 0,-1 0-1 0 0,1 0 1 0 0,0 0-1 0 0,0 0 1 0 0,0 0-1 0 0,1 1 1 0 0,-1-1-1 0 0,1 0 1 0 0,0 0-1 0 0,0 0 1 0 0,0 1-1 0 0,0-1 1 0 0,0 0 0 0 0,1 0-1 0 0,-1 0 1 0 0,1 0-1 0 0,0 1 1 0 0,0-1-1 0 0,0 0 1 0 0,0 0-1 0 0,1-1 1 0 0,-1 1-1 0 0,1 0 1 0 0,-1 0-1 0 0,1-1 1 0 0,0 1-1 0 0,0-1 1 0 0,1 1-1 0 0,-1-1 1 0 0,0 0-1 0 0,1 0 1 0 0,-1 0-1 0 0,1 0 1 0 0,0-1-1 0 0,0 1 1 0 0,-1 0 0 0 0,1-1-1 0 0,0 0 1 0 0,1 0 0 0 0,2 0 26 0 0,-1-1 1 0 0,1 0-1 0 0,0 0 1 0 0,0-1-1 0 0,0 1 1 0 0,0-1-1 0 0,0-1 1 0 0,0 1-1 0 0,0-1 1 0 0,-1 0-1 0 0,1 0 1 0 0,-1-1-1 0 0,1 1 1 0 0,-1-1-1 0 0,4-3-26 0 0,72-36-287 0 0,-29-16 1694 0 0,82-160 1733 0 0,-110 182-3066 0 0,-2-1 1 0 0,-1 0-1 0 0,-2-2 1 0 0,-2 0-1 0 0,-1-1 1 0 0,-2-1 0 0 0,-2 0-1 0 0,-2-1 1 0 0,-1 0-1 0 0,-3 0 1 0 0,1-22-75 0 0,-7 63-10 0 0,0-1 1 0 0,0 0 0 0 0,0 1-1 0 0,0-1 1 0 0,0 1-1 0 0,0-1 1 0 0,-1 0 0 0 0,1 1-1 0 0,0-1 1 0 0,-1 1 0 0 0,1-1-1 0 0,-1 1 1 0 0,0-1-1 0 0,1 1 1 0 0,-1-1 0 0 0,0 1-1 0 0,0 0 1 0 0,0 0 0 0 0,0-1-1 0 0,0 1 1 0 0,0 0-1 0 0,-1 0 1 0 0,1 0 0 0 0,0 0-1 0 0,0 0 1 0 0,-1 0-1 0 0,1 0 1 0 0,-1 1 0 0 0,1-1-1 0 0,-1 0 1 0 0,1 1 0 0 0,-1-1-1 0 0,1 1 1 0 0,-1 0-1 0 0,1-1 1 0 0,-1 1 0 0 0,0 0-1 0 0,1 0 1 0 0,-1 0-1 0 0,1 0 1 0 0,-1 0 0 0 0,0 1-1 0 0,1-1 1 0 0,-1 0 0 0 0,1 1-1 0 0,-1-1 1 0 0,1 1-1 0 0,-1-1 1 0 0,1 1 0 0 0,-1 0-1 0 0,1 0 1 0 0,-1 0 0 0 0,1-1-1 0 0,0 1 1 0 0,0 1-1 0 0,0-1 1 0 0,-2 1 9 0 0,-11 12-39 0 0,1 2-1 0 0,0 0 1 0 0,1 0 0 0 0,0 1-1 0 0,1 0 1 0 0,2 1 0 0 0,-1 0-1 0 0,2 1 1 0 0,0 0 0 0 0,2 0-1 0 0,0 1 1 0 0,1 0 0 0 0,1 0-1 0 0,1 0 1 0 0,0 0 0 0 0,2 0-1 0 0,0 1 1 0 0,2 16 39 0 0,-1-15-9 0 0,1 0 0 0 0,0-1-1 0 0,2 1 1 0 0,0 0 0 0 0,2-1 0 0 0,0 1 0 0 0,2-1-1 0 0,3 9 11 0 0,3-2-36 0 0,0 1 1 0 0,2-2-1 0 0,1 0 1 0 0,1-1-1 0 0,1-1 1 0 0,1 0-1 0 0,21 20 35 0 0,25 27-1015 0 0,-65-72 803 0 0,0 0 0 0 0,-1 0 0 0 0,1-1 0 0 0,0 1 0 0 0,0 0 0 0 0,0 0-1 0 0,0 0 1 0 0,0-1 0 0 0,0 1 0 0 0,0 0 0 0 0,0 0 0 0 0,0 0 0 0 0,0-1 0 0 0,0 1-1 0 0,0 0 1 0 0,0 0 0 0 0,0 0 0 0 0,0-1 0 0 0,0 1 0 0 0,0 0 0 0 0,0 0 0 0 0,1 0 0 0 0,-1-1-1 0 0,0 1 1 0 0,0 0 0 0 0,0 0 0 0 0,0 0 0 0 0,0 0 0 0 0,0-1 0 0 0,0 1 0 0 0,1 0-1 0 0,-1 0 1 0 0,0 0 0 0 0,0 0 0 0 0,0 0 0 0 0,1-1 212 0 0,-17-12-8931 0 0,11 9 2560 0 0</inkml:trace>
  <inkml:trace contextRef="#ctx0" brushRef="#br0" timeOffset="1694.122">2081 366 12163 0 0,'0'0'2391'0'0,"0"0"-1228"0"0,0 0-669 0 0,0 0 43 0 0,0 0 249 0 0,0 0 203 0 0,0 0 71 0 0,0 0-92 0 0,0 0-133 0 0,0 0-150 0 0,0 0-130 0 0,35 8-115 0 0,113 23-101 0 0,-29-23 156 0 0,116-22-74 0 0,-82-11-5083 0 0,-122 20-1670 0 0,-9 2-5387 0 0</inkml:trace>
  <inkml:trace contextRef="#ctx0" brushRef="#br0" timeOffset="2966.917">3220 498 4457 0 0,'0'0'1646'0'0,"0"0"35"0"0,0 0 73 0 0,0 0 25 0 0,0 0-139 0 0,0 0-310 0 0,0 0-267 0 0,0 0-184 0 0,0 0-134 0 0,0 0-101 0 0,0 0-129 0 0,-31 8-99 0 0,-100 28-80 0 0,69 0 83 0 0,52-24-304 0 0,0-1-72 0 0,0 0 0 0 0,1 1 1 0 0,0 0-1 0 0,1 0 0 0 0,0 1 0 0 0,1 0 1 0 0,1 0-1 0 0,0 1 0 0 0,1-1 0 0 0,0 1 1 0 0,1 1-1 0 0,1-1 0 0 0,0 0 1 0 0,1 1-1 0 0,0 0 0 0 0,2-1 0 0 0,-1 1 1 0 0,3 13-44 0 0,-2-26 14 0 0,1 0 0 0 0,-1 1 0 0 0,1-1 1 0 0,0 0-1 0 0,0 1 0 0 0,0-1 0 0 0,0 0 1 0 0,0 0-1 0 0,1 0 0 0 0,-1 0 0 0 0,1 0 0 0 0,-1 0 1 0 0,1 0-1 0 0,0-1 0 0 0,-1 1 0 0 0,1-1 1 0 0,0 1-1 0 0,0-1 0 0 0,0 1 0 0 0,0-1 1 0 0,1 0-1 0 0,-1 0 0 0 0,0 0 0 0 0,0 0 1 0 0,1-1-1 0 0,-1 1 0 0 0,0-1 0 0 0,1 1 0 0 0,-1-1 1 0 0,1 0-1 0 0,-1 0 0 0 0,0 0 0 0 0,1 0 1 0 0,-1 0-1 0 0,1 0-14 0 0,82-20 1010 0 0,-54 2-864 0 0,-1-1 0 0 0,-1-2 0 0 0,-1 0 0 0 0,-1-2 0 0 0,-1-1 0 0 0,-1-1 0 0 0,-1-1 0 0 0,-2-1 0 0 0,0-1 0 0 0,-2-2 0 0 0,15-27-146 0 0,20-24-147 0 0,-55 80-36 0 0,0 17-676 0 0,-32 164 527 0 0,31-164 326 0 0,0-11 3 0 0,0 0 1 0 0,0 0 0 0 0,1 0-1 0 0,0 0 1 0 0,0 0 0 0 0,1 0-1 0 0,-1 0 1 0 0,1 0 0 0 0,0 0-1 0 0,0 0 1 0 0,0 0-1 0 0,1 0 1 0 0,0 0 0 0 0,0-1-1 0 0,0 1 1 0 0,1-1 0 0 0,1 3 2 0 0,0-3 37 0 0,0-1 1 0 0,0-1-1 0 0,0 1 0 0 0,0 0 1 0 0,0-1-1 0 0,0 0 1 0 0,1 0-1 0 0,-1 0 1 0 0,1-1-1 0 0,-1 1 1 0 0,1-1-1 0 0,0 0 1 0 0,0-1-1 0 0,0 1 0 0 0,-1-1 1 0 0,1 0-1 0 0,0 0 1 0 0,0 0-1 0 0,0-1 1 0 0,-1 1-1 0 0,1-1 1 0 0,0 0-1 0 0,0-1 1 0 0,-1 1-1 0 0,1-1 0 0 0,-1 0 1 0 0,0 0-1 0 0,4-3-37 0 0,111-85 941 0 0,-89 63-854 0 0,-2-1 0 0 0,-2-1-1 0 0,0-1 1 0 0,-2-1 0 0 0,-1-1 0 0 0,-2-2-1 0 0,-1 0 1 0 0,5-15-87 0 0,-22 44-43 0 0,-1 0 0 0 0,1 0 0 0 0,-1 0-1 0 0,-1-1 1 0 0,1 1 0 0 0,-1-1 0 0 0,0 1 0 0 0,0-1 0 0 0,-1 0 0 0 0,1 1 0 0 0,-1-1-1 0 0,0 0 1 0 0,-1 0 0 0 0,0 1 0 0 0,0-1 0 0 0,0 1 0 0 0,0-1 0 0 0,-1 1 0 0 0,0-1-1 0 0,0 1 1 0 0,-1 0 43 0 0,0 3-91 0 0,0 1 0 0 0,0-1 0 0 0,-1 1 0 0 0,1 0-1 0 0,-1 0 1 0 0,1 1 0 0 0,-1-1 0 0 0,1 1 0 0 0,-1 0-1 0 0,0 0 1 0 0,1 0 0 0 0,-1 0 0 0 0,1 0 0 0 0,-1 1-1 0 0,1 0 1 0 0,-1 0 0 0 0,1 0 0 0 0,-1 0 0 0 0,1 0-1 0 0,0 1 1 0 0,-1-1 0 0 0,1 1 0 0 0,0 0 0 0 0,0 0-1 0 0,0 0 1 0 0,-1 1 91 0 0,-10 7-99 0 0,-1 1 0 0 0,1 0 0 0 0,1 1 0 0 0,0 1 0 0 0,1 0 0 0 0,0 1 0 0 0,1 0 0 0 0,1 0 0 0 0,0 1 0 0 0,1 1 0 0 0,1-1 0 0 0,0 1 0 0 0,0 4 99 0 0,7-18 0 0 0,0 0-1 0 0,1 1 0 0 0,0-1 0 0 0,-1 1 1 0 0,1-1-1 0 0,0 1 0 0 0,0-1 1 0 0,0 1-1 0 0,1 0 0 0 0,-1-1 0 0 0,1 0 1 0 0,-1 1-1 0 0,1-1 0 0 0,0 1 1 0 0,0-1-1 0 0,0 0 0 0 0,0 1 1 0 0,0-1-1 0 0,0 0 0 0 0,1 0 0 0 0,-1 0 1 0 0,1 0-1 0 0,0 0 0 0 0,-1 0 1 0 0,1-1-1 0 0,0 1 0 0 0,0 0 1 0 0,0-1-1 0 0,0 1 0 0 0,1-1 0 0 0,-1 0 1 0 0,0 0-1 0 0,0 0 0 0 0,1 0 1 0 0,-1 0-1 0 0,1 0 0 0 0,-1-1 0 0 0,0 1 1 0 0,1-1-1 0 0,0 0 1 0 0,106 2 548 0 0,130-48 389 0 0,-238 45-934 0 0,0 1 0 0 0,0 0-1 0 0,1 0 1 0 0,-1-1 0 0 0,0 1 0 0 0,1 0 0 0 0,-1 0 0 0 0,0 1 0 0 0,0-1 0 0 0,1 0 0 0 0,-1 0 0 0 0,0 0 0 0 0,1 1 0 0 0,-1-1 0 0 0,0 1 0 0 0,0-1 0 0 0,0 1 0 0 0,1 0 0 0 0,-1-1 0 0 0,0 1 0 0 0,0 0 0 0 0,0 0 0 0 0,0 0 0 0 0,0-1 0 0 0,0 1 0 0 0,-1 0 0 0 0,1 0 0 0 0,0 0 0 0 0,0 1 0 0 0,-1-1 0 0 0,1 0 0 0 0,-1 0 0 0 0,1 0 0 0 0,-1 0 0 0 0,1 1 0 0 0,-1-1 0 0 0,0 0 0 0 0,1 1 0 0 0,-1-1 0 0 0,0 0 0 0 0,0 0 0 0 0,0 1 0 0 0,0-1 0 0 0,0 0 0 0 0,0 1 0 0 0,0-1 0 0 0,-1 1-3 0 0,-30 211 118 0 0,31-211-126 0 0,-1 0-1 0 0,1 0 1 0 0,0 1-1 0 0,0-1 1 0 0,0 0-1 0 0,0 1 0 0 0,0-1 1 0 0,1 0-1 0 0,-1 0 1 0 0,0 1-1 0 0,1-1 1 0 0,0 0-1 0 0,0 0 1 0 0,0 0-1 0 0,0 0 1 0 0,0 0-1 0 0,0 0 1 0 0,0 0-1 0 0,0 0 0 0 0,1 0 1 0 0,-1-1-1 0 0,1 1 1 0 0,0 0-1 0 0,-1-1 1 0 0,1 1-1 0 0,0-1 1 0 0,0 0-1 0 0,0 0 1 0 0,0 0-1 0 0,0 0 0 0 0,0 0 1 0 0,0 0-1 0 0,0 0 1 0 0,0 0-1 0 0,1-1 1 0 0,-1 1-1 0 0,0-1 9 0 0,10 0 92 0 0,-1 0-1 0 0,1 0 0 0 0,-1-2 1 0 0,0 1-1 0 0,0-1 1 0 0,0-1-1 0 0,0 0 0 0 0,0 0 1 0 0,0-1-1 0 0,-1-1 0 0 0,1 0 1 0 0,-1 0-1 0 0,-1-1 1 0 0,1 0-1 0 0,-1-1 0 0 0,0 0 1 0 0,0 0-1 0 0,-1-1 1 0 0,0 0-1 0 0,0 0 0 0 0,1-5-91 0 0,5 2 97 0 0,-1 0-1 0 0,0-2 0 0 0,-1 0 1 0 0,0 0-1 0 0,-1-1 1 0 0,-1 0-1 0 0,0-1 0 0 0,-1 0 1 0 0,0-1-1 0 0,-2 0 1 0 0,1 0-1 0 0,-2-1 0 0 0,-1 0 1 0 0,0 0-1 0 0,-1 0 1 0 0,0 0-1 0 0,-2-1 0 0 0,1-13-96 0 0,-3 29-7 0 0,0 0 1 0 0,0 1-1 0 0,0-1 0 0 0,0 0 0 0 0,0 0 0 0 0,-1 0 1 0 0,1 1-1 0 0,-1-1 0 0 0,1 0 0 0 0,-1 0 0 0 0,0 1 0 0 0,1-1 1 0 0,-1 0-1 0 0,0 1 0 0 0,0-1 0 0 0,0 1 0 0 0,0-1 0 0 0,-1 1 1 0 0,1 0-1 0 0,0-1 0 0 0,-1 1 0 0 0,1 0 0 0 0,0 0 0 0 0,-1 0 1 0 0,0 0-1 0 0,1 0 0 0 0,-1 0 0 0 0,0 0 0 0 0,1 1 0 0 0,-1-1 1 0 0,0 0-1 0 0,0 1 0 0 0,1 0 0 0 0,-1-1 0 0 0,0 1 0 0 0,0 0 1 0 0,0 0-1 0 0,1 0 0 0 0,-1 0 0 0 0,0 0 0 0 0,0 1 0 0 0,-1-1 7 0 0,-76 32-521 0 0,64-20 487 0 0,1 0-1 0 0,1 2 1 0 0,0 0 0 0 0,1 0-1 0 0,0 1 1 0 0,1 0-1 0 0,1 1 1 0 0,0 1 0 0 0,1-1-1 0 0,1 1 1 0 0,1 1-1 0 0,0 0 1 0 0,1 0 0 0 0,1 0-1 0 0,1 0 1 0 0,1 1-1 0 0,0 0 1 0 0,1-1 0 0 0,1 6 34 0 0,1-16-11 0 0,1 0 0 0 0,-1 0 0 0 0,2 0 1 0 0,-1 0-1 0 0,1 0 0 0 0,0 0 0 0 0,0-1 0 0 0,1 1 1 0 0,0-1-1 0 0,1 1 0 0 0,-1-1 0 0 0,1 0 1 0 0,1 0-1 0 0,-1-1 0 0 0,1 1 0 0 0,1-1 0 0 0,-1 0 1 0 0,1-1-1 0 0,0 1 0 0 0,0-1 0 0 0,0 0 1 0 0,1 0-1 0 0,0-1 0 0 0,7 4 11 0 0,4 2-138 0 0,1-1 0 0 0,0-1 1 0 0,1 0-1 0 0,0-1 0 0 0,0-1 0 0 0,0-1 1 0 0,1-1-1 0 0,-1-1 0 0 0,1-1 0 0 0,0 0 0 0 0,0-2 1 0 0,0 0-1 0 0,8-2 138 0 0,-1-4-2226 0 0,-9 0-2452 0 0,-15 5 3177 0 0,11-4-9932 0 0</inkml:trace>
</inkml:ink>
</file>

<file path=ppt/ink/ink4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6:47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26 627 216 0 0,'0'0'264'0'0,"0"0"-384"0"0,0 0 4 0 0,0 0 489 0 0,0 0 526 0 0,0 0 410 0 0,0 0 260 0 0,0 0 30 0 0,0 0-136 0 0,34-3-221 0 0,110-7-195 0 0,574-20 6130 0 0,-189 10-5411 0 0,402-20 220 0 0,-343 22-1019 0 0,-117 14-345 0 0,-158-3-57 0 0,732-31 870 0 0,-503 29-791 0 0,-339 11-484 0 0,385 24 237 0 0,-233-32 261 0 0,63-21-658 0 0,3 18 209 0 0,-264 10-120 0 0,-117 0-81 0 0,106-13-308 0 0,-131 4-974 0 0,-12 4-2436 0 0,-2-2-4763 0 0,-1 2-3526 0 0</inkml:trace>
  <inkml:trace contextRef="#ctx0" brushRef="#br0" timeOffset="819.029">8 67 5745 0 0,'0'0'2173'0'0,"0"0"-1010"0"0,0 0-337 0 0,0 0 193 0 0,0 0 294 0 0,0 0 70 0 0,0 0-194 0 0,0 0-315 0 0,0 0-289 0 0,0 0-102 0 0,0 0 18 0 0,0 0 45 0 0,0 0-9 0 0,1 20-19 0 0,12 148 774 0 0,0 288 1048 0 0,0-36-1909 0 0,-31-371-4177 0 0,6-35-511 0 0,0-3-3619 0 0,6-8 837 0 0</inkml:trace>
  <inkml:trace contextRef="#ctx0" brushRef="#br0" timeOffset="1947.872">7636 49 0 0 0,'0'0'1223'0'0,"0"0"287"0"0,0 0 102 0 0,0 0 62 0 0,0 0-11 0 0,0 0-18 0 0,0 0-75 0 0,0 0-166 0 0,0-8-134 0 0,0-24-103 0 0,0 24-99 0 0,0 8-82 0 0,0 0-84 0 0,0 0-117 0 0,0 0-124 0 0,0 0-103 0 0,0 0-101 0 0,0 0-61 0 0,0 0-44 0 0,0 0-62 0 0,1 22 688 0 0,8 284 2034 0 0,-9-210-2556 0 0,-15 179 379 0 0,20-98-578 0 0,-4-177-3641 0 0,-2-7-8353 0 0,-1 3 127 0 0</inkml:trace>
  <inkml:trace contextRef="#ctx0" brushRef="#br0" timeOffset="9992.85">3993 579 0 0 0,'0'0'0'0'0,"0"0"0"0"0,0 0 0 0 0,0 0 0 0 0,0 0 0 0 0,0 0 0 0 0,0 0 0 0 0,0 0 0 0 0,0 0 0 0 0,0 0 0 0 0,0 0 0 0 0,0 0 0 0 0,-53-48 0 0 0,45 48 0 0 0</inkml:trace>
  <inkml:trace contextRef="#ctx0" brushRef="#br0" timeOffset="10753.751">3732 498 0 0 0,'83'-87'0'0'0,"-56"44"0"0"0,37-48 2328 0 0,-29 62-2881 0 0,11-2 151 0 0,-21 6 2927 0 0,-19 20 5930 0 0,-2 8-3468 0 0,-2 16-2161 0 0,-7 27-3012 0 0,-68 156 1813 0 0,-8-25-1035 0 0,16-56-329 0 0,57-109 19 0 0,3-4-1043 0 0,3-2-4224 0 0,15-6-4461 0 0,-11 0 3453 0 0,0 0 4434 0 0</inkml:trace>
  <inkml:trace contextRef="#ctx0" brushRef="#br0" timeOffset="11289.657">3717 225 0 0 0,'0'0'648'0'0,"0"0"-50"0"0,0 0-58 0 0,0 0 141 0 0,0 0 311 0 0,0 0 287 0 0,0 0 142 0 0,0 0-53 0 0,0 0-196 0 0,0 0-265 0 0,0 0-236 0 0,0 0-114 0 0,2 0 2068 0 0,25 19 304 0 0,45 47-56 0 0,-25-26-2211 0 0,-2 3 0 0 0,-1 2 0 0 0,-3 2 0 0 0,-2 1 0 0 0,2 9-662 0 0,58 104 933 0 0,-83-131-553 0 0,-16-30-318 0 0,0-3-972 0 0,0-5-9363 0 0,0 5-1290 0 0</inkml:trace>
  <inkml:trace contextRef="#ctx0" brushRef="#br0" timeOffset="14461.351">4181 1190 760 0 0,'0'0'1258'0'0,"0"0"-55"0"0,0 0 180 0 0,0 0 290 0 0,0 0 122 0 0,0 0-80 0 0,0 0-182 0 0,0 0-236 0 0,0 0-192 0 0,0 0-128 0 0,0 0-129 0 0,1-6-100 0 0,4-20-74 0 0,-6 24-553 0 0,1 1 0 0 0,-1-1 0 0 0,1 0 0 0 0,-1 1 0 0 0,0-1 0 0 0,0 1 0 0 0,0-1 0 0 0,0 1 0 0 0,0-1 0 0 0,0 1 0 0 0,0 0 0 0 0,-1-1 0 0 0,1 1 0 0 0,0 0 0 0 0,-1 0 0 0 0,1 0 0 0 0,-1 0 0 0 0,1 0 0 0 0,-1 0 0 0 0,1 0 0 0 0,-1 1 0 0 0,0-1 0 0 0,1 0 0 0 0,-1 1 0 0 0,0 0 0 0 0,0-1 0 0 0,0 1-121 0 0,-15-3 141 0 0,0 0-1 0 0,1 2 1 0 0,-1 0 0 0 0,0 1-1 0 0,0 0 1 0 0,1 2-1 0 0,-1 0 1 0 0,0 1 0 0 0,1 0-1 0 0,0 1 1 0 0,-1 1-1 0 0,-11 6-140 0 0,13-5 54 0 0,1 1 0 0 0,1 0 0 0 0,-1 1-1 0 0,1 1 1 0 0,1 0 0 0 0,-1 1 0 0 0,2 0 0 0 0,-1 1-1 0 0,0 2-53 0 0,7-6 22 0 0,1 2-1 0 0,0-1 0 0 0,1 0 1 0 0,-1 1-1 0 0,1 0 0 0 0,1 0 1 0 0,0 0-1 0 0,0 0 0 0 0,1 0 1 0 0,0 0-1 0 0,1 0 0 0 0,-1 0 1 0 0,2 0-1 0 0,-1 1 0 0 0,3 6-21 0 0,-2 18 134 0 0,-1-26-73 0 0,1 0 1 0 0,0-1-1 0 0,1 1 0 0 0,0-1 1 0 0,0 1-1 0 0,0-1 1 0 0,1 0-1 0 0,0 0 0 0 0,0 0 1 0 0,1 0-1 0 0,0 0 1 0 0,0-1-1 0 0,1 0 0 0 0,0 0 1 0 0,0 0-1 0 0,0 0 1 0 0,1-1-1 0 0,-1 0 0 0 0,1 0 1 0 0,1-1-1 0 0,-1 1 1 0 0,1-1-1 0 0,-1-1 0 0 0,1 1 1 0 0,0-1-1 0 0,0 0 1 0 0,7 1-62 0 0,7 1 152 0 0,0-2 0 0 0,0 0 0 0 0,1-1 0 0 0,-1-1 1 0 0,1-1-1 0 0,-1-1 0 0 0,0-1 0 0 0,1-1 0 0 0,-1-1 1 0 0,0-1-1 0 0,-1 0 0 0 0,1-2 0 0 0,-1 0 1 0 0,0-1-1 0 0,5-4-152 0 0,34-40-854 0 0,-53 37-3322 0 0,-5-1-3856 0 0,-1 14-4244 0 0</inkml:trace>
  <inkml:trace contextRef="#ctx0" brushRef="#br0" timeOffset="15804.06">2141 244 0 0 0,'0'0'565'0'0,"0"0"593"0"0,0 0 253 0 0,0 0 28 0 0,0 0-91 0 0,0 0-111 0 0,0 0-145 0 0,0 0-105 0 0,0 0-79 0 0,-14 5-59 0 0,-44 16-50 0 0,53-19-605 0 0,1 0 0 0 0,0 0-1 0 0,-1 1 1 0 0,1-1 0 0 0,0 1 0 0 0,0 0-1 0 0,1 0 1 0 0,-1 1 0 0 0,1-1 0 0 0,-1 1 0 0 0,1-1-1 0 0,0 1 1 0 0,0 0 0 0 0,1 0 0 0 0,-3 5-194 0 0,-1 1 289 0 0,-6 12 53 0 0,2 0 1 0 0,1 1 0 0 0,0 0-1 0 0,2 1 1 0 0,0 0 0 0 0,2 0 0 0 0,1 0-1 0 0,1 0 1 0 0,0 1 0 0 0,2 0 0 0 0,1-1-1 0 0,2 9-342 0 0,1-16 155 0 0,0 0 1 0 0,1-1-1 0 0,0 1 0 0 0,2-1 0 0 0,0 0 0 0 0,0 0 0 0 0,2-1 0 0 0,0 0 0 0 0,0 0 0 0 0,2-1 0 0 0,0 0 0 0 0,0-1 0 0 0,2 0 0 0 0,-1 0 0 0 0,1-1 1 0 0,1-1-1 0 0,0 0 0 0 0,13 8-155 0 0,-14-13 167 0 0,0 1 0 0 0,0-2 1 0 0,1 0-1 0 0,-1 0 1 0 0,1-1-1 0 0,0-1 1 0 0,0 0-1 0 0,1-1 0 0 0,-1 0 1 0 0,0-1-1 0 0,1 0 1 0 0,-1-1-1 0 0,1-1 0 0 0,-1 0 1 0 0,0-1-1 0 0,1 0 1 0 0,4-3-168 0 0,-1 0 141 0 0,0-2 0 0 0,-1 0 0 0 0,0-1 0 0 0,0 0 0 0 0,-1-1 0 0 0,0-1 0 0 0,0-1 0 0 0,-1 0 0 0 0,-1-1 0 0 0,0 0 0 0 0,0-1 0 0 0,-1 0 0 0 0,-1-1 0 0 0,0-1 0 0 0,-1 0 0 0 0,7-15-141 0 0,-10 18 19 0 0,-1 0 1 0 0,0-1-1 0 0,-1 1 1 0 0,-1-1-1 0 0,0-1 1 0 0,0 1-1 0 0,-1 0 1 0 0,-1-1 0 0 0,-1 0-1 0 0,0 1 1 0 0,0-1-1 0 0,-2 0 1 0 0,1 0-1 0 0,-2 1 1 0 0,0-1-1 0 0,0 0 1 0 0,-2 1-1 0 0,1 0 1 0 0,-2 0-1 0 0,0 0 1 0 0,0 0 0 0 0,-1 0-20 0 0,-7-5-313 0 0,0 1 0 0 0,-1 0 0 0 0,-1 1 0 0 0,-1 0 0 0 0,0 1 0 0 0,-1 1 0 0 0,0 1 1 0 0,-1 0-1 0 0,0 1 0 0 0,-1 1 0 0 0,-1 1 0 0 0,0 1 0 0 0,0 1 0 0 0,-1 0 1 0 0,1 2-1 0 0,-2 0 0 0 0,1 1 0 0 0,-1 1 0 0 0,1 1 0 0 0,-1 1 0 0 0,0 1 0 0 0,0 1 1 0 0,0 1-1 0 0,0 1 0 0 0,-15 4 313 0 0,-58 30-3960 0 0,44 6-3749 0 0,36-26-225 0 0</inkml:trace>
  <inkml:trace contextRef="#ctx0" brushRef="#br0" timeOffset="17277.575">5343 189 0 0 0,'0'0'1264'0'0,"0"0"31"0"0,0 0-13 0 0,0 0-67 0 0,0 0-35 0 0,0 0-70 0 0,0 0-86 0 0,0 0-61 0 0,0 0-70 0 0,0 0-49 0 0,-15-5-30 0 0,-43-12-39 0 0,56 16-554 0 0,-1 0 0 0 0,0 1 0 0 0,0-1 1 0 0,0 1-1 0 0,0-1 0 0 0,0 1 0 0 0,0 0 1 0 0,0 0-1 0 0,0 0 0 0 0,-1 1 0 0 0,1-1 0 0 0,0 1 1 0 0,1 0-1 0 0,-1-1 0 0 0,0 1 0 0 0,0 1 1 0 0,0-1-1 0 0,0 0 0 0 0,1 1 0 0 0,-1-1 0 0 0,1 1 1 0 0,-1 0-1 0 0,1 0 0 0 0,0 0 0 0 0,-2 2-221 0 0,-18 11 1175 0 0,18-11-1057 0 0,-1 1 0 0 0,0 0 0 0 0,1 0-1 0 0,0 0 1 0 0,0 1 0 0 0,1-1 0 0 0,-1 1 0 0 0,1 0-1 0 0,0 0 1 0 0,1 0 0 0 0,0 0 0 0 0,0 0 0 0 0,-1 2-118 0 0,0 0 56 0 0,-4 20 170 0 0,1-1 0 0 0,2 1-1 0 0,0 1 1 0 0,2-1-1 0 0,1 0 1 0 0,1 1-1 0 0,3 17-225 0 0,-2-30 110 0 0,1-1 0 0 0,1 1 0 0 0,1-1 0 0 0,0 0 0 0 0,1 0 0 0 0,1 0 0 0 0,0-1 0 0 0,0 0 0 0 0,2 0 0 0 0,0 0 0 0 0,0-1 0 0 0,2 0 0 0 0,0 0-110 0 0,1-3 95 0 0,0-1-1 0 0,1-1 1 0 0,0 1-1 0 0,0-2 1 0 0,1 0-1 0 0,0 0 1 0 0,0-1 0 0 0,1-1-1 0 0,-1 0 1 0 0,1-1-1 0 0,0 0 1 0 0,1-1-1 0 0,-1-1 1 0 0,0 0-1 0 0,1-1 1 0 0,-1-1 0 0 0,1 0-1 0 0,-1-1 1 0 0,1 0-1 0 0,-1-1-94 0 0,-1-1 126 0 0,-1 0 0 0 0,0 0-1 0 0,0-1 1 0 0,0-1 0 0 0,-1 1-1 0 0,1-2 1 0 0,-1 0 0 0 0,-1 0-1 0 0,1-1 1 0 0,-1-1 0 0 0,0 1 0 0 0,7-9-126 0 0,-6 3 88 0 0,-1-1 0 0 0,-1 0 0 0 0,0 0 1 0 0,-1-1-1 0 0,-1 0 0 0 0,0 0 1 0 0,-1-1-1 0 0,0 0 0 0 0,-1 0 1 0 0,-1-1-1 0 0,-1 1 0 0 0,0-1 1 0 0,-1-13-89 0 0,0-134 221 0 0,-3 153-273 0 0,0 1 1 0 0,0-1-1 0 0,-1 1 0 0 0,-1 0 0 0 0,1 0 0 0 0,-2 0 1 0 0,1 0-1 0 0,-1 0 0 0 0,-1 1 0 0 0,0 0 0 0 0,0 0 1 0 0,-1 0-1 0 0,0 0 0 0 0,-1 1 0 0 0,1 0 1 0 0,-2 0-1 0 0,1 1 0 0 0,-1 0 0 0 0,0 0 0 0 0,0 1 1 0 0,-1 0-1 0 0,0 1 0 0 0,0 0 0 0 0,0 0 0 0 0,-1 1 1 0 0,0 0-1 0 0,1 0 0 0 0,-1 1 0 0 0,-1 0 0 0 0,-3 1 52 0 0,-65-2-1694 0 0,68 4 1118 0 0,0 1 0 0 0,0 1 0 0 0,0 0 0 0 0,0 1 0 0 0,0 0 0 0 0,0 0 0 0 0,1 1 0 0 0,-1 1 0 0 0,-4 2 576 0 0,7-2-791 0 0,-19 9-3154 0 0,9-5-1599 0 0,2-1-4474 0 0</inkml:trace>
  <inkml:trace contextRef="#ctx0" brushRef="#br0" timeOffset="19697.754">2125 351 0 0 0,'-80'160'0'0'0,"30"-60"0"0"0,43-89 0 0 0,2 1 0 0 0,0-1 0 0 0,0 1 0 0 0,1 0 0 0 0,0 0 0 0 0,1 0 0 0 0,1 0 0 0 0,0 1 0 0 0,0-1 0 0 0,1 5 0 0 0,1-12 0 0 0</inkml:trace>
  <inkml:trace contextRef="#ctx0" brushRef="#br0" timeOffset="20429.781">2301 292 0 0 0,'0'0'267'0'0,"0"0"414"0"0,0 0 186 0 0,0 0 36 0 0,0 0-67 0 0,0 0-158 0 0,-29 33-152 0 0,-90 108-112 0 0,58-47 165 0 0,32-45-186 0 0,-29 75 605 0 0,58-123-1014 0 0,0 0 1 0 0,-1 1-1 0 0,1-1 1 0 0,0 0-1 0 0,0 0 1 0 0,0 1-1 0 0,0-1 1 0 0,0 0-1 0 0,0 0 1 0 0,1 1-1 0 0,-1-1 1 0 0,0 0-1 0 0,0 0 1 0 0,1 0-1 0 0,-1 1 1 0 0,1-1-1 0 0,-1 0 1 0 0,1 0-1 0 0,0 0 1 0 0,-1 0-1 0 0,1 0 1 0 0,0 0-1 0 0,0 0 1 0 0,0 0-1 0 0,0 0 1 0 0,-1 0-1 0 0,1-1 1 0 0,0 1-1 0 0,1 0 1 0 0,-1 0-1 0 0,0-1 1 0 0,0 1-1 0 0,0-1 1 0 0,0 1-1 0 0,0-1 1 0 0,1 0-1 0 0,-1 1 1 0 0,0-1-1 0 0,0 0 1 0 0,1 0-1 0 0,-1 0 1 0 0,0 0-1 0 0,0 0 1 0 0,1 0-1 0 0,-1 0 1 0 0,0 0-1 0 0,0 0 1 0 0,1-1-1 0 0,-1 1 1 0 0,0 0-1 0 0,0-1 1 0 0,0 1-1 0 0,0-1 1 0 0,0 0-1 0 0,1 1 1 0 0,-1-1-1 0 0,0 0 1 0 0,0 0-1 0 0,0 1 1 0 0,-1-1-1 0 0,1 0 1 0 0,0 0-1 0 0,0 0 1 0 0,0 0-1 0 0,-1 0 1 0 0,1-1 15 0 0,151-133-1564 0 0,-108 90 832 0 0,-22 24 815 0 0,-1-1-1 0 0,-1-1 0 0 0,-1-1 0 0 0,-2-1 1 0 0,0 0-1 0 0,2-7-82 0 0,-19 32 72 0 0,0 0 0 0 0,0 0-1 0 0,-1 0 1 0 0,1 0 0 0 0,0 1 0 0 0,-1-1 0 0 0,1 0 0 0 0,0 0-1 0 0,0 0 1 0 0,-1 0 0 0 0,1 0 0 0 0,0 0 0 0 0,-1 0 0 0 0,1 0-1 0 0,0 0 1 0 0,-1 0 0 0 0,1 0 0 0 0,0 0 0 0 0,-1-1-1 0 0,1 1 1 0 0,0 0 0 0 0,0 0 0 0 0,-1 0 0 0 0,1 0 0 0 0,0 0-1 0 0,-1-1 1 0 0,1 1 0 0 0,0 0 0 0 0,0 0 0 0 0,0 0 0 0 0,-1-1-1 0 0,1 1 1 0 0,0 0 0 0 0,0 0 0 0 0,0-1 0 0 0,-1 1 0 0 0,1 0-1 0 0,0-1 1 0 0,0 1 0 0 0,0 0 0 0 0,0 0 0 0 0,0-1 0 0 0,0 1-1 0 0,0 0 1 0 0,0-1 0 0 0,0 1 0 0 0,0 0 0 0 0,0-1-1 0 0,0 1 1 0 0,0 0 0 0 0,0-1 0 0 0,0 1-72 0 0,-27 18 511 0 0,-14 25 149 0 0,1 1-1 0 0,2 1 1 0 0,3 3-1 0 0,1 1 1 0 0,3 1-1 0 0,-10 23-659 0 0,13-2 1346 0 0,72-72-1120 0 0,95-112 208 0 0,-93 70-641 0 0,113-97-3092 0 0,-117 110-1882 0 0,-49 56 2421 0 0,-114 193 3254 0 0,59-114 3744 0 0,93-114-3188 0 0,68-96-1623 0 0,-91 95-12 0 0,7-8-991 0 0,-7 12-3712 0 0,-8 6 4449 0 0</inkml:trace>
  <inkml:trace contextRef="#ctx0" brushRef="#br0" timeOffset="24578.52">2106 1382 232 0 0,'0'0'1508'0'0,"0"0"-366"0"0,0 0-186 0 0,0 0 82 0 0,0 0 147 0 0,0 0 118 0 0,0 0 36 0 0,0 0-135 0 0,0 0-223 0 0,0 0-245 0 0,0 0-215 0 0,-2-2-183 0 0,1 2-318 0 0,0 0-1 0 0,0 0 1 0 0,1-1 0 0 0,-1 1 0 0 0,0 0 0 0 0,0 0 0 0 0,0 0-1 0 0,0 0 1 0 0,0 0 0 0 0,1 0 0 0 0,-1 0 0 0 0,0 1 0 0 0,0-1 0 0 0,0 0-1 0 0,0 0 1 0 0,1 1 0 0 0,-1-1 0 0 0,0 0 0 0 0,0 1 0 0 0,1-1 0 0 0,-1 1-1 0 0,0-1 1 0 0,1 1 0 0 0,-1-1 0 0 0,0 1 0 0 0,1 0 0 0 0,-1-1 0 0 0,1 1-1 0 0,-1-1 1 0 0,1 1 0 0 0,-1 0 0 0 0,1 0 0 0 0,-1-1 0 0 0,1 1-1 0 0,0 0 1 0 0,-1 0 0 0 0,1 0 0 0 0,0-1 0 0 0,0 1 0 0 0,0 0 0 0 0,0 0-1 0 0,0 0 1 0 0,0 0 0 0 0,0 0 0 0 0,0 0-20 0 0,-2 2 16 0 0,-160 405 751 0 0,101-275-728 0 0,51-112 228 0 0,16-32 829 0 0,284-558 319 0 0,-290 566-1421 0 0,1 0 0 0 0,0 0 0 0 0,0 0 0 0 0,0 0 0 0 0,0 0 0 0 0,1 0 1 0 0,-1 1-1 0 0,1-1 0 0 0,0 0 0 0 0,0 1 0 0 0,0-1 0 0 0,0 1 1 0 0,0 0-1 0 0,0 0 0 0 0,0 0 0 0 0,1 0 0 0 0,-1 0 0 0 0,1 0 0 0 0,0 1 1 0 0,-1-1-1 0 0,1 1 0 0 0,0 0 0 0 0,0-1 0 0 0,0 1 0 0 0,0 1 0 0 0,0-1 1 0 0,0 0-1 0 0,0 1 0 0 0,0 0 0 0 0,0-1 0 0 0,0 1 0 0 0,0 0 0 0 0,0 1 1 0 0,0-1-1 0 0,1 0 0 0 0,-1 1 0 0 0,0 0 0 0 0,0 0 0 0 0,0 0 0 0 0,-1 0 1 0 0,3 1 5 0 0,11 17 79 0 0,0 1 0 0 0,-2 0 0 0 0,0 1 0 0 0,-1 1 0 0 0,-2 0 0 0 0,0 1 0 0 0,-1 0 0 0 0,-1 1 0 0 0,-2-1 0 0 0,0 2 0 0 0,-1-1 0 0 0,-2 1 0 0 0,-1 0 0 0 0,1 14-79 0 0,-4-35 10 0 0,24 77 90 0 0,-29-74 3180 0 0,-41-14-3262 0 0,-147-66-83 0 0,140 48-556 0 0,-47-21-560 0 0,35 18-6337 0 0,63 27 2372 0 0,0 1-1573 0 0</inkml:trace>
  <inkml:trace contextRef="#ctx0" brushRef="#br0" timeOffset="26014.794">5339 262 0 0 0,'0'0'360'0'0,"0"0"540"0"0,0 0 247 0 0,0 0 33 0 0,0 0-110 0 0,0 0-180 0 0,0 0-174 0 0,0 0-106 0 0,-3-2-24 0 0,-15-10 1426 0 0,-3 41-1533 0 0,-29 78-314 0 0,-86 176-1087 0 0,121-239 324 0 0,36-48 477 0 0,-8-3 221 0 0,-1-1 0 0 0,0 0 0 0 0,0-1 0 0 0,-1 0 0 0 0,0 0 1 0 0,-1-2-1 0 0,0 1 0 0 0,0-1 0 0 0,-1-1-100 0 0,22-22 74 0 0,60-63 117 0 0,-5-3 0 0 0,37-60-191 0 0,-114 144 423 0 0,-17 15 444 0 0,-95 125-1298 0 0,77-89 722 0 0,1 2 0 0 0,2 1-1 0 0,1 1 1 0 0,2 0 0 0 0,2 2 0 0 0,0 5-291 0 0,17-45 31 0 0,0 0 0 0 0,1 0 1 0 0,-1 0-1 0 0,0 0 0 0 0,1 0 1 0 0,-1 0-1 0 0,0 0 1 0 0,1 0-1 0 0,0 0 0 0 0,-1 0 1 0 0,1 0-1 0 0,0 0 0 0 0,-1 1 1 0 0,1-1-1 0 0,0 0 0 0 0,0 0 1 0 0,0 0-1 0 0,0 0 1 0 0,0 1-1 0 0,0-1 0 0 0,0 0 1 0 0,1 0-1 0 0,-1 0 0 0 0,0 0 1 0 0,1 1-1 0 0,-1-1 0 0 0,0 0 1 0 0,1 0-1 0 0,0 0 1 0 0,-1 0-1 0 0,1 0 0 0 0,-1 0 1 0 0,1 0-1 0 0,0 0 0 0 0,0-1 1 0 0,0 1-1 0 0,0 0 0 0 0,-1 0 1 0 0,1-1-1 0 0,0 1 1 0 0,0 0-1 0 0,0-1 0 0 0,1 1 1 0 0,-1-1-1 0 0,0 1 0 0 0,0-1 1 0 0,0 0-1 0 0,0 1 0 0 0,0-1 1 0 0,0 0-1 0 0,1 0 0 0 0,-1 0 1 0 0,0 0-1 0 0,0 0 1 0 0,0 0-1 0 0,1 0 0 0 0,-1 0 1 0 0,0 0-1 0 0,0-1 0 0 0,1 1-31 0 0,7-2 165 0 0,0 0-1 0 0,-1-1 0 0 0,1 0 0 0 0,-1 0 0 0 0,0-1 0 0 0,0 0 1 0 0,0 0-1 0 0,0-1 0 0 0,-1 0 0 0 0,0 0 0 0 0,0-1 0 0 0,4-4-164 0 0,3 0 127 0 0,-5 2-110 0 0,1 0 1 0 0,-1-1 0 0 0,-1 1-1 0 0,1-2 1 0 0,-1 1 0 0 0,-1-1-1 0 0,0 0 1 0 0,0-1 0 0 0,3-9-18 0 0,-10 20-25 0 0,0-1 1 0 0,0 1 0 0 0,0-1 0 0 0,-1 1-1 0 0,1-1 1 0 0,0 1 0 0 0,-1 0-1 0 0,1-1 1 0 0,0 1 0 0 0,-1-1 0 0 0,1 1-1 0 0,0 0 1 0 0,-1-1 0 0 0,1 1 0 0 0,-1 0-1 0 0,1 0 1 0 0,-1-1 0 0 0,1 1 0 0 0,-1 0-1 0 0,1 0 1 0 0,-1 0 0 0 0,1 0 0 0 0,-1 0-1 0 0,1-1 1 0 0,-1 1 0 0 0,1 0 0 0 0,-1 0-1 0 0,1 0 1 0 0,-1 0 0 0 0,1 0 0 0 0,-1 0-1 0 0,1 1 1 0 0,-1-1 0 0 0,1 0-1 0 0,-1 0 1 0 0,1 0 0 0 0,0 0 0 0 0,-1 1-1 0 0,1-1 1 0 0,-1 0 0 0 0,1 0 0 0 0,-1 1-1 0 0,1-1 1 0 0,0 0 0 0 0,-1 1 0 0 0,1-1-1 0 0,-1 0 1 0 0,1 1 0 0 0,0-1 0 0 0,0 1-1 0 0,-1-1 1 0 0,1 1 0 0 0,0-1 0 0 0,0 0-1 0 0,-1 1 1 0 0,1-1 0 0 0,0 1 0 0 0,0-1-1 0 0,0 1 1 0 0,0-1 0 0 0,0 1-1 0 0,0-1 1 0 0,0 1 24 0 0,-12 12 16 0 0,1 0-1 0 0,0 1 0 0 0,1 0 1 0 0,1 1-1 0 0,0 0 1 0 0,1 0-1 0 0,0 1 0 0 0,2 0 1 0 0,0 0-1 0 0,0 1 1 0 0,0 6-16 0 0,5-22 10 0 0,1 0 1 0 0,-1 0-1 0 0,1 0 1 0 0,-1 0-1 0 0,1 0 1 0 0,0 0-1 0 0,-1 0 1 0 0,1 1-1 0 0,0-1 1 0 0,0 0-1 0 0,0 0 1 0 0,0 0-1 0 0,0 0 1 0 0,0 1-1 0 0,0-1 1 0 0,0 0-1 0 0,0 0 1 0 0,0 0-1 0 0,1 0 1 0 0,-1 1-1 0 0,0-1 1 0 0,1 0-1 0 0,-1 0 1 0 0,1 0-1 0 0,-1 0 1 0 0,1 0-1 0 0,0 0 1 0 0,-1 0-1 0 0,1 0 1 0 0,0 0-1 0 0,0-1 1 0 0,0 1-1 0 0,0 0 1 0 0,-1 0-1 0 0,1-1 1 0 0,0 1-1 0 0,0 0 1 0 0,0-1-1 0 0,0 1 1 0 0,1-1-1 0 0,-1 0 1 0 0,0 1-1 0 0,0-1 1 0 0,0 0-1 0 0,0 1 1 0 0,0-1-1 0 0,1 0 1 0 0,-1 0-1 0 0,0 0 1 0 0,0 0-1 0 0,0 0 1 0 0,0 0-1 0 0,1-1 1 0 0,-1 1-1 0 0,0 0 1 0 0,0-1-11 0 0,11-6-2994 0 0,-6-4-5049 0 0,-2 7 3279 0 0</inkml:trace>
  <inkml:trace contextRef="#ctx0" brushRef="#br0" timeOffset="26716.75">5335 1120 0 0 0,'0'0'1422'0'0,"0"0"433"0"0,0 0 196 0 0,0 0-93 0 0,0 0-287 0 0,0 0-342 0 0,0 0-265 0 0,0 0-170 0 0,0 0-101 0 0,0 0-76 0 0,0 3-55 0 0,-5 104 2508 0 0,52 229-1196 0 0,-46-274-2079 0 0,-1-62-66 0 0,0 0-88 0 0,0 0-125 0 0,0 0-214 0 0,0-23-7247 0 0,1-1 352 0 0,1 16 4788 0 0</inkml:trace>
  <inkml:trace contextRef="#ctx0" brushRef="#br0" timeOffset="27203.743">5249 1142 2256 0 0,'0'0'1275'0'0,"0"0"-153"0"0,0 0-15 0 0,0 0 191 0 0,0 0 187 0 0,0 0-26 0 0,0 0-140 0 0,0 0-199 0 0,0 0-211 0 0,0 0-113 0 0,0 0-100 0 0,0 0-92 0 0,0 0-48 0 0,35-20-42 0 0,110-62-20 0 0,-68 53 185 0 0,-62 28-514 0 0,-10-1-137 0 0,0 0-1 0 0,0 1 0 0 0,1 0 0 0 0,-1 0 0 0 0,0 0 0 0 0,1 0 0 0 0,-1 1 0 0 0,0 0 0 0 0,1 0 0 0 0,-1 1 0 0 0,0-1 1 0 0,1 1-1 0 0,-1 0 0 0 0,0 1 0 0 0,0-1 0 0 0,0 1 0 0 0,0 0 0 0 0,0 0 0 0 0,0 1 0 0 0,-1 0 0 0 0,1-1 0 0 0,-1 1 1 0 0,1 1-1 0 0,-1-1 0 0 0,0 1 0 0 0,-1-1 0 0 0,1 1 0 0 0,0 0 0 0 0,-1 1 0 0 0,0-1 0 0 0,0 1 0 0 0,0 0-27 0 0,-2 6 28 0 0,0 1 0 0 0,-1-1-1 0 0,0 1 1 0 0,-1-1 0 0 0,0 0-1 0 0,-1 1 1 0 0,0-1 0 0 0,-1 0-1 0 0,0 0 1 0 0,0 0 0 0 0,-1-1-1 0 0,-1 1 1 0 0,0-1 0 0 0,-1 0-1 0 0,1 0 1 0 0,-2 0 0 0 0,0-1 0 0 0,0 0-1 0 0,0-1 1 0 0,-1 1 0 0 0,0-1-1 0 0,-5 2-27 0 0,-26 39-7 0 0,-7 18-163 0 0,47-65 160 0 0,1 0 0 0 0,1 0 0 0 0,-1 0 0 0 0,0 0 0 0 0,0 0 0 0 0,1 0 0 0 0,-1-1 0 0 0,1 1 0 0 0,0-1 0 0 0,-1 0 0 0 0,1 0 0 0 0,0 0 0 0 0,0 0-1 0 0,-1 0 1 0 0,1 0 0 0 0,0-1 0 0 0,0 0 0 0 0,0 1 0 0 0,0-1 0 0 0,3 0 10 0 0,24 2 23 0 0,-20-3-21 0 0,0 1 0 0 0,0 0 0 0 0,-1 1 1 0 0,1 0-1 0 0,0 0 0 0 0,0 1 1 0 0,0 1-1 0 0,-1-1 0 0 0,1 2 0 0 0,-1-1 1 0 0,0 1-1 0 0,0 1 0 0 0,0 0 1 0 0,-1 0-1 0 0,1 0 0 0 0,-1 1 0 0 0,5 5-2 0 0,-12-8 36 0 0,1 0 0 0 0,0-1-1 0 0,-1 1 1 0 0,0 0 0 0 0,0 1-1 0 0,0-1 1 0 0,0 0-1 0 0,-1 0 1 0 0,1 0 0 0 0,-1 0-1 0 0,1 1 1 0 0,-1-1 0 0 0,0 0-1 0 0,-1 0 1 0 0,1 0-1 0 0,0 1 1 0 0,-1-1 0 0 0,0 0-1 0 0,0 0 1 0 0,0 0 0 0 0,0 0-1 0 0,0 0 1 0 0,0 0 0 0 0,-1 0-1 0 0,0 0 1 0 0,1-1-1 0 0,-1 1 1 0 0,0 0 0 0 0,-1 0-36 0 0,-68 68 529 0 0,62-62-552 0 0,-1 0-1 0 0,0 0 0 0 0,-1-1 0 0 0,0-1 0 0 0,0 0 0 0 0,-1 0 0 0 0,1-1 1 0 0,-1-1-1 0 0,-1 0 0 0 0,1-1 0 0 0,-1 0 0 0 0,0 0 0 0 0,0-2 0 0 0,0 1 1 0 0,0-2-1 0 0,0 0 0 0 0,0 0 0 0 0,-2-2 24 0 0,-11-7-2027 0 0,16 2-1270 0 0,5 3 86 0 0,-2-1-5680 0 0</inkml:trace>
  <inkml:trace contextRef="#ctx0" brushRef="#br0" timeOffset="28380.087">2092 2184 312 0 0,'0'0'1722'0'0,"0"0"-649"0"0,0 0-178 0 0,0 0 173 0 0,0 0 274 0 0,0 0 146 0 0,0 0-63 0 0,0 0-210 0 0,0 0-267 0 0,0 0-245 0 0,0 0-167 0 0,0 0-84 0 0,0 0-39 0 0,3 4 2711 0 0,8 268-1027 0 0,-2-148-1954 0 0,0 220 197 0 0,-19-278-631 0 0,10-66 129 0 0,7 3-5930 0 0,-3-10 1742 0 0,-2 3 871 0 0,1-3-1443 0 0</inkml:trace>
  <inkml:trace contextRef="#ctx0" brushRef="#br0" timeOffset="29111.751">4030 2011 0 0 0,'0'0'888'0'0,"0"0"484"0"0,0 0 251 0 0,0 0-22 0 0,0 0-201 0 0,0 0-261 0 0,0 0-236 0 0,0 0-140 0 0,0 0-91 0 0,0 0-20 0 0,0 0 0 0 0,11 4 1245 0 0,-1 93 3257 0 0,-7 53-3900 0 0,-3-124-976 0 0,-9 357 564 0 0,9-182-733 0 0,16-127-115 0 0,-14-71-19 0 0,-1 1 0 0 0,0-1 0 0 0,0 1 0 0 0,0 0 0 0 0,0 0 0 0 0,-1-1 0 0 0,1 1 0 0 0,-1 0 0 0 0,0 0 0 0 0,0 0 0 0 0,-1-1 0 0 0,1 1 0 0 0,-1 0 0 0 0,1 0 0 0 0,-1-1 0 0 0,-1 1 0 0 0,0 3 25 0 0,-2 13-2124 0 0,21-14-9420 0 0,-14-6 4444 0 0</inkml:trace>
  <inkml:trace contextRef="#ctx0" brushRef="#br0" timeOffset="29778.794">5613 2133 0 0 0,'0'0'757'0'0,"0"0"68"0"0,0 0 240 0 0,0 0 316 0 0,0 0 276 0 0,0 0 110 0 0,0 0-84 0 0,0 0-125 0 0,0 0-163 0 0,0 0-143 0 0,0 0-69 0 0,0 0-81 0 0,-5-11 3335 0 0,1 55-3632 0 0,-7 269 1152 0 0,2-38-1528 0 0,9-271-486 0 0,-1 1-1 0 0,1-1 1 0 0,1 0 0 0 0,-1 0 0 0 0,0 1-1 0 0,1-1 1 0 0,0 0 0 0 0,0 0-1 0 0,0 0 1 0 0,1 0 0 0 0,-1 0 0 0 0,1 0-1 0 0,0-1 1 0 0,0 1 0 0 0,0 0-1 0 0,1-1 1 0 0,-1 1 0 0 0,1-1 0 0 0,0 0-1 0 0,0 0 1 0 0,1 1 57 0 0,5-5-4904 0 0,-2-5-3979 0 0,-5 2 620 0 0</inkml:trace>
  <inkml:trace contextRef="#ctx0" brushRef="#br0" timeOffset="30898.923">1475 2711 0 0 0,'0'0'635'0'0,"0"0"348"0"0,0 0 301 0 0,32-1 183 0 0,101-1 92 0 0,79-5 4704 0 0,-6 2-3167 0 0,526-3 1320 0 0,475-28-2394 0 0,-835 23-1648 0 0,504-37 653 0 0,-61-35-364 0 0,-428 74-494 0 0,-317 26-218 0 0,-67-14-2319 0 0,-10-2-7016 0 0,4 1-597 0 0</inkml:trace>
  <inkml:trace contextRef="#ctx0" brushRef="#br0" timeOffset="31286.996">6070 2309 5769 0 0,'0'0'1374'0'0,"0"0"-182"0"0,0 0 63 0 0,0 0 160 0 0,0 0 116 0 0,0 0-79 0 0,0 0-183 0 0,0 0-248 0 0,0 0-259 0 0,0 0-228 0 0,-37 13-202 0 0,-115 41-125 0 0,-130 69 240 0 0,248-106-364 0 0,-17 11-23 0 0,1 3 0 0 0,2 1 0 0 0,1 2 0 0 0,2 3 0 0 0,-34 36-60 0 0,-94 125-2941 0 0,151-167-237 0 0,10-11-1772 0 0,4-4-2924 0 0</inkml:trace>
  <inkml:trace contextRef="#ctx0" brushRef="#br0" timeOffset="31826.76">4266 2442 3745 0 0,'0'0'1341'0'0,"0"0"-108"0"0,0 0 112 0 0,0 0 170 0 0,0 0 80 0 0,0 0-104 0 0,0 0-237 0 0,0 0-309 0 0,0 0-322 0 0,0 0-236 0 0,0 0-182 0 0,0 0-87 0 0,-33 20-48 0 0,-103 65-34 0 0,-173 109-869 0 0,114-65-2664 0 0,32-21-6928 0 0,139-92 9277 0 0</inkml:trace>
  <inkml:trace contextRef="#ctx0" brushRef="#br0" timeOffset="32516.332">2349 2468 0 0 0,'0'0'515'0'0,"0"0"350"0"0,0 0 364 0 0,0 0 470 0 0,0 0 550 0 0,0 0 385 0 0,19-3-86 0 0,54-6-484 0 0,-128 46 1297 0 0,-155 92-1279 0 0,-88 92-3276 0 0,219-147-1612 0 0,34-20-6451 0 0,38-46 3268 0 0</inkml:trace>
  <inkml:trace contextRef="#ctx0" brushRef="#br0" timeOffset="38347.815">2975 3237 1760 0 0,'0'0'1658'0'0,"0"0"-736"0"0,0 0-321 0 0,0 0 7 0 0,0 0 143 0 0,0 0 143 0 0,0 0 38 0 0,0 0-107 0 0,0 0-197 0 0,0 0-218 0 0,0 0-174 0 0,-22 1-104 0 0,-69 2-43 0 0,53 12 4 0 0,34-9-78 0 0,-2 1-20 0 0,0-1 0 0 0,1 1 0 0 0,0 0 1 0 0,0 1-1 0 0,1-1 0 0 0,-1 1 0 0 0,2 0 0 0 0,-1 0 0 0 0,1 0 0 0 0,0 0 0 0 0,1 1 0 0 0,0-1 0 0 0,0 1 0 0 0,1-1 0 0 0,0 1 0 0 0,1 0 0 0 0,-1 0 0 0 0,2-1 1 0 0,-1 1-1 0 0,1 1 5 0 0,1-5 96 0 0,-1 0 1 0 0,1 0 0 0 0,0 0 0 0 0,0 0 0 0 0,1 0 0 0 0,-1 0 0 0 0,1 0 0 0 0,0-1 0 0 0,0 1 0 0 0,1-1-1 0 0,-1 0 1 0 0,1 0 0 0 0,0-1 0 0 0,0 1 0 0 0,0-1 0 0 0,1 1 0 0 0,-1-1 0 0 0,1-1 0 0 0,0 1 0 0 0,0-1-1 0 0,0 1 1 0 0,0-1 0 0 0,0-1 0 0 0,0 1 0 0 0,0-1 0 0 0,1 0 0 0 0,-1 0 0 0 0,0 0 0 0 0,1-1 0 0 0,-1 0-1 0 0,1 0 1 0 0,-1-1 0 0 0,1 1 0 0 0,-1-1 0 0 0,0 0 0 0 0,1 0 0 0 0,-1-1 0 0 0,0 0 0 0 0,0 0 0 0 0,0 0-1 0 0,4-2-96 0 0,9-12 299 0 0,0-1 0 0 0,-2 0 0 0 0,1-1 1 0 0,-2-1-1 0 0,-1 0 0 0 0,0-1 0 0 0,-1 0 0 0 0,-1-1 0 0 0,0-3-299 0 0,0 0-9 0 0,0-1 1 0 0,-1 0-1 0 0,-2-1 0 0 0,0 0 1 0 0,-2 0-1 0 0,-1-1 1 0 0,-1 0-1 0 0,-1 0 1 0 0,-1 0-1 0 0,-2 0 1 0 0,-1-1-1 0 0,-1-6 9 0 0,0 24-170 0 0,-1 0 0 0 0,0-1 0 0 0,-1 1 0 0 0,0 0 0 0 0,-1 1 0 0 0,0-1 0 0 0,0 0 0 0 0,-1 1 1 0 0,0 0-1 0 0,0 0 0 0 0,-2 1 170 0 0,5 4-129 0 0,0 1 0 0 0,0 0 0 0 0,-1 0 1 0 0,1 1-1 0 0,-1-1 0 0 0,0 0 1 0 0,0 1-1 0 0,0 0 0 0 0,0-1 0 0 0,0 1 1 0 0,0 1-1 0 0,-1-1 0 0 0,1 0 0 0 0,-1 1 1 0 0,1-1-1 0 0,-1 1 0 0 0,0 0 1 0 0,1 1-1 0 0,-1-1 0 0 0,0 1 0 0 0,0-1 1 0 0,0 1-1 0 0,1 0 0 0 0,-1 0 0 0 0,0 1 1 0 0,0-1-1 0 0,0 1 0 0 0,1 0 0 0 0,-1 0 1 0 0,0 0-1 0 0,1 0 129 0 0,-3 4-105 0 0,0-1 0 0 0,0 1 0 0 0,0 0 0 0 0,1 1-1 0 0,0-1 1 0 0,0 1 0 0 0,1 0 0 0 0,-1 0 0 0 0,1 1 0 0 0,1-1 0 0 0,-1 1-1 0 0,1 0 1 0 0,0 0 0 0 0,0 4 105 0 0,-4 3-111 0 0,1-1 203 0 0,0 0 0 0 0,1 1 0 0 0,1 0 0 0 0,0 1-1 0 0,0-1 1 0 0,2 1 0 0 0,0-1 0 0 0,0 1 0 0 0,2 0 0 0 0,0 0 0 0 0,0-1 0 0 0,1 1 0 0 0,1 0-1 0 0,1-1 1 0 0,0 1 0 0 0,0-1 0 0 0,2 0 0 0 0,0 0 0 0 0,0 0 0 0 0,8 12-92 0 0,1-8 246 0 0,0 0 0 0 0,1 0 0 0 0,2-2 0 0 0,-1 0 0 0 0,2 0 0 0 0,0-2 0 0 0,0 0 0 0 0,2-2 1 0 0,-1 0-1 0 0,2-1 0 0 0,-1 0 0 0 0,2-2 0 0 0,-1-1 0 0 0,1-1 0 0 0,0 0 0 0 0,1-2 0 0 0,-1 0 0 0 0,1-2 0 0 0,17 1-246 0 0,-15-3-2979 0 0,-16-2-3300 0 0,-7 1-550 0 0</inkml:trace>
  <inkml:trace contextRef="#ctx0" brushRef="#br0" timeOffset="39268.132">4591 3112 0 0 0,'0'0'1791'0'0,"0"0"-287"0"0,0 0-17 0 0,0 0 150 0 0,0 0 127 0 0,0 0-26 0 0,0 0-213 0 0,0 0-275 0 0,0 0-335 0 0,0 0-318 0 0,0 0-221 0 0,0 0-150 0 0,0 0-69 0 0,-11 7-30 0 0,-36 22-26 0 0,44-26-82 0 0,0-1 1 0 0,1 1-1 0 0,-1 0 0 0 0,0 0 0 0 0,1 0 0 0 0,-1 1 0 0 0,1-1 1 0 0,0 0-1 0 0,0 1 0 0 0,1 0 0 0 0,-1-1 0 0 0,1 1 1 0 0,-1 0-1 0 0,1 0 0 0 0,1 0 0 0 0,-2 4-19 0 0,1-4 20 0 0,-14 147 231 0 0,15-147-206 0 0,1-1 1 0 0,-1 0-1 0 0,1 0 1 0 0,-1 0-1 0 0,1 0 1 0 0,0 0 0 0 0,0 0-1 0 0,1 0 1 0 0,-1 0-1 0 0,0 0 1 0 0,1 0-1 0 0,0-1 1 0 0,0 1-1 0 0,0-1 1 0 0,0 1 0 0 0,0-1-1 0 0,0 0 1 0 0,0 0-1 0 0,1 0 1 0 0,-1 0-1 0 0,1 0 1 0 0,0 0-1 0 0,-1-1 1 0 0,1 1-1 0 0,0-1 1 0 0,0 0 0 0 0,0 0-1 0 0,0 0 1 0 0,0 0-1 0 0,0 0 1 0 0,0-1-1 0 0,4 1-45 0 0,5-4 234 0 0,0-1-1 0 0,0-1 0 0 0,-1 0 1 0 0,1 0-1 0 0,-1-1 0 0 0,0 0 0 0 0,-1-1 1 0 0,1-1-1 0 0,-1 1 0 0 0,-1-2 1 0 0,1 1-1 0 0,-2-1 0 0 0,1-1 0 0 0,-1 1 1 0 0,4-8-234 0 0,11-7 112 0 0,-2 0 0 0 0,-1-2 0 0 0,0 0 0 0 0,-2-2 0 0 0,-1 0 0 0 0,-2 0 0 0 0,0-2 0 0 0,-2 0 0 0 0,-1-1 0 0 0,-2 0 0 0 0,2-12-112 0 0,-10 31-42 0 0,-1 0 1 0 0,0 0-1 0 0,-1 0 1 0 0,0 0-1 0 0,-1 0 1 0 0,0 0-1 0 0,-1 0 0 0 0,0 0 1 0 0,-1 1-1 0 0,-4-12 42 0 0,6 18-80 0 0,-1 1-1 0 0,0-1 1 0 0,0 0 0 0 0,-1 1-1 0 0,0-1 1 0 0,0 1-1 0 0,0 0 1 0 0,0 0 0 0 0,0 0-1 0 0,-1 0 1 0 0,0 0 0 0 0,1 1-1 0 0,-1 0 1 0 0,-1 0-1 0 0,1 0 1 0 0,0 0 0 0 0,-1 1-1 0 0,0-1 1 0 0,1 1-1 0 0,-1 0 1 0 0,0 1 0 0 0,0-1-1 0 0,0 1 1 0 0,0 0 0 0 0,0 0-1 0 0,-1 0 81 0 0,-2 1-76 0 0,0 0 0 0 0,0 1 0 0 0,1 0-1 0 0,-1 0 1 0 0,0 0 0 0 0,1 1 0 0 0,-1 0 0 0 0,1 1 0 0 0,0 0-1 0 0,0 0 1 0 0,0 0 0 0 0,0 1 0 0 0,0 0 0 0 0,1 0 0 0 0,0 1-1 0 0,0 0 1 0 0,0 0 0 0 0,0 0 0 0 0,1 1 0 0 0,0 0 0 0 0,0 0-1 0 0,0 0 1 0 0,1 1 0 0 0,0-1 0 0 0,0 1 0 0 0,0 1 76 0 0,-1 2 32 0 0,1 0 1 0 0,0 1-1 0 0,0 0 0 0 0,1 0 1 0 0,1 0-1 0 0,-1 1 1 0 0,2-1-1 0 0,0 1 0 0 0,0-1 1 0 0,1 1-1 0 0,0-1 1 0 0,1 1-1 0 0,1-1 0 0 0,0 0 1 0 0,0 1-1 0 0,1-1 1 0 0,0 0-1 0 0,1 0 0 0 0,0-1 1 0 0,3 6-33 0 0,4 4 163 0 0,-1 0 0 0 0,2-1 0 0 0,1 0 0 0 0,0-1 1 0 0,1 0-1 0 0,1-1 0 0 0,1-1 0 0 0,0 0 0 0 0,19 13-163 0 0,142 78 991 0 0,-108-52-2361 0 0,-64-42-1719 0 0,-3-4-4891 0 0,1-2-164 0 0</inkml:trace>
</inkml:ink>
</file>

<file path=ppt/ink/ink4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47.5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415 801 0 0 0,'0'0'528'0'0,"0"0"384"0"0,0 0 235 0 0,0 0 91 0 0,0 0-82 0 0,0 0-197 0 0,0 0-227 0 0,0 0-233 0 0,0 0-182 0 0,-1 2-107 0 0,-2 9 154 0 0,0 0 0 0 0,1 1 0 0 0,1-1 0 0 0,0 0 0 0 0,0 0 0 0 0,1 1 0 0 0,1-1 0 0 0,-1 1 0 0 0,4 10-364 0 0,44 228 1074 0 0,-47-78-1666 0 0,-2-127-2968 0 0,1-1-3901 0 0,0-40 7026 0 0</inkml:trace>
  <inkml:trace contextRef="#ctx0" brushRef="#br0" timeOffset="657.274">864 812 0 0 0,'0'0'745'0'0,"0"0"632"0"0,0 0 108 0 0,0 0 22 0 0,0 0 24 0 0,0 0-101 0 0,0 0-170 0 0,0 0-163 0 0,0 0-153 0 0,0 0-116 0 0,0 0-103 0 0,-13 7 581 0 0,37 424 1639 0 0,-25-399-3058 0 0,0 12-756 0 0,4-17-4243 0 0,-2-24 2133 0 0,1-2-1855 0 0,-2-1 1561 0 0</inkml:trace>
  <inkml:trace contextRef="#ctx0" brushRef="#br0" timeOffset="1363.629">1 1176 2905 0 0,'0'0'2020'0'0,"0"0"-1096"0"0,0 0-346 0 0,0 0 99 0 0,0 0 275 0 0,0 0 217 0 0,0 0 55 0 0,0 0-60 0 0,0 0-149 0 0,0 0-137 0 0,0 0-102 0 0,22 0-53 0 0,156 0 1561 0 0,217-12 1905 0 0,-185-5-3468 0 0,170-38-721 0 0,-129 15-1800 0 0,-239 39 269 0 0,-10 1-3140 0 0,-1 0-4393 0 0,-3 0 3931 0 0</inkml:trace>
  <inkml:trace contextRef="#ctx0" brushRef="#br0" timeOffset="1757.283">1150 786 2649 0 0,'0'0'1165'0'0,"0"0"-466"0"0,0 0-236 0 0,0 0 105 0 0,0 0 119 0 0,0 0-7 0 0,0 0-111 0 0,0 0-178 0 0,0 0-162 0 0,0 0-134 0 0,-35 35-132 0 0,-109 111-139 0 0,47-43-791 0 0,-58 69-5925 0 0,138-153 6769 0 0</inkml:trace>
  <inkml:trace contextRef="#ctx0" brushRef="#br0" timeOffset="2307.513">621 908 128 0 0,'0'0'1126'0'0,"0"0"-104"0"0,0 0 25 0 0,0 0 159 0 0,0 0 84 0 0,0 0-85 0 0,0 0-222 0 0,0 0-251 0 0,0 0-224 0 0,0 0-162 0 0,-28 34-117 0 0,-88 108-110 0 0,34-54-183 0 0,-107 95-5224 0 0,135-131 963 0 0,39-36 4061 0 0,6-5 264 0 0</inkml:trace>
  <inkml:trace contextRef="#ctx0" brushRef="#br0" timeOffset="2797.937">651 204 8594 0 0,'0'0'2010'0'0,"0"0"-1225"0"0,0 0-457 0 0,0 0 86 0 0,0 0 286 0 0,0 0 255 0 0,0 0 128 0 0,0 0-42 0 0,0 0-190 0 0,0 0-211 0 0,0 0-199 0 0,3 33-151 0 0,8 103-103 0 0,-9 100-14 0 0,-11-151-1502 0 0,3-58-2070 0 0,-1 1-4152 0 0,5-20 1338 0 0</inkml:trace>
  <inkml:trace contextRef="#ctx0" brushRef="#br0" timeOffset="3282.114">494 212 7690 0 0,'0'0'911'0'0,"0"0"30"0"0,0 0 190 0 0,0 0 224 0 0,0 0 36 0 0,0 0-91 0 0,0 0-174 0 0,0 0-238 0 0,0 0-163 0 0,37-28-142 0 0,118-88-116 0 0,-69 69 80 0 0,-68 43-426 0 0,1-1-51 0 0,0 1-1 0 0,0 1 1 0 0,0 1-1 0 0,0 0 1 0 0,1 2-1 0 0,-1 0 1 0 0,6 2-70 0 0,-22-1-10 0 0,1 0 1 0 0,-1 0-1 0 0,1 1 1 0 0,-1 0-1 0 0,1 0 1 0 0,-1 0-1 0 0,0 0 1 0 0,0 0-1 0 0,0 1 1 0 0,0-1-1 0 0,-1 1 1 0 0,1 0-1 0 0,-1 0 1 0 0,1 0-1 0 0,-1 0 1 0 0,0 0-1 0 0,0 1 0 0 0,0-1 1 0 0,-1 0-1 0 0,1 1 1 0 0,-1 0-1 0 0,0-1 1 0 0,0 1-1 0 0,0 0 1 0 0,0-1-1 0 0,-1 1 1 0 0,0 0-1 0 0,1 0 1 0 0,-1 0-1 0 0,-1 0 1 0 0,1-1-1 0 0,0 1 1 0 0,-1 0-1 0 0,0 0 1 0 0,0-1-1 0 0,0 1 1 0 0,0 0-1 0 0,-1-1 1 0 0,1 1-1 0 0,-1-1 1 0 0,0 0-1 0 0,0 0 0 0 0,-1 1 10 0 0,-14 25-44 0 0,-2 0-1 0 0,-1-1 1 0 0,-1 0-1 0 0,-1-2 1 0 0,-2-1-1 0 0,0-1 0 0 0,-2-1 1 0 0,0-1-1 0 0,-2-1 1 0 0,-3 0 44 0 0,0 3-12 0 0,-6 14-113 0 0,80-23-298 0 0,235 37 2365 0 0,-239-44-1753 0 0,-24-6-143 0 0,-1 1 1 0 0,1 0-1 0 0,-1 1 1 0 0,0 0-1 0 0,0 1 0 0 0,0 1 1 0 0,0 0-1 0 0,-1 1 1 0 0,0 0-1 0 0,-1 1 1 0 0,7 5-47 0 0,-7 7-2835 0 0,-8-6-6318 0 0,-3-7 251 0 0</inkml:trace>
</inkml:ink>
</file>

<file path=ppt/ink/ink4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7:5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698 763 960 0 0,'0'0'759'0'0,"0"0"-214"0"0,0 0 66 0 0,0 0 277 0 0,0 0 163 0 0,0 0-21 0 0,0 0-211 0 0,0 0-306 0 0,0 0-205 0 0,0 0-81 0 0,0 0 17 0 0,0 6 48 0 0,13 293 2353 0 0,6-123-2547 0 0,-11-126-1328 0 0,-4-34-1698 0 0,0-1-3277 0 0,-4-14 5578 0 0</inkml:trace>
  <inkml:trace contextRef="#ctx0" brushRef="#br0" timeOffset="1616.393">243 781 0 0 0,'0'0'667'0'0,"0"0"73"0"0,0 0 165 0 0,0 0 176 0 0,0 0 78 0 0,0 0-99 0 0,0 0-244 0 0,0 0-264 0 0,0 0-226 0 0,0 0-184 0 0,0 0-96 0 0,0 0 4 0 0,2 2 54 0 0,3 11 208 0 0,-1 0 0 0 0,0 0 0 0 0,-1 0 0 0 0,0 0 0 0 0,-1 0 0 0 0,0 0 0 0 0,-1 1 0 0 0,-1 5-312 0 0,2 2 225 0 0,9 350 1060 0 0,-16-259-3934 0 0,35-105-6279 0 0,-26-7 8851 0 0</inkml:trace>
  <inkml:trace contextRef="#ctx0" brushRef="#br0" timeOffset="2106.001">92 1083 1840 0 0,'0'0'2308'0'0,"0"0"-933"0"0,0 0-138 0 0,0 0 166 0 0,0 0 136 0 0,0 0 17 0 0,0 0-117 0 0,36 0-154 0 0,115 0-177 0 0,-1-4 780 0 0,1-7 1 0 0,2-6-1889 0 0,-10 0 146 0 0,-105 13-986 0 0,145-12 970 0 0,-122 12-4656 0 0,1 3-5601 0 0,-56 1 6477 0 0</inkml:trace>
  <inkml:trace contextRef="#ctx0" brushRef="#br0" timeOffset="2483.474">897 840 3361 0 0,'0'0'965'0'0,"0"0"-247"0"0,0 0 30 0 0,0 0 120 0 0,0 0 54 0 0,0 0-80 0 0,0 0-203 0 0,0 0-169 0 0,0 0-128 0 0,0 0-82 0 0,0 0-35 0 0,0 0-53 0 0,0 0-48 0 0,-24 19-51 0 0,-73 61-18 0 0,-111 111-924 0 0,177-166 438 0 0,-39 35-1436 0 0,24-20-4263 0 0,38-32 4643 0 0</inkml:trace>
  <inkml:trace contextRef="#ctx0" brushRef="#br0" timeOffset="2921.909">335 936 1024 0 0,'0'0'1176'0'0,"0"0"-647"0"0,0 0-33 0 0,0 0 48 0 0,0 0 0 0 0,0 0-144 0 0,0 0-136 0 0,0 0-192 0 0,-208 195-160 0 0,186-166-176 0 0,-2-3-264 0 0,4 0-392 0 0,0 0-449 0 0,1-4-511 0 0,6-8 1880 0 0,4-3 0 0 0</inkml:trace>
  <inkml:trace contextRef="#ctx0" brushRef="#br0" timeOffset="3377.489">424 155 6945 0 0,'0'0'575'0'0,"0"0"-332"0"0,0 0 98 0 0,0 0 454 0 0,0 0 443 0 0,0 0 194 0 0,0 0-36 0 0,0 0-163 0 0,0 0-208 0 0,0 0-175 0 0,1 35-157 0 0,2 111-131 0 0,-1 129 1058 0 0,21-102-4070 0 0,-23-150-3845 0 0,0-12-1455 0 0,0-8 5297 0 0</inkml:trace>
  <inkml:trace contextRef="#ctx0" brushRef="#br0" timeOffset="3835.825">278 137 7746 0 0,'0'0'494'0'0,"0"0"-16"0"0,0 0 246 0 0,0 0 310 0 0,0 0 182 0 0,0 0-12 0 0,36-18-114 0 0,111-52-186 0 0,-32 34 556 0 0,-91 34-1210 0 0,4-1 23 0 0,-18 1-234 0 0,0 0 1 0 0,0 0 0 0 0,0 1 0 0 0,0 1-1 0 0,1 0 1 0 0,-1 0 0 0 0,0 1-1 0 0,1 0 1 0 0,-1 1 0 0 0,0 0 0 0 0,0 1-1 0 0,0 0 1 0 0,6 3-40 0 0,-13-4 6 0 0,0 0 0 0 0,-1 0-1 0 0,1 0 1 0 0,-1 0 0 0 0,0 1 0 0 0,0-1-1 0 0,0 1 1 0 0,0 0 0 0 0,0-1 0 0 0,0 1-1 0 0,-1 0 1 0 0,1 0 0 0 0,-1 0 0 0 0,0 0-1 0 0,0 1 1 0 0,0-1 0 0 0,0 0 0 0 0,-1 0-1 0 0,1 0 1 0 0,-1 1 0 0 0,0-1 0 0 0,0 0-1 0 0,0 1 1 0 0,0-1 0 0 0,-1 0 0 0 0,1 1-1 0 0,-1-1 1 0 0,0 0 0 0 0,0 0 0 0 0,0 0-1 0 0,0 0 1 0 0,0 0 0 0 0,-1 1-6 0 0,-60 95 450 0 0,17-52-556 0 0,-1-1-1 0 0,-3-3 1 0 0,-2-2 0 0 0,-39 24 106 0 0,89-64-9 0 0,-1-1 0 0 0,0 1-1 0 0,0-1 1 0 0,1 1 0 0 0,-1 0 0 0 0,0 0 0 0 0,1 0 0 0 0,-1 0 0 0 0,1 0 0 0 0,-1 0 0 0 0,1 1-1 0 0,0-1 1 0 0,-1 0 0 0 0,1 1 0 0 0,0-1 0 0 0,0 1 0 0 0,0-1 0 0 0,0 1 0 0 0,0-1 0 0 0,1 1 0 0 0,-1 0-1 0 0,0 0 1 0 0,1-1 0 0 0,-1 1 0 0 0,1 0 0 0 0,-1 0 0 0 0,1 0 0 0 0,0-1 0 0 0,0 1 0 0 0,0 0-1 0 0,0 0 1 0 0,0 0 0 0 0,0 0 0 0 0,1 0 0 0 0,-1-1 0 0 0,1 1 0 0 0,-1 0 0 0 0,1 0 0 0 0,-1-1-1 0 0,1 1 1 0 0,1 1 9 0 0,15 5 181 0 0,0 0-1 0 0,1-1 1 0 0,0-1-1 0 0,0-1 1 0 0,1-1-1 0 0,-1 0 1 0 0,6-1-181 0 0,14 4 258 0 0,23 4 88 0 0,-13-3-115 0 0,-1 2 0 0 0,0 2 1 0 0,-1 3-1 0 0,13 6-231 0 0,-19 3-773 0 0,-29-15-1831 0 0,-1 2-3321 0 0,-7-7-4796 0 0</inkml:trace>
</inkml:ink>
</file>

<file path=ppt/ink/ink4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01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170 96 0 0 0,'0'0'265'0'0,"0"0"340"0"0,0 0 284 0 0,0 0 165 0 0,0 0-16 0 0,0 0-183 0 0,0 0-325 0 0,0 0-277 0 0,0 0-199 0 0,0 0-136 0 0,5 19 142 0 0,35 129 1265 0 0,-32-102-1109 0 0,4 36 897 0 0,-3 1 0 0 0,-3 82-1113 0 0,4 46 1776 0 0,25 91-67 0 0,-2-28-1242 0 0,21 39 619 0 0,-27-108-673 0 0,-10-136-270 0 0,1 35 352 0 0,-20-1 455 0 0,17-33 1004 0 0,-10 48-420 0 0,6 8 69 0 0,-7 42-626 0 0,-15 82-411 0 0,11-232-2675 0 0,0-14-2272 0 0,0-3-3627 0 0,0-1-455 0 0</inkml:trace>
  <inkml:trace contextRef="#ctx0" brushRef="#br0" timeOffset="1850.319">4205 1569 0 0 0,'0'0'515'0'0,"0"0"742"0"0,0 0 302 0 0,0 0 50 0 0,0 0-108 0 0,0 0-195 0 0,0 0-255 0 0,0 0-211 0 0,0 0-141 0 0,0 0-123 0 0,2 3 2131 0 0,3 355 3705 0 0,1-1-4889 0 0,7-30-400 0 0,-13-216-655 0 0,11-35-133 0 0,-11-75-348 0 0,0-1-1 0 0,0 0 4 0 0,0 0 0 0 0,0 0 17 0 0,0 0-11 0 0,0 0-5 0 0,0 0-14 0 0,0 0-21 0 0,0 0 37 0 0,0 0 5 0 0,0 0 2 0 0,0 0-16 0 0,0 0 4 0 0,0 0 4 0 0,0 0 20 0 0,0 0-19 0 0,0 0-17 0 0,0 0 12 0 0,6 28-73 0 0,-3-9 91 0 0,16 59-4 0 0,-16-69 171 0 0,-2-4-3654 0 0,0-11-5774 0 0,-1 2-1390 0 0</inkml:trace>
  <inkml:trace contextRef="#ctx0" brushRef="#br0" timeOffset="3622.652">7673 0 0 0 0,'0'0'359'0'0,"0"0"514"0"0,0 0 154 0 0,0 0-32 0 0,0 0-92 0 0,0 0-83 0 0,0 0-92 0 0,9 16-80 0 0,43 74 547 0 0,-49-80-788 0 0,0 1-1 0 0,-1-1 1 0 0,0 0 0 0 0,-1 1-1 0 0,0-1 1 0 0,0 1-1 0 0,-1-1 1 0 0,0 1-1 0 0,-1 0 1 0 0,-1-1-407 0 0,1 27 725 0 0,-17 213 1630 0 0,31 37-440 0 0,5-96-728 0 0,-16 365 1945 0 0,-6-409-2449 0 0,8 152 388 0 0,31-115-455 0 0,-1 45 449 0 0,-28-56-667 0 0,3-138-960 0 0,-3-31-5093 0 0,1-3-5575 0 0,-7-1 3916 0 0</inkml:trace>
  <inkml:trace contextRef="#ctx0" brushRef="#br0" timeOffset="4799.971">0 2371 4137 0 0,'0'0'969'0'0,"0"0"-463"0"0,0 0-327 0 0,0 0-81 0 0,0 0 93 0 0,0 0 209 0 0,0 0 224 0 0,0 0 175 0 0,0 0 71 0 0,0 0-60 0 0,0 0-107 0 0,0 0-116 0 0,29 3-90 0 0,93 11-10 0 0,5-2 1999 0 0,1-6-1 0 0,46-7-2485 0 0,-58 0 616 0 0,387-20 2071 0 0,71-6-897 0 0,111 2-1237 0 0,364 21 366 0 0,-326-3-5 0 0,-318-11-250 0 0,230-9 503 0 0,-375 21-695 0 0,87 16-472 0 0,416-20 632 0 0,-247-1-361 0 0,-161 10-253 0 0,41 12 17 0 0,43-7-220 0 0,-438-4 3 0 0,-1 0-155 0 0,0 0-175 0 0,0 0-273 0 0,0 0-369 0 0,0 0-643 0 0,0 0-1245 0 0,0 0-3006 0 0,0 0-5500 0 0</inkml:trace>
  <inkml:trace contextRef="#ctx0" brushRef="#br0" timeOffset="5101.36">8157 1705 19404 0 0,'0'0'479'0'0,"0"0"-196"0"0,0 0-158 0 0,0 0 10 0 0,0 0 74 0 0,0 0 80 0 0,-33 30 41 0 0,-104 100-42 0 0,37-17-91 0 0,40-45-727 0 0,-2-2 0 0 0,-4-4 0 0 0,-2-2 0 0 0,-3-3 0 0 0,-2-3 0 0 0,-22 8 530 0 0,-152 93-4555 0 0,22-14-3569 0 0,183-113 2708 0 0,29-20 4952 0 0</inkml:trace>
  <inkml:trace contextRef="#ctx0" brushRef="#br0" timeOffset="5786.635">4744 1955 6329 0 0,'0'0'2086'0'0,"0"0"-659"0"0,0 0-191 0 0,0 0 33 0 0,0 0 103 0 0,0 0 27 0 0,0 0-73 0 0,0 0-146 0 0,0 0-195 0 0,0 0-166 0 0,-35 17-149 0 0,-114 54-145 0 0,-37 41 469 0 0,-446 291-544 0 0,586-370-601 0 0,21-18-156 0 0,1 2 0 0 0,0 1-1 0 0,1 1 1 0 0,1 1 0 0 0,1 1 0 0 0,0 1 0 0 0,2 1 0 0 0,-5 7 307 0 0,9 2-3363 0 0,8-9-3503 0 0,6-12-2364 0 0</inkml:trace>
  <inkml:trace contextRef="#ctx0" brushRef="#br0" timeOffset="6422.754">1015 2128 6497 0 0,'0'0'1146'0'0,"0"0"-64"0"0,0 0 12 0 0,0 0 244 0 0,0 0 257 0 0,0 0 51 0 0,0 0-130 0 0,0 0-280 0 0,0 0-335 0 0,0 0-265 0 0,0 0-222 0 0,0 0-172 0 0,0 0-89 0 0,-32 14-35 0 0,-98 47-33 0 0,37 5 70 0 0,43-26-178 0 0,-34 29-1422 0 0,2 4 1 0 0,-37 45 1444 0 0,94-90-1202 0 0,-19 22-2025 0 0,15-15-1843 0 0,11-14-2373 0 0</inkml:trace>
  <inkml:trace contextRef="#ctx0" brushRef="#br0" timeOffset="7715.863">1212 3266 0 0 0,'0'0'669'0'0,"0"0"404"0"0,0 0 211 0 0,0 0 38 0 0,0 0 9 0 0,0 0-18 0 0,0 0-39 0 0,0 0-22 0 0,9 2-58 0 0,-5-1-1238 0 0,4 0 482 0 0,-1 1 0 0 0,1-1 0 0 0,-1 0 0 0 0,1 0 0 0 0,0-1 0 0 0,-1 0 0 0 0,1-1-1 0 0,0 0 1 0 0,-1 0 0 0 0,1 0 0 0 0,-1-1 0 0 0,5-2-438 0 0,37-21 946 0 0,-1-2-1 0 0,-1-2 1 0 0,-1-2 0 0 0,-2-3-1 0 0,14-14-945 0 0,-26 21 143 0 0,0-1-1 0 0,-2-1 1 0 0,-1-2-1 0 0,-2-1 1 0 0,-1-1-1 0 0,-1-1 1 0 0,-2-2-1 0 0,3-8-142 0 0,-21 34-2 0 0,-1 0 0 0 0,0-1 0 0 0,0 1 1 0 0,-1-1-1 0 0,0 0 0 0 0,-1 0 0 0 0,0 0 0 0 0,-1 0 0 0 0,0 0 0 0 0,0 0 0 0 0,-2 0 0 0 0,1 0 0 0 0,-2-8 2 0 0,1 15-90 0 0,-1 0 1 0 0,1 1-1 0 0,-1-1 1 0 0,0 0-1 0 0,1 1 1 0 0,-1 0-1 0 0,-1-1 0 0 0,1 1 1 0 0,-1 0-1 0 0,1 0 1 0 0,-1 0-1 0 0,0 1 0 0 0,0-1 1 0 0,0 0-1 0 0,0 1 1 0 0,0 0-1 0 0,-1 0 1 0 0,1 0-1 0 0,-1 0 0 0 0,1 1 1 0 0,-1-1-1 0 0,0 1 1 0 0,0 0-1 0 0,1 0 1 0 0,-1 0-1 0 0,0 0 0 0 0,0 1 1 0 0,0 0-1 0 0,0 0 1 0 0,0 0-1 0 0,0 0 0 0 0,0 1 1 0 0,0-1-1 0 0,0 1 1 0 0,0 0-1 0 0,1 0 1 0 0,-1 0-1 0 0,0 1 0 0 0,1-1 1 0 0,-1 1-1 0 0,1 0 1 0 0,-1 0-1 0 0,1 0 0 0 0,0 1 1 0 0,0-1-1 0 0,0 1 1 0 0,-1 0 89 0 0,-4 5 19 0 0,1 0 0 0 0,-1 1 0 0 0,1 0 0 0 0,1 0 0 0 0,0 0 0 0 0,0 1 0 0 0,1 0 0 0 0,0 0 0 0 0,1 0 0 0 0,0 1 0 0 0,1 0 0 0 0,0-1 0 0 0,0 1 0 0 0,1 0 0 0 0,1 0 0 0 0,0 1 0 0 0,0-1 0 0 0,1 0 0 0 0,0 0 0 0 0,1 1 0 0 0,1-1 0 0 0,0 0 0 0 0,0 0 0 0 0,1 0 0 0 0,0-1 0 0 0,1 1 0 0 0,0-1 1 0 0,1 0-1 0 0,0 0 0 0 0,5 7-19 0 0,14 19 365 0 0,0-1 1 0 0,3-1 0 0 0,1-1 0 0 0,23 20-366 0 0,-12-12 108 0 0,8-4-637 0 0,-34-36-3161 0 0,-3-4-5564 0 0,-8 2 3029 0 0</inkml:trace>
  <inkml:trace contextRef="#ctx0" brushRef="#br0" timeOffset="8025.235">2375 2518 10698 0 0,'0'0'1209'0'0,"0"0"-219"0"0,0 0-139 0 0,0 0 31 0 0,0 0 89 0 0,0 0 33 0 0,0 0-48 0 0,0 0-136 0 0,0 0-140 0 0,0 0-127 0 0,0 0-95 0 0,0 0-74 0 0,0 0-64 0 0,-11 36-37 0 0,-38 113-52 0 0,-20 9 133 0 0,-76 132-633 0 0,111-203-2997 0 0,30-68-1763 0 0,3 0-3892 0 0,1-18 4752 0 0</inkml:trace>
  <inkml:trace contextRef="#ctx0" brushRef="#br0" timeOffset="8398.128">2425 2953 5713 0 0,'0'0'3048'0'0,"0"0"-1512"0"0,0 0-605 0 0,0 0 50 0 0,0 0 230 0 0,0 0 140 0 0,0 0-36 0 0,0 0-177 0 0,0 0-278 0 0,0 0-235 0 0,0 0-139 0 0,0 0-67 0 0,30-12-38 0 0,96-39-14 0 0,4 8 592 0 0,-60 38-894 0 0,-76 36-178 0 0,-84 78-2 0 0,23-38 35 0 0,57-58 90 0 0,-39 64 49 0 0,48-75-53 0 0,0 0 0 0 0,0 0 0 0 0,1 1 0 0 0,-1-1 0 0 0,1 0 0 0 0,-1 0 0 0 0,1 1 0 0 0,0-1 0 0 0,0 0 0 0 0,0 1 0 0 0,0-1 0 0 0,1 0 0 0 0,-1 1 0 0 0,0-1 0 0 0,1 0-1 0 0,0 0 1 0 0,-1 0 0 0 0,1 0 0 0 0,0 1 0 0 0,0-1 0 0 0,0 0 0 0 0,1 0 0 0 0,-1-1 0 0 0,0 1 0 0 0,1 0 0 0 0,-1 0 0 0 0,1-1 0 0 0,0 1 0 0 0,-1 0 0 0 0,1-1 0 0 0,0 0 0 0 0,0 1 0 0 0,0-1 0 0 0,0 0 0 0 0,0 0 0 0 0,2 0-6 0 0,9 4-22 0 0,0 0 1 0 0,0-2-1 0 0,0 1 1 0 0,0-2-1 0 0,0 0 1 0 0,1 0 0 0 0,-1-1-1 0 0,1-1 1 0 0,-1 0-1 0 0,1-1 1 0 0,-1-1-1 0 0,1 0 1 0 0,0-1 21 0 0,26-4-3458 0 0,-2-2-3343 0 0,-26 6-4023 0 0</inkml:trace>
  <inkml:trace contextRef="#ctx0" brushRef="#br0" timeOffset="9254.738">5254 3085 2753 0 0,'0'0'1062'0'0,"0"0"-235"0"0,0 0-28 0 0,0 0 249 0 0,0 0 185 0 0,0 0-1 0 0,0 0-169 0 0,0 0-222 0 0,0 0-147 0 0,0 0-73 0 0,0 0-43 0 0,0 0-67 0 0,0 0-73 0 0,5 8 1245 0 0,8-10-1221 0 0,-1-1 0 0 0,0 0 0 0 0,1-1-1 0 0,-1 0 1 0 0,0 0 0 0 0,-1-2 0 0 0,1 1 0 0 0,-1-2-1 0 0,0 1 1 0 0,-1-2 0 0 0,2-1-462 0 0,-3 4 195 0 0,35-26 150 0 0,-2-1 0 0 0,-1-2 0 0 0,-2-1 0 0 0,-2-2 0 0 0,21-27-345 0 0,-49 53 12 0 0,0-1 0 0 0,0 0 0 0 0,-1 0 0 0 0,0 0 0 0 0,-1-1 0 0 0,-1-1 0 0 0,0 1 0 0 0,-1-1 0 0 0,0 0 0 0 0,-1 0-1 0 0,-1 0 1 0 0,0-1 0 0 0,-1 1 0 0 0,1-11-12 0 0,-16-57-417 0 0,11 78 299 0 0,1-1 0 0 0,-1 0 0 0 0,0 1 1 0 0,0 0-1 0 0,0-1 0 0 0,-1 1 1 0 0,0 0-1 0 0,0 0 0 0 0,0 1 0 0 0,0-1 1 0 0,0 1-1 0 0,-1-1 0 0 0,1 1 0 0 0,-1 0 1 0 0,0 0-1 0 0,0 1 0 0 0,0-1 0 0 0,-1 1 1 0 0,1 0-1 0 0,-1 0 0 0 0,1 0 0 0 0,-1 0 1 0 0,1 1-1 0 0,-1 0 0 0 0,0 0 0 0 0,0 0 1 0 0,1 1-1 0 0,-1 0 0 0 0,0 0 0 0 0,0 0 1 0 0,0 0-1 0 0,0 1 0 0 0,1-1 0 0 0,-1 1 1 0 0,0 1-1 0 0,1-1 0 0 0,-1 1 0 0 0,0 0 118 0 0,-5 6 21 0 0,1 1-1 0 0,0 0 1 0 0,1 0 0 0 0,0 1-1 0 0,0 0 1 0 0,1 1-1 0 0,1 0 1 0 0,0 0-1 0 0,0 0 1 0 0,1 1-1 0 0,0 0 1 0 0,1 0-1 0 0,1 0 1 0 0,0 0-1 0 0,0 0 1 0 0,1 1-1 0 0,1-1 1 0 0,0 1-1 0 0,1 0 1 0 0,0-1 0 0 0,1 1-1 0 0,0 0 1 0 0,2 5-21 0 0,-1-3 69 0 0,1 0 0 0 0,0 0 0 0 0,1 0 0 0 0,0-1 0 0 0,2 0 0 0 0,-1 0 0 0 0,2 0 1 0 0,0-1-1 0 0,0 0 0 0 0,1 0 0 0 0,1-1 0 0 0,0 0 0 0 0,1 0 0 0 0,0-1 1 0 0,1 0-1 0 0,0-1 0 0 0,1 0 0 0 0,0-1 0 0 0,0-1 0 0 0,1 1 0 0 0,0-2 1 0 0,0 0-1 0 0,1-1 0 0 0,0 0 0 0 0,14 4-69 0 0,40-4-703 0 0,-46-9-2377 0 0,-3-3-4230 0 0,-13 2-1456 0 0</inkml:trace>
  <inkml:trace contextRef="#ctx0" brushRef="#br0" timeOffset="9508.613">6291 2437 12235 0 0,'0'0'964'0'0,"0"0"81"0"0,0 0 173 0 0,0 0 128 0 0,0 0-50 0 0,0 0-175 0 0,0 0-262 0 0,-23 35-209 0 0,-68 112-186 0 0,35-38 48 0 0,1 12-440 0 0,-36 72-328 0 0,14-72-3569 0 0,68-107 1854 0 0,-5 4-6227 0 0,12-13 666 0 0</inkml:trace>
  <inkml:trace contextRef="#ctx0" brushRef="#br0" timeOffset="9938.719">6246 2876 10162 0 0,'0'0'2051'0'0,"0"0"-1048"0"0,0 0-493 0 0,0 0 44 0 0,0 0 188 0 0,0 0 102 0 0,0 0-50 0 0,0 0-169 0 0,0 0-173 0 0,0 0-106 0 0,0 0-30 0 0,0 0-23 0 0,0 0-1 0 0,33-11 9 0 0,99-34-24 0 0,-45 28 316 0 0,-84 16-567 0 0,-1 1-24 0 0,-1-1-1 0 0,0 1 0 0 0,1-1 1 0 0,-1 1-1 0 0,0-1 0 0 0,1 1 1 0 0,-1 0-1 0 0,1 0 0 0 0,-1 0 1 0 0,1 0-1 0 0,-1 0 0 0 0,0 0 1 0 0,1 0-1 0 0,-1 0 0 0 0,1 0 1 0 0,-1 1-1 0 0,1-1 0 0 0,-1 1 1 0 0,0-1-1 0 0,1 1 0 0 0,-1-1 1 0 0,0 1-1 0 0,0 0 1 0 0,1 0-1 0 0,-1-1 0 0 0,0 1 1 0 0,0 0-1 0 0,0 0 0 0 0,0 0 1 0 0,0 0-1 0 0,0 1 0 0 0,0-1 1 0 0,0 0-1 0 0,-1 0 0 0 0,1 1-1 0 0,-2 10 41 0 0,-1-1-1 0 0,0 1 1 0 0,-1-1-1 0 0,-1 0 1 0 0,1 0-1 0 0,-2-1 1 0 0,0 1-1 0 0,0-1 1 0 0,-1 0-1 0 0,-5 8-40 0 0,-21 42 141 0 0,24-40-91 0 0,5-15-16 0 0,0 0 0 0 0,1 1 0 0 0,-1-1 0 0 0,1 1 1 0 0,0 0-1 0 0,1 0 0 0 0,0 0 0 0 0,0 0 0 0 0,0 0 0 0 0,0 0 0 0 0,1 0 1 0 0,0 0-1 0 0,1 0 0 0 0,-1 1-34 0 0,3-4 43 0 0,0 0-1 0 0,0 1 1 0 0,0-1 0 0 0,1-1 0 0 0,-1 1-1 0 0,0 0 1 0 0,1-1 0 0 0,0 0-1 0 0,0 0 1 0 0,0 0 0 0 0,0 0 0 0 0,0-1-1 0 0,0 1 1 0 0,0-1 0 0 0,0 0-1 0 0,1 0 1 0 0,-1-1 0 0 0,0 1 0 0 0,1-1-1 0 0,-1 0 1 0 0,0 0 0 0 0,1 0 0 0 0,-1-1-1 0 0,0 0 1 0 0,1 0 0 0 0,-1 0-1 0 0,4-1-42 0 0,53-21-220 0 0,-23 0-2845 0 0,-31 18 1649 0 0,6-3-4929 0 0,-3 1-4984 0 0</inkml:trace>
</inkml:ink>
</file>

<file path=ppt/ink/ink4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7.7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22605 0 0,'0'0'224'0'0,"0"0"-248"0"0,0 0-280 0 0,0 0-408 0 0,0 0-521 0 0,0 0-359 0 0,0 0-376 0 0,0 0-385 0 0,0 0-479 0 0,0 0-1249 0 0,0 0-3649 0 0</inkml:trace>
</inkml:ink>
</file>

<file path=ppt/ink/ink4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9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0 299 10242 0 0,'0'0'3652'0'0,"0"0"-2579"0"0,0 0-855 0 0,0 0 23 0 0,0 0 150 0 0,0 0 69 0 0,0 0-57 0 0,0 0-77 0 0,0 0-78 0 0,0 0-61 0 0,0 0 9 0 0,0 0 13 0 0,13 31 20 0 0,40 96 33 0 0,-25-75 374 0 0,-28-50-506 0 0,1-1 1 0 0,0 1-1 0 0,0 0 0 0 0,0-1 0 0 0,0 1 0 0 0,0-1 0 0 0,1 1 0 0 0,-1-1 0 0 0,0 1 0 0 0,1-1 0 0 0,-1 0 0 0 0,1 0 1 0 0,0 0-1 0 0,-1 0 0 0 0,1 0 0 0 0,0 0 0 0 0,-1 0 0 0 0,1 0 0 0 0,0-1 0 0 0,0 1 0 0 0,0-1 0 0 0,0 1 0 0 0,0-1 1 0 0,-1 0-1 0 0,1 0 0 0 0,0 0 0 0 0,0 0 0 0 0,0 0 0 0 0,0 0 0 0 0,0 0 0 0 0,0 0 0 0 0,0-1 0 0 0,0 1 0 0 0,0-1 1 0 0,-1 0-1 0 0,1 1 0 0 0,0-1 0 0 0,0 0 0 0 0,-1 0 0 0 0,1 0 0 0 0,-1 0 0 0 0,1-1 0 0 0,-1 1 0 0 0,1 0 0 0 0,-1-1 1 0 0,0 1-1 0 0,1-1 0 0 0,-1 1 0 0 0,0-1 0 0 0,0 1 0 0 0,0-1 0 0 0,0 0 0 0 0,0 0-130 0 0,59-129 1830 0 0,-50 102-1829 0 0,1 2 0 0 0,2 0 0 0 0,1 0-1 0 0,1 1 1 0 0,1 1 0 0 0,15-18-1 0 0,-20 28-235 0 0,5-4-709 0 0,-5 9-2479 0 0,-6 9-3889 0 0,-4 2 3088 0 0,-1-1-6901 0 0</inkml:trace>
  <inkml:trace contextRef="#ctx0" brushRef="#br0" timeOffset="362.02">624 409 4433 0 0,'0'0'3709'0'0,"0"0"-1263"0"0,0 0-309 0 0,0 0-28 0 0,0 0-230 0 0,0 0-363 0 0,0 0-313 0 0,0 0-188 0 0,0 0-133 0 0,0 0-112 0 0,0 0-75 0 0,0 0-100 0 0,0 0-90 0 0,27-24-55 0 0,84-77-71 0 0,-70 45 227 0 0,-39 54-588 0 0,0-1 0 0 0,-1 1 1 0 0,0-1-1 0 0,1 0 0 0 0,-1 0 0 0 0,0 1 0 0 0,-1-1 0 0 0,1 0 0 0 0,0 0 0 0 0,-1 0 0 0 0,1 0 0 0 0,-1 0 0 0 0,0 0 0 0 0,0 0 0 0 0,0 0 0 0 0,-1 0 0 0 0,1 0 0 0 0,-1 0 0 0 0,1 0 0 0 0,-1 0 0 0 0,0 1 0 0 0,0-1 0 0 0,0 0 0 0 0,-1 0 0 0 0,1 1 0 0 0,-1-1 1 0 0,1 1-1 0 0,-1-1 0 0 0,0 1 0 0 0,0 0 0 0 0,0-1 0 0 0,0 1 0 0 0,0 0 0 0 0,-1 0 0 0 0,1 1 0 0 0,-3-2-18 0 0,-1 1-64 0 0,1 1 0 0 0,-1 0 0 0 0,0 1-1 0 0,1-1 1 0 0,-1 1 0 0 0,0 0 0 0 0,0 1 0 0 0,0-1 0 0 0,1 1 0 0 0,-1 0 0 0 0,0 1-1 0 0,1-1 1 0 0,-1 1 0 0 0,1 0 0 0 0,0 1 0 0 0,-1-1 0 0 0,1 1 0 0 0,0 0 0 0 0,1 0 0 0 0,-1 1-1 0 0,0-1 1 0 0,1 1 0 0 0,0 0 0 0 0,0 0 0 0 0,0 1 0 0 0,-2 3 64 0 0,-3 3-127 0 0,1-1-1 0 0,1 2 1 0 0,0-1 0 0 0,0 1-1 0 0,1 0 1 0 0,0 0 0 0 0,2 1-1 0 0,-1-1 1 0 0,1 1 0 0 0,1 0-1 0 0,0 1 1 0 0,1-1 0 0 0,1 0-1 0 0,0 1 1 0 0,0-1 0 0 0,2 2 127 0 0,-1-7-143 0 0,0-1 0 0 0,1 1 0 0 0,0-1 0 0 0,1 1 0 0 0,0-1 0 0 0,0 0-1 0 0,0 0 1 0 0,1 0 0 0 0,0 0 0 0 0,0 0 0 0 0,1-1 0 0 0,0 1 0 0 0,0-1 0 0 0,1 0 0 0 0,0 0 0 0 0,0 0 0 0 0,0-1 0 0 0,0 0 0 0 0,1 0 0 0 0,0 0 0 0 0,0-1 0 0 0,0 0 0 0 0,1 0-1 0 0,-1 0 1 0 0,1-1 0 0 0,0 0 0 0 0,0 0 0 0 0,7 1 143 0 0,1 1-1031 0 0,18 3-1378 0 0,-9-6-3093 0 0,-7-2-3825 0 0</inkml:trace>
  <inkml:trace contextRef="#ctx0" brushRef="#br0" timeOffset="771.105">1009 424 2369 0 0,'0'0'1579'0'0,"0"0"278"0"0,0 0 537 0 0,0 0 336 0 0,0 0-68 0 0,0 0-315 0 0,0 0-351 0 0,0 0-344 0 0,0 0-267 0 0,0 0-213 0 0,0 0-207 0 0,0 0-165 0 0,32-10-140 0 0,100-36-93 0 0,-69 8 124 0 0,-51 25-501 0 0,154-119 556 0 0,-104 62-769 0 0,-56 61-1076 0 0,-14 25 271 0 0,5-10 821 0 0,1 0 0 0 0,-1 0 0 0 0,1 0-1 0 0,0 0 1 0 0,1 0 0 0 0,-1 0 0 0 0,1 1 0 0 0,1-1 0 0 0,-1 0-1 0 0,1 1 1 0 0,0-1 0 0 0,1 1 0 0 0,-1-1 0 0 0,1 0 0 0 0,0 1-1 0 0,1-1 1 0 0,0 0 0 0 0,0 0 0 0 0,0 0 0 0 0,1 0 0 0 0,-1 0-1 0 0,1-1 1 0 0,1 1 0 0 0,-1-1 0 0 0,1 0 0 0 0,0 0 0 0 0,0 0 0 0 0,1 0-1 0 0,-1-1 1 0 0,2 1 7 0 0,2 0 122 0 0,0-1-1 0 0,0 0 1 0 0,1 0-1 0 0,-1-1 1 0 0,1 0-1 0 0,0-1 1 0 0,0 0 0 0 0,0 0-1 0 0,0-1 1 0 0,0 0-1 0 0,0 0 1 0 0,0-1-1 0 0,1 0 1 0 0,-1-1-1 0 0,0 0 1 0 0,0-1-1 0 0,0 0 1 0 0,0 0-1 0 0,0-1 1 0 0,-1 0 0 0 0,1 0-1 0 0,-1-1 1 0 0,0 0-1 0 0,0-1 1 0 0,0 1-1 0 0,0-2 1 0 0,-1 1-1 0 0,0-1 1 0 0,0 0-1 0 0,2-3-121 0 0,10-11-56 0 0,0 0 0 0 0,-1-1 0 0 0,-2 0 0 0 0,0-2 0 0 0,-1 0 0 0 0,9-20 56 0 0,16-38-7629 0 0,-31 65-3399 0 0</inkml:trace>
</inkml:ink>
</file>

<file path=ppt/ink/ink4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18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7 4153 0 0,'0'0'2864'0'0,"0"0"-1410"0"0,0 0-354 0 0,0 0 59 0 0,0 0 107 0 0,0 0 18 0 0,0 0-66 0 0,0 0-157 0 0,0 0-228 0 0,0 0-184 0 0,0 0-156 0 0,-16-2-129 0 0,-54-2-99 0 0,7 32 59 0 0,51-19-259 0 0,-16 11-19 0 0,0 1 1 0 0,2 2-1 0 0,0 1 0 0 0,2 1 1 0 0,0 1-1 0 0,2 1 1 0 0,1 1-1 0 0,1 1 0 0 0,2 1 1 0 0,1 0-1 0 0,1 1 0 0 0,1 1 1 0 0,2 1-1 0 0,2 0 0 0 0,0 0 1 0 0,3 1-1 0 0,-4 29-46 0 0,11-53-6 0 0,0 0 0 0 0,1 0 0 0 0,0 0 0 0 0,1 0-1 0 0,0 0 1 0 0,0 0 0 0 0,2-1 0 0 0,-1 1 0 0 0,1 0 0 0 0,0-1-1 0 0,1 0 1 0 0,0 0 0 0 0,0 0 0 0 0,1 0 0 0 0,0-1 0 0 0,1 1-1 0 0,0-1 1 0 0,0-1 0 0 0,1 1 0 0 0,0-1 0 0 0,0 0 0 0 0,1-1 0 0 0,-1 1-1 0 0,1-1 1 0 0,1-1 0 0 0,2 2 6 0 0,16 4 109 0 0,1 0-1 0 0,-1-2 1 0 0,2-1 0 0 0,-1-1-1 0 0,1-2 1 0 0,0 0 0 0 0,0-2-1 0 0,0-2 1 0 0,0 0 0 0 0,0-2-1 0 0,1-1 1 0 0,-1-2 0 0 0,-1 0-1 0 0,1-2 1 0 0,0-1 0 0 0,-1-2-1 0 0,-1 0 1 0 0,0-2 0 0 0,21-11-109 0 0,-39 19 80 0 0,0 0-1 0 0,0-1 1 0 0,-1 0 0 0 0,1-1 0 0 0,-1 1 0 0 0,0-1 0 0 0,0-1 0 0 0,0 0 0 0 0,-1 0 0 0 0,0 0 0 0 0,0-1 0 0 0,0 0 0 0 0,-1-1 0 0 0,0 1 0 0 0,-1-1 0 0 0,0 0 0 0 0,0-1 0 0 0,0 1 0 0 0,-1-1 0 0 0,-1 0 0 0 0,1 0 0 0 0,-2 0 0 0 0,1 0 0 0 0,-1 0 0 0 0,0-1 0 0 0,-1 1 0 0 0,0-1 0 0 0,-1-3-80 0 0,-1 7-12 0 0,0 0 1 0 0,-1 0 0 0 0,0 1-1 0 0,-1-1 1 0 0,1 0 0 0 0,-1 1-1 0 0,0 0 1 0 0,0 0 0 0 0,-1 0 0 0 0,1 0-1 0 0,-1 0 1 0 0,0 1 0 0 0,0-1-1 0 0,-1 1 1 0 0,1 0 0 0 0,-1 1-1 0 0,0-1 1 0 0,0 1 0 0 0,-1 0-1 0 0,1 0 1 0 0,0 0 0 0 0,-1 1-1 0 0,0 0 1 0 0,0 0 11 0 0,-12-4-72 0 0,0 1 0 0 0,0 0 0 0 0,0 2 1 0 0,-1 0-1 0 0,1 1 0 0 0,-1 1 0 0 0,-4 0 72 0 0,17 1-30 0 0,-1 0 0 0 0,1 0 1 0 0,-1 1-1 0 0,1 0 0 0 0,-1 0 0 0 0,1 0 1 0 0,0 1-1 0 0,0 0 0 0 0,0 0 0 0 0,0 1 0 0 0,0-1 1 0 0,0 1-1 0 0,0 1 0 0 0,1-1 0 0 0,0 1 1 0 0,0 0-1 0 0,0 0 0 0 0,0 0 0 0 0,0 1 1 0 0,1 0-1 0 0,0 0 0 0 0,-1 1 30 0 0,4-4-2 0 0,0-1-1 0 0,0 0 0 0 0,0 1 1 0 0,1-1-1 0 0,-1 1 1 0 0,1-1-1 0 0,-1 1 1 0 0,1-1-1 0 0,0 1 1 0 0,-1-1-1 0 0,1 1 1 0 0,0 0-1 0 0,0-1 1 0 0,0 1-1 0 0,0-1 0 0 0,0 1 1 0 0,0 0-1 0 0,1-1 1 0 0,-1 1-1 0 0,1-1 1 0 0,-1 1-1 0 0,1-1 1 0 0,-1 1-1 0 0,1-1 1 0 0,0 1-1 0 0,0-1 1 0 0,-1 0-1 0 0,1 1 0 0 0,0-1 1 0 0,0 0-1 0 0,0 0 1 0 0,1 0-1 0 0,-1 0 1 0 0,0 0-1 0 0,0 0 1 0 0,1 0-1 0 0,-1 0 1 0 0,0 0-1 0 0,1 0 1 0 0,-1-1-1 0 0,1 1 3 0 0,63 18 492 0 0,-20-16-270 0 0,-1-2-1 0 0,0-2 1 0 0,1-1-1 0 0,-1-3 1 0 0,0-1-1 0 0,-1-3 1 0 0,1-1 0 0 0,7-5-222 0 0,151-30 237 0 0,-198 43 161 0 0,1 2-3702 0 0,-4 6-6873 0 0,-1-2-960 0 0</inkml:trace>
  <inkml:trace contextRef="#ctx0" brushRef="#br0" timeOffset="252.307">1445 592 15739 0 0,'0'0'953'0'0,"0"0"-417"0"0,0 0-64 0 0,0 0 64 0 0,0 0 16 0 0,0 0-104 0 0,0 0-192 0 0,0 0-120 0 0,0 0-64 0 0,0 0-64 0 0,0 0-48 0 0,0 0-160 0 0,0 0-256 0 0,0 0-408 0 0,0 159-888 0 0,1-159-1609 0 0,-1 3-2384 0 0,2-3-1545 0 0</inkml:trace>
  <inkml:trace contextRef="#ctx0" brushRef="#br0" timeOffset="493.097">1301 106 16379 0 0,'0'0'969'0'0,"0"0"-25"0"0,0 0-224 0 0,0 0-232 0 0,0 0-176 0 0,0 0-192 0 0,0 0-232 0 0,0 0-304 0 0,0 0-96 0 0,0 0-72 0 0,0 0-200 0 0,0 0-425 0 0,0 0-1127 0 0,0 0-2353 0 0,13 52-4601 0 0</inkml:trace>
</inkml:ink>
</file>

<file path=ppt/ink/ink4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4.1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0 12067 0 0,'0'0'773'0'0,"0"0"-238"0"0,0 0 102 0 0,0 0 296 0 0,0 0 208 0 0,0 0 10 0 0,0 0-201 0 0,0 0-282 0 0,-10 35-266 0 0,-29 107-198 0 0,4-39-125 0 0,9-48-2197 0 0,17-36-5394 0 0,6-12-2398 0 0</inkml:trace>
</inkml:ink>
</file>

<file path=ppt/ink/ink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0:54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314 122 1712 0 0,'0'0'710'0'0,"0"0"-147"0"0,0 0-39 0 0,0 0 127 0 0,0 0 138 0 0,0 0 91 0 0,0 0-57 0 0,0 0-149 0 0,0 0-136 0 0,0 0-132 0 0,0 0-89 0 0,-14 26-83 0 0,-42 82-74 0 0,-65 116 645 0 0,19-65 413 0 0,82-135-143 0 0,20-24-810 0 0,0 0 34 0 0,0 0 51 0 0,14-24 1008 0 0,214-294 180 0 0,-43 39-799 0 0,-156 249-371 0 0,-32 61-243 0 0,-20 48 227 0 0,10-41-116 0 0,2 0 1 0 0,2 2-1 0 0,1-1 0 0 0,3 1 1 0 0,-2 30-237 0 0,6-67 24 0 0,0 1 1 0 0,0-1-1 0 0,1 0 1 0 0,-1 1-1 0 0,1-1 1 0 0,0 1-1 0 0,0-1 1 0 0,0 1-1 0 0,0-1 0 0 0,0 0 1 0 0,1 1-1 0 0,-1-1 1 0 0,1 1-1 0 0,0-1 1 0 0,0 0-1 0 0,1 0 1 0 0,-1 1-1 0 0,0-1 1 0 0,1 0-1 0 0,0 0 1 0 0,0 0-1 0 0,0-1 1 0 0,0 1-1 0 0,0 0 1 0 0,1-1-1 0 0,-1 0 1 0 0,1 1-1 0 0,0-1 1 0 0,-1 0-1 0 0,1 0 1 0 0,0 0-1 0 0,0-1 1 0 0,0 1-1 0 0,0-1 1 0 0,1 0-1 0 0,-1 1 0 0 0,0-1 1 0 0,1-1-1 0 0,-1 1 1 0 0,0 0-1 0 0,1-1 1 0 0,2 0-25 0 0,2-4 77 0 0,0 0 0 0 0,0 0 1 0 0,-1-1-1 0 0,0 0 0 0 0,0-1 0 0 0,0 0 0 0 0,0 0 1 0 0,-1 0-1 0 0,0-1 0 0 0,-1 0 0 0 0,5-6-77 0 0,186-233 278 0 0,-81 111-297 0 0,-113 168-242 0 0,-17 69 575 0 0,10-82-255 0 0,2 0 0 0 0,0-1 0 0 0,1 1 0 0 0,0 0 0 0 0,2 0 0 0 0,2 19-59 0 0,-2-35-7 0 0,1 1 0 0 0,0-1 0 0 0,0 1 0 0 0,1-1 1 0 0,-1 0-1 0 0,1 0 0 0 0,0 0 0 0 0,0 1 0 0 0,0-2 0 0 0,1 1 1 0 0,-1 0-1 0 0,1 0 0 0 0,0-1 0 0 0,0 0 0 0 0,0 1 0 0 0,1-1 1 0 0,-1 0-1 0 0,1-1 0 0 0,-1 1 0 0 0,1-1 0 0 0,0 1 0 0 0,0-1 0 0 0,0 0 1 0 0,0-1-1 0 0,1 1 0 0 0,-1-1 0 0 0,0 0 0 0 0,1 0 0 0 0,-1 0 1 0 0,1 0 5 0 0,-4-1-452 0 0,-1-14-3594 0 0,0 9-1663 0 0,0-2-4856 0 0</inkml:trace>
  <inkml:trace contextRef="#ctx0" brushRef="#br0" timeOffset="1">1251 23 5537 0 0,'0'0'1032'0'0,"0"0"-215"0"0,0 0 15 0 0,0 0 196 0 0,0 0 164 0 0,0 0 46 0 0,0 0-127 0 0,0 0-112 0 0,0 0-97 0 0,0 0-63 0 0,0 0-53 0 0,0 0-131 0 0,0 0-121 0 0,18-1-68 0 0,111-6 881 0 0,41-4-447 0 0,-148 9-1035 0 0,-8 1-2713 0 0,0 0-9419 0 0,-13 1 7302 0 0</inkml:trace>
  <inkml:trace contextRef="#ctx0" brushRef="#br0" timeOffset="2">1168 361 4393 0 0,'0'0'2713'0'0,"0"0"-2161"0"0,0 0 312 0 0,0 0 536 0 0,0 0 264 0 0,0 0-87 0 0,0 0-297 0 0,0 0-296 0 0,0 0-328 0 0,215-14-215 0 0,-181 10-193 0 0,-1-3-160 0 0,0 3-224 0 0,-2-4-441 0 0,-1 5-823 0 0,-8-1-1528 0 0,-9 4-6018 0 0</inkml:trace>
  <inkml:trace contextRef="#ctx0" brushRef="#br0" timeOffset="3">945 615 0 0 0,'0'0'461'0'0,"0"0"809"0"0,0 0 269 0 0,0 0-13 0 0,0 0-119 0 0,0 0-168 0 0,0 0-149 0 0,0 0-121 0 0,0 0-84 0 0,0 0-57 0 0,0 5 3906 0 0,-2 17-3956 0 0,0 86 856 0 0,1-52-1009 0 0,0-18-3212 0 0,1-7-2506 0 0,1 0-3471 0 0,-1-31 5823 0 0</inkml:trace>
  <inkml:trace contextRef="#ctx0" brushRef="#br0" timeOffset="4">949 608 2369 0 0,'0'0'578'0'0,"0"0"-84"0"0,0 0 147 0 0,0 0 251 0 0,0 0 119 0 0,0 0-57 0 0,0 0-95 0 0,0 0-110 0 0,0 0-93 0 0,0 0-86 0 0,0 0-87 0 0,0 0-99 0 0,0 0-68 0 0,24-7-50 0 0,72-20-52 0 0,-94 26-194 0 0,0 0 1 0 0,0 0-1 0 0,0 0 1 0 0,0 1-1 0 0,0-1 1 0 0,1 0-1 0 0,-1 1 1 0 0,0 0-1 0 0,0-1 1 0 0,0 1-1 0 0,1 0 1 0 0,-1 0-1 0 0,0 0 1 0 0,0 0-1 0 0,0 1 1 0 0,1-1-1 0 0,-1 1 1 0 0,0-1 0 0 0,0 1-1 0 0,0 0 1 0 0,0 0-1 0 0,0 0 1 0 0,0 0-1 0 0,0 0 1 0 0,0 0-1 0 0,0 0 1 0 0,-1 1-1 0 0,1-1 1 0 0,1 2-21 0 0,5 4 98 0 0,-5-4-15 0 0,0-1-1 0 0,0 1 0 0 0,0 0 1 0 0,-1 0-1 0 0,1 0 0 0 0,-1 0 0 0 0,1 1 1 0 0,-1-1-1 0 0,0 1 0 0 0,-1-1 1 0 0,1 1-1 0 0,-1 0 0 0 0,1-1 1 0 0,-1 1-1 0 0,0 0 0 0 0,0 0 1 0 0,-1 0-1 0 0,1 0 0 0 0,-1 0 1 0 0,0 0-1 0 0,0 0 0 0 0,0 0 0 0 0,0 0 1 0 0,-1 0-1 0 0,0 0 0 0 0,0 0 1 0 0,0 0-1 0 0,0-1 0 0 0,-1 1 1 0 0,1 0-1 0 0,-1-1 0 0 0,0 1 1 0 0,0-1-1 0 0,0 1 0 0 0,0-1 1 0 0,-1 1-83 0 0,-3 3-59 0 0,0 1 0 0 0,-1-1 0 0 0,1 0 0 0 0,-1-1 1 0 0,-1 0-1 0 0,1 0 0 0 0,-1 0 0 0 0,0-1 1 0 0,0 0-1 0 0,-1-1 0 0 0,1 0 0 0 0,-1 0 0 0 0,-3 1 59 0 0,-20-5-1875 0 0,13-17-3650 0 0,16 12 2091 0 0,0 1-60 0 0</inkml:trace>
  <inkml:trace contextRef="#ctx0" brushRef="#br0" timeOffset="5">934 873 0 0 0,'-16'-15'384'0'0,"16"15"-293"0"0,0 0-23 0 0,0 0-10 0 0,0 0 14 0 0,0 0 50 0 0,0 0 61 0 0,0 0 62 0 0,0 0 75 0 0,0 0 47 0 0,0 0 35 0 0,0 0 44 0 0,0 0 42 0 0,0 0 65 0 0,0 0 40 0 0,0 0-3 0 0,-14 0 6707 0 0,13 1-2924 0 0,14 160-3595 0 0,3-163-3047 0 0,-5-7-7488 0 0,-9 6 4353 0 0</inkml:trace>
</inkml:ink>
</file>

<file path=ppt/ink/ink4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2.8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0 772 0 0 0,'0'0'652'0'0,"0"0"686"0"0,0 0 279 0 0,0 0 5 0 0,32 1-94 0 0,97 0-90 0 0,-43-22 1060 0 0,110-94 1279 0 0,-145 81-3277 0 0,-9 5-308 0 0,-1-2 0 0 0,-2-2 1 0 0,-1-1-1 0 0,-2-1 0 0 0,-1-3 0 0 0,-2-1 0 0 0,19-29-192 0 0,-47 60-16 0 0,0 0-1 0 0,0-1 0 0 0,-1 0 0 0 0,0 0 0 0 0,0-1 0 0 0,-1 1 0 0 0,0-1 0 0 0,-1 1 0 0 0,0-1 0 0 0,0 0 0 0 0,-1 0 0 0 0,-1 0 0 0 0,1 0 17 0 0,-2 8-45 0 0,1 0 0 0 0,0 0 0 0 0,0 0-1 0 0,0 0 1 0 0,-1 0 0 0 0,1 1-1 0 0,-1-1 1 0 0,0 0 0 0 0,1 0 0 0 0,-1 1-1 0 0,0-1 1 0 0,0 1 0 0 0,0-1-1 0 0,0 0 1 0 0,0 1 0 0 0,0 0 0 0 0,-1-1-1 0 0,1 1 1 0 0,0 0 0 0 0,-1 0-1 0 0,1-1 1 0 0,-1 1 0 0 0,1 0-1 0 0,-1 0 1 0 0,0 1 0 0 0,1-1 0 0 0,-1 0-1 0 0,0 1 1 0 0,0-1 0 0 0,1 1-1 0 0,-1-1 1 0 0,0 1 0 0 0,0 0 0 0 0,0 0-1 0 0,0-1 1 0 0,1 1 0 0 0,-1 1-1 0 0,0-1 1 0 0,0 0 0 0 0,0 0 0 0 0,0 1-1 0 0,1-1 46 0 0,-74 30-1954 0 0,61-17 1935 0 0,0-1 1 0 0,1 1 0 0 0,0 1 0 0 0,2 1 0 0 0,-1-1 0 0 0,2 2-1 0 0,0 0 1 0 0,0 0 0 0 0,2 0 0 0 0,0 1 0 0 0,1 0-1 0 0,1 1 1 0 0,0 0 0 0 0,1 0 0 0 0,1 0 0 0 0,1 0 0 0 0,1 1-1 0 0,0 0 1 0 0,2 16 18 0 0,1-28 59 0 0,0 1 1 0 0,1 0-1 0 0,0-1 0 0 0,0 1 0 0 0,1-1 0 0 0,0 0 1 0 0,0 0-1 0 0,0 0 0 0 0,1 0 0 0 0,0 0 0 0 0,1-1 1 0 0,0 0-1 0 0,0 0 0 0 0,0 0 0 0 0,0 0 0 0 0,1-1 1 0 0,0 0-1 0 0,0 0 0 0 0,0 0 0 0 0,1-1 0 0 0,0 0 1 0 0,0-1-1 0 0,0 1 0 0 0,0-1 0 0 0,6 1-59 0 0,9 4 234 0 0,-1-2 1 0 0,2 0-1 0 0,-1-2 0 0 0,1 0 0 0 0,-1-2 1 0 0,1 0-1 0 0,0-2 0 0 0,7 0-234 0 0,-6-3 123 0 0,0 0 1 0 0,0-2-1 0 0,-1 0 0 0 0,1-2 0 0 0,-1-1 0 0 0,-1 0 1 0 0,1-2-1 0 0,-2 0 0 0 0,1-2 0 0 0,-1 0 0 0 0,-1-2 0 0 0,0 0 1 0 0,-1-1-1 0 0,-1-1 0 0 0,0 0 0 0 0,-1-2 0 0 0,-1 0 0 0 0,-1-1 1 0 0,0 0-1 0 0,-2-1 0 0 0,0-1 0 0 0,10-22-123 0 0,-20 36-58 0 0,0 0 0 0 0,0 0 0 0 0,0-1 1 0 0,-1 0-1 0 0,0 1 0 0 0,-1-1 0 0 0,0 0 0 0 0,0 0 0 0 0,0 0 0 0 0,-1 0 0 0 0,-1 1 0 0 0,0-8 58 0 0,-35 19-2132 0 0,28 2 2071 0 0,1 1 1 0 0,0 0-1 0 0,0 0 0 0 0,1 1 1 0 0,0-1-1 0 0,0 2 0 0 0,1-1 1 0 0,0 0-1 0 0,0 1 0 0 0,1 0 1 0 0,0 0-1 0 0,1 1 0 0 0,0-1 1 0 0,1 0-1 0 0,-1 1 1 0 0,2 0-1 0 0,-1 0 0 0 0,2-1 1 0 0,-1 1-1 0 0,1 0 0 0 0,1 5 61 0 0,2-9 65 0 0,0-1 0 0 0,0 0 0 0 0,0 0 0 0 0,1 0 0 0 0,-1 0-1 0 0,1 0 1 0 0,1-1 0 0 0,-1 0 0 0 0,1 1 0 0 0,-1-2 0 0 0,1 1 0 0 0,0-1 0 0 0,1 1-1 0 0,-1-1 1 0 0,0-1 0 0 0,1 1 0 0 0,0-1 0 0 0,-1 0 0 0 0,1 0 0 0 0,0-1 0 0 0,0 1-1 0 0,0-1 1 0 0,0-1 0 0 0,0 1 0 0 0,6-1-65 0 0,9 0 194 0 0,1 0 0 0 0,0-1 0 0 0,-1-1 1 0 0,1-2-1 0 0,-1 0 0 0 0,0-1 0 0 0,0-1 0 0 0,0-1 0 0 0,-1 0 1 0 0,0-2-1 0 0,0-1 0 0 0,-1 0 0 0 0,0-1 0 0 0,-1-1 0 0 0,-1-1 0 0 0,0 0 1 0 0,0-2-1 0 0,-1 0 0 0 0,-1 0 0 0 0,-1-1 0 0 0,0-1 0 0 0,-1-1 1 0 0,-1 0-1 0 0,-1 0 0 0 0,0-1 0 0 0,-1-1 0 0 0,-2 0 0 0 0,0 0 1 0 0,3-10-195 0 0,-8 17-18 0 0,1 1-66 0 0,0 0 1 0 0,-1 0-1 0 0,0 0 1 0 0,-1-1 0 0 0,-1 1-1 0 0,0-1 1 0 0,0 0-1 0 0,-1 1 1 0 0,-1-1-1 0 0,-1-2 84 0 0,2 13-49 0 0,-1 0-1 0 0,0 1 1 0 0,1-1-1 0 0,-1 0 0 0 0,0 0 1 0 0,0 1-1 0 0,0-1 1 0 0,0 1-1 0 0,0-1 0 0 0,-1 1 1 0 0,1-1-1 0 0,0 1 1 0 0,-1 0-1 0 0,1 0 1 0 0,-1-1-1 0 0,1 1 0 0 0,-1 0 1 0 0,1 0-1 0 0,-1 1 1 0 0,0-1-1 0 0,0 0 0 0 0,1 0 1 0 0,-1 1-1 0 0,0-1 1 0 0,0 1-1 0 0,0 0 0 0 0,0 0 1 0 0,0-1-1 0 0,0 1 1 0 0,1 0-1 0 0,-1 1 1 0 0,0-1-1 0 0,0 0 0 0 0,0 0 1 0 0,0 1-1 0 0,0-1 1 0 0,1 1-1 0 0,-1 0 0 0 0,0-1 1 0 0,0 1-1 0 0,1 0 1 0 0,-1 0-1 0 0,0 0 1 0 0,1 0-1 0 0,-1 0 0 0 0,1 1 1 0 0,0-1-1 0 0,-1 0 1 0 0,1 1-1 0 0,0-1 0 0 0,0 1 1 0 0,0-1-1 0 0,0 1 1 0 0,0 0-1 0 0,0 0 50 0 0,-12 18 82 0 0,1 0-1 0 0,1 1 0 0 0,1 1 1 0 0,1 0-1 0 0,1 0 1 0 0,1 1-1 0 0,1 0 1 0 0,1 0-1 0 0,1 1 0 0 0,1-1 1 0 0,1 1-1 0 0,1 0 1 0 0,2 0-1 0 0,0-1 1 0 0,1 5-82 0 0,0-9-84 0 0,0 1 1 0 0,2-1 0 0 0,0 0 0 0 0,1-1 0 0 0,0 1-1 0 0,2-1 1 0 0,0 0 0 0 0,1 0 0 0 0,1-1-1 0 0,0 0 1 0 0,2-1 0 0 0,0 0 0 0 0,0 0 0 0 0,2-1-1 0 0,5 5 84 0 0,-5-11-2629 0 0,-1-7-5827 0 0,-10-2 2039 0 0</inkml:trace>
  <inkml:trace contextRef="#ctx0" brushRef="#br0" timeOffset="262.742">2252 356 12555 0 0,'0'0'1815'0'0,"0"0"-882"0"0,0 0-222 0 0,0 0 187 0 0,0 0 142 0 0,0 0-59 0 0,0 0-208 0 0,0 0-252 0 0,0 0-228 0 0,-10 33-129 0 0,-31 104-65 0 0,27-45 13 0 0,27 15-1375 0 0,-13-82-3093 0 0,0-14-2866 0 0,0-7-832 0 0</inkml:trace>
  <inkml:trace contextRef="#ctx0" brushRef="#br0" timeOffset="510.74">1900 393 10322 0 0,'0'0'1060'0'0,"0"0"-430"0"0,0 0-63 0 0,0 0 200 0 0,0 0 213 0 0,0 0 108 0 0,0 0-18 0 0,0 0-82 0 0,0 0-84 0 0,0 0-120 0 0,0 0-149 0 0,32-7-122 0 0,102-20-134 0 0,-20 16 208 0 0,64 18-643 0 0,-104 16-5853 0 0,-70-22 4762 0 0,0 1-528 0 0,-1 0-3553 0 0,-1 1-2031 0 0</inkml:trace>
  <inkml:trace contextRef="#ctx0" brushRef="#br0" timeOffset="776.809">1998 758 7602 0 0,'0'0'3299'0'0,"0"0"-2227"0"0,0 0-470 0 0,0 0 366 0 0,0 0 322 0 0,0 0 48 0 0,0 0-164 0 0,0 0-239 0 0,0 0-210 0 0,0 0-148 0 0,0 0-132 0 0,0 0-104 0 0,33-2-81 0 0,108-7-84 0 0,87-21-2241 0 0,-182 23-2644 0 0,-33 4 1161 0 0,4 2-6934 0 0</inkml:trace>
</inkml:ink>
</file>

<file path=ppt/ink/ink4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7.8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 5505 0 0,'0'0'2707'0'0,"0"0"-1538"0"0,0 0-512 0 0,0 0 198 0 0,0 0 367 0 0,0 0 295 0 0,0 0 42 0 0,0 0-182 0 0,0 0-249 0 0,0 0-221 0 0,0 0-195 0 0,33 0-155 0 0,108-1-127 0 0,10-20 258 0 0,28-5-1363 0 0,-159 24-58 0 0,17-2-1388 0 0,-12 3-3592 0 0,-9 1-5075 0 0</inkml:trace>
</inkml:ink>
</file>

<file path=ppt/ink/ink4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26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 2328 0 0,'0'0'1798'0'0,"0"0"-663"0"0,0 0-185 0 0,0 0 119 0 0,0 0 163 0 0,0 0 63 0 0,0 0-141 0 0,0 0-274 0 0,0 0-278 0 0,0 0-186 0 0,0 0-59 0 0,0 0 33 0 0,0 0 80 0 0,1 12 22 0 0,10 185 1765 0 0,-7 21-1552 0 0,-26-144-2017 0 0,21-71 356 0 0,-1-6-10126 0 0,1 0 8982 0 0,1 2 20 0 0</inkml:trace>
  <inkml:trace contextRef="#ctx0" brushRef="#br0" timeOffset="376.256">0 27 2897 0 0,'0'0'1475'0'0,"0"0"-403"0"0,0 0-64 0 0,0 0 136 0 0,0 0 134 0 0,0 0 8 0 0,0 0-94 0 0,0 0-104 0 0,0 0-65 0 0,0 0-43 0 0,0 0-78 0 0,0 0-72 0 0,30-3-77 0 0,93-10-97 0 0,160 3 1546 0 0,-268 10-2581 0 0,0 1 0 0 0,0 0 0 0 0,1 2 0 0 0,-1-1 0 0 0,0 2 0 0 0,0 0 0 0 0,-1 1 0 0 0,11 4 379 0 0,-15 2-4776 0 0,-8-3-2364 0 0,-2-5 2302 0 0</inkml:trace>
  <inkml:trace contextRef="#ctx0" brushRef="#br0" timeOffset="615.834">28 531 4337 0 0,'0'0'2705'0'0,"0"0"-1457"0"0,0 0-239 0 0,0 0 326 0 0,0 0 259 0 0,0 0 28 0 0,0 0-133 0 0,0 0-184 0 0,0 0-197 0 0,30-4-211 0 0,98-15-209 0 0,98-9 149 0 0,-180 22-2911 0 0,-16 1-6292 0 0,-19 5-1368 0 0</inkml:trace>
  <inkml:trace contextRef="#ctx0" brushRef="#br0" timeOffset="1453.176">635 594 112 0 0,'0'0'1288'0'0,"0"0"-877"0"0,0 0-92 0 0,0 0 298 0 0,0 0 298 0 0,0 0 204 0 0,0 0 32 0 0,0 0-112 0 0,0 0-172 0 0,0 0-159 0 0,0 0-108 0 0,0 0-75 0 0,-2 19 20 0 0,-1 4-255 0 0,-2 11-24 0 0,1 4 5275 0 0,2-90-579 0 0,9-77-3816 0 0,-4 114-1139 0 0,1 0 0 0 0,0 0 0 0 0,1 0-1 0 0,1 1 1 0 0,0 0 0 0 0,1 0 0 0 0,0 0 0 0 0,1 1 0 0 0,1 0 0 0 0,0 1 0 0 0,9-10-7 0 0,-18 22-75 0 0,1-1-1 0 0,0 0 1 0 0,-1 0 0 0 0,1 1 0 0 0,0-1 0 0 0,-1 1 0 0 0,1-1 0 0 0,0 0-1 0 0,0 1 1 0 0,-1 0 0 0 0,1-1 0 0 0,0 1 0 0 0,0-1 0 0 0,0 1-1 0 0,0 0 1 0 0,-1-1 0 0 0,1 1 0 0 0,0 0 0 0 0,0 0 0 0 0,0 0 0 0 0,0 0-1 0 0,0 0 1 0 0,0 0 0 0 0,0 0 0 0 0,0 0 0 0 0,0 0 0 0 0,-1 0-1 0 0,1 1 1 0 0,0-1 0 0 0,0 0 0 0 0,0 1 0 0 0,0-1 0 0 0,0 0 0 0 0,-1 1-1 0 0,1-1 1 0 0,0 1 0 0 0,0-1 0 0 0,0 1 75 0 0,14 17-8008 0 0,-12-14 4927 0 0,-1 0-5471 0 0</inkml:trace>
  <inkml:trace contextRef="#ctx0" brushRef="#br0" timeOffset="1823.545">952 428 4585 0 0,'0'0'1211'0'0,"0"0"-367"0"0,0 0-17 0 0,0 0 220 0 0,0 0 101 0 0,0 0-77 0 0,0 0-244 0 0,0 0-292 0 0,0 0-257 0 0,0 0-171 0 0,0 0-79 0 0,0 0-36 0 0,0 0-3 0 0,-12 29-1 0 0,-37 91 12 0 0,39-74 17 0 0,13-43-11 0 0,0 0 143 0 0,0-1-1 0 0,1 1 1 0 0,-1-1 0 0 0,1 0 0 0 0,-1 0-1 0 0,1-1 1 0 0,0 1 0 0 0,-1-1 0 0 0,1 0-1 0 0,0 0 1 0 0,0 0 0 0 0,0 0 0 0 0,0-1-1 0 0,0 1 1 0 0,0-1 0 0 0,0 0 0 0 0,0 0-1 0 0,0-1 1 0 0,0 1 0 0 0,0-1-1 0 0,0 0 1 0 0,0 0 0 0 0,0 0 0 0 0,-1-1-1 0 0,1 1 1 0 0,0-1 0 0 0,-1 0 0 0 0,1 0-1 0 0,-1 0 1 0 0,0 0 0 0 0,1-1 0 0 0,-1 1-1 0 0,0-1 1 0 0,-1 0 0 0 0,1 0-1 0 0,1-2-148 0 0,4-2 140 0 0,-1-1 0 0 0,0 0 0 0 0,0-1 0 0 0,-1 1 0 0 0,0-1 0 0 0,-1-1 0 0 0,0 1-1 0 0,0-1 1 0 0,-1 0 0 0 0,0 0 0 0 0,-1 0 0 0 0,0 0 0 0 0,-1-1 0 0 0,0 1 0 0 0,0-1-1 0 0,-1 1 1 0 0,-1-2-140 0 0,0 11-44 0 0,0-1 0 0 0,0 1 0 0 0,-1 0 0 0 0,1-1 0 0 0,0 1 0 0 0,-1-1 0 0 0,0 1 0 0 0,1 0-1 0 0,-1-1 1 0 0,0 1 0 0 0,1 0 0 0 0,-1 0 0 0 0,0 0 0 0 0,0-1 0 0 0,0 1 0 0 0,0 0 0 0 0,0 0 0 0 0,-1 0 0 0 0,1 1-1 0 0,0-1 1 0 0,0 0 0 0 0,-1 0 0 0 0,1 1 0 0 0,0-1 0 0 0,-1 1 0 0 0,1-1 0 0 0,0 1 0 0 0,-1-1 0 0 0,1 1 0 0 0,-1 0-1 0 0,1 0 1 0 0,-1 0 0 0 0,1-1 0 0 0,-1 2 0 0 0,1-1 0 0 0,0 0 0 0 0,-1 0 0 0 0,1 0 0 0 0,-1 1 0 0 0,0-1 44 0 0,-60 16-7867 0 0,46-8 2546 0 0,2 0 40 0 0</inkml:trace>
  <inkml:trace contextRef="#ctx0" brushRef="#br0" timeOffset="2284.467">1362 413 1928 0 0,'0'0'741'0'0,"0"0"-173"0"0,0 0 149 0 0,0 0 318 0 0,0 0 263 0 0,0 0 19 0 0,0 0-126 0 0,0 0-227 0 0,0 0-275 0 0,0 0-213 0 0,0 0-148 0 0,0 0-136 0 0,-26 22-127 0 0,-81 66-77 0 0,79-49-32 0 0,29-33 28 0 0,1-2 119 0 0,0 0-1 0 0,0 1 0 0 0,1-1 1 0 0,-1-1-1 0 0,1 1 1 0 0,0 0-1 0 0,0-1 1 0 0,0 1-1 0 0,1-1 0 0 0,-1 0 1 0 0,1 0-1 0 0,0 0 1 0 0,0-1-1 0 0,0 1 1 0 0,0-1-1 0 0,0 0 1 0 0,0 0-1 0 0,0 0 0 0 0,1-1 1 0 0,-1 1-1 0 0,1-1 1 0 0,-1 0-1 0 0,1-1 1 0 0,0 1-1 0 0,-1-1 1 0 0,1 0-1 0 0,0 0 0 0 0,-1 0 1 0 0,1 0-1 0 0,0-1 1 0 0,-1 0-1 0 0,4-1-102 0 0,3 0 347 0 0,-1 0 0 0 0,0-1 0 0 0,0 0 0 0 0,0 0 0 0 0,0-1 0 0 0,-1-1-1 0 0,1 1 1 0 0,-1-2 0 0 0,0 1 0 0 0,0-1 0 0 0,-1-1 0 0 0,0 1 0 0 0,0-1 0 0 0,-1-1 0 0 0,1 1 0 0 0,3-7-347 0 0,94-144 1469 0 0,-99 148-1502 0 0,0 0-1 0 0,0-1 1 0 0,-1 1-1 0 0,-1-1 0 0 0,1 0 1 0 0,-2 0-1 0 0,0 0 1 0 0,0 0-1 0 0,-1-1 0 0 0,0 1 1 0 0,-1-1-1 0 0,0 1 1 0 0,-1-1-1 0 0,-1 0 0 0 0,1 1 1 0 0,-3-10 33 0 0,0 17-138 0 0,1 0 0 0 0,-1-1 0 0 0,1 2 0 0 0,-1-1 0 0 0,0 0 0 0 0,-1 0 0 0 0,1 1-1 0 0,-1 0 1 0 0,1 0 0 0 0,-1 0 0 0 0,0 0 0 0 0,0 0 0 0 0,0 1 0 0 0,0 0 0 0 0,-1 0 0 0 0,1 0 0 0 0,-1 0 0 0 0,1 1 0 0 0,-1 0 0 0 0,0 0 0 0 0,1 0 0 0 0,-1 0 0 0 0,0 1 0 0 0,0-1 0 0 0,0 1 0 0 0,0 1 0 0 0,1-1 0 0 0,-1 1 0 0 0,0 0-1 0 0,0 0 1 0 0,1 0 0 0 0,-1 0 0 0 0,1 1 0 0 0,-1 0 0 0 0,1 0 0 0 0,0 0 0 0 0,-1 0 0 0 0,1 1 0 0 0,-3 3 138 0 0,-3-1-112 0 0,0 1 0 0 0,0 1 0 0 0,1 0 0 0 0,0 1 1 0 0,0-1-1 0 0,1 2 0 0 0,0-1 0 0 0,1 1 0 0 0,0 0 0 0 0,0 1 0 0 0,1-1 0 0 0,0 1 0 0 0,0 1 1 0 0,1-1-1 0 0,1 1 0 0 0,0 0 0 0 0,0 0 0 0 0,1 0 0 0 0,0 1 0 0 0,0 5 112 0 0,3-10 27 0 0,0 0 0 0 0,0 0 0 0 0,0 0 0 0 0,1 0 0 0 0,0 0 0 0 0,0 0 0 0 0,0 0 0 0 0,1-1 0 0 0,0 1 0 0 0,1-1 0 0 0,-1 1 0 0 0,1-1 0 0 0,1 0 0 0 0,-1 0 0 0 0,1 0 0 0 0,0 0 0 0 0,0-1 0 0 0,1 1 0 0 0,-1-1-1 0 0,1 0 1 0 0,0-1 0 0 0,1 1 0 0 0,2 1-27 0 0,6 4 80 0 0,1-1 0 0 0,1 0 0 0 0,0-1 0 0 0,0 0 0 0 0,1-2 0 0 0,0 0 0 0 0,0 0-1 0 0,0-2 1 0 0,1 0 0 0 0,-1-1 0 0 0,3-1-80 0 0,72 4-6572 0 0,-76-6-1931 0 0</inkml:trace>
</inkml:ink>
</file>

<file path=ppt/ink/ink4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31.4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 1 8514 0 0,'0'0'1229'0'0,"0"0"-391"0"0,0 0-329 0 0,0 0-34 0 0,0 0 129 0 0,0 0 135 0 0,0 0 87 0 0,0 0-34 0 0,0 0-157 0 0,0 0-202 0 0,-6 24-184 0 0,-45 158 30 0 0,42-154-948 0 0,-17 59 1484 0 0,19-58-4082 0 0,2 0-4035 0 0,4-25 1603 0 0</inkml:trace>
</inkml:ink>
</file>

<file path=ppt/ink/ink4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8:31.7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184 174 3689 0 0,'0'0'699'0'0,"0"0"235"0"0,0 0 360 0 0,0 0 296 0 0,-4 32 89 0 0,-14 102-88 0 0,-19 241 2104 0 0,17-232-6307 0 0,12-121-952 0 0,1-11-3452 0 0,4-10 5037 0 0</inkml:trace>
  <inkml:trace contextRef="#ctx0" brushRef="#br0" timeOffset="479.919">0 26 1936 0 0,'0'0'4000'0'0,"0"0"-2657"0"0,0 0-762 0 0,0 0-2 0 0,0 0 65 0 0,0 0 44 0 0,0 0-27 0 0,0 0-53 0 0,35-5-23 0 0,110-15-13 0 0,-56 29 278 0 0,-73-3-646 0 0,5 0 27 0 0,0 1 0 0 0,-1 1 0 0 0,1 1 0 0 0,-2 0 0 0 0,1 2-1 0 0,-2 0 1 0 0,1 1 0 0 0,-1 1 0 0 0,-1 0 0 0 0,-1 2 0 0 0,0 0 0 0 0,5 6-231 0 0,-18-17 37 0 0,-1-1 1 0 0,1 1-1 0 0,-1 0 0 0 0,1 0 0 0 0,-1 0 1 0 0,0 0-1 0 0,-1 0 0 0 0,1 1 0 0 0,-1-1 1 0 0,0 0-1 0 0,0 1 0 0 0,0-1 0 0 0,0 1 1 0 0,-1-1-1 0 0,0 1 0 0 0,0-1 1 0 0,0 1-1 0 0,0-1 0 0 0,-1 1 0 0 0,0-1 1 0 0,0 1-1 0 0,0-1 0 0 0,0 1 0 0 0,-1-1 1 0 0,0 0-1 0 0,0 0 0 0 0,0 0 0 0 0,0 0 1 0 0,0 0-1 0 0,-1 0 0 0 0,0-1 0 0 0,0 1 1 0 0,-2 1-38 0 0,-14 12 64 0 0,0 0-1 0 0,0-2 1 0 0,-2-1 0 0 0,0 0 0 0 0,-1-1 0 0 0,-17 7-64 0 0,-12 7 63 0 0,25-13-14 0 0,17-10-4 0 0,-1 1 1 0 0,1 0-1 0 0,0 0 1 0 0,0 1-1 0 0,1 0 0 0 0,0 1 1 0 0,0 0-1 0 0,0 0 1 0 0,1 1-1 0 0,-2 2-45 0 0,8-8 9 0 0,0 0-1 0 0,0 0 1 0 0,0 0 0 0 0,1-1-1 0 0,-1 1 1 0 0,1 0-1 0 0,0 0 1 0 0,-1 0 0 0 0,1 0-1 0 0,0 0 1 0 0,0 0-1 0 0,0 0 1 0 0,1 0 0 0 0,-1 0-1 0 0,0 0 1 0 0,1 0-1 0 0,-1 0 1 0 0,1 0 0 0 0,0 0-1 0 0,-1-1 1 0 0,1 1-1 0 0,0 0 1 0 0,0 0 0 0 0,0-1-1 0 0,0 1 1 0 0,1 0-1 0 0,-1-1 1 0 0,0 0 0 0 0,1 1-1 0 0,-1-1 1 0 0,1 0-1 0 0,-1 1 1 0 0,2-1-9 0 0,55 35 672 0 0,64 7 710 0 0,39 21 18 0 0,-129-38-905 0 0,-41-27-2115 0 0,0 1-2181 0 0,6-6-3935 0 0,3 6-1541 0 0</inkml:trace>
</inkml:ink>
</file>

<file path=ppt/ink/ink4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07.3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1 0 0 0,'0'0'830'0'0,"0"0"-60"0"0,0 0 71 0 0,0 0 129 0 0,0 0 101 0 0,0 0 8 0 0,0 0-89 0 0,0 0-155 0 0,0 0-181 0 0,0 0-144 0 0,11 29 3075 0 0,-10-26-3325 0 0,1 1 0 0 0,-1-1 1 0 0,0 0-1 0 0,-1 1 0 0 0,1-1 1 0 0,0 0-1 0 0,-1 1 1 0 0,0-1-1 0 0,0 1 0 0 0,0-1 1 0 0,0 1-1 0 0,-1-1 0 0 0,1 0 1 0 0,-1 1-1 0 0,0-1 1 0 0,0 0-1 0 0,0 1 0 0 0,0-1 1 0 0,-1 1-261 0 0,-62 83 1717 0 0,-122 64-718 0 0,171-143-1588 0 0,19-15-2971 0 0,20-19-5630 0 0,-14 18 2731 0 0</inkml:trace>
</inkml:ink>
</file>

<file path=ppt/ink/ink4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16.3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241 646 0 0 0,'0'0'624'0'0,"0"0"600"0"0,0 0 106 0 0,0 0-91 0 0,0 0-124 0 0,0 0-83 0 0,1-7-34 0 0,0-30 1035 0 0,-1 36-1022 0 0,0 1-35 0 0,0 0-77 0 0,-3 0 1853 0 0,-15 2-2422 0 0,-55 63-343 0 0,46-36-30 0 0,12-15 5 0 0,1 0 1 0 0,1 1-1 0 0,0 1 0 0 0,1 0 0 0 0,0 1 0 0 0,1 1 1 0 0,2-1-1 0 0,-1 2 0 0 0,0 4 38 0 0,9-20 15 0 0,1-1 0 0 0,-1 1 0 0 0,1-1-1 0 0,0 1 1 0 0,0-1 0 0 0,0 1 0 0 0,0-1 0 0 0,0 1-1 0 0,0-1 1 0 0,1 1 0 0 0,-1-1 0 0 0,1 1 0 0 0,0-1-1 0 0,-1 1 1 0 0,1-1 0 0 0,0 0 0 0 0,1 0 0 0 0,-1 1-1 0 0,0-1 1 0 0,1 0 0 0 0,-1 0 0 0 0,1 0-1 0 0,0 0 1 0 0,-1-1 0 0 0,1 1 0 0 0,0 0 0 0 0,0-1-1 0 0,0 1 1 0 0,0-1 0 0 0,0 0 0 0 0,1 0 0 0 0,-1 0-1 0 0,0 0 1 0 0,1 0 0 0 0,-1 0 0 0 0,0 0 0 0 0,1-1-1 0 0,-1 1 1 0 0,1-1 0 0 0,-1 0 0 0 0,1 0 0 0 0,-1 0-1 0 0,1 0 1 0 0,-1 0 0 0 0,1 0 0 0 0,-1-1 0 0 0,1 1-1 0 0,-1-1 1 0 0,1 0 0 0 0,-1 0 0 0 0,0 1 0 0 0,1-2-1 0 0,-1 1 1 0 0,2-1-15 0 0,21-7 358 0 0,0-1 0 0 0,0-2 0 0 0,-2 0 0 0 0,1-1 0 0 0,-1-1 1 0 0,-1-2-1 0 0,-1 0 0 0 0,17-17-358 0 0,-9 9 164 0 0,-2 0-1 0 0,0-2 1 0 0,-2-1 0 0 0,-1-1 0 0 0,-1-1 0 0 0,-2-1 0 0 0,-1-1 0 0 0,2-7-164 0 0,-9 16 30 0 0,-1 0 1 0 0,-1-1 0 0 0,-1-1 0 0 0,-2 0 0 0 0,0 0 0 0 0,-1-1-1 0 0,-1 0 1 0 0,-2 0 0 0 0,1-20-31 0 0,-20-112-770 0 0,13 150 698 0 0,0 0 1 0 0,-1 0-1 0 0,0 1 1 0 0,0-1-1 0 0,0 1 0 0 0,-1-1 1 0 0,0 1-1 0 0,0 0 1 0 0,-1 1-1 0 0,1-1 0 0 0,-1 1 1 0 0,0 0-1 0 0,-1 0 1 0 0,1 0-1 0 0,-1 1 1 0 0,0-1-1 0 0,0 2 0 0 0,-1-1 1 0 0,1 1-1 0 0,-6-2 72 0 0,5 2-17 0 0,-1 2-1 0 0,0-1 1 0 0,1 1-1 0 0,-1 0 1 0 0,0 1-1 0 0,0-1 1 0 0,0 2-1 0 0,0-1 1 0 0,1 1-1 0 0,-1 0 1 0 0,0 1-1 0 0,0 0 1 0 0,1 0-1 0 0,-1 0 1 0 0,1 1-1 0 0,0 1 1 0 0,0-1-1 0 0,0 1 1 0 0,0 0 0 0 0,1 0-1 0 0,-1 1 1 0 0,1 0-1 0 0,0 0 1 0 0,1 1-1 0 0,-1-1 1 0 0,1 1-1 0 0,0 0 1 0 0,1 1-1 0 0,-1-1 1 0 0,1 1-1 0 0,0 0 1 0 0,1 0-1 0 0,0 0 1 0 0,0 1-1 0 0,0-1 1 0 0,0 5 17 0 0,-3 3 72 0 0,0 1 1 0 0,1 0 0 0 0,1 0-1 0 0,1 0 1 0 0,0 1 0 0 0,1 0-1 0 0,0-1 1 0 0,2 1 0 0 0,0 0-1 0 0,1-1 1 0 0,0 1 0 0 0,1 0-1 0 0,2-1 1 0 0,-1 1 0 0 0,2-1-1 0 0,0 0 1 0 0,1-1-1 0 0,0 1 1 0 0,1-1 0 0 0,1 0-1 0 0,4 5-72 0 0,8 5 318 0 0,2 0 0 0 0,0-2 0 0 0,2 0 0 0 0,0-2 0 0 0,1 0 0 0 0,2-2 0 0 0,0-1 0 0 0,24 12-318 0 0,-9-3 500 0 0,90 35 479 0 0,-128-61-1108 0 0,-1-5-11103 0 0,-3 0 225 0 0</inkml:trace>
  <inkml:trace contextRef="#ctx0" brushRef="#br0" timeOffset="1524.076">1055 763 0 0 0,'0'0'393'0'0,"0"0"484"0"0,0 0 250 0 0,0 0 119 0 0,0 0 60 0 0,0 0-11 0 0,0 0-29 0 0,0 0-23 0 0,12-3 1 0 0,35-7 48 0 0,-46 10-1214 0 0,0 0 0 0 0,0 0-1 0 0,0 0 1 0 0,0 0 0 0 0,0 1 0 0 0,0-1-1 0 0,-1 0 1 0 0,1 1 0 0 0,0-1-1 0 0,0 1 1 0 0,0-1 0 0 0,0 1 0 0 0,-1-1-1 0 0,1 1 1 0 0,0-1 0 0 0,-1 1 0 0 0,1 0-1 0 0,0-1 1 0 0,-1 1 0 0 0,1 0 0 0 0,-1 0-1 0 0,1-1 1 0 0,-1 1 0 0 0,1 0 0 0 0,-1 0-1 0 0,1 0 1 0 0,-1 0 0 0 0,0-1-1 0 0,0 1 1 0 0,1 0 0 0 0,-1 0 0 0 0,0 0-1 0 0,0 0 1 0 0,0 0 0 0 0,0 0 0 0 0,0 0-1 0 0,0 0 1 0 0,0 0 0 0 0,-1 0 0 0 0,1 0-1 0 0,0-1 1 0 0,0 1 0 0 0,-1 0 0 0 0,1 0-1 0 0,0 0-77 0 0,-1 3 327 0 0,1 9-38 0 0,-1 0 1 0 0,-1 0-1 0 0,0 0 0 0 0,-1 0 1 0 0,0-1-1 0 0,-1 1 0 0 0,-1-1 1 0 0,0 0-1 0 0,0 0 0 0 0,-1-1 1 0 0,-1 1-1 0 0,0-1 0 0 0,0-1 1 0 0,-1 1-1 0 0,0-1 0 0 0,-4 2-289 0 0,-43 38-2463 0 0,-7-9-4400 0 0,45-33-3554 0 0</inkml:trace>
</inkml:ink>
</file>

<file path=ppt/ink/ink4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49:34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1 880 0 0 0,'0'0'513'0'0,"0"0"260"0"0,0 0 201 0 0,0 0 165 0 0,0 0 128 0 0,0 0 68 0 0,0 0 42 0 0,5 2-6 0 0,-3-2-1225 0 0,0 1 0 0 0,0 0 1 0 0,0-1-1 0 0,0 1 1 0 0,-1-1-1 0 0,1 0 1 0 0,0 1-1 0 0,0-1 1 0 0,0 0-1 0 0,0 0 0 0 0,0 0 1 0 0,0-1-1 0 0,0 1 1 0 0,0 0-1 0 0,0-1 1 0 0,0 1-1 0 0,0-1 0 0 0,0 0 1 0 0,0 0-1 0 0,0 0 1 0 0,-1 0-1 0 0,1 0 1 0 0,0 0-1 0 0,-1 0 1 0 0,1 0-1 0 0,1-2-146 0 0,233-218 6026 0 0,-184 166-5651 0 0,-3-1 1 0 0,-3-3-1 0 0,-2-2 1 0 0,-3-1-1 0 0,16-35-375 0 0,-50 83 21 0 0,0 0-1 0 0,0 0 1 0 0,-2 0 0 0 0,1-1 0 0 0,-2 0-1 0 0,0 0 1 0 0,-1-1 0 0 0,-1 1 0 0 0,0-1-1 0 0,-1 1 1 0 0,0-1 0 0 0,-1 0-1 0 0,-2-2-20 0 0,2 15-15 0 0,0 1-1 0 0,-1 0 1 0 0,1 0-1 0 0,-1-1 0 0 0,0 1 1 0 0,0 0-1 0 0,0 0 0 0 0,0 0 1 0 0,0 0-1 0 0,0 0 0 0 0,0 0 1 0 0,-1 0-1 0 0,1 1 1 0 0,-1-1-1 0 0,1 0 0 0 0,-1 1 1 0 0,0-1-1 0 0,1 1 0 0 0,-1 0 1 0 0,0-1-1 0 0,0 1 0 0 0,0 0 1 0 0,0 0-1 0 0,0 0 1 0 0,0 1-1 0 0,0-1 0 0 0,-1 0 1 0 0,1 1-1 0 0,0-1 0 0 0,0 1 1 0 0,-1 0-1 0 0,1 0 0 0 0,0 0 1 0 0,0 0-1 0 0,-1 0 1 0 0,1 0-1 0 0,0 1 0 0 0,0-1 1 0 0,-1 1-1 0 0,1-1 0 0 0,0 1 16 0 0,-84 48-847 0 0,65-23 815 0 0,1 0 0 0 0,2 1-1 0 0,0 1 1 0 0,2 1 0 0 0,2 1-1 0 0,0 0 1 0 0,2 0 0 0 0,1 2 0 0 0,2-1-1 0 0,-2 12 33 0 0,6-24 4 0 0,0 0-1 0 0,1 0 0 0 0,1 0 0 0 0,1 0 0 0 0,0 1 1 0 0,2-1-1 0 0,0 1 0 0 0,1-1 0 0 0,1 1 1 0 0,1-1-1 0 0,0 0 0 0 0,4 8-3 0 0,-3-17 57 0 0,1-1 0 0 0,0 1 0 0 0,0-1 0 0 0,1 0 0 0 0,0-1 0 0 0,1 1 0 0 0,0-1 0 0 0,0 0 0 0 0,0-1 0 0 0,1 0 0 0 0,1 0 0 0 0,-1-1 0 0 0,1 0 0 0 0,0 0 0 0 0,0-1 0 0 0,1 0 0 0 0,-1-1 0 0 0,11 4-57 0 0,83 16-1294 0 0,3-19-7217 0 0,-99-5-1666 0 0</inkml:trace>
  <inkml:trace contextRef="#ctx0" brushRef="#br0" timeOffset="32600.538">888 718 2088 0 0,'0'0'1730'0'0,"0"0"-262"0"0,0 0-93 0 0,0 0 36 0 0,0 0-17 0 0,0 0-128 0 0,0 0-182 0 0,0 0-188 0 0,0 0-125 0 0,0 0-102 0 0,0 0-95 0 0,0 6-46 0 0,-10 72 2491 0 0,-61 25-442 0 0,60-89-2732 0 0,0-1-1 0 0,0 0 1 0 0,-2-1 0 0 0,1-1 0 0 0,-1 1-1 0 0,-1-2 1 0 0,0 0 0 0 0,-1-1 0 0 0,0 0-1 0 0,-2 0 156 0 0,12-8-444 0 0,-2 1-1925 0 0,5-1-8176 0 0,2-1 4606 0 0</inkml:trace>
</inkml:ink>
</file>

<file path=ppt/ink/ink4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0:12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206 162 5217 0 0,'0'0'658'0'0,"0"0"-384"0"0,0 0-215 0 0,0 0 37 0 0,0 0 96 0 0,0 0 115 0 0,0 0 57 0 0,0 0 0 0 0,0 0-15 0 0,0 0-83 0 0,0 0-97 0 0,-10 33-82 0 0,-31 102-50 0 0,38-123-36 0 0,-88 234 392 0 0,30-138 109 0 0,119-193 4157 0 0,97-161-3130 0 0,-15 22-674 0 0,-103 169-505 0 0,-33 87-1127 0 0,-8 42 1378 0 0,8 72 69 0 0,-4-143-651 0 0,0 0 0 0 0,1 0 0 0 0,-1 0-1 0 0,1-1 1 0 0,-1 1 0 0 0,1 0 0 0 0,0 0-1 0 0,0-1 1 0 0,0 1 0 0 0,1-1 0 0 0,-1 1-1 0 0,1-1 1 0 0,-1 1 0 0 0,1-1 0 0 0,0 0-1 0 0,0 0 1 0 0,0 0 0 0 0,0 0 0 0 0,0 0-1 0 0,0 0 1 0 0,1-1 0 0 0,-1 1 0 0 0,0-1 0 0 0,1 1-1 0 0,-1-1 1 0 0,1 0 0 0 0,0 0 0 0 0,-1 0-1 0 0,1 0 1 0 0,0-1 0 0 0,0 1 0 0 0,0-1-1 0 0,-1 0 1 0 0,1 0 0 0 0,0 0 0 0 0,0 0-1 0 0,0 0 1 0 0,0 0 0 0 0,-1-1 0 0 0,1 1-1 0 0,0-1 1 0 0,0 0 0 0 0,-1 0 0 0 0,1 0-1 0 0,0 0 1 0 0,1-1-19 0 0,264-292 1343 0 0,-242 275-1506 0 0,-24 45 61 0 0,-18 224 1630 0 0,14-239-1549 0 0,1 0 0 0 0,1 0 0 0 0,0 1 0 0 0,0-1 0 0 0,1 0 0 0 0,1 0-1 0 0,0 0 1 0 0,0-1 0 0 0,1 1 0 0 0,0 0 0 0 0,2 1 21 0 0,6 1-2331 0 0,-1-8-7953 0 0,-8-5 2440 0 0</inkml:trace>
  <inkml:trace contextRef="#ctx0" brushRef="#br0" timeOffset="609.237">1103 324 4865 0 0,'0'0'2525'0'0,"0"0"-984"0"0,0 0-374 0 0,0 0 23 0 0,0 0-33 0 0,0 0-198 0 0,0 0-260 0 0,0 0-212 0 0,0 0-131 0 0,0 0-67 0 0,0 0-49 0 0,0 0-45 0 0,0 0-35 0 0,-20 30-31 0 0,-62 94-23 0 0,35-31 90 0 0,8 6-288 0 0,39-99-2 0 0,0 0-6 0 0,0 0-12 0 0,0 0 18 0 0,0 0 42 0 0,22-26 689 0 0,61-110-81 0 0,-40 73-508 0 0,2 2 0 0 0,3 2 0 0 0,12-8-48 0 0,-60 66-6 0 0,0 1 0 0 0,1 0-1 0 0,-1-1 1 0 0,0 1 0 0 0,0-1-1 0 0,0 1 1 0 0,1-1-1 0 0,-1 1 1 0 0,0-1 0 0 0,1 1-1 0 0,-1 0 1 0 0,0-1 0 0 0,1 1-1 0 0,-1 0 1 0 0,1-1 0 0 0,-1 1-1 0 0,0 0 1 0 0,1 0 0 0 0,-1-1-1 0 0,1 1 1 0 0,-1 0-1 0 0,1 0 1 0 0,-1 0 0 0 0,1 0-1 0 0,-1-1 1 0 0,1 1 0 0 0,-1 0-1 0 0,1 0 1 0 0,-1 0 0 0 0,1 0-1 0 0,-1 0 1 0 0,1 0 0 0 0,-1 0-1 0 0,1 0 1 0 0,-1 1-1 0 0,0-1 1 0 0,1 0 0 0 0,-1 0-1 0 0,1 0 1 0 0,-1 0 0 0 0,1 1-1 0 0,-1-1 1 0 0,1 0 0 0 0,-1 0-1 0 0,0 1 1 0 0,1-1 0 0 0,-1 0-1 0 0,1 1 1 0 0,-1-1-1 0 0,0 1 1 0 0,1-1 0 0 0,-1 0-1 0 0,0 1 1 0 0,0-1 0 0 0,1 1-1 0 0,-1-1 1 0 0,0 1 0 0 0,0-1-1 0 0,0 0 1 0 0,1 1 6 0 0,2 39 332 0 0,-2-21-131 0 0,23 120 287 0 0,16 19-277 0 0,-31-135-582 0 0,-9-23-1185 0 0,-9-10-7457 0 0,7 9 2048 0 0</inkml:trace>
  <inkml:trace contextRef="#ctx0" brushRef="#br0" timeOffset="885.814">939 512 7898 0 0,'0'0'1488'0'0,"0"0"-460"0"0,0 0-106 0 0,0 0 221 0 0,0 0 125 0 0,0 0-41 0 0,0 0-159 0 0,0 0-178 0 0,0 0-120 0 0,0 0-124 0 0,0 0-142 0 0,0 0-139 0 0,0 0-114 0 0,32-1-92 0 0,101-5-56 0 0,-29-5-106 0 0,-27-3-2122 0 0,-51 8-1391 0 0,-2 0-3374 0 0,-12 2-306 0 0</inkml:trace>
</inkml:ink>
</file>

<file path=ppt/ink/ink4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0:59.7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384 324 0 0 0,'0'0'660'0'0,"0"0"431"0"0,0 0 85 0 0,0 0-90 0 0,0 0-118 0 0,0 0-116 0 0,6 4 5138 0 0,-69 26-3639 0 0,-66 40-1787 0 0,18 3-381 0 0,110-71-206 0 0,0-1 0 0 0,0 1 0 0 0,0-1 1 0 0,0 1-1 0 0,0-1 0 0 0,1 1 1 0 0,-1 0-1 0 0,0 0 0 0 0,1-1 0 0 0,0 1 1 0 0,-1 0-1 0 0,1 0 0 0 0,0-1 0 0 0,0 1 1 0 0,0 0-1 0 0,0 0 0 0 0,0 0 1 0 0,0 0-1 0 0,1-1 0 0 0,-1 1 0 0 0,1 0 1 0 0,-1 0-1 0 0,1-1 0 0 0,-1 1 1 0 0,1 0-1 0 0,0-1 0 0 0,0 1 0 0 0,0-1 1 0 0,1 2 22 0 0,7 0 86 0 0,0 0-1 0 0,0 0 1 0 0,0-1 0 0 0,0 0 0 0 0,1-1 0 0 0,-1 0 0 0 0,0 0 0 0 0,1-1 0 0 0,-1 0 0 0 0,4-1-86 0 0,0 0 93 0 0,54 5 226 0 0,-76 26 213 0 0,-96 55 181 0 0,42-42-582 0 0,-3 12 21 0 0,63-52-130 0 0,1-2-25 0 0,1 0 1 0 0,-1 0-1 0 0,0 1 0 0 0,0-1 0 0 0,1 0 0 0 0,-1 1 0 0 0,1-1 0 0 0,-1 1 0 0 0,1 0 0 0 0,0-1 0 0 0,0 1 0 0 0,0 0 0 0 0,0 0 0 0 0,0 0 0 0 0,0-1 1 0 0,0 1-1 0 0,0 0 0 0 0,1 1 0 0 0,-1-1 0 0 0,1 0 0 0 0,0 0 0 0 0,-1 0 0 0 0,1 0 0 0 0,0 0 0 0 0,0 0 0 0 0,0 0 0 0 0,1 0 0 0 0,-1 0 0 0 0,0 1 1 0 0,1-1-1 0 0,-1 0 0 0 0,1 0 0 0 0,0 0 0 0 0,0 0 0 0 0,0-1 0 0 0,0 1 0 0 0,0 0 0 0 0,0 0 0 0 0,0 0 0 0 0,1 0 3 0 0,75 49-621 0 0,-48-50-3459 0 0,-2-17-5347 0 0,-23 9 6589 0 0</inkml:trace>
  <inkml:trace contextRef="#ctx0" brushRef="#br0" timeOffset="311.25">226 0 7146 0 0,'0'0'3115'0'0,"0"0"-2334"0"0,0 0-739 0 0,0 0-25 0 0,0 0 227 0 0,0 0 332 0 0,0 0 235 0 0,0 0 111 0 0,-9 33 4 0 0,-27 104-121 0 0,24-25 252 0 0,45 439-362 0 0,-32-516-822 0 0,-2-1 0 0 0,-2 1 0 0 0,-1 0 0 0 0,-1 0 0 0 0,-2-1 1 0 0,-3 4 126 0 0,-36 112-2534 0 0,46-126 214 0 0,16-14-4868 0 0,-10-10 2854 0 0</inkml:trace>
  <inkml:trace contextRef="#ctx0" brushRef="#br0" timeOffset="1786.826">388 984 1960 0 0,'0'0'1513'0'0,"0"0"-402"0"0,0 0-126 0 0,0 0 181 0 0,0 0 210 0 0,0 0 110 0 0,0 0-63 0 0,0 0-167 0 0,0 0-181 0 0,0 0-150 0 0,0 0-64 0 0,0 0-63 0 0,17-32-71 0 0,54-98-89 0 0,46-48 1171 0 0,21 14-1188 0 0,-107 134-559 0 0,-31 30-142 0 0,0 0-68 0 0,0 0-76 0 0,-43 260-268 0 0,45-259 497 0 0,-1-1 0 0 0,0 1 1 0 0,0 0-1 0 0,0-1 0 0 0,1 1 0 0 0,-1 0 0 0 0,0-1 1 0 0,1 0-1 0 0,-1 1 0 0 0,0-1 0 0 0,1 0 0 0 0,-1 0 1 0 0,0 1-1 0 0,1-1 0 0 0,-1 0 0 0 0,1-1 0 0 0,-1 1 1 0 0,0 0-1 0 0,1 0 0 0 0,-1 0 0 0 0,0-1 0 0 0,1 1 0 0 0,-1-1 1 0 0,0 1-1 0 0,1-1 0 0 0,-1 0 0 0 0,0 1 0 0 0,0-1 1 0 0,0 0-1 0 0,0 0 0 0 0,0 0 0 0 0,1 0 0 0 0,-2 0 1 0 0,1 0-1 0 0,0 0 0 0 0,0 0 0 0 0,0 0 0 0 0,0-1-5 0 0,140-161 230 0 0,43-52-184 0 0,-184 215-47 0 0,-1 1-1 0 0,1-1 0 0 0,0 1 0 0 0,0-1 0 0 0,0 1 1 0 0,0-1-1 0 0,0 1 0 0 0,0-1 0 0 0,0 0 0 0 0,0 1 1 0 0,0-1-1 0 0,0 1 0 0 0,1-1 0 0 0,-1 1 0 0 0,0-1 0 0 0,0 0 1 0 0,0 1-1 0 0,0-1 0 0 0,1 1 0 0 0,-1-1 0 0 0,0 0 1 0 0,0 1-1 0 0,1-1 0 0 0,-1 0 0 0 0,0 1 0 0 0,1-1 1 0 0,-1 0-1 0 0,0 0 0 0 0,1 1 0 0 0,-1-1 0 0 0,0 0 1 0 0,1 0-1 0 0,-1 1 0 0 0,1-1 0 0 0,-1 0 0 0 0,0 0 0 0 0,1 0 1 0 0,-1 0-1 0 0,1 0 0 0 0,-1 0 0 0 0,1 0 0 0 0,-1 0 1 0 0,0 0-1 0 0,1 0 0 0 0,-1 0 0 0 0,1 0 0 0 0,-1 0 1 0 0,1 0-1 0 0,-1 0 0 0 0,0 0 0 0 0,1 0 0 0 0,-1 0 1 0 0,1-1-1 0 0,-1 1 0 0 0,0 0 0 0 0,1 0 0 0 0,-1 0 0 0 0,1-1 1 0 0,-1 1-1 0 0,0 0 0 0 0,1-1 0 0 0,-1 1 0 0 0,0 0 1 0 0,0-1-1 0 0,1 1 0 0 0,-1-1 2 0 0,-6 43 221 0 0,5-40-203 0 0,-48 150 662 0 0,37-120-634 0 0,0 0 1 0 0,2 1-1 0 0,1 0 0 0 0,2 1 1 0 0,1 0-1 0 0,1 5-46 0 0,5-26-194 0 0,-2 40 462 0 0,1-17-3196 0 0,11-35-9756 0 0,-5-1 7823 0 0</inkml:trace>
  <inkml:trace contextRef="#ctx0" brushRef="#br0" timeOffset="2305.089">1132 803 2881 0 0,'0'0'2584'0'0,"0"0"-949"0"0,0 0-293 0 0,0 0 91 0 0,0 0 66 0 0,0 0-141 0 0,0 0-255 0 0,0 0-235 0 0,-25 33-169 0 0,-77 103-110 0 0,52-55 629 0 0,24-7-254 0 0,26-74-914 0 0,0 0 15 0 0,0 0 30 0 0,0 0 62 0 0,0 0 80 0 0,11-26 586 0 0,7 1-687 0 0,11-17-62 0 0,2 0 0 0 0,1 3 0 0 0,2 0 0 0 0,30-24-74 0 0,-27 29 13 0 0,-27 24-9 0 0,0 0 1 0 0,0 0-1 0 0,1 1 0 0 0,0 1 1 0 0,1 0-1 0 0,-1 0 0 0 0,2 1 1 0 0,-1 1-1 0 0,1 0 0 0 0,8-3-4 0 0,-19 9-7 0 0,-1 1-1 0 0,0-1 1 0 0,0 0 0 0 0,0 0-1 0 0,0 0 1 0 0,1 1-1 0 0,-1-1 1 0 0,0 0 0 0 0,0 1-1 0 0,0-1 1 0 0,0 1-1 0 0,0 0 1 0 0,0-1-1 0 0,0 1 1 0 0,0 0 0 0 0,0-1-1 0 0,0 1 1 0 0,0 0-1 0 0,-1 0 1 0 0,1 0 0 0 0,0 0-1 0 0,0 0 1 0 0,-1 0-1 0 0,1 0 1 0 0,-1 0-1 0 0,1 0 1 0 0,-1 0 0 0 0,1 0-1 0 0,-1 1 1 0 0,0-1-1 0 0,1 0 1 0 0,-1 0 0 0 0,0 0-1 0 0,0 1 1 0 0,0-1-1 0 0,0 0 1 0 0,0 0-1 0 0,0 0 1 0 0,0 0 0 0 0,-1 1-1 0 0,1-1 1 0 0,0 0-1 0 0,-1 1 8 0 0,-8 60 155 0 0,1-29-144 0 0,1 1 1 0 0,1-1-1 0 0,2 1 0 0 0,1 1 0 0 0,2 5-11 0 0,30 30-37 0 0,-17-64-1885 0 0,-9-16-8701 0 0,-3 7 3225 0 0</inkml:trace>
  <inkml:trace contextRef="#ctx0" brushRef="#br0" timeOffset="2562.824">1060 1002 6065 0 0,'0'0'3842'0'0,"0"0"-2185"0"0,0 0-944 0 0,0 0 23 0 0,0 0 290 0 0,0 0 205 0 0,0 0 16 0 0,0 0-154 0 0,0 0-183 0 0,0 0-138 0 0,0 0-138 0 0,0 0-136 0 0,0 0-124 0 0,35 2-124 0 0,111 5-80 0 0,-56-12-30 0 0,4-4-1579 0 0,-63 4-2509 0 0,0 1-4567 0 0,-20 3 1059 0 0</inkml:trace>
  <inkml:trace contextRef="#ctx0" brushRef="#br0" timeOffset="2815.799">1579 567 5009 0 0,'0'0'4230'0'0,"0"0"-2417"0"0,0 0-868 0 0,0 0-34 0 0,0 0 108 0 0,0 0 24 0 0,0 0-96 0 0,0 0-163 0 0,0 0-139 0 0,0 0-107 0 0,0 0-101 0 0,0 0-101 0 0,30-1-72 0 0,95-7-64 0 0,97 3-941 0 0,-193 11-2339 0 0,-13 2-7046 0 0,-14-8 4952 0 0</inkml:trace>
  <inkml:trace contextRef="#ctx0" brushRef="#br0" timeOffset="2978.859">1680 825 4849 0 0,'0'0'3174'0'0,"0"0"-1348"0"0,0 0-287 0 0,0 0 96 0 0,0 0-63 0 0,0 0-220 0 0,0 0-273 0 0,0 0-231 0 0,33-5-147 0 0,100-16-193 0 0,55-23-1543 0 0,-176 41-713 0 0,-2 0-3678 0 0,-1 2-5104 0 0</inkml:trace>
  <inkml:trace contextRef="#ctx0" brushRef="#br0" timeOffset="3594.083">2063 998 6457 0 0,'0'0'3492'0'0,"0"0"-1817"0"0,0 0-551 0 0,0 0 128 0 0,0 0 145 0 0,0 0-40 0 0,0 0-209 0 0,0 0-218 0 0,0 0-174 0 0,0 0-149 0 0,0 0-142 0 0,13-32-105 0 0,38-100-91 0 0,7-1 389 0 0,36-18-531 0 0,20 66-692 0 0,-108 129-322 0 0,-30 28 807 0 0,-4 32-64 0 0,27-102 143 0 0,1-1 0 0 0,-1 0 0 0 0,0 0 0 0 0,1 1 1 0 0,0-1-1 0 0,-1 0 0 0 0,1 1 0 0 0,0-1 0 0 0,0 0 0 0 0,0 1 0 0 0,-1-1 1 0 0,2 1-1 0 0,-1-1 0 0 0,0 0 0 0 0,0 1 0 0 0,0-1 0 0 0,1 1 1 0 0,-1-1-1 0 0,0 0 0 0 0,1 0 0 0 0,-1 1 0 0 0,1-1 0 0 0,0 0 1 0 0,-1 0-1 0 0,1 1 0 0 0,0-1 0 0 0,0 0 0 0 0,0 0 0 0 0,0 0 1 0 0,0 0-1 0 0,0 0 0 0 0,0 0 0 0 0,0-1 0 0 0,0 1 0 0 0,0 0 1 0 0,1 0-1 0 0,-1-1 0 0 0,0 1 0 0 0,0-1 0 0 0,1 1 0 0 0,-1-1 1 0 0,0 1-1 0 0,1-1 0 0 0,-1 0 0 0 0,1 0 0 0 0,-1 0 0 0 0,0 0 1 0 0,1 0-1 0 0,-1 0 0 0 0,0 0 0 0 0,1 0 0 0 0,-1 0 0 0 0,1-1 1 0 0,-1 1-1 0 0,0-1 0 0 0,1 1 0 0 0,-1-1 0 0 0,0 1 0 0 0,1-1 1 0 0,98-83 398 0 0,-36 14-323 0 0,-53 56-72 0 0,0-1-1 0 0,1 2 1 0 0,1 0 0 0 0,1 0 0 0 0,-1 1-1 0 0,2 1 1 0 0,0 0 0 0 0,0 1 0 0 0,1 1-1 0 0,0 0 1 0 0,3 0-3 0 0,-15 43-109 0 0,-35 59 284 0 0,21-66-192 0 0,1-1 0 0 0,1 1 0 0 0,1 1 0 0 0,1-1 0 0 0,2 1 0 0 0,-1 26 17 0 0,5-46-226 0 0,6 55-1037 0 0,18-34-7022 0 0,-18-25 3784 0 0,-4 0-2039 0 0</inkml:trace>
  <inkml:trace contextRef="#ctx0" brushRef="#br0" timeOffset="12117.291">2746 807 2104 0 0,'0'0'2518'0'0,"0"0"-729"0"0,0 0-353 0 0,0 0-22 0 0,0 0-10 0 0,0 0-146 0 0,0 0-262 0 0,0 0-251 0 0,0 0-181 0 0,0 0-165 0 0,0 0-100 0 0,0 2-40 0 0,19 114 3225 0 0,-1-46-2942 0 0,-15-48-781 0 0,6 48 654 0 0,-10-27-5752 0 0,-6-32-2833 0 0,5-6 2290 0 0</inkml:trace>
  <inkml:trace contextRef="#ctx0" brushRef="#br0" timeOffset="12878.927">2713 855 4865 0 0,'0'0'2538'0'0,"0"0"-568"0"0,0 0-247 0 0,0 0-27 0 0,0 0-117 0 0,0 0-271 0 0,0 0-349 0 0,0 0-336 0 0,0 0-195 0 0,0 0-85 0 0,0 0-59 0 0,0 0-11 0 0,0 0 10 0 0,10-7 21 0 0,30-21 26 0 0,45 7 1030 0 0,-74 19-1218 0 0,67 1 252 0 0,-51 56-578 0 0,-27-51 182 0 0,1 0 0 0 0,-1 0 1 0 0,0 1-1 0 0,0-1 0 0 0,0 0 0 0 0,0 0 0 0 0,-1 0 1 0 0,0 0-1 0 0,0 0 0 0 0,0 0 0 0 0,0 0 1 0 0,-1 0-1 0 0,1 0 0 0 0,-1 0 0 0 0,0 0 0 0 0,0-1 1 0 0,0 1-1 0 0,-1-1 0 0 0,1 0 0 0 0,-1 1 1 0 0,0-1-1 0 0,0 0 0 0 0,0-1 0 0 0,0 1 0 0 0,0 0 1 0 0,-1-1-1 0 0,-3 2 2 0 0,-31 34-52 0 0,39-37 33 0 0,0 1 1 0 0,0-1 0 0 0,1 0-1 0 0,-1 0 1 0 0,0 0 0 0 0,0 0-1 0 0,1 0 1 0 0,-1 0-1 0 0,1 0 1 0 0,-1 0 0 0 0,0-1-1 0 0,1 1 1 0 0,0 0 0 0 0,-1-1-1 0 0,1 1 1 0 0,-1-1-1 0 0,1 0 1 0 0,0 1 0 0 0,-1-1-1 0 0,1 0 1 0 0,0 0 0 0 0,-1 0-1 0 0,1 0 1 0 0,0 0-1 0 0,-1-1 1 0 0,1 1 0 0 0,-1 0 18 0 0,29-1 53 0 0,77 13 91 0 0,-103-8-118 0 0,-1 0-1 0 0,0 0 1 0 0,1 0-1 0 0,-1 1 1 0 0,-1-1-1 0 0,1 1 1 0 0,-1 0 0 0 0,0 0-1 0 0,0 0 1 0 0,0 0-1 0 0,-1 0 1 0 0,1 0-1 0 0,-1 0 1 0 0,-1 1 0 0 0,1-1-1 0 0,-1 0 1 0 0,0 1-1 0 0,0-1 1 0 0,0 0-1 0 0,-1 1 1 0 0,0-1-1 0 0,-1 5-25 0 0,1 15 228 0 0,-43 34 919 0 0,38-54-1090 0 0,-1-1 1 0 0,1 0 0 0 0,-1 0 0 0 0,1-1 0 0 0,-1 1 0 0 0,0-2 0 0 0,0 1 0 0 0,0-1 0 0 0,-1 0 0 0 0,1 0-1 0 0,-1-1 1 0 0,-4 1-58 0 0,2-1-26 0 0,-1 1-1 0 0,0-2 0 0 0,0 1 0 0 0,1-1 1 0 0,-1-1-1 0 0,0 0 0 0 0,0 0 0 0 0,1-1 1 0 0,-1-1-1 0 0,-3-1 27 0 0,-25-30-3295 0 0,36 28 1072 0 0,2 1-3249 0 0,0-2-5369 0 0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01.5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34 240 56 0 0,'0'0'1075'0'0,"0"0"-151"0"0,0 0 127 0 0,0 0 241 0 0,0 0 99 0 0,0 0 2 0 0,0 0 8 0 0,0 0-10 0 0,0 0-33 0 0,0 0-77 0 0,0 0-88 0 0,33 1-128 0 0,105-1-157 0 0,-133 0-830 0 0,0 0-1 0 0,0 0 1 0 0,0 0 0 0 0,0-1-1 0 0,0 1 1 0 0,0-1-1 0 0,0 0 1 0 0,0-1-1 0 0,0 1 1 0 0,-1-1-1 0 0,1 0 1 0 0,0 0-1 0 0,-1-1 1 0 0,0 1 0 0 0,3-2-78 0 0,2-3 185 0 0,-8 7-179 0 0,7-4 118 0 0,0 0 0 0 0,-1 0 0 0 0,1-1 0 0 0,-1 0 0 0 0,1 0 0 0 0,-1 0 0 0 0,-1-1 0 0 0,1 0 0 0 0,-1-1 0 0 0,0 1 0 0 0,-1-1 0 0 0,1-1 0 0 0,-2 1 1 0 0,1-1-1 0 0,-1 1 0 0 0,0-1 0 0 0,0 0 0 0 0,-1-1 0 0 0,0 1 0 0 0,0-1 0 0 0,-1 1 0 0 0,-1-1-124 0 0,-1 6-35 0 0,-1 0 1 0 0,1 1-1 0 0,-1-1 1 0 0,0 1-1 0 0,0-1 1 0 0,0 1-1 0 0,-1 0 1 0 0,1-1-1 0 0,0 1 1 0 0,-1 0-1 0 0,1 0 1 0 0,-1 0 0 0 0,0 0-1 0 0,0 0 1 0 0,0 0-1 0 0,0 1 1 0 0,0-1-1 0 0,0 1 1 0 0,0-1-1 0 0,-1 1 1 0 0,1 0-1 0 0,-1 0 1 0 0,1 0-1 0 0,0 0 1 0 0,-1 0-1 0 0,0 0 1 0 0,1 1-1 0 0,-2-1 35 0 0,-75-7-1588 0 0,67 7 1522 0 0,0 1 0 0 0,0 1 0 0 0,1 0 1 0 0,-1 1-1 0 0,1 0 0 0 0,-1 0 0 0 0,1 2 0 0 0,0-1 0 0 0,0 1 0 0 0,0 1 1 0 0,0 0-1 0 0,1 0 0 0 0,0 1 0 0 0,0 1 0 0 0,0 0 0 0 0,1 0 0 0 0,0 1 0 0 0,1 0 1 0 0,-1 0-1 0 0,2 1 0 0 0,-1 0 0 0 0,1 0 0 0 0,0 1 0 0 0,1 0 0 0 0,0 0 1 0 0,1 0-1 0 0,0 1 0 0 0,1 0 0 0 0,0 0 0 0 0,0 0 0 0 0,2 1 0 0 0,-1-1 0 0 0,1 1 1 0 0,1-1-1 0 0,0 1 0 0 0,0 7 66 0 0,3-13 31 0 0,-1 1 0 0 0,1-1 0 0 0,0 0 0 0 0,1 0 1 0 0,0 0-1 0 0,0 0 0 0 0,0 0 0 0 0,0-1 0 0 0,1 1 0 0 0,0-1 0 0 0,0 0 1 0 0,0 0-1 0 0,1 0 0 0 0,0-1 0 0 0,0 0 0 0 0,0 1 0 0 0,0-2 1 0 0,1 1-1 0 0,-1-1 0 0 0,1 0 0 0 0,0 0 0 0 0,2 1-31 0 0,142 33 769 0 0,-116-34-910 0 0,0-2 1 0 0,1-2-1 0 0,-1-1 1 0 0,0-1-1 0 0,5-3 141 0 0,94-29-7983 0 0,-101 24 277 0 0</inkml:trace>
</inkml:ink>
</file>

<file path=ppt/ink/ink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9:23.5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86 11522 0 0,'0'0'1150'0'0,"0"0"-207"0"0,0 0-68 0 0,0 0 10 0 0,0 0 78 0 0,0 0-9 0 0,0 0-126 0 0,0 0-172 0 0,0 0-203 0 0,0 0-183 0 0,0 0-147 0 0,-3 1-98 0 0,0 3-20 0 0,1-1 1 0 0,0 1-1 0 0,0-1 0 0 0,1 1 1 0 0,-1 0-1 0 0,1 0 0 0 0,-1-1 1 0 0,1 1-1 0 0,0 0 1 0 0,1 0-1 0 0,-1 1 0 0 0,1-1 1 0 0,0 0-1 0 0,0 0 0 0 0,0 0 1 0 0,0 0-1 0 0,1 0 1 0 0,-1 0-1 0 0,2 3-5 0 0,-1 15 118 0 0,-1-14-80 0 0,-2 12 9 0 0,1-1 0 0 0,1 0 1 0 0,0 0-1 0 0,1 0 1 0 0,2 0-1 0 0,0 0 1 0 0,0 0-1 0 0,2 0 1 0 0,1-1-1 0 0,0 0 1 0 0,1 0-1 0 0,1 0 0 0 0,0-1 1 0 0,2 0-1 0 0,3 4-47 0 0,-9-18 31 0 0,-1 1 0 0 0,1-1 0 0 0,-1 0 0 0 0,1-1 0 0 0,0 1-1 0 0,0-1 1 0 0,0 0 0 0 0,1 0 0 0 0,-1 0 0 0 0,0 0 0 0 0,1-1-1 0 0,-1 1 1 0 0,1-1 0 0 0,0-1 0 0 0,-1 1 0 0 0,1-1 0 0 0,0 1-1 0 0,-1-1 1 0 0,1 0 0 0 0,0-1 0 0 0,-1 1 0 0 0,1-1 0 0 0,0 0-1 0 0,-1 0 1 0 0,1-1 0 0 0,-1 1 0 0 0,0-1 0 0 0,2-1-31 0 0,6-2 117 0 0,0-2 1 0 0,0 1-1 0 0,0-2 1 0 0,-1 1-1 0 0,0-2 0 0 0,-1 1 1 0 0,0-1-1 0 0,0-1 1 0 0,1-2-118 0 0,45-52 217 0 0,-4-3 1 0 0,-2-2-1 0 0,10-24-217 0 0,-60 94-70 0 0,0-1 1 0 0,0 0 0 0 0,0 0-1 0 0,0 1 1 0 0,1-1-1 0 0,-1 0 1 0 0,0 0-1 0 0,0 0 1 0 0,0 1-1 0 0,0-1 1 0 0,1 0-1 0 0,-1 0 1 0 0,0 0-1 0 0,0 0 1 0 0,0 0-1 0 0,1 1 1 0 0,-1-1-1 0 0,0 0 1 0 0,0 0-1 0 0,1 0 1 0 0,-1 0 0 0 0,0 0-1 0 0,0 0 1 0 0,1 0-1 0 0,-1 0 1 0 0,0 0-1 0 0,0 0 1 0 0,0 0-1 0 0,1 0 1 0 0,-1 0-1 0 0,0 0 1 0 0,1 0 69 0 0,-2 11-23 0 0,0 18-135 0 0,0-21 155 0 0,0 1 0 0 0,1-1 0 0 0,0 1 0 0 0,0-1 0 0 0,1 1 0 0 0,0-1 0 0 0,0 1 0 0 0,1-1 0 0 0,0 0 0 0 0,0 1 0 0 0,1-1 0 0 0,0 0 0 0 0,0-1 0 0 0,1 1 0 0 0,0-1 0 0 0,1 1 0 0 0,0 0 3 0 0,1-3 55 0 0,0 1 0 0 0,0-1 0 0 0,0 0 0 0 0,0-1 0 0 0,1 1 1 0 0,-1-1-1 0 0,1 0 0 0 0,0-1 0 0 0,1 0 0 0 0,-1 0 0 0 0,1-1 0 0 0,-1 1 0 0 0,1-2 0 0 0,0 1 1 0 0,-1-1-1 0 0,1 0 0 0 0,0-1 0 0 0,0 0 0 0 0,0 0 0 0 0,0 0 0 0 0,-1-1 0 0 0,1-1 1 0 0,0 1-1 0 0,0-1 0 0 0,-1 0 0 0 0,1-1 0 0 0,6-3-55 0 0,3-2 87 0 0,-1-1 0 0 0,0 0 0 0 0,0-1-1 0 0,-1-1 1 0 0,0-1 0 0 0,-1 0 0 0 0,0-1 0 0 0,-1 0 0 0 0,0-1 0 0 0,-1-1-1 0 0,-1 0 1 0 0,-1 0 0 0 0,0-1 0 0 0,0 0 0 0 0,-2-1 0 0 0,6-16-87 0 0,-12 17-1736 0 0,-2 13-7431 0 0,0 3-2062 0 0</inkml:trace>
  <inkml:trace contextRef="#ctx0" brushRef="#br0" timeOffset="363.177">1238 443 7618 0 0,'0'0'1487'0'0,"0"0"178"0"0,0 0 137 0 0,0 0-11 0 0,0 0-219 0 0,0 0-319 0 0,0 0-254 0 0,0 0-205 0 0,0 0-169 0 0,0 0-111 0 0,34-24-107 0 0,104-79-79 0 0,-71 34 226 0 0,-61 62-522 0 0,0 0 1 0 0,0 0 0 0 0,-1-1 0 0 0,0 0-1 0 0,-1 0 1 0 0,0 0 0 0 0,0 0 0 0 0,-1 0 0 0 0,0-1-1 0 0,0 0 1 0 0,-1 1 0 0 0,0-1 0 0 0,-1 0 0 0 0,0 0-1 0 0,0 0 1 0 0,-1-1 0 0 0,0 1 0 0 0,0 0-1 0 0,-1 0 1 0 0,0 0 0 0 0,-1 0 0 0 0,0 0 0 0 0,-1 1-1 0 0,0-3-32 0 0,-2 7-72 0 0,0 0 0 0 0,0 1 0 0 0,-1 0 0 0 0,1 0 0 0 0,0 0 0 0 0,-1 1 0 0 0,0 0 0 0 0,0 0 0 0 0,0 0 0 0 0,1 1 0 0 0,-1 0 0 0 0,-1 0 0 0 0,1 0 0 0 0,0 1 0 0 0,0 0 0 0 0,0 0 0 0 0,0 0 0 0 0,0 1 0 0 0,0 0 0 0 0,0 0 0 0 0,0 1 0 0 0,0 0 0 0 0,0 0 0 0 0,1 0 0 0 0,-1 0 0 0 0,1 1 0 0 0,-1 0 0 0 0,1 0 0 0 0,0 1 0 0 0,-2 1 72 0 0,-8 4-17 0 0,0 0 1 0 0,0 2 0 0 0,1-1-1 0 0,0 2 1 0 0,1 0-1 0 0,0 0 1 0 0,1 1-1 0 0,0 1 1 0 0,1 0-1 0 0,1 1 1 0 0,0 0-1 0 0,1 0 1 0 0,1 1-1 0 0,0 0 1 0 0,1 1 0 0 0,1-1-1 0 0,1 1 1 0 0,0 1-1 0 0,1-1 1 0 0,1 1-1 0 0,0-1 1 0 0,2 1-1 0 0,0 0 1 0 0,1 0-1 0 0,1 0 1 0 0,2 14 16 0 0,0-21 22 0 0,1-1 1 0 0,0 0-1 0 0,1 0 1 0 0,0-1-1 0 0,0 1 1 0 0,1-1 0 0 0,0 0-1 0 0,1 0 1 0 0,0-1-1 0 0,1 0 1 0 0,-1 0-1 0 0,1-1 1 0 0,1 0-1 0 0,-1-1 1 0 0,1 1-1 0 0,1-2 1 0 0,-1 1-1 0 0,10 3-22 0 0,-4-2 62 0 0,-1-2 1 0 0,1 1-1 0 0,0-2 0 0 0,0 0 0 0 0,1-1 0 0 0,-1-1 1 0 0,1 0-1 0 0,2-1-62 0 0,156-13 89 0 0,-64-22-3254 0 0,-75 20-2064 0 0,-11 5-5648 0 0</inkml:trace>
</inkml:ink>
</file>

<file path=ppt/ink/ink4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0.7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111 258 9410 0 0,'0'0'448'0'0,"0"0"-145"0"0,0 0-91 0 0,0 0 55 0 0,0 0 165 0 0,0 0 220 0 0,0 0 212 0 0,0 0 74 0 0,0 0-32 0 0,0 0-113 0 0,0 0-175 0 0,13-13-104 0 0,47-38-50 0 0,86-29 1235 0 0,-110 63-1441 0 0,-5 0-164 0 0,1 2 1 0 0,1 1-1 0 0,0 2 0 0 0,0 1 0 0 0,1 1 0 0 0,33-4-94 0 0,-65 14-1 0 0,-1-1 1 0 0,1 0-1 0 0,-1 1 0 0 0,1-1 1 0 0,-1 1-1 0 0,1 0 1 0 0,-1 0-1 0 0,1-1 0 0 0,-1 1 1 0 0,1 0-1 0 0,-1 0 1 0 0,1 0-1 0 0,0 1 0 0 0,-1-1 1 0 0,1 0-1 0 0,-1 1 1 0 0,1-1-1 0 0,-1 1 0 0 0,1-1 1 0 0,-1 1-1 0 0,0-1 1 0 0,1 1-1 0 0,-1 0 0 0 0,0 0 1 0 0,1 0-1 0 0,-1 0 1 0 0,0 0-1 0 0,0 0 0 0 0,0 0 1 0 0,0 0-1 0 0,0 1 0 0 0,0-1 1 0 0,0 0-1 0 0,0 0 1 0 0,0 1-1 0 0,-1-1 0 0 0,1 1 1 0 0,0-1-1 0 0,-1 1 1 0 0,0-1-1 0 0,1 1 0 0 0,-1 0 1 0 0,6 57 370 0 0,-3 1 1 0 0,-3-1-1 0 0,-5 38-370 0 0,0 47 195 0 0,3-98-157 0 0,3 0 0 0 0,2 0 0 0 0,2 0 0 0 0,1 0-1 0 0,12 39-37 0 0,-9-57 16 0 0,1 0-1 0 0,1 0 0 0 0,2-1 0 0 0,0-1 0 0 0,2 0 1 0 0,1-1-1 0 0,1 0 0 0 0,0-2 0 0 0,2 0 0 0 0,4 2-15 0 0,-26-30 3185 0 0,-18-27-2769 0 0,7 19-434 0 0,0 1-1 0 0,-1 0 0 0 0,0 1 0 0 0,-1 0 1 0 0,0 1-1 0 0,-1 1 0 0 0,0 1 0 0 0,-1 0 1 0 0,1 1-1 0 0,-1 1 0 0 0,-1 1 0 0 0,1 1 1 0 0,-1 0-1 0 0,0 1 0 0 0,0 1 0 0 0,0 1 1 0 0,0 0-1 0 0,0 2 0 0 0,0 0 0 0 0,-18 4 20 0 0,-11 2-44 0 0,1 3 1 0 0,0 1-1 0 0,1 2 1 0 0,1 3-1 0 0,0 1 1 0 0,1 3-1 0 0,-23 13 43 0 0,59-29-122 0 0,2-1-64 0 0,0-1 0 0 0,1 1-1 0 0,-1 0 1 0 0,1 0 0 0 0,0 0 0 0 0,0 1-1 0 0,0-1 1 0 0,1 1 0 0 0,-1 1 0 0 0,1-1-1 0 0,0 1 1 0 0,0-1 0 0 0,0 2 186 0 0,6 16-7095 0 0,3-14-152 0 0,-2-1 239 0 0</inkml:trace>
  <inkml:trace contextRef="#ctx0" brushRef="#br0" timeOffset="449.909">159 725 7874 0 0,'0'0'2200'0'0,"0"0"-1145"0"0,0 0-377 0 0,0 0 4 0 0,0 0 80 0 0,0 0 75 0 0,0 0 4 0 0,0 0-25 0 0,0 0-60 0 0,0 0-89 0 0,35-11-114 0 0,114-34-106 0 0,64 2 654 0 0,-130 31-847 0 0,139-34 445 0 0,-181 27 188 0 0,-22 60 359 0 0,47 108-611 0 0,-45-115-395 0 0,-5-9-3874 0 0,-13-21-234 0 0,-2-3-2746 0 0,-1-1-2500 0 0</inkml:trace>
  <inkml:trace contextRef="#ctx0" brushRef="#br0" timeOffset="611.885">1313 792 16019 0 0,'0'0'686'0'0,"0"0"-331"0"0,0 0 86 0 0,0 0 255 0 0,0 0 150 0 0,0 0-11 0 0,0 0-166 0 0,-4 31-233 0 0,-12 101-209 0 0,13-38-323 0 0,16-39-1144 0 0,-7-37-1702 0 0,2-2-3744 0 0,-5-9-3560 0 0</inkml:trace>
  <inkml:trace contextRef="#ctx0" brushRef="#br0" timeOffset="840.026">1197 331 18268 0 0,'0'0'360'0'0,"0"0"-1064"0"0,0 0-472 0 0,0 0 47 0 0,0 0 129 0 0,0 0 328 0 0,0 0 96 0 0,0 0-680 0 0,0 0-1241 0 0,0 0-1928 0 0,0 0-768 0 0</inkml:trace>
  <inkml:trace contextRef="#ctx0" brushRef="#br0" timeOffset="1194.442">1585 1060 9370 0 0,'0'0'3514'0'0,"0"0"-1912"0"0,0 0-439 0 0,0 0 121 0 0,0 0-12 0 0,0 0-214 0 0,0 0-197 0 0,0 0-183 0 0,0 0-147 0 0,0 0-82 0 0,0 0-104 0 0,0 0-43 0 0,0 0-13 0 0,6-34-29 0 0,17-107-22 0 0,0 49 183 0 0,10 25-533 0 0,-7 77-1790 0 0,23 100 1526 0 0,-46-104 421 0 0,-2-2 72 0 0,0 1 0 0 0,1-1 0 0 0,-1 0 0 0 0,1 0 1 0 0,0 0-1 0 0,0 0 0 0 0,0 0 0 0 0,1 0 0 0 0,-1 0 0 0 0,1-1 1 0 0,0 1-1 0 0,0-1 0 0 0,0 0 0 0 0,0 0 0 0 0,1 0 0 0 0,-1 0 0 0 0,1-1 1 0 0,0 1-1 0 0,0-1 0 0 0,0 0 0 0 0,0 0 0 0 0,0 0 0 0 0,0-1 1 0 0,0 1-1 0 0,1-1 0 0 0,-1 0 0 0 0,1-1 0 0 0,-1 1 0 0 0,3 0-117 0 0,33-63 1757 0 0,-28 37-2444 0 0,24-44-1013 0 0,-20 50-2831 0 0,3 3-3913 0 0,-13 12-2624 0 0</inkml:trace>
  <inkml:trace contextRef="#ctx0" brushRef="#br0" timeOffset="1606.076">2220 747 12459 0 0,'0'0'1575'0'0,"0"0"-232"0"0,0 0-82 0 0,0 0-106 0 0,0 0-272 0 0,0 0-308 0 0,0 0-206 0 0,0 0-109 0 0,0 0-69 0 0,0 0-40 0 0,0 0-42 0 0,0 0-49 0 0,-12 22-37 0 0,-41 66-29 0 0,34-33 11 0 0,21-43 1 0 0,-1-8 57 0 0,1 1-1 0 0,-1-1 1 0 0,1 0-1 0 0,0 1 1 0 0,1-1 0 0 0,-1 0-1 0 0,1 0 1 0 0,0 0-1 0 0,0-1 1 0 0,0 1-1 0 0,0-1 1 0 0,1 1 0 0 0,-1-1-1 0 0,1 0 1 0 0,0 0-1 0 0,0-1 1 0 0,0 1 0 0 0,0-1-1 0 0,0 0 1 0 0,1 0-1 0 0,-1 0 1 0 0,1-1-1 0 0,-1 0 1 0 0,1 1 0 0 0,0-2-1 0 0,-1 1 1 0 0,1 0-1 0 0,0-1 1 0 0,-1 0 0 0 0,1 0-1 0 0,0 0 1 0 0,0-1-1 0 0,-1 0 1 0 0,1 0-1 0 0,0 0 1 0 0,-1 0 0 0 0,1-1-1 0 0,-1 1 1 0 0,1-1-1 0 0,-1-1 1 0 0,0 1 0 0 0,1-1-63 0 0,16-12 259 0 0,0-2 1 0 0,-2 0 0 0 0,0-2-1 0 0,0 0 1 0 0,-2 0 0 0 0,-1-2-1 0 0,0 0 1 0 0,-2-1 0 0 0,0-1 0 0 0,-1 0-1 0 0,8-22-259 0 0,-13 25-56 0 0,0 0 1 0 0,-1-1-1 0 0,-1 0 0 0 0,-1 0 0 0 0,-1-1 1 0 0,-1 1-1 0 0,0-1 0 0 0,-2 0 0 0 0,-1 0 1 0 0,0 0-1 0 0,-2-4 56 0 0,1 20-73 0 0,0-1-1 0 0,-1 0 1 0 0,0 1 0 0 0,0 0 0 0 0,0-1 0 0 0,0 1-1 0 0,-1 0 1 0 0,0 0 0 0 0,0 1 0 0 0,-1-1-1 0 0,0 1 1 0 0,0-1 0 0 0,0 1 0 0 0,0 0 0 0 0,-1 0-1 0 0,0 1 1 0 0,0 0 0 0 0,0 0 0 0 0,-1 0 0 0 0,1 0-1 0 0,-1 1 1 0 0,0 0 0 0 0,0 0 0 0 0,0 0 0 0 0,0 1-1 0 0,-1 0 1 0 0,1 0 0 0 0,-1 1 0 0 0,1 0 0 0 0,-1 0-1 0 0,1 0 1 0 0,-1 1 0 0 0,0 0 0 0 0,1 0 0 0 0,-1 1-1 0 0,1-1 1 0 0,-1 1 0 0 0,0 1 0 0 0,1 0 0 0 0,0 0-1 0 0,-1 0 1 0 0,1 0 0 0 0,0 1 0 0 0,0 0 0 0 0,1 0-1 0 0,-2 2 74 0 0,0 1-12 0 0,-1 0 0 0 0,1 1 0 0 0,1 0 0 0 0,0 0 0 0 0,0 1 0 0 0,0 0 0 0 0,1 0 0 0 0,0 0 0 0 0,0 1 0 0 0,1-1 0 0 0,0 1 0 0 0,1 0 0 0 0,0 1 0 0 0,0-1 0 0 0,1 0 0 0 0,0 1 0 0 0,1-1 0 0 0,0 1-1 0 0,1 0 1 0 0,-1-1 0 0 0,2 1 0 0 0,0 0 0 0 0,0-1 0 0 0,0 1 0 0 0,1-1 0 0 0,1 0 0 0 0,0 1 0 0 0,0-1 0 0 0,0 0 0 0 0,4 5 12 0 0,15 16 133 0 0,2-1 0 0 0,1-1 0 0 0,1-1 0 0 0,1-2 0 0 0,2 0 0 0 0,0-2 0 0 0,1-1 0 0 0,2-2 0 0 0,0 0 0 0 0,1-3 0 0 0,1 0 0 0 0,10 1-133 0 0,151 62 118 0 0,-109-51-1189 0 0,-56-21-2218 0 0,-2 1-4261 0 0,-17-6-3816 0 0</inkml:trace>
</inkml:ink>
</file>

<file path=ppt/ink/ink4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6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0 640 0 0 0,'0'0'459'0'0,"0"0"808"0"0,0 0 306 0 0,0 0-18 0 0,0 0-153 0 0,0 0-228 0 0,0 0-218 0 0,31-15-195 0 0,99-47-159 0 0,-115 56-300 0 0,-1-1 0 0 0,0-1 0 0 0,0 0-1 0 0,-1-1 1 0 0,0 0 0 0 0,0-1 0 0 0,-1-1 0 0 0,0 0 0 0 0,6-8-302 0 0,8-9 527 0 0,75-116 671 0 0,-72 41-966 0 0,-29 102-262 0 0,0 0 0 0 0,-1 0 0 0 0,1 0 0 0 0,0-1 0 0 0,0 1 0 0 0,-1 0 0 0 0,1 0-1 0 0,0 0 1 0 0,-1 0 0 0 0,1 0 0 0 0,-1 0 0 0 0,0 0 0 0 0,1 0 0 0 0,-1 0 0 0 0,0 0 0 0 0,1 0 0 0 0,-1 0 0 0 0,0 0 0 0 0,0 0 0 0 0,0 1 0 0 0,0-1-1 0 0,0 0 1 0 0,0 1 0 0 0,0-1 0 0 0,0 0 0 0 0,0 1 0 0 0,0 0 0 0 0,0-1 0 0 0,-1 1 0 0 0,1 0 0 0 0,0-1 0 0 0,0 1 0 0 0,0 0 0 0 0,0 0-1 0 0,-1 0 1 0 0,1 0 0 0 0,0 0 0 0 0,0 0 0 0 0,0 0 0 0 0,-1 0 0 0 0,1 1 0 0 0,0-1 0 0 0,0 1 30 0 0,-50 22-2161 0 0,44-14 2101 0 0,0 1 0 0 0,0 1-1 0 0,1-1 1 0 0,0 1 0 0 0,1 0 0 0 0,0 0-1 0 0,1 0 1 0 0,1 1 0 0 0,-1-1 0 0 0,2 1-1 0 0,0 0 1 0 0,0 0 0 0 0,1 0 0 0 0,0 0-1 0 0,1 0 1 0 0,1 0 0 0 0,0 0 0 0 0,0 1 60 0 0,0-5 72 0 0,1-1 0 0 0,-1 1 0 0 0,1-1 1 0 0,1 1-1 0 0,-1-1 0 0 0,1 0 0 0 0,1 1 1 0 0,-1-2-1 0 0,1 1 0 0 0,0 0 0 0 0,1-1 1 0 0,-1 0-1 0 0,1 0 0 0 0,1 0 0 0 0,-1 0 1 0 0,1-1-1 0 0,0 0 0 0 0,0 0 0 0 0,1-1 1 0 0,-1 0-1 0 0,1 0 0 0 0,0 0 0 0 0,0-1 0 0 0,0 0 1 0 0,0 0-1 0 0,1-1 0 0 0,-1 0 0 0 0,1 0 1 0 0,0-1-1 0 0,4 1-72 0 0,-1-1 202 0 0,0 0 0 0 0,1-1 0 0 0,-1 0 0 0 0,1-1 0 0 0,-1 0 0 0 0,1-1 0 0 0,-1 0-1 0 0,0 0 1 0 0,0-2 0 0 0,0 1 0 0 0,0-1 0 0 0,-1-1 0 0 0,0 0 0 0 0,3-2-202 0 0,14-9 136 0 0,-1-1-1 0 0,-1-1 0 0 0,-1-2 1 0 0,-1 0-1 0 0,0-1 1 0 0,-2-1-1 0 0,0-2 0 0 0,-2 0 1 0 0,0-1-1 0 0,-2 0 1 0 0,-1-2-1 0 0,-1 0 1 0 0,0-3-136 0 0,-2-36 14 0 0,-14 65-53 0 0,0 0 1 0 0,0 0-1 0 0,0 0 0 0 0,0 0 1 0 0,0 0-1 0 0,0 0 0 0 0,0 0 0 0 0,0 1 1 0 0,-1-1-1 0 0,1 0 0 0 0,0 1 0 0 0,0-1 1 0 0,0 1-1 0 0,-1-1 0 0 0,1 1 0 0 0,0 0 1 0 0,-1 0-1 0 0,1-1 0 0 0,0 1 0 0 0,-1 0 1 0 0,1 0-1 0 0,0 0 0 0 0,-1 0 1 0 0,1 1-1 0 0,0-1 0 0 0,-1 0 0 0 0,1 1 1 0 0,0-1-1 0 0,-1 0 0 0 0,1 1 0 0 0,0 0 1 0 0,0-1-1 0 0,0 1 0 0 0,0 0 0 0 0,-1-1 1 0 0,1 1-1 0 0,0 0 0 0 0,0 0 0 0 0,0 0 1 0 0,0 0-1 0 0,1 0 0 0 0,-1 0 39 0 0,-8 10-30 0 0,1-1 0 0 0,0 1 0 0 0,1 1-1 0 0,1 0 1 0 0,0-1 0 0 0,0 2 0 0 0,1-1-1 0 0,1 1 1 0 0,0 0 0 0 0,0 0 0 0 0,2 0-1 0 0,-1 0 1 0 0,2 0 0 0 0,0 1 0 0 0,0-1 0 0 0,1 0-1 0 0,1 1 1 0 0,1 4 30 0 0,0-12 35 0 0,0 1 0 0 0,1-1-1 0 0,-1 0 1 0 0,1 0 0 0 0,1-1 0 0 0,-1 1 0 0 0,1-1-1 0 0,0 0 1 0 0,0 1 0 0 0,0-2 0 0 0,1 1 0 0 0,0 0-1 0 0,0-1 1 0 0,0 0 0 0 0,0 0 0 0 0,1-1-1 0 0,-1 1 1 0 0,1-1 0 0 0,0-1 0 0 0,0 1 0 0 0,0-1-1 0 0,0 0 1 0 0,5 1-35 0 0,5 2 173 0 0,1-1 0 0 0,-1-1 0 0 0,1-1 0 0 0,0 0 0 0 0,0-1 0 0 0,1-1 1 0 0,-1-1-1 0 0,11-1-173 0 0,0-4 164 0 0,0-2 0 0 0,0-1 0 0 0,-1-1 0 0 0,0-1 0 0 0,-1-1 0 0 0,-1-1 1 0 0,0-2-1 0 0,0 0 0 0 0,-2-2 0 0 0,0 0 0 0 0,-1-2 0 0 0,3-3-164 0 0,-14 12 25 0 0,0 0 0 0 0,-1 0 0 0 0,0-1 0 0 0,0-1-1 0 0,-1 1 1 0 0,-1-2 0 0 0,0 1 0 0 0,-1-1 0 0 0,0 0-1 0 0,-1 0 1 0 0,0-1 0 0 0,-1 0 0 0 0,-1 0 0 0 0,0 0-1 0 0,-1-1 1 0 0,0 1 0 0 0,-1-1 0 0 0,-1 0 0 0 0,-1 1-1 0 0,0-9-24 0 0,-1 20-7 0 0,0 0-1 0 0,0 0 1 0 0,0 0-1 0 0,0 1 1 0 0,-1-1-1 0 0,1 0 1 0 0,-1 0-1 0 0,0 1 1 0 0,0-1-1 0 0,0 1 1 0 0,0 0-1 0 0,0 0 1 0 0,0-1-1 0 0,-1 1 1 0 0,1 0-1 0 0,-1 1 1 0 0,0-1-1 0 0,1 0 1 0 0,-1 1-1 0 0,0 0 1 0 0,0 0-1 0 0,0-1 1 0 0,0 2-1 0 0,0-1 1 0 0,0 0-1 0 0,0 1 1 0 0,0-1-1 0 0,0 1 1 0 0,0 0-1 0 0,-1 0 1 0 0,1 0-1 0 0,0 0 1 0 0,0 1 0 0 0,0-1-1 0 0,0 1 1 0 0,0 0-1 0 0,0 0 1 0 0,0 0-1 0 0,0 0 1 0 0,0 0-1 0 0,0 1 1 0 0,1-1-1 0 0,-1 1 1 0 0,0 0-1 0 0,0 1 8 0 0,-9 5-4 0 0,1 0-1 0 0,1 1 1 0 0,0 0-1 0 0,0 1 1 0 0,1 0-1 0 0,0 0 1 0 0,1 1-1 0 0,0 0 1 0 0,0 1 0 0 0,2-1-1 0 0,-1 1 1 0 0,1 1-1 0 0,1-1 1 0 0,0 1-1 0 0,1 0 1 0 0,1 0-1 0 0,0 1 1 0 0,0-1 0 0 0,1 1-1 0 0,1-1 1 0 0,1 1-1 0 0,0 0 1 0 0,0-1-1 0 0,1 1 1 0 0,1-1-1 0 0,0 1 1 0 0,2 3 4 0 0,2 1-4 0 0,1 0 0 0 0,1 0 0 0 0,1-1-1 0 0,0 0 1 0 0,1 0 0 0 0,1-1 0 0 0,0-1 0 0 0,2 0 0 0 0,-1 0 0 0 0,6 3 4 0 0,83 56-2700 0 0,-82-63-1577 0 0,-5-8-4423 0 0,-9-3 5742 0 0</inkml:trace>
  <inkml:trace contextRef="#ctx0" brushRef="#br0" timeOffset="243.127">1802 374 13099 0 0,'0'0'563'0'0,"0"0"-171"0"0,0 0 52 0 0,0 0 264 0 0,0 0 197 0 0,0 0 26 0 0,-9 32-136 0 0,-28 97-216 0 0,26-28 124 0 0,26-12-770 0 0,1-53-3190 0 0,-14-33 112 0 0,-2-2-6998 0 0,0-1 7636 0 0</inkml:trace>
  <inkml:trace contextRef="#ctx0" brushRef="#br0" timeOffset="485.962">1668 352 8922 0 0,'0'0'616'0'0,"0"0"-203"0"0,0 0 74 0 0,0 0 224 0 0,0 0 164 0 0,0 0 84 0 0,0 0 25 0 0,0 0-34 0 0,0 0-113 0 0,0 0-123 0 0,32-1-176 0 0,100-7-162 0 0,31 6-40 0 0,-103 2-2827 0 0,-49 3-59 0 0,-3 2-5242 0 0,-7-5 6182 0 0,2 3-1665 0 0</inkml:trace>
  <inkml:trace contextRef="#ctx0" brushRef="#br0" timeOffset="720.772">1738 610 6497 0 0,'0'0'1201'0'0,"0"0"-246"0"0,0 0 303 0 0,0 0 427 0 0,0 0 86 0 0,0 0-200 0 0,0 0-359 0 0,0 0-336 0 0,0 0-198 0 0,0 0-190 0 0,0 0-133 0 0,0 0-110 0 0,34-2-116 0 0,108-6-126 0 0,-39-5-1966 0 0,-86 10 160 0 0,6-1-4677 0 0,-9 1-2198 0 0</inkml:trace>
</inkml:ink>
</file>

<file path=ppt/ink/ink4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0.8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5705 0 0,'0'0'1248'0'0,"0"0"-95"0"0,0 0-13 0 0,0 0 52 0 0,0 0 6 0 0,0 0-133 0 0,0 0-250 0 0,0 0-268 0 0,0 0-215 0 0,0 0-133 0 0,0 0-21 0 0,0 0 47 0 0,0 8 68 0 0,16 613 3608 0 0,-27-508-3721 0 0,11-112-191 0 0,0-1 12 0 0,0 0-10 0 0,3-4 33 0 0,35-34 201 0 0,0-1-195 0 0,1 1 1 0 0,2 2-1 0 0,2 1 1 0 0,4 1-31 0 0,-34 25-19 0 0,0 1-1 0 0,1 1 1 0 0,-1 0 0 0 0,1 1 0 0 0,1 1 0 0 0,-1 0-1 0 0,1 1 1 0 0,0 0 0 0 0,0 1 0 0 0,0 1-1 0 0,0 0 1 0 0,8 1 19 0 0,-20 3-10 0 0,-1 0 0 0 0,0 0-1 0 0,0 0 1 0 0,0 0 0 0 0,-1 0-1 0 0,1 0 1 0 0,0 0 0 0 0,-1 1-1 0 0,1-1 1 0 0,-1 1 0 0 0,0-1-1 0 0,0 1 1 0 0,0-1 0 0 0,0 1-1 0 0,0 0 1 0 0,-1-1 0 0 0,1 1 0 0 0,-1 0-1 0 0,0 0 1 0 0,0 0 0 0 0,0-1-1 0 0,0 1 1 0 0,0 0 0 0 0,0 0-1 0 0,-1-1 1 0 0,1 1 0 0 0,-1 0-1 0 0,0 1 11 0 0,1-4 1 0 0,-4 12 30 0 0,0 1 0 0 0,0-1 0 0 0,-1 0 0 0 0,-1 0 1 0 0,0 0-1 0 0,0-1 0 0 0,-1 0 0 0 0,-1 0 0 0 0,0-1 0 0 0,0 0 0 0 0,-1 0 0 0 0,0-1 0 0 0,-1 0 0 0 0,0 0 0 0 0,0-1 1 0 0,-11 5-32 0 0,8-2-5 0 0,-1-2 0 0 0,0 0 0 0 0,0-1 0 0 0,-1 0 0 0 0,0-1 0 0 0,0-1 0 0 0,-1 0 0 0 0,0-1 0 0 0,0-1 5 0 0,-58 4-2760 0 0,59-11-946 0 0,8-5-5356 0 0,7 4 4933 0 0</inkml:trace>
  <inkml:trace contextRef="#ctx0" brushRef="#br0" timeOffset="831.394">815 442 2008 0 0,'0'0'1918'0'0,"0"0"-807"0"0,0 0-148 0 0,0 0 201 0 0,0 0 226 0 0,0 0 101 0 0,0 0-34 0 0,0 0-147 0 0,0 0-179 0 0,0 0-177 0 0,-34 31-192 0 0,-102 95-159 0 0,79-55 160 0 0,54-64-715 0 0,-1 0 0 0 0,1 0 1 0 0,0 0-1 0 0,1 1 0 0 0,-1-1 0 0 0,1 1 1 0 0,1-1-1 0 0,0 1 0 0 0,0 0 0 0 0,0-1 1 0 0,1 1-1 0 0,1 6-48 0 0,0-11 32 0 0,1 0-1 0 0,1-1 1 0 0,-1 1 0 0 0,0-1 0 0 0,1 0 0 0 0,-1 0 0 0 0,1 0 0 0 0,-1 0-1 0 0,1 0 1 0 0,0 0 0 0 0,0-1 0 0 0,0 1 0 0 0,0-1 0 0 0,0 0 0 0 0,0 0-1 0 0,1 0 1 0 0,-1 0 0 0 0,0-1 0 0 0,0 1 0 0 0,1-1 0 0 0,-1 0-1 0 0,0 0 1 0 0,1 0 0 0 0,-1 0 0 0 0,0-1 0 0 0,0 1 0 0 0,1-1 0 0 0,-1 0-1 0 0,0 0 1 0 0,0 0 0 0 0,0 0 0 0 0,0 0 0 0 0,0-1 0 0 0,3-1-32 0 0,17-10 127 0 0,-1-1 1 0 0,0-1 0 0 0,-1 0 0 0 0,0-2 0 0 0,-2 0-1 0 0,0-1 1 0 0,-1-1 0 0 0,8-11-128 0 0,-14 16 50 0 0,79-108-13 0 0,-91 123-60 0 0,0-1 0 0 0,0 0-1 0 0,0 0 1 0 0,0 0 0 0 0,0 1-1 0 0,0-1 1 0 0,0 0 0 0 0,0 0-1 0 0,0 0 1 0 0,1 0 0 0 0,-1 1-1 0 0,0-1 1 0 0,0 0 0 0 0,0 0-1 0 0,0 0 1 0 0,0 0 0 0 0,1 0-1 0 0,-1 1 1 0 0,0-1 0 0 0,0 0 0 0 0,0 0-1 0 0,1 0 1 0 0,-1 0 0 0 0,0 0-1 0 0,0 0 1 0 0,0 0 0 0 0,1 0-1 0 0,-1 0 1 0 0,0 0 0 0 0,0 0-1 0 0,0 0 1 0 0,1 0 0 0 0,-1 0-1 0 0,0 0 1 0 0,0 0 0 0 0,1 0-1 0 0,-1 0 1 0 0,0 0 0 0 0,0 0 23 0 0,-3 26-183 0 0,-13 109-13 0 0,17-131 198 0 0,0-1 0 0 0,-1 1 1 0 0,1-1-1 0 0,0 1 0 0 0,1-1 1 0 0,-1 1-1 0 0,1-1 0 0 0,-1 0 0 0 0,1 0 1 0 0,0 0-1 0 0,0 0 0 0 0,0 0 0 0 0,1 0 1 0 0,-1-1-1 0 0,1 1 0 0 0,-1-1 0 0 0,1 0 1 0 0,0 1-1 0 0,0-1 0 0 0,0 0 0 0 0,0-1 1 0 0,0 1-1 0 0,1-1 0 0 0,-1 1 0 0 0,0-1 1 0 0,1 0-1 0 0,-1 0 0 0 0,1 0 0 0 0,-1-1 1 0 0,1 1-1 0 0,0-1-2 0 0,6 1 74 0 0,0 0 0 0 0,0-1 0 0 0,0 0 0 0 0,0 0 0 0 0,0-1 0 0 0,0-1 0 0 0,0 0 0 0 0,-1 0 0 0 0,1-1-1 0 0,5-2-73 0 0,21-12 94 0 0,-1-2 0 0 0,-1-1 0 0 0,-1-1-1 0 0,0-2 1 0 0,-2-2 0 0 0,-1 0-1 0 0,-1-2 1 0 0,-1-1 0 0 0,-2-2 0 0 0,-1 0-1 0 0,3-7-93 0 0,-18 25-12 0 0,-1 0-1 0 0,-1 0 1 0 0,0-1-1 0 0,-1 0 1 0 0,0 0-1 0 0,-1 0 1 0 0,0-1-1 0 0,-1 0 1 0 0,-1-1-1 0 0,0 1 1 0 0,-1-1-1 0 0,0 0 1 0 0,-1 0-1 0 0,-1 1 1 0 0,-1-1-1 0 0,0 0 13 0 0,-1 13-43 0 0,-1 0-1 0 0,0 0 0 0 0,0 1 1 0 0,1-1-1 0 0,-1 1 0 0 0,0 0 1 0 0,0-1-1 0 0,0 1 1 0 0,-1 0-1 0 0,1 0 0 0 0,0 0 1 0 0,0 1-1 0 0,0-1 0 0 0,-1 0 1 0 0,1 1-1 0 0,0-1 0 0 0,-1 1 1 0 0,1 0-1 0 0,-1 0 0 0 0,1 0 1 0 0,0 0-1 0 0,-1 0 1 0 0,1 1-1 0 0,0-1 0 0 0,-1 1 1 0 0,1-1-1 0 0,0 1 0 0 0,-1 0 1 0 0,1 0-1 0 0,0 0 0 0 0,0 0 1 0 0,0 0-1 0 0,0 1 0 0 0,0-1 1 0 0,0 1-1 0 0,0-1 1 0 0,1 1-1 0 0,-1 0 0 0 0,1-1 1 0 0,-2 3 43 0 0,-10 8-51 0 0,0 0 1 0 0,1 1 0 0 0,0 1 0 0 0,1 0-1 0 0,1 0 1 0 0,0 1 0 0 0,1 0 0 0 0,1 1 0 0 0,0 0-1 0 0,1 1 1 0 0,1-1 0 0 0,0 1 0 0 0,1 0-1 0 0,1 1 1 0 0,1-1 0 0 0,1 1 0 0 0,0 0-1 0 0,1-1 1 0 0,1 1 0 0 0,0 0 0 0 0,2 1 50 0 0,-1-13 13 0 0,0 0 0 0 0,0-1 0 0 0,0 1 0 0 0,1 0 0 0 0,0-1 0 0 0,0 0 0 0 0,1 1-1 0 0,0-1 1 0 0,0 0 0 0 0,0 0 0 0 0,0-1 0 0 0,1 1 0 0 0,-1 0 0 0 0,1-1 0 0 0,0 0 0 0 0,1 0 0 0 0,-1 0 0 0 0,1-1 0 0 0,0 0 0 0 0,0 0 0 0 0,0 0 0 0 0,0 0 0 0 0,4 1-13 0 0,4 2 143 0 0,1-1 0 0 0,0-1 0 0 0,0 0 0 0 0,0-1 0 0 0,0 0 1 0 0,1-1-1 0 0,-1-1 0 0 0,13 0-143 0 0,-9-1 157 0 0,1 0 0 0 0,-1-2 0 0 0,1 0 0 0 0,-1-1 0 0 0,0 0 0 0 0,0-2 0 0 0,0 0 0 0 0,0-1 0 0 0,-1-1 0 0 0,0 0 0 0 0,8-6-157 0 0,5-5 118 0 0,-2-1 0 0 0,1-1 0 0 0,-2-1 0 0 0,-1-2 0 0 0,-1 0 0 0 0,-1-2 1 0 0,21-27-119 0 0,-34 37-60 0 0,0 0 0 0 0,0-1 0 0 0,-2-1 1 0 0,0 0-1 0 0,0 0 0 0 0,-2 0 0 0 0,0-1 1 0 0,-1 0-1 0 0,-1 0 0 0 0,-1-1 0 0 0,0 0 1 0 0,-2 1-1 0 0,0-1 0 0 0,-1 0 0 0 0,-1-6 60 0 0,-1 23-14 0 0,0 0 0 0 0,0 0 0 0 0,0 0 0 0 0,0 1 0 0 0,0-1 0 0 0,0 0 0 0 0,-1 0 0 0 0,1 1 0 0 0,-1-1 0 0 0,1 1 0 0 0,-1 0 1 0 0,0-1-1 0 0,0 1 0 0 0,1 0 0 0 0,-1 0 0 0 0,0 0 0 0 0,0 0 0 0 0,0 0 0 0 0,0 0 0 0 0,0 1 0 0 0,0-1 0 0 0,0 1 0 0 0,-1-1 0 0 0,1 1 0 0 0,0 0 0 0 0,0 0 0 0 0,0 0 0 0 0,0 0 0 0 0,0 0 0 0 0,-1 1 0 0 0,1-1 0 0 0,0 0 0 0 0,0 1 0 0 0,0 0 0 0 0,0-1 0 0 0,0 1 0 0 0,0 0 0 0 0,0 0 0 0 0,0 0 0 0 0,1 0 0 0 0,-1 1 0 0 0,0-1 0 0 0,0 0 0 0 0,1 1 0 0 0,-1-1 0 0 0,1 1 0 0 0,-1 0 14 0 0,-12 11 1 0 0,1 0-1 0 0,0 0 1 0 0,0 2-1 0 0,2-1 1 0 0,0 1 0 0 0,1 1-1 0 0,0 0 1 0 0,1 0 0 0 0,1 1-1 0 0,0 0 1 0 0,2 1-1 0 0,0 0 1 0 0,1 0 0 0 0,0 0-1 0 0,1 6 0 0 0,2-16 2 0 0,0 0 1 0 0,0 0-1 0 0,1 0 0 0 0,0 0 0 0 0,1 0 0 0 0,-1 0 1 0 0,2 0-1 0 0,-1 0 0 0 0,1 0 0 0 0,0 0 0 0 0,1 0 0 0 0,0 0 1 0 0,0 0-1 0 0,1 0 0 0 0,0-1 0 0 0,0 1 0 0 0,1-1 1 0 0,0 0-1 0 0,0 0 0 0 0,0 0 0 0 0,1-1 0 0 0,5 6-2 0 0,-3-6-66 0 0,-1 0-1 0 0,1 0 0 0 0,0-1 1 0 0,1 0-1 0 0,-1 0 0 0 0,1-1 0 0 0,0 0 1 0 0,0-1-1 0 0,0 1 0 0 0,1-2 1 0 0,-1 1-1 0 0,1-1 0 0 0,-1 0 1 0 0,1-1-1 0 0,0 0 0 0 0,3 0 67 0 0,58 0-4396 0 0,-24-10-4093 0 0,-31 5 2593 0 0</inkml:trace>
  <inkml:trace contextRef="#ctx0" brushRef="#br0" timeOffset="1189.292">2620 383 3961 0 0,'0'0'3887'0'0,"0"0"-1658"0"0,0 0-479 0 0,0 0 30 0 0,0 0-89 0 0,0 0-295 0 0,0 0-305 0 0,0 0-219 0 0,0 0-161 0 0,0 0-132 0 0,0 0-140 0 0,0 0-125 0 0,0 0-131 0 0,-19 19-96 0 0,-60 55-37 0 0,60-48-4 0 0,20-23-31 0 0,1 0 1 0 0,0 0-1 0 0,-1 0 1 0 0,1-1-1 0 0,1 1 0 0 0,-1 0 1 0 0,0-1-1 0 0,1 0 1 0 0,-1 1-1 0 0,1-1 0 0 0,-1 0 1 0 0,1 0-1 0 0,0-1 1 0 0,0 1-1 0 0,0-1 1 0 0,0 1-1 0 0,0-1 0 0 0,1 0 1 0 0,-1 0-16 0 0,20 12 50 0 0,-20-12-8 0 0,1 0 1 0 0,-1 1-1 0 0,0 0 1 0 0,0 0-1 0 0,-1 0 1 0 0,1 0 0 0 0,0 0-1 0 0,-1 0 1 0 0,1 1-1 0 0,-1-1 1 0 0,0 1 0 0 0,0 0-1 0 0,0 0 1 0 0,0 0-1 0 0,0 0 1 0 0,-1 0-1 0 0,1 0 1 0 0,-1 0 0 0 0,0 0-1 0 0,0 1 1 0 0,0-1-1 0 0,0 0 1 0 0,-1 1 0 0 0,1-1-1 0 0,-1 1 1 0 0,0-1-1 0 0,0 1 1 0 0,0-1-1 0 0,0 0 1 0 0,-1 1 0 0 0,1-1-1 0 0,-1 1 1 0 0,0-1-1 0 0,0 0 1 0 0,0 1-1 0 0,-1-1 1 0 0,1 0 0 0 0,-1 0-1 0 0,0 0 1 0 0,0 0-1 0 0,0 0 1 0 0,0-1-43 0 0,-3 6 100 0 0,0-1 0 0 0,-1 0 0 0 0,0-1 0 0 0,-1 1 0 0 0,1-1-1 0 0,-1 0 1 0 0,0-1 0 0 0,0 0 0 0 0,-1 0 0 0 0,0 0 0 0 0,0-1 0 0 0,0-1 0 0 0,-3 2-100 0 0,1-2 4 0 0,1-1 1 0 0,0 0-1 0 0,-1-1 0 0 0,0 0 1 0 0,1-1-1 0 0,-1 1 0 0 0,0-2 1 0 0,1 1-1 0 0,-1-2 0 0 0,-5 0-4 0 0,-55-22-3669 0 0,56 13 33 0 0,8 1-4551 0 0,4 6-860 0 0</inkml:trace>
</inkml:ink>
</file>

<file path=ppt/ink/ink4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28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21 608 3369 0 0,'0'0'3214'0'0,"0"0"-1773"0"0,0 0-311 0 0,0 0 106 0 0,0 0 60 0 0,0 0-35 0 0,0 0-178 0 0,0 0-263 0 0,0 0-283 0 0,0 0-237 0 0,0 0-158 0 0,0 0-49 0 0,-3 3 28 0 0,1 0-71 0 0,0 0-1 0 0,0 0 0 0 0,0 0 0 0 0,1 0 0 0 0,-1 0 0 0 0,1 0 0 0 0,0 0 1 0 0,0 1-1 0 0,0-1 0 0 0,0 0 0 0 0,0 1 0 0 0,1-1 0 0 0,0 1 0 0 0,-1-1 1 0 0,1 0-1 0 0,1 1 0 0 0,-1-1 0 0 0,0 1 0 0 0,1-1 0 0 0,0 3-49 0 0,1 4 114 0 0,-1 1 0 0 0,1-1 0 0 0,1 0 0 0 0,0 0 0 0 0,0 0-1 0 0,1-1 1 0 0,0 1 0 0 0,1-1 0 0 0,0 0 0 0 0,1 0 0 0 0,-1 0-1 0 0,2-1 1 0 0,-1 0 0 0 0,1 0 0 0 0,0-1 0 0 0,1 0 0 0 0,0 0 0 0 0,0 0-1 0 0,3 1-113 0 0,-1-7 113 0 0,0 0-1 0 0,-1 0 1 0 0,1-1-1 0 0,0 0 0 0 0,0-1 1 0 0,-1 0-1 0 0,1-1 1 0 0,-1 0-1 0 0,1 0 1 0 0,-1-1-1 0 0,0 0 0 0 0,0 0 1 0 0,0-1-1 0 0,0-1 1 0 0,0 0-1 0 0,-1 0 0 0 0,0 0 1 0 0,0-1-1 0 0,-1 0 1 0 0,1 0-1 0 0,-1-1 0 0 0,-1 0 1 0 0,1-1-1 0 0,-1 1 1 0 0,1-3-113 0 0,34-27 83 0 0,-4 2-15 0 0,9-8-158 0 0,-31 95-616 0 0,-15-47 717 0 0,1 1 0 0 0,-1-1 1 0 0,1 1-1 0 0,0-1 0 0 0,0 1 0 0 0,1-1 0 0 0,-1 0 0 0 0,1 1 0 0 0,0-1 0 0 0,1 0 0 0 0,-1 0 0 0 0,1-1 1 0 0,0 1-1 0 0,0 0 0 0 0,1-1 0 0 0,-1 0 0 0 0,1 0 0 0 0,0 0 0 0 0,0 0 0 0 0,0-1 0 0 0,1 1 0 0 0,-1-1 1 0 0,1 0-1 0 0,0 0 0 0 0,0-1 0 0 0,0 0 0 0 0,0 1 0 0 0,0-2 0 0 0,1 1 0 0 0,-1-1 0 0 0,0 1 0 0 0,1-1 1 0 0,-1-1-1 0 0,1 1-11 0 0,4-1 115 0 0,0 0 0 0 0,0 0 0 0 0,0-1 0 0 0,0 0 0 0 0,0-1 0 0 0,0 0 0 0 0,0-1 0 0 0,-1 0 0 0 0,1 0 0 0 0,-1-1 1 0 0,0 0-1 0 0,0-1 0 0 0,0 0 0 0 0,-1-1 0 0 0,0 1 0 0 0,0-1 0 0 0,3-3-115 0 0,-2 1 142 0 0,-1 0 0 0 0,0-1 0 0 0,0 1 1 0 0,-1-1-1 0 0,0-1 0 0 0,0 0 0 0 0,-1 0 0 0 0,0 0 0 0 0,-1-1 0 0 0,4-9-142 0 0,6-74 239 0 0,-15 86-450 0 0,-3-38-1452 0 0,-8 20-5598 0 0,7 21 717 0 0,4-1-3126 0 0</inkml:trace>
  <inkml:trace contextRef="#ctx0" brushRef="#br0" timeOffset="457.858">1214 0 8522 0 0,'0'0'3862'0'0,"0"0"-2770"0"0,0 0-805 0 0,0 0 137 0 0,0 0 270 0 0,0 0 243 0 0,0 0 85 0 0,0 0-92 0 0,-9 33-155 0 0,-28 103-191 0 0,28-101-346 0 0,1 0 0 0 0,2 0 0 0 0,1 1 0 0 0,1 0 0 0 0,2 6-238 0 0,2-25 49 0 0,-2 10-4 0 0,1 0 1 0 0,1 0-1 0 0,2 0 0 0 0,0 0 0 0 0,2 0 0 0 0,1-1 0 0 0,1 0 0 0 0,1 0 0 0 0,2 0 1 0 0,0-1-1 0 0,2 0 0 0 0,9 16-45 0 0,-18-39-2 0 0,0-1 1 0 0,0 0-1 0 0,1 1 1 0 0,-1-1 0 0 0,0 0-1 0 0,0-1 1 0 0,1 1-1 0 0,-1 0 1 0 0,0-1-1 0 0,1 1 1 0 0,-1-1-1 0 0,0 0 1 0 0,1 0 0 0 0,-1 0-1 0 0,1 0 1 0 0,-1 0-1 0 0,0 0 1 0 0,1-1-1 0 0,-1 1 1 0 0,0-1-1 0 0,1 1 1 0 0,-1-1 0 0 0,0 0-1 0 0,0 0 1 0 0,1 0-1 0 0,-1 0 1 0 0,0-1-1 0 0,0 1 1 0 0,0 0-1 0 0,0-1 1 0 0,-1 0-1 0 0,1 1 1 0 0,0-1 0 0 0,-1 0-1 0 0,1 0 1 0 0,-1 0-1 0 0,0 0 1 0 0,1 0-1 0 0,-1 0 1 0 0,0 0-1 0 0,0-1 2 0 0,20-16-39 0 0,81-36-26 0 0,-100 55 74 0 0,1 0 0 0 0,-1 0 0 0 0,1 0 0 0 0,-1 0 0 0 0,0 1 0 0 0,1-1 0 0 0,-1 1 0 0 0,0-1 0 0 0,0 1 0 0 0,1 0 0 0 0,-1 0 0 0 0,0 0 0 0 0,0 0 0 0 0,0 0 0 0 0,0 1 0 0 0,0-1 0 0 0,0 0 0 0 0,0 1 0 0 0,-1 0 0 0 0,1-1 0 0 0,0 1 0 0 0,-1 0 1 0 0,1 0-1 0 0,-1 0 0 0 0,0 0 0 0 0,0 0 0 0 0,0 0 0 0 0,0 0 0 0 0,0 0 0 0 0,0 1 0 0 0,0-1 0 0 0,-1 0 0 0 0,1 0 0 0 0,-1 1 0 0 0,0-1 0 0 0,0 1 0 0 0,1-1 0 0 0,-1 0 0 0 0,-1 1 0 0 0,1-1 0 0 0,0 0 0 0 0,-1 1 0 0 0,1-1 0 0 0,-1 0 0 0 0,0 2-9 0 0,5 27 179 0 0,-1-20-99 0 0,-3-6-66 0 0,1-1 1 0 0,0 1 0 0 0,0 0 0 0 0,0-1-1 0 0,1 1 1 0 0,-1-1 0 0 0,1 1-1 0 0,0-1 1 0 0,1 0 0 0 0,-1 0-1 0 0,1 0 1 0 0,-1 0 0 0 0,1 0-1 0 0,1 0 1 0 0,-1-1 0 0 0,0 1 0 0 0,1-1-1 0 0,0 0 1 0 0,-1 0 0 0 0,4 1-15 0 0,-6-3-20 0 0,1-1 0 0 0,0 1 0 0 0,0-1-1 0 0,0 0 1 0 0,-1 1 0 0 0,1-1 0 0 0,0 0 0 0 0,0 0 0 0 0,0 0 0 0 0,0-1 0 0 0,0 1 0 0 0,-1 0 0 0 0,1 0 0 0 0,0-1 0 0 0,0 0 0 0 0,0 1 0 0 0,-1-1 0 0 0,1 0 0 0 0,0 0 0 0 0,-1 0 0 0 0,1 0 0 0 0,-1 0 0 0 0,1 0 0 0 0,-1 0 0 0 0,1 0 20 0 0,17-24-4693 0 0,-4 4-5833 0 0,-9 14 4541 0 0</inkml:trace>
  <inkml:trace contextRef="#ctx0" brushRef="#br0" timeOffset="854.293">1827 755 224 0 0,'0'0'1652'0'0,"0"0"-26"0"0,0 0 94 0 0,0 0 114 0 0,0 0 45 0 0,0 0-25 0 0,0 0-115 0 0,0 0-155 0 0,0 0-167 0 0,0 0-197 0 0,0 0-185 0 0,0 0-167 0 0,22 6-147 0 0,69 14-124 0 0,-89-19-548 0 0,0 0 1 0 0,0-1 0 0 0,0 1-1 0 0,1-1 1 0 0,-1 0-1 0 0,0 0 1 0 0,0 1 0 0 0,0-2-1 0 0,1 1 1 0 0,-1 0 0 0 0,0 0-1 0 0,0-1 1 0 0,0 1 0 0 0,0-1-1 0 0,0 0 1 0 0,0 1 0 0 0,0-1-1 0 0,0 0 1 0 0,0 0 0 0 0,0 0-1 0 0,0-1 1 0 0,0 1-1 0 0,-1 0 1 0 0,1-1 0 0 0,0 1-1 0 0,-1-1 1 0 0,1 1 0 0 0,-1-1-1 0 0,0 0 1 0 0,0 0 0 0 0,1 0-50 0 0,4-6 226 0 0,0 2-152 0 0,0 0-1 0 0,-1-1 1 0 0,0 0 0 0 0,-1 0-1 0 0,1 0 1 0 0,-1 0-1 0 0,0 0 1 0 0,-1-1-1 0 0,0 0 1 0 0,0 0-1 0 0,-1 0 1 0 0,0 0 0 0 0,0 0-1 0 0,-1 0 1 0 0,0 0-1 0 0,0-1 1 0 0,-1 1-1 0 0,0 0 1 0 0,-1-3-74 0 0,-1 8-60 0 0,-1 0 0 0 0,0 0 0 0 0,0 0 0 0 0,0 1-1 0 0,-1-1 1 0 0,1 1 0 0 0,-1-1 0 0 0,1 1 0 0 0,-1 0 0 0 0,0 1 0 0 0,0-1 0 0 0,0 0 0 0 0,0 1 0 0 0,0 0 0 0 0,0 0-1 0 0,0 0 1 0 0,0 1 0 0 0,0 0 0 0 0,-1-1 0 0 0,1 1 0 0 0,0 1 0 0 0,0-1 0 0 0,0 1 0 0 0,-1-1 0 0 0,1 1 0 0 0,0 0-1 0 0,0 0 1 0 0,0 1 0 0 0,0 0 0 0 0,1-1 0 0 0,-1 1 0 0 0,0 0 0 0 0,1 1 0 0 0,-3 1 60 0 0,-5 1-163 0 0,0 0 1 0 0,0 0 0 0 0,1 2-1 0 0,0-1 1 0 0,0 1-1 0 0,1 0 1 0 0,0 1-1 0 0,0 0 1 0 0,1 1 0 0 0,0 0-1 0 0,0 0 1 0 0,1 0-1 0 0,1 1 1 0 0,-1 0-1 0 0,1 1 1 0 0,1-1 0 0 0,0 1-1 0 0,1 0 1 0 0,0 1-1 0 0,0-1 1 0 0,1 1 0 0 0,1-1-1 0 0,0 1 1 0 0,0 4 162 0 0,6-9-337 0 0,0-1 0 0 0,0 0 1 0 0,0 0-1 0 0,1-1 0 0 0,0 1 1 0 0,0-1-1 0 0,0 0 0 0 0,1 0 1 0 0,-1-1-1 0 0,1 1 0 0 0,0-1 0 0 0,1-1 1 0 0,-1 1-1 0 0,1-1 0 0 0,-1 0 1 0 0,1-1-1 0 0,0 1 0 0 0,0-1 1 0 0,0-1-1 0 0,1 1 0 0 0,-1-1 1 0 0,0-1-1 0 0,0 1 0 0 0,3-1 337 0 0,52 7-5709 0 0,-43-6 2307 0 0</inkml:trace>
  <inkml:trace contextRef="#ctx0" brushRef="#br0" timeOffset="1238.843">2234 891 4273 0 0,'0'0'2082'0'0,"0"0"-442"0"0,0 0-80 0 0,0 0 101 0 0,0 0-8 0 0,0 0-127 0 0,0 0-208 0 0,0 0-171 0 0,0 0-145 0 0,0 0-125 0 0,0 0-111 0 0,0 0-105 0 0,0 0-91 0 0,18-15-73 0 0,55-49-75 0 0,-2-8 597 0 0,-21 11-789 0 0,-43 104-1537 0 0,-5-39 1348 0 0,-1 0 1 0 0,1 0-1 0 0,1 0 1 0 0,-1 0-1 0 0,1-1 1 0 0,-1 1-1 0 0,1 0 1 0 0,0-1-1 0 0,0 0 1 0 0,0 0-1 0 0,1 0 1 0 0,-1 0-1 0 0,1-1 1 0 0,0 1-1 0 0,-1-1 1 0 0,1 0-1 0 0,0 0 1 0 0,0 0-1 0 0,1-1 1 0 0,-1 1-1 0 0,0-1 1 0 0,0 0-1 0 0,1 0 1 0 0,-1 0-1 0 0,1-1 1 0 0,-1 0-1 0 0,1 0 1 0 0,-1 0-1 0 0,1 0 1 0 0,-1-1-1 0 0,0 1 1 0 0,1-1-1 0 0,1-1-41 0 0,7-1 225 0 0,-1-1-1 0 0,0-1 0 0 0,0 0 1 0 0,0 0-1 0 0,-1-1 1 0 0,0-1-1 0 0,0 0 1 0 0,0 0-1 0 0,-1-1 0 0 0,0-1 1 0 0,5-5-225 0 0,-1 3 30 0 0,-1-2 1 0 0,0 1-1 0 0,-1-2 1 0 0,-1 0-1 0 0,0 0 1 0 0,-1-1-1 0 0,3-6-30 0 0,1-7-3403 0 0,-4-4-3439 0 0,-9 25-4880 0 0</inkml:trace>
</inkml:ink>
</file>

<file path=ppt/ink/ink4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4 2745 0 0,'0'0'2309'0'0,"0"0"-1091"0"0,0 0-220 0 0,0 0 150 0 0,0 0 180 0 0,0 0 120 0 0,0 0-45 0 0,0 0-202 0 0,0 0-260 0 0,0 0-245 0 0,0 0-224 0 0,-4-3 629 0 0,11 124 2085 0 0,-28 349-1206 0 0,11-153-1727 0 0,10-317-243 0 0,0 0-1 0 0,0-1 0 0 0,0 1 0 0 0,0 0 0 0 0,1-1 0 0 0,-1 1 0 0 0,0 0 0 0 0,0-1 0 0 0,0 1 0 0 0,0 0 0 0 0,1 0 0 0 0,-1-1 0 0 0,0 1 0 0 0,0 0 0 0 0,1-1 0 0 0,-1 1 1 0 0,0 0-1 0 0,0 0 0 0 0,1 0 0 0 0,-1-1 0 0 0,0 1 0 0 0,1 0 0 0 0,-1 0 0 0 0,0 0 0 0 0,1 0 0 0 0,-1 0 0 0 0,0-1 0 0 0,1 1 0 0 0,-1 0 0 0 0,0 0 0 0 0,1 0 1 0 0,-1 0-1 0 0,0 0 0 0 0,1 0 0 0 0,-1 0 0 0 0,0 0 0 0 0,1 0 0 0 0,-1 1 0 0 0,0-1 0 0 0,1 0 0 0 0,-1 0 0 0 0,0 0 0 0 0,1 0 0 0 0,-1 0 0 0 0,0 1 0 0 0,1-1 0 0 0,-1 0 1 0 0,0 0-1 0 0,0 0 0 0 0,1 1 0 0 0,-1-1 0 0 0,0 0 0 0 0,0 0 0 0 0,1 1 0 0 0,-1-1 0 0 0,0 0 0 0 0,0 1 0 0 0,0-1 0 0 0,0 0 0 0 0,1 1 0 0 0,-1-1 0 0 0,0 0 1 0 0,0 1-1 0 0,0-1 0 0 0,0 0 0 0 0,0 1 0 0 0,0-1-9 0 0,25-30 416 0 0,-21 25-366 0 0,41-53 131 0 0,-9 9-130 0 0,3 2 1 0 0,1 1-1 0 0,3 3 1 0 0,43-36-52 0 0,-85 78-1 0 0,-1 0 0 0 0,0 0 1 0 0,1 0-1 0 0,-1 0 0 0 0,1 1 0 0 0,0-1 1 0 0,-1 0-1 0 0,1 0 0 0 0,0 1 1 0 0,-1-1-1 0 0,1 0 0 0 0,0 1 0 0 0,0-1 1 0 0,0 0-1 0 0,-1 1 0 0 0,1 0 1 0 0,0-1-1 0 0,0 1 0 0 0,0-1 0 0 0,0 1 1 0 0,0 0-1 0 0,0 0 0 0 0,0-1 1 0 0,0 1-1 0 0,0 0 0 0 0,0 0 0 0 0,0 0 1 0 0,0 0-1 0 0,0 0 0 0 0,0 0 1 0 0,0 0-1 0 0,0 1 0 0 0,0-1 0 0 0,0 0 1 0 0,0 1-1 0 0,0-1 0 0 0,0 0 1 0 0,0 1-1 0 0,-1-1 0 0 0,1 1 0 0 0,0-1 1 0 0,0 1-1 0 0,0 0 0 0 0,-1-1 1 0 0,1 1-1 0 0,0 0 0 0 0,-1 0 0 0 0,1-1 1 0 0,0 1-1 0 0,-1 0 0 0 0,1 0 1 0 0,-1 0-1 0 0,1 0 0 0 0,-1 0 0 0 0,0 0 1 0 0,1 0-1 0 0,-1-1 0 0 0,0 1 1 0 0,0 0-1 0 0,0 0 0 0 0,1 0 0 0 0,-1 0 1 0 0,0 0-1 0 0,0 0 0 0 0,0 0 1 0 0,-1 0-1 0 0,1 0 0 0 0,0 0 0 0 0,0 1 1 0 0,-2 280 425 0 0,2-280-425 0 0,0 1 1 0 0,0 0 0 0 0,0-1 0 0 0,1 1-1 0 0,-1-1 1 0 0,1 1 0 0 0,0-1 0 0 0,0 0-1 0 0,-1 1 1 0 0,2-1 0 0 0,-1 0 0 0 0,0 1 0 0 0,0-1-1 0 0,1 0 1 0 0,-1 0 0 0 0,1 0 0 0 0,0 0-1 0 0,-1 0 1 0 0,1-1 0 0 0,0 1 0 0 0,2 1-1 0 0,21 3-2744 0 0,-22-6 1926 0 0,7-1-1960 0 0,-3-2-3867 0 0,-2-1-4201 0 0</inkml:trace>
</inkml:ink>
</file>

<file path=ppt/ink/ink4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7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0 4257 0 0,'0'0'3161'0'0,"0"0"-1777"0"0,0 0-475 0 0,0 0 146 0 0,0 0 204 0 0,0 0 11 0 0,0 0-155 0 0,-14 34-250 0 0,-42 103-301 0 0,41-68 73 0 0,25-44-1438 0 0,11-25-3820 0 0,-16-3 523 0 0,-2-1-2858 0 0</inkml:trace>
</inkml:ink>
</file>

<file path=ppt/ink/ink4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3.9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13067 0 0,'0'0'2992'0'0,"0"0"-1375"0"0,0 0-593 0 0,0 0-272 0 0,0 0-264 0 0,0 0-288 0 0,0 0-352 0 0,0 0-248 0 0,0 0-88 0 0,0 0-240 0 0,0 0-312 0 0,0 0-1001 0 0,0 0-2360 0 0,0 0-6489 0 0</inkml:trace>
</inkml:ink>
</file>

<file path=ppt/ink/ink4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1 12827 0 0,'0'0'1268'0'0,"0"0"-289"0"0,0 0 30 0 0,0 0 208 0 0,0 0 28 0 0,0 0-111 0 0,0 0-211 0 0,-3 32-235 0 0,-11 101-181 0 0,4 143 381 0 0,16-180-777 0 0,-1-23-1036 0 0,-3-25-2510 0 0,-20-52-3625 0 0,-6-17-2970 0 0,20 14 8684 0 0</inkml:trace>
</inkml:ink>
</file>

<file path=ppt/ink/ink4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3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7626 0 0,'0'0'2756'0'0,"0"0"-498"0"0,0 0-568 0 0,0 0-451 0 0,0 0-324 0 0,0 0-129 0 0,0 0-32 0 0,0 0-2 0 0,0 0-69 0 0,0 0-134 0 0,0 0-118 0 0,0 0-92 0 0,21 7-99 0 0,69 21-60 0 0,34-9 223 0 0,-92-18-349 0 0,111-4-742 0 0,-97-2-2338 0 0,0-1-3911 0 0,-25 2-4067 0 0</inkml:trace>
</inkml:ink>
</file>

<file path=ppt/ink/ink4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42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173 617 1432 0 0,'0'0'1534'0'0,"0"0"-227"0"0,0 0 13 0 0,0 0 177 0 0,0 0 47 0 0,0 0-132 0 0,0 0-242 0 0,0 0-250 0 0,0 0-215 0 0,0 0-184 0 0,0 0-119 0 0,0 0-94 0 0,-25 17-92 0 0,-78 55-34 0 0,69-32 43 0 0,33-32-154 0 0,-1-4-18 0 0,0 0 1 0 0,1 0-1 0 0,0 0 0 0 0,0 0 1 0 0,0 0-1 0 0,0 0 0 0 0,1 0 1 0 0,-1 1-1 0 0,1-1 1 0 0,0 0-1 0 0,0 0 0 0 0,1 1 1 0 0,-1-1-1 0 0,1 0 0 0 0,0 0 1 0 0,0 0-1 0 0,1 0 1 0 0,-1 0-1 0 0,1 0 0 0 0,0 0 1 0 0,0 0-1 0 0,0 0 0 0 0,0-1 1 0 0,1 1-1 0 0,-1-1 1 0 0,1 0-1 0 0,0 0 0 0 0,0 0 1 0 0,0 0-1 0 0,1 0 0 0 0,-1-1 1 0 0,1 1-1 0 0,-1-1 1 0 0,1 0-1 0 0,0 0 0 0 0,0 0 1 0 0,0-1-1 0 0,0 1 1 0 0,0-1-1 0 0,0 0 0 0 0,0 0 1 0 0,1 0-54 0 0,2-1 97 0 0,1 0 1 0 0,-1 0-1 0 0,0 0 1 0 0,1 0 0 0 0,-1-1-1 0 0,0-1 1 0 0,0 1-1 0 0,1-1 1 0 0,-1 0 0 0 0,0-1-1 0 0,-1 0 1 0 0,1 0-1 0 0,0 0 1 0 0,-1-1 0 0 0,0 0-1 0 0,0 0 1 0 0,0-1-1 0 0,0 1 1 0 0,-1-1 0 0 0,0-1-1 0 0,0 1 1 0 0,0-1-1 0 0,-1 1 1 0 0,1-1 0 0 0,-1-1-1 0 0,-1 1 1 0 0,2-3-98 0 0,2-6-111 0 0,-1 0 1 0 0,-1-1 0 0 0,0 1-1 0 0,-1-1 1 0 0,0-1-1 0 0,-1 1 1 0 0,-1 0-1 0 0,-1-1 1 0 0,0 1-1 0 0,-1-1 1 0 0,-1-2 110 0 0,-23-64-4381 0 0,19 75 3479 0 0,1 0 0 0 0,-2 0 0 0 0,1 1 0 0 0,-1-1 0 0 0,0 1 0 0 0,0 1 0 0 0,-1-1 0 0 0,0 1 0 0 0,0 0 0 0 0,0 0 0 0 0,-1 1 0 0 0,0 0-1 0 0,-3-1 903 0 0,-30 2-2320 0 0,50 18 2863 0 0,2-12 286 0 0,-1-1 0 0 0,1 0 1 0 0,-1-1-1 0 0,1 0 0 0 0,-1 0 1 0 0,1-1-1 0 0,-1-1 0 0 0,0 1 1 0 0,1-2-1 0 0,-1 0 0 0 0,0 0 1 0 0,0 0-1 0 0,-1-2 0 0 0,1 1 1 0 0,4-4-830 0 0,27-12 986 0 0,-2-2-1 0 0,-1-2 1 0 0,0-2 0 0 0,-2-1 0 0 0,16-16-986 0 0,-30 22 209 0 0,0 0-1 0 0,-1-2 1 0 0,-1-1 0 0 0,-1 0-1 0 0,-1-1 1 0 0,-2-1 0 0 0,0-1 0 0 0,7-18-209 0 0,-19 36 88 0 0,-4 16-432 0 0,0 8 165 0 0,4 148 32 0 0,8 1 0 0 0,11 30 147 0 0,-10-90-837 0 0,-5 0 0 0 0,-5 0 0 0 0,-6 47 837 0 0,3-127 42 0 0,-1 0 0 0 0,-2-1 0 0 0,0 1-1 0 0,-2-1 1 0 0,0 0 0 0 0,-1 0 0 0 0,-2 0 0 0 0,0-1 0 0 0,-2 0-1 0 0,0 0 1 0 0,-12 17-42 0 0,20-36 103 0 0,0 0-1 0 0,0 0 0 0 0,0 0 0 0 0,-1 0 0 0 0,1-1 1 0 0,-1 1-1 0 0,0-1 0 0 0,0 1 0 0 0,0-1 1 0 0,0 0-1 0 0,0 0 0 0 0,0 0 0 0 0,0-1 1 0 0,-1 1-1 0 0,1-1 0 0 0,-1 0 0 0 0,1 1 1 0 0,-1-2-1 0 0,1 1 0 0 0,-1 0 0 0 0,0-1 1 0 0,0 1-1 0 0,1-1 0 0 0,-1 0 0 0 0,0-1 1 0 0,1 1-1 0 0,-1-1 0 0 0,0 1 0 0 0,1-1 1 0 0,-1 0-1 0 0,1 0 0 0 0,-1-1 0 0 0,1 1 1 0 0,-1-1-1 0 0,1 1 0 0 0,-2-3-102 0 0,-1-11 162 0 0,0 0 0 0 0,1 0 0 0 0,1-1-1 0 0,0 1 1 0 0,2-1 0 0 0,-1 0 0 0 0,2 0 0 0 0,0 0 0 0 0,1 0-1 0 0,1-1 1 0 0,0 1 0 0 0,1 0 0 0 0,1 0 0 0 0,1-1-162 0 0,4-22-129 0 0,2 0 0 0 0,1 1-1 0 0,2 0 1 0 0,2 1 0 0 0,1 0 0 0 0,2 1 0 0 0,1 1-1 0 0,6-5 130 0 0,22-23-3949 0 0,6 7-3477 0 0,-35 39-2914 0 0</inkml:trace>
</inkml:ink>
</file>

<file path=ppt/ink/ink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9:26.8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461 73 6209 0 0,'0'0'2129'0'0,"0"0"-864"0"0,0 0-190 0 0,0 0 99 0 0,0 0 69 0 0,0 0-100 0 0,0 0-219 0 0,0 0-271 0 0,0 0-223 0 0,0 0-157 0 0,0 0-7 0 0,0 0 64 0 0,1 5 102 0 0,7 215 3673 0 0,-2-65-3709 0 0,-4 285-48 0 0,-4-414-608 0 0,-1 0-1 0 0,0 0 0 0 0,-2-1 0 0 0,-1 1 0 0 0,-2-1 0 0 0,-4 9 261 0 0,4-18-3215 0 0,3-14-1252 0 0,2-5-3437 0 0,2 0 2660 0 0</inkml:trace>
  <inkml:trace contextRef="#ctx0" brushRef="#br0" timeOffset="246.357">1 600 9514 0 0,'0'0'3470'0'0,"0"0"-2447"0"0,0 0-699 0 0,0 0 206 0 0,0 0 279 0 0,0 0 182 0 0,0 0-20 0 0,0 0-142 0 0,0 0-134 0 0,0 0-97 0 0,36-3-76 0 0,114-8-90 0 0,23-24 365 0 0,-129 21-683 0 0,5 0-323 0 0,-1-3 0 0 0,0-2 0 0 0,-2-2 0 0 0,18-12 209 0 0,37-42-5293 0 0,-40 19-5665 0 0,-49 41 6426 0 0</inkml:trace>
  <inkml:trace contextRef="#ctx0" brushRef="#br0" timeOffset="562.702">871 114 7898 0 0,'0'0'1847'0'0,"0"0"-576"0"0,0 0-356 0 0,0 0-3 0 0,0 0 123 0 0,0 0 90 0 0,0 0-39 0 0,0 0-133 0 0,0 32-111 0 0,0 106-102 0 0,1 366 2031 0 0,-2-494-2750 0 0,1 1 0 0 0,0-1-1 0 0,0 1 1 0 0,1 0 0 0 0,0-1-1 0 0,1 1 1 0 0,0-1 0 0 0,1 0 0 0 0,0 0-1 0 0,1 0 1 0 0,0 0 0 0 0,0 0-1 0 0,1-1 1 0 0,1 1 0 0 0,-1-1 0 0 0,1-1-1 0 0,1 1 1 0 0,0-1 0 0 0,6 6-21 0 0,-7-13 61 0 0,0 0 0 0 0,0 0 0 0 0,0-1 0 0 0,0 0 0 0 0,1 0 0 0 0,-1 0 0 0 0,0-1 0 0 0,0 0 0 0 0,0 0 0 0 0,0 0 0 0 0,0-1 0 0 0,0 0 0 0 0,0 0 0 0 0,0-1 0 0 0,-1 1 0 0 0,1-1 0 0 0,-1 0 0 0 0,0-1 0 0 0,0 1 0 0 0,0-1 0 0 0,0 0 0 0 0,0-1 0 0 0,2-2-61 0 0,-5 5 5 0 0,191-148 443 0 0,-134 123-505 0 0,-48 70-105 0 0,-11-37 174 0 0,-14 100-37 0 0,1-7-3306 0 0,26-82-1999 0 0,3-15-2695 0 0,-7-2 1298 0 0</inkml:trace>
  <inkml:trace contextRef="#ctx0" brushRef="#br0" timeOffset="1182.787">1866 629 6929 0 0,'0'0'3088'0'0,"0"0"-1330"0"0,0 0-373 0 0,0 0-13 0 0,0 0-119 0 0,0 0-209 0 0,-34 16-245 0 0,-105 52-156 0 0,48-8 341 0 0,80-52-931 0 0,1 1 1 0 0,0 0 0 0 0,0 1-1 0 0,1 0 1 0 0,0 0-1 0 0,1 1 1 0 0,0 0-1 0 0,1 1 1 0 0,0 0 0 0 0,1 0-1 0 0,-2 6-53 0 0,7-17-13 0 0,1 0 1 0 0,-1 1-1 0 0,1-1 0 0 0,-1 1 0 0 0,1-1 0 0 0,0 1 1 0 0,0-1-1 0 0,0 0 0 0 0,0 1 0 0 0,0-1 0 0 0,0 1 0 0 0,0-1 1 0 0,0 1-1 0 0,1-1 0 0 0,-1 1 0 0 0,1-1 0 0 0,-1 0 1 0 0,1 1-1 0 0,-1-1 0 0 0,1 0 0 0 0,0 1 0 0 0,-1-1 1 0 0,1 0-1 0 0,0 0 0 0 0,0 0 0 0 0,0 0 0 0 0,0 0 1 0 0,0 0-1 0 0,0 0 0 0 0,0 0 0 0 0,1 0 0 0 0,-1 0 0 0 0,0-1 1 0 0,0 1-1 0 0,1 0 0 0 0,-1-1 0 0 0,0 1 0 0 0,1-1 1 0 0,-1 1-1 0 0,1-1 0 0 0,-1 0 0 0 0,1 0 0 0 0,-1 1 1 0 0,0-1-1 0 0,1 0 0 0 0,-1 0 0 0 0,2-1 13 0 0,72-12 385 0 0,82-67 395 0 0,-38-11-305 0 0,-68 75-581 0 0,-39 64-167 0 0,-11-16 247 0 0,-3-27 8 0 0,1 1-1 0 0,1-1 1 0 0,-1 1-1 0 0,1 0 1 0 0,0-1-1 0 0,1 1 0 0 0,-1-1 1 0 0,1 1-1 0 0,0 0 1 0 0,0-1-1 0 0,1 1 1 0 0,-1-1-1 0 0,1 0 0 0 0,1 0 1 0 0,-1 0-1 0 0,1 0 1 0 0,0 0-1 0 0,0 0 1 0 0,0 0-1 0 0,1-1 1 0 0,-1 0-1 0 0,1 0 0 0 0,0 0 1 0 0,0 0-1 0 0,1 0 1 0 0,-1-1-1 0 0,1 0 1 0 0,0 1 18 0 0,2-1 32 0 0,-1-1-1 0 0,1 1 1 0 0,-1-1 0 0 0,1-1 0 0 0,0 1 0 0 0,0-1 0 0 0,0 0 0 0 0,0-1 0 0 0,0 1 0 0 0,0-1 0 0 0,0-1 0 0 0,0 1 0 0 0,0-1 0 0 0,0-1 0 0 0,0 1 0 0 0,-1-1-1 0 0,1 0 1 0 0,2-2-32 0 0,19-11 285 0 0,-2-1 1 0 0,0-1-1 0 0,0-2 0 0 0,-2 0 0 0 0,0-2 0 0 0,-2 0 0 0 0,0-2 0 0 0,13-18-285 0 0,-17 19 123 0 0,14-14-29 0 0,-2-2 1 0 0,-2-1 0 0 0,-2-1-1 0 0,-1-1 1 0 0,-2-2 0 0 0,0-4-95 0 0,-9 15-153 0 0,-1-1 0 0 0,-2 0-1 0 0,-1-1 1 0 0,-2 0 0 0 0,-1 0 0 0 0,-2-1 0 0 0,-1 0 0 0 0,-2 0 0 0 0,-1 0 0 0 0,-4-32 153 0 0,3 64 2 0 0,0 1-1 0 0,0-1 1 0 0,0 0 0 0 0,0 0 0 0 0,-1 1 0 0 0,1-1 0 0 0,-1 0 0 0 0,0 0 0 0 0,0 1 0 0 0,1-1 0 0 0,-2 1-1 0 0,1-1 1 0 0,0 1 0 0 0,-1-1 0 0 0,1 1 0 0 0,-1 0 0 0 0,1 0 0 0 0,-1-1 0 0 0,0 1 0 0 0,0 1 0 0 0,0-1 0 0 0,0 0-1 0 0,-1 0 1 0 0,1 1 0 0 0,0-1 0 0 0,-1 1 0 0 0,1 0 0 0 0,-1 0 0 0 0,1 0 0 0 0,-1 0 0 0 0,0 0 0 0 0,1 0-1 0 0,-1 1 1 0 0,0-1 0 0 0,0 1 0 0 0,1 0 0 0 0,-1 0 0 0 0,0 0 0 0 0,0 0 0 0 0,-2 0-2 0 0,-5 6-29 0 0,0-1 1 0 0,0 2 0 0 0,1-1 0 0 0,-1 1-1 0 0,2 0 1 0 0,-1 1 0 0 0,1 0-1 0 0,0 1 1 0 0,0 0 0 0 0,1 0-1 0 0,1 0 1 0 0,-1 1 0 0 0,1 0-1 0 0,1 0 1 0 0,0 1 0 0 0,1-1 0 0 0,0 1-1 0 0,0 1 29 0 0,-8 27 12 0 0,3 0 0 0 0,1 0 0 0 0,2 1 0 0 0,2-1-1 0 0,1 1 1 0 0,2 0 0 0 0,2 1 0 0 0,5 32-12 0 0,-2-38-33 0 0,0-1 0 0 0,2 0-1 0 0,2 0 1 0 0,1 0 0 0 0,2-1 0 0 0,1 0 0 0 0,1-1-1 0 0,2 0 1 0 0,1-2 0 0 0,17 26 33 0 0,1-23-2543 0 0,-33-33 1610 0 0,-1-5-1466 0 0,-22-39-9183 0 0,12 38 7737 0 0</inkml:trace>
  <inkml:trace contextRef="#ctx0" brushRef="#br0" timeOffset="1428.283">1932 383 14459 0 0,'0'0'488'0'0,"0"0"8"0"0,0 0 264 0 0,0 0 73 0 0,0 0-137 0 0,237-56-216 0 0,-170 49-200 0 0,3 0-88 0 0,5-1-72 0 0,-1-3-24 0 0,5 4 0 0 0,-4-4-56 0 0,-3 3 24 0 0,2 1-48 0 0,-3 0-224 0 0,1 3-704 0 0,-18 0-2289 0 0,-19 1-8705 0 0</inkml:trace>
</inkml:ink>
</file>

<file path=ppt/ink/ink4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43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1 659 6217 0 0,'0'0'234'0'0,"0"0"-110"0"0,0 0 246 0 0,0 0 504 0 0,0 0 268 0 0,0 0 12 0 0,0 0-112 0 0,0 0-132 0 0,0 0-138 0 0,2 36-123 0 0,5 111-107 0 0,-5 46 2757 0 0,-3-197 1816 0 0,-4-48-4354 0 0,6 31-644 0 0,1 1 1 0 0,1-1 0 0 0,0 1-1 0 0,2 0 1 0 0,0 0-1 0 0,1 0 1 0 0,1 1-1 0 0,6-11-117 0 0,6-9 82 0 0,2 1 0 0 0,2 1 0 0 0,1 1 0 0 0,2 2 0 0 0,9-8-82 0 0,-35 41 1 0 0,65-59-34 0 0,-63 61-112 0 0,0-1 1 0 0,-1 1-1 0 0,1 0 1 0 0,0-1 0 0 0,-1 1-1 0 0,1 0 1 0 0,0 0-1 0 0,-1 0 1 0 0,1 0 0 0 0,-1 1-1 0 0,1-1 1 0 0,-1 0-1 0 0,0 1 1 0 0,0-1 0 0 0,0 1-1 0 0,1-1 1 0 0,-1 1 0 0 0,0 0-1 0 0,-1-1 1 0 0,1 1-1 0 0,0 0 1 0 0,-1-1 0 0 0,1 1-1 0 0,0 0 1 0 0,-1 0-1 0 0,0 0 1 0 0,0 0 0 0 0,1 0-1 0 0,-1-1 1 0 0,0 1-1 0 0,0 0 1 0 0,-1 0 0 0 0,1 0-1 0 0,0 1 145 0 0,4 14-3770 0 0,7 2-6278 0 0,-8-15 4253 0 0</inkml:trace>
  <inkml:trace contextRef="#ctx0" brushRef="#br0" timeOffset="307.807">682 567 3865 0 0,'0'0'1815'0'0,"0"0"-25"0"0,0 0 53 0 0,0 0 36 0 0,0 0-187 0 0,0 0-356 0 0,-19 32-385 0 0,-58 100-265 0 0,52-62 42 0 0,26-58-584 0 0,-1-8-35 0 0,0 0-1 0 0,0 1 1 0 0,0-1 0 0 0,1 0-1 0 0,-1 1 1 0 0,1-1 0 0 0,0 0-1 0 0,1 0 1 0 0,-1 1 0 0 0,1-1-1 0 0,-1 0 1 0 0,1 0 0 0 0,0-1-1 0 0,1 1 1 0 0,-1 0 0 0 0,1-1-1 0 0,-1 1 1 0 0,1-1 0 0 0,0 0-1 0 0,0 0 1 0 0,1 0 0 0 0,-1 0-1 0 0,1-1 1 0 0,-1 1 0 0 0,1-1-1 0 0,0 0 1 0 0,0 0 0 0 0,0 0-1 0 0,0-1 1 0 0,0 0 0 0 0,0 1-1 0 0,0-1 1 0 0,1 0 0 0 0,-1-1-1 0 0,0 1 1 0 0,1-1 0 0 0,-1 0-1 0 0,0 0 1 0 0,5-1-109 0 0,-1-1 121 0 0,0-1 0 0 0,0 0 0 0 0,0-1 0 0 0,-1 0 1 0 0,1 0-1 0 0,-1-1 0 0 0,0 0 0 0 0,0 0 0 0 0,-1 0 0 0 0,1-1 0 0 0,-1 0 0 0 0,0 0 0 0 0,-1-1 0 0 0,0 0 0 0 0,0 0 1 0 0,0 0-1 0 0,-1 0 0 0 0,0-1 0 0 0,0 1 0 0 0,-1-1 0 0 0,0 0 0 0 0,0 0 0 0 0,-1-1 0 0 0,0 1 0 0 0,-1 0 0 0 0,1-1 0 0 0,-2 1 1 0 0,1-1-1 0 0,-1 0 0 0 0,0 1 0 0 0,-1-1 0 0 0,0 1 0 0 0,-1-1 0 0 0,-1-7-121 0 0,0 9-62 0 0,0-1 1 0 0,-1 1-1 0 0,0 0 1 0 0,0 0-1 0 0,0 0 1 0 0,-1 0-1 0 0,0 1 1 0 0,0 0-1 0 0,0 0 1 0 0,-1 0-1 0 0,0 0 0 0 0,0 1 1 0 0,-1 0-1 0 0,1 1 1 0 0,-1-1-1 0 0,-2 0 62 0 0,-34-11-3553 0 0,-2 15-4761 0 0,35 4-2638 0 0</inkml:trace>
  <inkml:trace contextRef="#ctx0" brushRef="#br0" timeOffset="764.735">1126 615 3993 0 0,'0'0'2912'0'0,"0"0"-1645"0"0,0 0-452 0 0,0 0 43 0 0,0 0 69 0 0,0 0-75 0 0,0 0-176 0 0,0 0-156 0 0,0 0-165 0 0,0 0-123 0 0,-33 27-84 0 0,-98 82-84 0 0,128-108-64 0 0,-1 1-1 0 0,1 0 1 0 0,0 0 0 0 0,0 0 0 0 0,0 1-1 0 0,0-1 1 0 0,0 1 0 0 0,1-1 0 0 0,-1 1-1 0 0,1 0 1 0 0,0 0 0 0 0,0 0 0 0 0,0 0-1 0 0,0 0 1 0 0,0 1 0 0 0,0-1 0 0 0,1 1-1 0 0,0-1 1 0 0,0 1 0 0 0,-1 1 0 0 0,2 4-12 0 0,-1-6 18 0 0,0 0 0 0 0,0 0 0 0 0,0 0 0 0 0,1 0 0 0 0,-1 0 0 0 0,1 1 0 0 0,0-1 0 0 0,0 0 0 0 0,0 0 0 0 0,0 0 0 0 0,1 0 0 0 0,-1 0 0 0 0,1 0 0 0 0,0 1 0 0 0,0-1 0 0 0,0-1 0 0 0,0 1 0 0 0,0 0 0 0 0,1 0 0 0 0,-1 0 0 0 0,1-1 0 0 0,0 1 1 0 0,0 0-1 0 0,0-1 0 0 0,0 0 0 0 0,0 1 0 0 0,0-1 0 0 0,1 0 0 0 0,-1 0 0 0 0,1-1 0 0 0,-1 1 0 0 0,1 0 0 0 0,0-1 0 0 0,2 1-6 0 0,6 2 281 0 0,0-2 1 0 0,0 1-1 0 0,1-1 1 0 0,-1-1-1 0 0,1 0 1 0 0,-1-1-1 0 0,1 0 1 0 0,-1-1-1 0 0,0 0 1 0 0,1-1-1 0 0,-1 0 1 0 0,0-1-1 0 0,0 0 1 0 0,0 0-1 0 0,0-1 1 0 0,-1-1-1 0 0,1 0 1 0 0,-1 0-1 0 0,4-4-281 0 0,21-14 965 0 0,-1-1 0 0 0,-2-1 0 0 0,0-2 1 0 0,20-23-966 0 0,-33 31 87 0 0,0 0 0 0 0,-1 0 0 0 0,-1-2 0 0 0,-1 0 0 0 0,0-1 0 0 0,-2-1 0 0 0,-1 0 0 0 0,-1-1 0 0 0,0 0 0 0 0,-2-1 0 0 0,-1 0 1 0 0,-1 0-1 0 0,-2-1 0 0 0,0 0 0 0 0,-1-1 0 0 0,-2 1 0 0 0,0-14-87 0 0,-2 26-107 0 0,0 1 0 0 0,-1 0 1 0 0,-1 0-1 0 0,0 0 0 0 0,-1 0 0 0 0,0 0 1 0 0,-1 1-1 0 0,0-1 0 0 0,-1 0 0 0 0,0 1 1 0 0,-1 0-1 0 0,-1 0 0 0 0,0 0 0 0 0,0 1 1 0 0,-1 0-1 0 0,-1 0 0 0 0,0 1 0 0 0,0 0 1 0 0,-1 0-1 0 0,0 1 0 0 0,-1 0 0 0 0,0 0 1 0 0,-9-5 106 0 0,13 11-46 0 0,0 0-1 0 0,-1 1 1 0 0,1 0 0 0 0,-1 0 0 0 0,1 1 0 0 0,-1-1 0 0 0,1 2 0 0 0,-1-1-1 0 0,0 1 1 0 0,0 0 0 0 0,1 0 0 0 0,-1 0 0 0 0,0 1 0 0 0,1 0-1 0 0,-1 1 1 0 0,0 0 0 0 0,1 0 0 0 0,0 0 0 0 0,-1 0 0 0 0,1 1 0 0 0,0 0-1 0 0,0 1 1 0 0,1-1 0 0 0,-1 1 0 0 0,1 0 0 0 0,-2 2 46 0 0,-1 1-4 0 0,0 0 0 0 0,0 1 1 0 0,1 0-1 0 0,0 0 0 0 0,0 1 1 0 0,1-1-1 0 0,0 2 0 0 0,0-1 1 0 0,1 1-1 0 0,1 0 0 0 0,-1 0 1 0 0,2 0-1 0 0,-1 0 0 0 0,1 1 1 0 0,-1 10 3 0 0,2-1 93 0 0,2 1 1 0 0,0-1-1 0 0,1 0 1 0 0,1 1-1 0 0,0-1 1 0 0,2 0-1 0 0,1 0 1 0 0,0-1-1 0 0,1 0 1 0 0,1 1-1 0 0,1-2 0 0 0,1 1 1 0 0,9 14-94 0 0,6 5 285 0 0,1-1 0 0 0,2-1 0 0 0,2-1 0 0 0,0-2 0 0 0,28 23-285 0 0,-3-9 220 0 0,2-3 0 0 0,2-2-1 0 0,2-3 1 0 0,1-3-1 0 0,2-2 1 0 0,9 0-220 0 0,61 12-94 0 0,-76-47-4516 0 0,-52-2-37 0 0,-4-1-3745 0 0</inkml:trace>
</inkml:ink>
</file>

<file path=ppt/ink/ink4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34.9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102 522 472 0 0,'0'0'1150'0'0,"0"0"-294"0"0,0 0 16 0 0,0 0 338 0 0,0 0 327 0 0,0 0 221 0 0,0 0 26 0 0,0 0-158 0 0,0 0-160 0 0,0 0-153 0 0,0 0-162 0 0,0 0-112 0 0,0 0-99 0 0,16 11-81 0 0,54 30-67 0 0,-22-29 714 0 0,-37-13-1073 0 0,-4 0-354 0 0,-1 0-1 0 0,1 0 0 0 0,-1-1 1 0 0,0 1-1 0 0,0-1 0 0 0,1-1 0 0 0,-1 1 1 0 0,-1-1-1 0 0,1 0 0 0 0,0-1 1 0 0,-1 1-1 0 0,0-1 0 0 0,1 0 1 0 0,-2 0-1 0 0,1-1 0 0 0,0 1 0 0 0,-1-1 1 0 0,0 0-1 0 0,0-1 0 0 0,0 1 1 0 0,-1 0-1 0 0,0-1 0 0 0,0 0 0 0 0,0 0 1 0 0,-1 0-1 0 0,0 0 0 0 0,0 0 1 0 0,0-1-1 0 0,-1 1 0 0 0,0 0 0 0 0,0-1 1 0 0,-1 1-1 0 0,1-1 0 0 0,-2-6-78 0 0,0 10-36 0 0,0 0-1 0 0,0 0 0 0 0,0 1 0 0 0,-1-1 0 0 0,1 0 0 0 0,-1 1 1 0 0,0-1-1 0 0,1 1 0 0 0,-1-1 0 0 0,0 1 0 0 0,-1 0 0 0 0,1 0 1 0 0,0 0-1 0 0,-1 0 0 0 0,1 0 0 0 0,-1 1 0 0 0,1-1 1 0 0,-1 1-1 0 0,0-1 0 0 0,0 1 0 0 0,1 0 0 0 0,-1 0 0 0 0,0 0 1 0 0,0 1-1 0 0,0-1 0 0 0,0 1 0 0 0,0-1 0 0 0,-2 1 37 0 0,-85 6-1212 0 0,75 0 1104 0 0,-1 0-1 0 0,1 0 1 0 0,1 2-1 0 0,-1 0 1 0 0,1 0-1 0 0,1 2 1 0 0,0-1-1 0 0,0 2 1 0 0,1 0-1 0 0,0 0 1 0 0,-6 9 108 0 0,12-14-5 0 0,0 1 0 0 0,1 0-1 0 0,0 0 1 0 0,0 1 0 0 0,1-1 0 0 0,0 1 0 0 0,0 0 0 0 0,0 0 0 0 0,1 0 0 0 0,1 1 0 0 0,0-1 0 0 0,0 1-1 0 0,0-1 1 0 0,1 1 0 0 0,0 0 0 0 0,1 0 0 0 0,0-1 0 0 0,0 1 0 0 0,1 0 0 0 0,0 0 0 0 0,1-1 0 0 0,1 5 5 0 0,0-5 6 0 0,0 0 1 0 0,1 0 0 0 0,1 0 0 0 0,-1-1 0 0 0,1 0 0 0 0,0 0 0 0 0,1 0 0 0 0,0-1-1 0 0,0 1 1 0 0,0-1 0 0 0,1-1 0 0 0,-1 1 0 0 0,1-1 0 0 0,1 0 0 0 0,-1-1 0 0 0,1 0-1 0 0,0 0 1 0 0,4 1-7 0 0,9 3-3 0 0,0 0 0 0 0,0-2 0 0 0,1 0 0 0 0,0-1 0 0 0,0-2 0 0 0,15 1 3 0 0,122 1-1009 0 0,-56-27-3390 0 0,-56 4-3887 0 0,-33 10 1997 0 0</inkml:trace>
  <inkml:trace contextRef="#ctx0" brushRef="#br0" timeOffset="448.384">628 732 424 0 0,'0'0'1447'0'0,"0"0"337"0"0,0 0 468 0 0,0 0 297 0 0,0 0-59 0 0,0 0-259 0 0,0 0-306 0 0,0 0-342 0 0,0 0-279 0 0,0 0-204 0 0,0 0-197 0 0,0 0-167 0 0,0 0-129 0 0,33-18-119 0 0,103-60-86 0 0,-69 20 169 0 0,55-86 95 0 0,-101 119-656 0 0,-21 24-70 0 0,0 1-59 0 0,3 144-709 0 0,0-138 880 0 0,0 0 0 0 0,0 0 0 0 0,1 0 0 0 0,0 0 0 0 0,0-1 0 0 0,1 0 0 0 0,-1 0 0 0 0,1 0 0 0 0,0 0 0 0 0,0-1-1 0 0,1 0 1 0 0,-1 0 0 0 0,1 0 0 0 0,0-1 0 0 0,0 0 0 0 0,0 0 0 0 0,1 0 0 0 0,-1-1 0 0 0,1 0 0 0 0,-1 0 0 0 0,1-1 0 0 0,0 0 0 0 0,-1 0 0 0 0,1 0 0 0 0,0-1 0 0 0,0 0 0 0 0,0 0 0 0 0,-1-1 0 0 0,1 0 0 0 0,0 0 0 0 0,0-1 0 0 0,-1 1 0 0 0,3-2-52 0 0,3-3 90 0 0,1 0 0 0 0,-1-1 0 0 0,-1 0 1 0 0,1-1-1 0 0,-1 0 0 0 0,-1-1 0 0 0,1 0 0 0 0,-2-1 0 0 0,1 0 1 0 0,-1-1-1 0 0,-1 0 0 0 0,0 0 0 0 0,4-8-90 0 0,2 0-325 0 0,17-29-2682 0 0,-18 27-1086 0 0,-5 6-1071 0 0,-1 4-6087 0 0</inkml:trace>
  <inkml:trace contextRef="#ctx0" brushRef="#br0" timeOffset="4054.08">1803 357 5073 0 0,'0'0'874'0'0,"0"0"-133"0"0,0 0-37 0 0,0 0 134 0 0,0 0 114 0 0,0 0 32 0 0,0 0-33 0 0,0 0-117 0 0,0 0-164 0 0,0 0-168 0 0,0 0-145 0 0,-23 21-109 0 0,-69 68-60 0 0,46-30 190 0 0,42-51-278 0 0,-1 1 1 0 0,2 0 0 0 0,-1 0-1 0 0,1 0 1 0 0,0 0 0 0 0,1 1-1 0 0,0-1 1 0 0,1 1 0 0 0,0-1-1 0 0,0 1 1 0 0,1 0 0 0 0,0 8-101 0 0,1-14 72 0 0,-1 0 1 0 0,1-1 0 0 0,-1 1-1 0 0,1 0 1 0 0,0 0-1 0 0,1-1 1 0 0,-1 1-1 0 0,1-1 1 0 0,-1 1 0 0 0,1-1-1 0 0,0 0 1 0 0,0 1-1 0 0,0-1 1 0 0,1 0 0 0 0,-1-1-1 0 0,1 1 1 0 0,0 0-1 0 0,0-1 1 0 0,0 1 0 0 0,0-1-1 0 0,0 0 1 0 0,0 0-1 0 0,0 0 1 0 0,1 0-1 0 0,-1-1 1 0 0,1 1 0 0 0,0-1-1 0 0,-1 0 1 0 0,1 0-1 0 0,0 0 1 0 0,-1-1 0 0 0,1 1-1 0 0,1-1-72 0 0,6-1 163 0 0,-1 1 0 0 0,0-2-1 0 0,0 1 1 0 0,0-2 0 0 0,0 1-1 0 0,0-1 1 0 0,0-1 0 0 0,0 0-1 0 0,-1 0 1 0 0,0-1 0 0 0,0 0 0 0 0,0 0-1 0 0,0-1 1 0 0,-1-1 0 0 0,0 1-1 0 0,-1-1 1 0 0,1 0 0 0 0,-1-1 0 0 0,2-3-163 0 0,12-8 260 0 0,3-4-102 0 0,-2-2 1 0 0,0 0-1 0 0,-1-1 1 0 0,-2-1-1 0 0,0-1 1 0 0,-2-1-1 0 0,-2 0 1 0 0,0-1 0 0 0,9-31-159 0 0,-18 46-46 0 0,-1-1 1 0 0,-1-1-1 0 0,0 1 1 0 0,-1-1-1 0 0,-1 1 1 0 0,0-1-1 0 0,-2 0 1 0 0,0 0 0 0 0,-1 0-1 0 0,0 1 1 0 0,-1-1-1 0 0,-1 0 1 0 0,-1 1-1 0 0,0-1 46 0 0,2 12-60 0 0,0 1 0 0 0,1 0 0 0 0,-1-1-1 0 0,-1 1 1 0 0,1 0 0 0 0,-1 0 0 0 0,1 0-1 0 0,-1 0 1 0 0,0 1 0 0 0,-1-1 0 0 0,1 1-1 0 0,-1 0 1 0 0,1 0 0 0 0,-1 0 0 0 0,0 0-1 0 0,0 1 1 0 0,0-1 0 0 0,0 1 0 0 0,-1 0-1 0 0,1 1 1 0 0,-1-1 0 0 0,1 1-1 0 0,-1-1 1 0 0,1 1 0 0 0,-1 1 0 0 0,0-1-1 0 0,0 1 1 0 0,1 0 0 0 0,-1 0 0 0 0,0 0-1 0 0,1 0 1 0 0,-1 1 0 0 0,0 0 0 0 0,1 0-1 0 0,-1 0 1 0 0,0 1 0 0 0,1-1 0 0 0,0 1-1 0 0,-1 0 1 0 0,1 0 0 0 0,0 1 0 0 0,0-1-1 0 0,0 1 1 0 0,0 1 60 0 0,-9 7-5 0 0,1 1-1 0 0,0 0 1 0 0,2 1-1 0 0,-1 0 1 0 0,1 1-1 0 0,1 0 1 0 0,0 0 0 0 0,1 1-1 0 0,1 0 1 0 0,0 1-1 0 0,2 0 1 0 0,-1 0-1 0 0,2 0 1 0 0,0 0-1 0 0,1 1 1 0 0,0 0-1 0 0,2-1 1 0 0,0 1 0 0 0,0 0-1 0 0,2 0 1 0 0,0 0-1 0 0,4 15 6 0 0,-2-19 79 0 0,2-1 0 0 0,-1 1-1 0 0,1-1 1 0 0,1 0 0 0 0,0 0 0 0 0,1-1-1 0 0,0 0 1 0 0,1 0 0 0 0,0-1-1 0 0,1 0 1 0 0,0 0 0 0 0,1-1 0 0 0,-1 0-1 0 0,2-1 1 0 0,-1 0 0 0 0,12 7-79 0 0,10 4 422 0 0,0-2 1 0 0,2-1 0 0 0,0-1-1 0 0,0-2 1 0 0,19 4-423 0 0,50 14 144 0 0,-102-31-628 0 0,-1 0-472 0 0,0 0-897 0 0,0 0-1729 0 0,0 0-2967 0 0,0 0-2812 0 0</inkml:trace>
  <inkml:trace contextRef="#ctx0" brushRef="#br0" timeOffset="6527.521">2694 364 2168 0 0,'0'0'887'0'0,"0"0"-47"0"0,0 0 127 0 0,0 0 272 0 0,0 0 191 0 0,0 0-31 0 0,0 0-215 0 0,0 0-269 0 0,0 0-232 0 0,0 0-188 0 0,0 0-103 0 0,-14-3-102 0 0,-42-5-55 0 0,6 32 258 0 0,41-16-390 0 0,-8 5 38 0 0,6-6-62 0 0,-1 1 0 0 0,1 0 1 0 0,1 1-1 0 0,0 0 1 0 0,0 1-1 0 0,1 0 0 0 0,0 1 1 0 0,0 0-1 0 0,-2 5-79 0 0,10-15 22 0 0,1 0 0 0 0,-1 1 0 0 0,0-1 0 0 0,1 0-1 0 0,0 1 1 0 0,-1-1 0 0 0,1 0 0 0 0,0 1 0 0 0,-1-1 0 0 0,1 0 0 0 0,0 1 0 0 0,0-1-1 0 0,0 0 1 0 0,0 1 0 0 0,0-1 0 0 0,1 0 0 0 0,-1 1 0 0 0,0-1 0 0 0,1 0 0 0 0,-1 1-1 0 0,0-1 1 0 0,1 0 0 0 0,0 1 0 0 0,-1-1 0 0 0,1 0 0 0 0,0 0 0 0 0,0 0-1 0 0,-1 0 1 0 0,1 0 0 0 0,0 0 0 0 0,0 0 0 0 0,0 0 0 0 0,0 0 0 0 0,1 0 0 0 0,-1 0-1 0 0,0-1 1 0 0,0 1 0 0 0,0 0 0 0 0,1-1 0 0 0,0 1-22 0 0,59 16 1096 0 0,-48-15-972 0 0,43 8 247 0 0,86 28 176 0 0,-140-38-521 0 0,-1 0 1 0 0,1 1-1 0 0,-1-1 1 0 0,0 0-1 0 0,1 1 1 0 0,-1 0-1 0 0,0-1 1 0 0,1 1-1 0 0,-1 0 1 0 0,0 0 0 0 0,0 0-1 0 0,0-1 1 0 0,1 1-1 0 0,-1 0 1 0 0,0 1-1 0 0,0-1 1 0 0,-1 0-1 0 0,1 0 1 0 0,0 0-1 0 0,0 1 1 0 0,0-1-1 0 0,-1 0 1 0 0,1 1-1 0 0,-1-1 1 0 0,1 0-1 0 0,-1 1 1 0 0,0-1-1 0 0,1 1 1 0 0,-1-1 0 0 0,0 1-1 0 0,0-1 1 0 0,0 0-1 0 0,0 1 1 0 0,0-1-1 0 0,0 1 1 0 0,0-1-1 0 0,-1 1 1 0 0,1-1-1 0 0,-1 1 1 0 0,1-1-1 0 0,-1 0 1 0 0,1 1-1 0 0,-1-1 1 0 0,0 0-1 0 0,1 0 1 0 0,-1 1 0 0 0,0-1-1 0 0,0 0 1 0 0,0 0-1 0 0,0 0 1 0 0,-1 1-27 0 0,-63 42 751 0 0,41-33-816 0 0,0-1-1 0 0,-1-2 1 0 0,0 0 0 0 0,0-1-1 0 0,-24 2 66 0 0,-28-3-6102 0 0,77-7 1363 0 0,0-2-3785 0 0</inkml:trace>
</inkml:ink>
</file>

<file path=ppt/ink/ink4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1:59.3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540 237 0 0 0,'0'0'207'0'0,"0"0"414"0"0,0 0 266 0 0,0 0 159 0 0,0 0 98 0 0,0 0 39 0 0,0 0-42 0 0,0 0-63 0 0,0 0-37 0 0,-1-8 6 0 0,-2-24 11 0 0,-27-23 4856 0 0,-39-15-2864 0 0,-23 14-1940 0 0,82 53-1025 0 0,7 1-87 0 0,0 0 1 0 0,0 1-1 0 0,0 0 1 0 0,-1-1-1 0 0,1 1 1 0 0,0 0-1 0 0,-1 1 1 0 0,1-1-1 0 0,-1 0 1 0 0,1 1-1 0 0,-1 0 1 0 0,1 0-1 0 0,0 0 1 0 0,-1 0-1 0 0,1 1 0 0 0,-1-1 1 0 0,1 1-1 0 0,-1 0 1 0 0,1 0-1 0 0,0 0 1 0 0,0 0-1 0 0,-1 1 1 0 0,1-1-1 0 0,0 1 1 0 0,0 0-1 0 0,-1 0 2 0 0,-4 10-20 0 0,1 0-1 0 0,0 0 1 0 0,1 1-1 0 0,0 0 1 0 0,0 0-1 0 0,2 0 1 0 0,-1 1-1 0 0,2-1 1 0 0,0 1-1 0 0,1 0 1 0 0,0 0-1 0 0,1 0 0 0 0,0 0 1 0 0,1 0-1 0 0,1 0 1 0 0,2 13 20 0 0,-3 7 42 0 0,39 175 540 0 0,30 60-119 0 0,-54-191-352 0 0,-4 1 0 0 0,-3 0 0 0 0,-3 0 0 0 0,-5 18-111 0 0,-29 42 432 0 0,27-133-389 0 0,1-1 0 0 0,-1 1 0 0 0,0-1 0 0 0,-1 0-1 0 0,1 0 1 0 0,-1 0 0 0 0,0 0 0 0 0,-1 0-1 0 0,1 0 1 0 0,-1-1 0 0 0,0 0 0 0 0,0 1 0 0 0,0-2-1 0 0,0 1 1 0 0,-1 0 0 0 0,0-1 0 0 0,0 0-1 0 0,1 0 1 0 0,-2 0 0 0 0,1-1 0 0 0,0 1 0 0 0,-1-1-1 0 0,1-1 1 0 0,-1 1 0 0 0,1-1 0 0 0,-1 0 0 0 0,0 0-1 0 0,1 0 1 0 0,-1-1 0 0 0,0 0 0 0 0,0 0-1 0 0,1-1 1 0 0,-1 0 0 0 0,0 0 0 0 0,0 0 0 0 0,1 0-1 0 0,-1-1 1 0 0,0 0-43 0 0,-5-3-243 0 0,1 0-1 0 0,0-1 1 0 0,0 0 0 0 0,0 0-1 0 0,1-1 1 0 0,-1-1 0 0 0,2 0-1 0 0,-1 0 1 0 0,-6-8 243 0 0,-4-20-3370 0 0,12-7-3402 0 0,7 29 1408 0 0,0 5-773 0 0</inkml:trace>
  <inkml:trace contextRef="#ctx0" brushRef="#br0" timeOffset="831.914">1050 466 1936 0 0,'0'0'1661'0'0,"0"0"-289"0"0,0 0-121 0 0,0 0 37 0 0,0 0 45 0 0,0 0-51 0 0,0 0-123 0 0,0 0-136 0 0,0 0-111 0 0,0 0-110 0 0,0 0-126 0 0,0 0-89 0 0,0 0-82 0 0,-8-2-22 0 0,-91-7 1567 0 0,75 10-1747 0 0,0 2 1 0 0,-1 0-1 0 0,1 2 1 0 0,0 1-1 0 0,1 1 0 0 0,-11 4-303 0 0,34-10-4 0 0,1-1 0 0 0,0 1 0 0 0,-1-1 0 0 0,1 1-1 0 0,-1-1 1 0 0,1 1 0 0 0,-1-1 0 0 0,1 1 0 0 0,-1-1-1 0 0,1 1 1 0 0,-1 0 0 0 0,1-1 0 0 0,-1 1 0 0 0,0 0 0 0 0,1-1-1 0 0,-1 1 1 0 0,0 0 0 0 0,0 0 0 0 0,1-1 0 0 0,-1 1-1 0 0,0 0 1 0 0,0 0 0 0 0,0-1 0 0 0,0 1 0 0 0,0 0 0 0 0,0 0-1 0 0,0-1 1 0 0,0 1 0 0 0,0 0 0 0 0,-1 0 0 0 0,1-1-1 0 0,0 1 1 0 0,0 0 0 0 0,-1 0 0 0 0,1-1 0 0 0,0 1 0 0 0,-1 0-1 0 0,1-1 1 0 0,-1 1 0 0 0,1-1 0 0 0,-1 1 0 0 0,1 0-1 0 0,-1-1 1 0 0,1 1 0 0 0,-1-1 0 0 0,0 1 0 0 0,1-1-1 0 0,-1 0 1 0 0,1 1 0 0 0,-1-1 0 0 0,0 0 0 0 0,0 1 0 0 0,1-1-1 0 0,-1 0 1 0 0,0 0 0 0 0,0 0 0 0 0,1 1 0 0 0,-1-1-1 0 0,0 0 1 0 0,0 0 0 0 0,1 0 0 0 0,-1 0 0 0 0,0 0 0 0 0,0-1-1 0 0,1 1 1 0 0,-2 0 4 0 0,150 45 722 0 0,-147-45-713 0 0,1 0 0 0 0,-1 1 0 0 0,0-1 0 0 0,1 1 0 0 0,-1 0 1 0 0,0-1-1 0 0,0 1 0 0 0,1 0 0 0 0,-1 0 0 0 0,0 0 0 0 0,0 0 0 0 0,0 0 1 0 0,0 0-1 0 0,0 0 0 0 0,0 0 0 0 0,0 0 0 0 0,-1 0 0 0 0,1 0 0 0 0,0 1 1 0 0,-1-1-1 0 0,1 0 0 0 0,0 1 0 0 0,-1-1 0 0 0,0 0 0 0 0,1 1 0 0 0,-1-1 1 0 0,0 0-1 0 0,0 1 0 0 0,0-1 0 0 0,0 1 0 0 0,0-1 0 0 0,0 1 0 0 0,0-1 1 0 0,0 0-1 0 0,0 1 0 0 0,-1-1 0 0 0,1 1 0 0 0,-1-1 0 0 0,1 0 0 0 0,-1 1 0 0 0,1-1 1 0 0,-1 0-1 0 0,0 0 0 0 0,0 0 0 0 0,1 1 0 0 0,-1-1 0 0 0,0 0 0 0 0,-1 1-9 0 0,-228 196 693 0 0,169-103-693 0 0,56-28 52 0 0,8-64 18 0 0,0 0 1 0 0,0 0 0 0 0,0 0-1 0 0,0 0 1 0 0,1 0-1 0 0,-1-1 1 0 0,1 1 0 0 0,0-1-1 0 0,-1 0 1 0 0,1 0-1 0 0,0-1 1 0 0,0 1 0 0 0,1-1-1 0 0,-1 0 1 0 0,0 0-1 0 0,0 0 1 0 0,1 0 0 0 0,-1-1-1 0 0,0 0 1 0 0,3 0-71 0 0,121-9 307 0 0,-87-6-5137 0 0,-5-5-7125 0 0,-29 16 5252 0 0</inkml:trace>
  <inkml:trace contextRef="#ctx0" brushRef="#br0" timeOffset="1581.146">1004 1103 5545 0 0,'0'0'3196'0'0,"0"0"-1415"0"0,0 0-520 0 0,0 0 19 0 0,0 0 93 0 0,0 0 8 0 0,0 0-102 0 0,0 0-164 0 0,0 0-189 0 0,0 0-161 0 0,0 0-141 0 0,0 0-119 0 0,0 0-57 0 0,22-32-68 0 0,67-97-53 0 0,46-85 696 0 0,-127 203-1011 0 0,4-7 25 0 0,1 0 0 0 0,1 2-1 0 0,0-1 1 0 0,1 2-1 0 0,0 0 1 0 0,17-12-37 0 0,-26 53-1403 0 0,0 65 980 0 0,-5-64 386 0 0,-2-15 30 0 0,1 0 0 0 0,0 0 0 0 0,1-1 0 0 0,1 1 0 0 0,0 0 0 0 0,0 0 0 0 0,1-1 0 0 0,1 0 0 0 0,0 1 0 0 0,0-1 0 0 0,3 3 7 0 0,-5-13 26 0 0,-1 0 1 0 0,1 0 0 0 0,-1-1 0 0 0,1 1 0 0 0,0-1 0 0 0,-1 1 0 0 0,1-1 0 0 0,0 0 0 0 0,-1 0-1 0 0,1 0 1 0 0,0 0 0 0 0,-1 0 0 0 0,1 0 0 0 0,0 0 0 0 0,-1 0 0 0 0,1-1 0 0 0,-1 1-1 0 0,1 0 1 0 0,0-1 0 0 0,-1 0 0 0 0,1 1 0 0 0,-1-1 0 0 0,1 0 0 0 0,-1 0 0 0 0,0 0-1 0 0,1 0 1 0 0,-1 0 0 0 0,0 0 0 0 0,0 0 0 0 0,1 0 0 0 0,-1 0 0 0 0,0-2-27 0 0,161-243 596 0 0,-89 159-832 0 0,-72 123-654 0 0,-5 36 902 0 0,3-1 0 0 0,3 1 0 0 0,9 55-12 0 0,-3-78 71 0 0,-5-27-2738 0 0,1 2-8552 0 0,-3-19 3167 0 0</inkml:trace>
  <inkml:trace contextRef="#ctx0" brushRef="#br0" timeOffset="2410.812">2020 834 1584 0 0,'0'0'2113'0'0,"0"0"-393"0"0,0 0-107 0 0,0 0 70 0 0,0 0-23 0 0,0 0-189 0 0,0 0-242 0 0,0 0-280 0 0,0 0-268 0 0,0 0-215 0 0,0 0-160 0 0,0 0-99 0 0,0 0-60 0 0,-8 3-42 0 0,3-2-90 0 0,0 1 0 0 0,0 0 1 0 0,0 1-1 0 0,1-1 0 0 0,-1 1 0 0 0,1 0 0 0 0,0 0 1 0 0,0 0-1 0 0,0 0 0 0 0,0 1 0 0 0,0 0 1 0 0,1-1-1 0 0,-1 2 0 0 0,1-1 0 0 0,-2 3-15 0 0,4-4 4 0 0,-7 9-15 0 0,1 0 1 0 0,0 0-1 0 0,1 1 0 0 0,0 0 1 0 0,1 0-1 0 0,1 0 0 0 0,0 1 1 0 0,0-1-1 0 0,2 1 0 0 0,0 0 1 0 0,0 9 10 0 0,1-21 21 0 0,1 0 0 0 0,0 0 1 0 0,0 0-1 0 0,0 1 0 0 0,0-1 0 0 0,0 0 1 0 0,0 0-1 0 0,1 0 0 0 0,-1 0 0 0 0,1 1 1 0 0,0-1-1 0 0,-1 0 0 0 0,1 0 1 0 0,0 0-1 0 0,0 0 0 0 0,0-1 0 0 0,0 1 1 0 0,1 0-1 0 0,-1 0 0 0 0,0-1 0 0 0,1 1 1 0 0,-1 0-1 0 0,1-1 0 0 0,0 0 0 0 0,-1 1 1 0 0,1-1-1 0 0,0 0 0 0 0,0 0 1 0 0,0 0-1 0 0,0 0 0 0 0,0 0 0 0 0,0 0 1 0 0,0-1-1 0 0,0 1 0 0 0,0-1 0 0 0,1 1 1 0 0,-1-1-1 0 0,0 0 0 0 0,1 0-21 0 0,4 0 227 0 0,1 0 0 0 0,-1-1 0 0 0,0 0 0 0 0,0 0 0 0 0,0-1 0 0 0,0 0 0 0 0,0 0 0 0 0,0-1 0 0 0,0 0 0 0 0,-1 0-1 0 0,1 0 1 0 0,-1-1 0 0 0,0 0 0 0 0,0 0 0 0 0,0-1 0 0 0,-1 0 0 0 0,1 0 0 0 0,-1 0 0 0 0,0-1-227 0 0,18-20-4 0 0,-1-1-1 0 0,-1-1 1 0 0,-2 0 0 0 0,-1-2-1 0 0,-1 0 1 0 0,-2-1 0 0 0,0 0-1 0 0,-3-1 1 0 0,0-1 0 0 0,-3 0-1 0 0,0 0 1 0 0,3-30 4 0 0,-12-74-2905 0 0,-1 132 2835 0 0,0 0 0 0 0,-1 0 1 0 0,1 0-1 0 0,-1 0 0 0 0,-1 0 0 0 0,1 1 0 0 0,-1-1 0 0 0,1 1 0 0 0,-1 0 0 0 0,-1 0 0 0 0,1 0 0 0 0,0 0 0 0 0,-1 0 0 0 0,0 1 0 0 0,0-1 0 0 0,0 1 0 0 0,0 0 0 0 0,-1 1 1 0 0,1-1-1 0 0,-1 1 0 0 0,1-1 0 0 0,-1 1 0 0 0,0 1 0 0 0,0-1 0 0 0,0 1 70 0 0,-1 0 12 0 0,0 0 0 0 0,1 0-1 0 0,-1 1 1 0 0,1 0 0 0 0,-1 0 0 0 0,0 0 0 0 0,1 1-1 0 0,-1 0 1 0 0,1 0 0 0 0,-1 1 0 0 0,1-1 0 0 0,0 1 0 0 0,-1 0-1 0 0,1 0 1 0 0,0 1 0 0 0,0 0 0 0 0,0 0 0 0 0,1 0 0 0 0,-1 0-1 0 0,1 1 1 0 0,0-1 0 0 0,0 1 0 0 0,0 1 0 0 0,0-1 0 0 0,1 0-1 0 0,-1 1 1 0 0,1-1 0 0 0,0 1 0 0 0,1 0 0 0 0,-1 0 0 0 0,1 1-1 0 0,0-1 1 0 0,0 0 0 0 0,1 1 0 0 0,-1-1 0 0 0,1 1-1 0 0,1-1 1 0 0,-1 6-12 0 0,-1 1 164 0 0,0 1-1 0 0,1-1 0 0 0,1 1 0 0 0,0 0 0 0 0,1 0 1 0 0,0-1-1 0 0,1 1 0 0 0,0 0 0 0 0,1-1 1 0 0,1 0-1 0 0,0 0 0 0 0,0 0 0 0 0,2 0 0 0 0,5 10-163 0 0,107 147 1113 0 0,-49-89-879 0 0,-23-15-405 0 0,-40-35-5412 0 0,-6-29 3418 0 0,0-1-685 0 0,0 0-1263 0 0,0 0-1571 0 0</inkml:trace>
  <inkml:trace contextRef="#ctx0" brushRef="#br0" timeOffset="2822.075">2646 477 10642 0 0,'0'0'599'0'0,"0"0"-302"0"0,0 0 78 0 0,0 0 324 0 0,0 0 296 0 0,0 0 186 0 0,0 0-16 0 0,0 0-150 0 0,-13 30-213 0 0,-38 97-224 0 0,23-19 267 0 0,28 57-527 0 0,20-58-357 0 0,-20-104 4 0 0,0-1 1 0 0,1 1-1 0 0,-1 0 0 0 0,0-1 0 0 0,1 1 0 0 0,-1-1 1 0 0,1 1-1 0 0,0-1 0 0 0,0 1 0 0 0,0-1 0 0 0,0 1 1 0 0,0-1-1 0 0,1 0 0 0 0,-1 0 0 0 0,1 0 0 0 0,-1 0 1 0 0,1 0-1 0 0,0 0 0 0 0,0 0 0 0 0,0 0 1 0 0,0-1-1 0 0,0 1 0 0 0,0-1 0 0 0,0 1 0 0 0,0-1 1 0 0,1 0-1 0 0,-1 0 0 0 0,0 0 0 0 0,1 0 0 0 0,-1 0 1 0 0,1 0-1 0 0,0-1 0 0 0,-1 0 0 0 0,1 1 35 0 0,58-26-2259 0 0,-26-5-4129 0 0,-19 15-380 0 0,-12 11 3894 0 0</inkml:trace>
  <inkml:trace contextRef="#ctx0" brushRef="#br0" timeOffset="3083.586">2401 723 8682 0 0,'0'0'1336'0'0,"0"0"-108"0"0,0 0 79 0 0,0 0 112 0 0,0 0-148 0 0,0 0-289 0 0,0 0-238 0 0,0 0-217 0 0,0 0-114 0 0,34 0-123 0 0,105 0-117 0 0,-12 0-330 0 0,-97 0-3051 0 0,4 0-4665 0 0,-22 0 739 0 0</inkml:trace>
  <inkml:trace contextRef="#ctx0" brushRef="#br0" timeOffset="3400.019">2939 657 12291 0 0,'0'0'1632'0'0,"0"0"-382"0"0,0 0-78 0 0,0 0 68 0 0,0 0 40 0 0,0 0-133 0 0,0 0-208 0 0,0 0-155 0 0,0 0-157 0 0,0 0-112 0 0,0 0-60 0 0,0 0-53 0 0,33-2-47 0 0,106-5-63 0 0,-9-3 224 0 0,-59 3-876 0 0,-45 0-3006 0 0,-26 7 1055 0 0,0 0-1259 0 0,0 0-2241 0 0,0 0-3668 0 0</inkml:trace>
  <inkml:trace contextRef="#ctx0" brushRef="#br0" timeOffset="3644.997">2983 907 6289 0 0,'0'0'2283'0'0,"0"0"33"0"0,0 0-51 0 0,0 0-133 0 0,0 0-315 0 0,0 0-422 0 0,0 0-356 0 0,0 0-276 0 0,33 3-242 0 0,104 5-187 0 0,-40-19-21 0 0,68-31-1539 0 0,-112 23-2884 0 0,-2-4-4743 0 0,-37 15 1575 0 0</inkml:trace>
  <inkml:trace contextRef="#ctx0" brushRef="#br0" timeOffset="3912.545">3887 506 14419 0 0,'0'0'1447'0'0,"0"0"-367"0"0,0 0-250 0 0,0 0-66 0 0,0 0-55 0 0,0 0-94 0 0,0 0-83 0 0,0 0-89 0 0,0 0-83 0 0,0 0-76 0 0,-31 19-61 0 0,-95 58-59 0 0,67-22 20 0 0,54-44-156 0 0,-1 4-2 0 0,-1 1 0 0 0,2 0 0 0 0,0 0 1 0 0,1 0-1 0 0,0 1 0 0 0,2 0 0 0 0,0-1 0 0 0,0 1 0 0 0,2 0 0 0 0,0 1-26 0 0,0-13 34 0 0,1 1 0 0 0,0-1-1 0 0,0 1 1 0 0,0-1-1 0 0,0 0 1 0 0,1 1 0 0 0,0-1-1 0 0,0 0 1 0 0,1 0-1 0 0,-1 0 1 0 0,1 0 0 0 0,0-1-1 0 0,0 1 1 0 0,1-1-1 0 0,-1 0 1 0 0,1 1 0 0 0,0-2-1 0 0,0 1 1 0 0,1 0-1 0 0,-1-1 1 0 0,1 0 0 0 0,-1 0-1 0 0,1 0 1 0 0,0-1 0 0 0,0 1-1 0 0,0-1 1 0 0,1 0-1 0 0,3 0-33 0 0,8 4 238 0 0,1-2-1 0 0,-1 0 1 0 0,1-1-1 0 0,-1-1 1 0 0,1-1-1 0 0,0 0 1 0 0,0-1-1 0 0,9-2-237 0 0,-7-1 139 0 0,1-1-1 0 0,-1-1 1 0 0,0 0 0 0 0,0-2 0 0 0,0 0-1 0 0,-1-2 1 0 0,0 0 0 0 0,-1-1-1 0 0,0 0 1 0 0,-1-2 0 0 0,0 0-1 0 0,-1-1 1 0 0,0 0 0 0 0,-1-2 0 0 0,0 0-1 0 0,-1 0 1 0 0,-1-2 0 0 0,-1 1-1 0 0,8-14-138 0 0,38-98-331 0 0,-57 122 198 0 0,1 1 0 0 0,-1 0 0 0 0,0-1 0 0 0,-1 1 0 0 0,1-1 0 0 0,-1 1 0 0 0,0-1 0 0 0,0 1 0 0 0,-1-1 0 0 0,0 1 0 0 0,0-1 0 0 0,0 1 0 0 0,0 0 0 0 0,-1-1 0 0 0,0 1 0 0 0,0 0 0 0 0,-1 0 0 0 0,1 0 0 0 0,-1 1 0 0 0,0-1 0 0 0,0 1 0 0 0,-1-1 0 0 0,1 1 0 0 0,-2 0 133 0 0,-4-4-456 0 0,0 1 1 0 0,-1 0 0 0 0,0 1-1 0 0,-1 0 1 0 0,0 1 0 0 0,0 0-1 0 0,0 0 1 0 0,0 1 0 0 0,0 1-1 0 0,-1 0 1 0 0,0 0 0 0 0,-1 1 455 0 0,-52-5-6817 0 0,34 6-4014 0 0</inkml:trace>
  <inkml:trace contextRef="#ctx0" brushRef="#br0" timeOffset="4178.367">3439 620 12595 0 0,'0'0'2197'0'0,"0"0"-189"0"0,0 0-163 0 0,31 1-211 0 0,101 1-220 0 0,235 14 3772 0 0,93 6-4206 0 0,-247-1-2577 0 0,-144-11-2695 0 0,0 2-5419 0 0,-42-7-2492 0 0</inkml:trace>
</inkml:ink>
</file>

<file path=ppt/ink/ink4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21.0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7165 1010 5593 0 0,'0'0'2118'0'0,"0"0"-164"0"0,0 0-25 0 0,0 0-65 0 0,0 0-216 0 0,0 0-257 0 0,0 0-276 0 0,0 0-199 0 0,0 0-132 0 0,0 0-106 0 0,0 0-56 0 0,0 0-52 0 0,0 0-77 0 0,2-19-63 0 0,8-60-77 0 0,11 28 125 0 0,-1 20-320 0 0,1 1 1 0 0,1 1-1 0 0,2 1 0 0 0,1 1 1 0 0,1 2-1 0 0,20-17-158 0 0,60-17 68 0 0,-105 60-75 0 0,1 0 0 0 0,0 0 0 0 0,-1 0 0 0 0,1 0 0 0 0,-1 1 0 0 0,1-1 0 0 0,-1 0 0 0 0,0 1 0 0 0,1-1 0 0 0,-1 0 0 0 0,0 1 0 0 0,0 0 0 0 0,0-1 0 0 0,0 1 0 0 0,0 0 0 0 0,0-1 0 0 0,-1 1 0 0 0,1 0-1 0 0,0 0 1 0 0,-1 0 0 0 0,0 0 0 0 0,1-1 0 0 0,-1 1 0 0 0,0 0 0 0 0,0 0 0 0 0,0 0 0 0 0,0 0 0 0 0,0 0 0 0 0,-1 0 0 0 0,1 0 0 0 0,0 0 0 0 0,-1-1 0 0 0,1 1 0 0 0,-1 0 0 0 0,0 0 0 0 0,0 0 7 0 0,0 10 12 0 0,-9 90-19 0 0,11-100 12 0 0,1-1 0 0 0,-1 1 0 0 0,1-1 0 0 0,-1 0 0 0 0,1 1 0 0 0,0-1 0 0 0,-1 0 0 0 0,1 0 1 0 0,0 0-1 0 0,0 0 0 0 0,0-1 0 0 0,0 1 0 0 0,0 0 0 0 0,0-1 0 0 0,0 1 0 0 0,0-1 0 0 0,0 0 0 0 0,0 0 0 0 0,0 0 0 0 0,0 0 0 0 0,0 0 0 0 0,0 0 0 0 0,0 0 0 0 0,0-1 0 0 0,0 1 0 0 0,0-1 0 0 0,0 1 0 0 0,0-1 0 0 0,0 0 0 0 0,0 0 0 0 0,0 0 0 0 0,-1 0 0 0 0,3-1-5 0 0,84-61 123 0 0,-55 38-112 0 0,1 1 0 0 0,1 1-1 0 0,1 2 1 0 0,1 1 0 0 0,1 2 0 0 0,36-12-11 0 0,-73 30-6 0 0,0 0 0 0 0,0-1 1 0 0,1 1-1 0 0,-1 0 0 0 0,0 0 1 0 0,0 0-1 0 0,1 0 0 0 0,-1 0 1 0 0,0 0-1 0 0,0 1 0 0 0,1-1 1 0 0,-1 0-1 0 0,0 1 0 0 0,0-1 0 0 0,0 1 1 0 0,0-1-1 0 0,1 1 0 0 0,-1-1 1 0 0,0 1-1 0 0,0 0 0 0 0,0-1 1 0 0,0 1-1 0 0,0 0 0 0 0,-1 0 1 0 0,1 0-1 0 0,0 0 0 0 0,0 0 0 0 0,0 0 1 0 0,-1 0-1 0 0,1 0 0 0 0,-1 0 1 0 0,1 0-1 0 0,-1 0 0 0 0,1 1 1 0 0,-1-1-1 0 0,1 0 0 0 0,-1 0 1 0 0,0 0-1 0 0,0 1 0 0 0,0-1 1 0 0,0 0-1 0 0,0 0 0 0 0,0 1 6 0 0,2 64 28 0 0,-2-55-3 0 0,-24 169-127 0 0,24-178 32 0 0,0-1 0 0 0,0 0-1 0 0,0 0 1 0 0,0 0 0 0 0,1 0-1 0 0,-1 0 1 0 0,0 1 0 0 0,1-1-1 0 0,-1 0 1 0 0,0 0 0 0 0,1 0-1 0 0,-1 0 1 0 0,1 0 0 0 0,0 0-1 0 0,-1 0 1 0 0,1-1 0 0 0,0 1-1 0 0,0 0 1 0 0,-1 0 0 0 0,1 0-1 0 0,0-1 1 0 0,0 1 0 0 0,0 0-1 0 0,0-1 1 0 0,0 1 0 0 0,0-1-1 0 0,0 1 1 0 0,0-1 0 0 0,0 1-1 0 0,0-1 1 0 0,1 0 0 0 0,-1 0-1 0 0,0 1 1 0 0,0-1 0 0 0,0 0-1 0 0,0 0 1 0 0,0 0 0 0 0,0 0-1 0 0,1 0 1 0 0,-1-1 0 0 0,0 1-1 0 0,0 0 1 0 0,0 0 0 0 0,0-1-1 0 0,1 1 71 0 0,47-21-12003 0 0,-41 16 3405 0 0</inkml:trace>
  <inkml:trace contextRef="#ctx0" brushRef="#br0" timeOffset="254.201">8402 560 1112 0 0,'0'0'3629'0'0,"0"0"-1227"0"0,0 0-686 0 0,0 0-262 0 0,0 0-107 0 0,0 0-28 0 0,0 0-84 0 0,0 0-123 0 0,0 0-127 0 0,0 0-124 0 0,0 0-139 0 0,0 0-123 0 0,0 0-100 0 0,-16 33-107 0 0,-46 100-78 0 0,45-74 63 0 0,19-52-294 0 0,-1-2 7 0 0,0 0 1 0 0,0-1 0 0 0,1 1 0 0 0,0-1 0 0 0,0 0-1 0 0,0 0 1 0 0,0 1 0 0 0,1-1 0 0 0,-1-1-1 0 0,1 1 1 0 0,0 0 0 0 0,0-1 0 0 0,1 1 0 0 0,-1-1-1 0 0,1 0 1 0 0,-1 0 0 0 0,1 0 0 0 0,0-1-1 0 0,0 1 1 0 0,0-1 0 0 0,1 0 0 0 0,-1 0 0 0 0,0 0-1 0 0,1-1 1 0 0,-1 0 0 0 0,1 0 0 0 0,0 0-1 0 0,-1 0 1 0 0,3 0-91 0 0,0-1 140 0 0,0 0 0 0 0,0 0 0 0 0,-1 0 0 0 0,1-1 0 0 0,0 0 0 0 0,-1 0 0 0 0,1-1 0 0 0,-1 0 0 0 0,1 0 1 0 0,-1-1-1 0 0,0 1 0 0 0,0-1 0 0 0,0 0 0 0 0,0-1 0 0 0,0 0 0 0 0,-1 0 0 0 0,5-4-140 0 0,0-1 27 0 0,-1 0 1 0 0,0 0 0 0 0,-1-1 0 0 0,1 0-1 0 0,-2 0 1 0 0,0-1 0 0 0,0 0 0 0 0,-1 0-1 0 0,0 0 1 0 0,-1-1 0 0 0,0 0 0 0 0,-1 0-1 0 0,-1-1 1 0 0,1 1 0 0 0,-2-1 0 0 0,0 0-1 0 0,-1 1 1 0 0,0-1 0 0 0,0 0 0 0 0,-2 0-1 0 0,0-7-26 0 0,0 17-121 0 0,0 0 0 0 0,0 0 1 0 0,0 0-1 0 0,-1 0 1 0 0,1 0-1 0 0,-1 0 0 0 0,0 0 1 0 0,0 0-1 0 0,0 1 1 0 0,0-1-1 0 0,0 1 0 0 0,0-1 1 0 0,-1 1-1 0 0,1 0 1 0 0,-1 0-1 0 0,1 0 0 0 0,-1 0 1 0 0,0 1-1 0 0,0-1 1 0 0,0 1-1 0 0,0-1 0 0 0,0 1 1 0 0,0 0-1 0 0,-1 0 1 0 0,1 0-1 0 0,0 1 0 0 0,0-1 1 0 0,-1 1-1 0 0,1 0 1 0 0,-3 0 119 0 0,-62 3-10317 0 0,51 1-860 0 0</inkml:trace>
  <inkml:trace contextRef="#ctx0" brushRef="#br0" timeOffset="809.205">8790 855 7898 0 0,'0'0'4243'0'0,"0"0"-1822"0"0,0 0-746 0 0,0 0-176 0 0,0 0-246 0 0,0 0-290 0 0,0 0-179 0 0,0 0-82 0 0,0 0-50 0 0,0 0-65 0 0,0 0-91 0 0,0 0-92 0 0,0 0-79 0 0,8-28-85 0 0,24-88-75 0 0,-2 54 36 0 0,-25 55-205 0 0,0 1 1 0 0,0-1-1 0 0,1 2 1 0 0,0-1-1 0 0,0 0 0 0 0,0 1 1 0 0,0 0-1 0 0,1 1 1 0 0,0-1-1 0 0,0 1 1 0 0,0 1-1 0 0,0-1 0 0 0,1 1 1 0 0,0 0-1 0 0,-1 1 1 0 0,1 0-1 0 0,0 0 0 0 0,0 1 1 0 0,1 0 3 0 0,-1 34-298 0 0,-21 88 316 0 0,15-120-8 0 0,0 0-1 0 0,0 0 1 0 0,0 0 0 0 0,0 0 0 0 0,0 0-1 0 0,0 0 1 0 0,0-1 0 0 0,1 1 0 0 0,-1-1-1 0 0,0 0 1 0 0,0 1 0 0 0,1-1-1 0 0,-1 0 1 0 0,0 0 0 0 0,0-1 0 0 0,1 1-1 0 0,-1 0 1 0 0,0-1 0 0 0,0 1 0 0 0,0-1-1 0 0,1 0 1 0 0,-1 0 0 0 0,1 0-10 0 0,83-65 338 0 0,24-11-152 0 0,-8 48-127 0 0,-101 30-55 0 0,1 0 0 0 0,-1 0 0 0 0,1 0 0 0 0,-1 0 0 0 0,1 1 0 0 0,-1-1 0 0 0,0 0 1 0 0,0 1-1 0 0,1-1 0 0 0,-1 1 0 0 0,0 0 0 0 0,-1-1 0 0 0,1 1 0 0 0,0 0 0 0 0,0-1 0 0 0,-1 1 1 0 0,1 0-1 0 0,-1 0 0 0 0,1 0 0 0 0,-1-1 0 0 0,0 1 0 0 0,0 0 0 0 0,1 0 0 0 0,-1 0 0 0 0,-1 0 1 0 0,1 0-1 0 0,0-1 0 0 0,-1 2-4 0 0,2 5 23 0 0,1 12-30 0 0,-2-10-36 0 0,1 0 1 0 0,0 0-1 0 0,0-1 1 0 0,1 1-1 0 0,1 0 1 0 0,-1-1 0 0 0,1 1-1 0 0,1-1 1 0 0,0 0-1 0 0,5 8 43 0 0,9-6-1940 0 0,-10-8-1219 0 0,-2-3-3319 0 0,-2 0-4930 0 0</inkml:trace>
  <inkml:trace contextRef="#ctx0" brushRef="#br0" timeOffset="1425.326">9613 678 0 0 0,'0'0'872'0'0,"0"0"697"0"0,0 0 286 0 0,0 0 136 0 0,0 0 98 0 0,0 0-41 0 0,0 0-139 0 0,0 0-151 0 0,0 0-227 0 0,32 6-267 0 0,99 13-258 0 0,-128-18-944 0 0,1 0 1 0 0,-1-1 0 0 0,1 1-1 0 0,-1-1 1 0 0,1 0-1 0 0,-1 0 1 0 0,1 0 0 0 0,-1-1-1 0 0,1 1 1 0 0,-1-1-1 0 0,1 0 1 0 0,-1 0-1 0 0,1 0 1 0 0,-1 0 0 0 0,0-1-1 0 0,0 1 1 0 0,0-1-1 0 0,2-1-62 0 0,6-4 275 0 0,-1 2-138 0 0,-1 0-1 0 0,0 0 1 0 0,0-1 0 0 0,0 0-1 0 0,-1-1 1 0 0,0 0-1 0 0,0 0 1 0 0,-1-1-1 0 0,0 0 1 0 0,0 0-1 0 0,-1 0 1 0 0,0-1-1 0 0,0 0 1 0 0,-1 0-1 0 0,0-1 1 0 0,-1 0-1 0 0,0 1 1 0 0,-1-2-1 0 0,2-7-136 0 0,-5 15-5 0 0,0 1-1 0 0,0-1 0 0 0,0 0 0 0 0,-1 1 1 0 0,1-1-1 0 0,-1 1 0 0 0,0-1 0 0 0,0 1 1 0 0,0-1-1 0 0,0 1 0 0 0,0-1 0 0 0,0 1 1 0 0,-1 0-1 0 0,1 0 0 0 0,-1 0 0 0 0,0 0 1 0 0,1 0-1 0 0,-1 0 0 0 0,0 0 1 0 0,0 0-1 0 0,0 1 0 0 0,-1-1 0 0 0,1 1 1 0 0,0-1-1 0 0,0 1 0 0 0,-1 0 0 0 0,1 0 1 0 0,-1 0-1 0 0,1 0 0 0 0,-1 1 0 0 0,1-1 1 0 0,-1 1-1 0 0,0-1 0 0 0,-1 1 6 0 0,-95-4-714 0 0,97 4 706 0 0,-8 1-35 0 0,1 0 1 0 0,0 0-1 0 0,-1 1 1 0 0,1 0-1 0 0,0 1 1 0 0,0 0-1 0 0,0 1 1 0 0,0 0-1 0 0,1 0 1 0 0,-1 0-1 0 0,1 1 0 0 0,0 1 1 0 0,1-1-1 0 0,-1 1 1 0 0,1 1-1 0 0,0-1 1 0 0,1 1-1 0 0,-1 0 1 0 0,1 1-1 0 0,1-1 1 0 0,0 1-1 0 0,0 0 1 0 0,0 1-1 0 0,1-1 1 0 0,0 1-1 0 0,1 0 0 0 0,0 0 1 0 0,0 0-1 0 0,1 0 1 0 0,0 1-1 0 0,0-1 1 0 0,1 0-1 0 0,1 1 1 0 0,0-1-1 0 0,0 1 1 0 0,0-1-1 0 0,2 3 43 0 0,2-4-19 0 0,0 1-1 0 0,1-1 0 0 0,0 1 1 0 0,0-1-1 0 0,1-1 1 0 0,0 1-1 0 0,0-1 0 0 0,1 0 1 0 0,0-1-1 0 0,0 1 0 0 0,1-1 1 0 0,-1-1-1 0 0,1 0 1 0 0,1 0-1 0 0,-1 0 0 0 0,1-1 1 0 0,-1 0-1 0 0,1-1 1 0 0,0 0-1 0 0,10 2 20 0 0,4 2-299 0 0,1-1-1 0 0,0-1 1 0 0,1-1-1 0 0,-1-1 1 0 0,1-1 0 0 0,0-1-1 0 0,1-1 300 0 0,102-24-8321 0 0,-100 15 3780 0 0,-10 4 495 0 0</inkml:trace>
  <inkml:trace contextRef="#ctx0" brushRef="#br0" timeOffset="1811.618">10169 803 3737 0 0,'0'0'1791'0'0,"0"0"-83"0"0,0 0 223 0 0,0 0 231 0 0,0 0-147 0 0,0 0-360 0 0,0 0-352 0 0,0 0-272 0 0,0 0-184 0 0,0 0-112 0 0,0 0-99 0 0,0 0-81 0 0,34-25-70 0 0,102-82-70 0 0,-68 49 272 0 0,15-12 49 0 0,-82 69-723 0 0,-1 1-54 0 0,0 0-69 0 0,0 9 88 0 0,-1 0-1 0 0,1 0 1 0 0,1 0-1 0 0,-1 0 1 0 0,2 0-1 0 0,-1 0 1 0 0,1 0-1 0 0,0 0 1 0 0,1-1-1 0 0,0 1 0 0 0,1-1 1 0 0,0 0-1 0 0,0 0 1 0 0,0 0-1 0 0,1 0 1 0 0,0-1-1 0 0,1 0 1 0 0,0 0-1 0 0,0 0 1 0 0,0-1-1 0 0,3 2 23 0 0,-3-4 56 0 0,-1 0-1 0 0,1 0 1 0 0,0-1-1 0 0,1 0 1 0 0,-1 0-1 0 0,0-1 1 0 0,1 1 0 0 0,0-1-1 0 0,-1-1 1 0 0,1 0-1 0 0,0 1 1 0 0,0-2-1 0 0,0 1 1 0 0,0-1-1 0 0,0 0 1 0 0,0-1 0 0 0,-1 0-1 0 0,1 0 1 0 0,0 0-1 0 0,0-1 1 0 0,-1 0-1 0 0,1 0 1 0 0,-1 0 0 0 0,1-1-1 0 0,-1 0 1 0 0,0-1-1 0 0,0 1 1 0 0,0-1-1 0 0,-1 0 1 0 0,0-1 0 0 0,1 1-1 0 0,-1-1 1 0 0,0 0-56 0 0,92-117-3480 0 0,-69 77-1827 0 0,-4 1-4152 0 0,-15 28 4053 0 0</inkml:trace>
  <inkml:trace contextRef="#ctx0" brushRef="#br0" timeOffset="2056.226">11149 71 10026 0 0,'0'0'2129'0'0,"0"0"-524"0"0,0 0-174 0 0,0 0-62 0 0,0 0-189 0 0,0 0-224 0 0,-6 35-169 0 0,-15 114-111 0 0,-13 197 1431 0 0,41-188-4489 0 0,-6-155 1512 0 0,0 6-1757 0 0,-4-6-8275 0 0,0-3 5417 0 0</inkml:trace>
  <inkml:trace contextRef="#ctx0" brushRef="#br0" timeOffset="2318.361">10802 446 11298 0 0,'0'0'1793'0'0,"0"0"-481"0"0,0 0-224 0 0,0 0-151 0 0,0 0-257 0 0,0 0-272 0 0,0 0-136 0 0,192-33-112 0 0,-155 33-80 0 0,-2 0-48 0 0,0 0-48 0 0,-2 0-160 0 0,-2 0-208 0 0,2 0-368 0 0,-3 4-985 0 0,-10-4-1608 0 0,-5 0-4408 0 0</inkml:trace>
  <inkml:trace contextRef="#ctx0" brushRef="#br0" timeOffset="2488.313">11401 483 8698 0 0,'0'0'1884'0'0,"0"0"-541"0"0,0 0-335 0 0,0 0-194 0 0,0 0-175 0 0,0 0-108 0 0,0 0-35 0 0,0 0 52 0 0,0 0 100 0 0,4 32 53 0 0,16 97 61 0 0,-20-127-724 0 0,-1 0 0 0 0,1-1 0 0 0,0 1 0 0 0,0-1 0 0 0,0 1-1 0 0,0 0 1 0 0,0-1 0 0 0,0 1 0 0 0,1-1 0 0 0,-1 1 0 0 0,1-1 0 0 0,-1 1 0 0 0,1-1 0 0 0,-1 1 0 0 0,1-1 0 0 0,0 1 0 0 0,-1-1 0 0 0,1 0 0 0 0,0 1 0 0 0,0-1 0 0 0,0 0 0 0 0,0 0-1 0 0,0 1 1 0 0,1-1 0 0 0,-1 0 0 0 0,0 0 0 0 0,0 0 0 0 0,1-1 0 0 0,-1 1 0 0 0,1 0 0 0 0,-1 0 0 0 0,1-1 0 0 0,-1 1 0 0 0,1-1-38 0 0,5 2 393 0 0,2 0-173 0 0,0 0 0 0 0,0-1-1 0 0,1 0 1 0 0,-1-1 0 0 0,0 0 0 0 0,0 0 0 0 0,0-1 0 0 0,0 0-1 0 0,0 0 1 0 0,0-1 0 0 0,0 0 0 0 0,0-1 0 0 0,0 0 0 0 0,-1 0-1 0 0,0-1 1 0 0,1 0 0 0 0,-1-1 0 0 0,-1 0 0 0 0,1 0 0 0 0,-1 0-1 0 0,0-1 1 0 0,0 0 0 0 0,0-1 0 0 0,-1 1 0 0 0,1-2-220 0 0,6-4-25 0 0,-1-2 0 0 0,1 1 0 0 0,-2-2 0 0 0,0 0 0 0 0,-1 0 0 0 0,0 0 0 0 0,2-8 25 0 0,0-7-3590 0 0,-5-1-3530 0 0,-7 26-4349 0 0</inkml:trace>
  <inkml:trace contextRef="#ctx0" brushRef="#br0" timeOffset="2915.504">11994 708 9770 0 0,'0'0'5021'0'0,"0"0"-2763"0"0,0 0-904 0 0,0 0-51 0 0,0 0-115 0 0,0 0-243 0 0,0 0-218 0 0,0 0-141 0 0,0 0-78 0 0,0 0-30 0 0,0 0-57 0 0,0 0-77 0 0,0 0-58 0 0,23-33-79 0 0,74-100-55 0 0,-44 64 56 0 0,-45 59-212 0 0,1 0-1 0 0,0 1 1 0 0,0 0-1 0 0,1 1 1 0 0,1 0-1 0 0,-1 1 1 0 0,1 0 0 0 0,1 1-1 0 0,-1 0 1 0 0,1 0-1 0 0,0 1 1 0 0,1 0 4 0 0,-11 5-18 0 0,0 0 0 0 0,0 0 0 0 0,0 0 0 0 0,0 0 0 0 0,0 0 0 0 0,0 1 0 0 0,0-1 0 0 0,0 0 0 0 0,0 1 0 0 0,0 0 0 0 0,0-1 0 0 0,0 1 0 0 0,0 0 0 0 0,0 0 0 0 0,-1 0 0 0 0,1 0 0 0 0,0 0 0 0 0,-1 0 0 0 0,1 1 0 0 0,-1-1 0 0 0,1 1 0 0 0,-1-1 0 0 0,0 1 0 0 0,1-1 0 0 0,-1 1 0 0 0,0 0 0 0 0,0 0 0 0 0,0-1 0 0 0,0 1 0 0 0,0 0 0 0 0,-1 0 0 0 0,1 0 0 0 0,-1 0 0 0 0,1 0 0 0 0,-1 0 0 0 0,0 0 0 0 0,1 0 0 0 0,-1 0 0 0 0,0 0 0 0 0,-1 0 0 0 0,1 0 0 0 0,0 0 0 0 0,0 0 0 0 0,-1 0 0 0 0,1 0 0 0 0,-1 0 0 0 0,0 0 0 0 0,0 0 0 0 0,1 0 0 0 0,-1 0 0 0 0,-1 0 18 0 0,2 0 10 0 0,-14 88-17 0 0,14-88 12 0 0,0-1 1 0 0,1 0-1 0 0,-1 1 1 0 0,1-1-1 0 0,-1 0 1 0 0,1 0-1 0 0,-1 1 1 0 0,1-1-1 0 0,-1 0 0 0 0,1 0 1 0 0,0 0-1 0 0,0 0 1 0 0,0 0-1 0 0,0 0 1 0 0,0 0-1 0 0,0 0 1 0 0,0 0-1 0 0,0 0 0 0 0,0-1 1 0 0,0 1-1 0 0,0 0 1 0 0,0-1-1 0 0,1 1 1 0 0,-1-1-1 0 0,0 1 1 0 0,1-1-1 0 0,-1 1 0 0 0,0-1 1 0 0,1 0-1 0 0,-1 0 1 0 0,0 0-1 0 0,1 0 1 0 0,-1 0-1 0 0,0 0 1 0 0,1 0-1 0 0,-1 0 0 0 0,0 0 1 0 0,1-1-1 0 0,-1 1 1 0 0,0 0-1 0 0,0-1 1 0 0,1 0-1 0 0,-1 1 1 0 0,0-1-1 0 0,1 0-5 0 0,63-24 283 0 0,-52 17-260 0 0,37-22 52 0 0,2 3 1 0 0,0 1-1 0 0,2 3 1 0 0,1 2-1 0 0,26-5-75 0 0,-78 25 7 0 0,-1 0-9 0 0,-1 0 0 0 0,1 0 0 0 0,-1 0 0 0 0,1 1 1 0 0,0-1-1 0 0,-1 0 0 0 0,1 1 0 0 0,0-1 0 0 0,0 1 0 0 0,-1 0 0 0 0,1-1 0 0 0,0 1 0 0 0,0 0 1 0 0,0 0-1 0 0,-1 0 0 0 0,1 0 0 0 0,0 1 0 0 0,0-1 0 0 0,0 0 0 0 0,-1 1 0 0 0,1-1 0 0 0,0 1 1 0 0,-1 0-1 0 0,1-1 0 0 0,0 1 0 0 0,-1 0 0 0 0,1 0 0 0 0,-1 0 0 0 0,1 0 0 0 0,-1 0 1 0 0,0 1-1 0 0,1-1 0 0 0,-1 0 0 0 0,0 1 0 0 0,0-1 0 0 0,0 1 0 0 0,0-1 0 0 0,0 1 0 0 0,0 0 2 0 0,-3 111 101 0 0,3-109-154 0 0,0-1 0 0 0,1 0 1 0 0,-1 0-1 0 0,1 1 1 0 0,0-1-1 0 0,0 0 0 0 0,0-1 1 0 0,0 1-1 0 0,0 0 1 0 0,1 0-1 0 0,-1-1 0 0 0,1 0 1 0 0,0 1-1 0 0,0-1 1 0 0,0 0-1 0 0,0 0 1 0 0,0 0-1 0 0,0-1 0 0 0,0 1 1 0 0,0-1-1 0 0,1 0 1 0 0,-1 0-1 0 0,1 0 0 0 0,-1 0 1 0 0,1-1-1 0 0,-1 1 1 0 0,1-1-1 0 0,-1 0 1 0 0,1 0-1 0 0,1 0 53 0 0,43 1-7601 0 0,-39-1 4480 0 0,0 0-8377 0 0</inkml:trace>
  <inkml:trace contextRef="#ctx0" brushRef="#br0" timeOffset="-6974.472">168 947 0 0 0,'0'0'303'0'0,"0"0"-227"0"0,0 0-15 0 0,0 0 174 0 0,0 0 258 0 0,0 0 297 0 0,0 0 185 0 0,0 0 89 0 0,0 0 53 0 0,0 0-15 0 0,10 13 1 0 0,34 42 58 0 0,-42-53-993 0 0,0 0-1 0 0,0 0 0 0 0,0 0 0 0 0,1 0 1 0 0,-1 0-1 0 0,0-1 0 0 0,1 1 0 0 0,0-1 0 0 0,-1 0 1 0 0,1 0-1 0 0,0 0 0 0 0,0 0 0 0 0,-1 0 1 0 0,1 0-1 0 0,0-1 0 0 0,0 1 0 0 0,0-1 0 0 0,0 0 1 0 0,2 0-168 0 0,5 0 755 0 0,-1 1-285 0 0,1-1-1 0 0,-1 0 0 0 0,0-1 0 0 0,1 0 1 0 0,-1-1-1 0 0,0 0 0 0 0,0 0 1 0 0,0-1-1 0 0,0 0 0 0 0,0 0 0 0 0,5-4-469 0 0,133-101 2014 0 0,-137 99-1892 0 0,27-29 71 0 0,-1-2 1 0 0,-2-1-1 0 0,-2-2 1 0 0,-2-2 0 0 0,-1 0-1 0 0,1-10-193 0 0,-3 6-2 0 0,3 1 1 0 0,2 2-1 0 0,1 1 0 0 0,3 1 0 0 0,18-15 2 0 0,-53 57-30 0 0,0 1 0 0 0,0-1 0 0 0,1 0 0 0 0,-1 1 0 0 0,1-1 0 0 0,0 1 0 0 0,-1 0 0 0 0,1-1 0 0 0,0 1 0 0 0,0 0 0 0 0,0 0 0 0 0,-1 0 0 0 0,1 0 0 0 0,0 1 0 0 0,1-1 0 0 0,-1 0 0 0 0,0 1 0 0 0,0-1 0 0 0,0 1 0 0 0,0 0 0 0 0,0 0 0 0 0,0 0 0 0 0,0 0 0 0 0,1 0 0 0 0,-1 0 0 0 0,0 1 0 0 0,0-1 0 0 0,0 1 0 0 0,0-1 0 0 0,0 1 0 0 0,0 0 0 0 0,0 0 0 0 0,0 0 0 0 0,0 0 1 0 0,0 0-1 0 0,0 0 0 0 0,0 1 30 0 0,5 14-11 0 0,0 1 1 0 0,-2 0 0 0 0,0 0 0 0 0,-1 0 0 0 0,0 0 0 0 0,-2 1 0 0 0,0 0 0 0 0,-1-1 0 0 0,0 1-1 0 0,-2 0 1 0 0,0-1 0 0 0,-1 2 10 0 0,0 19-9 0 0,1-6 55 0 0,-2 0 0 0 0,-1 0 1 0 0,-1 0-1 0 0,-2-1 0 0 0,-9 24-46 0 0,10-34 24 0 0,-2-1 0 0 0,0 0-1 0 0,-1-1 1 0 0,-1 0-1 0 0,-1-1 1 0 0,0 0-1 0 0,-2 0 1 0 0,0-1 0 0 0,-1-1-1 0 0,0 0 1 0 0,-2-1-1 0 0,1-1 1 0 0,-2 0-1 0 0,-4 2-23 0 0,9-8-34 0 0,0 0-1 0 0,0 0 0 0 0,-1-2 1 0 0,0 1-1 0 0,0-2 0 0 0,-1 1 1 0 0,0-2-1 0 0,0 0 0 0 0,0-1 1 0 0,0 0-1 0 0,0-1 0 0 0,-1-1 1 0 0,-1 0 34 0 0,-66-18-3254 0 0,64-2-1026 0 0,8-10-3372 0 0,8 17 3104 0 0</inkml:trace>
  <inkml:trace contextRef="#ctx0" brushRef="#br0" timeOffset="-6590.693">1504 623 7570 0 0,'0'0'1744'0'0,"0"0"-722"0"0,0 0-216 0 0,0 0 156 0 0,0 0 135 0 0,0 0-86 0 0,0 0-257 0 0,0 0-302 0 0,0 0-240 0 0,0 0-131 0 0,0 0-35 0 0,0 0-5 0 0,0 0-21 0 0,-16 20-12 0 0,-51 62-11 0 0,64-78 0 0 0,-1 0-1 0 0,1 0 0 0 0,1 0 1 0 0,-1 0-1 0 0,0 0 0 0 0,1 1 1 0 0,0-1-1 0 0,0 1 0 0 0,0-1 1 0 0,1 1-1 0 0,-1 0 0 0 0,1-1 1 0 0,0 1-1 0 0,1 0 0 0 0,-1 0 1 0 0,1 0-1 0 0,0 2 4 0 0,0 10-24 0 0,-1-12 25 0 0,0 0 0 0 0,0 0 1 0 0,0 1-1 0 0,1-1 1 0 0,0 0-1 0 0,0 1 0 0 0,1-1 1 0 0,-1 0-1 0 0,1 0 0 0 0,0 0 1 0 0,1 1-1 0 0,-1-1 1 0 0,1 0-1 0 0,0 0 0 0 0,0-1 1 0 0,1 1-1 0 0,-1 0 0 0 0,1-1 1 0 0,0 0-1 0 0,0 1 1 0 0,1-1-1 0 0,-1 0 0 0 0,1-1 1 0 0,0 1-1 0 0,0 0 0 0 0,0-1 1 0 0,0 0-1 0 0,1 0 0 0 0,-1-1 1 0 0,1 1-1 0 0,0-1 1 0 0,0 0-1 0 0,0 0 0 0 0,0 0 1 0 0,0-1-2 0 0,7 0 233 0 0,-1 0 0 0 0,1 0 0 0 0,0-1 0 0 0,0-1 0 0 0,-1 0 0 0 0,1-1 1 0 0,0 0-1 0 0,-1-1 0 0 0,0 0 0 0 0,1-1 0 0 0,-1 0 0 0 0,-1-1 0 0 0,1 0 0 0 0,-1 0 1 0 0,1-1-1 0 0,-2-1 0 0 0,1 0 0 0 0,-1 0 0 0 0,0-1 0 0 0,0 0 0 0 0,-1 0 0 0 0,0-1 1 0 0,-1 0-1 0 0,0-1 0 0 0,0 1 0 0 0,-1-1 0 0 0,0-1 0 0 0,-1 1 0 0 0,0-1 0 0 0,-1 0 1 0 0,0 0-1 0 0,0 0 0 0 0,-1-1 0 0 0,-1 1 0 0 0,0-1 0 0 0,0-7-233 0 0,-2 12-1 0 0,-1 0 0 0 0,0 0 1 0 0,0 0-1 0 0,-1 1 0 0 0,0-1 0 0 0,0 0 0 0 0,0 1 0 0 0,-1 0 0 0 0,0-1 0 0 0,0 1 1 0 0,-1 0-1 0 0,1 0 0 0 0,-1 1 0 0 0,-1-1 0 0 0,1 1 0 0 0,-1 0 0 0 0,0 0 0 0 0,0 1 1 0 0,0-1-1 0 0,-1 1 0 0 0,1 0 0 0 0,-1 0 0 0 0,-5-2 1 0 0,-71-26-2137 0 0,-1 21-3844 0 0,63 11-369 0 0,4 0-3339 0 0</inkml:trace>
  <inkml:trace contextRef="#ctx0" brushRef="#br0" timeOffset="-3226.344">3014 711 0 0 0,'0'0'397'0'0,"0"0"201"0"0,0 0 299 0 0,0 0 334 0 0,0 0 252 0 0,0 0 118 0 0,0 0-57 0 0,0 0-172 0 0,0 0-155 0 0,0 0-173 0 0,0 0-151 0 0,-5-13-101 0 0,-16-41-110 0 0,20 52-632 0 0,0 1 1 0 0,0 0 0 0 0,0-1-1 0 0,0 1 1 0 0,0 0-1 0 0,0 0 1 0 0,-1 0-1 0 0,1 0 1 0 0,-1 0-1 0 0,1 0 1 0 0,0 0-1 0 0,-1 0 1 0 0,1 0-1 0 0,-1 1 1 0 0,0-1 0 0 0,1 0-1 0 0,-1 1 1 0 0,0 0-1 0 0,1-1 1 0 0,-1 1-1 0 0,0 0 1 0 0,1 0-1 0 0,-1 0 1 0 0,0 0-1 0 0,0 0 1 0 0,1 0-1 0 0,-1 1 1 0 0,0-1-51 0 0,-5 1 192 0 0,-15 1 0 0 0,0 2-1 0 0,0 0 1 0 0,0 1 0 0 0,1 2-1 0 0,0 0 1 0 0,0 1 0 0 0,1 1 0 0 0,0 1-1 0 0,1 0 1 0 0,0 2 0 0 0,0 0-1 0 0,-7 8-191 0 0,16-14 3 0 0,0 0-1 0 0,1 1 0 0 0,0 0 0 0 0,0 1 0 0 0,0 0 1 0 0,1 0-1 0 0,1 1 0 0 0,-1 0 0 0 0,1 0 0 0 0,1 0 1 0 0,-1 1-1 0 0,2 0 0 0 0,-1 1 0 0 0,2-1 0 0 0,-1 1 1 0 0,1 0-1 0 0,1 0 0 0 0,0 1 0 0 0,1-1 0 0 0,-1 9-2 0 0,3-17 12 0 0,1 0 0 0 0,0 1-1 0 0,-1-1 1 0 0,2 0 0 0 0,-1 0-1 0 0,0 0 1 0 0,0 0-1 0 0,1 0 1 0 0,0 0 0 0 0,0 0-1 0 0,-1 0 1 0 0,2 0 0 0 0,-1-1-1 0 0,0 1 1 0 0,0-1 0 0 0,1 0-1 0 0,-1 0 1 0 0,1 0-1 0 0,0 0 1 0 0,0 0 0 0 0,0 0-1 0 0,0-1 1 0 0,0 1 0 0 0,0-1-1 0 0,0 0 1 0 0,0 0-1 0 0,1 0 1 0 0,0 0-12 0 0,98 8 896 0 0,-79-14-708 0 0,-1 0 0 0 0,0-2 0 0 0,-1 0 0 0 0,1-2 0 0 0,-1 0 0 0 0,-1-1 0 0 0,0-1 0 0 0,0-1 0 0 0,-1-1 0 0 0,-1-1 0 0 0,0 0 0 0 0,-1-1 0 0 0,-1-1 0 0 0,0-1-1 0 0,-1 0 1 0 0,-1-1 0 0 0,4-6-188 0 0,29-53 785 0 0,-37 121-1312 0 0,-3 9 616 0 0,24 93 33 0 0,-28-140-140 0 0,-1 1-1 0 0,1-1 0 0 0,0 0 1 0 0,1 0-1 0 0,0-1 0 0 0,0 1 1 0 0,0-1-1 0 0,0 1 1 0 0,1-1-1 0 0,0-1 0 0 0,0 1 1 0 0,0-1-1 0 0,1 0 0 0 0,-1 0 1 0 0,1 0-1 0 0,0-1 0 0 0,0 0 1 0 0,0 0-1 0 0,1-1 0 0 0,3 2 19 0 0,57 2-2179 0 0,-25-18-7399 0 0,-32 7-880 0 0</inkml:trace>
  <inkml:trace contextRef="#ctx0" brushRef="#br0" timeOffset="-2787.741">3299 1032 6305 0 0,'0'0'1819'0'0,"0"0"-68"0"0,0 0 73 0 0,0 0 80 0 0,0 0-157 0 0,0 0-292 0 0,0 0-275 0 0,0 0-209 0 0,34-31-157 0 0,105-97-154 0 0,-62 47 256 0 0,-57 57-653 0 0,-2-2 0 0 0,0-1 1 0 0,-2 0-1 0 0,-1-1 0 0 0,3-8-263 0 0,-18 35-28 0 0,0 1-105 0 0,0 15-653 0 0,-20 91 533 0 0,18-101 260 0 0,1 1 0 0 0,0-1 0 0 0,0 1 0 0 0,0-1 0 0 0,1 1 0 0 0,0-1 0 0 0,0 1 0 0 0,0 0 0 0 0,1-1 0 0 0,0 1 0 0 0,0-1 0 0 0,0 1 0 0 0,1-1 0 0 0,0 1 0 0 0,0-1 0 0 0,0 0 0 0 0,0 0 0 0 0,1 0 1 0 0,0 0-1 0 0,0-1 0 0 0,0 1 0 0 0,1-1 0 0 0,-1 0 0 0 0,1 1 0 0 0,0-2 0 0 0,1 1 0 0 0,-1 0 0 0 0,0-1 0 0 0,1 0 0 0 0,0 0 0 0 0,0 0 0 0 0,0-1 0 0 0,5 2-7 0 0,-2-3 135 0 0,0 0 0 0 0,1 0 0 0 0,-1-1-1 0 0,1-1 1 0 0,-1 1 0 0 0,0-2 0 0 0,1 1 0 0 0,-1-1 0 0 0,0 0 0 0 0,0 0 0 0 0,0-1 0 0 0,0-1-1 0 0,-1 1 1 0 0,1-1 0 0 0,-1 0 0 0 0,0-1 0 0 0,0 1 0 0 0,0-2 0 0 0,-1 1 0 0 0,0-1-1 0 0,0 0 1 0 0,0 0 0 0 0,-1 0 0 0 0,0-1 0 0 0,0 0 0 0 0,0 0 0 0 0,-1 0 0 0 0,0-1-1 0 0,2-4-134 0 0,-1 4-521 0 0,43-65 731 0 0,-29 51-4391 0 0,2 2-5722 0 0,-17 17-1307 0 0</inkml:trace>
  <inkml:trace contextRef="#ctx0" brushRef="#br0" timeOffset="-2223.366">4435 608 11066 0 0,'0'0'1607'0'0,"0"0"-226"0"0,0 0-185 0 0,0 0-140 0 0,0 0-217 0 0,0 0-202 0 0,0 0-131 0 0,0 0-87 0 0,0 0-94 0 0,-34 14-78 0 0,-104 46-82 0 0,76-15-55 0 0,55-35-97 0 0,1-2-28 0 0,0 1-1 0 0,1-1 1 0 0,-1 1 0 0 0,2 0 0 0 0,-1 0 0 0 0,1 1-1 0 0,1 0 1 0 0,0-1 0 0 0,0 1 0 0 0,1 0 0 0 0,0 0-1 0 0,1 0 1 0 0,0 1 0 0 0,0-1 0 0 0,1 6 15 0 0,1-13 3 0 0,-1-1 0 0 0,1 0 0 0 0,-1 0 0 0 0,1 0 0 0 0,0 0 0 0 0,0 0 0 0 0,0 0 0 0 0,0 0 0 0 0,0 0 0 0 0,0 0 0 0 0,0 0 0 0 0,1-1-1 0 0,-1 1 1 0 0,1 0 0 0 0,-1-1 0 0 0,1 1 0 0 0,0-1 0 0 0,-1 0 0 0 0,1 1 0 0 0,0-1 0 0 0,0 0 0 0 0,0 0 0 0 0,0 0 0 0 0,0-1 0 0 0,0 1 0 0 0,0 0 0 0 0,0-1 0 0 0,0 1 0 0 0,1-1 0 0 0,-1 0 0 0 0,0 1 0 0 0,0-1 0 0 0,1 0-3 0 0,76-13 933 0 0,-53-2-705 0 0,-1-1 0 0 0,-1-1 0 0 0,0-2 0 0 0,-1 0 0 0 0,-1-2 0 0 0,5-7-228 0 0,15-12 241 0 0,90-81 261 0 0,-131 120-504 0 0,-1 0 0 0 0,1 0 1 0 0,0 0-1 0 0,0 1 0 0 0,-1-1 1 0 0,1 0-1 0 0,0 0 1 0 0,0 1-1 0 0,0-1 0 0 0,0 0 1 0 0,0 1-1 0 0,0-1 0 0 0,0 1 1 0 0,0 0-1 0 0,0-1 0 0 0,0 1 1 0 0,1 0-1 0 0,-1-1 0 0 0,0 1 1 0 0,0 0-1 0 0,0 0 0 0 0,0 0 1 0 0,0 0-1 0 0,1 0 0 0 0,-1 0 1 0 0,0 1-1 0 0,0-1 0 0 0,0 0 1 0 0,0 1-1 0 0,0-1 0 0 0,0 0 1 0 0,0 1-1 0 0,0-1 0 0 0,0 1 1 0 0,0 0-1 0 0,0-1 0 0 0,0 1 1 0 0,0 0-1 0 0,0-1 0 0 0,0 1 1 0 0,0 0-1 0 0,-1 0 0 0 0,1 0 1 0 0,0 0-1 0 0,-1 0 0 0 0,1 0 1 0 0,-1 0-1 0 0,1 0 0 0 0,-1 0 1 0 0,1 0-1 0 0,-1 0 0 0 0,0 0 1 0 0,1 0-1 0 0,-1 0 0 0 0,0 0 1 0 0,0 1-1 0 0,0-1 0 0 0,0 0 1 0 0,0 0-1 0 0,0 0 0 0 0,0 1 2 0 0,10 231 112 0 0,-11-184-144 0 0,0-28-24 0 0,-1 115-233 0 0,-5-1 0 0 0,-19 88 289 0 0,21-196 10 0 0,0 0 0 0 0,-2 0 0 0 0,-1 0 0 0 0,-2-1 0 0 0,0-1 0 0 0,-2 0 0 0 0,0 0 0 0 0,-2-1 0 0 0,-1-1 0 0 0,0 0 0 0 0,-2-1 0 0 0,-9 9-10 0 0,21-26 25 0 0,0 0 0 0 0,-1-1 0 0 0,1 0 0 0 0,-1 0 1 0 0,0 0-1 0 0,0-1 0 0 0,0 0 0 0 0,0 0 0 0 0,-1 0 0 0 0,1-1 1 0 0,-1 0-1 0 0,0 0 0 0 0,1-1 0 0 0,-1 0 0 0 0,0 0 0 0 0,-5 0-25 0 0,10-1 23 0 0,0-1-1 0 0,0 1 0 0 0,0-1 0 0 0,0 1 0 0 0,0-1 0 0 0,0 0 0 0 0,0 0 0 0 0,1 0 0 0 0,-1 0 0 0 0,0 0 1 0 0,0 0-1 0 0,1 0 0 0 0,-1-1 0 0 0,1 1 0 0 0,-1-1 0 0 0,1 1 0 0 0,-1-1 0 0 0,1 1 0 0 0,0-1 0 0 0,0 0 1 0 0,0 0-1 0 0,0 0 0 0 0,0 1 0 0 0,0-1 0 0 0,0 0 0 0 0,1 0 0 0 0,-1 0 0 0 0,1 0 0 0 0,-1 0 1 0 0,1-1-1 0 0,0 0-22 0 0,-6-72 268 0 0,6 69-257 0 0,3-31-1 0 0,2-1 0 0 0,1 0 1 0 0,2 1-1 0 0,1 0 1 0 0,5-7-11 0 0,80-178-1533 0 0,-54 153-2919 0 0,3 1-5492 0 0,-29 49 2509 0 0</inkml:trace>
  <inkml:trace contextRef="#ctx0" brushRef="#br0" timeOffset="-1978.598">4915 568 7138 0 0,'0'0'3983'0'0,"0"0"-2235"0"0,0 0-622 0 0,0 0 60 0 0,0 0 71 0 0,0 0-70 0 0,0 0-188 0 0,0 0-207 0 0,0 0-172 0 0,-8 35-146 0 0,-25 112-129 0 0,26-64 109 0 0,7-78-401 0 0,1 0 1 0 0,0 0-1 0 0,1 0 1 0 0,-1-1 0 0 0,1 1-1 0 0,0 0 1 0 0,0-1 0 0 0,1 1-1 0 0,-1-1 1 0 0,1 1 0 0 0,0-1-1 0 0,0 0 1 0 0,0 0 0 0 0,1-1-1 0 0,-1 1 1 0 0,1-1 0 0 0,0 1-1 0 0,0-1 1 0 0,0 0-1 0 0,0-1 1 0 0,1 1 0 0 0,-1-1-1 0 0,1 0 1 0 0,-1 0 0 0 0,1 0-1 0 0,0-1 1 0 0,0 1 0 0 0,0-1-1 0 0,0 0 1 0 0,0-1 0 0 0,5 1-54 0 0,3-3 100 0 0,0-1 1 0 0,1 0 0 0 0,-1-1 0 0 0,-1 0 0 0 0,1-1 0 0 0,-1-1 0 0 0,1 0 0 0 0,-2 0 0 0 0,1-1-1 0 0,-1-1 1 0 0,0 0 0 0 0,0 0 0 0 0,-1-1 0 0 0,0-1 0 0 0,-1 1 0 0 0,0-2 0 0 0,-1 1 0 0 0,0-1-1 0 0,0 0 1 0 0,2-6-101 0 0,42-89-1342 0 0,-40 69-3135 0 0,-4 0-5719 0 0,-8 29 1222 0 0</inkml:trace>
  <inkml:trace contextRef="#ctx0" brushRef="#br0" timeOffset="-1708.421">5438 1 8802 0 0,'0'0'3530'0'0,"0"0"-1363"0"0,0 0-460 0 0,0 0-185 0 0,0 0-259 0 0,0 0-302 0 0,0 0-249 0 0,0 0-133 0 0,0 0-41 0 0,0 0 58 0 0,0 0 17 0 0,0 0-59 0 0,-1 24-53 0 0,-2 81-82 0 0,-26 101 592 0 0,15-80-887 0 0,6-1 0 0 0,6 50-124 0 0,18-56-1187 0 0,-4-105-2001 0 0,0-14-5476 0 0,-8 0 5601 0 0,-2 0-6558 0 0</inkml:trace>
  <inkml:trace contextRef="#ctx0" brushRef="#br0" timeOffset="-1025.009">5948 557 9434 0 0,'0'0'2263'0'0,"0"0"-246"0"0,0 0-289 0 0,0 0-264 0 0,0 0-275 0 0,0 0-224 0 0,0 0-163 0 0,0 0-173 0 0,0 0-153 0 0,-33 21-133 0 0,-105 68-123 0 0,62-29 33 0 0,62-43-213 0 0,8-11-53 0 0,0 0 0 0 0,1 0-1 0 0,-1 0 1 0 0,1 0 0 0 0,1 1-1 0 0,0 0 1 0 0,0 0 0 0 0,0 0-1 0 0,1 0 1 0 0,-1 1 0 0 0,2 0-1 0 0,-1-1 1 0 0,1 1 0 0 0,1 0-1 0 0,-1 0 1 0 0,1 0 0 0 0,1 0-1 0 0,-1 0 1 0 0,1 0 0 0 0,1 7 13 0 0,2-13-1 0 0,0 1 1 0 0,-1 0 0 0 0,1-1 0 0 0,0 0 0 0 0,1 0-1 0 0,-1 0 1 0 0,0 0 0 0 0,1-1 0 0 0,-1 1 0 0 0,1-1-1 0 0,-1 0 1 0 0,1 0 0 0 0,-1 0 0 0 0,1 0-1 0 0,0 0 1 0 0,0-1 0 0 0,-1 0 0 0 0,1 0 0 0 0,0 0-1 0 0,0 0 1 0 0,-1-1 0 0 0,1 1 0 0 0,0-1 0 0 0,-1 0-1 0 0,1 0 1 0 0,0 0 0 0 0,-1-1 0 0 0,1 1 0 0 0,-1-1-1 0 0,0 0 1 0 0,0 0 0 0 0,1 0 0 0 0,25-16 39 0 0,-1-1 1 0 0,-1-1-1 0 0,-1-1 1 0 0,0-1-1 0 0,-2-1 0 0 0,-1-2 1 0 0,0 0-1 0 0,-2-1 1 0 0,10-18-40 0 0,-12 19 21 0 0,-3 6 16 0 0,-15 19-71 0 0,-1 8-149 0 0,-7 155 180 0 0,9-159 24 0 0,0 0 0 0 0,0 0-1 0 0,1 0 1 0 0,0 0 0 0 0,0-1-1 0 0,0 1 1 0 0,0-1 0 0 0,0 0 0 0 0,1 0-1 0 0,-1 0 1 0 0,1-1 0 0 0,0 1-1 0 0,0-1 1 0 0,0 0 0 0 0,0 0-1 0 0,0 0 1 0 0,0-1 0 0 0,0 1 0 0 0,1-1-1 0 0,-1 0 1 0 0,1 0 0 0 0,-1 0-1 0 0,1-1 1 0 0,-1 0 0 0 0,1 0-1 0 0,-1 0 1 0 0,1 0 0 0 0,-1-1-1 0 0,3 0-20 0 0,9-2 128 0 0,-1-1-1 0 0,0 0 1 0 0,0-1-1 0 0,-1 0 0 0 0,1-2 1 0 0,-1 1-1 0 0,-1-2 0 0 0,1 0 1 0 0,-1 0-1 0 0,-1-1 0 0 0,1-1 1 0 0,1-3-128 0 0,30-22 212 0 0,-1-2 1 0 0,-2-1 0 0 0,-2-3 0 0 0,14-20-213 0 0,-46 52-16 0 0,0 0 0 0 0,-1 0 1 0 0,0 0-1 0 0,-1-1 1 0 0,0 0-1 0 0,0 0 1 0 0,-1 0-1 0 0,0-1 1 0 0,-1 0-1 0 0,-1 1 0 0 0,1-1 1 0 0,-2 0-1 0 0,1 0 1 0 0,-2 0-1 0 0,1-9 16 0 0,-2 18-31 0 0,1-1 0 0 0,0 1 0 0 0,-1-1 1 0 0,0 1-1 0 0,1-1 0 0 0,-1 1 0 0 0,0 0 0 0 0,0 0 0 0 0,-1-1 0 0 0,1 1 0 0 0,0 0 0 0 0,-1 0 0 0 0,1 0 0 0 0,-1 0 0 0 0,1 0 0 0 0,-1 0 1 0 0,0 1-1 0 0,0-1 0 0 0,0 1 0 0 0,0-1 0 0 0,0 1 0 0 0,0 0 0 0 0,-1-1 0 0 0,1 1 0 0 0,0 0 0 0 0,-1 1 0 0 0,1-1 0 0 0,0 0 1 0 0,-1 1-1 0 0,1-1 0 0 0,-1 1 0 0 0,1 0 0 0 0,-1 0 0 0 0,1 0 0 0 0,-2 0 31 0 0,-87 19-781 0 0,85-16 763 0 0,0-1-1 0 0,1 1 1 0 0,-1 0-1 0 0,1 0 1 0 0,-1 1-1 0 0,1 0 1 0 0,0-1 0 0 0,0 2-1 0 0,1-1 1 0 0,-1 1-1 0 0,1-1 1 0 0,0 1-1 0 0,0 0 1 0 0,1 1-1 0 0,-1-1 1 0 0,1 1 0 0 0,1-1-1 0 0,-1 1 1 0 0,1 0-1 0 0,-1 0 1 0 0,2 0-1 0 0,-1 0 1 0 0,1 1-1 0 0,0-1 1 0 0,0 0-1 0 0,1 0 1 0 0,-1 1 0 0 0,2-1-1 0 0,-1 1 1 0 0,1 4 18 0 0,5-3 23 0 0,-1-1 1 0 0,1 0-1 0 0,0 0 1 0 0,1-1-1 0 0,0 1 0 0 0,0-2 1 0 0,0 1-1 0 0,1-1 1 0 0,0 0-1 0 0,0 0 1 0 0,0-1-1 0 0,0 0 1 0 0,1 0-1 0 0,-1-1 0 0 0,1-1 1 0 0,5 2-24 0 0,56 26 190 0 0,-57-23-51 0 0,1 1 0 0 0,-1 0-1 0 0,0 1 1 0 0,-1 1 0 0 0,0 0-1 0 0,-1 0 1 0 0,0 1 0 0 0,9 12-139 0 0,-17-17 47 0 0,0 1 1 0 0,-1-1-1 0 0,0 1 1 0 0,0 0 0 0 0,0 0-1 0 0,-1 0 1 0 0,0 0-1 0 0,-1 0 1 0 0,1 0-1 0 0,-1 0 1 0 0,-1 0 0 0 0,1 0-1 0 0,-1-1 1 0 0,0 1-1 0 0,-1 0 1 0 0,0 0-1 0 0,0 0 1 0 0,0-1 0 0 0,-2 4-48 0 0,-2 12-224 0 0,5-17-537 0 0,5-2-11046 0 0,0-3 387 0 0</inkml:trace>
  <inkml:trace contextRef="#ctx0" brushRef="#br0" timeOffset="4011.923">31 1856 0 0 0,'0'0'1758'0'0,"0"0"402"0"0,0 0 363 0 0,0 0 154 0 0,0 0-185 0 0,0 0-402 0 0,0 0-449 0 0,0 0-370 0 0,0 0-257 0 0,-1 32-200 0 0,-3 97-167 0 0,-2-38 911 0 0,3-37-4606 0 0,5-54-3033 0 0,-1 0 3191 0 0,-1 0-5736 0 0</inkml:trace>
  <inkml:trace contextRef="#ctx0" brushRef="#br0" timeOffset="4257.316">0 1477 15467 0 0,'0'0'1185'0'0,"0"0"-345"0"0,0 0-240 0 0,0 0-144 0 0,0 0-168 0 0,0 0-240 0 0,0 0-192 0 0,0 0-176 0 0,0 0-136 0 0,0 0-224 0 0,0 0-577 0 0,0 0-991 0 0,0 0-1905 0 0,0 0-5473 0 0</inkml:trace>
  <inkml:trace contextRef="#ctx0" brushRef="#br0" timeOffset="4546.635">725 1750 8506 0 0,'0'0'2191'0'0,"0"0"-359"0"0,0 0-82 0 0,0 0 17 0 0,0 0-155 0 0,0 0-267 0 0,0 0-254 0 0,0 0-238 0 0,0 0-230 0 0,0 0-174 0 0,-31 11-146 0 0,-99 37-110 0 0,82-20 24 0 0,47-26-224 0 0,-1 0 0 0 0,1 0 1 0 0,-1-1-1 0 0,1 1 1 0 0,0 0-1 0 0,0 0 1 0 0,0 1-1 0 0,0-1 1 0 0,0 0-1 0 0,1 0 1 0 0,-1 0-1 0 0,0 0 1 0 0,1 1-1 0 0,0-1 0 0 0,-1 0 1 0 0,1 1-1 0 0,0-1 1 0 0,0 0-1 0 0,1 0 1 0 0,-1 1-1 0 0,0-1 1 0 0,1 0-1 0 0,-1 0 1 0 0,1 1-1 0 0,0-1 1 0 0,0 0-1 0 0,0 0 0 0 0,0 0 1 0 0,0 0-1 0 0,0 0 1 0 0,0 0-1 0 0,1 0 1 0 0,-1 0-1 0 0,1-1 1 0 0,-1 1-1 0 0,1-1 1 0 0,0 1-1 0 0,0-1 1 0 0,0 1-1 0 0,0-1 0 0 0,0 0 7 0 0,44 36-28 0 0,38 46-18 0 0,-80-76 85 0 0,1 1 0 0 0,-1 0 1 0 0,0 0-1 0 0,0 0 0 0 0,-1 0 1 0 0,-1 0-1 0 0,1 1 1 0 0,-1 0-1 0 0,0-1 0 0 0,-1 1 1 0 0,0 0-1 0 0,-1 0 0 0 0,0-1 1 0 0,0 1-1 0 0,0 0 0 0 0,-3 8-39 0 0,2-13-48 0 0,-1-1 0 0 0,0 1 0 0 0,0-1-1 0 0,0 1 1 0 0,-1-1 0 0 0,1 0 0 0 0,-1 0 0 0 0,0 0-1 0 0,0 0 1 0 0,0 0 0 0 0,0-1 0 0 0,0 1-1 0 0,-1-1 1 0 0,1 0 0 0 0,-1 0 0 0 0,0 0 0 0 0,1 0-1 0 0,-1-1 1 0 0,0 0 0 0 0,0 1 0 0 0,0-2-1 0 0,0 1 1 0 0,0 0 0 0 0,0-1 0 0 0,0 1 0 0 0,0-1-1 0 0,0 0 1 0 0,0-1 0 0 0,0 1 0 0 0,-1-1-1 0 0,1 1 1 0 0,0-2 48 0 0,-6-4-2215 0 0,5-1-3238 0 0,2 0-5849 0 0</inkml:trace>
  <inkml:trace contextRef="#ctx0" brushRef="#br0" timeOffset="5263.391">1764 1875 168 0 0,'0'0'2205'0'0,"0"0"-285"0"0,0 0 24 0 0,0 0 94 0 0,0 0-37 0 0,0 0-176 0 0,0 0-263 0 0,0 0-286 0 0,0 0-204 0 0,0 0-154 0 0,0 0-147 0 0,-32 11-108 0 0,-98 37-106 0 0,71-9 85 0 0,49-27-469 0 0,3-4-120 0 0,1 0 1 0 0,0 1-1 0 0,0 0 0 0 0,1 0 1 0 0,0 0-1 0 0,0 1 0 0 0,1-1 1 0 0,0 1-1 0 0,1 0 0 0 0,0 0 1 0 0,1 1-1 0 0,0-1 0 0 0,0 0 1 0 0,1 1-1 0 0,1 4-53 0 0,-1-9-15 0 0,1 0 1 0 0,0 0-1 0 0,1 0 0 0 0,-1 0 1 0 0,1-1-1 0 0,1 1 0 0 0,-1 0 1 0 0,1 0-1 0 0,0-1 0 0 0,0 1 1 0 0,0-1-1 0 0,1 0 0 0 0,0 0 1 0 0,0 0-1 0 0,0 0 0 0 0,1 0 1 0 0,-1-1-1 0 0,1 1 0 0 0,0-1 1 0 0,1 0-1 0 0,-1 0 0 0 0,1-1 1 0 0,0 1-1 0 0,-1-1 0 0 0,2 0 1 0 0,-1 0-1 0 0,0-1 0 0 0,1 1 15 0 0,103 13-2600 0 0,-37-27-6620 0 0,-53 7 916 0 0</inkml:trace>
  <inkml:trace contextRef="#ctx0" brushRef="#br0" timeOffset="5593.543">2167 1952 7674 0 0,'0'0'1699'0'0,"0"0"-504"0"0,0 0-106 0 0,0 0 133 0 0,0 0 65 0 0,0 0-60 0 0,0 0-119 0 0,0 0-173 0 0,0 0-182 0 0,-16 31-138 0 0,-47 98-99 0 0,62-128-500 0 0,-1 0 0 0 0,1 0 0 0 0,0 0 0 0 0,0 0 0 0 0,1 0 0 0 0,-1 0 0 0 0,0 0 0 0 0,0 1 0 0 0,0-1 0 0 0,1 0 0 0 0,-1 1 0 0 0,1-1 0 0 0,-1 1 0 0 0,1-1 0 0 0,0 0 0 0 0,-1 1-1 0 0,1-1 1 0 0,0 1 0 0 0,0-1 0 0 0,0 1 0 0 0,0-1 0 0 0,0 1 0 0 0,0-1 0 0 0,1 1 0 0 0,-1-1 0 0 0,0 1 0 0 0,1-1 0 0 0,-1 0 0 0 0,1 1 0 0 0,0-1 0 0 0,-1 0 0 0 0,1 1 0 0 0,0-1 0 0 0,0 0 0 0 0,-1 0 0 0 0,1 0 0 0 0,0 1 0 0 0,0-1 0 0 0,1 0 0 0 0,-1 0 0 0 0,0-1 0 0 0,0 1 0 0 0,0 0-1 0 0,1 0 1 0 0,-1-1 0 0 0,1 2-16 0 0,4 0 121 0 0,3 3 29 0 0,-1 0 1 0 0,1-1-1 0 0,-1 0 0 0 0,1 0 1 0 0,0-1-1 0 0,1 0 1 0 0,-1-1-1 0 0,0 0 0 0 0,1-1 1 0 0,-1 0-1 0 0,1 0 0 0 0,0-1 1 0 0,-1 0-1 0 0,1 0 1 0 0,-1-1-1 0 0,1-1 0 0 0,-1 0 1 0 0,1 0-1 0 0,-1-1 0 0 0,0 0 1 0 0,0 0-1 0 0,0-1 1 0 0,-1 0-1 0 0,1-1 0 0 0,-1 0 1 0 0,0 0-1 0 0,0-1 1 0 0,-1 0-1 0 0,4-3-150 0 0,-3 2 50 0 0,-2 1 0 0 0,1-1 0 0 0,0 0 0 0 0,-1 0 0 0 0,-1-1 0 0 0,1 1 0 0 0,-1-1 0 0 0,-1-1-1 0 0,1 1 1 0 0,-1-1 0 0 0,-1 1 0 0 0,1-1 0 0 0,-2 0 0 0 0,1 0 0 0 0,-1-1 0 0 0,-1 1 0 0 0,1 0 0 0 0,-2-1 0 0 0,1 1 0 0 0,-1-1 0 0 0,-1 1 0 0 0,-1-9-50 0 0,1 13-105 0 0,-1 0 1 0 0,-1 0-1 0 0,1 0 0 0 0,-1 0 1 0 0,1 0-1 0 0,-2 1 0 0 0,1-1 1 0 0,0 1-1 0 0,-1 0 0 0 0,0 0 1 0 0,1 0-1 0 0,-2 1 1 0 0,1-1-1 0 0,0 1 0 0 0,-1 0 1 0 0,1 0-1 0 0,-1 0 0 0 0,0 1 1 0 0,0-1-1 0 0,-2 1 105 0 0,-31-5-4562 0 0,3 17-5536 0 0,25-2 1216 0 0</inkml:trace>
  <inkml:trace contextRef="#ctx0" brushRef="#br0" timeOffset="5979.649">2614 2228 6289 0 0,'0'0'1589'0'0,"0"0"-144"0"0,0 0 122 0 0,0 0 139 0 0,0 0-111 0 0,0 0-276 0 0,0 0-267 0 0,0 0-201 0 0,0 0-148 0 0,0 0-139 0 0,0 0-119 0 0,3-33-90 0 0,6-103-65 0 0,7 21 638 0 0,-16 116-945 0 0,0-1-1 0 0,1 1 1 0 0,-1-1 0 0 0,0 1 0 0 0,1-1 0 0 0,-1 0-1 0 0,0 1 1 0 0,1-1 0 0 0,-1 1 0 0 0,1-1 0 0 0,-1 0-1 0 0,1 1 1 0 0,-1-1 0 0 0,1 0 0 0 0,-1 0 0 0 0,1 1 0 0 0,-1-1-1 0 0,1 0 1 0 0,-1 0 0 0 0,1 0 0 0 0,-1 1 0 0 0,1-1-1 0 0,-1 0 1 0 0,1 0 0 0 0,0 0 0 0 0,-1 0 0 0 0,1 0-1 0 0,-1 0 1 0 0,1 0 0 0 0,-1-1 0 0 0,1 1 0 0 0,-1 0 0 0 0,1 0-1 0 0,0 0 1 0 0,-1 0 0 0 0,1-1 0 0 0,-1 1 0 0 0,1 0-1 0 0,-1-1 1 0 0,0 1 0 0 0,1 0 0 0 0,-1-1 0 0 0,1 1-1 0 0,-1 0 1 0 0,1-1 0 0 0,-1 1 0 0 0,0-1 0 0 0,1 1 0 0 0,-1-1-1 0 0,0 1 1 0 0,0-1 0 0 0,1 1 0 0 0,-1-1 0 0 0,0 1-1 0 0,0-1 1 0 0,0 1 0 0 0,0-1 0 0 0,1 1 0 0 0,-1-1-1 0 0,0 0 1 0 0,0 1 0 0 0,0-1 0 0 0,0 0 17 0 0,4 12 33 0 0,-2-3 35 0 0,0 1-1 0 0,0 0 1 0 0,1-1-1 0 0,1 1 1 0 0,-1-1-1 0 0,1 0 1 0 0,1 0-1 0 0,0 0 1 0 0,0-1 0 0 0,0 1-1 0 0,1-1 1 0 0,0-1-1 0 0,0 1 1 0 0,1-1-1 0 0,-1 0 1 0 0,2 0-1 0 0,-1-1 1 0 0,0 0-1 0 0,1 0 1 0 0,0-1-1 0 0,0 0 1 0 0,1-1-1 0 0,-1 1 1 0 0,7 0-68 0 0,-8-5 209 0 0,0-2 1 0 0,-1 1 0 0 0,1-1 0 0 0,-1 0 0 0 0,0 0 0 0 0,0 0 0 0 0,0-1 0 0 0,0 0 0 0 0,-1 0 0 0 0,1-1 0 0 0,-1 0-1 0 0,0 0 1 0 0,0 0 0 0 0,-1 0 0 0 0,0-1 0 0 0,0 0 0 0 0,0 0 0 0 0,0 0 0 0 0,0-2-210 0 0,5-5 150 0 0,37-73 240 0 0,-30 46-3467 0 0,-7 17-1638 0 0,-5 15-2218 0 0,-1 4-4139 0 0</inkml:trace>
  <inkml:trace contextRef="#ctx0" brushRef="#br0" timeOffset="6328.587">3402 1753 6081 0 0,'0'0'4636'0'0,"0"0"-2241"0"0,0 0-727 0 0,0 0-102 0 0,0 0-195 0 0,0 0-299 0 0,0 0-273 0 0,0 0-205 0 0,0 0-177 0 0,0 0-132 0 0,0 0-99 0 0,-32 25-79 0 0,-100 79-39 0 0,88-60-32 0 0,42-36-35 0 0,1-4-12 0 0,0 0-1 0 0,1 1 1 0 0,0-1-1 0 0,-1 1 1 0 0,1-1 0 0 0,1 1-1 0 0,-1-1 1 0 0,1 1 0 0 0,-1-1-1 0 0,1 1 1 0 0,1-1-1 0 0,-1 0 1 0 0,1 0 0 0 0,-1 1-1 0 0,1-1 1 0 0,0 0 0 0 0,1 0-1 0 0,-1-1 1 0 0,1 1-1 0 0,-1 0 1 0 0,1-1 0 0 0,0 0-1 0 0,1 0 1 0 0,-1 0 0 0 0,0 0-1 0 0,1 0 1 0 0,0 0-1 0 0,-1-1 1 0 0,1 0 0 0 0,0 0-1 0 0,0 0 1 0 0,1 0 0 0 0,-1-1-1 0 0,0 1 1 0 0,0-1-1 0 0,1 0 12 0 0,116 65-30 0 0,-120-65 40 0 0,1 0 1 0 0,-1 0-1 0 0,0 0 1 0 0,0 1-1 0 0,0-1 1 0 0,0 0-1 0 0,0 1 1 0 0,0-1-1 0 0,0 0 1 0 0,0 1-1 0 0,-1-1 1 0 0,1 1-1 0 0,0-1 1 0 0,-1 1-1 0 0,1 0 1 0 0,-1-1-1 0 0,0 1 0 0 0,1 0 1 0 0,-1-1-1 0 0,0 1 1 0 0,0-1-1 0 0,0 1 1 0 0,0 0-1 0 0,-1-1 1 0 0,1 1-1 0 0,0 0 1 0 0,-1-1-1 0 0,1 1 1 0 0,-1-1-1 0 0,1 1 1 0 0,-1-1-1 0 0,0 1 1 0 0,0-1-1 0 0,0 1 1 0 0,1-1-1 0 0,-1 0 1 0 0,-1 1-1 0 0,1-1 1 0 0,0 0-1 0 0,0 0 1 0 0,0 0-1 0 0,-1 0 1 0 0,0 1-11 0 0,-62 41 426 0 0,-16-16-1895 0 0,45-24-7916 0 0,29-3-1368 0 0</inkml:trace>
  <inkml:trace contextRef="#ctx0" brushRef="#br0" timeOffset="6993.284">3546 2121 3321 0 0,'0'0'2986'0'0,"0"0"-546"0"0,0 0-287 0 0,0 0-117 0 0,0 0-268 0 0,0 0-330 0 0,0 0-264 0 0,0 0-162 0 0,31 1-121 0 0,98 0-107 0 0,-59-14 479 0 0,-63 11-1167 0 0,-1-1-1 0 0,1 1 1 0 0,-1-1-1 0 0,0 0 1 0 0,1-1 0 0 0,-1 0-1 0 0,-1 0 1 0 0,1 0 0 0 0,0 0-1 0 0,-1-1 1 0 0,0 0-1 0 0,0 0 1 0 0,-1-1 0 0 0,1 1-1 0 0,-1-1 1 0 0,0 0 0 0 0,-1 0-1 0 0,0 0 1 0 0,1 0-1 0 0,-2-1 1 0 0,1 0 0 0 0,-1 1-1 0 0,0-1 1 0 0,-1 0 0 0 0,1 0-1 0 0,-1 0 1 0 0,0-2-96 0 0,-3 5-104 0 0,0 0-1 0 0,0 0 1 0 0,-1 0 0 0 0,1 1 0 0 0,-1-1 0 0 0,1 1 0 0 0,-1 0-1 0 0,0 0 1 0 0,0 0 0 0 0,-1 0 0 0 0,1 0 0 0 0,-1 1 0 0 0,1-1-1 0 0,-1 1 1 0 0,0 0 0 0 0,0 0 0 0 0,0 1 0 0 0,0-1 0 0 0,0 1-1 0 0,0-1 1 0 0,0 1 0 0 0,0 1 0 0 0,-1-1 0 0 0,1 1 0 0 0,0-1-1 0 0,-1 1 1 0 0,1 0 0 0 0,-4 1 104 0 0,-1-1-307 0 0,0 1 0 0 0,-1 0 0 0 0,1 0-1 0 0,0 1 1 0 0,0 0 0 0 0,1 1 0 0 0,-1-1-1 0 0,0 2 1 0 0,1-1 0 0 0,0 1 0 0 0,0 1 0 0 0,0-1-1 0 0,0 1 1 0 0,-1 2 307 0 0,0-1-218 0 0,0 0 1 0 0,1 1-1 0 0,0 0 0 0 0,0 0 1 0 0,1 1-1 0 0,-1 0 0 0 0,2 0 0 0 0,-1 1 1 0 0,1-1-1 0 0,1 1 0 0 0,0 1 0 0 0,0-1 1 0 0,0 1-1 0 0,2 0 0 0 0,-1 0 0 0 0,1 0 1 0 0,0 0-1 0 0,1 1 0 0 0,0-1 0 0 0,1 1 1 0 0,0-1-1 0 0,1 3 218 0 0,1-9 48 0 0,-1 1 0 0 0,1 0 0 0 0,0-1 0 0 0,1 1 1 0 0,-1-1-1 0 0,1 1 0 0 0,0-1 0 0 0,0 0 0 0 0,0 0 0 0 0,1 0 1 0 0,-1 0-1 0 0,1 0 0 0 0,0 0 0 0 0,0-1 0 0 0,1 1 0 0 0,-1-1 0 0 0,1 0 1 0 0,-1 0-1 0 0,1 0 0 0 0,0 0 0 0 0,0-1 0 0 0,0 0 0 0 0,0 0 0 0 0,1 0 1 0 0,-1 0-1 0 0,1 0 0 0 0,3 0-48 0 0,131 15 2786 0 0,-108-21-2127 0 0,0-2 0 0 0,-1-2 0 0 0,1 0 0 0 0,-1-2 1 0 0,-1-1-1 0 0,0-2 0 0 0,0 0 0 0 0,-2-2 0 0 0,4-4-659 0 0,-6 7 187 0 0,-2 0 0 0 0,1-2-1 0 0,-2-1 1 0 0,0-1 0 0 0,0-1 0 0 0,-2-1 0 0 0,0 0 0 0 0,-1-2-1 0 0,-1 0 1 0 0,-1-1 0 0 0,10-17-187 0 0,-25 35-7 0 0,0 0 0 0 0,-1 0 0 0 0,1 0 0 0 0,-1 0 0 0 0,1 0 0 0 0,-1-1 0 0 0,0 1 0 0 0,0-1 0 0 0,0 1 0 0 0,-1-1 0 0 0,1 1 0 0 0,-1-1 0 0 0,0 1 0 0 0,0-1 0 0 0,0 0 0 0 0,-1 1-1 0 0,1-1 1 0 0,-1 1 0 0 0,0-1 0 0 0,0 1 0 0 0,0 0 0 0 0,0-1 0 0 0,0 1 0 0 0,-1 0 0 0 0,0 0 0 0 0,0 0 0 0 0,1 0 0 0 0,-2 0 0 0 0,-1-2 7 0 0,-6 3-128 0 0,1 1-1 0 0,-1 1 1 0 0,0 0 0 0 0,0 0-1 0 0,0 1 1 0 0,1 0-1 0 0,-1 1 1 0 0,0 0 0 0 0,1 1-1 0 0,0 0 1 0 0,-1 0-1 0 0,1 1 1 0 0,0 0 0 0 0,1 1-1 0 0,-1-1 1 0 0,1 2-1 0 0,0-1 1 0 0,0 1 0 0 0,0 1-1 0 0,1-1 1 0 0,0 1-1 0 0,-2 3 129 0 0,5-7-96 0 0,-1 1 0 0 0,1-1-1 0 0,1 1 1 0 0,-1 0 0 0 0,0 0-1 0 0,1 0 1 0 0,0 0-1 0 0,0 1 1 0 0,0-1 0 0 0,0 1-1 0 0,1 0 1 0 0,0-1 0 0 0,0 1-1 0 0,0 1 1 0 0,0-1 0 0 0,1 0-1 0 0,0 0 1 0 0,0 0-1 0 0,0 3 97 0 0,3-6-23 0 0,0 0-1 0 0,0 0 0 0 0,0 0 0 0 0,0 0 0 0 0,0-1 1 0 0,1 1-1 0 0,-1-1 0 0 0,1 1 0 0 0,-1-1 1 0 0,1 0-1 0 0,-1 0 0 0 0,1 0 0 0 0,0 0 0 0 0,-1 0 1 0 0,1-1-1 0 0,0 1 0 0 0,0-1 0 0 0,-1 1 1 0 0,1-1-1 0 0,0 0 0 0 0,0 0 0 0 0,0-1 0 0 0,-1 1 1 0 0,1-1 23 0 0,245-2 1317 0 0,-245 3-1250 0 0,-1 0-1 0 0,0 0 0 0 0,0 1 1 0 0,1-1-1 0 0,-1 1 0 0 0,0-1 1 0 0,0 1-1 0 0,0 0 0 0 0,0 0 1 0 0,0 0-1 0 0,0 0 0 0 0,0 0 1 0 0,0 1-1 0 0,0-1 0 0 0,0 1 1 0 0,-1-1-1 0 0,1 1 0 0 0,0-1 1 0 0,-1 1-1 0 0,0 0 0 0 0,1 0 0 0 0,-1 0 1 0 0,0 0-1 0 0,0 0 0 0 0,0 0 1 0 0,0 0-1 0 0,0 0 0 0 0,-1 0 1 0 0,1 0-1 0 0,-1 1 0 0 0,1-1 1 0 0,-1 0-1 0 0,0 0 0 0 0,0 1 1 0 0,1-1-1 0 0,-2 0 0 0 0,1 0 1 0 0,0 1-1 0 0,-1 0-66 0 0,-18 91 1466 0 0,12-78-1485 0 0,2 1-1 0 0,-1-1 1 0 0,2 1-1 0 0,1 0 1 0 0,0 0-1 0 0,1 0 1 0 0,0 0-1 0 0,2 8 20 0 0,-1-16-435 0 0,2 5-1423 0 0,7-11-7718 0 0,-5-3 1605 0 0</inkml:trace>
  <inkml:trace contextRef="#ctx0" brushRef="#br0" timeOffset="7481.921">4591 1919 8610 0 0,'0'0'1698'0'0,"0"0"-364"0"0,0 0-160 0 0,0 0-74 0 0,0 0-91 0 0,0 0-140 0 0,0 0-183 0 0,0 0-165 0 0,0 0-117 0 0,0 0-87 0 0,0 0-59 0 0,3 35-47 0 0,7 110-31 0 0,18-8 464 0 0,-27-134-607 0 0,0 5 32 0 0,1 0 0 0 0,0 0 0 0 0,0 0 0 0 0,1 0 0 0 0,0 0 0 0 0,0-1 0 0 0,1 1 0 0 0,0-1 0 0 0,0 0 0 0 0,1 0 1 0 0,0-1-1 0 0,0 1 0 0 0,1-1-69 0 0,-3-6 160 0 0,0 0 1 0 0,0 0 0 0 0,0 0 0 0 0,0-1 0 0 0,0 0-1 0 0,0 1 1 0 0,-1-1 0 0 0,1 0 0 0 0,0-1-1 0 0,0 1 1 0 0,-1 0 0 0 0,1-1 0 0 0,-1 1 0 0 0,1-1-1 0 0,-1 0 1 0 0,0 0 0 0 0,0 0 0 0 0,1 0 0 0 0,-2 0-1 0 0,1 0 1 0 0,0-1 0 0 0,0 1 0 0 0,1-3-161 0 0,2-1 152 0 0,22-22-10 0 0,-2-2 0 0 0,0-1 1 0 0,-3-1-1 0 0,0 0 0 0 0,-2-2 1 0 0,-2 0-1 0 0,-1-2 0 0 0,-1 0 0 0 0,-2 0 1 0 0,2-16-143 0 0,-14 39-873 0 0,-1 11-2738 0 0,-2 1-3594 0 0,1 1-1040 0 0</inkml:trace>
  <inkml:trace contextRef="#ctx0" brushRef="#br0" timeOffset="7884.339">5158 2125 7466 0 0,'0'0'2788'0'0,"0"0"-301"0"0,0 0-230 0 0,0 0-286 0 0,0 0-400 0 0,0 0-337 0 0,0 0-252 0 0,34-19-224 0 0,105-60-163 0 0,-79 29 320 0 0,-58 49-886 0 0,0-1 0 0 0,0 0 0 0 0,-1 0 0 0 0,1 1 0 0 0,0-1 0 0 0,-1 0 0 0 0,1 0 0 0 0,-1-1 0 0 0,0 1 0 0 0,0 0 0 0 0,0 0 0 0 0,0-1 0 0 0,0 1 0 0 0,0-1 0 0 0,-1 1 0 0 0,1 0 0 0 0,-1-1 0 0 0,1 1 0 0 0,-1-1 0 0 0,0 0 0 0 0,0 1 0 0 0,0-1 0 0 0,-1 1 0 0 0,1-1 0 0 0,0 1 0 0 0,-1-1 0 0 0,0 1 0 0 0,1 0 0 0 0,-1-1 0 0 0,0 1 1 0 0,0 0-1 0 0,-1-1 0 0 0,1 1 0 0 0,0 0 0 0 0,-1 0 0 0 0,1 0 0 0 0,-1 0 0 0 0,0 0 0 0 0,0 1 0 0 0,1-1 0 0 0,-1 0 0 0 0,0 1 0 0 0,-1-1-29 0 0,-11 2-118 0 0,-1 1 1 0 0,1 0-1 0 0,0 1 1 0 0,-1 1 0 0 0,1 0-1 0 0,0 0 1 0 0,0 2-1 0 0,1 0 1 0 0,-1 0-1 0 0,1 1 1 0 0,1 1-1 0 0,-1 0 1 0 0,1 1-1 0 0,0 1 1 0 0,1-1-1 0 0,0 2 1 0 0,0-1 0 0 0,1 2-1 0 0,0-1 1 0 0,1 1-1 0 0,0 1 1 0 0,1 0-1 0 0,0 0 1 0 0,1 1-1 0 0,0-1 1 0 0,-1 6 117 0 0,4-12-49 0 0,0-1 0 0 0,1 1-1 0 0,-1-1 1 0 0,1 1 0 0 0,1 0 0 0 0,-1 1 0 0 0,1-1 0 0 0,0 0-1 0 0,1 1 1 0 0,-1-1 0 0 0,1 1 0 0 0,1-1 0 0 0,-1 1 0 0 0,1 0-1 0 0,0-1 1 0 0,0 1 0 0 0,1-1 0 0 0,0 1 0 0 0,0-1-1 0 0,1 1 1 0 0,0-1 0 0 0,0 0 0 0 0,0 1 0 0 0,1-1 0 0 0,0 0-1 0 0,0 0 1 0 0,0-1 0 0 0,1 1 0 0 0,0-1 0 0 0,0 0 0 0 0,0 0-1 0 0,1 0 1 0 0,-1 0 0 0 0,1-1 0 0 0,1 0 0 0 0,-1 0 0 0 0,0 0-1 0 0,6 2 50 0 0,5-2-25 0 0,0 0-1 0 0,1-1 0 0 0,-1-2 0 0 0,1 1 0 0 0,-1-2 0 0 0,1 0 0 0 0,-1-1 0 0 0,1 0 0 0 0,-1-2 0 0 0,0 0 0 0 0,1-1 0 0 0,-1 0 0 0 0,-1-1 0 0 0,1-1 0 0 0,9-5 26 0 0,149-84-1172 0 0,-63 24-4616 0 0,-37 23-3119 0 0,-57 37 5814 0 0</inkml:trace>
  <inkml:trace contextRef="#ctx0" brushRef="#br0" timeOffset="8295.324">5882 1937 3129 0 0,'0'0'2431'0'0,"0"0"-244"0"0,0 0-143 0 0,0 0-151 0 0,0 0-197 0 0,0 0-264 0 0,0 0-267 0 0,0 0-218 0 0,0 0-190 0 0,-32 18-162 0 0,-99 53-147 0 0,67-20 48 0 0,58-44-492 0 0,1-1 0 0 0,-1 1 0 0 0,1 0 0 0 0,1 0 0 0 0,-1 0 1 0 0,1 1-1 0 0,0 0 0 0 0,1 0 0 0 0,0 0 0 0 0,0 0 0 0 0,1 0 0 0 0,0 1 0 0 0,0-1 0 0 0,1 1 0 0 0,0-1 0 0 0,0 1 0 0 0,1-1 0 0 0,0 1 0 0 0,1 1-4 0 0,2-6 49 0 0,1 1-1 0 0,0 0 0 0 0,0-1 1 0 0,0 1-1 0 0,0-1 0 0 0,0-1 1 0 0,1 1-1 0 0,0 0 0 0 0,0-1 1 0 0,0 0-1 0 0,0 0 0 0 0,0-1 0 0 0,0 1 1 0 0,1-1-1 0 0,0 0 0 0 0,-1-1 1 0 0,1 1-1 0 0,0-1 0 0 0,0 0 1 0 0,-1 0-1 0 0,1-1 0 0 0,0 0 1 0 0,0 0-1 0 0,0-1 0 0 0,0 1 0 0 0,0-1 1 0 0,1-1-49 0 0,22-2 441 0 0,1-1 0 0 0,-1-1 0 0 0,-1-2 0 0 0,1-1 0 0 0,-1-2 0 0 0,-1 0 0 0 0,0-2 0 0 0,0-1 0 0 0,-1-1 0 0 0,-1-1 1 0 0,-1-1-1 0 0,0-1 0 0 0,-2-2 0 0 0,0 0 0 0 0,1-2-441 0 0,29-27 96 0 0,-2-2 0 0 0,-2-1 0 0 0,-3-3 0 0 0,24-40-96 0 0,-61 87-94 0 0,-2-1 0 0 0,1 0-1 0 0,-1-1 1 0 0,0 1 0 0 0,-1-1 0 0 0,-1 0 0 0 0,1-1 0 0 0,-2 1 0 0 0,1-1-1 0 0,-1 0 1 0 0,-1 0 0 0 0,0 0 0 0 0,0 0 0 0 0,-1 0 0 0 0,-1 0 0 0 0,0 0-1 0 0,0-1 1 0 0,-1 1 0 0 0,-1 0 0 0 0,0 0 0 0 0,0 0 0 0 0,-1 1 0 0 0,-1-1-1 0 0,1 0 1 0 0,-2 1 0 0 0,1 0 0 0 0,-2 0 0 0 0,1 0 0 0 0,-1 1 0 0 0,-1 0-1 0 0,1 0 1 0 0,-5-3 94 0 0,1 3-74 0 0,-1 2 0 0 0,0 0 0 0 0,0 0 0 0 0,-1 1 0 0 0,1 0 0 0 0,-1 1 0 0 0,-1 1 0 0 0,1 0 0 0 0,-1 0 0 0 0,1 1 0 0 0,-1 1 0 0 0,0 0 0 0 0,0 1 0 0 0,0 0 0 0 0,0 1 0 0 0,0 0 0 0 0,0 1 0 0 0,0 1 0 0 0,0 0 0 0 0,0 1 0 0 0,0 0 0 0 0,1 1 0 0 0,-1 1 74 0 0,-8 2-22 0 0,1 1 1 0 0,0 1-1 0 0,0 0 1 0 0,1 2-1 0 0,1 0 1 0 0,0 1-1 0 0,0 1 1 0 0,1 1-1 0 0,1 0 1 0 0,0 1-1 0 0,1 1 1 0 0,1 1-1 0 0,-7 10 22 0 0,13-17 11 0 0,1 0-1 0 0,1 1 1 0 0,0 0-1 0 0,0 1 0 0 0,1 0 1 0 0,1-1-1 0 0,0 1 0 0 0,0 1 1 0 0,1-1-1 0 0,1 1 1 0 0,0-1-1 0 0,1 1 0 0 0,0-1 1 0 0,1 1-1 0 0,0 0 0 0 0,1-1 1 0 0,1 1-1 0 0,0 0 0 0 0,0-1 1 0 0,1 0-1 0 0,1 1 1 0 0,1 1-11 0 0,15 16 147 0 0,1-1 0 0 0,1-2 0 0 0,1 0 1 0 0,2-1-1 0 0,0-2 0 0 0,2 0 0 0 0,0-2 1 0 0,2-1-1 0 0,1-1 0 0 0,0-2 1 0 0,1 0-1 0 0,1-3 0 0 0,0 0 0 0 0,17 3-147 0 0,81 29 109 0 0,2-6 1 0 0,2-5-1 0 0,2-7 0 0 0,62 3-109 0 0,-119-18-654 0 0,11 0-2641 0 0,-30-9-6862 0 0,-32-4-1071 0 0</inkml:trace>
</inkml:ink>
</file>

<file path=ppt/ink/ink4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35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0 379 0 0 0,'0'0'444'0'0,"0"0"138"0"0,0 0 43 0 0,0 0 167 0 0,0 0 192 0 0,0 0 117 0 0,0 0 47 0 0,0 0 20 0 0,0 0 14 0 0,0 0-9 0 0,0 0-59 0 0,22-1-97 0 0,140-9 1343 0 0,272 10 1014 0 0,-303-29-4696 0 0,-100 18-1232 0 0,-14 0-5417 0 0,-15 7 2754 0 0</inkml:trace>
  <inkml:trace contextRef="#ctx0" brushRef="#br0" timeOffset="293.089">101 630 4537 0 0,'0'0'2767'0'0,"0"0"-1288"0"0,0 0-557 0 0,0 0 13 0 0,0 0 101 0 0,0 0 3 0 0,0 0-124 0 0,0 0-154 0 0,0 0-75 0 0,0 0 3 0 0,0 0 39 0 0,0 0-20 0 0,0 0-60 0 0,22 0-94 0 0,152-4 718 0 0,48-7-124 0 0,-216 11-1271 0 0,150-2-728 0 0,-104-1-2479 0 0,-1-2-4009 0 0,-38 4-1842 0 0</inkml:trace>
  <inkml:trace contextRef="#ctx0" brushRef="#br0" timeOffset="884.79">425 0 0 0 0,'0'0'3579'0'0,"0"0"-1858"0"0,0 0-633 0 0,0 0-26 0 0,0 0 24 0 0,0 0-57 0 0,0 0-172 0 0,0 0-207 0 0,0 0-52 0 0,0 0 31 0 0,0 0 87 0 0,0 0 92 0 0,0 0-8 0 0,1 12-58 0 0,-1-8-687 0 0,0 4 156 0 0,1 0 1 0 0,-1 0 0 0 0,1 0 0 0 0,1 0 0 0 0,0 0 0 0 0,0 0 0 0 0,0 0 0 0 0,1-1 0 0 0,0 1 0 0 0,1-1 0 0 0,0 0 0 0 0,1 2-212 0 0,10 7 220 0 0,1 0 0 0 0,1-1 0 0 0,1-1 0 0 0,0-1 0 0 0,1 0 0 0 0,0-2 0 0 0,0 0 1 0 0,1-1-1 0 0,1-1 0 0 0,0 0 0 0 0,0-2 0 0 0,1-1 0 0 0,0 0 0 0 0,0-2 0 0 0,0 0 1 0 0,4-2-221 0 0,142 56 62 0 0,-166-57-60 0 0,0-1-1 0 0,0 1 1 0 0,0-1-1 0 0,0 1 1 0 0,1 0-1 0 0,-1 0 0 0 0,0 0 1 0 0,-1 0-1 0 0,1 1 1 0 0,0-1-1 0 0,0 0 1 0 0,0 1-1 0 0,-1 0 1 0 0,1-1-1 0 0,-1 1 1 0 0,1 0-1 0 0,-1-1 1 0 0,0 1-1 0 0,0 0 0 0 0,0 0 1 0 0,0 0-1 0 0,0 0 1 0 0,0 0-1 0 0,0 0 1 0 0,-1 1-1 0 0,1-1 1 0 0,-1 0-1 0 0,1 0 1 0 0,-1 0-1 0 0,0 1 1 0 0,0-1-1 0 0,0 0 0 0 0,0 0 1 0 0,0 1-1 0 0,-1-1 1 0 0,1 0-1 0 0,-1 0 1 0 0,1 0-1 0 0,-1 1 1 0 0,0-1-1 0 0,0 0 1 0 0,0 0-1 0 0,0 0 1 0 0,0 0-1 0 0,0-1 0 0 0,-1 1 1 0 0,1 0-1 0 0,-1 0 1 0 0,1-1-1 0 0,-1 1 1 0 0,0-1-1 0 0,-1 2-1 0 0,-108 81 419 0 0,-283 277-207 0 0,284-273-1084 0 0,107-83 83 0 0,10-2-10663 0 0,-1-3 2311 0 0</inkml:trace>
</inkml:ink>
</file>

<file path=ppt/ink/ink4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44.6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0 0 0,'0'0'1078'0'0,"0"0"249"0"0,0 0 188 0 0,0 0-51 0 0,0 0-265 0 0,0 0-339 0 0,0 0-300 0 0,0 0-132 0 0,0 0 60 0 0,0 0 158 0 0,0 0 157 0 0,0 0 114 0 0,8-1 23 0 0,292-3 5555 0 0,-141 5-4605 0 0,-194-30-750 0 0,-71-74-968 0 0,87 78-2625 0 0,23 24-1808 0 0,8 1 997 0 0,-1 0-2095 0 0,-3 0-1226 0 0</inkml:trace>
</inkml:ink>
</file>

<file path=ppt/ink/ink4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39.3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1 4033 0 0,'0'0'2914'0'0,"0"0"-1554"0"0,0 0-432 0 0,0 0 190 0 0,0 0 256 0 0,0 0 140 0 0,0 0-101 0 0,0 0-325 0 0,0 0-342 0 0,0 0-217 0 0,0 0-73 0 0,0 12 24 0 0,-15 208 1702 0 0,-16 253-1686 0 0,26-341-1978 0 0,5-104-2501 0 0,0 1-3579 0 0,0-29 3417 0 0,0 0 686 0 0</inkml:trace>
  <inkml:trace contextRef="#ctx0" brushRef="#br0" timeOffset="399.894">438 45 8426 0 0,'0'0'1040'0'0,"0"0"-419"0"0,0 0-196 0 0,0 0 181 0 0,0 0 332 0 0,0 0 142 0 0,-6 31-45 0 0,-21 102-137 0 0,21-95-362 0 0,1 0 1 0 0,1 0-1 0 0,2 1 1 0 0,4 28-537 0 0,-1-7 217 0 0,0-39-154 0 0,2 0 1 0 0,0-1 0 0 0,1 1 0 0 0,1-1-1 0 0,1 0 1 0 0,1-1 0 0 0,1 1 0 0 0,1 0-64 0 0,18 50 135 0 0,-23-33 883 0 0,-19-42-231 0 0,-71-64-355 0 0,68 55-418 0 0,-16-15-467 0 0,-1 2-1 0 0,-2 2 1 0 0,0 2 0 0 0,-27-13 453 0 0,-10 11-2190 0 0,21 24-4894 0 0,43 4 2728 0 0,5 1-529 0 0</inkml:trace>
  <inkml:trace contextRef="#ctx0" brushRef="#br0" timeOffset="819.776">831 479 1536 0 0,'0'0'2093'0'0,"0"0"-218"0"0,0 0-67 0 0,0 0 63 0 0,0 0-89 0 0,0 0-219 0 0,0 0-293 0 0,0 0-294 0 0,0 0-204 0 0,0 0-181 0 0,0 0-119 0 0,0 0-69 0 0,0 0-43 0 0,-12-1-11 0 0,-38-5-11 0 0,12 28 325 0 0,30-15-497 0 0,-3 4-115 0 0,1 0-1 0 0,-1 0 1 0 0,2 0-1 0 0,-1 1 1 0 0,2 1 0 0 0,0 0-1 0 0,0 0 1 0 0,1 0-1 0 0,1 1 1 0 0,0 0 0 0 0,1 0-1 0 0,0 1 1 0 0,1-1-1 0 0,1 1 1 0 0,1 0 0 0 0,0 0-1 0 0,0 8-50 0 0,3-18-2 0 0,1-1-1 0 0,-1 1 1 0 0,1 0-1 0 0,0 0 1 0 0,1-1-1 0 0,-1 1 1 0 0,1-1-1 0 0,0 1 1 0 0,0-1 0 0 0,0 0-1 0 0,0-1 1 0 0,1 1-1 0 0,0 0 1 0 0,0-1-1 0 0,0 0 1 0 0,0 0-1 0 0,0 0 1 0 0,1 0-1 0 0,-1-1 1 0 0,1 0-1 0 0,-1 0 1 0 0,1 0-1 0 0,0 0 1 0 0,0-1-1 0 0,0 1 1 0 0,0-1 0 0 0,0-1-1 0 0,0 1 1 0 0,1-1-1 0 0,-1 0 1 0 0,0 0-1 0 0,0 0 1 0 0,0-1-1 0 0,4 0 3 0 0,57-11-462 0 0,-24-5-3573 0 0,-32 12-1185 0 0,-1 2-4727 0 0</inkml:trace>
  <inkml:trace contextRef="#ctx0" brushRef="#br0" timeOffset="4023.723">1107 516 2817 0 0,'0'0'1077'0'0,"0"0"-187"0"0,0 0 47 0 0,0 0 189 0 0,0 0 89 0 0,0 0-34 0 0,0 0-152 0 0,0 0-148 0 0,0 0-78 0 0,0 0-74 0 0,0 0-44 0 0,0 0-49 0 0,8 10-34 0 0,25 32-20 0 0,-23 10 599 0 0,-12-37-930 0 0,-16 193 736 0 0,12-148-1007 0 0,5-34-6987 0 0,1-28 3046 0 0,1 1 2387 0 0,-1 0 293 0 0,2-3-2485 0 0</inkml:trace>
  <inkml:trace contextRef="#ctx0" brushRef="#br0" timeOffset="4280.489">1105 560 2577 0 0,'0'0'956'0'0,"0"0"-289"0"0,0 0 50 0 0,0 0 342 0 0,0 0 303 0 0,0 0 107 0 0,0 0-48 0 0,0 0-125 0 0,0 0-141 0 0,0 0-166 0 0,0 0-181 0 0,0 0-181 0 0,0 0-165 0 0,30-1-138 0 0,93-4-114 0 0,-24-5 704 0 0,-72 6-4325 0 0,5 2-9212 0 0,-30 2 11644 0 0</inkml:trace>
  <inkml:trace contextRef="#ctx0" brushRef="#br0" timeOffset="4541.71">1134 733 864 0 0,'0'0'2003'0'0,"0"0"-701"0"0,0 0-11 0 0,0 0 335 0 0,0 0 98 0 0,0 0-142 0 0,0 0-304 0 0,0 0-275 0 0,0 0-246 0 0,0 0-220 0 0,0 0-170 0 0,33-5-130 0 0,105-18-98 0 0,-28-7-927 0 0,-90 24-264 0 0,2 0-3322 0 0,-12 3-4122 0 0</inkml:trace>
  <inkml:trace contextRef="#ctx0" brushRef="#br0" timeOffset="5857.481">1591 148 3465 0 0,'0'0'2012'0'0,"0"0"-786"0"0,0 0-301 0 0,0 0 108 0 0,0 0 188 0 0,0 0 126 0 0,0 0-23 0 0,0 0-131 0 0,0 0-165 0 0,0 0-212 0 0,0 0-207 0 0,0 0-123 0 0,18-1-50 0 0,124-13 783 0 0,16-3-312 0 0,-70 12-2462 0 0,-69 5-2860 0 0,-1 0-3816 0 0,-16 0 3185 0 0</inkml:trace>
  <inkml:trace contextRef="#ctx0" brushRef="#br0" timeOffset="6101.717">1687 376 1536 0 0,'0'0'2433'0'0,"0"0"-1377"0"0,0 0 136 0 0,0 0 385 0 0,0 0 55 0 0,0 0-232 0 0,0 0-319 0 0,0 0-265 0 0,0 0-280 0 0,0 0-192 0 0,0 0-168 0 0,200-11-248 0 0,-167 4-360 0 0,6-4-536 0 0,-2 3-1137 0 0,-10 1-2272 0 0,-8 3-1448 0 0</inkml:trace>
</inkml:ink>
</file>

<file path=ppt/ink/ink4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45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48 7866 0 0,'0'0'1112'0'0,"0"0"-161"0"0,0 0 124 0 0,0 0 256 0 0,0 0 158 0 0,0 0-38 0 0,0 0-266 0 0,0 0-236 0 0,0 0-131 0 0,0 0-109 0 0,-3 32-113 0 0,-10 101-106 0 0,-54 321 483 0 0,49-370-1389 0 0,-1 15-3922 0 0,19-89 1420 0 0,0-1-6674 0 0,0-9 5861 0 0</inkml:trace>
  <inkml:trace contextRef="#ctx0" brushRef="#br0" timeOffset="442.289">466 0 5249 0 0,'0'0'2941'0'0,"0"0"-1736"0"0,0 0-347 0 0,0 0 263 0 0,0 0 269 0 0,0 0 57 0 0,0 0-160 0 0,-12 35-236 0 0,-40 108-224 0 0,42-116-476 0 0,0 2 0 0 0,2-1 0 0 0,1 1 1 0 0,1 0-1 0 0,2 1 0 0 0,1-1 0 0 0,0 14-351 0 0,2-26 80 0 0,12 188 306 0 0,-7-131 262 0 0,-29-74 58 0 0,18-4-669 0 0,0 0 1 0 0,1-1-1 0 0,0 1 1 0 0,0-1-1 0 0,0-1 1 0 0,1 1-1 0 0,0-1 1 0 0,0 0-1 0 0,0 0 0 0 0,0 0 1 0 0,1-1-1 0 0,0-1-37 0 0,-6-5 36 0 0,-155-200-2505 0 0,138 190-273 0 0,17 18-1385 0 0,-1 1-4381 0 0,6 3 4215 0 0</inkml:trace>
  <inkml:trace contextRef="#ctx0" brushRef="#br0" timeOffset="3618.468">810 641 0 0 0,'0'0'1488'0'0,"0"0"19"0"0,0 0-78 0 0,0 0-156 0 0,0 0-82 0 0,0 0-97 0 0,0 0-89 0 0,3-4-6 0 0,6-10-96 0 0,-38 10 3481 0 0,22 5-4293 0 0,0 1 1 0 0,0 0 0 0 0,0 0 0 0 0,0 1-1 0 0,1 0 1 0 0,-1 0 0 0 0,1 0 0 0 0,-1 1-1 0 0,1 0 1 0 0,1 0 0 0 0,-1 1 0 0 0,0 0-1 0 0,0 1-91 0 0,-10 6 199 0 0,11-9-166 0 0,0 1 1 0 0,0 0-1 0 0,1 0 1 0 0,-1 1-1 0 0,1-1 1 0 0,0 1 0 0 0,0 0-1 0 0,0 0 1 0 0,1 0-1 0 0,0 1 1 0 0,0-1-1 0 0,0 1 1 0 0,1 0-1 0 0,-1 0 1 0 0,1-1 0 0 0,1 2-1 0 0,-1-1 1 0 0,1 0-1 0 0,0 0 1 0 0,1 0-1 0 0,-1 1 1 0 0,1-1 0 0 0,0 0-1 0 0,2 6-33 0 0,2-6 33 0 0,1 0 1 0 0,1 0-1 0 0,-1 0 0 0 0,1-1 0 0 0,0 0 0 0 0,0 0 1 0 0,1 0-1 0 0,0-1 0 0 0,-1 0 0 0 0,1 0 1 0 0,1-1-1 0 0,-1 0 0 0 0,0 0 0 0 0,1-1 1 0 0,0 1-1 0 0,-1-2 0 0 0,1 1 0 0 0,0-1 1 0 0,0 0-1 0 0,0-1 0 0 0,0 0 0 0 0,0 0 1 0 0,0-1-1 0 0,-1 0 0 0 0,1 0 0 0 0,4-2-33 0 0,38-9-2095 0 0,-19 3-7808 0 0,-23 9 3568 0 0</inkml:trace>
  <inkml:trace contextRef="#ctx0" brushRef="#br0" timeOffset="3956.621">1186 682 5785 0 0,'0'0'1323'0'0,"0"0"-299"0"0,0 0 27 0 0,0 0 287 0 0,0 0 180 0 0,0 0-22 0 0,0 0-208 0 0,0 0-306 0 0,0 0-205 0 0,0 0-133 0 0,0 0-104 0 0,0 0-82 0 0,0 0-73 0 0,-2 22-63 0 0,-7 103 152 0 0,-24 78-375 0 0,32-194-313 0 0,1-8-5218 0 0,0-1-5731 0 0,0 0 8468 0 0</inkml:trace>
  <inkml:trace contextRef="#ctx0" brushRef="#br0" timeOffset="4234.017">1044 693 4529 0 0,'0'0'1907'0'0,"0"0"-396"0"0,0 0-180 0 0,0 0-31 0 0,0 0-99 0 0,0 0-83 0 0,0 0-129 0 0,0 0-111 0 0,0 0-47 0 0,0 0-155 0 0,0 0-149 0 0,0 0-57 0 0,16 0-42 0 0,101-1 693 0 0,71-32-1174 0 0,-178 31-783 0 0,6-2-662 0 0,-4 3-7820 0 0,-10 1 2206 0 0</inkml:trace>
  <inkml:trace contextRef="#ctx0" brushRef="#br0" timeOffset="4492.393">981 1009 4737 0 0,'0'0'3178'0'0,"0"0"-1571"0"0,0 0-500 0 0,0 0 183 0 0,0 0 254 0 0,0 0 20 0 0,0 0-246 0 0,0 0-330 0 0,0 0-281 0 0,0 0-224 0 0,0 0-178 0 0,0 0-78 0 0,0 0-71 0 0,34-2-50 0 0,104-9-19 0 0,-25-16-490 0 0,-101 23-115 0 0,42-11-2435 0 0,-19 4-6922 0 0,-25 8 4220 0 0</inkml:trace>
</inkml:ink>
</file>

<file path=ppt/ink/ink4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2:51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0 203 1520 0 0,'0'0'2384'0'0,"0"0"-708"0"0,0 0 0 0 0,0 0 233 0 0,0 0 44 0 0,0 0-250 0 0,0 0-466 0 0,0 0-449 0 0,0 0-232 0 0,0 0-28 0 0,0 0 71 0 0,0 0 69 0 0,0 0 8 0 0,13-2-50 0 0,202-7 2110 0 0,207 9-1277 0 0,-422 0-1357 0 0,0 0 108 0 0,0 0 77 0 0,0 0 82 0 0,-13-11 756 0 0,-51-29-1075 0 0,56 36-141 0 0,0 1-1 0 0,1-1 1 0 0,-1-1-1 0 0,1 1 0 0 0,0-1 1 0 0,0-1-1 0 0,0 1 1 0 0,1-1-1 0 0,0 0 1 0 0,0-1-1 0 0,1 1 0 0 0,-1-1 1 0 0,0-3 91 0 0,-4-14-5002 0 0,7-4-4622 0 0,3 18 603 0 0</inkml:trace>
</inkml:ink>
</file>

<file path=ppt/ink/ink4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03.9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0 10618 0 0,'0'0'643'0'0,"0"0"-290"0"0,0 0-83 0 0,0 0 177 0 0,0 0 294 0 0,0 0 210 0 0,0 0 49 0 0,0 0-42 0 0,0 0-150 0 0,0 0-136 0 0,0 0-100 0 0,-3 37-101 0 0,-7 118-80 0 0,-5 242 725 0 0,-17-179-1779 0 0,7-127-3897 0 0,23-81 1919 0 0,3-5-6603 0 0,4-5 6341 0 0</inkml:trace>
  <inkml:trace contextRef="#ctx0" brushRef="#br0" timeOffset="400.848">498 136 3209 0 0,'0'0'1727'0'0,"0"0"-995"0"0,0 0-164 0 0,0 0 391 0 0,0 0 467 0 0,0 0 213 0 0,0 0-51 0 0,-7 37-170 0 0,-22 117-272 0 0,13-10 1052 0 0,14-103-1758 0 0,0 0-1 0 0,3-1 1 0 0,2 1-1 0 0,1-1 1 0 0,6 26-440 0 0,-1-4 593 0 0,-51-126 3064 0 0,-97-67-3710 0 0,128 124-127 0 0,0-1 0 0 0,0 2 0 0 0,0 0 0 0 0,-1 0 0 0 0,0 1 0 0 0,0 0 0 0 0,-1 1 0 0 0,1 1 0 0 0,-1 0 0 0 0,0 1-1 0 0,1 0 1 0 0,-1 0 0 0 0,0 2 0 0 0,0 0 0 0 0,0 0 0 0 0,-4 1 180 0 0,-30 19-4771 0 0,24 7-5173 0 0,18-19 4535 0 0</inkml:trace>
  <inkml:trace contextRef="#ctx0" brushRef="#br0" timeOffset="716.533">781 648 2665 0 0,'0'0'2607'0'0,"0"0"-724"0"0,0 0-201 0 0,0 0 122 0 0,0 0 7 0 0,0 0-128 0 0,0 0-217 0 0,0 0-271 0 0,0 0-211 0 0,0 0-184 0 0,0 0-140 0 0,0 0-81 0 0,0 0-58 0 0,-16-2-53 0 0,-52-3-62 0 0,64 5-362 0 0,1 0 0 0 0,-1 1 0 0 0,0 0 1 0 0,1-1-1 0 0,-1 1 0 0 0,0 0 0 0 0,1 1 0 0 0,-1-1 0 0 0,1 1 1 0 0,0 0-1 0 0,-1-1 0 0 0,1 1 0 0 0,0 1 0 0 0,0-1 0 0 0,0 0 1 0 0,1 1-1 0 0,-1 0 0 0 0,0-1 0 0 0,1 1 0 0 0,-1 1-44 0 0,-4 4 50 0 0,2-5-54 0 0,1 1-1 0 0,1 0 0 0 0,-1 0 1 0 0,0 0-1 0 0,1 0 0 0 0,0 0 1 0 0,0 1-1 0 0,0-1 0 0 0,0 1 1 0 0,1 0-1 0 0,0 0 0 0 0,0 0 0 0 0,0 0 1 0 0,1 0-1 0 0,-1 0 0 0 0,1 1 1 0 0,1-1-1 0 0,-1 0 0 0 0,1 1 1 0 0,0-1-1 0 0,0 0 0 0 0,0 1 1 0 0,1-1-1 0 0,0 0 0 0 0,0 1 1 0 0,0-1-1 0 0,0 0 0 0 0,1 0 0 0 0,0 0 1 0 0,0 0-1 0 0,1 0 0 0 0,-1 0 1 0 0,1-1-1 0 0,0 1 0 0 0,0-1 5 0 0,5 1-28 0 0,-1 0 0 0 0,1-1 0 0 0,0 0 0 0 0,1 0 0 0 0,-1-1 0 0 0,1 0 0 0 0,-1-1 0 0 0,1 0 0 0 0,0 0 0 0 0,0-1-1 0 0,0 0 1 0 0,-1 0 0 0 0,1-1 0 0 0,0 0 0 0 0,0-1 0 0 0,0 0 0 0 0,0 0 0 0 0,1-1 28 0 0,48-23-2844 0 0,-24 0-7200 0 0,-33 25 9485 0 0,9-8-7472 0 0</inkml:trace>
</inkml:ink>
</file>

<file path=ppt/ink/ink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9:25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0 604 0 0 0,'0'0'1138'0'0,"0"0"263"0"0,0 0 64 0 0,0 0-72 0 0,0 0-106 0 0,0 0-76 0 0,0 0-31 0 0,0 0-21 0 0,0 0 25 0 0,0 0 7 0 0,18 8-10 0 0,57 21-36 0 0,-74-29-1095 0 0,0 1 0 0 0,0 0 0 0 0,0-1-1 0 0,0 1 1 0 0,0-1 0 0 0,0 1 0 0 0,0-1 0 0 0,0 1-1 0 0,0-1 1 0 0,0 0 0 0 0,1 1 0 0 0,-1-1 0 0 0,0 0-1 0 0,0 0 1 0 0,0 0 0 0 0,0 0 0 0 0,1 0 0 0 0,-1 0-1 0 0,0 0 1 0 0,0 0 0 0 0,0-1 0 0 0,0 1 0 0 0,1 0-1 0 0,-1-1 1 0 0,0 1 0 0 0,0-1 0 0 0,0 1 0 0 0,0-1-1 0 0,0 0 1 0 0,0 1 0 0 0,0-1 0 0 0,0 0 0 0 0,0 0-1 0 0,0 0-49 0 0,3-4 288 0 0,218-235 2866 0 0,-67 64-2889 0 0,58-21-284 0 0,-210 195-25 0 0,0 0 0 0 0,0 0 1 0 0,1 0-1 0 0,-1 0 0 0 0,0 0 0 0 0,1 1 0 0 0,-1-1 0 0 0,1 1 0 0 0,0 0 0 0 0,0 0 0 0 0,-1 1 0 0 0,1-1 0 0 0,0 1 0 0 0,0 0 0 0 0,0 0 0 0 0,-1 0 1 0 0,1 0 43 0 0,8 55-355 0 0,-15-13 451 0 0,-2 1 0 0 0,-1-1 1 0 0,-2 0-1 0 0,-3-1 0 0 0,-6 16-96 0 0,-7 33 104 0 0,-42 115-81 0 0,57-189-21 0 0,0-1 1 0 0,-1-1-1 0 0,0 0 1 0 0,-1 0-1 0 0,-1-1 1 0 0,0 0-1 0 0,-1-1 0 0 0,0-1 1 0 0,-1 0-1 0 0,0 0 1 0 0,-1-2-1 0 0,0 0-2 0 0,2-1-168 0 0,0-1-1 0 0,-1 0 0 0 0,0-1 0 0 0,0-1 1 0 0,0 0-1 0 0,-1-1 0 0 0,0-1 1 0 0,0 0-1 0 0,0-1 0 0 0,0-1 1 0 0,0 0-1 0 0,-7-1 169 0 0,19-1-215 0 0,0 0 1 0 0,0 1-1 0 0,1-2 0 0 0,-1 1 1 0 0,0 0-1 0 0,1 0 1 0 0,-1-1-1 0 0,1 0 0 0 0,0 1 1 0 0,0-1-1 0 0,-1 0 0 0 0,1 0 1 0 0,0 0-1 0 0,0 0 1 0 0,1-1-1 0 0,-1 1 0 0 0,0 0 1 0 0,1-1-1 0 0,-1 1 1 0 0,1-1-1 0 0,0 0 0 0 0,-1-2 215 0 0,-14-62-9197 0 0,16 54 5288 0 0</inkml:trace>
  <inkml:trace contextRef="#ctx0" brushRef="#br0" timeOffset="977.28">1335 199 1792 0 0,'0'0'3024'0'0,"0"0"-1043"0"0,0 0-276 0 0,0 0 93 0 0,0 0-47 0 0,0 0-250 0 0,0 0-281 0 0,0 0-199 0 0,0 0-144 0 0,0 0-57 0 0,0 0-61 0 0,0 0-101 0 0,0 0-112 0 0,-31-6-121 0 0,-98-20-91 0 0,125 25-310 0 0,1-1 0 0 0,-1 2 0 0 0,0-1 0 0 0,0 0-1 0 0,0 1 1 0 0,0 0 0 0 0,0 0 0 0 0,0 0 0 0 0,0 0 0 0 0,0 0-1 0 0,0 1 1 0 0,0 0 0 0 0,0 0 0 0 0,0 0 0 0 0,0 0 0 0 0,1 1-1 0 0,-1 0 1 0 0,-1 0-24 0 0,-5 3 67 0 0,-9 4-71 0 0,1 1-1 0 0,0 1 1 0 0,1 0-1 0 0,0 1 0 0 0,1 1 1 0 0,0 0-1 0 0,1 1 0 0 0,1 1 1 0 0,0 0-1 0 0,1 1 0 0 0,1 1 1 0 0,0 0-1 0 0,1 0 1 0 0,1 1-1 0 0,1 1 0 0 0,0-1 1 0 0,1 2-1 0 0,2-1 0 0 0,-3 9 5 0 0,7-22-31 0 0,0 0 0 0 0,1-1-1 0 0,-1 1 1 0 0,1 0-1 0 0,0 0 1 0 0,0 0-1 0 0,1 0 1 0 0,0 0 0 0 0,0 0-1 0 0,0 0 1 0 0,1 0-1 0 0,0 0 1 0 0,0 0-1 0 0,1 0 1 0 0,-1 0 0 0 0,1-1-1 0 0,1 1 1 0 0,-1 0-1 0 0,1-1 1 0 0,0 0-1 0 0,0 0 1 0 0,0 0 0 0 0,1 0-1 0 0,-1 0 1 0 0,1-1-1 0 0,1 1 1 0 0,-1-1-1 0 0,1 0 1 0 0,-1 0 0 0 0,6 3 31 0 0,-1-5 32 0 0,1 1 0 0 0,-1-1 1 0 0,1-1-1 0 0,-1 0 0 0 0,1 0 1 0 0,-1-1-1 0 0,1 0 1 0 0,0-1-1 0 0,-1 0 0 0 0,1 0 1 0 0,-1-1-1 0 0,1 0 1 0 0,-1-1-1 0 0,0 0 0 0 0,0 0 1 0 0,0-1-1 0 0,0-1 1 0 0,-1 1-1 0 0,3-3-32 0 0,144-118 576 0 0,-154 124-575 0 0,160-194 418 0 0,-70 75-286 0 0,-77 113-316 0 0,-23 33-224 0 0,5-17 450 0 0,-7 19-107 0 0,2 1-1 0 0,1 0 1 0 0,1 0-1 0 0,1 0 1 0 0,2 1-1 0 0,0-1 1 0 0,3 1-1 0 0,1 28 65 0 0,1-51-1 0 0,1 0 0 0 0,0-1 0 0 0,1 1 0 0 0,0-1 0 0 0,0 0 1 0 0,0 0-1 0 0,1 0 0 0 0,-1 0 0 0 0,1 0 0 0 0,1-1 0 0 0,-1 0 0 0 0,1 0 0 0 0,0 0 0 0 0,0 0 0 0 0,0-1 0 0 0,1 0 1 0 0,0 0-1 0 0,0 0 0 0 0,0-1 0 0 0,0 0 0 0 0,0 0 0 0 0,1 0 0 0 0,-1-1 0 0 0,1 0 0 0 0,-1 0 0 0 0,1-1 0 0 0,0 0 1 0 0,0 0-1 0 0,0-1 0 0 0,0 0 0 0 0,0 0 0 0 0,0 0 0 0 0,-1-1 0 0 0,1 0 0 0 0,0 0 0 0 0,0-1 0 0 0,-1 0 0 0 0,1 0 1 0 0,-1 0-1 0 0,1-1 0 0 0,-1 0 0 0 0,0 0 0 0 0,0-1 0 0 0,3-2 1 0 0,12-9 120 0 0,0-2 0 0 0,0 0-1 0 0,-2-2 1 0 0,0 0 0 0 0,-1-1 0 0 0,-1-1-1 0 0,-1 0 1 0 0,-1-2 0 0 0,-1 1 0 0 0,1-6-120 0 0,79-146 213 0 0,-94 173-266 0 0,0 3-146 0 0,-39 71-707 0 0,30-56 762 0 0,0 1 0 0 0,1 1 0 0 0,1-1 0 0 0,1 1 0 0 0,0 1 0 0 0,1-1 0 0 0,2 1 0 0 0,0 0 0 0 0,1 0 0 0 0,0 20 144 0 0,2-38-16 0 0,0 1-1 0 0,1-1 1 0 0,-1 0 0 0 0,1 1 0 0 0,-1-1-1 0 0,1 0 1 0 0,0 0 0 0 0,0 1-1 0 0,0-1 1 0 0,0 0 0 0 0,0 0 0 0 0,0 0-1 0 0,1 0 1 0 0,-1 0 0 0 0,1 0-1 0 0,-1-1 1 0 0,1 1 0 0 0,0 0-1 0 0,-1-1 1 0 0,1 1 0 0 0,0-1 0 0 0,0 0-1 0 0,0 1 1 0 0,0-1 0 0 0,1 0-1 0 0,-1 0 1 0 0,0 0 0 0 0,0-1-1 0 0,1 1 1 0 0,-1-1 0 0 0,0 1 0 0 0,1-1-1 0 0,-1 0 1 0 0,0 1 0 0 0,1-1-1 0 0,-1-1 1 0 0,1 1 0 0 0,-1 0 16 0 0,88-26 498 0 0,-63 6-305 0 0,-1-1 0 0 0,0-2 0 0 0,-2 0 0 0 0,-1-2 0 0 0,14-18-193 0 0,89-89 175 0 0,-106 130-790 0 0,-22 32 171 0 0,2-25 532 0 0,-15 65-137 0 0,11-58-20 0 0,0 0-1 0 0,1 0 1 0 0,1 1-1 0 0,0-1 0 0 0,1 1 1 0 0,0-1-1 0 0,1 1 1 0 0,1 0-1 0 0,0 6 70 0 0,2-13-1 0 0,1 0 0 0 0,0-1 1 0 0,-1 1-1 0 0,2-1 0 0 0,-1 0 0 0 0,0 0 0 0 0,1 0 0 0 0,0-1 0 0 0,0 0 0 0 0,1 0 0 0 0,-1 0 0 0 0,1 0 1 0 0,0-1-1 0 0,0 0 0 0 0,0 0 0 0 0,0-1 0 0 0,0 0 0 0 0,1 0 0 0 0,-1 0 0 0 0,1-1 0 0 0,-1 1 0 0 0,1-2 1 0 0,0 1-1 0 0,-1-1 0 0 0,1 0 0 0 0,0 0 0 0 0,-1-1 0 0 0,1 0 0 0 0,0 0 0 0 0,-1-1 0 0 0,3 0 1 0 0,6-3 317 0 0,0 0 0 0 0,-1 0 1 0 0,0-2-1 0 0,0 1 0 0 0,-1-2 0 0 0,1 0 0 0 0,-2 0 0 0 0,1-2 0 0 0,4-4-317 0 0,3-6 421 0 0,0-2 0 0 0,-1 0 0 0 0,-1-1 0 0 0,-2-1 0 0 0,0-1 0 0 0,-2 0 0 0 0,0-1 0 0 0,-2 0 0 0 0,6-20-421 0 0,8-11 97 0 0,-23 51-151 0 0,0 0 0 0 0,-1-1 0 0 0,0 1 0 0 0,0-1-1 0 0,0 1 1 0 0,-1-1 0 0 0,0 0 0 0 0,0 0 0 0 0,-1 1-1 0 0,0-1 1 0 0,0 0 0 0 0,-1 0 0 0 0,1 0 0 0 0,-1 1-1 0 0,-1-2 55 0 0,-9-11-4077 0 0,-7 5-3829 0 0,12 10-3899 0 0</inkml:trace>
</inkml:ink>
</file>

<file path=ppt/ink/ink4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03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644 314 2689 0 0,'0'0'942'0'0,"0"0"-153"0"0,0 0 60 0 0,0 0 295 0 0,0 0 277 0 0,0 0 203 0 0,0 0 10 0 0,0 0-159 0 0,0 0-219 0 0,0 0-248 0 0,0 0-220 0 0,-13-12-181 0 0,-41-34-115 0 0,11 34 275 0 0,-86 56 217 0 0,-69 55-142 0 0,157-77-405 0 0,41-21-405 0 0,0-1-49 0 0,0 0-60 0 0,0 0-81 0 0,16 0-407 0 0,242 11 734 0 0,-257-12-158 0 0,-1 1 0 0 0,1 0 0 0 0,0-1 0 0 0,0 1 1 0 0,-1 0-1 0 0,1 0 0 0 0,0-1 0 0 0,0 1 0 0 0,0 0 0 0 0,0 0 0 0 0,-1 0 0 0 0,1 0 0 0 0,0 0 0 0 0,0 0 0 0 0,0 0 1 0 0,-1 1-1 0 0,1-1 0 0 0,0 0 0 0 0,0 0 0 0 0,0 0 0 0 0,-1 1 0 0 0,1-1 0 0 0,0 1 0 0 0,0-1 0 0 0,-1 0 1 0 0,1 1-1 0 0,0-1 0 0 0,-1 1 0 0 0,1 0 0 0 0,-1-1 0 0 0,1 1 0 0 0,-1-1 0 0 0,1 1 0 0 0,-1 0 0 0 0,1-1 0 0 0,-1 1 1 0 0,1 0-1 0 0,-1 0 0 0 0,0-1 0 0 0,0 1 0 0 0,1 0 0 0 0,-1 0 0 0 0,0 0 0 0 0,0-1 0 0 0,0 1 0 0 0,0 0 0 0 0,0 0 1 0 0,0 0-1 0 0,0 0 0 0 0,0-1 0 0 0,0 1 0 0 0,0 0 0 0 0,0 0 0 0 0,-1 0 0 0 0,1-1 0 0 0,0 1 0 0 0,0 0 1 0 0,-1 0-1 0 0,1-1 0 0 0,-1 1 0 0 0,1 0 0 0 0,-1-1 0 0 0,1 1 0 0 0,-1 0 0 0 0,1-1 0 0 0,-1 1-11 0 0,-366 321 1188 0 0,350-305-1168 0 0,11-13-22 0 0,0 0 0 0 0,0 0 1 0 0,1 1-1 0 0,0 0 0 0 0,0 0 1 0 0,0 1-1 0 0,0-1 0 0 0,1 1 1 0 0,0 0-1 0 0,0 0 0 0 0,1 0 1 0 0,0 1-1 0 0,0-1 0 0 0,0 1 1 0 0,1 0-1 0 0,0 0 0 0 0,0 0 1 0 0,0 0-1 0 0,1 0 0 0 0,1 0 1 0 0,-1 0-1 0 0,1 1 2 0 0,3-3-4 0 0,0 0 0 0 0,0 0-1 0 0,1 0 1 0 0,0 0 0 0 0,-1-1 0 0 0,2 0-1 0 0,-1 1 1 0 0,0-1 0 0 0,1-1 0 0 0,0 1-1 0 0,0-1 1 0 0,0 0 0 0 0,0 0 0 0 0,1 0 0 0 0,-1-1-1 0 0,1 0 1 0 0,0 0 0 0 0,-1 0 0 0 0,1 0-1 0 0,0-1 1 0 0,0 0 0 0 0,1-1 4 0 0,6 3-76 0 0,1-1 1 0 0,0 0 0 0 0,0-1-1 0 0,-1-1 1 0 0,1 0-1 0 0,0-1 1 0 0,0-1-1 0 0,-1 0 1 0 0,1-1 0 0 0,-1 0-1 0 0,1-1 1 0 0,-1 0-1 0 0,-1-1 1 0 0,1-1-1 0 0,0 0 1 0 0,-1 0 0 0 0,-1-2-1 0 0,1 1 1 0 0,-1-1-1 0 0,1-2 76 0 0,30-35-4467 0 0,-13-8-3780 0 0,-23 38 1528 0 0</inkml:trace>
  <inkml:trace contextRef="#ctx0" brushRef="#br0" timeOffset="244.352">329 1 11747 0 0,'0'0'322'0'0,"0"0"-363"0"0,0 0 6 0 0,0 0 322 0 0,0 0 346 0 0,-4 31 233 0 0,-15 102 98 0 0,6 138 1962 0 0,14-191-2698 0 0,0 328-311 0 0,16-296-1581 0 0,-2-25-6979 0 0,-14-71 1136 0 0</inkml:trace>
</inkml:ink>
</file>

<file path=ppt/ink/ink4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10.7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1 494 1760 0 0,'0'0'2376'0'0,"0"0"-1009"0"0,0 0-233 0 0,0 0 279 0 0,0 0 250 0 0,0 0 4 0 0,0 0-188 0 0,0 0-203 0 0,0 0-201 0 0,0 0-158 0 0,0 0-126 0 0,0 0-116 0 0,0 0-73 0 0,29-2-56 0 0,91-5-43 0 0,161-10-248 0 0,-262 15-3925 0 0,-8-2-5322 0 0,-6 3 2155 0 0</inkml:trace>
  <inkml:trace contextRef="#ctx0" brushRef="#br0" timeOffset="265.832">235 236 8578 0 0,'0'0'1942'0'0,"0"0"-555"0"0,0 0-94 0 0,0 0 191 0 0,0 0 50 0 0,0 0-175 0 0,0 0-291 0 0,-10 34-314 0 0,-30 106-270 0 0,29-48-15 0 0,27 58-138 0 0,6-67-484 0 0,-13-47-5098 0 0,-3-12-4129 0 0,-6-19 3481 0 0</inkml:trace>
  <inkml:trace contextRef="#ctx0" brushRef="#br0" timeOffset="3612.193">1010 45 0 0 0,'0'0'463'0'0,"0"0"546"0"0,0 0 192 0 0,0 0 124 0 0,0 0 121 0 0,0 0 62 0 0,0 0-9 0 0,0 0-88 0 0,0 0-156 0 0,0 0-176 0 0,0-7-174 0 0,1-23-136 0 0,-1 23-115 0 0,0 7-59 0 0,0 0-72 0 0,0 0-98 0 0,3 30 265 0 0,24 323 540 0 0,-22-175-179 0 0,-5-143-4471 0 0,0-4-4343 0 0,0-18 2110 0 0,0-16 3451 0 0</inkml:trace>
  <inkml:trace contextRef="#ctx0" brushRef="#br0" timeOffset="3911.62">586 100 0 0 0,'0'0'232'0'0,"0"0"256"0"0,0 0 119 0 0,0 0 272 0 0,0 0 297 0 0,0 0 175 0 0,0 0 29 0 0,0 0-78 0 0,0 0-103 0 0,0 0-76 0 0,0 0-56 0 0,0 0-39 0 0,0 0-21 0 0,19-4-30 0 0,60-14-63 0 0,45 9 1877 0 0,-82 11-2373 0 0,333-2-1385 0 0,-374 0 910 0 0,57 5-4027 0 0,-29 12-7632 0 0,-27-10 10601 0 0</inkml:trace>
  <inkml:trace contextRef="#ctx0" brushRef="#br0" timeOffset="4178.013">684 796 6529 0 0,'0'0'1061'0'0,"0"0"-83"0"0,0 0 271 0 0,0 0 291 0 0,0 0 71 0 0,0 0-135 0 0,0 0-226 0 0,0 0-255 0 0,30-8-214 0 0,98-25-179 0 0,77-17 526 0 0,-118 37-2381 0 0,-57 11-1920 0 0,-1 1-3689 0 0,-17 1-1050 0 0</inkml:trace>
  <inkml:trace contextRef="#ctx0" brushRef="#br0" timeOffset="4539.39">1521 597 0 0 0,'0'0'744'0'0,"0"0"50"0"0,0 0 103 0 0,0 0 121 0 0,0 0-11 0 0,0 0-125 0 0,0 0-196 0 0,0 0-214 0 0,0 0-172 0 0,0 0-108 0 0,0 0-65 0 0,0 0-54 0 0,-23 31-14 0 0,-69 95 5 0 0,68-73 52 0 0,26-46-77 0 0,-1-1-49 0 0,1 0 1 0 0,0-1-1 0 0,0 0 1 0 0,1 1-1 0 0,0-1 0 0 0,0 0 1 0 0,0 0-1 0 0,0-1 1 0 0,1 1-1 0 0,0-1 1 0 0,0 0-1 0 0,0 0 1 0 0,0 0-1 0 0,1 0 1 0 0,-1-1-1 0 0,1 1 1 0 0,0-1-1 0 0,0 0 1 0 0,0-1-1 0 0,1 1 1 0 0,-1-1-1 0 0,1 0 1 0 0,-1-1-1 0 0,1 1 1 0 0,0-1-1 0 0,-1 0 1 0 0,1-1-1 0 0,0 1 1 0 0,2-1 9 0 0,48-4-4879 0 0,-48 1 2564 0 0</inkml:trace>
  <inkml:trace contextRef="#ctx0" brushRef="#br0" timeOffset="5068.155">1604 988 0 0 0,'0'0'465'0'0,"0"0"178"0"0,0 0 401 0 0,0 0 379 0 0,0 0 104 0 0,0 0-141 0 0,0 0-264 0 0,0 0-232 0 0,0 0-137 0 0,0 0-87 0 0,0 0-67 0 0,0 0-72 0 0,0 0-79 0 0,17-24-78 0 0,55-75-72 0 0,79-77 466 0 0,-91 136-993 0 0,-59 41 218 0 0,0-1 0 0 0,-1 0 1 0 0,1 1-1 0 0,0-1 0 0 0,-1 0 0 0 0,1 1 0 0 0,0-1 0 0 0,-1 1 1 0 0,1-1-1 0 0,-1 1 0 0 0,1-1 0 0 0,-1 1 0 0 0,1-1 0 0 0,-1 1 1 0 0,1 0-1 0 0,-1-1 0 0 0,1 1 0 0 0,-1-1 0 0 0,0 1 0 0 0,1 0 1 0 0,-1 0-1 0 0,0-1 0 0 0,0 1 0 0 0,0 0 0 0 0,1 0 0 0 0,-1-1 1 0 0,0 1-1 0 0,0 0 0 0 0,0 0 0 0 0,0-1 0 0 0,0 1 0 0 0,-1 0 1 0 0,1 0-1 0 0,0-1 0 0 0,0 1 0 0 0,0 0 0 0 0,-1 0 1 0 0,1-1-1 0 0,0 1 0 0 0,0 0 0 0 0,-1-1 0 0 0,0 1 11 0 0,1 2 3 0 0,8 199 417 0 0,3-162-252 0 0,-27-62 5662 0 0,-24-18-5524 0 0,6 6-914 0 0,4 11-1238 0 0,7 13-4867 0 0,16 7 3355 0 0,-1-1-3085 0 0</inkml:trace>
  <inkml:trace contextRef="#ctx0" brushRef="#br0" timeOffset="6026.028">1521 645 0 0 0,'0'0'424'0'0,"0"0"302"0"0,0 0 132 0 0,0 0 27 0 0,0 0-87 0 0,-5-11 1446 0 0,-15 10 1687 0 0,17 0-3837 0 0,1 1 0 0 0,-1-1 1 0 0,1 1-1 0 0,-1 0 0 0 0,1 0 1 0 0,-1 0-1 0 0,1 0 0 0 0,-1 0 0 0 0,1 1 1 0 0,-1-1-1 0 0,1 1 0 0 0,-1-1 1 0 0,1 1-1 0 0,0 0 0 0 0,-1 0 1 0 0,1 0-1 0 0,0 0 0 0 0,0 0 1 0 0,-1 1-1 0 0,1-1 0 0 0,0 1 0 0 0,0-1 1 0 0,1 1-1 0 0,-1 0 0 0 0,0 0 1 0 0,0 0-1 0 0,0 1-94 0 0,-28 78 943 0 0,38 40-586 0 0,-7-117-345 0 0,0 0 0 0 0,0-1 0 0 0,1 1 0 0 0,-1-1 0 0 0,1 1 0 0 0,0-1 0 0 0,0 0 0 0 0,0 0-1 0 0,1 0 1 0 0,-1 0 0 0 0,1 0 0 0 0,0 0 0 0 0,-1-1 0 0 0,1 1 0 0 0,0-1 0 0 0,1 0 0 0 0,-1 0 0 0 0,0 0 0 0 0,1 0 0 0 0,-1 0 0 0 0,1-1 0 0 0,-1 0 0 0 0,1 1 0 0 0,0-1 0 0 0,0-1 0 0 0,-1 1 0 0 0,1 0 0 0 0,0-1 0 0 0,0 0 0 0 0,0 0-12 0 0,55-3-1358 0 0,-20-5-5006 0 0,-27 4 15 0 0</inkml:trace>
</inkml:ink>
</file>

<file path=ppt/ink/ink4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10.0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652 272 584 0 0,'0'0'1679'0'0,"0"0"-128"0"0,0 0 103 0 0,0 0-8 0 0,0 0-117 0 0,33 0-94 0 0,103 0-85 0 0,171-8 3082 0 0,-57 1-7527 0 0,-223 7-1412 0 0,-10 0-3751 0 0</inkml:trace>
  <inkml:trace contextRef="#ctx0" brushRef="#br0" timeOffset="-5032.642">1 666 6457 0 0,'0'0'2290'0'0,"0"0"-923"0"0,0 0-308 0 0,0 0 169 0 0,0 0 158 0 0,0 0-38 0 0,0 0-196 0 0,0 0-239 0 0,0 0-172 0 0,0 0-98 0 0,0 0-68 0 0,0 0-42 0 0,25 0-45 0 0,79 0-41 0 0,52-11 1068 0 0,-130 10-2789 0 0,35-2 4120 0 0,-29 1-6853 0 0,0 1-10164 0 0,-32 1 8635 0 0</inkml:trace>
  <inkml:trace contextRef="#ctx0" brushRef="#br0" timeOffset="-4796.097">58 942 6057 0 0,'0'0'1830'0'0,"0"0"-54"0"0,0 0 186 0 0,0 0 4 0 0,0 0-238 0 0,0 0-325 0 0,0 0-269 0 0,0 0-254 0 0,31-2-217 0 0,98-9-186 0 0,-15-6 106 0 0,-93 15-1031 0 0,42-2-376 0 0,-22 3-8800 0 0,-30 1 61 0 0</inkml:trace>
  <inkml:trace contextRef="#ctx0" brushRef="#br0" timeOffset="-2466.382">1061 559 0 0 0,'0'0'525'0'0,"0"0"321"0"0,0 0 150 0 0,0 0 159 0 0,0 0 139 0 0,0 0 38 0 0,0 0-69 0 0,0 0-123 0 0,0 0-114 0 0,0 0-95 0 0,0 0-54 0 0,2-3-49 0 0,7-12 1314 0 0,-9 15-1614 0 0,1 26 567 0 0,7 292 2187 0 0,-8-181-5370 0 0,-1-59-2782 0 0,1 0-3757 0 0,0-78 4952 0 0</inkml:trace>
  <inkml:trace contextRef="#ctx0" brushRef="#br0" timeOffset="-2174.364">647 655 2889 0 0,'0'0'808'0'0,"0"0"-376"0"0,0 0 172 0 0,0 0 559 0 0,0 0 359 0 0,0 0 129 0 0,0 0-98 0 0,0 0-196 0 0,0 0-204 0 0,35-3-219 0 0,113-11-198 0 0,-36-9 308 0 0,-52 9-544 0 0,-26 4-413 0 0,1 3 1 0 0,0 0 0 0 0,0 2-1 0 0,0 2 1 0 0,1 1 0 0 0,13 2-88 0 0,-46 0-91 0 0,1 1 1 0 0,-1-1 0 0 0,1 1-1 0 0,0 0 1 0 0,-1 0 0 0 0,0 0-1 0 0,1 0 1 0 0,-1 1-1 0 0,0 0 1 0 0,1-1 0 0 0,-1 1-1 0 0,0 0 1 0 0,0 0 0 0 0,0 1-1 0 0,-1-1 1 0 0,1 1 0 0 0,-1-1-1 0 0,2 2 91 0 0,17 38-8385 0 0,-19-34 1525 0 0</inkml:trace>
  <inkml:trace contextRef="#ctx0" brushRef="#br0" timeOffset="-1930.419">684 1299 6273 0 0,'0'0'1209'0'0,"0"0"211"0"0,0 0 390 0 0,0 0 135 0 0,0 0-158 0 0,0 0-277 0 0,0 0-322 0 0,37-9-273 0 0,116-30-215 0 0,-6-8 343 0 0,-31 5-1349 0 0,-39 14-3851 0 0,-56 21-915 0 0,-7 6-5193 0 0</inkml:trace>
  <inkml:trace contextRef="#ctx0" brushRef="#br0" timeOffset="-1527.331">1378 1218 0 0 0,'0'0'287'0'0,"0"0"508"0"0,0 0 141 0 0,0 0 49 0 0,0 0 66 0 0,0 0 72 0 0,0 0 51 0 0,-1 19 58 0 0,0 54 158 0 0,1-54 198 0 0,0-19 167 0 0,0 0 56 0 0,0-5 2341 0 0,0-8-3394 0 0,0 12-440 0 0,3-25-15 0 0,1-1-1 0 0,1 1 1 0 0,2 0 0 0 0,0 1-1 0 0,2-1 1 0 0,1 2 0 0 0,0-1 0 0 0,2 1-1 0 0,1 0-302 0 0,40-46-1026 0 0,-20 58-9419 0 0,-26 12-67 0 0</inkml:trace>
  <inkml:trace contextRef="#ctx0" brushRef="#br0" timeOffset="-1227.081">1753 1097 2192 0 0,'0'0'2032'0'0,"0"0"-804"0"0,0 0-296 0 0,0 0 48 0 0,0 0 88 0 0,0 0-2 0 0,0 0-102 0 0,0 0-196 0 0,0 0-211 0 0,0 0-184 0 0,0 0-120 0 0,0 0-79 0 0,-17 30-49 0 0,-51 92-17 0 0,67-121-102 0 0,0-1-1 0 0,0 1 1 0 0,0 0-1 0 0,0 0 1 0 0,0 0-1 0 0,0 0 1 0 0,0 0-1 0 0,0 0 1 0 0,0 0-1 0 0,0 0 1 0 0,1 0-1 0 0,-1 0 1 0 0,0 0-1 0 0,1 0 1 0 0,-1 1-1 0 0,1-1 1 0 0,-1 0-1 0 0,1 1 1 0 0,0-1-1 0 0,0 0 1 0 0,-1 1-1 0 0,1-1 1 0 0,0 0-1 0 0,0 1 1 0 0,0-1-1 0 0,0 0 1 0 0,1 1-1 0 0,-1-1 1 0 0,0 0-1 0 0,0 0 1 0 0,1 1-1 0 0,-1-1 1 0 0,1 0-1 0 0,-1 0 1 0 0,1 1-1 0 0,0-1 1 0 0,-1 0-1 0 0,1 0 1 0 0,1 1-6 0 0,1 1 62 0 0,0 0 99 0 0,0-1-1 0 0,1 1 1 0 0,-1-1-1 0 0,1 1 1 0 0,-1-1-1 0 0,1 0 0 0 0,0 0 1 0 0,0-1-1 0 0,0 1 1 0 0,0-1-1 0 0,0 0 0 0 0,0 0 1 0 0,0 0-1 0 0,0-1 1 0 0,1 1-1 0 0,-1-1 0 0 0,0 0 1 0 0,0 0-1 0 0,1 0 1 0 0,-1-1-1 0 0,0 0 0 0 0,0 0 1 0 0,0 0-1 0 0,0 0 1 0 0,0 0-1 0 0,0-1 1 0 0,0 0-1 0 0,0 0 0 0 0,-1 0 1 0 0,1 0-1 0 0,-1 0 1 0 0,4-3-161 0 0,-1-2 190 0 0,0-1 1 0 0,0 0-1 0 0,-1 0 1 0 0,0-1-1 0 0,0 0 1 0 0,-1 1-1 0 0,0-1 1 0 0,0-1 0 0 0,-1 1-1 0 0,0 0 1 0 0,-1-1-1 0 0,0 0 1 0 0,-1 1-1 0 0,0-1 1 0 0,0 0 0 0 0,-1 0-1 0 0,0 0 1 0 0,-1-3-191 0 0,0 11-68 0 0,1-1 1 0 0,-1 1-1 0 0,0-1 1 0 0,1 1 0 0 0,-1-1-1 0 0,0 1 1 0 0,-1-1-1 0 0,1 1 1 0 0,0 0 0 0 0,-1-1-1 0 0,1 1 1 0 0,-1 0-1 0 0,0 0 1 0 0,1 0 0 0 0,-1 0-1 0 0,0 1 1 0 0,0-1-1 0 0,0 0 1 0 0,-1 1 0 0 0,-1-1 67 0 0,-13-6-3257 0 0,1 5-3802 0 0,9 3-2938 0 0</inkml:trace>
  <inkml:trace contextRef="#ctx0" brushRef="#br0" timeOffset="-794.347">2061 1126 1152 0 0,'0'0'1066'0'0,"0"0"-383"0"0,0 0-99 0 0,0 0 35 0 0,0 0-42 0 0,0 0-94 0 0,0 0-127 0 0,0 0-144 0 0,0 0-127 0 0,0 0-98 0 0,0 0-80 0 0,0 0-57 0 0,0 0-6 0 0,-20 28 31 0 0,-60 84 75 0 0,65-77 67 0 0,24-27 61 0 0,-5-7-33 0 0,4 1 431 0 0,1 0-1 0 0,0 0 0 0 0,-1-1 0 0 0,1 0 0 0 0,0 0 1 0 0,0-1-1 0 0,0-1 0 0 0,0 1 0 0 0,0-1 0 0 0,0-1 1 0 0,-1 0-1 0 0,1 0 0 0 0,0 0 0 0 0,-1-1 0 0 0,0-1 1 0 0,1 1-1 0 0,-1-1 0 0 0,-1-1 0 0 0,1 1 0 0 0,-1-1 1 0 0,0-1-1 0 0,1 0-475 0 0,8-11 689 0 0,-2 0 0 0 0,0 0 0 0 0,-1-1 0 0 0,0-1 0 0 0,-2 0 0 0 0,0-1 0 0 0,-2 0 1 0 0,4-10-690 0 0,-7 17 84 0 0,-2 2-49 0 0,0 0-1 0 0,0 0 1 0 0,-1-1 0 0 0,0 1 0 0 0,-1-1 0 0 0,-1 0-1 0 0,0 0 1 0 0,0 1 0 0 0,-1-1 0 0 0,-1 0 0 0 0,0 0-1 0 0,-1-1-34 0 0,1 9-65 0 0,0 0 0 0 0,0 0 0 0 0,-1 0 0 0 0,1 1 0 0 0,-1-1-1 0 0,0 0 1 0 0,0 1 0 0 0,-1-1 0 0 0,1 1 0 0 0,-1-1 0 0 0,0 1-1 0 0,1 0 1 0 0,-2 0 0 0 0,1 1 0 0 0,0-1 0 0 0,0 0 0 0 0,-1 1-1 0 0,1 0 1 0 0,-1 0 0 0 0,0 0 0 0 0,0 0 0 0 0,0 1 0 0 0,0-1-1 0 0,0 1 1 0 0,0 0 0 0 0,0 0 0 0 0,0 1 0 0 0,0-1 0 0 0,0 1-1 0 0,-1 0 1 0 0,1 0 0 0 0,0 0 0 0 0,0 1 0 0 0,0-1 0 0 0,0 1-1 0 0,-1 0 1 0 0,1 0 0 0 0,0 1 0 0 0,1-1 0 0 0,-1 1 0 0 0,0 0 0 0 0,0 0-1 0 0,-1 1 66 0 0,0 1-61 0 0,0 0 0 0 0,1 1-1 0 0,0-1 1 0 0,0 1 0 0 0,0-1 0 0 0,0 1-1 0 0,1 1 1 0 0,0-1 0 0 0,0 0-1 0 0,0 1 1 0 0,0-1 0 0 0,1 1-1 0 0,0 0 1 0 0,1 0 0 0 0,-1 0-1 0 0,1 0 1 0 0,0 0 0 0 0,0 0 0 0 0,1 0-1 0 0,0 0 1 0 0,0 0 0 0 0,1 0-1 0 0,-1 0 1 0 0,1 0 0 0 0,0 0-1 0 0,1 0 1 0 0,0 0 0 0 0,0 0-1 0 0,0 0 1 0 0,0-1 0 0 0,1 1 0 0 0,0-1-1 0 0,0 1 1 0 0,1-1 0 0 0,-1 0-1 0 0,1-1 62 0 0,11 6-115 0 0,0 0 1 0 0,0-1-1 0 0,1-1 0 0 0,0-1 0 0 0,0 0 0 0 0,1-1 0 0 0,-1-1 0 0 0,1-1 1 0 0,1 0-1 0 0,-1-1 0 0 0,1-1 0 0 0,-1 0 0 0 0,1-2 0 0 0,-1 0 1 0 0,1-1-1 0 0,0 0 0 0 0,11-4 115 0 0,21-6-3198 0 0,-18 2-2697 0 0,-17 8 110 0 0</inkml:trace>
  <inkml:trace contextRef="#ctx0" brushRef="#br0" timeOffset="14711.096">772 3 0 0 0,'0'0'836'0'0,"0"0"207"0"0,0 0-101 0 0,0 0-185 0 0,0 0-193 0 0,0 0-93 0 0,-6 0-52 0 0,-21-3 26 0 0,24 4-305 0 0,0-1 0 0 0,0 1-1 0 0,0-1 1 0 0,1 1 0 0 0,-1 0-1 0 0,0 0 1 0 0,1 1 0 0 0,-1-1 0 0 0,0 0-1 0 0,1 1 1 0 0,-1 0 0 0 0,1-1-1 0 0,0 1 1 0 0,0 0 0 0 0,0 0 0 0 0,0 0-1 0 0,0 1 1 0 0,0-1 0 0 0,0 0-1 0 0,1 1 1 0 0,-2 1-140 0 0,-4 4 326 0 0,-9 17 73 0 0,0 0 0 0 0,2 1 0 0 0,1 1 0 0 0,0 0 1 0 0,2 1-1 0 0,2 0 0 0 0,0 1 0 0 0,2 0 1 0 0,1 0-1 0 0,2 0 0 0 0,-1 22-399 0 0,-2 24 486 0 0,3 0 0 0 0,4 1 0 0 0,3 1-486 0 0,-2-43 143 0 0,2-1 0 0 0,0 0 0 0 0,2-1 0 0 0,2 1 0 0 0,1-1 0 0 0,1 0 0 0 0,2-1 0 0 0,1 0 0 0 0,2 0 0 0 0,0-2 0 0 0,2 1 0 0 0,2-2 0 0 0,0-1 0 0 0,2 0 0 0 0,1-1 0 0 0,1-1 0 0 0,4 1-143 0 0,58 37 291 0 0,-61-52-795 0 0,62 27 1161 0 0,-54-31-3439 0 0,1-4-3545 0 0,-26-3-2025 0 0</inkml:trace>
</inkml:ink>
</file>

<file path=ppt/ink/ink4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17.4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0 468 0 0 0,'0'0'725'0'0,"0"0"512"0"0,0 0 172 0 0,0 0 60 0 0,0 0 15 0 0,0 0-122 0 0,0 0-259 0 0,0 0-341 0 0,0 0-260 0 0,0 0-19 0 0,0 0 130 0 0,3 1 226 0 0,184 2 5982 0 0,22-26-5670 0 0,-199 23-1253 0 0,73-21-1950 0 0,-80 14-1430 0 0,-2 1-2621 0 0,-1 5 3619 0 0,0 0-3253 0 0</inkml:trace>
  <inkml:trace contextRef="#ctx0" brushRef="#br0" timeOffset="236.885">219 343 1824 0 0,'0'0'1534'0'0,"0"0"-71"0"0,0 0 19 0 0,0 0 91 0 0,0 0 13 0 0,-1 33-119 0 0,-4 106-256 0 0,-5 120 480 0 0,22-223-3898 0 0,12-28-6304 0 0,-20-8 5398 0 0</inkml:trace>
  <inkml:trace contextRef="#ctx0" brushRef="#br0" timeOffset="503.501">941 225 9218 0 0,'0'0'833'0'0,"0"0"186"0"0,0 0 278 0 0,0 0 192 0 0,0 0 0 0 0,0 0-157 0 0,2 32-261 0 0,5 101-288 0 0,-14 45 453 0 0,16-19-1397 0 0,-9-157-130 0 0,0 21-1547 0 0,-2-18-2550 0 0,-3-3-3967 0 0,5-2 3621 0 0</inkml:trace>
  <inkml:trace contextRef="#ctx0" brushRef="#br0" timeOffset="781.768">542 247 3097 0 0,'0'0'2430'0'0,"0"0"-1268"0"0,0 0-127 0 0,0 0 464 0 0,0 0 274 0 0,0 0-22 0 0,0 0-208 0 0,0 0-248 0 0,36 2-247 0 0,115 3-201 0 0,6-12 934 0 0,185-32-794 0 0,-283 38-4078 0 0,-57 8-6559 0 0,-2-3 2143 0 0</inkml:trace>
  <inkml:trace contextRef="#ctx0" brushRef="#br0" timeOffset="1006.195">720 781 6113 0 0,'0'0'1958'0'0,"0"0"2"0"0,0 0 36 0 0,0 0-97 0 0,0 0-247 0 0,0 0-293 0 0,0 0-295 0 0,0 0-260 0 0,36-5-240 0 0,114-18-223 0 0,61-19-686 0 0,-170 36-1661 0 0,-14 2-1222 0 0,-2 0-3607 0 0,-14 4-461 0 0</inkml:trace>
  <inkml:trace contextRef="#ctx0" brushRef="#br0" timeOffset="1330.589">1537 652 4457 0 0,'0'0'2123'0'0,"0"0"-425"0"0,0 0-178 0 0,0 0-24 0 0,0 0-103 0 0,0 0-174 0 0,0 0-235 0 0,0 0-233 0 0,0 0-177 0 0,0 0-152 0 0,0 0-103 0 0,0 0-94 0 0,-25 4-86 0 0,-81 10-69 0 0,104-15-69 0 0,0 1 0 0 0,0 0 0 0 0,-1 1-1 0 0,1-1 1 0 0,0 0 0 0 0,0 0 0 0 0,0 1 0 0 0,-1-1-1 0 0,1 1 1 0 0,0 0 0 0 0,0 0 0 0 0,0 0-1 0 0,0 0 1 0 0,0 0 0 0 0,0 0 0 0 0,1 0 0 0 0,-1 1-1 0 0,0-1 1 0 0,1 1 0 0 0,-1-1 0 0 0,0 1-1 0 0,1 0 1 0 0,0-1 0 0 0,-1 1 0 0 0,1 0 0 0 0,0 0-1 0 0,0 0 1 0 0,0 0-1 0 0,-2 6-7 0 0,0-5-12 0 0,1 1 0 0 0,0-1 0 0 0,0 1-1 0 0,0 0 1 0 0,0 0 0 0 0,1 0 0 0 0,0 0 0 0 0,0 0-1 0 0,0 0 1 0 0,0 0 0 0 0,0 1 0 0 0,1-1 0 0 0,0 0 0 0 0,0 0-1 0 0,0 1 1 0 0,0-1 0 0 0,1 0 0 0 0,0 0 0 0 0,0 0-1 0 0,0 1 1 0 0,0-1 0 0 0,0 0 0 0 0,1 0 0 0 0,0-1 0 0 0,0 1-1 0 0,0 0 1 0 0,0-1 0 0 0,1 1 0 0 0,-1-1 0 0 0,1 1 0 0 0,0-1-1 0 0,0 0 1 0 0,0 0 0 0 0,0-1 0 0 0,0 1 0 0 0,1-1-1 0 0,0 1 1 0 0,-1-1 0 0 0,1 0 0 0 0,0-1 0 0 0,0 1 0 0 0,3 1 19 0 0,67 6-1346 0 0,-25-12-3751 0 0,-31-3-1718 0 0,-13 2 3473 0 0</inkml:trace>
  <inkml:trace contextRef="#ctx0" brushRef="#br0" timeOffset="1594.081">1782 619 3329 0 0,'0'0'1225'0'0,"0"0"-158"0"0,0 0 100 0 0,0 0 173 0 0,0 0 33 0 0,0 0-162 0 0,0 0-293 0 0,0 0-329 0 0,0 0-245 0 0,0 0-151 0 0,0 0-88 0 0,0 0-45 0 0,0 0-54 0 0,2 32-77 0 0,5 142-520 0 0,-6-168 37 0 0,0 15-2189 0 0,-1-7-5610 0 0,0-10 7738 0 0</inkml:trace>
  <inkml:trace contextRef="#ctx0" brushRef="#br0" timeOffset="2129.727">1723 564 480 0 0,'0'0'3079'0'0,"0"0"-1568"0"0,0 0-609 0 0,0 0-31 0 0,0 0 77 0 0,0 0 35 0 0,0 0-36 0 0,0 0-124 0 0,0 0-114 0 0,0 0-87 0 0,0 0-82 0 0,0 0-40 0 0,0 0-40 0 0,21-2-29 0 0,98-11 327 0 0,-111 13-559 0 0,-6 0-174 0 0,0-1 0 0 0,-1 1 0 0 0,1-1 0 0 0,0 1 0 0 0,0 0 0 0 0,0-1 0 0 0,-1 1 0 0 0,1 0 0 0 0,0 0 0 0 0,0 0-1 0 0,0 1 1 0 0,-1-1 0 0 0,1 0 0 0 0,0 1 0 0 0,0-1 0 0 0,0 1 0 0 0,-1 0 0 0 0,1-1 0 0 0,0 1 0 0 0,-1 0 0 0 0,1 0 0 0 0,-1 0 0 0 0,1 0 0 0 0,-1 0 0 0 0,0 0 0 0 0,1 1 0 0 0,-1-1 0 0 0,0 0 0 0 0,0 1 0 0 0,0-1 0 0 0,0 1 0 0 0,0-1 0 0 0,0 1 0 0 0,0 0-1 0 0,0-1 1 0 0,-1 1 0 0 0,1 0 0 0 0,0 1-25 0 0,-3 4 76 0 0,1-1 0 0 0,-1 1 0 0 0,0 0 0 0 0,-1-1 0 0 0,0 1 0 0 0,0-1 0 0 0,0 0 0 0 0,-1 0 0 0 0,1 0 0 0 0,-2-1-1 0 0,1 1 1 0 0,0-1 0 0 0,-6 5-76 0 0,3-1 31 0 0,6-8-56 0 0,0 1 1 0 0,0 0 0 0 0,0 0-1 0 0,1-1 1 0 0,-1 1-1 0 0,0 0 1 0 0,1 0-1 0 0,0 0 1 0 0,-1 0 0 0 0,1 0-1 0 0,0 0 1 0 0,0 0-1 0 0,0-1 1 0 0,0 1-1 0 0,1 0 1 0 0,-1 0 0 0 0,0 0-1 0 0,1 0 1 0 0,-1 0-1 0 0,1 0 1 0 0,0-1-1 0 0,0 1 1 0 0,0 0 0 0 0,-1-1-1 0 0,2 1 1 0 0,-1 0-1 0 0,0-1 1 0 0,0 1-1 0 0,0-1 1 0 0,1 0 0 0 0,-1 1-1 0 0,1-1 1 0 0,-1 0-1 0 0,1 0 1 0 0,-1 0-1 0 0,1 0 1 0 0,0 0 0 0 0,-1 0-1 0 0,1 0 1 0 0,0-1-1 0 0,0 1 1 0 0,0 0-1 0 0,0-1 1 0 0,1 1 24 0 0,1 0 29 0 0,0 1 0 0 0,0 0 1 0 0,-1 1-1 0 0,1-1 0 0 0,-1 1 0 0 0,1 0 0 0 0,-1-1 1 0 0,0 1-1 0 0,0 1 0 0 0,0-1 0 0 0,0 0 0 0 0,-1 1 1 0 0,1 0-1 0 0,-1-1 0 0 0,0 1 0 0 0,0 0 0 0 0,-1 0 0 0 0,1 0 1 0 0,-1 0-1 0 0,0 0 0 0 0,0 1 0 0 0,0-1 0 0 0,0 0 1 0 0,-1 0-1 0 0,0 1 0 0 0,0-1 0 0 0,0 0 0 0 0,0 1 1 0 0,-1-1-1 0 0,1 0 0 0 0,-1 1 0 0 0,0-1 0 0 0,0 0 1 0 0,-1 0-1 0 0,0 0 0 0 0,0 1-29 0 0,-1-1 19 0 0,0 1 1 0 0,0-1-1 0 0,0-1 0 0 0,-1 1 1 0 0,1 0-1 0 0,-1-1 0 0 0,0 0 1 0 0,0 0-1 0 0,0 0 0 0 0,-1 0 1 0 0,1-1-1 0 0,-1 0 0 0 0,1 1 1 0 0,-1-2-1 0 0,0 1 0 0 0,0 0 1 0 0,0-1-1 0 0,-4 0-19 0 0,-33-2-8871 0 0,35-2 689 0 0</inkml:trace>
  <inkml:trace contextRef="#ctx0" brushRef="#br0" timeOffset="6134.986">2090 27 0 0 0,'0'0'293'0'0,"0"0"852"0"0,0 0 166 0 0,0 0-193 0 0,0 0-245 0 0,0 0-175 0 0,0 0-61 0 0,2-5 37 0 0,8-12 65 0 0,-9 17-651 0 0,0-1 0 0 0,-1 1 0 0 0,1-1-1 0 0,-1 1 1 0 0,1 0 0 0 0,0-1 0 0 0,0 1 0 0 0,-1 0 0 0 0,1-1-1 0 0,0 1 1 0 0,-1 0 0 0 0,1 0 0 0 0,0 0 0 0 0,0 0-1 0 0,0 0 1 0 0,-1 0 0 0 0,1 0 0 0 0,0 0 0 0 0,0 0-1 0 0,-1 0 1 0 0,1 0 0 0 0,0 0 0 0 0,0 1 0 0 0,-1-1-1 0 0,1 0 1 0 0,0 0 0 0 0,-1 1 0 0 0,1-1 0 0 0,0 1-1 0 0,-1-1 1 0 0,1 0 0 0 0,0 1 0 0 0,-1-1 0 0 0,1 1-1 0 0,-1 0 1 0 0,1-1 0 0 0,-1 1 0 0 0,1-1 0 0 0,-1 2-88 0 0,4 0 416 0 0,4 6-54 0 0,0 0 0 0 0,0 0-1 0 0,0 0 1 0 0,-1 1 0 0 0,-1 0 0 0 0,0 0 0 0 0,0 1-1 0 0,-1 0 1 0 0,4 6-362 0 0,9 18 641 0 0,87 202 1494 0 0,-94-209-2050 0 0,-2 1 0 0 0,-1 0 1 0 0,-2 0-1 0 0,0 0 0 0 0,-2 1 0 0 0,-1 0 1 0 0,-1 0-1 0 0,-2 0 0 0 0,-1 0 0 0 0,-2 6-85 0 0,1-24-118 0 0,-1 0-1 0 0,0 0 0 0 0,-1 0 1 0 0,0 0-1 0 0,-1-1 1 0 0,0 0-1 0 0,0 0 1 0 0,-1 0-1 0 0,-1 0 0 0 0,0-1 1 0 0,0 0-1 0 0,0-1 1 0 0,-1 0-1 0 0,-1 0 0 0 0,-8 7 119 0 0,-51 26-9344 0 0,56-37 2254 0 0</inkml:trace>
  <inkml:trace contextRef="#ctx0" brushRef="#br0" timeOffset="14362.149">2533 741 0 0 0,'0'0'943'0'0,"0"0"173"0"0,0 0-32 0 0,0 0-138 0 0,0 0-147 0 0,0 0-138 0 0,22-8-86 0 0,66-23-67 0 0,-19-8 1019 0 0,-35 12-1070 0 0,-2-1 1 0 0,0-1-1 0 0,-2-2 0 0 0,-2-1 0 0 0,-1-1 1 0 0,-1-1-1 0 0,6-13-457 0 0,-23 33 87 0 0,-1 0 0 0 0,0-1 1 0 0,-1 0-1 0 0,-1 0 0 0 0,0 0 1 0 0,-1-1-1 0 0,-1 0 0 0 0,0 0 0 0 0,-1 0 1 0 0,-1 0-1 0 0,1-11-87 0 0,-4 26-29 0 0,0 0 1 0 0,0-1-1 0 0,1 1 1 0 0,-1 0-1 0 0,0 0 0 0 0,0 0 1 0 0,0 0-1 0 0,0 0 1 0 0,0 0-1 0 0,0 0 0 0 0,0 0 1 0 0,0 1-1 0 0,-1-1 1 0 0,1 0-1 0 0,0 1 0 0 0,0-1 1 0 0,-1 1-1 0 0,1-1 1 0 0,0 1-1 0 0,-1 0 0 0 0,1-1 1 0 0,-1 1-1 0 0,1 0 1 0 0,0 0-1 0 0,-1 0 0 0 0,1 0 1 0 0,0 0-1 0 0,-1 0 1 0 0,1 0-1 0 0,-1 1 0 0 0,1-1 1 0 0,0 1-1 0 0,-1-1 1 0 0,1 1-1 0 0,0-1 0 0 0,0 1 1 0 0,-1-1-1 0 0,1 1 1 0 0,0 0-1 0 0,0 0 0 0 0,0 0 1 0 0,0 0-1 0 0,0 0 1 0 0,0 0-1 0 0,0 0 0 0 0,0 0 1 0 0,0 0-1 0 0,1 0 1 0 0,-1 0-1 0 0,0 1 0 0 0,1-1 1 0 0,-1 0-1 0 0,1 0 1 0 0,-1 1 28 0 0,-10 11-50 0 0,0 0 1 0 0,1 1-1 0 0,1 0 1 0 0,0 1-1 0 0,1 0 1 0 0,0 0-1 0 0,2 0 1 0 0,0 1-1 0 0,0 0 1 0 0,1 1-1 0 0,1-1 1 0 0,1 1-1 0 0,1 0 1 0 0,0 0-1 0 0,1 0 1 0 0,1 0-1 0 0,1 15 50 0 0,0-27 42 0 0,0 0 0 0 0,0-1-1 0 0,0 1 1 0 0,1 0 0 0 0,-1-1-1 0 0,1 1 1 0 0,0-1 0 0 0,1 0-1 0 0,-1 0 1 0 0,1 0 0 0 0,-1 0 0 0 0,1 0-1 0 0,1 0 1 0 0,-1-1 0 0 0,0 1-1 0 0,1-1 1 0 0,0 0 0 0 0,0 0 0 0 0,0-1-1 0 0,0 1 1 0 0,0-1 0 0 0,0 0-1 0 0,1 0 1 0 0,-1 0 0 0 0,1 0-1 0 0,-1-1 1 0 0,1 0 0 0 0,0 0 0 0 0,0 0-42 0 0,8 2 272 0 0,0-1 0 0 0,1 0 1 0 0,-1-1-1 0 0,1 0 0 0 0,-1-1 1 0 0,1-1-1 0 0,-1 0 1 0 0,1-1-1 0 0,11-3-272 0 0,16-9 623 0 0,0-2 0 0 0,-1-2-1 0 0,-1-1 1 0 0,29-20-623 0 0,-42 24 120 0 0,0 0 0 0 0,-1-2 0 0 0,-1-1 0 0 0,0-1 0 0 0,-1-1 0 0 0,-2-1 0 0 0,0 0 0 0 0,8-14-120 0 0,-27 35-11 0 0,-1-1-1 0 0,1 0 0 0 0,-1 0 0 0 0,1 0 0 0 0,-1 0 1 0 0,0-1-1 0 0,1 1 0 0 0,-1 0 0 0 0,0 0 0 0 0,0-1 1 0 0,0 1-1 0 0,0-1 0 0 0,0 1 0 0 0,0-1 0 0 0,-1 1 1 0 0,1-1-1 0 0,0 0 0 0 0,-1 1 0 0 0,1-1 0 0 0,-1 0 1 0 0,0 0-1 0 0,0 1 0 0 0,1-1 0 0 0,-1 0 0 0 0,0 0 1 0 0,0 1-1 0 0,-1-1 0 0 0,1 0 0 0 0,0 1 0 0 0,-1-1 1 0 0,1 0-1 0 0,-1 0 0 0 0,1 1 0 0 0,-1-1 0 0 0,0 1 1 0 0,1-1-1 0 0,-1 1 0 0 0,0-1 0 0 0,0 1 0 0 0,0-1 1 0 0,0 1-1 0 0,-1 0 0 0 0,1-1 0 0 0,0 1 0 0 0,-1 0 1 0 0,1 0-1 0 0,0 0 0 0 0,-1 0 0 0 0,1 0 0 0 0,-1 0 1 0 0,1 1-1 0 0,-2-1 12 0 0,-2 1-91 0 0,-1 1 1 0 0,0-1 0 0 0,1 1-1 0 0,-1 1 1 0 0,1-1 0 0 0,0 1-1 0 0,-1 0 1 0 0,1 0 0 0 0,0 1-1 0 0,0-1 1 0 0,0 1 0 0 0,0 0-1 0 0,1 1 1 0 0,-1-1 0 0 0,1 1-1 0 0,0 0 1 0 0,0 0-1 0 0,0 0 1 0 0,1 0 0 0 0,-2 3 90 0 0,-1-1-14 0 0,0 1 0 0 0,0 1 0 0 0,1-1 0 0 0,0 1 0 0 0,0 0 0 0 0,1 0 1 0 0,0 0-1 0 0,0 1 0 0 0,1 0 0 0 0,0-1 0 0 0,1 1 0 0 0,0 0 0 0 0,0 0 0 0 0,1 0 0 0 0,0 1 0 0 0,0-1 1 0 0,1 0-1 0 0,1 0 0 0 0,0 7 14 0 0,1-11 17 0 0,-1 0-1 0 0,1 0 1 0 0,0 0 0 0 0,0 0 0 0 0,1 0 0 0 0,-1-1-1 0 0,1 1 1 0 0,0-1 0 0 0,0 0 0 0 0,1 0 0 0 0,-1 0 0 0 0,1 0-1 0 0,0-1 1 0 0,0 1 0 0 0,0-1 0 0 0,0 0 0 0 0,1 0-1 0 0,-1 0 1 0 0,1-1 0 0 0,0 0 0 0 0,0 0 0 0 0,0 0 0 0 0,1 0-17 0 0,120 21 1072 0 0,-101-23-868 0 0,0-2 1 0 0,0-1 0 0 0,0-1 0 0 0,0-1 0 0 0,-1-1-1 0 0,0-1 1 0 0,0-1 0 0 0,-1-1 0 0 0,11-6-205 0 0,-5 2 143 0 0,0-1 1 0 0,-1-1-1 0 0,0-1 0 0 0,-1-1 1 0 0,-1-2-1 0 0,-1-1 1 0 0,-1 0-1 0 0,0-2 1 0 0,-2-1-1 0 0,0-1 0 0 0,-2-1 1 0 0,-1 0-1 0 0,0-2-143 0 0,-15 19-4 0 0,0 1 0 0 0,-1-1-1 0 0,0 0 1 0 0,0 0 0 0 0,0 0 0 0 0,-1 0 0 0 0,0-1-1 0 0,-1 1 1 0 0,0-1 0 0 0,0 1 0 0 0,-1-1-1 0 0,0 1 1 0 0,-1-1 0 0 0,1 1 0 0 0,-2-1-1 0 0,1 1 1 0 0,-2-6 4 0 0,0 12-25 0 0,0 0-1 0 0,1 0 0 0 0,-1 1 1 0 0,0-1-1 0 0,0 1 0 0 0,0-1 1 0 0,0 1-1 0 0,0 0 1 0 0,-1 0-1 0 0,1 0 0 0 0,0 0 1 0 0,0 1-1 0 0,-1-1 0 0 0,1 1 1 0 0,0 0-1 0 0,-1 0 1 0 0,1 0-1 0 0,0 1 0 0 0,-1-1 1 0 0,1 1-1 0 0,0-1 0 0 0,0 1 1 0 0,-1 0-1 0 0,1 1 1 0 0,0-1-1 0 0,0 0 0 0 0,0 1 1 0 0,0 0-1 0 0,1-1 0 0 0,-1 1 1 0 0,0 0-1 0 0,1 1 0 0 0,-1-1 1 0 0,1 0-1 0 0,0 1 1 0 0,0-1-1 0 0,-2 3 26 0 0,-9 6-10 0 0,1 1 0 0 0,0 1 0 0 0,0 0 0 0 0,1 1 0 0 0,1 0 0 0 0,0 1 0 0 0,1 0 0 0 0,1 0 0 0 0,0 1 0 0 0,1 0 0 0 0,1 0 0 0 0,0 0-1 0 0,1 1 1 0 0,1 0 0 0 0,1 0 0 0 0,0 1 0 0 0,1-1 0 0 0,1 0 0 0 0,1 8 10 0 0,1-18 19 0 0,1 1 1 0 0,0-1-1 0 0,1 0 0 0 0,0 1 0 0 0,0-1 0 0 0,0-1 0 0 0,1 1 0 0 0,0 0 1 0 0,0-1-1 0 0,0 0 0 0 0,1 0 0 0 0,0 0 0 0 0,1-1 0 0 0,-1 1 0 0 0,1-1 1 0 0,0 0-1 0 0,0-1 0 0 0,0 0 0 0 0,6 3-19 0 0,136 54 758 0 0,-121-55-607 0 0,1-1 0 0 0,0-1 0 0 0,1-1 0 0 0,-1-1 1 0 0,0-2-1 0 0,13-2-151 0 0,3-11-598 0 0,-31 5-2007 0 0,-2 0-3568 0 0,-8 5-4645 0 0</inkml:trace>
</inkml:ink>
</file>

<file path=ppt/ink/ink4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39.9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485 291 3201 0 0,'0'0'1500'0'0,"0"0"-253"0"0,0 0-92 0 0,0 0 82 0 0,0 0 69 0 0,0 0 6 0 0,0 0-109 0 0,0 0-183 0 0,0 0-181 0 0,0 0-179 0 0,0 0-151 0 0,-6-5-97 0 0,-18-17-66 0 0,-20 16 829 0 0,26 8-1034 0 0,1 0 0 0 0,0 1-1 0 0,0 1 1 0 0,0 1-1 0 0,0 0 1 0 0,0 1 0 0 0,1 1-1 0 0,0 1 1 0 0,-5 3-141 0 0,-69 28 337 0 0,4-2 237 0 0,86-37-574 0 0,0 1 0 0 0,-1-1-1 0 0,1 0 1 0 0,-1 1 0 0 0,1-1 0 0 0,0 0 0 0 0,-1 1 0 0 0,1-1 0 0 0,0 1 0 0 0,-1-1 0 0 0,1 1-1 0 0,0-1 1 0 0,0 1 0 0 0,-1-1 0 0 0,1 1 0 0 0,0-1 0 0 0,0 1 0 0 0,0-1 0 0 0,0 1 0 0 0,0 0-1 0 0,0-1 1 0 0,0 1 0 0 0,0-1 0 0 0,0 1 0 0 0,0-1 0 0 0,0 1 0 0 0,0-1 0 0 0,0 1 0 0 0,0-1-1 0 0,1 1 1 0 0,-1-1 0 0 0,0 1 0 0 0,0-1 0 0 0,0 1 0 0 0,1-1 0 0 0,-1 1 0 0 0,0-1-1 0 0,1 1 1 0 0,-1-1 0 0 0,1 1 0 0 0,-1-1 0 0 0,0 0 0 0 0,1 1 0 0 0,-1-1 0 0 0,1 0 0 0 0,-1 1-1 0 0,1-1 1 0 0,-1 0 0 0 0,1 0 0 0 0,-1 0 0 0 0,1 1 0 0 0,-1-1 0 0 0,1 0 0 0 0,-1 0 0 0 0,1 0-1 0 0,-1 0 1 0 0,1 0 0 0 0,0 0 0 0 0,-1 0 0 0 0,1 0 0 0 0,-1 0 0 0 0,1 0 0 0 0,-1 0 0 0 0,1 0-1 0 0,-1 0 1 0 0,1-1 0 0 0,0 1 0 0 0,45 10 98 0 0,48-2 109 0 0,-93-8-204 0 0,0 0 0 0 0,0 0 0 0 0,0 0 0 0 0,0 0 0 0 0,0 0 0 0 0,0 0 0 0 0,-1 0 0 0 0,1 0 0 0 0,0 1 0 0 0,0-1 0 0 0,0 0 0 0 0,0 1 0 0 0,0-1 0 0 0,-1 0 0 0 0,1 1 0 0 0,0-1 0 0 0,0 1 0 0 0,-1-1 0 0 0,1 1 0 0 0,0-1 1 0 0,0 1-1 0 0,-1 0 0 0 0,1-1 0 0 0,-1 1 0 0 0,1 0 0 0 0,-1-1 0 0 0,1 1 0 0 0,-1 0 0 0 0,1 0 0 0 0,-1 0 0 0 0,0-1 0 0 0,1 1 0 0 0,-1 0 0 0 0,0 0 0 0 0,0 0 0 0 0,0 0 0 0 0,1 0 0 0 0,-1 0 0 0 0,0 0 0 0 0,0-1 0 0 0,0 1 0 0 0,0 0 0 0 0,-1 0 0 0 0,1 0 0 0 0,0 0 0 0 0,0 0 0 0 0,0 0 0 0 0,-1-1 0 0 0,1 1 0 0 0,-1 1-3 0 0,-23 42 207 0 0,-118 91-23 0 0,137-130-177 0 0,-51 61-57 0 0,54-64 46 0 0,1 0 0 0 0,0 0 0 0 0,0 1 0 0 0,0-1 0 0 0,0 0 0 0 0,0 1 0 0 0,1-1 0 0 0,-1 1 0 0 0,1-1-1 0 0,-1 1 1 0 0,1-1 0 0 0,0 1 0 0 0,0-1 0 0 0,0 1 0 0 0,1-1 0 0 0,-1 1 0 0 0,0-1 0 0 0,1 1 0 0 0,0-1 0 0 0,-1 1 0 0 0,1-1 0 0 0,0 0 0 0 0,0 1 0 0 0,0-1 0 0 0,1 0 0 0 0,-1 0 0 0 0,0 0 0 0 0,1 0 0 0 0,0 0 0 0 0,-1 0 0 0 0,1 0 0 0 0,1 0 4 0 0,8 6 1 0 0,0-1 0 0 0,0 0 0 0 0,1-1 0 0 0,0 0 0 0 0,0-1 1 0 0,0 0-1 0 0,1-1 0 0 0,0 0 0 0 0,0-1 0 0 0,0-1 0 0 0,0 0 1 0 0,0-1-1 0 0,0 0 0 0 0,0-1 0 0 0,0 0 0 0 0,2-2-1 0 0,-12 2-154 0 0,0 0 0 0 0,1 0-1 0 0,-1 0 1 0 0,0-1-1 0 0,0 1 1 0 0,0-1 0 0 0,0 0-1 0 0,1 0 1 0 0,-1 0 0 0 0,-1-1-1 0 0,1 1 1 0 0,0-1 0 0 0,0 1-1 0 0,0-1 1 0 0,-1 0-1 0 0,1 0 1 0 0,-1 0 0 0 0,1 0-1 0 0,-1-1 1 0 0,0 1 0 0 0,0-1-1 0 0,0 1 1 0 0,0-1 0 0 0,-1 0 154 0 0,19-47-11708 0 0,-18 42 7136 0 0</inkml:trace>
  <inkml:trace contextRef="#ctx0" brushRef="#br0" timeOffset="276.55">168 0 1896 0 0,'0'0'2269'0'0,"0"0"-1176"0"0,0 0-567 0 0,0 0-65 0 0,0 0 235 0 0,0 0 371 0 0,0 0 295 0 0,0 0 64 0 0,0 0-114 0 0,0 0-179 0 0,0 0-183 0 0,1 38-139 0 0,3 118-146 0 0,12-43 292 0 0,-6-52-757 0 0,-3 0 1 0 0,-2 1 0 0 0,-3 0-1 0 0,-2 0 1 0 0,-4-1 0 0 0,-9 54-201 0 0,8-89-120 0 0,-12 91-407 0 0,15-39-3235 0 0,8-54-517 0 0,-1-15-541 0 0,-3-4 500 0 0</inkml:trace>
</inkml:ink>
</file>

<file path=ppt/ink/ink4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40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406 110 2024 0 0,'0'0'2482'0'0,"0"0"-692"0"0,0 0-116 0 0,0 0 149 0 0,0 0 56 0 0,0 0-181 0 0,0 0-338 0 0,0 0-420 0 0,0 0-380 0 0,0 0-201 0 0,0 0-79 0 0,0 0 40 0 0,0 0 81 0 0,-2 18 28 0 0,-20 138 608 0 0,13-72-812 0 0,4 1-1 0 0,4 64-224 0 0,1-89-728 0 0,0-59 420 0 0,-1 8-358 0 0,-2-8-2966 0 0,0 0-4919 0 0,3-1 2931 0 0</inkml:trace>
  <inkml:trace contextRef="#ctx0" brushRef="#br0" timeOffset="268.631">1 110 1128 0 0,'0'0'2323'0'0,"0"0"-1268"0"0,0 0-551 0 0,0 0-1 0 0,0 0 289 0 0,0 0 365 0 0,0 0 276 0 0,0 0 56 0 0,0 0-102 0 0,0 0-181 0 0,0 0-193 0 0,0 0-177 0 0,35-3-144 0 0,112-13-83 0 0,189-35 1859 0 0,-93 11-2591 0 0,-223 44-3925 0 0,-36 14-5228 0 0,5-11 4128 0 0</inkml:trace>
  <inkml:trace contextRef="#ctx0" brushRef="#br0" timeOffset="519.315">111 685 1104 0 0,'0'0'2750'0'0,"0"0"-580"0"0,0 0-348 0 0,0 0 10 0 0,0 0 79 0 0,0 0-56 0 0,0 0-165 0 0,0 0-314 0 0,31 8-282 0 0,100 22-253 0 0,-46-31 24 0 0,-69-4-699 0 0,251-76-438 0 0,-204 61-3584 0 0,-24 4-5361 0 0,-27 9 3086 0 0</inkml:trace>
  <inkml:trace contextRef="#ctx0" brushRef="#br0" timeOffset="873.513">969 482 0 0 0,'0'0'1503'0'0,"0"0"133"0"0,0 0 85 0 0,0 0 47 0 0,0 0-38 0 0,0 0-158 0 0,0 0-222 0 0,0 0-217 0 0,0 0-214 0 0,0 0-175 0 0,0 0-102 0 0,0 0-79 0 0,0 0-67 0 0,-17 11-63 0 0,-50 32-59 0 0,32-1 238 0 0,33-31-479 0 0,-11 99 336 0 0,13-107-462 0 0,1 1-1 0 0,1-1 1 0 0,-1 0-1 0 0,0 0 1 0 0,1 1-1 0 0,-1-1 0 0 0,1 0 1 0 0,0 0-1 0 0,0-1 1 0 0,1 1-1 0 0,-1 0 0 0 0,0-1 1 0 0,1 1-1 0 0,-1-1 1 0 0,1 0-1 0 0,0 0 0 0 0,0 0 1 0 0,0 0-1 0 0,0 0 1 0 0,0-1-1 0 0,0 1 0 0 0,1-1 1 0 0,-1 0-1 0 0,0 0 1 0 0,1 0-1 0 0,-1 0 1 0 0,1-1-1 0 0,-1 1 0 0 0,1-1 1 0 0,-1 0-1 0 0,2 0-6 0 0,79-17-2671 0 0,-34-10-7430 0 0,-41 19 4876 0 0</inkml:trace>
  <inkml:trace contextRef="#ctx0" brushRef="#br0" timeOffset="4020.627">1291 460 0 0 0,'0'0'719'0'0,"0"0"20"0"0,0 0-30 0 0,0 0-62 0 0,0 0-92 0 0,-2-6-53 0 0,-7-16-9 0 0,8 22-401 0 0,0 0 1 0 0,1 0 0 0 0,-1 0 0 0 0,0 0-1 0 0,0 0 1 0 0,0 0 0 0 0,1 0 0 0 0,-1 0-1 0 0,0 0 1 0 0,0 0 0 0 0,0 0 0 0 0,0 1-1 0 0,1-1 1 0 0,-1 0 0 0 0,0 0 0 0 0,0 1-1 0 0,1-1 1 0 0,-1 1 0 0 0,0-1 0 0 0,1 1-1 0 0,-1-1 1 0 0,0 1 0 0 0,1-1 0 0 0,-1 1-1 0 0,1-1 1 0 0,-1 1 0 0 0,1 0 0 0 0,-1-1-1 0 0,1 1 1 0 0,-1 0 0 0 0,1 0 0 0 0,0-1-1 0 0,-1 1 1 0 0,1 0 0 0 0,0 0 0 0 0,0 0-1 0 0,-1-1 1 0 0,1 1-93 0 0,0 0 207 0 0,-174 253 1944 0 0,125-180-2684 0 0,37-58 515 0 0,15-18 236 0 0,126-157 729 0 0,-32 45-650 0 0,-47 57 88 0 0,-36 90-1165 0 0,7 66 726 0 0,1-26 50 0 0,-18-63-362 0 0,-4-10 406 0 0,1 0 0 0 0,-1 1 0 0 0,1-1 0 0 0,-1 1 0 0 0,0-1 0 0 0,1 0 0 0 0,-1 1 0 0 0,0-1 0 0 0,0 1 0 0 0,1-1 0 0 0,-1 1 0 0 0,0-1 0 0 0,0 1 0 0 0,0-1 0 0 0,1 1 0 0 0,-1-1 0 0 0,0 1 0 0 0,0 0 0 0 0,0-1 0 0 0,0 1 0 0 0,0-1 0 0 0,0 1 0 0 0,0-1 0 0 0,0 1 0 0 0,-1-1 0 0 0,1 1 0 0 0,0-1 0 0 0,0 1 0 0 0,0-1 0 0 0,0 1 0 0 0,-1-1 0 0 0,1 1 0 0 0,0-1 0 0 0,-1 1 0 0 0,1-1 0 0 0,0 1 0 0 0,-1-1 0 0 0,1 0 0 0 0,0 1 0 0 0,-1-1 0 0 0,1 0 0 0 0,-1 1 0 0 0,1-1 0 0 0,-1 0 0 0 0,1 0 0 0 0,-1 1 0 0 0,1-1 0 0 0,-1 0-1 0 0,1 0 1 0 0,-1 0 0 0 0,1 1 0 0 0,-1-1 0 0 0,1 0 0 0 0,-1 0 0 0 0,1 0 0 0 0,-1 0 0 0 0,1 0 0 0 0,-1 0 0 0 0,1 0 0 0 0,-1 0 0 0 0,1-1 0 0 0,-1 1 0 0 0,0 0 0 0 0,1 0 0 0 0,-1 0 0 0 0,1 0 0 0 0,-1-1 0 0 0,1 1 0 0 0,-1 0-40 0 0,-190-34 1425 0 0,184 33-2025 0 0,-31-13 185 0 0,29 7-2999 0 0,6-4-3752 0 0,3 8 4239 0 0</inkml:trace>
  <inkml:trace contextRef="#ctx0" brushRef="#br0" timeOffset="4289.907">1578 442 4185 0 0,'0'0'2232'0'0,"0"0"-1163"0"0,0 0-403 0 0,0 0 239 0 0,0 0 318 0 0,0 0 93 0 0,0 0-120 0 0,0 0-229 0 0,0 0-215 0 0,0 0-166 0 0,0 0-120 0 0,0 0-96 0 0,29-5-82 0 0,131-22 111 0 0,-38 18-786 0 0,-115 9-459 0 0,14 0-1218 0 0,-14 0-1924 0 0,0 0-3393 0 0,-4 0 5427 0 0</inkml:trace>
  <inkml:trace contextRef="#ctx0" brushRef="#br0" timeOffset="4536.616">1615 607 2833 0 0,'0'0'1000'0'0,"0"0"-88"0"0,0 0 424 0 0,0 0 305 0 0,0 0 63 0 0,0 0-224 0 0,0 0-335 0 0,0 0-345 0 0,0 0-288 0 0,0 0-224 0 0,0 0-160 0 0,0 0-112 0 0,216-18-208 0 0,-181 7-280 0 0,-2 3-456 0 0,0-6-585 0 0,-9 10-1487 0 0,-8 0-4690 0 0</inkml:trace>
  <inkml:trace contextRef="#ctx0" brushRef="#br0" timeOffset="4887.527">2537 176 5041 0 0,'0'0'2446'0'0,"0"0"-826"0"0,0 0-374 0 0,0 0-23 0 0,0 0-26 0 0,0 0-127 0 0,0 0-229 0 0,0 0-251 0 0,0 0-151 0 0,0 0-37 0 0,0 0 3 0 0,0 0 15 0 0,0 0 2 0 0,-4 23-7 0 0,-16 72-16 0 0,15 37 870 0 0,23 49-818 0 0,-17-169-616 0 0,-4 21-371 0 0,-11-16-3465 0 0,12-14 598 0 0,-2-1-3491 0 0,2-2 1997 0 0</inkml:trace>
  <inkml:trace contextRef="#ctx0" brushRef="#br0" timeOffset="5211.553">2158 257 2473 0 0,'0'0'1480'0'0,"0"0"-420"0"0,0 0-62 0 0,0 0 281 0 0,0 0 289 0 0,0 0 52 0 0,0 0-182 0 0,0 0-258 0 0,0 0-218 0 0,0 0-189 0 0,0 0-126 0 0,0 0-91 0 0,36-3-86 0 0,115-12-41 0 0,85 5 1061 0 0,-118 10-1552 0 0,-84 14-1828 0 0,-40 19-6437 0 0,-1-23 4127 0 0,1-2 256 0 0</inkml:trace>
  <inkml:trace contextRef="#ctx0" brushRef="#br0" timeOffset="5457.482">2197 732 2264 0 0,'0'0'1473'0'0,"0"0"-24"0"0,0 0 192 0 0,0 0 213 0 0,0 0 41 0 0,0 0-139 0 0,0 0-230 0 0,0 0-274 0 0,0 0-232 0 0,0 0-192 0 0,0 0-136 0 0,0 0-109 0 0,0 0-105 0 0,29 4-92 0 0,95 9-99 0 0,-49-23 2 0 0,-58 3-230 0 0,192-66-1399 0 0,-162 54-1921 0 0,-18 6-2928 0 0,-18 8-2753 0 0</inkml:trace>
  <inkml:trace contextRef="#ctx0" brushRef="#br0" timeOffset="5778.199">2952 500 6593 0 0,'0'0'2122'0'0,"0"0"-520"0"0,0 0-311 0 0,0 0-116 0 0,0 0-159 0 0,0 0-211 0 0,0 0-214 0 0,0 0-156 0 0,0 0-118 0 0,0 0-61 0 0,0 0-49 0 0,0 0-51 0 0,-26 16-36 0 0,-78 51-32 0 0,99-64-83 0 0,1-1 0 0 0,0 0-1 0 0,-1 1 1 0 0,1 0 0 0 0,0 0-1 0 0,1 0 1 0 0,-1 1 0 0 0,0-1-1 0 0,1 1 1 0 0,0 0-1 0 0,0 0 1 0 0,0 0 0 0 0,0 1-1 0 0,1-1 1 0 0,0 0 0 0 0,0 1-1 0 0,0 0 1 0 0,0 0-5 0 0,-2 7-16 0 0,3-9 6 0 0,0 0 0 0 0,0 0 0 0 0,0 0 0 0 0,0 0 0 0 0,1 0 0 0 0,-1 0 0 0 0,1 0 0 0 0,0 0 0 0 0,0 0 0 0 0,0 0 0 0 0,1 0 0 0 0,-1 0 0 0 0,1 0 0 0 0,-1 0 0 0 0,1 0 0 0 0,0 0 0 0 0,0 0 0 0 0,0-1 0 0 0,1 1 0 0 0,-1 0 0 0 0,0 0 0 0 0,1-1 0 0 0,0 1 0 0 0,0-1-1 0 0,0 0 1 0 0,0 1 0 0 0,0-1 0 0 0,0 0 0 0 0,1 0 0 0 0,-1 0 0 0 0,1-1 0 0 0,-1 1 0 0 0,1-1 0 0 0,0 1 0 0 0,-1-1 0 0 0,1 0 0 0 0,0 0 0 0 0,0 0 0 0 0,0 0 0 0 0,0 0 0 0 0,0-1 0 0 0,0 1 0 0 0,0-1 0 0 0,0 0 0 0 0,0 0 0 0 0,0 0 0 0 0,0-1 0 0 0,1 1 10 0 0,106-26-1337 0 0,-76 9-1975 0 0,0-3-3732 0 0,-24 13 2376 0 0</inkml:trace>
  <inkml:trace contextRef="#ctx0" brushRef="#br0" timeOffset="6194.023">3167 523 1176 0 0,'0'0'4140'0'0,"0"0"-2100"0"0,0 0-745 0 0,0 0-19 0 0,0 0 17 0 0,0 0-88 0 0,0 0-188 0 0,0 0-228 0 0,0 0-175 0 0,0 0-137 0 0,0 0-102 0 0,0 0-73 0 0,0 0-66 0 0,-5 11-47 0 0,-21 92 293 0 0,26-86-1029 0 0,-2 53 1644 0 0,-1-47-3664 0 0,-1-1-3641 0 0,4-19 1777 0 0,0-2 181 0 0</inkml:trace>
  <inkml:trace contextRef="#ctx0" brushRef="#br0" timeOffset="6747.676">3088 489 4081 0 0,'0'0'1770'0'0,"0"0"-287"0"0,0 0-79 0 0,0 0-5 0 0,0 0-166 0 0,0 0-235 0 0,0 0-238 0 0,0 0-160 0 0,0 0-77 0 0,0 0-52 0 0,0 0-58 0 0,0 0-65 0 0,0 0-49 0 0,18-4-36 0 0,56-13-30 0 0,15 13 675 0 0,-88 3-892 0 0,0 1-1 0 0,0 0 1 0 0,0 0-1 0 0,0 0 1 0 0,0 0 0 0 0,0 0-1 0 0,0 0 1 0 0,0 0-1 0 0,0 0 1 0 0,0 1-1 0 0,0-1 1 0 0,0 0-1 0 0,0 0 1 0 0,0 1-1 0 0,0-1 1 0 0,0 1-1 0 0,-1-1 1 0 0,1 1-1 0 0,0-1 1 0 0,0 1-1 0 0,0-1 1 0 0,-1 1-1 0 0,1 0 1 0 0,0 0 0 0 0,-1-1-1 0 0,1 1 1 0 0,0 0-1 0 0,-1 0 1 0 0,1 0-1 0 0,-1-1 1 0 0,0 1-1 0 0,1 0 1 0 0,-1 0-1 0 0,1 0 1 0 0,-1 0-1 0 0,0 0 1 0 0,0 0-1 0 0,0 0 1 0 0,0 0-1 0 0,0 0 1 0 0,1 0-1 0 0,-2 0 1 0 0,1 0 0 0 0,0 0-1 0 0,0 0 1 0 0,0 0-1 0 0,0 0 1 0 0,-1 0-1 0 0,1 0 1 0 0,0 0-1 0 0,-1 0 1 0 0,1-1-1 0 0,-1 1 1 0 0,1 0-1 0 0,-1 0 1 0 0,1 0-16 0 0,-32 47 641 0 0,-48 29-310 0 0,79-76-346 0 0,0 0 1 0 0,0 0-1 0 0,1 1 0 0 0,-1-1 0 0 0,1 0 1 0 0,-1 0-1 0 0,1 1 0 0 0,-1-1 0 0 0,1 0 1 0 0,-1 1-1 0 0,1-1 0 0 0,0 0 1 0 0,0 1-1 0 0,0-1 0 0 0,0 0 0 0 0,0 1 1 0 0,0-1-1 0 0,0 1 0 0 0,0-1 0 0 0,1 0 1 0 0,-1 1-1 0 0,0-1 0 0 0,1 0 0 0 0,-1 1 1 0 0,1-1-1 0 0,0 0 0 0 0,-1 0 0 0 0,1 0 1 0 0,0 0-1 0 0,0 1 0 0 0,0-1 1 0 0,0 0-1 0 0,0 0 0 0 0,0 0 0 0 0,0-1 1 0 0,0 1-1 0 0,0 0 0 0 0,0 0 0 0 0,0 0 1 0 0,1 0 14 0 0,128 32-270 0 0,-129-33 295 0 0,0 1-1 0 0,0 0 1 0 0,0-1-1 0 0,0 1 1 0 0,0 0-1 0 0,0 0 1 0 0,0 0-1 0 0,0 0 1 0 0,0 0 0 0 0,0 0-1 0 0,0 0 1 0 0,-1 0-1 0 0,1 0 1 0 0,0 0-1 0 0,-1 0 1 0 0,1 1-1 0 0,-1-1 1 0 0,0 0-1 0 0,1 0 1 0 0,-1 1-1 0 0,0-1 1 0 0,1 0-1 0 0,-1 0 1 0 0,0 1-1 0 0,0-1 1 0 0,0 0-1 0 0,0 1 1 0 0,-1-1 0 0 0,1 0-1 0 0,0 0 1 0 0,0 1-1 0 0,-1-1 1 0 0,1 0-1 0 0,-1 0 1 0 0,1 1-1 0 0,-1-1 1 0 0,0 0-1 0 0,1 0 1 0 0,-1 0-1 0 0,0 0 1 0 0,0 0-1 0 0,1 0 1 0 0,-1 0-1 0 0,0 0 1 0 0,0 0 0 0 0,0-1-1 0 0,0 1 1 0 0,-1 0-25 0 0,-56 39 525 0 0,50-36-688 0 0,-54 19-875 0 0,16-17-3879 0 0,23-3-3819 0 0,17-2 3718 0 0</inkml:trace>
</inkml:ink>
</file>

<file path=ppt/ink/ink4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54.0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0 383 0 0 0,'0'0'289'0'0,"0"0"900"0"0,0 0 348 0 0,0 0 72 0 0,0 0-82 0 0,0 0-146 0 0,33 3-118 0 0,102 9-55 0 0,-65-9 1138 0 0,-56-5-1883 0 0,-1-1-1 0 0,0-1 1 0 0,0 1 0 0 0,-1-2-1 0 0,1 0 1 0 0,-1-1-1 0 0,0 0 1 0 0,0 0-1 0 0,-1-2 1 0 0,0 1-1 0 0,0-1 1 0 0,-1-1 0 0 0,8-7-463 0 0,237-231 1643 0 0,-245 238-1652 0 0,-5 4-9 0 0,1-1 1 0 0,-1 1-1 0 0,1 1 0 0 0,0-1 1 0 0,0 1-1 0 0,0 0 0 0 0,0 0 0 0 0,1 1 1 0 0,-1 0-1 0 0,1 0 0 0 0,0 1 0 0 0,0-1 1 0 0,0 2-1 0 0,1-1 0 0 0,-1 1 1 0 0,6-1 17 0 0,-8 5-10 0 0,-1 0 1 0 0,-1-1 0 0 0,1 1-1 0 0,0 1 1 0 0,-1-1 0 0 0,0 1 0 0 0,1-1-1 0 0,-1 1 1 0 0,-1 0 0 0 0,1 0-1 0 0,-1 0 1 0 0,1 0 0 0 0,-1 1 0 0 0,0-1-1 0 0,-1 1 1 0 0,1-1 0 0 0,-1 1-1 0 0,0 0 1 0 0,0-1 0 0 0,0 1 0 0 0,-1 0-1 0 0,0 0 1 0 0,1 0 0 0 0,-2-1-1 0 0,1 2 10 0 0,2 13 48 0 0,-1 1 0 0 0,0-1 0 0 0,-2 0 0 0 0,0 1 0 0 0,-1-1 0 0 0,-1 0 0 0 0,-1 0 0 0 0,0 0 0 0 0,-2-1 0 0 0,0 1 0 0 0,-1-1 0 0 0,-1-1 0 0 0,0 1 0 0 0,-2-1 0 0 0,0-1 0 0 0,0 0 0 0 0,-2 0 0 0 0,0-1-1 0 0,-1-1 1 0 0,0 0 0 0 0,-11 8-48 0 0,15-14-22 0 0,-2 0-1 0 0,1-2 0 0 0,-1 1 1 0 0,0-1-1 0 0,0-1 0 0 0,-1 0 1 0 0,0 0-1 0 0,1-1 0 0 0,-2-1 1 0 0,1 0-1 0 0,0 0 0 0 0,-1-2 1 0 0,1 1-1 0 0,-1-2 0 0 0,-3 1 23 0 0,6-1-214 0 0,1 0 0 0 0,-1 0 0 0 0,0-1-1 0 0,1-1 1 0 0,-1 1 0 0 0,1-1 0 0 0,-1-1 0 0 0,1 0-1 0 0,0 0 1 0 0,0-1 0 0 0,0 0 0 0 0,-1-2 214 0 0,-17-23-4179 0 0,17-16-4031 0 0,10 27 4553 0 0,0 6 2125 0 0</inkml:trace>
</inkml:ink>
</file>

<file path=ppt/ink/ink4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3:54.4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230 122 5177 0 0,'0'0'2287'0'0,"0"0"-428"0"0,0 0-124 0 0,0 0-9 0 0,0 0-218 0 0,0 0-461 0 0,0 0-433 0 0,0 0-200 0 0,0 0-75 0 0,0 0-21 0 0,0 0-24 0 0,0 0-31 0 0,-30 21-43 0 0,-93 69-60 0 0,66-31-16 0 0,54-51-130 0 0,0-4-8 0 0,1 1 1 0 0,0 0 0 0 0,0 0-1 0 0,0 0 1 0 0,0 0 0 0 0,1 1-1 0 0,0-1 1 0 0,0 0 0 0 0,1 0-1 0 0,-1 1 1 0 0,1-1 0 0 0,0 1-1 0 0,0-1 1 0 0,1 0 0 0 0,0 1-1 0 0,0-1 1 0 0,0 0 0 0 0,1 0-1 0 0,-1 0 1 0 0,1 0 0 0 0,0 0-1 0 0,1 0 1 0 0,-1 0 0 0 0,1-1-1 0 0,0 1 1 0 0,0-1 0 0 0,1 0-1 0 0,-1 0 1 0 0,1 0 0 0 0,0 0-1 0 0,0 0 1 0 0,0-1 0 0 0,0 0-1 0 0,1 0 1 0 0,-1 0 0 0 0,1-1-1 0 0,0 1 1 0 0,0-1 0 0 0,3 1-7 0 0,7 3 236 0 0,-1-2 0 0 0,1 0 0 0 0,0-1 0 0 0,0 0 1 0 0,0-1-1 0 0,0-1 0 0 0,0 0 0 0 0,0-1 0 0 0,1-1 1 0 0,-1 0-1 0 0,0-1 0 0 0,0 0 0 0 0,0-2 0 0 0,-1 0 1 0 0,1 0-1 0 0,-1-1 0 0 0,0-1 0 0 0,0-1 0 0 0,0 0 1 0 0,-1 0-1 0 0,0-1 0 0 0,-1-1 0 0 0,0 0 0 0 0,0-1 1 0 0,-1 0-1 0 0,5-7-236 0 0,-9 11 12 0 0,-1-1 0 0 0,0-1 0 0 0,0 1 0 0 0,-1-1 0 0 0,0 0 1 0 0,0 0-1 0 0,-1-1 0 0 0,0 1 0 0 0,-1-1 0 0 0,0 0 0 0 0,0 0 0 0 0,-1 0 0 0 0,0 0 0 0 0,0-1 0 0 0,-1 1 1 0 0,-1 0-1 0 0,1-1 0 0 0,-1 1 0 0 0,-1-1 0 0 0,0 1 0 0 0,0 0 0 0 0,-1-1 0 0 0,0 1 0 0 0,-1 0 0 0 0,0 0 1 0 0,0 0-1 0 0,-4-5-12 0 0,-82-73-4431 0 0,16 46-6172 0 0,50 29 790 0 0</inkml:trace>
</inkml:ink>
</file>

<file path=ppt/ink/ink4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06.6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33 4065 0 0,'0'0'448'0'0,"0"0"-401"0"0,0 0-246 0 0,0 0 215 0 0,0 0 552 0 0,0 0 550 0 0,0 0 342 0 0,0 0 22 0 0,0 0-230 0 0,0 0-283 0 0,-3 33-240 0 0,-6 109-191 0 0,-24 199 780 0 0,19-77-2260 0 0,13-232 189 0 0,0-17-1556 0 0,1 2-5635 0 0,0-14 6081 0 0</inkml:trace>
  <inkml:trace contextRef="#ctx0" brushRef="#br0" timeOffset="419.072">400 0 3457 0 0,'0'0'2994'0'0,"0"0"-1765"0"0,0 0-717 0 0,0 0-18 0 0,0 0 297 0 0,0 0 320 0 0,0 0 138 0 0,0 0-106 0 0,-5 36-244 0 0,-14 114-224 0 0,6 22 453 0 0,13-139-981 0 0,-2 0-26 0 0,2 0 0 0 0,2 1 0 0 0,0-1 1 0 0,3 1-1 0 0,0-1 0 0 0,2-1 0 0 0,2 1 0 0 0,1 0-121 0 0,18 46 442 0 0,-28-77-356 0 0,0-2 92 0 0,0 0 120 0 0,0 0 128 0 0,-82-42 1860 0 0,-187-144-2800 0 0,218 162-1115 0 0,26 22-8551 0 0,23 2 3013 0 0</inkml:trace>
  <inkml:trace contextRef="#ctx0" brushRef="#br0" timeOffset="752.044">823 512 2681 0 0,'0'0'2772'0'0,"0"0"-1197"0"0,0 0-385 0 0,0 0 86 0 0,0 0 91 0 0,0 0-60 0 0,0 0-156 0 0,0 0-210 0 0,0 0-208 0 0,0 0-139 0 0,0 0-126 0 0,0 0-82 0 0,0 0-67 0 0,-19 4-62 0 0,-62 16-30 0 0,34 14 152 0 0,39-22-304 0 0,4-7-90 0 0,1 0-1 0 0,-1 0 0 0 0,1 1 0 0 0,0-1 1 0 0,0 1-1 0 0,0 0 0 0 0,1 0 0 0 0,0 0 0 0 0,0 0 1 0 0,1 1-1 0 0,-1-1 0 0 0,2 0 0 0 0,-1 1 1 0 0,0-1-1 0 0,1 0 0 0 0,0 1 0 0 0,1-1 0 0 0,0 1 1 0 0,0-1-1 0 0,0 0 0 0 0,0 0 0 0 0,1 1 0 0 0,0-1 1 0 0,1 0-1 0 0,-1 0 0 0 0,1-1 0 0 0,0 1 1 0 0,1-1-1 0 0,-1 1 0 0 0,4 3 16 0 0,-6-8-4 0 0,3 3-27 0 0,-1 0 0 0 0,1 0 0 0 0,0 0 0 0 0,0-1 0 0 0,0 0 0 0 0,1 0 0 0 0,-1 0 0 0 0,1 0 0 0 0,0 0 0 0 0,0-1 0 0 0,0 0 0 0 0,0 0 0 0 0,0 0-1 0 0,0-1 1 0 0,1 0 0 0 0,-1 0 0 0 0,0 0 0 0 0,3-1 31 0 0,55-7-1986 0 0,-27-11-5336 0 0,-29 10-32 0 0</inkml:trace>
</inkml:ink>
</file>

<file path=ppt/ink/ink4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16.7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0 702 4073 0 0,'0'0'761'0'0,"0"0"-249"0"0,0 0 255 0 0,0 0 404 0 0,0 0 278 0 0,0 0 30 0 0,0 0-169 0 0,0 0-268 0 0,36-8-266 0 0,113-26-201 0 0,117-31 108 0 0,-263 64-1232 0 0,18-6 253 0 0,-15 3-2525 0 0,-2 0-3586 0 0,-3 1 1882 0 0</inkml:trace>
  <inkml:trace contextRef="#ctx0" brushRef="#br0" timeOffset="245">313 411 4225 0 0,'0'0'304'0'0,"0"0"-68"0"0,0 0 312 0 0,0 0 544 0 0,0 0 397 0 0,0 0 123 0 0,0 0-133 0 0,0 0-304 0 0,0 32-307 0 0,0 103-270 0 0,-1 88-1 0 0,-4-183-3104 0 0,0-15-5061 0 0,3-20 3420 0 0</inkml:trace>
  <inkml:trace contextRef="#ctx0" brushRef="#br0" timeOffset="680.497">540 378 6721 0 0,'0'0'470'0'0,"0"0"-27"0"0,0 0 257 0 0,0 0 425 0 0,0 0 248 0 0,0 0-10 0 0,0 0-208 0 0,0 0-255 0 0,0 0-201 0 0,32-10-138 0 0,103-31-85 0 0,10 4 923 0 0,-49 33-843 0 0,-94 6-533 0 0,0 1 1 0 0,0-1-1 0 0,0 1 0 0 0,0-1 0 0 0,-1 1 1 0 0,1 0-1 0 0,-1-1 0 0 0,0 1 0 0 0,1 0 1 0 0,-1 0-1 0 0,-1 0 0 0 0,1 0 0 0 0,0 0 1 0 0,-1 0-1 0 0,1 0 0 0 0,-1 0 1 0 0,0 0-1 0 0,0 1 0 0 0,0-1 0 0 0,0 0 1 0 0,-1 0-1 0 0,1 0 0 0 0,-1 0 0 0 0,0 0 1 0 0,0 0-1 0 0,0 0 0 0 0,0 0 0 0 0,-1 0 1 0 0,1-1-1 0 0,-1 1 0 0 0,1 0 0 0 0,-3 1-23 0 0,-189 330 371 0 0,188-324-376 0 0,1 1 1 0 0,0 0-1 0 0,1 0 1 0 0,0 0-1 0 0,1 0 0 0 0,1 0 1 0 0,-1 1-1 0 0,2-1 1 0 0,-1 0-1 0 0,2 9 5 0 0,0-16 0 0 0,-1 0 1 0 0,1 0 0 0 0,-1 0-1 0 0,1-1 1 0 0,0 1-1 0 0,1 0 1 0 0,-1-1-1 0 0,1 1 1 0 0,-1-1 0 0 0,1 1-1 0 0,0-1 1 0 0,0 0-1 0 0,0 0 1 0 0,1 0-1 0 0,-1 0 1 0 0,1 0 0 0 0,0 0-1 0 0,0-1 1 0 0,0 0-1 0 0,0 1 1 0 0,0-1-1 0 0,0 0 1 0 0,1 0 0 0 0,-1-1-1 0 0,1 1 1 0 0,-1-1-1 0 0,1 1 1 0 0,0-1-1 0 0,-1 0 1 0 0,1-1 0 0 0,0 1-1 0 0,2-1 0 0 0,2 1-134 0 0,0-1-1 0 0,0 0 1 0 0,0 0 0 0 0,-1-1-1 0 0,1 0 1 0 0,0 0 0 0 0,-1-1-1 0 0,1 0 1 0 0,-1 0 0 0 0,1-1-1 0 0,-1 0 1 0 0,0 0 0 0 0,0-1-1 0 0,-1 0 1 0 0,1 0 0 0 0,-1 0-1 0 0,1-1 1 0 0,-1 0 0 0 0,0-1 134 0 0,35-31-4732 0 0,-28 24 760 0 0,-1 1-3800 0 0</inkml:trace>
  <inkml:trace contextRef="#ctx0" brushRef="#br0" timeOffset="931.523">1475 297 7001 0 0,'0'0'731'0'0,"0"0"-119"0"0,0 0 287 0 0,0 0 432 0 0,0 0 263 0 0,0 0 25 0 0,0 0-208 0 0,-3 35-304 0 0,-7 113-290 0 0,3 117 893 0 0,26-151-3156 0 0,-18-109 1240 0 0,-1-3-3182 0 0,0-1-6522 0 0,0-4 6028 0 0</inkml:trace>
  <inkml:trace contextRef="#ctx0" brushRef="#br0" timeOffset="1181.586">1151 293 5073 0 0,'0'0'992'0'0,"0"0"-200"0"0,0 0 107 0 0,0 0 347 0 0,0 0 288 0 0,0 0 3 0 0,0 0-215 0 0,0 0-265 0 0,0 0-192 0 0,0 0-141 0 0,34-9-115 0 0,107-30-109 0 0,104-16 603 0 0,-40 33-1992 0 0,-182 31-2340 0 0,-20 16-5427 0 0,-3-22 7843 0 0,0 4-3853 0 0</inkml:trace>
  <inkml:trace contextRef="#ctx0" brushRef="#br0" timeOffset="1365.881">1213 904 6033 0 0,'0'0'1522'0'0,"0"0"-7"0"0,0 0 80 0 0,0 0 23 0 0,32-9-130 0 0,102-27-226 0 0,153-59 1366 0 0,-244 84-3411 0 0,-17 3-1776 0 0,0 2-5391 0 0,-19 5 1581 0 0</inkml:trace>
  <inkml:trace contextRef="#ctx0" brushRef="#br0" timeOffset="1714.99">2055 661 0 0 0,'0'0'1498'0'0,"0"0"119"0"0,0 0-10 0 0,0 0 23 0 0,0 0-16 0 0,0 0-103 0 0,0 0-135 0 0,0 0-181 0 0,0 0-240 0 0,0 0-234 0 0,0 0-190 0 0,0 0-158 0 0,0 0-102 0 0,-33 15-96 0 0,-97 50-95 0 0,128-65-80 0 0,-1 0 0 0 0,1 1-1 0 0,0 0 1 0 0,0-1 0 0 0,0 1 0 0 0,0 0 0 0 0,0 0 0 0 0,0 0-1 0 0,0 0 1 0 0,0 0 0 0 0,0 0 0 0 0,1 1 0 0 0,-1-1-1 0 0,0 1 1 0 0,1-1 0 0 0,-1 1 0 0 0,1-1 0 0 0,0 1 0 0 0,-1 0-1 0 0,1 0 1 0 0,0 0 0 0 0,0 0 0 0 0,0 0 0 0 0,0 0 0 0 0,0 0-1 0 0,1 0 1 0 0,-1 0 0 0 0,0 2 0 0 0,1 4-18 0 0,-2-3-22 0 0,0 0-1 0 0,1 1 0 0 0,-1-1 1 0 0,1 1-1 0 0,0-1 0 0 0,1 1 1 0 0,-1 0-1 0 0,1-1 0 0 0,1 1 1 0 0,-1 0-1 0 0,1-1 1 0 0,0 1-1 0 0,0-1 0 0 0,0 1 1 0 0,1-1-1 0 0,0 1 0 0 0,0-1 1 0 0,0 0-1 0 0,0 0 0 0 0,1 0 1 0 0,0 0-1 0 0,0 0 1 0 0,1-1-1 0 0,-1 1 0 0 0,1-1 1 0 0,0 0-1 0 0,0 0 0 0 0,0 0 1 0 0,1-1-1 0 0,0 1 0 0 0,-1-1 1 0 0,1 0-1 0 0,0-1 0 0 0,0 1 1 0 0,0-1-1 0 0,1 0 1 0 0,-1 0-1 0 0,3 0 41 0 0,57-9-2893 0 0,-24-11-5771 0 0,-31 14 6634 0 0</inkml:trace>
  <inkml:trace contextRef="#ctx0" brushRef="#br0" timeOffset="2309.81">2119 1015 0 0 0,'0'0'1011'0'0,"0"0"425"0"0,0 0 198 0 0,0 0-100 0 0,0 0-208 0 0,0 0-244 0 0,0 0-215 0 0,0 0-187 0 0,0 0-148 0 0,0 0-122 0 0,0 0-108 0 0,0 0-74 0 0,22-25-53 0 0,67-76-48 0 0,1-21 209 0 0,-82 112-305 0 0,0-1 9 0 0,0-1 1 0 0,0 2-1 0 0,1 0 0 0 0,1 0 0 0 0,-1 0 0 0 0,2 1 1 0 0,-1 1-1 0 0,1 0 0 0 0,1 0 0 0 0,5-2-40 0 0,-16 10 39 0 0,1 0 0 0 0,-1 0 0 0 0,0 0 0 0 0,1 0 0 0 0,-1 1 0 0 0,0-1 0 0 0,0 1 0 0 0,1-1 0 0 0,-1 1 0 0 0,0-1 0 0 0,0 1 0 0 0,0 0 0 0 0,0-1 0 0 0,0 1 0 0 0,0 0 0 0 0,0 0 0 0 0,0 0 0 0 0,0 0 0 0 0,0 0 0 0 0,0 0 0 0 0,0 0 1 0 0,0 0-1 0 0,-1 0 0 0 0,1 1 0 0 0,-1-1 0 0 0,1 0 0 0 0,-1 0 0 0 0,1 0 0 0 0,-1 1 0 0 0,0-1 0 0 0,1 0 0 0 0,-1 1 0 0 0,0-1 0 0 0,0 0 0 0 0,0 1 0 0 0,0-1 0 0 0,0 0 0 0 0,0 1 0 0 0,-1-1 0 0 0,1 0 0 0 0,0 1 0 0 0,-1-1 0 0 0,1 1-39 0 0,2 17 325 0 0,51 150 258 0 0,-38-116-498 0 0,-13-31 2420 0 0,-30-30 1 0 0,-49-40-1475 0 0,21 11-1085 0 0,-15-7-1765 0 0,20 27-6282 0 0,43 16-2391 0 0</inkml:trace>
  <inkml:trace contextRef="#ctx0" brushRef="#br0" timeOffset="4437.958">2612 31 0 0 0,'0'0'481'0'0,"0"0"468"0"0,0 0 310 0 0,0 0 140 0 0,0 0-2 0 0,0 0-102 0 0,0 0-121 0 0,0 0-98 0 0,0 0-83 0 0,17-6-96 0 0,55-17-74 0 0,-69 22-744 0 0,1 1 0 0 0,-1-1 0 0 0,0 1 0 0 0,1 0 0 0 0,-1 0 0 0 0,1 0 0 0 0,-1 1 0 0 0,1-1 0 0 0,-1 1 0 0 0,0 0 0 0 0,1 0 0 0 0,-1 0 0 0 0,0 0 0 0 0,0 0 0 0 0,0 1 0 0 0,0-1 0 0 0,0 1 0 0 0,0 0 0 0 0,0 0 0 0 0,0 0 0 0 0,-1 1 0 0 0,1-1 0 0 0,0 1-79 0 0,6 4 239 0 0,12 13-56 0 0,0 0 1 0 0,0 1-1 0 0,-2 2 1 0 0,-1 0-1 0 0,-1 0 1 0 0,-1 2-1 0 0,-1 0 1 0 0,-1 1-1 0 0,-1 0 1 0 0,-2 1-1 0 0,0 1 1 0 0,-2-1-1 0 0,-1 2 1 0 0,-1-1-1 0 0,-2 1 1 0 0,0 0-1 0 0,-2 0 1 0 0,-2 0-1 0 0,0 1 1 0 0,-2-1-1 0 0,-1 0 1 0 0,-6 29-184 0 0,3-36 3 0 0,0-1 0 0 0,-1 0 0 0 0,-2 0 0 0 0,0 0 1 0 0,-1-1-1 0 0,-1 0 0 0 0,0 0 0 0 0,-2-2 0 0 0,-13 18-3 0 0,-91 78-2855 0 0,47-65-5363 0 0,47-36 1427 0 0</inkml:trace>
  <inkml:trace contextRef="#ctx0" brushRef="#br0" timeOffset="6346.098">3043 893 3721 0 0,'0'0'1533'0'0,"0"0"-918"0"0,0 0-93 0 0,0 0 307 0 0,0 0 257 0 0,0 0 121 0 0,0 0-86 0 0,0 0-201 0 0,33-26-161 0 0,103-84-140 0 0,-50 32 347 0 0,-76 68-847 0 0,20-16 9 0 0,-2-1-1 0 0,0-1 0 0 0,-2-1 0 0 0,-2-2 0 0 0,0-1 0 0 0,-2 0 1 0 0,-2-2-1 0 0,-1 0 0 0 0,-1-2-127 0 0,-17 35-50 0 0,0 0 0 0 0,0 0 0 0 0,0 0 0 0 0,0 0 0 0 0,-1 0 0 0 0,1 0 0 0 0,0 0 0 0 0,-1 0 0 0 0,1 0 0 0 0,0 0 0 0 0,-1 0 0 0 0,1 0 0 0 0,-1-1 0 0 0,0 1 0 0 0,1 0 1 0 0,-1 0-1 0 0,0 0 0 0 0,0-1 0 0 0,0 1 0 0 0,0 0 0 0 0,0-1 0 0 0,0 1 0 0 0,0 0 0 0 0,0 0 0 0 0,0-1 0 0 0,-1 1 0 0 0,1 0 0 0 0,0 0 0 0 0,-1 0 0 0 0,1 0 0 0 0,-1-1 0 0 0,0 1 0 0 0,1 0 0 0 0,-1 0 0 0 0,0 0 0 0 0,1 0 0 0 0,-1 0 0 0 0,0 0 0 0 0,0 0 0 0 0,0 1 0 0 0,0-1 0 0 0,0 0 1 0 0,0 0-1 0 0,0 1 0 0 0,0-1 0 0 0,0 1 0 0 0,-1-1 0 0 0,1 1 0 0 0,0-1 0 0 0,0 1 0 0 0,0 0 0 0 0,-1-1 0 0 0,1 1 0 0 0,0 0 0 0 0,0 0 0 0 0,-1 0 0 0 0,1 0 0 0 0,0 0 0 0 0,0 0 0 0 0,-1 0 0 0 0,1 1 0 0 0,0-1 0 0 0,0 0 0 0 0,-1 1 0 0 0,1-1 0 0 0,0 1 0 0 0,0-1 0 0 0,0 1 1 0 0,0 0 49 0 0,-13 8-214 0 0,0 1 0 0 0,1 1 0 0 0,1 0 0 0 0,0 1 0 0 0,0 0 0 0 0,1 1 0 0 0,1 0 0 0 0,0 1 1 0 0,1 0-1 0 0,1 1 0 0 0,0 0 0 0 0,1 0 0 0 0,0 0 0 0 0,1 1 0 0 0,1 0 0 0 0,-3 14 214 0 0,6-24 71 0 0,0 1 0 0 0,0-1 0 0 0,1 0-1 0 0,0 1 1 0 0,0-1 0 0 0,1 0 0 0 0,-1 1-1 0 0,1-1 1 0 0,1 1 0 0 0,-1-1 0 0 0,1 1-1 0 0,0-1 1 0 0,1 1 0 0 0,0-1-1 0 0,0 0 1 0 0,0 0 0 0 0,0 0 0 0 0,1 0-1 0 0,0 0 1 0 0,0-1 0 0 0,1 1 0 0 0,0-1-1 0 0,0 0 1 0 0,0 0 0 0 0,0 0 0 0 0,2 0-72 0 0,3 0 280 0 0,0 0-1 0 0,0 0 1 0 0,1-1-1 0 0,-1-1 1 0 0,1 1-1 0 0,0-2 1 0 0,0 1-1 0 0,0-2 1 0 0,0 1-1 0 0,1-1 1 0 0,-1-1-1 0 0,0 0 0 0 0,1 0 1 0 0,-1-1-1 0 0,0 0 1 0 0,0-1-1 0 0,0 0 1 0 0,9-3-279 0 0,13-5 479 0 0,0-1 0 0 0,-1-2 0 0 0,0-1-1 0 0,-1-1 1 0 0,5-5-479 0 0,-12 7 123 0 0,0-1-1 0 0,-1-1 0 0 0,-1-1 1 0 0,0-1-1 0 0,-1 0 1 0 0,-1-2-1 0 0,-1 0 0 0 0,0-1 1 0 0,-2-1-1 0 0,0-1 0 0 0,-2 0 1 0 0,9-16-123 0 0,-10-28-208 0 0,-14 64 163 0 0,0 1 1 0 0,0 0-1 0 0,-1 0 1 0 0,1 0-1 0 0,0 0 1 0 0,0 0 0 0 0,-1 0-1 0 0,1 0 1 0 0,0 0-1 0 0,-1 0 1 0 0,1 1-1 0 0,-1-1 1 0 0,1 1-1 0 0,-1-1 1 0 0,0 1-1 0 0,1-1 1 0 0,-1 1 0 0 0,1 0-1 0 0,-1 0 1 0 0,0 0-1 0 0,1 0 1 0 0,-1 0-1 0 0,1 0 1 0 0,-1 0-1 0 0,0 0 1 0 0,1 1-1 0 0,-1-1 1 0 0,1 1 0 0 0,-1-1-1 0 0,1 1 1 0 0,-1 0-1 0 0,1-1 1 0 0,-1 1-1 0 0,1 0 1 0 0,0 0-1 0 0,-1 0 45 0 0,-7 6-65 0 0,0 1-1 0 0,1 0 0 0 0,0 0 1 0 0,0 1-1 0 0,1 0 0 0 0,0 0 1 0 0,1 1-1 0 0,0 0 0 0 0,0 0 1 0 0,1 0-1 0 0,0 1 0 0 0,1 0 1 0 0,0 0-1 0 0,1 0 0 0 0,0 0 1 0 0,1 0-1 0 0,0 1 0 0 0,1-1 1 0 0,0 1-1 0 0,1 0 0 0 0,0 3 66 0 0,0-10 6 0 0,1-1 0 0 0,0 1 0 0 0,0-1 0 0 0,0 1 0 0 0,0-1-1 0 0,1 1 1 0 0,0-1 0 0 0,-1 0 0 0 0,2 0 0 0 0,-1 0 0 0 0,0 0-1 0 0,1 0 1 0 0,0-1 0 0 0,0 1 0 0 0,0-1 0 0 0,0 0-1 0 0,0 1 1 0 0,1-1 0 0 0,-1-1 0 0 0,1 1 0 0 0,0-1 0 0 0,0 1-1 0 0,0-1 1 0 0,3 1-6 0 0,109 27 871 0 0,-101-28-732 0 0,1-1 0 0 0,0-1 0 0 0,-1-1 0 0 0,1 0-1 0 0,-1-1 1 0 0,1-1 0 0 0,-1 0 0 0 0,0-1 0 0 0,0 0 0 0 0,0-2-1 0 0,0 1 1 0 0,-1-2 0 0 0,0 0 0 0 0,-1-1 0 0 0,1 0 0 0 0,-1-1-1 0 0,-1 0 1 0 0,0-1 0 0 0,7-8-139 0 0,-2 3 41 0 0,-2 0-1 0 0,0-1 0 0 0,0-1 1 0 0,-2-1-1 0 0,0 1 0 0 0,-1-2 1 0 0,-1 0-1 0 0,-1 0 0 0 0,-1-1 1 0 0,0 0-1 0 0,-1-1 0 0 0,0-5-40 0 0,-6 17-53 0 0,0 4-7 0 0,0-1 0 0 0,-1 1 0 0 0,0 0 0 0 0,0-1-1 0 0,0 1 1 0 0,0-1 0 0 0,-1 0 0 0 0,0 1-1 0 0,0-1 1 0 0,-1 1 0 0 0,1-1 0 0 0,-1 1 0 0 0,0-1-1 0 0,-1 1 1 0 0,-1-3 60 0 0,2 7-42 0 0,-2 0 0 0 0,1 0 0 0 0,0 0 0 0 0,0 1 0 0 0,0-1 0 0 0,0 1 0 0 0,0-1 0 0 0,0 1 0 0 0,-1 0 0 0 0,1 0 1 0 0,0 0-1 0 0,0 0 0 0 0,0 1 0 0 0,-1-1 0 0 0,1 0 0 0 0,0 1 0 0 0,0 0 0 0 0,0-1 0 0 0,0 1 0 0 0,0 0 0 0 0,0 0 0 0 0,0 0 0 0 0,0 0 0 0 0,0 1 0 0 0,1-1 0 0 0,-1 0 0 0 0,0 1 0 0 0,1-1 0 0 0,-1 1 0 0 0,1-1 0 0 0,-1 1 0 0 0,1 0 1 0 0,0 0-1 0 0,0 0 0 0 0,0 0 0 0 0,0 0 0 0 0,0 0 42 0 0,-10 12-24 0 0,0 1 1 0 0,1 0 0 0 0,1 0-1 0 0,0 1 1 0 0,2 0 0 0 0,0 1-1 0 0,0 0 1 0 0,1 0 0 0 0,2 0-1 0 0,-1 1 1 0 0,2 1 23 0 0,1-10 9 0 0,1 0-1 0 0,0 0 1 0 0,1 0 0 0 0,-1 0-1 0 0,2 0 1 0 0,-1 0 0 0 0,2 0 0 0 0,-1 0-1 0 0,1-1 1 0 0,0 1 0 0 0,1 0-1 0 0,0-1 1 0 0,0 1 0 0 0,1-1-1 0 0,0 0 1 0 0,1 0 0 0 0,-1-1 0 0 0,1 1-1 0 0,1-1 1 0 0,0 0 0 0 0,0 0-1 0 0,6 4-8 0 0,2 0-47 0 0,0-1 0 0 0,1 0 1 0 0,1-1-1 0 0,0-1 0 0 0,0-1 0 0 0,0 0 0 0 0,1-1 0 0 0,0-1 0 0 0,0 0 0 0 0,0-1 0 0 0,1-1 0 0 0,5 0 47 0 0,77 3-10276 0 0,-86-6 3737 0 0</inkml:trace>
</inkml:ink>
</file>

<file path=ppt/ink/ink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9:11.8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4321 558 1384 0 0,'0'0'63'0'0,"0"0"257"0"0,0 0 359 0 0,0 0 221 0 0,0 0 178 0 0,0 0 97 0 0,34 11 33 0 0,113 31-12 0 0,-28-33 1133 0 0,-92-12-1962 0 0,0-2 1 0 0,-1-1-1 0 0,1-1 1 0 0,-1-1 0 0 0,-1-2-1 0 0,0 0 1 0 0,0-2-1 0 0,-1-1 1 0 0,0 0-1 0 0,-1-2 1 0 0,8-8-368 0 0,-6 5 130 0 0,-1-2 1 0 0,-1-1-1 0 0,-1 0 0 0 0,-1-2 1 0 0,-1 0-1 0 0,-2-2 0 0 0,0 0 1 0 0,-1-1-1 0 0,-1 0 0 0 0,-2-2 1 0 0,8-21-131 0 0,-15 30 104 0 0,0 0 0 0 0,-2-1 1 0 0,0 1-1 0 0,-2-1 0 0 0,0 0 1 0 0,-1 0-1 0 0,-1-1 1 0 0,-1-7-105 0 0,0 29 8 0 0,0-1 0 0 0,-1 1 1 0 0,1 0-1 0 0,0 0 0 0 0,-1 0 1 0 0,1-1-1 0 0,-1 1 0 0 0,1 0 1 0 0,-1 0-1 0 0,1-1 0 0 0,-1 1 1 0 0,0 0-1 0 0,1-1 0 0 0,-1 1 1 0 0,0-1-1 0 0,1 1 0 0 0,-1-1 1 0 0,0 1-1 0 0,0-1 0 0 0,1 0 1 0 0,-1 1-1 0 0,0-1 0 0 0,0 0 1 0 0,0 1-1 0 0,0-1 0 0 0,0 0 1 0 0,0 0-1 0 0,1 0 0 0 0,-1 0 1 0 0,0 0-1 0 0,0 0 0 0 0,0 0 1 0 0,0 0-1 0 0,0 0 0 0 0,0 0 1 0 0,1-1-1 0 0,-1 1 0 0 0,0 0 1 0 0,0-1-1 0 0,0 1 0 0 0,0 0 1 0 0,1-1-1 0 0,-1 1 1 0 0,0-1-1 0 0,0 1 0 0 0,1-1 1 0 0,-1 0-1 0 0,1 1 0 0 0,-1-1 1 0 0,0 0-1 0 0,1 1 0 0 0,-1-1 1 0 0,1 0-1 0 0,-1 0 0 0 0,1 1 1 0 0,0-1-1 0 0,-1 0 0 0 0,1 0 1 0 0,0 0-1 0 0,-1 0 0 0 0,1 1 1 0 0,0-1-1 0 0,0 0-8 0 0,-26 64 10 0 0,3 1-1 0 0,2 1 1 0 0,4 1 0 0 0,0 10-10 0 0,-46 222 170 0 0,13-56-96 0 0,-30 70-74 0 0,58-247 46 0 0,-2-1 1 0 0,-3-1 0 0 0,-2-2 0 0 0,-6 3-47 0 0,15-27 11 0 0,-3-1 1 0 0,-1-2 0 0 0,-1 0 0 0 0,-2-1 0 0 0,-1-2 0 0 0,-2-1 0 0 0,0-1 0 0 0,-3-2-1 0 0,0-1 1 0 0,-1-2 0 0 0,-13 6-12 0 0,46-29-3 0 0,-5 3-9 0 0,0 0 0 0 0,-1 0-1 0 0,0-1 1 0 0,1 0-1 0 0,-1 0 1 0 0,0 0 0 0 0,-1-1-1 0 0,1 0 1 0 0,0-1 0 0 0,0 1-1 0 0,-1-1 1 0 0,1-1-1 0 0,-1 0 1 0 0,-1 0 12 0 0,6-2-21 0 0,1 0 0 0 0,-1 0 1 0 0,1-1-1 0 0,0 1 0 0 0,0-1 0 0 0,0 1 0 0 0,0-1 0 0 0,0 0 0 0 0,1 0 1 0 0,-1 0-1 0 0,1 0 0 0 0,0 0 0 0 0,0 0 0 0 0,0 0 0 0 0,0 0 0 0 0,0 0 1 0 0,1-1-1 0 0,0 1 0 0 0,-1 0 0 0 0,1-1 0 0 0,0 1 0 0 0,1 0 0 0 0,-1 0 0 0 0,0-1 1 0 0,1 1 20 0 0,4-16-26 0 0,1 0 0 0 0,0 1 0 0 0,1 0 0 0 0,1 1 0 0 0,1 0 1 0 0,0 0-1 0 0,1 0 0 0 0,1 1 0 0 0,1 1 0 0 0,0 0 0 0 0,1 1 0 0 0,0 0 1 0 0,2 1-1 0 0,-1 0 0 0 0,1 1 0 0 0,1 1 0 0 0,0 0 0 0 0,2 1 26 0 0,1-6 90 0 0,1 2 0 0 0,1 0 0 0 0,0 1 0 0 0,1 1 0 0 0,0 2 0 0 0,1 0-1 0 0,0 1 1 0 0,1 1 0 0 0,0 1 0 0 0,0 1 0 0 0,0 2 0 0 0,1 0 0 0 0,-1 1 0 0 0,1 2 0 0 0,0 1-1 0 0,0 0 1 0 0,-1 2 0 0 0,1 1 0 0 0,0 1 0 0 0,-1 1 0 0 0,0 1 0 0 0,0 1 0 0 0,-1 1-1 0 0,0 1 1 0 0,5 3-90 0 0,-4 3-95 0 0,92 44 418 0 0,-29-44-2955 0 0,-32-15-6082 0 0,-37 0 979 0 0</inkml:trace>
  <inkml:trace contextRef="#ctx0" brushRef="#br0" timeOffset="1274.178">5966 1225 8482 0 0,'0'0'1512'0'0,"0"0"-8"0"0,0 0-29 0 0,0 0-24 0 0,0 0-153 0 0,0 0-263 0 0,0 0-242 0 0,-32 7-208 0 0,-101 23-145 0 0,60 6 5 0 0,62-25-374 0 0,0-3-69 0 0,0 1 0 0 0,1 0 0 0 0,0 1 0 0 0,0 0 1 0 0,1 1-1 0 0,1-1 0 0 0,0 2 0 0 0,0-1 0 0 0,1 1 1 0 0,1 0-1 0 0,0 1 0 0 0,1 0 0 0 0,0-1 0 0 0,1 2 0 0 0,0-1 1 0 0,1 0-1 0 0,0 1 0 0 0,1 0 0 0 0,0 13-2 0 0,3-24-6 0 0,-1 1 1 0 0,1-1-1 0 0,0 0 1 0 0,0 0-1 0 0,0 0 1 0 0,0 0-1 0 0,0 0 0 0 0,1 0 1 0 0,-1 0-1 0 0,1-1 1 0 0,0 1-1 0 0,0 0 0 0 0,0-1 1 0 0,0 0-1 0 0,0 1 1 0 0,1-1-1 0 0,-1 0 0 0 0,1 0 1 0 0,-1 0-1 0 0,1 0 1 0 0,0-1-1 0 0,0 1 1 0 0,-1-1-1 0 0,1 1 0 0 0,0-1 1 0 0,1 0-1 0 0,-1 0 1 0 0,0-1-1 0 0,0 1 0 0 0,0-1 1 0 0,0 1-1 0 0,4-1 6 0 0,2 1 90 0 0,0 0 0 0 0,0 0-1 0 0,1-1 1 0 0,-1-1 0 0 0,0 1 0 0 0,0-1-1 0 0,0-1 1 0 0,0 0 0 0 0,0 0 0 0 0,0 0-1 0 0,4-3-89 0 0,16-12 174 0 0,-2-2 0 0 0,0-1 0 0 0,-1 0-1 0 0,-1-2 1 0 0,-1-1 0 0 0,-1-2 0 0 0,6-8-174 0 0,6-4 96 0 0,5-4-75 0 0,-34 59-1252 0 0,-15 202 954 0 0,9-215 287 0 0,0 0 1 0 0,1-1-1 0 0,0 1 1 0 0,-1 0 0 0 0,2-1-1 0 0,-1 1 1 0 0,0-1-1 0 0,1 0 1 0 0,0 1 0 0 0,0-1-1 0 0,0 0 1 0 0,1 0 0 0 0,-1 0-1 0 0,1 0 1 0 0,0-1-1 0 0,0 1 1 0 0,0-1 0 0 0,0 0-1 0 0,1 1 1 0 0,0-2-1 0 0,-1 1 1 0 0,1 0 0 0 0,0-1-1 0 0,0 1 1 0 0,0-1 0 0 0,1 0-1 0 0,-1-1 1 0 0,0 1-1 0 0,1-1 1 0 0,-1 0 0 0 0,1 0-1 0 0,0 0 1 0 0,-1-1-1 0 0,1 1 1 0 0,0-1 0 0 0,-1 0-1 0 0,1 0 1 0 0,0-1 0 0 0,-1 0-1 0 0,1 0 1 0 0,-1 0-1 0 0,1 0 1 0 0,-1 0 0 0 0,1-1-1 0 0,-1 0 1 0 0,0 0-1 0 0,0 0 1 0 0,0-1 0 0 0,0 1-1 0 0,0-1-10 0 0,28-22 254 0 0,-2-2-1 0 0,-1 0 1 0 0,-1-2-1 0 0,-1-1 1 0 0,-1-3-254 0 0,84-87 179 0 0,-87 98-188 0 0,-15 12-27 0 0,0 1 1 0 0,0 0-1 0 0,1 1 0 0 0,0 0 1 0 0,1 1-1 0 0,0 0 0 0 0,0 0 1 0 0,1 1-1 0 0,-1 0 0 0 0,1 1 1 0 0,1 0-1 0 0,-1 1 1 0 0,1 0-1 0 0,0 0 0 0 0,10 0 36 0 0,-19 5-32 0 0,0 1 0 0 0,0 0 0 0 0,0 1 0 0 0,0-1 0 0 0,-1 0 0 0 0,1 1 0 0 0,-1-1 0 0 0,0 1 0 0 0,0 0 0 0 0,0 0 0 0 0,0 0 0 0 0,0 0 0 0 0,0 0 0 0 0,-1 0 0 0 0,0 1 0 0 0,1-1 0 0 0,-1 0 0 0 0,-1 1 0 0 0,1-1 0 0 0,0 1 0 0 0,-1-1 0 0 0,0 1 0 0 0,1-1 0 0 0,-1 1 0 0 0,-1-1 0 0 0,1 1 0 0 0,-1-1 0 0 0,1 1 0 0 0,-2 2 32 0 0,2-1-25 0 0,0 11 11 0 0,-2-1 0 0 0,0 0-1 0 0,-1 0 1 0 0,0-1 0 0 0,-1 1 0 0 0,0 0 0 0 0,-2-1 0 0 0,1 0 0 0 0,-2-1 0 0 0,0 1 0 0 0,-3 3 14 0 0,8-14-97 0 0,0 0 0 0 0,0 0 0 0 0,0 0 0 0 0,-1 0 0 0 0,0 0 0 0 0,1 0 0 0 0,-1-1 0 0 0,0 1 0 0 0,0-1 0 0 0,-1 0 0 0 0,1 1 0 0 0,0-2 0 0 0,-1 1 0 0 0,1 0 0 0 0,-1-1 0 0 0,0 1 0 0 0,1-1 0 0 0,-1 0 0 0 0,0-1 0 0 0,0 1 0 0 0,0 0 0 0 0,1-1 0 0 0,-4 0 97 0 0,7 0-127 0 0,0 0-10 0 0,10-4-2601 0 0,20 4 2729 0 0,-24 0 11 0 0,127 26 1102 0 0,-115-22-827 0 0,1-2 0 0 0,-1 0-1 0 0,0-1 1 0 0,1 0 0 0 0,-1-2-1 0 0,0 0 1 0 0,1-1 0 0 0,-1-1 0 0 0,0 0-1 0 0,0-2 1 0 0,-1 0 0 0 0,1-1-1 0 0,-1-1 1 0 0,0 0 0 0 0,4-3-277 0 0,10-14 355 0 0,-2 0 1 0 0,0-2 0 0 0,-1-1-1 0 0,-2-2 1 0 0,-1 0 0 0 0,-1-2-1 0 0,-2 0 1 0 0,-1-2 0 0 0,-1 0-1 0 0,12-31-355 0 0,-9 17-136 0 0,-2 0-1 0 0,-2-1 1 0 0,-2-1-1 0 0,-2 0 0 0 0,-3-1 1 0 0,-2-1-1 0 0,2-30 137 0 0,-10-22-68 0 0,-3 103 34 0 0,0-1 0 0 0,0 0 0 0 0,0 0 0 0 0,0 0 0 0 0,0 1 0 0 0,0-1 0 0 0,0 1 0 0 0,0-1 0 0 0,0 1 0 0 0,0-1 0 0 0,-1 1 0 0 0,1-1 0 0 0,0 1 0 0 0,0 0 0 0 0,0 0 0 0 0,-1 0 0 0 0,1 0 0 0 0,0 0 0 0 0,0 0 0 0 0,-1 0 0 0 0,1 0 0 0 0,0 0 0 0 0,0 0 0 0 0,-1 1 0 0 0,1-1 0 0 0,0 0 0 0 0,0 1-1 0 0,0-1 1 0 0,0 1 0 0 0,0 0 0 0 0,0-1 0 0 0,0 1 0 0 0,0 0 0 0 0,0-1 0 0 0,0 1 0 0 0,0 0 0 0 0,0 0 0 0 0,0 0 0 0 0,0 1 34 0 0,-12 14-30 0 0,0 0 1 0 0,2 1-1 0 0,0 1 0 0 0,0 0 1 0 0,2 0-1 0 0,0 1 0 0 0,2 0 0 0 0,0 1 1 0 0,1 0-1 0 0,0 0 0 0 0,2 0 0 0 0,1 0 1 0 0,0 1-1 0 0,1-1 0 0 0,2 1 1 0 0,0 0-1 0 0,1 7 30 0 0,4 25-56 0 0,2 1 0 0 0,3-1 0 0 0,2-1 0 0 0,2 0 0 0 0,2-1 0 0 0,2 0 0 0 0,3-1 0 0 0,3 1 56 0 0,-13-25 5 0 0,26 40-1164 0 0,-37-65 744 0 0,0-1 75 0 0,-22-23-4703 0 0,-15-13-6821 0 0,30 25 10322 0 0</inkml:trace>
  <inkml:trace contextRef="#ctx0" brushRef="#br0" timeOffset="1518">6874 1066 12843 0 0,'0'0'2171'0'0,"0"0"-1287"0"0,0 0-604 0 0,0 0 58 0 0,0 0 242 0 0,0 0 157 0 0,0 0-10 0 0,0 0-140 0 0,38-2-148 0 0,125-8-107 0 0,121-14 974 0 0,26 1-2700 0 0,-264 19-1133 0 0,-15 2-2557 0 0,-7 1-5727 0 0</inkml:trace>
  <inkml:trace contextRef="#ctx0" brushRef="#br0" timeOffset="9014.984">9055 639 5137 0 0,'0'0'870'0'0,"0"0"-125"0"0,0 0 70 0 0,0 0 236 0 0,0 0 221 0 0,0 0 83 0 0,0 0-107 0 0,0 0-210 0 0,0 0-235 0 0,0 0-215 0 0,0 0-160 0 0,-7 8 758 0 0,-15 128-389 0 0,-2-9-668 0 0,7 1 0 0 0,5 1 0 0 0,4 120-129 0 0,8-234-17 0 0,0-1 1 0 0,0 1-1 0 0,2 0 0 0 0,0 0 1 0 0,1 0-1 0 0,0-1 0 0 0,1 1 1 0 0,1-1-1 0 0,0 0 0 0 0,1-1 1 0 0,0 1-1 0 0,1-1 1 0 0,0 0-1 0 0,2-1 0 0 0,-1 1 1 0 0,1-2-1 0 0,7 8 17 0 0,-9-15 29 0 0,0 0-1 0 0,0 0 1 0 0,0 0 0 0 0,0-1 0 0 0,0 0-1 0 0,0-1 1 0 0,1 1 0 0 0,0-1-1 0 0,-1-1 1 0 0,1 1 0 0 0,0-1-1 0 0,0-1 1 0 0,0 0 0 0 0,-1 0-1 0 0,1 0 1 0 0,0-1 0 0 0,0 0 0 0 0,0 0-1 0 0,-1-1 1 0 0,1 0 0 0 0,-1-1-1 0 0,1 0 1 0 0,-1 0 0 0 0,0 0-1 0 0,0-1 1 0 0,0 0 0 0 0,-1 0 0 0 0,1-1-1 0 0,-1 1 1 0 0,0-2 0 0 0,0 1-29 0 0,8-11 147 0 0,0 0 0 0 0,-1-1-1 0 0,0 0 1 0 0,-2-1 0 0 0,0-1 0 0 0,-1 0 0 0 0,-1 0 0 0 0,-1-1 0 0 0,0 0 0 0 0,1-11-147 0 0,6-6 211 0 0,18-93 1240 0 0,-52 223-2702 0 0,16-69 1242 0 0,1 1-1 0 0,1-1 1 0 0,1 1-1 0 0,1-1 1 0 0,1 1-1 0 0,2-1 1 0 0,0 0-1 0 0,2 0 1 0 0,0 0-1 0 0,9 18 10 0 0,-11-32-15 0 0,-1-1-21 0 0,0 0 0 0 0,1 1 0 0 0,1-1 0 0 0,-1-1 0 0 0,1 1 0 0 0,1-1 0 0 0,0 0 0 0 0,0 0 0 0 0,0 0 0 0 0,1-1 0 0 0,0 0-1 0 0,1 0 1 0 0,-1-1 0 0 0,1 0 0 0 0,1-1 0 0 0,1 2 36 0 0,-5-7 55 0 0,0 0-1 0 0,0 0 0 0 0,1-1 1 0 0,-1 0-1 0 0,0 0 1 0 0,0 0-1 0 0,0 0 0 0 0,0-1 1 0 0,0 0-1 0 0,-1 0 1 0 0,1 0-1 0 0,0-1 1 0 0,-1 1-1 0 0,1-1 0 0 0,-1 0 1 0 0,0 0-1 0 0,0-1 1 0 0,0 1-1 0 0,-1-1 0 0 0,1 0 1 0 0,-1 0-1 0 0,0 0 1 0 0,0 0-1 0 0,0-1 0 0 0,-1 1 1 0 0,1-1-1 0 0,-1 0 1 0 0,0 0-1 0 0,-1 1 1 0 0,1-1-1 0 0,-1 0 0 0 0,0-1 1 0 0,0 0-55 0 0,4-4 26 0 0,32-75 216 0 0,76-135-301 0 0,-44 137-395 0 0,-68 83 421 0 0,0 0 0 0 0,0 0 0 0 0,0 0 0 0 0,0 0 0 0 0,0 0 0 0 0,-1 0 0 0 0,1 0 0 0 0,0 0 0 0 0,0 0 0 0 0,0 0 0 0 0,0 1 0 0 0,-1-1 0 0 0,1 0 0 0 0,0 0 0 0 0,0 1 0 0 0,0-1 0 0 0,-1 1 0 0 0,1-1 0 0 0,0 1 0 0 0,-1-1 0 0 0,1 1 0 0 0,0-1 0 0 0,-1 1 0 0 0,1-1 0 0 0,0 1 0 0 0,-1 0 0 0 0,1-1 0 0 0,-1 1 0 0 0,1 0 0 0 0,-1 0 0 0 0,0-1 0 0 0,1 1 0 0 0,-1 0 0 0 0,0 0 0 0 0,0 0 0 0 0,1 0 0 0 0,-1-1 0 0 0,0 1 0 0 0,0 0 0 0 0,0 0 0 0 0,0 0 0 0 0,0 0 0 0 0,0 0 0 0 0,0-1 0 0 0,0 1 33 0 0,6 47 101 0 0,1 210 258 0 0,-7-256-360 0 0,0 6-2 0 0,0 0-1 0 0,1 0 1 0 0,0 0 0 0 0,1 0 0 0 0,0 0 0 0 0,0 0 0 0 0,1 0 0 0 0,0 0 0 0 0,0-1 0 0 0,1 1 0 0 0,1 2 3 0 0,-3-10 21 0 0,0 1 0 0 0,0 0 1 0 0,-1-1-1 0 0,1 1 0 0 0,0-1 0 0 0,0 1 1 0 0,0-1-1 0 0,0 0 0 0 0,0 0 1 0 0,0 0-1 0 0,0 0 0 0 0,-1 0 0 0 0,1 0 1 0 0,0-1-1 0 0,0 1 0 0 0,0-1 0 0 0,0 1 1 0 0,0-1-1 0 0,-1 0 0 0 0,1 0 0 0 0,0 1 1 0 0,-1-1-1 0 0,1 0 0 0 0,0-1 0 0 0,-1 1 1 0 0,1 0-1 0 0,-1 0 0 0 0,0-1 0 0 0,1 1 1 0 0,-1 0-1 0 0,0-1 0 0 0,0 0 0 0 0,1-1-21 0 0,118-157 701 0 0,-90 116-854 0 0,1 1 0 0 0,3 1 0 0 0,33-32 153 0 0,-37 51-1011 0 0,-29 53 67 0 0,-31 175 1212 0 0,30-203-270 0 0,0-1 0 0 0,0 1 0 0 0,0-1 0 0 0,0 1 0 0 0,0-1 0 0 0,0 1 0 0 0,0-1 0 0 0,1 1 1 0 0,-1-1-1 0 0,1 1 0 0 0,-1-1 0 0 0,1 1 0 0 0,-1-1 0 0 0,1 1 0 0 0,0-1 0 0 0,0 0 0 0 0,0 1 0 0 0,-1-1 0 0 0,1 0 0 0 0,0 0 0 0 0,1 0 1 0 0,-1 0-1 0 0,0 0 0 0 0,0 0 0 0 0,0 0 0 0 0,1 0 0 0 0,-1 0 0 0 0,0-1 0 0 0,1 1 0 0 0,-1 0 0 0 0,1-1 0 0 0,-1 1 0 0 0,1-1 1 0 0,-1 0-1 0 0,1 1 0 0 0,-1-1 0 0 0,1 0 0 0 0,-1 0 0 0 0,1 0 0 0 0,-1 0 0 0 0,1 0 0 0 0,-1 0 0 0 0,1-1 0 0 0,-1 1 0 0 0,1 0 0 0 0,-1-1 1 0 0,1 1-1 0 0,-1-1 0 0 0,1 0 0 0 0,0 0 2 0 0,8-4 53 0 0,1-1 1 0 0,0 0-1 0 0,-1-1 1 0 0,0 0-1 0 0,-1-1 1 0 0,0 0-1 0 0,0 0 1 0 0,-1-1 0 0 0,8-10-54 0 0,9-7 6 0 0,-7 6-97 0 0,2 1-1 0 0,0 0 1 0 0,0 2 0 0 0,2 0 0 0 0,0 2 0 0 0,1 1 0 0 0,0 0-1 0 0,14-4 92 0 0,-36 18-14 0 0,1 0-1 0 0,-1 0 1 0 0,1 0-1 0 0,-1 0 1 0 0,0 0 0 0 0,1 0-1 0 0,-1 1 1 0 0,1-1-1 0 0,-1 1 1 0 0,0-1-1 0 0,1 1 1 0 0,-1-1-1 0 0,0 1 1 0 0,1 0-1 0 0,-1 0 1 0 0,0-1-1 0 0,0 1 1 0 0,0 0-1 0 0,0 0 1 0 0,0 0-1 0 0,0 0 1 0 0,0 0-1 0 0,0 1 1 0 0,0-1 0 0 0,0 0-1 0 0,-1 0 1 0 0,1 1-1 0 0,0-1 1 0 0,-1 0-1 0 0,1 1 1 0 0,-1-1-1 0 0,0 1 1 0 0,1-1-1 0 0,-1 0 1 0 0,0 1-1 0 0,0-1 1 0 0,0 1-1 0 0,0-1 1 0 0,0 1-1 0 0,0-1 1 0 0,0 1-1 0 0,-1-1 1 0 0,1 0 0 0 0,0 1-1 0 0,-1-1 1 0 0,1 1-1 0 0,-1-1 1 0 0,1 0-1 0 0,-1 0 1 0 0,0 1-1 0 0,0-1 1 0 0,0 0 14 0 0,0 14 92 0 0,-21 203 778 0 0,22-216-903 0 0,0 1-1 0 0,1 0 1 0 0,-1-1 0 0 0,1 1 0 0 0,-1-1 0 0 0,1 1 0 0 0,0-1 0 0 0,0 1-1 0 0,0-1 1 0 0,0 0 0 0 0,1 1 0 0 0,-1-1 0 0 0,0 0 0 0 0,1 0-1 0 0,0 0 1 0 0,-1 0 0 0 0,1 0 0 0 0,0 0 0 0 0,0-1 0 0 0,0 1-1 0 0,0 0 1 0 0,1-1 33 0 0,16 4-4091 0 0,1-12-5505 0 0,-14 3 4874 0 0</inkml:trace>
  <inkml:trace contextRef="#ctx0" brushRef="#br0" timeOffset="9394.03">11064 1545 4081 0 0,'0'0'2280'0'0,"0"0"-47"0"0,0 0 45 0 0,0 0-51 0 0,0 0-297 0 0,0 0-395 0 0,0 0-333 0 0,32-6-236 0 0,99-22-186 0 0,-56-8 382 0 0,-63 29-1029 0 0,-2 0 0 0 0,1 0 1 0 0,-1-1-1 0 0,0-1 0 0 0,-1 1 1 0 0,0-2-1 0 0,0 1 0 0 0,-1-1 0 0 0,0 0 1 0 0,-1-1-1 0 0,0 0 0 0 0,-1 0 1 0 0,0 0-1 0 0,-1-1 0 0 0,0 0 1 0 0,-1 0-1 0 0,0 0 0 0 0,-1-1 0 0 0,0 0 1 0 0,-1 1-1 0 0,0-9-133 0 0,-3 17-71 0 0,-1-1 1 0 0,1 1-1 0 0,-1 0 0 0 0,-1 0 1 0 0,1 0-1 0 0,0 1 1 0 0,-1-1-1 0 0,0 0 0 0 0,0 1 1 0 0,0 0-1 0 0,0-1 0 0 0,0 1 1 0 0,-1 0-1 0 0,1 1 0 0 0,-1-1 1 0 0,0 1-1 0 0,0 0 0 0 0,0 0 1 0 0,0 0-1 0 0,0 0 0 0 0,0 0 1 0 0,0 1-1 0 0,-1 0 1 0 0,1 0-1 0 0,-1 0 0 0 0,1 1 1 0 0,-1-1-1 0 0,1 1 0 0 0,-1 0 1 0 0,1 0-1 0 0,-1 1 0 0 0,1-1 1 0 0,0 1-1 0 0,-1 0 0 0 0,1 0 1 0 0,-2 1 70 0 0,-8 3-55 0 0,0 1 0 0 0,0 0 0 0 0,1 1 0 0 0,0 0 0 0 0,0 1 0 0 0,0 0 0 0 0,1 1 0 0 0,1 0 0 0 0,0 1 0 0 0,0 1 0 0 0,1-1 0 0 0,0 2 0 0 0,0-1 55 0 0,0 1-29 0 0,0-1 0 0 0,0 1-1 0 0,1 0 1 0 0,1 1 0 0 0,0 0 0 0 0,1 1 0 0 0,0 0-1 0 0,1 0 1 0 0,0 0 0 0 0,2 0 0 0 0,-1 1 0 0 0,2 0-1 0 0,0 0 1 0 0,1 0 0 0 0,0 0 0 0 0,1 1 0 0 0,1-1-1 0 0,0 0 1 0 0,1 1 29 0 0,1-10 10 0 0,0 1-1 0 0,1-1 1 0 0,-1 0-1 0 0,1 1 0 0 0,1-1 1 0 0,-1 0-1 0 0,1-1 1 0 0,0 1-1 0 0,0-1 1 0 0,1 0-1 0 0,-1 0 1 0 0,1 0-1 0 0,0 0 1 0 0,1-1-1 0 0,-1 0 0 0 0,1 0 1 0 0,0 0-1 0 0,0-1 1 0 0,0 0-1 0 0,6 2-9 0 0,135 32 429 0 0,-129-34-432 0 0,0-1 0 0 0,1-2 1 0 0,-1 0-1 0 0,1 0 0 0 0,-1-2 1 0 0,0 0-1 0 0,0-1 0 0 0,0-1 1 0 0,0-1-1 0 0,0 0 0 0 0,-1-2 1 0 0,0 0-1 0 0,0 0 0 0 0,1-3 3 0 0,30-26-2124 0 0,-29 19-1804 0 0,-9 8 2 0 0,-2 1-6336 0 0</inkml:trace>
  <inkml:trace contextRef="#ctx0" brushRef="#br0" timeOffset="9779.304">9746 739 11538 0 0,'0'0'969'0'0,"0"0"-129"0"0,0 0 112 0 0,0 0 16 0 0,0 0-192 0 0,0 0-319 0 0,0 0-289 0 0,0 0-168 0 0,0 0-48 0 0,0 0 0 0 0,0 0-16 0 0,0 0-121 0 0,0 0-223 0 0,27 40-448 0 0,-25-36-768 0 0,2 0-1289 0 0,-4-1-1728 0 0,0-3-1240 0 0</inkml:trace>
  <inkml:trace contextRef="#ctx0" brushRef="#br0" timeOffset="10116.721">8440 1055 0 0 0,'0'0'1278'0'0,"0"0"685"0"0,0 0 391 0 0,0 0 53 0 0,0 0-208 0 0,0 0-296 0 0,0 0-199 0 0,0 0-203 0 0,0 0-229 0 0,34 5-231 0 0,106 12-212 0 0,22-13 776 0 0,-14-7-1677 0 0,0-6-1 0 0,-1-7 1 0 0,4-7 72 0 0,-50 8-4431 0 0,-73 11 89 0 0,-6 1-6116 0 0</inkml:trace>
  <inkml:trace contextRef="#ctx0" brushRef="#br0" timeOffset="34756.412">6491 2988 3545 0 0,'0'0'1583'0'0,"0"0"-803"0"0,0 0-283 0 0,0 0 126 0 0,0 0 221 0 0,0 0 130 0 0,0 0-21 0 0,0 0-134 0 0,0 0-139 0 0,0 0-91 0 0,0 0-36 0 0,0 0-33 0 0,0 0-89 0 0,-3 27-76 0 0,-10 87-54 0 0,1 37 560 0 0,8-91-751 0 0,-2 0 0 0 0,-3-1 0 0 0,-11 37-110 0 0,-19 33-1480 0 0,36-116-152 0 0,2-9-1657 0 0,1-2-4106 0 0,0-2 5953 0 0</inkml:trace>
  <inkml:trace contextRef="#ctx0" brushRef="#br0" timeOffset="35092.388">6097 2985 0 0 0,'0'0'409'0'0,"0"0"274"0"0,0 0 299 0 0,0 0 354 0 0,0 0 260 0 0,0 0 31 0 0,0 0-41 0 0,0 0-44 0 0,0 0-66 0 0,0 0-117 0 0,0 0-136 0 0,34-7-149 0 0,108-21-164 0 0,76-1 2060 0 0,-181 24-2867 0 0,0 1 0 0 0,0 1-1 0 0,0 2 1 0 0,0 2 0 0 0,1 1-1 0 0,24 6-102 0 0,10 26-1367 0 0,-57-14-2594 0 0,-10 6-4847 0 0,-5-18 3555 0 0</inkml:trace>
  <inkml:trace contextRef="#ctx0" brushRef="#br0" timeOffset="35405.386">6040 3776 3553 0 0,'0'0'2398'0'0,"0"0"-1517"0"0,0 0-449 0 0,0 0 288 0 0,0 0 525 0 0,0 0 346 0 0,0 0 65 0 0,0 0-160 0 0,0 0-255 0 0,0 0-237 0 0,0 0-193 0 0,0 0-115 0 0,0 0-91 0 0,25 0-50 0 0,79-4 9 0 0,-9-14 827 0 0,199-35-583 0 0,-189 36-3230 0 0,-78 10-11 0 0,3 0-5689 0 0,-20 7-548 0 0</inkml:trace>
  <inkml:trace contextRef="#ctx0" brushRef="#br0" timeOffset="35834.467">6077 2650 4057 0 0,'0'0'767'0'0,"0"0"-337"0"0,0 0 104 0 0,0 0 558 0 0,0 0 602 0 0,0 0 321 0 0,0 0 11 0 0,0 0-265 0 0,0 0-336 0 0,0 0-306 0 0,33 0-257 0 0,108-1-181 0 0,171-12 1399 0 0,-56 8-2511 0 0,-147 5-8559 0 0,-105 0 8441 0 0,13 0-10024 0 0</inkml:trace>
  <inkml:trace contextRef="#ctx0" brushRef="#br0" timeOffset="36925.632">6846 3688 416 0 0,'0'0'2901'0'0,"0"0"-1729"0"0,0 0-605 0 0,0 0 26 0 0,0 0 229 0 0,0 0 178 0 0,0 0 75 0 0,0 0-50 0 0,0 0-156 0 0,0 0-160 0 0,0 0-126 0 0,0 0-90 0 0,24-11-61 0 0,73-36-48 0 0,-75 37-136 0 0,-1-2 0 0 0,0-1 0 0 0,0 0 0 0 0,-2-2 0 0 0,0 0 0 0 0,0-1 0 0 0,10-12-248 0 0,-14 13 94 0 0,2 1-51 0 0,-2-1 0 0 0,0-1-1 0 0,-1 0 1 0 0,0-1 0 0 0,-1 0-1 0 0,-1-1 1 0 0,-1 0 0 0 0,0-1-1 0 0,-2-1 1 0 0,5-13-43 0 0,-13 33-41 0 0,-1-1 0 0 0,1 1-1 0 0,-1-1 1 0 0,0 0 0 0 0,1 1 0 0 0,-1-1 0 0 0,0 0-1 0 0,1 1 1 0 0,-1-1 0 0 0,0 0 0 0 0,0 1 0 0 0,1-1-1 0 0,-1 0 1 0 0,0 0 0 0 0,0 1 0 0 0,0-1 0 0 0,0 0 0 0 0,0 1-1 0 0,0-1 1 0 0,0 0 0 0 0,0 0 0 0 0,-1 1 0 0 0,1-1-1 0 0,0 0 1 0 0,0 1 0 0 0,-1-1 0 0 0,1 0 0 0 0,0 1-1 0 0,-1-1 1 0 0,1 0 0 0 0,0 1 0 0 0,-1-1 0 0 0,1 1-1 0 0,-1-1 1 0 0,1 1 0 0 0,-1-1 0 0 0,1 1 0 0 0,-1-1 0 0 0,0 1-1 0 0,1-1 1 0 0,-1 1 0 0 0,0 0 0 0 0,1-1 0 0 0,-1 1-1 0 0,0 0 1 0 0,1 0 0 0 0,-1-1 0 0 0,0 1 0 0 0,1 0-1 0 0,-1 0 1 0 0,0 0 0 0 0,0 0 0 0 0,1 0 0 0 0,-1 0-1 0 0,0 0 1 0 0,0 0 0 0 0,1 0 0 0 0,-1 0 0 0 0,0 1 0 0 0,1-1-1 0 0,-1 0 1 0 0,0 0 0 0 0,1 1 0 0 0,-1-1 0 0 0,0 0-1 0 0,1 1 1 0 0,-1-1 41 0 0,-44 29-2613 0 0,34-18 2527 0 0,0 1 1 0 0,1 0 0 0 0,1 0-1 0 0,0 1 1 0 0,1 0 0 0 0,0 0-1 0 0,1 1 1 0 0,1 0 0 0 0,0 1-1 0 0,0 0 1 0 0,2-1 0 0 0,0 1-1 0 0,1 1 1 0 0,0-1 0 0 0,1 0-1 0 0,0 9 86 0 0,3-20 76 0 0,-1 0 0 0 0,0 0 0 0 0,1 0 0 0 0,0 0 0 0 0,0 0 0 0 0,0 0 0 0 0,0 0 0 0 0,1 0 0 0 0,0 0 0 0 0,-1-1-1 0 0,1 1 1 0 0,1 0 0 0 0,-1-1 0 0 0,0 0 0 0 0,1 0 0 0 0,0 1 0 0 0,0-2 0 0 0,-1 1 0 0 0,2 0 0 0 0,-1 0 0 0 0,0-1 0 0 0,1 0 0 0 0,-1 0 0 0 0,1 0 0 0 0,-1 0 0 0 0,1 0-1 0 0,0-1 1 0 0,0 0 0 0 0,0 1 0 0 0,3-1-76 0 0,4 2 388 0 0,0-1 0 0 0,0 0-1 0 0,1-1 1 0 0,-1-1 0 0 0,0 1-1 0 0,0-2 1 0 0,1 1 0 0 0,-1-2 0 0 0,0 0-1 0 0,0 0 1 0 0,0-1-388 0 0,18-6 396 0 0,-1-2 0 0 0,0-2 0 0 0,-1 0 0 0 0,-1-2 0 0 0,0 0 0 0 0,-1-2 0 0 0,0-1 0 0 0,-2-1 0 0 0,0-1 0 0 0,-1-1 0 0 0,-2-1 0 0 0,1-1-396 0 0,-17 18-19 0 0,1 0 1 0 0,-1-1 0 0 0,0 0 0 0 0,0 1 0 0 0,-1-1-1 0 0,0 0 1 0 0,0 0 0 0 0,0-1 0 0 0,-1 1 0 0 0,0-1-1 0 0,0 1 1 0 0,-1-1 0 0 0,0 0 0 0 0,0 0 0 0 0,0 1-1 0 0,-1-1 1 0 0,0-1 18 0 0,-37 0-2428 0 0,28 11 2183 0 0,0 1 1 0 0,0 0-1 0 0,1 0 0 0 0,-1 1 1 0 0,1 0-1 0 0,0 0 1 0 0,0 1-1 0 0,1 0 1 0 0,-1 0-1 0 0,2 1 1 0 0,-1 0-1 0 0,1 0 0 0 0,0 1 1 0 0,0-1-1 0 0,1 2 1 0 0,-4 5 244 0 0,6-10 1 0 0,-1 1-1 0 0,1 0 1 0 0,0 0 0 0 0,0 0 0 0 0,1 0-1 0 0,-1 0 1 0 0,1 1 0 0 0,0-1 0 0 0,1 1-1 0 0,-1 0 1 0 0,1-1 0 0 0,0 1 0 0 0,1 0-1 0 0,-1 0 1 0 0,1 0 0 0 0,0-1 0 0 0,1 1-1 0 0,-1 0 1 0 0,1 0 0 0 0,0-1 0 0 0,1 1-1 0 0,-1 0 1 0 0,1-1 0 0 0,0 1 0 0 0,1-1-1 0 0,-1 0 1 0 0,1 0 0 0 0,0 0 0 0 0,0 0-1 0 0,1 0 1 0 0,0-1 0 0 0,-1 1 0 0 0,1-1-1 0 0,1 0 1 0 0,-1 0 0 0 0,1-1-1 0 0,-1 1 1 0 0,1-1 0 0 0,0 0 0 0 0,0 0-1 0 0,4 1 0 0 0,7 1 339 0 0,1 0-1 0 0,-1-2 0 0 0,0 0 0 0 0,1 0 0 0 0,0-2 0 0 0,0 0 1 0 0,-1-1-1 0 0,1-1 0 0 0,1 0-338 0 0,-2-2 299 0 0,0-1 0 0 0,0 0-1 0 0,-1-2 1 0 0,0 1 0 0 0,0-2 0 0 0,-1 0 0 0 0,1 0 0 0 0,-1-2 0 0 0,-1 0-1 0 0,8-6-298 0 0,-20 14 10 0 0,18-13 103 0 0,-1 0 0 0 0,-1-1 1 0 0,-1-1-1 0 0,0-1 0 0 0,-1 0 0 0 0,0-1 1 0 0,-2 0-1 0 0,0-1 0 0 0,-1-1 0 0 0,-1 0 0 0 0,-1-1 1 0 0,6-15-114 0 0,-15 34-27 0 0,0-1 0 0 0,1 1 1 0 0,-1 0-1 0 0,0 0 0 0 0,-1 0 1 0 0,1-1-1 0 0,0 1 0 0 0,0 0 1 0 0,-1-1-1 0 0,0 1 0 0 0,1-1 1 0 0,-1 1-1 0 0,0 0 0 0 0,0-1 1 0 0,0 1-1 0 0,-1-1 0 0 0,1 1 1 0 0,0-1-1 0 0,-1 1 0 0 0,0 0 1 0 0,1-1-1 0 0,-1 1 0 0 0,0 0 1 0 0,0 0-1 0 0,-1 0 0 0 0,1 0 1 0 0,0 0-1 0 0,-1 0 0 0 0,1 0 1 0 0,-1 0-1 0 0,1 0 0 0 0,-1 0 1 0 0,0 1-1 0 0,0-1 0 0 0,-1 0 27 0 0,-6 5-147 0 0,0 0 1 0 0,0 0-1 0 0,0 1 0 0 0,0 0 0 0 0,1 0 1 0 0,-1 1-1 0 0,1 0 0 0 0,0 1 0 0 0,1 0 0 0 0,0 0 1 0 0,-1 1-1 0 0,2 0 0 0 0,-1 0 0 0 0,1 0 1 0 0,0 1-1 0 0,1 0 0 0 0,0 0 0 0 0,-1 1 147 0 0,0 2-2 0 0,1 1-1 0 0,0-1 1 0 0,0 1-1 0 0,1-1 1 0 0,0 1-1 0 0,1 0 1 0 0,1 1-1 0 0,0-1 1 0 0,0 0-1 0 0,1 1 1 0 0,1-1-1 0 0,0 1 1 0 0,1-1-1 0 0,0 1 1 0 0,1-1-1 0 0,0 0 1 0 0,1 0-1 0 0,1 0 1 0 0,0 0-1 0 0,0 0 1 0 0,1-1-1 0 0,0 1 1 0 0,1-1-1 0 0,1-1 1 0 0,0 1-1 0 0,0-1 1 0 0,1 0-1 0 0,0-1 1 0 0,0 0-1 0 0,1 0 1 0 0,2 0 2 0 0,46 35-2383 0 0,-14-24-6267 0 0,-33-17 2702 0 0</inkml:trace>
  <inkml:trace contextRef="#ctx0" brushRef="#br0" timeOffset="37222.817">8356 3519 12267 0 0,'0'0'2381'0'0,"0"0"-1010"0"0,0 0-400 0 0,0 0-37 0 0,0 0-50 0 0,0 0-120 0 0,0 0-184 0 0,0 0-197 0 0,0 0-142 0 0,0 0-106 0 0,0 0-51 0 0,-16 31-47 0 0,-46 98-22 0 0,27-35-19 0 0,-12 45-2111 0 0,42-132 1310 0 0,2-3-2823 0 0,1 0-8162 0 0,2-4 9085 0 0</inkml:trace>
  <inkml:trace contextRef="#ctx0" brushRef="#br0" timeOffset="37526.024">8207 3496 5353 0 0,'0'0'1580'0'0,"0"0"-985"0"0,0 0-351 0 0,0 0 235 0 0,0 0 393 0 0,0 0 290 0 0,0 0 111 0 0,0 0-54 0 0,0 0-142 0 0,0 0-173 0 0,0 0-173 0 0,0 0-163 0 0,0 0-151 0 0,32 3-107 0 0,103 7-78 0 0,-17-11 189 0 0,-84-1-206 0 0,-17 0-1249 0 0,0 2-3736 0 0,-17 0 1441 0 0,0 0-876 0 0,0 0-109 0 0</inkml:trace>
  <inkml:trace contextRef="#ctx0" brushRef="#br0" timeOffset="37773.772">8210 3776 5481 0 0,'0'0'3497'0'0,"0"0"-2737"0"0,0 0 32 0 0,0 0 256 0 0,0 0 89 0 0,0 0-113 0 0,0 0-176 0 0,0 0-160 0 0,0 0-176 0 0,0 0-216 0 0,192-25-136 0 0,-168 21-160 0 0,-4 0-256 0 0,-2 4-368 0 0,1-4-592 0 0,-3 1-896 0 0,-5 3-1801 0 0,0-4-4209 0 0</inkml:trace>
  <inkml:trace contextRef="#ctx0" brushRef="#br0" timeOffset="38638.723">7341 2977 4065 0 0,'0'0'628'0'0,"0"0"-141"0"0,0 0 156 0 0,0 0 315 0 0,0 0 208 0 0,0 0 24 0 0,0 0-85 0 0,0 0-95 0 0,0 0-89 0 0,0 0-82 0 0,32-2-92 0 0,101-9-119 0 0,131-9 1130 0 0,38 9-1469 0 0,-302 11-221 0 0,0 0 110 0 0,0 0 160 0 0,0 0 180 0 0,0 0 134 0 0,-12-7 852 0 0,-171-104 665 0 0,136 55-3083 0 0,45 49-685 0 0,1 0-5057 0 0,1 4-4124 0 0</inkml:trace>
  <inkml:trace contextRef="#ctx0" brushRef="#br0" timeOffset="40441.24">8868 3430 3569 0 0,'0'0'887'0'0,"0"0"-386"0"0,0 0-1 0 0,0 0 408 0 0,0 0 451 0 0,0 0 215 0 0,0 0-32 0 0,0 0-179 0 0,0 0-194 0 0,0 0-181 0 0,0 0-161 0 0,0 0-139 0 0,32-3-99 0 0,102-13-71 0 0,132-2 1145 0 0,-248 24-3522 0 0,-9 1-2160 0 0,-1-2-2468 0 0,-6-4 207 0 0</inkml:trace>
  <inkml:trace contextRef="#ctx0" brushRef="#br0" timeOffset="40853.481">9957 3003 3873 0 0,'0'0'3102'0'0,"0"0"-1662"0"0,0 0-446 0 0,0 0 187 0 0,0 0 260 0 0,0 0 71 0 0,0 0-146 0 0,0 0-268 0 0,0 0-291 0 0,0 0-227 0 0,0 0-165 0 0,0 0-143 0 0,0 0-80 0 0,0 19 278 0 0,-20 87 405 0 0,3 7-554 0 0,-6 0 0 0 0,-13 33-321 0 0,-18 78-520 0 0,48-214-666 0 0,2-15-5661 0 0,2-19-2853 0 0,2 23 9696 0 0,0-4-1999 0 0</inkml:trace>
  <inkml:trace contextRef="#ctx0" brushRef="#br0" timeOffset="41140.077">9420 3029 944 0 0,'0'0'846'0'0,"0"0"321"0"0,0 0 517 0 0,0 0 228 0 0,0 0-33 0 0,0 0-185 0 0,0 0-254 0 0,32 2-251 0 0,106 8-196 0 0,349-15 2720 0 0,-331 9-3825 0 0,-130 15-1658 0 0,-34 10-6287 0 0,3-22 535 0 0</inkml:trace>
  <inkml:trace contextRef="#ctx0" brushRef="#br0" timeOffset="41386.717">9501 3743 6057 0 0,'0'0'1614'0'0,"0"0"-702"0"0,0 0 70 0 0,0 0 375 0 0,0 0 194 0 0,0 0-36 0 0,0 0-172 0 0,0 0-222 0 0,0 0-193 0 0,0 0-148 0 0,0 0-113 0 0,35 6-74 0 0,115 18-89 0 0,-56-26 100 0 0,-75-3-470 0 0,50-10-373 0 0,102-21 914 0 0,-114 23-3689 0 0,-1-1-3366 0 0,-43 10-4068 0 0</inkml:trace>
  <inkml:trace contextRef="#ctx0" brushRef="#br0" timeOffset="42725.587">9473 2775 1296 0 0,'0'0'1947'0'0,"0"0"-1152"0"0,0 0-300 0 0,0 0 152 0 0,0 0 253 0 0,0 0 143 0 0,0 0 33 0 0,0 0 20 0 0,0 0-14 0 0,0 0-57 0 0,0 0-96 0 0,34-2-135 0 0,107-5-129 0 0,192-21 1994 0 0,-320 25-2924 0 0,1 2 1 0 0,0-1-1 0 0,0 1 0 0 0,0 1 1 0 0,0 1-1 0 0,-1 0 1 0 0,1 1-1 0 0,0 0 1 0 0,-1 1-1 0 0,9 2 265 0 0,6 6-5808 0 0,-18-7-2187 0 0</inkml:trace>
  <inkml:trace contextRef="#ctx0" brushRef="#br0" timeOffset="43724.901">10388 3592 1816 0 0,'0'0'1894'0'0,"0"0"-810"0"0,0 0-161 0 0,0 0 176 0 0,0 0 163 0 0,0 0 18 0 0,0 0-134 0 0,0 0-145 0 0,0 0-81 0 0,0 0-86 0 0,0 0-73 0 0,0 0-117 0 0,0 0-106 0 0,28-23-63 0 0,87-70-37 0 0,69-70 1236 0 0,-176 158-1723 0 0,-1-1-1 0 0,-1 0 1 0 0,1-1 0 0 0,-1 1-1 0 0,0-1 1 0 0,0 0 0 0 0,-1-1-1 0 0,0 1 1 0 0,0-1 0 0 0,-1 0-1 0 0,0 0 1 0 0,0-1 0 0 0,-1 1-1 0 0,0-1 1 0 0,-1 0 0 0 0,0 1-1 0 0,0-1 1 0 0,-1 0 0 0 0,0-2 49 0 0,-3 9-215 0 0,0 0 1 0 0,0 1-1 0 0,0-1 1 0 0,0 1 0 0 0,0-1-1 0 0,-1 1 1 0 0,1 0-1 0 0,0 0 1 0 0,-1 0 0 0 0,1 0-1 0 0,-1 1 1 0 0,0-1-1 0 0,1 1 1 0 0,-1-1 0 0 0,1 1-1 0 0,-1 0 1 0 0,0 0-1 0 0,1 0 1 0 0,-1 0 0 0 0,1 1-1 0 0,-1-1 1 0 0,0 1-1 0 0,1 0 1 0 0,-1-1 0 0 0,1 1-1 0 0,-1 0 1 0 0,1 0-1 0 0,0 1 1 0 0,0-1 0 0 0,-1 1 214 0 0,-9 5-335 0 0,0 0 1 0 0,1 1-1 0 0,0 1 1 0 0,1 0-1 0 0,0 0 1 0 0,0 1-1 0 0,1 1 1 0 0,0-1 0 0 0,-3 7 334 0 0,4-5-12 0 0,1 0 0 0 0,0 0 0 0 0,0 1 0 0 0,1 0 0 0 0,1 0 0 0 0,0 0 0 0 0,1 1 0 0 0,0 0 0 0 0,1 0 0 0 0,1 0 1 0 0,0 0-1 0 0,1 0 0 0 0,1 0 0 0 0,0 7 12 0 0,2-15 235 0 0,0 1 0 0 0,1-1 0 0 0,-1 0 0 0 0,1 0 0 0 0,1-1 0 0 0,-1 1 0 0 0,1-1 0 0 0,0 1 0 0 0,0-1 0 0 0,0 0 0 0 0,1-1 0 0 0,0 1 0 0 0,0-1 0 0 0,0 0 0 0 0,0 0 0 0 0,1 0 0 0 0,0-1 0 0 0,-1 0 0 0 0,1 0 0 0 0,0 0 0 0 0,1-1 0 0 0,-1 0 0 0 0,0 0 0 0 0,1-1 0 0 0,-1 0 0 0 0,1 0 0 0 0,-1 0 0 0 0,3-1-235 0 0,13 2 367 0 0,0-2 1 0 0,0-1-1 0 0,0-1 1 0 0,0 0-1 0 0,-1-2 1 0 0,1-1-1 0 0,-1 0 1 0 0,0-1-1 0 0,0-2 1 0 0,-1 0-1 0 0,0-1 1 0 0,-1-1-1 0 0,1-1 1 0 0,-2 0-1 0 0,0-2 1 0 0,0 0-1 0 0,-1-1 1 0 0,1-2-368 0 0,0 0 104 0 0,-1 0-1 0 0,-1-1 1 0 0,0-1 0 0 0,-1 0 0 0 0,-1-1 0 0 0,-1-1 0 0 0,-1 0 0 0 0,5-13-104 0 0,-4-36-325 0 0,-14 67 262 0 0,0 1-1 0 0,0-1 0 0 0,-1 1 1 0 0,1-1-1 0 0,-1 1 0 0 0,1 0 0 0 0,-1-1 1 0 0,0 1-1 0 0,0 0 0 0 0,1 0 0 0 0,-1 0 1 0 0,0 0-1 0 0,0 0 0 0 0,0 1 0 0 0,0-1 1 0 0,0 1-1 0 0,0-1 0 0 0,0 1 0 0 0,0 0 1 0 0,0-1-1 0 0,0 1 0 0 0,0 0 1 0 0,0 0-1 0 0,0 1 0 0 0,0-1 0 0 0,0 0 1 0 0,0 1-1 0 0,0-1 0 0 0,0 1 0 0 0,0 0 1 0 0,0-1-1 0 0,0 1 0 0 0,0 0 0 0 0,0 1 64 0 0,-7 2-83 0 0,1 1-1 0 0,0 1 1 0 0,1-1-1 0 0,-1 1 1 0 0,1 1-1 0 0,0-1 1 0 0,0 1-1 0 0,1 0 0 0 0,0 1 1 0 0,0 0-1 0 0,1 0 1 0 0,0 0-1 0 0,0 0 1 0 0,1 1-1 0 0,0 0 1 0 0,1 0-1 0 0,0 0 1 0 0,0 0-1 0 0,1 0 1 0 0,0 1-1 0 0,0-1 0 0 0,1 1 1 0 0,1-1-1 0 0,0 1 1 0 0,0-1-1 0 0,0 1 1 0 0,1-1-1 0 0,2 9 84 0 0,1-12 47 0 0,0 1 0 0 0,0-1 0 0 0,1 0 1 0 0,0 0-1 0 0,0 0 0 0 0,0-1 0 0 0,1 0 0 0 0,0 0 0 0 0,0 0 0 0 0,0 0 0 0 0,0-1 0 0 0,1 0 1 0 0,-1-1-1 0 0,1 0 0 0 0,0 0 0 0 0,1 0 0 0 0,-1-1 0 0 0,0 0 0 0 0,0 0 0 0 0,1 0 0 0 0,0-1 1 0 0,-1-1-1 0 0,1 1 0 0 0,-1-1 0 0 0,1 0 0 0 0,0-1 0 0 0,-1 0 0 0 0,7-1-47 0 0,0-2 107 0 0,1-1 0 0 0,-1 0 1 0 0,-1-1-1 0 0,1 0 0 0 0,-1-1 0 0 0,0-1 0 0 0,-1 0 0 0 0,1-1 0 0 0,-2 0 0 0 0,1 0 1 0 0,-1-2-1 0 0,-1 1 0 0 0,0-1 0 0 0,0-1 0 0 0,3-5-107 0 0,-1 3 24 0 0,-3 5-227 0 0,-1 0-1 0 0,0-1 1 0 0,0 1 0 0 0,-1-1-1 0 0,0-1 1 0 0,-1 1 0 0 0,0-1-1 0 0,-1 0 1 0 0,0-1-1 0 0,-1 1 1 0 0,0-1 0 0 0,-1 0-1 0 0,0 0 1 0 0,-1 0 0 0 0,0 0-1 0 0,-1-9 204 0 0,-2 20-124 0 0,0-1-1 0 0,-1 1 1 0 0,1-1-1 0 0,-1 1 0 0 0,1 0 1 0 0,-1 0-1 0 0,0-1 1 0 0,0 1-1 0 0,1 0 1 0 0,-1 1-1 0 0,0-1 1 0 0,0 0-1 0 0,0 0 1 0 0,0 1-1 0 0,0-1 1 0 0,0 1-1 0 0,0 0 1 0 0,0 0-1 0 0,0-1 1 0 0,0 1-1 0 0,0 0 1 0 0,0 1-1 0 0,0-1 0 0 0,0 0 1 0 0,0 1-1 0 0,0-1 1 0 0,0 1-1 0 0,0-1 1 0 0,0 1-1 0 0,0 0 1 0 0,0 0-1 0 0,-1 1 125 0 0,-9 5-207 0 0,1 1 0 0 0,0 1 0 0 0,1 0 0 0 0,0 0 0 0 0,0 1 0 0 0,1 0 0 0 0,0 1 0 0 0,1 0 0 0 0,0 0 0 0 0,1 1-1 0 0,-4 8 208 0 0,6-11-81 0 0,1 0 0 0 0,0 0-1 0 0,1 1 1 0 0,0 0 0 0 0,0-1-1 0 0,1 1 1 0 0,0 0 0 0 0,1 0-1 0 0,0 0 1 0 0,1 1 0 0 0,0-1-1 0 0,0 0 1 0 0,1 0 0 0 0,0 0-1 0 0,1 0 1 0 0,1 2 81 0 0,1-5 26 0 0,0 1-1 0 0,1-1 1 0 0,0 0 0 0 0,1 0 0 0 0,-1-1-1 0 0,1 1 1 0 0,0-1 0 0 0,1-1 0 0 0,0 1-1 0 0,0-1 1 0 0,0 0 0 0 0,0-1 0 0 0,1 0-1 0 0,-1 0 1 0 0,1 0 0 0 0,0-1 0 0 0,1 0 0 0 0,-1-1-1 0 0,4 1-25 0 0,35 7-1366 0 0,-14-9-3605 0 0,-22-1 2249 0 0</inkml:trace>
  <inkml:trace contextRef="#ctx0" brushRef="#br0" timeOffset="44187.383">11887 3482 4649 0 0,'0'0'2139'0'0,"0"0"-411"0"0,0 0-96 0 0,0 0 79 0 0,0 0-80 0 0,0 0-244 0 0,0 0-349 0 0,0 0-325 0 0,0 0-229 0 0,0 0-102 0 0,0 0-74 0 0,0 0-54 0 0,0 0-41 0 0,-4 13-73 0 0,-33 100 43 0 0,13 11-579 0 0,25-123 291 0 0,0 0 0 0 0,-1-1 0 0 0,1 1 0 0 0,0-1 1 0 0,0 1-1 0 0,0-1 0 0 0,-1 1 0 0 0,1-1 0 0 0,0 1 0 0 0,0-1 0 0 0,0 1 0 0 0,0-1 1 0 0,0 0-1 0 0,0 0 0 0 0,0 0 0 0 0,0 0 0 0 0,0 1 0 0 0,0-1 0 0 0,0 0 1 0 0,0 0-1 0 0,0-1 0 0 0,0 1 0 0 0,0 0 0 0 0,0 0 0 0 0,0 0 0 0 0,0-1 0 0 0,0 1 1 0 0,0-1-1 0 0,0 1 0 0 0,-1 0 0 0 0,1-1 0 0 0,0 1 0 0 0,0-1 0 0 0,0 0 1 0 0,-1 1-1 0 0,1-1 0 0 0,0 0 0 0 0,0 0 0 0 0,-1 1 0 0 0,1-1 0 0 0,0-1 105 0 0,9-19-9172 0 0,-9 17 4448 0 0</inkml:trace>
  <inkml:trace contextRef="#ctx0" brushRef="#br0" timeOffset="44444.473">11749 3471 3465 0 0,'0'0'992'0'0,"0"0"79"0"0,0 0 206 0 0,0 0 73 0 0,0 0-102 0 0,0 0-147 0 0,0 0-189 0 0,0 0-169 0 0,0 0-159 0 0,0 0-124 0 0,31-2-97 0 0,100-6-81 0 0,-14 6 105 0 0,-78 3-9496 0 0,-39-1 3983 0 0</inkml:trace>
  <inkml:trace contextRef="#ctx0" brushRef="#br0" timeOffset="44691.638">11642 3780 6617 0 0,'0'0'3364'0'0,"0"0"-2003"0"0,0 0-846 0 0,0 0-75 0 0,0 0 122 0 0,0 0 175 0 0,0 0 135 0 0,0 0 14 0 0,0 0-82 0 0,0 0-97 0 0,0 0-147 0 0,0 0-151 0 0,24 6-114 0 0,79 16-105 0 0,-12-23-92 0 0,-61-4-268 0 0,56-9-2717 0 0,-45 6-3763 0 0,-24 4-2060 0 0</inkml:trace>
  <inkml:trace contextRef="#ctx0" brushRef="#br0" timeOffset="22854.461">1843 2690 0 0 0,'0'0'287'0'0,"0"0"646"0"0,0 0 349 0 0,0 0 132 0 0,0 0 8 0 0,0 0-104 0 0,0 0-111 0 0,0 0-108 0 0,0 0-114 0 0,-8 1-168 0 0,-178 13 3085 0 0,-121 77-3141 0 0,212-57-270 0 0,43-1-488 0 0,52-33-147 0 0,9 15-890 0 0,14-6 1127 0 0,1-1 0 0 0,1 0 0 0 0,-1-2 0 0 0,1-1 0 0 0,0-1 1 0 0,0-1-1 0 0,10-1-93 0 0,72 11 242 0 0,-102-12-228 0 0,9 1 7 0 0,0 0 1 0 0,0 1-1 0 0,0 0 1 0 0,0 1-1 0 0,0 0 1 0 0,-1 2-1 0 0,0-1 1 0 0,0 2-1 0 0,0-1 1 0 0,-1 2-1 0 0,0 0 1 0 0,0 0-1 0 0,2 4-21 0 0,-12-9 45 0 0,0 0-1 0 0,-1 0 1 0 0,1 1-1 0 0,-1-1 1 0 0,0 0-1 0 0,0 1 1 0 0,0-1-1 0 0,0 1 1 0 0,-1-1-1 0 0,1 1 1 0 0,-1 0-1 0 0,0-1 1 0 0,0 1 0 0 0,0-1-1 0 0,-1 1 1 0 0,1 0-1 0 0,-1-1 1 0 0,0 1-1 0 0,0-1 1 0 0,0 0-1 0 0,0 1 1 0 0,-1-1-1 0 0,1 0 1 0 0,-1 1-1 0 0,0-1 1 0 0,0 0-1 0 0,0 0 1 0 0,-1 1-45 0 0,-25 20 150 0 0,-1-1 1 0 0,-2-1-1 0 0,0-1 0 0 0,0-2 1 0 0,-2-1-1 0 0,-1-2 0 0 0,-27 10-150 0 0,-472 170 55 0 0,477-174-35 0 0,1 3-1 0 0,1 2 1 0 0,1 2 0 0 0,-44 33-20 0 0,27 9-271 0 0,68-69 260 0 0,1 0 0 0 0,0 0 0 0 0,0 0 0 0 0,0 0 1 0 0,0 0-1 0 0,0 0 0 0 0,1 0 0 0 0,-1 0 0 0 0,1 1 0 0 0,-1-1 0 0 0,1 0 0 0 0,0 0 0 0 0,0 1 0 0 0,0-1 1 0 0,0 0-1 0 0,0 0 0 0 0,0 1 0 0 0,1-1 0 0 0,-1 0 0 0 0,1 0 0 0 0,-1 0 0 0 0,1 1 0 0 0,0-1 0 0 0,0 0 1 0 0,0 0-1 0 0,0 0 0 0 0,0 0 0 0 0,1-1 0 0 0,-1 1 0 0 0,1 0 0 0 0,-1 0 0 0 0,1-1 0 0 0,-1 1 0 0 0,1-1 1 0 0,0 1-1 0 0,0-1 0 0 0,0 0 0 0 0,0 0 0 0 0,0 0 0 0 0,0 0 0 0 0,2 1 11 0 0,20 7 102 0 0,0 0 0 0 0,1-2 0 0 0,0-1-1 0 0,0-1 1 0 0,1-1 0 0 0,0-1 0 0 0,-1-1 0 0 0,1-1-1 0 0,0-2 1 0 0,0 0 0 0 0,0-2 0 0 0,9-3-102 0 0,311-67 753 0 0,-1 1-353 0 0,-371 78-7335 0 0,13-2 2061 0 0,3 0-3337 0 0</inkml:trace>
  <inkml:trace contextRef="#ctx0" brushRef="#br0" timeOffset="23554.985">1762 3703 7226 0 0,'0'0'1685'0'0,"0"0"-1079"0"0,0 0-272 0 0,0 0 251 0 0,0 0 347 0 0,0 0 216 0 0,0 0 18 0 0,0 0-141 0 0,22-35-217 0 0,71-111-189 0 0,-17 39 203 0 0,218-238 902 0 0,-205 246-1360 0 0,-88 99-369 0 0,-1 0 0 0 0,0 0 0 0 0,1-1-1 0 0,-1 1 1 0 0,1 0 0 0 0,-1 0 0 0 0,1 0 0 0 0,-1 0 0 0 0,1 0 0 0 0,-1 0-1 0 0,1 0 1 0 0,-1 0 0 0 0,1 0 0 0 0,-1 0 0 0 0,1 0 0 0 0,-1 0-1 0 0,1 0 1 0 0,-1 0 0 0 0,1 0 0 0 0,-1 1 0 0 0,1-1 0 0 0,-1 0 0 0 0,1 0-1 0 0,-1 1 1 0 0,1-1 0 0 0,-1 0 0 0 0,0 0 0 0 0,1 1 0 0 0,-1-1 0 0 0,1 1-1 0 0,-1-1 1 0 0,0 0 0 0 0,0 1 0 0 0,1-1 0 0 0,-1 1 0 0 0,0-1-1 0 0,0 1 1 0 0,1-1 0 0 0,-1 0 0 0 0,0 1 0 0 0,0-1 0 0 0,0 1 0 0 0,0-1-1 0 0,0 1 1 0 0,0-1 0 0 0,1 1 0 0 0,-1-1 0 0 0,0 1 0 0 0,-1-1-1 0 0,1 1 1 0 0,0-1 0 0 0,0 1 0 0 0,0-1 0 0 0,0 1 0 0 0,0-1 0 0 0,0 1-1 0 0,-1-1 1 0 0,1 1 0 0 0,0-1 0 0 0,0 1 0 0 0,-1-1 0 0 0,1 1-1 0 0,0-1 1 0 0,-1 0 0 0 0,1 1 0 0 0,0-1 0 0 0,-1 0 0 0 0,1 1 0 0 0,-1-1 5 0 0,-9 52 259 0 0,9-47-223 0 0,-17 67 193 0 0,3 0 1 0 0,3 1-1 0 0,4 0 1 0 0,1 27-230 0 0,7-76 18 0 0,-1-16-10 0 0,0 1 0 0 0,0-1-1 0 0,1 1 1 0 0,1-1 0 0 0,-1 1-1 0 0,1-1 1 0 0,1 0 0 0 0,0 1 0 0 0,0-1-1 0 0,0 0 1 0 0,1 0 0 0 0,0 0-1 0 0,1 0 1 0 0,0 0 0 0 0,0-1 0 0 0,0 0-1 0 0,1 0 1 0 0,0 0-8 0 0,-2-5 42 0 0,0-1 0 0 0,0 0 1 0 0,0-1-1 0 0,0 1 0 0 0,0 0 0 0 0,0-1 0 0 0,0 1 1 0 0,0-1-1 0 0,0 0 0 0 0,0 0 0 0 0,0 0 1 0 0,0-1-1 0 0,0 1 0 0 0,0-1 0 0 0,0 0 0 0 0,0 1 1 0 0,0-1-1 0 0,0 0 0 0 0,0-1 0 0 0,0 1 1 0 0,-1-1-1 0 0,1 1 0 0 0,-1-1 0 0 0,1 0 0 0 0,-1 0 1 0 0,1 0-1 0 0,-1 0 0 0 0,0 0 0 0 0,0 0 0 0 0,0-1 1 0 0,0 1-1 0 0,0-2-42 0 0,30-28 132 0 0,-2-2-1 0 0,-1-1 1 0 0,-2-2 0 0 0,6-11-132 0 0,64-108-322 0 0,-8-4 1 0 0,0-17 321 0 0,-119 232-315 0 0,10-13 465 0 0,2 1-1 0 0,3 0 0 0 0,1 1 1 0 0,2 0-1 0 0,2 1 0 0 0,-1 24-149 0 0,0 260-652 0 0,15-301-2065 0 0,0-19-1571 0 0,3-6-4367 0 0,-3-3 3092 0 0</inkml:trace>
  <inkml:trace contextRef="#ctx0" brushRef="#br0" timeOffset="24257.429">3194 3452 2633 0 0,'0'0'2539'0'0,"0"0"-927"0"0,0 0-394 0 0,0 0-69 0 0,0 0-4 0 0,0 0-73 0 0,0 0-32 0 0,0 0-37 0 0,0 0-132 0 0,0 0-184 0 0,0 0-165 0 0,0 0-144 0 0,-20 6-128 0 0,-63 18-79 0 0,32 8 35 0 0,43-21-174 0 0,-4 1-9 0 0,1 0 0 0 0,0 1 1 0 0,1 0-1 0 0,1 1 1 0 0,0 0-1 0 0,1 0 0 0 0,0 1 1 0 0,1 0-1 0 0,1 0 1 0 0,1 1-1 0 0,0-1 0 0 0,0 1 1 0 0,2 0-1 0 0,0 1 1 0 0,1-1-1 0 0,1 1 1 0 0,0-1-1 0 0,1 5-23 0 0,2-14 39 0 0,-1 0 1 0 0,1-1 0 0 0,0 1-1 0 0,0-1 1 0 0,1 0-1 0 0,0 0 1 0 0,0 0-1 0 0,1 0 1 0 0,-1 0-1 0 0,1-1 1 0 0,0 1-1 0 0,1-1 1 0 0,-1 0-1 0 0,1 0 1 0 0,0-1-1 0 0,1 0 1 0 0,-1 0-1 0 0,1 0 1 0 0,-1 0-1 0 0,1-1 1 0 0,0 0-1 0 0,0 0 1 0 0,1 0 0 0 0,-1-1-1 0 0,1 0 1 0 0,-1-1-1 0 0,1 1 1 0 0,-1-1-1 0 0,1 0 1 0 0,0-1-1 0 0,0 0 1 0 0,-1 0-1 0 0,2 0-39 0 0,0 1 119 0 0,0-1 0 0 0,0 0 0 0 0,0 0 0 0 0,0-1 0 0 0,0 0 0 0 0,0 0-1 0 0,0-1 1 0 0,0 0 0 0 0,-1 0 0 0 0,1-1 0 0 0,-1 0 0 0 0,0 0 0 0 0,1-1 0 0 0,-1 0 0 0 0,-1 0-1 0 0,1-1 1 0 0,-1 0 0 0 0,1 0 0 0 0,-2 0 0 0 0,1-1 0 0 0,0 0 0 0 0,-1 0 0 0 0,0 0 0 0 0,-1-1-1 0 0,1 0 1 0 0,-1 0 0 0 0,2-6-119 0 0,-5 9-31 0 0,0-1-1 0 0,-1 1 0 0 0,1-1 1 0 0,-1 1-1 0 0,0 0 1 0 0,-1-1-1 0 0,1 1 0 0 0,-1-1 1 0 0,0 1-1 0 0,0 0 0 0 0,0-1 1 0 0,-1 1-1 0 0,1 0 1 0 0,-1 0-1 0 0,0 0 0 0 0,0 0 1 0 0,0 0-1 0 0,-1 0 0 0 0,0 1 1 0 0,1-1-1 0 0,-1 1 1 0 0,0 0-1 0 0,-1 0 0 0 0,1 0 1 0 0,-1 0-1 0 0,1 0 0 0 0,-1 1 1 0 0,0-1-1 0 0,0 1 1 0 0,0 0-1 0 0,0 1 0 0 0,0-1 1 0 0,0 0-1 0 0,0 1 0 0 0,-1 0 1 0 0,1 0-1 0 0,-1 1 1 0 0,1-1-1 0 0,-1 1 0 0 0,1 0 1 0 0,0 0-1 0 0,-1 0 1 0 0,1 1-1 0 0,-1-1 0 0 0,-1 2 32 0 0,3-2-149 0 0,1-1 50 0 0,0 1 0 0 0,-1-1-1 0 0,1 1 1 0 0,0 0-1 0 0,0 0 1 0 0,0 0 0 0 0,0 0-1 0 0,0 0 1 0 0,-1 1 0 0 0,1-1-1 0 0,0 1 1 0 0,0-1-1 0 0,0 1 1 0 0,0 0 0 0 0,0 0-1 0 0,0 0 1 0 0,0 0 0 0 0,0 0-1 0 0,1 0 1 0 0,-1 0 0 0 0,0 1-1 0 0,1-1 1 0 0,-1 0-1 0 0,0 2 100 0 0,48 4 489 0 0,113-9 1582 0 0,-78 1-3080 0 0,-1 0-7024 0 0,-74 1-2423 0 0</inkml:trace>
  <inkml:trace contextRef="#ctx0" brushRef="#br0" timeOffset="27789.391">2237 2617 2240 0 0,'0'0'658'0'0,"0"0"-518"0"0,0 0-144 0 0,0 0 145 0 0,0 0 282 0 0,0 0 217 0 0,0 0 87 0 0,0 0-4 0 0,0 0-12 0 0,0 0-15 0 0,0 0-23 0 0,0 0-50 0 0,15-3-60 0 0,112-9 1480 0 0,14 45 93 0 0,-25-21-987 0 0,-66-13 3810 0 0,-61-14-3224 0 0,-22-14-1676 0 0,-2 2 0 0 0,-1 1 0 0 0,-1 1 0 0 0,0 2-1 0 0,-3 2-58 0 0,-15-11-516 0 0,-55-25-2109 0 0,36 26-4284 0 0,47 22-3271 0 0</inkml:trace>
  <inkml:trace contextRef="#ctx0" brushRef="#br0" timeOffset="28520.738">526 2591 0 0 0,'0'0'1114'0'0,"0"0"63"0"0,0 0 177 0 0,0 0 286 0 0,0 0 142 0 0,0 0 17 0 0,0 0-71 0 0,0 0-187 0 0,0 0-154 0 0,0 0-195 0 0,0 0-221 0 0,0 0-156 0 0,0 0-129 0 0,-14-14-64 0 0,-46-43-26 0 0,58 54-510 0 0,-1 1 1 0 0,1 0-1 0 0,-1 0 0 0 0,1 0 0 0 0,-1 0 1 0 0,0 0-1 0 0,0 1 0 0 0,0-1 1 0 0,0 1-1 0 0,0 0 0 0 0,0 0 0 0 0,0 0 1 0 0,0 0-1 0 0,-1 1 0 0 0,1-1 1 0 0,0 1-1 0 0,0 0 0 0 0,-1 0 0 0 0,1 0 1 0 0,0 0-1 0 0,-1 1 0 0 0,0-1-86 0 0,-11 2 237 0 0,9-3-245 0 0,0 0-1 0 0,1 0 1 0 0,-1 0 0 0 0,0 1-1 0 0,0 0 1 0 0,1 1-1 0 0,-1-1 1 0 0,0 1 0 0 0,1 0-1 0 0,-1 0 1 0 0,1 1 0 0 0,-1 0-1 0 0,1 0 1 0 0,-1 0 0 0 0,1 1-1 0 0,0-1 1 0 0,0 1-1 0 0,0 0 1 0 0,1 1 0 0 0,-1-1-1 0 0,1 1 1 0 0,0 0 0 0 0,0 0-1 0 0,0 0 1 0 0,0 1-1 0 0,1-1 1 0 0,-1 1 0 0 0,1 0-1 0 0,-1 4 9 0 0,-5 21-24 0 0,2 0 0 0 0,1 1 0 0 0,2 0 0 0 0,1 0 0 0 0,1 0 0 0 0,2 1 0 0 0,1-1 0 0 0,1 0 0 0 0,2 0 0 0 0,1 0-1 0 0,1 0 1 0 0,2-1 0 0 0,5 13 24 0 0,10 62-3 0 0,52 480-42 0 0,-61-207 104 0 0,-13-362-18 0 0,-1 0 1 0 0,-1 1 0 0 0,0-1 0 0 0,-1 1 0 0 0,-1-1 0 0 0,-1 0 0 0 0,0 0 0 0 0,-1-1-1 0 0,0 1 1 0 0,-1-1 0 0 0,-1 0 0 0 0,-1 0 0 0 0,0-1 0 0 0,0 0 0 0 0,-2-1 0 0 0,0 0-1 0 0,0 0 1 0 0,-1-1 0 0 0,-1 0 0 0 0,-2 1-42 0 0,10-9-51 0 0,-1 0-1 0 0,1 0 0 0 0,-1 0 1 0 0,0-1-1 0 0,0 0 1 0 0,0 0-1 0 0,0 0 0 0 0,0 0 1 0 0,-1-1-1 0 0,1 0 1 0 0,-1 0-1 0 0,0-1 0 0 0,1 0 1 0 0,-1 0-1 0 0,0 0 1 0 0,0 0-1 0 0,0-1 0 0 0,0 0 1 0 0,0 0-1 0 0,0-1 1 0 0,1 1-1 0 0,-1-2 0 0 0,0 1 1 0 0,0 0-1 0 0,1-1 1 0 0,-1 0-1 0 0,1 0 1 0 0,-1-1-1 0 0,1 0 0 0 0,0 1 1 0 0,0-2-1 0 0,0 1 1 0 0,0-1-1 0 0,1 1 0 0 0,-2-3 52 0 0,-6-25-3082 0 0,8 8-2305 0 0,2 8-2512 0 0</inkml:trace>
  <inkml:trace contextRef="#ctx0" brushRef="#br0" timeOffset="29356.421">3873 3316 10234 0 0,'0'0'1447'0'0,"0"0"-868"0"0,0 0-459 0 0,0 0-80 0 0,0 0 41 0 0,0 0 70 0 0,0 0 72 0 0,0 0-19 0 0,-33 20-35 0 0,-102 66-63 0 0,83-32-70 0 0,48-45-36 0 0,1-4 6 0 0,1-1-1 0 0,-1 1 1 0 0,1 0 0 0 0,0 0 0 0 0,0 0 0 0 0,1 0 0 0 0,-1 0 0 0 0,1 0 0 0 0,0 0 0 0 0,1 0 0 0 0,-1 0 0 0 0,1 1 0 0 0,0-1 0 0 0,0 0 0 0 0,1 0 0 0 0,-1 1 0 0 0,1-1 0 0 0,0 0 0 0 0,1 0 0 0 0,-1 0 0 0 0,1 0 0 0 0,0 0 0 0 0,0-1 0 0 0,1 1 0 0 0,-1 0 0 0 0,1-1 0 0 0,0 0 0 0 0,0 0 0 0 0,1 1 0 0 0,-1-2 0 0 0,1 1 0 0 0,0 0 0 0 0,0-1-1 0 0,0 0 1 0 0,0 0 0 0 0,1 0 0 0 0,-1 0 0 0 0,1-1 0 0 0,0 0 0 0 0,-1 0 0 0 0,1 0 0 0 0,2 0-6 0 0,7 0 254 0 0,-1-1 0 0 0,0-1 0 0 0,0-1 0 0 0,1 1 0 0 0,-1-2 0 0 0,0 0 0 0 0,0-1 0 0 0,0 0 0 0 0,0-1 0 0 0,-1 0 0 0 0,1-1 0 0 0,-1 0-1 0 0,0-1 1 0 0,-1 0 0 0 0,1-1 0 0 0,-1-1 0 0 0,0 0 0 0 0,5-5-254 0 0,17-16 535 0 0,-3-1-1 0 0,0-1 0 0 0,-2-2 1 0 0,-1-1-1 0 0,2-6-534 0 0,-13 19 23 0 0,-1 0-1 0 0,-1-1 1 0 0,0 0 0 0 0,-2-1-1 0 0,-1-1 1 0 0,-1 0 0 0 0,-1-1 0 0 0,-1 1-1 0 0,-1-2 1 0 0,-1 1 0 0 0,-1-1-1 0 0,-2 0 1 0 0,0 0-23 0 0,-2 10-219 0 0,-1-1 0 0 0,-1 1 0 0 0,0-1 0 0 0,-1 1 0 0 0,-1-1 0 0 0,0 1 0 0 0,-1 0 0 0 0,-1 1 0 0 0,-1-1 0 0 0,0 1 0 0 0,-1 0 0 0 0,0 0 0 0 0,-1 1 0 0 0,-1 0 0 0 0,0 0 0 0 0,-8-8 219 0 0,12 18-43 0 0,1-1-1 0 0,-1 1 0 0 0,0-1 1 0 0,0 2-1 0 0,-1-1 0 0 0,1 0 0 0 0,-1 1 1 0 0,0 0-1 0 0,0 0 0 0 0,0 1 1 0 0,0 0-1 0 0,0 0 0 0 0,-1 0 0 0 0,1 1 1 0 0,-1 0-1 0 0,1 0 0 0 0,-1 1 1 0 0,1-1-1 0 0,-1 1 0 0 0,1 1 0 0 0,-1-1 1 0 0,1 1-1 0 0,-1 0 0 0 0,1 1 1 0 0,-1 0-1 0 0,1 0 0 0 0,0 0 0 0 0,0 1 1 0 0,0-1-1 0 0,0 2 0 0 0,1-1 1 0 0,-1 0-1 0 0,1 1 0 0 0,0 0 0 0 0,0 1 1 0 0,-2 1 43 0 0,-4 8 118 0 0,1-1 0 0 0,1 1 1 0 0,0 0-1 0 0,2 1 1 0 0,-1 0-1 0 0,2 1 0 0 0,0-1 1 0 0,0 1-1 0 0,2 0 0 0 0,0 0 1 0 0,1 1-1 0 0,0-1 0 0 0,1 1 1 0 0,1 0-1 0 0,1-1 0 0 0,1 9-117 0 0,18 170 957 0 0,103 173 532 0 0,-66-272-1549 0 0,-26-96-2696 0 0,-8-25-4024 0 0,-14 14 1594 0 0,-2 0-480 0 0</inkml:trace>
  <inkml:trace contextRef="#ctx0" brushRef="#br0" timeOffset="29722.223">4591 2992 10698 0 0,'0'0'2910'0'0,"0"0"-1904"0"0,0 0-726 0 0,0 0 27 0 0,0 0 274 0 0,0 0 285 0 0,0 0 154 0 0,0 0-36 0 0,0 0-168 0 0,0 0-184 0 0,0 0-150 0 0,-10 31-133 0 0,-30 100-109 0 0,6-30-7 0 0,25-77-210 0 0,1 0 0 0 0,1 1 0 0 0,0 0 0 0 0,2 0 0 0 0,1 0 0 0 0,2 1 0 0 0,-1 16-23 0 0,3-35-8 0 0,0 0 0 0 0,1 0 0 0 0,0 0 0 0 0,0 0 0 0 0,0 0 0 0 0,1 0 0 0 0,0 0 0 0 0,0 0 0 0 0,1-1 0 0 0,-1 1 0 0 0,2-1 0 0 0,-1 1 0 0 0,1-1 1 0 0,0 0-1 0 0,0 0 0 0 0,0-1 0 0 0,1 0 0 0 0,0 1 0 0 0,0-1 0 0 0,5 3 8 0 0,-2-3 71 0 0,0 1 0 0 0,0-2 0 0 0,1 1 1 0 0,0-1-1 0 0,0 0 0 0 0,0-1 0 0 0,0 0 0 0 0,0-1 1 0 0,1 0-1 0 0,-1 0 0 0 0,1-1 0 0 0,-1 0 0 0 0,1-1 1 0 0,0 0-1 0 0,-1 0 0 0 0,5-2-71 0 0,-11 2 37 0 0,-1 0-55 0 0,0 0-1 0 0,0 0 1 0 0,0 0-1 0 0,0-1 1 0 0,0 1-1 0 0,1-1 1 0 0,-1 0-1 0 0,0 0 1 0 0,0 0-1 0 0,0 0 1 0 0,-1 0-1 0 0,1 0 1 0 0,0 0-1 0 0,0 0 1 0 0,-1-1-1 0 0,1 1 1 0 0,0-1-1 0 0,-1 1 1 0 0,1-1-1 0 0,-1 0 1 0 0,0 0-1 0 0,0 1 1 0 0,0-1-1 0 0,0 0 1 0 0,0 0 18 0 0,10-35-8500 0 0,-9 23 152 0 0,-2 10 3076 0 0</inkml:trace>
  <inkml:trace contextRef="#ctx0" brushRef="#br0" timeOffset="29968.326">4251 3298 12459 0 0,'0'0'1393'0'0,"0"0"-402"0"0,0 0-157 0 0,0 0 121 0 0,0 0 53 0 0,0 0-115 0 0,0 0-105 0 0,0 0-114 0 0,0 0-135 0 0,32-8-101 0 0,103-22-97 0 0,6 15 137 0 0,-105 16-744 0 0,14 7-1935 0 0,-18 3-6195 0 0,-22-8-1036 0 0</inkml:trace>
  <inkml:trace contextRef="#ctx0" brushRef="#br0" timeOffset="30258.334">5134 3195 9714 0 0,'0'0'1259'0'0,"0"0"-247"0"0,0 0 106 0 0,0 0 257 0 0,0 0 96 0 0,0 0-156 0 0,0 0-280 0 0,0 0-241 0 0,0 0-147 0 0,0 0-99 0 0,0 0-80 0 0,0 0-90 0 0,0 0-89 0 0,34 0-81 0 0,106-2-69 0 0,-58-4 29 0 0,115-15-2426 0 0,-191 20 2733 0 0,-4 1-3840 0 0,1 0-8257 0 0,-5 0 6454 0 0</inkml:trace>
  <inkml:trace contextRef="#ctx0" brushRef="#br0" timeOffset="30437.131">5151 3471 6409 0 0,'0'0'2612'0'0,"0"0"-1411"0"0,0 0-75 0 0,0 0 405 0 0,0 0 165 0 0,0 0-130 0 0,0 0-270 0 0,0 0-305 0 0,0 0-247 0 0,0 0-188 0 0,35 2-134 0 0,110 4-126 0 0,-24-18 89 0 0,-89 8-614 0 0,38-5-847 0 0,-25 7-5815 0 0,-31 2-3776 0 0</inkml:trace>
  <inkml:trace contextRef="#ctx0" brushRef="#br0" timeOffset="46006.46">650 4340 5985 0 0,'0'0'1557'0'0,"0"0"-186"0"0,0 0-58 0 0,0 0 85 0 0,0 0-23 0 0,0 0-187 0 0,0 0-248 0 0,0 0-289 0 0,0 0-242 0 0,0 0-151 0 0,0 0-90 0 0,-4 7-44 0 0,-57 137 389 0 0,35-72-431 0 0,-41 157-12 0 0,65-219-64 0 0,5 65-140 0 0,1-73 204 0 0,1 1 0 0 0,-1 0-1 0 0,1-1 1 0 0,0 0-1 0 0,0 0 1 0 0,0 0 0 0 0,0-1-1 0 0,0 1 1 0 0,0-1-1 0 0,0-1 1 0 0,0 1-1 0 0,1-1 1 0 0,-1 0 0 0 0,0 0-1 0 0,0 0 1 0 0,0-1-1 0 0,4 0-69 0 0,9 1 128 0 0,3 0-5 0 0,-15 1-142 0 0,1 0-1 0 0,-1-1 1 0 0,1 0-1 0 0,-1 0 1 0 0,1-1 0 0 0,-1 0-1 0 0,0 0 1 0 0,1 0-1 0 0,-1-1 1 0 0,0 0 0 0 0,0 0-1 0 0,0 0 1 0 0,5-3 19 0 0,-5-8-3301 0 0,-8 4-4562 0 0,0 5 571 0 0</inkml:trace>
  <inkml:trace contextRef="#ctx0" brushRef="#br0" timeOffset="46256.334">199 4627 7314 0 0,'0'0'993'0'0,"0"0"-294"0"0,0 0 66 0 0,0 0 306 0 0,0 0 159 0 0,0 0-11 0 0,0 0-119 0 0,0 0-130 0 0,0 0-157 0 0,0 0-166 0 0,32 5-148 0 0,101 15-149 0 0,41-4 808 0 0,-115-16-4486 0 0,-10-1-4106 0 0,-36 1-632 0 0</inkml:trace>
  <inkml:trace contextRef="#ctx0" brushRef="#br0" timeOffset="46642.485">994 4829 6113 0 0,'0'0'1633'0'0,"0"0"-460"0"0,0 0-126 0 0,0 0 112 0 0,0 0 32 0 0,0 0-195 0 0,0 0-292 0 0,0 0-288 0 0,0 0-200 0 0,0 0-76 0 0,0 0-6 0 0,0 0-14 0 0,0 0-39 0 0,0 15-14 0 0,0 106 68 0 0,0-30 34 0 0,0-72-5030 0 0,0 0-5209 0 0,0-22 9507 0 0</inkml:trace>
  <inkml:trace contextRef="#ctx0" brushRef="#br0" timeOffset="46941.234">819 4781 4065 0 0,'0'0'688'0'0,"0"0"-345"0"0,0 0-7 0 0,0 0 273 0 0,0 0 262 0 0,0 0 109 0 0,0 0 7 0 0,0 0-89 0 0,0 0-97 0 0,0 0-66 0 0,0 0-97 0 0,0 0-125 0 0,0 0-142 0 0,25 4-107 0 0,114 18 41 0 0,-22 0-2108 0 0,-94-22-1617 0 0,-14 0-548 0 0,-1 0-245 0 0</inkml:trace>
  <inkml:trace contextRef="#ctx0" brushRef="#br0" timeOffset="47207.758">806 5153 2633 0 0,'0'0'668'0'0,"0"0"183"0"0,0 0 346 0 0,0 0 221 0 0,0 0 39 0 0,0 0-88 0 0,0 0-146 0 0,0 0-170 0 0,0 0-215 0 0,0 0-229 0 0,0 0-189 0 0,35 0-160 0 0,106 0-137 0 0,-54-11-1217 0 0,-57 5-3290 0 0,-16 4 29 0 0,-6-1 69 0 0</inkml:trace>
  <inkml:trace contextRef="#ctx0" brushRef="#br0" timeOffset="48543.528">729 1913 3305 0 0,'0'0'737'0'0,"0"0"-451"0"0,0 0-121 0 0,0 0 151 0 0,0 0 248 0 0,0 0 166 0 0,0 0 35 0 0,0 0-63 0 0,0 0-101 0 0,0 0-119 0 0,0 0-84 0 0,-1 16-48 0 0,-9 101 518 0 0,-31 96 1054 0 0,27-91-646 0 0,15-119-1227 0 0,-1-1 0 0 0,2 1 0 0 0,-1-1 0 0 0,0 1-1 0 0,0-1 1 0 0,1 0 0 0 0,-1 1 0 0 0,1-1 0 0 0,0 0 0 0 0,0 0 0 0 0,0 0 0 0 0,0 0 0 0 0,0 0 0 0 0,0 0-1 0 0,0-1 1 0 0,1 1 0 0 0,-1-1 0 0 0,0 0 0 0 0,1 1 0 0 0,0-1 0 0 0,-1 0 0 0 0,1-1 0 0 0,-1 1 0 0 0,2 0-49 0 0,22 13 457 0 0,-20-11-371 0 0,0-1-1 0 0,0 1 1 0 0,1-1 0 0 0,-1 0-1 0 0,1-1 1 0 0,-1 1 0 0 0,1-1-1 0 0,-1-1 1 0 0,1 1 0 0 0,0-1-1 0 0,-1 0 1 0 0,1-1 0 0 0,3 0-86 0 0,10 1 79 0 0,17-13-630 0 0,-30 3-2742 0 0,-5-4-4517 0 0,-2 10 3173 0 0</inkml:trace>
  <inkml:trace contextRef="#ctx0" brushRef="#br0" timeOffset="48827.575">501 2116 0 0 0,'0'0'3027'0'0,"0"0"-1684"0"0,0 0-273 0 0,0 0 134 0 0,0 0 55 0 0,0 0-68 0 0,0 0-190 0 0,0 0-210 0 0,0 0-212 0 0,31 5-192 0 0,98 17-140 0 0,-24-16-201 0 0,-65-7-1550 0 0,-15-2-3636 0 0,-18 0-361 0 0</inkml:trace>
  <inkml:trace contextRef="#ctx0" brushRef="#br0" timeOffset="49161.547">989 2359 4361 0 0,'0'0'700'0'0,"0"0"31"0"0,0 0 214 0 0,0 0 154 0 0,0 0-77 0 0,0 0-157 0 0,0 0-215 0 0,0 0-209 0 0,0 0-131 0 0,0 0-90 0 0,0 0-60 0 0,0 0-24 0 0,-2 30-16 0 0,-5 132 95 0 0,6-152-780 0 0,-2 14 1562 0 0,3-15-3813 0 0,0-1-3406 0 0,0-8 2853 0 0</inkml:trace>
  <inkml:trace contextRef="#ctx0" brushRef="#br0" timeOffset="49448.144">994 2351 968 0 0,'0'0'1677'0'0,"0"0"-651"0"0,0 0 60 0 0,0 0 384 0 0,0 0 226 0 0,0 0-57 0 0,0 0-211 0 0,0 0-214 0 0,0 0-189 0 0,0 0-179 0 0,0 0-190 0 0,0 0-186 0 0,26-1-158 0 0,119-5-12 0 0,-131 6-730 0 0,40 4-284 0 0,-39 4-3211 0 0,-4 6-3877 0 0,-9-10 4860 0 0</inkml:trace>
  <inkml:trace contextRef="#ctx0" brushRef="#br0" timeOffset="49711.393">937 2499 4089 0 0,'0'0'591'0'0,"0"0"-149"0"0,0 0 216 0 0,0 0 350 0 0,0 0 196 0 0,0 0-42 0 0,0 0-209 0 0,0 0-227 0 0,0 0-205 0 0,0 0-178 0 0,0 0-120 0 0,0 0-106 0 0,0 0-91 0 0,27 6-138 0 0,82 18-287 0 0,-50-16-2871 0 0,-44-9-366 0 0,-2 1-1010 0 0</inkml:trace>
</inkml:ink>
</file>

<file path=ppt/ink/ink4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07.8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0 670 5721 0 0,'0'0'2489'0'0,"0"0"-1008"0"0,0 0-387 0 0,0 0 133 0 0,0 0 133 0 0,0 0-46 0 0,0 0-233 0 0,0 0-256 0 0,0 0-212 0 0,0 0-137 0 0,0 0-86 0 0,0 0-97 0 0,0 0-30 0 0,27-3-50 0 0,125-15 66 0 0,-10 16-1806 0 0,-109 3-3346 0 0,-1-1-4373 0 0,-27 0 5773 0 0</inkml:trace>
  <inkml:trace contextRef="#ctx0" brushRef="#br0" timeOffset="280.274">15 902 7122 0 0,'0'0'1338'0'0,"0"0"-259"0"0,0 0 195 0 0,0 0 373 0 0,0 0 144 0 0,0 0-153 0 0,0 0-281 0 0,0 0-270 0 0,34 2-241 0 0,109 1-233 0 0,-42-11 105 0 0,46-10-80 0 0,-83 9-3451 0 0,-2 2-6672 0 0,-48 4 635 0 0</inkml:trace>
  <inkml:trace contextRef="#ctx0" brushRef="#br0" timeOffset="6200.711">1044 232 6545 0 0,'0'0'1037'0'0,"0"0"-215"0"0,0 0 231 0 0,0 0 327 0 0,0 0 135 0 0,34 0-19 0 0,111-3-159 0 0,219-7 2473 0 0,-164 4-4556 0 0,3 3-7203 0 0,-180 3-2351 0 0</inkml:trace>
  <inkml:trace contextRef="#ctx0" brushRef="#br0" timeOffset="3879.225">1598 505 0 0 0,'0'0'1007'0'0,"0"0"68"0"0,0 0 74 0 0,0 0 126 0 0,0 0 130 0 0,0 0 12 0 0,0 0-187 0 0,0 0-333 0 0,0 0-339 0 0,0 0-262 0 0,0 0-124 0 0,-3 11 339 0 0,3 180 2725 0 0,0 151-3680 0 0,0-341-204 0 0,0-1-279 0 0,0 0-438 0 0,0 0-628 0 0,0 0-850 0 0,0 0-592 0 0,0 0 862 0 0</inkml:trace>
  <inkml:trace contextRef="#ctx0" brushRef="#br0" timeOffset="4199.351">1166 597 2369 0 0,'0'0'633'0'0,"0"0"-190"0"0,0 0 146 0 0,0 0 450 0 0,0 0 379 0 0,0 0 186 0 0,0 0-40 0 0,0 0-158 0 0,0 0-154 0 0,0 0-127 0 0,35-10-109 0 0,112-31-112 0 0,5 4 1015 0 0,-87 25-1557 0 0,0 2 0 0 0,1 3 0 0 0,56 2-362 0 0,-49 13-681 0 0,-71-7 638 0 0,24 24-2496 0 0,-23 5-3587 0 0,-8-9-809 0 0,-1-14 4892 0 0</inkml:trace>
  <inkml:trace contextRef="#ctx0" brushRef="#br0" timeOffset="4425.936">1221 1164 4913 0 0,'0'0'2246'0'0,"0"0"-1467"0"0,0 0-346 0 0,0 0 413 0 0,0 0 522 0 0,0 0 212 0 0,0 0-55 0 0,0 0-201 0 0,0 0-281 0 0,0 0-214 0 0,34-3-150 0 0,107-8-164 0 0,-38-9 134 0 0,36-19-198 0 0,-65 17-2696 0 0,1 3-6779 0 0,-59 15 1113 0 0</inkml:trace>
  <inkml:trace contextRef="#ctx0" brushRef="#br0" timeOffset="4831.586">1920 1193 464 0 0,'0'0'891'0'0,"0"0"-386"0"0,0 0-102 0 0,0 0 189 0 0,0 0 250 0 0,0 0 145 0 0,0 0 10 0 0,0 0-133 0 0,0 0-206 0 0,0 0-145 0 0,0 0-85 0 0,0 0-48 0 0,0 0 5 0 0,-4 21 20 0 0,-13 60 51 0 0,13-61 88 0 0,4-20 106 0 0,0 0 143 0 0,0 0 154 0 0,0 0 120 0 0,0 0 49 0 0,6-35 2949 0 0,17-20-3765 0 0,-14 34 87 0 0,76-158 312 0 0,-18 97-894 0 0,-50 81-3839 0 0,-6 16-5511 0 0,-8-11 2981 0 0</inkml:trace>
  <inkml:trace contextRef="#ctx0" brushRef="#br0" timeOffset="5099.213">2320 961 0 0 0,'0'0'405'0'0,"0"0"486"0"0,0 0 228 0 0,0 0 241 0 0,0 0 201 0 0,0 0 10 0 0,0 0-134 0 0,0 0-240 0 0,0 0-285 0 0,0 0-200 0 0,0 0-169 0 0,-16 32-132 0 0,-48 99-86 0 0,49-70 132 0 0,16-57-321 0 0,0-1 0 0 0,1 0 0 0 0,-1 0 0 0 0,1 0 0 0 0,0 0 0 0 0,0-1 0 0 0,0 1 0 0 0,0 0 0 0 0,0-1-1 0 0,1 0 1 0 0,-1 1 0 0 0,1-1 0 0 0,0 0 0 0 0,-1 0 0 0 0,1 0 0 0 0,0-1 0 0 0,0 1 0 0 0,0-1 0 0 0,1 1-1 0 0,-1-1 1 0 0,0 0 0 0 0,0 0 0 0 0,1-1 0 0 0,-1 1 0 0 0,0-1 0 0 0,1 1 0 0 0,-1-1 0 0 0,1 0 0 0 0,-1-1-1 0 0,0 1 1 0 0,1 0 0 0 0,-1-1 0 0 0,0 0 0 0 0,1 0 0 0 0,-1 0 0 0 0,0 0 0 0 0,0 0 0 0 0,0-1 0 0 0,0 1 0 0 0,0-1-1 0 0,0 0 1 0 0,1 0-136 0 0,0-3 98 0 0,0 1-1 0 0,0 0 1 0 0,0-1-1 0 0,-1 0 1 0 0,1 0-1 0 0,-1 0 0 0 0,0 0 1 0 0,-1 0-1 0 0,1-1 1 0 0,-1 1-1 0 0,0-1 1 0 0,0 1-1 0 0,-1-1 1 0 0,0 0-1 0 0,0 0 0 0 0,0 0 1 0 0,-1 0-1 0 0,1 0 1 0 0,-1 0-1 0 0,-1 0 1 0 0,1 1-1 0 0,-1-1 1 0 0,0 0-1 0 0,-1 0 0 0 0,1 0 1 0 0,-1 1-1 0 0,0-1 1 0 0,-1 1-1 0 0,-2-6-97 0 0,-30-24-1973 0 0,20 28-1409 0 0,-3 2-3827 0 0,9 5-1662 0 0</inkml:trace>
  <inkml:trace contextRef="#ctx0" brushRef="#br0" timeOffset="5669.567">2585 1024 2128 0 0,'0'0'2126'0'0,"0"0"-1162"0"0,0 0-529 0 0,0 0-77 0 0,0 0-1 0 0,0 0-13 0 0,0 0-60 0 0,0 0-110 0 0,0 0-110 0 0,0 0-115 0 0,0 0-37 0 0,0 0-14 0 0,-6 31 8 0 0,-18 93 36 0 0,28-73 18 0 0,30-29 756 0 0,-30-20-333 0 0,-1-1 1 0 0,1 0-1 0 0,0 0 0 0 0,1 0 0 0 0,-1-1 1 0 0,0 1-1 0 0,0-1 0 0 0,0 0 1 0 0,0 0-1 0 0,0-1 0 0 0,0 1 1 0 0,0-1-1 0 0,0 0 0 0 0,0 0 0 0 0,0 0 1 0 0,0-1-1 0 0,0 1 0 0 0,0-1 1 0 0,-1 0-1 0 0,1 0 0 0 0,-1 0 1 0 0,1-1-1 0 0,0 0-383 0 0,84-103 4383 0 0,-67 71-3976 0 0,75-152 555 0 0,-92 177-1052 0 0,-1 0 1 0 0,0-1 0 0 0,-1 0-1 0 0,-1 1 1 0 0,1-1 0 0 0,-2 0-1 0 0,1 0 1 0 0,-2 0 0 0 0,1 1-1 0 0,-1-1 1 0 0,-1 0 0 0 0,0 0-1 0 0,-1 1 1 0 0,0 0-1 0 0,0-1 1 0 0,-1 1 0 0 0,0 0-1 0 0,-2 0 90 0 0,4 4-80 0 0,0 1 0 0 0,0 0 0 0 0,-1 0-1 0 0,0 0 1 0 0,0 0 0 0 0,0 1 0 0 0,-1-1-1 0 0,1 1 1 0 0,-1 0 0 0 0,0 0 0 0 0,-1 0-1 0 0,1 1 1 0 0,0-1 0 0 0,-1 1 0 0 0,0 0-1 0 0,0 0 1 0 0,0 1 0 0 0,0 0-1 0 0,0-1 1 0 0,-1 2 0 0 0,1-1 0 0 0,0 1-1 0 0,-1-1 1 0 0,1 1 0 0 0,-1 1 0 0 0,0-1-1 0 0,1 1 1 0 0,-1 0 0 0 0,0 1 0 0 0,1-1-1 0 0,-1 1 1 0 0,1 0 0 0 0,-1 0 0 0 0,1 1-1 0 0,-1 0 1 0 0,1-1 0 0 0,0 2 0 0 0,0-1-1 0 0,0 1 1 0 0,0 0 0 0 0,0 0 0 0 0,1 0-1 0 0,-1 1 1 0 0,0 0 80 0 0,0 3 4 0 0,0 0 1 0 0,0 0-1 0 0,0 1 0 0 0,1 0 1 0 0,0 0-1 0 0,0 0 1 0 0,1 0-1 0 0,0 1 0 0 0,1-1 1 0 0,0 1-1 0 0,0 0 0 0 0,1-1 1 0 0,0 1-1 0 0,0 0 1 0 0,1 0-1 0 0,1 0 0 0 0,-1 0 1 0 0,1 0-1 0 0,1-1 0 0 0,-1 1 1 0 0,1 0-1 0 0,1-1 1 0 0,0 1-1 0 0,0-1 0 0 0,1 0 1 0 0,0 0-1 0 0,0 0 1 0 0,1-1-1 0 0,0 1 0 0 0,0-1 1 0 0,1 0-1 0 0,6 6-4 0 0,11 9 262 0 0,2-2 1 0 0,0 0-1 0 0,2-1 1 0 0,0-2-1 0 0,0 0 1 0 0,2-2-1 0 0,0-2 1 0 0,1 0-1 0 0,0-2 1 0 0,1-1-1 0 0,30 5-262 0 0,24-1-30 0 0,-67-13-4123 0 0,-1-1-4273 0 0,-16 0 1063 0 0</inkml:trace>
  <inkml:trace contextRef="#ctx0" brushRef="#br0" timeOffset="14093.412">971 0 0 0 0,'0'0'443'0'0,"0"0"78"0"0,0 0 62 0 0,0 0 145 0 0,0 0 180 0 0,0 0 103 0 0,0 0 39 0 0,0 0-71 0 0,0 0-134 0 0,0 0-93 0 0,0 0-72 0 0,0 0-25 0 0,-28 32 40 0 0,-83 100 51 0 0,105-126-643 0 0,1 1 0 0 0,0-1 0 0 0,0 1 1 0 0,0 0-1 0 0,1 0 0 0 0,1 0 1 0 0,-1 1-1 0 0,1 0 0 0 0,0-1 1 0 0,1 1-1 0 0,-1 0 0 0 0,1 1-103 0 0,-3 13 336 0 0,-7 25-11 0 0,3-1 0 0 0,1 1 0 0 0,2 0 1 0 0,2 1-1 0 0,3-1 0 0 0,1 1 0 0 0,3-1 0 0 0,8 45-325 0 0,-7-62-39 0 0,1 0 0 0 0,2-1 0 0 0,0 0 0 0 0,3 0-1 0 0,0-1 1 0 0,1 0 0 0 0,2-1 0 0 0,1 0-1 0 0,1-1 1 0 0,1-1 0 0 0,2 0 0 0 0,0-1-1 0 0,1-1 1 0 0,2-1 0 0 0,0-1 0 0 0,1-1-1 0 0,1 0 1 0 0,1-2 0 0 0,11 6 39 0 0,93 33-2273 0 0,-41-28-3820 0 0,-53-18 432 0 0</inkml:trace>
</inkml:ink>
</file>

<file path=ppt/ink/ink4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32.9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 4937 0 0,'0'0'2273'0'0,"0"0"-1277"0"0,0 0-495 0 0,0 0 198 0 0,0 0 320 0 0,0 0 176 0 0,0 0-39 0 0,0 0-212 0 0,0 0-209 0 0,0 0-163 0 0,0 0-101 0 0,0 0-59 0 0,30 1-31 0 0,96 0-11 0 0,74-22 815 0 0,-148 14-831 0 0,-13 2-3348 0 0,-13 3-8821 0 0,-26 2 8424 0 0</inkml:trace>
</inkml:ink>
</file>

<file path=ppt/ink/ink4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33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23 288 0 0,'0'0'2955'0'0,"0"0"-906"0"0,0 0-155 0 0,0 0 147 0 0,0 0 30 0 0,0 0-209 0 0,0 0-334 0 0,0 0-350 0 0,0 0-327 0 0,0 0-240 0 0,31 4-178 0 0,100 15-142 0 0,-38-21 113 0 0,-69-4-337 0 0,14-1-402 0 0,45-8-880 0 0,-28 3-9207 0 0,-41 8 3871 0 0</inkml:trace>
</inkml:ink>
</file>

<file path=ppt/ink/ink4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31.3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351 166 6289 0 0,'0'0'1431'0'0,"0"0"-292"0"0,0 0-172 0 0,0 0 60 0 0,0 0 129 0 0,0 0 35 0 0,0 0-109 0 0,0 0-229 0 0,0 0-242 0 0,0 0-154 0 0,0 0-58 0 0,0 0-16 0 0,0 0-14 0 0,-8 28-10 0 0,-23 88-16 0 0,11-46-139 0 0,4 1 0 0 0,3 0 1 0 0,2 1-1 0 0,4 1 0 0 0,2 58-204 0 0,5-124-1054 0 0,-3-23-10419 0 0,3 8 9763 0 0,3-3-1890 0 0,-1 3 2360 0 0</inkml:trace>
  <inkml:trace contextRef="#ctx0" brushRef="#br0" timeOffset="267.282">6 85 1736 0 0,'0'0'3632'0'0,"0"0"-2511"0"0,0 0-902 0 0,0 0-38 0 0,0 0 306 0 0,0 0 465 0 0,0 0 370 0 0,0 0 172 0 0,0 0-79 0 0,0 0-187 0 0,0 0-154 0 0,0 0-136 0 0,0 0-119 0 0,33 7-104 0 0,103 23-88 0 0,-16-27 428 0 0,330-94 526 0 0,-395 77-1752 0 0,14-2-489 0 0,-21 12-4525 0 0,-47 6 624 0 0,-2 2 2529 0 0,1-3 709 0 0,-3 3-5341 0 0</inkml:trace>
  <inkml:trace contextRef="#ctx0" brushRef="#br0" timeOffset="515.087">1 751 2072 0 0,'0'0'1980'0'0,"0"0"31"0"0,0 0 120 0 0,0 0 131 0 0,0 0-94 0 0,0 0-292 0 0,33 10-391 0 0,107 26-346 0 0,-39-26 482 0 0,-40-13-1246 0 0,-1-1 0 0 0,0-4 1 0 0,0-2-1 0 0,14-6-375 0 0,-28 7-814 0 0,13-4-2731 0 0,-22 2-3747 0 0,-21 4-1303 0 0</inkml:trace>
  <inkml:trace contextRef="#ctx0" brushRef="#br0" timeOffset="777.636">982 556 3841 0 0,'0'0'1572'0'0,"0"0"-328"0"0,0 0-154 0 0,0 0 52 0 0,0 0 39 0 0,0 0-23 0 0,0 0-91 0 0,0 0-154 0 0,0 0-158 0 0,0 0-134 0 0,0 0-80 0 0,0 0-85 0 0,-31 19-86 0 0,-93 57-76 0 0,77-32 20 0 0,45-36-248 0 0,0-3-54 0 0,0 0-1 0 0,1 0 1 0 0,-1-1 0 0 0,1 1 0 0 0,1 0 0 0 0,-1 0 0 0 0,1 0-1 0 0,-1 0 1 0 0,1 0 0 0 0,1 0 0 0 0,-1 0 0 0 0,1 0-1 0 0,0 0 1 0 0,0 0 0 0 0,0 0 0 0 0,1 0 0 0 0,-1 0-1 0 0,1-1 1 0 0,0 1 0 0 0,1 0-12 0 0,4 2-2 0 0,-5-2-12 0 0,2-1 0 0 0,-1 0 0 0 0,0 0 0 0 0,1 0 0 0 0,0 0 0 0 0,0-1 0 0 0,0 1 0 0 0,0-1 0 0 0,0 0 0 0 0,1 0 0 0 0,0-1 0 0 0,-1 0 0 0 0,1 1 0 0 0,0-1 0 0 0,0-1 0 0 0,0 1 1 0 0,0-1-1 0 0,2 1 14 0 0,74-3-2977 0 0,-29-13-6833 0 0,-44 11 5989 0 0</inkml:trace>
  <inkml:trace contextRef="#ctx0" brushRef="#br0" timeOffset="1330.401">1061 825 584 0 0,'0'0'1604'0'0,"0"0"-418"0"0,0 0 14 0 0,0 0 346 0 0,0 0 294 0 0,0 0 37 0 0,0 0-236 0 0,0 0-332 0 0,0 0-288 0 0,0 0-205 0 0,0 0-126 0 0,0 0-98 0 0,0 0-64 0 0,28-29-57 0 0,84-90-64 0 0,-23 31 388 0 0,17 1-410 0 0,-106 86-388 0 0,1 0-1 0 0,-1 1 1 0 0,0-1 0 0 0,1 0-1 0 0,0 0 1 0 0,-1 1 0 0 0,1-1-1 0 0,-1 0 1 0 0,1 1 0 0 0,0-1-1 0 0,0 0 1 0 0,-1 1 0 0 0,1-1-1 0 0,0 1 1 0 0,0-1 0 0 0,0 1-1 0 0,0 0 1 0 0,-1-1 0 0 0,1 1-1 0 0,0 0 1 0 0,0-1 0 0 0,0 1-1 0 0,0 0 1 0 0,0 0 0 0 0,0 0 0 0 0,0 0-1 0 0,0 0 1 0 0,0 0 0 0 0,0 0-1 0 0,0 0 1 0 0,0 1 0 0 0,0-1-1 0 0,-1 0 1 0 0,1 0 0 0 0,0 1-1 0 0,0-1 1 0 0,0 1 0 0 0,0-1-1 0 0,0 1 1 0 0,-1-1 0 0 0,1 1-1 0 0,0-1 1 0 0,0 1 0 0 0,-1 0-1 0 0,1-1 1 0 0,-1 1 0 0 0,1 0-1 0 0,0-1 1 0 0,-1 1 0 0 0,1 0-1 0 0,-1 0 1 0 0,0 0 0 0 0,1 0-1 0 0,-1 0 1 0 0,0-1 0 0 0,1 1-1 0 0,-1 0 1 0 0,0 0 0 0 0,0 0 0 0 0,0 0-1 0 0,0 0 1 0 0,0 0 0 0 0,0 0-1 0 0,0 0 1 0 0,0 0 0 0 0,0 0-1 0 0,0 0 4 0 0,-9 138 158 0 0,8-128-158 0 0,0 0 1 0 0,1 0 0 0 0,1-1 0 0 0,0 1-1 0 0,0 0 1 0 0,1 0 0 0 0,0-1-1 0 0,1 1 1 0 0,0-1 0 0 0,0 0 0 0 0,4 6-1 0 0,6 6 137 0 0,-12-22-4 0 0,-1 0 123 0 0,0 0 176 0 0,0 0 197 0 0,-3-11 1208 0 0,-9-2-1971 0 0,-1 0 1 0 0,0 1-1 0 0,-1 0 0 0 0,-1 1 0 0 0,1 1 0 0 0,-2 0 0 0 0,1 1 0 0 0,-1 1 0 0 0,-1 0 1 0 0,1 1-1 0 0,-1 1 0 0 0,0 0 0 0 0,-8 0 134 0 0,-10-4-2623 0 0,12 8-3269 0 0,15 2-1855 0 0</inkml:trace>
</inkml:ink>
</file>

<file path=ppt/ink/ink4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3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625 288 0 0 0,'0'0'396'0'0,"0"0"183"0"0,0 0 134 0 0,0 0 329 0 0,0 0 378 0 0,0 0 287 0 0,0 0 38 0 0,0 0-232 0 0,0 0-291 0 0,0 0-317 0 0,0 0-236 0 0,-2-3-141 0 0,-3 1-409 0 0,-1 0 0 0 0,1 0 0 0 0,0 1 0 0 0,-1-1 1 0 0,0 1-1 0 0,1 0 0 0 0,-1 1 0 0 0,1-1 0 0 0,-1 1 0 0 0,0 0 1 0 0,1 1-1 0 0,-1-1 0 0 0,0 1 0 0 0,1 0 0 0 0,-1 1 1 0 0,1-1-1 0 0,-1 1 0 0 0,1 0 0 0 0,0 1 0 0 0,0-1 0 0 0,-4 3-119 0 0,-5 0 118 0 0,-256 84 1133 0 0,179-63-359 0 0,159-14-1612 0 0,5 10 810 0 0,-71-19-71 0 0,-1 0 1 0 0,0 1 0 0 0,0-1-1 0 0,0 0 1 0 0,-1 1 0 0 0,1-1-1 0 0,-1 1 1 0 0,0-1 0 0 0,0 1 0 0 0,0-1-1 0 0,0 1 1 0 0,-1-1 0 0 0,1 0-1 0 0,-1 1 1 0 0,0-1 0 0 0,0 0-1 0 0,0 1 1 0 0,0-1 0 0 0,-1 0 0 0 0,0 0-1 0 0,1 0 1 0 0,-2 2-20 0 0,-17 26 87 0 0,-2 0 0 0 0,-1-2 1 0 0,-1 0-1 0 0,-1-2 0 0 0,-10 8-87 0 0,-23 25 83 0 0,54-56-84 0 0,-1 0 0 0 0,1 1 1 0 0,-1 0-1 0 0,1 0 0 0 0,1 1 1 0 0,-1-1-1 0 0,1 1 0 0 0,0 0 0 0 0,0 0 1 0 0,1 0-1 0 0,0 0 0 0 0,0 0 1 0 0,0 0-1 0 0,1 0 0 0 0,-1 1 1 0 0,2-1-1 0 0,-1 1 0 0 0,1-1 0 0 0,0 1 1 0 0,0-1-1 0 0,1 5 1 0 0,2-6 15 0 0,0-1-1 0 0,1 1 1 0 0,0-1 0 0 0,-1 0-1 0 0,1 0 1 0 0,0-1 0 0 0,1 1-1 0 0,-1-1 1 0 0,1 0 0 0 0,0 0-1 0 0,-1 0 1 0 0,1 0 0 0 0,0-1-1 0 0,1 0 1 0 0,-1 0 0 0 0,0-1-1 0 0,0 1 1 0 0,1-1 0 0 0,-1 0-1 0 0,1 0 1 0 0,-1-1 0 0 0,1 0-1 0 0,0 0 1 0 0,1 0-15 0 0,-2 0 7 0 0,12 2-24 0 0,0 0 0 0 0,0-1 0 0 0,1 0-1 0 0,-1-2 1 0 0,0 0 0 0 0,0-1-1 0 0,1-1 1 0 0,-1 0 0 0 0,-1-1 0 0 0,1-1-1 0 0,-1-1 1 0 0,1 0 0 0 0,11-7 17 0 0,-7-19-3303 0 0,-18 6-5487 0 0,-3 18 3239 0 0</inkml:trace>
  <inkml:trace contextRef="#ctx0" brushRef="#br0" timeOffset="258.148">255 1 688 0 0,'0'0'1508'0'0,"0"0"-631"0"0,0 0-300 0 0,0 0 22 0 0,0 0 140 0 0,0 0 188 0 0,0 0 134 0 0,0 0-1 0 0,0 0-95 0 0,0 0-67 0 0,0 0-37 0 0,0 0-17 0 0,0 0-3 0 0,-3 22-26 0 0,-8 71-41 0 0,13 103 2108 0 0,5-97-2306 0 0,-6-38-406 0 0,2 15-24 0 0,-3 1 0 0 0,-4-1 0 0 0,-13 74-146 0 0,-58 214-2161 0 0,71-328-542 0 0,4-13-4074 0 0,0-15 318 0 0</inkml:trace>
</inkml:ink>
</file>

<file path=ppt/ink/ink4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36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41 2705 0 0,'0'0'1219'0'0,"0"0"-307"0"0,0 0-24 0 0,0 0 201 0 0,0 0 186 0 0,0 0 162 0 0,0 0 39 0 0,0 0-152 0 0,0 0-179 0 0,0 0-175 0 0,0 0-161 0 0,32-4-164 0 0,102-14-165 0 0,3 7 218 0 0,-16 4-985 0 0,-81 7-2307 0 0,-1 0-3629 0 0,-25 0-1745 0 0</inkml:trace>
  <inkml:trace contextRef="#ctx0" brushRef="#br0" timeOffset="-1160.942">425 307 3905 0 0,'0'0'1622'0'0,"0"0"-746"0"0,0 0-129 0 0,0 0 246 0 0,0 0 211 0 0,0 0 54 0 0,0 0-146 0 0,0 0-357 0 0,0 0-335 0 0,0 0-196 0 0,0 0-77 0 0,-1 5 41 0 0,-5 240 1904 0 0,6-210-2132 0 0,-1 0 1 0 0,-2 0-1 0 0,-2-1 0 0 0,-8 34 40 0 0,-18 16-2912 0 0,19-65-684 0 0,2-9-4773 0 0,8-10 7862 0 0</inkml:trace>
  <inkml:trace contextRef="#ctx0" brushRef="#br0" timeOffset="-838.227">0 314 1056 0 0,'0'0'922'0'0,"0"0"-542"0"0,0 0-77 0 0,0 0 327 0 0,0 0 351 0 0,0 0 251 0 0,0 0 40 0 0,0 0-145 0 0,0 0-123 0 0,0 0-78 0 0,0 0-17 0 0,0 0 18 0 0,20-2 17 0 0,128-7 1880 0 0,275-21 194 0 0,-364 30-3874 0 0,-21 0-2607 0 0,-24 8-2916 0 0,-13 3-926 0 0,-1-8 6853 0 0</inkml:trace>
  <inkml:trace contextRef="#ctx0" brushRef="#br0" timeOffset="-486.846">8 1021 2505 0 0,'0'0'826'0'0,"0"0"89"0"0,0 0 354 0 0,0 0 260 0 0,0 0 102 0 0,0 0-66 0 0,0 0-143 0 0,0 0-131 0 0,0 0-145 0 0,0 0-139 0 0,0 0-111 0 0,0 0-104 0 0,34-5-110 0 0,107-13-137 0 0,-38 0 318 0 0,-19 6-719 0 0,-26 10-2843 0 0,-40 0 99 0 0,-6 0-1887 0 0,-4 2-4755 0 0</inkml:trace>
  <inkml:trace contextRef="#ctx0" brushRef="#br0" timeOffset="2500.993">737 804 0 0 0,'0'0'72'0'0,"0"0"93"0"0,0 0 45 0 0,0 0 138 0 0,0 0 115 0 0,0 0 43 0 0,0 0-56 0 0,0 0-111 0 0,0 0-127 0 0,0 0-75 0 0,0 0-32 0 0,0 0-37 0 0,0 0 2 0 0,-17 31 0 0 0,-51 97-2 0 0,18-19 232 0 0,19-54 281 0 0,31-77 1911 0 0,17-11-2151 0 0,2 0 1 0 0,1 1-1 0 0,2 1 0 0 0,1 1 0 0 0,1 0 0 0 0,1 2 1 0 0,20-16-342 0 0,12-14 545 0 0,-38 87-516 0 0,19 111 354 0 0,-19-63-184 0 0,-5-30 886 0 0,-14-46-681 0 0,0-1 99 0 0,0 0 85 0 0,0 0 65 0 0,0 0 13 0 0,-18-14 669 0 0,-4-2-1691 0 0,1 2-1 0 0,-2 0 1 0 0,0 2 0 0 0,-1 0-1 0 0,0 2 1 0 0,0 1-1 0 0,-1 0 1 0 0,-6 1 356 0 0,-6-4-3341 0 0,20 6-2280 0 0,12 5 1999 0 0</inkml:trace>
  <inkml:trace contextRef="#ctx0" brushRef="#br0" timeOffset="2874.493">1149 704 5281 0 0,'0'0'731'0'0,"0"0"-182"0"0,0 0 17 0 0,0 0 289 0 0,0 0 241 0 0,0 0 31 0 0,0 0-150 0 0,0 0-187 0 0,0 0-102 0 0,0 0-41 0 0,0 0-6 0 0,0 0 7 0 0,32-3 5 0 0,99-10-23 0 0,70-15 1348 0 0,-122 21-2151 0 0,-46 7-3884 0 0,-30-3-1527 0 0,-3 1 1387 0 0,0-1 351 0 0</inkml:trace>
  <inkml:trace contextRef="#ctx0" brushRef="#br0" timeOffset="3125.074">1377 446 3841 0 0,'0'0'1035'0'0,"0"0"-156"0"0,0 0 109 0 0,0 0 276 0 0,0 0 199 0 0,0 0-12 0 0,0 0-179 0 0,0 0-236 0 0,0 0-214 0 0,-9 37-151 0 0,-30 115-112 0 0,28-58 243 0 0,11-54-709 0 0,1-1-1 0 0,3 0 0 0 0,0 0 1 0 0,9 30-93 0 0,-7-49-1306 0 0,-1-7-6805 0 0,-5-10 1075 0 0</inkml:trace>
  <inkml:trace contextRef="#ctx0" brushRef="#br0" timeOffset="8864.704">1712 1017 3065 0 0,'0'0'782'0'0,"0"0"-196"0"0,0 0-2 0 0,0 0 230 0 0,0 0 215 0 0,0 0 94 0 0,0 0-80 0 0,0 0-140 0 0,0 0-134 0 0,0 0-59 0 0,0 0-25 0 0,0 0-26 0 0,16-32-25 0 0,49-99-45 0 0,-4 29 909 0 0,123-148 591 0 0,-184 250-2108 0 0,0 1-1 0 0,0-1 0 0 0,0 1 0 0 0,0-1 1 0 0,0 1-1 0 0,0-1 0 0 0,0 1 0 0 0,0-1 1 0 0,0 1-1 0 0,0 0 0 0 0,0-1 0 0 0,1 1 0 0 0,-1-1 1 0 0,0 1-1 0 0,0-1 0 0 0,0 0 0 0 0,1 1 1 0 0,-1-1-1 0 0,0 1 0 0 0,1-1 0 0 0,-1 1 1 0 0,1-1-1 0 0,-1 0 0 0 0,0 1 0 0 0,1-1 0 0 0,-1 0 1 0 0,1 1-1 0 0,-1-1 0 0 0,1 0 0 0 0,-1 0 1 0 0,1 0-1 0 0,-1 1 0 0 0,1-1 0 0 0,-1 0 1 0 0,1 0-1 0 0,-1 0 0 0 0,1 0 0 0 0,-1 0 1 0 0,1 0-1 0 0,-1 0 0 0 0,1 0 0 0 0,0 0 0 0 0,-1 0 1 0 0,1 0-1 0 0,-1 0 0 0 0,1 0 0 0 0,-1 0 1 0 0,1-1-1 0 0,-1 1 0 0 0,1 0 0 0 0,-1 0 1 0 0,1-1-1 0 0,-1 1 0 0 0,0 0 0 0 0,1-1 0 0 0,-1 1 1 0 0,1 0-1 0 0,-1-1 0 0 0,0 1 0 0 0,1-1 1 0 0,-1 1 19 0 0,4 17 228 0 0,20 155-248 0 0,-23-170 34 0 0,1-1 1 0 0,-1 1-1 0 0,1 0 1 0 0,-1-1-1 0 0,1 1 1 0 0,-1-1-1 0 0,1 1 1 0 0,0-1-1 0 0,0 0 1 0 0,0 0-1 0 0,0 0 1 0 0,0 0-1 0 0,0 0 1 0 0,0 0-1 0 0,0 0 1 0 0,0-1-1 0 0,0 1 1 0 0,0-1-1 0 0,0 1 0 0 0,1-1 1 0 0,-1 0-1 0 0,0 0 1 0 0,0 0-1 0 0,0 0 1 0 0,1 0-1 0 0,-1-1 1 0 0,0 1-1 0 0,0-1 1 0 0,0 1-1 0 0,0-1 1 0 0,0 0-1 0 0,0 0 1 0 0,0 0-1 0 0,0 0 1 0 0,0 0-1 0 0,0 0 1 0 0,0-1-1 0 0,0 1 1 0 0,-1-1-1 0 0,1 1 1 0 0,-1-1-1 0 0,2 0-14 0 0,61-61 129 0 0,-3-2 0 0 0,-2-3 0 0 0,-1-7-129 0 0,-30 41 38 0 0,17-28-3 0 0,-44 61-47 0 0,-1 1-37 0 0,-44 228 321 0 0,41-208-287 0 0,1 0 1 0 0,0 1-1 0 0,2-1 1 0 0,0 1-1 0 0,1 0 1 0 0,1-1-1 0 0,4 13 15 0 0,19-1-1718 0 0,2-26-7959 0 0,-22-6 3330 0 0</inkml:trace>
  <inkml:trace contextRef="#ctx0" brushRef="#br0" timeOffset="9122.236">2741 689 2577 0 0,'0'0'1373'0'0,"0"0"-279"0"0,0 0-111 0 0,0 0 6 0 0,0 0-70 0 0,0 0-85 0 0,0 0-152 0 0,0 0-194 0 0,0 0-117 0 0,0 0-108 0 0,0 0-78 0 0,0 0-38 0 0,-22 28-44 0 0,-69 86-23 0 0,29-27 113 0 0,39-30-197 0 0,76-119 1698 0 0,37-44-1377 0 0,-60 69-310 0 0,2 2-1 0 0,1 1 0 0 0,2 2 1 0 0,13-9-7 0 0,-48 40-11 0 0,1 0 0 0 0,0 0 0 0 0,0 0 0 0 0,0 1 0 0 0,-1-1 0 0 0,1 0 0 0 0,0 0 0 0 0,0 1 0 0 0,0-1 0 0 0,0 1 0 0 0,0-1 0 0 0,0 1 0 0 0,0-1 0 0 0,0 1 0 0 0,1-1 0 0 0,-1 1 0 0 0,0 0 0 0 0,0 0 0 0 0,0 0 0 0 0,0 0 0 0 0,0-1 0 0 0,1 2 0 0 0,-1-1 1 0 0,0 0-1 0 0,0 0 0 0 0,0 0 0 0 0,0 0 0 0 0,1 1 0 0 0,-1-1 0 0 0,0 0 0 0 0,0 1 0 0 0,0-1 0 0 0,0 1 0 0 0,0 0 0 0 0,0-1 0 0 0,0 1 0 0 0,0 0 11 0 0,16 59 471 0 0,15 100 225 0 0,-16-53 956 0 0,-16-106-1426 0 0,0-1 23 0 0,-100-19 1761 0 0,-113-83-3780 0 0,162 83-270 0 0,33 14-1443 0 0,1-1-3851 0 0,11 6 3749 0 0</inkml:trace>
  <inkml:trace contextRef="#ctx0" brushRef="#br0" timeOffset="9123.236">3218 623 584 0 0,'0'0'1442'0'0,"0"0"-321"0"0,0 0 52 0 0,0 0 160 0 0,0 0 53 0 0,0 0-130 0 0,0 0-208 0 0,0 0-243 0 0,-32 17-229 0 0,-97 54-196 0 0,85-37-112 0 0,43-27-232 0 0,0-3-30 0 0,-1 0 1 0 0,1 0-1 0 0,1 0 0 0 0,-1 0 1 0 0,0 0-1 0 0,1 0 1 0 0,0 1-1 0 0,0-1 0 0 0,0 0 1 0 0,1 0-1 0 0,-1 0 1 0 0,1 0-1 0 0,0 0 0 0 0,0 0 1 0 0,1 0-1 0 0,-1 0 1 0 0,1 0-1 0 0,0 0 1 0 0,0-1-1 0 0,0 1 0 0 0,0-1 1 0 0,1 1-1 0 0,-1-1 1 0 0,1 0-1 0 0,0 0 0 0 0,0 0 1 0 0,0 0-1 0 0,0-1 1 0 0,1 1-1 0 0,-1-1 0 0 0,1 0 1 0 0,-1 0-1 0 0,1 0 1 0 0,0 0-1 0 0,0 0 0 0 0,2 0-6 0 0,3 0 195 0 0,0 1-1 0 0,0-1 0 0 0,0-1 0 0 0,0 0 0 0 0,0 0 0 0 0,0 0 0 0 0,0-1 0 0 0,1-1 0 0 0,-1 0 0 0 0,0 0 0 0 0,0-1 0 0 0,0 0 0 0 0,0 0 0 0 0,0-1 0 0 0,-1 0 0 0 0,1-1 0 0 0,-1 1 0 0 0,0-2 0 0 0,0 1 0 0 0,0-1 0 0 0,0-1 0 0 0,-1 1 0 0 0,5-6-194 0 0,14-12 359 0 0,-2-1-1 0 0,-1-2 1 0 0,0 0 0 0 0,-3-1-1 0 0,0-1 1 0 0,-1-1 0 0 0,-2-1 0 0 0,-1 0-1 0 0,12-33-358 0 0,-23 47 27 0 0,0 0-1 0 0,0 0 0 0 0,-1-1 1 0 0,-1 1-1 0 0,-1-1 0 0 0,-1 0 0 0 0,0 0 1 0 0,-1 0-1 0 0,-2-15-26 0 0,1 23-15 0 0,0 1 0 0 0,0 0 0 0 0,-1 0 1 0 0,0 1-1 0 0,0-1 0 0 0,-1 0 0 0 0,0 1 0 0 0,0-1 0 0 0,-1 1 0 0 0,0 0 0 0 0,0 0 0 0 0,-1 0 1 0 0,0 1-1 0 0,0 0 0 0 0,0-1 0 0 0,-1 2 0 0 0,0-1 0 0 0,0 1 0 0 0,-1 0 0 0 0,1 0 0 0 0,-3 0 15 0 0,5 2-35 0 0,-1 1-1 0 0,0 0 0 0 0,0 0 0 0 0,0 0 0 0 0,0 1 1 0 0,0 0-1 0 0,-1 0 0 0 0,1 0 0 0 0,0 0 0 0 0,0 1 0 0 0,-1 0 1 0 0,1 0-1 0 0,0 1 0 0 0,-1-1 0 0 0,1 1 0 0 0,0 0 1 0 0,0 0-1 0 0,0 1 0 0 0,0 0 0 0 0,0 0 0 0 0,0 0 1 0 0,0 0-1 0 0,1 1 0 0 0,-1 0 0 0 0,1 0 0 0 0,0 0 0 0 0,-1 0 1 0 0,2 1-1 0 0,-1-1 0 0 0,0 1 0 0 0,0 1 36 0 0,-5 5-15 0 0,1 0 0 0 0,1 0-1 0 0,0 0 1 0 0,0 1 0 0 0,1 0-1 0 0,0 1 1 0 0,1-1 0 0 0,1 1 0 0 0,0 0-1 0 0,0 0 1 0 0,1 0 0 0 0,-1 8 15 0 0,2-7 18 0 0,1 1 0 0 0,0-1 0 0 0,0 1 0 0 0,2-1 0 0 0,0 1 0 0 0,0-1 1 0 0,1 1-1 0 0,1-1 0 0 0,0 0 0 0 0,1 0 0 0 0,0 0 0 0 0,1 0 0 0 0,0-1 0 0 0,3 3-18 0 0,5 6 69 0 0,1-1 0 0 0,1 0 0 0 0,1-1 0 0 0,1 0 0 0 0,0-1 0 0 0,1-1 0 0 0,1-1 0 0 0,1-1 0 0 0,0-1 0 0 0,1 0 0 0 0,0-1 0 0 0,1-2 0 0 0,1 0 0 0 0,0-1 0 0 0,8 1-69 0 0,17 1-427 0 0,-39-41-11228 0 0,-9 25 4489 0 0</inkml:trace>
  <inkml:trace contextRef="#ctx0" brushRef="#br0" timeOffset="9124.236">3730 115 3609 0 0,'0'0'3421'0'0,"0"0"-1166"0"0,0 0-283 0 0,0 0-25 0 0,0 0-146 0 0,0 0-316 0 0,0 0-401 0 0,0 0-329 0 0,0 0-244 0 0,0 0-120 0 0,0 0-15 0 0,0 0-17 0 0,0 0-2 0 0,9-4-18 0 0,19-5-113 0 0,1 1 1 0 0,0 2-1 0 0,0 1 1 0 0,0 1-1 0 0,22 0-226 0 0,-50 4-3 0 0,0 0 0 0 0,0 0 0 0 0,0 0 0 0 0,0 0 0 0 0,0 1 0 0 0,0-1 0 0 0,0 0 0 0 0,1 1 0 0 0,-1-1 0 0 0,0 1 0 0 0,0-1 1 0 0,0 1-1 0 0,-1 0 0 0 0,1-1 0 0 0,0 1 0 0 0,0 0 0 0 0,0-1 0 0 0,0 1 0 0 0,-1 0 0 0 0,1 0 0 0 0,0 0 0 0 0,-1 0 0 0 0,1 0 0 0 0,-1 0 0 0 0,1 0 0 0 0,-1 0 0 0 0,1 0 0 0 0,-1 0 0 0 0,0 0 0 0 0,1 0 0 0 0,-1 0 0 0 0,0 1 0 0 0,0-1 0 0 0,0 0 0 0 0,0 0 1 0 0,0 0-1 0 0,0 0 0 0 0,0 0 0 0 0,0 1 0 0 0,-1-1 0 0 0,1 0 0 0 0,0 0 0 0 0,-1 0 3 0 0,-15 48 142 0 0,-13-7-34 0 0,23-35-93 0 0,0 0-1 0 0,1 1 1 0 0,0-1 0 0 0,0 1 0 0 0,0 0-1 0 0,1 1 1 0 0,0-1 0 0 0,1 1 0 0 0,0 0-1 0 0,0 0 1 0 0,1 0 0 0 0,0 0 0 0 0,0 7-15 0 0,4-13 23 0 0,-1-1 0 0 0,1 1 0 0 0,0-1 0 0 0,0 0 0 0 0,0 0 0 0 0,0 0 0 0 0,1 0 0 0 0,-1 0 0 0 0,0-1 0 0 0,1 1 0 0 0,-1-1 0 0 0,1 1 0 0 0,0-1 0 0 0,-1 0 0 0 0,1 0 0 0 0,0 0 0 0 0,0 0 0 0 0,0-1 0 0 0,0 1 0 0 0,0-1 0 0 0,0 0 0 0 0,-1 0 0 0 0,1 0 0 0 0,0 0 0 0 0,0 0 0 0 0,0 0 0 0 0,0-1 0 0 0,0 0-23 0 0,152-20 19 0 0,-132 15-1047 0 0,2 0-2769 0 0,-10-1-3460 0 0,-7 3-3433 0 0</inkml:trace>
</inkml:ink>
</file>

<file path=ppt/ink/ink4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4:50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1 372 1864 0 0,'0'0'1527'0'0,"0"0"-170"0"0,0 0 91 0 0,0 0 184 0 0,0 0 107 0 0,0 0-22 0 0,0 0-162 0 0,31-4-207 0 0,103-11-192 0 0,203-21 2772 0 0,4 28-3845 0 0,-303 8-457 0 0,-12 2-99 0 0,-17-1-2810 0 0,-18 0-7833 0 0,2-1 7008 0 0</inkml:trace>
  <inkml:trace contextRef="#ctx0" brushRef="#br0" timeOffset="291.641">174 482 1320 0 0,'0'0'2434'0'0,"0"0"-898"0"0,0 0-290 0 0,0 0 364 0 0,0 0 434 0 0,0 0 63 0 0,0 0-232 0 0,0 0-382 0 0,0 0-344 0 0,0 0-234 0 0,32 5-165 0 0,102 12-128 0 0,72-20 1111 0 0,116-16-1972 0 0,-266 12-3304 0 0,-44 3 170 0 0,-3 1-4798 0 0,-7 3 2663 0 0</inkml:trace>
  <inkml:trace contextRef="#ctx0" brushRef="#br0" timeOffset="643.965">501 0 2513 0 0,'0'0'2355'0'0,"0"0"-990"0"0,0 0-400 0 0,0 0-53 0 0,0 0 3 0 0,0 0-2 0 0,0 0 131 0 0,0 0 75 0 0,0 0-1 0 0,0 0-19 0 0,0 0-204 0 0,0 0-174 0 0,0 0-61 0 0,13 16-46 0 0,43 50-34 0 0,-49-59-442 0 0,0 0 1 0 0,0 0 0 0 0,1-1-1 0 0,0 0 1 0 0,0-1-1 0 0,0 0 1 0 0,1 0 0 0 0,0-1-1 0 0,0 0 1 0 0,0 0-1 0 0,5 1-138 0 0,7 3 179 0 0,277 102 710 0 0,-200-58-775 0 0,-97-50-106 0 0,0 1 1 0 0,0-1 0 0 0,0 1-1 0 0,0-1 1 0 0,0 1-1 0 0,0 0 1 0 0,-1-1 0 0 0,0 1-1 0 0,1 0 1 0 0,-1 0-1 0 0,0-1 1 0 0,0 1 0 0 0,0 0-1 0 0,-1 0 1 0 0,1 0-1 0 0,0-1 1 0 0,-1 1 0 0 0,0 0-1 0 0,0-1 1 0 0,0 1-1 0 0,0-1 1 0 0,0 1 0 0 0,0-1-1 0 0,-1 1 1 0 0,1-1 0 0 0,-1 0-1 0 0,0 0 1 0 0,0 0-1 0 0,0 0 1 0 0,0 0 0 0 0,0 0-1 0 0,0 0 1 0 0,-2 1-9 0 0,-48 43 151 0 0,-2-2 1 0 0,-2-2-1 0 0,-27 14-151 0 0,29-20 199 0 0,-7 4-237 0 0,-49 35 340 0 0,43-17-4121 0 0,62-51-1305 0 0,3 1-5836 0 0</inkml:trace>
</inkml:ink>
</file>

<file path=ppt/ink/ink4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5:00.2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104 77 0 0 0,'0'0'643'0'0,"0"0"521"0"0,0 0 226 0 0,0 0-59 0 0,0 0-95 0 0,0 0-191 0 0,0 0-184 0 0,0 0-148 0 0,2-13-174 0 0,8-51 518 0 0,2 237 2172 0 0,-16 13-3107 0 0,-7-1-1 0 0,-17 65-121 0 0,10-159-1721 0 0,-3-35-6587 0 0,18-52 5706 0 0,3-3 1782 0 0</inkml:trace>
  <inkml:trace contextRef="#ctx0" brushRef="#br0" timeOffset="448.893">334 165 1488 0 0,'0'0'475'0'0,"0"0"-495"0"0,0 0-35 0 0,0 0 377 0 0,0 0 581 0 0,0 0 364 0 0,0 0 14 0 0,0 0-163 0 0,0 0-239 0 0,6 34-159 0 0,19 111-93 0 0,11 113 2161 0 0,-3-121-1493 0 0,-32-136-1214 0 0,-1 0 1 0 0,0 0-1 0 0,0-1 1 0 0,0 1-1 0 0,0 0 0 0 0,0 0 1 0 0,0-1-1 0 0,0 1 0 0 0,0 0 1 0 0,0 0-1 0 0,0-1 0 0 0,0 1 1 0 0,0 0-1 0 0,0 0 0 0 0,-1-1 1 0 0,1 1-1 0 0,0 0 0 0 0,0 0 1 0 0,-1-1-1 0 0,1 1 0 0 0,-1 0 1 0 0,1-1-1 0 0,-1 1 0 0 0,1-1 1 0 0,-1 1-1 0 0,1-1 0 0 0,-1 1 1 0 0,1-1-1 0 0,-1 1 0 0 0,0-1 1 0 0,1 1-1 0 0,-1-1 0 0 0,0 0 1 0 0,1 1-1 0 0,-1-1 0 0 0,0 0 1 0 0,1 0-1 0 0,-1 1 1 0 0,0-1-1 0 0,0 0 0 0 0,1 0 1 0 0,-1 0-1 0 0,0 0 0 0 0,0 0 1 0 0,1 0-1 0 0,-1 0 0 0 0,0 0 1 0 0,0 0-1 0 0,1 0 0 0 0,-1-1 1 0 0,0 1-1 0 0,0 0 0 0 0,1-1 1 0 0,-1 1-1 0 0,0 0 0 0 0,1-1 1 0 0,-1 1-1 0 0,0 0 0 0 0,1-1 1 0 0,-1 0-82 0 0,-56-23 97 0 0,52 21 106 0 0,-173-99-176 0 0,170 97-178 0 0,0 0 0 0 0,-1 1 0 0 0,1 0 0 0 0,-1 0 0 0 0,1 1-1 0 0,-1 0 1 0 0,0 1 0 0 0,0-1 0 0 0,0 2 0 0 0,-1-1 0 0 0,1 2 0 0 0,0-1 0 0 0,-1 1 0 0 0,-5 1 151 0 0,-5 14-3834 0 0,14 9-4117 0 0,6-16 3555 0 0</inkml:trace>
  <inkml:trace contextRef="#ctx0" brushRef="#br0" timeOffset="727.656">755 603 4729 0 0,'0'0'955'0'0,"0"0"-8"0"0,0 0 226 0 0,0 0 310 0 0,0 0 164 0 0,0 0-72 0 0,0 0-281 0 0,0 0-319 0 0,0 0-255 0 0,0 0-191 0 0,0 0-122 0 0,0 0-127 0 0,0 0-70 0 0,-19 5-49 0 0,-59 17-41 0 0,76-22-116 0 0,0 0 1 0 0,1 0-1 0 0,-1 1 0 0 0,0-1 0 0 0,1 1 1 0 0,-1-1-1 0 0,1 1 0 0 0,-1 0 1 0 0,1-1-1 0 0,-1 1 0 0 0,1 0 1 0 0,-1 0-1 0 0,1 0 0 0 0,0 0 0 0 0,-1 0 1 0 0,1 1-1 0 0,0-1 0 0 0,0 0 1 0 0,0 0-1 0 0,0 1 0 0 0,0-1 0 0 0,0 1 1 0 0,0-1-1 0 0,1 1 0 0 0,-1-1 1 0 0,1 1-1 0 0,-1 1-4 0 0,-1 4-3 0 0,-1-2-12 0 0,2 1-1 0 0,-1-1 1 0 0,1 1 0 0 0,-1-1-1 0 0,1 1 1 0 0,1 0-1 0 0,-1-1 1 0 0,1 1-1 0 0,0 0 1 0 0,1 0-1 0 0,-1-1 1 0 0,1 1-1 0 0,0 0 1 0 0,0-1-1 0 0,1 1 1 0 0,0-1 0 0 0,0 1-1 0 0,0-1 1 0 0,1 0-1 0 0,-1 0 1 0 0,1 0-1 0 0,0 0 1 0 0,1 0-1 0 0,-1-1 1 0 0,1 0-1 0 0,0 1 1 0 0,4 2 15 0 0,-4-2 11 0 0,1-1-1 0 0,0 1 1 0 0,0-1 0 0 0,0 0-1 0 0,0 0 1 0 0,1-1 0 0 0,0 1-1 0 0,-1-1 1 0 0,1 0 0 0 0,1-1-1 0 0,-1 0 1 0 0,0 0 0 0 0,0 0-1 0 0,1-1 1 0 0,-1 1 0 0 0,1-2-1 0 0,-1 1 1 0 0,5-1-11 0 0,47-21-2823 0 0,-25-6-7561 0 0,-26 20 6498 0 0</inkml:trace>
</inkml:ink>
</file>

<file path=ppt/ink/ink4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5:01.3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0 755 7322 0 0,'0'0'1283'0'0,"0"0"-329"0"0,0 0-95 0 0,0 0 241 0 0,0 0 195 0 0,0 0-4 0 0,0 0-121 0 0,0 0-206 0 0,0 0-141 0 0,0 0-96 0 0,0 0-96 0 0,32-7-105 0 0,100-24-106 0 0,-19 11 293 0 0,23 18-463 0 0,-76 3-5113 0 0,-58 4 993 0 0,-2-3-2940 0 0,0-2 2025 0 0</inkml:trace>
  <inkml:trace contextRef="#ctx0" brushRef="#br0" timeOffset="254.542">109 928 5049 0 0,'0'0'1391'0'0,"0"0"-439"0"0,0 0-92 0 0,0 0 378 0 0,0 0 357 0 0,0 0 104 0 0,0 0-176 0 0,0 0-305 0 0,0 0-274 0 0,0 0-187 0 0,0 0-117 0 0,0 0-97 0 0,0 0-76 0 0,33 4-94 0 0,107 13-104 0 0,-29-12-69 0 0,-37-14-1765 0 0,-27 0-5671 0 0,-46 8 6659 0 0,12-2-9763 0 0</inkml:trace>
  <inkml:trace contextRef="#ctx0" brushRef="#br0" timeOffset="6713.529">1020 254 0 0 0,'0'0'971'0'0,"0"0"180"0"0,0 0-79 0 0,0 0-204 0 0,0 0-184 0 0,0 0-210 0 0,0 0-159 0 0,0 0-15 0 0,0 0 136 0 0,8-6 1083 0 0,78 5 2944 0 0,-31 1-3747 0 0,140-3 2282 0 0,-131-3-5539 0 0,-1-3-3678 0 0,-55 8-988 0 0</inkml:trace>
  <inkml:trace contextRef="#ctx0" brushRef="#br0" timeOffset="5516.076">1384 505 0 0 0,'0'0'1127'0'0,"0"0"236"0"0,0 0 105 0 0,0 0-92 0 0,0 0-189 0 0,0 0-185 0 0,0 0-130 0 0,0 0-45 0 0,1-5 12 0 0,0-2-1252 0 0,0-4 3141 0 0,0 27-816 0 0,-3 491-1546 0 0,2-506-424 0 0,-2 44-1136 0 0,-5-18-3630 0 0,1-26-3541 0 0,5-1 8152 0 0</inkml:trace>
  <inkml:trace contextRef="#ctx0" brushRef="#br0" timeOffset="5906.325">992 552 0 0 0,'0'0'424'0'0,"0"0"600"0"0,0 0 229 0 0,0 0-29 0 0,0 0-29 0 0,0 0-15 0 0,0 0-18 0 0,0 0 10 0 0,27-8 1 0 0,84-25-22 0 0,-6 15 1670 0 0,156 7-743 0 0,-149 19-2804 0 0,-84 1-2458 0 0,-20 8-6451 0 0,-8-14 7323 0 0</inkml:trace>
  <inkml:trace contextRef="#ctx0" brushRef="#br0" timeOffset="6150.781">1040 1130 1192 0 0,'0'0'1493'0'0,"0"0"-1131"0"0,0 0-131 0 0,0 0 609 0 0,0 0 575 0 0,0 0 270 0 0,0 0-20 0 0,0 0-168 0 0,0 0-223 0 0,31-3-208 0 0,97-13-159 0 0,35-9 1232 0 0,-142 23-2723 0 0,84-8 1991 0 0,-70 8-4319 0 0,0 2-4405 0 0,-32 0 957 0 0</inkml:trace>
  <inkml:trace contextRef="#ctx0" brushRef="#br0" timeOffset="7273.458">1828 979 152 0 0,'0'0'1527'0'0,"0"0"-1062"0"0,0 0-362 0 0,0 0 108 0 0,0 0 285 0 0,0 0 331 0 0,0 0 128 0 0,0 0-88 0 0,0 0-218 0 0,0 0-234 0 0,0 0-113 0 0,0 0-47 0 0,-2 18-13 0 0,-14 107 592 0 0,15-92-548 0 0,0-9 278 0 0,-3-28 5961 0 0,2-14-6408 0 0,2 1 0 0 0,0-1-1 0 0,0 0 1 0 0,2 1 0 0 0,0 0-1 0 0,1-1 1 0 0,1 1 0 0 0,0 0-1 0 0,1 0 1 0 0,1 1 0 0 0,1 0-1 0 0,0 0 1 0 0,1 0-1 0 0,1 1 1 0 0,0 0 0 0 0,1 1-1 0 0,3-3-116 0 0,65-70-322 0 0,-57 89-2951 0 0,-9 16-6188 0 0,-11-17 4859 0 0</inkml:trace>
  <inkml:trace contextRef="#ctx0" brushRef="#br0" timeOffset="7543.755">2104 957 616 0 0,'0'0'1168'0'0,"0"0"-206"0"0,0 0 33 0 0,0 0 94 0 0,0 0-6 0 0,0 0-108 0 0,0 0-211 0 0,0 0-184 0 0,0 0-149 0 0,0 0-107 0 0,0 0-58 0 0,0 0-64 0 0,5 32-7 0 0,17 97 85 0 0,-22-128-263 0 0,0 0 0 0 0,-1 0-1 0 0,1 0 1 0 0,0 0 0 0 0,0 0-1 0 0,0 0 1 0 0,0 1 0 0 0,0-1-1 0 0,0 0 1 0 0,0 0 0 0 0,0 0 0 0 0,0 0-1 0 0,0 0 1 0 0,1 1 0 0 0,-1-1-1 0 0,1 0 1 0 0,-1 0 0 0 0,1 0-1 0 0,-1 0 1 0 0,1 0 0 0 0,-1 0 0 0 0,1 0-1 0 0,0 0 1 0 0,-1 0 0 0 0,1 0-1 0 0,0-1 1 0 0,0 1 0 0 0,0 0 0 0 0,0 0-1 0 0,0-1 1 0 0,0 1 0 0 0,0-1-1 0 0,0 1 1 0 0,0-1 0 0 0,0 1-1 0 0,0-1 1 0 0,0 1 0 0 0,0-1 0 0 0,0 0-1 0 0,0 0 1 0 0,1 0 0 0 0,-1 1-1 0 0,0-1 1 0 0,0 0 0 0 0,0 0-1 0 0,1-1-15 0 0,3 1 260 0 0,4-3-25 0 0,0 1 0 0 0,-1-1 0 0 0,0-1 1 0 0,0 1-1 0 0,1-1 0 0 0,-2-1 1 0 0,1 1-1 0 0,-1-1 0 0 0,1-1 0 0 0,-1 1 1 0 0,-1-1-1 0 0,1-1 0 0 0,-1 1 0 0 0,0-1 1 0 0,-1 0-1 0 0,0 0 0 0 0,0-1 0 0 0,0 1 1 0 0,-1-1-1 0 0,0 0 0 0 0,0-1 0 0 0,-1 1 1 0 0,0 0-1 0 0,-1-1 0 0 0,0-1-236 0 0,-1 7-29 0 0,0 0 1 0 0,0 0-1 0 0,0 0 0 0 0,-1-1 0 0 0,1 1 0 0 0,-1 0 1 0 0,0-1-1 0 0,0 1 0 0 0,-1 0 0 0 0,1 0 0 0 0,-1-1 0 0 0,1 1 1 0 0,-1 0-1 0 0,0 0 0 0 0,0 0 0 0 0,0 0 0 0 0,-1 0 0 0 0,1 0 1 0 0,-1 0-1 0 0,1 0 0 0 0,-1 0 0 0 0,0 1 0 0 0,0-1 1 0 0,-1 1-1 0 0,1 0 0 0 0,0-1 0 0 0,-1 1 0 0 0,1 0 0 0 0,-3-1 29 0 0,-62-7-7654 0 0,49 16 3300 0 0,7-2 332 0 0</inkml:trace>
  <inkml:trace contextRef="#ctx0" brushRef="#br0" timeOffset="8059.467">2533 957 0 0 0,'0'0'1430'0'0,"0"0"1"0"0,0 0-244 0 0,0 0-285 0 0,0 0-208 0 0,0 0-131 0 0,0 0-66 0 0,0 0-25 0 0,0 0-38 0 0,-13 29-2 0 0,-38 88 40 0 0,44-83-10 0 0,17-30 26 0 0,-6-4-275 0 0,3 2 112 0 0,-1-1 0 0 0,1 0 0 0 0,-1 0 0 0 0,1 0 0 0 0,-1-1 1 0 0,1 0-1 0 0,-1-1 0 0 0,1 1 0 0 0,-1-1 0 0 0,1-1 0 0 0,-1 1 0 0 0,0-1 1 0 0,1 0-1 0 0,-1 0 0 0 0,0-1 0 0 0,0 0 0 0 0,-1 0 0 0 0,1 0 0 0 0,-1-1 0 0 0,2 0-325 0 0,8-8 324 0 0,-1 0-1 0 0,1-1 0 0 0,-2 0 0 0 0,0-1 0 0 0,-1-1 1 0 0,0 0-1 0 0,-1-1 0 0 0,-1 0 0 0 0,0 0 0 0 0,-1-1 0 0 0,-1 0 1 0 0,5-18-324 0 0,-9 24-37 0 0,0 0 0 0 0,-1 0 0 0 0,0 0 1 0 0,-1-1-1 0 0,0 1 0 0 0,-1 0 1 0 0,-1-1-1 0 0,1 1 0 0 0,-2-1 0 0 0,0 1 1 0 0,0-1-1 0 0,-1 1 0 0 0,0 0 0 0 0,-1-1 1 0 0,0 1-1 0 0,-1 0 0 0 0,0 1 0 0 0,-1-1 1 0 0,0 1-1 0 0,-1 0 0 0 0,0 0 0 0 0,-1 0 37 0 0,4 7-123 0 0,0-1 1 0 0,-1 0-1 0 0,0 1 0 0 0,0 0 0 0 0,0 0 0 0 0,0 0 0 0 0,0 0 0 0 0,-1 1 0 0 0,1 0 0 0 0,-1 0 0 0 0,0 0 0 0 0,1 0 0 0 0,-1 1 0 0 0,0 0 0 0 0,0 0 0 0 0,0 0 0 0 0,0 0 0 0 0,0 1 0 0 0,0 0 0 0 0,0 0 0 0 0,0 0 0 0 0,0 1 1 0 0,0 0-1 0 0,0 0 0 0 0,0 0 0 0 0,0 0 0 0 0,0 1 0 0 0,0 0 0 0 0,1 0 0 0 0,-1 0 0 0 0,1 0 0 0 0,-1 1 0 0 0,1 0 0 0 0,0 0 0 0 0,0 0 0 0 0,0 0 0 0 0,1 1 0 0 0,-1-1 0 0 0,1 1 0 0 0,0 0 0 0 0,0 0 0 0 0,0 0 0 0 0,0 1 0 0 0,1-1 1 0 0,-1 1-1 0 0,1 0 123 0 0,-2 3-6 0 0,-1 0 0 0 0,2 0 0 0 0,-1 1 0 0 0,1-1 0 0 0,1 1 0 0 0,-1 0 1 0 0,1 0-1 0 0,1 0 0 0 0,0 0 0 0 0,0 0 0 0 0,1 0 0 0 0,0 0 1 0 0,0 0-1 0 0,1 0 0 0 0,0 0 0 0 0,1 0 0 0 0,0 0 0 0 0,1 0 0 0 0,-1-1 1 0 0,2 1-1 0 0,-1-1 0 0 0,1 0 0 0 0,0 0 0 0 0,1 0 0 0 0,0 0 0 0 0,0-1 1 0 0,1 1-1 0 0,0-2 0 0 0,0 1 0 0 0,0-1 0 0 0,8 6 6 0 0,8 4 106 0 0,1-2-1 0 0,0-1 0 0 0,1 0 1 0 0,0-2-1 0 0,1 0 0 0 0,0-2 1 0 0,1-1-1 0 0,8 1-105 0 0,87 11-558 0 0,-68-18-8898 0 0,-47-2 5215 0 0</inkml:trace>
  <inkml:trace contextRef="#ctx0" brushRef="#br0" timeOffset="10052.855">3150 832 0 0 0,'0'0'1383'0'0,"0"0"299"0"0,0 0 119 0 0,0 0-62 0 0,0 0-106 0 0,0 0-77 0 0,0 0-61 0 0,0 0-100 0 0,0 0-145 0 0,35-9-207 0 0,113-29-202 0 0,64-21 1258 0 0,-103 44-2386 0 0,-105 30-2385 0 0,-13 3-6099 0 0,5-14 2584 0 0</inkml:trace>
  <inkml:trace contextRef="#ctx0" brushRef="#br0" timeOffset="10303.354">3385 545 3313 0 0,'0'0'1080'0'0,"0"0"-411"0"0,0 0-31 0 0,0 0 273 0 0,0 0 360 0 0,0 0 242 0 0,0 0-64 0 0,0 0-289 0 0,0 0-316 0 0,0 0-254 0 0,-1 33-176 0 0,-5 105-114 0 0,4 2 19 0 0,18-32-917 0 0,-2-63-3268 0 0,-9-34-2185 0 0,-3-7 2095 0 0</inkml:trace>
  <inkml:trace contextRef="#ctx0" brushRef="#br0" timeOffset="10805.594">3726 427 4657 0 0,'0'0'1188'0'0,"0"0"-217"0"0,0 0 88 0 0,0 0 284 0 0,0 0 176 0 0,0 0-43 0 0,0 0-210 0 0,0 0-281 0 0,31-13-211 0 0,99-43-138 0 0,-43 31 411 0 0,-63 23-779 0 0,-20 2-224 0 0,2-2-19 0 0,1 0 1 0 0,-1 0-1 0 0,1 1 1 0 0,0 0-1 0 0,-1 0 0 0 0,1 1 1 0 0,0 0-1 0 0,0 0 1 0 0,-1 0-1 0 0,1 1 1 0 0,0 0-1 0 0,-1 1 1 0 0,1-1-1 0 0,-1 1 1 0 0,1 0-1 0 0,-1 1 1 0 0,0 0-1 0 0,0 0 1 0 0,0 0-1 0 0,0 0 1 0 0,-1 1-1 0 0,1 0 0 0 0,3 4-25 0 0,-8-2 23 0 0,1 0 0 0 0,-1 1 0 0 0,0-1-1 0 0,-1 1 1 0 0,0 0 0 0 0,0-1 0 0 0,0 1-1 0 0,-1-1 1 0 0,0 1 0 0 0,0-1 0 0 0,-1 1-1 0 0,1-1 1 0 0,-1 1 0 0 0,-1-1 0 0 0,1 0-1 0 0,-1 0 1 0 0,-2 2-23 0 0,-216 348 226 0 0,194-257-214 0 0,27-96-3 0 0,1 0-1 0 0,-1 0 1 0 0,0 0 0 0 0,1 0 0 0 0,0 0 0 0 0,-1 0-1 0 0,1-1 1 0 0,0 1 0 0 0,1 0 0 0 0,-1-1 0 0 0,0 1-1 0 0,1 0 1 0 0,-1-1 0 0 0,1 0 0 0 0,0 1 0 0 0,0-1-1 0 0,0 0 1 0 0,0 0 0 0 0,0 0 0 0 0,0 0 0 0 0,1-1-1 0 0,-1 1 1 0 0,1 0 0 0 0,-1-1 0 0 0,1 0 0 0 0,0 1 0 0 0,-1-1-1 0 0,1 0 1 0 0,0-1 0 0 0,0 1 0 0 0,0 0 0 0 0,-1-1-1 0 0,3 1-8 0 0,13 1 118 0 0,0-1 1 0 0,-1-1-1 0 0,1 0 0 0 0,0-1 0 0 0,-1-1 0 0 0,1 0 0 0 0,-1-1 1 0 0,1-1-1 0 0,-1-1 0 0 0,0-1 0 0 0,-1 0 0 0 0,0-1 0 0 0,0-1 1 0 0,0 0-1 0 0,11-9-118 0 0,-30 1-4829 0 0,-8 10-5275 0 0,11 6 9107 0 0,-4-1-3579 0 0</inkml:trace>
  <inkml:trace contextRef="#ctx0" brushRef="#br0" timeOffset="12755.677">4613 376 0 0 0,'0'0'335'0'0,"0"0"873"0"0,0 0 108 0 0,0 0-245 0 0,0 0-271 0 0,0 0-232 0 0,0 0-182 0 0,1-3-117 0 0,9 102 4491 0 0,14 277-3033 0 0,-68-264-3987 0 0,31-98 224 0 0,-1-5-4117 0 0,12-9 4162 0 0</inkml:trace>
  <inkml:trace contextRef="#ctx0" brushRef="#br0" timeOffset="13159.464">4321 460 0 0 0,'0'0'243'0'0,"0"0"368"0"0,0 0 258 0 0,0 0 162 0 0,0 0 104 0 0,0 0 46 0 0,0 0-4 0 0,0 0-17 0 0,0 0-16 0 0,0 0-12 0 0,11-3-9 0 0,90-26 2586 0 0,-55 16-3246 0 0,1 1 1 0 0,0 3-1 0 0,0 2 0 0 0,1 2 0 0 0,-1 2 0 0 0,43 3-463 0 0,-7 14-1724 0 0,-57-2-1969 0 0,-3 3-4062 0 0,-20-11 4809 0 0,-2-1 1770 0 0</inkml:trace>
  <inkml:trace contextRef="#ctx0" brushRef="#br0" timeOffset="13458.541">4403 1072 3009 0 0,'0'0'544'0'0,"0"0"-259"0"0,0 0 130 0 0,0 0 437 0 0,0 0 403 0 0,0 0 176 0 0,0 0-80 0 0,0 0-193 0 0,0 0-174 0 0,0 0-104 0 0,0 0-83 0 0,0 0-59 0 0,18-2-55 0 0,130-16 1282 0 0,38-32-1351 0 0,-127 28-2883 0 0,-30 11-1682 0 0,0-1-4131 0 0,-21 9 5423 0 0</inkml:trace>
  <inkml:trace contextRef="#ctx0" brushRef="#br0" timeOffset="13983.487">4372 144 392 0 0,'0'0'946'0'0,"0"0"-37"0"0,0 0 250 0 0,0 0 299 0 0,0 0 175 0 0,0 0-12 0 0,0 0-230 0 0,0 0-295 0 0,0 0-211 0 0,0 0-74 0 0,0 0-37 0 0,0 0-47 0 0,0 0-65 0 0,15-11-101 0 0,45-34-108 0 0,-15 31 204 0 0,157 0-501 0 0,-177 12-1029 0 0,21-2-3075 0 0,-19-2-2746 0 0,-16 2 1918 0 0</inkml:trace>
  <inkml:trace contextRef="#ctx0" brushRef="#br0" timeOffset="14665.761">5101 876 0 0 0,'0'0'424'0'0,"0"0"254"0"0,0 0 26 0 0,0 0-136 0 0,0 0-153 0 0,0 0-119 0 0,0 0-70 0 0,0 0-22 0 0,0 0-21 0 0,0 0 4 0 0,-19 26 22 0 0,-59 78 29 0 0,33-50 1338 0 0,45-58 4337 0 0,8-22-5362 0 0,10-2-341 0 0,1 0 0 0 0,1 1 0 0 0,1 2-1 0 0,1 0 1 0 0,1 1 0 0 0,1 1 0 0 0,1 2 0 0 0,7-4-210 0 0,-25 18-33 0 0,1 1-1 0 0,0 0 1 0 0,0 1-1 0 0,0 0 1 0 0,1 0-1 0 0,0 0 1 0 0,0 1 0 0 0,0 1-1 0 0,0-1 1 0 0,1 2-1 0 0,-1-1 1 0 0,1 1-1 0 0,0 1 1 0 0,9-1 33 0 0,-17 4-3 0 0,0 0-1 0 0,0 0 1 0 0,0 0 0 0 0,0 1 0 0 0,0-1-1 0 0,0 0 1 0 0,-1 1 0 0 0,1 0 0 0 0,-1-1-1 0 0,0 1 1 0 0,1 0 0 0 0,-1 0-1 0 0,0 0 1 0 0,-1 0 0 0 0,1 0 0 0 0,-1 0-1 0 0,1 0 1 0 0,-1 0 0 0 0,0 0 0 0 0,0 1 3 0 0,1-1 13 0 0,8 150 462 0 0,-10-151-420 0 0,0 0 0 0 0,0 1 0 0 0,1-1-1 0 0,-1 0 1 0 0,-1 0 0 0 0,1 0 0 0 0,0 1 0 0 0,0-1 0 0 0,-1 0 0 0 0,1-1 0 0 0,-1 1 0 0 0,0 0 0 0 0,1 0 0 0 0,-1-1 0 0 0,0 1 0 0 0,0-1 0 0 0,0 0 0 0 0,0 1 0 0 0,0-1 0 0 0,-1 0 0 0 0,1 0 0 0 0,0 0 0 0 0,0-1 0 0 0,-1 1 0 0 0,1 0-1 0 0,-1-1 1 0 0,1 1 0 0 0,0-1 0 0 0,-1 0 0 0 0,1 0 0 0 0,-1 0 0 0 0,1 0 0 0 0,-1-1 0 0 0,1 1 0 0 0,0 0 0 0 0,-1-1 0 0 0,1 0 0 0 0,0 0 0 0 0,-1 0-55 0 0,-20 0-111 0 0,12 0 33 0 0,-1 0-1 0 0,1-1 1 0 0,-1-1-1 0 0,1 0 1 0 0,0-1-1 0 0,0 0 1 0 0,0 0-1 0 0,0-1 1 0 0,-2-2 78 0 0,-24-13-2820 0 0,4 0-3854 0 0,28 17 5366 0 0,-3-1-3222 0 0</inkml:trace>
  <inkml:trace contextRef="#ctx0" brushRef="#br0" timeOffset="16101.313">5591 759 0 0 0,'0'0'761'0'0,"0"0"133"0"0,0 0-131 0 0,0 0-191 0 0,0 0-17 0 0,0 0 174 0 0,0 0 269 0 0,0 0 206 0 0,6 0 44 0 0,24-3 286 0 0,0-1 0 0 0,-1-1-1 0 0,1-2 1 0 0,-1-1 0 0 0,0-1-1 0 0,7-4-1533 0 0,116-30 1299 0 0,-88 28-1823 0 0,-61 13-351 0 0,-5 0-10659 0 0,-2 2 6242 0 0</inkml:trace>
  <inkml:trace contextRef="#ctx0" brushRef="#br0" timeOffset="16371.373">5757 534 3625 0 0,'0'0'1033'0'0,"0"0"-303"0"0,0 0 138 0 0,0 0 278 0 0,0 0 105 0 0,0 0-81 0 0,-1 34-251 0 0,-4 106-359 0 0,-2 28-738 0 0,17-142-1392 0 0,5-15-4433 0 0,-11-11 2452 0 0</inkml:trace>
  <inkml:trace contextRef="#ctx0" brushRef="#br0" timeOffset="16633.449">6198 468 7570 0 0,'0'0'1243'0'0,"0"0"-189"0"0,0 0 84 0 0,0 0 180 0 0,0 0 75 0 0,0 0-118 0 0,0 0-239 0 0,0 0-237 0 0,32-29-193 0 0,99-87-136 0 0,-51 61 139 0 0,-73 50-574 0 0,0 1 0 0 0,1 0 1 0 0,-1 1-1 0 0,1 0 1 0 0,0 0-1 0 0,0 1 0 0 0,0-1 1 0 0,0 2-1 0 0,0-1 1 0 0,0 1-1 0 0,0 0 0 0 0,0 1 1 0 0,5 0-36 0 0,-11 2 1 0 0,0 0 0 0 0,0 0 0 0 0,-1 0 0 0 0,1 0 0 0 0,-1 0 0 0 0,1 1 0 0 0,-1-1 0 0 0,0 0 0 0 0,0 1 1 0 0,1-1-1 0 0,-2 1 0 0 0,1-1 0 0 0,0 1 0 0 0,-1 0 0 0 0,1-1 0 0 0,-1 1 0 0 0,0 0 0 0 0,1-1 0 0 0,-1 1 0 0 0,-1 0 1 0 0,1-1-1 0 0,0 1 0 0 0,-1 0 0 0 0,1-1 0 0 0,-1 1 0 0 0,0-1 0 0 0,0 2-1 0 0,-5 15 15 0 0,0-1 0 0 0,-1 0 0 0 0,-1 0 0 0 0,0 0 0 0 0,-2-1 0 0 0,0-1 0 0 0,-1 1 0 0 0,-2 1-15 0 0,4-5-7 0 0,-42 59 6 0 0,32-49 11 0 0,1 2-1 0 0,1 1 0 0 0,2 0 1 0 0,0 0-1 0 0,2 2 0 0 0,-6 19-9 0 0,17-45 0 0 0,0 0 1 0 0,1 1-1 0 0,0 0 1 0 0,0-1-1 0 0,0 1 0 0 0,0 0 1 0 0,0-1-1 0 0,0 1 0 0 0,1 0 1 0 0,-1 0-1 0 0,1 0 0 0 0,0 0 1 0 0,0 0-1 0 0,0 0 0 0 0,0-1 1 0 0,0 1-1 0 0,1 0 0 0 0,-1 0 1 0 0,1 0-1 0 0,0 0 1 0 0,0-1-1 0 0,0 1 0 0 0,0 0 1 0 0,0-1-1 0 0,1 1 0 0 0,-1-1 1 0 0,1 1-1 0 0,0-1 0 0 0,0 0 1 0 0,0 0-1 0 0,0 0 0 0 0,0 0 1 0 0,0 0-1 0 0,0 0 1 0 0,0 0-1 0 0,1-1 0 0 0,-1 1 1 0 0,1-1-1 0 0,-1 0 0 0 0,1 1 1 0 0,0-1-1 0 0,0-1 0 0 0,-1 1 1 0 0,1 0-1 0 0,1 0 0 0 0,111-16-524 0 0,-79 2-2751 0 0,-2-2-4363 0 0,-24 10-109 0 0</inkml:trace>
  <inkml:trace contextRef="#ctx0" brushRef="#br0" timeOffset="17207.4">6666 932 5001 0 0,'0'0'863'0'0,"0"0"114"0"0,0 0 290 0 0,0 0 260 0 0,0 0 3 0 0,0 0-262 0 0,0 0-297 0 0,0 0-275 0 0,0 0-213 0 0,24-35-100 0 0,76-107-72 0 0,24-31 828 0 0,-114 162-1089 0 0,-8 8-49 0 0,0-1 0 0 0,1 1 0 0 0,0 0 0 0 0,-1 0 1 0 0,1 0-1 0 0,0 0 0 0 0,1 0 0 0 0,-1 1 0 0 0,0 0 0 0 0,1-1 0 0 0,-1 1 0 0 0,1 0 1 0 0,0 1-1 0 0,0-1 0 0 0,-1 0 0 0 0,1 1 0 0 0,0 0 0 0 0,4 0-1 0 0,7 48-109 0 0,-22 24 414 0 0,3 1-230 0 0,6-70-58 0 0,0-1-1 0 0,-1 0 1 0 0,1-1-1 0 0,0 1 1 0 0,0 0 0 0 0,0 0-1 0 0,0-1 1 0 0,0 1 0 0 0,0-1-1 0 0,0 0 1 0 0,0 1-1 0 0,0-1 1 0 0,0 0 0 0 0,0 0-1 0 0,0-1 1 0 0,0 1 0 0 0,-1 0-1 0 0,1 0 1 0 0,0-1-1 0 0,0 1 1 0 0,0-1 0 0 0,0 0-1 0 0,0 0 1 0 0,0 0 0 0 0,-1 0-1 0 0,1 0 1 0 0,0 0 0 0 0,-1 0-1 0 0,1 0 1 0 0,-1 0-1 0 0,1-1 1 0 0,-1 1-17 0 0,68-63 435 0 0,-48 43-384 0 0,0 1-1 0 0,1 0 0 0 0,1 2 1 0 0,1 1-1 0 0,0 1 1 0 0,3 0-51 0 0,-26 16-2 0 0,0 0 0 0 0,-1 0 0 0 0,1-1 1 0 0,0 1-1 0 0,0 0 0 0 0,-1 0 1 0 0,1 0-1 0 0,0 0 0 0 0,0 0 1 0 0,-1 0-1 0 0,1 0 0 0 0,0 0 1 0 0,0 0-1 0 0,-1 1 0 0 0,1-1 1 0 0,0 0-1 0 0,0 0 0 0 0,-1 1 0 0 0,1-1 1 0 0,0 0-1 0 0,-1 1 0 0 0,1-1 1 0 0,-1 1-1 0 0,1-1 0 0 0,0 1 1 0 0,-1-1-1 0 0,1 1 0 0 0,-1-1 1 0 0,1 1-1 0 0,-1 0 0 0 0,1-1 1 0 0,-1 1-1 0 0,0 0 0 0 0,1-1 1 0 0,-1 1-1 0 0,0 0 0 0 0,0-1 0 0 0,1 1 1 0 0,-1 0-1 0 0,0 0 0 0 0,0-1 1 0 0,0 1-1 0 0,0 0 0 0 0,0 0 1 0 0,0-1-1 0 0,0 1 0 0 0,0 0 1 0 0,0 0-1 0 0,0 0 0 0 0,0-1 1 0 0,-1 1-1 0 0,1 0 0 0 0,0-1 1 0 0,0 1-1 0 0,-1 0 2 0 0,-7 52 111 0 0,-23 66-1206 0 0,28-93-2775 0 0,2 2-3550 0 0,1-21 1760 0 0</inkml:trace>
  <inkml:trace contextRef="#ctx0" brushRef="#br0" timeOffset="17778.166">7677 641 4985 0 0,'0'0'1378'0'0,"0"0"-174"0"0,0 0 20 0 0,0 0 36 0 0,0 0-155 0 0,0 0-269 0 0,0 0-289 0 0,-26 30-233 0 0,-79 97-140 0 0,46-45-98 0 0,-50 106-1723 0 0,108-185 1763 0 0,-6 12-980 0 0,15-23 281 0 0,137-175 2407 0 0,-56 80-1277 0 0,-89 102-560 0 0,1 0 1 0 0,-1 0-1 0 0,1 0 0 0 0,-1 0 0 0 0,0 1 1 0 0,1-1-1 0 0,0 0 0 0 0,-1 0 1 0 0,1 0-1 0 0,0 0 0 0 0,-1 1 0 0 0,1-1 1 0 0,0 0-1 0 0,0 1 0 0 0,-1-1 1 0 0,1 0-1 0 0,0 1 0 0 0,0-1 0 0 0,0 1 1 0 0,0-1-1 0 0,0 1 0 0 0,0 0 1 0 0,0-1-1 0 0,0 1 0 0 0,0 0 0 0 0,0 0 1 0 0,0 0-1 0 0,0 0 0 0 0,0 0 0 0 0,0 0 1 0 0,0 0-1 0 0,0 0 0 0 0,0 0 1 0 0,0 0-1 0 0,0 0 0 0 0,0 1 0 0 0,0-1 1 0 0,0 0-1 0 0,0 1 0 0 0,0-1 1 0 0,0 1-1 0 0,0-1 0 0 0,0 1 0 0 0,0-1 1 0 0,-1 1-1 0 0,1 0 0 0 0,0-1 1 0 0,0 1-1 0 0,-1 0 0 0 0,1 0 0 0 0,0 0 1 0 0,-1 0-1 0 0,1-1 0 0 0,-1 1 1 0 0,1 0-1 0 0,-1 0 0 0 0,1 0 0 0 0,-1 0 1 0 0,0 0-1 0 0,0 0 0 0 0,1 0 1 0 0,-1 0-1 0 0,0 0 0 0 0,0 0 0 0 0,0 0 1 0 0,0 0-1 0 0,0 0 0 0 0,0 0 1 0 0,-1 1 11 0 0,22 141-540 0 0,-10-122 468 0 0,1 10 2865 0 0,-38-38-925 0 0,-96-54-1472 0 0,43 23-1506 0 0,52 26-1640 0 0,1 1-3356 0 0,19 7 18 0 0</inkml:trace>
  <inkml:trace contextRef="#ctx0" brushRef="#br0" timeOffset="18316.542">7914 597 1864 0 0,'0'0'1281'0'0,"0"0"-201"0"0,0 0-79 0 0,0 0-23 0 0,0 0-128 0 0,0 0-234 0 0,0 0-215 0 0,0 0-166 0 0,0 0-139 0 0,0 0-98 0 0,0 0-68 0 0,0 0-81 0 0,0 0-45 0 0,-25 25-32 0 0,-76 78-64 0 0,99-102 272 0 0,0 1-1 0 0,1-1 1 0 0,-1 0 0 0 0,0 0-1 0 0,1 1 1 0 0,-1-1 0 0 0,1 1-1 0 0,-1-1 1 0 0,1 1-1 0 0,-1 0 1 0 0,1 0 0 0 0,0-1-1 0 0,0 1 1 0 0,0 0 0 0 0,0 0-1 0 0,0 0 1 0 0,1 0 0 0 0,-1 0-1 0 0,1 0 1 0 0,-1 1 0 0 0,1-1-1 0 0,0 0 1 0 0,-1 0 0 0 0,1 0-1 0 0,0 0 1 0 0,0 0 0 0 0,1 2 20 0 0,1 3-149 0 0,-2-4 110 0 0,1 1 0 0 0,0-1-1 0 0,0 1 1 0 0,0-1-1 0 0,0 1 1 0 0,1-1-1 0 0,-1 0 1 0 0,1 0-1 0 0,0 0 1 0 0,0 1 0 0 0,0-2-1 0 0,1 1 1 0 0,-1 0-1 0 0,1 0 1 0 0,-1-1-1 0 0,1 0 1 0 0,0 1-1 0 0,0-1 1 0 0,0 0 0 0 0,0 0-1 0 0,0-1 1 0 0,0 1-1 0 0,1 0 1 0 0,-1-1-1 0 0,0 0 1 0 0,1 0-1 0 0,-1 0 1 0 0,1 0-1 0 0,0-1 1 0 0,0 1 39 0 0,5 0 311 0 0,0 0 1 0 0,0-1-1 0 0,0 0 1 0 0,0 0-1 0 0,0-1 0 0 0,0 0 1 0 0,-1 0-1 0 0,1-1 0 0 0,0 0 1 0 0,-1-1-1 0 0,8-2-311 0 0,-2-2 797 0 0,0-1-1 0 0,0 0 1 0 0,-1-1-1 0 0,0-1 0 0 0,-1 0 1 0 0,0 0-1 0 0,-1-1 1 0 0,1-1-1 0 0,-2 0 1 0 0,8-11-797 0 0,-1-4 395 0 0,0-1 1 0 0,-2 0 0 0 0,-1-2-1 0 0,-1 1 1 0 0,-2-2 0 0 0,-1 0 0 0 0,5-24-396 0 0,-12 43-74 0 0,1 1 0 0 0,-2-1 0 0 0,0 0-1 0 0,0 0 1 0 0,-1 0 0 0 0,0 0 0 0 0,-1 0 0 0 0,-1 0 0 0 0,0-1 0 0 0,0 1 0 0 0,-1 0 0 0 0,-1 1 0 0 0,0-1 0 0 0,-1 0 0 0 0,0 1 0 0 0,0 0 0 0 0,-1 0 0 0 0,-1 0 0 0 0,0 0 0 0 0,-1 1 0 0 0,1 0 0 0 0,-8-7 74 0 0,9 14-46 0 0,0 0-1 0 0,-1 0 0 0 0,0 1 1 0 0,0-1-1 0 0,0 1 0 0 0,0 1 1 0 0,0-1-1 0 0,0 1 0 0 0,0 0 1 0 0,0 0-1 0 0,-1 1 1 0 0,1 0-1 0 0,0 0 0 0 0,-1 0 1 0 0,1 1-1 0 0,0 0 0 0 0,0 0 1 0 0,0 0-1 0 0,0 1 0 0 0,0 0 1 0 0,0 0-1 0 0,0 1 0 0 0,0 0 1 0 0,1 0-1 0 0,0 0 1 0 0,-1 0-1 0 0,1 1 0 0 0,0 0 1 0 0,1 0-1 0 0,-1 0 0 0 0,1 1 1 0 0,-1 0-1 0 0,2 0 0 0 0,-1 0 1 0 0,0 0-1 0 0,1 0 0 0 0,0 1 48 0 0,-6 6-14 0 0,1 0 1 0 0,0 0-1 0 0,1 1 1 0 0,0 0-1 0 0,1 0 1 0 0,0 0-1 0 0,1 1 1 0 0,1 0-1 0 0,0 0 1 0 0,1 0-1 0 0,0 1 1 0 0,1-1-1 0 0,1 1 1 0 0,1-1 0 0 0,0 1-1 0 0,0 0 1 0 0,2-1-1 0 0,0 1 1 0 0,0-1-1 0 0,1 0 1 0 0,1 0-1 0 0,1 0 1 0 0,5 13 12 0 0,2-9 93 0 0,1-1 0 0 0,1-1 0 0 0,0 0-1 0 0,1-1 1 0 0,0 0 0 0 0,1-1 0 0 0,1-1 0 0 0,1-1 0 0 0,0 0 0 0 0,0-1 0 0 0,1-1 0 0 0,0-1 0 0 0,1-1 0 0 0,0 0-1 0 0,11 1-92 0 0,-6-2-687 0 0,49 11 1663 0 0,-49-14-4329 0 0,1-3-4182 0 0,-20-1 640 0 0</inkml:trace>
  <inkml:trace contextRef="#ctx0" brushRef="#br0" timeOffset="19099.158">8232 125 2609 0 0,'0'0'1572'0'0,"0"0"-165"0"0,0 0 14 0 0,0 0 78 0 0,0 0 11 0 0,0 0-103 0 0,0 0-217 0 0,0 0-206 0 0,0 0-132 0 0,0 0-92 0 0,0 0-61 0 0,0 0-73 0 0,0 0-81 0 0,22-11-100 0 0,65-34-79 0 0,-21 30 344 0 0,-49 16-549 0 0,-16-1-144 0 0,1 0 1 0 0,-1 0-1 0 0,1 0 1 0 0,0 1-1 0 0,-1-1 1 0 0,1 0-1 0 0,-1 1 1 0 0,1-1-1 0 0,-1 1 1 0 0,1-1-1 0 0,-1 1 1 0 0,1 0-1 0 0,-1-1 1 0 0,0 1-1 0 0,1 0 1 0 0,-1 0-1 0 0,0 0 1 0 0,0 0-1 0 0,1 0 1 0 0,-1 1-1 0 0,0-1 1 0 0,0 0-1 0 0,0 0 1 0 0,0 1-1 0 0,-1-1 1 0 0,1 0-1 0 0,0 1 1 0 0,-1-1-1 0 0,1 1 1 0 0,-1-1-1 0 0,1 1 1 0 0,-1 0-1 0 0,1-1 1 0 0,-1 1-1 0 0,0-1 1 0 0,0 1 0 0 0,0-1-1 0 0,0 1 1 0 0,0 0-1 0 0,0-1 1 0 0,-1 2-18 0 0,-20 63 849 0 0,-26 11-363 0 0,45-75-464 0 0,1 0 0 0 0,0-1 0 0 0,0 1-1 0 0,0 0 1 0 0,0 0 0 0 0,1 0-1 0 0,-1 0 1 0 0,0 0 0 0 0,1 0 0 0 0,-1 0-1 0 0,1 0 1 0 0,0 0 0 0 0,0 1-1 0 0,0-1 1 0 0,0 0 0 0 0,0 0 0 0 0,0 0-1 0 0,0 0 1 0 0,1 0 0 0 0,-1 0-1 0 0,1 0 1 0 0,0 0 0 0 0,-1 0 0 0 0,1 0-1 0 0,0 0 1 0 0,0 0 0 0 0,0 0-1 0 0,1-1 1 0 0,-1 1 0 0 0,0 0 0 0 0,1-1-1 0 0,-1 1 1 0 0,1-1 0 0 0,-1 1-1 0 0,1-1 1 0 0,0 0 0 0 0,-1 0 0 0 0,1 1-1 0 0,0-1 1 0 0,0 0 0 0 0,0-1-1 0 0,0 1 1 0 0,0 0 0 0 0,0-1 0 0 0,0 1-1 0 0,1-1-21 0 0,3 0 37 0 0,62-1 661 0 0,-23-4-3148 0 0,-33 4-1649 0 0,-8 1-274 0 0,4 0-6743 0 0</inkml:trace>
  <inkml:trace contextRef="#ctx0" brushRef="#br0" timeOffset="21466.655">8625 0 0 0 0,'0'0'599'0'0,"0"0"332"0"0,0 0-16 0 0,0 0-215 0 0,0 0-126 0 0,0 0 67 0 0,0 0 155 0 0,6 1 108 0 0,-2 0-758 0 0,0-1 1 0 0,-1 1-1 0 0,1 0 0 0 0,-1 0 0 0 0,1 0 1 0 0,-1 1-1 0 0,0-1 0 0 0,0 1 1 0 0,1 0-1 0 0,-1 0 0 0 0,0 0 1 0 0,0 0-1 0 0,-1 0 0 0 0,1 1 1 0 0,0-1-1 0 0,-1 1 0 0 0,2 2-146 0 0,13 19 590 0 0,-2 2-1 0 0,0 0 0 0 0,-2 0 1 0 0,-1 1-1 0 0,-1 1 0 0 0,-2 0 1 0 0,2 9-590 0 0,1 16 187 0 0,-2 1-1 0 0,-3 0 1 0 0,-2 0 0 0 0,-3 0 0 0 0,-4 46-187 0 0,1-81 2 0 0,-1 1 0 0 0,0-1-1 0 0,-2 0 1 0 0,0 0 0 0 0,-2 0 0 0 0,0 0 0 0 0,-1-1-1 0 0,-1 0 1 0 0,0 0 0 0 0,-1-1 0 0 0,-1 0 0 0 0,-1-1 0 0 0,-6 7-2 0 0,-70 64-3209 0 0,39-52-3101 0 0,32-27 2198 0 0</inkml:trace>
  <inkml:trace contextRef="#ctx0" brushRef="#br0" timeOffset="22470.5">858 144 0 0 0,'0'0'939'0'0,"0"0"21"0"0,0 0-88 0 0,0 0-81 0 0,0 0-43 0 0,0 0-24 0 0,0 0-15 0 0,-2-6 49 0 0,-5-21 839 0 0,-11 35 2256 0 0,0 23-3530 0 0,1 0 0 0 0,2 1 0 0 0,1 0 0 0 0,1 1 0 0 0,2 1 0 0 0,1 0 0 0 0,2 0 0 0 0,2 1 0 0 0,0 0 1 0 0,3 0-1 0 0,1 2-323 0 0,-3 1 125 0 0,1 1 0 0 0,3-1 0 0 0,1 1 0 0 0,1-1 0 0 0,3 0 0 0 0,1 1 0 0 0,2-2 0 0 0,1 1 0 0 0,2-1 0 0 0,1 0 0 0 0,3-1 0 0 0,0 0 0 0 0,3-2 0 0 0,1 0 0 0 0,2 1-125 0 0,-11-23 7 0 0,1 0 0 0 0,0-1 1 0 0,1-1-1 0 0,0 1 0 0 0,0-2 0 0 0,1 1 1 0 0,1-2-1 0 0,0 0 0 0 0,0 0 1 0 0,0-1-1 0 0,1-1 0 0 0,0 0 0 0 0,0-1 1 0 0,0 0-1 0 0,1-2 0 0 0,0 1 1 0 0,8-1-8 0 0,98 7-2347 0 0,-54-10-5407 0 0,-47 0 351 0 0</inkml:trace>
  <inkml:trace contextRef="#ctx0" brushRef="#br0" timeOffset="40792.253">8875 843 0 0 0,'0'0'88'0'0,"0"0"295"0"0,0 0 106 0 0,0 0 31 0 0,0 0-25 0 0,0 0-25 0 0,0 0-64 0 0,0 0-72 0 0,0 0-56 0 0,0 0-50 0 0,0 0-36 0 0,26 0 2265 0 0,-14 0-1958 0 0,0-1 1 0 0,-1 0-1 0 0,1-1 0 0 0,-1-1 0 0 0,0 0 1 0 0,1 0-1 0 0,-1-1 0 0 0,0 0 0 0 0,-1-1 1 0 0,1-1-1 0 0,5-3-499 0 0,1-3 357 0 0,-1 0 0 0 0,0-1 0 0 0,0-1 0 0 0,-1-1 0 0 0,-1 0 0 0 0,-1-1 0 0 0,0 0 0 0 0,2-5-357 0 0,34-40 570 0 0,-38 50-487 0 0,-1 0 0 0 0,0-1 0 0 0,-1 0 1 0 0,0 0-1 0 0,0-1 0 0 0,-2-1 0 0 0,0 1 0 0 0,0-1 1 0 0,-1 0-1 0 0,-1-1 0 0 0,0 1 0 0 0,-1-1 0 0 0,-1 0 1 0 0,0 0-1 0 0,-1 0 0 0 0,-1-1-83 0 0,-2 14-46 0 0,0 0 0 0 0,0 1 0 0 0,0-1 0 0 0,0 0 0 0 0,-1 1 0 0 0,1-1 0 0 0,-1 0 0 0 0,1 1 0 0 0,-1-1-1 0 0,1 1 1 0 0,-1 0 0 0 0,0 0 0 0 0,0 0 0 0 0,0 0 0 0 0,1 0 0 0 0,-1 0 0 0 0,0 0 0 0 0,0 0 0 0 0,0 1 0 0 0,-1-1 0 0 0,1 1 0 0 0,0-1 0 0 0,0 1 0 0 0,0 0 0 0 0,0 0 0 0 0,0 0 0 0 0,0 0 0 0 0,0 0 0 0 0,-1 1 0 0 0,1-1 0 0 0,0 1 0 0 0,0-1 0 0 0,0 1-1 0 0,0 0 1 0 0,0 0 0 0 0,0-1 0 0 0,1 1 0 0 0,-1 1 0 0 0,0-1 0 0 0,0 0 0 0 0,1 0 0 0 0,-1 1 46 0 0,-7 4-80 0 0,0 0 1 0 0,0 0-1 0 0,1 1 0 0 0,0 1 0 0 0,1-1 0 0 0,-1 1 1 0 0,1 0-1 0 0,1 1 0 0 0,0 0 0 0 0,0 0 0 0 0,1 0 0 0 0,0 1 1 0 0,0 0-1 0 0,1 0 0 0 0,0 0 0 0 0,1 0 0 0 0,0 0 1 0 0,1 1-1 0 0,0-1 0 0 0,1 1 0 0 0,0 0 0 0 0,0 0 1 0 0,1-1-1 0 0,1 1 0 0 0,0 1 80 0 0,2-5 31 0 0,1 1 0 0 0,0 0 1 0 0,0-1-1 0 0,1 0 0 0 0,0 0 0 0 0,0 0 0 0 0,1-1 1 0 0,0 0-1 0 0,0 0 0 0 0,0 0 0 0 0,1-1 0 0 0,0 1 0 0 0,0-2 1 0 0,0 1-1 0 0,1-1-31 0 0,-1 1 51 0 0,9 4 87 0 0,0-2 1 0 0,1 1-1 0 0,0-2 0 0 0,0 0 1 0 0,1-1-1 0 0,0-1 1 0 0,0-1-1 0 0,0 0 0 0 0,0-1 1 0 0,0-1-1 0 0,0-1 0 0 0,0-1 1 0 0,14-2-139 0 0,-18 0 135 0 0,0 0-1 0 0,0-1 1 0 0,-1-1 0 0 0,0 0 0 0 0,0-1 0 0 0,0 0-1 0 0,-1-1 1 0 0,0 0 0 0 0,0-1 0 0 0,0-1-1 0 0,-1 0 1 0 0,-1 0 0 0 0,0-1 0 0 0,0 0 0 0 0,4-6-135 0 0,-8 6 13 0 0,1 0 0 0 0,-2 0 0 0 0,1 0 0 0 0,-2-1 0 0 0,1 0 0 0 0,-1 0 0 0 0,-1 0 0 0 0,0-1 0 0 0,-1 1 0 0 0,0-1 0 0 0,0 1 0 0 0,-1-1 0 0 0,-1 0 0 0 0,0 1 0 0 0,-1-1 0 0 0,0-2-13 0 0,-33-56-656 0 0,33 68 600 0 0,0 1 1 0 0,0 0 0 0 0,0-1-1 0 0,0 1 1 0 0,0 0 0 0 0,0 0-1 0 0,0 0 1 0 0,-1 0 0 0 0,1 0-1 0 0,0 0 1 0 0,-1 0 0 0 0,1 1-1 0 0,-1-1 1 0 0,1 0 0 0 0,-1 1-1 0 0,1-1 1 0 0,-1 1 0 0 0,1 0-1 0 0,-1-1 1 0 0,0 1 0 0 0,1 0-1 0 0,-1 0 1 0 0,0 0 0 0 0,1 0-1 0 0,-1 0 1 0 0,1 0 0 0 0,-1 1-1 0 0,0-1 1 0 0,1 1 0 0 0,-1-1-1 0 0,1 1 1 0 0,-1-1 0 0 0,1 1-1 0 0,-1 0 1 0 0,1 0 0 0 0,0-1-1 0 0,-1 1 1 0 0,1 0 0 0 0,0 0-1 0 0,0 0 1 0 0,0 1 0 0 0,-1-1-1 0 0,1 0 1 0 0,0 0 0 0 0,0 2 55 0 0,-6 9-40 0 0,1 0 0 0 0,0 0 0 0 0,1 1 0 0 0,0 0 1 0 0,1 0-1 0 0,0 0 0 0 0,1 0 0 0 0,1 1 0 0 0,0-1 1 0 0,1 1-1 0 0,0 0 0 0 0,1 0 0 0 0,1 11 40 0 0,1-16 42 0 0,-1 0 0 0 0,1 0 0 0 0,1 0 0 0 0,-1 0 0 0 0,1 0 1 0 0,1 0-1 0 0,0-1 0 0 0,0 1 0 0 0,1-1 0 0 0,0 0 0 0 0,0-1 0 0 0,1 1 0 0 0,0-1 0 0 0,0 0 0 0 0,1 0 0 0 0,0-1 0 0 0,0 0 0 0 0,0 0 0 0 0,1-1 0 0 0,0 0 0 0 0,0 0 0 0 0,0-1 0 0 0,0 0 0 0 0,1 0 0 0 0,0-1 0 0 0,0 0 1 0 0,0 0-1 0 0,0-1 0 0 0,0-1 0 0 0,0 1 0 0 0,1-1 0 0 0,-1-1 0 0 0,1 0 0 0 0,4-1-42 0 0,0 1 120 0 0,-1-1-1 0 0,0 0 1 0 0,1-1 0 0 0,-1-1 0 0 0,0 0 0 0 0,0-1-1 0 0,-1 0 1 0 0,1-1 0 0 0,-1 0 0 0 0,0-1-1 0 0,7-5-119 0 0,16-7 176 0 0,-1-2 0 0 0,-1-2-1 0 0,-1-1 1 0 0,-1-1-1 0 0,-1-2 1 0 0,-1 0 0 0 0,-1-3-1 0 0,-2 0 1 0 0,6-10-176 0 0,-26 31 56 0 0,0-1 1 0 0,-1 0-1 0 0,0 0 0 0 0,0-1 1 0 0,-1 1-1 0 0,0-1 0 0 0,0 0 1 0 0,-1 0-1 0 0,-1 0 0 0 0,0 0 1 0 0,0-1-1 0 0,-1 1 1 0 0,0-1-1 0 0,-1 1 0 0 0,-1-10-56 0 0,-1 16-11 0 0,0 0 1 0 0,0 1-1 0 0,0-1 0 0 0,-1 1 0 0 0,1-1 0 0 0,-1 1 0 0 0,0 0 1 0 0,0 0-1 0 0,0 1 0 0 0,-1-1 0 0 0,1 1 0 0 0,-1-1 0 0 0,1 1 1 0 0,-1 0-1 0 0,0 0 0 0 0,0 1 0 0 0,1-1 0 0 0,-1 1 0 0 0,0 0 0 0 0,-1 0 1 0 0,1 0-1 0 0,0 0 0 0 0,0 1 0 0 0,0-1 0 0 0,0 1 0 0 0,-1 1 1 0 0,1-1-1 0 0,0 0 0 0 0,0 1 0 0 0,0 0 0 0 0,0 0 0 0 0,0 0 0 0 0,0 0 1 0 0,0 1-1 0 0,0 0 0 0 0,0 0 0 0 0,0 0 0 0 0,-1 1 11 0 0,-6 4-20 0 0,0 1 0 0 0,1 1 0 0 0,0-1 0 0 0,0 2 0 0 0,1-1 0 0 0,0 1 0 0 0,1 1 0 0 0,0-1 0 0 0,1 2 0 0 0,0-1 0 0 0,0 1 0 0 0,1 0 0 0 0,1 0 0 0 0,0 0 0 0 0,1 1 0 0 0,0 0 0 0 0,1 0 0 0 0,0 0 0 0 0,1 0 0 0 0,1 0 0 0 0,0 0 0 0 0,1 1 0 0 0,0-1 0 0 0,1 0 0 0 0,0 1 0 0 0,2 2 20 0 0,3-3 22 0 0,1-1 1 0 0,0 0-1 0 0,1-1 0 0 0,0 1 0 0 0,1-2 1 0 0,0 1-1 0 0,1-1 0 0 0,0 0 0 0 0,0-1 1 0 0,1 0-1 0 0,1-1 0 0 0,-1 0 0 0 0,1-1 1 0 0,0-1-1 0 0,1 1 0 0 0,0-2 0 0 0,0 0 1 0 0,0 0-1 0 0,0-1 0 0 0,1-1 0 0 0,-1 0 1 0 0,1-1-1 0 0,0-1 0 0 0,0 0 0 0 0,12-1-22 0 0,91 4-307 0 0,-66-3-6989 0 0,-44-1-3058 0 0</inkml:trace>
</inkml:ink>
</file>

<file path=ppt/ink/ink4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5:59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312 25 9218 0 0,'0'0'1248'0'0,"0"0"-333"0"0,0 0-123 0 0,0 0 39 0 0,0 0 39 0 0,0 0-69 0 0,0 0-197 0 0,0 0-185 0 0,0 0-166 0 0,0 0-42 0 0,0 0 12 0 0,-6 23-34 0 0,-16 77-10 0 0,-70 173 257 0 0,74-228-435 0 0,2-8-304 0 0,-2 0 0 0 0,-1-2 0 0 0,-2 0 1 0 0,-1-1-1 0 0,-2-1 0 0 0,-5 3 303 0 0,5-17-3957 0 0,23-23 19 0 0,3-11 2099 0 0,20-44-2923 0 0,23-29 3909 0 0,-18 37 829 0 0,114-243 80 0 0,-118 238 895 0 0,-4 9 1706 0 0,4 7 3844 0 0,-23 39-4595 0 0,0 1-305 0 0,0 0-394 0 0,0 9 13 0 0,-31 187-22 0 0,31-184-1162 0 0,-1-1 16 0 0,0-1 0 0 0,1 1 0 0 0,0 0 0 0 0,1 0 0 0 0,0-1 0 0 0,1 1-1 0 0,0-1 1 0 0,0 1 0 0 0,1-1 0 0 0,1 0 0 0 0,0 0 0 0 0,1 3-52 0 0,2-1 53 0 0,1 0 1 0 0,0-1-1 0 0,0 0 1 0 0,1 0-1 0 0,1-1 1 0 0,0 0-1 0 0,0-1 0 0 0,1 0 1 0 0,0 0-1 0 0,1-1 1 0 0,-1-1-1 0 0,1 0 1 0 0,9 3-54 0 0,-16-8 91 0 0,0-1 0 0 0,0 0 0 0 0,0 0 1 0 0,0-1-1 0 0,1 0 0 0 0,-1 0 0 0 0,0 0 0 0 0,0 0 1 0 0,1-1-1 0 0,-1 0 0 0 0,0 0 0 0 0,0 0 1 0 0,0 0-1 0 0,0-1 0 0 0,0 0 0 0 0,0 0 1 0 0,-1-1-1 0 0,1 1 0 0 0,0-1 0 0 0,-1 0 0 0 0,0 0 1 0 0,0-1-1 0 0,0 1 0 0 0,0-1 0 0 0,-1 0 1 0 0,2-1-92 0 0,78-118 2089 0 0,-81 120-2083 0 0,15-29 117 0 0,-1-1-1 0 0,-1 0 0 0 0,-2-1 0 0 0,-2-1 1 0 0,-1 0-1 0 0,-1 0 0 0 0,-2-1 1 0 0,-2 0-1 0 0,-1-1 0 0 0,-1-17-122 0 0,-4 55-49 0 0,1-1-1 0 0,0 1 0 0 0,0-1 1 0 0,0 0-1 0 0,-1 0 0 0 0,1 1 1 0 0,0-1-1 0 0,0 0 0 0 0,-1 1 1 0 0,1-1-1 0 0,0 0 0 0 0,0 0 1 0 0,-1 1-1 0 0,1-1 1 0 0,0 0-1 0 0,-1 0 0 0 0,1 0 1 0 0,0 0-1 0 0,-1 1 0 0 0,1-1 1 0 0,-1 0-1 0 0,1 0 0 0 0,0 0 1 0 0,-1 0-1 0 0,1 0 0 0 0,0 0 1 0 0,-1 0-1 0 0,1 0 0 0 0,-1 0 1 0 0,1 0-1 0 0,0 0 1 0 0,-1 0-1 0 0,1 0 0 0 0,0 0 1 0 0,-1-1-1 0 0,1 1 0 0 0,-1 0 1 0 0,1 0-1 0 0,0 0 0 0 0,-1 0 1 0 0,1-1-1 0 0,0 1 0 0 0,0 0 1 0 0,-1 0-1 0 0,1-1 1 0 0,0 1-1 0 0,0 0 0 0 0,-1-1 1 0 0,1 1-1 0 0,0 0 0 0 0,0-1 1 0 0,0 1-1 0 0,-1 0 0 0 0,1-1 1 0 0,0 1-1 0 0,0 0 0 0 0,0-1 1 0 0,0 1-1 0 0,0 0 1 0 0,0-1-1 0 0,0 1 0 0 0,0-1 50 0 0,-7 29-4268 0 0,3-10-2595 0 0,2-6-3269 0 0</inkml:trace>
  <inkml:trace contextRef="#ctx0" brushRef="#br0" timeOffset="341.952">1100 205 4049 0 0,'0'0'2728'0'0,"0"0"-1505"0"0,0 0-468 0 0,0 0 128 0 0,0 0 143 0 0,0 0-10 0 0,0 0-160 0 0,-29 34-251 0 0,-87 103-158 0 0,112-134-418 0 0,0 1-1 0 0,0-1 1 0 0,1 1-1 0 0,0 0 0 0 0,0 0 1 0 0,0 0-1 0 0,0 0 1 0 0,0 0-1 0 0,1 1 1 0 0,0-1-1 0 0,0 1 1 0 0,0 0-1 0 0,0 0 1 0 0,1 0-1 0 0,0 0 0 0 0,0 0 1 0 0,0 0-29 0 0,1 7 86 0 0,-2-8-8 0 0,0 1 0 0 0,1-1 1 0 0,0 1-1 0 0,0-1 0 0 0,0 1 0 0 0,0-1 1 0 0,1 1-1 0 0,0 0 0 0 0,0-1 1 0 0,0 1-1 0 0,0-1 0 0 0,1 1 1 0 0,0-1-1 0 0,0 1 0 0 0,0-1 0 0 0,0 1 1 0 0,1-1-1 0 0,0 0 0 0 0,0 1 1 0 0,0-1-1 0 0,0 0 0 0 0,1 0 1 0 0,-1-1-1 0 0,1 1 0 0 0,0 0 0 0 0,0-1 1 0 0,1 0-1 0 0,-1 0 0 0 0,1 0 1 0 0,-1 0-1 0 0,1 0 0 0 0,0-1 1 0 0,0 1-1 0 0,0-1 0 0 0,0 0 0 0 0,1-1 1 0 0,-1 1-1 0 0,1-1-78 0 0,4 0 210 0 0,1 0 1 0 0,-1-1-1 0 0,1 0 0 0 0,-1-1 0 0 0,1 0 1 0 0,-1-1-1 0 0,0 0 0 0 0,0 0 0 0 0,1-1 1 0 0,-2 0-1 0 0,1 0 0 0 0,0-1 0 0 0,-1-1 1 0 0,1 1-1 0 0,-1-1 0 0 0,0-1 1 0 0,-1 1-1 0 0,1-1 0 0 0,-1-1 0 0 0,0 1 1 0 0,-1-1-1 0 0,0-1 0 0 0,0 1 0 0 0,0-1 1 0 0,-1 0-1 0 0,0 0 0 0 0,-1 0 0 0 0,0-1 1 0 0,0 0-1 0 0,-1 1 0 0 0,0-1 1 0 0,0-1-1 0 0,-1 1 0 0 0,0 0 0 0 0,-1-1 1 0 0,1-6-211 0 0,-1 6-33 0 0,0 0 0 0 0,-1 0 0 0 0,0-1 1 0 0,-1 1-1 0 0,0 0 0 0 0,0 0 0 0 0,-1 0 1 0 0,0 0-1 0 0,-1 0 0 0 0,0 0 0 0 0,-1 0 0 0 0,0 1 1 0 0,-1-1 32 0 0,-25-25-3496 0 0,-14 13-4729 0 0,35 20-2987 0 0</inkml:trace>
  <inkml:trace contextRef="#ctx0" brushRef="#br0" timeOffset="815.331">1468 261 8146 0 0,'0'0'2598'0'0,"0"0"-942"0"0,0 0-368 0 0,0 0-86 0 0,0 0-234 0 0,0 0-354 0 0,0 0-293 0 0,0 0-122 0 0,0 0-2 0 0,0 0 7 0 0,0 0-17 0 0,0 0-42 0 0,0 0-32 0 0,-10 22-3 0 0,-28 68-22 0 0,37-89-76 0 0,0 0 1 0 0,1 0 0 0 0,-1 0-1 0 0,0 1 1 0 0,1-1-1 0 0,-1 0 1 0 0,0 0 0 0 0,1 1-1 0 0,-1-1 1 0 0,1 0-1 0 0,0 1 1 0 0,0-1 0 0 0,-1 0-1 0 0,1 1 1 0 0,0-1 0 0 0,0 1-1 0 0,0-1 1 0 0,0 0-1 0 0,1 1 1 0 0,-1-1 0 0 0,0 1-1 0 0,0-1 1 0 0,1 0-1 0 0,-1 1 1 0 0,1-1 0 0 0,-1 0-1 0 0,1 0 1 0 0,0 1-1 0 0,-1-1 1 0 0,1 0 0 0 0,0 0-1 0 0,0 0 1 0 0,0 0-1 0 0,0 0 1 0 0,0 0 0 0 0,0 0-1 0 0,0 0 1 0 0,0 0-1 0 0,0-1 1 0 0,1 1 0 0 0,-1 0-1 0 0,0-1 1 0 0,0 1-1 0 0,1-1 1 0 0,-1 1 0 0 0,0-1-1 0 0,1 0 1 0 0,-1 1-1 0 0,1-1 1 0 0,-1 0 0 0 0,0 0-1 0 0,1 0 1 0 0,-1 0-1 0 0,1 0 1 0 0,-1 0 0 0 0,1-1-13 0 0,4 2 141 0 0,8-2 164 0 0,-1 0 0 0 0,1-1 1 0 0,0-1-1 0 0,-1 0 1 0 0,0-1-1 0 0,1 0 0 0 0,-1-1 1 0 0,-1 0-1 0 0,1-1 0 0 0,-1-1 1 0 0,0 0-1 0 0,0 0 1 0 0,-1-1-1 0 0,0-1 0 0 0,-1 0 1 0 0,1-1-306 0 0,48-32 447 0 0,2 3-350 0 0,-58 60-573 0 0,-2-4 368 0 0,-2-14 92 0 0,0 1 0 0 0,1 0 0 0 0,0-1 0 0 0,-1 1 0 0 0,1 0 0 0 0,1 0 0 0 0,-1-1 0 0 0,0 1 0 0 0,1 0 0 0 0,0-1 0 0 0,0 1 0 0 0,0 0 0 0 0,0-1 0 0 0,1 1 0 0 0,-1-1 0 0 0,1 0 0 0 0,0 0 1 0 0,0 1-1 0 0,0-1 0 0 0,1 0 0 0 0,-1-1 0 0 0,0 1 0 0 0,1 0 0 0 0,0-1 0 0 0,0 1 0 0 0,0-1 0 0 0,0 0 0 0 0,0 0 0 0 0,0 0 0 0 0,1 0 0 0 0,-1-1 0 0 0,0 1 0 0 0,1-1 16 0 0,5 0 112 0 0,-1 0-1 0 0,0 0 0 0 0,1-1 0 0 0,-1 0 1 0 0,1-1-1 0 0,-1 0 0 0 0,0 0 1 0 0,0-1-1 0 0,1 0 0 0 0,-1 0 0 0 0,0-1 1 0 0,-1 0-1 0 0,1-1 0 0 0,0 1 1 0 0,-1-1-1 0 0,0-1 0 0 0,0 0 0 0 0,0 0 1 0 0,5-5-112 0 0,106-122 1971 0 0,-99 72-1245 0 0,-19 32-6443 0 0,0 16-87 0 0,0 5-6464 0 0</inkml:trace>
</inkml:ink>
</file>

<file path=ppt/ink/ink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25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732 413 4081 0 0,'0'0'996'0'0,"0"0"-196"0"0,0 0 36 0 0,0 0 213 0 0,0 0 212 0 0,0 0 85 0 0,0 0-38 0 0,0 0-89 0 0,0 0-144 0 0,0 0-149 0 0,0 0-162 0 0,-8-16-174 0 0,-26-46-135 0 0,33 59-401 0 0,0 1-1 0 0,-1 0 1 0 0,1-1-1 0 0,-1 1 1 0 0,0 0-1 0 0,0 0 1 0 0,0 0 0 0 0,0 0-1 0 0,0 1 1 0 0,0-1-1 0 0,0 0 1 0 0,0 1-1 0 0,-1 0 1 0 0,1-1-1 0 0,-1 1 1 0 0,1 0-1 0 0,-1 0 1 0 0,1 0-1 0 0,-1 1 1 0 0,0-1 0 0 0,1 1-1 0 0,-1-1 1 0 0,-1 1-54 0 0,-6-1 218 0 0,-13-3-144 0 0,1 2 0 0 0,-1 1 1 0 0,0 1-1 0 0,0 1 0 0 0,1 0 0 0 0,-1 2 1 0 0,0 1-1 0 0,1 1 0 0 0,0 0 0 0 0,0 2 1 0 0,1 1-1 0 0,0 0 0 0 0,0 2 0 0 0,0 0 0 0 0,2 1 1 0 0,-1 1-1 0 0,1 1 0 0 0,-14 13-74 0 0,26-20-39 0 0,1-1-1 0 0,0 1 0 0 0,0 0 1 0 0,0 0-1 0 0,1 1 0 0 0,0 0 1 0 0,0 0-1 0 0,1 0 1 0 0,-1 1-1 0 0,2-1 0 0 0,-1 1 1 0 0,1 0-1 0 0,0 0 0 0 0,1 0 1 0 0,0 0-1 0 0,0 1 0 0 0,1-1 1 0 0,0 0-1 0 0,0 1 1 0 0,1-1-1 0 0,0 8 40 0 0,2-10-25 0 0,0 1 1 0 0,1-1-1 0 0,0 0 1 0 0,0 0-1 0 0,0 0 1 0 0,1-1-1 0 0,0 1 1 0 0,0-1-1 0 0,0 1 1 0 0,1-1-1 0 0,0-1 1 0 0,0 1-1 0 0,0-1 0 0 0,0 0 1 0 0,4 2 24 0 0,8 4 66 0 0,0-2 0 0 0,0 0 0 0 0,1-1 1 0 0,0-1-1 0 0,0-1 0 0 0,1 0 0 0 0,0-1 0 0 0,-1-2 1 0 0,1 1-1 0 0,0-2 0 0 0,0-1 0 0 0,1 0 0 0 0,11-3-66 0 0,-8 3 317 0 0,-22 0-14 0 0,-1 0 88 0 0,0 0 44 0 0,0 0 2 0 0,-24 4 805 0 0,3-1-1316 0 0,-1 0 0 0 0,1 1 0 0 0,0 2 1 0 0,1 0-1 0 0,-1 1 0 0 0,1 1 0 0 0,0 1 0 0 0,1 1 1 0 0,-1 1 73 0 0,-5 3-65 0 0,1 0 1 0 0,0 2 0 0 0,1 1-1 0 0,1 1 1 0 0,0 1 0 0 0,2 0-1 0 0,0 2 1 0 0,1 0 0 0 0,-8 14 64 0 0,24-32-8 0 0,0 1 1 0 0,0 0-1 0 0,0 0 1 0 0,1 0-1 0 0,-1 0 1 0 0,1 1-1 0 0,0-1 1 0 0,0 1 0 0 0,1-1-1 0 0,-1 1 1 0 0,1-1-1 0 0,0 1 1 0 0,0 0-1 0 0,0 0 1 0 0,1 0-1 0 0,0 0 1 0 0,0-1-1 0 0,0 1 1 0 0,0 0-1 0 0,1 0 1 0 0,0 0-1 0 0,0-1 1 0 0,0 1-1 0 0,1 0 1 0 0,-1-1-1 0 0,1 1 1 0 0,0-1-1 0 0,1 1 1 0 0,-1-1-1 0 0,1 0 1 0 0,0 0-1 0 0,0 0 1 0 0,0-1-1 0 0,0 1 1 0 0,0-1 0 0 0,1 1-1 0 0,0-1 1 0 0,0 0-1 0 0,0 0 1 0 0,0-1-1 0 0,0 1 1 0 0,0-1-1 0 0,1 0 1 0 0,-1 0-1 0 0,1-1 1 0 0,0 1 7 0 0,13 1-21 0 0,0 0 0 0 0,0-1 0 0 0,1-1 0 0 0,-1 0-1 0 0,0-1 1 0 0,1-2 0 0 0,-1 0 0 0 0,0 0 0 0 0,0-2 0 0 0,0 0 0 0 0,0-2 0 0 0,-1 1 0 0 0,0-2 0 0 0,0-1 0 0 0,0 0 0 0 0,-1-1 0 0 0,0 0 0 0 0,-1-1 0 0 0,9-9 21 0 0,14-22-3951 0 0,-18 10-4350 0 0,-15 19 263 0 0</inkml:trace>
  <inkml:trace contextRef="#ctx0" brushRef="#br0" timeOffset="412.784">353 0 5953 0 0,'0'0'584'0'0,"0"0"-166"0"0,0 0-47 0 0,0 0 91 0 0,0 0 104 0 0,0 0 37 0 0,0 0-37 0 0,0 0 47 0 0,0 0 108 0 0,0 0 88 0 0,0 0 30 0 0,0 0-95 0 0,-1 23-170 0 0,-5 158 526 0 0,3-60-572 0 0,-5 1-1 0 0,-19 87-527 0 0,-74 339 17 0 0,82-409-54 0 0,-9 131-16 0 0,26-212-346 0 0,2-57 82 0 0,0-1-192 0 0,0 0-245 0 0,0-12-4564 0 0,0 8-316 0 0,0-2 2660 0 0</inkml:trace>
</inkml:ink>
</file>

<file path=ppt/ink/ink4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6:0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164 4 1936 0 0,'0'0'1730'0'0,"0"0"-520"0"0,0 0-143 0 0,0 0 182 0 0,0 0 269 0 0,0 0 220 0 0,0 0-15 0 0,0 0-258 0 0,0 0-367 0 0,0 0-381 0 0,0 0-257 0 0,0 0-172 0 0,0 0-99 0 0,5 0 280 0 0,-12 100 858 0 0,-11 7-1021 0 0,-82 392-309 0 0,88-463-414 0 0,-3 11-901 0 0,11-16-4576 0 0,21-42-2865 0 0,-10 4 6660 0 0</inkml:trace>
  <inkml:trace contextRef="#ctx0" brushRef="#br0" timeOffset="354.159">479 18 1168 0 0,'0'0'454'0'0,"0"0"-118"0"0,0 0 91 0 0,0 0 219 0 0,0 0 218 0 0,0 0 126 0 0,-9 36-26 0 0,-28 113-160 0 0,18-3 842 0 0,20-116-1272 0 0,0-11 79 0 0,2 0 1 0 0,0-1 0 0 0,1 1 0 0 0,1 0 0 0 0,1-1 0 0 0,1 0 0 0 0,0 0 0 0 0,1-1-1 0 0,6 9-453 0 0,9 33 649 0 0,-21-53 181 0 0,-5-7 3483 0 0,-2-3-4901 0 0,-158-82 1183 0 0,114 65-667 0 0,28 13-156 0 0,-1 1-1 0 0,0 1 1 0 0,0 1-1 0 0,0 1 1 0 0,-1 0 0 0 0,1 2-1 0 0,-1 1 1 0 0,-11 1 228 0 0,-18 18-3061 0 0,38 15-7978 0 0,14-29 8482 0 0</inkml:trace>
  <inkml:trace contextRef="#ctx0" brushRef="#br0" timeOffset="819.838">814 475 2032 0 0,'0'0'1567'0'0,"0"0"40"0"0,0 0 67 0 0,0 0 18 0 0,0 0-122 0 0,0 0-244 0 0,0 0-262 0 0,0 0-189 0 0,0 0-131 0 0,0 0-113 0 0,0 0-83 0 0,0 0-69 0 0,0 0-98 0 0,-22 0-83 0 0,-70 5-77 0 0,90-5-209 0 0,-1 0 0 0 0,1 0 0 0 0,-1 0 0 0 0,1 0 0 0 0,0 1 0 0 0,-1-1 1 0 0,1 1-1 0 0,0-1 0 0 0,-1 1 0 0 0,1 0 0 0 0,0 0 0 0 0,0 0 0 0 0,0 0 0 0 0,-1 1 0 0 0,1-1 0 0 0,0 0 0 0 0,1 1 1 0 0,-1 0-1 0 0,0-1 0 0 0,0 1 0 0 0,1 0 0 0 0,-1 0 0 0 0,0 1-12 0 0,-3 4 35 0 0,-1 3-33 0 0,0 0 0 0 0,1 0 0 0 0,1 0 0 0 0,0 0 0 0 0,0 1 0 0 0,1-1-1 0 0,0 1 1 0 0,1 0 0 0 0,0 0 0 0 0,1 0 0 0 0,0 0 0 0 0,1 1 0 0 0,0-1 0 0 0,1 0-1 0 0,0 0 1 0 0,1 1-2 0 0,-2-11 1 0 0,1 5 39 0 0,0 1 1 0 0,0-1-1 0 0,1 0 1 0 0,0 0-1 0 0,0 0 1 0 0,1 0-1 0 0,0 0 1 0 0,0 0-1 0 0,0-1 1 0 0,1 1-1 0 0,0-1 1 0 0,0 0-1 0 0,0 0 1 0 0,1-1-1 0 0,-1 1 1 0 0,1-1-1 0 0,0 0 1 0 0,0 0-1 0 0,1 0 1 0 0,-1-1-1 0 0,1 0 1 0 0,0 0-1 0 0,0 0 1 0 0,0-1-1 0 0,0 0 1 0 0,0 0-1 0 0,0-1 1 0 0,1 1-1 0 0,-1-1 1 0 0,0-1-1 0 0,1 1 1 0 0,-1-1-1 0 0,6 0-40 0 0,64-25-542 0 0,-53 9-2208 0 0,-3-2-3509 0 0,-12 10-2579 0 0</inkml:trace>
  <inkml:trace contextRef="#ctx0" brushRef="#br0" timeOffset="1151.719">1129 508 4001 0 0,'0'0'2327'0'0,"0"0"-348"0"0,0 0-180 0 0,0 0-98 0 0,0 0-255 0 0,0 0-385 0 0,0 0-385 0 0,0 0-300 0 0,0 0-141 0 0,0 0-30 0 0,0 0 6 0 0,0 0-14 0 0,-4 10-26 0 0,-18 87 234 0 0,17 109-1848 0 0,8-190-1740 0 0,3-10-6162 0 0,-6-6 6526 0 0</inkml:trace>
  <inkml:trace contextRef="#ctx0" brushRef="#br0" timeOffset="1426.607">1046 468 0 0 0,'0'0'1468'0'0,"0"0"-326"0"0,0 0-122 0 0,0 0 224 0 0,0 0 301 0 0,0 0-1 0 0,0 0-202 0 0,0 0-227 0 0,0 0-147 0 0,0 0-91 0 0,0 0-65 0 0,0 0-87 0 0,0 0-136 0 0,32 2-131 0 0,98 8-146 0 0,-32-8 9 0 0,-48-11-263 0 0,-11 2-2419 0 0,-15 5-4274 0 0,-23 2 3078 0 0,-1 0 570 0 0</inkml:trace>
  <inkml:trace contextRef="#ctx0" brushRef="#br0" timeOffset="1671.097">1114 677 1936 0 0,'0'0'2941'0'0,"0"0"-1338"0"0,0 0-295 0 0,0 0 295 0 0,0 0 47 0 0,0 0-246 0 0,0 0-319 0 0,0 0-316 0 0,0 0-210 0 0,0 0-156 0 0,34-3-133 0 0,105-14-102 0 0,-54-3-186 0 0,-18 1-1883 0 0,-25 6-6503 0 0,-33 12 3028 0 0</inkml:trace>
  <inkml:trace contextRef="#ctx0" brushRef="#br0" timeOffset="2653.703">430 26 0 0 0,'0'0'544'0'0,"0"0"128"0"0,0 0 23 0 0,0 0-43 0 0,1-6-32 0 0,1-1-2224 0 0,2-5 7649 0 0,-2 30-1110 0 0,14 383-3022 0 0,-23-196-1954 0 0,1-183-491 0 0,3-36-6886 0 0,3 7 3991 0 0,2-1 373 0 0</inkml:trace>
  <inkml:trace contextRef="#ctx0" brushRef="#br0" timeOffset="3577.759">1659 202 784 0 0,'0'0'1757'0'0,"0"0"-564"0"0,0 0-250 0 0,0 0 93 0 0,0 0 234 0 0,0 0 135 0 0,0 0 6 0 0,0 0-141 0 0,0 0-195 0 0,0 0-134 0 0,0 0-115 0 0,0 0-86 0 0,0 0-90 0 0,21-3-85 0 0,147-19 1194 0 0,22 18-764 0 0,-145 2-1665 0 0,-22 1-2727 0 0,-1 0-7038 0 0,-19 1 6317 0 0</inkml:trace>
  <inkml:trace contextRef="#ctx0" brushRef="#br0" timeOffset="3839.703">1700 460 7114 0 0,'0'0'909'0'0,"0"0"-117"0"0,0 0 236 0 0,0 0 330 0 0,0 0 97 0 0,0 0-156 0 0,0 0-341 0 0,0 0-330 0 0,0 0-208 0 0,0 0-151 0 0,34 5-87 0 0,111 14-64 0 0,-56-21-174 0 0,-74-2-30 0 0,72-18-1904 0 0,-31 5-4769 0 0,-35 12-880 0 0</inkml:trace>
</inkml:ink>
</file>

<file path=ppt/ink/ink4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6:13.5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305 85 6633 0 0,'0'0'1635'0'0,"0"0"-330"0"0,0 0-148 0 0,0 0 42 0 0,0 0-25 0 0,0 0-194 0 0,0 0-251 0 0,0 0-142 0 0,0 0-29 0 0,0 0 29 0 0,0 0-13 0 0,0 0-36 0 0,0 0-62 0 0,-1 19-49 0 0,0 139 665 0 0,10 92-1020 0 0,-19-199-1526 0 0,-8-25-6972 0 0,13-25 1046 0 0,5 2 4917 0 0</inkml:trace>
  <inkml:trace contextRef="#ctx0" brushRef="#br0" timeOffset="353.395">1 56 4425 0 0,'0'0'1748'0'0,"0"0"-325"0"0,0 0-114 0 0,0 0 188 0 0,0 0 121 0 0,0 0-102 0 0,0 0-197 0 0,0 0-201 0 0,0 0-147 0 0,0 0-114 0 0,0 0-77 0 0,0 0-84 0 0,36 0-81 0 0,117-1-67 0 0,41-23 707 0 0,97-6-2502 0 0,-274 41-3292 0 0,-24 10-6554 0 0,0-16 6277 0 0</inkml:trace>
  <inkml:trace contextRef="#ctx0" brushRef="#br0" timeOffset="597.459">8 586 1224 0 0,'0'0'3001'0'0,"0"0"-502"0"0,0 0 38 0 0,0 0 13 0 0,0 0-239 0 0,0 0-450 0 0,0 0-480 0 0,33 3-382 0 0,104 8-261 0 0,-28-21 275 0 0,117-48 340 0 0,-169 41-4071 0 0,-1 1-3627 0 0,-44 15-4435 0 0</inkml:trace>
  <inkml:trace contextRef="#ctx0" brushRef="#br0" timeOffset="2843.181">927 428 0 0 0,'0'0'729'0'0,"0"0"308"0"0,0 0 2 0 0,0 0-18 0 0,0 0 65 0 0,0 0-10 0 0,0 0-115 0 0,0 0-163 0 0,0 0-163 0 0,0 0-84 0 0,0 0-22 0 0,-15 0 48 0 0,-49 0 36 0 0,62 0-496 0 0,-1 0 0 0 0,0 1 0 0 0,1-1 0 0 0,-1 0 1 0 0,0 1-1 0 0,1-1 0 0 0,-1 1 0 0 0,1 0 0 0 0,-1 0 1 0 0,1 0-1 0 0,-1 0 0 0 0,1 1 0 0 0,0-1 0 0 0,-1 1 1 0 0,1-1-1 0 0,0 1 0 0 0,0 0 0 0 0,0-1 1 0 0,0 1-1 0 0,0 0 0 0 0,0 2-117 0 0,-5 4 421 0 0,2-2-298 0 0,0 1-1 0 0,0 0 1 0 0,1 1 0 0 0,0-1 0 0 0,0 1 0 0 0,1 0 0 0 0,0 0 0 0 0,0 0 0 0 0,1 0 0 0 0,0 1 0 0 0,1-1 0 0 0,0 0 0 0 0,0 1 0 0 0,0-1 0 0 0,1 1 0 0 0,1-1 0 0 0,-1 1 0 0 0,2-1 0 0 0,-1 1 0 0 0,1-1-123 0 0,-1-2 87 0 0,1-1 0 0 0,-1 0 0 0 0,1 0 1 0 0,0 0-1 0 0,1 0 0 0 0,-1 0 0 0 0,1 0 1 0 0,0-1-1 0 0,1 1 0 0 0,-1-1 0 0 0,1 0 1 0 0,-1 0-1 0 0,1 0 0 0 0,0 0 0 0 0,1-1 1 0 0,-1 1-1 0 0,1-1 0 0 0,-1 0 0 0 0,1-1 1 0 0,0 1-1 0 0,0-1 0 0 0,0 0 0 0 0,0 0 1 0 0,1-1-1 0 0,-1 1 0 0 0,0-1 0 0 0,1 0 1 0 0,-1-1-1 0 0,1 1 0 0 0,-1-1 0 0 0,1 0-87 0 0,5-1-182 0 0,-1 1 1 0 0,1-2-1 0 0,0 1 0 0 0,-1-1 0 0 0,0-1 0 0 0,1 0 0 0 0,-1-1 0 0 0,0 0 0 0 0,-1 0 0 0 0,1-1 1 0 0,-1 0-1 0 0,0-1 0 0 0,3-2 182 0 0,18-13-3737 0 0,-9 6-2855 0 0,-12 10 588 0 0</inkml:trace>
  <inkml:trace contextRef="#ctx0" brushRef="#br0" timeOffset="3113.606">1372 428 2785 0 0,'0'0'1416'0'0,"0"0"-463"0"0,0 0 17 0 0,0 0 341 0 0,0 0 299 0 0,0 0 34 0 0,0 0-184 0 0,0 0-293 0 0,0 0-276 0 0,0 0-208 0 0,0 0-118 0 0,0 0-79 0 0,0 0-85 0 0,-3 32-85 0 0,-12 101-94 0 0,12-26 90 0 0,7-77-670 0 0,5-16-2946 0 0,-6-11-532 0 0,-2-2-2020 0 0,0-1 2018 0 0</inkml:trace>
  <inkml:trace contextRef="#ctx0" brushRef="#br0" timeOffset="3355.05">1199 369 2128 0 0,'0'0'1337'0'0,"0"0"-356"0"0,0 0-47 0 0,0 0 239 0 0,0 0 217 0 0,0 0 32 0 0,0 0-150 0 0,0 0-196 0 0,0 0-114 0 0,0 0-67 0 0,0 0-79 0 0,0 0-33 0 0,0 0-61 0 0,14 4-76 0 0,45 13-43 0 0,41-12 1197 0 0,45-33-1317 0 0,-96 14-2614 0 0,2 3-3661 0 0,-31 5-2106 0 0,-14 6 4296 0 0</inkml:trace>
  <inkml:trace contextRef="#ctx0" brushRef="#br0" timeOffset="3603.281">1212 722 4425 0 0,'0'0'1359'0'0,"0"0"-315"0"0,0 0 140 0 0,0 0 309 0 0,0 0 170 0 0,0 0-60 0 0,0 0-254 0 0,0 0-295 0 0,0 0-265 0 0,0 0-199 0 0,0 0-161 0 0,0 0-126 0 0,32 2-96 0 0,99 1-94 0 0,-36-19-377 0 0,-14-10-4381 0 0,-67 20 1475 0 0,3 1-6356 0 0</inkml:trace>
</inkml:ink>
</file>

<file path=ppt/ink/ink4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6:19.4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32 383 496 0 0,'0'0'908'0'0,"0"0"-20"0"0,0 0 134 0 0,0 0 177 0 0,0 0 83 0 0,0 0-89 0 0,0 0-242 0 0,0 0-248 0 0,0 0-106 0 0,0 0 21 0 0,0 0 81 0 0,0 0 89 0 0,0 0 36 0 0,12 0-1 0 0,89 0 1485 0 0,27-7-7 0 0,177-26-369 0 0,-188 23-2974 0 0,-92 9-4313 0 0,1 1-5090 0 0,-24 0 7755 0 0</inkml:trace>
  <inkml:trace contextRef="#ctx0" brushRef="#br0" timeOffset="304.982">0 663 8082 0 0,'0'0'1456'0'0,"0"0"-788"0"0,0 0-348 0 0,0 0 202 0 0,0 0 405 0 0,0 0 282 0 0,0 0 7 0 0,0 0-185 0 0,0 0-241 0 0,0 0-181 0 0,32-5-94 0 0,99-15-68 0 0,242-14 906 0 0,-309 29-2066 0 0,13 1-2934 0 0,-28 2-5382 0 0,-38 2 3273 0 0</inkml:trace>
  <inkml:trace contextRef="#ctx0" brushRef="#br0" timeOffset="783.406">393 1 912 0 0,'0'0'4212'0'0,"0"0"-2381"0"0,0 0-668 0 0,0 0 38 0 0,0 0 50 0 0,0 0-92 0 0,0 0-235 0 0,0 0-310 0 0,0 0-305 0 0,0 0-163 0 0,0 0-16 0 0,0 0 92 0 0,0 0 123 0 0,-1 8 95 0 0,0-1-299 0 0,10 44 722 0 0,18-24-358 0 0,0-1 0 0 0,2-1 0 0 0,0-1-1 0 0,2-2 1 0 0,0-1 0 0 0,2-1-1 0 0,0-2 1 0 0,22 9-505 0 0,91 54 303 0 0,-141-79-298 0 0,0 1-1 0 0,-1 0 1 0 0,1 0 0 0 0,-1 0-1 0 0,0 1 1 0 0,0 0-1 0 0,-1 0 1 0 0,1 0-1 0 0,-1 0 1 0 0,0 0 0 0 0,0 1-1 0 0,0-1 1 0 0,0 1-1 0 0,-1 0 1 0 0,0 0-1 0 0,0 0 1 0 0,0 0 0 0 0,0 0-1 0 0,-1 0 1 0 0,0 0-1 0 0,0 1 1 0 0,-1-1-1 0 0,1 0 1 0 0,-1 1 0 0 0,0-1-1 0 0,-1 0 1 0 0,1 1-1 0 0,-1-1 1 0 0,0 0-1 0 0,0 1 1 0 0,-1-1-1 0 0,0 0 1 0 0,0 0 0 0 0,0 0-1 0 0,0-1 1 0 0,-1 1-1 0 0,1 0 1 0 0,-1-1-1 0 0,-1 1 1 0 0,-2 2-5 0 0,-25 27 76 0 0,-1-1 1 0 0,-2-1-1 0 0,-2-2 0 0 0,-28 18-76 0 0,-47 41-120 0 0,78-48-535 0 0,27-24-2926 0 0,4 1-4911 0 0,2-14 648 0 0</inkml:trace>
</inkml:ink>
</file>

<file path=ppt/ink/ink4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6:47.0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340 262 0 0 0,'0'0'1490'0'0,"0"0"158"0"0,0 0-20 0 0,0 0-195 0 0,0 0-285 0 0,0 0-268 0 0,0 0-193 0 0,0 0-140 0 0,0 0-47 0 0,12-8 2083 0 0,69 2 1933 0 0,42-16-1915 0 0,-60 10-1863 0 0,223-35-20 0 0,-145 33-1567 0 0,-111 13-2873 0 0,1 0-3414 0 0,-23 1-2274 0 0</inkml:trace>
  <inkml:trace contextRef="#ctx0" brushRef="#br0" timeOffset="-2978.471">925 553 3673 0 0,'0'0'1088'0'0,"0"0"-276"0"0,0 0 39 0 0,0 0 323 0 0,0 0 335 0 0,0 0 166 0 0,0 0-138 0 0,0 0-332 0 0,0 0-365 0 0,0 0-310 0 0,0 0-183 0 0,3-2-75 0 0,-1 4-233 0 0,-1-1-1 0 0,0 0 1 0 0,1 1 0 0 0,-1-1 0 0 0,0 0 0 0 0,0 1 0 0 0,0 0 0 0 0,0-1 0 0 0,0 1 0 0 0,0 0 0 0 0,0-1 0 0 0,-1 1 0 0 0,1 0-1 0 0,-1 0 1 0 0,1 0 0 0 0,-1-1 0 0 0,1 1 0 0 0,-1 0 0 0 0,0 0 0 0 0,0 0 0 0 0,0 0 0 0 0,0 0 0 0 0,-1 0 0 0 0,1-1 0 0 0,0 1 0 0 0,-1 0-1 0 0,1 0 1 0 0,-1 0 0 0 0,0 0 0 0 0,1-1 0 0 0,-1 1 0 0 0,0 0 0 0 0,0-1 0 0 0,-1 2-39 0 0,-1 27 233 0 0,0 329 255 0 0,4-283-5145 0 0,-1-1-4840 0 0,2-82 6197 0 0,-2 0 3197 0 0</inkml:trace>
  <inkml:trace contextRef="#ctx0" brushRef="#br0" timeOffset="-2661.358">414 612 0 0 0,'0'0'168'0'0,"0"0"416"0"0,0 0 427 0 0,0 0 445 0 0,0 0 294 0 0,0 0 53 0 0,0 0-139 0 0,0 0-153 0 0,0 0-61 0 0,0 0-42 0 0,33-19-78 0 0,107-56-124 0 0,22 3 2120 0 0,-129 59-3099 0 0,1 1 0 0 0,0 2 0 0 0,0 2 0 0 0,1 1 0 0 0,0 1 0 0 0,0 2 0 0 0,0 2 0 0 0,1 1 0 0 0,9 2-227 0 0,-40-1-95 0 0,1 1 0 0 0,-1-1 0 0 0,1 1 0 0 0,-1 1 0 0 0,0-1 1 0 0,0 1-1 0 0,1 0 0 0 0,-1 0 0 0 0,0 0 0 0 0,-1 1 0 0 0,1 0 0 0 0,0 0 0 0 0,-1 0 1 0 0,1 0-1 0 0,1 3 95 0 0,14 47-9638 0 0,-20-45 4921 0 0,0-1-215 0 0</inkml:trace>
  <inkml:trace contextRef="#ctx0" brushRef="#br0" timeOffset="-2363.393">491 1271 4785 0 0,'0'0'1358'0'0,"0"0"-126"0"0,0 0 227 0 0,0 0 416 0 0,0 0 131 0 0,0 0-165 0 0,0 0-314 0 0,0 0-336 0 0,0 0-196 0 0,33-13-164 0 0,104-41-120 0 0,2 3 587 0 0,112-19-1784 0 0,-236 67-216 0 0,24-3-2408 0 0,-13 0-4058 0 0,-12 2-2475 0 0</inkml:trace>
  <inkml:trace contextRef="#ctx0" brushRef="#br0" timeOffset="-1509.693">1262 1127 0 0 0,'0'0'377'0'0,"0"0"94"0"0,0 0-129 0 0,0 0-24 0 0,0 0 134 0 0,0 0 130 0 0,0 0 18 0 0,0 0-123 0 0,0 0-130 0 0,0 0-112 0 0,0 0-76 0 0,0 0 2 0 0,-1 20-22 0 0,-5 100 429 0 0,6-73 2206 0 0,0-46-2225 0 0,0-1 89 0 0,0 0 147 0 0,0 0 163 0 0,0 0 131 0 0,-2-6 1787 0 0,-5-18-1687 0 0,6 6-961 0 0,1-1 0 0 0,0 1 0 0 0,1 0 0 0 0,1 0-1 0 0,1 0 1 0 0,1 0 0 0 0,0 1 0 0 0,1-1 0 0 0,1 1 0 0 0,0 0 0 0 0,2 0-218 0 0,46-86-495 0 0,-39 94-4392 0 0,4 11-7606 0 0,-16 1 11925 0 0</inkml:trace>
  <inkml:trace contextRef="#ctx0" brushRef="#br0" timeOffset="-1247.388">1515 998 0 0 0,'0'0'667'0'0,"0"0"636"0"0,0 0 201 0 0,0 0-104 0 0,0 0-169 0 0,0 0-153 0 0,0 0-141 0 0,0 0-68 0 0,0 0-51 0 0,0 0-92 0 0,-10 33-95 0 0,-28 103-122 0 0,31-79 85 0 0,10-51-484 0 0,-2-3 12 0 0,0 0-1 0 0,0 0 1 0 0,0 0-1 0 0,0 0 1 0 0,1-1-1 0 0,-1 1 0 0 0,1 0 1 0 0,0-1-1 0 0,0 1 1 0 0,-1-1-1 0 0,2 1 1 0 0,-1-1-1 0 0,0 0 1 0 0,0 0-1 0 0,1 0 0 0 0,-1 0 1 0 0,1-1-1 0 0,0 1 1 0 0,-1-1-1 0 0,1 1 1 0 0,0-1-1 0 0,0 0 1 0 0,0 0-1 0 0,0 0 0 0 0,0 0 1 0 0,0-1-1 0 0,0 1 1 0 0,0-1-1 0 0,0 0 1 0 0,0 0-1 0 0,0 0 1 0 0,0 0-1 0 0,0 0 0 0 0,0-1 1 0 0,1 0-1 0 0,-1 1 1 0 0,-1-1-1 0 0,1 0 1 0 0,0 0-1 0 0,0-1 1 0 0,0 1-1 0 0,0-1 1 0 0,-1 1-1 0 0,1-1 0 0 0,-1 0 1 0 0,3-2-122 0 0,1-2 151 0 0,0-1-1 0 0,0 0 1 0 0,-1 0 0 0 0,0-1 0 0 0,0 1-1 0 0,-1-1 1 0 0,0 0 0 0 0,0 0 0 0 0,-1-1-1 0 0,0 1 1 0 0,-1-1 0 0 0,1 0 0 0 0,-2 1 0 0 0,1-1-1 0 0,-1 0 1 0 0,-1 0 0 0 0,1 0 0 0 0,-2 0-1 0 0,1 0 1 0 0,-1 0 0 0 0,-2-6-151 0 0,1 11-86 0 0,0 0 0 0 0,0 0 0 0 0,0 0-1 0 0,-1 1 1 0 0,0-1 0 0 0,0 1 0 0 0,0 0 0 0 0,0 0 0 0 0,0 0 0 0 0,-1 0 0 0 0,1 1 0 0 0,-1-1 0 0 0,0 1 0 0 0,1 0-1 0 0,-1 0 1 0 0,0 0 0 0 0,0 0 0 0 0,-1 1 0 0 0,1 0 0 0 0,0 0 0 0 0,0 0 0 0 0,-1 0 0 0 0,1 1 0 0 0,0-1 0 0 0,-4 1 86 0 0,-33 3-3850 0 0,6 9-3620 0 0,24-5-188 0 0</inkml:trace>
  <inkml:trace contextRef="#ctx0" brushRef="#br0" timeOffset="-688.474">1868 1075 0 0 0,'0'0'304'0'0,"0"0"838"0"0,0 0 199 0 0,0 0-120 0 0,0 0-91 0 0,0 0-131 0 0,0 0-180 0 0,0 0-179 0 0,0 0-169 0 0,0 0-144 0 0,-16 24-126 0 0,-49 70-54 0 0,50-64-19 0 0,18-26 62 0 0,0-1 0 0 0,0 1 0 0 0,0-1 0 0 0,1 0 0 0 0,-1-1 0 0 0,1 1 0 0 0,0 0 0 0 0,0-1 1 0 0,0 0-1 0 0,0 0 0 0 0,0 0 0 0 0,0-1 0 0 0,0 1 0 0 0,1-1 0 0 0,-1 0 0 0 0,1 0 0 0 0,-1 0 0 0 0,1-1 0 0 0,-1 0 0 0 0,1 0 0 0 0,-1 0 1 0 0,1 0-1 0 0,0-1 0 0 0,-1 1 0 0 0,4-2-190 0 0,9 2 894 0 0,-10-1-622 0 0,0 0 0 0 0,0-1 0 0 0,1 1-1 0 0,-2-1 1 0 0,1-1 0 0 0,0 1 0 0 0,0-1 0 0 0,-1 0-1 0 0,1-1 1 0 0,-1 1 0 0 0,0-1 0 0 0,0-1-1 0 0,-1 1 1 0 0,1-1 0 0 0,-1 0 0 0 0,0 0-1 0 0,0-1 1 0 0,-1 1 0 0 0,1-1 0 0 0,2-5-272 0 0,65-132 1963 0 0,-69 137-1984 0 0,1 0 0 0 0,-1-1-1 0 0,-1 1 1 0 0,1 0 0 0 0,-1-1 0 0 0,0 1-1 0 0,-1-1 1 0 0,0 0 0 0 0,0 0-1 0 0,0 1 1 0 0,-1-1 0 0 0,0 0-1 0 0,0 0 1 0 0,-1 0 0 0 0,1 0 0 0 0,-2 1-1 0 0,1-1 1 0 0,-1 0 0 0 0,0 1-1 0 0,0-1 1 0 0,-1 1 0 0 0,0 0-1 0 0,0 0 1 0 0,0 0 0 0 0,-1 0-1 0 0,0 0 1 0 0,0 1 0 0 0,0-1 0 0 0,-1 1-1 0 0,0 1 1 0 0,0-1 0 0 0,0 0-1 0 0,0 1 1 0 0,-1 0 0 0 0,0 1-1 0 0,1-1 1 0 0,-5-1 21 0 0,2 3-120 0 0,0 0-1 0 0,1 0 1 0 0,-1 1-1 0 0,0 0 1 0 0,1 0-1 0 0,-1 1 1 0 0,0 0-1 0 0,0 1 1 0 0,0-1-1 0 0,1 2 1 0 0,-1-1-1 0 0,1 1 1 0 0,-1 0-1 0 0,1 0 1 0 0,-1 1-1 0 0,1 0 1 0 0,0 1-1 0 0,0-1 1 0 0,1 1-1 0 0,-1 1 1 0 0,1-1-1 0 0,0 1 1 0 0,0 0-1 0 0,0 0 1 0 0,0 1-1 0 0,1 0 1 0 0,0 0-1 0 0,1 0 1 0 0,-1 0-1 0 0,1 1 1 0 0,0 0-1 0 0,1 0 1 0 0,0 0-1 0 0,0 0 1 0 0,0 1-1 0 0,1-1 1 0 0,-1 3 120 0 0,2-3-13 0 0,0 0-1 0 0,1 0 1 0 0,-1 1 0 0 0,1-1 0 0 0,1 0-1 0 0,-1 0 1 0 0,1 0 0 0 0,1 0 0 0 0,-1 0-1 0 0,1 0 1 0 0,0 0 0 0 0,1 0-1 0 0,-1-1 1 0 0,1 1 0 0 0,1-1 0 0 0,-1 1-1 0 0,1-1 1 0 0,0 0 0 0 0,1-1 0 0 0,-1 1-1 0 0,1-1 1 0 0,0 0 0 0 0,1 0 0 0 0,-1 0-1 0 0,1-1 1 0 0,0 0 0 0 0,0 0 0 0 0,0-1-1 0 0,1 1 1 0 0,-1-1 0 0 0,1 0 0 0 0,0-1-1 0 0,-1 0 1 0 0,1 0 0 0 0,0 0-1 0 0,2-1 14 0 0,39 10 140 0 0,0-2-1 0 0,1-2 1 0 0,0-2-1 0 0,0-3 1 0 0,45-3-140 0 0,-71 1-145 0 0,37-5-1465 0 0,-21-5-6693 0 0,-27 7 1472 0 0</inkml:trace>
  <inkml:trace contextRef="#ctx0" brushRef="#br0" timeOffset="3001.754">2650 755 0 0 0,'0'0'1634'0'0,"0"0"-445"0"0,0 0-71 0 0,0 0 234 0 0,0 0 296 0 0,0 0 70 0 0,0 0-221 0 0,0 0-409 0 0,0 0-317 0 0,0 0-131 0 0,0 0 15 0 0,0 0 83 0 0,0 0 38 0 0,14-4-11 0 0,109-21 1223 0 0,47 7-246 0 0,-64 7-1475 0 0,-79 3-789 0 0,-40-14-15103 0 0,10 18 12186 0 0</inkml:trace>
  <inkml:trace contextRef="#ctx0" brushRef="#br0" timeOffset="3256.831">2836 531 0 0 0,'0'0'249'0'0,"0"0"473"0"0,0 0 383 0 0,0 0 396 0 0,0 0 254 0 0,0 0 81 0 0,0 0-163 0 0,1 32-284 0 0,2 104-306 0 0,8 138-127 0 0,-9-245-2927 0 0,5-10-3890 0 0,-5-12 1424 0 0</inkml:trace>
  <inkml:trace contextRef="#ctx0" brushRef="#br0" timeOffset="3578.739">3015 486 7098 0 0,'0'0'1065'0'0,"0"0"-119"0"0,0 0 162 0 0,0 0 307 0 0,0 0 120 0 0,0 0-130 0 0,0 0-235 0 0,0 0-286 0 0,36-16-204 0 0,117-50-124 0 0,-23 24 436 0 0,-91 34-807 0 0,57-3-8 0 0,-95 12-175 0 0,0-1 1 0 0,0 0-1 0 0,0 1 1 0 0,0-1-1 0 0,0 1 0 0 0,-1-1 1 0 0,1 1-1 0 0,0-1 1 0 0,0 1-1 0 0,0 0 0 0 0,0-1 1 0 0,-1 1-1 0 0,1 0 0 0 0,0 0 1 0 0,-1-1-1 0 0,1 1 1 0 0,0 0-1 0 0,-1 0 0 0 0,1 0 1 0 0,-1 0-1 0 0,0 0 1 0 0,1 0-1 0 0,-1 0 0 0 0,0 0 1 0 0,1 0-1 0 0,-1 0 0 0 0,0 0 1 0 0,0 0-1 0 0,0 0 1 0 0,0 0-1 0 0,0 0 0 0 0,0 0 1 0 0,0 0-1 0 0,0 0 1 0 0,-1 0-1 0 0,1 0 0 0 0,0 0 1 0 0,0 0-1 0 0,-1 0 0 0 0,1 0 1 0 0,-1 0-1 0 0,1 0 1 0 0,-1 0-3 0 0,-22 44 211 0 0,21-42-207 0 0,-100 129 138 0 0,79-105-137 0 0,0 0 0 0 0,2 1 0 0 0,1 2 0 0 0,1 0 0 0 0,2 0 0 0 0,-5 15-5 0 0,20-42-3 0 0,0 1 1 0 0,1-1-1 0 0,-1 0 1 0 0,1 1 0 0 0,0-1-1 0 0,0 1 1 0 0,0-1 0 0 0,0 1-1 0 0,0 0 1 0 0,1-1 0 0 0,0 1-1 0 0,0 0 1 0 0,0-1-1 0 0,0 1 1 0 0,0 0 0 0 0,1-1-1 0 0,0 1 1 0 0,-1 0 0 0 0,1-1-1 0 0,1 1 1 0 0,-1-1 0 0 0,0 0-1 0 0,1 1 1 0 0,0-1-1 0 0,0 0 1 0 0,0 0 0 0 0,0 0-1 0 0,0 0 1 0 0,1 0 0 0 0,-1-1-1 0 0,1 1 1 0 0,0-1-1 0 0,0 1 1 0 0,-1-1 0 0 0,2 0-1 0 0,-1 0 1 0 0,0 0 0 0 0,0-1-1 0 0,1 1 1 0 0,-1-1 0 0 0,1 0-1 0 0,-1 0 1 0 0,1 0-1 0 0,-1 0 4 0 0,118 2 20 0 0,-56-26-1838 0 0,-25-2-3112 0 0,-31 18 2789 0 0,12-13-5838 0 0,-14 15 5219 0 0</inkml:trace>
  <inkml:trace contextRef="#ctx0" brushRef="#br0" timeOffset="3756.839">3862 391 5593 0 0,'0'0'984'0'0,"0"0"-275"0"0,0 0 184 0 0,0 0 450 0 0,0 0 265 0 0,0 0-73 0 0,0 0-300 0 0,0 0-310 0 0,0 0-212 0 0,-1 36-114 0 0,-4 117-79 0 0,-8 7 521 0 0,13-127-1034 0 0,-1-16-208 0 0,0-1 0 0 0,2 0 0 0 0,0 0 0 0 0,1 0 0 0 0,0 0 0 0 0,2 0 0 0 0,3 11 201 0 0,-7-26-773 0 0,3 7 1070 0 0,-3-6-3523 0 0,1-1-4446 0 0,-1-1 2748 0 0</inkml:trace>
  <inkml:trace contextRef="#ctx0" brushRef="#br0" timeOffset="4018.391">3543 365 5049 0 0,'0'0'939'0'0,"0"0"-34"0"0,0 0 224 0 0,0 0 194 0 0,0 0 0 0 0,0 0-148 0 0,0 0-153 0 0,34-2-135 0 0,106-6-89 0 0,93-20 1518 0 0,-29-7-2963 0 0,-183 34-418 0 0,-16 2-7938 0 0,-5 2 2852 0 0</inkml:trace>
  <inkml:trace contextRef="#ctx0" brushRef="#br0" timeOffset="4300.58">3552 910 3601 0 0,'0'0'2518'0'0,"0"0"-607"0"0,0 0-84 0 0,0 0 85 0 0,0 0-90 0 0,0 0-250 0 0,0 0-319 0 0,33-8-311 0 0,100-22-265 0 0,-102 23-468 0 0,134-27 663 0 0,-65 28-3859 0 0,-66 6-591 0 0,-11 0-2593 0 0,-11 0-209 0 0</inkml:trace>
  <inkml:trace contextRef="#ctx0" brushRef="#br0" timeOffset="4800.632">3633 103 0 0 0,'0'0'311'0'0,"0"0"1012"0"0,0 0 385 0 0,0 0 202 0 0,0 0 116 0 0,0 0-130 0 0,0 0-260 0 0,0 0-317 0 0,0 0-296 0 0,0 0-245 0 0,0 0-160 0 0,0 0-75 0 0,0 0 39 0 0,3-1 104 0 0,138-42 2667 0 0,-124 40-3279 0 0,59-13-14 0 0,44-7-803 0 0,-39 13-3049 0 0,-54 6 208 0 0,-12 2-1243 0 0,-3 1-2073 0 0</inkml:trace>
  <inkml:trace contextRef="#ctx0" brushRef="#br0" timeOffset="5470.603">4119 722 2345 0 0,'0'0'1400'0'0,"0"0"-184"0"0,0 0 0 0 0,0 0 55 0 0,0 0-86 0 0,0 0-193 0 0,0 0-245 0 0,0 0-255 0 0,0 0-174 0 0,0 0-122 0 0,0 0-85 0 0,0 0-28 0 0,0 0-31 0 0,-20 33-22 0 0,-61 98-16 0 0,54-78 16 0 0,23-12 201 0 0,29-76 2067 0 0,2 0-2060 0 0,1 1 1 0 0,2 1-1 0 0,1 1 0 0 0,1 2 1 0 0,2 1-1 0 0,1 1 0 0 0,25-13-238 0 0,-58 39-19 0 0,0 1 1 0 0,0-1-1 0 0,0 1 0 0 0,0-1 0 0 0,0 1 0 0 0,0 0 0 0 0,0 0 0 0 0,0 0 0 0 0,0 0 0 0 0,0 0 0 0 0,1 1 0 0 0,-1-1 0 0 0,0 1 0 0 0,1-1 0 0 0,-1 1 0 0 0,0 0 0 0 0,1 0 0 0 0,-1 0 0 0 0,0 0 0 0 0,1 0 1 0 0,-1 1-1 0 0,0-1 0 0 0,1 1 0 0 0,-1-1 0 0 0,0 1 0 0 0,0 0 0 0 0,0 0 0 0 0,1 0 0 0 0,-1 0 0 0 0,0 0 0 0 0,0 1 0 0 0,-1-1 0 0 0,1 1 0 0 0,1 0 19 0 0,16 132-328 0 0,-13-59 407 0 0,0-13 493 0 0,-6-61-332 0 0,0-1 67 0 0,0 0 74 0 0,-9-1-169 0 0,1-1-1 0 0,-1 0 0 0 0,1-1 1 0 0,0 0-1 0 0,0 0 1 0 0,0-1-1 0 0,1 0 0 0 0,-1 0 1 0 0,1 0-1 0 0,0-1 1 0 0,0-1-1 0 0,1 1 1 0 0,-1-1-1 0 0,-2-3-211 0 0,-41-29-107 0 0,-28-3-2010 0 0,42 29-8192 0 0,28 9 3380 0 0</inkml:trace>
  <inkml:trace contextRef="#ctx0" brushRef="#br0" timeOffset="6272.248">4600 659 808 0 0,'0'0'1695'0'0,"0"0"-317"0"0,0 0-25 0 0,0 0 109 0 0,0 0-4 0 0,0 0-151 0 0,0 0-296 0 0,0 0-286 0 0,0 0-47 0 0,0 0 16 0 0,0 0 73 0 0,0 0 43 0 0,9-1-105 0 0,170-34 2177 0 0,-171 33-2873 0 0,20-2-209 0 0,-1-2-1 0 0,0-1 1 0 0,0-2-1 0 0,-1 0 0 0 0,0-2 1 0 0,0-1-1 0 0,9-6 201 0 0,-24 5-2799 0 0,-9 1-6224 0 0,-2 8 4507 0 0</inkml:trace>
  <inkml:trace contextRef="#ctx0" brushRef="#br0" timeOffset="6520.598">4769 501 1296 0 0,'0'0'970'0'0,"0"0"-83"0"0,0 0 185 0 0,0 0 295 0 0,0 0 160 0 0,0 36-99 0 0,0 115-312 0 0,0-125-824 0 0,-1 9-203 0 0,1 1 0 0 0,2-1-1 0 0,1 1 1 0 0,2-1-1 0 0,3 9-88 0 0,4-19-1334 0 0,1-13-4963 0 0,-9-12 3530 0 0</inkml:trace>
  <inkml:trace contextRef="#ctx0" brushRef="#br0" timeOffset="6773.343">5027 383 5513 0 0,'0'0'1139'0'0,"0"0"-212"0"0,0 0 6 0 0,0 0 241 0 0,0 0 125 0 0,0 0-44 0 0,0 0-157 0 0,0 0-213 0 0,0 0-138 0 0,0 0-108 0 0,33-10-102 0 0,106-32-67 0 0,-14 24 552 0 0,-101 16-858 0 0,-13 0-113 0 0,0 1 1 0 0,0 1-1 0 0,0 0 1 0 0,0 0-1 0 0,0 1 1 0 0,0 1-1 0 0,0-1 1 0 0,0 2-1 0 0,8 2-51 0 0,-16-2 26 0 0,-1 0-1 0 0,0 0 1 0 0,0 0-1 0 0,0 0 1 0 0,0 1 0 0 0,0-1-1 0 0,-1 0 1 0 0,0 1-1 0 0,0-1 1 0 0,0 1-1 0 0,0 0 1 0 0,0-1-1 0 0,0 1 1 0 0,-1 0 0 0 0,0 0-1 0 0,0-1 1 0 0,0 1-1 0 0,0 0 1 0 0,-1-1-1 0 0,1 1 1 0 0,-1 0-1 0 0,0-1 1 0 0,0 1 0 0 0,0 0-1 0 0,-1-1 1 0 0,1 0-1 0 0,-1 1 1 0 0,0-1-1 0 0,0 0 1 0 0,0 0-1 0 0,-2 2-25 0 0,-78 114 313 0 0,61-92-267 0 0,2 0 1 0 0,0 2 0 0 0,2 0 0 0 0,1 1 0 0 0,-3 9-47 0 0,17-36-1 0 0,0 0 0 0 0,0 0 0 0 0,1-1 0 0 0,-1 1 0 0 0,1 0 0 0 0,0 0 0 0 0,0 0 0 0 0,0 1 0 0 0,0-1 0 0 0,0 0 0 0 0,1 0 0 0 0,0 0 0 0 0,-1 1 0 0 0,1-1 0 0 0,0 0 0 0 0,1 1 0 0 0,-1-1 0 0 0,0 0 0 0 0,1 0 0 0 0,0 0 0 0 0,0 1 0 0 0,0-1 0 0 0,0 0 0 0 0,0 0 0 0 0,1 0 0 0 0,-1-1 0 0 0,1 1 0 0 0,0 0 0 0 0,0 0 0 0 0,0-1 0 0 0,0 1 0 0 0,0-1 0 0 0,0 0 0 0 0,1 0 0 0 0,-1 0 0 0 0,1 0 0 0 0,0 0 0 0 0,-1 0 0 0 0,1 0 0 0 0,3 0 1 0 0,4 1-220 0 0,1-1-1 0 0,-1-1 1 0 0,1 0-1 0 0,-1 0 1 0 0,1-1-1 0 0,0 0 0 0 0,-1-1 1 0 0,1 0-1 0 0,0-1 1 0 0,-1 0-1 0 0,10-3 221 0 0,0 0-2636 0 0,1-2-4571 0 0,-14 4-88 0 0</inkml:trace>
  <inkml:trace contextRef="#ctx0" brushRef="#br0" timeOffset="7326.607">5579 943 1416 0 0,'0'0'2657'0'0,"0"0"-953"0"0,0 0-143 0 0,0 0 312 0 0,0 0 246 0 0,0 0-75 0 0,0 0-360 0 0,0 0-528 0 0,0 0-442 0 0,0 0-249 0 0,0 0-140 0 0,0 0-14 0 0,0 0 1 0 0,7-14-30 0 0,50-116 391 0 0,-50 113-717 0 0,1 0 0 0 0,0 1 0 0 0,1 0 0 0 0,1 0 1 0 0,0 1-1 0 0,1 0 0 0 0,1 1 0 0 0,0 0 0 0 0,1 1 0 0 0,0 1 0 0 0,1 0 0 0 0,1 0 0 0 0,3-1 44 0 0,-17 13-24 0 0,0-1 0 0 0,-1 0-1 0 0,1 0 1 0 0,0 0-1 0 0,0 1 1 0 0,0-1-1 0 0,0 1 1 0 0,1-1 0 0 0,-1 1-1 0 0,0-1 1 0 0,0 1-1 0 0,0-1 1 0 0,0 1-1 0 0,0 0 1 0 0,1 0 0 0 0,-1 0-1 0 0,0 0 1 0 0,0 0-1 0 0,0 0 1 0 0,1 0 0 0 0,-1 0-1 0 0,0 0 1 0 0,0 0-1 0 0,0 0 1 0 0,0 1-1 0 0,1-1 1 0 0,-1 1 0 0 0,0-1-1 0 0,0 1 1 0 0,0-1-1 0 0,0 1 1 0 0,0-1 0 0 0,0 1-1 0 0,0 0 1 0 0,0 0-1 0 0,0 0 1 0 0,-1-1-1 0 0,1 1 1 0 0,0 0 0 0 0,0 0-1 0 0,-1 0 1 0 0,1 1 24 0 0,8 54-2 0 0,-2-8 24 0 0,-6-46-15 0 0,0 0 0 0 0,0 0 0 0 0,0-1 0 0 0,0 1 0 0 0,1-1-1 0 0,-1 1 1 0 0,1-1 0 0 0,-1 1 0 0 0,1-1 0 0 0,-1 0 0 0 0,1 0 0 0 0,0 0 0 0 0,-1 0 0 0 0,1 0 0 0 0,0 0 0 0 0,0 0 0 0 0,0 0 0 0 0,0-1 0 0 0,0 1 0 0 0,0-1 0 0 0,0 1 0 0 0,0-1 0 0 0,0 0 0 0 0,0 0 0 0 0,0 0-1 0 0,0 0 1 0 0,0 0 0 0 0,0 0 0 0 0,0-1 0 0 0,0 1 0 0 0,0-1 0 0 0,-1 1 0 0 0,1-1 0 0 0,0 0 0 0 0,0 0 0 0 0,0 0 0 0 0,1 0-7 0 0,62-51 300 0 0,-53 40-276 0 0,99-104 434 0 0,-107 145-96 0 0,-20 103-50 0 0,14-54-2176 0 0,8-53-2237 0 0,4-3-4461 0 0,-6-18 3656 0 0</inkml:trace>
  <inkml:trace contextRef="#ctx0" brushRef="#br0" timeOffset="7874.614">6417 796 3353 0 0,'0'0'2248'0'0,"0"0"-837"0"0,0 0-341 0 0,0 0-23 0 0,0 0-78 0 0,0 0-102 0 0,0 0-136 0 0,0 0-186 0 0,0 0-157 0 0,0 0-122 0 0,0 0-82 0 0,0 0-66 0 0,-26 32-40 0 0,-79 99-45 0 0,44-48-129 0 0,41-24-1209 0 0,20-59 1106 0 0,0 0-15 0 0,0 0 32 0 0,14-19 637 0 0,59-102 1449 0 0,-63 104-1820 0 0,1 1 0 0 0,1 1 0 0 0,1 0 0 0 0,0 1 0 0 0,1 0 0 0 0,15-11-84 0 0,-28 24-22 0 0,0 0 0 0 0,-1 0 0 0 0,1 0 0 0 0,0 1-1 0 0,0-1 1 0 0,0 0 0 0 0,0 0 0 0 0,0 1 0 0 0,0-1 0 0 0,0 1 0 0 0,0-1 0 0 0,0 1-1 0 0,0-1 1 0 0,0 1 0 0 0,0 0 0 0 0,0 0 0 0 0,0-1 0 0 0,1 1 0 0 0,-1 0 0 0 0,0 0-1 0 0,0 0 1 0 0,0 0 0 0 0,0 0 0 0 0,0 0 0 0 0,1 1 0 0 0,-1-1 0 0 0,0 0 0 0 0,0 1 0 0 0,0-1-1 0 0,0 0 1 0 0,0 1 0 0 0,0-1 0 0 0,0 1 0 0 0,0 0 0 0 0,0-1 0 0 0,0 1 0 0 0,0 0-1 0 0,0 0 1 0 0,-1-1 0 0 0,1 1 0 0 0,0 0 0 0 0,0 0 0 0 0,-1 0 0 0 0,1 0 0 0 0,-1 0-1 0 0,1 0 23 0 0,10 60-500 0 0,-7-29 294 0 0,28 43-61 0 0,-11-55 308 0 0,-18-19 4923 0 0,-7-7-4814 0 0,0 1 0 0 0,0 0-1 0 0,-1 0 1 0 0,0 0 0 0 0,0 1 0 0 0,0-1 0 0 0,-1 1-1 0 0,1 0 1 0 0,-1 1 0 0 0,0-1 0 0 0,0 1 0 0 0,-7-2-150 0 0,-77-18-228 0 0,28 24-2866 0 0,49 2 699 0 0,2 0-3225 0 0,2-2-2030 0 0</inkml:trace>
  <inkml:trace contextRef="#ctx0" brushRef="#br0" timeOffset="8532.706">6675 641 2809 0 0,'0'0'1289'0'0,"0"0"-329"0"0,0 0-111 0 0,0 0 87 0 0,0 0 5 0 0,0 0-124 0 0,0 0-153 0 0,0 0-142 0 0,0 0-103 0 0,0 0-105 0 0,0 0-80 0 0,0 0-86 0 0,0 0-64 0 0,-9 24-21 0 0,-25 75-35 0 0,26-26 59 0 0,8-68 15 0 0,1 0 1 0 0,0 0-1 0 0,1-1 1 0 0,-1 1-1 0 0,1 0 1 0 0,0 0-1 0 0,0-1 1 0 0,0 1-1 0 0,1-1 1 0 0,0 0-1 0 0,0 0 1 0 0,0 0-1 0 0,0 0 1 0 0,1 0 0 0 0,-1-1-1 0 0,1 1 1 0 0,0-1-1 0 0,0 0 1 0 0,0 0-1 0 0,0 0 1 0 0,1-1-1 0 0,-1 0 1 0 0,1 0-1 0 0,-1 0 1 0 0,1 0-1 0 0,0 0 1 0 0,0-1-1 0 0,3 0-102 0 0,0 1 351 0 0,1 0-1 0 0,0-1 1 0 0,0-1-1 0 0,0 1 1 0 0,0-1-1 0 0,0-1 1 0 0,-1 0-1 0 0,1 0 1 0 0,0-1 0 0 0,0 0-1 0 0,-1 0 1 0 0,1-1-1 0 0,-1 0 1 0 0,0-1-1 0 0,8-3-350 0 0,-1-4 190 0 0,0 0 0 0 0,0-1 0 0 0,-1-1 0 0 0,-1 0 0 0 0,0-1 1 0 0,-1 0-1 0 0,0 0 0 0 0,-1-2 0 0 0,-1 1 0 0 0,0-2 0 0 0,-2 1 0 0 0,1-1 0 0 0,-2 0 0 0 0,0-1 0 0 0,-1 0 0 0 0,-1 0 0 0 0,-1 0 0 0 0,-1 0 0 0 0,0-1 1 0 0,-1 0-1 0 0,-1-14-190 0 0,-1 16-163 0 0,-1 0 1 0 0,-1 0 0 0 0,0 0 0 0 0,-2 1 0 0 0,0-1-1 0 0,0 1 1 0 0,-2 0 0 0 0,0 0 0 0 0,0 1-1 0 0,-2-1 1 0 0,0 1 0 0 0,-1 1 0 0 0,0 0-1 0 0,-2-1 163 0 0,9 11-70 0 0,-1 0-1 0 0,0 1 0 0 0,0-1 0 0 0,0 0 0 0 0,0 1 0 0 0,0 0 0 0 0,-1 0 0 0 0,0 0 0 0 0,1 0 0 0 0,-1 0 0 0 0,0 1 0 0 0,-1 0 0 0 0,1 0 0 0 0,0 0 0 0 0,-1 0 0 0 0,1 1 0 0 0,-1-1 0 0 0,1 1 0 0 0,-1 0 0 0 0,0 1 0 0 0,1-1 0 0 0,-1 1 1 0 0,0 0-1 0 0,1 0 0 0 0,-1 0 0 0 0,0 1 0 0 0,1-1 0 0 0,-1 1 0 0 0,0 1 0 0 0,1-1 0 0 0,-1 0 0 0 0,1 1 0 0 0,0 0 0 0 0,-1 0 0 0 0,1 1 0 0 0,0-1 0 0 0,0 1 0 0 0,1-1 0 0 0,-3 3 71 0 0,-3 6-8 0 0,0 0 0 0 0,1 1 0 0 0,0 0 1 0 0,1 0-1 0 0,0 1 0 0 0,1 0 0 0 0,0 0 0 0 0,1 1 0 0 0,1-1 0 0 0,0 1 0 0 0,1 0 0 0 0,0 0 0 0 0,1 1 0 0 0,1-1 0 0 0,0 0 0 0 0,1 1 0 0 0,1-1 0 0 0,0 0 1 0 0,3 13 7 0 0,0-13 29 0 0,1-1 1 0 0,1 1 0 0 0,0-1 0 0 0,1-1 0 0 0,0 1 0 0 0,1-1 0 0 0,1 0 0 0 0,0-1 0 0 0,0 0 0 0 0,1-1 0 0 0,0 0 0 0 0,1 0 0 0 0,0-1 0 0 0,1 0-1 0 0,0-1 1 0 0,0 0 0 0 0,1-1 0 0 0,-1-1 0 0 0,2 0 0 0 0,-1 0 0 0 0,1-2 0 0 0,-1 0 0 0 0,1 0 0 0 0,1-1 0 0 0,9 1-30 0 0,55 3-1019 0 0,-53-12-2369 0 0,-2-6-4332 0 0,-15 4 1004 0 0</inkml:trace>
  <inkml:trace contextRef="#ctx0" brushRef="#br0" timeOffset="8913.509">7153 148 4497 0 0,'0'0'4126'0'0,"0"0"-2192"0"0,0 0-656 0 0,0 0 118 0 0,0 0 127 0 0,0 0-80 0 0,0 0-214 0 0,0 0-232 0 0,0 0-189 0 0,0 0-164 0 0,0 0-113 0 0,0 0-99 0 0,0 0-111 0 0,23-7-65 0 0,68-20-101 0 0,-89 26-155 0 0,0-1 1 0 0,-1 1-1 0 0,1 0 1 0 0,0 0-1 0 0,0 1 0 0 0,0-1 1 0 0,0 0-1 0 0,1 0 1 0 0,-1 1-1 0 0,0 0 0 0 0,0-1 1 0 0,0 1-1 0 0,0 0 1 0 0,1 0-1 0 0,-1 0 0 0 0,0 0 1 0 0,0 0-1 0 0,0 1 1 0 0,0-1-1 0 0,0 1 0 0 0,1-1 1 0 0,-1 1-1 0 0,0 0 1 0 0,0 0-1 0 0,0 0 0 0 0,-1 0 1 0 0,1 0-1 0 0,0 0 1 0 0,0 1-1 0 0,-1-1 0 0 0,1 0 1 0 0,0 1-1 0 0,-1 0 1 0 0,1-1-1 0 0,-1 1 0 0 0,1 1 0 0 0,1 0-33 0 0,-2 0 16 0 0,0 0 0 0 0,1 0 0 0 0,-1 0 0 0 0,0 0 0 0 0,-1 0 0 0 0,1 1 0 0 0,0-1 0 0 0,-1 0 0 0 0,0 0 0 0 0,0 0 0 0 0,0 1 0 0 0,0-1 0 0 0,0 0 0 0 0,-1 0 0 0 0,1 0 0 0 0,-1 1 0 0 0,0-1 0 0 0,0 0 0 0 0,0 0 0 0 0,0 0 0 0 0,0 0 0 0 0,-1-1 0 0 0,0 1 0 0 0,1 0 0 0 0,-1 0 0 0 0,0-1 0 0 0,0 0 0 0 0,-2 3 17 0 0,1-2-16 0 0,0 0 1 0 0,1 1-1 0 0,0 0 0 0 0,0-1 0 0 0,0 1 1 0 0,0 0-1 0 0,0 0 0 0 0,1 0 0 0 0,0 0 1 0 0,0 0-1 0 0,0 0 0 0 0,0 1 0 0 0,1-1 1 0 0,-1 0-1 0 0,1 0 0 0 0,0 5 16 0 0,2-7-4 0 0,0-1 1 0 0,-1 1-1 0 0,1-1 0 0 0,0 1 1 0 0,0-1-1 0 0,0 0 0 0 0,0 0 1 0 0,0 1-1 0 0,0-2 0 0 0,1 1 1 0 0,-1 0-1 0 0,0 0 0 0 0,0-1 1 0 0,1 1-1 0 0,-1-1 0 0 0,0 0 1 0 0,1 1-1 0 0,-1-1 0 0 0,0 0 1 0 0,1 0-1 0 0,-1-1 0 0 0,0 1 1 0 0,2-1 3 0 0,2 1-7 0 0,112-11-2344 0 0,-104 8-243 0 0,1 2-5433 0 0,-9 1 267 0 0</inkml:trace>
  <inkml:trace contextRef="#ctx0" brushRef="#br0" timeOffset="9173.227">7547 85 7794 0 0,'0'0'1248'0'0,"0"0"-455"0"0,0 0-83 0 0,0 0 246 0 0,0 0 215 0 0,0 0 89 0 0,0 0-146 0 0,0 0-245 0 0,0 0-183 0 0,0 0-78 0 0,9 34-35 0 0,30 111-67 0 0,-17-62-245 0 0,-4 0 0 0 0,-3 1 0 0 0,-4 0 0 0 0,-4 1 1 0 0,-3 9-262 0 0,-16 104-2447 0 0,-2-134-704 0 0,-8 0-3339 0 0,13-44-1016 0 0</inkml:trace>
  <inkml:trace contextRef="#ctx0" brushRef="#br0" timeOffset="10169.782">86 170 1224 0 0,'0'0'335'0'0,"0"0"-251"0"0,0 0 175 0 0,-11 33 440 0 0,-37 112 478 0 0,42-124-675 0 0,0-1-1 0 0,2 1 1 0 0,0 0-1 0 0,1 0 1 0 0,1 0-1 0 0,1 1 1 0 0,1 12-502 0 0,1 6 609 0 0,-3 10-351 0 0,3-1 1 0 0,2 1-1 0 0,2-1 1 0 0,2 0-1 0 0,2 0 1 0 0,2-1-1 0 0,5 7-258 0 0,-5-25-2 0 0,1 0-1 0 0,2-1 0 0 0,0 0 0 0 0,2-2 0 0 0,2 1 0 0 0,0-2 0 0 0,1 0 0 0 0,2-2 1 0 0,1 0-1 0 0,0-1 0 0 0,2-2 0 0 0,0 0 0 0 0,2-1 0 0 0,0-2 0 0 0,1 0 1 0 0,1-2-1 0 0,0-1 0 0 0,1-2 0 0 0,1 0 0 0 0,17 3 3 0 0,53 5-1507 0 0,-34-16-2544 0 0,-33-4-41 0 0</inkml:trace>
  <inkml:trace contextRef="#ctx0" brushRef="#br0" timeOffset="11521.856">7624 994 0 0 0,'2'4'80'0'0,"-2"-4"343"0"0,0 0 168 0 0,0 0 1 0 0,0 0-72 0 0,-13 38 5112 0 0,9-32-5397 0 0,-1 0 0 0 0,0 0-1 0 0,0 0 1 0 0,-1 0 0 0 0,0-1 0 0 0,0 0 0 0 0,0 0 0 0 0,0 0 0 0 0,-1-1 0 0 0,0 0 0 0 0,0 0 0 0 0,0-1 0 0 0,0 0 0 0 0,-1 0 0 0 0,1-1 0 0 0,-1 0-1 0 0,1 0 1 0 0,-1-1 0 0 0,0 0-235 0 0,-25 0 1579 0 0,24-6-3360 0 0,16-8-6855 0 0,-4 9 5173 0 0</inkml:trace>
  <inkml:trace contextRef="#ctx0" brushRef="#br0" timeOffset="20628.652">7181 718 0 0 0,'0'0'152'0'0,"0"0"463"0"0,0 0 172 0 0,-6-6 495 0 0,4 6 3421 0 0,2 154-609 0 0,0 40-4203 0 0,0-193-206 0 0,0-1-72 0 0,0 0-99 0 0,0 0-77 0 0,4-2-6633 0 0,1-2 5132 0 0,-3 2 1551 0 0,-2-1 513 0 0</inkml:trace>
  <inkml:trace contextRef="#ctx0" brushRef="#br0" timeOffset="20993.667">7109 807 0 0 0,'0'0'600'0'0,"0"0"532"0"0,0 0 82 0 0,0 0-52 0 0,0 0-70 0 0,0 0-60 0 0,0 0-64 0 0,0 0-90 0 0,19-5-95 0 0,127-34 1078 0 0,-135 35-2021 0 0,10-2 460 0 0,-6 4-3979 0 0,-20 13-3233 0 0,1-10 6641 0 0</inkml:trace>
  <inkml:trace contextRef="#ctx0" brushRef="#br0" timeOffset="21246.608">7094 980 0 0 0,'0'0'1303'0'0,"0"0"227"0"0,0 0-54 0 0,0 0-124 0 0,0 0-120 0 0,0 0-118 0 0,0 0-112 0 0,0 0-109 0 0,0 0-109 0 0,24-11-89 0 0,71-31-123 0 0,-25 24 505 0 0,-53 19-1416 0 0,-10 6-1979 0 0,-5 0-2765 0 0,-2-6 4225 0 0,1 2-3574 0 0</inkml:trace>
  <inkml:trace contextRef="#ctx0" brushRef="#br0" timeOffset="63269.001">7790 884 0 0 0,'-7'4'6324'0'0,"16"4"-4249"0"0,18 5-697 0 0,-17-13-1125 0 0,0-1 0 0 0,0-1 0 0 0,-1 1 0 0 0,1-2 0 0 0,-1 1 0 0 0,1-1 0 0 0,-1-1 0 0 0,0 1 0 0 0,0-2 0 0 0,0 1 1 0 0,-1-1-1 0 0,0-1 0 0 0,0 1 0 0 0,0-1 0 0 0,0-1 0 0 0,-1 1 0 0 0,0-1 0 0 0,3-5-253 0 0,-8 10 44 0 0,25-19 101 0 0,-2-2 0 0 0,0-1 0 0 0,-1-1 0 0 0,-2-1 0 0 0,-1 0-1 0 0,0-2 1 0 0,-3-1 0 0 0,0 0 0 0 0,-2-1 0 0 0,4-11-145 0 0,-17 32 16 0 0,0-1 1 0 0,0 1 0 0 0,-1-1-1 0 0,0 0 1 0 0,0 0-1 0 0,-1 0 1 0 0,-1 0 0 0 0,0 0-1 0 0,0 0 1 0 0,-1 0-1 0 0,0 0-16 0 0,1 9-19 0 0,0 0 0 0 0,0 0 0 0 0,-1 0 0 0 0,1 0-1 0 0,-1 0 1 0 0,1 0 0 0 0,-1 0 0 0 0,1 0-1 0 0,-1 0 1 0 0,1 0 0 0 0,-1 1 0 0 0,0-1-1 0 0,0 0 1 0 0,1 0 0 0 0,-1 0 0 0 0,0 1 0 0 0,0-1-1 0 0,0 0 1 0 0,0 1 0 0 0,0-1 0 0 0,0 1-1 0 0,0-1 1 0 0,0 1 0 0 0,0 0 0 0 0,0-1 0 0 0,0 1-1 0 0,0 0 1 0 0,0 0 0 0 0,0-1 0 0 0,0 1-1 0 0,0 0 1 0 0,0 0 0 0 0,0 0 0 0 0,0 0 0 0 0,-1 1-1 0 0,1-1 1 0 0,0 0 0 0 0,0 0 0 0 0,0 1-1 0 0,0-1 1 0 0,0 0 0 0 0,0 1 0 0 0,0-1-1 0 0,0 1 20 0 0,-41 27-1181 0 0,31-17 1078 0 0,1 1 0 0 0,1-1 0 0 0,0 1-1 0 0,0 1 1 0 0,1 0 0 0 0,1 0-1 0 0,0 0 1 0 0,1 1 0 0 0,0 0 0 0 0,2 0-1 0 0,-1 1 1 0 0,2-1 0 0 0,0 1 0 0 0,0 0-1 0 0,1 0 1 0 0,1 10 103 0 0,1-19 24 0 0,1-1 1 0 0,0 0-1 0 0,0 1 0 0 0,0-1 0 0 0,1 0 1 0 0,0 0-1 0 0,0 0 0 0 0,0 0 0 0 0,0 0 1 0 0,1 0-1 0 0,0-1 0 0 0,0 1 1 0 0,0-1-1 0 0,1 0 0 0 0,-1 0 0 0 0,1 0 1 0 0,0 0-1 0 0,0-1 0 0 0,0 1 0 0 0,1-1 1 0 0,-1 0-1 0 0,1-1 0 0 0,0 1 1 0 0,1 0-25 0 0,5 3 78 0 0,1-1 1 0 0,-1-1 0 0 0,1 1-1 0 0,1-2 1 0 0,-1 0 0 0 0,0 0-1 0 0,1-1 1 0 0,-1-1 0 0 0,11 1-79 0 0,-16-2 21 0 0,4 1 55 0 0,0-1-1 0 0,0 0 1 0 0,1 0-1 0 0,-1-1 1 0 0,0-1-1 0 0,0 0 1 0 0,0 0-1 0 0,0-1 1 0 0,0 0-1 0 0,-1-1 1 0 0,1 0-1 0 0,-1-1 1 0 0,5-3-76 0 0,5-5 86 0 0,-1 0 1 0 0,0-1-1 0 0,-1-1 1 0 0,-1-1-1 0 0,-1 0 1 0 0,9-11-87 0 0,-22 23 9 0 0,8-8 3 0 0,1-2 0 0 0,-2 1 0 0 0,0-1 1 0 0,-1-1-1 0 0,0 0 0 0 0,-1 0 1 0 0,0 0-1 0 0,-2-1 0 0 0,0 0 1 0 0,0-1-1 0 0,-2 1 0 0 0,0-1 1 0 0,-1 0-1 0 0,0-2-12 0 0,-3 18-16 0 0,-1 0 0 0 0,1 0 0 0 0,-1 0 0 0 0,1 0 0 0 0,-1 0 0 0 0,1 0 0 0 0,-1 0 0 0 0,0 1-1 0 0,1-1 1 0 0,-1 0 0 0 0,0 0 0 0 0,0 1 0 0 0,0-1 0 0 0,0 0 0 0 0,1 1 0 0 0,-1-1 0 0 0,0 1 0 0 0,0-1 0 0 0,0 1 0 0 0,0-1 0 0 0,0 1 0 0 0,0 0 0 0 0,0 0 0 0 0,0-1 0 0 0,0 1 0 0 0,0 0 0 0 0,-1 0-1 0 0,1 0 1 0 0,0 0 0 0 0,0 0 0 0 0,0 0 0 0 0,0 1 0 0 0,0-1 0 0 0,0 0 0 0 0,0 0 0 0 0,0 1 0 0 0,0-1 0 0 0,0 1 0 0 0,0-1 0 0 0,0 1 0 0 0,0-1 0 0 0,0 1 0 0 0,1-1 0 0 0,-1 1 0 0 0,0 0 0 0 0,0-1-1 0 0,0 1 1 0 0,1 0 0 0 0,-1 0 0 0 0,0 0 0 0 0,1 0 0 0 0,-1 0 0 0 0,1 0 0 0 0,-1-1 0 0 0,1 2 16 0 0,-12 14-108 0 0,1 0-1 0 0,0 1 1 0 0,2 1-1 0 0,0-1 0 0 0,1 1 1 0 0,0 0-1 0 0,2 1 1 0 0,-2 7 108 0 0,6-19-16 0 0,0 0 0 0 0,0 0 0 0 0,1 0 0 0 0,0 0 0 0 0,0 0 0 0 0,1 1 0 0 0,0-1 0 0 0,0 0 0 0 0,1 0 0 0 0,-1 0 0 0 0,2 0 0 0 0,-1 0 0 0 0,1 0 0 0 0,0 0 0 0 0,0 0 0 0 0,1 0 0 0 0,0-1 0 0 0,0 1 0 0 0,1 0 16 0 0,3-1 76 0 0,1 0 0 0 0,-1 0 1 0 0,1-1-1 0 0,0 0 0 0 0,0-1 1 0 0,0 1-1 0 0,1-2 0 0 0,0 1 1 0 0,0-1-1 0 0,-1-1 0 0 0,2 1 1 0 0,-1-2-1 0 0,0 1 0 0 0,0-1 1 0 0,0 0-1 0 0,1-1 0 0 0,-1 0 0 0 0,5-1-76 0 0,5 1 179 0 0,-1 0-1 0 0,1-1 1 0 0,-1 0-1 0 0,1-2 0 0 0,-1 0 1 0 0,0-1-1 0 0,0-1 0 0 0,11-4-178 0 0,-12 3 85 0 0,0-1 0 0 0,0 0-1 0 0,0-2 1 0 0,-1 0-1 0 0,0 0 1 0 0,-1-2-1 0 0,0 1 1 0 0,0-2 0 0 0,-2 0-1 0 0,1-1 1 0 0,-2 0-1 0 0,1-1 1 0 0,-2-1 0 0 0,0 0-1 0 0,-1 0 1 0 0,0-1-1 0 0,-1 0 1 0 0,-1-1-1 0 0,2-8-84 0 0,7-75 18 0 0,-17 96-39 0 0,0 1 0 0 0,0-1 0 0 0,0 0-1 0 0,0 1 1 0 0,0-1 0 0 0,-1 1 0 0 0,0-1 0 0 0,0 0 0 0 0,0 1 0 0 0,0-1 0 0 0,0 1-1 0 0,-1 0 1 0 0,0 0 0 0 0,1-1 0 0 0,-1 1 0 0 0,0 0 0 0 0,-1 0 0 0 0,1 1-1 0 0,0-1 1 0 0,-1 0 0 0 0,0 1 0 0 0,1-1 0 0 0,-1 1 0 0 0,0 0 0 0 0,-3-1 21 0 0,3 1-62 0 0,-1 1 0 0 0,1 1 0 0 0,-1-1 0 0 0,1 0 0 0 0,-1 1 0 0 0,1 0 0 0 0,-1 0 0 0 0,0 0 0 0 0,1 0 0 0 0,-1 0 0 0 0,1 1 0 0 0,-1 0 0 0 0,1 0 0 0 0,-1 0 0 0 0,1 0 0 0 0,0 0 0 0 0,-1 1 0 0 0,1-1 0 0 0,0 1 0 0 0,0 0 0 0 0,0 0 0 0 0,0 0 0 0 0,0 0 0 0 0,1 1 0 0 0,-1-1 0 0 0,1 1 0 0 0,-1-1 0 0 0,1 2 62 0 0,-57 84-1068 0 0,53-77 1037 0 0,0 0-1 0 0,1 0 0 0 0,1 1 0 0 0,0 0 0 0 0,0 0 1 0 0,2 0-1 0 0,-1 0 0 0 0,1 1 0 0 0,1-1 0 0 0,0 1 1 0 0,1-1-1 0 0,0 1 0 0 0,1-1 0 0 0,0 1 0 0 0,1-1 0 0 0,1 0 1 0 0,0 1-1 0 0,0-1 0 0 0,1 0 0 0 0,4 5 32 0 0,-3-6-60 0 0,2-1 0 0 0,0 0 0 0 0,0 0 0 0 0,1-1 0 0 0,0 0 0 0 0,0 0 0 0 0,1-1 0 0 0,1 0 0 0 0,-1-1 0 0 0,7 4 60 0 0,-1-1-473 0 0,18 11-1391 0 0,-11-12-3927 0 0,-17-9 795 0 0</inkml:trace>
  <inkml:trace contextRef="#ctx0" brushRef="#br0" timeOffset="63536.028">9414 682 7538 0 0,'0'0'1457'0'0,"0"0"-466"0"0,0 0-40 0 0,0 0 209 0 0,0 0 95 0 0,0 0-77 0 0,0 0-257 0 0,0 0-269 0 0,0 0-179 0 0,0 0-121 0 0,0 0-80 0 0,-9 34-72 0 0,-26 108-70 0 0,8-28 6 0 0,19 33-2056 0 0,10-138 1115 0 0,-1-7-2534 0 0,-1-1-4066 0 0,0-1 3208 0 0</inkml:trace>
  <inkml:trace contextRef="#ctx0" brushRef="#br0" timeOffset="68545.705">9254 696 0 0 0,'0'0'608'0'0,"0"0"382"0"0,0 0 351 0 0,0 0 141 0 0,0 0-132 0 0,0 0-250 0 0,0 0-200 0 0,0 0-88 0 0,5-2 18 0 0,1-1-233 0 0,0 1 0 0 0,1 0 1 0 0,0 1-1 0 0,-1-1 0 0 0,1 1 1 0 0,0 0-1 0 0,0 1 0 0 0,-1 0 1 0 0,1 0-1 0 0,0 0 1 0 0,0 1-1 0 0,6 1-597 0 0,132 6 3090 0 0,-59-26-2206 0 0,-81 17-2276 0 0,6 0 3627 0 0,0-1-3011 0 0,-12 2-4967 0 0,-6-1-5825 0 0,5 1 8257 0 0</inkml:trace>
  <inkml:trace contextRef="#ctx0" brushRef="#br0" timeOffset="68875.343">9302 902 5561 0 0,'0'0'1452'0'0,"0"0"-507"0"0,0 0-134 0 0,0 0 187 0 0,0 0 231 0 0,0 0 75 0 0,0 0-32 0 0,0 0-98 0 0,0 0-170 0 0,0 0-137 0 0,0 0-116 0 0,0 0-118 0 0,0 0-109 0 0,21 5-98 0 0,98 23 142 0 0,-43-32-146 0 0,-52-4-3943 0 0,0-2-5469 0 0,-16 7 1560 0 0</inkml:trace>
</inkml:ink>
</file>

<file path=ppt/ink/ink4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7:56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17 590 0 0 0,'0'0'351'0'0,"0"0"912"0"0,0 0 202 0 0,0 0 69 0 0,0 0 76 0 0,0 0-107 0 0,0 0-276 0 0,0 0-283 0 0,0 0-183 0 0,0 0-10 0 0,0 0 109 0 0,0 0 110 0 0,0 0 59 0 0,6 4-34 0 0,81 28 2550 0 0,135-28-878 0 0,-104-26-2604 0 0,-87 7-2238 0 0,-27 10-1962 0 0,-3 0-3447 0 0,-1 4-58 0 0</inkml:trace>
  <inkml:trace contextRef="#ctx0" brushRef="#br0" timeOffset="242.284">0 881 9722 0 0,'0'0'1304'0'0,"0"0"-533"0"0,0 0-25 0 0,0 0 333 0 0,0 0 272 0 0,0 0 13 0 0,0 0-204 0 0,0 0-220 0 0,0 0-209 0 0,0 0-137 0 0,0 0-112 0 0,33 2-104 0 0,104 7-125 0 0,-39-20-73 0 0,-5-14-1692 0 0,-64 14-1815 0 0,-1-1-3550 0 0,-11 4-2462 0 0</inkml:trace>
  <inkml:trace contextRef="#ctx0" brushRef="#br0" timeOffset="1805.467">930 196 4465 0 0,'0'0'1256'0'0,"0"0"-166"0"0,0 0 93 0 0,0 0 176 0 0,0 0-36 0 0,0 0-199 0 0,0 0-204 0 0,0 0-136 0 0,0 0 16 0 0,0 0 91 0 0,0 0 12 0 0,0 0-55 0 0,0 0-94 0 0,25-1-97 0 0,171-11 794 0 0,85-15-2023 0 0,-238 25-1790 0 0,-2 0-5988 0 0,-25 2-174 0 0</inkml:trace>
  <inkml:trace contextRef="#ctx0" brushRef="#br0" timeOffset="8609.811">4275 218 0 0 0,'0'0'167'0'0,"0"0"173"0"0,11-2 124 0 0,44-7 684 0 0,6 28 7021 0 0,78-8-2427 0 0,70-26-6146 0 0,-208 15 383 0 0,28-1-5638 0 0,-19 1-2167 0 0</inkml:trace>
  <inkml:trace contextRef="#ctx0" brushRef="#br0" timeOffset="788.24">1318 376 4609 0 0,'0'0'1367'0'0,"0"0"-303"0"0,0 0 58 0 0,0 0 229 0 0,0 0 72 0 0,0 0-184 0 0,0 0-329 0 0,0 0-293 0 0,0 0-127 0 0,0 0 46 0 0,0 0 73 0 0,0 0 32 0 0,0 0-15 0 0,-2 26-80 0 0,-12 169 560 0 0,14 21-307 0 0,2-87-6212 0 0,-6-128-3789 0 0,2-1 4762 0 0</inkml:trace>
  <inkml:trace contextRef="#ctx0" brushRef="#br0" timeOffset="1138.053">932 413 4545 0 0,'0'0'388'0'0,"0"0"-269"0"0,0 0 317 0 0,0 0 679 0 0,0 0 436 0 0,0 0 81 0 0,0 0-129 0 0,0 0-215 0 0,0 0-155 0 0,0 0-93 0 0,0 0-81 0 0,32 3-87 0 0,103 9-96 0 0,8-10 812 0 0,-65-9-1627 0 0,123-10 1117 0 0,-66 13-7563 0 0,-130 19-6439 0 0,-5-12 12349 0 0</inkml:trace>
  <inkml:trace contextRef="#ctx0" brushRef="#br0" timeOffset="1388.707">921 1072 1504 0 0,'0'0'2234'0'0,"0"0"-678"0"0,0 0 237 0 0,0 0 435 0 0,0 0 58 0 0,0 0-328 0 0,0 0-436 0 0,0 0-385 0 0,35 3-257 0 0,110 9-160 0 0,4-15 879 0 0,-118-2-1381 0 0,178-38 237 0 0,-123 13-4020 0 0,-85 30 3288 0 0,16-11-7113 0 0,-13 7-1468 0 0</inkml:trace>
  <inkml:trace contextRef="#ctx0" brushRef="#br0" timeOffset="2524.069">1755 932 0 0 0,'0'0'2809'0'0,"0"0"-1504"0"0,0 0-607 0 0,0 0-56 0 0,0 0-7 0 0,0 0-17 0 0,0 0-81 0 0,0 0-107 0 0,0 0-66 0 0,0 0-63 0 0,0 0-45 0 0,0 0-37 0 0,0 0-26 0 0,-1 21-6 0 0,-4 101 301 0 0,7-44 2606 0 0,9-166 2920 0 0,-2 61-5854 0 0,2-1 1 0 0,0 1 0 0 0,1 1-1 0 0,2 0 1 0 0,1 1 0 0 0,1 1-161 0 0,36-32-204 0 0,-23 55-7140 0 0,-19 1 352 0 0,-5 0 1778 0 0</inkml:trace>
  <inkml:trace contextRef="#ctx0" brushRef="#br0" timeOffset="2803.552">2058 910 4745 0 0,'0'0'956'0'0,"0"0"-77"0"0,0 0 155 0 0,0 0 213 0 0,0 0 17 0 0,0 0-196 0 0,0 0-273 0 0,0 0-218 0 0,0 0-98 0 0,0 0-45 0 0,2 32-30 0 0,4 100-10 0 0,9-87 283 0 0,-11-44-491 0 0,-1 0-29 0 0,1 0 0 0 0,0 0 0 0 0,-1 0 0 0 0,1-1 0 0 0,0 1 0 0 0,0-1 0 0 0,-1 0 0 0 0,1 0 0 0 0,0-1 0 0 0,0 1 0 0 0,-1-1 0 0 0,1 1 0 0 0,0-1 0 0 0,-1 0 0 0 0,1-1 0 0 0,-1 1 0 0 0,1 0 0 0 0,-1-1 0 0 0,0 0 0 0 0,0 0 0 0 0,1 0 0 0 0,-1 0 0 0 0,0-1 0 0 0,-1 1 0 0 0,1-1 0 0 0,0 0 0 0 0,-1 1 0 0 0,0-1 0 0 0,1 0 0 0 0,-1-1 0 0 0,0 1 0 0 0,1-3-157 0 0,1-2 62 0 0,0 0 1 0 0,-1 0-1 0 0,0-1 0 0 0,0 1 0 0 0,0-1 1 0 0,-1 1-1 0 0,-1-1 0 0 0,0 0 0 0 0,0 0 1 0 0,0 0-1 0 0,-1 0 0 0 0,0 0 0 0 0,-2-8-62 0 0,1 14-140 0 0,0-1 0 0 0,-1 1 0 0 0,1 0-1 0 0,-1 0 1 0 0,1-1 0 0 0,-1 1 0 0 0,0 0-1 0 0,0 1 1 0 0,-1-1 0 0 0,1 0-1 0 0,0 1 1 0 0,-1-1 0 0 0,0 1 0 0 0,0 0-1 0 0,1-1 1 0 0,-1 1 0 0 0,-3-1 140 0 0,-15-8-3526 0 0,2 4-3366 0 0,9 3-1278 0 0</inkml:trace>
  <inkml:trace contextRef="#ctx0" brushRef="#br0" timeOffset="3388.162">2532 906 0 0 0,'0'0'276'0'0,"0"0"614"0"0,0 0 96 0 0,0 0-79 0 0,0 0-29 0 0,0 0 23 0 0,0 0-10 0 0,0 0-47 0 0,0 0-75 0 0,0 0-99 0 0,0 0-60 0 0,-29 17-99 0 0,-88 55-91 0 0,80-34 39 0 0,36-32-388 0 0,1-3-3 0 0,-1-1 0 0 0,1 1 0 0 0,0 0 0 0 0,0 0 0 0 0,0-1 0 0 0,0 1 0 0 0,0 0 0 0 0,1 0 0 0 0,-1-1 0 0 0,1 1 0 0 0,0 0 0 0 0,0-1 0 0 0,0 1 0 0 0,0 0 0 0 0,0-1 0 0 0,0 1 0 0 0,1-1 0 0 0,-1 0 0 0 0,1 0 0 0 0,0 1 0 0 0,0-1 0 0 0,0 0 0 0 0,0 0 0 0 0,0 0 0 0 0,0-1 0 0 0,0 1 0 0 0,1-1 0 0 0,-1 1 0 0 0,0-1 0 0 0,1 0 0 0 0,-1 1 0 0 0,1-1 0 0 0,0-1 0 0 0,-1 1 0 0 0,1 0 0 0 0,0-1 0 0 0,1 1-68 0 0,4 1 423 0 0,0-1 0 0 0,0 0 0 0 0,-1 0-1 0 0,1-1 1 0 0,0 0 0 0 0,0-1 0 0 0,0 1 0 0 0,0-1 0 0 0,0-1-1 0 0,0 0 1 0 0,-1 0 0 0 0,8-3-423 0 0,-3-1 282 0 0,1-1 1 0 0,-2 0-1 0 0,1 0 0 0 0,-1-2 1 0 0,0 1-1 0 0,-1-1 0 0 0,0-1 0 0 0,0 0 1 0 0,-1 0-1 0 0,-1-1 0 0 0,0 0 0 0 0,0-1 1 0 0,4-8-283 0 0,-2-1 7 0 0,0 0-1 0 0,-2-1 1 0 0,0 0 0 0 0,-2-1 0 0 0,0 1 0 0 0,-1-1-1 0 0,-2 0 1 0 0,0 0 0 0 0,-2-1 0 0 0,0 1 0 0 0,-2 0 0 0 0,0-3-7 0 0,0 21-120 0 0,1 0 0 0 0,0 0 0 0 0,-1 1 0 0 0,0-1 0 0 0,0 0 0 0 0,0 0 0 0 0,-1 1 1 0 0,1-1-1 0 0,-1 1 0 0 0,0-1 0 0 0,-1 1 0 0 0,1 0 0 0 0,-1 0 0 0 0,0 0 0 0 0,0 0 0 0 0,0 0 1 0 0,0 1-1 0 0,-1-1 0 0 0,1 1 0 0 0,-1 0 0 0 0,0 0 0 0 0,0 0 0 0 0,0 0 0 0 0,0 1 1 0 0,-1 0-1 0 0,1 0 0 0 0,-1 0 0 0 0,1 0 0 0 0,-1 1 0 0 0,0 0 0 0 0,1 0 0 0 0,-1 0 0 0 0,0 0 1 0 0,0 1-1 0 0,0 0 0 0 0,0 0 0 0 0,0 0 0 0 0,1 1 0 0 0,-1-1 0 0 0,0 1 0 0 0,0 0 1 0 0,1 1-1 0 0,-1-1 0 0 0,0 1 0 0 0,1 0 0 0 0,-4 2 120 0 0,2 0-130 0 0,-1 1 0 0 0,1 1 0 0 0,1-1-1 0 0,-1 1 1 0 0,1 0 0 0 0,0 1 0 0 0,0-1 0 0 0,0 1 0 0 0,1 0-1 0 0,0 0 1 0 0,1 0 0 0 0,0 1 0 0 0,0-1 0 0 0,0 1 0 0 0,1 0-1 0 0,0 0 1 0 0,1 0 0 0 0,-2 8 130 0 0,2-6 101 0 0,0 1-1 0 0,1 0 1 0 0,0 0 0 0 0,1 0-1 0 0,0 0 1 0 0,0 0-1 0 0,2 0 1 0 0,-1 0 0 0 0,1-1-1 0 0,0 1 1 0 0,1-1 0 0 0,1 0-1 0 0,4 8-100 0 0,10 7 457 0 0,0-1-1 0 0,2-1 1 0 0,1-1 0 0 0,1-1-1 0 0,1-1 1 0 0,1-1 0 0 0,0-1-1 0 0,1-1 1 0 0,1-2 0 0 0,1 0-1 0 0,12 3-456 0 0,0 4 82 0 0,-12-8-1511 0 0,-28-14 54 0 0,0 0-1037 0 0,0 0-1466 0 0,0 0-1456 0 0,0 0-218 0 0</inkml:trace>
  <inkml:trace contextRef="#ctx0" brushRef="#br0" timeOffset="4876.144">3108 814 0 0 0,'0'0'1812'0'0,"0"0"-534"0"0,0 0-246 0 0,0 0 144 0 0,0 0 239 0 0,0 0 52 0 0,0 0-181 0 0,0 0-378 0 0,0 0-321 0 0,0 0-79 0 0,0 0 102 0 0,0 0 184 0 0,0 0 127 0 0,11 1 3 0 0,171 6 3359 0 0,-152-8-4167 0 0,0 0 0 0 0,0-2 0 0 0,-1-1 0 0 0,1-1 0 0 0,-1-2-1 0 0,-1-1 1 0 0,7-3-116 0 0,-33 10-199 0 0,41-21-1432 0 0,-32 11-2288 0 0,-6-3-4493 0 0,-3 10 2761 0 0</inkml:trace>
  <inkml:trace contextRef="#ctx0" brushRef="#br0" timeOffset="5125.044">3334 685 1672 0 0,'0'0'957'0'0,"0"0"-37"0"0,0 0 339 0 0,0 0 357 0 0,0 0 160 0 0,0 0-130 0 0,0 0-338 0 0,0 34-413 0 0,-1 106-376 0 0,2 21-742 0 0,8-114-1055 0 0,7-24-5708 0 0,-11-19 2905 0 0</inkml:trace>
  <inkml:trace contextRef="#ctx0" brushRef="#br0" timeOffset="5482.693">3614 505 5177 0 0,'0'0'1386'0'0,"0"0"-91"0"0,0 0 140 0 0,0 0 204 0 0,0 0 17 0 0,0 0-157 0 0,0 0-212 0 0,32-18-211 0 0,103-58-161 0 0,-35 37 525 0 0,-80 33-1220 0 0,1 1 0 0 0,0 0 0 0 0,0 1 0 0 0,0 1 0 0 0,1 2-1 0 0,-1 0 1 0 0,14 1-220 0 0,-32 1 9 0 0,1 0 0 0 0,-1 0 0 0 0,1 0-1 0 0,-1 1 1 0 0,1-1 0 0 0,-1 1 0 0 0,0 0 0 0 0,0 0-1 0 0,0 0 1 0 0,0 0 0 0 0,0 0 0 0 0,0 1 0 0 0,-1-1-1 0 0,1 1 1 0 0,-1 0 0 0 0,1 0 0 0 0,-1 0-1 0 0,0 0 1 0 0,0 0 0 0 0,-1 0 0 0 0,1 1 0 0 0,-1-1-1 0 0,1 0 1 0 0,-1 1 0 0 0,0 0 0 0 0,0-1 0 0 0,-1 1-1 0 0,1-1 1 0 0,-1 1 0 0 0,0 0 0 0 0,1 0-1 0 0,-2-1 1 0 0,1 1 0 0 0,0 0 0 0 0,-1-1 0 0 0,0 1-1 0 0,0-1 1 0 0,0 1 0 0 0,0-1 0 0 0,0 1 0 0 0,-1-1-1 0 0,0 1 1 0 0,1-1 0 0 0,-1 0 0 0 0,0 0-1 0 0,-2 2-8 0 0,-25 46 2 0 0,-3-1 0 0 0,-2-2 0 0 0,-27 30-2 0 0,-75 112 29 0 0,134-187-31 0 0,0-1 0 0 0,0 1 0 0 0,1 0 0 0 0,-1 0 0 0 0,0 0 0 0 0,1 0-1 0 0,0 0 1 0 0,0 0 0 0 0,0 0 0 0 0,0 1 0 0 0,0-1 0 0 0,1 0 0 0 0,-1 0 0 0 0,1 1 0 0 0,0-1 0 0 0,0 1-1 0 0,0-1 1 0 0,0 0 0 0 0,1 1 0 0 0,-1-1 0 0 0,1 0 0 0 0,0 0 0 0 0,0 1 0 0 0,0-1 0 0 0,0 0 0 0 0,1 0 0 0 0,-1 0-1 0 0,1 0 1 0 0,0-1 0 0 0,0 1 0 0 0,0 0 0 0 0,0-1 0 0 0,0 1 0 0 0,1-1 0 0 0,-1 0 0 0 0,1 1 0 0 0,0-1-1 0 0,-1 0 1 0 0,1-1 0 0 0,0 1 0 0 0,0-1 0 0 0,3 2 2 0 0,4 1-5 0 0,0-1-1 0 0,0 0 0 0 0,0-1 1 0 0,1 0-1 0 0,-1-1 1 0 0,1 0-1 0 0,-1-1 1 0 0,1 0-1 0 0,-1 0 1 0 0,0-1-1 0 0,1 0 1 0 0,-1-1-1 0 0,10-3 6 0 0,38-23-3123 0 0,-33 12-5091 0 0,-19 13 4298 0 0,-2-1-1454 0 0</inkml:trace>
  <inkml:trace contextRef="#ctx0" brushRef="#br0" timeOffset="5859.029">4610 498 288 0 0,'0'0'1907'0'0,"0"0"-460"0"0,0 0-35 0 0,0 0 207 0 0,0 0 91 0 0,0 0-114 0 0,0 0-306 0 0,0 0-354 0 0,0 0-164 0 0,0 0-46 0 0,0 0 45 0 0,0 0 25 0 0,0 0-71 0 0,-1 18-124 0 0,-9 132 708 0 0,-25 79-374 0 0,20-164-2037 0 0,4-54-1952 0 0,2-9-5951 0 0,5-2 3326 0 0</inkml:trace>
  <inkml:trace contextRef="#ctx0" brushRef="#br0" timeOffset="6114.834">4247 453 4065 0 0,'0'0'720'0'0,"0"0"-236"0"0,0 0 114 0 0,0 0 448 0 0,0 0 268 0 0,0 0 68 0 0,0 0-50 0 0,0 0-120 0 0,0 0-140 0 0,0 0-121 0 0,35 4-153 0 0,112 11-158 0 0,85-11 1170 0 0,-113-12-1399 0 0,-1 1-4999 0 0,-118 20-5428 0 0,-3-11 6785 0 0</inkml:trace>
  <inkml:trace contextRef="#ctx0" brushRef="#br0" timeOffset="6340.832">4280 1031 5737 0 0,'0'0'1168'0'0,"0"0"90"0"0,0 0 408 0 0,0 0 274 0 0,0 0-82 0 0,0 0-336 0 0,0 0-377 0 0,0 0-341 0 0,0 0-225 0 0,0 0-176 0 0,33-2-122 0 0,101-9-79 0 0,-12-12-14 0 0,-12 0-1722 0 0,-65 14-1959 0 0,-2 0-4056 0 0,-29 5 1374 0 0</inkml:trace>
  <inkml:trace contextRef="#ctx0" brushRef="#br0" timeOffset="6941.048">5006 910 1192 0 0,'0'0'1895'0'0,"0"0"-338"0"0,0 0-104 0 0,0 0 110 0 0,0 0-20 0 0,0 0-164 0 0,0 0-228 0 0,0 0-291 0 0,0 0-254 0 0,0 0-209 0 0,0 0-142 0 0,0 0-95 0 0,0 0-53 0 0,-21 22-34 0 0,-67 69-24 0 0,-11 32-334 0 0,66-69-180 0 0,33-53 437 0 0,0-1-19 0 0,0 0-28 0 0,0 0-34 0 0,0 0 9 0 0,49-44 1591 0 0,-3-3-1152 0 0,3 2-1 0 0,1 2 1 0 0,2 3 0 0 0,1 2-1 0 0,23-10-338 0 0,-19 29-385 0 0,-49 67 1 0 0,-32 147 924 0 0,-25-188 2099 0 0,-99-33-2196 0 0,48 13-2044 0 0,78 12-2364 0 0,0 1-3373 0 0,15 0 1074 0 0</inkml:trace>
  <inkml:trace contextRef="#ctx0" brushRef="#br0" timeOffset="38135.94">5425 829 0 0 0,'0'0'320'0'0,"0"0"464"0"0,0 0 184 0 0,0 0 51 0 0,0 0 14 0 0,0 0-45 0 0,0 0-124 0 0,0 0-115 0 0,0 0-114 0 0,0 0-95 0 0,0 0-42 0 0,0 0-15 0 0,0 0 30 0 0,4 0 4781 0 0,15 0-3651 0 0,120-11 1078 0 0,82-25-1803 0 0,-176 35-956 0 0,-25 1-3669 0 0,-21 11-7265 0 0,0-11 5719 0 0</inkml:trace>
  <inkml:trace contextRef="#ctx0" brushRef="#br0" timeOffset="38577.108">5586 560 48 0 0,'0'0'1062'0'0,"0"0"-262"0"0,0 0-8 0 0,0 0 177 0 0,0 0 138 0 0,0 0 44 0 0,0 0-72 0 0,0 0-101 0 0,0 0-103 0 0,0 0-109 0 0,0 0-59 0 0,0 0-57 0 0,0 0-21 0 0,-4 14 3 0 0,-12 46-25 0 0,10 65 1696 0 0,4 75-2170 0 0,2-142-2606 0 0,1-51 578 0 0,0 0-4623 0 0,-1-3 2116 0 0</inkml:trace>
  <inkml:trace contextRef="#ctx0" brushRef="#br0" timeOffset="40103.686">5921 483 0 0 0,'0'0'169'0'0,"0"0"485"0"0,0 0 269 0 0,0 0 178 0 0,0 0 98 0 0,0 0 28 0 0,0 0-53 0 0,0 0-141 0 0,0 0-127 0 0,0 0-25 0 0,0 0 17 0 0,0 0 46 0 0,-5-5-16 0 0,-15-15-181 0 0,20 19-692 0 0,0-1-1 0 0,0 1 0 0 0,0 0 1 0 0,0 0-1 0 0,0-1 1 0 0,0 1-1 0 0,0 0 1 0 0,0 0-1 0 0,1 0 1 0 0,-1 0-1 0 0,0-1 1 0 0,1 1-1 0 0,-1 0 0 0 0,1 0 1 0 0,-1 0-1 0 0,1 0 1 0 0,0 0-1 0 0,-1 0 1 0 0,1 0-1 0 0,0 0 1 0 0,0 0-1 0 0,0 0 1 0 0,0 1-1 0 0,0-1 1 0 0,-1 0-1 0 0,1 1 0 0 0,1-1 1 0 0,-1 0-1 0 0,0 1 1 0 0,0-1-1 0 0,0 1 1 0 0,0-1-1 0 0,0 1 1 0 0,0 0-1 0 0,1 0-54 0 0,1-2 149 0 0,15-8 121 0 0,1 1 0 0 0,0 1 0 0 0,1 0 0 0 0,0 1 0 0 0,0 2-1 0 0,1 0 1 0 0,-1 1 0 0 0,1 1 0 0 0,0 1 0 0 0,0 1 0 0 0,4 0-270 0 0,-21 2 11 0 0,-1-1 1 0 0,0 0 0 0 0,0 1-1 0 0,1 0 1 0 0,-1 0 0 0 0,0 0-1 0 0,0 0 1 0 0,0 0 0 0 0,0 1-1 0 0,0-1 1 0 0,0 1 0 0 0,0 0-1 0 0,-1 0 1 0 0,1 0 0 0 0,0 0-1 0 0,-1 0 1 0 0,0 0 0 0 0,0 1-1 0 0,1-1 1 0 0,-1 1 0 0 0,-1 0-1 0 0,1 0 1 0 0,0 0 0 0 0,-1 0-1 0 0,1 0 1 0 0,-1 0 0 0 0,0 0-1 0 0,0 0 1 0 0,0 0 0 0 0,-1 0-1 0 0,1 1 1 0 0,-1-1 0 0 0,1 0-1 0 0,-1 1 1 0 0,0-1 0 0 0,0 0-1 0 0,-1 1 1 0 0,1-1 0 0 0,-1 0-12 0 0,-1 19 47 0 0,-1-1 1 0 0,-2 0 0 0 0,0 0 0 0 0,-1 0-1 0 0,-1-1 1 0 0,0 0 0 0 0,-2 0 0 0 0,-9 15-48 0 0,-5 15 55 0 0,-24 41 15 0 0,-23 68-32 0 0,69-157-35 0 0,0 1 0 0 0,0-1 0 0 0,0 0 0 0 0,1 1-1 0 0,-1-1 1 0 0,0 1 0 0 0,1-1 0 0 0,0 1 0 0 0,0-1 0 0 0,0 1 0 0 0,0-1 0 0 0,0 1 0 0 0,0 0-1 0 0,0-1 1 0 0,1 1 0 0 0,0-1 0 0 0,-1 0 0 0 0,1 1 0 0 0,0-1 0 0 0,0 1 0 0 0,0-1-1 0 0,0 0 1 0 0,1 0 0 0 0,-1 0 0 0 0,0 0 0 0 0,1 0 0 0 0,0 0 0 0 0,-1 0 0 0 0,1 0 0 0 0,0 0-1 0 0,0-1 1 0 0,0 1 0 0 0,0-1 0 0 0,1 0 0 0 0,-1 1 0 0 0,0-1 0 0 0,0 0 0 0 0,1 0 0 0 0,-1-1-1 0 0,1 1 1 0 0,-1 0 0 0 0,0-1 0 0 0,2 1-3 0 0,111-12 396 0 0,-91 2-854 0 0,29-12-1899 0 0,-16 10-7336 0 0,-30 8 2873 0 0</inkml:trace>
  <inkml:trace contextRef="#ctx0" brushRef="#br0" timeOffset="40977.212">6431 995 0 0 0,'0'0'1370'0'0,"0"0"-71"0"0,0 0-218 0 0,0 0-207 0 0,0 0-138 0 0,0 0-13 0 0,0 0 86 0 0,0 0 103 0 0,9-26 3229 0 0,16-19-796 0 0,75-102-997 0 0,-36 47-2102 0 0,-12 19-133 0 0,-51 76-117 0 0,13 44-844 0 0,0 105 1049 0 0,-10-130-196 0 0,-4-9-9 0 0,0-1 0 0 0,1 0 0 0 0,0 0 0 0 0,0-1 0 0 0,0 1 0 0 0,0 0 0 0 0,1 0 0 0 0,-1 0 0 0 0,1-1 0 0 0,0 1 0 0 0,0-1 0 0 0,1 1 0 0 0,-1-1 1 0 0,0 0-1 0 0,1 0 0 0 0,0 0 0 0 0,1 1 4 0 0,1-4 16 0 0,-1 0 0 0 0,0-1 0 0 0,1 1 0 0 0,-1-1 0 0 0,0 0 0 0 0,0 0 0 0 0,0 0 0 0 0,0-1 0 0 0,0 0 0 0 0,0 0 0 0 0,0 0 0 0 0,0 0 0 0 0,-1 0 0 0 0,1-1 0 0 0,-1 1 0 0 0,1-1 0 0 0,-1 0 0 0 0,0 0 0 0 0,0 0 0 0 0,0-1 0 0 0,-1 1 0 0 0,1-1 0 0 0,-1 0 0 0 0,0 1 0 0 0,0-1 0 0 0,0 0 0 0 0,0-1-16 0 0,3-3-4 0 0,109-139 29 0 0,-8 5-16 0 0,-75 104 23 0 0,-30 37-49 0 0,-1 1-22 0 0,0 0-39 0 0,-41 328-37 0 0,41-308-359 0 0,-1 9-1388 0 0,3-12-6588 0 0,-1-13 1707 0 0</inkml:trace>
  <inkml:trace contextRef="#ctx0" brushRef="#br0" timeOffset="41542.066">7334 829 0 0 0,'0'0'812'0'0,"0"0"12"0"0,0 0 2 0 0,0 0 66 0 0,0 0 76 0 0,0 0-41 0 0,0 0-161 0 0,0 0-176 0 0,0 0-195 0 0,-24 34-151 0 0,-74 103-92 0 0,65-79-50 0 0,23-19-230 0 0,10-38 34 0 0,0-1 10 0 0,0 0 50 0 0,0 0 131 0 0,11-26 1473 0 0,6-5-1258 0 0,2 0 0 0 0,2 2 1 0 0,0 0-1 0 0,2 1 0 0 0,1 1 1 0 0,1 2-1 0 0,1 0 0 0 0,2 2 1 0 0,3-2-313 0 0,-18 14 106 0 0,43-18 56 0 0,-49 77 163 0 0,13 102-254 0 0,-13-120-4 0 0,2 7 21 0 0,-6-11 2870 0 0,-25-38-1353 0 0,-110-87-1146 0 0,78 75-3216 0 0,32 16-5023 0 0,18 7 840 0 0</inkml:trace>
  <inkml:trace contextRef="#ctx0" brushRef="#br0" timeOffset="42886.079">7975 696 0 0 0,'0'0'1166'0'0,"0"0"195"0"0,0 0-2 0 0,0 0 67 0 0,0 0 138 0 0,0 0 20 0 0,0 0-125 0 0,0 0-238 0 0,0 0-273 0 0,0 0-236 0 0,0 0-141 0 0,0 0-135 0 0,0 0-111 0 0,-21-4-59 0 0,-63-11-69 0 0,40 26 29 0 0,39-6-180 0 0,-6 2-95 0 0,0 2 0 0 0,1-1 0 0 0,1 1 0 0 0,-1 1-1 0 0,2 0 1 0 0,-1 0 0 0 0,1 1 0 0 0,1 0 0 0 0,0 0 0 0 0,0 1-1 0 0,1-1 1 0 0,1 2 0 0 0,0-1 0 0 0,0 0 0 0 0,1 1 0 0 0,1 0 0 0 0,0 0-1 0 0,1 0 1 0 0,1 0 0 0 0,0 1 0 0 0,0 1 49 0 0,2-12-5 0 0,-1-1-1 0 0,1 1 1 0 0,-1-1 0 0 0,1 1 0 0 0,0-1-1 0 0,0 1 1 0 0,0-1 0 0 0,1 0-1 0 0,-1 0 1 0 0,0 1 0 0 0,1-1 0 0 0,0 0-1 0 0,-1 0 1 0 0,1 0 0 0 0,0-1-1 0 0,0 1 1 0 0,0 0 0 0 0,0-1 0 0 0,0 1-1 0 0,1-1 1 0 0,-1 0 0 0 0,0 1-1 0 0,1-1 1 0 0,-1 0 0 0 0,0-1 0 0 0,1 1-1 0 0,0 0 1 0 0,-1-1 0 0 0,1 1-1 0 0,-1-1 1 0 0,1 0 0 0 0,1 0 5 0 0,88-13 1136 0 0,-68 1-858 0 0,-2-2 1 0 0,1-1 0 0 0,-2-1-1 0 0,0-1 1 0 0,-1 0-1 0 0,-1-2 1 0 0,0 0 0 0 0,-2-1-1 0 0,0-1 1 0 0,-1 0-1 0 0,4-10-278 0 0,-6 9 7 0 0,-1 0 0 0 0,-1-1-1 0 0,-1 0 1 0 0,-1-1-1 0 0,-2 0 1 0 0,0-1-1 0 0,-1 0 1 0 0,-1 0-1 0 0,0-14-6 0 0,-4 27-118 0 0,-1 0-1 0 0,0 0 1 0 0,-1-1-1 0 0,-1 1 0 0 0,0 0 1 0 0,-1-1-1 0 0,0 1 0 0 0,0 0 1 0 0,-1 0-1 0 0,-1 0 0 0 0,0 1 1 0 0,-1-1-1 0 0,0 1 1 0 0,-1 0-1 0 0,0 1 0 0 0,-1-1 1 0 0,0 1-1 0 0,0 0 0 0 0,-1 1 1 0 0,-7-7 118 0 0,11 13-41 0 0,-1-1 1 0 0,1 1-1 0 0,-1 0 1 0 0,0 0-1 0 0,0 1 1 0 0,0-1 0 0 0,0 1-1 0 0,-1 0 1 0 0,1 1-1 0 0,-1-1 1 0 0,1 1-1 0 0,-1 0 1 0 0,1 1-1 0 0,-1-1 1 0 0,0 1 0 0 0,1 0-1 0 0,-1 0 1 0 0,0 1-1 0 0,1 0 1 0 0,-1 0-1 0 0,1 0 1 0 0,-1 1-1 0 0,1 0 1 0 0,-1 0 0 0 0,1 0-1 0 0,0 0 1 0 0,0 1-1 0 0,0 0 1 0 0,1 0-1 0 0,-1 0 1 0 0,0 1 0 0 0,1-1-1 0 0,0 1 1 0 0,0 0-1 0 0,0 1 1 0 0,1-1-1 0 0,-1 1 1 0 0,1-1-1 0 0,0 1 1 0 0,-1 2 40 0 0,-1 10 85 0 0,0 0 0 0 0,0 0 1 0 0,2 0-1 0 0,0 1 0 0 0,1-1 0 0 0,1 1 1 0 0,0-1-1 0 0,2 1 0 0 0,0 0 0 0 0,1-1 1 0 0,0 1-1 0 0,2-1 0 0 0,0 0 0 0 0,0 0 1 0 0,2 0-1 0 0,0-1 0 0 0,1 0 0 0 0,1 0 1 0 0,1 0-1 0 0,0-1 0 0 0,0 0 0 0 0,2-1 1 0 0,0 0-1 0 0,10 9-85 0 0,75 96 444 0 0,-46-51-1205 0 0,-45-51-2963 0 0,-3 0-3490 0 0,-2-16 2488 0 0</inkml:trace>
  <inkml:trace contextRef="#ctx0" brushRef="#br0" timeOffset="43173.304">8306 766 1448 0 0,'0'0'1558'0'0,"0"0"-18"0"0,0 0 114 0 0,0 0 96 0 0,0 0-95 0 0,0 0-223 0 0,0 0-309 0 0,0 0-336 0 0,0 0-290 0 0,0 0-225 0 0,-7 34-137 0 0,-24 104-63 0 0,22-22-641 0 0,8-111-39 0 0,2 16-798 0 0,7-14-7324 0 0,-7-7 6120 0 0</inkml:trace>
  <inkml:trace contextRef="#ctx0" brushRef="#br0" timeOffset="43445.098">8257 781 0 0 0,'0'0'516'0'0,"0"0"58"0"0,0 0 124 0 0,0 0 388 0 0,0 0 381 0 0,0 0 105 0 0,0 0-83 0 0,0 0-176 0 0,0 0-179 0 0,0 0-153 0 0,0 0-131 0 0,0 0-137 0 0,0 0-85 0 0,19 3-110 0 0,94 13 274 0 0,10-28-668 0 0,-119 10-1016 0 0,-6 1-7753 0 0,1 1 3727 0 0</inkml:trace>
  <inkml:trace contextRef="#ctx0" brushRef="#br0" timeOffset="43693.369">8214 950 0 0 0,'0'0'0'0'0,"0"0"1544"0"0,0 0 97 0 0,0 0 23 0 0,0 0-144 0 0,0 0-279 0 0,0 0-233 0 0,0 0-256 0 0,0 0-176 0 0,0 0-168 0 0,0 0-176 0 0,0 0-128 0 0,188 15-192 0 0,-168-15-296 0 0,-3 0-552 0 0,1-3-936 0 0,-3-1-1849 0 0,-8 0 32 0 0</inkml:trace>
  <inkml:trace contextRef="#ctx0" brushRef="#br0" timeOffset="45548.422">8179 170 0 0 0,'0'0'935'0'0,"0"0"421"0"0,0 0 277 0 0,0 0 79 0 0,0 0-50 0 0,0 0-209 0 0,0 0-245 0 0,0 0-199 0 0,0 0-124 0 0,0 0-81 0 0,0 0-71 0 0,0 0-109 0 0,21-14 1856 0 0,96-2-1810 0 0,-109 50-229 0 0,-8-29-386 0 0,-1 1-1 0 0,0 0 1 0 0,1-1 0 0 0,0 1 0 0 0,0 0 0 0 0,1 0-1 0 0,0 0 1 0 0,0-1 0 0 0,0 1 0 0 0,0 0-1 0 0,1-1 1 0 0,0 1 0 0 0,0-1 0 0 0,1 0-1 0 0,-1 1 1 0 0,1-1 0 0 0,0 0 0 0 0,1-1-1 0 0,1 3-54 0 0,3-3 145 0 0,0 0-1 0 0,0-1 1 0 0,0 0-1 0 0,1 0 1 0 0,-1-1-1 0 0,1 0 1 0 0,0 0-1 0 0,-1-1 1 0 0,1 0-1 0 0,0-1 1 0 0,0 0-1 0 0,0 0 1 0 0,-1-1-1 0 0,4-1-144 0 0,24 1 405 0 0,-35 1-395 0 0,-1 0-4 0 0,0 0-18 0 0,0 0-11 0 0,0 0-35 0 0,0 0-40 0 0,0 0-32 0 0,0 0-63 0 0,0 0-88 0 0,0 0-139 0 0,0 0-210 0 0,7-7-11495 0 0,-5 7 5006 0 0</inkml:trace>
  <inkml:trace contextRef="#ctx0" brushRef="#br0" timeOffset="47678.185">8619 59 2112 0 0,'0'0'1597'0'0,"0"0"-181"0"0,0 0-188 0 0,0 0-65 0 0,0 0-10 0 0,0 0-77 0 0,0 0-152 0 0,0 0-209 0 0,0 0-212 0 0,0 0-171 0 0,0 0 13 0 0,0 0 94 0 0,3 5 112 0 0,19 32 409 0 0,-2 1 0 0 0,-2 0 1 0 0,-1 2-1 0 0,5 20-960 0 0,-8-11 148 0 0,-1 0 0 0 0,-3 0 0 0 0,-2 1 0 0 0,-2 0 0 0 0,-2 0 0 0 0,-2 10-148 0 0,-2-39-49 0 0,0 0 1 0 0,-1-1 0 0 0,-1 1-1 0 0,-1-1 1 0 0,-1 0 0 0 0,0 0-1 0 0,-2 0 1 0 0,0 0-1 0 0,-1-1 1 0 0,-1 0 0 0 0,-1-1-1 0 0,-4 5 49 0 0,-3 6-267 0 0,8-14 38 0 0,-1 0 0 0 0,0-1 0 0 0,-1 0 0 0 0,-1 0 0 0 0,0-1 0 0 0,0 0 0 0 0,-2-1 0 0 0,-8 7 229 0 0,18-17-133 0 0,-60 42-3838 0 0,19-21-3985 0 0,32-19 4413 0 0</inkml:trace>
  <inkml:trace contextRef="#ctx0" brushRef="#br0" timeOffset="48606.113">786 1 1392 0 0,'0'0'352'0'0,"0"0"-140"0"0,0 0-46 0 0,0 0 157 0 0,0 0 213 0 0,0 0 212 0 0,0 0 155 0 0,0 0-19 0 0,0 0-81 0 0,0 0-99 0 0,-23 33-53 0 0,-72 106 30 0 0,91-135-597 0 0,0 1-1 0 0,1 0 1 0 0,0 0-1 0 0,0 0 1 0 0,0 0-1 0 0,0 1 1 0 0,1-1-1 0 0,0 1 1 0 0,0-1 0 0 0,1 1-1 0 0,-1 0 1 0 0,1 0-1 0 0,0-1 1 0 0,1 1-1 0 0,0 6-83 0 0,0 5 322 0 0,-2 23 189 0 0,1 1-1 0 0,3-1 0 0 0,1 0 1 0 0,3 0-1 0 0,0 0 0 0 0,3 0 1 0 0,7 20-511 0 0,4-7-132 0 0,2-1 0 0 0,3-1 1 0 0,1 0-1 0 0,3-2 0 0 0,2-2 1 0 0,2-1-1 0 0,2-1 0 0 0,25 23 132 0 0,31 22-2846 0 0,-27-36-3030 0 0,-39-34 2149 0 0</inkml:trace>
  <inkml:trace contextRef="#ctx0" brushRef="#br0" timeOffset="50173.278">8829 998 0 0 0,'0'0'259'0'0,"0"0"197"0"0,0 0 179 0 0,0 0 165 0 0,0 0 125 0 0,0 0 52 0 0,0 0-49 0 0,0 0-41 0 0,0 0-41 0 0,0 0-37 0 0,0 0-13 0 0,12-5-16 0 0,93-48 2247 0 0,73-94 149 0 0,-149 119-3110 0 0,-1-1 1 0 0,-1-1-1 0 0,-2-1 0 0 0,-1-1 0 0 0,-1-1 0 0 0,-2-1 1 0 0,11-25-67 0 0,-29 54-3 0 0,-1-1 0 0 0,1 1 0 0 0,-1-1 0 0 0,0 0-1 0 0,-1 0 1 0 0,1 0 0 0 0,-1 0 0 0 0,0 0 0 0 0,0 0 0 0 0,-1 0 0 0 0,0 0 0 0 0,0 0 0 0 0,-1 0 0 0 0,1-1 3 0 0,-3 6-63 0 0,1 1 1 0 0,0-1-1 0 0,0 0 1 0 0,0 1-1 0 0,-1-1 1 0 0,1 1-1 0 0,0 0 1 0 0,0 0-1 0 0,-1 0 0 0 0,1 0 1 0 0,0 0-1 0 0,0 0 1 0 0,-1 0-1 0 0,1 1 1 0 0,0-1-1 0 0,0 1 1 0 0,-1 0-1 0 0,1 0 0 0 0,0 0 1 0 0,0 0-1 0 0,0 0 1 0 0,-1 1 62 0 0,-12 9-60 0 0,0 2 1 0 0,1 0 0 0 0,1 1 0 0 0,0 0-1 0 0,0 1 1 0 0,2 1 0 0 0,0 0 0 0 0,1 0-1 0 0,0 1 1 0 0,1 0 0 0 0,1 1 0 0 0,1 0-1 0 0,1 0 1 0 0,0 0 0 0 0,1 1 0 0 0,0 9 59 0 0,3-23 24 0 0,1 1 0 0 0,1 0 0 0 0,-1 0 0 0 0,1-1 0 0 0,0 1 0 0 0,0 0 0 0 0,1 0 1 0 0,-1-1-1 0 0,1 1 0 0 0,1 0 0 0 0,-1-1 0 0 0,1 1 0 0 0,0-1 0 0 0,0 1 0 0 0,1-1 0 0 0,-1 0 1 0 0,1 0-1 0 0,0 0 0 0 0,1 0 0 0 0,-1-1 0 0 0,1 1 0 0 0,0-1 0 0 0,0 0 0 0 0,0 0 1 0 0,1 0-1 0 0,-1-1 0 0 0,1 1 0 0 0,0-1 0 0 0,0 0 0 0 0,0-1 0 0 0,1 1 0 0 0,-1-1 1 0 0,0 0-1 0 0,3 0-24 0 0,8 3 149 0 0,1-2 0 0 0,0 0 0 0 0,0-1 0 0 0,0 0 0 0 0,1-1 1 0 0,-1-1-1 0 0,0-1 0 0 0,0-1 0 0 0,0 0 0 0 0,0-1 0 0 0,0-1 0 0 0,14-5-149 0 0,-22 6 4 0 0,0-1 0 0 0,0 0 0 0 0,-1-1 0 0 0,1 0 0 0 0,-1 0 0 0 0,-1-1 0 0 0,1 0 0 0 0,-1-1 0 0 0,0 1 0 0 0,0-1 0 0 0,-1 0 0 0 0,0-1 0 0 0,0 0 0 0 0,0 0 0 0 0,-1 0 0 0 0,-1-1 0 0 0,1 1 0 0 0,-2-1 0 0 0,1 0 0 0 0,-1 0 0 0 0,0 0 0 0 0,-1-1 0 0 0,0 1 0 0 0,-1-1 0 0 0,1 0 0 0 0,-2 1 0 0 0,0-4-4 0 0,-16 14-1935 0 0,-22 78 248 0 0,37-76 1716 0 0,0 0-1 0 0,0 1 0 0 0,0-1 0 0 0,0 0 0 0 0,1 1 1 0 0,-1-1-1 0 0,1 0 0 0 0,0 1 0 0 0,0-1 0 0 0,0 1 0 0 0,0-1 1 0 0,1 0-1 0 0,-1 1 0 0 0,1-1 0 0 0,0 0 0 0 0,0 1 1 0 0,0-1-1 0 0,1 0 0 0 0,-1 0 0 0 0,1 0 0 0 0,-1 0 1 0 0,1 0-1 0 0,0 0 0 0 0,0-1 0 0 0,1 1 0 0 0,-1-1 1 0 0,0 1-1 0 0,1-1 0 0 0,0 0 0 0 0,-1 0 0 0 0,1 0 1 0 0,0 0-1 0 0,0 0 0 0 0,0-1 0 0 0,1 1-28 0 0,5 2 172 0 0,1-1 0 0 0,-1 0 0 0 0,1-1 0 0 0,0 0 0 0 0,0-1 1 0 0,-1 1-1 0 0,1-2 0 0 0,0 0 0 0 0,0 0 0 0 0,0 0 0 0 0,0-1 0 0 0,0-1 0 0 0,0 0 0 0 0,0 0 0 0 0,-1-1 0 0 0,5-2-172 0 0,144-72 1057 0 0,-146 71-1048 0 0,-1 0 0 0 0,-1-1 0 0 0,1 0 0 0 0,-1-1 0 0 0,-1 0 0 0 0,1-1 0 0 0,-1 0 0 0 0,-1 0 0 0 0,0-1-1 0 0,0 0 1 0 0,-1 0 0 0 0,0-1 0 0 0,0 0 0 0 0,-2 0 0 0 0,1-1 0 0 0,-1 1 0 0 0,-1-1 0 0 0,0 0 0 0 0,-1-1 0 0 0,0 1-1 0 0,-1-1 1 0 0,0 1 0 0 0,-1-1 0 0 0,-1 1 0 0 0,0-5-9 0 0,-1 14-37 0 0,1 0 0 0 0,-1 0 0 0 0,0 0 0 0 0,0 1 0 0 0,-1-1 0 0 0,1 0 0 0 0,-1 1 0 0 0,1-1 0 0 0,-1 1 0 0 0,0-1-1 0 0,0 1 1 0 0,0 0 0 0 0,0 0 0 0 0,0 0 0 0 0,-1 0 0 0 0,1 0 0 0 0,0 0 0 0 0,-1 0 0 0 0,0 1 0 0 0,1 0 0 0 0,-1-1 0 0 0,0 1 0 0 0,0 0 0 0 0,0 0 0 0 0,1 1 0 0 0,-1-1 0 0 0,0 0-1 0 0,0 1 1 0 0,0 0 0 0 0,0 0 0 0 0,0 0 0 0 0,0 0 0 0 0,0 0 0 0 0,0 0 0 0 0,0 1 0 0 0,0 0 0 0 0,0-1 0 0 0,0 1 0 0 0,0 0 0 0 0,0 1 0 0 0,1-1 0 0 0,-1 0 0 0 0,0 1 0 0 0,1-1-1 0 0,-1 1 1 0 0,1 0 0 0 0,-2 2 37 0 0,-3 5 21 0 0,1 0 1 0 0,1 0-1 0 0,-1 1 0 0 0,2-1 0 0 0,-1 1 0 0 0,1 1 0 0 0,1-1 0 0 0,0 0 0 0 0,0 1 1 0 0,1 0-1 0 0,0 0 0 0 0,1-1 0 0 0,0 1 0 0 0,1 0 0 0 0,0 0 0 0 0,1 0 0 0 0,0 0 0 0 0,1 2-21 0 0,1 5 47 0 0,1-1 0 0 0,0 1 0 0 0,1-1 0 0 0,1 0 0 0 0,0 0 1 0 0,1 0-1 0 0,1-1 0 0 0,1 0 0 0 0,9 13-47 0 0,14 28-277 0 0,-17-31-211 0 0,-8-13-2297 0 0,0-1-6110 0 0,-7-11 4765 0 0</inkml:trace>
  <inkml:trace contextRef="#ctx0" brushRef="#br0" timeOffset="50416.59">10318 788 1784 0 0,'0'0'2270'0'0,"0"0"-1103"0"0,0 0-252 0 0,0 0 192 0 0,0 0 218 0 0,0 0 76 0 0,0 0-124 0 0,0 0-212 0 0,-12 34-261 0 0,-40 106-263 0 0,14-8 130 0 0,37-74-3181 0 0,1-57 1305 0 0,6-5-8778 0 0,-6 1 9354 0 0</inkml:trace>
  <inkml:trace contextRef="#ctx0" brushRef="#br0" timeOffset="50709.118">10053 833 0 0 0,'0'0'1155'0'0,"0"0"267"0"0,0 0 206 0 0,0 0 94 0 0,0 0-77 0 0,0 0-136 0 0,0 0-168 0 0,34 0-98 0 0,108 3-121 0 0,-20-7 911 0 0,-72-1-1305 0 0,-7 1-1980 0 0,-14 3-8216 0 0,-29 1 4640 0 0</inkml:trace>
  <inkml:trace contextRef="#ctx0" brushRef="#br0" timeOffset="50907.403">10064 1120 880 0 0,'0'0'2143'0'0,"0"0"-96"0"0,0 0-144 0 0,0 0-155 0 0,0 0-273 0 0,0 0-305 0 0,0 0-235 0 0,0 0-215 0 0,33-6-179 0 0,99-17-156 0 0,7-14-596 0 0,-97 19-5192 0 0,-35 15 2330 0 0,-2 1-2187 0 0</inkml:trace>
  <inkml:trace contextRef="#ctx0" brushRef="#br0" timeOffset="51356.152">10112 122 4921 0 0,'0'0'1278'0'0,"0"0"-255"0"0,0 0-114 0 0,0 0 102 0 0,0 0 120 0 0,0 0 68 0 0,0 0-63 0 0,0 0-177 0 0,0 0-171 0 0,0 0-142 0 0,0 0-108 0 0,0 0-60 0 0,0 0-53 0 0,28-5-19 0 0,85-14-24 0 0,-9 14 697 0 0,-102 5-1062 0 0,0 0-1 0 0,0 0 0 0 0,1 0 1 0 0,-1 0-1 0 0,0 0 0 0 0,0 0 1 0 0,0 1-1 0 0,0-1 1 0 0,0 1-1 0 0,0-1 0 0 0,0 1 1 0 0,0 0-1 0 0,0 0 0 0 0,-1 0 1 0 0,1 0-1 0 0,0 0 0 0 0,0 0 1 0 0,-1 0-1 0 0,1 1 1 0 0,0-1-1 0 0,-1 1 0 0 0,0-1 1 0 0,1 1-1 0 0,-1-1 0 0 0,0 1 1 0 0,0 0-1 0 0,0 0 0 0 0,0 0 1 0 0,0-1-1 0 0,0 1 1 0 0,0 0-1 0 0,-1 0 0 0 0,1 0 1 0 0,-1 0-1 0 0,1 0 0 0 0,-1 1 1 0 0,0-1-1 0 0,0 0 0 0 0,0 0 1 0 0,0 0-1 0 0,0 0 1 0 0,0 0-1 0 0,-1 0 0 0 0,1 0 1 0 0,-1 0-1 0 0,1 0 0 0 0,-1 0 1 0 0,0 0-17 0 0,-128 140 1168 0 0,128-140-1161 0 0,1-1-1 0 0,-1 1 1 0 0,0-1-1 0 0,1 1 1 0 0,-1 0 0 0 0,0-1-1 0 0,1 1 1 0 0,0-1 0 0 0,-1 1-1 0 0,1 0 1 0 0,0-1-1 0 0,0 1 1 0 0,0 0 0 0 0,0-1-1 0 0,0 1 1 0 0,1 0-1 0 0,-1-1 1 0 0,0 1 0 0 0,1 0-1 0 0,-1-1 1 0 0,1 1 0 0 0,0-1-1 0 0,-1 1 1 0 0,1-1-1 0 0,0 1 1 0 0,0-1 0 0 0,0 1-1 0 0,0-1 1 0 0,0 0-1 0 0,0 0 1 0 0,1 0 0 0 0,-1 1-1 0 0,0-1 1 0 0,0 0 0 0 0,1 0-1 0 0,-1-1 1 0 0,1 1-1 0 0,-1 0 1 0 0,1 0 0 0 0,-1-1-1 0 0,1 1-6 0 0,71 18 401 0 0,-65-18-352 0 0,133 0-708 0 0,-84-13-7561 0 0,-47 8-2541 0 0</inkml:trace>
</inkml:ink>
</file>

<file path=ppt/ink/ink4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9:40.98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0 402 1656 0 0,'0'0'-92'0'0,"0"0"-10"0"0,0 0 44 0 0,35-15 141 0 0,112-44 137 0 0,75 0 950 0 0,-148 45-721 0 0,250-44 3285 0 0,87 6-3734 0 0,109 17 3702 0 0,334 27-3702 0 0,-520 9 568 0 0,191-23 229 0 0,-19-36 55 0 0,-377 36-535 0 0,-114 21-1233 0 0,-47 23 1013 0 0,-361 196 323 0 0,356-200-456 0 0,1 2 0 0 0,1 1-1 0 0,1 2 1 0 0,1 1 0 0 0,2 2-1 0 0,0 1 1 0 0,1 1-1 0 0,2 1 1 0 0,1 2 0 0 0,2 1-1 0 0,0 1 37 0 0,23-31 8 0 0,1 0-1 0 0,-1 0 0 0 0,0 0 1 0 0,1 0-1 0 0,-1 0 1 0 0,1 1-1 0 0,0-1 0 0 0,-1 0 1 0 0,1 0-1 0 0,0 1 1 0 0,1-1-1 0 0,-1 1 0 0 0,0-1 1 0 0,1 1-1 0 0,-1-1 1 0 0,1 1-1 0 0,0 0 0 0 0,0-1 1 0 0,0 1-1 0 0,0-1 0 0 0,0 1 1 0 0,1 0-1 0 0,-1-1 1 0 0,1 1-1 0 0,-1-1 0 0 0,1 1 1 0 0,0-1-1 0 0,0 0 1 0 0,0 1-1 0 0,1-1 0 0 0,-1 0 1 0 0,0 0-1 0 0,1 0 0 0 0,-1 0 1 0 0,1 0-1 0 0,0 0 1 0 0,0 0-1 0 0,0 0 0 0 0,1 1-7 0 0,27 1 317 0 0,0 0 0 0 0,0-2 0 0 0,1-1 0 0 0,-1-2-1 0 0,0-1 1 0 0,0-1 0 0 0,0-2 0 0 0,0 0 0 0 0,18-8-317 0 0,0 4 202 0 0,19-5-32 0 0,421-83 614 0 0,5 20-1 0 0,237 4-783 0 0,-641 69-9 0 0,-14-1 11 0 0,1 3 0 0 0,0 3 1 0 0,-1 4-1 0 0,9 4-2 0 0,-29 6-60 0 0,-40-4 2562 0 0,-56-49-2618 0 0,6 10-4 0 0,-2 0 1 0 0,-1 3 0 0 0,-1 1 0 0 0,-1 2 0 0 0,-1 2 0 0 0,-35-12 119 0 0,-143-46 32 0 0,198 71-171 0 0,21 7-80 0 0,0 0-133 0 0,-5 16-425 0 0,-43 248 862 0 0,4-108 29 0 0,30-115-67 0 0,2 1 0 0 0,2 0 0 0 0,1 1-1 0 0,2 0 1 0 0,0 43-47 0 0,6-75 30 0 0,1 1-1 0 0,1 0 1 0 0,0 0-1 0 0,0 0 1 0 0,1-1-1 0 0,1 1 1 0 0,0-1-1 0 0,0 1 1 0 0,2 0-30 0 0,-4-11 65 0 0,1-1 1 0 0,-1 1 0 0 0,0-1 0 0 0,0 0-1 0 0,1 0 1 0 0,-1 0 0 0 0,0 1 0 0 0,1-1 0 0 0,-1 0-1 0 0,0-1 1 0 0,1 1 0 0 0,-1 0 0 0 0,0 0-1 0 0,1-1 1 0 0,-1 1 0 0 0,0 0 0 0 0,0-1 0 0 0,1 1-1 0 0,-1-1 1 0 0,0 0 0 0 0,0 1 0 0 0,0-1-1 0 0,0 0 1 0 0,0 0 0 0 0,0 0 0 0 0,0 0 0 0 0,0 0-1 0 0,0 0 1 0 0,0 0 0 0 0,0 0 0 0 0,-1 0-1 0 0,1 0 1 0 0,0-1-66 0 0,4-2 54 0 0,289-218-881 0 0,124-62 827 0 0,-261 194-2260 0 0,-102 68-1019 0 0,1 8-3504 0 0,-38 10-723 0 0</inkml:trace>
</inkml:ink>
</file>

<file path=ppt/ink/ink4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9:52.1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398 383 15851 0 0,'0'0'228'0'0,"0"0"-129"0"0,0 0-67 0 0,0 0 135 0 0,0 0 168 0 0,0 0 113 0 0,35-34 30 0 0,112-108-24 0 0,-43 71 135 0 0,-79 60-461 0 0,50-21 137 0 0,2 3-1 0 0,1 3 1 0 0,47-7-265 0 0,-70 28 121 0 0,-50 46 501 0 0,-55 125 235 0 0,33-111-787 0 0,2 0 0 0 0,2 0 0 0 0,3 1 0 0 0,2 1 0 0 0,3-1-1 0 0,3 1 1 0 0,2 0 0 0 0,2 0 0 0 0,3 0 0 0 0,5 21-70 0 0,-2-37 26 0 0,1-1 0 0 0,2 0 0 0 0,1-1 0 0 0,3 0 0 0 0,1-1 0 0 0,2 0 0 0 0,1-2 0 0 0,2 0 0 0 0,1-1 0 0 0,18 20-26 0 0,28 8 345 0 0,-102-94 2744 0 0,11 7-3056 0 0,2 7-21 0 0,-1 0-1 0 0,0 2 0 0 0,-1 0 0 0 0,-1 2 0 0 0,0 0 1 0 0,-1 2-1 0 0,-1 1 0 0 0,1 0 0 0 0,-1 2 0 0 0,-1 1 1 0 0,1 2-1 0 0,-1 0 0 0 0,0 2 0 0 0,-1 0 0 0 0,1 2 0 0 0,0 1 1 0 0,-1 2-1 0 0,-3 1-11 0 0,2 4-45 0 0,-1 1 0 0 0,1 1 0 0 0,1 1 1 0 0,0 2-1 0 0,0 1 0 0 0,1 1 0 0 0,1 1 0 0 0,1 2 1 0 0,0 0-1 0 0,0 3 45 0 0,6-8-206 0 0,1 2-1 0 0,1 0 1 0 0,0 1 0 0 0,0 1 0 0 0,2 0 0 0 0,0 1 0 0 0,1 1-1 0 0,0 0 1 0 0,2 1 0 0 0,-8 15 206 0 0,15-3-3261 0 0,15-14-6754 0 0,-4-12-30 0 0</inkml:trace>
  <inkml:trace contextRef="#ctx0" brushRef="#br0" timeOffset="439.882">619 762 13795 0 0,'0'0'967'0'0,"0"0"-215"0"0,0 0-229 0 0,0 0 14 0 0,0 0 135 0 0,0 0 106 0 0,0 0 9 0 0,0 0-109 0 0,33-14-85 0 0,105-46-100 0 0,363-149 1954 0 0,-344 150-1964 0 0,-155 60-471 0 0,-1 0 0 0 0,0 0 0 0 0,1 0-1 0 0,-1 0 1 0 0,0 0 0 0 0,1 0 0 0 0,-1 0 0 0 0,0 0 0 0 0,0 1 0 0 0,0-1 0 0 0,0 0-1 0 0,0 1 1 0 0,0-1 0 0 0,-1 1 0 0 0,1-1 0 0 0,0 1 0 0 0,-1-1 0 0 0,1 1-1 0 0,-1-1 1 0 0,1 1 0 0 0,-1 0 0 0 0,0-1 0 0 0,0 1 0 0 0,0 0 0 0 0,0-1 0 0 0,0 1-1 0 0,0 0 1 0 0,0-1 0 0 0,0 1 0 0 0,-1 0 0 0 0,1-1 0 0 0,0 1 0 0 0,-2 1-12 0 0,2 3 75 0 0,-3 273 726 0 0,4-270-869 0 0,0 0 0 0 0,0 0-1 0 0,1 0 1 0 0,0 0 0 0 0,1 0-1 0 0,0-1 1 0 0,0 1 0 0 0,1-1-1 0 0,0 0 1 0 0,0 0 0 0 0,1 0-1 0 0,0-1 1 0 0,0 1 0 0 0,1-1-1 0 0,0 0 1 0 0,0-1 0 0 0,2 2 68 0 0,9 0-3373 0 0,-7-5-3646 0 0,-3-2-4577 0 0</inkml:trace>
  <inkml:trace contextRef="#ctx0" brushRef="#br0" timeOffset="844.84">1877 1384 10746 0 0,'0'0'1859'0'0,"0"0"-408"0"0,0 0-234 0 0,0 0-64 0 0,0 0-85 0 0,0 0-66 0 0,0 0 1 0 0,0 0-16 0 0,0 0-72 0 0,0 0-85 0 0,0 0-116 0 0,0 0-110 0 0,0 0-60 0 0,-11 4-38 0 0,-31 10-4 0 0,42-14-478 0 0,-1 0 0 0 0,0 0 0 0 0,1 0 0 0 0,-1 0-1 0 0,0 0 1 0 0,1 0 0 0 0,-1 0 0 0 0,0-1 0 0 0,1 1-1 0 0,-1 0 1 0 0,1 0 0 0 0,-1-1 0 0 0,0 1 0 0 0,1 0-1 0 0,-1-1 1 0 0,1 1 0 0 0,-1 0 0 0 0,1-1 0 0 0,-1 1-1 0 0,1-1 1 0 0,-1 1 0 0 0,1-1 0 0 0,-1 1 0 0 0,1-1-1 0 0,0 1 1 0 0,-1-1 0 0 0,1 0 0 0 0,0 1 0 0 0,0-1-1 0 0,-1 0 1 0 0,1 1 0 0 0,0-1 0 0 0,0 1 0 0 0,0-1-1 0 0,0 0 1 0 0,0 1 0 0 0,0-1 0 0 0,0 0 0 0 0,0 1-1 0 0,0-1 1 0 0,0 0 0 0 0,0 1 0 0 0,0-1 0 0 0,1 0-1 0 0,-1 1 1 0 0,0-1 0 0 0,0 0 0 0 0,1 1 0 0 0,-1-1-24 0 0,0-2 116 0 0,1-36 21 0 0,2 0-1 0 0,2-1 1 0 0,1 2-1 0 0,2-1 1 0 0,2 1-1 0 0,1 0 1 0 0,2 1-1 0 0,11-22-136 0 0,-9 18 43 0 0,-7 18-71 0 0,0-1 0 0 0,2 1 0 0 0,1 1 0 0 0,0 0 0 0 0,2 0 0 0 0,0 1 0 0 0,2 1 0 0 0,0 0 0 0 0,5-3 28 0 0,-18 22-176 0 0,-1 0 0 0 0,0-1-1 0 0,1 1 1 0 0,-1 0 0 0 0,1 0 0 0 0,-1 0-1 0 0,1 0 1 0 0,-1 1 0 0 0,1-1 0 0 0,0 0-1 0 0,-1 1 1 0 0,1-1 0 0 0,0 1-1 0 0,0-1 1 0 0,-1 1 0 0 0,1 0 0 0 0,0 0-1 0 0,0 0 1 0 0,-1 0 0 0 0,1 0 0 0 0,0 0-1 0 0,0 1 1 0 0,-1-1 0 0 0,1 0 0 0 0,0 1-1 0 0,0-1 1 0 0,-1 1 0 0 0,1 0 0 0 0,-1 0-1 0 0,1-1 1 0 0,0 1 0 0 0,-1 0 0 0 0,0 0-1 0 0,1 1 1 0 0,-1-1 0 0 0,0 0-1 0 0,1 1 177 0 0,24 36-13581 0 0,-21-26 6417 0 0</inkml:trace>
  <inkml:trace contextRef="#ctx0" brushRef="#br0" timeOffset="1095.36">2387 862 11923 0 0,'0'0'2299'0'0,"0"0"-686"0"0,0 0-394 0 0,0 0-141 0 0,0 0-186 0 0,0 0-236 0 0,0 0-176 0 0,0 0-113 0 0,0 0-48 0 0,0 0-40 0 0,0 0-45 0 0,0 0-39 0 0,-13 30-54 0 0,-38 98-43 0 0,37-40-17 0 0,14-82-58 0 0,1 1-1 0 0,-1-1 1 0 0,1 0-1 0 0,0 0 1 0 0,0 0 0 0 0,1 0-1 0 0,-1 0 1 0 0,2 0-1 0 0,-1 0 1 0 0,0 0 0 0 0,1-1-1 0 0,0 1 1 0 0,1-1-1 0 0,-1 0 1 0 0,1 0-1 0 0,0 0 1 0 0,0 0 0 0 0,0-1-1 0 0,1 0 1 0 0,0 0-1 0 0,0 0 1 0 0,0 0 0 0 0,0-1-1 0 0,0 0 1 0 0,1 0-1 0 0,-1 0 1 0 0,1-1 0 0 0,0 1-1 0 0,0-2 1 0 0,0 1-1 0 0,0 0 1 0 0,0-1 0 0 0,4 0-23 0 0,-5-1 108 0 0,0 0 0 0 0,1 0 1 0 0,-1-1-1 0 0,1 1 0 0 0,-1-1 1 0 0,0 0-1 0 0,1-1 0 0 0,-1 0 1 0 0,0 1-1 0 0,0-2 1 0 0,0 1-1 0 0,0 0 0 0 0,-1-1 1 0 0,1 0-1 0 0,-1 0 0 0 0,1 0 1 0 0,-1-1-1 0 0,0 0 1 0 0,0 0-1 0 0,-1 0 0 0 0,1 0 1 0 0,-1 0-1 0 0,0 0 0 0 0,0-1 1 0 0,0 0-1 0 0,-1 0 0 0 0,1 0 1 0 0,-1 0-1 0 0,0-2-108 0 0,4-8 101 0 0,0-1 0 0 0,-2 0 0 0 0,0 0 0 0 0,0 0-1 0 0,-2-1 1 0 0,0 1 0 0 0,-1-1 0 0 0,0 0 0 0 0,-2-4-101 0 0,1 12-88 0 0,-1 1 0 0 0,-1 0 0 0 0,1-1 0 0 0,-1 1 0 0 0,-1 0 1 0 0,1 0-1 0 0,-2 0 0 0 0,1 0 0 0 0,-1 1 0 0 0,0-1 0 0 0,0 1 0 0 0,-1 0 1 0 0,0 0-1 0 0,0 1 0 0 0,-1-1 0 0 0,0 1 0 0 0,0 0 0 0 0,-3-1 88 0 0,-22-7-4932 0 0,-5 13-4332 0 0,25 4-1628 0 0</inkml:trace>
  <inkml:trace contextRef="#ctx0" brushRef="#br0" timeOffset="1526.826">2812 1274 14683 0 0,'0'0'1476'0'0,"0"0"-641"0"0,0 0 63 0 0,0 0 269 0 0,0 0 138 0 0,0 0-151 0 0,0 0-287 0 0,0 0-234 0 0,0 0-189 0 0,0 0-105 0 0,0 0-66 0 0,0 0-28 0 0,0 0-39 0 0,8-31-38 0 0,28-96-14 0 0,-32 109-117 0 0,1 1 1 0 0,1 0 0 0 0,1 0 0 0 0,0 0-1 0 0,1 1 1 0 0,0 0 0 0 0,6-6-38 0 0,2-3 17 0 0,-13 18-49 0 0,0 1 0 0 0,0 0 0 0 0,1 1 0 0 0,0-1 0 0 0,0 1 0 0 0,0 0 0 0 0,0-1-1 0 0,1 2 1 0 0,0-1 0 0 0,0 1 0 0 0,0-1 0 0 0,1 2 0 0 0,0-1 0 0 0,-1 0 0 0 0,1 1 0 0 0,1 0 0 0 0,-1 1 0 0 0,0-1 0 0 0,1 1 0 0 0,-1 0 0 0 0,1 1 0 0 0,4-1 32 0 0,-8 4-24 0 0,0 0 1 0 0,-1 0-1 0 0,1 0 1 0 0,0 0-1 0 0,-1 0 1 0 0,1 1-1 0 0,-1 0 1 0 0,0-1 0 0 0,0 1-1 0 0,0 0 1 0 0,0 0-1 0 0,0 0 1 0 0,-1 0-1 0 0,1 0 1 0 0,-1 0-1 0 0,0 1 1 0 0,0-1-1 0 0,0 0 1 0 0,0 1 0 0 0,-1-1-1 0 0,1 3 24 0 0,2 4-9 0 0,-1-3 23 0 0,-2-4-8 0 0,0 0-1 0 0,1-1 1 0 0,-1 1 0 0 0,1 0-1 0 0,0-1 1 0 0,0 1-1 0 0,0-1 1 0 0,0 1 0 0 0,0-1-1 0 0,0 1 1 0 0,0-1 0 0 0,1 0-1 0 0,-1 0 1 0 0,1 0 0 0 0,0 1-1 0 0,0-2 1 0 0,0 1-1 0 0,0 0 1 0 0,0 0 0 0 0,0-1-1 0 0,0 1 1 0 0,0-1 0 0 0,1 1-1 0 0,-1-1 1 0 0,1 0 0 0 0,-1 0-1 0 0,1 0 1 0 0,-1 0-1 0 0,3 0-5 0 0,1-2 72 0 0,1 1 0 0 0,-1-1 0 0 0,1-1 0 0 0,-1 1 0 0 0,1-1-1 0 0,-1 0 1 0 0,0 0 0 0 0,0-1 0 0 0,0 0 0 0 0,0 0 0 0 0,0-1-1 0 0,-1 1 1 0 0,1-1 0 0 0,1-3-72 0 0,21-12 155 0 0,-13 6-118 0 0,1 2 1 0 0,0 0-1 0 0,1 1 1 0 0,0 0-1 0 0,0 2 1 0 0,1 0-1 0 0,0 1 1 0 0,1 0-1 0 0,13-2-37 0 0,-29 10-3 0 0,0-1 0 0 0,0 1 0 0 0,0 0 0 0 0,0 0-1 0 0,-1 0 1 0 0,1 0 0 0 0,0 0 0 0 0,-1 1 0 0 0,1-1 0 0 0,-1 1-1 0 0,1 0 1 0 0,-1 0 0 0 0,1-1 0 0 0,-1 2 0 0 0,0-1 0 0 0,0 0-1 0 0,0 0 1 0 0,-1 1 0 0 0,1-1 0 0 0,0 1 0 0 0,-1-1 0 0 0,1 1 0 0 0,-1 0-1 0 0,0-1 1 0 0,0 1 0 0 0,0 0 0 0 0,-1 0 0 0 0,1 0 0 0 0,0 0-1 0 0,-1 1 4 0 0,18 36-28 0 0,23-4-899 0 0,-1-32-3092 0 0,-24-7-112 0 0,-5-2-2431 0 0,-3-1-3272 0 0</inkml:trace>
  <inkml:trace contextRef="#ctx0" brushRef="#br0" timeOffset="11458.163">10661 1171 5833 0 0,'0'0'2451'0'0,"0"0"-2275"0"0,0 0-686 0 0,0 0 258 0 0,0 0 528 0 0,0 0 477 0 0,0 0 142 0 0,0 0-1 0 0,0 0-4 0 0,0 0-17 0 0,0 0-32 0 0,0 0-55 0 0,32-7-53 0 0,100-24-33 0 0,-51-8 329 0 0,-67 27-780 0 0,157-156 1924 0 0,-97 87-1676 0 0,-56 61-395 0 0,-10 11-54 0 0,0 0 1 0 0,1 0 0 0 0,0 1 0 0 0,0 0 0 0 0,1 0 0 0 0,0 1 0 0 0,0 1-1 0 0,0-1 1 0 0,7-1-49 0 0,-16 8-16 0 0,1-1 0 0 0,-1 1 0 0 0,1 0-1 0 0,-1 0 1 0 0,1 0 0 0 0,-1 0 0 0 0,1 0 0 0 0,0 0-1 0 0,-1 0 1 0 0,1 1 0 0 0,-1-1 0 0 0,1 1 0 0 0,-1-1-1 0 0,0 1 1 0 0,1-1 0 0 0,-1 1 0 0 0,1 0-1 0 0,-1 0 1 0 0,0-1 0 0 0,0 1 0 0 0,1 0 0 0 0,-1 0-1 0 0,0 1 1 0 0,0-1 0 0 0,0 0 0 0 0,0 0 0 0 0,0 0-1 0 0,0 1 1 0 0,-1-1 0 0 0,1 0 0 0 0,0 1 0 0 0,-1-1-1 0 0,1 1 1 0 0,-1-1 0 0 0,1 0 0 0 0,-1 1 0 0 0,0-1-1 0 0,1 2 17 0 0,10 61 104 0 0,-10-40-26 0 0,-1-1 0 0 0,-2 1 0 0 0,0 0 0 0 0,-1-1 0 0 0,-2 0 0 0 0,0 0-1 0 0,-1 0 1 0 0,-7 13-78 0 0,7-19-36 0 0,-1-1 0 0 0,-1 1 0 0 0,0-1 0 0 0,-1-1 1 0 0,-1 0-1 0 0,0 0 0 0 0,-1-1 0 0 0,-1 0 0 0 0,0-1 0 0 0,-1 0 0 0 0,0-1 0 0 0,-1 0 0 0 0,-1-1 0 0 0,1-1 0 0 0,-2 0 0 0 0,1-1 0 0 0,-17 6 36 0 0,-71-1-776 0 0,101-15 710 0 0,1-1 0 0 0,-1 1 0 0 0,1-1 0 0 0,-1 1 0 0 0,1-1-1 0 0,-1 0 1 0 0,1 0 0 0 0,0 1 0 0 0,0-1 0 0 0,0 0 0 0 0,0 0 0 0 0,0 0 0 0 0,1 0 0 0 0,-1 0 0 0 0,0-1 0 0 0,1 1 0 0 0,0 0 0 0 0,-1 0-1 0 0,1 0 1 0 0,0 0 0 0 0,0-1 0 0 0,0 1 0 0 0,1 0 0 0 0,-1 0 0 0 0,0 0 0 0 0,1 0 0 0 0,-1 0 0 0 0,1 0 0 0 0,0 0 0 0 0,0 0 0 0 0,0 0-1 0 0,0 0 1 0 0,0 0 0 0 0,0 0 0 0 0,0 0 0 0 0,1 0 0 0 0,-1 1 0 0 0,1-1 0 0 0,-1 1 0 0 0,1-1 0 0 0,-1 1 0 0 0,2-1 66 0 0,14-11-91 0 0,0 0 0 0 0,1 1-1 0 0,0 1 1 0 0,0 1 0 0 0,2 1 0 0 0,-1 0 0 0 0,1 1 0 0 0,0 2 0 0 0,1 0 0 0 0,11-2 91 0 0,-26 6-1 0 0,0 0-1 0 0,0 1 1 0 0,1 0 0 0 0,-1 0 0 0 0,0 0-1 0 0,1 1 1 0 0,-1-1 0 0 0,1 2-1 0 0,-1-1 1 0 0,1 1 0 0 0,-1 0 0 0 0,1 0-1 0 0,-1 1 1 0 0,0-1 0 0 0,0 2 0 0 0,0-1-1 0 0,0 1 1 0 0,0-1 0 0 0,0 2-1 0 0,3 1 3 0 0,-5 1 151 0 0,0 0 1 0 0,0 0-1 0 0,0-1 1 0 0,1 0-1 0 0,0 0 1 0 0,0 0-1 0 0,0-1 1 0 0,1 1 0 0 0,-1-1-1 0 0,1-1 1 0 0,0 1-1 0 0,1-1 1 0 0,-1 0-1 0 0,0 0 1 0 0,1-1 0 0 0,-1 1-1 0 0,1-2 1 0 0,0 1-1 0 0,0-1 1 0 0,6 1-153 0 0,1-2 171 0 0,0-1 0 0 0,0-1 1 0 0,0 0-1 0 0,0 0 0 0 0,0-1 1 0 0,-1-1-1 0 0,1-1 0 0 0,-1 1 1 0 0,0-2-1 0 0,0 0 0 0 0,-1-1 1 0 0,1 0-1 0 0,7-7-171 0 0,15-11 208 0 0,-1-2 0 0 0,-1-2 0 0 0,-2-1 0 0 0,-1-1 0 0 0,-1-1 0 0 0,-2-2 0 0 0,-1-1-1 0 0,-2-1 1 0 0,-2-1 0 0 0,-1-1 0 0 0,-1-1 0 0 0,-3 0 0 0 0,1-8-208 0 0,-4 3-281 0 0,-2 0-1 0 0,-2-1 1 0 0,-2-1 0 0 0,-2 1-1 0 0,-2-1 1 0 0,-2 0-1 0 0,-2 0 1 0 0,-5-46 281 0 0,-27 0-979 0 0,31 90 929 0 0,-1 0 1 0 0,1-1-1 0 0,-1 1 1 0 0,0 0-1 0 0,0 0 1 0 0,0 1-1 0 0,0-1 1 0 0,0 0-1 0 0,0 1 1 0 0,-1-1-1 0 0,1 1 1 0 0,-1-1-1 0 0,1 1 1 0 0,-1 0-1 0 0,1 0 1 0 0,-1 0-1 0 0,1 1 1 0 0,-1-1-1 0 0,0 1 1 0 0,1-1-1 0 0,-1 1 1 0 0,0 0 0 0 0,0 0-1 0 0,1 0 1 0 0,-1 0-1 0 0,0 1 1 0 0,1-1-1 0 0,-1 1 1 0 0,0-1-1 0 0,1 1 1 0 0,-1 0-1 0 0,1 0 1 0 0,-1 0-1 0 0,0 1 50 0 0,-10 7-30 0 0,1 1 1 0 0,0 0-1 0 0,1 0 0 0 0,0 1 0 0 0,0 1 0 0 0,1-1 1 0 0,1 2-1 0 0,0-1 0 0 0,1 1 0 0 0,0 1 1 0 0,1 0-1 0 0,-1 3 30 0 0,-6 17 170 0 0,1 1 0 0 0,2 1-1 0 0,1 0 1 0 0,2 0 0 0 0,1 1 0 0 0,2 0 0 0 0,2 0 0 0 0,1 0 0 0 0,2 0 0 0 0,3 16-170 0 0,0-24 114 0 0,2-1-1 0 0,1 0 1 0 0,1 0 0 0 0,1 0-1 0 0,2-1 1 0 0,1 0 0 0 0,0-1 0 0 0,2 0-1 0 0,2-1 1 0 0,0 0 0 0 0,12 14-114 0 0,-20-29-196 0 0,0-1 1 0 0,0 0-1 0 0,1 0 1 0 0,0-1-1 0 0,1 0 1 0 0,-1 0-1 0 0,2-1 1 0 0,-1 0-1 0 0,1-1 1 0 0,3 2 195 0 0,-11-7-532 0 0,0 1-360 0 0,0-2-8001 0 0,-2 0 663 0 0</inkml:trace>
  <inkml:trace contextRef="#ctx0" brushRef="#br0" timeOffset="11700.843">12377 832 13931 0 0,'0'0'1440'0'0,"0"0"-720"0"0,0 0-39 0 0,0 0 111 0 0,0 0-112 0 0,0 0-184 0 0,0 0-192 0 0,-42 195-160 0 0,38-169-88 0 0,4 0-96 0 0,0-4-104 0 0,0-4-168 0 0,4 1-216 0 0,1-1-320 0 0,1-7-545 0 0,3 0-1055 0 0,-3-3-2001 0 0,-5-5-4633 0 0</inkml:trace>
  <inkml:trace contextRef="#ctx0" brushRef="#br0" timeOffset="11874.296">12339 534 16836 0 0,'0'0'744'0'0,"0"0"-352"0"0,0 0-360 0 0,0 0-432 0 0,0 0-640 0 0,0 0-225 0 0,0 0-63 0 0,0 0-80 0 0,0 0-185 0 0,0 0-1607 0 0,0 0-4570 0 0</inkml:trace>
  <inkml:trace contextRef="#ctx0" brushRef="#br0" timeOffset="12482.047">12744 810 7634 0 0,'0'0'1719'0'0,"0"0"-331"0"0,0 0-264 0 0,0 0-270 0 0,0 0-362 0 0,0 0-292 0 0,-22 31-183 0 0,-66 98-62 0 0,62-68-78 0 0,28-54 91 0 0,0-2 101 0 0,0 1 0 0 0,0-2 0 0 0,1 1 0 0 0,0 0 0 0 0,0 0 0 0 0,0-1 0 0 0,1 0-1 0 0,0 1 1 0 0,-1-1 0 0 0,1-1 0 0 0,1 1 0 0 0,-1-1 0 0 0,0 1 0 0 0,1-1 0 0 0,0 0 0 0 0,0-1 0 0 0,0 1 0 0 0,0-1 0 0 0,0 0-1 0 0,0 0 1 0 0,0-1 0 0 0,1 1 0 0 0,-1-1 0 0 0,1-1 0 0 0,-1 1 0 0 0,1-1 0 0 0,-1 1 0 0 0,1-2 0 0 0,-1 1 0 0 0,1-1 0 0 0,-1 1-1 0 0,1-2 1 0 0,4 0-69 0 0,0 2 179 0 0,7-4 119 0 0,-1 0 0 0 0,1-1 0 0 0,-1 0 0 0 0,0-1 0 0 0,0-1 0 0 0,-1-1 0 0 0,0 0 0 0 0,-1-1 0 0 0,1-1 0 0 0,-2 0 0 0 0,1-1 0 0 0,-1 0 1 0 0,-1-1-1 0 0,0 0 0 0 0,-1-1 0 0 0,5-7-298 0 0,9-10 306 0 0,-1-2 1 0 0,-1 0 0 0 0,-2-1 0 0 0,-1-2-1 0 0,-2 0 1 0 0,-1 0 0 0 0,-2-2 0 0 0,0-3-307 0 0,-10 25-21 0 0,-1 1 0 0 0,-1-1 0 0 0,0 0 0 0 0,-1 0 0 0 0,-1 0 0 0 0,0 0 0 0 0,-1 0 0 0 0,0 0 0 0 0,-2 0 0 0 0,1 0 0 0 0,-3-5 21 0 0,2 13-72 0 0,0 0 0 0 0,0 0 0 0 0,-1 1 0 0 0,0-1 0 0 0,0 0 1 0 0,0 1-1 0 0,-1 0 0 0 0,0 0 0 0 0,0 0 0 0 0,-1 0 0 0 0,0 1 1 0 0,0-1-1 0 0,0 1 0 0 0,0 1 0 0 0,-1-1 0 0 0,0 1 0 0 0,0 0 0 0 0,0 0 1 0 0,0 1-1 0 0,-1-1 0 0 0,0 1 0 0 0,1 1 0 0 0,-1-1 0 0 0,-1 1 72 0 0,-2 0-105 0 0,0 0-1 0 0,0 1 0 0 0,0 0 0 0 0,0 0 0 0 0,0 1 0 0 0,0 0 1 0 0,0 1-1 0 0,0 0 0 0 0,0 1 0 0 0,0 0 0 0 0,1 1 0 0 0,-1-1 1 0 0,1 2-1 0 0,-1 0 0 0 0,1 0 0 0 0,0 0 0 0 0,1 1 0 0 0,-1 0 1 0 0,1 1-1 0 0,0 0 0 0 0,0 1 0 0 0,-5 5 106 0 0,2-2-28 0 0,0 1 0 0 0,1 0 0 0 0,1 1-1 0 0,0 0 1 0 0,1 0 0 0 0,0 1 0 0 0,1 0 0 0 0,0 0-1 0 0,1 0 1 0 0,0 1 0 0 0,1 0 0 0 0,1 1 0 0 0,0-1-1 0 0,1 1 1 0 0,0 4 28 0 0,2-3 19 0 0,0 0-1 0 0,1-1 1 0 0,1 1 0 0 0,1 0-1 0 0,0-1 1 0 0,0 1-1 0 0,2-1 1 0 0,0 0 0 0 0,1 0-1 0 0,0 0 1 0 0,1-1-1 0 0,1 0 1 0 0,0 0 0 0 0,1 0-1 0 0,0-1 1 0 0,1 0-1 0 0,8 7-18 0 0,3 2 145 0 0,2-2 0 0 0,0-1 0 0 0,1 0 0 0 0,1-2 0 0 0,1 0 0 0 0,0-2 0 0 0,1-1 0 0 0,1-1 0 0 0,0-1 0 0 0,1-1 0 0 0,0-2 0 0 0,0-1 0 0 0,1-1 0 0 0,0-1 0 0 0,0-2 0 0 0,1-1 0 0 0,-1-1 0 0 0,1-1 0 0 0,-1-2 0 0 0,1-1 0 0 0,-1-1 0 0 0,29-8-145 0 0,-39 7 119 0 0,-1-1-1 0 0,1 0 0 0 0,-1-2 0 0 0,0 0 1 0 0,-1-1-1 0 0,1 0 0 0 0,-2-2 0 0 0,1 0 1 0 0,-1-1-1 0 0,-1-1 0 0 0,0 0 0 0 0,-1-1 1 0 0,0 0-119 0 0,-6 4 6 0 0,0 1 1 0 0,0-1-1 0 0,-1 0 0 0 0,0-1 1 0 0,-1 0-1 0 0,0 0 1 0 0,-1 0-1 0 0,0-1 1 0 0,0 0-1 0 0,-1 0 0 0 0,-1 0 1 0 0,0 0-1 0 0,0 0 1 0 0,-1-1-1 0 0,-1 0 1 0 0,0 1-1 0 0,0-1 0 0 0,-1 0 1 0 0,-1 1-1 0 0,0-1 1 0 0,-2-10-7 0 0,1 18-58 0 0,0-1 1 0 0,-1 1 0 0 0,1 0 0 0 0,-1 0 0 0 0,0 0-1 0 0,0 1 1 0 0,-1-1 0 0 0,1 1 0 0 0,-1-1-1 0 0,1 1 1 0 0,-1 0 0 0 0,0 1 0 0 0,0-1 0 0 0,-1 1-1 0 0,1-1 1 0 0,0 1 0 0 0,-1 0 0 0 0,1 1 0 0 0,-1-1-1 0 0,0 1 1 0 0,0 0 0 0 0,1 0 0 0 0,-1 1-1 0 0,0-1 1 0 0,0 1 0 0 0,0 0 0 0 0,0 0 0 0 0,1 1-1 0 0,-1-1 1 0 0,0 1 0 0 0,0 0 0 0 0,0 1-1 0 0,1-1 1 0 0,-1 1 0 0 0,1 0 0 0 0,-1 0 0 0 0,1 0-1 0 0,0 1 1 0 0,0-1 0 0 0,0 1 0 0 0,0 0-1 0 0,-1 1 58 0 0,-8 6-37 0 0,0 1 0 0 0,1 0 0 0 0,0 1 0 0 0,1 0 0 0 0,1 1 0 0 0,-1 1 0 0 0,2-1 0 0 0,0 1 0 0 0,1 1 0 0 0,0 0 0 0 0,1 0 0 0 0,1 0 0 0 0,0 1 0 0 0,1 0 0 0 0,1 0 0 0 0,0 1 0 0 0,2-1 0 0 0,0 1 0 0 0,0-1 0 0 0,1 1 0 0 0,2 13 37 0 0,1-21 30 0 0,-1 1-1 0 0,2 0 1 0 0,-1-1 0 0 0,1 1-1 0 0,1-1 1 0 0,0 0 0 0 0,0 0-1 0 0,1 0 1 0 0,0-1 0 0 0,0 1-1 0 0,1-1 1 0 0,0 0 0 0 0,0-1-1 0 0,1 0 1 0 0,0 0 0 0 0,1 0-1 0 0,-1-1 1 0 0,1 0 0 0 0,8 4-30 0 0,7 4 132 0 0,0-1 0 0 0,0-1-1 0 0,1-1 1 0 0,1-1 0 0 0,0-1 0 0 0,25 5-132 0 0,-7-6-102 0 0,1-2 0 0 0,0-2 0 0 0,0-2 0 0 0,35-3 102 0 0,-29 0-2045 0 0,-32 1-2692 0 0,-2-3-6166 0 0</inkml:trace>
  <inkml:trace contextRef="#ctx0" brushRef="#br0" timeOffset="2308.846">4494 1057 5313 0 0,'0'0'1130'0'0,"0"0"-725"0"0,0 0 29 0 0,0 0 315 0 0,0 0 143 0 0,0 0-20 0 0,7 33-86 0 0,17 109-117 0 0,-9 55 1038 0 0,-14-165-1467 0 0,1-15-29 0 0,-1 1-1 0 0,-1-1 1 0 0,0 1 0 0 0,-2-1 0 0 0,0 0 0 0 0,-1 1 0 0 0,0-1 0 0 0,-2 0 0 0 0,0-1 0 0 0,-2 4-211 0 0,6-18 110 0 0,0 1 0 0 0,-1 0 0 0 0,0-1 0 0 0,1 1 0 0 0,-1-1 0 0 0,0 0 0 0 0,-1 1 0 0 0,1-1 0 0 0,0 0 0 0 0,0 0 1 0 0,-1-1-1 0 0,0 1 0 0 0,1 0 0 0 0,-1-1 0 0 0,0 1 0 0 0,1-1 0 0 0,-1 0 0 0 0,0 0 0 0 0,0 0 0 0 0,0 0 0 0 0,0-1 0 0 0,0 1 0 0 0,0-1 0 0 0,0 0 0 0 0,0 0 0 0 0,0 0 0 0 0,0 0 0 0 0,-1 0 0 0 0,1-1 1 0 0,0 0-1 0 0,0 1 0 0 0,0-1 0 0 0,1 0 0 0 0,-1 0 0 0 0,0 0 0 0 0,0-1 0 0 0,0 1 0 0 0,1-1 0 0 0,-1 0 0 0 0,1 1 0 0 0,-1-1 0 0 0,1 0 0 0 0,0 0 0 0 0,0-1 0 0 0,0 1 0 0 0,-2-2-110 0 0,-1-11 119 0 0,1 0 0 0 0,0 1-1 0 0,1-1 1 0 0,0 0-1 0 0,1-1 1 0 0,1 1 0 0 0,1 0-1 0 0,0-1 1 0 0,0 1 0 0 0,2 0-1 0 0,0 0 1 0 0,1 0-1 0 0,0 0 1 0 0,1 0 0 0 0,1 0-1 0 0,1 1 1 0 0,0 0-1 0 0,2-5-118 0 0,19-38 40 0 0,3 0 0 0 0,2 2-1 0 0,2 1 1 0 0,3 2-1 0 0,1 1 1 0 0,31-29-40 0 0,-53 62 14 0 0,0 0 1 0 0,1 0-1 0 0,1 2 0 0 0,0 0 1 0 0,2 1-1 0 0,-1 1 1 0 0,2 1-1 0 0,0 1 0 0 0,0 0 1 0 0,19-6-15 0 0,-37 17-1 0 0,-1 0 1 0 0,0 0 0 0 0,1-1-1 0 0,-1 2 1 0 0,1-1-1 0 0,-1 0 1 0 0,1 0-1 0 0,-1 1 1 0 0,1 0-1 0 0,-1-1 1 0 0,1 1 0 0 0,-1 0-1 0 0,1 0 1 0 0,0 0-1 0 0,-1 1 1 0 0,1-1-1 0 0,-1 1 1 0 0,1-1-1 0 0,-1 1 1 0 0,1 0 0 0 0,-1 0-1 0 0,1 0 1 0 0,-1 0-1 0 0,0 0 1 0 0,0 1-1 0 0,1-1 1 0 0,-1 1-1 0 0,0-1 1 0 0,0 1 0 0 0,-1 0-1 0 0,1 0 1 0 0,0 0-1 0 0,0 0 1 0 0,-1 0-1 0 0,0 0 1 0 0,1 0-1 0 0,-1 0 1 0 0,0 1 0 0 0,0-1-1 0 0,0 1 1 0 0,0-1-1 0 0,0 1 1 0 0,-1-1-1 0 0,1 1 1 0 0,-1 0 0 0 0,0 16 12 0 0,-1 0 1 0 0,-1 0 0 0 0,-1 0-1 0 0,0-1 1 0 0,-1 1-1 0 0,-1-1 1 0 0,-1 0-1 0 0,-1-1 1 0 0,0 1 0 0 0,-2-1-1 0 0,0-1 1 0 0,0 1-1 0 0,-1-2 1 0 0,-2 1-1 0 0,1-1 1 0 0,-1-1-1 0 0,-1 0 1 0 0,-1-1 0 0 0,-5 4-13 0 0,-15 18-462 0 0,-2-2 1 0 0,0-2-1 0 0,-3-1 1 0 0,-11 5 461 0 0,7-18-1999 0 0,28-15-1435 0 0,0-1-4075 0 0,11-1-807 0 0</inkml:trace>
  <inkml:trace contextRef="#ctx0" brushRef="#br0" timeOffset="2742.38">4962 1186 3953 0 0,'0'0'1668'0'0,"0"0"111"0"0,0 0 180 0 0,0 0 176 0 0,0 0-15 0 0,0 0-197 0 0,0 0-255 0 0,32 1-266 0 0,103 4-230 0 0,-55-22 256 0 0,-65 9-1101 0 0,13-7-45 0 0,0-2-1 0 0,-1 0 1 0 0,-1-1-1 0 0,-1-2 1 0 0,-1-1 0 0 0,0 0-1 0 0,-2-2 1 0 0,0-1-1 0 0,-2 0 1 0 0,-1-2 0 0 0,-1 0-1 0 0,-1-1 1 0 0,4-10-282 0 0,-16 27-7 0 0,0 1 0 0 0,-1-1 0 0 0,-1 0-1 0 0,0 0 1 0 0,0-1 0 0 0,-1 1 0 0 0,0 0 0 0 0,0-1 0 0 0,-1 1 0 0 0,-1-3 7 0 0,0 11-38 0 0,0 1-1 0 0,0-1 1 0 0,0 0 0 0 0,-1 0 0 0 0,1 1-1 0 0,0-1 1 0 0,-1 0 0 0 0,1 1-1 0 0,-1-1 1 0 0,0 0 0 0 0,0 1-1 0 0,1-1 1 0 0,-1 1 0 0 0,0-1-1 0 0,0 1 1 0 0,0 0 0 0 0,-1-1 0 0 0,1 1-1 0 0,0 0 1 0 0,0 0 0 0 0,-1 0-1 0 0,1 0 1 0 0,-1 0 0 0 0,1 0-1 0 0,-1 0 1 0 0,1 0 0 0 0,-1 1 0 0 0,1-1-1 0 0,-1 0 1 0 0,0 1 0 0 0,0 0-1 0 0,1-1 1 0 0,-1 1 0 0 0,0 0-1 0 0,1 0 1 0 0,-1 0 0 0 0,0 0 0 0 0,0 0-1 0 0,0 0 39 0 0,-69 19-1647 0 0,59-12 1534 0 0,0 0 1 0 0,1 1-1 0 0,0 0 0 0 0,0 1 0 0 0,1 1 0 0 0,0-1 0 0 0,0 2 0 0 0,1-1 0 0 0,0 1 0 0 0,1 0 1 0 0,1 1-1 0 0,-1 0 0 0 0,2 0 0 0 0,0 1 0 0 0,0 0 0 0 0,1 0 0 0 0,1 0 0 0 0,0 1 0 0 0,1-1 1 0 0,0 2 112 0 0,3-13-14 0 0,1 1 1 0 0,-1-1 0 0 0,0 1 0 0 0,1 0 0 0 0,-1-1 0 0 0,1 1 0 0 0,0-1 0 0 0,0 1 0 0 0,0-1 0 0 0,0 0 0 0 0,0 1 0 0 0,0-1 0 0 0,1 0 0 0 0,-1 0 0 0 0,1 0 0 0 0,0 0-1 0 0,-1 0 1 0 0,1 0 0 0 0,0 0 0 0 0,0-1 0 0 0,0 1 0 0 0,1-1 0 0 0,-1 1 0 0 0,0-1 0 0 0,0 0 0 0 0,1 0 0 0 0,-1 0 0 0 0,1 0 0 0 0,-1 0 0 0 0,1 0 0 0 0,-1-1-1 0 0,1 1 1 0 0,0-1 13 0 0,94 3 398 0 0,-83-4-319 0 0,16-2 110 0 0,-1-2 1 0 0,0-1-1 0 0,0-1 1 0 0,-1-2-1 0 0,24-10-189 0 0,40-12 465 0 0,-10 20-199 0 0,-80 15-264 0 0,1 0 0 0 0,-1-1 0 0 0,1 1 0 0 0,-1 0 0 0 0,-1 0 0 0 0,1 0 0 0 0,0 0 0 0 0,-1 0 0 0 0,0 1 0 0 0,0-1 0 0 0,0 0 0 0 0,-1 1 0 0 0,1-1 1 0 0,-1 0-1 0 0,0 1 0 0 0,0-1 0 0 0,0 1 0 0 0,-1-1 0 0 0,0 0 0 0 0,-1 5-2 0 0,-36 112-127 0 0,37-118 92 0 0,0-1 0 0 0,1 1 0 0 0,-1-1 0 0 0,1 1 0 0 0,0 0 0 0 0,-1-1 0 0 0,1 1 0 0 0,0-1 0 0 0,0 1 0 0 0,1 0 0 0 0,-1-1 1 0 0,0 1-1 0 0,1-1 0 0 0,0 1 0 0 0,0-1 0 0 0,-1 1 0 0 0,2-1 0 0 0,-1 0 0 0 0,0 1 0 0 0,0-1 0 0 0,1 0 0 0 0,1 2 35 0 0,1-2-371 0 0,0 0 0 0 0,1 0 1 0 0,-1-1-1 0 0,1 0 0 0 0,0 0 1 0 0,-1 0-1 0 0,1 0 0 0 0,0-1 1 0 0,0 0-1 0 0,-1 0 1 0 0,1 0-1 0 0,0-1 0 0 0,0 1 1 0 0,-1-1-1 0 0,4-1 371 0 0,65-23-12335 0 0,-61 21 9636 0 0</inkml:trace>
  <inkml:trace contextRef="#ctx0" brushRef="#br0" timeOffset="8196.774">6317 1090 2040 0 0,'0'0'714'0'0,"0"0"139"0"0,0 0 342 0 0,0 0 234 0 0,0 0 4 0 0,0 0-134 0 0,0 0-167 0 0,0 0-105 0 0,0 0-42 0 0,0 0-123 0 0,0 0-147 0 0,24-8-140 0 0,73-23-115 0 0,-93 30-351 0 0,1 0 0 0 0,0-1-1 0 0,-1 1 1 0 0,1-1 0 0 0,-1 0-1 0 0,0 0 1 0 0,0-1 0 0 0,1 1 0 0 0,-2-1-1 0 0,1 0 1 0 0,0 0 0 0 0,0-1-1 0 0,-1 1 1 0 0,0-1 0 0 0,0 1 0 0 0,3-5-109 0 0,2-3 377 0 0,-1 3-182 0 0,-1-2 1 0 0,1 1-1 0 0,-2-1 1 0 0,1 0-1 0 0,-1 0 1 0 0,-1-1-1 0 0,0 1 1 0 0,0-1-1 0 0,-1 0 1 0 0,-1 0 0 0 0,0 0-1 0 0,0-1 1 0 0,-1 1-1 0 0,0 0 1 0 0,-1-1-1 0 0,-1-6-195 0 0,-1 14-60 0 0,1 1-1 0 0,-1 0 1 0 0,0-1 0 0 0,-1 1-1 0 0,1 0 1 0 0,-1 0-1 0 0,1 0 1 0 0,-1 0 0 0 0,0 1-1 0 0,0-1 1 0 0,0 1-1 0 0,0 0 1 0 0,0 0 0 0 0,-1 0-1 0 0,1 0 1 0 0,-1 0-1 0 0,1 1 1 0 0,-1-1 0 0 0,0 1-1 0 0,1 0 1 0 0,-1 0-1 0 0,0 1 1 0 0,0-1 0 0 0,0 1-1 0 0,0 0 1 0 0,0 0-1 0 0,1 0 1 0 0,-1 0 0 0 0,0 1-1 0 0,0-1 1 0 0,0 1-1 0 0,0 0 1 0 0,1 0 0 0 0,-1 1-1 0 0,0-1 1 0 0,1 1-1 0 0,-1 0 1 0 0,1 0 0 0 0,0 0-1 0 0,0 0 1 0 0,-3 2 60 0 0,-8 10-50 0 0,0 1 1 0 0,0 0-1 0 0,1 1 1 0 0,1 1 0 0 0,1 0-1 0 0,1 1 1 0 0,0 0-1 0 0,1 0 1 0 0,1 1-1 0 0,0 0 1 0 0,2 0 0 0 0,0 1-1 0 0,1 0 1 0 0,1 0-1 0 0,1 0 1 0 0,1 6 49 0 0,1-19 28 0 0,1 0 1 0 0,0 0-1 0 0,1 0 0 0 0,-1 0 1 0 0,1 0-1 0 0,1 0 1 0 0,0 0-1 0 0,-1 0 0 0 0,2 0 1 0 0,-1-1-1 0 0,1 1 0 0 0,0-1 1 0 0,1 0-1 0 0,-1 1 1 0 0,1-2-1 0 0,0 1 0 0 0,1 0 1 0 0,-1-1-1 0 0,1 0 0 0 0,0 0 1 0 0,1 0-1 0 0,-1-1 1 0 0,1 0-1 0 0,0 0 0 0 0,0 0 1 0 0,0-1-1 0 0,0 1 0 0 0,1-2 1 0 0,3 2-29 0 0,10 4 61 0 0,1-2 0 0 0,1 0-1 0 0,-1-1 1 0 0,0-1 0 0 0,1-1 0 0 0,0-1 0 0 0,0-1 0 0 0,0-1 0 0 0,1-1-61 0 0,-9 0-136 0 0,0-2 0 0 0,0 1 0 0 0,0-2-1 0 0,-1 0 1 0 0,1 0 0 0 0,-1-1 0 0 0,0-1 0 0 0,0 0 0 0 0,4-4 136 0 0,26-16-3237 0 0,-3-1-3601 0 0,-23 15 70 0 0</inkml:trace>
  <inkml:trace contextRef="#ctx0" brushRef="#br0" timeOffset="8517.664">6941 751 13443 0 0,'0'0'1956'0'0,"0"0"-570"0"0,0 0-453 0 0,0 0-220 0 0,0 0-185 0 0,0 0-212 0 0,0 0-186 0 0,0 0-90 0 0,0 0-2 0 0,0 0 34 0 0,0 0 31 0 0,0 0-14 0 0,0 0-41 0 0,4 31-19 0 0,14 101-23 0 0,20 13-357 0 0,-22-103 21 0 0,37 63-918 0 0,-53-104 1288 0 0,0 0-1 0 0,1 0 0 0 0,-1 0 1 0 0,0 0-1 0 0,1 1 1 0 0,0-1-1 0 0,-1 0 1 0 0,1 0-1 0 0,0 0 0 0 0,-1 0 1 0 0,1-1-1 0 0,0 1 1 0 0,0 0-1 0 0,0 0 1 0 0,0 0-1 0 0,0-1 0 0 0,0 1 1 0 0,0 0-1 0 0,0-1 1 0 0,0 1-1 0 0,0-1 1 0 0,0 1-1 0 0,0-1 0 0 0,0 0 1 0 0,0 1-1 0 0,1-1 1 0 0,-1 0-1 0 0,0 0 1 0 0,0 0-1 0 0,0 0 1 0 0,1 0-1 0 0,-1 0 0 0 0,0 0 1 0 0,0 0-1 0 0,0 0 1 0 0,0-1-1 0 0,1 1 1 0 0,-1 0-1 0 0,0-1 0 0 0,0 1 1 0 0,0-1-1 0 0,0 1 1 0 0,0-1-1 0 0,0 0 1 0 0,0 1-1 0 0,0-1 0 0 0,0 0 1 0 0,0 0-1 0 0,0 1 1 0 0,-1-1-1 0 0,1 0 1 0 0,0 0-1 0 0,0 0 0 0 0,-1 0 1 0 0,1 0-1 0 0,-1 0 1 0 0,1 0-1 0 0,-1-1 1 0 0,1 1-1 0 0,-1 0-39 0 0,79-311 3602 0 0,-55 229-4656 0 0,-13 57-2278 0 0,3 3-4328 0 0,-9 15-3763 0 0</inkml:trace>
  <inkml:trace contextRef="#ctx0" brushRef="#br0" timeOffset="8792.453">7602 976 18004 0 0,'0'0'1032'0'0,"0"0"-1016"0"0,0 0 0 0 0,0 0 152 0 0,0 0 40 0 0,0 0-24 0 0,0 0-48 0 0,0 0-80 0 0,0 0-32 0 0,0 0-48 0 0,0 0-128 0 0,0 0-104 0 0,0 0-264 0 0,37 187-320 0 0,-35-183-448 0 0,-1 0-985 0 0,1-4-1320 0 0,-2 0-7305 0 0</inkml:trace>
  <inkml:trace contextRef="#ctx0" brushRef="#br0" timeOffset="8950.374">7532 552 16596 0 0,'0'0'1192'0'0,"0"0"-312"0"0,0 0-368 0 0,0 0-256 0 0,0 0-216 0 0,0 0-408 0 0,0 0-696 0 0,0 0-568 0 0,0 0-257 0 0,0 0-327 0 0,0 0-1233 0 0,0 0-5409 0 0</inkml:trace>
  <inkml:trace contextRef="#ctx0" brushRef="#br0" timeOffset="9454.264">8117 773 10370 0 0,'0'0'1957'0'0,"0"0"-293"0"0,0 0-309 0 0,0 0-283 0 0,0 0-352 0 0,0 0-282 0 0,0 0-149 0 0,0 0-98 0 0,0 0-39 0 0,0 0-27 0 0,0 0-33 0 0,0 0-21 0 0,-30 33-22 0 0,-95 105-13 0 0,80-61 29 0 0,43-63-46 0 0,-3 87 63 0 0,5-98-70 0 0,1 0 1 0 0,0 0-1 0 0,-1 1 0 0 0,1-1 1 0 0,0 0-1 0 0,0 0 0 0 0,1 0 1 0 0,-1 0-1 0 0,1 0 1 0 0,0 0-1 0 0,-1 0 0 0 0,1-1 1 0 0,0 1-1 0 0,1-1 0 0 0,-1 1 1 0 0,0-1-1 0 0,1 0 0 0 0,-1 0 1 0 0,1 0-1 0 0,0 0 1 0 0,0 0-1 0 0,-1-1 0 0 0,1 1 1 0 0,0-1-1 0 0,1 0 0 0 0,-1 0 1 0 0,0 0-1 0 0,0 0 0 0 0,1 0-12 0 0,4 0 162 0 0,1-1-1 0 0,-1 1 0 0 0,0-2 1 0 0,1 1-1 0 0,-1-1 0 0 0,1 0 1 0 0,-1-1-1 0 0,0 0 0 0 0,0 0 0 0 0,0-1 1 0 0,0 0-1 0 0,0 0 0 0 0,-1-1 1 0 0,1 0-1 0 0,-1-1 0 0 0,0 1 1 0 0,0-1-1 0 0,-1 0 0 0 0,0-1 0 0 0,0 0 1 0 0,6-6-162 0 0,-4 3 181 0 0,1-1 1 0 0,-1-1-1 0 0,0 1 0 0 0,-1-1 1 0 0,-1 0-1 0 0,1-1 0 0 0,-2 1 1 0 0,0-1-1 0 0,0-1 1 0 0,-1 1-1 0 0,-1-1 0 0 0,0 1 1 0 0,0-1-1 0 0,-1-5-181 0 0,-1 11-122 0 0,0 0 0 0 0,-1-1 0 0 0,0 1 0 0 0,-1 0 0 0 0,1 0 0 0 0,-1-1-1 0 0,-1 1 1 0 0,1 0 0 0 0,-1 0 0 0 0,-1 0 0 0 0,1 1 0 0 0,-1-1 0 0 0,0 0 0 0 0,-1 1 0 0 0,1 0 0 0 0,-1 0 0 0 0,-1 0 0 0 0,1 0 0 0 0,-1 0-1 0 0,0 1 1 0 0,0 0 0 0 0,0 0 0 0 0,-1 1 0 0 0,0-1 0 0 0,0 1 0 0 0,0 0 122 0 0,-15-3-3005 0 0,5 6-4787 0 0,8 1-3165 0 0</inkml:trace>
  <inkml:trace contextRef="#ctx0" brushRef="#br0" timeOffset="10252.803">8550 884 13571 0 0,'0'0'2371'0'0,"0"0"-728"0"0,0 0-307 0 0,0 0-50 0 0,0 0-210 0 0,0 0-361 0 0,0 0-364 0 0,0 0-286 0 0,0 0-180 0 0,0 0-63 0 0,0 0 4 0 0,0 0 5 0 0,0 0 16 0 0,-7 20-13 0 0,-21 65-11 0 0,26-82 152 0 0,1 0 1 0 0,0 0-1 0 0,0 0 1 0 0,0 1-1 0 0,1-1 1 0 0,-1 0-1 0 0,1 1 1 0 0,0-1-1 0 0,0 0 1 0 0,0 1-1 0 0,0-1 1 0 0,0 1-1 0 0,1-1 1 0 0,0 0-1 0 0,-1 1 1 0 0,1-1-1 0 0,0 0 0 0 0,1 0 1 0 0,-1 0-1 0 0,1 0 1 0 0,-1 0-1 0 0,1 0 1 0 0,0 0-1 0 0,0 0 1 0 0,0-1-1 0 0,0 1 1 0 0,1-1-1 0 0,-1 1 1 0 0,2 0 24 0 0,7 9-77 0 0,-8-9 127 0 0,0 0 1 0 0,0-1-1 0 0,0 1 1 0 0,1 0-1 0 0,-1-1 1 0 0,1 0-1 0 0,-1 1 1 0 0,1-1-1 0 0,0-1 1 0 0,0 1-1 0 0,0-1 1 0 0,0 1-1 0 0,0-1 1 0 0,0 0 0 0 0,0 0-1 0 0,0-1 1 0 0,0 0-1 0 0,0 1 1 0 0,1-1-1 0 0,-1 0 1 0 0,0-1-1 0 0,0 1 1 0 0,0-1-1 0 0,0 0 1 0 0,1 0-1 0 0,-1 0 1 0 0,0-1-1 0 0,-1 1 1 0 0,1-1-1 0 0,0 0 1 0 0,0 0-1 0 0,-1 0 1 0 0,1-1-1 0 0,1 0-50 0 0,142-174 2089 0 0,-69 93-2198 0 0,-77 84 51 0 0,-1-1 1 0 0,1 0-1 0 0,-1 0 1 0 0,1 1-1 0 0,0-1 1 0 0,-1 0-1 0 0,1 1 1 0 0,0-1 0 0 0,-1 1-1 0 0,1-1 1 0 0,0 1-1 0 0,0-1 1 0 0,-1 1-1 0 0,1-1 1 0 0,0 1-1 0 0,0 0 1 0 0,0-1 0 0 0,0 1-1 0 0,0 0 1 0 0,0 0-1 0 0,-1 0 1 0 0,1 0-1 0 0,0 0 1 0 0,0 0-1 0 0,0 0 1 0 0,0 0 0 0 0,0 0-1 0 0,0 0 1 0 0,0 0-1 0 0,0 0 1 0 0,-1 1-1 0 0,1-1 1 0 0,0 0-1 0 0,0 1 1 0 0,0-1 0 0 0,-1 1-1 0 0,1-1 1 0 0,0 1-1 0 0,0-1 1 0 0,-1 1-1 0 0,1-1 1 0 0,0 1-1 0 0,-1 0 1 0 0,1-1 0 0 0,-1 1-1 0 0,1 0 1 0 0,-1 0-1 0 0,1 0 1 0 0,-1 0 57 0 0,10 50-2593 0 0,-8-34 2518 0 0,-2-12 56 0 0,0 1 0 0 0,1-1 1 0 0,-1 1-1 0 0,1-1 0 0 0,0 1 0 0 0,1-1 1 0 0,-1 0-1 0 0,1 1 0 0 0,0-1 0 0 0,0 0 1 0 0,1 0-1 0 0,0 0 0 0 0,-1-1 0 0 0,2 1 1 0 0,-1-1-1 0 0,0 1 0 0 0,1-1 0 0 0,0 0 1 0 0,0-1-1 0 0,0 1 0 0 0,1-1 0 0 0,-1 1 1 0 0,1-1-1 0 0,-1 0 0 0 0,1-1 0 0 0,0 1 0 0 0,0-1 1 0 0,1 0-1 0 0,-1-1 0 0 0,4 2 19 0 0,3-3 167 0 0,-1 0 0 0 0,1-1 0 0 0,0-1 0 0 0,-1 0 0 0 0,0 0 0 0 0,1-1 0 0 0,-1 0 0 0 0,0-1 0 0 0,-1-1 0 0 0,1 1-1 0 0,-1-2 1 0 0,1 0 0 0 0,-2 0 0 0 0,1 0 0 0 0,-1-1 0 0 0,0-1 0 0 0,0 1 0 0 0,-1-2 0 0 0,0 1 0 0 0,0-1 0 0 0,-1 0 0 0 0,5-9-167 0 0,43-37 615 0 0,-11 14-416 0 0,-26 22-164 0 0,2 1-1 0 0,0 1 1 0 0,1 0-1 0 0,1 2 1 0 0,0 0 0 0 0,20-9-35 0 0,-39 23-44 0 0,-1 0 0 0 0,0 1 0 0 0,1-1 0 0 0,-1 0 0 0 0,1 1 0 0 0,-1-1 0 0 0,0 1 0 0 0,1 0 1 0 0,-1 0-1 0 0,1 0 0 0 0,-1 0 0 0 0,1 0 0 0 0,-1 0 0 0 0,1 1 0 0 0,-1-1 0 0 0,0 1 0 0 0,1-1 0 0 0,-1 1 1 0 0,0 0-1 0 0,1 0 0 0 0,-1 0 0 0 0,0 1 0 0 0,1-1 44 0 0,7 17-61 0 0,0 1-1 0 0,-1 0 1 0 0,-1 1 0 0 0,-1 0-1 0 0,-1 0 1 0 0,0 0 0 0 0,0 12 61 0 0,-4-28 45 0 0,-1-1 0 0 0,0 1 0 0 0,0 0 1 0 0,0-1-1 0 0,-1 1 0 0 0,1 0 1 0 0,-1 0-1 0 0,0 0 0 0 0,0-1 1 0 0,0 1-1 0 0,0 0 0 0 0,-1 0 1 0 0,0-1-1 0 0,0 1 0 0 0,0 0 0 0 0,0-1 1 0 0,0 1-1 0 0,-1-1 0 0 0,1 1 1 0 0,-1-1-1 0 0,0 0 0 0 0,0 1 1 0 0,0-1-1 0 0,-1 0 0 0 0,1-1 1 0 0,-1 1-1 0 0,1 0 0 0 0,-1-1 0 0 0,0 1 1 0 0,0-1-1 0 0,0 0 0 0 0,0 0 1 0 0,-1 0-1 0 0,1 0 0 0 0,-1-1 1 0 0,1 1-1 0 0,-4 0-45 0 0,-85 2-3461 0 0,98 15 1111 0 0,9-10 2749 0 0,1-1 0 0 0,-1 0 0 0 0,1-2 0 0 0,0 0 0 0 0,1-1 0 0 0,-1 0 0 0 0,1-1 0 0 0,0-1 0 0 0,0-1 0 0 0,1 0 0 0 0,12-1-399 0 0,-18-1 189 0 0,0 1-1 0 0,-1-2 0 0 0,1 0 0 0 0,0 0 1 0 0,-1-1-1 0 0,1-1 0 0 0,-1 1 1 0 0,0-2-1 0 0,0 0 0 0 0,0 0 0 0 0,0-1 1 0 0,-1 0-1 0 0,1-1 0 0 0,-2 0 0 0 0,1-1 1 0 0,0 0-1 0 0,-1 0 0 0 0,-1-1 1 0 0,1 0-1 0 0,-1-1 0 0 0,-1 0 0 0 0,1 0 1 0 0,-2 0-1 0 0,1-1 0 0 0,-1 0 1 0 0,-1-1-1 0 0,0 1 0 0 0,1-3-188 0 0,-6-23-2040 0 0,-6 25-2169 0 0,-4 3-4354 0 0,3 4-3552 0 0</inkml:trace>
  <inkml:trace contextRef="#ctx0" brushRef="#br0" timeOffset="16032.843">1 2040 1376 0 0,'0'0'-174'0'0,"0"0"0"0"0,0 0 117 0 0,0 0 77 0 0,38 0 37 0 0,123-1 10 0 0,-18-10 173 0 0,366-58 4060 0 0,226 31 1702 0 0,1379 35-3773 0 0,-5-29 1030 0 0,-1018 10-2219 0 0,-656 14-680 0 0,2866-29 634 0 0,-1170 47-2001 0 0,-337 17-4058 0 0,-1363-17 1894 0 0,-91-2-1329 0 0,-95-1-1296 0 0</inkml:trace>
</inkml:ink>
</file>

<file path=ppt/ink/ink4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0:17.7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 2905 0 0,'0'0'2560'0'0,"0"0"-910"0"0,0 0-124 0 0,0 0 203 0 0,0 0 158 0 0,0 0-40 0 0,0 0-204 0 0,0 0-326 0 0,0 0-382 0 0,0 0-311 0 0,0 0-183 0 0,0 0-84 0 0,0 0-32 0 0,8-7 12 0 0,24-24-5 0 0,22 17 245 0 0,242-11-429 0 0,-170 25-9919 0 0,-108 0 7157 0 0,0 0-6141 0 0</inkml:trace>
</inkml:ink>
</file>

<file path=ppt/ink/ink4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0:15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0 173 10946 0 0,'0'0'903'0'0,"0"0"-399"0"0,0 0-212 0 0,0 0 167 0 0,0 0 216 0 0,0 0 137 0 0,0 0 19 0 0,0 0-104 0 0,0 0-130 0 0,0 0-109 0 0,36-8-108 0 0,116-27-112 0 0,-128 28-184 0 0,1 2-1 0 0,1 1 1 0 0,-1 1-1 0 0,1 1 1 0 0,-1 2-1 0 0,1 0 1 0 0,2 2-84 0 0,-17-2 21 0 0,-7 0-18 0 0,1 0 1 0 0,-1 0-1 0 0,0 0 1 0 0,0 1-1 0 0,0-1 1 0 0,1 1-1 0 0,-1 0 1 0 0,0 0-1 0 0,0 1 1 0 0,0-1-1 0 0,0 1 1 0 0,-1 0-1 0 0,1 0 1 0 0,0 0-1 0 0,-1 0 1 0 0,1 1-1 0 0,-1-1 0 0 0,0 1 1 0 0,0 0-1 0 0,0 0 1 0 0,0 0-1 0 0,0 0 1 0 0,-1 1-1 0 0,1-1 1 0 0,-1 1-1 0 0,0 0 1 0 0,0-1-1 0 0,0 1 1 0 0,-1 0-1 0 0,0 0 1 0 0,1 0-1 0 0,-1 0 1 0 0,0 1-1 0 0,-1-1 1 0 0,1 0-1 0 0,-1 0 1 0 0,0 0-1 0 0,0 1 0 0 0,0-1 1 0 0,-1 0-1 0 0,1 0 1 0 0,-1 0-1 0 0,-1 4-3 0 0,-4 8 20 0 0,0-1-1 0 0,-1 1 1 0 0,0-1-1 0 0,-2-1 1 0 0,1 1-1 0 0,-2-1 1 0 0,0-1-1 0 0,-1 1-19 0 0,-3 5 3 0 0,4-6 1 0 0,-15 17 58 0 0,1 2-1 0 0,1 1 0 0 0,2 0 1 0 0,2 1-1 0 0,1 2 0 0 0,1 0 1 0 0,2 0-1 0 0,2 2 0 0 0,1 0 0 0 0,2 4-61 0 0,9-37 57 0 0,0-1 0 0 0,0 1 0 0 0,1 0 0 0 0,-1-1 0 0 0,1 1 0 0 0,1 0 0 0 0,-1-1 0 0 0,1 1 0 0 0,-1-1 0 0 0,1 1 0 0 0,1-1 0 0 0,-1 1 0 0 0,1-1 0 0 0,-1 1 0 0 0,1-1 0 0 0,1 0 0 0 0,-1 0 0 0 0,0 0 0 0 0,1 0 0 0 0,0 0 0 0 0,0-1 0 0 0,0 1 0 0 0,0-1 0 0 0,1 0 0 0 0,-1 0 0 0 0,1 0 0 0 0,0 0 0 0 0,0-1 0 0 0,0 0 0 0 0,0 1 0 0 0,0-1 0 0 0,1-1 0 0 0,-1 1 0 0 0,0-1 0 0 0,1 1 0 0 0,0-1 0 0 0,3 0-57 0 0,4 0 147 0 0,-1 0-1 0 0,0-1 1 0 0,1 0-1 0 0,-1 0 1 0 0,0-2 0 0 0,0 1-1 0 0,1-1 1 0 0,-1-1-1 0 0,-1 0 1 0 0,1-1 0 0 0,0 0-1 0 0,-1 0 1 0 0,0-1-1 0 0,0 0 1 0 0,1-2-147 0 0,48-46-3258 0 0,-49 42 159 0 0,-4 4-3261 0 0,0 2-4644 0 0</inkml:trace>
  <inkml:trace contextRef="#ctx0" brushRef="#br0" timeOffset="804.818">1259 177 1624 0 0,'0'0'1830'0'0,"0"0"-563"0"0,0 0-127 0 0,0 0 207 0 0,0 0 202 0 0,0 0 23 0 0,0 0-138 0 0,0 0-232 0 0,0 0-263 0 0,0 0-233 0 0,0 0-131 0 0,0 0-89 0 0,0 0 6 0 0,1 6 31 0 0,16 158 2683 0 0,-15 93-2507 0 0,-19-143-874 0 0,-11-69-2112 0 0,3-35-3717 0 0,24-10 5789 0 0,-12 0-8869 0 0,11 0 6258 0 0</inkml:trace>
  <inkml:trace contextRef="#ctx0" brushRef="#br0" timeOffset="1275.797">886 41 5313 0 0,'0'0'911'0'0,"0"0"-76"0"0,0 0 116 0 0,0 0 196 0 0,0 0 73 0 0,0 0-36 0 0,0 0-57 0 0,0 0-65 0 0,0 0-85 0 0,35-2-117 0 0,113-6-136 0 0,38-8 1068 0 0,110 1-2178 0 0,-274 29-3547 0 0,-21 6-3649 0 0,-1-17 5962 0 0,0 4-2962 0 0</inkml:trace>
  <inkml:trace contextRef="#ctx0" brushRef="#br0" timeOffset="1700.809">897 733 9306 0 0,'0'0'1006'0'0,"0"0"-466"0"0,0 0 76 0 0,0 0 465 0 0,0 0 308 0 0,0 0 50 0 0,0 0-136 0 0,0 0-201 0 0,0 0-169 0 0,0 0-109 0 0,0 0-68 0 0,35 0-77 0 0,114 3-84 0 0,170-14 1658 0 0,-295 9-2752 0 0,-3 0 387 0 0,0 0 0 0 0,0-2 0 0 0,-1 0-1 0 0,0-1 1 0 0,0-1 0 0 0,14-6 112 0 0,9-17-5595 0 0,-7-14-6299 0 0,-32 35 6733 0 0</inkml:trace>
  <inkml:trace contextRef="#ctx0" brushRef="#br0" timeOffset="2418.507">1918 589 10554 0 0,'0'0'1871'0'0,"0"0"-917"0"0,0 0-411 0 0,0 0-49 0 0,0 0 16 0 0,0 0-31 0 0,0 0-87 0 0,0 0-120 0 0,0 0-88 0 0,0 0-55 0 0,0 0-65 0 0,0 0-45 0 0,-14 35-55 0 0,-45 107-43 0 0,7-33-370 0 0,-10-5-213 0 0,61-103 706 0 0,1-1 6 0 0,0 0 18 0 0,0 0 57 0 0,7-19 380 0 0,21-28-323 0 0,2 1 0 0 0,2 2-1 0 0,2 1 1 0 0,2 2 0 0 0,32-28-182 0 0,-41 40 22 0 0,-13 12-25 0 0,1 1 0 0 0,1 0 0 0 0,1 1 0 0 0,0 0 0 0 0,1 2 0 0 0,0 0 0 0 0,1 1 1 0 0,1 0-1 0 0,2 1 3 0 0,-21 11-8 0 0,0 0 1 0 0,0 0 0 0 0,1 0-1 0 0,-1 0 1 0 0,0 0 0 0 0,1 0-1 0 0,-1 1 1 0 0,0-1 0 0 0,0 0-1 0 0,0 1 1 0 0,1-1 0 0 0,-1 1 0 0 0,0-1-1 0 0,0 1 1 0 0,0 0 0 0 0,0-1-1 0 0,0 1 1 0 0,0 0 0 0 0,0 0-1 0 0,0 0 1 0 0,0 0 0 0 0,0 0-1 0 0,-1 0 1 0 0,1 0 0 0 0,0 0-1 0 0,-1 0 1 0 0,1 0 0 0 0,0 0 0 0 0,-1 0-1 0 0,0 0 1 0 0,1 1 0 0 0,-1-1-1 0 0,0 0 1 0 0,1 0 0 0 0,-1 1-1 0 0,0-1 1 0 0,0 0 0 0 0,0 0-1 0 0,0 1 1 0 0,0-1 0 0 0,0 0-1 0 0,0 0 1 0 0,-1 1 0 0 0,1-1-1 0 0,0 0 1 0 0,-1 0 0 0 0,1 0 0 0 0,-1 1-1 0 0,1-1 1 0 0,-1 0 0 0 0,0 0-1 0 0,1 0 1 0 0,-1 0 7 0 0,0 14 38 0 0,-20 184-135 0 0,18-101 278 0 0,0-96-71 0 0,1 0 0 0 0,-1-1-1 0 0,1 1 1 0 0,-1-1-1 0 0,0 1 1 0 0,0-1 0 0 0,0 0-1 0 0,1 0 1 0 0,-1 0 0 0 0,0-1-1 0 0,0 1 1 0 0,0-1 0 0 0,0 1-1 0 0,0-1 1 0 0,0 0 0 0 0,0 0-1 0 0,0-1 1 0 0,-1 1 0 0 0,1-1-1 0 0,1 1 1 0 0,-1-1 0 0 0,0 0-1 0 0,0 0 1 0 0,0 0-1 0 0,0 0 1 0 0,1-1 0 0 0,-1 1-1 0 0,0-1 1 0 0,1 0 0 0 0,-1 1-1 0 0,1-1 1 0 0,0-1-110 0 0,-151-113-995 0 0,124 90-4006 0 0,17 16-1856 0 0,7 5-469 0 0</inkml:trace>
  <inkml:trace contextRef="#ctx0" brushRef="#br0" timeOffset="3266.709">1276 70 0 0 0,'0'0'179'0'0,"0"0"273"0"0,0 0 109 0 0,0 0 74 0 0,0 0 23 0 0,3-7-14 0 0,10-29 584 0 0,-13 35-645 0 0,-1 0 6278 0 0,1 3-6819 0 0,0 27 751 0 0,2 0 1 0 0,2 1-1 0 0,0-1 1 0 0,2 0-1 0 0,8 24-793 0 0,3 41-130 0 0,-15-53-8107 0 0,-2-34 794 0 0</inkml:trace>
</inkml:ink>
</file>

<file path=ppt/ink/ink4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0:15.0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0 273 4273 0 0,'0'0'316'0'0,"0"0"-76"0"0,0 0 323 0 0,0 0 468 0 0,0 0 321 0 0,0 0 138 0 0,0 0 5 0 0,0 0-70 0 0,0 0-134 0 0,0 0-148 0 0,33 3-184 0 0,101 10-191 0 0,-124-12-611 0 0,0 0 0 0 0,1 0 0 0 0,-1-1 0 0 0,0 0 0 0 0,0-1 0 0 0,0 0 0 0 0,0 0 0 0 0,0-1 0 0 0,0 0 0 0 0,0-1 0 0 0,8-4-157 0 0,9-2 239 0 0,-9 3-383 0 0,73-27 773 0 0,-35 1-4682 0 0,-46 19-3895 0 0,-9 8 1152 0 0</inkml:trace>
  <inkml:trace contextRef="#ctx0" brushRef="#br0" timeOffset="242.493">208 1 5777 0 0,'0'0'1771'0'0,"0"0"-1003"0"0,0 0-13 0 0,0 0 394 0 0,0 0 243 0 0,0 0 16 0 0,-4 37-156 0 0,-10 119-214 0 0,20-44 240 0 0,5-58-1611 0 0,3-1 1 0 0,2-1-1 0 0,3 0 1 0 0,23 46 332 0 0,-21-64-3472 0 0,-11-20-1331 0 0,-4-6-2180 0 0</inkml:trace>
</inkml:ink>
</file>

<file path=ppt/ink/ink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5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300 282 1000 0 0,'0'0'1361'0'0,"0"0"-841"0"0,0 0-39 0 0,0 0 410 0 0,0 0 347 0 0,0 0 166 0 0,0 0 27 0 0,0 0-95 0 0,0 0-116 0 0,0 0-111 0 0,31-8-157 0 0,99-29-171 0 0,-44-2 444 0 0,-71 27-1016 0 0,155-148 1729 0 0,-153 135-1293 0 0,-18 27-842 0 0,-3 6-169 0 0,-78 224-24 0 0,-156 612-1413 0 0,233-828 1808 0 0,-2 14 96 0 0,0-1 0 0 0,-2 0-1 0 0,-2 0 1 0 0,0-1-1 0 0,-2 0 1 0 0,-1-1 0 0 0,-1-1-1 0 0,-1 0 1 0 0,-1-1-1 0 0,-2-1 1 0 0,0-1 0 0 0,-2 0-1 0 0,-11 9-100 0 0,28-30 77 0 0,0 0 1 0 0,0 0-1 0 0,0 0 0 0 0,0 0 1 0 0,0 0-1 0 0,-1-1 0 0 0,1 0 1 0 0,-1 0-1 0 0,1 0 0 0 0,-1-1 1 0 0,1 1-1 0 0,-1-1 0 0 0,1 0 1 0 0,-1 0-1 0 0,1-1 0 0 0,-1 0 1 0 0,1 1-1 0 0,-1-1 0 0 0,1-1 1 0 0,0 1-1 0 0,0-1 0 0 0,-1 1 1 0 0,1-1-1 0 0,0 0 0 0 0,0-1 0 0 0,1 1 1 0 0,-1-1-1 0 0,0 0 0 0 0,1 0 1 0 0,-1 0-1 0 0,1 0 0 0 0,-2-3-77 0 0,-2-1 44 0 0,0 0 0 0 0,1-1 0 0 0,0 0 0 0 0,0 0-1 0 0,0 0 1 0 0,1-1 0 0 0,1 0 0 0 0,0 0 0 0 0,0 0-1 0 0,0-1 1 0 0,1 1 0 0 0,1-1 0 0 0,-1 0-1 0 0,1-6-43 0 0,2 2 27 0 0,0 1-1 0 0,1 0 0 0 0,1-1 1 0 0,0 1-1 0 0,1 0 0 0 0,0 0 1 0 0,1 1-1 0 0,1-1 0 0 0,0 1 1 0 0,0-1-1 0 0,2 1 0 0 0,-1 1 1 0 0,1 0-1 0 0,1 0 0 0 0,0 0 1 0 0,1 1-1 0 0,0 0 0 0 0,0 0 1 0 0,3-1-27 0 0,9-7 3 0 0,0 0 1 0 0,1 2-1 0 0,1 1 0 0 0,0 0 1 0 0,1 2-1 0 0,1 1 0 0 0,0 0 1 0 0,0 2-1 0 0,3 1-3 0 0,76-21-158 0 0,45-6-2905 0 0,-98 22-1454 0 0,1 2-3563 0 0,-37 8 3982 0 0</inkml:trace>
</inkml:ink>
</file>

<file path=ppt/ink/ink4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0:12.0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687 0 9458 0 0,'0'0'1026'0'0,"0"0"-304"0"0,0 0-136 0 0,0 0 42 0 0,0 0 57 0 0,0 0 52 0 0,0 0 69 0 0,0 0 37 0 0,0 0-13 0 0,0 0-103 0 0,0 0-165 0 0,35 3-179 0 0,111 7-123 0 0,207 6 111 0 0,-247-15-3322 0 0,4-1-4607 0 0,-83 0-557 0 0</inkml:trace>
  <inkml:trace contextRef="#ctx0" brushRef="#br0" timeOffset="-852.432">1050 247 10794 0 0,'0'0'-124'0'0,"0"0"-1"0"0,0 0 114 0 0,0 0 321 0 0,0 0 354 0 0,0 0 196 0 0,0 0-4 0 0,0 0-144 0 0,0 0-189 0 0,0 0-145 0 0,0 0-86 0 0,-9 17-22 0 0,-28 58 21 0 0,28 7 404 0 0,40 400 1005 0 0,-30-268-4040 0 0,-8-186-128 0 0,-2-9-5110 0 0,7-15 1879 0 0</inkml:trace>
  <inkml:trace contextRef="#ctx0" brushRef="#br0" timeOffset="-544.095">542 431 7042 0 0,'0'0'525'0'0,"0"0"-294"0"0,0 0-1 0 0,0 0 325 0 0,0 0 441 0 0,0 0 257 0 0,0 0 51 0 0,0 0-56 0 0,31-11-108 0 0,103-34-134 0 0,-7 20 549 0 0,100 2 716 0 0,214 6-2271 0 0,-393 28-1512 0 0,-48-10 1353 0 0,1-1 1 0 0,0 1 0 0 0,0 0-1 0 0,0 0 1 0 0,-1-1 0 0 0,1 1 0 0 0,0 0-1 0 0,-1 0 1 0 0,1 0 0 0 0,-1 0-1 0 0,1 0 1 0 0,-1 0 0 0 0,0 0-1 0 0,1 0 1 0 0,-1 0 0 0 0,0 0-1 0 0,1 0 1 0 0,-1 0 0 0 0,0 0 0 0 0,0 0-1 0 0,0 0 1 0 0,0 0 0 0 0,0 0-1 0 0,0 0 1 0 0,-1 0 0 0 0,1 0-1 0 0,0 0 1 0 0,0 1 0 0 0,-1-1 0 0 0,1 0-1 0 0,0-1 1 0 0,-1 1 0 0 0,1 0-1 0 0,-1 0 1 0 0,0 0 0 0 0,1 0-1 0 0,-1 0 1 0 0,0 0 0 0 0,1-1 0 0 0,-1 1-1 0 0,0 0 1 0 0,0 0 0 0 0,0-1-1 0 0,0 1 159 0 0,-21 28-7069 0 0,12-15 3260 0 0</inkml:trace>
  <inkml:trace contextRef="#ctx0" brushRef="#br0" timeOffset="-299.412">555 1179 11242 0 0,'0'0'970'0'0,"0"0"-621"0"0,0 0-299 0 0,0 0 168 0 0,0 0 317 0 0,0 0 263 0 0,0 0 198 0 0,0 0 39 0 0,0 0-62 0 0,0 0-123 0 0,35 0-153 0 0,117-2-121 0 0,85-27 675 0 0,-146 12-1036 0 0,-42 10-310 0 0,171-32 212 0 0,-79-1-3333 0 0,-112 28 381 0 0,-11 3-2086 0 0,-7 2-4884 0 0</inkml:trace>
  <inkml:trace contextRef="#ctx0" brushRef="#br0" timeOffset="461.51">1888 1079 10162 0 0,'0'0'1555'0'0,"0"0"-899"0"0,0 0-233 0 0,0 0 195 0 0,0 0 212 0 0,0 0 37 0 0,0 0-73 0 0,0 0-147 0 0,0 0-159 0 0,0 0-124 0 0,0 0-95 0 0,-4 35-64 0 0,-9 107-34 0 0,17 16 603 0 0,-1-104-402 0 0,3-68 4433 0 0,-5-35-4680 0 0,2-1 0 0 0,2 1 0 0 0,2 0 0 0 0,3 0 0 0 0,1 1 0 0 0,3 1 0 0 0,2 0 0 0 0,6-10-125 0 0,-19 49-149 0 0,0 0 0 0 0,1 0 0 0 0,0 0 0 0 0,0 0 0 0 0,1 0 0 0 0,0 1 0 0 0,0 0 0 0 0,1 0 0 0 0,0 0 0 0 0,0 1 1 0 0,0 0-1 0 0,1 0 0 0 0,3-2 149 0 0,19 9-4878 0 0,-9 14-4746 0 0,-15-10 1062 0 0</inkml:trace>
  <inkml:trace contextRef="#ctx0" brushRef="#br0" timeOffset="807.699">2361 998 8322 0 0,'0'0'2075'0'0,"0"0"-798"0"0,0 0-220 0 0,0 0 38 0 0,0 0 50 0 0,0 0-83 0 0,0 0-181 0 0,0 0-165 0 0,0 0-169 0 0,0 0-149 0 0,-23 35-93 0 0,-68 109-74 0 0,67-82-16 0 0,25-53-162 0 0,0-6-6 0 0,-1 0 1 0 0,1 0-1 0 0,-1 0 1 0 0,1 0-1 0 0,0-1 1 0 0,0 1-1 0 0,0 0 1 0 0,1 0-1 0 0,-1-1 1 0 0,1 1-1 0 0,-1-1 1 0 0,1 1-1 0 0,0-1 1 0 0,0 0-1 0 0,0 0 1 0 0,0 0-1 0 0,0 0 1 0 0,1 0-1 0 0,-1 0 1 0 0,0 0-1 0 0,1-1 1 0 0,0 1-1 0 0,-1-1 1 0 0,1 0-1 0 0,0 0 1 0 0,-1 0-1 0 0,1 0 0 0 0,0 0 1 0 0,0-1-1 0 0,0 1 1 0 0,0-1-1 0 0,0 0 1 0 0,0 0-1 0 0,0 0 1 0 0,0 0-1 0 0,0 0 1 0 0,0-1-1 0 0,0 1 1 0 0,0-1-1 0 0,-1 0 1 0 0,1 0-1 0 0,0 0 1 0 0,0 0-1 0 0,-1 0 1 0 0,1-1-1 0 0,1 0-47 0 0,6-4 109 0 0,0-1 0 0 0,0 0 0 0 0,0 0 0 0 0,-1-1 0 0 0,-1 0 0 0 0,1 0 0 0 0,-1-1 0 0 0,-1 0 0 0 0,1-1 0 0 0,-2 0 0 0 0,1 0 0 0 0,-1 0 0 0 0,-1-1 0 0 0,0 0 0 0 0,0 0 0 0 0,-1 0-1 0 0,-1-1 1 0 0,0 1 0 0 0,0-1 0 0 0,-1 0 0 0 0,-1 0 0 0 0,0 0 0 0 0,-1-5-109 0 0,0 15-109 0 0,0-1 0 0 0,-1 1 1 0 0,1 0-1 0 0,-1 0 0 0 0,0 0 0 0 0,0 0 0 0 0,0 0 0 0 0,0 0 0 0 0,0 0 0 0 0,0 0 1 0 0,-1 0-1 0 0,1 0 0 0 0,-1 1 0 0 0,1-1 0 0 0,-1 0 0 0 0,0 1 0 0 0,1 0 0 0 0,-1-1 1 0 0,0 1-1 0 0,0 0 0 0 0,0 0 0 0 0,0 0 0 0 0,0 0 0 0 0,0 0 0 0 0,0 0 0 0 0,-1 1 1 0 0,1-1-1 0 0,0 1 0 0 0,-1-1 109 0 0,-20-2-4220 0 0,2 2-3565 0 0,12 1-1122 0 0</inkml:trace>
  <inkml:trace contextRef="#ctx0" brushRef="#br0" timeOffset="1227.591">2690 1087 7914 0 0,'0'0'1659'0'0,"0"0"-731"0"0,0 0-264 0 0,0 0 258 0 0,0 0 314 0 0,0 0 103 0 0,0 0-123 0 0,0 0-290 0 0,0 0-320 0 0,0 0-242 0 0,0 0-143 0 0,0 0-99 0 0,-2 32-50 0 0,-7 98-29 0 0,9-128-37 0 0,-1 1 0 0 0,0-1 1 0 0,1 0-1 0 0,-1 1 0 0 0,1-1 1 0 0,0 0-1 0 0,0 1 0 0 0,0-1 0 0 0,0 0 1 0 0,0 1-1 0 0,0-1 0 0 0,0 0 1 0 0,1 1-1 0 0,0-1 0 0 0,-1 0 0 0 0,1 1 1 0 0,0-1-1 0 0,0 0 0 0 0,0 0 0 0 0,0 0 1 0 0,0 0-1 0 0,1 0 0 0 0,-1 0 1 0 0,1 0-1 0 0,-1 0 0 0 0,1-1 0 0 0,0 1 1 0 0,-1-1-1 0 0,1 1 0 0 0,0 0-6 0 0,4 1 56 0 0,-1 0 37 0 0,0-1 0 0 0,0 1 0 0 0,0-1-1 0 0,0 0 1 0 0,0-1 0 0 0,0 1 0 0 0,1-1 0 0 0,-1 0 0 0 0,0 0 0 0 0,1-1 0 0 0,-1 0-1 0 0,1 0 1 0 0,-1 0 0 0 0,1 0 0 0 0,-1-1 0 0 0,0 0 0 0 0,1 0 0 0 0,-1-1 0 0 0,0 1-1 0 0,0-1 1 0 0,0 0 0 0 0,0 0 0 0 0,0-1 0 0 0,0 0 0 0 0,-1 0 0 0 0,2 0-93 0 0,104-97 2043 0 0,-91 77-1829 0 0,0-1-1 0 0,-2 0 0 0 0,-1-1 1 0 0,-1-1-1 0 0,-2 0 0 0 0,0-1 1 0 0,8-27-214 0 0,-17 44-38 0 0,-1 0 1 0 0,-1 0 0 0 0,0-1 0 0 0,0 1 0 0 0,-1-1 0 0 0,0 1 0 0 0,-1-1-1 0 0,0 0 1 0 0,-1 1 0 0 0,0-1 0 0 0,-1 1 0 0 0,0-1 0 0 0,-1 1-1 0 0,0 0 1 0 0,0 0 0 0 0,-1 0 0 0 0,0 0 0 0 0,-1 1 0 0 0,0-1 0 0 0,0 1-1 0 0,-1 1 1 0 0,-1-1 0 0 0,-5-6 37 0 0,7 10-80 0 0,-1-1 1 0 0,1 0-1 0 0,-1 1 0 0 0,-1 0 1 0 0,1 1-1 0 0,-1-1 1 0 0,0 1-1 0 0,0 1 0 0 0,0-1 1 0 0,0 1-1 0 0,0 0 0 0 0,-1 1 1 0 0,0 0-1 0 0,1 0 0 0 0,-1 0 1 0 0,0 1-1 0 0,0 0 1 0 0,0 1-1 0 0,0 0 0 0 0,0 0 1 0 0,-1 1 79 0 0,4 0-26 0 0,1 1 0 0 0,-1 0-1 0 0,1 0 1 0 0,0 1 0 0 0,0-1 0 0 0,0 1 0 0 0,1-1 0 0 0,-1 1 0 0 0,0 1 0 0 0,1-1 0 0 0,0 0 0 0 0,0 1 0 0 0,0 0 0 0 0,0-1 0 0 0,1 1 0 0 0,-1 0-1 0 0,1 1 1 0 0,0-1 0 0 0,0 0 0 0 0,0 1 0 0 0,1-1 0 0 0,0 0 0 0 0,0 1 0 0 0,0 0 0 0 0,0-1 0 0 0,1 1 0 0 0,-1 0 0 0 0,1-1 0 0 0,0 1 0 0 0,1 0 0 0 0,0 4 26 0 0,3 7 49 0 0,1-1 1 0 0,1 0 0 0 0,0 0 0 0 0,1-1 0 0 0,1 1 0 0 0,0-2 0 0 0,1 1 0 0 0,0-1 0 0 0,1 0-1 0 0,0-1 1 0 0,1 0 0 0 0,1-1 0 0 0,0 0 0 0 0,0-1 0 0 0,1 0 0 0 0,0-1 0 0 0,13 7-50 0 0,25 15-102 0 0,0-2 1 0 0,2-2 0 0 0,1-3-1 0 0,1-2 1 0 0,26 6 101 0 0,2 2-3123 0 0,-69-26-315 0 0,-5-3-2621 0 0,-4-1-2755 0 0</inkml:trace>
  <inkml:trace contextRef="#ctx0" brushRef="#br0" timeOffset="19360.516">277 63 6105 0 0,'0'0'2966'0'0,"0"0"-1695"0"0,0 0-491 0 0,0 0 34 0 0,0 0 110 0 0,0 0 104 0 0,0 0 57 0 0,0 0-60 0 0,0 0-87 0 0,-33 26-118 0 0,-102 86-135 0 0,129-107-632 0 0,0 0 0 0 0,0 1 0 0 0,1-1 0 0 0,0 1 0 0 0,0 0 0 0 0,1 0-1 0 0,0 1 1 0 0,0-1 0 0 0,0 1 0 0 0,1 0 0 0 0,0 0 0 0 0,0 1 0 0 0,1-1-1 0 0,-1 0 1 0 0,2 1 0 0 0,-1 1-53 0 0,-3 15 136 0 0,-6 19-49 0 0,2 1 0 0 0,2 0 0 0 0,1 1 0 0 0,3-1-1 0 0,2 1 1 0 0,2 0 0 0 0,1-1 0 0 0,3 1 0 0 0,1-1 0 0 0,3 0 0 0 0,1 0 0 0 0,2-1 0 0 0,2-1 0 0 0,2 0 0 0 0,2-1 0 0 0,18 31-87 0 0,-4-19-235 0 0,2-2 1 0 0,2-1-1 0 0,2-2 0 0 0,3-2 1 0 0,1-1-1 0 0,2-2 1 0 0,22 14 234 0 0,74 43-3894 0 0,7-20-4096 0 0,-96-60 702 0 0</inkml:trace>
</inkml:ink>
</file>

<file path=ppt/ink/ink4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0:21.4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1 796 1384 0 0,'0'0'1445'0'0,"0"0"-876"0"0,0 0-265 0 0,0 0 290 0 0,0 0 503 0 0,0 0 281 0 0,0 0 94 0 0,0 0-66 0 0,0 0-134 0 0,0 0-117 0 0,0 0-132 0 0,30 0-143 0 0,98 0-136 0 0,21-15 1343 0 0,-120 12-1987 0 0,0-2 0 0 0,0 0 0 0 0,-1-3-1 0 0,0 0 1 0 0,0-2 0 0 0,20-10-100 0 0,-41 12-1918 0 0,-6 2-6494 0 0,-1 2 1333 0 0</inkml:trace>
  <inkml:trace contextRef="#ctx0" brushRef="#br0" timeOffset="230.259">220 583 5225 0 0,'0'0'780'0'0,"0"0"14"0"0,0 0 130 0 0,0 0 126 0 0,-3 32 134 0 0,-8 104 59 0 0,8-110-918 0 0,1 0 1 0 0,2 1-1 0 0,0-1 1 0 0,2 0-1 0 0,1 0 1 0 0,1 0-1 0 0,1-1 1 0 0,1 1 0 0 0,1-1-1 0 0,6 11-325 0 0,4 2-882 0 0,-2-6-5055 0 0,-11-24-1699 0 0</inkml:trace>
  <inkml:trace contextRef="#ctx0" brushRef="#br0" timeOffset="908.284">822 468 5225 0 0,'0'0'844'0'0,"0"0"-178"0"0,0 0-18 0 0,0 0 173 0 0,0 0 148 0 0,0 0 19 0 0,0 0-84 0 0,0 0-102 0 0,0 0-93 0 0,0 0-65 0 0,0 0-48 0 0,32-14-58 0 0,102-42-51 0 0,-67 40 220 0 0,-54 18-505 0 0,-8-3-115 0 0,1-1 0 0 0,-1 2 0 0 0,1-1 0 0 0,-1 1 0 0 0,1 0 0 0 0,-1 0 0 0 0,1 1 0 0 0,0-1 0 0 0,-1 1 0 0 0,0 0 0 0 0,1 1 0 0 0,-1-1 0 0 0,1 1 0 0 0,-1 0 0 0 0,0 1 0 0 0,0-1 0 0 0,0 1 0 0 0,-1 0 0 0 0,1 0 0 0 0,-1 1 0 0 0,1-1 0 0 0,-1 1-1 0 0,0 0 1 0 0,0 0 0 0 0,-1 0 0 0 0,1 1 0 0 0,-1-1 0 0 0,0 1 0 0 0,0 0 0 0 0,-1 0 0 0 0,1 0 0 0 0,0 4-87 0 0,-2 8 98 0 0,-2 0 0 0 0,0 0 0 0 0,-1 0 0 0 0,-1-1 0 0 0,0 1 0 0 0,-1-1 0 0 0,-1 1-1 0 0,-1-1 1 0 0,0 0 0 0 0,-1-1 0 0 0,0 0 0 0 0,-2 0 0 0 0,1 0 0 0 0,-2-1 0 0 0,0-1 0 0 0,-3 3-98 0 0,-1 6 12 0 0,-5 7 25 0 0,-3 2-3 0 0,2 1 1 0 0,1 1-1 0 0,2 0 0 0 0,1 1 0 0 0,-10 34-34 0 0,25-65 23 0 0,-1 0-1 0 0,1 0 0 0 0,0 1 0 0 0,0-1 0 0 0,0 0 1 0 0,0 0-1 0 0,1 0 0 0 0,-1 1 0 0 0,1-1 0 0 0,0 0 1 0 0,0 1-1 0 0,0-1 0 0 0,1 0 0 0 0,-1 1 0 0 0,1-1 1 0 0,-1 0-1 0 0,1 0 0 0 0,0 0 0 0 0,0 1 0 0 0,1-1 1 0 0,-1 0-1 0 0,1 0 0 0 0,-1-1 0 0 0,1 1 0 0 0,0 0 1 0 0,0 0-1 0 0,0-1 0 0 0,0 0 0 0 0,1 1 1 0 0,-1-1-1 0 0,1 0 0 0 0,-1 0 0 0 0,1 0 0 0 0,0 0 1 0 0,0-1-1 0 0,0 1 0 0 0,0-1 0 0 0,0 1 0 0 0,0-1 1 0 0,0 0-1 0 0,0 0 0 0 0,1-1 0 0 0,1 1-22 0 0,10 1 322 0 0,-2 1-116 0 0,-1-1 1 0 0,1-1-1 0 0,-1 0 1 0 0,1-1-1 0 0,0 0 0 0 0,-1-1 1 0 0,1 0-1 0 0,-1-1 1 0 0,1 0-1 0 0,1-2-206 0 0,59-28 1210 0 0,-68 15-530 0 0,-6 1-6061 0 0,1 8-4592 0 0,0 4-224 0 0</inkml:trace>
  <inkml:trace contextRef="#ctx0" brushRef="#br0" timeOffset="2753.495">1448 1238 1816 0 0,'0'0'1250'0'0,"0"0"-130"0"0,0 0-42 0 0,0 0 58 0 0,0 0 48 0 0,0 0 23 0 0,0 0-63 0 0,0 0-145 0 0,0 0-162 0 0,0 0-143 0 0,0 0-95 0 0,7-22-29 0 0,25-70-13 0 0,5 28 478 0 0,168-193 323 0 0,-54 82-1302 0 0,-149 247-909 0 0,-5-21 932 0 0,0-37-69 0 0,1 0 1 0 0,1 0-1 0 0,0-1 0 0 0,1 1 0 0 0,0 0 0 0 0,1 0 0 0 0,1 0 0 0 0,0 0 0 0 0,0-1 0 0 0,2 1 0 0 0,0-1 0 0 0,0 0 0 0 0,1 0 0 0 0,1 0 0 0 0,0-1 0 0 0,1 0 0 0 0,8 11-10 0 0,-14-21 27 0 0,0-1 0 0 0,0 0 1 0 0,0 0-1 0 0,1 0 0 0 0,-1 0 1 0 0,0 0-1 0 0,1 0 0 0 0,-1 0 1 0 0,1 0-1 0 0,-1 0 0 0 0,1-1 1 0 0,-1 1-1 0 0,1-1 0 0 0,0 1 1 0 0,-1-1-1 0 0,1 1 0 0 0,0-1 0 0 0,-1 0 1 0 0,1 0-1 0 0,0 0 0 0 0,-1 0 1 0 0,1 0-1 0 0,0 0 0 0 0,-1-1 1 0 0,1 1-1 0 0,0 0 0 0 0,-1-1 1 0 0,1 1-1 0 0,-1-1 0 0 0,1 0 1 0 0,-1 1-1 0 0,1-1 0 0 0,-1 0 1 0 0,1 0-1 0 0,-1 0 0 0 0,0 0 1 0 0,1 0-1 0 0,-1-1 0 0 0,1 0-27 0 0,45-57 657 0 0,-43 55-687 0 0,49-75 81 0 0,4 3-1 0 0,4 2 1 0 0,36-32-51 0 0,-44 76-579 0 0,-38 75 334 0 0,-19 220 831 0 0,-4-97-1495 0 0,12-133-3343 0 0,-3-29 2014 0 0,1 2-4965 0 0</inkml:trace>
  <inkml:trace contextRef="#ctx0" brushRef="#br0" timeOffset="3380.202">2593 1013 6321 0 0,'0'0'1139'0'0,"0"0"-420"0"0,0 0-269 0 0,0 0 6 0 0,0 0 50 0 0,0 0 0 0 0,0 0-19 0 0,0 0-57 0 0,0 0-75 0 0,0 0-98 0 0,0 0-91 0 0,0 0-73 0 0,0 0-63 0 0,-22 35-18 0 0,-67 105-18 0 0,44-69-16 0 0,29-49 332 0 0,24-33 895 0 0,36-47-1000 0 0,-27 34-86 0 0,1 0 1 0 0,1 2-1 0 0,1 0 1 0 0,1 1-1 0 0,9-6-119 0 0,-3 4-27 0 0,-22 17 12 0 0,0 1-1 0 0,0 0 0 0 0,1 0 1 0 0,0 0-1 0 0,0 1 0 0 0,0 0 1 0 0,1 0-1 0 0,-1 1 1 0 0,1 0-1 0 0,0 0 0 0 0,0 0 1 0 0,0 1-1 0 0,0 0 1 0 0,1 0-1 0 0,3 0 16 0 0,-8 5 16 0 0,0 0 0 0 0,0 0 1 0 0,-1 0-1 0 0,1 0 0 0 0,-1 0 0 0 0,0 0 0 0 0,0 1 1 0 0,0-1-1 0 0,-1 1 0 0 0,1-1 0 0 0,-1 1 0 0 0,0 0 0 0 0,0 0 1 0 0,0-1-1 0 0,-1 1 0 0 0,1 0 0 0 0,-1 0 0 0 0,0 0 1 0 0,0 0-1 0 0,0 0 0 0 0,-1 3-16 0 0,1 210 1452 0 0,-1-216-1367 0 0,1 0 0 0 0,-1 0 0 0 0,0-1 0 0 0,0 1 0 0 0,0 0 0 0 0,-1-1 0 0 0,1 1 0 0 0,0-1-1 0 0,0 1 1 0 0,0-1 0 0 0,0 0 0 0 0,0 1 0 0 0,0-1 0 0 0,-1 0 0 0 0,1 0 0 0 0,0 0 0 0 0,0 0-1 0 0,0 0 1 0 0,-1 0 0 0 0,1 0 0 0 0,0-1 0 0 0,0 1 0 0 0,0 0 0 0 0,0 0 0 0 0,0-1 0 0 0,-1 1-1 0 0,1-1 1 0 0,0 1 0 0 0,0-1 0 0 0,0 0 0 0 0,0 1 0 0 0,0-1 0 0 0,0 0 0 0 0,1 0 0 0 0,-1 1-1 0 0,0-1 1 0 0,0 0 0 0 0,0 0 0 0 0,1 0 0 0 0,-1 0 0 0 0,1 0 0 0 0,-1 0 0 0 0,0 0 0 0 0,1 0 0 0 0,0-1-1 0 0,-1 1-84 0 0,-1-1 94 0 0,-166-123-1328 0 0,133 98-2090 0 0,10 14-4748 0 0,19 12 956 0 0</inkml:trace>
  <inkml:trace contextRef="#ctx0" brushRef="#br0" timeOffset="3981.656">3204 781 496 0 0,'0'0'2026'0'0,"0"0"-335"0"0,0 0-15 0 0,0 0 119 0 0,0 0 56 0 0,0 0-65 0 0,0 0-195 0 0,0 0-288 0 0,0 0-311 0 0,0 0-296 0 0,0 0-220 0 0,0 0-147 0 0,0 0-95 0 0,-22 4-39 0 0,-71 14-20 0 0,47 11 53 0 0,39-20-174 0 0,-2-1-67 0 0,1 1-1 0 0,0 0 0 0 0,1 1 0 0 0,0 0 0 0 0,0 0 0 0 0,1 0 1 0 0,0 1-1 0 0,1 0 0 0 0,0 0 0 0 0,1 0 0 0 0,0 0 0 0 0,1 1 1 0 0,0 0-1 0 0,1 0 0 0 0,0 0 0 0 0,1 0 0 0 0,1 0 1 0 0,-1 0-1 0 0,2 3 14 0 0,1-9 19 0 0,1-1-1 0 0,-1 0 1 0 0,1 1 0 0 0,1-1 0 0 0,-1 0 0 0 0,1-1-1 0 0,-1 1 1 0 0,1-1 0 0 0,1 1 0 0 0,-1-1 0 0 0,0 0-1 0 0,1-1 1 0 0,0 1 0 0 0,0-1 0 0 0,0 0 0 0 0,0 0 0 0 0,1-1-1 0 0,-1 1 1 0 0,1-1 0 0 0,0 0 0 0 0,-1-1 0 0 0,1 1-1 0 0,0-1 1 0 0,0 0 0 0 0,0-1 0 0 0,0 0 0 0 0,0 0 0 0 0,0 0-1 0 0,0 0 1 0 0,0-1 0 0 0,0 0 0 0 0,-1 0 0 0 0,1-1-1 0 0,0 1 1 0 0,0-1 0 0 0,-1-1 0 0 0,3 0-19 0 0,18-12 302 0 0,-1-1 0 0 0,-1-1 1 0 0,0-1-1 0 0,-1-2 0 0 0,-1 0 0 0 0,0-1 1 0 0,-2-1-1 0 0,-1-1 0 0 0,-1-1 0 0 0,0 0 1 0 0,-2-1-1 0 0,-1-1 0 0 0,-1-1 0 0 0,-2 0 1 0 0,0-1-1 0 0,-2 0 0 0 0,5-22-302 0 0,-8 28-7 0 0,-1 0 1 0 0,-1 0-1 0 0,-1 0 0 0 0,0-1 0 0 0,-2 1 0 0 0,-1-12 7 0 0,-1 25-32 0 0,0 0 0 0 0,0 1 0 0 0,-1-1 1 0 0,0 0-1 0 0,-1 0 0 0 0,0 1 0 0 0,0-1 0 0 0,-1 1 0 0 0,0-1 0 0 0,0 1 1 0 0,-1 0-1 0 0,0 0 0 0 0,-1 1 0 0 0,0-1 0 0 0,0 1 0 0 0,0 0 1 0 0,-6-5 31 0 0,8 9-34 0 0,0 1 0 0 0,0 0 1 0 0,0 0-1 0 0,0 0 0 0 0,0 0 1 0 0,0 0-1 0 0,-1 0 0 0 0,1 1 1 0 0,-1 0-1 0 0,1 0 0 0 0,-1 0 1 0 0,0 0-1 0 0,1 0 0 0 0,-1 1 1 0 0,0-1-1 0 0,0 1 0 0 0,1 0 1 0 0,-1 0-1 0 0,0 1 0 0 0,1-1 1 0 0,-1 1-1 0 0,0 0 0 0 0,1 0 1 0 0,-1 0-1 0 0,0 0 0 0 0,1 1 1 0 0,0-1-1 0 0,-1 1 0 0 0,1 0 1 0 0,0 0-1 0 0,0 0 0 0 0,0 0 1 0 0,0 1-1 0 0,0-1 0 0 0,1 1 1 0 0,-1 0-1 0 0,1-1 0 0 0,-2 3 34 0 0,-7 7-30 0 0,1 1 0 0 0,1 0-1 0 0,0 0 1 0 0,1 0 0 0 0,0 1-1 0 0,1 1 1 0 0,1-1 0 0 0,-4 12 30 0 0,4-10 1 0 0,0 1-1 0 0,1-1 1 0 0,1 1 0 0 0,0 0 0 0 0,1 0 0 0 0,1 0-1 0 0,1 1 1 0 0,1-1 0 0 0,0 0 0 0 0,1 0 0 0 0,1 1-1 0 0,0-1 1 0 0,1 0 0 0 0,1 0 0 0 0,1-1 0 0 0,1 1-1 0 0,0-1 1 0 0,1 0 0 0 0,0 0 0 0 0,7 9-1 0 0,-2-9 12 0 0,-1-1 0 0 0,2 0 1 0 0,0-1-1 0 0,1 0 0 0 0,0-1 0 0 0,1 0 1 0 0,1-2-1 0 0,0 1 0 0 0,0-2 1 0 0,1 0-1 0 0,0-1 0 0 0,1-1 0 0 0,0-1 1 0 0,0 0-1 0 0,5 0-12 0 0,-11-4-114 0 0,3-2-2661 0 0,-8-13-6429 0 0,-7 8 35 0 0</inkml:trace>
  <inkml:trace contextRef="#ctx0" brushRef="#br0" timeOffset="4351.471">3613 273 8834 0 0,'0'0'1678'0'0,"0"0"-230"0"0,0 0-157 0 0,0 0-28 0 0,0 0-28 0 0,0 0-123 0 0,0 0-176 0 0,0 0-173 0 0,0 0-128 0 0,0 0-106 0 0,0 0-94 0 0,0 0-80 0 0,0 0-67 0 0,23-14-58 0 0,74-47-32 0 0,-35 35 137 0 0,-44 24-221 0 0,-16 1-108 0 0,-1 0 0 0 0,1 0 0 0 0,-1 0-1 0 0,1 1 1 0 0,0-1 0 0 0,0 0 0 0 0,0 1 0 0 0,-1-1-1 0 0,1 1 1 0 0,0-1 0 0 0,0 1 0 0 0,0 0 0 0 0,0 0-1 0 0,0 0 1 0 0,-1 0 0 0 0,1 0 0 0 0,0 0 0 0 0,0 1-1 0 0,0-1 1 0 0,0 1 0 0 0,0-1 0 0 0,-1 1 0 0 0,1 0-1 0 0,0 0 1 0 0,-1-1 0 0 0,1 1 0 0 0,0 0 0 0 0,-1 0-1 0 0,1 1 1 0 0,-1-1 0 0 0,1 0 0 0 0,-1 0 0 0 0,0 1-1 0 0,0-1 1 0 0,1 1 0 0 0,-1-1 0 0 0,0 1 0 0 0,0 0-1 0 0,-1-1 1 0 0,1 1 0 0 0,0 0 0 0 0,0 0 0 0 0,-1-1-1 0 0,1 1 1 0 0,-1 0 0 0 0,0 1-6 0 0,0 8 61 0 0,-1 1-1 0 0,0-1 1 0 0,-1 0 0 0 0,-1 1-1 0 0,0-1 1 0 0,0 0 0 0 0,-1 0-1 0 0,-1-1 1 0 0,1 1 0 0 0,-2-1 0 0 0,1 0-1 0 0,-3 2-60 0 0,3-4 17 0 0,0 0 0 0 0,1 1 0 0 0,0 0-1 0 0,0-1 1 0 0,1 2 0 0 0,0-1 0 0 0,0 0 0 0 0,1 1 0 0 0,0-1-1 0 0,1 1 1 0 0,0-1 0 0 0,1 1 0 0 0,0 4-17 0 0,2-10 17 0 0,1-1 0 0 0,-1 1-1 0 0,1-1 1 0 0,0 0 0 0 0,0 0 0 0 0,0 0 0 0 0,0-1-1 0 0,1 1 1 0 0,-1-1 0 0 0,1 1 0 0 0,0-1 0 0 0,-1 0 0 0 0,1-1-1 0 0,0 1 1 0 0,0-1 0 0 0,0 1 0 0 0,0-1 0 0 0,0 0 0 0 0,1-1-1 0 0,-1 1 1 0 0,0-1 0 0 0,0 0 0 0 0,0 0 0 0 0,1 0-1 0 0,-1 0 1 0 0,1-1-17 0 0,77 1-246 0 0,-64 0-3191 0 0,0 0-3401 0 0,-11 0-4483 0 0</inkml:trace>
  <inkml:trace contextRef="#ctx0" brushRef="#br0" timeOffset="6987.642">3767 1050 0 0 0,'0'0'368'0'0,"0"0"4"0"0,0 0 50 0 0,0 0 171 0 0,0 0 187 0 0,0 0 79 0 0,0 0-73 0 0,0 0-154 0 0,0 0-128 0 0,0 0-75 0 0,0 0-3 0 0,0 5 44 0 0,-14 229 5989 0 0,-1-117-8130 0 0,15-116 679 0 0,0-1-412 0 0,1 0-2825 0 0,3 0 1072 0 0,-2 0 1510 0 0</inkml:trace>
  <inkml:trace contextRef="#ctx0" brushRef="#br0" timeOffset="8031.664">3721 1083 0 0 0,'0'0'918'0'0,"0"0"368"0"0,0 0 67 0 0,0 0-70 0 0,0 0-106 0 0,0 0-127 0 0,0 0-102 0 0,0 0-97 0 0,0 0-51 0 0,0 0-14 0 0,20 1-32 0 0,96 2 599 0 0,-47-9 824 0 0,-34 3-3335 0 0,-1 1-7599 0 0,-35 2 3936 0 0</inkml:trace>
  <inkml:trace contextRef="#ctx0" brushRef="#br0" timeOffset="8284.695">3688 1293 256 0 0,'0'0'492'0'0,"0"0"-45"0"0,0 0 348 0 0,0 0 564 0 0,0 0 346 0 0,0 0 21 0 0,0 0-171 0 0,0 0-275 0 0,0 0-251 0 0,0 0-201 0 0,0 0-199 0 0,0 0-178 0 0,35-5-158 0 0,109-19-130 0 0,5-6-2033 0 0,-105 23-5477 0 0,-29 3 3556 0 0</inkml:trace>
  <inkml:trace contextRef="#ctx0" brushRef="#br0" timeOffset="9084.019">4216 86 1408 0 0,'0'0'366'0'0,"0"0"-108"0"0,0 0 296 0 0,0 0 442 0 0,0 0 327 0 0,0 0 173 0 0,0 0-10 0 0,0 0-72 0 0,0 0-110 0 0,0 0-80 0 0,0 0-48 0 0,0 0-74 0 0,36 35-102 0 0,109 113-137 0 0,-88-69-147 0 0,-34-31-411 0 0,-3 2 0 0 0,-2 1-1 0 0,-2 0 1 0 0,-2 1 0 0 0,-3 0 0 0 0,-2 1-1 0 0,-2 0 1 0 0,-3 1 0 0 0,-2-1 0 0 0,-4 46-305 0 0,-1-65 0 0 0,-1-1 1 0 0,-2 1-1 0 0,-1-1 1 0 0,-2-1 0 0 0,-1 1-1 0 0,-1-1 1 0 0,-2-1-1 0 0,-2-1 1 0 0,0 0 0 0 0,-2 0-1 0 0,-3 2 0 0 0,-3-3-323 0 0,-1 0 1 0 0,-1-2-1 0 0,-2 0 0 0 0,0-2 1 0 0,-21 14 322 0 0,-83 57-7176 0 0,121-89 6167 0 0,-15 13-7685 0 0</inkml:trace>
  <inkml:trace contextRef="#ctx0" brushRef="#br0" timeOffset="11411.549">4563 1337 3801 0 0,'0'0'487'0'0,"0"0"-147"0"0,0 0 89 0 0,0 0 298 0 0,0 0 301 0 0,0 0 167 0 0,0 0 29 0 0,0 0-85 0 0,0 0-96 0 0,0 0-85 0 0,0 0-86 0 0,18-8-63 0 0,115-58 1290 0 0,-100 44-1683 0 0,-2-1-1 0 0,0-2 0 0 0,-2-1 0 0 0,-1-1 1 0 0,0-1-1 0 0,-3-2 0 0 0,0 0 0 0 0,-1-4-415 0 0,-14 21-8 0 0,0 1 0 0 0,-2-2 0 0 0,0 1 0 0 0,0-1 0 0 0,-1 0-1 0 0,-1-1 1 0 0,0 1 0 0 0,-1-1 0 0 0,-1 0 0 0 0,0-1-1 0 0,-1 1 1 0 0,-1-1 0 0 0,0 1 0 0 0,-1-6 8 0 0,-1 19-79 0 0,-1 0 0 0 0,0-1 1 0 0,0 1-1 0 0,1 0 0 0 0,-1 0 0 0 0,-1 0 0 0 0,1 0 1 0 0,0 0-1 0 0,0 0 0 0 0,-1 0 0 0 0,1 1 1 0 0,-1-1-1 0 0,0 0 0 0 0,1 1 0 0 0,-1-1 1 0 0,0 1-1 0 0,0 0 0 0 0,0 0 0 0 0,0-1 1 0 0,0 1-1 0 0,0 0 0 0 0,0 1 0 0 0,0-1 1 0 0,-1 0-1 0 0,1 1 0 0 0,0-1 0 0 0,0 1 0 0 0,-1 0 1 0 0,1-1-1 0 0,0 1 0 0 0,-1 0 0 0 0,1 1 1 0 0,0-1-1 0 0,0 0 0 0 0,-1 1 0 0 0,1-1 1 0 0,0 1-1 0 0,0-1 0 0 0,-1 1 0 0 0,1 0 1 0 0,0 0-1 0 0,0 0 0 0 0,0 0 0 0 0,0 1 1 0 0,0-1-1 0 0,1 1 0 0 0,-1-1 0 0 0,0 1 1 0 0,1-1-1 0 0,-1 1 0 0 0,1 0 0 0 0,-2 1 79 0 0,-8 12-139 0 0,0-1-1 0 0,1 2 0 0 0,1-1 0 0 0,0 1 1 0 0,1 1-1 0 0,1 0 0 0 0,0 0 1 0 0,1 0-1 0 0,1 1 0 0 0,1-1 1 0 0,1 1-1 0 0,-1 13 140 0 0,1-23 32 0 0,1 1 0 0 0,0 0-1 0 0,0-1 1 0 0,1 1 0 0 0,0 0 0 0 0,1 0 0 0 0,0-1 0 0 0,0 1 0 0 0,1 0-1 0 0,0 0 1 0 0,1 0 0 0 0,0-1 0 0 0,0 1 0 0 0,1-1 0 0 0,0 0 0 0 0,0 1-1 0 0,1-1 1 0 0,0-1 0 0 0,0 1 0 0 0,1 0 0 0 0,0-1 0 0 0,0 0 0 0 0,1 0 0 0 0,0-1-1 0 0,0 0 1 0 0,1 0 0 0 0,1 1-32 0 0,0-3 162 0 0,1 0 0 0 0,0 0 0 0 0,0-1 0 0 0,0 0 0 0 0,0-1 0 0 0,0 0 0 0 0,1 0 0 0 0,-1-1 0 0 0,1 0 0 0 0,-1-1 0 0 0,1 0 1 0 0,0-1-1 0 0,-1 0 0 0 0,1 0 0 0 0,-1-1 0 0 0,0 0 0 0 0,0 0 0 0 0,1-1 0 0 0,-1-1 0 0 0,-1 1 0 0 0,1-2 0 0 0,-1 1 0 0 0,1-1 0 0 0,-1 0 0 0 0,-1-1 0 0 0,1 0 0 0 0,-1 0 0 0 0,0 0 0 0 0,0-1 0 0 0,-1 0 0 0 0,0-1 0 0 0,6-7-162 0 0,-1 0 51 0 0,0 0 0 0 0,0-1 0 0 0,-2 0-1 0 0,0 0 1 0 0,-1-1 0 0 0,0 0 0 0 0,-1-1-1 0 0,-1 0 1 0 0,-1 0 0 0 0,-1 0 0 0 0,0-1-1 0 0,-2 1 1 0 0,0-1 0 0 0,0-6-51 0 0,-2 16-57 0 0,1 8-1 0 0,0-1-1 0 0,-1 0 1 0 0,1 0 0 0 0,0 0-1 0 0,-1 0 1 0 0,1 0 0 0 0,-1 0-1 0 0,1 0 1 0 0,-1-1 0 0 0,0 1-1 0 0,0 0 1 0 0,0 0 0 0 0,0 0-1 0 0,-1 0 1 0 0,1 0 0 0 0,0 0-1 0 0,-1 0 1 0 0,0 0 0 0 0,1 0-1 0 0,-1 0 1 0 0,0 0 0 0 0,0 0-1 0 0,0 0 1 0 0,0 0 0 0 0,0 1-1 0 0,-1-1 1 0 0,1 0 0 0 0,0 1-1 0 0,-1-1 1 0 0,1 1-1 0 0,-1-1 1 0 0,0 1 0 0 0,1 0-1 0 0,-1 0 1 0 0,0 0 0 0 0,0 0-1 0 0,0 0 1 0 0,0 0 0 0 0,0 0-1 0 0,0 1 1 0 0,0-1 0 0 0,0 1-1 0 0,0-1 1 0 0,0 1 0 0 0,0 0-1 0 0,0 0 1 0 0,0 0 0 0 0,0 0-1 0 0,0 0 1 0 0,0 0 58 0 0,-44 62-1754 0 0,40-47 1755 0 0,1 0-1 0 0,0 0 0 0 0,1 1 1 0 0,1 0-1 0 0,0-1 0 0 0,2 1 1 0 0,-1 0-1 0 0,2 0 0 0 0,0 0 1 0 0,1 0-1 0 0,2 10 0 0 0,-2-19 33 0 0,0 0 1 0 0,1 1 0 0 0,0-1-1 0 0,0 0 1 0 0,1 0-1 0 0,0 0 1 0 0,0-1-1 0 0,0 1 1 0 0,1-1-1 0 0,0 0 1 0 0,0 1-1 0 0,1-2 1 0 0,0 1-1 0 0,0 0 1 0 0,0-1-1 0 0,0 0 1 0 0,1-1-1 0 0,0 1 1 0 0,0-1-1 0 0,0 0 1 0 0,1 0-1 0 0,-1-1 1 0 0,1 0-1 0 0,0 0 1 0 0,7 2-34 0 0,-2-3 143 0 0,0 1 1 0 0,1-2 0 0 0,-1 0-1 0 0,0 0 1 0 0,1-1 0 0 0,-1-1-1 0 0,1 0 1 0 0,-1-1 0 0 0,0 0-1 0 0,0-1 1 0 0,0 0-1 0 0,0-1 1 0 0,0 0 0 0 0,-1-1-1 0 0,0 0 1 0 0,0-1 0 0 0,0 0-1 0 0,-1-1 1 0 0,0 0 0 0 0,0-1-1 0 0,0 0 1 0 0,-1 0-1 0 0,-1-1 1 0 0,1 0 0 0 0,-1-1-1 0 0,-1 0 1 0 0,6-8-144 0 0,0 0 42 0 0,0-1-1 0 0,-1 0 1 0 0,-1-1 0 0 0,-1 0 0 0 0,0 0-1 0 0,-2-1 1 0 0,-1-1 0 0 0,0 1 0 0 0,-1-1-1 0 0,-2 0 1 0 0,0 0 0 0 0,-1-1-1 0 0,-2 1 1 0 0,0-4-42 0 0,0 11 0 0 0,0 12 9 0 0,0 0-1 0 0,-1 0 1 0 0,1 0 0 0 0,-1 0 0 0 0,0-1 0 0 0,1 1-1 0 0,-1 0 1 0 0,-1 0 0 0 0,1 0 0 0 0,0 0 0 0 0,-1 0-1 0 0,0-1 1 0 0,1 1 0 0 0,-1 0 0 0 0,0 0 0 0 0,-1 1-1 0 0,1-1 1 0 0,-1 0 0 0 0,1 0 0 0 0,-1 0 0 0 0,0 1-1 0 0,0-1 1 0 0,0 1 0 0 0,0 0 0 0 0,0-1 0 0 0,0 1 0 0 0,-2-1-9 0 0,2 4-19 0 0,-1-1 0 0 0,1 1 0 0 0,0 0 0 0 0,0 0 1 0 0,0 0-1 0 0,-1 0 0 0 0,1 0 0 0 0,0 0 1 0 0,0 0-1 0 0,1 1 0 0 0,-1-1 0 0 0,0 1 0 0 0,0 0 1 0 0,1-1-1 0 0,-1 1 0 0 0,1 0 0 0 0,-1 0 1 0 0,1 0-1 0 0,0 0 0 0 0,0 0 0 0 0,0 0 0 0 0,0 0 1 0 0,0 1-1 0 0,0-1 0 0 0,0 2 19 0 0,-4 6-40 0 0,-14 28-36 0 0,1 1-1 0 0,2 1 1 0 0,2 0 0 0 0,2 1-1 0 0,2 0 1 0 0,1 0 0 0 0,2 1-1 0 0,2 1 1 0 0,2-1 0 0 0,2 1-1 0 0,1-1 1 0 0,5 21 76 0 0,24 51-1445 0 0,5-45-4788 0 0,-27-57 1764 0 0,-1-4-3115 0 0</inkml:trace>
  <inkml:trace contextRef="#ctx0" brushRef="#br0" timeOffset="11686.991">5785 1326 6065 0 0,'0'0'880'0'0,"0"0"-190"0"0,0 0 126 0 0,0 0 232 0 0,0 0 51 0 0,0 0-41 0 0,-13 33-150 0 0,-40 102-208 0 0,0 42 380 0 0,45-103-1709 0 0,17-65-1978 0 0,-2-13-4822 0 0,-7 4 3750 0 0</inkml:trace>
  <inkml:trace contextRef="#ctx0" brushRef="#br0" timeOffset="11933.794">5695 1212 12259 0 0,'0'0'701'0'0,"0"0"-218"0"0,0 0 40 0 0,0 0 169 0 0,0 0 95 0 0,0 0 11 0 0,0 0-36 0 0,0 0-47 0 0,0 0-75 0 0,0 0-120 0 0,0 0-156 0 0,33 1-140 0 0,104 4-96 0 0,-25 11-224 0 0,-95-7-3179 0 0,-20 7-8013 0 0,-1-11 6351 0 0</inkml:trace>
  <inkml:trace contextRef="#ctx0" brushRef="#br0" timeOffset="12181.831">5682 1507 2393 0 0,'0'0'1904'0'0,"0"0"-436"0"0,0 0 231 0 0,0 0 287 0 0,0 0-27 0 0,0 0-260 0 0,0 0-327 0 0,0 0-333 0 0,0 0-269 0 0,0 0-209 0 0,0 0-158 0 0,30 0-138 0 0,98-1-118 0 0,-31-17-494 0 0,-73 7-478 0 0,-12 7-100 0 0,12-5-2161 0 0,-7 4-2445 0 0,-5 1-1420 0 0</inkml:trace>
</inkml:ink>
</file>

<file path=ppt/ink/ink4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02.9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4 3161 0 0,'0'0'1405'0'0,"0"0"-380"0"0,0 0-121 0 0,0 0 219 0 0,0 0 301 0 0,0 0 176 0 0,0 0-35 0 0,0 0-204 0 0,0 0-294 0 0,0 0-317 0 0,0 0-260 0 0,-9 1 184 0 0,57 6 2331 0 0,311 8 1221 0 0,-285-16-3969 0 0,82-21-288 0 0,-146 18-742 0 0,-11 5-16459 0 0,-1 2 11231 0 0</inkml:trace>
</inkml:ink>
</file>

<file path=ppt/ink/ink4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03.2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7170 0 0,'0'0'1218'0'0,"0"0"-167"0"0,0 0 332 0 0,0 0 452 0 0,0 0 216 0 0,0 0-115 0 0,0 0-340 0 0,0 0-352 0 0,38 9-286 0 0,121 25-211 0 0,-42-25 286 0 0,29-18 222 0 0,-73 2-2308 0 0,1 4-5630 0 0,-61 3-4561 0 0</inkml:trace>
</inkml:ink>
</file>

<file path=ppt/ink/ink4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09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 8498 0 0,'0'0'769'0'0,"0"0"18"0"0,0 0 343 0 0,0 0 303 0 0,0 0 92 0 0,0 0-102 0 0,38 2-174 0 0,125 3-179 0 0,180-15 1692 0 0,-60-6-2162 0 0,-169 9-3700 0 0,-1 1-6794 0 0,-84 5 1642 0 0</inkml:trace>
</inkml:ink>
</file>

<file path=ppt/ink/ink4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10.5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0 855 0 0 0,'0'0'1468'0'0,"0"0"262"0"0,0 0 308 0 0,0 0 225 0 0,0 0 8 0 0,0 0-209 0 0,0 0-312 0 0,0 0-386 0 0,0 0-353 0 0,0 0-303 0 0,0 0-167 0 0,4-2-46 0 0,125 0 2789 0 0,-83 6-2743 0 0,277-1 793 0 0,-170-27-2399 0 0,-123 11-3099 0 0,-5-4-3769 0 0,-21 12-1765 0 0</inkml:trace>
  <inkml:trace contextRef="#ctx0" brushRef="#br0" timeOffset="246.025">276 604 6097 0 0,'0'0'579'0'0,"0"0"224"0"0,0 0 296 0 0,0 0 230 0 0,0 32 98 0 0,-3 103-69 0 0,3 235 2036 0 0,8-282-4283 0 0,1-61-2034 0 0,4-3-3883 0 0,-8-19 1338 0 0</inkml:trace>
  <inkml:trace contextRef="#ctx0" brushRef="#br0" timeOffset="570.186">652 567 5649 0 0,'0'0'3022'0'0,"0"0"-1574"0"0,0 0-483 0 0,0 0 26 0 0,0 0 69 0 0,0 0-17 0 0,0 0-84 0 0,33-15-73 0 0,105-48-81 0 0,-46 38 456 0 0,-86 25-1155 0 0,111-5 1049 0 0,-111 5-1130 0 0,-1 0 1 0 0,0 1-1 0 0,0 0 0 0 0,0 0 1 0 0,0 0-1 0 0,-1 0 1 0 0,1 1-1 0 0,0-1 0 0 0,0 1 1 0 0,-1 1-1 0 0,1-1 1 0 0,-1 1-1 0 0,0-1 0 0 0,0 1 1 0 0,0 1-1 0 0,0-1 0 0 0,0 0 1 0 0,-1 1-1 0 0,1 0 1 0 0,-1 0-1 0 0,0 0-25 0 0,-1 1 28 0 0,-1 0 0 0 0,1 1 0 0 0,-1-1 0 0 0,-1 0 0 0 0,1 0 0 0 0,-1 0 0 0 0,0 0 0 0 0,0 1 0 0 0,0-1 0 0 0,-1 0 0 0 0,0 0 0 0 0,0 0 0 0 0,0 0 0 0 0,-1 0 0 0 0,1 0 0 0 0,-1 0 0 0 0,-1 2-28 0 0,-22 40 95 0 0,-2 0 0 0 0,-1-2-1 0 0,-28 32-94 0 0,-80 139 132 0 0,104-109-85 0 0,31-103-43 0 0,1-1-1 0 0,-1 1 1 0 0,1 0-1 0 0,0 0 1 0 0,0 0-1 0 0,1-1 1 0 0,-1 1 0 0 0,1 0-1 0 0,0 0 1 0 0,0-1-1 0 0,0 1 1 0 0,0 0-1 0 0,0-1 1 0 0,1 1-1 0 0,0-1 1 0 0,0 0-1 0 0,0 0 1 0 0,0 1-1 0 0,0-1 1 0 0,1 0 0 0 0,-1-1-1 0 0,1 1 1 0 0,0 0-1 0 0,-1-1 1 0 0,1 1-1 0 0,1-1 1 0 0,-1 0-4 0 0,10 4-24 0 0,-1-1 0 0 0,1-1-1 0 0,0 0 1 0 0,0-1 0 0 0,0 0 0 0 0,1-1 0 0 0,-1 0 0 0 0,0-1 0 0 0,1-1 0 0 0,-1 0-1 0 0,1-1 1 0 0,-1-1 0 0 0,1 0 0 0 0,-1 0 0 0 0,6-3 24 0 0,69-23-9816 0 0,-72 20-924 0 0</inkml:trace>
  <inkml:trace contextRef="#ctx0" brushRef="#br0" timeOffset="1182.404">1427 1201 12203 0 0,'0'0'1633'0'0,"0"0"-604"0"0,0 0-265 0 0,0 0 60 0 0,0 0 131 0 0,0 0 60 0 0,0 0-71 0 0,0 0-159 0 0,0 0-163 0 0,0 0-138 0 0,23-35-109 0 0,72-111-73 0 0,32-27 504 0 0,131-140-593 0 0,-189 241-267 0 0,-65 105-879 0 0,-44 308 968 0 0,39-329-45 0 0,0-6 7 0 0,0 1 0 0 0,0-1 0 0 0,1 1 0 0 0,-1-1 1 0 0,1 1-1 0 0,1-1 0 0 0,-1 1 0 0 0,1-1 0 0 0,0 1 0 0 0,1-1 0 0 0,0 1 0 0 0,0-1 0 0 0,0 0 0 0 0,0 0 0 0 0,1 0 0 0 0,0 0 0 0 0,0-1 0 0 0,1 1 0 0 0,0-1 0 0 0,0 0 0 0 0,0 0 0 0 0,0 0 0 0 0,1 0 0 0 0,0-1 0 0 0,0 0 0 0 0,0 0 3 0 0,1-3 29 0 0,-1-1-1 0 0,1-1 0 0 0,0 1 0 0 0,-1-1 0 0 0,1 0 1 0 0,-1 0-1 0 0,1 0 0 0 0,-1-1 0 0 0,1 0 0 0 0,-1 0 1 0 0,0 0-1 0 0,0-1 0 0 0,0 1 0 0 0,0-1 0 0 0,-1-1 1 0 0,1 1-1 0 0,-1-1 0 0 0,0 1 0 0 0,0-1 0 0 0,0 0 1 0 0,0-1-1 0 0,-1 1 0 0 0,1-1 0 0 0,-1 1 0 0 0,0-1 1 0 0,0-1-29 0 0,17-17 68 0 0,69-77-24 0 0,-37 39-18 0 0,3 2 0 0 0,3 3 1 0 0,2 2-27 0 0,-14 27-241 0 0,-43 75-100 0 0,-43 106 644 0 0,32-122-361 0 0,2 1 0 0 0,1 0 0 0 0,1 0 1 0 0,2 0-1 0 0,1 0 0 0 0,4 31 58 0 0,13-8-1757 0 0,1-22-5929 0 0,-13-25 3333 0 0,-1-4-4065 0 0</inkml:trace>
  <inkml:trace contextRef="#ctx0" brushRef="#br0" timeOffset="1685.25">2800 1046 11146 0 0,'0'0'1185'0'0,"0"0"-234"0"0,0 0-105 0 0,0 0-67 0 0,0 0-84 0 0,0 0-76 0 0,0 0-124 0 0,0 0-141 0 0,0 0-131 0 0,0 0-116 0 0,-31 25-46 0 0,-98 80-37 0 0,37-14-45 0 0,79-62-253 0 0,13-29 177 0 0,0 0 28 0 0,28-8 914 0 0,121-117 1217 0 0,-104 82-1949 0 0,-6 4 54 0 0,2 2 0 0 0,1 1 0 0 0,2 2 0 0 0,1 2 0 0 0,24-11-167 0 0,-64 40-12 0 0,1 0 0 0 0,0 0 0 0 0,0 0 0 0 0,0 1 0 0 0,0 0 0 0 0,1 0-1 0 0,-1 1 1 0 0,1 0 0 0 0,-1 0 0 0 0,1 0 0 0 0,-1 1 0 0 0,1-1 0 0 0,-1 2 0 0 0,2-1 12 0 0,-6 2-7 0 0,-1-1 1 0 0,1 1-1 0 0,-1 0 0 0 0,0-1 1 0 0,1 1-1 0 0,-1 0 1 0 0,0 0-1 0 0,0 0 0 0 0,0 0 1 0 0,-1 0-1 0 0,1 0 1 0 0,0 0-1 0 0,-1 0 0 0 0,0 0 1 0 0,1 1-1 0 0,-1-1 1 0 0,0 0-1 0 0,0 0 0 0 0,0 0 1 0 0,0 0-1 0 0,0 1 1 0 0,-1-1-1 0 0,0 1 7 0 0,1 3 6 0 0,-41 233 294 0 0,37-202 346 0 0,3-37-289 0 0,-25-7 1746 0 0,-193-93-4660 0 0,175 85-626 0 0,14 5-4531 0 0,16 6-2802 0 0</inkml:trace>
  <inkml:trace contextRef="#ctx0" brushRef="#br0" timeOffset="2496.001">3702 659 0 0 0,'0'0'918'0'0,"0"0"463"0"0,0 0 105 0 0,0 0 33 0 0,0 0 17 0 0,0 0-94 0 0,0 0-173 0 0,0 0-156 0 0,0 0-125 0 0,0 0-125 0 0,0 0-103 0 0,0 0-100 0 0,0 0-103 0 0,-24 7-43 0 0,-76 24-7 0 0,30 17 380 0 0,57-37-829 0 0,0 2 1 0 0,0-1 0 0 0,1 2 0 0 0,1 0 0 0 0,0 0-1 0 0,1 1 1 0 0,1 0 0 0 0,0 0 0 0 0,1 1 0 0 0,0 1 0 0 0,2-1-1 0 0,0 1 1 0 0,0 0 0 0 0,2 1 0 0 0,0-1 0 0 0,1 1 0 0 0,1 0-1 0 0,1 9-58 0 0,1-24 23 0 0,0 1 0 0 0,1-1-1 0 0,0 0 1 0 0,-1 1 0 0 0,1-1-1 0 0,1 0 1 0 0,-1 0-1 0 0,0 0 1 0 0,1 0 0 0 0,-1 0-1 0 0,1 0 1 0 0,0 0 0 0 0,0 0-1 0 0,0-1 1 0 0,1 1 0 0 0,-1-1-1 0 0,1 1 1 0 0,-1-1-1 0 0,1 0 1 0 0,0 0 0 0 0,-1 0-1 0 0,1-1 1 0 0,0 1 0 0 0,0-1-1 0 0,1 1 1 0 0,-1-1 0 0 0,0 0-1 0 0,0 0 1 0 0,0 0-1 0 0,1-1 1 0 0,-1 1 0 0 0,1-1-1 0 0,-1 0 1 0 0,1 0-23 0 0,7 1 220 0 0,0-1 0 0 0,0-1 0 0 0,0 0 0 0 0,0 0 0 0 0,0-1 0 0 0,0-1 0 0 0,0 1 0 0 0,-1-2 0 0 0,1 0 0 0 0,2-1-220 0 0,26-16 373 0 0,-1-2 0 0 0,-1-2 0 0 0,-1-1 0 0 0,-1-1 0 0 0,-1-2 0 0 0,-2-2 0 0 0,-1-1 0 0 0,-2-1 0 0 0,-1-2 0 0 0,10-17-373 0 0,-24 33-19 0 0,-2 0 0 0 0,0-1 0 0 0,-1 0 0 0 0,-1-1 0 0 0,-1 0 0 0 0,-1-1 0 0 0,0 0 0 0 0,-2 0 0 0 0,-1-1 0 0 0,-1 1 0 0 0,0-1 0 0 0,-2 0 0 0 0,-1 0 0 0 0,0 0 0 0 0,-2 0 0 0 0,-1-6 19 0 0,1 22-57 0 0,1 1 0 0 0,-1 0-1 0 0,0 0 1 0 0,-1 0-1 0 0,1 0 1 0 0,-1 0 0 0 0,0 0-1 0 0,-1 0 1 0 0,1 0-1 0 0,-1 1 1 0 0,0-1-1 0 0,-1 1 1 0 0,1 0 0 0 0,-1 0-1 0 0,0 0 1 0 0,0 1-1 0 0,-1-1 1 0 0,1 1 0 0 0,-1 0-1 0 0,0 0 1 0 0,0 0-1 0 0,-1 1 1 0 0,1 0 0 0 0,-1 0-1 0 0,1 0 1 0 0,-1 1-1 0 0,0 0 1 0 0,0 0-1 0 0,0 0 1 0 0,0 1 0 0 0,0 0-1 0 0,-1 0 1 0 0,1 1-1 0 0,0-1 1 0 0,0 1 0 0 0,-1 1-1 0 0,1-1 1 0 0,0 1-1 0 0,0 0 1 0 0,-5 2 57 0 0,-1 3-36 0 0,-1 2 0 0 0,1 0 0 0 0,0 0 0 0 0,1 1 0 0 0,0 0 0 0 0,0 1 0 0 0,1 1 0 0 0,0-1 0 0 0,1 1 0 0 0,0 1 0 0 0,1 0 0 0 0,0 0 0 0 0,1 1 0 0 0,1 0 0 0 0,0 0 0 0 0,0 0 0 0 0,1 3 36 0 0,-2 1-3 0 0,2 1 1 0 0,0-1-1 0 0,1 1 0 0 0,1 0 1 0 0,0 0-1 0 0,2 0 1 0 0,0 1-1 0 0,1-1 1 0 0,1 0-1 0 0,0 0 0 0 0,2 0 1 0 0,0 0-1 0 0,3 8 3 0 0,-1-9 21 0 0,0 1-1 0 0,2-2 0 0 0,0 1 1 0 0,1-1-1 0 0,0 0 0 0 0,2-1 1 0 0,-1 0-1 0 0,11 11-20 0 0,-1-4 27 0 0,1 0 0 0 0,1-2 0 0 0,1 0-1 0 0,1-1 1 0 0,1-2 0 0 0,0 0 0 0 0,1-2 0 0 0,1 0-1 0 0,14 4-26 0 0,85 19-3624 0 0,-89-37-5900 0 0,-24-1 1356 0 0</inkml:trace>
  <inkml:trace contextRef="#ctx0" brushRef="#br0" timeOffset="2700.339">4358 792 7202 0 0,'0'0'3716'0'0,"0"0"-2379"0"0,0 0-656 0 0,0 0 205 0 0,0 0 253 0 0,0 0 54 0 0,0 0-97 0 0,0 0-187 0 0,0 0-205 0 0,0 0-150 0 0,-4 32-148 0 0,-8 99-129 0 0,9-36 47 0 0,18-9-1844 0 0,-11-70-348 0 0,1-9-2762 0 0,-2-3-1655 0 0,-2-3 164 0 0</inkml:trace>
  <inkml:trace contextRef="#ctx0" brushRef="#br0" timeOffset="2982.167">4081 799 5633 0 0,'0'0'1300'0'0,"0"0"-565"0"0,0 0-93 0 0,0 0 306 0 0,0 0 247 0 0,0 0 112 0 0,0 0-10 0 0,0 0-88 0 0,0 0-113 0 0,0 0-153 0 0,0 0-187 0 0,0 0-143 0 0,33 0-107 0 0,102 1-97 0 0,136 2-835 0 0,-256 3-1628 0 0,-13-1-1135 0 0,-1 3-3578 0 0,-1-1 614 0 0</inkml:trace>
  <inkml:trace contextRef="#ctx0" brushRef="#br0" timeOffset="3149.1">4148 1171 3801 0 0,'0'0'1468'0'0,"0"0"297"0"0,0 0 282 0 0,0 0-3 0 0,0 0-264 0 0,0 0-309 0 0,0 0-334 0 0,0 0-292 0 0,0 0-203 0 0,0 0-198 0 0,32-3-146 0 0,102-11-91 0 0,-7-18-162 0 0,-79 15-995 0 0,-15 6-1091 0 0,-10 3-2328 0 0,-16 5 1817 0 0,8-1-5530 0 0</inkml:trace>
  <inkml:trace contextRef="#ctx0" brushRef="#br0" timeOffset="3851.99">4337 67 6201 0 0,'0'0'1858'0'0,"0"0"40"0"0,0 0 0 0 0,0 0-118 0 0,0 0-238 0 0,0 0-334 0 0,0 0-344 0 0,0 0-312 0 0,0 0-280 0 0,0 0-169 0 0,0 0-66 0 0,0 0 38 0 0,9-2 57 0 0,247-26 692 0 0,-255 28-816 0 0,0 0 1 0 0,0-1-1 0 0,0 1 0 0 0,0 0 0 0 0,0 0 0 0 0,0 0 1 0 0,0 0-1 0 0,0 0 0 0 0,0 0 0 0 0,0 0 1 0 0,0 0-1 0 0,-1 0 0 0 0,1 0 0 0 0,0 1 1 0 0,0-1-1 0 0,0 0 0 0 0,0 1 0 0 0,0-1 0 0 0,0 1 1 0 0,0-1-1 0 0,0 1 0 0 0,0-1 0 0 0,-1 1 1 0 0,1-1-1 0 0,0 1 0 0 0,0 0 0 0 0,-1-1 1 0 0,1 1-1 0 0,-1 0 0 0 0,1 0 0 0 0,0 0 0 0 0,-1 0 1 0 0,0-1-1 0 0,1 1 0 0 0,-1 0 0 0 0,1 0 1 0 0,-1 0-1 0 0,0 0 0 0 0,0 0 0 0 0,1 0 0 0 0,-1 0 1 0 0,0 0-1 0 0,0 0 0 0 0,0 0 0 0 0,0 0 1 0 0,0 0-1 0 0,0 0 0 0 0,-1 0 0 0 0,1 0 1 0 0,0 0-1 0 0,0 0 0 0 0,-1 0 0 0 0,1 0 0 0 0,-1 0 1 0 0,1 0-1 0 0,-1-1 0 0 0,1 1 0 0 0,-1 1-8 0 0,-40 57 954 0 0,31-47-850 0 0,6-9-86 0 0,1 1 1 0 0,0-1-1 0 0,0 1 1 0 0,0 0-1 0 0,0 0 0 0 0,1 0 1 0 0,-1 0-1 0 0,1 0 0 0 0,0 0 1 0 0,0 1-1 0 0,1-1 1 0 0,0 1-1 0 0,-1-1 0 0 0,1 1 1 0 0,1 0-1 0 0,-1-1 0 0 0,1 1 1 0 0,0 0-1 0 0,0 0 1 0 0,0-1-1 0 0,0 1 0 0 0,1 0 1 0 0,0-1-1 0 0,0 1 0 0 0,0 0 1 0 0,1-1-1 0 0,-1 0 0 0 0,1 1 1 0 0,0-1-1 0 0,1 0 1 0 0,-1 0-1 0 0,1 0 0 0 0,-1 0 1 0 0,1 0-1 0 0,0 0 0 0 0,1-1 1 0 0,-1 0-1 0 0,1 0 1 0 0,-1 0-1 0 0,1 0-18 0 0,10 5 31 0 0,1-2-1 0 0,0 0 1 0 0,0 0-1 0 0,1-1 1 0 0,-1-1 0 0 0,1-1-1 0 0,0 0 1 0 0,0-1-1 0 0,0-1 1 0 0,0 0 0 0 0,0-1-1 0 0,13-2-30 0 0,63-11-4112 0 0,-76 9 326 0 0,-7 0-1643 0 0,-2 1-3125 0 0</inkml:trace>
  <inkml:trace contextRef="#ctx0" brushRef="#br0" timeOffset="4051.941">4991 0 10138 0 0,'0'0'1622'0'0,"0"0"-1134"0"0,0 0 135 0 0,0 0 394 0 0,0 0 189 0 0,0 0 19 0 0,0 0-96 0 0,10 35-125 0 0,34 113-135 0 0,52 204 2401 0 0,-79-287-3157 0 0,-4 2 0 0 0,-3-1 0 0 0,-2 1 0 0 0,-4 1 0 0 0,-2-1 0 0 0,-3 1 0 0 0,-6 19-113 0 0,4-67-281 0 0,-2-1 0 0 0,0 1 0 0 0,-2-1 0 0 0,0-1 0 0 0,-1 1 0 0 0,0-1-1 0 0,-2-1 1 0 0,0 1 0 0 0,-1-2 0 0 0,-1 1 0 0 0,0-2 0 0 0,-1 0 0 0 0,-1 0 0 0 0,0-1-1 0 0,-5 2 282 0 0,-70 46-5564 0 0,-10-18-4239 0 0,79-39 6005 0 0</inkml:trace>
  <inkml:trace contextRef="#ctx0" brushRef="#br0" timeOffset="5126.452">5287 1094 1272 0 0,'0'0'902'0'0,"0"0"57"0"0,0 0 356 0 0,0 0 440 0 0,0 0 172 0 0,0 0-60 0 0,0 0-141 0 0,0 0-210 0 0,0 0-187 0 0,0 0-199 0 0,0 0-202 0 0,0 0-193 0 0,0 0-156 0 0,35-19-108 0 0,108-58-93 0 0,-75 27 96 0 0,-58 38-380 0 0,29-31-84 0 0,-2-1-1 0 0,-2-2 0 0 0,-1-1 1 0 0,-3-2-1 0 0,-2-1 0 0 0,-2-2-9 0 0,-16 18-974 0 0,-34 60-1564 0 0,12-6 2357 0 0,1-3 171 0 0,-1-1-1 0 0,2 1 1 0 0,0 1-1 0 0,2 0 1 0 0,0 0 0 0 0,0 1-1 0 0,2 0 1 0 0,0 0-1 0 0,2 0 1 0 0,0 0 0 0 0,1 1-1 0 0,0 6 11 0 0,4-19 66 0 0,0 0-1 0 0,1 0 1 0 0,-1 0-1 0 0,1-1 1 0 0,1 1-1 0 0,-1-1 1 0 0,1 0-1 0 0,0 0 1 0 0,1 0 0 0 0,-1 0-1 0 0,1-1 1 0 0,0 1-1 0 0,1-1 1 0 0,-1-1-1 0 0,1 1 1 0 0,0-1-1 0 0,0 0 1 0 0,0 0-1 0 0,1-1 1 0 0,-1 0-1 0 0,1 0 1 0 0,0 0-1 0 0,0-1 1 0 0,0 0-1 0 0,0 0 1 0 0,0-1-1 0 0,0 0 1 0 0,1 0-1 0 0,-1-1 1 0 0,0 0-1 0 0,6 0-65 0 0,7-4 169 0 0,0-1 0 0 0,0 0 0 0 0,-1-2 0 0 0,0 0 0 0 0,0-1 0 0 0,-1-1 0 0 0,0 0 0 0 0,0-2 0 0 0,-1 0 0 0 0,0-1 0 0 0,-1-1 0 0 0,-1 0 0 0 0,0-1 0 0 0,0-1 0 0 0,-2 0 0 0 0,0-1 0 0 0,-1 0 0 0 0,9-16-169 0 0,-6 15-73 0 0,-2-1 0 0 0,0 0 0 0 0,-1-1 0 0 0,-1 0 0 0 0,0-1 0 0 0,-2 0 0 0 0,0-1-1 0 0,-1 0 1 0 0,-2 0 0 0 0,0-1 0 0 0,-1 1 0 0 0,2-20 73 0 0,-8 41-23 0 0,1 0-1 0 0,0 1 1 0 0,0-1-1 0 0,-1 0 1 0 0,1 1 0 0 0,-1-1-1 0 0,1 0 1 0 0,0 1-1 0 0,-1-1 1 0 0,1 0 0 0 0,0 0-1 0 0,-1 0 1 0 0,1 1-1 0 0,-1-1 1 0 0,1 0 0 0 0,-1 0-1 0 0,1 0 1 0 0,-1 0-1 0 0,1 0 1 0 0,0 0 0 0 0,-1 0-1 0 0,1 0 1 0 0,-1 0-1 0 0,1 0 1 0 0,-1 0 0 0 0,1 0-1 0 0,-1 0 1 0 0,1 0 0 0 0,0 0-1 0 0,-1 0 1 0 0,1-1-1 0 0,-1 1 1 0 0,1 0 0 0 0,-1 0-1 0 0,1-1 1 0 0,0 1-1 0 0,-1 0 1 0 0,1 0 0 0 0,0-1-1 0 0,-1 1 1 0 0,1 0-1 0 0,0-1 1 0 0,-1 1 0 0 0,1 0-1 0 0,0-1 1 0 0,0 1-1 0 0,0-1 1 0 0,-1 1 0 0 0,1-1-1 0 0,0 1 1 0 0,0 0 0 0 0,0-1-1 0 0,0 1 1 0 0,0-1-1 0 0,0 1 1 0 0,0-1 0 0 0,-1 1-1 0 0,2-1 1 0 0,-1 1-1 0 0,0 0 1 0 0,0-1 0 0 0,0 1-1 0 0,0-1 1 0 0,0 1-1 0 0,0-1 1 0 0,0 1 0 0 0,0-1-1 0 0,1 1 1 0 0,-1 0-1 0 0,0-1 24 0 0,-23 27-1184 0 0,13-14 1140 0 0,1 0 0 0 0,1 1 0 0 0,0 0 0 0 0,0 0 0 0 0,1 1-1 0 0,1 0 1 0 0,1 1 0 0 0,0-1 0 0 0,0 1 0 0 0,2 0 0 0 0,0 0 0 0 0,0 0 0 0 0,2 0 0 0 0,0 0 0 0 0,0 1-1 0 0,3 14 45 0 0,0-23 68 0 0,1-1 0 0 0,0 0 0 0 0,0 1 0 0 0,1-1-1 0 0,-1-1 1 0 0,1 1 0 0 0,1-1 0 0 0,-1 1 0 0 0,1-1-1 0 0,0 0 1 0 0,0-1 0 0 0,1 1 0 0 0,-1-1-1 0 0,1 0 1 0 0,0-1 0 0 0,0 1 0 0 0,0-1 0 0 0,0 0-1 0 0,1-1 1 0 0,-1 1 0 0 0,1-1 0 0 0,0-1-1 0 0,1 1-67 0 0,1-2 158 0 0,0 0-1 0 0,0 0 1 0 0,0-1-1 0 0,0 0 1 0 0,0-1-1 0 0,0 0 0 0 0,0-1 1 0 0,0 0-1 0 0,0 0 1 0 0,-1 0-1 0 0,0-1 1 0 0,0-1-1 0 0,0 1 0 0 0,0-1 1 0 0,-1-1-1 0 0,1 1 1 0 0,-1-1-1 0 0,-1-1 1 0 0,1 1-1 0 0,-1-1 0 0 0,0 0 1 0 0,-1 0-1 0 0,0-1-157 0 0,14-15-105 0 0,0 0 0 0 0,-3-2-1 0 0,0 0 1 0 0,-1-1-1 0 0,-1 0 1 0 0,-2-1 0 0 0,0 0-1 0 0,-2-1 1 0 0,-1 0 0 0 0,-2-1-1 0 0,0 0 1 0 0,-2 0 0 0 0,-1-1-1 0 0,-1-18 106 0 0,-3 47-31 0 0,1 0 0 0 0,-1-1-1 0 0,0 1 1 0 0,0 0 0 0 0,0 0 0 0 0,0-1-1 0 0,0 1 1 0 0,0 0 0 0 0,0-1 0 0 0,0 1-1 0 0,0 0 1 0 0,0 0 0 0 0,-1-1 0 0 0,1 1-1 0 0,-1 0 1 0 0,1 0 0 0 0,-1 0-1 0 0,1-1 1 0 0,-1 1 0 0 0,0 0 0 0 0,1 0-1 0 0,-1 0 1 0 0,0 0 0 0 0,0 0 0 0 0,0 0-1 0 0,0 0 1 0 0,0 1 0 0 0,0-1 0 0 0,0 0-1 0 0,0 0 1 0 0,0 1 0 0 0,0-1-1 0 0,0 1 1 0 0,-1-1 0 0 0,1 1 0 0 0,0-1-1 0 0,0 1 1 0 0,-1 0 0 0 0,1 0 0 0 0,0-1-1 0 0,0 1 1 0 0,-1 0 0 0 0,1 0 0 0 0,0 0-1 0 0,-1 0 1 0 0,1 1 0 0 0,0-1-1 0 0,0 0 1 0 0,-1 1 0 0 0,1-1 0 0 0,0 0-1 0 0,0 1 1 0 0,0-1 0 0 0,-1 1 31 0 0,-6 6-79 0 0,0 0-1 0 0,0 0 1 0 0,0 1 0 0 0,1 0 0 0 0,0 1-1 0 0,0 0 1 0 0,1 0 0 0 0,0 0 0 0 0,1 0 0 0 0,0 1-1 0 0,1 0 1 0 0,-4 10 79 0 0,-3 8-52 0 0,2 1 0 0 0,0-1 0 0 0,2 2 1 0 0,1-1-1 0 0,2 1 0 0 0,0 0 0 0 0,2 0 0 0 0,2 0 0 0 0,1 8 52 0 0,27 54-2368 0 0,3-38-6415 0 0,-23-41 3072 0 0</inkml:trace>
  <inkml:trace contextRef="#ctx0" brushRef="#br0" timeOffset="5384.211">7029 696 12707 0 0,'0'0'1624'0'0,"0"0"-890"0"0,0 0-306 0 0,0 0 58 0 0,0 0 87 0 0,0 0 16 0 0,0 0-74 0 0,0 0-107 0 0,0 0-77 0 0,0 0-59 0 0,-15 35-58 0 0,-46 107-59 0 0,59-138-154 0 0,-10 20-130 0 0,1 0 0 0 0,1 0 1 0 0,1 1-1 0 0,1 0 0 0 0,1 0 1 0 0,2 1-1 0 0,-2 14 129 0 0,6-10-2836 0 0,1-20-1018 0 0,0-9 691 0 0,0-1-782 0 0,0 0-393 0 0</inkml:trace>
  <inkml:trace contextRef="#ctx0" brushRef="#br0" timeOffset="5632.089">6679 748 6417 0 0,'0'0'2514'0'0,"0"0"-1476"0"0,0 0-375 0 0,0 0 93 0 0,0 0-40 0 0,0 0-65 0 0,0 0-51 0 0,0 0-36 0 0,35 0 7 0 0,113 0-10 0 0,227-18 751 0 0,-342 17-2907 0 0,-18 1-5577 0 0,-15 1 3179 0 0,0 2 390 0 0</inkml:trace>
  <inkml:trace contextRef="#ctx0" brushRef="#br0" timeOffset="5799.028">6694 1179 1968 0 0,'0'0'1855'0'0,"0"0"115"0"0,0 0 101 0 0,0 0-94 0 0,0 0-272 0 0,0 0-324 0 0,0 0-317 0 0,30 1-299 0 0,99 6-240 0 0,-26-23 13 0 0,-38-2-720 0 0,64-17-561 0 0,-44 15-7695 0 0,-61 16 1982 0 0</inkml:trace>
</inkml:ink>
</file>

<file path=ppt/ink/ink4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07.6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0 413 256 0 0,'0'0'1912'0'0,"0"0"-84"0"0,0 0 25 0 0,0 0 26 0 0,0 0-89 0 0,0 0-151 0 0,0 0-135 0 0,0 0-115 0 0,0 0-88 0 0,0 0-147 0 0,0 0-155 0 0,0 0-131 0 0,0 0-119 0 0,24 3-42 0 0,78 9-41 0 0,39-9 1371 0 0,-109-5-1910 0 0,1-2-1 0 0,-1-1 0 0 0,-1-2 0 0 0,1 0 0 0 0,-1-3 0 0 0,0 0 0 0 0,10-7-126 0 0,0-9-1697 0 0,-36 17-2244 0 0,-3 0-3386 0 0,-2 5-3122 0 0</inkml:trace>
  <inkml:trace contextRef="#ctx0" brushRef="#br0" timeOffset="245.959">193 299 5457 0 0,'0'0'1534'0'0,"0"0"-298"0"0,0 0-49 0 0,0 0 93 0 0,0 0 65 0 0,2 34-46 0 0,3 106-218 0 0,12-44 339 0 0,-8-72-1221 0 0,-4-7-437 0 0,1-1 0 0 0,1 1 0 0 0,0-1 1 0 0,1-1-1 0 0,0 1 0 0 0,2-1 0 0 0,-1-1 0 0 0,7 6 238 0 0,9 1-3782 0 0,-6-12-2840 0 0,-10-8 2891 0 0</inkml:trace>
  <inkml:trace contextRef="#ctx0" brushRef="#br0" timeOffset="542.275">810 174 11698 0 0,'0'0'2174'0'0,"0"0"-600"0"0,0 0-444 0 0,0 0-98 0 0,0 0-33 0 0,0 0-72 0 0,0 0-98 0 0,0 0-141 0 0,0 0-148 0 0,31-22-125 0 0,98-69-92 0 0,-48 49 141 0 0,-70 38-412 0 0,0 0 1 0 0,1 1-1 0 0,-1 1 1 0 0,1 0-1 0 0,0 0 1 0 0,-1 1-1 0 0,1 0 1 0 0,0 1-1 0 0,7 1-52 0 0,-16 0-4 0 0,-1-1-1 0 0,1 1 1 0 0,0 0 0 0 0,-1 0-1 0 0,1 0 1 0 0,-1 0 0 0 0,1 0-1 0 0,-1 1 1 0 0,0-1-1 0 0,1 1 1 0 0,-1-1 0 0 0,0 1-1 0 0,0 0 1 0 0,0 0 0 0 0,0 0-1 0 0,-1 0 1 0 0,1 0 0 0 0,0 0-1 0 0,-1 1 1 0 0,1-1 0 0 0,-1 0-1 0 0,0 1 1 0 0,0-1 0 0 0,0 1-1 0 0,0 0 1 0 0,0-1-1 0 0,-1 1 1 0 0,1 0 0 0 0,-1-1-1 0 0,0 1 1 0 0,0 0 0 0 0,0 0-1 0 0,0-1 1 0 0,0 3 4 0 0,-18 94-52 0 0,-182 289-91 0 0,196-378 142 0 0,1 1-1 0 0,0-1 1 0 0,1 1-1 0 0,0 0 1 0 0,0 0-1 0 0,1-1 1 0 0,1 1-1 0 0,-1 0 1 0 0,2 0 0 0 0,1 7 1 0 0,1-13 13 0 0,0 1 0 0 0,1-2 0 0 0,0 1 0 0 0,0 0 0 0 0,1-1 0 0 0,0 0-1 0 0,-1 0 1 0 0,1 0 0 0 0,0-1 0 0 0,1 1 0 0 0,-1-1 0 0 0,0-1 0 0 0,1 1 0 0 0,0-1 0 0 0,0 0 0 0 0,0 0 0 0 0,0 0 0 0 0,0-1 0 0 0,0 0 0 0 0,0 0 0 0 0,0-1 0 0 0,0 1 0 0 0,0-1 0 0 0,1-1 0 0 0,-1 1 0 0 0,0-1 0 0 0,3-1-13 0 0,128-30-1375 0 0,-82 9-7979 0 0,-47 20 6776 0 0,3-2-7373 0 0</inkml:trace>
  <inkml:trace contextRef="#ctx0" brushRef="#br0" timeOffset="1137.494">1819 107 2489 0 0,'0'0'2681'0'0,"0"0"-459"0"0,0 0-203 0 0,0 0-126 0 0,0 0-156 0 0,0 0-314 0 0,0 0-376 0 0,0 0-304 0 0,0 0-168 0 0,0 0-7 0 0,0 0 82 0 0,0 0 48 0 0,0 19-39 0 0,4 143 973 0 0,42 191-187 0 0,-37-287-1980 0 0,-11-40-3180 0 0,-11-22-4531 0 0,9-4 3141 0 0,1 0 225 0 0</inkml:trace>
  <inkml:trace contextRef="#ctx0" brushRef="#br0" timeOffset="1441.493">1467 111 7642 0 0,'0'0'933'0'0,"0"0"33"0"0,0 0 203 0 0,0 0 182 0 0,0 0 4 0 0,0 0-69 0 0,0 0-125 0 0,36 0-159 0 0,115-3-163 0 0,337 2 518 0 0,-465 5-3403 0 0,-13 7-7410 0 0,-9-7 1897 0 0</inkml:trace>
  <inkml:trace contextRef="#ctx0" brushRef="#br0" timeOffset="1692.708">1548 789 6617 0 0,'0'0'2160'0'0,"0"0"-216"0"0,0 0 22 0 0,0 0 66 0 0,0 0-149 0 0,0 0-309 0 0,0 0-317 0 0,32-2-287 0 0,102-7-223 0 0,-38-14 150 0 0,129-43-252 0 0,-76 27-5999 0 0,-122 34-48 0 0,-10 1-5470 0 0</inkml:trace>
  <inkml:trace contextRef="#ctx0" brushRef="#br0" timeOffset="2087.083">2445 593 3049 0 0,'0'0'1905'0'0,"0"0"-798"0"0,0 0-33 0 0,0 0 289 0 0,0 0 116 0 0,0 0-75 0 0,0 0-277 0 0,0 0-301 0 0,0 0-208 0 0,0 0-179 0 0,-30 32-99 0 0,-89 98-93 0 0,67-71 26 0 0,25-19 215 0 0,26-39-428 0 0,1-1 20 0 0,0 0 40 0 0,0 0 119 0 0,49-41 3379 0 0,90-95-1751 0 0,-40 51-1288 0 0,-67 58-451 0 0,-17 13-99 0 0,0 1 0 0 0,1 1 0 0 0,0 0 1 0 0,1 2-1 0 0,0 0 0 0 0,1 0 0 0 0,2 1-29 0 0,-18 9-11 0 0,0-1 1 0 0,1 1-1 0 0,-1 0 0 0 0,1 0 0 0 0,-1 0 1 0 0,0 0-1 0 0,1 1 0 0 0,-1-1 0 0 0,0 1 1 0 0,1-1-1 0 0,-1 1 0 0 0,0 0 0 0 0,1-1 1 0 0,-1 1-1 0 0,0 1 0 0 0,0-1 0 0 0,0 0 1 0 0,0 0-1 0 0,0 1 0 0 0,0-1 1 0 0,-1 1-1 0 0,1 0 0 0 0,0-1 0 0 0,-1 1 1 0 0,1 0-1 0 0,-1 0 0 0 0,1 0 0 0 0,-1 0 1 0 0,0 0-1 0 0,0 0 0 0 0,0 1 0 0 0,0-1 1 0 0,-1 0-1 0 0,1 0 0 0 0,0 1 0 0 0,-1-1 1 0 0,0 0-1 0 0,1 1 0 0 0,-1-1 0 0 0,0 1 1 0 0,0-1-1 0 0,0 0 0 0 0,-1 1 0 0 0,1-1 1 0 0,-1 0-1 0 0,0 3 11 0 0,2 5 45 0 0,27 155 69 0 0,-6-92-94 0 0,-20-43 749 0 0,-2-30-411 0 0,0 0 54 0 0,-16 0 542 0 0,-78-29-715 0 0,-67-27-2404 0 0,93 31-2872 0 0,28 10-1188 0 0,12 4-5159 0 0</inkml:trace>
</inkml:ink>
</file>

<file path=ppt/ink/ink4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04.6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360 37 0 0 0,'0'0'649'0'0,"0"0"456"0"0,0 0 115 0 0,0 0-25 0 0,0 0-87 0 0,0 0-104 0 0,0 0-54 0 0,-3-5-17 0 0,2 3-934 0 0,-8-16 1491 0 0,-9 7 3437 0 0,-18 14-1621 0 0,16 12-3104 0 0,0 0-1 0 0,1 2 0 0 0,0 1 0 0 0,2 0 0 0 0,0 1 0 0 0,1 1 1 0 0,1 0-1 0 0,1 1 0 0 0,1 1 0 0 0,1 0 0 0 0,0 1 0 0 0,-3 13-201 0 0,-1 0 126 0 0,2 1-1 0 0,1 1 0 0 0,2 0 0 0 0,2 1 1 0 0,2 0-1 0 0,1 0 0 0 0,2 0 0 0 0,1 1 0 0 0,2-1 1 0 0,2 1-1 0 0,3 4-125 0 0,-1-21 100 0 0,2 0 1 0 0,1 0-1 0 0,1-1 0 0 0,1 1 0 0 0,0-1 1 0 0,2-1-1 0 0,1 0 0 0 0,0 0 1 0 0,2-1-1 0 0,0 0 0 0 0,1-2 1 0 0,1 1-1 0 0,1-2 0 0 0,0 0 0 0 0,2-1 1 0 0,-1 0-1 0 0,2-2 0 0 0,0 0 1 0 0,16 8-101 0 0,-22-15 125 0 0,0-1 0 0 0,0 0 1 0 0,0-1-1 0 0,1-1 1 0 0,0 0-1 0 0,0-1 0 0 0,0 0 1 0 0,0-2-1 0 0,0 1 0 0 0,0-2 1 0 0,8 0-126 0 0,-21 0-54 0 0,0-1 0 0 0,0 0 1 0 0,0 1-1 0 0,1-1 0 0 0,-1 0 0 0 0,0 0 1 0 0,0 0-1 0 0,0 0 0 0 0,0 0 1 0 0,0 0-1 0 0,-1 0 0 0 0,1 0 0 0 0,0 0 1 0 0,0-1-1 0 0,-1 1 0 0 0,1 0 1 0 0,-1-1-1 0 0,1 1 0 0 0,-1 0 0 0 0,1-1 1 0 0,-1 1-1 0 0,0 0 0 0 0,0-1 1 0 0,1 1-1 0 0,-1-1 0 0 0,0 1 0 0 0,-1 0 1 0 0,1-1-1 0 0,0 1 0 0 0,0 0 1 0 0,0-1-1 0 0,-1 1 54 0 0,3-16-2885 0 0,2 5-314 0 0,-1 2-3872 0 0,0 3-3018 0 0</inkml:trace>
  <inkml:trace contextRef="#ctx0" brushRef="#br0" timeOffset="404.522">1091 391 13795 0 0,'0'0'761'0'0,"0"0"-388"0"0,0 0-231 0 0,0 0 132 0 0,0 0 327 0 0,0 0 310 0 0,0 0 156 0 0,0 0-72 0 0,0 0-204 0 0,0 0-226 0 0,0 0-184 0 0,0 35-94 0 0,0 111-77 0 0,0 104 344 0 0,18-71-888 0 0,-14-153 10 0 0,-2-8-2448 0 0,-1-6-4847 0 0,-1-12 3102 0 0,-3 0-1624 0 0</inkml:trace>
  <inkml:trace contextRef="#ctx0" brushRef="#br0" timeOffset="647.524">581 468 6673 0 0,'0'0'103'0'0,"0"0"291"0"0,0 0 651 0 0,0 0 445 0 0,0 0 183 0 0,31 1-20 0 0,102 4-134 0 0,67-17 1913 0 0,-161 7-3049 0 0,171-35 855 0 0,-118 21-909 0 0,1 3-1 0 0,56 0-328 0 0,-16 16-1492 0 0,-132 1 1360 0 0,0-1 0 0 0,0 1 0 0 0,1 0 0 0 0,-1-1 1 0 0,0 1-1 0 0,0 0 0 0 0,0 0 0 0 0,0-1 0 0 0,0 1 0 0 0,0 0 0 0 0,0 0 0 0 0,0 0 0 0 0,0 0 1 0 0,-1 1-1 0 0,1-1 0 0 0,0 0 0 0 0,-1 0 0 0 0,1 0 0 0 0,0 1 0 0 0,-1-1 0 0 0,0 0 1 0 0,1 0-1 0 0,-1 1 0 0 0,0-1 0 0 0,0 0 0 0 0,0 1 0 0 0,1-1 0 0 0,-1 1 0 0 0,-1-1 0 0 0,1 0 1 0 0,0 1-1 0 0,0-1 132 0 0,-9 28-7172 0 0,-2-18-204 0 0</inkml:trace>
  <inkml:trace contextRef="#ctx0" brushRef="#br0" timeOffset="888.539">826 1142 2737 0 0,'0'0'2415'0'0,"0"0"-882"0"0,0 0-107 0 0,0 0 172 0 0,0 0 46 0 0,0 0-18 0 0,0 0-90 0 0,0 0-142 0 0,34-9-191 0 0,111-27-248 0 0,69-29 994 0 0,65-9-2978 0 0,-226 49-2439 0 0,-20 3-6495 0 0,-26 17 4407 0 0</inkml:trace>
  <inkml:trace contextRef="#ctx0" brushRef="#br0" timeOffset="1127.773">798 155 8938 0 0,'0'0'892'0'0,"0"0"-157"0"0,0 0 80 0 0,0 0 240 0 0,0 0 141 0 0,0 0-19 0 0,0 0-134 0 0,35-7-150 0 0,111-20-172 0 0,-87 16-679 0 0,1 3-1 0 0,0 3 1 0 0,0 2-1 0 0,0 3 1 0 0,10 3-42 0 0,-5 2-2796 0 0,-23 3-4078 0 0,-22-3-1129 0 0</inkml:trace>
  <inkml:trace contextRef="#ctx0" brushRef="#br0" timeOffset="1533.762">1858 932 7218 0 0,'0'0'1713'0'0,"0"0"-511"0"0,0 0-274 0 0,0 0-62 0 0,0 0-29 0 0,0 0-51 0 0,0 0-113 0 0,0 0-121 0 0,0 0-110 0 0,0 0-77 0 0,0 0-68 0 0,0 0-34 0 0,0 0-32 0 0,-1 34-36 0 0,-3 105-30 0 0,11-32 123 0 0,9-27 95 0 0,-15-79-235 0 0,5-6 3298 0 0,36-191-439 0 0,71-85-2663 0 0,-78 233-915 0 0,-14 45-5152 0 0,-14 16-4004 0 0,-5-9 1399 0 0</inkml:trace>
  <inkml:trace contextRef="#ctx0" brushRef="#br0" timeOffset="1835.11">2324 800 7450 0 0,'0'0'2361'0'0,"0"0"-461"0"0,0 0-341 0 0,0 0-205 0 0,0 0-195 0 0,0 0-160 0 0,0 0-103 0 0,0 0-125 0 0,0 0-155 0 0,0 0-159 0 0,0 0-152 0 0,0 0-108 0 0,-20 33-77 0 0,-59 107-64 0 0,53-70-11 0 0,26-59-35 0 0,0-8 22 0 0,0 1 0 0 0,0 0 0 0 0,0-1 0 0 0,0 1 0 0 0,0 0 0 0 0,1 0 1 0 0,0-1-1 0 0,0 1 0 0 0,0-1 0 0 0,0 1 0 0 0,0-1 0 0 0,1 1 0 0 0,-1-1 0 0 0,1 0 0 0 0,0 0 0 0 0,0 1 0 0 0,1-1 0 0 0,-1-1 0 0 0,0 1 0 0 0,1 0 1 0 0,0-1-1 0 0,-1 1 0 0 0,1-1 0 0 0,0 0 0 0 0,1 0 0 0 0,-1 0 0 0 0,0 0 0 0 0,0 0 0 0 0,1-1 0 0 0,-1 1 0 0 0,1-1 0 0 0,-1 0 0 0 0,1 0 0 0 0,0-1 1 0 0,-1 1-1 0 0,1-1 0 0 0,0 0 0 0 0,-1 0 0 0 0,1 0 0 0 0,3 0-32 0 0,3-4 162 0 0,-1 1 0 0 0,0-1 0 0 0,-1-1 1 0 0,1 0-1 0 0,-1 0 0 0 0,1 0 0 0 0,-2-1 0 0 0,1-1 0 0 0,-1 1 1 0 0,0-1-1 0 0,0 0 0 0 0,0-1 0 0 0,-1 0 0 0 0,-1 0 0 0 0,1 0 1 0 0,-1 0-1 0 0,-1-1 0 0 0,1 0 0 0 0,-2 0 0 0 0,2-3-162 0 0,-2 7-20 0 0,-1 0-1 0 0,1-1 0 0 0,-1 1 1 0 0,0-1-1 0 0,-1 0 1 0 0,1 0-1 0 0,-1 0 0 0 0,0 0 1 0 0,-1 0-1 0 0,1 0 0 0 0,-1 0 1 0 0,0 0-1 0 0,-1 0 1 0 0,0 0-1 0 0,0 1 0 0 0,0-1 1 0 0,0 0-1 0 0,-1 0 1 0 0,0 0-1 0 0,0 1 0 0 0,-1-1 1 0 0,1 1-1 0 0,-1 0 0 0 0,0 0 1 0 0,-1 0-1 0 0,-2-3 21 0 0,-33-10-2878 0 0,9 18-5861 0 0,18 3-2321 0 0</inkml:trace>
  <inkml:trace contextRef="#ctx0" brushRef="#br0" timeOffset="2358.327">2817 873 2264 0 0,'0'0'2684'0'0,"0"0"-1461"0"0,0 0-467 0 0,0 0 32 0 0,0 0 47 0 0,0 0-8 0 0,0 0-32 0 0,0 0-117 0 0,0 0-144 0 0,0 0-157 0 0,0 0-137 0 0,0 0-78 0 0,-30 12-82 0 0,-93 38-47 0 0,121-50-32 0 0,0 0 0 0 0,0 0 1 0 0,0 1-1 0 0,0-1 0 0 0,0 1 1 0 0,0 0-1 0 0,0-1 0 0 0,0 1 0 0 0,0 0 1 0 0,0 0-1 0 0,0 0 0 0 0,1 1 0 0 0,-1-1 1 0 0,0 0-1 0 0,1 1 0 0 0,-1-1 0 0 0,1 1 1 0 0,0-1-1 0 0,-1 1 0 0 0,1 0 1 0 0,0-1-1 0 0,0 1 0 0 0,0 0 0 0 0,0 0 1 0 0,1 0-1 0 0,-1 0 0 0 0,0 0 0 0 0,1 0 1 0 0,-1 1-2 0 0,0 4 3 0 0,0-3 16 0 0,0 0 1 0 0,0 1-1 0 0,0-1 0 0 0,1 0 0 0 0,-1 1 1 0 0,1-1-1 0 0,0 1 0 0 0,0-1 0 0 0,1 1 1 0 0,0-1-1 0 0,-1 1 0 0 0,1-1 1 0 0,1 0-1 0 0,-1 1 0 0 0,1-1 0 0 0,-1 0 1 0 0,1 0-1 0 0,0 0 0 0 0,1 0 0 0 0,-1 0 1 0 0,1-1-1 0 0,0 1 0 0 0,0-1 1 0 0,0 0-1 0 0,0 1 0 0 0,0-1 0 0 0,1-1 1 0 0,-1 1-1 0 0,1 0 0 0 0,0-1 0 0 0,4 2-19 0 0,1 1 357 0 0,1-2 0 0 0,1 1 0 0 0,-1-1 0 0 0,0 0 0 0 0,1-1 0 0 0,0 0 0 0 0,-1-1 0 0 0,1 0-1 0 0,0-1 1 0 0,-1 0 0 0 0,1-1 0 0 0,0 0 0 0 0,0-1 0 0 0,-1 0 0 0 0,1 0 0 0 0,-1-1 0 0 0,0-1 0 0 0,0 1-1 0 0,0-2 1 0 0,0 1 0 0 0,-1-2 0 0 0,0 1 0 0 0,0-1 0 0 0,0 0 0 0 0,0-1 0 0 0,0-1-357 0 0,22-18 251 0 0,-1 0 0 0 0,-1-3 1 0 0,-1 0-1 0 0,-2-1 0 0 0,-1-2 1 0 0,-1-1-1 0 0,-2-1 0 0 0,-2 0 1 0 0,0-2-1 0 0,-3 0 0 0 0,-1-1 1 0 0,-2-1-1 0 0,3-12-251 0 0,-15 37-51 0 0,0 0-1 0 0,-1 0 0 0 0,0 0 1 0 0,-1 0-1 0 0,0-1 1 0 0,-1 1-1 0 0,0 0 0 0 0,-1 0 1 0 0,-1 0-1 0 0,0 1 1 0 0,-3-8 51 0 0,4 14-49 0 0,0 1 0 0 0,0 0 0 0 0,-1-1 0 0 0,0 1 0 0 0,0 0 0 0 0,0 0 0 0 0,0 0 0 0 0,-1 1 0 0 0,0-1 0 0 0,0 1 0 0 0,0 0 0 0 0,0 0 0 0 0,-1 1 0 0 0,1-1 0 0 0,-1 1 0 0 0,0 0 0 0 0,0 0 0 0 0,0 0 0 0 0,-1 1 0 0 0,1 0 1 0 0,-1 0-1 0 0,1 0 0 0 0,-1 0 0 0 0,0 1 0 0 0,1 0 0 0 0,-6 0 49 0 0,0 3-87 0 0,0 0 0 0 0,1 1 0 0 0,-1 1 0 0 0,1-1 0 0 0,0 1 0 0 0,0 1 0 0 0,1 0 0 0 0,-1 0 0 0 0,1 1 0 0 0,0 1 0 0 0,0-1 0 0 0,1 1 0 0 0,0 1 0 0 0,0-1 0 0 0,1 1 0 0 0,0 1 1 0 0,0-1-1 0 0,1 1 0 0 0,0 0 0 0 0,0 2 87 0 0,-2 0-26 0 0,1 1 1 0 0,0 0 0 0 0,1 0-1 0 0,0 1 1 0 0,1 0 0 0 0,1 0-1 0 0,0 0 1 0 0,0 0 0 0 0,2 1-1 0 0,-1-1 1 0 0,2 1 0 0 0,0 0-1 0 0,0 0 1 0 0,1-1 0 0 0,1 1-1 0 0,1 0 1 0 0,0 0 0 0 0,0-1-1 0 0,1 1 1 0 0,1-1 0 0 0,0 0-1 0 0,1 0 1 0 0,5 9 25 0 0,-2-7-67 0 0,0-1 1 0 0,1-1 0 0 0,0 1-1 0 0,1-2 1 0 0,1 1-1 0 0,0-1 1 0 0,0-1-1 0 0,1 0 1 0 0,1-1-1 0 0,0 0 1 0 0,0-1-1 0 0,1 0 1 0 0,0-1-1 0 0,0-1 1 0 0,1 0 0 0 0,0-1-1 0 0,0-1 1 0 0,13 3 66 0 0,47 8-2680 0 0,-25-8-4896 0 0,-26-5-2270 0 0</inkml:trace>
</inkml:ink>
</file>

<file path=ppt/ink/ink4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9:52.1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398 383 15851 0 0,'0'0'228'0'0,"0"0"-129"0"0,0 0-67 0 0,0 0 135 0 0,0 0 168 0 0,0 0 113 0 0,35-34 30 0 0,112-108-24 0 0,-43 71 135 0 0,-79 60-461 0 0,50-21 137 0 0,2 3-1 0 0,1 3 1 0 0,47-7-265 0 0,-70 28 121 0 0,-50 46 501 0 0,-55 125 235 0 0,33-111-787 0 0,2 0 0 0 0,2 0 0 0 0,3 1 0 0 0,2 1 0 0 0,3-1-1 0 0,3 1 1 0 0,2 0 0 0 0,2 0 0 0 0,3 0 0 0 0,5 21-70 0 0,-2-37 26 0 0,1-1 0 0 0,2 0 0 0 0,1-1 0 0 0,3 0 0 0 0,1-1 0 0 0,2 0 0 0 0,1-2 0 0 0,2 0 0 0 0,1-1 0 0 0,18 20-26 0 0,28 8 345 0 0,-102-94 2744 0 0,11 7-3056 0 0,2 7-21 0 0,-1 0-1 0 0,0 2 0 0 0,-1 0 0 0 0,-1 2 0 0 0,0 0 1 0 0,-1 2-1 0 0,-1 1 0 0 0,1 0 0 0 0,-1 2 0 0 0,-1 1 1 0 0,1 2-1 0 0,-1 0 0 0 0,0 2 0 0 0,-1 0 0 0 0,1 2 0 0 0,0 1 1 0 0,-1 2-1 0 0,-3 1-11 0 0,2 4-45 0 0,-1 1 0 0 0,1 1 0 0 0,1 1 1 0 0,0 2-1 0 0,0 1 0 0 0,1 1 0 0 0,1 1 0 0 0,1 2 1 0 0,0 0-1 0 0,0 3 45 0 0,6-8-206 0 0,1 2-1 0 0,1 0 1 0 0,0 1 0 0 0,0 1 0 0 0,2 0 0 0 0,0 1 0 0 0,1 1-1 0 0,0 0 1 0 0,2 1 0 0 0,-8 15 206 0 0,15-3-3261 0 0,15-14-6754 0 0,-4-12-30 0 0</inkml:trace>
  <inkml:trace contextRef="#ctx0" brushRef="#br0" timeOffset="439.882">619 762 13795 0 0,'0'0'967'0'0,"0"0"-215"0"0,0 0-229 0 0,0 0 14 0 0,0 0 135 0 0,0 0 106 0 0,0 0 9 0 0,0 0-109 0 0,33-14-85 0 0,105-46-100 0 0,363-149 1954 0 0,-344 150-1964 0 0,-155 60-471 0 0,-1 0 0 0 0,0 0 0 0 0,1 0-1 0 0,-1 0 1 0 0,0 0 0 0 0,1 0 0 0 0,-1 0 0 0 0,0 0 0 0 0,0 1 0 0 0,0-1 0 0 0,0 0-1 0 0,0 1 1 0 0,0-1 0 0 0,-1 1 0 0 0,1-1 0 0 0,0 1 0 0 0,-1-1 0 0 0,1 1-1 0 0,-1-1 1 0 0,1 1 0 0 0,-1 0 0 0 0,0-1 0 0 0,0 1 0 0 0,0 0 0 0 0,0-1 0 0 0,0 1-1 0 0,0 0 1 0 0,0-1 0 0 0,0 1 0 0 0,-1 0 0 0 0,1-1 0 0 0,0 1 0 0 0,-2 1-12 0 0,2 3 75 0 0,-3 273 726 0 0,4-270-869 0 0,0 0 0 0 0,0 0-1 0 0,1 0 1 0 0,0 0 0 0 0,1 0-1 0 0,0-1 1 0 0,0 1 0 0 0,1-1-1 0 0,0 0 1 0 0,0 0 0 0 0,1 0-1 0 0,0-1 1 0 0,0 1 0 0 0,1-1-1 0 0,0 0 1 0 0,0-1 0 0 0,2 2 68 0 0,9 0-3373 0 0,-7-5-3646 0 0,-3-2-4577 0 0</inkml:trace>
  <inkml:trace contextRef="#ctx0" brushRef="#br0" timeOffset="844.84">1877 1384 10746 0 0,'0'0'1859'0'0,"0"0"-408"0"0,0 0-234 0 0,0 0-64 0 0,0 0-85 0 0,0 0-66 0 0,0 0 1 0 0,0 0-16 0 0,0 0-72 0 0,0 0-85 0 0,0 0-116 0 0,0 0-110 0 0,0 0-60 0 0,-11 4-38 0 0,-31 10-4 0 0,42-14-478 0 0,-1 0 0 0 0,0 0 0 0 0,1 0 0 0 0,-1 0-1 0 0,0 0 1 0 0,1 0 0 0 0,-1 0 0 0 0,0-1 0 0 0,1 1-1 0 0,-1 0 1 0 0,1 0 0 0 0,-1-1 0 0 0,0 1 0 0 0,1 0-1 0 0,-1-1 1 0 0,1 1 0 0 0,-1 0 0 0 0,1-1 0 0 0,-1 1-1 0 0,1-1 1 0 0,-1 1 0 0 0,1-1 0 0 0,-1 1 0 0 0,1-1-1 0 0,0 1 1 0 0,-1-1 0 0 0,1 0 0 0 0,0 1 0 0 0,0-1-1 0 0,-1 0 1 0 0,1 1 0 0 0,0-1 0 0 0,0 1 0 0 0,0-1-1 0 0,0 0 1 0 0,0 1 0 0 0,0-1 0 0 0,0 0 0 0 0,0 1-1 0 0,0-1 1 0 0,0 0 0 0 0,0 1 0 0 0,0-1 0 0 0,1 0-1 0 0,-1 1 1 0 0,0-1 0 0 0,0 0 0 0 0,1 1 0 0 0,-1-1-24 0 0,0-2 116 0 0,1-36 21 0 0,2 0-1 0 0,2-1 1 0 0,1 2-1 0 0,2-1 1 0 0,2 1-1 0 0,1 0 1 0 0,2 1-1 0 0,11-22-136 0 0,-9 18 43 0 0,-7 18-71 0 0,0-1 0 0 0,2 1 0 0 0,1 1 0 0 0,0 0 0 0 0,2 0 0 0 0,0 1 0 0 0,2 1 0 0 0,0 0 0 0 0,5-3 28 0 0,-18 22-176 0 0,-1 0 0 0 0,0-1-1 0 0,1 1 1 0 0,-1 0 0 0 0,1 0 0 0 0,-1 0-1 0 0,1 0 1 0 0,-1 1 0 0 0,1-1 0 0 0,0 0-1 0 0,-1 1 1 0 0,1-1 0 0 0,0 1-1 0 0,0-1 1 0 0,-1 1 0 0 0,1 0 0 0 0,0 0-1 0 0,0 0 1 0 0,-1 0 0 0 0,1 0 0 0 0,0 0-1 0 0,0 1 1 0 0,-1-1 0 0 0,1 0 0 0 0,0 1-1 0 0,0-1 1 0 0,-1 1 0 0 0,1 0 0 0 0,-1 0-1 0 0,1-1 1 0 0,0 1 0 0 0,-1 0 0 0 0,0 0-1 0 0,1 1 1 0 0,-1-1 0 0 0,0 0-1 0 0,1 1 177 0 0,24 36-13581 0 0,-21-26 6417 0 0</inkml:trace>
  <inkml:trace contextRef="#ctx0" brushRef="#br0" timeOffset="1095.36">2387 862 11923 0 0,'0'0'2299'0'0,"0"0"-686"0"0,0 0-394 0 0,0 0-141 0 0,0 0-186 0 0,0 0-236 0 0,0 0-176 0 0,0 0-113 0 0,0 0-48 0 0,0 0-40 0 0,0 0-45 0 0,0 0-39 0 0,-13 30-54 0 0,-38 98-43 0 0,37-40-17 0 0,14-82-58 0 0,1 1-1 0 0,-1-1 1 0 0,1 0-1 0 0,0 0 1 0 0,0 0 0 0 0,1 0-1 0 0,-1 0 1 0 0,2 0-1 0 0,-1 0 1 0 0,0 0 0 0 0,1-1-1 0 0,0 1 1 0 0,1-1-1 0 0,-1 0 1 0 0,1 0-1 0 0,0 0 1 0 0,0 0 0 0 0,0-1-1 0 0,1 0 1 0 0,0 0-1 0 0,0 0 1 0 0,0 0 0 0 0,0-1-1 0 0,0 0 1 0 0,1 0-1 0 0,-1 0 1 0 0,1-1 0 0 0,0 1-1 0 0,0-2 1 0 0,0 1-1 0 0,0 0 1 0 0,0-1 0 0 0,4 0-23 0 0,-5-1 108 0 0,0 0 0 0 0,1 0 1 0 0,-1-1-1 0 0,1 1 0 0 0,-1-1 1 0 0,0 0-1 0 0,1-1 0 0 0,-1 0 1 0 0,0 1-1 0 0,0-2 1 0 0,0 1-1 0 0,0 0 0 0 0,-1-1 1 0 0,1 0-1 0 0,-1 0 0 0 0,1 0 1 0 0,-1-1-1 0 0,0 0 1 0 0,0 0-1 0 0,-1 0 0 0 0,1 0 1 0 0,-1 0-1 0 0,0 0 0 0 0,0-1 1 0 0,0 0-1 0 0,-1 0 0 0 0,1 0 1 0 0,-1 0-1 0 0,0-2-108 0 0,4-8 101 0 0,0-1 0 0 0,-2 0 0 0 0,0 0 0 0 0,0 0-1 0 0,-2-1 1 0 0,0 1 0 0 0,-1-1 0 0 0,0 0 0 0 0,-2-4-101 0 0,1 12-88 0 0,-1 1 0 0 0,-1 0 0 0 0,1-1 0 0 0,-1 1 0 0 0,-1 0 1 0 0,1 0-1 0 0,-2 0 0 0 0,1 0 0 0 0,-1 1 0 0 0,0-1 0 0 0,0 1 0 0 0,-1 0 1 0 0,0 0-1 0 0,0 1 0 0 0,-1-1 0 0 0,0 1 0 0 0,0 0 0 0 0,-3-1 88 0 0,-22-7-4932 0 0,-5 13-4332 0 0,25 4-1628 0 0</inkml:trace>
  <inkml:trace contextRef="#ctx0" brushRef="#br0" timeOffset="1526.826">2812 1274 14683 0 0,'0'0'1476'0'0,"0"0"-641"0"0,0 0 63 0 0,0 0 269 0 0,0 0 138 0 0,0 0-151 0 0,0 0-287 0 0,0 0-234 0 0,0 0-189 0 0,0 0-105 0 0,0 0-66 0 0,0 0-28 0 0,0 0-39 0 0,8-31-38 0 0,28-96-14 0 0,-32 109-117 0 0,1 1 1 0 0,1 0 0 0 0,1 0 0 0 0,0 0-1 0 0,1 1 1 0 0,0 0 0 0 0,6-6-38 0 0,2-3 17 0 0,-13 18-49 0 0,0 1 0 0 0,0 0 0 0 0,1 1 0 0 0,0-1 0 0 0,0 1 0 0 0,0 0 0 0 0,0-1-1 0 0,1 2 1 0 0,0-1 0 0 0,0 1 0 0 0,0-1 0 0 0,1 2 0 0 0,0-1 0 0 0,-1 0 0 0 0,1 1 0 0 0,1 0 0 0 0,-1 1 0 0 0,0-1 0 0 0,1 1 0 0 0,-1 0 0 0 0,1 1 0 0 0,4-1 32 0 0,-8 4-24 0 0,0 0 1 0 0,-1 0-1 0 0,1 0 1 0 0,0 0-1 0 0,-1 0 1 0 0,1 1-1 0 0,-1 0 1 0 0,0-1 0 0 0,0 1-1 0 0,0 0 1 0 0,0 0-1 0 0,0 0 1 0 0,-1 0-1 0 0,1 0 1 0 0,-1 0-1 0 0,0 1 1 0 0,0-1-1 0 0,0 0 1 0 0,0 1 0 0 0,-1-1-1 0 0,1 3 24 0 0,2 4-9 0 0,-1-3 23 0 0,-2-4-8 0 0,0 0-1 0 0,1-1 1 0 0,-1 1 0 0 0,1 0-1 0 0,0-1 1 0 0,0 1-1 0 0,0-1 1 0 0,0 1 0 0 0,0-1-1 0 0,0 1 1 0 0,0-1 0 0 0,1 0-1 0 0,-1 0 1 0 0,1 0 0 0 0,0 1-1 0 0,0-2 1 0 0,0 1-1 0 0,0 0 1 0 0,0 0 0 0 0,0-1-1 0 0,0 1 1 0 0,0-1 0 0 0,1 1-1 0 0,-1-1 1 0 0,1 0 0 0 0,-1 0-1 0 0,1 0 1 0 0,-1 0-1 0 0,3 0-5 0 0,1-2 72 0 0,1 1 0 0 0,-1-1 0 0 0,1-1 0 0 0,-1 1 0 0 0,1-1-1 0 0,-1 0 1 0 0,0 0 0 0 0,0-1 0 0 0,0 0 0 0 0,0 0 0 0 0,0-1-1 0 0,-1 1 1 0 0,1-1 0 0 0,1-3-72 0 0,21-12 155 0 0,-13 6-118 0 0,1 2 1 0 0,0 0-1 0 0,1 1 1 0 0,0 0-1 0 0,0 2 1 0 0,1 0-1 0 0,0 1 1 0 0,1 0-1 0 0,13-2-37 0 0,-29 10-3 0 0,0-1 0 0 0,0 1 0 0 0,0 0 0 0 0,0 0-1 0 0,-1 0 1 0 0,1 0 0 0 0,0 0 0 0 0,-1 1 0 0 0,1-1 0 0 0,-1 1-1 0 0,1 0 1 0 0,-1 0 0 0 0,1-1 0 0 0,-1 2 0 0 0,0-1 0 0 0,0 0-1 0 0,0 0 1 0 0,-1 1 0 0 0,1-1 0 0 0,0 1 0 0 0,-1-1 0 0 0,1 1 0 0 0,-1 0-1 0 0,0-1 1 0 0,0 1 0 0 0,0 0 0 0 0,-1 0 0 0 0,1 0 0 0 0,0 0-1 0 0,-1 1 4 0 0,18 36-28 0 0,23-4-899 0 0,-1-32-3092 0 0,-24-7-112 0 0,-5-2-2431 0 0,-3-1-3272 0 0</inkml:trace>
  <inkml:trace contextRef="#ctx0" brushRef="#br0" timeOffset="11458.163">10661 1171 5833 0 0,'0'0'2451'0'0,"0"0"-2275"0"0,0 0-686 0 0,0 0 258 0 0,0 0 528 0 0,0 0 477 0 0,0 0 142 0 0,0 0-1 0 0,0 0-4 0 0,0 0-17 0 0,0 0-32 0 0,0 0-55 0 0,32-7-53 0 0,100-24-33 0 0,-51-8 329 0 0,-67 27-780 0 0,157-156 1924 0 0,-97 87-1676 0 0,-56 61-395 0 0,-10 11-54 0 0,0 0 1 0 0,1 0 0 0 0,0 1 0 0 0,0 0 0 0 0,1 0 0 0 0,0 1 0 0 0,0 1-1 0 0,0-1 1 0 0,7-1-49 0 0,-16 8-16 0 0,1-1 0 0 0,-1 1 0 0 0,1 0-1 0 0,-1 0 1 0 0,1 0 0 0 0,-1 0 0 0 0,1 0 0 0 0,0 0-1 0 0,-1 0 1 0 0,1 1 0 0 0,-1-1 0 0 0,1 1 0 0 0,-1-1-1 0 0,0 1 1 0 0,1-1 0 0 0,-1 1 0 0 0,1 0-1 0 0,-1 0 1 0 0,0-1 0 0 0,0 1 0 0 0,1 0 0 0 0,-1 0-1 0 0,0 1 1 0 0,0-1 0 0 0,0 0 0 0 0,0 0 0 0 0,0 0-1 0 0,0 1 1 0 0,-1-1 0 0 0,1 0 0 0 0,0 1 0 0 0,-1-1-1 0 0,1 1 1 0 0,-1-1 0 0 0,1 0 0 0 0,-1 1 0 0 0,0-1-1 0 0,1 2 17 0 0,10 61 104 0 0,-10-40-26 0 0,-1-1 0 0 0,-2 1 0 0 0,0 0 0 0 0,-1-1 0 0 0,-2 0 0 0 0,0 0-1 0 0,-1 0 1 0 0,-7 13-78 0 0,7-19-36 0 0,-1-1 0 0 0,-1 1 0 0 0,0-1 0 0 0,-1-1 1 0 0,-1 0-1 0 0,0 0 0 0 0,-1-1 0 0 0,-1 0 0 0 0,0-1 0 0 0,-1 0 0 0 0,0-1 0 0 0,-1 0 0 0 0,-1-1 0 0 0,1-1 0 0 0,-2 0 0 0 0,1-1 0 0 0,-17 6 36 0 0,-71-1-776 0 0,101-15 710 0 0,1-1 0 0 0,-1 1 0 0 0,1-1 0 0 0,-1 1 0 0 0,1-1-1 0 0,-1 0 1 0 0,1 0 0 0 0,0 1 0 0 0,0-1 0 0 0,0 0 0 0 0,0 0 0 0 0,0 0 0 0 0,1 0 0 0 0,-1 0 0 0 0,0-1 0 0 0,1 1 0 0 0,0 0 0 0 0,-1 0-1 0 0,1 0 1 0 0,0 0 0 0 0,0-1 0 0 0,0 1 0 0 0,1 0 0 0 0,-1 0 0 0 0,0 0 0 0 0,1 0 0 0 0,-1 0 0 0 0,1 0 0 0 0,0 0 0 0 0,0 0 0 0 0,0 0-1 0 0,0 0 1 0 0,0 0 0 0 0,0 0 0 0 0,0 0 0 0 0,1 0 0 0 0,-1 1 0 0 0,1-1 0 0 0,-1 1 0 0 0,1-1 0 0 0,-1 1 0 0 0,2-1 66 0 0,14-11-91 0 0,0 0 0 0 0,1 1-1 0 0,0 1 1 0 0,0 1 0 0 0,2 1 0 0 0,-1 0 0 0 0,1 1 0 0 0,0 2 0 0 0,1 0 0 0 0,11-2 91 0 0,-26 6-1 0 0,0 0-1 0 0,0 1 1 0 0,1 0 0 0 0,-1 0 0 0 0,0 0-1 0 0,1 1 1 0 0,-1-1 0 0 0,1 2-1 0 0,-1-1 1 0 0,1 1 0 0 0,-1 0 0 0 0,1 0-1 0 0,-1 1 1 0 0,0-1 0 0 0,0 2 0 0 0,0-1-1 0 0,0 1 1 0 0,0-1 0 0 0,0 2-1 0 0,3 1 3 0 0,-5 1 151 0 0,0 0 1 0 0,0 0-1 0 0,0-1 1 0 0,1 0-1 0 0,0 0 1 0 0,0 0-1 0 0,0-1 1 0 0,1 1 0 0 0,-1-1-1 0 0,1-1 1 0 0,0 1-1 0 0,1-1 1 0 0,-1 0-1 0 0,0 0 1 0 0,1-1 0 0 0,-1 1-1 0 0,1-2 1 0 0,0 1-1 0 0,0-1 1 0 0,6 1-153 0 0,1-2 171 0 0,0-1 0 0 0,0-1 1 0 0,0 0-1 0 0,0 0 0 0 0,0-1 1 0 0,-1-1-1 0 0,1-1 0 0 0,-1 1 1 0 0,0-2-1 0 0,0 0 0 0 0,-1-1 1 0 0,1 0-1 0 0,7-7-171 0 0,15-11 208 0 0,-1-2 0 0 0,-1-2 0 0 0,-2-1 0 0 0,-1-1 0 0 0,-1-1 0 0 0,-2-2 0 0 0,-1-1-1 0 0,-2-1 1 0 0,-2-1 0 0 0,-1-1 0 0 0,-1-1 0 0 0,-3 0 0 0 0,1-8-208 0 0,-4 3-281 0 0,-2 0-1 0 0,-2-1 1 0 0,-2-1 0 0 0,-2 1-1 0 0,-2-1 1 0 0,-2 0-1 0 0,-2 0 1 0 0,-5-46 281 0 0,-27 0-979 0 0,31 90 929 0 0,-1 0 1 0 0,1-1-1 0 0,-1 1 1 0 0,0 0-1 0 0,0 0 1 0 0,0 1-1 0 0,0-1 1 0 0,0 0-1 0 0,0 1 1 0 0,-1-1-1 0 0,1 1 1 0 0,-1-1-1 0 0,1 1 1 0 0,-1 0-1 0 0,1 0 1 0 0,-1 0-1 0 0,1 1 1 0 0,-1-1-1 0 0,0 1 1 0 0,1-1-1 0 0,-1 1 1 0 0,0 0 0 0 0,0 0-1 0 0,1 0 1 0 0,-1 0-1 0 0,0 1 1 0 0,1-1-1 0 0,-1 1 1 0 0,0-1-1 0 0,1 1 1 0 0,-1 0-1 0 0,1 0 1 0 0,-1 0-1 0 0,0 1 50 0 0,-10 7-30 0 0,1 1 1 0 0,0 0-1 0 0,1 0 0 0 0,0 1 0 0 0,0 1 0 0 0,1-1 1 0 0,1 2-1 0 0,0-1 0 0 0,1 1 0 0 0,0 1 1 0 0,1 0-1 0 0,-1 3 30 0 0,-6 17 170 0 0,1 1 0 0 0,2 1-1 0 0,1 0 1 0 0,2 0 0 0 0,1 1 0 0 0,2 0 0 0 0,2 0 0 0 0,1 0 0 0 0,2 0 0 0 0,3 16-170 0 0,0-24 114 0 0,2-1-1 0 0,1 0 1 0 0,1 0 0 0 0,1 0-1 0 0,2-1 1 0 0,1 0 0 0 0,0-1 0 0 0,2 0-1 0 0,2-1 1 0 0,0 0 0 0 0,12 14-114 0 0,-20-29-196 0 0,0-1 1 0 0,0 0-1 0 0,1 0 1 0 0,0-1-1 0 0,1 0 1 0 0,-1 0-1 0 0,2-1 1 0 0,-1 0-1 0 0,1-1 1 0 0,3 2 195 0 0,-11-7-532 0 0,0 1-360 0 0,0-2-8001 0 0,-2 0 663 0 0</inkml:trace>
  <inkml:trace contextRef="#ctx0" brushRef="#br0" timeOffset="11700.843">12377 832 13931 0 0,'0'0'1440'0'0,"0"0"-720"0"0,0 0-39 0 0,0 0 111 0 0,0 0-112 0 0,0 0-184 0 0,0 0-192 0 0,-42 195-160 0 0,38-169-88 0 0,4 0-96 0 0,0-4-104 0 0,0-4-168 0 0,4 1-216 0 0,1-1-320 0 0,1-7-545 0 0,3 0-1055 0 0,-3-3-2001 0 0,-5-5-4633 0 0</inkml:trace>
  <inkml:trace contextRef="#ctx0" brushRef="#br0" timeOffset="11874.296">12339 534 16836 0 0,'0'0'744'0'0,"0"0"-352"0"0,0 0-360 0 0,0 0-432 0 0,0 0-640 0 0,0 0-225 0 0,0 0-63 0 0,0 0-80 0 0,0 0-185 0 0,0 0-1607 0 0,0 0-4570 0 0</inkml:trace>
  <inkml:trace contextRef="#ctx0" brushRef="#br0" timeOffset="12482.047">12744 810 7634 0 0,'0'0'1719'0'0,"0"0"-331"0"0,0 0-264 0 0,0 0-270 0 0,0 0-362 0 0,0 0-292 0 0,-22 31-183 0 0,-66 98-62 0 0,62-68-78 0 0,28-54 91 0 0,0-2 101 0 0,0 1 0 0 0,0-2 0 0 0,1 1 0 0 0,0 0 0 0 0,0 0 0 0 0,0-1 0 0 0,1 0-1 0 0,0 1 1 0 0,-1-1 0 0 0,1-1 0 0 0,1 1 0 0 0,-1-1 0 0 0,0 1 0 0 0,1-1 0 0 0,0 0 0 0 0,0-1 0 0 0,0 1 0 0 0,0-1 0 0 0,0 0-1 0 0,0 0 1 0 0,0-1 0 0 0,1 1 0 0 0,-1-1 0 0 0,1-1 0 0 0,-1 1 0 0 0,1-1 0 0 0,-1 1 0 0 0,1-2 0 0 0,-1 1 0 0 0,1-1 0 0 0,-1 1-1 0 0,1-2 1 0 0,4 0-69 0 0,0 2 179 0 0,7-4 119 0 0,-1 0 0 0 0,1-1 0 0 0,-1 0 0 0 0,0-1 0 0 0,0-1 0 0 0,-1-1 0 0 0,0 0 0 0 0,-1-1 0 0 0,1-1 0 0 0,-2 0 0 0 0,1-1 0 0 0,-1 0 1 0 0,-1-1-1 0 0,0 0 0 0 0,-1-1 0 0 0,5-7-298 0 0,9-10 306 0 0,-1-2 1 0 0,-1 0 0 0 0,-2-1 0 0 0,-1-2-1 0 0,-2 0 1 0 0,-1 0 0 0 0,-2-2 0 0 0,0-3-307 0 0,-10 25-21 0 0,-1 1 0 0 0,-1-1 0 0 0,0 0 0 0 0,-1 0 0 0 0,-1 0 0 0 0,0 0 0 0 0,-1 0 0 0 0,0 0 0 0 0,-2 0 0 0 0,1 0 0 0 0,-3-5 21 0 0,2 13-72 0 0,0 0 0 0 0,0 0 0 0 0,-1 1 0 0 0,0-1 0 0 0,0 0 1 0 0,0 1-1 0 0,-1 0 0 0 0,0 0 0 0 0,0 0 0 0 0,-1 0 0 0 0,0 1 1 0 0,0-1-1 0 0,0 1 0 0 0,0 1 0 0 0,-1-1 0 0 0,0 1 0 0 0,0 0 0 0 0,0 0 1 0 0,0 1-1 0 0,-1-1 0 0 0,0 1 0 0 0,1 1 0 0 0,-1-1 0 0 0,-1 1 72 0 0,-2 0-105 0 0,0 0-1 0 0,0 1 0 0 0,0 0 0 0 0,0 0 0 0 0,0 1 0 0 0,0 0 1 0 0,0 1-1 0 0,0 0 0 0 0,0 1 0 0 0,0 0 0 0 0,1 1 0 0 0,-1-1 1 0 0,1 2-1 0 0,-1 0 0 0 0,1 0 0 0 0,0 0 0 0 0,1 1 0 0 0,-1 0 1 0 0,1 1-1 0 0,0 0 0 0 0,0 1 0 0 0,-5 5 106 0 0,2-2-28 0 0,0 1 0 0 0,1 0 0 0 0,1 1-1 0 0,0 0 1 0 0,1 0 0 0 0,0 1 0 0 0,1 0 0 0 0,0 0-1 0 0,1 0 1 0 0,0 1 0 0 0,1 0 0 0 0,1 1 0 0 0,0-1-1 0 0,1 1 1 0 0,0 4 28 0 0,2-3 19 0 0,0 0-1 0 0,1-1 1 0 0,1 1 0 0 0,1 0-1 0 0,0-1 1 0 0,0 1-1 0 0,2-1 1 0 0,0 0 0 0 0,1 0-1 0 0,0 0 1 0 0,1-1-1 0 0,1 0 1 0 0,0 0 0 0 0,1 0-1 0 0,0-1 1 0 0,1 0-1 0 0,8 7-18 0 0,3 2 145 0 0,2-2 0 0 0,0-1 0 0 0,1 0 0 0 0,1-2 0 0 0,1 0 0 0 0,0-2 0 0 0,1-1 0 0 0,1-1 0 0 0,0-1 0 0 0,1-1 0 0 0,0-2 0 0 0,0-1 0 0 0,1-1 0 0 0,0-1 0 0 0,0-2 0 0 0,1-1 0 0 0,-1-1 0 0 0,1-1 0 0 0,-1-2 0 0 0,1-1 0 0 0,-1-1 0 0 0,29-8-145 0 0,-39 7 119 0 0,-1-1-1 0 0,1 0 0 0 0,-1-2 0 0 0,0 0 1 0 0,-1-1-1 0 0,1 0 0 0 0,-2-2 0 0 0,1 0 1 0 0,-1-1-1 0 0,-1-1 0 0 0,0 0 0 0 0,-1-1 1 0 0,0 0-119 0 0,-6 4 6 0 0,0 1 1 0 0,0-1-1 0 0,-1 0 0 0 0,0-1 1 0 0,-1 0-1 0 0,0 0 1 0 0,-1 0-1 0 0,0-1 1 0 0,0 0-1 0 0,-1 0 0 0 0,-1 0 1 0 0,0 0-1 0 0,0 0 1 0 0,-1-1-1 0 0,-1 0 1 0 0,0 1-1 0 0,0-1 0 0 0,-1 0 1 0 0,-1 1-1 0 0,0-1 1 0 0,-2-10-7 0 0,1 18-58 0 0,0-1 1 0 0,-1 1 0 0 0,1 0 0 0 0,-1 0 0 0 0,0 0-1 0 0,0 1 1 0 0,-1-1 0 0 0,1 1 0 0 0,-1-1-1 0 0,1 1 1 0 0,-1 0 0 0 0,0 1 0 0 0,0-1 0 0 0,-1 1-1 0 0,1-1 1 0 0,0 1 0 0 0,-1 0 0 0 0,1 1 0 0 0,-1-1-1 0 0,0 1 1 0 0,0 0 0 0 0,1 0 0 0 0,-1 1-1 0 0,0-1 1 0 0,0 1 0 0 0,0 0 0 0 0,0 0 0 0 0,1 1-1 0 0,-1-1 1 0 0,0 1 0 0 0,0 0 0 0 0,0 1-1 0 0,1-1 1 0 0,-1 1 0 0 0,1 0 0 0 0,-1 0 0 0 0,1 0-1 0 0,0 1 1 0 0,0-1 0 0 0,0 1 0 0 0,0 0-1 0 0,-1 1 58 0 0,-8 6-37 0 0,0 1 0 0 0,1 0 0 0 0,0 1 0 0 0,1 0 0 0 0,1 1 0 0 0,-1 1 0 0 0,2-1 0 0 0,0 1 0 0 0,1 1 0 0 0,0 0 0 0 0,1 0 0 0 0,1 0 0 0 0,0 1 0 0 0,1 0 0 0 0,1 0 0 0 0,0 1 0 0 0,2-1 0 0 0,0 1 0 0 0,0-1 0 0 0,1 1 0 0 0,2 13 37 0 0,1-21 30 0 0,-1 1-1 0 0,2 0 1 0 0,-1-1 0 0 0,1 1-1 0 0,1-1 1 0 0,0 0 0 0 0,0 0-1 0 0,1 0 1 0 0,0-1 0 0 0,0 1-1 0 0,1-1 1 0 0,0 0 0 0 0,0-1-1 0 0,1 0 1 0 0,0 0 0 0 0,1 0-1 0 0,-1-1 1 0 0,1 0 0 0 0,8 4-30 0 0,7 4 132 0 0,0-1 0 0 0,0-1-1 0 0,1-1 1 0 0,1-1 0 0 0,0-1 0 0 0,25 5-132 0 0,-7-6-102 0 0,1-2 0 0 0,0-2 0 0 0,0-2 0 0 0,35-3 102 0 0,-29 0-2045 0 0,-32 1-2692 0 0,-2-3-6166 0 0</inkml:trace>
  <inkml:trace contextRef="#ctx0" brushRef="#br0" timeOffset="2308.846">4494 1057 5313 0 0,'0'0'1130'0'0,"0"0"-725"0"0,0 0 29 0 0,0 0 315 0 0,0 0 143 0 0,0 0-20 0 0,7 33-86 0 0,17 109-117 0 0,-9 55 1038 0 0,-14-165-1467 0 0,1-15-29 0 0,-1 1-1 0 0,-1-1 1 0 0,0 1 0 0 0,-2-1 0 0 0,0 0 0 0 0,-1 1 0 0 0,0-1 0 0 0,-2 0 0 0 0,0-1 0 0 0,-2 4-211 0 0,6-18 110 0 0,0 1 0 0 0,-1 0 0 0 0,0-1 0 0 0,1 1 0 0 0,-1-1 0 0 0,0 0 0 0 0,-1 1 0 0 0,1-1 0 0 0,0 0 0 0 0,0 0 1 0 0,-1-1-1 0 0,0 1 0 0 0,1 0 0 0 0,-1-1 0 0 0,0 1 0 0 0,1-1 0 0 0,-1 0 0 0 0,0 0 0 0 0,0 0 0 0 0,0 0 0 0 0,0-1 0 0 0,0 1 0 0 0,0-1 0 0 0,0 0 0 0 0,0 0 0 0 0,0 0 0 0 0,0 0 0 0 0,-1 0 0 0 0,1-1 1 0 0,0 0-1 0 0,0 1 0 0 0,0-1 0 0 0,1 0 0 0 0,-1 0 0 0 0,0 0 0 0 0,0-1 0 0 0,0 1 0 0 0,1-1 0 0 0,-1 0 0 0 0,1 1 0 0 0,-1-1 0 0 0,1 0 0 0 0,0 0 0 0 0,0-1 0 0 0,0 1 0 0 0,-2-2-110 0 0,-1-11 119 0 0,1 0 0 0 0,0 1-1 0 0,1-1 1 0 0,0 0-1 0 0,1-1 1 0 0,1 1 0 0 0,1 0-1 0 0,0-1 1 0 0,0 1 0 0 0,2 0-1 0 0,0 0 1 0 0,1 0-1 0 0,0 0 1 0 0,1 0 0 0 0,1 0-1 0 0,1 1 1 0 0,0 0-1 0 0,2-5-118 0 0,19-38 40 0 0,3 0 0 0 0,2 2-1 0 0,2 1 1 0 0,3 2-1 0 0,1 1 1 0 0,31-29-40 0 0,-53 62 14 0 0,0 0 1 0 0,1 0-1 0 0,1 2 0 0 0,0 0 1 0 0,2 1-1 0 0,-1 1 1 0 0,2 1-1 0 0,0 1 0 0 0,0 0 1 0 0,19-6-15 0 0,-37 17-1 0 0,-1 0 1 0 0,0 0 0 0 0,1-1-1 0 0,-1 2 1 0 0,1-1-1 0 0,-1 0 1 0 0,1 0-1 0 0,-1 1 1 0 0,1 0-1 0 0,-1-1 1 0 0,1 1 0 0 0,-1 0-1 0 0,1 0 1 0 0,0 0-1 0 0,-1 1 1 0 0,1-1-1 0 0,-1 1 1 0 0,1-1-1 0 0,-1 1 1 0 0,1 0 0 0 0,-1 0-1 0 0,1 0 1 0 0,-1 0-1 0 0,0 0 1 0 0,0 1-1 0 0,1-1 1 0 0,-1 1-1 0 0,0-1 1 0 0,0 1 0 0 0,-1 0-1 0 0,1 0 1 0 0,0 0-1 0 0,0 0 1 0 0,-1 0-1 0 0,0 0 1 0 0,1 0-1 0 0,-1 0 1 0 0,0 1 0 0 0,0-1-1 0 0,0 1 1 0 0,0-1-1 0 0,0 1 1 0 0,-1-1-1 0 0,1 1 1 0 0,-1 0 0 0 0,0 16 12 0 0,-1 0 1 0 0,-1 0 0 0 0,-1 0-1 0 0,0-1 1 0 0,-1 1-1 0 0,-1-1 1 0 0,-1 0-1 0 0,-1-1 1 0 0,0 1 0 0 0,-2-1-1 0 0,0-1 1 0 0,0 1-1 0 0,-1-2 1 0 0,-2 1-1 0 0,1-1 1 0 0,-1-1-1 0 0,-1 0 1 0 0,-1-1 0 0 0,-5 4-13 0 0,-15 18-462 0 0,-2-2 1 0 0,0-2-1 0 0,-3-1 1 0 0,-11 5 461 0 0,7-18-1999 0 0,28-15-1435 0 0,0-1-4075 0 0,11-1-807 0 0</inkml:trace>
  <inkml:trace contextRef="#ctx0" brushRef="#br0" timeOffset="2742.38">4962 1186 3953 0 0,'0'0'1668'0'0,"0"0"111"0"0,0 0 180 0 0,0 0 176 0 0,0 0-15 0 0,0 0-197 0 0,0 0-255 0 0,32 1-266 0 0,103 4-230 0 0,-55-22 256 0 0,-65 9-1101 0 0,13-7-45 0 0,0-2-1 0 0,-1 0 1 0 0,-1-1-1 0 0,-1-2 1 0 0,-1-1 0 0 0,0 0-1 0 0,-2-2 1 0 0,0-1-1 0 0,-2 0 1 0 0,-1-2 0 0 0,-1 0-1 0 0,-1-1 1 0 0,4-10-282 0 0,-16 27-7 0 0,0 1 0 0 0,-1-1 0 0 0,-1 0-1 0 0,0 0 1 0 0,0-1 0 0 0,-1 1 0 0 0,0 0 0 0 0,0-1 0 0 0,-1 1 0 0 0,-1-3 7 0 0,0 11-38 0 0,0 1-1 0 0,0-1 1 0 0,0 0 0 0 0,-1 0 0 0 0,1 1-1 0 0,0-1 1 0 0,-1 0 0 0 0,1 1-1 0 0,-1-1 1 0 0,0 0 0 0 0,0 1-1 0 0,1-1 1 0 0,-1 1 0 0 0,0-1-1 0 0,0 1 1 0 0,0 0 0 0 0,-1-1 0 0 0,1 1-1 0 0,0 0 1 0 0,0 0 0 0 0,-1 0-1 0 0,1 0 1 0 0,-1 0 0 0 0,1 0-1 0 0,-1 0 1 0 0,1 0 0 0 0,-1 1 0 0 0,1-1-1 0 0,-1 0 1 0 0,0 1 0 0 0,0 0-1 0 0,1-1 1 0 0,-1 1 0 0 0,0 0-1 0 0,1 0 1 0 0,-1 0 0 0 0,0 0 0 0 0,0 0-1 0 0,0 0 39 0 0,-69 19-1647 0 0,59-12 1534 0 0,0 0 1 0 0,1 1-1 0 0,0 0 0 0 0,0 1 0 0 0,1 1 0 0 0,0-1 0 0 0,0 2 0 0 0,1-1 0 0 0,0 1 0 0 0,1 0 1 0 0,1 1-1 0 0,-1 0 0 0 0,2 0 0 0 0,0 1 0 0 0,0 0 0 0 0,1 0 0 0 0,1 0 0 0 0,0 1 0 0 0,1-1 1 0 0,0 2 112 0 0,3-13-14 0 0,1 1 1 0 0,-1-1 0 0 0,0 1 0 0 0,1 0 0 0 0,-1-1 0 0 0,1 1 0 0 0,0-1 0 0 0,0 1 0 0 0,0-1 0 0 0,0 0 0 0 0,0 1 0 0 0,0-1 0 0 0,1 0 0 0 0,-1 0 0 0 0,1 0 0 0 0,0 0-1 0 0,-1 0 1 0 0,1 0 0 0 0,0 0 0 0 0,0-1 0 0 0,0 1 0 0 0,1-1 0 0 0,-1 1 0 0 0,0-1 0 0 0,0 0 0 0 0,1 0 0 0 0,-1 0 0 0 0,1 0 0 0 0,-1 0 0 0 0,1 0 0 0 0,-1-1-1 0 0,1 1 1 0 0,0-1 13 0 0,94 3 398 0 0,-83-4-319 0 0,16-2 110 0 0,-1-2 1 0 0,0-1-1 0 0,0-1 1 0 0,-1-2-1 0 0,24-10-189 0 0,40-12 465 0 0,-10 20-199 0 0,-80 15-264 0 0,1 0 0 0 0,-1-1 0 0 0,1 1 0 0 0,-1 0 0 0 0,-1 0 0 0 0,1 0 0 0 0,0 0 0 0 0,-1 0 0 0 0,0 1 0 0 0,0-1 0 0 0,0 0 0 0 0,-1 1 0 0 0,1-1 1 0 0,-1 0-1 0 0,0 1 0 0 0,0-1 0 0 0,0 1 0 0 0,-1-1 0 0 0,0 0 0 0 0,-1 5-2 0 0,-36 112-127 0 0,37-118 92 0 0,0-1 0 0 0,1 1 0 0 0,-1-1 0 0 0,1 1 0 0 0,0 0 0 0 0,-1-1 0 0 0,1 1 0 0 0,0-1 0 0 0,0 1 0 0 0,1 0 0 0 0,-1-1 1 0 0,0 1-1 0 0,1-1 0 0 0,0 1 0 0 0,0-1 0 0 0,-1 1 0 0 0,2-1 0 0 0,-1 0 0 0 0,0 1 0 0 0,0-1 0 0 0,1 0 0 0 0,1 2 35 0 0,1-2-371 0 0,0 0 0 0 0,1 0 1 0 0,-1-1-1 0 0,1 0 0 0 0,0 0 1 0 0,-1 0-1 0 0,1 0 0 0 0,0-1 1 0 0,0 0-1 0 0,-1 0 1 0 0,1 0-1 0 0,0-1 0 0 0,0 1 1 0 0,-1-1-1 0 0,4-1 371 0 0,65-23-12335 0 0,-61 21 9636 0 0</inkml:trace>
  <inkml:trace contextRef="#ctx0" brushRef="#br0" timeOffset="8196.774">6317 1090 2040 0 0,'0'0'714'0'0,"0"0"139"0"0,0 0 342 0 0,0 0 234 0 0,0 0 4 0 0,0 0-134 0 0,0 0-167 0 0,0 0-105 0 0,0 0-42 0 0,0 0-123 0 0,0 0-147 0 0,24-8-140 0 0,73-23-115 0 0,-93 30-351 0 0,1 0 0 0 0,0-1-1 0 0,-1 1 1 0 0,1-1 0 0 0,-1 0-1 0 0,0 0 1 0 0,0-1 0 0 0,1 1 0 0 0,-2-1-1 0 0,1 0 1 0 0,0 0 0 0 0,0-1-1 0 0,-1 1 1 0 0,0-1 0 0 0,0 1 0 0 0,3-5-109 0 0,2-3 377 0 0,-1 3-182 0 0,-1-2 1 0 0,1 1-1 0 0,-2-1 1 0 0,1 0-1 0 0,-1 0 1 0 0,-1-1-1 0 0,0 1 1 0 0,0-1-1 0 0,-1 0 1 0 0,-1 0 0 0 0,0 0-1 0 0,0-1 1 0 0,-1 1-1 0 0,0 0 1 0 0,-1-1-1 0 0,-1-6-195 0 0,-1 14-60 0 0,1 1-1 0 0,-1 0 1 0 0,0-1 0 0 0,-1 1-1 0 0,1 0 1 0 0,-1 0-1 0 0,1 0 1 0 0,-1 0 0 0 0,0 1-1 0 0,0-1 1 0 0,0 1-1 0 0,0 0 1 0 0,0 0 0 0 0,-1 0-1 0 0,1 0 1 0 0,-1 0-1 0 0,1 1 1 0 0,-1-1 0 0 0,0 1-1 0 0,1 0 1 0 0,-1 0-1 0 0,0 1 1 0 0,0-1 0 0 0,0 1-1 0 0,0 0 1 0 0,0 0-1 0 0,1 0 1 0 0,-1 0 0 0 0,0 1-1 0 0,0-1 1 0 0,0 1-1 0 0,0 0 1 0 0,1 0 0 0 0,-1 1-1 0 0,0-1 1 0 0,1 1-1 0 0,-1 0 1 0 0,1 0 0 0 0,0 0-1 0 0,0 0 1 0 0,-3 2 60 0 0,-8 10-50 0 0,0 1 1 0 0,0 0-1 0 0,1 1 1 0 0,1 1 0 0 0,1 0-1 0 0,1 1 1 0 0,0 0-1 0 0,1 0 1 0 0,1 1-1 0 0,0 0 1 0 0,2 0 0 0 0,0 1-1 0 0,1 0 1 0 0,1 0-1 0 0,1 0 1 0 0,1 6 49 0 0,1-19 28 0 0,1 0 1 0 0,0 0-1 0 0,1 0 0 0 0,-1 0 1 0 0,1 0-1 0 0,1 0 1 0 0,0 0-1 0 0,-1 0 0 0 0,2 0 1 0 0,-1-1-1 0 0,1 1 0 0 0,0-1 1 0 0,1 0-1 0 0,-1 1 1 0 0,1-2-1 0 0,0 1 0 0 0,1 0 1 0 0,-1-1-1 0 0,1 0 0 0 0,0 0 1 0 0,1 0-1 0 0,-1-1 1 0 0,1 0-1 0 0,0 0 0 0 0,0 0 1 0 0,0-1-1 0 0,0 1 0 0 0,1-2 1 0 0,3 2-29 0 0,10 4 61 0 0,1-2 0 0 0,1 0-1 0 0,-1-1 1 0 0,0-1 0 0 0,1-1 0 0 0,0-1 0 0 0,0-1 0 0 0,0-1 0 0 0,1-1-61 0 0,-9 0-136 0 0,0-2 0 0 0,0 1 0 0 0,0-2-1 0 0,-1 0 1 0 0,1 0 0 0 0,-1-1 0 0 0,0-1 0 0 0,0 0 0 0 0,4-4 136 0 0,26-16-3237 0 0,-3-1-3601 0 0,-23 15 70 0 0</inkml:trace>
  <inkml:trace contextRef="#ctx0" brushRef="#br0" timeOffset="8517.664">6941 751 13443 0 0,'0'0'1956'0'0,"0"0"-570"0"0,0 0-453 0 0,0 0-220 0 0,0 0-185 0 0,0 0-212 0 0,0 0-186 0 0,0 0-90 0 0,0 0-2 0 0,0 0 34 0 0,0 0 31 0 0,0 0-14 0 0,0 0-41 0 0,4 31-19 0 0,14 101-23 0 0,20 13-357 0 0,-22-103 21 0 0,37 63-918 0 0,-53-104 1288 0 0,0 0-1 0 0,1 0 0 0 0,-1 0 1 0 0,0 0-1 0 0,1 1 1 0 0,0-1-1 0 0,-1 0 1 0 0,1 0-1 0 0,0 0 0 0 0,-1 0 1 0 0,1-1-1 0 0,0 1 1 0 0,0 0-1 0 0,0 0 1 0 0,0 0-1 0 0,0-1 0 0 0,0 1 1 0 0,0 0-1 0 0,0-1 1 0 0,0 1-1 0 0,0-1 1 0 0,0 1-1 0 0,0-1 0 0 0,0 0 1 0 0,0 1-1 0 0,1-1 1 0 0,-1 0-1 0 0,0 0 1 0 0,0 0-1 0 0,0 0 1 0 0,1 0-1 0 0,-1 0 0 0 0,0 0 1 0 0,0 0-1 0 0,0 0 1 0 0,0-1-1 0 0,1 1 1 0 0,-1 0-1 0 0,0-1 0 0 0,0 1 1 0 0,0-1-1 0 0,0 1 1 0 0,0-1-1 0 0,0 0 1 0 0,0 1-1 0 0,0-1 0 0 0,0 0 1 0 0,0 0-1 0 0,0 1 1 0 0,-1-1-1 0 0,1 0 1 0 0,0 0-1 0 0,0 0 0 0 0,-1 0 1 0 0,1 0-1 0 0,-1 0 1 0 0,1 0-1 0 0,-1-1 1 0 0,1 1-1 0 0,-1 0-39 0 0,79-311 3602 0 0,-55 229-4656 0 0,-13 57-2278 0 0,3 3-4328 0 0,-9 15-3763 0 0</inkml:trace>
  <inkml:trace contextRef="#ctx0" brushRef="#br0" timeOffset="8792.453">7602 976 18004 0 0,'0'0'1032'0'0,"0"0"-1016"0"0,0 0 0 0 0,0 0 152 0 0,0 0 40 0 0,0 0-24 0 0,0 0-48 0 0,0 0-80 0 0,0 0-32 0 0,0 0-48 0 0,0 0-128 0 0,0 0-104 0 0,0 0-264 0 0,37 187-320 0 0,-35-183-448 0 0,-1 0-985 0 0,1-4-1320 0 0,-2 0-7305 0 0</inkml:trace>
  <inkml:trace contextRef="#ctx0" brushRef="#br0" timeOffset="8950.374">7532 552 16596 0 0,'0'0'1192'0'0,"0"0"-312"0"0,0 0-368 0 0,0 0-256 0 0,0 0-216 0 0,0 0-408 0 0,0 0-696 0 0,0 0-568 0 0,0 0-257 0 0,0 0-327 0 0,0 0-1233 0 0,0 0-5409 0 0</inkml:trace>
  <inkml:trace contextRef="#ctx0" brushRef="#br0" timeOffset="9454.264">8117 773 10370 0 0,'0'0'1957'0'0,"0"0"-293"0"0,0 0-309 0 0,0 0-283 0 0,0 0-352 0 0,0 0-282 0 0,0 0-149 0 0,0 0-98 0 0,0 0-39 0 0,0 0-27 0 0,0 0-33 0 0,0 0-21 0 0,-30 33-22 0 0,-95 105-13 0 0,80-61 29 0 0,43-63-46 0 0,-3 87 63 0 0,5-98-70 0 0,1 0 1 0 0,0 0-1 0 0,-1 1 0 0 0,1-1 1 0 0,0 0-1 0 0,0 0 0 0 0,1 0 1 0 0,-1 0-1 0 0,1 0 1 0 0,0 0-1 0 0,-1 0 0 0 0,1-1 1 0 0,0 1-1 0 0,1-1 0 0 0,-1 1 1 0 0,0-1-1 0 0,1 0 0 0 0,-1 0 1 0 0,1 0-1 0 0,0 0 1 0 0,0 0-1 0 0,-1-1 0 0 0,1 1 1 0 0,0-1-1 0 0,1 0 0 0 0,-1 0 1 0 0,0 0-1 0 0,0 0 0 0 0,1 0-12 0 0,4 0 162 0 0,1-1-1 0 0,-1 1 0 0 0,0-2 1 0 0,1 1-1 0 0,-1-1 0 0 0,1 0 1 0 0,-1-1-1 0 0,0 0 0 0 0,0 0 0 0 0,0-1 1 0 0,0 0-1 0 0,0 0 0 0 0,-1-1 1 0 0,1 0-1 0 0,-1-1 0 0 0,0 1 1 0 0,0-1-1 0 0,-1 0 0 0 0,0-1 0 0 0,0 0 1 0 0,6-6-162 0 0,-4 3 181 0 0,1-1 1 0 0,-1-1-1 0 0,0 1 0 0 0,-1-1 1 0 0,-1 0-1 0 0,1-1 0 0 0,-2 1 1 0 0,0-1-1 0 0,0-1 1 0 0,-1 1-1 0 0,-1-1 0 0 0,0 1 1 0 0,0-1-1 0 0,-1-5-181 0 0,-1 11-122 0 0,0 0 0 0 0,-1-1 0 0 0,0 1 0 0 0,-1 0 0 0 0,1 0 0 0 0,-1-1-1 0 0,-1 1 1 0 0,1 0 0 0 0,-1 0 0 0 0,-1 0 0 0 0,1 1 0 0 0,-1-1 0 0 0,0 0 0 0 0,-1 1 0 0 0,1 0 0 0 0,-1 0 0 0 0,-1 0 0 0 0,1 0 0 0 0,-1 0-1 0 0,0 1 1 0 0,0 0 0 0 0,0 0 0 0 0,-1 1 0 0 0,0-1 0 0 0,0 1 0 0 0,0 0 122 0 0,-15-3-3005 0 0,5 6-4787 0 0,8 1-3165 0 0</inkml:trace>
  <inkml:trace contextRef="#ctx0" brushRef="#br0" timeOffset="10252.803">8550 884 13571 0 0,'0'0'2371'0'0,"0"0"-728"0"0,0 0-307 0 0,0 0-50 0 0,0 0-210 0 0,0 0-361 0 0,0 0-364 0 0,0 0-286 0 0,0 0-180 0 0,0 0-63 0 0,0 0 4 0 0,0 0 5 0 0,0 0 16 0 0,-7 20-13 0 0,-21 65-11 0 0,26-82 152 0 0,1 0 1 0 0,0 0-1 0 0,0 0 1 0 0,0 1-1 0 0,1-1 1 0 0,-1 0-1 0 0,1 1 1 0 0,0-1-1 0 0,0 0 1 0 0,0 1-1 0 0,0-1 1 0 0,0 1-1 0 0,1-1 1 0 0,0 0-1 0 0,-1 1 1 0 0,1-1-1 0 0,0 0 0 0 0,1 0 1 0 0,-1 0-1 0 0,1 0 1 0 0,-1 0-1 0 0,1 0 1 0 0,0 0-1 0 0,0 0 1 0 0,0-1-1 0 0,0 1 1 0 0,1-1-1 0 0,-1 1 1 0 0,2 0 24 0 0,7 9-77 0 0,-8-9 127 0 0,0 0 1 0 0,0-1-1 0 0,0 1 1 0 0,1 0-1 0 0,-1-1 1 0 0,1 0-1 0 0,-1 1 1 0 0,1-1-1 0 0,0-1 1 0 0,0 1-1 0 0,0-1 1 0 0,0 1-1 0 0,0-1 1 0 0,0 0 0 0 0,0 0-1 0 0,0-1 1 0 0,0 0-1 0 0,0 1 1 0 0,1-1-1 0 0,-1 0 1 0 0,0-1-1 0 0,0 1 1 0 0,0-1-1 0 0,0 0 1 0 0,1 0-1 0 0,-1 0 1 0 0,0-1-1 0 0,-1 1 1 0 0,1-1-1 0 0,0 0 1 0 0,0 0-1 0 0,-1 0 1 0 0,1-1-1 0 0,1 0-50 0 0,142-174 2089 0 0,-69 93-2198 0 0,-77 84 51 0 0,-1-1 1 0 0,1 0-1 0 0,-1 0 1 0 0,1 1-1 0 0,0-1 1 0 0,-1 0-1 0 0,1 1 1 0 0,0-1 0 0 0,-1 1-1 0 0,1-1 1 0 0,0 1-1 0 0,0-1 1 0 0,-1 1-1 0 0,1-1 1 0 0,0 1-1 0 0,0 0 1 0 0,0-1 0 0 0,0 1-1 0 0,0 0 1 0 0,0 0-1 0 0,-1 0 1 0 0,1 0-1 0 0,0 0 1 0 0,0 0-1 0 0,0 0 1 0 0,0 0 0 0 0,0 0-1 0 0,0 0 1 0 0,0 0-1 0 0,0 0 1 0 0,-1 1-1 0 0,1-1 1 0 0,0 0-1 0 0,0 1 1 0 0,0-1 0 0 0,-1 1-1 0 0,1-1 1 0 0,0 1-1 0 0,0-1 1 0 0,-1 1-1 0 0,1-1 1 0 0,0 1-1 0 0,-1 0 1 0 0,1-1 0 0 0,-1 1-1 0 0,1 0 1 0 0,-1 0-1 0 0,1 0 1 0 0,-1 0 57 0 0,10 50-2593 0 0,-8-34 2518 0 0,-2-12 56 0 0,0 1 0 0 0,1-1 1 0 0,-1 1-1 0 0,1-1 0 0 0,0 1 0 0 0,1-1 1 0 0,-1 0-1 0 0,1 1 0 0 0,0-1 0 0 0,0 0 1 0 0,1 0-1 0 0,0 0 0 0 0,-1-1 0 0 0,2 1 1 0 0,-1-1-1 0 0,0 1 0 0 0,1-1 0 0 0,0 0 1 0 0,0-1-1 0 0,0 1 0 0 0,1-1 0 0 0,-1 1 1 0 0,1-1-1 0 0,-1 0 0 0 0,1-1 0 0 0,0 1 0 0 0,0-1 1 0 0,1 0-1 0 0,-1-1 0 0 0,4 2 19 0 0,3-3 167 0 0,-1 0 0 0 0,1-1 0 0 0,0-1 0 0 0,-1 0 0 0 0,0 0 0 0 0,1-1 0 0 0,-1 0 0 0 0,0-1 0 0 0,-1-1 0 0 0,1 1-1 0 0,-1-2 1 0 0,1 0 0 0 0,-2 0 0 0 0,1 0 0 0 0,-1-1 0 0 0,0-1 0 0 0,0 1 0 0 0,-1-2 0 0 0,0 1 0 0 0,0-1 0 0 0,-1 0 0 0 0,5-9-167 0 0,43-37 615 0 0,-11 14-416 0 0,-26 22-164 0 0,2 1-1 0 0,0 1 1 0 0,1 0-1 0 0,1 2 1 0 0,0 0 0 0 0,20-9-35 0 0,-39 23-44 0 0,-1 0 0 0 0,0 1 0 0 0,1-1 0 0 0,-1 0 0 0 0,1 1 0 0 0,-1-1 0 0 0,0 1 0 0 0,1 0 1 0 0,-1 0-1 0 0,1 0 0 0 0,-1 0 0 0 0,1 0 0 0 0,-1 0 0 0 0,1 1 0 0 0,-1-1 0 0 0,0 1 0 0 0,1-1 0 0 0,-1 1 1 0 0,0 0-1 0 0,1 0 0 0 0,-1 0 0 0 0,0 1 0 0 0,1-1 44 0 0,7 17-61 0 0,0 1-1 0 0,-1 0 1 0 0,-1 1 0 0 0,-1 0-1 0 0,-1 0 1 0 0,0 0 0 0 0,0 12 61 0 0,-4-28 45 0 0,-1-1 0 0 0,0 1 0 0 0,0 0 1 0 0,0-1-1 0 0,-1 1 0 0 0,1 0 1 0 0,-1 0-1 0 0,0 0 0 0 0,0-1 1 0 0,0 1-1 0 0,0 0 0 0 0,-1 0 1 0 0,0-1-1 0 0,0 1 0 0 0,0 0 0 0 0,0-1 1 0 0,0 1-1 0 0,-1-1 0 0 0,1 1 1 0 0,-1-1-1 0 0,0 0 0 0 0,0 1 1 0 0,0-1-1 0 0,-1 0 0 0 0,1-1 1 0 0,-1 1-1 0 0,1 0 0 0 0,-1-1 0 0 0,0 1 1 0 0,0-1-1 0 0,0 0 0 0 0,0 0 1 0 0,-1 0-1 0 0,1 0 0 0 0,-1-1 1 0 0,1 1-1 0 0,-4 0-45 0 0,-85 2-3461 0 0,98 15 1111 0 0,9-10 2749 0 0,1-1 0 0 0,-1 0 0 0 0,1-2 0 0 0,0 0 0 0 0,1-1 0 0 0,-1 0 0 0 0,1-1 0 0 0,0-1 0 0 0,0-1 0 0 0,1 0 0 0 0,12-1-399 0 0,-18-1 189 0 0,0 1-1 0 0,-1-2 0 0 0,1 0 0 0 0,0 0 1 0 0,-1-1-1 0 0,1-1 0 0 0,-1 1 1 0 0,0-2-1 0 0,0 0 0 0 0,0 0 0 0 0,0-1 1 0 0,-1 0-1 0 0,1-1 0 0 0,-2 0 0 0 0,1-1 1 0 0,0 0-1 0 0,-1 0 0 0 0,-1-1 1 0 0,1 0-1 0 0,-1-1 0 0 0,-1 0 0 0 0,1 0 1 0 0,-2 0-1 0 0,1-1 0 0 0,-1 0 1 0 0,-1-1-1 0 0,0 1 0 0 0,1-3-188 0 0,-6-23-2040 0 0,-6 25-2169 0 0,-4 3-4354 0 0,3 4-3552 0 0</inkml:trace>
  <inkml:trace contextRef="#ctx0" brushRef="#br0" timeOffset="16032.843">1 2040 1376 0 0,'0'0'-174'0'0,"0"0"0"0"0,0 0 117 0 0,0 0 77 0 0,38 0 37 0 0,123-1 10 0 0,-18-10 173 0 0,366-58 4060 0 0,226 31 1702 0 0,1379 35-3773 0 0,-5-29 1030 0 0,-1018 10-2219 0 0,-656 14-680 0 0,2866-29 634 0 0,-1170 47-2001 0 0,-337 17-4058 0 0,-1363-17 1894 0 0,-91-2-1329 0 0,-95-1-1296 0 0</inkml:trace>
</inkml:ink>
</file>

<file path=ppt/ink/ink4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0:17.7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 2905 0 0,'0'0'2560'0'0,"0"0"-910"0"0,0 0-124 0 0,0 0 203 0 0,0 0 158 0 0,0 0-40 0 0,0 0-204 0 0,0 0-326 0 0,0 0-382 0 0,0 0-311 0 0,0 0-183 0 0,0 0-84 0 0,0 0-32 0 0,8-7 12 0 0,24-24-5 0 0,22 17 245 0 0,242-11-429 0 0,-170 25-9919 0 0,-108 0 7157 0 0,0 0-6141 0 0</inkml:trace>
</inkml:ink>
</file>

<file path=ppt/ink/ink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6.1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314 1 7314 0 0,'0'0'2265'0'0,"0"0"-844"0"0,0 0-265 0 0,0 0 50 0 0,0 0-13 0 0,0 0-131 0 0,0 0-194 0 0,-34 21-185 0 0,-103 66-165 0 0,54-19 104 0 0,29 28-452 0 0,53-93-175 0 0,0 1 0 0 0,0-1 1 0 0,0 0-1 0 0,1 1 0 0 0,-1-1 0 0 0,1 1 0 0 0,0-1 1 0 0,0 1-1 0 0,0-1 0 0 0,0 0 0 0 0,1 1 1 0 0,-1-1-1 0 0,1 1 0 0 0,0-1 0 0 0,0 0 0 0 0,0 1 1 0 0,0-1-1 0 0,1 0 0 0 0,-1 0 0 0 0,1 0 1 0 0,0 0-1 0 0,0 0 0 0 0,0-1 0 0 0,0 1 0 0 0,1 0 1 0 0,-1-1-1 0 0,1 0 0 0 0,-1 1 0 0 0,1-1 1 0 0,1 0 4 0 0,9 4 53 0 0,0 0 0 0 0,1-2 0 0 0,-1 0 0 0 0,1 0 0 0 0,0-1 0 0 0,0-1 0 0 0,0 0 0 0 0,1-1 0 0 0,-1-1 0 0 0,0 0 0 0 0,1-1 0 0 0,-1 0 0 0 0,0-1 0 0 0,0-1 0 0 0,0 0 0 0 0,0-1 0 0 0,-1 0 0 0 0,1-1 0 0 0,-1-1 0 0 0,0 0 0 0 0,0-2-53 0 0,-2 4 128 0 0,-1 0 0 0 0,0-1-1 0 0,0 0 1 0 0,-1-1 0 0 0,1 0-1 0 0,-1-1 1 0 0,0 1 0 0 0,-1-2-1 0 0,0 1 1 0 0,0-1 0 0 0,-1-1-1 0 0,1 1 1 0 0,-2-1 0 0 0,1-1-1 0 0,-2 1 1 0 0,1-1 0 0 0,-1 0-1 0 0,-1 0 1 0 0,1 0 0 0 0,-2-1-1 0 0,0 0 1 0 0,0 0 0 0 0,0 0-128 0 0,-2 6-39 0 0,0 0 1 0 0,-1-1-1 0 0,1 1 0 0 0,-1-1 1 0 0,0 1-1 0 0,0-1 1 0 0,-1 1-1 0 0,1 0 0 0 0,-1-1 1 0 0,0 1-1 0 0,-1 0 1 0 0,1-1-1 0 0,-1 1 0 0 0,0 0 1 0 0,-1 0-1 0 0,1 0 1 0 0,-1 1-1 0 0,0-1 0 0 0,0 1 1 0 0,0-1-1 0 0,-1 1 1 0 0,1 0-1 0 0,-1 0 0 0 0,0 1 1 0 0,0-1-1 0 0,-1 1 1 0 0,1 0-1 0 0,-1 0 0 0 0,1 0 1 0 0,-1 0-1 0 0,0 1 1 0 0,0 0-1 0 0,0 0 0 0 0,-1 0 1 0 0,1 1-1 0 0,-5-1 39 0 0,-63 15-3833 0 0,33 20-4428 0 0,27-17-640 0 0</inkml:trace>
</inkml:ink>
</file>

<file path=ppt/ink/ink4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0:15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0 173 10946 0 0,'0'0'903'0'0,"0"0"-399"0"0,0 0-212 0 0,0 0 167 0 0,0 0 216 0 0,0 0 137 0 0,0 0 19 0 0,0 0-104 0 0,0 0-130 0 0,0 0-109 0 0,36-8-108 0 0,116-27-112 0 0,-128 28-184 0 0,1 2-1 0 0,1 1 1 0 0,-1 1-1 0 0,1 1 1 0 0,-1 2-1 0 0,1 0 1 0 0,2 2-84 0 0,-17-2 21 0 0,-7 0-18 0 0,1 0 1 0 0,-1 0-1 0 0,0 0 1 0 0,0 1-1 0 0,0-1 1 0 0,1 1-1 0 0,-1 0 1 0 0,0 0-1 0 0,0 1 1 0 0,0-1-1 0 0,0 1 1 0 0,-1 0-1 0 0,1 0 1 0 0,0 0-1 0 0,-1 0 1 0 0,1 1-1 0 0,-1-1 0 0 0,0 1 1 0 0,0 0-1 0 0,0 0 1 0 0,0 0-1 0 0,0 0 1 0 0,-1 1-1 0 0,1-1 1 0 0,-1 1-1 0 0,0 0 1 0 0,0-1-1 0 0,0 1 1 0 0,-1 0-1 0 0,0 0 1 0 0,1 0-1 0 0,-1 0 1 0 0,0 1-1 0 0,-1-1 1 0 0,1 0-1 0 0,-1 0 1 0 0,0 0-1 0 0,0 1 0 0 0,0-1 1 0 0,-1 0-1 0 0,1 0 1 0 0,-1 0-1 0 0,-1 4-3 0 0,-4 8 20 0 0,0-1-1 0 0,-1 1 1 0 0,0-1-1 0 0,-2-1 1 0 0,1 1-1 0 0,-2-1 1 0 0,0-1-1 0 0,-1 1-19 0 0,-3 5 3 0 0,4-6 1 0 0,-15 17 58 0 0,1 2-1 0 0,1 1 0 0 0,2 0 1 0 0,2 1-1 0 0,1 2 0 0 0,1 0 1 0 0,2 0-1 0 0,2 2 0 0 0,1 0 0 0 0,2 4-61 0 0,9-37 57 0 0,0-1 0 0 0,0 1 0 0 0,1 0 0 0 0,-1-1 0 0 0,1 1 0 0 0,1 0 0 0 0,-1-1 0 0 0,1 1 0 0 0,-1-1 0 0 0,1 1 0 0 0,1-1 0 0 0,-1 1 0 0 0,1-1 0 0 0,-1 1 0 0 0,1-1 0 0 0,1 0 0 0 0,-1 0 0 0 0,0 0 0 0 0,1 0 0 0 0,0 0 0 0 0,0-1 0 0 0,0 1 0 0 0,0-1 0 0 0,1 0 0 0 0,-1 0 0 0 0,1 0 0 0 0,0 0 0 0 0,0-1 0 0 0,0 0 0 0 0,0 1 0 0 0,0-1 0 0 0,1-1 0 0 0,-1 1 0 0 0,0-1 0 0 0,1 1 0 0 0,0-1 0 0 0,3 0-57 0 0,4 0 147 0 0,-1 0-1 0 0,0-1 1 0 0,1 0-1 0 0,-1 0 1 0 0,0-2 0 0 0,0 1-1 0 0,1-1 1 0 0,-1-1-1 0 0,-1 0 1 0 0,1-1 0 0 0,0 0-1 0 0,-1 0 1 0 0,0-1-1 0 0,0 0 1 0 0,1-2-147 0 0,48-46-3258 0 0,-49 42 159 0 0,-4 4-3261 0 0,0 2-4644 0 0</inkml:trace>
  <inkml:trace contextRef="#ctx0" brushRef="#br0" timeOffset="804.818">1259 177 1624 0 0,'0'0'1830'0'0,"0"0"-563"0"0,0 0-127 0 0,0 0 207 0 0,0 0 202 0 0,0 0 23 0 0,0 0-138 0 0,0 0-232 0 0,0 0-263 0 0,0 0-233 0 0,0 0-131 0 0,0 0-89 0 0,0 0 6 0 0,1 6 31 0 0,16 158 2683 0 0,-15 93-2507 0 0,-19-143-874 0 0,-11-69-2112 0 0,3-35-3717 0 0,24-10 5789 0 0,-12 0-8869 0 0,11 0 6258 0 0</inkml:trace>
  <inkml:trace contextRef="#ctx0" brushRef="#br0" timeOffset="1275.797">886 41 5313 0 0,'0'0'911'0'0,"0"0"-76"0"0,0 0 116 0 0,0 0 196 0 0,0 0 73 0 0,0 0-36 0 0,0 0-57 0 0,0 0-65 0 0,0 0-85 0 0,35-2-117 0 0,113-6-136 0 0,38-8 1068 0 0,110 1-2178 0 0,-274 29-3547 0 0,-21 6-3649 0 0,-1-17 5962 0 0,0 4-2962 0 0</inkml:trace>
  <inkml:trace contextRef="#ctx0" brushRef="#br0" timeOffset="1700.809">897 733 9306 0 0,'0'0'1006'0'0,"0"0"-466"0"0,0 0 76 0 0,0 0 465 0 0,0 0 308 0 0,0 0 50 0 0,0 0-136 0 0,0 0-201 0 0,0 0-169 0 0,0 0-109 0 0,0 0-68 0 0,35 0-77 0 0,114 3-84 0 0,170-14 1658 0 0,-295 9-2752 0 0,-3 0 387 0 0,0 0 0 0 0,0-2 0 0 0,-1 0-1 0 0,0-1 1 0 0,0-1 0 0 0,14-6 112 0 0,9-17-5595 0 0,-7-14-6299 0 0,-32 35 6733 0 0</inkml:trace>
  <inkml:trace contextRef="#ctx0" brushRef="#br0" timeOffset="2418.507">1918 589 10554 0 0,'0'0'1871'0'0,"0"0"-917"0"0,0 0-411 0 0,0 0-49 0 0,0 0 16 0 0,0 0-31 0 0,0 0-87 0 0,0 0-120 0 0,0 0-88 0 0,0 0-55 0 0,0 0-65 0 0,0 0-45 0 0,-14 35-55 0 0,-45 107-43 0 0,7-33-370 0 0,-10-5-213 0 0,61-103 706 0 0,1-1 6 0 0,0 0 18 0 0,0 0 57 0 0,7-19 380 0 0,21-28-323 0 0,2 1 0 0 0,2 2-1 0 0,2 1 1 0 0,2 2 0 0 0,32-28-182 0 0,-41 40 22 0 0,-13 12-25 0 0,1 1 0 0 0,1 0 0 0 0,1 1 0 0 0,0 0 0 0 0,1 2 0 0 0,0 0 0 0 0,1 1 1 0 0,1 0-1 0 0,2 1 3 0 0,-21 11-8 0 0,0 0 1 0 0,0 0 0 0 0,1 0-1 0 0,-1 0 1 0 0,0 0 0 0 0,1 0-1 0 0,-1 1 1 0 0,0-1 0 0 0,0 0-1 0 0,0 1 1 0 0,1-1 0 0 0,-1 1 0 0 0,0-1-1 0 0,0 1 1 0 0,0 0 0 0 0,0-1-1 0 0,0 1 1 0 0,0 0 0 0 0,0 0-1 0 0,0 0 1 0 0,0 0 0 0 0,0 0-1 0 0,-1 0 1 0 0,1 0 0 0 0,0 0-1 0 0,-1 0 1 0 0,1 0 0 0 0,0 0 0 0 0,-1 0-1 0 0,0 0 1 0 0,1 1 0 0 0,-1-1-1 0 0,0 0 1 0 0,1 0 0 0 0,-1 1-1 0 0,0-1 1 0 0,0 0 0 0 0,0 0-1 0 0,0 1 1 0 0,0-1 0 0 0,0 0-1 0 0,0 0 1 0 0,-1 1 0 0 0,1-1-1 0 0,0 0 1 0 0,-1 0 0 0 0,1 0 0 0 0,-1 1-1 0 0,1-1 1 0 0,-1 0 0 0 0,0 0-1 0 0,1 0 1 0 0,-1 0 7 0 0,0 14 38 0 0,-20 184-135 0 0,18-101 278 0 0,0-96-71 0 0,1 0 0 0 0,-1-1-1 0 0,1 1 1 0 0,-1-1-1 0 0,0 1 1 0 0,0-1 0 0 0,0 0-1 0 0,1 0 1 0 0,-1 0 0 0 0,0-1-1 0 0,0 1 1 0 0,0-1 0 0 0,0 1-1 0 0,0-1 1 0 0,0 0 0 0 0,0 0-1 0 0,0-1 1 0 0,-1 1 0 0 0,1-1-1 0 0,1 1 1 0 0,-1-1 0 0 0,0 0-1 0 0,0 0 1 0 0,0 0-1 0 0,0 0 1 0 0,1-1 0 0 0,-1 1-1 0 0,0-1 1 0 0,1 0 0 0 0,-1 1-1 0 0,1-1 1 0 0,0-1-110 0 0,-151-113-995 0 0,124 90-4006 0 0,17 16-1856 0 0,7 5-469 0 0</inkml:trace>
  <inkml:trace contextRef="#ctx0" brushRef="#br0" timeOffset="3266.709">1276 70 0 0 0,'0'0'179'0'0,"0"0"273"0"0,0 0 109 0 0,0 0 74 0 0,0 0 23 0 0,3-7-14 0 0,10-29 584 0 0,-13 35-645 0 0,-1 0 6278 0 0,1 3-6819 0 0,0 27 751 0 0,2 0 1 0 0,2 1-1 0 0,0-1 1 0 0,2 0-1 0 0,8 24-793 0 0,3 41-130 0 0,-15-53-8107 0 0,-2-34 794 0 0</inkml:trace>
</inkml:ink>
</file>

<file path=ppt/ink/ink4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0:15.0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0 273 4273 0 0,'0'0'316'0'0,"0"0"-76"0"0,0 0 323 0 0,0 0 468 0 0,0 0 321 0 0,0 0 138 0 0,0 0 5 0 0,0 0-70 0 0,0 0-134 0 0,0 0-148 0 0,33 3-184 0 0,101 10-191 0 0,-124-12-611 0 0,0 0 0 0 0,1 0 0 0 0,-1-1 0 0 0,0 0 0 0 0,0-1 0 0 0,0 0 0 0 0,0 0 0 0 0,0-1 0 0 0,0 0 0 0 0,0-1 0 0 0,8-4-157 0 0,9-2 239 0 0,-9 3-383 0 0,73-27 773 0 0,-35 1-4682 0 0,-46 19-3895 0 0,-9 8 1152 0 0</inkml:trace>
  <inkml:trace contextRef="#ctx0" brushRef="#br0" timeOffset="242.493">208 1 5777 0 0,'0'0'1771'0'0,"0"0"-1003"0"0,0 0-13 0 0,0 0 394 0 0,0 0 243 0 0,0 0 16 0 0,-4 37-156 0 0,-10 119-214 0 0,20-44 240 0 0,5-58-1611 0 0,3-1 1 0 0,2-1-1 0 0,3 0 1 0 0,23 46 332 0 0,-21-64-3472 0 0,-11-20-1331 0 0,-4-6-2180 0 0</inkml:trace>
</inkml:ink>
</file>

<file path=ppt/ink/ink4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0:12.0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687 0 9458 0 0,'0'0'1026'0'0,"0"0"-304"0"0,0 0-136 0 0,0 0 42 0 0,0 0 57 0 0,0 0 52 0 0,0 0 69 0 0,0 0 37 0 0,0 0-13 0 0,0 0-103 0 0,0 0-165 0 0,35 3-179 0 0,111 7-123 0 0,207 6 111 0 0,-247-15-3322 0 0,4-1-4607 0 0,-83 0-557 0 0</inkml:trace>
  <inkml:trace contextRef="#ctx0" brushRef="#br0" timeOffset="-852.432">1050 247 10794 0 0,'0'0'-124'0'0,"0"0"-1"0"0,0 0 114 0 0,0 0 321 0 0,0 0 354 0 0,0 0 196 0 0,0 0-4 0 0,0 0-144 0 0,0 0-189 0 0,0 0-145 0 0,0 0-86 0 0,-9 17-22 0 0,-28 58 21 0 0,28 7 404 0 0,40 400 1005 0 0,-30-268-4040 0 0,-8-186-128 0 0,-2-9-5110 0 0,7-15 1879 0 0</inkml:trace>
  <inkml:trace contextRef="#ctx0" brushRef="#br0" timeOffset="-544.095">542 431 7042 0 0,'0'0'525'0'0,"0"0"-294"0"0,0 0-1 0 0,0 0 325 0 0,0 0 441 0 0,0 0 257 0 0,0 0 51 0 0,0 0-56 0 0,31-11-108 0 0,103-34-134 0 0,-7 20 549 0 0,100 2 716 0 0,214 6-2271 0 0,-393 28-1512 0 0,-48-10 1353 0 0,1-1 1 0 0,0 1 0 0 0,0 0-1 0 0,0 0 1 0 0,-1-1 0 0 0,1 1 0 0 0,0 0-1 0 0,-1 0 1 0 0,1 0 0 0 0,-1 0-1 0 0,1 0 1 0 0,-1 0 0 0 0,0 0-1 0 0,1 0 1 0 0,-1 0 0 0 0,0 0-1 0 0,1 0 1 0 0,-1 0 0 0 0,0 0 0 0 0,0 0-1 0 0,0 0 1 0 0,0 0 0 0 0,0 0-1 0 0,0 0 1 0 0,-1 0 0 0 0,1 0-1 0 0,0 0 1 0 0,0 1 0 0 0,-1-1 0 0 0,1 0-1 0 0,0-1 1 0 0,-1 1 0 0 0,1 0-1 0 0,-1 0 1 0 0,0 0 0 0 0,1 0-1 0 0,-1 0 1 0 0,0 0 0 0 0,1-1 0 0 0,-1 1-1 0 0,0 0 1 0 0,0 0 0 0 0,0-1-1 0 0,0 1 159 0 0,-21 28-7069 0 0,12-15 3260 0 0</inkml:trace>
  <inkml:trace contextRef="#ctx0" brushRef="#br0" timeOffset="-299.412">555 1179 11242 0 0,'0'0'970'0'0,"0"0"-621"0"0,0 0-299 0 0,0 0 168 0 0,0 0 317 0 0,0 0 263 0 0,0 0 198 0 0,0 0 39 0 0,0 0-62 0 0,0 0-123 0 0,35 0-153 0 0,117-2-121 0 0,85-27 675 0 0,-146 12-1036 0 0,-42 10-310 0 0,171-32 212 0 0,-79-1-3333 0 0,-112 28 381 0 0,-11 3-2086 0 0,-7 2-4884 0 0</inkml:trace>
  <inkml:trace contextRef="#ctx0" brushRef="#br0" timeOffset="461.51">1888 1079 10162 0 0,'0'0'1555'0'0,"0"0"-899"0"0,0 0-233 0 0,0 0 195 0 0,0 0 212 0 0,0 0 37 0 0,0 0-73 0 0,0 0-147 0 0,0 0-159 0 0,0 0-124 0 0,0 0-95 0 0,-4 35-64 0 0,-9 107-34 0 0,17 16 603 0 0,-1-104-402 0 0,3-68 4433 0 0,-5-35-4680 0 0,2-1 0 0 0,2 1 0 0 0,2 0 0 0 0,3 0 0 0 0,1 1 0 0 0,3 1 0 0 0,2 0 0 0 0,6-10-125 0 0,-19 49-149 0 0,0 0 0 0 0,1 0 0 0 0,0 0 0 0 0,0 0 0 0 0,1 0 0 0 0,0 1 0 0 0,0 0 0 0 0,1 0 0 0 0,0 0 0 0 0,0 1 1 0 0,0 0-1 0 0,1 0 0 0 0,3-2 149 0 0,19 9-4878 0 0,-9 14-4746 0 0,-15-10 1062 0 0</inkml:trace>
  <inkml:trace contextRef="#ctx0" brushRef="#br0" timeOffset="807.699">2361 998 8322 0 0,'0'0'2075'0'0,"0"0"-798"0"0,0 0-220 0 0,0 0 38 0 0,0 0 50 0 0,0 0-83 0 0,0 0-181 0 0,0 0-165 0 0,0 0-169 0 0,0 0-149 0 0,-23 35-93 0 0,-68 109-74 0 0,67-82-16 0 0,25-53-162 0 0,0-6-6 0 0,-1 0 1 0 0,1 0-1 0 0,-1 0 1 0 0,1 0-1 0 0,0-1 1 0 0,0 1-1 0 0,0 0 1 0 0,1 0-1 0 0,-1-1 1 0 0,1 1-1 0 0,-1-1 1 0 0,1 1-1 0 0,0-1 1 0 0,0 0-1 0 0,0 0 1 0 0,0 0-1 0 0,0 0 1 0 0,1 0-1 0 0,-1 0 1 0 0,0 0-1 0 0,1-1 1 0 0,0 1-1 0 0,-1-1 1 0 0,1 0-1 0 0,0 0 1 0 0,-1 0-1 0 0,1 0 0 0 0,0 0 1 0 0,0-1-1 0 0,0 1 1 0 0,0-1-1 0 0,0 0 1 0 0,0 0-1 0 0,0 0 1 0 0,0 0-1 0 0,0 0 1 0 0,0-1-1 0 0,0 1 1 0 0,0-1-1 0 0,-1 0 1 0 0,1 0-1 0 0,0 0 1 0 0,0 0-1 0 0,-1 0 1 0 0,1-1-1 0 0,1 0-47 0 0,6-4 109 0 0,0-1 0 0 0,0 0 0 0 0,0 0 0 0 0,-1-1 0 0 0,-1 0 0 0 0,1 0 0 0 0,-1-1 0 0 0,-1 0 0 0 0,1-1 0 0 0,-2 0 0 0 0,1 0 0 0 0,-1 0 0 0 0,-1-1 0 0 0,0 0 0 0 0,0 0 0 0 0,-1 0-1 0 0,-1-1 1 0 0,0 1 0 0 0,0-1 0 0 0,-1 0 0 0 0,-1 0 0 0 0,0 0 0 0 0,-1-5-109 0 0,0 15-109 0 0,0-1 0 0 0,-1 1 1 0 0,1 0-1 0 0,-1 0 0 0 0,0 0 0 0 0,0 0 0 0 0,0 0 0 0 0,0 0 0 0 0,0 0 0 0 0,0 0 1 0 0,-1 0-1 0 0,1 0 0 0 0,-1 1 0 0 0,1-1 0 0 0,-1 0 0 0 0,0 1 0 0 0,1 0 0 0 0,-1-1 1 0 0,0 1-1 0 0,0 0 0 0 0,0 0 0 0 0,0 0 0 0 0,0 0 0 0 0,0 0 0 0 0,0 0 0 0 0,-1 1 1 0 0,1-1-1 0 0,0 1 0 0 0,-1-1 109 0 0,-20-2-4220 0 0,2 2-3565 0 0,12 1-1122 0 0</inkml:trace>
  <inkml:trace contextRef="#ctx0" brushRef="#br0" timeOffset="1227.591">2690 1087 7914 0 0,'0'0'1659'0'0,"0"0"-731"0"0,0 0-264 0 0,0 0 258 0 0,0 0 314 0 0,0 0 103 0 0,0 0-123 0 0,0 0-290 0 0,0 0-320 0 0,0 0-242 0 0,0 0-143 0 0,0 0-99 0 0,-2 32-50 0 0,-7 98-29 0 0,9-128-37 0 0,-1 1 0 0 0,0-1 1 0 0,1 0-1 0 0,-1 1 0 0 0,1-1 1 0 0,0 0-1 0 0,0 1 0 0 0,0-1 0 0 0,0 0 1 0 0,0 1-1 0 0,0-1 0 0 0,0 0 1 0 0,1 1-1 0 0,0-1 0 0 0,-1 0 0 0 0,1 1 1 0 0,0-1-1 0 0,0 0 0 0 0,0 0 0 0 0,0 0 1 0 0,0 0-1 0 0,1 0 0 0 0,-1 0 1 0 0,1 0-1 0 0,-1 0 0 0 0,1-1 0 0 0,0 1 1 0 0,-1-1-1 0 0,1 1 0 0 0,0 0-6 0 0,4 1 56 0 0,-1 0 37 0 0,0-1 0 0 0,0 1 0 0 0,0-1-1 0 0,0 0 1 0 0,0-1 0 0 0,0 1 0 0 0,1-1 0 0 0,-1 0 0 0 0,0 0 0 0 0,1-1 0 0 0,-1 0-1 0 0,1 0 1 0 0,-1 0 0 0 0,1 0 0 0 0,-1-1 0 0 0,0 0 0 0 0,1 0 0 0 0,-1-1 0 0 0,0 1-1 0 0,0-1 1 0 0,0 0 0 0 0,0 0 0 0 0,0-1 0 0 0,0 0 0 0 0,-1 0 0 0 0,2 0-93 0 0,104-97 2043 0 0,-91 77-1829 0 0,0-1-1 0 0,-2 0 0 0 0,-1-1 1 0 0,-1-1-1 0 0,-2 0 0 0 0,0-1 1 0 0,8-27-214 0 0,-17 44-38 0 0,-1 0 1 0 0,-1 0 0 0 0,0-1 0 0 0,0 1 0 0 0,-1-1 0 0 0,0 1 0 0 0,-1-1-1 0 0,0 0 1 0 0,-1 1 0 0 0,0-1 0 0 0,-1 1 0 0 0,0-1 0 0 0,-1 1-1 0 0,0 0 1 0 0,0 0 0 0 0,-1 0 0 0 0,0 0 0 0 0,-1 1 0 0 0,0-1 0 0 0,0 1-1 0 0,-1 1 1 0 0,-1-1 0 0 0,-5-6 37 0 0,7 10-80 0 0,-1-1 1 0 0,1 0-1 0 0,-1 1 0 0 0,-1 0 1 0 0,1 1-1 0 0,-1-1 1 0 0,0 1-1 0 0,0 1 0 0 0,0-1 1 0 0,0 1-1 0 0,0 0 0 0 0,-1 1 1 0 0,0 0-1 0 0,1 0 0 0 0,-1 0 1 0 0,0 1-1 0 0,0 0 1 0 0,0 1-1 0 0,0 0 0 0 0,0 0 1 0 0,-1 1 79 0 0,4 0-26 0 0,1 1 0 0 0,-1 0-1 0 0,1 0 1 0 0,0 1 0 0 0,0-1 0 0 0,0 1 0 0 0,1-1 0 0 0,-1 1 0 0 0,0 1 0 0 0,1-1 0 0 0,0 0 0 0 0,0 1 0 0 0,0 0 0 0 0,0-1 0 0 0,1 1 0 0 0,-1 0-1 0 0,1 1 1 0 0,0-1 0 0 0,0 0 0 0 0,0 1 0 0 0,1-1 0 0 0,0 0 0 0 0,0 1 0 0 0,0 0 0 0 0,0-1 0 0 0,1 1 0 0 0,-1 0 0 0 0,1-1 0 0 0,0 1 0 0 0,1 0 0 0 0,0 4 26 0 0,3 7 49 0 0,1-1 1 0 0,1 0 0 0 0,0 0 0 0 0,1-1 0 0 0,1 1 0 0 0,0-2 0 0 0,1 1 0 0 0,0-1 0 0 0,1 0-1 0 0,0-1 1 0 0,1 0 0 0 0,1-1 0 0 0,0 0 0 0 0,0-1 0 0 0,1 0 0 0 0,0-1 0 0 0,13 7-50 0 0,25 15-102 0 0,0-2 1 0 0,2-2 0 0 0,1-3-1 0 0,1-2 1 0 0,26 6 101 0 0,2 2-3123 0 0,-69-26-315 0 0,-5-3-2621 0 0,-4-1-2755 0 0</inkml:trace>
  <inkml:trace contextRef="#ctx0" brushRef="#br0" timeOffset="19360.516">277 63 6105 0 0,'0'0'2966'0'0,"0"0"-1695"0"0,0 0-491 0 0,0 0 34 0 0,0 0 110 0 0,0 0 104 0 0,0 0 57 0 0,0 0-60 0 0,0 0-87 0 0,-33 26-118 0 0,-102 86-135 0 0,129-107-632 0 0,0 0 0 0 0,0 1 0 0 0,1-1 0 0 0,0 1 0 0 0,0 0 0 0 0,1 0-1 0 0,0 1 1 0 0,0-1 0 0 0,0 1 0 0 0,1 0 0 0 0,0 0 0 0 0,0 1 0 0 0,1-1-1 0 0,-1 0 1 0 0,2 1 0 0 0,-1 1-53 0 0,-3 15 136 0 0,-6 19-49 0 0,2 1 0 0 0,2 0 0 0 0,1 1 0 0 0,3-1-1 0 0,2 1 1 0 0,2 0 0 0 0,1-1 0 0 0,3 1 0 0 0,1-1 0 0 0,3 0 0 0 0,1 0 0 0 0,2-1 0 0 0,2-1 0 0 0,2 0 0 0 0,2-1 0 0 0,18 31-87 0 0,-4-19-235 0 0,2-2 1 0 0,2-1-1 0 0,2-2 0 0 0,3-2 1 0 0,1-1-1 0 0,2-2 1 0 0,22 14 234 0 0,74 43-3894 0 0,7-20-4096 0 0,-96-60 702 0 0</inkml:trace>
</inkml:ink>
</file>

<file path=ppt/ink/ink4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0:21.4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1 796 1384 0 0,'0'0'1445'0'0,"0"0"-876"0"0,0 0-265 0 0,0 0 290 0 0,0 0 503 0 0,0 0 281 0 0,0 0 94 0 0,0 0-66 0 0,0 0-134 0 0,0 0-117 0 0,0 0-132 0 0,30 0-143 0 0,98 0-136 0 0,21-15 1343 0 0,-120 12-1987 0 0,0-2 0 0 0,0 0 0 0 0,-1-3-1 0 0,0 0 1 0 0,0-2 0 0 0,20-10-100 0 0,-41 12-1918 0 0,-6 2-6494 0 0,-1 2 1333 0 0</inkml:trace>
  <inkml:trace contextRef="#ctx0" brushRef="#br0" timeOffset="230.259">220 583 5225 0 0,'0'0'780'0'0,"0"0"14"0"0,0 0 130 0 0,0 0 126 0 0,-3 32 134 0 0,-8 104 59 0 0,8-110-918 0 0,1 0 1 0 0,2 1-1 0 0,0-1 1 0 0,2 0-1 0 0,1 0 1 0 0,1 0-1 0 0,1-1 1 0 0,1 1 0 0 0,1-1-1 0 0,6 11-325 0 0,4 2-882 0 0,-2-6-5055 0 0,-11-24-1699 0 0</inkml:trace>
  <inkml:trace contextRef="#ctx0" brushRef="#br0" timeOffset="908.284">822 468 5225 0 0,'0'0'844'0'0,"0"0"-178"0"0,0 0-18 0 0,0 0 173 0 0,0 0 148 0 0,0 0 19 0 0,0 0-84 0 0,0 0-102 0 0,0 0-93 0 0,0 0-65 0 0,0 0-48 0 0,32-14-58 0 0,102-42-51 0 0,-67 40 220 0 0,-54 18-505 0 0,-8-3-115 0 0,1-1 0 0 0,-1 2 0 0 0,1-1 0 0 0,-1 1 0 0 0,1 0 0 0 0,-1 0 0 0 0,1 1 0 0 0,0-1 0 0 0,-1 1 0 0 0,0 0 0 0 0,1 1 0 0 0,-1-1 0 0 0,1 1 0 0 0,-1 0 0 0 0,0 1 0 0 0,0-1 0 0 0,0 1 0 0 0,-1 0 0 0 0,1 0 0 0 0,-1 1 0 0 0,1-1 0 0 0,-1 1-1 0 0,0 0 1 0 0,0 0 0 0 0,-1 0 0 0 0,1 1 0 0 0,-1-1 0 0 0,0 1 0 0 0,0 0 0 0 0,-1 0 0 0 0,1 0 0 0 0,0 4-87 0 0,-2 8 98 0 0,-2 0 0 0 0,0 0 0 0 0,-1 0 0 0 0,-1-1 0 0 0,0 1 0 0 0,-1-1 0 0 0,-1 1-1 0 0,-1-1 1 0 0,0 0 0 0 0,-1-1 0 0 0,0 0 0 0 0,-2 0 0 0 0,1 0 0 0 0,-2-1 0 0 0,0-1 0 0 0,-3 3-98 0 0,-1 6 12 0 0,-5 7 25 0 0,-3 2-3 0 0,2 1 1 0 0,1 1-1 0 0,2 0 0 0 0,1 1 0 0 0,-10 34-34 0 0,25-65 23 0 0,-1 0-1 0 0,1 0 0 0 0,0 1 0 0 0,0-1 0 0 0,0 0 1 0 0,0 0-1 0 0,1 0 0 0 0,-1 1 0 0 0,1-1 0 0 0,0 0 1 0 0,0 1-1 0 0,0-1 0 0 0,1 0 0 0 0,-1 1 0 0 0,1-1 1 0 0,-1 0-1 0 0,1 0 0 0 0,0 0 0 0 0,0 1 0 0 0,1-1 1 0 0,-1 0-1 0 0,1 0 0 0 0,-1-1 0 0 0,1 1 0 0 0,0 0 1 0 0,0 0-1 0 0,0-1 0 0 0,0 0 0 0 0,1 1 1 0 0,-1-1-1 0 0,1 0 0 0 0,-1 0 0 0 0,1 0 0 0 0,0 0 1 0 0,0-1-1 0 0,0 1 0 0 0,0-1 0 0 0,0 1 0 0 0,0-1 1 0 0,0 0-1 0 0,0 0 0 0 0,1-1 0 0 0,1 1-22 0 0,10 1 322 0 0,-2 1-116 0 0,-1-1 1 0 0,1-1-1 0 0,-1 0 1 0 0,1-1-1 0 0,0 0 0 0 0,-1-1 1 0 0,1 0-1 0 0,-1-1 1 0 0,1 0-1 0 0,1-2-206 0 0,59-28 1210 0 0,-68 15-530 0 0,-6 1-6061 0 0,1 8-4592 0 0,0 4-224 0 0</inkml:trace>
  <inkml:trace contextRef="#ctx0" brushRef="#br0" timeOffset="2753.495">1448 1238 1816 0 0,'0'0'1250'0'0,"0"0"-130"0"0,0 0-42 0 0,0 0 58 0 0,0 0 48 0 0,0 0 23 0 0,0 0-63 0 0,0 0-145 0 0,0 0-162 0 0,0 0-143 0 0,0 0-95 0 0,7-22-29 0 0,25-70-13 0 0,5 28 478 0 0,168-193 323 0 0,-54 82-1302 0 0,-149 247-909 0 0,-5-21 932 0 0,0-37-69 0 0,1 0 1 0 0,1 0-1 0 0,0-1 0 0 0,1 1 0 0 0,0 0 0 0 0,1 0 0 0 0,1 0 0 0 0,0 0 0 0 0,0-1 0 0 0,2 1 0 0 0,0-1 0 0 0,0 0 0 0 0,1 0 0 0 0,1 0 0 0 0,0-1 0 0 0,1 0 0 0 0,8 11-10 0 0,-14-21 27 0 0,0-1 0 0 0,0 0 1 0 0,0 0-1 0 0,1 0 0 0 0,-1 0 1 0 0,0 0-1 0 0,1 0 0 0 0,-1 0 1 0 0,1 0-1 0 0,-1 0 0 0 0,1-1 1 0 0,-1 1-1 0 0,1-1 0 0 0,0 1 1 0 0,-1-1-1 0 0,1 1 0 0 0,0-1 0 0 0,-1 0 1 0 0,1 0-1 0 0,0 0 0 0 0,-1 0 1 0 0,1 0-1 0 0,0 0 0 0 0,-1-1 1 0 0,1 1-1 0 0,0 0 0 0 0,-1-1 1 0 0,1 1-1 0 0,-1-1 0 0 0,1 0 1 0 0,-1 1-1 0 0,1-1 0 0 0,-1 0 1 0 0,1 0-1 0 0,-1 0 0 0 0,0 0 1 0 0,1 0-1 0 0,-1-1 0 0 0,1 0-27 0 0,45-57 657 0 0,-43 55-687 0 0,49-75 81 0 0,4 3-1 0 0,4 2 1 0 0,36-32-51 0 0,-44 76-579 0 0,-38 75 334 0 0,-19 220 831 0 0,-4-97-1495 0 0,12-133-3343 0 0,-3-29 2014 0 0,1 2-4965 0 0</inkml:trace>
  <inkml:trace contextRef="#ctx0" brushRef="#br0" timeOffset="3380.202">2593 1013 6321 0 0,'0'0'1139'0'0,"0"0"-420"0"0,0 0-269 0 0,0 0 6 0 0,0 0 50 0 0,0 0 0 0 0,0 0-19 0 0,0 0-57 0 0,0 0-75 0 0,0 0-98 0 0,0 0-91 0 0,0 0-73 0 0,0 0-63 0 0,-22 35-18 0 0,-67 105-18 0 0,44-69-16 0 0,29-49 332 0 0,24-33 895 0 0,36-47-1000 0 0,-27 34-86 0 0,1 0 1 0 0,1 2-1 0 0,1 0 1 0 0,1 1-1 0 0,9-6-119 0 0,-3 4-27 0 0,-22 17 12 0 0,0 1-1 0 0,0 0 0 0 0,1 0 1 0 0,0 0-1 0 0,0 1 0 0 0,0 0 1 0 0,1 0-1 0 0,-1 1 1 0 0,1 0-1 0 0,0 0 0 0 0,0 0 1 0 0,0 1-1 0 0,0 0 1 0 0,1 0-1 0 0,3 0 16 0 0,-8 5 16 0 0,0 0 0 0 0,0 0 1 0 0,-1 0-1 0 0,1 0 0 0 0,-1 0 0 0 0,0 0 0 0 0,0 1 1 0 0,0-1-1 0 0,-1 1 0 0 0,1-1 0 0 0,-1 1 0 0 0,0 0 0 0 0,0 0 1 0 0,0-1-1 0 0,-1 1 0 0 0,1 0 0 0 0,-1 0 0 0 0,0 0 1 0 0,0 0-1 0 0,0 0 0 0 0,-1 3-16 0 0,1 210 1452 0 0,-1-216-1367 0 0,1 0 0 0 0,-1 0 0 0 0,0-1 0 0 0,0 1 0 0 0,0 0 0 0 0,-1-1 0 0 0,1 1 0 0 0,0-1-1 0 0,0 1 1 0 0,0-1 0 0 0,0 0 0 0 0,0 1 0 0 0,0-1 0 0 0,-1 0 0 0 0,1 0 0 0 0,0 0 0 0 0,0 0-1 0 0,0 0 1 0 0,-1 0 0 0 0,1 0 0 0 0,0-1 0 0 0,0 1 0 0 0,0 0 0 0 0,0 0 0 0 0,0-1 0 0 0,-1 1-1 0 0,1-1 1 0 0,0 1 0 0 0,0-1 0 0 0,0 0 0 0 0,0 1 0 0 0,0-1 0 0 0,0 0 0 0 0,1 0 0 0 0,-1 1-1 0 0,0-1 1 0 0,0 0 0 0 0,0 0 0 0 0,1 0 0 0 0,-1 0 0 0 0,1 0 0 0 0,-1 0 0 0 0,0 0 0 0 0,1 0 0 0 0,0-1-1 0 0,-1 1-84 0 0,-1-1 94 0 0,-166-123-1328 0 0,133 98-2090 0 0,10 14-4748 0 0,19 12 956 0 0</inkml:trace>
  <inkml:trace contextRef="#ctx0" brushRef="#br0" timeOffset="3981.656">3204 781 496 0 0,'0'0'2026'0'0,"0"0"-335"0"0,0 0-15 0 0,0 0 119 0 0,0 0 56 0 0,0 0-65 0 0,0 0-195 0 0,0 0-288 0 0,0 0-311 0 0,0 0-296 0 0,0 0-220 0 0,0 0-147 0 0,0 0-95 0 0,-22 4-39 0 0,-71 14-20 0 0,47 11 53 0 0,39-20-174 0 0,-2-1-67 0 0,1 1-1 0 0,0 0 0 0 0,1 1 0 0 0,0 0 0 0 0,0 0 0 0 0,1 0 1 0 0,0 1-1 0 0,1 0 0 0 0,0 0 0 0 0,1 0 0 0 0,0 0 0 0 0,1 1 1 0 0,0 0-1 0 0,1 0 0 0 0,0 0 0 0 0,1 0 0 0 0,1 0 1 0 0,-1 0-1 0 0,2 3 14 0 0,1-9 19 0 0,1-1-1 0 0,-1 0 1 0 0,1 1 0 0 0,1-1 0 0 0,-1 0 0 0 0,1-1-1 0 0,-1 1 1 0 0,1-1 0 0 0,1 1 0 0 0,-1-1 0 0 0,0 0-1 0 0,1-1 1 0 0,0 1 0 0 0,0-1 0 0 0,0 0 0 0 0,0 0 0 0 0,1-1-1 0 0,-1 1 1 0 0,1-1 0 0 0,0 0 0 0 0,-1-1 0 0 0,1 1-1 0 0,0-1 1 0 0,0 0 0 0 0,0-1 0 0 0,0 0 0 0 0,0 0 0 0 0,0 0-1 0 0,0 0 1 0 0,0-1 0 0 0,0 0 0 0 0,-1 0 0 0 0,1-1-1 0 0,0 1 1 0 0,0-1 0 0 0,-1-1 0 0 0,3 0-19 0 0,18-12 302 0 0,-1-1 0 0 0,-1-1 1 0 0,0-1-1 0 0,-1-2 0 0 0,-1 0 0 0 0,0-1 1 0 0,-2-1-1 0 0,-1-1 0 0 0,-1-1 0 0 0,0 0 1 0 0,-2-1-1 0 0,-1-1 0 0 0,-1-1 0 0 0,-2 0 1 0 0,0-1-1 0 0,-2 0 0 0 0,5-22-302 0 0,-8 28-7 0 0,-1 0 1 0 0,-1 0-1 0 0,-1 0 0 0 0,0-1 0 0 0,-2 1 0 0 0,-1-12 7 0 0,-1 25-32 0 0,0 0 0 0 0,0 1 0 0 0,-1-1 1 0 0,0 0-1 0 0,-1 0 0 0 0,0 1 0 0 0,0-1 0 0 0,-1 1 0 0 0,0-1 0 0 0,0 1 1 0 0,-1 0-1 0 0,0 0 0 0 0,-1 1 0 0 0,0-1 0 0 0,0 1 0 0 0,0 0 1 0 0,-6-5 31 0 0,8 9-34 0 0,0 1 0 0 0,0 0 1 0 0,0 0-1 0 0,0 0 0 0 0,0 0 1 0 0,0 0-1 0 0,-1 0 0 0 0,1 1 1 0 0,-1 0-1 0 0,1 0 0 0 0,-1 0 1 0 0,0 0-1 0 0,1 0 0 0 0,-1 1 1 0 0,0-1-1 0 0,0 1 0 0 0,1 0 1 0 0,-1 0-1 0 0,0 1 0 0 0,1-1 1 0 0,-1 1-1 0 0,0 0 0 0 0,1 0 1 0 0,-1 0-1 0 0,0 0 0 0 0,1 1 1 0 0,0-1-1 0 0,-1 1 0 0 0,1 0 1 0 0,0 0-1 0 0,0 0 0 0 0,0 0 1 0 0,0 1-1 0 0,0-1 0 0 0,1 1 1 0 0,-1 0-1 0 0,1-1 0 0 0,-2 3 34 0 0,-7 7-30 0 0,1 1 0 0 0,1 0-1 0 0,0 0 1 0 0,1 0 0 0 0,0 1-1 0 0,1 1 1 0 0,1-1 0 0 0,-4 12 30 0 0,4-10 1 0 0,0 1-1 0 0,1-1 1 0 0,1 1 0 0 0,0 0 0 0 0,1 0 0 0 0,1 0-1 0 0,1 1 1 0 0,1-1 0 0 0,0 0 0 0 0,1 0 0 0 0,1 1-1 0 0,0-1 1 0 0,1 0 0 0 0,1 0 0 0 0,1-1 0 0 0,1 1-1 0 0,0-1 1 0 0,1 0 0 0 0,0 0 0 0 0,7 9-1 0 0,-2-9 12 0 0,-1-1 0 0 0,2 0 1 0 0,0-1-1 0 0,1 0 0 0 0,0-1 0 0 0,1 0 1 0 0,1-2-1 0 0,0 1 0 0 0,0-2 1 0 0,1 0-1 0 0,0-1 0 0 0,1-1 0 0 0,0-1 1 0 0,0 0-1 0 0,5 0-12 0 0,-11-4-114 0 0,3-2-2661 0 0,-8-13-6429 0 0,-7 8 35 0 0</inkml:trace>
  <inkml:trace contextRef="#ctx0" brushRef="#br0" timeOffset="4351.471">3613 273 8834 0 0,'0'0'1678'0'0,"0"0"-230"0"0,0 0-157 0 0,0 0-28 0 0,0 0-28 0 0,0 0-123 0 0,0 0-176 0 0,0 0-173 0 0,0 0-128 0 0,0 0-106 0 0,0 0-94 0 0,0 0-80 0 0,0 0-67 0 0,23-14-58 0 0,74-47-32 0 0,-35 35 137 0 0,-44 24-221 0 0,-16 1-108 0 0,-1 0 0 0 0,1 0 0 0 0,-1 0-1 0 0,1 1 1 0 0,0-1 0 0 0,0 0 0 0 0,0 1 0 0 0,-1-1-1 0 0,1 1 1 0 0,0-1 0 0 0,0 1 0 0 0,0 0 0 0 0,0 0-1 0 0,0 0 1 0 0,-1 0 0 0 0,1 0 0 0 0,0 0 0 0 0,0 1-1 0 0,0-1 1 0 0,0 1 0 0 0,0-1 0 0 0,-1 1 0 0 0,1 0-1 0 0,0 0 1 0 0,-1-1 0 0 0,1 1 0 0 0,0 0 0 0 0,-1 0-1 0 0,1 1 1 0 0,-1-1 0 0 0,1 0 0 0 0,-1 0 0 0 0,0 1-1 0 0,0-1 1 0 0,1 1 0 0 0,-1-1 0 0 0,0 1 0 0 0,0 0-1 0 0,-1-1 1 0 0,1 1 0 0 0,0 0 0 0 0,0 0 0 0 0,-1-1-1 0 0,1 1 1 0 0,-1 0 0 0 0,0 1-6 0 0,0 8 61 0 0,-1 1-1 0 0,0-1 1 0 0,-1 0 0 0 0,-1 1-1 0 0,0-1 1 0 0,0 0 0 0 0,-1 0-1 0 0,-1-1 1 0 0,1 1 0 0 0,-2-1 0 0 0,1 0-1 0 0,-3 2-60 0 0,3-4 17 0 0,0 0 0 0 0,1 1 0 0 0,0 0-1 0 0,0-1 1 0 0,1 2 0 0 0,0-1 0 0 0,0 0 0 0 0,1 1 0 0 0,0-1-1 0 0,1 1 1 0 0,0-1 0 0 0,1 1 0 0 0,0 4-17 0 0,2-10 17 0 0,1-1 0 0 0,-1 1-1 0 0,1-1 1 0 0,0 0 0 0 0,0 0 0 0 0,0 0 0 0 0,0-1-1 0 0,1 1 1 0 0,-1-1 0 0 0,1 1 0 0 0,0-1 0 0 0,-1 0 0 0 0,1-1-1 0 0,0 1 1 0 0,0-1 0 0 0,0 1 0 0 0,0-1 0 0 0,0 0 0 0 0,1-1-1 0 0,-1 1 1 0 0,0-1 0 0 0,0 0 0 0 0,0 0 0 0 0,1 0-1 0 0,-1 0 1 0 0,1-1-17 0 0,77 1-246 0 0,-64 0-3191 0 0,0 0-3401 0 0,-11 0-4483 0 0</inkml:trace>
  <inkml:trace contextRef="#ctx0" brushRef="#br0" timeOffset="6987.642">3767 1050 0 0 0,'0'0'368'0'0,"0"0"4"0"0,0 0 50 0 0,0 0 171 0 0,0 0 187 0 0,0 0 79 0 0,0 0-73 0 0,0 0-154 0 0,0 0-128 0 0,0 0-75 0 0,0 0-3 0 0,0 5 44 0 0,-14 229 5989 0 0,-1-117-8130 0 0,15-116 679 0 0,0-1-412 0 0,1 0-2825 0 0,3 0 1072 0 0,-2 0 1510 0 0</inkml:trace>
  <inkml:trace contextRef="#ctx0" brushRef="#br0" timeOffset="8031.664">3721 1083 0 0 0,'0'0'918'0'0,"0"0"368"0"0,0 0 67 0 0,0 0-70 0 0,0 0-106 0 0,0 0-127 0 0,0 0-102 0 0,0 0-97 0 0,0 0-51 0 0,0 0-14 0 0,20 1-32 0 0,96 2 599 0 0,-47-9 824 0 0,-34 3-3335 0 0,-1 1-7599 0 0,-35 2 3936 0 0</inkml:trace>
  <inkml:trace contextRef="#ctx0" brushRef="#br0" timeOffset="8284.695">3688 1293 256 0 0,'0'0'492'0'0,"0"0"-45"0"0,0 0 348 0 0,0 0 564 0 0,0 0 346 0 0,0 0 21 0 0,0 0-171 0 0,0 0-275 0 0,0 0-251 0 0,0 0-201 0 0,0 0-199 0 0,0 0-178 0 0,35-5-158 0 0,109-19-130 0 0,5-6-2033 0 0,-105 23-5477 0 0,-29 3 3556 0 0</inkml:trace>
  <inkml:trace contextRef="#ctx0" brushRef="#br0" timeOffset="9084.019">4216 86 1408 0 0,'0'0'366'0'0,"0"0"-108"0"0,0 0 296 0 0,0 0 442 0 0,0 0 327 0 0,0 0 173 0 0,0 0-10 0 0,0 0-72 0 0,0 0-110 0 0,0 0-80 0 0,0 0-48 0 0,0 0-74 0 0,36 35-102 0 0,109 113-137 0 0,-88-69-147 0 0,-34-31-411 0 0,-3 2 0 0 0,-2 1-1 0 0,-2 0 1 0 0,-2 1 0 0 0,-3 0 0 0 0,-2 1-1 0 0,-2 0 1 0 0,-3 1 0 0 0,-2-1 0 0 0,-4 46-305 0 0,-1-65 0 0 0,-1-1 1 0 0,-2 1-1 0 0,-1-1 1 0 0,-2-1 0 0 0,-1 1-1 0 0,-1-1 1 0 0,-2-1-1 0 0,-2-1 1 0 0,0 0 0 0 0,-2 0-1 0 0,-3 2 0 0 0,-3-3-323 0 0,-1 0 1 0 0,-1-2-1 0 0,-2 0 0 0 0,0-2 1 0 0,-21 14 322 0 0,-83 57-7176 0 0,121-89 6167 0 0,-15 13-7685 0 0</inkml:trace>
  <inkml:trace contextRef="#ctx0" brushRef="#br0" timeOffset="11411.549">4563 1337 3801 0 0,'0'0'487'0'0,"0"0"-147"0"0,0 0 89 0 0,0 0 298 0 0,0 0 301 0 0,0 0 167 0 0,0 0 29 0 0,0 0-85 0 0,0 0-96 0 0,0 0-85 0 0,0 0-86 0 0,18-8-63 0 0,115-58 1290 0 0,-100 44-1683 0 0,-2-1-1 0 0,0-2 0 0 0,-2-1 0 0 0,-1-1 1 0 0,0-1-1 0 0,-3-2 0 0 0,0 0 0 0 0,-1-4-415 0 0,-14 21-8 0 0,0 1 0 0 0,-2-2 0 0 0,0 1 0 0 0,0-1 0 0 0,-1 0-1 0 0,-1-1 1 0 0,0 1 0 0 0,-1-1 0 0 0,-1 0 0 0 0,0-1-1 0 0,-1 1 1 0 0,-1-1 0 0 0,0 1 0 0 0,-1-6 8 0 0,-1 19-79 0 0,-1 0 0 0 0,0-1 1 0 0,0 1-1 0 0,1 0 0 0 0,-1 0 0 0 0,-1 0 0 0 0,1 0 1 0 0,0 0-1 0 0,0 0 0 0 0,-1 0 0 0 0,1 1 1 0 0,-1-1-1 0 0,0 0 0 0 0,1 1 0 0 0,-1-1 1 0 0,0 1-1 0 0,0 0 0 0 0,0 0 0 0 0,0-1 1 0 0,0 1-1 0 0,0 0 0 0 0,0 1 0 0 0,0-1 1 0 0,-1 0-1 0 0,1 1 0 0 0,0-1 0 0 0,0 1 0 0 0,-1 0 1 0 0,1-1-1 0 0,0 1 0 0 0,-1 0 0 0 0,1 1 1 0 0,0-1-1 0 0,0 0 0 0 0,-1 1 0 0 0,1-1 1 0 0,0 1-1 0 0,0-1 0 0 0,-1 1 0 0 0,1 0 1 0 0,0 0-1 0 0,0 0 0 0 0,0 0 0 0 0,0 1 1 0 0,0-1-1 0 0,1 1 0 0 0,-1-1 0 0 0,0 1 1 0 0,1-1-1 0 0,-1 1 0 0 0,1 0 0 0 0,-2 1 79 0 0,-8 12-139 0 0,0-1-1 0 0,1 2 0 0 0,1-1 0 0 0,0 1 1 0 0,1 1-1 0 0,1 0 0 0 0,0 0 1 0 0,1 0-1 0 0,1 1 0 0 0,1-1 1 0 0,1 1-1 0 0,-1 13 140 0 0,1-23 32 0 0,1 1 0 0 0,0 0-1 0 0,0-1 1 0 0,1 1 0 0 0,0 0 0 0 0,1 0 0 0 0,0-1 0 0 0,0 1 0 0 0,1 0-1 0 0,0 0 1 0 0,1 0 0 0 0,0-1 0 0 0,0 1 0 0 0,1-1 0 0 0,0 0 0 0 0,0 1-1 0 0,1-1 1 0 0,0-1 0 0 0,0 1 0 0 0,1 0 0 0 0,0-1 0 0 0,0 0 0 0 0,1 0 0 0 0,0-1-1 0 0,0 0 1 0 0,1 0 0 0 0,1 1-32 0 0,0-3 162 0 0,1 0 0 0 0,0 0 0 0 0,0-1 0 0 0,0 0 0 0 0,0-1 0 0 0,0 0 0 0 0,1 0 0 0 0,-1-1 0 0 0,1 0 0 0 0,-1-1 0 0 0,1 0 1 0 0,0-1-1 0 0,-1 0 0 0 0,1 0 0 0 0,-1-1 0 0 0,0 0 0 0 0,0 0 0 0 0,1-1 0 0 0,-1-1 0 0 0,-1 1 0 0 0,1-2 0 0 0,-1 1 0 0 0,1-1 0 0 0,-1 0 0 0 0,-1-1 0 0 0,1 0 0 0 0,-1 0 0 0 0,0 0 0 0 0,0-1 0 0 0,-1 0 0 0 0,0-1 0 0 0,6-7-162 0 0,-1 0 51 0 0,0 0 0 0 0,0-1 0 0 0,-2 0-1 0 0,0 0 1 0 0,-1-1 0 0 0,0 0 0 0 0,-1-1-1 0 0,-1 0 1 0 0,-1 0 0 0 0,-1 0 0 0 0,0-1-1 0 0,-2 1 1 0 0,0-1 0 0 0,0-6-51 0 0,-2 16-57 0 0,1 8-1 0 0,0-1-1 0 0,-1 0 1 0 0,1 0 0 0 0,0 0-1 0 0,-1 0 1 0 0,1 0 0 0 0,-1 0-1 0 0,1 0 1 0 0,-1-1 0 0 0,0 1-1 0 0,0 0 1 0 0,0 0 0 0 0,0 0-1 0 0,-1 0 1 0 0,1 0 0 0 0,0 0-1 0 0,-1 0 1 0 0,0 0 0 0 0,1 0-1 0 0,-1 0 1 0 0,0 0 0 0 0,0 0-1 0 0,0 0 1 0 0,0 0 0 0 0,0 1-1 0 0,-1-1 1 0 0,1 0 0 0 0,0 1-1 0 0,-1-1 1 0 0,1 1-1 0 0,-1-1 1 0 0,0 1 0 0 0,1 0-1 0 0,-1 0 1 0 0,0 0 0 0 0,0 0-1 0 0,0 0 1 0 0,0 0 0 0 0,0 0-1 0 0,0 1 1 0 0,0-1 0 0 0,0 1-1 0 0,0-1 1 0 0,0 1 0 0 0,0 0-1 0 0,0 0 1 0 0,0 0 0 0 0,0 0-1 0 0,0 0 1 0 0,0 0 58 0 0,-44 62-1754 0 0,40-47 1755 0 0,1 0-1 0 0,0 0 0 0 0,1 1 1 0 0,1 0-1 0 0,0-1 0 0 0,2 1 1 0 0,-1 0-1 0 0,2 0 0 0 0,0 0 1 0 0,1 0-1 0 0,2 10 0 0 0,-2-19 33 0 0,0 0 1 0 0,1 1 0 0 0,0-1-1 0 0,0 0 1 0 0,1 0-1 0 0,0 0 1 0 0,0-1-1 0 0,0 1 1 0 0,1-1-1 0 0,0 0 1 0 0,0 1-1 0 0,1-2 1 0 0,0 1-1 0 0,0 0 1 0 0,0-1-1 0 0,0 0 1 0 0,1-1-1 0 0,0 1 1 0 0,0-1-1 0 0,0 0 1 0 0,1 0-1 0 0,-1-1 1 0 0,1 0-1 0 0,0 0 1 0 0,7 2-34 0 0,-2-3 143 0 0,0 1 1 0 0,1-2 0 0 0,-1 0-1 0 0,0 0 1 0 0,1-1 0 0 0,-1-1-1 0 0,1 0 1 0 0,-1-1 0 0 0,0 0-1 0 0,0-1 1 0 0,0 0-1 0 0,0-1 1 0 0,0 0 0 0 0,-1-1-1 0 0,0 0 1 0 0,0-1 0 0 0,0 0-1 0 0,-1-1 1 0 0,0 0 0 0 0,0-1-1 0 0,0 0 1 0 0,-1 0-1 0 0,-1-1 1 0 0,1 0 0 0 0,-1-1-1 0 0,-1 0 1 0 0,6-8-144 0 0,0 0 42 0 0,0-1-1 0 0,-1 0 1 0 0,-1-1 0 0 0,-1 0 0 0 0,0 0-1 0 0,-2-1 1 0 0,-1-1 0 0 0,0 1 0 0 0,-1-1-1 0 0,-2 0 1 0 0,0 0 0 0 0,-1-1-1 0 0,-2 1 1 0 0,0-4-42 0 0,0 11 0 0 0,0 12 9 0 0,0 0-1 0 0,-1 0 1 0 0,1 0 0 0 0,-1 0 0 0 0,0-1 0 0 0,1 1-1 0 0,-1 0 1 0 0,-1 0 0 0 0,1 0 0 0 0,0 0 0 0 0,-1 0-1 0 0,0-1 1 0 0,1 1 0 0 0,-1 0 0 0 0,0 0 0 0 0,-1 1-1 0 0,1-1 1 0 0,-1 0 0 0 0,1 0 0 0 0,-1 0 0 0 0,0 1-1 0 0,0-1 1 0 0,0 1 0 0 0,0 0 0 0 0,0-1 0 0 0,0 1 0 0 0,-2-1-9 0 0,2 4-19 0 0,-1-1 0 0 0,1 1 0 0 0,0 0 0 0 0,0 0 1 0 0,0 0-1 0 0,-1 0 0 0 0,1 0 0 0 0,0 0 1 0 0,0 0-1 0 0,1 1 0 0 0,-1-1 0 0 0,0 1 0 0 0,0 0 1 0 0,1-1-1 0 0,-1 1 0 0 0,1 0 0 0 0,-1 0 1 0 0,1 0-1 0 0,0 0 0 0 0,0 0 0 0 0,0 0 0 0 0,0 0 1 0 0,0 1-1 0 0,0-1 0 0 0,0 2 19 0 0,-4 6-40 0 0,-14 28-36 0 0,1 1-1 0 0,2 1 1 0 0,2 0 0 0 0,2 1-1 0 0,2 0 1 0 0,1 0 0 0 0,2 1-1 0 0,2 1 1 0 0,2-1 0 0 0,2 1-1 0 0,1-1 1 0 0,5 21 76 0 0,24 51-1445 0 0,5-45-4788 0 0,-27-57 1764 0 0,-1-4-3115 0 0</inkml:trace>
  <inkml:trace contextRef="#ctx0" brushRef="#br0" timeOffset="11686.991">5785 1326 6065 0 0,'0'0'880'0'0,"0"0"-190"0"0,0 0 126 0 0,0 0 232 0 0,0 0 51 0 0,0 0-41 0 0,-13 33-150 0 0,-40 102-208 0 0,0 42 380 0 0,45-103-1709 0 0,17-65-1978 0 0,-2-13-4822 0 0,-7 4 3750 0 0</inkml:trace>
  <inkml:trace contextRef="#ctx0" brushRef="#br0" timeOffset="11933.794">5695 1212 12259 0 0,'0'0'701'0'0,"0"0"-218"0"0,0 0 40 0 0,0 0 169 0 0,0 0 95 0 0,0 0 11 0 0,0 0-36 0 0,0 0-47 0 0,0 0-75 0 0,0 0-120 0 0,0 0-156 0 0,33 1-140 0 0,104 4-96 0 0,-25 11-224 0 0,-95-7-3179 0 0,-20 7-8013 0 0,-1-11 6351 0 0</inkml:trace>
  <inkml:trace contextRef="#ctx0" brushRef="#br0" timeOffset="12181.831">5682 1507 2393 0 0,'0'0'1904'0'0,"0"0"-436"0"0,0 0 231 0 0,0 0 287 0 0,0 0-27 0 0,0 0-260 0 0,0 0-327 0 0,0 0-333 0 0,0 0-269 0 0,0 0-209 0 0,0 0-158 0 0,30 0-138 0 0,98-1-118 0 0,-31-17-494 0 0,-73 7-478 0 0,-12 7-100 0 0,12-5-2161 0 0,-7 4-2445 0 0,-5 1-1420 0 0</inkml:trace>
</inkml:ink>
</file>

<file path=ppt/ink/ink4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02.9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4 3161 0 0,'0'0'1405'0'0,"0"0"-380"0"0,0 0-121 0 0,0 0 219 0 0,0 0 301 0 0,0 0 176 0 0,0 0-35 0 0,0 0-204 0 0,0 0-294 0 0,0 0-317 0 0,0 0-260 0 0,-9 1 184 0 0,57 6 2331 0 0,311 8 1221 0 0,-285-16-3969 0 0,82-21-288 0 0,-146 18-742 0 0,-11 5-16459 0 0,-1 2 11231 0 0</inkml:trace>
</inkml:ink>
</file>

<file path=ppt/ink/ink4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03.2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7170 0 0,'0'0'1218'0'0,"0"0"-167"0"0,0 0 332 0 0,0 0 452 0 0,0 0 216 0 0,0 0-115 0 0,0 0-340 0 0,0 0-352 0 0,38 9-286 0 0,121 25-211 0 0,-42-25 286 0 0,29-18 222 0 0,-73 2-2308 0 0,1 4-5630 0 0,-61 3-4561 0 0</inkml:trace>
</inkml:ink>
</file>

<file path=ppt/ink/ink4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09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 8498 0 0,'0'0'769'0'0,"0"0"18"0"0,0 0 343 0 0,0 0 303 0 0,0 0 92 0 0,0 0-102 0 0,38 2-174 0 0,125 3-179 0 0,180-15 1692 0 0,-60-6-2162 0 0,-169 9-3700 0 0,-1 1-6794 0 0,-84 5 1642 0 0</inkml:trace>
</inkml:ink>
</file>

<file path=ppt/ink/ink4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10.5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0 855 0 0 0,'0'0'1468'0'0,"0"0"262"0"0,0 0 308 0 0,0 0 225 0 0,0 0 8 0 0,0 0-209 0 0,0 0-312 0 0,0 0-386 0 0,0 0-353 0 0,0 0-303 0 0,0 0-167 0 0,4-2-46 0 0,125 0 2789 0 0,-83 6-2743 0 0,277-1 793 0 0,-170-27-2399 0 0,-123 11-3099 0 0,-5-4-3769 0 0,-21 12-1765 0 0</inkml:trace>
  <inkml:trace contextRef="#ctx0" brushRef="#br0" timeOffset="246.025">276 604 6097 0 0,'0'0'579'0'0,"0"0"224"0"0,0 0 296 0 0,0 0 230 0 0,0 32 98 0 0,-3 103-69 0 0,3 235 2036 0 0,8-282-4283 0 0,1-61-2034 0 0,4-3-3883 0 0,-8-19 1338 0 0</inkml:trace>
  <inkml:trace contextRef="#ctx0" brushRef="#br0" timeOffset="570.186">652 567 5649 0 0,'0'0'3022'0'0,"0"0"-1574"0"0,0 0-483 0 0,0 0 26 0 0,0 0 69 0 0,0 0-17 0 0,0 0-84 0 0,33-15-73 0 0,105-48-81 0 0,-46 38 456 0 0,-86 25-1155 0 0,111-5 1049 0 0,-111 5-1130 0 0,-1 0 1 0 0,0 1-1 0 0,0 0 0 0 0,0 0 1 0 0,0 0-1 0 0,-1 0 1 0 0,1 1-1 0 0,0-1 0 0 0,0 1 1 0 0,-1 1-1 0 0,1-1 1 0 0,-1 1-1 0 0,0-1 0 0 0,0 1 1 0 0,0 1-1 0 0,0-1 0 0 0,0 0 1 0 0,-1 1-1 0 0,1 0 1 0 0,-1 0-1 0 0,0 0-25 0 0,-1 1 28 0 0,-1 0 0 0 0,1 1 0 0 0,-1-1 0 0 0,-1 0 0 0 0,1 0 0 0 0,-1 0 0 0 0,0 0 0 0 0,0 1 0 0 0,0-1 0 0 0,-1 0 0 0 0,0 0 0 0 0,0 0 0 0 0,0 0 0 0 0,-1 0 0 0 0,1 0 0 0 0,-1 0 0 0 0,-1 2-28 0 0,-22 40 95 0 0,-2 0 0 0 0,-1-2-1 0 0,-28 32-94 0 0,-80 139 132 0 0,104-109-85 0 0,31-103-43 0 0,1-1-1 0 0,-1 1 1 0 0,1 0-1 0 0,0 0 1 0 0,0 0-1 0 0,1-1 1 0 0,-1 1 0 0 0,1 0-1 0 0,0 0 1 0 0,0-1-1 0 0,0 1 1 0 0,0 0-1 0 0,0-1 1 0 0,1 1-1 0 0,0-1 1 0 0,0 0-1 0 0,0 0 1 0 0,0 1-1 0 0,0-1 1 0 0,1 0 0 0 0,-1-1-1 0 0,1 1 1 0 0,0 0-1 0 0,-1-1 1 0 0,1 1-1 0 0,1-1 1 0 0,-1 0-4 0 0,10 4-24 0 0,-1-1 0 0 0,1-1-1 0 0,0 0 1 0 0,0-1 0 0 0,0 0 0 0 0,1-1 0 0 0,-1 0 0 0 0,0-1 0 0 0,1-1 0 0 0,-1 0-1 0 0,1-1 1 0 0,-1-1 0 0 0,1 0 0 0 0,-1 0 0 0 0,6-3 24 0 0,69-23-9816 0 0,-72 20-924 0 0</inkml:trace>
  <inkml:trace contextRef="#ctx0" brushRef="#br0" timeOffset="1182.404">1427 1201 12203 0 0,'0'0'1633'0'0,"0"0"-604"0"0,0 0-265 0 0,0 0 60 0 0,0 0 131 0 0,0 0 60 0 0,0 0-71 0 0,0 0-159 0 0,0 0-163 0 0,0 0-138 0 0,23-35-109 0 0,72-111-73 0 0,32-27 504 0 0,131-140-593 0 0,-189 241-267 0 0,-65 105-879 0 0,-44 308 968 0 0,39-329-45 0 0,0-6 7 0 0,0 1 0 0 0,0-1 0 0 0,1 1 0 0 0,-1-1 1 0 0,1 1-1 0 0,1-1 0 0 0,-1 1 0 0 0,1-1 0 0 0,0 1 0 0 0,1-1 0 0 0,0 1 0 0 0,0-1 0 0 0,0 0 0 0 0,0 0 0 0 0,1 0 0 0 0,0 0 0 0 0,0-1 0 0 0,1 1 0 0 0,0-1 0 0 0,0 0 0 0 0,0 0 0 0 0,0 0 0 0 0,1 0 0 0 0,0-1 0 0 0,0 0 0 0 0,0 0 3 0 0,1-3 29 0 0,-1-1-1 0 0,1-1 0 0 0,0 1 0 0 0,-1-1 0 0 0,1 0 1 0 0,-1 0-1 0 0,1 0 0 0 0,-1-1 0 0 0,1 0 0 0 0,-1 0 1 0 0,0 0-1 0 0,0-1 0 0 0,0 1 0 0 0,0-1 0 0 0,-1-1 1 0 0,1 1-1 0 0,-1-1 0 0 0,0 1 0 0 0,0-1 0 0 0,0 0 1 0 0,0-1-1 0 0,-1 1 0 0 0,1-1 0 0 0,-1 1 0 0 0,0-1 1 0 0,0-1-29 0 0,17-17 68 0 0,69-77-24 0 0,-37 39-18 0 0,3 2 0 0 0,3 3 1 0 0,2 2-27 0 0,-14 27-241 0 0,-43 75-100 0 0,-43 106 644 0 0,32-122-361 0 0,2 1 0 0 0,1 0 0 0 0,1 0 1 0 0,2 0-1 0 0,1 0 0 0 0,4 31 58 0 0,13-8-1757 0 0,1-22-5929 0 0,-13-25 3333 0 0,-1-4-4065 0 0</inkml:trace>
  <inkml:trace contextRef="#ctx0" brushRef="#br0" timeOffset="1685.25">2800 1046 11146 0 0,'0'0'1185'0'0,"0"0"-234"0"0,0 0-105 0 0,0 0-67 0 0,0 0-84 0 0,0 0-76 0 0,0 0-124 0 0,0 0-141 0 0,0 0-131 0 0,0 0-116 0 0,-31 25-46 0 0,-98 80-37 0 0,37-14-45 0 0,79-62-253 0 0,13-29 177 0 0,0 0 28 0 0,28-8 914 0 0,121-117 1217 0 0,-104 82-1949 0 0,-6 4 54 0 0,2 2 0 0 0,1 1 0 0 0,2 2 0 0 0,1 2 0 0 0,24-11-167 0 0,-64 40-12 0 0,1 0 0 0 0,0 0 0 0 0,0 0 0 0 0,0 1 0 0 0,0 0 0 0 0,1 0-1 0 0,-1 1 1 0 0,1 0 0 0 0,-1 0 0 0 0,1 0 0 0 0,-1 1 0 0 0,1-1 0 0 0,-1 2 0 0 0,2-1 12 0 0,-6 2-7 0 0,-1-1 1 0 0,1 1-1 0 0,-1 0 0 0 0,0-1 1 0 0,1 1-1 0 0,-1 0 1 0 0,0 0-1 0 0,0 0 0 0 0,0 0 1 0 0,-1 0-1 0 0,1 0 1 0 0,0 0-1 0 0,-1 0 0 0 0,0 0 1 0 0,1 1-1 0 0,-1-1 1 0 0,0 0-1 0 0,0 0 0 0 0,0 0 1 0 0,0 0-1 0 0,0 1 1 0 0,-1-1-1 0 0,0 1 7 0 0,1 3 6 0 0,-41 233 294 0 0,37-202 346 0 0,3-37-289 0 0,-25-7 1746 0 0,-193-93-4660 0 0,175 85-626 0 0,14 5-4531 0 0,16 6-2802 0 0</inkml:trace>
  <inkml:trace contextRef="#ctx0" brushRef="#br0" timeOffset="2496.001">3702 659 0 0 0,'0'0'918'0'0,"0"0"463"0"0,0 0 105 0 0,0 0 33 0 0,0 0 17 0 0,0 0-94 0 0,0 0-173 0 0,0 0-156 0 0,0 0-125 0 0,0 0-125 0 0,0 0-103 0 0,0 0-100 0 0,0 0-103 0 0,-24 7-43 0 0,-76 24-7 0 0,30 17 380 0 0,57-37-829 0 0,0 2 1 0 0,0-1 0 0 0,1 2 0 0 0,1 0 0 0 0,0 0-1 0 0,1 1 1 0 0,1 0 0 0 0,0 0 0 0 0,1 1 0 0 0,0 1 0 0 0,2-1-1 0 0,0 1 1 0 0,0 0 0 0 0,2 1 0 0 0,0-1 0 0 0,1 1 0 0 0,1 0-1 0 0,1 9-58 0 0,1-24 23 0 0,0 1 0 0 0,1-1-1 0 0,0 0 1 0 0,-1 1 0 0 0,1-1-1 0 0,1 0 1 0 0,-1 0-1 0 0,0 0 1 0 0,1 0 0 0 0,-1 0-1 0 0,1 0 1 0 0,0 0 0 0 0,0 0-1 0 0,0-1 1 0 0,1 1 0 0 0,-1-1-1 0 0,1 1 1 0 0,-1-1-1 0 0,1 0 1 0 0,0 0 0 0 0,-1 0-1 0 0,1-1 1 0 0,0 1 0 0 0,0-1-1 0 0,1 1 1 0 0,-1-1 0 0 0,0 0-1 0 0,0 0 1 0 0,0 0-1 0 0,1-1 1 0 0,-1 1 0 0 0,1-1-1 0 0,-1 0 1 0 0,1 0-23 0 0,7 1 220 0 0,0-1 0 0 0,0-1 0 0 0,0 0 0 0 0,0 0 0 0 0,0-1 0 0 0,0-1 0 0 0,0 1 0 0 0,-1-2 0 0 0,1 0 0 0 0,2-1-220 0 0,26-16 373 0 0,-1-2 0 0 0,-1-2 0 0 0,-1-1 0 0 0,-1-1 0 0 0,-1-2 0 0 0,-2-2 0 0 0,-1-1 0 0 0,-2-1 0 0 0,-1-2 0 0 0,10-17-373 0 0,-24 33-19 0 0,-2 0 0 0 0,0-1 0 0 0,-1 0 0 0 0,-1-1 0 0 0,-1 0 0 0 0,-1-1 0 0 0,0 0 0 0 0,-2 0 0 0 0,-1-1 0 0 0,-1 1 0 0 0,0-1 0 0 0,-2 0 0 0 0,-1 0 0 0 0,0 0 0 0 0,-2 0 0 0 0,-1-6 19 0 0,1 22-57 0 0,1 1 0 0 0,-1 0-1 0 0,0 0 1 0 0,-1 0-1 0 0,1 0 1 0 0,-1 0 0 0 0,0 0-1 0 0,-1 0 1 0 0,1 0-1 0 0,-1 1 1 0 0,0-1-1 0 0,-1 1 1 0 0,1 0 0 0 0,-1 0-1 0 0,0 0 1 0 0,0 1-1 0 0,-1-1 1 0 0,1 1 0 0 0,-1 0-1 0 0,0 0 1 0 0,0 0-1 0 0,-1 1 1 0 0,1 0 0 0 0,-1 0-1 0 0,1 0 1 0 0,-1 1-1 0 0,0 0 1 0 0,0 0-1 0 0,0 0 1 0 0,0 1 0 0 0,0 0-1 0 0,-1 0 1 0 0,1 1-1 0 0,0-1 1 0 0,0 1 0 0 0,-1 1-1 0 0,1-1 1 0 0,0 1-1 0 0,0 0 1 0 0,-5 2 57 0 0,-1 3-36 0 0,-1 2 0 0 0,1 0 0 0 0,0 0 0 0 0,1 1 0 0 0,0 0 0 0 0,0 1 0 0 0,1 1 0 0 0,0-1 0 0 0,1 1 0 0 0,0 1 0 0 0,1 0 0 0 0,0 0 0 0 0,1 1 0 0 0,1 0 0 0 0,0 0 0 0 0,0 0 0 0 0,1 3 36 0 0,-2 1-3 0 0,2 1 1 0 0,0-1-1 0 0,1 1 0 0 0,1 0 1 0 0,0 0-1 0 0,2 0 1 0 0,0 1-1 0 0,1-1 1 0 0,1 0-1 0 0,0 0 0 0 0,2 0 1 0 0,0 0-1 0 0,3 8 3 0 0,-1-9 21 0 0,0 1-1 0 0,2-2 0 0 0,0 1 1 0 0,1-1-1 0 0,0 0 0 0 0,2-1 1 0 0,-1 0-1 0 0,11 11-20 0 0,-1-4 27 0 0,1 0 0 0 0,1-2 0 0 0,1 0-1 0 0,1-1 1 0 0,1-2 0 0 0,0 0 0 0 0,1-2 0 0 0,1 0-1 0 0,14 4-26 0 0,85 19-3624 0 0,-89-37-5900 0 0,-24-1 1356 0 0</inkml:trace>
  <inkml:trace contextRef="#ctx0" brushRef="#br0" timeOffset="2700.339">4358 792 7202 0 0,'0'0'3716'0'0,"0"0"-2379"0"0,0 0-656 0 0,0 0 205 0 0,0 0 253 0 0,0 0 54 0 0,0 0-97 0 0,0 0-187 0 0,0 0-205 0 0,0 0-150 0 0,-4 32-148 0 0,-8 99-129 0 0,9-36 47 0 0,18-9-1844 0 0,-11-70-348 0 0,1-9-2762 0 0,-2-3-1655 0 0,-2-3 164 0 0</inkml:trace>
  <inkml:trace contextRef="#ctx0" brushRef="#br0" timeOffset="2982.167">4081 799 5633 0 0,'0'0'1300'0'0,"0"0"-565"0"0,0 0-93 0 0,0 0 306 0 0,0 0 247 0 0,0 0 112 0 0,0 0-10 0 0,0 0-88 0 0,0 0-113 0 0,0 0-153 0 0,0 0-187 0 0,0 0-143 0 0,33 0-107 0 0,102 1-97 0 0,136 2-835 0 0,-256 3-1628 0 0,-13-1-1135 0 0,-1 3-3578 0 0,-1-1 614 0 0</inkml:trace>
  <inkml:trace contextRef="#ctx0" brushRef="#br0" timeOffset="3149.1">4148 1171 3801 0 0,'0'0'1468'0'0,"0"0"297"0"0,0 0 282 0 0,0 0-3 0 0,0 0-264 0 0,0 0-309 0 0,0 0-334 0 0,0 0-292 0 0,0 0-203 0 0,0 0-198 0 0,32-3-146 0 0,102-11-91 0 0,-7-18-162 0 0,-79 15-995 0 0,-15 6-1091 0 0,-10 3-2328 0 0,-16 5 1817 0 0,8-1-5530 0 0</inkml:trace>
  <inkml:trace contextRef="#ctx0" brushRef="#br0" timeOffset="3851.99">4337 67 6201 0 0,'0'0'1858'0'0,"0"0"40"0"0,0 0 0 0 0,0 0-118 0 0,0 0-238 0 0,0 0-334 0 0,0 0-344 0 0,0 0-312 0 0,0 0-280 0 0,0 0-169 0 0,0 0-66 0 0,0 0 38 0 0,9-2 57 0 0,247-26 692 0 0,-255 28-816 0 0,0 0 1 0 0,0-1-1 0 0,0 1 0 0 0,0 0 0 0 0,0 0 0 0 0,0 0 1 0 0,0 0-1 0 0,0 0 0 0 0,0 0 0 0 0,0 0 1 0 0,0 0-1 0 0,-1 0 0 0 0,1 0 0 0 0,0 1 1 0 0,0-1-1 0 0,0 0 0 0 0,0 1 0 0 0,0-1 0 0 0,0 1 1 0 0,0-1-1 0 0,0 1 0 0 0,0-1 0 0 0,-1 1 1 0 0,1-1-1 0 0,0 1 0 0 0,0 0 0 0 0,-1-1 1 0 0,1 1-1 0 0,-1 0 0 0 0,1 0 0 0 0,0 0 0 0 0,-1 0 1 0 0,0-1-1 0 0,1 1 0 0 0,-1 0 0 0 0,1 0 1 0 0,-1 0-1 0 0,0 0 0 0 0,0 0 0 0 0,1 0 0 0 0,-1 0 1 0 0,0 0-1 0 0,0 0 0 0 0,0 0 0 0 0,0 0 1 0 0,0 0-1 0 0,0 0 0 0 0,-1 0 0 0 0,1 0 1 0 0,0 0-1 0 0,0 0 0 0 0,-1 0 0 0 0,1 0 0 0 0,-1 0 1 0 0,1 0-1 0 0,-1-1 0 0 0,1 1 0 0 0,-1 1-8 0 0,-40 57 954 0 0,31-47-850 0 0,6-9-86 0 0,1 1 1 0 0,0-1-1 0 0,0 1 1 0 0,0 0-1 0 0,0 0 0 0 0,1 0 1 0 0,-1 0-1 0 0,1 0 0 0 0,0 0 1 0 0,0 1-1 0 0,1-1 1 0 0,0 1-1 0 0,-1-1 0 0 0,1 1 1 0 0,1 0-1 0 0,-1-1 0 0 0,1 1 1 0 0,0 0-1 0 0,0 0 1 0 0,0-1-1 0 0,0 1 0 0 0,1 0 1 0 0,0-1-1 0 0,0 1 0 0 0,0 0 1 0 0,1-1-1 0 0,-1 0 0 0 0,1 1 1 0 0,0-1-1 0 0,1 0 1 0 0,-1 0-1 0 0,1 0 0 0 0,-1 0 1 0 0,1 0-1 0 0,0 0 0 0 0,1-1 1 0 0,-1 0-1 0 0,1 0 1 0 0,-1 0-1 0 0,1 0-18 0 0,10 5 31 0 0,1-2-1 0 0,0 0 1 0 0,0 0-1 0 0,1-1 1 0 0,-1-1 0 0 0,1-1-1 0 0,0 0 1 0 0,0-1-1 0 0,0-1 1 0 0,0 0 0 0 0,0-1-1 0 0,13-2-30 0 0,63-11-4112 0 0,-76 9 326 0 0,-7 0-1643 0 0,-2 1-3125 0 0</inkml:trace>
  <inkml:trace contextRef="#ctx0" brushRef="#br0" timeOffset="4051.941">4991 0 10138 0 0,'0'0'1622'0'0,"0"0"-1134"0"0,0 0 135 0 0,0 0 394 0 0,0 0 189 0 0,0 0 19 0 0,0 0-96 0 0,10 35-125 0 0,34 113-135 0 0,52 204 2401 0 0,-79-287-3157 0 0,-4 2 0 0 0,-3-1 0 0 0,-2 1 0 0 0,-4 1 0 0 0,-2-1 0 0 0,-3 1 0 0 0,-6 19-113 0 0,4-67-281 0 0,-2-1 0 0 0,0 1 0 0 0,-2-1 0 0 0,0-1 0 0 0,-1 1 0 0 0,0-1-1 0 0,-2-1 1 0 0,0 1 0 0 0,-1-2 0 0 0,-1 1 0 0 0,0-2 0 0 0,-1 0 0 0 0,-1 0 0 0 0,0-1-1 0 0,-5 2 282 0 0,-70 46-5564 0 0,-10-18-4239 0 0,79-39 6005 0 0</inkml:trace>
  <inkml:trace contextRef="#ctx0" brushRef="#br0" timeOffset="5126.452">5287 1094 1272 0 0,'0'0'902'0'0,"0"0"57"0"0,0 0 356 0 0,0 0 440 0 0,0 0 172 0 0,0 0-60 0 0,0 0-141 0 0,0 0-210 0 0,0 0-187 0 0,0 0-199 0 0,0 0-202 0 0,0 0-193 0 0,0 0-156 0 0,35-19-108 0 0,108-58-93 0 0,-75 27 96 0 0,-58 38-380 0 0,29-31-84 0 0,-2-1-1 0 0,-2-2 0 0 0,-1-1 1 0 0,-3-2-1 0 0,-2-1 0 0 0,-2-2-9 0 0,-16 18-974 0 0,-34 60-1564 0 0,12-6 2357 0 0,1-3 171 0 0,-1-1-1 0 0,2 1 1 0 0,0 1-1 0 0,2 0 1 0 0,0 0 0 0 0,0 1-1 0 0,2 0 1 0 0,0 0-1 0 0,2 0 1 0 0,0 0 0 0 0,1 1-1 0 0,0 6 11 0 0,4-19 66 0 0,0 0-1 0 0,1 0 1 0 0,-1 0-1 0 0,1-1 1 0 0,1 1-1 0 0,-1-1 1 0 0,1 0-1 0 0,0 0 1 0 0,1 0 0 0 0,-1 0-1 0 0,1-1 1 0 0,0 1-1 0 0,1-1 1 0 0,-1-1-1 0 0,1 1 1 0 0,0-1-1 0 0,0 0 1 0 0,0 0-1 0 0,1-1 1 0 0,-1 0-1 0 0,1 0 1 0 0,0 0-1 0 0,0-1 1 0 0,0 0-1 0 0,0 0 1 0 0,0-1-1 0 0,0 0 1 0 0,1 0-1 0 0,-1-1 1 0 0,0 0-1 0 0,6 0-65 0 0,7-4 169 0 0,0-1 0 0 0,0 0 0 0 0,-1-2 0 0 0,0 0 0 0 0,0-1 0 0 0,-1-1 0 0 0,0 0 0 0 0,0-2 0 0 0,-1 0 0 0 0,0-1 0 0 0,-1-1 0 0 0,-1 0 0 0 0,0-1 0 0 0,0-1 0 0 0,-2 0 0 0 0,0-1 0 0 0,-1 0 0 0 0,9-16-169 0 0,-6 15-73 0 0,-2-1 0 0 0,0 0 0 0 0,-1-1 0 0 0,-1 0 0 0 0,0-1 0 0 0,-2 0 0 0 0,0-1-1 0 0,-1 0 1 0 0,-2 0 0 0 0,0-1 0 0 0,-1 1 0 0 0,2-20 73 0 0,-8 41-23 0 0,1 0-1 0 0,0 1 1 0 0,0-1-1 0 0,-1 0 1 0 0,1 1 0 0 0,-1-1-1 0 0,1 0 1 0 0,0 1-1 0 0,-1-1 1 0 0,1 0 0 0 0,0 0-1 0 0,-1 0 1 0 0,1 1-1 0 0,-1-1 1 0 0,1 0 0 0 0,-1 0-1 0 0,1 0 1 0 0,-1 0-1 0 0,1 0 1 0 0,0 0 0 0 0,-1 0-1 0 0,1 0 1 0 0,-1 0-1 0 0,1 0 1 0 0,-1 0 0 0 0,1 0-1 0 0,-1 0 1 0 0,1 0 0 0 0,0 0-1 0 0,-1 0 1 0 0,1-1-1 0 0,-1 1 1 0 0,1 0 0 0 0,-1 0-1 0 0,1-1 1 0 0,0 1-1 0 0,-1 0 1 0 0,1 0 0 0 0,0-1-1 0 0,-1 1 1 0 0,1 0-1 0 0,0-1 1 0 0,-1 1 0 0 0,1 0-1 0 0,0-1 1 0 0,0 1-1 0 0,0-1 1 0 0,-1 1 0 0 0,1-1-1 0 0,0 1 1 0 0,0 0 0 0 0,0-1-1 0 0,0 1 1 0 0,0-1-1 0 0,0 1 1 0 0,0-1 0 0 0,-1 1-1 0 0,2-1 1 0 0,-1 1-1 0 0,0 0 1 0 0,0-1 0 0 0,0 1-1 0 0,0-1 1 0 0,0 1-1 0 0,0-1 1 0 0,0 1 0 0 0,0-1-1 0 0,1 1 1 0 0,-1 0-1 0 0,0-1 24 0 0,-23 27-1184 0 0,13-14 1140 0 0,1 0 0 0 0,1 1 0 0 0,0 0 0 0 0,0 0 0 0 0,1 1-1 0 0,1 0 1 0 0,1 1 0 0 0,0-1 0 0 0,0 1 0 0 0,2 0 0 0 0,0 0 0 0 0,0 0 0 0 0,2 0 0 0 0,0 0 0 0 0,0 1-1 0 0,3 14 45 0 0,0-23 68 0 0,1-1 0 0 0,0 0 0 0 0,0 1 0 0 0,1-1-1 0 0,-1-1 1 0 0,1 1 0 0 0,1-1 0 0 0,-1 1 0 0 0,1-1-1 0 0,0 0 1 0 0,0-1 0 0 0,1 1 0 0 0,-1-1-1 0 0,1 0 1 0 0,0-1 0 0 0,0 1 0 0 0,0-1 0 0 0,0 0-1 0 0,1-1 1 0 0,-1 1 0 0 0,1-1 0 0 0,0-1-1 0 0,1 1-67 0 0,1-2 158 0 0,0 0-1 0 0,0 0 1 0 0,0-1-1 0 0,0 0 1 0 0,0-1-1 0 0,0 0 0 0 0,0-1 1 0 0,0 0-1 0 0,0 0 1 0 0,-1 0-1 0 0,0-1 1 0 0,0-1-1 0 0,0 1 0 0 0,0-1 1 0 0,-1-1-1 0 0,1 1 1 0 0,-1-1-1 0 0,-1-1 1 0 0,1 1-1 0 0,-1-1 0 0 0,0 0 1 0 0,-1 0-1 0 0,0-1-157 0 0,14-15-105 0 0,0 0 0 0 0,-3-2-1 0 0,0 0 1 0 0,-1-1-1 0 0,-1 0 1 0 0,-2-1 0 0 0,0 0-1 0 0,-2-1 1 0 0,-1 0 0 0 0,-2-1-1 0 0,0 0 1 0 0,-2 0 0 0 0,-1-1-1 0 0,-1-18 106 0 0,-3 47-31 0 0,1 0 0 0 0,-1-1-1 0 0,0 1 1 0 0,0 0 0 0 0,0 0 0 0 0,0-1-1 0 0,0 1 1 0 0,0 0 0 0 0,0-1 0 0 0,0 1-1 0 0,0 0 1 0 0,0 0 0 0 0,-1-1 0 0 0,1 1-1 0 0,-1 0 1 0 0,1 0 0 0 0,-1 0-1 0 0,1-1 1 0 0,-1 1 0 0 0,0 0 0 0 0,1 0-1 0 0,-1 0 1 0 0,0 0 0 0 0,0 0 0 0 0,0 0-1 0 0,0 0 1 0 0,0 1 0 0 0,0-1 0 0 0,0 0-1 0 0,0 0 1 0 0,0 1 0 0 0,0-1-1 0 0,0 1 1 0 0,-1-1 0 0 0,1 1 0 0 0,0-1-1 0 0,0 1 1 0 0,-1 0 0 0 0,1 0 0 0 0,0-1-1 0 0,0 1 1 0 0,-1 0 0 0 0,1 0 0 0 0,0 0-1 0 0,-1 0 1 0 0,1 1 0 0 0,0-1-1 0 0,0 0 1 0 0,-1 1 0 0 0,1-1 0 0 0,0 0-1 0 0,0 1 1 0 0,0-1 0 0 0,-1 1 31 0 0,-6 6-79 0 0,0 0-1 0 0,0 0 1 0 0,0 1 0 0 0,1 0 0 0 0,0 1-1 0 0,0 0 1 0 0,1 0 0 0 0,0 0 0 0 0,1 0 0 0 0,0 1-1 0 0,1 0 1 0 0,-4 10 79 0 0,-3 8-52 0 0,2 1 0 0 0,0-1 0 0 0,2 2 1 0 0,1-1-1 0 0,2 1 0 0 0,0 0 0 0 0,2 0 0 0 0,2 0 0 0 0,1 8 52 0 0,27 54-2368 0 0,3-38-6415 0 0,-23-41 3072 0 0</inkml:trace>
  <inkml:trace contextRef="#ctx0" brushRef="#br0" timeOffset="5384.211">7029 696 12707 0 0,'0'0'1624'0'0,"0"0"-890"0"0,0 0-306 0 0,0 0 58 0 0,0 0 87 0 0,0 0 16 0 0,0 0-74 0 0,0 0-107 0 0,0 0-77 0 0,0 0-59 0 0,-15 35-58 0 0,-46 107-59 0 0,59-138-154 0 0,-10 20-130 0 0,1 0 0 0 0,1 0 1 0 0,1 1-1 0 0,1 0 0 0 0,1 0 1 0 0,2 1-1 0 0,-2 14 129 0 0,6-10-2836 0 0,1-20-1018 0 0,0-9 691 0 0,0-1-782 0 0,0 0-393 0 0</inkml:trace>
  <inkml:trace contextRef="#ctx0" brushRef="#br0" timeOffset="5632.089">6679 748 6417 0 0,'0'0'2514'0'0,"0"0"-1476"0"0,0 0-375 0 0,0 0 93 0 0,0 0-40 0 0,0 0-65 0 0,0 0-51 0 0,0 0-36 0 0,35 0 7 0 0,113 0-10 0 0,227-18 751 0 0,-342 17-2907 0 0,-18 1-5577 0 0,-15 1 3179 0 0,0 2 390 0 0</inkml:trace>
  <inkml:trace contextRef="#ctx0" brushRef="#br0" timeOffset="5799.028">6694 1179 1968 0 0,'0'0'1855'0'0,"0"0"115"0"0,0 0 101 0 0,0 0-94 0 0,0 0-272 0 0,0 0-324 0 0,0 0-317 0 0,30 1-299 0 0,99 6-240 0 0,-26-23 13 0 0,-38-2-720 0 0,64-17-561 0 0,-44 15-7695 0 0,-61 16 1982 0 0</inkml:trace>
</inkml:ink>
</file>

<file path=ppt/ink/ink4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07.6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0 413 256 0 0,'0'0'1912'0'0,"0"0"-84"0"0,0 0 25 0 0,0 0 26 0 0,0 0-89 0 0,0 0-151 0 0,0 0-135 0 0,0 0-115 0 0,0 0-88 0 0,0 0-147 0 0,0 0-155 0 0,0 0-131 0 0,0 0-119 0 0,24 3-42 0 0,78 9-41 0 0,39-9 1371 0 0,-109-5-1910 0 0,1-2-1 0 0,-1-1 0 0 0,-1-2 0 0 0,1 0 0 0 0,-1-3 0 0 0,0 0 0 0 0,10-7-126 0 0,0-9-1697 0 0,-36 17-2244 0 0,-3 0-3386 0 0,-2 5-3122 0 0</inkml:trace>
  <inkml:trace contextRef="#ctx0" brushRef="#br0" timeOffset="245.959">193 299 5457 0 0,'0'0'1534'0'0,"0"0"-298"0"0,0 0-49 0 0,0 0 93 0 0,0 0 65 0 0,2 34-46 0 0,3 106-218 0 0,12-44 339 0 0,-8-72-1221 0 0,-4-7-437 0 0,1-1 0 0 0,1 1 0 0 0,0-1 1 0 0,1-1-1 0 0,0 1 0 0 0,2-1 0 0 0,-1-1 0 0 0,7 6 238 0 0,9 1-3782 0 0,-6-12-2840 0 0,-10-8 2891 0 0</inkml:trace>
  <inkml:trace contextRef="#ctx0" brushRef="#br0" timeOffset="542.275">810 174 11698 0 0,'0'0'2174'0'0,"0"0"-600"0"0,0 0-444 0 0,0 0-98 0 0,0 0-33 0 0,0 0-72 0 0,0 0-98 0 0,0 0-141 0 0,0 0-148 0 0,31-22-125 0 0,98-69-92 0 0,-48 49 141 0 0,-70 38-412 0 0,0 0 1 0 0,1 1-1 0 0,-1 1 1 0 0,1 0-1 0 0,0 0 1 0 0,-1 1-1 0 0,1 0 1 0 0,0 1-1 0 0,7 1-52 0 0,-16 0-4 0 0,-1-1-1 0 0,1 1 1 0 0,0 0 0 0 0,-1 0-1 0 0,1 0 1 0 0,-1 0 0 0 0,1 0-1 0 0,-1 1 1 0 0,0-1-1 0 0,1 1 1 0 0,-1-1 0 0 0,0 1-1 0 0,0 0 1 0 0,0 0 0 0 0,0 0-1 0 0,-1 0 1 0 0,1 0 0 0 0,0 0-1 0 0,-1 1 1 0 0,1-1 0 0 0,-1 0-1 0 0,0 1 1 0 0,0-1 0 0 0,0 1-1 0 0,0 0 1 0 0,0-1-1 0 0,-1 1 1 0 0,1 0 0 0 0,-1-1-1 0 0,0 1 1 0 0,0 0 0 0 0,0 0-1 0 0,0-1 1 0 0,0 3 4 0 0,-18 94-52 0 0,-182 289-91 0 0,196-378 142 0 0,1 1-1 0 0,0-1 1 0 0,1 1-1 0 0,0 0 1 0 0,0 0-1 0 0,1-1 1 0 0,1 1-1 0 0,-1 0 1 0 0,2 0 0 0 0,1 7 1 0 0,1-13 13 0 0,0 1 0 0 0,1-2 0 0 0,0 1 0 0 0,0 0 0 0 0,1-1 0 0 0,0 0-1 0 0,-1 0 1 0 0,1 0 0 0 0,0-1 0 0 0,1 1 0 0 0,-1-1 0 0 0,0-1 0 0 0,1 1 0 0 0,0-1 0 0 0,0 0 0 0 0,0 0 0 0 0,0 0 0 0 0,0-1 0 0 0,0 0 0 0 0,0 0 0 0 0,0-1 0 0 0,0 1 0 0 0,0-1 0 0 0,1-1 0 0 0,-1 1 0 0 0,0-1 0 0 0,3-1-13 0 0,128-30-1375 0 0,-82 9-7979 0 0,-47 20 6776 0 0,3-2-7373 0 0</inkml:trace>
  <inkml:trace contextRef="#ctx0" brushRef="#br0" timeOffset="1137.494">1819 107 2489 0 0,'0'0'2681'0'0,"0"0"-459"0"0,0 0-203 0 0,0 0-126 0 0,0 0-156 0 0,0 0-314 0 0,0 0-376 0 0,0 0-304 0 0,0 0-168 0 0,0 0-7 0 0,0 0 82 0 0,0 0 48 0 0,0 19-39 0 0,4 143 973 0 0,42 191-187 0 0,-37-287-1980 0 0,-11-40-3180 0 0,-11-22-4531 0 0,9-4 3141 0 0,1 0 225 0 0</inkml:trace>
  <inkml:trace contextRef="#ctx0" brushRef="#br0" timeOffset="1441.493">1467 111 7642 0 0,'0'0'933'0'0,"0"0"33"0"0,0 0 203 0 0,0 0 182 0 0,0 0 4 0 0,0 0-69 0 0,0 0-125 0 0,36 0-159 0 0,115-3-163 0 0,337 2 518 0 0,-465 5-3403 0 0,-13 7-7410 0 0,-9-7 1897 0 0</inkml:trace>
  <inkml:trace contextRef="#ctx0" brushRef="#br0" timeOffset="1692.708">1548 789 6617 0 0,'0'0'2160'0'0,"0"0"-216"0"0,0 0 22 0 0,0 0 66 0 0,0 0-149 0 0,0 0-309 0 0,0 0-317 0 0,32-2-287 0 0,102-7-223 0 0,-38-14 150 0 0,129-43-252 0 0,-76 27-5999 0 0,-122 34-48 0 0,-10 1-5470 0 0</inkml:trace>
  <inkml:trace contextRef="#ctx0" brushRef="#br0" timeOffset="2087.083">2445 593 3049 0 0,'0'0'1905'0'0,"0"0"-798"0"0,0 0-33 0 0,0 0 289 0 0,0 0 116 0 0,0 0-75 0 0,0 0-277 0 0,0 0-301 0 0,0 0-208 0 0,0 0-179 0 0,-30 32-99 0 0,-89 98-93 0 0,67-71 26 0 0,25-19 215 0 0,26-39-428 0 0,1-1 20 0 0,0 0 40 0 0,0 0 119 0 0,49-41 3379 0 0,90-95-1751 0 0,-40 51-1288 0 0,-67 58-451 0 0,-17 13-99 0 0,0 1 0 0 0,1 1 0 0 0,0 0 1 0 0,1 2-1 0 0,0 0 0 0 0,1 0 0 0 0,2 1-29 0 0,-18 9-11 0 0,0-1 1 0 0,1 1-1 0 0,-1 0 0 0 0,1 0 0 0 0,-1 0 1 0 0,0 0-1 0 0,1 1 0 0 0,-1-1 0 0 0,0 1 1 0 0,1-1-1 0 0,-1 1 0 0 0,0 0 0 0 0,1-1 1 0 0,-1 1-1 0 0,0 1 0 0 0,0-1 0 0 0,0 0 1 0 0,0 0-1 0 0,0 1 0 0 0,0-1 1 0 0,-1 1-1 0 0,1 0 0 0 0,0-1 0 0 0,-1 1 1 0 0,1 0-1 0 0,-1 0 0 0 0,1 0 0 0 0,-1 0 1 0 0,0 0-1 0 0,0 0 0 0 0,0 1 0 0 0,0-1 1 0 0,-1 0-1 0 0,1 0 0 0 0,0 1 0 0 0,-1-1 1 0 0,0 0-1 0 0,1 1 0 0 0,-1-1 0 0 0,0 1 1 0 0,0-1-1 0 0,0 0 0 0 0,-1 1 0 0 0,1-1 1 0 0,-1 0-1 0 0,0 3 11 0 0,2 5 45 0 0,27 155 69 0 0,-6-92-94 0 0,-20-43 749 0 0,-2-30-411 0 0,0 0 54 0 0,-16 0 542 0 0,-78-29-715 0 0,-67-27-2404 0 0,93 31-2872 0 0,28 10-1188 0 0,12 4-5159 0 0</inkml:trace>
</inkml:ink>
</file>

<file path=ppt/ink/ink4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04.6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360 37 0 0 0,'0'0'649'0'0,"0"0"456"0"0,0 0 115 0 0,0 0-25 0 0,0 0-87 0 0,0 0-104 0 0,0 0-54 0 0,-3-5-17 0 0,2 3-934 0 0,-8-16 1491 0 0,-9 7 3437 0 0,-18 14-1621 0 0,16 12-3104 0 0,0 0-1 0 0,1 2 0 0 0,0 1 0 0 0,2 0 0 0 0,0 1 0 0 0,1 1 1 0 0,1 0-1 0 0,1 1 0 0 0,1 1 0 0 0,1 0 0 0 0,0 1 0 0 0,-3 13-201 0 0,-1 0 126 0 0,2 1-1 0 0,1 1 0 0 0,2 0 0 0 0,2 1 1 0 0,2 0-1 0 0,1 0 0 0 0,2 0 0 0 0,1 1 0 0 0,2-1 1 0 0,2 1-1 0 0,3 4-125 0 0,-1-21 100 0 0,2 0 1 0 0,1 0-1 0 0,1-1 0 0 0,1 1 0 0 0,0-1 1 0 0,2-1-1 0 0,1 0 0 0 0,0 0 1 0 0,2-1-1 0 0,0 0 0 0 0,1-2 1 0 0,1 1-1 0 0,1-2 0 0 0,0 0 0 0 0,2-1 1 0 0,-1 0-1 0 0,2-2 0 0 0,0 0 1 0 0,16 8-101 0 0,-22-15 125 0 0,0-1 0 0 0,0 0 1 0 0,0-1-1 0 0,1-1 1 0 0,0 0-1 0 0,0-1 0 0 0,0 0 1 0 0,0-2-1 0 0,0 1 0 0 0,0-2 1 0 0,8 0-126 0 0,-21 0-54 0 0,0-1 0 0 0,0 0 1 0 0,0 1-1 0 0,1-1 0 0 0,-1 0 0 0 0,0 0 1 0 0,0 0-1 0 0,0 0 0 0 0,0 0 1 0 0,0 0-1 0 0,-1 0 0 0 0,1 0 0 0 0,0 0 1 0 0,0-1-1 0 0,-1 1 0 0 0,1 0 1 0 0,-1-1-1 0 0,1 1 0 0 0,-1 0 0 0 0,1-1 1 0 0,-1 1-1 0 0,0 0 0 0 0,0-1 1 0 0,1 1-1 0 0,-1-1 0 0 0,0 1 0 0 0,-1 0 1 0 0,1-1-1 0 0,0 1 0 0 0,0 0 1 0 0,0-1-1 0 0,-1 1 54 0 0,3-16-2885 0 0,2 5-314 0 0,-1 2-3872 0 0,0 3-3018 0 0</inkml:trace>
  <inkml:trace contextRef="#ctx0" brushRef="#br0" timeOffset="404.522">1091 391 13795 0 0,'0'0'761'0'0,"0"0"-388"0"0,0 0-231 0 0,0 0 132 0 0,0 0 327 0 0,0 0 310 0 0,0 0 156 0 0,0 0-72 0 0,0 0-204 0 0,0 0-226 0 0,0 0-184 0 0,0 35-94 0 0,0 111-77 0 0,0 104 344 0 0,18-71-888 0 0,-14-153 10 0 0,-2-8-2448 0 0,-1-6-4847 0 0,-1-12 3102 0 0,-3 0-1624 0 0</inkml:trace>
  <inkml:trace contextRef="#ctx0" brushRef="#br0" timeOffset="647.524">581 468 6673 0 0,'0'0'103'0'0,"0"0"291"0"0,0 0 651 0 0,0 0 445 0 0,0 0 183 0 0,31 1-20 0 0,102 4-134 0 0,67-17 1913 0 0,-161 7-3049 0 0,171-35 855 0 0,-118 21-909 0 0,1 3-1 0 0,56 0-328 0 0,-16 16-1492 0 0,-132 1 1360 0 0,0-1 0 0 0,0 1 0 0 0,1 0 0 0 0,-1-1 1 0 0,0 1-1 0 0,0 0 0 0 0,0 0 0 0 0,0-1 0 0 0,0 1 0 0 0,0 0 0 0 0,0 0 0 0 0,0 0 0 0 0,0 0 1 0 0,-1 1-1 0 0,1-1 0 0 0,0 0 0 0 0,-1 0 0 0 0,1 0 0 0 0,0 1 0 0 0,-1-1 0 0 0,0 0 1 0 0,1 0-1 0 0,-1 1 0 0 0,0-1 0 0 0,0 0 0 0 0,0 1 0 0 0,1-1 0 0 0,-1 1 0 0 0,-1-1 0 0 0,1 0 1 0 0,0 1-1 0 0,0-1 132 0 0,-9 28-7172 0 0,-2-18-204 0 0</inkml:trace>
  <inkml:trace contextRef="#ctx0" brushRef="#br0" timeOffset="888.539">826 1142 2737 0 0,'0'0'2415'0'0,"0"0"-882"0"0,0 0-107 0 0,0 0 172 0 0,0 0 46 0 0,0 0-18 0 0,0 0-90 0 0,0 0-142 0 0,34-9-191 0 0,111-27-248 0 0,69-29 994 0 0,65-9-2978 0 0,-226 49-2439 0 0,-20 3-6495 0 0,-26 17 4407 0 0</inkml:trace>
  <inkml:trace contextRef="#ctx0" brushRef="#br0" timeOffset="1127.773">798 155 8938 0 0,'0'0'892'0'0,"0"0"-157"0"0,0 0 80 0 0,0 0 240 0 0,0 0 141 0 0,0 0-19 0 0,0 0-134 0 0,35-7-150 0 0,111-20-172 0 0,-87 16-679 0 0,1 3-1 0 0,0 3 1 0 0,0 2-1 0 0,0 3 1 0 0,10 3-42 0 0,-5 2-2796 0 0,-23 3-4078 0 0,-22-3-1129 0 0</inkml:trace>
  <inkml:trace contextRef="#ctx0" brushRef="#br0" timeOffset="1533.762">1858 932 7218 0 0,'0'0'1713'0'0,"0"0"-511"0"0,0 0-274 0 0,0 0-62 0 0,0 0-29 0 0,0 0-51 0 0,0 0-113 0 0,0 0-121 0 0,0 0-110 0 0,0 0-77 0 0,0 0-68 0 0,0 0-34 0 0,0 0-32 0 0,-1 34-36 0 0,-3 105-30 0 0,11-32 123 0 0,9-27 95 0 0,-15-79-235 0 0,5-6 3298 0 0,36-191-439 0 0,71-85-2663 0 0,-78 233-915 0 0,-14 45-5152 0 0,-14 16-4004 0 0,-5-9 1399 0 0</inkml:trace>
  <inkml:trace contextRef="#ctx0" brushRef="#br0" timeOffset="1835.11">2324 800 7450 0 0,'0'0'2361'0'0,"0"0"-461"0"0,0 0-341 0 0,0 0-205 0 0,0 0-195 0 0,0 0-160 0 0,0 0-103 0 0,0 0-125 0 0,0 0-155 0 0,0 0-159 0 0,0 0-152 0 0,0 0-108 0 0,-20 33-77 0 0,-59 107-64 0 0,53-70-11 0 0,26-59-35 0 0,0-8 22 0 0,0 1 0 0 0,0 0 0 0 0,0-1 0 0 0,0 1 0 0 0,0 0 0 0 0,1 0 1 0 0,0-1-1 0 0,0 1 0 0 0,0-1 0 0 0,0 1 0 0 0,0-1 0 0 0,1 1 0 0 0,-1-1 0 0 0,1 0 0 0 0,0 0 0 0 0,0 1 0 0 0,1-1 0 0 0,-1-1 0 0 0,0 1 0 0 0,1 0 1 0 0,0-1-1 0 0,-1 1 0 0 0,1-1 0 0 0,0 0 0 0 0,1 0 0 0 0,-1 0 0 0 0,0 0 0 0 0,0 0 0 0 0,1-1 0 0 0,-1 1 0 0 0,1-1 0 0 0,-1 0 0 0 0,1 0 0 0 0,0-1 1 0 0,-1 1-1 0 0,1-1 0 0 0,0 0 0 0 0,-1 0 0 0 0,1 0 0 0 0,3 0-32 0 0,3-4 162 0 0,-1 1 0 0 0,0-1 0 0 0,-1-1 1 0 0,1 0-1 0 0,-1 0 0 0 0,1 0 0 0 0,-2-1 0 0 0,1-1 0 0 0,-1 1 1 0 0,0-1-1 0 0,0 0 0 0 0,0-1 0 0 0,-1 0 0 0 0,-1 0 0 0 0,1 0 1 0 0,-1 0-1 0 0,-1-1 0 0 0,1 0 0 0 0,-2 0 0 0 0,2-3-162 0 0,-2 7-20 0 0,-1 0-1 0 0,1-1 0 0 0,-1 1 1 0 0,0-1-1 0 0,-1 0 1 0 0,1 0-1 0 0,-1 0 0 0 0,0 0 1 0 0,-1 0-1 0 0,1 0 0 0 0,-1 0 1 0 0,0 0-1 0 0,-1 0 1 0 0,0 0-1 0 0,0 1 0 0 0,0-1 1 0 0,0 0-1 0 0,-1 0 1 0 0,0 0-1 0 0,0 1 0 0 0,-1-1 1 0 0,1 1-1 0 0,-1 0 0 0 0,0 0 1 0 0,-1 0-1 0 0,-2-3 21 0 0,-33-10-2878 0 0,9 18-5861 0 0,18 3-2321 0 0</inkml:trace>
  <inkml:trace contextRef="#ctx0" brushRef="#br0" timeOffset="2358.327">2817 873 2264 0 0,'0'0'2684'0'0,"0"0"-1461"0"0,0 0-467 0 0,0 0 32 0 0,0 0 47 0 0,0 0-8 0 0,0 0-32 0 0,0 0-117 0 0,0 0-144 0 0,0 0-157 0 0,0 0-137 0 0,0 0-78 0 0,-30 12-82 0 0,-93 38-47 0 0,121-50-32 0 0,0 0 0 0 0,0 0 1 0 0,0 1-1 0 0,0-1 0 0 0,0 1 1 0 0,0 0-1 0 0,0-1 0 0 0,0 1 0 0 0,0 0 1 0 0,0 0-1 0 0,0 0 0 0 0,1 1 0 0 0,-1-1 1 0 0,0 0-1 0 0,1 1 0 0 0,-1-1 0 0 0,1 1 1 0 0,0-1-1 0 0,-1 1 0 0 0,1 0 1 0 0,0-1-1 0 0,0 1 0 0 0,0 0 0 0 0,0 0 1 0 0,1 0-1 0 0,-1 0 0 0 0,0 0 0 0 0,1 0 1 0 0,-1 1-2 0 0,0 4 3 0 0,0-3 16 0 0,0 0 1 0 0,0 1-1 0 0,0-1 0 0 0,1 0 0 0 0,-1 1 1 0 0,1-1-1 0 0,0 1 0 0 0,0-1 0 0 0,1 1 1 0 0,0-1-1 0 0,-1 1 0 0 0,1-1 1 0 0,1 0-1 0 0,-1 1 0 0 0,1-1 0 0 0,-1 0 1 0 0,1 0-1 0 0,0 0 0 0 0,1 0 0 0 0,-1 0 1 0 0,1-1-1 0 0,0 1 0 0 0,0-1 1 0 0,0 0-1 0 0,0 1 0 0 0,0-1 0 0 0,1-1 1 0 0,-1 1-1 0 0,1 0 0 0 0,0-1 0 0 0,4 2-19 0 0,1 1 357 0 0,1-2 0 0 0,1 1 0 0 0,-1-1 0 0 0,0 0 0 0 0,1-1 0 0 0,0 0 0 0 0,-1-1 0 0 0,1 0-1 0 0,0-1 1 0 0,-1 0 0 0 0,1-1 0 0 0,0 0 0 0 0,0-1 0 0 0,-1 0 0 0 0,1 0 0 0 0,-1-1 0 0 0,0-1 0 0 0,0 1-1 0 0,0-2 1 0 0,0 1 0 0 0,-1-2 0 0 0,0 1 0 0 0,0-1 0 0 0,0 0 0 0 0,0-1 0 0 0,0-1-357 0 0,22-18 251 0 0,-1 0 0 0 0,-1-3 1 0 0,-1 0-1 0 0,-2-1 0 0 0,-1-2 1 0 0,-1-1-1 0 0,-2-1 0 0 0,-2 0 1 0 0,0-2-1 0 0,-3 0 0 0 0,-1-1 1 0 0,-2-1-1 0 0,3-12-251 0 0,-15 37-51 0 0,0 0-1 0 0,-1 0 0 0 0,0 0 1 0 0,-1 0-1 0 0,0-1 1 0 0,-1 1-1 0 0,0 0 0 0 0,-1 0 1 0 0,-1 0-1 0 0,0 1 1 0 0,-3-8 51 0 0,4 14-49 0 0,0 1 0 0 0,0 0 0 0 0,-1-1 0 0 0,0 1 0 0 0,0 0 0 0 0,0 0 0 0 0,0 0 0 0 0,-1 1 0 0 0,0-1 0 0 0,0 1 0 0 0,0 0 0 0 0,0 0 0 0 0,-1 1 0 0 0,1-1 0 0 0,-1 1 0 0 0,0 0 0 0 0,0 0 0 0 0,0 0 0 0 0,-1 1 0 0 0,1 0 1 0 0,-1 0-1 0 0,1 0 0 0 0,-1 0 0 0 0,0 1 0 0 0,1 0 0 0 0,-6 0 49 0 0,0 3-87 0 0,0 0 0 0 0,1 1 0 0 0,-1 1 0 0 0,1-1 0 0 0,0 1 0 0 0,0 1 0 0 0,1 0 0 0 0,-1 0 0 0 0,1 1 0 0 0,0 1 0 0 0,0-1 0 0 0,1 1 0 0 0,0 1 0 0 0,0-1 0 0 0,1 1 0 0 0,0 1 1 0 0,0-1-1 0 0,1 1 0 0 0,0 0 0 0 0,0 2 87 0 0,-2 0-26 0 0,1 1 1 0 0,0 0 0 0 0,1 0-1 0 0,0 1 1 0 0,1 0 0 0 0,1 0-1 0 0,0 0 1 0 0,0 0 0 0 0,2 1-1 0 0,-1-1 1 0 0,2 1 0 0 0,0 0-1 0 0,0 0 1 0 0,1-1 0 0 0,1 1-1 0 0,1 0 1 0 0,0 0 0 0 0,0-1-1 0 0,1 1 1 0 0,1-1 0 0 0,0 0-1 0 0,1 0 1 0 0,5 9 25 0 0,-2-7-67 0 0,0-1 1 0 0,1-1 0 0 0,0 1-1 0 0,1-2 1 0 0,1 1-1 0 0,0-1 1 0 0,0-1-1 0 0,1 0 1 0 0,1-1-1 0 0,0 0 1 0 0,0-1-1 0 0,1 0 1 0 0,0-1-1 0 0,0-1 1 0 0,1 0 0 0 0,0-1-1 0 0,0-1 1 0 0,13 3 66 0 0,47 8-2680 0 0,-25-8-4896 0 0,-26-5-2270 0 0</inkml:trace>
</inkml:ink>
</file>

<file path=ppt/ink/ink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6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36 456 4417 0 0,'0'0'4170'0'0,"0"0"-2025"0"0,0 0-654 0 0,0 0 78 0 0,0 0 62 0 0,0 0-92 0 0,0 0-156 0 0,0 0-186 0 0,0 0-145 0 0,0 0-119 0 0,0 0-127 0 0,0 0-143 0 0,0 0-141 0 0,-6-5-92 0 0,2 2-350 0 0,2 2-56 0 0,0 0 1 0 0,0 0-1 0 0,1 0 0 0 0,-1 0 0 0 0,1 0 1 0 0,-1-1-1 0 0,1 1 0 0 0,0 0 1 0 0,-1-1-1 0 0,1 1 0 0 0,0-1 1 0 0,0 1-1 0 0,0-1 0 0 0,0 0 0 0 0,0 1 1 0 0,0-1-1 0 0,1 0 0 0 0,-1 0 1 0 0,1 1-1 0 0,-1-1 0 0 0,1 0 0 0 0,-1 0 1 0 0,1 0-1 0 0,0 0 0 0 0,0 0 1 0 0,0 0-1 0 0,0 0-24 0 0,62-121 1256 0 0,-49 103-1148 0 0,155-220 236 0 0,-164 236-94 0 0,-4 4-340 0 0,0-1-1 0 0,0 0 0 0 0,0 0 0 0 0,0 1 0 0 0,0-1 1 0 0,1 0-1 0 0,-1 1 0 0 0,0-1 0 0 0,1 0 1 0 0,-1 1-1 0 0,0-1 0 0 0,1 0 0 0 0,-1 1 1 0 0,1-1-1 0 0,-1 1 0 0 0,1-1 0 0 0,-1 0 1 0 0,1 1-1 0 0,0-1 0 0 0,-1 1 0 0 0,1 0 1 0 0,-1-1-1 0 0,1 1 0 0 0,0 0 0 0 0,-1-1 1 0 0,1 1-1 0 0,0 0 0 0 0,0 0 0 0 0,-1-1 1 0 0,1 1-1 0 0,0 0 0 0 0,0 0 0 0 0,-1 0 0 0 0,1 0 1 0 0,0 0-1 0 0,0 0 0 0 0,-1 0 0 0 0,1 0 1 0 0,0 0-1 0 0,0 1 0 0 0,-1-1 0 0 0,1 0 1 0 0,0 0-1 0 0,0 1 0 0 0,-1-1 0 0 0,1 0 1 0 0,0 1-1 0 0,-1-1 0 0 0,1 1 0 0 0,-1-1 1 0 0,1 1-1 0 0,-1-1 0 0 0,1 1 0 0 0,-1-1 1 0 0,1 1-1 0 0,-1 0 0 0 0,1-1 0 0 0,-1 1 1 0 0,1-1-1 0 0,-1 1 0 0 0,0 0 0 0 0,0 0 0 0 0,1-1 1 0 0,-1 1 90 0 0,3 13-2785 0 0,0-2-2728 0 0,0-1-5479 0 0</inkml:trace>
</inkml:ink>
</file>

<file path=ppt/ink/ink4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22.0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1 398 11226 0 0,'0'0'390'0'0,"0"0"-115"0"0,0 0 111 0 0,0 0 261 0 0,0 0 203 0 0,0 0 91 0 0,32-3-69 0 0,105-12-134 0 0,370-37 1630 0 0,-361 30-2493 0 0,-33 3-3747 0 0,-39 9-6159 0 0,-60 10 5366 0 0</inkml:trace>
  <inkml:trace contextRef="#ctx0" brushRef="#br0" timeOffset="271.722">146 674 9154 0 0,'0'0'3'0'0,"0"0"-281"0"0,0 0 137 0 0,0 0 485 0 0,0 0 427 0 0,0 0 260 0 0,0 0 94 0 0,0 0-74 0 0,0 0-141 0 0,36 2-192 0 0,116 1-200 0 0,53-24 324 0 0,-137 8-661 0 0,236-41 457 0 0,-157 26-3077 0 0,-3 3-6585 0 0,-125 21 3620 0 0</inkml:trace>
  <inkml:trace contextRef="#ctx0" brushRef="#br0" timeOffset="577.553">654 1 10762 0 0,'0'0'403'0'0,"0"0"-395"0"0,0 0-137 0 0,0 0 203 0 0,0 0 340 0 0,0 0 331 0 0,0 0 242 0 0,0 0 101 0 0,0 0 9 0 0,0 0-136 0 0,0 0-183 0 0,38 32-148 0 0,124 99-103 0 0,-46-61 186 0 0,-92-61-555 0 0,421 139 1548 0 0,-442-148-1697 0 0,0 0 0 0 0,0 1 0 0 0,0-1 0 0 0,0 1 0 0 0,0 0 0 0 0,0 0 0 0 0,0 0 0 0 0,0 0 0 0 0,0 1 0 0 0,-1-1 0 0 0,1 1 0 0 0,0 0 0 0 0,-1-1 0 0 0,1 1 0 0 0,-1 0 0 0 0,0 0 0 0 0,0 1 0 0 0,0-1 0 0 0,0 0 0 0 0,0 1 0 0 0,0-1 0 0 0,-1 1 0 0 0,1 0 0 0 0,-1 0 0 0 0,1-1 0 0 0,-1 1 0 0 0,0 0 0 0 0,0 0 0 0 0,-1 0 0 0 0,1 0 0 0 0,-1 0 0 0 0,1 0 0 0 0,-1 0 0 0 0,0 1 0 0 0,0-1 0 0 0,0 0 0 0 0,-1 2-9 0 0,-84 82 590 0 0,67-72-532 0 0,-50 42-127 0 0,-175 155 534 0 0,104-50-3583 0 0,123-138 587 0 0,4-5-3363 0 0,3-7-4862 0 0</inkml:trace>
</inkml:ink>
</file>

<file path=ppt/ink/ink4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31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 3561 0 0,'0'0'1541'0'0,"0"0"-87"0"0,0 0 94 0 0,0 0 211 0 0,0 0 34 0 0,0 0-193 0 0,0 0-345 0 0,0 0-411 0 0,0 0-289 0 0,0 0-116 0 0,0 0 64 0 0,0 0 98 0 0,0 0 103 0 0,6 3 75 0 0,69 24 1803 0 0,-23-24-1794 0 0,0-2 0 0 0,-1-2-1 0 0,1-2 1 0 0,22-5-788 0 0,115-18 66 0 0,-165 25 392 0 0,-12 2-3564 0 0,-7-1-2034 0 0,1 0-3420 0 0,-6 0 173 0 0</inkml:trace>
</inkml:ink>
</file>

<file path=ppt/ink/ink4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31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 11995 0 0,'0'0'921'0'0,"0"0"-327"0"0,0 0 58 0 0,0 0 347 0 0,0 0 262 0 0,0 0 69 0 0,0 0-106 0 0,0 0-188 0 0,0 0-158 0 0,0 0-146 0 0,0 0-105 0 0,34 7-116 0 0,108 17-114 0 0,-132-22-338 0 0,1 0 1 0 0,-1-1-1 0 0,1 0 1 0 0,-1 0-1 0 0,1-2 0 0 0,0 1 1 0 0,-1-1-1 0 0,1-1 0 0 0,-1 1 1 0 0,4-3-60 0 0,16-3 95 0 0,130-15-756 0 0,-92 16-6162 0 0,-48 5-4722 0 0</inkml:trace>
</inkml:ink>
</file>

<file path=ppt/ink/ink4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27.9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0 652 2016 0 0,'0'0'1181'0'0,"0"0"-1039"0"0,0 0-331 0 0,0 0 209 0 0,0 0 475 0 0,0 0 448 0 0,0 0 270 0 0,0 0 212 0 0,0 0 150 0 0,0 0 38 0 0,0 0-15 0 0,35 5-107 0 0,114 11-179 0 0,-142-15-1198 0 0,0 0 0 0 0,-1-1 0 0 0,1 0-1 0 0,-1-1 1 0 0,1 0 0 0 0,0 0 0 0 0,-1 0-1 0 0,1 0 1 0 0,-1-1 0 0 0,0 0 0 0 0,0-1 0 0 0,1 0-1 0 0,-1 1 1 0 0,-1-2 0 0 0,5-1-114 0 0,9-7 351 0 0,35-14-5 0 0,-2-3 0 0 0,-1-2-1 0 0,-2-2 1 0 0,-1-2 0 0 0,-2-3 0 0 0,-1-1 0 0 0,-2-2 0 0 0,-2-2 0 0 0,20-28-346 0 0,-54 62 8 0 0,1 0 0 0 0,-1 0 1 0 0,-1-1-1 0 0,0 0 0 0 0,0 0 1 0 0,-1 0-1 0 0,0-1 1 0 0,-1 0-1 0 0,0 0 0 0 0,-1 0 1 0 0,0 0-1 0 0,0 0 0 0 0,-1-1 1 0 0,-1 1-1 0 0,0-1 1 0 0,-1 1-1 0 0,0-1 0 0 0,-1 0-8 0 0,0 9-83 0 0,-1-1 1 0 0,0 1-1 0 0,-1 0 0 0 0,1 0 0 0 0,0 0 0 0 0,-1 0 0 0 0,0 1 0 0 0,1-1 0 0 0,-1 1 0 0 0,0 0 1 0 0,-1-1-1 0 0,1 1 0 0 0,0 1 0 0 0,0-1 0 0 0,-1 0 0 0 0,1 1 0 0 0,-1 0 0 0 0,0-1 1 0 0,1 1-1 0 0,-1 1 0 0 0,0-1 0 0 0,1 1 0 0 0,-1-1 0 0 0,0 1 0 0 0,0 0 0 0 0,0 0 0 0 0,1 1 1 0 0,-1-1-1 0 0,0 1 0 0 0,0 0 0 0 0,1 0 0 0 0,-1 0 0 0 0,1 0 0 0 0,-1 1 0 0 0,1-1 0 0 0,-1 1 1 0 0,1 0-1 0 0,0 0 0 0 0,0 0 0 0 0,0 1 83 0 0,-16 13-96 0 0,0 0-1 0 0,2 2 1 0 0,0 0 0 0 0,1 1 0 0 0,1 1 0 0 0,1 0-1 0 0,1 1 1 0 0,0 1 0 0 0,2-1 0 0 0,0 2-1 0 0,2 0 1 0 0,1 0 0 0 0,-6 22 96 0 0,10-35 17 0 0,0 1-1 0 0,1 0 1 0 0,0 0 0 0 0,0 1-1 0 0,1-1 1 0 0,1 0 0 0 0,0 1-1 0 0,0-1 1 0 0,1 1-1 0 0,1-1 1 0 0,0 1 0 0 0,0-1-1 0 0,1 1 1 0 0,1-1 0 0 0,0 0-1 0 0,0 0 1 0 0,1 0 0 0 0,1-1-1 0 0,0 1 1 0 0,0-1 0 0 0,1 0-1 0 0,0 0 1 0 0,1-1 0 0 0,0 0-1 0 0,0 0 1 0 0,1 0-1 0 0,4 2-16 0 0,4-1 117 0 0,0-1-1 0 0,1 0 0 0 0,0-2 0 0 0,0 0 1 0 0,1-1-1 0 0,0 0 0 0 0,0-2 1 0 0,0 0-1 0 0,1-1 0 0 0,-1-1 0 0 0,1-1 1 0 0,0 0-1 0 0,-1-2 0 0 0,1 0 0 0 0,0-1 1 0 0,-1 0-1 0 0,0-2 0 0 0,1 0 1 0 0,-1-2-1 0 0,-1 1 0 0 0,1-2 0 0 0,3-3-116 0 0,-1 4 170 0 0,1-2-1 0 0,-2-1 1 0 0,1 0-1 0 0,-2-2 1 0 0,1 0-1 0 0,-1-1 1 0 0,-1 0-1 0 0,0-2 0 0 0,-1 0 1 0 0,0-1-1 0 0,-1 0 1 0 0,-1-1-1 0 0,-1-1 1 0 0,0-1-1 0 0,3-5-169 0 0,-13 16 2 0 0,-1 0 0 0 0,1 0 0 0 0,-1 0 0 0 0,0 0 0 0 0,-1 0 0 0 0,0 0 0 0 0,0 0 0 0 0,-1-1 0 0 0,1 1 0 0 0,-1 0 0 0 0,-1-1 0 0 0,0 1 0 0 0,0 0 0 0 0,0-1 0 0 0,-1 1 0 0 0,0 0 0 0 0,0 0 0 0 0,-1 0 0 0 0,0 0-2 0 0,2 6-37 0 0,0 0 0 0 0,1 0 1 0 0,-1-1-1 0 0,0 1 0 0 0,0 0 1 0 0,0 0-1 0 0,0 1 1 0 0,0-1-1 0 0,0 0 0 0 0,0 0 1 0 0,-1 0-1 0 0,1 1 0 0 0,0-1 1 0 0,0 0-1 0 0,-1 1 1 0 0,1-1-1 0 0,0 1 0 0 0,-1 0 1 0 0,1-1-1 0 0,0 1 0 0 0,-1 0 1 0 0,1 0-1 0 0,-1 0 1 0 0,1 0-1 0 0,0 0 0 0 0,-1 0 1 0 0,1 0-1 0 0,0 1 0 0 0,-1-1 1 0 0,1 0-1 0 0,0 1 1 0 0,-1-1-1 0 0,1 1 0 0 0,0-1 1 0 0,0 1-1 0 0,-1 0 0 0 0,1 0 1 0 0,0-1-1 0 0,0 1 1 0 0,0 0-1 0 0,0 0 0 0 0,0 0 1 0 0,0 0-1 0 0,0 0 0 0 0,0 0 1 0 0,0 1 36 0 0,-37 55-709 0 0,30-45 708 0 0,2 1 0 0 0,0 0 1 0 0,0 0-1 0 0,1 1 0 0 0,1-1 1 0 0,0 1-1 0 0,1 0 0 0 0,1 0 1 0 0,0 0-1 0 0,0 1 0 0 0,2-1 1 0 0,0 0-1 0 0,0 1 0 0 0,2 5 1 0 0,3-13 42 0 0,-1 1-1 0 0,2-1 1 0 0,-1 0-1 0 0,1 0 1 0 0,0-1-1 0 0,0 1 0 0 0,1-1 1 0 0,-1-1-1 0 0,1 1 1 0 0,1-1-1 0 0,-1 0 1 0 0,1-1-1 0 0,0 0 0 0 0,0 0 1 0 0,0-1-1 0 0,0 0 1 0 0,1 0-1 0 0,-1-1 1 0 0,1 0-1 0 0,0 0 0 0 0,0-1 1 0 0,0 0-1 0 0,-1-1 1 0 0,1 0-1 0 0,0-1 1 0 0,0 1-1 0 0,0-2 1 0 0,0 1-1 0 0,6-3-41 0 0,23-6 268 0 0,-1-3-1 0 0,0 0 1 0 0,-1-3-1 0 0,-1-1 1 0 0,-1-1-1 0 0,0-2 1 0 0,-1-1 0 0 0,-1-2-1 0 0,-2-1 1 0 0,0-2-1 0 0,23-25-267 0 0,-38 38 50 0 0,-1-1-1 0 0,-1 0 1 0 0,0-1-1 0 0,-1 0 0 0 0,-1-1 1 0 0,0-1-1 0 0,-1 0 1 0 0,-1 0-1 0 0,0-1 1 0 0,-1 0-1 0 0,-2 0 0 0 0,1-1 1 0 0,-2 0-1 0 0,-1 0 1 0 0,3-19-50 0 0,-7 36-15 0 0,1 1 1 0 0,0-1-1 0 0,-1 0 1 0 0,1 0-1 0 0,-1 0 1 0 0,0 0 0 0 0,1 0-1 0 0,-1 0 1 0 0,0 0-1 0 0,0-1 1 0 0,-1 1-1 0 0,1 0 1 0 0,0 0-1 0 0,-1 0 1 0 0,1 0 0 0 0,-1 0-1 0 0,1 1 1 0 0,-1-1-1 0 0,0 0 1 0 0,0 0-1 0 0,0 0 1 0 0,0 1-1 0 0,0-1 1 0 0,0 0 0 0 0,-1 1-1 0 0,1-1 1 0 0,-1 1-1 0 0,1-1 1 0 0,-1 1-1 0 0,1 0 1 0 0,-1 0-1 0 0,0-1 1 0 0,1 1 0 0 0,-1 0-1 0 0,0 1 1 0 0,0-1-1 0 0,0 0 1 0 0,0 0-1 0 0,0 1 1 0 0,0-1-1 0 0,0 1 1 0 0,0 0 0 0 0,0 0-1 0 0,0 0 1 0 0,0 0-1 0 0,0 0 1 0 0,0 0-1 0 0,-2 0 15 0 0,-1 3-51 0 0,-1 0 0 0 0,0 0 0 0 0,1 0 0 0 0,0 0-1 0 0,0 1 1 0 0,0 0 0 0 0,0 0 0 0 0,0 1 0 0 0,1-1 0 0 0,0 1 0 0 0,0 0-1 0 0,0 0 1 0 0,0 0 0 0 0,1 0 0 0 0,0 1 0 0 0,0 1 51 0 0,-4 3-29 0 0,-4 6 13 0 0,2 1-1 0 0,0 0 0 0 0,0 0 1 0 0,2 1-1 0 0,0 0 0 0 0,2 0 0 0 0,0 0 1 0 0,0 1-1 0 0,2 0 0 0 0,0 0 1 0 0,1 0-1 0 0,2 0 0 0 0,-1 0 0 0 0,2 0 1 0 0,1 3 16 0 0,1-9-112 0 0,1 0 1 0 0,0-1-1 0 0,1 1 1 0 0,1-1-1 0 0,0 0 0 0 0,0 0 1 0 0,1 0-1 0 0,1-1 1 0 0,0 0-1 0 0,0-1 1 0 0,1 0-1 0 0,0 0 1 0 0,1-1-1 0 0,0 0 1 0 0,1-1-1 0 0,4 4 112 0 0,67 37-9680 0 0,-70-44 12 0 0</inkml:trace>
  <inkml:trace contextRef="#ctx0" brushRef="#br0" timeOffset="453.507">2274 405 2961 0 0,'0'0'2444'0'0,"0"0"-1078"0"0,0 0-377 0 0,0 0 153 0 0,0 0 182 0 0,0 0 7 0 0,0 0-164 0 0,0 0-255 0 0,0 0-222 0 0,0 0-123 0 0,0 0-21 0 0,0 0-19 0 0,0 0-25 0 0,0 9-17 0 0,-9 115 2009 0 0,-34 199-1165 0 0,32-260-1342 0 0,11-84-14018 0 0,2 17 7299 0 0</inkml:trace>
  <inkml:trace contextRef="#ctx0" brushRef="#br0" timeOffset="2561.876">2242 446 136 0 0,'0'0'1163'0'0,"0"0"-150"0"0,0 0 2 0 0,0 0 194 0 0,0 0 182 0 0,0 0-47 0 0,0 0-220 0 0,0 0-230 0 0,0 0-177 0 0,0 0-41 0 0,0 0 26 0 0,0 0-10 0 0,10-1-33 0 0,80 2 1859 0 0,100-6-558 0 0,-163-3-2056 0 0,-5 0-2943 0 0,-7 7-7110 0 0,-13 1 6220 0 0</inkml:trace>
  <inkml:trace contextRef="#ctx0" brushRef="#br0" timeOffset="2819.856">2228 729 1504 0 0,'0'0'1126'0'0,"0"0"97"0"0,0 0 349 0 0,0 0 239 0 0,0 0 11 0 0,0 0-184 0 0,0 0-187 0 0,0 0-235 0 0,0 0-272 0 0,0 0-244 0 0,33-3-216 0 0,105-10-184 0 0,-73 6 233 0 0,-45 5-1915 0 0,0 1-4629 0 0,-17 1-2920 0 0</inkml:trace>
</inkml:ink>
</file>

<file path=ppt/ink/ink4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54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5985 2111 5249 0 0,'0'0'646'0'0,"0"0"-272"0"0,0 0 148 0 0,0 0 539 0 0,0 0 432 0 0,0 0 132 0 0,0 0-155 0 0,0 0-275 0 0,0 0-251 0 0,0 0-222 0 0,0 0-158 0 0,0 0-143 0 0,32 2-83 0 0,100 5-38 0 0,46-5 573 0 0,-58-23-955 0 0,-43-5-3821 0 0,-57 17-3714 0 0,-12 3 1422 0 0</inkml:trace>
  <inkml:trace contextRef="#ctx0" brushRef="#br0" timeOffset="207.08">6281 1872 5625 0 0,'0'0'2382'0'0,"0"0"-1526"0"0,0 0-386 0 0,0 0 192 0 0,0 0 333 0 0,-2 32 215 0 0,-5 103 20 0 0,0 39 1510 0 0,6-82-6896 0 0,1-55-463 0 0,0-29-2776 0 0</inkml:trace>
  <inkml:trace contextRef="#ctx0" brushRef="#br0" timeOffset="-5422.531">1023 1853 3873 0 0,'0'0'1431'0'0,"0"0"-118"0"0,0 0 70 0 0,0 0 214 0 0,0 0 206 0 0,0 0-3 0 0,0 0-210 0 0,0 0-387 0 0,0 0-422 0 0,0 0-315 0 0,0 0-172 0 0,0 0-47 0 0,0 0 17 0 0,0 11 78 0 0,-14 199 1599 0 0,-5 29-1521 0 0,0-138-763 0 0,7-58-5972 0 0,7-36-1840 0 0,3-6 2220 0 0</inkml:trace>
  <inkml:trace contextRef="#ctx0" brushRef="#br0" timeOffset="-5105.52">607 1909 4705 0 0,'0'0'992'0'0,"0"0"-260"0"0,0 0 113 0 0,0 0 363 0 0,0 0 273 0 0,0 0 66 0 0,0 0-98 0 0,0 0-160 0 0,0 0-151 0 0,32-3-116 0 0,102-10-120 0 0,319-34 2378 0 0,-308 40-4465 0 0,-130 21-2608 0 0,-29 8-4776 0 0,8-14 1526 0 0</inkml:trace>
  <inkml:trace contextRef="#ctx0" brushRef="#br0" timeOffset="-4852.593">600 2431 7914 0 0,'0'0'616'0'0,"0"0"-227"0"0,0 0 145 0 0,0 0 467 0 0,0 0 426 0 0,0 0 186 0 0,0 0-90 0 0,0 0-335 0 0,0 0-309 0 0,0 0-174 0 0,0 0-109 0 0,0 0-2 0 0,0 0-9 0 0,33-3-39 0 0,104-10-52 0 0,35-12 624 0 0,77-23-1470 0 0,-244 47-82 0 0,36-13-1545 0 0,-28 8-1761 0 0,-2-1-3539 0 0,-6 3-659 0 0</inkml:trace>
  <inkml:trace contextRef="#ctx0" brushRef="#br0" timeOffset="-4502.327">753 1636 4665 0 0,'0'0'584'0'0,"0"0"-38"0"0,0 0 311 0 0,0 0 527 0 0,0 0 286 0 0,0 0 49 0 0,0 0-141 0 0,0 0-269 0 0,0 0-288 0 0,0 0-241 0 0,35 1-205 0 0,111 3-167 0 0,1-19 92 0 0,10-3-1800 0 0,-105 14-2042 0 0,1 3-3709 0 0,-32 1 1148 0 0</inkml:trace>
  <inkml:trace contextRef="#ctx0" brushRef="#br0" timeOffset="-4140.407">1509 2299 4705 0 0,'0'0'763'0'0,"0"0"-246"0"0,0 0 121 0 0,0 0 351 0 0,0 0 397 0 0,0 0 222 0 0,0 0 6 0 0,0 0-251 0 0,0 0-363 0 0,0 0-270 0 0,0 0-154 0 0,0 0-29 0 0,0 0 49 0 0,-2 21 104 0 0,-8 65 91 0 0,8-64 45 0 0,-6-34 2332 0 0,7-6-3112 0 0,1 0 0 0 0,1 0 0 0 0,0 0-1 0 0,1 0 1 0 0,1 0 0 0 0,1 1 0 0 0,0-1-1 0 0,1 1 1 0 0,1 0 0 0 0,1 0 0 0 0,0 0-1 0 0,2 1 1 0 0,-1 1 0 0 0,2-1-1 0 0,0 1 1 0 0,1 1 0 0 0,0 0 0 0 0,1 0-1 0 0,11-8-55 0 0,19-7-1718 0 0,-10 28-6122 0 0,-26 5 2362 0 0,0 3-3072 0 0</inkml:trace>
  <inkml:trace contextRef="#ctx0" brushRef="#br0" timeOffset="-3800.77">1959 2126 3249 0 0,'0'0'2340'0'0,"0"0"-858"0"0,0 0-237 0 0,0 0 74 0 0,0 0 58 0 0,0 0 0 0 0,0 0-92 0 0,0 0-223 0 0,0 0-252 0 0,0 0-241 0 0,0 0-191 0 0,0 0-133 0 0,0 0-70 0 0,-20 24-59 0 0,-59 74-36 0 0,51-44 8 0 0,27-51-76 0 0,0-1 0 0 0,0 1-1 0 0,0 0 1 0 0,0 0 0 0 0,0 0 0 0 0,1 0-1 0 0,-1 0 1 0 0,1 0 0 0 0,0 0 0 0 0,0 0-1 0 0,0 0 1 0 0,0 0 0 0 0,0 0 0 0 0,1 0-1 0 0,0 0 1 0 0,-1 0 0 0 0,1-1 0 0 0,0 1-1 0 0,0 0 1 0 0,0 0 0 0 0,1 0-1 0 0,-1-1 1 0 0,1 1 0 0 0,0-1 0 0 0,-1 1-1 0 0,1-1 1 0 0,0 0 0 0 0,0 0 0 0 0,1 0-1 0 0,-1 0 1 0 0,0 0 0 0 0,1 0 0 0 0,-1 0-1 0 0,1-1 1 0 0,-1 0 0 0 0,1 1 0 0 0,0-1-1 0 0,0 0 1 0 0,-1 0 0 0 0,1 0 0 0 0,0-1-1 0 0,3 1-11 0 0,3-1 112 0 0,0-1 0 0 0,0 0 0 0 0,0-1 0 0 0,0 0 0 0 0,0 0-1 0 0,0-1 1 0 0,-1 0 0 0 0,1-1 0 0 0,-1 0 0 0 0,0 0 0 0 0,0-1-1 0 0,0 0 1 0 0,0 0 0 0 0,-1-1 0 0 0,0 0 0 0 0,0 0 0 0 0,-1-1-1 0 0,0 1 1 0 0,0-2 0 0 0,0 1 0 0 0,-1 0 0 0 0,0-1 0 0 0,-1 0-1 0 0,0 0 1 0 0,0-1 0 0 0,0 1 0 0 0,-1-1 0 0 0,0 0 0 0 0,-1 0-1 0 0,0 0 1 0 0,-1 0 0 0 0,0 0 0 0 0,0 0 0 0 0,0 0 0 0 0,-2-4-112 0 0,2 10-95 0 0,-1-1 0 0 0,0 1-1 0 0,0-1 1 0 0,-1 1 0 0 0,1-1 0 0 0,-1 1 0 0 0,1 0 0 0 0,-1-1 0 0 0,0 1 0 0 0,0 0 0 0 0,-1-1 0 0 0,1 1 0 0 0,-1 0 0 0 0,1 0 0 0 0,-1 0 0 0 0,0 0 0 0 0,0 1 0 0 0,0-1 0 0 0,-1 0 0 0 0,1 1 0 0 0,-1-1 0 0 0,1 1-1 0 0,-1 0 1 0 0,0 0 0 0 0,0 0 0 0 0,0 0 0 0 0,0 1 0 0 0,0-1 0 0 0,0 1 0 0 0,0 0 0 0 0,-1 0 0 0 0,1 0 0 0 0,-1 0 95 0 0,-49 0-4489 0 0,22 11-3054 0 0,24-6 1107 0 0</inkml:trace>
  <inkml:trace contextRef="#ctx0" brushRef="#br0" timeOffset="-3188.471">2319 2133 4513 0 0,'0'0'1927'0'0,"0"0"-480"0"0,0 0-41 0 0,0 0 263 0 0,0 0 149 0 0,0 0-58 0 0,0 0-309 0 0,0 0-449 0 0,0 0-365 0 0,0 0-267 0 0,0 0-174 0 0,0 0-101 0 0,0 0-58 0 0,-4 7-24 0 0,-6 8-1 0 0,2-4-41 0 0,0 0 0 0 0,1 0 1 0 0,1 0-1 0 0,0 1 0 0 0,0 0 0 0 0,1 0 0 0 0,1 1 1 0 0,0-1-1 0 0,0 1 0 0 0,-1 13 29 0 0,4-23 1 0 0,1 0 1 0 0,-1 0-1 0 0,1 0 0 0 0,-1 0 0 0 0,1 0 1 0 0,0 0-1 0 0,0 1 0 0 0,0-1 0 0 0,1 0 0 0 0,-1 0 1 0 0,1 0-1 0 0,0 0 0 0 0,0 0 0 0 0,0 0 1 0 0,0 0-1 0 0,0 0 0 0 0,0 0 0 0 0,1-1 0 0 0,0 1 1 0 0,-1 0-1 0 0,1-1 0 0 0,0 0 0 0 0,0 1 1 0 0,0-1-1 0 0,1 0 0 0 0,-1 0 0 0 0,1 0 0 0 0,-1 0 1 0 0,1 0-1 0 0,-1-1 0 0 0,1 1 0 0 0,0-1 1 0 0,0 0-1 0 0,0 0 0 0 0,0 0 0 0 0,0 0 1 0 0,1 0-2 0 0,4 0 138 0 0,-1-1 1 0 0,1 0 0 0 0,-1-1 0 0 0,1 0 0 0 0,-1 0 0 0 0,0-1 0 0 0,0 0 0 0 0,1 0 0 0 0,-1 0 0 0 0,0-1 0 0 0,-1 0 0 0 0,1-1-1 0 0,-1 1 1 0 0,1-1 0 0 0,-1-1 0 0 0,0 1 0 0 0,0-1 0 0 0,-1 0 0 0 0,0 0 0 0 0,3-3-139 0 0,90-126 1267 0 0,-88 118-1166 0 0,0 0-141 0 0,-1 0 0 0 0,0-1 1 0 0,-2 0-1 0 0,1-1 1 0 0,-2 0-1 0 0,-1 0 0 0 0,0 0 1 0 0,-1-1-1 0 0,-1 1 0 0 0,-1-1 1 0 0,0 0-1 0 0,-1 0 1 0 0,-2 0-1 0 0,-1-13 40 0 0,1 24-131 0 0,-1 0 1 0 0,0 0-1 0 0,0 0 0 0 0,-1 0 1 0 0,0 1-1 0 0,-1-1 1 0 0,1 1-1 0 0,-1 0 0 0 0,-1 0 1 0 0,1 0-1 0 0,-1 1 0 0 0,0 0 1 0 0,-1 0-1 0 0,1 0 1 0 0,-3-1 130 0 0,5 4-48 0 0,-1 0 0 0 0,1 1 1 0 0,0 0-1 0 0,-1 0 0 0 0,1 0 1 0 0,-1 0-1 0 0,0 0 1 0 0,0 1-1 0 0,1 0 0 0 0,-1 0 1 0 0,0 0-1 0 0,0 0 1 0 0,0 0-1 0 0,0 1 0 0 0,0 0 1 0 0,0 0-1 0 0,0 0 1 0 0,-1 0-1 0 0,1 1 0 0 0,0-1 1 0 0,0 1-1 0 0,1 0 0 0 0,-1 0 1 0 0,0 1-1 0 0,0-1 1 0 0,0 1-1 0 0,1 0 0 0 0,-1 0 1 0 0,1 0-1 0 0,-1 0 1 0 0,-1 2 47 0 0,-4 5 18 0 0,1 0 1 0 0,-1 1-1 0 0,2 0 1 0 0,-1 0-1 0 0,1 0 1 0 0,1 1-1 0 0,0 0 1 0 0,0 1-1 0 0,2-1 1 0 0,-1 1 0 0 0,1 0-1 0 0,1 0 1 0 0,0 1-1 0 0,0-1 1 0 0,2 0-1 0 0,-1 1 1 0 0,2 0-1 0 0,0-1 1 0 0,0 1-1 0 0,1 0 1 0 0,1 3-19 0 0,-1-5 32 0 0,1-1-1 0 0,0 1 1 0 0,1 0 0 0 0,0-1-1 0 0,1 0 1 0 0,0 0-1 0 0,0 0 1 0 0,1 0 0 0 0,1-1-1 0 0,0 0 1 0 0,0 0 0 0 0,0 0-1 0 0,1-1 1 0 0,0 1-1 0 0,1-2 1 0 0,0 1 0 0 0,7 4-32 0 0,5 3 28 0 0,0 0 0 0 0,1-1 0 0 0,1-1 0 0 0,0-1 0 0 0,1-1 0 0 0,0-1-1 0 0,5 0-27 0 0,55 9-1700 0 0,-27-16-7694 0 0,-43-3 1099 0 0</inkml:trace>
  <inkml:trace contextRef="#ctx0" brushRef="#br0" timeOffset="-2907.632">3067 2122 9874 0 0,'0'0'1812'0'0,"0"0"-662"0"0,0 0-148 0 0,0 0 167 0 0,0 0 31 0 0,0 0-133 0 0,0 0-152 0 0,0 0-143 0 0,0 0-150 0 0,34-2-133 0 0,109-9-117 0 0,144-17-556 0 0,-279 28-503 0 0,34-6-1688 0 0,-29 3-1462 0 0,-3-3-3333 0 0,-6 0 979 0 0</inkml:trace>
  <inkml:trace contextRef="#ctx0" brushRef="#br0" timeOffset="-2655.751">3372 1875 9906 0 0,'0'0'796'0'0,"0"0"-25"0"0,0 0 269 0 0,0 0 367 0 0,0 0 163 0 0,0 0-118 0 0,-4 32-271 0 0,-16 98-364 0 0,13 0 143 0 0,7-115-1451 0 0,10 123 1244 0 0,3-94-4047 0 0,10-3-5028 0 0,-17-33-224 0 0</inkml:trace>
  <inkml:trace contextRef="#ctx0" brushRef="#br0" timeOffset="-1964.708">3934 1934 2128 0 0,'0'0'2792'0'0,"0"0"-772"0"0,0 0-317 0 0,0 0-97 0 0,0 0-91 0 0,0 0-199 0 0,0 0-216 0 0,0 0-233 0 0,0 0-236 0 0,0 0-140 0 0,0 0-72 0 0,0 0-46 0 0,0 0-9 0 0,21-12 32 0 0,70-41 3 0 0,-17 30 425 0 0,-51 18-581 0 0,0 1-1 0 0,0 0 1 0 0,1 2 0 0 0,-1 1 0 0 0,1 1-1 0 0,14 2-242 0 0,-36-2 6 0 0,-1 0 0 0 0,1 1 0 0 0,0-1 0 0 0,-1 0 0 0 0,1 1-1 0 0,-1-1 1 0 0,1 1 0 0 0,-1 0 0 0 0,1 0 0 0 0,-1-1-1 0 0,0 1 1 0 0,1 0 0 0 0,-1 0 0 0 0,0 0 0 0 0,1 0 0 0 0,-1 1-1 0 0,0-1 1 0 0,0 0 0 0 0,0 0 0 0 0,0 1 0 0 0,0-1 0 0 0,-1 0-1 0 0,1 1 1 0 0,0-1 0 0 0,-1 1 0 0 0,1-1 0 0 0,-1 1 0 0 0,1 0-1 0 0,-1-1 1 0 0,1 1 0 0 0,-1-1 0 0 0,0 1 0 0 0,0 0 0 0 0,0-1-1 0 0,0 1 1 0 0,0 0 0 0 0,-1-1 0 0 0,1 1 0 0 0,0 0-6 0 0,-22 61 278 0 0,-63 59-126 0 0,64-97-155 0 0,2 1 1 0 0,1 1-1 0 0,1 0 1 0 0,1 2-1 0 0,1 0 1 0 0,2 0 0 0 0,-5 18 2 0 0,16-43 2 0 0,0 0 0 0 0,0 1 1 0 0,1-1-1 0 0,0 1 1 0 0,0-1-1 0 0,0 1 0 0 0,1 0 1 0 0,-1-1-1 0 0,1 1 1 0 0,0 0-1 0 0,0 0 0 0 0,1-1 1 0 0,0 1-1 0 0,-1 0 1 0 0,2-1-1 0 0,-1 1 0 0 0,0-1 1 0 0,1 1-1 0 0,0-1 1 0 0,0 0-1 0 0,0 0 0 0 0,1 0 1 0 0,-1 0-1 0 0,1 0 1 0 0,0 0-1 0 0,0-1 0 0 0,0 1 1 0 0,0-1-1 0 0,1 0 1 0 0,1 1-3 0 0,8 0-5 0 0,1-1 1 0 0,0 0-1 0 0,-1-1 1 0 0,1 0 0 0 0,0-1-1 0 0,0-1 1 0 0,0 0 0 0 0,0-1-1 0 0,0 0 1 0 0,0-2 0 0 0,0 1-1 0 0,0-2 1 0 0,-1 1 0 0 0,0-2-1 0 0,0 0 1 0 0,0-1 0 0 0,0 0-1 0 0,-1 0 1 0 0,4-4 4 0 0,40-35-2753 0 0,-26 10-5352 0 0,-21 23-723 0 0</inkml:trace>
  <inkml:trace contextRef="#ctx0" brushRef="#br0" timeOffset="-1719.848">4836 1927 7282 0 0,'0'0'3395'0'0,"0"0"-2315"0"0,0 0-473 0 0,0 0 325 0 0,0 0 299 0 0,0 0 123 0 0,-4 32-57 0 0,-15 101-188 0 0,3-30 176 0 0,5 0-1 0 0,2 93-1284 0 0,16-162-1501 0 0,-2-29-3301 0 0,1-3-4375 0 0,-6-2 3801 0 0</inkml:trace>
  <inkml:trace contextRef="#ctx0" brushRef="#br0" timeOffset="-1481.506">4571 1920 8034 0 0,'0'0'964'0'0,"0"0"-588"0"0,0 0-52 0 0,0 0 352 0 0,0 0 219 0 0,0 0 136 0 0,0 0 15 0 0,0 0-84 0 0,0 0-101 0 0,0 0-137 0 0,0 0-93 0 0,35 8-61 0 0,113 24-66 0 0,-51-24 363 0 0,178-44-348 0 0,-235 32-1405 0 0,-14 3-4215 0 0,-25 2 465 0 0,-1 1 1373 0 0,0-1-1835 0 0</inkml:trace>
  <inkml:trace contextRef="#ctx0" brushRef="#br0" timeOffset="-1252.841">4538 2557 1776 0 0,'0'0'1987'0'0,"0"0"-179"0"0,0 0-4 0 0,0 0 156 0 0,0 0 38 0 0,0 0-122 0 0,0 0-242 0 0,0 0-318 0 0,0 0-313 0 0,0 0-277 0 0,33-3-191 0 0,104-8-170 0 0,-45-12 62 0 0,-70 13-346 0 0,-1 1-472 0 0,77-36-51 0 0,-69 26-3359 0 0,-2-4-4036 0 0,-22 18 1012 0 0</inkml:trace>
  <inkml:trace contextRef="#ctx0" brushRef="#br0" timeOffset="-969.82">4470 1725 8522 0 0,'0'0'547'0'0,"0"0"-161"0"0,0 0 220 0 0,0 0 319 0 0,0 0 198 0 0,0 0 62 0 0,0 0-80 0 0,0 0-191 0 0,32-1-206 0 0,106-2-191 0 0,-67 2-530 0 0,112-1 587 0 0,-68 1-8516 0 0,-95 1-1215 0 0</inkml:trace>
  <inkml:trace contextRef="#ctx0" brushRef="#br0" timeOffset="-303.899">5333 2365 7258 0 0,'0'0'1009'0'0,"0"0"-269"0"0,0 0 20 0 0,0 0 182 0 0,0 0 110 0 0,0 0-14 0 0,0 0-155 0 0,0 0-231 0 0,0 0-222 0 0,0 0-172 0 0,0 0-101 0 0,0 0-79 0 0,0 0-30 0 0,-29 30-11 0 0,-86 89 4 0 0,75-66 14 0 0,27-24-2 0 0,13-28-83 0 0,0-1-2 0 0,0 0 20 0 0,0 0 81 0 0,14-12 1121 0 0,212-226 1067 0 0,-211 223-2265 0 0,-7 6-1 0 0,1 0-1 0 0,0 0 1 0 0,0 1 0 0 0,1 0-1 0 0,1 1 1 0 0,-1 0 0 0 0,1 1 0 0 0,0 0-1 0 0,0 1 1 0 0,4-1 9 0 0,-13 7-24 0 0,0 0 0 0 0,0 0 0 0 0,0 0 0 0 0,0 0-1 0 0,0 1 1 0 0,0-1 0 0 0,0 1 0 0 0,0-1 0 0 0,-1 1 0 0 0,1 0 0 0 0,0-1-1 0 0,-1 1 1 0 0,0 0 0 0 0,1 0 0 0 0,-1 0 0 0 0,0 1 0 0 0,0-1 0 0 0,0 0 0 0 0,0 0-1 0 0,0 0 1 0 0,-1 1 0 0 0,1-1 0 0 0,-1 0 0 0 0,0 1 0 0 0,1-1 0 0 0,-1 1 0 0 0,0-1-1 0 0,0 0 1 0 0,0 1 0 0 0,-1-1 0 0 0,1 1 0 0 0,-1-1 0 0 0,1 0 0 0 0,-1 1 24 0 0,1 5-48 0 0,1 24-29 0 0,-1-19 55 0 0,0 0 1 0 0,1 0-1 0 0,1 1 1 0 0,0-1-1 0 0,0 0 1 0 0,2 0-1 0 0,-1-1 1 0 0,2 1-1 0 0,1 3 22 0 0,0-6-486 0 0,-7-10 555 0 0,1 0-1 0 0,-1 0 1 0 0,1 0-1 0 0,-1 0 1 0 0,1 1 0 0 0,0-1-1 0 0,-1 0 1 0 0,1 0 0 0 0,-1 0-1 0 0,1 0 1 0 0,0 1 0 0 0,-1-1-1 0 0,1 0 1 0 0,0 0 0 0 0,-1 1-1 0 0,1-1 1 0 0,0 0-1 0 0,-1 1 1 0 0,1-1 0 0 0,0 0-1 0 0,-1 1 1 0 0,1-1 0 0 0,0 0-1 0 0,0 1 1 0 0,0-1 0 0 0,-1 1-1 0 0,1-1 1 0 0,0 0 0 0 0,0 1-1 0 0,0-1 1 0 0,0 1-1 0 0,0-1 1 0 0,0 0 0 0 0,0 1-1 0 0,0-1 1 0 0,0 1 0 0 0,0-1-1 0 0,0 1 1 0 0,0-1 0 0 0,0 1-1 0 0,0-1 1 0 0,0 0 0 0 0,0 1-1 0 0,0-1 1 0 0,1 1-1 0 0,-1-1 1 0 0,0 0 0 0 0,0 1-69 0 0,-120-49 82 0 0,39 22-901 0 0,26 11-4103 0 0,43 12-227 0 0,3-1-4545 0 0</inkml:trace>
  <inkml:trace contextRef="#ctx0" brushRef="#br0" timeOffset="-18475.069">445 267 1904 0 0,'0'0'1593'0'0,"0"0"-740"0"0,0 0 99 0 0,0 0 302 0 0,0 0 169 0 0,0 0 61 0 0,36-1-14 0 0,114-3-91 0 0,145-22 2002 0 0,-209 18-3519 0 0,69-7-860 0 0,-54 7-6611 0 0,-79 7 661 0 0</inkml:trace>
  <inkml:trace contextRef="#ctx0" brushRef="#br0" timeOffset="-15820.387">4311 219 3169 0 0,'0'0'1808'0'0,"0"0"-282"0"0,0 0-19 0 0,0 0 169 0 0,0 0 176 0 0,0 0 2 0 0,0 0-193 0 0,0 0-306 0 0,0 0-297 0 0,0 0-213 0 0,0 0-169 0 0,32-8-111 0 0,101-22-85 0 0,122-3 529 0 0,-222 31-1154 0 0,68 1-3859 0 0,-60 1-4438 0 0,-28 0-8 0 0</inkml:trace>
  <inkml:trace contextRef="#ctx0" brushRef="#br0" timeOffset="-17144.493">3656 476 4209 0 0,'0'0'895'0'0,"0"0"-26"0"0,0 0 218 0 0,0 0 320 0 0,0 0 220 0 0,0 0-5 0 0,0 0-161 0 0,0 0-192 0 0,0 0-177 0 0,0 0-149 0 0,0 0-119 0 0,0 0-114 0 0,34-9-113 0 0,109-28-62 0 0,-47 23 464 0 0,-71 15-707 0 0,-23-1-260 0 0,14 0 94 0 0,0-1 1 0 0,0 2-1 0 0,0 0 1 0 0,0 1-1 0 0,-1 1 1 0 0,1 0 0 0 0,-1 1-1 0 0,0 1 1 0 0,1 0-127 0 0,-14-4 11 0 0,-1 0 1 0 0,0 0-1 0 0,1 0 1 0 0,-1 0-1 0 0,0 0 1 0 0,1 0 0 0 0,-1 0-1 0 0,0 1 1 0 0,0-1-1 0 0,0 0 1 0 0,0 1-1 0 0,0-1 1 0 0,0 1 0 0 0,-1-1-1 0 0,1 1 1 0 0,0-1-1 0 0,-1 1 1 0 0,1-1-1 0 0,-1 1 1 0 0,1 0 0 0 0,-1-1-1 0 0,0 1 1 0 0,0 0-1 0 0,0-1 1 0 0,0 1-1 0 0,0 0 1 0 0,0 0-1 0 0,0-1 1 0 0,-1 1 0 0 0,1 0-1 0 0,-1-1 1 0 0,1 1-1 0 0,-1-1 1 0 0,1 1-1 0 0,-1-1 1 0 0,0 1 0 0 0,0-1-1 0 0,0 1 1 0 0,0-1-12 0 0,-39 56 269 0 0,-47 38-148 0 0,43-50-90 0 0,1 3 0 0 0,3 2-1 0 0,-26 42-30 0 0,59-81-5 0 0,2 0 0 0 0,-1 0 0 0 0,1 1 0 0 0,1-1 0 0 0,0 1 0 0 0,1 0 0 0 0,0 0 0 0 0,1 1 0 0 0,0-1 1 0 0,1 0-1 0 0,0 9 5 0 0,1-16 7 0 0,0 1 0 0 0,1-1 0 0 0,-1 0 0 0 0,1 0 0 0 0,0 0 0 0 0,1 1 1 0 0,-1-1-1 0 0,1 0 0 0 0,0-1 0 0 0,0 1 0 0 0,0 0 0 0 0,1 0 0 0 0,0-1 1 0 0,0 0-1 0 0,0 1 0 0 0,0-1 0 0 0,1 0 0 0 0,0-1 0 0 0,-1 1 0 0 0,1-1 1 0 0,0 1-1 0 0,1-1 0 0 0,-1 0 0 0 0,1-1 0 0 0,-1 1 0 0 0,1-1 0 0 0,0 0 0 0 0,2 1-6 0 0,10 1 34 0 0,-1 0 0 0 0,1-2 0 0 0,-1 1 1 0 0,1-2-1 0 0,0-1 0 0 0,0 0 0 0 0,-1 0 1 0 0,1-2-1 0 0,0 0-35 0 0,80-43-2427 0 0,-69 22-1442 0 0,-3 0-3611 0 0,-17 12-1749 0 0</inkml:trace>
  <inkml:trace contextRef="#ctx0" brushRef="#br0" timeOffset="-16893.513">4698 476 11074 0 0,'0'0'559'0'0,"0"0"-104"0"0,0 0 150 0 0,0 0 346 0 0,0 0 282 0 0,0 0 105 0 0,-9 32-84 0 0,-29 99-284 0 0,8 47 493 0 0,28-136-1367 0 0,8 197-1659 0 0,-3-219 271 0 0,0-1-2714 0 0,-2-7-3410 0 0,-1-11 1695 0 0</inkml:trace>
  <inkml:trace contextRef="#ctx0" brushRef="#br0" timeOffset="-16562.764">4324 510 7730 0 0,'0'0'553'0'0,"0"0"-43"0"0,0 0 214 0 0,0 0 283 0 0,0 0 196 0 0,0 0 78 0 0,0 0-14 0 0,0 0-83 0 0,36-4-105 0 0,112-8-148 0 0,43 9 1167 0 0,45-4-1669 0 0,-159 5-584 0 0,-38 1-2654 0 0,-1 0-7966 0 0,-33 1 4518 0 0</inkml:trace>
  <inkml:trace contextRef="#ctx0" brushRef="#br0" timeOffset="-16313.126">4403 1180 4665 0 0,'0'0'1646'0'0,"0"0"-265"0"0,0 0 218 0 0,0 0 178 0 0,0 0-114 0 0,0 0-287 0 0,0 0-256 0 0,0 0-237 0 0,34-3-205 0 0,106-8-121 0 0,-45-8 247 0 0,205-66-2245 0 0,-273 77-1504 0 0,-8 1-4065 0 0,-10 3 257 0 0</inkml:trace>
  <inkml:trace contextRef="#ctx0" brushRef="#br0" timeOffset="-15072.302">5493 859 6817 0 0,'0'0'1114'0'0,"0"0"-462"0"0,0 0-328 0 0,0 0-144 0 0,0 0-17 0 0,0 0 65 0 0,0 0 39 0 0,0 0 27 0 0,0 0-13 0 0,0 0-56 0 0,0 0-58 0 0,0 0-61 0 0,-19 32-42 0 0,-62 101-6 0 0,7 4 175 0 0,25-53-72 0 0,42-73 532 0 0,12-19 1139 0 0,13-20-512 0 0,20-18-1211 0 0,2 2 0 0 0,2 3 0 0 0,2 1 0 0 0,2 2 0 0 0,1 2-1 0 0,2 2 1 0 0,1 2 0 0 0,13-4-109 0 0,-59 34-10 0 0,59-16-320 0 0,-57 58 155 0 0,-18 74 342 0 0,-4-24-169 0 0,6 47 1080 0 0,10-136-842 0 0,0-1 68 0 0,0 0 106 0 0,-3 0 2373 0 0,-10-4-2079 0 0,-163-143-2624 0 0,127 116-2225 0 0,16 16-4372 0 0,20 13 1884 0 0</inkml:trace>
  <inkml:trace contextRef="#ctx0" brushRef="#br0" timeOffset="-14736.505">6069 811 10714 0 0,'0'0'1333'0'0,"0"0"-232"0"0,0 0-13 0 0,0 0 38 0 0,0 0-56 0 0,0 0-158 0 0,0 0-207 0 0,0 0-179 0 0,0 0-68 0 0,0 0-64 0 0,0 0-78 0 0,0 0-19 0 0,32-8-51 0 0,98-24-40 0 0,43 2 165 0 0,-122 21-1369 0 0,-34 5-1896 0 0,-1 0-3796 0 0,-11 3-3591 0 0</inkml:trace>
  <inkml:trace contextRef="#ctx0" brushRef="#br0" timeOffset="-14477.315">6307 554 7210 0 0,'0'0'716'0'0,"0"0"-86"0"0,0 0 264 0 0,0 0 345 0 0,0 0 195 0 0,-8 32 25 0 0,-22 101-199 0 0,23-103-822 0 0,2-1 0 0 0,1 1-1 0 0,1 0 1 0 0,1 0 0 0 0,2 0 0 0 0,1 4-438 0 0,0-12 60 0 0,25 79 278 0 0,-12-62-3197 0 0,-5 1-6285 0 0,-9-35 3280 0 0</inkml:trace>
  <inkml:trace contextRef="#ctx0" brushRef="#br0" timeOffset="-20626.243">948 543 0 0 0,'0'0'524'0'0,"0"0"450"0"0,0 0 225 0 0,0 0 249 0 0,0 0 211 0 0,0 0 35 0 0,0 0-99 0 0,0 0-202 0 0,0 0-222 0 0,0 0-241 0 0,-4-7-243 0 0,-10-20-247 0 0,10 20-220 0 0,4 23 188 0 0,0 443 1686 0 0,-1-452-2207 0 0,-4 83-666 0 0,-6-33-3913 0 0,4-42-1922 0 0,5-11 2376 0 0</inkml:trace>
  <inkml:trace contextRef="#ctx0" brushRef="#br0" timeOffset="-20297.109">497 587 2192 0 0,'0'0'586'0'0,"0"0"-202"0"0,0 0 77 0 0,0 0 349 0 0,0 0 446 0 0,0 0 346 0 0,0 0 78 0 0,0 0-118 0 0,0 0-204 0 0,0 0-192 0 0,0 0-153 0 0,0 0-120 0 0,0 0-62 0 0,36-6-53 0 0,117-17-56 0 0,43-22 1168 0 0,-139 31-1611 0 0,-1-1-130 0 0,0 3-1 0 0,1 2 0 0 0,0 2 0 0 0,37 1-148 0 0,-92 7-53 0 0,0 0 0 0 0,1 0 0 0 0,-1 1 0 0 0,0-1 0 0 0,1 0 0 0 0,-1 1 0 0 0,0 0 0 0 0,1-1 0 0 0,-1 1 0 0 0,0 0 0 0 0,0 0 0 0 0,0 1 0 0 0,0-1-1 0 0,0 0 1 0 0,0 1 0 0 0,0-1 0 0 0,-1 1 0 0 0,1-1 0 0 0,0 1 0 0 0,-1 0 0 0 0,1 0 0 0 0,-1 0 0 0 0,0 0 0 0 0,0 0 0 0 0,0 0 0 0 0,0 0 0 0 0,0 0 0 0 0,0 0 0 0 0,0 0 0 0 0,0 1 0 0 0,-1-1-1 0 0,0 0 1 0 0,1 1 0 0 0,-1 0 53 0 0,-11 52-4717 0 0,-1-36-204 0 0,4-4-3693 0 0</inkml:trace>
  <inkml:trace contextRef="#ctx0" brushRef="#br0" timeOffset="-20034.858">558 1205 6929 0 0,'0'0'1326'0'0,"0"0"-355"0"0,0 0 11 0 0,0 0 334 0 0,0 0 260 0 0,0 0-4 0 0,34-14-150 0 0,109-44-223 0 0,118-24 1579 0 0,-158 68-3574 0 0,-58 13-9604 0 0,-40 1 1525 0 0</inkml:trace>
  <inkml:trace contextRef="#ctx0" brushRef="#br0" timeOffset="-19740.589">1309 1261 1312 0 0,'0'0'1020'0'0,"0"0"122"0"0,0 0 370 0 0,0 0 373 0 0,0 0 191 0 0,0 0-103 0 0,0 0-270 0 0,0 0-266 0 0,0 0-234 0 0,0 0-204 0 0,0 0-139 0 0,0 0-105 0 0,0 0-81 0 0,-6-11-53 0 0,-16-34-85 0 0,21 40-461 0 0,-1-1 0 0 0,1 1 1 0 0,0-1-1 0 0,1 1 0 0 0,-1-1 0 0 0,1 0 0 0 0,0 1 0 0 0,1-1 0 0 0,-1 1 1 0 0,1-1-1 0 0,0 0 0 0 0,1 1 0 0 0,-1 0 0 0 0,1-1 0 0 0,0 1 0 0 0,1 0 0 0 0,1-4-74 0 0,3-9 158 0 0,1 1-112 0 0,-1 1 1 0 0,2 0 0 0 0,0 1-1 0 0,1 0 1 0 0,1 0 0 0 0,0 1 0 0 0,1 1-1 0 0,1 0 1 0 0,11-9-48 0 0,-18 16-21 0 0,46-22-718 0 0,-33 26-2363 0 0,1 1-4245 0 0,-15 1-3018 0 0</inkml:trace>
  <inkml:trace contextRef="#ctx0" brushRef="#br0" timeOffset="-19456.476">1712 973 1984 0 0,'0'0'1554'0'0,"0"0"-131"0"0,0 0-44 0 0,0 0 76 0 0,0 0 53 0 0,0 0-21 0 0,0 0-130 0 0,0 0-269 0 0,0 0-312 0 0,0 0-247 0 0,0 0-184 0 0,-19 32-119 0 0,-56 99-14 0 0,74-130-198 0 0,-1 1-1 0 0,1-1 0 0 0,-1 1 0 0 0,1-1 1 0 0,-1 1-1 0 0,1 0 0 0 0,0 0 0 0 0,0-1 1 0 0,0 1-1 0 0,0 0 0 0 0,0 0 0 0 0,0 0 1 0 0,0 0-1 0 0,1 0 0 0 0,-1 0 0 0 0,1 1 1 0 0,-1-1-1 0 0,1 0 0 0 0,0 0 1 0 0,0 0-1 0 0,0 0 0 0 0,0 0 0 0 0,0 1 1 0 0,1-1-1 0 0,-1 0 0 0 0,0 0 0 0 0,1 0 1 0 0,0 2-14 0 0,2-1 71 0 0,-1 0 83 0 0,1-1 1 0 0,0 1-1 0 0,-1-1 0 0 0,1 0 1 0 0,0 0-1 0 0,1 0 0 0 0,-1 0 0 0 0,0 0 1 0 0,0 0-1 0 0,1-1 0 0 0,-1 0 1 0 0,1 0-1 0 0,0 0 0 0 0,-1 0 1 0 0,1 0-1 0 0,0-1 0 0 0,-1 0 0 0 0,1 1 1 0 0,0-1-1 0 0,-1-1 0 0 0,1 1 1 0 0,0 0-1 0 0,0-1 0 0 0,-1 0 1 0 0,1 0-1 0 0,-1 0 0 0 0,1 0 1 0 0,-1-1-1 0 0,1 1 0 0 0,-1-1 0 0 0,0 0 1 0 0,0 0-1 0 0,0 0 0 0 0,0 0 1 0 0,0-1-1 0 0,0 1 0 0 0,2-3-154 0 0,0-2 95 0 0,0 0 0 0 0,0 0 0 0 0,-1 0 0 0 0,1 0-1 0 0,-1-1 1 0 0,-1 0 0 0 0,0 0 0 0 0,0 0 0 0 0,0 0 0 0 0,-1 0-1 0 0,0 0 1 0 0,-1-1 0 0 0,0 1 0 0 0,0-1 0 0 0,-1 1-1 0 0,0-1 1 0 0,-1 1 0 0 0,1-1 0 0 0,-2 0-95 0 0,-25-23-3023 0 0,24 31 2524 0 0,0 0 0 0 0,0 0 1 0 0,0 0-1 0 0,0 0 0 0 0,0 1 0 0 0,0-1 0 0 0,0 1 0 0 0,0-1 0 0 0,0 1 1 0 0,0 0-1 0 0,0 0 0 0 0,0 1 0 0 0,0-1 0 0 0,0 1 0 0 0,0-1 0 0 0,0 1 0 0 0,0 0 1 0 0,1 0-1 0 0,-1 0 0 0 0,-1 1 499 0 0,-2 2-10277 0 0</inkml:trace>
  <inkml:trace contextRef="#ctx0" brushRef="#br0" timeOffset="-19024.027">2082 1007 7986 0 0,'0'0'1785'0'0,"0"0"-600"0"0,0 0-385 0 0,0 0-57 0 0,0 0-2 0 0,0 0-7 0 0,0 0-8 0 0,0 0-85 0 0,0 0-160 0 0,0 0-137 0 0,0 0-128 0 0,0 0-113 0 0,0 0-55 0 0,-23 28-35 0 0,-71 91-10 0 0,93-118-2 0 0,-1 0 0 0 0,0 1-1 0 0,0-1 1 0 0,1 1 0 0 0,-1-1 0 0 0,1 1 0 0 0,-1 0-1 0 0,1-1 1 0 0,-1 1 0 0 0,1 0 0 0 0,0 0 0 0 0,0 0 0 0 0,0 0-1 0 0,0 0 1 0 0,1 0 0 0 0,-1 0 0 0 0,0 0 0 0 0,1 0-1 0 0,-1 1 1 0 0,1-1 0 0 0,0 0 0 0 0,0 0 0 0 0,0 1 0 0 0,0-1-1 0 0,0 0 1 0 0,0 0 0 0 0,1 2-1 0 0,1 0 6 0 0,2 1 95 0 0,0 0 1 0 0,0 0-1 0 0,1-1 1 0 0,0 1-1 0 0,-1-1 1 0 0,2 0-1 0 0,-1-1 1 0 0,0 1-1 0 0,1-1 1 0 0,-1 0 0 0 0,1 0-1 0 0,0-1 1 0 0,0 1-1 0 0,0-1 1 0 0,1-1-1 0 0,-1 1 1 0 0,0-1-1 0 0,1 0 1 0 0,-1-1-1 0 0,0 1 1 0 0,1-1-1 0 0,-1-1 1 0 0,1 1-1 0 0,-1-1 1 0 0,0 0-1 0 0,1 0 1 0 0,-1-1-1 0 0,0 0 1 0 0,0 0-1 0 0,0 0 1 0 0,0-1-1 0 0,0 0 1 0 0,-1 0-1 0 0,6-4-101 0 0,8-9 239 0 0,0 0-1 0 0,-1-1 0 0 0,-1-1 0 0 0,-1-1 0 0 0,0 0 1 0 0,-1-1-1 0 0,-2-1 0 0 0,0 0 0 0 0,-1-1 1 0 0,-1 0-1 0 0,0-3-238 0 0,-5 11 18 0 0,-1 1 1 0 0,-1 0-1 0 0,0-1 1 0 0,-1 0 0 0 0,0 0-1 0 0,-1 0 1 0 0,-1-1-1 0 0,0 1 1 0 0,-1 0-1 0 0,0 0 1 0 0,-3-12-19 0 0,2 21-36 0 0,-1 0 0 0 0,0 1 0 0 0,0-1 0 0 0,0 1 1 0 0,0-1-1 0 0,-1 1 0 0 0,0 0 0 0 0,1 0 0 0 0,-2 0 0 0 0,1 0 0 0 0,0 0 1 0 0,-1 1-1 0 0,0-1 0 0 0,0 1 0 0 0,0 0 0 0 0,0 0 0 0 0,0 1 0 0 0,-1-1 1 0 0,1 1-1 0 0,-1 0 0 0 0,1 0 0 0 0,-1 0 0 0 0,0 1 0 0 0,0 0 0 0 0,0 0 1 0 0,0 0-1 0 0,-2 0 36 0 0,1 4-42 0 0,0 0 1 0 0,0 1 0 0 0,1-1-1 0 0,-1 1 1 0 0,1 1 0 0 0,0-1-1 0 0,0 1 1 0 0,1-1 0 0 0,-1 1-1 0 0,1 1 1 0 0,0-1 0 0 0,0 1-1 0 0,1-1 1 0 0,-1 1 0 0 0,1 0-1 0 0,1 0 1 0 0,-1 0 0 0 0,1 1-1 0 0,0-1 1 0 0,0 1-1 0 0,1-1 1 0 0,0 4 41 0 0,-2-1-6 0 0,2 0 1 0 0,-1 0-1 0 0,1 0 0 0 0,1 0 0 0 0,0 0 0 0 0,0 0 1 0 0,0 0-1 0 0,1 0 0 0 0,1 0 0 0 0,0 0 1 0 0,0-1-1 0 0,0 1 0 0 0,1 0 0 0 0,1-1 0 0 0,-1 0 1 0 0,1 0-1 0 0,1 0 0 0 0,2 5 6 0 0,4 1-22 0 0,-1 0-1 0 0,2 0 1 0 0,0-1-1 0 0,0 0 1 0 0,1-1 0 0 0,1 0-1 0 0,0-1 1 0 0,1-1-1 0 0,0 0 1 0 0,0-2-1 0 0,1 1 1 0 0,0-2 0 0 0,1 0-1 0 0,-1-1 1 0 0,14 3 22 0 0,33 4-3645 0 0,1-8-3658 0 0,-56-5-2284 0 0</inkml:trace>
  <inkml:trace contextRef="#ctx0" brushRef="#br0" timeOffset="-18007.147">2737 797 2208 0 0,'0'0'1964'0'0,"0"0"-855"0"0,0 0-275 0 0,0 0 254 0 0,0 0 310 0 0,0 0 134 0 0,0 0-67 0 0,0 0-191 0 0,0 0-210 0 0,0 0-200 0 0,0 0-161 0 0,0 0-111 0 0,32 5-42 0 0,97 14-33 0 0,-10-14 857 0 0,-90-4-1342 0 0,-1-2 1 0 0,0-1-1 0 0,0-1 1 0 0,-1-1-1 0 0,1-1 1 0 0,-1-2 0 0 0,0-1-1 0 0,5-3-32 0 0,-13-1-1872 0 0,-14-3-7685 0 0,-5 9 2190 0 0</inkml:trace>
  <inkml:trace contextRef="#ctx0" brushRef="#br0" timeOffset="-17743.509">3019 598 4785 0 0,'0'0'2443'0'0,"0"0"-1512"0"0,0 0-368 0 0,0 0 377 0 0,0 0 416 0 0,0 0 211 0 0,0 0 23 0 0,-1 32-203 0 0,-4 102-340 0 0,2 177 1109 0 0,12-183-2864 0 0,8-79-9413 0 0,-14-44 2185 0 0</inkml:trace>
  <inkml:trace contextRef="#ctx0" brushRef="#br0" timeOffset="-13790.885">6855 440 3081 0 0,'0'0'1299'0'0,"0"0"2"0"0,0 0 133 0 0,0 0 220 0 0,0 0 173 0 0,0 0 45 0 0,0 0-129 0 0,0 0-268 0 0,0 0-311 0 0,0 0-285 0 0,0 0-208 0 0,0 0-120 0 0,-1-4-57 0 0,-2-11-63 0 0,25 4 1196 0 0,8 1-1311 0 0,1 2-1 0 0,0 1 1 0 0,0 1-1 0 0,1 1 1 0 0,0 2-1 0 0,0 2 1 0 0,22 1-316 0 0,-51 1-1 0 0,0-1 0 0 0,1 1 0 0 0,-1 0 0 0 0,0 0 1 0 0,0 0-1 0 0,0 0 0 0 0,0 0 0 0 0,0 1 0 0 0,0 0 0 0 0,-1-1 1 0 0,1 1-1 0 0,0 0 0 0 0,-1 0 0 0 0,1 0 0 0 0,-1 1 0 0 0,0-1 1 0 0,0 1-1 0 0,0-1 0 0 0,0 1 0 0 0,0 0 0 0 0,-1-1 0 0 0,1 1 1 0 0,-1 0-1 0 0,1 0 0 0 0,-1 0 0 0 0,0 0 0 0 0,0 0 0 0 0,-1 1 1 0 0,1-1-1 0 0,-1 0 0 0 0,1 0 0 0 0,-1 1 0 0 0,0-1 0 0 0,0 0 1 0 0,-1 0-1 0 0,1 1 0 0 0,-1-1 0 0 0,1 0 0 0 0,-1 0 0 0 0,0 0 1 0 0,0 0-1 0 0,0 0 0 0 0,-1 0 0 0 0,1 0 0 0 0,-1 0 0 0 0,0 0 1 0 0,0-1-1 0 0,-1 2 1 0 0,-146 187-114 0 0,41-62 29 0 0,101-119 78 0 0,0-1 0 0 0,1 1 0 0 0,0 1 1 0 0,1-1-1 0 0,0 1 0 0 0,1 0 0 0 0,0 0 0 0 0,1 0 0 0 0,0 1 1 0 0,1-1-1 0 0,0 1 0 0 0,1-1 0 0 0,0 1 0 0 0,0 0 0 0 0,2 3 7 0 0,1-10 11 0 0,0 0 0 0 0,1-1 0 0 0,0 1 0 0 0,0-1 0 0 0,0 0 0 0 0,1 0-1 0 0,-1 0 1 0 0,1 0 0 0 0,0-1 0 0 0,0 1 0 0 0,0-1 0 0 0,0 0 0 0 0,1 0-1 0 0,-1-1 1 0 0,1 1 0 0 0,0-1 0 0 0,0 0 0 0 0,0 0 0 0 0,0-1 0 0 0,4 2-11 0 0,4-2 30 0 0,-1 1 0 0 0,1-1 0 0 0,0-1 0 0 0,-1 0 0 0 0,1-1 0 0 0,-1-1 0 0 0,1 0 0 0 0,-1 0 0 0 0,1-1 0 0 0,-1-1 0 0 0,9-4-30 0 0,43-32-1494 0 0,-39 20-3029 0 0,-9 7-2278 0 0,-8 5-4299 0 0</inkml:trace>
  <inkml:trace contextRef="#ctx0" brushRef="#br0" timeOffset="-12997.146">7297 1099 5001 0 0,'0'0'1667'0'0,"0"0"-663"0"0,0 0-262 0 0,0 0 83 0 0,0 0 49 0 0,0 0-11 0 0,0 0-84 0 0,0 0-210 0 0,0 0-209 0 0,0 0-101 0 0,0 0-31 0 0,0 0 9 0 0,0 0 57 0 0,6-15 27 0 0,18-45 22 0 0,-24 59-313 0 0,0 0 0 0 0,0 0 0 0 0,1 0-1 0 0,-1 0 1 0 0,0 0 0 0 0,0 0 0 0 0,1 0 0 0 0,-1 0 0 0 0,1 0 0 0 0,-1 0 0 0 0,1 0 0 0 0,0 0 0 0 0,-1 0 0 0 0,1 0 0 0 0,0 0 0 0 0,-1 1 0 0 0,1-1 0 0 0,0 0-1 0 0,0 0 1 0 0,0 1 0 0 0,0-1 0 0 0,0 0 0 0 0,0 1 0 0 0,0-1 0 0 0,0 1 0 0 0,0 0 0 0 0,0-1 0 0 0,0 1 0 0 0,0 0 0 0 0,0-1 0 0 0,0 1 0 0 0,0 0 0 0 0,0 0-1 0 0,0 0 1 0 0,0 0 0 0 0,1 0-30 0 0,10-1 159 0 0,106-102 2618 0 0,-102 85-2536 0 0,-1-1 0 0 0,-1 0 0 0 0,0-1 0 0 0,-2-1 0 0 0,0 0 0 0 0,8-21-241 0 0,7-11 173 0 0,5-16 75 0 0,-30 66-257 0 0,0 1 0 0 0,0-1 0 0 0,0 1 0 0 0,0 0 0 0 0,1 0 0 0 0,-1 0 0 0 0,1 0 0 0 0,-1 0 0 0 0,1 1 0 0 0,0-1 0 0 0,0 1 0 0 0,0-1 0 0 0,0 1 0 0 0,0 0 0 0 0,0 0 0 0 0,0 1 0 0 0,0-1 0 0 0,0 1 0 0 0,0-1 0 0 0,0 1 0 0 0,1 0 0 0 0,-1 0 0 0 0,0 0 0 0 0,0 1 0 0 0,0-1 0 0 0,0 1 0 0 0,0 0 0 0 0,0-1 0 0 0,0 2 0 0 0,0-1 0 0 0,0 0 0 0 0,0 0 0 0 0,0 1 0 0 0,0 0 0 0 0,-1-1 0 0 0,1 1 0 0 0,-1 0 0 0 0,1 0 0 0 0,-1 1 0 0 0,0-1 0 0 0,0 0 0 0 0,0 1 0 0 0,0-1 0 0 0,0 1 0 0 0,-1 0 0 0 0,1 0 0 0 0,-1-1 1 0 0,1 1-1 0 0,-1 1 9 0 0,5 13 39 0 0,-1 0 0 0 0,0 1 1 0 0,-1-1-1 0 0,-1 1 1 0 0,-1 0-1 0 0,-1 0 0 0 0,0 0 1 0 0,-1 0-1 0 0,-1 1 1 0 0,-4 16-40 0 0,3 5 28 0 0,-1 26-52 0 0,35-74 487 0 0,87-98 225 0 0,-36 17-636 0 0,104-90 4 0 0,-126 149-172 0 0,-57 59-26 0 0,-32 240 147 0 0,48-178-1625 0 0,3-61-7070 0 0,-18-26-1250 0 0</inkml:trace>
  <inkml:trace contextRef="#ctx0" brushRef="#br0" timeOffset="-12391.186">8735 808 7426 0 0,'0'0'2096'0'0,"0"0"-888"0"0,0 0-296 0 0,0 0 39 0 0,0 0-8 0 0,0 0-93 0 0,0 0-115 0 0,0 0-166 0 0,0 0-216 0 0,-34 22-155 0 0,-104 70-114 0 0,67-26-118 0 0,62-54-18 0 0,2-4-67 0 0,0 0 1 0 0,1 0-1 0 0,0 1 1 0 0,1 0-1 0 0,0 0 1 0 0,0 0 0 0 0,1 1-1 0 0,0-1 1 0 0,1 1-1 0 0,0 0 1 0 0,0 0 0 0 0,1 0-1 0 0,-1 10 119 0 0,30-18-441 0 0,60-85 1549 0 0,-28 19-630 0 0,-22 23-258 0 0,2 1-1 0 0,1 2 0 0 0,2 1 1 0 0,1 3-1 0 0,7-3-219 0 0,-49 36-8 0 0,0 0 0 0 0,0 0 1 0 0,0 1-1 0 0,0-1 0 0 0,0 0 1 0 0,0 0-1 0 0,0 0 0 0 0,0 1 0 0 0,0-1 1 0 0,0 1-1 0 0,0-1 0 0 0,0 1 1 0 0,1-1-1 0 0,-1 1 0 0 0,0-1 0 0 0,0 1 1 0 0,1 0-1 0 0,-1 0 0 0 0,0 0 0 0 0,0 0 1 0 0,1 0-1 0 0,-1 0 0 0 0,0 0 1 0 0,0 0-1 0 0,1 0 0 0 0,-1 1 0 0 0,0-1 1 0 0,0 0-1 0 0,0 1 0 0 0,1-1 0 0 0,-1 1 1 0 0,0-1-1 0 0,0 1 0 0 0,0 0 1 0 0,0 0-1 0 0,0-1 0 0 0,0 1 0 0 0,0 0 1 0 0,0 0-1 0 0,0 0 0 0 0,-1 0 0 0 0,1 0 1 0 0,0 0-1 0 0,0 0 0 0 0,-1 0 1 0 0,1 0-1 0 0,-1 0 0 0 0,1 1 0 0 0,-1-1 1 0 0,0 0-1 0 0,1 0 0 0 0,-1 0 0 0 0,0 1 1 0 0,0-1-1 0 0,1 0 0 0 0,-1 0 1 0 0,0 1-1 0 0,-1-1 0 0 0,1 0 0 0 0,0 0 1 0 0,0 1-1 0 0,0-1 0 0 0,-1 1 8 0 0,0 51-3 0 0,0-28-2 0 0,0 1 0 0 0,2 0 0 0 0,1 0 0 0 0,1 0 0 0 0,1-1 0 0 0,4 11 5 0 0,14 51 15 0 0,-28-84 2617 0 0,-29-28-2253 0 0,-55-40-40 0 0,-24 9-588 0 0,79 42-3125 0 0,3-1-4639 0 0,22 11-137 0 0</inkml:trace>
  <inkml:trace contextRef="#ctx0" brushRef="#br0" timeOffset="-9378.149">9359 649 0 0 0,'0'0'337'0'0,"0"0"-42"0"0,0 0-81 0 0,0 0-68 0 0,0 0-47 0 0,-25 32-30 0 0,-75 95-2 0 0,70-73 69 0 0,30-46-84 0 0,-1-3 92 0 0,0 0 0 0 0,0-1 0 0 0,1 1 0 0 0,-1 0 0 0 0,1-1 0 0 0,0 1 0 0 0,1 0 0 0 0,-1-1 0 0 0,1 1 0 0 0,0 0-1 0 0,0-1 1 0 0,0 1 0 0 0,0-1 0 0 0,1 1 0 0 0,0-1 0 0 0,0 1 0 0 0,0-1 0 0 0,1 0 0 0 0,-1 0 0 0 0,1 0 0 0 0,0-1 0 0 0,0 1 0 0 0,0-1 0 0 0,0 1 0 0 0,1-1 0 0 0,0 0 0 0 0,-1 0 0 0 0,1-1 0 0 0,0 1 0 0 0,0-1 0 0 0,1 0 0 0 0,-1 0 0 0 0,0 0-1 0 0,1 0 1 0 0,-1-1 0 0 0,4 1-144 0 0,3-2 524 0 0,0 0-1 0 0,-1 0 1 0 0,1-1-1 0 0,-1-1 1 0 0,1 0-1 0 0,-1 0 1 0 0,0-1-1 0 0,0-1 0 0 0,0 1 1 0 0,0-2-1 0 0,0 1 1 0 0,-1-1-1 0 0,0-1 1 0 0,0 1-1 0 0,0-2 1 0 0,-1 1-1 0 0,0-1 0 0 0,0-1 1 0 0,3-3-524 0 0,11-12 473 0 0,-1-1 0 0 0,-2-1 1 0 0,0-1-1 0 0,-2-1 0 0 0,14-28-473 0 0,-20 32-275 0 0,-2 0-1 0 0,0 0 0 0 0,-2-1 0 0 0,0 0 1 0 0,-2-1-1 0 0,0 0 0 0 0,-2 0 1 0 0,-1 0-1 0 0,-1 0 0 0 0,-1 0 0 0 0,-1 0 1 0 0,-2-13 275 0 0,2 31-197 0 0,1 1 1 0 0,-1-1 0 0 0,0 0 0 0 0,-1 1-1 0 0,0-1 1 0 0,0 1 0 0 0,0-1 0 0 0,0 1-1 0 0,-1 0 1 0 0,0 0 0 0 0,-1 0-1 0 0,1 0 1 0 0,-1 1 0 0 0,0-1 0 0 0,-1 1-1 0 0,1 0 1 0 0,-1 0 0 0 0,0 1 0 0 0,0 0-1 0 0,0-1 1 0 0,-1 2 0 0 0,0-1 0 0 0,1 1-1 0 0,-1-1 1 0 0,-1 2 0 0 0,1-1 0 0 0,0 1-1 0 0,-1 0 1 0 0,1 0 0 0 0,-1 0-1 0 0,1 1 1 0 0,-1 0 0 0 0,0 1 0 0 0,1-1-1 0 0,-1 1 1 0 0,-6 1 196 0 0,5 3 20 0 0,0 0 0 0 0,0 0-1 0 0,1 1 1 0 0,-1 0 0 0 0,1 1-1 0 0,0-1 1 0 0,1 1 0 0 0,-1 1-1 0 0,1-1 1 0 0,1 1 0 0 0,-1 0 0 0 0,1 0-1 0 0,0 1 1 0 0,1 0 0 0 0,-1-1-1 0 0,2 2 1 0 0,-1-1 0 0 0,1 0-1 0 0,0 1 1 0 0,1-1 0 0 0,0 1-1 0 0,0 0 1 0 0,1 0 0 0 0,0 0 0 0 0,1-1-1 0 0,0 8-19 0 0,0 1 347 0 0,1-1-1 0 0,1 1 0 0 0,0-1 1 0 0,1 0-1 0 0,1 0 0 0 0,0 0 1 0 0,1 0-1 0 0,1-1 0 0 0,1 0 1 0 0,0 0-1 0 0,0 0 0 0 0,2-1 0 0 0,0 0 1 0 0,0-1-1 0 0,1 0 0 0 0,12 11-346 0 0,143 146 1829 0 0,-128-127-4698 0 0,-31-42-2344 0 0,-5-1 1167 0 0,0 0-243 0 0</inkml:trace>
  <inkml:trace contextRef="#ctx0" brushRef="#br0" timeOffset="-9066.592">9970 690 6817 0 0,'0'0'962'0'0,"0"0"-2"0"0,0 0 280 0 0,0 0 329 0 0,0 0 71 0 0,0 0-158 0 0,0 0-267 0 0,0 0-306 0 0,0 0-247 0 0,-8 33-178 0 0,-24 103-147 0 0,23-29 217 0 0,10-81-148 0 0,1-13-1079 0 0,-2 0-3387 0 0,1-13 111 0 0,0 0 2274 0 0,-1 0-2681 0 0,0 0-168 0 0</inkml:trace>
  <inkml:trace contextRef="#ctx0" brushRef="#br0" timeOffset="-8820.826">9696 657 2216 0 0,'0'0'1686'0'0,"0"0"-134"0"0,0 0-6 0 0,0 0 12 0 0,0 0-85 0 0,0 0-80 0 0,0 0-106 0 0,35-1-119 0 0,110-1-129 0 0,10-14 1339 0 0,-34-9-2101 0 0,-88 17-3591 0 0,-32 8 1158 0 0,-2 0-2120 0 0,0 0 2503 0 0,1 0 293 0 0,0 0-3094 0 0</inkml:trace>
  <inkml:trace contextRef="#ctx0" brushRef="#br0" timeOffset="-8578.095">9683 1036 1640 0 0,'0'0'3100'0'0,"0"0"-1201"0"0,0 0-254 0 0,0 0 101 0 0,0 0-65 0 0,0 0-221 0 0,0 0-232 0 0,0 0-321 0 0,33-4-294 0 0,107-15-225 0 0,18-21-404 0 0,-111 25-1168 0 0,-2 1-6024 0 0,-34 10-691 0 0</inkml:trace>
  <inkml:trace contextRef="#ctx0" brushRef="#br0" timeOffset="-8088.227">9790 16 3913 0 0,'0'0'1077'0'0,"0"0"-70"0"0,0 0 160 0 0,0 0 231 0 0,0 0 129 0 0,0 0-58 0 0,0 0-219 0 0,0 0-207 0 0,0 0-152 0 0,0 0-127 0 0,0 0-95 0 0,0 0-39 0 0,0 0-35 0 0,20-1-22 0 0,145-5 1192 0 0,-73 21-979 0 0,-91-14-769 0 0,-1 0-1 0 0,1 0 1 0 0,0 1-1 0 0,-1-1 0 0 0,1 0 1 0 0,-1 1-1 0 0,1-1 1 0 0,-1 0-1 0 0,1 1 0 0 0,-1-1 1 0 0,0 1-1 0 0,0-1 1 0 0,0 1-1 0 0,0-1 0 0 0,0 1 1 0 0,0-1-1 0 0,0 1 1 0 0,-1-1-1 0 0,1 0 0 0 0,0 1 1 0 0,-1-1-1 0 0,1 1 1 0 0,-1-1-1 0 0,0 0 0 0 0,1 1 1 0 0,-1-1-1 0 0,0 0 1 0 0,0 0-1 0 0,0 0 0 0 0,0 0 1 0 0,0 1-1 0 0,0-1 1 0 0,0 0-1 0 0,0-1 0 0 0,0 1 1 0 0,0 0-1 0 0,-1 0-16 0 0,-92 75 450 0 0,93-75-452 0 0,-1 0 0 0 0,1 0-1 0 0,0 0 1 0 0,-1 0 0 0 0,1 1 0 0 0,0-1 0 0 0,0 0 0 0 0,0 1 0 0 0,0-1 0 0 0,0 0 0 0 0,0 1 0 0 0,0 0 0 0 0,0-1 0 0 0,1 1 0 0 0,-1-1 0 0 0,0 1 0 0 0,1 0 0 0 0,0-1 0 0 0,-1 1 0 0 0,1 0 0 0 0,0 0 0 0 0,0-1 0 0 0,0 1 0 0 0,0 0-1 0 0,0 0 1 0 0,0-1 0 0 0,0 1 0 0 0,1 0 0 0 0,-1-1 0 0 0,1 1 0 0 0,-1 0 0 0 0,1-1 0 0 0,0 1 0 0 0,0 0 0 0 0,-1-1 0 0 0,1 1 0 0 0,0-1 0 0 0,0 0 0 0 0,0 1 0 0 0,1-1 0 0 0,-1 0 0 0 0,0 0 0 0 0,1 1 0 0 0,-1-1 0 0 0,0 0 0 0 0,1 0 0 0 0,-1-1-1 0 0,1 1 1 0 0,-1 0 0 0 0,1 0 0 0 0,0-1 0 0 0,-1 1 0 0 0,1-1 0 0 0,0 1 0 0 0,-1-1 0 0 0,1 0 0 0 0,0 0 0 0 0,0 1 0 0 0,-1-1 0 0 0,3-1 2 0 0,157 13 301 0 0,-65-10-3379 0 0,-67-1-2823 0 0,-21-1 2308 0 0,5 0-5594 0 0</inkml:trace>
  <inkml:trace contextRef="#ctx0" brushRef="#br0" timeOffset="-6162.309">311 1478 0 0 0,'0'0'584'0'0,"0"0"376"0"0,0 0 190 0 0,0 0 23 0 0,0 0-104 0 0,0 0-144 0 0,33-1-109 0 0,103-4-38 0 0,18-4 2301 0 0,543-61 2638 0 0,-119 34-4128 0 0,-238 35-1077 0 0,49 24-99 0 0,3-20-41 0 0,106-29 78 0 0,-301 18-239 0 0,344 2 405 0 0,-253 20-507 0 0,-12-20-16 0 0,433-4-79 0 0,-449 12 40 0 0,38-18 84 0 0,206-24 246 0 0,179 10-184 0 0,136-2 56 0 0,-156 32 27 0 0,-229-19 37 0 0,-121-3-6 0 0,186 11-197 0 0,-280 19-232 0 0,-137-7-577 0 0,64-1-1360 0 0,-99-5-3076 0 0,0-5-4080 0 0,-35 9 3707 0 0</inkml:trace>
  <inkml:trace contextRef="#ctx0" brushRef="#br0" timeOffset="1645.56">6811 1872 4857 0 0,'0'0'1315'0'0,"0"0"-297"0"0,0 0-141 0 0,0 0 27 0 0,0 0 64 0 0,0 0 66 0 0,0 0-67 0 0,0 0-162 0 0,0 0-151 0 0,0 0-115 0 0,0 0-62 0 0,0 0-21 0 0,0 0 11 0 0,31-14 0 0 0,96-41 2 0 0,-29 32 750 0 0,0 25-443 0 0,-96-1-764 0 0,1-1 0 0 0,-1 1 0 0 0,0 0 0 0 0,0 0 0 0 0,0 0 0 0 0,0 0 1 0 0,0 0-1 0 0,0 0 0 0 0,0 0 0 0 0,-1 1 0 0 0,1-1 0 0 0,0 1 0 0 0,-1-1 0 0 0,1 1 0 0 0,-1 0 1 0 0,1-1-1 0 0,-1 1 0 0 0,0 0 0 0 0,0 0 0 0 0,0 0 0 0 0,0 0 0 0 0,0 0 0 0 0,0 0 0 0 0,0 1 1 0 0,-1-1-1 0 0,1 0 0 0 0,-1 0 0 0 0,0 0 0 0 0,1 1 0 0 0,-1-1 0 0 0,0 0 0 0 0,-1 0 0 0 0,1 1 1 0 0,0-1-1 0 0,0 0 0 0 0,-1 0 0 0 0,0 1 0 0 0,1-1 0 0 0,-1 0 0 0 0,0 0 0 0 0,-1 2-12 0 0,-79 121 406 0 0,55-92-357 0 0,-12 15 3 0 0,13-18-29 0 0,1 1-1 0 0,2 1 1 0 0,1 1 0 0 0,1 1-1 0 0,1 3-22 0 0,9-15 18 0 0,-13 68 16 0 0,25-89-1 0 0,0 1 0 0 0,1 0 0 0 0,-1-1 0 0 0,0 1-1 0 0,1-1 1 0 0,0 0 0 0 0,-1 1 0 0 0,1-1-1 0 0,0 0 1 0 0,-1-1 0 0 0,1 1 0 0 0,0-1-1 0 0,0 1 1 0 0,0-1 0 0 0,0 0 0 0 0,0 0 0 0 0,-1 0-1 0 0,1 0 1 0 0,0 0 0 0 0,0-1 0 0 0,0 1-1 0 0,0-1 1 0 0,-1 0 0 0 0,1 0 0 0 0,0 0-1 0 0,-1 0 1 0 0,1-1 0 0 0,0 1-33 0 0,110-52-638 0 0,-40 10-4876 0 0,-42 28-3113 0 0,-25 12 3051 0 0</inkml:trace>
  <inkml:trace contextRef="#ctx0" brushRef="#br0" timeOffset="2239.548">7319 2439 9962 0 0,'0'0'1231'0'0,"0"0"-196"0"0,0 0 111 0 0,0 0 172 0 0,0 0 3 0 0,0 0-206 0 0,0 0-284 0 0,0 0-231 0 0,22-33-174 0 0,71-106-116 0 0,70-60 230 0 0,-127 157-544 0 0,2 3 1 0 0,1 1-1 0 0,2 2 0 0 0,6-2 4 0 0,6 20-527 0 0,-36 67 97 0 0,-33 182 522 0 0,16-230-90 0 0,0 1 0 0 0,0-1 0 0 0,0 1 0 0 0,0-1 0 0 0,1 1 0 0 0,-1-1 0 0 0,0 0 0 0 0,1 1 0 0 0,-1-1 0 0 0,1 0 0 0 0,0 1 0 0 0,-1-1 0 0 0,1 0 0 0 0,0 0 0 0 0,0 0 0 0 0,0 1 0 0 0,0-1 0 0 0,0 0 0 0 0,0 0 0 0 0,0 0 0 0 0,0-1 1 0 0,0 1-1 0 0,1 0 0 0 0,-1 0 0 0 0,0-1 0 0 0,0 1 0 0 0,1 0 0 0 0,-1-1 0 0 0,1 1 0 0 0,-1-1 0 0 0,0 0 0 0 0,1 1 0 0 0,-1-1 0 0 0,1 0 0 0 0,-1 0 0 0 0,1 0 0 0 0,-1 0 0 0 0,0 0 0 0 0,1 0 0 0 0,-1-1 0 0 0,1 1 0 0 0,-1 0-2 0 0,58-26 420 0 0,103-122-218 0 0,52-38 10 0 0,-153 159-272 0 0,-57 61 268 0 0,-6-20-145 0 0,0 1 1 0 0,-1-1 0 0 0,-1 1 0 0 0,-1-1 0 0 0,0 0 0 0 0,0 0 0 0 0,-2-1 0 0 0,1 0-1 0 0,-5 5-63 0 0,-7 18 87 0 0,13-26-111 0 0,-6 10-90 0 0,1 1 0 0 0,1 0-1 0 0,1 0 1 0 0,0 1 0 0 0,2 0 0 0 0,0 1-1 0 0,2-1 1 0 0,1 1 0 0 0,0 6 114 0 0,15 0-3638 0 0,15-16-7685 0 0,-22-13 6653 0 0</inkml:trace>
  <inkml:trace contextRef="#ctx0" brushRef="#br0" timeOffset="2682.527">8582 2203 0 0 0,'0'0'1087'0'0,"0"0"-162"0"0,0 0 6 0 0,0 0 140 0 0,0 0 73 0 0,0 0-57 0 0,0 0-176 0 0,0 0-281 0 0,-26 35-249 0 0,-80 109-192 0 0,10-33 650 0 0,75-93-224 0 0,1-2 3030 0 0,62-72-993 0 0,-21 29-2138 0 0,14-19-189 0 0,2 2 0 0 0,2 1-1 0 0,1 2 1 0 0,43-33-325 0 0,-74 67-44 0 0,0 0-1 0 0,1 1 1 0 0,0-1 0 0 0,0 2-1 0 0,0 0 1 0 0,1 0 0 0 0,0 1-1 0 0,0 0 1 0 0,0 0 0 0 0,0 2-1 0 0,1-1 1 0 0,-1 1 0 0 0,12 0 44 0 0,-21 3-20 0 0,0 0 1 0 0,0 1-1 0 0,-1-1 1 0 0,1 0-1 0 0,-1 1 1 0 0,1-1 0 0 0,-1 1-1 0 0,1 0 1 0 0,-1-1-1 0 0,0 1 1 0 0,0 0-1 0 0,0 0 1 0 0,0 0-1 0 0,0 0 1 0 0,0 0 0 0 0,0 0-1 0 0,-1 0 1 0 0,1 0-1 0 0,-1 0 1 0 0,0 0-1 0 0,1 0 1 0 0,-1 0-1 0 0,0 0 1 0 0,0 0 0 0 0,0 0-1 0 0,0 1 1 0 0,-1-1-1 0 0,1 0 1 0 0,-1 0-1 0 0,1 0 1 0 0,-1 1 19 0 0,0 8-28 0 0,-12 191-923 0 0,13-148 1693 0 0,-33-50 1573 0 0,-30-41-1192 0 0,-122-62-2985 0 0,169 84-923 0 0,4 4-5048 0 0,7 4 371 0 0</inkml:trace>
  <inkml:trace contextRef="#ctx0" brushRef="#br0" timeOffset="3352.561">9291 2023 832 0 0,'0'0'1471'0'0,"0"0"-205"0"0,0 0-63 0 0,0 0 74 0 0,0 0 42 0 0,0 0-60 0 0,0 0-161 0 0,0 0-186 0 0,0 0-217 0 0,0 0-216 0 0,0 0-161 0 0,0 0-136 0 0,0 0-80 0 0,-27 26-36 0 0,-82 83-25 0 0,75-56-14 0 0,33-43-26 0 0,-1-7 52 0 0,0 1 1 0 0,1-1-1 0 0,-1 1 1 0 0,1-1-1 0 0,0 1 1 0 0,0 0-1 0 0,0-1 1 0 0,1 1-1 0 0,-1 0 0 0 0,1 0 1 0 0,0 0-1 0 0,0-1 1 0 0,0 1-1 0 0,0 0 1 0 0,1 0-1 0 0,0 0 1 0 0,0-1-1 0 0,0 1 0 0 0,0 0 1 0 0,0-1-1 0 0,1 1 1 0 0,-1-1-1 0 0,1 0 1 0 0,0 1-1 0 0,0-1 1 0 0,0 0-1 0 0,1 0 0 0 0,-1 0 1 0 0,1 0-1 0 0,0-1 1 0 0,0 1-1 0 0,-1-1 1 0 0,2 1-1 0 0,-1-1 0 0 0,0 0 1 0 0,0 0-1 0 0,1-1 1 0 0,-1 1-1 0 0,1-1 1 0 0,-1 0-1 0 0,5 1-53 0 0,1 0 295 0 0,1-1 1 0 0,-1 0-1 0 0,1-1 0 0 0,-1 0 0 0 0,1-1 0 0 0,-1 0 1 0 0,1 0-1 0 0,-1-1 0 0 0,1 0 0 0 0,-1-1 1 0 0,0 0-1 0 0,0 0 0 0 0,0-1 0 0 0,-1 0 0 0 0,1-1 1 0 0,-1 0-1 0 0,3-2-295 0 0,123-110 2444 0 0,-117 97-2501 0 0,0-1-1 0 0,-1-1 1 0 0,-2-1-1 0 0,0 0 1 0 0,-1-1 0 0 0,-1 0-1 0 0,-2-1 1 0 0,0 0-1 0 0,-2 0 1 0 0,0-1-1 0 0,-2-1 1 0 0,-1 1 0 0 0,-1-1-1 0 0,-2 0 1 0 0,0 1-1 0 0,-2-1 1 0 0,-1 0 0 0 0,-1-3 57 0 0,1 21-88 0 0,-1 1 1 0 0,0-1 0 0 0,0 1-1 0 0,-1-1 1 0 0,0 1 0 0 0,0 0-1 0 0,-1 0 1 0 0,0 0 0 0 0,-1 1-1 0 0,0-1 1 0 0,0 1 0 0 0,0 0-1 0 0,-5-4 88 0 0,7 8-28 0 0,0 0 0 0 0,0 0 0 0 0,0 1 1 0 0,0-1-1 0 0,0 1 0 0 0,0-1 0 0 0,0 1 0 0 0,-1 1 0 0 0,0-1 0 0 0,1 0 0 0 0,-1 1 0 0 0,0-1 0 0 0,1 1 0 0 0,-1 0 0 0 0,0 1 0 0 0,0-1 0 0 0,0 1 0 0 0,0-1 0 0 0,0 1 0 0 0,0 0 0 0 0,0 1 0 0 0,0-1 0 0 0,0 1 0 0 0,1-1 0 0 0,-1 1 1 0 0,0 0-1 0 0,0 1 0 0 0,0-1 0 0 0,1 1 0 0 0,-1-1 0 0 0,-2 3 28 0 0,-8 6-5 0 0,1 0 1 0 0,0 0-1 0 0,1 1 0 0 0,0 1 1 0 0,0 0-1 0 0,2 1 1 0 0,-1 0-1 0 0,2 1 1 0 0,0 0-1 0 0,0 0 0 0 0,1 1 1 0 0,1 0-1 0 0,1 0 1 0 0,0 1-1 0 0,1 0 1 0 0,0 0-1 0 0,1 0 0 0 0,1 1 1 0 0,1-1-1 0 0,1 1 1 0 0,0 13 4 0 0,0-11 33 0 0,1 1 0 0 0,0 0 0 0 0,2 0-1 0 0,1 0 1 0 0,0-1 0 0 0,1 1 0 0 0,1-1 0 0 0,1 0 0 0 0,1 0 0 0 0,0-1 0 0 0,2 0 0 0 0,0 0 0 0 0,4 4-33 0 0,-1-3-365 0 0,79 105 1346 0 0,-13-60-7329 0 0,-71-61 1182 0 0,-3-2-3435 0 0</inkml:trace>
  <inkml:trace contextRef="#ctx0" brushRef="#br0" timeOffset="3594.584">9779 2041 6649 0 0,'0'0'3162'0'0,"0"0"-1888"0"0,0 0-304 0 0,0 0 333 0 0,0 0 193 0 0,0 0-65 0 0,0 0-259 0 0,0 0-332 0 0,-13 35-294 0 0,-41 110-208 0 0,27-37 3 0 0,26-83-370 0 0,9 35-1667 0 0,16-50-7719 0 0,-18-10 1033 0 0</inkml:trace>
  <inkml:trace contextRef="#ctx0" brushRef="#br0" timeOffset="3849.11">9679 2074 9386 0 0,'0'0'559'0'0,"0"0"-190"0"0,0 0 299 0 0,0 0 399 0 0,0 0 162 0 0,0 0-32 0 0,0 0-173 0 0,0 0-226 0 0,0 0-203 0 0,0 0-150 0 0,0 0-120 0 0,0 0-110 0 0,35 3-61 0 0,110 7-70 0 0,2-22-1282 0 0,-144 12 790 0 0,24-5-1664 0 0,-14-2-5568 0 0,-11 4 843 0 0</inkml:trace>
  <inkml:trace contextRef="#ctx0" brushRef="#br0" timeOffset="4015.147">9777 2258 464 0 0,'0'0'2681'0'0,"0"0"-617"0"0,0 0-191 0 0,0 0-153 0 0,0 0-200 0 0,0 0-200 0 0,0 0-247 0 0,0 0-289 0 0,0 0-232 0 0,0 0-184 0 0,0 0-160 0 0,206-22-104 0 0,-184 15-120 0 0,2-4-296 0 0,-2 4-472 0 0,0-1-992 0 0,-7 1-2113 0 0,-4 3-4065 0 0</inkml:trace>
  <inkml:trace contextRef="#ctx0" brushRef="#br0" timeOffset="5150.724">9720 1518 6065 0 0,'0'0'2138'0'0,"0"0"-202"0"0,0 0-118 0 0,0 0-112 0 0,0 0-235 0 0,0 0-274 0 0,0 0-284 0 0,0 0-269 0 0,0 0-188 0 0,0 0-161 0 0,0 0-127 0 0,0 0-84 0 0,-5 4-12 0 0,50 4 388 0 0,86-1 47 0 0,-130-7-504 0 0,1 0 0 0 0,-1 0 1 0 0,0 0-1 0 0,1 0 0 0 0,-1 1 1 0 0,0-1-1 0 0,1 0 0 0 0,-1 1 0 0 0,0-1 1 0 0,0 0-1 0 0,1 1 0 0 0,-1 0 1 0 0,0-1-1 0 0,0 1 0 0 0,0 0 1 0 0,0-1-1 0 0,0 1 0 0 0,1 0 1 0 0,-2 0-1 0 0,1 0 0 0 0,0 0 1 0 0,0 0-1 0 0,0 0 0 0 0,0 0 1 0 0,-1 0-1 0 0,1 0 0 0 0,0 1 1 0 0,-1-1-1 0 0,1 0 0 0 0,-1 0 1 0 0,1 1-1 0 0,-1-1 0 0 0,0 0 0 0 0,0 1 1 0 0,1-1-1 0 0,-1 0 0 0 0,0 1 1 0 0,0-1-1 0 0,0 0 0 0 0,-1 1 1 0 0,1-1-1 0 0,0 0 0 0 0,0 1 1 0 0,-1 0-4 0 0,-29 52 343 0 0,15-36-243 0 0,9-14-86 0 0,1 1 0 0 0,-1 0 0 0 0,1 1 0 0 0,1-1 0 0 0,-1 1-1 0 0,1 0 1 0 0,0 0 0 0 0,0 1 0 0 0,1-1 0 0 0,0 1 0 0 0,0-1 0 0 0,1 1 0 0 0,-1 0 0 0 0,2 0 0 0 0,-1 0-1 0 0,1 1 1 0 0,0-1 0 0 0,0 0 0 0 0,1 7-14 0 0,2-10 13 0 0,1-1-1 0 0,0 1 0 0 0,0-1 1 0 0,1 0-1 0 0,-1 0 0 0 0,1 0 1 0 0,-1 0-1 0 0,1-1 1 0 0,0 1-1 0 0,0-1 0 0 0,0 0 1 0 0,0 0-1 0 0,1 0 0 0 0,-1-1 1 0 0,0 0-1 0 0,1 1 1 0 0,-1-1-1 0 0,1-1 0 0 0,0 1 1 0 0,-1-1-1 0 0,1 0 1 0 0,-1 0-1 0 0,1 0 0 0 0,-1-1 1 0 0,3 0-13 0 0,4 2 8 0 0,149-20-876 0 0,-94 1-3483 0 0,-33 8-291 0 0,-16 6-5942 0 0</inkml:trace>
  <inkml:trace contextRef="#ctx0" brushRef="#br0" timeOffset="5831.945">10622 101 4449 0 0,'0'0'1024'0'0,"0"0"28"0"0,0 0 129 0 0,0 0 95 0 0,0 0 19 0 0,0 0-76 0 0,0 0-148 0 0,0 0-155 0 0,0 0-107 0 0,0 0-90 0 0,0 0-85 0 0,0 0-57 0 0,0 0-69 0 0,24-18-57 0 0,76-53-51 0 0,-63 59 84 0 0,-34 29-119 0 0,-3-14-279 0 0,14 119 1585 0 0,-16 61-556 0 0,-1-20-522 0 0,18 149-593 0 0,-4-201 63 0 0,-4 0 0 0 0,-4 1 0 0 0,-6 0 0 0 0,-5-1 0 0 0,-4 0 0 0 0,-10 24-63 0 0,-108 451 644 0 0,120-536-523 0 0,1-1-1 0 0,3 2 1 0 0,2-1 0 0 0,3 25-121 0 0,15-31 89 0 0,-14-43-65 0 0,0-1 16 0 0,0 0 0 0 0,0 0 49 0 0,-7 11 706 0 0,-5-6-519 0 0,-1-1 0 0 0,1 0 0 0 0,-1 0 0 0 0,1-1 0 0 0,-1-1 0 0 0,0 0 0 0 0,0-1 0 0 0,0 0 0 0 0,0-1 0 0 0,0-1 0 0 0,0 0 0 0 0,-7-2-276 0 0,16 3-3 0 0,0-1-1 0 0,0 0 1 0 0,0 0 0 0 0,1 0 0 0 0,-1 0 0 0 0,0 0 0 0 0,1-1 0 0 0,-1 0 0 0 0,1 0 0 0 0,-1 0 0 0 0,1 0 0 0 0,0 0 0 0 0,0-1 0 0 0,0 1 0 0 0,0-1 0 0 0,0 0 0 0 0,1 0-1 0 0,-1 0 1 0 0,1 0 0 0 0,0 0 0 0 0,-1-2 3 0 0,-6-21-3214 0 0,8-4-4572 0 0,5 19-4473 0 0</inkml:trace>
  <inkml:trace contextRef="#ctx0" brushRef="#br0" timeOffset="7014.1">223 49 1656 0 0,'0'0'1111'0'0,"0"0"-51"0"0,0 0 78 0 0,0 0 118 0 0,0 0 138 0 0,0 0 164 0 0,0 0-7 0 0,0 0-136 0 0,0 0-231 0 0,0 0-272 0 0,0 0-228 0 0,-31 1-140 0 0,-93 3-113 0 0,123-5-409 0 0,-1 0-1 0 0,1 1 0 0 0,0-1 1 0 0,-1 1-1 0 0,1-1 1 0 0,-1 1-1 0 0,1 0 1 0 0,0 0-1 0 0,-1-1 1 0 0,1 1-1 0 0,-1 0 1 0 0,1 0-1 0 0,-1 1 1 0 0,1-1-1 0 0,-1 0 0 0 0,1 0 1 0 0,-1 1-1 0 0,1-1 1 0 0,0 1-1 0 0,-1-1 1 0 0,1 1-1 0 0,0-1 1 0 0,-1 1-1 0 0,1 0 1 0 0,0 0-1 0 0,0 0 1 0 0,0 0-1 0 0,-1 0 0 0 0,1 0 1 0 0,0 0-1 0 0,0 0 1 0 0,1 0-1 0 0,-1 0 1 0 0,0 0-1 0 0,0 1 1 0 0,0-1-1 0 0,1 0 1 0 0,-1 1-22 0 0,-1 6 96 0 0,-11 94 391 0 0,13-70-350 0 0,-5 141 321 0 0,8 1-1 0 0,17 100-457 0 0,13-10 344 0 0,-3 248-344 0 0,-38-246 1274 0 0,-26 135-1274 0 0,18 55 1057 0 0,29-390-548 0 0,-10-64-466 0 0,1 0 1 0 0,-1 0-1 0 0,1 0 1 0 0,-1-1-1 0 0,1 1 1 0 0,0-1-1 0 0,0 0 1 0 0,0 0-1 0 0,0 0 1 0 0,0-1-1 0 0,0 0 1 0 0,0 1 0 0 0,0-1-1 0 0,0 0 1 0 0,0-1-1 0 0,0 1 1 0 0,0-1-1 0 0,0 0 1 0 0,0 0-1 0 0,-1 0 1 0 0,1 0-1 0 0,0-1 1 0 0,0 0-1 0 0,-1 1 1 0 0,1-2-44 0 0,26-5-1535 0 0,-21 7 658 0 0,22-5-6639 0 0,-20 5-3773 0 0</inkml:trace>
  <inkml:trace contextRef="#ctx0" brushRef="#br0" timeOffset="8758.893">10940 1404 0 0 0,'0'0'192'0'0,"0"0"412"0"0,0 0 518 0 0,0 0 421 0 0,0 0 293 0 0,0 0 85 0 0,0 0-146 0 0,0 0-202 0 0,0 0-222 0 0,0 0-248 0 0,26-9-196 0 0,80-31-166 0 0,-21-16 614 0 0,-66 37-1027 0 0,18-14-56 0 0,-2-1-1 0 0,-1-2 0 0 0,-1-1 0 0 0,-3-1 0 0 0,-1-2 0 0 0,-2-1 0 0 0,7-17-271 0 0,-29 46-64 0 0,0 0 0 0 0,-1 0-1 0 0,-1 0 1 0 0,0-1 0 0 0,0 1-1 0 0,-2-1 1 0 0,1 0 0 0 0,-2 0-1 0 0,0-7 65 0 0,0 18-63 0 0,-1 0 0 0 0,0-1-1 0 0,0 1 1 0 0,0 0-1 0 0,0 0 1 0 0,0 0-1 0 0,0 0 1 0 0,0 0-1 0 0,-1 0 1 0 0,1 0-1 0 0,-1 1 1 0 0,1-1-1 0 0,-1 0 1 0 0,0 1-1 0 0,0-1 1 0 0,1 1-1 0 0,-1 0 1 0 0,0 0 0 0 0,0 0-1 0 0,-1-1 1 0 0,1 2-1 0 0,0-1 1 0 0,0 0-1 0 0,0 0 1 0 0,-1 1-1 0 0,1-1 1 0 0,0 1-1 0 0,-1 0 1 0 0,1 0-1 0 0,0 0 1 0 0,-1 0-1 0 0,1 0 1 0 0,0 0-1 0 0,0 1 1 0 0,-1-1 0 0 0,1 1-1 0 0,0-1 1 0 0,0 1-1 0 0,-1 0 1 0 0,1 0-1 0 0,0 0 1 0 0,0 0-1 0 0,0 0 1 0 0,0 1-1 0 0,0-1 1 0 0,1 1-1 0 0,-1-1 1 0 0,0 1-1 0 0,0 0 64 0 0,-14 15-33 0 0,0-1 0 0 0,1 2-1 0 0,1 0 1 0 0,1 1-1 0 0,1 0 1 0 0,1 1 0 0 0,0 1-1 0 0,1-1 1 0 0,2 1-1 0 0,0 1 1 0 0,1 0-1 0 0,1 0 1 0 0,1 0 0 0 0,1 1-1 0 0,1 0 1 0 0,1-1-1 0 0,1 14 34 0 0,1-29 47 0 0,-1-1 0 0 0,1 1-1 0 0,1-1 1 0 0,-1 1 0 0 0,1-1-1 0 0,0 0 1 0 0,0 1 0 0 0,1-1-1 0 0,0 0 1 0 0,0 0 0 0 0,0 0-1 0 0,1 0 1 0 0,0 0 0 0 0,0 0-1 0 0,1-1 1 0 0,-1 0 0 0 0,1 1-1 0 0,0-2 1 0 0,1 1 0 0 0,-1 0 0 0 0,1-1-1 0 0,0 0 1 0 0,0 0 0 0 0,0 0-1 0 0,1 0 1 0 0,2 0-47 0 0,6 2 196 0 0,1 0-1 0 0,-1-2 1 0 0,1 0 0 0 0,0 0-1 0 0,0-2 1 0 0,0 0 0 0 0,1 0-1 0 0,-1-2 1 0 0,1 0 0 0 0,-1 0-1 0 0,0-2 1 0 0,0 0 0 0 0,1 0-1 0 0,-1-2 1 0 0,-1 1 0 0 0,1-2-1 0 0,0 0 1 0 0,-1-1 0 0 0,0-1-1 0 0,-1 0 1 0 0,1 0 0 0 0,5-6-196 0 0,17-9 232 0 0,-2-2 0 0 0,0-2 0 0 0,-2-1 0 0 0,0-1 0 0 0,-2-2 0 0 0,14-19-232 0 0,-31 34-30 0 0,-1-1 0 0 0,-1-1 0 0 0,0 0-1 0 0,-1 0 1 0 0,-1-1 0 0 0,0-1 0 0 0,-1 1 0 0 0,-2-1-1 0 0,0-1 1 0 0,0 1 0 0 0,-2-1 0 0 0,-1 0 0 0 0,0 0-1 0 0,-1-15 31 0 0,-1 33-44 0 0,-1 0 0 0 0,0 0 0 0 0,0-1 0 0 0,0 1 0 0 0,0 0 0 0 0,0 0 1 0 0,0 0-1 0 0,0 0 0 0 0,-1 0 0 0 0,1 0 0 0 0,-1 0 0 0 0,1 0 0 0 0,-1 0 0 0 0,0 0 0 0 0,0 0 0 0 0,0 0 0 0 0,0 1 0 0 0,0-1 0 0 0,0 0 0 0 0,0 0 0 0 0,-1 1 0 0 0,1-1 0 0 0,-1 1 0 0 0,1-1 0 0 0,-1 1 0 0 0,0 0 0 0 0,1 0 0 0 0,-1 0 0 0 0,0 0 0 0 0,0 0 0 0 0,0 0 0 0 0,0 0 0 0 0,0 0 0 0 0,0 1 0 0 0,0-1 0 0 0,0 1 0 0 0,0-1 0 0 0,0 1 0 0 0,0 0 0 0 0,0 0 0 0 0,0 0 0 0 0,0 0 0 0 0,0 0 0 0 0,0 0 0 0 0,0 1 0 0 0,0-1 0 0 0,-1 1 0 0 0,2 0 0 0 0,-1-1 0 0 0,0 1 0 0 0,0 0 0 0 0,0 0 44 0 0,-10 7-105 0 0,1 1 0 0 0,1 0-1 0 0,0 1 1 0 0,0 0-1 0 0,0 0 1 0 0,2 1 0 0 0,-1 1-1 0 0,1-1 1 0 0,1 1 0 0 0,0 0-1 0 0,-1 5 106 0 0,0-3-5 0 0,0 1 0 0 0,0 0 0 0 0,2 1 0 0 0,0-1 1 0 0,1 1-1 0 0,0 0 0 0 0,2 1 0 0 0,0-1 0 0 0,0 1 0 0 0,2 0 0 0 0,0-1 0 0 0,1 1 0 0 0,0 0 0 0 0,3 15 5 0 0,-1-26 39 0 0,0 1 0 0 0,0-1-1 0 0,1 0 1 0 0,0-1 0 0 0,0 1 0 0 0,0 0 0 0 0,0-1 0 0 0,1 0-1 0 0,0 0 1 0 0,0 0 0 0 0,1 0 0 0 0,-1-1 0 0 0,1 1-1 0 0,0-1 1 0 0,0 0 0 0 0,1-1 0 0 0,-1 1 0 0 0,1-1 0 0 0,-1 0-1 0 0,1 0 1 0 0,0-1 0 0 0,5 2-39 0 0,5 0 243 0 0,-1 0 0 0 0,1-1 0 0 0,-1 0 0 0 0,1-1 0 0 0,0-1 0 0 0,0-1 0 0 0,0 0 0 0 0,13-2-243 0 0,-7-3 218 0 0,0-1 0 0 0,0-1 1 0 0,-1-1-1 0 0,0 0 0 0 0,-1-2 1 0 0,0-1-1 0 0,0 0 0 0 0,-1-1 0 0 0,0-1 1 0 0,-1-1-1 0 0,-1-1 0 0 0,11-11-218 0 0,-3 1 39 0 0,-1-1 0 0 0,0-1 0 0 0,-3-1 1 0 0,0-1-1 0 0,-1-1 0 0 0,-2 0 0 0 0,-2-2 0 0 0,0 0 0 0 0,2-11-39 0 0,-14 32-68 0 0,0 0-1 0 0,-1 0 0 0 0,0-1 1 0 0,0 0-1 0 0,-1 1 1 0 0,-1-1-1 0 0,0 0 1 0 0,-1 0-1 0 0,0 0 0 0 0,-1 1 1 0 0,0-1-1 0 0,-2-6 69 0 0,3 17-16 0 0,0-1 0 0 0,0 1 0 0 0,-1 0 0 0 0,1 0 0 0 0,-1 0 0 0 0,1-1 0 0 0,-1 1 0 0 0,1 0 0 0 0,-1 0 0 0 0,0 0 1 0 0,1 0-1 0 0,-1 0 0 0 0,0 0 0 0 0,0 0 0 0 0,0 0 0 0 0,0 0 0 0 0,0 0 0 0 0,0 1 0 0 0,0-1 0 0 0,0 0 0 0 0,0 1 0 0 0,0-1 0 0 0,-1 0 0 0 0,1 1 0 0 0,0 0 0 0 0,0-1 0 0 0,0 1 0 0 0,-1 0 0 0 0,1-1 0 0 0,0 1 0 0 0,-1 0 0 0 0,1 0 0 0 0,0 0 0 0 0,0 0 0 0 0,-1 0 0 0 0,1 1 0 0 0,0-1 0 0 0,-1 0 0 0 0,1 0 0 0 0,0 1 0 0 0,0-1 0 0 0,0 1 0 0 0,-1-1 0 0 0,1 1 16 0 0,-47 36-473 0 0,31-12 530 0 0,1 1 0 0 0,1 1 0 0 0,1 1 0 0 0,2 0 0 0 0,0 0 0 0 0,2 1 0 0 0,2 1 0 0 0,0-1 0 0 0,2 1 0 0 0,1 1 0 0 0,2-1 0 0 0,0 1 0 0 0,2 0 0 0 0,3 20-57 0 0,-2-38 97 0 0,1 0 1 0 0,0 0 0 0 0,1-1 0 0 0,0 1-1 0 0,1 0 1 0 0,1-1 0 0 0,0 0 0 0 0,1 0 0 0 0,0 0-1 0 0,0 0 1 0 0,1-1 0 0 0,1 0 0 0 0,0 0-1 0 0,1 0 1 0 0,0-1 0 0 0,0 0 0 0 0,1-1 0 0 0,0 0-1 0 0,1 0 1 0 0,0-1 0 0 0,0 0 0 0 0,7 3-98 0 0,34-2 81 0 0,-36-16-4102 0 0,-1-5-6054 0 0,-9 7 406 0 0</inkml:trace>
  <inkml:trace contextRef="#ctx0" brushRef="#br0" timeOffset="11046.54">12853 1183 2577 0 0,'0'0'1436'0'0,"0"0"-309"0"0,0 0-64 0 0,0 0 144 0 0,0 0 92 0 0,0 0-37 0 0,0 0-183 0 0,0 0-301 0 0,0 0-266 0 0,0 0-147 0 0,0 0-46 0 0,0 6 65 0 0,0 134 2884 0 0,0 79-2606 0 0,-2-200-1082 0 0,0-3-4087 0 0,2-14 1973 0 0,0-2-856 0 0,0 0-303 0 0,0 0 899 0 0</inkml:trace>
  <inkml:trace contextRef="#ctx0" brushRef="#br0" timeOffset="11453.56">12606 1205 2977 0 0,'0'0'953'0'0,"0"0"-81"0"0,0 0 201 0 0,0 0 342 0 0,0 0 225 0 0,0 0 8 0 0,0 0-154 0 0,0 0-156 0 0,0 0-118 0 0,0 0-128 0 0,0 0-141 0 0,0 0-124 0 0,0 0-123 0 0,31-4-76 0 0,95-14-111 0 0,-2-12 550 0 0,50-16-2187 0 0,-155 45-3032 0 0,-12 1-5627 0 0,-5 0 4414 0 0</inkml:trace>
  <inkml:trace contextRef="#ctx0" brushRef="#br0" timeOffset="11720.903">12582 1610 0 0 0,'0'0'752'0'0,"0"0"123"0"0,0 0 332 0 0,0 0 433 0 0,0 0 266 0 0,0 0-47 0 0,0 0-223 0 0,0 0-210 0 0,0 0-108 0 0,0 0-87 0 0,0 0-60 0 0,0 0-58 0 0,0 0-95 0 0,26-4-58 0 0,82-14-111 0 0,43-26 1707 0 0,-6 17-2433 0 0,-82 25-8388 0 0,-51 2-2806 0 0</inkml:trace>
</inkml:ink>
</file>

<file path=ppt/ink/ink4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9:52.1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398 383 15851 0 0,'0'0'228'0'0,"0"0"-129"0"0,0 0-67 0 0,0 0 135 0 0,0 0 168 0 0,0 0 113 0 0,35-34 30 0 0,112-108-24 0 0,-43 71 135 0 0,-79 60-461 0 0,50-21 137 0 0,2 3-1 0 0,1 3 1 0 0,47-7-265 0 0,-70 28 121 0 0,-50 46 501 0 0,-55 125 235 0 0,33-111-787 0 0,2 0 0 0 0,2 0 0 0 0,3 1 0 0 0,2 1 0 0 0,3-1-1 0 0,3 1 1 0 0,2 0 0 0 0,2 0 0 0 0,3 0 0 0 0,5 21-70 0 0,-2-37 26 0 0,1-1 0 0 0,2 0 0 0 0,1-1 0 0 0,3 0 0 0 0,1-1 0 0 0,2 0 0 0 0,1-2 0 0 0,2 0 0 0 0,1-1 0 0 0,18 20-26 0 0,28 8 345 0 0,-102-94 2744 0 0,11 7-3056 0 0,2 7-21 0 0,-1 0-1 0 0,0 2 0 0 0,-1 0 0 0 0,-1 2 0 0 0,0 0 1 0 0,-1 2-1 0 0,-1 1 0 0 0,1 0 0 0 0,-1 2 0 0 0,-1 1 1 0 0,1 2-1 0 0,-1 0 0 0 0,0 2 0 0 0,-1 0 0 0 0,1 2 0 0 0,0 1 1 0 0,-1 2-1 0 0,-3 1-11 0 0,2 4-45 0 0,-1 1 0 0 0,1 1 0 0 0,1 1 1 0 0,0 2-1 0 0,0 1 0 0 0,1 1 0 0 0,1 1 0 0 0,1 2 1 0 0,0 0-1 0 0,0 3 45 0 0,6-8-206 0 0,1 2-1 0 0,1 0 1 0 0,0 1 0 0 0,0 1 0 0 0,2 0 0 0 0,0 1 0 0 0,1 1-1 0 0,0 0 1 0 0,2 1 0 0 0,-8 15 206 0 0,15-3-3261 0 0,15-14-6754 0 0,-4-12-30 0 0</inkml:trace>
  <inkml:trace contextRef="#ctx0" brushRef="#br0" timeOffset="439.882">619 762 13795 0 0,'0'0'967'0'0,"0"0"-215"0"0,0 0-229 0 0,0 0 14 0 0,0 0 135 0 0,0 0 106 0 0,0 0 9 0 0,0 0-109 0 0,33-14-85 0 0,105-46-100 0 0,363-149 1954 0 0,-344 150-1964 0 0,-155 60-471 0 0,-1 0 0 0 0,0 0 0 0 0,1 0-1 0 0,-1 0 1 0 0,0 0 0 0 0,1 0 0 0 0,-1 0 0 0 0,0 0 0 0 0,0 1 0 0 0,0-1 0 0 0,0 0-1 0 0,0 1 1 0 0,0-1 0 0 0,-1 1 0 0 0,1-1 0 0 0,0 1 0 0 0,-1-1 0 0 0,1 1-1 0 0,-1-1 1 0 0,1 1 0 0 0,-1 0 0 0 0,0-1 0 0 0,0 1 0 0 0,0 0 0 0 0,0-1 0 0 0,0 1-1 0 0,0 0 1 0 0,0-1 0 0 0,0 1 0 0 0,-1 0 0 0 0,1-1 0 0 0,0 1 0 0 0,-2 1-12 0 0,2 3 75 0 0,-3 273 726 0 0,4-270-869 0 0,0 0 0 0 0,0 0-1 0 0,1 0 1 0 0,0 0 0 0 0,1 0-1 0 0,0-1 1 0 0,0 1 0 0 0,1-1-1 0 0,0 0 1 0 0,0 0 0 0 0,1 0-1 0 0,0-1 1 0 0,0 1 0 0 0,1-1-1 0 0,0 0 1 0 0,0-1 0 0 0,2 2 68 0 0,9 0-3373 0 0,-7-5-3646 0 0,-3-2-4577 0 0</inkml:trace>
  <inkml:trace contextRef="#ctx0" brushRef="#br0" timeOffset="844.84">1877 1384 10746 0 0,'0'0'1859'0'0,"0"0"-408"0"0,0 0-234 0 0,0 0-64 0 0,0 0-85 0 0,0 0-66 0 0,0 0 1 0 0,0 0-16 0 0,0 0-72 0 0,0 0-85 0 0,0 0-116 0 0,0 0-110 0 0,0 0-60 0 0,-11 4-38 0 0,-31 10-4 0 0,42-14-478 0 0,-1 0 0 0 0,0 0 0 0 0,1 0 0 0 0,-1 0-1 0 0,0 0 1 0 0,1 0 0 0 0,-1 0 0 0 0,0-1 0 0 0,1 1-1 0 0,-1 0 1 0 0,1 0 0 0 0,-1-1 0 0 0,0 1 0 0 0,1 0-1 0 0,-1-1 1 0 0,1 1 0 0 0,-1 0 0 0 0,1-1 0 0 0,-1 1-1 0 0,1-1 1 0 0,-1 1 0 0 0,1-1 0 0 0,-1 1 0 0 0,1-1-1 0 0,0 1 1 0 0,-1-1 0 0 0,1 0 0 0 0,0 1 0 0 0,0-1-1 0 0,-1 0 1 0 0,1 1 0 0 0,0-1 0 0 0,0 1 0 0 0,0-1-1 0 0,0 0 1 0 0,0 1 0 0 0,0-1 0 0 0,0 0 0 0 0,0 1-1 0 0,0-1 1 0 0,0 0 0 0 0,0 1 0 0 0,0-1 0 0 0,1 0-1 0 0,-1 1 1 0 0,0-1 0 0 0,0 0 0 0 0,1 1 0 0 0,-1-1-24 0 0,0-2 116 0 0,1-36 21 0 0,2 0-1 0 0,2-1 1 0 0,1 2-1 0 0,2-1 1 0 0,2 1-1 0 0,1 0 1 0 0,2 1-1 0 0,11-22-136 0 0,-9 18 43 0 0,-7 18-71 0 0,0-1 0 0 0,2 1 0 0 0,1 1 0 0 0,0 0 0 0 0,2 0 0 0 0,0 1 0 0 0,2 1 0 0 0,0 0 0 0 0,5-3 28 0 0,-18 22-176 0 0,-1 0 0 0 0,0-1-1 0 0,1 1 1 0 0,-1 0 0 0 0,1 0 0 0 0,-1 0-1 0 0,1 0 1 0 0,-1 1 0 0 0,1-1 0 0 0,0 0-1 0 0,-1 1 1 0 0,1-1 0 0 0,0 1-1 0 0,0-1 1 0 0,-1 1 0 0 0,1 0 0 0 0,0 0-1 0 0,0 0 1 0 0,-1 0 0 0 0,1 0 0 0 0,0 0-1 0 0,0 1 1 0 0,-1-1 0 0 0,1 0 0 0 0,0 1-1 0 0,0-1 1 0 0,-1 1 0 0 0,1 0 0 0 0,-1 0-1 0 0,1-1 1 0 0,0 1 0 0 0,-1 0 0 0 0,0 0-1 0 0,1 1 1 0 0,-1-1 0 0 0,0 0-1 0 0,1 1 177 0 0,24 36-13581 0 0,-21-26 6417 0 0</inkml:trace>
  <inkml:trace contextRef="#ctx0" brushRef="#br0" timeOffset="1095.36">2387 862 11923 0 0,'0'0'2299'0'0,"0"0"-686"0"0,0 0-394 0 0,0 0-141 0 0,0 0-186 0 0,0 0-236 0 0,0 0-176 0 0,0 0-113 0 0,0 0-48 0 0,0 0-40 0 0,0 0-45 0 0,0 0-39 0 0,-13 30-54 0 0,-38 98-43 0 0,37-40-17 0 0,14-82-58 0 0,1 1-1 0 0,-1-1 1 0 0,1 0-1 0 0,0 0 1 0 0,0 0 0 0 0,1 0-1 0 0,-1 0 1 0 0,2 0-1 0 0,-1 0 1 0 0,0 0 0 0 0,1-1-1 0 0,0 1 1 0 0,1-1-1 0 0,-1 0 1 0 0,1 0-1 0 0,0 0 1 0 0,0 0 0 0 0,0-1-1 0 0,1 0 1 0 0,0 0-1 0 0,0 0 1 0 0,0 0 0 0 0,0-1-1 0 0,0 0 1 0 0,1 0-1 0 0,-1 0 1 0 0,1-1 0 0 0,0 1-1 0 0,0-2 1 0 0,0 1-1 0 0,0 0 1 0 0,0-1 0 0 0,4 0-23 0 0,-5-1 108 0 0,0 0 0 0 0,1 0 1 0 0,-1-1-1 0 0,1 1 0 0 0,-1-1 1 0 0,0 0-1 0 0,1-1 0 0 0,-1 0 1 0 0,0 1-1 0 0,0-2 1 0 0,0 1-1 0 0,0 0 0 0 0,-1-1 1 0 0,1 0-1 0 0,-1 0 0 0 0,1 0 1 0 0,-1-1-1 0 0,0 0 1 0 0,0 0-1 0 0,-1 0 0 0 0,1 0 1 0 0,-1 0-1 0 0,0 0 0 0 0,0-1 1 0 0,0 0-1 0 0,-1 0 0 0 0,1 0 1 0 0,-1 0-1 0 0,0-2-108 0 0,4-8 101 0 0,0-1 0 0 0,-2 0 0 0 0,0 0 0 0 0,0 0-1 0 0,-2-1 1 0 0,0 1 0 0 0,-1-1 0 0 0,0 0 0 0 0,-2-4-101 0 0,1 12-88 0 0,-1 1 0 0 0,-1 0 0 0 0,1-1 0 0 0,-1 1 0 0 0,-1 0 1 0 0,1 0-1 0 0,-2 0 0 0 0,1 0 0 0 0,-1 1 0 0 0,0-1 0 0 0,0 1 0 0 0,-1 0 1 0 0,0 0-1 0 0,0 1 0 0 0,-1-1 0 0 0,0 1 0 0 0,0 0 0 0 0,-3-1 88 0 0,-22-7-4932 0 0,-5 13-4332 0 0,25 4-1628 0 0</inkml:trace>
  <inkml:trace contextRef="#ctx0" brushRef="#br0" timeOffset="1526.826">2812 1274 14683 0 0,'0'0'1476'0'0,"0"0"-641"0"0,0 0 63 0 0,0 0 269 0 0,0 0 138 0 0,0 0-151 0 0,0 0-287 0 0,0 0-234 0 0,0 0-189 0 0,0 0-105 0 0,0 0-66 0 0,0 0-28 0 0,0 0-39 0 0,8-31-38 0 0,28-96-14 0 0,-32 109-117 0 0,1 1 1 0 0,1 0 0 0 0,1 0 0 0 0,0 0-1 0 0,1 1 1 0 0,0 0 0 0 0,6-6-38 0 0,2-3 17 0 0,-13 18-49 0 0,0 1 0 0 0,0 0 0 0 0,1 1 0 0 0,0-1 0 0 0,0 1 0 0 0,0 0 0 0 0,0-1-1 0 0,1 2 1 0 0,0-1 0 0 0,0 1 0 0 0,0-1 0 0 0,1 2 0 0 0,0-1 0 0 0,-1 0 0 0 0,1 1 0 0 0,1 0 0 0 0,-1 1 0 0 0,0-1 0 0 0,1 1 0 0 0,-1 0 0 0 0,1 1 0 0 0,4-1 32 0 0,-8 4-24 0 0,0 0 1 0 0,-1 0-1 0 0,1 0 1 0 0,0 0-1 0 0,-1 0 1 0 0,1 1-1 0 0,-1 0 1 0 0,0-1 0 0 0,0 1-1 0 0,0 0 1 0 0,0 0-1 0 0,0 0 1 0 0,-1 0-1 0 0,1 0 1 0 0,-1 0-1 0 0,0 1 1 0 0,0-1-1 0 0,0 0 1 0 0,0 1 0 0 0,-1-1-1 0 0,1 3 24 0 0,2 4-9 0 0,-1-3 23 0 0,-2-4-8 0 0,0 0-1 0 0,1-1 1 0 0,-1 1 0 0 0,1 0-1 0 0,0-1 1 0 0,0 1-1 0 0,0-1 1 0 0,0 1 0 0 0,0-1-1 0 0,0 1 1 0 0,0-1 0 0 0,1 0-1 0 0,-1 0 1 0 0,1 0 0 0 0,0 1-1 0 0,0-2 1 0 0,0 1-1 0 0,0 0 1 0 0,0 0 0 0 0,0-1-1 0 0,0 1 1 0 0,0-1 0 0 0,1 1-1 0 0,-1-1 1 0 0,1 0 0 0 0,-1 0-1 0 0,1 0 1 0 0,-1 0-1 0 0,3 0-5 0 0,1-2 72 0 0,1 1 0 0 0,-1-1 0 0 0,1-1 0 0 0,-1 1 0 0 0,1-1-1 0 0,-1 0 1 0 0,0 0 0 0 0,0-1 0 0 0,0 0 0 0 0,0 0 0 0 0,0-1-1 0 0,-1 1 1 0 0,1-1 0 0 0,1-3-72 0 0,21-12 155 0 0,-13 6-118 0 0,1 2 1 0 0,0 0-1 0 0,1 1 1 0 0,0 0-1 0 0,0 2 1 0 0,1 0-1 0 0,0 1 1 0 0,1 0-1 0 0,13-2-37 0 0,-29 10-3 0 0,0-1 0 0 0,0 1 0 0 0,0 0 0 0 0,0 0-1 0 0,-1 0 1 0 0,1 0 0 0 0,0 0 0 0 0,-1 1 0 0 0,1-1 0 0 0,-1 1-1 0 0,1 0 1 0 0,-1 0 0 0 0,1-1 0 0 0,-1 2 0 0 0,0-1 0 0 0,0 0-1 0 0,0 0 1 0 0,-1 1 0 0 0,1-1 0 0 0,0 1 0 0 0,-1-1 0 0 0,1 1 0 0 0,-1 0-1 0 0,0-1 1 0 0,0 1 0 0 0,0 0 0 0 0,-1 0 0 0 0,1 0 0 0 0,0 0-1 0 0,-1 1 4 0 0,18 36-28 0 0,23-4-899 0 0,-1-32-3092 0 0,-24-7-112 0 0,-5-2-2431 0 0,-3-1-3272 0 0</inkml:trace>
  <inkml:trace contextRef="#ctx0" brushRef="#br0" timeOffset="11458.163">10661 1171 5833 0 0,'0'0'2451'0'0,"0"0"-2275"0"0,0 0-686 0 0,0 0 258 0 0,0 0 528 0 0,0 0 477 0 0,0 0 142 0 0,0 0-1 0 0,0 0-4 0 0,0 0-17 0 0,0 0-32 0 0,0 0-55 0 0,32-7-53 0 0,100-24-33 0 0,-51-8 329 0 0,-67 27-780 0 0,157-156 1924 0 0,-97 87-1676 0 0,-56 61-395 0 0,-10 11-54 0 0,0 0 1 0 0,1 0 0 0 0,0 1 0 0 0,0 0 0 0 0,1 0 0 0 0,0 1 0 0 0,0 1-1 0 0,0-1 1 0 0,7-1-49 0 0,-16 8-16 0 0,1-1 0 0 0,-1 1 0 0 0,1 0-1 0 0,-1 0 1 0 0,1 0 0 0 0,-1 0 0 0 0,1 0 0 0 0,0 0-1 0 0,-1 0 1 0 0,1 1 0 0 0,-1-1 0 0 0,1 1 0 0 0,-1-1-1 0 0,0 1 1 0 0,1-1 0 0 0,-1 1 0 0 0,1 0-1 0 0,-1 0 1 0 0,0-1 0 0 0,0 1 0 0 0,1 0 0 0 0,-1 0-1 0 0,0 1 1 0 0,0-1 0 0 0,0 0 0 0 0,0 0 0 0 0,0 0-1 0 0,0 1 1 0 0,-1-1 0 0 0,1 0 0 0 0,0 1 0 0 0,-1-1-1 0 0,1 1 1 0 0,-1-1 0 0 0,1 0 0 0 0,-1 1 0 0 0,0-1-1 0 0,1 2 17 0 0,10 61 104 0 0,-10-40-26 0 0,-1-1 0 0 0,-2 1 0 0 0,0 0 0 0 0,-1-1 0 0 0,-2 0 0 0 0,0 0-1 0 0,-1 0 1 0 0,-7 13-78 0 0,7-19-36 0 0,-1-1 0 0 0,-1 1 0 0 0,0-1 0 0 0,-1-1 1 0 0,-1 0-1 0 0,0 0 0 0 0,-1-1 0 0 0,-1 0 0 0 0,0-1 0 0 0,-1 0 0 0 0,0-1 0 0 0,-1 0 0 0 0,-1-1 0 0 0,1-1 0 0 0,-2 0 0 0 0,1-1 0 0 0,-17 6 36 0 0,-71-1-776 0 0,101-15 710 0 0,1-1 0 0 0,-1 1 0 0 0,1-1 0 0 0,-1 1 0 0 0,1-1-1 0 0,-1 0 1 0 0,1 0 0 0 0,0 1 0 0 0,0-1 0 0 0,0 0 0 0 0,0 0 0 0 0,0 0 0 0 0,1 0 0 0 0,-1 0 0 0 0,0-1 0 0 0,1 1 0 0 0,0 0 0 0 0,-1 0-1 0 0,1 0 1 0 0,0 0 0 0 0,0-1 0 0 0,0 1 0 0 0,1 0 0 0 0,-1 0 0 0 0,0 0 0 0 0,1 0 0 0 0,-1 0 0 0 0,1 0 0 0 0,0 0 0 0 0,0 0 0 0 0,0 0-1 0 0,0 0 1 0 0,0 0 0 0 0,0 0 0 0 0,0 0 0 0 0,1 0 0 0 0,-1 1 0 0 0,1-1 0 0 0,-1 1 0 0 0,1-1 0 0 0,-1 1 0 0 0,2-1 66 0 0,14-11-91 0 0,0 0 0 0 0,1 1-1 0 0,0 1 1 0 0,0 1 0 0 0,2 1 0 0 0,-1 0 0 0 0,1 1 0 0 0,0 2 0 0 0,1 0 0 0 0,11-2 91 0 0,-26 6-1 0 0,0 0-1 0 0,0 1 1 0 0,1 0 0 0 0,-1 0 0 0 0,0 0-1 0 0,1 1 1 0 0,-1-1 0 0 0,1 2-1 0 0,-1-1 1 0 0,1 1 0 0 0,-1 0 0 0 0,1 0-1 0 0,-1 1 1 0 0,0-1 0 0 0,0 2 0 0 0,0-1-1 0 0,0 1 1 0 0,0-1 0 0 0,0 2-1 0 0,3 1 3 0 0,-5 1 151 0 0,0 0 1 0 0,0 0-1 0 0,0-1 1 0 0,1 0-1 0 0,0 0 1 0 0,0 0-1 0 0,0-1 1 0 0,1 1 0 0 0,-1-1-1 0 0,1-1 1 0 0,0 1-1 0 0,1-1 1 0 0,-1 0-1 0 0,0 0 1 0 0,1-1 0 0 0,-1 1-1 0 0,1-2 1 0 0,0 1-1 0 0,0-1 1 0 0,6 1-153 0 0,1-2 171 0 0,0-1 0 0 0,0-1 1 0 0,0 0-1 0 0,0 0 0 0 0,0-1 1 0 0,-1-1-1 0 0,1-1 0 0 0,-1 1 1 0 0,0-2-1 0 0,0 0 0 0 0,-1-1 1 0 0,1 0-1 0 0,7-7-171 0 0,15-11 208 0 0,-1-2 0 0 0,-1-2 0 0 0,-2-1 0 0 0,-1-1 0 0 0,-1-1 0 0 0,-2-2 0 0 0,-1-1-1 0 0,-2-1 1 0 0,-2-1 0 0 0,-1-1 0 0 0,-1-1 0 0 0,-3 0 0 0 0,1-8-208 0 0,-4 3-281 0 0,-2 0-1 0 0,-2-1 1 0 0,-2-1 0 0 0,-2 1-1 0 0,-2-1 1 0 0,-2 0-1 0 0,-2 0 1 0 0,-5-46 281 0 0,-27 0-979 0 0,31 90 929 0 0,-1 0 1 0 0,1-1-1 0 0,-1 1 1 0 0,0 0-1 0 0,0 0 1 0 0,0 1-1 0 0,0-1 1 0 0,0 0-1 0 0,0 1 1 0 0,-1-1-1 0 0,1 1 1 0 0,-1-1-1 0 0,1 1 1 0 0,-1 0-1 0 0,1 0 1 0 0,-1 0-1 0 0,1 1 1 0 0,-1-1-1 0 0,0 1 1 0 0,1-1-1 0 0,-1 1 1 0 0,0 0 0 0 0,0 0-1 0 0,1 0 1 0 0,-1 0-1 0 0,0 1 1 0 0,1-1-1 0 0,-1 1 1 0 0,0-1-1 0 0,1 1 1 0 0,-1 0-1 0 0,1 0 1 0 0,-1 0-1 0 0,0 1 50 0 0,-10 7-30 0 0,1 1 1 0 0,0 0-1 0 0,1 0 0 0 0,0 1 0 0 0,0 1 0 0 0,1-1 1 0 0,1 2-1 0 0,0-1 0 0 0,1 1 0 0 0,0 1 1 0 0,1 0-1 0 0,-1 3 30 0 0,-6 17 170 0 0,1 1 0 0 0,2 1-1 0 0,1 0 1 0 0,2 0 0 0 0,1 1 0 0 0,2 0 0 0 0,2 0 0 0 0,1 0 0 0 0,2 0 0 0 0,3 16-170 0 0,0-24 114 0 0,2-1-1 0 0,1 0 1 0 0,1 0 0 0 0,1 0-1 0 0,2-1 1 0 0,1 0 0 0 0,0-1 0 0 0,2 0-1 0 0,2-1 1 0 0,0 0 0 0 0,12 14-114 0 0,-20-29-196 0 0,0-1 1 0 0,0 0-1 0 0,1 0 1 0 0,0-1-1 0 0,1 0 1 0 0,-1 0-1 0 0,2-1 1 0 0,-1 0-1 0 0,1-1 1 0 0,3 2 195 0 0,-11-7-532 0 0,0 1-360 0 0,0-2-8001 0 0,-2 0 663 0 0</inkml:trace>
  <inkml:trace contextRef="#ctx0" brushRef="#br0" timeOffset="11700.843">12377 832 13931 0 0,'0'0'1440'0'0,"0"0"-720"0"0,0 0-39 0 0,0 0 111 0 0,0 0-112 0 0,0 0-184 0 0,0 0-192 0 0,-42 195-160 0 0,38-169-88 0 0,4 0-96 0 0,0-4-104 0 0,0-4-168 0 0,4 1-216 0 0,1-1-320 0 0,1-7-545 0 0,3 0-1055 0 0,-3-3-2001 0 0,-5-5-4633 0 0</inkml:trace>
  <inkml:trace contextRef="#ctx0" brushRef="#br0" timeOffset="11874.296">12339 534 16836 0 0,'0'0'744'0'0,"0"0"-352"0"0,0 0-360 0 0,0 0-432 0 0,0 0-640 0 0,0 0-225 0 0,0 0-63 0 0,0 0-80 0 0,0 0-185 0 0,0 0-1607 0 0,0 0-4570 0 0</inkml:trace>
  <inkml:trace contextRef="#ctx0" brushRef="#br0" timeOffset="12482.047">12744 810 7634 0 0,'0'0'1719'0'0,"0"0"-331"0"0,0 0-264 0 0,0 0-270 0 0,0 0-362 0 0,0 0-292 0 0,-22 31-183 0 0,-66 98-62 0 0,62-68-78 0 0,28-54 91 0 0,0-2 101 0 0,0 1 0 0 0,0-2 0 0 0,1 1 0 0 0,0 0 0 0 0,0 0 0 0 0,0-1 0 0 0,1 0-1 0 0,0 1 1 0 0,-1-1 0 0 0,1-1 0 0 0,1 1 0 0 0,-1-1 0 0 0,0 1 0 0 0,1-1 0 0 0,0 0 0 0 0,0-1 0 0 0,0 1 0 0 0,0-1 0 0 0,0 0-1 0 0,0 0 1 0 0,0-1 0 0 0,1 1 0 0 0,-1-1 0 0 0,1-1 0 0 0,-1 1 0 0 0,1-1 0 0 0,-1 1 0 0 0,1-2 0 0 0,-1 1 0 0 0,1-1 0 0 0,-1 1-1 0 0,1-2 1 0 0,4 0-69 0 0,0 2 179 0 0,7-4 119 0 0,-1 0 0 0 0,1-1 0 0 0,-1 0 0 0 0,0-1 0 0 0,0-1 0 0 0,-1-1 0 0 0,0 0 0 0 0,-1-1 0 0 0,1-1 0 0 0,-2 0 0 0 0,1-1 0 0 0,-1 0 1 0 0,-1-1-1 0 0,0 0 0 0 0,-1-1 0 0 0,5-7-298 0 0,9-10 306 0 0,-1-2 1 0 0,-1 0 0 0 0,-2-1 0 0 0,-1-2-1 0 0,-2 0 1 0 0,-1 0 0 0 0,-2-2 0 0 0,0-3-307 0 0,-10 25-21 0 0,-1 1 0 0 0,-1-1 0 0 0,0 0 0 0 0,-1 0 0 0 0,-1 0 0 0 0,0 0 0 0 0,-1 0 0 0 0,0 0 0 0 0,-2 0 0 0 0,1 0 0 0 0,-3-5 21 0 0,2 13-72 0 0,0 0 0 0 0,0 0 0 0 0,-1 1 0 0 0,0-1 0 0 0,0 0 1 0 0,0 1-1 0 0,-1 0 0 0 0,0 0 0 0 0,0 0 0 0 0,-1 0 0 0 0,0 1 1 0 0,0-1-1 0 0,0 1 0 0 0,0 1 0 0 0,-1-1 0 0 0,0 1 0 0 0,0 0 0 0 0,0 0 1 0 0,0 1-1 0 0,-1-1 0 0 0,0 1 0 0 0,1 1 0 0 0,-1-1 0 0 0,-1 1 72 0 0,-2 0-105 0 0,0 0-1 0 0,0 1 0 0 0,0 0 0 0 0,0 0 0 0 0,0 1 0 0 0,0 0 1 0 0,0 1-1 0 0,0 0 0 0 0,0 1 0 0 0,0 0 0 0 0,1 1 0 0 0,-1-1 1 0 0,1 2-1 0 0,-1 0 0 0 0,1 0 0 0 0,0 0 0 0 0,1 1 0 0 0,-1 0 1 0 0,1 1-1 0 0,0 0 0 0 0,0 1 0 0 0,-5 5 106 0 0,2-2-28 0 0,0 1 0 0 0,1 0 0 0 0,1 1-1 0 0,0 0 1 0 0,1 0 0 0 0,0 1 0 0 0,1 0 0 0 0,0 0-1 0 0,1 0 1 0 0,0 1 0 0 0,1 0 0 0 0,1 1 0 0 0,0-1-1 0 0,1 1 1 0 0,0 4 28 0 0,2-3 19 0 0,0 0-1 0 0,1-1 1 0 0,1 1 0 0 0,1 0-1 0 0,0-1 1 0 0,0 1-1 0 0,2-1 1 0 0,0 0 0 0 0,1 0-1 0 0,0 0 1 0 0,1-1-1 0 0,1 0 1 0 0,0 0 0 0 0,1 0-1 0 0,0-1 1 0 0,1 0-1 0 0,8 7-18 0 0,3 2 145 0 0,2-2 0 0 0,0-1 0 0 0,1 0 0 0 0,1-2 0 0 0,1 0 0 0 0,0-2 0 0 0,1-1 0 0 0,1-1 0 0 0,0-1 0 0 0,1-1 0 0 0,0-2 0 0 0,0-1 0 0 0,1-1 0 0 0,0-1 0 0 0,0-2 0 0 0,1-1 0 0 0,-1-1 0 0 0,1-1 0 0 0,-1-2 0 0 0,1-1 0 0 0,-1-1 0 0 0,29-8-145 0 0,-39 7 119 0 0,-1-1-1 0 0,1 0 0 0 0,-1-2 0 0 0,0 0 1 0 0,-1-1-1 0 0,1 0 0 0 0,-2-2 0 0 0,1 0 1 0 0,-1-1-1 0 0,-1-1 0 0 0,0 0 0 0 0,-1-1 1 0 0,0 0-119 0 0,-6 4 6 0 0,0 1 1 0 0,0-1-1 0 0,-1 0 0 0 0,0-1 1 0 0,-1 0-1 0 0,0 0 1 0 0,-1 0-1 0 0,0-1 1 0 0,0 0-1 0 0,-1 0 0 0 0,-1 0 1 0 0,0 0-1 0 0,0 0 1 0 0,-1-1-1 0 0,-1 0 1 0 0,0 1-1 0 0,0-1 0 0 0,-1 0 1 0 0,-1 1-1 0 0,0-1 1 0 0,-2-10-7 0 0,1 18-58 0 0,0-1 1 0 0,-1 1 0 0 0,1 0 0 0 0,-1 0 0 0 0,0 0-1 0 0,0 1 1 0 0,-1-1 0 0 0,1 1 0 0 0,-1-1-1 0 0,1 1 1 0 0,-1 0 0 0 0,0 1 0 0 0,0-1 0 0 0,-1 1-1 0 0,1-1 1 0 0,0 1 0 0 0,-1 0 0 0 0,1 1 0 0 0,-1-1-1 0 0,0 1 1 0 0,0 0 0 0 0,1 0 0 0 0,-1 1-1 0 0,0-1 1 0 0,0 1 0 0 0,0 0 0 0 0,0 0 0 0 0,1 1-1 0 0,-1-1 1 0 0,0 1 0 0 0,0 0 0 0 0,0 1-1 0 0,1-1 1 0 0,-1 1 0 0 0,1 0 0 0 0,-1 0 0 0 0,1 0-1 0 0,0 1 1 0 0,0-1 0 0 0,0 1 0 0 0,0 0-1 0 0,-1 1 58 0 0,-8 6-37 0 0,0 1 0 0 0,1 0 0 0 0,0 1 0 0 0,1 0 0 0 0,1 1 0 0 0,-1 1 0 0 0,2-1 0 0 0,0 1 0 0 0,1 1 0 0 0,0 0 0 0 0,1 0 0 0 0,1 0 0 0 0,0 1 0 0 0,1 0 0 0 0,1 0 0 0 0,0 1 0 0 0,2-1 0 0 0,0 1 0 0 0,0-1 0 0 0,1 1 0 0 0,2 13 37 0 0,1-21 30 0 0,-1 1-1 0 0,2 0 1 0 0,-1-1 0 0 0,1 1-1 0 0,1-1 1 0 0,0 0 0 0 0,0 0-1 0 0,1 0 1 0 0,0-1 0 0 0,0 1-1 0 0,1-1 1 0 0,0 0 0 0 0,0-1-1 0 0,1 0 1 0 0,0 0 0 0 0,1 0-1 0 0,-1-1 1 0 0,1 0 0 0 0,8 4-30 0 0,7 4 132 0 0,0-1 0 0 0,0-1-1 0 0,1-1 1 0 0,1-1 0 0 0,0-1 0 0 0,25 5-132 0 0,-7-6-102 0 0,1-2 0 0 0,0-2 0 0 0,0-2 0 0 0,35-3 102 0 0,-29 0-2045 0 0,-32 1-2692 0 0,-2-3-6166 0 0</inkml:trace>
  <inkml:trace contextRef="#ctx0" brushRef="#br0" timeOffset="2308.846">4494 1057 5313 0 0,'0'0'1130'0'0,"0"0"-725"0"0,0 0 29 0 0,0 0 315 0 0,0 0 143 0 0,0 0-20 0 0,7 33-86 0 0,17 109-117 0 0,-9 55 1038 0 0,-14-165-1467 0 0,1-15-29 0 0,-1 1-1 0 0,-1-1 1 0 0,0 1 0 0 0,-2-1 0 0 0,0 0 0 0 0,-1 1 0 0 0,0-1 0 0 0,-2 0 0 0 0,0-1 0 0 0,-2 4-211 0 0,6-18 110 0 0,0 1 0 0 0,-1 0 0 0 0,0-1 0 0 0,1 1 0 0 0,-1-1 0 0 0,0 0 0 0 0,-1 1 0 0 0,1-1 0 0 0,0 0 0 0 0,0 0 1 0 0,-1-1-1 0 0,0 1 0 0 0,1 0 0 0 0,-1-1 0 0 0,0 1 0 0 0,1-1 0 0 0,-1 0 0 0 0,0 0 0 0 0,0 0 0 0 0,0 0 0 0 0,0-1 0 0 0,0 1 0 0 0,0-1 0 0 0,0 0 0 0 0,0 0 0 0 0,0 0 0 0 0,0 0 0 0 0,-1 0 0 0 0,1-1 1 0 0,0 0-1 0 0,0 1 0 0 0,0-1 0 0 0,1 0 0 0 0,-1 0 0 0 0,0 0 0 0 0,0-1 0 0 0,0 1 0 0 0,1-1 0 0 0,-1 0 0 0 0,1 1 0 0 0,-1-1 0 0 0,1 0 0 0 0,0 0 0 0 0,0-1 0 0 0,0 1 0 0 0,-2-2-110 0 0,-1-11 119 0 0,1 0 0 0 0,0 1-1 0 0,1-1 1 0 0,0 0-1 0 0,1-1 1 0 0,1 1 0 0 0,1 0-1 0 0,0-1 1 0 0,0 1 0 0 0,2 0-1 0 0,0 0 1 0 0,1 0-1 0 0,0 0 1 0 0,1 0 0 0 0,1 0-1 0 0,1 1 1 0 0,0 0-1 0 0,2-5-118 0 0,19-38 40 0 0,3 0 0 0 0,2 2-1 0 0,2 1 1 0 0,3 2-1 0 0,1 1 1 0 0,31-29-40 0 0,-53 62 14 0 0,0 0 1 0 0,1 0-1 0 0,1 2 0 0 0,0 0 1 0 0,2 1-1 0 0,-1 1 1 0 0,2 1-1 0 0,0 1 0 0 0,0 0 1 0 0,19-6-15 0 0,-37 17-1 0 0,-1 0 1 0 0,0 0 0 0 0,1-1-1 0 0,-1 2 1 0 0,1-1-1 0 0,-1 0 1 0 0,1 0-1 0 0,-1 1 1 0 0,1 0-1 0 0,-1-1 1 0 0,1 1 0 0 0,-1 0-1 0 0,1 0 1 0 0,0 0-1 0 0,-1 1 1 0 0,1-1-1 0 0,-1 1 1 0 0,1-1-1 0 0,-1 1 1 0 0,1 0 0 0 0,-1 0-1 0 0,1 0 1 0 0,-1 0-1 0 0,0 0 1 0 0,0 1-1 0 0,1-1 1 0 0,-1 1-1 0 0,0-1 1 0 0,0 1 0 0 0,-1 0-1 0 0,1 0 1 0 0,0 0-1 0 0,0 0 1 0 0,-1 0-1 0 0,0 0 1 0 0,1 0-1 0 0,-1 0 1 0 0,0 1 0 0 0,0-1-1 0 0,0 1 1 0 0,0-1-1 0 0,0 1 1 0 0,-1-1-1 0 0,1 1 1 0 0,-1 0 0 0 0,0 16 12 0 0,-1 0 1 0 0,-1 0 0 0 0,-1 0-1 0 0,0-1 1 0 0,-1 1-1 0 0,-1-1 1 0 0,-1 0-1 0 0,-1-1 1 0 0,0 1 0 0 0,-2-1-1 0 0,0-1 1 0 0,0 1-1 0 0,-1-2 1 0 0,-2 1-1 0 0,1-1 1 0 0,-1-1-1 0 0,-1 0 1 0 0,-1-1 0 0 0,-5 4-13 0 0,-15 18-462 0 0,-2-2 1 0 0,0-2-1 0 0,-3-1 1 0 0,-11 5 461 0 0,7-18-1999 0 0,28-15-1435 0 0,0-1-4075 0 0,11-1-807 0 0</inkml:trace>
  <inkml:trace contextRef="#ctx0" brushRef="#br0" timeOffset="2742.38">4962 1186 3953 0 0,'0'0'1668'0'0,"0"0"111"0"0,0 0 180 0 0,0 0 176 0 0,0 0-15 0 0,0 0-197 0 0,0 0-255 0 0,32 1-266 0 0,103 4-230 0 0,-55-22 256 0 0,-65 9-1101 0 0,13-7-45 0 0,0-2-1 0 0,-1 0 1 0 0,-1-1-1 0 0,-1-2 1 0 0,-1-1 0 0 0,0 0-1 0 0,-2-2 1 0 0,0-1-1 0 0,-2 0 1 0 0,-1-2 0 0 0,-1 0-1 0 0,-1-1 1 0 0,4-10-282 0 0,-16 27-7 0 0,0 1 0 0 0,-1-1 0 0 0,-1 0-1 0 0,0 0 1 0 0,0-1 0 0 0,-1 1 0 0 0,0 0 0 0 0,0-1 0 0 0,-1 1 0 0 0,-1-3 7 0 0,0 11-38 0 0,0 1-1 0 0,0-1 1 0 0,0 0 0 0 0,-1 0 0 0 0,1 1-1 0 0,0-1 1 0 0,-1 0 0 0 0,1 1-1 0 0,-1-1 1 0 0,0 0 0 0 0,0 1-1 0 0,1-1 1 0 0,-1 1 0 0 0,0-1-1 0 0,0 1 1 0 0,0 0 0 0 0,-1-1 0 0 0,1 1-1 0 0,0 0 1 0 0,0 0 0 0 0,-1 0-1 0 0,1 0 1 0 0,-1 0 0 0 0,1 0-1 0 0,-1 0 1 0 0,1 0 0 0 0,-1 1 0 0 0,1-1-1 0 0,-1 0 1 0 0,0 1 0 0 0,0 0-1 0 0,1-1 1 0 0,-1 1 0 0 0,0 0-1 0 0,1 0 1 0 0,-1 0 0 0 0,0 0 0 0 0,0 0-1 0 0,0 0 39 0 0,-69 19-1647 0 0,59-12 1534 0 0,0 0 1 0 0,1 1-1 0 0,0 0 0 0 0,0 1 0 0 0,1 1 0 0 0,0-1 0 0 0,0 2 0 0 0,1-1 0 0 0,0 1 0 0 0,1 0 1 0 0,1 1-1 0 0,-1 0 0 0 0,2 0 0 0 0,0 1 0 0 0,0 0 0 0 0,1 0 0 0 0,1 0 0 0 0,0 1 0 0 0,1-1 1 0 0,0 2 112 0 0,3-13-14 0 0,1 1 1 0 0,-1-1 0 0 0,0 1 0 0 0,1 0 0 0 0,-1-1 0 0 0,1 1 0 0 0,0-1 0 0 0,0 1 0 0 0,0-1 0 0 0,0 0 0 0 0,0 1 0 0 0,0-1 0 0 0,1 0 0 0 0,-1 0 0 0 0,1 0 0 0 0,0 0-1 0 0,-1 0 1 0 0,1 0 0 0 0,0 0 0 0 0,0-1 0 0 0,0 1 0 0 0,1-1 0 0 0,-1 1 0 0 0,0-1 0 0 0,0 0 0 0 0,1 0 0 0 0,-1 0 0 0 0,1 0 0 0 0,-1 0 0 0 0,1 0 0 0 0,-1-1-1 0 0,1 1 1 0 0,0-1 13 0 0,94 3 398 0 0,-83-4-319 0 0,16-2 110 0 0,-1-2 1 0 0,0-1-1 0 0,0-1 1 0 0,-1-2-1 0 0,24-10-189 0 0,40-12 465 0 0,-10 20-199 0 0,-80 15-264 0 0,1 0 0 0 0,-1-1 0 0 0,1 1 0 0 0,-1 0 0 0 0,-1 0 0 0 0,1 0 0 0 0,0 0 0 0 0,-1 0 0 0 0,0 1 0 0 0,0-1 0 0 0,0 0 0 0 0,-1 1 0 0 0,1-1 1 0 0,-1 0-1 0 0,0 1 0 0 0,0-1 0 0 0,0 1 0 0 0,-1-1 0 0 0,0 0 0 0 0,-1 5-2 0 0,-36 112-127 0 0,37-118 92 0 0,0-1 0 0 0,1 1 0 0 0,-1-1 0 0 0,1 1 0 0 0,0 0 0 0 0,-1-1 0 0 0,1 1 0 0 0,0-1 0 0 0,0 1 0 0 0,1 0 0 0 0,-1-1 1 0 0,0 1-1 0 0,1-1 0 0 0,0 1 0 0 0,0-1 0 0 0,-1 1 0 0 0,2-1 0 0 0,-1 0 0 0 0,0 1 0 0 0,0-1 0 0 0,1 0 0 0 0,1 2 35 0 0,1-2-371 0 0,0 0 0 0 0,1 0 1 0 0,-1-1-1 0 0,1 0 0 0 0,0 0 1 0 0,-1 0-1 0 0,1 0 0 0 0,0-1 1 0 0,0 0-1 0 0,-1 0 1 0 0,1 0-1 0 0,0-1 0 0 0,0 1 1 0 0,-1-1-1 0 0,4-1 371 0 0,65-23-12335 0 0,-61 21 9636 0 0</inkml:trace>
  <inkml:trace contextRef="#ctx0" brushRef="#br0" timeOffset="8196.774">6317 1090 2040 0 0,'0'0'714'0'0,"0"0"139"0"0,0 0 342 0 0,0 0 234 0 0,0 0 4 0 0,0 0-134 0 0,0 0-167 0 0,0 0-105 0 0,0 0-42 0 0,0 0-123 0 0,0 0-147 0 0,24-8-140 0 0,73-23-115 0 0,-93 30-351 0 0,1 0 0 0 0,0-1-1 0 0,-1 1 1 0 0,1-1 0 0 0,-1 0-1 0 0,0 0 1 0 0,0-1 0 0 0,1 1 0 0 0,-2-1-1 0 0,1 0 1 0 0,0 0 0 0 0,0-1-1 0 0,-1 1 1 0 0,0-1 0 0 0,0 1 0 0 0,3-5-109 0 0,2-3 377 0 0,-1 3-182 0 0,-1-2 1 0 0,1 1-1 0 0,-2-1 1 0 0,1 0-1 0 0,-1 0 1 0 0,-1-1-1 0 0,0 1 1 0 0,0-1-1 0 0,-1 0 1 0 0,-1 0 0 0 0,0 0-1 0 0,0-1 1 0 0,-1 1-1 0 0,0 0 1 0 0,-1-1-1 0 0,-1-6-195 0 0,-1 14-60 0 0,1 1-1 0 0,-1 0 1 0 0,0-1 0 0 0,-1 1-1 0 0,1 0 1 0 0,-1 0-1 0 0,1 0 1 0 0,-1 0 0 0 0,0 1-1 0 0,0-1 1 0 0,0 1-1 0 0,0 0 1 0 0,0 0 0 0 0,-1 0-1 0 0,1 0 1 0 0,-1 0-1 0 0,1 1 1 0 0,-1-1 0 0 0,0 1-1 0 0,1 0 1 0 0,-1 0-1 0 0,0 1 1 0 0,0-1 0 0 0,0 1-1 0 0,0 0 1 0 0,0 0-1 0 0,1 0 1 0 0,-1 0 0 0 0,0 1-1 0 0,0-1 1 0 0,0 1-1 0 0,0 0 1 0 0,1 0 0 0 0,-1 1-1 0 0,0-1 1 0 0,1 1-1 0 0,-1 0 1 0 0,1 0 0 0 0,0 0-1 0 0,0 0 1 0 0,-3 2 60 0 0,-8 10-50 0 0,0 1 1 0 0,0 0-1 0 0,1 1 1 0 0,1 1 0 0 0,1 0-1 0 0,1 1 1 0 0,0 0-1 0 0,1 0 1 0 0,1 1-1 0 0,0 0 1 0 0,2 0 0 0 0,0 1-1 0 0,1 0 1 0 0,1 0-1 0 0,1 0 1 0 0,1 6 49 0 0,1-19 28 0 0,1 0 1 0 0,0 0-1 0 0,1 0 0 0 0,-1 0 1 0 0,1 0-1 0 0,1 0 1 0 0,0 0-1 0 0,-1 0 0 0 0,2 0 1 0 0,-1-1-1 0 0,1 1 0 0 0,0-1 1 0 0,1 0-1 0 0,-1 1 1 0 0,1-2-1 0 0,0 1 0 0 0,1 0 1 0 0,-1-1-1 0 0,1 0 0 0 0,0 0 1 0 0,1 0-1 0 0,-1-1 1 0 0,1 0-1 0 0,0 0 0 0 0,0 0 1 0 0,0-1-1 0 0,0 1 0 0 0,1-2 1 0 0,3 2-29 0 0,10 4 61 0 0,1-2 0 0 0,1 0-1 0 0,-1-1 1 0 0,0-1 0 0 0,1-1 0 0 0,0-1 0 0 0,0-1 0 0 0,0-1 0 0 0,1-1-61 0 0,-9 0-136 0 0,0-2 0 0 0,0 1 0 0 0,0-2-1 0 0,-1 0 1 0 0,1 0 0 0 0,-1-1 0 0 0,0-1 0 0 0,0 0 0 0 0,4-4 136 0 0,26-16-3237 0 0,-3-1-3601 0 0,-23 15 70 0 0</inkml:trace>
  <inkml:trace contextRef="#ctx0" brushRef="#br0" timeOffset="8517.664">6941 751 13443 0 0,'0'0'1956'0'0,"0"0"-570"0"0,0 0-453 0 0,0 0-220 0 0,0 0-185 0 0,0 0-212 0 0,0 0-186 0 0,0 0-90 0 0,0 0-2 0 0,0 0 34 0 0,0 0 31 0 0,0 0-14 0 0,0 0-41 0 0,4 31-19 0 0,14 101-23 0 0,20 13-357 0 0,-22-103 21 0 0,37 63-918 0 0,-53-104 1288 0 0,0 0-1 0 0,1 0 0 0 0,-1 0 1 0 0,0 0-1 0 0,1 1 1 0 0,0-1-1 0 0,-1 0 1 0 0,1 0-1 0 0,0 0 0 0 0,-1 0 1 0 0,1-1-1 0 0,0 1 1 0 0,0 0-1 0 0,0 0 1 0 0,0 0-1 0 0,0-1 0 0 0,0 1 1 0 0,0 0-1 0 0,0-1 1 0 0,0 1-1 0 0,0-1 1 0 0,0 1-1 0 0,0-1 0 0 0,0 0 1 0 0,0 1-1 0 0,1-1 1 0 0,-1 0-1 0 0,0 0 1 0 0,0 0-1 0 0,0 0 1 0 0,1 0-1 0 0,-1 0 0 0 0,0 0 1 0 0,0 0-1 0 0,0 0 1 0 0,0-1-1 0 0,1 1 1 0 0,-1 0-1 0 0,0-1 0 0 0,0 1 1 0 0,0-1-1 0 0,0 1 1 0 0,0-1-1 0 0,0 0 1 0 0,0 1-1 0 0,0-1 0 0 0,0 0 1 0 0,0 0-1 0 0,0 1 1 0 0,-1-1-1 0 0,1 0 1 0 0,0 0-1 0 0,0 0 0 0 0,-1 0 1 0 0,1 0-1 0 0,-1 0 1 0 0,1 0-1 0 0,-1-1 1 0 0,1 1-1 0 0,-1 0-39 0 0,79-311 3602 0 0,-55 229-4656 0 0,-13 57-2278 0 0,3 3-4328 0 0,-9 15-3763 0 0</inkml:trace>
  <inkml:trace contextRef="#ctx0" brushRef="#br0" timeOffset="8792.453">7602 976 18004 0 0,'0'0'1032'0'0,"0"0"-1016"0"0,0 0 0 0 0,0 0 152 0 0,0 0 40 0 0,0 0-24 0 0,0 0-48 0 0,0 0-80 0 0,0 0-32 0 0,0 0-48 0 0,0 0-128 0 0,0 0-104 0 0,0 0-264 0 0,37 187-320 0 0,-35-183-448 0 0,-1 0-985 0 0,1-4-1320 0 0,-2 0-7305 0 0</inkml:trace>
  <inkml:trace contextRef="#ctx0" brushRef="#br0" timeOffset="8950.374">7532 552 16596 0 0,'0'0'1192'0'0,"0"0"-312"0"0,0 0-368 0 0,0 0-256 0 0,0 0-216 0 0,0 0-408 0 0,0 0-696 0 0,0 0-568 0 0,0 0-257 0 0,0 0-327 0 0,0 0-1233 0 0,0 0-5409 0 0</inkml:trace>
  <inkml:trace contextRef="#ctx0" brushRef="#br0" timeOffset="9454.264">8117 773 10370 0 0,'0'0'1957'0'0,"0"0"-293"0"0,0 0-309 0 0,0 0-283 0 0,0 0-352 0 0,0 0-282 0 0,0 0-149 0 0,0 0-98 0 0,0 0-39 0 0,0 0-27 0 0,0 0-33 0 0,0 0-21 0 0,-30 33-22 0 0,-95 105-13 0 0,80-61 29 0 0,43-63-46 0 0,-3 87 63 0 0,5-98-70 0 0,1 0 1 0 0,0 0-1 0 0,-1 1 0 0 0,1-1 1 0 0,0 0-1 0 0,0 0 0 0 0,1 0 1 0 0,-1 0-1 0 0,1 0 1 0 0,0 0-1 0 0,-1 0 0 0 0,1-1 1 0 0,0 1-1 0 0,1-1 0 0 0,-1 1 1 0 0,0-1-1 0 0,1 0 0 0 0,-1 0 1 0 0,1 0-1 0 0,0 0 1 0 0,0 0-1 0 0,-1-1 0 0 0,1 1 1 0 0,0-1-1 0 0,1 0 0 0 0,-1 0 1 0 0,0 0-1 0 0,0 0 0 0 0,1 0-12 0 0,4 0 162 0 0,1-1-1 0 0,-1 1 0 0 0,0-2 1 0 0,1 1-1 0 0,-1-1 0 0 0,1 0 1 0 0,-1-1-1 0 0,0 0 0 0 0,0 0 0 0 0,0-1 1 0 0,0 0-1 0 0,0 0 0 0 0,-1-1 1 0 0,1 0-1 0 0,-1-1 0 0 0,0 1 1 0 0,0-1-1 0 0,-1 0 0 0 0,0-1 0 0 0,0 0 1 0 0,6-6-162 0 0,-4 3 181 0 0,1-1 1 0 0,-1-1-1 0 0,0 1 0 0 0,-1-1 1 0 0,-1 0-1 0 0,1-1 0 0 0,-2 1 1 0 0,0-1-1 0 0,0-1 1 0 0,-1 1-1 0 0,-1-1 0 0 0,0 1 1 0 0,0-1-1 0 0,-1-5-181 0 0,-1 11-122 0 0,0 0 0 0 0,-1-1 0 0 0,0 1 0 0 0,-1 0 0 0 0,1 0 0 0 0,-1-1-1 0 0,-1 1 1 0 0,1 0 0 0 0,-1 0 0 0 0,-1 0 0 0 0,1 1 0 0 0,-1-1 0 0 0,0 0 0 0 0,-1 1 0 0 0,1 0 0 0 0,-1 0 0 0 0,-1 0 0 0 0,1 0 0 0 0,-1 0-1 0 0,0 1 1 0 0,0 0 0 0 0,0 0 0 0 0,-1 1 0 0 0,0-1 0 0 0,0 1 0 0 0,0 0 122 0 0,-15-3-3005 0 0,5 6-4787 0 0,8 1-3165 0 0</inkml:trace>
  <inkml:trace contextRef="#ctx0" brushRef="#br0" timeOffset="10252.803">8550 884 13571 0 0,'0'0'2371'0'0,"0"0"-728"0"0,0 0-307 0 0,0 0-50 0 0,0 0-210 0 0,0 0-361 0 0,0 0-364 0 0,0 0-286 0 0,0 0-180 0 0,0 0-63 0 0,0 0 4 0 0,0 0 5 0 0,0 0 16 0 0,-7 20-13 0 0,-21 65-11 0 0,26-82 152 0 0,1 0 1 0 0,0 0-1 0 0,0 0 1 0 0,0 1-1 0 0,1-1 1 0 0,-1 0-1 0 0,1 1 1 0 0,0-1-1 0 0,0 0 1 0 0,0 1-1 0 0,0-1 1 0 0,0 1-1 0 0,1-1 1 0 0,0 0-1 0 0,-1 1 1 0 0,1-1-1 0 0,0 0 0 0 0,1 0 1 0 0,-1 0-1 0 0,1 0 1 0 0,-1 0-1 0 0,1 0 1 0 0,0 0-1 0 0,0 0 1 0 0,0-1-1 0 0,0 1 1 0 0,1-1-1 0 0,-1 1 1 0 0,2 0 24 0 0,7 9-77 0 0,-8-9 127 0 0,0 0 1 0 0,0-1-1 0 0,0 1 1 0 0,1 0-1 0 0,-1-1 1 0 0,1 0-1 0 0,-1 1 1 0 0,1-1-1 0 0,0-1 1 0 0,0 1-1 0 0,0-1 1 0 0,0 1-1 0 0,0-1 1 0 0,0 0 0 0 0,0 0-1 0 0,0-1 1 0 0,0 0-1 0 0,0 1 1 0 0,1-1-1 0 0,-1 0 1 0 0,0-1-1 0 0,0 1 1 0 0,0-1-1 0 0,0 0 1 0 0,1 0-1 0 0,-1 0 1 0 0,0-1-1 0 0,-1 1 1 0 0,1-1-1 0 0,0 0 1 0 0,0 0-1 0 0,-1 0 1 0 0,1-1-1 0 0,1 0-50 0 0,142-174 2089 0 0,-69 93-2198 0 0,-77 84 51 0 0,-1-1 1 0 0,1 0-1 0 0,-1 0 1 0 0,1 1-1 0 0,0-1 1 0 0,-1 0-1 0 0,1 1 1 0 0,0-1 0 0 0,-1 1-1 0 0,1-1 1 0 0,0 1-1 0 0,0-1 1 0 0,-1 1-1 0 0,1-1 1 0 0,0 1-1 0 0,0 0 1 0 0,0-1 0 0 0,0 1-1 0 0,0 0 1 0 0,0 0-1 0 0,-1 0 1 0 0,1 0-1 0 0,0 0 1 0 0,0 0-1 0 0,0 0 1 0 0,0 0 0 0 0,0 0-1 0 0,0 0 1 0 0,0 0-1 0 0,0 0 1 0 0,-1 1-1 0 0,1-1 1 0 0,0 0-1 0 0,0 1 1 0 0,0-1 0 0 0,-1 1-1 0 0,1-1 1 0 0,0 1-1 0 0,0-1 1 0 0,-1 1-1 0 0,1-1 1 0 0,0 1-1 0 0,-1 0 1 0 0,1-1 0 0 0,-1 1-1 0 0,1 0 1 0 0,-1 0-1 0 0,1 0 1 0 0,-1 0 57 0 0,10 50-2593 0 0,-8-34 2518 0 0,-2-12 56 0 0,0 1 0 0 0,1-1 1 0 0,-1 1-1 0 0,1-1 0 0 0,0 1 0 0 0,1-1 1 0 0,-1 0-1 0 0,1 1 0 0 0,0-1 0 0 0,0 0 1 0 0,1 0-1 0 0,0 0 0 0 0,-1-1 0 0 0,2 1 1 0 0,-1-1-1 0 0,0 1 0 0 0,1-1 0 0 0,0 0 1 0 0,0-1-1 0 0,0 1 0 0 0,1-1 0 0 0,-1 1 1 0 0,1-1-1 0 0,-1 0 0 0 0,1-1 0 0 0,0 1 0 0 0,0-1 1 0 0,1 0-1 0 0,-1-1 0 0 0,4 2 19 0 0,3-3 167 0 0,-1 0 0 0 0,1-1 0 0 0,0-1 0 0 0,-1 0 0 0 0,0 0 0 0 0,1-1 0 0 0,-1 0 0 0 0,0-1 0 0 0,-1-1 0 0 0,1 1-1 0 0,-1-2 1 0 0,1 0 0 0 0,-2 0 0 0 0,1 0 0 0 0,-1-1 0 0 0,0-1 0 0 0,0 1 0 0 0,-1-2 0 0 0,0 1 0 0 0,0-1 0 0 0,-1 0 0 0 0,5-9-167 0 0,43-37 615 0 0,-11 14-416 0 0,-26 22-164 0 0,2 1-1 0 0,0 1 1 0 0,1 0-1 0 0,1 2 1 0 0,0 0 0 0 0,20-9-35 0 0,-39 23-44 0 0,-1 0 0 0 0,0 1 0 0 0,1-1 0 0 0,-1 0 0 0 0,1 1 0 0 0,-1-1 0 0 0,0 1 0 0 0,1 0 1 0 0,-1 0-1 0 0,1 0 0 0 0,-1 0 0 0 0,1 0 0 0 0,-1 0 0 0 0,1 1 0 0 0,-1-1 0 0 0,0 1 0 0 0,1-1 0 0 0,-1 1 1 0 0,0 0-1 0 0,1 0 0 0 0,-1 0 0 0 0,0 1 0 0 0,1-1 44 0 0,7 17-61 0 0,0 1-1 0 0,-1 0 1 0 0,-1 1 0 0 0,-1 0-1 0 0,-1 0 1 0 0,0 0 0 0 0,0 12 61 0 0,-4-28 45 0 0,-1-1 0 0 0,0 1 0 0 0,0 0 1 0 0,0-1-1 0 0,-1 1 0 0 0,1 0 1 0 0,-1 0-1 0 0,0 0 0 0 0,0-1 1 0 0,0 1-1 0 0,0 0 0 0 0,-1 0 1 0 0,0-1-1 0 0,0 1 0 0 0,0 0 0 0 0,0-1 1 0 0,0 1-1 0 0,-1-1 0 0 0,1 1 1 0 0,-1-1-1 0 0,0 0 0 0 0,0 1 1 0 0,0-1-1 0 0,-1 0 0 0 0,1-1 1 0 0,-1 1-1 0 0,1 0 0 0 0,-1-1 0 0 0,0 1 1 0 0,0-1-1 0 0,0 0 0 0 0,0 0 1 0 0,-1 0-1 0 0,1 0 0 0 0,-1-1 1 0 0,1 1-1 0 0,-4 0-45 0 0,-85 2-3461 0 0,98 15 1111 0 0,9-10 2749 0 0,1-1 0 0 0,-1 0 0 0 0,1-2 0 0 0,0 0 0 0 0,1-1 0 0 0,-1 0 0 0 0,1-1 0 0 0,0-1 0 0 0,0-1 0 0 0,1 0 0 0 0,12-1-399 0 0,-18-1 189 0 0,0 1-1 0 0,-1-2 0 0 0,1 0 0 0 0,0 0 1 0 0,-1-1-1 0 0,1-1 0 0 0,-1 1 1 0 0,0-2-1 0 0,0 0 0 0 0,0 0 0 0 0,0-1 1 0 0,-1 0-1 0 0,1-1 0 0 0,-2 0 0 0 0,1-1 1 0 0,0 0-1 0 0,-1 0 0 0 0,-1-1 1 0 0,1 0-1 0 0,-1-1 0 0 0,-1 0 0 0 0,1 0 1 0 0,-2 0-1 0 0,1-1 0 0 0,-1 0 1 0 0,-1-1-1 0 0,0 1 0 0 0,1-3-188 0 0,-6-23-2040 0 0,-6 25-2169 0 0,-4 3-4354 0 0,3 4-3552 0 0</inkml:trace>
  <inkml:trace contextRef="#ctx0" brushRef="#br0" timeOffset="16032.843">1 2040 1376 0 0,'0'0'-174'0'0,"0"0"0"0"0,0 0 117 0 0,0 0 77 0 0,38 0 37 0 0,123-1 10 0 0,-18-10 173 0 0,366-58 4060 0 0,226 31 1702 0 0,1379 35-3773 0 0,-5-29 1030 0 0,-1018 10-2219 0 0,-656 14-680 0 0,2866-29 634 0 0,-1170 47-2001 0 0,-337 17-4058 0 0,-1363-17 1894 0 0,-91-2-1329 0 0,-95-1-1296 0 0</inkml:trace>
</inkml:ink>
</file>

<file path=ppt/ink/ink4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0:17.7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 2905 0 0,'0'0'2560'0'0,"0"0"-910"0"0,0 0-124 0 0,0 0 203 0 0,0 0 158 0 0,0 0-40 0 0,0 0-204 0 0,0 0-326 0 0,0 0-382 0 0,0 0-311 0 0,0 0-183 0 0,0 0-84 0 0,0 0-32 0 0,8-7 12 0 0,24-24-5 0 0,22 17 245 0 0,242-11-429 0 0,-170 25-9919 0 0,-108 0 7157 0 0,0 0-6141 0 0</inkml:trace>
</inkml:ink>
</file>

<file path=ppt/ink/ink4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0:15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0 173 10946 0 0,'0'0'903'0'0,"0"0"-399"0"0,0 0-212 0 0,0 0 167 0 0,0 0 216 0 0,0 0 137 0 0,0 0 19 0 0,0 0-104 0 0,0 0-130 0 0,0 0-109 0 0,36-8-108 0 0,116-27-112 0 0,-128 28-184 0 0,1 2-1 0 0,1 1 1 0 0,-1 1-1 0 0,1 1 1 0 0,-1 2-1 0 0,1 0 1 0 0,2 2-84 0 0,-17-2 21 0 0,-7 0-18 0 0,1 0 1 0 0,-1 0-1 0 0,0 0 1 0 0,0 1-1 0 0,0-1 1 0 0,1 1-1 0 0,-1 0 1 0 0,0 0-1 0 0,0 1 1 0 0,0-1-1 0 0,0 1 1 0 0,-1 0-1 0 0,1 0 1 0 0,0 0-1 0 0,-1 0 1 0 0,1 1-1 0 0,-1-1 0 0 0,0 1 1 0 0,0 0-1 0 0,0 0 1 0 0,0 0-1 0 0,0 0 1 0 0,-1 1-1 0 0,1-1 1 0 0,-1 1-1 0 0,0 0 1 0 0,0-1-1 0 0,0 1 1 0 0,-1 0-1 0 0,0 0 1 0 0,1 0-1 0 0,-1 0 1 0 0,0 1-1 0 0,-1-1 1 0 0,1 0-1 0 0,-1 0 1 0 0,0 0-1 0 0,0 1 0 0 0,0-1 1 0 0,-1 0-1 0 0,1 0 1 0 0,-1 0-1 0 0,-1 4-3 0 0,-4 8 20 0 0,0-1-1 0 0,-1 1 1 0 0,0-1-1 0 0,-2-1 1 0 0,1 1-1 0 0,-2-1 1 0 0,0-1-1 0 0,-1 1-19 0 0,-3 5 3 0 0,4-6 1 0 0,-15 17 58 0 0,1 2-1 0 0,1 1 0 0 0,2 0 1 0 0,2 1-1 0 0,1 2 0 0 0,1 0 1 0 0,2 0-1 0 0,2 2 0 0 0,1 0 0 0 0,2 4-61 0 0,9-37 57 0 0,0-1 0 0 0,0 1 0 0 0,1 0 0 0 0,-1-1 0 0 0,1 1 0 0 0,1 0 0 0 0,-1-1 0 0 0,1 1 0 0 0,-1-1 0 0 0,1 1 0 0 0,1-1 0 0 0,-1 1 0 0 0,1-1 0 0 0,-1 1 0 0 0,1-1 0 0 0,1 0 0 0 0,-1 0 0 0 0,0 0 0 0 0,1 0 0 0 0,0 0 0 0 0,0-1 0 0 0,0 1 0 0 0,0-1 0 0 0,1 0 0 0 0,-1 0 0 0 0,1 0 0 0 0,0 0 0 0 0,0-1 0 0 0,0 0 0 0 0,0 1 0 0 0,0-1 0 0 0,1-1 0 0 0,-1 1 0 0 0,0-1 0 0 0,1 1 0 0 0,0-1 0 0 0,3 0-57 0 0,4 0 147 0 0,-1 0-1 0 0,0-1 1 0 0,1 0-1 0 0,-1 0 1 0 0,0-2 0 0 0,0 1-1 0 0,1-1 1 0 0,-1-1-1 0 0,-1 0 1 0 0,1-1 0 0 0,0 0-1 0 0,-1 0 1 0 0,0-1-1 0 0,0 0 1 0 0,1-2-147 0 0,48-46-3258 0 0,-49 42 159 0 0,-4 4-3261 0 0,0 2-4644 0 0</inkml:trace>
  <inkml:trace contextRef="#ctx0" brushRef="#br0" timeOffset="804.818">1259 177 1624 0 0,'0'0'1830'0'0,"0"0"-563"0"0,0 0-127 0 0,0 0 207 0 0,0 0 202 0 0,0 0 23 0 0,0 0-138 0 0,0 0-232 0 0,0 0-263 0 0,0 0-233 0 0,0 0-131 0 0,0 0-89 0 0,0 0 6 0 0,1 6 31 0 0,16 158 2683 0 0,-15 93-2507 0 0,-19-143-874 0 0,-11-69-2112 0 0,3-35-3717 0 0,24-10 5789 0 0,-12 0-8869 0 0,11 0 6258 0 0</inkml:trace>
  <inkml:trace contextRef="#ctx0" brushRef="#br0" timeOffset="1275.797">886 41 5313 0 0,'0'0'911'0'0,"0"0"-76"0"0,0 0 116 0 0,0 0 196 0 0,0 0 73 0 0,0 0-36 0 0,0 0-57 0 0,0 0-65 0 0,0 0-85 0 0,35-2-117 0 0,113-6-136 0 0,38-8 1068 0 0,110 1-2178 0 0,-274 29-3547 0 0,-21 6-3649 0 0,-1-17 5962 0 0,0 4-2962 0 0</inkml:trace>
  <inkml:trace contextRef="#ctx0" brushRef="#br0" timeOffset="1700.809">897 733 9306 0 0,'0'0'1006'0'0,"0"0"-466"0"0,0 0 76 0 0,0 0 465 0 0,0 0 308 0 0,0 0 50 0 0,0 0-136 0 0,0 0-201 0 0,0 0-169 0 0,0 0-109 0 0,0 0-68 0 0,35 0-77 0 0,114 3-84 0 0,170-14 1658 0 0,-295 9-2752 0 0,-3 0 387 0 0,0 0 0 0 0,0-2 0 0 0,-1 0-1 0 0,0-1 1 0 0,0-1 0 0 0,14-6 112 0 0,9-17-5595 0 0,-7-14-6299 0 0,-32 35 6733 0 0</inkml:trace>
  <inkml:trace contextRef="#ctx0" brushRef="#br0" timeOffset="2418.507">1918 589 10554 0 0,'0'0'1871'0'0,"0"0"-917"0"0,0 0-411 0 0,0 0-49 0 0,0 0 16 0 0,0 0-31 0 0,0 0-87 0 0,0 0-120 0 0,0 0-88 0 0,0 0-55 0 0,0 0-65 0 0,0 0-45 0 0,-14 35-55 0 0,-45 107-43 0 0,7-33-370 0 0,-10-5-213 0 0,61-103 706 0 0,1-1 6 0 0,0 0 18 0 0,0 0 57 0 0,7-19 380 0 0,21-28-323 0 0,2 1 0 0 0,2 2-1 0 0,2 1 1 0 0,2 2 0 0 0,32-28-182 0 0,-41 40 22 0 0,-13 12-25 0 0,1 1 0 0 0,1 0 0 0 0,1 1 0 0 0,0 0 0 0 0,1 2 0 0 0,0 0 0 0 0,1 1 1 0 0,1 0-1 0 0,2 1 3 0 0,-21 11-8 0 0,0 0 1 0 0,0 0 0 0 0,1 0-1 0 0,-1 0 1 0 0,0 0 0 0 0,1 0-1 0 0,-1 1 1 0 0,0-1 0 0 0,0 0-1 0 0,0 1 1 0 0,1-1 0 0 0,-1 1 0 0 0,0-1-1 0 0,0 1 1 0 0,0 0 0 0 0,0-1-1 0 0,0 1 1 0 0,0 0 0 0 0,0 0-1 0 0,0 0 1 0 0,0 0 0 0 0,0 0-1 0 0,-1 0 1 0 0,1 0 0 0 0,0 0-1 0 0,-1 0 1 0 0,1 0 0 0 0,0 0 0 0 0,-1 0-1 0 0,0 0 1 0 0,1 1 0 0 0,-1-1-1 0 0,0 0 1 0 0,1 0 0 0 0,-1 1-1 0 0,0-1 1 0 0,0 0 0 0 0,0 0-1 0 0,0 1 1 0 0,0-1 0 0 0,0 0-1 0 0,0 0 1 0 0,-1 1 0 0 0,1-1-1 0 0,0 0 1 0 0,-1 0 0 0 0,1 0 0 0 0,-1 1-1 0 0,1-1 1 0 0,-1 0 0 0 0,0 0-1 0 0,1 0 1 0 0,-1 0 7 0 0,0 14 38 0 0,-20 184-135 0 0,18-101 278 0 0,0-96-71 0 0,1 0 0 0 0,-1-1-1 0 0,1 1 1 0 0,-1-1-1 0 0,0 1 1 0 0,0-1 0 0 0,0 0-1 0 0,1 0 1 0 0,-1 0 0 0 0,0-1-1 0 0,0 1 1 0 0,0-1 0 0 0,0 1-1 0 0,0-1 1 0 0,0 0 0 0 0,0 0-1 0 0,0-1 1 0 0,-1 1 0 0 0,1-1-1 0 0,1 1 1 0 0,-1-1 0 0 0,0 0-1 0 0,0 0 1 0 0,0 0-1 0 0,0 0 1 0 0,1-1 0 0 0,-1 1-1 0 0,0-1 1 0 0,1 0 0 0 0,-1 1-1 0 0,1-1 1 0 0,0-1-110 0 0,-151-113-995 0 0,124 90-4006 0 0,17 16-1856 0 0,7 5-469 0 0</inkml:trace>
  <inkml:trace contextRef="#ctx0" brushRef="#br0" timeOffset="3266.709">1276 70 0 0 0,'0'0'179'0'0,"0"0"273"0"0,0 0 109 0 0,0 0 74 0 0,0 0 23 0 0,3-7-14 0 0,10-29 584 0 0,-13 35-645 0 0,-1 0 6278 0 0,1 3-6819 0 0,0 27 751 0 0,2 0 1 0 0,2 1-1 0 0,0-1 1 0 0,2 0-1 0 0,8 24-793 0 0,3 41-130 0 0,-15-53-8107 0 0,-2-34 794 0 0</inkml:trace>
</inkml:ink>
</file>

<file path=ppt/ink/ink4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0:15.0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0 273 4273 0 0,'0'0'316'0'0,"0"0"-76"0"0,0 0 323 0 0,0 0 468 0 0,0 0 321 0 0,0 0 138 0 0,0 0 5 0 0,0 0-70 0 0,0 0-134 0 0,0 0-148 0 0,33 3-184 0 0,101 10-191 0 0,-124-12-611 0 0,0 0 0 0 0,1 0 0 0 0,-1-1 0 0 0,0 0 0 0 0,0-1 0 0 0,0 0 0 0 0,0 0 0 0 0,0-1 0 0 0,0 0 0 0 0,0-1 0 0 0,8-4-157 0 0,9-2 239 0 0,-9 3-383 0 0,73-27 773 0 0,-35 1-4682 0 0,-46 19-3895 0 0,-9 8 1152 0 0</inkml:trace>
  <inkml:trace contextRef="#ctx0" brushRef="#br0" timeOffset="242.493">208 1 5777 0 0,'0'0'1771'0'0,"0"0"-1003"0"0,0 0-13 0 0,0 0 394 0 0,0 0 243 0 0,0 0 16 0 0,-4 37-156 0 0,-10 119-214 0 0,20-44 240 0 0,5-58-1611 0 0,3-1 1 0 0,2-1-1 0 0,3 0 1 0 0,23 46 332 0 0,-21-64-3472 0 0,-11-20-1331 0 0,-4-6-2180 0 0</inkml:trace>
</inkml:ink>
</file>

<file path=ppt/ink/ink4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0:12.0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687 0 9458 0 0,'0'0'1026'0'0,"0"0"-304"0"0,0 0-136 0 0,0 0 42 0 0,0 0 57 0 0,0 0 52 0 0,0 0 69 0 0,0 0 37 0 0,0 0-13 0 0,0 0-103 0 0,0 0-165 0 0,35 3-179 0 0,111 7-123 0 0,207 6 111 0 0,-247-15-3322 0 0,4-1-4607 0 0,-83 0-557 0 0</inkml:trace>
  <inkml:trace contextRef="#ctx0" brushRef="#br0" timeOffset="-852.432">1050 247 10794 0 0,'0'0'-124'0'0,"0"0"-1"0"0,0 0 114 0 0,0 0 321 0 0,0 0 354 0 0,0 0 196 0 0,0 0-4 0 0,0 0-144 0 0,0 0-189 0 0,0 0-145 0 0,0 0-86 0 0,-9 17-22 0 0,-28 58 21 0 0,28 7 404 0 0,40 400 1005 0 0,-30-268-4040 0 0,-8-186-128 0 0,-2-9-5110 0 0,7-15 1879 0 0</inkml:trace>
  <inkml:trace contextRef="#ctx0" brushRef="#br0" timeOffset="-544.095">542 431 7042 0 0,'0'0'525'0'0,"0"0"-294"0"0,0 0-1 0 0,0 0 325 0 0,0 0 441 0 0,0 0 257 0 0,0 0 51 0 0,0 0-56 0 0,31-11-108 0 0,103-34-134 0 0,-7 20 549 0 0,100 2 716 0 0,214 6-2271 0 0,-393 28-1512 0 0,-48-10 1353 0 0,1-1 1 0 0,0 1 0 0 0,0 0-1 0 0,0 0 1 0 0,-1-1 0 0 0,1 1 0 0 0,0 0-1 0 0,-1 0 1 0 0,1 0 0 0 0,-1 0-1 0 0,1 0 1 0 0,-1 0 0 0 0,0 0-1 0 0,1 0 1 0 0,-1 0 0 0 0,0 0-1 0 0,1 0 1 0 0,-1 0 0 0 0,0 0 0 0 0,0 0-1 0 0,0 0 1 0 0,0 0 0 0 0,0 0-1 0 0,0 0 1 0 0,-1 0 0 0 0,1 0-1 0 0,0 0 1 0 0,0 1 0 0 0,-1-1 0 0 0,1 0-1 0 0,0-1 1 0 0,-1 1 0 0 0,1 0-1 0 0,-1 0 1 0 0,0 0 0 0 0,1 0-1 0 0,-1 0 1 0 0,0 0 0 0 0,1-1 0 0 0,-1 1-1 0 0,0 0 1 0 0,0 0 0 0 0,0-1-1 0 0,0 1 159 0 0,-21 28-7069 0 0,12-15 3260 0 0</inkml:trace>
  <inkml:trace contextRef="#ctx0" brushRef="#br0" timeOffset="-299.412">555 1179 11242 0 0,'0'0'970'0'0,"0"0"-621"0"0,0 0-299 0 0,0 0 168 0 0,0 0 317 0 0,0 0 263 0 0,0 0 198 0 0,0 0 39 0 0,0 0-62 0 0,0 0-123 0 0,35 0-153 0 0,117-2-121 0 0,85-27 675 0 0,-146 12-1036 0 0,-42 10-310 0 0,171-32 212 0 0,-79-1-3333 0 0,-112 28 381 0 0,-11 3-2086 0 0,-7 2-4884 0 0</inkml:trace>
  <inkml:trace contextRef="#ctx0" brushRef="#br0" timeOffset="461.51">1888 1079 10162 0 0,'0'0'1555'0'0,"0"0"-899"0"0,0 0-233 0 0,0 0 195 0 0,0 0 212 0 0,0 0 37 0 0,0 0-73 0 0,0 0-147 0 0,0 0-159 0 0,0 0-124 0 0,0 0-95 0 0,-4 35-64 0 0,-9 107-34 0 0,17 16 603 0 0,-1-104-402 0 0,3-68 4433 0 0,-5-35-4680 0 0,2-1 0 0 0,2 1 0 0 0,2 0 0 0 0,3 0 0 0 0,1 1 0 0 0,3 1 0 0 0,2 0 0 0 0,6-10-125 0 0,-19 49-149 0 0,0 0 0 0 0,1 0 0 0 0,0 0 0 0 0,0 0 0 0 0,1 0 0 0 0,0 1 0 0 0,0 0 0 0 0,1 0 0 0 0,0 0 0 0 0,0 1 1 0 0,0 0-1 0 0,1 0 0 0 0,3-2 149 0 0,19 9-4878 0 0,-9 14-4746 0 0,-15-10 1062 0 0</inkml:trace>
  <inkml:trace contextRef="#ctx0" brushRef="#br0" timeOffset="807.699">2361 998 8322 0 0,'0'0'2075'0'0,"0"0"-798"0"0,0 0-220 0 0,0 0 38 0 0,0 0 50 0 0,0 0-83 0 0,0 0-181 0 0,0 0-165 0 0,0 0-169 0 0,0 0-149 0 0,-23 35-93 0 0,-68 109-74 0 0,67-82-16 0 0,25-53-162 0 0,0-6-6 0 0,-1 0 1 0 0,1 0-1 0 0,-1 0 1 0 0,1 0-1 0 0,0-1 1 0 0,0 1-1 0 0,0 0 1 0 0,1 0-1 0 0,-1-1 1 0 0,1 1-1 0 0,-1-1 1 0 0,1 1-1 0 0,0-1 1 0 0,0 0-1 0 0,0 0 1 0 0,0 0-1 0 0,0 0 1 0 0,1 0-1 0 0,-1 0 1 0 0,0 0-1 0 0,1-1 1 0 0,0 1-1 0 0,-1-1 1 0 0,1 0-1 0 0,0 0 1 0 0,-1 0-1 0 0,1 0 0 0 0,0 0 1 0 0,0-1-1 0 0,0 1 1 0 0,0-1-1 0 0,0 0 1 0 0,0 0-1 0 0,0 0 1 0 0,0 0-1 0 0,0 0 1 0 0,0-1-1 0 0,0 1 1 0 0,0-1-1 0 0,-1 0 1 0 0,1 0-1 0 0,0 0 1 0 0,0 0-1 0 0,-1 0 1 0 0,1-1-1 0 0,1 0-47 0 0,6-4 109 0 0,0-1 0 0 0,0 0 0 0 0,0 0 0 0 0,-1-1 0 0 0,-1 0 0 0 0,1 0 0 0 0,-1-1 0 0 0,-1 0 0 0 0,1-1 0 0 0,-2 0 0 0 0,1 0 0 0 0,-1 0 0 0 0,-1-1 0 0 0,0 0 0 0 0,0 0 0 0 0,-1 0-1 0 0,-1-1 1 0 0,0 1 0 0 0,0-1 0 0 0,-1 0 0 0 0,-1 0 0 0 0,0 0 0 0 0,-1-5-109 0 0,0 15-109 0 0,0-1 0 0 0,-1 1 1 0 0,1 0-1 0 0,-1 0 0 0 0,0 0 0 0 0,0 0 0 0 0,0 0 0 0 0,0 0 0 0 0,0 0 0 0 0,0 0 1 0 0,-1 0-1 0 0,1 0 0 0 0,-1 1 0 0 0,1-1 0 0 0,-1 0 0 0 0,0 1 0 0 0,1 0 0 0 0,-1-1 1 0 0,0 1-1 0 0,0 0 0 0 0,0 0 0 0 0,0 0 0 0 0,0 0 0 0 0,0 0 0 0 0,0 0 0 0 0,-1 1 1 0 0,1-1-1 0 0,0 1 0 0 0,-1-1 109 0 0,-20-2-4220 0 0,2 2-3565 0 0,12 1-1122 0 0</inkml:trace>
  <inkml:trace contextRef="#ctx0" brushRef="#br0" timeOffset="1227.591">2690 1087 7914 0 0,'0'0'1659'0'0,"0"0"-731"0"0,0 0-264 0 0,0 0 258 0 0,0 0 314 0 0,0 0 103 0 0,0 0-123 0 0,0 0-290 0 0,0 0-320 0 0,0 0-242 0 0,0 0-143 0 0,0 0-99 0 0,-2 32-50 0 0,-7 98-29 0 0,9-128-37 0 0,-1 1 0 0 0,0-1 1 0 0,1 0-1 0 0,-1 1 0 0 0,1-1 1 0 0,0 0-1 0 0,0 1 0 0 0,0-1 0 0 0,0 0 1 0 0,0 1-1 0 0,0-1 0 0 0,0 0 1 0 0,1 1-1 0 0,0-1 0 0 0,-1 0 0 0 0,1 1 1 0 0,0-1-1 0 0,0 0 0 0 0,0 0 0 0 0,0 0 1 0 0,0 0-1 0 0,1 0 0 0 0,-1 0 1 0 0,1 0-1 0 0,-1 0 0 0 0,1-1 0 0 0,0 1 1 0 0,-1-1-1 0 0,1 1 0 0 0,0 0-6 0 0,4 1 56 0 0,-1 0 37 0 0,0-1 0 0 0,0 1 0 0 0,0-1-1 0 0,0 0 1 0 0,0-1 0 0 0,0 1 0 0 0,1-1 0 0 0,-1 0 0 0 0,0 0 0 0 0,1-1 0 0 0,-1 0-1 0 0,1 0 1 0 0,-1 0 0 0 0,1 0 0 0 0,-1-1 0 0 0,0 0 0 0 0,1 0 0 0 0,-1-1 0 0 0,0 1-1 0 0,0-1 1 0 0,0 0 0 0 0,0 0 0 0 0,0-1 0 0 0,0 0 0 0 0,-1 0 0 0 0,2 0-93 0 0,104-97 2043 0 0,-91 77-1829 0 0,0-1-1 0 0,-2 0 0 0 0,-1-1 1 0 0,-1-1-1 0 0,-2 0 0 0 0,0-1 1 0 0,8-27-214 0 0,-17 44-38 0 0,-1 0 1 0 0,-1 0 0 0 0,0-1 0 0 0,0 1 0 0 0,-1-1 0 0 0,0 1 0 0 0,-1-1-1 0 0,0 0 1 0 0,-1 1 0 0 0,0-1 0 0 0,-1 1 0 0 0,0-1 0 0 0,-1 1-1 0 0,0 0 1 0 0,0 0 0 0 0,-1 0 0 0 0,0 0 0 0 0,-1 1 0 0 0,0-1 0 0 0,0 1-1 0 0,-1 1 1 0 0,-1-1 0 0 0,-5-6 37 0 0,7 10-80 0 0,-1-1 1 0 0,1 0-1 0 0,-1 1 0 0 0,-1 0 1 0 0,1 1-1 0 0,-1-1 1 0 0,0 1-1 0 0,0 1 0 0 0,0-1 1 0 0,0 1-1 0 0,0 0 0 0 0,-1 1 1 0 0,0 0-1 0 0,1 0 0 0 0,-1 0 1 0 0,0 1-1 0 0,0 0 1 0 0,0 1-1 0 0,0 0 0 0 0,0 0 1 0 0,-1 1 79 0 0,4 0-26 0 0,1 1 0 0 0,-1 0-1 0 0,1 0 1 0 0,0 1 0 0 0,0-1 0 0 0,0 1 0 0 0,1-1 0 0 0,-1 1 0 0 0,0 1 0 0 0,1-1 0 0 0,0 0 0 0 0,0 1 0 0 0,0 0 0 0 0,0-1 0 0 0,1 1 0 0 0,-1 0-1 0 0,1 1 1 0 0,0-1 0 0 0,0 0 0 0 0,0 1 0 0 0,1-1 0 0 0,0 0 0 0 0,0 1 0 0 0,0 0 0 0 0,0-1 0 0 0,1 1 0 0 0,-1 0 0 0 0,1-1 0 0 0,0 1 0 0 0,1 0 0 0 0,0 4 26 0 0,3 7 49 0 0,1-1 1 0 0,1 0 0 0 0,0 0 0 0 0,1-1 0 0 0,1 1 0 0 0,0-2 0 0 0,1 1 0 0 0,0-1 0 0 0,1 0-1 0 0,0-1 1 0 0,1 0 0 0 0,1-1 0 0 0,0 0 0 0 0,0-1 0 0 0,1 0 0 0 0,0-1 0 0 0,13 7-50 0 0,25 15-102 0 0,0-2 1 0 0,2-2 0 0 0,1-3-1 0 0,1-2 1 0 0,26 6 101 0 0,2 2-3123 0 0,-69-26-315 0 0,-5-3-2621 0 0,-4-1-2755 0 0</inkml:trace>
  <inkml:trace contextRef="#ctx0" brushRef="#br0" timeOffset="19360.516">277 63 6105 0 0,'0'0'2966'0'0,"0"0"-1695"0"0,0 0-491 0 0,0 0 34 0 0,0 0 110 0 0,0 0 104 0 0,0 0 57 0 0,0 0-60 0 0,0 0-87 0 0,-33 26-118 0 0,-102 86-135 0 0,129-107-632 0 0,0 0 0 0 0,0 1 0 0 0,1-1 0 0 0,0 1 0 0 0,0 0 0 0 0,1 0-1 0 0,0 1 1 0 0,0-1 0 0 0,0 1 0 0 0,1 0 0 0 0,0 0 0 0 0,0 1 0 0 0,1-1-1 0 0,-1 0 1 0 0,2 1 0 0 0,-1 1-53 0 0,-3 15 136 0 0,-6 19-49 0 0,2 1 0 0 0,2 0 0 0 0,1 1 0 0 0,3-1-1 0 0,2 1 1 0 0,2 0 0 0 0,1-1 0 0 0,3 1 0 0 0,1-1 0 0 0,3 0 0 0 0,1 0 0 0 0,2-1 0 0 0,2-1 0 0 0,2 0 0 0 0,2-1 0 0 0,18 31-87 0 0,-4-19-235 0 0,2-2 1 0 0,2-1-1 0 0,2-2 0 0 0,3-2 1 0 0,1-1-1 0 0,2-2 1 0 0,22 14 234 0 0,74 43-3894 0 0,7-20-4096 0 0,-96-60 702 0 0</inkml:trace>
</inkml:ink>
</file>

<file path=ppt/ink/ink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7.1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358 41 1456 0 0,'0'0'1583'0'0,"0"0"-428"0"0,0 0 48 0 0,0 0 304 0 0,0 0 239 0 0,0 0 109 0 0,0 0-111 0 0,0 0-189 0 0,0 0-192 0 0,0 0-204 0 0,0 0-191 0 0,0 0-197 0 0,0 0-125 0 0,-10-7-86 0 0,-34-22-77 0 0,42 28-450 0 0,0 0 0 0 0,0 0 0 0 0,0 1 0 0 0,0-1 0 0 0,0 1 0 0 0,0 0 0 0 0,0 0 0 0 0,0-1 0 0 0,-1 1 0 0 0,1 1 0 0 0,0-1 0 0 0,0 0 0 0 0,0 0 0 0 0,0 1 0 0 0,0-1 0 0 0,0 1 0 0 0,0 0 0 0 0,0-1 0 0 0,0 1 0 0 0,0 0 0 0 0,0 0 0 0 0,0 1 0 0 0,0-1 0 0 0,1 0 0 0 0,-1 0 0 0 0,1 1 0 0 0,-1-1 0 0 0,1 1 0 0 0,-1 0-33 0 0,-6 5 99 0 0,-13 6-38 0 0,1 1 0 0 0,1 1 0 0 0,0 1 1 0 0,1 1-1 0 0,1 0 0 0 0,0 1 0 0 0,2 1 1 0 0,0 1-1 0 0,1 0 0 0 0,1 1 0 0 0,-8 17-61 0 0,16-28-12 0 0,1 0-1 0 0,0 0 1 0 0,0 1-1 0 0,1-1 1 0 0,0 1 0 0 0,1-1-1 0 0,1 1 1 0 0,-1 0-1 0 0,2 0 1 0 0,-1 0-1 0 0,2-1 1 0 0,0 7 12 0 0,2-13 28 0 0,0 0 0 0 0,0-1 0 0 0,0 1-1 0 0,0-1 1 0 0,1 1 0 0 0,0-1 0 0 0,-1 0 0 0 0,1 0 0 0 0,0-1 0 0 0,1 1 0 0 0,-1-1 0 0 0,0 0-1 0 0,1 0 1 0 0,-1 0 0 0 0,1-1 0 0 0,0 1 0 0 0,-1-1 0 0 0,1 0 0 0 0,0-1 0 0 0,0 1-1 0 0,0-1 1 0 0,0 0 0 0 0,-1 0 0 0 0,1-1 0 0 0,0 1 0 0 0,0-1 0 0 0,0 0 0 0 0,-1 0 0 0 0,1-1-1 0 0,0 1 1 0 0,-1-1 0 0 0,1 0 0 0 0,-1 0-28 0 0,28-13 219 0 0,-1-1 1 0 0,-1-1-1 0 0,0-1 0 0 0,-1-2 0 0 0,-2-1 0 0 0,0-1 1 0 0,19-20-220 0 0,-12 12 125 0 0,128-113 364 0 0,-161 142-495 0 0,0 1 0 0 0,-1 0 0 0 0,1-1 0 0 0,0 1 0 0 0,-1-1 0 0 0,1 1 0 0 0,0 0 0 0 0,0 0 0 0 0,-1-1 1 0 0,1 1-1 0 0,0 0 0 0 0,0 0 0 0 0,0 0 0 0 0,-1 0 0 0 0,1 0 0 0 0,0 0 0 0 0,0 0 0 0 0,0 0 0 0 0,-1 0 1 0 0,1 0-1 0 0,0 1 0 0 0,0-1 0 0 0,0 0 0 0 0,-1 1 0 0 0,1-1 0 0 0,0 0 0 0 0,-1 1 0 0 0,1-1 0 0 0,0 1 1 0 0,-1-1-1 0 0,1 1 0 0 0,0-1 0 0 0,-1 1 0 0 0,1-1 0 0 0,-1 1 0 0 0,1 0 0 0 0,-1-1 0 0 0,1 1 1 0 0,-1 0-1 0 0,0-1 0 0 0,1 1 0 0 0,-1 0 0 0 0,0 0 0 0 0,1-1 0 0 0,-1 1 0 0 0,0 0 0 0 0,0 0 0 0 0,0 0 1 0 0,0-1-1 0 0,0 1 0 0 0,0 0 0 0 0,0 0 0 0 0,0 0 0 0 0,0-1 0 0 0,0 1 0 0 0,0 0 0 0 0,0 0 0 0 0,-1 0 1 0 0,1-1-1 0 0,0 1 0 0 0,-1 0 0 0 0,1 0 0 0 0,0-1 0 0 0,-1 1 0 0 0,0 0 6 0 0,2 13 63 0 0,5 27-95 0 0,-7-31-88 0 0,1 0 0 0 0,0 0 0 0 0,1 0-1 0 0,0 0 1 0 0,1-1 0 0 0,0 1 0 0 0,0 0 0 0 0,1 0 0 0 0,0-1-1 0 0,0 0 1 0 0,1 0 0 0 0,1 0 0 0 0,0 0 0 0 0,0 0 0 0 0,0-1-1 0 0,1 0 1 0 0,0 0 0 0 0,1-1 0 0 0,0 1 0 0 0,0-2 0 0 0,0 1-1 0 0,1-1 1 0 0,0 0 0 0 0,0 0 0 0 0,1-1 0 0 0,8 4 120 0 0,49 4-3366 0 0,-23-11-4475 0 0,-30-2-1878 0 0</inkml:trace>
</inkml:ink>
</file>

<file path=ppt/ink/ink4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0:21.4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1 796 1384 0 0,'0'0'1445'0'0,"0"0"-876"0"0,0 0-265 0 0,0 0 290 0 0,0 0 503 0 0,0 0 281 0 0,0 0 94 0 0,0 0-66 0 0,0 0-134 0 0,0 0-117 0 0,0 0-132 0 0,30 0-143 0 0,98 0-136 0 0,21-15 1343 0 0,-120 12-1987 0 0,0-2 0 0 0,0 0 0 0 0,-1-3-1 0 0,0 0 1 0 0,0-2 0 0 0,20-10-100 0 0,-41 12-1918 0 0,-6 2-6494 0 0,-1 2 1333 0 0</inkml:trace>
  <inkml:trace contextRef="#ctx0" brushRef="#br0" timeOffset="230.259">220 583 5225 0 0,'0'0'780'0'0,"0"0"14"0"0,0 0 130 0 0,0 0 126 0 0,-3 32 134 0 0,-8 104 59 0 0,8-110-918 0 0,1 0 1 0 0,2 1-1 0 0,0-1 1 0 0,2 0-1 0 0,1 0 1 0 0,1 0-1 0 0,1-1 1 0 0,1 1 0 0 0,1-1-1 0 0,6 11-325 0 0,4 2-882 0 0,-2-6-5055 0 0,-11-24-1699 0 0</inkml:trace>
  <inkml:trace contextRef="#ctx0" brushRef="#br0" timeOffset="908.284">822 468 5225 0 0,'0'0'844'0'0,"0"0"-178"0"0,0 0-18 0 0,0 0 173 0 0,0 0 148 0 0,0 0 19 0 0,0 0-84 0 0,0 0-102 0 0,0 0-93 0 0,0 0-65 0 0,0 0-48 0 0,32-14-58 0 0,102-42-51 0 0,-67 40 220 0 0,-54 18-505 0 0,-8-3-115 0 0,1-1 0 0 0,-1 2 0 0 0,1-1 0 0 0,-1 1 0 0 0,1 0 0 0 0,-1 0 0 0 0,1 1 0 0 0,0-1 0 0 0,-1 1 0 0 0,0 0 0 0 0,1 1 0 0 0,-1-1 0 0 0,1 1 0 0 0,-1 0 0 0 0,0 1 0 0 0,0-1 0 0 0,0 1 0 0 0,-1 0 0 0 0,1 0 0 0 0,-1 1 0 0 0,1-1 0 0 0,-1 1-1 0 0,0 0 1 0 0,0 0 0 0 0,-1 0 0 0 0,1 1 0 0 0,-1-1 0 0 0,0 1 0 0 0,0 0 0 0 0,-1 0 0 0 0,1 0 0 0 0,0 4-87 0 0,-2 8 98 0 0,-2 0 0 0 0,0 0 0 0 0,-1 0 0 0 0,-1-1 0 0 0,0 1 0 0 0,-1-1 0 0 0,-1 1-1 0 0,-1-1 1 0 0,0 0 0 0 0,-1-1 0 0 0,0 0 0 0 0,-2 0 0 0 0,1 0 0 0 0,-2-1 0 0 0,0-1 0 0 0,-3 3-98 0 0,-1 6 12 0 0,-5 7 25 0 0,-3 2-3 0 0,2 1 1 0 0,1 1-1 0 0,2 0 0 0 0,1 1 0 0 0,-10 34-34 0 0,25-65 23 0 0,-1 0-1 0 0,1 0 0 0 0,0 1 0 0 0,0-1 0 0 0,0 0 1 0 0,0 0-1 0 0,1 0 0 0 0,-1 1 0 0 0,1-1 0 0 0,0 0 1 0 0,0 1-1 0 0,0-1 0 0 0,1 0 0 0 0,-1 1 0 0 0,1-1 1 0 0,-1 0-1 0 0,1 0 0 0 0,0 0 0 0 0,0 1 0 0 0,1-1 1 0 0,-1 0-1 0 0,1 0 0 0 0,-1-1 0 0 0,1 1 0 0 0,0 0 1 0 0,0 0-1 0 0,0-1 0 0 0,0 0 0 0 0,1 1 1 0 0,-1-1-1 0 0,1 0 0 0 0,-1 0 0 0 0,1 0 0 0 0,0 0 1 0 0,0-1-1 0 0,0 1 0 0 0,0-1 0 0 0,0 1 0 0 0,0-1 1 0 0,0 0-1 0 0,0 0 0 0 0,1-1 0 0 0,1 1-22 0 0,10 1 322 0 0,-2 1-116 0 0,-1-1 1 0 0,1-1-1 0 0,-1 0 1 0 0,1-1-1 0 0,0 0 0 0 0,-1-1 1 0 0,1 0-1 0 0,-1-1 1 0 0,1 0-1 0 0,1-2-206 0 0,59-28 1210 0 0,-68 15-530 0 0,-6 1-6061 0 0,1 8-4592 0 0,0 4-224 0 0</inkml:trace>
  <inkml:trace contextRef="#ctx0" brushRef="#br0" timeOffset="2753.495">1448 1238 1816 0 0,'0'0'1250'0'0,"0"0"-130"0"0,0 0-42 0 0,0 0 58 0 0,0 0 48 0 0,0 0 23 0 0,0 0-63 0 0,0 0-145 0 0,0 0-162 0 0,0 0-143 0 0,0 0-95 0 0,7-22-29 0 0,25-70-13 0 0,5 28 478 0 0,168-193 323 0 0,-54 82-1302 0 0,-149 247-909 0 0,-5-21 932 0 0,0-37-69 0 0,1 0 1 0 0,1 0-1 0 0,0-1 0 0 0,1 1 0 0 0,0 0 0 0 0,1 0 0 0 0,1 0 0 0 0,0 0 0 0 0,0-1 0 0 0,2 1 0 0 0,0-1 0 0 0,0 0 0 0 0,1 0 0 0 0,1 0 0 0 0,0-1 0 0 0,1 0 0 0 0,8 11-10 0 0,-14-21 27 0 0,0-1 0 0 0,0 0 1 0 0,0 0-1 0 0,1 0 0 0 0,-1 0 1 0 0,0 0-1 0 0,1 0 0 0 0,-1 0 1 0 0,1 0-1 0 0,-1 0 0 0 0,1-1 1 0 0,-1 1-1 0 0,1-1 0 0 0,0 1 1 0 0,-1-1-1 0 0,1 1 0 0 0,0-1 0 0 0,-1 0 1 0 0,1 0-1 0 0,0 0 0 0 0,-1 0 1 0 0,1 0-1 0 0,0 0 0 0 0,-1-1 1 0 0,1 1-1 0 0,0 0 0 0 0,-1-1 1 0 0,1 1-1 0 0,-1-1 0 0 0,1 0 1 0 0,-1 1-1 0 0,1-1 0 0 0,-1 0 1 0 0,1 0-1 0 0,-1 0 0 0 0,0 0 1 0 0,1 0-1 0 0,-1-1 0 0 0,1 0-27 0 0,45-57 657 0 0,-43 55-687 0 0,49-75 81 0 0,4 3-1 0 0,4 2 1 0 0,36-32-51 0 0,-44 76-579 0 0,-38 75 334 0 0,-19 220 831 0 0,-4-97-1495 0 0,12-133-3343 0 0,-3-29 2014 0 0,1 2-4965 0 0</inkml:trace>
  <inkml:trace contextRef="#ctx0" brushRef="#br0" timeOffset="3380.202">2593 1013 6321 0 0,'0'0'1139'0'0,"0"0"-420"0"0,0 0-269 0 0,0 0 6 0 0,0 0 50 0 0,0 0 0 0 0,0 0-19 0 0,0 0-57 0 0,0 0-75 0 0,0 0-98 0 0,0 0-91 0 0,0 0-73 0 0,0 0-63 0 0,-22 35-18 0 0,-67 105-18 0 0,44-69-16 0 0,29-49 332 0 0,24-33 895 0 0,36-47-1000 0 0,-27 34-86 0 0,1 0 1 0 0,1 2-1 0 0,1 0 1 0 0,1 1-1 0 0,9-6-119 0 0,-3 4-27 0 0,-22 17 12 0 0,0 1-1 0 0,0 0 0 0 0,1 0 1 0 0,0 0-1 0 0,0 1 0 0 0,0 0 1 0 0,1 0-1 0 0,-1 1 1 0 0,1 0-1 0 0,0 0 0 0 0,0 0 1 0 0,0 1-1 0 0,0 0 1 0 0,1 0-1 0 0,3 0 16 0 0,-8 5 16 0 0,0 0 0 0 0,0 0 1 0 0,-1 0-1 0 0,1 0 0 0 0,-1 0 0 0 0,0 0 0 0 0,0 1 1 0 0,0-1-1 0 0,-1 1 0 0 0,1-1 0 0 0,-1 1 0 0 0,0 0 0 0 0,0 0 1 0 0,0-1-1 0 0,-1 1 0 0 0,1 0 0 0 0,-1 0 0 0 0,0 0 1 0 0,0 0-1 0 0,0 0 0 0 0,-1 3-16 0 0,1 210 1452 0 0,-1-216-1367 0 0,1 0 0 0 0,-1 0 0 0 0,0-1 0 0 0,0 1 0 0 0,0 0 0 0 0,-1-1 0 0 0,1 1 0 0 0,0-1-1 0 0,0 1 1 0 0,0-1 0 0 0,0 0 0 0 0,0 1 0 0 0,0-1 0 0 0,-1 0 0 0 0,1 0 0 0 0,0 0 0 0 0,0 0-1 0 0,0 0 1 0 0,-1 0 0 0 0,1 0 0 0 0,0-1 0 0 0,0 1 0 0 0,0 0 0 0 0,0 0 0 0 0,0-1 0 0 0,-1 1-1 0 0,1-1 1 0 0,0 1 0 0 0,0-1 0 0 0,0 0 0 0 0,0 1 0 0 0,0-1 0 0 0,0 0 0 0 0,1 0 0 0 0,-1 1-1 0 0,0-1 1 0 0,0 0 0 0 0,0 0 0 0 0,1 0 0 0 0,-1 0 0 0 0,1 0 0 0 0,-1 0 0 0 0,0 0 0 0 0,1 0 0 0 0,0-1-1 0 0,-1 1-84 0 0,-1-1 94 0 0,-166-123-1328 0 0,133 98-2090 0 0,10 14-4748 0 0,19 12 956 0 0</inkml:trace>
  <inkml:trace contextRef="#ctx0" brushRef="#br0" timeOffset="3981.656">3204 781 496 0 0,'0'0'2026'0'0,"0"0"-335"0"0,0 0-15 0 0,0 0 119 0 0,0 0 56 0 0,0 0-65 0 0,0 0-195 0 0,0 0-288 0 0,0 0-311 0 0,0 0-296 0 0,0 0-220 0 0,0 0-147 0 0,0 0-95 0 0,-22 4-39 0 0,-71 14-20 0 0,47 11 53 0 0,39-20-174 0 0,-2-1-67 0 0,1 1-1 0 0,0 0 0 0 0,1 1 0 0 0,0 0 0 0 0,0 0 0 0 0,1 0 1 0 0,0 1-1 0 0,1 0 0 0 0,0 0 0 0 0,1 0 0 0 0,0 0 0 0 0,1 1 1 0 0,0 0-1 0 0,1 0 0 0 0,0 0 0 0 0,1 0 0 0 0,1 0 1 0 0,-1 0-1 0 0,2 3 14 0 0,1-9 19 0 0,1-1-1 0 0,-1 0 1 0 0,1 1 0 0 0,1-1 0 0 0,-1 0 0 0 0,1-1-1 0 0,-1 1 1 0 0,1-1 0 0 0,1 1 0 0 0,-1-1 0 0 0,0 0-1 0 0,1-1 1 0 0,0 1 0 0 0,0-1 0 0 0,0 0 0 0 0,0 0 0 0 0,1-1-1 0 0,-1 1 1 0 0,1-1 0 0 0,0 0 0 0 0,-1-1 0 0 0,1 1-1 0 0,0-1 1 0 0,0 0 0 0 0,0-1 0 0 0,0 0 0 0 0,0 0 0 0 0,0 0-1 0 0,0 0 1 0 0,0-1 0 0 0,0 0 0 0 0,-1 0 0 0 0,1-1-1 0 0,0 1 1 0 0,0-1 0 0 0,-1-1 0 0 0,3 0-19 0 0,18-12 302 0 0,-1-1 0 0 0,-1-1 1 0 0,0-1-1 0 0,-1-2 0 0 0,-1 0 0 0 0,0-1 1 0 0,-2-1-1 0 0,-1-1 0 0 0,-1-1 0 0 0,0 0 1 0 0,-2-1-1 0 0,-1-1 0 0 0,-1-1 0 0 0,-2 0 1 0 0,0-1-1 0 0,-2 0 0 0 0,5-22-302 0 0,-8 28-7 0 0,-1 0 1 0 0,-1 0-1 0 0,-1 0 0 0 0,0-1 0 0 0,-2 1 0 0 0,-1-12 7 0 0,-1 25-32 0 0,0 0 0 0 0,0 1 0 0 0,-1-1 1 0 0,0 0-1 0 0,-1 0 0 0 0,0 1 0 0 0,0-1 0 0 0,-1 1 0 0 0,0-1 0 0 0,0 1 1 0 0,-1 0-1 0 0,0 0 0 0 0,-1 1 0 0 0,0-1 0 0 0,0 1 0 0 0,0 0 1 0 0,-6-5 31 0 0,8 9-34 0 0,0 1 0 0 0,0 0 1 0 0,0 0-1 0 0,0 0 0 0 0,0 0 1 0 0,0 0-1 0 0,-1 0 0 0 0,1 1 1 0 0,-1 0-1 0 0,1 0 0 0 0,-1 0 1 0 0,0 0-1 0 0,1 0 0 0 0,-1 1 1 0 0,0-1-1 0 0,0 1 0 0 0,1 0 1 0 0,-1 0-1 0 0,0 1 0 0 0,1-1 1 0 0,-1 1-1 0 0,0 0 0 0 0,1 0 1 0 0,-1 0-1 0 0,0 0 0 0 0,1 1 1 0 0,0-1-1 0 0,-1 1 0 0 0,1 0 1 0 0,0 0-1 0 0,0 0 0 0 0,0 0 1 0 0,0 1-1 0 0,0-1 0 0 0,1 1 1 0 0,-1 0-1 0 0,1-1 0 0 0,-2 3 34 0 0,-7 7-30 0 0,1 1 0 0 0,1 0-1 0 0,0 0 1 0 0,1 0 0 0 0,0 1-1 0 0,1 1 1 0 0,1-1 0 0 0,-4 12 30 0 0,4-10 1 0 0,0 1-1 0 0,1-1 1 0 0,1 1 0 0 0,0 0 0 0 0,1 0 0 0 0,1 0-1 0 0,1 1 1 0 0,1-1 0 0 0,0 0 0 0 0,1 0 0 0 0,1 1-1 0 0,0-1 1 0 0,1 0 0 0 0,1 0 0 0 0,1-1 0 0 0,1 1-1 0 0,0-1 1 0 0,1 0 0 0 0,0 0 0 0 0,7 9-1 0 0,-2-9 12 0 0,-1-1 0 0 0,2 0 1 0 0,0-1-1 0 0,1 0 0 0 0,0-1 0 0 0,1 0 1 0 0,1-2-1 0 0,0 1 0 0 0,0-2 1 0 0,1 0-1 0 0,0-1 0 0 0,1-1 0 0 0,0-1 1 0 0,0 0-1 0 0,5 0-12 0 0,-11-4-114 0 0,3-2-2661 0 0,-8-13-6429 0 0,-7 8 35 0 0</inkml:trace>
  <inkml:trace contextRef="#ctx0" brushRef="#br0" timeOffset="4351.471">3613 273 8834 0 0,'0'0'1678'0'0,"0"0"-230"0"0,0 0-157 0 0,0 0-28 0 0,0 0-28 0 0,0 0-123 0 0,0 0-176 0 0,0 0-173 0 0,0 0-128 0 0,0 0-106 0 0,0 0-94 0 0,0 0-80 0 0,0 0-67 0 0,23-14-58 0 0,74-47-32 0 0,-35 35 137 0 0,-44 24-221 0 0,-16 1-108 0 0,-1 0 0 0 0,1 0 0 0 0,-1 0-1 0 0,1 1 1 0 0,0-1 0 0 0,0 0 0 0 0,0 1 0 0 0,-1-1-1 0 0,1 1 1 0 0,0-1 0 0 0,0 1 0 0 0,0 0 0 0 0,0 0-1 0 0,0 0 1 0 0,-1 0 0 0 0,1 0 0 0 0,0 0 0 0 0,0 1-1 0 0,0-1 1 0 0,0 1 0 0 0,0-1 0 0 0,-1 1 0 0 0,1 0-1 0 0,0 0 1 0 0,-1-1 0 0 0,1 1 0 0 0,0 0 0 0 0,-1 0-1 0 0,1 1 1 0 0,-1-1 0 0 0,1 0 0 0 0,-1 0 0 0 0,0 1-1 0 0,0-1 1 0 0,1 1 0 0 0,-1-1 0 0 0,0 1 0 0 0,0 0-1 0 0,-1-1 1 0 0,1 1 0 0 0,0 0 0 0 0,0 0 0 0 0,-1-1-1 0 0,1 1 1 0 0,-1 0 0 0 0,0 1-6 0 0,0 8 61 0 0,-1 1-1 0 0,0-1 1 0 0,-1 0 0 0 0,-1 1-1 0 0,0-1 1 0 0,0 0 0 0 0,-1 0-1 0 0,-1-1 1 0 0,1 1 0 0 0,-2-1 0 0 0,1 0-1 0 0,-3 2-60 0 0,3-4 17 0 0,0 0 0 0 0,1 1 0 0 0,0 0-1 0 0,0-1 1 0 0,1 2 0 0 0,0-1 0 0 0,0 0 0 0 0,1 1 0 0 0,0-1-1 0 0,1 1 1 0 0,0-1 0 0 0,1 1 0 0 0,0 4-17 0 0,2-10 17 0 0,1-1 0 0 0,-1 1-1 0 0,1-1 1 0 0,0 0 0 0 0,0 0 0 0 0,0 0 0 0 0,0-1-1 0 0,1 1 1 0 0,-1-1 0 0 0,1 1 0 0 0,0-1 0 0 0,-1 0 0 0 0,1-1-1 0 0,0 1 1 0 0,0-1 0 0 0,0 1 0 0 0,0-1 0 0 0,0 0 0 0 0,1-1-1 0 0,-1 1 1 0 0,0-1 0 0 0,0 0 0 0 0,0 0 0 0 0,1 0-1 0 0,-1 0 1 0 0,1-1-17 0 0,77 1-246 0 0,-64 0-3191 0 0,0 0-3401 0 0,-11 0-4483 0 0</inkml:trace>
  <inkml:trace contextRef="#ctx0" brushRef="#br0" timeOffset="6987.642">3767 1050 0 0 0,'0'0'368'0'0,"0"0"4"0"0,0 0 50 0 0,0 0 171 0 0,0 0 187 0 0,0 0 79 0 0,0 0-73 0 0,0 0-154 0 0,0 0-128 0 0,0 0-75 0 0,0 0-3 0 0,0 5 44 0 0,-14 229 5989 0 0,-1-117-8130 0 0,15-116 679 0 0,0-1-412 0 0,1 0-2825 0 0,3 0 1072 0 0,-2 0 1510 0 0</inkml:trace>
  <inkml:trace contextRef="#ctx0" brushRef="#br0" timeOffset="8031.664">3721 1083 0 0 0,'0'0'918'0'0,"0"0"368"0"0,0 0 67 0 0,0 0-70 0 0,0 0-106 0 0,0 0-127 0 0,0 0-102 0 0,0 0-97 0 0,0 0-51 0 0,0 0-14 0 0,20 1-32 0 0,96 2 599 0 0,-47-9 824 0 0,-34 3-3335 0 0,-1 1-7599 0 0,-35 2 3936 0 0</inkml:trace>
  <inkml:trace contextRef="#ctx0" brushRef="#br0" timeOffset="8284.695">3688 1293 256 0 0,'0'0'492'0'0,"0"0"-45"0"0,0 0 348 0 0,0 0 564 0 0,0 0 346 0 0,0 0 21 0 0,0 0-171 0 0,0 0-275 0 0,0 0-251 0 0,0 0-201 0 0,0 0-199 0 0,0 0-178 0 0,35-5-158 0 0,109-19-130 0 0,5-6-2033 0 0,-105 23-5477 0 0,-29 3 3556 0 0</inkml:trace>
  <inkml:trace contextRef="#ctx0" brushRef="#br0" timeOffset="9084.019">4216 86 1408 0 0,'0'0'366'0'0,"0"0"-108"0"0,0 0 296 0 0,0 0 442 0 0,0 0 327 0 0,0 0 173 0 0,0 0-10 0 0,0 0-72 0 0,0 0-110 0 0,0 0-80 0 0,0 0-48 0 0,0 0-74 0 0,36 35-102 0 0,109 113-137 0 0,-88-69-147 0 0,-34-31-411 0 0,-3 2 0 0 0,-2 1-1 0 0,-2 0 1 0 0,-2 1 0 0 0,-3 0 0 0 0,-2 1-1 0 0,-2 0 1 0 0,-3 1 0 0 0,-2-1 0 0 0,-4 46-305 0 0,-1-65 0 0 0,-1-1 1 0 0,-2 1-1 0 0,-1-1 1 0 0,-2-1 0 0 0,-1 1-1 0 0,-1-1 1 0 0,-2-1-1 0 0,-2-1 1 0 0,0 0 0 0 0,-2 0-1 0 0,-3 2 0 0 0,-3-3-323 0 0,-1 0 1 0 0,-1-2-1 0 0,-2 0 0 0 0,0-2 1 0 0,-21 14 322 0 0,-83 57-7176 0 0,121-89 6167 0 0,-15 13-7685 0 0</inkml:trace>
  <inkml:trace contextRef="#ctx0" brushRef="#br0" timeOffset="11411.549">4563 1337 3801 0 0,'0'0'487'0'0,"0"0"-147"0"0,0 0 89 0 0,0 0 298 0 0,0 0 301 0 0,0 0 167 0 0,0 0 29 0 0,0 0-85 0 0,0 0-96 0 0,0 0-85 0 0,0 0-86 0 0,18-8-63 0 0,115-58 1290 0 0,-100 44-1683 0 0,-2-1-1 0 0,0-2 0 0 0,-2-1 0 0 0,-1-1 1 0 0,0-1-1 0 0,-3-2 0 0 0,0 0 0 0 0,-1-4-415 0 0,-14 21-8 0 0,0 1 0 0 0,-2-2 0 0 0,0 1 0 0 0,0-1 0 0 0,-1 0-1 0 0,-1-1 1 0 0,0 1 0 0 0,-1-1 0 0 0,-1 0 0 0 0,0-1-1 0 0,-1 1 1 0 0,-1-1 0 0 0,0 1 0 0 0,-1-6 8 0 0,-1 19-79 0 0,-1 0 0 0 0,0-1 1 0 0,0 1-1 0 0,1 0 0 0 0,-1 0 0 0 0,-1 0 0 0 0,1 0 1 0 0,0 0-1 0 0,0 0 0 0 0,-1 0 0 0 0,1 1 1 0 0,-1-1-1 0 0,0 0 0 0 0,1 1 0 0 0,-1-1 1 0 0,0 1-1 0 0,0 0 0 0 0,0 0 0 0 0,0-1 1 0 0,0 1-1 0 0,0 0 0 0 0,0 1 0 0 0,0-1 1 0 0,-1 0-1 0 0,1 1 0 0 0,0-1 0 0 0,0 1 0 0 0,-1 0 1 0 0,1-1-1 0 0,0 1 0 0 0,-1 0 0 0 0,1 1 1 0 0,0-1-1 0 0,0 0 0 0 0,-1 1 0 0 0,1-1 1 0 0,0 1-1 0 0,0-1 0 0 0,-1 1 0 0 0,1 0 1 0 0,0 0-1 0 0,0 0 0 0 0,0 0 0 0 0,0 1 1 0 0,0-1-1 0 0,1 1 0 0 0,-1-1 0 0 0,0 1 1 0 0,1-1-1 0 0,-1 1 0 0 0,1 0 0 0 0,-2 1 79 0 0,-8 12-139 0 0,0-1-1 0 0,1 2 0 0 0,1-1 0 0 0,0 1 1 0 0,1 1-1 0 0,1 0 0 0 0,0 0 1 0 0,1 0-1 0 0,1 1 0 0 0,1-1 1 0 0,1 1-1 0 0,-1 13 140 0 0,1-23 32 0 0,1 1 0 0 0,0 0-1 0 0,0-1 1 0 0,1 1 0 0 0,0 0 0 0 0,1 0 0 0 0,0-1 0 0 0,0 1 0 0 0,1 0-1 0 0,0 0 1 0 0,1 0 0 0 0,0-1 0 0 0,0 1 0 0 0,1-1 0 0 0,0 0 0 0 0,0 1-1 0 0,1-1 1 0 0,0-1 0 0 0,0 1 0 0 0,1 0 0 0 0,0-1 0 0 0,0 0 0 0 0,1 0 0 0 0,0-1-1 0 0,0 0 1 0 0,1 0 0 0 0,1 1-32 0 0,0-3 162 0 0,1 0 0 0 0,0 0 0 0 0,0-1 0 0 0,0 0 0 0 0,0-1 0 0 0,0 0 0 0 0,1 0 0 0 0,-1-1 0 0 0,1 0 0 0 0,-1-1 0 0 0,1 0 1 0 0,0-1-1 0 0,-1 0 0 0 0,1 0 0 0 0,-1-1 0 0 0,0 0 0 0 0,0 0 0 0 0,1-1 0 0 0,-1-1 0 0 0,-1 1 0 0 0,1-2 0 0 0,-1 1 0 0 0,1-1 0 0 0,-1 0 0 0 0,-1-1 0 0 0,1 0 0 0 0,-1 0 0 0 0,0 0 0 0 0,0-1 0 0 0,-1 0 0 0 0,0-1 0 0 0,6-7-162 0 0,-1 0 51 0 0,0 0 0 0 0,0-1 0 0 0,-2 0-1 0 0,0 0 1 0 0,-1-1 0 0 0,0 0 0 0 0,-1-1-1 0 0,-1 0 1 0 0,-1 0 0 0 0,-1 0 0 0 0,0-1-1 0 0,-2 1 1 0 0,0-1 0 0 0,0-6-51 0 0,-2 16-57 0 0,1 8-1 0 0,0-1-1 0 0,-1 0 1 0 0,1 0 0 0 0,0 0-1 0 0,-1 0 1 0 0,1 0 0 0 0,-1 0-1 0 0,1 0 1 0 0,-1-1 0 0 0,0 1-1 0 0,0 0 1 0 0,0 0 0 0 0,0 0-1 0 0,-1 0 1 0 0,1 0 0 0 0,0 0-1 0 0,-1 0 1 0 0,0 0 0 0 0,1 0-1 0 0,-1 0 1 0 0,0 0 0 0 0,0 0-1 0 0,0 0 1 0 0,0 0 0 0 0,0 1-1 0 0,-1-1 1 0 0,1 0 0 0 0,0 1-1 0 0,-1-1 1 0 0,1 1-1 0 0,-1-1 1 0 0,0 1 0 0 0,1 0-1 0 0,-1 0 1 0 0,0 0 0 0 0,0 0-1 0 0,0 0 1 0 0,0 0 0 0 0,0 0-1 0 0,0 1 1 0 0,0-1 0 0 0,0 1-1 0 0,0-1 1 0 0,0 1 0 0 0,0 0-1 0 0,0 0 1 0 0,0 0 0 0 0,0 0-1 0 0,0 0 1 0 0,0 0 58 0 0,-44 62-1754 0 0,40-47 1755 0 0,1 0-1 0 0,0 0 0 0 0,1 1 1 0 0,1 0-1 0 0,0-1 0 0 0,2 1 1 0 0,-1 0-1 0 0,2 0 0 0 0,0 0 1 0 0,1 0-1 0 0,2 10 0 0 0,-2-19 33 0 0,0 0 1 0 0,1 1 0 0 0,0-1-1 0 0,0 0 1 0 0,1 0-1 0 0,0 0 1 0 0,0-1-1 0 0,0 1 1 0 0,1-1-1 0 0,0 0 1 0 0,0 1-1 0 0,1-2 1 0 0,0 1-1 0 0,0 0 1 0 0,0-1-1 0 0,0 0 1 0 0,1-1-1 0 0,0 1 1 0 0,0-1-1 0 0,0 0 1 0 0,1 0-1 0 0,-1-1 1 0 0,1 0-1 0 0,0 0 1 0 0,7 2-34 0 0,-2-3 143 0 0,0 1 1 0 0,1-2 0 0 0,-1 0-1 0 0,0 0 1 0 0,1-1 0 0 0,-1-1-1 0 0,1 0 1 0 0,-1-1 0 0 0,0 0-1 0 0,0-1 1 0 0,0 0-1 0 0,0-1 1 0 0,0 0 0 0 0,-1-1-1 0 0,0 0 1 0 0,0-1 0 0 0,0 0-1 0 0,-1-1 1 0 0,0 0 0 0 0,0-1-1 0 0,0 0 1 0 0,-1 0-1 0 0,-1-1 1 0 0,1 0 0 0 0,-1-1-1 0 0,-1 0 1 0 0,6-8-144 0 0,0 0 42 0 0,0-1-1 0 0,-1 0 1 0 0,-1-1 0 0 0,-1 0 0 0 0,0 0-1 0 0,-2-1 1 0 0,-1-1 0 0 0,0 1 0 0 0,-1-1-1 0 0,-2 0 1 0 0,0 0 0 0 0,-1-1-1 0 0,-2 1 1 0 0,0-4-42 0 0,0 11 0 0 0,0 12 9 0 0,0 0-1 0 0,-1 0 1 0 0,1 0 0 0 0,-1 0 0 0 0,0-1 0 0 0,1 1-1 0 0,-1 0 1 0 0,-1 0 0 0 0,1 0 0 0 0,0 0 0 0 0,-1 0-1 0 0,0-1 1 0 0,1 1 0 0 0,-1 0 0 0 0,0 0 0 0 0,-1 1-1 0 0,1-1 1 0 0,-1 0 0 0 0,1 0 0 0 0,-1 0 0 0 0,0 1-1 0 0,0-1 1 0 0,0 1 0 0 0,0 0 0 0 0,0-1 0 0 0,0 1 0 0 0,-2-1-9 0 0,2 4-19 0 0,-1-1 0 0 0,1 1 0 0 0,0 0 0 0 0,0 0 1 0 0,0 0-1 0 0,-1 0 0 0 0,1 0 0 0 0,0 0 1 0 0,0 0-1 0 0,1 1 0 0 0,-1-1 0 0 0,0 1 0 0 0,0 0 1 0 0,1-1-1 0 0,-1 1 0 0 0,1 0 0 0 0,-1 0 1 0 0,1 0-1 0 0,0 0 0 0 0,0 0 0 0 0,0 0 0 0 0,0 0 1 0 0,0 1-1 0 0,0-1 0 0 0,0 2 19 0 0,-4 6-40 0 0,-14 28-36 0 0,1 1-1 0 0,2 1 1 0 0,2 0 0 0 0,2 1-1 0 0,2 0 1 0 0,1 0 0 0 0,2 1-1 0 0,2 1 1 0 0,2-1 0 0 0,2 1-1 0 0,1-1 1 0 0,5 21 76 0 0,24 51-1445 0 0,5-45-4788 0 0,-27-57 1764 0 0,-1-4-3115 0 0</inkml:trace>
  <inkml:trace contextRef="#ctx0" brushRef="#br0" timeOffset="11686.991">5785 1326 6065 0 0,'0'0'880'0'0,"0"0"-190"0"0,0 0 126 0 0,0 0 232 0 0,0 0 51 0 0,0 0-41 0 0,-13 33-150 0 0,-40 102-208 0 0,0 42 380 0 0,45-103-1709 0 0,17-65-1978 0 0,-2-13-4822 0 0,-7 4 3750 0 0</inkml:trace>
  <inkml:trace contextRef="#ctx0" brushRef="#br0" timeOffset="11933.794">5695 1212 12259 0 0,'0'0'701'0'0,"0"0"-218"0"0,0 0 40 0 0,0 0 169 0 0,0 0 95 0 0,0 0 11 0 0,0 0-36 0 0,0 0-47 0 0,0 0-75 0 0,0 0-120 0 0,0 0-156 0 0,33 1-140 0 0,104 4-96 0 0,-25 11-224 0 0,-95-7-3179 0 0,-20 7-8013 0 0,-1-11 6351 0 0</inkml:trace>
  <inkml:trace contextRef="#ctx0" brushRef="#br0" timeOffset="12181.831">5682 1507 2393 0 0,'0'0'1904'0'0,"0"0"-436"0"0,0 0 231 0 0,0 0 287 0 0,0 0-27 0 0,0 0-260 0 0,0 0-327 0 0,0 0-333 0 0,0 0-269 0 0,0 0-209 0 0,0 0-158 0 0,30 0-138 0 0,98-1-118 0 0,-31-17-494 0 0,-73 7-478 0 0,-12 7-100 0 0,12-5-2161 0 0,-7 4-2445 0 0,-5 1-1420 0 0</inkml:trace>
</inkml:ink>
</file>

<file path=ppt/ink/ink4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02.9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4 3161 0 0,'0'0'1405'0'0,"0"0"-380"0"0,0 0-121 0 0,0 0 219 0 0,0 0 301 0 0,0 0 176 0 0,0 0-35 0 0,0 0-204 0 0,0 0-294 0 0,0 0-317 0 0,0 0-260 0 0,-9 1 184 0 0,57 6 2331 0 0,311 8 1221 0 0,-285-16-3969 0 0,82-21-288 0 0,-146 18-742 0 0,-11 5-16459 0 0,-1 2 11231 0 0</inkml:trace>
</inkml:ink>
</file>

<file path=ppt/ink/ink4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03.2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7170 0 0,'0'0'1218'0'0,"0"0"-167"0"0,0 0 332 0 0,0 0 452 0 0,0 0 216 0 0,0 0-115 0 0,0 0-340 0 0,0 0-352 0 0,38 9-286 0 0,121 25-211 0 0,-42-25 286 0 0,29-18 222 0 0,-73 2-2308 0 0,1 4-5630 0 0,-61 3-4561 0 0</inkml:trace>
</inkml:ink>
</file>

<file path=ppt/ink/ink4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09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 8498 0 0,'0'0'769'0'0,"0"0"18"0"0,0 0 343 0 0,0 0 303 0 0,0 0 92 0 0,0 0-102 0 0,38 2-174 0 0,125 3-179 0 0,180-15 1692 0 0,-60-6-2162 0 0,-169 9-3700 0 0,-1 1-6794 0 0,-84 5 1642 0 0</inkml:trace>
</inkml:ink>
</file>

<file path=ppt/ink/ink4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10.5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0 855 0 0 0,'0'0'1468'0'0,"0"0"262"0"0,0 0 308 0 0,0 0 225 0 0,0 0 8 0 0,0 0-209 0 0,0 0-312 0 0,0 0-386 0 0,0 0-353 0 0,0 0-303 0 0,0 0-167 0 0,4-2-46 0 0,125 0 2789 0 0,-83 6-2743 0 0,277-1 793 0 0,-170-27-2399 0 0,-123 11-3099 0 0,-5-4-3769 0 0,-21 12-1765 0 0</inkml:trace>
  <inkml:trace contextRef="#ctx0" brushRef="#br0" timeOffset="246.025">276 604 6097 0 0,'0'0'579'0'0,"0"0"224"0"0,0 0 296 0 0,0 0 230 0 0,0 32 98 0 0,-3 103-69 0 0,3 235 2036 0 0,8-282-4283 0 0,1-61-2034 0 0,4-3-3883 0 0,-8-19 1338 0 0</inkml:trace>
  <inkml:trace contextRef="#ctx0" brushRef="#br0" timeOffset="570.186">652 567 5649 0 0,'0'0'3022'0'0,"0"0"-1574"0"0,0 0-483 0 0,0 0 26 0 0,0 0 69 0 0,0 0-17 0 0,0 0-84 0 0,33-15-73 0 0,105-48-81 0 0,-46 38 456 0 0,-86 25-1155 0 0,111-5 1049 0 0,-111 5-1130 0 0,-1 0 1 0 0,0 1-1 0 0,0 0 0 0 0,0 0 1 0 0,0 0-1 0 0,-1 0 1 0 0,1 1-1 0 0,0-1 0 0 0,0 1 1 0 0,-1 1-1 0 0,1-1 1 0 0,-1 1-1 0 0,0-1 0 0 0,0 1 1 0 0,0 1-1 0 0,0-1 0 0 0,0 0 1 0 0,-1 1-1 0 0,1 0 1 0 0,-1 0-1 0 0,0 0-25 0 0,-1 1 28 0 0,-1 0 0 0 0,1 1 0 0 0,-1-1 0 0 0,-1 0 0 0 0,1 0 0 0 0,-1 0 0 0 0,0 0 0 0 0,0 1 0 0 0,0-1 0 0 0,-1 0 0 0 0,0 0 0 0 0,0 0 0 0 0,0 0 0 0 0,-1 0 0 0 0,1 0 0 0 0,-1 0 0 0 0,-1 2-28 0 0,-22 40 95 0 0,-2 0 0 0 0,-1-2-1 0 0,-28 32-94 0 0,-80 139 132 0 0,104-109-85 0 0,31-103-43 0 0,1-1-1 0 0,-1 1 1 0 0,1 0-1 0 0,0 0 1 0 0,0 0-1 0 0,1-1 1 0 0,-1 1 0 0 0,1 0-1 0 0,0 0 1 0 0,0-1-1 0 0,0 1 1 0 0,0 0-1 0 0,0-1 1 0 0,1 1-1 0 0,0-1 1 0 0,0 0-1 0 0,0 0 1 0 0,0 1-1 0 0,0-1 1 0 0,1 0 0 0 0,-1-1-1 0 0,1 1 1 0 0,0 0-1 0 0,-1-1 1 0 0,1 1-1 0 0,1-1 1 0 0,-1 0-4 0 0,10 4-24 0 0,-1-1 0 0 0,1-1-1 0 0,0 0 1 0 0,0-1 0 0 0,0 0 0 0 0,1-1 0 0 0,-1 0 0 0 0,0-1 0 0 0,1-1 0 0 0,-1 0-1 0 0,1-1 1 0 0,-1-1 0 0 0,1 0 0 0 0,-1 0 0 0 0,6-3 24 0 0,69-23-9816 0 0,-72 20-924 0 0</inkml:trace>
  <inkml:trace contextRef="#ctx0" brushRef="#br0" timeOffset="1182.404">1427 1201 12203 0 0,'0'0'1633'0'0,"0"0"-604"0"0,0 0-265 0 0,0 0 60 0 0,0 0 131 0 0,0 0 60 0 0,0 0-71 0 0,0 0-159 0 0,0 0-163 0 0,0 0-138 0 0,23-35-109 0 0,72-111-73 0 0,32-27 504 0 0,131-140-593 0 0,-189 241-267 0 0,-65 105-879 0 0,-44 308 968 0 0,39-329-45 0 0,0-6 7 0 0,0 1 0 0 0,0-1 0 0 0,1 1 0 0 0,-1-1 1 0 0,1 1-1 0 0,1-1 0 0 0,-1 1 0 0 0,1-1 0 0 0,0 1 0 0 0,1-1 0 0 0,0 1 0 0 0,0-1 0 0 0,0 0 0 0 0,0 0 0 0 0,1 0 0 0 0,0 0 0 0 0,0-1 0 0 0,1 1 0 0 0,0-1 0 0 0,0 0 0 0 0,0 0 0 0 0,0 0 0 0 0,1 0 0 0 0,0-1 0 0 0,0 0 0 0 0,0 0 3 0 0,1-3 29 0 0,-1-1-1 0 0,1-1 0 0 0,0 1 0 0 0,-1-1 0 0 0,1 0 1 0 0,-1 0-1 0 0,1 0 0 0 0,-1-1 0 0 0,1 0 0 0 0,-1 0 1 0 0,0 0-1 0 0,0-1 0 0 0,0 1 0 0 0,0-1 0 0 0,-1-1 1 0 0,1 1-1 0 0,-1-1 0 0 0,0 1 0 0 0,0-1 0 0 0,0 0 1 0 0,0-1-1 0 0,-1 1 0 0 0,1-1 0 0 0,-1 1 0 0 0,0-1 1 0 0,0-1-29 0 0,17-17 68 0 0,69-77-24 0 0,-37 39-18 0 0,3 2 0 0 0,3 3 1 0 0,2 2-27 0 0,-14 27-241 0 0,-43 75-100 0 0,-43 106 644 0 0,32-122-361 0 0,2 1 0 0 0,1 0 0 0 0,1 0 1 0 0,2 0-1 0 0,1 0 0 0 0,4 31 58 0 0,13-8-1757 0 0,1-22-5929 0 0,-13-25 3333 0 0,-1-4-4065 0 0</inkml:trace>
  <inkml:trace contextRef="#ctx0" brushRef="#br0" timeOffset="1685.25">2800 1046 11146 0 0,'0'0'1185'0'0,"0"0"-234"0"0,0 0-105 0 0,0 0-67 0 0,0 0-84 0 0,0 0-76 0 0,0 0-124 0 0,0 0-141 0 0,0 0-131 0 0,0 0-116 0 0,-31 25-46 0 0,-98 80-37 0 0,37-14-45 0 0,79-62-253 0 0,13-29 177 0 0,0 0 28 0 0,28-8 914 0 0,121-117 1217 0 0,-104 82-1949 0 0,-6 4 54 0 0,2 2 0 0 0,1 1 0 0 0,2 2 0 0 0,1 2 0 0 0,24-11-167 0 0,-64 40-12 0 0,1 0 0 0 0,0 0 0 0 0,0 0 0 0 0,0 1 0 0 0,0 0 0 0 0,1 0-1 0 0,-1 1 1 0 0,1 0 0 0 0,-1 0 0 0 0,1 0 0 0 0,-1 1 0 0 0,1-1 0 0 0,-1 2 0 0 0,2-1 12 0 0,-6 2-7 0 0,-1-1 1 0 0,1 1-1 0 0,-1 0 0 0 0,0-1 1 0 0,1 1-1 0 0,-1 0 1 0 0,0 0-1 0 0,0 0 0 0 0,0 0 1 0 0,-1 0-1 0 0,1 0 1 0 0,0 0-1 0 0,-1 0 0 0 0,0 0 1 0 0,1 1-1 0 0,-1-1 1 0 0,0 0-1 0 0,0 0 0 0 0,0 0 1 0 0,0 0-1 0 0,0 1 1 0 0,-1-1-1 0 0,0 1 7 0 0,1 3 6 0 0,-41 233 294 0 0,37-202 346 0 0,3-37-289 0 0,-25-7 1746 0 0,-193-93-4660 0 0,175 85-626 0 0,14 5-4531 0 0,16 6-2802 0 0</inkml:trace>
  <inkml:trace contextRef="#ctx0" brushRef="#br0" timeOffset="2496.001">3702 659 0 0 0,'0'0'918'0'0,"0"0"463"0"0,0 0 105 0 0,0 0 33 0 0,0 0 17 0 0,0 0-94 0 0,0 0-173 0 0,0 0-156 0 0,0 0-125 0 0,0 0-125 0 0,0 0-103 0 0,0 0-100 0 0,0 0-103 0 0,-24 7-43 0 0,-76 24-7 0 0,30 17 380 0 0,57-37-829 0 0,0 2 1 0 0,0-1 0 0 0,1 2 0 0 0,1 0 0 0 0,0 0-1 0 0,1 1 1 0 0,1 0 0 0 0,0 0 0 0 0,1 1 0 0 0,0 1 0 0 0,2-1-1 0 0,0 1 1 0 0,0 0 0 0 0,2 1 0 0 0,0-1 0 0 0,1 1 0 0 0,1 0-1 0 0,1 9-58 0 0,1-24 23 0 0,0 1 0 0 0,1-1-1 0 0,0 0 1 0 0,-1 1 0 0 0,1-1-1 0 0,1 0 1 0 0,-1 0-1 0 0,0 0 1 0 0,1 0 0 0 0,-1 0-1 0 0,1 0 1 0 0,0 0 0 0 0,0 0-1 0 0,0-1 1 0 0,1 1 0 0 0,-1-1-1 0 0,1 1 1 0 0,-1-1-1 0 0,1 0 1 0 0,0 0 0 0 0,-1 0-1 0 0,1-1 1 0 0,0 1 0 0 0,0-1-1 0 0,1 1 1 0 0,-1-1 0 0 0,0 0-1 0 0,0 0 1 0 0,0 0-1 0 0,1-1 1 0 0,-1 1 0 0 0,1-1-1 0 0,-1 0 1 0 0,1 0-23 0 0,7 1 220 0 0,0-1 0 0 0,0-1 0 0 0,0 0 0 0 0,0 0 0 0 0,0-1 0 0 0,0-1 0 0 0,0 1 0 0 0,-1-2 0 0 0,1 0 0 0 0,2-1-220 0 0,26-16 373 0 0,-1-2 0 0 0,-1-2 0 0 0,-1-1 0 0 0,-1-1 0 0 0,-1-2 0 0 0,-2-2 0 0 0,-1-1 0 0 0,-2-1 0 0 0,-1-2 0 0 0,10-17-373 0 0,-24 33-19 0 0,-2 0 0 0 0,0-1 0 0 0,-1 0 0 0 0,-1-1 0 0 0,-1 0 0 0 0,-1-1 0 0 0,0 0 0 0 0,-2 0 0 0 0,-1-1 0 0 0,-1 1 0 0 0,0-1 0 0 0,-2 0 0 0 0,-1 0 0 0 0,0 0 0 0 0,-2 0 0 0 0,-1-6 19 0 0,1 22-57 0 0,1 1 0 0 0,-1 0-1 0 0,0 0 1 0 0,-1 0-1 0 0,1 0 1 0 0,-1 0 0 0 0,0 0-1 0 0,-1 0 1 0 0,1 0-1 0 0,-1 1 1 0 0,0-1-1 0 0,-1 1 1 0 0,1 0 0 0 0,-1 0-1 0 0,0 0 1 0 0,0 1-1 0 0,-1-1 1 0 0,1 1 0 0 0,-1 0-1 0 0,0 0 1 0 0,0 0-1 0 0,-1 1 1 0 0,1 0 0 0 0,-1 0-1 0 0,1 0 1 0 0,-1 1-1 0 0,0 0 1 0 0,0 0-1 0 0,0 0 1 0 0,0 1 0 0 0,0 0-1 0 0,-1 0 1 0 0,1 1-1 0 0,0-1 1 0 0,0 1 0 0 0,-1 1-1 0 0,1-1 1 0 0,0 1-1 0 0,0 0 1 0 0,-5 2 57 0 0,-1 3-36 0 0,-1 2 0 0 0,1 0 0 0 0,0 0 0 0 0,1 1 0 0 0,0 0 0 0 0,0 1 0 0 0,1 1 0 0 0,0-1 0 0 0,1 1 0 0 0,0 1 0 0 0,1 0 0 0 0,0 0 0 0 0,1 1 0 0 0,1 0 0 0 0,0 0 0 0 0,0 0 0 0 0,1 3 36 0 0,-2 1-3 0 0,2 1 1 0 0,0-1-1 0 0,1 1 0 0 0,1 0 1 0 0,0 0-1 0 0,2 0 1 0 0,0 1-1 0 0,1-1 1 0 0,1 0-1 0 0,0 0 0 0 0,2 0 1 0 0,0 0-1 0 0,3 8 3 0 0,-1-9 21 0 0,0 1-1 0 0,2-2 0 0 0,0 1 1 0 0,1-1-1 0 0,0 0 0 0 0,2-1 1 0 0,-1 0-1 0 0,11 11-20 0 0,-1-4 27 0 0,1 0 0 0 0,1-2 0 0 0,1 0-1 0 0,1-1 1 0 0,1-2 0 0 0,0 0 0 0 0,1-2 0 0 0,1 0-1 0 0,14 4-26 0 0,85 19-3624 0 0,-89-37-5900 0 0,-24-1 1356 0 0</inkml:trace>
  <inkml:trace contextRef="#ctx0" brushRef="#br0" timeOffset="2700.339">4358 792 7202 0 0,'0'0'3716'0'0,"0"0"-2379"0"0,0 0-656 0 0,0 0 205 0 0,0 0 253 0 0,0 0 54 0 0,0 0-97 0 0,0 0-187 0 0,0 0-205 0 0,0 0-150 0 0,-4 32-148 0 0,-8 99-129 0 0,9-36 47 0 0,18-9-1844 0 0,-11-70-348 0 0,1-9-2762 0 0,-2-3-1655 0 0,-2-3 164 0 0</inkml:trace>
  <inkml:trace contextRef="#ctx0" brushRef="#br0" timeOffset="2982.167">4081 799 5633 0 0,'0'0'1300'0'0,"0"0"-565"0"0,0 0-93 0 0,0 0 306 0 0,0 0 247 0 0,0 0 112 0 0,0 0-10 0 0,0 0-88 0 0,0 0-113 0 0,0 0-153 0 0,0 0-187 0 0,0 0-143 0 0,33 0-107 0 0,102 1-97 0 0,136 2-835 0 0,-256 3-1628 0 0,-13-1-1135 0 0,-1 3-3578 0 0,-1-1 614 0 0</inkml:trace>
  <inkml:trace contextRef="#ctx0" brushRef="#br0" timeOffset="3149.1">4148 1171 3801 0 0,'0'0'1468'0'0,"0"0"297"0"0,0 0 282 0 0,0 0-3 0 0,0 0-264 0 0,0 0-309 0 0,0 0-334 0 0,0 0-292 0 0,0 0-203 0 0,0 0-198 0 0,32-3-146 0 0,102-11-91 0 0,-7-18-162 0 0,-79 15-995 0 0,-15 6-1091 0 0,-10 3-2328 0 0,-16 5 1817 0 0,8-1-5530 0 0</inkml:trace>
  <inkml:trace contextRef="#ctx0" brushRef="#br0" timeOffset="3851.99">4337 67 6201 0 0,'0'0'1858'0'0,"0"0"40"0"0,0 0 0 0 0,0 0-118 0 0,0 0-238 0 0,0 0-334 0 0,0 0-344 0 0,0 0-312 0 0,0 0-280 0 0,0 0-169 0 0,0 0-66 0 0,0 0 38 0 0,9-2 57 0 0,247-26 692 0 0,-255 28-816 0 0,0 0 1 0 0,0-1-1 0 0,0 1 0 0 0,0 0 0 0 0,0 0 0 0 0,0 0 1 0 0,0 0-1 0 0,0 0 0 0 0,0 0 0 0 0,0 0 1 0 0,0 0-1 0 0,-1 0 0 0 0,1 0 0 0 0,0 1 1 0 0,0-1-1 0 0,0 0 0 0 0,0 1 0 0 0,0-1 0 0 0,0 1 1 0 0,0-1-1 0 0,0 1 0 0 0,0-1 0 0 0,-1 1 1 0 0,1-1-1 0 0,0 1 0 0 0,0 0 0 0 0,-1-1 1 0 0,1 1-1 0 0,-1 0 0 0 0,1 0 0 0 0,0 0 0 0 0,-1 0 1 0 0,0-1-1 0 0,1 1 0 0 0,-1 0 0 0 0,1 0 1 0 0,-1 0-1 0 0,0 0 0 0 0,0 0 0 0 0,1 0 0 0 0,-1 0 1 0 0,0 0-1 0 0,0 0 0 0 0,0 0 0 0 0,0 0 1 0 0,0 0-1 0 0,0 0 0 0 0,-1 0 0 0 0,1 0 1 0 0,0 0-1 0 0,0 0 0 0 0,-1 0 0 0 0,1 0 0 0 0,-1 0 1 0 0,1 0-1 0 0,-1-1 0 0 0,1 1 0 0 0,-1 1-8 0 0,-40 57 954 0 0,31-47-850 0 0,6-9-86 0 0,1 1 1 0 0,0-1-1 0 0,0 1 1 0 0,0 0-1 0 0,0 0 0 0 0,1 0 1 0 0,-1 0-1 0 0,1 0 0 0 0,0 0 1 0 0,0 1-1 0 0,1-1 1 0 0,0 1-1 0 0,-1-1 0 0 0,1 1 1 0 0,1 0-1 0 0,-1-1 0 0 0,1 1 1 0 0,0 0-1 0 0,0 0 1 0 0,0-1-1 0 0,0 1 0 0 0,1 0 1 0 0,0-1-1 0 0,0 1 0 0 0,0 0 1 0 0,1-1-1 0 0,-1 0 0 0 0,1 1 1 0 0,0-1-1 0 0,1 0 1 0 0,-1 0-1 0 0,1 0 0 0 0,-1 0 1 0 0,1 0-1 0 0,0 0 0 0 0,1-1 1 0 0,-1 0-1 0 0,1 0 1 0 0,-1 0-1 0 0,1 0-18 0 0,10 5 31 0 0,1-2-1 0 0,0 0 1 0 0,0 0-1 0 0,1-1 1 0 0,-1-1 0 0 0,1-1-1 0 0,0 0 1 0 0,0-1-1 0 0,0-1 1 0 0,0 0 0 0 0,0-1-1 0 0,13-2-30 0 0,63-11-4112 0 0,-76 9 326 0 0,-7 0-1643 0 0,-2 1-3125 0 0</inkml:trace>
  <inkml:trace contextRef="#ctx0" brushRef="#br0" timeOffset="4051.941">4991 0 10138 0 0,'0'0'1622'0'0,"0"0"-1134"0"0,0 0 135 0 0,0 0 394 0 0,0 0 189 0 0,0 0 19 0 0,0 0-96 0 0,10 35-125 0 0,34 113-135 0 0,52 204 2401 0 0,-79-287-3157 0 0,-4 2 0 0 0,-3-1 0 0 0,-2 1 0 0 0,-4 1 0 0 0,-2-1 0 0 0,-3 1 0 0 0,-6 19-113 0 0,4-67-281 0 0,-2-1 0 0 0,0 1 0 0 0,-2-1 0 0 0,0-1 0 0 0,-1 1 0 0 0,0-1-1 0 0,-2-1 1 0 0,0 1 0 0 0,-1-2 0 0 0,-1 1 0 0 0,0-2 0 0 0,-1 0 0 0 0,-1 0 0 0 0,0-1-1 0 0,-5 2 282 0 0,-70 46-5564 0 0,-10-18-4239 0 0,79-39 6005 0 0</inkml:trace>
  <inkml:trace contextRef="#ctx0" brushRef="#br0" timeOffset="5126.452">5287 1094 1272 0 0,'0'0'902'0'0,"0"0"57"0"0,0 0 356 0 0,0 0 440 0 0,0 0 172 0 0,0 0-60 0 0,0 0-141 0 0,0 0-210 0 0,0 0-187 0 0,0 0-199 0 0,0 0-202 0 0,0 0-193 0 0,0 0-156 0 0,35-19-108 0 0,108-58-93 0 0,-75 27 96 0 0,-58 38-380 0 0,29-31-84 0 0,-2-1-1 0 0,-2-2 0 0 0,-1-1 1 0 0,-3-2-1 0 0,-2-1 0 0 0,-2-2-9 0 0,-16 18-974 0 0,-34 60-1564 0 0,12-6 2357 0 0,1-3 171 0 0,-1-1-1 0 0,2 1 1 0 0,0 1-1 0 0,2 0 1 0 0,0 0 0 0 0,0 1-1 0 0,2 0 1 0 0,0 0-1 0 0,2 0 1 0 0,0 0 0 0 0,1 1-1 0 0,0 6 11 0 0,4-19 66 0 0,0 0-1 0 0,1 0 1 0 0,-1 0-1 0 0,1-1 1 0 0,1 1-1 0 0,-1-1 1 0 0,1 0-1 0 0,0 0 1 0 0,1 0 0 0 0,-1 0-1 0 0,1-1 1 0 0,0 1-1 0 0,1-1 1 0 0,-1-1-1 0 0,1 1 1 0 0,0-1-1 0 0,0 0 1 0 0,0 0-1 0 0,1-1 1 0 0,-1 0-1 0 0,1 0 1 0 0,0 0-1 0 0,0-1 1 0 0,0 0-1 0 0,0 0 1 0 0,0-1-1 0 0,0 0 1 0 0,1 0-1 0 0,-1-1 1 0 0,0 0-1 0 0,6 0-65 0 0,7-4 169 0 0,0-1 0 0 0,0 0 0 0 0,-1-2 0 0 0,0 0 0 0 0,0-1 0 0 0,-1-1 0 0 0,0 0 0 0 0,0-2 0 0 0,-1 0 0 0 0,0-1 0 0 0,-1-1 0 0 0,-1 0 0 0 0,0-1 0 0 0,0-1 0 0 0,-2 0 0 0 0,0-1 0 0 0,-1 0 0 0 0,9-16-169 0 0,-6 15-73 0 0,-2-1 0 0 0,0 0 0 0 0,-1-1 0 0 0,-1 0 0 0 0,0-1 0 0 0,-2 0 0 0 0,0-1-1 0 0,-1 0 1 0 0,-2 0 0 0 0,0-1 0 0 0,-1 1 0 0 0,2-20 73 0 0,-8 41-23 0 0,1 0-1 0 0,0 1 1 0 0,0-1-1 0 0,-1 0 1 0 0,1 1 0 0 0,-1-1-1 0 0,1 0 1 0 0,0 1-1 0 0,-1-1 1 0 0,1 0 0 0 0,0 0-1 0 0,-1 0 1 0 0,1 1-1 0 0,-1-1 1 0 0,1 0 0 0 0,-1 0-1 0 0,1 0 1 0 0,-1 0-1 0 0,1 0 1 0 0,0 0 0 0 0,-1 0-1 0 0,1 0 1 0 0,-1 0-1 0 0,1 0 1 0 0,-1 0 0 0 0,1 0-1 0 0,-1 0 1 0 0,1 0 0 0 0,0 0-1 0 0,-1 0 1 0 0,1-1-1 0 0,-1 1 1 0 0,1 0 0 0 0,-1 0-1 0 0,1-1 1 0 0,0 1-1 0 0,-1 0 1 0 0,1 0 0 0 0,0-1-1 0 0,-1 1 1 0 0,1 0-1 0 0,0-1 1 0 0,-1 1 0 0 0,1 0-1 0 0,0-1 1 0 0,0 1-1 0 0,0-1 1 0 0,-1 1 0 0 0,1-1-1 0 0,0 1 1 0 0,0 0 0 0 0,0-1-1 0 0,0 1 1 0 0,0-1-1 0 0,0 1 1 0 0,0-1 0 0 0,-1 1-1 0 0,2-1 1 0 0,-1 1-1 0 0,0 0 1 0 0,0-1 0 0 0,0 1-1 0 0,0-1 1 0 0,0 1-1 0 0,0-1 1 0 0,0 1 0 0 0,0-1-1 0 0,1 1 1 0 0,-1 0-1 0 0,0-1 24 0 0,-23 27-1184 0 0,13-14 1140 0 0,1 0 0 0 0,1 1 0 0 0,0 0 0 0 0,0 0 0 0 0,1 1-1 0 0,1 0 1 0 0,1 1 0 0 0,0-1 0 0 0,0 1 0 0 0,2 0 0 0 0,0 0 0 0 0,0 0 0 0 0,2 0 0 0 0,0 0 0 0 0,0 1-1 0 0,3 14 45 0 0,0-23 68 0 0,1-1 0 0 0,0 0 0 0 0,0 1 0 0 0,1-1-1 0 0,-1-1 1 0 0,1 1 0 0 0,1-1 0 0 0,-1 1 0 0 0,1-1-1 0 0,0 0 1 0 0,0-1 0 0 0,1 1 0 0 0,-1-1-1 0 0,1 0 1 0 0,0-1 0 0 0,0 1 0 0 0,0-1 0 0 0,0 0-1 0 0,1-1 1 0 0,-1 1 0 0 0,1-1 0 0 0,0-1-1 0 0,1 1-67 0 0,1-2 158 0 0,0 0-1 0 0,0 0 1 0 0,0-1-1 0 0,0 0 1 0 0,0-1-1 0 0,0 0 0 0 0,0-1 1 0 0,0 0-1 0 0,0 0 1 0 0,-1 0-1 0 0,0-1 1 0 0,0-1-1 0 0,0 1 0 0 0,0-1 1 0 0,-1-1-1 0 0,1 1 1 0 0,-1-1-1 0 0,-1-1 1 0 0,1 1-1 0 0,-1-1 0 0 0,0 0 1 0 0,-1 0-1 0 0,0-1-157 0 0,14-15-105 0 0,0 0 0 0 0,-3-2-1 0 0,0 0 1 0 0,-1-1-1 0 0,-1 0 1 0 0,-2-1 0 0 0,0 0-1 0 0,-2-1 1 0 0,-1 0 0 0 0,-2-1-1 0 0,0 0 1 0 0,-2 0 0 0 0,-1-1-1 0 0,-1-18 106 0 0,-3 47-31 0 0,1 0 0 0 0,-1-1-1 0 0,0 1 1 0 0,0 0 0 0 0,0 0 0 0 0,0-1-1 0 0,0 1 1 0 0,0 0 0 0 0,0-1 0 0 0,0 1-1 0 0,0 0 1 0 0,0 0 0 0 0,-1-1 0 0 0,1 1-1 0 0,-1 0 1 0 0,1 0 0 0 0,-1 0-1 0 0,1-1 1 0 0,-1 1 0 0 0,0 0 0 0 0,1 0-1 0 0,-1 0 1 0 0,0 0 0 0 0,0 0 0 0 0,0 0-1 0 0,0 0 1 0 0,0 1 0 0 0,0-1 0 0 0,0 0-1 0 0,0 0 1 0 0,0 1 0 0 0,0-1-1 0 0,0 1 1 0 0,-1-1 0 0 0,1 1 0 0 0,0-1-1 0 0,0 1 1 0 0,-1 0 0 0 0,1 0 0 0 0,0-1-1 0 0,0 1 1 0 0,-1 0 0 0 0,1 0 0 0 0,0 0-1 0 0,-1 0 1 0 0,1 1 0 0 0,0-1-1 0 0,0 0 1 0 0,-1 1 0 0 0,1-1 0 0 0,0 0-1 0 0,0 1 1 0 0,0-1 0 0 0,-1 1 31 0 0,-6 6-79 0 0,0 0-1 0 0,0 0 1 0 0,0 1 0 0 0,1 0 0 0 0,0 1-1 0 0,0 0 1 0 0,1 0 0 0 0,0 0 0 0 0,1 0 0 0 0,0 1-1 0 0,1 0 1 0 0,-4 10 79 0 0,-3 8-52 0 0,2 1 0 0 0,0-1 0 0 0,2 2 1 0 0,1-1-1 0 0,2 1 0 0 0,0 0 0 0 0,2 0 0 0 0,2 0 0 0 0,1 8 52 0 0,27 54-2368 0 0,3-38-6415 0 0,-23-41 3072 0 0</inkml:trace>
  <inkml:trace contextRef="#ctx0" brushRef="#br0" timeOffset="5384.211">7029 696 12707 0 0,'0'0'1624'0'0,"0"0"-890"0"0,0 0-306 0 0,0 0 58 0 0,0 0 87 0 0,0 0 16 0 0,0 0-74 0 0,0 0-107 0 0,0 0-77 0 0,0 0-59 0 0,-15 35-58 0 0,-46 107-59 0 0,59-138-154 0 0,-10 20-130 0 0,1 0 0 0 0,1 0 1 0 0,1 1-1 0 0,1 0 0 0 0,1 0 1 0 0,2 1-1 0 0,-2 14 129 0 0,6-10-2836 0 0,1-20-1018 0 0,0-9 691 0 0,0-1-782 0 0,0 0-393 0 0</inkml:trace>
  <inkml:trace contextRef="#ctx0" brushRef="#br0" timeOffset="5632.089">6679 748 6417 0 0,'0'0'2514'0'0,"0"0"-1476"0"0,0 0-375 0 0,0 0 93 0 0,0 0-40 0 0,0 0-65 0 0,0 0-51 0 0,0 0-36 0 0,35 0 7 0 0,113 0-10 0 0,227-18 751 0 0,-342 17-2907 0 0,-18 1-5577 0 0,-15 1 3179 0 0,0 2 390 0 0</inkml:trace>
  <inkml:trace contextRef="#ctx0" brushRef="#br0" timeOffset="5799.028">6694 1179 1968 0 0,'0'0'1855'0'0,"0"0"115"0"0,0 0 101 0 0,0 0-94 0 0,0 0-272 0 0,0 0-324 0 0,0 0-317 0 0,30 1-299 0 0,99 6-240 0 0,-26-23 13 0 0,-38-2-720 0 0,64-17-561 0 0,-44 15-7695 0 0,-61 16 1982 0 0</inkml:trace>
</inkml:ink>
</file>

<file path=ppt/ink/ink4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07.6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0 413 256 0 0,'0'0'1912'0'0,"0"0"-84"0"0,0 0 25 0 0,0 0 26 0 0,0 0-89 0 0,0 0-151 0 0,0 0-135 0 0,0 0-115 0 0,0 0-88 0 0,0 0-147 0 0,0 0-155 0 0,0 0-131 0 0,0 0-119 0 0,24 3-42 0 0,78 9-41 0 0,39-9 1371 0 0,-109-5-1910 0 0,1-2-1 0 0,-1-1 0 0 0,-1-2 0 0 0,1 0 0 0 0,-1-3 0 0 0,0 0 0 0 0,10-7-126 0 0,0-9-1697 0 0,-36 17-2244 0 0,-3 0-3386 0 0,-2 5-3122 0 0</inkml:trace>
  <inkml:trace contextRef="#ctx0" brushRef="#br0" timeOffset="245.959">193 299 5457 0 0,'0'0'1534'0'0,"0"0"-298"0"0,0 0-49 0 0,0 0 93 0 0,0 0 65 0 0,2 34-46 0 0,3 106-218 0 0,12-44 339 0 0,-8-72-1221 0 0,-4-7-437 0 0,1-1 0 0 0,1 1 0 0 0,0-1 1 0 0,1-1-1 0 0,0 1 0 0 0,2-1 0 0 0,-1-1 0 0 0,7 6 238 0 0,9 1-3782 0 0,-6-12-2840 0 0,-10-8 2891 0 0</inkml:trace>
  <inkml:trace contextRef="#ctx0" brushRef="#br0" timeOffset="542.275">810 174 11698 0 0,'0'0'2174'0'0,"0"0"-600"0"0,0 0-444 0 0,0 0-98 0 0,0 0-33 0 0,0 0-72 0 0,0 0-98 0 0,0 0-141 0 0,0 0-148 0 0,31-22-125 0 0,98-69-92 0 0,-48 49 141 0 0,-70 38-412 0 0,0 0 1 0 0,1 1-1 0 0,-1 1 1 0 0,1 0-1 0 0,0 0 1 0 0,-1 1-1 0 0,1 0 1 0 0,0 1-1 0 0,7 1-52 0 0,-16 0-4 0 0,-1-1-1 0 0,1 1 1 0 0,0 0 0 0 0,-1 0-1 0 0,1 0 1 0 0,-1 0 0 0 0,1 0-1 0 0,-1 1 1 0 0,0-1-1 0 0,1 1 1 0 0,-1-1 0 0 0,0 1-1 0 0,0 0 1 0 0,0 0 0 0 0,0 0-1 0 0,-1 0 1 0 0,1 0 0 0 0,0 0-1 0 0,-1 1 1 0 0,1-1 0 0 0,-1 0-1 0 0,0 1 1 0 0,0-1 0 0 0,0 1-1 0 0,0 0 1 0 0,0-1-1 0 0,-1 1 1 0 0,1 0 0 0 0,-1-1-1 0 0,0 1 1 0 0,0 0 0 0 0,0 0-1 0 0,0-1 1 0 0,0 3 4 0 0,-18 94-52 0 0,-182 289-91 0 0,196-378 142 0 0,1 1-1 0 0,0-1 1 0 0,1 1-1 0 0,0 0 1 0 0,0 0-1 0 0,1-1 1 0 0,1 1-1 0 0,-1 0 1 0 0,2 0 0 0 0,1 7 1 0 0,1-13 13 0 0,0 1 0 0 0,1-2 0 0 0,0 1 0 0 0,0 0 0 0 0,1-1 0 0 0,0 0-1 0 0,-1 0 1 0 0,1 0 0 0 0,0-1 0 0 0,1 1 0 0 0,-1-1 0 0 0,0-1 0 0 0,1 1 0 0 0,0-1 0 0 0,0 0 0 0 0,0 0 0 0 0,0 0 0 0 0,0-1 0 0 0,0 0 0 0 0,0 0 0 0 0,0-1 0 0 0,0 1 0 0 0,0-1 0 0 0,1-1 0 0 0,-1 1 0 0 0,0-1 0 0 0,3-1-13 0 0,128-30-1375 0 0,-82 9-7979 0 0,-47 20 6776 0 0,3-2-7373 0 0</inkml:trace>
  <inkml:trace contextRef="#ctx0" brushRef="#br0" timeOffset="1137.494">1819 107 2489 0 0,'0'0'2681'0'0,"0"0"-459"0"0,0 0-203 0 0,0 0-126 0 0,0 0-156 0 0,0 0-314 0 0,0 0-376 0 0,0 0-304 0 0,0 0-168 0 0,0 0-7 0 0,0 0 82 0 0,0 0 48 0 0,0 19-39 0 0,4 143 973 0 0,42 191-187 0 0,-37-287-1980 0 0,-11-40-3180 0 0,-11-22-4531 0 0,9-4 3141 0 0,1 0 225 0 0</inkml:trace>
  <inkml:trace contextRef="#ctx0" brushRef="#br0" timeOffset="1441.493">1467 111 7642 0 0,'0'0'933'0'0,"0"0"33"0"0,0 0 203 0 0,0 0 182 0 0,0 0 4 0 0,0 0-69 0 0,0 0-125 0 0,36 0-159 0 0,115-3-163 0 0,337 2 518 0 0,-465 5-3403 0 0,-13 7-7410 0 0,-9-7 1897 0 0</inkml:trace>
  <inkml:trace contextRef="#ctx0" brushRef="#br0" timeOffset="1692.708">1548 789 6617 0 0,'0'0'2160'0'0,"0"0"-216"0"0,0 0 22 0 0,0 0 66 0 0,0 0-149 0 0,0 0-309 0 0,0 0-317 0 0,32-2-287 0 0,102-7-223 0 0,-38-14 150 0 0,129-43-252 0 0,-76 27-5999 0 0,-122 34-48 0 0,-10 1-5470 0 0</inkml:trace>
  <inkml:trace contextRef="#ctx0" brushRef="#br0" timeOffset="2087.083">2445 593 3049 0 0,'0'0'1905'0'0,"0"0"-798"0"0,0 0-33 0 0,0 0 289 0 0,0 0 116 0 0,0 0-75 0 0,0 0-277 0 0,0 0-301 0 0,0 0-208 0 0,0 0-179 0 0,-30 32-99 0 0,-89 98-93 0 0,67-71 26 0 0,25-19 215 0 0,26-39-428 0 0,1-1 20 0 0,0 0 40 0 0,0 0 119 0 0,49-41 3379 0 0,90-95-1751 0 0,-40 51-1288 0 0,-67 58-451 0 0,-17 13-99 0 0,0 1 0 0 0,1 1 0 0 0,0 0 1 0 0,1 2-1 0 0,0 0 0 0 0,1 0 0 0 0,2 1-29 0 0,-18 9-11 0 0,0-1 1 0 0,1 1-1 0 0,-1 0 0 0 0,1 0 0 0 0,-1 0 1 0 0,0 0-1 0 0,1 1 0 0 0,-1-1 0 0 0,0 1 1 0 0,1-1-1 0 0,-1 1 0 0 0,0 0 0 0 0,1-1 1 0 0,-1 1-1 0 0,0 1 0 0 0,0-1 0 0 0,0 0 1 0 0,0 0-1 0 0,0 1 0 0 0,0-1 1 0 0,-1 1-1 0 0,1 0 0 0 0,0-1 0 0 0,-1 1 1 0 0,1 0-1 0 0,-1 0 0 0 0,1 0 0 0 0,-1 0 1 0 0,0 0-1 0 0,0 0 0 0 0,0 1 0 0 0,0-1 1 0 0,-1 0-1 0 0,1 0 0 0 0,0 1 0 0 0,-1-1 1 0 0,0 0-1 0 0,1 1 0 0 0,-1-1 0 0 0,0 1 1 0 0,0-1-1 0 0,0 0 0 0 0,-1 1 0 0 0,1-1 1 0 0,-1 0-1 0 0,0 3 11 0 0,2 5 45 0 0,27 155 69 0 0,-6-92-94 0 0,-20-43 749 0 0,-2-30-411 0 0,0 0 54 0 0,-16 0 542 0 0,-78-29-715 0 0,-67-27-2404 0 0,93 31-2872 0 0,28 10-1188 0 0,12 4-5159 0 0</inkml:trace>
</inkml:ink>
</file>

<file path=ppt/ink/ink4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04.6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360 37 0 0 0,'0'0'649'0'0,"0"0"456"0"0,0 0 115 0 0,0 0-25 0 0,0 0-87 0 0,0 0-104 0 0,0 0-54 0 0,-3-5-17 0 0,2 3-934 0 0,-8-16 1491 0 0,-9 7 3437 0 0,-18 14-1621 0 0,16 12-3104 0 0,0 0-1 0 0,1 2 0 0 0,0 1 0 0 0,2 0 0 0 0,0 1 0 0 0,1 1 1 0 0,1 0-1 0 0,1 1 0 0 0,1 1 0 0 0,1 0 0 0 0,0 1 0 0 0,-3 13-201 0 0,-1 0 126 0 0,2 1-1 0 0,1 1 0 0 0,2 0 0 0 0,2 1 1 0 0,2 0-1 0 0,1 0 0 0 0,2 0 0 0 0,1 1 0 0 0,2-1 1 0 0,2 1-1 0 0,3 4-125 0 0,-1-21 100 0 0,2 0 1 0 0,1 0-1 0 0,1-1 0 0 0,1 1 0 0 0,0-1 1 0 0,2-1-1 0 0,1 0 0 0 0,0 0 1 0 0,2-1-1 0 0,0 0 0 0 0,1-2 1 0 0,1 1-1 0 0,1-2 0 0 0,0 0 0 0 0,2-1 1 0 0,-1 0-1 0 0,2-2 0 0 0,0 0 1 0 0,16 8-101 0 0,-22-15 125 0 0,0-1 0 0 0,0 0 1 0 0,0-1-1 0 0,1-1 1 0 0,0 0-1 0 0,0-1 0 0 0,0 0 1 0 0,0-2-1 0 0,0 1 0 0 0,0-2 1 0 0,8 0-126 0 0,-21 0-54 0 0,0-1 0 0 0,0 0 1 0 0,0 1-1 0 0,1-1 0 0 0,-1 0 0 0 0,0 0 1 0 0,0 0-1 0 0,0 0 0 0 0,0 0 1 0 0,0 0-1 0 0,-1 0 0 0 0,1 0 0 0 0,0 0 1 0 0,0-1-1 0 0,-1 1 0 0 0,1 0 1 0 0,-1-1-1 0 0,1 1 0 0 0,-1 0 0 0 0,1-1 1 0 0,-1 1-1 0 0,0 0 0 0 0,0-1 1 0 0,1 1-1 0 0,-1-1 0 0 0,0 1 0 0 0,-1 0 1 0 0,1-1-1 0 0,0 1 0 0 0,0 0 1 0 0,0-1-1 0 0,-1 1 54 0 0,3-16-2885 0 0,2 5-314 0 0,-1 2-3872 0 0,0 3-3018 0 0</inkml:trace>
  <inkml:trace contextRef="#ctx0" brushRef="#br0" timeOffset="404.522">1091 391 13795 0 0,'0'0'761'0'0,"0"0"-388"0"0,0 0-231 0 0,0 0 132 0 0,0 0 327 0 0,0 0 310 0 0,0 0 156 0 0,0 0-72 0 0,0 0-204 0 0,0 0-226 0 0,0 0-184 0 0,0 35-94 0 0,0 111-77 0 0,0 104 344 0 0,18-71-888 0 0,-14-153 10 0 0,-2-8-2448 0 0,-1-6-4847 0 0,-1-12 3102 0 0,-3 0-1624 0 0</inkml:trace>
  <inkml:trace contextRef="#ctx0" brushRef="#br0" timeOffset="647.524">581 468 6673 0 0,'0'0'103'0'0,"0"0"291"0"0,0 0 651 0 0,0 0 445 0 0,0 0 183 0 0,31 1-20 0 0,102 4-134 0 0,67-17 1913 0 0,-161 7-3049 0 0,171-35 855 0 0,-118 21-909 0 0,1 3-1 0 0,56 0-328 0 0,-16 16-1492 0 0,-132 1 1360 0 0,0-1 0 0 0,0 1 0 0 0,1 0 0 0 0,-1-1 1 0 0,0 1-1 0 0,0 0 0 0 0,0 0 0 0 0,0-1 0 0 0,0 1 0 0 0,0 0 0 0 0,0 0 0 0 0,0 0 0 0 0,0 0 1 0 0,-1 1-1 0 0,1-1 0 0 0,0 0 0 0 0,-1 0 0 0 0,1 0 0 0 0,0 1 0 0 0,-1-1 0 0 0,0 0 1 0 0,1 0-1 0 0,-1 1 0 0 0,0-1 0 0 0,0 0 0 0 0,0 1 0 0 0,1-1 0 0 0,-1 1 0 0 0,-1-1 0 0 0,1 0 1 0 0,0 1-1 0 0,0-1 132 0 0,-9 28-7172 0 0,-2-18-204 0 0</inkml:trace>
  <inkml:trace contextRef="#ctx0" brushRef="#br0" timeOffset="888.539">826 1142 2737 0 0,'0'0'2415'0'0,"0"0"-882"0"0,0 0-107 0 0,0 0 172 0 0,0 0 46 0 0,0 0-18 0 0,0 0-90 0 0,0 0-142 0 0,34-9-191 0 0,111-27-248 0 0,69-29 994 0 0,65-9-2978 0 0,-226 49-2439 0 0,-20 3-6495 0 0,-26 17 4407 0 0</inkml:trace>
  <inkml:trace contextRef="#ctx0" brushRef="#br0" timeOffset="1127.773">798 155 8938 0 0,'0'0'892'0'0,"0"0"-157"0"0,0 0 80 0 0,0 0 240 0 0,0 0 141 0 0,0 0-19 0 0,0 0-134 0 0,35-7-150 0 0,111-20-172 0 0,-87 16-679 0 0,1 3-1 0 0,0 3 1 0 0,0 2-1 0 0,0 3 1 0 0,10 3-42 0 0,-5 2-2796 0 0,-23 3-4078 0 0,-22-3-1129 0 0</inkml:trace>
  <inkml:trace contextRef="#ctx0" brushRef="#br0" timeOffset="1533.762">1858 932 7218 0 0,'0'0'1713'0'0,"0"0"-511"0"0,0 0-274 0 0,0 0-62 0 0,0 0-29 0 0,0 0-51 0 0,0 0-113 0 0,0 0-121 0 0,0 0-110 0 0,0 0-77 0 0,0 0-68 0 0,0 0-34 0 0,0 0-32 0 0,-1 34-36 0 0,-3 105-30 0 0,11-32 123 0 0,9-27 95 0 0,-15-79-235 0 0,5-6 3298 0 0,36-191-439 0 0,71-85-2663 0 0,-78 233-915 0 0,-14 45-5152 0 0,-14 16-4004 0 0,-5-9 1399 0 0</inkml:trace>
  <inkml:trace contextRef="#ctx0" brushRef="#br0" timeOffset="1835.11">2324 800 7450 0 0,'0'0'2361'0'0,"0"0"-461"0"0,0 0-341 0 0,0 0-205 0 0,0 0-195 0 0,0 0-160 0 0,0 0-103 0 0,0 0-125 0 0,0 0-155 0 0,0 0-159 0 0,0 0-152 0 0,0 0-108 0 0,-20 33-77 0 0,-59 107-64 0 0,53-70-11 0 0,26-59-35 0 0,0-8 22 0 0,0 1 0 0 0,0 0 0 0 0,0-1 0 0 0,0 1 0 0 0,0 0 0 0 0,1 0 1 0 0,0-1-1 0 0,0 1 0 0 0,0-1 0 0 0,0 1 0 0 0,0-1 0 0 0,1 1 0 0 0,-1-1 0 0 0,1 0 0 0 0,0 0 0 0 0,0 1 0 0 0,1-1 0 0 0,-1-1 0 0 0,0 1 0 0 0,1 0 1 0 0,0-1-1 0 0,-1 1 0 0 0,1-1 0 0 0,0 0 0 0 0,1 0 0 0 0,-1 0 0 0 0,0 0 0 0 0,0 0 0 0 0,1-1 0 0 0,-1 1 0 0 0,1-1 0 0 0,-1 0 0 0 0,1 0 0 0 0,0-1 1 0 0,-1 1-1 0 0,1-1 0 0 0,0 0 0 0 0,-1 0 0 0 0,1 0 0 0 0,3 0-32 0 0,3-4 162 0 0,-1 1 0 0 0,0-1 0 0 0,-1-1 1 0 0,1 0-1 0 0,-1 0 0 0 0,1 0 0 0 0,-2-1 0 0 0,1-1 0 0 0,-1 1 1 0 0,0-1-1 0 0,0 0 0 0 0,0-1 0 0 0,-1 0 0 0 0,-1 0 0 0 0,1 0 1 0 0,-1 0-1 0 0,-1-1 0 0 0,1 0 0 0 0,-2 0 0 0 0,2-3-162 0 0,-2 7-20 0 0,-1 0-1 0 0,1-1 0 0 0,-1 1 1 0 0,0-1-1 0 0,-1 0 1 0 0,1 0-1 0 0,-1 0 0 0 0,0 0 1 0 0,-1 0-1 0 0,1 0 0 0 0,-1 0 1 0 0,0 0-1 0 0,-1 0 1 0 0,0 0-1 0 0,0 1 0 0 0,0-1 1 0 0,0 0-1 0 0,-1 0 1 0 0,0 0-1 0 0,0 1 0 0 0,-1-1 1 0 0,1 1-1 0 0,-1 0 0 0 0,0 0 1 0 0,-1 0-1 0 0,-2-3 21 0 0,-33-10-2878 0 0,9 18-5861 0 0,18 3-2321 0 0</inkml:trace>
  <inkml:trace contextRef="#ctx0" brushRef="#br0" timeOffset="2358.327">2817 873 2264 0 0,'0'0'2684'0'0,"0"0"-1461"0"0,0 0-467 0 0,0 0 32 0 0,0 0 47 0 0,0 0-8 0 0,0 0-32 0 0,0 0-117 0 0,0 0-144 0 0,0 0-157 0 0,0 0-137 0 0,0 0-78 0 0,-30 12-82 0 0,-93 38-47 0 0,121-50-32 0 0,0 0 0 0 0,0 0 1 0 0,0 1-1 0 0,0-1 0 0 0,0 1 1 0 0,0 0-1 0 0,0-1 0 0 0,0 1 0 0 0,0 0 1 0 0,0 0-1 0 0,0 0 0 0 0,1 1 0 0 0,-1-1 1 0 0,0 0-1 0 0,1 1 0 0 0,-1-1 0 0 0,1 1 1 0 0,0-1-1 0 0,-1 1 0 0 0,1 0 1 0 0,0-1-1 0 0,0 1 0 0 0,0 0 0 0 0,0 0 1 0 0,1 0-1 0 0,-1 0 0 0 0,0 0 0 0 0,1 0 1 0 0,-1 1-2 0 0,0 4 3 0 0,0-3 16 0 0,0 0 1 0 0,0 1-1 0 0,0-1 0 0 0,1 0 0 0 0,-1 1 1 0 0,1-1-1 0 0,0 1 0 0 0,0-1 0 0 0,1 1 1 0 0,0-1-1 0 0,-1 1 0 0 0,1-1 1 0 0,1 0-1 0 0,-1 1 0 0 0,1-1 0 0 0,-1 0 1 0 0,1 0-1 0 0,0 0 0 0 0,1 0 0 0 0,-1 0 1 0 0,1-1-1 0 0,0 1 0 0 0,0-1 1 0 0,0 0-1 0 0,0 1 0 0 0,0-1 0 0 0,1-1 1 0 0,-1 1-1 0 0,1 0 0 0 0,0-1 0 0 0,4 2-19 0 0,1 1 357 0 0,1-2 0 0 0,1 1 0 0 0,-1-1 0 0 0,0 0 0 0 0,1-1 0 0 0,0 0 0 0 0,-1-1 0 0 0,1 0-1 0 0,0-1 1 0 0,-1 0 0 0 0,1-1 0 0 0,0 0 0 0 0,0-1 0 0 0,-1 0 0 0 0,1 0 0 0 0,-1-1 0 0 0,0-1 0 0 0,0 1-1 0 0,0-2 1 0 0,0 1 0 0 0,-1-2 0 0 0,0 1 0 0 0,0-1 0 0 0,0 0 0 0 0,0-1 0 0 0,0-1-357 0 0,22-18 251 0 0,-1 0 0 0 0,-1-3 1 0 0,-1 0-1 0 0,-2-1 0 0 0,-1-2 1 0 0,-1-1-1 0 0,-2-1 0 0 0,-2 0 1 0 0,0-2-1 0 0,-3 0 0 0 0,-1-1 1 0 0,-2-1-1 0 0,3-12-251 0 0,-15 37-51 0 0,0 0-1 0 0,-1 0 0 0 0,0 0 1 0 0,-1 0-1 0 0,0-1 1 0 0,-1 1-1 0 0,0 0 0 0 0,-1 0 1 0 0,-1 0-1 0 0,0 1 1 0 0,-3-8 51 0 0,4 14-49 0 0,0 1 0 0 0,0 0 0 0 0,-1-1 0 0 0,0 1 0 0 0,0 0 0 0 0,0 0 0 0 0,0 0 0 0 0,-1 1 0 0 0,0-1 0 0 0,0 1 0 0 0,0 0 0 0 0,0 0 0 0 0,-1 1 0 0 0,1-1 0 0 0,-1 1 0 0 0,0 0 0 0 0,0 0 0 0 0,0 0 0 0 0,-1 1 0 0 0,1 0 1 0 0,-1 0-1 0 0,1 0 0 0 0,-1 0 0 0 0,0 1 0 0 0,1 0 0 0 0,-6 0 49 0 0,0 3-87 0 0,0 0 0 0 0,1 1 0 0 0,-1 1 0 0 0,1-1 0 0 0,0 1 0 0 0,0 1 0 0 0,1 0 0 0 0,-1 0 0 0 0,1 1 0 0 0,0 1 0 0 0,0-1 0 0 0,1 1 0 0 0,0 1 0 0 0,0-1 0 0 0,1 1 0 0 0,0 1 1 0 0,0-1-1 0 0,1 1 0 0 0,0 0 0 0 0,0 2 87 0 0,-2 0-26 0 0,1 1 1 0 0,0 0 0 0 0,1 0-1 0 0,0 1 1 0 0,1 0 0 0 0,1 0-1 0 0,0 0 1 0 0,0 0 0 0 0,2 1-1 0 0,-1-1 1 0 0,2 1 0 0 0,0 0-1 0 0,0 0 1 0 0,1-1 0 0 0,1 1-1 0 0,1 0 1 0 0,0 0 0 0 0,0-1-1 0 0,1 1 1 0 0,1-1 0 0 0,0 0-1 0 0,1 0 1 0 0,5 9 25 0 0,-2-7-67 0 0,0-1 1 0 0,1-1 0 0 0,0 1-1 0 0,1-2 1 0 0,1 1-1 0 0,0-1 1 0 0,0-1-1 0 0,1 0 1 0 0,1-1-1 0 0,0 0 1 0 0,0-1-1 0 0,1 0 1 0 0,0-1-1 0 0,0-1 1 0 0,1 0 0 0 0,0-1-1 0 0,0-1 1 0 0,13 3 66 0 0,47 8-2680 0 0,-25-8-4896 0 0,-26-5-2270 0 0</inkml:trace>
</inkml:ink>
</file>

<file path=ppt/ink/ink4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22.0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1 398 11226 0 0,'0'0'390'0'0,"0"0"-115"0"0,0 0 111 0 0,0 0 261 0 0,0 0 203 0 0,0 0 91 0 0,32-3-69 0 0,105-12-134 0 0,370-37 1630 0 0,-361 30-2493 0 0,-33 3-3747 0 0,-39 9-6159 0 0,-60 10 5366 0 0</inkml:trace>
  <inkml:trace contextRef="#ctx0" brushRef="#br0" timeOffset="271.722">146 674 9154 0 0,'0'0'3'0'0,"0"0"-281"0"0,0 0 137 0 0,0 0 485 0 0,0 0 427 0 0,0 0 260 0 0,0 0 94 0 0,0 0-74 0 0,0 0-141 0 0,36 2-192 0 0,116 1-200 0 0,53-24 324 0 0,-137 8-661 0 0,236-41 457 0 0,-157 26-3077 0 0,-3 3-6585 0 0,-125 21 3620 0 0</inkml:trace>
  <inkml:trace contextRef="#ctx0" brushRef="#br0" timeOffset="577.553">654 1 10762 0 0,'0'0'403'0'0,"0"0"-395"0"0,0 0-137 0 0,0 0 203 0 0,0 0 340 0 0,0 0 331 0 0,0 0 242 0 0,0 0 101 0 0,0 0 9 0 0,0 0-136 0 0,0 0-183 0 0,38 32-148 0 0,124 99-103 0 0,-46-61 186 0 0,-92-61-555 0 0,421 139 1548 0 0,-442-148-1697 0 0,0 0 0 0 0,0 1 0 0 0,0-1 0 0 0,0 1 0 0 0,0 0 0 0 0,0 0 0 0 0,0 0 0 0 0,0 0 0 0 0,0 1 0 0 0,-1-1 0 0 0,1 1 0 0 0,0 0 0 0 0,-1-1 0 0 0,1 1 0 0 0,-1 0 0 0 0,0 0 0 0 0,0 1 0 0 0,0-1 0 0 0,0 0 0 0 0,0 1 0 0 0,0-1 0 0 0,-1 1 0 0 0,1 0 0 0 0,-1 0 0 0 0,1-1 0 0 0,-1 1 0 0 0,0 0 0 0 0,0 0 0 0 0,-1 0 0 0 0,1 0 0 0 0,-1 0 0 0 0,1 0 0 0 0,-1 0 0 0 0,0 1 0 0 0,0-1 0 0 0,0 0 0 0 0,-1 2-9 0 0,-84 82 590 0 0,67-72-532 0 0,-50 42-127 0 0,-175 155 534 0 0,104-50-3583 0 0,123-138 587 0 0,4-5-3363 0 0,3-7-4862 0 0</inkml:trace>
</inkml:ink>
</file>

<file path=ppt/ink/ink4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31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 3561 0 0,'0'0'1541'0'0,"0"0"-87"0"0,0 0 94 0 0,0 0 211 0 0,0 0 34 0 0,0 0-193 0 0,0 0-345 0 0,0 0-411 0 0,0 0-289 0 0,0 0-116 0 0,0 0 64 0 0,0 0 98 0 0,0 0 103 0 0,6 3 75 0 0,69 24 1803 0 0,-23-24-1794 0 0,0-2 0 0 0,-1-2-1 0 0,1-2 1 0 0,22-5-788 0 0,115-18 66 0 0,-165 25 392 0 0,-12 2-3564 0 0,-7-1-2034 0 0,1 0-3420 0 0,-6 0 173 0 0</inkml:trace>
</inkml:ink>
</file>

<file path=ppt/ink/ink4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31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 11995 0 0,'0'0'921'0'0,"0"0"-327"0"0,0 0 58 0 0,0 0 347 0 0,0 0 262 0 0,0 0 69 0 0,0 0-106 0 0,0 0-188 0 0,0 0-158 0 0,0 0-146 0 0,0 0-105 0 0,34 7-116 0 0,108 17-114 0 0,-132-22-338 0 0,1 0 1 0 0,-1-1-1 0 0,1 0 1 0 0,-1 0-1 0 0,1-2 0 0 0,0 1 1 0 0,-1-1-1 0 0,1-1 0 0 0,-1 1 1 0 0,4-3-60 0 0,16-3 95 0 0,130-15-756 0 0,-92 16-6162 0 0,-48 5-4722 0 0</inkml:trace>
</inkml:ink>
</file>

<file path=ppt/ink/ink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8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0 685 4681 0 0,'0'0'2925'0'0,"0"0"-1497"0"0,0 0-515 0 0,0 0 30 0 0,0 0 146 0 0,0 0 48 0 0,0 0-65 0 0,0 0-89 0 0,0 0-84 0 0,0 0-49 0 0,0 0-73 0 0,0 0-102 0 0,0 0-102 0 0,27-32-95 0 0,85-104-50 0 0,-45 40 255 0 0,-52 76-600 0 0,-1-1 0 0 0,-1 0 0 0 0,-1 0 0 0 0,-1-1 1 0 0,0-1-1 0 0,-2 0 0 0 0,-1 0 0 0 0,-1-1 0 0 0,-1 1 0 0 0,0-2 1 0 0,-2 1-1 0 0,-1-1 0 0 0,-1 1 0 0 0,-2-23-83 0 0,0 45-34 0 0,-1-1-1 0 0,0 0 1 0 0,0 0-1 0 0,0 0 1 0 0,0 1-1 0 0,-1-1 1 0 0,1 0 0 0 0,-1 1-1 0 0,0-1 1 0 0,1 1-1 0 0,-1 0 1 0 0,0 0-1 0 0,0 0 1 0 0,0 0-1 0 0,-1 0 1 0 0,1 0 0 0 0,0 0-1 0 0,-1 0 1 0 0,0 1-1 0 0,1 0 1 0 0,-1-1-1 0 0,0 1 1 0 0,1 0 0 0 0,-1 0-1 0 0,0 1 1 0 0,0-1-1 0 0,0 0 1 0 0,0 1-1 0 0,0 0 1 0 0,0 0 0 0 0,0 0-1 0 0,0 0 1 0 0,0 0-1 0 0,0 0 1 0 0,1 1-1 0 0,-1-1 1 0 0,0 1 0 0 0,0 0-1 0 0,0 0 1 0 0,0 0-1 0 0,1 0 1 0 0,-1 1-1 0 0,1-1 1 0 0,-1 1 34 0 0,-4 2-50 0 0,0 1 1 0 0,1 0-1 0 0,0 0 1 0 0,0 0-1 0 0,0 1 0 0 0,1 0 1 0 0,-1 0-1 0 0,1 1 1 0 0,1-1-1 0 0,-1 1 0 0 0,1 0 1 0 0,1 0-1 0 0,-1 1 1 0 0,1-1-1 0 0,0 1 0 0 0,1 0 1 0 0,0-1-1 0 0,0 1 1 0 0,0 0-1 0 0,1 0 0 0 0,0 7 50 0 0,3-10 9 0 0,0-1-1 0 0,0 0 1 0 0,1 0-1 0 0,-1 0 1 0 0,1 0-1 0 0,0-1 1 0 0,0 1-1 0 0,0-1 1 0 0,0 1-1 0 0,0-1 1 0 0,1 0-1 0 0,0-1 1 0 0,0 1-1 0 0,-1 0 1 0 0,1-1-1 0 0,1 0 1 0 0,-1 0-1 0 0,0 0 1 0 0,0-1-1 0 0,1 1 1 0 0,-1-1-1 0 0,1 0 1 0 0,0 0-1 0 0,-1-1 1 0 0,1 1-1 0 0,-1-1 1 0 0,1 0-1 0 0,2 0-8 0 0,-6 0 6 0 0,27 2 155 0 0,1 0-1 0 0,0-2 1 0 0,-1-1-1 0 0,1-1 1 0 0,25-6-161 0 0,81-4 399 0 0,-134 12-380 0 0,0 0 0 0 0,0 0 0 0 0,0 0-1 0 0,1 1 1 0 0,-1-1 0 0 0,0 0 0 0 0,0 1 0 0 0,0-1 0 0 0,0 1-1 0 0,1 0 1 0 0,-1-1 0 0 0,0 1 0 0 0,0 0 0 0 0,0-1 0 0 0,0 1-1 0 0,-1 0 1 0 0,1 0 0 0 0,0 0 0 0 0,0 0 0 0 0,0 0 0 0 0,-1 0-1 0 0,1 0 1 0 0,0 0 0 0 0,-1 0 0 0 0,1 0 0 0 0,-1 0 0 0 0,0 1-1 0 0,1-1 1 0 0,-1 0 0 0 0,0 0 0 0 0,1 0 0 0 0,-1 1 0 0 0,0-1-1 0 0,0 0 1 0 0,0 0 0 0 0,0 1 0 0 0,0-1 0 0 0,-1 0 0 0 0,1 0-1 0 0,0 1 1 0 0,-1-1 0 0 0,1 0 0 0 0,0 0 0 0 0,-1 1-19 0 0,-18 56 739 0 0,-32 35-291 0 0,-15 45-581 0 0,66-137 64 0 0,-1 0 1 0 0,1 0-1 0 0,0 0 0 0 0,-1 0 1 0 0,1 0-1 0 0,0 0 0 0 0,-1 0 1 0 0,1 0-1 0 0,0 0 0 0 0,0 0 0 0 0,0 0 1 0 0,0 0-1 0 0,0 0 0 0 0,0 0 1 0 0,0 0-1 0 0,1 0 0 0 0,-1 0 1 0 0,0 0-1 0 0,0 0 0 0 0,1 0 0 0 0,-1 0 1 0 0,1 0-1 0 0,-1 0 0 0 0,1 0 1 0 0,-1 0-1 0 0,1 0 0 0 0,-1-1 1 0 0,1 1-1 0 0,0 0 0 0 0,0 0 1 0 0,-1-1-1 0 0,1 1 0 0 0,0 0 0 0 0,0-1 1 0 0,0 1-1 0 0,0-1 0 0 0,0 1 1 0 0,0-1-1 0 0,-1 1 0 0 0,1-1 1 0 0,0 0-1 0 0,0 1 0 0 0,1-1 0 0 0,-1 0 1 0 0,0 0-1 0 0,0 0 0 0 0,0 0 1 0 0,0 0-1 0 0,0 0 0 0 0,0 0 1 0 0,0 0-1 0 0,0 0 0 0 0,0 0 0 0 0,0-1 1 0 0,0 1-1 0 0,0 0 0 0 0,0-1 1 0 0,1 0 68 0 0,57-24-13320 0 0,-50 18 8154 0 0</inkml:trace>
</inkml:ink>
</file>

<file path=ppt/ink/ink4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27.9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0 652 2016 0 0,'0'0'1181'0'0,"0"0"-1039"0"0,0 0-331 0 0,0 0 209 0 0,0 0 475 0 0,0 0 448 0 0,0 0 270 0 0,0 0 212 0 0,0 0 150 0 0,0 0 38 0 0,0 0-15 0 0,35 5-107 0 0,114 11-179 0 0,-142-15-1198 0 0,0 0 0 0 0,-1-1 0 0 0,1 0-1 0 0,-1-1 1 0 0,1 0 0 0 0,0 0 0 0 0,-1 0-1 0 0,1 0 1 0 0,-1-1 0 0 0,0 0 0 0 0,0-1 0 0 0,1 0-1 0 0,-1 1 1 0 0,-1-2 0 0 0,5-1-114 0 0,9-7 351 0 0,35-14-5 0 0,-2-3 0 0 0,-1-2-1 0 0,-2-2 1 0 0,-1-2 0 0 0,-2-3 0 0 0,-1-1 0 0 0,-2-2 0 0 0,-2-2 0 0 0,20-28-346 0 0,-54 62 8 0 0,1 0 0 0 0,-1 0 1 0 0,-1-1-1 0 0,0 0 0 0 0,0 0 1 0 0,-1 0-1 0 0,0-1 1 0 0,-1 0-1 0 0,0 0 0 0 0,-1 0 1 0 0,0 0-1 0 0,0 0 0 0 0,-1-1 1 0 0,-1 1-1 0 0,0-1 1 0 0,-1 1-1 0 0,0-1 0 0 0,-1 0-8 0 0,0 9-83 0 0,-1-1 1 0 0,0 1-1 0 0,-1 0 0 0 0,1 0 0 0 0,0 0 0 0 0,-1 0 0 0 0,0 1 0 0 0,1-1 0 0 0,-1 1 0 0 0,0 0 1 0 0,-1-1-1 0 0,1 1 0 0 0,0 1 0 0 0,0-1 0 0 0,-1 0 0 0 0,1 1 0 0 0,-1 0 0 0 0,0-1 1 0 0,1 1-1 0 0,-1 1 0 0 0,0-1 0 0 0,1 1 0 0 0,-1-1 0 0 0,0 1 0 0 0,0 0 0 0 0,0 0 0 0 0,1 1 1 0 0,-1-1-1 0 0,0 1 0 0 0,0 0 0 0 0,1 0 0 0 0,-1 0 0 0 0,1 0 0 0 0,-1 1 0 0 0,1-1 0 0 0,-1 1 1 0 0,1 0-1 0 0,0 0 0 0 0,0 0 0 0 0,0 1 83 0 0,-16 13-96 0 0,0 0-1 0 0,2 2 1 0 0,0 0 0 0 0,1 1 0 0 0,1 1 0 0 0,1 0-1 0 0,1 1 1 0 0,0 1 0 0 0,2-1 0 0 0,0 2-1 0 0,2 0 1 0 0,1 0 0 0 0,-6 22 96 0 0,10-35 17 0 0,0 1-1 0 0,1 0 1 0 0,0 0 0 0 0,0 1-1 0 0,1-1 1 0 0,1 0 0 0 0,0 1-1 0 0,0-1 1 0 0,1 1-1 0 0,1-1 1 0 0,0 1 0 0 0,0-1-1 0 0,1 1 1 0 0,1-1 0 0 0,0 0-1 0 0,0 0 1 0 0,1 0 0 0 0,1-1-1 0 0,0 1 1 0 0,0-1 0 0 0,1 0-1 0 0,0 0 1 0 0,1-1 0 0 0,0 0-1 0 0,0 0 1 0 0,1 0-1 0 0,4 2-16 0 0,4-1 117 0 0,0-1-1 0 0,1 0 0 0 0,0-2 0 0 0,0 0 1 0 0,1-1-1 0 0,0 0 0 0 0,0-2 1 0 0,0 0-1 0 0,1-1 0 0 0,-1-1 0 0 0,1-1 1 0 0,0 0-1 0 0,-1-2 0 0 0,1 0 0 0 0,0-1 1 0 0,-1 0-1 0 0,0-2 0 0 0,1 0 1 0 0,-1-2-1 0 0,-1 1 0 0 0,1-2 0 0 0,3-3-116 0 0,-1 4 170 0 0,1-2-1 0 0,-2-1 1 0 0,1 0-1 0 0,-2-2 1 0 0,1 0-1 0 0,-1-1 1 0 0,-1 0-1 0 0,0-2 0 0 0,-1 0 1 0 0,0-1-1 0 0,-1 0 1 0 0,-1-1-1 0 0,-1-1 1 0 0,0-1-1 0 0,3-5-169 0 0,-13 16 2 0 0,-1 0 0 0 0,1 0 0 0 0,-1 0 0 0 0,0 0 0 0 0,-1 0 0 0 0,0 0 0 0 0,0 0 0 0 0,-1-1 0 0 0,1 1 0 0 0,-1 0 0 0 0,-1-1 0 0 0,0 1 0 0 0,0 0 0 0 0,0-1 0 0 0,-1 1 0 0 0,0 0 0 0 0,0 0 0 0 0,-1 0 0 0 0,0 0-2 0 0,2 6-37 0 0,0 0 0 0 0,1 0 1 0 0,-1-1-1 0 0,0 1 0 0 0,0 0 1 0 0,0 0-1 0 0,0 1 1 0 0,0-1-1 0 0,0 0 0 0 0,0 0 1 0 0,-1 0-1 0 0,1 1 0 0 0,0-1 1 0 0,0 0-1 0 0,-1 1 1 0 0,1-1-1 0 0,0 1 0 0 0,-1 0 1 0 0,1-1-1 0 0,0 1 0 0 0,-1 0 1 0 0,1 0-1 0 0,-1 0 1 0 0,1 0-1 0 0,0 0 0 0 0,-1 0 1 0 0,1 0-1 0 0,0 1 0 0 0,-1-1 1 0 0,1 0-1 0 0,0 1 1 0 0,-1-1-1 0 0,1 1 0 0 0,0-1 1 0 0,0 1-1 0 0,-1 0 0 0 0,1 0 1 0 0,0-1-1 0 0,0 1 1 0 0,0 0-1 0 0,0 0 0 0 0,0 0 1 0 0,0 0-1 0 0,0 0 0 0 0,0 0 1 0 0,0 1 36 0 0,-37 55-709 0 0,30-45 708 0 0,2 1 0 0 0,0 0 1 0 0,0 0-1 0 0,1 1 0 0 0,1-1 1 0 0,0 1-1 0 0,1 0 0 0 0,1 0 1 0 0,0 0-1 0 0,0 1 0 0 0,2-1 1 0 0,0 0-1 0 0,0 1 0 0 0,2 5 1 0 0,3-13 42 0 0,-1 1-1 0 0,2-1 1 0 0,-1 0-1 0 0,1 0 1 0 0,0-1-1 0 0,0 1 0 0 0,1-1 1 0 0,-1-1-1 0 0,1 1 1 0 0,1-1-1 0 0,-1 0 1 0 0,1-1-1 0 0,0 0 0 0 0,0 0 1 0 0,0-1-1 0 0,0 0 1 0 0,1 0-1 0 0,-1-1 1 0 0,1 0-1 0 0,0 0 0 0 0,0-1 1 0 0,0 0-1 0 0,-1-1 1 0 0,1 0-1 0 0,0-1 1 0 0,0 1-1 0 0,0-2 1 0 0,0 1-1 0 0,6-3-41 0 0,23-6 268 0 0,-1-3-1 0 0,0 0 1 0 0,-1-3-1 0 0,-1-1 1 0 0,-1-1-1 0 0,0-2 1 0 0,-1-1 0 0 0,-1-2-1 0 0,-2-1 1 0 0,0-2-1 0 0,23-25-267 0 0,-38 38 50 0 0,-1-1-1 0 0,-1 0 1 0 0,0-1-1 0 0,-1 0 0 0 0,-1-1 1 0 0,0-1-1 0 0,-1 0 1 0 0,-1 0-1 0 0,0-1 1 0 0,-1 0-1 0 0,-2 0 0 0 0,1-1 1 0 0,-2 0-1 0 0,-1 0 1 0 0,3-19-50 0 0,-7 36-15 0 0,1 1 1 0 0,0-1-1 0 0,-1 0 1 0 0,1 0-1 0 0,-1 0 1 0 0,0 0 0 0 0,1 0-1 0 0,-1 0 1 0 0,0 0-1 0 0,0-1 1 0 0,-1 1-1 0 0,1 0 1 0 0,0 0-1 0 0,-1 0 1 0 0,1 0 0 0 0,-1 0-1 0 0,1 1 1 0 0,-1-1-1 0 0,0 0 1 0 0,0 0-1 0 0,0 0 1 0 0,0 1-1 0 0,0-1 1 0 0,0 0 0 0 0,-1 1-1 0 0,1-1 1 0 0,-1 1-1 0 0,1-1 1 0 0,-1 1-1 0 0,1 0 1 0 0,-1 0-1 0 0,0-1 1 0 0,1 1 0 0 0,-1 0-1 0 0,0 1 1 0 0,0-1-1 0 0,0 0 1 0 0,0 0-1 0 0,0 1 1 0 0,0-1-1 0 0,0 1 1 0 0,0 0 0 0 0,0 0-1 0 0,0 0 1 0 0,0 0-1 0 0,0 0 1 0 0,0 0-1 0 0,-2 0 15 0 0,-1 3-51 0 0,-1 0 0 0 0,0 0 0 0 0,1 0 0 0 0,0 0-1 0 0,0 1 1 0 0,0 0 0 0 0,0 0 0 0 0,0 1 0 0 0,1-1 0 0 0,0 1 0 0 0,0 0-1 0 0,0 0 1 0 0,0 0 0 0 0,1 0 0 0 0,0 1 0 0 0,0 1 51 0 0,-4 3-29 0 0,-4 6 13 0 0,2 1-1 0 0,0 0 0 0 0,0 0 1 0 0,2 1-1 0 0,0 0 0 0 0,2 0 0 0 0,0 0 1 0 0,0 1-1 0 0,2 0 0 0 0,0 0 1 0 0,1 0-1 0 0,2 0 0 0 0,-1 0 0 0 0,2 0 1 0 0,1 3 16 0 0,1-9-112 0 0,1 0 1 0 0,0-1-1 0 0,1 1 1 0 0,1-1-1 0 0,0 0 0 0 0,0 0 1 0 0,1 0-1 0 0,1-1 1 0 0,0 0-1 0 0,0-1 1 0 0,1 0-1 0 0,0 0 1 0 0,1-1-1 0 0,0 0 1 0 0,1-1-1 0 0,4 4 112 0 0,67 37-9680 0 0,-70-44 12 0 0</inkml:trace>
  <inkml:trace contextRef="#ctx0" brushRef="#br0" timeOffset="453.507">2274 405 2961 0 0,'0'0'2444'0'0,"0"0"-1078"0"0,0 0-377 0 0,0 0 153 0 0,0 0 182 0 0,0 0 7 0 0,0 0-164 0 0,0 0-255 0 0,0 0-222 0 0,0 0-123 0 0,0 0-21 0 0,0 0-19 0 0,0 0-25 0 0,0 9-17 0 0,-9 115 2009 0 0,-34 199-1165 0 0,32-260-1342 0 0,11-84-14018 0 0,2 17 7299 0 0</inkml:trace>
  <inkml:trace contextRef="#ctx0" brushRef="#br0" timeOffset="2561.876">2242 446 136 0 0,'0'0'1163'0'0,"0"0"-150"0"0,0 0 2 0 0,0 0 194 0 0,0 0 182 0 0,0 0-47 0 0,0 0-220 0 0,0 0-230 0 0,0 0-177 0 0,0 0-41 0 0,0 0 26 0 0,0 0-10 0 0,10-1-33 0 0,80 2 1859 0 0,100-6-558 0 0,-163-3-2056 0 0,-5 0-2943 0 0,-7 7-7110 0 0,-13 1 6220 0 0</inkml:trace>
  <inkml:trace contextRef="#ctx0" brushRef="#br0" timeOffset="2819.856">2228 729 1504 0 0,'0'0'1126'0'0,"0"0"97"0"0,0 0 349 0 0,0 0 239 0 0,0 0 11 0 0,0 0-184 0 0,0 0-187 0 0,0 0-235 0 0,0 0-272 0 0,0 0-244 0 0,33-3-216 0 0,105-10-184 0 0,-73 6 233 0 0,-45 5-1915 0 0,0 1-4629 0 0,-17 1-2920 0 0</inkml:trace>
</inkml:ink>
</file>

<file path=ppt/ink/ink4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54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5985 2111 5249 0 0,'0'0'646'0'0,"0"0"-272"0"0,0 0 148 0 0,0 0 539 0 0,0 0 432 0 0,0 0 132 0 0,0 0-155 0 0,0 0-275 0 0,0 0-251 0 0,0 0-222 0 0,0 0-158 0 0,0 0-143 0 0,32 2-83 0 0,100 5-38 0 0,46-5 573 0 0,-58-23-955 0 0,-43-5-3821 0 0,-57 17-3714 0 0,-12 3 1422 0 0</inkml:trace>
  <inkml:trace contextRef="#ctx0" brushRef="#br0" timeOffset="207.08">6281 1872 5625 0 0,'0'0'2382'0'0,"0"0"-1526"0"0,0 0-386 0 0,0 0 192 0 0,0 0 333 0 0,-2 32 215 0 0,-5 103 20 0 0,0 39 1510 0 0,6-82-6896 0 0,1-55-463 0 0,0-29-2776 0 0</inkml:trace>
  <inkml:trace contextRef="#ctx0" brushRef="#br0" timeOffset="-5422.531">1023 1853 3873 0 0,'0'0'1431'0'0,"0"0"-118"0"0,0 0 70 0 0,0 0 214 0 0,0 0 206 0 0,0 0-3 0 0,0 0-210 0 0,0 0-387 0 0,0 0-422 0 0,0 0-315 0 0,0 0-172 0 0,0 0-47 0 0,0 0 17 0 0,0 11 78 0 0,-14 199 1599 0 0,-5 29-1521 0 0,0-138-763 0 0,7-58-5972 0 0,7-36-1840 0 0,3-6 2220 0 0</inkml:trace>
  <inkml:trace contextRef="#ctx0" brushRef="#br0" timeOffset="-5105.52">607 1909 4705 0 0,'0'0'992'0'0,"0"0"-260"0"0,0 0 113 0 0,0 0 363 0 0,0 0 273 0 0,0 0 66 0 0,0 0-98 0 0,0 0-160 0 0,0 0-151 0 0,32-3-116 0 0,102-10-120 0 0,319-34 2378 0 0,-308 40-4465 0 0,-130 21-2608 0 0,-29 8-4776 0 0,8-14 1526 0 0</inkml:trace>
  <inkml:trace contextRef="#ctx0" brushRef="#br0" timeOffset="-4852.593">600 2431 7914 0 0,'0'0'616'0'0,"0"0"-227"0"0,0 0 145 0 0,0 0 467 0 0,0 0 426 0 0,0 0 186 0 0,0 0-90 0 0,0 0-335 0 0,0 0-309 0 0,0 0-174 0 0,0 0-109 0 0,0 0-2 0 0,0 0-9 0 0,33-3-39 0 0,104-10-52 0 0,35-12 624 0 0,77-23-1470 0 0,-244 47-82 0 0,36-13-1545 0 0,-28 8-1761 0 0,-2-1-3539 0 0,-6 3-659 0 0</inkml:trace>
  <inkml:trace contextRef="#ctx0" brushRef="#br0" timeOffset="-4502.327">753 1636 4665 0 0,'0'0'584'0'0,"0"0"-38"0"0,0 0 311 0 0,0 0 527 0 0,0 0 286 0 0,0 0 49 0 0,0 0-141 0 0,0 0-269 0 0,0 0-288 0 0,0 0-241 0 0,35 1-205 0 0,111 3-167 0 0,1-19 92 0 0,10-3-1800 0 0,-105 14-2042 0 0,1 3-3709 0 0,-32 1 1148 0 0</inkml:trace>
  <inkml:trace contextRef="#ctx0" brushRef="#br0" timeOffset="-4140.407">1509 2299 4705 0 0,'0'0'763'0'0,"0"0"-246"0"0,0 0 121 0 0,0 0 351 0 0,0 0 397 0 0,0 0 222 0 0,0 0 6 0 0,0 0-251 0 0,0 0-363 0 0,0 0-270 0 0,0 0-154 0 0,0 0-29 0 0,0 0 49 0 0,-2 21 104 0 0,-8 65 91 0 0,8-64 45 0 0,-6-34 2332 0 0,7-6-3112 0 0,1 0 0 0 0,1 0 0 0 0,0 0-1 0 0,1 0 1 0 0,1 0 0 0 0,1 1 0 0 0,0-1-1 0 0,1 1 1 0 0,1 0 0 0 0,1 0 0 0 0,0 0-1 0 0,2 1 1 0 0,-1 1 0 0 0,2-1-1 0 0,0 1 1 0 0,1 1 0 0 0,0 0 0 0 0,1 0-1 0 0,11-8-55 0 0,19-7-1718 0 0,-10 28-6122 0 0,-26 5 2362 0 0,0 3-3072 0 0</inkml:trace>
  <inkml:trace contextRef="#ctx0" brushRef="#br0" timeOffset="-3800.77">1959 2126 3249 0 0,'0'0'2340'0'0,"0"0"-858"0"0,0 0-237 0 0,0 0 74 0 0,0 0 58 0 0,0 0 0 0 0,0 0-92 0 0,0 0-223 0 0,0 0-252 0 0,0 0-241 0 0,0 0-191 0 0,0 0-133 0 0,0 0-70 0 0,-20 24-59 0 0,-59 74-36 0 0,51-44 8 0 0,27-51-76 0 0,0-1 0 0 0,0 1-1 0 0,0 0 1 0 0,0 0 0 0 0,0 0 0 0 0,1 0-1 0 0,-1 0 1 0 0,1 0 0 0 0,0 0 0 0 0,0 0-1 0 0,0 0 1 0 0,0 0 0 0 0,0 0 0 0 0,1 0-1 0 0,0 0 1 0 0,-1 0 0 0 0,1-1 0 0 0,0 1-1 0 0,0 0 1 0 0,0 0 0 0 0,1 0-1 0 0,-1-1 1 0 0,1 1 0 0 0,0-1 0 0 0,-1 1-1 0 0,1-1 1 0 0,0 0 0 0 0,0 0 0 0 0,1 0-1 0 0,-1 0 1 0 0,0 0 0 0 0,1 0 0 0 0,-1 0-1 0 0,1-1 1 0 0,-1 0 0 0 0,1 1 0 0 0,0-1-1 0 0,0 0 1 0 0,-1 0 0 0 0,1 0 0 0 0,0-1-1 0 0,3 1-11 0 0,3-1 112 0 0,0-1 0 0 0,0 0 0 0 0,0-1 0 0 0,0 0 0 0 0,0 0-1 0 0,0-1 1 0 0,-1 0 0 0 0,1-1 0 0 0,-1 0 0 0 0,0 0 0 0 0,0-1-1 0 0,0 0 1 0 0,0 0 0 0 0,-1-1 0 0 0,0 0 0 0 0,0 0 0 0 0,-1-1-1 0 0,0 1 1 0 0,0-2 0 0 0,0 1 0 0 0,-1 0 0 0 0,0-1 0 0 0,-1 0-1 0 0,0 0 1 0 0,0-1 0 0 0,0 1 0 0 0,-1-1 0 0 0,0 0 0 0 0,-1 0-1 0 0,0 0 1 0 0,-1 0 0 0 0,0 0 0 0 0,0 0 0 0 0,0 0 0 0 0,-2-4-112 0 0,2 10-95 0 0,-1-1 0 0 0,0 1-1 0 0,0-1 1 0 0,-1 1 0 0 0,1-1 0 0 0,-1 1 0 0 0,1 0 0 0 0,-1-1 0 0 0,0 1 0 0 0,0 0 0 0 0,-1-1 0 0 0,1 1 0 0 0,-1 0 0 0 0,1 0 0 0 0,-1 0 0 0 0,0 0 0 0 0,0 1 0 0 0,0-1 0 0 0,-1 0 0 0 0,1 1 0 0 0,-1-1 0 0 0,1 1-1 0 0,-1 0 1 0 0,0 0 0 0 0,0 0 0 0 0,0 0 0 0 0,0 1 0 0 0,0-1 0 0 0,0 1 0 0 0,0 0 0 0 0,-1 0 0 0 0,1 0 0 0 0,-1 0 95 0 0,-49 0-4489 0 0,22 11-3054 0 0,24-6 1107 0 0</inkml:trace>
  <inkml:trace contextRef="#ctx0" brushRef="#br0" timeOffset="-3188.471">2319 2133 4513 0 0,'0'0'1927'0'0,"0"0"-480"0"0,0 0-41 0 0,0 0 263 0 0,0 0 149 0 0,0 0-58 0 0,0 0-309 0 0,0 0-449 0 0,0 0-365 0 0,0 0-267 0 0,0 0-174 0 0,0 0-101 0 0,0 0-58 0 0,-4 7-24 0 0,-6 8-1 0 0,2-4-41 0 0,0 0 0 0 0,1 0 1 0 0,1 0-1 0 0,0 1 0 0 0,0 0 0 0 0,1 0 0 0 0,1 1 1 0 0,0-1-1 0 0,0 1 0 0 0,-1 13 29 0 0,4-23 1 0 0,1 0 1 0 0,-1 0-1 0 0,1 0 0 0 0,-1 0 0 0 0,1 0 1 0 0,0 0-1 0 0,0 1 0 0 0,0-1 0 0 0,1 0 0 0 0,-1 0 1 0 0,1 0-1 0 0,0 0 0 0 0,0 0 0 0 0,0 0 1 0 0,0 0-1 0 0,0 0 0 0 0,0 0 0 0 0,1-1 0 0 0,0 1 1 0 0,-1 0-1 0 0,1-1 0 0 0,0 0 0 0 0,0 1 1 0 0,0-1-1 0 0,1 0 0 0 0,-1 0 0 0 0,1 0 0 0 0,-1 0 1 0 0,1 0-1 0 0,-1-1 0 0 0,1 1 0 0 0,0-1 1 0 0,0 0-1 0 0,0 0 0 0 0,0 0 0 0 0,0 0 1 0 0,1 0-2 0 0,4 0 138 0 0,-1-1 1 0 0,1 0 0 0 0,-1-1 0 0 0,1 0 0 0 0,-1 0 0 0 0,0-1 0 0 0,0 0 0 0 0,1 0 0 0 0,-1 0 0 0 0,0-1 0 0 0,-1 0 0 0 0,1-1-1 0 0,-1 1 1 0 0,1-1 0 0 0,-1-1 0 0 0,0 1 0 0 0,0-1 0 0 0,-1 0 0 0 0,0 0 0 0 0,3-3-139 0 0,90-126 1267 0 0,-88 118-1166 0 0,0 0-141 0 0,-1 0 0 0 0,0-1 1 0 0,-2 0-1 0 0,1-1 1 0 0,-2 0-1 0 0,-1 0 0 0 0,0 0 1 0 0,-1-1-1 0 0,-1 1 0 0 0,-1-1 1 0 0,0 0-1 0 0,-1 0 1 0 0,-2 0-1 0 0,-1-13 40 0 0,1 24-131 0 0,-1 0 1 0 0,0 0-1 0 0,0 0 0 0 0,-1 0 1 0 0,0 1-1 0 0,-1-1 1 0 0,1 1-1 0 0,-1 0 0 0 0,-1 0 1 0 0,1 0-1 0 0,-1 1 0 0 0,0 0 1 0 0,-1 0-1 0 0,1 0 1 0 0,-3-1 130 0 0,5 4-48 0 0,-1 0 0 0 0,1 1 1 0 0,0 0-1 0 0,-1 0 0 0 0,1 0 1 0 0,-1 0-1 0 0,0 0 1 0 0,0 1-1 0 0,1 0 0 0 0,-1 0 1 0 0,0 0-1 0 0,0 0 1 0 0,0 0-1 0 0,0 1 0 0 0,0 0 1 0 0,0 0-1 0 0,0 0 1 0 0,-1 0-1 0 0,1 1 0 0 0,0-1 1 0 0,0 1-1 0 0,1 0 0 0 0,-1 0 1 0 0,0 1-1 0 0,0-1 1 0 0,0 1-1 0 0,1 0 0 0 0,-1 0 1 0 0,1 0-1 0 0,-1 0 1 0 0,-1 2 47 0 0,-4 5 18 0 0,1 0 1 0 0,-1 1-1 0 0,2 0 1 0 0,-1 0-1 0 0,1 0 1 0 0,1 1-1 0 0,0 0 1 0 0,0 1-1 0 0,2-1 1 0 0,-1 1 0 0 0,1 0-1 0 0,1 0 1 0 0,0 1-1 0 0,0-1 1 0 0,2 0-1 0 0,-1 1 1 0 0,2 0-1 0 0,0-1 1 0 0,0 1-1 0 0,1 0 1 0 0,1 3-19 0 0,-1-5 32 0 0,1-1-1 0 0,0 1 1 0 0,1 0 0 0 0,0-1-1 0 0,1 0 1 0 0,0 0-1 0 0,0 0 1 0 0,1 0 0 0 0,1-1-1 0 0,0 0 1 0 0,0 0 0 0 0,0 0-1 0 0,1-1 1 0 0,0 1-1 0 0,1-2 1 0 0,0 1 0 0 0,7 4-32 0 0,5 3 28 0 0,0 0 0 0 0,1-1 0 0 0,1-1 0 0 0,0-1 0 0 0,1-1 0 0 0,0-1-1 0 0,5 0-27 0 0,55 9-1700 0 0,-27-16-7694 0 0,-43-3 1099 0 0</inkml:trace>
  <inkml:trace contextRef="#ctx0" brushRef="#br0" timeOffset="-2907.632">3067 2122 9874 0 0,'0'0'1812'0'0,"0"0"-662"0"0,0 0-148 0 0,0 0 167 0 0,0 0 31 0 0,0 0-133 0 0,0 0-152 0 0,0 0-143 0 0,0 0-150 0 0,34-2-133 0 0,109-9-117 0 0,144-17-556 0 0,-279 28-503 0 0,34-6-1688 0 0,-29 3-1462 0 0,-3-3-3333 0 0,-6 0 979 0 0</inkml:trace>
  <inkml:trace contextRef="#ctx0" brushRef="#br0" timeOffset="-2655.751">3372 1875 9906 0 0,'0'0'796'0'0,"0"0"-25"0"0,0 0 269 0 0,0 0 367 0 0,0 0 163 0 0,0 0-118 0 0,-4 32-271 0 0,-16 98-364 0 0,13 0 143 0 0,7-115-1451 0 0,10 123 1244 0 0,3-94-4047 0 0,10-3-5028 0 0,-17-33-224 0 0</inkml:trace>
  <inkml:trace contextRef="#ctx0" brushRef="#br0" timeOffset="-1964.708">3934 1934 2128 0 0,'0'0'2792'0'0,"0"0"-772"0"0,0 0-317 0 0,0 0-97 0 0,0 0-91 0 0,0 0-199 0 0,0 0-216 0 0,0 0-233 0 0,0 0-236 0 0,0 0-140 0 0,0 0-72 0 0,0 0-46 0 0,0 0-9 0 0,21-12 32 0 0,70-41 3 0 0,-17 30 425 0 0,-51 18-581 0 0,0 1-1 0 0,0 0 1 0 0,1 2 0 0 0,-1 1 0 0 0,1 1-1 0 0,14 2-242 0 0,-36-2 6 0 0,-1 0 0 0 0,1 1 0 0 0,0-1 0 0 0,-1 0 0 0 0,1 1-1 0 0,-1-1 1 0 0,1 1 0 0 0,-1 0 0 0 0,1 0 0 0 0,-1-1-1 0 0,0 1 1 0 0,1 0 0 0 0,-1 0 0 0 0,0 0 0 0 0,1 0 0 0 0,-1 1-1 0 0,0-1 1 0 0,0 0 0 0 0,0 0 0 0 0,0 1 0 0 0,0-1 0 0 0,-1 0-1 0 0,1 1 1 0 0,0-1 0 0 0,-1 1 0 0 0,1-1 0 0 0,-1 1 0 0 0,1 0-1 0 0,-1-1 1 0 0,1 1 0 0 0,-1-1 0 0 0,0 1 0 0 0,0 0 0 0 0,0-1-1 0 0,0 1 1 0 0,0 0 0 0 0,-1-1 0 0 0,1 1 0 0 0,0 0-6 0 0,-22 61 278 0 0,-63 59-126 0 0,64-97-155 0 0,2 1 1 0 0,1 1-1 0 0,1 0 1 0 0,1 2-1 0 0,1 0 1 0 0,2 0 0 0 0,-5 18 2 0 0,16-43 2 0 0,0 0 0 0 0,0 1 1 0 0,1-1-1 0 0,0 1 1 0 0,0-1-1 0 0,0 1 0 0 0,1 0 1 0 0,-1-1-1 0 0,1 1 1 0 0,0 0-1 0 0,0 0 0 0 0,1-1 1 0 0,0 1-1 0 0,-1 0 1 0 0,2-1-1 0 0,-1 1 0 0 0,0-1 1 0 0,1 1-1 0 0,0-1 1 0 0,0 0-1 0 0,0 0 0 0 0,1 0 1 0 0,-1 0-1 0 0,1 0 1 0 0,0 0-1 0 0,0-1 0 0 0,0 1 1 0 0,0-1-1 0 0,1 0 1 0 0,1 1-3 0 0,8 0-5 0 0,1-1 1 0 0,0 0-1 0 0,-1-1 1 0 0,1 0 0 0 0,0-1-1 0 0,0-1 1 0 0,0 0 0 0 0,0-1-1 0 0,0 0 1 0 0,0-2 0 0 0,0 1-1 0 0,0-2 1 0 0,-1 1 0 0 0,0-2-1 0 0,0 0 1 0 0,0-1 0 0 0,0 0-1 0 0,-1 0 1 0 0,4-4 4 0 0,40-35-2753 0 0,-26 10-5352 0 0,-21 23-723 0 0</inkml:trace>
  <inkml:trace contextRef="#ctx0" brushRef="#br0" timeOffset="-1719.848">4836 1927 7282 0 0,'0'0'3395'0'0,"0"0"-2315"0"0,0 0-473 0 0,0 0 325 0 0,0 0 299 0 0,0 0 123 0 0,-4 32-57 0 0,-15 101-188 0 0,3-30 176 0 0,5 0-1 0 0,2 93-1284 0 0,16-162-1501 0 0,-2-29-3301 0 0,1-3-4375 0 0,-6-2 3801 0 0</inkml:trace>
  <inkml:trace contextRef="#ctx0" brushRef="#br0" timeOffset="-1481.506">4571 1920 8034 0 0,'0'0'964'0'0,"0"0"-588"0"0,0 0-52 0 0,0 0 352 0 0,0 0 219 0 0,0 0 136 0 0,0 0 15 0 0,0 0-84 0 0,0 0-101 0 0,0 0-137 0 0,0 0-93 0 0,35 8-61 0 0,113 24-66 0 0,-51-24 363 0 0,178-44-348 0 0,-235 32-1405 0 0,-14 3-4215 0 0,-25 2 465 0 0,-1 1 1373 0 0,0-1-1835 0 0</inkml:trace>
  <inkml:trace contextRef="#ctx0" brushRef="#br0" timeOffset="-1252.841">4538 2557 1776 0 0,'0'0'1987'0'0,"0"0"-179"0"0,0 0-4 0 0,0 0 156 0 0,0 0 38 0 0,0 0-122 0 0,0 0-242 0 0,0 0-318 0 0,0 0-313 0 0,0 0-277 0 0,33-3-191 0 0,104-8-170 0 0,-45-12 62 0 0,-70 13-346 0 0,-1 1-472 0 0,77-36-51 0 0,-69 26-3359 0 0,-2-4-4036 0 0,-22 18 1012 0 0</inkml:trace>
  <inkml:trace contextRef="#ctx0" brushRef="#br0" timeOffset="-969.82">4470 1725 8522 0 0,'0'0'547'0'0,"0"0"-161"0"0,0 0 220 0 0,0 0 319 0 0,0 0 198 0 0,0 0 62 0 0,0 0-80 0 0,0 0-191 0 0,32-1-206 0 0,106-2-191 0 0,-67 2-530 0 0,112-1 587 0 0,-68 1-8516 0 0,-95 1-1215 0 0</inkml:trace>
  <inkml:trace contextRef="#ctx0" brushRef="#br0" timeOffset="-303.899">5333 2365 7258 0 0,'0'0'1009'0'0,"0"0"-269"0"0,0 0 20 0 0,0 0 182 0 0,0 0 110 0 0,0 0-14 0 0,0 0-155 0 0,0 0-231 0 0,0 0-222 0 0,0 0-172 0 0,0 0-101 0 0,0 0-79 0 0,0 0-30 0 0,-29 30-11 0 0,-86 89 4 0 0,75-66 14 0 0,27-24-2 0 0,13-28-83 0 0,0-1-2 0 0,0 0 20 0 0,0 0 81 0 0,14-12 1121 0 0,212-226 1067 0 0,-211 223-2265 0 0,-7 6-1 0 0,1 0-1 0 0,0 0 1 0 0,0 1 0 0 0,1 0-1 0 0,1 1 1 0 0,-1 0 0 0 0,1 1 0 0 0,0 0-1 0 0,0 1 1 0 0,4-1 9 0 0,-13 7-24 0 0,0 0 0 0 0,0 0 0 0 0,0 0 0 0 0,0 0-1 0 0,0 1 1 0 0,0-1 0 0 0,0 1 0 0 0,0-1 0 0 0,-1 1 0 0 0,1 0 0 0 0,0-1-1 0 0,-1 1 1 0 0,0 0 0 0 0,1 0 0 0 0,-1 0 0 0 0,0 1 0 0 0,0-1 0 0 0,0 0 0 0 0,0 0-1 0 0,0 0 1 0 0,-1 1 0 0 0,1-1 0 0 0,-1 0 0 0 0,0 1 0 0 0,1-1 0 0 0,-1 1 0 0 0,0-1-1 0 0,0 0 1 0 0,0 1 0 0 0,-1-1 0 0 0,1 1 0 0 0,-1-1 0 0 0,1 0 0 0 0,-1 1 24 0 0,1 5-48 0 0,1 24-29 0 0,-1-19 55 0 0,0 0 1 0 0,1 0-1 0 0,1 1 1 0 0,0-1-1 0 0,0 0 1 0 0,2 0-1 0 0,-1-1 1 0 0,2 1-1 0 0,1 3 22 0 0,0-6-486 0 0,-7-10 555 0 0,1 0-1 0 0,-1 0 1 0 0,1 0-1 0 0,-1 0 1 0 0,1 1 0 0 0,0-1-1 0 0,-1 0 1 0 0,1 0 0 0 0,-1 0-1 0 0,1 0 1 0 0,0 1 0 0 0,-1-1-1 0 0,1 0 1 0 0,0 0 0 0 0,-1 1-1 0 0,1-1 1 0 0,0 0-1 0 0,-1 1 1 0 0,1-1 0 0 0,0 0-1 0 0,-1 1 1 0 0,1-1 0 0 0,0 0-1 0 0,0 1 1 0 0,0-1 0 0 0,-1 1-1 0 0,1-1 1 0 0,0 0 0 0 0,0 1-1 0 0,0-1 1 0 0,0 1-1 0 0,0-1 1 0 0,0 0 0 0 0,0 1-1 0 0,0-1 1 0 0,0 1 0 0 0,0-1-1 0 0,0 1 1 0 0,0-1 0 0 0,0 1-1 0 0,0-1 1 0 0,0 0 0 0 0,0 1-1 0 0,0-1 1 0 0,1 1-1 0 0,-1-1 1 0 0,0 0 0 0 0,0 1-69 0 0,-120-49 82 0 0,39 22-901 0 0,26 11-4103 0 0,43 12-227 0 0,3-1-4545 0 0</inkml:trace>
  <inkml:trace contextRef="#ctx0" brushRef="#br0" timeOffset="-18475.069">445 267 1904 0 0,'0'0'1593'0'0,"0"0"-740"0"0,0 0 99 0 0,0 0 302 0 0,0 0 169 0 0,0 0 61 0 0,36-1-14 0 0,114-3-91 0 0,145-22 2002 0 0,-209 18-3519 0 0,69-7-860 0 0,-54 7-6611 0 0,-79 7 661 0 0</inkml:trace>
  <inkml:trace contextRef="#ctx0" brushRef="#br0" timeOffset="-15820.387">4311 219 3169 0 0,'0'0'1808'0'0,"0"0"-282"0"0,0 0-19 0 0,0 0 169 0 0,0 0 176 0 0,0 0 2 0 0,0 0-193 0 0,0 0-306 0 0,0 0-297 0 0,0 0-213 0 0,0 0-169 0 0,32-8-111 0 0,101-22-85 0 0,122-3 529 0 0,-222 31-1154 0 0,68 1-3859 0 0,-60 1-4438 0 0,-28 0-8 0 0</inkml:trace>
  <inkml:trace contextRef="#ctx0" brushRef="#br0" timeOffset="-17144.493">3656 476 4209 0 0,'0'0'895'0'0,"0"0"-26"0"0,0 0 218 0 0,0 0 320 0 0,0 0 220 0 0,0 0-5 0 0,0 0-161 0 0,0 0-192 0 0,0 0-177 0 0,0 0-149 0 0,0 0-119 0 0,0 0-114 0 0,34-9-113 0 0,109-28-62 0 0,-47 23 464 0 0,-71 15-707 0 0,-23-1-260 0 0,14 0 94 0 0,0-1 1 0 0,0 2-1 0 0,0 0 1 0 0,0 1-1 0 0,-1 1 1 0 0,1 0 0 0 0,-1 1-1 0 0,0 1 1 0 0,1 0-127 0 0,-14-4 11 0 0,-1 0 1 0 0,0 0-1 0 0,1 0 1 0 0,-1 0-1 0 0,0 0 1 0 0,1 0 0 0 0,-1 0-1 0 0,0 1 1 0 0,0-1-1 0 0,0 0 1 0 0,0 1-1 0 0,0-1 1 0 0,0 1 0 0 0,-1-1-1 0 0,1 1 1 0 0,0-1-1 0 0,-1 1 1 0 0,1-1-1 0 0,-1 1 1 0 0,1 0 0 0 0,-1-1-1 0 0,0 1 1 0 0,0 0-1 0 0,0-1 1 0 0,0 1-1 0 0,0 0 1 0 0,0 0-1 0 0,0-1 1 0 0,-1 1 0 0 0,1 0-1 0 0,-1-1 1 0 0,1 1-1 0 0,-1-1 1 0 0,1 1-1 0 0,-1-1 1 0 0,0 1 0 0 0,0-1-1 0 0,0 1 1 0 0,0-1-12 0 0,-39 56 269 0 0,-47 38-148 0 0,43-50-90 0 0,1 3 0 0 0,3 2-1 0 0,-26 42-30 0 0,59-81-5 0 0,2 0 0 0 0,-1 0 0 0 0,1 1 0 0 0,1-1 0 0 0,0 1 0 0 0,1 0 0 0 0,0 0 0 0 0,1 1 0 0 0,0-1 1 0 0,1 0-1 0 0,0 9 5 0 0,1-16 7 0 0,0 1 0 0 0,1-1 0 0 0,-1 0 0 0 0,1 0 0 0 0,0 0 0 0 0,1 1 1 0 0,-1-1-1 0 0,1 0 0 0 0,0-1 0 0 0,0 1 0 0 0,0 0 0 0 0,1 0 0 0 0,0-1 1 0 0,0 0-1 0 0,0 1 0 0 0,0-1 0 0 0,1 0 0 0 0,0-1 0 0 0,-1 1 0 0 0,1-1 1 0 0,0 1-1 0 0,1-1 0 0 0,-1 0 0 0 0,1-1 0 0 0,-1 1 0 0 0,1-1 0 0 0,0 0 0 0 0,2 1-6 0 0,10 1 34 0 0,-1 0 0 0 0,1-2 0 0 0,-1 1 1 0 0,1-2-1 0 0,0-1 0 0 0,0 0 0 0 0,-1 0 1 0 0,1-2-1 0 0,0 0-35 0 0,80-43-2427 0 0,-69 22-1442 0 0,-3 0-3611 0 0,-17 12-1749 0 0</inkml:trace>
  <inkml:trace contextRef="#ctx0" brushRef="#br0" timeOffset="-16893.513">4698 476 11074 0 0,'0'0'559'0'0,"0"0"-104"0"0,0 0 150 0 0,0 0 346 0 0,0 0 282 0 0,0 0 105 0 0,-9 32-84 0 0,-29 99-284 0 0,8 47 493 0 0,28-136-1367 0 0,8 197-1659 0 0,-3-219 271 0 0,0-1-2714 0 0,-2-7-3410 0 0,-1-11 1695 0 0</inkml:trace>
  <inkml:trace contextRef="#ctx0" brushRef="#br0" timeOffset="-16562.764">4324 510 7730 0 0,'0'0'553'0'0,"0"0"-43"0"0,0 0 214 0 0,0 0 283 0 0,0 0 196 0 0,0 0 78 0 0,0 0-14 0 0,0 0-83 0 0,36-4-105 0 0,112-8-148 0 0,43 9 1167 0 0,45-4-1669 0 0,-159 5-584 0 0,-38 1-2654 0 0,-1 0-7966 0 0,-33 1 4518 0 0</inkml:trace>
  <inkml:trace contextRef="#ctx0" brushRef="#br0" timeOffset="-16313.126">4403 1180 4665 0 0,'0'0'1646'0'0,"0"0"-265"0"0,0 0 218 0 0,0 0 178 0 0,0 0-114 0 0,0 0-287 0 0,0 0-256 0 0,0 0-237 0 0,34-3-205 0 0,106-8-121 0 0,-45-8 247 0 0,205-66-2245 0 0,-273 77-1504 0 0,-8 1-4065 0 0,-10 3 257 0 0</inkml:trace>
  <inkml:trace contextRef="#ctx0" brushRef="#br0" timeOffset="-15072.302">5493 859 6817 0 0,'0'0'1114'0'0,"0"0"-462"0"0,0 0-328 0 0,0 0-144 0 0,0 0-17 0 0,0 0 65 0 0,0 0 39 0 0,0 0 27 0 0,0 0-13 0 0,0 0-56 0 0,0 0-58 0 0,0 0-61 0 0,-19 32-42 0 0,-62 101-6 0 0,7 4 175 0 0,25-53-72 0 0,42-73 532 0 0,12-19 1139 0 0,13-20-512 0 0,20-18-1211 0 0,2 2 0 0 0,2 3 0 0 0,2 1 0 0 0,2 2 0 0 0,1 2-1 0 0,2 2 1 0 0,1 2 0 0 0,13-4-109 0 0,-59 34-10 0 0,59-16-320 0 0,-57 58 155 0 0,-18 74 342 0 0,-4-24-169 0 0,6 47 1080 0 0,10-136-842 0 0,0-1 68 0 0,0 0 106 0 0,-3 0 2373 0 0,-10-4-2079 0 0,-163-143-2624 0 0,127 116-2225 0 0,16 16-4372 0 0,20 13 1884 0 0</inkml:trace>
  <inkml:trace contextRef="#ctx0" brushRef="#br0" timeOffset="-14736.505">6069 811 10714 0 0,'0'0'1333'0'0,"0"0"-232"0"0,0 0-13 0 0,0 0 38 0 0,0 0-56 0 0,0 0-158 0 0,0 0-207 0 0,0 0-179 0 0,0 0-68 0 0,0 0-64 0 0,0 0-78 0 0,0 0-19 0 0,32-8-51 0 0,98-24-40 0 0,43 2 165 0 0,-122 21-1369 0 0,-34 5-1896 0 0,-1 0-3796 0 0,-11 3-3591 0 0</inkml:trace>
  <inkml:trace contextRef="#ctx0" brushRef="#br0" timeOffset="-14477.315">6307 554 7210 0 0,'0'0'716'0'0,"0"0"-86"0"0,0 0 264 0 0,0 0 345 0 0,0 0 195 0 0,-8 32 25 0 0,-22 101-199 0 0,23-103-822 0 0,2-1 0 0 0,1 1-1 0 0,1 0 1 0 0,1 0 0 0 0,2 0 0 0 0,1 4-438 0 0,0-12 60 0 0,25 79 278 0 0,-12-62-3197 0 0,-5 1-6285 0 0,-9-35 3280 0 0</inkml:trace>
  <inkml:trace contextRef="#ctx0" brushRef="#br0" timeOffset="-20626.243">948 543 0 0 0,'0'0'524'0'0,"0"0"450"0"0,0 0 225 0 0,0 0 249 0 0,0 0 211 0 0,0 0 35 0 0,0 0-99 0 0,0 0-202 0 0,0 0-222 0 0,0 0-241 0 0,-4-7-243 0 0,-10-20-247 0 0,10 20-220 0 0,4 23 188 0 0,0 443 1686 0 0,-1-452-2207 0 0,-4 83-666 0 0,-6-33-3913 0 0,4-42-1922 0 0,5-11 2376 0 0</inkml:trace>
  <inkml:trace contextRef="#ctx0" brushRef="#br0" timeOffset="-20297.109">497 587 2192 0 0,'0'0'586'0'0,"0"0"-202"0"0,0 0 77 0 0,0 0 349 0 0,0 0 446 0 0,0 0 346 0 0,0 0 78 0 0,0 0-118 0 0,0 0-204 0 0,0 0-192 0 0,0 0-153 0 0,0 0-120 0 0,0 0-62 0 0,36-6-53 0 0,117-17-56 0 0,43-22 1168 0 0,-139 31-1611 0 0,-1-1-130 0 0,0 3-1 0 0,1 2 0 0 0,0 2 0 0 0,37 1-148 0 0,-92 7-53 0 0,0 0 0 0 0,1 0 0 0 0,-1 1 0 0 0,0-1 0 0 0,1 0 0 0 0,-1 1 0 0 0,0 0 0 0 0,1-1 0 0 0,-1 1 0 0 0,0 0 0 0 0,0 0 0 0 0,0 1 0 0 0,0-1-1 0 0,0 0 1 0 0,0 1 0 0 0,0-1 0 0 0,-1 1 0 0 0,1-1 0 0 0,0 1 0 0 0,-1 0 0 0 0,1 0 0 0 0,-1 0 0 0 0,0 0 0 0 0,0 0 0 0 0,0 0 0 0 0,0 0 0 0 0,0 0 0 0 0,0 0 0 0 0,0 0 0 0 0,0 1 0 0 0,-1-1-1 0 0,0 0 1 0 0,1 1 0 0 0,-1 0 53 0 0,-11 52-4717 0 0,-1-36-204 0 0,4-4-3693 0 0</inkml:trace>
  <inkml:trace contextRef="#ctx0" brushRef="#br0" timeOffset="-20034.858">558 1205 6929 0 0,'0'0'1326'0'0,"0"0"-355"0"0,0 0 11 0 0,0 0 334 0 0,0 0 260 0 0,0 0-4 0 0,34-14-150 0 0,109-44-223 0 0,118-24 1579 0 0,-158 68-3574 0 0,-58 13-9604 0 0,-40 1 1525 0 0</inkml:trace>
  <inkml:trace contextRef="#ctx0" brushRef="#br0" timeOffset="-19740.589">1309 1261 1312 0 0,'0'0'1020'0'0,"0"0"122"0"0,0 0 370 0 0,0 0 373 0 0,0 0 191 0 0,0 0-103 0 0,0 0-270 0 0,0 0-266 0 0,0 0-234 0 0,0 0-204 0 0,0 0-139 0 0,0 0-105 0 0,0 0-81 0 0,-6-11-53 0 0,-16-34-85 0 0,21 40-461 0 0,-1-1 0 0 0,1 1 1 0 0,0-1-1 0 0,1 1 0 0 0,-1-1 0 0 0,1 0 0 0 0,0 1 0 0 0,1-1 0 0 0,-1 1 1 0 0,1-1-1 0 0,0 0 0 0 0,1 1 0 0 0,-1 0 0 0 0,1-1 0 0 0,0 1 0 0 0,1 0 0 0 0,1-4-74 0 0,3-9 158 0 0,1 1-112 0 0,-1 1 1 0 0,2 0 0 0 0,0 1-1 0 0,1 0 1 0 0,1 0 0 0 0,0 1 0 0 0,1 1-1 0 0,1 0 1 0 0,11-9-48 0 0,-18 16-21 0 0,46-22-718 0 0,-33 26-2363 0 0,1 1-4245 0 0,-15 1-3018 0 0</inkml:trace>
  <inkml:trace contextRef="#ctx0" brushRef="#br0" timeOffset="-19456.476">1712 973 1984 0 0,'0'0'1554'0'0,"0"0"-131"0"0,0 0-44 0 0,0 0 76 0 0,0 0 53 0 0,0 0-21 0 0,0 0-130 0 0,0 0-269 0 0,0 0-312 0 0,0 0-247 0 0,0 0-184 0 0,-19 32-119 0 0,-56 99-14 0 0,74-130-198 0 0,-1 1-1 0 0,1-1 0 0 0,-1 1 0 0 0,1-1 1 0 0,-1 1-1 0 0,1 0 0 0 0,0 0 0 0 0,0-1 1 0 0,0 1-1 0 0,0 0 0 0 0,0 0 0 0 0,0 0 1 0 0,0 0-1 0 0,1 0 0 0 0,-1 0 0 0 0,1 1 1 0 0,-1-1-1 0 0,1 0 0 0 0,0 0 1 0 0,0 0-1 0 0,0 0 0 0 0,0 0 0 0 0,0 1 1 0 0,1-1-1 0 0,-1 0 0 0 0,0 0 0 0 0,1 0 1 0 0,0 2-14 0 0,2-1 71 0 0,-1 0 83 0 0,1-1 1 0 0,0 1-1 0 0,-1-1 0 0 0,1 0 1 0 0,0 0-1 0 0,1 0 0 0 0,-1 0 0 0 0,0 0 1 0 0,0 0-1 0 0,1-1 0 0 0,-1 0 1 0 0,1 0-1 0 0,0 0 0 0 0,-1 0 1 0 0,1 0-1 0 0,0-1 0 0 0,-1 0 0 0 0,1 1 1 0 0,0-1-1 0 0,-1-1 0 0 0,1 1 1 0 0,0 0-1 0 0,0-1 0 0 0,-1 0 1 0 0,1 0-1 0 0,-1 0 0 0 0,1 0 1 0 0,-1-1-1 0 0,1 1 0 0 0,-1-1 0 0 0,0 0 1 0 0,0 0-1 0 0,0 0 0 0 0,0 0 1 0 0,0-1-1 0 0,0 1 0 0 0,2-3-154 0 0,0-2 95 0 0,0 0 0 0 0,0 0 0 0 0,-1 0 0 0 0,1 0-1 0 0,-1-1 1 0 0,-1 0 0 0 0,0 0 0 0 0,0 0 0 0 0,0 0 0 0 0,-1 0-1 0 0,0 0 1 0 0,-1-1 0 0 0,0 1 0 0 0,0-1 0 0 0,-1 1-1 0 0,0-1 1 0 0,-1 1 0 0 0,1-1 0 0 0,-2 0-95 0 0,-25-23-3023 0 0,24 31 2524 0 0,0 0 0 0 0,0 0 1 0 0,0 0-1 0 0,0 0 0 0 0,0 1 0 0 0,0-1 0 0 0,0 1 0 0 0,0-1 0 0 0,0 1 1 0 0,0 0-1 0 0,0 0 0 0 0,0 1 0 0 0,0-1 0 0 0,0 1 0 0 0,0-1 0 0 0,0 1 0 0 0,0 0 1 0 0,1 0-1 0 0,-1 0 0 0 0,-1 1 499 0 0,-2 2-10277 0 0</inkml:trace>
  <inkml:trace contextRef="#ctx0" brushRef="#br0" timeOffset="-19024.027">2082 1007 7986 0 0,'0'0'1785'0'0,"0"0"-600"0"0,0 0-385 0 0,0 0-57 0 0,0 0-2 0 0,0 0-7 0 0,0 0-8 0 0,0 0-85 0 0,0 0-160 0 0,0 0-137 0 0,0 0-128 0 0,0 0-113 0 0,0 0-55 0 0,-23 28-35 0 0,-71 91-10 0 0,93-118-2 0 0,-1 0 0 0 0,0 1-1 0 0,0-1 1 0 0,1 1 0 0 0,-1-1 0 0 0,1 1 0 0 0,-1 0-1 0 0,1-1 1 0 0,-1 1 0 0 0,1 0 0 0 0,0 0 0 0 0,0 0 0 0 0,0 0-1 0 0,0 0 1 0 0,1 0 0 0 0,-1 0 0 0 0,0 0 0 0 0,1 0-1 0 0,-1 1 1 0 0,1-1 0 0 0,0 0 0 0 0,0 0 0 0 0,0 1 0 0 0,0-1-1 0 0,0 0 1 0 0,0 0 0 0 0,1 2-1 0 0,1 0 6 0 0,2 1 95 0 0,0 0 1 0 0,0 0-1 0 0,1-1 1 0 0,0 1-1 0 0,-1-1 1 0 0,2 0-1 0 0,-1-1 1 0 0,0 1-1 0 0,1-1 1 0 0,-1 0 0 0 0,1 0-1 0 0,0-1 1 0 0,0 1-1 0 0,0-1 1 0 0,1-1-1 0 0,-1 1 1 0 0,0-1-1 0 0,1 0 1 0 0,-1-1-1 0 0,0 1 1 0 0,1-1-1 0 0,-1-1 1 0 0,1 1-1 0 0,-1-1 1 0 0,0 0-1 0 0,1 0 1 0 0,-1-1-1 0 0,0 0 1 0 0,0 0-1 0 0,0 0 1 0 0,0-1-1 0 0,0 0 1 0 0,-1 0-1 0 0,6-4-101 0 0,8-9 239 0 0,0 0-1 0 0,-1-1 0 0 0,-1-1 0 0 0,-1-1 0 0 0,0 0 1 0 0,-1-1-1 0 0,-2-1 0 0 0,0 0 0 0 0,-1-1 1 0 0,-1 0-1 0 0,0-3-238 0 0,-5 11 18 0 0,-1 1 1 0 0,-1 0-1 0 0,0-1 1 0 0,-1 0 0 0 0,0 0-1 0 0,-1 0 1 0 0,-1-1-1 0 0,0 1 1 0 0,-1 0-1 0 0,0 0 1 0 0,-3-12-19 0 0,2 21-36 0 0,-1 0 0 0 0,0 1 0 0 0,0-1 0 0 0,0 1 1 0 0,0-1-1 0 0,-1 1 0 0 0,0 0 0 0 0,1 0 0 0 0,-2 0 0 0 0,1 0 0 0 0,0 0 1 0 0,-1 1-1 0 0,0-1 0 0 0,0 1 0 0 0,0 0 0 0 0,0 0 0 0 0,0 1 0 0 0,-1-1 1 0 0,1 1-1 0 0,-1 0 0 0 0,1 0 0 0 0,-1 0 0 0 0,0 1 0 0 0,0 0 0 0 0,0 0 1 0 0,0 0-1 0 0,-2 0 36 0 0,1 4-42 0 0,0 0 1 0 0,0 1 0 0 0,1-1-1 0 0,-1 1 1 0 0,1 1 0 0 0,0-1-1 0 0,0 1 1 0 0,1-1 0 0 0,-1 1-1 0 0,1 1 1 0 0,0-1 0 0 0,0 1-1 0 0,1-1 1 0 0,-1 1 0 0 0,1 0-1 0 0,1 0 1 0 0,-1 0 0 0 0,1 1-1 0 0,0-1 1 0 0,0 1-1 0 0,1-1 1 0 0,0 4 41 0 0,-2-1-6 0 0,2 0 1 0 0,-1 0-1 0 0,1 0 0 0 0,1 0 0 0 0,0 0 0 0 0,0 0 1 0 0,0 0-1 0 0,1 0 0 0 0,1 0 0 0 0,0 0 1 0 0,0-1-1 0 0,0 1 0 0 0,1 0 0 0 0,1-1 0 0 0,-1 0 1 0 0,1 0-1 0 0,1 0 0 0 0,2 5 6 0 0,4 1-22 0 0,-1 0-1 0 0,2 0 1 0 0,0-1-1 0 0,0 0 1 0 0,1-1 0 0 0,1 0-1 0 0,0-1 1 0 0,1-1-1 0 0,0 0 1 0 0,0-2-1 0 0,1 1 1 0 0,0-2 0 0 0,1 0-1 0 0,-1-1 1 0 0,14 3 22 0 0,33 4-3645 0 0,1-8-3658 0 0,-56-5-2284 0 0</inkml:trace>
  <inkml:trace contextRef="#ctx0" brushRef="#br0" timeOffset="-18007.147">2737 797 2208 0 0,'0'0'1964'0'0,"0"0"-855"0"0,0 0-275 0 0,0 0 254 0 0,0 0 310 0 0,0 0 134 0 0,0 0-67 0 0,0 0-191 0 0,0 0-210 0 0,0 0-200 0 0,0 0-161 0 0,0 0-111 0 0,32 5-42 0 0,97 14-33 0 0,-10-14 857 0 0,-90-4-1342 0 0,-1-2 1 0 0,0-1-1 0 0,0-1 1 0 0,-1-1-1 0 0,1-1 1 0 0,-1-2 0 0 0,0-1-1 0 0,5-3-32 0 0,-13-1-1872 0 0,-14-3-7685 0 0,-5 9 2190 0 0</inkml:trace>
  <inkml:trace contextRef="#ctx0" brushRef="#br0" timeOffset="-17743.509">3019 598 4785 0 0,'0'0'2443'0'0,"0"0"-1512"0"0,0 0-368 0 0,0 0 377 0 0,0 0 416 0 0,0 0 211 0 0,0 0 23 0 0,-1 32-203 0 0,-4 102-340 0 0,2 177 1109 0 0,12-183-2864 0 0,8-79-9413 0 0,-14-44 2185 0 0</inkml:trace>
  <inkml:trace contextRef="#ctx0" brushRef="#br0" timeOffset="-13790.885">6855 440 3081 0 0,'0'0'1299'0'0,"0"0"2"0"0,0 0 133 0 0,0 0 220 0 0,0 0 173 0 0,0 0 45 0 0,0 0-129 0 0,0 0-268 0 0,0 0-311 0 0,0 0-285 0 0,0 0-208 0 0,0 0-120 0 0,-1-4-57 0 0,-2-11-63 0 0,25 4 1196 0 0,8 1-1311 0 0,1 2-1 0 0,0 1 1 0 0,0 1-1 0 0,1 1 1 0 0,0 2-1 0 0,0 2 1 0 0,22 1-316 0 0,-51 1-1 0 0,0-1 0 0 0,1 1 0 0 0,-1 0 0 0 0,0 0 1 0 0,0 0-1 0 0,0 0 0 0 0,0 0 0 0 0,0 1 0 0 0,0 0 0 0 0,-1-1 1 0 0,1 1-1 0 0,0 0 0 0 0,-1 0 0 0 0,1 0 0 0 0,-1 1 0 0 0,0-1 1 0 0,0 1-1 0 0,0-1 0 0 0,0 1 0 0 0,0 0 0 0 0,-1-1 0 0 0,1 1 1 0 0,-1 0-1 0 0,1 0 0 0 0,-1 0 0 0 0,0 0 0 0 0,0 0 0 0 0,-1 1 1 0 0,1-1-1 0 0,-1 0 0 0 0,1 0 0 0 0,-1 1 0 0 0,0-1 0 0 0,0 0 1 0 0,-1 0-1 0 0,1 1 0 0 0,-1-1 0 0 0,1 0 0 0 0,-1 0 0 0 0,0 0 1 0 0,0 0-1 0 0,0 0 0 0 0,-1 0 0 0 0,1 0 0 0 0,-1 0 0 0 0,0 0 1 0 0,0-1-1 0 0,-1 2 1 0 0,-146 187-114 0 0,41-62 29 0 0,101-119 78 0 0,0-1 0 0 0,1 1 0 0 0,0 1 1 0 0,1-1-1 0 0,0 1 0 0 0,1 0 0 0 0,0 0 0 0 0,1 0 0 0 0,0 1 1 0 0,1-1-1 0 0,0 1 0 0 0,1-1 0 0 0,0 1 0 0 0,0 0 0 0 0,2 3 7 0 0,1-10 11 0 0,0 0 0 0 0,1-1 0 0 0,0 1 0 0 0,0-1 0 0 0,0 0 0 0 0,1 0-1 0 0,-1 0 1 0 0,1 0 0 0 0,0-1 0 0 0,0 1 0 0 0,0-1 0 0 0,0 0 0 0 0,1 0-1 0 0,-1-1 1 0 0,1 1 0 0 0,0-1 0 0 0,0 0 0 0 0,0 0 0 0 0,0-1 0 0 0,4 2-11 0 0,4-2 30 0 0,-1 1 0 0 0,1-1 0 0 0,0-1 0 0 0,-1 0 0 0 0,1-1 0 0 0,-1-1 0 0 0,1 0 0 0 0,-1 0 0 0 0,1-1 0 0 0,-1-1 0 0 0,9-4-30 0 0,43-32-1494 0 0,-39 20-3029 0 0,-9 7-2278 0 0,-8 5-4299 0 0</inkml:trace>
  <inkml:trace contextRef="#ctx0" brushRef="#br0" timeOffset="-12997.146">7297 1099 5001 0 0,'0'0'1667'0'0,"0"0"-663"0"0,0 0-262 0 0,0 0 83 0 0,0 0 49 0 0,0 0-11 0 0,0 0-84 0 0,0 0-210 0 0,0 0-209 0 0,0 0-101 0 0,0 0-31 0 0,0 0 9 0 0,0 0 57 0 0,6-15 27 0 0,18-45 22 0 0,-24 59-313 0 0,0 0 0 0 0,0 0 0 0 0,1 0-1 0 0,-1 0 1 0 0,0 0 0 0 0,0 0 0 0 0,1 0 0 0 0,-1 0 0 0 0,1 0 0 0 0,-1 0 0 0 0,1 0 0 0 0,0 0 0 0 0,-1 0 0 0 0,1 0 0 0 0,0 0 0 0 0,-1 1 0 0 0,1-1 0 0 0,0 0-1 0 0,0 0 1 0 0,0 1 0 0 0,0-1 0 0 0,0 0 0 0 0,0 1 0 0 0,0-1 0 0 0,0 1 0 0 0,0 0 0 0 0,0-1 0 0 0,0 1 0 0 0,0 0 0 0 0,0-1 0 0 0,0 1 0 0 0,0 0 0 0 0,0 0-1 0 0,0 0 1 0 0,0 0 0 0 0,1 0-30 0 0,10-1 159 0 0,106-102 2618 0 0,-102 85-2536 0 0,-1-1 0 0 0,-1 0 0 0 0,0-1 0 0 0,-2-1 0 0 0,0 0 0 0 0,8-21-241 0 0,7-11 173 0 0,5-16 75 0 0,-30 66-257 0 0,0 1 0 0 0,0-1 0 0 0,0 1 0 0 0,0 0 0 0 0,1 0 0 0 0,-1 0 0 0 0,1 0 0 0 0,-1 0 0 0 0,1 1 0 0 0,0-1 0 0 0,0 1 0 0 0,0-1 0 0 0,0 1 0 0 0,0 0 0 0 0,0 0 0 0 0,0 1 0 0 0,0-1 0 0 0,0 1 0 0 0,0-1 0 0 0,0 1 0 0 0,1 0 0 0 0,-1 0 0 0 0,0 0 0 0 0,0 1 0 0 0,0-1 0 0 0,0 1 0 0 0,0 0 0 0 0,0-1 0 0 0,0 2 0 0 0,0-1 0 0 0,0 0 0 0 0,0 0 0 0 0,0 1 0 0 0,0 0 0 0 0,-1-1 0 0 0,1 1 0 0 0,-1 0 0 0 0,1 0 0 0 0,-1 1 0 0 0,0-1 0 0 0,0 0 0 0 0,0 1 0 0 0,0-1 0 0 0,0 1 0 0 0,-1 0 0 0 0,1 0 0 0 0,-1-1 1 0 0,1 1-1 0 0,-1 1 9 0 0,5 13 39 0 0,-1 0 0 0 0,0 1 1 0 0,-1-1-1 0 0,-1 1 1 0 0,-1 0-1 0 0,-1 0 0 0 0,0 0 1 0 0,-1 0-1 0 0,-1 1 1 0 0,-4 16-40 0 0,3 5 28 0 0,-1 26-52 0 0,35-74 487 0 0,87-98 225 0 0,-36 17-636 0 0,104-90 4 0 0,-126 149-172 0 0,-57 59-26 0 0,-32 240 147 0 0,48-178-1625 0 0,3-61-7070 0 0,-18-26-1250 0 0</inkml:trace>
  <inkml:trace contextRef="#ctx0" brushRef="#br0" timeOffset="-12391.186">8735 808 7426 0 0,'0'0'2096'0'0,"0"0"-888"0"0,0 0-296 0 0,0 0 39 0 0,0 0-8 0 0,0 0-93 0 0,0 0-115 0 0,0 0-166 0 0,0 0-216 0 0,-34 22-155 0 0,-104 70-114 0 0,67-26-118 0 0,62-54-18 0 0,2-4-67 0 0,0 0 1 0 0,1 0-1 0 0,0 1 1 0 0,1 0-1 0 0,0 0 1 0 0,0 0 0 0 0,1 1-1 0 0,0-1 1 0 0,1 1-1 0 0,0 0 1 0 0,0 0 0 0 0,1 0-1 0 0,-1 10 119 0 0,30-18-441 0 0,60-85 1549 0 0,-28 19-630 0 0,-22 23-258 0 0,2 1-1 0 0,1 2 0 0 0,2 1 1 0 0,1 3-1 0 0,7-3-219 0 0,-49 36-8 0 0,0 0 0 0 0,0 0 1 0 0,0 1-1 0 0,0-1 0 0 0,0 0 1 0 0,0 0-1 0 0,0 0 0 0 0,0 1 0 0 0,0-1 1 0 0,0 1-1 0 0,0-1 0 0 0,0 1 1 0 0,1-1-1 0 0,-1 1 0 0 0,0-1 0 0 0,0 1 1 0 0,1 0-1 0 0,-1 0 0 0 0,0 0 0 0 0,0 0 1 0 0,1 0-1 0 0,-1 0 0 0 0,0 0 1 0 0,0 0-1 0 0,1 0 0 0 0,-1 1 0 0 0,0-1 1 0 0,0 0-1 0 0,0 1 0 0 0,1-1 0 0 0,-1 1 1 0 0,0-1-1 0 0,0 1 0 0 0,0 0 1 0 0,0 0-1 0 0,0-1 0 0 0,0 1 0 0 0,0 0 1 0 0,0 0-1 0 0,0 0 0 0 0,-1 0 0 0 0,1 0 1 0 0,0 0-1 0 0,0 0 0 0 0,-1 0 1 0 0,1 0-1 0 0,-1 0 0 0 0,1 1 0 0 0,-1-1 1 0 0,0 0-1 0 0,1 0 0 0 0,-1 0 0 0 0,0 1 1 0 0,0-1-1 0 0,1 0 0 0 0,-1 0 1 0 0,0 1-1 0 0,-1-1 0 0 0,1 0 0 0 0,0 0 1 0 0,0 1-1 0 0,0-1 0 0 0,-1 1 8 0 0,0 51-3 0 0,0-28-2 0 0,0 1 0 0 0,2 0 0 0 0,1 0 0 0 0,1 0 0 0 0,1-1 0 0 0,4 11 5 0 0,14 51 15 0 0,-28-84 2617 0 0,-29-28-2253 0 0,-55-40-40 0 0,-24 9-588 0 0,79 42-3125 0 0,3-1-4639 0 0,22 11-137 0 0</inkml:trace>
  <inkml:trace contextRef="#ctx0" brushRef="#br0" timeOffset="-9378.149">9359 649 0 0 0,'0'0'337'0'0,"0"0"-42"0"0,0 0-81 0 0,0 0-68 0 0,0 0-47 0 0,-25 32-30 0 0,-75 95-2 0 0,70-73 69 0 0,30-46-84 0 0,-1-3 92 0 0,0 0 0 0 0,0-1 0 0 0,1 1 0 0 0,-1 0 0 0 0,1-1 0 0 0,0 1 0 0 0,1 0 0 0 0,-1-1 0 0 0,1 1 0 0 0,0 0-1 0 0,0-1 1 0 0,0 1 0 0 0,0-1 0 0 0,1 1 0 0 0,0-1 0 0 0,0 1 0 0 0,0-1 0 0 0,1 0 0 0 0,-1 0 0 0 0,1 0 0 0 0,0-1 0 0 0,0 1 0 0 0,0-1 0 0 0,0 1 0 0 0,1-1 0 0 0,0 0 0 0 0,-1 0 0 0 0,1-1 0 0 0,0 1 0 0 0,0-1 0 0 0,1 0 0 0 0,-1 0 0 0 0,0 0-1 0 0,1 0 1 0 0,-1-1 0 0 0,4 1-144 0 0,3-2 524 0 0,0 0-1 0 0,-1 0 1 0 0,1-1-1 0 0,-1-1 1 0 0,1 0-1 0 0,-1 0 1 0 0,0-1-1 0 0,0-1 0 0 0,0 1 1 0 0,0-2-1 0 0,0 1 1 0 0,-1-1-1 0 0,0-1 1 0 0,0 1-1 0 0,0-2 1 0 0,-1 1-1 0 0,0-1 0 0 0,0-1 1 0 0,3-3-524 0 0,11-12 473 0 0,-1-1 0 0 0,-2-1 1 0 0,0-1-1 0 0,-2-1 0 0 0,14-28-473 0 0,-20 32-275 0 0,-2 0-1 0 0,0 0 0 0 0,-2-1 0 0 0,0 0 1 0 0,-2-1-1 0 0,0 0 0 0 0,-2 0 1 0 0,-1 0-1 0 0,-1 0 0 0 0,-1 0 0 0 0,-1 0 1 0 0,-2-13 275 0 0,2 31-197 0 0,1 1 1 0 0,-1-1 0 0 0,0 0 0 0 0,-1 1-1 0 0,0-1 1 0 0,0 1 0 0 0,0-1 0 0 0,0 1-1 0 0,-1 0 1 0 0,0 0 0 0 0,-1 0-1 0 0,1 0 1 0 0,-1 1 0 0 0,0-1 0 0 0,-1 1-1 0 0,1 0 1 0 0,-1 0 0 0 0,0 1 0 0 0,0 0-1 0 0,0-1 1 0 0,-1 2 0 0 0,0-1 0 0 0,1 1-1 0 0,-1-1 1 0 0,-1 2 0 0 0,1-1 0 0 0,0 1-1 0 0,-1 0 1 0 0,1 0 0 0 0,-1 0-1 0 0,1 1 1 0 0,-1 0 0 0 0,0 1 0 0 0,1-1-1 0 0,-1 1 1 0 0,-6 1 196 0 0,5 3 20 0 0,0 0 0 0 0,0 0-1 0 0,1 1 1 0 0,-1 0 0 0 0,1 1-1 0 0,0-1 1 0 0,1 1 0 0 0,-1 1-1 0 0,1-1 1 0 0,1 1 0 0 0,-1 0 0 0 0,1 0-1 0 0,0 1 1 0 0,1 0 0 0 0,-1-1-1 0 0,2 2 1 0 0,-1-1 0 0 0,1 0-1 0 0,0 1 1 0 0,1-1 0 0 0,0 1-1 0 0,0 0 1 0 0,1 0 0 0 0,0 0 0 0 0,1-1-1 0 0,0 8-19 0 0,0 1 347 0 0,1-1-1 0 0,1 1 0 0 0,0-1 1 0 0,1 0-1 0 0,1 0 0 0 0,0 0 1 0 0,1 0-1 0 0,1-1 0 0 0,1 0 1 0 0,0 0-1 0 0,0 0 0 0 0,2-1 0 0 0,0 0 1 0 0,0-1-1 0 0,1 0 0 0 0,12 11-346 0 0,143 146 1829 0 0,-128-127-4698 0 0,-31-42-2344 0 0,-5-1 1167 0 0,0 0-243 0 0</inkml:trace>
  <inkml:trace contextRef="#ctx0" brushRef="#br0" timeOffset="-9066.592">9970 690 6817 0 0,'0'0'962'0'0,"0"0"-2"0"0,0 0 280 0 0,0 0 329 0 0,0 0 71 0 0,0 0-158 0 0,0 0-267 0 0,0 0-306 0 0,0 0-247 0 0,-8 33-178 0 0,-24 103-147 0 0,23-29 217 0 0,10-81-148 0 0,1-13-1079 0 0,-2 0-3387 0 0,1-13 111 0 0,0 0 2274 0 0,-1 0-2681 0 0,0 0-168 0 0</inkml:trace>
  <inkml:trace contextRef="#ctx0" brushRef="#br0" timeOffset="-8820.826">9696 657 2216 0 0,'0'0'1686'0'0,"0"0"-134"0"0,0 0-6 0 0,0 0 12 0 0,0 0-85 0 0,0 0-80 0 0,0 0-106 0 0,35-1-119 0 0,110-1-129 0 0,10-14 1339 0 0,-34-9-2101 0 0,-88 17-3591 0 0,-32 8 1158 0 0,-2 0-2120 0 0,0 0 2503 0 0,1 0 293 0 0,0 0-3094 0 0</inkml:trace>
  <inkml:trace contextRef="#ctx0" brushRef="#br0" timeOffset="-8578.095">9683 1036 1640 0 0,'0'0'3100'0'0,"0"0"-1201"0"0,0 0-254 0 0,0 0 101 0 0,0 0-65 0 0,0 0-221 0 0,0 0-232 0 0,0 0-321 0 0,33-4-294 0 0,107-15-225 0 0,18-21-404 0 0,-111 25-1168 0 0,-2 1-6024 0 0,-34 10-691 0 0</inkml:trace>
  <inkml:trace contextRef="#ctx0" brushRef="#br0" timeOffset="-8088.227">9790 16 3913 0 0,'0'0'1077'0'0,"0"0"-70"0"0,0 0 160 0 0,0 0 231 0 0,0 0 129 0 0,0 0-58 0 0,0 0-219 0 0,0 0-207 0 0,0 0-152 0 0,0 0-127 0 0,0 0-95 0 0,0 0-39 0 0,0 0-35 0 0,20-1-22 0 0,145-5 1192 0 0,-73 21-979 0 0,-91-14-769 0 0,-1 0-1 0 0,1 0 1 0 0,0 1-1 0 0,-1-1 0 0 0,1 0 1 0 0,-1 1-1 0 0,1-1 1 0 0,-1 0-1 0 0,1 1 0 0 0,-1-1 1 0 0,0 1-1 0 0,0-1 1 0 0,0 1-1 0 0,0-1 0 0 0,0 1 1 0 0,0-1-1 0 0,0 1 1 0 0,-1-1-1 0 0,1 0 0 0 0,0 1 1 0 0,-1-1-1 0 0,1 1 1 0 0,-1-1-1 0 0,0 0 0 0 0,1 1 1 0 0,-1-1-1 0 0,0 0 1 0 0,0 0-1 0 0,0 0 0 0 0,0 0 1 0 0,0 1-1 0 0,0-1 1 0 0,0 0-1 0 0,0-1 0 0 0,0 1 1 0 0,0 0-1 0 0,-1 0-16 0 0,-92 75 450 0 0,93-75-452 0 0,-1 0 0 0 0,1 0-1 0 0,0 0 1 0 0,-1 0 0 0 0,1 1 0 0 0,0-1 0 0 0,0 0 0 0 0,0 1 0 0 0,0-1 0 0 0,0 0 0 0 0,0 1 0 0 0,0 0 0 0 0,0-1 0 0 0,1 1 0 0 0,-1-1 0 0 0,0 1 0 0 0,1 0 0 0 0,0-1 0 0 0,-1 1 0 0 0,1 0 0 0 0,0 0 0 0 0,0-1 0 0 0,0 1 0 0 0,0 0-1 0 0,0 0 1 0 0,0-1 0 0 0,0 1 0 0 0,1 0 0 0 0,-1-1 0 0 0,1 1 0 0 0,-1 0 0 0 0,1-1 0 0 0,0 1 0 0 0,0 0 0 0 0,-1-1 0 0 0,1 1 0 0 0,0-1 0 0 0,0 0 0 0 0,0 1 0 0 0,1-1 0 0 0,-1 0 0 0 0,0 0 0 0 0,1 1 0 0 0,-1-1 0 0 0,0 0 0 0 0,1 0 0 0 0,-1-1-1 0 0,1 1 1 0 0,-1 0 0 0 0,1 0 0 0 0,0-1 0 0 0,-1 1 0 0 0,1-1 0 0 0,0 1 0 0 0,-1-1 0 0 0,1 0 0 0 0,0 0 0 0 0,0 1 0 0 0,-1-1 0 0 0,3-1 2 0 0,157 13 301 0 0,-65-10-3379 0 0,-67-1-2823 0 0,-21-1 2308 0 0,5 0-5594 0 0</inkml:trace>
  <inkml:trace contextRef="#ctx0" brushRef="#br0" timeOffset="-6162.309">311 1478 0 0 0,'0'0'584'0'0,"0"0"376"0"0,0 0 190 0 0,0 0 23 0 0,0 0-104 0 0,0 0-144 0 0,33-1-109 0 0,103-4-38 0 0,18-4 2301 0 0,543-61 2638 0 0,-119 34-4128 0 0,-238 35-1077 0 0,49 24-99 0 0,3-20-41 0 0,106-29 78 0 0,-301 18-239 0 0,344 2 405 0 0,-253 20-507 0 0,-12-20-16 0 0,433-4-79 0 0,-449 12 40 0 0,38-18 84 0 0,206-24 246 0 0,179 10-184 0 0,136-2 56 0 0,-156 32 27 0 0,-229-19 37 0 0,-121-3-6 0 0,186 11-197 0 0,-280 19-232 0 0,-137-7-577 0 0,64-1-1360 0 0,-99-5-3076 0 0,0-5-4080 0 0,-35 9 3707 0 0</inkml:trace>
  <inkml:trace contextRef="#ctx0" brushRef="#br0" timeOffset="1645.56">6811 1872 4857 0 0,'0'0'1315'0'0,"0"0"-297"0"0,0 0-141 0 0,0 0 27 0 0,0 0 64 0 0,0 0 66 0 0,0 0-67 0 0,0 0-162 0 0,0 0-151 0 0,0 0-115 0 0,0 0-62 0 0,0 0-21 0 0,0 0 11 0 0,31-14 0 0 0,96-41 2 0 0,-29 32 750 0 0,0 25-443 0 0,-96-1-764 0 0,1-1 0 0 0,-1 1 0 0 0,0 0 0 0 0,0 0 0 0 0,0 0 0 0 0,0 0 1 0 0,0 0-1 0 0,0 0 0 0 0,0 0 0 0 0,-1 1 0 0 0,1-1 0 0 0,0 1 0 0 0,-1-1 0 0 0,1 1 0 0 0,-1 0 1 0 0,1-1-1 0 0,-1 1 0 0 0,0 0 0 0 0,0 0 0 0 0,0 0 0 0 0,0 0 0 0 0,0 0 0 0 0,0 0 0 0 0,0 1 1 0 0,-1-1-1 0 0,1 0 0 0 0,-1 0 0 0 0,0 0 0 0 0,1 1 0 0 0,-1-1 0 0 0,0 0 0 0 0,-1 0 0 0 0,1 1 1 0 0,0-1-1 0 0,0 0 0 0 0,-1 0 0 0 0,0 1 0 0 0,1-1 0 0 0,-1 0 0 0 0,0 0 0 0 0,-1 2-12 0 0,-79 121 406 0 0,55-92-357 0 0,-12 15 3 0 0,13-18-29 0 0,1 1-1 0 0,2 1 1 0 0,1 1 0 0 0,1 1-1 0 0,1 3-22 0 0,9-15 18 0 0,-13 68 16 0 0,25-89-1 0 0,0 1 0 0 0,1 0 0 0 0,-1-1 0 0 0,0 1-1 0 0,1-1 1 0 0,0 0 0 0 0,-1 1 0 0 0,1-1-1 0 0,0 0 1 0 0,-1-1 0 0 0,1 1 0 0 0,0-1-1 0 0,0 1 1 0 0,0-1 0 0 0,0 0 0 0 0,0 0 0 0 0,-1 0-1 0 0,1 0 1 0 0,0 0 0 0 0,0-1 0 0 0,0 1-1 0 0,0-1 1 0 0,-1 0 0 0 0,1 0 0 0 0,0 0-1 0 0,-1 0 1 0 0,1-1 0 0 0,0 1-33 0 0,110-52-638 0 0,-40 10-4876 0 0,-42 28-3113 0 0,-25 12 3051 0 0</inkml:trace>
  <inkml:trace contextRef="#ctx0" brushRef="#br0" timeOffset="2239.548">7319 2439 9962 0 0,'0'0'1231'0'0,"0"0"-196"0"0,0 0 111 0 0,0 0 172 0 0,0 0 3 0 0,0 0-206 0 0,0 0-284 0 0,0 0-231 0 0,22-33-174 0 0,71-106-116 0 0,70-60 230 0 0,-127 157-544 0 0,2 3 1 0 0,1 1-1 0 0,2 2 0 0 0,6-2 4 0 0,6 20-527 0 0,-36 67 97 0 0,-33 182 522 0 0,16-230-90 0 0,0 1 0 0 0,0-1 0 0 0,0 1 0 0 0,0-1 0 0 0,1 1 0 0 0,-1-1 0 0 0,0 0 0 0 0,1 1 0 0 0,-1-1 0 0 0,1 0 0 0 0,0 1 0 0 0,-1-1 0 0 0,1 0 0 0 0,0 0 0 0 0,0 0 0 0 0,0 1 0 0 0,0-1 0 0 0,0 0 0 0 0,0 0 0 0 0,0 0 0 0 0,0-1 1 0 0,0 1-1 0 0,1 0 0 0 0,-1 0 0 0 0,0-1 0 0 0,0 1 0 0 0,1 0 0 0 0,-1-1 0 0 0,1 1 0 0 0,-1-1 0 0 0,0 0 0 0 0,1 1 0 0 0,-1-1 0 0 0,1 0 0 0 0,-1 0 0 0 0,1 0 0 0 0,-1 0 0 0 0,0 0 0 0 0,1 0 0 0 0,-1-1 0 0 0,1 1 0 0 0,-1 0-2 0 0,58-26 420 0 0,103-122-218 0 0,52-38 10 0 0,-153 159-272 0 0,-57 61 268 0 0,-6-20-145 0 0,0 1 1 0 0,-1-1 0 0 0,-1 1 0 0 0,-1-1 0 0 0,0 0 0 0 0,0 0 0 0 0,-2-1 0 0 0,1 0-1 0 0,-5 5-63 0 0,-7 18 87 0 0,13-26-111 0 0,-6 10-90 0 0,1 1 0 0 0,1 0-1 0 0,1 0 1 0 0,0 1 0 0 0,2 0 0 0 0,0 1-1 0 0,2-1 1 0 0,1 1 0 0 0,0 6 114 0 0,15 0-3638 0 0,15-16-7685 0 0,-22-13 6653 0 0</inkml:trace>
  <inkml:trace contextRef="#ctx0" brushRef="#br0" timeOffset="2682.527">8582 2203 0 0 0,'0'0'1087'0'0,"0"0"-162"0"0,0 0 6 0 0,0 0 140 0 0,0 0 73 0 0,0 0-57 0 0,0 0-176 0 0,0 0-281 0 0,-26 35-249 0 0,-80 109-192 0 0,10-33 650 0 0,75-93-224 0 0,1-2 3030 0 0,62-72-993 0 0,-21 29-2138 0 0,14-19-189 0 0,2 2 0 0 0,2 1-1 0 0,1 2 1 0 0,43-33-325 0 0,-74 67-44 0 0,0 0-1 0 0,1 1 1 0 0,0-1 0 0 0,0 2-1 0 0,0 0 1 0 0,1 0 0 0 0,0 1-1 0 0,0 0 1 0 0,0 0 0 0 0,0 2-1 0 0,1-1 1 0 0,-1 1 0 0 0,12 0 44 0 0,-21 3-20 0 0,0 0 1 0 0,0 1-1 0 0,-1-1 1 0 0,1 0-1 0 0,-1 1 1 0 0,1-1 0 0 0,-1 1-1 0 0,1 0 1 0 0,-1-1-1 0 0,0 1 1 0 0,0 0-1 0 0,0 0 1 0 0,0 0-1 0 0,0 0 1 0 0,0 0 0 0 0,0 0-1 0 0,-1 0 1 0 0,1 0-1 0 0,-1 0 1 0 0,0 0-1 0 0,1 0 1 0 0,-1 0-1 0 0,0 0 1 0 0,0 0 0 0 0,0 0-1 0 0,0 1 1 0 0,-1-1-1 0 0,1 0 1 0 0,-1 0-1 0 0,1 0 1 0 0,-1 1 19 0 0,0 8-28 0 0,-12 191-923 0 0,13-148 1693 0 0,-33-50 1573 0 0,-30-41-1192 0 0,-122-62-2985 0 0,169 84-923 0 0,4 4-5048 0 0,7 4 371 0 0</inkml:trace>
  <inkml:trace contextRef="#ctx0" brushRef="#br0" timeOffset="3352.561">9291 2023 832 0 0,'0'0'1471'0'0,"0"0"-205"0"0,0 0-63 0 0,0 0 74 0 0,0 0 42 0 0,0 0-60 0 0,0 0-161 0 0,0 0-186 0 0,0 0-217 0 0,0 0-216 0 0,0 0-161 0 0,0 0-136 0 0,0 0-80 0 0,-27 26-36 0 0,-82 83-25 0 0,75-56-14 0 0,33-43-26 0 0,-1-7 52 0 0,0 1 1 0 0,1-1-1 0 0,-1 1 1 0 0,1-1-1 0 0,0 1 1 0 0,0 0-1 0 0,0-1 1 0 0,1 1-1 0 0,-1 0 0 0 0,1 0 1 0 0,0 0-1 0 0,0-1 1 0 0,0 1-1 0 0,0 0 1 0 0,1 0-1 0 0,0 0 1 0 0,0-1-1 0 0,0 1 0 0 0,0 0 1 0 0,0-1-1 0 0,1 1 1 0 0,-1-1-1 0 0,1 0 1 0 0,0 1-1 0 0,0-1 1 0 0,0 0-1 0 0,1 0 0 0 0,-1 0 1 0 0,1 0-1 0 0,0-1 1 0 0,0 1-1 0 0,-1-1 1 0 0,2 1-1 0 0,-1-1 0 0 0,0 0 1 0 0,0 0-1 0 0,1-1 1 0 0,-1 1-1 0 0,1-1 1 0 0,-1 0-1 0 0,5 1-53 0 0,1 0 295 0 0,1-1 1 0 0,-1 0-1 0 0,1-1 0 0 0,-1 0 0 0 0,1-1 0 0 0,-1 0 1 0 0,1 0-1 0 0,-1-1 0 0 0,1 0 0 0 0,-1-1 1 0 0,0 0-1 0 0,0 0 0 0 0,0-1 0 0 0,-1 0 0 0 0,1-1 1 0 0,-1 0-1 0 0,3-2-295 0 0,123-110 2444 0 0,-117 97-2501 0 0,0-1-1 0 0,-1-1 1 0 0,-2-1-1 0 0,0 0 1 0 0,-1-1 0 0 0,-1 0-1 0 0,-2-1 1 0 0,0 0-1 0 0,-2 0 1 0 0,0-1-1 0 0,-2-1 1 0 0,-1 1 0 0 0,-1-1-1 0 0,-2 0 1 0 0,0 1-1 0 0,-2-1 1 0 0,-1 0 0 0 0,-1-3 57 0 0,1 21-88 0 0,-1 1 1 0 0,0-1 0 0 0,0 1-1 0 0,-1-1 1 0 0,0 1 0 0 0,0 0-1 0 0,-1 0 1 0 0,0 0 0 0 0,-1 1-1 0 0,0-1 1 0 0,0 1 0 0 0,0 0-1 0 0,-5-4 88 0 0,7 8-28 0 0,0 0 0 0 0,0 0 0 0 0,0 1 1 0 0,0-1-1 0 0,0 1 0 0 0,0-1 0 0 0,0 1 0 0 0,-1 1 0 0 0,0-1 0 0 0,1 0 0 0 0,-1 1 0 0 0,0-1 0 0 0,1 1 0 0 0,-1 0 0 0 0,0 1 0 0 0,0-1 0 0 0,0 1 0 0 0,0-1 0 0 0,0 1 0 0 0,0 0 0 0 0,0 1 0 0 0,0-1 0 0 0,0 1 0 0 0,1-1 0 0 0,-1 1 1 0 0,0 0-1 0 0,0 1 0 0 0,0-1 0 0 0,1 1 0 0 0,-1-1 0 0 0,-2 3 28 0 0,-8 6-5 0 0,1 0 1 0 0,0 0-1 0 0,1 1 0 0 0,0 1 1 0 0,0 0-1 0 0,2 1 1 0 0,-1 0-1 0 0,2 1 1 0 0,0 0-1 0 0,0 0 0 0 0,1 1 1 0 0,1 0-1 0 0,1 0 1 0 0,0 1-1 0 0,1 0 1 0 0,0 0-1 0 0,1 0 0 0 0,1 1 1 0 0,1-1-1 0 0,1 1 1 0 0,0 13 4 0 0,0-11 33 0 0,1 1 0 0 0,0 0 0 0 0,2 0-1 0 0,1 0 1 0 0,0-1 0 0 0,1 1 0 0 0,1-1 0 0 0,1 0 0 0 0,1 0 0 0 0,0-1 0 0 0,2 0 0 0 0,0 0 0 0 0,4 4-33 0 0,-1-3-365 0 0,79 105 1346 0 0,-13-60-7329 0 0,-71-61 1182 0 0,-3-2-3435 0 0</inkml:trace>
  <inkml:trace contextRef="#ctx0" brushRef="#br0" timeOffset="3594.584">9779 2041 6649 0 0,'0'0'3162'0'0,"0"0"-1888"0"0,0 0-304 0 0,0 0 333 0 0,0 0 193 0 0,0 0-65 0 0,0 0-259 0 0,0 0-332 0 0,-13 35-294 0 0,-41 110-208 0 0,27-37 3 0 0,26-83-370 0 0,9 35-1667 0 0,16-50-7719 0 0,-18-10 1033 0 0</inkml:trace>
  <inkml:trace contextRef="#ctx0" brushRef="#br0" timeOffset="3849.11">9679 2074 9386 0 0,'0'0'559'0'0,"0"0"-190"0"0,0 0 299 0 0,0 0 399 0 0,0 0 162 0 0,0 0-32 0 0,0 0-173 0 0,0 0-226 0 0,0 0-203 0 0,0 0-150 0 0,0 0-120 0 0,0 0-110 0 0,35 3-61 0 0,110 7-70 0 0,2-22-1282 0 0,-144 12 790 0 0,24-5-1664 0 0,-14-2-5568 0 0,-11 4 843 0 0</inkml:trace>
  <inkml:trace contextRef="#ctx0" brushRef="#br0" timeOffset="4015.147">9777 2258 464 0 0,'0'0'2681'0'0,"0"0"-617"0"0,0 0-191 0 0,0 0-153 0 0,0 0-200 0 0,0 0-200 0 0,0 0-247 0 0,0 0-289 0 0,0 0-232 0 0,0 0-184 0 0,0 0-160 0 0,206-22-104 0 0,-184 15-120 0 0,2-4-296 0 0,-2 4-472 0 0,0-1-992 0 0,-7 1-2113 0 0,-4 3-4065 0 0</inkml:trace>
  <inkml:trace contextRef="#ctx0" brushRef="#br0" timeOffset="5150.724">9720 1518 6065 0 0,'0'0'2138'0'0,"0"0"-202"0"0,0 0-118 0 0,0 0-112 0 0,0 0-235 0 0,0 0-274 0 0,0 0-284 0 0,0 0-269 0 0,0 0-188 0 0,0 0-161 0 0,0 0-127 0 0,0 0-84 0 0,-5 4-12 0 0,50 4 388 0 0,86-1 47 0 0,-130-7-504 0 0,1 0 0 0 0,-1 0 1 0 0,0 0-1 0 0,1 0 0 0 0,-1 1 1 0 0,0-1-1 0 0,1 0 0 0 0,-1 1 0 0 0,0-1 1 0 0,0 0-1 0 0,1 1 0 0 0,-1 0 1 0 0,0-1-1 0 0,0 1 0 0 0,0 0 1 0 0,0-1-1 0 0,0 1 0 0 0,1 0 1 0 0,-2 0-1 0 0,1 0 0 0 0,0 0 1 0 0,0 0-1 0 0,0 0 0 0 0,0 0 1 0 0,-1 0-1 0 0,1 0 0 0 0,0 1 1 0 0,-1-1-1 0 0,1 0 0 0 0,-1 0 1 0 0,1 1-1 0 0,-1-1 0 0 0,0 0 0 0 0,0 1 1 0 0,1-1-1 0 0,-1 0 0 0 0,0 1 1 0 0,0-1-1 0 0,0 0 0 0 0,-1 1 1 0 0,1-1-1 0 0,0 0 0 0 0,0 1 1 0 0,-1 0-4 0 0,-29 52 343 0 0,15-36-243 0 0,9-14-86 0 0,1 1 0 0 0,-1 0 0 0 0,1 1 0 0 0,1-1 0 0 0,-1 1-1 0 0,1 0 1 0 0,0 0 0 0 0,0 1 0 0 0,1-1 0 0 0,0 1 0 0 0,0-1 0 0 0,1 1 0 0 0,-1 0 0 0 0,2 0 0 0 0,-1 0-1 0 0,1 1 1 0 0,0-1 0 0 0,0 0 0 0 0,1 7-14 0 0,2-10 13 0 0,1-1-1 0 0,0 1 0 0 0,0-1 1 0 0,1 0-1 0 0,-1 0 0 0 0,1 0 1 0 0,-1 0-1 0 0,1-1 1 0 0,0 1-1 0 0,0-1 0 0 0,0 0 1 0 0,0 0-1 0 0,1 0 0 0 0,-1-1 1 0 0,0 0-1 0 0,1 1 1 0 0,-1-1-1 0 0,1-1 0 0 0,0 1 1 0 0,-1-1-1 0 0,1 0 1 0 0,-1 0-1 0 0,1 0 0 0 0,-1-1 1 0 0,3 0-13 0 0,4 2 8 0 0,149-20-876 0 0,-94 1-3483 0 0,-33 8-291 0 0,-16 6-5942 0 0</inkml:trace>
  <inkml:trace contextRef="#ctx0" brushRef="#br0" timeOffset="5831.945">10622 101 4449 0 0,'0'0'1024'0'0,"0"0"28"0"0,0 0 129 0 0,0 0 95 0 0,0 0 19 0 0,0 0-76 0 0,0 0-148 0 0,0 0-155 0 0,0 0-107 0 0,0 0-90 0 0,0 0-85 0 0,0 0-57 0 0,0 0-69 0 0,24-18-57 0 0,76-53-51 0 0,-63 59 84 0 0,-34 29-119 0 0,-3-14-279 0 0,14 119 1585 0 0,-16 61-556 0 0,-1-20-522 0 0,18 149-593 0 0,-4-201 63 0 0,-4 0 0 0 0,-4 1 0 0 0,-6 0 0 0 0,-5-1 0 0 0,-4 0 0 0 0,-10 24-63 0 0,-108 451 644 0 0,120-536-523 0 0,1-1-1 0 0,3 2 1 0 0,2-1 0 0 0,3 25-121 0 0,15-31 89 0 0,-14-43-65 0 0,0-1 16 0 0,0 0 0 0 0,0 0 49 0 0,-7 11 706 0 0,-5-6-519 0 0,-1-1 0 0 0,1 0 0 0 0,-1 0 0 0 0,1-1 0 0 0,-1-1 0 0 0,0 0 0 0 0,0-1 0 0 0,0 0 0 0 0,0-1 0 0 0,0-1 0 0 0,0 0 0 0 0,-7-2-276 0 0,16 3-3 0 0,0-1-1 0 0,0 0 1 0 0,0 0 0 0 0,1 0 0 0 0,-1 0 0 0 0,0 0 0 0 0,1-1 0 0 0,-1 0 0 0 0,1 0 0 0 0,-1 0 0 0 0,1 0 0 0 0,0 0 0 0 0,0-1 0 0 0,0 1 0 0 0,0-1 0 0 0,0 0 0 0 0,1 0-1 0 0,-1 0 1 0 0,1 0 0 0 0,0 0 0 0 0,-1-2 3 0 0,-6-21-3214 0 0,8-4-4572 0 0,5 19-4473 0 0</inkml:trace>
  <inkml:trace contextRef="#ctx0" brushRef="#br0" timeOffset="7014.1">223 49 1656 0 0,'0'0'1111'0'0,"0"0"-51"0"0,0 0 78 0 0,0 0 118 0 0,0 0 138 0 0,0 0 164 0 0,0 0-7 0 0,0 0-136 0 0,0 0-231 0 0,0 0-272 0 0,0 0-228 0 0,-31 1-140 0 0,-93 3-113 0 0,123-5-409 0 0,-1 0-1 0 0,1 1 0 0 0,0-1 1 0 0,-1 1-1 0 0,1-1 1 0 0,-1 1-1 0 0,1 0 1 0 0,0 0-1 0 0,-1-1 1 0 0,1 1-1 0 0,-1 0 1 0 0,1 0-1 0 0,-1 1 1 0 0,1-1-1 0 0,-1 0 0 0 0,1 0 1 0 0,-1 1-1 0 0,1-1 1 0 0,0 1-1 0 0,-1-1 1 0 0,1 1-1 0 0,0-1 1 0 0,-1 1-1 0 0,1 0 1 0 0,0 0-1 0 0,0 0 1 0 0,0 0-1 0 0,-1 0 0 0 0,1 0 1 0 0,0 0-1 0 0,0 0 1 0 0,1 0-1 0 0,-1 0 1 0 0,0 0-1 0 0,0 1 1 0 0,0-1-1 0 0,1 0 1 0 0,-1 1-22 0 0,-1 6 96 0 0,-11 94 391 0 0,13-70-350 0 0,-5 141 321 0 0,8 1-1 0 0,17 100-457 0 0,13-10 344 0 0,-3 248-344 0 0,-38-246 1274 0 0,-26 135-1274 0 0,18 55 1057 0 0,29-390-548 0 0,-10-64-466 0 0,1 0 1 0 0,-1 0-1 0 0,1 0 1 0 0,-1-1-1 0 0,1 1 1 0 0,0-1-1 0 0,0 0 1 0 0,0 0-1 0 0,0 0 1 0 0,0-1-1 0 0,0 0 1 0 0,0 1 0 0 0,0-1-1 0 0,0 0 1 0 0,0-1-1 0 0,0 1 1 0 0,0-1-1 0 0,0 0 1 0 0,0 0-1 0 0,-1 0 1 0 0,1 0-1 0 0,0-1 1 0 0,0 0-1 0 0,-1 1 1 0 0,1-2-44 0 0,26-5-1535 0 0,-21 7 658 0 0,22-5-6639 0 0,-20 5-3773 0 0</inkml:trace>
  <inkml:trace contextRef="#ctx0" brushRef="#br0" timeOffset="8758.893">10940 1404 0 0 0,'0'0'192'0'0,"0"0"412"0"0,0 0 518 0 0,0 0 421 0 0,0 0 293 0 0,0 0 85 0 0,0 0-146 0 0,0 0-202 0 0,0 0-222 0 0,0 0-248 0 0,26-9-196 0 0,80-31-166 0 0,-21-16 614 0 0,-66 37-1027 0 0,18-14-56 0 0,-2-1-1 0 0,-1-2 0 0 0,-1-1 0 0 0,-3-1 0 0 0,-1-2 0 0 0,-2-1 0 0 0,7-17-271 0 0,-29 46-64 0 0,0 0 0 0 0,-1 0-1 0 0,-1 0 1 0 0,0-1 0 0 0,0 1-1 0 0,-2-1 1 0 0,1 0 0 0 0,-2 0-1 0 0,0-7 65 0 0,0 18-63 0 0,-1 0 0 0 0,0-1-1 0 0,0 1 1 0 0,0 0-1 0 0,0 0 1 0 0,0 0-1 0 0,0 0 1 0 0,0 0-1 0 0,-1 0 1 0 0,1 0-1 0 0,-1 1 1 0 0,1-1-1 0 0,-1 0 1 0 0,0 1-1 0 0,0-1 1 0 0,1 1-1 0 0,-1 0 1 0 0,0 0 0 0 0,0 0-1 0 0,-1-1 1 0 0,1 2-1 0 0,0-1 1 0 0,0 0-1 0 0,0 0 1 0 0,-1 1-1 0 0,1-1 1 0 0,0 1-1 0 0,-1 0 1 0 0,1 0-1 0 0,0 0 1 0 0,-1 0-1 0 0,1 0 1 0 0,0 0-1 0 0,0 1 1 0 0,-1-1 0 0 0,1 1-1 0 0,0-1 1 0 0,0 1-1 0 0,-1 0 1 0 0,1 0-1 0 0,0 0 1 0 0,0 0-1 0 0,0 0 1 0 0,0 1-1 0 0,0-1 1 0 0,1 1-1 0 0,-1-1 1 0 0,0 1-1 0 0,0 0 64 0 0,-14 15-33 0 0,0-1 0 0 0,1 2-1 0 0,1 0 1 0 0,1 1-1 0 0,1 0 1 0 0,1 1 0 0 0,0 1-1 0 0,1-1 1 0 0,2 1-1 0 0,0 1 1 0 0,1 0-1 0 0,1 0 1 0 0,1 0 0 0 0,1 1-1 0 0,1 0 1 0 0,1-1-1 0 0,1 14 34 0 0,1-29 47 0 0,-1-1 0 0 0,1 1-1 0 0,1-1 1 0 0,-1 1 0 0 0,1-1-1 0 0,0 0 1 0 0,0 1 0 0 0,1-1-1 0 0,0 0 1 0 0,0 0 0 0 0,0 0-1 0 0,1 0 1 0 0,0 0 0 0 0,0 0-1 0 0,1-1 1 0 0,-1 0 0 0 0,1 1-1 0 0,0-2 1 0 0,1 1 0 0 0,-1 0 0 0 0,1-1-1 0 0,0 0 1 0 0,0 0 0 0 0,0 0-1 0 0,1 0 1 0 0,2 0-47 0 0,6 2 196 0 0,1 0-1 0 0,-1-2 1 0 0,1 0 0 0 0,0 0-1 0 0,0-2 1 0 0,0 0 0 0 0,1 0-1 0 0,-1-2 1 0 0,1 0 0 0 0,-1 0-1 0 0,0-2 1 0 0,0 0 0 0 0,1 0-1 0 0,-1-2 1 0 0,-1 1 0 0 0,1-2-1 0 0,0 0 1 0 0,-1-1 0 0 0,0-1-1 0 0,-1 0 1 0 0,1 0 0 0 0,5-6-196 0 0,17-9 232 0 0,-2-2 0 0 0,0-2 0 0 0,-2-1 0 0 0,0-1 0 0 0,-2-2 0 0 0,14-19-232 0 0,-31 34-30 0 0,-1-1 0 0 0,-1-1 0 0 0,0 0-1 0 0,-1 0 1 0 0,-1-1 0 0 0,0-1 0 0 0,-1 1 0 0 0,-2-1-1 0 0,0-1 1 0 0,0 1 0 0 0,-2-1 0 0 0,-1 0 0 0 0,0 0-1 0 0,-1-15 31 0 0,-1 33-44 0 0,-1 0 0 0 0,0 0 0 0 0,0-1 0 0 0,0 1 0 0 0,0 0 0 0 0,0 0 1 0 0,0 0-1 0 0,0 0 0 0 0,-1 0 0 0 0,1 0 0 0 0,-1 0 0 0 0,1 0 0 0 0,-1 0 0 0 0,0 0 0 0 0,0 0 0 0 0,0 0 0 0 0,0 1 0 0 0,0-1 0 0 0,0 0 0 0 0,0 0 0 0 0,-1 1 0 0 0,1-1 0 0 0,-1 1 0 0 0,1-1 0 0 0,-1 1 0 0 0,0 0 0 0 0,1 0 0 0 0,-1 0 0 0 0,0 0 0 0 0,0 0 0 0 0,0 0 0 0 0,0 0 0 0 0,0 0 0 0 0,0 1 0 0 0,0-1 0 0 0,0 1 0 0 0,0-1 0 0 0,0 1 0 0 0,0 0 0 0 0,0 0 0 0 0,0 0 0 0 0,0 0 0 0 0,0 0 0 0 0,0 0 0 0 0,0 1 0 0 0,0-1 0 0 0,-1 1 0 0 0,2 0 0 0 0,-1-1 0 0 0,0 1 0 0 0,0 0 0 0 0,0 0 44 0 0,-10 7-105 0 0,1 1 0 0 0,1 0-1 0 0,0 1 1 0 0,0 0-1 0 0,0 0 1 0 0,2 1 0 0 0,-1 1-1 0 0,1-1 1 0 0,1 1 0 0 0,0 0-1 0 0,-1 5 106 0 0,0-3-5 0 0,0 1 0 0 0,0 0 0 0 0,2 1 0 0 0,0-1 1 0 0,1 1-1 0 0,0 0 0 0 0,2 1 0 0 0,0-1 0 0 0,0 1 0 0 0,2 0 0 0 0,0-1 0 0 0,1 1 0 0 0,0 0 0 0 0,3 15 5 0 0,-1-26 39 0 0,0 1 0 0 0,0-1-1 0 0,1 0 1 0 0,0-1 0 0 0,0 1 0 0 0,0 0 0 0 0,0-1 0 0 0,1 0-1 0 0,0 0 1 0 0,0 0 0 0 0,1 0 0 0 0,-1-1 0 0 0,1 1-1 0 0,0-1 1 0 0,0 0 0 0 0,1-1 0 0 0,-1 1 0 0 0,1-1 0 0 0,-1 0-1 0 0,1 0 1 0 0,0-1 0 0 0,5 2-39 0 0,5 0 243 0 0,-1 0 0 0 0,1-1 0 0 0,-1 0 0 0 0,1-1 0 0 0,0-1 0 0 0,0-1 0 0 0,0 0 0 0 0,13-2-243 0 0,-7-3 218 0 0,0-1 0 0 0,0-1 1 0 0,-1-1-1 0 0,0 0 0 0 0,-1-2 1 0 0,0-1-1 0 0,0 0 0 0 0,-1-1 0 0 0,0-1 1 0 0,-1-1-1 0 0,-1-1 0 0 0,11-11-218 0 0,-3 1 39 0 0,-1-1 0 0 0,0-1 0 0 0,-3-1 1 0 0,0-1-1 0 0,-1-1 0 0 0,-2 0 0 0 0,-2-2 0 0 0,0 0 0 0 0,2-11-39 0 0,-14 32-68 0 0,0 0-1 0 0,-1 0 0 0 0,0-1 1 0 0,0 0-1 0 0,-1 1 1 0 0,-1-1-1 0 0,0 0 1 0 0,-1 0-1 0 0,0 0 0 0 0,-1 1 1 0 0,0-1-1 0 0,-2-6 69 0 0,3 17-16 0 0,0-1 0 0 0,0 1 0 0 0,-1 0 0 0 0,1 0 0 0 0,-1 0 0 0 0,1-1 0 0 0,-1 1 0 0 0,1 0 0 0 0,-1 0 0 0 0,0 0 1 0 0,1 0-1 0 0,-1 0 0 0 0,0 0 0 0 0,0 0 0 0 0,0 0 0 0 0,0 0 0 0 0,0 0 0 0 0,0 1 0 0 0,0-1 0 0 0,0 0 0 0 0,0 1 0 0 0,0-1 0 0 0,-1 0 0 0 0,1 1 0 0 0,0 0 0 0 0,0-1 0 0 0,0 1 0 0 0,-1 0 0 0 0,1-1 0 0 0,0 1 0 0 0,-1 0 0 0 0,1 0 0 0 0,0 0 0 0 0,0 0 0 0 0,-1 0 0 0 0,1 1 0 0 0,0-1 0 0 0,-1 0 0 0 0,1 0 0 0 0,0 1 0 0 0,0-1 0 0 0,0 1 0 0 0,-1-1 0 0 0,1 1 16 0 0,-47 36-473 0 0,31-12 530 0 0,1 1 0 0 0,1 1 0 0 0,1 1 0 0 0,2 0 0 0 0,0 0 0 0 0,2 1 0 0 0,2 1 0 0 0,0-1 0 0 0,2 1 0 0 0,1 1 0 0 0,2-1 0 0 0,0 1 0 0 0,2 0 0 0 0,3 20-57 0 0,-2-38 97 0 0,1 0 1 0 0,0 0 0 0 0,1-1 0 0 0,0 1-1 0 0,1 0 1 0 0,1-1 0 0 0,0 0 0 0 0,1 0 0 0 0,0 0-1 0 0,0 0 1 0 0,1-1 0 0 0,1 0 0 0 0,0 0-1 0 0,1 0 1 0 0,0-1 0 0 0,0 0 0 0 0,1-1 0 0 0,0 0-1 0 0,1 0 1 0 0,0-1 0 0 0,0 0 0 0 0,7 3-98 0 0,34-2 81 0 0,-36-16-4102 0 0,-1-5-6054 0 0,-9 7 406 0 0</inkml:trace>
  <inkml:trace contextRef="#ctx0" brushRef="#br0" timeOffset="11046.54">12853 1183 2577 0 0,'0'0'1436'0'0,"0"0"-309"0"0,0 0-64 0 0,0 0 144 0 0,0 0 92 0 0,0 0-37 0 0,0 0-183 0 0,0 0-301 0 0,0 0-266 0 0,0 0-147 0 0,0 0-46 0 0,0 6 65 0 0,0 134 2884 0 0,0 79-2606 0 0,-2-200-1082 0 0,0-3-4087 0 0,2-14 1973 0 0,0-2-856 0 0,0 0-303 0 0,0 0 899 0 0</inkml:trace>
  <inkml:trace contextRef="#ctx0" brushRef="#br0" timeOffset="11453.56">12606 1205 2977 0 0,'0'0'953'0'0,"0"0"-81"0"0,0 0 201 0 0,0 0 342 0 0,0 0 225 0 0,0 0 8 0 0,0 0-154 0 0,0 0-156 0 0,0 0-118 0 0,0 0-128 0 0,0 0-141 0 0,0 0-124 0 0,0 0-123 0 0,31-4-76 0 0,95-14-111 0 0,-2-12 550 0 0,50-16-2187 0 0,-155 45-3032 0 0,-12 1-5627 0 0,-5 0 4414 0 0</inkml:trace>
  <inkml:trace contextRef="#ctx0" brushRef="#br0" timeOffset="11720.903">12582 1610 0 0 0,'0'0'752'0'0,"0"0"123"0"0,0 0 332 0 0,0 0 433 0 0,0 0 266 0 0,0 0-47 0 0,0 0-223 0 0,0 0-210 0 0,0 0-108 0 0,0 0-87 0 0,0 0-60 0 0,0 0-58 0 0,0 0-95 0 0,26-4-58 0 0,82-14-111 0 0,43-26 1707 0 0,-6 17-2433 0 0,-82 25-8388 0 0,-51 2-2806 0 0</inkml:trace>
</inkml:ink>
</file>

<file path=ppt/ink/ink4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20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687 664 0 0 0,'0'0'269'0'0,"0"0"338"0"0,0 0-19 0 0,0 0 155 0 0,0 0 323 0 0,0 0 246 0 0,0 0 124 0 0,0 0-53 0 0,0 0-160 0 0,0 0-177 0 0,0 0-150 0 0,2-4-104 0 0,9-11-41 0 0,-6-8 5309 0 0,-24-1-3793 0 0,-66-2-1457 0 0,-99 18-646 0 0,168 9-150 0 0,1 1 1 0 0,0 0-1 0 0,0 1 1 0 0,0 0-1 0 0,0 1 1 0 0,1 1 0 0 0,0 1-1 0 0,0 0 1 0 0,0 0-1 0 0,1 2 1 0 0,-1-1-1 0 0,2 2 1 0 0,-1 0 0 0 0,-5 5-15 0 0,14-10-4 0 0,0-1 0 0 0,0 1 0 0 0,0 0 0 0 0,0 0 0 0 0,1 1 0 0 0,0-1 0 0 0,0 0 1 0 0,0 1-1 0 0,0 0 0 0 0,1 0 0 0 0,-1 0 0 0 0,1 0 0 0 0,1 0 0 0 0,-1 0 0 0 0,1 1 0 0 0,0-1 1 0 0,0 0-1 0 0,0 1 0 0 0,1-1 0 0 0,0 1 0 0 0,0-1 0 0 0,0 1 0 0 0,1-1 0 0 0,-1 1 0 0 0,1-1 1 0 0,1 0-1 0 0,-1 1 0 0 0,1-1 0 0 0,0 0 0 0 0,0 0 0 0 0,1 0 0 0 0,-1 0 0 0 0,1-1 0 0 0,0 1 1 0 0,3 3 3 0 0,3 1 20 0 0,0 0 1 0 0,1 0 0 0 0,0-1-1 0 0,1 0 1 0 0,0 0 0 0 0,0-2 0 0 0,1 1-1 0 0,0-1 1 0 0,0-1 0 0 0,0 0-1 0 0,0-1 1 0 0,1 0 0 0 0,0-1 0 0 0,0 0-1 0 0,1-1-20 0 0,156 13 626 0 0,-157-7-80 0 0,-45 6 195 0 0,21-10-827 0 0,-38 22-32 0 0,0 2-1 0 0,2 3 0 0 0,2 1 1 0 0,0 3-1 0 0,-13 15 119 0 0,33-29-30 0 0,1 0 1 0 0,1 2-1 0 0,1 1 0 0 0,1 0 1 0 0,2 2-1 0 0,0 0 0 0 0,1 1 1 0 0,-4 13 29 0 0,20-36-1 0 0,-1-1 0 0 0,1 1 0 0 0,1 0 0 0 0,-1 0 1 0 0,1 0-1 0 0,-1 0 0 0 0,1 0 0 0 0,0 0 0 0 0,1 0 1 0 0,-1 0-1 0 0,1 1 0 0 0,0-1 0 0 0,0 0 1 0 0,0 0-1 0 0,0 1 0 0 0,1-1 0 0 0,0 0 0 0 0,0 0 1 0 0,0 0-1 0 0,0 0 0 0 0,0 0 0 0 0,1 0 0 0 0,0 0 1 0 0,0 0-1 0 0,0-1 0 0 0,0 1 0 0 0,1-1 1 0 0,-1 1-1 0 0,1-1 0 0 0,0 0 0 0 0,0 0 0 0 0,0 0 1 0 0,0 0-1 0 0,1-1 1 0 0,10 3 30 0 0,0-1 0 0 0,0-1 0 0 0,0 0 0 0 0,1-1 0 0 0,-1 0 1 0 0,0-1-1 0 0,1-1 0 0 0,-1-1 0 0 0,1 0 0 0 0,-1 0 0 0 0,1-1 0 0 0,-1-1 0 0 0,0-1 0 0 0,0 0 1 0 0,-1-1-1 0 0,1 0 0 0 0,11-7-30 0 0,-1 0-524 0 0,1-1 0 0 0,-2-1 0 0 0,0-1 1 0 0,-1-1-1 0 0,14-14 524 0 0,21-31-5560 0 0,-32 31-2176 0 0,-11 15 378 0 0</inkml:trace>
  <inkml:trace contextRef="#ctx0" brushRef="#br0" timeOffset="446.376">412 1 5625 0 0,'0'0'622'0'0,"0"0"-425"0"0,0 0-10 0 0,0 0 450 0 0,0 0 573 0 0,0 0 350 0 0,0 0 50 0 0,0 0-139 0 0,0 0-210 0 0,0 0-215 0 0,0 0-170 0 0,0 0-161 0 0,2 35-116 0 0,5 111-80 0 0,-5 115 1254 0 0,-13-86-1570 0 0,-9-1 0 0 0,-7-1 1 0 0,-7-2-1 0 0,-57 166-203 0 0,66-244 23 0 0,6-12-165 0 0,4 1 0 0 0,3 0 0 0 0,0 60 142 0 0,9-58-4605 0 0,2 1-4679 0 0,1-82 2855 0 0</inkml:trace>
</inkml:ink>
</file>

<file path=ppt/ink/ink4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25.2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1 540 880 0 0,'0'0'1130'0'0,"0"0"-1088"0"0,0 0-354 0 0,0 0 296 0 0,0 0 678 0 0,0 0 678 0 0,0 0 270 0 0,0 0-37 0 0,0 0-192 0 0,0 0-224 0 0,0 0-147 0 0,20 12-37 0 0,65 36-30 0 0,-13-24 1099 0 0,-57-24-1578 0 0,-1 2-149 0 0,0-2-1 0 0,0 0 0 0 0,0-1 0 0 0,0 0 1 0 0,0-1-1 0 0,-1 0 0 0 0,1-1 1 0 0,-1-1-1 0 0,1 0 0 0 0,-1-1 1 0 0,0 0-1 0 0,-1-1 0 0 0,11-7-314 0 0,34-27 338 0 0,-1-3-1 0 0,-2-2 0 0 0,-2-3 1 0 0,-3-2-1 0 0,-1-2 0 0 0,4-11-337 0 0,-9 15 117 0 0,109-135-5 0 0,-151 182-120 0 0,-1 1-1 0 0,0-1 1 0 0,0 1 0 0 0,1-1 0 0 0,-1 1 0 0 0,0 0-1 0 0,0-1 1 0 0,1 1 0 0 0,-1-1 0 0 0,0 1-1 0 0,1 0 1 0 0,-1 0 0 0 0,1-1 0 0 0,-1 1 0 0 0,1 0-1 0 0,-1-1 1 0 0,0 1 0 0 0,1 0 0 0 0,-1 0 0 0 0,1 0-1 0 0,-1 0 1 0 0,1-1 0 0 0,-1 1 0 0 0,1 0-1 0 0,-1 0 1 0 0,1 0 0 0 0,-1 0 0 0 0,1 0 0 0 0,-1 0-1 0 0,1 0 1 0 0,-1 0 0 0 0,1 0 0 0 0,-1 1 0 0 0,1-1-1 0 0,-1 0 1 0 0,1 0 0 0 0,-1 0 0 0 0,1 1-1 0 0,-1-1 1 0 0,1 0 0 0 0,-1 0 0 0 0,0 1 0 0 0,1-1-1 0 0,-1 0 1 0 0,1 1 0 0 0,-1-1 0 0 0,0 0-1 0 0,1 1 1 0 0,-1-1 0 0 0,0 1 0 0 0,0-1 0 0 0,1 0-1 0 0,-1 1 1 0 0,0-1 0 0 0,0 1 0 0 0,0-1 0 0 0,1 1-1 0 0,-1-1 1 0 0,0 1 0 0 0,0-1 0 0 0,0 1-1 0 0,0-1 1 0 0,0 1 8 0 0,6 39 13 0 0,-6-33 28 0 0,4 32 121 0 0,-3 0 0 0 0,-1 1 0 0 0,-2-1 0 0 0,-2 0 0 0 0,-1 0 0 0 0,-2 0 1 0 0,-2 0-1 0 0,-1-1 0 0 0,-2 0-162 0 0,2-10 56 0 0,4-7-21 0 0,-1 0 1 0 0,-2 0 0 0 0,0-1-1 0 0,-1 0 1 0 0,0-1 0 0 0,-2 0-1 0 0,-4 4-35 0 0,6-10-32 0 0,0-1 0 0 0,-1 0 0 0 0,0-1 0 0 0,0 0 0 0 0,-2-1 0 0 0,1 0 1 0 0,-1-1-1 0 0,0 0 0 0 0,-1-1 0 0 0,0-1 0 0 0,0 0 0 0 0,-1-1 0 0 0,0-1 0 0 0,0 0 0 0 0,0-1 0 0 0,-1 0 0 0 0,1-1 0 0 0,-1-1 0 0 0,0-1 0 0 0,-10 0 32 0 0,21-1-134 0 0,0-1-1 0 0,0 0 0 0 0,0 0 0 0 0,0 0 1 0 0,1-1-1 0 0,-1 0 0 0 0,0 0 0 0 0,1 0 0 0 0,-1 0 1 0 0,1-1-1 0 0,0 0 0 0 0,0 1 0 0 0,0-2 1 0 0,0 1-1 0 0,1 0 0 0 0,-1-1 0 0 0,1 0 1 0 0,0 1-1 0 0,0-1 0 0 0,0-1 0 0 0,0 1 1 0 0,1 0-1 0 0,-1-1 0 0 0,1 1 0 0 0,1-1 0 0 0,-1 1 1 0 0,0-4 134 0 0,-4-39-4348 0 0,15 2-3632 0 0,-1 29 2067 0 0</inkml:trace>
</inkml:ink>
</file>

<file path=ppt/ink/ink4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25.5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15219 0 0,'0'0'1048'0'0,"0"0"-553"0"0,0 0-105 0 0,0 0 316 0 0,0 0 292 0 0,0 0 38 0 0,0 0-180 0 0,0 0-299 0 0,0 0-257 0 0,3 36-155 0 0,10 112-94 0 0,0 24-1422 0 0,-12-109-9265 0 0,-1-51 842 0 0</inkml:trace>
</inkml:ink>
</file>

<file path=ppt/ink/ink4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25.8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16876 0 0,'0'0'1024'0'0,"0"0"-408"0"0,0 0-352 0 0,0 0-248 0 0,0 0-288 0 0,0 0-464 0 0,0 0-120 0 0,0 0 7 0 0,0 0 33 0 0,0 0 32 0 0,0 0-680 0 0,0 0-2057 0 0,0 0-5977 0 0</inkml:trace>
</inkml:ink>
</file>

<file path=ppt/ink/ink4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26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0 667 10042 0 0,'0'0'1623'0'0,"0"0"-219"0"0,0 0 23 0 0,0 0 155 0 0,0 0-47 0 0,0 0-293 0 0,0 0-263 0 0,0 0-278 0 0,0 0-218 0 0,0 0-128 0 0,6-34-85 0 0,17-104-30 0 0,41-89 375 0 0,-54 199-596 0 0,60-104-209 0 0,-70 131 161 0 0,0 1-1 0 0,0-1 0 0 0,1 0 1 0 0,-1 1-1 0 0,0-1 0 0 0,1 0 1 0 0,-1 1-1 0 0,1-1 0 0 0,-1 1 1 0 0,1-1-1 0 0,-1 1 0 0 0,1-1 1 0 0,-1 1-1 0 0,1-1 0 0 0,0 1 0 0 0,-1-1 1 0 0,1 1-1 0 0,-1 0 0 0 0,1-1 1 0 0,0 1-1 0 0,0 0 0 0 0,-1-1 1 0 0,1 1-1 0 0,0 0 0 0 0,-1 0 1 0 0,1 0-1 0 0,0 0 0 0 0,0 0 1 0 0,-1 0-1 0 0,1 0 0 0 0,0 0 0 0 0,0 0 1 0 0,-1 0-1 0 0,1 0 0 0 0,0 0 1 0 0,-1 1-1 0 0,1-1 0 0 0,0 0 1 0 0,0 0-1 0 0,-1 1 0 0 0,1-1 1 0 0,-1 1-1 0 0,1-1 0 0 0,0 0 1 0 0,-1 1-1 0 0,1-1 0 0 0,-1 1 0 0 0,1-1 1 0 0,-1 1-1 0 0,1 0 0 0 0,-1-1 1 0 0,1 1-1 0 0,-1-1 0 0 0,0 1 1 0 0,1 0-1 0 0,-1-1 0 0 0,0 1 1 0 0,0 0-1 0 0,1 0 0 0 0,-1-1 1 0 0,0 1-1 0 0,0 0 0 0 0,0 0 0 0 0,0-1 1 0 0,0 1-1 0 0,0 0 0 0 0,0-1 1 0 0,0 1-1 0 0,0 0 30 0 0,1 43-99 0 0,19 121-1 0 0,-19-159 112 0 0,0-1-1 0 0,1 0 1 0 0,0 0 0 0 0,1 0 0 0 0,-1 0-1 0 0,1 0 1 0 0,0 0 0 0 0,0-1-1 0 0,0 1 1 0 0,1-1 0 0 0,0 0 0 0 0,-1 0-1 0 0,1 0 1 0 0,1 0 0 0 0,-1-1-1 0 0,1 0 1 0 0,-1 0 0 0 0,1 0 0 0 0,0 0-1 0 0,0-1 1 0 0,0 0 0 0 0,0 0-1 0 0,0 0 1 0 0,1 0 0 0 0,-1-1 0 0 0,1 0-1 0 0,2 0-11 0 0,-3-1 109 0 0,0 0 0 0 0,0 0 0 0 0,0-1 0 0 0,0 1 0 0 0,0-1 1 0 0,0 0-1 0 0,0 0 0 0 0,-1-1 0 0 0,1 0 0 0 0,0 0 0 0 0,-1 0 0 0 0,0 0 0 0 0,1 0 0 0 0,-1-1 0 0 0,0 0 0 0 0,0 0 0 0 0,0 0 0 0 0,-1-1 0 0 0,1 1 0 0 0,-1-1 0 0 0,0 0 0 0 0,0 0 0 0 0,0 0 0 0 0,0 0 0 0 0,-1 0-109 0 0,57-123 1250 0 0,-46 93-1468 0 0,9-16-1307 0 0,-14 34-1967 0 0,1 1-4168 0 0,-4 7-3617 0 0</inkml:trace>
  <inkml:trace contextRef="#ctx0" brushRef="#br0" timeOffset="291.055">998 0 13691 0 0,'0'0'1712'0'0,"0"0"-377"0"0,0 0-211 0 0,0 0-151 0 0,0 0-213 0 0,0 0-159 0 0,0 0-117 0 0,0 0-146 0 0,0 0-118 0 0,-32 22-92 0 0,-97 72-75 0 0,63-26-21 0 0,57-53-36 0 0,2-3-21 0 0,-1 1-1 0 0,1 0 1 0 0,1 0-1 0 0,0 0 1 0 0,1 1-1 0 0,1 0 1 0 0,0 0-1 0 0,1 0 1 0 0,0 0-1 0 0,1 3 26 0 0,1-11-22 0 0,1-1 0 0 0,0 0-1 0 0,0 1 1 0 0,1-1 0 0 0,0 0 0 0 0,0 1 0 0 0,0-1-1 0 0,0 0 1 0 0,1 0 0 0 0,0 0 0 0 0,0 0 0 0 0,0 0-1 0 0,0-1 1 0 0,1 1 0 0 0,0 0 0 0 0,0-1 0 0 0,0 0 0 0 0,1 0-1 0 0,-1 0 1 0 0,1 0 0 0 0,0-1 0 0 0,0 1 0 0 0,0-1-1 0 0,1 0 1 0 0,-1 0 0 0 0,1 0 0 0 0,0-1 0 0 0,0 0-1 0 0,0 1 23 0 0,10 1-245 0 0,0 0-1 0 0,1-1 1 0 0,-1 0-1 0 0,1-2 0 0 0,0 1 1 0 0,-1-2-1 0 0,1 0 1 0 0,0-1-1 0 0,-1-1 0 0 0,1 0 1 0 0,-1-1-1 0 0,1-1 1 0 0,-1 0-1 0 0,0-1 0 0 0,-1-1 1 0 0,1 0-1 0 0,-1-1 1 0 0,0 0-1 0 0,4-4 246 0 0,35-22-4416 0 0,-20 9-2040 0 0,-20 12 1446 0 0</inkml:trace>
  <inkml:trace contextRef="#ctx0" brushRef="#br0" timeOffset="557.637">1224 401 112 0 0,'0'0'1082'0'0,"0"0"126"0"0,0 0 298 0 0,0 0 269 0 0,0 0 74 0 0,0 0-55 0 0,0 0-83 0 0,0 0-117 0 0,0 0-117 0 0,0 0-80 0 0,32 12-37 0 0,102 30-60 0 0,-131-40-1208 0 0,1-1 0 0 0,-1 1 0 0 0,0-1-1 0 0,1 0 1 0 0,-1 0 0 0 0,1-1 0 0 0,-1 1 0 0 0,1-1-1 0 0,-1 0 1 0 0,1 0 0 0 0,-1 0 0 0 0,1 0 0 0 0,-1-1-1 0 0,1 1 1 0 0,-1-1 0 0 0,1 0 0 0 0,-1 0 0 0 0,1 0 0 0 0,-1 0-1 0 0,0-1 1 0 0,1 0-92 0 0,6-3 395 0 0,15-8-46 0 0,0 0 1 0 0,-2-1-1 0 0,0-2 0 0 0,0 0 0 0 0,-2-2 0 0 0,0 0 0 0 0,-1-1 0 0 0,-1-1 0 0 0,0-1 0 0 0,-2-1 0 0 0,-1 0 1 0 0,0-1-1 0 0,-1-3-349 0 0,15-62 468 0 0,-30 86-465 0 0,0-1 1 0 0,1 0-1 0 0,-1 0 1 0 0,0 0-1 0 0,0 0 1 0 0,-1 0 0 0 0,1 0-1 0 0,-1 0 1 0 0,1 1-1 0 0,-1-1 1 0 0,0 0-1 0 0,0 0 1 0 0,0 1-1 0 0,0-1 1 0 0,-1 0 0 0 0,1 1-1 0 0,-1-1 1 0 0,1 1-1 0 0,-1 0 1 0 0,0 0-1 0 0,0-1 1 0 0,0 1 0 0 0,0 0-1 0 0,0 1 1 0 0,-1-1-1 0 0,1 0 1 0 0,-1 1-1 0 0,1-1 1 0 0,-1 1-1 0 0,0 0-3 0 0,-4-2-39 0 0,0 1 0 0 0,-1 0 0 0 0,1 1 0 0 0,-1 0 0 0 0,1 0 0 0 0,-1 0 0 0 0,0 1 0 0 0,1 0 0 0 0,-1 1 0 0 0,0 0 0 0 0,1 0 0 0 0,-1 0 0 0 0,1 1 0 0 0,-1 0 0 0 0,1 1 0 0 0,0 0 0 0 0,0 0-1 0 0,0 0 1 0 0,0 1 0 0 0,1 0 0 0 0,-1 0 0 0 0,1 1 0 0 0,-4 3 39 0 0,-9 9-90 0 0,0 0 0 0 0,1 1 0 0 0,1 0 0 0 0,1 2 0 0 0,0 0-1 0 0,-8 15 91 0 0,18-28-13 0 0,1 0 0 0 0,-1 0-1 0 0,1 1 1 0 0,1-1-1 0 0,-1 1 1 0 0,1 0-1 0 0,1 0 1 0 0,-1 0-1 0 0,1 1 1 0 0,1-1-1 0 0,0 1 1 0 0,0 0-1 0 0,1 0 1 0 0,-1-1 0 0 0,2 1-1 0 0,0 0 1 0 0,0 0-1 0 0,0 0 1 0 0,1 0-1 0 0,0 0 1 0 0,1 0-1 0 0,0-1 1 0 0,1 1-1 0 0,-1-1 1 0 0,2 1-1 0 0,-1-1 1 0 0,1 0-1 0 0,0 0 1 0 0,1 0 0 0 0,0-1-1 0 0,1 2 14 0 0,11 2 9 0 0,0-1-1 0 0,0 0 1 0 0,1-1-1 0 0,0-1 1 0 0,0 0-1 0 0,1-2 1 0 0,0 0-1 0 0,1-1 1 0 0,-1-1-1 0 0,1-1 1 0 0,0-1-1 0 0,-1 0 1 0 0,1-2-1 0 0,0 0 1 0 0,0-1-1 0 0,17-3-8 0 0,20 3-41 0 0,122-19-1679 0 0,-121 8-1827 0 0,0-1-3836 0 0,-49 11 5690 0 0,20-3-7804 0 0</inkml:trace>
</inkml:ink>
</file>

<file path=ppt/ink/ink4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29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316 541 1920 0 0,'0'0'1189'0'0,"0"0"-394"0"0,0 0-182 0 0,0 0 39 0 0,0 0 92 0 0,0 0 88 0 0,0 0 23 0 0,0 0-117 0 0,-32 7-157 0 0,-96 23-186 0 0,125-30-376 0 0,-1 0-1 0 0,1 1 1 0 0,0-1-1 0 0,-1 1 1 0 0,1 0-1 0 0,0 0 1 0 0,0 0-1 0 0,0 0 1 0 0,0 1-1 0 0,0-1 1 0 0,0 1-1 0 0,0 0 1 0 0,1-1-1 0 0,-1 2 1 0 0,0-1-1 0 0,1 0 1 0 0,0 0-1 0 0,-1 1 1 0 0,1-1-1 0 0,0 1-18 0 0,-5 7 65 0 0,-2 0 13 0 0,0 0 1 0 0,1 1 0 0 0,0 0-1 0 0,0 0 1 0 0,1 1-1 0 0,1 0 1 0 0,0 0 0 0 0,1 1-1 0 0,0-1 1 0 0,1 1-1 0 0,0 0 1 0 0,1 0-1 0 0,1 1 1 0 0,0-1 0 0 0,0 5-79 0 0,1-11 25 0 0,1-1 0 0 0,0 1 0 0 0,0-1 0 0 0,1 1 0 0 0,0-1 0 0 0,0 1 0 0 0,0-1 0 0 0,1 0 0 0 0,0 1 0 0 0,0-1 0 0 0,0 0 0 0 0,1 0 0 0 0,0 0 0 0 0,0 0 0 0 0,1-1 0 0 0,0 1 0 0 0,0-1 0 0 0,0 0 0 0 0,0 0 0 0 0,1-1 0 0 0,0 1 0 0 0,0-1 0 0 0,0 0 0 0 0,0 0 0 0 0,1-1-1 0 0,-1 1 1 0 0,6 1-25 0 0,4-4 212 0 0,0 0-1 0 0,0-1 0 0 0,0 0 0 0 0,0-1 0 0 0,0-1 0 0 0,0-1 0 0 0,-1 0 0 0 0,1-1 0 0 0,-1 0 0 0 0,1-1 0 0 0,-1-1 0 0 0,-1 0 0 0 0,1-1 0 0 0,-1 0 0 0 0,0-1 0 0 0,-1-1 0 0 0,0 0 0 0 0,0 0 0 0 0,-1-1 0 0 0,0-1 0 0 0,6-9-211 0 0,22-18 354 0 0,-2-2-1 0 0,-1-2 1 0 0,-3-2 0 0 0,-1 0-1 0 0,-2-3 1 0 0,12-28-354 0 0,-31 51-47 0 0,-2 0 1 0 0,0 0 0 0 0,-2-1-1 0 0,0 0 1 0 0,-2 0-1 0 0,-1-1 1 0 0,-1 1 0 0 0,-1-1-1 0 0,-1 0 1 0 0,-3-18 46 0 0,2 31-136 0 0,-2-1 0 0 0,0 0 0 0 0,0 0 0 0 0,-2 1 0 0 0,1-1 0 0 0,-2 1 0 0 0,0 0 0 0 0,0 0-1 0 0,-1 1 1 0 0,-2-3 136 0 0,5 9-65 0 0,0 1 0 0 0,0 0 0 0 0,0 1 0 0 0,-1-1 0 0 0,1 0 0 0 0,-1 1 0 0 0,0 0 0 0 0,-1 0 0 0 0,1 0 0 0 0,-1 0 0 0 0,0 1 0 0 0,1 0 0 0 0,-1 0 0 0 0,-1 0 0 0 0,1 1 0 0 0,0-1 0 0 0,-1 1 0 0 0,1 0 0 0 0,-1 1 0 0 0,0 0 0 0 0,0-1 0 0 0,1 2 0 0 0,-1-1 0 0 0,0 1 0 0 0,-3 0 65 0 0,1 3-29 0 0,0 0 0 0 0,1 1 0 0 0,-1 0 0 0 0,1 0 0 0 0,-1 1 0 0 0,1-1 0 0 0,1 2 0 0 0,-1-1 0 0 0,1 1 0 0 0,0 0 0 0 0,0 0 0 0 0,0 1 0 0 0,1 0 0 0 0,0 0-1 0 0,1 0 1 0 0,-1 0 0 0 0,1 1 0 0 0,1 0 0 0 0,0 0 0 0 0,0 0 0 0 0,-1 2 29 0 0,-5 17 122 0 0,0 1 0 0 0,2 0-1 0 0,1 1 1 0 0,1-1-1 0 0,1 1 1 0 0,2 0 0 0 0,1 0-1 0 0,1 0 1 0 0,1 0-1 0 0,2 0 1 0 0,1 0 0 0 0,1-1-1 0 0,2 1 1 0 0,0-1 0 0 0,2-1-1 0 0,1 1 1 0 0,2-2-1 0 0,0 1 1 0 0,2-2 0 0 0,0 0-1 0 0,14 16-121 0 0,-11-17 13 0 0,2-1 1 0 0,1-1-1 0 0,1-1 0 0 0,0-1 0 0 0,15 10-13 0 0,32 15-2462 0 0,-49-38-4446 0 0,-14-6-438 0 0</inkml:trace>
</inkml:ink>
</file>

<file path=ppt/ink/ink4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29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7658 0 0,'0'0'1173'0'0,"0"0"-150"0"0,0 0 199 0 0,0 0 211 0 0,0 0-18 0 0,0 0-206 0 0,0 0-281 0 0,0 0-304 0 0,0 0-233 0 0,4 33-155 0 0,10 104-111 0 0,2-10-193 0 0,-8-96-500 0 0,-2-15-1926 0 0,-4 0-6343 0 0,-2-15 3367 0 0</inkml:trace>
</inkml:ink>
</file>

<file path=ppt/ink/ink4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30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4401 0 0,'0'0'781'0'0,"0"0"-147"0"0,0 0 111 0 0,0 0 320 0 0,0 0 231 0 0,0 0 54 0 0,0 0-106 0 0,0 0-199 0 0,0 0-167 0 0,0 0-157 0 0,0 0-113 0 0,0 0-71 0 0,0 0-61 0 0,32-1-47 0 0,101-4-59 0 0,-31-5 235 0 0,-58 1-465 0 0,3 0-710 0 0,-16 6-3556 0 0,-30 3 1246 0 0,-1 0-1429 0 0,0 0-1131 0 0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09.9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150 752 0 0 0,'0'30'939'0'0,"0"100"112"0"0,-21 173 3302 0 0,17-265-3897 0 0,-2 0 1 0 0,-1 0-1 0 0,-2 0 1 0 0,-1-1-1 0 0,-3 0 1 0 0,-7 16-457 0 0,-6-16 2882 0 0,1-33 2879 0 0,17-52-3668 0 0,11 5-1965 0 0,3 0 0 0 0,1 1 1 0 0,2 0-1 0 0,1 0 1 0 0,3 1-1 0 0,1 0 1 0 0,2 1-1 0 0,2 1 0 0 0,2 1 1 0 0,12-17-129 0 0,-7 7-14 0 0,3 1 0 0 0,2 2 0 0 0,1 0 0 0 0,3 2 0 0 0,1 2 0 0 0,2 1 0 0 0,9-4 14 0 0,-37 34-26 0 0,1 2-1 0 0,-1-1 0 0 0,1 1 1 0 0,1 1-1 0 0,0 0 0 0 0,0 0 1 0 0,0 1-1 0 0,0 1 0 0 0,1 0 1 0 0,0 0-1 0 0,0 1 0 0 0,1 1 1 0 0,-1 0-1 0 0,1 1 0 0 0,-1 0 1 0 0,2 1 26 0 0,-11 2-9 0 0,1 1 1 0 0,-1 1-1 0 0,0-1 1 0 0,1 0 0 0 0,-1 1-1 0 0,0 0 1 0 0,-1 0-1 0 0,1 0 1 0 0,0 0 0 0 0,-1 0-1 0 0,0 0 1 0 0,1 1-1 0 0,-1-1 1 0 0,0 1-1 0 0,-1-1 1 0 0,1 1 0 0 0,-1 0-1 0 0,0 0 1 0 0,0 0-1 0 0,0 0 1 0 0,0 0 0 0 0,-1 0-1 0 0,1 0 1 0 0,-1 0-1 0 0,0 0 1 0 0,0 0-1 0 0,-1 0 1 0 0,1 0 0 0 0,-1 0-1 0 0,0 0 1 0 0,-1 2 8 0 0,2 7 67 0 0,-2 9-18 0 0,-1 1-1 0 0,-2-1 1 0 0,0 0-1 0 0,-1-1 0 0 0,-1 1 1 0 0,-1-1-1 0 0,-1 0 1 0 0,-1-1-1 0 0,-1 0 0 0 0,0-1 1 0 0,-2 0-1 0 0,0-1 1 0 0,-1 0-1 0 0,-1-1 0 0 0,0-1 1 0 0,-1 0-1 0 0,-16 11-48 0 0,23-20-265 0 0,0 0-1 0 0,-1-1 0 0 0,1 0 1 0 0,-1 0-1 0 0,-1-1 0 0 0,1-1 1 0 0,-1 0-1 0 0,1 0 0 0 0,-1-1 1 0 0,0 0-1 0 0,-6 0 266 0 0,13-2-106 0 0,1-1 1 0 0,-1 1-1 0 0,0-1 1 0 0,1 0-1 0 0,-1 0 1 0 0,1-1-1 0 0,-1 1 1 0 0,1-1-1 0 0,-1 1 1 0 0,1-1-1 0 0,-1 0 1 0 0,1 0-1 0 0,-1-1 1 0 0,1 1-1 0 0,0-1 0 0 0,0 0 1 0 0,0 1-1 0 0,0-1 1 0 0,0-1-1 0 0,0 1 1 0 0,0 0-1 0 0,1-1 1 0 0,-1 1-1 0 0,1-1 1 0 0,0 0-1 0 0,0 0 1 0 0,0 0-1 0 0,0 0 1 0 0,0 0-1 0 0,1 0 1 0 0,-1-1-1 0 0,1 1 0 0 0,0 0 1 0 0,0-1-1 0 0,0 1 1 0 0,0-1-1 0 0,1-2 106 0 0,-2-1-1065 0 0,1-1 0 0 0,1 0-1 0 0,-1 0 1 0 0,1 1-1 0 0,1-1 1 0 0,-1 0-1 0 0,1 1 1 0 0,1-1-1 0 0,-1 0 1 0 0,1 1 0 0 0,2-6 1065 0 0,2 0-2661 0 0</inkml:trace>
  <inkml:trace contextRef="#ctx0" brushRef="#br0" timeOffset="1287.143">965 619 5833 0 0,'0'0'2557'0'0,"0"0"-258"0"0,0 0-161 0 0,0 0-205 0 0,0 0-324 0 0,0 0-349 0 0,0 0-317 0 0,0 0-248 0 0,0 0-203 0 0,0 0-168 0 0,0 0-112 0 0,0 0-79 0 0,0 0-51 0 0,-28 20-37 0 0,-89 64-14 0 0,113-82-30 0 0,0 1 1 0 0,0 0 0 0 0,1 0 0 0 0,-1 0-1 0 0,1 1 1 0 0,-1-1 0 0 0,1 1 0 0 0,0-1-1 0 0,1 1 1 0 0,-1 0 0 0 0,1 1 0 0 0,-1-1-1 0 0,1 0 1 0 0,1 1 0 0 0,-3 3-2 0 0,-1 7 3 0 0,0-1-53 0 0,0-1 0 0 0,0 1 0 0 0,2 1 0 0 0,-1-1 0 0 0,2 0 0 0 0,0 1 0 0 0,1-1 0 0 0,0 1 1 0 0,1 0-1 0 0,1-1 0 0 0,0 4 50 0 0,0-15-2 0 0,0 1 0 0 0,-1-1 1 0 0,1 0-1 0 0,0 1 0 0 0,1-1 1 0 0,-1 0-1 0 0,1 0 1 0 0,-1 0-1 0 0,1 0 0 0 0,0 0 1 0 0,0-1-1 0 0,0 1 0 0 0,0 0 1 0 0,1-1-1 0 0,-1 0 1 0 0,1 1-1 0 0,-1-1 0 0 0,1 0 1 0 0,0 0-1 0 0,0-1 0 0 0,0 1 1 0 0,0 0-1 0 0,0-1 1 0 0,0 0-1 0 0,1 0 0 0 0,-1 0 1 0 0,0 0-1 0 0,1 0 0 0 0,-1-1 1 0 0,0 1-1 0 0,1-1 1 0 0,-1 0-1 0 0,1 0 0 0 0,-1 0 1 0 0,0-1-1 0 0,1 0 2 0 0,7 0 131 0 0,0-1 1 0 0,-1 0-1 0 0,1-1 1 0 0,-1-1-1 0 0,0 0 0 0 0,0 0 1 0 0,-1 0-1 0 0,1-1 0 0 0,-1-1 1 0 0,9-6-132 0 0,-6 3 168 0 0,0 0 0 0 0,0-1 0 0 0,-1-1 0 0 0,-1 0 0 0 0,1 0 0 0 0,-2-1 1 0 0,0 0-1 0 0,0 0 0 0 0,-1-1 0 0 0,-1-1 0 0 0,0 1 0 0 0,0-1 1 0 0,-2 0-1 0 0,0-1 0 0 0,0 1 0 0 0,-2-1 0 0 0,1 0 0 0 0,-2 0 0 0 0,0 0 1 0 0,-1 0-1 0 0,-1 0 0 0 0,0-1 0 0 0,-2-11-168 0 0,1 20-23 0 0,0 1-1 0 0,-1-1 1 0 0,0 1-1 0 0,-1 0 1 0 0,1 0 0 0 0,-1 0-1 0 0,0 0 1 0 0,-1 0 0 0 0,1 0-1 0 0,-1 1 1 0 0,-1 0-1 0 0,1-1 1 0 0,0 2 0 0 0,-1-1-1 0 0,0 0 1 0 0,0 1-1 0 0,-1 0 1 0 0,1 0 0 0 0,-1 1-1 0 0,0-1 1 0 0,0 1-1 0 0,0 1 1 0 0,0-1 0 0 0,-4 0 23 0 0,8 2-44 0 0,-1 0 1 0 0,1 0 0 0 0,0 1 0 0 0,-1-1 0 0 0,1 1 0 0 0,0 0 0 0 0,-1-1 0 0 0,1 1 0 0 0,-1 0 0 0 0,1 0-1 0 0,0 1 1 0 0,-1-1 0 0 0,1 0 0 0 0,0 1 0 0 0,-1 0 0 0 0,1-1 0 0 0,0 1 0 0 0,-1 0 0 0 0,1 0 0 0 0,0 0-1 0 0,0 1 1 0 0,0-1 0 0 0,0 0 0 0 0,0 1 0 0 0,0-1 0 0 0,1 1 0 0 0,-1 0 0 0 0,0-1 0 0 0,1 1 0 0 0,-1 0-1 0 0,1 0 1 0 0,0 0 0 0 0,-1 0 0 0 0,1 0 0 0 0,0 1 0 0 0,0-1 0 0 0,1 0 0 0 0,-1 0 0 0 0,0 1 0 0 0,1-1-1 0 0,-1 0 1 0 0,1 1 0 0 0,0-1 0 0 0,0 3 43 0 0,2-2 12 0 0,0 1 0 0 0,1-1-1 0 0,-1 0 1 0 0,1 1 0 0 0,0-2 0 0 0,0 1-1 0 0,0 0 1 0 0,0 0 0 0 0,0-1 0 0 0,0 0-1 0 0,1 1 1 0 0,-1-1 0 0 0,1-1 0 0 0,0 1-1 0 0,0 0 1 0 0,-1-1 0 0 0,1 0 0 0 0,0 0-1 0 0,0 0 1 0 0,0 0 0 0 0,3-1-12 0 0,153 8 720 0 0,-153-7-651 0 0,0-1 1 0 0,0 0-1 0 0,0-1 0 0 0,0 1 0 0 0,0-1 1 0 0,0-1-1 0 0,-1 1 0 0 0,1-1 1 0 0,0 0-1 0 0,-1-1 0 0 0,1 0 0 0 0,-1 0 1 0 0,0 0-1 0 0,0-1 0 0 0,0 0 0 0 0,-1 0 1 0 0,1 0-1 0 0,3-4-69 0 0,20-54 573 0 0,-27 103-1978 0 0,-2 189 1418 0 0,1-220-23 0 0,1 0-1 0 0,-1 0 0 0 0,2 0 1 0 0,0 0-1 0 0,0-1 1 0 0,0 1-1 0 0,1-1 1 0 0,1 0-1 0 0,0 0 0 0 0,0 0 1 0 0,1-1-1 0 0,-1 0 1 0 0,2 0-1 0 0,0 0 11 0 0,-5-7 26 0 0,0-1 0 0 0,1 1 0 0 0,-1-1 0 0 0,0 1 0 0 0,1-1 0 0 0,-1 0-1 0 0,0 0 1 0 0,1 0 0 0 0,-1 0 0 0 0,0-1 0 0 0,1 1 0 0 0,-1 0 0 0 0,0-1 0 0 0,1 0 0 0 0,-1 0 0 0 0,0 1 0 0 0,0-1-1 0 0,0-1 1 0 0,0 1 0 0 0,0 0 0 0 0,0 0 0 0 0,0-1 0 0 0,0 1 0 0 0,0-1 0 0 0,-1 0 0 0 0,1 1 0 0 0,-1-1 0 0 0,1 0-1 0 0,-1 0 1 0 0,0 0 0 0 0,1 0 0 0 0,-1 0 0 0 0,0 0 0 0 0,0 0 0 0 0,-1 0 0 0 0,1-1 0 0 0,0 1 0 0 0,-1 0 0 0 0,1-1-1 0 0,-1 1 1 0 0,0-2-26 0 0,10-14-40 0 0,10-12 83 0 0,-5 5-60 0 0,1 0 0 0 0,0 0 0 0 0,2 2 0 0 0,1 0 0 0 0,1 2 0 0 0,0 0 0 0 0,2 1 0 0 0,0 1 0 0 0,2 1 0 0 0,11-7 17 0 0,22 10-811 0 0,-51 52 187 0 0,-38 154 571 0 0,32-187 58 0 0,-1-3-6 0 0,1 0-1 0 0,-1 0 0 0 0,0 0 0 0 0,1 0 0 0 0,0 0 0 0 0,-1 0 1 0 0,1 0-1 0 0,0 0 0 0 0,-1 0 0 0 0,1 0 0 0 0,0 1 1 0 0,0-1-1 0 0,0 0 0 0 0,0 0 0 0 0,0 0 0 0 0,0 0 0 0 0,0 0 1 0 0,0 1-1 0 0,1-1 0 0 0,-1 0 0 0 0,0 0 0 0 0,1 0 1 0 0,-1 0-1 0 0,1 0 0 0 0,-1 0 0 0 0,1 0 0 0 0,-1 0 0 0 0,1 0 1 0 0,0 0-1 0 0,0 0 0 0 0,-1 0 0 0 0,1-1 0 0 0,0 1 1 0 0,0 0-1 0 0,0 0 0 0 0,0-1 0 0 0,0 1 0 0 0,0 0 0 0 0,0-1 1 0 0,0 1-1 0 0,0-1 0 0 0,0 0 2 0 0,60-37 364 0 0,-34 14-320 0 0,49-37-65 0 0,-58 44 2 0 0,0 1 0 0 0,1 1 1 0 0,0 0-1 0 0,1 1 0 0 0,1 1 1 0 0,0 1-1 0 0,1 1 0 0 0,13-4 19 0 0,-26 12 46 0 0,-8 1-63 0 0,-1 1-1 0 0,1-1 1 0 0,-1 1 0 0 0,1-1 0 0 0,0 1-1 0 0,-1-1 1 0 0,1 1 0 0 0,0 0 0 0 0,-1-1-1 0 0,1 1 1 0 0,0 0 0 0 0,-1 0 0 0 0,1 0-1 0 0,0 0 1 0 0,0-1 0 0 0,-1 1 0 0 0,1 0-1 0 0,0 0 1 0 0,0 0 0 0 0,-1 0 0 0 0,1 1-1 0 0,0-1 1 0 0,-1 0 0 0 0,1 0 0 0 0,0 0-1 0 0,0 1 1 0 0,-1-1 0 0 0,1 0 0 0 0,0 0-1 0 0,-1 1 1 0 0,1-1 0 0 0,-1 1 0 0 0,1-1-1 0 0,0 1 1 0 0,-1-1 0 0 0,1 1 0 0 0,-1-1-1 0 0,1 1 1 0 0,-1-1 0 0 0,1 1 0 0 0,-1 0-1 0 0,0-1 1 0 0,1 1 0 0 0,-1 0 0 0 0,0-1-1 0 0,0 1 1 0 0,1 0 0 0 0,-1-1 0 0 0,0 1-1 0 0,0 0 1 0 0,0 0 0 0 0,0-1 0 0 0,0 1-1 0 0,0 0 1 0 0,0 0 0 0 0,0-1 0 0 0,0 1-1 0 0,0 0 1 0 0,0-1 0 0 0,0 1 0 0 0,-1 0 16 0 0,-28 93 142 0 0,9-48-87 0 0,14-31-55 0 0,1 0 1 0 0,1-1-1 0 0,0 2 0 0 0,1-1 0 0 0,0 0 0 0 0,2 1 1 0 0,0-1-1 0 0,0 1 0 0 0,1-1 0 0 0,3 14 1 0 0,17 6-2789 0 0,-19-34 2593 0 0,0 0-1 0 0,0 0 1 0 0,0 0-1 0 0,0-1 1 0 0,0 1-1 0 0,0 0 1 0 0,0-1-1 0 0,0 1 1 0 0,0 0-1 0 0,0-1 0 0 0,0 1 1 0 0,0-1-1 0 0,0 0 1 0 0,0 1-1 0 0,0-1 1 0 0,1 0-1 0 0,-1 0 1 0 0,0 0-1 0 0,0 0 1 0 0,0 0-1 0 0,1 0 1 0 0,-1 0-1 0 0,0 0 1 0 0,0 0-1 0 0,0 0 1 0 0,1-1-1 0 0,-1 1 1 0 0,0 0-1 0 0,0-1 0 0 0,0 1 1 0 0,0-1-1 0 0,0 1 1 0 0,0-1-1 0 0,0 0 1 0 0,0 0-1 0 0,0 1 1 0 0,0-1-1 0 0,0 0 1 0 0,0 0-1 0 0,-1 0 1 0 0,1 0-1 0 0,0 0 1 0 0,0 0-1 0 0,-1 0 1 0 0,1 0-1 0 0,-1 0 1 0 0,1 0-1 0 0,-1 0 1 0 0,1-1 196 0 0,2-5-10312 0 0</inkml:trace>
  <inkml:trace contextRef="#ctx0" brushRef="#br0" timeOffset="1636.13">2559 78 10026 0 0,'0'0'3150'0'0,"0"0"-1618"0"0,0 0-529 0 0,0 0 42 0 0,0 0 9 0 0,0 0-59 0 0,0 0-125 0 0,0 0-142 0 0,0 0-104 0 0,0 0-65 0 0,0 0-67 0 0,0 0-77 0 0,0 31-60 0 0,0 100-70 0 0,-1-69-60 0 0,-3-1 0 0 0,-3 1 0 0 0,-3-1 0 0 0,-4 10-225 0 0,-7 38 41 0 0,-28 207-610 0 0,47-303 866 0 0,1 1-3639 0 0,0-25-1728 0 0,1 4 3482 0 0,0-8-2246 0 0,-3 4-1566 0 0,1 4 832 0 0</inkml:trace>
  <inkml:trace contextRef="#ctx0" brushRef="#br0" timeOffset="1872.183">2234 494 8338 0 0,'0'0'920'0'0,"0"0"-47"0"0,0 0 225 0 0,0 0 254 0 0,0 0 18 0 0,0 0-214 0 0,0 0-229 0 0,0 0-156 0 0,0 0-103 0 0,0 0-94 0 0,36 5-57 0 0,113 18-92 0 0,-9-18 341 0 0,15-11-436 0 0,-55-14-3075 0 0,-96 18 2217 0 0,16-4-1714 0 0,-10-1-3022 0 0,-8 0-2610 0 0</inkml:trace>
  <inkml:trace contextRef="#ctx0" brushRef="#br0" timeOffset="2122.853">1291 1 15819 0 0,'0'0'472'0'0,"0"0"-319"0"0,0 0-73 0 0,0 0 72 0 0,0 0-88 0 0,0 0-216 0 0,0 0-265 0 0,0 0-351 0 0,0 0-608 0 0,0 0-1449 0 0,0 0-8105 0 0</inkml:trace>
</inkml:ink>
</file>

<file path=ppt/ink/ink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8.2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204 23 7850 0 0,'0'0'1759'0'0,"0"0"-247"0"0,0 0-152 0 0,0 0-155 0 0,0 0-207 0 0,0 0-181 0 0,0 0-135 0 0,0 0-83 0 0,-29 32-80 0 0,-88 101-95 0 0,71-57 17 0 0,44-63-362 0 0,0-9-49 0 0,0 1 0 0 0,1 0 0 0 0,0-1 0 0 0,0 1 1 0 0,0 0-1 0 0,0 0 0 0 0,1-1 0 0 0,0 1 0 0 0,0 0 0 0 0,0 0 0 0 0,0 0 0 0 0,1 0 0 0 0,0-1 0 0 0,0 1 0 0 0,0 0 0 0 0,1 0 0 0 0,-1-1 0 0 0,1 1 0 0 0,0-1 0 0 0,1 0 0 0 0,-1 0 1 0 0,1 1-1 0 0,-1-1 0 0 0,1-1 0 0 0,1 1 0 0 0,-1 0 0 0 0,0-1 0 0 0,1 0 0 0 0,0 0 0 0 0,0 0 0 0 0,0 0 0 0 0,0 0 0 0 0,0-1 0 0 0,0 0 0 0 0,1 0 0 0 0,-1 0 0 0 0,2 0-30 0 0,1 0 154 0 0,0-1 0 0 0,0 0-1 0 0,1 0 1 0 0,-1-1 0 0 0,0 0-1 0 0,1 0 1 0 0,-1-1 0 0 0,0 0-1 0 0,0 0 1 0 0,0-1 0 0 0,1 0-1 0 0,-1 0 1 0 0,-1 0 0 0 0,1-1-1 0 0,0 0 1 0 0,-1-1 0 0 0,1 1-1 0 0,-1-1 1 0 0,0 0 0 0 0,0-1-1 0 0,-1 0 1 0 0,1 0 0 0 0,-1 0-1 0 0,0 0 1 0 0,1-2-154 0 0,2-3 87 0 0,-1-1 0 0 0,1 1 0 0 0,-2-1 0 0 0,1-1 1 0 0,-2 1-1 0 0,1-1 0 0 0,-2 0 0 0 0,1 0 0 0 0,-2-1 0 0 0,0 1 0 0 0,0-1 0 0 0,-1 0 0 0 0,-1 0 1 0 0,0-2-88 0 0,-1 7-97 0 0,0-1 0 0 0,0 0 0 0 0,-1 1 0 0 0,-1-1 1 0 0,1 1-1 0 0,-1-1 0 0 0,-1 1 0 0 0,1 0 0 0 0,-2-1 1 0 0,1 1-1 0 0,-1 1 0 0 0,0-1 0 0 0,-1 1 0 0 0,1-1 1 0 0,-2 1-1 0 0,1 0 0 0 0,-5-4 97 0 0,-34-18-3984 0 0,-10 19-4984 0 0,43 10-853 0 0</inkml:trace>
</inkml:ink>
</file>

<file path=ppt/ink/ink4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30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 1880 0 0,'0'0'1699'0'0,"0"0"-152"0"0,0 0 226 0 0,0 0 165 0 0,0 0-129 0 0,0 0-247 0 0,0 0-266 0 0,0 0-293 0 0,0 0-284 0 0,0 0-240 0 0,35-3-170 0 0,108-8-130 0 0,-40-12-639 0 0,-77 12-1177 0 0,-1 1-5037 0 0,-15 9-748 0 0</inkml:trace>
</inkml:ink>
</file>

<file path=ppt/ink/ink4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31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0 414 576 0 0,'0'0'2217'0'0,"0"0"-122"0"0,0 0 10 0 0,0 0 64 0 0,0 0-53 0 0,0 0-199 0 0,0 0-297 0 0,0 0-369 0 0,0 0-300 0 0,0 0-216 0 0,0 0-158 0 0,0 0-85 0 0,0 0-80 0 0,5 8 719 0 0,162-1 2477 0 0,-152-7-3507 0 0,5 1-50 0 0,-1-1 0 0 0,0-1 0 0 0,0-1 0 0 0,1 0 0 0 0,-1-2-1 0 0,-1 0 1 0 0,6-2-51 0 0,-16 3-448 0 0,1 1 2090 0 0,-5 0-3733 0 0,-2 2-3530 0 0,-4-1-4931 0 0,-3 1 3193 0 0</inkml:trace>
  <inkml:trace contextRef="#ctx0" brushRef="#br0" timeOffset="2944.225">66 182 0 0 0,'0'0'688'0'0,"0"0"372"0"0,0 0 179 0 0,0 0 42 0 0,0 0-109 0 0,0 0-193 0 0,0 0-216 0 0,0 0-171 0 0,0 0-130 0 0,4 26 2682 0 0,18 59 929 0 0,0 67-1846 0 0,-13 93-1364 0 0,-14-197-1214 0 0,39-49-4772 0 0,-15-13-2183 0 0,-13 7 1543 0 0</inkml:trace>
  <inkml:trace contextRef="#ctx0" brushRef="#br0" timeOffset="3198.308">650 223 13043 0 0,'0'0'876'0'0,"0"0"-356"0"0,0 0-147 0 0,0 0 64 0 0,0 0 87 0 0,0 0 88 0 0,0 0 28 0 0,0 0-41 0 0,0 0-51 0 0,0 0-125 0 0,0 0-139 0 0,0 0-94 0 0,0 0-75 0 0,5 34-35 0 0,13 109-28 0 0,-10-22-149 0 0,-3-30-1022 0 0,-5-61-1980 0 0,1 0-4051 0 0,-1-19-701 0 0</inkml:trace>
  <inkml:trace contextRef="#ctx0" brushRef="#br0" timeOffset="3876.13">464 157 4769 0 0,'0'0'1100'0'0,"0"0"-8"0"0,0 0 185 0 0,0 0 190 0 0,0 0 46 0 0,0 0-87 0 0,32-22-178 0 0,100-68-214 0 0,-48 56 238 0 0,-67 33-998 0 0,-4-2-148 0 0,1 0 1 0 0,0 1 0 0 0,0 1 0 0 0,0 0-1 0 0,0 1 1 0 0,0 1 0 0 0,0 0 0 0 0,0 1-1 0 0,0 0 1 0 0,-1 1 0 0 0,1 1 0 0 0,-1 0-1 0 0,0 1 1 0 0,0 0 0 0 0,0 1 0 0 0,-1 0-1 0 0,1 1 1 0 0,-2 0 0 0 0,11 9-127 0 0,-18-12 24 0 0,0 1 0 0 0,-1-1 0 0 0,0 1 0 0 0,0 0 0 0 0,0 0 1 0 0,0 0-1 0 0,-1 0 0 0 0,1 1 0 0 0,-1-1 0 0 0,-1 1 0 0 0,1-1 0 0 0,-1 1 0 0 0,0 0 0 0 0,0 0 0 0 0,-1-1 0 0 0,0 1 0 0 0,0 0 0 0 0,0 0 1 0 0,0-1-1 0 0,-1 1 0 0 0,0 0 0 0 0,0 0 0 0 0,-1-1 0 0 0,0 1 0 0 0,0-1 0 0 0,0 1 0 0 0,0-1 0 0 0,-4 5-24 0 0,-3 5 13 0 0,0 0-1 0 0,-1-1 1 0 0,0 0-1 0 0,-1 0 1 0 0,-1-1-1 0 0,0-1 1 0 0,-1 0-1 0 0,0 0 1 0 0,-3 0-13 0 0,-190 124-282 0 0,205-135 280 0 0,0-1 0 0 0,0 1-1 0 0,1 0 1 0 0,-1-1 0 0 0,0 1-1 0 0,1 0 1 0 0,-1 0 0 0 0,1-1-1 0 0,-1 1 1 0 0,1 0-1 0 0,-1 0 1 0 0,1 0 0 0 0,0 0-1 0 0,-1 0 1 0 0,1-1 0 0 0,0 1-1 0 0,0 0 1 0 0,0 0 0 0 0,0 0-1 0 0,-1 0 1 0 0,1 0-1 0 0,1 0 1 0 0,-1 0 0 0 0,0 0-1 0 0,0 0 1 0 0,0 0 0 0 0,0 0-1 0 0,1 0 1 0 0,-1 0 0 0 0,0-1-1 0 0,1 1 1 0 0,-1 0-1 0 0,1 0 1 0 0,-1 0 0 0 0,1 0-1 0 0,-1-1 1 0 0,1 1 0 0 0,-1 0-1 0 0,1 0 1 0 0,0-1 0 0 0,0 1-1 0 0,-1-1 1 0 0,1 1-1 0 0,0-1 1 0 0,0 1 0 0 0,0-1-1 0 0,-1 1 1 0 0,1-1 0 0 0,0 0-1 0 0,0 1 1 0 0,0-1-1 0 0,1 0 3 0 0,51 19 366 0 0,-35-15-246 0 0,1-1 160 0 0,0 1-1 0 0,-1 1 1 0 0,1 0-1 0 0,-1 1 1 0 0,0 1-1 0 0,0 1 0 0 0,-1 0 1 0 0,0 1-1 0 0,-1 1 1 0 0,0 1-1 0 0,11 9-279 0 0,39 56 2005 0 0,-61-71-2101 0 0,6 5 525 0 0,-8-15-3148 0 0,-3 4 904 0 0,0 0-1717 0 0,0-2 2681 0 0,0 0-1658 0 0,0 3-3969 0 0,0 0-778 0 0</inkml:trace>
</inkml:ink>
</file>

<file path=ppt/ink/ink4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37.2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3185 0 0,'0'0'640'0'0,"0"0"-137"0"0,0 0 110 0 0,0 0 342 0 0,0 0 416 0 0,0 0 235 0 0,0 0-30 0 0,0 0-188 0 0,0 0-238 0 0,0 0-166 0 0,0 0-141 0 0,22 0-122 0 0,138-6 1142 0 0,33-9 610 0 0,-119 14-2048 0 0,-57 1-4091 0 0,-1 0-4189 0 0,-16 0-920 0 0</inkml:trace>
</inkml:ink>
</file>

<file path=ppt/ink/ink4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37.5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0 122 4249 0 0,'0'0'2666'0'0,"0"0"-1623"0"0,0 0-310 0 0,0 0 401 0 0,0 0 375 0 0,0 0 80 0 0,0 0-206 0 0,0 0-335 0 0,0 0-357 0 0,34-7-250 0 0,106-24-179 0 0,35-20-885 0 0,-120 35-1402 0 0,-16 4-4413 0 0,-23 8-1224 0 0</inkml:trace>
</inkml:ink>
</file>

<file path=ppt/ink/ink4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38.0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1 597 3857 0 0,'0'0'815'0'0,"0"0"52"0"0,0 0 413 0 0,0 0 369 0 0,0 0 132 0 0,0 0-55 0 0,0 0-199 0 0,0 0-251 0 0,0 0-204 0 0,31-17-149 0 0,101-53-100 0 0,16-35 1691 0 0,-116 81-2140 0 0,-1-1 1 0 0,-1-1-1 0 0,-2-1 1 0 0,0-2-1 0 0,19-27-374 0 0,-42 48 38 0 0,-1 1 1 0 0,1-1-1 0 0,-2 1 1 0 0,1-1-1 0 0,-1-1 1 0 0,0 1-1 0 0,-1 0 1 0 0,0-1-1 0 0,0 1 1 0 0,-1-1-1 0 0,0 1 1 0 0,0-1-1 0 0,-1 0 1 0 0,0 0-1 0 0,-1-4-38 0 0,0 9-27 0 0,1 1-1 0 0,-1-1 1 0 0,0 0 0 0 0,0 0-1 0 0,0 1 1 0 0,-1-1 0 0 0,1 0 0 0 0,-1 1-1 0 0,0 0 1 0 0,0-1 0 0 0,0 1-1 0 0,0 0 1 0 0,-1 0 0 0 0,1 0-1 0 0,-1 0 1 0 0,0 0 0 0 0,0 1-1 0 0,0-1 1 0 0,0 1 0 0 0,0 0 0 0 0,0 0-1 0 0,-1 0 1 0 0,1 0 0 0 0,-1 1-1 0 0,1-1 1 0 0,-1 1 0 0 0,0 0-1 0 0,1 0 1 0 0,-1 0 0 0 0,0 1 0 0 0,0-1-1 0 0,0 1 1 0 0,0 0 0 0 0,0 0-1 0 0,0 0 28 0 0,-1 1-38 0 0,0 0-1 0 0,0 0 1 0 0,-1 0 0 0 0,1 1-1 0 0,0-1 1 0 0,1 1-1 0 0,-1 1 1 0 0,0-1 0 0 0,0 0-1 0 0,1 1 1 0 0,0 0-1 0 0,-1 0 1 0 0,1 1-1 0 0,0-1 1 0 0,1 1 0 0 0,-1 0-1 0 0,1 0 1 0 0,-1 0-1 0 0,1 0 1 0 0,0 0 0 0 0,1 1-1 0 0,-2 2 39 0 0,-42 110-112 0 0,44-106 127 0 0,0-1-1 0 0,0 1 1 0 0,1 0 0 0 0,0 0 0 0 0,1-1 0 0 0,0 1 0 0 0,0 0 0 0 0,2 0-1 0 0,-1 0 1 0 0,1-1 0 0 0,1 1 0 0 0,0-1 0 0 0,0 0 0 0 0,3 6-15 0 0,-1-6-45 0 0,1-1 0 0 0,0 1 1 0 0,0-1-1 0 0,1-1 0 0 0,0 1 0 0 0,0-1 1 0 0,1 0-1 0 0,0-1 0 0 0,0 0 1 0 0,1 0-1 0 0,0-1 0 0 0,0 0 0 0 0,1 0 1 0 0,0-1-1 0 0,0-1 0 0 0,0 0 0 0 0,0 0 1 0 0,1 0-1 0 0,-1-2 0 0 0,1 1 1 0 0,0-1-1 0 0,-1-1 0 0 0,1 0 0 0 0,0 0 1 0 0,0-1-1 0 0,8-1 45 0 0,4-8-3315 0 0,-7-1-3688 0 0,-10 3-2370 0 0</inkml:trace>
  <inkml:trace contextRef="#ctx0" brushRef="#br0" timeOffset="247.214">1081 45 9130 0 0,'0'0'1263'0'0,"0"0"-312"0"0,0 0 156 0 0,0 0 333 0 0,0 0 172 0 0,0 0-95 0 0,0 0-268 0 0,0 0-309 0 0,-21 36-257 0 0,-69 118-196 0 0,-18 6 180 0 0,-127 155-1030 0 0,207-276-444 0 0,-23 39-459 0 0,37-51-2806 0 0,1 2-3535 0 0,10-24 676 0 0</inkml:trace>
  <inkml:trace contextRef="#ctx0" brushRef="#br0" timeOffset="647.394">836 682 8026 0 0,'0'0'1629'0'0,"0"0"-156"0"0,0 0 28 0 0,0 0 69 0 0,0 0-122 0 0,0 0-318 0 0,0 0-337 0 0,0 0-247 0 0,0 0-139 0 0,0 0-31 0 0,0 0-11 0 0,0 0-17 0 0,0 0-6 0 0,25-10-16 0 0,76-28-19 0 0,51-2 988 0 0,-151 39-1290 0 0,0 1 1 0 0,0-1-1 0 0,0 0 1 0 0,0 1-1 0 0,0 0 1 0 0,0-1-1 0 0,1 1 1 0 0,-1 0-1 0 0,0-1 1 0 0,0 1-1 0 0,0 0 1 0 0,1 0-1 0 0,-1 0 1 0 0,0 0-1 0 0,0 0 1 0 0,1 0-1 0 0,-1 1 1 0 0,0-1-1 0 0,0 0 1 0 0,0 1-1 0 0,0-1 1 0 0,1 1-1 0 0,-1-1 1 0 0,0 1-1 0 0,0-1 1 0 0,0 1-1 0 0,0 0 1 0 0,0-1-1 0 0,0 1 1 0 0,0 0-1 0 0,0 0 1 0 0,-1 0-1 0 0,1 0 1 0 0,0 0-1 0 0,0 0 1 0 0,-1 0-1 0 0,1 0 1 0 0,-1 0-1 0 0,1 0 1 0 0,-1 0-1 0 0,1 0 1 0 0,-1 0-1 0 0,0 1 0 0 0,1-1 1 0 0,-1 0-1 0 0,0 0 1 0 0,0 0-1 0 0,0 1 1 0 0,0-1-1 0 0,0 0 1 0 0,0 0-1 0 0,0 2-5 0 0,-2 4 18 0 0,0 0-1 0 0,0 0 0 0 0,0 0 0 0 0,-1 0 1 0 0,0-1-1 0 0,0 1 0 0 0,-1-1 0 0 0,0 1 1 0 0,0-1-1 0 0,0-1 0 0 0,-1 1 0 0 0,1 0 1 0 0,-2-1-1 0 0,-1 1-17 0 0,-12 16 28 0 0,15-15-24 0 0,-4 0-3 0 0,0 1 1 0 0,1 1-1 0 0,1-1 1 0 0,-1 1-1 0 0,2 0 1 0 0,-1 1-1 0 0,1-1 1 0 0,0 1-1 0 0,1 0 1 0 0,0 1-1 0 0,1-1 1 0 0,0 0-1 0 0,1 1 1 0 0,0 0-1 0 0,0 0 1 0 0,1 10-2 0 0,4-18 34 0 0,0 1 0 0 0,0-1 0 0 0,0 0-1 0 0,1 0 1 0 0,-1 0 0 0 0,1 0 0 0 0,0-1 0 0 0,0 1 0 0 0,0-1 0 0 0,0 0 0 0 0,0 0 0 0 0,1 0 0 0 0,-1-1 0 0 0,0 0 0 0 0,1 0 0 0 0,-1 0-1 0 0,1 0 1 0 0,0-1 0 0 0,-1 1 0 0 0,1-1 0 0 0,-1 0 0 0 0,1-1 0 0 0,0 1 0 0 0,-1-1 0 0 0,1 0 0 0 0,-1 0 0 0 0,0 0 0 0 0,1-1-1 0 0,-1 0 1 0 0,3-1-34 0 0,112-50 148 0 0,-69 27-3551 0 0,-7 3-4973 0 0,-28 15-3131 0 0</inkml:trace>
</inkml:ink>
</file>

<file path=ppt/ink/ink4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9:52.1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398 383 15851 0 0,'0'0'228'0'0,"0"0"-129"0"0,0 0-67 0 0,0 0 135 0 0,0 0 168 0 0,0 0 113 0 0,35-34 30 0 0,112-108-24 0 0,-43 71 135 0 0,-79 60-461 0 0,50-21 137 0 0,2 3-1 0 0,1 3 1 0 0,47-7-265 0 0,-70 28 121 0 0,-50 46 501 0 0,-55 125 235 0 0,33-111-787 0 0,2 0 0 0 0,2 0 0 0 0,3 1 0 0 0,2 1 0 0 0,3-1-1 0 0,3 1 1 0 0,2 0 0 0 0,2 0 0 0 0,3 0 0 0 0,5 21-70 0 0,-2-37 26 0 0,1-1 0 0 0,2 0 0 0 0,1-1 0 0 0,3 0 0 0 0,1-1 0 0 0,2 0 0 0 0,1-2 0 0 0,2 0 0 0 0,1-1 0 0 0,18 20-26 0 0,28 8 345 0 0,-102-94 2744 0 0,11 7-3056 0 0,2 7-21 0 0,-1 0-1 0 0,0 2 0 0 0,-1 0 0 0 0,-1 2 0 0 0,0 0 1 0 0,-1 2-1 0 0,-1 1 0 0 0,1 0 0 0 0,-1 2 0 0 0,-1 1 1 0 0,1 2-1 0 0,-1 0 0 0 0,0 2 0 0 0,-1 0 0 0 0,1 2 0 0 0,0 1 1 0 0,-1 2-1 0 0,-3 1-11 0 0,2 4-45 0 0,-1 1 0 0 0,1 1 0 0 0,1 1 1 0 0,0 2-1 0 0,0 1 0 0 0,1 1 0 0 0,1 1 0 0 0,1 2 1 0 0,0 0-1 0 0,0 3 45 0 0,6-8-206 0 0,1 2-1 0 0,1 0 1 0 0,0 1 0 0 0,0 1 0 0 0,2 0 0 0 0,0 1 0 0 0,1 1-1 0 0,0 0 1 0 0,2 1 0 0 0,-8 15 206 0 0,15-3-3261 0 0,15-14-6754 0 0,-4-12-30 0 0</inkml:trace>
  <inkml:trace contextRef="#ctx0" brushRef="#br0" timeOffset="439.882">619 762 13795 0 0,'0'0'967'0'0,"0"0"-215"0"0,0 0-229 0 0,0 0 14 0 0,0 0 135 0 0,0 0 106 0 0,0 0 9 0 0,0 0-109 0 0,33-14-85 0 0,105-46-100 0 0,363-149 1954 0 0,-344 150-1964 0 0,-155 60-471 0 0,-1 0 0 0 0,0 0 0 0 0,1 0-1 0 0,-1 0 1 0 0,0 0 0 0 0,1 0 0 0 0,-1 0 0 0 0,0 0 0 0 0,0 1 0 0 0,0-1 0 0 0,0 0-1 0 0,0 1 1 0 0,0-1 0 0 0,-1 1 0 0 0,1-1 0 0 0,0 1 0 0 0,-1-1 0 0 0,1 1-1 0 0,-1-1 1 0 0,1 1 0 0 0,-1 0 0 0 0,0-1 0 0 0,0 1 0 0 0,0 0 0 0 0,0-1 0 0 0,0 1-1 0 0,0 0 1 0 0,0-1 0 0 0,0 1 0 0 0,-1 0 0 0 0,1-1 0 0 0,0 1 0 0 0,-2 1-12 0 0,2 3 75 0 0,-3 273 726 0 0,4-270-869 0 0,0 0 0 0 0,0 0-1 0 0,1 0 1 0 0,0 0 0 0 0,1 0-1 0 0,0-1 1 0 0,0 1 0 0 0,1-1-1 0 0,0 0 1 0 0,0 0 0 0 0,1 0-1 0 0,0-1 1 0 0,0 1 0 0 0,1-1-1 0 0,0 0 1 0 0,0-1 0 0 0,2 2 68 0 0,9 0-3373 0 0,-7-5-3646 0 0,-3-2-4577 0 0</inkml:trace>
  <inkml:trace contextRef="#ctx0" brushRef="#br0" timeOffset="844.84">1877 1384 10746 0 0,'0'0'1859'0'0,"0"0"-408"0"0,0 0-234 0 0,0 0-64 0 0,0 0-85 0 0,0 0-66 0 0,0 0 1 0 0,0 0-16 0 0,0 0-72 0 0,0 0-85 0 0,0 0-116 0 0,0 0-110 0 0,0 0-60 0 0,-11 4-38 0 0,-31 10-4 0 0,42-14-478 0 0,-1 0 0 0 0,0 0 0 0 0,1 0 0 0 0,-1 0-1 0 0,0 0 1 0 0,1 0 0 0 0,-1 0 0 0 0,0-1 0 0 0,1 1-1 0 0,-1 0 1 0 0,1 0 0 0 0,-1-1 0 0 0,0 1 0 0 0,1 0-1 0 0,-1-1 1 0 0,1 1 0 0 0,-1 0 0 0 0,1-1 0 0 0,-1 1-1 0 0,1-1 1 0 0,-1 1 0 0 0,1-1 0 0 0,-1 1 0 0 0,1-1-1 0 0,0 1 1 0 0,-1-1 0 0 0,1 0 0 0 0,0 1 0 0 0,0-1-1 0 0,-1 0 1 0 0,1 1 0 0 0,0-1 0 0 0,0 1 0 0 0,0-1-1 0 0,0 0 1 0 0,0 1 0 0 0,0-1 0 0 0,0 0 0 0 0,0 1-1 0 0,0-1 1 0 0,0 0 0 0 0,0 1 0 0 0,0-1 0 0 0,1 0-1 0 0,-1 1 1 0 0,0-1 0 0 0,0 0 0 0 0,1 1 0 0 0,-1-1-24 0 0,0-2 116 0 0,1-36 21 0 0,2 0-1 0 0,2-1 1 0 0,1 2-1 0 0,2-1 1 0 0,2 1-1 0 0,1 0 1 0 0,2 1-1 0 0,11-22-136 0 0,-9 18 43 0 0,-7 18-71 0 0,0-1 0 0 0,2 1 0 0 0,1 1 0 0 0,0 0 0 0 0,2 0 0 0 0,0 1 0 0 0,2 1 0 0 0,0 0 0 0 0,5-3 28 0 0,-18 22-176 0 0,-1 0 0 0 0,0-1-1 0 0,1 1 1 0 0,-1 0 0 0 0,1 0 0 0 0,-1 0-1 0 0,1 0 1 0 0,-1 1 0 0 0,1-1 0 0 0,0 0-1 0 0,-1 1 1 0 0,1-1 0 0 0,0 1-1 0 0,0-1 1 0 0,-1 1 0 0 0,1 0 0 0 0,0 0-1 0 0,0 0 1 0 0,-1 0 0 0 0,1 0 0 0 0,0 0-1 0 0,0 1 1 0 0,-1-1 0 0 0,1 0 0 0 0,0 1-1 0 0,0-1 1 0 0,-1 1 0 0 0,1 0 0 0 0,-1 0-1 0 0,1-1 1 0 0,0 1 0 0 0,-1 0 0 0 0,0 0-1 0 0,1 1 1 0 0,-1-1 0 0 0,0 0-1 0 0,1 1 177 0 0,24 36-13581 0 0,-21-26 6417 0 0</inkml:trace>
  <inkml:trace contextRef="#ctx0" brushRef="#br0" timeOffset="1095.36">2387 862 11923 0 0,'0'0'2299'0'0,"0"0"-686"0"0,0 0-394 0 0,0 0-141 0 0,0 0-186 0 0,0 0-236 0 0,0 0-176 0 0,0 0-113 0 0,0 0-48 0 0,0 0-40 0 0,0 0-45 0 0,0 0-39 0 0,-13 30-54 0 0,-38 98-43 0 0,37-40-17 0 0,14-82-58 0 0,1 1-1 0 0,-1-1 1 0 0,1 0-1 0 0,0 0 1 0 0,0 0 0 0 0,1 0-1 0 0,-1 0 1 0 0,2 0-1 0 0,-1 0 1 0 0,0 0 0 0 0,1-1-1 0 0,0 1 1 0 0,1-1-1 0 0,-1 0 1 0 0,1 0-1 0 0,0 0 1 0 0,0 0 0 0 0,0-1-1 0 0,1 0 1 0 0,0 0-1 0 0,0 0 1 0 0,0 0 0 0 0,0-1-1 0 0,0 0 1 0 0,1 0-1 0 0,-1 0 1 0 0,1-1 0 0 0,0 1-1 0 0,0-2 1 0 0,0 1-1 0 0,0 0 1 0 0,0-1 0 0 0,4 0-23 0 0,-5-1 108 0 0,0 0 0 0 0,1 0 1 0 0,-1-1-1 0 0,1 1 0 0 0,-1-1 1 0 0,0 0-1 0 0,1-1 0 0 0,-1 0 1 0 0,0 1-1 0 0,0-2 1 0 0,0 1-1 0 0,0 0 0 0 0,-1-1 1 0 0,1 0-1 0 0,-1 0 0 0 0,1 0 1 0 0,-1-1-1 0 0,0 0 1 0 0,0 0-1 0 0,-1 0 0 0 0,1 0 1 0 0,-1 0-1 0 0,0 0 0 0 0,0-1 1 0 0,0 0-1 0 0,-1 0 0 0 0,1 0 1 0 0,-1 0-1 0 0,0-2-108 0 0,4-8 101 0 0,0-1 0 0 0,-2 0 0 0 0,0 0 0 0 0,0 0-1 0 0,-2-1 1 0 0,0 1 0 0 0,-1-1 0 0 0,0 0 0 0 0,-2-4-101 0 0,1 12-88 0 0,-1 1 0 0 0,-1 0 0 0 0,1-1 0 0 0,-1 1 0 0 0,-1 0 1 0 0,1 0-1 0 0,-2 0 0 0 0,1 0 0 0 0,-1 1 0 0 0,0-1 0 0 0,0 1 0 0 0,-1 0 1 0 0,0 0-1 0 0,0 1 0 0 0,-1-1 0 0 0,0 1 0 0 0,0 0 0 0 0,-3-1 88 0 0,-22-7-4932 0 0,-5 13-4332 0 0,25 4-1628 0 0</inkml:trace>
  <inkml:trace contextRef="#ctx0" brushRef="#br0" timeOffset="1526.826">2812 1274 14683 0 0,'0'0'1476'0'0,"0"0"-641"0"0,0 0 63 0 0,0 0 269 0 0,0 0 138 0 0,0 0-151 0 0,0 0-287 0 0,0 0-234 0 0,0 0-189 0 0,0 0-105 0 0,0 0-66 0 0,0 0-28 0 0,0 0-39 0 0,8-31-38 0 0,28-96-14 0 0,-32 109-117 0 0,1 1 1 0 0,1 0 0 0 0,1 0 0 0 0,0 0-1 0 0,1 1 1 0 0,0 0 0 0 0,6-6-38 0 0,2-3 17 0 0,-13 18-49 0 0,0 1 0 0 0,0 0 0 0 0,1 1 0 0 0,0-1 0 0 0,0 1 0 0 0,0 0 0 0 0,0-1-1 0 0,1 2 1 0 0,0-1 0 0 0,0 1 0 0 0,0-1 0 0 0,1 2 0 0 0,0-1 0 0 0,-1 0 0 0 0,1 1 0 0 0,1 0 0 0 0,-1 1 0 0 0,0-1 0 0 0,1 1 0 0 0,-1 0 0 0 0,1 1 0 0 0,4-1 32 0 0,-8 4-24 0 0,0 0 1 0 0,-1 0-1 0 0,1 0 1 0 0,0 0-1 0 0,-1 0 1 0 0,1 1-1 0 0,-1 0 1 0 0,0-1 0 0 0,0 1-1 0 0,0 0 1 0 0,0 0-1 0 0,0 0 1 0 0,-1 0-1 0 0,1 0 1 0 0,-1 0-1 0 0,0 1 1 0 0,0-1-1 0 0,0 0 1 0 0,0 1 0 0 0,-1-1-1 0 0,1 3 24 0 0,2 4-9 0 0,-1-3 23 0 0,-2-4-8 0 0,0 0-1 0 0,1-1 1 0 0,-1 1 0 0 0,1 0-1 0 0,0-1 1 0 0,0 1-1 0 0,0-1 1 0 0,0 1 0 0 0,0-1-1 0 0,0 1 1 0 0,0-1 0 0 0,1 0-1 0 0,-1 0 1 0 0,1 0 0 0 0,0 1-1 0 0,0-2 1 0 0,0 1-1 0 0,0 0 1 0 0,0 0 0 0 0,0-1-1 0 0,0 1 1 0 0,0-1 0 0 0,1 1-1 0 0,-1-1 1 0 0,1 0 0 0 0,-1 0-1 0 0,1 0 1 0 0,-1 0-1 0 0,3 0-5 0 0,1-2 72 0 0,1 1 0 0 0,-1-1 0 0 0,1-1 0 0 0,-1 1 0 0 0,1-1-1 0 0,-1 0 1 0 0,0 0 0 0 0,0-1 0 0 0,0 0 0 0 0,0 0 0 0 0,0-1-1 0 0,-1 1 1 0 0,1-1 0 0 0,1-3-72 0 0,21-12 155 0 0,-13 6-118 0 0,1 2 1 0 0,0 0-1 0 0,1 1 1 0 0,0 0-1 0 0,0 2 1 0 0,1 0-1 0 0,0 1 1 0 0,1 0-1 0 0,13-2-37 0 0,-29 10-3 0 0,0-1 0 0 0,0 1 0 0 0,0 0 0 0 0,0 0-1 0 0,-1 0 1 0 0,1 0 0 0 0,0 0 0 0 0,-1 1 0 0 0,1-1 0 0 0,-1 1-1 0 0,1 0 1 0 0,-1 0 0 0 0,1-1 0 0 0,-1 2 0 0 0,0-1 0 0 0,0 0-1 0 0,0 0 1 0 0,-1 1 0 0 0,1-1 0 0 0,0 1 0 0 0,-1-1 0 0 0,1 1 0 0 0,-1 0-1 0 0,0-1 1 0 0,0 1 0 0 0,0 0 0 0 0,-1 0 0 0 0,1 0 0 0 0,0 0-1 0 0,-1 1 4 0 0,18 36-28 0 0,23-4-899 0 0,-1-32-3092 0 0,-24-7-112 0 0,-5-2-2431 0 0,-3-1-3272 0 0</inkml:trace>
  <inkml:trace contextRef="#ctx0" brushRef="#br0" timeOffset="11458.163">10661 1171 5833 0 0,'0'0'2451'0'0,"0"0"-2275"0"0,0 0-686 0 0,0 0 258 0 0,0 0 528 0 0,0 0 477 0 0,0 0 142 0 0,0 0-1 0 0,0 0-4 0 0,0 0-17 0 0,0 0-32 0 0,0 0-55 0 0,32-7-53 0 0,100-24-33 0 0,-51-8 329 0 0,-67 27-780 0 0,157-156 1924 0 0,-97 87-1676 0 0,-56 61-395 0 0,-10 11-54 0 0,0 0 1 0 0,1 0 0 0 0,0 1 0 0 0,0 0 0 0 0,1 0 0 0 0,0 1 0 0 0,0 1-1 0 0,0-1 1 0 0,7-1-49 0 0,-16 8-16 0 0,1-1 0 0 0,-1 1 0 0 0,1 0-1 0 0,-1 0 1 0 0,1 0 0 0 0,-1 0 0 0 0,1 0 0 0 0,0 0-1 0 0,-1 0 1 0 0,1 1 0 0 0,-1-1 0 0 0,1 1 0 0 0,-1-1-1 0 0,0 1 1 0 0,1-1 0 0 0,-1 1 0 0 0,1 0-1 0 0,-1 0 1 0 0,0-1 0 0 0,0 1 0 0 0,1 0 0 0 0,-1 0-1 0 0,0 1 1 0 0,0-1 0 0 0,0 0 0 0 0,0 0 0 0 0,0 0-1 0 0,0 1 1 0 0,-1-1 0 0 0,1 0 0 0 0,0 1 0 0 0,-1-1-1 0 0,1 1 1 0 0,-1-1 0 0 0,1 0 0 0 0,-1 1 0 0 0,0-1-1 0 0,1 2 17 0 0,10 61 104 0 0,-10-40-26 0 0,-1-1 0 0 0,-2 1 0 0 0,0 0 0 0 0,-1-1 0 0 0,-2 0 0 0 0,0 0-1 0 0,-1 0 1 0 0,-7 13-78 0 0,7-19-36 0 0,-1-1 0 0 0,-1 1 0 0 0,0-1 0 0 0,-1-1 1 0 0,-1 0-1 0 0,0 0 0 0 0,-1-1 0 0 0,-1 0 0 0 0,0-1 0 0 0,-1 0 0 0 0,0-1 0 0 0,-1 0 0 0 0,-1-1 0 0 0,1-1 0 0 0,-2 0 0 0 0,1-1 0 0 0,-17 6 36 0 0,-71-1-776 0 0,101-15 710 0 0,1-1 0 0 0,-1 1 0 0 0,1-1 0 0 0,-1 1 0 0 0,1-1-1 0 0,-1 0 1 0 0,1 0 0 0 0,0 1 0 0 0,0-1 0 0 0,0 0 0 0 0,0 0 0 0 0,0 0 0 0 0,1 0 0 0 0,-1 0 0 0 0,0-1 0 0 0,1 1 0 0 0,0 0 0 0 0,-1 0-1 0 0,1 0 1 0 0,0 0 0 0 0,0-1 0 0 0,0 1 0 0 0,1 0 0 0 0,-1 0 0 0 0,0 0 0 0 0,1 0 0 0 0,-1 0 0 0 0,1 0 0 0 0,0 0 0 0 0,0 0 0 0 0,0 0-1 0 0,0 0 1 0 0,0 0 0 0 0,0 0 0 0 0,0 0 0 0 0,1 0 0 0 0,-1 1 0 0 0,1-1 0 0 0,-1 1 0 0 0,1-1 0 0 0,-1 1 0 0 0,2-1 66 0 0,14-11-91 0 0,0 0 0 0 0,1 1-1 0 0,0 1 1 0 0,0 1 0 0 0,2 1 0 0 0,-1 0 0 0 0,1 1 0 0 0,0 2 0 0 0,1 0 0 0 0,11-2 91 0 0,-26 6-1 0 0,0 0-1 0 0,0 1 1 0 0,1 0 0 0 0,-1 0 0 0 0,0 0-1 0 0,1 1 1 0 0,-1-1 0 0 0,1 2-1 0 0,-1-1 1 0 0,1 1 0 0 0,-1 0 0 0 0,1 0-1 0 0,-1 1 1 0 0,0-1 0 0 0,0 2 0 0 0,0-1-1 0 0,0 1 1 0 0,0-1 0 0 0,0 2-1 0 0,3 1 3 0 0,-5 1 151 0 0,0 0 1 0 0,0 0-1 0 0,0-1 1 0 0,1 0-1 0 0,0 0 1 0 0,0 0-1 0 0,0-1 1 0 0,1 1 0 0 0,-1-1-1 0 0,1-1 1 0 0,0 1-1 0 0,1-1 1 0 0,-1 0-1 0 0,0 0 1 0 0,1-1 0 0 0,-1 1-1 0 0,1-2 1 0 0,0 1-1 0 0,0-1 1 0 0,6 1-153 0 0,1-2 171 0 0,0-1 0 0 0,0-1 1 0 0,0 0-1 0 0,0 0 0 0 0,0-1 1 0 0,-1-1-1 0 0,1-1 0 0 0,-1 1 1 0 0,0-2-1 0 0,0 0 0 0 0,-1-1 1 0 0,1 0-1 0 0,7-7-171 0 0,15-11 208 0 0,-1-2 0 0 0,-1-2 0 0 0,-2-1 0 0 0,-1-1 0 0 0,-1-1 0 0 0,-2-2 0 0 0,-1-1-1 0 0,-2-1 1 0 0,-2-1 0 0 0,-1-1 0 0 0,-1-1 0 0 0,-3 0 0 0 0,1-8-208 0 0,-4 3-281 0 0,-2 0-1 0 0,-2-1 1 0 0,-2-1 0 0 0,-2 1-1 0 0,-2-1 1 0 0,-2 0-1 0 0,-2 0 1 0 0,-5-46 281 0 0,-27 0-979 0 0,31 90 929 0 0,-1 0 1 0 0,1-1-1 0 0,-1 1 1 0 0,0 0-1 0 0,0 0 1 0 0,0 1-1 0 0,0-1 1 0 0,0 0-1 0 0,0 1 1 0 0,-1-1-1 0 0,1 1 1 0 0,-1-1-1 0 0,1 1 1 0 0,-1 0-1 0 0,1 0 1 0 0,-1 0-1 0 0,1 1 1 0 0,-1-1-1 0 0,0 1 1 0 0,1-1-1 0 0,-1 1 1 0 0,0 0 0 0 0,0 0-1 0 0,1 0 1 0 0,-1 0-1 0 0,0 1 1 0 0,1-1-1 0 0,-1 1 1 0 0,0-1-1 0 0,1 1 1 0 0,-1 0-1 0 0,1 0 1 0 0,-1 0-1 0 0,0 1 50 0 0,-10 7-30 0 0,1 1 1 0 0,0 0-1 0 0,1 0 0 0 0,0 1 0 0 0,0 1 0 0 0,1-1 1 0 0,1 2-1 0 0,0-1 0 0 0,1 1 0 0 0,0 1 1 0 0,1 0-1 0 0,-1 3 30 0 0,-6 17 170 0 0,1 1 0 0 0,2 1-1 0 0,1 0 1 0 0,2 0 0 0 0,1 1 0 0 0,2 0 0 0 0,2 0 0 0 0,1 0 0 0 0,2 0 0 0 0,3 16-170 0 0,0-24 114 0 0,2-1-1 0 0,1 0 1 0 0,1 0 0 0 0,1 0-1 0 0,2-1 1 0 0,1 0 0 0 0,0-1 0 0 0,2 0-1 0 0,2-1 1 0 0,0 0 0 0 0,12 14-114 0 0,-20-29-196 0 0,0-1 1 0 0,0 0-1 0 0,1 0 1 0 0,0-1-1 0 0,1 0 1 0 0,-1 0-1 0 0,2-1 1 0 0,-1 0-1 0 0,1-1 1 0 0,3 2 195 0 0,-11-7-532 0 0,0 1-360 0 0,0-2-8001 0 0,-2 0 663 0 0</inkml:trace>
  <inkml:trace contextRef="#ctx0" brushRef="#br0" timeOffset="11700.843">12377 832 13931 0 0,'0'0'1440'0'0,"0"0"-720"0"0,0 0-39 0 0,0 0 111 0 0,0 0-112 0 0,0 0-184 0 0,0 0-192 0 0,-42 195-160 0 0,38-169-88 0 0,4 0-96 0 0,0-4-104 0 0,0-4-168 0 0,4 1-216 0 0,1-1-320 0 0,1-7-545 0 0,3 0-1055 0 0,-3-3-2001 0 0,-5-5-4633 0 0</inkml:trace>
  <inkml:trace contextRef="#ctx0" brushRef="#br0" timeOffset="11874.296">12339 534 16836 0 0,'0'0'744'0'0,"0"0"-352"0"0,0 0-360 0 0,0 0-432 0 0,0 0-640 0 0,0 0-225 0 0,0 0-63 0 0,0 0-80 0 0,0 0-185 0 0,0 0-1607 0 0,0 0-4570 0 0</inkml:trace>
  <inkml:trace contextRef="#ctx0" brushRef="#br0" timeOffset="12482.047">12744 810 7634 0 0,'0'0'1719'0'0,"0"0"-331"0"0,0 0-264 0 0,0 0-270 0 0,0 0-362 0 0,0 0-292 0 0,-22 31-183 0 0,-66 98-62 0 0,62-68-78 0 0,28-54 91 0 0,0-2 101 0 0,0 1 0 0 0,0-2 0 0 0,1 1 0 0 0,0 0 0 0 0,0 0 0 0 0,0-1 0 0 0,1 0-1 0 0,0 1 1 0 0,-1-1 0 0 0,1-1 0 0 0,1 1 0 0 0,-1-1 0 0 0,0 1 0 0 0,1-1 0 0 0,0 0 0 0 0,0-1 0 0 0,0 1 0 0 0,0-1 0 0 0,0 0-1 0 0,0 0 1 0 0,0-1 0 0 0,1 1 0 0 0,-1-1 0 0 0,1-1 0 0 0,-1 1 0 0 0,1-1 0 0 0,-1 1 0 0 0,1-2 0 0 0,-1 1 0 0 0,1-1 0 0 0,-1 1-1 0 0,1-2 1 0 0,4 0-69 0 0,0 2 179 0 0,7-4 119 0 0,-1 0 0 0 0,1-1 0 0 0,-1 0 0 0 0,0-1 0 0 0,0-1 0 0 0,-1-1 0 0 0,0 0 0 0 0,-1-1 0 0 0,1-1 0 0 0,-2 0 0 0 0,1-1 0 0 0,-1 0 1 0 0,-1-1-1 0 0,0 0 0 0 0,-1-1 0 0 0,5-7-298 0 0,9-10 306 0 0,-1-2 1 0 0,-1 0 0 0 0,-2-1 0 0 0,-1-2-1 0 0,-2 0 1 0 0,-1 0 0 0 0,-2-2 0 0 0,0-3-307 0 0,-10 25-21 0 0,-1 1 0 0 0,-1-1 0 0 0,0 0 0 0 0,-1 0 0 0 0,-1 0 0 0 0,0 0 0 0 0,-1 0 0 0 0,0 0 0 0 0,-2 0 0 0 0,1 0 0 0 0,-3-5 21 0 0,2 13-72 0 0,0 0 0 0 0,0 0 0 0 0,-1 1 0 0 0,0-1 0 0 0,0 0 1 0 0,0 1-1 0 0,-1 0 0 0 0,0 0 0 0 0,0 0 0 0 0,-1 0 0 0 0,0 1 1 0 0,0-1-1 0 0,0 1 0 0 0,0 1 0 0 0,-1-1 0 0 0,0 1 0 0 0,0 0 0 0 0,0 0 1 0 0,0 1-1 0 0,-1-1 0 0 0,0 1 0 0 0,1 1 0 0 0,-1-1 0 0 0,-1 1 72 0 0,-2 0-105 0 0,0 0-1 0 0,0 1 0 0 0,0 0 0 0 0,0 0 0 0 0,0 1 0 0 0,0 0 1 0 0,0 1-1 0 0,0 0 0 0 0,0 1 0 0 0,0 0 0 0 0,1 1 0 0 0,-1-1 1 0 0,1 2-1 0 0,-1 0 0 0 0,1 0 0 0 0,0 0 0 0 0,1 1 0 0 0,-1 0 1 0 0,1 1-1 0 0,0 0 0 0 0,0 1 0 0 0,-5 5 106 0 0,2-2-28 0 0,0 1 0 0 0,1 0 0 0 0,1 1-1 0 0,0 0 1 0 0,1 0 0 0 0,0 1 0 0 0,1 0 0 0 0,0 0-1 0 0,1 0 1 0 0,0 1 0 0 0,1 0 0 0 0,1 1 0 0 0,0-1-1 0 0,1 1 1 0 0,0 4 28 0 0,2-3 19 0 0,0 0-1 0 0,1-1 1 0 0,1 1 0 0 0,1 0-1 0 0,0-1 1 0 0,0 1-1 0 0,2-1 1 0 0,0 0 0 0 0,1 0-1 0 0,0 0 1 0 0,1-1-1 0 0,1 0 1 0 0,0 0 0 0 0,1 0-1 0 0,0-1 1 0 0,1 0-1 0 0,8 7-18 0 0,3 2 145 0 0,2-2 0 0 0,0-1 0 0 0,1 0 0 0 0,1-2 0 0 0,1 0 0 0 0,0-2 0 0 0,1-1 0 0 0,1-1 0 0 0,0-1 0 0 0,1-1 0 0 0,0-2 0 0 0,0-1 0 0 0,1-1 0 0 0,0-1 0 0 0,0-2 0 0 0,1-1 0 0 0,-1-1 0 0 0,1-1 0 0 0,-1-2 0 0 0,1-1 0 0 0,-1-1 0 0 0,29-8-145 0 0,-39 7 119 0 0,-1-1-1 0 0,1 0 0 0 0,-1-2 0 0 0,0 0 1 0 0,-1-1-1 0 0,1 0 0 0 0,-2-2 0 0 0,1 0 1 0 0,-1-1-1 0 0,-1-1 0 0 0,0 0 0 0 0,-1-1 1 0 0,0 0-119 0 0,-6 4 6 0 0,0 1 1 0 0,0-1-1 0 0,-1 0 0 0 0,0-1 1 0 0,-1 0-1 0 0,0 0 1 0 0,-1 0-1 0 0,0-1 1 0 0,0 0-1 0 0,-1 0 0 0 0,-1 0 1 0 0,0 0-1 0 0,0 0 1 0 0,-1-1-1 0 0,-1 0 1 0 0,0 1-1 0 0,0-1 0 0 0,-1 0 1 0 0,-1 1-1 0 0,0-1 1 0 0,-2-10-7 0 0,1 18-58 0 0,0-1 1 0 0,-1 1 0 0 0,1 0 0 0 0,-1 0 0 0 0,0 0-1 0 0,0 1 1 0 0,-1-1 0 0 0,1 1 0 0 0,-1-1-1 0 0,1 1 1 0 0,-1 0 0 0 0,0 1 0 0 0,0-1 0 0 0,-1 1-1 0 0,1-1 1 0 0,0 1 0 0 0,-1 0 0 0 0,1 1 0 0 0,-1-1-1 0 0,0 1 1 0 0,0 0 0 0 0,1 0 0 0 0,-1 1-1 0 0,0-1 1 0 0,0 1 0 0 0,0 0 0 0 0,0 0 0 0 0,1 1-1 0 0,-1-1 1 0 0,0 1 0 0 0,0 0 0 0 0,0 1-1 0 0,1-1 1 0 0,-1 1 0 0 0,1 0 0 0 0,-1 0 0 0 0,1 0-1 0 0,0 1 1 0 0,0-1 0 0 0,0 1 0 0 0,0 0-1 0 0,-1 1 58 0 0,-8 6-37 0 0,0 1 0 0 0,1 0 0 0 0,0 1 0 0 0,1 0 0 0 0,1 1 0 0 0,-1 1 0 0 0,2-1 0 0 0,0 1 0 0 0,1 1 0 0 0,0 0 0 0 0,1 0 0 0 0,1 0 0 0 0,0 1 0 0 0,1 0 0 0 0,1 0 0 0 0,0 1 0 0 0,2-1 0 0 0,0 1 0 0 0,0-1 0 0 0,1 1 0 0 0,2 13 37 0 0,1-21 30 0 0,-1 1-1 0 0,2 0 1 0 0,-1-1 0 0 0,1 1-1 0 0,1-1 1 0 0,0 0 0 0 0,0 0-1 0 0,1 0 1 0 0,0-1 0 0 0,0 1-1 0 0,1-1 1 0 0,0 0 0 0 0,0-1-1 0 0,1 0 1 0 0,0 0 0 0 0,1 0-1 0 0,-1-1 1 0 0,1 0 0 0 0,8 4-30 0 0,7 4 132 0 0,0-1 0 0 0,0-1-1 0 0,1-1 1 0 0,1-1 0 0 0,0-1 0 0 0,25 5-132 0 0,-7-6-102 0 0,1-2 0 0 0,0-2 0 0 0,0-2 0 0 0,35-3 102 0 0,-29 0-2045 0 0,-32 1-2692 0 0,-2-3-6166 0 0</inkml:trace>
  <inkml:trace contextRef="#ctx0" brushRef="#br0" timeOffset="2308.846">4494 1057 5313 0 0,'0'0'1130'0'0,"0"0"-725"0"0,0 0 29 0 0,0 0 315 0 0,0 0 143 0 0,0 0-20 0 0,7 33-86 0 0,17 109-117 0 0,-9 55 1038 0 0,-14-165-1467 0 0,1-15-29 0 0,-1 1-1 0 0,-1-1 1 0 0,0 1 0 0 0,-2-1 0 0 0,0 0 0 0 0,-1 1 0 0 0,0-1 0 0 0,-2 0 0 0 0,0-1 0 0 0,-2 4-211 0 0,6-18 110 0 0,0 1 0 0 0,-1 0 0 0 0,0-1 0 0 0,1 1 0 0 0,-1-1 0 0 0,0 0 0 0 0,-1 1 0 0 0,1-1 0 0 0,0 0 0 0 0,0 0 1 0 0,-1-1-1 0 0,0 1 0 0 0,1 0 0 0 0,-1-1 0 0 0,0 1 0 0 0,1-1 0 0 0,-1 0 0 0 0,0 0 0 0 0,0 0 0 0 0,0 0 0 0 0,0-1 0 0 0,0 1 0 0 0,0-1 0 0 0,0 0 0 0 0,0 0 0 0 0,0 0 0 0 0,0 0 0 0 0,-1 0 0 0 0,1-1 1 0 0,0 0-1 0 0,0 1 0 0 0,0-1 0 0 0,1 0 0 0 0,-1 0 0 0 0,0 0 0 0 0,0-1 0 0 0,0 1 0 0 0,1-1 0 0 0,-1 0 0 0 0,1 1 0 0 0,-1-1 0 0 0,1 0 0 0 0,0 0 0 0 0,0-1 0 0 0,0 1 0 0 0,-2-2-110 0 0,-1-11 119 0 0,1 0 0 0 0,0 1-1 0 0,1-1 1 0 0,0 0-1 0 0,1-1 1 0 0,1 1 0 0 0,1 0-1 0 0,0-1 1 0 0,0 1 0 0 0,2 0-1 0 0,0 0 1 0 0,1 0-1 0 0,0 0 1 0 0,1 0 0 0 0,1 0-1 0 0,1 1 1 0 0,0 0-1 0 0,2-5-118 0 0,19-38 40 0 0,3 0 0 0 0,2 2-1 0 0,2 1 1 0 0,3 2-1 0 0,1 1 1 0 0,31-29-40 0 0,-53 62 14 0 0,0 0 1 0 0,1 0-1 0 0,1 2 0 0 0,0 0 1 0 0,2 1-1 0 0,-1 1 1 0 0,2 1-1 0 0,0 1 0 0 0,0 0 1 0 0,19-6-15 0 0,-37 17-1 0 0,-1 0 1 0 0,0 0 0 0 0,1-1-1 0 0,-1 2 1 0 0,1-1-1 0 0,-1 0 1 0 0,1 0-1 0 0,-1 1 1 0 0,1 0-1 0 0,-1-1 1 0 0,1 1 0 0 0,-1 0-1 0 0,1 0 1 0 0,0 0-1 0 0,-1 1 1 0 0,1-1-1 0 0,-1 1 1 0 0,1-1-1 0 0,-1 1 1 0 0,1 0 0 0 0,-1 0-1 0 0,1 0 1 0 0,-1 0-1 0 0,0 0 1 0 0,0 1-1 0 0,1-1 1 0 0,-1 1-1 0 0,0-1 1 0 0,0 1 0 0 0,-1 0-1 0 0,1 0 1 0 0,0 0-1 0 0,0 0 1 0 0,-1 0-1 0 0,0 0 1 0 0,1 0-1 0 0,-1 0 1 0 0,0 1 0 0 0,0-1-1 0 0,0 1 1 0 0,0-1-1 0 0,0 1 1 0 0,-1-1-1 0 0,1 1 1 0 0,-1 0 0 0 0,0 16 12 0 0,-1 0 1 0 0,-1 0 0 0 0,-1 0-1 0 0,0-1 1 0 0,-1 1-1 0 0,-1-1 1 0 0,-1 0-1 0 0,-1-1 1 0 0,0 1 0 0 0,-2-1-1 0 0,0-1 1 0 0,0 1-1 0 0,-1-2 1 0 0,-2 1-1 0 0,1-1 1 0 0,-1-1-1 0 0,-1 0 1 0 0,-1-1 0 0 0,-5 4-13 0 0,-15 18-462 0 0,-2-2 1 0 0,0-2-1 0 0,-3-1 1 0 0,-11 5 461 0 0,7-18-1999 0 0,28-15-1435 0 0,0-1-4075 0 0,11-1-807 0 0</inkml:trace>
  <inkml:trace contextRef="#ctx0" brushRef="#br0" timeOffset="2742.38">4962 1186 3953 0 0,'0'0'1668'0'0,"0"0"111"0"0,0 0 180 0 0,0 0 176 0 0,0 0-15 0 0,0 0-197 0 0,0 0-255 0 0,32 1-266 0 0,103 4-230 0 0,-55-22 256 0 0,-65 9-1101 0 0,13-7-45 0 0,0-2-1 0 0,-1 0 1 0 0,-1-1-1 0 0,-1-2 1 0 0,-1-1 0 0 0,0 0-1 0 0,-2-2 1 0 0,0-1-1 0 0,-2 0 1 0 0,-1-2 0 0 0,-1 0-1 0 0,-1-1 1 0 0,4-10-282 0 0,-16 27-7 0 0,0 1 0 0 0,-1-1 0 0 0,-1 0-1 0 0,0 0 1 0 0,0-1 0 0 0,-1 1 0 0 0,0 0 0 0 0,0-1 0 0 0,-1 1 0 0 0,-1-3 7 0 0,0 11-38 0 0,0 1-1 0 0,0-1 1 0 0,0 0 0 0 0,-1 0 0 0 0,1 1-1 0 0,0-1 1 0 0,-1 0 0 0 0,1 1-1 0 0,-1-1 1 0 0,0 0 0 0 0,0 1-1 0 0,1-1 1 0 0,-1 1 0 0 0,0-1-1 0 0,0 1 1 0 0,0 0 0 0 0,-1-1 0 0 0,1 1-1 0 0,0 0 1 0 0,0 0 0 0 0,-1 0-1 0 0,1 0 1 0 0,-1 0 0 0 0,1 0-1 0 0,-1 0 1 0 0,1 0 0 0 0,-1 1 0 0 0,1-1-1 0 0,-1 0 1 0 0,0 1 0 0 0,0 0-1 0 0,1-1 1 0 0,-1 1 0 0 0,0 0-1 0 0,1 0 1 0 0,-1 0 0 0 0,0 0 0 0 0,0 0-1 0 0,0 0 39 0 0,-69 19-1647 0 0,59-12 1534 0 0,0 0 1 0 0,1 1-1 0 0,0 0 0 0 0,0 1 0 0 0,1 1 0 0 0,0-1 0 0 0,0 2 0 0 0,1-1 0 0 0,0 1 0 0 0,1 0 1 0 0,1 1-1 0 0,-1 0 0 0 0,2 0 0 0 0,0 1 0 0 0,0 0 0 0 0,1 0 0 0 0,1 0 0 0 0,0 1 0 0 0,1-1 1 0 0,0 2 112 0 0,3-13-14 0 0,1 1 1 0 0,-1-1 0 0 0,0 1 0 0 0,1 0 0 0 0,-1-1 0 0 0,1 1 0 0 0,0-1 0 0 0,0 1 0 0 0,0-1 0 0 0,0 0 0 0 0,0 1 0 0 0,0-1 0 0 0,1 0 0 0 0,-1 0 0 0 0,1 0 0 0 0,0 0-1 0 0,-1 0 1 0 0,1 0 0 0 0,0 0 0 0 0,0-1 0 0 0,0 1 0 0 0,1-1 0 0 0,-1 1 0 0 0,0-1 0 0 0,0 0 0 0 0,1 0 0 0 0,-1 0 0 0 0,1 0 0 0 0,-1 0 0 0 0,1 0 0 0 0,-1-1-1 0 0,1 1 1 0 0,0-1 13 0 0,94 3 398 0 0,-83-4-319 0 0,16-2 110 0 0,-1-2 1 0 0,0-1-1 0 0,0-1 1 0 0,-1-2-1 0 0,24-10-189 0 0,40-12 465 0 0,-10 20-199 0 0,-80 15-264 0 0,1 0 0 0 0,-1-1 0 0 0,1 1 0 0 0,-1 0 0 0 0,-1 0 0 0 0,1 0 0 0 0,0 0 0 0 0,-1 0 0 0 0,0 1 0 0 0,0-1 0 0 0,0 0 0 0 0,-1 1 0 0 0,1-1 1 0 0,-1 0-1 0 0,0 1 0 0 0,0-1 0 0 0,0 1 0 0 0,-1-1 0 0 0,0 0 0 0 0,-1 5-2 0 0,-36 112-127 0 0,37-118 92 0 0,0-1 0 0 0,1 1 0 0 0,-1-1 0 0 0,1 1 0 0 0,0 0 0 0 0,-1-1 0 0 0,1 1 0 0 0,0-1 0 0 0,0 1 0 0 0,1 0 0 0 0,-1-1 1 0 0,0 1-1 0 0,1-1 0 0 0,0 1 0 0 0,0-1 0 0 0,-1 1 0 0 0,2-1 0 0 0,-1 0 0 0 0,0 1 0 0 0,0-1 0 0 0,1 0 0 0 0,1 2 35 0 0,1-2-371 0 0,0 0 0 0 0,1 0 1 0 0,-1-1-1 0 0,1 0 0 0 0,0 0 1 0 0,-1 0-1 0 0,1 0 0 0 0,0-1 1 0 0,0 0-1 0 0,-1 0 1 0 0,1 0-1 0 0,0-1 0 0 0,0 1 1 0 0,-1-1-1 0 0,4-1 371 0 0,65-23-12335 0 0,-61 21 9636 0 0</inkml:trace>
  <inkml:trace contextRef="#ctx0" brushRef="#br0" timeOffset="8196.774">6317 1090 2040 0 0,'0'0'714'0'0,"0"0"139"0"0,0 0 342 0 0,0 0 234 0 0,0 0 4 0 0,0 0-134 0 0,0 0-167 0 0,0 0-105 0 0,0 0-42 0 0,0 0-123 0 0,0 0-147 0 0,24-8-140 0 0,73-23-115 0 0,-93 30-351 0 0,1 0 0 0 0,0-1-1 0 0,-1 1 1 0 0,1-1 0 0 0,-1 0-1 0 0,0 0 1 0 0,0-1 0 0 0,1 1 0 0 0,-2-1-1 0 0,1 0 1 0 0,0 0 0 0 0,0-1-1 0 0,-1 1 1 0 0,0-1 0 0 0,0 1 0 0 0,3-5-109 0 0,2-3 377 0 0,-1 3-182 0 0,-1-2 1 0 0,1 1-1 0 0,-2-1 1 0 0,1 0-1 0 0,-1 0 1 0 0,-1-1-1 0 0,0 1 1 0 0,0-1-1 0 0,-1 0 1 0 0,-1 0 0 0 0,0 0-1 0 0,0-1 1 0 0,-1 1-1 0 0,0 0 1 0 0,-1-1-1 0 0,-1-6-195 0 0,-1 14-60 0 0,1 1-1 0 0,-1 0 1 0 0,0-1 0 0 0,-1 1-1 0 0,1 0 1 0 0,-1 0-1 0 0,1 0 1 0 0,-1 0 0 0 0,0 1-1 0 0,0-1 1 0 0,0 1-1 0 0,0 0 1 0 0,0 0 0 0 0,-1 0-1 0 0,1 0 1 0 0,-1 0-1 0 0,1 1 1 0 0,-1-1 0 0 0,0 1-1 0 0,1 0 1 0 0,-1 0-1 0 0,0 1 1 0 0,0-1 0 0 0,0 1-1 0 0,0 0 1 0 0,0 0-1 0 0,1 0 1 0 0,-1 0 0 0 0,0 1-1 0 0,0-1 1 0 0,0 1-1 0 0,0 0 1 0 0,1 0 0 0 0,-1 1-1 0 0,0-1 1 0 0,1 1-1 0 0,-1 0 1 0 0,1 0 0 0 0,0 0-1 0 0,0 0 1 0 0,-3 2 60 0 0,-8 10-50 0 0,0 1 1 0 0,0 0-1 0 0,1 1 1 0 0,1 1 0 0 0,1 0-1 0 0,1 1 1 0 0,0 0-1 0 0,1 0 1 0 0,1 1-1 0 0,0 0 1 0 0,2 0 0 0 0,0 1-1 0 0,1 0 1 0 0,1 0-1 0 0,1 0 1 0 0,1 6 49 0 0,1-19 28 0 0,1 0 1 0 0,0 0-1 0 0,1 0 0 0 0,-1 0 1 0 0,1 0-1 0 0,1 0 1 0 0,0 0-1 0 0,-1 0 0 0 0,2 0 1 0 0,-1-1-1 0 0,1 1 0 0 0,0-1 1 0 0,1 0-1 0 0,-1 1 1 0 0,1-2-1 0 0,0 1 0 0 0,1 0 1 0 0,-1-1-1 0 0,1 0 0 0 0,0 0 1 0 0,1 0-1 0 0,-1-1 1 0 0,1 0-1 0 0,0 0 0 0 0,0 0 1 0 0,0-1-1 0 0,0 1 0 0 0,1-2 1 0 0,3 2-29 0 0,10 4 61 0 0,1-2 0 0 0,1 0-1 0 0,-1-1 1 0 0,0-1 0 0 0,1-1 0 0 0,0-1 0 0 0,0-1 0 0 0,0-1 0 0 0,1-1-61 0 0,-9 0-136 0 0,0-2 0 0 0,0 1 0 0 0,0-2-1 0 0,-1 0 1 0 0,1 0 0 0 0,-1-1 0 0 0,0-1 0 0 0,0 0 0 0 0,4-4 136 0 0,26-16-3237 0 0,-3-1-3601 0 0,-23 15 70 0 0</inkml:trace>
  <inkml:trace contextRef="#ctx0" brushRef="#br0" timeOffset="8517.664">6941 751 13443 0 0,'0'0'1956'0'0,"0"0"-570"0"0,0 0-453 0 0,0 0-220 0 0,0 0-185 0 0,0 0-212 0 0,0 0-186 0 0,0 0-90 0 0,0 0-2 0 0,0 0 34 0 0,0 0 31 0 0,0 0-14 0 0,0 0-41 0 0,4 31-19 0 0,14 101-23 0 0,20 13-357 0 0,-22-103 21 0 0,37 63-918 0 0,-53-104 1288 0 0,0 0-1 0 0,1 0 0 0 0,-1 0 1 0 0,0 0-1 0 0,1 1 1 0 0,0-1-1 0 0,-1 0 1 0 0,1 0-1 0 0,0 0 0 0 0,-1 0 1 0 0,1-1-1 0 0,0 1 1 0 0,0 0-1 0 0,0 0 1 0 0,0 0-1 0 0,0-1 0 0 0,0 1 1 0 0,0 0-1 0 0,0-1 1 0 0,0 1-1 0 0,0-1 1 0 0,0 1-1 0 0,0-1 0 0 0,0 0 1 0 0,0 1-1 0 0,1-1 1 0 0,-1 0-1 0 0,0 0 1 0 0,0 0-1 0 0,0 0 1 0 0,1 0-1 0 0,-1 0 0 0 0,0 0 1 0 0,0 0-1 0 0,0 0 1 0 0,0-1-1 0 0,1 1 1 0 0,-1 0-1 0 0,0-1 0 0 0,0 1 1 0 0,0-1-1 0 0,0 1 1 0 0,0-1-1 0 0,0 0 1 0 0,0 1-1 0 0,0-1 0 0 0,0 0 1 0 0,0 0-1 0 0,0 1 1 0 0,-1-1-1 0 0,1 0 1 0 0,0 0-1 0 0,0 0 0 0 0,-1 0 1 0 0,1 0-1 0 0,-1 0 1 0 0,1 0-1 0 0,-1-1 1 0 0,1 1-1 0 0,-1 0-39 0 0,79-311 3602 0 0,-55 229-4656 0 0,-13 57-2278 0 0,3 3-4328 0 0,-9 15-3763 0 0</inkml:trace>
  <inkml:trace contextRef="#ctx0" brushRef="#br0" timeOffset="8792.453">7602 976 18004 0 0,'0'0'1032'0'0,"0"0"-1016"0"0,0 0 0 0 0,0 0 152 0 0,0 0 40 0 0,0 0-24 0 0,0 0-48 0 0,0 0-80 0 0,0 0-32 0 0,0 0-48 0 0,0 0-128 0 0,0 0-104 0 0,0 0-264 0 0,37 187-320 0 0,-35-183-448 0 0,-1 0-985 0 0,1-4-1320 0 0,-2 0-7305 0 0</inkml:trace>
  <inkml:trace contextRef="#ctx0" brushRef="#br0" timeOffset="8950.374">7532 552 16596 0 0,'0'0'1192'0'0,"0"0"-312"0"0,0 0-368 0 0,0 0-256 0 0,0 0-216 0 0,0 0-408 0 0,0 0-696 0 0,0 0-568 0 0,0 0-257 0 0,0 0-327 0 0,0 0-1233 0 0,0 0-5409 0 0</inkml:trace>
  <inkml:trace contextRef="#ctx0" brushRef="#br0" timeOffset="9454.264">8117 773 10370 0 0,'0'0'1957'0'0,"0"0"-293"0"0,0 0-309 0 0,0 0-283 0 0,0 0-352 0 0,0 0-282 0 0,0 0-149 0 0,0 0-98 0 0,0 0-39 0 0,0 0-27 0 0,0 0-33 0 0,0 0-21 0 0,-30 33-22 0 0,-95 105-13 0 0,80-61 29 0 0,43-63-46 0 0,-3 87 63 0 0,5-98-70 0 0,1 0 1 0 0,0 0-1 0 0,-1 1 0 0 0,1-1 1 0 0,0 0-1 0 0,0 0 0 0 0,1 0 1 0 0,-1 0-1 0 0,1 0 1 0 0,0 0-1 0 0,-1 0 0 0 0,1-1 1 0 0,0 1-1 0 0,1-1 0 0 0,-1 1 1 0 0,0-1-1 0 0,1 0 0 0 0,-1 0 1 0 0,1 0-1 0 0,0 0 1 0 0,0 0-1 0 0,-1-1 0 0 0,1 1 1 0 0,0-1-1 0 0,1 0 0 0 0,-1 0 1 0 0,0 0-1 0 0,0 0 0 0 0,1 0-12 0 0,4 0 162 0 0,1-1-1 0 0,-1 1 0 0 0,0-2 1 0 0,1 1-1 0 0,-1-1 0 0 0,1 0 1 0 0,-1-1-1 0 0,0 0 0 0 0,0 0 0 0 0,0-1 1 0 0,0 0-1 0 0,0 0 0 0 0,-1-1 1 0 0,1 0-1 0 0,-1-1 0 0 0,0 1 1 0 0,0-1-1 0 0,-1 0 0 0 0,0-1 0 0 0,0 0 1 0 0,6-6-162 0 0,-4 3 181 0 0,1-1 1 0 0,-1-1-1 0 0,0 1 0 0 0,-1-1 1 0 0,-1 0-1 0 0,1-1 0 0 0,-2 1 1 0 0,0-1-1 0 0,0-1 1 0 0,-1 1-1 0 0,-1-1 0 0 0,0 1 1 0 0,0-1-1 0 0,-1-5-181 0 0,-1 11-122 0 0,0 0 0 0 0,-1-1 0 0 0,0 1 0 0 0,-1 0 0 0 0,1 0 0 0 0,-1-1-1 0 0,-1 1 1 0 0,1 0 0 0 0,-1 0 0 0 0,-1 0 0 0 0,1 1 0 0 0,-1-1 0 0 0,0 0 0 0 0,-1 1 0 0 0,1 0 0 0 0,-1 0 0 0 0,-1 0 0 0 0,1 0 0 0 0,-1 0-1 0 0,0 1 1 0 0,0 0 0 0 0,0 0 0 0 0,-1 1 0 0 0,0-1 0 0 0,0 1 0 0 0,0 0 122 0 0,-15-3-3005 0 0,5 6-4787 0 0,8 1-3165 0 0</inkml:trace>
  <inkml:trace contextRef="#ctx0" brushRef="#br0" timeOffset="10252.803">8550 884 13571 0 0,'0'0'2371'0'0,"0"0"-728"0"0,0 0-307 0 0,0 0-50 0 0,0 0-210 0 0,0 0-361 0 0,0 0-364 0 0,0 0-286 0 0,0 0-180 0 0,0 0-63 0 0,0 0 4 0 0,0 0 5 0 0,0 0 16 0 0,-7 20-13 0 0,-21 65-11 0 0,26-82 152 0 0,1 0 1 0 0,0 0-1 0 0,0 0 1 0 0,0 1-1 0 0,1-1 1 0 0,-1 0-1 0 0,1 1 1 0 0,0-1-1 0 0,0 0 1 0 0,0 1-1 0 0,0-1 1 0 0,0 1-1 0 0,1-1 1 0 0,0 0-1 0 0,-1 1 1 0 0,1-1-1 0 0,0 0 0 0 0,1 0 1 0 0,-1 0-1 0 0,1 0 1 0 0,-1 0-1 0 0,1 0 1 0 0,0 0-1 0 0,0 0 1 0 0,0-1-1 0 0,0 1 1 0 0,1-1-1 0 0,-1 1 1 0 0,2 0 24 0 0,7 9-77 0 0,-8-9 127 0 0,0 0 1 0 0,0-1-1 0 0,0 1 1 0 0,1 0-1 0 0,-1-1 1 0 0,1 0-1 0 0,-1 1 1 0 0,1-1-1 0 0,0-1 1 0 0,0 1-1 0 0,0-1 1 0 0,0 1-1 0 0,0-1 1 0 0,0 0 0 0 0,0 0-1 0 0,0-1 1 0 0,0 0-1 0 0,0 1 1 0 0,1-1-1 0 0,-1 0 1 0 0,0-1-1 0 0,0 1 1 0 0,0-1-1 0 0,0 0 1 0 0,1 0-1 0 0,-1 0 1 0 0,0-1-1 0 0,-1 1 1 0 0,1-1-1 0 0,0 0 1 0 0,0 0-1 0 0,-1 0 1 0 0,1-1-1 0 0,1 0-50 0 0,142-174 2089 0 0,-69 93-2198 0 0,-77 84 51 0 0,-1-1 1 0 0,1 0-1 0 0,-1 0 1 0 0,1 1-1 0 0,0-1 1 0 0,-1 0-1 0 0,1 1 1 0 0,0-1 0 0 0,-1 1-1 0 0,1-1 1 0 0,0 1-1 0 0,0-1 1 0 0,-1 1-1 0 0,1-1 1 0 0,0 1-1 0 0,0 0 1 0 0,0-1 0 0 0,0 1-1 0 0,0 0 1 0 0,0 0-1 0 0,-1 0 1 0 0,1 0-1 0 0,0 0 1 0 0,0 0-1 0 0,0 0 1 0 0,0 0 0 0 0,0 0-1 0 0,0 0 1 0 0,0 0-1 0 0,0 0 1 0 0,-1 1-1 0 0,1-1 1 0 0,0 0-1 0 0,0 1 1 0 0,0-1 0 0 0,-1 1-1 0 0,1-1 1 0 0,0 1-1 0 0,0-1 1 0 0,-1 1-1 0 0,1-1 1 0 0,0 1-1 0 0,-1 0 1 0 0,1-1 0 0 0,-1 1-1 0 0,1 0 1 0 0,-1 0-1 0 0,1 0 1 0 0,-1 0 57 0 0,10 50-2593 0 0,-8-34 2518 0 0,-2-12 56 0 0,0 1 0 0 0,1-1 1 0 0,-1 1-1 0 0,1-1 0 0 0,0 1 0 0 0,1-1 1 0 0,-1 0-1 0 0,1 1 0 0 0,0-1 0 0 0,0 0 1 0 0,1 0-1 0 0,0 0 0 0 0,-1-1 0 0 0,2 1 1 0 0,-1-1-1 0 0,0 1 0 0 0,1-1 0 0 0,0 0 1 0 0,0-1-1 0 0,0 1 0 0 0,1-1 0 0 0,-1 1 1 0 0,1-1-1 0 0,-1 0 0 0 0,1-1 0 0 0,0 1 0 0 0,0-1 1 0 0,1 0-1 0 0,-1-1 0 0 0,4 2 19 0 0,3-3 167 0 0,-1 0 0 0 0,1-1 0 0 0,0-1 0 0 0,-1 0 0 0 0,0 0 0 0 0,1-1 0 0 0,-1 0 0 0 0,0-1 0 0 0,-1-1 0 0 0,1 1-1 0 0,-1-2 1 0 0,1 0 0 0 0,-2 0 0 0 0,1 0 0 0 0,-1-1 0 0 0,0-1 0 0 0,0 1 0 0 0,-1-2 0 0 0,0 1 0 0 0,0-1 0 0 0,-1 0 0 0 0,5-9-167 0 0,43-37 615 0 0,-11 14-416 0 0,-26 22-164 0 0,2 1-1 0 0,0 1 1 0 0,1 0-1 0 0,1 2 1 0 0,0 0 0 0 0,20-9-35 0 0,-39 23-44 0 0,-1 0 0 0 0,0 1 0 0 0,1-1 0 0 0,-1 0 0 0 0,1 1 0 0 0,-1-1 0 0 0,0 1 0 0 0,1 0 1 0 0,-1 0-1 0 0,1 0 0 0 0,-1 0 0 0 0,1 0 0 0 0,-1 0 0 0 0,1 1 0 0 0,-1-1 0 0 0,0 1 0 0 0,1-1 0 0 0,-1 1 1 0 0,0 0-1 0 0,1 0 0 0 0,-1 0 0 0 0,0 1 0 0 0,1-1 44 0 0,7 17-61 0 0,0 1-1 0 0,-1 0 1 0 0,-1 1 0 0 0,-1 0-1 0 0,-1 0 1 0 0,0 0 0 0 0,0 12 61 0 0,-4-28 45 0 0,-1-1 0 0 0,0 1 0 0 0,0 0 1 0 0,0-1-1 0 0,-1 1 0 0 0,1 0 1 0 0,-1 0-1 0 0,0 0 0 0 0,0-1 1 0 0,0 1-1 0 0,0 0 0 0 0,-1 0 1 0 0,0-1-1 0 0,0 1 0 0 0,0 0 0 0 0,0-1 1 0 0,0 1-1 0 0,-1-1 0 0 0,1 1 1 0 0,-1-1-1 0 0,0 0 0 0 0,0 1 1 0 0,0-1-1 0 0,-1 0 0 0 0,1-1 1 0 0,-1 1-1 0 0,1 0 0 0 0,-1-1 0 0 0,0 1 1 0 0,0-1-1 0 0,0 0 0 0 0,0 0 1 0 0,-1 0-1 0 0,1 0 0 0 0,-1-1 1 0 0,1 1-1 0 0,-4 0-45 0 0,-85 2-3461 0 0,98 15 1111 0 0,9-10 2749 0 0,1-1 0 0 0,-1 0 0 0 0,1-2 0 0 0,0 0 0 0 0,1-1 0 0 0,-1 0 0 0 0,1-1 0 0 0,0-1 0 0 0,0-1 0 0 0,1 0 0 0 0,12-1-399 0 0,-18-1 189 0 0,0 1-1 0 0,-1-2 0 0 0,1 0 0 0 0,0 0 1 0 0,-1-1-1 0 0,1-1 0 0 0,-1 1 1 0 0,0-2-1 0 0,0 0 0 0 0,0 0 0 0 0,0-1 1 0 0,-1 0-1 0 0,1-1 0 0 0,-2 0 0 0 0,1-1 1 0 0,0 0-1 0 0,-1 0 0 0 0,-1-1 1 0 0,1 0-1 0 0,-1-1 0 0 0,-1 0 0 0 0,1 0 1 0 0,-2 0-1 0 0,1-1 0 0 0,-1 0 1 0 0,-1-1-1 0 0,0 1 0 0 0,1-3-188 0 0,-6-23-2040 0 0,-6 25-2169 0 0,-4 3-4354 0 0,3 4-3552 0 0</inkml:trace>
  <inkml:trace contextRef="#ctx0" brushRef="#br0" timeOffset="16032.843">1 2040 1376 0 0,'0'0'-174'0'0,"0"0"0"0"0,0 0 117 0 0,0 0 77 0 0,38 0 37 0 0,123-1 10 0 0,-18-10 173 0 0,366-58 4060 0 0,226 31 1702 0 0,1379 35-3773 0 0,-5-29 1030 0 0,-1018 10-2219 0 0,-656 14-680 0 0,2866-29 634 0 0,-1170 47-2001 0 0,-337 17-4058 0 0,-1363-17 1894 0 0,-91-2-1329 0 0,-95-1-1296 0 0</inkml:trace>
</inkml:ink>
</file>

<file path=ppt/ink/ink4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0:17.7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 2905 0 0,'0'0'2560'0'0,"0"0"-910"0"0,0 0-124 0 0,0 0 203 0 0,0 0 158 0 0,0 0-40 0 0,0 0-204 0 0,0 0-326 0 0,0 0-382 0 0,0 0-311 0 0,0 0-183 0 0,0 0-84 0 0,0 0-32 0 0,8-7 12 0 0,24-24-5 0 0,22 17 245 0 0,242-11-429 0 0,-170 25-9919 0 0,-108 0 7157 0 0,0 0-6141 0 0</inkml:trace>
</inkml:ink>
</file>

<file path=ppt/ink/ink4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0:15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0 173 10946 0 0,'0'0'903'0'0,"0"0"-399"0"0,0 0-212 0 0,0 0 167 0 0,0 0 216 0 0,0 0 137 0 0,0 0 19 0 0,0 0-104 0 0,0 0-130 0 0,0 0-109 0 0,36-8-108 0 0,116-27-112 0 0,-128 28-184 0 0,1 2-1 0 0,1 1 1 0 0,-1 1-1 0 0,1 1 1 0 0,-1 2-1 0 0,1 0 1 0 0,2 2-84 0 0,-17-2 21 0 0,-7 0-18 0 0,1 0 1 0 0,-1 0-1 0 0,0 0 1 0 0,0 1-1 0 0,0-1 1 0 0,1 1-1 0 0,-1 0 1 0 0,0 0-1 0 0,0 1 1 0 0,0-1-1 0 0,0 1 1 0 0,-1 0-1 0 0,1 0 1 0 0,0 0-1 0 0,-1 0 1 0 0,1 1-1 0 0,-1-1 0 0 0,0 1 1 0 0,0 0-1 0 0,0 0 1 0 0,0 0-1 0 0,0 0 1 0 0,-1 1-1 0 0,1-1 1 0 0,-1 1-1 0 0,0 0 1 0 0,0-1-1 0 0,0 1 1 0 0,-1 0-1 0 0,0 0 1 0 0,1 0-1 0 0,-1 0 1 0 0,0 1-1 0 0,-1-1 1 0 0,1 0-1 0 0,-1 0 1 0 0,0 0-1 0 0,0 1 0 0 0,0-1 1 0 0,-1 0-1 0 0,1 0 1 0 0,-1 0-1 0 0,-1 4-3 0 0,-4 8 20 0 0,0-1-1 0 0,-1 1 1 0 0,0-1-1 0 0,-2-1 1 0 0,1 1-1 0 0,-2-1 1 0 0,0-1-1 0 0,-1 1-19 0 0,-3 5 3 0 0,4-6 1 0 0,-15 17 58 0 0,1 2-1 0 0,1 1 0 0 0,2 0 1 0 0,2 1-1 0 0,1 2 0 0 0,1 0 1 0 0,2 0-1 0 0,2 2 0 0 0,1 0 0 0 0,2 4-61 0 0,9-37 57 0 0,0-1 0 0 0,0 1 0 0 0,1 0 0 0 0,-1-1 0 0 0,1 1 0 0 0,1 0 0 0 0,-1-1 0 0 0,1 1 0 0 0,-1-1 0 0 0,1 1 0 0 0,1-1 0 0 0,-1 1 0 0 0,1-1 0 0 0,-1 1 0 0 0,1-1 0 0 0,1 0 0 0 0,-1 0 0 0 0,0 0 0 0 0,1 0 0 0 0,0 0 0 0 0,0-1 0 0 0,0 1 0 0 0,0-1 0 0 0,1 0 0 0 0,-1 0 0 0 0,1 0 0 0 0,0 0 0 0 0,0-1 0 0 0,0 0 0 0 0,0 1 0 0 0,0-1 0 0 0,1-1 0 0 0,-1 1 0 0 0,0-1 0 0 0,1 1 0 0 0,0-1 0 0 0,3 0-57 0 0,4 0 147 0 0,-1 0-1 0 0,0-1 1 0 0,1 0-1 0 0,-1 0 1 0 0,0-2 0 0 0,0 1-1 0 0,1-1 1 0 0,-1-1-1 0 0,-1 0 1 0 0,1-1 0 0 0,0 0-1 0 0,-1 0 1 0 0,0-1-1 0 0,0 0 1 0 0,1-2-147 0 0,48-46-3258 0 0,-49 42 159 0 0,-4 4-3261 0 0,0 2-4644 0 0</inkml:trace>
  <inkml:trace contextRef="#ctx0" brushRef="#br0" timeOffset="804.818">1259 177 1624 0 0,'0'0'1830'0'0,"0"0"-563"0"0,0 0-127 0 0,0 0 207 0 0,0 0 202 0 0,0 0 23 0 0,0 0-138 0 0,0 0-232 0 0,0 0-263 0 0,0 0-233 0 0,0 0-131 0 0,0 0-89 0 0,0 0 6 0 0,1 6 31 0 0,16 158 2683 0 0,-15 93-2507 0 0,-19-143-874 0 0,-11-69-2112 0 0,3-35-3717 0 0,24-10 5789 0 0,-12 0-8869 0 0,11 0 6258 0 0</inkml:trace>
  <inkml:trace contextRef="#ctx0" brushRef="#br0" timeOffset="1275.797">886 41 5313 0 0,'0'0'911'0'0,"0"0"-76"0"0,0 0 116 0 0,0 0 196 0 0,0 0 73 0 0,0 0-36 0 0,0 0-57 0 0,0 0-65 0 0,0 0-85 0 0,35-2-117 0 0,113-6-136 0 0,38-8 1068 0 0,110 1-2178 0 0,-274 29-3547 0 0,-21 6-3649 0 0,-1-17 5962 0 0,0 4-2962 0 0</inkml:trace>
  <inkml:trace contextRef="#ctx0" brushRef="#br0" timeOffset="1700.809">897 733 9306 0 0,'0'0'1006'0'0,"0"0"-466"0"0,0 0 76 0 0,0 0 465 0 0,0 0 308 0 0,0 0 50 0 0,0 0-136 0 0,0 0-201 0 0,0 0-169 0 0,0 0-109 0 0,0 0-68 0 0,35 0-77 0 0,114 3-84 0 0,170-14 1658 0 0,-295 9-2752 0 0,-3 0 387 0 0,0 0 0 0 0,0-2 0 0 0,-1 0-1 0 0,0-1 1 0 0,0-1 0 0 0,14-6 112 0 0,9-17-5595 0 0,-7-14-6299 0 0,-32 35 6733 0 0</inkml:trace>
  <inkml:trace contextRef="#ctx0" brushRef="#br0" timeOffset="2418.507">1918 589 10554 0 0,'0'0'1871'0'0,"0"0"-917"0"0,0 0-411 0 0,0 0-49 0 0,0 0 16 0 0,0 0-31 0 0,0 0-87 0 0,0 0-120 0 0,0 0-88 0 0,0 0-55 0 0,0 0-65 0 0,0 0-45 0 0,-14 35-55 0 0,-45 107-43 0 0,7-33-370 0 0,-10-5-213 0 0,61-103 706 0 0,1-1 6 0 0,0 0 18 0 0,0 0 57 0 0,7-19 380 0 0,21-28-323 0 0,2 1 0 0 0,2 2-1 0 0,2 1 1 0 0,2 2 0 0 0,32-28-182 0 0,-41 40 22 0 0,-13 12-25 0 0,1 1 0 0 0,1 0 0 0 0,1 1 0 0 0,0 0 0 0 0,1 2 0 0 0,0 0 0 0 0,1 1 1 0 0,1 0-1 0 0,2 1 3 0 0,-21 11-8 0 0,0 0 1 0 0,0 0 0 0 0,1 0-1 0 0,-1 0 1 0 0,0 0 0 0 0,1 0-1 0 0,-1 1 1 0 0,0-1 0 0 0,0 0-1 0 0,0 1 1 0 0,1-1 0 0 0,-1 1 0 0 0,0-1-1 0 0,0 1 1 0 0,0 0 0 0 0,0-1-1 0 0,0 1 1 0 0,0 0 0 0 0,0 0-1 0 0,0 0 1 0 0,0 0 0 0 0,0 0-1 0 0,-1 0 1 0 0,1 0 0 0 0,0 0-1 0 0,-1 0 1 0 0,1 0 0 0 0,0 0 0 0 0,-1 0-1 0 0,0 0 1 0 0,1 1 0 0 0,-1-1-1 0 0,0 0 1 0 0,1 0 0 0 0,-1 1-1 0 0,0-1 1 0 0,0 0 0 0 0,0 0-1 0 0,0 1 1 0 0,0-1 0 0 0,0 0-1 0 0,0 0 1 0 0,-1 1 0 0 0,1-1-1 0 0,0 0 1 0 0,-1 0 0 0 0,1 0 0 0 0,-1 1-1 0 0,1-1 1 0 0,-1 0 0 0 0,0 0-1 0 0,1 0 1 0 0,-1 0 7 0 0,0 14 38 0 0,-20 184-135 0 0,18-101 278 0 0,0-96-71 0 0,1 0 0 0 0,-1-1-1 0 0,1 1 1 0 0,-1-1-1 0 0,0 1 1 0 0,0-1 0 0 0,0 0-1 0 0,1 0 1 0 0,-1 0 0 0 0,0-1-1 0 0,0 1 1 0 0,0-1 0 0 0,0 1-1 0 0,0-1 1 0 0,0 0 0 0 0,0 0-1 0 0,0-1 1 0 0,-1 1 0 0 0,1-1-1 0 0,1 1 1 0 0,-1-1 0 0 0,0 0-1 0 0,0 0 1 0 0,0 0-1 0 0,0 0 1 0 0,1-1 0 0 0,-1 1-1 0 0,0-1 1 0 0,1 0 0 0 0,-1 1-1 0 0,1-1 1 0 0,0-1-110 0 0,-151-113-995 0 0,124 90-4006 0 0,17 16-1856 0 0,7 5-469 0 0</inkml:trace>
  <inkml:trace contextRef="#ctx0" brushRef="#br0" timeOffset="3266.709">1276 70 0 0 0,'0'0'179'0'0,"0"0"273"0"0,0 0 109 0 0,0 0 74 0 0,0 0 23 0 0,3-7-14 0 0,10-29 584 0 0,-13 35-645 0 0,-1 0 6278 0 0,1 3-6819 0 0,0 27 751 0 0,2 0 1 0 0,2 1-1 0 0,0-1 1 0 0,2 0-1 0 0,8 24-793 0 0,3 41-130 0 0,-15-53-8107 0 0,-2-34 794 0 0</inkml:trace>
</inkml:ink>
</file>

<file path=ppt/ink/ink4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0:15.0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0 273 4273 0 0,'0'0'316'0'0,"0"0"-76"0"0,0 0 323 0 0,0 0 468 0 0,0 0 321 0 0,0 0 138 0 0,0 0 5 0 0,0 0-70 0 0,0 0-134 0 0,0 0-148 0 0,33 3-184 0 0,101 10-191 0 0,-124-12-611 0 0,0 0 0 0 0,1 0 0 0 0,-1-1 0 0 0,0 0 0 0 0,0-1 0 0 0,0 0 0 0 0,0 0 0 0 0,0-1 0 0 0,0 0 0 0 0,0-1 0 0 0,8-4-157 0 0,9-2 239 0 0,-9 3-383 0 0,73-27 773 0 0,-35 1-4682 0 0,-46 19-3895 0 0,-9 8 1152 0 0</inkml:trace>
  <inkml:trace contextRef="#ctx0" brushRef="#br0" timeOffset="242.493">208 1 5777 0 0,'0'0'1771'0'0,"0"0"-1003"0"0,0 0-13 0 0,0 0 394 0 0,0 0 243 0 0,0 0 16 0 0,-4 37-156 0 0,-10 119-214 0 0,20-44 240 0 0,5-58-1611 0 0,3-1 1 0 0,2-1-1 0 0,3 0 1 0 0,23 46 332 0 0,-21-64-3472 0 0,-11-20-1331 0 0,-4-6-2180 0 0</inkml:trace>
</inkml:ink>
</file>

<file path=ppt/ink/ink4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0:12.0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687 0 9458 0 0,'0'0'1026'0'0,"0"0"-304"0"0,0 0-136 0 0,0 0 42 0 0,0 0 57 0 0,0 0 52 0 0,0 0 69 0 0,0 0 37 0 0,0 0-13 0 0,0 0-103 0 0,0 0-165 0 0,35 3-179 0 0,111 7-123 0 0,207 6 111 0 0,-247-15-3322 0 0,4-1-4607 0 0,-83 0-557 0 0</inkml:trace>
  <inkml:trace contextRef="#ctx0" brushRef="#br0" timeOffset="-852.432">1050 247 10794 0 0,'0'0'-124'0'0,"0"0"-1"0"0,0 0 114 0 0,0 0 321 0 0,0 0 354 0 0,0 0 196 0 0,0 0-4 0 0,0 0-144 0 0,0 0-189 0 0,0 0-145 0 0,0 0-86 0 0,-9 17-22 0 0,-28 58 21 0 0,28 7 404 0 0,40 400 1005 0 0,-30-268-4040 0 0,-8-186-128 0 0,-2-9-5110 0 0,7-15 1879 0 0</inkml:trace>
  <inkml:trace contextRef="#ctx0" brushRef="#br0" timeOffset="-544.095">542 431 7042 0 0,'0'0'525'0'0,"0"0"-294"0"0,0 0-1 0 0,0 0 325 0 0,0 0 441 0 0,0 0 257 0 0,0 0 51 0 0,0 0-56 0 0,31-11-108 0 0,103-34-134 0 0,-7 20 549 0 0,100 2 716 0 0,214 6-2271 0 0,-393 28-1512 0 0,-48-10 1353 0 0,1-1 1 0 0,0 1 0 0 0,0 0-1 0 0,0 0 1 0 0,-1-1 0 0 0,1 1 0 0 0,0 0-1 0 0,-1 0 1 0 0,1 0 0 0 0,-1 0-1 0 0,1 0 1 0 0,-1 0 0 0 0,0 0-1 0 0,1 0 1 0 0,-1 0 0 0 0,0 0-1 0 0,1 0 1 0 0,-1 0 0 0 0,0 0 0 0 0,0 0-1 0 0,0 0 1 0 0,0 0 0 0 0,0 0-1 0 0,0 0 1 0 0,-1 0 0 0 0,1 0-1 0 0,0 0 1 0 0,0 1 0 0 0,-1-1 0 0 0,1 0-1 0 0,0-1 1 0 0,-1 1 0 0 0,1 0-1 0 0,-1 0 1 0 0,0 0 0 0 0,1 0-1 0 0,-1 0 1 0 0,0 0 0 0 0,1-1 0 0 0,-1 1-1 0 0,0 0 1 0 0,0 0 0 0 0,0-1-1 0 0,0 1 159 0 0,-21 28-7069 0 0,12-15 3260 0 0</inkml:trace>
  <inkml:trace contextRef="#ctx0" brushRef="#br0" timeOffset="-299.412">555 1179 11242 0 0,'0'0'970'0'0,"0"0"-621"0"0,0 0-299 0 0,0 0 168 0 0,0 0 317 0 0,0 0 263 0 0,0 0 198 0 0,0 0 39 0 0,0 0-62 0 0,0 0-123 0 0,35 0-153 0 0,117-2-121 0 0,85-27 675 0 0,-146 12-1036 0 0,-42 10-310 0 0,171-32 212 0 0,-79-1-3333 0 0,-112 28 381 0 0,-11 3-2086 0 0,-7 2-4884 0 0</inkml:trace>
  <inkml:trace contextRef="#ctx0" brushRef="#br0" timeOffset="461.51">1888 1079 10162 0 0,'0'0'1555'0'0,"0"0"-899"0"0,0 0-233 0 0,0 0 195 0 0,0 0 212 0 0,0 0 37 0 0,0 0-73 0 0,0 0-147 0 0,0 0-159 0 0,0 0-124 0 0,0 0-95 0 0,-4 35-64 0 0,-9 107-34 0 0,17 16 603 0 0,-1-104-402 0 0,3-68 4433 0 0,-5-35-4680 0 0,2-1 0 0 0,2 1 0 0 0,2 0 0 0 0,3 0 0 0 0,1 1 0 0 0,3 1 0 0 0,2 0 0 0 0,6-10-125 0 0,-19 49-149 0 0,0 0 0 0 0,1 0 0 0 0,0 0 0 0 0,0 0 0 0 0,1 0 0 0 0,0 1 0 0 0,0 0 0 0 0,1 0 0 0 0,0 0 0 0 0,0 1 1 0 0,0 0-1 0 0,1 0 0 0 0,3-2 149 0 0,19 9-4878 0 0,-9 14-4746 0 0,-15-10 1062 0 0</inkml:trace>
  <inkml:trace contextRef="#ctx0" brushRef="#br0" timeOffset="807.699">2361 998 8322 0 0,'0'0'2075'0'0,"0"0"-798"0"0,0 0-220 0 0,0 0 38 0 0,0 0 50 0 0,0 0-83 0 0,0 0-181 0 0,0 0-165 0 0,0 0-169 0 0,0 0-149 0 0,-23 35-93 0 0,-68 109-74 0 0,67-82-16 0 0,25-53-162 0 0,0-6-6 0 0,-1 0 1 0 0,1 0-1 0 0,-1 0 1 0 0,1 0-1 0 0,0-1 1 0 0,0 1-1 0 0,0 0 1 0 0,1 0-1 0 0,-1-1 1 0 0,1 1-1 0 0,-1-1 1 0 0,1 1-1 0 0,0-1 1 0 0,0 0-1 0 0,0 0 1 0 0,0 0-1 0 0,0 0 1 0 0,1 0-1 0 0,-1 0 1 0 0,0 0-1 0 0,1-1 1 0 0,0 1-1 0 0,-1-1 1 0 0,1 0-1 0 0,0 0 1 0 0,-1 0-1 0 0,1 0 0 0 0,0 0 1 0 0,0-1-1 0 0,0 1 1 0 0,0-1-1 0 0,0 0 1 0 0,0 0-1 0 0,0 0 1 0 0,0 0-1 0 0,0 0 1 0 0,0-1-1 0 0,0 1 1 0 0,0-1-1 0 0,-1 0 1 0 0,1 0-1 0 0,0 0 1 0 0,0 0-1 0 0,-1 0 1 0 0,1-1-1 0 0,1 0-47 0 0,6-4 109 0 0,0-1 0 0 0,0 0 0 0 0,0 0 0 0 0,-1-1 0 0 0,-1 0 0 0 0,1 0 0 0 0,-1-1 0 0 0,-1 0 0 0 0,1-1 0 0 0,-2 0 0 0 0,1 0 0 0 0,-1 0 0 0 0,-1-1 0 0 0,0 0 0 0 0,0 0 0 0 0,-1 0-1 0 0,-1-1 1 0 0,0 1 0 0 0,0-1 0 0 0,-1 0 0 0 0,-1 0 0 0 0,0 0 0 0 0,-1-5-109 0 0,0 15-109 0 0,0-1 0 0 0,-1 1 1 0 0,1 0-1 0 0,-1 0 0 0 0,0 0 0 0 0,0 0 0 0 0,0 0 0 0 0,0 0 0 0 0,0 0 0 0 0,0 0 1 0 0,-1 0-1 0 0,1 0 0 0 0,-1 1 0 0 0,1-1 0 0 0,-1 0 0 0 0,0 1 0 0 0,1 0 0 0 0,-1-1 1 0 0,0 1-1 0 0,0 0 0 0 0,0 0 0 0 0,0 0 0 0 0,0 0 0 0 0,0 0 0 0 0,0 0 0 0 0,-1 1 1 0 0,1-1-1 0 0,0 1 0 0 0,-1-1 109 0 0,-20-2-4220 0 0,2 2-3565 0 0,12 1-1122 0 0</inkml:trace>
  <inkml:trace contextRef="#ctx0" brushRef="#br0" timeOffset="1227.591">2690 1087 7914 0 0,'0'0'1659'0'0,"0"0"-731"0"0,0 0-264 0 0,0 0 258 0 0,0 0 314 0 0,0 0 103 0 0,0 0-123 0 0,0 0-290 0 0,0 0-320 0 0,0 0-242 0 0,0 0-143 0 0,0 0-99 0 0,-2 32-50 0 0,-7 98-29 0 0,9-128-37 0 0,-1 1 0 0 0,0-1 1 0 0,1 0-1 0 0,-1 1 0 0 0,1-1 1 0 0,0 0-1 0 0,0 1 0 0 0,0-1 0 0 0,0 0 1 0 0,0 1-1 0 0,0-1 0 0 0,0 0 1 0 0,1 1-1 0 0,0-1 0 0 0,-1 0 0 0 0,1 1 1 0 0,0-1-1 0 0,0 0 0 0 0,0 0 0 0 0,0 0 1 0 0,0 0-1 0 0,1 0 0 0 0,-1 0 1 0 0,1 0-1 0 0,-1 0 0 0 0,1-1 0 0 0,0 1 1 0 0,-1-1-1 0 0,1 1 0 0 0,0 0-6 0 0,4 1 56 0 0,-1 0 37 0 0,0-1 0 0 0,0 1 0 0 0,0-1-1 0 0,0 0 1 0 0,0-1 0 0 0,0 1 0 0 0,1-1 0 0 0,-1 0 0 0 0,0 0 0 0 0,1-1 0 0 0,-1 0-1 0 0,1 0 1 0 0,-1 0 0 0 0,1 0 0 0 0,-1-1 0 0 0,0 0 0 0 0,1 0 0 0 0,-1-1 0 0 0,0 1-1 0 0,0-1 1 0 0,0 0 0 0 0,0 0 0 0 0,0-1 0 0 0,0 0 0 0 0,-1 0 0 0 0,2 0-93 0 0,104-97 2043 0 0,-91 77-1829 0 0,0-1-1 0 0,-2 0 0 0 0,-1-1 1 0 0,-1-1-1 0 0,-2 0 0 0 0,0-1 1 0 0,8-27-214 0 0,-17 44-38 0 0,-1 0 1 0 0,-1 0 0 0 0,0-1 0 0 0,0 1 0 0 0,-1-1 0 0 0,0 1 0 0 0,-1-1-1 0 0,0 0 1 0 0,-1 1 0 0 0,0-1 0 0 0,-1 1 0 0 0,0-1 0 0 0,-1 1-1 0 0,0 0 1 0 0,0 0 0 0 0,-1 0 0 0 0,0 0 0 0 0,-1 1 0 0 0,0-1 0 0 0,0 1-1 0 0,-1 1 1 0 0,-1-1 0 0 0,-5-6 37 0 0,7 10-80 0 0,-1-1 1 0 0,1 0-1 0 0,-1 1 0 0 0,-1 0 1 0 0,1 1-1 0 0,-1-1 1 0 0,0 1-1 0 0,0 1 0 0 0,0-1 1 0 0,0 1-1 0 0,0 0 0 0 0,-1 1 1 0 0,0 0-1 0 0,1 0 0 0 0,-1 0 1 0 0,0 1-1 0 0,0 0 1 0 0,0 1-1 0 0,0 0 0 0 0,0 0 1 0 0,-1 1 79 0 0,4 0-26 0 0,1 1 0 0 0,-1 0-1 0 0,1 0 1 0 0,0 1 0 0 0,0-1 0 0 0,0 1 0 0 0,1-1 0 0 0,-1 1 0 0 0,0 1 0 0 0,1-1 0 0 0,0 0 0 0 0,0 1 0 0 0,0 0 0 0 0,0-1 0 0 0,1 1 0 0 0,-1 0-1 0 0,1 1 1 0 0,0-1 0 0 0,0 0 0 0 0,0 1 0 0 0,1-1 0 0 0,0 0 0 0 0,0 1 0 0 0,0 0 0 0 0,0-1 0 0 0,1 1 0 0 0,-1 0 0 0 0,1-1 0 0 0,0 1 0 0 0,1 0 0 0 0,0 4 26 0 0,3 7 49 0 0,1-1 1 0 0,1 0 0 0 0,0 0 0 0 0,1-1 0 0 0,1 1 0 0 0,0-2 0 0 0,1 1 0 0 0,0-1 0 0 0,1 0-1 0 0,0-1 1 0 0,1 0 0 0 0,1-1 0 0 0,0 0 0 0 0,0-1 0 0 0,1 0 0 0 0,0-1 0 0 0,13 7-50 0 0,25 15-102 0 0,0-2 1 0 0,2-2 0 0 0,1-3-1 0 0,1-2 1 0 0,26 6 101 0 0,2 2-3123 0 0,-69-26-315 0 0,-5-3-2621 0 0,-4-1-2755 0 0</inkml:trace>
  <inkml:trace contextRef="#ctx0" brushRef="#br0" timeOffset="19360.516">277 63 6105 0 0,'0'0'2966'0'0,"0"0"-1695"0"0,0 0-491 0 0,0 0 34 0 0,0 0 110 0 0,0 0 104 0 0,0 0 57 0 0,0 0-60 0 0,0 0-87 0 0,-33 26-118 0 0,-102 86-135 0 0,129-107-632 0 0,0 0 0 0 0,0 1 0 0 0,1-1 0 0 0,0 1 0 0 0,0 0 0 0 0,1 0-1 0 0,0 1 1 0 0,0-1 0 0 0,0 1 0 0 0,1 0 0 0 0,0 0 0 0 0,0 1 0 0 0,1-1-1 0 0,-1 0 1 0 0,2 1 0 0 0,-1 1-53 0 0,-3 15 136 0 0,-6 19-49 0 0,2 1 0 0 0,2 0 0 0 0,1 1 0 0 0,3-1-1 0 0,2 1 1 0 0,2 0 0 0 0,1-1 0 0 0,3 1 0 0 0,1-1 0 0 0,3 0 0 0 0,1 0 0 0 0,2-1 0 0 0,2-1 0 0 0,2 0 0 0 0,2-1 0 0 0,18 31-87 0 0,-4-19-235 0 0,2-2 1 0 0,2-1-1 0 0,2-2 0 0 0,3-2 1 0 0,1-1-1 0 0,2-2 1 0 0,22 14 234 0 0,74 43-3894 0 0,7-20-4096 0 0,-96-60 702 0 0</inkml:trace>
</inkml:ink>
</file>

<file path=ppt/ink/ink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8.6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0 5601 0 0,'0'0'5172'0'0,"0"0"-2469"0"0,0 0-981 0 0,0 0-410 0 0,0 0-338 0 0,0 0-305 0 0,0 0-178 0 0,0 0-90 0 0,0 0-3 0 0,0 0 31 0 0,0 0 17 0 0,0 0-37 0 0,0 0-65 0 0,-12 35-38 0 0,-37 110-28 0 0,27-42 254 0 0,22-76-420 0 0,11 439 251 0 0,-11-384-480 0 0,-5-67-1219 0 0,1-26-3992 0 0,4-8-1088 0 0,0 9 1179 0 0,0 2 1009 0 0</inkml:trace>
</inkml:ink>
</file>

<file path=ppt/ink/ink4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0:21.4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1 796 1384 0 0,'0'0'1445'0'0,"0"0"-876"0"0,0 0-265 0 0,0 0 290 0 0,0 0 503 0 0,0 0 281 0 0,0 0 94 0 0,0 0-66 0 0,0 0-134 0 0,0 0-117 0 0,0 0-132 0 0,30 0-143 0 0,98 0-136 0 0,21-15 1343 0 0,-120 12-1987 0 0,0-2 0 0 0,0 0 0 0 0,-1-3-1 0 0,0 0 1 0 0,0-2 0 0 0,20-10-100 0 0,-41 12-1918 0 0,-6 2-6494 0 0,-1 2 1333 0 0</inkml:trace>
  <inkml:trace contextRef="#ctx0" brushRef="#br0" timeOffset="230.259">220 583 5225 0 0,'0'0'780'0'0,"0"0"14"0"0,0 0 130 0 0,0 0 126 0 0,-3 32 134 0 0,-8 104 59 0 0,8-110-918 0 0,1 0 1 0 0,2 1-1 0 0,0-1 1 0 0,2 0-1 0 0,1 0 1 0 0,1 0-1 0 0,1-1 1 0 0,1 1 0 0 0,1-1-1 0 0,6 11-325 0 0,4 2-882 0 0,-2-6-5055 0 0,-11-24-1699 0 0</inkml:trace>
  <inkml:trace contextRef="#ctx0" brushRef="#br0" timeOffset="908.284">822 468 5225 0 0,'0'0'844'0'0,"0"0"-178"0"0,0 0-18 0 0,0 0 173 0 0,0 0 148 0 0,0 0 19 0 0,0 0-84 0 0,0 0-102 0 0,0 0-93 0 0,0 0-65 0 0,0 0-48 0 0,32-14-58 0 0,102-42-51 0 0,-67 40 220 0 0,-54 18-505 0 0,-8-3-115 0 0,1-1 0 0 0,-1 2 0 0 0,1-1 0 0 0,-1 1 0 0 0,1 0 0 0 0,-1 0 0 0 0,1 1 0 0 0,0-1 0 0 0,-1 1 0 0 0,0 0 0 0 0,1 1 0 0 0,-1-1 0 0 0,1 1 0 0 0,-1 0 0 0 0,0 1 0 0 0,0-1 0 0 0,0 1 0 0 0,-1 0 0 0 0,1 0 0 0 0,-1 1 0 0 0,1-1 0 0 0,-1 1-1 0 0,0 0 1 0 0,0 0 0 0 0,-1 0 0 0 0,1 1 0 0 0,-1-1 0 0 0,0 1 0 0 0,0 0 0 0 0,-1 0 0 0 0,1 0 0 0 0,0 4-87 0 0,-2 8 98 0 0,-2 0 0 0 0,0 0 0 0 0,-1 0 0 0 0,-1-1 0 0 0,0 1 0 0 0,-1-1 0 0 0,-1 1-1 0 0,-1-1 1 0 0,0 0 0 0 0,-1-1 0 0 0,0 0 0 0 0,-2 0 0 0 0,1 0 0 0 0,-2-1 0 0 0,0-1 0 0 0,-3 3-98 0 0,-1 6 12 0 0,-5 7 25 0 0,-3 2-3 0 0,2 1 1 0 0,1 1-1 0 0,2 0 0 0 0,1 1 0 0 0,-10 34-34 0 0,25-65 23 0 0,-1 0-1 0 0,1 0 0 0 0,0 1 0 0 0,0-1 0 0 0,0 0 1 0 0,0 0-1 0 0,1 0 0 0 0,-1 1 0 0 0,1-1 0 0 0,0 0 1 0 0,0 1-1 0 0,0-1 0 0 0,1 0 0 0 0,-1 1 0 0 0,1-1 1 0 0,-1 0-1 0 0,1 0 0 0 0,0 0 0 0 0,0 1 0 0 0,1-1 1 0 0,-1 0-1 0 0,1 0 0 0 0,-1-1 0 0 0,1 1 0 0 0,0 0 1 0 0,0 0-1 0 0,0-1 0 0 0,0 0 0 0 0,1 1 1 0 0,-1-1-1 0 0,1 0 0 0 0,-1 0 0 0 0,1 0 0 0 0,0 0 1 0 0,0-1-1 0 0,0 1 0 0 0,0-1 0 0 0,0 1 0 0 0,0-1 1 0 0,0 0-1 0 0,0 0 0 0 0,1-1 0 0 0,1 1-22 0 0,10 1 322 0 0,-2 1-116 0 0,-1-1 1 0 0,1-1-1 0 0,-1 0 1 0 0,1-1-1 0 0,0 0 0 0 0,-1-1 1 0 0,1 0-1 0 0,-1-1 1 0 0,1 0-1 0 0,1-2-206 0 0,59-28 1210 0 0,-68 15-530 0 0,-6 1-6061 0 0,1 8-4592 0 0,0 4-224 0 0</inkml:trace>
  <inkml:trace contextRef="#ctx0" brushRef="#br0" timeOffset="2753.495">1448 1238 1816 0 0,'0'0'1250'0'0,"0"0"-130"0"0,0 0-42 0 0,0 0 58 0 0,0 0 48 0 0,0 0 23 0 0,0 0-63 0 0,0 0-145 0 0,0 0-162 0 0,0 0-143 0 0,0 0-95 0 0,7-22-29 0 0,25-70-13 0 0,5 28 478 0 0,168-193 323 0 0,-54 82-1302 0 0,-149 247-909 0 0,-5-21 932 0 0,0-37-69 0 0,1 0 1 0 0,1 0-1 0 0,0-1 0 0 0,1 1 0 0 0,0 0 0 0 0,1 0 0 0 0,1 0 0 0 0,0 0 0 0 0,0-1 0 0 0,2 1 0 0 0,0-1 0 0 0,0 0 0 0 0,1 0 0 0 0,1 0 0 0 0,0-1 0 0 0,1 0 0 0 0,8 11-10 0 0,-14-21 27 0 0,0-1 0 0 0,0 0 1 0 0,0 0-1 0 0,1 0 0 0 0,-1 0 1 0 0,0 0-1 0 0,1 0 0 0 0,-1 0 1 0 0,1 0-1 0 0,-1 0 0 0 0,1-1 1 0 0,-1 1-1 0 0,1-1 0 0 0,0 1 1 0 0,-1-1-1 0 0,1 1 0 0 0,0-1 0 0 0,-1 0 1 0 0,1 0-1 0 0,0 0 0 0 0,-1 0 1 0 0,1 0-1 0 0,0 0 0 0 0,-1-1 1 0 0,1 1-1 0 0,0 0 0 0 0,-1-1 1 0 0,1 1-1 0 0,-1-1 0 0 0,1 0 1 0 0,-1 1-1 0 0,1-1 0 0 0,-1 0 1 0 0,1 0-1 0 0,-1 0 0 0 0,0 0 1 0 0,1 0-1 0 0,-1-1 0 0 0,1 0-27 0 0,45-57 657 0 0,-43 55-687 0 0,49-75 81 0 0,4 3-1 0 0,4 2 1 0 0,36-32-51 0 0,-44 76-579 0 0,-38 75 334 0 0,-19 220 831 0 0,-4-97-1495 0 0,12-133-3343 0 0,-3-29 2014 0 0,1 2-4965 0 0</inkml:trace>
  <inkml:trace contextRef="#ctx0" brushRef="#br0" timeOffset="3380.202">2593 1013 6321 0 0,'0'0'1139'0'0,"0"0"-420"0"0,0 0-269 0 0,0 0 6 0 0,0 0 50 0 0,0 0 0 0 0,0 0-19 0 0,0 0-57 0 0,0 0-75 0 0,0 0-98 0 0,0 0-91 0 0,0 0-73 0 0,0 0-63 0 0,-22 35-18 0 0,-67 105-18 0 0,44-69-16 0 0,29-49 332 0 0,24-33 895 0 0,36-47-1000 0 0,-27 34-86 0 0,1 0 1 0 0,1 2-1 0 0,1 0 1 0 0,1 1-1 0 0,9-6-119 0 0,-3 4-27 0 0,-22 17 12 0 0,0 1-1 0 0,0 0 0 0 0,1 0 1 0 0,0 0-1 0 0,0 1 0 0 0,0 0 1 0 0,1 0-1 0 0,-1 1 1 0 0,1 0-1 0 0,0 0 0 0 0,0 0 1 0 0,0 1-1 0 0,0 0 1 0 0,1 0-1 0 0,3 0 16 0 0,-8 5 16 0 0,0 0 0 0 0,0 0 1 0 0,-1 0-1 0 0,1 0 0 0 0,-1 0 0 0 0,0 0 0 0 0,0 1 1 0 0,0-1-1 0 0,-1 1 0 0 0,1-1 0 0 0,-1 1 0 0 0,0 0 0 0 0,0 0 1 0 0,0-1-1 0 0,-1 1 0 0 0,1 0 0 0 0,-1 0 0 0 0,0 0 1 0 0,0 0-1 0 0,0 0 0 0 0,-1 3-16 0 0,1 210 1452 0 0,-1-216-1367 0 0,1 0 0 0 0,-1 0 0 0 0,0-1 0 0 0,0 1 0 0 0,0 0 0 0 0,-1-1 0 0 0,1 1 0 0 0,0-1-1 0 0,0 1 1 0 0,0-1 0 0 0,0 0 0 0 0,0 1 0 0 0,0-1 0 0 0,-1 0 0 0 0,1 0 0 0 0,0 0 0 0 0,0 0-1 0 0,0 0 1 0 0,-1 0 0 0 0,1 0 0 0 0,0-1 0 0 0,0 1 0 0 0,0 0 0 0 0,0 0 0 0 0,0-1 0 0 0,-1 1-1 0 0,1-1 1 0 0,0 1 0 0 0,0-1 0 0 0,0 0 0 0 0,0 1 0 0 0,0-1 0 0 0,0 0 0 0 0,1 0 0 0 0,-1 1-1 0 0,0-1 1 0 0,0 0 0 0 0,0 0 0 0 0,1 0 0 0 0,-1 0 0 0 0,1 0 0 0 0,-1 0 0 0 0,0 0 0 0 0,1 0 0 0 0,0-1-1 0 0,-1 1-84 0 0,-1-1 94 0 0,-166-123-1328 0 0,133 98-2090 0 0,10 14-4748 0 0,19 12 956 0 0</inkml:trace>
  <inkml:trace contextRef="#ctx0" brushRef="#br0" timeOffset="3981.656">3204 781 496 0 0,'0'0'2026'0'0,"0"0"-335"0"0,0 0-15 0 0,0 0 119 0 0,0 0 56 0 0,0 0-65 0 0,0 0-195 0 0,0 0-288 0 0,0 0-311 0 0,0 0-296 0 0,0 0-220 0 0,0 0-147 0 0,0 0-95 0 0,-22 4-39 0 0,-71 14-20 0 0,47 11 53 0 0,39-20-174 0 0,-2-1-67 0 0,1 1-1 0 0,0 0 0 0 0,1 1 0 0 0,0 0 0 0 0,0 0 0 0 0,1 0 1 0 0,0 1-1 0 0,1 0 0 0 0,0 0 0 0 0,1 0 0 0 0,0 0 0 0 0,1 1 1 0 0,0 0-1 0 0,1 0 0 0 0,0 0 0 0 0,1 0 0 0 0,1 0 1 0 0,-1 0-1 0 0,2 3 14 0 0,1-9 19 0 0,1-1-1 0 0,-1 0 1 0 0,1 1 0 0 0,1-1 0 0 0,-1 0 0 0 0,1-1-1 0 0,-1 1 1 0 0,1-1 0 0 0,1 1 0 0 0,-1-1 0 0 0,0 0-1 0 0,1-1 1 0 0,0 1 0 0 0,0-1 0 0 0,0 0 0 0 0,0 0 0 0 0,1-1-1 0 0,-1 1 1 0 0,1-1 0 0 0,0 0 0 0 0,-1-1 0 0 0,1 1-1 0 0,0-1 1 0 0,0 0 0 0 0,0-1 0 0 0,0 0 0 0 0,0 0 0 0 0,0 0-1 0 0,0 0 1 0 0,0-1 0 0 0,0 0 0 0 0,-1 0 0 0 0,1-1-1 0 0,0 1 1 0 0,0-1 0 0 0,-1-1 0 0 0,3 0-19 0 0,18-12 302 0 0,-1-1 0 0 0,-1-1 1 0 0,0-1-1 0 0,-1-2 0 0 0,-1 0 0 0 0,0-1 1 0 0,-2-1-1 0 0,-1-1 0 0 0,-1-1 0 0 0,0 0 1 0 0,-2-1-1 0 0,-1-1 0 0 0,-1-1 0 0 0,-2 0 1 0 0,0-1-1 0 0,-2 0 0 0 0,5-22-302 0 0,-8 28-7 0 0,-1 0 1 0 0,-1 0-1 0 0,-1 0 0 0 0,0-1 0 0 0,-2 1 0 0 0,-1-12 7 0 0,-1 25-32 0 0,0 0 0 0 0,0 1 0 0 0,-1-1 1 0 0,0 0-1 0 0,-1 0 0 0 0,0 1 0 0 0,0-1 0 0 0,-1 1 0 0 0,0-1 0 0 0,0 1 1 0 0,-1 0-1 0 0,0 0 0 0 0,-1 1 0 0 0,0-1 0 0 0,0 1 0 0 0,0 0 1 0 0,-6-5 31 0 0,8 9-34 0 0,0 1 0 0 0,0 0 1 0 0,0 0-1 0 0,0 0 0 0 0,0 0 1 0 0,0 0-1 0 0,-1 0 0 0 0,1 1 1 0 0,-1 0-1 0 0,1 0 0 0 0,-1 0 1 0 0,0 0-1 0 0,1 0 0 0 0,-1 1 1 0 0,0-1-1 0 0,0 1 0 0 0,1 0 1 0 0,-1 0-1 0 0,0 1 0 0 0,1-1 1 0 0,-1 1-1 0 0,0 0 0 0 0,1 0 1 0 0,-1 0-1 0 0,0 0 0 0 0,1 1 1 0 0,0-1-1 0 0,-1 1 0 0 0,1 0 1 0 0,0 0-1 0 0,0 0 0 0 0,0 0 1 0 0,0 1-1 0 0,0-1 0 0 0,1 1 1 0 0,-1 0-1 0 0,1-1 0 0 0,-2 3 34 0 0,-7 7-30 0 0,1 1 0 0 0,1 0-1 0 0,0 0 1 0 0,1 0 0 0 0,0 1-1 0 0,1 1 1 0 0,1-1 0 0 0,-4 12 30 0 0,4-10 1 0 0,0 1-1 0 0,1-1 1 0 0,1 1 0 0 0,0 0 0 0 0,1 0 0 0 0,1 0-1 0 0,1 1 1 0 0,1-1 0 0 0,0 0 0 0 0,1 0 0 0 0,1 1-1 0 0,0-1 1 0 0,1 0 0 0 0,1 0 0 0 0,1-1 0 0 0,1 1-1 0 0,0-1 1 0 0,1 0 0 0 0,0 0 0 0 0,7 9-1 0 0,-2-9 12 0 0,-1-1 0 0 0,2 0 1 0 0,0-1-1 0 0,1 0 0 0 0,0-1 0 0 0,1 0 1 0 0,1-2-1 0 0,0 1 0 0 0,0-2 1 0 0,1 0-1 0 0,0-1 0 0 0,1-1 0 0 0,0-1 1 0 0,0 0-1 0 0,5 0-12 0 0,-11-4-114 0 0,3-2-2661 0 0,-8-13-6429 0 0,-7 8 35 0 0</inkml:trace>
  <inkml:trace contextRef="#ctx0" brushRef="#br0" timeOffset="4351.471">3613 273 8834 0 0,'0'0'1678'0'0,"0"0"-230"0"0,0 0-157 0 0,0 0-28 0 0,0 0-28 0 0,0 0-123 0 0,0 0-176 0 0,0 0-173 0 0,0 0-128 0 0,0 0-106 0 0,0 0-94 0 0,0 0-80 0 0,0 0-67 0 0,23-14-58 0 0,74-47-32 0 0,-35 35 137 0 0,-44 24-221 0 0,-16 1-108 0 0,-1 0 0 0 0,1 0 0 0 0,-1 0-1 0 0,1 1 1 0 0,0-1 0 0 0,0 0 0 0 0,0 1 0 0 0,-1-1-1 0 0,1 1 1 0 0,0-1 0 0 0,0 1 0 0 0,0 0 0 0 0,0 0-1 0 0,0 0 1 0 0,-1 0 0 0 0,1 0 0 0 0,0 0 0 0 0,0 1-1 0 0,0-1 1 0 0,0 1 0 0 0,0-1 0 0 0,-1 1 0 0 0,1 0-1 0 0,0 0 1 0 0,-1-1 0 0 0,1 1 0 0 0,0 0 0 0 0,-1 0-1 0 0,1 1 1 0 0,-1-1 0 0 0,1 0 0 0 0,-1 0 0 0 0,0 1-1 0 0,0-1 1 0 0,1 1 0 0 0,-1-1 0 0 0,0 1 0 0 0,0 0-1 0 0,-1-1 1 0 0,1 1 0 0 0,0 0 0 0 0,0 0 0 0 0,-1-1-1 0 0,1 1 1 0 0,-1 0 0 0 0,0 1-6 0 0,0 8 61 0 0,-1 1-1 0 0,0-1 1 0 0,-1 0 0 0 0,-1 1-1 0 0,0-1 1 0 0,0 0 0 0 0,-1 0-1 0 0,-1-1 1 0 0,1 1 0 0 0,-2-1 0 0 0,1 0-1 0 0,-3 2-60 0 0,3-4 17 0 0,0 0 0 0 0,1 1 0 0 0,0 0-1 0 0,0-1 1 0 0,1 2 0 0 0,0-1 0 0 0,0 0 0 0 0,1 1 0 0 0,0-1-1 0 0,1 1 1 0 0,0-1 0 0 0,1 1 0 0 0,0 4-17 0 0,2-10 17 0 0,1-1 0 0 0,-1 1-1 0 0,1-1 1 0 0,0 0 0 0 0,0 0 0 0 0,0 0 0 0 0,0-1-1 0 0,1 1 1 0 0,-1-1 0 0 0,1 1 0 0 0,0-1 0 0 0,-1 0 0 0 0,1-1-1 0 0,0 1 1 0 0,0-1 0 0 0,0 1 0 0 0,0-1 0 0 0,0 0 0 0 0,1-1-1 0 0,-1 1 1 0 0,0-1 0 0 0,0 0 0 0 0,0 0 0 0 0,1 0-1 0 0,-1 0 1 0 0,1-1-17 0 0,77 1-246 0 0,-64 0-3191 0 0,0 0-3401 0 0,-11 0-4483 0 0</inkml:trace>
  <inkml:trace contextRef="#ctx0" brushRef="#br0" timeOffset="6987.642">3767 1050 0 0 0,'0'0'368'0'0,"0"0"4"0"0,0 0 50 0 0,0 0 171 0 0,0 0 187 0 0,0 0 79 0 0,0 0-73 0 0,0 0-154 0 0,0 0-128 0 0,0 0-75 0 0,0 0-3 0 0,0 5 44 0 0,-14 229 5989 0 0,-1-117-8130 0 0,15-116 679 0 0,0-1-412 0 0,1 0-2825 0 0,3 0 1072 0 0,-2 0 1510 0 0</inkml:trace>
  <inkml:trace contextRef="#ctx0" brushRef="#br0" timeOffset="8031.664">3721 1083 0 0 0,'0'0'918'0'0,"0"0"368"0"0,0 0 67 0 0,0 0-70 0 0,0 0-106 0 0,0 0-127 0 0,0 0-102 0 0,0 0-97 0 0,0 0-51 0 0,0 0-14 0 0,20 1-32 0 0,96 2 599 0 0,-47-9 824 0 0,-34 3-3335 0 0,-1 1-7599 0 0,-35 2 3936 0 0</inkml:trace>
  <inkml:trace contextRef="#ctx0" brushRef="#br0" timeOffset="8284.695">3688 1293 256 0 0,'0'0'492'0'0,"0"0"-45"0"0,0 0 348 0 0,0 0 564 0 0,0 0 346 0 0,0 0 21 0 0,0 0-171 0 0,0 0-275 0 0,0 0-251 0 0,0 0-201 0 0,0 0-199 0 0,0 0-178 0 0,35-5-158 0 0,109-19-130 0 0,5-6-2033 0 0,-105 23-5477 0 0,-29 3 3556 0 0</inkml:trace>
  <inkml:trace contextRef="#ctx0" brushRef="#br0" timeOffset="9084.019">4216 86 1408 0 0,'0'0'366'0'0,"0"0"-108"0"0,0 0 296 0 0,0 0 442 0 0,0 0 327 0 0,0 0 173 0 0,0 0-10 0 0,0 0-72 0 0,0 0-110 0 0,0 0-80 0 0,0 0-48 0 0,0 0-74 0 0,36 35-102 0 0,109 113-137 0 0,-88-69-147 0 0,-34-31-411 0 0,-3 2 0 0 0,-2 1-1 0 0,-2 0 1 0 0,-2 1 0 0 0,-3 0 0 0 0,-2 1-1 0 0,-2 0 1 0 0,-3 1 0 0 0,-2-1 0 0 0,-4 46-305 0 0,-1-65 0 0 0,-1-1 1 0 0,-2 1-1 0 0,-1-1 1 0 0,-2-1 0 0 0,-1 1-1 0 0,-1-1 1 0 0,-2-1-1 0 0,-2-1 1 0 0,0 0 0 0 0,-2 0-1 0 0,-3 2 0 0 0,-3-3-323 0 0,-1 0 1 0 0,-1-2-1 0 0,-2 0 0 0 0,0-2 1 0 0,-21 14 322 0 0,-83 57-7176 0 0,121-89 6167 0 0,-15 13-7685 0 0</inkml:trace>
  <inkml:trace contextRef="#ctx0" brushRef="#br0" timeOffset="11411.549">4563 1337 3801 0 0,'0'0'487'0'0,"0"0"-147"0"0,0 0 89 0 0,0 0 298 0 0,0 0 301 0 0,0 0 167 0 0,0 0 29 0 0,0 0-85 0 0,0 0-96 0 0,0 0-85 0 0,0 0-86 0 0,18-8-63 0 0,115-58 1290 0 0,-100 44-1683 0 0,-2-1-1 0 0,0-2 0 0 0,-2-1 0 0 0,-1-1 1 0 0,0-1-1 0 0,-3-2 0 0 0,0 0 0 0 0,-1-4-415 0 0,-14 21-8 0 0,0 1 0 0 0,-2-2 0 0 0,0 1 0 0 0,0-1 0 0 0,-1 0-1 0 0,-1-1 1 0 0,0 1 0 0 0,-1-1 0 0 0,-1 0 0 0 0,0-1-1 0 0,-1 1 1 0 0,-1-1 0 0 0,0 1 0 0 0,-1-6 8 0 0,-1 19-79 0 0,-1 0 0 0 0,0-1 1 0 0,0 1-1 0 0,1 0 0 0 0,-1 0 0 0 0,-1 0 0 0 0,1 0 1 0 0,0 0-1 0 0,0 0 0 0 0,-1 0 0 0 0,1 1 1 0 0,-1-1-1 0 0,0 0 0 0 0,1 1 0 0 0,-1-1 1 0 0,0 1-1 0 0,0 0 0 0 0,0 0 0 0 0,0-1 1 0 0,0 1-1 0 0,0 0 0 0 0,0 1 0 0 0,0-1 1 0 0,-1 0-1 0 0,1 1 0 0 0,0-1 0 0 0,0 1 0 0 0,-1 0 1 0 0,1-1-1 0 0,0 1 0 0 0,-1 0 0 0 0,1 1 1 0 0,0-1-1 0 0,0 0 0 0 0,-1 1 0 0 0,1-1 1 0 0,0 1-1 0 0,0-1 0 0 0,-1 1 0 0 0,1 0 1 0 0,0 0-1 0 0,0 0 0 0 0,0 0 0 0 0,0 1 1 0 0,0-1-1 0 0,1 1 0 0 0,-1-1 0 0 0,0 1 1 0 0,1-1-1 0 0,-1 1 0 0 0,1 0 0 0 0,-2 1 79 0 0,-8 12-139 0 0,0-1-1 0 0,1 2 0 0 0,1-1 0 0 0,0 1 1 0 0,1 1-1 0 0,1 0 0 0 0,0 0 1 0 0,1 0-1 0 0,1 1 0 0 0,1-1 1 0 0,1 1-1 0 0,-1 13 140 0 0,1-23 32 0 0,1 1 0 0 0,0 0-1 0 0,0-1 1 0 0,1 1 0 0 0,0 0 0 0 0,1 0 0 0 0,0-1 0 0 0,0 1 0 0 0,1 0-1 0 0,0 0 1 0 0,1 0 0 0 0,0-1 0 0 0,0 1 0 0 0,1-1 0 0 0,0 0 0 0 0,0 1-1 0 0,1-1 1 0 0,0-1 0 0 0,0 1 0 0 0,1 0 0 0 0,0-1 0 0 0,0 0 0 0 0,1 0 0 0 0,0-1-1 0 0,0 0 1 0 0,1 0 0 0 0,1 1-32 0 0,0-3 162 0 0,1 0 0 0 0,0 0 0 0 0,0-1 0 0 0,0 0 0 0 0,0-1 0 0 0,0 0 0 0 0,1 0 0 0 0,-1-1 0 0 0,1 0 0 0 0,-1-1 0 0 0,1 0 1 0 0,0-1-1 0 0,-1 0 0 0 0,1 0 0 0 0,-1-1 0 0 0,0 0 0 0 0,0 0 0 0 0,1-1 0 0 0,-1-1 0 0 0,-1 1 0 0 0,1-2 0 0 0,-1 1 0 0 0,1-1 0 0 0,-1 0 0 0 0,-1-1 0 0 0,1 0 0 0 0,-1 0 0 0 0,0 0 0 0 0,0-1 0 0 0,-1 0 0 0 0,0-1 0 0 0,6-7-162 0 0,-1 0 51 0 0,0 0 0 0 0,0-1 0 0 0,-2 0-1 0 0,0 0 1 0 0,-1-1 0 0 0,0 0 0 0 0,-1-1-1 0 0,-1 0 1 0 0,-1 0 0 0 0,-1 0 0 0 0,0-1-1 0 0,-2 1 1 0 0,0-1 0 0 0,0-6-51 0 0,-2 16-57 0 0,1 8-1 0 0,0-1-1 0 0,-1 0 1 0 0,1 0 0 0 0,0 0-1 0 0,-1 0 1 0 0,1 0 0 0 0,-1 0-1 0 0,1 0 1 0 0,-1-1 0 0 0,0 1-1 0 0,0 0 1 0 0,0 0 0 0 0,0 0-1 0 0,-1 0 1 0 0,1 0 0 0 0,0 0-1 0 0,-1 0 1 0 0,0 0 0 0 0,1 0-1 0 0,-1 0 1 0 0,0 0 0 0 0,0 0-1 0 0,0 0 1 0 0,0 0 0 0 0,0 1-1 0 0,-1-1 1 0 0,1 0 0 0 0,0 1-1 0 0,-1-1 1 0 0,1 1-1 0 0,-1-1 1 0 0,0 1 0 0 0,1 0-1 0 0,-1 0 1 0 0,0 0 0 0 0,0 0-1 0 0,0 0 1 0 0,0 0 0 0 0,0 0-1 0 0,0 1 1 0 0,0-1 0 0 0,0 1-1 0 0,0-1 1 0 0,0 1 0 0 0,0 0-1 0 0,0 0 1 0 0,0 0 0 0 0,0 0-1 0 0,0 0 1 0 0,0 0 58 0 0,-44 62-1754 0 0,40-47 1755 0 0,1 0-1 0 0,0 0 0 0 0,1 1 1 0 0,1 0-1 0 0,0-1 0 0 0,2 1 1 0 0,-1 0-1 0 0,2 0 0 0 0,0 0 1 0 0,1 0-1 0 0,2 10 0 0 0,-2-19 33 0 0,0 0 1 0 0,1 1 0 0 0,0-1-1 0 0,0 0 1 0 0,1 0-1 0 0,0 0 1 0 0,0-1-1 0 0,0 1 1 0 0,1-1-1 0 0,0 0 1 0 0,0 1-1 0 0,1-2 1 0 0,0 1-1 0 0,0 0 1 0 0,0-1-1 0 0,0 0 1 0 0,1-1-1 0 0,0 1 1 0 0,0-1-1 0 0,0 0 1 0 0,1 0-1 0 0,-1-1 1 0 0,1 0-1 0 0,0 0 1 0 0,7 2-34 0 0,-2-3 143 0 0,0 1 1 0 0,1-2 0 0 0,-1 0-1 0 0,0 0 1 0 0,1-1 0 0 0,-1-1-1 0 0,1 0 1 0 0,-1-1 0 0 0,0 0-1 0 0,0-1 1 0 0,0 0-1 0 0,0-1 1 0 0,0 0 0 0 0,-1-1-1 0 0,0 0 1 0 0,0-1 0 0 0,0 0-1 0 0,-1-1 1 0 0,0 0 0 0 0,0-1-1 0 0,0 0 1 0 0,-1 0-1 0 0,-1-1 1 0 0,1 0 0 0 0,-1-1-1 0 0,-1 0 1 0 0,6-8-144 0 0,0 0 42 0 0,0-1-1 0 0,-1 0 1 0 0,-1-1 0 0 0,-1 0 0 0 0,0 0-1 0 0,-2-1 1 0 0,-1-1 0 0 0,0 1 0 0 0,-1-1-1 0 0,-2 0 1 0 0,0 0 0 0 0,-1-1-1 0 0,-2 1 1 0 0,0-4-42 0 0,0 11 0 0 0,0 12 9 0 0,0 0-1 0 0,-1 0 1 0 0,1 0 0 0 0,-1 0 0 0 0,0-1 0 0 0,1 1-1 0 0,-1 0 1 0 0,-1 0 0 0 0,1 0 0 0 0,0 0 0 0 0,-1 0-1 0 0,0-1 1 0 0,1 1 0 0 0,-1 0 0 0 0,0 0 0 0 0,-1 1-1 0 0,1-1 1 0 0,-1 0 0 0 0,1 0 0 0 0,-1 0 0 0 0,0 1-1 0 0,0-1 1 0 0,0 1 0 0 0,0 0 0 0 0,0-1 0 0 0,0 1 0 0 0,-2-1-9 0 0,2 4-19 0 0,-1-1 0 0 0,1 1 0 0 0,0 0 0 0 0,0 0 1 0 0,0 0-1 0 0,-1 0 0 0 0,1 0 0 0 0,0 0 1 0 0,0 0-1 0 0,1 1 0 0 0,-1-1 0 0 0,0 1 0 0 0,0 0 1 0 0,1-1-1 0 0,-1 1 0 0 0,1 0 0 0 0,-1 0 1 0 0,1 0-1 0 0,0 0 0 0 0,0 0 0 0 0,0 0 0 0 0,0 0 1 0 0,0 1-1 0 0,0-1 0 0 0,0 2 19 0 0,-4 6-40 0 0,-14 28-36 0 0,1 1-1 0 0,2 1 1 0 0,2 0 0 0 0,2 1-1 0 0,2 0 1 0 0,1 0 0 0 0,2 1-1 0 0,2 1 1 0 0,2-1 0 0 0,2 1-1 0 0,1-1 1 0 0,5 21 76 0 0,24 51-1445 0 0,5-45-4788 0 0,-27-57 1764 0 0,-1-4-3115 0 0</inkml:trace>
  <inkml:trace contextRef="#ctx0" brushRef="#br0" timeOffset="11686.991">5785 1326 6065 0 0,'0'0'880'0'0,"0"0"-190"0"0,0 0 126 0 0,0 0 232 0 0,0 0 51 0 0,0 0-41 0 0,-13 33-150 0 0,-40 102-208 0 0,0 42 380 0 0,45-103-1709 0 0,17-65-1978 0 0,-2-13-4822 0 0,-7 4 3750 0 0</inkml:trace>
  <inkml:trace contextRef="#ctx0" brushRef="#br0" timeOffset="11933.794">5695 1212 12259 0 0,'0'0'701'0'0,"0"0"-218"0"0,0 0 40 0 0,0 0 169 0 0,0 0 95 0 0,0 0 11 0 0,0 0-36 0 0,0 0-47 0 0,0 0-75 0 0,0 0-120 0 0,0 0-156 0 0,33 1-140 0 0,104 4-96 0 0,-25 11-224 0 0,-95-7-3179 0 0,-20 7-8013 0 0,-1-11 6351 0 0</inkml:trace>
  <inkml:trace contextRef="#ctx0" brushRef="#br0" timeOffset="12181.831">5682 1507 2393 0 0,'0'0'1904'0'0,"0"0"-436"0"0,0 0 231 0 0,0 0 287 0 0,0 0-27 0 0,0 0-260 0 0,0 0-327 0 0,0 0-333 0 0,0 0-269 0 0,0 0-209 0 0,0 0-158 0 0,30 0-138 0 0,98-1-118 0 0,-31-17-494 0 0,-73 7-478 0 0,-12 7-100 0 0,12-5-2161 0 0,-7 4-2445 0 0,-5 1-1420 0 0</inkml:trace>
</inkml:ink>
</file>

<file path=ppt/ink/ink4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02.9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4 3161 0 0,'0'0'1405'0'0,"0"0"-380"0"0,0 0-121 0 0,0 0 219 0 0,0 0 301 0 0,0 0 176 0 0,0 0-35 0 0,0 0-204 0 0,0 0-294 0 0,0 0-317 0 0,0 0-260 0 0,-9 1 184 0 0,57 6 2331 0 0,311 8 1221 0 0,-285-16-3969 0 0,82-21-288 0 0,-146 18-742 0 0,-11 5-16459 0 0,-1 2 11231 0 0</inkml:trace>
</inkml:ink>
</file>

<file path=ppt/ink/ink4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03.2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7170 0 0,'0'0'1218'0'0,"0"0"-167"0"0,0 0 332 0 0,0 0 452 0 0,0 0 216 0 0,0 0-115 0 0,0 0-340 0 0,0 0-352 0 0,38 9-286 0 0,121 25-211 0 0,-42-25 286 0 0,29-18 222 0 0,-73 2-2308 0 0,1 4-5630 0 0,-61 3-4561 0 0</inkml:trace>
</inkml:ink>
</file>

<file path=ppt/ink/ink4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09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 8498 0 0,'0'0'769'0'0,"0"0"18"0"0,0 0 343 0 0,0 0 303 0 0,0 0 92 0 0,0 0-102 0 0,38 2-174 0 0,125 3-179 0 0,180-15 1692 0 0,-60-6-2162 0 0,-169 9-3700 0 0,-1 1-6794 0 0,-84 5 1642 0 0</inkml:trace>
</inkml:ink>
</file>

<file path=ppt/ink/ink4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10.5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0 855 0 0 0,'0'0'1468'0'0,"0"0"262"0"0,0 0 308 0 0,0 0 225 0 0,0 0 8 0 0,0 0-209 0 0,0 0-312 0 0,0 0-386 0 0,0 0-353 0 0,0 0-303 0 0,0 0-167 0 0,4-2-46 0 0,125 0 2789 0 0,-83 6-2743 0 0,277-1 793 0 0,-170-27-2399 0 0,-123 11-3099 0 0,-5-4-3769 0 0,-21 12-1765 0 0</inkml:trace>
  <inkml:trace contextRef="#ctx0" brushRef="#br0" timeOffset="246.025">276 604 6097 0 0,'0'0'579'0'0,"0"0"224"0"0,0 0 296 0 0,0 0 230 0 0,0 32 98 0 0,-3 103-69 0 0,3 235 2036 0 0,8-282-4283 0 0,1-61-2034 0 0,4-3-3883 0 0,-8-19 1338 0 0</inkml:trace>
  <inkml:trace contextRef="#ctx0" brushRef="#br0" timeOffset="570.186">652 567 5649 0 0,'0'0'3022'0'0,"0"0"-1574"0"0,0 0-483 0 0,0 0 26 0 0,0 0 69 0 0,0 0-17 0 0,0 0-84 0 0,33-15-73 0 0,105-48-81 0 0,-46 38 456 0 0,-86 25-1155 0 0,111-5 1049 0 0,-111 5-1130 0 0,-1 0 1 0 0,0 1-1 0 0,0 0 0 0 0,0 0 1 0 0,0 0-1 0 0,-1 0 1 0 0,1 1-1 0 0,0-1 0 0 0,0 1 1 0 0,-1 1-1 0 0,1-1 1 0 0,-1 1-1 0 0,0-1 0 0 0,0 1 1 0 0,0 1-1 0 0,0-1 0 0 0,0 0 1 0 0,-1 1-1 0 0,1 0 1 0 0,-1 0-1 0 0,0 0-25 0 0,-1 1 28 0 0,-1 0 0 0 0,1 1 0 0 0,-1-1 0 0 0,-1 0 0 0 0,1 0 0 0 0,-1 0 0 0 0,0 0 0 0 0,0 1 0 0 0,0-1 0 0 0,-1 0 0 0 0,0 0 0 0 0,0 0 0 0 0,0 0 0 0 0,-1 0 0 0 0,1 0 0 0 0,-1 0 0 0 0,-1 2-28 0 0,-22 40 95 0 0,-2 0 0 0 0,-1-2-1 0 0,-28 32-94 0 0,-80 139 132 0 0,104-109-85 0 0,31-103-43 0 0,1-1-1 0 0,-1 1 1 0 0,1 0-1 0 0,0 0 1 0 0,0 0-1 0 0,1-1 1 0 0,-1 1 0 0 0,1 0-1 0 0,0 0 1 0 0,0-1-1 0 0,0 1 1 0 0,0 0-1 0 0,0-1 1 0 0,1 1-1 0 0,0-1 1 0 0,0 0-1 0 0,0 0 1 0 0,0 1-1 0 0,0-1 1 0 0,1 0 0 0 0,-1-1-1 0 0,1 1 1 0 0,0 0-1 0 0,-1-1 1 0 0,1 1-1 0 0,1-1 1 0 0,-1 0-4 0 0,10 4-24 0 0,-1-1 0 0 0,1-1-1 0 0,0 0 1 0 0,0-1 0 0 0,0 0 0 0 0,1-1 0 0 0,-1 0 0 0 0,0-1 0 0 0,1-1 0 0 0,-1 0-1 0 0,1-1 1 0 0,-1-1 0 0 0,1 0 0 0 0,-1 0 0 0 0,6-3 24 0 0,69-23-9816 0 0,-72 20-924 0 0</inkml:trace>
  <inkml:trace contextRef="#ctx0" brushRef="#br0" timeOffset="1182.404">1427 1201 12203 0 0,'0'0'1633'0'0,"0"0"-604"0"0,0 0-265 0 0,0 0 60 0 0,0 0 131 0 0,0 0 60 0 0,0 0-71 0 0,0 0-159 0 0,0 0-163 0 0,0 0-138 0 0,23-35-109 0 0,72-111-73 0 0,32-27 504 0 0,131-140-593 0 0,-189 241-267 0 0,-65 105-879 0 0,-44 308 968 0 0,39-329-45 0 0,0-6 7 0 0,0 1 0 0 0,0-1 0 0 0,1 1 0 0 0,-1-1 1 0 0,1 1-1 0 0,1-1 0 0 0,-1 1 0 0 0,1-1 0 0 0,0 1 0 0 0,1-1 0 0 0,0 1 0 0 0,0-1 0 0 0,0 0 0 0 0,0 0 0 0 0,1 0 0 0 0,0 0 0 0 0,0-1 0 0 0,1 1 0 0 0,0-1 0 0 0,0 0 0 0 0,0 0 0 0 0,0 0 0 0 0,1 0 0 0 0,0-1 0 0 0,0 0 0 0 0,0 0 3 0 0,1-3 29 0 0,-1-1-1 0 0,1-1 0 0 0,0 1 0 0 0,-1-1 0 0 0,1 0 1 0 0,-1 0-1 0 0,1 0 0 0 0,-1-1 0 0 0,1 0 0 0 0,-1 0 1 0 0,0 0-1 0 0,0-1 0 0 0,0 1 0 0 0,0-1 0 0 0,-1-1 1 0 0,1 1-1 0 0,-1-1 0 0 0,0 1 0 0 0,0-1 0 0 0,0 0 1 0 0,0-1-1 0 0,-1 1 0 0 0,1-1 0 0 0,-1 1 0 0 0,0-1 1 0 0,0-1-29 0 0,17-17 68 0 0,69-77-24 0 0,-37 39-18 0 0,3 2 0 0 0,3 3 1 0 0,2 2-27 0 0,-14 27-241 0 0,-43 75-100 0 0,-43 106 644 0 0,32-122-361 0 0,2 1 0 0 0,1 0 0 0 0,1 0 1 0 0,2 0-1 0 0,1 0 0 0 0,4 31 58 0 0,13-8-1757 0 0,1-22-5929 0 0,-13-25 3333 0 0,-1-4-4065 0 0</inkml:trace>
  <inkml:trace contextRef="#ctx0" brushRef="#br0" timeOffset="1685.25">2800 1046 11146 0 0,'0'0'1185'0'0,"0"0"-234"0"0,0 0-105 0 0,0 0-67 0 0,0 0-84 0 0,0 0-76 0 0,0 0-124 0 0,0 0-141 0 0,0 0-131 0 0,0 0-116 0 0,-31 25-46 0 0,-98 80-37 0 0,37-14-45 0 0,79-62-253 0 0,13-29 177 0 0,0 0 28 0 0,28-8 914 0 0,121-117 1217 0 0,-104 82-1949 0 0,-6 4 54 0 0,2 2 0 0 0,1 1 0 0 0,2 2 0 0 0,1 2 0 0 0,24-11-167 0 0,-64 40-12 0 0,1 0 0 0 0,0 0 0 0 0,0 0 0 0 0,0 1 0 0 0,0 0 0 0 0,1 0-1 0 0,-1 1 1 0 0,1 0 0 0 0,-1 0 0 0 0,1 0 0 0 0,-1 1 0 0 0,1-1 0 0 0,-1 2 0 0 0,2-1 12 0 0,-6 2-7 0 0,-1-1 1 0 0,1 1-1 0 0,-1 0 0 0 0,0-1 1 0 0,1 1-1 0 0,-1 0 1 0 0,0 0-1 0 0,0 0 0 0 0,0 0 1 0 0,-1 0-1 0 0,1 0 1 0 0,0 0-1 0 0,-1 0 0 0 0,0 0 1 0 0,1 1-1 0 0,-1-1 1 0 0,0 0-1 0 0,0 0 0 0 0,0 0 1 0 0,0 0-1 0 0,0 1 1 0 0,-1-1-1 0 0,0 1 7 0 0,1 3 6 0 0,-41 233 294 0 0,37-202 346 0 0,3-37-289 0 0,-25-7 1746 0 0,-193-93-4660 0 0,175 85-626 0 0,14 5-4531 0 0,16 6-2802 0 0</inkml:trace>
  <inkml:trace contextRef="#ctx0" brushRef="#br0" timeOffset="2496.001">3702 659 0 0 0,'0'0'918'0'0,"0"0"463"0"0,0 0 105 0 0,0 0 33 0 0,0 0 17 0 0,0 0-94 0 0,0 0-173 0 0,0 0-156 0 0,0 0-125 0 0,0 0-125 0 0,0 0-103 0 0,0 0-100 0 0,0 0-103 0 0,-24 7-43 0 0,-76 24-7 0 0,30 17 380 0 0,57-37-829 0 0,0 2 1 0 0,0-1 0 0 0,1 2 0 0 0,1 0 0 0 0,0 0-1 0 0,1 1 1 0 0,1 0 0 0 0,0 0 0 0 0,1 1 0 0 0,0 1 0 0 0,2-1-1 0 0,0 1 1 0 0,0 0 0 0 0,2 1 0 0 0,0-1 0 0 0,1 1 0 0 0,1 0-1 0 0,1 9-58 0 0,1-24 23 0 0,0 1 0 0 0,1-1-1 0 0,0 0 1 0 0,-1 1 0 0 0,1-1-1 0 0,1 0 1 0 0,-1 0-1 0 0,0 0 1 0 0,1 0 0 0 0,-1 0-1 0 0,1 0 1 0 0,0 0 0 0 0,0 0-1 0 0,0-1 1 0 0,1 1 0 0 0,-1-1-1 0 0,1 1 1 0 0,-1-1-1 0 0,1 0 1 0 0,0 0 0 0 0,-1 0-1 0 0,1-1 1 0 0,0 1 0 0 0,0-1-1 0 0,1 1 1 0 0,-1-1 0 0 0,0 0-1 0 0,0 0 1 0 0,0 0-1 0 0,1-1 1 0 0,-1 1 0 0 0,1-1-1 0 0,-1 0 1 0 0,1 0-23 0 0,7 1 220 0 0,0-1 0 0 0,0-1 0 0 0,0 0 0 0 0,0 0 0 0 0,0-1 0 0 0,0-1 0 0 0,0 1 0 0 0,-1-2 0 0 0,1 0 0 0 0,2-1-220 0 0,26-16 373 0 0,-1-2 0 0 0,-1-2 0 0 0,-1-1 0 0 0,-1-1 0 0 0,-1-2 0 0 0,-2-2 0 0 0,-1-1 0 0 0,-2-1 0 0 0,-1-2 0 0 0,10-17-373 0 0,-24 33-19 0 0,-2 0 0 0 0,0-1 0 0 0,-1 0 0 0 0,-1-1 0 0 0,-1 0 0 0 0,-1-1 0 0 0,0 0 0 0 0,-2 0 0 0 0,-1-1 0 0 0,-1 1 0 0 0,0-1 0 0 0,-2 0 0 0 0,-1 0 0 0 0,0 0 0 0 0,-2 0 0 0 0,-1-6 19 0 0,1 22-57 0 0,1 1 0 0 0,-1 0-1 0 0,0 0 1 0 0,-1 0-1 0 0,1 0 1 0 0,-1 0 0 0 0,0 0-1 0 0,-1 0 1 0 0,1 0-1 0 0,-1 1 1 0 0,0-1-1 0 0,-1 1 1 0 0,1 0 0 0 0,-1 0-1 0 0,0 0 1 0 0,0 1-1 0 0,-1-1 1 0 0,1 1 0 0 0,-1 0-1 0 0,0 0 1 0 0,0 0-1 0 0,-1 1 1 0 0,1 0 0 0 0,-1 0-1 0 0,1 0 1 0 0,-1 1-1 0 0,0 0 1 0 0,0 0-1 0 0,0 0 1 0 0,0 1 0 0 0,0 0-1 0 0,-1 0 1 0 0,1 1-1 0 0,0-1 1 0 0,0 1 0 0 0,-1 1-1 0 0,1-1 1 0 0,0 1-1 0 0,0 0 1 0 0,-5 2 57 0 0,-1 3-36 0 0,-1 2 0 0 0,1 0 0 0 0,0 0 0 0 0,1 1 0 0 0,0 0 0 0 0,0 1 0 0 0,1 1 0 0 0,0-1 0 0 0,1 1 0 0 0,0 1 0 0 0,1 0 0 0 0,0 0 0 0 0,1 1 0 0 0,1 0 0 0 0,0 0 0 0 0,0 0 0 0 0,1 3 36 0 0,-2 1-3 0 0,2 1 1 0 0,0-1-1 0 0,1 1 0 0 0,1 0 1 0 0,0 0-1 0 0,2 0 1 0 0,0 1-1 0 0,1-1 1 0 0,1 0-1 0 0,0 0 0 0 0,2 0 1 0 0,0 0-1 0 0,3 8 3 0 0,-1-9 21 0 0,0 1-1 0 0,2-2 0 0 0,0 1 1 0 0,1-1-1 0 0,0 0 0 0 0,2-1 1 0 0,-1 0-1 0 0,11 11-20 0 0,-1-4 27 0 0,1 0 0 0 0,1-2 0 0 0,1 0-1 0 0,1-1 1 0 0,1-2 0 0 0,0 0 0 0 0,1-2 0 0 0,1 0-1 0 0,14 4-26 0 0,85 19-3624 0 0,-89-37-5900 0 0,-24-1 1356 0 0</inkml:trace>
  <inkml:trace contextRef="#ctx0" brushRef="#br0" timeOffset="2700.339">4358 792 7202 0 0,'0'0'3716'0'0,"0"0"-2379"0"0,0 0-656 0 0,0 0 205 0 0,0 0 253 0 0,0 0 54 0 0,0 0-97 0 0,0 0-187 0 0,0 0-205 0 0,0 0-150 0 0,-4 32-148 0 0,-8 99-129 0 0,9-36 47 0 0,18-9-1844 0 0,-11-70-348 0 0,1-9-2762 0 0,-2-3-1655 0 0,-2-3 164 0 0</inkml:trace>
  <inkml:trace contextRef="#ctx0" brushRef="#br0" timeOffset="2982.167">4081 799 5633 0 0,'0'0'1300'0'0,"0"0"-565"0"0,0 0-93 0 0,0 0 306 0 0,0 0 247 0 0,0 0 112 0 0,0 0-10 0 0,0 0-88 0 0,0 0-113 0 0,0 0-153 0 0,0 0-187 0 0,0 0-143 0 0,33 0-107 0 0,102 1-97 0 0,136 2-835 0 0,-256 3-1628 0 0,-13-1-1135 0 0,-1 3-3578 0 0,-1-1 614 0 0</inkml:trace>
  <inkml:trace contextRef="#ctx0" brushRef="#br0" timeOffset="3149.1">4148 1171 3801 0 0,'0'0'1468'0'0,"0"0"297"0"0,0 0 282 0 0,0 0-3 0 0,0 0-264 0 0,0 0-309 0 0,0 0-334 0 0,0 0-292 0 0,0 0-203 0 0,0 0-198 0 0,32-3-146 0 0,102-11-91 0 0,-7-18-162 0 0,-79 15-995 0 0,-15 6-1091 0 0,-10 3-2328 0 0,-16 5 1817 0 0,8-1-5530 0 0</inkml:trace>
  <inkml:trace contextRef="#ctx0" brushRef="#br0" timeOffset="3851.99">4337 67 6201 0 0,'0'0'1858'0'0,"0"0"40"0"0,0 0 0 0 0,0 0-118 0 0,0 0-238 0 0,0 0-334 0 0,0 0-344 0 0,0 0-312 0 0,0 0-280 0 0,0 0-169 0 0,0 0-66 0 0,0 0 38 0 0,9-2 57 0 0,247-26 692 0 0,-255 28-816 0 0,0 0 1 0 0,0-1-1 0 0,0 1 0 0 0,0 0 0 0 0,0 0 0 0 0,0 0 1 0 0,0 0-1 0 0,0 0 0 0 0,0 0 0 0 0,0 0 1 0 0,0 0-1 0 0,-1 0 0 0 0,1 0 0 0 0,0 1 1 0 0,0-1-1 0 0,0 0 0 0 0,0 1 0 0 0,0-1 0 0 0,0 1 1 0 0,0-1-1 0 0,0 1 0 0 0,0-1 0 0 0,-1 1 1 0 0,1-1-1 0 0,0 1 0 0 0,0 0 0 0 0,-1-1 1 0 0,1 1-1 0 0,-1 0 0 0 0,1 0 0 0 0,0 0 0 0 0,-1 0 1 0 0,0-1-1 0 0,1 1 0 0 0,-1 0 0 0 0,1 0 1 0 0,-1 0-1 0 0,0 0 0 0 0,0 0 0 0 0,1 0 0 0 0,-1 0 1 0 0,0 0-1 0 0,0 0 0 0 0,0 0 0 0 0,0 0 1 0 0,0 0-1 0 0,0 0 0 0 0,-1 0 0 0 0,1 0 1 0 0,0 0-1 0 0,0 0 0 0 0,-1 0 0 0 0,1 0 0 0 0,-1 0 1 0 0,1 0-1 0 0,-1-1 0 0 0,1 1 0 0 0,-1 1-8 0 0,-40 57 954 0 0,31-47-850 0 0,6-9-86 0 0,1 1 1 0 0,0-1-1 0 0,0 1 1 0 0,0 0-1 0 0,0 0 0 0 0,1 0 1 0 0,-1 0-1 0 0,1 0 0 0 0,0 0 1 0 0,0 1-1 0 0,1-1 1 0 0,0 1-1 0 0,-1-1 0 0 0,1 1 1 0 0,1 0-1 0 0,-1-1 0 0 0,1 1 1 0 0,0 0-1 0 0,0 0 1 0 0,0-1-1 0 0,0 1 0 0 0,1 0 1 0 0,0-1-1 0 0,0 1 0 0 0,0 0 1 0 0,1-1-1 0 0,-1 0 0 0 0,1 1 1 0 0,0-1-1 0 0,1 0 1 0 0,-1 0-1 0 0,1 0 0 0 0,-1 0 1 0 0,1 0-1 0 0,0 0 0 0 0,1-1 1 0 0,-1 0-1 0 0,1 0 1 0 0,-1 0-1 0 0,1 0-18 0 0,10 5 31 0 0,1-2-1 0 0,0 0 1 0 0,0 0-1 0 0,1-1 1 0 0,-1-1 0 0 0,1-1-1 0 0,0 0 1 0 0,0-1-1 0 0,0-1 1 0 0,0 0 0 0 0,0-1-1 0 0,13-2-30 0 0,63-11-4112 0 0,-76 9 326 0 0,-7 0-1643 0 0,-2 1-3125 0 0</inkml:trace>
  <inkml:trace contextRef="#ctx0" brushRef="#br0" timeOffset="4051.941">4991 0 10138 0 0,'0'0'1622'0'0,"0"0"-1134"0"0,0 0 135 0 0,0 0 394 0 0,0 0 189 0 0,0 0 19 0 0,0 0-96 0 0,10 35-125 0 0,34 113-135 0 0,52 204 2401 0 0,-79-287-3157 0 0,-4 2 0 0 0,-3-1 0 0 0,-2 1 0 0 0,-4 1 0 0 0,-2-1 0 0 0,-3 1 0 0 0,-6 19-113 0 0,4-67-281 0 0,-2-1 0 0 0,0 1 0 0 0,-2-1 0 0 0,0-1 0 0 0,-1 1 0 0 0,0-1-1 0 0,-2-1 1 0 0,0 1 0 0 0,-1-2 0 0 0,-1 1 0 0 0,0-2 0 0 0,-1 0 0 0 0,-1 0 0 0 0,0-1-1 0 0,-5 2 282 0 0,-70 46-5564 0 0,-10-18-4239 0 0,79-39 6005 0 0</inkml:trace>
  <inkml:trace contextRef="#ctx0" brushRef="#br0" timeOffset="5126.452">5287 1094 1272 0 0,'0'0'902'0'0,"0"0"57"0"0,0 0 356 0 0,0 0 440 0 0,0 0 172 0 0,0 0-60 0 0,0 0-141 0 0,0 0-210 0 0,0 0-187 0 0,0 0-199 0 0,0 0-202 0 0,0 0-193 0 0,0 0-156 0 0,35-19-108 0 0,108-58-93 0 0,-75 27 96 0 0,-58 38-380 0 0,29-31-84 0 0,-2-1-1 0 0,-2-2 0 0 0,-1-1 1 0 0,-3-2-1 0 0,-2-1 0 0 0,-2-2-9 0 0,-16 18-974 0 0,-34 60-1564 0 0,12-6 2357 0 0,1-3 171 0 0,-1-1-1 0 0,2 1 1 0 0,0 1-1 0 0,2 0 1 0 0,0 0 0 0 0,0 1-1 0 0,2 0 1 0 0,0 0-1 0 0,2 0 1 0 0,0 0 0 0 0,1 1-1 0 0,0 6 11 0 0,4-19 66 0 0,0 0-1 0 0,1 0 1 0 0,-1 0-1 0 0,1-1 1 0 0,1 1-1 0 0,-1-1 1 0 0,1 0-1 0 0,0 0 1 0 0,1 0 0 0 0,-1 0-1 0 0,1-1 1 0 0,0 1-1 0 0,1-1 1 0 0,-1-1-1 0 0,1 1 1 0 0,0-1-1 0 0,0 0 1 0 0,0 0-1 0 0,1-1 1 0 0,-1 0-1 0 0,1 0 1 0 0,0 0-1 0 0,0-1 1 0 0,0 0-1 0 0,0 0 1 0 0,0-1-1 0 0,0 0 1 0 0,1 0-1 0 0,-1-1 1 0 0,0 0-1 0 0,6 0-65 0 0,7-4 169 0 0,0-1 0 0 0,0 0 0 0 0,-1-2 0 0 0,0 0 0 0 0,0-1 0 0 0,-1-1 0 0 0,0 0 0 0 0,0-2 0 0 0,-1 0 0 0 0,0-1 0 0 0,-1-1 0 0 0,-1 0 0 0 0,0-1 0 0 0,0-1 0 0 0,-2 0 0 0 0,0-1 0 0 0,-1 0 0 0 0,9-16-169 0 0,-6 15-73 0 0,-2-1 0 0 0,0 0 0 0 0,-1-1 0 0 0,-1 0 0 0 0,0-1 0 0 0,-2 0 0 0 0,0-1-1 0 0,-1 0 1 0 0,-2 0 0 0 0,0-1 0 0 0,-1 1 0 0 0,2-20 73 0 0,-8 41-23 0 0,1 0-1 0 0,0 1 1 0 0,0-1-1 0 0,-1 0 1 0 0,1 1 0 0 0,-1-1-1 0 0,1 0 1 0 0,0 1-1 0 0,-1-1 1 0 0,1 0 0 0 0,0 0-1 0 0,-1 0 1 0 0,1 1-1 0 0,-1-1 1 0 0,1 0 0 0 0,-1 0-1 0 0,1 0 1 0 0,-1 0-1 0 0,1 0 1 0 0,0 0 0 0 0,-1 0-1 0 0,1 0 1 0 0,-1 0-1 0 0,1 0 1 0 0,-1 0 0 0 0,1 0-1 0 0,-1 0 1 0 0,1 0 0 0 0,0 0-1 0 0,-1 0 1 0 0,1-1-1 0 0,-1 1 1 0 0,1 0 0 0 0,-1 0-1 0 0,1-1 1 0 0,0 1-1 0 0,-1 0 1 0 0,1 0 0 0 0,0-1-1 0 0,-1 1 1 0 0,1 0-1 0 0,0-1 1 0 0,-1 1 0 0 0,1 0-1 0 0,0-1 1 0 0,0 1-1 0 0,0-1 1 0 0,-1 1 0 0 0,1-1-1 0 0,0 1 1 0 0,0 0 0 0 0,0-1-1 0 0,0 1 1 0 0,0-1-1 0 0,0 1 1 0 0,0-1 0 0 0,-1 1-1 0 0,2-1 1 0 0,-1 1-1 0 0,0 0 1 0 0,0-1 0 0 0,0 1-1 0 0,0-1 1 0 0,0 1-1 0 0,0-1 1 0 0,0 1 0 0 0,0-1-1 0 0,1 1 1 0 0,-1 0-1 0 0,0-1 24 0 0,-23 27-1184 0 0,13-14 1140 0 0,1 0 0 0 0,1 1 0 0 0,0 0 0 0 0,0 0 0 0 0,1 1-1 0 0,1 0 1 0 0,1 1 0 0 0,0-1 0 0 0,0 1 0 0 0,2 0 0 0 0,0 0 0 0 0,0 0 0 0 0,2 0 0 0 0,0 0 0 0 0,0 1-1 0 0,3 14 45 0 0,0-23 68 0 0,1-1 0 0 0,0 0 0 0 0,0 1 0 0 0,1-1-1 0 0,-1-1 1 0 0,1 1 0 0 0,1-1 0 0 0,-1 1 0 0 0,1-1-1 0 0,0 0 1 0 0,0-1 0 0 0,1 1 0 0 0,-1-1-1 0 0,1 0 1 0 0,0-1 0 0 0,0 1 0 0 0,0-1 0 0 0,0 0-1 0 0,1-1 1 0 0,-1 1 0 0 0,1-1 0 0 0,0-1-1 0 0,1 1-67 0 0,1-2 158 0 0,0 0-1 0 0,0 0 1 0 0,0-1-1 0 0,0 0 1 0 0,0-1-1 0 0,0 0 0 0 0,0-1 1 0 0,0 0-1 0 0,0 0 1 0 0,-1 0-1 0 0,0-1 1 0 0,0-1-1 0 0,0 1 0 0 0,0-1 1 0 0,-1-1-1 0 0,1 1 1 0 0,-1-1-1 0 0,-1-1 1 0 0,1 1-1 0 0,-1-1 0 0 0,0 0 1 0 0,-1 0-1 0 0,0-1-157 0 0,14-15-105 0 0,0 0 0 0 0,-3-2-1 0 0,0 0 1 0 0,-1-1-1 0 0,-1 0 1 0 0,-2-1 0 0 0,0 0-1 0 0,-2-1 1 0 0,-1 0 0 0 0,-2-1-1 0 0,0 0 1 0 0,-2 0 0 0 0,-1-1-1 0 0,-1-18 106 0 0,-3 47-31 0 0,1 0 0 0 0,-1-1-1 0 0,0 1 1 0 0,0 0 0 0 0,0 0 0 0 0,0-1-1 0 0,0 1 1 0 0,0 0 0 0 0,0-1 0 0 0,0 1-1 0 0,0 0 1 0 0,0 0 0 0 0,-1-1 0 0 0,1 1-1 0 0,-1 0 1 0 0,1 0 0 0 0,-1 0-1 0 0,1-1 1 0 0,-1 1 0 0 0,0 0 0 0 0,1 0-1 0 0,-1 0 1 0 0,0 0 0 0 0,0 0 0 0 0,0 0-1 0 0,0 0 1 0 0,0 1 0 0 0,0-1 0 0 0,0 0-1 0 0,0 0 1 0 0,0 1 0 0 0,0-1-1 0 0,0 1 1 0 0,-1-1 0 0 0,1 1 0 0 0,0-1-1 0 0,0 1 1 0 0,-1 0 0 0 0,1 0 0 0 0,0-1-1 0 0,0 1 1 0 0,-1 0 0 0 0,1 0 0 0 0,0 0-1 0 0,-1 0 1 0 0,1 1 0 0 0,0-1-1 0 0,0 0 1 0 0,-1 1 0 0 0,1-1 0 0 0,0 0-1 0 0,0 1 1 0 0,0-1 0 0 0,-1 1 31 0 0,-6 6-79 0 0,0 0-1 0 0,0 0 1 0 0,0 1 0 0 0,1 0 0 0 0,0 1-1 0 0,0 0 1 0 0,1 0 0 0 0,0 0 0 0 0,1 0 0 0 0,0 1-1 0 0,1 0 1 0 0,-4 10 79 0 0,-3 8-52 0 0,2 1 0 0 0,0-1 0 0 0,2 2 1 0 0,1-1-1 0 0,2 1 0 0 0,0 0 0 0 0,2 0 0 0 0,2 0 0 0 0,1 8 52 0 0,27 54-2368 0 0,3-38-6415 0 0,-23-41 3072 0 0</inkml:trace>
  <inkml:trace contextRef="#ctx0" brushRef="#br0" timeOffset="5384.211">7029 696 12707 0 0,'0'0'1624'0'0,"0"0"-890"0"0,0 0-306 0 0,0 0 58 0 0,0 0 87 0 0,0 0 16 0 0,0 0-74 0 0,0 0-107 0 0,0 0-77 0 0,0 0-59 0 0,-15 35-58 0 0,-46 107-59 0 0,59-138-154 0 0,-10 20-130 0 0,1 0 0 0 0,1 0 1 0 0,1 1-1 0 0,1 0 0 0 0,1 0 1 0 0,2 1-1 0 0,-2 14 129 0 0,6-10-2836 0 0,1-20-1018 0 0,0-9 691 0 0,0-1-782 0 0,0 0-393 0 0</inkml:trace>
  <inkml:trace contextRef="#ctx0" brushRef="#br0" timeOffset="5632.089">6679 748 6417 0 0,'0'0'2514'0'0,"0"0"-1476"0"0,0 0-375 0 0,0 0 93 0 0,0 0-40 0 0,0 0-65 0 0,0 0-51 0 0,0 0-36 0 0,35 0 7 0 0,113 0-10 0 0,227-18 751 0 0,-342 17-2907 0 0,-18 1-5577 0 0,-15 1 3179 0 0,0 2 390 0 0</inkml:trace>
  <inkml:trace contextRef="#ctx0" brushRef="#br0" timeOffset="5799.028">6694 1179 1968 0 0,'0'0'1855'0'0,"0"0"115"0"0,0 0 101 0 0,0 0-94 0 0,0 0-272 0 0,0 0-324 0 0,0 0-317 0 0,30 1-299 0 0,99 6-240 0 0,-26-23 13 0 0,-38-2-720 0 0,64-17-561 0 0,-44 15-7695 0 0,-61 16 1982 0 0</inkml:trace>
</inkml:ink>
</file>

<file path=ppt/ink/ink4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07.6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0 413 256 0 0,'0'0'1912'0'0,"0"0"-84"0"0,0 0 25 0 0,0 0 26 0 0,0 0-89 0 0,0 0-151 0 0,0 0-135 0 0,0 0-115 0 0,0 0-88 0 0,0 0-147 0 0,0 0-155 0 0,0 0-131 0 0,0 0-119 0 0,24 3-42 0 0,78 9-41 0 0,39-9 1371 0 0,-109-5-1910 0 0,1-2-1 0 0,-1-1 0 0 0,-1-2 0 0 0,1 0 0 0 0,-1-3 0 0 0,0 0 0 0 0,10-7-126 0 0,0-9-1697 0 0,-36 17-2244 0 0,-3 0-3386 0 0,-2 5-3122 0 0</inkml:trace>
  <inkml:trace contextRef="#ctx0" brushRef="#br0" timeOffset="245.959">193 299 5457 0 0,'0'0'1534'0'0,"0"0"-298"0"0,0 0-49 0 0,0 0 93 0 0,0 0 65 0 0,2 34-46 0 0,3 106-218 0 0,12-44 339 0 0,-8-72-1221 0 0,-4-7-437 0 0,1-1 0 0 0,1 1 0 0 0,0-1 1 0 0,1-1-1 0 0,0 1 0 0 0,2-1 0 0 0,-1-1 0 0 0,7 6 238 0 0,9 1-3782 0 0,-6-12-2840 0 0,-10-8 2891 0 0</inkml:trace>
  <inkml:trace contextRef="#ctx0" brushRef="#br0" timeOffset="542.275">810 174 11698 0 0,'0'0'2174'0'0,"0"0"-600"0"0,0 0-444 0 0,0 0-98 0 0,0 0-33 0 0,0 0-72 0 0,0 0-98 0 0,0 0-141 0 0,0 0-148 0 0,31-22-125 0 0,98-69-92 0 0,-48 49 141 0 0,-70 38-412 0 0,0 0 1 0 0,1 1-1 0 0,-1 1 1 0 0,1 0-1 0 0,0 0 1 0 0,-1 1-1 0 0,1 0 1 0 0,0 1-1 0 0,7 1-52 0 0,-16 0-4 0 0,-1-1-1 0 0,1 1 1 0 0,0 0 0 0 0,-1 0-1 0 0,1 0 1 0 0,-1 0 0 0 0,1 0-1 0 0,-1 1 1 0 0,0-1-1 0 0,1 1 1 0 0,-1-1 0 0 0,0 1-1 0 0,0 0 1 0 0,0 0 0 0 0,0 0-1 0 0,-1 0 1 0 0,1 0 0 0 0,0 0-1 0 0,-1 1 1 0 0,1-1 0 0 0,-1 0-1 0 0,0 1 1 0 0,0-1 0 0 0,0 1-1 0 0,0 0 1 0 0,0-1-1 0 0,-1 1 1 0 0,1 0 0 0 0,-1-1-1 0 0,0 1 1 0 0,0 0 0 0 0,0 0-1 0 0,0-1 1 0 0,0 3 4 0 0,-18 94-52 0 0,-182 289-91 0 0,196-378 142 0 0,1 1-1 0 0,0-1 1 0 0,1 1-1 0 0,0 0 1 0 0,0 0-1 0 0,1-1 1 0 0,1 1-1 0 0,-1 0 1 0 0,2 0 0 0 0,1 7 1 0 0,1-13 13 0 0,0 1 0 0 0,1-2 0 0 0,0 1 0 0 0,0 0 0 0 0,1-1 0 0 0,0 0-1 0 0,-1 0 1 0 0,1 0 0 0 0,0-1 0 0 0,1 1 0 0 0,-1-1 0 0 0,0-1 0 0 0,1 1 0 0 0,0-1 0 0 0,0 0 0 0 0,0 0 0 0 0,0 0 0 0 0,0-1 0 0 0,0 0 0 0 0,0 0 0 0 0,0-1 0 0 0,0 1 0 0 0,0-1 0 0 0,1-1 0 0 0,-1 1 0 0 0,0-1 0 0 0,3-1-13 0 0,128-30-1375 0 0,-82 9-7979 0 0,-47 20 6776 0 0,3-2-7373 0 0</inkml:trace>
  <inkml:trace contextRef="#ctx0" brushRef="#br0" timeOffset="1137.494">1819 107 2489 0 0,'0'0'2681'0'0,"0"0"-459"0"0,0 0-203 0 0,0 0-126 0 0,0 0-156 0 0,0 0-314 0 0,0 0-376 0 0,0 0-304 0 0,0 0-168 0 0,0 0-7 0 0,0 0 82 0 0,0 0 48 0 0,0 19-39 0 0,4 143 973 0 0,42 191-187 0 0,-37-287-1980 0 0,-11-40-3180 0 0,-11-22-4531 0 0,9-4 3141 0 0,1 0 225 0 0</inkml:trace>
  <inkml:trace contextRef="#ctx0" brushRef="#br0" timeOffset="1441.493">1467 111 7642 0 0,'0'0'933'0'0,"0"0"33"0"0,0 0 203 0 0,0 0 182 0 0,0 0 4 0 0,0 0-69 0 0,0 0-125 0 0,36 0-159 0 0,115-3-163 0 0,337 2 518 0 0,-465 5-3403 0 0,-13 7-7410 0 0,-9-7 1897 0 0</inkml:trace>
  <inkml:trace contextRef="#ctx0" brushRef="#br0" timeOffset="1692.708">1548 789 6617 0 0,'0'0'2160'0'0,"0"0"-216"0"0,0 0 22 0 0,0 0 66 0 0,0 0-149 0 0,0 0-309 0 0,0 0-317 0 0,32-2-287 0 0,102-7-223 0 0,-38-14 150 0 0,129-43-252 0 0,-76 27-5999 0 0,-122 34-48 0 0,-10 1-5470 0 0</inkml:trace>
  <inkml:trace contextRef="#ctx0" brushRef="#br0" timeOffset="2087.083">2445 593 3049 0 0,'0'0'1905'0'0,"0"0"-798"0"0,0 0-33 0 0,0 0 289 0 0,0 0 116 0 0,0 0-75 0 0,0 0-277 0 0,0 0-301 0 0,0 0-208 0 0,0 0-179 0 0,-30 32-99 0 0,-89 98-93 0 0,67-71 26 0 0,25-19 215 0 0,26-39-428 0 0,1-1 20 0 0,0 0 40 0 0,0 0 119 0 0,49-41 3379 0 0,90-95-1751 0 0,-40 51-1288 0 0,-67 58-451 0 0,-17 13-99 0 0,0 1 0 0 0,1 1 0 0 0,0 0 1 0 0,1 2-1 0 0,0 0 0 0 0,1 0 0 0 0,2 1-29 0 0,-18 9-11 0 0,0-1 1 0 0,1 1-1 0 0,-1 0 0 0 0,1 0 0 0 0,-1 0 1 0 0,0 0-1 0 0,1 1 0 0 0,-1-1 0 0 0,0 1 1 0 0,1-1-1 0 0,-1 1 0 0 0,0 0 0 0 0,1-1 1 0 0,-1 1-1 0 0,0 1 0 0 0,0-1 0 0 0,0 0 1 0 0,0 0-1 0 0,0 1 0 0 0,0-1 1 0 0,-1 1-1 0 0,1 0 0 0 0,0-1 0 0 0,-1 1 1 0 0,1 0-1 0 0,-1 0 0 0 0,1 0 0 0 0,-1 0 1 0 0,0 0-1 0 0,0 0 0 0 0,0 1 0 0 0,0-1 1 0 0,-1 0-1 0 0,1 0 0 0 0,0 1 0 0 0,-1-1 1 0 0,0 0-1 0 0,1 1 0 0 0,-1-1 0 0 0,0 1 1 0 0,0-1-1 0 0,0 0 0 0 0,-1 1 0 0 0,1-1 1 0 0,-1 0-1 0 0,0 3 11 0 0,2 5 45 0 0,27 155 69 0 0,-6-92-94 0 0,-20-43 749 0 0,-2-30-411 0 0,0 0 54 0 0,-16 0 542 0 0,-78-29-715 0 0,-67-27-2404 0 0,93 31-2872 0 0,28 10-1188 0 0,12 4-5159 0 0</inkml:trace>
</inkml:ink>
</file>

<file path=ppt/ink/ink4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04.6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360 37 0 0 0,'0'0'649'0'0,"0"0"456"0"0,0 0 115 0 0,0 0-25 0 0,0 0-87 0 0,0 0-104 0 0,0 0-54 0 0,-3-5-17 0 0,2 3-934 0 0,-8-16 1491 0 0,-9 7 3437 0 0,-18 14-1621 0 0,16 12-3104 0 0,0 0-1 0 0,1 2 0 0 0,0 1 0 0 0,2 0 0 0 0,0 1 0 0 0,1 1 1 0 0,1 0-1 0 0,1 1 0 0 0,1 1 0 0 0,1 0 0 0 0,0 1 0 0 0,-3 13-201 0 0,-1 0 126 0 0,2 1-1 0 0,1 1 0 0 0,2 0 0 0 0,2 1 1 0 0,2 0-1 0 0,1 0 0 0 0,2 0 0 0 0,1 1 0 0 0,2-1 1 0 0,2 1-1 0 0,3 4-125 0 0,-1-21 100 0 0,2 0 1 0 0,1 0-1 0 0,1-1 0 0 0,1 1 0 0 0,0-1 1 0 0,2-1-1 0 0,1 0 0 0 0,0 0 1 0 0,2-1-1 0 0,0 0 0 0 0,1-2 1 0 0,1 1-1 0 0,1-2 0 0 0,0 0 0 0 0,2-1 1 0 0,-1 0-1 0 0,2-2 0 0 0,0 0 1 0 0,16 8-101 0 0,-22-15 125 0 0,0-1 0 0 0,0 0 1 0 0,0-1-1 0 0,1-1 1 0 0,0 0-1 0 0,0-1 0 0 0,0 0 1 0 0,0-2-1 0 0,0 1 0 0 0,0-2 1 0 0,8 0-126 0 0,-21 0-54 0 0,0-1 0 0 0,0 0 1 0 0,0 1-1 0 0,1-1 0 0 0,-1 0 0 0 0,0 0 1 0 0,0 0-1 0 0,0 0 0 0 0,0 0 1 0 0,0 0-1 0 0,-1 0 0 0 0,1 0 0 0 0,0 0 1 0 0,0-1-1 0 0,-1 1 0 0 0,1 0 1 0 0,-1-1-1 0 0,1 1 0 0 0,-1 0 0 0 0,1-1 1 0 0,-1 1-1 0 0,0 0 0 0 0,0-1 1 0 0,1 1-1 0 0,-1-1 0 0 0,0 1 0 0 0,-1 0 1 0 0,1-1-1 0 0,0 1 0 0 0,0 0 1 0 0,0-1-1 0 0,-1 1 54 0 0,3-16-2885 0 0,2 5-314 0 0,-1 2-3872 0 0,0 3-3018 0 0</inkml:trace>
  <inkml:trace contextRef="#ctx0" brushRef="#br0" timeOffset="404.522">1091 391 13795 0 0,'0'0'761'0'0,"0"0"-388"0"0,0 0-231 0 0,0 0 132 0 0,0 0 327 0 0,0 0 310 0 0,0 0 156 0 0,0 0-72 0 0,0 0-204 0 0,0 0-226 0 0,0 0-184 0 0,0 35-94 0 0,0 111-77 0 0,0 104 344 0 0,18-71-888 0 0,-14-153 10 0 0,-2-8-2448 0 0,-1-6-4847 0 0,-1-12 3102 0 0,-3 0-1624 0 0</inkml:trace>
  <inkml:trace contextRef="#ctx0" brushRef="#br0" timeOffset="647.524">581 468 6673 0 0,'0'0'103'0'0,"0"0"291"0"0,0 0 651 0 0,0 0 445 0 0,0 0 183 0 0,31 1-20 0 0,102 4-134 0 0,67-17 1913 0 0,-161 7-3049 0 0,171-35 855 0 0,-118 21-909 0 0,1 3-1 0 0,56 0-328 0 0,-16 16-1492 0 0,-132 1 1360 0 0,0-1 0 0 0,0 1 0 0 0,1 0 0 0 0,-1-1 1 0 0,0 1-1 0 0,0 0 0 0 0,0 0 0 0 0,0-1 0 0 0,0 1 0 0 0,0 0 0 0 0,0 0 0 0 0,0 0 0 0 0,0 0 1 0 0,-1 1-1 0 0,1-1 0 0 0,0 0 0 0 0,-1 0 0 0 0,1 0 0 0 0,0 1 0 0 0,-1-1 0 0 0,0 0 1 0 0,1 0-1 0 0,-1 1 0 0 0,0-1 0 0 0,0 0 0 0 0,0 1 0 0 0,1-1 0 0 0,-1 1 0 0 0,-1-1 0 0 0,1 0 1 0 0,0 1-1 0 0,0-1 132 0 0,-9 28-7172 0 0,-2-18-204 0 0</inkml:trace>
  <inkml:trace contextRef="#ctx0" brushRef="#br0" timeOffset="888.539">826 1142 2737 0 0,'0'0'2415'0'0,"0"0"-882"0"0,0 0-107 0 0,0 0 172 0 0,0 0 46 0 0,0 0-18 0 0,0 0-90 0 0,0 0-142 0 0,34-9-191 0 0,111-27-248 0 0,69-29 994 0 0,65-9-2978 0 0,-226 49-2439 0 0,-20 3-6495 0 0,-26 17 4407 0 0</inkml:trace>
  <inkml:trace contextRef="#ctx0" brushRef="#br0" timeOffset="1127.773">798 155 8938 0 0,'0'0'892'0'0,"0"0"-157"0"0,0 0 80 0 0,0 0 240 0 0,0 0 141 0 0,0 0-19 0 0,0 0-134 0 0,35-7-150 0 0,111-20-172 0 0,-87 16-679 0 0,1 3-1 0 0,0 3 1 0 0,0 2-1 0 0,0 3 1 0 0,10 3-42 0 0,-5 2-2796 0 0,-23 3-4078 0 0,-22-3-1129 0 0</inkml:trace>
  <inkml:trace contextRef="#ctx0" brushRef="#br0" timeOffset="1533.762">1858 932 7218 0 0,'0'0'1713'0'0,"0"0"-511"0"0,0 0-274 0 0,0 0-62 0 0,0 0-29 0 0,0 0-51 0 0,0 0-113 0 0,0 0-121 0 0,0 0-110 0 0,0 0-77 0 0,0 0-68 0 0,0 0-34 0 0,0 0-32 0 0,-1 34-36 0 0,-3 105-30 0 0,11-32 123 0 0,9-27 95 0 0,-15-79-235 0 0,5-6 3298 0 0,36-191-439 0 0,71-85-2663 0 0,-78 233-915 0 0,-14 45-5152 0 0,-14 16-4004 0 0,-5-9 1399 0 0</inkml:trace>
  <inkml:trace contextRef="#ctx0" brushRef="#br0" timeOffset="1835.11">2324 800 7450 0 0,'0'0'2361'0'0,"0"0"-461"0"0,0 0-341 0 0,0 0-205 0 0,0 0-195 0 0,0 0-160 0 0,0 0-103 0 0,0 0-125 0 0,0 0-155 0 0,0 0-159 0 0,0 0-152 0 0,0 0-108 0 0,-20 33-77 0 0,-59 107-64 0 0,53-70-11 0 0,26-59-35 0 0,0-8 22 0 0,0 1 0 0 0,0 0 0 0 0,0-1 0 0 0,0 1 0 0 0,0 0 0 0 0,1 0 1 0 0,0-1-1 0 0,0 1 0 0 0,0-1 0 0 0,0 1 0 0 0,0-1 0 0 0,1 1 0 0 0,-1-1 0 0 0,1 0 0 0 0,0 0 0 0 0,0 1 0 0 0,1-1 0 0 0,-1-1 0 0 0,0 1 0 0 0,1 0 1 0 0,0-1-1 0 0,-1 1 0 0 0,1-1 0 0 0,0 0 0 0 0,1 0 0 0 0,-1 0 0 0 0,0 0 0 0 0,0 0 0 0 0,1-1 0 0 0,-1 1 0 0 0,1-1 0 0 0,-1 0 0 0 0,1 0 0 0 0,0-1 1 0 0,-1 1-1 0 0,1-1 0 0 0,0 0 0 0 0,-1 0 0 0 0,1 0 0 0 0,3 0-32 0 0,3-4 162 0 0,-1 1 0 0 0,0-1 0 0 0,-1-1 1 0 0,1 0-1 0 0,-1 0 0 0 0,1 0 0 0 0,-2-1 0 0 0,1-1 0 0 0,-1 1 1 0 0,0-1-1 0 0,0 0 0 0 0,0-1 0 0 0,-1 0 0 0 0,-1 0 0 0 0,1 0 1 0 0,-1 0-1 0 0,-1-1 0 0 0,1 0 0 0 0,-2 0 0 0 0,2-3-162 0 0,-2 7-20 0 0,-1 0-1 0 0,1-1 0 0 0,-1 1 1 0 0,0-1-1 0 0,-1 0 1 0 0,1 0-1 0 0,-1 0 0 0 0,0 0 1 0 0,-1 0-1 0 0,1 0 0 0 0,-1 0 1 0 0,0 0-1 0 0,-1 0 1 0 0,0 0-1 0 0,0 1 0 0 0,0-1 1 0 0,0 0-1 0 0,-1 0 1 0 0,0 0-1 0 0,0 1 0 0 0,-1-1 1 0 0,1 1-1 0 0,-1 0 0 0 0,0 0 1 0 0,-1 0-1 0 0,-2-3 21 0 0,-33-10-2878 0 0,9 18-5861 0 0,18 3-2321 0 0</inkml:trace>
  <inkml:trace contextRef="#ctx0" brushRef="#br0" timeOffset="2358.327">2817 873 2264 0 0,'0'0'2684'0'0,"0"0"-1461"0"0,0 0-467 0 0,0 0 32 0 0,0 0 47 0 0,0 0-8 0 0,0 0-32 0 0,0 0-117 0 0,0 0-144 0 0,0 0-157 0 0,0 0-137 0 0,0 0-78 0 0,-30 12-82 0 0,-93 38-47 0 0,121-50-32 0 0,0 0 0 0 0,0 0 1 0 0,0 1-1 0 0,0-1 0 0 0,0 1 1 0 0,0 0-1 0 0,0-1 0 0 0,0 1 0 0 0,0 0 1 0 0,0 0-1 0 0,0 0 0 0 0,1 1 0 0 0,-1-1 1 0 0,0 0-1 0 0,1 1 0 0 0,-1-1 0 0 0,1 1 1 0 0,0-1-1 0 0,-1 1 0 0 0,1 0 1 0 0,0-1-1 0 0,0 1 0 0 0,0 0 0 0 0,0 0 1 0 0,1 0-1 0 0,-1 0 0 0 0,0 0 0 0 0,1 0 1 0 0,-1 1-2 0 0,0 4 3 0 0,0-3 16 0 0,0 0 1 0 0,0 1-1 0 0,0-1 0 0 0,1 0 0 0 0,-1 1 1 0 0,1-1-1 0 0,0 1 0 0 0,0-1 0 0 0,1 1 1 0 0,0-1-1 0 0,-1 1 0 0 0,1-1 1 0 0,1 0-1 0 0,-1 1 0 0 0,1-1 0 0 0,-1 0 1 0 0,1 0-1 0 0,0 0 0 0 0,1 0 0 0 0,-1 0 1 0 0,1-1-1 0 0,0 1 0 0 0,0-1 1 0 0,0 0-1 0 0,0 1 0 0 0,0-1 0 0 0,1-1 1 0 0,-1 1-1 0 0,1 0 0 0 0,0-1 0 0 0,4 2-19 0 0,1 1 357 0 0,1-2 0 0 0,1 1 0 0 0,-1-1 0 0 0,0 0 0 0 0,1-1 0 0 0,0 0 0 0 0,-1-1 0 0 0,1 0-1 0 0,0-1 1 0 0,-1 0 0 0 0,1-1 0 0 0,0 0 0 0 0,0-1 0 0 0,-1 0 0 0 0,1 0 0 0 0,-1-1 0 0 0,0-1 0 0 0,0 1-1 0 0,0-2 1 0 0,0 1 0 0 0,-1-2 0 0 0,0 1 0 0 0,0-1 0 0 0,0 0 0 0 0,0-1 0 0 0,0-1-357 0 0,22-18 251 0 0,-1 0 0 0 0,-1-3 1 0 0,-1 0-1 0 0,-2-1 0 0 0,-1-2 1 0 0,-1-1-1 0 0,-2-1 0 0 0,-2 0 1 0 0,0-2-1 0 0,-3 0 0 0 0,-1-1 1 0 0,-2-1-1 0 0,3-12-251 0 0,-15 37-51 0 0,0 0-1 0 0,-1 0 0 0 0,0 0 1 0 0,-1 0-1 0 0,0-1 1 0 0,-1 1-1 0 0,0 0 0 0 0,-1 0 1 0 0,-1 0-1 0 0,0 1 1 0 0,-3-8 51 0 0,4 14-49 0 0,0 1 0 0 0,0 0 0 0 0,-1-1 0 0 0,0 1 0 0 0,0 0 0 0 0,0 0 0 0 0,0 0 0 0 0,-1 1 0 0 0,0-1 0 0 0,0 1 0 0 0,0 0 0 0 0,0 0 0 0 0,-1 1 0 0 0,1-1 0 0 0,-1 1 0 0 0,0 0 0 0 0,0 0 0 0 0,0 0 0 0 0,-1 1 0 0 0,1 0 1 0 0,-1 0-1 0 0,1 0 0 0 0,-1 0 0 0 0,0 1 0 0 0,1 0 0 0 0,-6 0 49 0 0,0 3-87 0 0,0 0 0 0 0,1 1 0 0 0,-1 1 0 0 0,1-1 0 0 0,0 1 0 0 0,0 1 0 0 0,1 0 0 0 0,-1 0 0 0 0,1 1 0 0 0,0 1 0 0 0,0-1 0 0 0,1 1 0 0 0,0 1 0 0 0,0-1 0 0 0,1 1 0 0 0,0 1 1 0 0,0-1-1 0 0,1 1 0 0 0,0 0 0 0 0,0 2 87 0 0,-2 0-26 0 0,1 1 1 0 0,0 0 0 0 0,1 0-1 0 0,0 1 1 0 0,1 0 0 0 0,1 0-1 0 0,0 0 1 0 0,0 0 0 0 0,2 1-1 0 0,-1-1 1 0 0,2 1 0 0 0,0 0-1 0 0,0 0 1 0 0,1-1 0 0 0,1 1-1 0 0,1 0 1 0 0,0 0 0 0 0,0-1-1 0 0,1 1 1 0 0,1-1 0 0 0,0 0-1 0 0,1 0 1 0 0,5 9 25 0 0,-2-7-67 0 0,0-1 1 0 0,1-1 0 0 0,0 1-1 0 0,1-2 1 0 0,1 1-1 0 0,0-1 1 0 0,0-1-1 0 0,1 0 1 0 0,1-1-1 0 0,0 0 1 0 0,0-1-1 0 0,1 0 1 0 0,0-1-1 0 0,0-1 1 0 0,1 0 0 0 0,0-1-1 0 0,0-1 1 0 0,13 3 66 0 0,47 8-2680 0 0,-25-8-4896 0 0,-26-5-2270 0 0</inkml:trace>
</inkml:ink>
</file>

<file path=ppt/ink/ink4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22.0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1 398 11226 0 0,'0'0'390'0'0,"0"0"-115"0"0,0 0 111 0 0,0 0 261 0 0,0 0 203 0 0,0 0 91 0 0,32-3-69 0 0,105-12-134 0 0,370-37 1630 0 0,-361 30-2493 0 0,-33 3-3747 0 0,-39 9-6159 0 0,-60 10 5366 0 0</inkml:trace>
  <inkml:trace contextRef="#ctx0" brushRef="#br0" timeOffset="271.722">146 674 9154 0 0,'0'0'3'0'0,"0"0"-281"0"0,0 0 137 0 0,0 0 485 0 0,0 0 427 0 0,0 0 260 0 0,0 0 94 0 0,0 0-74 0 0,0 0-141 0 0,36 2-192 0 0,116 1-200 0 0,53-24 324 0 0,-137 8-661 0 0,236-41 457 0 0,-157 26-3077 0 0,-3 3-6585 0 0,-125 21 3620 0 0</inkml:trace>
  <inkml:trace contextRef="#ctx0" brushRef="#br0" timeOffset="577.553">654 1 10762 0 0,'0'0'403'0'0,"0"0"-395"0"0,0 0-137 0 0,0 0 203 0 0,0 0 340 0 0,0 0 331 0 0,0 0 242 0 0,0 0 101 0 0,0 0 9 0 0,0 0-136 0 0,0 0-183 0 0,38 32-148 0 0,124 99-103 0 0,-46-61 186 0 0,-92-61-555 0 0,421 139 1548 0 0,-442-148-1697 0 0,0 0 0 0 0,0 1 0 0 0,0-1 0 0 0,0 1 0 0 0,0 0 0 0 0,0 0 0 0 0,0 0 0 0 0,0 0 0 0 0,0 1 0 0 0,-1-1 0 0 0,1 1 0 0 0,0 0 0 0 0,-1-1 0 0 0,1 1 0 0 0,-1 0 0 0 0,0 0 0 0 0,0 1 0 0 0,0-1 0 0 0,0 0 0 0 0,0 1 0 0 0,0-1 0 0 0,-1 1 0 0 0,1 0 0 0 0,-1 0 0 0 0,1-1 0 0 0,-1 1 0 0 0,0 0 0 0 0,0 0 0 0 0,-1 0 0 0 0,1 0 0 0 0,-1 0 0 0 0,1 0 0 0 0,-1 0 0 0 0,0 1 0 0 0,0-1 0 0 0,0 0 0 0 0,-1 2-9 0 0,-84 82 590 0 0,67-72-532 0 0,-50 42-127 0 0,-175 155 534 0 0,104-50-3583 0 0,123-138 587 0 0,4-5-3363 0 0,3-7-4862 0 0</inkml:trace>
</inkml:ink>
</file>

<file path=ppt/ink/ink4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31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 3561 0 0,'0'0'1541'0'0,"0"0"-87"0"0,0 0 94 0 0,0 0 211 0 0,0 0 34 0 0,0 0-193 0 0,0 0-345 0 0,0 0-411 0 0,0 0-289 0 0,0 0-116 0 0,0 0 64 0 0,0 0 98 0 0,0 0 103 0 0,6 3 75 0 0,69 24 1803 0 0,-23-24-1794 0 0,0-2 0 0 0,-1-2-1 0 0,1-2 1 0 0,22-5-788 0 0,115-18 66 0 0,-165 25 392 0 0,-12 2-3564 0 0,-7-1-2034 0 0,1 0-3420 0 0,-6 0 173 0 0</inkml:trace>
</inkml:ink>
</file>

<file path=ppt/ink/ink4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31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 11995 0 0,'0'0'921'0'0,"0"0"-327"0"0,0 0 58 0 0,0 0 347 0 0,0 0 262 0 0,0 0 69 0 0,0 0-106 0 0,0 0-188 0 0,0 0-158 0 0,0 0-146 0 0,0 0-105 0 0,34 7-116 0 0,108 17-114 0 0,-132-22-338 0 0,1 0 1 0 0,-1-1-1 0 0,1 0 1 0 0,-1 0-1 0 0,1-2 0 0 0,0 1 1 0 0,-1-1-1 0 0,1-1 0 0 0,-1 1 1 0 0,4-3-60 0 0,16-3 95 0 0,130-15-756 0 0,-92 16-6162 0 0,-48 5-4722 0 0</inkml:trace>
</inkml:ink>
</file>

<file path=ppt/ink/ink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8.9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0 103 8018 0 0,'0'0'1357'0'0,"0"0"13"0"0,0 0 204 0 0,0 0-21 0 0,0 0-290 0 0,0 0-297 0 0,35 0-193 0 0,110 0-111 0 0,40-18 787 0 0,79-21-870 0 0,-25 4-6713 0 0,-178 25-4687 0 0,-53 9 8212 0 0</inkml:trace>
</inkml:ink>
</file>

<file path=ppt/ink/ink4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27.9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0 652 2016 0 0,'0'0'1181'0'0,"0"0"-1039"0"0,0 0-331 0 0,0 0 209 0 0,0 0 475 0 0,0 0 448 0 0,0 0 270 0 0,0 0 212 0 0,0 0 150 0 0,0 0 38 0 0,0 0-15 0 0,35 5-107 0 0,114 11-179 0 0,-142-15-1198 0 0,0 0 0 0 0,-1-1 0 0 0,1 0-1 0 0,-1-1 1 0 0,1 0 0 0 0,0 0 0 0 0,-1 0-1 0 0,1 0 1 0 0,-1-1 0 0 0,0 0 0 0 0,0-1 0 0 0,1 0-1 0 0,-1 1 1 0 0,-1-2 0 0 0,5-1-114 0 0,9-7 351 0 0,35-14-5 0 0,-2-3 0 0 0,-1-2-1 0 0,-2-2 1 0 0,-1-2 0 0 0,-2-3 0 0 0,-1-1 0 0 0,-2-2 0 0 0,-2-2 0 0 0,20-28-346 0 0,-54 62 8 0 0,1 0 0 0 0,-1 0 1 0 0,-1-1-1 0 0,0 0 0 0 0,0 0 1 0 0,-1 0-1 0 0,0-1 1 0 0,-1 0-1 0 0,0 0 0 0 0,-1 0 1 0 0,0 0-1 0 0,0 0 0 0 0,-1-1 1 0 0,-1 1-1 0 0,0-1 1 0 0,-1 1-1 0 0,0-1 0 0 0,-1 0-8 0 0,0 9-83 0 0,-1-1 1 0 0,0 1-1 0 0,-1 0 0 0 0,1 0 0 0 0,0 0 0 0 0,-1 0 0 0 0,0 1 0 0 0,1-1 0 0 0,-1 1 0 0 0,0 0 1 0 0,-1-1-1 0 0,1 1 0 0 0,0 1 0 0 0,0-1 0 0 0,-1 0 0 0 0,1 1 0 0 0,-1 0 0 0 0,0-1 1 0 0,1 1-1 0 0,-1 1 0 0 0,0-1 0 0 0,1 1 0 0 0,-1-1 0 0 0,0 1 0 0 0,0 0 0 0 0,0 0 0 0 0,1 1 1 0 0,-1-1-1 0 0,0 1 0 0 0,0 0 0 0 0,1 0 0 0 0,-1 0 0 0 0,1 0 0 0 0,-1 1 0 0 0,1-1 0 0 0,-1 1 1 0 0,1 0-1 0 0,0 0 0 0 0,0 0 0 0 0,0 1 83 0 0,-16 13-96 0 0,0 0-1 0 0,2 2 1 0 0,0 0 0 0 0,1 1 0 0 0,1 1 0 0 0,1 0-1 0 0,1 1 1 0 0,0 1 0 0 0,2-1 0 0 0,0 2-1 0 0,2 0 1 0 0,1 0 0 0 0,-6 22 96 0 0,10-35 17 0 0,0 1-1 0 0,1 0 1 0 0,0 0 0 0 0,0 1-1 0 0,1-1 1 0 0,1 0 0 0 0,0 1-1 0 0,0-1 1 0 0,1 1-1 0 0,1-1 1 0 0,0 1 0 0 0,0-1-1 0 0,1 1 1 0 0,1-1 0 0 0,0 0-1 0 0,0 0 1 0 0,1 0 0 0 0,1-1-1 0 0,0 1 1 0 0,0-1 0 0 0,1 0-1 0 0,0 0 1 0 0,1-1 0 0 0,0 0-1 0 0,0 0 1 0 0,1 0-1 0 0,4 2-16 0 0,4-1 117 0 0,0-1-1 0 0,1 0 0 0 0,0-2 0 0 0,0 0 1 0 0,1-1-1 0 0,0 0 0 0 0,0-2 1 0 0,0 0-1 0 0,1-1 0 0 0,-1-1 0 0 0,1-1 1 0 0,0 0-1 0 0,-1-2 0 0 0,1 0 0 0 0,0-1 1 0 0,-1 0-1 0 0,0-2 0 0 0,1 0 1 0 0,-1-2-1 0 0,-1 1 0 0 0,1-2 0 0 0,3-3-116 0 0,-1 4 170 0 0,1-2-1 0 0,-2-1 1 0 0,1 0-1 0 0,-2-2 1 0 0,1 0-1 0 0,-1-1 1 0 0,-1 0-1 0 0,0-2 0 0 0,-1 0 1 0 0,0-1-1 0 0,-1 0 1 0 0,-1-1-1 0 0,-1-1 1 0 0,0-1-1 0 0,3-5-169 0 0,-13 16 2 0 0,-1 0 0 0 0,1 0 0 0 0,-1 0 0 0 0,0 0 0 0 0,-1 0 0 0 0,0 0 0 0 0,0 0 0 0 0,-1-1 0 0 0,1 1 0 0 0,-1 0 0 0 0,-1-1 0 0 0,0 1 0 0 0,0 0 0 0 0,0-1 0 0 0,-1 1 0 0 0,0 0 0 0 0,0 0 0 0 0,-1 0 0 0 0,0 0-2 0 0,2 6-37 0 0,0 0 0 0 0,1 0 1 0 0,-1-1-1 0 0,0 1 0 0 0,0 0 1 0 0,0 0-1 0 0,0 1 1 0 0,0-1-1 0 0,0 0 0 0 0,0 0 1 0 0,-1 0-1 0 0,1 1 0 0 0,0-1 1 0 0,0 0-1 0 0,-1 1 1 0 0,1-1-1 0 0,0 1 0 0 0,-1 0 1 0 0,1-1-1 0 0,0 1 0 0 0,-1 0 1 0 0,1 0-1 0 0,-1 0 1 0 0,1 0-1 0 0,0 0 0 0 0,-1 0 1 0 0,1 0-1 0 0,0 1 0 0 0,-1-1 1 0 0,1 0-1 0 0,0 1 1 0 0,-1-1-1 0 0,1 1 0 0 0,0-1 1 0 0,0 1-1 0 0,-1 0 0 0 0,1 0 1 0 0,0-1-1 0 0,0 1 1 0 0,0 0-1 0 0,0 0 0 0 0,0 0 1 0 0,0 0-1 0 0,0 0 0 0 0,0 0 1 0 0,0 1 36 0 0,-37 55-709 0 0,30-45 708 0 0,2 1 0 0 0,0 0 1 0 0,0 0-1 0 0,1 1 0 0 0,1-1 1 0 0,0 1-1 0 0,1 0 0 0 0,1 0 1 0 0,0 0-1 0 0,0 1 0 0 0,2-1 1 0 0,0 0-1 0 0,0 1 0 0 0,2 5 1 0 0,3-13 42 0 0,-1 1-1 0 0,2-1 1 0 0,-1 0-1 0 0,1 0 1 0 0,0-1-1 0 0,0 1 0 0 0,1-1 1 0 0,-1-1-1 0 0,1 1 1 0 0,1-1-1 0 0,-1 0 1 0 0,1-1-1 0 0,0 0 0 0 0,0 0 1 0 0,0-1-1 0 0,0 0 1 0 0,1 0-1 0 0,-1-1 1 0 0,1 0-1 0 0,0 0 0 0 0,0-1 1 0 0,0 0-1 0 0,-1-1 1 0 0,1 0-1 0 0,0-1 1 0 0,0 1-1 0 0,0-2 1 0 0,0 1-1 0 0,6-3-41 0 0,23-6 268 0 0,-1-3-1 0 0,0 0 1 0 0,-1-3-1 0 0,-1-1 1 0 0,-1-1-1 0 0,0-2 1 0 0,-1-1 0 0 0,-1-2-1 0 0,-2-1 1 0 0,0-2-1 0 0,23-25-267 0 0,-38 38 50 0 0,-1-1-1 0 0,-1 0 1 0 0,0-1-1 0 0,-1 0 0 0 0,-1-1 1 0 0,0-1-1 0 0,-1 0 1 0 0,-1 0-1 0 0,0-1 1 0 0,-1 0-1 0 0,-2 0 0 0 0,1-1 1 0 0,-2 0-1 0 0,-1 0 1 0 0,3-19-50 0 0,-7 36-15 0 0,1 1 1 0 0,0-1-1 0 0,-1 0 1 0 0,1 0-1 0 0,-1 0 1 0 0,0 0 0 0 0,1 0-1 0 0,-1 0 1 0 0,0 0-1 0 0,0-1 1 0 0,-1 1-1 0 0,1 0 1 0 0,0 0-1 0 0,-1 0 1 0 0,1 0 0 0 0,-1 0-1 0 0,1 1 1 0 0,-1-1-1 0 0,0 0 1 0 0,0 0-1 0 0,0 0 1 0 0,0 1-1 0 0,0-1 1 0 0,0 0 0 0 0,-1 1-1 0 0,1-1 1 0 0,-1 1-1 0 0,1-1 1 0 0,-1 1-1 0 0,1 0 1 0 0,-1 0-1 0 0,0-1 1 0 0,1 1 0 0 0,-1 0-1 0 0,0 1 1 0 0,0-1-1 0 0,0 0 1 0 0,0 0-1 0 0,0 1 1 0 0,0-1-1 0 0,0 1 1 0 0,0 0 0 0 0,0 0-1 0 0,0 0 1 0 0,0 0-1 0 0,0 0 1 0 0,0 0-1 0 0,-2 0 15 0 0,-1 3-51 0 0,-1 0 0 0 0,0 0 0 0 0,1 0 0 0 0,0 0-1 0 0,0 1 1 0 0,0 0 0 0 0,0 0 0 0 0,0 1 0 0 0,1-1 0 0 0,0 1 0 0 0,0 0-1 0 0,0 0 1 0 0,0 0 0 0 0,1 0 0 0 0,0 1 0 0 0,0 1 51 0 0,-4 3-29 0 0,-4 6 13 0 0,2 1-1 0 0,0 0 0 0 0,0 0 1 0 0,2 1-1 0 0,0 0 0 0 0,2 0 0 0 0,0 0 1 0 0,0 1-1 0 0,2 0 0 0 0,0 0 1 0 0,1 0-1 0 0,2 0 0 0 0,-1 0 0 0 0,2 0 1 0 0,1 3 16 0 0,1-9-112 0 0,1 0 1 0 0,0-1-1 0 0,1 1 1 0 0,1-1-1 0 0,0 0 0 0 0,0 0 1 0 0,1 0-1 0 0,1-1 1 0 0,0 0-1 0 0,0-1 1 0 0,1 0-1 0 0,0 0 1 0 0,1-1-1 0 0,0 0 1 0 0,1-1-1 0 0,4 4 112 0 0,67 37-9680 0 0,-70-44 12 0 0</inkml:trace>
  <inkml:trace contextRef="#ctx0" brushRef="#br0" timeOffset="453.507">2274 405 2961 0 0,'0'0'2444'0'0,"0"0"-1078"0"0,0 0-377 0 0,0 0 153 0 0,0 0 182 0 0,0 0 7 0 0,0 0-164 0 0,0 0-255 0 0,0 0-222 0 0,0 0-123 0 0,0 0-21 0 0,0 0-19 0 0,0 0-25 0 0,0 9-17 0 0,-9 115 2009 0 0,-34 199-1165 0 0,32-260-1342 0 0,11-84-14018 0 0,2 17 7299 0 0</inkml:trace>
  <inkml:trace contextRef="#ctx0" brushRef="#br0" timeOffset="2561.876">2242 446 136 0 0,'0'0'1163'0'0,"0"0"-150"0"0,0 0 2 0 0,0 0 194 0 0,0 0 182 0 0,0 0-47 0 0,0 0-220 0 0,0 0-230 0 0,0 0-177 0 0,0 0-41 0 0,0 0 26 0 0,0 0-10 0 0,10-1-33 0 0,80 2 1859 0 0,100-6-558 0 0,-163-3-2056 0 0,-5 0-2943 0 0,-7 7-7110 0 0,-13 1 6220 0 0</inkml:trace>
  <inkml:trace contextRef="#ctx0" brushRef="#br0" timeOffset="2819.856">2228 729 1504 0 0,'0'0'1126'0'0,"0"0"97"0"0,0 0 349 0 0,0 0 239 0 0,0 0 11 0 0,0 0-184 0 0,0 0-187 0 0,0 0-235 0 0,0 0-272 0 0,0 0-244 0 0,33-3-216 0 0,105-10-184 0 0,-73 6 233 0 0,-45 5-1915 0 0,0 1-4629 0 0,-17 1-2920 0 0</inkml:trace>
</inkml:ink>
</file>

<file path=ppt/ink/ink4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54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5985 2111 5249 0 0,'0'0'646'0'0,"0"0"-272"0"0,0 0 148 0 0,0 0 539 0 0,0 0 432 0 0,0 0 132 0 0,0 0-155 0 0,0 0-275 0 0,0 0-251 0 0,0 0-222 0 0,0 0-158 0 0,0 0-143 0 0,32 2-83 0 0,100 5-38 0 0,46-5 573 0 0,-58-23-955 0 0,-43-5-3821 0 0,-57 17-3714 0 0,-12 3 1422 0 0</inkml:trace>
  <inkml:trace contextRef="#ctx0" brushRef="#br0" timeOffset="207.08">6281 1872 5625 0 0,'0'0'2382'0'0,"0"0"-1526"0"0,0 0-386 0 0,0 0 192 0 0,0 0 333 0 0,-2 32 215 0 0,-5 103 20 0 0,0 39 1510 0 0,6-82-6896 0 0,1-55-463 0 0,0-29-2776 0 0</inkml:trace>
  <inkml:trace contextRef="#ctx0" brushRef="#br0" timeOffset="-5422.531">1023 1853 3873 0 0,'0'0'1431'0'0,"0"0"-118"0"0,0 0 70 0 0,0 0 214 0 0,0 0 206 0 0,0 0-3 0 0,0 0-210 0 0,0 0-387 0 0,0 0-422 0 0,0 0-315 0 0,0 0-172 0 0,0 0-47 0 0,0 0 17 0 0,0 11 78 0 0,-14 199 1599 0 0,-5 29-1521 0 0,0-138-763 0 0,7-58-5972 0 0,7-36-1840 0 0,3-6 2220 0 0</inkml:trace>
  <inkml:trace contextRef="#ctx0" brushRef="#br0" timeOffset="-5105.52">607 1909 4705 0 0,'0'0'992'0'0,"0"0"-260"0"0,0 0 113 0 0,0 0 363 0 0,0 0 273 0 0,0 0 66 0 0,0 0-98 0 0,0 0-160 0 0,0 0-151 0 0,32-3-116 0 0,102-10-120 0 0,319-34 2378 0 0,-308 40-4465 0 0,-130 21-2608 0 0,-29 8-4776 0 0,8-14 1526 0 0</inkml:trace>
  <inkml:trace contextRef="#ctx0" brushRef="#br0" timeOffset="-4852.593">600 2431 7914 0 0,'0'0'616'0'0,"0"0"-227"0"0,0 0 145 0 0,0 0 467 0 0,0 0 426 0 0,0 0 186 0 0,0 0-90 0 0,0 0-335 0 0,0 0-309 0 0,0 0-174 0 0,0 0-109 0 0,0 0-2 0 0,0 0-9 0 0,33-3-39 0 0,104-10-52 0 0,35-12 624 0 0,77-23-1470 0 0,-244 47-82 0 0,36-13-1545 0 0,-28 8-1761 0 0,-2-1-3539 0 0,-6 3-659 0 0</inkml:trace>
  <inkml:trace contextRef="#ctx0" brushRef="#br0" timeOffset="-4502.327">753 1636 4665 0 0,'0'0'584'0'0,"0"0"-38"0"0,0 0 311 0 0,0 0 527 0 0,0 0 286 0 0,0 0 49 0 0,0 0-141 0 0,0 0-269 0 0,0 0-288 0 0,0 0-241 0 0,35 1-205 0 0,111 3-167 0 0,1-19 92 0 0,10-3-1800 0 0,-105 14-2042 0 0,1 3-3709 0 0,-32 1 1148 0 0</inkml:trace>
  <inkml:trace contextRef="#ctx0" brushRef="#br0" timeOffset="-4140.407">1509 2299 4705 0 0,'0'0'763'0'0,"0"0"-246"0"0,0 0 121 0 0,0 0 351 0 0,0 0 397 0 0,0 0 222 0 0,0 0 6 0 0,0 0-251 0 0,0 0-363 0 0,0 0-270 0 0,0 0-154 0 0,0 0-29 0 0,0 0 49 0 0,-2 21 104 0 0,-8 65 91 0 0,8-64 45 0 0,-6-34 2332 0 0,7-6-3112 0 0,1 0 0 0 0,1 0 0 0 0,0 0-1 0 0,1 0 1 0 0,1 0 0 0 0,1 1 0 0 0,0-1-1 0 0,1 1 1 0 0,1 0 0 0 0,1 0 0 0 0,0 0-1 0 0,2 1 1 0 0,-1 1 0 0 0,2-1-1 0 0,0 1 1 0 0,1 1 0 0 0,0 0 0 0 0,1 0-1 0 0,11-8-55 0 0,19-7-1718 0 0,-10 28-6122 0 0,-26 5 2362 0 0,0 3-3072 0 0</inkml:trace>
  <inkml:trace contextRef="#ctx0" brushRef="#br0" timeOffset="-3800.77">1959 2126 3249 0 0,'0'0'2340'0'0,"0"0"-858"0"0,0 0-237 0 0,0 0 74 0 0,0 0 58 0 0,0 0 0 0 0,0 0-92 0 0,0 0-223 0 0,0 0-252 0 0,0 0-241 0 0,0 0-191 0 0,0 0-133 0 0,0 0-70 0 0,-20 24-59 0 0,-59 74-36 0 0,51-44 8 0 0,27-51-76 0 0,0-1 0 0 0,0 1-1 0 0,0 0 1 0 0,0 0 0 0 0,0 0 0 0 0,1 0-1 0 0,-1 0 1 0 0,1 0 0 0 0,0 0 0 0 0,0 0-1 0 0,0 0 1 0 0,0 0 0 0 0,0 0 0 0 0,1 0-1 0 0,0 0 1 0 0,-1 0 0 0 0,1-1 0 0 0,0 1-1 0 0,0 0 1 0 0,0 0 0 0 0,1 0-1 0 0,-1-1 1 0 0,1 1 0 0 0,0-1 0 0 0,-1 1-1 0 0,1-1 1 0 0,0 0 0 0 0,0 0 0 0 0,1 0-1 0 0,-1 0 1 0 0,0 0 0 0 0,1 0 0 0 0,-1 0-1 0 0,1-1 1 0 0,-1 0 0 0 0,1 1 0 0 0,0-1-1 0 0,0 0 1 0 0,-1 0 0 0 0,1 0 0 0 0,0-1-1 0 0,3 1-11 0 0,3-1 112 0 0,0-1 0 0 0,0 0 0 0 0,0-1 0 0 0,0 0 0 0 0,0 0-1 0 0,0-1 1 0 0,-1 0 0 0 0,1-1 0 0 0,-1 0 0 0 0,0 0 0 0 0,0-1-1 0 0,0 0 1 0 0,0 0 0 0 0,-1-1 0 0 0,0 0 0 0 0,0 0 0 0 0,-1-1-1 0 0,0 1 1 0 0,0-2 0 0 0,0 1 0 0 0,-1 0 0 0 0,0-1 0 0 0,-1 0-1 0 0,0 0 1 0 0,0-1 0 0 0,0 1 0 0 0,-1-1 0 0 0,0 0 0 0 0,-1 0-1 0 0,0 0 1 0 0,-1 0 0 0 0,0 0 0 0 0,0 0 0 0 0,0 0 0 0 0,-2-4-112 0 0,2 10-95 0 0,-1-1 0 0 0,0 1-1 0 0,0-1 1 0 0,-1 1 0 0 0,1-1 0 0 0,-1 1 0 0 0,1 0 0 0 0,-1-1 0 0 0,0 1 0 0 0,0 0 0 0 0,-1-1 0 0 0,1 1 0 0 0,-1 0 0 0 0,1 0 0 0 0,-1 0 0 0 0,0 0 0 0 0,0 1 0 0 0,0-1 0 0 0,-1 0 0 0 0,1 1 0 0 0,-1-1 0 0 0,1 1-1 0 0,-1 0 1 0 0,0 0 0 0 0,0 0 0 0 0,0 0 0 0 0,0 1 0 0 0,0-1 0 0 0,0 1 0 0 0,0 0 0 0 0,-1 0 0 0 0,1 0 0 0 0,-1 0 95 0 0,-49 0-4489 0 0,22 11-3054 0 0,24-6 1107 0 0</inkml:trace>
  <inkml:trace contextRef="#ctx0" brushRef="#br0" timeOffset="-3188.471">2319 2133 4513 0 0,'0'0'1927'0'0,"0"0"-480"0"0,0 0-41 0 0,0 0 263 0 0,0 0 149 0 0,0 0-58 0 0,0 0-309 0 0,0 0-449 0 0,0 0-365 0 0,0 0-267 0 0,0 0-174 0 0,0 0-101 0 0,0 0-58 0 0,-4 7-24 0 0,-6 8-1 0 0,2-4-41 0 0,0 0 0 0 0,1 0 1 0 0,1 0-1 0 0,0 1 0 0 0,0 0 0 0 0,1 0 0 0 0,1 1 1 0 0,0-1-1 0 0,0 1 0 0 0,-1 13 29 0 0,4-23 1 0 0,1 0 1 0 0,-1 0-1 0 0,1 0 0 0 0,-1 0 0 0 0,1 0 1 0 0,0 0-1 0 0,0 1 0 0 0,0-1 0 0 0,1 0 0 0 0,-1 0 1 0 0,1 0-1 0 0,0 0 0 0 0,0 0 0 0 0,0 0 1 0 0,0 0-1 0 0,0 0 0 0 0,0 0 0 0 0,1-1 0 0 0,0 1 1 0 0,-1 0-1 0 0,1-1 0 0 0,0 0 0 0 0,0 1 1 0 0,0-1-1 0 0,1 0 0 0 0,-1 0 0 0 0,1 0 0 0 0,-1 0 1 0 0,1 0-1 0 0,-1-1 0 0 0,1 1 0 0 0,0-1 1 0 0,0 0-1 0 0,0 0 0 0 0,0 0 0 0 0,0 0 1 0 0,1 0-2 0 0,4 0 138 0 0,-1-1 1 0 0,1 0 0 0 0,-1-1 0 0 0,1 0 0 0 0,-1 0 0 0 0,0-1 0 0 0,0 0 0 0 0,1 0 0 0 0,-1 0 0 0 0,0-1 0 0 0,-1 0 0 0 0,1-1-1 0 0,-1 1 1 0 0,1-1 0 0 0,-1-1 0 0 0,0 1 0 0 0,0-1 0 0 0,-1 0 0 0 0,0 0 0 0 0,3-3-139 0 0,90-126 1267 0 0,-88 118-1166 0 0,0 0-141 0 0,-1 0 0 0 0,0-1 1 0 0,-2 0-1 0 0,1-1 1 0 0,-2 0-1 0 0,-1 0 0 0 0,0 0 1 0 0,-1-1-1 0 0,-1 1 0 0 0,-1-1 1 0 0,0 0-1 0 0,-1 0 1 0 0,-2 0-1 0 0,-1-13 40 0 0,1 24-131 0 0,-1 0 1 0 0,0 0-1 0 0,0 0 0 0 0,-1 0 1 0 0,0 1-1 0 0,-1-1 1 0 0,1 1-1 0 0,-1 0 0 0 0,-1 0 1 0 0,1 0-1 0 0,-1 1 0 0 0,0 0 1 0 0,-1 0-1 0 0,1 0 1 0 0,-3-1 130 0 0,5 4-48 0 0,-1 0 0 0 0,1 1 1 0 0,0 0-1 0 0,-1 0 0 0 0,1 0 1 0 0,-1 0-1 0 0,0 0 1 0 0,0 1-1 0 0,1 0 0 0 0,-1 0 1 0 0,0 0-1 0 0,0 0 1 0 0,0 0-1 0 0,0 1 0 0 0,0 0 1 0 0,0 0-1 0 0,0 0 1 0 0,-1 0-1 0 0,1 1 0 0 0,0-1 1 0 0,0 1-1 0 0,1 0 0 0 0,-1 0 1 0 0,0 1-1 0 0,0-1 1 0 0,0 1-1 0 0,1 0 0 0 0,-1 0 1 0 0,1 0-1 0 0,-1 0 1 0 0,-1 2 47 0 0,-4 5 18 0 0,1 0 1 0 0,-1 1-1 0 0,2 0 1 0 0,-1 0-1 0 0,1 0 1 0 0,1 1-1 0 0,0 0 1 0 0,0 1-1 0 0,2-1 1 0 0,-1 1 0 0 0,1 0-1 0 0,1 0 1 0 0,0 1-1 0 0,0-1 1 0 0,2 0-1 0 0,-1 1 1 0 0,2 0-1 0 0,0-1 1 0 0,0 1-1 0 0,1 0 1 0 0,1 3-19 0 0,-1-5 32 0 0,1-1-1 0 0,0 1 1 0 0,1 0 0 0 0,0-1-1 0 0,1 0 1 0 0,0 0-1 0 0,0 0 1 0 0,1 0 0 0 0,1-1-1 0 0,0 0 1 0 0,0 0 0 0 0,0 0-1 0 0,1-1 1 0 0,0 1-1 0 0,1-2 1 0 0,0 1 0 0 0,7 4-32 0 0,5 3 28 0 0,0 0 0 0 0,1-1 0 0 0,1-1 0 0 0,0-1 0 0 0,1-1 0 0 0,0-1-1 0 0,5 0-27 0 0,55 9-1700 0 0,-27-16-7694 0 0,-43-3 1099 0 0</inkml:trace>
  <inkml:trace contextRef="#ctx0" brushRef="#br0" timeOffset="-2907.632">3067 2122 9874 0 0,'0'0'1812'0'0,"0"0"-662"0"0,0 0-148 0 0,0 0 167 0 0,0 0 31 0 0,0 0-133 0 0,0 0-152 0 0,0 0-143 0 0,0 0-150 0 0,34-2-133 0 0,109-9-117 0 0,144-17-556 0 0,-279 28-503 0 0,34-6-1688 0 0,-29 3-1462 0 0,-3-3-3333 0 0,-6 0 979 0 0</inkml:trace>
  <inkml:trace contextRef="#ctx0" brushRef="#br0" timeOffset="-2655.751">3372 1875 9906 0 0,'0'0'796'0'0,"0"0"-25"0"0,0 0 269 0 0,0 0 367 0 0,0 0 163 0 0,0 0-118 0 0,-4 32-271 0 0,-16 98-364 0 0,13 0 143 0 0,7-115-1451 0 0,10 123 1244 0 0,3-94-4047 0 0,10-3-5028 0 0,-17-33-224 0 0</inkml:trace>
  <inkml:trace contextRef="#ctx0" brushRef="#br0" timeOffset="-1964.708">3934 1934 2128 0 0,'0'0'2792'0'0,"0"0"-772"0"0,0 0-317 0 0,0 0-97 0 0,0 0-91 0 0,0 0-199 0 0,0 0-216 0 0,0 0-233 0 0,0 0-236 0 0,0 0-140 0 0,0 0-72 0 0,0 0-46 0 0,0 0-9 0 0,21-12 32 0 0,70-41 3 0 0,-17 30 425 0 0,-51 18-581 0 0,0 1-1 0 0,0 0 1 0 0,1 2 0 0 0,-1 1 0 0 0,1 1-1 0 0,14 2-242 0 0,-36-2 6 0 0,-1 0 0 0 0,1 1 0 0 0,0-1 0 0 0,-1 0 0 0 0,1 1-1 0 0,-1-1 1 0 0,1 1 0 0 0,-1 0 0 0 0,1 0 0 0 0,-1-1-1 0 0,0 1 1 0 0,1 0 0 0 0,-1 0 0 0 0,0 0 0 0 0,1 0 0 0 0,-1 1-1 0 0,0-1 1 0 0,0 0 0 0 0,0 0 0 0 0,0 1 0 0 0,0-1 0 0 0,-1 0-1 0 0,1 1 1 0 0,0-1 0 0 0,-1 1 0 0 0,1-1 0 0 0,-1 1 0 0 0,1 0-1 0 0,-1-1 1 0 0,1 1 0 0 0,-1-1 0 0 0,0 1 0 0 0,0 0 0 0 0,0-1-1 0 0,0 1 1 0 0,0 0 0 0 0,-1-1 0 0 0,1 1 0 0 0,0 0-6 0 0,-22 61 278 0 0,-63 59-126 0 0,64-97-155 0 0,2 1 1 0 0,1 1-1 0 0,1 0 1 0 0,1 2-1 0 0,1 0 1 0 0,2 0 0 0 0,-5 18 2 0 0,16-43 2 0 0,0 0 0 0 0,0 1 1 0 0,1-1-1 0 0,0 1 1 0 0,0-1-1 0 0,0 1 0 0 0,1 0 1 0 0,-1-1-1 0 0,1 1 1 0 0,0 0-1 0 0,0 0 0 0 0,1-1 1 0 0,0 1-1 0 0,-1 0 1 0 0,2-1-1 0 0,-1 1 0 0 0,0-1 1 0 0,1 1-1 0 0,0-1 1 0 0,0 0-1 0 0,0 0 0 0 0,1 0 1 0 0,-1 0-1 0 0,1 0 1 0 0,0 0-1 0 0,0-1 0 0 0,0 1 1 0 0,0-1-1 0 0,1 0 1 0 0,1 1-3 0 0,8 0-5 0 0,1-1 1 0 0,0 0-1 0 0,-1-1 1 0 0,1 0 0 0 0,0-1-1 0 0,0-1 1 0 0,0 0 0 0 0,0-1-1 0 0,0 0 1 0 0,0-2 0 0 0,0 1-1 0 0,0-2 1 0 0,-1 1 0 0 0,0-2-1 0 0,0 0 1 0 0,0-1 0 0 0,0 0-1 0 0,-1 0 1 0 0,4-4 4 0 0,40-35-2753 0 0,-26 10-5352 0 0,-21 23-723 0 0</inkml:trace>
  <inkml:trace contextRef="#ctx0" brushRef="#br0" timeOffset="-1719.848">4836 1927 7282 0 0,'0'0'3395'0'0,"0"0"-2315"0"0,0 0-473 0 0,0 0 325 0 0,0 0 299 0 0,0 0 123 0 0,-4 32-57 0 0,-15 101-188 0 0,3-30 176 0 0,5 0-1 0 0,2 93-1284 0 0,16-162-1501 0 0,-2-29-3301 0 0,1-3-4375 0 0,-6-2 3801 0 0</inkml:trace>
  <inkml:trace contextRef="#ctx0" brushRef="#br0" timeOffset="-1481.506">4571 1920 8034 0 0,'0'0'964'0'0,"0"0"-588"0"0,0 0-52 0 0,0 0 352 0 0,0 0 219 0 0,0 0 136 0 0,0 0 15 0 0,0 0-84 0 0,0 0-101 0 0,0 0-137 0 0,0 0-93 0 0,35 8-61 0 0,113 24-66 0 0,-51-24 363 0 0,178-44-348 0 0,-235 32-1405 0 0,-14 3-4215 0 0,-25 2 465 0 0,-1 1 1373 0 0,0-1-1835 0 0</inkml:trace>
  <inkml:trace contextRef="#ctx0" brushRef="#br0" timeOffset="-1252.841">4538 2557 1776 0 0,'0'0'1987'0'0,"0"0"-179"0"0,0 0-4 0 0,0 0 156 0 0,0 0 38 0 0,0 0-122 0 0,0 0-242 0 0,0 0-318 0 0,0 0-313 0 0,0 0-277 0 0,33-3-191 0 0,104-8-170 0 0,-45-12 62 0 0,-70 13-346 0 0,-1 1-472 0 0,77-36-51 0 0,-69 26-3359 0 0,-2-4-4036 0 0,-22 18 1012 0 0</inkml:trace>
  <inkml:trace contextRef="#ctx0" brushRef="#br0" timeOffset="-969.82">4470 1725 8522 0 0,'0'0'547'0'0,"0"0"-161"0"0,0 0 220 0 0,0 0 319 0 0,0 0 198 0 0,0 0 62 0 0,0 0-80 0 0,0 0-191 0 0,32-1-206 0 0,106-2-191 0 0,-67 2-530 0 0,112-1 587 0 0,-68 1-8516 0 0,-95 1-1215 0 0</inkml:trace>
  <inkml:trace contextRef="#ctx0" brushRef="#br0" timeOffset="-303.899">5333 2365 7258 0 0,'0'0'1009'0'0,"0"0"-269"0"0,0 0 20 0 0,0 0 182 0 0,0 0 110 0 0,0 0-14 0 0,0 0-155 0 0,0 0-231 0 0,0 0-222 0 0,0 0-172 0 0,0 0-101 0 0,0 0-79 0 0,0 0-30 0 0,-29 30-11 0 0,-86 89 4 0 0,75-66 14 0 0,27-24-2 0 0,13-28-83 0 0,0-1-2 0 0,0 0 20 0 0,0 0 81 0 0,14-12 1121 0 0,212-226 1067 0 0,-211 223-2265 0 0,-7 6-1 0 0,1 0-1 0 0,0 0 1 0 0,0 1 0 0 0,1 0-1 0 0,1 1 1 0 0,-1 0 0 0 0,1 1 0 0 0,0 0-1 0 0,0 1 1 0 0,4-1 9 0 0,-13 7-24 0 0,0 0 0 0 0,0 0 0 0 0,0 0 0 0 0,0 0-1 0 0,0 1 1 0 0,0-1 0 0 0,0 1 0 0 0,0-1 0 0 0,-1 1 0 0 0,1 0 0 0 0,0-1-1 0 0,-1 1 1 0 0,0 0 0 0 0,1 0 0 0 0,-1 0 0 0 0,0 1 0 0 0,0-1 0 0 0,0 0 0 0 0,0 0-1 0 0,0 0 1 0 0,-1 1 0 0 0,1-1 0 0 0,-1 0 0 0 0,0 1 0 0 0,1-1 0 0 0,-1 1 0 0 0,0-1-1 0 0,0 0 1 0 0,0 1 0 0 0,-1-1 0 0 0,1 1 0 0 0,-1-1 0 0 0,1 0 0 0 0,-1 1 24 0 0,1 5-48 0 0,1 24-29 0 0,-1-19 55 0 0,0 0 1 0 0,1 0-1 0 0,1 1 1 0 0,0-1-1 0 0,0 0 1 0 0,2 0-1 0 0,-1-1 1 0 0,2 1-1 0 0,1 3 22 0 0,0-6-486 0 0,-7-10 555 0 0,1 0-1 0 0,-1 0 1 0 0,1 0-1 0 0,-1 0 1 0 0,1 1 0 0 0,0-1-1 0 0,-1 0 1 0 0,1 0 0 0 0,-1 0-1 0 0,1 0 1 0 0,0 1 0 0 0,-1-1-1 0 0,1 0 1 0 0,0 0 0 0 0,-1 1-1 0 0,1-1 1 0 0,0 0-1 0 0,-1 1 1 0 0,1-1 0 0 0,0 0-1 0 0,-1 1 1 0 0,1-1 0 0 0,0 0-1 0 0,0 1 1 0 0,0-1 0 0 0,-1 1-1 0 0,1-1 1 0 0,0 0 0 0 0,0 1-1 0 0,0-1 1 0 0,0 1-1 0 0,0-1 1 0 0,0 0 0 0 0,0 1-1 0 0,0-1 1 0 0,0 1 0 0 0,0-1-1 0 0,0 1 1 0 0,0-1 0 0 0,0 1-1 0 0,0-1 1 0 0,0 0 0 0 0,0 1-1 0 0,0-1 1 0 0,1 1-1 0 0,-1-1 1 0 0,0 0 0 0 0,0 1-69 0 0,-120-49 82 0 0,39 22-901 0 0,26 11-4103 0 0,43 12-227 0 0,3-1-4545 0 0</inkml:trace>
  <inkml:trace contextRef="#ctx0" brushRef="#br0" timeOffset="-18475.069">445 267 1904 0 0,'0'0'1593'0'0,"0"0"-740"0"0,0 0 99 0 0,0 0 302 0 0,0 0 169 0 0,0 0 61 0 0,36-1-14 0 0,114-3-91 0 0,145-22 2002 0 0,-209 18-3519 0 0,69-7-860 0 0,-54 7-6611 0 0,-79 7 661 0 0</inkml:trace>
  <inkml:trace contextRef="#ctx0" brushRef="#br0" timeOffset="-15820.387">4311 219 3169 0 0,'0'0'1808'0'0,"0"0"-282"0"0,0 0-19 0 0,0 0 169 0 0,0 0 176 0 0,0 0 2 0 0,0 0-193 0 0,0 0-306 0 0,0 0-297 0 0,0 0-213 0 0,0 0-169 0 0,32-8-111 0 0,101-22-85 0 0,122-3 529 0 0,-222 31-1154 0 0,68 1-3859 0 0,-60 1-4438 0 0,-28 0-8 0 0</inkml:trace>
  <inkml:trace contextRef="#ctx0" brushRef="#br0" timeOffset="-17144.493">3656 476 4209 0 0,'0'0'895'0'0,"0"0"-26"0"0,0 0 218 0 0,0 0 320 0 0,0 0 220 0 0,0 0-5 0 0,0 0-161 0 0,0 0-192 0 0,0 0-177 0 0,0 0-149 0 0,0 0-119 0 0,0 0-114 0 0,34-9-113 0 0,109-28-62 0 0,-47 23 464 0 0,-71 15-707 0 0,-23-1-260 0 0,14 0 94 0 0,0-1 1 0 0,0 2-1 0 0,0 0 1 0 0,0 1-1 0 0,-1 1 1 0 0,1 0 0 0 0,-1 1-1 0 0,0 1 1 0 0,1 0-127 0 0,-14-4 11 0 0,-1 0 1 0 0,0 0-1 0 0,1 0 1 0 0,-1 0-1 0 0,0 0 1 0 0,1 0 0 0 0,-1 0-1 0 0,0 1 1 0 0,0-1-1 0 0,0 0 1 0 0,0 1-1 0 0,0-1 1 0 0,0 1 0 0 0,-1-1-1 0 0,1 1 1 0 0,0-1-1 0 0,-1 1 1 0 0,1-1-1 0 0,-1 1 1 0 0,1 0 0 0 0,-1-1-1 0 0,0 1 1 0 0,0 0-1 0 0,0-1 1 0 0,0 1-1 0 0,0 0 1 0 0,0 0-1 0 0,0-1 1 0 0,-1 1 0 0 0,1 0-1 0 0,-1-1 1 0 0,1 1-1 0 0,-1-1 1 0 0,1 1-1 0 0,-1-1 1 0 0,0 1 0 0 0,0-1-1 0 0,0 1 1 0 0,0-1-12 0 0,-39 56 269 0 0,-47 38-148 0 0,43-50-90 0 0,1 3 0 0 0,3 2-1 0 0,-26 42-30 0 0,59-81-5 0 0,2 0 0 0 0,-1 0 0 0 0,1 1 0 0 0,1-1 0 0 0,0 1 0 0 0,1 0 0 0 0,0 0 0 0 0,1 1 0 0 0,0-1 1 0 0,1 0-1 0 0,0 9 5 0 0,1-16 7 0 0,0 1 0 0 0,1-1 0 0 0,-1 0 0 0 0,1 0 0 0 0,0 0 0 0 0,1 1 1 0 0,-1-1-1 0 0,1 0 0 0 0,0-1 0 0 0,0 1 0 0 0,0 0 0 0 0,1 0 0 0 0,0-1 1 0 0,0 0-1 0 0,0 1 0 0 0,0-1 0 0 0,1 0 0 0 0,0-1 0 0 0,-1 1 0 0 0,1-1 1 0 0,0 1-1 0 0,1-1 0 0 0,-1 0 0 0 0,1-1 0 0 0,-1 1 0 0 0,1-1 0 0 0,0 0 0 0 0,2 1-6 0 0,10 1 34 0 0,-1 0 0 0 0,1-2 0 0 0,-1 1 1 0 0,1-2-1 0 0,0-1 0 0 0,0 0 0 0 0,-1 0 1 0 0,1-2-1 0 0,0 0-35 0 0,80-43-2427 0 0,-69 22-1442 0 0,-3 0-3611 0 0,-17 12-1749 0 0</inkml:trace>
  <inkml:trace contextRef="#ctx0" brushRef="#br0" timeOffset="-16893.513">4698 476 11074 0 0,'0'0'559'0'0,"0"0"-104"0"0,0 0 150 0 0,0 0 346 0 0,0 0 282 0 0,0 0 105 0 0,-9 32-84 0 0,-29 99-284 0 0,8 47 493 0 0,28-136-1367 0 0,8 197-1659 0 0,-3-219 271 0 0,0-1-2714 0 0,-2-7-3410 0 0,-1-11 1695 0 0</inkml:trace>
  <inkml:trace contextRef="#ctx0" brushRef="#br0" timeOffset="-16562.764">4324 510 7730 0 0,'0'0'553'0'0,"0"0"-43"0"0,0 0 214 0 0,0 0 283 0 0,0 0 196 0 0,0 0 78 0 0,0 0-14 0 0,0 0-83 0 0,36-4-105 0 0,112-8-148 0 0,43 9 1167 0 0,45-4-1669 0 0,-159 5-584 0 0,-38 1-2654 0 0,-1 0-7966 0 0,-33 1 4518 0 0</inkml:trace>
  <inkml:trace contextRef="#ctx0" brushRef="#br0" timeOffset="-16313.126">4403 1180 4665 0 0,'0'0'1646'0'0,"0"0"-265"0"0,0 0 218 0 0,0 0 178 0 0,0 0-114 0 0,0 0-287 0 0,0 0-256 0 0,0 0-237 0 0,34-3-205 0 0,106-8-121 0 0,-45-8 247 0 0,205-66-2245 0 0,-273 77-1504 0 0,-8 1-4065 0 0,-10 3 257 0 0</inkml:trace>
  <inkml:trace contextRef="#ctx0" brushRef="#br0" timeOffset="-15072.302">5493 859 6817 0 0,'0'0'1114'0'0,"0"0"-462"0"0,0 0-328 0 0,0 0-144 0 0,0 0-17 0 0,0 0 65 0 0,0 0 39 0 0,0 0 27 0 0,0 0-13 0 0,0 0-56 0 0,0 0-58 0 0,0 0-61 0 0,-19 32-42 0 0,-62 101-6 0 0,7 4 175 0 0,25-53-72 0 0,42-73 532 0 0,12-19 1139 0 0,13-20-512 0 0,20-18-1211 0 0,2 2 0 0 0,2 3 0 0 0,2 1 0 0 0,2 2 0 0 0,1 2-1 0 0,2 2 1 0 0,1 2 0 0 0,13-4-109 0 0,-59 34-10 0 0,59-16-320 0 0,-57 58 155 0 0,-18 74 342 0 0,-4-24-169 0 0,6 47 1080 0 0,10-136-842 0 0,0-1 68 0 0,0 0 106 0 0,-3 0 2373 0 0,-10-4-2079 0 0,-163-143-2624 0 0,127 116-2225 0 0,16 16-4372 0 0,20 13 1884 0 0</inkml:trace>
  <inkml:trace contextRef="#ctx0" brushRef="#br0" timeOffset="-14736.505">6069 811 10714 0 0,'0'0'1333'0'0,"0"0"-232"0"0,0 0-13 0 0,0 0 38 0 0,0 0-56 0 0,0 0-158 0 0,0 0-207 0 0,0 0-179 0 0,0 0-68 0 0,0 0-64 0 0,0 0-78 0 0,0 0-19 0 0,32-8-51 0 0,98-24-40 0 0,43 2 165 0 0,-122 21-1369 0 0,-34 5-1896 0 0,-1 0-3796 0 0,-11 3-3591 0 0</inkml:trace>
  <inkml:trace contextRef="#ctx0" brushRef="#br0" timeOffset="-14477.315">6307 554 7210 0 0,'0'0'716'0'0,"0"0"-86"0"0,0 0 264 0 0,0 0 345 0 0,0 0 195 0 0,-8 32 25 0 0,-22 101-199 0 0,23-103-822 0 0,2-1 0 0 0,1 1-1 0 0,1 0 1 0 0,1 0 0 0 0,2 0 0 0 0,1 4-438 0 0,0-12 60 0 0,25 79 278 0 0,-12-62-3197 0 0,-5 1-6285 0 0,-9-35 3280 0 0</inkml:trace>
  <inkml:trace contextRef="#ctx0" brushRef="#br0" timeOffset="-20626.243">948 543 0 0 0,'0'0'524'0'0,"0"0"450"0"0,0 0 225 0 0,0 0 249 0 0,0 0 211 0 0,0 0 35 0 0,0 0-99 0 0,0 0-202 0 0,0 0-222 0 0,0 0-241 0 0,-4-7-243 0 0,-10-20-247 0 0,10 20-220 0 0,4 23 188 0 0,0 443 1686 0 0,-1-452-2207 0 0,-4 83-666 0 0,-6-33-3913 0 0,4-42-1922 0 0,5-11 2376 0 0</inkml:trace>
  <inkml:trace contextRef="#ctx0" brushRef="#br0" timeOffset="-20297.109">497 587 2192 0 0,'0'0'586'0'0,"0"0"-202"0"0,0 0 77 0 0,0 0 349 0 0,0 0 446 0 0,0 0 346 0 0,0 0 78 0 0,0 0-118 0 0,0 0-204 0 0,0 0-192 0 0,0 0-153 0 0,0 0-120 0 0,0 0-62 0 0,36-6-53 0 0,117-17-56 0 0,43-22 1168 0 0,-139 31-1611 0 0,-1-1-130 0 0,0 3-1 0 0,1 2 0 0 0,0 2 0 0 0,37 1-148 0 0,-92 7-53 0 0,0 0 0 0 0,1 0 0 0 0,-1 1 0 0 0,0-1 0 0 0,1 0 0 0 0,-1 1 0 0 0,0 0 0 0 0,1-1 0 0 0,-1 1 0 0 0,0 0 0 0 0,0 0 0 0 0,0 1 0 0 0,0-1-1 0 0,0 0 1 0 0,0 1 0 0 0,0-1 0 0 0,-1 1 0 0 0,1-1 0 0 0,0 1 0 0 0,-1 0 0 0 0,1 0 0 0 0,-1 0 0 0 0,0 0 0 0 0,0 0 0 0 0,0 0 0 0 0,0 0 0 0 0,0 0 0 0 0,0 0 0 0 0,0 0 0 0 0,0 1 0 0 0,-1-1-1 0 0,0 0 1 0 0,1 1 0 0 0,-1 0 53 0 0,-11 52-4717 0 0,-1-36-204 0 0,4-4-3693 0 0</inkml:trace>
  <inkml:trace contextRef="#ctx0" brushRef="#br0" timeOffset="-20034.858">558 1205 6929 0 0,'0'0'1326'0'0,"0"0"-355"0"0,0 0 11 0 0,0 0 334 0 0,0 0 260 0 0,0 0-4 0 0,34-14-150 0 0,109-44-223 0 0,118-24 1579 0 0,-158 68-3574 0 0,-58 13-9604 0 0,-40 1 1525 0 0</inkml:trace>
  <inkml:trace contextRef="#ctx0" brushRef="#br0" timeOffset="-19740.589">1309 1261 1312 0 0,'0'0'1020'0'0,"0"0"122"0"0,0 0 370 0 0,0 0 373 0 0,0 0 191 0 0,0 0-103 0 0,0 0-270 0 0,0 0-266 0 0,0 0-234 0 0,0 0-204 0 0,0 0-139 0 0,0 0-105 0 0,0 0-81 0 0,-6-11-53 0 0,-16-34-85 0 0,21 40-461 0 0,-1-1 0 0 0,1 1 1 0 0,0-1-1 0 0,1 1 0 0 0,-1-1 0 0 0,1 0 0 0 0,0 1 0 0 0,1-1 0 0 0,-1 1 1 0 0,1-1-1 0 0,0 0 0 0 0,1 1 0 0 0,-1 0 0 0 0,1-1 0 0 0,0 1 0 0 0,1 0 0 0 0,1-4-74 0 0,3-9 158 0 0,1 1-112 0 0,-1 1 1 0 0,2 0 0 0 0,0 1-1 0 0,1 0 1 0 0,1 0 0 0 0,0 1 0 0 0,1 1-1 0 0,1 0 1 0 0,11-9-48 0 0,-18 16-21 0 0,46-22-718 0 0,-33 26-2363 0 0,1 1-4245 0 0,-15 1-3018 0 0</inkml:trace>
  <inkml:trace contextRef="#ctx0" brushRef="#br0" timeOffset="-19456.476">1712 973 1984 0 0,'0'0'1554'0'0,"0"0"-131"0"0,0 0-44 0 0,0 0 76 0 0,0 0 53 0 0,0 0-21 0 0,0 0-130 0 0,0 0-269 0 0,0 0-312 0 0,0 0-247 0 0,0 0-184 0 0,-19 32-119 0 0,-56 99-14 0 0,74-130-198 0 0,-1 1-1 0 0,1-1 0 0 0,-1 1 0 0 0,1-1 1 0 0,-1 1-1 0 0,1 0 0 0 0,0 0 0 0 0,0-1 1 0 0,0 1-1 0 0,0 0 0 0 0,0 0 0 0 0,0 0 1 0 0,0 0-1 0 0,1 0 0 0 0,-1 0 0 0 0,1 1 1 0 0,-1-1-1 0 0,1 0 0 0 0,0 0 1 0 0,0 0-1 0 0,0 0 0 0 0,0 0 0 0 0,0 1 1 0 0,1-1-1 0 0,-1 0 0 0 0,0 0 0 0 0,1 0 1 0 0,0 2-14 0 0,2-1 71 0 0,-1 0 83 0 0,1-1 1 0 0,0 1-1 0 0,-1-1 0 0 0,1 0 1 0 0,0 0-1 0 0,1 0 0 0 0,-1 0 0 0 0,0 0 1 0 0,0 0-1 0 0,1-1 0 0 0,-1 0 1 0 0,1 0-1 0 0,0 0 0 0 0,-1 0 1 0 0,1 0-1 0 0,0-1 0 0 0,-1 0 0 0 0,1 1 1 0 0,0-1-1 0 0,-1-1 0 0 0,1 1 1 0 0,0 0-1 0 0,0-1 0 0 0,-1 0 1 0 0,1 0-1 0 0,-1 0 0 0 0,1 0 1 0 0,-1-1-1 0 0,1 1 0 0 0,-1-1 0 0 0,0 0 1 0 0,0 0-1 0 0,0 0 0 0 0,0 0 1 0 0,0-1-1 0 0,0 1 0 0 0,2-3-154 0 0,0-2 95 0 0,0 0 0 0 0,0 0 0 0 0,-1 0 0 0 0,1 0-1 0 0,-1-1 1 0 0,-1 0 0 0 0,0 0 0 0 0,0 0 0 0 0,0 0 0 0 0,-1 0-1 0 0,0 0 1 0 0,-1-1 0 0 0,0 1 0 0 0,0-1 0 0 0,-1 1-1 0 0,0-1 1 0 0,-1 1 0 0 0,1-1 0 0 0,-2 0-95 0 0,-25-23-3023 0 0,24 31 2524 0 0,0 0 0 0 0,0 0 1 0 0,0 0-1 0 0,0 0 0 0 0,0 1 0 0 0,0-1 0 0 0,0 1 0 0 0,0-1 0 0 0,0 1 1 0 0,0 0-1 0 0,0 0 0 0 0,0 1 0 0 0,0-1 0 0 0,0 1 0 0 0,0-1 0 0 0,0 1 0 0 0,0 0 1 0 0,1 0-1 0 0,-1 0 0 0 0,-1 1 499 0 0,-2 2-10277 0 0</inkml:trace>
  <inkml:trace contextRef="#ctx0" brushRef="#br0" timeOffset="-19024.027">2082 1007 7986 0 0,'0'0'1785'0'0,"0"0"-600"0"0,0 0-385 0 0,0 0-57 0 0,0 0-2 0 0,0 0-7 0 0,0 0-8 0 0,0 0-85 0 0,0 0-160 0 0,0 0-137 0 0,0 0-128 0 0,0 0-113 0 0,0 0-55 0 0,-23 28-35 0 0,-71 91-10 0 0,93-118-2 0 0,-1 0 0 0 0,0 1-1 0 0,0-1 1 0 0,1 1 0 0 0,-1-1 0 0 0,1 1 0 0 0,-1 0-1 0 0,1-1 1 0 0,-1 1 0 0 0,1 0 0 0 0,0 0 0 0 0,0 0 0 0 0,0 0-1 0 0,0 0 1 0 0,1 0 0 0 0,-1 0 0 0 0,0 0 0 0 0,1 0-1 0 0,-1 1 1 0 0,1-1 0 0 0,0 0 0 0 0,0 0 0 0 0,0 1 0 0 0,0-1-1 0 0,0 0 1 0 0,0 0 0 0 0,1 2-1 0 0,1 0 6 0 0,2 1 95 0 0,0 0 1 0 0,0 0-1 0 0,1-1 1 0 0,0 1-1 0 0,-1-1 1 0 0,2 0-1 0 0,-1-1 1 0 0,0 1-1 0 0,1-1 1 0 0,-1 0 0 0 0,1 0-1 0 0,0-1 1 0 0,0 1-1 0 0,0-1 1 0 0,1-1-1 0 0,-1 1 1 0 0,0-1-1 0 0,1 0 1 0 0,-1-1-1 0 0,0 1 1 0 0,1-1-1 0 0,-1-1 1 0 0,1 1-1 0 0,-1-1 1 0 0,0 0-1 0 0,1 0 1 0 0,-1-1-1 0 0,0 0 1 0 0,0 0-1 0 0,0 0 1 0 0,0-1-1 0 0,0 0 1 0 0,-1 0-1 0 0,6-4-101 0 0,8-9 239 0 0,0 0-1 0 0,-1-1 0 0 0,-1-1 0 0 0,-1-1 0 0 0,0 0 1 0 0,-1-1-1 0 0,-2-1 0 0 0,0 0 0 0 0,-1-1 1 0 0,-1 0-1 0 0,0-3-238 0 0,-5 11 18 0 0,-1 1 1 0 0,-1 0-1 0 0,0-1 1 0 0,-1 0 0 0 0,0 0-1 0 0,-1 0 1 0 0,-1-1-1 0 0,0 1 1 0 0,-1 0-1 0 0,0 0 1 0 0,-3-12-19 0 0,2 21-36 0 0,-1 0 0 0 0,0 1 0 0 0,0-1 0 0 0,0 1 1 0 0,0-1-1 0 0,-1 1 0 0 0,0 0 0 0 0,1 0 0 0 0,-2 0 0 0 0,1 0 0 0 0,0 0 1 0 0,-1 1-1 0 0,0-1 0 0 0,0 1 0 0 0,0 0 0 0 0,0 0 0 0 0,0 1 0 0 0,-1-1 1 0 0,1 1-1 0 0,-1 0 0 0 0,1 0 0 0 0,-1 0 0 0 0,0 1 0 0 0,0 0 0 0 0,0 0 1 0 0,0 0-1 0 0,-2 0 36 0 0,1 4-42 0 0,0 0 1 0 0,0 1 0 0 0,1-1-1 0 0,-1 1 1 0 0,1 1 0 0 0,0-1-1 0 0,0 1 1 0 0,1-1 0 0 0,-1 1-1 0 0,1 1 1 0 0,0-1 0 0 0,0 1-1 0 0,1-1 1 0 0,-1 1 0 0 0,1 0-1 0 0,1 0 1 0 0,-1 0 0 0 0,1 1-1 0 0,0-1 1 0 0,0 1-1 0 0,1-1 1 0 0,0 4 41 0 0,-2-1-6 0 0,2 0 1 0 0,-1 0-1 0 0,1 0 0 0 0,1 0 0 0 0,0 0 0 0 0,0 0 1 0 0,0 0-1 0 0,1 0 0 0 0,1 0 0 0 0,0 0 1 0 0,0-1-1 0 0,0 1 0 0 0,1 0 0 0 0,1-1 0 0 0,-1 0 1 0 0,1 0-1 0 0,1 0 0 0 0,2 5 6 0 0,4 1-22 0 0,-1 0-1 0 0,2 0 1 0 0,0-1-1 0 0,0 0 1 0 0,1-1 0 0 0,1 0-1 0 0,0-1 1 0 0,1-1-1 0 0,0 0 1 0 0,0-2-1 0 0,1 1 1 0 0,0-2 0 0 0,1 0-1 0 0,-1-1 1 0 0,14 3 22 0 0,33 4-3645 0 0,1-8-3658 0 0,-56-5-2284 0 0</inkml:trace>
  <inkml:trace contextRef="#ctx0" brushRef="#br0" timeOffset="-18007.147">2737 797 2208 0 0,'0'0'1964'0'0,"0"0"-855"0"0,0 0-275 0 0,0 0 254 0 0,0 0 310 0 0,0 0 134 0 0,0 0-67 0 0,0 0-191 0 0,0 0-210 0 0,0 0-200 0 0,0 0-161 0 0,0 0-111 0 0,32 5-42 0 0,97 14-33 0 0,-10-14 857 0 0,-90-4-1342 0 0,-1-2 1 0 0,0-1-1 0 0,0-1 1 0 0,-1-1-1 0 0,1-1 1 0 0,-1-2 0 0 0,0-1-1 0 0,5-3-32 0 0,-13-1-1872 0 0,-14-3-7685 0 0,-5 9 2190 0 0</inkml:trace>
  <inkml:trace contextRef="#ctx0" brushRef="#br0" timeOffset="-17743.509">3019 598 4785 0 0,'0'0'2443'0'0,"0"0"-1512"0"0,0 0-368 0 0,0 0 377 0 0,0 0 416 0 0,0 0 211 0 0,0 0 23 0 0,-1 32-203 0 0,-4 102-340 0 0,2 177 1109 0 0,12-183-2864 0 0,8-79-9413 0 0,-14-44 2185 0 0</inkml:trace>
  <inkml:trace contextRef="#ctx0" brushRef="#br0" timeOffset="-13790.885">6855 440 3081 0 0,'0'0'1299'0'0,"0"0"2"0"0,0 0 133 0 0,0 0 220 0 0,0 0 173 0 0,0 0 45 0 0,0 0-129 0 0,0 0-268 0 0,0 0-311 0 0,0 0-285 0 0,0 0-208 0 0,0 0-120 0 0,-1-4-57 0 0,-2-11-63 0 0,25 4 1196 0 0,8 1-1311 0 0,1 2-1 0 0,0 1 1 0 0,0 1-1 0 0,1 1 1 0 0,0 2-1 0 0,0 2 1 0 0,22 1-316 0 0,-51 1-1 0 0,0-1 0 0 0,1 1 0 0 0,-1 0 0 0 0,0 0 1 0 0,0 0-1 0 0,0 0 0 0 0,0 0 0 0 0,0 1 0 0 0,0 0 0 0 0,-1-1 1 0 0,1 1-1 0 0,0 0 0 0 0,-1 0 0 0 0,1 0 0 0 0,-1 1 0 0 0,0-1 1 0 0,0 1-1 0 0,0-1 0 0 0,0 1 0 0 0,0 0 0 0 0,-1-1 0 0 0,1 1 1 0 0,-1 0-1 0 0,1 0 0 0 0,-1 0 0 0 0,0 0 0 0 0,0 0 0 0 0,-1 1 1 0 0,1-1-1 0 0,-1 0 0 0 0,1 0 0 0 0,-1 1 0 0 0,0-1 0 0 0,0 0 1 0 0,-1 0-1 0 0,1 1 0 0 0,-1-1 0 0 0,1 0 0 0 0,-1 0 0 0 0,0 0 1 0 0,0 0-1 0 0,0 0 0 0 0,-1 0 0 0 0,1 0 0 0 0,-1 0 0 0 0,0 0 1 0 0,0-1-1 0 0,-1 2 1 0 0,-146 187-114 0 0,41-62 29 0 0,101-119 78 0 0,0-1 0 0 0,1 1 0 0 0,0 1 1 0 0,1-1-1 0 0,0 1 0 0 0,1 0 0 0 0,0 0 0 0 0,1 0 0 0 0,0 1 1 0 0,1-1-1 0 0,0 1 0 0 0,1-1 0 0 0,0 1 0 0 0,0 0 0 0 0,2 3 7 0 0,1-10 11 0 0,0 0 0 0 0,1-1 0 0 0,0 1 0 0 0,0-1 0 0 0,0 0 0 0 0,1 0-1 0 0,-1 0 1 0 0,1 0 0 0 0,0-1 0 0 0,0 1 0 0 0,0-1 0 0 0,0 0 0 0 0,1 0-1 0 0,-1-1 1 0 0,1 1 0 0 0,0-1 0 0 0,0 0 0 0 0,0 0 0 0 0,0-1 0 0 0,4 2-11 0 0,4-2 30 0 0,-1 1 0 0 0,1-1 0 0 0,0-1 0 0 0,-1 0 0 0 0,1-1 0 0 0,-1-1 0 0 0,1 0 0 0 0,-1 0 0 0 0,1-1 0 0 0,-1-1 0 0 0,9-4-30 0 0,43-32-1494 0 0,-39 20-3029 0 0,-9 7-2278 0 0,-8 5-4299 0 0</inkml:trace>
  <inkml:trace contextRef="#ctx0" brushRef="#br0" timeOffset="-12997.146">7297 1099 5001 0 0,'0'0'1667'0'0,"0"0"-663"0"0,0 0-262 0 0,0 0 83 0 0,0 0 49 0 0,0 0-11 0 0,0 0-84 0 0,0 0-210 0 0,0 0-209 0 0,0 0-101 0 0,0 0-31 0 0,0 0 9 0 0,0 0 57 0 0,6-15 27 0 0,18-45 22 0 0,-24 59-313 0 0,0 0 0 0 0,0 0 0 0 0,1 0-1 0 0,-1 0 1 0 0,0 0 0 0 0,0 0 0 0 0,1 0 0 0 0,-1 0 0 0 0,1 0 0 0 0,-1 0 0 0 0,1 0 0 0 0,0 0 0 0 0,-1 0 0 0 0,1 0 0 0 0,0 0 0 0 0,-1 1 0 0 0,1-1 0 0 0,0 0-1 0 0,0 0 1 0 0,0 1 0 0 0,0-1 0 0 0,0 0 0 0 0,0 1 0 0 0,0-1 0 0 0,0 1 0 0 0,0 0 0 0 0,0-1 0 0 0,0 1 0 0 0,0 0 0 0 0,0-1 0 0 0,0 1 0 0 0,0 0 0 0 0,0 0-1 0 0,0 0 1 0 0,0 0 0 0 0,1 0-30 0 0,10-1 159 0 0,106-102 2618 0 0,-102 85-2536 0 0,-1-1 0 0 0,-1 0 0 0 0,0-1 0 0 0,-2-1 0 0 0,0 0 0 0 0,8-21-241 0 0,7-11 173 0 0,5-16 75 0 0,-30 66-257 0 0,0 1 0 0 0,0-1 0 0 0,0 1 0 0 0,0 0 0 0 0,1 0 0 0 0,-1 0 0 0 0,1 0 0 0 0,-1 0 0 0 0,1 1 0 0 0,0-1 0 0 0,0 1 0 0 0,0-1 0 0 0,0 1 0 0 0,0 0 0 0 0,0 0 0 0 0,0 1 0 0 0,0-1 0 0 0,0 1 0 0 0,0-1 0 0 0,0 1 0 0 0,1 0 0 0 0,-1 0 0 0 0,0 0 0 0 0,0 1 0 0 0,0-1 0 0 0,0 1 0 0 0,0 0 0 0 0,0-1 0 0 0,0 2 0 0 0,0-1 0 0 0,0 0 0 0 0,0 0 0 0 0,0 1 0 0 0,0 0 0 0 0,-1-1 0 0 0,1 1 0 0 0,-1 0 0 0 0,1 0 0 0 0,-1 1 0 0 0,0-1 0 0 0,0 0 0 0 0,0 1 0 0 0,0-1 0 0 0,0 1 0 0 0,-1 0 0 0 0,1 0 0 0 0,-1-1 1 0 0,1 1-1 0 0,-1 1 9 0 0,5 13 39 0 0,-1 0 0 0 0,0 1 1 0 0,-1-1-1 0 0,-1 1 1 0 0,-1 0-1 0 0,-1 0 0 0 0,0 0 1 0 0,-1 0-1 0 0,-1 1 1 0 0,-4 16-40 0 0,3 5 28 0 0,-1 26-52 0 0,35-74 487 0 0,87-98 225 0 0,-36 17-636 0 0,104-90 4 0 0,-126 149-172 0 0,-57 59-26 0 0,-32 240 147 0 0,48-178-1625 0 0,3-61-7070 0 0,-18-26-1250 0 0</inkml:trace>
  <inkml:trace contextRef="#ctx0" brushRef="#br0" timeOffset="-12391.186">8735 808 7426 0 0,'0'0'2096'0'0,"0"0"-888"0"0,0 0-296 0 0,0 0 39 0 0,0 0-8 0 0,0 0-93 0 0,0 0-115 0 0,0 0-166 0 0,0 0-216 0 0,-34 22-155 0 0,-104 70-114 0 0,67-26-118 0 0,62-54-18 0 0,2-4-67 0 0,0 0 1 0 0,1 0-1 0 0,0 1 1 0 0,1 0-1 0 0,0 0 1 0 0,0 0 0 0 0,1 1-1 0 0,0-1 1 0 0,1 1-1 0 0,0 0 1 0 0,0 0 0 0 0,1 0-1 0 0,-1 10 119 0 0,30-18-441 0 0,60-85 1549 0 0,-28 19-630 0 0,-22 23-258 0 0,2 1-1 0 0,1 2 0 0 0,2 1 1 0 0,1 3-1 0 0,7-3-219 0 0,-49 36-8 0 0,0 0 0 0 0,0 0 1 0 0,0 1-1 0 0,0-1 0 0 0,0 0 1 0 0,0 0-1 0 0,0 0 0 0 0,0 1 0 0 0,0-1 1 0 0,0 1-1 0 0,0-1 0 0 0,0 1 1 0 0,1-1-1 0 0,-1 1 0 0 0,0-1 0 0 0,0 1 1 0 0,1 0-1 0 0,-1 0 0 0 0,0 0 0 0 0,0 0 1 0 0,1 0-1 0 0,-1 0 0 0 0,0 0 1 0 0,0 0-1 0 0,1 0 0 0 0,-1 1 0 0 0,0-1 1 0 0,0 0-1 0 0,0 1 0 0 0,1-1 0 0 0,-1 1 1 0 0,0-1-1 0 0,0 1 0 0 0,0 0 1 0 0,0 0-1 0 0,0-1 0 0 0,0 1 0 0 0,0 0 1 0 0,0 0-1 0 0,0 0 0 0 0,-1 0 0 0 0,1 0 1 0 0,0 0-1 0 0,0 0 0 0 0,-1 0 1 0 0,1 0-1 0 0,-1 0 0 0 0,1 1 0 0 0,-1-1 1 0 0,0 0-1 0 0,1 0 0 0 0,-1 0 0 0 0,0 1 1 0 0,0-1-1 0 0,1 0 0 0 0,-1 0 1 0 0,0 1-1 0 0,-1-1 0 0 0,1 0 0 0 0,0 0 1 0 0,0 1-1 0 0,0-1 0 0 0,-1 1 8 0 0,0 51-3 0 0,0-28-2 0 0,0 1 0 0 0,2 0 0 0 0,1 0 0 0 0,1 0 0 0 0,1-1 0 0 0,4 11 5 0 0,14 51 15 0 0,-28-84 2617 0 0,-29-28-2253 0 0,-55-40-40 0 0,-24 9-588 0 0,79 42-3125 0 0,3-1-4639 0 0,22 11-137 0 0</inkml:trace>
  <inkml:trace contextRef="#ctx0" brushRef="#br0" timeOffset="-9378.149">9359 649 0 0 0,'0'0'337'0'0,"0"0"-42"0"0,0 0-81 0 0,0 0-68 0 0,0 0-47 0 0,-25 32-30 0 0,-75 95-2 0 0,70-73 69 0 0,30-46-84 0 0,-1-3 92 0 0,0 0 0 0 0,0-1 0 0 0,1 1 0 0 0,-1 0 0 0 0,1-1 0 0 0,0 1 0 0 0,1 0 0 0 0,-1-1 0 0 0,1 1 0 0 0,0 0-1 0 0,0-1 1 0 0,0 1 0 0 0,0-1 0 0 0,1 1 0 0 0,0-1 0 0 0,0 1 0 0 0,0-1 0 0 0,1 0 0 0 0,-1 0 0 0 0,1 0 0 0 0,0-1 0 0 0,0 1 0 0 0,0-1 0 0 0,0 1 0 0 0,1-1 0 0 0,0 0 0 0 0,-1 0 0 0 0,1-1 0 0 0,0 1 0 0 0,0-1 0 0 0,1 0 0 0 0,-1 0 0 0 0,0 0-1 0 0,1 0 1 0 0,-1-1 0 0 0,4 1-144 0 0,3-2 524 0 0,0 0-1 0 0,-1 0 1 0 0,1-1-1 0 0,-1-1 1 0 0,1 0-1 0 0,-1 0 1 0 0,0-1-1 0 0,0-1 0 0 0,0 1 1 0 0,0-2-1 0 0,0 1 1 0 0,-1-1-1 0 0,0-1 1 0 0,0 1-1 0 0,0-2 1 0 0,-1 1-1 0 0,0-1 0 0 0,0-1 1 0 0,3-3-524 0 0,11-12 473 0 0,-1-1 0 0 0,-2-1 1 0 0,0-1-1 0 0,-2-1 0 0 0,14-28-473 0 0,-20 32-275 0 0,-2 0-1 0 0,0 0 0 0 0,-2-1 0 0 0,0 0 1 0 0,-2-1-1 0 0,0 0 0 0 0,-2 0 1 0 0,-1 0-1 0 0,-1 0 0 0 0,-1 0 0 0 0,-1 0 1 0 0,-2-13 275 0 0,2 31-197 0 0,1 1 1 0 0,-1-1 0 0 0,0 0 0 0 0,-1 1-1 0 0,0-1 1 0 0,0 1 0 0 0,0-1 0 0 0,0 1-1 0 0,-1 0 1 0 0,0 0 0 0 0,-1 0-1 0 0,1 0 1 0 0,-1 1 0 0 0,0-1 0 0 0,-1 1-1 0 0,1 0 1 0 0,-1 0 0 0 0,0 1 0 0 0,0 0-1 0 0,0-1 1 0 0,-1 2 0 0 0,0-1 0 0 0,1 1-1 0 0,-1-1 1 0 0,-1 2 0 0 0,1-1 0 0 0,0 1-1 0 0,-1 0 1 0 0,1 0 0 0 0,-1 0-1 0 0,1 1 1 0 0,-1 0 0 0 0,0 1 0 0 0,1-1-1 0 0,-1 1 1 0 0,-6 1 196 0 0,5 3 20 0 0,0 0 0 0 0,0 0-1 0 0,1 1 1 0 0,-1 0 0 0 0,1 1-1 0 0,0-1 1 0 0,1 1 0 0 0,-1 1-1 0 0,1-1 1 0 0,1 1 0 0 0,-1 0 0 0 0,1 0-1 0 0,0 1 1 0 0,1 0 0 0 0,-1-1-1 0 0,2 2 1 0 0,-1-1 0 0 0,1 0-1 0 0,0 1 1 0 0,1-1 0 0 0,0 1-1 0 0,0 0 1 0 0,1 0 0 0 0,0 0 0 0 0,1-1-1 0 0,0 8-19 0 0,0 1 347 0 0,1-1-1 0 0,1 1 0 0 0,0-1 1 0 0,1 0-1 0 0,1 0 0 0 0,0 0 1 0 0,1 0-1 0 0,1-1 0 0 0,1 0 1 0 0,0 0-1 0 0,0 0 0 0 0,2-1 0 0 0,0 0 1 0 0,0-1-1 0 0,1 0 0 0 0,12 11-346 0 0,143 146 1829 0 0,-128-127-4698 0 0,-31-42-2344 0 0,-5-1 1167 0 0,0 0-243 0 0</inkml:trace>
  <inkml:trace contextRef="#ctx0" brushRef="#br0" timeOffset="-9066.592">9970 690 6817 0 0,'0'0'962'0'0,"0"0"-2"0"0,0 0 280 0 0,0 0 329 0 0,0 0 71 0 0,0 0-158 0 0,0 0-267 0 0,0 0-306 0 0,0 0-247 0 0,-8 33-178 0 0,-24 103-147 0 0,23-29 217 0 0,10-81-148 0 0,1-13-1079 0 0,-2 0-3387 0 0,1-13 111 0 0,0 0 2274 0 0,-1 0-2681 0 0,0 0-168 0 0</inkml:trace>
  <inkml:trace contextRef="#ctx0" brushRef="#br0" timeOffset="-8820.826">9696 657 2216 0 0,'0'0'1686'0'0,"0"0"-134"0"0,0 0-6 0 0,0 0 12 0 0,0 0-85 0 0,0 0-80 0 0,0 0-106 0 0,35-1-119 0 0,110-1-129 0 0,10-14 1339 0 0,-34-9-2101 0 0,-88 17-3591 0 0,-32 8 1158 0 0,-2 0-2120 0 0,0 0 2503 0 0,1 0 293 0 0,0 0-3094 0 0</inkml:trace>
  <inkml:trace contextRef="#ctx0" brushRef="#br0" timeOffset="-8578.095">9683 1036 1640 0 0,'0'0'3100'0'0,"0"0"-1201"0"0,0 0-254 0 0,0 0 101 0 0,0 0-65 0 0,0 0-221 0 0,0 0-232 0 0,0 0-321 0 0,33-4-294 0 0,107-15-225 0 0,18-21-404 0 0,-111 25-1168 0 0,-2 1-6024 0 0,-34 10-691 0 0</inkml:trace>
  <inkml:trace contextRef="#ctx0" brushRef="#br0" timeOffset="-8088.227">9790 16 3913 0 0,'0'0'1077'0'0,"0"0"-70"0"0,0 0 160 0 0,0 0 231 0 0,0 0 129 0 0,0 0-58 0 0,0 0-219 0 0,0 0-207 0 0,0 0-152 0 0,0 0-127 0 0,0 0-95 0 0,0 0-39 0 0,0 0-35 0 0,20-1-22 0 0,145-5 1192 0 0,-73 21-979 0 0,-91-14-769 0 0,-1 0-1 0 0,1 0 1 0 0,0 1-1 0 0,-1-1 0 0 0,1 0 1 0 0,-1 1-1 0 0,1-1 1 0 0,-1 0-1 0 0,1 1 0 0 0,-1-1 1 0 0,0 1-1 0 0,0-1 1 0 0,0 1-1 0 0,0-1 0 0 0,0 1 1 0 0,0-1-1 0 0,0 1 1 0 0,-1-1-1 0 0,1 0 0 0 0,0 1 1 0 0,-1-1-1 0 0,1 1 1 0 0,-1-1-1 0 0,0 0 0 0 0,1 1 1 0 0,-1-1-1 0 0,0 0 1 0 0,0 0-1 0 0,0 0 0 0 0,0 0 1 0 0,0 1-1 0 0,0-1 1 0 0,0 0-1 0 0,0-1 0 0 0,0 1 1 0 0,0 0-1 0 0,-1 0-16 0 0,-92 75 450 0 0,93-75-452 0 0,-1 0 0 0 0,1 0-1 0 0,0 0 1 0 0,-1 0 0 0 0,1 1 0 0 0,0-1 0 0 0,0 0 0 0 0,0 1 0 0 0,0-1 0 0 0,0 0 0 0 0,0 1 0 0 0,0 0 0 0 0,0-1 0 0 0,1 1 0 0 0,-1-1 0 0 0,0 1 0 0 0,1 0 0 0 0,0-1 0 0 0,-1 1 0 0 0,1 0 0 0 0,0 0 0 0 0,0-1 0 0 0,0 1 0 0 0,0 0-1 0 0,0 0 1 0 0,0-1 0 0 0,0 1 0 0 0,1 0 0 0 0,-1-1 0 0 0,1 1 0 0 0,-1 0 0 0 0,1-1 0 0 0,0 1 0 0 0,0 0 0 0 0,-1-1 0 0 0,1 1 0 0 0,0-1 0 0 0,0 0 0 0 0,0 1 0 0 0,1-1 0 0 0,-1 0 0 0 0,0 0 0 0 0,1 1 0 0 0,-1-1 0 0 0,0 0 0 0 0,1 0 0 0 0,-1-1-1 0 0,1 1 1 0 0,-1 0 0 0 0,1 0 0 0 0,0-1 0 0 0,-1 1 0 0 0,1-1 0 0 0,0 1 0 0 0,-1-1 0 0 0,1 0 0 0 0,0 0 0 0 0,0 1 0 0 0,-1-1 0 0 0,3-1 2 0 0,157 13 301 0 0,-65-10-3379 0 0,-67-1-2823 0 0,-21-1 2308 0 0,5 0-5594 0 0</inkml:trace>
  <inkml:trace contextRef="#ctx0" brushRef="#br0" timeOffset="-6162.309">311 1478 0 0 0,'0'0'584'0'0,"0"0"376"0"0,0 0 190 0 0,0 0 23 0 0,0 0-104 0 0,0 0-144 0 0,33-1-109 0 0,103-4-38 0 0,18-4 2301 0 0,543-61 2638 0 0,-119 34-4128 0 0,-238 35-1077 0 0,49 24-99 0 0,3-20-41 0 0,106-29 78 0 0,-301 18-239 0 0,344 2 405 0 0,-253 20-507 0 0,-12-20-16 0 0,433-4-79 0 0,-449 12 40 0 0,38-18 84 0 0,206-24 246 0 0,179 10-184 0 0,136-2 56 0 0,-156 32 27 0 0,-229-19 37 0 0,-121-3-6 0 0,186 11-197 0 0,-280 19-232 0 0,-137-7-577 0 0,64-1-1360 0 0,-99-5-3076 0 0,0-5-4080 0 0,-35 9 3707 0 0</inkml:trace>
  <inkml:trace contextRef="#ctx0" brushRef="#br0" timeOffset="1645.56">6811 1872 4857 0 0,'0'0'1315'0'0,"0"0"-297"0"0,0 0-141 0 0,0 0 27 0 0,0 0 64 0 0,0 0 66 0 0,0 0-67 0 0,0 0-162 0 0,0 0-151 0 0,0 0-115 0 0,0 0-62 0 0,0 0-21 0 0,0 0 11 0 0,31-14 0 0 0,96-41 2 0 0,-29 32 750 0 0,0 25-443 0 0,-96-1-764 0 0,1-1 0 0 0,-1 1 0 0 0,0 0 0 0 0,0 0 0 0 0,0 0 0 0 0,0 0 1 0 0,0 0-1 0 0,0 0 0 0 0,0 0 0 0 0,-1 1 0 0 0,1-1 0 0 0,0 1 0 0 0,-1-1 0 0 0,1 1 0 0 0,-1 0 1 0 0,1-1-1 0 0,-1 1 0 0 0,0 0 0 0 0,0 0 0 0 0,0 0 0 0 0,0 0 0 0 0,0 0 0 0 0,0 0 0 0 0,0 1 1 0 0,-1-1-1 0 0,1 0 0 0 0,-1 0 0 0 0,0 0 0 0 0,1 1 0 0 0,-1-1 0 0 0,0 0 0 0 0,-1 0 0 0 0,1 1 1 0 0,0-1-1 0 0,0 0 0 0 0,-1 0 0 0 0,0 1 0 0 0,1-1 0 0 0,-1 0 0 0 0,0 0 0 0 0,-1 2-12 0 0,-79 121 406 0 0,55-92-357 0 0,-12 15 3 0 0,13-18-29 0 0,1 1-1 0 0,2 1 1 0 0,1 1 0 0 0,1 1-1 0 0,1 3-22 0 0,9-15 18 0 0,-13 68 16 0 0,25-89-1 0 0,0 1 0 0 0,1 0 0 0 0,-1-1 0 0 0,0 1-1 0 0,1-1 1 0 0,0 0 0 0 0,-1 1 0 0 0,1-1-1 0 0,0 0 1 0 0,-1-1 0 0 0,1 1 0 0 0,0-1-1 0 0,0 1 1 0 0,0-1 0 0 0,0 0 0 0 0,0 0 0 0 0,-1 0-1 0 0,1 0 1 0 0,0 0 0 0 0,0-1 0 0 0,0 1-1 0 0,0-1 1 0 0,-1 0 0 0 0,1 0 0 0 0,0 0-1 0 0,-1 0 1 0 0,1-1 0 0 0,0 1-33 0 0,110-52-638 0 0,-40 10-4876 0 0,-42 28-3113 0 0,-25 12 3051 0 0</inkml:trace>
  <inkml:trace contextRef="#ctx0" brushRef="#br0" timeOffset="2239.548">7319 2439 9962 0 0,'0'0'1231'0'0,"0"0"-196"0"0,0 0 111 0 0,0 0 172 0 0,0 0 3 0 0,0 0-206 0 0,0 0-284 0 0,0 0-231 0 0,22-33-174 0 0,71-106-116 0 0,70-60 230 0 0,-127 157-544 0 0,2 3 1 0 0,1 1-1 0 0,2 2 0 0 0,6-2 4 0 0,6 20-527 0 0,-36 67 97 0 0,-33 182 522 0 0,16-230-90 0 0,0 1 0 0 0,0-1 0 0 0,0 1 0 0 0,0-1 0 0 0,1 1 0 0 0,-1-1 0 0 0,0 0 0 0 0,1 1 0 0 0,-1-1 0 0 0,1 0 0 0 0,0 1 0 0 0,-1-1 0 0 0,1 0 0 0 0,0 0 0 0 0,0 0 0 0 0,0 1 0 0 0,0-1 0 0 0,0 0 0 0 0,0 0 0 0 0,0 0 0 0 0,0-1 1 0 0,0 1-1 0 0,1 0 0 0 0,-1 0 0 0 0,0-1 0 0 0,0 1 0 0 0,1 0 0 0 0,-1-1 0 0 0,1 1 0 0 0,-1-1 0 0 0,0 0 0 0 0,1 1 0 0 0,-1-1 0 0 0,1 0 0 0 0,-1 0 0 0 0,1 0 0 0 0,-1 0 0 0 0,0 0 0 0 0,1 0 0 0 0,-1-1 0 0 0,1 1 0 0 0,-1 0-2 0 0,58-26 420 0 0,103-122-218 0 0,52-38 10 0 0,-153 159-272 0 0,-57 61 268 0 0,-6-20-145 0 0,0 1 1 0 0,-1-1 0 0 0,-1 1 0 0 0,-1-1 0 0 0,0 0 0 0 0,0 0 0 0 0,-2-1 0 0 0,1 0-1 0 0,-5 5-63 0 0,-7 18 87 0 0,13-26-111 0 0,-6 10-90 0 0,1 1 0 0 0,1 0-1 0 0,1 0 1 0 0,0 1 0 0 0,2 0 0 0 0,0 1-1 0 0,2-1 1 0 0,1 1 0 0 0,0 6 114 0 0,15 0-3638 0 0,15-16-7685 0 0,-22-13 6653 0 0</inkml:trace>
  <inkml:trace contextRef="#ctx0" brushRef="#br0" timeOffset="2682.527">8582 2203 0 0 0,'0'0'1087'0'0,"0"0"-162"0"0,0 0 6 0 0,0 0 140 0 0,0 0 73 0 0,0 0-57 0 0,0 0-176 0 0,0 0-281 0 0,-26 35-249 0 0,-80 109-192 0 0,10-33 650 0 0,75-93-224 0 0,1-2 3030 0 0,62-72-993 0 0,-21 29-2138 0 0,14-19-189 0 0,2 2 0 0 0,2 1-1 0 0,1 2 1 0 0,43-33-325 0 0,-74 67-44 0 0,0 0-1 0 0,1 1 1 0 0,0-1 0 0 0,0 2-1 0 0,0 0 1 0 0,1 0 0 0 0,0 1-1 0 0,0 0 1 0 0,0 0 0 0 0,0 2-1 0 0,1-1 1 0 0,-1 1 0 0 0,12 0 44 0 0,-21 3-20 0 0,0 0 1 0 0,0 1-1 0 0,-1-1 1 0 0,1 0-1 0 0,-1 1 1 0 0,1-1 0 0 0,-1 1-1 0 0,1 0 1 0 0,-1-1-1 0 0,0 1 1 0 0,0 0-1 0 0,0 0 1 0 0,0 0-1 0 0,0 0 1 0 0,0 0 0 0 0,0 0-1 0 0,-1 0 1 0 0,1 0-1 0 0,-1 0 1 0 0,0 0-1 0 0,1 0 1 0 0,-1 0-1 0 0,0 0 1 0 0,0 0 0 0 0,0 0-1 0 0,0 1 1 0 0,-1-1-1 0 0,1 0 1 0 0,-1 0-1 0 0,1 0 1 0 0,-1 1 19 0 0,0 8-28 0 0,-12 191-923 0 0,13-148 1693 0 0,-33-50 1573 0 0,-30-41-1192 0 0,-122-62-2985 0 0,169 84-923 0 0,4 4-5048 0 0,7 4 371 0 0</inkml:trace>
  <inkml:trace contextRef="#ctx0" brushRef="#br0" timeOffset="3352.561">9291 2023 832 0 0,'0'0'1471'0'0,"0"0"-205"0"0,0 0-63 0 0,0 0 74 0 0,0 0 42 0 0,0 0-60 0 0,0 0-161 0 0,0 0-186 0 0,0 0-217 0 0,0 0-216 0 0,0 0-161 0 0,0 0-136 0 0,0 0-80 0 0,-27 26-36 0 0,-82 83-25 0 0,75-56-14 0 0,33-43-26 0 0,-1-7 52 0 0,0 1 1 0 0,1-1-1 0 0,-1 1 1 0 0,1-1-1 0 0,0 1 1 0 0,0 0-1 0 0,0-1 1 0 0,1 1-1 0 0,-1 0 0 0 0,1 0 1 0 0,0 0-1 0 0,0-1 1 0 0,0 1-1 0 0,0 0 1 0 0,1 0-1 0 0,0 0 1 0 0,0-1-1 0 0,0 1 0 0 0,0 0 1 0 0,0-1-1 0 0,1 1 1 0 0,-1-1-1 0 0,1 0 1 0 0,0 1-1 0 0,0-1 1 0 0,0 0-1 0 0,1 0 0 0 0,-1 0 1 0 0,1 0-1 0 0,0-1 1 0 0,0 1-1 0 0,-1-1 1 0 0,2 1-1 0 0,-1-1 0 0 0,0 0 1 0 0,0 0-1 0 0,1-1 1 0 0,-1 1-1 0 0,1-1 1 0 0,-1 0-1 0 0,5 1-53 0 0,1 0 295 0 0,1-1 1 0 0,-1 0-1 0 0,1-1 0 0 0,-1 0 0 0 0,1-1 0 0 0,-1 0 1 0 0,1 0-1 0 0,-1-1 0 0 0,1 0 0 0 0,-1-1 1 0 0,0 0-1 0 0,0 0 0 0 0,0-1 0 0 0,-1 0 0 0 0,1-1 1 0 0,-1 0-1 0 0,3-2-295 0 0,123-110 2444 0 0,-117 97-2501 0 0,0-1-1 0 0,-1-1 1 0 0,-2-1-1 0 0,0 0 1 0 0,-1-1 0 0 0,-1 0-1 0 0,-2-1 1 0 0,0 0-1 0 0,-2 0 1 0 0,0-1-1 0 0,-2-1 1 0 0,-1 1 0 0 0,-1-1-1 0 0,-2 0 1 0 0,0 1-1 0 0,-2-1 1 0 0,-1 0 0 0 0,-1-3 57 0 0,1 21-88 0 0,-1 1 1 0 0,0-1 0 0 0,0 1-1 0 0,-1-1 1 0 0,0 1 0 0 0,0 0-1 0 0,-1 0 1 0 0,0 0 0 0 0,-1 1-1 0 0,0-1 1 0 0,0 1 0 0 0,0 0-1 0 0,-5-4 88 0 0,7 8-28 0 0,0 0 0 0 0,0 0 0 0 0,0 1 1 0 0,0-1-1 0 0,0 1 0 0 0,0-1 0 0 0,0 1 0 0 0,-1 1 0 0 0,0-1 0 0 0,1 0 0 0 0,-1 1 0 0 0,0-1 0 0 0,1 1 0 0 0,-1 0 0 0 0,0 1 0 0 0,0-1 0 0 0,0 1 0 0 0,0-1 0 0 0,0 1 0 0 0,0 0 0 0 0,0 1 0 0 0,0-1 0 0 0,0 1 0 0 0,1-1 0 0 0,-1 1 1 0 0,0 0-1 0 0,0 1 0 0 0,0-1 0 0 0,1 1 0 0 0,-1-1 0 0 0,-2 3 28 0 0,-8 6-5 0 0,1 0 1 0 0,0 0-1 0 0,1 1 0 0 0,0 1 1 0 0,0 0-1 0 0,2 1 1 0 0,-1 0-1 0 0,2 1 1 0 0,0 0-1 0 0,0 0 0 0 0,1 1 1 0 0,1 0-1 0 0,1 0 1 0 0,0 1-1 0 0,1 0 1 0 0,0 0-1 0 0,1 0 0 0 0,1 1 1 0 0,1-1-1 0 0,1 1 1 0 0,0 13 4 0 0,0-11 33 0 0,1 1 0 0 0,0 0 0 0 0,2 0-1 0 0,1 0 1 0 0,0-1 0 0 0,1 1 0 0 0,1-1 0 0 0,1 0 0 0 0,1 0 0 0 0,0-1 0 0 0,2 0 0 0 0,0 0 0 0 0,4 4-33 0 0,-1-3-365 0 0,79 105 1346 0 0,-13-60-7329 0 0,-71-61 1182 0 0,-3-2-3435 0 0</inkml:trace>
  <inkml:trace contextRef="#ctx0" brushRef="#br0" timeOffset="3594.584">9779 2041 6649 0 0,'0'0'3162'0'0,"0"0"-1888"0"0,0 0-304 0 0,0 0 333 0 0,0 0 193 0 0,0 0-65 0 0,0 0-259 0 0,0 0-332 0 0,-13 35-294 0 0,-41 110-208 0 0,27-37 3 0 0,26-83-370 0 0,9 35-1667 0 0,16-50-7719 0 0,-18-10 1033 0 0</inkml:trace>
  <inkml:trace contextRef="#ctx0" brushRef="#br0" timeOffset="3849.11">9679 2074 9386 0 0,'0'0'559'0'0,"0"0"-190"0"0,0 0 299 0 0,0 0 399 0 0,0 0 162 0 0,0 0-32 0 0,0 0-173 0 0,0 0-226 0 0,0 0-203 0 0,0 0-150 0 0,0 0-120 0 0,0 0-110 0 0,35 3-61 0 0,110 7-70 0 0,2-22-1282 0 0,-144 12 790 0 0,24-5-1664 0 0,-14-2-5568 0 0,-11 4 843 0 0</inkml:trace>
  <inkml:trace contextRef="#ctx0" brushRef="#br0" timeOffset="4015.147">9777 2258 464 0 0,'0'0'2681'0'0,"0"0"-617"0"0,0 0-191 0 0,0 0-153 0 0,0 0-200 0 0,0 0-200 0 0,0 0-247 0 0,0 0-289 0 0,0 0-232 0 0,0 0-184 0 0,0 0-160 0 0,206-22-104 0 0,-184 15-120 0 0,2-4-296 0 0,-2 4-472 0 0,0-1-992 0 0,-7 1-2113 0 0,-4 3-4065 0 0</inkml:trace>
  <inkml:trace contextRef="#ctx0" brushRef="#br0" timeOffset="5150.724">9720 1518 6065 0 0,'0'0'2138'0'0,"0"0"-202"0"0,0 0-118 0 0,0 0-112 0 0,0 0-235 0 0,0 0-274 0 0,0 0-284 0 0,0 0-269 0 0,0 0-188 0 0,0 0-161 0 0,0 0-127 0 0,0 0-84 0 0,-5 4-12 0 0,50 4 388 0 0,86-1 47 0 0,-130-7-504 0 0,1 0 0 0 0,-1 0 1 0 0,0 0-1 0 0,1 0 0 0 0,-1 1 1 0 0,0-1-1 0 0,1 0 0 0 0,-1 1 0 0 0,0-1 1 0 0,0 0-1 0 0,1 1 0 0 0,-1 0 1 0 0,0-1-1 0 0,0 1 0 0 0,0 0 1 0 0,0-1-1 0 0,0 1 0 0 0,1 0 1 0 0,-2 0-1 0 0,1 0 0 0 0,0 0 1 0 0,0 0-1 0 0,0 0 0 0 0,0 0 1 0 0,-1 0-1 0 0,1 0 0 0 0,0 1 1 0 0,-1-1-1 0 0,1 0 0 0 0,-1 0 1 0 0,1 1-1 0 0,-1-1 0 0 0,0 0 0 0 0,0 1 1 0 0,1-1-1 0 0,-1 0 0 0 0,0 1 1 0 0,0-1-1 0 0,0 0 0 0 0,-1 1 1 0 0,1-1-1 0 0,0 0 0 0 0,0 1 1 0 0,-1 0-4 0 0,-29 52 343 0 0,15-36-243 0 0,9-14-86 0 0,1 1 0 0 0,-1 0 0 0 0,1 1 0 0 0,1-1 0 0 0,-1 1-1 0 0,1 0 1 0 0,0 0 0 0 0,0 1 0 0 0,1-1 0 0 0,0 1 0 0 0,0-1 0 0 0,1 1 0 0 0,-1 0 0 0 0,2 0 0 0 0,-1 0-1 0 0,1 1 1 0 0,0-1 0 0 0,0 0 0 0 0,1 7-14 0 0,2-10 13 0 0,1-1-1 0 0,0 1 0 0 0,0-1 1 0 0,1 0-1 0 0,-1 0 0 0 0,1 0 1 0 0,-1 0-1 0 0,1-1 1 0 0,0 1-1 0 0,0-1 0 0 0,0 0 1 0 0,0 0-1 0 0,1 0 0 0 0,-1-1 1 0 0,0 0-1 0 0,1 1 1 0 0,-1-1-1 0 0,1-1 0 0 0,0 1 1 0 0,-1-1-1 0 0,1 0 1 0 0,-1 0-1 0 0,1 0 0 0 0,-1-1 1 0 0,3 0-13 0 0,4 2 8 0 0,149-20-876 0 0,-94 1-3483 0 0,-33 8-291 0 0,-16 6-5942 0 0</inkml:trace>
  <inkml:trace contextRef="#ctx0" brushRef="#br0" timeOffset="5831.945">10622 101 4449 0 0,'0'0'1024'0'0,"0"0"28"0"0,0 0 129 0 0,0 0 95 0 0,0 0 19 0 0,0 0-76 0 0,0 0-148 0 0,0 0-155 0 0,0 0-107 0 0,0 0-90 0 0,0 0-85 0 0,0 0-57 0 0,0 0-69 0 0,24-18-57 0 0,76-53-51 0 0,-63 59 84 0 0,-34 29-119 0 0,-3-14-279 0 0,14 119 1585 0 0,-16 61-556 0 0,-1-20-522 0 0,18 149-593 0 0,-4-201 63 0 0,-4 0 0 0 0,-4 1 0 0 0,-6 0 0 0 0,-5-1 0 0 0,-4 0 0 0 0,-10 24-63 0 0,-108 451 644 0 0,120-536-523 0 0,1-1-1 0 0,3 2 1 0 0,2-1 0 0 0,3 25-121 0 0,15-31 89 0 0,-14-43-65 0 0,0-1 16 0 0,0 0 0 0 0,0 0 49 0 0,-7 11 706 0 0,-5-6-519 0 0,-1-1 0 0 0,1 0 0 0 0,-1 0 0 0 0,1-1 0 0 0,-1-1 0 0 0,0 0 0 0 0,0-1 0 0 0,0 0 0 0 0,0-1 0 0 0,0-1 0 0 0,0 0 0 0 0,-7-2-276 0 0,16 3-3 0 0,0-1-1 0 0,0 0 1 0 0,0 0 0 0 0,1 0 0 0 0,-1 0 0 0 0,0 0 0 0 0,1-1 0 0 0,-1 0 0 0 0,1 0 0 0 0,-1 0 0 0 0,1 0 0 0 0,0 0 0 0 0,0-1 0 0 0,0 1 0 0 0,0-1 0 0 0,0 0 0 0 0,1 0-1 0 0,-1 0 1 0 0,1 0 0 0 0,0 0 0 0 0,-1-2 3 0 0,-6-21-3214 0 0,8-4-4572 0 0,5 19-4473 0 0</inkml:trace>
  <inkml:trace contextRef="#ctx0" brushRef="#br0" timeOffset="7014.1">223 49 1656 0 0,'0'0'1111'0'0,"0"0"-51"0"0,0 0 78 0 0,0 0 118 0 0,0 0 138 0 0,0 0 164 0 0,0 0-7 0 0,0 0-136 0 0,0 0-231 0 0,0 0-272 0 0,0 0-228 0 0,-31 1-140 0 0,-93 3-113 0 0,123-5-409 0 0,-1 0-1 0 0,1 1 0 0 0,0-1 1 0 0,-1 1-1 0 0,1-1 1 0 0,-1 1-1 0 0,1 0 1 0 0,0 0-1 0 0,-1-1 1 0 0,1 1-1 0 0,-1 0 1 0 0,1 0-1 0 0,-1 1 1 0 0,1-1-1 0 0,-1 0 0 0 0,1 0 1 0 0,-1 1-1 0 0,1-1 1 0 0,0 1-1 0 0,-1-1 1 0 0,1 1-1 0 0,0-1 1 0 0,-1 1-1 0 0,1 0 1 0 0,0 0-1 0 0,0 0 1 0 0,0 0-1 0 0,-1 0 0 0 0,1 0 1 0 0,0 0-1 0 0,0 0 1 0 0,1 0-1 0 0,-1 0 1 0 0,0 0-1 0 0,0 1 1 0 0,0-1-1 0 0,1 0 1 0 0,-1 1-22 0 0,-1 6 96 0 0,-11 94 391 0 0,13-70-350 0 0,-5 141 321 0 0,8 1-1 0 0,17 100-457 0 0,13-10 344 0 0,-3 248-344 0 0,-38-246 1274 0 0,-26 135-1274 0 0,18 55 1057 0 0,29-390-548 0 0,-10-64-466 0 0,1 0 1 0 0,-1 0-1 0 0,1 0 1 0 0,-1-1-1 0 0,1 1 1 0 0,0-1-1 0 0,0 0 1 0 0,0 0-1 0 0,0 0 1 0 0,0-1-1 0 0,0 0 1 0 0,0 1 0 0 0,0-1-1 0 0,0 0 1 0 0,0-1-1 0 0,0 1 1 0 0,0-1-1 0 0,0 0 1 0 0,0 0-1 0 0,-1 0 1 0 0,1 0-1 0 0,0-1 1 0 0,0 0-1 0 0,-1 1 1 0 0,1-2-44 0 0,26-5-1535 0 0,-21 7 658 0 0,22-5-6639 0 0,-20 5-3773 0 0</inkml:trace>
  <inkml:trace contextRef="#ctx0" brushRef="#br0" timeOffset="8758.893">10940 1404 0 0 0,'0'0'192'0'0,"0"0"412"0"0,0 0 518 0 0,0 0 421 0 0,0 0 293 0 0,0 0 85 0 0,0 0-146 0 0,0 0-202 0 0,0 0-222 0 0,0 0-248 0 0,26-9-196 0 0,80-31-166 0 0,-21-16 614 0 0,-66 37-1027 0 0,18-14-56 0 0,-2-1-1 0 0,-1-2 0 0 0,-1-1 0 0 0,-3-1 0 0 0,-1-2 0 0 0,-2-1 0 0 0,7-17-271 0 0,-29 46-64 0 0,0 0 0 0 0,-1 0-1 0 0,-1 0 1 0 0,0-1 0 0 0,0 1-1 0 0,-2-1 1 0 0,1 0 0 0 0,-2 0-1 0 0,0-7 65 0 0,0 18-63 0 0,-1 0 0 0 0,0-1-1 0 0,0 1 1 0 0,0 0-1 0 0,0 0 1 0 0,0 0-1 0 0,0 0 1 0 0,0 0-1 0 0,-1 0 1 0 0,1 0-1 0 0,-1 1 1 0 0,1-1-1 0 0,-1 0 1 0 0,0 1-1 0 0,0-1 1 0 0,1 1-1 0 0,-1 0 1 0 0,0 0 0 0 0,0 0-1 0 0,-1-1 1 0 0,1 2-1 0 0,0-1 1 0 0,0 0-1 0 0,0 0 1 0 0,-1 1-1 0 0,1-1 1 0 0,0 1-1 0 0,-1 0 1 0 0,1 0-1 0 0,0 0 1 0 0,-1 0-1 0 0,1 0 1 0 0,0 0-1 0 0,0 1 1 0 0,-1-1 0 0 0,1 1-1 0 0,0-1 1 0 0,0 1-1 0 0,-1 0 1 0 0,1 0-1 0 0,0 0 1 0 0,0 0-1 0 0,0 0 1 0 0,0 1-1 0 0,0-1 1 0 0,1 1-1 0 0,-1-1 1 0 0,0 1-1 0 0,0 0 64 0 0,-14 15-33 0 0,0-1 0 0 0,1 2-1 0 0,1 0 1 0 0,1 1-1 0 0,1 0 1 0 0,1 1 0 0 0,0 1-1 0 0,1-1 1 0 0,2 1-1 0 0,0 1 1 0 0,1 0-1 0 0,1 0 1 0 0,1 0 0 0 0,1 1-1 0 0,1 0 1 0 0,1-1-1 0 0,1 14 34 0 0,1-29 47 0 0,-1-1 0 0 0,1 1-1 0 0,1-1 1 0 0,-1 1 0 0 0,1-1-1 0 0,0 0 1 0 0,0 1 0 0 0,1-1-1 0 0,0 0 1 0 0,0 0 0 0 0,0 0-1 0 0,1 0 1 0 0,0 0 0 0 0,0 0-1 0 0,1-1 1 0 0,-1 0 0 0 0,1 1-1 0 0,0-2 1 0 0,1 1 0 0 0,-1 0 0 0 0,1-1-1 0 0,0 0 1 0 0,0 0 0 0 0,0 0-1 0 0,1 0 1 0 0,2 0-47 0 0,6 2 196 0 0,1 0-1 0 0,-1-2 1 0 0,1 0 0 0 0,0 0-1 0 0,0-2 1 0 0,0 0 0 0 0,1 0-1 0 0,-1-2 1 0 0,1 0 0 0 0,-1 0-1 0 0,0-2 1 0 0,0 0 0 0 0,1 0-1 0 0,-1-2 1 0 0,-1 1 0 0 0,1-2-1 0 0,0 0 1 0 0,-1-1 0 0 0,0-1-1 0 0,-1 0 1 0 0,1 0 0 0 0,5-6-196 0 0,17-9 232 0 0,-2-2 0 0 0,0-2 0 0 0,-2-1 0 0 0,0-1 0 0 0,-2-2 0 0 0,14-19-232 0 0,-31 34-30 0 0,-1-1 0 0 0,-1-1 0 0 0,0 0-1 0 0,-1 0 1 0 0,-1-1 0 0 0,0-1 0 0 0,-1 1 0 0 0,-2-1-1 0 0,0-1 1 0 0,0 1 0 0 0,-2-1 0 0 0,-1 0 0 0 0,0 0-1 0 0,-1-15 31 0 0,-1 33-44 0 0,-1 0 0 0 0,0 0 0 0 0,0-1 0 0 0,0 1 0 0 0,0 0 0 0 0,0 0 1 0 0,0 0-1 0 0,0 0 0 0 0,-1 0 0 0 0,1 0 0 0 0,-1 0 0 0 0,1 0 0 0 0,-1 0 0 0 0,0 0 0 0 0,0 0 0 0 0,0 0 0 0 0,0 1 0 0 0,0-1 0 0 0,0 0 0 0 0,0 0 0 0 0,-1 1 0 0 0,1-1 0 0 0,-1 1 0 0 0,1-1 0 0 0,-1 1 0 0 0,0 0 0 0 0,1 0 0 0 0,-1 0 0 0 0,0 0 0 0 0,0 0 0 0 0,0 0 0 0 0,0 0 0 0 0,0 0 0 0 0,0 1 0 0 0,0-1 0 0 0,0 1 0 0 0,0-1 0 0 0,0 1 0 0 0,0 0 0 0 0,0 0 0 0 0,0 0 0 0 0,0 0 0 0 0,0 0 0 0 0,0 0 0 0 0,0 1 0 0 0,0-1 0 0 0,-1 1 0 0 0,2 0 0 0 0,-1-1 0 0 0,0 1 0 0 0,0 0 0 0 0,0 0 44 0 0,-10 7-105 0 0,1 1 0 0 0,1 0-1 0 0,0 1 1 0 0,0 0-1 0 0,0 0 1 0 0,2 1 0 0 0,-1 1-1 0 0,1-1 1 0 0,1 1 0 0 0,0 0-1 0 0,-1 5 106 0 0,0-3-5 0 0,0 1 0 0 0,0 0 0 0 0,2 1 0 0 0,0-1 1 0 0,1 1-1 0 0,0 0 0 0 0,2 1 0 0 0,0-1 0 0 0,0 1 0 0 0,2 0 0 0 0,0-1 0 0 0,1 1 0 0 0,0 0 0 0 0,3 15 5 0 0,-1-26 39 0 0,0 1 0 0 0,0-1-1 0 0,1 0 1 0 0,0-1 0 0 0,0 1 0 0 0,0 0 0 0 0,0-1 0 0 0,1 0-1 0 0,0 0 1 0 0,0 0 0 0 0,1 0 0 0 0,-1-1 0 0 0,1 1-1 0 0,0-1 1 0 0,0 0 0 0 0,1-1 0 0 0,-1 1 0 0 0,1-1 0 0 0,-1 0-1 0 0,1 0 1 0 0,0-1 0 0 0,5 2-39 0 0,5 0 243 0 0,-1 0 0 0 0,1-1 0 0 0,-1 0 0 0 0,1-1 0 0 0,0-1 0 0 0,0-1 0 0 0,0 0 0 0 0,13-2-243 0 0,-7-3 218 0 0,0-1 0 0 0,0-1 1 0 0,-1-1-1 0 0,0 0 0 0 0,-1-2 1 0 0,0-1-1 0 0,0 0 0 0 0,-1-1 0 0 0,0-1 1 0 0,-1-1-1 0 0,-1-1 0 0 0,11-11-218 0 0,-3 1 39 0 0,-1-1 0 0 0,0-1 0 0 0,-3-1 1 0 0,0-1-1 0 0,-1-1 0 0 0,-2 0 0 0 0,-2-2 0 0 0,0 0 0 0 0,2-11-39 0 0,-14 32-68 0 0,0 0-1 0 0,-1 0 0 0 0,0-1 1 0 0,0 0-1 0 0,-1 1 1 0 0,-1-1-1 0 0,0 0 1 0 0,-1 0-1 0 0,0 0 0 0 0,-1 1 1 0 0,0-1-1 0 0,-2-6 69 0 0,3 17-16 0 0,0-1 0 0 0,0 1 0 0 0,-1 0 0 0 0,1 0 0 0 0,-1 0 0 0 0,1-1 0 0 0,-1 1 0 0 0,1 0 0 0 0,-1 0 0 0 0,0 0 1 0 0,1 0-1 0 0,-1 0 0 0 0,0 0 0 0 0,0 0 0 0 0,0 0 0 0 0,0 0 0 0 0,0 0 0 0 0,0 1 0 0 0,0-1 0 0 0,0 0 0 0 0,0 1 0 0 0,0-1 0 0 0,-1 0 0 0 0,1 1 0 0 0,0 0 0 0 0,0-1 0 0 0,0 1 0 0 0,-1 0 0 0 0,1-1 0 0 0,0 1 0 0 0,-1 0 0 0 0,1 0 0 0 0,0 0 0 0 0,0 0 0 0 0,-1 0 0 0 0,1 1 0 0 0,0-1 0 0 0,-1 0 0 0 0,1 0 0 0 0,0 1 0 0 0,0-1 0 0 0,0 1 0 0 0,-1-1 0 0 0,1 1 16 0 0,-47 36-473 0 0,31-12 530 0 0,1 1 0 0 0,1 1 0 0 0,1 1 0 0 0,2 0 0 0 0,0 0 0 0 0,2 1 0 0 0,2 1 0 0 0,0-1 0 0 0,2 1 0 0 0,1 1 0 0 0,2-1 0 0 0,0 1 0 0 0,2 0 0 0 0,3 20-57 0 0,-2-38 97 0 0,1 0 1 0 0,0 0 0 0 0,1-1 0 0 0,0 1-1 0 0,1 0 1 0 0,1-1 0 0 0,0 0 0 0 0,1 0 0 0 0,0 0-1 0 0,0 0 1 0 0,1-1 0 0 0,1 0 0 0 0,0 0-1 0 0,1 0 1 0 0,0-1 0 0 0,0 0 0 0 0,1-1 0 0 0,0 0-1 0 0,1 0 1 0 0,0-1 0 0 0,0 0 0 0 0,7 3-98 0 0,34-2 81 0 0,-36-16-4102 0 0,-1-5-6054 0 0,-9 7 406 0 0</inkml:trace>
  <inkml:trace contextRef="#ctx0" brushRef="#br0" timeOffset="11046.54">12853 1183 2577 0 0,'0'0'1436'0'0,"0"0"-309"0"0,0 0-64 0 0,0 0 144 0 0,0 0 92 0 0,0 0-37 0 0,0 0-183 0 0,0 0-301 0 0,0 0-266 0 0,0 0-147 0 0,0 0-46 0 0,0 6 65 0 0,0 134 2884 0 0,0 79-2606 0 0,-2-200-1082 0 0,0-3-4087 0 0,2-14 1973 0 0,0-2-856 0 0,0 0-303 0 0,0 0 899 0 0</inkml:trace>
  <inkml:trace contextRef="#ctx0" brushRef="#br0" timeOffset="11453.56">12606 1205 2977 0 0,'0'0'953'0'0,"0"0"-81"0"0,0 0 201 0 0,0 0 342 0 0,0 0 225 0 0,0 0 8 0 0,0 0-154 0 0,0 0-156 0 0,0 0-118 0 0,0 0-128 0 0,0 0-141 0 0,0 0-124 0 0,0 0-123 0 0,31-4-76 0 0,95-14-111 0 0,-2-12 550 0 0,50-16-2187 0 0,-155 45-3032 0 0,-12 1-5627 0 0,-5 0 4414 0 0</inkml:trace>
  <inkml:trace contextRef="#ctx0" brushRef="#br0" timeOffset="11720.903">12582 1610 0 0 0,'0'0'752'0'0,"0"0"123"0"0,0 0 332 0 0,0 0 433 0 0,0 0 266 0 0,0 0-47 0 0,0 0-223 0 0,0 0-210 0 0,0 0-108 0 0,0 0-87 0 0,0 0-60 0 0,0 0-58 0 0,0 0-95 0 0,26-4-58 0 0,82-14-111 0 0,43-26 1707 0 0,-6 17-2433 0 0,-82 25-8388 0 0,-51 2-2806 0 0</inkml:trace>
</inkml:ink>
</file>

<file path=ppt/ink/ink4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20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687 664 0 0 0,'0'0'269'0'0,"0"0"338"0"0,0 0-19 0 0,0 0 155 0 0,0 0 323 0 0,0 0 246 0 0,0 0 124 0 0,0 0-53 0 0,0 0-160 0 0,0 0-177 0 0,0 0-150 0 0,2-4-104 0 0,9-11-41 0 0,-6-8 5309 0 0,-24-1-3793 0 0,-66-2-1457 0 0,-99 18-646 0 0,168 9-150 0 0,1 1 1 0 0,0 0-1 0 0,0 1 1 0 0,0 0-1 0 0,0 1 1 0 0,1 1 0 0 0,0 1-1 0 0,0 0 1 0 0,0 0-1 0 0,1 2 1 0 0,-1-1-1 0 0,2 2 1 0 0,-1 0 0 0 0,-5 5-15 0 0,14-10-4 0 0,0-1 0 0 0,0 1 0 0 0,0 0 0 0 0,0 0 0 0 0,1 1 0 0 0,0-1 0 0 0,0 0 1 0 0,0 1-1 0 0,0 0 0 0 0,1 0 0 0 0,-1 0 0 0 0,1 0 0 0 0,1 0 0 0 0,-1 0 0 0 0,1 1 0 0 0,0-1 1 0 0,0 0-1 0 0,0 1 0 0 0,1-1 0 0 0,0 1 0 0 0,0-1 0 0 0,0 1 0 0 0,1-1 0 0 0,-1 1 0 0 0,1-1 1 0 0,1 0-1 0 0,-1 1 0 0 0,1-1 0 0 0,0 0 0 0 0,0 0 0 0 0,1 0 0 0 0,-1 0 0 0 0,1-1 0 0 0,0 1 1 0 0,3 3 3 0 0,3 1 20 0 0,0 0 1 0 0,1 0 0 0 0,0-1-1 0 0,1 0 1 0 0,0 0 0 0 0,0-2 0 0 0,1 1-1 0 0,0-1 1 0 0,0-1 0 0 0,0 0-1 0 0,0-1 1 0 0,1 0 0 0 0,0-1 0 0 0,0 0-1 0 0,1-1-20 0 0,156 13 626 0 0,-157-7-80 0 0,-45 6 195 0 0,21-10-827 0 0,-38 22-32 0 0,0 2-1 0 0,2 3 0 0 0,2 1 1 0 0,0 3-1 0 0,-13 15 119 0 0,33-29-30 0 0,1 0 1 0 0,1 2-1 0 0,1 1 0 0 0,1 0 1 0 0,2 2-1 0 0,0 0 0 0 0,1 1 1 0 0,-4 13 29 0 0,20-36-1 0 0,-1-1 0 0 0,1 1 0 0 0,1 0 0 0 0,-1 0 1 0 0,1 0-1 0 0,-1 0 0 0 0,1 0 0 0 0,0 0 0 0 0,1 0 1 0 0,-1 0-1 0 0,1 1 0 0 0,0-1 0 0 0,0 0 1 0 0,0 0-1 0 0,0 1 0 0 0,1-1 0 0 0,0 0 0 0 0,0 0 1 0 0,0 0-1 0 0,0 0 0 0 0,0 0 0 0 0,1 0 0 0 0,0 0 1 0 0,0 0-1 0 0,0-1 0 0 0,0 1 0 0 0,1-1 1 0 0,-1 1-1 0 0,1-1 0 0 0,0 0 0 0 0,0 0 0 0 0,0 0 1 0 0,0 0-1 0 0,1-1 1 0 0,10 3 30 0 0,0-1 0 0 0,0-1 0 0 0,0 0 0 0 0,1-1 0 0 0,-1 0 1 0 0,0-1-1 0 0,1-1 0 0 0,-1-1 0 0 0,1 0 0 0 0,-1 0 0 0 0,1-1 0 0 0,-1-1 0 0 0,0-1 0 0 0,0 0 1 0 0,-1-1-1 0 0,1 0 0 0 0,11-7-30 0 0,-1 0-524 0 0,1-1 0 0 0,-2-1 0 0 0,0-1 1 0 0,-1-1-1 0 0,14-14 524 0 0,21-31-5560 0 0,-32 31-2176 0 0,-11 15 378 0 0</inkml:trace>
  <inkml:trace contextRef="#ctx0" brushRef="#br0" timeOffset="446.376">412 1 5625 0 0,'0'0'622'0'0,"0"0"-425"0"0,0 0-10 0 0,0 0 450 0 0,0 0 573 0 0,0 0 350 0 0,0 0 50 0 0,0 0-139 0 0,0 0-210 0 0,0 0-215 0 0,0 0-170 0 0,0 0-161 0 0,2 35-116 0 0,5 111-80 0 0,-5 115 1254 0 0,-13-86-1570 0 0,-9-1 0 0 0,-7-1 1 0 0,-7-2-1 0 0,-57 166-203 0 0,66-244 23 0 0,6-12-165 0 0,4 1 0 0 0,3 0 0 0 0,0 60 142 0 0,9-58-4605 0 0,2 1-4679 0 0,1-82 2855 0 0</inkml:trace>
</inkml:ink>
</file>

<file path=ppt/ink/ink4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25.2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1 540 880 0 0,'0'0'1130'0'0,"0"0"-1088"0"0,0 0-354 0 0,0 0 296 0 0,0 0 678 0 0,0 0 678 0 0,0 0 270 0 0,0 0-37 0 0,0 0-192 0 0,0 0-224 0 0,0 0-147 0 0,20 12-37 0 0,65 36-30 0 0,-13-24 1099 0 0,-57-24-1578 0 0,-1 2-149 0 0,0-2-1 0 0,0 0 0 0 0,0-1 0 0 0,0 0 1 0 0,0-1-1 0 0,-1 0 0 0 0,1-1 1 0 0,-1-1-1 0 0,1 0 0 0 0,-1-1 1 0 0,0 0-1 0 0,-1-1 0 0 0,11-7-314 0 0,34-27 338 0 0,-1-3-1 0 0,-2-2 0 0 0,-2-3 1 0 0,-3-2-1 0 0,-1-2 0 0 0,4-11-337 0 0,-9 15 117 0 0,109-135-5 0 0,-151 182-120 0 0,-1 1-1 0 0,0-1 1 0 0,0 1 0 0 0,1-1 0 0 0,-1 1 0 0 0,0 0-1 0 0,0-1 1 0 0,1 1 0 0 0,-1-1 0 0 0,0 1-1 0 0,1 0 1 0 0,-1 0 0 0 0,1-1 0 0 0,-1 1 0 0 0,1 0-1 0 0,-1-1 1 0 0,0 1 0 0 0,1 0 0 0 0,-1 0 0 0 0,1 0-1 0 0,-1 0 1 0 0,1-1 0 0 0,-1 1 0 0 0,1 0-1 0 0,-1 0 1 0 0,1 0 0 0 0,-1 0 0 0 0,1 0 0 0 0,-1 0-1 0 0,1 0 1 0 0,-1 0 0 0 0,1 0 0 0 0,-1 1 0 0 0,1-1-1 0 0,-1 0 1 0 0,1 0 0 0 0,-1 0 0 0 0,1 1-1 0 0,-1-1 1 0 0,1 0 0 0 0,-1 0 0 0 0,0 1 0 0 0,1-1-1 0 0,-1 0 1 0 0,1 1 0 0 0,-1-1 0 0 0,0 0-1 0 0,1 1 1 0 0,-1-1 0 0 0,0 1 0 0 0,0-1 0 0 0,1 0-1 0 0,-1 1 1 0 0,0-1 0 0 0,0 1 0 0 0,0-1 0 0 0,1 1-1 0 0,-1-1 1 0 0,0 1 0 0 0,0-1 0 0 0,0 1-1 0 0,0-1 1 0 0,0 1 8 0 0,6 39 13 0 0,-6-33 28 0 0,4 32 121 0 0,-3 0 0 0 0,-1 1 0 0 0,-2-1 0 0 0,-2 0 0 0 0,-1 0 0 0 0,-2 0 1 0 0,-2 0-1 0 0,-1-1 0 0 0,-2 0-162 0 0,2-10 56 0 0,4-7-21 0 0,-1 0 1 0 0,-2 0 0 0 0,0-1-1 0 0,-1 0 1 0 0,0-1 0 0 0,-2 0-1 0 0,-4 4-35 0 0,6-10-32 0 0,0-1 0 0 0,-1 0 0 0 0,0-1 0 0 0,0 0 0 0 0,-2-1 0 0 0,1 0 1 0 0,-1-1-1 0 0,0 0 0 0 0,-1-1 0 0 0,0-1 0 0 0,0 0 0 0 0,-1-1 0 0 0,0-1 0 0 0,0 0 0 0 0,0-1 0 0 0,-1 0 0 0 0,1-1 0 0 0,-1-1 0 0 0,0-1 0 0 0,-10 0 32 0 0,21-1-134 0 0,0-1-1 0 0,0 0 0 0 0,0 0 0 0 0,0 0 1 0 0,1-1-1 0 0,-1 0 0 0 0,0 0 0 0 0,1 0 0 0 0,-1 0 1 0 0,1-1-1 0 0,0 0 0 0 0,0 1 0 0 0,0-2 1 0 0,0 1-1 0 0,1 0 0 0 0,-1-1 0 0 0,1 0 1 0 0,0 1-1 0 0,0-1 0 0 0,0-1 0 0 0,0 1 1 0 0,1 0-1 0 0,-1-1 0 0 0,1 1 0 0 0,1-1 0 0 0,-1 1 1 0 0,0-4 134 0 0,-4-39-4348 0 0,15 2-3632 0 0,-1 29 2067 0 0</inkml:trace>
</inkml:ink>
</file>

<file path=ppt/ink/ink4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25.5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15219 0 0,'0'0'1048'0'0,"0"0"-553"0"0,0 0-105 0 0,0 0 316 0 0,0 0 292 0 0,0 0 38 0 0,0 0-180 0 0,0 0-299 0 0,0 0-257 0 0,3 36-155 0 0,10 112-94 0 0,0 24-1422 0 0,-12-109-9265 0 0,-1-51 842 0 0</inkml:trace>
</inkml:ink>
</file>

<file path=ppt/ink/ink4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25.8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16876 0 0,'0'0'1024'0'0,"0"0"-408"0"0,0 0-352 0 0,0 0-248 0 0,0 0-288 0 0,0 0-464 0 0,0 0-120 0 0,0 0 7 0 0,0 0 33 0 0,0 0 32 0 0,0 0-680 0 0,0 0-2057 0 0,0 0-5977 0 0</inkml:trace>
</inkml:ink>
</file>

<file path=ppt/ink/ink4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26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0 667 10042 0 0,'0'0'1623'0'0,"0"0"-219"0"0,0 0 23 0 0,0 0 155 0 0,0 0-47 0 0,0 0-293 0 0,0 0-263 0 0,0 0-278 0 0,0 0-218 0 0,0 0-128 0 0,6-34-85 0 0,17-104-30 0 0,41-89 375 0 0,-54 199-596 0 0,60-104-209 0 0,-70 131 161 0 0,0 1-1 0 0,0-1 0 0 0,1 0 1 0 0,-1 1-1 0 0,0-1 0 0 0,1 0 1 0 0,-1 1-1 0 0,1-1 0 0 0,-1 1 1 0 0,1-1-1 0 0,-1 1 0 0 0,1-1 1 0 0,-1 1-1 0 0,1-1 0 0 0,0 1 0 0 0,-1-1 1 0 0,1 1-1 0 0,-1 0 0 0 0,1-1 1 0 0,0 1-1 0 0,0 0 0 0 0,-1-1 1 0 0,1 1-1 0 0,0 0 0 0 0,-1 0 1 0 0,1 0-1 0 0,0 0 0 0 0,0 0 1 0 0,-1 0-1 0 0,1 0 0 0 0,0 0 0 0 0,0 0 1 0 0,-1 0-1 0 0,1 0 0 0 0,0 0 1 0 0,-1 1-1 0 0,1-1 0 0 0,0 0 1 0 0,0 0-1 0 0,-1 1 0 0 0,1-1 1 0 0,-1 1-1 0 0,1-1 0 0 0,0 0 1 0 0,-1 1-1 0 0,1-1 0 0 0,-1 1 0 0 0,1-1 1 0 0,-1 1-1 0 0,1 0 0 0 0,-1-1 1 0 0,1 1-1 0 0,-1-1 0 0 0,0 1 1 0 0,1 0-1 0 0,-1-1 0 0 0,0 1 1 0 0,0 0-1 0 0,1 0 0 0 0,-1-1 1 0 0,0 1-1 0 0,0 0 0 0 0,0 0 0 0 0,0-1 1 0 0,0 1-1 0 0,0 0 0 0 0,0-1 1 0 0,0 1-1 0 0,0 0 30 0 0,1 43-99 0 0,19 121-1 0 0,-19-159 112 0 0,0-1-1 0 0,1 0 1 0 0,0 0 0 0 0,1 0 0 0 0,-1 0-1 0 0,1 0 1 0 0,0 0 0 0 0,0-1-1 0 0,0 1 1 0 0,1-1 0 0 0,0 0 0 0 0,-1 0-1 0 0,1 0 1 0 0,1 0 0 0 0,-1-1-1 0 0,1 0 1 0 0,-1 0 0 0 0,1 0 0 0 0,0 0-1 0 0,0-1 1 0 0,0 0 0 0 0,0 0-1 0 0,0 0 1 0 0,1 0 0 0 0,-1-1 0 0 0,1 0-1 0 0,2 0-11 0 0,-3-1 109 0 0,0 0 0 0 0,0 0 0 0 0,0-1 0 0 0,0 1 0 0 0,0-1 1 0 0,0 0-1 0 0,0 0 0 0 0,-1-1 0 0 0,1 0 0 0 0,0 0 0 0 0,-1 0 0 0 0,0 0 0 0 0,1 0 0 0 0,-1-1 0 0 0,0 0 0 0 0,0 0 0 0 0,0 0 0 0 0,-1-1 0 0 0,1 1 0 0 0,-1-1 0 0 0,0 0 0 0 0,0 0 0 0 0,0 0 0 0 0,0 0 0 0 0,-1 0-109 0 0,57-123 1250 0 0,-46 93-1468 0 0,9-16-1307 0 0,-14 34-1967 0 0,1 1-4168 0 0,-4 7-3617 0 0</inkml:trace>
  <inkml:trace contextRef="#ctx0" brushRef="#br0" timeOffset="291.055">998 0 13691 0 0,'0'0'1712'0'0,"0"0"-377"0"0,0 0-211 0 0,0 0-151 0 0,0 0-213 0 0,0 0-159 0 0,0 0-117 0 0,0 0-146 0 0,0 0-118 0 0,-32 22-92 0 0,-97 72-75 0 0,63-26-21 0 0,57-53-36 0 0,2-3-21 0 0,-1 1-1 0 0,1 0 1 0 0,1 0-1 0 0,0 0 1 0 0,1 1-1 0 0,1 0 1 0 0,0 0-1 0 0,1 0 1 0 0,0 0-1 0 0,1 3 26 0 0,1-11-22 0 0,1-1 0 0 0,0 0-1 0 0,0 1 1 0 0,1-1 0 0 0,0 0 0 0 0,0 1 0 0 0,0-1-1 0 0,0 0 1 0 0,1 0 0 0 0,0 0 0 0 0,0 0 0 0 0,0 0-1 0 0,0-1 1 0 0,1 1 0 0 0,0 0 0 0 0,0-1 0 0 0,0 0 0 0 0,1 0-1 0 0,-1 0 1 0 0,1 0 0 0 0,0-1 0 0 0,0 1 0 0 0,0-1-1 0 0,1 0 1 0 0,-1 0 0 0 0,1 0 0 0 0,0-1 0 0 0,0 0-1 0 0,0 1 23 0 0,10 1-245 0 0,0 0-1 0 0,1-1 1 0 0,-1 0-1 0 0,1-2 0 0 0,0 1 1 0 0,-1-2-1 0 0,1 0 1 0 0,0-1-1 0 0,-1-1 0 0 0,1 0 1 0 0,-1-1-1 0 0,1-1 1 0 0,-1 0-1 0 0,0-1 0 0 0,-1-1 1 0 0,1 0-1 0 0,-1-1 1 0 0,0 0-1 0 0,4-4 246 0 0,35-22-4416 0 0,-20 9-2040 0 0,-20 12 1446 0 0</inkml:trace>
  <inkml:trace contextRef="#ctx0" brushRef="#br0" timeOffset="557.637">1224 401 112 0 0,'0'0'1082'0'0,"0"0"126"0"0,0 0 298 0 0,0 0 269 0 0,0 0 74 0 0,0 0-55 0 0,0 0-83 0 0,0 0-117 0 0,0 0-117 0 0,0 0-80 0 0,32 12-37 0 0,102 30-60 0 0,-131-40-1208 0 0,1-1 0 0 0,-1 1 0 0 0,0-1-1 0 0,1 0 1 0 0,-1 0 0 0 0,1-1 0 0 0,-1 1 0 0 0,1-1-1 0 0,-1 0 1 0 0,1 0 0 0 0,-1 0 0 0 0,1 0 0 0 0,-1-1-1 0 0,1 1 1 0 0,-1-1 0 0 0,1 0 0 0 0,-1 0 0 0 0,1 0 0 0 0,-1 0-1 0 0,0-1 1 0 0,1 0-92 0 0,6-3 395 0 0,15-8-46 0 0,0 0 1 0 0,-2-1-1 0 0,0-2 0 0 0,0 0 0 0 0,-2-2 0 0 0,0 0 0 0 0,-1-1 0 0 0,-1-1 0 0 0,0-1 0 0 0,-2-1 0 0 0,-1 0 1 0 0,0-1-1 0 0,-1-3-349 0 0,15-62 468 0 0,-30 86-465 0 0,0-1 1 0 0,1 0-1 0 0,-1 0 1 0 0,0 0-1 0 0,0 0 1 0 0,-1 0 0 0 0,1 0-1 0 0,-1 0 1 0 0,1 1-1 0 0,-1-1 1 0 0,0 0-1 0 0,0 0 1 0 0,0 1-1 0 0,0-1 1 0 0,-1 0 0 0 0,1 1-1 0 0,-1-1 1 0 0,1 1-1 0 0,-1 0 1 0 0,0 0-1 0 0,0-1 1 0 0,0 1 0 0 0,0 0-1 0 0,0 1 1 0 0,-1-1-1 0 0,1 0 1 0 0,-1 1-1 0 0,1-1 1 0 0,-1 1-1 0 0,0 0-3 0 0,-4-2-39 0 0,0 1 0 0 0,-1 0 0 0 0,1 1 0 0 0,-1 0 0 0 0,1 0 0 0 0,-1 0 0 0 0,0 1 0 0 0,1 0 0 0 0,-1 1 0 0 0,0 0 0 0 0,1 0 0 0 0,-1 0 0 0 0,1 1 0 0 0,-1 0 0 0 0,1 1 0 0 0,0 0 0 0 0,0 0-1 0 0,0 0 1 0 0,0 1 0 0 0,1 0 0 0 0,-1 0 0 0 0,1 1 0 0 0,-4 3 39 0 0,-9 9-90 0 0,0 0 0 0 0,1 1 0 0 0,1 0 0 0 0,1 2 0 0 0,0 0-1 0 0,-8 15 91 0 0,18-28-13 0 0,1 0 0 0 0,-1 0-1 0 0,1 1 1 0 0,1-1-1 0 0,-1 1 1 0 0,1 0-1 0 0,1 0 1 0 0,-1 0-1 0 0,1 1 1 0 0,1-1-1 0 0,0 1 1 0 0,0 0-1 0 0,1 0 1 0 0,-1-1 0 0 0,2 1-1 0 0,0 0 1 0 0,0 0-1 0 0,0 0 1 0 0,1 0-1 0 0,0 0 1 0 0,1 0-1 0 0,0-1 1 0 0,1 1-1 0 0,-1-1 1 0 0,2 1-1 0 0,-1-1 1 0 0,1 0-1 0 0,0 0 1 0 0,1 0 0 0 0,0-1-1 0 0,1 2 14 0 0,11 2 9 0 0,0-1-1 0 0,0 0 1 0 0,1-1-1 0 0,0-1 1 0 0,0 0-1 0 0,1-2 1 0 0,0 0-1 0 0,1-1 1 0 0,-1-1-1 0 0,1-1 1 0 0,0-1-1 0 0,-1 0 1 0 0,1-2-1 0 0,0 0 1 0 0,0-1-1 0 0,17-3-8 0 0,20 3-41 0 0,122-19-1679 0 0,-121 8-1827 0 0,0-1-3836 0 0,-49 11 5690 0 0,20-3-7804 0 0</inkml:trace>
</inkml:ink>
</file>

<file path=ppt/ink/ink4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29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316 541 1920 0 0,'0'0'1189'0'0,"0"0"-394"0"0,0 0-182 0 0,0 0 39 0 0,0 0 92 0 0,0 0 88 0 0,0 0 23 0 0,0 0-117 0 0,-32 7-157 0 0,-96 23-186 0 0,125-30-376 0 0,-1 0-1 0 0,1 1 1 0 0,0-1-1 0 0,-1 1 1 0 0,1 0-1 0 0,0 0 1 0 0,0 0-1 0 0,0 0 1 0 0,0 1-1 0 0,0-1 1 0 0,0 1-1 0 0,0 0 1 0 0,1-1-1 0 0,-1 2 1 0 0,0-1-1 0 0,1 0 1 0 0,0 0-1 0 0,-1 1 1 0 0,1-1-1 0 0,0 1-18 0 0,-5 7 65 0 0,-2 0 13 0 0,0 0 1 0 0,1 1 0 0 0,0 0-1 0 0,0 0 1 0 0,1 1-1 0 0,1 0 1 0 0,0 0 0 0 0,1 1-1 0 0,0-1 1 0 0,1 1-1 0 0,0 0 1 0 0,1 0-1 0 0,1 1 1 0 0,0-1 0 0 0,0 5-79 0 0,1-11 25 0 0,1-1 0 0 0,0 1 0 0 0,0-1 0 0 0,1 1 0 0 0,0-1 0 0 0,0 1 0 0 0,0-1 0 0 0,1 0 0 0 0,0 1 0 0 0,0-1 0 0 0,0 0 0 0 0,1 0 0 0 0,0 0 0 0 0,0 0 0 0 0,1-1 0 0 0,0 1 0 0 0,0-1 0 0 0,0 0 0 0 0,0 0 0 0 0,1-1 0 0 0,0 1 0 0 0,0-1 0 0 0,0 0 0 0 0,0 0 0 0 0,1-1-1 0 0,-1 1 1 0 0,6 1-25 0 0,4-4 212 0 0,0 0-1 0 0,0-1 0 0 0,0 0 0 0 0,0-1 0 0 0,0-1 0 0 0,0-1 0 0 0,-1 0 0 0 0,1-1 0 0 0,-1 0 0 0 0,1-1 0 0 0,-1-1 0 0 0,-1 0 0 0 0,1-1 0 0 0,-1 0 0 0 0,0-1 0 0 0,-1-1 0 0 0,0 0 0 0 0,0 0 0 0 0,-1-1 0 0 0,0-1 0 0 0,6-9-211 0 0,22-18 354 0 0,-2-2-1 0 0,-1-2 1 0 0,-3-2 0 0 0,-1 0-1 0 0,-2-3 1 0 0,12-28-354 0 0,-31 51-47 0 0,-2 0 1 0 0,0 0 0 0 0,-2-1-1 0 0,0 0 1 0 0,-2 0-1 0 0,-1-1 1 0 0,-1 1 0 0 0,-1-1-1 0 0,-1 0 1 0 0,-3-18 46 0 0,2 31-136 0 0,-2-1 0 0 0,0 0 0 0 0,0 0 0 0 0,-2 1 0 0 0,1-1 0 0 0,-2 1 0 0 0,0 0 0 0 0,0 0-1 0 0,-1 1 1 0 0,-2-3 136 0 0,5 9-65 0 0,0 1 0 0 0,0 0 0 0 0,0 1 0 0 0,-1-1 0 0 0,1 0 0 0 0,-1 1 0 0 0,0 0 0 0 0,-1 0 0 0 0,1 0 0 0 0,-1 0 0 0 0,0 1 0 0 0,1 0 0 0 0,-1 0 0 0 0,-1 0 0 0 0,1 1 0 0 0,0-1 0 0 0,-1 1 0 0 0,1 0 0 0 0,-1 1 0 0 0,0 0 0 0 0,0-1 0 0 0,1 2 0 0 0,-1-1 0 0 0,0 1 0 0 0,-3 0 65 0 0,1 3-29 0 0,0 0 0 0 0,1 1 0 0 0,-1 0 0 0 0,1 0 0 0 0,-1 1 0 0 0,1-1 0 0 0,1 2 0 0 0,-1-1 0 0 0,1 1 0 0 0,0 0 0 0 0,0 0 0 0 0,0 1 0 0 0,1 0 0 0 0,0 0-1 0 0,1 0 1 0 0,-1 0 0 0 0,1 1 0 0 0,1 0 0 0 0,0 0 0 0 0,0 0 0 0 0,-1 2 29 0 0,-5 17 122 0 0,0 1 0 0 0,2 0-1 0 0,1 1 1 0 0,1-1-1 0 0,1 1 1 0 0,2 0 0 0 0,1 0-1 0 0,1 0 1 0 0,1 0-1 0 0,2 0 1 0 0,1 0 0 0 0,1-1-1 0 0,2 1 1 0 0,0-1 0 0 0,2-1-1 0 0,1 1 1 0 0,2-2-1 0 0,0 1 1 0 0,2-2 0 0 0,0 0-1 0 0,14 16-121 0 0,-11-17 13 0 0,2-1 1 0 0,1-1-1 0 0,1-1 0 0 0,0-1 0 0 0,15 10-13 0 0,32 15-2462 0 0,-49-38-4446 0 0,-14-6-438 0 0</inkml:trace>
</inkml:ink>
</file>

<file path=ppt/ink/ink4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29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7658 0 0,'0'0'1173'0'0,"0"0"-150"0"0,0 0 199 0 0,0 0 211 0 0,0 0-18 0 0,0 0-206 0 0,0 0-281 0 0,0 0-304 0 0,0 0-233 0 0,4 33-155 0 0,10 104-111 0 0,2-10-193 0 0,-8-96-500 0 0,-2-15-1926 0 0,-4 0-6343 0 0,-2-15 3367 0 0</inkml:trace>
</inkml:ink>
</file>

<file path=ppt/ink/ink4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30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4401 0 0,'0'0'781'0'0,"0"0"-147"0"0,0 0 111 0 0,0 0 320 0 0,0 0 231 0 0,0 0 54 0 0,0 0-106 0 0,0 0-199 0 0,0 0-167 0 0,0 0-157 0 0,0 0-113 0 0,0 0-71 0 0,0 0-61 0 0,32-1-47 0 0,101-4-59 0 0,-31-5 235 0 0,-58 1-465 0 0,3 0-710 0 0,-16 6-3556 0 0,-30 3 1246 0 0,-1 0-1429 0 0,0 0-1131 0 0</inkml:trace>
</inkml:ink>
</file>

<file path=ppt/ink/ink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9.5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311 593 1216 0 0,'0'0'2413'0'0,"0"0"-69"0"0,0 0-122 0 0,0 0-196 0 0,0 0-291 0 0,0 0-273 0 0,0 0-220 0 0,0 0-228 0 0,0 0-235 0 0,0 0-198 0 0,0 0-187 0 0,-31 24-144 0 0,-99 75-84 0 0,55-34 13 0 0,68-58-197 0 0,0 0 1 0 0,0 0 0 0 0,1 0 0 0 0,0 1 0 0 0,1 0-1 0 0,0 0 1 0 0,0 0 0 0 0,1 1 0 0 0,0-1 0 0 0,0 1-1 0 0,1 0 1 0 0,0 1 0 0 0,0-1 0 0 0,1 0 0 0 0,1 1-1 0 0,0-1 1 0 0,0 1 0 0 0,0-1 0 0 0,2 10 17 0 0,1-17 21 0 0,-1 0 0 0 0,1 0-1 0 0,0 0 1 0 0,0 0 0 0 0,0 0 0 0 0,1 0 0 0 0,-1-1 0 0 0,0 1 0 0 0,1-1 0 0 0,-1 0 0 0 0,1 0 0 0 0,-1 0-1 0 0,1 0 1 0 0,0 0 0 0 0,-1 0 0 0 0,1-1 0 0 0,0 1 0 0 0,0-1 0 0 0,-1 0 0 0 0,1 0 0 0 0,0 0-1 0 0,0 0 1 0 0,0 0 0 0 0,-1-1 0 0 0,1 1 0 0 0,0-1 0 0 0,-1 0 0 0 0,1 0 0 0 0,0 0 0 0 0,-1 0-1 0 0,1 0 1 0 0,-1 0 0 0 0,2-2-21 0 0,34-18 303 0 0,0-2 0 0 0,-2-1 0 0 0,-1-2 0 0 0,29-28-303 0 0,-1 2 146 0 0,-28 32-573 0 0,-33 41-244 0 0,-6 24 13 0 0,2-42 599 0 0,1 0-1 0 0,0 1 1 0 0,0-1-1 0 0,0 1 1 0 0,0 0 0 0 0,1-1-1 0 0,-1 1 1 0 0,1 0 0 0 0,0-1-1 0 0,0 1 1 0 0,0 0 0 0 0,1-1-1 0 0,-1 1 1 0 0,1 0 0 0 0,0-1-1 0 0,0 1 1 0 0,0-1-1 0 0,0 1 1 0 0,1-1 0 0 0,0 1-1 0 0,-1-1 1 0 0,1 0 0 0 0,0 0-1 0 0,1 0 1 0 0,-1 0 0 0 0,0 0-1 0 0,1-1 1 0 0,0 1 0 0 0,-1-1-1 0 0,1 1 1 0 0,0-1-1 0 0,0 0 1 0 0,0 0 0 0 0,1-1-1 0 0,-1 1 1 0 0,1 0 59 0 0,3 0 93 0 0,1 0-1 0 0,0-1 1 0 0,-1 1-1 0 0,1-1 1 0 0,0-1 0 0 0,0 0-1 0 0,0 0 1 0 0,0 0-1 0 0,-1-1 1 0 0,1 0-1 0 0,0-1 1 0 0,-1 0 0 0 0,1 0-1 0 0,-1 0 1 0 0,1-1-1 0 0,-1 0 1 0 0,0-1-1 0 0,0 1 1 0 0,-1-1 0 0 0,3-2-93 0 0,118-110 2900 0 0,-111 99-2706 0 0,7-8-86 0 0,-1-1 0 0 0,-1-1 0 0 0,-1-1 0 0 0,-1 0 0 0 0,-2-2-1 0 0,-1 0 1 0 0,-1-1 0 0 0,-2 0 0 0 0,-1-1 0 0 0,-1-1-1 0 0,-2 0 1 0 0,-2 0 0 0 0,4-30-108 0 0,-5-158-215 0 0,-6 216 220 0 0,1 1 1 0 0,-2 0-1 0 0,1 0 0 0 0,-1-1 0 0 0,1 1 0 0 0,-1 0 0 0 0,0 0 0 0 0,0 0 0 0 0,-1 0 0 0 0,1 0 0 0 0,-1 0 0 0 0,0 0 0 0 0,0 0 0 0 0,-1 1 0 0 0,1-1 0 0 0,-1 1 1 0 0,1 0-1 0 0,-1 0 0 0 0,0-1 0 0 0,0 2 0 0 0,0-1 0 0 0,-1 0 0 0 0,1 1 0 0 0,-1-1 0 0 0,0 1 0 0 0,1 0 0 0 0,-1 0 0 0 0,0 1 0 0 0,0-1 0 0 0,0 1 0 0 0,0 0 1 0 0,0 0-1 0 0,-1 0 0 0 0,1 0 0 0 0,0 1 0 0 0,0 0 0 0 0,-1 0 0 0 0,1 0 0 0 0,0 0 0 0 0,-1 1-5 0 0,-3 4-29 0 0,1-1 0 0 0,0 2 0 0 0,0-1 0 0 0,1 1 0 0 0,-1 0 0 0 0,1 0 0 0 0,1 1 0 0 0,-1 0 0 0 0,1 0 0 0 0,0 0 0 0 0,1 0 0 0 0,0 1 0 0 0,0 0 0 0 0,1 0 0 0 0,-1 0 0 0 0,2 0 0 0 0,-1 3 29 0 0,-5 20-17 0 0,1 0 0 0 0,1 0 1 0 0,2 1-1 0 0,2-1 0 0 0,0 1 1 0 0,2 0-1 0 0,2 0 0 0 0,1-1 1 0 0,1 1-1 0 0,1-1 0 0 0,2 0 1 0 0,11 29 16 0 0,60 187-95 0 0,-70-119-238 0 0,-8-128-39 0 0,0 0 0 0 0,-1 0 0 0 0,1 0 1 0 0,0 0-1 0 0,0 0 0 0 0,0 0 1 0 0,-1 0-1 0 0,1 0 0 0 0,0 0 1 0 0,0 0-1 0 0,0 0 0 0 0,-1 0 1 0 0,1 0-1 0 0,0 0 0 0 0,0 0 0 0 0,0 0 1 0 0,-1 0-1 0 0,1 0 0 0 0,0 0 372 0 0,-3-40-7957 0 0,1 23 2860 0 0,2 9 4149 0 0</inkml:trace>
</inkml:ink>
</file>

<file path=ppt/ink/ink4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30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 1880 0 0,'0'0'1699'0'0,"0"0"-152"0"0,0 0 226 0 0,0 0 165 0 0,0 0-129 0 0,0 0-247 0 0,0 0-266 0 0,0 0-293 0 0,0 0-284 0 0,0 0-240 0 0,35-3-170 0 0,108-8-130 0 0,-40-12-639 0 0,-77 12-1177 0 0,-1 1-5037 0 0,-15 9-748 0 0</inkml:trace>
</inkml:ink>
</file>

<file path=ppt/ink/ink4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31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0 414 576 0 0,'0'0'2217'0'0,"0"0"-122"0"0,0 0 10 0 0,0 0 64 0 0,0 0-53 0 0,0 0-199 0 0,0 0-297 0 0,0 0-369 0 0,0 0-300 0 0,0 0-216 0 0,0 0-158 0 0,0 0-85 0 0,0 0-80 0 0,5 8 719 0 0,162-1 2477 0 0,-152-7-3507 0 0,5 1-50 0 0,-1-1 0 0 0,0-1 0 0 0,0-1 0 0 0,1 0 0 0 0,-1-2-1 0 0,-1 0 1 0 0,6-2-51 0 0,-16 3-448 0 0,1 1 2090 0 0,-5 0-3733 0 0,-2 2-3530 0 0,-4-1-4931 0 0,-3 1 3193 0 0</inkml:trace>
  <inkml:trace contextRef="#ctx0" brushRef="#br0" timeOffset="2944.225">66 182 0 0 0,'0'0'688'0'0,"0"0"372"0"0,0 0 179 0 0,0 0 42 0 0,0 0-109 0 0,0 0-193 0 0,0 0-216 0 0,0 0-171 0 0,0 0-130 0 0,4 26 2682 0 0,18 59 929 0 0,0 67-1846 0 0,-13 93-1364 0 0,-14-197-1214 0 0,39-49-4772 0 0,-15-13-2183 0 0,-13 7 1543 0 0</inkml:trace>
  <inkml:trace contextRef="#ctx0" brushRef="#br0" timeOffset="3198.308">650 223 13043 0 0,'0'0'876'0'0,"0"0"-356"0"0,0 0-147 0 0,0 0 64 0 0,0 0 87 0 0,0 0 88 0 0,0 0 28 0 0,0 0-41 0 0,0 0-51 0 0,0 0-125 0 0,0 0-139 0 0,0 0-94 0 0,0 0-75 0 0,5 34-35 0 0,13 109-28 0 0,-10-22-149 0 0,-3-30-1022 0 0,-5-61-1980 0 0,1 0-4051 0 0,-1-19-701 0 0</inkml:trace>
  <inkml:trace contextRef="#ctx0" brushRef="#br0" timeOffset="3876.13">464 157 4769 0 0,'0'0'1100'0'0,"0"0"-8"0"0,0 0 185 0 0,0 0 190 0 0,0 0 46 0 0,0 0-87 0 0,32-22-178 0 0,100-68-214 0 0,-48 56 238 0 0,-67 33-998 0 0,-4-2-148 0 0,1 0 1 0 0,0 1 0 0 0,0 1 0 0 0,0 0-1 0 0,0 1 1 0 0,0 1 0 0 0,0 0 0 0 0,0 1-1 0 0,0 0 1 0 0,-1 1 0 0 0,1 1 0 0 0,-1 0-1 0 0,0 1 1 0 0,0 0 0 0 0,0 1 0 0 0,-1 0-1 0 0,1 1 1 0 0,-2 0 0 0 0,11 9-127 0 0,-18-12 24 0 0,0 1 0 0 0,-1-1 0 0 0,0 1 0 0 0,0 0 0 0 0,0 0 1 0 0,0 0-1 0 0,-1 0 0 0 0,1 1 0 0 0,-1-1 0 0 0,-1 1 0 0 0,1-1 0 0 0,-1 1 0 0 0,0 0 0 0 0,0 0 0 0 0,-1-1 0 0 0,0 1 0 0 0,0 0 0 0 0,0 0 1 0 0,0-1-1 0 0,-1 1 0 0 0,0 0 0 0 0,0 0 0 0 0,-1-1 0 0 0,0 1 0 0 0,0-1 0 0 0,0 1 0 0 0,0-1 0 0 0,-4 5-24 0 0,-3 5 13 0 0,0 0-1 0 0,-1-1 1 0 0,0 0-1 0 0,-1 0 1 0 0,-1-1-1 0 0,0-1 1 0 0,-1 0-1 0 0,0 0 1 0 0,-3 0-13 0 0,-190 124-282 0 0,205-135 280 0 0,0-1 0 0 0,0 1-1 0 0,1 0 1 0 0,-1-1 0 0 0,0 1-1 0 0,1 0 1 0 0,-1 0 0 0 0,1-1-1 0 0,-1 1 1 0 0,1 0-1 0 0,-1 0 1 0 0,1 0 0 0 0,0 0-1 0 0,-1 0 1 0 0,1-1 0 0 0,0 1-1 0 0,0 0 1 0 0,0 0 0 0 0,0 0-1 0 0,-1 0 1 0 0,1 0-1 0 0,1 0 1 0 0,-1 0 0 0 0,0 0-1 0 0,0 0 1 0 0,0 0 0 0 0,0 0-1 0 0,1 0 1 0 0,-1 0 0 0 0,0-1-1 0 0,1 1 1 0 0,-1 0-1 0 0,1 0 1 0 0,-1 0 0 0 0,1 0-1 0 0,-1-1 1 0 0,1 1 0 0 0,-1 0-1 0 0,1 0 1 0 0,0-1 0 0 0,0 1-1 0 0,-1-1 1 0 0,1 1-1 0 0,0-1 1 0 0,0 1 0 0 0,0-1-1 0 0,-1 1 1 0 0,1-1 0 0 0,0 0-1 0 0,0 1 1 0 0,0-1-1 0 0,1 0 3 0 0,51 19 366 0 0,-35-15-246 0 0,1-1 160 0 0,0 1-1 0 0,-1 1 1 0 0,1 0-1 0 0,-1 1 1 0 0,0 1-1 0 0,0 1 0 0 0,-1 0 1 0 0,0 1-1 0 0,-1 1 1 0 0,0 1-1 0 0,11 9-279 0 0,39 56 2005 0 0,-61-71-2101 0 0,6 5 525 0 0,-8-15-3148 0 0,-3 4 904 0 0,0 0-1717 0 0,0-2 2681 0 0,0 0-1658 0 0,0 3-3969 0 0,0 0-778 0 0</inkml:trace>
</inkml:ink>
</file>

<file path=ppt/ink/ink4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37.2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3185 0 0,'0'0'640'0'0,"0"0"-137"0"0,0 0 110 0 0,0 0 342 0 0,0 0 416 0 0,0 0 235 0 0,0 0-30 0 0,0 0-188 0 0,0 0-238 0 0,0 0-166 0 0,0 0-141 0 0,22 0-122 0 0,138-6 1142 0 0,33-9 610 0 0,-119 14-2048 0 0,-57 1-4091 0 0,-1 0-4189 0 0,-16 0-920 0 0</inkml:trace>
</inkml:ink>
</file>

<file path=ppt/ink/ink4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37.5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0 122 4249 0 0,'0'0'2666'0'0,"0"0"-1623"0"0,0 0-310 0 0,0 0 401 0 0,0 0 375 0 0,0 0 80 0 0,0 0-206 0 0,0 0-335 0 0,0 0-357 0 0,34-7-250 0 0,106-24-179 0 0,35-20-885 0 0,-120 35-1402 0 0,-16 4-4413 0 0,-23 8-1224 0 0</inkml:trace>
</inkml:ink>
</file>

<file path=ppt/ink/ink4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38.0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1 597 3857 0 0,'0'0'815'0'0,"0"0"52"0"0,0 0 413 0 0,0 0 369 0 0,0 0 132 0 0,0 0-55 0 0,0 0-199 0 0,0 0-251 0 0,0 0-204 0 0,31-17-149 0 0,101-53-100 0 0,16-35 1691 0 0,-116 81-2140 0 0,-1-1 1 0 0,-1-1-1 0 0,-2-1 1 0 0,0-2-1 0 0,19-27-374 0 0,-42 48 38 0 0,-1 1 1 0 0,1-1-1 0 0,-2 1 1 0 0,1-1-1 0 0,-1-1 1 0 0,0 1-1 0 0,-1 0 1 0 0,0-1-1 0 0,0 1 1 0 0,-1-1-1 0 0,0 1 1 0 0,0-1-1 0 0,-1 0 1 0 0,0 0-1 0 0,-1-4-38 0 0,0 9-27 0 0,1 1-1 0 0,-1-1 1 0 0,0 0 0 0 0,0 0-1 0 0,0 1 1 0 0,-1-1 0 0 0,1 0 0 0 0,-1 1-1 0 0,0 0 1 0 0,0-1 0 0 0,0 1-1 0 0,0 0 1 0 0,-1 0 0 0 0,1 0-1 0 0,-1 0 1 0 0,0 0 0 0 0,0 1-1 0 0,0-1 1 0 0,0 1 0 0 0,0 0 0 0 0,0 0-1 0 0,-1 0 1 0 0,1 0 0 0 0,-1 1-1 0 0,1-1 1 0 0,-1 1 0 0 0,0 0-1 0 0,1 0 1 0 0,-1 0 0 0 0,0 1 0 0 0,0-1-1 0 0,0 1 1 0 0,0 0 0 0 0,0 0-1 0 0,0 0 28 0 0,-1 1-38 0 0,0 0-1 0 0,0 0 1 0 0,-1 0 0 0 0,1 1-1 0 0,0-1 1 0 0,1 1-1 0 0,-1 1 1 0 0,0-1 0 0 0,0 0-1 0 0,1 1 1 0 0,0 0-1 0 0,-1 0 1 0 0,1 1-1 0 0,0-1 1 0 0,1 1 0 0 0,-1 0-1 0 0,1 0 1 0 0,-1 0-1 0 0,1 0 1 0 0,0 0 0 0 0,1 1-1 0 0,-2 2 39 0 0,-42 110-112 0 0,44-106 127 0 0,0-1-1 0 0,0 1 1 0 0,1 0 0 0 0,0 0 0 0 0,1-1 0 0 0,0 1 0 0 0,0 0 0 0 0,2 0-1 0 0,-1 0 1 0 0,1-1 0 0 0,1 1 0 0 0,0-1 0 0 0,0 0 0 0 0,3 6-15 0 0,-1-6-45 0 0,1-1 0 0 0,0 1 1 0 0,0-1-1 0 0,1-1 0 0 0,0 1 0 0 0,0-1 1 0 0,1 0-1 0 0,0-1 0 0 0,0 0 1 0 0,1 0-1 0 0,0-1 0 0 0,0 0 0 0 0,1 0 1 0 0,0-1-1 0 0,0-1 0 0 0,0 0 0 0 0,0 0 1 0 0,1 0-1 0 0,-1-2 0 0 0,1 1 1 0 0,0-1-1 0 0,-1-1 0 0 0,1 0 0 0 0,0 0 1 0 0,0-1-1 0 0,8-1 45 0 0,4-8-3315 0 0,-7-1-3688 0 0,-10 3-2370 0 0</inkml:trace>
  <inkml:trace contextRef="#ctx0" brushRef="#br0" timeOffset="247.214">1081 45 9130 0 0,'0'0'1263'0'0,"0"0"-312"0"0,0 0 156 0 0,0 0 333 0 0,0 0 172 0 0,0 0-95 0 0,0 0-268 0 0,0 0-309 0 0,-21 36-257 0 0,-69 118-196 0 0,-18 6 180 0 0,-127 155-1030 0 0,207-276-444 0 0,-23 39-459 0 0,37-51-2806 0 0,1 2-3535 0 0,10-24 676 0 0</inkml:trace>
  <inkml:trace contextRef="#ctx0" brushRef="#br0" timeOffset="647.394">836 682 8026 0 0,'0'0'1629'0'0,"0"0"-156"0"0,0 0 28 0 0,0 0 69 0 0,0 0-122 0 0,0 0-318 0 0,0 0-337 0 0,0 0-247 0 0,0 0-139 0 0,0 0-31 0 0,0 0-11 0 0,0 0-17 0 0,0 0-6 0 0,25-10-16 0 0,76-28-19 0 0,51-2 988 0 0,-151 39-1290 0 0,0 1 1 0 0,0-1-1 0 0,0 0 1 0 0,0 1-1 0 0,0 0 1 0 0,0-1-1 0 0,1 1 1 0 0,-1 0-1 0 0,0-1 1 0 0,0 1-1 0 0,0 0 1 0 0,1 0-1 0 0,-1 0 1 0 0,0 0-1 0 0,0 0 1 0 0,1 0-1 0 0,-1 1 1 0 0,0-1-1 0 0,0 0 1 0 0,0 1-1 0 0,0-1 1 0 0,1 1-1 0 0,-1-1 1 0 0,0 1-1 0 0,0-1 1 0 0,0 1-1 0 0,0 0 1 0 0,0-1-1 0 0,0 1 1 0 0,0 0-1 0 0,0 0 1 0 0,-1 0-1 0 0,1 0 1 0 0,0 0-1 0 0,0 0 1 0 0,-1 0-1 0 0,1 0 1 0 0,-1 0-1 0 0,1 0 1 0 0,-1 0-1 0 0,1 0 1 0 0,-1 0-1 0 0,0 1 0 0 0,1-1 1 0 0,-1 0-1 0 0,0 0 1 0 0,0 0-1 0 0,0 1 1 0 0,0-1-1 0 0,0 0 1 0 0,0 0-1 0 0,0 2-5 0 0,-2 4 18 0 0,0 0-1 0 0,0 0 0 0 0,0 0 0 0 0,-1 0 1 0 0,0-1-1 0 0,0 1 0 0 0,-1-1 0 0 0,0 1 1 0 0,0-1-1 0 0,0-1 0 0 0,-1 1 0 0 0,1 0 1 0 0,-2-1-1 0 0,-1 1-17 0 0,-12 16 28 0 0,15-15-24 0 0,-4 0-3 0 0,0 1 1 0 0,1 1-1 0 0,1-1 1 0 0,-1 1-1 0 0,2 0 1 0 0,-1 1-1 0 0,1-1 1 0 0,0 1-1 0 0,1 0 1 0 0,0 1-1 0 0,1-1 1 0 0,0 0-1 0 0,1 1 1 0 0,0 0-1 0 0,0 0 1 0 0,1 10-2 0 0,4-18 34 0 0,0 1 0 0 0,0-1 0 0 0,0 0-1 0 0,1 0 1 0 0,-1 0 0 0 0,1 0 0 0 0,0-1 0 0 0,0 1 0 0 0,0-1 0 0 0,0 0 0 0 0,0 0 0 0 0,1 0 0 0 0,-1-1 0 0 0,0 0 0 0 0,1 0 0 0 0,-1 0-1 0 0,1 0 1 0 0,0-1 0 0 0,-1 1 0 0 0,1-1 0 0 0,-1 0 0 0 0,1-1 0 0 0,0 1 0 0 0,-1-1 0 0 0,1 0 0 0 0,-1 0 0 0 0,0 0 0 0 0,1-1-1 0 0,-1 0 1 0 0,3-1-34 0 0,112-50 148 0 0,-69 27-3551 0 0,-7 3-4973 0 0,-28 15-3131 0 0</inkml:trace>
</inkml:ink>
</file>

<file path=ppt/ink/ink4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45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1528 0 0,'0'0'1209'0'0,"0"0"-159"0"0,0 0 148 0 0,0 0 281 0 0,0 0 147 0 0,0 0 2 0 0,0 0-104 0 0,0 0-138 0 0,0 0-146 0 0,33-13-177 0 0,100-40-191 0 0,-2 19 1348 0 0,-96 31-1646 0 0,246-8 928 0 0,-239 17-1434 0 0,-7-1-4156 0 0,-34-5 1094 0 0,-1 3 1539 0 0,0-3-4530 0 0,0 0 340 0 0</inkml:trace>
  <inkml:trace contextRef="#ctx0" brushRef="#br0" timeOffset="316.312">96 593 3073 0 0,'0'0'3399'0'0,"0"0"-1916"0"0,0 0-807 0 0,0 0-50 0 0,0 0 232 0 0,0 0 276 0 0,0 0 164 0 0,0 0-27 0 0,0 0-139 0 0,0 0-169 0 0,0 0-159 0 0,0 0-137 0 0,0 0-112 0 0,27-5-73 0 0,171-34 494 0 0,-12 0-518 0 0,-49 12-5080 0 0,-117 21 1671 0 0,-1 0-4015 0 0,-11 3 1650 0 0</inkml:trace>
  <inkml:trace contextRef="#ctx0" brushRef="#br0" timeOffset="781.999">306 0 104 0 0,'0'0'932'0'0,"0"0"-20"0"0,0 0 155 0 0,0 0 272 0 0,0 0 155 0 0,0 0-23 0 0,0 0-232 0 0,0 0-314 0 0,0 0-198 0 0,0 0-85 0 0,0 0 23 0 0,0 0 26 0 0,0 0 37 0 0,2 14 62 0 0,11 42 31 0 0,-12-54-761 0 0,0-1 1 0 0,0 1-1 0 0,0 0 1 0 0,0 0-1 0 0,0 0 0 0 0,0-1 1 0 0,0 1-1 0 0,0-1 0 0 0,1 1 1 0 0,-1-1-1 0 0,0 1 1 0 0,1-1-1 0 0,-1 0 0 0 0,1 0 1 0 0,0 0-1 0 0,0 0 1 0 0,-1 0-1 0 0,1 0 0 0 0,0 0 1 0 0,0 0-1 0 0,0-1 0 0 0,0 1 1 0 0,0-1-1 0 0,0 1-60 0 0,5 1 235 0 0,165 49 2410 0 0,-128-41-2508 0 0,-1 2 1 0 0,0 1 0 0 0,-1 3-1 0 0,-1 1 1 0 0,30 19-138 0 0,-64-34 10 0 0,-1 1-1 0 0,0 0 1 0 0,1 1-1 0 0,-1-1 0 0 0,-1 1 1 0 0,1 1-1 0 0,0-1 1 0 0,-1 1-1 0 0,0 0 1 0 0,0 0-1 0 0,-1 0 1 0 0,1 1-1 0 0,-1-1 0 0 0,0 1 1 0 0,-1 0-1 0 0,1 1 1 0 0,-1-1-1 0 0,-1 1 1 0 0,1-1-1 0 0,-1 1 1 0 0,0 0-1 0 0,0 0 1 0 0,0 3-10 0 0,-3 1 32 0 0,0-1 1 0 0,0 0 0 0 0,-1 0-1 0 0,0 0 1 0 0,0 0 0 0 0,-2 0-1 0 0,1 0 1 0 0,-1-1 0 0 0,0 1-1 0 0,-1-1 1 0 0,0 0 0 0 0,0-1-1 0 0,-1 1 1 0 0,-1-1 0 0 0,1 0-1 0 0,-5 4-32 0 0,-200 190 416 0 0,169-148-588 0 0,46-37-2215 0 0,8-14-5564 0 0,-6-3-2259 0 0</inkml:trace>
</inkml:ink>
</file>

<file path=ppt/ink/ink4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48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6969 0 0,'0'0'2000'0'0,"0"0"-177"0"0,0 0-96 0 0,0 0-111 0 0,0 0-289 0 0,0 0-371 0 0,0 0-252 0 0,0 0-102 0 0,0 0 31 0 0,0 0 81 0 0,0 0 22 0 0,0 0-33 0 0,0 0-72 0 0,18 0-53 0 0,118 3 884 0 0,-92-5-1268 0 0,0-3-1 0 0,-1-1 1 0 0,0-3 0 0 0,15-5-194 0 0,-40 13-1734 0 0,-14 1-2110 0 0,1 1-3790 0 0,-4-1-3110 0 0</inkml:trace>
</inkml:ink>
</file>

<file path=ppt/ink/ink4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49.2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85 6401 0 0,'0'0'1734'0'0,"0"0"21"0"0,0 0 258 0 0,0 0 71 0 0,0 0-217 0 0,0 0-376 0 0,0 0-348 0 0,0 0-264 0 0,0 0-196 0 0,35-2-191 0 0,110-10-144 0 0,-53-10 27 0 0,15-6-751 0 0,-61 17-3586 0 0,-21 5-792 0 0,-11 3-5971 0 0</inkml:trace>
</inkml:ink>
</file>

<file path=ppt/ink/ink4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47.8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370 405 1856 0 0,'0'0'1030'0'0,"0"0"-145"0"0,0 0-20 0 0,0 0 156 0 0,0 0 139 0 0,0 0 61 0 0,0 0-1 0 0,0 0-116 0 0,0 0-149 0 0,0 0-169 0 0,-33 6-174 0 0,-102 18-178 0 0,75 3-1 0 0,52-18-333 0 0,-4 0-79 0 0,1 1 0 0 0,1 0 0 0 0,-1 0 0 0 0,2 1 0 0 0,-1 0 0 0 0,2 1 0 0 0,-1 0 0 0 0,2 1 0 0 0,0-1 0 0 0,0 2 1 0 0,1-1-1 0 0,0 0 0 0 0,2 1 0 0 0,-1 0 0 0 0,2 1 0 0 0,0-1 0 0 0,1 0 0 0 0,0 1 0 0 0,1-1 0 0 0,0 1 0 0 0,2 5-21 0 0,0-15 38 0 0,1 0 0 0 0,0 1 0 0 0,1-1 0 0 0,-1 0 0 0 0,1 0 0 0 0,0-1 0 0 0,0 1 0 0 0,1 0 0 0 0,0-1 0 0 0,-1 0 0 0 0,1 0 0 0 0,1 0 0 0 0,-1 0 0 0 0,0-1 0 0 0,1 0 0 0 0,0 0 0 0 0,0 0 0 0 0,0 0 0 0 0,0-1 1 0 0,0 1-1 0 0,0-2 0 0 0,1 1 0 0 0,-1 0 0 0 0,1-1 0 0 0,-1 0 0 0 0,1 0 0 0 0,-1-1 0 0 0,1 0 0 0 0,0 0 0 0 0,-1 0 0 0 0,1 0 0 0 0,0-1 0 0 0,-1 0 0 0 0,1 0 0 0 0,-1-1 0 0 0,1 1 0 0 0,-1-1 0 0 0,2-1-38 0 0,21-14 208 0 0,-2 0 0 0 0,1-2 1 0 0,-2-1-1 0 0,-1-1 0 0 0,0-2 1 0 0,-2 0-1 0 0,-1-1 0 0 0,0-1 1 0 0,-2-1-1 0 0,-1 0 0 0 0,-1-2 1 0 0,-2 0-1 0 0,0-1 0 0 0,4-15-208 0 0,-8 19-103 0 0,-1-2-1 0 0,-1 0 0 0 0,-2 0 1 0 0,-1 0-1 0 0,0-1 1 0 0,-2 0-1 0 0,-2 0 0 0 0,0 0 1 0 0,-2 0-1 0 0,-3-27 104 0 0,3 49-59 0 0,-1-1 1 0 0,0 0-1 0 0,0 1 0 0 0,0-1 0 0 0,-1 1 1 0 0,0 0-1 0 0,-1-1 0 0 0,1 1 0 0 0,-1 0 1 0 0,0 0-1 0 0,-1 0 0 0 0,1 1 1 0 0,-1-1-1 0 0,0 1 0 0 0,-1 0 0 0 0,1 0 1 0 0,-1 1-1 0 0,0-1 0 0 0,0 1 0 0 0,0 0 1 0 0,-1 0-1 0 0,1 1 0 0 0,-1-1 1 0 0,0 1-1 0 0,0 1 0 0 0,-4-2 59 0 0,6 5-48 0 0,1 0-1 0 0,-1 1 1 0 0,0-1 0 0 0,1 1 0 0 0,-1 0-1 0 0,1 0 1 0 0,0 0 0 0 0,-1 1-1 0 0,1-1 1 0 0,0 1 0 0 0,0-1-1 0 0,1 1 1 0 0,-1 0 0 0 0,1 0 0 0 0,-1 1-1 0 0,1-1 1 0 0,0 0 0 0 0,0 1-1 0 0,0-1 1 0 0,1 1 0 0 0,-1 0 0 0 0,1-1-1 0 0,0 1 1 0 0,0 0 0 0 0,0 0-1 0 0,0 3 49 0 0,-1-1 22 0 0,-4 17 101 0 0,1-1-1 0 0,1 1 1 0 0,0 0-1 0 0,2 0 1 0 0,1 1-1 0 0,1-1 1 0 0,1 0-1 0 0,1 0 1 0 0,1 0-1 0 0,1 0 1 0 0,1 0-1 0 0,1-1 1 0 0,1 2-123 0 0,10 15 295 0 0,2 0-1 0 0,1-1 1 0 0,2-1 0 0 0,1-1-1 0 0,21 22-294 0 0,18 42 10 0 0,-60-74-2453 0 0,-2-19-4088 0 0,0-3-2259 0 0</inkml:trace>
  <inkml:trace contextRef="#ctx0" brushRef="#br0" timeOffset="325.176">883 685 6425 0 0,'0'0'1142'0'0,"0"0"-63"0"0,0 0 61 0 0,0 0 142 0 0,0 0 11 0 0,0 0-155 0 0,0 0-305 0 0,-4 34-304 0 0,-12 105-207 0 0,20-16 68 0 0,3-81-929 0 0,0-26-3311 0 0,-3-10-2677 0 0,-4-5 1870 0 0</inkml:trace>
  <inkml:trace contextRef="#ctx0" brushRef="#br0" timeOffset="611.565">834 600 2465 0 0,'0'0'817'0'0,"0"0"-221"0"0,0 0 148 0 0,0 0 510 0 0,0 0 540 0 0,0 0 171 0 0,0 0-68 0 0,0 0-178 0 0,0 0-228 0 0,0 0-223 0 0,0 0-196 0 0,0 0-153 0 0,23 5-127 0 0,75 12-144 0 0,0-18 618 0 0,-27-13-713 0 0,36-4-3114 0 0,-107 18 1026 0 0,-1 1-3942 0 0,-10 6-458 0 0,7-4 183 0 0</inkml:trace>
  <inkml:trace contextRef="#ctx0" brushRef="#br0" timeOffset="869.261">894 799 4265 0 0,'0'0'1526'0'0,"0"0"143"0"0,0 0 400 0 0,0 0 145 0 0,0 0-173 0 0,0 0-299 0 0,0 0-350 0 0,0 0-311 0 0,0 0-243 0 0,35 0-223 0 0,107-4-193 0 0,-11-14 52 0 0,-103 13-749 0 0,33-5-2929 0 0,-22 4-7293 0 0,-27 5 4125 0 0</inkml:trace>
</inkml:ink>
</file>

<file path=ppt/ink/ink4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51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 10114 0 0,'0'0'1931'0'0,"0"0"-831"0"0,0 0-313 0 0,0 0 188 0 0,0 0 167 0 0,0 0-45 0 0,0 0-179 0 0,0 0-205 0 0,0 0-157 0 0,0 0-99 0 0,0 0-81 0 0,31-4-50 0 0,98-11-39 0 0,1 8 656 0 0,-128 7-931 0 0,0 0 0 0 0,0 1 0 0 0,0-1 0 0 0,0 1 0 0 0,0 0 0 0 0,0 0 0 0 0,0-1 0 0 0,-1 1 0 0 0,1 0 0 0 0,0 1 0 0 0,-1-1 0 0 0,1 0 0 0 0,-1 0 0 0 0,1 1 0 0 0,-1-1 0 0 0,1 1 0 0 0,-1-1 0 0 0,0 1 1 0 0,0-1-1 0 0,0 1 0 0 0,0 0 0 0 0,0 0 0 0 0,0-1 0 0 0,0 1 0 0 0,0 0 0 0 0,-1 0 0 0 0,1 0 0 0 0,-1 0 0 0 0,0 0 0 0 0,1 0 0 0 0,-1 0 0 0 0,0 0 0 0 0,0 0 0 0 0,0 0 0 0 0,0 0 0 0 0,-1 0 0 0 0,1 0 0 0 0,-1 0 0 0 0,1 0 0 0 0,-1 0 0 0 0,1 0 0 0 0,-1 0 0 0 0,0-1 0 0 0,0 1 0 0 0,0 0 0 0 0,0 0 0 0 0,0-1 0 0 0,-1 1 0 0 0,1-1 0 0 0,0 1 0 0 0,-1-1 0 0 0,0 1-12 0 0,-111 142 190 0 0,111-142-189 0 0,1 0 1 0 0,0 0 0 0 0,0 0-1 0 0,-1 0 1 0 0,1 1-1 0 0,1-1 1 0 0,-1 0-1 0 0,0 0 1 0 0,1 1 0 0 0,-1-1-1 0 0,1 0 1 0 0,0 1-1 0 0,-1-1 1 0 0,1 1-1 0 0,0-1 1 0 0,1 1-1 0 0,-1-1 1 0 0,0 0 0 0 0,1 1-1 0 0,-1-1 1 0 0,1 0-1 0 0,0 1 1 0 0,0-1-1 0 0,0 0 1 0 0,0 0 0 0 0,0 0-1 0 0,0 0 1 0 0,1 0-1 0 0,-1 0 1 0 0,1 0-1 0 0,-1 0 1 0 0,1 0 0 0 0,0-1-1 0 0,0 2-1 0 0,11-1-35 0 0,-1-1-1 0 0,1 0 1 0 0,-1 0-1 0 0,1-1 0 0 0,-1-1 1 0 0,1 0-1 0 0,-1-1 1 0 0,1 0-1 0 0,-1-1 1 0 0,0 0-1 0 0,0-1 1 0 0,-1 0-1 0 0,1-1 0 0 0,-1 0 1 0 0,0-1-1 0 0,0-1 1 0 0,0 1-1 0 0,-1-2 1 0 0,5-4 35 0 0,7-1-1312 0 0,-21 13 1277 0 0,36-21-3755 0 0,-11 8-3311 0 0,-11 6-2576 0 0</inkml:trace>
</inkml:ink>
</file>

<file path=ppt/ink/ink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9.8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8658 0 0,'0'0'1678'0'0,"0"0"-477"0"0,0 0-14 0 0,0 0 239 0 0,0 0 133 0 0,0 0-99 0 0,0 0-186 0 0,0 0-153 0 0,0 0-99 0 0,0 0-81 0 0,0 0-119 0 0,0 0-133 0 0,0 0-101 0 0,28 8-92 0 0,87 24-33 0 0,-31-24 351 0 0,168-8 530 0 0,-198 0-5679 0 0,0 0-4722 0 0,-54 0-2110 0 0</inkml:trace>
</inkml:ink>
</file>

<file path=ppt/ink/ink4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51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1 566 11082 0 0,'0'0'2705'0'0,"0"0"-1371"0"0,0 0-644 0 0,0 0 116 0 0,0 0 255 0 0,0 0 192 0 0,0 0 22 0 0,0 0-182 0 0,0 0-203 0 0,0 0-181 0 0,0 0-126 0 0,0 0-111 0 0,0 0-80 0 0,29 4-74 0 0,94 10-81 0 0,-115-13-203 0 0,0-1-1 0 0,1 1 1 0 0,-1-1 0 0 0,1-1 0 0 0,-1 0-1 0 0,0 0 1 0 0,0 0 0 0 0,1-1-1 0 0,-1 0 1 0 0,0-1 0 0 0,5-2-34 0 0,18-6 76 0 0,123-41-1429 0 0,-105 31-2267 0 0,-1-1-4090 0 0,-32 14-3682 0 0</inkml:trace>
  <inkml:trace contextRef="#ctx0" brushRef="#br0" timeOffset="489.494">676 239 7690 0 0,'0'0'625'0'0,"0"0"-57"0"0,0 0 298 0 0,0 0 363 0 0,0 0 189 0 0,0 0-42 0 0,-3 34-258 0 0,-9 110-353 0 0,10-108-688 0 0,2 1-1 0 0,1-1 1 0 0,2 0-1 0 0,2 0 1 0 0,1-1-1 0 0,2 1 1 0 0,1-1-1 0 0,2-1 1 0 0,1 0-1 0 0,2 0 1 0 0,3 4-77 0 0,15 41-639 0 0,-17-24-545 0 0,-9-17-3751 0 0,-24-57 965 0 0,3-4 4806 0 0,1 0-1 0 0,1-1 1 0 0,2 0-1 0 0,0-1 0 0 0,1-1 1 0 0,2 1-1 0 0,1-2 1 0 0,0 1-1 0 0,2-1 1 0 0,1 0-1 0 0,1-13-835 0 0,-2 12 321 0 0,1 0-1 0 0,2 0 1 0 0,0-1-1 0 0,2 1 1 0 0,1 0-1 0 0,2-1 1 0 0,1 1-1 0 0,0 0 1 0 0,2 1-1 0 0,2-1 1 0 0,0 1-1 0 0,2 1 1 0 0,1-1-1 0 0,1 2 1 0 0,4-6-321 0 0,-6 14 57 0 0,1 0-1 0 0,0 1 1 0 0,1 0 0 0 0,1 0-1 0 0,1 2 1 0 0,0 0 0 0 0,1 0 0 0 0,0 1-1 0 0,1 1 1 0 0,1 1 0 0 0,0 0-1 0 0,0 1 1 0 0,1 1 0 0 0,0 1 0 0 0,1 0-1 0 0,-1 1 1 0 0,2 1 0 0 0,-1 1-1 0 0,1 1 1 0 0,-1 1 0 0 0,11-1-57 0 0,101 13 41 0 0,-126-8-28 0 0,0 1 1 0 0,-1 0-1 0 0,1 0 1 0 0,-1 0-1 0 0,1 0 1 0 0,-1 1-1 0 0,0 0 1 0 0,0-1-1 0 0,0 2 1 0 0,0-1-1 0 0,0 0 0 0 0,-1 1 1 0 0,1 0-1 0 0,-1-1 1 0 0,0 2-1 0 0,0-1 1 0 0,-1 0-1 0 0,1 0 1 0 0,-1 1-1 0 0,0-1 0 0 0,0 1 1 0 0,0 0-1 0 0,-1 0 1 0 0,0-1-1 0 0,0 1-13 0 0,1 2 16 0 0,-1 0-1 0 0,-1 0 0 0 0,0 0 1 0 0,0 0-1 0 0,0 0 0 0 0,0 0 1 0 0,-1 0-1 0 0,0-1 0 0 0,-1 1 1 0 0,0 0-1 0 0,0-1 0 0 0,0 1 1 0 0,-1-1-1 0 0,0 1 1 0 0,0-1-1 0 0,0 0 0 0 0,-1 0 1 0 0,0-1-1 0 0,0 1 0 0 0,-1-1 1 0 0,1 0-1 0 0,-1 0 0 0 0,-5 4-15 0 0,-137 90-261 0 0,-111 22 79 0 0,256-121 185 0 0,1 1 1 0 0,0-1-1 0 0,0 1 1 0 0,0-1-1 0 0,0 1 1 0 0,0 0 0 0 0,0-1-1 0 0,0 1 1 0 0,1 0-1 0 0,-1 0 1 0 0,0 0-1 0 0,0 0 1 0 0,1-1 0 0 0,-1 1-1 0 0,0 0 1 0 0,1 0-1 0 0,-1 1 1 0 0,1-1 0 0 0,-1 0-1 0 0,1 0 1 0 0,-1 0-1 0 0,1 0 1 0 0,0 0-1 0 0,0 0 1 0 0,0 1 0 0 0,-1-1-1 0 0,1 0 1 0 0,0 0-1 0 0,0 0 1 0 0,1 0 0 0 0,-1 1-1 0 0,0-1 1 0 0,0 0-1 0 0,0 0 1 0 0,1 0-1 0 0,-1 0 1 0 0,1 0 0 0 0,-1 0-1 0 0,1 0 1 0 0,-1 0-1 0 0,1 0 1 0 0,0 0-1 0 0,-1 0 1 0 0,1 0 0 0 0,0 0-1 0 0,0 0 1 0 0,0 0-1 0 0,0-1 1 0 0,0 1 0 0 0,0 0-1 0 0,0 0 1 0 0,0-1-1 0 0,0 1 1 0 0,0-1-1 0 0,0 1 1 0 0,0-1 0 0 0,0 0-4 0 0,48 23 514 0 0,1-2 0 0 0,1-2 1 0 0,1-2-1 0 0,0-3 1 0 0,13 0-515 0 0,64 19 563 0 0,-127-33-690 0 0,106 26-167 0 0,-61-23-9657 0 0,-38-3-1668 0 0</inkml:trace>
</inkml:ink>
</file>

<file path=ppt/ink/ink4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50.5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0 614 0 0 0,'0'0'85'0'0,"0"0"361"0"0,0 0 453 0 0,0 0 328 0 0,0 0 198 0 0,0 0 84 0 0,0 0-73 0 0,0 0-88 0 0,0 0-60 0 0,0 0-26 0 0,0 0-22 0 0,0 0 3 0 0,8 5-23 0 0,26 14-75 0 0,-33-18-1032 0 0,1 0 0 0 0,0-1 0 0 0,0 1 1 0 0,-1-1-1 0 0,1 0 0 0 0,0 1 0 0 0,0-1 1 0 0,0 0-1 0 0,0 0 0 0 0,0 0 0 0 0,-1-1 0 0 0,1 1 1 0 0,0 0-1 0 0,0-1 0 0 0,0 1 0 0 0,-1-1 1 0 0,1 1-1 0 0,0-1 0 0 0,0 0 0 0 0,-1 0 0 0 0,1 0 1 0 0,-1 0-1 0 0,1 0 0 0 0,-1 0 0 0 0,1 0 1 0 0,-1-1-1 0 0,1 0-113 0 0,6-4 351 0 0,35-24 256 0 0,-1-2 0 0 0,-2-2 0 0 0,-1-1 0 0 0,-1-2-1 0 0,-3-2 1 0 0,-1-2 0 0 0,-2 0 0 0 0,3-9-607 0 0,-26 38 28 0 0,0 1 0 0 0,-1-1 0 0 0,0-1 1 0 0,-1 0-1 0 0,0 0 0 0 0,-1 0 0 0 0,-1-1 0 0 0,0 0 0 0 0,-1 0 1 0 0,0 0-1 0 0,-1-1 0 0 0,-1 1 0 0 0,0-1 0 0 0,-1 0 1 0 0,-1-6-29 0 0,-1 17-32 0 0,-1 0 0 0 0,1 1 1 0 0,-1-1-1 0 0,-1 1 0 0 0,1 0 0 0 0,0 0 1 0 0,-1 0-1 0 0,1 0 0 0 0,-1 0 1 0 0,0 0-1 0 0,0 1 0 0 0,0 0 1 0 0,0-1-1 0 0,-1 1 0 0 0,1 0 1 0 0,-1 0-1 0 0,1 1 0 0 0,-1-1 1 0 0,1 1-1 0 0,-1 0 0 0 0,0 0 1 0 0,0 0-1 0 0,0 0 0 0 0,1 1 0 0 0,-1-1 1 0 0,0 1-1 0 0,0 0 0 0 0,0 0 1 0 0,0 0-1 0 0,0 1 0 0 0,0 0 1 0 0,0 0-1 0 0,1 0 0 0 0,-1 0 1 0 0,0 0-1 0 0,0 1 0 0 0,1-1 1 0 0,-1 1-1 0 0,1 0 0 0 0,0 0 1 0 0,-1 1 31 0 0,-13 8-54 0 0,1 1 1 0 0,1 1 0 0 0,0 0 0 0 0,0 1 0 0 0,2 1 0 0 0,-1 0-1 0 0,2 1 1 0 0,0 0 0 0 0,1 1 0 0 0,1 0 0 0 0,0 1-1 0 0,2 0 1 0 0,0 1 0 0 0,1-1 0 0 0,0 2 0 0 0,-1 9 53 0 0,7-23 5 0 0,0 0 0 0 0,-1 0 0 0 0,2-1 1 0 0,-1 1-1 0 0,1 0 0 0 0,0 0 0 0 0,0 0 1 0 0,0 0-1 0 0,1 0 0 0 0,0 0 0 0 0,0-1 0 0 0,1 1 1 0 0,0 0-1 0 0,0-1 0 0 0,0 1 0 0 0,0-1 1 0 0,1 0-1 0 0,0 1 0 0 0,0-1 0 0 0,0-1 0 0 0,1 1 1 0 0,0 0-1 0 0,0-1 0 0 0,0 0 0 0 0,0 0 1 0 0,1 0-1 0 0,-1 0 0 0 0,1-1 0 0 0,0 0 0 0 0,0 0 1 0 0,1 0-1 0 0,-1 0 0 0 0,0-1 0 0 0,1 0 0 0 0,2 1-5 0 0,8 2 46 0 0,0-1 0 0 0,0-1 0 0 0,0 0-1 0 0,1-1 1 0 0,-1-1 0 0 0,1 0 0 0 0,-1-1-1 0 0,1-1 1 0 0,-1 0 0 0 0,0-2 0 0 0,0 0-1 0 0,1 0 1 0 0,-2-2 0 0 0,1 0-1 0 0,0 0 1 0 0,-1-2 0 0 0,1 0-46 0 0,2-1-849 0 0,50-28 731 0 0,-50 19-4985 0 0,-4-4-5727 0 0,-12 17 4461 0 0</inkml:trace>
  <inkml:trace contextRef="#ctx0" brushRef="#br0" timeOffset="269.96">79 710 9370 0 0,'0'0'1784'0'0,"0"0"-2"0"0,0 0-15 0 0,0 0-64 0 0,0 0-231 0 0,35-2-258 0 0,110-4-204 0 0,5-19 1094 0 0,105-38-932 0 0,-176 46-1750 0 0,-62 14-3534 0 0,0 1-4038 0 0,-17 2-2388 0 0</inkml:trace>
</inkml:ink>
</file>

<file path=ppt/ink/ink4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9:52.1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398 383 15851 0 0,'0'0'228'0'0,"0"0"-129"0"0,0 0-67 0 0,0 0 135 0 0,0 0 168 0 0,0 0 113 0 0,35-34 30 0 0,112-108-24 0 0,-43 71 135 0 0,-79 60-461 0 0,50-21 137 0 0,2 3-1 0 0,1 3 1 0 0,47-7-265 0 0,-70 28 121 0 0,-50 46 501 0 0,-55 125 235 0 0,33-111-787 0 0,2 0 0 0 0,2 0 0 0 0,3 1 0 0 0,2 1 0 0 0,3-1-1 0 0,3 1 1 0 0,2 0 0 0 0,2 0 0 0 0,3 0 0 0 0,5 21-70 0 0,-2-37 26 0 0,1-1 0 0 0,2 0 0 0 0,1-1 0 0 0,3 0 0 0 0,1-1 0 0 0,2 0 0 0 0,1-2 0 0 0,2 0 0 0 0,1-1 0 0 0,18 20-26 0 0,28 8 345 0 0,-102-94 2744 0 0,11 7-3056 0 0,2 7-21 0 0,-1 0-1 0 0,0 2 0 0 0,-1 0 0 0 0,-1 2 0 0 0,0 0 1 0 0,-1 2-1 0 0,-1 1 0 0 0,1 0 0 0 0,-1 2 0 0 0,-1 1 1 0 0,1 2-1 0 0,-1 0 0 0 0,0 2 0 0 0,-1 0 0 0 0,1 2 0 0 0,0 1 1 0 0,-1 2-1 0 0,-3 1-11 0 0,2 4-45 0 0,-1 1 0 0 0,1 1 0 0 0,1 1 1 0 0,0 2-1 0 0,0 1 0 0 0,1 1 0 0 0,1 1 0 0 0,1 2 1 0 0,0 0-1 0 0,0 3 45 0 0,6-8-206 0 0,1 2-1 0 0,1 0 1 0 0,0 1 0 0 0,0 1 0 0 0,2 0 0 0 0,0 1 0 0 0,1 1-1 0 0,0 0 1 0 0,2 1 0 0 0,-8 15 206 0 0,15-3-3261 0 0,15-14-6754 0 0,-4-12-30 0 0</inkml:trace>
  <inkml:trace contextRef="#ctx0" brushRef="#br0" timeOffset="439.882">619 762 13795 0 0,'0'0'967'0'0,"0"0"-215"0"0,0 0-229 0 0,0 0 14 0 0,0 0 135 0 0,0 0 106 0 0,0 0 9 0 0,0 0-109 0 0,33-14-85 0 0,105-46-100 0 0,363-149 1954 0 0,-344 150-1964 0 0,-155 60-471 0 0,-1 0 0 0 0,0 0 0 0 0,1 0-1 0 0,-1 0 1 0 0,0 0 0 0 0,1 0 0 0 0,-1 0 0 0 0,0 0 0 0 0,0 1 0 0 0,0-1 0 0 0,0 0-1 0 0,0 1 1 0 0,0-1 0 0 0,-1 1 0 0 0,1-1 0 0 0,0 1 0 0 0,-1-1 0 0 0,1 1-1 0 0,-1-1 1 0 0,1 1 0 0 0,-1 0 0 0 0,0-1 0 0 0,0 1 0 0 0,0 0 0 0 0,0-1 0 0 0,0 1-1 0 0,0 0 1 0 0,0-1 0 0 0,0 1 0 0 0,-1 0 0 0 0,1-1 0 0 0,0 1 0 0 0,-2 1-12 0 0,2 3 75 0 0,-3 273 726 0 0,4-270-869 0 0,0 0 0 0 0,0 0-1 0 0,1 0 1 0 0,0 0 0 0 0,1 0-1 0 0,0-1 1 0 0,0 1 0 0 0,1-1-1 0 0,0 0 1 0 0,0 0 0 0 0,1 0-1 0 0,0-1 1 0 0,0 1 0 0 0,1-1-1 0 0,0 0 1 0 0,0-1 0 0 0,2 2 68 0 0,9 0-3373 0 0,-7-5-3646 0 0,-3-2-4577 0 0</inkml:trace>
  <inkml:trace contextRef="#ctx0" brushRef="#br0" timeOffset="844.84">1877 1384 10746 0 0,'0'0'1859'0'0,"0"0"-408"0"0,0 0-234 0 0,0 0-64 0 0,0 0-85 0 0,0 0-66 0 0,0 0 1 0 0,0 0-16 0 0,0 0-72 0 0,0 0-85 0 0,0 0-116 0 0,0 0-110 0 0,0 0-60 0 0,-11 4-38 0 0,-31 10-4 0 0,42-14-478 0 0,-1 0 0 0 0,0 0 0 0 0,1 0 0 0 0,-1 0-1 0 0,0 0 1 0 0,1 0 0 0 0,-1 0 0 0 0,0-1 0 0 0,1 1-1 0 0,-1 0 1 0 0,1 0 0 0 0,-1-1 0 0 0,0 1 0 0 0,1 0-1 0 0,-1-1 1 0 0,1 1 0 0 0,-1 0 0 0 0,1-1 0 0 0,-1 1-1 0 0,1-1 1 0 0,-1 1 0 0 0,1-1 0 0 0,-1 1 0 0 0,1-1-1 0 0,0 1 1 0 0,-1-1 0 0 0,1 0 0 0 0,0 1 0 0 0,0-1-1 0 0,-1 0 1 0 0,1 1 0 0 0,0-1 0 0 0,0 1 0 0 0,0-1-1 0 0,0 0 1 0 0,0 1 0 0 0,0-1 0 0 0,0 0 0 0 0,0 1-1 0 0,0-1 1 0 0,0 0 0 0 0,0 1 0 0 0,0-1 0 0 0,1 0-1 0 0,-1 1 1 0 0,0-1 0 0 0,0 0 0 0 0,1 1 0 0 0,-1-1-24 0 0,0-2 116 0 0,1-36 21 0 0,2 0-1 0 0,2-1 1 0 0,1 2-1 0 0,2-1 1 0 0,2 1-1 0 0,1 0 1 0 0,2 1-1 0 0,11-22-136 0 0,-9 18 43 0 0,-7 18-71 0 0,0-1 0 0 0,2 1 0 0 0,1 1 0 0 0,0 0 0 0 0,2 0 0 0 0,0 1 0 0 0,2 1 0 0 0,0 0 0 0 0,5-3 28 0 0,-18 22-176 0 0,-1 0 0 0 0,0-1-1 0 0,1 1 1 0 0,-1 0 0 0 0,1 0 0 0 0,-1 0-1 0 0,1 0 1 0 0,-1 1 0 0 0,1-1 0 0 0,0 0-1 0 0,-1 1 1 0 0,1-1 0 0 0,0 1-1 0 0,0-1 1 0 0,-1 1 0 0 0,1 0 0 0 0,0 0-1 0 0,0 0 1 0 0,-1 0 0 0 0,1 0 0 0 0,0 0-1 0 0,0 1 1 0 0,-1-1 0 0 0,1 0 0 0 0,0 1-1 0 0,0-1 1 0 0,-1 1 0 0 0,1 0 0 0 0,-1 0-1 0 0,1-1 1 0 0,0 1 0 0 0,-1 0 0 0 0,0 0-1 0 0,1 1 1 0 0,-1-1 0 0 0,0 0-1 0 0,1 1 177 0 0,24 36-13581 0 0,-21-26 6417 0 0</inkml:trace>
  <inkml:trace contextRef="#ctx0" brushRef="#br0" timeOffset="1095.36">2387 862 11923 0 0,'0'0'2299'0'0,"0"0"-686"0"0,0 0-394 0 0,0 0-141 0 0,0 0-186 0 0,0 0-236 0 0,0 0-176 0 0,0 0-113 0 0,0 0-48 0 0,0 0-40 0 0,0 0-45 0 0,0 0-39 0 0,-13 30-54 0 0,-38 98-43 0 0,37-40-17 0 0,14-82-58 0 0,1 1-1 0 0,-1-1 1 0 0,1 0-1 0 0,0 0 1 0 0,0 0 0 0 0,1 0-1 0 0,-1 0 1 0 0,2 0-1 0 0,-1 0 1 0 0,0 0 0 0 0,1-1-1 0 0,0 1 1 0 0,1-1-1 0 0,-1 0 1 0 0,1 0-1 0 0,0 0 1 0 0,0 0 0 0 0,0-1-1 0 0,1 0 1 0 0,0 0-1 0 0,0 0 1 0 0,0 0 0 0 0,0-1-1 0 0,0 0 1 0 0,1 0-1 0 0,-1 0 1 0 0,1-1 0 0 0,0 1-1 0 0,0-2 1 0 0,0 1-1 0 0,0 0 1 0 0,0-1 0 0 0,4 0-23 0 0,-5-1 108 0 0,0 0 0 0 0,1 0 1 0 0,-1-1-1 0 0,1 1 0 0 0,-1-1 1 0 0,0 0-1 0 0,1-1 0 0 0,-1 0 1 0 0,0 1-1 0 0,0-2 1 0 0,0 1-1 0 0,0 0 0 0 0,-1-1 1 0 0,1 0-1 0 0,-1 0 0 0 0,1 0 1 0 0,-1-1-1 0 0,0 0 1 0 0,0 0-1 0 0,-1 0 0 0 0,1 0 1 0 0,-1 0-1 0 0,0 0 0 0 0,0-1 1 0 0,0 0-1 0 0,-1 0 0 0 0,1 0 1 0 0,-1 0-1 0 0,0-2-108 0 0,4-8 101 0 0,0-1 0 0 0,-2 0 0 0 0,0 0 0 0 0,0 0-1 0 0,-2-1 1 0 0,0 1 0 0 0,-1-1 0 0 0,0 0 0 0 0,-2-4-101 0 0,1 12-88 0 0,-1 1 0 0 0,-1 0 0 0 0,1-1 0 0 0,-1 1 0 0 0,-1 0 1 0 0,1 0-1 0 0,-2 0 0 0 0,1 0 0 0 0,-1 1 0 0 0,0-1 0 0 0,0 1 0 0 0,-1 0 1 0 0,0 0-1 0 0,0 1 0 0 0,-1-1 0 0 0,0 1 0 0 0,0 0 0 0 0,-3-1 88 0 0,-22-7-4932 0 0,-5 13-4332 0 0,25 4-1628 0 0</inkml:trace>
  <inkml:trace contextRef="#ctx0" brushRef="#br0" timeOffset="1526.826">2812 1274 14683 0 0,'0'0'1476'0'0,"0"0"-641"0"0,0 0 63 0 0,0 0 269 0 0,0 0 138 0 0,0 0-151 0 0,0 0-287 0 0,0 0-234 0 0,0 0-189 0 0,0 0-105 0 0,0 0-66 0 0,0 0-28 0 0,0 0-39 0 0,8-31-38 0 0,28-96-14 0 0,-32 109-117 0 0,1 1 1 0 0,1 0 0 0 0,1 0 0 0 0,0 0-1 0 0,1 1 1 0 0,0 0 0 0 0,6-6-38 0 0,2-3 17 0 0,-13 18-49 0 0,0 1 0 0 0,0 0 0 0 0,1 1 0 0 0,0-1 0 0 0,0 1 0 0 0,0 0 0 0 0,0-1-1 0 0,1 2 1 0 0,0-1 0 0 0,0 1 0 0 0,0-1 0 0 0,1 2 0 0 0,0-1 0 0 0,-1 0 0 0 0,1 1 0 0 0,1 0 0 0 0,-1 1 0 0 0,0-1 0 0 0,1 1 0 0 0,-1 0 0 0 0,1 1 0 0 0,4-1 32 0 0,-8 4-24 0 0,0 0 1 0 0,-1 0-1 0 0,1 0 1 0 0,0 0-1 0 0,-1 0 1 0 0,1 1-1 0 0,-1 0 1 0 0,0-1 0 0 0,0 1-1 0 0,0 0 1 0 0,0 0-1 0 0,0 0 1 0 0,-1 0-1 0 0,1 0 1 0 0,-1 0-1 0 0,0 1 1 0 0,0-1-1 0 0,0 0 1 0 0,0 1 0 0 0,-1-1-1 0 0,1 3 24 0 0,2 4-9 0 0,-1-3 23 0 0,-2-4-8 0 0,0 0-1 0 0,1-1 1 0 0,-1 1 0 0 0,1 0-1 0 0,0-1 1 0 0,0 1-1 0 0,0-1 1 0 0,0 1 0 0 0,0-1-1 0 0,0 1 1 0 0,0-1 0 0 0,1 0-1 0 0,-1 0 1 0 0,1 0 0 0 0,0 1-1 0 0,0-2 1 0 0,0 1-1 0 0,0 0 1 0 0,0 0 0 0 0,0-1-1 0 0,0 1 1 0 0,0-1 0 0 0,1 1-1 0 0,-1-1 1 0 0,1 0 0 0 0,-1 0-1 0 0,1 0 1 0 0,-1 0-1 0 0,3 0-5 0 0,1-2 72 0 0,1 1 0 0 0,-1-1 0 0 0,1-1 0 0 0,-1 1 0 0 0,1-1-1 0 0,-1 0 1 0 0,0 0 0 0 0,0-1 0 0 0,0 0 0 0 0,0 0 0 0 0,0-1-1 0 0,-1 1 1 0 0,1-1 0 0 0,1-3-72 0 0,21-12 155 0 0,-13 6-118 0 0,1 2 1 0 0,0 0-1 0 0,1 1 1 0 0,0 0-1 0 0,0 2 1 0 0,1 0-1 0 0,0 1 1 0 0,1 0-1 0 0,13-2-37 0 0,-29 10-3 0 0,0-1 0 0 0,0 1 0 0 0,0 0 0 0 0,0 0-1 0 0,-1 0 1 0 0,1 0 0 0 0,0 0 0 0 0,-1 1 0 0 0,1-1 0 0 0,-1 1-1 0 0,1 0 1 0 0,-1 0 0 0 0,1-1 0 0 0,-1 2 0 0 0,0-1 0 0 0,0 0-1 0 0,0 0 1 0 0,-1 1 0 0 0,1-1 0 0 0,0 1 0 0 0,-1-1 0 0 0,1 1 0 0 0,-1 0-1 0 0,0-1 1 0 0,0 1 0 0 0,0 0 0 0 0,-1 0 0 0 0,1 0 0 0 0,0 0-1 0 0,-1 1 4 0 0,18 36-28 0 0,23-4-899 0 0,-1-32-3092 0 0,-24-7-112 0 0,-5-2-2431 0 0,-3-1-3272 0 0</inkml:trace>
  <inkml:trace contextRef="#ctx0" brushRef="#br0" timeOffset="11458.163">10661 1171 5833 0 0,'0'0'2451'0'0,"0"0"-2275"0"0,0 0-686 0 0,0 0 258 0 0,0 0 528 0 0,0 0 477 0 0,0 0 142 0 0,0 0-1 0 0,0 0-4 0 0,0 0-17 0 0,0 0-32 0 0,0 0-55 0 0,32-7-53 0 0,100-24-33 0 0,-51-8 329 0 0,-67 27-780 0 0,157-156 1924 0 0,-97 87-1676 0 0,-56 61-395 0 0,-10 11-54 0 0,0 0 1 0 0,1 0 0 0 0,0 1 0 0 0,0 0 0 0 0,1 0 0 0 0,0 1 0 0 0,0 1-1 0 0,0-1 1 0 0,7-1-49 0 0,-16 8-16 0 0,1-1 0 0 0,-1 1 0 0 0,1 0-1 0 0,-1 0 1 0 0,1 0 0 0 0,-1 0 0 0 0,1 0 0 0 0,0 0-1 0 0,-1 0 1 0 0,1 1 0 0 0,-1-1 0 0 0,1 1 0 0 0,-1-1-1 0 0,0 1 1 0 0,1-1 0 0 0,-1 1 0 0 0,1 0-1 0 0,-1 0 1 0 0,0-1 0 0 0,0 1 0 0 0,1 0 0 0 0,-1 0-1 0 0,0 1 1 0 0,0-1 0 0 0,0 0 0 0 0,0 0 0 0 0,0 0-1 0 0,0 1 1 0 0,-1-1 0 0 0,1 0 0 0 0,0 1 0 0 0,-1-1-1 0 0,1 1 1 0 0,-1-1 0 0 0,1 0 0 0 0,-1 1 0 0 0,0-1-1 0 0,1 2 17 0 0,10 61 104 0 0,-10-40-26 0 0,-1-1 0 0 0,-2 1 0 0 0,0 0 0 0 0,-1-1 0 0 0,-2 0 0 0 0,0 0-1 0 0,-1 0 1 0 0,-7 13-78 0 0,7-19-36 0 0,-1-1 0 0 0,-1 1 0 0 0,0-1 0 0 0,-1-1 1 0 0,-1 0-1 0 0,0 0 0 0 0,-1-1 0 0 0,-1 0 0 0 0,0-1 0 0 0,-1 0 0 0 0,0-1 0 0 0,-1 0 0 0 0,-1-1 0 0 0,1-1 0 0 0,-2 0 0 0 0,1-1 0 0 0,-17 6 36 0 0,-71-1-776 0 0,101-15 710 0 0,1-1 0 0 0,-1 1 0 0 0,1-1 0 0 0,-1 1 0 0 0,1-1-1 0 0,-1 0 1 0 0,1 0 0 0 0,0 1 0 0 0,0-1 0 0 0,0 0 0 0 0,0 0 0 0 0,0 0 0 0 0,1 0 0 0 0,-1 0 0 0 0,0-1 0 0 0,1 1 0 0 0,0 0 0 0 0,-1 0-1 0 0,1 0 1 0 0,0 0 0 0 0,0-1 0 0 0,0 1 0 0 0,1 0 0 0 0,-1 0 0 0 0,0 0 0 0 0,1 0 0 0 0,-1 0 0 0 0,1 0 0 0 0,0 0 0 0 0,0 0 0 0 0,0 0-1 0 0,0 0 1 0 0,0 0 0 0 0,0 0 0 0 0,0 0 0 0 0,1 0 0 0 0,-1 1 0 0 0,1-1 0 0 0,-1 1 0 0 0,1-1 0 0 0,-1 1 0 0 0,2-1 66 0 0,14-11-91 0 0,0 0 0 0 0,1 1-1 0 0,0 1 1 0 0,0 1 0 0 0,2 1 0 0 0,-1 0 0 0 0,1 1 0 0 0,0 2 0 0 0,1 0 0 0 0,11-2 91 0 0,-26 6-1 0 0,0 0-1 0 0,0 1 1 0 0,1 0 0 0 0,-1 0 0 0 0,0 0-1 0 0,1 1 1 0 0,-1-1 0 0 0,1 2-1 0 0,-1-1 1 0 0,1 1 0 0 0,-1 0 0 0 0,1 0-1 0 0,-1 1 1 0 0,0-1 0 0 0,0 2 0 0 0,0-1-1 0 0,0 1 1 0 0,0-1 0 0 0,0 2-1 0 0,3 1 3 0 0,-5 1 151 0 0,0 0 1 0 0,0 0-1 0 0,0-1 1 0 0,1 0-1 0 0,0 0 1 0 0,0 0-1 0 0,0-1 1 0 0,1 1 0 0 0,-1-1-1 0 0,1-1 1 0 0,0 1-1 0 0,1-1 1 0 0,-1 0-1 0 0,0 0 1 0 0,1-1 0 0 0,-1 1-1 0 0,1-2 1 0 0,0 1-1 0 0,0-1 1 0 0,6 1-153 0 0,1-2 171 0 0,0-1 0 0 0,0-1 1 0 0,0 0-1 0 0,0 0 0 0 0,0-1 1 0 0,-1-1-1 0 0,1-1 0 0 0,-1 1 1 0 0,0-2-1 0 0,0 0 0 0 0,-1-1 1 0 0,1 0-1 0 0,7-7-171 0 0,15-11 208 0 0,-1-2 0 0 0,-1-2 0 0 0,-2-1 0 0 0,-1-1 0 0 0,-1-1 0 0 0,-2-2 0 0 0,-1-1-1 0 0,-2-1 1 0 0,-2-1 0 0 0,-1-1 0 0 0,-1-1 0 0 0,-3 0 0 0 0,1-8-208 0 0,-4 3-281 0 0,-2 0-1 0 0,-2-1 1 0 0,-2-1 0 0 0,-2 1-1 0 0,-2-1 1 0 0,-2 0-1 0 0,-2 0 1 0 0,-5-46 281 0 0,-27 0-979 0 0,31 90 929 0 0,-1 0 1 0 0,1-1-1 0 0,-1 1 1 0 0,0 0-1 0 0,0 0 1 0 0,0 1-1 0 0,0-1 1 0 0,0 0-1 0 0,0 1 1 0 0,-1-1-1 0 0,1 1 1 0 0,-1-1-1 0 0,1 1 1 0 0,-1 0-1 0 0,1 0 1 0 0,-1 0-1 0 0,1 1 1 0 0,-1-1-1 0 0,0 1 1 0 0,1-1-1 0 0,-1 1 1 0 0,0 0 0 0 0,0 0-1 0 0,1 0 1 0 0,-1 0-1 0 0,0 1 1 0 0,1-1-1 0 0,-1 1 1 0 0,0-1-1 0 0,1 1 1 0 0,-1 0-1 0 0,1 0 1 0 0,-1 0-1 0 0,0 1 50 0 0,-10 7-30 0 0,1 1 1 0 0,0 0-1 0 0,1 0 0 0 0,0 1 0 0 0,0 1 0 0 0,1-1 1 0 0,1 2-1 0 0,0-1 0 0 0,1 1 0 0 0,0 1 1 0 0,1 0-1 0 0,-1 3 30 0 0,-6 17 170 0 0,1 1 0 0 0,2 1-1 0 0,1 0 1 0 0,2 0 0 0 0,1 1 0 0 0,2 0 0 0 0,2 0 0 0 0,1 0 0 0 0,2 0 0 0 0,3 16-170 0 0,0-24 114 0 0,2-1-1 0 0,1 0 1 0 0,1 0 0 0 0,1 0-1 0 0,2-1 1 0 0,1 0 0 0 0,0-1 0 0 0,2 0-1 0 0,2-1 1 0 0,0 0 0 0 0,12 14-114 0 0,-20-29-196 0 0,0-1 1 0 0,0 0-1 0 0,1 0 1 0 0,0-1-1 0 0,1 0 1 0 0,-1 0-1 0 0,2-1 1 0 0,-1 0-1 0 0,1-1 1 0 0,3 2 195 0 0,-11-7-532 0 0,0 1-360 0 0,0-2-8001 0 0,-2 0 663 0 0</inkml:trace>
  <inkml:trace contextRef="#ctx0" brushRef="#br0" timeOffset="11700.843">12377 832 13931 0 0,'0'0'1440'0'0,"0"0"-720"0"0,0 0-39 0 0,0 0 111 0 0,0 0-112 0 0,0 0-184 0 0,0 0-192 0 0,-42 195-160 0 0,38-169-88 0 0,4 0-96 0 0,0-4-104 0 0,0-4-168 0 0,4 1-216 0 0,1-1-320 0 0,1-7-545 0 0,3 0-1055 0 0,-3-3-2001 0 0,-5-5-4633 0 0</inkml:trace>
  <inkml:trace contextRef="#ctx0" brushRef="#br0" timeOffset="11874.296">12339 534 16836 0 0,'0'0'744'0'0,"0"0"-352"0"0,0 0-360 0 0,0 0-432 0 0,0 0-640 0 0,0 0-225 0 0,0 0-63 0 0,0 0-80 0 0,0 0-185 0 0,0 0-1607 0 0,0 0-4570 0 0</inkml:trace>
  <inkml:trace contextRef="#ctx0" brushRef="#br0" timeOffset="12482.047">12744 810 7634 0 0,'0'0'1719'0'0,"0"0"-331"0"0,0 0-264 0 0,0 0-270 0 0,0 0-362 0 0,0 0-292 0 0,-22 31-183 0 0,-66 98-62 0 0,62-68-78 0 0,28-54 91 0 0,0-2 101 0 0,0 1 0 0 0,0-2 0 0 0,1 1 0 0 0,0 0 0 0 0,0 0 0 0 0,0-1 0 0 0,1 0-1 0 0,0 1 1 0 0,-1-1 0 0 0,1-1 0 0 0,1 1 0 0 0,-1-1 0 0 0,0 1 0 0 0,1-1 0 0 0,0 0 0 0 0,0-1 0 0 0,0 1 0 0 0,0-1 0 0 0,0 0-1 0 0,0 0 1 0 0,0-1 0 0 0,1 1 0 0 0,-1-1 0 0 0,1-1 0 0 0,-1 1 0 0 0,1-1 0 0 0,-1 1 0 0 0,1-2 0 0 0,-1 1 0 0 0,1-1 0 0 0,-1 1-1 0 0,1-2 1 0 0,4 0-69 0 0,0 2 179 0 0,7-4 119 0 0,-1 0 0 0 0,1-1 0 0 0,-1 0 0 0 0,0-1 0 0 0,0-1 0 0 0,-1-1 0 0 0,0 0 0 0 0,-1-1 0 0 0,1-1 0 0 0,-2 0 0 0 0,1-1 0 0 0,-1 0 1 0 0,-1-1-1 0 0,0 0 0 0 0,-1-1 0 0 0,5-7-298 0 0,9-10 306 0 0,-1-2 1 0 0,-1 0 0 0 0,-2-1 0 0 0,-1-2-1 0 0,-2 0 1 0 0,-1 0 0 0 0,-2-2 0 0 0,0-3-307 0 0,-10 25-21 0 0,-1 1 0 0 0,-1-1 0 0 0,0 0 0 0 0,-1 0 0 0 0,-1 0 0 0 0,0 0 0 0 0,-1 0 0 0 0,0 0 0 0 0,-2 0 0 0 0,1 0 0 0 0,-3-5 21 0 0,2 13-72 0 0,0 0 0 0 0,0 0 0 0 0,-1 1 0 0 0,0-1 0 0 0,0 0 1 0 0,0 1-1 0 0,-1 0 0 0 0,0 0 0 0 0,0 0 0 0 0,-1 0 0 0 0,0 1 1 0 0,0-1-1 0 0,0 1 0 0 0,0 1 0 0 0,-1-1 0 0 0,0 1 0 0 0,0 0 0 0 0,0 0 1 0 0,0 1-1 0 0,-1-1 0 0 0,0 1 0 0 0,1 1 0 0 0,-1-1 0 0 0,-1 1 72 0 0,-2 0-105 0 0,0 0-1 0 0,0 1 0 0 0,0 0 0 0 0,0 0 0 0 0,0 1 0 0 0,0 0 1 0 0,0 1-1 0 0,0 0 0 0 0,0 1 0 0 0,0 0 0 0 0,1 1 0 0 0,-1-1 1 0 0,1 2-1 0 0,-1 0 0 0 0,1 0 0 0 0,0 0 0 0 0,1 1 0 0 0,-1 0 1 0 0,1 1-1 0 0,0 0 0 0 0,0 1 0 0 0,-5 5 106 0 0,2-2-28 0 0,0 1 0 0 0,1 0 0 0 0,1 1-1 0 0,0 0 1 0 0,1 0 0 0 0,0 1 0 0 0,1 0 0 0 0,0 0-1 0 0,1 0 1 0 0,0 1 0 0 0,1 0 0 0 0,1 1 0 0 0,0-1-1 0 0,1 1 1 0 0,0 4 28 0 0,2-3 19 0 0,0 0-1 0 0,1-1 1 0 0,1 1 0 0 0,1 0-1 0 0,0-1 1 0 0,0 1-1 0 0,2-1 1 0 0,0 0 0 0 0,1 0-1 0 0,0 0 1 0 0,1-1-1 0 0,1 0 1 0 0,0 0 0 0 0,1 0-1 0 0,0-1 1 0 0,1 0-1 0 0,8 7-18 0 0,3 2 145 0 0,2-2 0 0 0,0-1 0 0 0,1 0 0 0 0,1-2 0 0 0,1 0 0 0 0,0-2 0 0 0,1-1 0 0 0,1-1 0 0 0,0-1 0 0 0,1-1 0 0 0,0-2 0 0 0,0-1 0 0 0,1-1 0 0 0,0-1 0 0 0,0-2 0 0 0,1-1 0 0 0,-1-1 0 0 0,1-1 0 0 0,-1-2 0 0 0,1-1 0 0 0,-1-1 0 0 0,29-8-145 0 0,-39 7 119 0 0,-1-1-1 0 0,1 0 0 0 0,-1-2 0 0 0,0 0 1 0 0,-1-1-1 0 0,1 0 0 0 0,-2-2 0 0 0,1 0 1 0 0,-1-1-1 0 0,-1-1 0 0 0,0 0 0 0 0,-1-1 1 0 0,0 0-119 0 0,-6 4 6 0 0,0 1 1 0 0,0-1-1 0 0,-1 0 0 0 0,0-1 1 0 0,-1 0-1 0 0,0 0 1 0 0,-1 0-1 0 0,0-1 1 0 0,0 0-1 0 0,-1 0 0 0 0,-1 0 1 0 0,0 0-1 0 0,0 0 1 0 0,-1-1-1 0 0,-1 0 1 0 0,0 1-1 0 0,0-1 0 0 0,-1 0 1 0 0,-1 1-1 0 0,0-1 1 0 0,-2-10-7 0 0,1 18-58 0 0,0-1 1 0 0,-1 1 0 0 0,1 0 0 0 0,-1 0 0 0 0,0 0-1 0 0,0 1 1 0 0,-1-1 0 0 0,1 1 0 0 0,-1-1-1 0 0,1 1 1 0 0,-1 0 0 0 0,0 1 0 0 0,0-1 0 0 0,-1 1-1 0 0,1-1 1 0 0,0 1 0 0 0,-1 0 0 0 0,1 1 0 0 0,-1-1-1 0 0,0 1 1 0 0,0 0 0 0 0,1 0 0 0 0,-1 1-1 0 0,0-1 1 0 0,0 1 0 0 0,0 0 0 0 0,0 0 0 0 0,1 1-1 0 0,-1-1 1 0 0,0 1 0 0 0,0 0 0 0 0,0 1-1 0 0,1-1 1 0 0,-1 1 0 0 0,1 0 0 0 0,-1 0 0 0 0,1 0-1 0 0,0 1 1 0 0,0-1 0 0 0,0 1 0 0 0,0 0-1 0 0,-1 1 58 0 0,-8 6-37 0 0,0 1 0 0 0,1 0 0 0 0,0 1 0 0 0,1 0 0 0 0,1 1 0 0 0,-1 1 0 0 0,2-1 0 0 0,0 1 0 0 0,1 1 0 0 0,0 0 0 0 0,1 0 0 0 0,1 0 0 0 0,0 1 0 0 0,1 0 0 0 0,1 0 0 0 0,0 1 0 0 0,2-1 0 0 0,0 1 0 0 0,0-1 0 0 0,1 1 0 0 0,2 13 37 0 0,1-21 30 0 0,-1 1-1 0 0,2 0 1 0 0,-1-1 0 0 0,1 1-1 0 0,1-1 1 0 0,0 0 0 0 0,0 0-1 0 0,1 0 1 0 0,0-1 0 0 0,0 1-1 0 0,1-1 1 0 0,0 0 0 0 0,0-1-1 0 0,1 0 1 0 0,0 0 0 0 0,1 0-1 0 0,-1-1 1 0 0,1 0 0 0 0,8 4-30 0 0,7 4 132 0 0,0-1 0 0 0,0-1-1 0 0,1-1 1 0 0,1-1 0 0 0,0-1 0 0 0,25 5-132 0 0,-7-6-102 0 0,1-2 0 0 0,0-2 0 0 0,0-2 0 0 0,35-3 102 0 0,-29 0-2045 0 0,-32 1-2692 0 0,-2-3-6166 0 0</inkml:trace>
  <inkml:trace contextRef="#ctx0" brushRef="#br0" timeOffset="2308.846">4494 1057 5313 0 0,'0'0'1130'0'0,"0"0"-725"0"0,0 0 29 0 0,0 0 315 0 0,0 0 143 0 0,0 0-20 0 0,7 33-86 0 0,17 109-117 0 0,-9 55 1038 0 0,-14-165-1467 0 0,1-15-29 0 0,-1 1-1 0 0,-1-1 1 0 0,0 1 0 0 0,-2-1 0 0 0,0 0 0 0 0,-1 1 0 0 0,0-1 0 0 0,-2 0 0 0 0,0-1 0 0 0,-2 4-211 0 0,6-18 110 0 0,0 1 0 0 0,-1 0 0 0 0,0-1 0 0 0,1 1 0 0 0,-1-1 0 0 0,0 0 0 0 0,-1 1 0 0 0,1-1 0 0 0,0 0 0 0 0,0 0 1 0 0,-1-1-1 0 0,0 1 0 0 0,1 0 0 0 0,-1-1 0 0 0,0 1 0 0 0,1-1 0 0 0,-1 0 0 0 0,0 0 0 0 0,0 0 0 0 0,0 0 0 0 0,0-1 0 0 0,0 1 0 0 0,0-1 0 0 0,0 0 0 0 0,0 0 0 0 0,0 0 0 0 0,0 0 0 0 0,-1 0 0 0 0,1-1 1 0 0,0 0-1 0 0,0 1 0 0 0,0-1 0 0 0,1 0 0 0 0,-1 0 0 0 0,0 0 0 0 0,0-1 0 0 0,0 1 0 0 0,1-1 0 0 0,-1 0 0 0 0,1 1 0 0 0,-1-1 0 0 0,1 0 0 0 0,0 0 0 0 0,0-1 0 0 0,0 1 0 0 0,-2-2-110 0 0,-1-11 119 0 0,1 0 0 0 0,0 1-1 0 0,1-1 1 0 0,0 0-1 0 0,1-1 1 0 0,1 1 0 0 0,1 0-1 0 0,0-1 1 0 0,0 1 0 0 0,2 0-1 0 0,0 0 1 0 0,1 0-1 0 0,0 0 1 0 0,1 0 0 0 0,1 0-1 0 0,1 1 1 0 0,0 0-1 0 0,2-5-118 0 0,19-38 40 0 0,3 0 0 0 0,2 2-1 0 0,2 1 1 0 0,3 2-1 0 0,1 1 1 0 0,31-29-40 0 0,-53 62 14 0 0,0 0 1 0 0,1 0-1 0 0,1 2 0 0 0,0 0 1 0 0,2 1-1 0 0,-1 1 1 0 0,2 1-1 0 0,0 1 0 0 0,0 0 1 0 0,19-6-15 0 0,-37 17-1 0 0,-1 0 1 0 0,0 0 0 0 0,1-1-1 0 0,-1 2 1 0 0,1-1-1 0 0,-1 0 1 0 0,1 0-1 0 0,-1 1 1 0 0,1 0-1 0 0,-1-1 1 0 0,1 1 0 0 0,-1 0-1 0 0,1 0 1 0 0,0 0-1 0 0,-1 1 1 0 0,1-1-1 0 0,-1 1 1 0 0,1-1-1 0 0,-1 1 1 0 0,1 0 0 0 0,-1 0-1 0 0,1 0 1 0 0,-1 0-1 0 0,0 0 1 0 0,0 1-1 0 0,1-1 1 0 0,-1 1-1 0 0,0-1 1 0 0,0 1 0 0 0,-1 0-1 0 0,1 0 1 0 0,0 0-1 0 0,0 0 1 0 0,-1 0-1 0 0,0 0 1 0 0,1 0-1 0 0,-1 0 1 0 0,0 1 0 0 0,0-1-1 0 0,0 1 1 0 0,0-1-1 0 0,0 1 1 0 0,-1-1-1 0 0,1 1 1 0 0,-1 0 0 0 0,0 16 12 0 0,-1 0 1 0 0,-1 0 0 0 0,-1 0-1 0 0,0-1 1 0 0,-1 1-1 0 0,-1-1 1 0 0,-1 0-1 0 0,-1-1 1 0 0,0 1 0 0 0,-2-1-1 0 0,0-1 1 0 0,0 1-1 0 0,-1-2 1 0 0,-2 1-1 0 0,1-1 1 0 0,-1-1-1 0 0,-1 0 1 0 0,-1-1 0 0 0,-5 4-13 0 0,-15 18-462 0 0,-2-2 1 0 0,0-2-1 0 0,-3-1 1 0 0,-11 5 461 0 0,7-18-1999 0 0,28-15-1435 0 0,0-1-4075 0 0,11-1-807 0 0</inkml:trace>
  <inkml:trace contextRef="#ctx0" brushRef="#br0" timeOffset="2742.38">4962 1186 3953 0 0,'0'0'1668'0'0,"0"0"111"0"0,0 0 180 0 0,0 0 176 0 0,0 0-15 0 0,0 0-197 0 0,0 0-255 0 0,32 1-266 0 0,103 4-230 0 0,-55-22 256 0 0,-65 9-1101 0 0,13-7-45 0 0,0-2-1 0 0,-1 0 1 0 0,-1-1-1 0 0,-1-2 1 0 0,-1-1 0 0 0,0 0-1 0 0,-2-2 1 0 0,0-1-1 0 0,-2 0 1 0 0,-1-2 0 0 0,-1 0-1 0 0,-1-1 1 0 0,4-10-282 0 0,-16 27-7 0 0,0 1 0 0 0,-1-1 0 0 0,-1 0-1 0 0,0 0 1 0 0,0-1 0 0 0,-1 1 0 0 0,0 0 0 0 0,0-1 0 0 0,-1 1 0 0 0,-1-3 7 0 0,0 11-38 0 0,0 1-1 0 0,0-1 1 0 0,0 0 0 0 0,-1 0 0 0 0,1 1-1 0 0,0-1 1 0 0,-1 0 0 0 0,1 1-1 0 0,-1-1 1 0 0,0 0 0 0 0,0 1-1 0 0,1-1 1 0 0,-1 1 0 0 0,0-1-1 0 0,0 1 1 0 0,0 0 0 0 0,-1-1 0 0 0,1 1-1 0 0,0 0 1 0 0,0 0 0 0 0,-1 0-1 0 0,1 0 1 0 0,-1 0 0 0 0,1 0-1 0 0,-1 0 1 0 0,1 0 0 0 0,-1 1 0 0 0,1-1-1 0 0,-1 0 1 0 0,0 1 0 0 0,0 0-1 0 0,1-1 1 0 0,-1 1 0 0 0,0 0-1 0 0,1 0 1 0 0,-1 0 0 0 0,0 0 0 0 0,0 0-1 0 0,0 0 39 0 0,-69 19-1647 0 0,59-12 1534 0 0,0 0 1 0 0,1 1-1 0 0,0 0 0 0 0,0 1 0 0 0,1 1 0 0 0,0-1 0 0 0,0 2 0 0 0,1-1 0 0 0,0 1 0 0 0,1 0 1 0 0,1 1-1 0 0,-1 0 0 0 0,2 0 0 0 0,0 1 0 0 0,0 0 0 0 0,1 0 0 0 0,1 0 0 0 0,0 1 0 0 0,1-1 1 0 0,0 2 112 0 0,3-13-14 0 0,1 1 1 0 0,-1-1 0 0 0,0 1 0 0 0,1 0 0 0 0,-1-1 0 0 0,1 1 0 0 0,0-1 0 0 0,0 1 0 0 0,0-1 0 0 0,0 0 0 0 0,0 1 0 0 0,0-1 0 0 0,1 0 0 0 0,-1 0 0 0 0,1 0 0 0 0,0 0-1 0 0,-1 0 1 0 0,1 0 0 0 0,0 0 0 0 0,0-1 0 0 0,0 1 0 0 0,1-1 0 0 0,-1 1 0 0 0,0-1 0 0 0,0 0 0 0 0,1 0 0 0 0,-1 0 0 0 0,1 0 0 0 0,-1 0 0 0 0,1 0 0 0 0,-1-1-1 0 0,1 1 1 0 0,0-1 13 0 0,94 3 398 0 0,-83-4-319 0 0,16-2 110 0 0,-1-2 1 0 0,0-1-1 0 0,0-1 1 0 0,-1-2-1 0 0,24-10-189 0 0,40-12 465 0 0,-10 20-199 0 0,-80 15-264 0 0,1 0 0 0 0,-1-1 0 0 0,1 1 0 0 0,-1 0 0 0 0,-1 0 0 0 0,1 0 0 0 0,0 0 0 0 0,-1 0 0 0 0,0 1 0 0 0,0-1 0 0 0,0 0 0 0 0,-1 1 0 0 0,1-1 1 0 0,-1 0-1 0 0,0 1 0 0 0,0-1 0 0 0,0 1 0 0 0,-1-1 0 0 0,0 0 0 0 0,-1 5-2 0 0,-36 112-127 0 0,37-118 92 0 0,0-1 0 0 0,1 1 0 0 0,-1-1 0 0 0,1 1 0 0 0,0 0 0 0 0,-1-1 0 0 0,1 1 0 0 0,0-1 0 0 0,0 1 0 0 0,1 0 0 0 0,-1-1 1 0 0,0 1-1 0 0,1-1 0 0 0,0 1 0 0 0,0-1 0 0 0,-1 1 0 0 0,2-1 0 0 0,-1 0 0 0 0,0 1 0 0 0,0-1 0 0 0,1 0 0 0 0,1 2 35 0 0,1-2-371 0 0,0 0 0 0 0,1 0 1 0 0,-1-1-1 0 0,1 0 0 0 0,0 0 1 0 0,-1 0-1 0 0,1 0 0 0 0,0-1 1 0 0,0 0-1 0 0,-1 0 1 0 0,1 0-1 0 0,0-1 0 0 0,0 1 1 0 0,-1-1-1 0 0,4-1 371 0 0,65-23-12335 0 0,-61 21 9636 0 0</inkml:trace>
  <inkml:trace contextRef="#ctx0" brushRef="#br0" timeOffset="8196.774">6317 1090 2040 0 0,'0'0'714'0'0,"0"0"139"0"0,0 0 342 0 0,0 0 234 0 0,0 0 4 0 0,0 0-134 0 0,0 0-167 0 0,0 0-105 0 0,0 0-42 0 0,0 0-123 0 0,0 0-147 0 0,24-8-140 0 0,73-23-115 0 0,-93 30-351 0 0,1 0 0 0 0,0-1-1 0 0,-1 1 1 0 0,1-1 0 0 0,-1 0-1 0 0,0 0 1 0 0,0-1 0 0 0,1 1 0 0 0,-2-1-1 0 0,1 0 1 0 0,0 0 0 0 0,0-1-1 0 0,-1 1 1 0 0,0-1 0 0 0,0 1 0 0 0,3-5-109 0 0,2-3 377 0 0,-1 3-182 0 0,-1-2 1 0 0,1 1-1 0 0,-2-1 1 0 0,1 0-1 0 0,-1 0 1 0 0,-1-1-1 0 0,0 1 1 0 0,0-1-1 0 0,-1 0 1 0 0,-1 0 0 0 0,0 0-1 0 0,0-1 1 0 0,-1 1-1 0 0,0 0 1 0 0,-1-1-1 0 0,-1-6-195 0 0,-1 14-60 0 0,1 1-1 0 0,-1 0 1 0 0,0-1 0 0 0,-1 1-1 0 0,1 0 1 0 0,-1 0-1 0 0,1 0 1 0 0,-1 0 0 0 0,0 1-1 0 0,0-1 1 0 0,0 1-1 0 0,0 0 1 0 0,0 0 0 0 0,-1 0-1 0 0,1 0 1 0 0,-1 0-1 0 0,1 1 1 0 0,-1-1 0 0 0,0 1-1 0 0,1 0 1 0 0,-1 0-1 0 0,0 1 1 0 0,0-1 0 0 0,0 1-1 0 0,0 0 1 0 0,0 0-1 0 0,1 0 1 0 0,-1 0 0 0 0,0 1-1 0 0,0-1 1 0 0,0 1-1 0 0,0 0 1 0 0,1 0 0 0 0,-1 1-1 0 0,0-1 1 0 0,1 1-1 0 0,-1 0 1 0 0,1 0 0 0 0,0 0-1 0 0,0 0 1 0 0,-3 2 60 0 0,-8 10-50 0 0,0 1 1 0 0,0 0-1 0 0,1 1 1 0 0,1 1 0 0 0,1 0-1 0 0,1 1 1 0 0,0 0-1 0 0,1 0 1 0 0,1 1-1 0 0,0 0 1 0 0,2 0 0 0 0,0 1-1 0 0,1 0 1 0 0,1 0-1 0 0,1 0 1 0 0,1 6 49 0 0,1-19 28 0 0,1 0 1 0 0,0 0-1 0 0,1 0 0 0 0,-1 0 1 0 0,1 0-1 0 0,1 0 1 0 0,0 0-1 0 0,-1 0 0 0 0,2 0 1 0 0,-1-1-1 0 0,1 1 0 0 0,0-1 1 0 0,1 0-1 0 0,-1 1 1 0 0,1-2-1 0 0,0 1 0 0 0,1 0 1 0 0,-1-1-1 0 0,1 0 0 0 0,0 0 1 0 0,1 0-1 0 0,-1-1 1 0 0,1 0-1 0 0,0 0 0 0 0,0 0 1 0 0,0-1-1 0 0,0 1 0 0 0,1-2 1 0 0,3 2-29 0 0,10 4 61 0 0,1-2 0 0 0,1 0-1 0 0,-1-1 1 0 0,0-1 0 0 0,1-1 0 0 0,0-1 0 0 0,0-1 0 0 0,0-1 0 0 0,1-1-61 0 0,-9 0-136 0 0,0-2 0 0 0,0 1 0 0 0,0-2-1 0 0,-1 0 1 0 0,1 0 0 0 0,-1-1 0 0 0,0-1 0 0 0,0 0 0 0 0,4-4 136 0 0,26-16-3237 0 0,-3-1-3601 0 0,-23 15 70 0 0</inkml:trace>
  <inkml:trace contextRef="#ctx0" brushRef="#br0" timeOffset="8517.664">6941 751 13443 0 0,'0'0'1956'0'0,"0"0"-570"0"0,0 0-453 0 0,0 0-220 0 0,0 0-185 0 0,0 0-212 0 0,0 0-186 0 0,0 0-90 0 0,0 0-2 0 0,0 0 34 0 0,0 0 31 0 0,0 0-14 0 0,0 0-41 0 0,4 31-19 0 0,14 101-23 0 0,20 13-357 0 0,-22-103 21 0 0,37 63-918 0 0,-53-104 1288 0 0,0 0-1 0 0,1 0 0 0 0,-1 0 1 0 0,0 0-1 0 0,1 1 1 0 0,0-1-1 0 0,-1 0 1 0 0,1 0-1 0 0,0 0 0 0 0,-1 0 1 0 0,1-1-1 0 0,0 1 1 0 0,0 0-1 0 0,0 0 1 0 0,0 0-1 0 0,0-1 0 0 0,0 1 1 0 0,0 0-1 0 0,0-1 1 0 0,0 1-1 0 0,0-1 1 0 0,0 1-1 0 0,0-1 0 0 0,0 0 1 0 0,0 1-1 0 0,1-1 1 0 0,-1 0-1 0 0,0 0 1 0 0,0 0-1 0 0,0 0 1 0 0,1 0-1 0 0,-1 0 0 0 0,0 0 1 0 0,0 0-1 0 0,0 0 1 0 0,0-1-1 0 0,1 1 1 0 0,-1 0-1 0 0,0-1 0 0 0,0 1 1 0 0,0-1-1 0 0,0 1 1 0 0,0-1-1 0 0,0 0 1 0 0,0 1-1 0 0,0-1 0 0 0,0 0 1 0 0,0 0-1 0 0,0 1 1 0 0,-1-1-1 0 0,1 0 1 0 0,0 0-1 0 0,0 0 0 0 0,-1 0 1 0 0,1 0-1 0 0,-1 0 1 0 0,1 0-1 0 0,-1-1 1 0 0,1 1-1 0 0,-1 0-39 0 0,79-311 3602 0 0,-55 229-4656 0 0,-13 57-2278 0 0,3 3-4328 0 0,-9 15-3763 0 0</inkml:trace>
  <inkml:trace contextRef="#ctx0" brushRef="#br0" timeOffset="8792.453">7602 976 18004 0 0,'0'0'1032'0'0,"0"0"-1016"0"0,0 0 0 0 0,0 0 152 0 0,0 0 40 0 0,0 0-24 0 0,0 0-48 0 0,0 0-80 0 0,0 0-32 0 0,0 0-48 0 0,0 0-128 0 0,0 0-104 0 0,0 0-264 0 0,37 187-320 0 0,-35-183-448 0 0,-1 0-985 0 0,1-4-1320 0 0,-2 0-7305 0 0</inkml:trace>
  <inkml:trace contextRef="#ctx0" brushRef="#br0" timeOffset="8950.374">7532 552 16596 0 0,'0'0'1192'0'0,"0"0"-312"0"0,0 0-368 0 0,0 0-256 0 0,0 0-216 0 0,0 0-408 0 0,0 0-696 0 0,0 0-568 0 0,0 0-257 0 0,0 0-327 0 0,0 0-1233 0 0,0 0-5409 0 0</inkml:trace>
  <inkml:trace contextRef="#ctx0" brushRef="#br0" timeOffset="9454.264">8117 773 10370 0 0,'0'0'1957'0'0,"0"0"-293"0"0,0 0-309 0 0,0 0-283 0 0,0 0-352 0 0,0 0-282 0 0,0 0-149 0 0,0 0-98 0 0,0 0-39 0 0,0 0-27 0 0,0 0-33 0 0,0 0-21 0 0,-30 33-22 0 0,-95 105-13 0 0,80-61 29 0 0,43-63-46 0 0,-3 87 63 0 0,5-98-70 0 0,1 0 1 0 0,0 0-1 0 0,-1 1 0 0 0,1-1 1 0 0,0 0-1 0 0,0 0 0 0 0,1 0 1 0 0,-1 0-1 0 0,1 0 1 0 0,0 0-1 0 0,-1 0 0 0 0,1-1 1 0 0,0 1-1 0 0,1-1 0 0 0,-1 1 1 0 0,0-1-1 0 0,1 0 0 0 0,-1 0 1 0 0,1 0-1 0 0,0 0 1 0 0,0 0-1 0 0,-1-1 0 0 0,1 1 1 0 0,0-1-1 0 0,1 0 0 0 0,-1 0 1 0 0,0 0-1 0 0,0 0 0 0 0,1 0-12 0 0,4 0 162 0 0,1-1-1 0 0,-1 1 0 0 0,0-2 1 0 0,1 1-1 0 0,-1-1 0 0 0,1 0 1 0 0,-1-1-1 0 0,0 0 0 0 0,0 0 0 0 0,0-1 1 0 0,0 0-1 0 0,0 0 0 0 0,-1-1 1 0 0,1 0-1 0 0,-1-1 0 0 0,0 1 1 0 0,0-1-1 0 0,-1 0 0 0 0,0-1 0 0 0,0 0 1 0 0,6-6-162 0 0,-4 3 181 0 0,1-1 1 0 0,-1-1-1 0 0,0 1 0 0 0,-1-1 1 0 0,-1 0-1 0 0,1-1 0 0 0,-2 1 1 0 0,0-1-1 0 0,0-1 1 0 0,-1 1-1 0 0,-1-1 0 0 0,0 1 1 0 0,0-1-1 0 0,-1-5-181 0 0,-1 11-122 0 0,0 0 0 0 0,-1-1 0 0 0,0 1 0 0 0,-1 0 0 0 0,1 0 0 0 0,-1-1-1 0 0,-1 1 1 0 0,1 0 0 0 0,-1 0 0 0 0,-1 0 0 0 0,1 1 0 0 0,-1-1 0 0 0,0 0 0 0 0,-1 1 0 0 0,1 0 0 0 0,-1 0 0 0 0,-1 0 0 0 0,1 0 0 0 0,-1 0-1 0 0,0 1 1 0 0,0 0 0 0 0,0 0 0 0 0,-1 1 0 0 0,0-1 0 0 0,0 1 0 0 0,0 0 122 0 0,-15-3-3005 0 0,5 6-4787 0 0,8 1-3165 0 0</inkml:trace>
  <inkml:trace contextRef="#ctx0" brushRef="#br0" timeOffset="10252.803">8550 884 13571 0 0,'0'0'2371'0'0,"0"0"-728"0"0,0 0-307 0 0,0 0-50 0 0,0 0-210 0 0,0 0-361 0 0,0 0-364 0 0,0 0-286 0 0,0 0-180 0 0,0 0-63 0 0,0 0 4 0 0,0 0 5 0 0,0 0 16 0 0,-7 20-13 0 0,-21 65-11 0 0,26-82 152 0 0,1 0 1 0 0,0 0-1 0 0,0 0 1 0 0,0 1-1 0 0,1-1 1 0 0,-1 0-1 0 0,1 1 1 0 0,0-1-1 0 0,0 0 1 0 0,0 1-1 0 0,0-1 1 0 0,0 1-1 0 0,1-1 1 0 0,0 0-1 0 0,-1 1 1 0 0,1-1-1 0 0,0 0 0 0 0,1 0 1 0 0,-1 0-1 0 0,1 0 1 0 0,-1 0-1 0 0,1 0 1 0 0,0 0-1 0 0,0 0 1 0 0,0-1-1 0 0,0 1 1 0 0,1-1-1 0 0,-1 1 1 0 0,2 0 24 0 0,7 9-77 0 0,-8-9 127 0 0,0 0 1 0 0,0-1-1 0 0,0 1 1 0 0,1 0-1 0 0,-1-1 1 0 0,1 0-1 0 0,-1 1 1 0 0,1-1-1 0 0,0-1 1 0 0,0 1-1 0 0,0-1 1 0 0,0 1-1 0 0,0-1 1 0 0,0 0 0 0 0,0 0-1 0 0,0-1 1 0 0,0 0-1 0 0,0 1 1 0 0,1-1-1 0 0,-1 0 1 0 0,0-1-1 0 0,0 1 1 0 0,0-1-1 0 0,0 0 1 0 0,1 0-1 0 0,-1 0 1 0 0,0-1-1 0 0,-1 1 1 0 0,1-1-1 0 0,0 0 1 0 0,0 0-1 0 0,-1 0 1 0 0,1-1-1 0 0,1 0-50 0 0,142-174 2089 0 0,-69 93-2198 0 0,-77 84 51 0 0,-1-1 1 0 0,1 0-1 0 0,-1 0 1 0 0,1 1-1 0 0,0-1 1 0 0,-1 0-1 0 0,1 1 1 0 0,0-1 0 0 0,-1 1-1 0 0,1-1 1 0 0,0 1-1 0 0,0-1 1 0 0,-1 1-1 0 0,1-1 1 0 0,0 1-1 0 0,0 0 1 0 0,0-1 0 0 0,0 1-1 0 0,0 0 1 0 0,0 0-1 0 0,-1 0 1 0 0,1 0-1 0 0,0 0 1 0 0,0 0-1 0 0,0 0 1 0 0,0 0 0 0 0,0 0-1 0 0,0 0 1 0 0,0 0-1 0 0,0 0 1 0 0,-1 1-1 0 0,1-1 1 0 0,0 0-1 0 0,0 1 1 0 0,0-1 0 0 0,-1 1-1 0 0,1-1 1 0 0,0 1-1 0 0,0-1 1 0 0,-1 1-1 0 0,1-1 1 0 0,0 1-1 0 0,-1 0 1 0 0,1-1 0 0 0,-1 1-1 0 0,1 0 1 0 0,-1 0-1 0 0,1 0 1 0 0,-1 0 57 0 0,10 50-2593 0 0,-8-34 2518 0 0,-2-12 56 0 0,0 1 0 0 0,1-1 1 0 0,-1 1-1 0 0,1-1 0 0 0,0 1 0 0 0,1-1 1 0 0,-1 0-1 0 0,1 1 0 0 0,0-1 0 0 0,0 0 1 0 0,1 0-1 0 0,0 0 0 0 0,-1-1 0 0 0,2 1 1 0 0,-1-1-1 0 0,0 1 0 0 0,1-1 0 0 0,0 0 1 0 0,0-1-1 0 0,0 1 0 0 0,1-1 0 0 0,-1 1 1 0 0,1-1-1 0 0,-1 0 0 0 0,1-1 0 0 0,0 1 0 0 0,0-1 1 0 0,1 0-1 0 0,-1-1 0 0 0,4 2 19 0 0,3-3 167 0 0,-1 0 0 0 0,1-1 0 0 0,0-1 0 0 0,-1 0 0 0 0,0 0 0 0 0,1-1 0 0 0,-1 0 0 0 0,0-1 0 0 0,-1-1 0 0 0,1 1-1 0 0,-1-2 1 0 0,1 0 0 0 0,-2 0 0 0 0,1 0 0 0 0,-1-1 0 0 0,0-1 0 0 0,0 1 0 0 0,-1-2 0 0 0,0 1 0 0 0,0-1 0 0 0,-1 0 0 0 0,5-9-167 0 0,43-37 615 0 0,-11 14-416 0 0,-26 22-164 0 0,2 1-1 0 0,0 1 1 0 0,1 0-1 0 0,1 2 1 0 0,0 0 0 0 0,20-9-35 0 0,-39 23-44 0 0,-1 0 0 0 0,0 1 0 0 0,1-1 0 0 0,-1 0 0 0 0,1 1 0 0 0,-1-1 0 0 0,0 1 0 0 0,1 0 1 0 0,-1 0-1 0 0,1 0 0 0 0,-1 0 0 0 0,1 0 0 0 0,-1 0 0 0 0,1 1 0 0 0,-1-1 0 0 0,0 1 0 0 0,1-1 0 0 0,-1 1 1 0 0,0 0-1 0 0,1 0 0 0 0,-1 0 0 0 0,0 1 0 0 0,1-1 44 0 0,7 17-61 0 0,0 1-1 0 0,-1 0 1 0 0,-1 1 0 0 0,-1 0-1 0 0,-1 0 1 0 0,0 0 0 0 0,0 12 61 0 0,-4-28 45 0 0,-1-1 0 0 0,0 1 0 0 0,0 0 1 0 0,0-1-1 0 0,-1 1 0 0 0,1 0 1 0 0,-1 0-1 0 0,0 0 0 0 0,0-1 1 0 0,0 1-1 0 0,0 0 0 0 0,-1 0 1 0 0,0-1-1 0 0,0 1 0 0 0,0 0 0 0 0,0-1 1 0 0,0 1-1 0 0,-1-1 0 0 0,1 1 1 0 0,-1-1-1 0 0,0 0 0 0 0,0 1 1 0 0,0-1-1 0 0,-1 0 0 0 0,1-1 1 0 0,-1 1-1 0 0,1 0 0 0 0,-1-1 0 0 0,0 1 1 0 0,0-1-1 0 0,0 0 0 0 0,0 0 1 0 0,-1 0-1 0 0,1 0 0 0 0,-1-1 1 0 0,1 1-1 0 0,-4 0-45 0 0,-85 2-3461 0 0,98 15 1111 0 0,9-10 2749 0 0,1-1 0 0 0,-1 0 0 0 0,1-2 0 0 0,0 0 0 0 0,1-1 0 0 0,-1 0 0 0 0,1-1 0 0 0,0-1 0 0 0,0-1 0 0 0,1 0 0 0 0,12-1-399 0 0,-18-1 189 0 0,0 1-1 0 0,-1-2 0 0 0,1 0 0 0 0,0 0 1 0 0,-1-1-1 0 0,1-1 0 0 0,-1 1 1 0 0,0-2-1 0 0,0 0 0 0 0,0 0 0 0 0,0-1 1 0 0,-1 0-1 0 0,1-1 0 0 0,-2 0 0 0 0,1-1 1 0 0,0 0-1 0 0,-1 0 0 0 0,-1-1 1 0 0,1 0-1 0 0,-1-1 0 0 0,-1 0 0 0 0,1 0 1 0 0,-2 0-1 0 0,1-1 0 0 0,-1 0 1 0 0,-1-1-1 0 0,0 1 0 0 0,1-3-188 0 0,-6-23-2040 0 0,-6 25-2169 0 0,-4 3-4354 0 0,3 4-3552 0 0</inkml:trace>
  <inkml:trace contextRef="#ctx0" brushRef="#br0" timeOffset="16032.843">1 2040 1376 0 0,'0'0'-174'0'0,"0"0"0"0"0,0 0 117 0 0,0 0 77 0 0,38 0 37 0 0,123-1 10 0 0,-18-10 173 0 0,366-58 4060 0 0,226 31 1702 0 0,1379 35-3773 0 0,-5-29 1030 0 0,-1018 10-2219 0 0,-656 14-680 0 0,2866-29 634 0 0,-1170 47-2001 0 0,-337 17-4058 0 0,-1363-17 1894 0 0,-91-2-1329 0 0,-95-1-1296 0 0</inkml:trace>
</inkml:ink>
</file>

<file path=ppt/ink/ink4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0:17.7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 2905 0 0,'0'0'2560'0'0,"0"0"-910"0"0,0 0-124 0 0,0 0 203 0 0,0 0 158 0 0,0 0-40 0 0,0 0-204 0 0,0 0-326 0 0,0 0-382 0 0,0 0-311 0 0,0 0-183 0 0,0 0-84 0 0,0 0-32 0 0,8-7 12 0 0,24-24-5 0 0,22 17 245 0 0,242-11-429 0 0,-170 25-9919 0 0,-108 0 7157 0 0,0 0-6141 0 0</inkml:trace>
</inkml:ink>
</file>

<file path=ppt/ink/ink4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0:15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0 173 10946 0 0,'0'0'903'0'0,"0"0"-399"0"0,0 0-212 0 0,0 0 167 0 0,0 0 216 0 0,0 0 137 0 0,0 0 19 0 0,0 0-104 0 0,0 0-130 0 0,0 0-109 0 0,36-8-108 0 0,116-27-112 0 0,-128 28-184 0 0,1 2-1 0 0,1 1 1 0 0,-1 1-1 0 0,1 1 1 0 0,-1 2-1 0 0,1 0 1 0 0,2 2-84 0 0,-17-2 21 0 0,-7 0-18 0 0,1 0 1 0 0,-1 0-1 0 0,0 0 1 0 0,0 1-1 0 0,0-1 1 0 0,1 1-1 0 0,-1 0 1 0 0,0 0-1 0 0,0 1 1 0 0,0-1-1 0 0,0 1 1 0 0,-1 0-1 0 0,1 0 1 0 0,0 0-1 0 0,-1 0 1 0 0,1 1-1 0 0,-1-1 0 0 0,0 1 1 0 0,0 0-1 0 0,0 0 1 0 0,0 0-1 0 0,0 0 1 0 0,-1 1-1 0 0,1-1 1 0 0,-1 1-1 0 0,0 0 1 0 0,0-1-1 0 0,0 1 1 0 0,-1 0-1 0 0,0 0 1 0 0,1 0-1 0 0,-1 0 1 0 0,0 1-1 0 0,-1-1 1 0 0,1 0-1 0 0,-1 0 1 0 0,0 0-1 0 0,0 1 0 0 0,0-1 1 0 0,-1 0-1 0 0,1 0 1 0 0,-1 0-1 0 0,-1 4-3 0 0,-4 8 20 0 0,0-1-1 0 0,-1 1 1 0 0,0-1-1 0 0,-2-1 1 0 0,1 1-1 0 0,-2-1 1 0 0,0-1-1 0 0,-1 1-19 0 0,-3 5 3 0 0,4-6 1 0 0,-15 17 58 0 0,1 2-1 0 0,1 1 0 0 0,2 0 1 0 0,2 1-1 0 0,1 2 0 0 0,1 0 1 0 0,2 0-1 0 0,2 2 0 0 0,1 0 0 0 0,2 4-61 0 0,9-37 57 0 0,0-1 0 0 0,0 1 0 0 0,1 0 0 0 0,-1-1 0 0 0,1 1 0 0 0,1 0 0 0 0,-1-1 0 0 0,1 1 0 0 0,-1-1 0 0 0,1 1 0 0 0,1-1 0 0 0,-1 1 0 0 0,1-1 0 0 0,-1 1 0 0 0,1-1 0 0 0,1 0 0 0 0,-1 0 0 0 0,0 0 0 0 0,1 0 0 0 0,0 0 0 0 0,0-1 0 0 0,0 1 0 0 0,0-1 0 0 0,1 0 0 0 0,-1 0 0 0 0,1 0 0 0 0,0 0 0 0 0,0-1 0 0 0,0 0 0 0 0,0 1 0 0 0,0-1 0 0 0,1-1 0 0 0,-1 1 0 0 0,0-1 0 0 0,1 1 0 0 0,0-1 0 0 0,3 0-57 0 0,4 0 147 0 0,-1 0-1 0 0,0-1 1 0 0,1 0-1 0 0,-1 0 1 0 0,0-2 0 0 0,0 1-1 0 0,1-1 1 0 0,-1-1-1 0 0,-1 0 1 0 0,1-1 0 0 0,0 0-1 0 0,-1 0 1 0 0,0-1-1 0 0,0 0 1 0 0,1-2-147 0 0,48-46-3258 0 0,-49 42 159 0 0,-4 4-3261 0 0,0 2-4644 0 0</inkml:trace>
  <inkml:trace contextRef="#ctx0" brushRef="#br0" timeOffset="804.818">1259 177 1624 0 0,'0'0'1830'0'0,"0"0"-563"0"0,0 0-127 0 0,0 0 207 0 0,0 0 202 0 0,0 0 23 0 0,0 0-138 0 0,0 0-232 0 0,0 0-263 0 0,0 0-233 0 0,0 0-131 0 0,0 0-89 0 0,0 0 6 0 0,1 6 31 0 0,16 158 2683 0 0,-15 93-2507 0 0,-19-143-874 0 0,-11-69-2112 0 0,3-35-3717 0 0,24-10 5789 0 0,-12 0-8869 0 0,11 0 6258 0 0</inkml:trace>
  <inkml:trace contextRef="#ctx0" brushRef="#br0" timeOffset="1275.797">886 41 5313 0 0,'0'0'911'0'0,"0"0"-76"0"0,0 0 116 0 0,0 0 196 0 0,0 0 73 0 0,0 0-36 0 0,0 0-57 0 0,0 0-65 0 0,0 0-85 0 0,35-2-117 0 0,113-6-136 0 0,38-8 1068 0 0,110 1-2178 0 0,-274 29-3547 0 0,-21 6-3649 0 0,-1-17 5962 0 0,0 4-2962 0 0</inkml:trace>
  <inkml:trace contextRef="#ctx0" brushRef="#br0" timeOffset="1700.809">897 733 9306 0 0,'0'0'1006'0'0,"0"0"-466"0"0,0 0 76 0 0,0 0 465 0 0,0 0 308 0 0,0 0 50 0 0,0 0-136 0 0,0 0-201 0 0,0 0-169 0 0,0 0-109 0 0,0 0-68 0 0,35 0-77 0 0,114 3-84 0 0,170-14 1658 0 0,-295 9-2752 0 0,-3 0 387 0 0,0 0 0 0 0,0-2 0 0 0,-1 0-1 0 0,0-1 1 0 0,0-1 0 0 0,14-6 112 0 0,9-17-5595 0 0,-7-14-6299 0 0,-32 35 6733 0 0</inkml:trace>
  <inkml:trace contextRef="#ctx0" brushRef="#br0" timeOffset="2418.507">1918 589 10554 0 0,'0'0'1871'0'0,"0"0"-917"0"0,0 0-411 0 0,0 0-49 0 0,0 0 16 0 0,0 0-31 0 0,0 0-87 0 0,0 0-120 0 0,0 0-88 0 0,0 0-55 0 0,0 0-65 0 0,0 0-45 0 0,-14 35-55 0 0,-45 107-43 0 0,7-33-370 0 0,-10-5-213 0 0,61-103 706 0 0,1-1 6 0 0,0 0 18 0 0,0 0 57 0 0,7-19 380 0 0,21-28-323 0 0,2 1 0 0 0,2 2-1 0 0,2 1 1 0 0,2 2 0 0 0,32-28-182 0 0,-41 40 22 0 0,-13 12-25 0 0,1 1 0 0 0,1 0 0 0 0,1 1 0 0 0,0 0 0 0 0,1 2 0 0 0,0 0 0 0 0,1 1 1 0 0,1 0-1 0 0,2 1 3 0 0,-21 11-8 0 0,0 0 1 0 0,0 0 0 0 0,1 0-1 0 0,-1 0 1 0 0,0 0 0 0 0,1 0-1 0 0,-1 1 1 0 0,0-1 0 0 0,0 0-1 0 0,0 1 1 0 0,1-1 0 0 0,-1 1 0 0 0,0-1-1 0 0,0 1 1 0 0,0 0 0 0 0,0-1-1 0 0,0 1 1 0 0,0 0 0 0 0,0 0-1 0 0,0 0 1 0 0,0 0 0 0 0,0 0-1 0 0,-1 0 1 0 0,1 0 0 0 0,0 0-1 0 0,-1 0 1 0 0,1 0 0 0 0,0 0 0 0 0,-1 0-1 0 0,0 0 1 0 0,1 1 0 0 0,-1-1-1 0 0,0 0 1 0 0,1 0 0 0 0,-1 1-1 0 0,0-1 1 0 0,0 0 0 0 0,0 0-1 0 0,0 1 1 0 0,0-1 0 0 0,0 0-1 0 0,0 0 1 0 0,-1 1 0 0 0,1-1-1 0 0,0 0 1 0 0,-1 0 0 0 0,1 0 0 0 0,-1 1-1 0 0,1-1 1 0 0,-1 0 0 0 0,0 0-1 0 0,1 0 1 0 0,-1 0 7 0 0,0 14 38 0 0,-20 184-135 0 0,18-101 278 0 0,0-96-71 0 0,1 0 0 0 0,-1-1-1 0 0,1 1 1 0 0,-1-1-1 0 0,0 1 1 0 0,0-1 0 0 0,0 0-1 0 0,1 0 1 0 0,-1 0 0 0 0,0-1-1 0 0,0 1 1 0 0,0-1 0 0 0,0 1-1 0 0,0-1 1 0 0,0 0 0 0 0,0 0-1 0 0,0-1 1 0 0,-1 1 0 0 0,1-1-1 0 0,1 1 1 0 0,-1-1 0 0 0,0 0-1 0 0,0 0 1 0 0,0 0-1 0 0,0 0 1 0 0,1-1 0 0 0,-1 1-1 0 0,0-1 1 0 0,1 0 0 0 0,-1 1-1 0 0,1-1 1 0 0,0-1-110 0 0,-151-113-995 0 0,124 90-4006 0 0,17 16-1856 0 0,7 5-469 0 0</inkml:trace>
  <inkml:trace contextRef="#ctx0" brushRef="#br0" timeOffset="3266.709">1276 70 0 0 0,'0'0'179'0'0,"0"0"273"0"0,0 0 109 0 0,0 0 74 0 0,0 0 23 0 0,3-7-14 0 0,10-29 584 0 0,-13 35-645 0 0,-1 0 6278 0 0,1 3-6819 0 0,0 27 751 0 0,2 0 1 0 0,2 1-1 0 0,0-1 1 0 0,2 0-1 0 0,8 24-793 0 0,3 41-130 0 0,-15-53-8107 0 0,-2-34 794 0 0</inkml:trace>
</inkml:ink>
</file>

<file path=ppt/ink/ink4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0:15.0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0 273 4273 0 0,'0'0'316'0'0,"0"0"-76"0"0,0 0 323 0 0,0 0 468 0 0,0 0 321 0 0,0 0 138 0 0,0 0 5 0 0,0 0-70 0 0,0 0-134 0 0,0 0-148 0 0,33 3-184 0 0,101 10-191 0 0,-124-12-611 0 0,0 0 0 0 0,1 0 0 0 0,-1-1 0 0 0,0 0 0 0 0,0-1 0 0 0,0 0 0 0 0,0 0 0 0 0,0-1 0 0 0,0 0 0 0 0,0-1 0 0 0,8-4-157 0 0,9-2 239 0 0,-9 3-383 0 0,73-27 773 0 0,-35 1-4682 0 0,-46 19-3895 0 0,-9 8 1152 0 0</inkml:trace>
  <inkml:trace contextRef="#ctx0" brushRef="#br0" timeOffset="242.493">208 1 5777 0 0,'0'0'1771'0'0,"0"0"-1003"0"0,0 0-13 0 0,0 0 394 0 0,0 0 243 0 0,0 0 16 0 0,-4 37-156 0 0,-10 119-214 0 0,20-44 240 0 0,5-58-1611 0 0,3-1 1 0 0,2-1-1 0 0,3 0 1 0 0,23 46 332 0 0,-21-64-3472 0 0,-11-20-1331 0 0,-4-6-2180 0 0</inkml:trace>
</inkml:ink>
</file>

<file path=ppt/ink/ink4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0:12.0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687 0 9458 0 0,'0'0'1026'0'0,"0"0"-304"0"0,0 0-136 0 0,0 0 42 0 0,0 0 57 0 0,0 0 52 0 0,0 0 69 0 0,0 0 37 0 0,0 0-13 0 0,0 0-103 0 0,0 0-165 0 0,35 3-179 0 0,111 7-123 0 0,207 6 111 0 0,-247-15-3322 0 0,4-1-4607 0 0,-83 0-557 0 0</inkml:trace>
  <inkml:trace contextRef="#ctx0" brushRef="#br0" timeOffset="-852.432">1050 247 10794 0 0,'0'0'-124'0'0,"0"0"-1"0"0,0 0 114 0 0,0 0 321 0 0,0 0 354 0 0,0 0 196 0 0,0 0-4 0 0,0 0-144 0 0,0 0-189 0 0,0 0-145 0 0,0 0-86 0 0,-9 17-22 0 0,-28 58 21 0 0,28 7 404 0 0,40 400 1005 0 0,-30-268-4040 0 0,-8-186-128 0 0,-2-9-5110 0 0,7-15 1879 0 0</inkml:trace>
  <inkml:trace contextRef="#ctx0" brushRef="#br0" timeOffset="-544.095">542 431 7042 0 0,'0'0'525'0'0,"0"0"-294"0"0,0 0-1 0 0,0 0 325 0 0,0 0 441 0 0,0 0 257 0 0,0 0 51 0 0,0 0-56 0 0,31-11-108 0 0,103-34-134 0 0,-7 20 549 0 0,100 2 716 0 0,214 6-2271 0 0,-393 28-1512 0 0,-48-10 1353 0 0,1-1 1 0 0,0 1 0 0 0,0 0-1 0 0,0 0 1 0 0,-1-1 0 0 0,1 1 0 0 0,0 0-1 0 0,-1 0 1 0 0,1 0 0 0 0,-1 0-1 0 0,1 0 1 0 0,-1 0 0 0 0,0 0-1 0 0,1 0 1 0 0,-1 0 0 0 0,0 0-1 0 0,1 0 1 0 0,-1 0 0 0 0,0 0 0 0 0,0 0-1 0 0,0 0 1 0 0,0 0 0 0 0,0 0-1 0 0,0 0 1 0 0,-1 0 0 0 0,1 0-1 0 0,0 0 1 0 0,0 1 0 0 0,-1-1 0 0 0,1 0-1 0 0,0-1 1 0 0,-1 1 0 0 0,1 0-1 0 0,-1 0 1 0 0,0 0 0 0 0,1 0-1 0 0,-1 0 1 0 0,0 0 0 0 0,1-1 0 0 0,-1 1-1 0 0,0 0 1 0 0,0 0 0 0 0,0-1-1 0 0,0 1 159 0 0,-21 28-7069 0 0,12-15 3260 0 0</inkml:trace>
  <inkml:trace contextRef="#ctx0" brushRef="#br0" timeOffset="-299.412">555 1179 11242 0 0,'0'0'970'0'0,"0"0"-621"0"0,0 0-299 0 0,0 0 168 0 0,0 0 317 0 0,0 0 263 0 0,0 0 198 0 0,0 0 39 0 0,0 0-62 0 0,0 0-123 0 0,35 0-153 0 0,117-2-121 0 0,85-27 675 0 0,-146 12-1036 0 0,-42 10-310 0 0,171-32 212 0 0,-79-1-3333 0 0,-112 28 381 0 0,-11 3-2086 0 0,-7 2-4884 0 0</inkml:trace>
  <inkml:trace contextRef="#ctx0" brushRef="#br0" timeOffset="461.51">1888 1079 10162 0 0,'0'0'1555'0'0,"0"0"-899"0"0,0 0-233 0 0,0 0 195 0 0,0 0 212 0 0,0 0 37 0 0,0 0-73 0 0,0 0-147 0 0,0 0-159 0 0,0 0-124 0 0,0 0-95 0 0,-4 35-64 0 0,-9 107-34 0 0,17 16 603 0 0,-1-104-402 0 0,3-68 4433 0 0,-5-35-4680 0 0,2-1 0 0 0,2 1 0 0 0,2 0 0 0 0,3 0 0 0 0,1 1 0 0 0,3 1 0 0 0,2 0 0 0 0,6-10-125 0 0,-19 49-149 0 0,0 0 0 0 0,1 0 0 0 0,0 0 0 0 0,0 0 0 0 0,1 0 0 0 0,0 1 0 0 0,0 0 0 0 0,1 0 0 0 0,0 0 0 0 0,0 1 1 0 0,0 0-1 0 0,1 0 0 0 0,3-2 149 0 0,19 9-4878 0 0,-9 14-4746 0 0,-15-10 1062 0 0</inkml:trace>
  <inkml:trace contextRef="#ctx0" brushRef="#br0" timeOffset="807.699">2361 998 8322 0 0,'0'0'2075'0'0,"0"0"-798"0"0,0 0-220 0 0,0 0 38 0 0,0 0 50 0 0,0 0-83 0 0,0 0-181 0 0,0 0-165 0 0,0 0-169 0 0,0 0-149 0 0,-23 35-93 0 0,-68 109-74 0 0,67-82-16 0 0,25-53-162 0 0,0-6-6 0 0,-1 0 1 0 0,1 0-1 0 0,-1 0 1 0 0,1 0-1 0 0,0-1 1 0 0,0 1-1 0 0,0 0 1 0 0,1 0-1 0 0,-1-1 1 0 0,1 1-1 0 0,-1-1 1 0 0,1 1-1 0 0,0-1 1 0 0,0 0-1 0 0,0 0 1 0 0,0 0-1 0 0,0 0 1 0 0,1 0-1 0 0,-1 0 1 0 0,0 0-1 0 0,1-1 1 0 0,0 1-1 0 0,-1-1 1 0 0,1 0-1 0 0,0 0 1 0 0,-1 0-1 0 0,1 0 0 0 0,0 0 1 0 0,0-1-1 0 0,0 1 1 0 0,0-1-1 0 0,0 0 1 0 0,0 0-1 0 0,0 0 1 0 0,0 0-1 0 0,0 0 1 0 0,0-1-1 0 0,0 1 1 0 0,0-1-1 0 0,-1 0 1 0 0,1 0-1 0 0,0 0 1 0 0,0 0-1 0 0,-1 0 1 0 0,1-1-1 0 0,1 0-47 0 0,6-4 109 0 0,0-1 0 0 0,0 0 0 0 0,0 0 0 0 0,-1-1 0 0 0,-1 0 0 0 0,1 0 0 0 0,-1-1 0 0 0,-1 0 0 0 0,1-1 0 0 0,-2 0 0 0 0,1 0 0 0 0,-1 0 0 0 0,-1-1 0 0 0,0 0 0 0 0,0 0 0 0 0,-1 0-1 0 0,-1-1 1 0 0,0 1 0 0 0,0-1 0 0 0,-1 0 0 0 0,-1 0 0 0 0,0 0 0 0 0,-1-5-109 0 0,0 15-109 0 0,0-1 0 0 0,-1 1 1 0 0,1 0-1 0 0,-1 0 0 0 0,0 0 0 0 0,0 0 0 0 0,0 0 0 0 0,0 0 0 0 0,0 0 0 0 0,0 0 1 0 0,-1 0-1 0 0,1 0 0 0 0,-1 1 0 0 0,1-1 0 0 0,-1 0 0 0 0,0 1 0 0 0,1 0 0 0 0,-1-1 1 0 0,0 1-1 0 0,0 0 0 0 0,0 0 0 0 0,0 0 0 0 0,0 0 0 0 0,0 0 0 0 0,0 0 0 0 0,-1 1 1 0 0,1-1-1 0 0,0 1 0 0 0,-1-1 109 0 0,-20-2-4220 0 0,2 2-3565 0 0,12 1-1122 0 0</inkml:trace>
  <inkml:trace contextRef="#ctx0" brushRef="#br0" timeOffset="1227.591">2690 1087 7914 0 0,'0'0'1659'0'0,"0"0"-731"0"0,0 0-264 0 0,0 0 258 0 0,0 0 314 0 0,0 0 103 0 0,0 0-123 0 0,0 0-290 0 0,0 0-320 0 0,0 0-242 0 0,0 0-143 0 0,0 0-99 0 0,-2 32-50 0 0,-7 98-29 0 0,9-128-37 0 0,-1 1 0 0 0,0-1 1 0 0,1 0-1 0 0,-1 1 0 0 0,1-1 1 0 0,0 0-1 0 0,0 1 0 0 0,0-1 0 0 0,0 0 1 0 0,0 1-1 0 0,0-1 0 0 0,0 0 1 0 0,1 1-1 0 0,0-1 0 0 0,-1 0 0 0 0,1 1 1 0 0,0-1-1 0 0,0 0 0 0 0,0 0 0 0 0,0 0 1 0 0,0 0-1 0 0,1 0 0 0 0,-1 0 1 0 0,1 0-1 0 0,-1 0 0 0 0,1-1 0 0 0,0 1 1 0 0,-1-1-1 0 0,1 1 0 0 0,0 0-6 0 0,4 1 56 0 0,-1 0 37 0 0,0-1 0 0 0,0 1 0 0 0,0-1-1 0 0,0 0 1 0 0,0-1 0 0 0,0 1 0 0 0,1-1 0 0 0,-1 0 0 0 0,0 0 0 0 0,1-1 0 0 0,-1 0-1 0 0,1 0 1 0 0,-1 0 0 0 0,1 0 0 0 0,-1-1 0 0 0,0 0 0 0 0,1 0 0 0 0,-1-1 0 0 0,0 1-1 0 0,0-1 1 0 0,0 0 0 0 0,0 0 0 0 0,0-1 0 0 0,0 0 0 0 0,-1 0 0 0 0,2 0-93 0 0,104-97 2043 0 0,-91 77-1829 0 0,0-1-1 0 0,-2 0 0 0 0,-1-1 1 0 0,-1-1-1 0 0,-2 0 0 0 0,0-1 1 0 0,8-27-214 0 0,-17 44-38 0 0,-1 0 1 0 0,-1 0 0 0 0,0-1 0 0 0,0 1 0 0 0,-1-1 0 0 0,0 1 0 0 0,-1-1-1 0 0,0 0 1 0 0,-1 1 0 0 0,0-1 0 0 0,-1 1 0 0 0,0-1 0 0 0,-1 1-1 0 0,0 0 1 0 0,0 0 0 0 0,-1 0 0 0 0,0 0 0 0 0,-1 1 0 0 0,0-1 0 0 0,0 1-1 0 0,-1 1 1 0 0,-1-1 0 0 0,-5-6 37 0 0,7 10-80 0 0,-1-1 1 0 0,1 0-1 0 0,-1 1 0 0 0,-1 0 1 0 0,1 1-1 0 0,-1-1 1 0 0,0 1-1 0 0,0 1 0 0 0,0-1 1 0 0,0 1-1 0 0,0 0 0 0 0,-1 1 1 0 0,0 0-1 0 0,1 0 0 0 0,-1 0 1 0 0,0 1-1 0 0,0 0 1 0 0,0 1-1 0 0,0 0 0 0 0,0 0 1 0 0,-1 1 79 0 0,4 0-26 0 0,1 1 0 0 0,-1 0-1 0 0,1 0 1 0 0,0 1 0 0 0,0-1 0 0 0,0 1 0 0 0,1-1 0 0 0,-1 1 0 0 0,0 1 0 0 0,1-1 0 0 0,0 0 0 0 0,0 1 0 0 0,0 0 0 0 0,0-1 0 0 0,1 1 0 0 0,-1 0-1 0 0,1 1 1 0 0,0-1 0 0 0,0 0 0 0 0,0 1 0 0 0,1-1 0 0 0,0 0 0 0 0,0 1 0 0 0,0 0 0 0 0,0-1 0 0 0,1 1 0 0 0,-1 0 0 0 0,1-1 0 0 0,0 1 0 0 0,1 0 0 0 0,0 4 26 0 0,3 7 49 0 0,1-1 1 0 0,1 0 0 0 0,0 0 0 0 0,1-1 0 0 0,1 1 0 0 0,0-2 0 0 0,1 1 0 0 0,0-1 0 0 0,1 0-1 0 0,0-1 1 0 0,1 0 0 0 0,1-1 0 0 0,0 0 0 0 0,0-1 0 0 0,1 0 0 0 0,0-1 0 0 0,13 7-50 0 0,25 15-102 0 0,0-2 1 0 0,2-2 0 0 0,1-3-1 0 0,1-2 1 0 0,26 6 101 0 0,2 2-3123 0 0,-69-26-315 0 0,-5-3-2621 0 0,-4-1-2755 0 0</inkml:trace>
  <inkml:trace contextRef="#ctx0" brushRef="#br0" timeOffset="19360.516">277 63 6105 0 0,'0'0'2966'0'0,"0"0"-1695"0"0,0 0-491 0 0,0 0 34 0 0,0 0 110 0 0,0 0 104 0 0,0 0 57 0 0,0 0-60 0 0,0 0-87 0 0,-33 26-118 0 0,-102 86-135 0 0,129-107-632 0 0,0 0 0 0 0,0 1 0 0 0,1-1 0 0 0,0 1 0 0 0,0 0 0 0 0,1 0-1 0 0,0 1 1 0 0,0-1 0 0 0,0 1 0 0 0,1 0 0 0 0,0 0 0 0 0,0 1 0 0 0,1-1-1 0 0,-1 0 1 0 0,2 1 0 0 0,-1 1-53 0 0,-3 15 136 0 0,-6 19-49 0 0,2 1 0 0 0,2 0 0 0 0,1 1 0 0 0,3-1-1 0 0,2 1 1 0 0,2 0 0 0 0,1-1 0 0 0,3 1 0 0 0,1-1 0 0 0,3 0 0 0 0,1 0 0 0 0,2-1 0 0 0,2-1 0 0 0,2 0 0 0 0,2-1 0 0 0,18 31-87 0 0,-4-19-235 0 0,2-2 1 0 0,2-1-1 0 0,2-2 0 0 0,3-2 1 0 0,1-1-1 0 0,2-2 1 0 0,22 14 234 0 0,74 43-3894 0 0,7-20-4096 0 0,-96-60 702 0 0</inkml:trace>
</inkml:ink>
</file>

<file path=ppt/ink/ink4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0:21.4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1 796 1384 0 0,'0'0'1445'0'0,"0"0"-876"0"0,0 0-265 0 0,0 0 290 0 0,0 0 503 0 0,0 0 281 0 0,0 0 94 0 0,0 0-66 0 0,0 0-134 0 0,0 0-117 0 0,0 0-132 0 0,30 0-143 0 0,98 0-136 0 0,21-15 1343 0 0,-120 12-1987 0 0,0-2 0 0 0,0 0 0 0 0,-1-3-1 0 0,0 0 1 0 0,0-2 0 0 0,20-10-100 0 0,-41 12-1918 0 0,-6 2-6494 0 0,-1 2 1333 0 0</inkml:trace>
  <inkml:trace contextRef="#ctx0" brushRef="#br0" timeOffset="230.259">220 583 5225 0 0,'0'0'780'0'0,"0"0"14"0"0,0 0 130 0 0,0 0 126 0 0,-3 32 134 0 0,-8 104 59 0 0,8-110-918 0 0,1 0 1 0 0,2 1-1 0 0,0-1 1 0 0,2 0-1 0 0,1 0 1 0 0,1 0-1 0 0,1-1 1 0 0,1 1 0 0 0,1-1-1 0 0,6 11-325 0 0,4 2-882 0 0,-2-6-5055 0 0,-11-24-1699 0 0</inkml:trace>
  <inkml:trace contextRef="#ctx0" brushRef="#br0" timeOffset="908.284">822 468 5225 0 0,'0'0'844'0'0,"0"0"-178"0"0,0 0-18 0 0,0 0 173 0 0,0 0 148 0 0,0 0 19 0 0,0 0-84 0 0,0 0-102 0 0,0 0-93 0 0,0 0-65 0 0,0 0-48 0 0,32-14-58 0 0,102-42-51 0 0,-67 40 220 0 0,-54 18-505 0 0,-8-3-115 0 0,1-1 0 0 0,-1 2 0 0 0,1-1 0 0 0,-1 1 0 0 0,1 0 0 0 0,-1 0 0 0 0,1 1 0 0 0,0-1 0 0 0,-1 1 0 0 0,0 0 0 0 0,1 1 0 0 0,-1-1 0 0 0,1 1 0 0 0,-1 0 0 0 0,0 1 0 0 0,0-1 0 0 0,0 1 0 0 0,-1 0 0 0 0,1 0 0 0 0,-1 1 0 0 0,1-1 0 0 0,-1 1-1 0 0,0 0 1 0 0,0 0 0 0 0,-1 0 0 0 0,1 1 0 0 0,-1-1 0 0 0,0 1 0 0 0,0 0 0 0 0,-1 0 0 0 0,1 0 0 0 0,0 4-87 0 0,-2 8 98 0 0,-2 0 0 0 0,0 0 0 0 0,-1 0 0 0 0,-1-1 0 0 0,0 1 0 0 0,-1-1 0 0 0,-1 1-1 0 0,-1-1 1 0 0,0 0 0 0 0,-1-1 0 0 0,0 0 0 0 0,-2 0 0 0 0,1 0 0 0 0,-2-1 0 0 0,0-1 0 0 0,-3 3-98 0 0,-1 6 12 0 0,-5 7 25 0 0,-3 2-3 0 0,2 1 1 0 0,1 1-1 0 0,2 0 0 0 0,1 1 0 0 0,-10 34-34 0 0,25-65 23 0 0,-1 0-1 0 0,1 0 0 0 0,0 1 0 0 0,0-1 0 0 0,0 0 1 0 0,0 0-1 0 0,1 0 0 0 0,-1 1 0 0 0,1-1 0 0 0,0 0 1 0 0,0 1-1 0 0,0-1 0 0 0,1 0 0 0 0,-1 1 0 0 0,1-1 1 0 0,-1 0-1 0 0,1 0 0 0 0,0 0 0 0 0,0 1 0 0 0,1-1 1 0 0,-1 0-1 0 0,1 0 0 0 0,-1-1 0 0 0,1 1 0 0 0,0 0 1 0 0,0 0-1 0 0,0-1 0 0 0,0 0 0 0 0,1 1 1 0 0,-1-1-1 0 0,1 0 0 0 0,-1 0 0 0 0,1 0 0 0 0,0 0 1 0 0,0-1-1 0 0,0 1 0 0 0,0-1 0 0 0,0 1 0 0 0,0-1 1 0 0,0 0-1 0 0,0 0 0 0 0,1-1 0 0 0,1 1-22 0 0,10 1 322 0 0,-2 1-116 0 0,-1-1 1 0 0,1-1-1 0 0,-1 0 1 0 0,1-1-1 0 0,0 0 0 0 0,-1-1 1 0 0,1 0-1 0 0,-1-1 1 0 0,1 0-1 0 0,1-2-206 0 0,59-28 1210 0 0,-68 15-530 0 0,-6 1-6061 0 0,1 8-4592 0 0,0 4-224 0 0</inkml:trace>
  <inkml:trace contextRef="#ctx0" brushRef="#br0" timeOffset="2753.495">1448 1238 1816 0 0,'0'0'1250'0'0,"0"0"-130"0"0,0 0-42 0 0,0 0 58 0 0,0 0 48 0 0,0 0 23 0 0,0 0-63 0 0,0 0-145 0 0,0 0-162 0 0,0 0-143 0 0,0 0-95 0 0,7-22-29 0 0,25-70-13 0 0,5 28 478 0 0,168-193 323 0 0,-54 82-1302 0 0,-149 247-909 0 0,-5-21 932 0 0,0-37-69 0 0,1 0 1 0 0,1 0-1 0 0,0-1 0 0 0,1 1 0 0 0,0 0 0 0 0,1 0 0 0 0,1 0 0 0 0,0 0 0 0 0,0-1 0 0 0,2 1 0 0 0,0-1 0 0 0,0 0 0 0 0,1 0 0 0 0,1 0 0 0 0,0-1 0 0 0,1 0 0 0 0,8 11-10 0 0,-14-21 27 0 0,0-1 0 0 0,0 0 1 0 0,0 0-1 0 0,1 0 0 0 0,-1 0 1 0 0,0 0-1 0 0,1 0 0 0 0,-1 0 1 0 0,1 0-1 0 0,-1 0 0 0 0,1-1 1 0 0,-1 1-1 0 0,1-1 0 0 0,0 1 1 0 0,-1-1-1 0 0,1 1 0 0 0,0-1 0 0 0,-1 0 1 0 0,1 0-1 0 0,0 0 0 0 0,-1 0 1 0 0,1 0-1 0 0,0 0 0 0 0,-1-1 1 0 0,1 1-1 0 0,0 0 0 0 0,-1-1 1 0 0,1 1-1 0 0,-1-1 0 0 0,1 0 1 0 0,-1 1-1 0 0,1-1 0 0 0,-1 0 1 0 0,1 0-1 0 0,-1 0 0 0 0,0 0 1 0 0,1 0-1 0 0,-1-1 0 0 0,1 0-27 0 0,45-57 657 0 0,-43 55-687 0 0,49-75 81 0 0,4 3-1 0 0,4 2 1 0 0,36-32-51 0 0,-44 76-579 0 0,-38 75 334 0 0,-19 220 831 0 0,-4-97-1495 0 0,12-133-3343 0 0,-3-29 2014 0 0,1 2-4965 0 0</inkml:trace>
  <inkml:trace contextRef="#ctx0" brushRef="#br0" timeOffset="3380.202">2593 1013 6321 0 0,'0'0'1139'0'0,"0"0"-420"0"0,0 0-269 0 0,0 0 6 0 0,0 0 50 0 0,0 0 0 0 0,0 0-19 0 0,0 0-57 0 0,0 0-75 0 0,0 0-98 0 0,0 0-91 0 0,0 0-73 0 0,0 0-63 0 0,-22 35-18 0 0,-67 105-18 0 0,44-69-16 0 0,29-49 332 0 0,24-33 895 0 0,36-47-1000 0 0,-27 34-86 0 0,1 0 1 0 0,1 2-1 0 0,1 0 1 0 0,1 1-1 0 0,9-6-119 0 0,-3 4-27 0 0,-22 17 12 0 0,0 1-1 0 0,0 0 0 0 0,1 0 1 0 0,0 0-1 0 0,0 1 0 0 0,0 0 1 0 0,1 0-1 0 0,-1 1 1 0 0,1 0-1 0 0,0 0 0 0 0,0 0 1 0 0,0 1-1 0 0,0 0 1 0 0,1 0-1 0 0,3 0 16 0 0,-8 5 16 0 0,0 0 0 0 0,0 0 1 0 0,-1 0-1 0 0,1 0 0 0 0,-1 0 0 0 0,0 0 0 0 0,0 1 1 0 0,0-1-1 0 0,-1 1 0 0 0,1-1 0 0 0,-1 1 0 0 0,0 0 0 0 0,0 0 1 0 0,0-1-1 0 0,-1 1 0 0 0,1 0 0 0 0,-1 0 0 0 0,0 0 1 0 0,0 0-1 0 0,0 0 0 0 0,-1 3-16 0 0,1 210 1452 0 0,-1-216-1367 0 0,1 0 0 0 0,-1 0 0 0 0,0-1 0 0 0,0 1 0 0 0,0 0 0 0 0,-1-1 0 0 0,1 1 0 0 0,0-1-1 0 0,0 1 1 0 0,0-1 0 0 0,0 0 0 0 0,0 1 0 0 0,0-1 0 0 0,-1 0 0 0 0,1 0 0 0 0,0 0 0 0 0,0 0-1 0 0,0 0 1 0 0,-1 0 0 0 0,1 0 0 0 0,0-1 0 0 0,0 1 0 0 0,0 0 0 0 0,0 0 0 0 0,0-1 0 0 0,-1 1-1 0 0,1-1 1 0 0,0 1 0 0 0,0-1 0 0 0,0 0 0 0 0,0 1 0 0 0,0-1 0 0 0,0 0 0 0 0,1 0 0 0 0,-1 1-1 0 0,0-1 1 0 0,0 0 0 0 0,0 0 0 0 0,1 0 0 0 0,-1 0 0 0 0,1 0 0 0 0,-1 0 0 0 0,0 0 0 0 0,1 0 0 0 0,0-1-1 0 0,-1 1-84 0 0,-1-1 94 0 0,-166-123-1328 0 0,133 98-2090 0 0,10 14-4748 0 0,19 12 956 0 0</inkml:trace>
  <inkml:trace contextRef="#ctx0" brushRef="#br0" timeOffset="3981.656">3204 781 496 0 0,'0'0'2026'0'0,"0"0"-335"0"0,0 0-15 0 0,0 0 119 0 0,0 0 56 0 0,0 0-65 0 0,0 0-195 0 0,0 0-288 0 0,0 0-311 0 0,0 0-296 0 0,0 0-220 0 0,0 0-147 0 0,0 0-95 0 0,-22 4-39 0 0,-71 14-20 0 0,47 11 53 0 0,39-20-174 0 0,-2-1-67 0 0,1 1-1 0 0,0 0 0 0 0,1 1 0 0 0,0 0 0 0 0,0 0 0 0 0,1 0 1 0 0,0 1-1 0 0,1 0 0 0 0,0 0 0 0 0,1 0 0 0 0,0 0 0 0 0,1 1 1 0 0,0 0-1 0 0,1 0 0 0 0,0 0 0 0 0,1 0 0 0 0,1 0 1 0 0,-1 0-1 0 0,2 3 14 0 0,1-9 19 0 0,1-1-1 0 0,-1 0 1 0 0,1 1 0 0 0,1-1 0 0 0,-1 0 0 0 0,1-1-1 0 0,-1 1 1 0 0,1-1 0 0 0,1 1 0 0 0,-1-1 0 0 0,0 0-1 0 0,1-1 1 0 0,0 1 0 0 0,0-1 0 0 0,0 0 0 0 0,0 0 0 0 0,1-1-1 0 0,-1 1 1 0 0,1-1 0 0 0,0 0 0 0 0,-1-1 0 0 0,1 1-1 0 0,0-1 1 0 0,0 0 0 0 0,0-1 0 0 0,0 0 0 0 0,0 0 0 0 0,0 0-1 0 0,0 0 1 0 0,0-1 0 0 0,0 0 0 0 0,-1 0 0 0 0,1-1-1 0 0,0 1 1 0 0,0-1 0 0 0,-1-1 0 0 0,3 0-19 0 0,18-12 302 0 0,-1-1 0 0 0,-1-1 1 0 0,0-1-1 0 0,-1-2 0 0 0,-1 0 0 0 0,0-1 1 0 0,-2-1-1 0 0,-1-1 0 0 0,-1-1 0 0 0,0 0 1 0 0,-2-1-1 0 0,-1-1 0 0 0,-1-1 0 0 0,-2 0 1 0 0,0-1-1 0 0,-2 0 0 0 0,5-22-302 0 0,-8 28-7 0 0,-1 0 1 0 0,-1 0-1 0 0,-1 0 0 0 0,0-1 0 0 0,-2 1 0 0 0,-1-12 7 0 0,-1 25-32 0 0,0 0 0 0 0,0 1 0 0 0,-1-1 1 0 0,0 0-1 0 0,-1 0 0 0 0,0 1 0 0 0,0-1 0 0 0,-1 1 0 0 0,0-1 0 0 0,0 1 1 0 0,-1 0-1 0 0,0 0 0 0 0,-1 1 0 0 0,0-1 0 0 0,0 1 0 0 0,0 0 1 0 0,-6-5 31 0 0,8 9-34 0 0,0 1 0 0 0,0 0 1 0 0,0 0-1 0 0,0 0 0 0 0,0 0 1 0 0,0 0-1 0 0,-1 0 0 0 0,1 1 1 0 0,-1 0-1 0 0,1 0 0 0 0,-1 0 1 0 0,0 0-1 0 0,1 0 0 0 0,-1 1 1 0 0,0-1-1 0 0,0 1 0 0 0,1 0 1 0 0,-1 0-1 0 0,0 1 0 0 0,1-1 1 0 0,-1 1-1 0 0,0 0 0 0 0,1 0 1 0 0,-1 0-1 0 0,0 0 0 0 0,1 1 1 0 0,0-1-1 0 0,-1 1 0 0 0,1 0 1 0 0,0 0-1 0 0,0 0 0 0 0,0 0 1 0 0,0 1-1 0 0,0-1 0 0 0,1 1 1 0 0,-1 0-1 0 0,1-1 0 0 0,-2 3 34 0 0,-7 7-30 0 0,1 1 0 0 0,1 0-1 0 0,0 0 1 0 0,1 0 0 0 0,0 1-1 0 0,1 1 1 0 0,1-1 0 0 0,-4 12 30 0 0,4-10 1 0 0,0 1-1 0 0,1-1 1 0 0,1 1 0 0 0,0 0 0 0 0,1 0 0 0 0,1 0-1 0 0,1 1 1 0 0,1-1 0 0 0,0 0 0 0 0,1 0 0 0 0,1 1-1 0 0,0-1 1 0 0,1 0 0 0 0,1 0 0 0 0,1-1 0 0 0,1 1-1 0 0,0-1 1 0 0,1 0 0 0 0,0 0 0 0 0,7 9-1 0 0,-2-9 12 0 0,-1-1 0 0 0,2 0 1 0 0,0-1-1 0 0,1 0 0 0 0,0-1 0 0 0,1 0 1 0 0,1-2-1 0 0,0 1 0 0 0,0-2 1 0 0,1 0-1 0 0,0-1 0 0 0,1-1 0 0 0,0-1 1 0 0,0 0-1 0 0,5 0-12 0 0,-11-4-114 0 0,3-2-2661 0 0,-8-13-6429 0 0,-7 8 35 0 0</inkml:trace>
  <inkml:trace contextRef="#ctx0" brushRef="#br0" timeOffset="4351.471">3613 273 8834 0 0,'0'0'1678'0'0,"0"0"-230"0"0,0 0-157 0 0,0 0-28 0 0,0 0-28 0 0,0 0-123 0 0,0 0-176 0 0,0 0-173 0 0,0 0-128 0 0,0 0-106 0 0,0 0-94 0 0,0 0-80 0 0,0 0-67 0 0,23-14-58 0 0,74-47-32 0 0,-35 35 137 0 0,-44 24-221 0 0,-16 1-108 0 0,-1 0 0 0 0,1 0 0 0 0,-1 0-1 0 0,1 1 1 0 0,0-1 0 0 0,0 0 0 0 0,0 1 0 0 0,-1-1-1 0 0,1 1 1 0 0,0-1 0 0 0,0 1 0 0 0,0 0 0 0 0,0 0-1 0 0,0 0 1 0 0,-1 0 0 0 0,1 0 0 0 0,0 0 0 0 0,0 1-1 0 0,0-1 1 0 0,0 1 0 0 0,0-1 0 0 0,-1 1 0 0 0,1 0-1 0 0,0 0 1 0 0,-1-1 0 0 0,1 1 0 0 0,0 0 0 0 0,-1 0-1 0 0,1 1 1 0 0,-1-1 0 0 0,1 0 0 0 0,-1 0 0 0 0,0 1-1 0 0,0-1 1 0 0,1 1 0 0 0,-1-1 0 0 0,0 1 0 0 0,0 0-1 0 0,-1-1 1 0 0,1 1 0 0 0,0 0 0 0 0,0 0 0 0 0,-1-1-1 0 0,1 1 1 0 0,-1 0 0 0 0,0 1-6 0 0,0 8 61 0 0,-1 1-1 0 0,0-1 1 0 0,-1 0 0 0 0,-1 1-1 0 0,0-1 1 0 0,0 0 0 0 0,-1 0-1 0 0,-1-1 1 0 0,1 1 0 0 0,-2-1 0 0 0,1 0-1 0 0,-3 2-60 0 0,3-4 17 0 0,0 0 0 0 0,1 1 0 0 0,0 0-1 0 0,0-1 1 0 0,1 2 0 0 0,0-1 0 0 0,0 0 0 0 0,1 1 0 0 0,0-1-1 0 0,1 1 1 0 0,0-1 0 0 0,1 1 0 0 0,0 4-17 0 0,2-10 17 0 0,1-1 0 0 0,-1 1-1 0 0,1-1 1 0 0,0 0 0 0 0,0 0 0 0 0,0 0 0 0 0,0-1-1 0 0,1 1 1 0 0,-1-1 0 0 0,1 1 0 0 0,0-1 0 0 0,-1 0 0 0 0,1-1-1 0 0,0 1 1 0 0,0-1 0 0 0,0 1 0 0 0,0-1 0 0 0,0 0 0 0 0,1-1-1 0 0,-1 1 1 0 0,0-1 0 0 0,0 0 0 0 0,0 0 0 0 0,1 0-1 0 0,-1 0 1 0 0,1-1-17 0 0,77 1-246 0 0,-64 0-3191 0 0,0 0-3401 0 0,-11 0-4483 0 0</inkml:trace>
  <inkml:trace contextRef="#ctx0" brushRef="#br0" timeOffset="6987.642">3767 1050 0 0 0,'0'0'368'0'0,"0"0"4"0"0,0 0 50 0 0,0 0 171 0 0,0 0 187 0 0,0 0 79 0 0,0 0-73 0 0,0 0-154 0 0,0 0-128 0 0,0 0-75 0 0,0 0-3 0 0,0 5 44 0 0,-14 229 5989 0 0,-1-117-8130 0 0,15-116 679 0 0,0-1-412 0 0,1 0-2825 0 0,3 0 1072 0 0,-2 0 1510 0 0</inkml:trace>
  <inkml:trace contextRef="#ctx0" brushRef="#br0" timeOffset="8031.664">3721 1083 0 0 0,'0'0'918'0'0,"0"0"368"0"0,0 0 67 0 0,0 0-70 0 0,0 0-106 0 0,0 0-127 0 0,0 0-102 0 0,0 0-97 0 0,0 0-51 0 0,0 0-14 0 0,20 1-32 0 0,96 2 599 0 0,-47-9 824 0 0,-34 3-3335 0 0,-1 1-7599 0 0,-35 2 3936 0 0</inkml:trace>
  <inkml:trace contextRef="#ctx0" brushRef="#br0" timeOffset="8284.695">3688 1293 256 0 0,'0'0'492'0'0,"0"0"-45"0"0,0 0 348 0 0,0 0 564 0 0,0 0 346 0 0,0 0 21 0 0,0 0-171 0 0,0 0-275 0 0,0 0-251 0 0,0 0-201 0 0,0 0-199 0 0,0 0-178 0 0,35-5-158 0 0,109-19-130 0 0,5-6-2033 0 0,-105 23-5477 0 0,-29 3 3556 0 0</inkml:trace>
  <inkml:trace contextRef="#ctx0" brushRef="#br0" timeOffset="9084.019">4216 86 1408 0 0,'0'0'366'0'0,"0"0"-108"0"0,0 0 296 0 0,0 0 442 0 0,0 0 327 0 0,0 0 173 0 0,0 0-10 0 0,0 0-72 0 0,0 0-110 0 0,0 0-80 0 0,0 0-48 0 0,0 0-74 0 0,36 35-102 0 0,109 113-137 0 0,-88-69-147 0 0,-34-31-411 0 0,-3 2 0 0 0,-2 1-1 0 0,-2 0 1 0 0,-2 1 0 0 0,-3 0 0 0 0,-2 1-1 0 0,-2 0 1 0 0,-3 1 0 0 0,-2-1 0 0 0,-4 46-305 0 0,-1-65 0 0 0,-1-1 1 0 0,-2 1-1 0 0,-1-1 1 0 0,-2-1 0 0 0,-1 1-1 0 0,-1-1 1 0 0,-2-1-1 0 0,-2-1 1 0 0,0 0 0 0 0,-2 0-1 0 0,-3 2 0 0 0,-3-3-323 0 0,-1 0 1 0 0,-1-2-1 0 0,-2 0 0 0 0,0-2 1 0 0,-21 14 322 0 0,-83 57-7176 0 0,121-89 6167 0 0,-15 13-7685 0 0</inkml:trace>
  <inkml:trace contextRef="#ctx0" brushRef="#br0" timeOffset="11411.549">4563 1337 3801 0 0,'0'0'487'0'0,"0"0"-147"0"0,0 0 89 0 0,0 0 298 0 0,0 0 301 0 0,0 0 167 0 0,0 0 29 0 0,0 0-85 0 0,0 0-96 0 0,0 0-85 0 0,0 0-86 0 0,18-8-63 0 0,115-58 1290 0 0,-100 44-1683 0 0,-2-1-1 0 0,0-2 0 0 0,-2-1 0 0 0,-1-1 1 0 0,0-1-1 0 0,-3-2 0 0 0,0 0 0 0 0,-1-4-415 0 0,-14 21-8 0 0,0 1 0 0 0,-2-2 0 0 0,0 1 0 0 0,0-1 0 0 0,-1 0-1 0 0,-1-1 1 0 0,0 1 0 0 0,-1-1 0 0 0,-1 0 0 0 0,0-1-1 0 0,-1 1 1 0 0,-1-1 0 0 0,0 1 0 0 0,-1-6 8 0 0,-1 19-79 0 0,-1 0 0 0 0,0-1 1 0 0,0 1-1 0 0,1 0 0 0 0,-1 0 0 0 0,-1 0 0 0 0,1 0 1 0 0,0 0-1 0 0,0 0 0 0 0,-1 0 0 0 0,1 1 1 0 0,-1-1-1 0 0,0 0 0 0 0,1 1 0 0 0,-1-1 1 0 0,0 1-1 0 0,0 0 0 0 0,0 0 0 0 0,0-1 1 0 0,0 1-1 0 0,0 0 0 0 0,0 1 0 0 0,0-1 1 0 0,-1 0-1 0 0,1 1 0 0 0,0-1 0 0 0,0 1 0 0 0,-1 0 1 0 0,1-1-1 0 0,0 1 0 0 0,-1 0 0 0 0,1 1 1 0 0,0-1-1 0 0,0 0 0 0 0,-1 1 0 0 0,1-1 1 0 0,0 1-1 0 0,0-1 0 0 0,-1 1 0 0 0,1 0 1 0 0,0 0-1 0 0,0 0 0 0 0,0 0 0 0 0,0 1 1 0 0,0-1-1 0 0,1 1 0 0 0,-1-1 0 0 0,0 1 1 0 0,1-1-1 0 0,-1 1 0 0 0,1 0 0 0 0,-2 1 79 0 0,-8 12-139 0 0,0-1-1 0 0,1 2 0 0 0,1-1 0 0 0,0 1 1 0 0,1 1-1 0 0,1 0 0 0 0,0 0 1 0 0,1 0-1 0 0,1 1 0 0 0,1-1 1 0 0,1 1-1 0 0,-1 13 140 0 0,1-23 32 0 0,1 1 0 0 0,0 0-1 0 0,0-1 1 0 0,1 1 0 0 0,0 0 0 0 0,1 0 0 0 0,0-1 0 0 0,0 1 0 0 0,1 0-1 0 0,0 0 1 0 0,1 0 0 0 0,0-1 0 0 0,0 1 0 0 0,1-1 0 0 0,0 0 0 0 0,0 1-1 0 0,1-1 1 0 0,0-1 0 0 0,0 1 0 0 0,1 0 0 0 0,0-1 0 0 0,0 0 0 0 0,1 0 0 0 0,0-1-1 0 0,0 0 1 0 0,1 0 0 0 0,1 1-32 0 0,0-3 162 0 0,1 0 0 0 0,0 0 0 0 0,0-1 0 0 0,0 0 0 0 0,0-1 0 0 0,0 0 0 0 0,1 0 0 0 0,-1-1 0 0 0,1 0 0 0 0,-1-1 0 0 0,1 0 1 0 0,0-1-1 0 0,-1 0 0 0 0,1 0 0 0 0,-1-1 0 0 0,0 0 0 0 0,0 0 0 0 0,1-1 0 0 0,-1-1 0 0 0,-1 1 0 0 0,1-2 0 0 0,-1 1 0 0 0,1-1 0 0 0,-1 0 0 0 0,-1-1 0 0 0,1 0 0 0 0,-1 0 0 0 0,0 0 0 0 0,0-1 0 0 0,-1 0 0 0 0,0-1 0 0 0,6-7-162 0 0,-1 0 51 0 0,0 0 0 0 0,0-1 0 0 0,-2 0-1 0 0,0 0 1 0 0,-1-1 0 0 0,0 0 0 0 0,-1-1-1 0 0,-1 0 1 0 0,-1 0 0 0 0,-1 0 0 0 0,0-1-1 0 0,-2 1 1 0 0,0-1 0 0 0,0-6-51 0 0,-2 16-57 0 0,1 8-1 0 0,0-1-1 0 0,-1 0 1 0 0,1 0 0 0 0,0 0-1 0 0,-1 0 1 0 0,1 0 0 0 0,-1 0-1 0 0,1 0 1 0 0,-1-1 0 0 0,0 1-1 0 0,0 0 1 0 0,0 0 0 0 0,0 0-1 0 0,-1 0 1 0 0,1 0 0 0 0,0 0-1 0 0,-1 0 1 0 0,0 0 0 0 0,1 0-1 0 0,-1 0 1 0 0,0 0 0 0 0,0 0-1 0 0,0 0 1 0 0,0 0 0 0 0,0 1-1 0 0,-1-1 1 0 0,1 0 0 0 0,0 1-1 0 0,-1-1 1 0 0,1 1-1 0 0,-1-1 1 0 0,0 1 0 0 0,1 0-1 0 0,-1 0 1 0 0,0 0 0 0 0,0 0-1 0 0,0 0 1 0 0,0 0 0 0 0,0 0-1 0 0,0 1 1 0 0,0-1 0 0 0,0 1-1 0 0,0-1 1 0 0,0 1 0 0 0,0 0-1 0 0,0 0 1 0 0,0 0 0 0 0,0 0-1 0 0,0 0 1 0 0,0 0 58 0 0,-44 62-1754 0 0,40-47 1755 0 0,1 0-1 0 0,0 0 0 0 0,1 1 1 0 0,1 0-1 0 0,0-1 0 0 0,2 1 1 0 0,-1 0-1 0 0,2 0 0 0 0,0 0 1 0 0,1 0-1 0 0,2 10 0 0 0,-2-19 33 0 0,0 0 1 0 0,1 1 0 0 0,0-1-1 0 0,0 0 1 0 0,1 0-1 0 0,0 0 1 0 0,0-1-1 0 0,0 1 1 0 0,1-1-1 0 0,0 0 1 0 0,0 1-1 0 0,1-2 1 0 0,0 1-1 0 0,0 0 1 0 0,0-1-1 0 0,0 0 1 0 0,1-1-1 0 0,0 1 1 0 0,0-1-1 0 0,0 0 1 0 0,1 0-1 0 0,-1-1 1 0 0,1 0-1 0 0,0 0 1 0 0,7 2-34 0 0,-2-3 143 0 0,0 1 1 0 0,1-2 0 0 0,-1 0-1 0 0,0 0 1 0 0,1-1 0 0 0,-1-1-1 0 0,1 0 1 0 0,-1-1 0 0 0,0 0-1 0 0,0-1 1 0 0,0 0-1 0 0,0-1 1 0 0,0 0 0 0 0,-1-1-1 0 0,0 0 1 0 0,0-1 0 0 0,0 0-1 0 0,-1-1 1 0 0,0 0 0 0 0,0-1-1 0 0,0 0 1 0 0,-1 0-1 0 0,-1-1 1 0 0,1 0 0 0 0,-1-1-1 0 0,-1 0 1 0 0,6-8-144 0 0,0 0 42 0 0,0-1-1 0 0,-1 0 1 0 0,-1-1 0 0 0,-1 0 0 0 0,0 0-1 0 0,-2-1 1 0 0,-1-1 0 0 0,0 1 0 0 0,-1-1-1 0 0,-2 0 1 0 0,0 0 0 0 0,-1-1-1 0 0,-2 1 1 0 0,0-4-42 0 0,0 11 0 0 0,0 12 9 0 0,0 0-1 0 0,-1 0 1 0 0,1 0 0 0 0,-1 0 0 0 0,0-1 0 0 0,1 1-1 0 0,-1 0 1 0 0,-1 0 0 0 0,1 0 0 0 0,0 0 0 0 0,-1 0-1 0 0,0-1 1 0 0,1 1 0 0 0,-1 0 0 0 0,0 0 0 0 0,-1 1-1 0 0,1-1 1 0 0,-1 0 0 0 0,1 0 0 0 0,-1 0 0 0 0,0 1-1 0 0,0-1 1 0 0,0 1 0 0 0,0 0 0 0 0,0-1 0 0 0,0 1 0 0 0,-2-1-9 0 0,2 4-19 0 0,-1-1 0 0 0,1 1 0 0 0,0 0 0 0 0,0 0 1 0 0,0 0-1 0 0,-1 0 0 0 0,1 0 0 0 0,0 0 1 0 0,0 0-1 0 0,1 1 0 0 0,-1-1 0 0 0,0 1 0 0 0,0 0 1 0 0,1-1-1 0 0,-1 1 0 0 0,1 0 0 0 0,-1 0 1 0 0,1 0-1 0 0,0 0 0 0 0,0 0 0 0 0,0 0 0 0 0,0 0 1 0 0,0 1-1 0 0,0-1 0 0 0,0 2 19 0 0,-4 6-40 0 0,-14 28-36 0 0,1 1-1 0 0,2 1 1 0 0,2 0 0 0 0,2 1-1 0 0,2 0 1 0 0,1 0 0 0 0,2 1-1 0 0,2 1 1 0 0,2-1 0 0 0,2 1-1 0 0,1-1 1 0 0,5 21 76 0 0,24 51-1445 0 0,5-45-4788 0 0,-27-57 1764 0 0,-1-4-3115 0 0</inkml:trace>
  <inkml:trace contextRef="#ctx0" brushRef="#br0" timeOffset="11686.991">5785 1326 6065 0 0,'0'0'880'0'0,"0"0"-190"0"0,0 0 126 0 0,0 0 232 0 0,0 0 51 0 0,0 0-41 0 0,-13 33-150 0 0,-40 102-208 0 0,0 42 380 0 0,45-103-1709 0 0,17-65-1978 0 0,-2-13-4822 0 0,-7 4 3750 0 0</inkml:trace>
  <inkml:trace contextRef="#ctx0" brushRef="#br0" timeOffset="11933.794">5695 1212 12259 0 0,'0'0'701'0'0,"0"0"-218"0"0,0 0 40 0 0,0 0 169 0 0,0 0 95 0 0,0 0 11 0 0,0 0-36 0 0,0 0-47 0 0,0 0-75 0 0,0 0-120 0 0,0 0-156 0 0,33 1-140 0 0,104 4-96 0 0,-25 11-224 0 0,-95-7-3179 0 0,-20 7-8013 0 0,-1-11 6351 0 0</inkml:trace>
  <inkml:trace contextRef="#ctx0" brushRef="#br0" timeOffset="12181.831">5682 1507 2393 0 0,'0'0'1904'0'0,"0"0"-436"0"0,0 0 231 0 0,0 0 287 0 0,0 0-27 0 0,0 0-260 0 0,0 0-327 0 0,0 0-333 0 0,0 0-269 0 0,0 0-209 0 0,0 0-158 0 0,30 0-138 0 0,98-1-118 0 0,-31-17-494 0 0,-73 7-478 0 0,-12 7-100 0 0,12-5-2161 0 0,-7 4-2445 0 0,-5 1-1420 0 0</inkml:trace>
</inkml:ink>
</file>

<file path=ppt/ink/ink4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02.9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4 3161 0 0,'0'0'1405'0'0,"0"0"-380"0"0,0 0-121 0 0,0 0 219 0 0,0 0 301 0 0,0 0 176 0 0,0 0-35 0 0,0 0-204 0 0,0 0-294 0 0,0 0-317 0 0,0 0-260 0 0,-9 1 184 0 0,57 6 2331 0 0,311 8 1221 0 0,-285-16-3969 0 0,82-21-288 0 0,-146 18-742 0 0,-11 5-16459 0 0,-1 2 11231 0 0</inkml:trace>
</inkml:ink>
</file>

<file path=ppt/ink/ink4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03.2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7170 0 0,'0'0'1218'0'0,"0"0"-167"0"0,0 0 332 0 0,0 0 452 0 0,0 0 216 0 0,0 0-115 0 0,0 0-340 0 0,0 0-352 0 0,38 9-286 0 0,121 25-211 0 0,-42-25 286 0 0,29-18 222 0 0,-73 2-2308 0 0,1 4-5630 0 0,-61 3-4561 0 0</inkml:trace>
</inkml:ink>
</file>

<file path=ppt/ink/ink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0.0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1 8514 0 0,'0'0'4753'0'0,"0"0"-3497"0"0,0 0-320 0 0,0 0 25 0 0,0 0-209 0 0,0 0-264 0 0,0 0-224 0 0,0 0-176 0 0,0 0-128 0 0,0 0-144 0 0,0 0-200 0 0,0 0-336 0 0,0 0-513 0 0,0 0-623 0 0,-26 173-1313 0 0,26-170-1872 0 0,0-3-344 0 0</inkml:trace>
</inkml:ink>
</file>

<file path=ppt/ink/ink4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09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 8498 0 0,'0'0'769'0'0,"0"0"18"0"0,0 0 343 0 0,0 0 303 0 0,0 0 92 0 0,0 0-102 0 0,38 2-174 0 0,125 3-179 0 0,180-15 1692 0 0,-60-6-2162 0 0,-169 9-3700 0 0,-1 1-6794 0 0,-84 5 1642 0 0</inkml:trace>
</inkml:ink>
</file>

<file path=ppt/ink/ink4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10.5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0 855 0 0 0,'0'0'1468'0'0,"0"0"262"0"0,0 0 308 0 0,0 0 225 0 0,0 0 8 0 0,0 0-209 0 0,0 0-312 0 0,0 0-386 0 0,0 0-353 0 0,0 0-303 0 0,0 0-167 0 0,4-2-46 0 0,125 0 2789 0 0,-83 6-2743 0 0,277-1 793 0 0,-170-27-2399 0 0,-123 11-3099 0 0,-5-4-3769 0 0,-21 12-1765 0 0</inkml:trace>
  <inkml:trace contextRef="#ctx0" brushRef="#br0" timeOffset="246.025">276 604 6097 0 0,'0'0'579'0'0,"0"0"224"0"0,0 0 296 0 0,0 0 230 0 0,0 32 98 0 0,-3 103-69 0 0,3 235 2036 0 0,8-282-4283 0 0,1-61-2034 0 0,4-3-3883 0 0,-8-19 1338 0 0</inkml:trace>
  <inkml:trace contextRef="#ctx0" brushRef="#br0" timeOffset="570.186">652 567 5649 0 0,'0'0'3022'0'0,"0"0"-1574"0"0,0 0-483 0 0,0 0 26 0 0,0 0 69 0 0,0 0-17 0 0,0 0-84 0 0,33-15-73 0 0,105-48-81 0 0,-46 38 456 0 0,-86 25-1155 0 0,111-5 1049 0 0,-111 5-1130 0 0,-1 0 1 0 0,0 1-1 0 0,0 0 0 0 0,0 0 1 0 0,0 0-1 0 0,-1 0 1 0 0,1 1-1 0 0,0-1 0 0 0,0 1 1 0 0,-1 1-1 0 0,1-1 1 0 0,-1 1-1 0 0,0-1 0 0 0,0 1 1 0 0,0 1-1 0 0,0-1 0 0 0,0 0 1 0 0,-1 1-1 0 0,1 0 1 0 0,-1 0-1 0 0,0 0-25 0 0,-1 1 28 0 0,-1 0 0 0 0,1 1 0 0 0,-1-1 0 0 0,-1 0 0 0 0,1 0 0 0 0,-1 0 0 0 0,0 0 0 0 0,0 1 0 0 0,0-1 0 0 0,-1 0 0 0 0,0 0 0 0 0,0 0 0 0 0,0 0 0 0 0,-1 0 0 0 0,1 0 0 0 0,-1 0 0 0 0,-1 2-28 0 0,-22 40 95 0 0,-2 0 0 0 0,-1-2-1 0 0,-28 32-94 0 0,-80 139 132 0 0,104-109-85 0 0,31-103-43 0 0,1-1-1 0 0,-1 1 1 0 0,1 0-1 0 0,0 0 1 0 0,0 0-1 0 0,1-1 1 0 0,-1 1 0 0 0,1 0-1 0 0,0 0 1 0 0,0-1-1 0 0,0 1 1 0 0,0 0-1 0 0,0-1 1 0 0,1 1-1 0 0,0-1 1 0 0,0 0-1 0 0,0 0 1 0 0,0 1-1 0 0,0-1 1 0 0,1 0 0 0 0,-1-1-1 0 0,1 1 1 0 0,0 0-1 0 0,-1-1 1 0 0,1 1-1 0 0,1-1 1 0 0,-1 0-4 0 0,10 4-24 0 0,-1-1 0 0 0,1-1-1 0 0,0 0 1 0 0,0-1 0 0 0,0 0 0 0 0,1-1 0 0 0,-1 0 0 0 0,0-1 0 0 0,1-1 0 0 0,-1 0-1 0 0,1-1 1 0 0,-1-1 0 0 0,1 0 0 0 0,-1 0 0 0 0,6-3 24 0 0,69-23-9816 0 0,-72 20-924 0 0</inkml:trace>
  <inkml:trace contextRef="#ctx0" brushRef="#br0" timeOffset="1182.404">1427 1201 12203 0 0,'0'0'1633'0'0,"0"0"-604"0"0,0 0-265 0 0,0 0 60 0 0,0 0 131 0 0,0 0 60 0 0,0 0-71 0 0,0 0-159 0 0,0 0-163 0 0,0 0-138 0 0,23-35-109 0 0,72-111-73 0 0,32-27 504 0 0,131-140-593 0 0,-189 241-267 0 0,-65 105-879 0 0,-44 308 968 0 0,39-329-45 0 0,0-6 7 0 0,0 1 0 0 0,0-1 0 0 0,1 1 0 0 0,-1-1 1 0 0,1 1-1 0 0,1-1 0 0 0,-1 1 0 0 0,1-1 0 0 0,0 1 0 0 0,1-1 0 0 0,0 1 0 0 0,0-1 0 0 0,0 0 0 0 0,0 0 0 0 0,1 0 0 0 0,0 0 0 0 0,0-1 0 0 0,1 1 0 0 0,0-1 0 0 0,0 0 0 0 0,0 0 0 0 0,0 0 0 0 0,1 0 0 0 0,0-1 0 0 0,0 0 0 0 0,0 0 3 0 0,1-3 29 0 0,-1-1-1 0 0,1-1 0 0 0,0 1 0 0 0,-1-1 0 0 0,1 0 1 0 0,-1 0-1 0 0,1 0 0 0 0,-1-1 0 0 0,1 0 0 0 0,-1 0 1 0 0,0 0-1 0 0,0-1 0 0 0,0 1 0 0 0,0-1 0 0 0,-1-1 1 0 0,1 1-1 0 0,-1-1 0 0 0,0 1 0 0 0,0-1 0 0 0,0 0 1 0 0,0-1-1 0 0,-1 1 0 0 0,1-1 0 0 0,-1 1 0 0 0,0-1 1 0 0,0-1-29 0 0,17-17 68 0 0,69-77-24 0 0,-37 39-18 0 0,3 2 0 0 0,3 3 1 0 0,2 2-27 0 0,-14 27-241 0 0,-43 75-100 0 0,-43 106 644 0 0,32-122-361 0 0,2 1 0 0 0,1 0 0 0 0,1 0 1 0 0,2 0-1 0 0,1 0 0 0 0,4 31 58 0 0,13-8-1757 0 0,1-22-5929 0 0,-13-25 3333 0 0,-1-4-4065 0 0</inkml:trace>
  <inkml:trace contextRef="#ctx0" brushRef="#br0" timeOffset="1685.25">2800 1046 11146 0 0,'0'0'1185'0'0,"0"0"-234"0"0,0 0-105 0 0,0 0-67 0 0,0 0-84 0 0,0 0-76 0 0,0 0-124 0 0,0 0-141 0 0,0 0-131 0 0,0 0-116 0 0,-31 25-46 0 0,-98 80-37 0 0,37-14-45 0 0,79-62-253 0 0,13-29 177 0 0,0 0 28 0 0,28-8 914 0 0,121-117 1217 0 0,-104 82-1949 0 0,-6 4 54 0 0,2 2 0 0 0,1 1 0 0 0,2 2 0 0 0,1 2 0 0 0,24-11-167 0 0,-64 40-12 0 0,1 0 0 0 0,0 0 0 0 0,0 0 0 0 0,0 1 0 0 0,0 0 0 0 0,1 0-1 0 0,-1 1 1 0 0,1 0 0 0 0,-1 0 0 0 0,1 0 0 0 0,-1 1 0 0 0,1-1 0 0 0,-1 2 0 0 0,2-1 12 0 0,-6 2-7 0 0,-1-1 1 0 0,1 1-1 0 0,-1 0 0 0 0,0-1 1 0 0,1 1-1 0 0,-1 0 1 0 0,0 0-1 0 0,0 0 0 0 0,0 0 1 0 0,-1 0-1 0 0,1 0 1 0 0,0 0-1 0 0,-1 0 0 0 0,0 0 1 0 0,1 1-1 0 0,-1-1 1 0 0,0 0-1 0 0,0 0 0 0 0,0 0 1 0 0,0 0-1 0 0,0 1 1 0 0,-1-1-1 0 0,0 1 7 0 0,1 3 6 0 0,-41 233 294 0 0,37-202 346 0 0,3-37-289 0 0,-25-7 1746 0 0,-193-93-4660 0 0,175 85-626 0 0,14 5-4531 0 0,16 6-2802 0 0</inkml:trace>
  <inkml:trace contextRef="#ctx0" brushRef="#br0" timeOffset="2496.001">3702 659 0 0 0,'0'0'918'0'0,"0"0"463"0"0,0 0 105 0 0,0 0 33 0 0,0 0 17 0 0,0 0-94 0 0,0 0-173 0 0,0 0-156 0 0,0 0-125 0 0,0 0-125 0 0,0 0-103 0 0,0 0-100 0 0,0 0-103 0 0,-24 7-43 0 0,-76 24-7 0 0,30 17 380 0 0,57-37-829 0 0,0 2 1 0 0,0-1 0 0 0,1 2 0 0 0,1 0 0 0 0,0 0-1 0 0,1 1 1 0 0,1 0 0 0 0,0 0 0 0 0,1 1 0 0 0,0 1 0 0 0,2-1-1 0 0,0 1 1 0 0,0 0 0 0 0,2 1 0 0 0,0-1 0 0 0,1 1 0 0 0,1 0-1 0 0,1 9-58 0 0,1-24 23 0 0,0 1 0 0 0,1-1-1 0 0,0 0 1 0 0,-1 1 0 0 0,1-1-1 0 0,1 0 1 0 0,-1 0-1 0 0,0 0 1 0 0,1 0 0 0 0,-1 0-1 0 0,1 0 1 0 0,0 0 0 0 0,0 0-1 0 0,0-1 1 0 0,1 1 0 0 0,-1-1-1 0 0,1 1 1 0 0,-1-1-1 0 0,1 0 1 0 0,0 0 0 0 0,-1 0-1 0 0,1-1 1 0 0,0 1 0 0 0,0-1-1 0 0,1 1 1 0 0,-1-1 0 0 0,0 0-1 0 0,0 0 1 0 0,0 0-1 0 0,1-1 1 0 0,-1 1 0 0 0,1-1-1 0 0,-1 0 1 0 0,1 0-23 0 0,7 1 220 0 0,0-1 0 0 0,0-1 0 0 0,0 0 0 0 0,0 0 0 0 0,0-1 0 0 0,0-1 0 0 0,0 1 0 0 0,-1-2 0 0 0,1 0 0 0 0,2-1-220 0 0,26-16 373 0 0,-1-2 0 0 0,-1-2 0 0 0,-1-1 0 0 0,-1-1 0 0 0,-1-2 0 0 0,-2-2 0 0 0,-1-1 0 0 0,-2-1 0 0 0,-1-2 0 0 0,10-17-373 0 0,-24 33-19 0 0,-2 0 0 0 0,0-1 0 0 0,-1 0 0 0 0,-1-1 0 0 0,-1 0 0 0 0,-1-1 0 0 0,0 0 0 0 0,-2 0 0 0 0,-1-1 0 0 0,-1 1 0 0 0,0-1 0 0 0,-2 0 0 0 0,-1 0 0 0 0,0 0 0 0 0,-2 0 0 0 0,-1-6 19 0 0,1 22-57 0 0,1 1 0 0 0,-1 0-1 0 0,0 0 1 0 0,-1 0-1 0 0,1 0 1 0 0,-1 0 0 0 0,0 0-1 0 0,-1 0 1 0 0,1 0-1 0 0,-1 1 1 0 0,0-1-1 0 0,-1 1 1 0 0,1 0 0 0 0,-1 0-1 0 0,0 0 1 0 0,0 1-1 0 0,-1-1 1 0 0,1 1 0 0 0,-1 0-1 0 0,0 0 1 0 0,0 0-1 0 0,-1 1 1 0 0,1 0 0 0 0,-1 0-1 0 0,1 0 1 0 0,-1 1-1 0 0,0 0 1 0 0,0 0-1 0 0,0 0 1 0 0,0 1 0 0 0,0 0-1 0 0,-1 0 1 0 0,1 1-1 0 0,0-1 1 0 0,0 1 0 0 0,-1 1-1 0 0,1-1 1 0 0,0 1-1 0 0,0 0 1 0 0,-5 2 57 0 0,-1 3-36 0 0,-1 2 0 0 0,1 0 0 0 0,0 0 0 0 0,1 1 0 0 0,0 0 0 0 0,0 1 0 0 0,1 1 0 0 0,0-1 0 0 0,1 1 0 0 0,0 1 0 0 0,1 0 0 0 0,0 0 0 0 0,1 1 0 0 0,1 0 0 0 0,0 0 0 0 0,0 0 0 0 0,1 3 36 0 0,-2 1-3 0 0,2 1 1 0 0,0-1-1 0 0,1 1 0 0 0,1 0 1 0 0,0 0-1 0 0,2 0 1 0 0,0 1-1 0 0,1-1 1 0 0,1 0-1 0 0,0 0 0 0 0,2 0 1 0 0,0 0-1 0 0,3 8 3 0 0,-1-9 21 0 0,0 1-1 0 0,2-2 0 0 0,0 1 1 0 0,1-1-1 0 0,0 0 0 0 0,2-1 1 0 0,-1 0-1 0 0,11 11-20 0 0,-1-4 27 0 0,1 0 0 0 0,1-2 0 0 0,1 0-1 0 0,1-1 1 0 0,1-2 0 0 0,0 0 0 0 0,1-2 0 0 0,1 0-1 0 0,14 4-26 0 0,85 19-3624 0 0,-89-37-5900 0 0,-24-1 1356 0 0</inkml:trace>
  <inkml:trace contextRef="#ctx0" brushRef="#br0" timeOffset="2700.339">4358 792 7202 0 0,'0'0'3716'0'0,"0"0"-2379"0"0,0 0-656 0 0,0 0 205 0 0,0 0 253 0 0,0 0 54 0 0,0 0-97 0 0,0 0-187 0 0,0 0-205 0 0,0 0-150 0 0,-4 32-148 0 0,-8 99-129 0 0,9-36 47 0 0,18-9-1844 0 0,-11-70-348 0 0,1-9-2762 0 0,-2-3-1655 0 0,-2-3 164 0 0</inkml:trace>
  <inkml:trace contextRef="#ctx0" brushRef="#br0" timeOffset="2982.167">4081 799 5633 0 0,'0'0'1300'0'0,"0"0"-565"0"0,0 0-93 0 0,0 0 306 0 0,0 0 247 0 0,0 0 112 0 0,0 0-10 0 0,0 0-88 0 0,0 0-113 0 0,0 0-153 0 0,0 0-187 0 0,0 0-143 0 0,33 0-107 0 0,102 1-97 0 0,136 2-835 0 0,-256 3-1628 0 0,-13-1-1135 0 0,-1 3-3578 0 0,-1-1 614 0 0</inkml:trace>
  <inkml:trace contextRef="#ctx0" brushRef="#br0" timeOffset="3149.1">4148 1171 3801 0 0,'0'0'1468'0'0,"0"0"297"0"0,0 0 282 0 0,0 0-3 0 0,0 0-264 0 0,0 0-309 0 0,0 0-334 0 0,0 0-292 0 0,0 0-203 0 0,0 0-198 0 0,32-3-146 0 0,102-11-91 0 0,-7-18-162 0 0,-79 15-995 0 0,-15 6-1091 0 0,-10 3-2328 0 0,-16 5 1817 0 0,8-1-5530 0 0</inkml:trace>
  <inkml:trace contextRef="#ctx0" brushRef="#br0" timeOffset="3851.99">4337 67 6201 0 0,'0'0'1858'0'0,"0"0"40"0"0,0 0 0 0 0,0 0-118 0 0,0 0-238 0 0,0 0-334 0 0,0 0-344 0 0,0 0-312 0 0,0 0-280 0 0,0 0-169 0 0,0 0-66 0 0,0 0 38 0 0,9-2 57 0 0,247-26 692 0 0,-255 28-816 0 0,0 0 1 0 0,0-1-1 0 0,0 1 0 0 0,0 0 0 0 0,0 0 0 0 0,0 0 1 0 0,0 0-1 0 0,0 0 0 0 0,0 0 0 0 0,0 0 1 0 0,0 0-1 0 0,-1 0 0 0 0,1 0 0 0 0,0 1 1 0 0,0-1-1 0 0,0 0 0 0 0,0 1 0 0 0,0-1 0 0 0,0 1 1 0 0,0-1-1 0 0,0 1 0 0 0,0-1 0 0 0,-1 1 1 0 0,1-1-1 0 0,0 1 0 0 0,0 0 0 0 0,-1-1 1 0 0,1 1-1 0 0,-1 0 0 0 0,1 0 0 0 0,0 0 0 0 0,-1 0 1 0 0,0-1-1 0 0,1 1 0 0 0,-1 0 0 0 0,1 0 1 0 0,-1 0-1 0 0,0 0 0 0 0,0 0 0 0 0,1 0 0 0 0,-1 0 1 0 0,0 0-1 0 0,0 0 0 0 0,0 0 0 0 0,0 0 1 0 0,0 0-1 0 0,0 0 0 0 0,-1 0 0 0 0,1 0 1 0 0,0 0-1 0 0,0 0 0 0 0,-1 0 0 0 0,1 0 0 0 0,-1 0 1 0 0,1 0-1 0 0,-1-1 0 0 0,1 1 0 0 0,-1 1-8 0 0,-40 57 954 0 0,31-47-850 0 0,6-9-86 0 0,1 1 1 0 0,0-1-1 0 0,0 1 1 0 0,0 0-1 0 0,0 0 0 0 0,1 0 1 0 0,-1 0-1 0 0,1 0 0 0 0,0 0 1 0 0,0 1-1 0 0,1-1 1 0 0,0 1-1 0 0,-1-1 0 0 0,1 1 1 0 0,1 0-1 0 0,-1-1 0 0 0,1 1 1 0 0,0 0-1 0 0,0 0 1 0 0,0-1-1 0 0,0 1 0 0 0,1 0 1 0 0,0-1-1 0 0,0 1 0 0 0,0 0 1 0 0,1-1-1 0 0,-1 0 0 0 0,1 1 1 0 0,0-1-1 0 0,1 0 1 0 0,-1 0-1 0 0,1 0 0 0 0,-1 0 1 0 0,1 0-1 0 0,0 0 0 0 0,1-1 1 0 0,-1 0-1 0 0,1 0 1 0 0,-1 0-1 0 0,1 0-18 0 0,10 5 31 0 0,1-2-1 0 0,0 0 1 0 0,0 0-1 0 0,1-1 1 0 0,-1-1 0 0 0,1-1-1 0 0,0 0 1 0 0,0-1-1 0 0,0-1 1 0 0,0 0 0 0 0,0-1-1 0 0,13-2-30 0 0,63-11-4112 0 0,-76 9 326 0 0,-7 0-1643 0 0,-2 1-3125 0 0</inkml:trace>
  <inkml:trace contextRef="#ctx0" brushRef="#br0" timeOffset="4051.941">4991 0 10138 0 0,'0'0'1622'0'0,"0"0"-1134"0"0,0 0 135 0 0,0 0 394 0 0,0 0 189 0 0,0 0 19 0 0,0 0-96 0 0,10 35-125 0 0,34 113-135 0 0,52 204 2401 0 0,-79-287-3157 0 0,-4 2 0 0 0,-3-1 0 0 0,-2 1 0 0 0,-4 1 0 0 0,-2-1 0 0 0,-3 1 0 0 0,-6 19-113 0 0,4-67-281 0 0,-2-1 0 0 0,0 1 0 0 0,-2-1 0 0 0,0-1 0 0 0,-1 1 0 0 0,0-1-1 0 0,-2-1 1 0 0,0 1 0 0 0,-1-2 0 0 0,-1 1 0 0 0,0-2 0 0 0,-1 0 0 0 0,-1 0 0 0 0,0-1-1 0 0,-5 2 282 0 0,-70 46-5564 0 0,-10-18-4239 0 0,79-39 6005 0 0</inkml:trace>
  <inkml:trace contextRef="#ctx0" brushRef="#br0" timeOffset="5126.452">5287 1094 1272 0 0,'0'0'902'0'0,"0"0"57"0"0,0 0 356 0 0,0 0 440 0 0,0 0 172 0 0,0 0-60 0 0,0 0-141 0 0,0 0-210 0 0,0 0-187 0 0,0 0-199 0 0,0 0-202 0 0,0 0-193 0 0,0 0-156 0 0,35-19-108 0 0,108-58-93 0 0,-75 27 96 0 0,-58 38-380 0 0,29-31-84 0 0,-2-1-1 0 0,-2-2 0 0 0,-1-1 1 0 0,-3-2-1 0 0,-2-1 0 0 0,-2-2-9 0 0,-16 18-974 0 0,-34 60-1564 0 0,12-6 2357 0 0,1-3 171 0 0,-1-1-1 0 0,2 1 1 0 0,0 1-1 0 0,2 0 1 0 0,0 0 0 0 0,0 1-1 0 0,2 0 1 0 0,0 0-1 0 0,2 0 1 0 0,0 0 0 0 0,1 1-1 0 0,0 6 11 0 0,4-19 66 0 0,0 0-1 0 0,1 0 1 0 0,-1 0-1 0 0,1-1 1 0 0,1 1-1 0 0,-1-1 1 0 0,1 0-1 0 0,0 0 1 0 0,1 0 0 0 0,-1 0-1 0 0,1-1 1 0 0,0 1-1 0 0,1-1 1 0 0,-1-1-1 0 0,1 1 1 0 0,0-1-1 0 0,0 0 1 0 0,0 0-1 0 0,1-1 1 0 0,-1 0-1 0 0,1 0 1 0 0,0 0-1 0 0,0-1 1 0 0,0 0-1 0 0,0 0 1 0 0,0-1-1 0 0,0 0 1 0 0,1 0-1 0 0,-1-1 1 0 0,0 0-1 0 0,6 0-65 0 0,7-4 169 0 0,0-1 0 0 0,0 0 0 0 0,-1-2 0 0 0,0 0 0 0 0,0-1 0 0 0,-1-1 0 0 0,0 0 0 0 0,0-2 0 0 0,-1 0 0 0 0,0-1 0 0 0,-1-1 0 0 0,-1 0 0 0 0,0-1 0 0 0,0-1 0 0 0,-2 0 0 0 0,0-1 0 0 0,-1 0 0 0 0,9-16-169 0 0,-6 15-73 0 0,-2-1 0 0 0,0 0 0 0 0,-1-1 0 0 0,-1 0 0 0 0,0-1 0 0 0,-2 0 0 0 0,0-1-1 0 0,-1 0 1 0 0,-2 0 0 0 0,0-1 0 0 0,-1 1 0 0 0,2-20 73 0 0,-8 41-23 0 0,1 0-1 0 0,0 1 1 0 0,0-1-1 0 0,-1 0 1 0 0,1 1 0 0 0,-1-1-1 0 0,1 0 1 0 0,0 1-1 0 0,-1-1 1 0 0,1 0 0 0 0,0 0-1 0 0,-1 0 1 0 0,1 1-1 0 0,-1-1 1 0 0,1 0 0 0 0,-1 0-1 0 0,1 0 1 0 0,-1 0-1 0 0,1 0 1 0 0,0 0 0 0 0,-1 0-1 0 0,1 0 1 0 0,-1 0-1 0 0,1 0 1 0 0,-1 0 0 0 0,1 0-1 0 0,-1 0 1 0 0,1 0 0 0 0,0 0-1 0 0,-1 0 1 0 0,1-1-1 0 0,-1 1 1 0 0,1 0 0 0 0,-1 0-1 0 0,1-1 1 0 0,0 1-1 0 0,-1 0 1 0 0,1 0 0 0 0,0-1-1 0 0,-1 1 1 0 0,1 0-1 0 0,0-1 1 0 0,-1 1 0 0 0,1 0-1 0 0,0-1 1 0 0,0 1-1 0 0,0-1 1 0 0,-1 1 0 0 0,1-1-1 0 0,0 1 1 0 0,0 0 0 0 0,0-1-1 0 0,0 1 1 0 0,0-1-1 0 0,0 1 1 0 0,0-1 0 0 0,-1 1-1 0 0,2-1 1 0 0,-1 1-1 0 0,0 0 1 0 0,0-1 0 0 0,0 1-1 0 0,0-1 1 0 0,0 1-1 0 0,0-1 1 0 0,0 1 0 0 0,0-1-1 0 0,1 1 1 0 0,-1 0-1 0 0,0-1 24 0 0,-23 27-1184 0 0,13-14 1140 0 0,1 0 0 0 0,1 1 0 0 0,0 0 0 0 0,0 0 0 0 0,1 1-1 0 0,1 0 1 0 0,1 1 0 0 0,0-1 0 0 0,0 1 0 0 0,2 0 0 0 0,0 0 0 0 0,0 0 0 0 0,2 0 0 0 0,0 0 0 0 0,0 1-1 0 0,3 14 45 0 0,0-23 68 0 0,1-1 0 0 0,0 0 0 0 0,0 1 0 0 0,1-1-1 0 0,-1-1 1 0 0,1 1 0 0 0,1-1 0 0 0,-1 1 0 0 0,1-1-1 0 0,0 0 1 0 0,0-1 0 0 0,1 1 0 0 0,-1-1-1 0 0,1 0 1 0 0,0-1 0 0 0,0 1 0 0 0,0-1 0 0 0,0 0-1 0 0,1-1 1 0 0,-1 1 0 0 0,1-1 0 0 0,0-1-1 0 0,1 1-67 0 0,1-2 158 0 0,0 0-1 0 0,0 0 1 0 0,0-1-1 0 0,0 0 1 0 0,0-1-1 0 0,0 0 0 0 0,0-1 1 0 0,0 0-1 0 0,0 0 1 0 0,-1 0-1 0 0,0-1 1 0 0,0-1-1 0 0,0 1 0 0 0,0-1 1 0 0,-1-1-1 0 0,1 1 1 0 0,-1-1-1 0 0,-1-1 1 0 0,1 1-1 0 0,-1-1 0 0 0,0 0 1 0 0,-1 0-1 0 0,0-1-157 0 0,14-15-105 0 0,0 0 0 0 0,-3-2-1 0 0,0 0 1 0 0,-1-1-1 0 0,-1 0 1 0 0,-2-1 0 0 0,0 0-1 0 0,-2-1 1 0 0,-1 0 0 0 0,-2-1-1 0 0,0 0 1 0 0,-2 0 0 0 0,-1-1-1 0 0,-1-18 106 0 0,-3 47-31 0 0,1 0 0 0 0,-1-1-1 0 0,0 1 1 0 0,0 0 0 0 0,0 0 0 0 0,0-1-1 0 0,0 1 1 0 0,0 0 0 0 0,0-1 0 0 0,0 1-1 0 0,0 0 1 0 0,0 0 0 0 0,-1-1 0 0 0,1 1-1 0 0,-1 0 1 0 0,1 0 0 0 0,-1 0-1 0 0,1-1 1 0 0,-1 1 0 0 0,0 0 0 0 0,1 0-1 0 0,-1 0 1 0 0,0 0 0 0 0,0 0 0 0 0,0 0-1 0 0,0 0 1 0 0,0 1 0 0 0,0-1 0 0 0,0 0-1 0 0,0 0 1 0 0,0 1 0 0 0,0-1-1 0 0,0 1 1 0 0,-1-1 0 0 0,1 1 0 0 0,0-1-1 0 0,0 1 1 0 0,-1 0 0 0 0,1 0 0 0 0,0-1-1 0 0,0 1 1 0 0,-1 0 0 0 0,1 0 0 0 0,0 0-1 0 0,-1 0 1 0 0,1 1 0 0 0,0-1-1 0 0,0 0 1 0 0,-1 1 0 0 0,1-1 0 0 0,0 0-1 0 0,0 1 1 0 0,0-1 0 0 0,-1 1 31 0 0,-6 6-79 0 0,0 0-1 0 0,0 0 1 0 0,0 1 0 0 0,1 0 0 0 0,0 1-1 0 0,0 0 1 0 0,1 0 0 0 0,0 0 0 0 0,1 0 0 0 0,0 1-1 0 0,1 0 1 0 0,-4 10 79 0 0,-3 8-52 0 0,2 1 0 0 0,0-1 0 0 0,2 2 1 0 0,1-1-1 0 0,2 1 0 0 0,0 0 0 0 0,2 0 0 0 0,2 0 0 0 0,1 8 52 0 0,27 54-2368 0 0,3-38-6415 0 0,-23-41 3072 0 0</inkml:trace>
  <inkml:trace contextRef="#ctx0" brushRef="#br0" timeOffset="5384.211">7029 696 12707 0 0,'0'0'1624'0'0,"0"0"-890"0"0,0 0-306 0 0,0 0 58 0 0,0 0 87 0 0,0 0 16 0 0,0 0-74 0 0,0 0-107 0 0,0 0-77 0 0,0 0-59 0 0,-15 35-58 0 0,-46 107-59 0 0,59-138-154 0 0,-10 20-130 0 0,1 0 0 0 0,1 0 1 0 0,1 1-1 0 0,1 0 0 0 0,1 0 1 0 0,2 1-1 0 0,-2 14 129 0 0,6-10-2836 0 0,1-20-1018 0 0,0-9 691 0 0,0-1-782 0 0,0 0-393 0 0</inkml:trace>
  <inkml:trace contextRef="#ctx0" brushRef="#br0" timeOffset="5632.089">6679 748 6417 0 0,'0'0'2514'0'0,"0"0"-1476"0"0,0 0-375 0 0,0 0 93 0 0,0 0-40 0 0,0 0-65 0 0,0 0-51 0 0,0 0-36 0 0,35 0 7 0 0,113 0-10 0 0,227-18 751 0 0,-342 17-2907 0 0,-18 1-5577 0 0,-15 1 3179 0 0,0 2 390 0 0</inkml:trace>
  <inkml:trace contextRef="#ctx0" brushRef="#br0" timeOffset="5799.028">6694 1179 1968 0 0,'0'0'1855'0'0,"0"0"115"0"0,0 0 101 0 0,0 0-94 0 0,0 0-272 0 0,0 0-324 0 0,0 0-317 0 0,30 1-299 0 0,99 6-240 0 0,-26-23 13 0 0,-38-2-720 0 0,64-17-561 0 0,-44 15-7695 0 0,-61 16 1982 0 0</inkml:trace>
</inkml:ink>
</file>

<file path=ppt/ink/ink4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07.6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0 413 256 0 0,'0'0'1912'0'0,"0"0"-84"0"0,0 0 25 0 0,0 0 26 0 0,0 0-89 0 0,0 0-151 0 0,0 0-135 0 0,0 0-115 0 0,0 0-88 0 0,0 0-147 0 0,0 0-155 0 0,0 0-131 0 0,0 0-119 0 0,24 3-42 0 0,78 9-41 0 0,39-9 1371 0 0,-109-5-1910 0 0,1-2-1 0 0,-1-1 0 0 0,-1-2 0 0 0,1 0 0 0 0,-1-3 0 0 0,0 0 0 0 0,10-7-126 0 0,0-9-1697 0 0,-36 17-2244 0 0,-3 0-3386 0 0,-2 5-3122 0 0</inkml:trace>
  <inkml:trace contextRef="#ctx0" brushRef="#br0" timeOffset="245.959">193 299 5457 0 0,'0'0'1534'0'0,"0"0"-298"0"0,0 0-49 0 0,0 0 93 0 0,0 0 65 0 0,2 34-46 0 0,3 106-218 0 0,12-44 339 0 0,-8-72-1221 0 0,-4-7-437 0 0,1-1 0 0 0,1 1 0 0 0,0-1 1 0 0,1-1-1 0 0,0 1 0 0 0,2-1 0 0 0,-1-1 0 0 0,7 6 238 0 0,9 1-3782 0 0,-6-12-2840 0 0,-10-8 2891 0 0</inkml:trace>
  <inkml:trace contextRef="#ctx0" brushRef="#br0" timeOffset="542.275">810 174 11698 0 0,'0'0'2174'0'0,"0"0"-600"0"0,0 0-444 0 0,0 0-98 0 0,0 0-33 0 0,0 0-72 0 0,0 0-98 0 0,0 0-141 0 0,0 0-148 0 0,31-22-125 0 0,98-69-92 0 0,-48 49 141 0 0,-70 38-412 0 0,0 0 1 0 0,1 1-1 0 0,-1 1 1 0 0,1 0-1 0 0,0 0 1 0 0,-1 1-1 0 0,1 0 1 0 0,0 1-1 0 0,7 1-52 0 0,-16 0-4 0 0,-1-1-1 0 0,1 1 1 0 0,0 0 0 0 0,-1 0-1 0 0,1 0 1 0 0,-1 0 0 0 0,1 0-1 0 0,-1 1 1 0 0,0-1-1 0 0,1 1 1 0 0,-1-1 0 0 0,0 1-1 0 0,0 0 1 0 0,0 0 0 0 0,0 0-1 0 0,-1 0 1 0 0,1 0 0 0 0,0 0-1 0 0,-1 1 1 0 0,1-1 0 0 0,-1 0-1 0 0,0 1 1 0 0,0-1 0 0 0,0 1-1 0 0,0 0 1 0 0,0-1-1 0 0,-1 1 1 0 0,1 0 0 0 0,-1-1-1 0 0,0 1 1 0 0,0 0 0 0 0,0 0-1 0 0,0-1 1 0 0,0 3 4 0 0,-18 94-52 0 0,-182 289-91 0 0,196-378 142 0 0,1 1-1 0 0,0-1 1 0 0,1 1-1 0 0,0 0 1 0 0,0 0-1 0 0,1-1 1 0 0,1 1-1 0 0,-1 0 1 0 0,2 0 0 0 0,1 7 1 0 0,1-13 13 0 0,0 1 0 0 0,1-2 0 0 0,0 1 0 0 0,0 0 0 0 0,1-1 0 0 0,0 0-1 0 0,-1 0 1 0 0,1 0 0 0 0,0-1 0 0 0,1 1 0 0 0,-1-1 0 0 0,0-1 0 0 0,1 1 0 0 0,0-1 0 0 0,0 0 0 0 0,0 0 0 0 0,0 0 0 0 0,0-1 0 0 0,0 0 0 0 0,0 0 0 0 0,0-1 0 0 0,0 1 0 0 0,0-1 0 0 0,1-1 0 0 0,-1 1 0 0 0,0-1 0 0 0,3-1-13 0 0,128-30-1375 0 0,-82 9-7979 0 0,-47 20 6776 0 0,3-2-7373 0 0</inkml:trace>
  <inkml:trace contextRef="#ctx0" brushRef="#br0" timeOffset="1137.494">1819 107 2489 0 0,'0'0'2681'0'0,"0"0"-459"0"0,0 0-203 0 0,0 0-126 0 0,0 0-156 0 0,0 0-314 0 0,0 0-376 0 0,0 0-304 0 0,0 0-168 0 0,0 0-7 0 0,0 0 82 0 0,0 0 48 0 0,0 19-39 0 0,4 143 973 0 0,42 191-187 0 0,-37-287-1980 0 0,-11-40-3180 0 0,-11-22-4531 0 0,9-4 3141 0 0,1 0 225 0 0</inkml:trace>
  <inkml:trace contextRef="#ctx0" brushRef="#br0" timeOffset="1441.493">1467 111 7642 0 0,'0'0'933'0'0,"0"0"33"0"0,0 0 203 0 0,0 0 182 0 0,0 0 4 0 0,0 0-69 0 0,0 0-125 0 0,36 0-159 0 0,115-3-163 0 0,337 2 518 0 0,-465 5-3403 0 0,-13 7-7410 0 0,-9-7 1897 0 0</inkml:trace>
  <inkml:trace contextRef="#ctx0" brushRef="#br0" timeOffset="1692.708">1548 789 6617 0 0,'0'0'2160'0'0,"0"0"-216"0"0,0 0 22 0 0,0 0 66 0 0,0 0-149 0 0,0 0-309 0 0,0 0-317 0 0,32-2-287 0 0,102-7-223 0 0,-38-14 150 0 0,129-43-252 0 0,-76 27-5999 0 0,-122 34-48 0 0,-10 1-5470 0 0</inkml:trace>
  <inkml:trace contextRef="#ctx0" brushRef="#br0" timeOffset="2087.083">2445 593 3049 0 0,'0'0'1905'0'0,"0"0"-798"0"0,0 0-33 0 0,0 0 289 0 0,0 0 116 0 0,0 0-75 0 0,0 0-277 0 0,0 0-301 0 0,0 0-208 0 0,0 0-179 0 0,-30 32-99 0 0,-89 98-93 0 0,67-71 26 0 0,25-19 215 0 0,26-39-428 0 0,1-1 20 0 0,0 0 40 0 0,0 0 119 0 0,49-41 3379 0 0,90-95-1751 0 0,-40 51-1288 0 0,-67 58-451 0 0,-17 13-99 0 0,0 1 0 0 0,1 1 0 0 0,0 0 1 0 0,1 2-1 0 0,0 0 0 0 0,1 0 0 0 0,2 1-29 0 0,-18 9-11 0 0,0-1 1 0 0,1 1-1 0 0,-1 0 0 0 0,1 0 0 0 0,-1 0 1 0 0,0 0-1 0 0,1 1 0 0 0,-1-1 0 0 0,0 1 1 0 0,1-1-1 0 0,-1 1 0 0 0,0 0 0 0 0,1-1 1 0 0,-1 1-1 0 0,0 1 0 0 0,0-1 0 0 0,0 0 1 0 0,0 0-1 0 0,0 1 0 0 0,0-1 1 0 0,-1 1-1 0 0,1 0 0 0 0,0-1 0 0 0,-1 1 1 0 0,1 0-1 0 0,-1 0 0 0 0,1 0 0 0 0,-1 0 1 0 0,0 0-1 0 0,0 0 0 0 0,0 1 0 0 0,0-1 1 0 0,-1 0-1 0 0,1 0 0 0 0,0 1 0 0 0,-1-1 1 0 0,0 0-1 0 0,1 1 0 0 0,-1-1 0 0 0,0 1 1 0 0,0-1-1 0 0,0 0 0 0 0,-1 1 0 0 0,1-1 1 0 0,-1 0-1 0 0,0 3 11 0 0,2 5 45 0 0,27 155 69 0 0,-6-92-94 0 0,-20-43 749 0 0,-2-30-411 0 0,0 0 54 0 0,-16 0 542 0 0,-78-29-715 0 0,-67-27-2404 0 0,93 31-2872 0 0,28 10-1188 0 0,12 4-5159 0 0</inkml:trace>
</inkml:ink>
</file>

<file path=ppt/ink/ink4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04.6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360 37 0 0 0,'0'0'649'0'0,"0"0"456"0"0,0 0 115 0 0,0 0-25 0 0,0 0-87 0 0,0 0-104 0 0,0 0-54 0 0,-3-5-17 0 0,2 3-934 0 0,-8-16 1491 0 0,-9 7 3437 0 0,-18 14-1621 0 0,16 12-3104 0 0,0 0-1 0 0,1 2 0 0 0,0 1 0 0 0,2 0 0 0 0,0 1 0 0 0,1 1 1 0 0,1 0-1 0 0,1 1 0 0 0,1 1 0 0 0,1 0 0 0 0,0 1 0 0 0,-3 13-201 0 0,-1 0 126 0 0,2 1-1 0 0,1 1 0 0 0,2 0 0 0 0,2 1 1 0 0,2 0-1 0 0,1 0 0 0 0,2 0 0 0 0,1 1 0 0 0,2-1 1 0 0,2 1-1 0 0,3 4-125 0 0,-1-21 100 0 0,2 0 1 0 0,1 0-1 0 0,1-1 0 0 0,1 1 0 0 0,0-1 1 0 0,2-1-1 0 0,1 0 0 0 0,0 0 1 0 0,2-1-1 0 0,0 0 0 0 0,1-2 1 0 0,1 1-1 0 0,1-2 0 0 0,0 0 0 0 0,2-1 1 0 0,-1 0-1 0 0,2-2 0 0 0,0 0 1 0 0,16 8-101 0 0,-22-15 125 0 0,0-1 0 0 0,0 0 1 0 0,0-1-1 0 0,1-1 1 0 0,0 0-1 0 0,0-1 0 0 0,0 0 1 0 0,0-2-1 0 0,0 1 0 0 0,0-2 1 0 0,8 0-126 0 0,-21 0-54 0 0,0-1 0 0 0,0 0 1 0 0,0 1-1 0 0,1-1 0 0 0,-1 0 0 0 0,0 0 1 0 0,0 0-1 0 0,0 0 0 0 0,0 0 1 0 0,0 0-1 0 0,-1 0 0 0 0,1 0 0 0 0,0 0 1 0 0,0-1-1 0 0,-1 1 0 0 0,1 0 1 0 0,-1-1-1 0 0,1 1 0 0 0,-1 0 0 0 0,1-1 1 0 0,-1 1-1 0 0,0 0 0 0 0,0-1 1 0 0,1 1-1 0 0,-1-1 0 0 0,0 1 0 0 0,-1 0 1 0 0,1-1-1 0 0,0 1 0 0 0,0 0 1 0 0,0-1-1 0 0,-1 1 54 0 0,3-16-2885 0 0,2 5-314 0 0,-1 2-3872 0 0,0 3-3018 0 0</inkml:trace>
  <inkml:trace contextRef="#ctx0" brushRef="#br0" timeOffset="404.522">1091 391 13795 0 0,'0'0'761'0'0,"0"0"-388"0"0,0 0-231 0 0,0 0 132 0 0,0 0 327 0 0,0 0 310 0 0,0 0 156 0 0,0 0-72 0 0,0 0-204 0 0,0 0-226 0 0,0 0-184 0 0,0 35-94 0 0,0 111-77 0 0,0 104 344 0 0,18-71-888 0 0,-14-153 10 0 0,-2-8-2448 0 0,-1-6-4847 0 0,-1-12 3102 0 0,-3 0-1624 0 0</inkml:trace>
  <inkml:trace contextRef="#ctx0" brushRef="#br0" timeOffset="647.524">581 468 6673 0 0,'0'0'103'0'0,"0"0"291"0"0,0 0 651 0 0,0 0 445 0 0,0 0 183 0 0,31 1-20 0 0,102 4-134 0 0,67-17 1913 0 0,-161 7-3049 0 0,171-35 855 0 0,-118 21-909 0 0,1 3-1 0 0,56 0-328 0 0,-16 16-1492 0 0,-132 1 1360 0 0,0-1 0 0 0,0 1 0 0 0,1 0 0 0 0,-1-1 1 0 0,0 1-1 0 0,0 0 0 0 0,0 0 0 0 0,0-1 0 0 0,0 1 0 0 0,0 0 0 0 0,0 0 0 0 0,0 0 0 0 0,0 0 1 0 0,-1 1-1 0 0,1-1 0 0 0,0 0 0 0 0,-1 0 0 0 0,1 0 0 0 0,0 1 0 0 0,-1-1 0 0 0,0 0 1 0 0,1 0-1 0 0,-1 1 0 0 0,0-1 0 0 0,0 0 0 0 0,0 1 0 0 0,1-1 0 0 0,-1 1 0 0 0,-1-1 0 0 0,1 0 1 0 0,0 1-1 0 0,0-1 132 0 0,-9 28-7172 0 0,-2-18-204 0 0</inkml:trace>
  <inkml:trace contextRef="#ctx0" brushRef="#br0" timeOffset="888.539">826 1142 2737 0 0,'0'0'2415'0'0,"0"0"-882"0"0,0 0-107 0 0,0 0 172 0 0,0 0 46 0 0,0 0-18 0 0,0 0-90 0 0,0 0-142 0 0,34-9-191 0 0,111-27-248 0 0,69-29 994 0 0,65-9-2978 0 0,-226 49-2439 0 0,-20 3-6495 0 0,-26 17 4407 0 0</inkml:trace>
  <inkml:trace contextRef="#ctx0" brushRef="#br0" timeOffset="1127.773">798 155 8938 0 0,'0'0'892'0'0,"0"0"-157"0"0,0 0 80 0 0,0 0 240 0 0,0 0 141 0 0,0 0-19 0 0,0 0-134 0 0,35-7-150 0 0,111-20-172 0 0,-87 16-679 0 0,1 3-1 0 0,0 3 1 0 0,0 2-1 0 0,0 3 1 0 0,10 3-42 0 0,-5 2-2796 0 0,-23 3-4078 0 0,-22-3-1129 0 0</inkml:trace>
  <inkml:trace contextRef="#ctx0" brushRef="#br0" timeOffset="1533.762">1858 932 7218 0 0,'0'0'1713'0'0,"0"0"-511"0"0,0 0-274 0 0,0 0-62 0 0,0 0-29 0 0,0 0-51 0 0,0 0-113 0 0,0 0-121 0 0,0 0-110 0 0,0 0-77 0 0,0 0-68 0 0,0 0-34 0 0,0 0-32 0 0,-1 34-36 0 0,-3 105-30 0 0,11-32 123 0 0,9-27 95 0 0,-15-79-235 0 0,5-6 3298 0 0,36-191-439 0 0,71-85-2663 0 0,-78 233-915 0 0,-14 45-5152 0 0,-14 16-4004 0 0,-5-9 1399 0 0</inkml:trace>
  <inkml:trace contextRef="#ctx0" brushRef="#br0" timeOffset="1835.11">2324 800 7450 0 0,'0'0'2361'0'0,"0"0"-461"0"0,0 0-341 0 0,0 0-205 0 0,0 0-195 0 0,0 0-160 0 0,0 0-103 0 0,0 0-125 0 0,0 0-155 0 0,0 0-159 0 0,0 0-152 0 0,0 0-108 0 0,-20 33-77 0 0,-59 107-64 0 0,53-70-11 0 0,26-59-35 0 0,0-8 22 0 0,0 1 0 0 0,0 0 0 0 0,0-1 0 0 0,0 1 0 0 0,0 0 0 0 0,1 0 1 0 0,0-1-1 0 0,0 1 0 0 0,0-1 0 0 0,0 1 0 0 0,0-1 0 0 0,1 1 0 0 0,-1-1 0 0 0,1 0 0 0 0,0 0 0 0 0,0 1 0 0 0,1-1 0 0 0,-1-1 0 0 0,0 1 0 0 0,1 0 1 0 0,0-1-1 0 0,-1 1 0 0 0,1-1 0 0 0,0 0 0 0 0,1 0 0 0 0,-1 0 0 0 0,0 0 0 0 0,0 0 0 0 0,1-1 0 0 0,-1 1 0 0 0,1-1 0 0 0,-1 0 0 0 0,1 0 0 0 0,0-1 1 0 0,-1 1-1 0 0,1-1 0 0 0,0 0 0 0 0,-1 0 0 0 0,1 0 0 0 0,3 0-32 0 0,3-4 162 0 0,-1 1 0 0 0,0-1 0 0 0,-1-1 1 0 0,1 0-1 0 0,-1 0 0 0 0,1 0 0 0 0,-2-1 0 0 0,1-1 0 0 0,-1 1 1 0 0,0-1-1 0 0,0 0 0 0 0,0-1 0 0 0,-1 0 0 0 0,-1 0 0 0 0,1 0 1 0 0,-1 0-1 0 0,-1-1 0 0 0,1 0 0 0 0,-2 0 0 0 0,2-3-162 0 0,-2 7-20 0 0,-1 0-1 0 0,1-1 0 0 0,-1 1 1 0 0,0-1-1 0 0,-1 0 1 0 0,1 0-1 0 0,-1 0 0 0 0,0 0 1 0 0,-1 0-1 0 0,1 0 0 0 0,-1 0 1 0 0,0 0-1 0 0,-1 0 1 0 0,0 0-1 0 0,0 1 0 0 0,0-1 1 0 0,0 0-1 0 0,-1 0 1 0 0,0 0-1 0 0,0 1 0 0 0,-1-1 1 0 0,1 1-1 0 0,-1 0 0 0 0,0 0 1 0 0,-1 0-1 0 0,-2-3 21 0 0,-33-10-2878 0 0,9 18-5861 0 0,18 3-2321 0 0</inkml:trace>
  <inkml:trace contextRef="#ctx0" brushRef="#br0" timeOffset="2358.327">2817 873 2264 0 0,'0'0'2684'0'0,"0"0"-1461"0"0,0 0-467 0 0,0 0 32 0 0,0 0 47 0 0,0 0-8 0 0,0 0-32 0 0,0 0-117 0 0,0 0-144 0 0,0 0-157 0 0,0 0-137 0 0,0 0-78 0 0,-30 12-82 0 0,-93 38-47 0 0,121-50-32 0 0,0 0 0 0 0,0 0 1 0 0,0 1-1 0 0,0-1 0 0 0,0 1 1 0 0,0 0-1 0 0,0-1 0 0 0,0 1 0 0 0,0 0 1 0 0,0 0-1 0 0,0 0 0 0 0,1 1 0 0 0,-1-1 1 0 0,0 0-1 0 0,1 1 0 0 0,-1-1 0 0 0,1 1 1 0 0,0-1-1 0 0,-1 1 0 0 0,1 0 1 0 0,0-1-1 0 0,0 1 0 0 0,0 0 0 0 0,0 0 1 0 0,1 0-1 0 0,-1 0 0 0 0,0 0 0 0 0,1 0 1 0 0,-1 1-2 0 0,0 4 3 0 0,0-3 16 0 0,0 0 1 0 0,0 1-1 0 0,0-1 0 0 0,1 0 0 0 0,-1 1 1 0 0,1-1-1 0 0,0 1 0 0 0,0-1 0 0 0,1 1 1 0 0,0-1-1 0 0,-1 1 0 0 0,1-1 1 0 0,1 0-1 0 0,-1 1 0 0 0,1-1 0 0 0,-1 0 1 0 0,1 0-1 0 0,0 0 0 0 0,1 0 0 0 0,-1 0 1 0 0,1-1-1 0 0,0 1 0 0 0,0-1 1 0 0,0 0-1 0 0,0 1 0 0 0,0-1 0 0 0,1-1 1 0 0,-1 1-1 0 0,1 0 0 0 0,0-1 0 0 0,4 2-19 0 0,1 1 357 0 0,1-2 0 0 0,1 1 0 0 0,-1-1 0 0 0,0 0 0 0 0,1-1 0 0 0,0 0 0 0 0,-1-1 0 0 0,1 0-1 0 0,0-1 1 0 0,-1 0 0 0 0,1-1 0 0 0,0 0 0 0 0,0-1 0 0 0,-1 0 0 0 0,1 0 0 0 0,-1-1 0 0 0,0-1 0 0 0,0 1-1 0 0,0-2 1 0 0,0 1 0 0 0,-1-2 0 0 0,0 1 0 0 0,0-1 0 0 0,0 0 0 0 0,0-1 0 0 0,0-1-357 0 0,22-18 251 0 0,-1 0 0 0 0,-1-3 1 0 0,-1 0-1 0 0,-2-1 0 0 0,-1-2 1 0 0,-1-1-1 0 0,-2-1 0 0 0,-2 0 1 0 0,0-2-1 0 0,-3 0 0 0 0,-1-1 1 0 0,-2-1-1 0 0,3-12-251 0 0,-15 37-51 0 0,0 0-1 0 0,-1 0 0 0 0,0 0 1 0 0,-1 0-1 0 0,0-1 1 0 0,-1 1-1 0 0,0 0 0 0 0,-1 0 1 0 0,-1 0-1 0 0,0 1 1 0 0,-3-8 51 0 0,4 14-49 0 0,0 1 0 0 0,0 0 0 0 0,-1-1 0 0 0,0 1 0 0 0,0 0 0 0 0,0 0 0 0 0,0 0 0 0 0,-1 1 0 0 0,0-1 0 0 0,0 1 0 0 0,0 0 0 0 0,0 0 0 0 0,-1 1 0 0 0,1-1 0 0 0,-1 1 0 0 0,0 0 0 0 0,0 0 0 0 0,0 0 0 0 0,-1 1 0 0 0,1 0 1 0 0,-1 0-1 0 0,1 0 0 0 0,-1 0 0 0 0,0 1 0 0 0,1 0 0 0 0,-6 0 49 0 0,0 3-87 0 0,0 0 0 0 0,1 1 0 0 0,-1 1 0 0 0,1-1 0 0 0,0 1 0 0 0,0 1 0 0 0,1 0 0 0 0,-1 0 0 0 0,1 1 0 0 0,0 1 0 0 0,0-1 0 0 0,1 1 0 0 0,0 1 0 0 0,0-1 0 0 0,1 1 0 0 0,0 1 1 0 0,0-1-1 0 0,1 1 0 0 0,0 0 0 0 0,0 2 87 0 0,-2 0-26 0 0,1 1 1 0 0,0 0 0 0 0,1 0-1 0 0,0 1 1 0 0,1 0 0 0 0,1 0-1 0 0,0 0 1 0 0,0 0 0 0 0,2 1-1 0 0,-1-1 1 0 0,2 1 0 0 0,0 0-1 0 0,0 0 1 0 0,1-1 0 0 0,1 1-1 0 0,1 0 1 0 0,0 0 0 0 0,0-1-1 0 0,1 1 1 0 0,1-1 0 0 0,0 0-1 0 0,1 0 1 0 0,5 9 25 0 0,-2-7-67 0 0,0-1 1 0 0,1-1 0 0 0,0 1-1 0 0,1-2 1 0 0,1 1-1 0 0,0-1 1 0 0,0-1-1 0 0,1 0 1 0 0,1-1-1 0 0,0 0 1 0 0,0-1-1 0 0,1 0 1 0 0,0-1-1 0 0,0-1 1 0 0,1 0 0 0 0,0-1-1 0 0,0-1 1 0 0,13 3 66 0 0,47 8-2680 0 0,-25-8-4896 0 0,-26-5-2270 0 0</inkml:trace>
</inkml:ink>
</file>

<file path=ppt/ink/ink4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22.0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1 398 11226 0 0,'0'0'390'0'0,"0"0"-115"0"0,0 0 111 0 0,0 0 261 0 0,0 0 203 0 0,0 0 91 0 0,32-3-69 0 0,105-12-134 0 0,370-37 1630 0 0,-361 30-2493 0 0,-33 3-3747 0 0,-39 9-6159 0 0,-60 10 5366 0 0</inkml:trace>
  <inkml:trace contextRef="#ctx0" brushRef="#br0" timeOffset="271.722">146 674 9154 0 0,'0'0'3'0'0,"0"0"-281"0"0,0 0 137 0 0,0 0 485 0 0,0 0 427 0 0,0 0 260 0 0,0 0 94 0 0,0 0-74 0 0,0 0-141 0 0,36 2-192 0 0,116 1-200 0 0,53-24 324 0 0,-137 8-661 0 0,236-41 457 0 0,-157 26-3077 0 0,-3 3-6585 0 0,-125 21 3620 0 0</inkml:trace>
  <inkml:trace contextRef="#ctx0" brushRef="#br0" timeOffset="577.553">654 1 10762 0 0,'0'0'403'0'0,"0"0"-395"0"0,0 0-137 0 0,0 0 203 0 0,0 0 340 0 0,0 0 331 0 0,0 0 242 0 0,0 0 101 0 0,0 0 9 0 0,0 0-136 0 0,0 0-183 0 0,38 32-148 0 0,124 99-103 0 0,-46-61 186 0 0,-92-61-555 0 0,421 139 1548 0 0,-442-148-1697 0 0,0 0 0 0 0,0 1 0 0 0,0-1 0 0 0,0 1 0 0 0,0 0 0 0 0,0 0 0 0 0,0 0 0 0 0,0 0 0 0 0,0 1 0 0 0,-1-1 0 0 0,1 1 0 0 0,0 0 0 0 0,-1-1 0 0 0,1 1 0 0 0,-1 0 0 0 0,0 0 0 0 0,0 1 0 0 0,0-1 0 0 0,0 0 0 0 0,0 1 0 0 0,0-1 0 0 0,-1 1 0 0 0,1 0 0 0 0,-1 0 0 0 0,1-1 0 0 0,-1 1 0 0 0,0 0 0 0 0,0 0 0 0 0,-1 0 0 0 0,1 0 0 0 0,-1 0 0 0 0,1 0 0 0 0,-1 0 0 0 0,0 1 0 0 0,0-1 0 0 0,0 0 0 0 0,-1 2-9 0 0,-84 82 590 0 0,67-72-532 0 0,-50 42-127 0 0,-175 155 534 0 0,104-50-3583 0 0,123-138 587 0 0,4-5-3363 0 0,3-7-4862 0 0</inkml:trace>
</inkml:ink>
</file>

<file path=ppt/ink/ink4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31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 3561 0 0,'0'0'1541'0'0,"0"0"-87"0"0,0 0 94 0 0,0 0 211 0 0,0 0 34 0 0,0 0-193 0 0,0 0-345 0 0,0 0-411 0 0,0 0-289 0 0,0 0-116 0 0,0 0 64 0 0,0 0 98 0 0,0 0 103 0 0,6 3 75 0 0,69 24 1803 0 0,-23-24-1794 0 0,0-2 0 0 0,-1-2-1 0 0,1-2 1 0 0,22-5-788 0 0,115-18 66 0 0,-165 25 392 0 0,-12 2-3564 0 0,-7-1-2034 0 0,1 0-3420 0 0,-6 0 173 0 0</inkml:trace>
</inkml:ink>
</file>

<file path=ppt/ink/ink4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31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 11995 0 0,'0'0'921'0'0,"0"0"-327"0"0,0 0 58 0 0,0 0 347 0 0,0 0 262 0 0,0 0 69 0 0,0 0-106 0 0,0 0-188 0 0,0 0-158 0 0,0 0-146 0 0,0 0-105 0 0,34 7-116 0 0,108 17-114 0 0,-132-22-338 0 0,1 0 1 0 0,-1-1-1 0 0,1 0 1 0 0,-1 0-1 0 0,1-2 0 0 0,0 1 1 0 0,-1-1-1 0 0,1-1 0 0 0,-1 1 1 0 0,4-3-60 0 0,16-3 95 0 0,130-15-756 0 0,-92 16-6162 0 0,-48 5-4722 0 0</inkml:trace>
</inkml:ink>
</file>

<file path=ppt/ink/ink4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27.9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0 652 2016 0 0,'0'0'1181'0'0,"0"0"-1039"0"0,0 0-331 0 0,0 0 209 0 0,0 0 475 0 0,0 0 448 0 0,0 0 270 0 0,0 0 212 0 0,0 0 150 0 0,0 0 38 0 0,0 0-15 0 0,35 5-107 0 0,114 11-179 0 0,-142-15-1198 0 0,0 0 0 0 0,-1-1 0 0 0,1 0-1 0 0,-1-1 1 0 0,1 0 0 0 0,0 0 0 0 0,-1 0-1 0 0,1 0 1 0 0,-1-1 0 0 0,0 0 0 0 0,0-1 0 0 0,1 0-1 0 0,-1 1 1 0 0,-1-2 0 0 0,5-1-114 0 0,9-7 351 0 0,35-14-5 0 0,-2-3 0 0 0,-1-2-1 0 0,-2-2 1 0 0,-1-2 0 0 0,-2-3 0 0 0,-1-1 0 0 0,-2-2 0 0 0,-2-2 0 0 0,20-28-346 0 0,-54 62 8 0 0,1 0 0 0 0,-1 0 1 0 0,-1-1-1 0 0,0 0 0 0 0,0 0 1 0 0,-1 0-1 0 0,0-1 1 0 0,-1 0-1 0 0,0 0 0 0 0,-1 0 1 0 0,0 0-1 0 0,0 0 0 0 0,-1-1 1 0 0,-1 1-1 0 0,0-1 1 0 0,-1 1-1 0 0,0-1 0 0 0,-1 0-8 0 0,0 9-83 0 0,-1-1 1 0 0,0 1-1 0 0,-1 0 0 0 0,1 0 0 0 0,0 0 0 0 0,-1 0 0 0 0,0 1 0 0 0,1-1 0 0 0,-1 1 0 0 0,0 0 1 0 0,-1-1-1 0 0,1 1 0 0 0,0 1 0 0 0,0-1 0 0 0,-1 0 0 0 0,1 1 0 0 0,-1 0 0 0 0,0-1 1 0 0,1 1-1 0 0,-1 1 0 0 0,0-1 0 0 0,1 1 0 0 0,-1-1 0 0 0,0 1 0 0 0,0 0 0 0 0,0 0 0 0 0,1 1 1 0 0,-1-1-1 0 0,0 1 0 0 0,0 0 0 0 0,1 0 0 0 0,-1 0 0 0 0,1 0 0 0 0,-1 1 0 0 0,1-1 0 0 0,-1 1 1 0 0,1 0-1 0 0,0 0 0 0 0,0 0 0 0 0,0 1 83 0 0,-16 13-96 0 0,0 0-1 0 0,2 2 1 0 0,0 0 0 0 0,1 1 0 0 0,1 1 0 0 0,1 0-1 0 0,1 1 1 0 0,0 1 0 0 0,2-1 0 0 0,0 2-1 0 0,2 0 1 0 0,1 0 0 0 0,-6 22 96 0 0,10-35 17 0 0,0 1-1 0 0,1 0 1 0 0,0 0 0 0 0,0 1-1 0 0,1-1 1 0 0,1 0 0 0 0,0 1-1 0 0,0-1 1 0 0,1 1-1 0 0,1-1 1 0 0,0 1 0 0 0,0-1-1 0 0,1 1 1 0 0,1-1 0 0 0,0 0-1 0 0,0 0 1 0 0,1 0 0 0 0,1-1-1 0 0,0 1 1 0 0,0-1 0 0 0,1 0-1 0 0,0 0 1 0 0,1-1 0 0 0,0 0-1 0 0,0 0 1 0 0,1 0-1 0 0,4 2-16 0 0,4-1 117 0 0,0-1-1 0 0,1 0 0 0 0,0-2 0 0 0,0 0 1 0 0,1-1-1 0 0,0 0 0 0 0,0-2 1 0 0,0 0-1 0 0,1-1 0 0 0,-1-1 0 0 0,1-1 1 0 0,0 0-1 0 0,-1-2 0 0 0,1 0 0 0 0,0-1 1 0 0,-1 0-1 0 0,0-2 0 0 0,1 0 1 0 0,-1-2-1 0 0,-1 1 0 0 0,1-2 0 0 0,3-3-116 0 0,-1 4 170 0 0,1-2-1 0 0,-2-1 1 0 0,1 0-1 0 0,-2-2 1 0 0,1 0-1 0 0,-1-1 1 0 0,-1 0-1 0 0,0-2 0 0 0,-1 0 1 0 0,0-1-1 0 0,-1 0 1 0 0,-1-1-1 0 0,-1-1 1 0 0,0-1-1 0 0,3-5-169 0 0,-13 16 2 0 0,-1 0 0 0 0,1 0 0 0 0,-1 0 0 0 0,0 0 0 0 0,-1 0 0 0 0,0 0 0 0 0,0 0 0 0 0,-1-1 0 0 0,1 1 0 0 0,-1 0 0 0 0,-1-1 0 0 0,0 1 0 0 0,0 0 0 0 0,0-1 0 0 0,-1 1 0 0 0,0 0 0 0 0,0 0 0 0 0,-1 0 0 0 0,0 0-2 0 0,2 6-37 0 0,0 0 0 0 0,1 0 1 0 0,-1-1-1 0 0,0 1 0 0 0,0 0 1 0 0,0 0-1 0 0,0 1 1 0 0,0-1-1 0 0,0 0 0 0 0,0 0 1 0 0,-1 0-1 0 0,1 1 0 0 0,0-1 1 0 0,0 0-1 0 0,-1 1 1 0 0,1-1-1 0 0,0 1 0 0 0,-1 0 1 0 0,1-1-1 0 0,0 1 0 0 0,-1 0 1 0 0,1 0-1 0 0,-1 0 1 0 0,1 0-1 0 0,0 0 0 0 0,-1 0 1 0 0,1 0-1 0 0,0 1 0 0 0,-1-1 1 0 0,1 0-1 0 0,0 1 1 0 0,-1-1-1 0 0,1 1 0 0 0,0-1 1 0 0,0 1-1 0 0,-1 0 0 0 0,1 0 1 0 0,0-1-1 0 0,0 1 1 0 0,0 0-1 0 0,0 0 0 0 0,0 0 1 0 0,0 0-1 0 0,0 0 0 0 0,0 0 1 0 0,0 1 36 0 0,-37 55-709 0 0,30-45 708 0 0,2 1 0 0 0,0 0 1 0 0,0 0-1 0 0,1 1 0 0 0,1-1 1 0 0,0 1-1 0 0,1 0 0 0 0,1 0 1 0 0,0 0-1 0 0,0 1 0 0 0,2-1 1 0 0,0 0-1 0 0,0 1 0 0 0,2 5 1 0 0,3-13 42 0 0,-1 1-1 0 0,2-1 1 0 0,-1 0-1 0 0,1 0 1 0 0,0-1-1 0 0,0 1 0 0 0,1-1 1 0 0,-1-1-1 0 0,1 1 1 0 0,1-1-1 0 0,-1 0 1 0 0,1-1-1 0 0,0 0 0 0 0,0 0 1 0 0,0-1-1 0 0,0 0 1 0 0,1 0-1 0 0,-1-1 1 0 0,1 0-1 0 0,0 0 0 0 0,0-1 1 0 0,0 0-1 0 0,-1-1 1 0 0,1 0-1 0 0,0-1 1 0 0,0 1-1 0 0,0-2 1 0 0,0 1-1 0 0,6-3-41 0 0,23-6 268 0 0,-1-3-1 0 0,0 0 1 0 0,-1-3-1 0 0,-1-1 1 0 0,-1-1-1 0 0,0-2 1 0 0,-1-1 0 0 0,-1-2-1 0 0,-2-1 1 0 0,0-2-1 0 0,23-25-267 0 0,-38 38 50 0 0,-1-1-1 0 0,-1 0 1 0 0,0-1-1 0 0,-1 0 0 0 0,-1-1 1 0 0,0-1-1 0 0,-1 0 1 0 0,-1 0-1 0 0,0-1 1 0 0,-1 0-1 0 0,-2 0 0 0 0,1-1 1 0 0,-2 0-1 0 0,-1 0 1 0 0,3-19-50 0 0,-7 36-15 0 0,1 1 1 0 0,0-1-1 0 0,-1 0 1 0 0,1 0-1 0 0,-1 0 1 0 0,0 0 0 0 0,1 0-1 0 0,-1 0 1 0 0,0 0-1 0 0,0-1 1 0 0,-1 1-1 0 0,1 0 1 0 0,0 0-1 0 0,-1 0 1 0 0,1 0 0 0 0,-1 0-1 0 0,1 1 1 0 0,-1-1-1 0 0,0 0 1 0 0,0 0-1 0 0,0 0 1 0 0,0 1-1 0 0,0-1 1 0 0,0 0 0 0 0,-1 1-1 0 0,1-1 1 0 0,-1 1-1 0 0,1-1 1 0 0,-1 1-1 0 0,1 0 1 0 0,-1 0-1 0 0,0-1 1 0 0,1 1 0 0 0,-1 0-1 0 0,0 1 1 0 0,0-1-1 0 0,0 0 1 0 0,0 0-1 0 0,0 1 1 0 0,0-1-1 0 0,0 1 1 0 0,0 0 0 0 0,0 0-1 0 0,0 0 1 0 0,0 0-1 0 0,0 0 1 0 0,0 0-1 0 0,-2 0 15 0 0,-1 3-51 0 0,-1 0 0 0 0,0 0 0 0 0,1 0 0 0 0,0 0-1 0 0,0 1 1 0 0,0 0 0 0 0,0 0 0 0 0,0 1 0 0 0,1-1 0 0 0,0 1 0 0 0,0 0-1 0 0,0 0 1 0 0,0 0 0 0 0,1 0 0 0 0,0 1 0 0 0,0 1 51 0 0,-4 3-29 0 0,-4 6 13 0 0,2 1-1 0 0,0 0 0 0 0,0 0 1 0 0,2 1-1 0 0,0 0 0 0 0,2 0 0 0 0,0 0 1 0 0,0 1-1 0 0,2 0 0 0 0,0 0 1 0 0,1 0-1 0 0,2 0 0 0 0,-1 0 0 0 0,2 0 1 0 0,1 3 16 0 0,1-9-112 0 0,1 0 1 0 0,0-1-1 0 0,1 1 1 0 0,1-1-1 0 0,0 0 0 0 0,0 0 1 0 0,1 0-1 0 0,1-1 1 0 0,0 0-1 0 0,0-1 1 0 0,1 0-1 0 0,0 0 1 0 0,1-1-1 0 0,0 0 1 0 0,1-1-1 0 0,4 4 112 0 0,67 37-9680 0 0,-70-44 12 0 0</inkml:trace>
  <inkml:trace contextRef="#ctx0" brushRef="#br0" timeOffset="453.507">2274 405 2961 0 0,'0'0'2444'0'0,"0"0"-1078"0"0,0 0-377 0 0,0 0 153 0 0,0 0 182 0 0,0 0 7 0 0,0 0-164 0 0,0 0-255 0 0,0 0-222 0 0,0 0-123 0 0,0 0-21 0 0,0 0-19 0 0,0 0-25 0 0,0 9-17 0 0,-9 115 2009 0 0,-34 199-1165 0 0,32-260-1342 0 0,11-84-14018 0 0,2 17 7299 0 0</inkml:trace>
  <inkml:trace contextRef="#ctx0" brushRef="#br0" timeOffset="2561.876">2242 446 136 0 0,'0'0'1163'0'0,"0"0"-150"0"0,0 0 2 0 0,0 0 194 0 0,0 0 182 0 0,0 0-47 0 0,0 0-220 0 0,0 0-230 0 0,0 0-177 0 0,0 0-41 0 0,0 0 26 0 0,0 0-10 0 0,10-1-33 0 0,80 2 1859 0 0,100-6-558 0 0,-163-3-2056 0 0,-5 0-2943 0 0,-7 7-7110 0 0,-13 1 6220 0 0</inkml:trace>
  <inkml:trace contextRef="#ctx0" brushRef="#br0" timeOffset="2819.856">2228 729 1504 0 0,'0'0'1126'0'0,"0"0"97"0"0,0 0 349 0 0,0 0 239 0 0,0 0 11 0 0,0 0-184 0 0,0 0-187 0 0,0 0-235 0 0,0 0-272 0 0,0 0-244 0 0,33-3-216 0 0,105-10-184 0 0,-73 6 233 0 0,-45 5-1915 0 0,0 1-4629 0 0,-17 1-2920 0 0</inkml:trace>
</inkml:ink>
</file>

<file path=ppt/ink/ink4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54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5985 2111 5249 0 0,'0'0'646'0'0,"0"0"-272"0"0,0 0 148 0 0,0 0 539 0 0,0 0 432 0 0,0 0 132 0 0,0 0-155 0 0,0 0-275 0 0,0 0-251 0 0,0 0-222 0 0,0 0-158 0 0,0 0-143 0 0,32 2-83 0 0,100 5-38 0 0,46-5 573 0 0,-58-23-955 0 0,-43-5-3821 0 0,-57 17-3714 0 0,-12 3 1422 0 0</inkml:trace>
  <inkml:trace contextRef="#ctx0" brushRef="#br0" timeOffset="207.08">6281 1872 5625 0 0,'0'0'2382'0'0,"0"0"-1526"0"0,0 0-386 0 0,0 0 192 0 0,0 0 333 0 0,-2 32 215 0 0,-5 103 20 0 0,0 39 1510 0 0,6-82-6896 0 0,1-55-463 0 0,0-29-2776 0 0</inkml:trace>
  <inkml:trace contextRef="#ctx0" brushRef="#br0" timeOffset="-5422.531">1023 1853 3873 0 0,'0'0'1431'0'0,"0"0"-118"0"0,0 0 70 0 0,0 0 214 0 0,0 0 206 0 0,0 0-3 0 0,0 0-210 0 0,0 0-387 0 0,0 0-422 0 0,0 0-315 0 0,0 0-172 0 0,0 0-47 0 0,0 0 17 0 0,0 11 78 0 0,-14 199 1599 0 0,-5 29-1521 0 0,0-138-763 0 0,7-58-5972 0 0,7-36-1840 0 0,3-6 2220 0 0</inkml:trace>
  <inkml:trace contextRef="#ctx0" brushRef="#br0" timeOffset="-5105.52">607 1909 4705 0 0,'0'0'992'0'0,"0"0"-260"0"0,0 0 113 0 0,0 0 363 0 0,0 0 273 0 0,0 0 66 0 0,0 0-98 0 0,0 0-160 0 0,0 0-151 0 0,32-3-116 0 0,102-10-120 0 0,319-34 2378 0 0,-308 40-4465 0 0,-130 21-2608 0 0,-29 8-4776 0 0,8-14 1526 0 0</inkml:trace>
  <inkml:trace contextRef="#ctx0" brushRef="#br0" timeOffset="-4852.593">600 2431 7914 0 0,'0'0'616'0'0,"0"0"-227"0"0,0 0 145 0 0,0 0 467 0 0,0 0 426 0 0,0 0 186 0 0,0 0-90 0 0,0 0-335 0 0,0 0-309 0 0,0 0-174 0 0,0 0-109 0 0,0 0-2 0 0,0 0-9 0 0,33-3-39 0 0,104-10-52 0 0,35-12 624 0 0,77-23-1470 0 0,-244 47-82 0 0,36-13-1545 0 0,-28 8-1761 0 0,-2-1-3539 0 0,-6 3-659 0 0</inkml:trace>
  <inkml:trace contextRef="#ctx0" brushRef="#br0" timeOffset="-4502.327">753 1636 4665 0 0,'0'0'584'0'0,"0"0"-38"0"0,0 0 311 0 0,0 0 527 0 0,0 0 286 0 0,0 0 49 0 0,0 0-141 0 0,0 0-269 0 0,0 0-288 0 0,0 0-241 0 0,35 1-205 0 0,111 3-167 0 0,1-19 92 0 0,10-3-1800 0 0,-105 14-2042 0 0,1 3-3709 0 0,-32 1 1148 0 0</inkml:trace>
  <inkml:trace contextRef="#ctx0" brushRef="#br0" timeOffset="-4140.407">1509 2299 4705 0 0,'0'0'763'0'0,"0"0"-246"0"0,0 0 121 0 0,0 0 351 0 0,0 0 397 0 0,0 0 222 0 0,0 0 6 0 0,0 0-251 0 0,0 0-363 0 0,0 0-270 0 0,0 0-154 0 0,0 0-29 0 0,0 0 49 0 0,-2 21 104 0 0,-8 65 91 0 0,8-64 45 0 0,-6-34 2332 0 0,7-6-3112 0 0,1 0 0 0 0,1 0 0 0 0,0 0-1 0 0,1 0 1 0 0,1 0 0 0 0,1 1 0 0 0,0-1-1 0 0,1 1 1 0 0,1 0 0 0 0,1 0 0 0 0,0 0-1 0 0,2 1 1 0 0,-1 1 0 0 0,2-1-1 0 0,0 1 1 0 0,1 1 0 0 0,0 0 0 0 0,1 0-1 0 0,11-8-55 0 0,19-7-1718 0 0,-10 28-6122 0 0,-26 5 2362 0 0,0 3-3072 0 0</inkml:trace>
  <inkml:trace contextRef="#ctx0" brushRef="#br0" timeOffset="-3800.77">1959 2126 3249 0 0,'0'0'2340'0'0,"0"0"-858"0"0,0 0-237 0 0,0 0 74 0 0,0 0 58 0 0,0 0 0 0 0,0 0-92 0 0,0 0-223 0 0,0 0-252 0 0,0 0-241 0 0,0 0-191 0 0,0 0-133 0 0,0 0-70 0 0,-20 24-59 0 0,-59 74-36 0 0,51-44 8 0 0,27-51-76 0 0,0-1 0 0 0,0 1-1 0 0,0 0 1 0 0,0 0 0 0 0,0 0 0 0 0,1 0-1 0 0,-1 0 1 0 0,1 0 0 0 0,0 0 0 0 0,0 0-1 0 0,0 0 1 0 0,0 0 0 0 0,0 0 0 0 0,1 0-1 0 0,0 0 1 0 0,-1 0 0 0 0,1-1 0 0 0,0 1-1 0 0,0 0 1 0 0,0 0 0 0 0,1 0-1 0 0,-1-1 1 0 0,1 1 0 0 0,0-1 0 0 0,-1 1-1 0 0,1-1 1 0 0,0 0 0 0 0,0 0 0 0 0,1 0-1 0 0,-1 0 1 0 0,0 0 0 0 0,1 0 0 0 0,-1 0-1 0 0,1-1 1 0 0,-1 0 0 0 0,1 1 0 0 0,0-1-1 0 0,0 0 1 0 0,-1 0 0 0 0,1 0 0 0 0,0-1-1 0 0,3 1-11 0 0,3-1 112 0 0,0-1 0 0 0,0 0 0 0 0,0-1 0 0 0,0 0 0 0 0,0 0-1 0 0,0-1 1 0 0,-1 0 0 0 0,1-1 0 0 0,-1 0 0 0 0,0 0 0 0 0,0-1-1 0 0,0 0 1 0 0,0 0 0 0 0,-1-1 0 0 0,0 0 0 0 0,0 0 0 0 0,-1-1-1 0 0,0 1 1 0 0,0-2 0 0 0,0 1 0 0 0,-1 0 0 0 0,0-1 0 0 0,-1 0-1 0 0,0 0 1 0 0,0-1 0 0 0,0 1 0 0 0,-1-1 0 0 0,0 0 0 0 0,-1 0-1 0 0,0 0 1 0 0,-1 0 0 0 0,0 0 0 0 0,0 0 0 0 0,0 0 0 0 0,-2-4-112 0 0,2 10-95 0 0,-1-1 0 0 0,0 1-1 0 0,0-1 1 0 0,-1 1 0 0 0,1-1 0 0 0,-1 1 0 0 0,1 0 0 0 0,-1-1 0 0 0,0 1 0 0 0,0 0 0 0 0,-1-1 0 0 0,1 1 0 0 0,-1 0 0 0 0,1 0 0 0 0,-1 0 0 0 0,0 0 0 0 0,0 1 0 0 0,0-1 0 0 0,-1 0 0 0 0,1 1 0 0 0,-1-1 0 0 0,1 1-1 0 0,-1 0 1 0 0,0 0 0 0 0,0 0 0 0 0,0 0 0 0 0,0 1 0 0 0,0-1 0 0 0,0 1 0 0 0,0 0 0 0 0,-1 0 0 0 0,1 0 0 0 0,-1 0 95 0 0,-49 0-4489 0 0,22 11-3054 0 0,24-6 1107 0 0</inkml:trace>
  <inkml:trace contextRef="#ctx0" brushRef="#br0" timeOffset="-3188.471">2319 2133 4513 0 0,'0'0'1927'0'0,"0"0"-480"0"0,0 0-41 0 0,0 0 263 0 0,0 0 149 0 0,0 0-58 0 0,0 0-309 0 0,0 0-449 0 0,0 0-365 0 0,0 0-267 0 0,0 0-174 0 0,0 0-101 0 0,0 0-58 0 0,-4 7-24 0 0,-6 8-1 0 0,2-4-41 0 0,0 0 0 0 0,1 0 1 0 0,1 0-1 0 0,0 1 0 0 0,0 0 0 0 0,1 0 0 0 0,1 1 1 0 0,0-1-1 0 0,0 1 0 0 0,-1 13 29 0 0,4-23 1 0 0,1 0 1 0 0,-1 0-1 0 0,1 0 0 0 0,-1 0 0 0 0,1 0 1 0 0,0 0-1 0 0,0 1 0 0 0,0-1 0 0 0,1 0 0 0 0,-1 0 1 0 0,1 0-1 0 0,0 0 0 0 0,0 0 0 0 0,0 0 1 0 0,0 0-1 0 0,0 0 0 0 0,0 0 0 0 0,1-1 0 0 0,0 1 1 0 0,-1 0-1 0 0,1-1 0 0 0,0 0 0 0 0,0 1 1 0 0,0-1-1 0 0,1 0 0 0 0,-1 0 0 0 0,1 0 0 0 0,-1 0 1 0 0,1 0-1 0 0,-1-1 0 0 0,1 1 0 0 0,0-1 1 0 0,0 0-1 0 0,0 0 0 0 0,0 0 0 0 0,0 0 1 0 0,1 0-2 0 0,4 0 138 0 0,-1-1 1 0 0,1 0 0 0 0,-1-1 0 0 0,1 0 0 0 0,-1 0 0 0 0,0-1 0 0 0,0 0 0 0 0,1 0 0 0 0,-1 0 0 0 0,0-1 0 0 0,-1 0 0 0 0,1-1-1 0 0,-1 1 1 0 0,1-1 0 0 0,-1-1 0 0 0,0 1 0 0 0,0-1 0 0 0,-1 0 0 0 0,0 0 0 0 0,3-3-139 0 0,90-126 1267 0 0,-88 118-1166 0 0,0 0-141 0 0,-1 0 0 0 0,0-1 1 0 0,-2 0-1 0 0,1-1 1 0 0,-2 0-1 0 0,-1 0 0 0 0,0 0 1 0 0,-1-1-1 0 0,-1 1 0 0 0,-1-1 1 0 0,0 0-1 0 0,-1 0 1 0 0,-2 0-1 0 0,-1-13 40 0 0,1 24-131 0 0,-1 0 1 0 0,0 0-1 0 0,0 0 0 0 0,-1 0 1 0 0,0 1-1 0 0,-1-1 1 0 0,1 1-1 0 0,-1 0 0 0 0,-1 0 1 0 0,1 0-1 0 0,-1 1 0 0 0,0 0 1 0 0,-1 0-1 0 0,1 0 1 0 0,-3-1 130 0 0,5 4-48 0 0,-1 0 0 0 0,1 1 1 0 0,0 0-1 0 0,-1 0 0 0 0,1 0 1 0 0,-1 0-1 0 0,0 0 1 0 0,0 1-1 0 0,1 0 0 0 0,-1 0 1 0 0,0 0-1 0 0,0 0 1 0 0,0 0-1 0 0,0 1 0 0 0,0 0 1 0 0,0 0-1 0 0,0 0 1 0 0,-1 0-1 0 0,1 1 0 0 0,0-1 1 0 0,0 1-1 0 0,1 0 0 0 0,-1 0 1 0 0,0 1-1 0 0,0-1 1 0 0,0 1-1 0 0,1 0 0 0 0,-1 0 1 0 0,1 0-1 0 0,-1 0 1 0 0,-1 2 47 0 0,-4 5 18 0 0,1 0 1 0 0,-1 1-1 0 0,2 0 1 0 0,-1 0-1 0 0,1 0 1 0 0,1 1-1 0 0,0 0 1 0 0,0 1-1 0 0,2-1 1 0 0,-1 1 0 0 0,1 0-1 0 0,1 0 1 0 0,0 1-1 0 0,0-1 1 0 0,2 0-1 0 0,-1 1 1 0 0,2 0-1 0 0,0-1 1 0 0,0 1-1 0 0,1 0 1 0 0,1 3-19 0 0,-1-5 32 0 0,1-1-1 0 0,0 1 1 0 0,1 0 0 0 0,0-1-1 0 0,1 0 1 0 0,0 0-1 0 0,0 0 1 0 0,1 0 0 0 0,1-1-1 0 0,0 0 1 0 0,0 0 0 0 0,0 0-1 0 0,1-1 1 0 0,0 1-1 0 0,1-2 1 0 0,0 1 0 0 0,7 4-32 0 0,5 3 28 0 0,0 0 0 0 0,1-1 0 0 0,1-1 0 0 0,0-1 0 0 0,1-1 0 0 0,0-1-1 0 0,5 0-27 0 0,55 9-1700 0 0,-27-16-7694 0 0,-43-3 1099 0 0</inkml:trace>
  <inkml:trace contextRef="#ctx0" brushRef="#br0" timeOffset="-2907.632">3067 2122 9874 0 0,'0'0'1812'0'0,"0"0"-662"0"0,0 0-148 0 0,0 0 167 0 0,0 0 31 0 0,0 0-133 0 0,0 0-152 0 0,0 0-143 0 0,0 0-150 0 0,34-2-133 0 0,109-9-117 0 0,144-17-556 0 0,-279 28-503 0 0,34-6-1688 0 0,-29 3-1462 0 0,-3-3-3333 0 0,-6 0 979 0 0</inkml:trace>
  <inkml:trace contextRef="#ctx0" brushRef="#br0" timeOffset="-2655.751">3372 1875 9906 0 0,'0'0'796'0'0,"0"0"-25"0"0,0 0 269 0 0,0 0 367 0 0,0 0 163 0 0,0 0-118 0 0,-4 32-271 0 0,-16 98-364 0 0,13 0 143 0 0,7-115-1451 0 0,10 123 1244 0 0,3-94-4047 0 0,10-3-5028 0 0,-17-33-224 0 0</inkml:trace>
  <inkml:trace contextRef="#ctx0" brushRef="#br0" timeOffset="-1964.708">3934 1934 2128 0 0,'0'0'2792'0'0,"0"0"-772"0"0,0 0-317 0 0,0 0-97 0 0,0 0-91 0 0,0 0-199 0 0,0 0-216 0 0,0 0-233 0 0,0 0-236 0 0,0 0-140 0 0,0 0-72 0 0,0 0-46 0 0,0 0-9 0 0,21-12 32 0 0,70-41 3 0 0,-17 30 425 0 0,-51 18-581 0 0,0 1-1 0 0,0 0 1 0 0,1 2 0 0 0,-1 1 0 0 0,1 1-1 0 0,14 2-242 0 0,-36-2 6 0 0,-1 0 0 0 0,1 1 0 0 0,0-1 0 0 0,-1 0 0 0 0,1 1-1 0 0,-1-1 1 0 0,1 1 0 0 0,-1 0 0 0 0,1 0 0 0 0,-1-1-1 0 0,0 1 1 0 0,1 0 0 0 0,-1 0 0 0 0,0 0 0 0 0,1 0 0 0 0,-1 1-1 0 0,0-1 1 0 0,0 0 0 0 0,0 0 0 0 0,0 1 0 0 0,0-1 0 0 0,-1 0-1 0 0,1 1 1 0 0,0-1 0 0 0,-1 1 0 0 0,1-1 0 0 0,-1 1 0 0 0,1 0-1 0 0,-1-1 1 0 0,1 1 0 0 0,-1-1 0 0 0,0 1 0 0 0,0 0 0 0 0,0-1-1 0 0,0 1 1 0 0,0 0 0 0 0,-1-1 0 0 0,1 1 0 0 0,0 0-6 0 0,-22 61 278 0 0,-63 59-126 0 0,64-97-155 0 0,2 1 1 0 0,1 1-1 0 0,1 0 1 0 0,1 2-1 0 0,1 0 1 0 0,2 0 0 0 0,-5 18 2 0 0,16-43 2 0 0,0 0 0 0 0,0 1 1 0 0,1-1-1 0 0,0 1 1 0 0,0-1-1 0 0,0 1 0 0 0,1 0 1 0 0,-1-1-1 0 0,1 1 1 0 0,0 0-1 0 0,0 0 0 0 0,1-1 1 0 0,0 1-1 0 0,-1 0 1 0 0,2-1-1 0 0,-1 1 0 0 0,0-1 1 0 0,1 1-1 0 0,0-1 1 0 0,0 0-1 0 0,0 0 0 0 0,1 0 1 0 0,-1 0-1 0 0,1 0 1 0 0,0 0-1 0 0,0-1 0 0 0,0 1 1 0 0,0-1-1 0 0,1 0 1 0 0,1 1-3 0 0,8 0-5 0 0,1-1 1 0 0,0 0-1 0 0,-1-1 1 0 0,1 0 0 0 0,0-1-1 0 0,0-1 1 0 0,0 0 0 0 0,0-1-1 0 0,0 0 1 0 0,0-2 0 0 0,0 1-1 0 0,0-2 1 0 0,-1 1 0 0 0,0-2-1 0 0,0 0 1 0 0,0-1 0 0 0,0 0-1 0 0,-1 0 1 0 0,4-4 4 0 0,40-35-2753 0 0,-26 10-5352 0 0,-21 23-723 0 0</inkml:trace>
  <inkml:trace contextRef="#ctx0" brushRef="#br0" timeOffset="-1719.848">4836 1927 7282 0 0,'0'0'3395'0'0,"0"0"-2315"0"0,0 0-473 0 0,0 0 325 0 0,0 0 299 0 0,0 0 123 0 0,-4 32-57 0 0,-15 101-188 0 0,3-30 176 0 0,5 0-1 0 0,2 93-1284 0 0,16-162-1501 0 0,-2-29-3301 0 0,1-3-4375 0 0,-6-2 3801 0 0</inkml:trace>
  <inkml:trace contextRef="#ctx0" brushRef="#br0" timeOffset="-1481.506">4571 1920 8034 0 0,'0'0'964'0'0,"0"0"-588"0"0,0 0-52 0 0,0 0 352 0 0,0 0 219 0 0,0 0 136 0 0,0 0 15 0 0,0 0-84 0 0,0 0-101 0 0,0 0-137 0 0,0 0-93 0 0,35 8-61 0 0,113 24-66 0 0,-51-24 363 0 0,178-44-348 0 0,-235 32-1405 0 0,-14 3-4215 0 0,-25 2 465 0 0,-1 1 1373 0 0,0-1-1835 0 0</inkml:trace>
  <inkml:trace contextRef="#ctx0" brushRef="#br0" timeOffset="-1252.841">4538 2557 1776 0 0,'0'0'1987'0'0,"0"0"-179"0"0,0 0-4 0 0,0 0 156 0 0,0 0 38 0 0,0 0-122 0 0,0 0-242 0 0,0 0-318 0 0,0 0-313 0 0,0 0-277 0 0,33-3-191 0 0,104-8-170 0 0,-45-12 62 0 0,-70 13-346 0 0,-1 1-472 0 0,77-36-51 0 0,-69 26-3359 0 0,-2-4-4036 0 0,-22 18 1012 0 0</inkml:trace>
  <inkml:trace contextRef="#ctx0" brushRef="#br0" timeOffset="-969.82">4470 1725 8522 0 0,'0'0'547'0'0,"0"0"-161"0"0,0 0 220 0 0,0 0 319 0 0,0 0 198 0 0,0 0 62 0 0,0 0-80 0 0,0 0-191 0 0,32-1-206 0 0,106-2-191 0 0,-67 2-530 0 0,112-1 587 0 0,-68 1-8516 0 0,-95 1-1215 0 0</inkml:trace>
  <inkml:trace contextRef="#ctx0" brushRef="#br0" timeOffset="-303.899">5333 2365 7258 0 0,'0'0'1009'0'0,"0"0"-269"0"0,0 0 20 0 0,0 0 182 0 0,0 0 110 0 0,0 0-14 0 0,0 0-155 0 0,0 0-231 0 0,0 0-222 0 0,0 0-172 0 0,0 0-101 0 0,0 0-79 0 0,0 0-30 0 0,-29 30-11 0 0,-86 89 4 0 0,75-66 14 0 0,27-24-2 0 0,13-28-83 0 0,0-1-2 0 0,0 0 20 0 0,0 0 81 0 0,14-12 1121 0 0,212-226 1067 0 0,-211 223-2265 0 0,-7 6-1 0 0,1 0-1 0 0,0 0 1 0 0,0 1 0 0 0,1 0-1 0 0,1 1 1 0 0,-1 0 0 0 0,1 1 0 0 0,0 0-1 0 0,0 1 1 0 0,4-1 9 0 0,-13 7-24 0 0,0 0 0 0 0,0 0 0 0 0,0 0 0 0 0,0 0-1 0 0,0 1 1 0 0,0-1 0 0 0,0 1 0 0 0,0-1 0 0 0,-1 1 0 0 0,1 0 0 0 0,0-1-1 0 0,-1 1 1 0 0,0 0 0 0 0,1 0 0 0 0,-1 0 0 0 0,0 1 0 0 0,0-1 0 0 0,0 0 0 0 0,0 0-1 0 0,0 0 1 0 0,-1 1 0 0 0,1-1 0 0 0,-1 0 0 0 0,0 1 0 0 0,1-1 0 0 0,-1 1 0 0 0,0-1-1 0 0,0 0 1 0 0,0 1 0 0 0,-1-1 0 0 0,1 1 0 0 0,-1-1 0 0 0,1 0 0 0 0,-1 1 24 0 0,1 5-48 0 0,1 24-29 0 0,-1-19 55 0 0,0 0 1 0 0,1 0-1 0 0,1 1 1 0 0,0-1-1 0 0,0 0 1 0 0,2 0-1 0 0,-1-1 1 0 0,2 1-1 0 0,1 3 22 0 0,0-6-486 0 0,-7-10 555 0 0,1 0-1 0 0,-1 0 1 0 0,1 0-1 0 0,-1 0 1 0 0,1 1 0 0 0,0-1-1 0 0,-1 0 1 0 0,1 0 0 0 0,-1 0-1 0 0,1 0 1 0 0,0 1 0 0 0,-1-1-1 0 0,1 0 1 0 0,0 0 0 0 0,-1 1-1 0 0,1-1 1 0 0,0 0-1 0 0,-1 1 1 0 0,1-1 0 0 0,0 0-1 0 0,-1 1 1 0 0,1-1 0 0 0,0 0-1 0 0,0 1 1 0 0,0-1 0 0 0,-1 1-1 0 0,1-1 1 0 0,0 0 0 0 0,0 1-1 0 0,0-1 1 0 0,0 1-1 0 0,0-1 1 0 0,0 0 0 0 0,0 1-1 0 0,0-1 1 0 0,0 1 0 0 0,0-1-1 0 0,0 1 1 0 0,0-1 0 0 0,0 1-1 0 0,0-1 1 0 0,0 0 0 0 0,0 1-1 0 0,0-1 1 0 0,1 1-1 0 0,-1-1 1 0 0,0 0 0 0 0,0 1-69 0 0,-120-49 82 0 0,39 22-901 0 0,26 11-4103 0 0,43 12-227 0 0,3-1-4545 0 0</inkml:trace>
  <inkml:trace contextRef="#ctx0" brushRef="#br0" timeOffset="-18475.069">445 267 1904 0 0,'0'0'1593'0'0,"0"0"-740"0"0,0 0 99 0 0,0 0 302 0 0,0 0 169 0 0,0 0 61 0 0,36-1-14 0 0,114-3-91 0 0,145-22 2002 0 0,-209 18-3519 0 0,69-7-860 0 0,-54 7-6611 0 0,-79 7 661 0 0</inkml:trace>
  <inkml:trace contextRef="#ctx0" brushRef="#br0" timeOffset="-15820.387">4311 219 3169 0 0,'0'0'1808'0'0,"0"0"-282"0"0,0 0-19 0 0,0 0 169 0 0,0 0 176 0 0,0 0 2 0 0,0 0-193 0 0,0 0-306 0 0,0 0-297 0 0,0 0-213 0 0,0 0-169 0 0,32-8-111 0 0,101-22-85 0 0,122-3 529 0 0,-222 31-1154 0 0,68 1-3859 0 0,-60 1-4438 0 0,-28 0-8 0 0</inkml:trace>
  <inkml:trace contextRef="#ctx0" brushRef="#br0" timeOffset="-17144.493">3656 476 4209 0 0,'0'0'895'0'0,"0"0"-26"0"0,0 0 218 0 0,0 0 320 0 0,0 0 220 0 0,0 0-5 0 0,0 0-161 0 0,0 0-192 0 0,0 0-177 0 0,0 0-149 0 0,0 0-119 0 0,0 0-114 0 0,34-9-113 0 0,109-28-62 0 0,-47 23 464 0 0,-71 15-707 0 0,-23-1-260 0 0,14 0 94 0 0,0-1 1 0 0,0 2-1 0 0,0 0 1 0 0,0 1-1 0 0,-1 1 1 0 0,1 0 0 0 0,-1 1-1 0 0,0 1 1 0 0,1 0-127 0 0,-14-4 11 0 0,-1 0 1 0 0,0 0-1 0 0,1 0 1 0 0,-1 0-1 0 0,0 0 1 0 0,1 0 0 0 0,-1 0-1 0 0,0 1 1 0 0,0-1-1 0 0,0 0 1 0 0,0 1-1 0 0,0-1 1 0 0,0 1 0 0 0,-1-1-1 0 0,1 1 1 0 0,0-1-1 0 0,-1 1 1 0 0,1-1-1 0 0,-1 1 1 0 0,1 0 0 0 0,-1-1-1 0 0,0 1 1 0 0,0 0-1 0 0,0-1 1 0 0,0 1-1 0 0,0 0 1 0 0,0 0-1 0 0,0-1 1 0 0,-1 1 0 0 0,1 0-1 0 0,-1-1 1 0 0,1 1-1 0 0,-1-1 1 0 0,1 1-1 0 0,-1-1 1 0 0,0 1 0 0 0,0-1-1 0 0,0 1 1 0 0,0-1-12 0 0,-39 56 269 0 0,-47 38-148 0 0,43-50-90 0 0,1 3 0 0 0,3 2-1 0 0,-26 42-30 0 0,59-81-5 0 0,2 0 0 0 0,-1 0 0 0 0,1 1 0 0 0,1-1 0 0 0,0 1 0 0 0,1 0 0 0 0,0 0 0 0 0,1 1 0 0 0,0-1 1 0 0,1 0-1 0 0,0 9 5 0 0,1-16 7 0 0,0 1 0 0 0,1-1 0 0 0,-1 0 0 0 0,1 0 0 0 0,0 0 0 0 0,1 1 1 0 0,-1-1-1 0 0,1 0 0 0 0,0-1 0 0 0,0 1 0 0 0,0 0 0 0 0,1 0 0 0 0,0-1 1 0 0,0 0-1 0 0,0 1 0 0 0,0-1 0 0 0,1 0 0 0 0,0-1 0 0 0,-1 1 0 0 0,1-1 1 0 0,0 1-1 0 0,1-1 0 0 0,-1 0 0 0 0,1-1 0 0 0,-1 1 0 0 0,1-1 0 0 0,0 0 0 0 0,2 1-6 0 0,10 1 34 0 0,-1 0 0 0 0,1-2 0 0 0,-1 1 1 0 0,1-2-1 0 0,0-1 0 0 0,0 0 0 0 0,-1 0 1 0 0,1-2-1 0 0,0 0-35 0 0,80-43-2427 0 0,-69 22-1442 0 0,-3 0-3611 0 0,-17 12-1749 0 0</inkml:trace>
  <inkml:trace contextRef="#ctx0" brushRef="#br0" timeOffset="-16893.513">4698 476 11074 0 0,'0'0'559'0'0,"0"0"-104"0"0,0 0 150 0 0,0 0 346 0 0,0 0 282 0 0,0 0 105 0 0,-9 32-84 0 0,-29 99-284 0 0,8 47 493 0 0,28-136-1367 0 0,8 197-1659 0 0,-3-219 271 0 0,0-1-2714 0 0,-2-7-3410 0 0,-1-11 1695 0 0</inkml:trace>
  <inkml:trace contextRef="#ctx0" brushRef="#br0" timeOffset="-16562.764">4324 510 7730 0 0,'0'0'553'0'0,"0"0"-43"0"0,0 0 214 0 0,0 0 283 0 0,0 0 196 0 0,0 0 78 0 0,0 0-14 0 0,0 0-83 0 0,36-4-105 0 0,112-8-148 0 0,43 9 1167 0 0,45-4-1669 0 0,-159 5-584 0 0,-38 1-2654 0 0,-1 0-7966 0 0,-33 1 4518 0 0</inkml:trace>
  <inkml:trace contextRef="#ctx0" brushRef="#br0" timeOffset="-16313.126">4403 1180 4665 0 0,'0'0'1646'0'0,"0"0"-265"0"0,0 0 218 0 0,0 0 178 0 0,0 0-114 0 0,0 0-287 0 0,0 0-256 0 0,0 0-237 0 0,34-3-205 0 0,106-8-121 0 0,-45-8 247 0 0,205-66-2245 0 0,-273 77-1504 0 0,-8 1-4065 0 0,-10 3 257 0 0</inkml:trace>
  <inkml:trace contextRef="#ctx0" brushRef="#br0" timeOffset="-15072.302">5493 859 6817 0 0,'0'0'1114'0'0,"0"0"-462"0"0,0 0-328 0 0,0 0-144 0 0,0 0-17 0 0,0 0 65 0 0,0 0 39 0 0,0 0 27 0 0,0 0-13 0 0,0 0-56 0 0,0 0-58 0 0,0 0-61 0 0,-19 32-42 0 0,-62 101-6 0 0,7 4 175 0 0,25-53-72 0 0,42-73 532 0 0,12-19 1139 0 0,13-20-512 0 0,20-18-1211 0 0,2 2 0 0 0,2 3 0 0 0,2 1 0 0 0,2 2 0 0 0,1 2-1 0 0,2 2 1 0 0,1 2 0 0 0,13-4-109 0 0,-59 34-10 0 0,59-16-320 0 0,-57 58 155 0 0,-18 74 342 0 0,-4-24-169 0 0,6 47 1080 0 0,10-136-842 0 0,0-1 68 0 0,0 0 106 0 0,-3 0 2373 0 0,-10-4-2079 0 0,-163-143-2624 0 0,127 116-2225 0 0,16 16-4372 0 0,20 13 1884 0 0</inkml:trace>
  <inkml:trace contextRef="#ctx0" brushRef="#br0" timeOffset="-14736.505">6069 811 10714 0 0,'0'0'1333'0'0,"0"0"-232"0"0,0 0-13 0 0,0 0 38 0 0,0 0-56 0 0,0 0-158 0 0,0 0-207 0 0,0 0-179 0 0,0 0-68 0 0,0 0-64 0 0,0 0-78 0 0,0 0-19 0 0,32-8-51 0 0,98-24-40 0 0,43 2 165 0 0,-122 21-1369 0 0,-34 5-1896 0 0,-1 0-3796 0 0,-11 3-3591 0 0</inkml:trace>
  <inkml:trace contextRef="#ctx0" brushRef="#br0" timeOffset="-14477.315">6307 554 7210 0 0,'0'0'716'0'0,"0"0"-86"0"0,0 0 264 0 0,0 0 345 0 0,0 0 195 0 0,-8 32 25 0 0,-22 101-199 0 0,23-103-822 0 0,2-1 0 0 0,1 1-1 0 0,1 0 1 0 0,1 0 0 0 0,2 0 0 0 0,1 4-438 0 0,0-12 60 0 0,25 79 278 0 0,-12-62-3197 0 0,-5 1-6285 0 0,-9-35 3280 0 0</inkml:trace>
  <inkml:trace contextRef="#ctx0" brushRef="#br0" timeOffset="-20626.243">948 543 0 0 0,'0'0'524'0'0,"0"0"450"0"0,0 0 225 0 0,0 0 249 0 0,0 0 211 0 0,0 0 35 0 0,0 0-99 0 0,0 0-202 0 0,0 0-222 0 0,0 0-241 0 0,-4-7-243 0 0,-10-20-247 0 0,10 20-220 0 0,4 23 188 0 0,0 443 1686 0 0,-1-452-2207 0 0,-4 83-666 0 0,-6-33-3913 0 0,4-42-1922 0 0,5-11 2376 0 0</inkml:trace>
  <inkml:trace contextRef="#ctx0" brushRef="#br0" timeOffset="-20297.109">497 587 2192 0 0,'0'0'586'0'0,"0"0"-202"0"0,0 0 77 0 0,0 0 349 0 0,0 0 446 0 0,0 0 346 0 0,0 0 78 0 0,0 0-118 0 0,0 0-204 0 0,0 0-192 0 0,0 0-153 0 0,0 0-120 0 0,0 0-62 0 0,36-6-53 0 0,117-17-56 0 0,43-22 1168 0 0,-139 31-1611 0 0,-1-1-130 0 0,0 3-1 0 0,1 2 0 0 0,0 2 0 0 0,37 1-148 0 0,-92 7-53 0 0,0 0 0 0 0,1 0 0 0 0,-1 1 0 0 0,0-1 0 0 0,1 0 0 0 0,-1 1 0 0 0,0 0 0 0 0,1-1 0 0 0,-1 1 0 0 0,0 0 0 0 0,0 0 0 0 0,0 1 0 0 0,0-1-1 0 0,0 0 1 0 0,0 1 0 0 0,0-1 0 0 0,-1 1 0 0 0,1-1 0 0 0,0 1 0 0 0,-1 0 0 0 0,1 0 0 0 0,-1 0 0 0 0,0 0 0 0 0,0 0 0 0 0,0 0 0 0 0,0 0 0 0 0,0 0 0 0 0,0 0 0 0 0,0 0 0 0 0,0 1 0 0 0,-1-1-1 0 0,0 0 1 0 0,1 1 0 0 0,-1 0 53 0 0,-11 52-4717 0 0,-1-36-204 0 0,4-4-3693 0 0</inkml:trace>
  <inkml:trace contextRef="#ctx0" brushRef="#br0" timeOffset="-20034.858">558 1205 6929 0 0,'0'0'1326'0'0,"0"0"-355"0"0,0 0 11 0 0,0 0 334 0 0,0 0 260 0 0,0 0-4 0 0,34-14-150 0 0,109-44-223 0 0,118-24 1579 0 0,-158 68-3574 0 0,-58 13-9604 0 0,-40 1 1525 0 0</inkml:trace>
  <inkml:trace contextRef="#ctx0" brushRef="#br0" timeOffset="-19740.589">1309 1261 1312 0 0,'0'0'1020'0'0,"0"0"122"0"0,0 0 370 0 0,0 0 373 0 0,0 0 191 0 0,0 0-103 0 0,0 0-270 0 0,0 0-266 0 0,0 0-234 0 0,0 0-204 0 0,0 0-139 0 0,0 0-105 0 0,0 0-81 0 0,-6-11-53 0 0,-16-34-85 0 0,21 40-461 0 0,-1-1 0 0 0,1 1 1 0 0,0-1-1 0 0,1 1 0 0 0,-1-1 0 0 0,1 0 0 0 0,0 1 0 0 0,1-1 0 0 0,-1 1 1 0 0,1-1-1 0 0,0 0 0 0 0,1 1 0 0 0,-1 0 0 0 0,1-1 0 0 0,0 1 0 0 0,1 0 0 0 0,1-4-74 0 0,3-9 158 0 0,1 1-112 0 0,-1 1 1 0 0,2 0 0 0 0,0 1-1 0 0,1 0 1 0 0,1 0 0 0 0,0 1 0 0 0,1 1-1 0 0,1 0 1 0 0,11-9-48 0 0,-18 16-21 0 0,46-22-718 0 0,-33 26-2363 0 0,1 1-4245 0 0,-15 1-3018 0 0</inkml:trace>
  <inkml:trace contextRef="#ctx0" brushRef="#br0" timeOffset="-19456.476">1712 973 1984 0 0,'0'0'1554'0'0,"0"0"-131"0"0,0 0-44 0 0,0 0 76 0 0,0 0 53 0 0,0 0-21 0 0,0 0-130 0 0,0 0-269 0 0,0 0-312 0 0,0 0-247 0 0,0 0-184 0 0,-19 32-119 0 0,-56 99-14 0 0,74-130-198 0 0,-1 1-1 0 0,1-1 0 0 0,-1 1 0 0 0,1-1 1 0 0,-1 1-1 0 0,1 0 0 0 0,0 0 0 0 0,0-1 1 0 0,0 1-1 0 0,0 0 0 0 0,0 0 0 0 0,0 0 1 0 0,0 0-1 0 0,1 0 0 0 0,-1 0 0 0 0,1 1 1 0 0,-1-1-1 0 0,1 0 0 0 0,0 0 1 0 0,0 0-1 0 0,0 0 0 0 0,0 0 0 0 0,0 1 1 0 0,1-1-1 0 0,-1 0 0 0 0,0 0 0 0 0,1 0 1 0 0,0 2-14 0 0,2-1 71 0 0,-1 0 83 0 0,1-1 1 0 0,0 1-1 0 0,-1-1 0 0 0,1 0 1 0 0,0 0-1 0 0,1 0 0 0 0,-1 0 0 0 0,0 0 1 0 0,0 0-1 0 0,1-1 0 0 0,-1 0 1 0 0,1 0-1 0 0,0 0 0 0 0,-1 0 1 0 0,1 0-1 0 0,0-1 0 0 0,-1 0 0 0 0,1 1 1 0 0,0-1-1 0 0,-1-1 0 0 0,1 1 1 0 0,0 0-1 0 0,0-1 0 0 0,-1 0 1 0 0,1 0-1 0 0,-1 0 0 0 0,1 0 1 0 0,-1-1-1 0 0,1 1 0 0 0,-1-1 0 0 0,0 0 1 0 0,0 0-1 0 0,0 0 0 0 0,0 0 1 0 0,0-1-1 0 0,0 1 0 0 0,2-3-154 0 0,0-2 95 0 0,0 0 0 0 0,0 0 0 0 0,-1 0 0 0 0,1 0-1 0 0,-1-1 1 0 0,-1 0 0 0 0,0 0 0 0 0,0 0 0 0 0,0 0 0 0 0,-1 0-1 0 0,0 0 1 0 0,-1-1 0 0 0,0 1 0 0 0,0-1 0 0 0,-1 1-1 0 0,0-1 1 0 0,-1 1 0 0 0,1-1 0 0 0,-2 0-95 0 0,-25-23-3023 0 0,24 31 2524 0 0,0 0 0 0 0,0 0 1 0 0,0 0-1 0 0,0 0 0 0 0,0 1 0 0 0,0-1 0 0 0,0 1 0 0 0,0-1 0 0 0,0 1 1 0 0,0 0-1 0 0,0 0 0 0 0,0 1 0 0 0,0-1 0 0 0,0 1 0 0 0,0-1 0 0 0,0 1 0 0 0,0 0 1 0 0,1 0-1 0 0,-1 0 0 0 0,-1 1 499 0 0,-2 2-10277 0 0</inkml:trace>
  <inkml:trace contextRef="#ctx0" brushRef="#br0" timeOffset="-19024.027">2082 1007 7986 0 0,'0'0'1785'0'0,"0"0"-600"0"0,0 0-385 0 0,0 0-57 0 0,0 0-2 0 0,0 0-7 0 0,0 0-8 0 0,0 0-85 0 0,0 0-160 0 0,0 0-137 0 0,0 0-128 0 0,0 0-113 0 0,0 0-55 0 0,-23 28-35 0 0,-71 91-10 0 0,93-118-2 0 0,-1 0 0 0 0,0 1-1 0 0,0-1 1 0 0,1 1 0 0 0,-1-1 0 0 0,1 1 0 0 0,-1 0-1 0 0,1-1 1 0 0,-1 1 0 0 0,1 0 0 0 0,0 0 0 0 0,0 0 0 0 0,0 0-1 0 0,0 0 1 0 0,1 0 0 0 0,-1 0 0 0 0,0 0 0 0 0,1 0-1 0 0,-1 1 1 0 0,1-1 0 0 0,0 0 0 0 0,0 0 0 0 0,0 1 0 0 0,0-1-1 0 0,0 0 1 0 0,0 0 0 0 0,1 2-1 0 0,1 0 6 0 0,2 1 95 0 0,0 0 1 0 0,0 0-1 0 0,1-1 1 0 0,0 1-1 0 0,-1-1 1 0 0,2 0-1 0 0,-1-1 1 0 0,0 1-1 0 0,1-1 1 0 0,-1 0 0 0 0,1 0-1 0 0,0-1 1 0 0,0 1-1 0 0,0-1 1 0 0,1-1-1 0 0,-1 1 1 0 0,0-1-1 0 0,1 0 1 0 0,-1-1-1 0 0,0 1 1 0 0,1-1-1 0 0,-1-1 1 0 0,1 1-1 0 0,-1-1 1 0 0,0 0-1 0 0,1 0 1 0 0,-1-1-1 0 0,0 0 1 0 0,0 0-1 0 0,0 0 1 0 0,0-1-1 0 0,0 0 1 0 0,-1 0-1 0 0,6-4-101 0 0,8-9 239 0 0,0 0-1 0 0,-1-1 0 0 0,-1-1 0 0 0,-1-1 0 0 0,0 0 1 0 0,-1-1-1 0 0,-2-1 0 0 0,0 0 0 0 0,-1-1 1 0 0,-1 0-1 0 0,0-3-238 0 0,-5 11 18 0 0,-1 1 1 0 0,-1 0-1 0 0,0-1 1 0 0,-1 0 0 0 0,0 0-1 0 0,-1 0 1 0 0,-1-1-1 0 0,0 1 1 0 0,-1 0-1 0 0,0 0 1 0 0,-3-12-19 0 0,2 21-36 0 0,-1 0 0 0 0,0 1 0 0 0,0-1 0 0 0,0 1 1 0 0,0-1-1 0 0,-1 1 0 0 0,0 0 0 0 0,1 0 0 0 0,-2 0 0 0 0,1 0 0 0 0,0 0 1 0 0,-1 1-1 0 0,0-1 0 0 0,0 1 0 0 0,0 0 0 0 0,0 0 0 0 0,0 1 0 0 0,-1-1 1 0 0,1 1-1 0 0,-1 0 0 0 0,1 0 0 0 0,-1 0 0 0 0,0 1 0 0 0,0 0 0 0 0,0 0 1 0 0,0 0-1 0 0,-2 0 36 0 0,1 4-42 0 0,0 0 1 0 0,0 1 0 0 0,1-1-1 0 0,-1 1 1 0 0,1 1 0 0 0,0-1-1 0 0,0 1 1 0 0,1-1 0 0 0,-1 1-1 0 0,1 1 1 0 0,0-1 0 0 0,0 1-1 0 0,1-1 1 0 0,-1 1 0 0 0,1 0-1 0 0,1 0 1 0 0,-1 0 0 0 0,1 1-1 0 0,0-1 1 0 0,0 1-1 0 0,1-1 1 0 0,0 4 41 0 0,-2-1-6 0 0,2 0 1 0 0,-1 0-1 0 0,1 0 0 0 0,1 0 0 0 0,0 0 0 0 0,0 0 1 0 0,0 0-1 0 0,1 0 0 0 0,1 0 0 0 0,0 0 1 0 0,0-1-1 0 0,0 1 0 0 0,1 0 0 0 0,1-1 0 0 0,-1 0 1 0 0,1 0-1 0 0,1 0 0 0 0,2 5 6 0 0,4 1-22 0 0,-1 0-1 0 0,2 0 1 0 0,0-1-1 0 0,0 0 1 0 0,1-1 0 0 0,1 0-1 0 0,0-1 1 0 0,1-1-1 0 0,0 0 1 0 0,0-2-1 0 0,1 1 1 0 0,0-2 0 0 0,1 0-1 0 0,-1-1 1 0 0,14 3 22 0 0,33 4-3645 0 0,1-8-3658 0 0,-56-5-2284 0 0</inkml:trace>
  <inkml:trace contextRef="#ctx0" brushRef="#br0" timeOffset="-18007.147">2737 797 2208 0 0,'0'0'1964'0'0,"0"0"-855"0"0,0 0-275 0 0,0 0 254 0 0,0 0 310 0 0,0 0 134 0 0,0 0-67 0 0,0 0-191 0 0,0 0-210 0 0,0 0-200 0 0,0 0-161 0 0,0 0-111 0 0,32 5-42 0 0,97 14-33 0 0,-10-14 857 0 0,-90-4-1342 0 0,-1-2 1 0 0,0-1-1 0 0,0-1 1 0 0,-1-1-1 0 0,1-1 1 0 0,-1-2 0 0 0,0-1-1 0 0,5-3-32 0 0,-13-1-1872 0 0,-14-3-7685 0 0,-5 9 2190 0 0</inkml:trace>
  <inkml:trace contextRef="#ctx0" brushRef="#br0" timeOffset="-17743.509">3019 598 4785 0 0,'0'0'2443'0'0,"0"0"-1512"0"0,0 0-368 0 0,0 0 377 0 0,0 0 416 0 0,0 0 211 0 0,0 0 23 0 0,-1 32-203 0 0,-4 102-340 0 0,2 177 1109 0 0,12-183-2864 0 0,8-79-9413 0 0,-14-44 2185 0 0</inkml:trace>
  <inkml:trace contextRef="#ctx0" brushRef="#br0" timeOffset="-13790.885">6855 440 3081 0 0,'0'0'1299'0'0,"0"0"2"0"0,0 0 133 0 0,0 0 220 0 0,0 0 173 0 0,0 0 45 0 0,0 0-129 0 0,0 0-268 0 0,0 0-311 0 0,0 0-285 0 0,0 0-208 0 0,0 0-120 0 0,-1-4-57 0 0,-2-11-63 0 0,25 4 1196 0 0,8 1-1311 0 0,1 2-1 0 0,0 1 1 0 0,0 1-1 0 0,1 1 1 0 0,0 2-1 0 0,0 2 1 0 0,22 1-316 0 0,-51 1-1 0 0,0-1 0 0 0,1 1 0 0 0,-1 0 0 0 0,0 0 1 0 0,0 0-1 0 0,0 0 0 0 0,0 0 0 0 0,0 1 0 0 0,0 0 0 0 0,-1-1 1 0 0,1 1-1 0 0,0 0 0 0 0,-1 0 0 0 0,1 0 0 0 0,-1 1 0 0 0,0-1 1 0 0,0 1-1 0 0,0-1 0 0 0,0 1 0 0 0,0 0 0 0 0,-1-1 0 0 0,1 1 1 0 0,-1 0-1 0 0,1 0 0 0 0,-1 0 0 0 0,0 0 0 0 0,0 0 0 0 0,-1 1 1 0 0,1-1-1 0 0,-1 0 0 0 0,1 0 0 0 0,-1 1 0 0 0,0-1 0 0 0,0 0 1 0 0,-1 0-1 0 0,1 1 0 0 0,-1-1 0 0 0,1 0 0 0 0,-1 0 0 0 0,0 0 1 0 0,0 0-1 0 0,0 0 0 0 0,-1 0 0 0 0,1 0 0 0 0,-1 0 0 0 0,0 0 1 0 0,0-1-1 0 0,-1 2 1 0 0,-146 187-114 0 0,41-62 29 0 0,101-119 78 0 0,0-1 0 0 0,1 1 0 0 0,0 1 1 0 0,1-1-1 0 0,0 1 0 0 0,1 0 0 0 0,0 0 0 0 0,1 0 0 0 0,0 1 1 0 0,1-1-1 0 0,0 1 0 0 0,1-1 0 0 0,0 1 0 0 0,0 0 0 0 0,2 3 7 0 0,1-10 11 0 0,0 0 0 0 0,1-1 0 0 0,0 1 0 0 0,0-1 0 0 0,0 0 0 0 0,1 0-1 0 0,-1 0 1 0 0,1 0 0 0 0,0-1 0 0 0,0 1 0 0 0,0-1 0 0 0,0 0 0 0 0,1 0-1 0 0,-1-1 1 0 0,1 1 0 0 0,0-1 0 0 0,0 0 0 0 0,0 0 0 0 0,0-1 0 0 0,4 2-11 0 0,4-2 30 0 0,-1 1 0 0 0,1-1 0 0 0,0-1 0 0 0,-1 0 0 0 0,1-1 0 0 0,-1-1 0 0 0,1 0 0 0 0,-1 0 0 0 0,1-1 0 0 0,-1-1 0 0 0,9-4-30 0 0,43-32-1494 0 0,-39 20-3029 0 0,-9 7-2278 0 0,-8 5-4299 0 0</inkml:trace>
  <inkml:trace contextRef="#ctx0" brushRef="#br0" timeOffset="-12997.146">7297 1099 5001 0 0,'0'0'1667'0'0,"0"0"-663"0"0,0 0-262 0 0,0 0 83 0 0,0 0 49 0 0,0 0-11 0 0,0 0-84 0 0,0 0-210 0 0,0 0-209 0 0,0 0-101 0 0,0 0-31 0 0,0 0 9 0 0,0 0 57 0 0,6-15 27 0 0,18-45 22 0 0,-24 59-313 0 0,0 0 0 0 0,0 0 0 0 0,1 0-1 0 0,-1 0 1 0 0,0 0 0 0 0,0 0 0 0 0,1 0 0 0 0,-1 0 0 0 0,1 0 0 0 0,-1 0 0 0 0,1 0 0 0 0,0 0 0 0 0,-1 0 0 0 0,1 0 0 0 0,0 0 0 0 0,-1 1 0 0 0,1-1 0 0 0,0 0-1 0 0,0 0 1 0 0,0 1 0 0 0,0-1 0 0 0,0 0 0 0 0,0 1 0 0 0,0-1 0 0 0,0 1 0 0 0,0 0 0 0 0,0-1 0 0 0,0 1 0 0 0,0 0 0 0 0,0-1 0 0 0,0 1 0 0 0,0 0 0 0 0,0 0-1 0 0,0 0 1 0 0,0 0 0 0 0,1 0-30 0 0,10-1 159 0 0,106-102 2618 0 0,-102 85-2536 0 0,-1-1 0 0 0,-1 0 0 0 0,0-1 0 0 0,-2-1 0 0 0,0 0 0 0 0,8-21-241 0 0,7-11 173 0 0,5-16 75 0 0,-30 66-257 0 0,0 1 0 0 0,0-1 0 0 0,0 1 0 0 0,0 0 0 0 0,1 0 0 0 0,-1 0 0 0 0,1 0 0 0 0,-1 0 0 0 0,1 1 0 0 0,0-1 0 0 0,0 1 0 0 0,0-1 0 0 0,0 1 0 0 0,0 0 0 0 0,0 0 0 0 0,0 1 0 0 0,0-1 0 0 0,0 1 0 0 0,0-1 0 0 0,0 1 0 0 0,1 0 0 0 0,-1 0 0 0 0,0 0 0 0 0,0 1 0 0 0,0-1 0 0 0,0 1 0 0 0,0 0 0 0 0,0-1 0 0 0,0 2 0 0 0,0-1 0 0 0,0 0 0 0 0,0 0 0 0 0,0 1 0 0 0,0 0 0 0 0,-1-1 0 0 0,1 1 0 0 0,-1 0 0 0 0,1 0 0 0 0,-1 1 0 0 0,0-1 0 0 0,0 0 0 0 0,0 1 0 0 0,0-1 0 0 0,0 1 0 0 0,-1 0 0 0 0,1 0 0 0 0,-1-1 1 0 0,1 1-1 0 0,-1 1 9 0 0,5 13 39 0 0,-1 0 0 0 0,0 1 1 0 0,-1-1-1 0 0,-1 1 1 0 0,-1 0-1 0 0,-1 0 0 0 0,0 0 1 0 0,-1 0-1 0 0,-1 1 1 0 0,-4 16-40 0 0,3 5 28 0 0,-1 26-52 0 0,35-74 487 0 0,87-98 225 0 0,-36 17-636 0 0,104-90 4 0 0,-126 149-172 0 0,-57 59-26 0 0,-32 240 147 0 0,48-178-1625 0 0,3-61-7070 0 0,-18-26-1250 0 0</inkml:trace>
  <inkml:trace contextRef="#ctx0" brushRef="#br0" timeOffset="-12391.186">8735 808 7426 0 0,'0'0'2096'0'0,"0"0"-888"0"0,0 0-296 0 0,0 0 39 0 0,0 0-8 0 0,0 0-93 0 0,0 0-115 0 0,0 0-166 0 0,0 0-216 0 0,-34 22-155 0 0,-104 70-114 0 0,67-26-118 0 0,62-54-18 0 0,2-4-67 0 0,0 0 1 0 0,1 0-1 0 0,0 1 1 0 0,1 0-1 0 0,0 0 1 0 0,0 0 0 0 0,1 1-1 0 0,0-1 1 0 0,1 1-1 0 0,0 0 1 0 0,0 0 0 0 0,1 0-1 0 0,-1 10 119 0 0,30-18-441 0 0,60-85 1549 0 0,-28 19-630 0 0,-22 23-258 0 0,2 1-1 0 0,1 2 0 0 0,2 1 1 0 0,1 3-1 0 0,7-3-219 0 0,-49 36-8 0 0,0 0 0 0 0,0 0 1 0 0,0 1-1 0 0,0-1 0 0 0,0 0 1 0 0,0 0-1 0 0,0 0 0 0 0,0 1 0 0 0,0-1 1 0 0,0 1-1 0 0,0-1 0 0 0,0 1 1 0 0,1-1-1 0 0,-1 1 0 0 0,0-1 0 0 0,0 1 1 0 0,1 0-1 0 0,-1 0 0 0 0,0 0 0 0 0,0 0 1 0 0,1 0-1 0 0,-1 0 0 0 0,0 0 1 0 0,0 0-1 0 0,1 0 0 0 0,-1 1 0 0 0,0-1 1 0 0,0 0-1 0 0,0 1 0 0 0,1-1 0 0 0,-1 1 1 0 0,0-1-1 0 0,0 1 0 0 0,0 0 1 0 0,0 0-1 0 0,0-1 0 0 0,0 1 0 0 0,0 0 1 0 0,0 0-1 0 0,0 0 0 0 0,-1 0 0 0 0,1 0 1 0 0,0 0-1 0 0,0 0 0 0 0,-1 0 1 0 0,1 0-1 0 0,-1 0 0 0 0,1 1 0 0 0,-1-1 1 0 0,0 0-1 0 0,1 0 0 0 0,-1 0 0 0 0,0 1 1 0 0,0-1-1 0 0,1 0 0 0 0,-1 0 1 0 0,0 1-1 0 0,-1-1 0 0 0,1 0 0 0 0,0 0 1 0 0,0 1-1 0 0,0-1 0 0 0,-1 1 8 0 0,0 51-3 0 0,0-28-2 0 0,0 1 0 0 0,2 0 0 0 0,1 0 0 0 0,1 0 0 0 0,1-1 0 0 0,4 11 5 0 0,14 51 15 0 0,-28-84 2617 0 0,-29-28-2253 0 0,-55-40-40 0 0,-24 9-588 0 0,79 42-3125 0 0,3-1-4639 0 0,22 11-137 0 0</inkml:trace>
  <inkml:trace contextRef="#ctx0" brushRef="#br0" timeOffset="-9378.149">9359 649 0 0 0,'0'0'337'0'0,"0"0"-42"0"0,0 0-81 0 0,0 0-68 0 0,0 0-47 0 0,-25 32-30 0 0,-75 95-2 0 0,70-73 69 0 0,30-46-84 0 0,-1-3 92 0 0,0 0 0 0 0,0-1 0 0 0,1 1 0 0 0,-1 0 0 0 0,1-1 0 0 0,0 1 0 0 0,1 0 0 0 0,-1-1 0 0 0,1 1 0 0 0,0 0-1 0 0,0-1 1 0 0,0 1 0 0 0,0-1 0 0 0,1 1 0 0 0,0-1 0 0 0,0 1 0 0 0,0-1 0 0 0,1 0 0 0 0,-1 0 0 0 0,1 0 0 0 0,0-1 0 0 0,0 1 0 0 0,0-1 0 0 0,0 1 0 0 0,1-1 0 0 0,0 0 0 0 0,-1 0 0 0 0,1-1 0 0 0,0 1 0 0 0,0-1 0 0 0,1 0 0 0 0,-1 0 0 0 0,0 0-1 0 0,1 0 1 0 0,-1-1 0 0 0,4 1-144 0 0,3-2 524 0 0,0 0-1 0 0,-1 0 1 0 0,1-1-1 0 0,-1-1 1 0 0,1 0-1 0 0,-1 0 1 0 0,0-1-1 0 0,0-1 0 0 0,0 1 1 0 0,0-2-1 0 0,0 1 1 0 0,-1-1-1 0 0,0-1 1 0 0,0 1-1 0 0,0-2 1 0 0,-1 1-1 0 0,0-1 0 0 0,0-1 1 0 0,3-3-524 0 0,11-12 473 0 0,-1-1 0 0 0,-2-1 1 0 0,0-1-1 0 0,-2-1 0 0 0,14-28-473 0 0,-20 32-275 0 0,-2 0-1 0 0,0 0 0 0 0,-2-1 0 0 0,0 0 1 0 0,-2-1-1 0 0,0 0 0 0 0,-2 0 1 0 0,-1 0-1 0 0,-1 0 0 0 0,-1 0 0 0 0,-1 0 1 0 0,-2-13 275 0 0,2 31-197 0 0,1 1 1 0 0,-1-1 0 0 0,0 0 0 0 0,-1 1-1 0 0,0-1 1 0 0,0 1 0 0 0,0-1 0 0 0,0 1-1 0 0,-1 0 1 0 0,0 0 0 0 0,-1 0-1 0 0,1 0 1 0 0,-1 1 0 0 0,0-1 0 0 0,-1 1-1 0 0,1 0 1 0 0,-1 0 0 0 0,0 1 0 0 0,0 0-1 0 0,0-1 1 0 0,-1 2 0 0 0,0-1 0 0 0,1 1-1 0 0,-1-1 1 0 0,-1 2 0 0 0,1-1 0 0 0,0 1-1 0 0,-1 0 1 0 0,1 0 0 0 0,-1 0-1 0 0,1 1 1 0 0,-1 0 0 0 0,0 1 0 0 0,1-1-1 0 0,-1 1 1 0 0,-6 1 196 0 0,5 3 20 0 0,0 0 0 0 0,0 0-1 0 0,1 1 1 0 0,-1 0 0 0 0,1 1-1 0 0,0-1 1 0 0,1 1 0 0 0,-1 1-1 0 0,1-1 1 0 0,1 1 0 0 0,-1 0 0 0 0,1 0-1 0 0,0 1 1 0 0,1 0 0 0 0,-1-1-1 0 0,2 2 1 0 0,-1-1 0 0 0,1 0-1 0 0,0 1 1 0 0,1-1 0 0 0,0 1-1 0 0,0 0 1 0 0,1 0 0 0 0,0 0 0 0 0,1-1-1 0 0,0 8-19 0 0,0 1 347 0 0,1-1-1 0 0,1 1 0 0 0,0-1 1 0 0,1 0-1 0 0,1 0 0 0 0,0 0 1 0 0,1 0-1 0 0,1-1 0 0 0,1 0 1 0 0,0 0-1 0 0,0 0 0 0 0,2-1 0 0 0,0 0 1 0 0,0-1-1 0 0,1 0 0 0 0,12 11-346 0 0,143 146 1829 0 0,-128-127-4698 0 0,-31-42-2344 0 0,-5-1 1167 0 0,0 0-243 0 0</inkml:trace>
  <inkml:trace contextRef="#ctx0" brushRef="#br0" timeOffset="-9066.592">9970 690 6817 0 0,'0'0'962'0'0,"0"0"-2"0"0,0 0 280 0 0,0 0 329 0 0,0 0 71 0 0,0 0-158 0 0,0 0-267 0 0,0 0-306 0 0,0 0-247 0 0,-8 33-178 0 0,-24 103-147 0 0,23-29 217 0 0,10-81-148 0 0,1-13-1079 0 0,-2 0-3387 0 0,1-13 111 0 0,0 0 2274 0 0,-1 0-2681 0 0,0 0-168 0 0</inkml:trace>
  <inkml:trace contextRef="#ctx0" brushRef="#br0" timeOffset="-8820.826">9696 657 2216 0 0,'0'0'1686'0'0,"0"0"-134"0"0,0 0-6 0 0,0 0 12 0 0,0 0-85 0 0,0 0-80 0 0,0 0-106 0 0,35-1-119 0 0,110-1-129 0 0,10-14 1339 0 0,-34-9-2101 0 0,-88 17-3591 0 0,-32 8 1158 0 0,-2 0-2120 0 0,0 0 2503 0 0,1 0 293 0 0,0 0-3094 0 0</inkml:trace>
  <inkml:trace contextRef="#ctx0" brushRef="#br0" timeOffset="-8578.095">9683 1036 1640 0 0,'0'0'3100'0'0,"0"0"-1201"0"0,0 0-254 0 0,0 0 101 0 0,0 0-65 0 0,0 0-221 0 0,0 0-232 0 0,0 0-321 0 0,33-4-294 0 0,107-15-225 0 0,18-21-404 0 0,-111 25-1168 0 0,-2 1-6024 0 0,-34 10-691 0 0</inkml:trace>
  <inkml:trace contextRef="#ctx0" brushRef="#br0" timeOffset="-8088.227">9790 16 3913 0 0,'0'0'1077'0'0,"0"0"-70"0"0,0 0 160 0 0,0 0 231 0 0,0 0 129 0 0,0 0-58 0 0,0 0-219 0 0,0 0-207 0 0,0 0-152 0 0,0 0-127 0 0,0 0-95 0 0,0 0-39 0 0,0 0-35 0 0,20-1-22 0 0,145-5 1192 0 0,-73 21-979 0 0,-91-14-769 0 0,-1 0-1 0 0,1 0 1 0 0,0 1-1 0 0,-1-1 0 0 0,1 0 1 0 0,-1 1-1 0 0,1-1 1 0 0,-1 0-1 0 0,1 1 0 0 0,-1-1 1 0 0,0 1-1 0 0,0-1 1 0 0,0 1-1 0 0,0-1 0 0 0,0 1 1 0 0,0-1-1 0 0,0 1 1 0 0,-1-1-1 0 0,1 0 0 0 0,0 1 1 0 0,-1-1-1 0 0,1 1 1 0 0,-1-1-1 0 0,0 0 0 0 0,1 1 1 0 0,-1-1-1 0 0,0 0 1 0 0,0 0-1 0 0,0 0 0 0 0,0 0 1 0 0,0 1-1 0 0,0-1 1 0 0,0 0-1 0 0,0-1 0 0 0,0 1 1 0 0,0 0-1 0 0,-1 0-16 0 0,-92 75 450 0 0,93-75-452 0 0,-1 0 0 0 0,1 0-1 0 0,0 0 1 0 0,-1 0 0 0 0,1 1 0 0 0,0-1 0 0 0,0 0 0 0 0,0 1 0 0 0,0-1 0 0 0,0 0 0 0 0,0 1 0 0 0,0 0 0 0 0,0-1 0 0 0,1 1 0 0 0,-1-1 0 0 0,0 1 0 0 0,1 0 0 0 0,0-1 0 0 0,-1 1 0 0 0,1 0 0 0 0,0 0 0 0 0,0-1 0 0 0,0 1 0 0 0,0 0-1 0 0,0 0 1 0 0,0-1 0 0 0,0 1 0 0 0,1 0 0 0 0,-1-1 0 0 0,1 1 0 0 0,-1 0 0 0 0,1-1 0 0 0,0 1 0 0 0,0 0 0 0 0,-1-1 0 0 0,1 1 0 0 0,0-1 0 0 0,0 0 0 0 0,0 1 0 0 0,1-1 0 0 0,-1 0 0 0 0,0 0 0 0 0,1 1 0 0 0,-1-1 0 0 0,0 0 0 0 0,1 0 0 0 0,-1-1-1 0 0,1 1 1 0 0,-1 0 0 0 0,1 0 0 0 0,0-1 0 0 0,-1 1 0 0 0,1-1 0 0 0,0 1 0 0 0,-1-1 0 0 0,1 0 0 0 0,0 0 0 0 0,0 1 0 0 0,-1-1 0 0 0,3-1 2 0 0,157 13 301 0 0,-65-10-3379 0 0,-67-1-2823 0 0,-21-1 2308 0 0,5 0-5594 0 0</inkml:trace>
  <inkml:trace contextRef="#ctx0" brushRef="#br0" timeOffset="-6162.309">311 1478 0 0 0,'0'0'584'0'0,"0"0"376"0"0,0 0 190 0 0,0 0 23 0 0,0 0-104 0 0,0 0-144 0 0,33-1-109 0 0,103-4-38 0 0,18-4 2301 0 0,543-61 2638 0 0,-119 34-4128 0 0,-238 35-1077 0 0,49 24-99 0 0,3-20-41 0 0,106-29 78 0 0,-301 18-239 0 0,344 2 405 0 0,-253 20-507 0 0,-12-20-16 0 0,433-4-79 0 0,-449 12 40 0 0,38-18 84 0 0,206-24 246 0 0,179 10-184 0 0,136-2 56 0 0,-156 32 27 0 0,-229-19 37 0 0,-121-3-6 0 0,186 11-197 0 0,-280 19-232 0 0,-137-7-577 0 0,64-1-1360 0 0,-99-5-3076 0 0,0-5-4080 0 0,-35 9 3707 0 0</inkml:trace>
  <inkml:trace contextRef="#ctx0" brushRef="#br0" timeOffset="1645.56">6811 1872 4857 0 0,'0'0'1315'0'0,"0"0"-297"0"0,0 0-141 0 0,0 0 27 0 0,0 0 64 0 0,0 0 66 0 0,0 0-67 0 0,0 0-162 0 0,0 0-151 0 0,0 0-115 0 0,0 0-62 0 0,0 0-21 0 0,0 0 11 0 0,31-14 0 0 0,96-41 2 0 0,-29 32 750 0 0,0 25-443 0 0,-96-1-764 0 0,1-1 0 0 0,-1 1 0 0 0,0 0 0 0 0,0 0 0 0 0,0 0 0 0 0,0 0 1 0 0,0 0-1 0 0,0 0 0 0 0,0 0 0 0 0,-1 1 0 0 0,1-1 0 0 0,0 1 0 0 0,-1-1 0 0 0,1 1 0 0 0,-1 0 1 0 0,1-1-1 0 0,-1 1 0 0 0,0 0 0 0 0,0 0 0 0 0,0 0 0 0 0,0 0 0 0 0,0 0 0 0 0,0 0 0 0 0,0 1 1 0 0,-1-1-1 0 0,1 0 0 0 0,-1 0 0 0 0,0 0 0 0 0,1 1 0 0 0,-1-1 0 0 0,0 0 0 0 0,-1 0 0 0 0,1 1 1 0 0,0-1-1 0 0,0 0 0 0 0,-1 0 0 0 0,0 1 0 0 0,1-1 0 0 0,-1 0 0 0 0,0 0 0 0 0,-1 2-12 0 0,-79 121 406 0 0,55-92-357 0 0,-12 15 3 0 0,13-18-29 0 0,1 1-1 0 0,2 1 1 0 0,1 1 0 0 0,1 1-1 0 0,1 3-22 0 0,9-15 18 0 0,-13 68 16 0 0,25-89-1 0 0,0 1 0 0 0,1 0 0 0 0,-1-1 0 0 0,0 1-1 0 0,1-1 1 0 0,0 0 0 0 0,-1 1 0 0 0,1-1-1 0 0,0 0 1 0 0,-1-1 0 0 0,1 1 0 0 0,0-1-1 0 0,0 1 1 0 0,0-1 0 0 0,0 0 0 0 0,0 0 0 0 0,-1 0-1 0 0,1 0 1 0 0,0 0 0 0 0,0-1 0 0 0,0 1-1 0 0,0-1 1 0 0,-1 0 0 0 0,1 0 0 0 0,0 0-1 0 0,-1 0 1 0 0,1-1 0 0 0,0 1-33 0 0,110-52-638 0 0,-40 10-4876 0 0,-42 28-3113 0 0,-25 12 3051 0 0</inkml:trace>
  <inkml:trace contextRef="#ctx0" brushRef="#br0" timeOffset="2239.548">7319 2439 9962 0 0,'0'0'1231'0'0,"0"0"-196"0"0,0 0 111 0 0,0 0 172 0 0,0 0 3 0 0,0 0-206 0 0,0 0-284 0 0,0 0-231 0 0,22-33-174 0 0,71-106-116 0 0,70-60 230 0 0,-127 157-544 0 0,2 3 1 0 0,1 1-1 0 0,2 2 0 0 0,6-2 4 0 0,6 20-527 0 0,-36 67 97 0 0,-33 182 522 0 0,16-230-90 0 0,0 1 0 0 0,0-1 0 0 0,0 1 0 0 0,0-1 0 0 0,1 1 0 0 0,-1-1 0 0 0,0 0 0 0 0,1 1 0 0 0,-1-1 0 0 0,1 0 0 0 0,0 1 0 0 0,-1-1 0 0 0,1 0 0 0 0,0 0 0 0 0,0 0 0 0 0,0 1 0 0 0,0-1 0 0 0,0 0 0 0 0,0 0 0 0 0,0 0 0 0 0,0-1 1 0 0,0 1-1 0 0,1 0 0 0 0,-1 0 0 0 0,0-1 0 0 0,0 1 0 0 0,1 0 0 0 0,-1-1 0 0 0,1 1 0 0 0,-1-1 0 0 0,0 0 0 0 0,1 1 0 0 0,-1-1 0 0 0,1 0 0 0 0,-1 0 0 0 0,1 0 0 0 0,-1 0 0 0 0,0 0 0 0 0,1 0 0 0 0,-1-1 0 0 0,1 1 0 0 0,-1 0-2 0 0,58-26 420 0 0,103-122-218 0 0,52-38 10 0 0,-153 159-272 0 0,-57 61 268 0 0,-6-20-145 0 0,0 1 1 0 0,-1-1 0 0 0,-1 1 0 0 0,-1-1 0 0 0,0 0 0 0 0,0 0 0 0 0,-2-1 0 0 0,1 0-1 0 0,-5 5-63 0 0,-7 18 87 0 0,13-26-111 0 0,-6 10-90 0 0,1 1 0 0 0,1 0-1 0 0,1 0 1 0 0,0 1 0 0 0,2 0 0 0 0,0 1-1 0 0,2-1 1 0 0,1 1 0 0 0,0 6 114 0 0,15 0-3638 0 0,15-16-7685 0 0,-22-13 6653 0 0</inkml:trace>
  <inkml:trace contextRef="#ctx0" brushRef="#br0" timeOffset="2682.527">8582 2203 0 0 0,'0'0'1087'0'0,"0"0"-162"0"0,0 0 6 0 0,0 0 140 0 0,0 0 73 0 0,0 0-57 0 0,0 0-176 0 0,0 0-281 0 0,-26 35-249 0 0,-80 109-192 0 0,10-33 650 0 0,75-93-224 0 0,1-2 3030 0 0,62-72-993 0 0,-21 29-2138 0 0,14-19-189 0 0,2 2 0 0 0,2 1-1 0 0,1 2 1 0 0,43-33-325 0 0,-74 67-44 0 0,0 0-1 0 0,1 1 1 0 0,0-1 0 0 0,0 2-1 0 0,0 0 1 0 0,1 0 0 0 0,0 1-1 0 0,0 0 1 0 0,0 0 0 0 0,0 2-1 0 0,1-1 1 0 0,-1 1 0 0 0,12 0 44 0 0,-21 3-20 0 0,0 0 1 0 0,0 1-1 0 0,-1-1 1 0 0,1 0-1 0 0,-1 1 1 0 0,1-1 0 0 0,-1 1-1 0 0,1 0 1 0 0,-1-1-1 0 0,0 1 1 0 0,0 0-1 0 0,0 0 1 0 0,0 0-1 0 0,0 0 1 0 0,0 0 0 0 0,0 0-1 0 0,-1 0 1 0 0,1 0-1 0 0,-1 0 1 0 0,0 0-1 0 0,1 0 1 0 0,-1 0-1 0 0,0 0 1 0 0,0 0 0 0 0,0 0-1 0 0,0 1 1 0 0,-1-1-1 0 0,1 0 1 0 0,-1 0-1 0 0,1 0 1 0 0,-1 1 19 0 0,0 8-28 0 0,-12 191-923 0 0,13-148 1693 0 0,-33-50 1573 0 0,-30-41-1192 0 0,-122-62-2985 0 0,169 84-923 0 0,4 4-5048 0 0,7 4 371 0 0</inkml:trace>
  <inkml:trace contextRef="#ctx0" brushRef="#br0" timeOffset="3352.561">9291 2023 832 0 0,'0'0'1471'0'0,"0"0"-205"0"0,0 0-63 0 0,0 0 74 0 0,0 0 42 0 0,0 0-60 0 0,0 0-161 0 0,0 0-186 0 0,0 0-217 0 0,0 0-216 0 0,0 0-161 0 0,0 0-136 0 0,0 0-80 0 0,-27 26-36 0 0,-82 83-25 0 0,75-56-14 0 0,33-43-26 0 0,-1-7 52 0 0,0 1 1 0 0,1-1-1 0 0,-1 1 1 0 0,1-1-1 0 0,0 1 1 0 0,0 0-1 0 0,0-1 1 0 0,1 1-1 0 0,-1 0 0 0 0,1 0 1 0 0,0 0-1 0 0,0-1 1 0 0,0 1-1 0 0,0 0 1 0 0,1 0-1 0 0,0 0 1 0 0,0-1-1 0 0,0 1 0 0 0,0 0 1 0 0,0-1-1 0 0,1 1 1 0 0,-1-1-1 0 0,1 0 1 0 0,0 1-1 0 0,0-1 1 0 0,0 0-1 0 0,1 0 0 0 0,-1 0 1 0 0,1 0-1 0 0,0-1 1 0 0,0 1-1 0 0,-1-1 1 0 0,2 1-1 0 0,-1-1 0 0 0,0 0 1 0 0,0 0-1 0 0,1-1 1 0 0,-1 1-1 0 0,1-1 1 0 0,-1 0-1 0 0,5 1-53 0 0,1 0 295 0 0,1-1 1 0 0,-1 0-1 0 0,1-1 0 0 0,-1 0 0 0 0,1-1 0 0 0,-1 0 1 0 0,1 0-1 0 0,-1-1 0 0 0,1 0 0 0 0,-1-1 1 0 0,0 0-1 0 0,0 0 0 0 0,0-1 0 0 0,-1 0 0 0 0,1-1 1 0 0,-1 0-1 0 0,3-2-295 0 0,123-110 2444 0 0,-117 97-2501 0 0,0-1-1 0 0,-1-1 1 0 0,-2-1-1 0 0,0 0 1 0 0,-1-1 0 0 0,-1 0-1 0 0,-2-1 1 0 0,0 0-1 0 0,-2 0 1 0 0,0-1-1 0 0,-2-1 1 0 0,-1 1 0 0 0,-1-1-1 0 0,-2 0 1 0 0,0 1-1 0 0,-2-1 1 0 0,-1 0 0 0 0,-1-3 57 0 0,1 21-88 0 0,-1 1 1 0 0,0-1 0 0 0,0 1-1 0 0,-1-1 1 0 0,0 1 0 0 0,0 0-1 0 0,-1 0 1 0 0,0 0 0 0 0,-1 1-1 0 0,0-1 1 0 0,0 1 0 0 0,0 0-1 0 0,-5-4 88 0 0,7 8-28 0 0,0 0 0 0 0,0 0 0 0 0,0 1 1 0 0,0-1-1 0 0,0 1 0 0 0,0-1 0 0 0,0 1 0 0 0,-1 1 0 0 0,0-1 0 0 0,1 0 0 0 0,-1 1 0 0 0,0-1 0 0 0,1 1 0 0 0,-1 0 0 0 0,0 1 0 0 0,0-1 0 0 0,0 1 0 0 0,0-1 0 0 0,0 1 0 0 0,0 0 0 0 0,0 1 0 0 0,0-1 0 0 0,0 1 0 0 0,1-1 0 0 0,-1 1 1 0 0,0 0-1 0 0,0 1 0 0 0,0-1 0 0 0,1 1 0 0 0,-1-1 0 0 0,-2 3 28 0 0,-8 6-5 0 0,1 0 1 0 0,0 0-1 0 0,1 1 0 0 0,0 1 1 0 0,0 0-1 0 0,2 1 1 0 0,-1 0-1 0 0,2 1 1 0 0,0 0-1 0 0,0 0 0 0 0,1 1 1 0 0,1 0-1 0 0,1 0 1 0 0,0 1-1 0 0,1 0 1 0 0,0 0-1 0 0,1 0 0 0 0,1 1 1 0 0,1-1-1 0 0,1 1 1 0 0,0 13 4 0 0,0-11 33 0 0,1 1 0 0 0,0 0 0 0 0,2 0-1 0 0,1 0 1 0 0,0-1 0 0 0,1 1 0 0 0,1-1 0 0 0,1 0 0 0 0,1 0 0 0 0,0-1 0 0 0,2 0 0 0 0,0 0 0 0 0,4 4-33 0 0,-1-3-365 0 0,79 105 1346 0 0,-13-60-7329 0 0,-71-61 1182 0 0,-3-2-3435 0 0</inkml:trace>
  <inkml:trace contextRef="#ctx0" brushRef="#br0" timeOffset="3594.584">9779 2041 6649 0 0,'0'0'3162'0'0,"0"0"-1888"0"0,0 0-304 0 0,0 0 333 0 0,0 0 193 0 0,0 0-65 0 0,0 0-259 0 0,0 0-332 0 0,-13 35-294 0 0,-41 110-208 0 0,27-37 3 0 0,26-83-370 0 0,9 35-1667 0 0,16-50-7719 0 0,-18-10 1033 0 0</inkml:trace>
  <inkml:trace contextRef="#ctx0" brushRef="#br0" timeOffset="3849.11">9679 2074 9386 0 0,'0'0'559'0'0,"0"0"-190"0"0,0 0 299 0 0,0 0 399 0 0,0 0 162 0 0,0 0-32 0 0,0 0-173 0 0,0 0-226 0 0,0 0-203 0 0,0 0-150 0 0,0 0-120 0 0,0 0-110 0 0,35 3-61 0 0,110 7-70 0 0,2-22-1282 0 0,-144 12 790 0 0,24-5-1664 0 0,-14-2-5568 0 0,-11 4 843 0 0</inkml:trace>
  <inkml:trace contextRef="#ctx0" brushRef="#br0" timeOffset="4015.147">9777 2258 464 0 0,'0'0'2681'0'0,"0"0"-617"0"0,0 0-191 0 0,0 0-153 0 0,0 0-200 0 0,0 0-200 0 0,0 0-247 0 0,0 0-289 0 0,0 0-232 0 0,0 0-184 0 0,0 0-160 0 0,206-22-104 0 0,-184 15-120 0 0,2-4-296 0 0,-2 4-472 0 0,0-1-992 0 0,-7 1-2113 0 0,-4 3-4065 0 0</inkml:trace>
  <inkml:trace contextRef="#ctx0" brushRef="#br0" timeOffset="5150.724">9720 1518 6065 0 0,'0'0'2138'0'0,"0"0"-202"0"0,0 0-118 0 0,0 0-112 0 0,0 0-235 0 0,0 0-274 0 0,0 0-284 0 0,0 0-269 0 0,0 0-188 0 0,0 0-161 0 0,0 0-127 0 0,0 0-84 0 0,-5 4-12 0 0,50 4 388 0 0,86-1 47 0 0,-130-7-504 0 0,1 0 0 0 0,-1 0 1 0 0,0 0-1 0 0,1 0 0 0 0,-1 1 1 0 0,0-1-1 0 0,1 0 0 0 0,-1 1 0 0 0,0-1 1 0 0,0 0-1 0 0,1 1 0 0 0,-1 0 1 0 0,0-1-1 0 0,0 1 0 0 0,0 0 1 0 0,0-1-1 0 0,0 1 0 0 0,1 0 1 0 0,-2 0-1 0 0,1 0 0 0 0,0 0 1 0 0,0 0-1 0 0,0 0 0 0 0,0 0 1 0 0,-1 0-1 0 0,1 0 0 0 0,0 1 1 0 0,-1-1-1 0 0,1 0 0 0 0,-1 0 1 0 0,1 1-1 0 0,-1-1 0 0 0,0 0 0 0 0,0 1 1 0 0,1-1-1 0 0,-1 0 0 0 0,0 1 1 0 0,0-1-1 0 0,0 0 0 0 0,-1 1 1 0 0,1-1-1 0 0,0 0 0 0 0,0 1 1 0 0,-1 0-4 0 0,-29 52 343 0 0,15-36-243 0 0,9-14-86 0 0,1 1 0 0 0,-1 0 0 0 0,1 1 0 0 0,1-1 0 0 0,-1 1-1 0 0,1 0 1 0 0,0 0 0 0 0,0 1 0 0 0,1-1 0 0 0,0 1 0 0 0,0-1 0 0 0,1 1 0 0 0,-1 0 0 0 0,2 0 0 0 0,-1 0-1 0 0,1 1 1 0 0,0-1 0 0 0,0 0 0 0 0,1 7-14 0 0,2-10 13 0 0,1-1-1 0 0,0 1 0 0 0,0-1 1 0 0,1 0-1 0 0,-1 0 0 0 0,1 0 1 0 0,-1 0-1 0 0,1-1 1 0 0,0 1-1 0 0,0-1 0 0 0,0 0 1 0 0,0 0-1 0 0,1 0 0 0 0,-1-1 1 0 0,0 0-1 0 0,1 1 1 0 0,-1-1-1 0 0,1-1 0 0 0,0 1 1 0 0,-1-1-1 0 0,1 0 1 0 0,-1 0-1 0 0,1 0 0 0 0,-1-1 1 0 0,3 0-13 0 0,4 2 8 0 0,149-20-876 0 0,-94 1-3483 0 0,-33 8-291 0 0,-16 6-5942 0 0</inkml:trace>
  <inkml:trace contextRef="#ctx0" brushRef="#br0" timeOffset="5831.945">10622 101 4449 0 0,'0'0'1024'0'0,"0"0"28"0"0,0 0 129 0 0,0 0 95 0 0,0 0 19 0 0,0 0-76 0 0,0 0-148 0 0,0 0-155 0 0,0 0-107 0 0,0 0-90 0 0,0 0-85 0 0,0 0-57 0 0,0 0-69 0 0,24-18-57 0 0,76-53-51 0 0,-63 59 84 0 0,-34 29-119 0 0,-3-14-279 0 0,14 119 1585 0 0,-16 61-556 0 0,-1-20-522 0 0,18 149-593 0 0,-4-201 63 0 0,-4 0 0 0 0,-4 1 0 0 0,-6 0 0 0 0,-5-1 0 0 0,-4 0 0 0 0,-10 24-63 0 0,-108 451 644 0 0,120-536-523 0 0,1-1-1 0 0,3 2 1 0 0,2-1 0 0 0,3 25-121 0 0,15-31 89 0 0,-14-43-65 0 0,0-1 16 0 0,0 0 0 0 0,0 0 49 0 0,-7 11 706 0 0,-5-6-519 0 0,-1-1 0 0 0,1 0 0 0 0,-1 0 0 0 0,1-1 0 0 0,-1-1 0 0 0,0 0 0 0 0,0-1 0 0 0,0 0 0 0 0,0-1 0 0 0,0-1 0 0 0,0 0 0 0 0,-7-2-276 0 0,16 3-3 0 0,0-1-1 0 0,0 0 1 0 0,0 0 0 0 0,1 0 0 0 0,-1 0 0 0 0,0 0 0 0 0,1-1 0 0 0,-1 0 0 0 0,1 0 0 0 0,-1 0 0 0 0,1 0 0 0 0,0 0 0 0 0,0-1 0 0 0,0 1 0 0 0,0-1 0 0 0,0 0 0 0 0,1 0-1 0 0,-1 0 1 0 0,1 0 0 0 0,0 0 0 0 0,-1-2 3 0 0,-6-21-3214 0 0,8-4-4572 0 0,5 19-4473 0 0</inkml:trace>
  <inkml:trace contextRef="#ctx0" brushRef="#br0" timeOffset="7014.1">223 49 1656 0 0,'0'0'1111'0'0,"0"0"-51"0"0,0 0 78 0 0,0 0 118 0 0,0 0 138 0 0,0 0 164 0 0,0 0-7 0 0,0 0-136 0 0,0 0-231 0 0,0 0-272 0 0,0 0-228 0 0,-31 1-140 0 0,-93 3-113 0 0,123-5-409 0 0,-1 0-1 0 0,1 1 0 0 0,0-1 1 0 0,-1 1-1 0 0,1-1 1 0 0,-1 1-1 0 0,1 0 1 0 0,0 0-1 0 0,-1-1 1 0 0,1 1-1 0 0,-1 0 1 0 0,1 0-1 0 0,-1 1 1 0 0,1-1-1 0 0,-1 0 0 0 0,1 0 1 0 0,-1 1-1 0 0,1-1 1 0 0,0 1-1 0 0,-1-1 1 0 0,1 1-1 0 0,0-1 1 0 0,-1 1-1 0 0,1 0 1 0 0,0 0-1 0 0,0 0 1 0 0,0 0-1 0 0,-1 0 0 0 0,1 0 1 0 0,0 0-1 0 0,0 0 1 0 0,1 0-1 0 0,-1 0 1 0 0,0 0-1 0 0,0 1 1 0 0,0-1-1 0 0,1 0 1 0 0,-1 1-22 0 0,-1 6 96 0 0,-11 94 391 0 0,13-70-350 0 0,-5 141 321 0 0,8 1-1 0 0,17 100-457 0 0,13-10 344 0 0,-3 248-344 0 0,-38-246 1274 0 0,-26 135-1274 0 0,18 55 1057 0 0,29-390-548 0 0,-10-64-466 0 0,1 0 1 0 0,-1 0-1 0 0,1 0 1 0 0,-1-1-1 0 0,1 1 1 0 0,0-1-1 0 0,0 0 1 0 0,0 0-1 0 0,0 0 1 0 0,0-1-1 0 0,0 0 1 0 0,0 1 0 0 0,0-1-1 0 0,0 0 1 0 0,0-1-1 0 0,0 1 1 0 0,0-1-1 0 0,0 0 1 0 0,0 0-1 0 0,-1 0 1 0 0,1 0-1 0 0,0-1 1 0 0,0 0-1 0 0,-1 1 1 0 0,1-2-44 0 0,26-5-1535 0 0,-21 7 658 0 0,22-5-6639 0 0,-20 5-3773 0 0</inkml:trace>
  <inkml:trace contextRef="#ctx0" brushRef="#br0" timeOffset="8758.893">10940 1404 0 0 0,'0'0'192'0'0,"0"0"412"0"0,0 0 518 0 0,0 0 421 0 0,0 0 293 0 0,0 0 85 0 0,0 0-146 0 0,0 0-202 0 0,0 0-222 0 0,0 0-248 0 0,26-9-196 0 0,80-31-166 0 0,-21-16 614 0 0,-66 37-1027 0 0,18-14-56 0 0,-2-1-1 0 0,-1-2 0 0 0,-1-1 0 0 0,-3-1 0 0 0,-1-2 0 0 0,-2-1 0 0 0,7-17-271 0 0,-29 46-64 0 0,0 0 0 0 0,-1 0-1 0 0,-1 0 1 0 0,0-1 0 0 0,0 1-1 0 0,-2-1 1 0 0,1 0 0 0 0,-2 0-1 0 0,0-7 65 0 0,0 18-63 0 0,-1 0 0 0 0,0-1-1 0 0,0 1 1 0 0,0 0-1 0 0,0 0 1 0 0,0 0-1 0 0,0 0 1 0 0,0 0-1 0 0,-1 0 1 0 0,1 0-1 0 0,-1 1 1 0 0,1-1-1 0 0,-1 0 1 0 0,0 1-1 0 0,0-1 1 0 0,1 1-1 0 0,-1 0 1 0 0,0 0 0 0 0,0 0-1 0 0,-1-1 1 0 0,1 2-1 0 0,0-1 1 0 0,0 0-1 0 0,0 0 1 0 0,-1 1-1 0 0,1-1 1 0 0,0 1-1 0 0,-1 0 1 0 0,1 0-1 0 0,0 0 1 0 0,-1 0-1 0 0,1 0 1 0 0,0 0-1 0 0,0 1 1 0 0,-1-1 0 0 0,1 1-1 0 0,0-1 1 0 0,0 1-1 0 0,-1 0 1 0 0,1 0-1 0 0,0 0 1 0 0,0 0-1 0 0,0 0 1 0 0,0 1-1 0 0,0-1 1 0 0,1 1-1 0 0,-1-1 1 0 0,0 1-1 0 0,0 0 64 0 0,-14 15-33 0 0,0-1 0 0 0,1 2-1 0 0,1 0 1 0 0,1 1-1 0 0,1 0 1 0 0,1 1 0 0 0,0 1-1 0 0,1-1 1 0 0,2 1-1 0 0,0 1 1 0 0,1 0-1 0 0,1 0 1 0 0,1 0 0 0 0,1 1-1 0 0,1 0 1 0 0,1-1-1 0 0,1 14 34 0 0,1-29 47 0 0,-1-1 0 0 0,1 1-1 0 0,1-1 1 0 0,-1 1 0 0 0,1-1-1 0 0,0 0 1 0 0,0 1 0 0 0,1-1-1 0 0,0 0 1 0 0,0 0 0 0 0,0 0-1 0 0,1 0 1 0 0,0 0 0 0 0,0 0-1 0 0,1-1 1 0 0,-1 0 0 0 0,1 1-1 0 0,0-2 1 0 0,1 1 0 0 0,-1 0 0 0 0,1-1-1 0 0,0 0 1 0 0,0 0 0 0 0,0 0-1 0 0,1 0 1 0 0,2 0-47 0 0,6 2 196 0 0,1 0-1 0 0,-1-2 1 0 0,1 0 0 0 0,0 0-1 0 0,0-2 1 0 0,0 0 0 0 0,1 0-1 0 0,-1-2 1 0 0,1 0 0 0 0,-1 0-1 0 0,0-2 1 0 0,0 0 0 0 0,1 0-1 0 0,-1-2 1 0 0,-1 1 0 0 0,1-2-1 0 0,0 0 1 0 0,-1-1 0 0 0,0-1-1 0 0,-1 0 1 0 0,1 0 0 0 0,5-6-196 0 0,17-9 232 0 0,-2-2 0 0 0,0-2 0 0 0,-2-1 0 0 0,0-1 0 0 0,-2-2 0 0 0,14-19-232 0 0,-31 34-30 0 0,-1-1 0 0 0,-1-1 0 0 0,0 0-1 0 0,-1 0 1 0 0,-1-1 0 0 0,0-1 0 0 0,-1 1 0 0 0,-2-1-1 0 0,0-1 1 0 0,0 1 0 0 0,-2-1 0 0 0,-1 0 0 0 0,0 0-1 0 0,-1-15 31 0 0,-1 33-44 0 0,-1 0 0 0 0,0 0 0 0 0,0-1 0 0 0,0 1 0 0 0,0 0 0 0 0,0 0 1 0 0,0 0-1 0 0,0 0 0 0 0,-1 0 0 0 0,1 0 0 0 0,-1 0 0 0 0,1 0 0 0 0,-1 0 0 0 0,0 0 0 0 0,0 0 0 0 0,0 0 0 0 0,0 1 0 0 0,0-1 0 0 0,0 0 0 0 0,0 0 0 0 0,-1 1 0 0 0,1-1 0 0 0,-1 1 0 0 0,1-1 0 0 0,-1 1 0 0 0,0 0 0 0 0,1 0 0 0 0,-1 0 0 0 0,0 0 0 0 0,0 0 0 0 0,0 0 0 0 0,0 0 0 0 0,0 0 0 0 0,0 1 0 0 0,0-1 0 0 0,0 1 0 0 0,0-1 0 0 0,0 1 0 0 0,0 0 0 0 0,0 0 0 0 0,0 0 0 0 0,0 0 0 0 0,0 0 0 0 0,0 0 0 0 0,0 1 0 0 0,0-1 0 0 0,-1 1 0 0 0,2 0 0 0 0,-1-1 0 0 0,0 1 0 0 0,0 0 0 0 0,0 0 44 0 0,-10 7-105 0 0,1 1 0 0 0,1 0-1 0 0,0 1 1 0 0,0 0-1 0 0,0 0 1 0 0,2 1 0 0 0,-1 1-1 0 0,1-1 1 0 0,1 1 0 0 0,0 0-1 0 0,-1 5 106 0 0,0-3-5 0 0,0 1 0 0 0,0 0 0 0 0,2 1 0 0 0,0-1 1 0 0,1 1-1 0 0,0 0 0 0 0,2 1 0 0 0,0-1 0 0 0,0 1 0 0 0,2 0 0 0 0,0-1 0 0 0,1 1 0 0 0,0 0 0 0 0,3 15 5 0 0,-1-26 39 0 0,0 1 0 0 0,0-1-1 0 0,1 0 1 0 0,0-1 0 0 0,0 1 0 0 0,0 0 0 0 0,0-1 0 0 0,1 0-1 0 0,0 0 1 0 0,0 0 0 0 0,1 0 0 0 0,-1-1 0 0 0,1 1-1 0 0,0-1 1 0 0,0 0 0 0 0,1-1 0 0 0,-1 1 0 0 0,1-1 0 0 0,-1 0-1 0 0,1 0 1 0 0,0-1 0 0 0,5 2-39 0 0,5 0 243 0 0,-1 0 0 0 0,1-1 0 0 0,-1 0 0 0 0,1-1 0 0 0,0-1 0 0 0,0-1 0 0 0,0 0 0 0 0,13-2-243 0 0,-7-3 218 0 0,0-1 0 0 0,0-1 1 0 0,-1-1-1 0 0,0 0 0 0 0,-1-2 1 0 0,0-1-1 0 0,0 0 0 0 0,-1-1 0 0 0,0-1 1 0 0,-1-1-1 0 0,-1-1 0 0 0,11-11-218 0 0,-3 1 39 0 0,-1-1 0 0 0,0-1 0 0 0,-3-1 1 0 0,0-1-1 0 0,-1-1 0 0 0,-2 0 0 0 0,-2-2 0 0 0,0 0 0 0 0,2-11-39 0 0,-14 32-68 0 0,0 0-1 0 0,-1 0 0 0 0,0-1 1 0 0,0 0-1 0 0,-1 1 1 0 0,-1-1-1 0 0,0 0 1 0 0,-1 0-1 0 0,0 0 0 0 0,-1 1 1 0 0,0-1-1 0 0,-2-6 69 0 0,3 17-16 0 0,0-1 0 0 0,0 1 0 0 0,-1 0 0 0 0,1 0 0 0 0,-1 0 0 0 0,1-1 0 0 0,-1 1 0 0 0,1 0 0 0 0,-1 0 0 0 0,0 0 1 0 0,1 0-1 0 0,-1 0 0 0 0,0 0 0 0 0,0 0 0 0 0,0 0 0 0 0,0 0 0 0 0,0 0 0 0 0,0 1 0 0 0,0-1 0 0 0,0 0 0 0 0,0 1 0 0 0,0-1 0 0 0,-1 0 0 0 0,1 1 0 0 0,0 0 0 0 0,0-1 0 0 0,0 1 0 0 0,-1 0 0 0 0,1-1 0 0 0,0 1 0 0 0,-1 0 0 0 0,1 0 0 0 0,0 0 0 0 0,0 0 0 0 0,-1 0 0 0 0,1 1 0 0 0,0-1 0 0 0,-1 0 0 0 0,1 0 0 0 0,0 1 0 0 0,0-1 0 0 0,0 1 0 0 0,-1-1 0 0 0,1 1 16 0 0,-47 36-473 0 0,31-12 530 0 0,1 1 0 0 0,1 1 0 0 0,1 1 0 0 0,2 0 0 0 0,0 0 0 0 0,2 1 0 0 0,2 1 0 0 0,0-1 0 0 0,2 1 0 0 0,1 1 0 0 0,2-1 0 0 0,0 1 0 0 0,2 0 0 0 0,3 20-57 0 0,-2-38 97 0 0,1 0 1 0 0,0 0 0 0 0,1-1 0 0 0,0 1-1 0 0,1 0 1 0 0,1-1 0 0 0,0 0 0 0 0,1 0 0 0 0,0 0-1 0 0,0 0 1 0 0,1-1 0 0 0,1 0 0 0 0,0 0-1 0 0,1 0 1 0 0,0-1 0 0 0,0 0 0 0 0,1-1 0 0 0,0 0-1 0 0,1 0 1 0 0,0-1 0 0 0,0 0 0 0 0,7 3-98 0 0,34-2 81 0 0,-36-16-4102 0 0,-1-5-6054 0 0,-9 7 406 0 0</inkml:trace>
  <inkml:trace contextRef="#ctx0" brushRef="#br0" timeOffset="11046.54">12853 1183 2577 0 0,'0'0'1436'0'0,"0"0"-309"0"0,0 0-64 0 0,0 0 144 0 0,0 0 92 0 0,0 0-37 0 0,0 0-183 0 0,0 0-301 0 0,0 0-266 0 0,0 0-147 0 0,0 0-46 0 0,0 6 65 0 0,0 134 2884 0 0,0 79-2606 0 0,-2-200-1082 0 0,0-3-4087 0 0,2-14 1973 0 0,0-2-856 0 0,0 0-303 0 0,0 0 899 0 0</inkml:trace>
  <inkml:trace contextRef="#ctx0" brushRef="#br0" timeOffset="11453.56">12606 1205 2977 0 0,'0'0'953'0'0,"0"0"-81"0"0,0 0 201 0 0,0 0 342 0 0,0 0 225 0 0,0 0 8 0 0,0 0-154 0 0,0 0-156 0 0,0 0-118 0 0,0 0-128 0 0,0 0-141 0 0,0 0-124 0 0,0 0-123 0 0,31-4-76 0 0,95-14-111 0 0,-2-12 550 0 0,50-16-2187 0 0,-155 45-3032 0 0,-12 1-5627 0 0,-5 0 4414 0 0</inkml:trace>
  <inkml:trace contextRef="#ctx0" brushRef="#br0" timeOffset="11720.903">12582 1610 0 0 0,'0'0'752'0'0,"0"0"123"0"0,0 0 332 0 0,0 0 433 0 0,0 0 266 0 0,0 0-47 0 0,0 0-223 0 0,0 0-210 0 0,0 0-108 0 0,0 0-87 0 0,0 0-60 0 0,0 0-58 0 0,0 0-95 0 0,26-4-58 0 0,82-14-111 0 0,43-26 1707 0 0,-6 17-2433 0 0,-82 25-8388 0 0,-51 2-2806 0 0</inkml:trace>
</inkml:ink>
</file>

<file path=ppt/ink/ink4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20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687 664 0 0 0,'0'0'269'0'0,"0"0"338"0"0,0 0-19 0 0,0 0 155 0 0,0 0 323 0 0,0 0 246 0 0,0 0 124 0 0,0 0-53 0 0,0 0-160 0 0,0 0-177 0 0,0 0-150 0 0,2-4-104 0 0,9-11-41 0 0,-6-8 5309 0 0,-24-1-3793 0 0,-66-2-1457 0 0,-99 18-646 0 0,168 9-150 0 0,1 1 1 0 0,0 0-1 0 0,0 1 1 0 0,0 0-1 0 0,0 1 1 0 0,1 1 0 0 0,0 1-1 0 0,0 0 1 0 0,0 0-1 0 0,1 2 1 0 0,-1-1-1 0 0,2 2 1 0 0,-1 0 0 0 0,-5 5-15 0 0,14-10-4 0 0,0-1 0 0 0,0 1 0 0 0,0 0 0 0 0,0 0 0 0 0,1 1 0 0 0,0-1 0 0 0,0 0 1 0 0,0 1-1 0 0,0 0 0 0 0,1 0 0 0 0,-1 0 0 0 0,1 0 0 0 0,1 0 0 0 0,-1 0 0 0 0,1 1 0 0 0,0-1 1 0 0,0 0-1 0 0,0 1 0 0 0,1-1 0 0 0,0 1 0 0 0,0-1 0 0 0,0 1 0 0 0,1-1 0 0 0,-1 1 0 0 0,1-1 1 0 0,1 0-1 0 0,-1 1 0 0 0,1-1 0 0 0,0 0 0 0 0,0 0 0 0 0,1 0 0 0 0,-1 0 0 0 0,1-1 0 0 0,0 1 1 0 0,3 3 3 0 0,3 1 20 0 0,0 0 1 0 0,1 0 0 0 0,0-1-1 0 0,1 0 1 0 0,0 0 0 0 0,0-2 0 0 0,1 1-1 0 0,0-1 1 0 0,0-1 0 0 0,0 0-1 0 0,0-1 1 0 0,1 0 0 0 0,0-1 0 0 0,0 0-1 0 0,1-1-20 0 0,156 13 626 0 0,-157-7-80 0 0,-45 6 195 0 0,21-10-827 0 0,-38 22-32 0 0,0 2-1 0 0,2 3 0 0 0,2 1 1 0 0,0 3-1 0 0,-13 15 119 0 0,33-29-30 0 0,1 0 1 0 0,1 2-1 0 0,1 1 0 0 0,1 0 1 0 0,2 2-1 0 0,0 0 0 0 0,1 1 1 0 0,-4 13 29 0 0,20-36-1 0 0,-1-1 0 0 0,1 1 0 0 0,1 0 0 0 0,-1 0 1 0 0,1 0-1 0 0,-1 0 0 0 0,1 0 0 0 0,0 0 0 0 0,1 0 1 0 0,-1 0-1 0 0,1 1 0 0 0,0-1 0 0 0,0 0 1 0 0,0 0-1 0 0,0 1 0 0 0,1-1 0 0 0,0 0 0 0 0,0 0 1 0 0,0 0-1 0 0,0 0 0 0 0,0 0 0 0 0,1 0 0 0 0,0 0 1 0 0,0 0-1 0 0,0-1 0 0 0,0 1 0 0 0,1-1 1 0 0,-1 1-1 0 0,1-1 0 0 0,0 0 0 0 0,0 0 0 0 0,0 0 1 0 0,0 0-1 0 0,1-1 1 0 0,10 3 30 0 0,0-1 0 0 0,0-1 0 0 0,0 0 0 0 0,1-1 0 0 0,-1 0 1 0 0,0-1-1 0 0,1-1 0 0 0,-1-1 0 0 0,1 0 0 0 0,-1 0 0 0 0,1-1 0 0 0,-1-1 0 0 0,0-1 0 0 0,0 0 1 0 0,-1-1-1 0 0,1 0 0 0 0,11-7-30 0 0,-1 0-524 0 0,1-1 0 0 0,-2-1 0 0 0,0-1 1 0 0,-1-1-1 0 0,14-14 524 0 0,21-31-5560 0 0,-32 31-2176 0 0,-11 15 378 0 0</inkml:trace>
  <inkml:trace contextRef="#ctx0" brushRef="#br0" timeOffset="446.376">412 1 5625 0 0,'0'0'622'0'0,"0"0"-425"0"0,0 0-10 0 0,0 0 450 0 0,0 0 573 0 0,0 0 350 0 0,0 0 50 0 0,0 0-139 0 0,0 0-210 0 0,0 0-215 0 0,0 0-170 0 0,0 0-161 0 0,2 35-116 0 0,5 111-80 0 0,-5 115 1254 0 0,-13-86-1570 0 0,-9-1 0 0 0,-7-1 1 0 0,-7-2-1 0 0,-57 166-203 0 0,66-244 23 0 0,6-12-165 0 0,4 1 0 0 0,3 0 0 0 0,0 60 142 0 0,9-58-4605 0 0,2 1-4679 0 0,1-82 2855 0 0</inkml:trace>
</inkml:ink>
</file>

<file path=ppt/ink/ink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0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10522 0 0,'0'0'2769'0'0,"0"0"-913"0"0,0 0-327 0 0,0 0-337 0 0,0 0-424 0 0,0 0-392 0 0,0 0-344 0 0,0 0-424 0 0,0 0-392 0 0,0 0-304 0 0,0 0-585 0 0,0 0-1023 0 0,0 0-2041 0 0,0 0-2937 0 0</inkml:trace>
</inkml:ink>
</file>

<file path=ppt/ink/ink4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25.2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1 540 880 0 0,'0'0'1130'0'0,"0"0"-1088"0"0,0 0-354 0 0,0 0 296 0 0,0 0 678 0 0,0 0 678 0 0,0 0 270 0 0,0 0-37 0 0,0 0-192 0 0,0 0-224 0 0,0 0-147 0 0,20 12-37 0 0,65 36-30 0 0,-13-24 1099 0 0,-57-24-1578 0 0,-1 2-149 0 0,0-2-1 0 0,0 0 0 0 0,0-1 0 0 0,0 0 1 0 0,0-1-1 0 0,-1 0 0 0 0,1-1 1 0 0,-1-1-1 0 0,1 0 0 0 0,-1-1 1 0 0,0 0-1 0 0,-1-1 0 0 0,11-7-314 0 0,34-27 338 0 0,-1-3-1 0 0,-2-2 0 0 0,-2-3 1 0 0,-3-2-1 0 0,-1-2 0 0 0,4-11-337 0 0,-9 15 117 0 0,109-135-5 0 0,-151 182-120 0 0,-1 1-1 0 0,0-1 1 0 0,0 1 0 0 0,1-1 0 0 0,-1 1 0 0 0,0 0-1 0 0,0-1 1 0 0,1 1 0 0 0,-1-1 0 0 0,0 1-1 0 0,1 0 1 0 0,-1 0 0 0 0,1-1 0 0 0,-1 1 0 0 0,1 0-1 0 0,-1-1 1 0 0,0 1 0 0 0,1 0 0 0 0,-1 0 0 0 0,1 0-1 0 0,-1 0 1 0 0,1-1 0 0 0,-1 1 0 0 0,1 0-1 0 0,-1 0 1 0 0,1 0 0 0 0,-1 0 0 0 0,1 0 0 0 0,-1 0-1 0 0,1 0 1 0 0,-1 0 0 0 0,1 0 0 0 0,-1 1 0 0 0,1-1-1 0 0,-1 0 1 0 0,1 0 0 0 0,-1 0 0 0 0,1 1-1 0 0,-1-1 1 0 0,1 0 0 0 0,-1 0 0 0 0,0 1 0 0 0,1-1-1 0 0,-1 0 1 0 0,1 1 0 0 0,-1-1 0 0 0,0 0-1 0 0,1 1 1 0 0,-1-1 0 0 0,0 1 0 0 0,0-1 0 0 0,1 0-1 0 0,-1 1 1 0 0,0-1 0 0 0,0 1 0 0 0,0-1 0 0 0,1 1-1 0 0,-1-1 1 0 0,0 1 0 0 0,0-1 0 0 0,0 1-1 0 0,0-1 1 0 0,0 1 8 0 0,6 39 13 0 0,-6-33 28 0 0,4 32 121 0 0,-3 0 0 0 0,-1 1 0 0 0,-2-1 0 0 0,-2 0 0 0 0,-1 0 0 0 0,-2 0 1 0 0,-2 0-1 0 0,-1-1 0 0 0,-2 0-162 0 0,2-10 56 0 0,4-7-21 0 0,-1 0 1 0 0,-2 0 0 0 0,0-1-1 0 0,-1 0 1 0 0,0-1 0 0 0,-2 0-1 0 0,-4 4-35 0 0,6-10-32 0 0,0-1 0 0 0,-1 0 0 0 0,0-1 0 0 0,0 0 0 0 0,-2-1 0 0 0,1 0 1 0 0,-1-1-1 0 0,0 0 0 0 0,-1-1 0 0 0,0-1 0 0 0,0 0 0 0 0,-1-1 0 0 0,0-1 0 0 0,0 0 0 0 0,0-1 0 0 0,-1 0 0 0 0,1-1 0 0 0,-1-1 0 0 0,0-1 0 0 0,-10 0 32 0 0,21-1-134 0 0,0-1-1 0 0,0 0 0 0 0,0 0 0 0 0,0 0 1 0 0,1-1-1 0 0,-1 0 0 0 0,0 0 0 0 0,1 0 0 0 0,-1 0 1 0 0,1-1-1 0 0,0 0 0 0 0,0 1 0 0 0,0-2 1 0 0,0 1-1 0 0,1 0 0 0 0,-1-1 0 0 0,1 0 1 0 0,0 1-1 0 0,0-1 0 0 0,0-1 0 0 0,0 1 1 0 0,1 0-1 0 0,-1-1 0 0 0,1 1 0 0 0,1-1 0 0 0,-1 1 1 0 0,0-4 134 0 0,-4-39-4348 0 0,15 2-3632 0 0,-1 29 2067 0 0</inkml:trace>
</inkml:ink>
</file>

<file path=ppt/ink/ink4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25.5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15219 0 0,'0'0'1048'0'0,"0"0"-553"0"0,0 0-105 0 0,0 0 316 0 0,0 0 292 0 0,0 0 38 0 0,0 0-180 0 0,0 0-299 0 0,0 0-257 0 0,3 36-155 0 0,10 112-94 0 0,0 24-1422 0 0,-12-109-9265 0 0,-1-51 842 0 0</inkml:trace>
</inkml:ink>
</file>

<file path=ppt/ink/ink4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25.8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16876 0 0,'0'0'1024'0'0,"0"0"-408"0"0,0 0-352 0 0,0 0-248 0 0,0 0-288 0 0,0 0-464 0 0,0 0-120 0 0,0 0 7 0 0,0 0 33 0 0,0 0 32 0 0,0 0-680 0 0,0 0-2057 0 0,0 0-5977 0 0</inkml:trace>
</inkml:ink>
</file>

<file path=ppt/ink/ink4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26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0 667 10042 0 0,'0'0'1623'0'0,"0"0"-219"0"0,0 0 23 0 0,0 0 155 0 0,0 0-47 0 0,0 0-293 0 0,0 0-263 0 0,0 0-278 0 0,0 0-218 0 0,0 0-128 0 0,6-34-85 0 0,17-104-30 0 0,41-89 375 0 0,-54 199-596 0 0,60-104-209 0 0,-70 131 161 0 0,0 1-1 0 0,0-1 0 0 0,1 0 1 0 0,-1 1-1 0 0,0-1 0 0 0,1 0 1 0 0,-1 1-1 0 0,1-1 0 0 0,-1 1 1 0 0,1-1-1 0 0,-1 1 0 0 0,1-1 1 0 0,-1 1-1 0 0,1-1 0 0 0,0 1 0 0 0,-1-1 1 0 0,1 1-1 0 0,-1 0 0 0 0,1-1 1 0 0,0 1-1 0 0,0 0 0 0 0,-1-1 1 0 0,1 1-1 0 0,0 0 0 0 0,-1 0 1 0 0,1 0-1 0 0,0 0 0 0 0,0 0 1 0 0,-1 0-1 0 0,1 0 0 0 0,0 0 0 0 0,0 0 1 0 0,-1 0-1 0 0,1 0 0 0 0,0 0 1 0 0,-1 1-1 0 0,1-1 0 0 0,0 0 1 0 0,0 0-1 0 0,-1 1 0 0 0,1-1 1 0 0,-1 1-1 0 0,1-1 0 0 0,0 0 1 0 0,-1 1-1 0 0,1-1 0 0 0,-1 1 0 0 0,1-1 1 0 0,-1 1-1 0 0,1 0 0 0 0,-1-1 1 0 0,1 1-1 0 0,-1-1 0 0 0,0 1 1 0 0,1 0-1 0 0,-1-1 0 0 0,0 1 1 0 0,0 0-1 0 0,1 0 0 0 0,-1-1 1 0 0,0 1-1 0 0,0 0 0 0 0,0 0 0 0 0,0-1 1 0 0,0 1-1 0 0,0 0 0 0 0,0-1 1 0 0,0 1-1 0 0,0 0 30 0 0,1 43-99 0 0,19 121-1 0 0,-19-159 112 0 0,0-1-1 0 0,1 0 1 0 0,0 0 0 0 0,1 0 0 0 0,-1 0-1 0 0,1 0 1 0 0,0 0 0 0 0,0-1-1 0 0,0 1 1 0 0,1-1 0 0 0,0 0 0 0 0,-1 0-1 0 0,1 0 1 0 0,1 0 0 0 0,-1-1-1 0 0,1 0 1 0 0,-1 0 0 0 0,1 0 0 0 0,0 0-1 0 0,0-1 1 0 0,0 0 0 0 0,0 0-1 0 0,0 0 1 0 0,1 0 0 0 0,-1-1 0 0 0,1 0-1 0 0,2 0-11 0 0,-3-1 109 0 0,0 0 0 0 0,0 0 0 0 0,0-1 0 0 0,0 1 0 0 0,0-1 1 0 0,0 0-1 0 0,0 0 0 0 0,-1-1 0 0 0,1 0 0 0 0,0 0 0 0 0,-1 0 0 0 0,0 0 0 0 0,1 0 0 0 0,-1-1 0 0 0,0 0 0 0 0,0 0 0 0 0,0 0 0 0 0,-1-1 0 0 0,1 1 0 0 0,-1-1 0 0 0,0 0 0 0 0,0 0 0 0 0,0 0 0 0 0,0 0 0 0 0,-1 0-109 0 0,57-123 1250 0 0,-46 93-1468 0 0,9-16-1307 0 0,-14 34-1967 0 0,1 1-4168 0 0,-4 7-3617 0 0</inkml:trace>
  <inkml:trace contextRef="#ctx0" brushRef="#br0" timeOffset="291.055">998 0 13691 0 0,'0'0'1712'0'0,"0"0"-377"0"0,0 0-211 0 0,0 0-151 0 0,0 0-213 0 0,0 0-159 0 0,0 0-117 0 0,0 0-146 0 0,0 0-118 0 0,-32 22-92 0 0,-97 72-75 0 0,63-26-21 0 0,57-53-36 0 0,2-3-21 0 0,-1 1-1 0 0,1 0 1 0 0,1 0-1 0 0,0 0 1 0 0,1 1-1 0 0,1 0 1 0 0,0 0-1 0 0,1 0 1 0 0,0 0-1 0 0,1 3 26 0 0,1-11-22 0 0,1-1 0 0 0,0 0-1 0 0,0 1 1 0 0,1-1 0 0 0,0 0 0 0 0,0 1 0 0 0,0-1-1 0 0,0 0 1 0 0,1 0 0 0 0,0 0 0 0 0,0 0 0 0 0,0 0-1 0 0,0-1 1 0 0,1 1 0 0 0,0 0 0 0 0,0-1 0 0 0,0 0 0 0 0,1 0-1 0 0,-1 0 1 0 0,1 0 0 0 0,0-1 0 0 0,0 1 0 0 0,0-1-1 0 0,1 0 1 0 0,-1 0 0 0 0,1 0 0 0 0,0-1 0 0 0,0 0-1 0 0,0 1 23 0 0,10 1-245 0 0,0 0-1 0 0,1-1 1 0 0,-1 0-1 0 0,1-2 0 0 0,0 1 1 0 0,-1-2-1 0 0,1 0 1 0 0,0-1-1 0 0,-1-1 0 0 0,1 0 1 0 0,-1-1-1 0 0,1-1 1 0 0,-1 0-1 0 0,0-1 0 0 0,-1-1 1 0 0,1 0-1 0 0,-1-1 1 0 0,0 0-1 0 0,4-4 246 0 0,35-22-4416 0 0,-20 9-2040 0 0,-20 12 1446 0 0</inkml:trace>
  <inkml:trace contextRef="#ctx0" brushRef="#br0" timeOffset="557.637">1224 401 112 0 0,'0'0'1082'0'0,"0"0"126"0"0,0 0 298 0 0,0 0 269 0 0,0 0 74 0 0,0 0-55 0 0,0 0-83 0 0,0 0-117 0 0,0 0-117 0 0,0 0-80 0 0,32 12-37 0 0,102 30-60 0 0,-131-40-1208 0 0,1-1 0 0 0,-1 1 0 0 0,0-1-1 0 0,1 0 1 0 0,-1 0 0 0 0,1-1 0 0 0,-1 1 0 0 0,1-1-1 0 0,-1 0 1 0 0,1 0 0 0 0,-1 0 0 0 0,1 0 0 0 0,-1-1-1 0 0,1 1 1 0 0,-1-1 0 0 0,1 0 0 0 0,-1 0 0 0 0,1 0 0 0 0,-1 0-1 0 0,0-1 1 0 0,1 0-92 0 0,6-3 395 0 0,15-8-46 0 0,0 0 1 0 0,-2-1-1 0 0,0-2 0 0 0,0 0 0 0 0,-2-2 0 0 0,0 0 0 0 0,-1-1 0 0 0,-1-1 0 0 0,0-1 0 0 0,-2-1 0 0 0,-1 0 1 0 0,0-1-1 0 0,-1-3-349 0 0,15-62 468 0 0,-30 86-465 0 0,0-1 1 0 0,1 0-1 0 0,-1 0 1 0 0,0 0-1 0 0,0 0 1 0 0,-1 0 0 0 0,1 0-1 0 0,-1 0 1 0 0,1 1-1 0 0,-1-1 1 0 0,0 0-1 0 0,0 0 1 0 0,0 1-1 0 0,0-1 1 0 0,-1 0 0 0 0,1 1-1 0 0,-1-1 1 0 0,1 1-1 0 0,-1 0 1 0 0,0 0-1 0 0,0-1 1 0 0,0 1 0 0 0,0 0-1 0 0,0 1 1 0 0,-1-1-1 0 0,1 0 1 0 0,-1 1-1 0 0,1-1 1 0 0,-1 1-1 0 0,0 0-3 0 0,-4-2-39 0 0,0 1 0 0 0,-1 0 0 0 0,1 1 0 0 0,-1 0 0 0 0,1 0 0 0 0,-1 0 0 0 0,0 1 0 0 0,1 0 0 0 0,-1 1 0 0 0,0 0 0 0 0,1 0 0 0 0,-1 0 0 0 0,1 1 0 0 0,-1 0 0 0 0,1 1 0 0 0,0 0 0 0 0,0 0-1 0 0,0 0 1 0 0,0 1 0 0 0,1 0 0 0 0,-1 0 0 0 0,1 1 0 0 0,-4 3 39 0 0,-9 9-90 0 0,0 0 0 0 0,1 1 0 0 0,1 0 0 0 0,1 2 0 0 0,0 0-1 0 0,-8 15 91 0 0,18-28-13 0 0,1 0 0 0 0,-1 0-1 0 0,1 1 1 0 0,1-1-1 0 0,-1 1 1 0 0,1 0-1 0 0,1 0 1 0 0,-1 0-1 0 0,1 1 1 0 0,1-1-1 0 0,0 1 1 0 0,0 0-1 0 0,1 0 1 0 0,-1-1 0 0 0,2 1-1 0 0,0 0 1 0 0,0 0-1 0 0,0 0 1 0 0,1 0-1 0 0,0 0 1 0 0,1 0-1 0 0,0-1 1 0 0,1 1-1 0 0,-1-1 1 0 0,2 1-1 0 0,-1-1 1 0 0,1 0-1 0 0,0 0 1 0 0,1 0 0 0 0,0-1-1 0 0,1 2 14 0 0,11 2 9 0 0,0-1-1 0 0,0 0 1 0 0,1-1-1 0 0,0-1 1 0 0,0 0-1 0 0,1-2 1 0 0,0 0-1 0 0,1-1 1 0 0,-1-1-1 0 0,1-1 1 0 0,0-1-1 0 0,-1 0 1 0 0,1-2-1 0 0,0 0 1 0 0,0-1-1 0 0,17-3-8 0 0,20 3-41 0 0,122-19-1679 0 0,-121 8-1827 0 0,0-1-3836 0 0,-49 11 5690 0 0,20-3-7804 0 0</inkml:trace>
</inkml:ink>
</file>

<file path=ppt/ink/ink4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29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316 541 1920 0 0,'0'0'1189'0'0,"0"0"-394"0"0,0 0-182 0 0,0 0 39 0 0,0 0 92 0 0,0 0 88 0 0,0 0 23 0 0,0 0-117 0 0,-32 7-157 0 0,-96 23-186 0 0,125-30-376 0 0,-1 0-1 0 0,1 1 1 0 0,0-1-1 0 0,-1 1 1 0 0,1 0-1 0 0,0 0 1 0 0,0 0-1 0 0,0 0 1 0 0,0 1-1 0 0,0-1 1 0 0,0 1-1 0 0,0 0 1 0 0,1-1-1 0 0,-1 2 1 0 0,0-1-1 0 0,1 0 1 0 0,0 0-1 0 0,-1 1 1 0 0,1-1-1 0 0,0 1-18 0 0,-5 7 65 0 0,-2 0 13 0 0,0 0 1 0 0,1 1 0 0 0,0 0-1 0 0,0 0 1 0 0,1 1-1 0 0,1 0 1 0 0,0 0 0 0 0,1 1-1 0 0,0-1 1 0 0,1 1-1 0 0,0 0 1 0 0,1 0-1 0 0,1 1 1 0 0,0-1 0 0 0,0 5-79 0 0,1-11 25 0 0,1-1 0 0 0,0 1 0 0 0,0-1 0 0 0,1 1 0 0 0,0-1 0 0 0,0 1 0 0 0,0-1 0 0 0,1 0 0 0 0,0 1 0 0 0,0-1 0 0 0,0 0 0 0 0,1 0 0 0 0,0 0 0 0 0,0 0 0 0 0,1-1 0 0 0,0 1 0 0 0,0-1 0 0 0,0 0 0 0 0,0 0 0 0 0,1-1 0 0 0,0 1 0 0 0,0-1 0 0 0,0 0 0 0 0,0 0 0 0 0,1-1-1 0 0,-1 1 1 0 0,6 1-25 0 0,4-4 212 0 0,0 0-1 0 0,0-1 0 0 0,0 0 0 0 0,0-1 0 0 0,0-1 0 0 0,0-1 0 0 0,-1 0 0 0 0,1-1 0 0 0,-1 0 0 0 0,1-1 0 0 0,-1-1 0 0 0,-1 0 0 0 0,1-1 0 0 0,-1 0 0 0 0,0-1 0 0 0,-1-1 0 0 0,0 0 0 0 0,0 0 0 0 0,-1-1 0 0 0,0-1 0 0 0,6-9-211 0 0,22-18 354 0 0,-2-2-1 0 0,-1-2 1 0 0,-3-2 0 0 0,-1 0-1 0 0,-2-3 1 0 0,12-28-354 0 0,-31 51-47 0 0,-2 0 1 0 0,0 0 0 0 0,-2-1-1 0 0,0 0 1 0 0,-2 0-1 0 0,-1-1 1 0 0,-1 1 0 0 0,-1-1-1 0 0,-1 0 1 0 0,-3-18 46 0 0,2 31-136 0 0,-2-1 0 0 0,0 0 0 0 0,0 0 0 0 0,-2 1 0 0 0,1-1 0 0 0,-2 1 0 0 0,0 0 0 0 0,0 0-1 0 0,-1 1 1 0 0,-2-3 136 0 0,5 9-65 0 0,0 1 0 0 0,0 0 0 0 0,0 1 0 0 0,-1-1 0 0 0,1 0 0 0 0,-1 1 0 0 0,0 0 0 0 0,-1 0 0 0 0,1 0 0 0 0,-1 0 0 0 0,0 1 0 0 0,1 0 0 0 0,-1 0 0 0 0,-1 0 0 0 0,1 1 0 0 0,0-1 0 0 0,-1 1 0 0 0,1 0 0 0 0,-1 1 0 0 0,0 0 0 0 0,0-1 0 0 0,1 2 0 0 0,-1-1 0 0 0,0 1 0 0 0,-3 0 65 0 0,1 3-29 0 0,0 0 0 0 0,1 1 0 0 0,-1 0 0 0 0,1 0 0 0 0,-1 1 0 0 0,1-1 0 0 0,1 2 0 0 0,-1-1 0 0 0,1 1 0 0 0,0 0 0 0 0,0 0 0 0 0,0 1 0 0 0,1 0 0 0 0,0 0-1 0 0,1 0 1 0 0,-1 0 0 0 0,1 1 0 0 0,1 0 0 0 0,0 0 0 0 0,0 0 0 0 0,-1 2 29 0 0,-5 17 122 0 0,0 1 0 0 0,2 0-1 0 0,1 1 1 0 0,1-1-1 0 0,1 1 1 0 0,2 0 0 0 0,1 0-1 0 0,1 0 1 0 0,1 0-1 0 0,2 0 1 0 0,1 0 0 0 0,1-1-1 0 0,2 1 1 0 0,0-1 0 0 0,2-1-1 0 0,1 1 1 0 0,2-2-1 0 0,0 1 1 0 0,2-2 0 0 0,0 0-1 0 0,14 16-121 0 0,-11-17 13 0 0,2-1 1 0 0,1-1-1 0 0,1-1 0 0 0,0-1 0 0 0,15 10-13 0 0,32 15-2462 0 0,-49-38-4446 0 0,-14-6-438 0 0</inkml:trace>
</inkml:ink>
</file>

<file path=ppt/ink/ink4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29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7658 0 0,'0'0'1173'0'0,"0"0"-150"0"0,0 0 199 0 0,0 0 211 0 0,0 0-18 0 0,0 0-206 0 0,0 0-281 0 0,0 0-304 0 0,0 0-233 0 0,4 33-155 0 0,10 104-111 0 0,2-10-193 0 0,-8-96-500 0 0,-2-15-1926 0 0,-4 0-6343 0 0,-2-15 3367 0 0</inkml:trace>
</inkml:ink>
</file>

<file path=ppt/ink/ink4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30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4401 0 0,'0'0'781'0'0,"0"0"-147"0"0,0 0 111 0 0,0 0 320 0 0,0 0 231 0 0,0 0 54 0 0,0 0-106 0 0,0 0-199 0 0,0 0-167 0 0,0 0-157 0 0,0 0-113 0 0,0 0-71 0 0,0 0-61 0 0,32-1-47 0 0,101-4-59 0 0,-31-5 235 0 0,-58 1-465 0 0,3 0-710 0 0,-16 6-3556 0 0,-30 3 1246 0 0,-1 0-1429 0 0,0 0-1131 0 0</inkml:trace>
</inkml:ink>
</file>

<file path=ppt/ink/ink4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30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 1880 0 0,'0'0'1699'0'0,"0"0"-152"0"0,0 0 226 0 0,0 0 165 0 0,0 0-129 0 0,0 0-247 0 0,0 0-266 0 0,0 0-293 0 0,0 0-284 0 0,0 0-240 0 0,35-3-170 0 0,108-8-130 0 0,-40-12-639 0 0,-77 12-1177 0 0,-1 1-5037 0 0,-15 9-748 0 0</inkml:trace>
</inkml:ink>
</file>

<file path=ppt/ink/ink4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31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0 414 576 0 0,'0'0'2217'0'0,"0"0"-122"0"0,0 0 10 0 0,0 0 64 0 0,0 0-53 0 0,0 0-199 0 0,0 0-297 0 0,0 0-369 0 0,0 0-300 0 0,0 0-216 0 0,0 0-158 0 0,0 0-85 0 0,0 0-80 0 0,5 8 719 0 0,162-1 2477 0 0,-152-7-3507 0 0,5 1-50 0 0,-1-1 0 0 0,0-1 0 0 0,0-1 0 0 0,1 0 0 0 0,-1-2-1 0 0,-1 0 1 0 0,6-2-51 0 0,-16 3-448 0 0,1 1 2090 0 0,-5 0-3733 0 0,-2 2-3530 0 0,-4-1-4931 0 0,-3 1 3193 0 0</inkml:trace>
  <inkml:trace contextRef="#ctx0" brushRef="#br0" timeOffset="2944.225">66 182 0 0 0,'0'0'688'0'0,"0"0"372"0"0,0 0 179 0 0,0 0 42 0 0,0 0-109 0 0,0 0-193 0 0,0 0-216 0 0,0 0-171 0 0,0 0-130 0 0,4 26 2682 0 0,18 59 929 0 0,0 67-1846 0 0,-13 93-1364 0 0,-14-197-1214 0 0,39-49-4772 0 0,-15-13-2183 0 0,-13 7 1543 0 0</inkml:trace>
  <inkml:trace contextRef="#ctx0" brushRef="#br0" timeOffset="3198.308">650 223 13043 0 0,'0'0'876'0'0,"0"0"-356"0"0,0 0-147 0 0,0 0 64 0 0,0 0 87 0 0,0 0 88 0 0,0 0 28 0 0,0 0-41 0 0,0 0-51 0 0,0 0-125 0 0,0 0-139 0 0,0 0-94 0 0,0 0-75 0 0,5 34-35 0 0,13 109-28 0 0,-10-22-149 0 0,-3-30-1022 0 0,-5-61-1980 0 0,1 0-4051 0 0,-1-19-701 0 0</inkml:trace>
  <inkml:trace contextRef="#ctx0" brushRef="#br0" timeOffset="3876.13">464 157 4769 0 0,'0'0'1100'0'0,"0"0"-8"0"0,0 0 185 0 0,0 0 190 0 0,0 0 46 0 0,0 0-87 0 0,32-22-178 0 0,100-68-214 0 0,-48 56 238 0 0,-67 33-998 0 0,-4-2-148 0 0,1 0 1 0 0,0 1 0 0 0,0 1 0 0 0,0 0-1 0 0,0 1 1 0 0,0 1 0 0 0,0 0 0 0 0,0 1-1 0 0,0 0 1 0 0,-1 1 0 0 0,1 1 0 0 0,-1 0-1 0 0,0 1 1 0 0,0 0 0 0 0,0 1 0 0 0,-1 0-1 0 0,1 1 1 0 0,-2 0 0 0 0,11 9-127 0 0,-18-12 24 0 0,0 1 0 0 0,-1-1 0 0 0,0 1 0 0 0,0 0 0 0 0,0 0 1 0 0,0 0-1 0 0,-1 0 0 0 0,1 1 0 0 0,-1-1 0 0 0,-1 1 0 0 0,1-1 0 0 0,-1 1 0 0 0,0 0 0 0 0,0 0 0 0 0,-1-1 0 0 0,0 1 0 0 0,0 0 0 0 0,0 0 1 0 0,0-1-1 0 0,-1 1 0 0 0,0 0 0 0 0,0 0 0 0 0,-1-1 0 0 0,0 1 0 0 0,0-1 0 0 0,0 1 0 0 0,0-1 0 0 0,-4 5-24 0 0,-3 5 13 0 0,0 0-1 0 0,-1-1 1 0 0,0 0-1 0 0,-1 0 1 0 0,-1-1-1 0 0,0-1 1 0 0,-1 0-1 0 0,0 0 1 0 0,-3 0-13 0 0,-190 124-282 0 0,205-135 280 0 0,0-1 0 0 0,0 1-1 0 0,1 0 1 0 0,-1-1 0 0 0,0 1-1 0 0,1 0 1 0 0,-1 0 0 0 0,1-1-1 0 0,-1 1 1 0 0,1 0-1 0 0,-1 0 1 0 0,1 0 0 0 0,0 0-1 0 0,-1 0 1 0 0,1-1 0 0 0,0 1-1 0 0,0 0 1 0 0,0 0 0 0 0,0 0-1 0 0,-1 0 1 0 0,1 0-1 0 0,1 0 1 0 0,-1 0 0 0 0,0 0-1 0 0,0 0 1 0 0,0 0 0 0 0,0 0-1 0 0,1 0 1 0 0,-1 0 0 0 0,0-1-1 0 0,1 1 1 0 0,-1 0-1 0 0,1 0 1 0 0,-1 0 0 0 0,1 0-1 0 0,-1-1 1 0 0,1 1 0 0 0,-1 0-1 0 0,1 0 1 0 0,0-1 0 0 0,0 1-1 0 0,-1-1 1 0 0,1 1-1 0 0,0-1 1 0 0,0 1 0 0 0,0-1-1 0 0,-1 1 1 0 0,1-1 0 0 0,0 0-1 0 0,0 1 1 0 0,0-1-1 0 0,1 0 3 0 0,51 19 366 0 0,-35-15-246 0 0,1-1 160 0 0,0 1-1 0 0,-1 1 1 0 0,1 0-1 0 0,-1 1 1 0 0,0 1-1 0 0,0 1 0 0 0,-1 0 1 0 0,0 1-1 0 0,-1 1 1 0 0,0 1-1 0 0,11 9-279 0 0,39 56 2005 0 0,-61-71-2101 0 0,6 5 525 0 0,-8-15-3148 0 0,-3 4 904 0 0,0 0-1717 0 0,0-2 2681 0 0,0 0-1658 0 0,0 3-3969 0 0,0 0-778 0 0</inkml:trace>
</inkml:ink>
</file>

<file path=ppt/ink/ink4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37.2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3185 0 0,'0'0'640'0'0,"0"0"-137"0"0,0 0 110 0 0,0 0 342 0 0,0 0 416 0 0,0 0 235 0 0,0 0-30 0 0,0 0-188 0 0,0 0-238 0 0,0 0-166 0 0,0 0-141 0 0,22 0-122 0 0,138-6 1142 0 0,33-9 610 0 0,-119 14-2048 0 0,-57 1-4091 0 0,-1 0-4189 0 0,-16 0-920 0 0</inkml:trace>
</inkml:ink>
</file>

<file path=ppt/ink/ink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0.4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24 13363 0 0,'0'0'2439'0'0,"0"0"-769"0"0,0 0-465 0 0,0 0-300 0 0,0 0-300 0 0,0 0-213 0 0,0 0-148 0 0,0 0-85 0 0,0 0-51 0 0,0 0-51 0 0,0 0-26 0 0,0 0-50 0 0,-24 32-35 0 0,-69 98-29 0 0,68-71-123 0 0,28-52 144 0 0,-1-2 104 0 0,0-1-1 0 0,1 1 1 0 0,-1-1 0 0 0,1 1 0 0 0,0-1 0 0 0,1 0 0 0 0,-1 0-1 0 0,1-1 1 0 0,-1 1 0 0 0,1-1 0 0 0,0 0 0 0 0,1 1-1 0 0,-1-2 1 0 0,0 1 0 0 0,1-1 0 0 0,0 1 0 0 0,-1-1 0 0 0,1 0-1 0 0,0-1 1 0 0,0 1 0 0 0,0-1 0 0 0,0 0 0 0 0,0 0-1 0 0,1-1 1 0 0,-1 0 0 0 0,0 1 0 0 0,0-2 0 0 0,0 1 0 0 0,0-1-1 0 0,1 1 1 0 0,-1-1 0 0 0,0-1 0 0 0,0 1 0 0 0,-1-1-1 0 0,1 0 1 0 0,0 0 0 0 0,0 0 0 0 0,-1-1 0 0 0,4-2-42 0 0,-1 1 174 0 0,0-1 1 0 0,0-1-1 0 0,0 1 1 0 0,0-1-1 0 0,-1 0 1 0 0,0-1-1 0 0,0 0 1 0 0,-1 0-1 0 0,0 0 1 0 0,0 0-1 0 0,0-1 1 0 0,-1 0-1 0 0,0 0 1 0 0,-1 0-1 0 0,0 0 1 0 0,0-1-1 0 0,-1 1 1 0 0,0-1-1 0 0,0 0 1 0 0,-1 1-1 0 0,0-1 1 0 0,-1 0-1 0 0,0 0 1 0 0,0 0-1 0 0,-1 1 1 0 0,-2-10-175 0 0,2 13-17 0 0,-1-1 0 0 0,0 1 0 0 0,0-1 0 0 0,0 1 0 0 0,-1 0 0 0 0,0 0-1 0 0,0 0 1 0 0,0 0 0 0 0,0 1 0 0 0,-1-1 0 0 0,0 1 0 0 0,0 0 0 0 0,0 0 0 0 0,0 0 0 0 0,-1 1 0 0 0,-4-4 17 0 0,-22-2-3579 0 0,0 17-5208 0 0,24-3-2711 0 0</inkml:trace>
</inkml:ink>
</file>

<file path=ppt/ink/ink4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37.5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0 122 4249 0 0,'0'0'2666'0'0,"0"0"-1623"0"0,0 0-310 0 0,0 0 401 0 0,0 0 375 0 0,0 0 80 0 0,0 0-206 0 0,0 0-335 0 0,0 0-357 0 0,34-7-250 0 0,106-24-179 0 0,35-20-885 0 0,-120 35-1402 0 0,-16 4-4413 0 0,-23 8-1224 0 0</inkml:trace>
</inkml:ink>
</file>

<file path=ppt/ink/ink4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38.0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1 597 3857 0 0,'0'0'815'0'0,"0"0"52"0"0,0 0 413 0 0,0 0 369 0 0,0 0 132 0 0,0 0-55 0 0,0 0-199 0 0,0 0-251 0 0,0 0-204 0 0,31-17-149 0 0,101-53-100 0 0,16-35 1691 0 0,-116 81-2140 0 0,-1-1 1 0 0,-1-1-1 0 0,-2-1 1 0 0,0-2-1 0 0,19-27-374 0 0,-42 48 38 0 0,-1 1 1 0 0,1-1-1 0 0,-2 1 1 0 0,1-1-1 0 0,-1-1 1 0 0,0 1-1 0 0,-1 0 1 0 0,0-1-1 0 0,0 1 1 0 0,-1-1-1 0 0,0 1 1 0 0,0-1-1 0 0,-1 0 1 0 0,0 0-1 0 0,-1-4-38 0 0,0 9-27 0 0,1 1-1 0 0,-1-1 1 0 0,0 0 0 0 0,0 0-1 0 0,0 1 1 0 0,-1-1 0 0 0,1 0 0 0 0,-1 1-1 0 0,0 0 1 0 0,0-1 0 0 0,0 1-1 0 0,0 0 1 0 0,-1 0 0 0 0,1 0-1 0 0,-1 0 1 0 0,0 0 0 0 0,0 1-1 0 0,0-1 1 0 0,0 1 0 0 0,0 0 0 0 0,0 0-1 0 0,-1 0 1 0 0,1 0 0 0 0,-1 1-1 0 0,1-1 1 0 0,-1 1 0 0 0,0 0-1 0 0,1 0 1 0 0,-1 0 0 0 0,0 1 0 0 0,0-1-1 0 0,0 1 1 0 0,0 0 0 0 0,0 0-1 0 0,0 0 28 0 0,-1 1-38 0 0,0 0-1 0 0,0 0 1 0 0,-1 0 0 0 0,1 1-1 0 0,0-1 1 0 0,1 1-1 0 0,-1 1 1 0 0,0-1 0 0 0,0 0-1 0 0,1 1 1 0 0,0 0-1 0 0,-1 0 1 0 0,1 1-1 0 0,0-1 1 0 0,1 1 0 0 0,-1 0-1 0 0,1 0 1 0 0,-1 0-1 0 0,1 0 1 0 0,0 0 0 0 0,1 1-1 0 0,-2 2 39 0 0,-42 110-112 0 0,44-106 127 0 0,0-1-1 0 0,0 1 1 0 0,1 0 0 0 0,0 0 0 0 0,1-1 0 0 0,0 1 0 0 0,0 0 0 0 0,2 0-1 0 0,-1 0 1 0 0,1-1 0 0 0,1 1 0 0 0,0-1 0 0 0,0 0 0 0 0,3 6-15 0 0,-1-6-45 0 0,1-1 0 0 0,0 1 1 0 0,0-1-1 0 0,1-1 0 0 0,0 1 0 0 0,0-1 1 0 0,1 0-1 0 0,0-1 0 0 0,0 0 1 0 0,1 0-1 0 0,0-1 0 0 0,0 0 0 0 0,1 0 1 0 0,0-1-1 0 0,0-1 0 0 0,0 0 0 0 0,0 0 1 0 0,1 0-1 0 0,-1-2 0 0 0,1 1 1 0 0,0-1-1 0 0,-1-1 0 0 0,1 0 0 0 0,0 0 1 0 0,0-1-1 0 0,8-1 45 0 0,4-8-3315 0 0,-7-1-3688 0 0,-10 3-2370 0 0</inkml:trace>
  <inkml:trace contextRef="#ctx0" brushRef="#br0" timeOffset="247.214">1081 45 9130 0 0,'0'0'1263'0'0,"0"0"-312"0"0,0 0 156 0 0,0 0 333 0 0,0 0 172 0 0,0 0-95 0 0,0 0-268 0 0,0 0-309 0 0,-21 36-257 0 0,-69 118-196 0 0,-18 6 180 0 0,-127 155-1030 0 0,207-276-444 0 0,-23 39-459 0 0,37-51-2806 0 0,1 2-3535 0 0,10-24 676 0 0</inkml:trace>
  <inkml:trace contextRef="#ctx0" brushRef="#br0" timeOffset="647.394">836 682 8026 0 0,'0'0'1629'0'0,"0"0"-156"0"0,0 0 28 0 0,0 0 69 0 0,0 0-122 0 0,0 0-318 0 0,0 0-337 0 0,0 0-247 0 0,0 0-139 0 0,0 0-31 0 0,0 0-11 0 0,0 0-17 0 0,0 0-6 0 0,25-10-16 0 0,76-28-19 0 0,51-2 988 0 0,-151 39-1290 0 0,0 1 1 0 0,0-1-1 0 0,0 0 1 0 0,0 1-1 0 0,0 0 1 0 0,0-1-1 0 0,1 1 1 0 0,-1 0-1 0 0,0-1 1 0 0,0 1-1 0 0,0 0 1 0 0,1 0-1 0 0,-1 0 1 0 0,0 0-1 0 0,0 0 1 0 0,1 0-1 0 0,-1 1 1 0 0,0-1-1 0 0,0 0 1 0 0,0 1-1 0 0,0-1 1 0 0,1 1-1 0 0,-1-1 1 0 0,0 1-1 0 0,0-1 1 0 0,0 1-1 0 0,0 0 1 0 0,0-1-1 0 0,0 1 1 0 0,0 0-1 0 0,0 0 1 0 0,-1 0-1 0 0,1 0 1 0 0,0 0-1 0 0,0 0 1 0 0,-1 0-1 0 0,1 0 1 0 0,-1 0-1 0 0,1 0 1 0 0,-1 0-1 0 0,1 0 1 0 0,-1 0-1 0 0,0 1 0 0 0,1-1 1 0 0,-1 0-1 0 0,0 0 1 0 0,0 0-1 0 0,0 1 1 0 0,0-1-1 0 0,0 0 1 0 0,0 0-1 0 0,0 2-5 0 0,-2 4 18 0 0,0 0-1 0 0,0 0 0 0 0,0 0 0 0 0,-1 0 1 0 0,0-1-1 0 0,0 1 0 0 0,-1-1 0 0 0,0 1 1 0 0,0-1-1 0 0,0-1 0 0 0,-1 1 0 0 0,1 0 1 0 0,-2-1-1 0 0,-1 1-17 0 0,-12 16 28 0 0,15-15-24 0 0,-4 0-3 0 0,0 1 1 0 0,1 1-1 0 0,1-1 1 0 0,-1 1-1 0 0,2 0 1 0 0,-1 1-1 0 0,1-1 1 0 0,0 1-1 0 0,1 0 1 0 0,0 1-1 0 0,1-1 1 0 0,0 0-1 0 0,1 1 1 0 0,0 0-1 0 0,0 0 1 0 0,1 10-2 0 0,4-18 34 0 0,0 1 0 0 0,0-1 0 0 0,0 0-1 0 0,1 0 1 0 0,-1 0 0 0 0,1 0 0 0 0,0-1 0 0 0,0 1 0 0 0,0-1 0 0 0,0 0 0 0 0,0 0 0 0 0,1 0 0 0 0,-1-1 0 0 0,0 0 0 0 0,1 0 0 0 0,-1 0-1 0 0,1 0 1 0 0,0-1 0 0 0,-1 1 0 0 0,1-1 0 0 0,-1 0 0 0 0,1-1 0 0 0,0 1 0 0 0,-1-1 0 0 0,1 0 0 0 0,-1 0 0 0 0,0 0 0 0 0,1-1-1 0 0,-1 0 1 0 0,3-1-34 0 0,112-50 148 0 0,-69 27-3551 0 0,-7 3-4973 0 0,-28 15-3131 0 0</inkml:trace>
</inkml:ink>
</file>

<file path=ppt/ink/ink4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45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1528 0 0,'0'0'1209'0'0,"0"0"-159"0"0,0 0 148 0 0,0 0 281 0 0,0 0 147 0 0,0 0 2 0 0,0 0-104 0 0,0 0-138 0 0,0 0-146 0 0,33-13-177 0 0,100-40-191 0 0,-2 19 1348 0 0,-96 31-1646 0 0,246-8 928 0 0,-239 17-1434 0 0,-7-1-4156 0 0,-34-5 1094 0 0,-1 3 1539 0 0,0-3-4530 0 0,0 0 340 0 0</inkml:trace>
  <inkml:trace contextRef="#ctx0" brushRef="#br0" timeOffset="316.312">96 593 3073 0 0,'0'0'3399'0'0,"0"0"-1916"0"0,0 0-807 0 0,0 0-50 0 0,0 0 232 0 0,0 0 276 0 0,0 0 164 0 0,0 0-27 0 0,0 0-139 0 0,0 0-169 0 0,0 0-159 0 0,0 0-137 0 0,0 0-112 0 0,27-5-73 0 0,171-34 494 0 0,-12 0-518 0 0,-49 12-5080 0 0,-117 21 1671 0 0,-1 0-4015 0 0,-11 3 1650 0 0</inkml:trace>
  <inkml:trace contextRef="#ctx0" brushRef="#br0" timeOffset="781.999">306 0 104 0 0,'0'0'932'0'0,"0"0"-20"0"0,0 0 155 0 0,0 0 272 0 0,0 0 155 0 0,0 0-23 0 0,0 0-232 0 0,0 0-314 0 0,0 0-198 0 0,0 0-85 0 0,0 0 23 0 0,0 0 26 0 0,0 0 37 0 0,2 14 62 0 0,11 42 31 0 0,-12-54-761 0 0,0-1 1 0 0,0 1-1 0 0,0 0 1 0 0,0 0-1 0 0,0 0 0 0 0,0-1 1 0 0,0 1-1 0 0,0-1 0 0 0,1 1 1 0 0,-1-1-1 0 0,0 1 1 0 0,1-1-1 0 0,-1 0 0 0 0,1 0 1 0 0,0 0-1 0 0,0 0 1 0 0,-1 0-1 0 0,1 0 0 0 0,0 0 1 0 0,0 0-1 0 0,0-1 0 0 0,0 1 1 0 0,0-1-1 0 0,0 1-60 0 0,5 1 235 0 0,165 49 2410 0 0,-128-41-2508 0 0,-1 2 1 0 0,0 1 0 0 0,-1 3-1 0 0,-1 1 1 0 0,30 19-138 0 0,-64-34 10 0 0,-1 1-1 0 0,0 0 1 0 0,1 1-1 0 0,-1-1 0 0 0,-1 1 1 0 0,1 1-1 0 0,0-1 1 0 0,-1 1-1 0 0,0 0 1 0 0,0 0-1 0 0,-1 0 1 0 0,1 1-1 0 0,-1-1 0 0 0,0 1 1 0 0,-1 0-1 0 0,1 1 1 0 0,-1-1-1 0 0,-1 1 1 0 0,1-1-1 0 0,-1 1 1 0 0,0 0-1 0 0,0 0 1 0 0,0 3-10 0 0,-3 1 32 0 0,0-1 1 0 0,0 0 0 0 0,-1 0-1 0 0,0 0 1 0 0,0 0 0 0 0,-2 0-1 0 0,1 0 1 0 0,-1-1 0 0 0,0 1-1 0 0,-1-1 1 0 0,0 0 0 0 0,0-1-1 0 0,-1 1 1 0 0,-1-1 0 0 0,1 0-1 0 0,-5 4-32 0 0,-200 190 416 0 0,169-148-588 0 0,46-37-2215 0 0,8-14-5564 0 0,-6-3-2259 0 0</inkml:trace>
</inkml:ink>
</file>

<file path=ppt/ink/ink4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48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6969 0 0,'0'0'2000'0'0,"0"0"-177"0"0,0 0-96 0 0,0 0-111 0 0,0 0-289 0 0,0 0-371 0 0,0 0-252 0 0,0 0-102 0 0,0 0 31 0 0,0 0 81 0 0,0 0 22 0 0,0 0-33 0 0,0 0-72 0 0,18 0-53 0 0,118 3 884 0 0,-92-5-1268 0 0,0-3-1 0 0,-1-1 1 0 0,0-3 0 0 0,15-5-194 0 0,-40 13-1734 0 0,-14 1-2110 0 0,1 1-3790 0 0,-4-1-3110 0 0</inkml:trace>
</inkml:ink>
</file>

<file path=ppt/ink/ink4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49.2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85 6401 0 0,'0'0'1734'0'0,"0"0"21"0"0,0 0 258 0 0,0 0 71 0 0,0 0-217 0 0,0 0-376 0 0,0 0-348 0 0,0 0-264 0 0,0 0-196 0 0,35-2-191 0 0,110-10-144 0 0,-53-10 27 0 0,15-6-751 0 0,-61 17-3586 0 0,-21 5-792 0 0,-11 3-5971 0 0</inkml:trace>
</inkml:ink>
</file>

<file path=ppt/ink/ink4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47.8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370 405 1856 0 0,'0'0'1030'0'0,"0"0"-145"0"0,0 0-20 0 0,0 0 156 0 0,0 0 139 0 0,0 0 61 0 0,0 0-1 0 0,0 0-116 0 0,0 0-149 0 0,0 0-169 0 0,-33 6-174 0 0,-102 18-178 0 0,75 3-1 0 0,52-18-333 0 0,-4 0-79 0 0,1 1 0 0 0,1 0 0 0 0,-1 0 0 0 0,2 1 0 0 0,-1 0 0 0 0,2 1 0 0 0,-1 0 0 0 0,2 1 0 0 0,0-1 0 0 0,0 2 1 0 0,1-1-1 0 0,0 0 0 0 0,2 1 0 0 0,-1 0 0 0 0,2 1 0 0 0,0-1 0 0 0,1 0 0 0 0,0 1 0 0 0,1-1 0 0 0,0 1 0 0 0,2 5-21 0 0,0-15 38 0 0,1 0 0 0 0,0 1 0 0 0,1-1 0 0 0,-1 0 0 0 0,1 0 0 0 0,0-1 0 0 0,0 1 0 0 0,1 0 0 0 0,0-1 0 0 0,-1 0 0 0 0,1 0 0 0 0,1 0 0 0 0,-1 0 0 0 0,0-1 0 0 0,1 0 0 0 0,0 0 0 0 0,0 0 0 0 0,0 0 0 0 0,0-1 1 0 0,0 1-1 0 0,0-2 0 0 0,1 1 0 0 0,-1 0 0 0 0,1-1 0 0 0,-1 0 0 0 0,1 0 0 0 0,-1-1 0 0 0,1 0 0 0 0,0 0 0 0 0,-1 0 0 0 0,1 0 0 0 0,0-1 0 0 0,-1 0 0 0 0,1 0 0 0 0,-1-1 0 0 0,1 1 0 0 0,-1-1 0 0 0,2-1-38 0 0,21-14 208 0 0,-2 0 0 0 0,1-2 1 0 0,-2-1-1 0 0,-1-1 0 0 0,0-2 1 0 0,-2 0-1 0 0,-1-1 0 0 0,0-1 1 0 0,-2-1-1 0 0,-1 0 0 0 0,-1-2 1 0 0,-2 0-1 0 0,0-1 0 0 0,4-15-208 0 0,-8 19-103 0 0,-1-2-1 0 0,-1 0 0 0 0,-2 0 1 0 0,-1 0-1 0 0,0-1 1 0 0,-2 0-1 0 0,-2 0 0 0 0,0 0 1 0 0,-2 0-1 0 0,-3-27 104 0 0,3 49-59 0 0,-1-1 1 0 0,0 0-1 0 0,0 1 0 0 0,0-1 0 0 0,-1 1 1 0 0,0 0-1 0 0,-1-1 0 0 0,1 1 0 0 0,-1 0 1 0 0,0 0-1 0 0,-1 0 0 0 0,1 1 1 0 0,-1-1-1 0 0,0 1 0 0 0,-1 0 0 0 0,1 0 1 0 0,-1 1-1 0 0,0-1 0 0 0,0 1 0 0 0,0 0 1 0 0,-1 0-1 0 0,1 1 0 0 0,-1-1 1 0 0,0 1-1 0 0,0 1 0 0 0,-4-2 59 0 0,6 5-48 0 0,1 0-1 0 0,-1 1 1 0 0,0-1 0 0 0,1 1 0 0 0,-1 0-1 0 0,1 0 1 0 0,0 0 0 0 0,-1 1-1 0 0,1-1 1 0 0,0 1 0 0 0,0-1-1 0 0,1 1 1 0 0,-1 0 0 0 0,1 0 0 0 0,-1 1-1 0 0,1-1 1 0 0,0 0 0 0 0,0 1-1 0 0,0-1 1 0 0,1 1 0 0 0,-1 0 0 0 0,1-1-1 0 0,0 1 1 0 0,0 0 0 0 0,0 0-1 0 0,0 3 49 0 0,-1-1 22 0 0,-4 17 101 0 0,1-1-1 0 0,1 1 1 0 0,0 0-1 0 0,2 0 1 0 0,1 1-1 0 0,1-1 1 0 0,1 0-1 0 0,1 0 1 0 0,1 0-1 0 0,1 0 1 0 0,1 0-1 0 0,1-1 1 0 0,1 2-123 0 0,10 15 295 0 0,2 0-1 0 0,1-1 1 0 0,2-1 0 0 0,1-1-1 0 0,21 22-294 0 0,18 42 10 0 0,-60-74-2453 0 0,-2-19-4088 0 0,0-3-2259 0 0</inkml:trace>
  <inkml:trace contextRef="#ctx0" brushRef="#br0" timeOffset="325.176">883 685 6425 0 0,'0'0'1142'0'0,"0"0"-63"0"0,0 0 61 0 0,0 0 142 0 0,0 0 11 0 0,0 0-155 0 0,0 0-305 0 0,-4 34-304 0 0,-12 105-207 0 0,20-16 68 0 0,3-81-929 0 0,0-26-3311 0 0,-3-10-2677 0 0,-4-5 1870 0 0</inkml:trace>
  <inkml:trace contextRef="#ctx0" brushRef="#br0" timeOffset="611.565">834 600 2465 0 0,'0'0'817'0'0,"0"0"-221"0"0,0 0 148 0 0,0 0 510 0 0,0 0 540 0 0,0 0 171 0 0,0 0-68 0 0,0 0-178 0 0,0 0-228 0 0,0 0-223 0 0,0 0-196 0 0,0 0-153 0 0,23 5-127 0 0,75 12-144 0 0,0-18 618 0 0,-27-13-713 0 0,36-4-3114 0 0,-107 18 1026 0 0,-1 1-3942 0 0,-10 6-458 0 0,7-4 183 0 0</inkml:trace>
  <inkml:trace contextRef="#ctx0" brushRef="#br0" timeOffset="869.261">894 799 4265 0 0,'0'0'1526'0'0,"0"0"143"0"0,0 0 400 0 0,0 0 145 0 0,0 0-173 0 0,0 0-299 0 0,0 0-350 0 0,0 0-311 0 0,0 0-243 0 0,35 0-223 0 0,107-4-193 0 0,-11-14 52 0 0,-103 13-749 0 0,33-5-2929 0 0,-22 4-7293 0 0,-27 5 4125 0 0</inkml:trace>
</inkml:ink>
</file>

<file path=ppt/ink/ink4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51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 10114 0 0,'0'0'1931'0'0,"0"0"-831"0"0,0 0-313 0 0,0 0 188 0 0,0 0 167 0 0,0 0-45 0 0,0 0-179 0 0,0 0-205 0 0,0 0-157 0 0,0 0-99 0 0,0 0-81 0 0,31-4-50 0 0,98-11-39 0 0,1 8 656 0 0,-128 7-931 0 0,0 0 0 0 0,0 1 0 0 0,0-1 0 0 0,0 1 0 0 0,0 0 0 0 0,0 0 0 0 0,0-1 0 0 0,-1 1 0 0 0,1 0 0 0 0,0 1 0 0 0,-1-1 0 0 0,1 0 0 0 0,-1 0 0 0 0,1 1 0 0 0,-1-1 0 0 0,1 1 0 0 0,-1-1 0 0 0,0 1 1 0 0,0-1-1 0 0,0 1 0 0 0,0 0 0 0 0,0 0 0 0 0,0-1 0 0 0,0 1 0 0 0,0 0 0 0 0,-1 0 0 0 0,1 0 0 0 0,-1 0 0 0 0,0 0 0 0 0,1 0 0 0 0,-1 0 0 0 0,0 0 0 0 0,0 0 0 0 0,0 0 0 0 0,0 0 0 0 0,-1 0 0 0 0,1 0 0 0 0,-1 0 0 0 0,1 0 0 0 0,-1 0 0 0 0,1 0 0 0 0,-1 0 0 0 0,0-1 0 0 0,0 1 0 0 0,0 0 0 0 0,0 0 0 0 0,0-1 0 0 0,-1 1 0 0 0,1-1 0 0 0,0 1 0 0 0,-1-1 0 0 0,0 1-12 0 0,-111 142 190 0 0,111-142-189 0 0,1 0 1 0 0,0 0 0 0 0,0 0-1 0 0,-1 0 1 0 0,1 1-1 0 0,1-1 1 0 0,-1 0-1 0 0,0 0 1 0 0,1 1 0 0 0,-1-1-1 0 0,1 0 1 0 0,0 1-1 0 0,-1-1 1 0 0,1 1-1 0 0,0-1 1 0 0,1 1-1 0 0,-1-1 1 0 0,0 0 0 0 0,1 1-1 0 0,-1-1 1 0 0,1 0-1 0 0,0 1 1 0 0,0-1-1 0 0,0 0 1 0 0,0 0 0 0 0,0 0-1 0 0,0 0 1 0 0,1 0-1 0 0,-1 0 1 0 0,1 0-1 0 0,-1 0 1 0 0,1 0 0 0 0,0-1-1 0 0,0 2-1 0 0,11-1-35 0 0,-1-1-1 0 0,1 0 1 0 0,-1 0-1 0 0,1-1 0 0 0,-1-1 1 0 0,1 0-1 0 0,-1-1 1 0 0,1 0-1 0 0,-1-1 1 0 0,0 0-1 0 0,0-1 1 0 0,-1 0-1 0 0,1-1 0 0 0,-1 0 1 0 0,0-1-1 0 0,0-1 1 0 0,0 1-1 0 0,-1-2 1 0 0,5-4 35 0 0,7-1-1312 0 0,-21 13 1277 0 0,36-21-3755 0 0,-11 8-3311 0 0,-11 6-2576 0 0</inkml:trace>
</inkml:ink>
</file>

<file path=ppt/ink/ink4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51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1 566 11082 0 0,'0'0'2705'0'0,"0"0"-1371"0"0,0 0-644 0 0,0 0 116 0 0,0 0 255 0 0,0 0 192 0 0,0 0 22 0 0,0 0-182 0 0,0 0-203 0 0,0 0-181 0 0,0 0-126 0 0,0 0-111 0 0,0 0-80 0 0,29 4-74 0 0,94 10-81 0 0,-115-13-203 0 0,0-1-1 0 0,1 1 1 0 0,-1-1 0 0 0,1-1 0 0 0,-1 0-1 0 0,0 0 1 0 0,0 0 0 0 0,1-1-1 0 0,-1 0 1 0 0,0-1 0 0 0,5-2-34 0 0,18-6 76 0 0,123-41-1429 0 0,-105 31-2267 0 0,-1-1-4090 0 0,-32 14-3682 0 0</inkml:trace>
  <inkml:trace contextRef="#ctx0" brushRef="#br0" timeOffset="489.494">676 239 7690 0 0,'0'0'625'0'0,"0"0"-57"0"0,0 0 298 0 0,0 0 363 0 0,0 0 189 0 0,0 0-42 0 0,-3 34-258 0 0,-9 110-353 0 0,10-108-688 0 0,2 1-1 0 0,1-1 1 0 0,2 0-1 0 0,2 0 1 0 0,1-1-1 0 0,2 1 1 0 0,1-1-1 0 0,2-1 1 0 0,1 0-1 0 0,2 0 1 0 0,3 4-77 0 0,15 41-639 0 0,-17-24-545 0 0,-9-17-3751 0 0,-24-57 965 0 0,3-4 4806 0 0,1 0-1 0 0,1-1 1 0 0,2 0-1 0 0,0-1 0 0 0,1-1 1 0 0,2 1-1 0 0,1-2 1 0 0,0 1-1 0 0,2-1 1 0 0,1 0-1 0 0,1-13-835 0 0,-2 12 321 0 0,1 0-1 0 0,2 0 1 0 0,0-1-1 0 0,2 1 1 0 0,1 0-1 0 0,2-1 1 0 0,1 1-1 0 0,0 0 1 0 0,2 1-1 0 0,2-1 1 0 0,0 1-1 0 0,2 1 1 0 0,1-1-1 0 0,1 2 1 0 0,4-6-321 0 0,-6 14 57 0 0,1 0-1 0 0,0 1 1 0 0,1 0 0 0 0,1 0-1 0 0,1 2 1 0 0,0 0 0 0 0,1 0 0 0 0,0 1-1 0 0,1 1 1 0 0,1 1 0 0 0,0 0-1 0 0,0 1 1 0 0,1 1 0 0 0,0 1 0 0 0,1 0-1 0 0,-1 1 1 0 0,2 1 0 0 0,-1 1-1 0 0,1 1 1 0 0,-1 1 0 0 0,11-1-57 0 0,101 13 41 0 0,-126-8-28 0 0,0 1 1 0 0,-1 0-1 0 0,1 0 1 0 0,-1 0-1 0 0,1 0 1 0 0,-1 1-1 0 0,0 0 1 0 0,0-1-1 0 0,0 2 1 0 0,0-1-1 0 0,0 0 0 0 0,-1 1 1 0 0,1 0-1 0 0,-1-1 1 0 0,0 2-1 0 0,0-1 1 0 0,-1 0-1 0 0,1 0 1 0 0,-1 1-1 0 0,0-1 0 0 0,0 1 1 0 0,0 0-1 0 0,-1 0 1 0 0,0-1-1 0 0,0 1-13 0 0,1 2 16 0 0,-1 0-1 0 0,-1 0 0 0 0,0 0 1 0 0,0 0-1 0 0,0 0 0 0 0,0 0 1 0 0,-1 0-1 0 0,0-1 0 0 0,-1 1 1 0 0,0 0-1 0 0,0-1 0 0 0,0 1 1 0 0,-1-1-1 0 0,0 1 1 0 0,0-1-1 0 0,0 0 0 0 0,-1 0 1 0 0,0-1-1 0 0,0 1 0 0 0,-1-1 1 0 0,1 0-1 0 0,-1 0 0 0 0,-5 4-15 0 0,-137 90-261 0 0,-111 22 79 0 0,256-121 185 0 0,1 1 1 0 0,0-1-1 0 0,0 1 1 0 0,0-1-1 0 0,0 1 1 0 0,0 0 0 0 0,0-1-1 0 0,0 1 1 0 0,1 0-1 0 0,-1 0 1 0 0,0 0-1 0 0,0 0 1 0 0,1-1 0 0 0,-1 1-1 0 0,0 0 1 0 0,1 0-1 0 0,-1 1 1 0 0,1-1 0 0 0,-1 0-1 0 0,1 0 1 0 0,-1 0-1 0 0,1 0 1 0 0,0 0-1 0 0,0 0 1 0 0,0 1 0 0 0,-1-1-1 0 0,1 0 1 0 0,0 0-1 0 0,0 0 1 0 0,1 0 0 0 0,-1 1-1 0 0,0-1 1 0 0,0 0-1 0 0,0 0 1 0 0,1 0-1 0 0,-1 0 1 0 0,1 0 0 0 0,-1 0-1 0 0,1 0 1 0 0,-1 0-1 0 0,1 0 1 0 0,0 0-1 0 0,-1 0 1 0 0,1 0 0 0 0,0 0-1 0 0,0 0 1 0 0,0 0-1 0 0,0-1 1 0 0,0 1 0 0 0,0 0-1 0 0,0 0 1 0 0,0-1-1 0 0,0 1 1 0 0,0-1-1 0 0,0 1 1 0 0,0-1 0 0 0,0 0-4 0 0,48 23 514 0 0,1-2 0 0 0,1-2 1 0 0,1-2-1 0 0,0-3 1 0 0,13 0-515 0 0,64 19 563 0 0,-127-33-690 0 0,106 26-167 0 0,-61-23-9657 0 0,-38-3-1668 0 0</inkml:trace>
</inkml:ink>
</file>

<file path=ppt/ink/ink4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50.5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0 614 0 0 0,'0'0'85'0'0,"0"0"361"0"0,0 0 453 0 0,0 0 328 0 0,0 0 198 0 0,0 0 84 0 0,0 0-73 0 0,0 0-88 0 0,0 0-60 0 0,0 0-26 0 0,0 0-22 0 0,0 0 3 0 0,8 5-23 0 0,26 14-75 0 0,-33-18-1032 0 0,1 0 0 0 0,0-1 0 0 0,0 1 1 0 0,-1-1-1 0 0,1 0 0 0 0,0 1 0 0 0,0-1 1 0 0,0 0-1 0 0,0 0 0 0 0,0 0 0 0 0,-1-1 0 0 0,1 1 1 0 0,0 0-1 0 0,0-1 0 0 0,0 1 0 0 0,-1-1 1 0 0,1 1-1 0 0,0-1 0 0 0,0 0 0 0 0,-1 0 0 0 0,1 0 1 0 0,-1 0-1 0 0,1 0 0 0 0,-1 0 0 0 0,1 0 1 0 0,-1-1-1 0 0,1 0-113 0 0,6-4 351 0 0,35-24 256 0 0,-1-2 0 0 0,-2-2 0 0 0,-1-1 0 0 0,-1-2-1 0 0,-3-2 1 0 0,-1-2 0 0 0,-2 0 0 0 0,3-9-607 0 0,-26 38 28 0 0,0 1 0 0 0,-1-1 0 0 0,0-1 1 0 0,-1 0-1 0 0,0 0 0 0 0,-1 0 0 0 0,-1-1 0 0 0,0 0 0 0 0,-1 0 1 0 0,0 0-1 0 0,-1-1 0 0 0,-1 1 0 0 0,0-1 0 0 0,-1 0 1 0 0,-1-6-29 0 0,-1 17-32 0 0,-1 0 0 0 0,1 1 1 0 0,-1-1-1 0 0,-1 1 0 0 0,1 0 0 0 0,0 0 1 0 0,-1 0-1 0 0,1 0 0 0 0,-1 0 1 0 0,0 0-1 0 0,0 1 0 0 0,0 0 1 0 0,0-1-1 0 0,-1 1 0 0 0,1 0 1 0 0,-1 0-1 0 0,1 1 0 0 0,-1-1 1 0 0,1 1-1 0 0,-1 0 0 0 0,0 0 1 0 0,0 0-1 0 0,0 0 0 0 0,1 1 0 0 0,-1-1 1 0 0,0 1-1 0 0,0 0 0 0 0,0 0 1 0 0,0 0-1 0 0,0 1 0 0 0,0 0 1 0 0,0 0-1 0 0,1 0 0 0 0,-1 0 1 0 0,0 0-1 0 0,0 1 0 0 0,1-1 1 0 0,-1 1-1 0 0,1 0 0 0 0,0 0 1 0 0,-1 1 31 0 0,-13 8-54 0 0,1 1 1 0 0,1 1 0 0 0,0 0 0 0 0,0 1 0 0 0,2 1 0 0 0,-1 0-1 0 0,2 1 1 0 0,0 0 0 0 0,1 1 0 0 0,1 0 0 0 0,0 1-1 0 0,2 0 1 0 0,0 1 0 0 0,1-1 0 0 0,0 2 0 0 0,-1 9 53 0 0,7-23 5 0 0,0 0 0 0 0,-1 0 0 0 0,2-1 1 0 0,-1 1-1 0 0,1 0 0 0 0,0 0 0 0 0,0 0 1 0 0,0 0-1 0 0,1 0 0 0 0,0 0 0 0 0,0-1 0 0 0,1 1 1 0 0,0 0-1 0 0,0-1 0 0 0,0 1 0 0 0,0-1 1 0 0,1 0-1 0 0,0 1 0 0 0,0-1 0 0 0,0-1 0 0 0,1 1 1 0 0,0 0-1 0 0,0-1 0 0 0,0 0 0 0 0,0 0 1 0 0,1 0-1 0 0,-1 0 0 0 0,1-1 0 0 0,0 0 0 0 0,0 0 1 0 0,1 0-1 0 0,-1 0 0 0 0,0-1 0 0 0,1 0 0 0 0,2 1-5 0 0,8 2 46 0 0,0-1 0 0 0,0-1 0 0 0,0 0-1 0 0,1-1 1 0 0,-1-1 0 0 0,1 0 0 0 0,-1-1-1 0 0,1-1 1 0 0,-1 0 0 0 0,0-2 0 0 0,0 0-1 0 0,1 0 1 0 0,-2-2 0 0 0,1 0-1 0 0,0 0 1 0 0,-1-2 0 0 0,1 0-46 0 0,2-1-849 0 0,50-28 731 0 0,-50 19-4985 0 0,-4-4-5727 0 0,-12 17 4461 0 0</inkml:trace>
  <inkml:trace contextRef="#ctx0" brushRef="#br0" timeOffset="269.96">79 710 9370 0 0,'0'0'1784'0'0,"0"0"-2"0"0,0 0-15 0 0,0 0-64 0 0,0 0-231 0 0,35-2-258 0 0,110-4-204 0 0,5-19 1094 0 0,105-38-932 0 0,-176 46-1750 0 0,-62 14-3534 0 0,0 1-4038 0 0,-17 2-2388 0 0</inkml:trace>
</inkml:ink>
</file>

<file path=ppt/ink/ink4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3:02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11779 0 0,'0'0'1333'0'0,"0"0"-533"0"0,0 0-120 0 0,0 0 261 0 0,0 0 294 0 0,0 0 80 0 0,0 0-115 0 0,0 0-159 0 0,0 0-174 0 0,0 0-131 0 0,0 0-88 0 0,33 10-74 0 0,106 29-63 0 0,-40-30 290 0 0,230-71-387 0 0,-302 55-460 0 0,-8 1-3285 0 0,-6 4-8674 0 0,-13 2 2512 0 0</inkml:trace>
</inkml:ink>
</file>

<file path=ppt/ink/ink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0.7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16428 0 0,'0'0'1837'0'0,"0"0"-504"0"0,0 0-204 0 0,0 0-143 0 0,0 0-233 0 0,0 0-207 0 0,0 0-146 0 0,0 0-72 0 0,0 0-58 0 0,0 0-59 0 0,0 0-64 0 0,0 0-96 0 0,13-21-35 0 0,41-68-24 0 0,-1 30-310 0 0,-15 40-1465 0 0,-35 46 640 0 0,-16 123 614 0 0,14-147 619 0 0,0 0 0 0 0,0-1 0 0 0,1 1 0 0 0,-1-1 0 0 0,1 1 0 0 0,-1-1 0 0 0,1 1 0 0 0,0-1 0 0 0,0 0 1 0 0,0 0-1 0 0,0 0 0 0 0,0 0 0 0 0,1 0 0 0 0,-1-1 0 0 0,0 1 0 0 0,1-1 0 0 0,-1 1 0 0 0,1-1 0 0 0,0 0 0 0 0,0 0 0 0 0,-1 0 0 0 0,1 0 1 0 0,0-1-1 0 0,0 1 0 0 0,0-1 0 0 0,0 1 0 0 0,-1-1 0 0 0,1 0 0 0 0,0 0 0 0 0,0 0 0 0 0,0-1 0 0 0,0 1 0 0 0,0-1 0 0 0,0 0 1 0 0,-1 0-1 0 0,1 1 0 0 0,0-2 0 0 0,0 1 0 0 0,-1 0 0 0 0,1-1 0 0 0,-1 1 0 0 0,1-1 0 0 0,-1 0 0 0 0,0 1-90 0 0,132-123 1848 0 0,-81 67-5951 0 0,-10 11-5363 0 0,-32 33-2534 0 0</inkml:trace>
</inkml:ink>
</file>

<file path=ppt/ink/ink4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3:03.0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10082 0 0,'0'0'2057'0'0,"0"0"-200"0"0,0 0 42 0 0,0 0-24 0 0,0 0-196 0 0,0 0-313 0 0,0 0-284 0 0,0 0-262 0 0,36 8-217 0 0,110 23-103 0 0,-44-23 312 0 0,209-38-1986 0 0,-254 18-5427 0 0,-53 11 5394 0 0,14-3-10530 0 0</inkml:trace>
</inkml:ink>
</file>

<file path=ppt/ink/ink4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3:01.8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1 651 2545 0 0,'0'0'2147'0'0,"0"0"-1487"0"0,0 0-171 0 0,0 0 331 0 0,0 0 394 0 0,0 0 368 0 0,0 0 218 0 0,0 0-1 0 0,0 0-189 0 0,31 14-277 0 0,100 43-234 0 0,-51-42 519 0 0,-67-17-1289 0 0,14-5 45 0 0,-1 0 0 0 0,-1-2 0 0 0,0 0 0 0 0,0-2 0 0 0,-1-1 0 0 0,0-1 0 0 0,-1-1-1 0 0,-1 0 1 0 0,0-2 0 0 0,-1-1 0 0 0,12-13-374 0 0,-20 20 63 0 0,21-16 34 0 0,-1-2 0 0 0,-1-1 0 0 0,-2-2 0 0 0,-1-1 0 0 0,-2-1-1 0 0,-1-1 1 0 0,-1-1 0 0 0,-3-2 0 0 0,6-12-97 0 0,-24 39-8 0 0,1 0-1 0 0,-2 0 1 0 0,0-1 0 0 0,0 1-1 0 0,-1-1 1 0 0,0 0-1 0 0,0 1 1 0 0,-1-1 0 0 0,-1 0-1 0 0,0 0 1 0 0,-1 0-1 0 0,0-3 9 0 0,0 10-46 0 0,1 0 0 0 0,-1-1 0 0 0,0 1-1 0 0,-1 0 1 0 0,1 0 0 0 0,-1 0 0 0 0,0 0-1 0 0,0 0 1 0 0,0 0 0 0 0,0 0 0 0 0,-1 0-1 0 0,1 1 1 0 0,-1 0 0 0 0,0-1 0 0 0,0 1-1 0 0,0 0 1 0 0,-1 0 0 0 0,1 0 0 0 0,-1 1-1 0 0,1 0 1 0 0,-1-1 0 0 0,0 1 0 0 0,0 0-1 0 0,0 1 1 0 0,0-1 0 0 0,0 1 0 0 0,-1-1-1 0 0,1 1 1 0 0,0 1 0 0 0,-4-1 46 0 0,0 0-90 0 0,1 2-1 0 0,-1-1 1 0 0,1 1 0 0 0,0 0 0 0 0,-1 0-1 0 0,1 1 1 0 0,0 0 0 0 0,0 0-1 0 0,0 1 1 0 0,0 0 0 0 0,0 0 0 0 0,0 0-1 0 0,1 1 1 0 0,0 0 0 0 0,-1 1 0 0 0,2-1-1 0 0,-1 1 1 0 0,0 0 0 0 0,-2 4 90 0 0,-83 116-455 0 0,81-106 447 0 0,0 0 0 0 0,2 1-1 0 0,0 1 1 0 0,1-1 0 0 0,1 1 0 0 0,0 0-1 0 0,2 0 1 0 0,1 1 0 0 0,0-1 0 0 0,2 1 0 0 0,1 0-1 0 0,0 0 1 0 0,1-1 0 0 0,2 1 0 0 0,0-1-1 0 0,1 1 1 0 0,1-1 0 0 0,8 19 8 0 0,-8-31 31 0 0,-1 0 0 0 0,1-1 0 0 0,1 0 0 0 0,-1 0 0 0 0,1 0 0 0 0,1-1 0 0 0,0 1 0 0 0,0-2 0 0 0,0 1 0 0 0,1-1-1 0 0,0 0 1 0 0,0-1 0 0 0,0 0 0 0 0,1 0 0 0 0,-1-1 0 0 0,1 0 0 0 0,0 0 0 0 0,1-1 0 0 0,3 1-31 0 0,13 2 119 0 0,1-1 1 0 0,0-1-1 0 0,0-2 1 0 0,0 0-1 0 0,0-2 0 0 0,10-1-119 0 0,-12-2 103 0 0,-1 0 0 0 0,1-2 0 0 0,-1-1 0 0 0,0-1 0 0 0,0 0 0 0 0,-1-2 0 0 0,0-1 0 0 0,0-1 0 0 0,-1-1 0 0 0,-1-1 0 0 0,0 0 0 0 0,-1-2 0 0 0,0 0 0 0 0,-1-2 0 0 0,-1 0 0 0 0,-1-1 0 0 0,0 0 0 0 0,8-14-103 0 0,-12 15-82 0 0,-2 1-1 0 0,0-2 1 0 0,-1 0-1 0 0,0 0 1 0 0,-2-1-1 0 0,0 0 1 0 0,-1 0-1 0 0,-1-1 1 0 0,-1 0-1 0 0,0 0 1 0 0,-2 0-1 0 0,1-13 83 0 0,-4 32-149 0 0,-3 18-752 0 0,-5 7 883 0 0,2 0 1 0 0,0 1 0 0 0,1 0 0 0 0,2 0-1 0 0,1 0 1 0 0,0 0 0 0 0,2 0 0 0 0,1 0-1 0 0,1 1 1 0 0,1-1 0 0 0,2-1 0 0 0,0 1-1 0 0,1 0 1 0 0,2-1 0 0 0,0-1 0 0 0,2 2 17 0 0,-2-16 45 0 0,-1 0 1 0 0,2-1 0 0 0,-1 0 0 0 0,1-1-1 0 0,0 0 1 0 0,0 0 0 0 0,1-1 0 0 0,0 0 0 0 0,0-1-1 0 0,0 0 1 0 0,1 0 0 0 0,0-1 0 0 0,-1 0 0 0 0,2-1-1 0 0,-1-1 1 0 0,0 0 0 0 0,0 0 0 0 0,1-1-1 0 0,-1 0 1 0 0,1-1 0 0 0,-1 0 0 0 0,1-1 0 0 0,-1-1-1 0 0,7-1-45 0 0,5-3 92 0 0,0-1-1 0 0,-1-1 1 0 0,0-1-1 0 0,0-1 1 0 0,-1-1-1 0 0,-1-1 0 0 0,0-1 1 0 0,0 0-1 0 0,-1-2 1 0 0,-1 0-1 0 0,0-1 1 0 0,-1-1-1 0 0,-1 0 0 0 0,-1-2 1 0 0,11-16-92 0 0,-25 34 1 0 0,21-20-23 0 0,-1-1 0 0 0,-2-1 0 0 0,0 0 0 0 0,-1-2 0 0 0,-1 0 0 0 0,-2-1 0 0 0,-1-1 0 0 0,0 0 0 0 0,-2-1 0 0 0,-2 0 0 0 0,0-1 0 0 0,-2 0 0 0 0,-1 0 0 0 0,-1-1 0 0 0,-2 0 0 0 0,1-28 22 0 0,-4 55-10 0 0,-1 1 1 0 0,1 0 0 0 0,-1-1-1 0 0,0 1 1 0 0,0-1 0 0 0,0 1-1 0 0,0 0 1 0 0,0-1 0 0 0,-1 1 0 0 0,1 0-1 0 0,-1-1 1 0 0,1 1 0 0 0,-1 0-1 0 0,0-1 1 0 0,0 1 0 0 0,0 0-1 0 0,0 0 1 0 0,0 0 0 0 0,-1 0-1 0 0,1 0 1 0 0,-1 0 0 0 0,1 0 0 0 0,-1 0-1 0 0,0 1 1 0 0,1-1 0 0 0,-1 1-1 0 0,0-1 1 0 0,0 1 0 0 0,0 0-1 0 0,0-1 1 0 0,0 1 0 0 0,-1 0-1 0 0,1 0 1 0 0,0 1 0 0 0,0-1 0 0 0,-1 0-1 0 0,1 1 1 0 0,-1 0 0 0 0,1-1-1 0 0,0 1 1 0 0,-1 0 0 0 0,1 0-1 0 0,-1 0 1 0 0,1 0 0 0 0,0 1-1 0 0,-1-1 1 0 0,1 1 0 0 0,0-1 0 0 0,-1 1-1 0 0,1 0 1 0 0,-1 0 9 0 0,-8 10-21 0 0,0 0 1 0 0,1 0 0 0 0,0 1-1 0 0,1 0 1 0 0,0 1-1 0 0,1 0 1 0 0,0 1-1 0 0,1-1 1 0 0,1 1-1 0 0,0 1 1 0 0,1-1-1 0 0,-1 6 21 0 0,-3 12 2 0 0,1 0 0 0 0,1 1 0 0 0,2-1 0 0 0,1 1 0 0 0,2 0 0 0 0,2 25-2 0 0,0-44 0 0 0,1-1 0 0 0,1 1 0 0 0,0-1 0 0 0,1 0 0 0 0,0 0 0 0 0,1 0 0 0 0,1 0 0 0 0,0 0 0 0 0,1-1 0 0 0,0 0 0 0 0,0 0 0 0 0,2 0 0 0 0,-1-1 0 0 0,1 0 0 0 0,1-1 0 0 0,0 0 0 0 0,1 0 0 0 0,0-1 0 0 0,0 0 0 0 0,1-1 0 0 0,0 0 0 0 0,0-1 0 0 0,2 1 0 0 0,97 34-1146 0 0,-72-36-2715 0 0,1-3-4928 0 0,-27-3 46 0 0</inkml:trace>
  <inkml:trace contextRef="#ctx0" brushRef="#br0" timeOffset="250.533">2679 430 16804 0 0,'0'0'702'0'0,"0"0"-100"0"0,0 0 131 0 0,0 0 182 0 0,0 0 27 0 0,-10 33-75 0 0,-35 104-181 0 0,-13 110 423 0 0,53-216-1109 0 0,-2 117-1611 0 0,21-119-1352 0 0,-7-22-924 0 0,2-1-3641 0 0,-6-3 157 0 0</inkml:trace>
  <inkml:trace contextRef="#ctx0" brushRef="#br0" timeOffset="521.082">2552 408 15339 0 0,'0'0'1049'0'0,"0"0"-465"0"0,0 0-140 0 0,0 0 155 0 0,0 0 153 0 0,0 0 41 0 0,0 0-131 0 0,0 0-174 0 0,0 0-136 0 0,0 0-85 0 0,0 0-33 0 0,35 7-11 0 0,108 20-15 0 0,-48-20 168 0 0,-59-10-269 0 0,0-1 0 0 0,1-2 0 0 0,-2-1 0 0 0,1-2 0 0 0,7-4-107 0 0,84-18-6895 0 0,-113 30-3351 0 0,-10 1 4482 0 0</inkml:trace>
  <inkml:trace contextRef="#ctx0" brushRef="#br0" timeOffset="774.329">2679 758 9386 0 0,'0'0'2004'0'0,"0"0"28"0"0,0 0 8 0 0,0 0-212 0 0,0 0-378 0 0,0 0-303 0 0,0 0-236 0 0,33 2-215 0 0,104 5-153 0 0,-5-23 368 0 0,-13-4-1080 0 0,-42 0-3966 0 0,-53 13-2072 0 0,-6 6-5350 0 0</inkml:trace>
</inkml:ink>
</file>

<file path=ppt/ink/ink4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58.8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1 10570 0 0,'0'0'795'0'0,"0"0"-311"0"0,0 0-193 0 0,0 0 46 0 0,0 0 219 0 0,0 0 218 0 0,0 0 121 0 0,0 0 14 0 0,0 0-78 0 0,0 0-105 0 0,0 0-116 0 0,2 21-99 0 0,9 70-68 0 0,31 103 1387 0 0,-22-68-1582 0 0,-6 0 0 0 0,-6 1 1 0 0,-5-1-1 0 0,-6 19-248 0 0,-8-10-1405 0 0,-9-50-6082 0 0,14-72 2143 0 0,1-2-1975 0 0</inkml:trace>
  <inkml:trace contextRef="#ctx0" brushRef="#br0" timeOffset="295.395">1 711 6977 0 0,'0'0'3045'0'0,"0"0"-2675"0"0,0 0-560 0 0,0 0 560 0 0,0 0 507 0 0,0 0 371 0 0,0 0 217 0 0,33 1 7 0 0,109-1-138 0 0,-134 0-1179 0 0,1 0 0 0 0,-1-1 0 0 0,1 0 1 0 0,-1 0-1 0 0,0-1 0 0 0,1 0 1 0 0,-1 0-1 0 0,0-1 0 0 0,0 0 0 0 0,-1-1 1 0 0,7-3-156 0 0,4-2 275 0 0,74-37 442 0 0,-2-4 0 0 0,-2-4 0 0 0,57-48-717 0 0,-89 58-1195 0 0,-3-3-1 0 0,-1-2 1 0 0,24-32 1195 0 0,-32 25-3710 0 0,-19 17-2490 0 0,-16 19-854 0 0</inkml:trace>
  <inkml:trace contextRef="#ctx0" brushRef="#br0" timeOffset="674.051">1094 4 3905 0 0,'0'0'2319'0'0,"0"0"-457"0"0,0 0-262 0 0,0 38-80 0 0,0 125-1 0 0,-16 302 4495 0 0,20-167-4605 0 0,27-194-973 0 0,-30-102-413 0 0,0 1 0 0 0,1-1 0 0 0,-1 1 1 0 0,1-1-1 0 0,-1 0 0 0 0,1 0 0 0 0,0 0 0 0 0,0 0 1 0 0,0 0-1 0 0,0 0 0 0 0,0 0 0 0 0,0 0 0 0 0,0-1 1 0 0,1 1-1 0 0,-1-1 0 0 0,1 0 0 0 0,-1 0 0 0 0,1 0 0 0 0,-1 0 1 0 0,1 0-1 0 0,0 0 0 0 0,-1-1 0 0 0,1 1 0 0 0,0-1 1 0 0,0 0-1 0 0,-1 0 0 0 0,1 0 0 0 0,0 0 0 0 0,0 0 1 0 0,-1-1-1 0 0,1 1 0 0 0,0-1 0 0 0,-1 0 0 0 0,1 0 1 0 0,0 0-1 0 0,-1 0 0 0 0,1 0-23 0 0,78-80 581 0 0,-23 11-490 0 0,67-64-4 0 0,-124 133-90 0 0,0 0 1 0 0,0 0 0 0 0,0 0-1 0 0,0 1 1 0 0,0-1 0 0 0,0 0-1 0 0,0 0 1 0 0,0 1-1 0 0,0-1 1 0 0,0 1 0 0 0,0-1-1 0 0,1 1 1 0 0,-1-1 0 0 0,0 1-1 0 0,0 0 1 0 0,1-1-1 0 0,-1 1 1 0 0,0 0 0 0 0,0 0-1 0 0,1 0 1 0 0,-1 0 0 0 0,0 0-1 0 0,0 0 1 0 0,1 0-1 0 0,-1 1 1 0 0,0-1 0 0 0,0 0-1 0 0,1 1 1 0 0,-1-1 0 0 0,0 1-1 0 0,0-1 1 0 0,0 1-1 0 0,0 0 1 0 0,0-1 0 0 0,0 1-1 0 0,0 0 1 0 0,0 0 0 0 0,0 0-1 0 0,0 0 1 0 0,0 0-1 0 0,0 0 1 0 0,-1 0 0 0 0,1 0-1 0 0,0 0 1 0 0,-1 0 0 0 0,1 1 2 0 0,16 61 192 0 0,-17-61-173 0 0,0 5-4 0 0,0-1 0 0 0,1 1 0 0 0,-1 0 0 0 0,1-1-1 0 0,1 1 1 0 0,-1 0 0 0 0,1-1 0 0 0,0 0 0 0 0,1 1-1 0 0,0-1 1 0 0,0 0 0 0 0,0 0 0 0 0,0-1 0 0 0,1 1-1 0 0,0-1 1 0 0,0 1 0 0 0,1-1 0 0 0,-1 0 0 0 0,1-1-1 0 0,0 1 1 0 0,0-1 0 0 0,1 0 0 0 0,-1 0 0 0 0,1-1-1 0 0,0 0 1 0 0,0 0 0 0 0,0 0 0 0 0,1-1-1 0 0,-1 1 1 0 0,0-2 0 0 0,1 1 0 0 0,3 0-15 0 0,-1-2 15 0 0,0 0 1 0 0,0-1-1 0 0,0 1 0 0 0,-1-2 1 0 0,1 1-1 0 0,0-1 1 0 0,-1-1-1 0 0,1 0 0 0 0,-1 0 1 0 0,0 0-1 0 0,6-4-15 0 0,89-41-1017 0 0,-47 25-973 0 0,-8 5-2871 0 0,-38-4-7484 0 0,-10 18 9612 0 0</inkml:trace>
  <inkml:trace contextRef="#ctx0" brushRef="#br0" timeOffset="1344.299">1869 903 0 0 0,'0'0'369'0'0,"0"0"1113"0"0,0 0 472 0 0,0 0 38 0 0,0 0-161 0 0,0 0-289 0 0,0 0-267 0 0,0 0-143 0 0,0 0-52 0 0,0 0 35 0 0,0 0 70 0 0,0 0-11 0 0,8 5-20 0 0,27 17-83 0 0,-34-22-983 0 0,1 0 0 0 0,-1 1-1 0 0,1-1 1 0 0,-1 0 0 0 0,1 0 0 0 0,-1 1 0 0 0,1-1-1 0 0,-1 0 1 0 0,1-1 0 0 0,-1 1 0 0 0,1 0 0 0 0,-1 0 0 0 0,0-1-1 0 0,1 1 1 0 0,-1-1 0 0 0,1 1 0 0 0,-1-1 0 0 0,0 1-1 0 0,1-1 1 0 0,-1 0 0 0 0,0 0 0 0 0,0 0 0 0 0,1 0-1 0 0,-1 0 1 0 0,0 0 0 0 0,0 0 0 0 0,0 0 0 0 0,0 0 0 0 0,0 0-1 0 0,-1-1 1 0 0,1 1 0 0 0,0-1-88 0 0,5-4 407 0 0,3-1-251 0 0,0-1 0 0 0,-1 0 1 0 0,1-1-1 0 0,-2 0 0 0 0,1 0 0 0 0,-1-1 1 0 0,-1 0-1 0 0,1 0 0 0 0,-2-1 1 0 0,0 1-1 0 0,0-1 0 0 0,-1 0 1 0 0,0-1-1 0 0,0 1 0 0 0,-2-1 0 0 0,1 1 1 0 0,-2-1-1 0 0,1 0 0 0 0,-2 0 1 0 0,1-4-157 0 0,-3 14-18 0 0,0 0 1 0 0,1-1 0 0 0,-1 1 0 0 0,0 0 0 0 0,0 0-1 0 0,0 0 1 0 0,0 0 0 0 0,-1 0 0 0 0,1 1 0 0 0,0-1-1 0 0,-1 1 1 0 0,1 0 0 0 0,-1-1 0 0 0,1 1 0 0 0,-1 0-1 0 0,0 0 1 0 0,0 1 0 0 0,1-1 0 0 0,-1 0 0 0 0,0 1-1 0 0,0 0 1 0 0,0 0 0 0 0,1 0 0 0 0,-1 0-1 0 0,0 0 1 0 0,0 0 0 0 0,0 1 0 0 0,0-1 0 0 0,1 1-1 0 0,-1 0 1 0 0,0 0 0 0 0,1 0 0 0 0,-1 0 0 0 0,0 0-1 0 0,1 1 1 0 0,0-1 0 0 0,-1 1 0 0 0,1 0 0 0 0,0 0-1 0 0,-1 0 18 0 0,-7 6-46 0 0,0 1 1 0 0,1 0-1 0 0,0 0 0 0 0,1 1 0 0 0,0 0 0 0 0,0 1 0 0 0,1 0 0 0 0,0 0 0 0 0,1 1 0 0 0,0-1 0 0 0,1 1 0 0 0,0 1 0 0 0,1-1 0 0 0,1 0 0 0 0,0 1 0 0 0,0 0 0 0 0,1 0 0 0 0,1 0 0 0 0,0 0 0 0 0,1 0 0 0 0,0 0 0 0 0,1 0 0 0 0,2 8 46 0 0,2-12 16 0 0,0-1 0 0 0,0 0 0 0 0,1 0 0 0 0,0-1-1 0 0,1 1 1 0 0,0-1 0 0 0,0-1 0 0 0,0 1 0 0 0,1-1 0 0 0,-1-1 0 0 0,2 1 0 0 0,-1-1 0 0 0,0-1 0 0 0,1 0 0 0 0,0 0-1 0 0,0 0 1 0 0,0-1 0 0 0,1-1 0 0 0,-1 1 0 0 0,1-1 0 0 0,-1-1 0 0 0,1 0 0 0 0,0-1 0 0 0,-1 1 0 0 0,1-2 0 0 0,0 1-1 0 0,-1-1 1 0 0,4-2-16 0 0,7 1-75 0 0,0-2-1 0 0,0 0 0 0 0,-1-1 1 0 0,0-1-1 0 0,0 0 0 0 0,0-2 1 0 0,5-3 75 0 0,39-20-4870 0 0,-51 25 3030 0 0,3-2-4589 0 0,-5 1-3301 0 0</inkml:trace>
  <inkml:trace contextRef="#ctx0" brushRef="#br0" timeOffset="1763.224">2475 1087 5073 0 0,'0'0'3716'0'0,"0"0"-1859"0"0,0 0-448 0 0,0 0 259 0 0,0 0 150 0 0,0 0-165 0 0,0 0-235 0 0,0 0-203 0 0,0 0-203 0 0,0 0-212 0 0,0 0-178 0 0,0 0-145 0 0,0 0-106 0 0,18-18-59 0 0,59-58-45 0 0,23-57 468 0 0,-85 111-692 0 0,-8 10-60 0 0,1 0-1 0 0,0 0 1 0 0,1 1 0 0 0,0 0-1 0 0,1 1 1 0 0,0 0-1 0 0,1 1 1 0 0,0 0-1 0 0,0 0 1 0 0,6-2 17 0 0,-4 57-983 0 0,-12-40 915 0 0,-1-1 80 0 0,0 1-1 0 0,0-1 1 0 0,1 1-1 0 0,0-1 1 0 0,0 1-1 0 0,1-1 1 0 0,0 0-1 0 0,0 1 1 0 0,0-1-1 0 0,0 0 1 0 0,1 0 0 0 0,0-1-1 0 0,0 1 1 0 0,0 0-1 0 0,0-1 1 0 0,1 0-1 0 0,0 0 1 0 0,0 0-1 0 0,0 0 1 0 0,0-1-1 0 0,1 1 1 0 0,-1-1 0 0 0,1 0-1 0 0,0-1 1 0 0,0 1-1 0 0,0-1 1 0 0,0 0-1 0 0,0 0 1 0 0,0 0-1 0 0,1-1 1 0 0,-1 0-1 0 0,1 0 1 0 0,-1 0-1 0 0,1-1 1 0 0,3 1-12 0 0,5-1 216 0 0,0 1-1 0 0,-1-2 1 0 0,1 0-1 0 0,0 0 1 0 0,-1-1-1 0 0,1-1 1 0 0,-1 0 0 0 0,0-1-1 0 0,1-1 1 0 0,-2 0-1 0 0,11-5-215 0 0,1-6 273 0 0,0-1-1 0 0,-1-1 1 0 0,0-1-1 0 0,-2 0 1 0 0,-1-2-1 0 0,0-1 1 0 0,10-14-273 0 0,36-50-5562 0 0,-25 32-4465 0 0,-29 38-2308 0 0</inkml:trace>
</inkml:ink>
</file>

<file path=ppt/ink/ink4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4:06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153 1 13203 0 0,'0'0'1664'0'0,"0"0"-1056"0"0,0 0 72 0 0,0 0 329 0 0,0 0 95 0 0,0 0-120 0 0,0 0-336 0 0,0 0-240 0 0,0 0-192 0 0,-57 213-112 0 0,43-187-72 0 0,-1 0-128 0 0,0-8-240 0 0,0 4-512 0 0,-1-3-1384 0 0,1-5-3394 0 0,10-6-5896 0 0</inkml:trace>
</inkml:ink>
</file>

<file path=ppt/ink/ink4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3:15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191 553 0 0 0,'0'0'872'0'0,"0"0"532"0"0,0 0 54 0 0,0 0-184 0 0,0 0-194 0 0,0 0-152 0 0,0 0-105 0 0,0 0-72 0 0,2 12 2036 0 0,81 0 4651 0 0,-57-11-6437 0 0,60 1 507 0 0,1-4-1 0 0,-1-4 1 0 0,40-10-1508 0 0,178-9 729 0 0,-92 29-558 0 0,-168 10-327 0 0,-68-6-7586 0 0,17-8 785 0 0,0 0-3427 0 0</inkml:trace>
  <inkml:trace contextRef="#ctx0" brushRef="#br0" timeOffset="4775.029">4143 601 840 0 0,'0'0'2291'0'0,"0"0"-393"0"0,0 0-8 0 0,0 0 205 0 0,0 0 69 0 0,0 0-138 0 0,0 0-320 0 0,0 0-427 0 0,0 0-370 0 0,0 0-253 0 0,0 0-161 0 0,0 0-104 0 0,0 0 4 0 0,3 1 176 0 0,6 2-161 0 0,0 0 0 0 0,1-1 0 0 0,-1 0 0 0 0,1-1 0 0 0,-1 0 0 0 0,1 0 0 0 0,0-1 0 0 0,-1 0 0 0 0,1-1 0 0 0,5-1-410 0 0,0 1 176 0 0,211-38 890 0 0,-105 13-1194 0 0,-6 8-1849 0 0,-77 15-2020 0 0,0 2-4516 0 0,-22 1-1820 0 0</inkml:trace>
  <inkml:trace contextRef="#ctx0" brushRef="#br0" timeOffset="-8930.371">675 848 3769 0 0,'0'0'2120'0'0,"0"0"-559"0"0,0 0-333 0 0,0 0-85 0 0,0 0 24 0 0,0 0-32 0 0,0 0-90 0 0,0 0-111 0 0,0 0-109 0 0,0 0-43 0 0,0 0-50 0 0,3 19-101 0 0,27 138 708 0 0,-19-101-951 0 0,-3 0 1 0 0,-2 0-1 0 0,-1 52-388 0 0,-23-41-2024 0 0,2-52-2402 0 0,-7-5-4562 0 0,17-9 4850 0 0</inkml:trace>
  <inkml:trace contextRef="#ctx0" brushRef="#br0" timeOffset="-8672.323">224 892 6585 0 0,'0'0'1401'0'0,"0"0"-798"0"0,0 0-403 0 0,0 0 152 0 0,0 0 538 0 0,0 0 489 0 0,0 0 242 0 0,0 0-33 0 0,0 0-273 0 0,38 2-275 0 0,120 7-217 0 0,-13-25 439 0 0,395-93 71 0 0,-487 105-3634 0 0,-61 22-3825 0 0,-3-10 1217 0 0,4-1-2147 0 0</inkml:trace>
  <inkml:trace contextRef="#ctx0" brushRef="#br0" timeOffset="-8459.351">372 1370 4289 0 0,'0'0'2511'0'0,"0"0"-1207"0"0,0 0-278 0 0,0 0 418 0 0,0 0 434 0 0,0 0 74 0 0,0 0-242 0 0,0 0-362 0 0,0 0-314 0 0,0 0-221 0 0,0 0-138 0 0,35 3-88 0 0,112 6-96 0 0,-41-17 221 0 0,16-14-425 0 0,31-6-2550 0 0,-53 8-10423 0 0,-84 16 5574 0 0</inkml:trace>
  <inkml:trace contextRef="#ctx0" brushRef="#br0" timeOffset="-8090.341">1108 1429 0 0 0,'0'0'603'0'0,"0"0"158"0"0,0 0 187 0 0,0 0 353 0 0,0 0 262 0 0,0 0 84 0 0,0 0-120 0 0,0 0-294 0 0,0 0-226 0 0,0 0-169 0 0,0 0-121 0 0,0 0-19 0 0,0 0 50 0 0,-6 27 108 0 0,-19 78 116 0 0,23-84 1985 0 0,13-38-1786 0 0,92-200 1840 0 0,-86 183-2934 0 0,1 0-1 0 0,1 2 1 0 0,2 0-1 0 0,2 1 1 0 0,4-4-77 0 0,-24 31-102 0 0,-1 1 0 0 0,1-1 0 0 0,0 1 0 0 0,0 0-1 0 0,0 0 1 0 0,1 0 0 0 0,-1 0 0 0 0,1 0 0 0 0,0 1 0 0 0,0-1 0 0 0,-1 1 0 0 0,2 0 0 0 0,-1 1 0 0 0,0-1 0 0 0,0 0 0 0 0,0 1-1 0 0,1 0 1 0 0,-1 0 0 0 0,1 1 0 0 0,-1-1 0 0 0,1 1 0 0 0,2 0 102 0 0,10 24-4756 0 0,-10-6-3635 0 0,-7-10 843 0 0</inkml:trace>
  <inkml:trace contextRef="#ctx0" brushRef="#br0" timeOffset="-3650.564">1712 1256 0 0 0,'0'0'619'0'0,"0"0"478"0"0,0 0 197 0 0,0 0 16 0 0,0 0-51 0 0,0 0-91 0 0,0 0-119 0 0,0 0-94 0 0,0 0-105 0 0,-8-5-115 0 0,-25-17-143 0 0,30 21-544 0 0,1 0 0 0 0,0 0 0 0 0,0 1 1 0 0,0-1-1 0 0,-1 1 0 0 0,1 0 0 0 0,0-1 0 0 0,0 1 1 0 0,-1 0-1 0 0,1 0 0 0 0,0 1 0 0 0,-1-1 0 0 0,1 0 1 0 0,0 1-1 0 0,0-1 0 0 0,-1 1 0 0 0,1 0 1 0 0,0 0-1 0 0,0 0 0 0 0,0 0 0 0 0,0 0 0 0 0,0 0 1 0 0,0 0-1 0 0,0 1 0 0 0,1-1 0 0 0,-1 1 0 0 0,0-1 1 0 0,1 1-1 0 0,-1 0 0 0 0,1 0 0 0 0,0 0 1 0 0,-1 0-49 0 0,-8 8 153 0 0,0-3-134 0 0,2 1 0 0 0,-1 1 0 0 0,1-1 0 0 0,0 1 0 0 0,1 0 0 0 0,0 1 0 0 0,0 0 0 0 0,1 0 0 0 0,1 0 0 0 0,-1 1 0 0 0,2 0 0 0 0,-1 0 0 0 0,2 0 1 0 0,-1 1-1 0 0,2-1 0 0 0,-1 1 0 0 0,2 0 0 0 0,0-1 0 0 0,0 1 0 0 0,1 0 0 0 0,0 0 0 0 0,1 3-19 0 0,2-11 58 0 0,0 0 1 0 0,0 0 0 0 0,0 0-1 0 0,0 0 1 0 0,1-1-1 0 0,0 0 1 0 0,-1 1 0 0 0,1-1-1 0 0,0-1 1 0 0,1 1-1 0 0,-1 0 1 0 0,0-1 0 0 0,1 0-1 0 0,-1 0 1 0 0,1 0-1 0 0,0-1 1 0 0,0 0 0 0 0,0 0-1 0 0,-1 0 1 0 0,1 0-1 0 0,0-1 1 0 0,0 0-1 0 0,0 0 1 0 0,0 0 0 0 0,0 0-1 0 0,0-1 1 0 0,0 0-1 0 0,0 0 1 0 0,0 0 0 0 0,-1-1-1 0 0,1 1 1 0 0,2-2-59 0 0,10-6 345 0 0,-1 0 0 0 0,0-1 0 0 0,-1-1 0 0 0,0 0 0 0 0,-1-1 1 0 0,0 0-1 0 0,-1-2 0 0 0,0 1 0 0 0,-1-1 0 0 0,-1-1 0 0 0,0 0 0 0 0,-1-1 0 0 0,0 0 1 0 0,1-6-346 0 0,-8 17-9 0 0,-1 0 1 0 0,1-1 0 0 0,-1 1 0 0 0,-1-1-1 0 0,1 0 1 0 0,-1 0 0 0 0,1 0 0 0 0,-2 0-1 0 0,1 1 1 0 0,-1-1 0 0 0,0 0 0 0 0,0 0 0 0 0,0 0-1 0 0,-1 0 1 0 0,0 0 0 0 0,0 0 0 0 0,-1 0-1 0 0,1 0 1 0 0,-3-2 8 0 0,3 5-255 0 0,-1 0 0 0 0,0 1 0 0 0,0-1-1 0 0,0 1 1 0 0,0 0 0 0 0,0 0 0 0 0,0 0 0 0 0,-1 0-1 0 0,1 0 1 0 0,-1 0 0 0 0,0 0 0 0 0,1 1 0 0 0,-1-1 0 0 0,0 1-1 0 0,0 0 1 0 0,0 0 0 0 0,0 0 0 0 0,0 0 0 0 0,0 1-1 0 0,0-1 1 0 0,0 1 0 0 0,0 0 0 0 0,0-1 0 0 0,0 1 0 0 0,-1 1 254 0 0,-10-1-4694 0 0,3 0-3823 0 0</inkml:trace>
  <inkml:trace contextRef="#ctx0" brushRef="#br0" timeOffset="-3201.101">1997 1264 7826 0 0,'0'0'1377'0'0,"0"0"-296"0"0,0 0-120 0 0,0 0 21 0 0,0 0-68 0 0,0 0-213 0 0,0 0-167 0 0,0 0-118 0 0,0 0-107 0 0,0 0-85 0 0,0 0-51 0 0,0 0-52 0 0,-26 33-46 0 0,-78 103-35 0 0,72-77-32 0 0,32-51-13 0 0,0-6 12 0 0,0 0 0 0 0,0 0 0 0 0,0 0 1 0 0,0 1-1 0 0,0-1 0 0 0,0 0 0 0 0,1 0 0 0 0,-1 0 1 0 0,1 0-1 0 0,0 0 0 0 0,0 0 0 0 0,-1 0 1 0 0,1 0-1 0 0,0 0 0 0 0,1-1 0 0 0,-1 1 0 0 0,0 0 1 0 0,0-1-1 0 0,1 1 0 0 0,-1 0 0 0 0,1-1 0 0 0,-1 0 1 0 0,1 1-1 0 0,0-1 0 0 0,0 0 0 0 0,-1 0 1 0 0,1 0-1 0 0,0 0 0 0 0,0 0 0 0 0,0 0 0 0 0,0-1 1 0 0,0 1-1 0 0,0-1 0 0 0,1 1-7 0 0,6 1 229 0 0,1 0 0 0 0,0-1 0 0 0,0 0 0 0 0,0 0 0 0 0,0-1 0 0 0,0 0 0 0 0,-1-1 0 0 0,1 0 1 0 0,0-1-1 0 0,0 0 0 0 0,-1-1 0 0 0,1 1 0 0 0,-1-2 0 0 0,0 1 0 0 0,0-2 0 0 0,0 1 0 0 0,0-1 0 0 0,6-5-229 0 0,6-4 376 0 0,-2 0 0 0 0,0-2 1 0 0,0 0-1 0 0,-1-1 0 0 0,-1-1 0 0 0,-1-1 0 0 0,0-1-376 0 0,-3 5 42 0 0,-2-1 0 0 0,0 1-1 0 0,-1-2 1 0 0,-1 1 0 0 0,0-2-1 0 0,-1 1 1 0 0,-1-1 0 0 0,-1 0 0 0 0,0 0-1 0 0,-1-1 1 0 0,-1 0 0 0 0,-1 1-1 0 0,-1-2 1 0 0,-1 1 0 0 0,0 0 0 0 0,-1 0-1 0 0,-1 0 1 0 0,-3-11-42 0 0,4 26-87 0 0,-1 0-1 0 0,1 0 1 0 0,-1 0 0 0 0,0 0-1 0 0,0 0 1 0 0,-1 0-1 0 0,1 0 1 0 0,-1 0 0 0 0,0 1-1 0 0,0-1 1 0 0,0 1 0 0 0,-1-1-1 0 0,1 1 1 0 0,-1 0-1 0 0,0 0 1 0 0,0 0 0 0 0,0 0-1 0 0,0 0 1 0 0,0 1 0 0 0,0-1-1 0 0,-1 1 1 0 0,0 0 0 0 0,1 0-1 0 0,-1 0 1 0 0,0 1-1 0 0,0-1 1 0 0,0 1 0 0 0,0 0-1 0 0,0 0 1 0 0,0 0 0 0 0,0 1-1 0 0,0-1 1 0 0,0 1-1 0 0,0 0 1 0 0,0 0 0 0 0,-1 1-1 0 0,1-1 1 0 0,0 1 0 0 0,0 0-1 0 0,0 0 1 0 0,0 0 0 0 0,0 1-1 0 0,-3 1 88 0 0,-1 2-74 0 0,-1 1-1 0 0,1 1 0 0 0,1 0 1 0 0,-1 0-1 0 0,1 0 1 0 0,1 1-1 0 0,-1 0 1 0 0,1 1-1 0 0,1-1 0 0 0,0 1 1 0 0,0 0-1 0 0,0 0 1 0 0,1 1-1 0 0,1-1 1 0 0,-1 1-1 0 0,2 0 0 0 0,-1 0 1 0 0,1 0-1 0 0,1 0 1 0 0,0 0-1 0 0,0 0 1 0 0,1 1-1 0 0,0-1 0 0 0,1 0 1 0 0,1 2 74 0 0,2-4-27 0 0,1-1 1 0 0,1 1-1 0 0,0-1 1 0 0,0 0-1 0 0,0 0 1 0 0,1-1-1 0 0,0 0 1 0 0,0 0-1 0 0,1-1 1 0 0,-1 0-1 0 0,1 0 1 0 0,0-1-1 0 0,1 0 1 0 0,-1 0-1 0 0,1-1 1 0 0,-1 0-1 0 0,1 0 1 0 0,0-1-1 0 0,0 0 1 0 0,0-1-1 0 0,1 0 1 0 0,-1 0-1 0 0,1-1 27 0 0,88 9-1402 0 0,-32-9-2782 0 0,-31-1-984 0 0,-10 1-1336 0 0</inkml:trace>
  <inkml:trace contextRef="#ctx0" brushRef="#br0" timeOffset="1855.388">2844 1105 0 0 0,'0'0'1408'0'0,"0"0"305"0"0,0 0 135 0 0,0 0-4 0 0,0 0-113 0 0,0 0-185 0 0,0 0-206 0 0,0 0-250 0 0,0 0-252 0 0,-3 2-217 0 0,-2 5 509 0 0,23-5 845 0 0,-5-1-1363 0 0,124 0 3134 0 0,70-33-2233 0 0,-175 26-1299 0 0,149-42 151 0 0,-169 46 159 0 0,-13 3-10522 0 0,-2 0 7015 0 0,-2 2-7774 0 0</inkml:trace>
  <inkml:trace contextRef="#ctx0" brushRef="#br0" timeOffset="2187.787">3113 829 6665 0 0,'0'0'1515'0'0,"0"0"-126"0"0,0 0-54 0 0,0 0 41 0 0,0 0-13 0 0,0 0-95 0 0,0 0-166 0 0,0 0-201 0 0,0 0-129 0 0,0 0-119 0 0,0 0-100 0 0,0 0-61 0 0,0 0-64 0 0,-3 34-52 0 0,-7 106-49 0 0,13 109 653 0 0,15-120-1022 0 0,-7-78-834 0 0,-5-33-3141 0 0,-1-14-4292 0 0,-4-3 58 0 0</inkml:trace>
  <inkml:trace contextRef="#ctx0" brushRef="#br0" timeOffset="3430.802">3641 910 3121 0 0,'0'0'1829'0'0,"0"0"-123"0"0,0 0 40 0 0,0 0 85 0 0,0 0 11 0 0,0 0-173 0 0,0 0-291 0 0,0 0-338 0 0,0 0-328 0 0,0 0-249 0 0,0 0-156 0 0,0 0-59 0 0,0 0 4 0 0,9-10 55 0 0,33-31 41 0 0,29 6 524 0 0,-49 29-621 0 0,12-5 20 0 0,0 2 0 0 0,0 1 1 0 0,1 2-1 0 0,0 1 1 0 0,0 2-1 0 0,14 1-271 0 0,-47 3 7 0 0,0 0-1 0 0,-1 1 1 0 0,1-1-1 0 0,-1 1 1 0 0,1-1 0 0 0,-1 1-1 0 0,0-1 1 0 0,0 1 0 0 0,0 0-1 0 0,0 0 1 0 0,0 0 0 0 0,0-1-1 0 0,0 1 1 0 0,0 0-1 0 0,-1 0 1 0 0,1 0 0 0 0,-1 0-1 0 0,1 0 1 0 0,-1 0 0 0 0,0 0-1 0 0,0 1 1 0 0,0-1-1 0 0,0 0 1 0 0,0 0 0 0 0,-1 0-1 0 0,1 0 1 0 0,0 0 0 0 0,-1 0-1 0 0,0 0 1 0 0,1 0 0 0 0,-1 0-1 0 0,0 0 1 0 0,0-1-1 0 0,0 1 1 0 0,0 0 0 0 0,0 0-1 0 0,-1-1 1 0 0,1 1-7 0 0,-27 44 42 0 0,-1-2-1 0 0,-2-1 1 0 0,-2-1 0 0 0,-26 24-42 0 0,38-43-17 0 0,11-14 7 0 0,0-1 0 0 0,1 1-1 0 0,0 1 1 0 0,0-1 0 0 0,1 2-1 0 0,1-1 1 0 0,-1 1 0 0 0,2 0-1 0 0,-1 1 1 0 0,2-1 0 0 0,-1 1-1 0 0,2 0 1 0 0,0 1 0 0 0,0-1-1 0 0,1 1 1 0 0,1 0 0 0 0,0 0-1 0 0,0 0 1 0 0,1 0 0 0 0,1 0-1 0 0,1 7 11 0 0,3-14 31 0 0,0 1-1 0 0,0-1 1 0 0,1 0 0 0 0,0 0-1 0 0,0 0 1 0 0,0-1-1 0 0,1 1 1 0 0,0-1-1 0 0,0-1 1 0 0,0 1-1 0 0,1-1 1 0 0,-1 0-1 0 0,1-1 1 0 0,0 1 0 0 0,0-1-1 0 0,0-1 1 0 0,1 1-1 0 0,-1-1 1 0 0,1-1-1 0 0,-1 1 1 0 0,1-1-1 0 0,5 0-30 0 0,-4 0 83 0 0,1 0 0 0 0,0 0 0 0 0,0-1 0 0 0,-1 0 0 0 0,1-1 0 0 0,0 0 0 0 0,-1-1 0 0 0,1 1 0 0 0,-1-2 0 0 0,1 0 0 0 0,-1 0 0 0 0,0 0 0 0 0,0-1 0 0 0,0-1-1 0 0,-1 1 1 0 0,2-2-83 0 0,1-1-366 0 0,17-13-1472 0 0,-15-1-9044 0 0,-11 17 234 0 0</inkml:trace>
  <inkml:trace contextRef="#ctx0" brushRef="#br0" timeOffset="3731.141">4479 877 9586 0 0,'0'0'1810'0'0,"0"0"-498"0"0,0 0-193 0 0,0 0 33 0 0,0 0-10 0 0,0 0-7 0 0,0 0-95 0 0,0 0-108 0 0,0 0-82 0 0,0 0-146 0 0,0 0-103 0 0,0 0-75 0 0,0 0-61 0 0,1 28-83 0 0,5 86-93 0 0,5 56 271 0 0,-5-119-721 0 0,5 53 229 0 0,-8-33-3596 0 0,-6-62-638 0 0,0-8-24 0 0,0 0-3755 0 0,-1-1 4262 0 0</inkml:trace>
  <inkml:trace contextRef="#ctx0" brushRef="#br0" timeOffset="4076.691">4140 892 2769 0 0,'0'0'2525'0'0,"0"0"-677"0"0,0 0-292 0 0,0 0-96 0 0,0 0-40 0 0,0 0-54 0 0,0 0-110 0 0,0 0-153 0 0,0 0-153 0 0,0 0-109 0 0,0 0-113 0 0,0 0-81 0 0,0 0-53 0 0,20-5-53 0 0,143-28 1022 0 0,-96 22-1198 0 0,0 2 0 0 0,1 3-1 0 0,0 4 1 0 0,64 5-365 0 0,-115-2-691 0 0,28 6-854 0 0,-33 0-2505 0 0,-3 4-3513 0 0,-7-7-1214 0 0</inkml:trace>
  <inkml:trace contextRef="#ctx0" brushRef="#br0" timeOffset="4358.69">4195 1477 8682 0 0,'0'0'1312'0'0,"0"0"3"0"0,0 0 300 0 0,0 0 257 0 0,0 0-30 0 0,0 0-263 0 0,0 0-258 0 0,0 0-207 0 0,0 0-156 0 0,32-2-151 0 0,101-7-127 0 0,-29-17 353 0 0,224-76 320 0 0,-263 83-3674 0 0,-61 19 2066 0 0,-3 0-2944 0 0,0 0-7344 0 0,-1 0 1378 0 0</inkml:trace>
  <inkml:trace contextRef="#ctx0" brushRef="#br0" timeOffset="5586.839">5018 1216 96 0 0,'0'0'1034'0'0,"0"0"-297"0"0,0 0-115 0 0,0 0 27 0 0,0 0 48 0 0,0 0 17 0 0,0 0-38 0 0,0 0-122 0 0,0 0-138 0 0,0 0-131 0 0,0 0-105 0 0,0 0-80 0 0,0 0-56 0 0,-16 27-36 0 0,-47 88-32 0 0,4 21-268 0 0,37-90 221 0 0,22-43 55 0 0,0-3 91 0 0,107-144 6396 0 0,-76 108-5606 0 0,-12 14-521 0 0,14-19-45 0 0,1 3 0 0 0,2 0 0 0 0,2 2 1 0 0,15-9-300 0 0,-52 43-10 0 0,-1 1 1 0 0,1-1-1 0 0,0 1 1 0 0,0 0-1 0 0,0-1 1 0 0,0 1-1 0 0,0 0 1 0 0,0 0-1 0 0,0 0 1 0 0,1 0-1 0 0,-1 0 1 0 0,0 0-1 0 0,1 0 1 0 0,-1 0-1 0 0,0 0 1 0 0,1 1-1 0 0,-1-1 1 0 0,1 0 0 0 0,-1 1-1 0 0,1-1 1 0 0,-1 1-1 0 0,1 0 1 0 0,0 0-1 0 0,-1-1 1 0 0,1 1-1 0 0,0 0 1 0 0,-1 0-1 0 0,1 0 1 0 0,-1 1-1 0 0,1-1 1 0 0,0 0-1 0 0,-1 1 1 0 0,1-1-1 0 0,-1 1 1 0 0,1-1-1 0 0,-1 1 1 0 0,1 0-1 0 0,-1-1 1 0 0,0 1-1 0 0,1 0 1 0 0,-1 0 0 0 0,0 0-1 0 0,0 0 1 0 0,1 0-1 0 0,-1 1 1 0 0,0-1-1 0 0,0 0 1 0 0,0 0-1 0 0,0 1 1 0 0,-1-1-1 0 0,1 1 1 0 0,0-1-1 0 0,-1 0 1 0 0,1 1-1 0 0,0 0 1 0 0,-1 1 9 0 0,0 113-21 0 0,-2-96 18 0 0,1-1-1 0 0,1 1 1 0 0,1-1-1 0 0,0 1 1 0 0,1-1-1 0 0,2 1 0 0 0,0 2 4 0 0,-3-21 34 0 0,0 1-1 0 0,0-1 1 0 0,0 1-1 0 0,-1-1 0 0 0,1 1 1 0 0,0-1-1 0 0,-1 1 0 0 0,1 0 1 0 0,-1-1-1 0 0,0 1 0 0 0,0 0 1 0 0,1-1-1 0 0,-1 1 0 0 0,0 0 1 0 0,0-1-1 0 0,-1 1 0 0 0,1 0 1 0 0,0-1-1 0 0,0 1 0 0 0,-1-1 1 0 0,1 1-1 0 0,-1 0 0 0 0,1-1 1 0 0,-1 1-1 0 0,0-1 0 0 0,0 1 1 0 0,0-1-1 0 0,0 0 0 0 0,0 1 1 0 0,0-1-1 0 0,0 0 0 0 0,0 1 1 0 0,-1-1-34 0 0,-44-5 1503 0 0,-128-72-1393 0 0,112 59-2501 0 0,2 4-3325 0 0,44 10 1145 0 0,3 2-249 0 0</inkml:trace>
  <inkml:trace contextRef="#ctx0" brushRef="#br0" timeOffset="7754.552">5607 1113 3321 0 0,'0'0'1165'0'0,"0"0"-170"0"0,0 0 140 0 0,0 0 328 0 0,0 0 241 0 0,0 0 1 0 0,0 0-184 0 0,0 0-236 0 0,0 0-220 0 0,35-8-169 0 0,109-22-129 0 0,99-35 1372 0 0,-220 57-2208 0 0,55-10-2145 0 0,-78 18 257 0 0,0 0-1263 0 0,0 0-1934 0 0,-2 0-1393 0 0</inkml:trace>
  <inkml:trace contextRef="#ctx0" brushRef="#br0" timeOffset="8010.612">5819 862 4849 0 0,'0'0'1114'0'0,"0"0"-7"0"0,0 0 235 0 0,0 0 249 0 0,0 0 133 0 0,-1 35-77 0 0,0 107-298 0 0,18 59 960 0 0,11-108-3053 0 0,1-71-9111 0 0,-24-21 3422 0 0</inkml:trace>
  <inkml:trace contextRef="#ctx0" brushRef="#br0" timeOffset="8348.403">6185 708 5313 0 0,'0'0'2298'0'0,"0"0"-767"0"0,0 0-317 0 0,0 0 11 0 0,0 0 61 0 0,0 0 22 0 0,0 0-108 0 0,0 0-197 0 0,0 0-189 0 0,0 0-134 0 0,0 0-119 0 0,31-13-107 0 0,98-40-93 0 0,-11 20 303 0 0,-1 30-361 0 0,-114 5-301 0 0,0 0 0 0 0,0 1 0 0 0,0 0 0 0 0,-1-1 1 0 0,1 1-1 0 0,-1 0 0 0 0,0 0 0 0 0,0 0 0 0 0,0 0 0 0 0,0 1 0 0 0,-1-1 0 0 0,1 0 0 0 0,-1 1 1 0 0,0-1-1 0 0,0 1 0 0 0,0 0 0 0 0,0-1 0 0 0,0 1 0 0 0,-1 0 0 0 0,0-1 0 0 0,0 1 0 0 0,0 0 1 0 0,0 0-1 0 0,-1-1 0 0 0,1 1 0 0 0,-1 0 0 0 0,0-1 0 0 0,0 1 0 0 0,0-1 0 0 0,-1 1 0 0 0,1-1 1 0 0,-1 1-1 0 0,0-1 0 0 0,0 0 0 0 0,0 0 0 0 0,-1 2-2 0 0,-187 333 123 0 0,184-326-123 0 0,0 0 1 0 0,1 1 0 0 0,0-1 0 0 0,1 1-1 0 0,1 0 1 0 0,0 1 0 0 0,1-1 0 0 0,0 0-1 0 0,1 1 1 0 0,0-1 0 0 0,1 3-1 0 0,2-12 12 0 0,-1 0 0 0 0,1 0 0 0 0,0 0 0 0 0,0-1 1 0 0,0 1-1 0 0,1 0 0 0 0,-1-1 0 0 0,1 0 0 0 0,0 0 1 0 0,0 0-1 0 0,0 0 0 0 0,0 0 0 0 0,1 0 0 0 0,-1-1 1 0 0,1 0-1 0 0,-1 1 0 0 0,1-2 0 0 0,0 1 0 0 0,0 0 1 0 0,0-1-1 0 0,0 1 0 0 0,0-1 0 0 0,0 0 0 0 0,0 0 1 0 0,0-1-1 0 0,0 1 0 0 0,1-1 0 0 0,-1 0 0 0 0,0 0 1 0 0,0-1-1 0 0,1 1 0 0 0,-1-1 0 0 0,0 0 0 0 0,0 0 1 0 0,0 0-1 0 0,0 0 0 0 0,0-1 0 0 0,0 0 0 0 0,0 0 1 0 0,-1 0-1 0 0,4-2-12 0 0,53-39-1226 0 0,-43 26-2659 0 0,-1-1-4740 0 0,-11 11 1439 0 0</inkml:trace>
  <inkml:trace contextRef="#ctx0" brushRef="#br0" timeOffset="8977.259">6682 1352 4025 0 0,'0'0'1768'0'0,"0"0"-327"0"0,0 0-80 0 0,0 0 126 0 0,0 0 12 0 0,0 0-132 0 0,0 0-265 0 0,0 0-318 0 0,0 0-244 0 0,0 0-132 0 0,0 0-47 0 0,0 0-18 0 0,0 0 7 0 0,10-21-8 0 0,52-109 232 0 0,58-83 215 0 0,-115 202-791 0 0,7-15-45 0 0,1 1 0 0 0,1 0-1 0 0,1 1 1 0 0,1 1 0 0 0,18-20 47 0 0,-27 98-851 0 0,-26 85 869 0 0,18-119-22 0 0,0-18 0 0 0,0 0 1 0 0,0 0-1 0 0,0 1 1 0 0,1-1-1 0 0,-1 0 1 0 0,1 0-1 0 0,-1 0 0 0 0,1 1 1 0 0,0-1-1 0 0,0 0 1 0 0,1 1-1 0 0,-1-1 1 0 0,1 0-1 0 0,-1 0 1 0 0,1 0-1 0 0,0 1 1 0 0,0-1-1 0 0,1 0 1 0 0,-1 0-1 0 0,1 0 1 0 0,-1-1-1 0 0,1 1 1 0 0,0 0-1 0 0,0-1 1 0 0,0 1-1 0 0,0-1 1 0 0,0 1-1 0 0,1-1 1 0 0,-1 0-1 0 0,1 0 1 0 0,0 0-1 0 0,-1 0 1 0 0,1-1-1 0 0,0 1 1 0 0,0-1-1 0 0,0 0 1 0 0,0 1-1 0 0,0-2 1 0 0,1 1-1 0 0,-1 0 4 0 0,7-3 24 0 0,1-1-1 0 0,-1-1 1 0 0,0 0-1 0 0,-1 0 1 0 0,1-1 0 0 0,-1 0-1 0 0,0 0 1 0 0,0-1-1 0 0,0 0 1 0 0,-1-1-1 0 0,0 0 1 0 0,-1 0 0 0 0,1-1-1 0 0,-1 0 1 0 0,-1 0-1 0 0,1-1 1 0 0,-1 0-1 0 0,-1 0 1 0 0,0 0 0 0 0,0 0-1 0 0,-1-1 1 0 0,2-6-24 0 0,26-37 69 0 0,121-132-6 0 0,-151 183-47 0 0,5 4 118 0 0,-8 7-79 0 0,-36 217 889 0 0,34-194-1079 0 0,0 0 0 0 0,3 0 1 0 0,0-1-1 0 0,2 1 0 0 0,5 23 135 0 0,3-26-2089 0 0,-1-13-6781 0 0,-7-12 1378 0 0</inkml:trace>
  <inkml:trace contextRef="#ctx0" brushRef="#br0" timeOffset="9630.499">7706 1094 224 0 0,'0'0'1842'0'0,"0"0"-647"0"0,0 0-184 0 0,0 0 73 0 0,0 0-27 0 0,0 0-163 0 0,0 0-266 0 0,0 0-284 0 0,0 0-221 0 0,-28 32-169 0 0,-82 99-55 0 0,65-70-164 0 0,18-9-3529 0 0,39-63 3732 0 0,57-96 3167 0 0,75-87-211 0 0,-139 188-2868 0 0,3-4 18 0 0,0 0 0 0 0,0 1 0 0 0,1 0 0 0 0,0 1 0 0 0,1 0 0 0 0,0 0 0 0 0,0 1 1 0 0,11-6-45 0 0,-20 13 16 0 0,0-1 0 0 0,0 0 0 0 0,0 1 0 0 0,1 0 0 0 0,-1-1 0 0 0,0 1 1 0 0,0-1-1 0 0,1 1 0 0 0,-1 0 0 0 0,0 0 0 0 0,1 0 0 0 0,-1 0 0 0 0,0 0 0 0 0,1 0 1 0 0,-1 0-1 0 0,0 1 0 0 0,1-1 0 0 0,-1 0 0 0 0,0 1 0 0 0,1-1 0 0 0,-1 1 0 0 0,0-1 1 0 0,0 1-1 0 0,0-1 0 0 0,0 1 0 0 0,1 0 0 0 0,-1 0 0 0 0,0 0 0 0 0,0 0 1 0 0,0-1-1 0 0,0 1 0 0 0,-1 0 0 0 0,1 1 0 0 0,0-1 0 0 0,0 0 0 0 0,-1 0 0 0 0,1 0 1 0 0,-1 0-1 0 0,1 1 0 0 0,-1-1 0 0 0,1 0 0 0 0,-1 0 0 0 0,0 1 0 0 0,1-1 1 0 0,-1 0-1 0 0,0 1-16 0 0,3 72 866 0 0,-3-55-819 0 0,0-6-16 0 0,2 1 1 0 0,0 0-1 0 0,1-1 0 0 0,0 1 1 0 0,1-1-1 0 0,0 0 1 0 0,1 0-1 0 0,0-1 1 0 0,1 1-1 0 0,1-1 1 0 0,0 0-1 0 0,1 0-31 0 0,7 14 1551 0 0,-15-26-1311 0 0,0 0 44 0 0,0 0 79 0 0,0 0 73 0 0,0 0 87 0 0,0 0 96 0 0,0 0 55 0 0,-1-15 1372 0 0,-5 10-1938 0 0,0-1 0 0 0,-1 1-1 0 0,0 0 1 0 0,0 1 0 0 0,-1 0-1 0 0,1 0 1 0 0,-1 1 0 0 0,0-1 0 0 0,0 2-1 0 0,0-1 1 0 0,0 1 0 0 0,0 0-1 0 0,-1 1 1 0 0,1 0 0 0 0,-8 0-108 0 0,-21-6-56 0 0,-23-2-292 0 0,-6-2-1876 0 0,25-1-7369 0 0,37 11 4739 0 0,0 1 1033 0 0</inkml:trace>
  <inkml:trace contextRef="#ctx0" brushRef="#br0" timeOffset="12385.746">8389 881 632 0 0,'0'0'2031'0'0,"0"0"-746"0"0,0 0-315 0 0,0 0 29 0 0,0 0 59 0 0,0 0-9 0 0,0 0-71 0 0,0 0-178 0 0,0 0-220 0 0,0 0-170 0 0,0 0-121 0 0,0 0-86 0 0,-29 14-19 0 0,-88 46-34 0 0,66-13 12 0 0,45-36-130 0 0,1-2-12 0 0,-1 0 0 0 0,1 1 0 0 0,1-1 0 0 0,0 1 0 0 0,0 1 0 0 0,1-1 0 0 0,0 0 0 0 0,0 1 0 0 0,2-1 0 0 0,-1 1 0 0 0,1 0 0 0 0,1 0 0 0 0,0-1 0 0 0,0 1 0 0 0,2 5-20 0 0,1-11 170 0 0,0 0 0 0 0,1 0 0 0 0,0 0 0 0 0,0 0 0 0 0,0-1-1 0 0,0 1 1 0 0,1-1 0 0 0,0 0 0 0 0,0-1 0 0 0,0 1 0 0 0,0-1 0 0 0,0 0 0 0 0,1 0 0 0 0,-1-1 0 0 0,1 0 0 0 0,0 1 0 0 0,0-2 0 0 0,0 1-1 0 0,0-1 1 0 0,0 0 0 0 0,0 0 0 0 0,0-1 0 0 0,0 0 0 0 0,0 0 0 0 0,0 0 0 0 0,0-1 0 0 0,0 0 0 0 0,0 0 0 0 0,3-1-170 0 0,11-2 313 0 0,-1-1 1 0 0,1-1 0 0 0,-1-1 0 0 0,0 0 0 0 0,-1-2 0 0 0,0 0-1 0 0,0-1 1 0 0,-1-1 0 0 0,0 0 0 0 0,-1-1 0 0 0,0-1-1 0 0,-1-1 1 0 0,3-4-314 0 0,8-12 133 0 0,-1-1 0 0 0,-2-1 0 0 0,-1-1 0 0 0,-2-1 0 0 0,-1-1 0 0 0,-2-1 0 0 0,-1-1 0 0 0,-1-3-133 0 0,-8 24-150 0 0,0 0-1 0 0,-1 0 1 0 0,-1 0-1 0 0,-1-1 0 0 0,0 0 1 0 0,-1 0-1 0 0,-1 0 1 0 0,0 0-1 0 0,-2-1 1 0 0,0 1-1 0 0,-1 0 0 0 0,0 0 1 0 0,-1 0-1 0 0,-1 0 1 0 0,-1 0-1 0 0,-1 0 0 0 0,0 1 1 0 0,-1-1-1 0 0,-1 1 1 0 0,0 1-1 0 0,-1-1 1 0 0,-1 1-1 0 0,-3-3 151 0 0,9 14-50 0 0,0 1 1 0 0,-1 0-1 0 0,1 0 0 0 0,-1 1 1 0 0,0-1-1 0 0,1 1 0 0 0,-1 0 1 0 0,0 0-1 0 0,-1 0 0 0 0,1 1 1 0 0,0-1-1 0 0,0 1 1 0 0,-1 0-1 0 0,1 0 0 0 0,-1 0 1 0 0,1 1-1 0 0,-1 0 0 0 0,1 0 1 0 0,-1 0-1 0 0,1 0 0 0 0,-1 1 1 0 0,1-1-1 0 0,0 1 0 0 0,-1 0 1 0 0,1 1-1 0 0,0-1 0 0 0,-4 2 50 0 0,-1 1-97 0 0,-1 0 0 0 0,1 1 1 0 0,0 1-1 0 0,0-1 0 0 0,1 1 0 0 0,0 1 0 0 0,0 0 0 0 0,0 0 0 0 0,1 0 0 0 0,-1 1 0 0 0,-1 4 97 0 0,-4 6 69 0 0,2 2 0 0 0,0 0 0 0 0,1 0 0 0 0,1 1 0 0 0,1 0 0 0 0,1 1 0 0 0,1-1 0 0 0,1 1 0 0 0,0 1 0 0 0,2-1 0 0 0,1 0 0 0 0,0 1 0 0 0,2 0 0 0 0,1-1 0 0 0,2 21-69 0 0,0-28 87 0 0,0-1 1 0 0,1 1 0 0 0,0-1-1 0 0,1 0 1 0 0,1 0 0 0 0,0 0 0 0 0,1-1-1 0 0,0 0 1 0 0,1 0 0 0 0,1-1-1 0 0,0 0 1 0 0,0-1 0 0 0,1 1-1 0 0,1-2 1 0 0,0 0 0 0 0,0 0-1 0 0,9 5-87 0 0,13 8 226 0 0,1-1 0 0 0,1-2 0 0 0,1-1-1 0 0,1-2 1 0 0,38 12-226 0 0,-55-26-1536 0 0,-20-3-33 0 0,0 0-1527 0 0,0 0-2650 0 0,0 0-2274 0 0</inkml:trace>
  <inkml:trace contextRef="#ctx0" brushRef="#br0" timeOffset="13233.645">8954 1032 0 0 0,'0'0'560'0'0,"0"0"-12"0"0,0 0-284 0 0,0 0-12 0 0,0 0 231 0 0,0 0 220 0 0,0 0 180 0 0,0 0 73 0 0,0 0-17 0 0,0 0-14 0 0,0 0-63 0 0,0 0-29 0 0,0 0 2 0 0,0 5 41 0 0,-13 141 4762 0 0,8 14-5301 0 0,18-137-2598 0 0,2-26-8323 0 0,-12-1 7535 0 0</inkml:trace>
  <inkml:trace contextRef="#ctx0" brushRef="#br0" timeOffset="13515.643">8746 1057 0 0 0,'0'0'1812'0'0,"0"0"-359"0"0,0 0-300 0 0,0 0-8 0 0,0 0 192 0 0,0 0 162 0 0,0 0 72 0 0,0 0-63 0 0,0 0-226 0 0,0 0-251 0 0,0 0-204 0 0,0 0-116 0 0,0 0-66 0 0,27 0-33 0 0,87-4-28 0 0,5-17 586 0 0,51-19-946 0 0,-116 39-3121 0 0,-49 15-5622 0 0,-5-9 1371 0 0</inkml:trace>
  <inkml:trace contextRef="#ctx0" brushRef="#br0" timeOffset="14397.648">8700 1488 2361 0 0,'0'0'2657'0'0,"0"0"-1042"0"0,0 0-436 0 0,0 0 138 0 0,0 0 267 0 0,0 0 87 0 0,0 0-141 0 0,0 0-267 0 0,0 0-245 0 0,0 0-163 0 0,0 0-147 0 0,0 0-126 0 0,32-6-102 0 0,100-19-89 0 0,10 2 550 0 0,-55 21-766 0 0,-68 3-3845 0 0,-1-1-3836 0 0,-16 0-1645 0 0</inkml:trace>
  <inkml:trace contextRef="#ctx0" brushRef="#br0" timeOffset="15845.625">9020 159 0 0 0,'0'0'1026'0'0,"0"0"-444"0"0,0 0-34 0 0,0 0 365 0 0,0 0 362 0 0,0 0 254 0 0,0 0 48 0 0,0 0-138 0 0,0 0-131 0 0,0 0-152 0 0,0 0-108 0 0,0 0-66 0 0,0 0-70 0 0,29-1-73 0 0,94-5-83 0 0,107-20 2238 0 0,-220 26-2938 0 0,-10-1-47 0 0,1 1 0 0 0,0 0 0 0 0,0 0 0 0 0,0-1 0 0 0,-1 1 1 0 0,1 0-1 0 0,0 0 0 0 0,0 0 0 0 0,0 0 0 0 0,-1 0 0 0 0,1 0 0 0 0,0 0 0 0 0,0 0 0 0 0,0 0 1 0 0,-1 0-1 0 0,1 1 0 0 0,0-1 0 0 0,0 0 0 0 0,0 0 0 0 0,-1 1 0 0 0,1-1 0 0 0,0 1 0 0 0,-1-1 1 0 0,1 1-1 0 0,0-1 0 0 0,-1 1 0 0 0,1-1 0 0 0,0 1 0 0 0,-1-1 0 0 0,1 1 0 0 0,-1 0 0 0 0,1-1 1 0 0,-1 1-1 0 0,0 0 0 0 0,1-1 0 0 0,-1 1 0 0 0,1 0 0 0 0,-1 0 0 0 0,0-1 0 0 0,0 1 0 0 0,0 0 1 0 0,1 0-1 0 0,-1 0 0 0 0,0 0 0 0 0,0-1 0 0 0,0 1 0 0 0,0 0 0 0 0,0 0 0 0 0,0 0 0 0 0,-1-1 1 0 0,1 1-1 0 0,0 0 0 0 0,0 0-9 0 0,-3 6 59 0 0,1-1 0 0 0,-1 0 1 0 0,0 0-1 0 0,0 0 0 0 0,-1-1 0 0 0,0 1 1 0 0,0-1-1 0 0,0 0 0 0 0,-1 0 0 0 0,1 0 1 0 0,-1 0-1 0 0,0-1 0 0 0,-1 0 0 0 0,-4 3-58 0 0,0 1 50 0 0,-102 78 325 0 0,111-85-370 0 0,-1-1 0 0 0,1 1 0 0 0,0 0 0 0 0,0 0-1 0 0,-1-1 1 0 0,1 1 0 0 0,0 0 0 0 0,0 0 0 0 0,0 0 0 0 0,0 0-1 0 0,0 0 1 0 0,0 0 0 0 0,0 0 0 0 0,1 1 0 0 0,-1-1-1 0 0,0 0 1 0 0,0 0 0 0 0,1 1 0 0 0,-1-1 0 0 0,1 0-1 0 0,0 1 1 0 0,-1-1 0 0 0,1 1 0 0 0,0-1 0 0 0,0 0-1 0 0,-1 1 1 0 0,1-1 0 0 0,0 1 0 0 0,1-1 0 0 0,-1 1 0 0 0,0-1-1 0 0,0 0 1 0 0,0 1 0 0 0,1-1 0 0 0,-1 1 0 0 0,1-1-1 0 0,-1 0 1 0 0,1 1 0 0 0,0-1 0 0 0,0 0 0 0 0,-1 0-1 0 0,1 0 1 0 0,0 0 0 0 0,0 1 0 0 0,0-1 0 0 0,0 0 0 0 0,0 0-1 0 0,0-1 1 0 0,0 1 0 0 0,1 0 0 0 0,-1 0 0 0 0,0 0-1 0 0,0-1 1 0 0,1 1 0 0 0,-1-1 0 0 0,1 1-6 0 0,24 5 193 0 0,0-2 0 0 0,0 0 0 0 0,1-2 1 0 0,-1-1-1 0 0,1-1 0 0 0,-1-1 0 0 0,22-5-193 0 0,34-4-154 0 0,50-4 191 0 0,-48 24-8496 0 0,-74-7-2570 0 0</inkml:trace>
  <inkml:trace contextRef="#ctx0" brushRef="#br0" timeOffset="17824.792">42 1941 2312 0 0,'0'0'1769'0'0,"0"0"-1648"0"0,0 0-709 0 0,0 0-51 0 0,0 0 202 0 0,0 0 274 0 0,0 0 223 0 0,0 0 135 0 0,0 0 113 0 0,0 0 57 0 0,0 0 11 0 0,0 0 18 0 0,0 0-23 0 0,19-7 22 0 0,60-23 83 0 0,-9 23 3081 0 0,296-8 1988 0 0,-30-22-3926 0 0,95 23-1183 0 0,-27 3 451 0 0,78-31 408 0 0,-83 17-484 0 0,630 22 618 0 0,-496-2-840 0 0,-94-16-336 0 0,-102 18-37 0 0,142 2 155 0 0,-46 4-27 0 0,-192-28-149 0 0,278-12 229 0 0,-46 4-342 0 0,63 18 22 0 0,407 12-97 0 0,-712 6 22 0 0,82 5-901 0 0,-258-15-3721 0 0,-29 3-4010 0 0,-13 4-835 0 0</inkml:trace>
  <inkml:trace contextRef="#ctx0" brushRef="#br0" timeOffset="19850.701">543 2129 0 0 0,'0'0'613'0'0,"0"0"710"0"0,0 0 374 0 0,0 0 83 0 0,0 0-158 0 0,0 0-302 0 0,0 0-161 0 0,0 0-41 0 0,0 0 75 0 0,0 0 114 0 0,0 0-99 0 0,0 0-205 0 0,0 0-184 0 0,26-2-180 0 0,84-7-123 0 0,251-43 250 0 0,-315 47-1675 0 0,-7 0-2519 0 0,-13 4-3695 0 0,-14 1 500 0 0</inkml:trace>
  <inkml:trace contextRef="#ctx0" brushRef="#br0" timeOffset="18872.478">880 2368 1672 0 0,'0'0'2404'0'0,"0"0"-1062"0"0,0 0-153 0 0,0 0 243 0 0,0 0 244 0 0,0 0 98 0 0,0 0-115 0 0,0 0-341 0 0,0 0-411 0 0,0 0-345 0 0,0 0-288 0 0,-1-3-161 0 0,-3-10 23 0 0,4 32 293 0 0,3 34 397 0 0,11 115 126 0 0,-8-79-900 0 0,-1-23-439 0 0,-3 0-1 0 0,-3 0 1 0 0,-2 0 0 0 0,-6 19 387 0 0,6-80-2106 0 0,-1-5-5002 0 0,3 0 310 0 0,0 0 5642 0 0</inkml:trace>
  <inkml:trace contextRef="#ctx0" brushRef="#br0" timeOffset="19183.566">453 2442 4097 0 0,'0'0'883'0'0,"0"0"-192"0"0,0 0 99 0 0,0 0 347 0 0,0 0 294 0 0,0 0 114 0 0,0 0-54 0 0,0 0-138 0 0,0 0-137 0 0,0 0-80 0 0,0 0-98 0 0,0 0-106 0 0,0 0-71 0 0,33-3-99 0 0,109-11-102 0 0,110-39 1130 0 0,78-2-1792 0 0,-262 55-1962 0 0,-60 26-3350 0 0,-15-8-2550 0 0,2-11 1195 0 0</inkml:trace>
  <inkml:trace contextRef="#ctx0" brushRef="#br0" timeOffset="19479.622">416 3016 8298 0 0,'0'0'1087'0'0,"0"0"-215"0"0,0 0 64 0 0,0 0 314 0 0,0 0 250 0 0,0 0-5 0 0,0 0-208 0 0,0 0-287 0 0,0 0-197 0 0,0 0-123 0 0,0 0-77 0 0,36-3-66 0 0,113-10-86 0 0,28-18 417 0 0,-19-6-462 0 0,-94 12-2696 0 0,-20 2-2959 0 0,-3-3-4363 0 0,-31 19 4690 0 0</inkml:trace>
  <inkml:trace contextRef="#ctx0" brushRef="#br0" timeOffset="20386.605">1296 2806 1344 0 0,'0'0'982'0'0,"0"0"10"0"0,0 0 248 0 0,0 0 254 0 0,0 0 97 0 0,0 0-128 0 0,0 0-293 0 0,0 0-278 0 0,0 0-213 0 0,0 0-153 0 0,0 0-52 0 0,0 0-21 0 0,0 0-3 0 0,-8 27-24 0 0,-23 80-23 0 0,22-46 541 0 0,9 5 1181 0 0,0-82 1681 0 0,0-20-1200 0 0,11-54-2722 0 0,-6 69 141 0 0,1 1 0 0 0,2 0 0 0 0,0 0 0 0 0,1 1-1 0 0,1 0 1 0 0,0 0 0 0 0,2 1 0 0 0,0 1 0 0 0,1 0 0 0 0,1 0-25 0 0,-12 15-76 0 0,-1 0 0 0 0,1 1 0 0 0,0-1 0 0 0,0 0 0 0 0,-1 1 0 0 0,1-1 0 0 0,0 1 0 0 0,0 0 0 0 0,1 0 0 0 0,-1 0 0 0 0,0 0-1 0 0,0 0 1 0 0,0 0 0 0 0,1 0 0 0 0,-1 1 0 0 0,1-1 0 0 0,-1 1 0 0 0,0 0 0 0 0,1-1 0 0 0,-1 1 0 0 0,1 0 0 0 0,-1 1 0 0 0,0-1 0 0 0,1 0 0 0 0,-1 1 0 0 0,0-1 0 0 0,1 1 0 0 0,-1 0 0 0 0,0 0-1 0 0,1 0 1 0 0,-1 0 0 0 0,0 0 0 0 0,0 0 0 0 0,1 1 76 0 0,23 23-6976 0 0,-7-13-2657 0 0,-13-9 4635 0 0</inkml:trace>
  <inkml:trace contextRef="#ctx0" brushRef="#br0" timeOffset="20712.655">1802 2722 3873 0 0,'0'0'1555'0'0,"0"0"-39"0"0,0 0 54 0 0,0 0 31 0 0,0 0-86 0 0,0 0-193 0 0,0 0-204 0 0,0 0-186 0 0,0 0-184 0 0,-33 16-137 0 0,-99 54-126 0 0,84-31-12 0 0,45-31-363 0 0,1-6-85 0 0,0 1-1 0 0,1-1 1 0 0,0 1 0 0 0,-1 0-1 0 0,1-1 1 0 0,0 1 0 0 0,0 0-1 0 0,0 0 1 0 0,1 0 0 0 0,-1 0-1 0 0,1 0 1 0 0,-1 0 0 0 0,1 0-1 0 0,0 0 1 0 0,0 0 0 0 0,0 0-1 0 0,1 0 1 0 0,-1 0 0 0 0,1 0-1 0 0,0-1 1 0 0,-1 1 0 0 0,1 0-1 0 0,0 0 1 0 0,1 0 0 0 0,-1-1 0 0 0,0 1-1 0 0,1-1 1 0 0,0 1 0 0 0,0-1-1 0 0,-1 1 1 0 0,1-1 0 0 0,1 0-1 0 0,-1 0 1 0 0,0 0 0 0 0,0 0-1 0 0,1 0 1 0 0,-1-1 0 0 0,1 1-1 0 0,-1-1 1 0 0,1 1 0 0 0,0-1-1 0 0,0 0 1 0 0,0 0 0 0 0,-1 0-1 0 0,1-1 1 0 0,2 1-25 0 0,2-1 100 0 0,0 0 1 0 0,0 0-1 0 0,0-1 1 0 0,0 0-1 0 0,0-1 0 0 0,0 1 1 0 0,0-1-1 0 0,0-1 1 0 0,0 1-1 0 0,-1-1 0 0 0,1 0 1 0 0,-1-1-1 0 0,0 1 1 0 0,0-1-1 0 0,0 0 0 0 0,-1-1 1 0 0,1 0-1 0 0,-1 0 1 0 0,0 0-1 0 0,-1 0 1 0 0,1-1-1 0 0,-1 1 0 0 0,0-1 1 0 0,0 0-1 0 0,-1-1 1 0 0,1 1-1 0 0,-2-1 0 0 0,1 1 1 0 0,-1-1-1 0 0,0 0 1 0 0,0 0-1 0 0,-1 0 0 0 0,1 0 1 0 0,-2 0-1 0 0,1 0 1 0 0,-1 0-1 0 0,0-1 0 0 0,-1 0-100 0 0,-28-25-2624 0 0,14 26-1490 0 0,3 3-3893 0 0,4 3 373 0 0</inkml:trace>
  <inkml:trace contextRef="#ctx0" brushRef="#br0" timeOffset="21159.658">1997 2766 3881 0 0,'0'0'993'0'0,"0"0"-122"0"0,0 0 129 0 0,0 0 203 0 0,0 0 72 0 0,0 0-53 0 0,0 0-137 0 0,0 0-207 0 0,0 0-170 0 0,0 0-134 0 0,0 0-104 0 0,0 0-78 0 0,-14 23-95 0 0,-41 73-72 0 0,53-95-211 0 0,1 1 1 0 0,0-1 0 0 0,-1 1-1 0 0,1 0 1 0 0,0 0-1 0 0,0-1 1 0 0,0 1 0 0 0,0 0-1 0 0,0 0 1 0 0,0 0-1 0 0,0 0 1 0 0,1 0 0 0 0,-1 0-1 0 0,1 0 1 0 0,-1 0-1 0 0,1 0 1 0 0,0 1 0 0 0,0-1-1 0 0,0 0 1 0 0,0 0-1 0 0,0 0 1 0 0,1 0 0 0 0,-1 0-1 0 0,0 0 1 0 0,1 0-1 0 0,0 2-14 0 0,1-1 38 0 0,1 0 110 0 0,1 1 0 0 0,0-1 0 0 0,0 0 0 0 0,0 0 0 0 0,0 0 0 0 0,0-1 0 0 0,0 0 0 0 0,1 1 0 0 0,-1-1 0 0 0,1-1 0 0 0,0 1 0 0 0,0-1 0 0 0,-1 0 0 0 0,1 0 0 0 0,0 0 0 0 0,0-1 0 0 0,0 0 0 0 0,0 1 0 0 0,0-2 0 0 0,0 1 0 0 0,4-1-148 0 0,-8 1 61 0 0,13-4 221 0 0,-1 0 0 0 0,0 0 0 0 0,-1-1 1 0 0,1-1-1 0 0,-1 0 0 0 0,0-1 0 0 0,0 0 0 0 0,-1-1 0 0 0,0 0 1 0 0,-1-1-1 0 0,1 0 0 0 0,-2 0 0 0 0,1-1 0 0 0,-1-1 0 0 0,-1 1 1 0 0,0-2-1 0 0,0 1 0 0 0,-1-1 0 0 0,3-9-282 0 0,3 5 29 0 0,-2-2 0 0 0,0 1 0 0 0,-1-1-1 0 0,-1-1 1 0 0,0 0 0 0 0,-2 0 0 0 0,0-1 0 0 0,-1 0 0 0 0,-1 0-1 0 0,-1 0 1 0 0,-1-1 0 0 0,-1 1 0 0 0,0-13-29 0 0,-3 25-68 0 0,-1 1 0 0 0,0 0 0 0 0,0 0-1 0 0,-1 0 1 0 0,0 0 0 0 0,-1 0 0 0 0,1 1 0 0 0,-1-1 0 0 0,0 1 0 0 0,-1 0 0 0 0,1 0 0 0 0,-1 0 0 0 0,-1 1-1 0 0,1 0 1 0 0,-1 0 0 0 0,0 0 0 0 0,0 0 0 0 0,0 1 0 0 0,0 0 0 0 0,-1 1 0 0 0,0-1 0 0 0,0 1 0 0 0,0 1-1 0 0,0-1 1 0 0,0 1 0 0 0,0 0 0 0 0,-1 1 0 0 0,1 0 0 0 0,-1 0 0 0 0,1 0 0 0 0,-1 1 0 0 0,1 0-1 0 0,-1 1 1 0 0,1 0 0 0 0,-1 0 0 0 0,1 0 0 0 0,0 1 0 0 0,0 0 0 0 0,-1 1 0 0 0,1-1 0 0 0,1 1 0 0 0,-1 1-1 0 0,0-1 1 0 0,1 1 0 0 0,-4 3 68 0 0,4-1-14 0 0,1 1 0 0 0,-1-1 0 0 0,1 2 0 0 0,1-1 0 0 0,-1 0 0 0 0,1 1 1 0 0,0 0-1 0 0,1 0 0 0 0,0 0 0 0 0,0 1 0 0 0,1-1 0 0 0,0 0 0 0 0,0 1 0 0 0,1 0 0 0 0,0-1 0 0 0,1 1 0 0 0,0 0 0 0 0,0 0 0 0 0,1-1 0 0 0,0 1 0 0 0,0 0 0 0 0,1-1 0 0 0,0 1 0 0 0,1-1 0 0 0,0 0 0 0 0,0 0 0 0 0,0 0 0 0 0,1 0 0 0 0,1 0 0 0 0,4 5 14 0 0,2 2 42 0 0,0-1 0 0 0,1 0 0 0 0,1-1-1 0 0,0 0 1 0 0,1-1 0 0 0,0-1 0 0 0,1 0-1 0 0,0-1 1 0 0,1 0 0 0 0,0-2 0 0 0,0 0-1 0 0,1 0 1 0 0,3-1-42 0 0,26 9-52 0 0,0-3 0 0 0,1-1-1 0 0,0-3 1 0 0,19 0 52 0 0,-5-7-4366 0 0,-38-2-3741 0 0,-11 0-666 0 0</inkml:trace>
  <inkml:trace contextRef="#ctx0" brushRef="#br0" timeOffset="22154.637">3006 2663 0 0 0,'0'0'572'0'0,"0"0"782"0"0,0 0 314 0 0,0 0 63 0 0,0 0-4 0 0,0 0 0 0 0,0 0-30 0 0,0 0-52 0 0,0 0-98 0 0,0 0-136 0 0,-3 0-172 0 0,-8 0-197 0 0,8 0-139 0 0,3 0-119 0 0,0 0-89 0 0,0 0-90 0 0,0 0-96 0 0,5 7 850 0 0,42 1-664 0 0,-20-5-352 0 0,-1 0 0 0 0,1-2 0 0 0,0-1 0 0 0,0-2 0 0 0,0 0 0 0 0,20-5-343 0 0,42-4 352 0 0,-55 0-1199 0 0,-34 11 440 0 0,0-3-1423 0 0,0-5-12011 0 0,0 4 5446 0 0</inkml:trace>
  <inkml:trace contextRef="#ctx0" brushRef="#br0" timeOffset="22619.577">2997 2431 6441 0 0,'0'0'1573'0'0,"0"0"-324"0"0,0 0-135 0 0,0 0 59 0 0,0 0 98 0 0,0 0 18 0 0,0 0-90 0 0,0 0-198 0 0,0 0-185 0 0,0 0-166 0 0,0 0-119 0 0,0 0-71 0 0,-1 32-74 0 0,-3 103-68 0 0,14 58 278 0 0,7-116-3062 0 0,-7-73-8051 0 0,-6-3 3433 0 0</inkml:trace>
  <inkml:trace contextRef="#ctx0" brushRef="#br0" timeOffset="24463.638">3508 2342 0 0 0,'0'0'456'0'0,"0"0"440"0"0,0 0 218 0 0,0 0 102 0 0,0 0 62 0 0,0 0 15 0 0,0 0-84 0 0,0 0-88 0 0,0 0-102 0 0,0 0-96 0 0,0 0-82 0 0,0 0-70 0 0,0 0-59 0 0,32-8-49 0 0,98-28-28 0 0,84-11 1838 0 0,-110 39-1995 0 0,-103 9-451 0 0,0 1-1 0 0,0-1 0 0 0,0 1 0 0 0,0 0 0 0 0,-1-1 0 0 0,1 1 1 0 0,-1 0-1 0 0,1-1 0 0 0,-1 1 0 0 0,1 0 0 0 0,-1 0 1 0 0,0-1-1 0 0,0 1 0 0 0,0 0 0 0 0,0 0 0 0 0,0-1 0 0 0,0 1 1 0 0,-1 0-1 0 0,1 0 0 0 0,-1-1 0 0 0,1 1 0 0 0,-1 0 1 0 0,1-1-1 0 0,-1 1 0 0 0,0 0 0 0 0,0-1 0 0 0,0 1 0 0 0,0-1 1 0 0,0 0-1 0 0,-1 2-26 0 0,-149 213 353 0 0,136-189-352 0 0,3-10-15 0 0,2 0 1 0 0,-1 1 0 0 0,2 1-1 0 0,1-1 1 0 0,0 2 0 0 0,1-1-1 0 0,1 1 1 0 0,1 0-1 0 0,1 0 1 0 0,1 0 0 0 0,0 1-1 0 0,1 14 14 0 0,4-33 26 0 0,-1 1-1 0 0,0-1 1 0 0,1 0 0 0 0,-1 1-1 0 0,1-1 1 0 0,0 0 0 0 0,0 0-1 0 0,0 0 1 0 0,0-1 0 0 0,0 1-1 0 0,0 0 1 0 0,0-1 0 0 0,0 1-1 0 0,1-1 1 0 0,-1 0 0 0 0,1 0-1 0 0,-1 0 1 0 0,1 0 0 0 0,-1 0-1 0 0,1 0 1 0 0,-1-1 0 0 0,1 1-1 0 0,0-1 1 0 0,-1 0 0 0 0,1 0-1 0 0,0 0 1 0 0,0 0 0 0 0,-1 0-1 0 0,1-1 1 0 0,0 1 0 0 0,-1-1-1 0 0,1 1 1 0 0,-1-1-1 0 0,1 0 1 0 0,-1 0 0 0 0,1 0-1 0 0,-1-1 1 0 0,1 0-26 0 0,100-60 577 0 0,-42 11-3860 0 0,-45 39 57 0 0,-2 2-4122 0 0,-7 6 1576 0 0</inkml:trace>
  <inkml:trace contextRef="#ctx0" brushRef="#br0" timeOffset="24760.244">4429 2368 6761 0 0,'0'0'1158'0'0,"0"0"-392"0"0,0 0-24 0 0,0 0 324 0 0,0 0 328 0 0,0 0 150 0 0,0 0-118 0 0,0 0-334 0 0,0 0-275 0 0,0 0-149 0 0,0 0-103 0 0,0 0-84 0 0,-5 34-77 0 0,-14 106-95 0 0,11-82-69 0 0,2 92-131 0 0,34-71-3660 0 0,-26-77 1642 0 0,-2-1-2157 0 0,0-1-4550 0 0,0 0 7216 0 0</inkml:trace>
  <inkml:trace contextRef="#ctx0" brushRef="#br0" timeOffset="25015.576">4026 2353 3201 0 0,'0'0'626'0'0,"0"0"-208"0"0,0 0 186 0 0,0 0 514 0 0,0 0 363 0 0,0 0 105 0 0,0 0-76 0 0,0 0-145 0 0,0 0-125 0 0,0 0-90 0 0,0 0-103 0 0,33 4-136 0 0,104 11-123 0 0,36-16 1208 0 0,0-30-1531 0 0,-80 12-4073 0 0,-85 18 2110 0 0,1 1-3443 0 0,-6 0 1538 0 0,-1 0-2653 0 0</inkml:trace>
  <inkml:trace contextRef="#ctx0" brushRef="#br0" timeOffset="25252.915">4002 2957 5993 0 0,'0'0'1473'0'0,"0"0"3"0"0,0 0 282 0 0,0 0 122 0 0,0 0-224 0 0,0 0-351 0 0,36-14-318 0 0,117-48-227 0 0,2 6 701 0 0,23 4-834 0 0,-59 28-5455 0 0,-86 22-3672 0 0,-24 2 2452 0 0</inkml:trace>
  <inkml:trace contextRef="#ctx0" brushRef="#br0" timeOffset="25901.198">4808 2689 0 0 0,'0'0'156'0'0,"0"0"626"0"0,0 0 295 0 0,0 0 94 0 0,0 0-13 0 0,0 0-172 0 0,0 0-221 0 0,0 0-217 0 0,0 0-210 0 0,-19 30-133 0 0,-57 96-91 0 0,36-47-35 0 0,1-1-96 0 0,33-67 657 0 0,13-15 2083 0 0,13-15 26 0 0,-4 0-2028 0 0,2-5-474 0 0,0 1 0 0 0,1 1-1 0 0,2 1 1 0 0,0 1 0 0 0,1 0-1 0 0,1 2 1 0 0,1 0 0 0 0,0 2 0 0 0,19-10-247 0 0,-40 25-6 0 0,-1 1 1 0 0,0-1 0 0 0,1 0 0 0 0,-1 1 0 0 0,1 0 0 0 0,-1-1 0 0 0,1 1 0 0 0,-1 0 0 0 0,1 0 0 0 0,-1 0 0 0 0,1 1 0 0 0,-1-1 0 0 0,0 0 0 0 0,1 1 0 0 0,-1 0 0 0 0,1 0 0 0 0,-1-1 0 0 0,0 1 0 0 0,0 1 0 0 0,1-1 0 0 0,-1 0 0 0 0,0 0 0 0 0,0 1 0 0 0,0-1 0 0 0,0 1 0 0 0,-1 0 0 0 0,1 0 0 0 0,0-1 0 0 0,-1 1 0 0 0,1 0 0 0 0,-1 0 0 0 0,0 1 0 0 0,1-1 0 0 0,-1 0 0 0 0,0 0 0 0 0,0 1 0 0 0,-1-1 0 0 0,1 0 0 0 0,0 1 0 0 0,-1-1 0 0 0,1 1 5 0 0,2 5 84 0 0,16 55 394 0 0,-3 6 438 0 0,-61-61 613 0 0,28-8-1569 0 0,0 0-1 0 0,1-1 1 0 0,-1-1-1 0 0,1-1 0 0 0,-1 0 1 0 0,1-2-1 0 0,0 1 1 0 0,0-2-1 0 0,1 0 0 0 0,-1-1 1 0 0,-4-4 40 0 0,12 7-556 0 0,-27-17-1937 0 0,14 6-4386 0 0,13 8-1964 0 0</inkml:trace>
  <inkml:trace contextRef="#ctx0" brushRef="#br0" timeOffset="26517.667">4103 2103 776 0 0,'0'0'1847'0'0,"0"0"-132"0"0,0 0 127 0 0,0 0 185 0 0,0 0 43 0 0,0 0-236 0 0,0 0-398 0 0,0 0-436 0 0,0 0-293 0 0,0 0-127 0 0,0 0 16 0 0,0 0 43 0 0,0 0-27 0 0,13-4-66 0 0,80-15 284 0 0,168 5 563 0 0,-197 13-1387 0 0,97 6-3376 0 0,-132 2-4053 0 0,-22-7-2240 0 0</inkml:trace>
  <inkml:trace contextRef="#ctx0" brushRef="#br0" timeOffset="27150.648">2892 2652 0 0 0,'0'0'711'0'0,"0"0"162"0"0,0 0 72 0 0,0 0 7 0 0,0 0 1 0 0,0 0 9 0 0,0 0 10 0 0,0 0-12 0 0,-6-5-48 0 0,-32-23 698 0 0,31 28-1242 0 0,0-1 0 0 0,-1 1-1 0 0,1 1 1 0 0,0-1 0 0 0,0 1 0 0 0,0 1 0 0 0,0-1-1 0 0,0 1 1 0 0,0 0 0 0 0,0 1 0 0 0,0 0-1 0 0,1 0 1 0 0,0 0 0 0 0,-1 1 0 0 0,-2 2-368 0 0,-9 3 400 0 0,16-8 80 0 0,1-1-6715 0 0,0 0 3661 0 0,3 0-4864 0 0</inkml:trace>
  <inkml:trace contextRef="#ctx0" brushRef="#br0" timeOffset="28224.566">5331 2571 5033 0 0,'0'0'1056'0'0,"0"0"-406"0"0,0 0-135 0 0,0 0 251 0 0,0 0 365 0 0,0 0 260 0 0,0 0 63 0 0,0 0-154 0 0,0 0-222 0 0,0 0-149 0 0,0 0-119 0 0,0 0-105 0 0,32-2-71 0 0,101-4-79 0 0,-18-13 697 0 0,70-28-816 0 0,-180 45-900 0 0,8-5-600 0 0,-10-2-8506 0 0,-3 9 973 0 0</inkml:trace>
  <inkml:trace contextRef="#ctx0" brushRef="#br0" timeOffset="28468.65">5462 2350 8498 0 0,'0'0'221'0'0,"0"0"-37"0"0,0 0 196 0 0,0 0 358 0 0,0 0 327 0 0,0 35 157 0 0,0 113-94 0 0,-1-102-491 0 0,17 155-407 0 0,-4-185-2188 0 0,1-13-4080 0 0,-7-3-269 0 0</inkml:trace>
  <inkml:trace contextRef="#ctx0" brushRef="#br0" timeOffset="30308.026">5948 2239 10466 0 0,'0'0'660'0'0,"0"0"-358"0"0,0 0-121 0 0,0 0 273 0 0,0 0 423 0 0,0 0 359 0 0,0 0 127 0 0,0 0-120 0 0,0 0-248 0 0,0 0-247 0 0,0 0-186 0 0,0 0-127 0 0,27-7-71 0 0,86-24-40 0 0,6-8 422 0 0,-95 30-682 0 0,0 1 0 0 0,0 1 0 0 0,1 1 1 0 0,0 1-1 0 0,0 1 0 0 0,0 1 0 0 0,10 1-64 0 0,-33 3 3 0 0,-1 1 1 0 0,1 0 0 0 0,-1 0 0 0 0,1-1 0 0 0,-1 1 0 0 0,0 0 0 0 0,0 0 0 0 0,0 0-1 0 0,0 1 1 0 0,0-1 0 0 0,0 0 0 0 0,0 0 0 0 0,-1 0 0 0 0,0 1 0 0 0,1-1 0 0 0,-1 0-1 0 0,0 0 1 0 0,0 1 0 0 0,0-1 0 0 0,0 0 0 0 0,0 1 0 0 0,-1-1 0 0 0,1 0 0 0 0,-1 0-1 0 0,1 1 1 0 0,-1-1 0 0 0,0 0 0 0 0,0 0 0 0 0,0 0 0 0 0,0 0 0 0 0,0 0 0 0 0,-1 1-4 0 0,-138 213 306 0 0,124-193-223 0 0,0 1 0 0 0,2 0 0 0 0,1 1-1 0 0,0 1 1 0 0,2 0 0 0 0,2 0 0 0 0,0 1 0 0 0,1 0-1 0 0,2 1 1 0 0,1 0 0 0 0,1-1 0 0 0,1 2 0 0 0,1 22-83 0 0,3-49 75 0 0,-1 0 0 0 0,1 1 0 0 0,0-1 0 0 0,0 0 0 0 0,0 0 0 0 0,0 0 0 0 0,0 0 0 0 0,1 1 1 0 0,-1-2-1 0 0,1 1 0 0 0,-1 0 0 0 0,1 0 0 0 0,0 0 0 0 0,0-1 0 0 0,-1 1 0 0 0,1-1 0 0 0,0 1 0 0 0,0-1 1 0 0,1 0-1 0 0,-1 0 0 0 0,0 0 0 0 0,0 0 0 0 0,0 0 0 0 0,1-1 0 0 0,-1 1 0 0 0,0 0 0 0 0,1-1 1 0 0,-1 0-1 0 0,1 0 0 0 0,-1 0 0 0 0,0 0 0 0 0,1 0 0 0 0,-1 0 0 0 0,1 0 0 0 0,-1-1 0 0 0,0 1 0 0 0,1-1-75 0 0,-3 1 3 0 0,1 0 23 0 0,-1 0-3 0 0,0 0 1 0 0,0 0 2 0 0,0 0 10 0 0,0 0-4 0 0,0 0-6 0 0,0 0 2 0 0,0 0 20 0 0,0 0 20 0 0,0 0 4 0 0,0 0-2 0 0,0 0-7 0 0,0 0-7 0 0,0 0 16 0 0,0 0-4 0 0,0 0 3 0 0,0 0 1 0 0,0 0-4 0 0,0 0-14 0 0,0 0 6 0 0,0 0-6 0 0,0 0-17 0 0,0 0-2 0 0,0 0-11 0 0,0 0 10 0 0,0 0 4 0 0,0 0 10 0 0,0 0-15 0 0,0 0-12 0 0,0 0 9 0 0,0 0 2 0 0,1 0 0 0 0,0 0-4 0 0,-1 0-12 0 0,0 0 12 0 0,0 0 2 0 0,0 0-12 0 0,0 0-26 0 0,0 0 31 0 0,0 0 25 0 0,0 0-34 0 0,0 0-15 0 0,0 0 9 0 0,0 0-8 0 0,0 0 12 0 0,0 0 4 0 0,0 0-1 0 0,0 0-10 0 0,0 0-10 0 0,41-4-224 0 0,53 4 253 0 0,-76-4-646 0 0,-52-2-3377 0 0,23 2-1154 0 0,1-1-5166 0 0,7 2 3196 0 0</inkml:trace>
  <inkml:trace contextRef="#ctx0" brushRef="#br0" timeOffset="31015.491">6542 2758 3073 0 0,'0'0'2431'0'0,"0"0"-651"0"0,0 0-293 0 0,0 0 16 0 0,0 0 72 0 0,0 0-22 0 0,0 0-175 0 0,0 0-231 0 0,0 0-248 0 0,0 0-188 0 0,0 0-83 0 0,0 0-34 0 0,0 0 2 0 0,4-11-5 0 0,31-78 994 0 0,226-309 886 0 0,-169 268-2416 0 0,-86 160-687 0 0,-5 20 640 0 0,-2-30-7 0 0,1 0 0 0 0,1 0 1 0 0,1 0-1 0 0,1 0 1 0 0,1-1-1 0 0,0 1 0 0 0,1-1 1 0 0,8 17-2 0 0,-12-33 1 0 0,1 0 0 0 0,-1-1 0 0 0,1 1 0 0 0,-1-1 0 0 0,1 1 0 0 0,0-1 0 0 0,0 0 0 0 0,0 0 0 0 0,0 0 1 0 0,0 0-1 0 0,1 0 0 0 0,-1-1 0 0 0,1 1 0 0 0,-1 0 0 0 0,1-1 0 0 0,-1 0 0 0 0,1 0 0 0 0,0 0 0 0 0,0 0 0 0 0,0 0 0 0 0,-1 0 1 0 0,1-1-1 0 0,0 1 0 0 0,0-1 0 0 0,0 0 0 0 0,0 0 0 0 0,0 0 0 0 0,0 0 0 0 0,0-1 0 0 0,0 1 0 0 0,0-1 0 0 0,0 0 0 0 0,-1 0 1 0 0,1 1-1 0 0,0-2 0 0 0,0 1 0 0 0,-1 0 0 0 0,1-1-1 0 0,94-65 56 0 0,133-121-213 0 0,-182 166 17 0 0,-40 59 86 0 0,-46 166 193 0 0,37-127-1088 0 0,33-42-6258 0 0,-9-27-2729 0 0,-15-7 4699 0 0</inkml:trace>
  <inkml:trace contextRef="#ctx0" brushRef="#br0" timeOffset="31539.501">7656 2497 5017 0 0,'0'0'830'0'0,"0"0"-293"0"0,0 0-16 0 0,0 0 160 0 0,0 0 129 0 0,0 0 32 0 0,0 0-35 0 0,0 0-106 0 0,-29 34-103 0 0,-88 108-107 0 0,64-75 241 0 0,31-20-74 0 0,46-53 593 0 0,43-69 610 0 0,137-149-357 0 0,-199 218-1480 0 0,-1 2-25 0 0,0-1-1 0 0,0 0 0 0 0,1 1 0 0 0,-1 0 0 0 0,1 0 0 0 0,0 0 0 0 0,0 1 0 0 0,0 0 0 0 0,0 0 0 0 0,1 0 0 0 0,0 0 0 0 0,-1 1 0 0 0,1 0 1 0 0,0 0-1 0 0,0 1 0 0 0,0-1 0 0 0,0 1 0 0 0,0 1 0 0 0,0-1 0 0 0,0 1 0 0 0,0 0 0 0 0,1 0 0 0 0,-1 1 2 0 0,-3 1-5 0 0,1 0 0 0 0,-1 1 0 0 0,0 0 0 0 0,0-1 0 0 0,-1 1 0 0 0,1 0 0 0 0,-1 0 0 0 0,1 0 0 0 0,-1 1 0 0 0,0-1 0 0 0,0 0 0 0 0,0 1 0 0 0,-1 0 0 0 0,1-1 0 0 0,-1 1 0 0 0,0 0 0 0 0,0 0 0 0 0,0 0 0 0 0,-1-1 0 0 0,1 1 0 0 0,-1 0 0 0 0,0 2 5 0 0,13 40 51 0 0,35 79 52 0 0,-46-117-261 0 0,-2-8 195 0 0,1 1-1 0 0,-1-1 1 0 0,0 0-1 0 0,0 1 1 0 0,1-1-1 0 0,-1 1 0 0 0,0-1 1 0 0,0 0-1 0 0,1 1 1 0 0,-1-1-1 0 0,0 1 1 0 0,0-1-1 0 0,0 1 1 0 0,0-1-1 0 0,0 1 0 0 0,0-1 1 0 0,0 1-1 0 0,0-1 1 0 0,0 0-1 0 0,0 1 1 0 0,0-1-1 0 0,0 1 1 0 0,0-1-1 0 0,0 1 0 0 0,0-1 1 0 0,0 1-1 0 0,-1-1 1 0 0,1 1-1 0 0,0-1 1 0 0,0 0-1 0 0,-1 1 1 0 0,1-1-1 0 0,0 1 0 0 0,0-1 1 0 0,-1 0-1 0 0,1 1 1 0 0,0-1-1 0 0,-1 0 1 0 0,1 1-1 0 0,-1-1 1 0 0,1 0-1 0 0,0 0 1 0 0,-1 1-1 0 0,1-1 0 0 0,-1 0 1 0 0,1 0-1 0 0,-1 0 1 0 0,1 0-1 0 0,0 0 1 0 0,-1 0-1 0 0,1 1 1 0 0,-1-1-1 0 0,1 0 0 0 0,-1 0 1 0 0,1 0-1 0 0,-1 0 1 0 0,1-1-1 0 0,-1 1 1 0 0,1 0-1 0 0,-1 0 1 0 0,1 0-1 0 0,-1 0-36 0 0,-27-3 218 0 0,0-1 1 0 0,0-2-1 0 0,1 0 1 0 0,0-2-1 0 0,0-1 0 0 0,-13-7-218 0 0,39 16 1 0 0,-57-23-225 0 0,-7-2-1451 0 0,22 11-4593 0 0,33 9 371 0 0,7-1-1317 0 0</inkml:trace>
  <inkml:trace contextRef="#ctx0" brushRef="#br0" timeOffset="32147.038">8236 1945 1936 0 0,'0'0'2586'0'0,"0"0"-1092"0"0,0 0-279 0 0,0 0 124 0 0,0 0 93 0 0,0 0-1 0 0,0 0-93 0 0,0 0-135 0 0,0 0-122 0 0,0 0-82 0 0,0 0-88 0 0,0 0-122 0 0,0 0-103 0 0,-21 19-82 0 0,-65 64-77 0 0,41-21 261 0 0,40-49-631 0 0,-7 18 69 0 0,2 0 0 0 0,1 0 1 0 0,1 1-1 0 0,2 0 0 0 0,1 0 0 0 0,1 0 0 0 0,2 1 0 0 0,1 0 0 0 0,2-1 0 0 0,1 4-226 0 0,1-18 29 0 0,1-1 0 0 0,0 1 1 0 0,2-1-1 0 0,0-1 0 0 0,0 1 0 0 0,2-1 0 0 0,0 0 1 0 0,1 0-1 0 0,0-1 0 0 0,1-1 0 0 0,1 1 1 0 0,6 5-30 0 0,-12-14-51 0 0,0 0 0 0 0,1-1 0 0 0,0 1 0 0 0,1-1 0 0 0,-1 0 0 0 0,1-1 1 0 0,0 1-1 0 0,0-1 0 0 0,0-1 0 0 0,0 1 0 0 0,1-1 0 0 0,-1-1 1 0 0,1 1-1 0 0,0-1 0 0 0,0 0 0 0 0,0-1 0 0 0,0 0 0 0 0,0-1 0 0 0,0 1 1 0 0,0-1-1 0 0,1-1 0 0 0,-1 0 0 0 0,4 0 51 0 0,42-29-3805 0 0,-22 5-4554 0 0,-29 23 7156 0 0,9-9-7388 0 0</inkml:trace>
  <inkml:trace contextRef="#ctx0" brushRef="#br0" timeOffset="33161.534">9046 1636 0 0 0,'0'0'259'0'0,"15"-5"2231"0"0,26 16 6621 0 0,41-6-4278 0 0,90-10-1703 0 0,85-19-1610 0 0,13 5-836 0 0,71 0-285 0 0,-63-18-224 0 0,-116-2-261 0 0,-170 38-4744 0 0,-1 1 2474 0 0,2 0-3244 0 0,0 0-4129 0 0</inkml:trace>
  <inkml:trace contextRef="#ctx0" brushRef="#br0" timeOffset="37519.784">8387 2368 0 0 0,'0'0'392'0'0,"0"0"314"0"0,0 0 326 0 0,0 0 207 0 0,0 0 81 0 0,0 0-74 0 0,0 0-130 0 0,0 0-72 0 0,0 0-90 0 0,0 0-61 0 0,16-11-38 0 0,82-56 672 0 0,-81 50-1250 0 0,1 0-1 0 0,-2-2 1 0 0,-1 0 0 0 0,0-1 0 0 0,-1 0-1 0 0,-1-1 1 0 0,-1-1 0 0 0,-1 0 0 0 0,-1-1-1 0 0,-1 0 1 0 0,-1 0 0 0 0,3-16-277 0 0,-8-21 29 0 0,-4 59-74 0 0,-1 0-1 0 0,1 0 1 0 0,-1 0-1 0 0,1 0 1 0 0,-1 0-1 0 0,1 1 1 0 0,-1-1 0 0 0,0 1-1 0 0,0-1 1 0 0,1 1-1 0 0,-1 0 1 0 0,0-1-1 0 0,0 1 1 0 0,1 0 0 0 0,-1 0-1 0 0,0 0 1 0 0,0 0-1 0 0,1 1 1 0 0,-1-1-1 0 0,0 0 1 0 0,0 1 0 0 0,1-1-1 0 0,-1 1 1 0 0,1 0-1 0 0,-1 0 1 0 0,0-1-1 0 0,1 1 1 0 0,-1 0-1 0 0,1 0 1 0 0,-1 1 45 0 0,-6 6-10 0 0,1 0 0 0 0,0 1 0 0 0,0 0 0 0 0,1 0-1 0 0,0 1 1 0 0,1 0 0 0 0,0 0 0 0 0,1 0 0 0 0,0 0 0 0 0,0 1 0 0 0,1 0-1 0 0,0 0 1 0 0,1 0 0 0 0,1 0 0 0 0,-1 0 0 0 0,2 0 0 0 0,-1 0 0 0 0,2 0-1 0 0,-1 0 1 0 0,2 2 10 0 0,-1-8 58 0 0,0 0 0 0 0,1 0-1 0 0,0-1 1 0 0,0 1 0 0 0,0 0 0 0 0,0-1-1 0 0,1 1 1 0 0,-1-1 0 0 0,1 0-1 0 0,0 0 1 0 0,1 0 0 0 0,-1 0 0 0 0,1-1-1 0 0,-1 1 1 0 0,1-1 0 0 0,0 0-1 0 0,0 0 1 0 0,1 0 0 0 0,-1-1-1 0 0,1 1 1 0 0,-1-1 0 0 0,1 0 0 0 0,0-1-1 0 0,0 1 1 0 0,-1-1 0 0 0,1 0-1 0 0,0 0 1 0 0,0 0 0 0 0,1-1-1 0 0,0 1-57 0 0,156-11 1763 0 0,-52-28-1388 0 0,-27 7-4502 0 0,-65 26-4003 0 0,-16 2 2410 0 0</inkml:trace>
  <inkml:trace contextRef="#ctx0" brushRef="#br0" timeOffset="37769.148">8435 2449 1568 0 0,'0'0'2520'0'0,"0"0"-781"0"0,0 0-195 0 0,0 0 112 0 0,0 0 78 0 0,0 0-86 0 0,0 0-187 0 0,33 0-224 0 0,104 0-239 0 0,-1-19 908 0 0,-100 9-1732 0 0,-1 1-596 0 0,68-17 566 0 0,-36 6-9417 0 0,-58 16 639 0 0</inkml:trace>
  <inkml:trace contextRef="#ctx0" brushRef="#br0" timeOffset="37770.148">8617 2666 2224 0 0,'0'0'1998'0'0,"0"0"-387"0"0,0 0-156 0 0,0 0 118 0 0,0 0 75 0 0,0 0-124 0 0,0 0-173 0 0,0 0-232 0 0,0 0-201 0 0,0 0-121 0 0,0 0-130 0 0,0 0-99 0 0,0 0-81 0 0,21-5-60 0 0,64-17-79 0 0,-12 16 400 0 0,-33 28-512 0 0,-40-19-212 0 0,-1 0 0 0 0,1 0 1 0 0,0 1-1 0 0,-1-1 0 0 0,1 0 0 0 0,-1 0 1 0 0,0 0-1 0 0,0 0 0 0 0,-1 0 0 0 0,1 0 1 0 0,0 0-1 0 0,-1 0 0 0 0,0 0 0 0 0,0-1 1 0 0,0 1-1 0 0,0-1 0 0 0,0 1 0 0 0,0-1 1 0 0,-1 0-1 0 0,1 0 0 0 0,-1 0 0 0 0,1 0 1 0 0,-1 0-25 0 0,-3 3 19 0 0,-8 9-12 0 0,7-8-3 0 0,0 0 0 0 0,0 1 0 0 0,0 0 0 0 0,1 0 0 0 0,0 1 0 0 0,0 0 0 0 0,1 0 0 0 0,0 0 0 0 0,1 0 0 0 0,0 1 0 0 0,-1 1-4 0 0,5-8 18 0 0,0-1 0 0 0,0 0 0 0 0,1 0 0 0 0,-1 0-1 0 0,0 1 1 0 0,0-1 0 0 0,1 0 0 0 0,-1 0 0 0 0,1 0 0 0 0,-1 0 0 0 0,1 0 0 0 0,-1 0-1 0 0,1 0 1 0 0,0 0 0 0 0,0 0 0 0 0,-1 0 0 0 0,1 0 0 0 0,0 0 0 0 0,0-1 0 0 0,0 1-1 0 0,0 0 1 0 0,0-1 0 0 0,0 1 0 0 0,0 0 0 0 0,0-1 0 0 0,0 1 0 0 0,0-1 0 0 0,0 0-1 0 0,1 1 1 0 0,-1-1 0 0 0,0 0 0 0 0,0 0 0 0 0,0 1 0 0 0,1-1 0 0 0,-1 0 0 0 0,0 0-1 0 0,0 0 1 0 0,0-1 0 0 0,1 1 0 0 0,-1 0 0 0 0,0 0 0 0 0,1-1-18 0 0,57-10 799 0 0,44-48-1536 0 0,-71 34-3160 0 0,-5 0-4918 0 0,-20 17 387 0 0</inkml:trace>
  <inkml:trace contextRef="#ctx0" brushRef="#br0" timeOffset="37771.148">9167 2449 5321 0 0,'0'0'1176'0'0,"0"0"-211"0"0,0 0 191 0 0,0 0 418 0 0,0 0 279 0 0,0 0-48 0 0,0 0-273 0 0,0 0-337 0 0,0 0-256 0 0,0 0-162 0 0,0 0-134 0 0,0 0-123 0 0,0 0-117 0 0,26-2-107 0 0,82-9-92 0 0,41-28-781 0 0,-111 25-2314 0 0,-14 4-5534 0 0,-13 9-41 0 0</inkml:trace>
  <inkml:trace contextRef="#ctx0" brushRef="#br0" timeOffset="37772.148">9613 2184 2040 0 0,'0'0'1234'0'0,"0"0"-187"0"0,0 0 137 0 0,0 0 315 0 0,0 0 162 0 0,0 0-57 0 0,0 0-259 0 0,0 0-372 0 0,-1 36-340 0 0,-3 112-263 0 0,4 14 71 0 0,30 37-990 0 0,-30-199 550 0 0,0 0 1 0 0,-1 0-1 0 0,1 0 1 0 0,0 0 0 0 0,-1 0-1 0 0,1 0 1 0 0,0 0 0 0 0,-1 0-1 0 0,1 0 1 0 0,0 0-1 0 0,-1 0 1 0 0,1 0 0 0 0,0 0-1 0 0,-1 0 1 0 0,1 0 0 0 0,0 1-1 0 0,-1-1 1 0 0,1 0 0 0 0,0 0-1 0 0,-1 0 1 0 0,1 1-1 0 0,0-1 1 0 0,0 0 0 0 0,-1 0-1 0 0,1 1 1 0 0,0-1 0 0 0,0 0-1 0 0,0 0 1 0 0,-1 1-1 0 0,1-1 1 0 0,0 0 0 0 0,0 1-1 0 0,0-1 1 0 0,0 0 0 0 0,0 1-1 0 0,0-1 1 0 0,0 0 0 0 0,-1 1-1 0 0,1-1 1 0 0,0 0-1 0 0,0 1 1 0 0,0-1 0 0 0,0 0-1 0 0,1 1 1 0 0,-1-1 0 0 0,0 0-1 0 0,0 1 1 0 0,0-1-1 0 0,0 0 1 0 0,0 1 0 0 0,0-1-1 0 0,0 0 1 0 0,0 0 0 0 0,1 1-2 0 0,-19-29 533 0 0,14 12-201 0 0,1 1 1 0 0,0-1-1 0 0,0-1 0 0 0,2 1 1 0 0,0 0-1 0 0,1 0 0 0 0,1-1 1 0 0,0 1-1 0 0,1 0 0 0 0,1 0 0 0 0,1-5-332 0 0,2-8 127 0 0,1-1-1 0 0,2 2 0 0 0,0-1 0 0 0,2 2 1 0 0,1-1-1 0 0,1 1 0 0 0,2 1 0 0 0,0 0 1 0 0,2 2-1 0 0,0-1 0 0 0,2 2 0 0 0,1 1 1 0 0,0 0-1 0 0,2 1 0 0 0,10-6-126 0 0,-26 22 1 0 0,1 1 0 0 0,0 0 0 0 0,0 0 1 0 0,0 1-1 0 0,0 0 0 0 0,0 0 0 0 0,0 1 0 0 0,1 0 0 0 0,-1 0 0 0 0,1 1 0 0 0,7-1-1 0 0,-11 4 1 0 0,-1 0-1 0 0,0 0 1 0 0,0 1-1 0 0,0-1 1 0 0,-1 1-1 0 0,1-1 1 0 0,0 1-1 0 0,-1 0 1 0 0,0 0 0 0 0,1 0-1 0 0,-1 0 1 0 0,-1 0-1 0 0,1 1 1 0 0,0-1-1 0 0,-1 0 1 0 0,0 1-1 0 0,1 0 1 0 0,-1-1-1 0 0,-1 1 1 0 0,1 0-1 0 0,-1-1 1 0 0,1 1-1 0 0,-1 0 1 0 0,0 0 0 0 0,0-1-1 0 0,0 1 1 0 0,-1 0-1 0 0,0-1 1 0 0,1 1-1 0 0,-2 0 0 0 0,2 0-1 0 0,-2 11-25 0 0,-2 0 0 0 0,0 0 0 0 0,0-1 0 0 0,-2 1 0 0 0,0-1 0 0 0,0 0 0 0 0,-1-1 0 0 0,-1 0 0 0 0,-1 0 0 0 0,1 0 0 0 0,-2-1 0 0 0,0 0 0 0 0,0-1 0 0 0,-1 0 0 0 0,0-1 0 0 0,-1 0 0 0 0,0-1 0 0 0,-7 4 26 0 0,-36 28-12 0 0,54-39 12 0 0,0-1 0 0 0,0 1 0 0 0,1 0 1 0 0,-1 0-1 0 0,1-1 0 0 0,-1 1 0 0 0,1 0 0 0 0,0 0 1 0 0,0 0-1 0 0,0 0 0 0 0,0 0 0 0 0,0 0 0 0 0,0 0 1 0 0,0-1-1 0 0,0 1 0 0 0,1 0 0 0 0,-1 0 0 0 0,1 0 1 0 0,0 0-1 0 0,-1-1 0 0 0,1 1 0 0 0,0 0 0 0 0,0-1 1 0 0,0 1-1 0 0,0-1 0 0 0,1 1 0 0 0,13 18 70 0 0,-6-7 33 0 0,1 0 1 0 0,0 0-1 0 0,0-1 0 0 0,2-1 0 0 0,-1 0 1 0 0,2 0-1 0 0,-1-1 0 0 0,1-1 0 0 0,1 0 0 0 0,0 0 1 0 0,13 5-104 0 0,57-1-210 0 0,-59-24-2739 0 0,-4-9-3837 0 0,-15 12 1750 0 0,-1 0-393 0 0</inkml:trace>
  <inkml:trace contextRef="#ctx0" brushRef="#br0" timeOffset="37948.85">10139 1901 6169 0 0,'0'0'2322'0'0,"0"0"-1168"0"0,0 0-434 0 0,0 0 240 0 0,0 0 340 0 0,0 0 227 0 0,0 0-93 0 0,0 0-320 0 0,0 0-260 0 0,0 0-177 0 0,0 0-63 0 0,0 0-38 0 0,0 0-41 0 0,14 33-48 0 0,46 107-58 0 0,63 113 846 0 0,-116-235-1277 0 0,-1 0 0 0 0,-1 0-1 0 0,0 1 1 0 0,-1-1 0 0 0,-1 1-1 0 0,-1 0 1 0 0,-1 0-1 0 0,0 0 1 0 0,-2 2 2 0 0,0-14-156 0 0,1-1 0 0 0,-2 0 1 0 0,1 0-1 0 0,-1-1 0 0 0,0 1 0 0 0,0 0 0 0 0,0 0 1 0 0,-1-1-1 0 0,0 0 0 0 0,0 1 0 0 0,-1-1 0 0 0,1 0 1 0 0,-1-1-1 0 0,0 1 0 0 0,0-1 0 0 0,-1 1 0 0 0,0-1 156 0 0,-23 20-4375 0 0,-1-4-3920 0 0,19-12 1488 0 0</inkml:trace>
  <inkml:trace contextRef="#ctx0" brushRef="#br0" timeOffset="38402.232">10565 1786 5001 0 0,'0'0'2451'0'0,"0"0"-88"0"0,0 0-42 0 0,0 0-103 0 0,0 0-319 0 0,0 0-439 0 0,0 0-396 0 0,0 0-298 0 0,0 0-186 0 0,0 0-115 0 0,0 0-73 0 0,0 0 22 0 0,0 0 31 0 0,4 1 23 0 0,85-5 1404 0 0,49-4-1140 0 0,-136 9-732 0 0,-1-1 0 0 0,0 0 0 0 0,0 0 0 0 0,0 0 0 0 0,0 1 0 0 0,1-1 0 0 0,-1 1-1 0 0,0-1 1 0 0,0 1 0 0 0,0-1 0 0 0,0 1 0 0 0,0 0 0 0 0,0-1 0 0 0,0 1 0 0 0,-1 0 0 0 0,1 0 0 0 0,0-1 0 0 0,0 1 0 0 0,0 0 0 0 0,-1 0 0 0 0,1 0 0 0 0,-1 0 0 0 0,1 0 0 0 0,0 0 0 0 0,-1 0 0 0 0,0 1 0 0 0,1-1 0 0 0,-1 0 0 0 0,0 0 0 0 0,1 0 0 0 0,-1 0 0 0 0,0 0 0 0 0,0 1 0 0 0,0-1 0 0 0,0 0 0 0 0,0 0 0 0 0,0 0 0 0 0,-1 0 0 0 0,1 1 0 0 0,0-1 0 0 0,-1 0 0 0 0,1 0 0 0 0,0 0 0 0 0,-1 0 0 0 0,1 0 0 0 0,-1 0 0 0 0,0 1 0 0 0,-24 55 21 0 0,3-22-12 0 0,10-18-5 0 0,1 1-1 0 0,0 0 1 0 0,1 1-1 0 0,1 0 1 0 0,1 1-1 0 0,-5 17-3 0 0,13-34 3 0 0,-1-1-1 0 0,1 1 0 0 0,-1-1 0 0 0,1 1 1 0 0,0-1-1 0 0,0 1 0 0 0,0 0 1 0 0,0-1-1 0 0,0 1 0 0 0,1-1 0 0 0,-1 1 1 0 0,1-1-1 0 0,-1 1 0 0 0,1-1 1 0 0,0 0-1 0 0,0 1 0 0 0,0-1 0 0 0,1 0 1 0 0,-1 1-1 0 0,0-1 0 0 0,1 0 0 0 0,0 0 1 0 0,-1 0-1 0 0,1-1 0 0 0,0 1 1 0 0,0 0-1 0 0,0 0 0 0 0,0-1 0 0 0,0 0 1 0 0,0 1-1 0 0,0-1 0 0 0,1 0 1 0 0,-1 0-1 0 0,0 0 0 0 0,1 0 0 0 0,-1 0 1 0 0,1-1-1 0 0,-1 1 0 0 0,1-1 1 0 0,-1 0-1 0 0,1 1 0 0 0,0-1 0 0 0,-1 0 1 0 0,1-1-1 0 0,-1 1 0 0 0,1 0 0 0 0,-1-1 1 0 0,1 1-1 0 0,-1-1 0 0 0,1 0 1 0 0,-1 0-1 0 0,0 0 0 0 0,1 0 0 0 0,-1 0 1 0 0,1-1-3 0 0,130-50-2055 0 0,-106 38-2615 0 0,-1-1-3819 0 0,-15 8-1384 0 0</inkml:trace>
  <inkml:trace contextRef="#ctx0" brushRef="#br0" timeOffset="41470.983">10614 233 6265 0 0,'0'0'111'0'0,"0"0"-167"0"0,0 0 8 0 0,0 0 265 0 0,0 0 285 0 0,0 0 222 0 0,0 0 144 0 0,32-19 36 0 0,102-56-51 0 0,11 10 1774 0 0,-124 59-2352 0 0,23-2 333 0 0,-30 45 288 0 0,49 263 1826 0 0,0-87-2051 0 0,-11 4 1 0 0,-3 32-672 0 0,-8 27 380 0 0,-1 176-380 0 0,-27 115 473 0 0,-19-488-227 0 0,-3-2 0 0 0,-3 1 0 0 0,-13 41-246 0 0,-15 89 652 0 0,33-76 288 0 0,27-97-609 0 0,-7-29 2447 0 0,-48-22-2264 0 0,-79 19-2114 0 0,65 5-1635 0 0,4 0-3695 0 0,24-4-4658 0 0</inkml:trace>
  <inkml:trace contextRef="#ctx0" brushRef="#br0" timeOffset="46800.691">412 52 1136 0 0,'0'0'1321'0'0,"0"0"-601"0"0,0 0-239 0 0,0 0 14 0 0,0 0 181 0 0,0 0 284 0 0,0 0 256 0 0,0 0 141 0 0,0 0-72 0 0,0 0-190 0 0,0 0-221 0 0,-8-6-222 0 0,-27-18-108 0 0,-20 7 1324 0 0,43 15-1739 0 0,-1 1 0 0 0,1 0-1 0 0,0 0 1 0 0,-1 1-1 0 0,1 1 1 0 0,0 0-1 0 0,0 1 1 0 0,0 0 0 0 0,0 1-1 0 0,0 0 1 0 0,0 1-1 0 0,0 0 1 0 0,1 1-1 0 0,0 1 1 0 0,0-1 0 0 0,0 2-1 0 0,1-1 1 0 0,0 2-1 0 0,0-1 1 0 0,1 1 0 0 0,0 1-1 0 0,-3 3-128 0 0,4 2 21 0 0,1 1 0 0 0,0 0 0 0 0,1 1 0 0 0,1 0 0 0 0,0-1-1 0 0,1 2 1 0 0,1-1 0 0 0,0 0 0 0 0,1 1 0 0 0,1-1 0 0 0,1 1 0 0 0,0 6-21 0 0,6 897 1800 0 0,47 119-673 0 0,-41-506-636 0 0,28-279 0 0 0,-5-139-218 0 0,-16 80 454 0 0,22-136-334 0 0,-33-57-307 0 0,-1-1-1 0 0,0 1 1 0 0,1-1-1 0 0,-1-1 0 0 0,1 1 1 0 0,-1-1-1 0 0,1-1 1 0 0,-1 1-1 0 0,1-1 1 0 0,-1-1-1 0 0,1 1 1 0 0,-1-1-1 0 0,0 0 0 0 0,0-1 1 0 0,0 0-1 0 0,0 0 1 0 0,0 0-1 0 0,2-3-85 0 0,25-7 209 0 0,118-50-857 0 0,-123 50-2235 0 0,-9 5-4737 0 0,-7 4-4286 0 0</inkml:trace>
  <inkml:trace contextRef="#ctx0" brushRef="#br0" timeOffset="49956.168">11349 1764 0 0 0,'0'0'569'0'0,"0"0"520"0"0,0 0 291 0 0,0 0 202 0 0,0 0 93 0 0,0 0-84 0 0,0 0-175 0 0,34-19-242 0 0,106-63-230 0 0,-59 18 420 0 0,-61 44-1106 0 0,-1-1-1 0 0,-1-1 1 0 0,-1-1 0 0 0,-1 0-1 0 0,-1-1 1 0 0,-1 0 0 0 0,-2-1-1 0 0,0-1 1 0 0,-1 0 0 0 0,-2-1-1 0 0,-1 0 1 0 0,-1 0 0 0 0,-1-1-1 0 0,-1-4-256 0 0,-5 31-2 0 0,2-2-9 0 0,-1 0-1 0 0,0 0 0 0 0,0 0 1 0 0,0 0-1 0 0,-1 0 0 0 0,1 0 1 0 0,-1 0-1 0 0,0-1 0 0 0,0 1 1 0 0,0 0-1 0 0,0 0 0 0 0,0-1 1 0 0,-1 1-1 0 0,1 0 0 0 0,-1 0 1 0 0,0 0-1 0 0,0 0 0 0 0,0 0 1 0 0,0 0-1 0 0,-1 0 0 0 0,1 0 1 0 0,-1 0-1 0 0,0 1 0 0 0,0-1 1 0 0,0 1-1 0 0,0-1 0 0 0,0 1 1 0 0,0 0-1 0 0,-1-1 0 0 0,1 1 1 0 0,-1 0-1 0 0,1 1 0 0 0,-2-2 11 0 0,-5 7-130 0 0,0 0-1 0 0,0 0 1 0 0,0 0-1 0 0,0 1 1 0 0,1 1-1 0 0,0-1 1 0 0,0 1-1 0 0,1 1 1 0 0,-1-1-1 0 0,1 1 1 0 0,1 0-1 0 0,-1 1 1 0 0,1 0 0 0 0,1 0-1 0 0,-1 0 1 0 0,1 1-1 0 0,1 0 1 0 0,0 0-1 0 0,0 0 1 0 0,-2 7 130 0 0,-5 7-133 0 0,1 0 0 0 0,1 0 0 0 0,1 1 0 0 0,1 0 0 0 0,1 1 1 0 0,1 0-1 0 0,2 0 0 0 0,0 0 0 0 0,2 0 0 0 0,0 10 133 0 0,2-29 42 0 0,1 0 0 0 0,-1 1 0 0 0,1-2 0 0 0,1 1-1 0 0,-1 0 1 0 0,1 0 0 0 0,0-1 0 0 0,0 1 0 0 0,0-1-1 0 0,1 0 1 0 0,0 0 0 0 0,0 0 0 0 0,0-1 0 0 0,0 0-1 0 0,1 1 1 0 0,0-1 0 0 0,0-1 0 0 0,0 1 0 0 0,0-1 0 0 0,1 0-1 0 0,-1 0 1 0 0,1 0 0 0 0,0-1 0 0 0,0 0 0 0 0,-1 0-1 0 0,2 0 1 0 0,-1-1 0 0 0,0 0 0 0 0,0 0 0 0 0,0-1-1 0 0,0 0 1 0 0,1 0 0 0 0,-1 0 0 0 0,1-1-42 0 0,11 1 277 0 0,0 0 0 0 0,1-2 0 0 0,-1 0 0 0 0,0-1 0 0 0,0-1 0 0 0,0-1 0 0 0,0-1 0 0 0,-1 0 0 0 0,0-1 0 0 0,0-1 0 0 0,0 0 0 0 0,-1-1 0 0 0,5-5-277 0 0,1-1 147 0 0,-1-1 0 0 0,-1-1 1 0 0,0 0-1 0 0,-1-2 1 0 0,-1 0-1 0 0,-1-1 1 0 0,0-1-1 0 0,-2-1 0 0 0,0 0 1 0 0,-2-1-1 0 0,0 0 1 0 0,-2-1-1 0 0,0-1 0 0 0,-2 0 1 0 0,3-12-148 0 0,-11 32-5 0 0,1-1 0 0 0,-1 1 1 0 0,0-1-1 0 0,0 1 0 0 0,-1-1 1 0 0,1 0-1 0 0,-1 0 0 0 0,-1 1 0 0 0,1-1 1 0 0,-1 1-1 0 0,0-1 0 0 0,0 0 1 0 0,-1 1-1 0 0,1-1 0 0 0,-2-1 5 0 0,0 6-39 0 0,1 0 0 0 0,-1 1 0 0 0,0-1 0 0 0,1 1 0 0 0,-1 0 0 0 0,1 0 0 0 0,-1 0 0 0 0,0 0 0 0 0,1 0 0 0 0,-1 1 0 0 0,0-1 0 0 0,1 1 0 0 0,-1 0 1 0 0,1 0-1 0 0,-1 0 0 0 0,1 0 0 0 0,0 0 0 0 0,-1 0 0 0 0,1 0 0 0 0,0 1 0 0 0,0-1 0 0 0,0 1 0 0 0,0 0 0 0 0,0 0 0 0 0,0-1 0 0 0,0 1 0 0 0,1 1 0 0 0,-1-1 0 0 0,1 0 0 0 0,-1 0 0 0 0,1 0 0 0 0,0 1 0 0 0,0-1 0 0 0,0 1 0 0 0,0-1 0 0 0,0 3 39 0 0,-11 17-98 0 0,1 0 1 0 0,1 0-1 0 0,1 1 0 0 0,1 1 1 0 0,0-1-1 0 0,3 1 0 0 0,0 1 0 0 0,1-1 1 0 0,1 1-1 0 0,1-1 0 0 0,2 10 98 0 0,0-30 0 0 0,0 1-1 0 0,0-1 0 0 0,1 0 1 0 0,0 0-1 0 0,0 1 1 0 0,0-1-1 0 0,0 0 1 0 0,1 0-1 0 0,0 0 0 0 0,-1 0 1 0 0,2-1-1 0 0,-1 1 1 0 0,0 0-1 0 0,1-1 0 0 0,-1 0 1 0 0,1 1-1 0 0,0-1 1 0 0,0 0-1 0 0,0 0 1 0 0,1-1-1 0 0,-1 1 0 0 0,1-1 1 0 0,-1 1-1 0 0,1-1 1 0 0,0 0-1 0 0,0-1 0 0 0,0 1 1 0 0,0-1-1 0 0,0 1 1 0 0,0-1-1 0 0,0-1 1 0 0,1 1-1 0 0,-1 0 0 0 0,0-1 1 0 0,3 0 0 0 0,8 1 172 0 0,-1-1 1 0 0,1-1 0 0 0,0 0-1 0 0,0 0 1 0 0,0-2 0 0 0,0 0 0 0 0,-1-1-1 0 0,0 0 1 0 0,11-5-173 0 0,2-6 289 0 0,-1-1 0 0 0,-1-1 0 0 0,0-1 0 0 0,-1-1 1 0 0,-1-2-1 0 0,-1 0 0 0 0,-1-1 0 0 0,-1-1 0 0 0,-1-1 0 0 0,4-8-289 0 0,-10 16 32 0 0,0 0 1 0 0,-2-1-1 0 0,0-1 0 0 0,-1 0 1 0 0,0 0-1 0 0,-2-1 0 0 0,0 0 1 0 0,-1 0-1 0 0,-1-1 0 0 0,-1 0 0 0 0,-1 0 1 0 0,0 0-1 0 0,-2-1 0 0 0,1-18-32 0 0,-3 37-10 0 0,0 0-1 0 0,0 0 0 0 0,0 0 0 0 0,0 0 1 0 0,0 0-1 0 0,-1 0 0 0 0,1 0 1 0 0,0 0-1 0 0,-1 1 0 0 0,0-1 1 0 0,1 0-1 0 0,-1 0 0 0 0,0 0 0 0 0,0 1 1 0 0,0-1-1 0 0,0 0 0 0 0,0 1 1 0 0,0-1-1 0 0,-1 1 0 0 0,1-1 1 0 0,0 1-1 0 0,-1 0 0 0 0,1-1 0 0 0,-1 1 1 0 0,0 0-1 0 0,1 0 0 0 0,-1 0 1 0 0,0 0-1 0 0,0 1 0 0 0,1-1 1 0 0,-1 0-1 0 0,0 1 0 0 0,0-1 0 0 0,0 1 1 0 0,0 0-1 0 0,0-1 0 0 0,0 1 1 0 0,0 0-1 0 0,0 0 0 0 0,0 0 1 0 0,0 1 10 0 0,-7 5-56 0 0,0 1 1 0 0,1 1 0 0 0,-1-1 0 0 0,1 2 0 0 0,1-1-1 0 0,0 1 1 0 0,0 0 0 0 0,1 0 0 0 0,0 1 0 0 0,0 0-1 0 0,1 0 1 0 0,1 0 0 0 0,-1 1 55 0 0,-6 16-56 0 0,1 0 0 0 0,2 0 0 0 0,0 1-1 0 0,2 0 1 0 0,1 0 0 0 0,1 1 0 0 0,2-1 0 0 0,0 1 0 0 0,3 21 56 0 0,-1-42-21 0 0,1 0 0 0 0,1 0 0 0 0,-1 0 0 0 0,1 0 0 0 0,0 0 0 0 0,1-1 0 0 0,0 1 0 0 0,0-1 0 0 0,1 1 0 0 0,0-1 0 0 0,0 0 0 0 0,1 0 0 0 0,-1-1 0 0 0,1 0 0 0 0,1 1 0 0 0,-1-2 0 0 0,1 1 0 0 0,1-1 0 0 0,-1 1 0 0 0,0-2-1 0 0,1 1 1 0 0,7 3 22 0 0,66 12-3910 0 0,-54-20-5019 0 0,-19 0 2225 0 0</inkml:trace>
  <inkml:trace contextRef="#ctx0" brushRef="#br0" timeOffset="50221.649">12923 1492 11434 0 0,'0'0'1033'0'0,"0"0"-154"0"0,0 0 135 0 0,0 0 141 0 0,0 0-85 0 0,0 0-274 0 0,0 0-308 0 0,0 0-221 0 0,0 0-100 0 0,0 0-71 0 0,0 0-34 0 0,0 0-7 0 0,0 32-27 0 0,3 101 1 0 0,1 4-1890 0 0,-8-125-628 0 0,3-9-7629 0 0,1-3 10091 0 0,0 0-4051 0 0</inkml:trace>
  <inkml:trace contextRef="#ctx0" brushRef="#br0" timeOffset="50550.679">12647 1481 6993 0 0,'0'0'1664'0'0,"0"0"-212"0"0,0 0 174 0 0,0 0 174 0 0,0 0-93 0 0,0 0-259 0 0,0 0-249 0 0,0 0-207 0 0,31-8-165 0 0,97-25-149 0 0,66-18 785 0 0,-97 40-2812 0 0,-93 32-6163 0 0,-4-16 2091 0 0,0 2-2146 0 0</inkml:trace>
  <inkml:trace contextRef="#ctx0" brushRef="#br0" timeOffset="50807.74">12704 1831 6705 0 0,'0'0'1829'0'0,"0"0"31"0"0,0 0 174 0 0,0 0-68 0 0,0 0-302 0 0,0 0-340 0 0,0 0-301 0 0,0 0-205 0 0,31-7-178 0 0,98-22-165 0 0,-6-16 248 0 0,-59 19-747 0 0,-2 0-1586 0 0,-21 11-2226 0 0,-22 9-1666 0 0,-8 1-4587 0 0</inkml:trace>
</inkml:ink>
</file>

<file path=ppt/ink/ink4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0:59:52.1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398 383 15851 0 0,'0'0'228'0'0,"0"0"-129"0"0,0 0-67 0 0,0 0 135 0 0,0 0 168 0 0,0 0 113 0 0,35-34 30 0 0,112-108-24 0 0,-43 71 135 0 0,-79 60-461 0 0,50-21 137 0 0,2 3-1 0 0,1 3 1 0 0,47-7-265 0 0,-70 28 121 0 0,-50 46 501 0 0,-55 125 235 0 0,33-111-787 0 0,2 0 0 0 0,2 0 0 0 0,3 1 0 0 0,2 1 0 0 0,3-1-1 0 0,3 1 1 0 0,2 0 0 0 0,2 0 0 0 0,3 0 0 0 0,5 21-70 0 0,-2-37 26 0 0,1-1 0 0 0,2 0 0 0 0,1-1 0 0 0,3 0 0 0 0,1-1 0 0 0,2 0 0 0 0,1-2 0 0 0,2 0 0 0 0,1-1 0 0 0,18 20-26 0 0,28 8 345 0 0,-102-94 2744 0 0,11 7-3056 0 0,2 7-21 0 0,-1 0-1 0 0,0 2 0 0 0,-1 0 0 0 0,-1 2 0 0 0,0 0 1 0 0,-1 2-1 0 0,-1 1 0 0 0,1 0 0 0 0,-1 2 0 0 0,-1 1 1 0 0,1 2-1 0 0,-1 0 0 0 0,0 2 0 0 0,-1 0 0 0 0,1 2 0 0 0,0 1 1 0 0,-1 2-1 0 0,-3 1-11 0 0,2 4-45 0 0,-1 1 0 0 0,1 1 0 0 0,1 1 1 0 0,0 2-1 0 0,0 1 0 0 0,1 1 0 0 0,1 1 0 0 0,1 2 1 0 0,0 0-1 0 0,0 3 45 0 0,6-8-206 0 0,1 2-1 0 0,1 0 1 0 0,0 1 0 0 0,0 1 0 0 0,2 0 0 0 0,0 1 0 0 0,1 1-1 0 0,0 0 1 0 0,2 1 0 0 0,-8 15 206 0 0,15-3-3261 0 0,15-14-6754 0 0,-4-12-30 0 0</inkml:trace>
  <inkml:trace contextRef="#ctx0" brushRef="#br0" timeOffset="439.882">619 762 13795 0 0,'0'0'967'0'0,"0"0"-215"0"0,0 0-229 0 0,0 0 14 0 0,0 0 135 0 0,0 0 106 0 0,0 0 9 0 0,0 0-109 0 0,33-14-85 0 0,105-46-100 0 0,363-149 1954 0 0,-344 150-1964 0 0,-155 60-471 0 0,-1 0 0 0 0,0 0 0 0 0,1 0-1 0 0,-1 0 1 0 0,0 0 0 0 0,1 0 0 0 0,-1 0 0 0 0,0 0 0 0 0,0 1 0 0 0,0-1 0 0 0,0 0-1 0 0,0 1 1 0 0,0-1 0 0 0,-1 1 0 0 0,1-1 0 0 0,0 1 0 0 0,-1-1 0 0 0,1 1-1 0 0,-1-1 1 0 0,1 1 0 0 0,-1 0 0 0 0,0-1 0 0 0,0 1 0 0 0,0 0 0 0 0,0-1 0 0 0,0 1-1 0 0,0 0 1 0 0,0-1 0 0 0,0 1 0 0 0,-1 0 0 0 0,1-1 0 0 0,0 1 0 0 0,-2 1-12 0 0,2 3 75 0 0,-3 273 726 0 0,4-270-869 0 0,0 0 0 0 0,0 0-1 0 0,1 0 1 0 0,0 0 0 0 0,1 0-1 0 0,0-1 1 0 0,0 1 0 0 0,1-1-1 0 0,0 0 1 0 0,0 0 0 0 0,1 0-1 0 0,0-1 1 0 0,0 1 0 0 0,1-1-1 0 0,0 0 1 0 0,0-1 0 0 0,2 2 68 0 0,9 0-3373 0 0,-7-5-3646 0 0,-3-2-4577 0 0</inkml:trace>
  <inkml:trace contextRef="#ctx0" brushRef="#br0" timeOffset="844.84">1877 1384 10746 0 0,'0'0'1859'0'0,"0"0"-408"0"0,0 0-234 0 0,0 0-64 0 0,0 0-85 0 0,0 0-66 0 0,0 0 1 0 0,0 0-16 0 0,0 0-72 0 0,0 0-85 0 0,0 0-116 0 0,0 0-110 0 0,0 0-60 0 0,-11 4-38 0 0,-31 10-4 0 0,42-14-478 0 0,-1 0 0 0 0,0 0 0 0 0,1 0 0 0 0,-1 0-1 0 0,0 0 1 0 0,1 0 0 0 0,-1 0 0 0 0,0-1 0 0 0,1 1-1 0 0,-1 0 1 0 0,1 0 0 0 0,-1-1 0 0 0,0 1 0 0 0,1 0-1 0 0,-1-1 1 0 0,1 1 0 0 0,-1 0 0 0 0,1-1 0 0 0,-1 1-1 0 0,1-1 1 0 0,-1 1 0 0 0,1-1 0 0 0,-1 1 0 0 0,1-1-1 0 0,0 1 1 0 0,-1-1 0 0 0,1 0 0 0 0,0 1 0 0 0,0-1-1 0 0,-1 0 1 0 0,1 1 0 0 0,0-1 0 0 0,0 1 0 0 0,0-1-1 0 0,0 0 1 0 0,0 1 0 0 0,0-1 0 0 0,0 0 0 0 0,0 1-1 0 0,0-1 1 0 0,0 0 0 0 0,0 1 0 0 0,0-1 0 0 0,1 0-1 0 0,-1 1 1 0 0,0-1 0 0 0,0 0 0 0 0,1 1 0 0 0,-1-1-24 0 0,0-2 116 0 0,1-36 21 0 0,2 0-1 0 0,2-1 1 0 0,1 2-1 0 0,2-1 1 0 0,2 1-1 0 0,1 0 1 0 0,2 1-1 0 0,11-22-136 0 0,-9 18 43 0 0,-7 18-71 0 0,0-1 0 0 0,2 1 0 0 0,1 1 0 0 0,0 0 0 0 0,2 0 0 0 0,0 1 0 0 0,2 1 0 0 0,0 0 0 0 0,5-3 28 0 0,-18 22-176 0 0,-1 0 0 0 0,0-1-1 0 0,1 1 1 0 0,-1 0 0 0 0,1 0 0 0 0,-1 0-1 0 0,1 0 1 0 0,-1 1 0 0 0,1-1 0 0 0,0 0-1 0 0,-1 1 1 0 0,1-1 0 0 0,0 1-1 0 0,0-1 1 0 0,-1 1 0 0 0,1 0 0 0 0,0 0-1 0 0,0 0 1 0 0,-1 0 0 0 0,1 0 0 0 0,0 0-1 0 0,0 1 1 0 0,-1-1 0 0 0,1 0 0 0 0,0 1-1 0 0,0-1 1 0 0,-1 1 0 0 0,1 0 0 0 0,-1 0-1 0 0,1-1 1 0 0,0 1 0 0 0,-1 0 0 0 0,0 0-1 0 0,1 1 1 0 0,-1-1 0 0 0,0 0-1 0 0,1 1 177 0 0,24 36-13581 0 0,-21-26 6417 0 0</inkml:trace>
  <inkml:trace contextRef="#ctx0" brushRef="#br0" timeOffset="1095.36">2387 862 11923 0 0,'0'0'2299'0'0,"0"0"-686"0"0,0 0-394 0 0,0 0-141 0 0,0 0-186 0 0,0 0-236 0 0,0 0-176 0 0,0 0-113 0 0,0 0-48 0 0,0 0-40 0 0,0 0-45 0 0,0 0-39 0 0,-13 30-54 0 0,-38 98-43 0 0,37-40-17 0 0,14-82-58 0 0,1 1-1 0 0,-1-1 1 0 0,1 0-1 0 0,0 0 1 0 0,0 0 0 0 0,1 0-1 0 0,-1 0 1 0 0,2 0-1 0 0,-1 0 1 0 0,0 0 0 0 0,1-1-1 0 0,0 1 1 0 0,1-1-1 0 0,-1 0 1 0 0,1 0-1 0 0,0 0 1 0 0,0 0 0 0 0,0-1-1 0 0,1 0 1 0 0,0 0-1 0 0,0 0 1 0 0,0 0 0 0 0,0-1-1 0 0,0 0 1 0 0,1 0-1 0 0,-1 0 1 0 0,1-1 0 0 0,0 1-1 0 0,0-2 1 0 0,0 1-1 0 0,0 0 1 0 0,0-1 0 0 0,4 0-23 0 0,-5-1 108 0 0,0 0 0 0 0,1 0 1 0 0,-1-1-1 0 0,1 1 0 0 0,-1-1 1 0 0,0 0-1 0 0,1-1 0 0 0,-1 0 1 0 0,0 1-1 0 0,0-2 1 0 0,0 1-1 0 0,0 0 0 0 0,-1-1 1 0 0,1 0-1 0 0,-1 0 0 0 0,1 0 1 0 0,-1-1-1 0 0,0 0 1 0 0,0 0-1 0 0,-1 0 0 0 0,1 0 1 0 0,-1 0-1 0 0,0 0 0 0 0,0-1 1 0 0,0 0-1 0 0,-1 0 0 0 0,1 0 1 0 0,-1 0-1 0 0,0-2-108 0 0,4-8 101 0 0,0-1 0 0 0,-2 0 0 0 0,0 0 0 0 0,0 0-1 0 0,-2-1 1 0 0,0 1 0 0 0,-1-1 0 0 0,0 0 0 0 0,-2-4-101 0 0,1 12-88 0 0,-1 1 0 0 0,-1 0 0 0 0,1-1 0 0 0,-1 1 0 0 0,-1 0 1 0 0,1 0-1 0 0,-2 0 0 0 0,1 0 0 0 0,-1 1 0 0 0,0-1 0 0 0,0 1 0 0 0,-1 0 1 0 0,0 0-1 0 0,0 1 0 0 0,-1-1 0 0 0,0 1 0 0 0,0 0 0 0 0,-3-1 88 0 0,-22-7-4932 0 0,-5 13-4332 0 0,25 4-1628 0 0</inkml:trace>
  <inkml:trace contextRef="#ctx0" brushRef="#br0" timeOffset="1526.826">2812 1274 14683 0 0,'0'0'1476'0'0,"0"0"-641"0"0,0 0 63 0 0,0 0 269 0 0,0 0 138 0 0,0 0-151 0 0,0 0-287 0 0,0 0-234 0 0,0 0-189 0 0,0 0-105 0 0,0 0-66 0 0,0 0-28 0 0,0 0-39 0 0,8-31-38 0 0,28-96-14 0 0,-32 109-117 0 0,1 1 1 0 0,1 0 0 0 0,1 0 0 0 0,0 0-1 0 0,1 1 1 0 0,0 0 0 0 0,6-6-38 0 0,2-3 17 0 0,-13 18-49 0 0,0 1 0 0 0,0 0 0 0 0,1 1 0 0 0,0-1 0 0 0,0 1 0 0 0,0 0 0 0 0,0-1-1 0 0,1 2 1 0 0,0-1 0 0 0,0 1 0 0 0,0-1 0 0 0,1 2 0 0 0,0-1 0 0 0,-1 0 0 0 0,1 1 0 0 0,1 0 0 0 0,-1 1 0 0 0,0-1 0 0 0,1 1 0 0 0,-1 0 0 0 0,1 1 0 0 0,4-1 32 0 0,-8 4-24 0 0,0 0 1 0 0,-1 0-1 0 0,1 0 1 0 0,0 0-1 0 0,-1 0 1 0 0,1 1-1 0 0,-1 0 1 0 0,0-1 0 0 0,0 1-1 0 0,0 0 1 0 0,0 0-1 0 0,0 0 1 0 0,-1 0-1 0 0,1 0 1 0 0,-1 0-1 0 0,0 1 1 0 0,0-1-1 0 0,0 0 1 0 0,0 1 0 0 0,-1-1-1 0 0,1 3 24 0 0,2 4-9 0 0,-1-3 23 0 0,-2-4-8 0 0,0 0-1 0 0,1-1 1 0 0,-1 1 0 0 0,1 0-1 0 0,0-1 1 0 0,0 1-1 0 0,0-1 1 0 0,0 1 0 0 0,0-1-1 0 0,0 1 1 0 0,0-1 0 0 0,1 0-1 0 0,-1 0 1 0 0,1 0 0 0 0,0 1-1 0 0,0-2 1 0 0,0 1-1 0 0,0 0 1 0 0,0 0 0 0 0,0-1-1 0 0,0 1 1 0 0,0-1 0 0 0,1 1-1 0 0,-1-1 1 0 0,1 0 0 0 0,-1 0-1 0 0,1 0 1 0 0,-1 0-1 0 0,3 0-5 0 0,1-2 72 0 0,1 1 0 0 0,-1-1 0 0 0,1-1 0 0 0,-1 1 0 0 0,1-1-1 0 0,-1 0 1 0 0,0 0 0 0 0,0-1 0 0 0,0 0 0 0 0,0 0 0 0 0,0-1-1 0 0,-1 1 1 0 0,1-1 0 0 0,1-3-72 0 0,21-12 155 0 0,-13 6-118 0 0,1 2 1 0 0,0 0-1 0 0,1 1 1 0 0,0 0-1 0 0,0 2 1 0 0,1 0-1 0 0,0 1 1 0 0,1 0-1 0 0,13-2-37 0 0,-29 10-3 0 0,0-1 0 0 0,0 1 0 0 0,0 0 0 0 0,0 0-1 0 0,-1 0 1 0 0,1 0 0 0 0,0 0 0 0 0,-1 1 0 0 0,1-1 0 0 0,-1 1-1 0 0,1 0 1 0 0,-1 0 0 0 0,1-1 0 0 0,-1 2 0 0 0,0-1 0 0 0,0 0-1 0 0,0 0 1 0 0,-1 1 0 0 0,1-1 0 0 0,0 1 0 0 0,-1-1 0 0 0,1 1 0 0 0,-1 0-1 0 0,0-1 1 0 0,0 1 0 0 0,0 0 0 0 0,-1 0 0 0 0,1 0 0 0 0,0 0-1 0 0,-1 1 4 0 0,18 36-28 0 0,23-4-899 0 0,-1-32-3092 0 0,-24-7-112 0 0,-5-2-2431 0 0,-3-1-3272 0 0</inkml:trace>
  <inkml:trace contextRef="#ctx0" brushRef="#br0" timeOffset="11458.163">10661 1171 5833 0 0,'0'0'2451'0'0,"0"0"-2275"0"0,0 0-686 0 0,0 0 258 0 0,0 0 528 0 0,0 0 477 0 0,0 0 142 0 0,0 0-1 0 0,0 0-4 0 0,0 0-17 0 0,0 0-32 0 0,0 0-55 0 0,32-7-53 0 0,100-24-33 0 0,-51-8 329 0 0,-67 27-780 0 0,157-156 1924 0 0,-97 87-1676 0 0,-56 61-395 0 0,-10 11-54 0 0,0 0 1 0 0,1 0 0 0 0,0 1 0 0 0,0 0 0 0 0,1 0 0 0 0,0 1 0 0 0,0 1-1 0 0,0-1 1 0 0,7-1-49 0 0,-16 8-16 0 0,1-1 0 0 0,-1 1 0 0 0,1 0-1 0 0,-1 0 1 0 0,1 0 0 0 0,-1 0 0 0 0,1 0 0 0 0,0 0-1 0 0,-1 0 1 0 0,1 1 0 0 0,-1-1 0 0 0,1 1 0 0 0,-1-1-1 0 0,0 1 1 0 0,1-1 0 0 0,-1 1 0 0 0,1 0-1 0 0,-1 0 1 0 0,0-1 0 0 0,0 1 0 0 0,1 0 0 0 0,-1 0-1 0 0,0 1 1 0 0,0-1 0 0 0,0 0 0 0 0,0 0 0 0 0,0 0-1 0 0,0 1 1 0 0,-1-1 0 0 0,1 0 0 0 0,0 1 0 0 0,-1-1-1 0 0,1 1 1 0 0,-1-1 0 0 0,1 0 0 0 0,-1 1 0 0 0,0-1-1 0 0,1 2 17 0 0,10 61 104 0 0,-10-40-26 0 0,-1-1 0 0 0,-2 1 0 0 0,0 0 0 0 0,-1-1 0 0 0,-2 0 0 0 0,0 0-1 0 0,-1 0 1 0 0,-7 13-78 0 0,7-19-36 0 0,-1-1 0 0 0,-1 1 0 0 0,0-1 0 0 0,-1-1 1 0 0,-1 0-1 0 0,0 0 0 0 0,-1-1 0 0 0,-1 0 0 0 0,0-1 0 0 0,-1 0 0 0 0,0-1 0 0 0,-1 0 0 0 0,-1-1 0 0 0,1-1 0 0 0,-2 0 0 0 0,1-1 0 0 0,-17 6 36 0 0,-71-1-776 0 0,101-15 710 0 0,1-1 0 0 0,-1 1 0 0 0,1-1 0 0 0,-1 1 0 0 0,1-1-1 0 0,-1 0 1 0 0,1 0 0 0 0,0 1 0 0 0,0-1 0 0 0,0 0 0 0 0,0 0 0 0 0,0 0 0 0 0,1 0 0 0 0,-1 0 0 0 0,0-1 0 0 0,1 1 0 0 0,0 0 0 0 0,-1 0-1 0 0,1 0 1 0 0,0 0 0 0 0,0-1 0 0 0,0 1 0 0 0,1 0 0 0 0,-1 0 0 0 0,0 0 0 0 0,1 0 0 0 0,-1 0 0 0 0,1 0 0 0 0,0 0 0 0 0,0 0 0 0 0,0 0-1 0 0,0 0 1 0 0,0 0 0 0 0,0 0 0 0 0,0 0 0 0 0,1 0 0 0 0,-1 1 0 0 0,1-1 0 0 0,-1 1 0 0 0,1-1 0 0 0,-1 1 0 0 0,2-1 66 0 0,14-11-91 0 0,0 0 0 0 0,1 1-1 0 0,0 1 1 0 0,0 1 0 0 0,2 1 0 0 0,-1 0 0 0 0,1 1 0 0 0,0 2 0 0 0,1 0 0 0 0,11-2 91 0 0,-26 6-1 0 0,0 0-1 0 0,0 1 1 0 0,1 0 0 0 0,-1 0 0 0 0,0 0-1 0 0,1 1 1 0 0,-1-1 0 0 0,1 2-1 0 0,-1-1 1 0 0,1 1 0 0 0,-1 0 0 0 0,1 0-1 0 0,-1 1 1 0 0,0-1 0 0 0,0 2 0 0 0,0-1-1 0 0,0 1 1 0 0,0-1 0 0 0,0 2-1 0 0,3 1 3 0 0,-5 1 151 0 0,0 0 1 0 0,0 0-1 0 0,0-1 1 0 0,1 0-1 0 0,0 0 1 0 0,0 0-1 0 0,0-1 1 0 0,1 1 0 0 0,-1-1-1 0 0,1-1 1 0 0,0 1-1 0 0,1-1 1 0 0,-1 0-1 0 0,0 0 1 0 0,1-1 0 0 0,-1 1-1 0 0,1-2 1 0 0,0 1-1 0 0,0-1 1 0 0,6 1-153 0 0,1-2 171 0 0,0-1 0 0 0,0-1 1 0 0,0 0-1 0 0,0 0 0 0 0,0-1 1 0 0,-1-1-1 0 0,1-1 0 0 0,-1 1 1 0 0,0-2-1 0 0,0 0 0 0 0,-1-1 1 0 0,1 0-1 0 0,7-7-171 0 0,15-11 208 0 0,-1-2 0 0 0,-1-2 0 0 0,-2-1 0 0 0,-1-1 0 0 0,-1-1 0 0 0,-2-2 0 0 0,-1-1-1 0 0,-2-1 1 0 0,-2-1 0 0 0,-1-1 0 0 0,-1-1 0 0 0,-3 0 0 0 0,1-8-208 0 0,-4 3-281 0 0,-2 0-1 0 0,-2-1 1 0 0,-2-1 0 0 0,-2 1-1 0 0,-2-1 1 0 0,-2 0-1 0 0,-2 0 1 0 0,-5-46 281 0 0,-27 0-979 0 0,31 90 929 0 0,-1 0 1 0 0,1-1-1 0 0,-1 1 1 0 0,0 0-1 0 0,0 0 1 0 0,0 1-1 0 0,0-1 1 0 0,0 0-1 0 0,0 1 1 0 0,-1-1-1 0 0,1 1 1 0 0,-1-1-1 0 0,1 1 1 0 0,-1 0-1 0 0,1 0 1 0 0,-1 0-1 0 0,1 1 1 0 0,-1-1-1 0 0,0 1 1 0 0,1-1-1 0 0,-1 1 1 0 0,0 0 0 0 0,0 0-1 0 0,1 0 1 0 0,-1 0-1 0 0,0 1 1 0 0,1-1-1 0 0,-1 1 1 0 0,0-1-1 0 0,1 1 1 0 0,-1 0-1 0 0,1 0 1 0 0,-1 0-1 0 0,0 1 50 0 0,-10 7-30 0 0,1 1 1 0 0,0 0-1 0 0,1 0 0 0 0,0 1 0 0 0,0 1 0 0 0,1-1 1 0 0,1 2-1 0 0,0-1 0 0 0,1 1 0 0 0,0 1 1 0 0,1 0-1 0 0,-1 3 30 0 0,-6 17 170 0 0,1 1 0 0 0,2 1-1 0 0,1 0 1 0 0,2 0 0 0 0,1 1 0 0 0,2 0 0 0 0,2 0 0 0 0,1 0 0 0 0,2 0 0 0 0,3 16-170 0 0,0-24 114 0 0,2-1-1 0 0,1 0 1 0 0,1 0 0 0 0,1 0-1 0 0,2-1 1 0 0,1 0 0 0 0,0-1 0 0 0,2 0-1 0 0,2-1 1 0 0,0 0 0 0 0,12 14-114 0 0,-20-29-196 0 0,0-1 1 0 0,0 0-1 0 0,1 0 1 0 0,0-1-1 0 0,1 0 1 0 0,-1 0-1 0 0,2-1 1 0 0,-1 0-1 0 0,1-1 1 0 0,3 2 195 0 0,-11-7-532 0 0,0 1-360 0 0,0-2-8001 0 0,-2 0 663 0 0</inkml:trace>
  <inkml:trace contextRef="#ctx0" brushRef="#br0" timeOffset="11700.843">12377 832 13931 0 0,'0'0'1440'0'0,"0"0"-720"0"0,0 0-39 0 0,0 0 111 0 0,0 0-112 0 0,0 0-184 0 0,0 0-192 0 0,-42 195-160 0 0,38-169-88 0 0,4 0-96 0 0,0-4-104 0 0,0-4-168 0 0,4 1-216 0 0,1-1-320 0 0,1-7-545 0 0,3 0-1055 0 0,-3-3-2001 0 0,-5-5-4633 0 0</inkml:trace>
  <inkml:trace contextRef="#ctx0" brushRef="#br0" timeOffset="11874.296">12339 534 16836 0 0,'0'0'744'0'0,"0"0"-352"0"0,0 0-360 0 0,0 0-432 0 0,0 0-640 0 0,0 0-225 0 0,0 0-63 0 0,0 0-80 0 0,0 0-185 0 0,0 0-1607 0 0,0 0-4570 0 0</inkml:trace>
  <inkml:trace contextRef="#ctx0" brushRef="#br0" timeOffset="12482.047">12744 810 7634 0 0,'0'0'1719'0'0,"0"0"-331"0"0,0 0-264 0 0,0 0-270 0 0,0 0-362 0 0,0 0-292 0 0,-22 31-183 0 0,-66 98-62 0 0,62-68-78 0 0,28-54 91 0 0,0-2 101 0 0,0 1 0 0 0,0-2 0 0 0,1 1 0 0 0,0 0 0 0 0,0 0 0 0 0,0-1 0 0 0,1 0-1 0 0,0 1 1 0 0,-1-1 0 0 0,1-1 0 0 0,1 1 0 0 0,-1-1 0 0 0,0 1 0 0 0,1-1 0 0 0,0 0 0 0 0,0-1 0 0 0,0 1 0 0 0,0-1 0 0 0,0 0-1 0 0,0 0 1 0 0,0-1 0 0 0,1 1 0 0 0,-1-1 0 0 0,1-1 0 0 0,-1 1 0 0 0,1-1 0 0 0,-1 1 0 0 0,1-2 0 0 0,-1 1 0 0 0,1-1 0 0 0,-1 1-1 0 0,1-2 1 0 0,4 0-69 0 0,0 2 179 0 0,7-4 119 0 0,-1 0 0 0 0,1-1 0 0 0,-1 0 0 0 0,0-1 0 0 0,0-1 0 0 0,-1-1 0 0 0,0 0 0 0 0,-1-1 0 0 0,1-1 0 0 0,-2 0 0 0 0,1-1 0 0 0,-1 0 1 0 0,-1-1-1 0 0,0 0 0 0 0,-1-1 0 0 0,5-7-298 0 0,9-10 306 0 0,-1-2 1 0 0,-1 0 0 0 0,-2-1 0 0 0,-1-2-1 0 0,-2 0 1 0 0,-1 0 0 0 0,-2-2 0 0 0,0-3-307 0 0,-10 25-21 0 0,-1 1 0 0 0,-1-1 0 0 0,0 0 0 0 0,-1 0 0 0 0,-1 0 0 0 0,0 0 0 0 0,-1 0 0 0 0,0 0 0 0 0,-2 0 0 0 0,1 0 0 0 0,-3-5 21 0 0,2 13-72 0 0,0 0 0 0 0,0 0 0 0 0,-1 1 0 0 0,0-1 0 0 0,0 0 1 0 0,0 1-1 0 0,-1 0 0 0 0,0 0 0 0 0,0 0 0 0 0,-1 0 0 0 0,0 1 1 0 0,0-1-1 0 0,0 1 0 0 0,0 1 0 0 0,-1-1 0 0 0,0 1 0 0 0,0 0 0 0 0,0 0 1 0 0,0 1-1 0 0,-1-1 0 0 0,0 1 0 0 0,1 1 0 0 0,-1-1 0 0 0,-1 1 72 0 0,-2 0-105 0 0,0 0-1 0 0,0 1 0 0 0,0 0 0 0 0,0 0 0 0 0,0 1 0 0 0,0 0 1 0 0,0 1-1 0 0,0 0 0 0 0,0 1 0 0 0,0 0 0 0 0,1 1 0 0 0,-1-1 1 0 0,1 2-1 0 0,-1 0 0 0 0,1 0 0 0 0,0 0 0 0 0,1 1 0 0 0,-1 0 1 0 0,1 1-1 0 0,0 0 0 0 0,0 1 0 0 0,-5 5 106 0 0,2-2-28 0 0,0 1 0 0 0,1 0 0 0 0,1 1-1 0 0,0 0 1 0 0,1 0 0 0 0,0 1 0 0 0,1 0 0 0 0,0 0-1 0 0,1 0 1 0 0,0 1 0 0 0,1 0 0 0 0,1 1 0 0 0,0-1-1 0 0,1 1 1 0 0,0 4 28 0 0,2-3 19 0 0,0 0-1 0 0,1-1 1 0 0,1 1 0 0 0,1 0-1 0 0,0-1 1 0 0,0 1-1 0 0,2-1 1 0 0,0 0 0 0 0,1 0-1 0 0,0 0 1 0 0,1-1-1 0 0,1 0 1 0 0,0 0 0 0 0,1 0-1 0 0,0-1 1 0 0,1 0-1 0 0,8 7-18 0 0,3 2 145 0 0,2-2 0 0 0,0-1 0 0 0,1 0 0 0 0,1-2 0 0 0,1 0 0 0 0,0-2 0 0 0,1-1 0 0 0,1-1 0 0 0,0-1 0 0 0,1-1 0 0 0,0-2 0 0 0,0-1 0 0 0,1-1 0 0 0,0-1 0 0 0,0-2 0 0 0,1-1 0 0 0,-1-1 0 0 0,1-1 0 0 0,-1-2 0 0 0,1-1 0 0 0,-1-1 0 0 0,29-8-145 0 0,-39 7 119 0 0,-1-1-1 0 0,1 0 0 0 0,-1-2 0 0 0,0 0 1 0 0,-1-1-1 0 0,1 0 0 0 0,-2-2 0 0 0,1 0 1 0 0,-1-1-1 0 0,-1-1 0 0 0,0 0 0 0 0,-1-1 1 0 0,0 0-119 0 0,-6 4 6 0 0,0 1 1 0 0,0-1-1 0 0,-1 0 0 0 0,0-1 1 0 0,-1 0-1 0 0,0 0 1 0 0,-1 0-1 0 0,0-1 1 0 0,0 0-1 0 0,-1 0 0 0 0,-1 0 1 0 0,0 0-1 0 0,0 0 1 0 0,-1-1-1 0 0,-1 0 1 0 0,0 1-1 0 0,0-1 0 0 0,-1 0 1 0 0,-1 1-1 0 0,0-1 1 0 0,-2-10-7 0 0,1 18-58 0 0,0-1 1 0 0,-1 1 0 0 0,1 0 0 0 0,-1 0 0 0 0,0 0-1 0 0,0 1 1 0 0,-1-1 0 0 0,1 1 0 0 0,-1-1-1 0 0,1 1 1 0 0,-1 0 0 0 0,0 1 0 0 0,0-1 0 0 0,-1 1-1 0 0,1-1 1 0 0,0 1 0 0 0,-1 0 0 0 0,1 1 0 0 0,-1-1-1 0 0,0 1 1 0 0,0 0 0 0 0,1 0 0 0 0,-1 1-1 0 0,0-1 1 0 0,0 1 0 0 0,0 0 0 0 0,0 0 0 0 0,1 1-1 0 0,-1-1 1 0 0,0 1 0 0 0,0 0 0 0 0,0 1-1 0 0,1-1 1 0 0,-1 1 0 0 0,1 0 0 0 0,-1 0 0 0 0,1 0-1 0 0,0 1 1 0 0,0-1 0 0 0,0 1 0 0 0,0 0-1 0 0,-1 1 58 0 0,-8 6-37 0 0,0 1 0 0 0,1 0 0 0 0,0 1 0 0 0,1 0 0 0 0,1 1 0 0 0,-1 1 0 0 0,2-1 0 0 0,0 1 0 0 0,1 1 0 0 0,0 0 0 0 0,1 0 0 0 0,1 0 0 0 0,0 1 0 0 0,1 0 0 0 0,1 0 0 0 0,0 1 0 0 0,2-1 0 0 0,0 1 0 0 0,0-1 0 0 0,1 1 0 0 0,2 13 37 0 0,1-21 30 0 0,-1 1-1 0 0,2 0 1 0 0,-1-1 0 0 0,1 1-1 0 0,1-1 1 0 0,0 0 0 0 0,0 0-1 0 0,1 0 1 0 0,0-1 0 0 0,0 1-1 0 0,1-1 1 0 0,0 0 0 0 0,0-1-1 0 0,1 0 1 0 0,0 0 0 0 0,1 0-1 0 0,-1-1 1 0 0,1 0 0 0 0,8 4-30 0 0,7 4 132 0 0,0-1 0 0 0,0-1-1 0 0,1-1 1 0 0,1-1 0 0 0,0-1 0 0 0,25 5-132 0 0,-7-6-102 0 0,1-2 0 0 0,0-2 0 0 0,0-2 0 0 0,35-3 102 0 0,-29 0-2045 0 0,-32 1-2692 0 0,-2-3-6166 0 0</inkml:trace>
  <inkml:trace contextRef="#ctx0" brushRef="#br0" timeOffset="2308.846">4494 1057 5313 0 0,'0'0'1130'0'0,"0"0"-725"0"0,0 0 29 0 0,0 0 315 0 0,0 0 143 0 0,0 0-20 0 0,7 33-86 0 0,17 109-117 0 0,-9 55 1038 0 0,-14-165-1467 0 0,1-15-29 0 0,-1 1-1 0 0,-1-1 1 0 0,0 1 0 0 0,-2-1 0 0 0,0 0 0 0 0,-1 1 0 0 0,0-1 0 0 0,-2 0 0 0 0,0-1 0 0 0,-2 4-211 0 0,6-18 110 0 0,0 1 0 0 0,-1 0 0 0 0,0-1 0 0 0,1 1 0 0 0,-1-1 0 0 0,0 0 0 0 0,-1 1 0 0 0,1-1 0 0 0,0 0 0 0 0,0 0 1 0 0,-1-1-1 0 0,0 1 0 0 0,1 0 0 0 0,-1-1 0 0 0,0 1 0 0 0,1-1 0 0 0,-1 0 0 0 0,0 0 0 0 0,0 0 0 0 0,0 0 0 0 0,0-1 0 0 0,0 1 0 0 0,0-1 0 0 0,0 0 0 0 0,0 0 0 0 0,0 0 0 0 0,0 0 0 0 0,-1 0 0 0 0,1-1 1 0 0,0 0-1 0 0,0 1 0 0 0,0-1 0 0 0,1 0 0 0 0,-1 0 0 0 0,0 0 0 0 0,0-1 0 0 0,0 1 0 0 0,1-1 0 0 0,-1 0 0 0 0,1 1 0 0 0,-1-1 0 0 0,1 0 0 0 0,0 0 0 0 0,0-1 0 0 0,0 1 0 0 0,-2-2-110 0 0,-1-11 119 0 0,1 0 0 0 0,0 1-1 0 0,1-1 1 0 0,0 0-1 0 0,1-1 1 0 0,1 1 0 0 0,1 0-1 0 0,0-1 1 0 0,0 1 0 0 0,2 0-1 0 0,0 0 1 0 0,1 0-1 0 0,0 0 1 0 0,1 0 0 0 0,1 0-1 0 0,1 1 1 0 0,0 0-1 0 0,2-5-118 0 0,19-38 40 0 0,3 0 0 0 0,2 2-1 0 0,2 1 1 0 0,3 2-1 0 0,1 1 1 0 0,31-29-40 0 0,-53 62 14 0 0,0 0 1 0 0,1 0-1 0 0,1 2 0 0 0,0 0 1 0 0,2 1-1 0 0,-1 1 1 0 0,2 1-1 0 0,0 1 0 0 0,0 0 1 0 0,19-6-15 0 0,-37 17-1 0 0,-1 0 1 0 0,0 0 0 0 0,1-1-1 0 0,-1 2 1 0 0,1-1-1 0 0,-1 0 1 0 0,1 0-1 0 0,-1 1 1 0 0,1 0-1 0 0,-1-1 1 0 0,1 1 0 0 0,-1 0-1 0 0,1 0 1 0 0,0 0-1 0 0,-1 1 1 0 0,1-1-1 0 0,-1 1 1 0 0,1-1-1 0 0,-1 1 1 0 0,1 0 0 0 0,-1 0-1 0 0,1 0 1 0 0,-1 0-1 0 0,0 0 1 0 0,0 1-1 0 0,1-1 1 0 0,-1 1-1 0 0,0-1 1 0 0,0 1 0 0 0,-1 0-1 0 0,1 0 1 0 0,0 0-1 0 0,0 0 1 0 0,-1 0-1 0 0,0 0 1 0 0,1 0-1 0 0,-1 0 1 0 0,0 1 0 0 0,0-1-1 0 0,0 1 1 0 0,0-1-1 0 0,0 1 1 0 0,-1-1-1 0 0,1 1 1 0 0,-1 0 0 0 0,0 16 12 0 0,-1 0 1 0 0,-1 0 0 0 0,-1 0-1 0 0,0-1 1 0 0,-1 1-1 0 0,-1-1 1 0 0,-1 0-1 0 0,-1-1 1 0 0,0 1 0 0 0,-2-1-1 0 0,0-1 1 0 0,0 1-1 0 0,-1-2 1 0 0,-2 1-1 0 0,1-1 1 0 0,-1-1-1 0 0,-1 0 1 0 0,-1-1 0 0 0,-5 4-13 0 0,-15 18-462 0 0,-2-2 1 0 0,0-2-1 0 0,-3-1 1 0 0,-11 5 461 0 0,7-18-1999 0 0,28-15-1435 0 0,0-1-4075 0 0,11-1-807 0 0</inkml:trace>
  <inkml:trace contextRef="#ctx0" brushRef="#br0" timeOffset="2742.38">4962 1186 3953 0 0,'0'0'1668'0'0,"0"0"111"0"0,0 0 180 0 0,0 0 176 0 0,0 0-15 0 0,0 0-197 0 0,0 0-255 0 0,32 1-266 0 0,103 4-230 0 0,-55-22 256 0 0,-65 9-1101 0 0,13-7-45 0 0,0-2-1 0 0,-1 0 1 0 0,-1-1-1 0 0,-1-2 1 0 0,-1-1 0 0 0,0 0-1 0 0,-2-2 1 0 0,0-1-1 0 0,-2 0 1 0 0,-1-2 0 0 0,-1 0-1 0 0,-1-1 1 0 0,4-10-282 0 0,-16 27-7 0 0,0 1 0 0 0,-1-1 0 0 0,-1 0-1 0 0,0 0 1 0 0,0-1 0 0 0,-1 1 0 0 0,0 0 0 0 0,0-1 0 0 0,-1 1 0 0 0,-1-3 7 0 0,0 11-38 0 0,0 1-1 0 0,0-1 1 0 0,0 0 0 0 0,-1 0 0 0 0,1 1-1 0 0,0-1 1 0 0,-1 0 0 0 0,1 1-1 0 0,-1-1 1 0 0,0 0 0 0 0,0 1-1 0 0,1-1 1 0 0,-1 1 0 0 0,0-1-1 0 0,0 1 1 0 0,0 0 0 0 0,-1-1 0 0 0,1 1-1 0 0,0 0 1 0 0,0 0 0 0 0,-1 0-1 0 0,1 0 1 0 0,-1 0 0 0 0,1 0-1 0 0,-1 0 1 0 0,1 0 0 0 0,-1 1 0 0 0,1-1-1 0 0,-1 0 1 0 0,0 1 0 0 0,0 0-1 0 0,1-1 1 0 0,-1 1 0 0 0,0 0-1 0 0,1 0 1 0 0,-1 0 0 0 0,0 0 0 0 0,0 0-1 0 0,0 0 39 0 0,-69 19-1647 0 0,59-12 1534 0 0,0 0 1 0 0,1 1-1 0 0,0 0 0 0 0,0 1 0 0 0,1 1 0 0 0,0-1 0 0 0,0 2 0 0 0,1-1 0 0 0,0 1 0 0 0,1 0 1 0 0,1 1-1 0 0,-1 0 0 0 0,2 0 0 0 0,0 1 0 0 0,0 0 0 0 0,1 0 0 0 0,1 0 0 0 0,0 1 0 0 0,1-1 1 0 0,0 2 112 0 0,3-13-14 0 0,1 1 1 0 0,-1-1 0 0 0,0 1 0 0 0,1 0 0 0 0,-1-1 0 0 0,1 1 0 0 0,0-1 0 0 0,0 1 0 0 0,0-1 0 0 0,0 0 0 0 0,0 1 0 0 0,0-1 0 0 0,1 0 0 0 0,-1 0 0 0 0,1 0 0 0 0,0 0-1 0 0,-1 0 1 0 0,1 0 0 0 0,0 0 0 0 0,0-1 0 0 0,0 1 0 0 0,1-1 0 0 0,-1 1 0 0 0,0-1 0 0 0,0 0 0 0 0,1 0 0 0 0,-1 0 0 0 0,1 0 0 0 0,-1 0 0 0 0,1 0 0 0 0,-1-1-1 0 0,1 1 1 0 0,0-1 13 0 0,94 3 398 0 0,-83-4-319 0 0,16-2 110 0 0,-1-2 1 0 0,0-1-1 0 0,0-1 1 0 0,-1-2-1 0 0,24-10-189 0 0,40-12 465 0 0,-10 20-199 0 0,-80 15-264 0 0,1 0 0 0 0,-1-1 0 0 0,1 1 0 0 0,-1 0 0 0 0,-1 0 0 0 0,1 0 0 0 0,0 0 0 0 0,-1 0 0 0 0,0 1 0 0 0,0-1 0 0 0,0 0 0 0 0,-1 1 0 0 0,1-1 1 0 0,-1 0-1 0 0,0 1 0 0 0,0-1 0 0 0,0 1 0 0 0,-1-1 0 0 0,0 0 0 0 0,-1 5-2 0 0,-36 112-127 0 0,37-118 92 0 0,0-1 0 0 0,1 1 0 0 0,-1-1 0 0 0,1 1 0 0 0,0 0 0 0 0,-1-1 0 0 0,1 1 0 0 0,0-1 0 0 0,0 1 0 0 0,1 0 0 0 0,-1-1 1 0 0,0 1-1 0 0,1-1 0 0 0,0 1 0 0 0,0-1 0 0 0,-1 1 0 0 0,2-1 0 0 0,-1 0 0 0 0,0 1 0 0 0,0-1 0 0 0,1 0 0 0 0,1 2 35 0 0,1-2-371 0 0,0 0 0 0 0,1 0 1 0 0,-1-1-1 0 0,1 0 0 0 0,0 0 1 0 0,-1 0-1 0 0,1 0 0 0 0,0-1 1 0 0,0 0-1 0 0,-1 0 1 0 0,1 0-1 0 0,0-1 0 0 0,0 1 1 0 0,-1-1-1 0 0,4-1 371 0 0,65-23-12335 0 0,-61 21 9636 0 0</inkml:trace>
  <inkml:trace contextRef="#ctx0" brushRef="#br0" timeOffset="8196.774">6317 1090 2040 0 0,'0'0'714'0'0,"0"0"139"0"0,0 0 342 0 0,0 0 234 0 0,0 0 4 0 0,0 0-134 0 0,0 0-167 0 0,0 0-105 0 0,0 0-42 0 0,0 0-123 0 0,0 0-147 0 0,24-8-140 0 0,73-23-115 0 0,-93 30-351 0 0,1 0 0 0 0,0-1-1 0 0,-1 1 1 0 0,1-1 0 0 0,-1 0-1 0 0,0 0 1 0 0,0-1 0 0 0,1 1 0 0 0,-2-1-1 0 0,1 0 1 0 0,0 0 0 0 0,0-1-1 0 0,-1 1 1 0 0,0-1 0 0 0,0 1 0 0 0,3-5-109 0 0,2-3 377 0 0,-1 3-182 0 0,-1-2 1 0 0,1 1-1 0 0,-2-1 1 0 0,1 0-1 0 0,-1 0 1 0 0,-1-1-1 0 0,0 1 1 0 0,0-1-1 0 0,-1 0 1 0 0,-1 0 0 0 0,0 0-1 0 0,0-1 1 0 0,-1 1-1 0 0,0 0 1 0 0,-1-1-1 0 0,-1-6-195 0 0,-1 14-60 0 0,1 1-1 0 0,-1 0 1 0 0,0-1 0 0 0,-1 1-1 0 0,1 0 1 0 0,-1 0-1 0 0,1 0 1 0 0,-1 0 0 0 0,0 1-1 0 0,0-1 1 0 0,0 1-1 0 0,0 0 1 0 0,0 0 0 0 0,-1 0-1 0 0,1 0 1 0 0,-1 0-1 0 0,1 1 1 0 0,-1-1 0 0 0,0 1-1 0 0,1 0 1 0 0,-1 0-1 0 0,0 1 1 0 0,0-1 0 0 0,0 1-1 0 0,0 0 1 0 0,0 0-1 0 0,1 0 1 0 0,-1 0 0 0 0,0 1-1 0 0,0-1 1 0 0,0 1-1 0 0,0 0 1 0 0,1 0 0 0 0,-1 1-1 0 0,0-1 1 0 0,1 1-1 0 0,-1 0 1 0 0,1 0 0 0 0,0 0-1 0 0,0 0 1 0 0,-3 2 60 0 0,-8 10-50 0 0,0 1 1 0 0,0 0-1 0 0,1 1 1 0 0,1 1 0 0 0,1 0-1 0 0,1 1 1 0 0,0 0-1 0 0,1 0 1 0 0,1 1-1 0 0,0 0 1 0 0,2 0 0 0 0,0 1-1 0 0,1 0 1 0 0,1 0-1 0 0,1 0 1 0 0,1 6 49 0 0,1-19 28 0 0,1 0 1 0 0,0 0-1 0 0,1 0 0 0 0,-1 0 1 0 0,1 0-1 0 0,1 0 1 0 0,0 0-1 0 0,-1 0 0 0 0,2 0 1 0 0,-1-1-1 0 0,1 1 0 0 0,0-1 1 0 0,1 0-1 0 0,-1 1 1 0 0,1-2-1 0 0,0 1 0 0 0,1 0 1 0 0,-1-1-1 0 0,1 0 0 0 0,0 0 1 0 0,1 0-1 0 0,-1-1 1 0 0,1 0-1 0 0,0 0 0 0 0,0 0 1 0 0,0-1-1 0 0,0 1 0 0 0,1-2 1 0 0,3 2-29 0 0,10 4 61 0 0,1-2 0 0 0,1 0-1 0 0,-1-1 1 0 0,0-1 0 0 0,1-1 0 0 0,0-1 0 0 0,0-1 0 0 0,0-1 0 0 0,1-1-61 0 0,-9 0-136 0 0,0-2 0 0 0,0 1 0 0 0,0-2-1 0 0,-1 0 1 0 0,1 0 0 0 0,-1-1 0 0 0,0-1 0 0 0,0 0 0 0 0,4-4 136 0 0,26-16-3237 0 0,-3-1-3601 0 0,-23 15 70 0 0</inkml:trace>
  <inkml:trace contextRef="#ctx0" brushRef="#br0" timeOffset="8517.664">6941 751 13443 0 0,'0'0'1956'0'0,"0"0"-570"0"0,0 0-453 0 0,0 0-220 0 0,0 0-185 0 0,0 0-212 0 0,0 0-186 0 0,0 0-90 0 0,0 0-2 0 0,0 0 34 0 0,0 0 31 0 0,0 0-14 0 0,0 0-41 0 0,4 31-19 0 0,14 101-23 0 0,20 13-357 0 0,-22-103 21 0 0,37 63-918 0 0,-53-104 1288 0 0,0 0-1 0 0,1 0 0 0 0,-1 0 1 0 0,0 0-1 0 0,1 1 1 0 0,0-1-1 0 0,-1 0 1 0 0,1 0-1 0 0,0 0 0 0 0,-1 0 1 0 0,1-1-1 0 0,0 1 1 0 0,0 0-1 0 0,0 0 1 0 0,0 0-1 0 0,0-1 0 0 0,0 1 1 0 0,0 0-1 0 0,0-1 1 0 0,0 1-1 0 0,0-1 1 0 0,0 1-1 0 0,0-1 0 0 0,0 0 1 0 0,0 1-1 0 0,1-1 1 0 0,-1 0-1 0 0,0 0 1 0 0,0 0-1 0 0,0 0 1 0 0,1 0-1 0 0,-1 0 0 0 0,0 0 1 0 0,0 0-1 0 0,0 0 1 0 0,0-1-1 0 0,1 1 1 0 0,-1 0-1 0 0,0-1 0 0 0,0 1 1 0 0,0-1-1 0 0,0 1 1 0 0,0-1-1 0 0,0 0 1 0 0,0 1-1 0 0,0-1 0 0 0,0 0 1 0 0,0 0-1 0 0,0 1 1 0 0,-1-1-1 0 0,1 0 1 0 0,0 0-1 0 0,0 0 0 0 0,-1 0 1 0 0,1 0-1 0 0,-1 0 1 0 0,1 0-1 0 0,-1-1 1 0 0,1 1-1 0 0,-1 0-39 0 0,79-311 3602 0 0,-55 229-4656 0 0,-13 57-2278 0 0,3 3-4328 0 0,-9 15-3763 0 0</inkml:trace>
  <inkml:trace contextRef="#ctx0" brushRef="#br0" timeOffset="8792.453">7602 976 18004 0 0,'0'0'1032'0'0,"0"0"-1016"0"0,0 0 0 0 0,0 0 152 0 0,0 0 40 0 0,0 0-24 0 0,0 0-48 0 0,0 0-80 0 0,0 0-32 0 0,0 0-48 0 0,0 0-128 0 0,0 0-104 0 0,0 0-264 0 0,37 187-320 0 0,-35-183-448 0 0,-1 0-985 0 0,1-4-1320 0 0,-2 0-7305 0 0</inkml:trace>
  <inkml:trace contextRef="#ctx0" brushRef="#br0" timeOffset="8950.374">7532 552 16596 0 0,'0'0'1192'0'0,"0"0"-312"0"0,0 0-368 0 0,0 0-256 0 0,0 0-216 0 0,0 0-408 0 0,0 0-696 0 0,0 0-568 0 0,0 0-257 0 0,0 0-327 0 0,0 0-1233 0 0,0 0-5409 0 0</inkml:trace>
  <inkml:trace contextRef="#ctx0" brushRef="#br0" timeOffset="9454.264">8117 773 10370 0 0,'0'0'1957'0'0,"0"0"-293"0"0,0 0-309 0 0,0 0-283 0 0,0 0-352 0 0,0 0-282 0 0,0 0-149 0 0,0 0-98 0 0,0 0-39 0 0,0 0-27 0 0,0 0-33 0 0,0 0-21 0 0,-30 33-22 0 0,-95 105-13 0 0,80-61 29 0 0,43-63-46 0 0,-3 87 63 0 0,5-98-70 0 0,1 0 1 0 0,0 0-1 0 0,-1 1 0 0 0,1-1 1 0 0,0 0-1 0 0,0 0 0 0 0,1 0 1 0 0,-1 0-1 0 0,1 0 1 0 0,0 0-1 0 0,-1 0 0 0 0,1-1 1 0 0,0 1-1 0 0,1-1 0 0 0,-1 1 1 0 0,0-1-1 0 0,1 0 0 0 0,-1 0 1 0 0,1 0-1 0 0,0 0 1 0 0,0 0-1 0 0,-1-1 0 0 0,1 1 1 0 0,0-1-1 0 0,1 0 0 0 0,-1 0 1 0 0,0 0-1 0 0,0 0 0 0 0,1 0-12 0 0,4 0 162 0 0,1-1-1 0 0,-1 1 0 0 0,0-2 1 0 0,1 1-1 0 0,-1-1 0 0 0,1 0 1 0 0,-1-1-1 0 0,0 0 0 0 0,0 0 0 0 0,0-1 1 0 0,0 0-1 0 0,0 0 0 0 0,-1-1 1 0 0,1 0-1 0 0,-1-1 0 0 0,0 1 1 0 0,0-1-1 0 0,-1 0 0 0 0,0-1 0 0 0,0 0 1 0 0,6-6-162 0 0,-4 3 181 0 0,1-1 1 0 0,-1-1-1 0 0,0 1 0 0 0,-1-1 1 0 0,-1 0-1 0 0,1-1 0 0 0,-2 1 1 0 0,0-1-1 0 0,0-1 1 0 0,-1 1-1 0 0,-1-1 0 0 0,0 1 1 0 0,0-1-1 0 0,-1-5-181 0 0,-1 11-122 0 0,0 0 0 0 0,-1-1 0 0 0,0 1 0 0 0,-1 0 0 0 0,1 0 0 0 0,-1-1-1 0 0,-1 1 1 0 0,1 0 0 0 0,-1 0 0 0 0,-1 0 0 0 0,1 1 0 0 0,-1-1 0 0 0,0 0 0 0 0,-1 1 0 0 0,1 0 0 0 0,-1 0 0 0 0,-1 0 0 0 0,1 0 0 0 0,-1 0-1 0 0,0 1 1 0 0,0 0 0 0 0,0 0 0 0 0,-1 1 0 0 0,0-1 0 0 0,0 1 0 0 0,0 0 122 0 0,-15-3-3005 0 0,5 6-4787 0 0,8 1-3165 0 0</inkml:trace>
  <inkml:trace contextRef="#ctx0" brushRef="#br0" timeOffset="10252.803">8550 884 13571 0 0,'0'0'2371'0'0,"0"0"-728"0"0,0 0-307 0 0,0 0-50 0 0,0 0-210 0 0,0 0-361 0 0,0 0-364 0 0,0 0-286 0 0,0 0-180 0 0,0 0-63 0 0,0 0 4 0 0,0 0 5 0 0,0 0 16 0 0,-7 20-13 0 0,-21 65-11 0 0,26-82 152 0 0,1 0 1 0 0,0 0-1 0 0,0 0 1 0 0,0 1-1 0 0,1-1 1 0 0,-1 0-1 0 0,1 1 1 0 0,0-1-1 0 0,0 0 1 0 0,0 1-1 0 0,0-1 1 0 0,0 1-1 0 0,1-1 1 0 0,0 0-1 0 0,-1 1 1 0 0,1-1-1 0 0,0 0 0 0 0,1 0 1 0 0,-1 0-1 0 0,1 0 1 0 0,-1 0-1 0 0,1 0 1 0 0,0 0-1 0 0,0 0 1 0 0,0-1-1 0 0,0 1 1 0 0,1-1-1 0 0,-1 1 1 0 0,2 0 24 0 0,7 9-77 0 0,-8-9 127 0 0,0 0 1 0 0,0-1-1 0 0,0 1 1 0 0,1 0-1 0 0,-1-1 1 0 0,1 0-1 0 0,-1 1 1 0 0,1-1-1 0 0,0-1 1 0 0,0 1-1 0 0,0-1 1 0 0,0 1-1 0 0,0-1 1 0 0,0 0 0 0 0,0 0-1 0 0,0-1 1 0 0,0 0-1 0 0,0 1 1 0 0,1-1-1 0 0,-1 0 1 0 0,0-1-1 0 0,0 1 1 0 0,0-1-1 0 0,0 0 1 0 0,1 0-1 0 0,-1 0 1 0 0,0-1-1 0 0,-1 1 1 0 0,1-1-1 0 0,0 0 1 0 0,0 0-1 0 0,-1 0 1 0 0,1-1-1 0 0,1 0-50 0 0,142-174 2089 0 0,-69 93-2198 0 0,-77 84 51 0 0,-1-1 1 0 0,1 0-1 0 0,-1 0 1 0 0,1 1-1 0 0,0-1 1 0 0,-1 0-1 0 0,1 1 1 0 0,0-1 0 0 0,-1 1-1 0 0,1-1 1 0 0,0 1-1 0 0,0-1 1 0 0,-1 1-1 0 0,1-1 1 0 0,0 1-1 0 0,0 0 1 0 0,0-1 0 0 0,0 1-1 0 0,0 0 1 0 0,0 0-1 0 0,-1 0 1 0 0,1 0-1 0 0,0 0 1 0 0,0 0-1 0 0,0 0 1 0 0,0 0 0 0 0,0 0-1 0 0,0 0 1 0 0,0 0-1 0 0,0 0 1 0 0,-1 1-1 0 0,1-1 1 0 0,0 0-1 0 0,0 1 1 0 0,0-1 0 0 0,-1 1-1 0 0,1-1 1 0 0,0 1-1 0 0,0-1 1 0 0,-1 1-1 0 0,1-1 1 0 0,0 1-1 0 0,-1 0 1 0 0,1-1 0 0 0,-1 1-1 0 0,1 0 1 0 0,-1 0-1 0 0,1 0 1 0 0,-1 0 57 0 0,10 50-2593 0 0,-8-34 2518 0 0,-2-12 56 0 0,0 1 0 0 0,1-1 1 0 0,-1 1-1 0 0,1-1 0 0 0,0 1 0 0 0,1-1 1 0 0,-1 0-1 0 0,1 1 0 0 0,0-1 0 0 0,0 0 1 0 0,1 0-1 0 0,0 0 0 0 0,-1-1 0 0 0,2 1 1 0 0,-1-1-1 0 0,0 1 0 0 0,1-1 0 0 0,0 0 1 0 0,0-1-1 0 0,0 1 0 0 0,1-1 0 0 0,-1 1 1 0 0,1-1-1 0 0,-1 0 0 0 0,1-1 0 0 0,0 1 0 0 0,0-1 1 0 0,1 0-1 0 0,-1-1 0 0 0,4 2 19 0 0,3-3 167 0 0,-1 0 0 0 0,1-1 0 0 0,0-1 0 0 0,-1 0 0 0 0,0 0 0 0 0,1-1 0 0 0,-1 0 0 0 0,0-1 0 0 0,-1-1 0 0 0,1 1-1 0 0,-1-2 1 0 0,1 0 0 0 0,-2 0 0 0 0,1 0 0 0 0,-1-1 0 0 0,0-1 0 0 0,0 1 0 0 0,-1-2 0 0 0,0 1 0 0 0,0-1 0 0 0,-1 0 0 0 0,5-9-167 0 0,43-37 615 0 0,-11 14-416 0 0,-26 22-164 0 0,2 1-1 0 0,0 1 1 0 0,1 0-1 0 0,1 2 1 0 0,0 0 0 0 0,20-9-35 0 0,-39 23-44 0 0,-1 0 0 0 0,0 1 0 0 0,1-1 0 0 0,-1 0 0 0 0,1 1 0 0 0,-1-1 0 0 0,0 1 0 0 0,1 0 1 0 0,-1 0-1 0 0,1 0 0 0 0,-1 0 0 0 0,1 0 0 0 0,-1 0 0 0 0,1 1 0 0 0,-1-1 0 0 0,0 1 0 0 0,1-1 0 0 0,-1 1 1 0 0,0 0-1 0 0,1 0 0 0 0,-1 0 0 0 0,0 1 0 0 0,1-1 44 0 0,7 17-61 0 0,0 1-1 0 0,-1 0 1 0 0,-1 1 0 0 0,-1 0-1 0 0,-1 0 1 0 0,0 0 0 0 0,0 12 61 0 0,-4-28 45 0 0,-1-1 0 0 0,0 1 0 0 0,0 0 1 0 0,0-1-1 0 0,-1 1 0 0 0,1 0 1 0 0,-1 0-1 0 0,0 0 0 0 0,0-1 1 0 0,0 1-1 0 0,0 0 0 0 0,-1 0 1 0 0,0-1-1 0 0,0 1 0 0 0,0 0 0 0 0,0-1 1 0 0,0 1-1 0 0,-1-1 0 0 0,1 1 1 0 0,-1-1-1 0 0,0 0 0 0 0,0 1 1 0 0,0-1-1 0 0,-1 0 0 0 0,1-1 1 0 0,-1 1-1 0 0,1 0 0 0 0,-1-1 0 0 0,0 1 1 0 0,0-1-1 0 0,0 0 0 0 0,0 0 1 0 0,-1 0-1 0 0,1 0 0 0 0,-1-1 1 0 0,1 1-1 0 0,-4 0-45 0 0,-85 2-3461 0 0,98 15 1111 0 0,9-10 2749 0 0,1-1 0 0 0,-1 0 0 0 0,1-2 0 0 0,0 0 0 0 0,1-1 0 0 0,-1 0 0 0 0,1-1 0 0 0,0-1 0 0 0,0-1 0 0 0,1 0 0 0 0,12-1-399 0 0,-18-1 189 0 0,0 1-1 0 0,-1-2 0 0 0,1 0 0 0 0,0 0 1 0 0,-1-1-1 0 0,1-1 0 0 0,-1 1 1 0 0,0-2-1 0 0,0 0 0 0 0,0 0 0 0 0,0-1 1 0 0,-1 0-1 0 0,1-1 0 0 0,-2 0 0 0 0,1-1 1 0 0,0 0-1 0 0,-1 0 0 0 0,-1-1 1 0 0,1 0-1 0 0,-1-1 0 0 0,-1 0 0 0 0,1 0 1 0 0,-2 0-1 0 0,1-1 0 0 0,-1 0 1 0 0,-1-1-1 0 0,0 1 0 0 0,1-3-188 0 0,-6-23-2040 0 0,-6 25-2169 0 0,-4 3-4354 0 0,3 4-3552 0 0</inkml:trace>
  <inkml:trace contextRef="#ctx0" brushRef="#br0" timeOffset="16032.843">1 2040 1376 0 0,'0'0'-174'0'0,"0"0"0"0"0,0 0 117 0 0,0 0 77 0 0,38 0 37 0 0,123-1 10 0 0,-18-10 173 0 0,366-58 4060 0 0,226 31 1702 0 0,1379 35-3773 0 0,-5-29 1030 0 0,-1018 10-2219 0 0,-656 14-680 0 0,2866-29 634 0 0,-1170 47-2001 0 0,-337 17-4058 0 0,-1363-17 1894 0 0,-91-2-1329 0 0,-95-1-1296 0 0</inkml:trace>
</inkml:ink>
</file>

<file path=ppt/ink/ink4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0:17.7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 2905 0 0,'0'0'2560'0'0,"0"0"-910"0"0,0 0-124 0 0,0 0 203 0 0,0 0 158 0 0,0 0-40 0 0,0 0-204 0 0,0 0-326 0 0,0 0-382 0 0,0 0-311 0 0,0 0-183 0 0,0 0-84 0 0,0 0-32 0 0,8-7 12 0 0,24-24-5 0 0,22 17 245 0 0,242-11-429 0 0,-170 25-9919 0 0,-108 0 7157 0 0,0 0-6141 0 0</inkml:trace>
</inkml:ink>
</file>

<file path=ppt/ink/ink4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0:15.7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0 173 10946 0 0,'0'0'903'0'0,"0"0"-399"0"0,0 0-212 0 0,0 0 167 0 0,0 0 216 0 0,0 0 137 0 0,0 0 19 0 0,0 0-104 0 0,0 0-130 0 0,0 0-109 0 0,36-8-108 0 0,116-27-112 0 0,-128 28-184 0 0,1 2-1 0 0,1 1 1 0 0,-1 1-1 0 0,1 1 1 0 0,-1 2-1 0 0,1 0 1 0 0,2 2-84 0 0,-17-2 21 0 0,-7 0-18 0 0,1 0 1 0 0,-1 0-1 0 0,0 0 1 0 0,0 1-1 0 0,0-1 1 0 0,1 1-1 0 0,-1 0 1 0 0,0 0-1 0 0,0 1 1 0 0,0-1-1 0 0,0 1 1 0 0,-1 0-1 0 0,1 0 1 0 0,0 0-1 0 0,-1 0 1 0 0,1 1-1 0 0,-1-1 0 0 0,0 1 1 0 0,0 0-1 0 0,0 0 1 0 0,0 0-1 0 0,0 0 1 0 0,-1 1-1 0 0,1-1 1 0 0,-1 1-1 0 0,0 0 1 0 0,0-1-1 0 0,0 1 1 0 0,-1 0-1 0 0,0 0 1 0 0,1 0-1 0 0,-1 0 1 0 0,0 1-1 0 0,-1-1 1 0 0,1 0-1 0 0,-1 0 1 0 0,0 0-1 0 0,0 1 0 0 0,0-1 1 0 0,-1 0-1 0 0,1 0 1 0 0,-1 0-1 0 0,-1 4-3 0 0,-4 8 20 0 0,0-1-1 0 0,-1 1 1 0 0,0-1-1 0 0,-2-1 1 0 0,1 1-1 0 0,-2-1 1 0 0,0-1-1 0 0,-1 1-19 0 0,-3 5 3 0 0,4-6 1 0 0,-15 17 58 0 0,1 2-1 0 0,1 1 0 0 0,2 0 1 0 0,2 1-1 0 0,1 2 0 0 0,1 0 1 0 0,2 0-1 0 0,2 2 0 0 0,1 0 0 0 0,2 4-61 0 0,9-37 57 0 0,0-1 0 0 0,0 1 0 0 0,1 0 0 0 0,-1-1 0 0 0,1 1 0 0 0,1 0 0 0 0,-1-1 0 0 0,1 1 0 0 0,-1-1 0 0 0,1 1 0 0 0,1-1 0 0 0,-1 1 0 0 0,1-1 0 0 0,-1 1 0 0 0,1-1 0 0 0,1 0 0 0 0,-1 0 0 0 0,0 0 0 0 0,1 0 0 0 0,0 0 0 0 0,0-1 0 0 0,0 1 0 0 0,0-1 0 0 0,1 0 0 0 0,-1 0 0 0 0,1 0 0 0 0,0 0 0 0 0,0-1 0 0 0,0 0 0 0 0,0 1 0 0 0,0-1 0 0 0,1-1 0 0 0,-1 1 0 0 0,0-1 0 0 0,1 1 0 0 0,0-1 0 0 0,3 0-57 0 0,4 0 147 0 0,-1 0-1 0 0,0-1 1 0 0,1 0-1 0 0,-1 0 1 0 0,0-2 0 0 0,0 1-1 0 0,1-1 1 0 0,-1-1-1 0 0,-1 0 1 0 0,1-1 0 0 0,0 0-1 0 0,-1 0 1 0 0,0-1-1 0 0,0 0 1 0 0,1-2-147 0 0,48-46-3258 0 0,-49 42 159 0 0,-4 4-3261 0 0,0 2-4644 0 0</inkml:trace>
  <inkml:trace contextRef="#ctx0" brushRef="#br0" timeOffset="804.818">1259 177 1624 0 0,'0'0'1830'0'0,"0"0"-563"0"0,0 0-127 0 0,0 0 207 0 0,0 0 202 0 0,0 0 23 0 0,0 0-138 0 0,0 0-232 0 0,0 0-263 0 0,0 0-233 0 0,0 0-131 0 0,0 0-89 0 0,0 0 6 0 0,1 6 31 0 0,16 158 2683 0 0,-15 93-2507 0 0,-19-143-874 0 0,-11-69-2112 0 0,3-35-3717 0 0,24-10 5789 0 0,-12 0-8869 0 0,11 0 6258 0 0</inkml:trace>
  <inkml:trace contextRef="#ctx0" brushRef="#br0" timeOffset="1275.797">886 41 5313 0 0,'0'0'911'0'0,"0"0"-76"0"0,0 0 116 0 0,0 0 196 0 0,0 0 73 0 0,0 0-36 0 0,0 0-57 0 0,0 0-65 0 0,0 0-85 0 0,35-2-117 0 0,113-6-136 0 0,38-8 1068 0 0,110 1-2178 0 0,-274 29-3547 0 0,-21 6-3649 0 0,-1-17 5962 0 0,0 4-2962 0 0</inkml:trace>
  <inkml:trace contextRef="#ctx0" brushRef="#br0" timeOffset="1700.809">897 733 9306 0 0,'0'0'1006'0'0,"0"0"-466"0"0,0 0 76 0 0,0 0 465 0 0,0 0 308 0 0,0 0 50 0 0,0 0-136 0 0,0 0-201 0 0,0 0-169 0 0,0 0-109 0 0,0 0-68 0 0,35 0-77 0 0,114 3-84 0 0,170-14 1658 0 0,-295 9-2752 0 0,-3 0 387 0 0,0 0 0 0 0,0-2 0 0 0,-1 0-1 0 0,0-1 1 0 0,0-1 0 0 0,14-6 112 0 0,9-17-5595 0 0,-7-14-6299 0 0,-32 35 6733 0 0</inkml:trace>
  <inkml:trace contextRef="#ctx0" brushRef="#br0" timeOffset="2418.507">1918 589 10554 0 0,'0'0'1871'0'0,"0"0"-917"0"0,0 0-411 0 0,0 0-49 0 0,0 0 16 0 0,0 0-31 0 0,0 0-87 0 0,0 0-120 0 0,0 0-88 0 0,0 0-55 0 0,0 0-65 0 0,0 0-45 0 0,-14 35-55 0 0,-45 107-43 0 0,7-33-370 0 0,-10-5-213 0 0,61-103 706 0 0,1-1 6 0 0,0 0 18 0 0,0 0 57 0 0,7-19 380 0 0,21-28-323 0 0,2 1 0 0 0,2 2-1 0 0,2 1 1 0 0,2 2 0 0 0,32-28-182 0 0,-41 40 22 0 0,-13 12-25 0 0,1 1 0 0 0,1 0 0 0 0,1 1 0 0 0,0 0 0 0 0,1 2 0 0 0,0 0 0 0 0,1 1 1 0 0,1 0-1 0 0,2 1 3 0 0,-21 11-8 0 0,0 0 1 0 0,0 0 0 0 0,1 0-1 0 0,-1 0 1 0 0,0 0 0 0 0,1 0-1 0 0,-1 1 1 0 0,0-1 0 0 0,0 0-1 0 0,0 1 1 0 0,1-1 0 0 0,-1 1 0 0 0,0-1-1 0 0,0 1 1 0 0,0 0 0 0 0,0-1-1 0 0,0 1 1 0 0,0 0 0 0 0,0 0-1 0 0,0 0 1 0 0,0 0 0 0 0,0 0-1 0 0,-1 0 1 0 0,1 0 0 0 0,0 0-1 0 0,-1 0 1 0 0,1 0 0 0 0,0 0 0 0 0,-1 0-1 0 0,0 0 1 0 0,1 1 0 0 0,-1-1-1 0 0,0 0 1 0 0,1 0 0 0 0,-1 1-1 0 0,0-1 1 0 0,0 0 0 0 0,0 0-1 0 0,0 1 1 0 0,0-1 0 0 0,0 0-1 0 0,0 0 1 0 0,-1 1 0 0 0,1-1-1 0 0,0 0 1 0 0,-1 0 0 0 0,1 0 0 0 0,-1 1-1 0 0,1-1 1 0 0,-1 0 0 0 0,0 0-1 0 0,1 0 1 0 0,-1 0 7 0 0,0 14 38 0 0,-20 184-135 0 0,18-101 278 0 0,0-96-71 0 0,1 0 0 0 0,-1-1-1 0 0,1 1 1 0 0,-1-1-1 0 0,0 1 1 0 0,0-1 0 0 0,0 0-1 0 0,1 0 1 0 0,-1 0 0 0 0,0-1-1 0 0,0 1 1 0 0,0-1 0 0 0,0 1-1 0 0,0-1 1 0 0,0 0 0 0 0,0 0-1 0 0,0-1 1 0 0,-1 1 0 0 0,1-1-1 0 0,1 1 1 0 0,-1-1 0 0 0,0 0-1 0 0,0 0 1 0 0,0 0-1 0 0,0 0 1 0 0,1-1 0 0 0,-1 1-1 0 0,0-1 1 0 0,1 0 0 0 0,-1 1-1 0 0,1-1 1 0 0,0-1-110 0 0,-151-113-995 0 0,124 90-4006 0 0,17 16-1856 0 0,7 5-469 0 0</inkml:trace>
  <inkml:trace contextRef="#ctx0" brushRef="#br0" timeOffset="3266.709">1276 70 0 0 0,'0'0'179'0'0,"0"0"273"0"0,0 0 109 0 0,0 0 74 0 0,0 0 23 0 0,3-7-14 0 0,10-29 584 0 0,-13 35-645 0 0,-1 0 6278 0 0,1 3-6819 0 0,0 27 751 0 0,2 0 1 0 0,2 1-1 0 0,0-1 1 0 0,2 0-1 0 0,8 24-793 0 0,3 41-130 0 0,-15-53-8107 0 0,-2-34 794 0 0</inkml:trace>
</inkml:ink>
</file>

<file path=ppt/ink/ink4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0:15.0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0 273 4273 0 0,'0'0'316'0'0,"0"0"-76"0"0,0 0 323 0 0,0 0 468 0 0,0 0 321 0 0,0 0 138 0 0,0 0 5 0 0,0 0-70 0 0,0 0-134 0 0,0 0-148 0 0,33 3-184 0 0,101 10-191 0 0,-124-12-611 0 0,0 0 0 0 0,1 0 0 0 0,-1-1 0 0 0,0 0 0 0 0,0-1 0 0 0,0 0 0 0 0,0 0 0 0 0,0-1 0 0 0,0 0 0 0 0,0-1 0 0 0,8-4-157 0 0,9-2 239 0 0,-9 3-383 0 0,73-27 773 0 0,-35 1-4682 0 0,-46 19-3895 0 0,-9 8 1152 0 0</inkml:trace>
  <inkml:trace contextRef="#ctx0" brushRef="#br0" timeOffset="242.493">208 1 5777 0 0,'0'0'1771'0'0,"0"0"-1003"0"0,0 0-13 0 0,0 0 394 0 0,0 0 243 0 0,0 0 16 0 0,-4 37-156 0 0,-10 119-214 0 0,20-44 240 0 0,5-58-1611 0 0,3-1 1 0 0,2-1-1 0 0,3 0 1 0 0,23 46 332 0 0,-21-64-3472 0 0,-11-20-1331 0 0,-4-6-2180 0 0</inkml:trace>
</inkml:ink>
</file>

<file path=ppt/ink/ink4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0:12.0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687 0 9458 0 0,'0'0'1026'0'0,"0"0"-304"0"0,0 0-136 0 0,0 0 42 0 0,0 0 57 0 0,0 0 52 0 0,0 0 69 0 0,0 0 37 0 0,0 0-13 0 0,0 0-103 0 0,0 0-165 0 0,35 3-179 0 0,111 7-123 0 0,207 6 111 0 0,-247-15-3322 0 0,4-1-4607 0 0,-83 0-557 0 0</inkml:trace>
  <inkml:trace contextRef="#ctx0" brushRef="#br0" timeOffset="-852.432">1050 247 10794 0 0,'0'0'-124'0'0,"0"0"-1"0"0,0 0 114 0 0,0 0 321 0 0,0 0 354 0 0,0 0 196 0 0,0 0-4 0 0,0 0-144 0 0,0 0-189 0 0,0 0-145 0 0,0 0-86 0 0,-9 17-22 0 0,-28 58 21 0 0,28 7 404 0 0,40 400 1005 0 0,-30-268-4040 0 0,-8-186-128 0 0,-2-9-5110 0 0,7-15 1879 0 0</inkml:trace>
  <inkml:trace contextRef="#ctx0" brushRef="#br0" timeOffset="-544.095">542 431 7042 0 0,'0'0'525'0'0,"0"0"-294"0"0,0 0-1 0 0,0 0 325 0 0,0 0 441 0 0,0 0 257 0 0,0 0 51 0 0,0 0-56 0 0,31-11-108 0 0,103-34-134 0 0,-7 20 549 0 0,100 2 716 0 0,214 6-2271 0 0,-393 28-1512 0 0,-48-10 1353 0 0,1-1 1 0 0,0 1 0 0 0,0 0-1 0 0,0 0 1 0 0,-1-1 0 0 0,1 1 0 0 0,0 0-1 0 0,-1 0 1 0 0,1 0 0 0 0,-1 0-1 0 0,1 0 1 0 0,-1 0 0 0 0,0 0-1 0 0,1 0 1 0 0,-1 0 0 0 0,0 0-1 0 0,1 0 1 0 0,-1 0 0 0 0,0 0 0 0 0,0 0-1 0 0,0 0 1 0 0,0 0 0 0 0,0 0-1 0 0,0 0 1 0 0,-1 0 0 0 0,1 0-1 0 0,0 0 1 0 0,0 1 0 0 0,-1-1 0 0 0,1 0-1 0 0,0-1 1 0 0,-1 1 0 0 0,1 0-1 0 0,-1 0 1 0 0,0 0 0 0 0,1 0-1 0 0,-1 0 1 0 0,0 0 0 0 0,1-1 0 0 0,-1 1-1 0 0,0 0 1 0 0,0 0 0 0 0,0-1-1 0 0,0 1 159 0 0,-21 28-7069 0 0,12-15 3260 0 0</inkml:trace>
  <inkml:trace contextRef="#ctx0" brushRef="#br0" timeOffset="-299.412">555 1179 11242 0 0,'0'0'970'0'0,"0"0"-621"0"0,0 0-299 0 0,0 0 168 0 0,0 0 317 0 0,0 0 263 0 0,0 0 198 0 0,0 0 39 0 0,0 0-62 0 0,0 0-123 0 0,35 0-153 0 0,117-2-121 0 0,85-27 675 0 0,-146 12-1036 0 0,-42 10-310 0 0,171-32 212 0 0,-79-1-3333 0 0,-112 28 381 0 0,-11 3-2086 0 0,-7 2-4884 0 0</inkml:trace>
  <inkml:trace contextRef="#ctx0" brushRef="#br0" timeOffset="461.51">1888 1079 10162 0 0,'0'0'1555'0'0,"0"0"-899"0"0,0 0-233 0 0,0 0 195 0 0,0 0 212 0 0,0 0 37 0 0,0 0-73 0 0,0 0-147 0 0,0 0-159 0 0,0 0-124 0 0,0 0-95 0 0,-4 35-64 0 0,-9 107-34 0 0,17 16 603 0 0,-1-104-402 0 0,3-68 4433 0 0,-5-35-4680 0 0,2-1 0 0 0,2 1 0 0 0,2 0 0 0 0,3 0 0 0 0,1 1 0 0 0,3 1 0 0 0,2 0 0 0 0,6-10-125 0 0,-19 49-149 0 0,0 0 0 0 0,1 0 0 0 0,0 0 0 0 0,0 0 0 0 0,1 0 0 0 0,0 1 0 0 0,0 0 0 0 0,1 0 0 0 0,0 0 0 0 0,0 1 1 0 0,0 0-1 0 0,1 0 0 0 0,3-2 149 0 0,19 9-4878 0 0,-9 14-4746 0 0,-15-10 1062 0 0</inkml:trace>
  <inkml:trace contextRef="#ctx0" brushRef="#br0" timeOffset="807.699">2361 998 8322 0 0,'0'0'2075'0'0,"0"0"-798"0"0,0 0-220 0 0,0 0 38 0 0,0 0 50 0 0,0 0-83 0 0,0 0-181 0 0,0 0-165 0 0,0 0-169 0 0,0 0-149 0 0,-23 35-93 0 0,-68 109-74 0 0,67-82-16 0 0,25-53-162 0 0,0-6-6 0 0,-1 0 1 0 0,1 0-1 0 0,-1 0 1 0 0,1 0-1 0 0,0-1 1 0 0,0 1-1 0 0,0 0 1 0 0,1 0-1 0 0,-1-1 1 0 0,1 1-1 0 0,-1-1 1 0 0,1 1-1 0 0,0-1 1 0 0,0 0-1 0 0,0 0 1 0 0,0 0-1 0 0,0 0 1 0 0,1 0-1 0 0,-1 0 1 0 0,0 0-1 0 0,1-1 1 0 0,0 1-1 0 0,-1-1 1 0 0,1 0-1 0 0,0 0 1 0 0,-1 0-1 0 0,1 0 0 0 0,0 0 1 0 0,0-1-1 0 0,0 1 1 0 0,0-1-1 0 0,0 0 1 0 0,0 0-1 0 0,0 0 1 0 0,0 0-1 0 0,0 0 1 0 0,0-1-1 0 0,0 1 1 0 0,0-1-1 0 0,-1 0 1 0 0,1 0-1 0 0,0 0 1 0 0,0 0-1 0 0,-1 0 1 0 0,1-1-1 0 0,1 0-47 0 0,6-4 109 0 0,0-1 0 0 0,0 0 0 0 0,0 0 0 0 0,-1-1 0 0 0,-1 0 0 0 0,1 0 0 0 0,-1-1 0 0 0,-1 0 0 0 0,1-1 0 0 0,-2 0 0 0 0,1 0 0 0 0,-1 0 0 0 0,-1-1 0 0 0,0 0 0 0 0,0 0 0 0 0,-1 0-1 0 0,-1-1 1 0 0,0 1 0 0 0,0-1 0 0 0,-1 0 0 0 0,-1 0 0 0 0,0 0 0 0 0,-1-5-109 0 0,0 15-109 0 0,0-1 0 0 0,-1 1 1 0 0,1 0-1 0 0,-1 0 0 0 0,0 0 0 0 0,0 0 0 0 0,0 0 0 0 0,0 0 0 0 0,0 0 0 0 0,0 0 1 0 0,-1 0-1 0 0,1 0 0 0 0,-1 1 0 0 0,1-1 0 0 0,-1 0 0 0 0,0 1 0 0 0,1 0 0 0 0,-1-1 1 0 0,0 1-1 0 0,0 0 0 0 0,0 0 0 0 0,0 0 0 0 0,0 0 0 0 0,0 0 0 0 0,0 0 0 0 0,-1 1 1 0 0,1-1-1 0 0,0 1 0 0 0,-1-1 109 0 0,-20-2-4220 0 0,2 2-3565 0 0,12 1-1122 0 0</inkml:trace>
  <inkml:trace contextRef="#ctx0" brushRef="#br0" timeOffset="1227.591">2690 1087 7914 0 0,'0'0'1659'0'0,"0"0"-731"0"0,0 0-264 0 0,0 0 258 0 0,0 0 314 0 0,0 0 103 0 0,0 0-123 0 0,0 0-290 0 0,0 0-320 0 0,0 0-242 0 0,0 0-143 0 0,0 0-99 0 0,-2 32-50 0 0,-7 98-29 0 0,9-128-37 0 0,-1 1 0 0 0,0-1 1 0 0,1 0-1 0 0,-1 1 0 0 0,1-1 1 0 0,0 0-1 0 0,0 1 0 0 0,0-1 0 0 0,0 0 1 0 0,0 1-1 0 0,0-1 0 0 0,0 0 1 0 0,1 1-1 0 0,0-1 0 0 0,-1 0 0 0 0,1 1 1 0 0,0-1-1 0 0,0 0 0 0 0,0 0 0 0 0,0 0 1 0 0,0 0-1 0 0,1 0 0 0 0,-1 0 1 0 0,1 0-1 0 0,-1 0 0 0 0,1-1 0 0 0,0 1 1 0 0,-1-1-1 0 0,1 1 0 0 0,0 0-6 0 0,4 1 56 0 0,-1 0 37 0 0,0-1 0 0 0,0 1 0 0 0,0-1-1 0 0,0 0 1 0 0,0-1 0 0 0,0 1 0 0 0,1-1 0 0 0,-1 0 0 0 0,0 0 0 0 0,1-1 0 0 0,-1 0-1 0 0,1 0 1 0 0,-1 0 0 0 0,1 0 0 0 0,-1-1 0 0 0,0 0 0 0 0,1 0 0 0 0,-1-1 0 0 0,0 1-1 0 0,0-1 1 0 0,0 0 0 0 0,0 0 0 0 0,0-1 0 0 0,0 0 0 0 0,-1 0 0 0 0,2 0-93 0 0,104-97 2043 0 0,-91 77-1829 0 0,0-1-1 0 0,-2 0 0 0 0,-1-1 1 0 0,-1-1-1 0 0,-2 0 0 0 0,0-1 1 0 0,8-27-214 0 0,-17 44-38 0 0,-1 0 1 0 0,-1 0 0 0 0,0-1 0 0 0,0 1 0 0 0,-1-1 0 0 0,0 1 0 0 0,-1-1-1 0 0,0 0 1 0 0,-1 1 0 0 0,0-1 0 0 0,-1 1 0 0 0,0-1 0 0 0,-1 1-1 0 0,0 0 1 0 0,0 0 0 0 0,-1 0 0 0 0,0 0 0 0 0,-1 1 0 0 0,0-1 0 0 0,0 1-1 0 0,-1 1 1 0 0,-1-1 0 0 0,-5-6 37 0 0,7 10-80 0 0,-1-1 1 0 0,1 0-1 0 0,-1 1 0 0 0,-1 0 1 0 0,1 1-1 0 0,-1-1 1 0 0,0 1-1 0 0,0 1 0 0 0,0-1 1 0 0,0 1-1 0 0,0 0 0 0 0,-1 1 1 0 0,0 0-1 0 0,1 0 0 0 0,-1 0 1 0 0,0 1-1 0 0,0 0 1 0 0,0 1-1 0 0,0 0 0 0 0,0 0 1 0 0,-1 1 79 0 0,4 0-26 0 0,1 1 0 0 0,-1 0-1 0 0,1 0 1 0 0,0 1 0 0 0,0-1 0 0 0,0 1 0 0 0,1-1 0 0 0,-1 1 0 0 0,0 1 0 0 0,1-1 0 0 0,0 0 0 0 0,0 1 0 0 0,0 0 0 0 0,0-1 0 0 0,1 1 0 0 0,-1 0-1 0 0,1 1 1 0 0,0-1 0 0 0,0 0 0 0 0,0 1 0 0 0,1-1 0 0 0,0 0 0 0 0,0 1 0 0 0,0 0 0 0 0,0-1 0 0 0,1 1 0 0 0,-1 0 0 0 0,1-1 0 0 0,0 1 0 0 0,1 0 0 0 0,0 4 26 0 0,3 7 49 0 0,1-1 1 0 0,1 0 0 0 0,0 0 0 0 0,1-1 0 0 0,1 1 0 0 0,0-2 0 0 0,1 1 0 0 0,0-1 0 0 0,1 0-1 0 0,0-1 1 0 0,1 0 0 0 0,1-1 0 0 0,0 0 0 0 0,0-1 0 0 0,1 0 0 0 0,0-1 0 0 0,13 7-50 0 0,25 15-102 0 0,0-2 1 0 0,2-2 0 0 0,1-3-1 0 0,1-2 1 0 0,26 6 101 0 0,2 2-3123 0 0,-69-26-315 0 0,-5-3-2621 0 0,-4-1-2755 0 0</inkml:trace>
  <inkml:trace contextRef="#ctx0" brushRef="#br0" timeOffset="19360.516">277 63 6105 0 0,'0'0'2966'0'0,"0"0"-1695"0"0,0 0-491 0 0,0 0 34 0 0,0 0 110 0 0,0 0 104 0 0,0 0 57 0 0,0 0-60 0 0,0 0-87 0 0,-33 26-118 0 0,-102 86-135 0 0,129-107-632 0 0,0 0 0 0 0,0 1 0 0 0,1-1 0 0 0,0 1 0 0 0,0 0 0 0 0,1 0-1 0 0,0 1 1 0 0,0-1 0 0 0,0 1 0 0 0,1 0 0 0 0,0 0 0 0 0,0 1 0 0 0,1-1-1 0 0,-1 0 1 0 0,2 1 0 0 0,-1 1-53 0 0,-3 15 136 0 0,-6 19-49 0 0,2 1 0 0 0,2 0 0 0 0,1 1 0 0 0,3-1-1 0 0,2 1 1 0 0,2 0 0 0 0,1-1 0 0 0,3 1 0 0 0,1-1 0 0 0,3 0 0 0 0,1 0 0 0 0,2-1 0 0 0,2-1 0 0 0,2 0 0 0 0,2-1 0 0 0,18 31-87 0 0,-4-19-235 0 0,2-2 1 0 0,2-1-1 0 0,2-2 0 0 0,3-2 1 0 0,1-1-1 0 0,2-2 1 0 0,22 14 234 0 0,74 43-3894 0 0,7-20-4096 0 0,-96-60 702 0 0</inkml:trace>
</inkml:ink>
</file>

<file path=ppt/ink/ink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7.7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402 607 2144 0 0,'0'0'2060'0'0,"0"0"-248"0"0,0 0-48 0 0,0 0 90 0 0,0 0 38 0 0,0 0-223 0 0,0 0-358 0 0,0 0-350 0 0,0 0-319 0 0,0 0-237 0 0,0 0-157 0 0,-28-2-105 0 0,-88-4-56 0 0,54 21 61 0 0,51-7-99 0 0,-3 1-35 0 0,1 1 1 0 0,-1 0-1 0 0,2 1 1 0 0,-1 1-1 0 0,1 0 1 0 0,1 0-1 0 0,1 2 1 0 0,-1-1-1 0 0,2 1 1 0 0,0 0-1 0 0,1 1 1 0 0,0 0-1 0 0,1 1 1 0 0,1-1-1 0 0,1 1 1 0 0,0 0-1 0 0,1 1 1 0 0,0-1-1 0 0,1 1 1 0 0,1 0-1 0 0,1 5-14 0 0,0-17 8 0 0,0 0 1 0 0,0 0-1 0 0,1 0 1 0 0,0 0-1 0 0,0 0 0 0 0,0 0 1 0 0,0 0-1 0 0,1 0 1 0 0,0 0-1 0 0,0 0 0 0 0,0 0 1 0 0,1 0-1 0 0,0 0 0 0 0,-1 0 1 0 0,2-1-1 0 0,-1 1 1 0 0,1-1-1 0 0,-1 1 0 0 0,1-1 1 0 0,0 0-1 0 0,1 0 0 0 0,-1 0 1 0 0,1-1-1 0 0,-1 1 1 0 0,1-1-1 0 0,0 0 0 0 0,1 0 1 0 0,-1 0-1 0 0,0 0 1 0 0,1-1-1 0 0,0 0 0 0 0,-1 0 1 0 0,1 0-1 0 0,0-1 0 0 0,3 2-8 0 0,6-6 174 0 0,-1 1-1 0 0,0-2 0 0 0,0 0 1 0 0,0 0-1 0 0,0-1 0 0 0,-1-1 1 0 0,1 0-1 0 0,-1-1 0 0 0,-1 0 0 0 0,0-1 1 0 0,0 0-1 0 0,0 0 0 0 0,-1-1 1 0 0,0-1-1 0 0,-1 0 0 0 0,0 0 0 0 0,0-1 1 0 0,5-10-174 0 0,188-253 2 0 0,-154 195-948 0 0,-48 78 516 0 0,-36 43-4028 0 0,24-21 4439 0 0,1 1-1 0 0,1 0 1 0 0,1 0 0 0 0,1 1-1 0 0,1 0 1 0 0,1 0 0 0 0,1 0-1 0 0,1 1 1 0 0,1 0 0 0 0,1 0-1 0 0,1 0 1 0 0,1 1 19 0 0,1-17-2 0 0,0-1-1 0 0,0 0 1 0 0,1 1 0 0 0,0-1 0 0 0,1 0 0 0 0,-1 0-1 0 0,1-1 1 0 0,1 1 0 0 0,-1-1 0 0 0,1 1 0 0 0,0-1-1 0 0,0 0 1 0 0,1 0 0 0 0,0-1 0 0 0,0 0 0 0 0,1 0-1 0 0,-1 0 1 0 0,1 0 0 0 0,0-1 0 0 0,0 0 0 0 0,0 0-1 0 0,2 0 3 0 0,7 5 77 0 0,0-2-1 0 0,0 0 1 0 0,0-1-1 0 0,1-1 1 0 0,0 0-1 0 0,0-1 1 0 0,1 0-1 0 0,-1-2 1 0 0,8 1-77 0 0,-6-5 172 0 0,0-1 0 0 0,0 0-1 0 0,0-1 1 0 0,0-1 0 0 0,-1-1 0 0 0,1-1-1 0 0,-1 0 1 0 0,-1-1 0 0 0,0-1 0 0 0,0 0-1 0 0,-1-1 1 0 0,0-1 0 0 0,0 0 0 0 0,-1-1-1 0 0,7-8-171 0 0,-18 17 31 0 0,35-31 243 0 0,-1-2 0 0 0,-1-2 0 0 0,-3-1 0 0 0,-1-2-1 0 0,-2-1 1 0 0,12-22-274 0 0,-10 11-31 0 0,-3 0-1 0 0,-2-2 1 0 0,-2-2-1 0 0,-2 0 1 0 0,-4-1 0 0 0,-1-1-1 0 0,-1-15 32 0 0,-7-88-289 0 0,-11 159 267 0 0,0 0 0 0 0,1 0 0 0 0,-1 0 0 0 0,0 0-1 0 0,0 1 1 0 0,-1-1 0 0 0,1 0 0 0 0,-1 1 0 0 0,1-1 0 0 0,-1 1 0 0 0,0-1 0 0 0,0 1 0 0 0,0 0 0 0 0,0 0 0 0 0,0 0 0 0 0,0 0 0 0 0,-1 0 0 0 0,1 0 0 0 0,-1 1 0 0 0,1-1 0 0 0,-1 1 0 0 0,0-1-1 0 0,1 1 1 0 0,-1 0 0 0 0,0 0 0 0 0,0 1 0 0 0,0-1 0 0 0,0 0 0 0 0,0 1 0 0 0,0 0 0 0 0,0 0 0 0 0,0 0 0 0 0,0 0 0 0 0,0 0 0 0 0,0 0 0 0 0,0 1 0 0 0,0-1 0 0 0,1 1 0 0 0,-1 0-1 0 0,0 0 1 0 0,0 0 0 0 0,0 1 0 0 0,1-1 0 0 0,-1 0 0 0 0,1 1 0 0 0,-1 0 0 0 0,1 0 0 0 0,-1 0 0 0 0,1 0 0 0 0,-1 1 22 0 0,-16 18-1 0 0,1 2-1 0 0,1 0 1 0 0,1 1 0 0 0,1 1 0 0 0,1 0 0 0 0,1 1-1 0 0,1 1 1 0 0,1 0 0 0 0,2 0 0 0 0,1 1 0 0 0,-1 11 1 0 0,-3 0-15 0 0,3 1 1 0 0,1 1-1 0 0,2-1 1 0 0,2 1 0 0 0,1 0-1 0 0,2 0 1 0 0,2 0-1 0 0,2 0 1 0 0,2-1-1 0 0,3 12 16 0 0,-5-41-12 0 0,-1 1 0 0 0,2-1 0 0 0,-1 0 1 0 0,2 0-1 0 0,-1 0 0 0 0,2-1 1 0 0,-1 1-1 0 0,1-1 0 0 0,1-1 1 0 0,0 1-1 0 0,0-1 0 0 0,1 0 1 0 0,0 0-1 0 0,0-1 0 0 0,1-1 1 0 0,0 1-1 0 0,1-1 0 0 0,0-1 1 0 0,0 0-1 0 0,0 0 0 0 0,1-1 1 0 0,-1 0-1 0 0,1-1 0 0 0,0 0 1 0 0,1-1-1 0 0,-1 0 0 0 0,1 0 1 0 0,0-1 10 0 0,-5-2 8 0 0,5 0 42 0 0,-1 1 0 0 0,0-2 1 0 0,1 1-1 0 0,-1-2 0 0 0,0 1 0 0 0,0-1 1 0 0,0-1-1 0 0,0 0 0 0 0,0-1 1 0 0,8-4-51 0 0,-6 2 95 0 0,-1-2 0 0 0,0 0 0 0 0,0 0 1 0 0,-1-1-1 0 0,0-1 0 0 0,0 0 0 0 0,-1 0 1 0 0,0-1-1 0 0,-1 0 0 0 0,0-1 0 0 0,-1 0 1 0 0,-1 0-1 0 0,0-1 0 0 0,0 0 0 0 0,-1 0 1 0 0,-1-1-1 0 0,0 1 0 0 0,-1-1 0 0 0,0 0 1 0 0,-1 0-1 0 0,-1-1 0 0 0,0 1 0 0 0,-1-1 1 0 0,-1 1-1 0 0,0-1 0 0 0,-2-12-95 0 0,0 19-61 0 0,-1 1 0 0 0,0-1 0 0 0,-1 1 0 0 0,0 0 0 0 0,0 0 0 0 0,0 0 0 0 0,-1 0 0 0 0,0 1 0 0 0,0 0 0 0 0,0 0 0 0 0,-1 0 0 0 0,0 1 0 0 0,0 0 0 0 0,0 0 0 0 0,-1 0 0 0 0,0 1 0 0 0,0 0 0 0 0,0 0 0 0 0,0 1 0 0 0,-1 0 0 0 0,1 0 0 0 0,-1 1 0 0 0,0 0 0 0 0,-6-1 61 0 0,-3-1-286 0 0,0 1-1 0 0,-1 1 0 0 0,1 1 1 0 0,-1 0-1 0 0,1 1 0 0 0,0 1 1 0 0,-1 1-1 0 0,1 0 0 0 0,0 1 1 0 0,0 1-1 0 0,-2 1 287 0 0,-83 41-3695 0 0,40-5-3238 0 0,44-26 1527 0 0</inkml:trace>
</inkml:ink>
</file>

<file path=ppt/ink/ink4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0:21.4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1 796 1384 0 0,'0'0'1445'0'0,"0"0"-876"0"0,0 0-265 0 0,0 0 290 0 0,0 0 503 0 0,0 0 281 0 0,0 0 94 0 0,0 0-66 0 0,0 0-134 0 0,0 0-117 0 0,0 0-132 0 0,30 0-143 0 0,98 0-136 0 0,21-15 1343 0 0,-120 12-1987 0 0,0-2 0 0 0,0 0 0 0 0,-1-3-1 0 0,0 0 1 0 0,0-2 0 0 0,20-10-100 0 0,-41 12-1918 0 0,-6 2-6494 0 0,-1 2 1333 0 0</inkml:trace>
  <inkml:trace contextRef="#ctx0" brushRef="#br0" timeOffset="230.259">220 583 5225 0 0,'0'0'780'0'0,"0"0"14"0"0,0 0 130 0 0,0 0 126 0 0,-3 32 134 0 0,-8 104 59 0 0,8-110-918 0 0,1 0 1 0 0,2 1-1 0 0,0-1 1 0 0,2 0-1 0 0,1 0 1 0 0,1 0-1 0 0,1-1 1 0 0,1 1 0 0 0,1-1-1 0 0,6 11-325 0 0,4 2-882 0 0,-2-6-5055 0 0,-11-24-1699 0 0</inkml:trace>
  <inkml:trace contextRef="#ctx0" brushRef="#br0" timeOffset="908.284">822 468 5225 0 0,'0'0'844'0'0,"0"0"-178"0"0,0 0-18 0 0,0 0 173 0 0,0 0 148 0 0,0 0 19 0 0,0 0-84 0 0,0 0-102 0 0,0 0-93 0 0,0 0-65 0 0,0 0-48 0 0,32-14-58 0 0,102-42-51 0 0,-67 40 220 0 0,-54 18-505 0 0,-8-3-115 0 0,1-1 0 0 0,-1 2 0 0 0,1-1 0 0 0,-1 1 0 0 0,1 0 0 0 0,-1 0 0 0 0,1 1 0 0 0,0-1 0 0 0,-1 1 0 0 0,0 0 0 0 0,1 1 0 0 0,-1-1 0 0 0,1 1 0 0 0,-1 0 0 0 0,0 1 0 0 0,0-1 0 0 0,0 1 0 0 0,-1 0 0 0 0,1 0 0 0 0,-1 1 0 0 0,1-1 0 0 0,-1 1-1 0 0,0 0 1 0 0,0 0 0 0 0,-1 0 0 0 0,1 1 0 0 0,-1-1 0 0 0,0 1 0 0 0,0 0 0 0 0,-1 0 0 0 0,1 0 0 0 0,0 4-87 0 0,-2 8 98 0 0,-2 0 0 0 0,0 0 0 0 0,-1 0 0 0 0,-1-1 0 0 0,0 1 0 0 0,-1-1 0 0 0,-1 1-1 0 0,-1-1 1 0 0,0 0 0 0 0,-1-1 0 0 0,0 0 0 0 0,-2 0 0 0 0,1 0 0 0 0,-2-1 0 0 0,0-1 0 0 0,-3 3-98 0 0,-1 6 12 0 0,-5 7 25 0 0,-3 2-3 0 0,2 1 1 0 0,1 1-1 0 0,2 0 0 0 0,1 1 0 0 0,-10 34-34 0 0,25-65 23 0 0,-1 0-1 0 0,1 0 0 0 0,0 1 0 0 0,0-1 0 0 0,0 0 1 0 0,0 0-1 0 0,1 0 0 0 0,-1 1 0 0 0,1-1 0 0 0,0 0 1 0 0,0 1-1 0 0,0-1 0 0 0,1 0 0 0 0,-1 1 0 0 0,1-1 1 0 0,-1 0-1 0 0,1 0 0 0 0,0 0 0 0 0,0 1 0 0 0,1-1 1 0 0,-1 0-1 0 0,1 0 0 0 0,-1-1 0 0 0,1 1 0 0 0,0 0 1 0 0,0 0-1 0 0,0-1 0 0 0,0 0 0 0 0,1 1 1 0 0,-1-1-1 0 0,1 0 0 0 0,-1 0 0 0 0,1 0 0 0 0,0 0 1 0 0,0-1-1 0 0,0 1 0 0 0,0-1 0 0 0,0 1 0 0 0,0-1 1 0 0,0 0-1 0 0,0 0 0 0 0,1-1 0 0 0,1 1-22 0 0,10 1 322 0 0,-2 1-116 0 0,-1-1 1 0 0,1-1-1 0 0,-1 0 1 0 0,1-1-1 0 0,0 0 0 0 0,-1-1 1 0 0,1 0-1 0 0,-1-1 1 0 0,1 0-1 0 0,1-2-206 0 0,59-28 1210 0 0,-68 15-530 0 0,-6 1-6061 0 0,1 8-4592 0 0,0 4-224 0 0</inkml:trace>
  <inkml:trace contextRef="#ctx0" brushRef="#br0" timeOffset="2753.495">1448 1238 1816 0 0,'0'0'1250'0'0,"0"0"-130"0"0,0 0-42 0 0,0 0 58 0 0,0 0 48 0 0,0 0 23 0 0,0 0-63 0 0,0 0-145 0 0,0 0-162 0 0,0 0-143 0 0,0 0-95 0 0,7-22-29 0 0,25-70-13 0 0,5 28 478 0 0,168-193 323 0 0,-54 82-1302 0 0,-149 247-909 0 0,-5-21 932 0 0,0-37-69 0 0,1 0 1 0 0,1 0-1 0 0,0-1 0 0 0,1 1 0 0 0,0 0 0 0 0,1 0 0 0 0,1 0 0 0 0,0 0 0 0 0,0-1 0 0 0,2 1 0 0 0,0-1 0 0 0,0 0 0 0 0,1 0 0 0 0,1 0 0 0 0,0-1 0 0 0,1 0 0 0 0,8 11-10 0 0,-14-21 27 0 0,0-1 0 0 0,0 0 1 0 0,0 0-1 0 0,1 0 0 0 0,-1 0 1 0 0,0 0-1 0 0,1 0 0 0 0,-1 0 1 0 0,1 0-1 0 0,-1 0 0 0 0,1-1 1 0 0,-1 1-1 0 0,1-1 0 0 0,0 1 1 0 0,-1-1-1 0 0,1 1 0 0 0,0-1 0 0 0,-1 0 1 0 0,1 0-1 0 0,0 0 0 0 0,-1 0 1 0 0,1 0-1 0 0,0 0 0 0 0,-1-1 1 0 0,1 1-1 0 0,0 0 0 0 0,-1-1 1 0 0,1 1-1 0 0,-1-1 0 0 0,1 0 1 0 0,-1 1-1 0 0,1-1 0 0 0,-1 0 1 0 0,1 0-1 0 0,-1 0 0 0 0,0 0 1 0 0,1 0-1 0 0,-1-1 0 0 0,1 0-27 0 0,45-57 657 0 0,-43 55-687 0 0,49-75 81 0 0,4 3-1 0 0,4 2 1 0 0,36-32-51 0 0,-44 76-579 0 0,-38 75 334 0 0,-19 220 831 0 0,-4-97-1495 0 0,12-133-3343 0 0,-3-29 2014 0 0,1 2-4965 0 0</inkml:trace>
  <inkml:trace contextRef="#ctx0" brushRef="#br0" timeOffset="3380.202">2593 1013 6321 0 0,'0'0'1139'0'0,"0"0"-420"0"0,0 0-269 0 0,0 0 6 0 0,0 0 50 0 0,0 0 0 0 0,0 0-19 0 0,0 0-57 0 0,0 0-75 0 0,0 0-98 0 0,0 0-91 0 0,0 0-73 0 0,0 0-63 0 0,-22 35-18 0 0,-67 105-18 0 0,44-69-16 0 0,29-49 332 0 0,24-33 895 0 0,36-47-1000 0 0,-27 34-86 0 0,1 0 1 0 0,1 2-1 0 0,1 0 1 0 0,1 1-1 0 0,9-6-119 0 0,-3 4-27 0 0,-22 17 12 0 0,0 1-1 0 0,0 0 0 0 0,1 0 1 0 0,0 0-1 0 0,0 1 0 0 0,0 0 1 0 0,1 0-1 0 0,-1 1 1 0 0,1 0-1 0 0,0 0 0 0 0,0 0 1 0 0,0 1-1 0 0,0 0 1 0 0,1 0-1 0 0,3 0 16 0 0,-8 5 16 0 0,0 0 0 0 0,0 0 1 0 0,-1 0-1 0 0,1 0 0 0 0,-1 0 0 0 0,0 0 0 0 0,0 1 1 0 0,0-1-1 0 0,-1 1 0 0 0,1-1 0 0 0,-1 1 0 0 0,0 0 0 0 0,0 0 1 0 0,0-1-1 0 0,-1 1 0 0 0,1 0 0 0 0,-1 0 0 0 0,0 0 1 0 0,0 0-1 0 0,0 0 0 0 0,-1 3-16 0 0,1 210 1452 0 0,-1-216-1367 0 0,1 0 0 0 0,-1 0 0 0 0,0-1 0 0 0,0 1 0 0 0,0 0 0 0 0,-1-1 0 0 0,1 1 0 0 0,0-1-1 0 0,0 1 1 0 0,0-1 0 0 0,0 0 0 0 0,0 1 0 0 0,0-1 0 0 0,-1 0 0 0 0,1 0 0 0 0,0 0 0 0 0,0 0-1 0 0,0 0 1 0 0,-1 0 0 0 0,1 0 0 0 0,0-1 0 0 0,0 1 0 0 0,0 0 0 0 0,0 0 0 0 0,0-1 0 0 0,-1 1-1 0 0,1-1 1 0 0,0 1 0 0 0,0-1 0 0 0,0 0 0 0 0,0 1 0 0 0,0-1 0 0 0,0 0 0 0 0,1 0 0 0 0,-1 1-1 0 0,0-1 1 0 0,0 0 0 0 0,0 0 0 0 0,1 0 0 0 0,-1 0 0 0 0,1 0 0 0 0,-1 0 0 0 0,0 0 0 0 0,1 0 0 0 0,0-1-1 0 0,-1 1-84 0 0,-1-1 94 0 0,-166-123-1328 0 0,133 98-2090 0 0,10 14-4748 0 0,19 12 956 0 0</inkml:trace>
  <inkml:trace contextRef="#ctx0" brushRef="#br0" timeOffset="3981.656">3204 781 496 0 0,'0'0'2026'0'0,"0"0"-335"0"0,0 0-15 0 0,0 0 119 0 0,0 0 56 0 0,0 0-65 0 0,0 0-195 0 0,0 0-288 0 0,0 0-311 0 0,0 0-296 0 0,0 0-220 0 0,0 0-147 0 0,0 0-95 0 0,-22 4-39 0 0,-71 14-20 0 0,47 11 53 0 0,39-20-174 0 0,-2-1-67 0 0,1 1-1 0 0,0 0 0 0 0,1 1 0 0 0,0 0 0 0 0,0 0 0 0 0,1 0 1 0 0,0 1-1 0 0,1 0 0 0 0,0 0 0 0 0,1 0 0 0 0,0 0 0 0 0,1 1 1 0 0,0 0-1 0 0,1 0 0 0 0,0 0 0 0 0,1 0 0 0 0,1 0 1 0 0,-1 0-1 0 0,2 3 14 0 0,1-9 19 0 0,1-1-1 0 0,-1 0 1 0 0,1 1 0 0 0,1-1 0 0 0,-1 0 0 0 0,1-1-1 0 0,-1 1 1 0 0,1-1 0 0 0,1 1 0 0 0,-1-1 0 0 0,0 0-1 0 0,1-1 1 0 0,0 1 0 0 0,0-1 0 0 0,0 0 0 0 0,0 0 0 0 0,1-1-1 0 0,-1 1 1 0 0,1-1 0 0 0,0 0 0 0 0,-1-1 0 0 0,1 1-1 0 0,0-1 1 0 0,0 0 0 0 0,0-1 0 0 0,0 0 0 0 0,0 0 0 0 0,0 0-1 0 0,0 0 1 0 0,0-1 0 0 0,0 0 0 0 0,-1 0 0 0 0,1-1-1 0 0,0 1 1 0 0,0-1 0 0 0,-1-1 0 0 0,3 0-19 0 0,18-12 302 0 0,-1-1 0 0 0,-1-1 1 0 0,0-1-1 0 0,-1-2 0 0 0,-1 0 0 0 0,0-1 1 0 0,-2-1-1 0 0,-1-1 0 0 0,-1-1 0 0 0,0 0 1 0 0,-2-1-1 0 0,-1-1 0 0 0,-1-1 0 0 0,-2 0 1 0 0,0-1-1 0 0,-2 0 0 0 0,5-22-302 0 0,-8 28-7 0 0,-1 0 1 0 0,-1 0-1 0 0,-1 0 0 0 0,0-1 0 0 0,-2 1 0 0 0,-1-12 7 0 0,-1 25-32 0 0,0 0 0 0 0,0 1 0 0 0,-1-1 1 0 0,0 0-1 0 0,-1 0 0 0 0,0 1 0 0 0,0-1 0 0 0,-1 1 0 0 0,0-1 0 0 0,0 1 1 0 0,-1 0-1 0 0,0 0 0 0 0,-1 1 0 0 0,0-1 0 0 0,0 1 0 0 0,0 0 1 0 0,-6-5 31 0 0,8 9-34 0 0,0 1 0 0 0,0 0 1 0 0,0 0-1 0 0,0 0 0 0 0,0 0 1 0 0,0 0-1 0 0,-1 0 0 0 0,1 1 1 0 0,-1 0-1 0 0,1 0 0 0 0,-1 0 1 0 0,0 0-1 0 0,1 0 0 0 0,-1 1 1 0 0,0-1-1 0 0,0 1 0 0 0,1 0 1 0 0,-1 0-1 0 0,0 1 0 0 0,1-1 1 0 0,-1 1-1 0 0,0 0 0 0 0,1 0 1 0 0,-1 0-1 0 0,0 0 0 0 0,1 1 1 0 0,0-1-1 0 0,-1 1 0 0 0,1 0 1 0 0,0 0-1 0 0,0 0 0 0 0,0 0 1 0 0,0 1-1 0 0,0-1 0 0 0,1 1 1 0 0,-1 0-1 0 0,1-1 0 0 0,-2 3 34 0 0,-7 7-30 0 0,1 1 0 0 0,1 0-1 0 0,0 0 1 0 0,1 0 0 0 0,0 1-1 0 0,1 1 1 0 0,1-1 0 0 0,-4 12 30 0 0,4-10 1 0 0,0 1-1 0 0,1-1 1 0 0,1 1 0 0 0,0 0 0 0 0,1 0 0 0 0,1 0-1 0 0,1 1 1 0 0,1-1 0 0 0,0 0 0 0 0,1 0 0 0 0,1 1-1 0 0,0-1 1 0 0,1 0 0 0 0,1 0 0 0 0,1-1 0 0 0,1 1-1 0 0,0-1 1 0 0,1 0 0 0 0,0 0 0 0 0,7 9-1 0 0,-2-9 12 0 0,-1-1 0 0 0,2 0 1 0 0,0-1-1 0 0,1 0 0 0 0,0-1 0 0 0,1 0 1 0 0,1-2-1 0 0,0 1 0 0 0,0-2 1 0 0,1 0-1 0 0,0-1 0 0 0,1-1 0 0 0,0-1 1 0 0,0 0-1 0 0,5 0-12 0 0,-11-4-114 0 0,3-2-2661 0 0,-8-13-6429 0 0,-7 8 35 0 0</inkml:trace>
  <inkml:trace contextRef="#ctx0" brushRef="#br0" timeOffset="4351.471">3613 273 8834 0 0,'0'0'1678'0'0,"0"0"-230"0"0,0 0-157 0 0,0 0-28 0 0,0 0-28 0 0,0 0-123 0 0,0 0-176 0 0,0 0-173 0 0,0 0-128 0 0,0 0-106 0 0,0 0-94 0 0,0 0-80 0 0,0 0-67 0 0,23-14-58 0 0,74-47-32 0 0,-35 35 137 0 0,-44 24-221 0 0,-16 1-108 0 0,-1 0 0 0 0,1 0 0 0 0,-1 0-1 0 0,1 1 1 0 0,0-1 0 0 0,0 0 0 0 0,0 1 0 0 0,-1-1-1 0 0,1 1 1 0 0,0-1 0 0 0,0 1 0 0 0,0 0 0 0 0,0 0-1 0 0,0 0 1 0 0,-1 0 0 0 0,1 0 0 0 0,0 0 0 0 0,0 1-1 0 0,0-1 1 0 0,0 1 0 0 0,0-1 0 0 0,-1 1 0 0 0,1 0-1 0 0,0 0 1 0 0,-1-1 0 0 0,1 1 0 0 0,0 0 0 0 0,-1 0-1 0 0,1 1 1 0 0,-1-1 0 0 0,1 0 0 0 0,-1 0 0 0 0,0 1-1 0 0,0-1 1 0 0,1 1 0 0 0,-1-1 0 0 0,0 1 0 0 0,0 0-1 0 0,-1-1 1 0 0,1 1 0 0 0,0 0 0 0 0,0 0 0 0 0,-1-1-1 0 0,1 1 1 0 0,-1 0 0 0 0,0 1-6 0 0,0 8 61 0 0,-1 1-1 0 0,0-1 1 0 0,-1 0 0 0 0,-1 1-1 0 0,0-1 1 0 0,0 0 0 0 0,-1 0-1 0 0,-1-1 1 0 0,1 1 0 0 0,-2-1 0 0 0,1 0-1 0 0,-3 2-60 0 0,3-4 17 0 0,0 0 0 0 0,1 1 0 0 0,0 0-1 0 0,0-1 1 0 0,1 2 0 0 0,0-1 0 0 0,0 0 0 0 0,1 1 0 0 0,0-1-1 0 0,1 1 1 0 0,0-1 0 0 0,1 1 0 0 0,0 4-17 0 0,2-10 17 0 0,1-1 0 0 0,-1 1-1 0 0,1-1 1 0 0,0 0 0 0 0,0 0 0 0 0,0 0 0 0 0,0-1-1 0 0,1 1 1 0 0,-1-1 0 0 0,1 1 0 0 0,0-1 0 0 0,-1 0 0 0 0,1-1-1 0 0,0 1 1 0 0,0-1 0 0 0,0 1 0 0 0,0-1 0 0 0,0 0 0 0 0,1-1-1 0 0,-1 1 1 0 0,0-1 0 0 0,0 0 0 0 0,0 0 0 0 0,1 0-1 0 0,-1 0 1 0 0,1-1-17 0 0,77 1-246 0 0,-64 0-3191 0 0,0 0-3401 0 0,-11 0-4483 0 0</inkml:trace>
  <inkml:trace contextRef="#ctx0" brushRef="#br0" timeOffset="6987.642">3767 1050 0 0 0,'0'0'368'0'0,"0"0"4"0"0,0 0 50 0 0,0 0 171 0 0,0 0 187 0 0,0 0 79 0 0,0 0-73 0 0,0 0-154 0 0,0 0-128 0 0,0 0-75 0 0,0 0-3 0 0,0 5 44 0 0,-14 229 5989 0 0,-1-117-8130 0 0,15-116 679 0 0,0-1-412 0 0,1 0-2825 0 0,3 0 1072 0 0,-2 0 1510 0 0</inkml:trace>
  <inkml:trace contextRef="#ctx0" brushRef="#br0" timeOffset="8031.664">3721 1083 0 0 0,'0'0'918'0'0,"0"0"368"0"0,0 0 67 0 0,0 0-70 0 0,0 0-106 0 0,0 0-127 0 0,0 0-102 0 0,0 0-97 0 0,0 0-51 0 0,0 0-14 0 0,20 1-32 0 0,96 2 599 0 0,-47-9 824 0 0,-34 3-3335 0 0,-1 1-7599 0 0,-35 2 3936 0 0</inkml:trace>
  <inkml:trace contextRef="#ctx0" brushRef="#br0" timeOffset="8284.695">3688 1293 256 0 0,'0'0'492'0'0,"0"0"-45"0"0,0 0 348 0 0,0 0 564 0 0,0 0 346 0 0,0 0 21 0 0,0 0-171 0 0,0 0-275 0 0,0 0-251 0 0,0 0-201 0 0,0 0-199 0 0,0 0-178 0 0,35-5-158 0 0,109-19-130 0 0,5-6-2033 0 0,-105 23-5477 0 0,-29 3 3556 0 0</inkml:trace>
  <inkml:trace contextRef="#ctx0" brushRef="#br0" timeOffset="9084.019">4216 86 1408 0 0,'0'0'366'0'0,"0"0"-108"0"0,0 0 296 0 0,0 0 442 0 0,0 0 327 0 0,0 0 173 0 0,0 0-10 0 0,0 0-72 0 0,0 0-110 0 0,0 0-80 0 0,0 0-48 0 0,0 0-74 0 0,36 35-102 0 0,109 113-137 0 0,-88-69-147 0 0,-34-31-411 0 0,-3 2 0 0 0,-2 1-1 0 0,-2 0 1 0 0,-2 1 0 0 0,-3 0 0 0 0,-2 1-1 0 0,-2 0 1 0 0,-3 1 0 0 0,-2-1 0 0 0,-4 46-305 0 0,-1-65 0 0 0,-1-1 1 0 0,-2 1-1 0 0,-1-1 1 0 0,-2-1 0 0 0,-1 1-1 0 0,-1-1 1 0 0,-2-1-1 0 0,-2-1 1 0 0,0 0 0 0 0,-2 0-1 0 0,-3 2 0 0 0,-3-3-323 0 0,-1 0 1 0 0,-1-2-1 0 0,-2 0 0 0 0,0-2 1 0 0,-21 14 322 0 0,-83 57-7176 0 0,121-89 6167 0 0,-15 13-7685 0 0</inkml:trace>
  <inkml:trace contextRef="#ctx0" brushRef="#br0" timeOffset="11411.549">4563 1337 3801 0 0,'0'0'487'0'0,"0"0"-147"0"0,0 0 89 0 0,0 0 298 0 0,0 0 301 0 0,0 0 167 0 0,0 0 29 0 0,0 0-85 0 0,0 0-96 0 0,0 0-85 0 0,0 0-86 0 0,18-8-63 0 0,115-58 1290 0 0,-100 44-1683 0 0,-2-1-1 0 0,0-2 0 0 0,-2-1 0 0 0,-1-1 1 0 0,0-1-1 0 0,-3-2 0 0 0,0 0 0 0 0,-1-4-415 0 0,-14 21-8 0 0,0 1 0 0 0,-2-2 0 0 0,0 1 0 0 0,0-1 0 0 0,-1 0-1 0 0,-1-1 1 0 0,0 1 0 0 0,-1-1 0 0 0,-1 0 0 0 0,0-1-1 0 0,-1 1 1 0 0,-1-1 0 0 0,0 1 0 0 0,-1-6 8 0 0,-1 19-79 0 0,-1 0 0 0 0,0-1 1 0 0,0 1-1 0 0,1 0 0 0 0,-1 0 0 0 0,-1 0 0 0 0,1 0 1 0 0,0 0-1 0 0,0 0 0 0 0,-1 0 0 0 0,1 1 1 0 0,-1-1-1 0 0,0 0 0 0 0,1 1 0 0 0,-1-1 1 0 0,0 1-1 0 0,0 0 0 0 0,0 0 0 0 0,0-1 1 0 0,0 1-1 0 0,0 0 0 0 0,0 1 0 0 0,0-1 1 0 0,-1 0-1 0 0,1 1 0 0 0,0-1 0 0 0,0 1 0 0 0,-1 0 1 0 0,1-1-1 0 0,0 1 0 0 0,-1 0 0 0 0,1 1 1 0 0,0-1-1 0 0,0 0 0 0 0,-1 1 0 0 0,1-1 1 0 0,0 1-1 0 0,0-1 0 0 0,-1 1 0 0 0,1 0 1 0 0,0 0-1 0 0,0 0 0 0 0,0 0 0 0 0,0 1 1 0 0,0-1-1 0 0,1 1 0 0 0,-1-1 0 0 0,0 1 1 0 0,1-1-1 0 0,-1 1 0 0 0,1 0 0 0 0,-2 1 79 0 0,-8 12-139 0 0,0-1-1 0 0,1 2 0 0 0,1-1 0 0 0,0 1 1 0 0,1 1-1 0 0,1 0 0 0 0,0 0 1 0 0,1 0-1 0 0,1 1 0 0 0,1-1 1 0 0,1 1-1 0 0,-1 13 140 0 0,1-23 32 0 0,1 1 0 0 0,0 0-1 0 0,0-1 1 0 0,1 1 0 0 0,0 0 0 0 0,1 0 0 0 0,0-1 0 0 0,0 1 0 0 0,1 0-1 0 0,0 0 1 0 0,1 0 0 0 0,0-1 0 0 0,0 1 0 0 0,1-1 0 0 0,0 0 0 0 0,0 1-1 0 0,1-1 1 0 0,0-1 0 0 0,0 1 0 0 0,1 0 0 0 0,0-1 0 0 0,0 0 0 0 0,1 0 0 0 0,0-1-1 0 0,0 0 1 0 0,1 0 0 0 0,1 1-32 0 0,0-3 162 0 0,1 0 0 0 0,0 0 0 0 0,0-1 0 0 0,0 0 0 0 0,0-1 0 0 0,0 0 0 0 0,1 0 0 0 0,-1-1 0 0 0,1 0 0 0 0,-1-1 0 0 0,1 0 1 0 0,0-1-1 0 0,-1 0 0 0 0,1 0 0 0 0,-1-1 0 0 0,0 0 0 0 0,0 0 0 0 0,1-1 0 0 0,-1-1 0 0 0,-1 1 0 0 0,1-2 0 0 0,-1 1 0 0 0,1-1 0 0 0,-1 0 0 0 0,-1-1 0 0 0,1 0 0 0 0,-1 0 0 0 0,0 0 0 0 0,0-1 0 0 0,-1 0 0 0 0,0-1 0 0 0,6-7-162 0 0,-1 0 51 0 0,0 0 0 0 0,0-1 0 0 0,-2 0-1 0 0,0 0 1 0 0,-1-1 0 0 0,0 0 0 0 0,-1-1-1 0 0,-1 0 1 0 0,-1 0 0 0 0,-1 0 0 0 0,0-1-1 0 0,-2 1 1 0 0,0-1 0 0 0,0-6-51 0 0,-2 16-57 0 0,1 8-1 0 0,0-1-1 0 0,-1 0 1 0 0,1 0 0 0 0,0 0-1 0 0,-1 0 1 0 0,1 0 0 0 0,-1 0-1 0 0,1 0 1 0 0,-1-1 0 0 0,0 1-1 0 0,0 0 1 0 0,0 0 0 0 0,0 0-1 0 0,-1 0 1 0 0,1 0 0 0 0,0 0-1 0 0,-1 0 1 0 0,0 0 0 0 0,1 0-1 0 0,-1 0 1 0 0,0 0 0 0 0,0 0-1 0 0,0 0 1 0 0,0 0 0 0 0,0 1-1 0 0,-1-1 1 0 0,1 0 0 0 0,0 1-1 0 0,-1-1 1 0 0,1 1-1 0 0,-1-1 1 0 0,0 1 0 0 0,1 0-1 0 0,-1 0 1 0 0,0 0 0 0 0,0 0-1 0 0,0 0 1 0 0,0 0 0 0 0,0 0-1 0 0,0 1 1 0 0,0-1 0 0 0,0 1-1 0 0,0-1 1 0 0,0 1 0 0 0,0 0-1 0 0,0 0 1 0 0,0 0 0 0 0,0 0-1 0 0,0 0 1 0 0,0 0 58 0 0,-44 62-1754 0 0,40-47 1755 0 0,1 0-1 0 0,0 0 0 0 0,1 1 1 0 0,1 0-1 0 0,0-1 0 0 0,2 1 1 0 0,-1 0-1 0 0,2 0 0 0 0,0 0 1 0 0,1 0-1 0 0,2 10 0 0 0,-2-19 33 0 0,0 0 1 0 0,1 1 0 0 0,0-1-1 0 0,0 0 1 0 0,1 0-1 0 0,0 0 1 0 0,0-1-1 0 0,0 1 1 0 0,1-1-1 0 0,0 0 1 0 0,0 1-1 0 0,1-2 1 0 0,0 1-1 0 0,0 0 1 0 0,0-1-1 0 0,0 0 1 0 0,1-1-1 0 0,0 1 1 0 0,0-1-1 0 0,0 0 1 0 0,1 0-1 0 0,-1-1 1 0 0,1 0-1 0 0,0 0 1 0 0,7 2-34 0 0,-2-3 143 0 0,0 1 1 0 0,1-2 0 0 0,-1 0-1 0 0,0 0 1 0 0,1-1 0 0 0,-1-1-1 0 0,1 0 1 0 0,-1-1 0 0 0,0 0-1 0 0,0-1 1 0 0,0 0-1 0 0,0-1 1 0 0,0 0 0 0 0,-1-1-1 0 0,0 0 1 0 0,0-1 0 0 0,0 0-1 0 0,-1-1 1 0 0,0 0 0 0 0,0-1-1 0 0,0 0 1 0 0,-1 0-1 0 0,-1-1 1 0 0,1 0 0 0 0,-1-1-1 0 0,-1 0 1 0 0,6-8-144 0 0,0 0 42 0 0,0-1-1 0 0,-1 0 1 0 0,-1-1 0 0 0,-1 0 0 0 0,0 0-1 0 0,-2-1 1 0 0,-1-1 0 0 0,0 1 0 0 0,-1-1-1 0 0,-2 0 1 0 0,0 0 0 0 0,-1-1-1 0 0,-2 1 1 0 0,0-4-42 0 0,0 11 0 0 0,0 12 9 0 0,0 0-1 0 0,-1 0 1 0 0,1 0 0 0 0,-1 0 0 0 0,0-1 0 0 0,1 1-1 0 0,-1 0 1 0 0,-1 0 0 0 0,1 0 0 0 0,0 0 0 0 0,-1 0-1 0 0,0-1 1 0 0,1 1 0 0 0,-1 0 0 0 0,0 0 0 0 0,-1 1-1 0 0,1-1 1 0 0,-1 0 0 0 0,1 0 0 0 0,-1 0 0 0 0,0 1-1 0 0,0-1 1 0 0,0 1 0 0 0,0 0 0 0 0,0-1 0 0 0,0 1 0 0 0,-2-1-9 0 0,2 4-19 0 0,-1-1 0 0 0,1 1 0 0 0,0 0 0 0 0,0 0 1 0 0,0 0-1 0 0,-1 0 0 0 0,1 0 0 0 0,0 0 1 0 0,0 0-1 0 0,1 1 0 0 0,-1-1 0 0 0,0 1 0 0 0,0 0 1 0 0,1-1-1 0 0,-1 1 0 0 0,1 0 0 0 0,-1 0 1 0 0,1 0-1 0 0,0 0 0 0 0,0 0 0 0 0,0 0 0 0 0,0 0 1 0 0,0 1-1 0 0,0-1 0 0 0,0 2 19 0 0,-4 6-40 0 0,-14 28-36 0 0,1 1-1 0 0,2 1 1 0 0,2 0 0 0 0,2 1-1 0 0,2 0 1 0 0,1 0 0 0 0,2 1-1 0 0,2 1 1 0 0,2-1 0 0 0,2 1-1 0 0,1-1 1 0 0,5 21 76 0 0,24 51-1445 0 0,5-45-4788 0 0,-27-57 1764 0 0,-1-4-3115 0 0</inkml:trace>
  <inkml:trace contextRef="#ctx0" brushRef="#br0" timeOffset="11686.991">5785 1326 6065 0 0,'0'0'880'0'0,"0"0"-190"0"0,0 0 126 0 0,0 0 232 0 0,0 0 51 0 0,0 0-41 0 0,-13 33-150 0 0,-40 102-208 0 0,0 42 380 0 0,45-103-1709 0 0,17-65-1978 0 0,-2-13-4822 0 0,-7 4 3750 0 0</inkml:trace>
  <inkml:trace contextRef="#ctx0" brushRef="#br0" timeOffset="11933.794">5695 1212 12259 0 0,'0'0'701'0'0,"0"0"-218"0"0,0 0 40 0 0,0 0 169 0 0,0 0 95 0 0,0 0 11 0 0,0 0-36 0 0,0 0-47 0 0,0 0-75 0 0,0 0-120 0 0,0 0-156 0 0,33 1-140 0 0,104 4-96 0 0,-25 11-224 0 0,-95-7-3179 0 0,-20 7-8013 0 0,-1-11 6351 0 0</inkml:trace>
  <inkml:trace contextRef="#ctx0" brushRef="#br0" timeOffset="12181.831">5682 1507 2393 0 0,'0'0'1904'0'0,"0"0"-436"0"0,0 0 231 0 0,0 0 287 0 0,0 0-27 0 0,0 0-260 0 0,0 0-327 0 0,0 0-333 0 0,0 0-269 0 0,0 0-209 0 0,0 0-158 0 0,30 0-138 0 0,98-1-118 0 0,-31-17-494 0 0,-73 7-478 0 0,-12 7-100 0 0,12-5-2161 0 0,-7 4-2445 0 0,-5 1-1420 0 0</inkml:trace>
</inkml:ink>
</file>

<file path=ppt/ink/ink4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02.9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4 3161 0 0,'0'0'1405'0'0,"0"0"-380"0"0,0 0-121 0 0,0 0 219 0 0,0 0 301 0 0,0 0 176 0 0,0 0-35 0 0,0 0-204 0 0,0 0-294 0 0,0 0-317 0 0,0 0-260 0 0,-9 1 184 0 0,57 6 2331 0 0,311 8 1221 0 0,-285-16-3969 0 0,82-21-288 0 0,-146 18-742 0 0,-11 5-16459 0 0,-1 2 11231 0 0</inkml:trace>
</inkml:ink>
</file>

<file path=ppt/ink/ink4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03.2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7170 0 0,'0'0'1218'0'0,"0"0"-167"0"0,0 0 332 0 0,0 0 452 0 0,0 0 216 0 0,0 0-115 0 0,0 0-340 0 0,0 0-352 0 0,38 9-286 0 0,121 25-211 0 0,-42-25 286 0 0,29-18 222 0 0,-73 2-2308 0 0,1 4-5630 0 0,-61 3-4561 0 0</inkml:trace>
</inkml:ink>
</file>

<file path=ppt/ink/ink4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09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 8498 0 0,'0'0'769'0'0,"0"0"18"0"0,0 0 343 0 0,0 0 303 0 0,0 0 92 0 0,0 0-102 0 0,38 2-174 0 0,125 3-179 0 0,180-15 1692 0 0,-60-6-2162 0 0,-169 9-3700 0 0,-1 1-6794 0 0,-84 5 1642 0 0</inkml:trace>
</inkml:ink>
</file>

<file path=ppt/ink/ink4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10.5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0 855 0 0 0,'0'0'1468'0'0,"0"0"262"0"0,0 0 308 0 0,0 0 225 0 0,0 0 8 0 0,0 0-209 0 0,0 0-312 0 0,0 0-386 0 0,0 0-353 0 0,0 0-303 0 0,0 0-167 0 0,4-2-46 0 0,125 0 2789 0 0,-83 6-2743 0 0,277-1 793 0 0,-170-27-2399 0 0,-123 11-3099 0 0,-5-4-3769 0 0,-21 12-1765 0 0</inkml:trace>
  <inkml:trace contextRef="#ctx0" brushRef="#br0" timeOffset="246.025">276 604 6097 0 0,'0'0'579'0'0,"0"0"224"0"0,0 0 296 0 0,0 0 230 0 0,0 32 98 0 0,-3 103-69 0 0,3 235 2036 0 0,8-282-4283 0 0,1-61-2034 0 0,4-3-3883 0 0,-8-19 1338 0 0</inkml:trace>
  <inkml:trace contextRef="#ctx0" brushRef="#br0" timeOffset="570.186">652 567 5649 0 0,'0'0'3022'0'0,"0"0"-1574"0"0,0 0-483 0 0,0 0 26 0 0,0 0 69 0 0,0 0-17 0 0,0 0-84 0 0,33-15-73 0 0,105-48-81 0 0,-46 38 456 0 0,-86 25-1155 0 0,111-5 1049 0 0,-111 5-1130 0 0,-1 0 1 0 0,0 1-1 0 0,0 0 0 0 0,0 0 1 0 0,0 0-1 0 0,-1 0 1 0 0,1 1-1 0 0,0-1 0 0 0,0 1 1 0 0,-1 1-1 0 0,1-1 1 0 0,-1 1-1 0 0,0-1 0 0 0,0 1 1 0 0,0 1-1 0 0,0-1 0 0 0,0 0 1 0 0,-1 1-1 0 0,1 0 1 0 0,-1 0-1 0 0,0 0-25 0 0,-1 1 28 0 0,-1 0 0 0 0,1 1 0 0 0,-1-1 0 0 0,-1 0 0 0 0,1 0 0 0 0,-1 0 0 0 0,0 0 0 0 0,0 1 0 0 0,0-1 0 0 0,-1 0 0 0 0,0 0 0 0 0,0 0 0 0 0,0 0 0 0 0,-1 0 0 0 0,1 0 0 0 0,-1 0 0 0 0,-1 2-28 0 0,-22 40 95 0 0,-2 0 0 0 0,-1-2-1 0 0,-28 32-94 0 0,-80 139 132 0 0,104-109-85 0 0,31-103-43 0 0,1-1-1 0 0,-1 1 1 0 0,1 0-1 0 0,0 0 1 0 0,0 0-1 0 0,1-1 1 0 0,-1 1 0 0 0,1 0-1 0 0,0 0 1 0 0,0-1-1 0 0,0 1 1 0 0,0 0-1 0 0,0-1 1 0 0,1 1-1 0 0,0-1 1 0 0,0 0-1 0 0,0 0 1 0 0,0 1-1 0 0,0-1 1 0 0,1 0 0 0 0,-1-1-1 0 0,1 1 1 0 0,0 0-1 0 0,-1-1 1 0 0,1 1-1 0 0,1-1 1 0 0,-1 0-4 0 0,10 4-24 0 0,-1-1 0 0 0,1-1-1 0 0,0 0 1 0 0,0-1 0 0 0,0 0 0 0 0,1-1 0 0 0,-1 0 0 0 0,0-1 0 0 0,1-1 0 0 0,-1 0-1 0 0,1-1 1 0 0,-1-1 0 0 0,1 0 0 0 0,-1 0 0 0 0,6-3 24 0 0,69-23-9816 0 0,-72 20-924 0 0</inkml:trace>
  <inkml:trace contextRef="#ctx0" brushRef="#br0" timeOffset="1182.404">1427 1201 12203 0 0,'0'0'1633'0'0,"0"0"-604"0"0,0 0-265 0 0,0 0 60 0 0,0 0 131 0 0,0 0 60 0 0,0 0-71 0 0,0 0-159 0 0,0 0-163 0 0,0 0-138 0 0,23-35-109 0 0,72-111-73 0 0,32-27 504 0 0,131-140-593 0 0,-189 241-267 0 0,-65 105-879 0 0,-44 308 968 0 0,39-329-45 0 0,0-6 7 0 0,0 1 0 0 0,0-1 0 0 0,1 1 0 0 0,-1-1 1 0 0,1 1-1 0 0,1-1 0 0 0,-1 1 0 0 0,1-1 0 0 0,0 1 0 0 0,1-1 0 0 0,0 1 0 0 0,0-1 0 0 0,0 0 0 0 0,0 0 0 0 0,1 0 0 0 0,0 0 0 0 0,0-1 0 0 0,1 1 0 0 0,0-1 0 0 0,0 0 0 0 0,0 0 0 0 0,0 0 0 0 0,1 0 0 0 0,0-1 0 0 0,0 0 0 0 0,0 0 3 0 0,1-3 29 0 0,-1-1-1 0 0,1-1 0 0 0,0 1 0 0 0,-1-1 0 0 0,1 0 1 0 0,-1 0-1 0 0,1 0 0 0 0,-1-1 0 0 0,1 0 0 0 0,-1 0 1 0 0,0 0-1 0 0,0-1 0 0 0,0 1 0 0 0,0-1 0 0 0,-1-1 1 0 0,1 1-1 0 0,-1-1 0 0 0,0 1 0 0 0,0-1 0 0 0,0 0 1 0 0,0-1-1 0 0,-1 1 0 0 0,1-1 0 0 0,-1 1 0 0 0,0-1 1 0 0,0-1-29 0 0,17-17 68 0 0,69-77-24 0 0,-37 39-18 0 0,3 2 0 0 0,3 3 1 0 0,2 2-27 0 0,-14 27-241 0 0,-43 75-100 0 0,-43 106 644 0 0,32-122-361 0 0,2 1 0 0 0,1 0 0 0 0,1 0 1 0 0,2 0-1 0 0,1 0 0 0 0,4 31 58 0 0,13-8-1757 0 0,1-22-5929 0 0,-13-25 3333 0 0,-1-4-4065 0 0</inkml:trace>
  <inkml:trace contextRef="#ctx0" brushRef="#br0" timeOffset="1685.25">2800 1046 11146 0 0,'0'0'1185'0'0,"0"0"-234"0"0,0 0-105 0 0,0 0-67 0 0,0 0-84 0 0,0 0-76 0 0,0 0-124 0 0,0 0-141 0 0,0 0-131 0 0,0 0-116 0 0,-31 25-46 0 0,-98 80-37 0 0,37-14-45 0 0,79-62-253 0 0,13-29 177 0 0,0 0 28 0 0,28-8 914 0 0,121-117 1217 0 0,-104 82-1949 0 0,-6 4 54 0 0,2 2 0 0 0,1 1 0 0 0,2 2 0 0 0,1 2 0 0 0,24-11-167 0 0,-64 40-12 0 0,1 0 0 0 0,0 0 0 0 0,0 0 0 0 0,0 1 0 0 0,0 0 0 0 0,1 0-1 0 0,-1 1 1 0 0,1 0 0 0 0,-1 0 0 0 0,1 0 0 0 0,-1 1 0 0 0,1-1 0 0 0,-1 2 0 0 0,2-1 12 0 0,-6 2-7 0 0,-1-1 1 0 0,1 1-1 0 0,-1 0 0 0 0,0-1 1 0 0,1 1-1 0 0,-1 0 1 0 0,0 0-1 0 0,0 0 0 0 0,0 0 1 0 0,-1 0-1 0 0,1 0 1 0 0,0 0-1 0 0,-1 0 0 0 0,0 0 1 0 0,1 1-1 0 0,-1-1 1 0 0,0 0-1 0 0,0 0 0 0 0,0 0 1 0 0,0 0-1 0 0,0 1 1 0 0,-1-1-1 0 0,0 1 7 0 0,1 3 6 0 0,-41 233 294 0 0,37-202 346 0 0,3-37-289 0 0,-25-7 1746 0 0,-193-93-4660 0 0,175 85-626 0 0,14 5-4531 0 0,16 6-2802 0 0</inkml:trace>
  <inkml:trace contextRef="#ctx0" brushRef="#br0" timeOffset="2496.001">3702 659 0 0 0,'0'0'918'0'0,"0"0"463"0"0,0 0 105 0 0,0 0 33 0 0,0 0 17 0 0,0 0-94 0 0,0 0-173 0 0,0 0-156 0 0,0 0-125 0 0,0 0-125 0 0,0 0-103 0 0,0 0-100 0 0,0 0-103 0 0,-24 7-43 0 0,-76 24-7 0 0,30 17 380 0 0,57-37-829 0 0,0 2 1 0 0,0-1 0 0 0,1 2 0 0 0,1 0 0 0 0,0 0-1 0 0,1 1 1 0 0,1 0 0 0 0,0 0 0 0 0,1 1 0 0 0,0 1 0 0 0,2-1-1 0 0,0 1 1 0 0,0 0 0 0 0,2 1 0 0 0,0-1 0 0 0,1 1 0 0 0,1 0-1 0 0,1 9-58 0 0,1-24 23 0 0,0 1 0 0 0,1-1-1 0 0,0 0 1 0 0,-1 1 0 0 0,1-1-1 0 0,1 0 1 0 0,-1 0-1 0 0,0 0 1 0 0,1 0 0 0 0,-1 0-1 0 0,1 0 1 0 0,0 0 0 0 0,0 0-1 0 0,0-1 1 0 0,1 1 0 0 0,-1-1-1 0 0,1 1 1 0 0,-1-1-1 0 0,1 0 1 0 0,0 0 0 0 0,-1 0-1 0 0,1-1 1 0 0,0 1 0 0 0,0-1-1 0 0,1 1 1 0 0,-1-1 0 0 0,0 0-1 0 0,0 0 1 0 0,0 0-1 0 0,1-1 1 0 0,-1 1 0 0 0,1-1-1 0 0,-1 0 1 0 0,1 0-23 0 0,7 1 220 0 0,0-1 0 0 0,0-1 0 0 0,0 0 0 0 0,0 0 0 0 0,0-1 0 0 0,0-1 0 0 0,0 1 0 0 0,-1-2 0 0 0,1 0 0 0 0,2-1-220 0 0,26-16 373 0 0,-1-2 0 0 0,-1-2 0 0 0,-1-1 0 0 0,-1-1 0 0 0,-1-2 0 0 0,-2-2 0 0 0,-1-1 0 0 0,-2-1 0 0 0,-1-2 0 0 0,10-17-373 0 0,-24 33-19 0 0,-2 0 0 0 0,0-1 0 0 0,-1 0 0 0 0,-1-1 0 0 0,-1 0 0 0 0,-1-1 0 0 0,0 0 0 0 0,-2 0 0 0 0,-1-1 0 0 0,-1 1 0 0 0,0-1 0 0 0,-2 0 0 0 0,-1 0 0 0 0,0 0 0 0 0,-2 0 0 0 0,-1-6 19 0 0,1 22-57 0 0,1 1 0 0 0,-1 0-1 0 0,0 0 1 0 0,-1 0-1 0 0,1 0 1 0 0,-1 0 0 0 0,0 0-1 0 0,-1 0 1 0 0,1 0-1 0 0,-1 1 1 0 0,0-1-1 0 0,-1 1 1 0 0,1 0 0 0 0,-1 0-1 0 0,0 0 1 0 0,0 1-1 0 0,-1-1 1 0 0,1 1 0 0 0,-1 0-1 0 0,0 0 1 0 0,0 0-1 0 0,-1 1 1 0 0,1 0 0 0 0,-1 0-1 0 0,1 0 1 0 0,-1 1-1 0 0,0 0 1 0 0,0 0-1 0 0,0 0 1 0 0,0 1 0 0 0,0 0-1 0 0,-1 0 1 0 0,1 1-1 0 0,0-1 1 0 0,0 1 0 0 0,-1 1-1 0 0,1-1 1 0 0,0 1-1 0 0,0 0 1 0 0,-5 2 57 0 0,-1 3-36 0 0,-1 2 0 0 0,1 0 0 0 0,0 0 0 0 0,1 1 0 0 0,0 0 0 0 0,0 1 0 0 0,1 1 0 0 0,0-1 0 0 0,1 1 0 0 0,0 1 0 0 0,1 0 0 0 0,0 0 0 0 0,1 1 0 0 0,1 0 0 0 0,0 0 0 0 0,0 0 0 0 0,1 3 36 0 0,-2 1-3 0 0,2 1 1 0 0,0-1-1 0 0,1 1 0 0 0,1 0 1 0 0,0 0-1 0 0,2 0 1 0 0,0 1-1 0 0,1-1 1 0 0,1 0-1 0 0,0 0 0 0 0,2 0 1 0 0,0 0-1 0 0,3 8 3 0 0,-1-9 21 0 0,0 1-1 0 0,2-2 0 0 0,0 1 1 0 0,1-1-1 0 0,0 0 0 0 0,2-1 1 0 0,-1 0-1 0 0,11 11-20 0 0,-1-4 27 0 0,1 0 0 0 0,1-2 0 0 0,1 0-1 0 0,1-1 1 0 0,1-2 0 0 0,0 0 0 0 0,1-2 0 0 0,1 0-1 0 0,14 4-26 0 0,85 19-3624 0 0,-89-37-5900 0 0,-24-1 1356 0 0</inkml:trace>
  <inkml:trace contextRef="#ctx0" brushRef="#br0" timeOffset="2700.339">4358 792 7202 0 0,'0'0'3716'0'0,"0"0"-2379"0"0,0 0-656 0 0,0 0 205 0 0,0 0 253 0 0,0 0 54 0 0,0 0-97 0 0,0 0-187 0 0,0 0-205 0 0,0 0-150 0 0,-4 32-148 0 0,-8 99-129 0 0,9-36 47 0 0,18-9-1844 0 0,-11-70-348 0 0,1-9-2762 0 0,-2-3-1655 0 0,-2-3 164 0 0</inkml:trace>
  <inkml:trace contextRef="#ctx0" brushRef="#br0" timeOffset="2982.167">4081 799 5633 0 0,'0'0'1300'0'0,"0"0"-565"0"0,0 0-93 0 0,0 0 306 0 0,0 0 247 0 0,0 0 112 0 0,0 0-10 0 0,0 0-88 0 0,0 0-113 0 0,0 0-153 0 0,0 0-187 0 0,0 0-143 0 0,33 0-107 0 0,102 1-97 0 0,136 2-835 0 0,-256 3-1628 0 0,-13-1-1135 0 0,-1 3-3578 0 0,-1-1 614 0 0</inkml:trace>
  <inkml:trace contextRef="#ctx0" brushRef="#br0" timeOffset="3149.1">4148 1171 3801 0 0,'0'0'1468'0'0,"0"0"297"0"0,0 0 282 0 0,0 0-3 0 0,0 0-264 0 0,0 0-309 0 0,0 0-334 0 0,0 0-292 0 0,0 0-203 0 0,0 0-198 0 0,32-3-146 0 0,102-11-91 0 0,-7-18-162 0 0,-79 15-995 0 0,-15 6-1091 0 0,-10 3-2328 0 0,-16 5 1817 0 0,8-1-5530 0 0</inkml:trace>
  <inkml:trace contextRef="#ctx0" brushRef="#br0" timeOffset="3851.99">4337 67 6201 0 0,'0'0'1858'0'0,"0"0"40"0"0,0 0 0 0 0,0 0-118 0 0,0 0-238 0 0,0 0-334 0 0,0 0-344 0 0,0 0-312 0 0,0 0-280 0 0,0 0-169 0 0,0 0-66 0 0,0 0 38 0 0,9-2 57 0 0,247-26 692 0 0,-255 28-816 0 0,0 0 1 0 0,0-1-1 0 0,0 1 0 0 0,0 0 0 0 0,0 0 0 0 0,0 0 1 0 0,0 0-1 0 0,0 0 0 0 0,0 0 0 0 0,0 0 1 0 0,0 0-1 0 0,-1 0 0 0 0,1 0 0 0 0,0 1 1 0 0,0-1-1 0 0,0 0 0 0 0,0 1 0 0 0,0-1 0 0 0,0 1 1 0 0,0-1-1 0 0,0 1 0 0 0,0-1 0 0 0,-1 1 1 0 0,1-1-1 0 0,0 1 0 0 0,0 0 0 0 0,-1-1 1 0 0,1 1-1 0 0,-1 0 0 0 0,1 0 0 0 0,0 0 0 0 0,-1 0 1 0 0,0-1-1 0 0,1 1 0 0 0,-1 0 0 0 0,1 0 1 0 0,-1 0-1 0 0,0 0 0 0 0,0 0 0 0 0,1 0 0 0 0,-1 0 1 0 0,0 0-1 0 0,0 0 0 0 0,0 0 0 0 0,0 0 1 0 0,0 0-1 0 0,0 0 0 0 0,-1 0 0 0 0,1 0 1 0 0,0 0-1 0 0,0 0 0 0 0,-1 0 0 0 0,1 0 0 0 0,-1 0 1 0 0,1 0-1 0 0,-1-1 0 0 0,1 1 0 0 0,-1 1-8 0 0,-40 57 954 0 0,31-47-850 0 0,6-9-86 0 0,1 1 1 0 0,0-1-1 0 0,0 1 1 0 0,0 0-1 0 0,0 0 0 0 0,1 0 1 0 0,-1 0-1 0 0,1 0 0 0 0,0 0 1 0 0,0 1-1 0 0,1-1 1 0 0,0 1-1 0 0,-1-1 0 0 0,1 1 1 0 0,1 0-1 0 0,-1-1 0 0 0,1 1 1 0 0,0 0-1 0 0,0 0 1 0 0,0-1-1 0 0,0 1 0 0 0,1 0 1 0 0,0-1-1 0 0,0 1 0 0 0,0 0 1 0 0,1-1-1 0 0,-1 0 0 0 0,1 1 1 0 0,0-1-1 0 0,1 0 1 0 0,-1 0-1 0 0,1 0 0 0 0,-1 0 1 0 0,1 0-1 0 0,0 0 0 0 0,1-1 1 0 0,-1 0-1 0 0,1 0 1 0 0,-1 0-1 0 0,1 0-18 0 0,10 5 31 0 0,1-2-1 0 0,0 0 1 0 0,0 0-1 0 0,1-1 1 0 0,-1-1 0 0 0,1-1-1 0 0,0 0 1 0 0,0-1-1 0 0,0-1 1 0 0,0 0 0 0 0,0-1-1 0 0,13-2-30 0 0,63-11-4112 0 0,-76 9 326 0 0,-7 0-1643 0 0,-2 1-3125 0 0</inkml:trace>
  <inkml:trace contextRef="#ctx0" brushRef="#br0" timeOffset="4051.941">4991 0 10138 0 0,'0'0'1622'0'0,"0"0"-1134"0"0,0 0 135 0 0,0 0 394 0 0,0 0 189 0 0,0 0 19 0 0,0 0-96 0 0,10 35-125 0 0,34 113-135 0 0,52 204 2401 0 0,-79-287-3157 0 0,-4 2 0 0 0,-3-1 0 0 0,-2 1 0 0 0,-4 1 0 0 0,-2-1 0 0 0,-3 1 0 0 0,-6 19-113 0 0,4-67-281 0 0,-2-1 0 0 0,0 1 0 0 0,-2-1 0 0 0,0-1 0 0 0,-1 1 0 0 0,0-1-1 0 0,-2-1 1 0 0,0 1 0 0 0,-1-2 0 0 0,-1 1 0 0 0,0-2 0 0 0,-1 0 0 0 0,-1 0 0 0 0,0-1-1 0 0,-5 2 282 0 0,-70 46-5564 0 0,-10-18-4239 0 0,79-39 6005 0 0</inkml:trace>
  <inkml:trace contextRef="#ctx0" brushRef="#br0" timeOffset="5126.452">5287 1094 1272 0 0,'0'0'902'0'0,"0"0"57"0"0,0 0 356 0 0,0 0 440 0 0,0 0 172 0 0,0 0-60 0 0,0 0-141 0 0,0 0-210 0 0,0 0-187 0 0,0 0-199 0 0,0 0-202 0 0,0 0-193 0 0,0 0-156 0 0,35-19-108 0 0,108-58-93 0 0,-75 27 96 0 0,-58 38-380 0 0,29-31-84 0 0,-2-1-1 0 0,-2-2 0 0 0,-1-1 1 0 0,-3-2-1 0 0,-2-1 0 0 0,-2-2-9 0 0,-16 18-974 0 0,-34 60-1564 0 0,12-6 2357 0 0,1-3 171 0 0,-1-1-1 0 0,2 1 1 0 0,0 1-1 0 0,2 0 1 0 0,0 0 0 0 0,0 1-1 0 0,2 0 1 0 0,0 0-1 0 0,2 0 1 0 0,0 0 0 0 0,1 1-1 0 0,0 6 11 0 0,4-19 66 0 0,0 0-1 0 0,1 0 1 0 0,-1 0-1 0 0,1-1 1 0 0,1 1-1 0 0,-1-1 1 0 0,1 0-1 0 0,0 0 1 0 0,1 0 0 0 0,-1 0-1 0 0,1-1 1 0 0,0 1-1 0 0,1-1 1 0 0,-1-1-1 0 0,1 1 1 0 0,0-1-1 0 0,0 0 1 0 0,0 0-1 0 0,1-1 1 0 0,-1 0-1 0 0,1 0 1 0 0,0 0-1 0 0,0-1 1 0 0,0 0-1 0 0,0 0 1 0 0,0-1-1 0 0,0 0 1 0 0,1 0-1 0 0,-1-1 1 0 0,0 0-1 0 0,6 0-65 0 0,7-4 169 0 0,0-1 0 0 0,0 0 0 0 0,-1-2 0 0 0,0 0 0 0 0,0-1 0 0 0,-1-1 0 0 0,0 0 0 0 0,0-2 0 0 0,-1 0 0 0 0,0-1 0 0 0,-1-1 0 0 0,-1 0 0 0 0,0-1 0 0 0,0-1 0 0 0,-2 0 0 0 0,0-1 0 0 0,-1 0 0 0 0,9-16-169 0 0,-6 15-73 0 0,-2-1 0 0 0,0 0 0 0 0,-1-1 0 0 0,-1 0 0 0 0,0-1 0 0 0,-2 0 0 0 0,0-1-1 0 0,-1 0 1 0 0,-2 0 0 0 0,0-1 0 0 0,-1 1 0 0 0,2-20 73 0 0,-8 41-23 0 0,1 0-1 0 0,0 1 1 0 0,0-1-1 0 0,-1 0 1 0 0,1 1 0 0 0,-1-1-1 0 0,1 0 1 0 0,0 1-1 0 0,-1-1 1 0 0,1 0 0 0 0,0 0-1 0 0,-1 0 1 0 0,1 1-1 0 0,-1-1 1 0 0,1 0 0 0 0,-1 0-1 0 0,1 0 1 0 0,-1 0-1 0 0,1 0 1 0 0,0 0 0 0 0,-1 0-1 0 0,1 0 1 0 0,-1 0-1 0 0,1 0 1 0 0,-1 0 0 0 0,1 0-1 0 0,-1 0 1 0 0,1 0 0 0 0,0 0-1 0 0,-1 0 1 0 0,1-1-1 0 0,-1 1 1 0 0,1 0 0 0 0,-1 0-1 0 0,1-1 1 0 0,0 1-1 0 0,-1 0 1 0 0,1 0 0 0 0,0-1-1 0 0,-1 1 1 0 0,1 0-1 0 0,0-1 1 0 0,-1 1 0 0 0,1 0-1 0 0,0-1 1 0 0,0 1-1 0 0,0-1 1 0 0,-1 1 0 0 0,1-1-1 0 0,0 1 1 0 0,0 0 0 0 0,0-1-1 0 0,0 1 1 0 0,0-1-1 0 0,0 1 1 0 0,0-1 0 0 0,-1 1-1 0 0,2-1 1 0 0,-1 1-1 0 0,0 0 1 0 0,0-1 0 0 0,0 1-1 0 0,0-1 1 0 0,0 1-1 0 0,0-1 1 0 0,0 1 0 0 0,0-1-1 0 0,1 1 1 0 0,-1 0-1 0 0,0-1 24 0 0,-23 27-1184 0 0,13-14 1140 0 0,1 0 0 0 0,1 1 0 0 0,0 0 0 0 0,0 0 0 0 0,1 1-1 0 0,1 0 1 0 0,1 1 0 0 0,0-1 0 0 0,0 1 0 0 0,2 0 0 0 0,0 0 0 0 0,0 0 0 0 0,2 0 0 0 0,0 0 0 0 0,0 1-1 0 0,3 14 45 0 0,0-23 68 0 0,1-1 0 0 0,0 0 0 0 0,0 1 0 0 0,1-1-1 0 0,-1-1 1 0 0,1 1 0 0 0,1-1 0 0 0,-1 1 0 0 0,1-1-1 0 0,0 0 1 0 0,0-1 0 0 0,1 1 0 0 0,-1-1-1 0 0,1 0 1 0 0,0-1 0 0 0,0 1 0 0 0,0-1 0 0 0,0 0-1 0 0,1-1 1 0 0,-1 1 0 0 0,1-1 0 0 0,0-1-1 0 0,1 1-67 0 0,1-2 158 0 0,0 0-1 0 0,0 0 1 0 0,0-1-1 0 0,0 0 1 0 0,0-1-1 0 0,0 0 0 0 0,0-1 1 0 0,0 0-1 0 0,0 0 1 0 0,-1 0-1 0 0,0-1 1 0 0,0-1-1 0 0,0 1 0 0 0,0-1 1 0 0,-1-1-1 0 0,1 1 1 0 0,-1-1-1 0 0,-1-1 1 0 0,1 1-1 0 0,-1-1 0 0 0,0 0 1 0 0,-1 0-1 0 0,0-1-157 0 0,14-15-105 0 0,0 0 0 0 0,-3-2-1 0 0,0 0 1 0 0,-1-1-1 0 0,-1 0 1 0 0,-2-1 0 0 0,0 0-1 0 0,-2-1 1 0 0,-1 0 0 0 0,-2-1-1 0 0,0 0 1 0 0,-2 0 0 0 0,-1-1-1 0 0,-1-18 106 0 0,-3 47-31 0 0,1 0 0 0 0,-1-1-1 0 0,0 1 1 0 0,0 0 0 0 0,0 0 0 0 0,0-1-1 0 0,0 1 1 0 0,0 0 0 0 0,0-1 0 0 0,0 1-1 0 0,0 0 1 0 0,0 0 0 0 0,-1-1 0 0 0,1 1-1 0 0,-1 0 1 0 0,1 0 0 0 0,-1 0-1 0 0,1-1 1 0 0,-1 1 0 0 0,0 0 0 0 0,1 0-1 0 0,-1 0 1 0 0,0 0 0 0 0,0 0 0 0 0,0 0-1 0 0,0 0 1 0 0,0 1 0 0 0,0-1 0 0 0,0 0-1 0 0,0 0 1 0 0,0 1 0 0 0,0-1-1 0 0,0 1 1 0 0,-1-1 0 0 0,1 1 0 0 0,0-1-1 0 0,0 1 1 0 0,-1 0 0 0 0,1 0 0 0 0,0-1-1 0 0,0 1 1 0 0,-1 0 0 0 0,1 0 0 0 0,0 0-1 0 0,-1 0 1 0 0,1 1 0 0 0,0-1-1 0 0,0 0 1 0 0,-1 1 0 0 0,1-1 0 0 0,0 0-1 0 0,0 1 1 0 0,0-1 0 0 0,-1 1 31 0 0,-6 6-79 0 0,0 0-1 0 0,0 0 1 0 0,0 1 0 0 0,1 0 0 0 0,0 1-1 0 0,0 0 1 0 0,1 0 0 0 0,0 0 0 0 0,1 0 0 0 0,0 1-1 0 0,1 0 1 0 0,-4 10 79 0 0,-3 8-52 0 0,2 1 0 0 0,0-1 0 0 0,2 2 1 0 0,1-1-1 0 0,2 1 0 0 0,0 0 0 0 0,2 0 0 0 0,2 0 0 0 0,1 8 52 0 0,27 54-2368 0 0,3-38-6415 0 0,-23-41 3072 0 0</inkml:trace>
  <inkml:trace contextRef="#ctx0" brushRef="#br0" timeOffset="5384.211">7029 696 12707 0 0,'0'0'1624'0'0,"0"0"-890"0"0,0 0-306 0 0,0 0 58 0 0,0 0 87 0 0,0 0 16 0 0,0 0-74 0 0,0 0-107 0 0,0 0-77 0 0,0 0-59 0 0,-15 35-58 0 0,-46 107-59 0 0,59-138-154 0 0,-10 20-130 0 0,1 0 0 0 0,1 0 1 0 0,1 1-1 0 0,1 0 0 0 0,1 0 1 0 0,2 1-1 0 0,-2 14 129 0 0,6-10-2836 0 0,1-20-1018 0 0,0-9 691 0 0,0-1-782 0 0,0 0-393 0 0</inkml:trace>
  <inkml:trace contextRef="#ctx0" brushRef="#br0" timeOffset="5632.089">6679 748 6417 0 0,'0'0'2514'0'0,"0"0"-1476"0"0,0 0-375 0 0,0 0 93 0 0,0 0-40 0 0,0 0-65 0 0,0 0-51 0 0,0 0-36 0 0,35 0 7 0 0,113 0-10 0 0,227-18 751 0 0,-342 17-2907 0 0,-18 1-5577 0 0,-15 1 3179 0 0,0 2 390 0 0</inkml:trace>
  <inkml:trace contextRef="#ctx0" brushRef="#br0" timeOffset="5799.028">6694 1179 1968 0 0,'0'0'1855'0'0,"0"0"115"0"0,0 0 101 0 0,0 0-94 0 0,0 0-272 0 0,0 0-324 0 0,0 0-317 0 0,30 1-299 0 0,99 6-240 0 0,-26-23 13 0 0,-38-2-720 0 0,64-17-561 0 0,-44 15-7695 0 0,-61 16 1982 0 0</inkml:trace>
</inkml:ink>
</file>

<file path=ppt/ink/ink4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07.6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0 413 256 0 0,'0'0'1912'0'0,"0"0"-84"0"0,0 0 25 0 0,0 0 26 0 0,0 0-89 0 0,0 0-151 0 0,0 0-135 0 0,0 0-115 0 0,0 0-88 0 0,0 0-147 0 0,0 0-155 0 0,0 0-131 0 0,0 0-119 0 0,24 3-42 0 0,78 9-41 0 0,39-9 1371 0 0,-109-5-1910 0 0,1-2-1 0 0,-1-1 0 0 0,-1-2 0 0 0,1 0 0 0 0,-1-3 0 0 0,0 0 0 0 0,10-7-126 0 0,0-9-1697 0 0,-36 17-2244 0 0,-3 0-3386 0 0,-2 5-3122 0 0</inkml:trace>
  <inkml:trace contextRef="#ctx0" brushRef="#br0" timeOffset="245.959">193 299 5457 0 0,'0'0'1534'0'0,"0"0"-298"0"0,0 0-49 0 0,0 0 93 0 0,0 0 65 0 0,2 34-46 0 0,3 106-218 0 0,12-44 339 0 0,-8-72-1221 0 0,-4-7-437 0 0,1-1 0 0 0,1 1 0 0 0,0-1 1 0 0,1-1-1 0 0,0 1 0 0 0,2-1 0 0 0,-1-1 0 0 0,7 6 238 0 0,9 1-3782 0 0,-6-12-2840 0 0,-10-8 2891 0 0</inkml:trace>
  <inkml:trace contextRef="#ctx0" brushRef="#br0" timeOffset="542.275">810 174 11698 0 0,'0'0'2174'0'0,"0"0"-600"0"0,0 0-444 0 0,0 0-98 0 0,0 0-33 0 0,0 0-72 0 0,0 0-98 0 0,0 0-141 0 0,0 0-148 0 0,31-22-125 0 0,98-69-92 0 0,-48 49 141 0 0,-70 38-412 0 0,0 0 1 0 0,1 1-1 0 0,-1 1 1 0 0,1 0-1 0 0,0 0 1 0 0,-1 1-1 0 0,1 0 1 0 0,0 1-1 0 0,7 1-52 0 0,-16 0-4 0 0,-1-1-1 0 0,1 1 1 0 0,0 0 0 0 0,-1 0-1 0 0,1 0 1 0 0,-1 0 0 0 0,1 0-1 0 0,-1 1 1 0 0,0-1-1 0 0,1 1 1 0 0,-1-1 0 0 0,0 1-1 0 0,0 0 1 0 0,0 0 0 0 0,0 0-1 0 0,-1 0 1 0 0,1 0 0 0 0,0 0-1 0 0,-1 1 1 0 0,1-1 0 0 0,-1 0-1 0 0,0 1 1 0 0,0-1 0 0 0,0 1-1 0 0,0 0 1 0 0,0-1-1 0 0,-1 1 1 0 0,1 0 0 0 0,-1-1-1 0 0,0 1 1 0 0,0 0 0 0 0,0 0-1 0 0,0-1 1 0 0,0 3 4 0 0,-18 94-52 0 0,-182 289-91 0 0,196-378 142 0 0,1 1-1 0 0,0-1 1 0 0,1 1-1 0 0,0 0 1 0 0,0 0-1 0 0,1-1 1 0 0,1 1-1 0 0,-1 0 1 0 0,2 0 0 0 0,1 7 1 0 0,1-13 13 0 0,0 1 0 0 0,1-2 0 0 0,0 1 0 0 0,0 0 0 0 0,1-1 0 0 0,0 0-1 0 0,-1 0 1 0 0,1 0 0 0 0,0-1 0 0 0,1 1 0 0 0,-1-1 0 0 0,0-1 0 0 0,1 1 0 0 0,0-1 0 0 0,0 0 0 0 0,0 0 0 0 0,0 0 0 0 0,0-1 0 0 0,0 0 0 0 0,0 0 0 0 0,0-1 0 0 0,0 1 0 0 0,0-1 0 0 0,1-1 0 0 0,-1 1 0 0 0,0-1 0 0 0,3-1-13 0 0,128-30-1375 0 0,-82 9-7979 0 0,-47 20 6776 0 0,3-2-7373 0 0</inkml:trace>
  <inkml:trace contextRef="#ctx0" brushRef="#br0" timeOffset="1137.494">1819 107 2489 0 0,'0'0'2681'0'0,"0"0"-459"0"0,0 0-203 0 0,0 0-126 0 0,0 0-156 0 0,0 0-314 0 0,0 0-376 0 0,0 0-304 0 0,0 0-168 0 0,0 0-7 0 0,0 0 82 0 0,0 0 48 0 0,0 19-39 0 0,4 143 973 0 0,42 191-187 0 0,-37-287-1980 0 0,-11-40-3180 0 0,-11-22-4531 0 0,9-4 3141 0 0,1 0 225 0 0</inkml:trace>
  <inkml:trace contextRef="#ctx0" brushRef="#br0" timeOffset="1441.493">1467 111 7642 0 0,'0'0'933'0'0,"0"0"33"0"0,0 0 203 0 0,0 0 182 0 0,0 0 4 0 0,0 0-69 0 0,0 0-125 0 0,36 0-159 0 0,115-3-163 0 0,337 2 518 0 0,-465 5-3403 0 0,-13 7-7410 0 0,-9-7 1897 0 0</inkml:trace>
  <inkml:trace contextRef="#ctx0" brushRef="#br0" timeOffset="1692.708">1548 789 6617 0 0,'0'0'2160'0'0,"0"0"-216"0"0,0 0 22 0 0,0 0 66 0 0,0 0-149 0 0,0 0-309 0 0,0 0-317 0 0,32-2-287 0 0,102-7-223 0 0,-38-14 150 0 0,129-43-252 0 0,-76 27-5999 0 0,-122 34-48 0 0,-10 1-5470 0 0</inkml:trace>
  <inkml:trace contextRef="#ctx0" brushRef="#br0" timeOffset="2087.083">2445 593 3049 0 0,'0'0'1905'0'0,"0"0"-798"0"0,0 0-33 0 0,0 0 289 0 0,0 0 116 0 0,0 0-75 0 0,0 0-277 0 0,0 0-301 0 0,0 0-208 0 0,0 0-179 0 0,-30 32-99 0 0,-89 98-93 0 0,67-71 26 0 0,25-19 215 0 0,26-39-428 0 0,1-1 20 0 0,0 0 40 0 0,0 0 119 0 0,49-41 3379 0 0,90-95-1751 0 0,-40 51-1288 0 0,-67 58-451 0 0,-17 13-99 0 0,0 1 0 0 0,1 1 0 0 0,0 0 1 0 0,1 2-1 0 0,0 0 0 0 0,1 0 0 0 0,2 1-29 0 0,-18 9-11 0 0,0-1 1 0 0,1 1-1 0 0,-1 0 0 0 0,1 0 0 0 0,-1 0 1 0 0,0 0-1 0 0,1 1 0 0 0,-1-1 0 0 0,0 1 1 0 0,1-1-1 0 0,-1 1 0 0 0,0 0 0 0 0,1-1 1 0 0,-1 1-1 0 0,0 1 0 0 0,0-1 0 0 0,0 0 1 0 0,0 0-1 0 0,0 1 0 0 0,0-1 1 0 0,-1 1-1 0 0,1 0 0 0 0,0-1 0 0 0,-1 1 1 0 0,1 0-1 0 0,-1 0 0 0 0,1 0 0 0 0,-1 0 1 0 0,0 0-1 0 0,0 0 0 0 0,0 1 0 0 0,0-1 1 0 0,-1 0-1 0 0,1 0 0 0 0,0 1 0 0 0,-1-1 1 0 0,0 0-1 0 0,1 1 0 0 0,-1-1 0 0 0,0 1 1 0 0,0-1-1 0 0,0 0 0 0 0,-1 1 0 0 0,1-1 1 0 0,-1 0-1 0 0,0 3 11 0 0,2 5 45 0 0,27 155 69 0 0,-6-92-94 0 0,-20-43 749 0 0,-2-30-411 0 0,0 0 54 0 0,-16 0 542 0 0,-78-29-715 0 0,-67-27-2404 0 0,93 31-2872 0 0,28 10-1188 0 0,12 4-5159 0 0</inkml:trace>
</inkml:ink>
</file>

<file path=ppt/ink/ink4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04.6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360 37 0 0 0,'0'0'649'0'0,"0"0"456"0"0,0 0 115 0 0,0 0-25 0 0,0 0-87 0 0,0 0-104 0 0,0 0-54 0 0,-3-5-17 0 0,2 3-934 0 0,-8-16 1491 0 0,-9 7 3437 0 0,-18 14-1621 0 0,16 12-3104 0 0,0 0-1 0 0,1 2 0 0 0,0 1 0 0 0,2 0 0 0 0,0 1 0 0 0,1 1 1 0 0,1 0-1 0 0,1 1 0 0 0,1 1 0 0 0,1 0 0 0 0,0 1 0 0 0,-3 13-201 0 0,-1 0 126 0 0,2 1-1 0 0,1 1 0 0 0,2 0 0 0 0,2 1 1 0 0,2 0-1 0 0,1 0 0 0 0,2 0 0 0 0,1 1 0 0 0,2-1 1 0 0,2 1-1 0 0,3 4-125 0 0,-1-21 100 0 0,2 0 1 0 0,1 0-1 0 0,1-1 0 0 0,1 1 0 0 0,0-1 1 0 0,2-1-1 0 0,1 0 0 0 0,0 0 1 0 0,2-1-1 0 0,0 0 0 0 0,1-2 1 0 0,1 1-1 0 0,1-2 0 0 0,0 0 0 0 0,2-1 1 0 0,-1 0-1 0 0,2-2 0 0 0,0 0 1 0 0,16 8-101 0 0,-22-15 125 0 0,0-1 0 0 0,0 0 1 0 0,0-1-1 0 0,1-1 1 0 0,0 0-1 0 0,0-1 0 0 0,0 0 1 0 0,0-2-1 0 0,0 1 0 0 0,0-2 1 0 0,8 0-126 0 0,-21 0-54 0 0,0-1 0 0 0,0 0 1 0 0,0 1-1 0 0,1-1 0 0 0,-1 0 0 0 0,0 0 1 0 0,0 0-1 0 0,0 0 0 0 0,0 0 1 0 0,0 0-1 0 0,-1 0 0 0 0,1 0 0 0 0,0 0 1 0 0,0-1-1 0 0,-1 1 0 0 0,1 0 1 0 0,-1-1-1 0 0,1 1 0 0 0,-1 0 0 0 0,1-1 1 0 0,-1 1-1 0 0,0 0 0 0 0,0-1 1 0 0,1 1-1 0 0,-1-1 0 0 0,0 1 0 0 0,-1 0 1 0 0,1-1-1 0 0,0 1 0 0 0,0 0 1 0 0,0-1-1 0 0,-1 1 54 0 0,3-16-2885 0 0,2 5-314 0 0,-1 2-3872 0 0,0 3-3018 0 0</inkml:trace>
  <inkml:trace contextRef="#ctx0" brushRef="#br0" timeOffset="404.522">1091 391 13795 0 0,'0'0'761'0'0,"0"0"-388"0"0,0 0-231 0 0,0 0 132 0 0,0 0 327 0 0,0 0 310 0 0,0 0 156 0 0,0 0-72 0 0,0 0-204 0 0,0 0-226 0 0,0 0-184 0 0,0 35-94 0 0,0 111-77 0 0,0 104 344 0 0,18-71-888 0 0,-14-153 10 0 0,-2-8-2448 0 0,-1-6-4847 0 0,-1-12 3102 0 0,-3 0-1624 0 0</inkml:trace>
  <inkml:trace contextRef="#ctx0" brushRef="#br0" timeOffset="647.524">581 468 6673 0 0,'0'0'103'0'0,"0"0"291"0"0,0 0 651 0 0,0 0 445 0 0,0 0 183 0 0,31 1-20 0 0,102 4-134 0 0,67-17 1913 0 0,-161 7-3049 0 0,171-35 855 0 0,-118 21-909 0 0,1 3-1 0 0,56 0-328 0 0,-16 16-1492 0 0,-132 1 1360 0 0,0-1 0 0 0,0 1 0 0 0,1 0 0 0 0,-1-1 1 0 0,0 1-1 0 0,0 0 0 0 0,0 0 0 0 0,0-1 0 0 0,0 1 0 0 0,0 0 0 0 0,0 0 0 0 0,0 0 0 0 0,0 0 1 0 0,-1 1-1 0 0,1-1 0 0 0,0 0 0 0 0,-1 0 0 0 0,1 0 0 0 0,0 1 0 0 0,-1-1 0 0 0,0 0 1 0 0,1 0-1 0 0,-1 1 0 0 0,0-1 0 0 0,0 0 0 0 0,0 1 0 0 0,1-1 0 0 0,-1 1 0 0 0,-1-1 0 0 0,1 0 1 0 0,0 1-1 0 0,0-1 132 0 0,-9 28-7172 0 0,-2-18-204 0 0</inkml:trace>
  <inkml:trace contextRef="#ctx0" brushRef="#br0" timeOffset="888.539">826 1142 2737 0 0,'0'0'2415'0'0,"0"0"-882"0"0,0 0-107 0 0,0 0 172 0 0,0 0 46 0 0,0 0-18 0 0,0 0-90 0 0,0 0-142 0 0,34-9-191 0 0,111-27-248 0 0,69-29 994 0 0,65-9-2978 0 0,-226 49-2439 0 0,-20 3-6495 0 0,-26 17 4407 0 0</inkml:trace>
  <inkml:trace contextRef="#ctx0" brushRef="#br0" timeOffset="1127.773">798 155 8938 0 0,'0'0'892'0'0,"0"0"-157"0"0,0 0 80 0 0,0 0 240 0 0,0 0 141 0 0,0 0-19 0 0,0 0-134 0 0,35-7-150 0 0,111-20-172 0 0,-87 16-679 0 0,1 3-1 0 0,0 3 1 0 0,0 2-1 0 0,0 3 1 0 0,10 3-42 0 0,-5 2-2796 0 0,-23 3-4078 0 0,-22-3-1129 0 0</inkml:trace>
  <inkml:trace contextRef="#ctx0" brushRef="#br0" timeOffset="1533.762">1858 932 7218 0 0,'0'0'1713'0'0,"0"0"-511"0"0,0 0-274 0 0,0 0-62 0 0,0 0-29 0 0,0 0-51 0 0,0 0-113 0 0,0 0-121 0 0,0 0-110 0 0,0 0-77 0 0,0 0-68 0 0,0 0-34 0 0,0 0-32 0 0,-1 34-36 0 0,-3 105-30 0 0,11-32 123 0 0,9-27 95 0 0,-15-79-235 0 0,5-6 3298 0 0,36-191-439 0 0,71-85-2663 0 0,-78 233-915 0 0,-14 45-5152 0 0,-14 16-4004 0 0,-5-9 1399 0 0</inkml:trace>
  <inkml:trace contextRef="#ctx0" brushRef="#br0" timeOffset="1835.11">2324 800 7450 0 0,'0'0'2361'0'0,"0"0"-461"0"0,0 0-341 0 0,0 0-205 0 0,0 0-195 0 0,0 0-160 0 0,0 0-103 0 0,0 0-125 0 0,0 0-155 0 0,0 0-159 0 0,0 0-152 0 0,0 0-108 0 0,-20 33-77 0 0,-59 107-64 0 0,53-70-11 0 0,26-59-35 0 0,0-8 22 0 0,0 1 0 0 0,0 0 0 0 0,0-1 0 0 0,0 1 0 0 0,0 0 0 0 0,1 0 1 0 0,0-1-1 0 0,0 1 0 0 0,0-1 0 0 0,0 1 0 0 0,0-1 0 0 0,1 1 0 0 0,-1-1 0 0 0,1 0 0 0 0,0 0 0 0 0,0 1 0 0 0,1-1 0 0 0,-1-1 0 0 0,0 1 0 0 0,1 0 1 0 0,0-1-1 0 0,-1 1 0 0 0,1-1 0 0 0,0 0 0 0 0,1 0 0 0 0,-1 0 0 0 0,0 0 0 0 0,0 0 0 0 0,1-1 0 0 0,-1 1 0 0 0,1-1 0 0 0,-1 0 0 0 0,1 0 0 0 0,0-1 1 0 0,-1 1-1 0 0,1-1 0 0 0,0 0 0 0 0,-1 0 0 0 0,1 0 0 0 0,3 0-32 0 0,3-4 162 0 0,-1 1 0 0 0,0-1 0 0 0,-1-1 1 0 0,1 0-1 0 0,-1 0 0 0 0,1 0 0 0 0,-2-1 0 0 0,1-1 0 0 0,-1 1 1 0 0,0-1-1 0 0,0 0 0 0 0,0-1 0 0 0,-1 0 0 0 0,-1 0 0 0 0,1 0 1 0 0,-1 0-1 0 0,-1-1 0 0 0,1 0 0 0 0,-2 0 0 0 0,2-3-162 0 0,-2 7-20 0 0,-1 0-1 0 0,1-1 0 0 0,-1 1 1 0 0,0-1-1 0 0,-1 0 1 0 0,1 0-1 0 0,-1 0 0 0 0,0 0 1 0 0,-1 0-1 0 0,1 0 0 0 0,-1 0 1 0 0,0 0-1 0 0,-1 0 1 0 0,0 0-1 0 0,0 1 0 0 0,0-1 1 0 0,0 0-1 0 0,-1 0 1 0 0,0 0-1 0 0,0 1 0 0 0,-1-1 1 0 0,1 1-1 0 0,-1 0 0 0 0,0 0 1 0 0,-1 0-1 0 0,-2-3 21 0 0,-33-10-2878 0 0,9 18-5861 0 0,18 3-2321 0 0</inkml:trace>
  <inkml:trace contextRef="#ctx0" brushRef="#br0" timeOffset="2358.327">2817 873 2264 0 0,'0'0'2684'0'0,"0"0"-1461"0"0,0 0-467 0 0,0 0 32 0 0,0 0 47 0 0,0 0-8 0 0,0 0-32 0 0,0 0-117 0 0,0 0-144 0 0,0 0-157 0 0,0 0-137 0 0,0 0-78 0 0,-30 12-82 0 0,-93 38-47 0 0,121-50-32 0 0,0 0 0 0 0,0 0 1 0 0,0 1-1 0 0,0-1 0 0 0,0 1 1 0 0,0 0-1 0 0,0-1 0 0 0,0 1 0 0 0,0 0 1 0 0,0 0-1 0 0,0 0 0 0 0,1 1 0 0 0,-1-1 1 0 0,0 0-1 0 0,1 1 0 0 0,-1-1 0 0 0,1 1 1 0 0,0-1-1 0 0,-1 1 0 0 0,1 0 1 0 0,0-1-1 0 0,0 1 0 0 0,0 0 0 0 0,0 0 1 0 0,1 0-1 0 0,-1 0 0 0 0,0 0 0 0 0,1 0 1 0 0,-1 1-2 0 0,0 4 3 0 0,0-3 16 0 0,0 0 1 0 0,0 1-1 0 0,0-1 0 0 0,1 0 0 0 0,-1 1 1 0 0,1-1-1 0 0,0 1 0 0 0,0-1 0 0 0,1 1 1 0 0,0-1-1 0 0,-1 1 0 0 0,1-1 1 0 0,1 0-1 0 0,-1 1 0 0 0,1-1 0 0 0,-1 0 1 0 0,1 0-1 0 0,0 0 0 0 0,1 0 0 0 0,-1 0 1 0 0,1-1-1 0 0,0 1 0 0 0,0-1 1 0 0,0 0-1 0 0,0 1 0 0 0,0-1 0 0 0,1-1 1 0 0,-1 1-1 0 0,1 0 0 0 0,0-1 0 0 0,4 2-19 0 0,1 1 357 0 0,1-2 0 0 0,1 1 0 0 0,-1-1 0 0 0,0 0 0 0 0,1-1 0 0 0,0 0 0 0 0,-1-1 0 0 0,1 0-1 0 0,0-1 1 0 0,-1 0 0 0 0,1-1 0 0 0,0 0 0 0 0,0-1 0 0 0,-1 0 0 0 0,1 0 0 0 0,-1-1 0 0 0,0-1 0 0 0,0 1-1 0 0,0-2 1 0 0,0 1 0 0 0,-1-2 0 0 0,0 1 0 0 0,0-1 0 0 0,0 0 0 0 0,0-1 0 0 0,0-1-357 0 0,22-18 251 0 0,-1 0 0 0 0,-1-3 1 0 0,-1 0-1 0 0,-2-1 0 0 0,-1-2 1 0 0,-1-1-1 0 0,-2-1 0 0 0,-2 0 1 0 0,0-2-1 0 0,-3 0 0 0 0,-1-1 1 0 0,-2-1-1 0 0,3-12-251 0 0,-15 37-51 0 0,0 0-1 0 0,-1 0 0 0 0,0 0 1 0 0,-1 0-1 0 0,0-1 1 0 0,-1 1-1 0 0,0 0 0 0 0,-1 0 1 0 0,-1 0-1 0 0,0 1 1 0 0,-3-8 51 0 0,4 14-49 0 0,0 1 0 0 0,0 0 0 0 0,-1-1 0 0 0,0 1 0 0 0,0 0 0 0 0,0 0 0 0 0,0 0 0 0 0,-1 1 0 0 0,0-1 0 0 0,0 1 0 0 0,0 0 0 0 0,0 0 0 0 0,-1 1 0 0 0,1-1 0 0 0,-1 1 0 0 0,0 0 0 0 0,0 0 0 0 0,0 0 0 0 0,-1 1 0 0 0,1 0 1 0 0,-1 0-1 0 0,1 0 0 0 0,-1 0 0 0 0,0 1 0 0 0,1 0 0 0 0,-6 0 49 0 0,0 3-87 0 0,0 0 0 0 0,1 1 0 0 0,-1 1 0 0 0,1-1 0 0 0,0 1 0 0 0,0 1 0 0 0,1 0 0 0 0,-1 0 0 0 0,1 1 0 0 0,0 1 0 0 0,0-1 0 0 0,1 1 0 0 0,0 1 0 0 0,0-1 0 0 0,1 1 0 0 0,0 1 1 0 0,0-1-1 0 0,1 1 0 0 0,0 0 0 0 0,0 2 87 0 0,-2 0-26 0 0,1 1 1 0 0,0 0 0 0 0,1 0-1 0 0,0 1 1 0 0,1 0 0 0 0,1 0-1 0 0,0 0 1 0 0,0 0 0 0 0,2 1-1 0 0,-1-1 1 0 0,2 1 0 0 0,0 0-1 0 0,0 0 1 0 0,1-1 0 0 0,1 1-1 0 0,1 0 1 0 0,0 0 0 0 0,0-1-1 0 0,1 1 1 0 0,1-1 0 0 0,0 0-1 0 0,1 0 1 0 0,5 9 25 0 0,-2-7-67 0 0,0-1 1 0 0,1-1 0 0 0,0 1-1 0 0,1-2 1 0 0,1 1-1 0 0,0-1 1 0 0,0-1-1 0 0,1 0 1 0 0,1-1-1 0 0,0 0 1 0 0,0-1-1 0 0,1 0 1 0 0,0-1-1 0 0,0-1 1 0 0,1 0 0 0 0,0-1-1 0 0,0-1 1 0 0,13 3 66 0 0,47 8-2680 0 0,-25-8-4896 0 0,-26-5-2270 0 0</inkml:trace>
</inkml:ink>
</file>

<file path=ppt/ink/ink4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22.0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1 398 11226 0 0,'0'0'390'0'0,"0"0"-115"0"0,0 0 111 0 0,0 0 261 0 0,0 0 203 0 0,0 0 91 0 0,32-3-69 0 0,105-12-134 0 0,370-37 1630 0 0,-361 30-2493 0 0,-33 3-3747 0 0,-39 9-6159 0 0,-60 10 5366 0 0</inkml:trace>
  <inkml:trace contextRef="#ctx0" brushRef="#br0" timeOffset="271.722">146 674 9154 0 0,'0'0'3'0'0,"0"0"-281"0"0,0 0 137 0 0,0 0 485 0 0,0 0 427 0 0,0 0 260 0 0,0 0 94 0 0,0 0-74 0 0,0 0-141 0 0,36 2-192 0 0,116 1-200 0 0,53-24 324 0 0,-137 8-661 0 0,236-41 457 0 0,-157 26-3077 0 0,-3 3-6585 0 0,-125 21 3620 0 0</inkml:trace>
  <inkml:trace contextRef="#ctx0" brushRef="#br0" timeOffset="577.553">654 1 10762 0 0,'0'0'403'0'0,"0"0"-395"0"0,0 0-137 0 0,0 0 203 0 0,0 0 340 0 0,0 0 331 0 0,0 0 242 0 0,0 0 101 0 0,0 0 9 0 0,0 0-136 0 0,0 0-183 0 0,38 32-148 0 0,124 99-103 0 0,-46-61 186 0 0,-92-61-555 0 0,421 139 1548 0 0,-442-148-1697 0 0,0 0 0 0 0,0 1 0 0 0,0-1 0 0 0,0 1 0 0 0,0 0 0 0 0,0 0 0 0 0,0 0 0 0 0,0 0 0 0 0,0 1 0 0 0,-1-1 0 0 0,1 1 0 0 0,0 0 0 0 0,-1-1 0 0 0,1 1 0 0 0,-1 0 0 0 0,0 0 0 0 0,0 1 0 0 0,0-1 0 0 0,0 0 0 0 0,0 1 0 0 0,0-1 0 0 0,-1 1 0 0 0,1 0 0 0 0,-1 0 0 0 0,1-1 0 0 0,-1 1 0 0 0,0 0 0 0 0,0 0 0 0 0,-1 0 0 0 0,1 0 0 0 0,-1 0 0 0 0,1 0 0 0 0,-1 0 0 0 0,0 1 0 0 0,0-1 0 0 0,0 0 0 0 0,-1 2-9 0 0,-84 82 590 0 0,67-72-532 0 0,-50 42-127 0 0,-175 155 534 0 0,104-50-3583 0 0,123-138 587 0 0,4-5-3363 0 0,3-7-4862 0 0</inkml:trace>
</inkml:ink>
</file>

<file path=ppt/ink/ink4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31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 3561 0 0,'0'0'1541'0'0,"0"0"-87"0"0,0 0 94 0 0,0 0 211 0 0,0 0 34 0 0,0 0-193 0 0,0 0-345 0 0,0 0-411 0 0,0 0-289 0 0,0 0-116 0 0,0 0 64 0 0,0 0 98 0 0,0 0 103 0 0,6 3 75 0 0,69 24 1803 0 0,-23-24-1794 0 0,0-2 0 0 0,-1-2-1 0 0,1-2 1 0 0,22-5-788 0 0,115-18 66 0 0,-165 25 392 0 0,-12 2-3564 0 0,-7-1-2034 0 0,1 0-3420 0 0,-6 0 173 0 0</inkml:trace>
</inkml:ink>
</file>

<file path=ppt/ink/ink4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31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 11995 0 0,'0'0'921'0'0,"0"0"-327"0"0,0 0 58 0 0,0 0 347 0 0,0 0 262 0 0,0 0 69 0 0,0 0-106 0 0,0 0-188 0 0,0 0-158 0 0,0 0-146 0 0,0 0-105 0 0,34 7-116 0 0,108 17-114 0 0,-132-22-338 0 0,1 0 1 0 0,-1-1-1 0 0,1 0 1 0 0,-1 0-1 0 0,1-2 0 0 0,0 1 1 0 0,-1-1-1 0 0,1-1 0 0 0,-1 1 1 0 0,4-3-60 0 0,16-3 95 0 0,130-15-756 0 0,-92 16-6162 0 0,-48 5-4722 0 0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02.3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183 498 4241 0 0,'0'0'2142'0'0,"0"0"-1041"0"0,0 0-82 0 0,0 0 392 0 0,0 0 309 0 0,0 0 60 0 0,0 0-137 0 0,0 0-171 0 0,0 0-199 0 0,0 0-198 0 0,32-17-182 0 0,102-58-159 0 0,-56 19 364 0 0,-61 39-974 0 0,-2-1 0 0 0,1 0 0 0 0,-2-1 1 0 0,-1-1-1 0 0,0 0 0 0 0,-2-1 0 0 0,0 0 0 0 0,-1-1 0 0 0,-1 0 0 0 0,-1-1 1 0 0,3-19-125 0 0,-8-26-168 0 0,-5 66 109 0 0,1 1 0 0 0,-1-1 0 0 0,1 1 0 0 0,-1-1 0 0 0,0 1 0 0 0,1 0 1 0 0,-1 0-1 0 0,0 0 0 0 0,0 0 0 0 0,0 0 0 0 0,0 0 0 0 0,0 0 0 0 0,0 1 1 0 0,0-1-1 0 0,0 1 0 0 0,0-1 0 0 0,0 1 0 0 0,0 0 0 0 0,0 0 1 0 0,0 0-1 0 0,0 0 0 0 0,0 0 0 0 0,-1 0 0 0 0,1 0 0 0 0,0 1 0 0 0,0-1 1 0 0,0 1-1 0 0,0 0 0 0 0,0-1 0 0 0,0 1 0 0 0,0 0 0 0 0,1 0 0 0 0,-1 0 1 0 0,0 1-1 0 0,0-1 0 0 0,1 0 0 0 0,-1 1 0 0 0,1-1 0 0 0,-1 1 59 0 0,-7 12-94 0 0,0 0-1 0 0,1 1 0 0 0,1 0 0 0 0,1 0 0 0 0,0 1 1 0 0,1-1-1 0 0,0 1 0 0 0,2 1 0 0 0,0-1 0 0 0,0 0 1 0 0,2 1-1 0 0,0-1 0 0 0,1 10 95 0 0,-1-14-49 0 0,-13 447-2965 0 0,-24 16-10456 0 0,12-274 11843 0 0,19-154 2015 0 0,-2 0 0 0 0,-1-1 0 0 0,-3-1 0 0 0,-1 0 0 0 0,-3 0 0 0 0,-1-2-1 0 0,-10 14-387 0 0,23-49 607 0 0,-1 1-1 0 0,0-1 1 0 0,0 0-1 0 0,-1 0 0 0 0,0 0 1 0 0,-1-1-1 0 0,1-1 1 0 0,-1 1-1 0 0,-1-1 0 0 0,1 0 1 0 0,-4 1-607 0 0,10-6 205 0 0,-1 1 0 0 0,0-1 0 0 0,0 0 0 0 0,0 1 1 0 0,0-1-1 0 0,0 0 0 0 0,0-1 0 0 0,0 1 0 0 0,-1-1 0 0 0,1 1 1 0 0,0-1-1 0 0,0 0 0 0 0,0 0 0 0 0,0 0 0 0 0,-1-1 0 0 0,1 1 1 0 0,0-1-1 0 0,0 1 0 0 0,0-1 0 0 0,0 0 0 0 0,0-1 0 0 0,0 1 1 0 0,0 0-1 0 0,0-1 0 0 0,1 1 0 0 0,-1-1 0 0 0,0 0 0 0 0,1 0 1 0 0,-1 0-1 0 0,1 0 0 0 0,0-1 0 0 0,0 1 0 0 0,0-1 0 0 0,0 1 1 0 0,0-1-1 0 0,-1-2-205 0 0,-6-14 344 0 0,1-1 1 0 0,1 0-1 0 0,1 0 0 0 0,1-1 1 0 0,0 1-1 0 0,2-1 0 0 0,0 0 1 0 0,1-1-1 0 0,2 1 1 0 0,0 0-1 0 0,1 0 0 0 0,1-1 1 0 0,1 1-345 0 0,1-1 3 0 0,2 1 1 0 0,0 0 0 0 0,2 0-1 0 0,0 0 1 0 0,1 1 0 0 0,1 0-1 0 0,1 0 1 0 0,1 1 0 0 0,0 1-1 0 0,1 0 1 0 0,1 1 0 0 0,1 0-1 0 0,1 2 1 0 0,0-1 0 0 0,1 2-1 0 0,0 0 1 0 0,1 1 0 0 0,1 1-1 0 0,0 1 1 0 0,1 0 0 0 0,0 1-1 0 0,0 2 1 0 0,1 0 0 0 0,13-3-4 0 0,42-13-1005 0 0,-24 11-3042 0 0,-37 9 1568 0 0,6-3-6028 0 0,-12 3 2096 0 0</inkml:trace>
  <inkml:trace contextRef="#ctx0" brushRef="#br0" timeOffset="235.087">971 815 7842 0 0,'0'0'2251'0'0,"0"0"-592"0"0,0 0-88 0 0,0 0 135 0 0,0 0-161 0 0,0 0-394 0 0,0 0-336 0 0,-11 31-254 0 0,-33 99-211 0 0,1 22 50 0 0,39-112-164 0 0,4-22-5495 0 0,0-10-86 0 0,0-8-4138 0 0</inkml:trace>
  <inkml:trace contextRef="#ctx0" brushRef="#br0" timeOffset="402.96">775 590 16492 0 0,'0'0'1656'0'0,"0"0"-512"0"0,0 0-336 0 0,0 0-392 0 0,0 0-448 0 0,0 0-408 0 0,0 0-72 0 0,0 0-32 0 0,0 0-8 0 0,0 0-120 0 0,0 0-809 0 0,0 0-1351 0 0,0 0-2449 0 0,0 0-2889 0 0</inkml:trace>
  <inkml:trace contextRef="#ctx0" brushRef="#br0" timeOffset="586.177">1582 745 15219 0 0,'0'0'1679'0'0,"0"0"-683"0"0,0 0-166 0 0,0 0 76 0 0,0 0-77 0 0,0 0-211 0 0,0 0-196 0 0,0 0-154 0 0,0 0-116 0 0,-23 34-48 0 0,-70 106-34 0 0,28-27-33 0 0,-6 26-1792 0 0,44-112-3489 0 0,4-17-5822 0 0,19-9 7001 0 0</inkml:trace>
  <inkml:trace contextRef="#ctx0" brushRef="#br0" timeOffset="804.815">1134 878 8002 0 0,'0'0'1535'0'0,"0"0"-191"0"0,0 0-42 0 0,0 0-121 0 0,0 0-241 0 0,0 0-195 0 0,0 0-88 0 0,0 0-56 0 0,0 0-36 0 0,0 0-3 0 0,0 0-44 0 0,35 15-66 0 0,107 52-63 0 0,91 46 628 0 0,-128-83-2290 0 0,-70-25-2057 0 0,2-4-3915 0 0,-27-1-717 0 0</inkml:trace>
  <inkml:trace contextRef="#ctx0" brushRef="#br0" timeOffset="5854.368">1968 1054 0 0 0,'0'0'643'0'0,"0"0"72"0"0,0 0 146 0 0,0 0 98 0 0,0 0-25 0 0,0 0-101 0 0,0 0-110 0 0,0 0-14 0 0,0 0 5 0 0,0 0 21 0 0,13-3 57 0 0,94-31 2350 0 0,-97 27-2810 0 0,-1 0 1 0 0,0 0-1 0 0,-1-1 1 0 0,1 0-1 0 0,-2 0 1 0 0,1-1-1 0 0,-1 0 0 0 0,0-1 1 0 0,-1 1-1 0 0,0-1 1 0 0,-1-1-1 0 0,0 1 1 0 0,0-1-1 0 0,-1 0 1 0 0,-1 0-1 0 0,1 0 1 0 0,-2 0-1 0 0,0 0 0 0 0,0-1 1 0 0,-1 1-1 0 0,0-8-332 0 0,-1 16-30 0 0,-1 1 1 0 0,1 0-1 0 0,-1-1 0 0 0,1 1 0 0 0,-1 0 0 0 0,0-1 0 0 0,1 1 0 0 0,-1 0 0 0 0,0 0 0 0 0,-1-1 0 0 0,1 1 0 0 0,0 0 0 0 0,-1 0 1 0 0,1 0-1 0 0,-1 1 0 0 0,1-1 0 0 0,-1 0 0 0 0,0 1 0 0 0,0-1 0 0 0,0 1 0 0 0,0-1 0 0 0,0 1 0 0 0,0 0 0 0 0,0 0 1 0 0,0 0-1 0 0,-1 0 0 0 0,1 0 0 0 0,0 0 0 0 0,-1 1 0 0 0,1-1 0 0 0,0 1 0 0 0,-1 0 30 0 0,-81-5-1978 0 0,72 7 1995 0 0,0 1 0 0 0,0 0-1 0 0,0 1 1 0 0,1 0 0 0 0,0 1 0 0 0,0 0-1 0 0,0 1 1 0 0,0 0 0 0 0,1 1 0 0 0,0 0 0 0 0,0 0-1 0 0,1 1 1 0 0,0 1 0 0 0,0-1 0 0 0,1 1-1 0 0,0 1 1 0 0,1 0 0 0 0,0 0 0 0 0,0 0 0 0 0,1 1-1 0 0,0 0 1 0 0,1 0 0 0 0,1 0 0 0 0,-1 1-1 0 0,2-1 1 0 0,0 1 0 0 0,0 0 0 0 0,1 0 0 0 0,0 0-1 0 0,1 1 1 0 0,1 2-17 0 0,0-9 87 0 0,1 0-1 0 0,0 1 1 0 0,0-1-1 0 0,0 0 1 0 0,1 0-1 0 0,0 0 0 0 0,0 0 1 0 0,1 0-1 0 0,-1 0 1 0 0,1 0-1 0 0,1-1 1 0 0,-1 0-1 0 0,1 1 1 0 0,0-1-1 0 0,0-1 1 0 0,0 1-1 0 0,1 0 1 0 0,-1-1-1 0 0,1 0 1 0 0,0 0-1 0 0,1-1 0 0 0,-1 1 1 0 0,0-1-1 0 0,1 0 1 0 0,0-1-1 0 0,0 1-86 0 0,6 2 181 0 0,0-1-1 0 0,0 1 1 0 0,0-2-1 0 0,0 0 1 0 0,1-1-1 0 0,0 0 1 0 0,-1-1-1 0 0,1 0 1 0 0,0-1-1 0 0,0 0 1 0 0,-1-1-1 0 0,9-2-180 0 0,58-39 161 0 0,-57 22-2483 0 0,-1-1-3483 0 0,-12 12 1614 0 0,-3 2-4392 0 0</inkml:trace>
  <inkml:trace contextRef="#ctx0" brushRef="#br0" timeOffset="6470.807">2613 822 3729 0 0,'0'0'1951'0'0,"0"0"-124"0"0,0 0 21 0 0,0 0 63 0 0,0 0-104 0 0,0 0-293 0 0,0 0-294 0 0,0 0-257 0 0,0 0-199 0 0,0 0-137 0 0,0 0-116 0 0,0 0-116 0 0,0 0-103 0 0,-19 3-83 0 0,-56 8-71 0 0,34 16-20 0 0,31-16-210 0 0,1 0 0 0 0,0 1-1 0 0,1 0 1 0 0,0 0 0 0 0,1 1 0 0 0,1 0-1 0 0,0 1 1 0 0,0-1 0 0 0,2 1 0 0 0,-1 0-1 0 0,2 0 1 0 0,0 1 0 0 0,0-1-1 0 0,2 1 1 0 0,0-1 0 0 0,0 13 92 0 0,3-23-1 0 0,0 0 1 0 0,0-1-1 0 0,0 1 1 0 0,0-1-1 0 0,1 1 1 0 0,-1-1-1 0 0,1 0 1 0 0,0 0-1 0 0,0 0 1 0 0,0 0-1 0 0,0 0 1 0 0,1-1-1 0 0,-1 1 1 0 0,1-1-1 0 0,-1 0 1 0 0,1 0-1 0 0,0 0 1 0 0,0-1-1 0 0,0 1 1 0 0,0-1-1 0 0,0 0 1 0 0,0 0-1 0 0,0 0 1 0 0,0-1-1 0 0,0 0 1 0 0,0 1-1 0 0,1-2 1 0 0,-1 1-1 0 0,0 0 1 0 0,0-1-1 0 0,0 1 1 0 0,0-1-1 0 0,0-1 1 0 0,1 1 0 0 0,9-3 206 0 0,1-1 1 0 0,0-1-1 0 0,-1 0 1 0 0,0-1-1 0 0,-1-1 1 0 0,0 0-1 0 0,0-1 0 0 0,0 0 1 0 0,-1-1-1 0 0,-1 0 1 0 0,1-1-1 0 0,1-3-206 0 0,19-17 426 0 0,31-29 171 0 0,-2-2-1 0 0,-4-3 1 0 0,12-21-597 0 0,-55 67-58 0 0,0-2 0 0 0,-1 0 0 0 0,-1 0 0 0 0,-1-1 0 0 0,-1-1 0 0 0,-1 0 0 0 0,-1 0 0 0 0,-1-1 0 0 0,-1 0 0 0 0,-1 0 0 0 0,-1 0 0 0 0,-2-1 0 0 0,1-20 58 0 0,-3 38-76 0 0,0 0 0 0 0,0 0 0 0 0,-1 0 0 0 0,0-1 0 0 0,0 1-1 0 0,-1 0 1 0 0,0 0 0 0 0,0 0 0 0 0,-1 1 0 0 0,1-1 0 0 0,-1 1 0 0 0,-1-1 0 0 0,1 1 0 0 0,-1 0-1 0 0,0 0 1 0 0,-1 0 0 0 0,0 1 0 0 0,1 0 0 0 0,-2 0 0 0 0,1 0 0 0 0,0 0 0 0 0,-1 1 0 0 0,0 0 0 0 0,0 0-1 0 0,0 0 1 0 0,-1 1 0 0 0,1 0 0 0 0,-1 0 0 0 0,0 1 0 0 0,0 0 0 0 0,0 0 0 0 0,0 0 0 0 0,0 1-1 0 0,0 0 1 0 0,0 1 0 0 0,0 0 0 0 0,-1 0 0 0 0,1 0 0 0 0,0 1 0 0 0,0 0 0 0 0,0 0 0 0 0,0 0-1 0 0,0 1 1 0 0,-3 2 76 0 0,-3 1-2 0 0,0 1 0 0 0,1 0-1 0 0,0 1 1 0 0,0 0-1 0 0,1 1 1 0 0,0 0 0 0 0,0 1-1 0 0,1 0 1 0 0,0 1 0 0 0,1 0-1 0 0,0 1 1 0 0,1 0-1 0 0,0 0 1 0 0,0 1 0 0 0,1-1-1 0 0,1 2 1 0 0,0-1 0 0 0,0 1-1 0 0,2 0 1 0 0,-1 0-1 0 0,2 0 1 0 0,0 1 0 0 0,-1 7 2 0 0,0-2 77 0 0,1 0 1 0 0,1 1-1 0 0,0 0 1 0 0,2-1-1 0 0,0 1 1 0 0,1 0 0 0 0,1-1-1 0 0,1 1 1 0 0,1-1-1 0 0,0 0 1 0 0,2 0-1 0 0,0 0 1 0 0,7 12-78 0 0,7 2 206 0 0,2-2-1 0 0,1 0 1 0 0,1-1 0 0 0,2-2-1 0 0,0 0 1 0 0,3-2 0 0 0,24 18-206 0 0,-49-41 12 0 0,13 12-268 0 0,31 29 820 0 0,-24-11-4577 0 0,-22-26-5369 0 0,0-6 1142 0 0</inkml:trace>
</inkml:ink>
</file>

<file path=ppt/ink/ink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8.9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166 783 432 0 0,'0'0'2014'0'0,"0"0"-482"0"0,0 0-53 0 0,0 0 159 0 0,0 0 112 0 0,0 0-38 0 0,0 0-194 0 0,0 0-259 0 0,0 0-335 0 0,0 0-295 0 0,0 0-226 0 0,0 0-184 0 0,0 0-94 0 0,-16 3-24 0 0,-47 9-21 0 0,60-11-75 0 0,0 1 0 0 0,1-1 0 0 0,-1 0 0 0 0,1 0 0 0 0,-1 1 0 0 0,1 0 0 0 0,0-1 0 0 0,-1 1 0 0 0,1 0-1 0 0,0 0 1 0 0,0 0 0 0 0,0 0 0 0 0,1 1 0 0 0,-1-1 0 0 0,0 0 0 0 0,1 1 0 0 0,0-1 0 0 0,-1 1 0 0 0,1 0 0 0 0,0-1-1 0 0,0 1 1 0 0,0 1-5 0 0,-5 11 11 0 0,0-2-53 0 0,0 0-1 0 0,1 0 1 0 0,0 1 0 0 0,1 0-1 0 0,1-1 1 0 0,0 1 0 0 0,1 1-1 0 0,1-1 1 0 0,0 0 0 0 0,1 0-1 0 0,0 0 1 0 0,2 8 42 0 0,-1-17 40 0 0,1 0 0 0 0,0 0 0 0 0,1 0 0 0 0,-1-1 0 0 0,1 1 0 0 0,0-1 0 0 0,0 0 1 0 0,0 0-1 0 0,0 0 0 0 0,1 0 0 0 0,0 0 0 0 0,-1-1 0 0 0,2 1 0 0 0,-1-1 0 0 0,0 0 0 0 0,0-1 0 0 0,1 1 0 0 0,0-1 0 0 0,-1 0 0 0 0,1 0 0 0 0,0 0 0 0 0,0 0 1 0 0,0-1-1 0 0,0 0 0 0 0,1 0 0 0 0,-1-1 0 0 0,0 1 0 0 0,0-1 0 0 0,0 0 0 0 0,1 0 0 0 0,-1-1 0 0 0,0 0 0 0 0,0 0 0 0 0,0 0 0 0 0,0 0 0 0 0,0-1 1 0 0,0 0-1 0 0,0 0 0 0 0,-1 0 0 0 0,1 0 0 0 0,0-1 0 0 0,-1 0 0 0 0,0 0 0 0 0,4-3-40 0 0,7-7 341 0 0,-1-1 0 0 0,0 0 0 0 0,-1-1 0 0 0,0-1 0 0 0,-1 0 0 0 0,-1 0 0 0 0,-1-1 0 0 0,0-1 0 0 0,-1 0 0 0 0,-1 0 0 0 0,-1 0 0 0 0,3-13-341 0 0,3-95 116 0 0,-13 122-167 0 0,-1-1-1 0 0,0 1 1 0 0,1 0-1 0 0,-2 1 1 0 0,1-1-1 0 0,0 0 1 0 0,-1 0-1 0 0,1 0 1 0 0,-1 1-1 0 0,0-1 1 0 0,-1 1-1 0 0,1-1 1 0 0,0 1-1 0 0,-1 0 1 0 0,0 0 0 0 0,0 0-1 0 0,0 0 1 0 0,0 1-1 0 0,0-1 1 0 0,0 1-1 0 0,-1 0 1 0 0,1 0-1 0 0,-1 0 1 0 0,0 0-1 0 0,1 1 1 0 0,-1-1-1 0 0,0 1 1 0 0,0 0-1 0 0,-3 0 52 0 0,0 1-155 0 0,0 1 0 0 0,-1 0 0 0 0,1 0-1 0 0,0 1 1 0 0,0-1 0 0 0,0 2 0 0 0,0-1 0 0 0,0 1-1 0 0,0 0 1 0 0,1 1 0 0 0,-1-1 0 0 0,1 1 0 0 0,0 1-1 0 0,0-1 1 0 0,1 1 0 0 0,-1 0 0 0 0,1 0 0 0 0,0 1-1 0 0,0-1 1 0 0,1 1 0 0 0,0 0 0 0 0,0 1 0 0 0,0-1-1 0 0,1 1 1 0 0,0-1 0 0 0,0 1 0 0 0,0 0 0 0 0,1 0-1 0 0,0 0 1 0 0,1 0 0 0 0,-1 1 0 0 0,1-1 0 0 0,1 0-1 0 0,0 1 1 0 0,0-1 0 0 0,0 1 0 0 0,1-1 0 0 0,0 0-1 0 0,0 1 1 0 0,1 1 155 0 0,2-4 18 0 0,0 0 1 0 0,0 0-1 0 0,1-1 0 0 0,-1 0 0 0 0,1 1 0 0 0,0-1 0 0 0,0-1 0 0 0,1 1 0 0 0,-1-1 1 0 0,1 0-1 0 0,-1 0 0 0 0,1-1 0 0 0,0 1 0 0 0,0-2 0 0 0,0 1 0 0 0,1 0 0 0 0,-1-1 1 0 0,0 0-1 0 0,0-1 0 0 0,1 1 0 0 0,-1-1 0 0 0,1 0 0 0 0,-1-1 0 0 0,0 0 0 0 0,0 0 1 0 0,1 0-1 0 0,2-2-18 0 0,12 0 411 0 0,0-2 0 0 0,-1-1 0 0 0,1 0 0 0 0,-2-2 0 0 0,1 0 0 0 0,-1-1 0 0 0,0-1 1 0 0,-1-1-1 0 0,10-7-411 0 0,-10 7 442 0 0,74-66 2062 0 0,-96 107-2441 0 0,3-27-68 0 0,-4 9-70 0 0,0 1-1 0 0,1-1 0 0 0,0 1 0 0 0,1 0 1 0 0,1 1-1 0 0,0-1 0 0 0,0 0 0 0 0,1 1 1 0 0,1-1-1 0 0,1 1 0 0 0,-1-1 0 0 0,2 0 1 0 0,2 8 75 0 0,-2-17 9 0 0,0 0 1 0 0,1 0-1 0 0,0 0 1 0 0,0 0-1 0 0,1 0 1 0 0,-1-1-1 0 0,0 0 0 0 0,1 1 1 0 0,0-1-1 0 0,0-1 1 0 0,0 1-1 0 0,0 0 1 0 0,1-1-1 0 0,-1 0 1 0 0,0 0-1 0 0,1 0 1 0 0,0-1-1 0 0,-1 0 1 0 0,1 1-1 0 0,0-2 1 0 0,0 1-1 0 0,-1 0 1 0 0,1-1-1 0 0,0 0 1 0 0,0 0-1 0 0,0-1 1 0 0,0 1-1 0 0,0-1 1 0 0,-1 0-1 0 0,1 0 1 0 0,0-1-1 0 0,-1 1 1 0 0,1-1-1 0 0,-1 0 1 0 0,3-2-10 0 0,23-17 290 0 0,-1-1 1 0 0,-1-1 0 0 0,-2-2 0 0 0,0-1-1 0 0,-1-1 1 0 0,-2-1 0 0 0,0-2-291 0 0,10-16 352 0 0,-66 125-3389 0 0,31-71 2791 0 0,0-5 155 0 0,1 0-1 0 0,-1 1 1 0 0,1-1 0 0 0,-1 1 0 0 0,1-1-1 0 0,0 1 1 0 0,0 0 0 0 0,1 0 0 0 0,-1-1-1 0 0,1 1 1 0 0,0 0 0 0 0,0 0 0 0 0,0-1-1 0 0,0 1 1 0 0,1 0 0 0 0,0 0 0 0 0,-1-1-1 0 0,1 1 1 0 0,1-1 0 0 0,-1 1 0 0 0,0-1-1 0 0,1 1 1 0 0,0-1 0 0 0,0 0 0 0 0,0 1-1 0 0,0-1 1 0 0,0 0 0 0 0,1 0 0 0 0,-1-1-1 0 0,1 1 1 0 0,0 0 0 0 0,-1-1 0 0 0,1 0-1 0 0,1 0 1 0 0,-1 0 0 0 0,1 1 91 0 0,4-1 61 0 0,1 0 0 0 0,0-1-1 0 0,0 0 1 0 0,0 0 0 0 0,0-1 0 0 0,0 0 0 0 0,0-1 0 0 0,0 0 0 0 0,0 0 0 0 0,0-1 0 0 0,0 0 0 0 0,4-2-61 0 0,11-8 460 0 0,0-1 0 0 0,-2-1 1 0 0,1-1-1 0 0,-2-2 0 0 0,0 0 1 0 0,-1 0-1 0 0,-1-2 0 0 0,-1-1 1 0 0,8-10-461 0 0,-3 5 516 0 0,12-10-431 0 0,-2-1-1 0 0,-2-2 1 0 0,-1-2 0 0 0,-2 0-1 0 0,-2-2 1 0 0,-2-1-1 0 0,-2-1 1 0 0,-1 0-1 0 0,-3-2 1 0 0,-1-1 0 0 0,-3 0-1 0 0,4-25-84 0 0,-15 62-22 0 0,-1 0-1 0 0,0 0 0 0 0,0-1 1 0 0,-1 1-1 0 0,0-1 1 0 0,-1 1-1 0 0,0-1 0 0 0,-1 1 1 0 0,0 0-1 0 0,-1-1 1 0 0,0 1-1 0 0,-1 0 0 0 0,0 0 1 0 0,0 0-1 0 0,-1 0 1 0 0,0 0-1 0 0,-1 1 0 0 0,-2-5 23 0 0,5 13-32 0 0,0-1 0 0 0,0 1 0 0 0,1 0 1 0 0,-1-1-1 0 0,0 1 0 0 0,0 0 0 0 0,0 0 0 0 0,0 0 0 0 0,0 1 0 0 0,0-1 0 0 0,-1 0 0 0 0,1 1 0 0 0,0-1 0 0 0,0 1 0 0 0,-1 0 0 0 0,1 0 0 0 0,0 0 0 0 0,0 0 0 0 0,-1 0 0 0 0,1 0 0 0 0,0 0 0 0 0,0 1 0 0 0,0-1 0 0 0,-1 1 0 0 0,1 0 0 0 0,0 0 0 0 0,0 0 0 0 0,0 0 0 0 0,0 0 0 0 0,0 0 0 0 0,0 0 0 0 0,1 0 0 0 0,-1 1 0 0 0,0-1 0 0 0,1 1 0 0 0,-1-1 1 0 0,1 1-1 0 0,-1 0 32 0 0,-47 72-421 0 0,33-30 462 0 0,2 0-1 0 0,2 1 0 0 0,3 1 0 0 0,1 0 1 0 0,1 9-41 0 0,1 0 8 0 0,2 0 0 0 0,3 1 0 0 0,2-1 1 0 0,3 0-1 0 0,1 1 0 0 0,10 31-8 0 0,-4-24-45 0 0,36 118-235 0 0,-26-131-903 0 0,-21-82-9119 0 0,-4 21 5962 0 0,0 3-181 0 0</inkml:trace>
</inkml:ink>
</file>

<file path=ppt/ink/ink4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27.9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0 652 2016 0 0,'0'0'1181'0'0,"0"0"-1039"0"0,0 0-331 0 0,0 0 209 0 0,0 0 475 0 0,0 0 448 0 0,0 0 270 0 0,0 0 212 0 0,0 0 150 0 0,0 0 38 0 0,0 0-15 0 0,35 5-107 0 0,114 11-179 0 0,-142-15-1198 0 0,0 0 0 0 0,-1-1 0 0 0,1 0-1 0 0,-1-1 1 0 0,1 0 0 0 0,0 0 0 0 0,-1 0-1 0 0,1 0 1 0 0,-1-1 0 0 0,0 0 0 0 0,0-1 0 0 0,1 0-1 0 0,-1 1 1 0 0,-1-2 0 0 0,5-1-114 0 0,9-7 351 0 0,35-14-5 0 0,-2-3 0 0 0,-1-2-1 0 0,-2-2 1 0 0,-1-2 0 0 0,-2-3 0 0 0,-1-1 0 0 0,-2-2 0 0 0,-2-2 0 0 0,20-28-346 0 0,-54 62 8 0 0,1 0 0 0 0,-1 0 1 0 0,-1-1-1 0 0,0 0 0 0 0,0 0 1 0 0,-1 0-1 0 0,0-1 1 0 0,-1 0-1 0 0,0 0 0 0 0,-1 0 1 0 0,0 0-1 0 0,0 0 0 0 0,-1-1 1 0 0,-1 1-1 0 0,0-1 1 0 0,-1 1-1 0 0,0-1 0 0 0,-1 0-8 0 0,0 9-83 0 0,-1-1 1 0 0,0 1-1 0 0,-1 0 0 0 0,1 0 0 0 0,0 0 0 0 0,-1 0 0 0 0,0 1 0 0 0,1-1 0 0 0,-1 1 0 0 0,0 0 1 0 0,-1-1-1 0 0,1 1 0 0 0,0 1 0 0 0,0-1 0 0 0,-1 0 0 0 0,1 1 0 0 0,-1 0 0 0 0,0-1 1 0 0,1 1-1 0 0,-1 1 0 0 0,0-1 0 0 0,1 1 0 0 0,-1-1 0 0 0,0 1 0 0 0,0 0 0 0 0,0 0 0 0 0,1 1 1 0 0,-1-1-1 0 0,0 1 0 0 0,0 0 0 0 0,1 0 0 0 0,-1 0 0 0 0,1 0 0 0 0,-1 1 0 0 0,1-1 0 0 0,-1 1 1 0 0,1 0-1 0 0,0 0 0 0 0,0 0 0 0 0,0 1 83 0 0,-16 13-96 0 0,0 0-1 0 0,2 2 1 0 0,0 0 0 0 0,1 1 0 0 0,1 1 0 0 0,1 0-1 0 0,1 1 1 0 0,0 1 0 0 0,2-1 0 0 0,0 2-1 0 0,2 0 1 0 0,1 0 0 0 0,-6 22 96 0 0,10-35 17 0 0,0 1-1 0 0,1 0 1 0 0,0 0 0 0 0,0 1-1 0 0,1-1 1 0 0,1 0 0 0 0,0 1-1 0 0,0-1 1 0 0,1 1-1 0 0,1-1 1 0 0,0 1 0 0 0,0-1-1 0 0,1 1 1 0 0,1-1 0 0 0,0 0-1 0 0,0 0 1 0 0,1 0 0 0 0,1-1-1 0 0,0 1 1 0 0,0-1 0 0 0,1 0-1 0 0,0 0 1 0 0,1-1 0 0 0,0 0-1 0 0,0 0 1 0 0,1 0-1 0 0,4 2-16 0 0,4-1 117 0 0,0-1-1 0 0,1 0 0 0 0,0-2 0 0 0,0 0 1 0 0,1-1-1 0 0,0 0 0 0 0,0-2 1 0 0,0 0-1 0 0,1-1 0 0 0,-1-1 0 0 0,1-1 1 0 0,0 0-1 0 0,-1-2 0 0 0,1 0 0 0 0,0-1 1 0 0,-1 0-1 0 0,0-2 0 0 0,1 0 1 0 0,-1-2-1 0 0,-1 1 0 0 0,1-2 0 0 0,3-3-116 0 0,-1 4 170 0 0,1-2-1 0 0,-2-1 1 0 0,1 0-1 0 0,-2-2 1 0 0,1 0-1 0 0,-1-1 1 0 0,-1 0-1 0 0,0-2 0 0 0,-1 0 1 0 0,0-1-1 0 0,-1 0 1 0 0,-1-1-1 0 0,-1-1 1 0 0,0-1-1 0 0,3-5-169 0 0,-13 16 2 0 0,-1 0 0 0 0,1 0 0 0 0,-1 0 0 0 0,0 0 0 0 0,-1 0 0 0 0,0 0 0 0 0,0 0 0 0 0,-1-1 0 0 0,1 1 0 0 0,-1 0 0 0 0,-1-1 0 0 0,0 1 0 0 0,0 0 0 0 0,0-1 0 0 0,-1 1 0 0 0,0 0 0 0 0,0 0 0 0 0,-1 0 0 0 0,0 0-2 0 0,2 6-37 0 0,0 0 0 0 0,1 0 1 0 0,-1-1-1 0 0,0 1 0 0 0,0 0 1 0 0,0 0-1 0 0,0 1 1 0 0,0-1-1 0 0,0 0 0 0 0,0 0 1 0 0,-1 0-1 0 0,1 1 0 0 0,0-1 1 0 0,0 0-1 0 0,-1 1 1 0 0,1-1-1 0 0,0 1 0 0 0,-1 0 1 0 0,1-1-1 0 0,0 1 0 0 0,-1 0 1 0 0,1 0-1 0 0,-1 0 1 0 0,1 0-1 0 0,0 0 0 0 0,-1 0 1 0 0,1 0-1 0 0,0 1 0 0 0,-1-1 1 0 0,1 0-1 0 0,0 1 1 0 0,-1-1-1 0 0,1 1 0 0 0,0-1 1 0 0,0 1-1 0 0,-1 0 0 0 0,1 0 1 0 0,0-1-1 0 0,0 1 1 0 0,0 0-1 0 0,0 0 0 0 0,0 0 1 0 0,0 0-1 0 0,0 0 0 0 0,0 0 1 0 0,0 1 36 0 0,-37 55-709 0 0,30-45 708 0 0,2 1 0 0 0,0 0 1 0 0,0 0-1 0 0,1 1 0 0 0,1-1 1 0 0,0 1-1 0 0,1 0 0 0 0,1 0 1 0 0,0 0-1 0 0,0 1 0 0 0,2-1 1 0 0,0 0-1 0 0,0 1 0 0 0,2 5 1 0 0,3-13 42 0 0,-1 1-1 0 0,2-1 1 0 0,-1 0-1 0 0,1 0 1 0 0,0-1-1 0 0,0 1 0 0 0,1-1 1 0 0,-1-1-1 0 0,1 1 1 0 0,1-1-1 0 0,-1 0 1 0 0,1-1-1 0 0,0 0 0 0 0,0 0 1 0 0,0-1-1 0 0,0 0 1 0 0,1 0-1 0 0,-1-1 1 0 0,1 0-1 0 0,0 0 0 0 0,0-1 1 0 0,0 0-1 0 0,-1-1 1 0 0,1 0-1 0 0,0-1 1 0 0,0 1-1 0 0,0-2 1 0 0,0 1-1 0 0,6-3-41 0 0,23-6 268 0 0,-1-3-1 0 0,0 0 1 0 0,-1-3-1 0 0,-1-1 1 0 0,-1-1-1 0 0,0-2 1 0 0,-1-1 0 0 0,-1-2-1 0 0,-2-1 1 0 0,0-2-1 0 0,23-25-267 0 0,-38 38 50 0 0,-1-1-1 0 0,-1 0 1 0 0,0-1-1 0 0,-1 0 0 0 0,-1-1 1 0 0,0-1-1 0 0,-1 0 1 0 0,-1 0-1 0 0,0-1 1 0 0,-1 0-1 0 0,-2 0 0 0 0,1-1 1 0 0,-2 0-1 0 0,-1 0 1 0 0,3-19-50 0 0,-7 36-15 0 0,1 1 1 0 0,0-1-1 0 0,-1 0 1 0 0,1 0-1 0 0,-1 0 1 0 0,0 0 0 0 0,1 0-1 0 0,-1 0 1 0 0,0 0-1 0 0,0-1 1 0 0,-1 1-1 0 0,1 0 1 0 0,0 0-1 0 0,-1 0 1 0 0,1 0 0 0 0,-1 0-1 0 0,1 1 1 0 0,-1-1-1 0 0,0 0 1 0 0,0 0-1 0 0,0 0 1 0 0,0 1-1 0 0,0-1 1 0 0,0 0 0 0 0,-1 1-1 0 0,1-1 1 0 0,-1 1-1 0 0,1-1 1 0 0,-1 1-1 0 0,1 0 1 0 0,-1 0-1 0 0,0-1 1 0 0,1 1 0 0 0,-1 0-1 0 0,0 1 1 0 0,0-1-1 0 0,0 0 1 0 0,0 0-1 0 0,0 1 1 0 0,0-1-1 0 0,0 1 1 0 0,0 0 0 0 0,0 0-1 0 0,0 0 1 0 0,0 0-1 0 0,0 0 1 0 0,0 0-1 0 0,-2 0 15 0 0,-1 3-51 0 0,-1 0 0 0 0,0 0 0 0 0,1 0 0 0 0,0 0-1 0 0,0 1 1 0 0,0 0 0 0 0,0 0 0 0 0,0 1 0 0 0,1-1 0 0 0,0 1 0 0 0,0 0-1 0 0,0 0 1 0 0,0 0 0 0 0,1 0 0 0 0,0 1 0 0 0,0 1 51 0 0,-4 3-29 0 0,-4 6 13 0 0,2 1-1 0 0,0 0 0 0 0,0 0 1 0 0,2 1-1 0 0,0 0 0 0 0,2 0 0 0 0,0 0 1 0 0,0 1-1 0 0,2 0 0 0 0,0 0 1 0 0,1 0-1 0 0,2 0 0 0 0,-1 0 0 0 0,2 0 1 0 0,1 3 16 0 0,1-9-112 0 0,1 0 1 0 0,0-1-1 0 0,1 1 1 0 0,1-1-1 0 0,0 0 0 0 0,0 0 1 0 0,1 0-1 0 0,1-1 1 0 0,0 0-1 0 0,0-1 1 0 0,1 0-1 0 0,0 0 1 0 0,1-1-1 0 0,0 0 1 0 0,1-1-1 0 0,4 4 112 0 0,67 37-9680 0 0,-70-44 12 0 0</inkml:trace>
  <inkml:trace contextRef="#ctx0" brushRef="#br0" timeOffset="453.507">2274 405 2961 0 0,'0'0'2444'0'0,"0"0"-1078"0"0,0 0-377 0 0,0 0 153 0 0,0 0 182 0 0,0 0 7 0 0,0 0-164 0 0,0 0-255 0 0,0 0-222 0 0,0 0-123 0 0,0 0-21 0 0,0 0-19 0 0,0 0-25 0 0,0 9-17 0 0,-9 115 2009 0 0,-34 199-1165 0 0,32-260-1342 0 0,11-84-14018 0 0,2 17 7299 0 0</inkml:trace>
  <inkml:trace contextRef="#ctx0" brushRef="#br0" timeOffset="2561.876">2242 446 136 0 0,'0'0'1163'0'0,"0"0"-150"0"0,0 0 2 0 0,0 0 194 0 0,0 0 182 0 0,0 0-47 0 0,0 0-220 0 0,0 0-230 0 0,0 0-177 0 0,0 0-41 0 0,0 0 26 0 0,0 0-10 0 0,10-1-33 0 0,80 2 1859 0 0,100-6-558 0 0,-163-3-2056 0 0,-5 0-2943 0 0,-7 7-7110 0 0,-13 1 6220 0 0</inkml:trace>
  <inkml:trace contextRef="#ctx0" brushRef="#br0" timeOffset="2819.856">2228 729 1504 0 0,'0'0'1126'0'0,"0"0"97"0"0,0 0 349 0 0,0 0 239 0 0,0 0 11 0 0,0 0-184 0 0,0 0-187 0 0,0 0-235 0 0,0 0-272 0 0,0 0-244 0 0,33-3-216 0 0,105-10-184 0 0,-73 6 233 0 0,-45 5-1915 0 0,0 1-4629 0 0,-17 1-2920 0 0</inkml:trace>
</inkml:ink>
</file>

<file path=ppt/ink/ink4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1:54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5985 2111 5249 0 0,'0'0'646'0'0,"0"0"-272"0"0,0 0 148 0 0,0 0 539 0 0,0 0 432 0 0,0 0 132 0 0,0 0-155 0 0,0 0-275 0 0,0 0-251 0 0,0 0-222 0 0,0 0-158 0 0,0 0-143 0 0,32 2-83 0 0,100 5-38 0 0,46-5 573 0 0,-58-23-955 0 0,-43-5-3821 0 0,-57 17-3714 0 0,-12 3 1422 0 0</inkml:trace>
  <inkml:trace contextRef="#ctx0" brushRef="#br0" timeOffset="207.08">6281 1872 5625 0 0,'0'0'2382'0'0,"0"0"-1526"0"0,0 0-386 0 0,0 0 192 0 0,0 0 333 0 0,-2 32 215 0 0,-5 103 20 0 0,0 39 1510 0 0,6-82-6896 0 0,1-55-463 0 0,0-29-2776 0 0</inkml:trace>
  <inkml:trace contextRef="#ctx0" brushRef="#br0" timeOffset="-5422.531">1023 1853 3873 0 0,'0'0'1431'0'0,"0"0"-118"0"0,0 0 70 0 0,0 0 214 0 0,0 0 206 0 0,0 0-3 0 0,0 0-210 0 0,0 0-387 0 0,0 0-422 0 0,0 0-315 0 0,0 0-172 0 0,0 0-47 0 0,0 0 17 0 0,0 11 78 0 0,-14 199 1599 0 0,-5 29-1521 0 0,0-138-763 0 0,7-58-5972 0 0,7-36-1840 0 0,3-6 2220 0 0</inkml:trace>
  <inkml:trace contextRef="#ctx0" brushRef="#br0" timeOffset="-5105.52">607 1909 4705 0 0,'0'0'992'0'0,"0"0"-260"0"0,0 0 113 0 0,0 0 363 0 0,0 0 273 0 0,0 0 66 0 0,0 0-98 0 0,0 0-160 0 0,0 0-151 0 0,32-3-116 0 0,102-10-120 0 0,319-34 2378 0 0,-308 40-4465 0 0,-130 21-2608 0 0,-29 8-4776 0 0,8-14 1526 0 0</inkml:trace>
  <inkml:trace contextRef="#ctx0" brushRef="#br0" timeOffset="-4852.593">600 2431 7914 0 0,'0'0'616'0'0,"0"0"-227"0"0,0 0 145 0 0,0 0 467 0 0,0 0 426 0 0,0 0 186 0 0,0 0-90 0 0,0 0-335 0 0,0 0-309 0 0,0 0-174 0 0,0 0-109 0 0,0 0-2 0 0,0 0-9 0 0,33-3-39 0 0,104-10-52 0 0,35-12 624 0 0,77-23-1470 0 0,-244 47-82 0 0,36-13-1545 0 0,-28 8-1761 0 0,-2-1-3539 0 0,-6 3-659 0 0</inkml:trace>
  <inkml:trace contextRef="#ctx0" brushRef="#br0" timeOffset="-4502.327">753 1636 4665 0 0,'0'0'584'0'0,"0"0"-38"0"0,0 0 311 0 0,0 0 527 0 0,0 0 286 0 0,0 0 49 0 0,0 0-141 0 0,0 0-269 0 0,0 0-288 0 0,0 0-241 0 0,35 1-205 0 0,111 3-167 0 0,1-19 92 0 0,10-3-1800 0 0,-105 14-2042 0 0,1 3-3709 0 0,-32 1 1148 0 0</inkml:trace>
  <inkml:trace contextRef="#ctx0" brushRef="#br0" timeOffset="-4140.407">1509 2299 4705 0 0,'0'0'763'0'0,"0"0"-246"0"0,0 0 121 0 0,0 0 351 0 0,0 0 397 0 0,0 0 222 0 0,0 0 6 0 0,0 0-251 0 0,0 0-363 0 0,0 0-270 0 0,0 0-154 0 0,0 0-29 0 0,0 0 49 0 0,-2 21 104 0 0,-8 65 91 0 0,8-64 45 0 0,-6-34 2332 0 0,7-6-3112 0 0,1 0 0 0 0,1 0 0 0 0,0 0-1 0 0,1 0 1 0 0,1 0 0 0 0,1 1 0 0 0,0-1-1 0 0,1 1 1 0 0,1 0 0 0 0,1 0 0 0 0,0 0-1 0 0,2 1 1 0 0,-1 1 0 0 0,2-1-1 0 0,0 1 1 0 0,1 1 0 0 0,0 0 0 0 0,1 0-1 0 0,11-8-55 0 0,19-7-1718 0 0,-10 28-6122 0 0,-26 5 2362 0 0,0 3-3072 0 0</inkml:trace>
  <inkml:trace contextRef="#ctx0" brushRef="#br0" timeOffset="-3800.77">1959 2126 3249 0 0,'0'0'2340'0'0,"0"0"-858"0"0,0 0-237 0 0,0 0 74 0 0,0 0 58 0 0,0 0 0 0 0,0 0-92 0 0,0 0-223 0 0,0 0-252 0 0,0 0-241 0 0,0 0-191 0 0,0 0-133 0 0,0 0-70 0 0,-20 24-59 0 0,-59 74-36 0 0,51-44 8 0 0,27-51-76 0 0,0-1 0 0 0,0 1-1 0 0,0 0 1 0 0,0 0 0 0 0,0 0 0 0 0,1 0-1 0 0,-1 0 1 0 0,1 0 0 0 0,0 0 0 0 0,0 0-1 0 0,0 0 1 0 0,0 0 0 0 0,0 0 0 0 0,1 0-1 0 0,0 0 1 0 0,-1 0 0 0 0,1-1 0 0 0,0 1-1 0 0,0 0 1 0 0,0 0 0 0 0,1 0-1 0 0,-1-1 1 0 0,1 1 0 0 0,0-1 0 0 0,-1 1-1 0 0,1-1 1 0 0,0 0 0 0 0,0 0 0 0 0,1 0-1 0 0,-1 0 1 0 0,0 0 0 0 0,1 0 0 0 0,-1 0-1 0 0,1-1 1 0 0,-1 0 0 0 0,1 1 0 0 0,0-1-1 0 0,0 0 1 0 0,-1 0 0 0 0,1 0 0 0 0,0-1-1 0 0,3 1-11 0 0,3-1 112 0 0,0-1 0 0 0,0 0 0 0 0,0-1 0 0 0,0 0 0 0 0,0 0-1 0 0,0-1 1 0 0,-1 0 0 0 0,1-1 0 0 0,-1 0 0 0 0,0 0 0 0 0,0-1-1 0 0,0 0 1 0 0,0 0 0 0 0,-1-1 0 0 0,0 0 0 0 0,0 0 0 0 0,-1-1-1 0 0,0 1 1 0 0,0-2 0 0 0,0 1 0 0 0,-1 0 0 0 0,0-1 0 0 0,-1 0-1 0 0,0 0 1 0 0,0-1 0 0 0,0 1 0 0 0,-1-1 0 0 0,0 0 0 0 0,-1 0-1 0 0,0 0 1 0 0,-1 0 0 0 0,0 0 0 0 0,0 0 0 0 0,0 0 0 0 0,-2-4-112 0 0,2 10-95 0 0,-1-1 0 0 0,0 1-1 0 0,0-1 1 0 0,-1 1 0 0 0,1-1 0 0 0,-1 1 0 0 0,1 0 0 0 0,-1-1 0 0 0,0 1 0 0 0,0 0 0 0 0,-1-1 0 0 0,1 1 0 0 0,-1 0 0 0 0,1 0 0 0 0,-1 0 0 0 0,0 0 0 0 0,0 1 0 0 0,0-1 0 0 0,-1 0 0 0 0,1 1 0 0 0,-1-1 0 0 0,1 1-1 0 0,-1 0 1 0 0,0 0 0 0 0,0 0 0 0 0,0 0 0 0 0,0 1 0 0 0,0-1 0 0 0,0 1 0 0 0,0 0 0 0 0,-1 0 0 0 0,1 0 0 0 0,-1 0 95 0 0,-49 0-4489 0 0,22 11-3054 0 0,24-6 1107 0 0</inkml:trace>
  <inkml:trace contextRef="#ctx0" brushRef="#br0" timeOffset="-3188.471">2319 2133 4513 0 0,'0'0'1927'0'0,"0"0"-480"0"0,0 0-41 0 0,0 0 263 0 0,0 0 149 0 0,0 0-58 0 0,0 0-309 0 0,0 0-449 0 0,0 0-365 0 0,0 0-267 0 0,0 0-174 0 0,0 0-101 0 0,0 0-58 0 0,-4 7-24 0 0,-6 8-1 0 0,2-4-41 0 0,0 0 0 0 0,1 0 1 0 0,1 0-1 0 0,0 1 0 0 0,0 0 0 0 0,1 0 0 0 0,1 1 1 0 0,0-1-1 0 0,0 1 0 0 0,-1 13 29 0 0,4-23 1 0 0,1 0 1 0 0,-1 0-1 0 0,1 0 0 0 0,-1 0 0 0 0,1 0 1 0 0,0 0-1 0 0,0 1 0 0 0,0-1 0 0 0,1 0 0 0 0,-1 0 1 0 0,1 0-1 0 0,0 0 0 0 0,0 0 0 0 0,0 0 1 0 0,0 0-1 0 0,0 0 0 0 0,0 0 0 0 0,1-1 0 0 0,0 1 1 0 0,-1 0-1 0 0,1-1 0 0 0,0 0 0 0 0,0 1 1 0 0,0-1-1 0 0,1 0 0 0 0,-1 0 0 0 0,1 0 0 0 0,-1 0 1 0 0,1 0-1 0 0,-1-1 0 0 0,1 1 0 0 0,0-1 1 0 0,0 0-1 0 0,0 0 0 0 0,0 0 0 0 0,0 0 1 0 0,1 0-2 0 0,4 0 138 0 0,-1-1 1 0 0,1 0 0 0 0,-1-1 0 0 0,1 0 0 0 0,-1 0 0 0 0,0-1 0 0 0,0 0 0 0 0,1 0 0 0 0,-1 0 0 0 0,0-1 0 0 0,-1 0 0 0 0,1-1-1 0 0,-1 1 1 0 0,1-1 0 0 0,-1-1 0 0 0,0 1 0 0 0,0-1 0 0 0,-1 0 0 0 0,0 0 0 0 0,3-3-139 0 0,90-126 1267 0 0,-88 118-1166 0 0,0 0-141 0 0,-1 0 0 0 0,0-1 1 0 0,-2 0-1 0 0,1-1 1 0 0,-2 0-1 0 0,-1 0 0 0 0,0 0 1 0 0,-1-1-1 0 0,-1 1 0 0 0,-1-1 1 0 0,0 0-1 0 0,-1 0 1 0 0,-2 0-1 0 0,-1-13 40 0 0,1 24-131 0 0,-1 0 1 0 0,0 0-1 0 0,0 0 0 0 0,-1 0 1 0 0,0 1-1 0 0,-1-1 1 0 0,1 1-1 0 0,-1 0 0 0 0,-1 0 1 0 0,1 0-1 0 0,-1 1 0 0 0,0 0 1 0 0,-1 0-1 0 0,1 0 1 0 0,-3-1 130 0 0,5 4-48 0 0,-1 0 0 0 0,1 1 1 0 0,0 0-1 0 0,-1 0 0 0 0,1 0 1 0 0,-1 0-1 0 0,0 0 1 0 0,0 1-1 0 0,1 0 0 0 0,-1 0 1 0 0,0 0-1 0 0,0 0 1 0 0,0 0-1 0 0,0 1 0 0 0,0 0 1 0 0,0 0-1 0 0,0 0 1 0 0,-1 0-1 0 0,1 1 0 0 0,0-1 1 0 0,0 1-1 0 0,1 0 0 0 0,-1 0 1 0 0,0 1-1 0 0,0-1 1 0 0,0 1-1 0 0,1 0 0 0 0,-1 0 1 0 0,1 0-1 0 0,-1 0 1 0 0,-1 2 47 0 0,-4 5 18 0 0,1 0 1 0 0,-1 1-1 0 0,2 0 1 0 0,-1 0-1 0 0,1 0 1 0 0,1 1-1 0 0,0 0 1 0 0,0 1-1 0 0,2-1 1 0 0,-1 1 0 0 0,1 0-1 0 0,1 0 1 0 0,0 1-1 0 0,0-1 1 0 0,2 0-1 0 0,-1 1 1 0 0,2 0-1 0 0,0-1 1 0 0,0 1-1 0 0,1 0 1 0 0,1 3-19 0 0,-1-5 32 0 0,1-1-1 0 0,0 1 1 0 0,1 0 0 0 0,0-1-1 0 0,1 0 1 0 0,0 0-1 0 0,0 0 1 0 0,1 0 0 0 0,1-1-1 0 0,0 0 1 0 0,0 0 0 0 0,0 0-1 0 0,1-1 1 0 0,0 1-1 0 0,1-2 1 0 0,0 1 0 0 0,7 4-32 0 0,5 3 28 0 0,0 0 0 0 0,1-1 0 0 0,1-1 0 0 0,0-1 0 0 0,1-1 0 0 0,0-1-1 0 0,5 0-27 0 0,55 9-1700 0 0,-27-16-7694 0 0,-43-3 1099 0 0</inkml:trace>
  <inkml:trace contextRef="#ctx0" brushRef="#br0" timeOffset="-2907.632">3067 2122 9874 0 0,'0'0'1812'0'0,"0"0"-662"0"0,0 0-148 0 0,0 0 167 0 0,0 0 31 0 0,0 0-133 0 0,0 0-152 0 0,0 0-143 0 0,0 0-150 0 0,34-2-133 0 0,109-9-117 0 0,144-17-556 0 0,-279 28-503 0 0,34-6-1688 0 0,-29 3-1462 0 0,-3-3-3333 0 0,-6 0 979 0 0</inkml:trace>
  <inkml:trace contextRef="#ctx0" brushRef="#br0" timeOffset="-2655.751">3372 1875 9906 0 0,'0'0'796'0'0,"0"0"-25"0"0,0 0 269 0 0,0 0 367 0 0,0 0 163 0 0,0 0-118 0 0,-4 32-271 0 0,-16 98-364 0 0,13 0 143 0 0,7-115-1451 0 0,10 123 1244 0 0,3-94-4047 0 0,10-3-5028 0 0,-17-33-224 0 0</inkml:trace>
  <inkml:trace contextRef="#ctx0" brushRef="#br0" timeOffset="-1964.708">3934 1934 2128 0 0,'0'0'2792'0'0,"0"0"-772"0"0,0 0-317 0 0,0 0-97 0 0,0 0-91 0 0,0 0-199 0 0,0 0-216 0 0,0 0-233 0 0,0 0-236 0 0,0 0-140 0 0,0 0-72 0 0,0 0-46 0 0,0 0-9 0 0,21-12 32 0 0,70-41 3 0 0,-17 30 425 0 0,-51 18-581 0 0,0 1-1 0 0,0 0 1 0 0,1 2 0 0 0,-1 1 0 0 0,1 1-1 0 0,14 2-242 0 0,-36-2 6 0 0,-1 0 0 0 0,1 1 0 0 0,0-1 0 0 0,-1 0 0 0 0,1 1-1 0 0,-1-1 1 0 0,1 1 0 0 0,-1 0 0 0 0,1 0 0 0 0,-1-1-1 0 0,0 1 1 0 0,1 0 0 0 0,-1 0 0 0 0,0 0 0 0 0,1 0 0 0 0,-1 1-1 0 0,0-1 1 0 0,0 0 0 0 0,0 0 0 0 0,0 1 0 0 0,0-1 0 0 0,-1 0-1 0 0,1 1 1 0 0,0-1 0 0 0,-1 1 0 0 0,1-1 0 0 0,-1 1 0 0 0,1 0-1 0 0,-1-1 1 0 0,1 1 0 0 0,-1-1 0 0 0,0 1 0 0 0,0 0 0 0 0,0-1-1 0 0,0 1 1 0 0,0 0 0 0 0,-1-1 0 0 0,1 1 0 0 0,0 0-6 0 0,-22 61 278 0 0,-63 59-126 0 0,64-97-155 0 0,2 1 1 0 0,1 1-1 0 0,1 0 1 0 0,1 2-1 0 0,1 0 1 0 0,2 0 0 0 0,-5 18 2 0 0,16-43 2 0 0,0 0 0 0 0,0 1 1 0 0,1-1-1 0 0,0 1 1 0 0,0-1-1 0 0,0 1 0 0 0,1 0 1 0 0,-1-1-1 0 0,1 1 1 0 0,0 0-1 0 0,0 0 0 0 0,1-1 1 0 0,0 1-1 0 0,-1 0 1 0 0,2-1-1 0 0,-1 1 0 0 0,0-1 1 0 0,1 1-1 0 0,0-1 1 0 0,0 0-1 0 0,0 0 0 0 0,1 0 1 0 0,-1 0-1 0 0,1 0 1 0 0,0 0-1 0 0,0-1 0 0 0,0 1 1 0 0,0-1-1 0 0,1 0 1 0 0,1 1-3 0 0,8 0-5 0 0,1-1 1 0 0,0 0-1 0 0,-1-1 1 0 0,1 0 0 0 0,0-1-1 0 0,0-1 1 0 0,0 0 0 0 0,0-1-1 0 0,0 0 1 0 0,0-2 0 0 0,0 1-1 0 0,0-2 1 0 0,-1 1 0 0 0,0-2-1 0 0,0 0 1 0 0,0-1 0 0 0,0 0-1 0 0,-1 0 1 0 0,4-4 4 0 0,40-35-2753 0 0,-26 10-5352 0 0,-21 23-723 0 0</inkml:trace>
  <inkml:trace contextRef="#ctx0" brushRef="#br0" timeOffset="-1719.848">4836 1927 7282 0 0,'0'0'3395'0'0,"0"0"-2315"0"0,0 0-473 0 0,0 0 325 0 0,0 0 299 0 0,0 0 123 0 0,-4 32-57 0 0,-15 101-188 0 0,3-30 176 0 0,5 0-1 0 0,2 93-1284 0 0,16-162-1501 0 0,-2-29-3301 0 0,1-3-4375 0 0,-6-2 3801 0 0</inkml:trace>
  <inkml:trace contextRef="#ctx0" brushRef="#br0" timeOffset="-1481.506">4571 1920 8034 0 0,'0'0'964'0'0,"0"0"-588"0"0,0 0-52 0 0,0 0 352 0 0,0 0 219 0 0,0 0 136 0 0,0 0 15 0 0,0 0-84 0 0,0 0-101 0 0,0 0-137 0 0,0 0-93 0 0,35 8-61 0 0,113 24-66 0 0,-51-24 363 0 0,178-44-348 0 0,-235 32-1405 0 0,-14 3-4215 0 0,-25 2 465 0 0,-1 1 1373 0 0,0-1-1835 0 0</inkml:trace>
  <inkml:trace contextRef="#ctx0" brushRef="#br0" timeOffset="-1252.841">4538 2557 1776 0 0,'0'0'1987'0'0,"0"0"-179"0"0,0 0-4 0 0,0 0 156 0 0,0 0 38 0 0,0 0-122 0 0,0 0-242 0 0,0 0-318 0 0,0 0-313 0 0,0 0-277 0 0,33-3-191 0 0,104-8-170 0 0,-45-12 62 0 0,-70 13-346 0 0,-1 1-472 0 0,77-36-51 0 0,-69 26-3359 0 0,-2-4-4036 0 0,-22 18 1012 0 0</inkml:trace>
  <inkml:trace contextRef="#ctx0" brushRef="#br0" timeOffset="-969.82">4470 1725 8522 0 0,'0'0'547'0'0,"0"0"-161"0"0,0 0 220 0 0,0 0 319 0 0,0 0 198 0 0,0 0 62 0 0,0 0-80 0 0,0 0-191 0 0,32-1-206 0 0,106-2-191 0 0,-67 2-530 0 0,112-1 587 0 0,-68 1-8516 0 0,-95 1-1215 0 0</inkml:trace>
  <inkml:trace contextRef="#ctx0" brushRef="#br0" timeOffset="-303.899">5333 2365 7258 0 0,'0'0'1009'0'0,"0"0"-269"0"0,0 0 20 0 0,0 0 182 0 0,0 0 110 0 0,0 0-14 0 0,0 0-155 0 0,0 0-231 0 0,0 0-222 0 0,0 0-172 0 0,0 0-101 0 0,0 0-79 0 0,0 0-30 0 0,-29 30-11 0 0,-86 89 4 0 0,75-66 14 0 0,27-24-2 0 0,13-28-83 0 0,0-1-2 0 0,0 0 20 0 0,0 0 81 0 0,14-12 1121 0 0,212-226 1067 0 0,-211 223-2265 0 0,-7 6-1 0 0,1 0-1 0 0,0 0 1 0 0,0 1 0 0 0,1 0-1 0 0,1 1 1 0 0,-1 0 0 0 0,1 1 0 0 0,0 0-1 0 0,0 1 1 0 0,4-1 9 0 0,-13 7-24 0 0,0 0 0 0 0,0 0 0 0 0,0 0 0 0 0,0 0-1 0 0,0 1 1 0 0,0-1 0 0 0,0 1 0 0 0,0-1 0 0 0,-1 1 0 0 0,1 0 0 0 0,0-1-1 0 0,-1 1 1 0 0,0 0 0 0 0,1 0 0 0 0,-1 0 0 0 0,0 1 0 0 0,0-1 0 0 0,0 0 0 0 0,0 0-1 0 0,0 0 1 0 0,-1 1 0 0 0,1-1 0 0 0,-1 0 0 0 0,0 1 0 0 0,1-1 0 0 0,-1 1 0 0 0,0-1-1 0 0,0 0 1 0 0,0 1 0 0 0,-1-1 0 0 0,1 1 0 0 0,-1-1 0 0 0,1 0 0 0 0,-1 1 24 0 0,1 5-48 0 0,1 24-29 0 0,-1-19 55 0 0,0 0 1 0 0,1 0-1 0 0,1 1 1 0 0,0-1-1 0 0,0 0 1 0 0,2 0-1 0 0,-1-1 1 0 0,2 1-1 0 0,1 3 22 0 0,0-6-486 0 0,-7-10 555 0 0,1 0-1 0 0,-1 0 1 0 0,1 0-1 0 0,-1 0 1 0 0,1 1 0 0 0,0-1-1 0 0,-1 0 1 0 0,1 0 0 0 0,-1 0-1 0 0,1 0 1 0 0,0 1 0 0 0,-1-1-1 0 0,1 0 1 0 0,0 0 0 0 0,-1 1-1 0 0,1-1 1 0 0,0 0-1 0 0,-1 1 1 0 0,1-1 0 0 0,0 0-1 0 0,-1 1 1 0 0,1-1 0 0 0,0 0-1 0 0,0 1 1 0 0,0-1 0 0 0,-1 1-1 0 0,1-1 1 0 0,0 0 0 0 0,0 1-1 0 0,0-1 1 0 0,0 1-1 0 0,0-1 1 0 0,0 0 0 0 0,0 1-1 0 0,0-1 1 0 0,0 1 0 0 0,0-1-1 0 0,0 1 1 0 0,0-1 0 0 0,0 1-1 0 0,0-1 1 0 0,0 0 0 0 0,0 1-1 0 0,0-1 1 0 0,1 1-1 0 0,-1-1 1 0 0,0 0 0 0 0,0 1-69 0 0,-120-49 82 0 0,39 22-901 0 0,26 11-4103 0 0,43 12-227 0 0,3-1-4545 0 0</inkml:trace>
  <inkml:trace contextRef="#ctx0" brushRef="#br0" timeOffset="-18475.069">445 267 1904 0 0,'0'0'1593'0'0,"0"0"-740"0"0,0 0 99 0 0,0 0 302 0 0,0 0 169 0 0,0 0 61 0 0,36-1-14 0 0,114-3-91 0 0,145-22 2002 0 0,-209 18-3519 0 0,69-7-860 0 0,-54 7-6611 0 0,-79 7 661 0 0</inkml:trace>
  <inkml:trace contextRef="#ctx0" brushRef="#br0" timeOffset="-15820.387">4311 219 3169 0 0,'0'0'1808'0'0,"0"0"-282"0"0,0 0-19 0 0,0 0 169 0 0,0 0 176 0 0,0 0 2 0 0,0 0-193 0 0,0 0-306 0 0,0 0-297 0 0,0 0-213 0 0,0 0-169 0 0,32-8-111 0 0,101-22-85 0 0,122-3 529 0 0,-222 31-1154 0 0,68 1-3859 0 0,-60 1-4438 0 0,-28 0-8 0 0</inkml:trace>
  <inkml:trace contextRef="#ctx0" brushRef="#br0" timeOffset="-17144.493">3656 476 4209 0 0,'0'0'895'0'0,"0"0"-26"0"0,0 0 218 0 0,0 0 320 0 0,0 0 220 0 0,0 0-5 0 0,0 0-161 0 0,0 0-192 0 0,0 0-177 0 0,0 0-149 0 0,0 0-119 0 0,0 0-114 0 0,34-9-113 0 0,109-28-62 0 0,-47 23 464 0 0,-71 15-707 0 0,-23-1-260 0 0,14 0 94 0 0,0-1 1 0 0,0 2-1 0 0,0 0 1 0 0,0 1-1 0 0,-1 1 1 0 0,1 0 0 0 0,-1 1-1 0 0,0 1 1 0 0,1 0-127 0 0,-14-4 11 0 0,-1 0 1 0 0,0 0-1 0 0,1 0 1 0 0,-1 0-1 0 0,0 0 1 0 0,1 0 0 0 0,-1 0-1 0 0,0 1 1 0 0,0-1-1 0 0,0 0 1 0 0,0 1-1 0 0,0-1 1 0 0,0 1 0 0 0,-1-1-1 0 0,1 1 1 0 0,0-1-1 0 0,-1 1 1 0 0,1-1-1 0 0,-1 1 1 0 0,1 0 0 0 0,-1-1-1 0 0,0 1 1 0 0,0 0-1 0 0,0-1 1 0 0,0 1-1 0 0,0 0 1 0 0,0 0-1 0 0,0-1 1 0 0,-1 1 0 0 0,1 0-1 0 0,-1-1 1 0 0,1 1-1 0 0,-1-1 1 0 0,1 1-1 0 0,-1-1 1 0 0,0 1 0 0 0,0-1-1 0 0,0 1 1 0 0,0-1-12 0 0,-39 56 269 0 0,-47 38-148 0 0,43-50-90 0 0,1 3 0 0 0,3 2-1 0 0,-26 42-30 0 0,59-81-5 0 0,2 0 0 0 0,-1 0 0 0 0,1 1 0 0 0,1-1 0 0 0,0 1 0 0 0,1 0 0 0 0,0 0 0 0 0,1 1 0 0 0,0-1 1 0 0,1 0-1 0 0,0 9 5 0 0,1-16 7 0 0,0 1 0 0 0,1-1 0 0 0,-1 0 0 0 0,1 0 0 0 0,0 0 0 0 0,1 1 1 0 0,-1-1-1 0 0,1 0 0 0 0,0-1 0 0 0,0 1 0 0 0,0 0 0 0 0,1 0 0 0 0,0-1 1 0 0,0 0-1 0 0,0 1 0 0 0,0-1 0 0 0,1 0 0 0 0,0-1 0 0 0,-1 1 0 0 0,1-1 1 0 0,0 1-1 0 0,1-1 0 0 0,-1 0 0 0 0,1-1 0 0 0,-1 1 0 0 0,1-1 0 0 0,0 0 0 0 0,2 1-6 0 0,10 1 34 0 0,-1 0 0 0 0,1-2 0 0 0,-1 1 1 0 0,1-2-1 0 0,0-1 0 0 0,0 0 0 0 0,-1 0 1 0 0,1-2-1 0 0,0 0-35 0 0,80-43-2427 0 0,-69 22-1442 0 0,-3 0-3611 0 0,-17 12-1749 0 0</inkml:trace>
  <inkml:trace contextRef="#ctx0" brushRef="#br0" timeOffset="-16893.513">4698 476 11074 0 0,'0'0'559'0'0,"0"0"-104"0"0,0 0 150 0 0,0 0 346 0 0,0 0 282 0 0,0 0 105 0 0,-9 32-84 0 0,-29 99-284 0 0,8 47 493 0 0,28-136-1367 0 0,8 197-1659 0 0,-3-219 271 0 0,0-1-2714 0 0,-2-7-3410 0 0,-1-11 1695 0 0</inkml:trace>
  <inkml:trace contextRef="#ctx0" brushRef="#br0" timeOffset="-16562.764">4324 510 7730 0 0,'0'0'553'0'0,"0"0"-43"0"0,0 0 214 0 0,0 0 283 0 0,0 0 196 0 0,0 0 78 0 0,0 0-14 0 0,0 0-83 0 0,36-4-105 0 0,112-8-148 0 0,43 9 1167 0 0,45-4-1669 0 0,-159 5-584 0 0,-38 1-2654 0 0,-1 0-7966 0 0,-33 1 4518 0 0</inkml:trace>
  <inkml:trace contextRef="#ctx0" brushRef="#br0" timeOffset="-16313.126">4403 1180 4665 0 0,'0'0'1646'0'0,"0"0"-265"0"0,0 0 218 0 0,0 0 178 0 0,0 0-114 0 0,0 0-287 0 0,0 0-256 0 0,0 0-237 0 0,34-3-205 0 0,106-8-121 0 0,-45-8 247 0 0,205-66-2245 0 0,-273 77-1504 0 0,-8 1-4065 0 0,-10 3 257 0 0</inkml:trace>
  <inkml:trace contextRef="#ctx0" brushRef="#br0" timeOffset="-15072.302">5493 859 6817 0 0,'0'0'1114'0'0,"0"0"-462"0"0,0 0-328 0 0,0 0-144 0 0,0 0-17 0 0,0 0 65 0 0,0 0 39 0 0,0 0 27 0 0,0 0-13 0 0,0 0-56 0 0,0 0-58 0 0,0 0-61 0 0,-19 32-42 0 0,-62 101-6 0 0,7 4 175 0 0,25-53-72 0 0,42-73 532 0 0,12-19 1139 0 0,13-20-512 0 0,20-18-1211 0 0,2 2 0 0 0,2 3 0 0 0,2 1 0 0 0,2 2 0 0 0,1 2-1 0 0,2 2 1 0 0,1 2 0 0 0,13-4-109 0 0,-59 34-10 0 0,59-16-320 0 0,-57 58 155 0 0,-18 74 342 0 0,-4-24-169 0 0,6 47 1080 0 0,10-136-842 0 0,0-1 68 0 0,0 0 106 0 0,-3 0 2373 0 0,-10-4-2079 0 0,-163-143-2624 0 0,127 116-2225 0 0,16 16-4372 0 0,20 13 1884 0 0</inkml:trace>
  <inkml:trace contextRef="#ctx0" brushRef="#br0" timeOffset="-14736.505">6069 811 10714 0 0,'0'0'1333'0'0,"0"0"-232"0"0,0 0-13 0 0,0 0 38 0 0,0 0-56 0 0,0 0-158 0 0,0 0-207 0 0,0 0-179 0 0,0 0-68 0 0,0 0-64 0 0,0 0-78 0 0,0 0-19 0 0,32-8-51 0 0,98-24-40 0 0,43 2 165 0 0,-122 21-1369 0 0,-34 5-1896 0 0,-1 0-3796 0 0,-11 3-3591 0 0</inkml:trace>
  <inkml:trace contextRef="#ctx0" brushRef="#br0" timeOffset="-14477.315">6307 554 7210 0 0,'0'0'716'0'0,"0"0"-86"0"0,0 0 264 0 0,0 0 345 0 0,0 0 195 0 0,-8 32 25 0 0,-22 101-199 0 0,23-103-822 0 0,2-1 0 0 0,1 1-1 0 0,1 0 1 0 0,1 0 0 0 0,2 0 0 0 0,1 4-438 0 0,0-12 60 0 0,25 79 278 0 0,-12-62-3197 0 0,-5 1-6285 0 0,-9-35 3280 0 0</inkml:trace>
  <inkml:trace contextRef="#ctx0" brushRef="#br0" timeOffset="-20626.243">948 543 0 0 0,'0'0'524'0'0,"0"0"450"0"0,0 0 225 0 0,0 0 249 0 0,0 0 211 0 0,0 0 35 0 0,0 0-99 0 0,0 0-202 0 0,0 0-222 0 0,0 0-241 0 0,-4-7-243 0 0,-10-20-247 0 0,10 20-220 0 0,4 23 188 0 0,0 443 1686 0 0,-1-452-2207 0 0,-4 83-666 0 0,-6-33-3913 0 0,4-42-1922 0 0,5-11 2376 0 0</inkml:trace>
  <inkml:trace contextRef="#ctx0" brushRef="#br0" timeOffset="-20297.109">497 587 2192 0 0,'0'0'586'0'0,"0"0"-202"0"0,0 0 77 0 0,0 0 349 0 0,0 0 446 0 0,0 0 346 0 0,0 0 78 0 0,0 0-118 0 0,0 0-204 0 0,0 0-192 0 0,0 0-153 0 0,0 0-120 0 0,0 0-62 0 0,36-6-53 0 0,117-17-56 0 0,43-22 1168 0 0,-139 31-1611 0 0,-1-1-130 0 0,0 3-1 0 0,1 2 0 0 0,0 2 0 0 0,37 1-148 0 0,-92 7-53 0 0,0 0 0 0 0,1 0 0 0 0,-1 1 0 0 0,0-1 0 0 0,1 0 0 0 0,-1 1 0 0 0,0 0 0 0 0,1-1 0 0 0,-1 1 0 0 0,0 0 0 0 0,0 0 0 0 0,0 1 0 0 0,0-1-1 0 0,0 0 1 0 0,0 1 0 0 0,0-1 0 0 0,-1 1 0 0 0,1-1 0 0 0,0 1 0 0 0,-1 0 0 0 0,1 0 0 0 0,-1 0 0 0 0,0 0 0 0 0,0 0 0 0 0,0 0 0 0 0,0 0 0 0 0,0 0 0 0 0,0 0 0 0 0,0 0 0 0 0,0 1 0 0 0,-1-1-1 0 0,0 0 1 0 0,1 1 0 0 0,-1 0 53 0 0,-11 52-4717 0 0,-1-36-204 0 0,4-4-3693 0 0</inkml:trace>
  <inkml:trace contextRef="#ctx0" brushRef="#br0" timeOffset="-20034.858">558 1205 6929 0 0,'0'0'1326'0'0,"0"0"-355"0"0,0 0 11 0 0,0 0 334 0 0,0 0 260 0 0,0 0-4 0 0,34-14-150 0 0,109-44-223 0 0,118-24 1579 0 0,-158 68-3574 0 0,-58 13-9604 0 0,-40 1 1525 0 0</inkml:trace>
  <inkml:trace contextRef="#ctx0" brushRef="#br0" timeOffset="-19740.589">1309 1261 1312 0 0,'0'0'1020'0'0,"0"0"122"0"0,0 0 370 0 0,0 0 373 0 0,0 0 191 0 0,0 0-103 0 0,0 0-270 0 0,0 0-266 0 0,0 0-234 0 0,0 0-204 0 0,0 0-139 0 0,0 0-105 0 0,0 0-81 0 0,-6-11-53 0 0,-16-34-85 0 0,21 40-461 0 0,-1-1 0 0 0,1 1 1 0 0,0-1-1 0 0,1 1 0 0 0,-1-1 0 0 0,1 0 0 0 0,0 1 0 0 0,1-1 0 0 0,-1 1 1 0 0,1-1-1 0 0,0 0 0 0 0,1 1 0 0 0,-1 0 0 0 0,1-1 0 0 0,0 1 0 0 0,1 0 0 0 0,1-4-74 0 0,3-9 158 0 0,1 1-112 0 0,-1 1 1 0 0,2 0 0 0 0,0 1-1 0 0,1 0 1 0 0,1 0 0 0 0,0 1 0 0 0,1 1-1 0 0,1 0 1 0 0,11-9-48 0 0,-18 16-21 0 0,46-22-718 0 0,-33 26-2363 0 0,1 1-4245 0 0,-15 1-3018 0 0</inkml:trace>
  <inkml:trace contextRef="#ctx0" brushRef="#br0" timeOffset="-19456.476">1712 973 1984 0 0,'0'0'1554'0'0,"0"0"-131"0"0,0 0-44 0 0,0 0 76 0 0,0 0 53 0 0,0 0-21 0 0,0 0-130 0 0,0 0-269 0 0,0 0-312 0 0,0 0-247 0 0,0 0-184 0 0,-19 32-119 0 0,-56 99-14 0 0,74-130-198 0 0,-1 1-1 0 0,1-1 0 0 0,-1 1 0 0 0,1-1 1 0 0,-1 1-1 0 0,1 0 0 0 0,0 0 0 0 0,0-1 1 0 0,0 1-1 0 0,0 0 0 0 0,0 0 0 0 0,0 0 1 0 0,0 0-1 0 0,1 0 0 0 0,-1 0 0 0 0,1 1 1 0 0,-1-1-1 0 0,1 0 0 0 0,0 0 1 0 0,0 0-1 0 0,0 0 0 0 0,0 0 0 0 0,0 1 1 0 0,1-1-1 0 0,-1 0 0 0 0,0 0 0 0 0,1 0 1 0 0,0 2-14 0 0,2-1 71 0 0,-1 0 83 0 0,1-1 1 0 0,0 1-1 0 0,-1-1 0 0 0,1 0 1 0 0,0 0-1 0 0,1 0 0 0 0,-1 0 0 0 0,0 0 1 0 0,0 0-1 0 0,1-1 0 0 0,-1 0 1 0 0,1 0-1 0 0,0 0 0 0 0,-1 0 1 0 0,1 0-1 0 0,0-1 0 0 0,-1 0 0 0 0,1 1 1 0 0,0-1-1 0 0,-1-1 0 0 0,1 1 1 0 0,0 0-1 0 0,0-1 0 0 0,-1 0 1 0 0,1 0-1 0 0,-1 0 0 0 0,1 0 1 0 0,-1-1-1 0 0,1 1 0 0 0,-1-1 0 0 0,0 0 1 0 0,0 0-1 0 0,0 0 0 0 0,0 0 1 0 0,0-1-1 0 0,0 1 0 0 0,2-3-154 0 0,0-2 95 0 0,0 0 0 0 0,0 0 0 0 0,-1 0 0 0 0,1 0-1 0 0,-1-1 1 0 0,-1 0 0 0 0,0 0 0 0 0,0 0 0 0 0,0 0 0 0 0,-1 0-1 0 0,0 0 1 0 0,-1-1 0 0 0,0 1 0 0 0,0-1 0 0 0,-1 1-1 0 0,0-1 1 0 0,-1 1 0 0 0,1-1 0 0 0,-2 0-95 0 0,-25-23-3023 0 0,24 31 2524 0 0,0 0 0 0 0,0 0 1 0 0,0 0-1 0 0,0 0 0 0 0,0 1 0 0 0,0-1 0 0 0,0 1 0 0 0,0-1 0 0 0,0 1 1 0 0,0 0-1 0 0,0 0 0 0 0,0 1 0 0 0,0-1 0 0 0,0 1 0 0 0,0-1 0 0 0,0 1 0 0 0,0 0 1 0 0,1 0-1 0 0,-1 0 0 0 0,-1 1 499 0 0,-2 2-10277 0 0</inkml:trace>
  <inkml:trace contextRef="#ctx0" brushRef="#br0" timeOffset="-19024.027">2082 1007 7986 0 0,'0'0'1785'0'0,"0"0"-600"0"0,0 0-385 0 0,0 0-57 0 0,0 0-2 0 0,0 0-7 0 0,0 0-8 0 0,0 0-85 0 0,0 0-160 0 0,0 0-137 0 0,0 0-128 0 0,0 0-113 0 0,0 0-55 0 0,-23 28-35 0 0,-71 91-10 0 0,93-118-2 0 0,-1 0 0 0 0,0 1-1 0 0,0-1 1 0 0,1 1 0 0 0,-1-1 0 0 0,1 1 0 0 0,-1 0-1 0 0,1-1 1 0 0,-1 1 0 0 0,1 0 0 0 0,0 0 0 0 0,0 0 0 0 0,0 0-1 0 0,0 0 1 0 0,1 0 0 0 0,-1 0 0 0 0,0 0 0 0 0,1 0-1 0 0,-1 1 1 0 0,1-1 0 0 0,0 0 0 0 0,0 0 0 0 0,0 1 0 0 0,0-1-1 0 0,0 0 1 0 0,0 0 0 0 0,1 2-1 0 0,1 0 6 0 0,2 1 95 0 0,0 0 1 0 0,0 0-1 0 0,1-1 1 0 0,0 1-1 0 0,-1-1 1 0 0,2 0-1 0 0,-1-1 1 0 0,0 1-1 0 0,1-1 1 0 0,-1 0 0 0 0,1 0-1 0 0,0-1 1 0 0,0 1-1 0 0,0-1 1 0 0,1-1-1 0 0,-1 1 1 0 0,0-1-1 0 0,1 0 1 0 0,-1-1-1 0 0,0 1 1 0 0,1-1-1 0 0,-1-1 1 0 0,1 1-1 0 0,-1-1 1 0 0,0 0-1 0 0,1 0 1 0 0,-1-1-1 0 0,0 0 1 0 0,0 0-1 0 0,0 0 1 0 0,0-1-1 0 0,0 0 1 0 0,-1 0-1 0 0,6-4-101 0 0,8-9 239 0 0,0 0-1 0 0,-1-1 0 0 0,-1-1 0 0 0,-1-1 0 0 0,0 0 1 0 0,-1-1-1 0 0,-2-1 0 0 0,0 0 0 0 0,-1-1 1 0 0,-1 0-1 0 0,0-3-238 0 0,-5 11 18 0 0,-1 1 1 0 0,-1 0-1 0 0,0-1 1 0 0,-1 0 0 0 0,0 0-1 0 0,-1 0 1 0 0,-1-1-1 0 0,0 1 1 0 0,-1 0-1 0 0,0 0 1 0 0,-3-12-19 0 0,2 21-36 0 0,-1 0 0 0 0,0 1 0 0 0,0-1 0 0 0,0 1 1 0 0,0-1-1 0 0,-1 1 0 0 0,0 0 0 0 0,1 0 0 0 0,-2 0 0 0 0,1 0 0 0 0,0 0 1 0 0,-1 1-1 0 0,0-1 0 0 0,0 1 0 0 0,0 0 0 0 0,0 0 0 0 0,0 1 0 0 0,-1-1 1 0 0,1 1-1 0 0,-1 0 0 0 0,1 0 0 0 0,-1 0 0 0 0,0 1 0 0 0,0 0 0 0 0,0 0 1 0 0,0 0-1 0 0,-2 0 36 0 0,1 4-42 0 0,0 0 1 0 0,0 1 0 0 0,1-1-1 0 0,-1 1 1 0 0,1 1 0 0 0,0-1-1 0 0,0 1 1 0 0,1-1 0 0 0,-1 1-1 0 0,1 1 1 0 0,0-1 0 0 0,0 1-1 0 0,1-1 1 0 0,-1 1 0 0 0,1 0-1 0 0,1 0 1 0 0,-1 0 0 0 0,1 1-1 0 0,0-1 1 0 0,0 1-1 0 0,1-1 1 0 0,0 4 41 0 0,-2-1-6 0 0,2 0 1 0 0,-1 0-1 0 0,1 0 0 0 0,1 0 0 0 0,0 0 0 0 0,0 0 1 0 0,0 0-1 0 0,1 0 0 0 0,1 0 0 0 0,0 0 1 0 0,0-1-1 0 0,0 1 0 0 0,1 0 0 0 0,1-1 0 0 0,-1 0 1 0 0,1 0-1 0 0,1 0 0 0 0,2 5 6 0 0,4 1-22 0 0,-1 0-1 0 0,2 0 1 0 0,0-1-1 0 0,0 0 1 0 0,1-1 0 0 0,1 0-1 0 0,0-1 1 0 0,1-1-1 0 0,0 0 1 0 0,0-2-1 0 0,1 1 1 0 0,0-2 0 0 0,1 0-1 0 0,-1-1 1 0 0,14 3 22 0 0,33 4-3645 0 0,1-8-3658 0 0,-56-5-2284 0 0</inkml:trace>
  <inkml:trace contextRef="#ctx0" brushRef="#br0" timeOffset="-18007.147">2737 797 2208 0 0,'0'0'1964'0'0,"0"0"-855"0"0,0 0-275 0 0,0 0 254 0 0,0 0 310 0 0,0 0 134 0 0,0 0-67 0 0,0 0-191 0 0,0 0-210 0 0,0 0-200 0 0,0 0-161 0 0,0 0-111 0 0,32 5-42 0 0,97 14-33 0 0,-10-14 857 0 0,-90-4-1342 0 0,-1-2 1 0 0,0-1-1 0 0,0-1 1 0 0,-1-1-1 0 0,1-1 1 0 0,-1-2 0 0 0,0-1-1 0 0,5-3-32 0 0,-13-1-1872 0 0,-14-3-7685 0 0,-5 9 2190 0 0</inkml:trace>
  <inkml:trace contextRef="#ctx0" brushRef="#br0" timeOffset="-17743.509">3019 598 4785 0 0,'0'0'2443'0'0,"0"0"-1512"0"0,0 0-368 0 0,0 0 377 0 0,0 0 416 0 0,0 0 211 0 0,0 0 23 0 0,-1 32-203 0 0,-4 102-340 0 0,2 177 1109 0 0,12-183-2864 0 0,8-79-9413 0 0,-14-44 2185 0 0</inkml:trace>
  <inkml:trace contextRef="#ctx0" brushRef="#br0" timeOffset="-13790.885">6855 440 3081 0 0,'0'0'1299'0'0,"0"0"2"0"0,0 0 133 0 0,0 0 220 0 0,0 0 173 0 0,0 0 45 0 0,0 0-129 0 0,0 0-268 0 0,0 0-311 0 0,0 0-285 0 0,0 0-208 0 0,0 0-120 0 0,-1-4-57 0 0,-2-11-63 0 0,25 4 1196 0 0,8 1-1311 0 0,1 2-1 0 0,0 1 1 0 0,0 1-1 0 0,1 1 1 0 0,0 2-1 0 0,0 2 1 0 0,22 1-316 0 0,-51 1-1 0 0,0-1 0 0 0,1 1 0 0 0,-1 0 0 0 0,0 0 1 0 0,0 0-1 0 0,0 0 0 0 0,0 0 0 0 0,0 1 0 0 0,0 0 0 0 0,-1-1 1 0 0,1 1-1 0 0,0 0 0 0 0,-1 0 0 0 0,1 0 0 0 0,-1 1 0 0 0,0-1 1 0 0,0 1-1 0 0,0-1 0 0 0,0 1 0 0 0,0 0 0 0 0,-1-1 0 0 0,1 1 1 0 0,-1 0-1 0 0,1 0 0 0 0,-1 0 0 0 0,0 0 0 0 0,0 0 0 0 0,-1 1 1 0 0,1-1-1 0 0,-1 0 0 0 0,1 0 0 0 0,-1 1 0 0 0,0-1 0 0 0,0 0 1 0 0,-1 0-1 0 0,1 1 0 0 0,-1-1 0 0 0,1 0 0 0 0,-1 0 0 0 0,0 0 1 0 0,0 0-1 0 0,0 0 0 0 0,-1 0 0 0 0,1 0 0 0 0,-1 0 0 0 0,0 0 1 0 0,0-1-1 0 0,-1 2 1 0 0,-146 187-114 0 0,41-62 29 0 0,101-119 78 0 0,0-1 0 0 0,1 1 0 0 0,0 1 1 0 0,1-1-1 0 0,0 1 0 0 0,1 0 0 0 0,0 0 0 0 0,1 0 0 0 0,0 1 1 0 0,1-1-1 0 0,0 1 0 0 0,1-1 0 0 0,0 1 0 0 0,0 0 0 0 0,2 3 7 0 0,1-10 11 0 0,0 0 0 0 0,1-1 0 0 0,0 1 0 0 0,0-1 0 0 0,0 0 0 0 0,1 0-1 0 0,-1 0 1 0 0,1 0 0 0 0,0-1 0 0 0,0 1 0 0 0,0-1 0 0 0,0 0 0 0 0,1 0-1 0 0,-1-1 1 0 0,1 1 0 0 0,0-1 0 0 0,0 0 0 0 0,0 0 0 0 0,0-1 0 0 0,4 2-11 0 0,4-2 30 0 0,-1 1 0 0 0,1-1 0 0 0,0-1 0 0 0,-1 0 0 0 0,1-1 0 0 0,-1-1 0 0 0,1 0 0 0 0,-1 0 0 0 0,1-1 0 0 0,-1-1 0 0 0,9-4-30 0 0,43-32-1494 0 0,-39 20-3029 0 0,-9 7-2278 0 0,-8 5-4299 0 0</inkml:trace>
  <inkml:trace contextRef="#ctx0" brushRef="#br0" timeOffset="-12997.146">7297 1099 5001 0 0,'0'0'1667'0'0,"0"0"-663"0"0,0 0-262 0 0,0 0 83 0 0,0 0 49 0 0,0 0-11 0 0,0 0-84 0 0,0 0-210 0 0,0 0-209 0 0,0 0-101 0 0,0 0-31 0 0,0 0 9 0 0,0 0 57 0 0,6-15 27 0 0,18-45 22 0 0,-24 59-313 0 0,0 0 0 0 0,0 0 0 0 0,1 0-1 0 0,-1 0 1 0 0,0 0 0 0 0,0 0 0 0 0,1 0 0 0 0,-1 0 0 0 0,1 0 0 0 0,-1 0 0 0 0,1 0 0 0 0,0 0 0 0 0,-1 0 0 0 0,1 0 0 0 0,0 0 0 0 0,-1 1 0 0 0,1-1 0 0 0,0 0-1 0 0,0 0 1 0 0,0 1 0 0 0,0-1 0 0 0,0 0 0 0 0,0 1 0 0 0,0-1 0 0 0,0 1 0 0 0,0 0 0 0 0,0-1 0 0 0,0 1 0 0 0,0 0 0 0 0,0-1 0 0 0,0 1 0 0 0,0 0 0 0 0,0 0-1 0 0,0 0 1 0 0,0 0 0 0 0,1 0-30 0 0,10-1 159 0 0,106-102 2618 0 0,-102 85-2536 0 0,-1-1 0 0 0,-1 0 0 0 0,0-1 0 0 0,-2-1 0 0 0,0 0 0 0 0,8-21-241 0 0,7-11 173 0 0,5-16 75 0 0,-30 66-257 0 0,0 1 0 0 0,0-1 0 0 0,0 1 0 0 0,0 0 0 0 0,1 0 0 0 0,-1 0 0 0 0,1 0 0 0 0,-1 0 0 0 0,1 1 0 0 0,0-1 0 0 0,0 1 0 0 0,0-1 0 0 0,0 1 0 0 0,0 0 0 0 0,0 0 0 0 0,0 1 0 0 0,0-1 0 0 0,0 1 0 0 0,0-1 0 0 0,0 1 0 0 0,1 0 0 0 0,-1 0 0 0 0,0 0 0 0 0,0 1 0 0 0,0-1 0 0 0,0 1 0 0 0,0 0 0 0 0,0-1 0 0 0,0 2 0 0 0,0-1 0 0 0,0 0 0 0 0,0 0 0 0 0,0 1 0 0 0,0 0 0 0 0,-1-1 0 0 0,1 1 0 0 0,-1 0 0 0 0,1 0 0 0 0,-1 1 0 0 0,0-1 0 0 0,0 0 0 0 0,0 1 0 0 0,0-1 0 0 0,0 1 0 0 0,-1 0 0 0 0,1 0 0 0 0,-1-1 1 0 0,1 1-1 0 0,-1 1 9 0 0,5 13 39 0 0,-1 0 0 0 0,0 1 1 0 0,-1-1-1 0 0,-1 1 1 0 0,-1 0-1 0 0,-1 0 0 0 0,0 0 1 0 0,-1 0-1 0 0,-1 1 1 0 0,-4 16-40 0 0,3 5 28 0 0,-1 26-52 0 0,35-74 487 0 0,87-98 225 0 0,-36 17-636 0 0,104-90 4 0 0,-126 149-172 0 0,-57 59-26 0 0,-32 240 147 0 0,48-178-1625 0 0,3-61-7070 0 0,-18-26-1250 0 0</inkml:trace>
  <inkml:trace contextRef="#ctx0" brushRef="#br0" timeOffset="-12391.186">8735 808 7426 0 0,'0'0'2096'0'0,"0"0"-888"0"0,0 0-296 0 0,0 0 39 0 0,0 0-8 0 0,0 0-93 0 0,0 0-115 0 0,0 0-166 0 0,0 0-216 0 0,-34 22-155 0 0,-104 70-114 0 0,67-26-118 0 0,62-54-18 0 0,2-4-67 0 0,0 0 1 0 0,1 0-1 0 0,0 1 1 0 0,1 0-1 0 0,0 0 1 0 0,0 0 0 0 0,1 1-1 0 0,0-1 1 0 0,1 1-1 0 0,0 0 1 0 0,0 0 0 0 0,1 0-1 0 0,-1 10 119 0 0,30-18-441 0 0,60-85 1549 0 0,-28 19-630 0 0,-22 23-258 0 0,2 1-1 0 0,1 2 0 0 0,2 1 1 0 0,1 3-1 0 0,7-3-219 0 0,-49 36-8 0 0,0 0 0 0 0,0 0 1 0 0,0 1-1 0 0,0-1 0 0 0,0 0 1 0 0,0 0-1 0 0,0 0 0 0 0,0 1 0 0 0,0-1 1 0 0,0 1-1 0 0,0-1 0 0 0,0 1 1 0 0,1-1-1 0 0,-1 1 0 0 0,0-1 0 0 0,0 1 1 0 0,1 0-1 0 0,-1 0 0 0 0,0 0 0 0 0,0 0 1 0 0,1 0-1 0 0,-1 0 0 0 0,0 0 1 0 0,0 0-1 0 0,1 0 0 0 0,-1 1 0 0 0,0-1 1 0 0,0 0-1 0 0,0 1 0 0 0,1-1 0 0 0,-1 1 1 0 0,0-1-1 0 0,0 1 0 0 0,0 0 1 0 0,0 0-1 0 0,0-1 0 0 0,0 1 0 0 0,0 0 1 0 0,0 0-1 0 0,0 0 0 0 0,-1 0 0 0 0,1 0 1 0 0,0 0-1 0 0,0 0 0 0 0,-1 0 1 0 0,1 0-1 0 0,-1 0 0 0 0,1 1 0 0 0,-1-1 1 0 0,0 0-1 0 0,1 0 0 0 0,-1 0 0 0 0,0 1 1 0 0,0-1-1 0 0,1 0 0 0 0,-1 0 1 0 0,0 1-1 0 0,-1-1 0 0 0,1 0 0 0 0,0 0 1 0 0,0 1-1 0 0,0-1 0 0 0,-1 1 8 0 0,0 51-3 0 0,0-28-2 0 0,0 1 0 0 0,2 0 0 0 0,1 0 0 0 0,1 0 0 0 0,1-1 0 0 0,4 11 5 0 0,14 51 15 0 0,-28-84 2617 0 0,-29-28-2253 0 0,-55-40-40 0 0,-24 9-588 0 0,79 42-3125 0 0,3-1-4639 0 0,22 11-137 0 0</inkml:trace>
  <inkml:trace contextRef="#ctx0" brushRef="#br0" timeOffset="-9378.149">9359 649 0 0 0,'0'0'337'0'0,"0"0"-42"0"0,0 0-81 0 0,0 0-68 0 0,0 0-47 0 0,-25 32-30 0 0,-75 95-2 0 0,70-73 69 0 0,30-46-84 0 0,-1-3 92 0 0,0 0 0 0 0,0-1 0 0 0,1 1 0 0 0,-1 0 0 0 0,1-1 0 0 0,0 1 0 0 0,1 0 0 0 0,-1-1 0 0 0,1 1 0 0 0,0 0-1 0 0,0-1 1 0 0,0 1 0 0 0,0-1 0 0 0,1 1 0 0 0,0-1 0 0 0,0 1 0 0 0,0-1 0 0 0,1 0 0 0 0,-1 0 0 0 0,1 0 0 0 0,0-1 0 0 0,0 1 0 0 0,0-1 0 0 0,0 1 0 0 0,1-1 0 0 0,0 0 0 0 0,-1 0 0 0 0,1-1 0 0 0,0 1 0 0 0,0-1 0 0 0,1 0 0 0 0,-1 0 0 0 0,0 0-1 0 0,1 0 1 0 0,-1-1 0 0 0,4 1-144 0 0,3-2 524 0 0,0 0-1 0 0,-1 0 1 0 0,1-1-1 0 0,-1-1 1 0 0,1 0-1 0 0,-1 0 1 0 0,0-1-1 0 0,0-1 0 0 0,0 1 1 0 0,0-2-1 0 0,0 1 1 0 0,-1-1-1 0 0,0-1 1 0 0,0 1-1 0 0,0-2 1 0 0,-1 1-1 0 0,0-1 0 0 0,0-1 1 0 0,3-3-524 0 0,11-12 473 0 0,-1-1 0 0 0,-2-1 1 0 0,0-1-1 0 0,-2-1 0 0 0,14-28-473 0 0,-20 32-275 0 0,-2 0-1 0 0,0 0 0 0 0,-2-1 0 0 0,0 0 1 0 0,-2-1-1 0 0,0 0 0 0 0,-2 0 1 0 0,-1 0-1 0 0,-1 0 0 0 0,-1 0 0 0 0,-1 0 1 0 0,-2-13 275 0 0,2 31-197 0 0,1 1 1 0 0,-1-1 0 0 0,0 0 0 0 0,-1 1-1 0 0,0-1 1 0 0,0 1 0 0 0,0-1 0 0 0,0 1-1 0 0,-1 0 1 0 0,0 0 0 0 0,-1 0-1 0 0,1 0 1 0 0,-1 1 0 0 0,0-1 0 0 0,-1 1-1 0 0,1 0 1 0 0,-1 0 0 0 0,0 1 0 0 0,0 0-1 0 0,0-1 1 0 0,-1 2 0 0 0,0-1 0 0 0,1 1-1 0 0,-1-1 1 0 0,-1 2 0 0 0,1-1 0 0 0,0 1-1 0 0,-1 0 1 0 0,1 0 0 0 0,-1 0-1 0 0,1 1 1 0 0,-1 0 0 0 0,0 1 0 0 0,1-1-1 0 0,-1 1 1 0 0,-6 1 196 0 0,5 3 20 0 0,0 0 0 0 0,0 0-1 0 0,1 1 1 0 0,-1 0 0 0 0,1 1-1 0 0,0-1 1 0 0,1 1 0 0 0,-1 1-1 0 0,1-1 1 0 0,1 1 0 0 0,-1 0 0 0 0,1 0-1 0 0,0 1 1 0 0,1 0 0 0 0,-1-1-1 0 0,2 2 1 0 0,-1-1 0 0 0,1 0-1 0 0,0 1 1 0 0,1-1 0 0 0,0 1-1 0 0,0 0 1 0 0,1 0 0 0 0,0 0 0 0 0,1-1-1 0 0,0 8-19 0 0,0 1 347 0 0,1-1-1 0 0,1 1 0 0 0,0-1 1 0 0,1 0-1 0 0,1 0 0 0 0,0 0 1 0 0,1 0-1 0 0,1-1 0 0 0,1 0 1 0 0,0 0-1 0 0,0 0 0 0 0,2-1 0 0 0,0 0 1 0 0,0-1-1 0 0,1 0 0 0 0,12 11-346 0 0,143 146 1829 0 0,-128-127-4698 0 0,-31-42-2344 0 0,-5-1 1167 0 0,0 0-243 0 0</inkml:trace>
  <inkml:trace contextRef="#ctx0" brushRef="#br0" timeOffset="-9066.592">9970 690 6817 0 0,'0'0'962'0'0,"0"0"-2"0"0,0 0 280 0 0,0 0 329 0 0,0 0 71 0 0,0 0-158 0 0,0 0-267 0 0,0 0-306 0 0,0 0-247 0 0,-8 33-178 0 0,-24 103-147 0 0,23-29 217 0 0,10-81-148 0 0,1-13-1079 0 0,-2 0-3387 0 0,1-13 111 0 0,0 0 2274 0 0,-1 0-2681 0 0,0 0-168 0 0</inkml:trace>
  <inkml:trace contextRef="#ctx0" brushRef="#br0" timeOffset="-8820.826">9696 657 2216 0 0,'0'0'1686'0'0,"0"0"-134"0"0,0 0-6 0 0,0 0 12 0 0,0 0-85 0 0,0 0-80 0 0,0 0-106 0 0,35-1-119 0 0,110-1-129 0 0,10-14 1339 0 0,-34-9-2101 0 0,-88 17-3591 0 0,-32 8 1158 0 0,-2 0-2120 0 0,0 0 2503 0 0,1 0 293 0 0,0 0-3094 0 0</inkml:trace>
  <inkml:trace contextRef="#ctx0" brushRef="#br0" timeOffset="-8578.095">9683 1036 1640 0 0,'0'0'3100'0'0,"0"0"-1201"0"0,0 0-254 0 0,0 0 101 0 0,0 0-65 0 0,0 0-221 0 0,0 0-232 0 0,0 0-321 0 0,33-4-294 0 0,107-15-225 0 0,18-21-404 0 0,-111 25-1168 0 0,-2 1-6024 0 0,-34 10-691 0 0</inkml:trace>
  <inkml:trace contextRef="#ctx0" brushRef="#br0" timeOffset="-8088.227">9790 16 3913 0 0,'0'0'1077'0'0,"0"0"-70"0"0,0 0 160 0 0,0 0 231 0 0,0 0 129 0 0,0 0-58 0 0,0 0-219 0 0,0 0-207 0 0,0 0-152 0 0,0 0-127 0 0,0 0-95 0 0,0 0-39 0 0,0 0-35 0 0,20-1-22 0 0,145-5 1192 0 0,-73 21-979 0 0,-91-14-769 0 0,-1 0-1 0 0,1 0 1 0 0,0 1-1 0 0,-1-1 0 0 0,1 0 1 0 0,-1 1-1 0 0,1-1 1 0 0,-1 0-1 0 0,1 1 0 0 0,-1-1 1 0 0,0 1-1 0 0,0-1 1 0 0,0 1-1 0 0,0-1 0 0 0,0 1 1 0 0,0-1-1 0 0,0 1 1 0 0,-1-1-1 0 0,1 0 0 0 0,0 1 1 0 0,-1-1-1 0 0,1 1 1 0 0,-1-1-1 0 0,0 0 0 0 0,1 1 1 0 0,-1-1-1 0 0,0 0 1 0 0,0 0-1 0 0,0 0 0 0 0,0 0 1 0 0,0 1-1 0 0,0-1 1 0 0,0 0-1 0 0,0-1 0 0 0,0 1 1 0 0,0 0-1 0 0,-1 0-16 0 0,-92 75 450 0 0,93-75-452 0 0,-1 0 0 0 0,1 0-1 0 0,0 0 1 0 0,-1 0 0 0 0,1 1 0 0 0,0-1 0 0 0,0 0 0 0 0,0 1 0 0 0,0-1 0 0 0,0 0 0 0 0,0 1 0 0 0,0 0 0 0 0,0-1 0 0 0,1 1 0 0 0,-1-1 0 0 0,0 1 0 0 0,1 0 0 0 0,0-1 0 0 0,-1 1 0 0 0,1 0 0 0 0,0 0 0 0 0,0-1 0 0 0,0 1 0 0 0,0 0-1 0 0,0 0 1 0 0,0-1 0 0 0,0 1 0 0 0,1 0 0 0 0,-1-1 0 0 0,1 1 0 0 0,-1 0 0 0 0,1-1 0 0 0,0 1 0 0 0,0 0 0 0 0,-1-1 0 0 0,1 1 0 0 0,0-1 0 0 0,0 0 0 0 0,0 1 0 0 0,1-1 0 0 0,-1 0 0 0 0,0 0 0 0 0,1 1 0 0 0,-1-1 0 0 0,0 0 0 0 0,1 0 0 0 0,-1-1-1 0 0,1 1 1 0 0,-1 0 0 0 0,1 0 0 0 0,0-1 0 0 0,-1 1 0 0 0,1-1 0 0 0,0 1 0 0 0,-1-1 0 0 0,1 0 0 0 0,0 0 0 0 0,0 1 0 0 0,-1-1 0 0 0,3-1 2 0 0,157 13 301 0 0,-65-10-3379 0 0,-67-1-2823 0 0,-21-1 2308 0 0,5 0-5594 0 0</inkml:trace>
  <inkml:trace contextRef="#ctx0" brushRef="#br0" timeOffset="-6162.309">311 1478 0 0 0,'0'0'584'0'0,"0"0"376"0"0,0 0 190 0 0,0 0 23 0 0,0 0-104 0 0,0 0-144 0 0,33-1-109 0 0,103-4-38 0 0,18-4 2301 0 0,543-61 2638 0 0,-119 34-4128 0 0,-238 35-1077 0 0,49 24-99 0 0,3-20-41 0 0,106-29 78 0 0,-301 18-239 0 0,344 2 405 0 0,-253 20-507 0 0,-12-20-16 0 0,433-4-79 0 0,-449 12 40 0 0,38-18 84 0 0,206-24 246 0 0,179 10-184 0 0,136-2 56 0 0,-156 32 27 0 0,-229-19 37 0 0,-121-3-6 0 0,186 11-197 0 0,-280 19-232 0 0,-137-7-577 0 0,64-1-1360 0 0,-99-5-3076 0 0,0-5-4080 0 0,-35 9 3707 0 0</inkml:trace>
  <inkml:trace contextRef="#ctx0" brushRef="#br0" timeOffset="1645.56">6811 1872 4857 0 0,'0'0'1315'0'0,"0"0"-297"0"0,0 0-141 0 0,0 0 27 0 0,0 0 64 0 0,0 0 66 0 0,0 0-67 0 0,0 0-162 0 0,0 0-151 0 0,0 0-115 0 0,0 0-62 0 0,0 0-21 0 0,0 0 11 0 0,31-14 0 0 0,96-41 2 0 0,-29 32 750 0 0,0 25-443 0 0,-96-1-764 0 0,1-1 0 0 0,-1 1 0 0 0,0 0 0 0 0,0 0 0 0 0,0 0 0 0 0,0 0 1 0 0,0 0-1 0 0,0 0 0 0 0,0 0 0 0 0,-1 1 0 0 0,1-1 0 0 0,0 1 0 0 0,-1-1 0 0 0,1 1 0 0 0,-1 0 1 0 0,1-1-1 0 0,-1 1 0 0 0,0 0 0 0 0,0 0 0 0 0,0 0 0 0 0,0 0 0 0 0,0 0 0 0 0,0 0 0 0 0,0 1 1 0 0,-1-1-1 0 0,1 0 0 0 0,-1 0 0 0 0,0 0 0 0 0,1 1 0 0 0,-1-1 0 0 0,0 0 0 0 0,-1 0 0 0 0,1 1 1 0 0,0-1-1 0 0,0 0 0 0 0,-1 0 0 0 0,0 1 0 0 0,1-1 0 0 0,-1 0 0 0 0,0 0 0 0 0,-1 2-12 0 0,-79 121 406 0 0,55-92-357 0 0,-12 15 3 0 0,13-18-29 0 0,1 1-1 0 0,2 1 1 0 0,1 1 0 0 0,1 1-1 0 0,1 3-22 0 0,9-15 18 0 0,-13 68 16 0 0,25-89-1 0 0,0 1 0 0 0,1 0 0 0 0,-1-1 0 0 0,0 1-1 0 0,1-1 1 0 0,0 0 0 0 0,-1 1 0 0 0,1-1-1 0 0,0 0 1 0 0,-1-1 0 0 0,1 1 0 0 0,0-1-1 0 0,0 1 1 0 0,0-1 0 0 0,0 0 0 0 0,0 0 0 0 0,-1 0-1 0 0,1 0 1 0 0,0 0 0 0 0,0-1 0 0 0,0 1-1 0 0,0-1 1 0 0,-1 0 0 0 0,1 0 0 0 0,0 0-1 0 0,-1 0 1 0 0,1-1 0 0 0,0 1-33 0 0,110-52-638 0 0,-40 10-4876 0 0,-42 28-3113 0 0,-25 12 3051 0 0</inkml:trace>
  <inkml:trace contextRef="#ctx0" brushRef="#br0" timeOffset="2239.548">7319 2439 9962 0 0,'0'0'1231'0'0,"0"0"-196"0"0,0 0 111 0 0,0 0 172 0 0,0 0 3 0 0,0 0-206 0 0,0 0-284 0 0,0 0-231 0 0,22-33-174 0 0,71-106-116 0 0,70-60 230 0 0,-127 157-544 0 0,2 3 1 0 0,1 1-1 0 0,2 2 0 0 0,6-2 4 0 0,6 20-527 0 0,-36 67 97 0 0,-33 182 522 0 0,16-230-90 0 0,0 1 0 0 0,0-1 0 0 0,0 1 0 0 0,0-1 0 0 0,1 1 0 0 0,-1-1 0 0 0,0 0 0 0 0,1 1 0 0 0,-1-1 0 0 0,1 0 0 0 0,0 1 0 0 0,-1-1 0 0 0,1 0 0 0 0,0 0 0 0 0,0 0 0 0 0,0 1 0 0 0,0-1 0 0 0,0 0 0 0 0,0 0 0 0 0,0 0 0 0 0,0-1 1 0 0,0 1-1 0 0,1 0 0 0 0,-1 0 0 0 0,0-1 0 0 0,0 1 0 0 0,1 0 0 0 0,-1-1 0 0 0,1 1 0 0 0,-1-1 0 0 0,0 0 0 0 0,1 1 0 0 0,-1-1 0 0 0,1 0 0 0 0,-1 0 0 0 0,1 0 0 0 0,-1 0 0 0 0,0 0 0 0 0,1 0 0 0 0,-1-1 0 0 0,1 1 0 0 0,-1 0-2 0 0,58-26 420 0 0,103-122-218 0 0,52-38 10 0 0,-153 159-272 0 0,-57 61 268 0 0,-6-20-145 0 0,0 1 1 0 0,-1-1 0 0 0,-1 1 0 0 0,-1-1 0 0 0,0 0 0 0 0,0 0 0 0 0,-2-1 0 0 0,1 0-1 0 0,-5 5-63 0 0,-7 18 87 0 0,13-26-111 0 0,-6 10-90 0 0,1 1 0 0 0,1 0-1 0 0,1 0 1 0 0,0 1 0 0 0,2 0 0 0 0,0 1-1 0 0,2-1 1 0 0,1 1 0 0 0,0 6 114 0 0,15 0-3638 0 0,15-16-7685 0 0,-22-13 6653 0 0</inkml:trace>
  <inkml:trace contextRef="#ctx0" brushRef="#br0" timeOffset="2682.527">8582 2203 0 0 0,'0'0'1087'0'0,"0"0"-162"0"0,0 0 6 0 0,0 0 140 0 0,0 0 73 0 0,0 0-57 0 0,0 0-176 0 0,0 0-281 0 0,-26 35-249 0 0,-80 109-192 0 0,10-33 650 0 0,75-93-224 0 0,1-2 3030 0 0,62-72-993 0 0,-21 29-2138 0 0,14-19-189 0 0,2 2 0 0 0,2 1-1 0 0,1 2 1 0 0,43-33-325 0 0,-74 67-44 0 0,0 0-1 0 0,1 1 1 0 0,0-1 0 0 0,0 2-1 0 0,0 0 1 0 0,1 0 0 0 0,0 1-1 0 0,0 0 1 0 0,0 0 0 0 0,0 2-1 0 0,1-1 1 0 0,-1 1 0 0 0,12 0 44 0 0,-21 3-20 0 0,0 0 1 0 0,0 1-1 0 0,-1-1 1 0 0,1 0-1 0 0,-1 1 1 0 0,1-1 0 0 0,-1 1-1 0 0,1 0 1 0 0,-1-1-1 0 0,0 1 1 0 0,0 0-1 0 0,0 0 1 0 0,0 0-1 0 0,0 0 1 0 0,0 0 0 0 0,0 0-1 0 0,-1 0 1 0 0,1 0-1 0 0,-1 0 1 0 0,0 0-1 0 0,1 0 1 0 0,-1 0-1 0 0,0 0 1 0 0,0 0 0 0 0,0 0-1 0 0,0 1 1 0 0,-1-1-1 0 0,1 0 1 0 0,-1 0-1 0 0,1 0 1 0 0,-1 1 19 0 0,0 8-28 0 0,-12 191-923 0 0,13-148 1693 0 0,-33-50 1573 0 0,-30-41-1192 0 0,-122-62-2985 0 0,169 84-923 0 0,4 4-5048 0 0,7 4 371 0 0</inkml:trace>
  <inkml:trace contextRef="#ctx0" brushRef="#br0" timeOffset="3352.561">9291 2023 832 0 0,'0'0'1471'0'0,"0"0"-205"0"0,0 0-63 0 0,0 0 74 0 0,0 0 42 0 0,0 0-60 0 0,0 0-161 0 0,0 0-186 0 0,0 0-217 0 0,0 0-216 0 0,0 0-161 0 0,0 0-136 0 0,0 0-80 0 0,-27 26-36 0 0,-82 83-25 0 0,75-56-14 0 0,33-43-26 0 0,-1-7 52 0 0,0 1 1 0 0,1-1-1 0 0,-1 1 1 0 0,1-1-1 0 0,0 1 1 0 0,0 0-1 0 0,0-1 1 0 0,1 1-1 0 0,-1 0 0 0 0,1 0 1 0 0,0 0-1 0 0,0-1 1 0 0,0 1-1 0 0,0 0 1 0 0,1 0-1 0 0,0 0 1 0 0,0-1-1 0 0,0 1 0 0 0,0 0 1 0 0,0-1-1 0 0,1 1 1 0 0,-1-1-1 0 0,1 0 1 0 0,0 1-1 0 0,0-1 1 0 0,0 0-1 0 0,1 0 0 0 0,-1 0 1 0 0,1 0-1 0 0,0-1 1 0 0,0 1-1 0 0,-1-1 1 0 0,2 1-1 0 0,-1-1 0 0 0,0 0 1 0 0,0 0-1 0 0,1-1 1 0 0,-1 1-1 0 0,1-1 1 0 0,-1 0-1 0 0,5 1-53 0 0,1 0 295 0 0,1-1 1 0 0,-1 0-1 0 0,1-1 0 0 0,-1 0 0 0 0,1-1 0 0 0,-1 0 1 0 0,1 0-1 0 0,-1-1 0 0 0,1 0 0 0 0,-1-1 1 0 0,0 0-1 0 0,0 0 0 0 0,0-1 0 0 0,-1 0 0 0 0,1-1 1 0 0,-1 0-1 0 0,3-2-295 0 0,123-110 2444 0 0,-117 97-2501 0 0,0-1-1 0 0,-1-1 1 0 0,-2-1-1 0 0,0 0 1 0 0,-1-1 0 0 0,-1 0-1 0 0,-2-1 1 0 0,0 0-1 0 0,-2 0 1 0 0,0-1-1 0 0,-2-1 1 0 0,-1 1 0 0 0,-1-1-1 0 0,-2 0 1 0 0,0 1-1 0 0,-2-1 1 0 0,-1 0 0 0 0,-1-3 57 0 0,1 21-88 0 0,-1 1 1 0 0,0-1 0 0 0,0 1-1 0 0,-1-1 1 0 0,0 1 0 0 0,0 0-1 0 0,-1 0 1 0 0,0 0 0 0 0,-1 1-1 0 0,0-1 1 0 0,0 1 0 0 0,0 0-1 0 0,-5-4 88 0 0,7 8-28 0 0,0 0 0 0 0,0 0 0 0 0,0 1 1 0 0,0-1-1 0 0,0 1 0 0 0,0-1 0 0 0,0 1 0 0 0,-1 1 0 0 0,0-1 0 0 0,1 0 0 0 0,-1 1 0 0 0,0-1 0 0 0,1 1 0 0 0,-1 0 0 0 0,0 1 0 0 0,0-1 0 0 0,0 1 0 0 0,0-1 0 0 0,0 1 0 0 0,0 0 0 0 0,0 1 0 0 0,0-1 0 0 0,0 1 0 0 0,1-1 0 0 0,-1 1 1 0 0,0 0-1 0 0,0 1 0 0 0,0-1 0 0 0,1 1 0 0 0,-1-1 0 0 0,-2 3 28 0 0,-8 6-5 0 0,1 0 1 0 0,0 0-1 0 0,1 1 0 0 0,0 1 1 0 0,0 0-1 0 0,2 1 1 0 0,-1 0-1 0 0,2 1 1 0 0,0 0-1 0 0,0 0 0 0 0,1 1 1 0 0,1 0-1 0 0,1 0 1 0 0,0 1-1 0 0,1 0 1 0 0,0 0-1 0 0,1 0 0 0 0,1 1 1 0 0,1-1-1 0 0,1 1 1 0 0,0 13 4 0 0,0-11 33 0 0,1 1 0 0 0,0 0 0 0 0,2 0-1 0 0,1 0 1 0 0,0-1 0 0 0,1 1 0 0 0,1-1 0 0 0,1 0 0 0 0,1 0 0 0 0,0-1 0 0 0,2 0 0 0 0,0 0 0 0 0,4 4-33 0 0,-1-3-365 0 0,79 105 1346 0 0,-13-60-7329 0 0,-71-61 1182 0 0,-3-2-3435 0 0</inkml:trace>
  <inkml:trace contextRef="#ctx0" brushRef="#br0" timeOffset="3594.584">9779 2041 6649 0 0,'0'0'3162'0'0,"0"0"-1888"0"0,0 0-304 0 0,0 0 333 0 0,0 0 193 0 0,0 0-65 0 0,0 0-259 0 0,0 0-332 0 0,-13 35-294 0 0,-41 110-208 0 0,27-37 3 0 0,26-83-370 0 0,9 35-1667 0 0,16-50-7719 0 0,-18-10 1033 0 0</inkml:trace>
  <inkml:trace contextRef="#ctx0" brushRef="#br0" timeOffset="3849.11">9679 2074 9386 0 0,'0'0'559'0'0,"0"0"-190"0"0,0 0 299 0 0,0 0 399 0 0,0 0 162 0 0,0 0-32 0 0,0 0-173 0 0,0 0-226 0 0,0 0-203 0 0,0 0-150 0 0,0 0-120 0 0,0 0-110 0 0,35 3-61 0 0,110 7-70 0 0,2-22-1282 0 0,-144 12 790 0 0,24-5-1664 0 0,-14-2-5568 0 0,-11 4 843 0 0</inkml:trace>
  <inkml:trace contextRef="#ctx0" brushRef="#br0" timeOffset="4015.147">9777 2258 464 0 0,'0'0'2681'0'0,"0"0"-617"0"0,0 0-191 0 0,0 0-153 0 0,0 0-200 0 0,0 0-200 0 0,0 0-247 0 0,0 0-289 0 0,0 0-232 0 0,0 0-184 0 0,0 0-160 0 0,206-22-104 0 0,-184 15-120 0 0,2-4-296 0 0,-2 4-472 0 0,0-1-992 0 0,-7 1-2113 0 0,-4 3-4065 0 0</inkml:trace>
  <inkml:trace contextRef="#ctx0" brushRef="#br0" timeOffset="5150.724">9720 1518 6065 0 0,'0'0'2138'0'0,"0"0"-202"0"0,0 0-118 0 0,0 0-112 0 0,0 0-235 0 0,0 0-274 0 0,0 0-284 0 0,0 0-269 0 0,0 0-188 0 0,0 0-161 0 0,0 0-127 0 0,0 0-84 0 0,-5 4-12 0 0,50 4 388 0 0,86-1 47 0 0,-130-7-504 0 0,1 0 0 0 0,-1 0 1 0 0,0 0-1 0 0,1 0 0 0 0,-1 1 1 0 0,0-1-1 0 0,1 0 0 0 0,-1 1 0 0 0,0-1 1 0 0,0 0-1 0 0,1 1 0 0 0,-1 0 1 0 0,0-1-1 0 0,0 1 0 0 0,0 0 1 0 0,0-1-1 0 0,0 1 0 0 0,1 0 1 0 0,-2 0-1 0 0,1 0 0 0 0,0 0 1 0 0,0 0-1 0 0,0 0 0 0 0,0 0 1 0 0,-1 0-1 0 0,1 0 0 0 0,0 1 1 0 0,-1-1-1 0 0,1 0 0 0 0,-1 0 1 0 0,1 1-1 0 0,-1-1 0 0 0,0 0 0 0 0,0 1 1 0 0,1-1-1 0 0,-1 0 0 0 0,0 1 1 0 0,0-1-1 0 0,0 0 0 0 0,-1 1 1 0 0,1-1-1 0 0,0 0 0 0 0,0 1 1 0 0,-1 0-4 0 0,-29 52 343 0 0,15-36-243 0 0,9-14-86 0 0,1 1 0 0 0,-1 0 0 0 0,1 1 0 0 0,1-1 0 0 0,-1 1-1 0 0,1 0 1 0 0,0 0 0 0 0,0 1 0 0 0,1-1 0 0 0,0 1 0 0 0,0-1 0 0 0,1 1 0 0 0,-1 0 0 0 0,2 0 0 0 0,-1 0-1 0 0,1 1 1 0 0,0-1 0 0 0,0 0 0 0 0,1 7-14 0 0,2-10 13 0 0,1-1-1 0 0,0 1 0 0 0,0-1 1 0 0,1 0-1 0 0,-1 0 0 0 0,1 0 1 0 0,-1 0-1 0 0,1-1 1 0 0,0 1-1 0 0,0-1 0 0 0,0 0 1 0 0,0 0-1 0 0,1 0 0 0 0,-1-1 1 0 0,0 0-1 0 0,1 1 1 0 0,-1-1-1 0 0,1-1 0 0 0,0 1 1 0 0,-1-1-1 0 0,1 0 1 0 0,-1 0-1 0 0,1 0 0 0 0,-1-1 1 0 0,3 0-13 0 0,4 2 8 0 0,149-20-876 0 0,-94 1-3483 0 0,-33 8-291 0 0,-16 6-5942 0 0</inkml:trace>
  <inkml:trace contextRef="#ctx0" brushRef="#br0" timeOffset="5831.945">10622 101 4449 0 0,'0'0'1024'0'0,"0"0"28"0"0,0 0 129 0 0,0 0 95 0 0,0 0 19 0 0,0 0-76 0 0,0 0-148 0 0,0 0-155 0 0,0 0-107 0 0,0 0-90 0 0,0 0-85 0 0,0 0-57 0 0,0 0-69 0 0,24-18-57 0 0,76-53-51 0 0,-63 59 84 0 0,-34 29-119 0 0,-3-14-279 0 0,14 119 1585 0 0,-16 61-556 0 0,-1-20-522 0 0,18 149-593 0 0,-4-201 63 0 0,-4 0 0 0 0,-4 1 0 0 0,-6 0 0 0 0,-5-1 0 0 0,-4 0 0 0 0,-10 24-63 0 0,-108 451 644 0 0,120-536-523 0 0,1-1-1 0 0,3 2 1 0 0,2-1 0 0 0,3 25-121 0 0,15-31 89 0 0,-14-43-65 0 0,0-1 16 0 0,0 0 0 0 0,0 0 49 0 0,-7 11 706 0 0,-5-6-519 0 0,-1-1 0 0 0,1 0 0 0 0,-1 0 0 0 0,1-1 0 0 0,-1-1 0 0 0,0 0 0 0 0,0-1 0 0 0,0 0 0 0 0,0-1 0 0 0,0-1 0 0 0,0 0 0 0 0,-7-2-276 0 0,16 3-3 0 0,0-1-1 0 0,0 0 1 0 0,0 0 0 0 0,1 0 0 0 0,-1 0 0 0 0,0 0 0 0 0,1-1 0 0 0,-1 0 0 0 0,1 0 0 0 0,-1 0 0 0 0,1 0 0 0 0,0 0 0 0 0,0-1 0 0 0,0 1 0 0 0,0-1 0 0 0,0 0 0 0 0,1 0-1 0 0,-1 0 1 0 0,1 0 0 0 0,0 0 0 0 0,-1-2 3 0 0,-6-21-3214 0 0,8-4-4572 0 0,5 19-4473 0 0</inkml:trace>
  <inkml:trace contextRef="#ctx0" brushRef="#br0" timeOffset="7014.1">223 49 1656 0 0,'0'0'1111'0'0,"0"0"-51"0"0,0 0 78 0 0,0 0 118 0 0,0 0 138 0 0,0 0 164 0 0,0 0-7 0 0,0 0-136 0 0,0 0-231 0 0,0 0-272 0 0,0 0-228 0 0,-31 1-140 0 0,-93 3-113 0 0,123-5-409 0 0,-1 0-1 0 0,1 1 0 0 0,0-1 1 0 0,-1 1-1 0 0,1-1 1 0 0,-1 1-1 0 0,1 0 1 0 0,0 0-1 0 0,-1-1 1 0 0,1 1-1 0 0,-1 0 1 0 0,1 0-1 0 0,-1 1 1 0 0,1-1-1 0 0,-1 0 0 0 0,1 0 1 0 0,-1 1-1 0 0,1-1 1 0 0,0 1-1 0 0,-1-1 1 0 0,1 1-1 0 0,0-1 1 0 0,-1 1-1 0 0,1 0 1 0 0,0 0-1 0 0,0 0 1 0 0,0 0-1 0 0,-1 0 0 0 0,1 0 1 0 0,0 0-1 0 0,0 0 1 0 0,1 0-1 0 0,-1 0 1 0 0,0 0-1 0 0,0 1 1 0 0,0-1-1 0 0,1 0 1 0 0,-1 1-22 0 0,-1 6 96 0 0,-11 94 391 0 0,13-70-350 0 0,-5 141 321 0 0,8 1-1 0 0,17 100-457 0 0,13-10 344 0 0,-3 248-344 0 0,-38-246 1274 0 0,-26 135-1274 0 0,18 55 1057 0 0,29-390-548 0 0,-10-64-466 0 0,1 0 1 0 0,-1 0-1 0 0,1 0 1 0 0,-1-1-1 0 0,1 1 1 0 0,0-1-1 0 0,0 0 1 0 0,0 0-1 0 0,0 0 1 0 0,0-1-1 0 0,0 0 1 0 0,0 1 0 0 0,0-1-1 0 0,0 0 1 0 0,0-1-1 0 0,0 1 1 0 0,0-1-1 0 0,0 0 1 0 0,0 0-1 0 0,-1 0 1 0 0,1 0-1 0 0,0-1 1 0 0,0 0-1 0 0,-1 1 1 0 0,1-2-44 0 0,26-5-1535 0 0,-21 7 658 0 0,22-5-6639 0 0,-20 5-3773 0 0</inkml:trace>
  <inkml:trace contextRef="#ctx0" brushRef="#br0" timeOffset="8758.893">10940 1404 0 0 0,'0'0'192'0'0,"0"0"412"0"0,0 0 518 0 0,0 0 421 0 0,0 0 293 0 0,0 0 85 0 0,0 0-146 0 0,0 0-202 0 0,0 0-222 0 0,0 0-248 0 0,26-9-196 0 0,80-31-166 0 0,-21-16 614 0 0,-66 37-1027 0 0,18-14-56 0 0,-2-1-1 0 0,-1-2 0 0 0,-1-1 0 0 0,-3-1 0 0 0,-1-2 0 0 0,-2-1 0 0 0,7-17-271 0 0,-29 46-64 0 0,0 0 0 0 0,-1 0-1 0 0,-1 0 1 0 0,0-1 0 0 0,0 1-1 0 0,-2-1 1 0 0,1 0 0 0 0,-2 0-1 0 0,0-7 65 0 0,0 18-63 0 0,-1 0 0 0 0,0-1-1 0 0,0 1 1 0 0,0 0-1 0 0,0 0 1 0 0,0 0-1 0 0,0 0 1 0 0,0 0-1 0 0,-1 0 1 0 0,1 0-1 0 0,-1 1 1 0 0,1-1-1 0 0,-1 0 1 0 0,0 1-1 0 0,0-1 1 0 0,1 1-1 0 0,-1 0 1 0 0,0 0 0 0 0,0 0-1 0 0,-1-1 1 0 0,1 2-1 0 0,0-1 1 0 0,0 0-1 0 0,0 0 1 0 0,-1 1-1 0 0,1-1 1 0 0,0 1-1 0 0,-1 0 1 0 0,1 0-1 0 0,0 0 1 0 0,-1 0-1 0 0,1 0 1 0 0,0 0-1 0 0,0 1 1 0 0,-1-1 0 0 0,1 1-1 0 0,0-1 1 0 0,0 1-1 0 0,-1 0 1 0 0,1 0-1 0 0,0 0 1 0 0,0 0-1 0 0,0 0 1 0 0,0 1-1 0 0,0-1 1 0 0,1 1-1 0 0,-1-1 1 0 0,0 1-1 0 0,0 0 64 0 0,-14 15-33 0 0,0-1 0 0 0,1 2-1 0 0,1 0 1 0 0,1 1-1 0 0,1 0 1 0 0,1 1 0 0 0,0 1-1 0 0,1-1 1 0 0,2 1-1 0 0,0 1 1 0 0,1 0-1 0 0,1 0 1 0 0,1 0 0 0 0,1 1-1 0 0,1 0 1 0 0,1-1-1 0 0,1 14 34 0 0,1-29 47 0 0,-1-1 0 0 0,1 1-1 0 0,1-1 1 0 0,-1 1 0 0 0,1-1-1 0 0,0 0 1 0 0,0 1 0 0 0,1-1-1 0 0,0 0 1 0 0,0 0 0 0 0,0 0-1 0 0,1 0 1 0 0,0 0 0 0 0,0 0-1 0 0,1-1 1 0 0,-1 0 0 0 0,1 1-1 0 0,0-2 1 0 0,1 1 0 0 0,-1 0 0 0 0,1-1-1 0 0,0 0 1 0 0,0 0 0 0 0,0 0-1 0 0,1 0 1 0 0,2 0-47 0 0,6 2 196 0 0,1 0-1 0 0,-1-2 1 0 0,1 0 0 0 0,0 0-1 0 0,0-2 1 0 0,0 0 0 0 0,1 0-1 0 0,-1-2 1 0 0,1 0 0 0 0,-1 0-1 0 0,0-2 1 0 0,0 0 0 0 0,1 0-1 0 0,-1-2 1 0 0,-1 1 0 0 0,1-2-1 0 0,0 0 1 0 0,-1-1 0 0 0,0-1-1 0 0,-1 0 1 0 0,1 0 0 0 0,5-6-196 0 0,17-9 232 0 0,-2-2 0 0 0,0-2 0 0 0,-2-1 0 0 0,0-1 0 0 0,-2-2 0 0 0,14-19-232 0 0,-31 34-30 0 0,-1-1 0 0 0,-1-1 0 0 0,0 0-1 0 0,-1 0 1 0 0,-1-1 0 0 0,0-1 0 0 0,-1 1 0 0 0,-2-1-1 0 0,0-1 1 0 0,0 1 0 0 0,-2-1 0 0 0,-1 0 0 0 0,0 0-1 0 0,-1-15 31 0 0,-1 33-44 0 0,-1 0 0 0 0,0 0 0 0 0,0-1 0 0 0,0 1 0 0 0,0 0 0 0 0,0 0 1 0 0,0 0-1 0 0,0 0 0 0 0,-1 0 0 0 0,1 0 0 0 0,-1 0 0 0 0,1 0 0 0 0,-1 0 0 0 0,0 0 0 0 0,0 0 0 0 0,0 0 0 0 0,0 1 0 0 0,0-1 0 0 0,0 0 0 0 0,0 0 0 0 0,-1 1 0 0 0,1-1 0 0 0,-1 1 0 0 0,1-1 0 0 0,-1 1 0 0 0,0 0 0 0 0,1 0 0 0 0,-1 0 0 0 0,0 0 0 0 0,0 0 0 0 0,0 0 0 0 0,0 0 0 0 0,0 0 0 0 0,0 1 0 0 0,0-1 0 0 0,0 1 0 0 0,0-1 0 0 0,0 1 0 0 0,0 0 0 0 0,0 0 0 0 0,0 0 0 0 0,0 0 0 0 0,0 0 0 0 0,0 0 0 0 0,0 1 0 0 0,0-1 0 0 0,-1 1 0 0 0,2 0 0 0 0,-1-1 0 0 0,0 1 0 0 0,0 0 0 0 0,0 0 44 0 0,-10 7-105 0 0,1 1 0 0 0,1 0-1 0 0,0 1 1 0 0,0 0-1 0 0,0 0 1 0 0,2 1 0 0 0,-1 1-1 0 0,1-1 1 0 0,1 1 0 0 0,0 0-1 0 0,-1 5 106 0 0,0-3-5 0 0,0 1 0 0 0,0 0 0 0 0,2 1 0 0 0,0-1 1 0 0,1 1-1 0 0,0 0 0 0 0,2 1 0 0 0,0-1 0 0 0,0 1 0 0 0,2 0 0 0 0,0-1 0 0 0,1 1 0 0 0,0 0 0 0 0,3 15 5 0 0,-1-26 39 0 0,0 1 0 0 0,0-1-1 0 0,1 0 1 0 0,0-1 0 0 0,0 1 0 0 0,0 0 0 0 0,0-1 0 0 0,1 0-1 0 0,0 0 1 0 0,0 0 0 0 0,1 0 0 0 0,-1-1 0 0 0,1 1-1 0 0,0-1 1 0 0,0 0 0 0 0,1-1 0 0 0,-1 1 0 0 0,1-1 0 0 0,-1 0-1 0 0,1 0 1 0 0,0-1 0 0 0,5 2-39 0 0,5 0 243 0 0,-1 0 0 0 0,1-1 0 0 0,-1 0 0 0 0,1-1 0 0 0,0-1 0 0 0,0-1 0 0 0,0 0 0 0 0,13-2-243 0 0,-7-3 218 0 0,0-1 0 0 0,0-1 1 0 0,-1-1-1 0 0,0 0 0 0 0,-1-2 1 0 0,0-1-1 0 0,0 0 0 0 0,-1-1 0 0 0,0-1 1 0 0,-1-1-1 0 0,-1-1 0 0 0,11-11-218 0 0,-3 1 39 0 0,-1-1 0 0 0,0-1 0 0 0,-3-1 1 0 0,0-1-1 0 0,-1-1 0 0 0,-2 0 0 0 0,-2-2 0 0 0,0 0 0 0 0,2-11-39 0 0,-14 32-68 0 0,0 0-1 0 0,-1 0 0 0 0,0-1 1 0 0,0 0-1 0 0,-1 1 1 0 0,-1-1-1 0 0,0 0 1 0 0,-1 0-1 0 0,0 0 0 0 0,-1 1 1 0 0,0-1-1 0 0,-2-6 69 0 0,3 17-16 0 0,0-1 0 0 0,0 1 0 0 0,-1 0 0 0 0,1 0 0 0 0,-1 0 0 0 0,1-1 0 0 0,-1 1 0 0 0,1 0 0 0 0,-1 0 0 0 0,0 0 1 0 0,1 0-1 0 0,-1 0 0 0 0,0 0 0 0 0,0 0 0 0 0,0 0 0 0 0,0 0 0 0 0,0 0 0 0 0,0 1 0 0 0,0-1 0 0 0,0 0 0 0 0,0 1 0 0 0,0-1 0 0 0,-1 0 0 0 0,1 1 0 0 0,0 0 0 0 0,0-1 0 0 0,0 1 0 0 0,-1 0 0 0 0,1-1 0 0 0,0 1 0 0 0,-1 0 0 0 0,1 0 0 0 0,0 0 0 0 0,0 0 0 0 0,-1 0 0 0 0,1 1 0 0 0,0-1 0 0 0,-1 0 0 0 0,1 0 0 0 0,0 1 0 0 0,0-1 0 0 0,0 1 0 0 0,-1-1 0 0 0,1 1 16 0 0,-47 36-473 0 0,31-12 530 0 0,1 1 0 0 0,1 1 0 0 0,1 1 0 0 0,2 0 0 0 0,0 0 0 0 0,2 1 0 0 0,2 1 0 0 0,0-1 0 0 0,2 1 0 0 0,1 1 0 0 0,2-1 0 0 0,0 1 0 0 0,2 0 0 0 0,3 20-57 0 0,-2-38 97 0 0,1 0 1 0 0,0 0 0 0 0,1-1 0 0 0,0 1-1 0 0,1 0 1 0 0,1-1 0 0 0,0 0 0 0 0,1 0 0 0 0,0 0-1 0 0,0 0 1 0 0,1-1 0 0 0,1 0 0 0 0,0 0-1 0 0,1 0 1 0 0,0-1 0 0 0,0 0 0 0 0,1-1 0 0 0,0 0-1 0 0,1 0 1 0 0,0-1 0 0 0,0 0 0 0 0,7 3-98 0 0,34-2 81 0 0,-36-16-4102 0 0,-1-5-6054 0 0,-9 7 406 0 0</inkml:trace>
  <inkml:trace contextRef="#ctx0" brushRef="#br0" timeOffset="11046.54">12853 1183 2577 0 0,'0'0'1436'0'0,"0"0"-309"0"0,0 0-64 0 0,0 0 144 0 0,0 0 92 0 0,0 0-37 0 0,0 0-183 0 0,0 0-301 0 0,0 0-266 0 0,0 0-147 0 0,0 0-46 0 0,0 6 65 0 0,0 134 2884 0 0,0 79-2606 0 0,-2-200-1082 0 0,0-3-4087 0 0,2-14 1973 0 0,0-2-856 0 0,0 0-303 0 0,0 0 899 0 0</inkml:trace>
  <inkml:trace contextRef="#ctx0" brushRef="#br0" timeOffset="11453.56">12606 1205 2977 0 0,'0'0'953'0'0,"0"0"-81"0"0,0 0 201 0 0,0 0 342 0 0,0 0 225 0 0,0 0 8 0 0,0 0-154 0 0,0 0-156 0 0,0 0-118 0 0,0 0-128 0 0,0 0-141 0 0,0 0-124 0 0,0 0-123 0 0,31-4-76 0 0,95-14-111 0 0,-2-12 550 0 0,50-16-2187 0 0,-155 45-3032 0 0,-12 1-5627 0 0,-5 0 4414 0 0</inkml:trace>
  <inkml:trace contextRef="#ctx0" brushRef="#br0" timeOffset="11720.903">12582 1610 0 0 0,'0'0'752'0'0,"0"0"123"0"0,0 0 332 0 0,0 0 433 0 0,0 0 266 0 0,0 0-47 0 0,0 0-223 0 0,0 0-210 0 0,0 0-108 0 0,0 0-87 0 0,0 0-60 0 0,0 0-58 0 0,0 0-95 0 0,26-4-58 0 0,82-14-111 0 0,43-26 1707 0 0,-6 17-2433 0 0,-82 25-8388 0 0,-51 2-2806 0 0</inkml:trace>
</inkml:ink>
</file>

<file path=ppt/ink/ink4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20.0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687 664 0 0 0,'0'0'269'0'0,"0"0"338"0"0,0 0-19 0 0,0 0 155 0 0,0 0 323 0 0,0 0 246 0 0,0 0 124 0 0,0 0-53 0 0,0 0-160 0 0,0 0-177 0 0,0 0-150 0 0,2-4-104 0 0,9-11-41 0 0,-6-8 5309 0 0,-24-1-3793 0 0,-66-2-1457 0 0,-99 18-646 0 0,168 9-150 0 0,1 1 1 0 0,0 0-1 0 0,0 1 1 0 0,0 0-1 0 0,0 1 1 0 0,1 1 0 0 0,0 1-1 0 0,0 0 1 0 0,0 0-1 0 0,1 2 1 0 0,-1-1-1 0 0,2 2 1 0 0,-1 0 0 0 0,-5 5-15 0 0,14-10-4 0 0,0-1 0 0 0,0 1 0 0 0,0 0 0 0 0,0 0 0 0 0,1 1 0 0 0,0-1 0 0 0,0 0 1 0 0,0 1-1 0 0,0 0 0 0 0,1 0 0 0 0,-1 0 0 0 0,1 0 0 0 0,1 0 0 0 0,-1 0 0 0 0,1 1 0 0 0,0-1 1 0 0,0 0-1 0 0,0 1 0 0 0,1-1 0 0 0,0 1 0 0 0,0-1 0 0 0,0 1 0 0 0,1-1 0 0 0,-1 1 0 0 0,1-1 1 0 0,1 0-1 0 0,-1 1 0 0 0,1-1 0 0 0,0 0 0 0 0,0 0 0 0 0,1 0 0 0 0,-1 0 0 0 0,1-1 0 0 0,0 1 1 0 0,3 3 3 0 0,3 1 20 0 0,0 0 1 0 0,1 0 0 0 0,0-1-1 0 0,1 0 1 0 0,0 0 0 0 0,0-2 0 0 0,1 1-1 0 0,0-1 1 0 0,0-1 0 0 0,0 0-1 0 0,0-1 1 0 0,1 0 0 0 0,0-1 0 0 0,0 0-1 0 0,1-1-20 0 0,156 13 626 0 0,-157-7-80 0 0,-45 6 195 0 0,21-10-827 0 0,-38 22-32 0 0,0 2-1 0 0,2 3 0 0 0,2 1 1 0 0,0 3-1 0 0,-13 15 119 0 0,33-29-30 0 0,1 0 1 0 0,1 2-1 0 0,1 1 0 0 0,1 0 1 0 0,2 2-1 0 0,0 0 0 0 0,1 1 1 0 0,-4 13 29 0 0,20-36-1 0 0,-1-1 0 0 0,1 1 0 0 0,1 0 0 0 0,-1 0 1 0 0,1 0-1 0 0,-1 0 0 0 0,1 0 0 0 0,0 0 0 0 0,1 0 1 0 0,-1 0-1 0 0,1 1 0 0 0,0-1 0 0 0,0 0 1 0 0,0 0-1 0 0,0 1 0 0 0,1-1 0 0 0,0 0 0 0 0,0 0 1 0 0,0 0-1 0 0,0 0 0 0 0,0 0 0 0 0,1 0 0 0 0,0 0 1 0 0,0 0-1 0 0,0-1 0 0 0,0 1 0 0 0,1-1 1 0 0,-1 1-1 0 0,1-1 0 0 0,0 0 0 0 0,0 0 0 0 0,0 0 1 0 0,0 0-1 0 0,1-1 1 0 0,10 3 30 0 0,0-1 0 0 0,0-1 0 0 0,0 0 0 0 0,1-1 0 0 0,-1 0 1 0 0,0-1-1 0 0,1-1 0 0 0,-1-1 0 0 0,1 0 0 0 0,-1 0 0 0 0,1-1 0 0 0,-1-1 0 0 0,0-1 0 0 0,0 0 1 0 0,-1-1-1 0 0,1 0 0 0 0,11-7-30 0 0,-1 0-524 0 0,1-1 0 0 0,-2-1 0 0 0,0-1 1 0 0,-1-1-1 0 0,14-14 524 0 0,21-31-5560 0 0,-32 31-2176 0 0,-11 15 378 0 0</inkml:trace>
  <inkml:trace contextRef="#ctx0" brushRef="#br0" timeOffset="446.376">412 1 5625 0 0,'0'0'622'0'0,"0"0"-425"0"0,0 0-10 0 0,0 0 450 0 0,0 0 573 0 0,0 0 350 0 0,0 0 50 0 0,0 0-139 0 0,0 0-210 0 0,0 0-215 0 0,0 0-170 0 0,0 0-161 0 0,2 35-116 0 0,5 111-80 0 0,-5 115 1254 0 0,-13-86-1570 0 0,-9-1 0 0 0,-7-1 1 0 0,-7-2-1 0 0,-57 166-203 0 0,66-244 23 0 0,6-12-165 0 0,4 1 0 0 0,3 0 0 0 0,0 60 142 0 0,9-58-4605 0 0,2 1-4679 0 0,1-82 2855 0 0</inkml:trace>
</inkml:ink>
</file>

<file path=ppt/ink/ink4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25.2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1 540 880 0 0,'0'0'1130'0'0,"0"0"-1088"0"0,0 0-354 0 0,0 0 296 0 0,0 0 678 0 0,0 0 678 0 0,0 0 270 0 0,0 0-37 0 0,0 0-192 0 0,0 0-224 0 0,0 0-147 0 0,20 12-37 0 0,65 36-30 0 0,-13-24 1099 0 0,-57-24-1578 0 0,-1 2-149 0 0,0-2-1 0 0,0 0 0 0 0,0-1 0 0 0,0 0 1 0 0,0-1-1 0 0,-1 0 0 0 0,1-1 1 0 0,-1-1-1 0 0,1 0 0 0 0,-1-1 1 0 0,0 0-1 0 0,-1-1 0 0 0,11-7-314 0 0,34-27 338 0 0,-1-3-1 0 0,-2-2 0 0 0,-2-3 1 0 0,-3-2-1 0 0,-1-2 0 0 0,4-11-337 0 0,-9 15 117 0 0,109-135-5 0 0,-151 182-120 0 0,-1 1-1 0 0,0-1 1 0 0,0 1 0 0 0,1-1 0 0 0,-1 1 0 0 0,0 0-1 0 0,0-1 1 0 0,1 1 0 0 0,-1-1 0 0 0,0 1-1 0 0,1 0 1 0 0,-1 0 0 0 0,1-1 0 0 0,-1 1 0 0 0,1 0-1 0 0,-1-1 1 0 0,0 1 0 0 0,1 0 0 0 0,-1 0 0 0 0,1 0-1 0 0,-1 0 1 0 0,1-1 0 0 0,-1 1 0 0 0,1 0-1 0 0,-1 0 1 0 0,1 0 0 0 0,-1 0 0 0 0,1 0 0 0 0,-1 0-1 0 0,1 0 1 0 0,-1 0 0 0 0,1 0 0 0 0,-1 1 0 0 0,1-1-1 0 0,-1 0 1 0 0,1 0 0 0 0,-1 0 0 0 0,1 1-1 0 0,-1-1 1 0 0,1 0 0 0 0,-1 0 0 0 0,0 1 0 0 0,1-1-1 0 0,-1 0 1 0 0,1 1 0 0 0,-1-1 0 0 0,0 0-1 0 0,1 1 1 0 0,-1-1 0 0 0,0 1 0 0 0,0-1 0 0 0,1 0-1 0 0,-1 1 1 0 0,0-1 0 0 0,0 1 0 0 0,0-1 0 0 0,1 1-1 0 0,-1-1 1 0 0,0 1 0 0 0,0-1 0 0 0,0 1-1 0 0,0-1 1 0 0,0 1 8 0 0,6 39 13 0 0,-6-33 28 0 0,4 32 121 0 0,-3 0 0 0 0,-1 1 0 0 0,-2-1 0 0 0,-2 0 0 0 0,-1 0 0 0 0,-2 0 1 0 0,-2 0-1 0 0,-1-1 0 0 0,-2 0-162 0 0,2-10 56 0 0,4-7-21 0 0,-1 0 1 0 0,-2 0 0 0 0,0-1-1 0 0,-1 0 1 0 0,0-1 0 0 0,-2 0-1 0 0,-4 4-35 0 0,6-10-32 0 0,0-1 0 0 0,-1 0 0 0 0,0-1 0 0 0,0 0 0 0 0,-2-1 0 0 0,1 0 1 0 0,-1-1-1 0 0,0 0 0 0 0,-1-1 0 0 0,0-1 0 0 0,0 0 0 0 0,-1-1 0 0 0,0-1 0 0 0,0 0 0 0 0,0-1 0 0 0,-1 0 0 0 0,1-1 0 0 0,-1-1 0 0 0,0-1 0 0 0,-10 0 32 0 0,21-1-134 0 0,0-1-1 0 0,0 0 0 0 0,0 0 0 0 0,0 0 1 0 0,1-1-1 0 0,-1 0 0 0 0,0 0 0 0 0,1 0 0 0 0,-1 0 1 0 0,1-1-1 0 0,0 0 0 0 0,0 1 0 0 0,0-2 1 0 0,0 1-1 0 0,1 0 0 0 0,-1-1 0 0 0,1 0 1 0 0,0 1-1 0 0,0-1 0 0 0,0-1 0 0 0,0 1 1 0 0,1 0-1 0 0,-1-1 0 0 0,1 1 0 0 0,1-1 0 0 0,-1 1 1 0 0,0-4 134 0 0,-4-39-4348 0 0,15 2-3632 0 0,-1 29 2067 0 0</inkml:trace>
</inkml:ink>
</file>

<file path=ppt/ink/ink4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25.5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15219 0 0,'0'0'1048'0'0,"0"0"-553"0"0,0 0-105 0 0,0 0 316 0 0,0 0 292 0 0,0 0 38 0 0,0 0-180 0 0,0 0-299 0 0,0 0-257 0 0,3 36-155 0 0,10 112-94 0 0,0 24-1422 0 0,-12-109-9265 0 0,-1-51 842 0 0</inkml:trace>
</inkml:ink>
</file>

<file path=ppt/ink/ink4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25.8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16876 0 0,'0'0'1024'0'0,"0"0"-408"0"0,0 0-352 0 0,0 0-248 0 0,0 0-288 0 0,0 0-464 0 0,0 0-120 0 0,0 0 7 0 0,0 0 33 0 0,0 0 32 0 0,0 0-680 0 0,0 0-2057 0 0,0 0-5977 0 0</inkml:trace>
</inkml:ink>
</file>

<file path=ppt/ink/ink4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26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0 667 10042 0 0,'0'0'1623'0'0,"0"0"-219"0"0,0 0 23 0 0,0 0 155 0 0,0 0-47 0 0,0 0-293 0 0,0 0-263 0 0,0 0-278 0 0,0 0-218 0 0,0 0-128 0 0,6-34-85 0 0,17-104-30 0 0,41-89 375 0 0,-54 199-596 0 0,60-104-209 0 0,-70 131 161 0 0,0 1-1 0 0,0-1 0 0 0,1 0 1 0 0,-1 1-1 0 0,0-1 0 0 0,1 0 1 0 0,-1 1-1 0 0,1-1 0 0 0,-1 1 1 0 0,1-1-1 0 0,-1 1 0 0 0,1-1 1 0 0,-1 1-1 0 0,1-1 0 0 0,0 1 0 0 0,-1-1 1 0 0,1 1-1 0 0,-1 0 0 0 0,1-1 1 0 0,0 1-1 0 0,0 0 0 0 0,-1-1 1 0 0,1 1-1 0 0,0 0 0 0 0,-1 0 1 0 0,1 0-1 0 0,0 0 0 0 0,0 0 1 0 0,-1 0-1 0 0,1 0 0 0 0,0 0 0 0 0,0 0 1 0 0,-1 0-1 0 0,1 0 0 0 0,0 0 1 0 0,-1 1-1 0 0,1-1 0 0 0,0 0 1 0 0,0 0-1 0 0,-1 1 0 0 0,1-1 1 0 0,-1 1-1 0 0,1-1 0 0 0,0 0 1 0 0,-1 1-1 0 0,1-1 0 0 0,-1 1 0 0 0,1-1 1 0 0,-1 1-1 0 0,1 0 0 0 0,-1-1 1 0 0,1 1-1 0 0,-1-1 0 0 0,0 1 1 0 0,1 0-1 0 0,-1-1 0 0 0,0 1 1 0 0,0 0-1 0 0,1 0 0 0 0,-1-1 1 0 0,0 1-1 0 0,0 0 0 0 0,0 0 0 0 0,0-1 1 0 0,0 1-1 0 0,0 0 0 0 0,0-1 1 0 0,0 1-1 0 0,0 0 30 0 0,1 43-99 0 0,19 121-1 0 0,-19-159 112 0 0,0-1-1 0 0,1 0 1 0 0,0 0 0 0 0,1 0 0 0 0,-1 0-1 0 0,1 0 1 0 0,0 0 0 0 0,0-1-1 0 0,0 1 1 0 0,1-1 0 0 0,0 0 0 0 0,-1 0-1 0 0,1 0 1 0 0,1 0 0 0 0,-1-1-1 0 0,1 0 1 0 0,-1 0 0 0 0,1 0 0 0 0,0 0-1 0 0,0-1 1 0 0,0 0 0 0 0,0 0-1 0 0,0 0 1 0 0,1 0 0 0 0,-1-1 0 0 0,1 0-1 0 0,2 0-11 0 0,-3-1 109 0 0,0 0 0 0 0,0 0 0 0 0,0-1 0 0 0,0 1 0 0 0,0-1 1 0 0,0 0-1 0 0,0 0 0 0 0,-1-1 0 0 0,1 0 0 0 0,0 0 0 0 0,-1 0 0 0 0,0 0 0 0 0,1 0 0 0 0,-1-1 0 0 0,0 0 0 0 0,0 0 0 0 0,0 0 0 0 0,-1-1 0 0 0,1 1 0 0 0,-1-1 0 0 0,0 0 0 0 0,0 0 0 0 0,0 0 0 0 0,0 0 0 0 0,-1 0-109 0 0,57-123 1250 0 0,-46 93-1468 0 0,9-16-1307 0 0,-14 34-1967 0 0,1 1-4168 0 0,-4 7-3617 0 0</inkml:trace>
  <inkml:trace contextRef="#ctx0" brushRef="#br0" timeOffset="291.055">998 0 13691 0 0,'0'0'1712'0'0,"0"0"-377"0"0,0 0-211 0 0,0 0-151 0 0,0 0-213 0 0,0 0-159 0 0,0 0-117 0 0,0 0-146 0 0,0 0-118 0 0,-32 22-92 0 0,-97 72-75 0 0,63-26-21 0 0,57-53-36 0 0,2-3-21 0 0,-1 1-1 0 0,1 0 1 0 0,1 0-1 0 0,0 0 1 0 0,1 1-1 0 0,1 0 1 0 0,0 0-1 0 0,1 0 1 0 0,0 0-1 0 0,1 3 26 0 0,1-11-22 0 0,1-1 0 0 0,0 0-1 0 0,0 1 1 0 0,1-1 0 0 0,0 0 0 0 0,0 1 0 0 0,0-1-1 0 0,0 0 1 0 0,1 0 0 0 0,0 0 0 0 0,0 0 0 0 0,0 0-1 0 0,0-1 1 0 0,1 1 0 0 0,0 0 0 0 0,0-1 0 0 0,0 0 0 0 0,1 0-1 0 0,-1 0 1 0 0,1 0 0 0 0,0-1 0 0 0,0 1 0 0 0,0-1-1 0 0,1 0 1 0 0,-1 0 0 0 0,1 0 0 0 0,0-1 0 0 0,0 0-1 0 0,0 1 23 0 0,10 1-245 0 0,0 0-1 0 0,1-1 1 0 0,-1 0-1 0 0,1-2 0 0 0,0 1 1 0 0,-1-2-1 0 0,1 0 1 0 0,0-1-1 0 0,-1-1 0 0 0,1 0 1 0 0,-1-1-1 0 0,1-1 1 0 0,-1 0-1 0 0,0-1 0 0 0,-1-1 1 0 0,1 0-1 0 0,-1-1 1 0 0,0 0-1 0 0,4-4 246 0 0,35-22-4416 0 0,-20 9-2040 0 0,-20 12 1446 0 0</inkml:trace>
  <inkml:trace contextRef="#ctx0" brushRef="#br0" timeOffset="557.637">1224 401 112 0 0,'0'0'1082'0'0,"0"0"126"0"0,0 0 298 0 0,0 0 269 0 0,0 0 74 0 0,0 0-55 0 0,0 0-83 0 0,0 0-117 0 0,0 0-117 0 0,0 0-80 0 0,32 12-37 0 0,102 30-60 0 0,-131-40-1208 0 0,1-1 0 0 0,-1 1 0 0 0,0-1-1 0 0,1 0 1 0 0,-1 0 0 0 0,1-1 0 0 0,-1 1 0 0 0,1-1-1 0 0,-1 0 1 0 0,1 0 0 0 0,-1 0 0 0 0,1 0 0 0 0,-1-1-1 0 0,1 1 1 0 0,-1-1 0 0 0,1 0 0 0 0,-1 0 0 0 0,1 0 0 0 0,-1 0-1 0 0,0-1 1 0 0,1 0-92 0 0,6-3 395 0 0,15-8-46 0 0,0 0 1 0 0,-2-1-1 0 0,0-2 0 0 0,0 0 0 0 0,-2-2 0 0 0,0 0 0 0 0,-1-1 0 0 0,-1-1 0 0 0,0-1 0 0 0,-2-1 0 0 0,-1 0 1 0 0,0-1-1 0 0,-1-3-349 0 0,15-62 468 0 0,-30 86-465 0 0,0-1 1 0 0,1 0-1 0 0,-1 0 1 0 0,0 0-1 0 0,0 0 1 0 0,-1 0 0 0 0,1 0-1 0 0,-1 0 1 0 0,1 1-1 0 0,-1-1 1 0 0,0 0-1 0 0,0 0 1 0 0,0 1-1 0 0,0-1 1 0 0,-1 0 0 0 0,1 1-1 0 0,-1-1 1 0 0,1 1-1 0 0,-1 0 1 0 0,0 0-1 0 0,0-1 1 0 0,0 1 0 0 0,0 0-1 0 0,0 1 1 0 0,-1-1-1 0 0,1 0 1 0 0,-1 1-1 0 0,1-1 1 0 0,-1 1-1 0 0,0 0-3 0 0,-4-2-39 0 0,0 1 0 0 0,-1 0 0 0 0,1 1 0 0 0,-1 0 0 0 0,1 0 0 0 0,-1 0 0 0 0,0 1 0 0 0,1 0 0 0 0,-1 1 0 0 0,0 0 0 0 0,1 0 0 0 0,-1 0 0 0 0,1 1 0 0 0,-1 0 0 0 0,1 1 0 0 0,0 0 0 0 0,0 0-1 0 0,0 0 1 0 0,0 1 0 0 0,1 0 0 0 0,-1 0 0 0 0,1 1 0 0 0,-4 3 39 0 0,-9 9-90 0 0,0 0 0 0 0,1 1 0 0 0,1 0 0 0 0,1 2 0 0 0,0 0-1 0 0,-8 15 91 0 0,18-28-13 0 0,1 0 0 0 0,-1 0-1 0 0,1 1 1 0 0,1-1-1 0 0,-1 1 1 0 0,1 0-1 0 0,1 0 1 0 0,-1 0-1 0 0,1 1 1 0 0,1-1-1 0 0,0 1 1 0 0,0 0-1 0 0,1 0 1 0 0,-1-1 0 0 0,2 1-1 0 0,0 0 1 0 0,0 0-1 0 0,0 0 1 0 0,1 0-1 0 0,0 0 1 0 0,1 0-1 0 0,0-1 1 0 0,1 1-1 0 0,-1-1 1 0 0,2 1-1 0 0,-1-1 1 0 0,1 0-1 0 0,0 0 1 0 0,1 0 0 0 0,0-1-1 0 0,1 2 14 0 0,11 2 9 0 0,0-1-1 0 0,0 0 1 0 0,1-1-1 0 0,0-1 1 0 0,0 0-1 0 0,1-2 1 0 0,0 0-1 0 0,1-1 1 0 0,-1-1-1 0 0,1-1 1 0 0,0-1-1 0 0,-1 0 1 0 0,1-2-1 0 0,0 0 1 0 0,0-1-1 0 0,17-3-8 0 0,20 3-41 0 0,122-19-1679 0 0,-121 8-1827 0 0,0-1-3836 0 0,-49 11 5690 0 0,20-3-7804 0 0</inkml:trace>
</inkml:ink>
</file>

<file path=ppt/ink/ink4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29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316 541 1920 0 0,'0'0'1189'0'0,"0"0"-394"0"0,0 0-182 0 0,0 0 39 0 0,0 0 92 0 0,0 0 88 0 0,0 0 23 0 0,0 0-117 0 0,-32 7-157 0 0,-96 23-186 0 0,125-30-376 0 0,-1 0-1 0 0,1 1 1 0 0,0-1-1 0 0,-1 1 1 0 0,1 0-1 0 0,0 0 1 0 0,0 0-1 0 0,0 0 1 0 0,0 1-1 0 0,0-1 1 0 0,0 1-1 0 0,0 0 1 0 0,1-1-1 0 0,-1 2 1 0 0,0-1-1 0 0,1 0 1 0 0,0 0-1 0 0,-1 1 1 0 0,1-1-1 0 0,0 1-18 0 0,-5 7 65 0 0,-2 0 13 0 0,0 0 1 0 0,1 1 0 0 0,0 0-1 0 0,0 0 1 0 0,1 1-1 0 0,1 0 1 0 0,0 0 0 0 0,1 1-1 0 0,0-1 1 0 0,1 1-1 0 0,0 0 1 0 0,1 0-1 0 0,1 1 1 0 0,0-1 0 0 0,0 5-79 0 0,1-11 25 0 0,1-1 0 0 0,0 1 0 0 0,0-1 0 0 0,1 1 0 0 0,0-1 0 0 0,0 1 0 0 0,0-1 0 0 0,1 0 0 0 0,0 1 0 0 0,0-1 0 0 0,0 0 0 0 0,1 0 0 0 0,0 0 0 0 0,0 0 0 0 0,1-1 0 0 0,0 1 0 0 0,0-1 0 0 0,0 0 0 0 0,0 0 0 0 0,1-1 0 0 0,0 1 0 0 0,0-1 0 0 0,0 0 0 0 0,0 0 0 0 0,1-1-1 0 0,-1 1 1 0 0,6 1-25 0 0,4-4 212 0 0,0 0-1 0 0,0-1 0 0 0,0 0 0 0 0,0-1 0 0 0,0-1 0 0 0,0-1 0 0 0,-1 0 0 0 0,1-1 0 0 0,-1 0 0 0 0,1-1 0 0 0,-1-1 0 0 0,-1 0 0 0 0,1-1 0 0 0,-1 0 0 0 0,0-1 0 0 0,-1-1 0 0 0,0 0 0 0 0,0 0 0 0 0,-1-1 0 0 0,0-1 0 0 0,6-9-211 0 0,22-18 354 0 0,-2-2-1 0 0,-1-2 1 0 0,-3-2 0 0 0,-1 0-1 0 0,-2-3 1 0 0,12-28-354 0 0,-31 51-47 0 0,-2 0 1 0 0,0 0 0 0 0,-2-1-1 0 0,0 0 1 0 0,-2 0-1 0 0,-1-1 1 0 0,-1 1 0 0 0,-1-1-1 0 0,-1 0 1 0 0,-3-18 46 0 0,2 31-136 0 0,-2-1 0 0 0,0 0 0 0 0,0 0 0 0 0,-2 1 0 0 0,1-1 0 0 0,-2 1 0 0 0,0 0 0 0 0,0 0-1 0 0,-1 1 1 0 0,-2-3 136 0 0,5 9-65 0 0,0 1 0 0 0,0 0 0 0 0,0 1 0 0 0,-1-1 0 0 0,1 0 0 0 0,-1 1 0 0 0,0 0 0 0 0,-1 0 0 0 0,1 0 0 0 0,-1 0 0 0 0,0 1 0 0 0,1 0 0 0 0,-1 0 0 0 0,-1 0 0 0 0,1 1 0 0 0,0-1 0 0 0,-1 1 0 0 0,1 0 0 0 0,-1 1 0 0 0,0 0 0 0 0,0-1 0 0 0,1 2 0 0 0,-1-1 0 0 0,0 1 0 0 0,-3 0 65 0 0,1 3-29 0 0,0 0 0 0 0,1 1 0 0 0,-1 0 0 0 0,1 0 0 0 0,-1 1 0 0 0,1-1 0 0 0,1 2 0 0 0,-1-1 0 0 0,1 1 0 0 0,0 0 0 0 0,0 0 0 0 0,0 1 0 0 0,1 0 0 0 0,0 0-1 0 0,1 0 1 0 0,-1 0 0 0 0,1 1 0 0 0,1 0 0 0 0,0 0 0 0 0,0 0 0 0 0,-1 2 29 0 0,-5 17 122 0 0,0 1 0 0 0,2 0-1 0 0,1 1 1 0 0,1-1-1 0 0,1 1 1 0 0,2 0 0 0 0,1 0-1 0 0,1 0 1 0 0,1 0-1 0 0,2 0 1 0 0,1 0 0 0 0,1-1-1 0 0,2 1 1 0 0,0-1 0 0 0,2-1-1 0 0,1 1 1 0 0,2-2-1 0 0,0 1 1 0 0,2-2 0 0 0,0 0-1 0 0,14 16-121 0 0,-11-17 13 0 0,2-1 1 0 0,1-1-1 0 0,1-1 0 0 0,0-1 0 0 0,15 10-13 0 0,32 15-2462 0 0,-49-38-4446 0 0,-14-6-438 0 0</inkml:trace>
</inkml:ink>
</file>

<file path=ppt/ink/ink4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29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7658 0 0,'0'0'1173'0'0,"0"0"-150"0"0,0 0 199 0 0,0 0 211 0 0,0 0-18 0 0,0 0-206 0 0,0 0-281 0 0,0 0-304 0 0,0 0-233 0 0,4 33-155 0 0,10 104-111 0 0,2-10-193 0 0,-8-96-500 0 0,-2-15-1926 0 0,-4 0-6343 0 0,-2-15 3367 0 0</inkml:trace>
</inkml:ink>
</file>

<file path=ppt/ink/ink4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30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4401 0 0,'0'0'781'0'0,"0"0"-147"0"0,0 0 111 0 0,0 0 320 0 0,0 0 231 0 0,0 0 54 0 0,0 0-106 0 0,0 0-199 0 0,0 0-167 0 0,0 0-157 0 0,0 0-113 0 0,0 0-71 0 0,0 0-61 0 0,32-1-47 0 0,101-4-59 0 0,-31-5 235 0 0,-58 1-465 0 0,3 0-710 0 0,-16 6-3556 0 0,-30 3 1246 0 0,-1 0-1429 0 0,0 0-1131 0 0</inkml:trace>
</inkml:ink>
</file>

<file path=ppt/ink/ink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9.0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0 108 14731 0 0,'0'0'1062'0'0,"0"0"-249"0"0,0 0 31 0 0,0 0 107 0 0,0 0-23 0 0,0 0-167 0 0,33-6-167 0 0,108-17-147 0 0,221-22 617 0 0,-135 21-3171 0 0,-164 18-3153 0 0,-31 3-5879 0 0</inkml:trace>
</inkml:ink>
</file>

<file path=ppt/ink/ink4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30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60 1880 0 0,'0'0'1699'0'0,"0"0"-152"0"0,0 0 226 0 0,0 0 165 0 0,0 0-129 0 0,0 0-247 0 0,0 0-266 0 0,0 0-293 0 0,0 0-284 0 0,0 0-240 0 0,35-3-170 0 0,108-8-130 0 0,-40-12-639 0 0,-77 12-1177 0 0,-1 1-5037 0 0,-15 9-748 0 0</inkml:trace>
</inkml:ink>
</file>

<file path=ppt/ink/ink4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31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0 414 576 0 0,'0'0'2217'0'0,"0"0"-122"0"0,0 0 10 0 0,0 0 64 0 0,0 0-53 0 0,0 0-199 0 0,0 0-297 0 0,0 0-369 0 0,0 0-300 0 0,0 0-216 0 0,0 0-158 0 0,0 0-85 0 0,0 0-80 0 0,5 8 719 0 0,162-1 2477 0 0,-152-7-3507 0 0,5 1-50 0 0,-1-1 0 0 0,0-1 0 0 0,0-1 0 0 0,1 0 0 0 0,-1-2-1 0 0,-1 0 1 0 0,6-2-51 0 0,-16 3-448 0 0,1 1 2090 0 0,-5 0-3733 0 0,-2 2-3530 0 0,-4-1-4931 0 0,-3 1 3193 0 0</inkml:trace>
  <inkml:trace contextRef="#ctx0" brushRef="#br0" timeOffset="2944.225">66 182 0 0 0,'0'0'688'0'0,"0"0"372"0"0,0 0 179 0 0,0 0 42 0 0,0 0-109 0 0,0 0-193 0 0,0 0-216 0 0,0 0-171 0 0,0 0-130 0 0,4 26 2682 0 0,18 59 929 0 0,0 67-1846 0 0,-13 93-1364 0 0,-14-197-1214 0 0,39-49-4772 0 0,-15-13-2183 0 0,-13 7 1543 0 0</inkml:trace>
  <inkml:trace contextRef="#ctx0" brushRef="#br0" timeOffset="3198.308">650 223 13043 0 0,'0'0'876'0'0,"0"0"-356"0"0,0 0-147 0 0,0 0 64 0 0,0 0 87 0 0,0 0 88 0 0,0 0 28 0 0,0 0-41 0 0,0 0-51 0 0,0 0-125 0 0,0 0-139 0 0,0 0-94 0 0,0 0-75 0 0,5 34-35 0 0,13 109-28 0 0,-10-22-149 0 0,-3-30-1022 0 0,-5-61-1980 0 0,1 0-4051 0 0,-1-19-701 0 0</inkml:trace>
  <inkml:trace contextRef="#ctx0" brushRef="#br0" timeOffset="3876.13">464 157 4769 0 0,'0'0'1100'0'0,"0"0"-8"0"0,0 0 185 0 0,0 0 190 0 0,0 0 46 0 0,0 0-87 0 0,32-22-178 0 0,100-68-214 0 0,-48 56 238 0 0,-67 33-998 0 0,-4-2-148 0 0,1 0 1 0 0,0 1 0 0 0,0 1 0 0 0,0 0-1 0 0,0 1 1 0 0,0 1 0 0 0,0 0 0 0 0,0 1-1 0 0,0 0 1 0 0,-1 1 0 0 0,1 1 0 0 0,-1 0-1 0 0,0 1 1 0 0,0 0 0 0 0,0 1 0 0 0,-1 0-1 0 0,1 1 1 0 0,-2 0 0 0 0,11 9-127 0 0,-18-12 24 0 0,0 1 0 0 0,-1-1 0 0 0,0 1 0 0 0,0 0 0 0 0,0 0 1 0 0,0 0-1 0 0,-1 0 0 0 0,1 1 0 0 0,-1-1 0 0 0,-1 1 0 0 0,1-1 0 0 0,-1 1 0 0 0,0 0 0 0 0,0 0 0 0 0,-1-1 0 0 0,0 1 0 0 0,0 0 0 0 0,0 0 1 0 0,0-1-1 0 0,-1 1 0 0 0,0 0 0 0 0,0 0 0 0 0,-1-1 0 0 0,0 1 0 0 0,0-1 0 0 0,0 1 0 0 0,0-1 0 0 0,-4 5-24 0 0,-3 5 13 0 0,0 0-1 0 0,-1-1 1 0 0,0 0-1 0 0,-1 0 1 0 0,-1-1-1 0 0,0-1 1 0 0,-1 0-1 0 0,0 0 1 0 0,-3 0-13 0 0,-190 124-282 0 0,205-135 280 0 0,0-1 0 0 0,0 1-1 0 0,1 0 1 0 0,-1-1 0 0 0,0 1-1 0 0,1 0 1 0 0,-1 0 0 0 0,1-1-1 0 0,-1 1 1 0 0,1 0-1 0 0,-1 0 1 0 0,1 0 0 0 0,0 0-1 0 0,-1 0 1 0 0,1-1 0 0 0,0 1-1 0 0,0 0 1 0 0,0 0 0 0 0,0 0-1 0 0,-1 0 1 0 0,1 0-1 0 0,1 0 1 0 0,-1 0 0 0 0,0 0-1 0 0,0 0 1 0 0,0 0 0 0 0,0 0-1 0 0,1 0 1 0 0,-1 0 0 0 0,0-1-1 0 0,1 1 1 0 0,-1 0-1 0 0,1 0 1 0 0,-1 0 0 0 0,1 0-1 0 0,-1-1 1 0 0,1 1 0 0 0,-1 0-1 0 0,1 0 1 0 0,0-1 0 0 0,0 1-1 0 0,-1-1 1 0 0,1 1-1 0 0,0-1 1 0 0,0 1 0 0 0,0-1-1 0 0,-1 1 1 0 0,1-1 0 0 0,0 0-1 0 0,0 1 1 0 0,0-1-1 0 0,1 0 3 0 0,51 19 366 0 0,-35-15-246 0 0,1-1 160 0 0,0 1-1 0 0,-1 1 1 0 0,1 0-1 0 0,-1 1 1 0 0,0 1-1 0 0,0 1 0 0 0,-1 0 1 0 0,0 1-1 0 0,-1 1 1 0 0,0 1-1 0 0,11 9-279 0 0,39 56 2005 0 0,-61-71-2101 0 0,6 5 525 0 0,-8-15-3148 0 0,-3 4 904 0 0,0 0-1717 0 0,0-2 2681 0 0,0 0-1658 0 0,0 3-3969 0 0,0 0-778 0 0</inkml:trace>
</inkml:ink>
</file>

<file path=ppt/ink/ink4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37.2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3185 0 0,'0'0'640'0'0,"0"0"-137"0"0,0 0 110 0 0,0 0 342 0 0,0 0 416 0 0,0 0 235 0 0,0 0-30 0 0,0 0-188 0 0,0 0-238 0 0,0 0-166 0 0,0 0-141 0 0,22 0-122 0 0,138-6 1142 0 0,33-9 610 0 0,-119 14-2048 0 0,-57 1-4091 0 0,-1 0-4189 0 0,-16 0-920 0 0</inkml:trace>
</inkml:ink>
</file>

<file path=ppt/ink/ink4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37.5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0 122 4249 0 0,'0'0'2666'0'0,"0"0"-1623"0"0,0 0-310 0 0,0 0 401 0 0,0 0 375 0 0,0 0 80 0 0,0 0-206 0 0,0 0-335 0 0,0 0-357 0 0,34-7-250 0 0,106-24-179 0 0,35-20-885 0 0,-120 35-1402 0 0,-16 4-4413 0 0,-23 8-1224 0 0</inkml:trace>
</inkml:ink>
</file>

<file path=ppt/ink/ink4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38.0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1 597 3857 0 0,'0'0'815'0'0,"0"0"52"0"0,0 0 413 0 0,0 0 369 0 0,0 0 132 0 0,0 0-55 0 0,0 0-199 0 0,0 0-251 0 0,0 0-204 0 0,31-17-149 0 0,101-53-100 0 0,16-35 1691 0 0,-116 81-2140 0 0,-1-1 1 0 0,-1-1-1 0 0,-2-1 1 0 0,0-2-1 0 0,19-27-374 0 0,-42 48 38 0 0,-1 1 1 0 0,1-1-1 0 0,-2 1 1 0 0,1-1-1 0 0,-1-1 1 0 0,0 1-1 0 0,-1 0 1 0 0,0-1-1 0 0,0 1 1 0 0,-1-1-1 0 0,0 1 1 0 0,0-1-1 0 0,-1 0 1 0 0,0 0-1 0 0,-1-4-38 0 0,0 9-27 0 0,1 1-1 0 0,-1-1 1 0 0,0 0 0 0 0,0 0-1 0 0,0 1 1 0 0,-1-1 0 0 0,1 0 0 0 0,-1 1-1 0 0,0 0 1 0 0,0-1 0 0 0,0 1-1 0 0,0 0 1 0 0,-1 0 0 0 0,1 0-1 0 0,-1 0 1 0 0,0 0 0 0 0,0 1-1 0 0,0-1 1 0 0,0 1 0 0 0,0 0 0 0 0,0 0-1 0 0,-1 0 1 0 0,1 0 0 0 0,-1 1-1 0 0,1-1 1 0 0,-1 1 0 0 0,0 0-1 0 0,1 0 1 0 0,-1 0 0 0 0,0 1 0 0 0,0-1-1 0 0,0 1 1 0 0,0 0 0 0 0,0 0-1 0 0,0 0 28 0 0,-1 1-38 0 0,0 0-1 0 0,0 0 1 0 0,-1 0 0 0 0,1 1-1 0 0,0-1 1 0 0,1 1-1 0 0,-1 1 1 0 0,0-1 0 0 0,0 0-1 0 0,1 1 1 0 0,0 0-1 0 0,-1 0 1 0 0,1 1-1 0 0,0-1 1 0 0,1 1 0 0 0,-1 0-1 0 0,1 0 1 0 0,-1 0-1 0 0,1 0 1 0 0,0 0 0 0 0,1 1-1 0 0,-2 2 39 0 0,-42 110-112 0 0,44-106 127 0 0,0-1-1 0 0,0 1 1 0 0,1 0 0 0 0,0 0 0 0 0,1-1 0 0 0,0 1 0 0 0,0 0 0 0 0,2 0-1 0 0,-1 0 1 0 0,1-1 0 0 0,1 1 0 0 0,0-1 0 0 0,0 0 0 0 0,3 6-15 0 0,-1-6-45 0 0,1-1 0 0 0,0 1 1 0 0,0-1-1 0 0,1-1 0 0 0,0 1 0 0 0,0-1 1 0 0,1 0-1 0 0,0-1 0 0 0,0 0 1 0 0,1 0-1 0 0,0-1 0 0 0,0 0 0 0 0,1 0 1 0 0,0-1-1 0 0,0-1 0 0 0,0 0 0 0 0,0 0 1 0 0,1 0-1 0 0,-1-2 0 0 0,1 1 1 0 0,0-1-1 0 0,-1-1 0 0 0,1 0 0 0 0,0 0 1 0 0,0-1-1 0 0,8-1 45 0 0,4-8-3315 0 0,-7-1-3688 0 0,-10 3-2370 0 0</inkml:trace>
  <inkml:trace contextRef="#ctx0" brushRef="#br0" timeOffset="247.214">1081 45 9130 0 0,'0'0'1263'0'0,"0"0"-312"0"0,0 0 156 0 0,0 0 333 0 0,0 0 172 0 0,0 0-95 0 0,0 0-268 0 0,0 0-309 0 0,-21 36-257 0 0,-69 118-196 0 0,-18 6 180 0 0,-127 155-1030 0 0,207-276-444 0 0,-23 39-459 0 0,37-51-2806 0 0,1 2-3535 0 0,10-24 676 0 0</inkml:trace>
  <inkml:trace contextRef="#ctx0" brushRef="#br0" timeOffset="647.394">836 682 8026 0 0,'0'0'1629'0'0,"0"0"-156"0"0,0 0 28 0 0,0 0 69 0 0,0 0-122 0 0,0 0-318 0 0,0 0-337 0 0,0 0-247 0 0,0 0-139 0 0,0 0-31 0 0,0 0-11 0 0,0 0-17 0 0,0 0-6 0 0,25-10-16 0 0,76-28-19 0 0,51-2 988 0 0,-151 39-1290 0 0,0 1 1 0 0,0-1-1 0 0,0 0 1 0 0,0 1-1 0 0,0 0 1 0 0,0-1-1 0 0,1 1 1 0 0,-1 0-1 0 0,0-1 1 0 0,0 1-1 0 0,0 0 1 0 0,1 0-1 0 0,-1 0 1 0 0,0 0-1 0 0,0 0 1 0 0,1 0-1 0 0,-1 1 1 0 0,0-1-1 0 0,0 0 1 0 0,0 1-1 0 0,0-1 1 0 0,1 1-1 0 0,-1-1 1 0 0,0 1-1 0 0,0-1 1 0 0,0 1-1 0 0,0 0 1 0 0,0-1-1 0 0,0 1 1 0 0,0 0-1 0 0,0 0 1 0 0,-1 0-1 0 0,1 0 1 0 0,0 0-1 0 0,0 0 1 0 0,-1 0-1 0 0,1 0 1 0 0,-1 0-1 0 0,1 0 1 0 0,-1 0-1 0 0,1 0 1 0 0,-1 0-1 0 0,0 1 0 0 0,1-1 1 0 0,-1 0-1 0 0,0 0 1 0 0,0 0-1 0 0,0 1 1 0 0,0-1-1 0 0,0 0 1 0 0,0 0-1 0 0,0 2-5 0 0,-2 4 18 0 0,0 0-1 0 0,0 0 0 0 0,0 0 0 0 0,-1 0 1 0 0,0-1-1 0 0,0 1 0 0 0,-1-1 0 0 0,0 1 1 0 0,0-1-1 0 0,0-1 0 0 0,-1 1 0 0 0,1 0 1 0 0,-2-1-1 0 0,-1 1-17 0 0,-12 16 28 0 0,15-15-24 0 0,-4 0-3 0 0,0 1 1 0 0,1 1-1 0 0,1-1 1 0 0,-1 1-1 0 0,2 0 1 0 0,-1 1-1 0 0,1-1 1 0 0,0 1-1 0 0,1 0 1 0 0,0 1-1 0 0,1-1 1 0 0,0 0-1 0 0,1 1 1 0 0,0 0-1 0 0,0 0 1 0 0,1 10-2 0 0,4-18 34 0 0,0 1 0 0 0,0-1 0 0 0,0 0-1 0 0,1 0 1 0 0,-1 0 0 0 0,1 0 0 0 0,0-1 0 0 0,0 1 0 0 0,0-1 0 0 0,0 0 0 0 0,0 0 0 0 0,1 0 0 0 0,-1-1 0 0 0,0 0 0 0 0,1 0 0 0 0,-1 0-1 0 0,1 0 1 0 0,0-1 0 0 0,-1 1 0 0 0,1-1 0 0 0,-1 0 0 0 0,1-1 0 0 0,0 1 0 0 0,-1-1 0 0 0,1 0 0 0 0,-1 0 0 0 0,0 0 0 0 0,1-1-1 0 0,-1 0 1 0 0,3-1-34 0 0,112-50 148 0 0,-69 27-3551 0 0,-7 3-4973 0 0,-28 15-3131 0 0</inkml:trace>
</inkml:ink>
</file>

<file path=ppt/ink/ink4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45.2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1528 0 0,'0'0'1209'0'0,"0"0"-159"0"0,0 0 148 0 0,0 0 281 0 0,0 0 147 0 0,0 0 2 0 0,0 0-104 0 0,0 0-138 0 0,0 0-146 0 0,33-13-177 0 0,100-40-191 0 0,-2 19 1348 0 0,-96 31-1646 0 0,246-8 928 0 0,-239 17-1434 0 0,-7-1-4156 0 0,-34-5 1094 0 0,-1 3 1539 0 0,0-3-4530 0 0,0 0 340 0 0</inkml:trace>
  <inkml:trace contextRef="#ctx0" brushRef="#br0" timeOffset="316.312">96 593 3073 0 0,'0'0'3399'0'0,"0"0"-1916"0"0,0 0-807 0 0,0 0-50 0 0,0 0 232 0 0,0 0 276 0 0,0 0 164 0 0,0 0-27 0 0,0 0-139 0 0,0 0-169 0 0,0 0-159 0 0,0 0-137 0 0,0 0-112 0 0,27-5-73 0 0,171-34 494 0 0,-12 0-518 0 0,-49 12-5080 0 0,-117 21 1671 0 0,-1 0-4015 0 0,-11 3 1650 0 0</inkml:trace>
  <inkml:trace contextRef="#ctx0" brushRef="#br0" timeOffset="781.999">306 0 104 0 0,'0'0'932'0'0,"0"0"-20"0"0,0 0 155 0 0,0 0 272 0 0,0 0 155 0 0,0 0-23 0 0,0 0-232 0 0,0 0-314 0 0,0 0-198 0 0,0 0-85 0 0,0 0 23 0 0,0 0 26 0 0,0 0 37 0 0,2 14 62 0 0,11 42 31 0 0,-12-54-761 0 0,0-1 1 0 0,0 1-1 0 0,0 0 1 0 0,0 0-1 0 0,0 0 0 0 0,0-1 1 0 0,0 1-1 0 0,0-1 0 0 0,1 1 1 0 0,-1-1-1 0 0,0 1 1 0 0,1-1-1 0 0,-1 0 0 0 0,1 0 1 0 0,0 0-1 0 0,0 0 1 0 0,-1 0-1 0 0,1 0 0 0 0,0 0 1 0 0,0 0-1 0 0,0-1 0 0 0,0 1 1 0 0,0-1-1 0 0,0 1-60 0 0,5 1 235 0 0,165 49 2410 0 0,-128-41-2508 0 0,-1 2 1 0 0,0 1 0 0 0,-1 3-1 0 0,-1 1 1 0 0,30 19-138 0 0,-64-34 10 0 0,-1 1-1 0 0,0 0 1 0 0,1 1-1 0 0,-1-1 0 0 0,-1 1 1 0 0,1 1-1 0 0,0-1 1 0 0,-1 1-1 0 0,0 0 1 0 0,0 0-1 0 0,-1 0 1 0 0,1 1-1 0 0,-1-1 0 0 0,0 1 1 0 0,-1 0-1 0 0,1 1 1 0 0,-1-1-1 0 0,-1 1 1 0 0,1-1-1 0 0,-1 1 1 0 0,0 0-1 0 0,0 0 1 0 0,0 3-10 0 0,-3 1 32 0 0,0-1 1 0 0,0 0 0 0 0,-1 0-1 0 0,0 0 1 0 0,0 0 0 0 0,-2 0-1 0 0,1 0 1 0 0,-1-1 0 0 0,0 1-1 0 0,-1-1 1 0 0,0 0 0 0 0,0-1-1 0 0,-1 1 1 0 0,-1-1 0 0 0,1 0-1 0 0,-5 4-32 0 0,-200 190 416 0 0,169-148-588 0 0,46-37-2215 0 0,8-14-5564 0 0,-6-3-2259 0 0</inkml:trace>
</inkml:ink>
</file>

<file path=ppt/ink/ink4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48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6969 0 0,'0'0'2000'0'0,"0"0"-177"0"0,0 0-96 0 0,0 0-111 0 0,0 0-289 0 0,0 0-371 0 0,0 0-252 0 0,0 0-102 0 0,0 0 31 0 0,0 0 81 0 0,0 0 22 0 0,0 0-33 0 0,0 0-72 0 0,18 0-53 0 0,118 3 884 0 0,-92-5-1268 0 0,0-3-1 0 0,-1-1 1 0 0,0-3 0 0 0,15-5-194 0 0,-40 13-1734 0 0,-14 1-2110 0 0,1 1-3790 0 0,-4-1-3110 0 0</inkml:trace>
</inkml:ink>
</file>

<file path=ppt/ink/ink4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49.2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85 6401 0 0,'0'0'1734'0'0,"0"0"21"0"0,0 0 258 0 0,0 0 71 0 0,0 0-217 0 0,0 0-376 0 0,0 0-348 0 0,0 0-264 0 0,0 0-196 0 0,35-2-191 0 0,110-10-144 0 0,-53-10 27 0 0,15-6-751 0 0,-61 17-3586 0 0,-21 5-792 0 0,-11 3-5971 0 0</inkml:trace>
</inkml:ink>
</file>

<file path=ppt/ink/ink4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47.8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370 405 1856 0 0,'0'0'1030'0'0,"0"0"-145"0"0,0 0-20 0 0,0 0 156 0 0,0 0 139 0 0,0 0 61 0 0,0 0-1 0 0,0 0-116 0 0,0 0-149 0 0,0 0-169 0 0,-33 6-174 0 0,-102 18-178 0 0,75 3-1 0 0,52-18-333 0 0,-4 0-79 0 0,1 1 0 0 0,1 0 0 0 0,-1 0 0 0 0,2 1 0 0 0,-1 0 0 0 0,2 1 0 0 0,-1 0 0 0 0,2 1 0 0 0,0-1 0 0 0,0 2 1 0 0,1-1-1 0 0,0 0 0 0 0,2 1 0 0 0,-1 0 0 0 0,2 1 0 0 0,0-1 0 0 0,1 0 0 0 0,0 1 0 0 0,1-1 0 0 0,0 1 0 0 0,2 5-21 0 0,0-15 38 0 0,1 0 0 0 0,0 1 0 0 0,1-1 0 0 0,-1 0 0 0 0,1 0 0 0 0,0-1 0 0 0,0 1 0 0 0,1 0 0 0 0,0-1 0 0 0,-1 0 0 0 0,1 0 0 0 0,1 0 0 0 0,-1 0 0 0 0,0-1 0 0 0,1 0 0 0 0,0 0 0 0 0,0 0 0 0 0,0 0 0 0 0,0-1 1 0 0,0 1-1 0 0,0-2 0 0 0,1 1 0 0 0,-1 0 0 0 0,1-1 0 0 0,-1 0 0 0 0,1 0 0 0 0,-1-1 0 0 0,1 0 0 0 0,0 0 0 0 0,-1 0 0 0 0,1 0 0 0 0,0-1 0 0 0,-1 0 0 0 0,1 0 0 0 0,-1-1 0 0 0,1 1 0 0 0,-1-1 0 0 0,2-1-38 0 0,21-14 208 0 0,-2 0 0 0 0,1-2 1 0 0,-2-1-1 0 0,-1-1 0 0 0,0-2 1 0 0,-2 0-1 0 0,-1-1 0 0 0,0-1 1 0 0,-2-1-1 0 0,-1 0 0 0 0,-1-2 1 0 0,-2 0-1 0 0,0-1 0 0 0,4-15-208 0 0,-8 19-103 0 0,-1-2-1 0 0,-1 0 0 0 0,-2 0 1 0 0,-1 0-1 0 0,0-1 1 0 0,-2 0-1 0 0,-2 0 0 0 0,0 0 1 0 0,-2 0-1 0 0,-3-27 104 0 0,3 49-59 0 0,-1-1 1 0 0,0 0-1 0 0,0 1 0 0 0,0-1 0 0 0,-1 1 1 0 0,0 0-1 0 0,-1-1 0 0 0,1 1 0 0 0,-1 0 1 0 0,0 0-1 0 0,-1 0 0 0 0,1 1 1 0 0,-1-1-1 0 0,0 1 0 0 0,-1 0 0 0 0,1 0 1 0 0,-1 1-1 0 0,0-1 0 0 0,0 1 0 0 0,0 0 1 0 0,-1 0-1 0 0,1 1 0 0 0,-1-1 1 0 0,0 1-1 0 0,0 1 0 0 0,-4-2 59 0 0,6 5-48 0 0,1 0-1 0 0,-1 1 1 0 0,0-1 0 0 0,1 1 0 0 0,-1 0-1 0 0,1 0 1 0 0,0 0 0 0 0,-1 1-1 0 0,1-1 1 0 0,0 1 0 0 0,0-1-1 0 0,1 1 1 0 0,-1 0 0 0 0,1 0 0 0 0,-1 1-1 0 0,1-1 1 0 0,0 0 0 0 0,0 1-1 0 0,0-1 1 0 0,1 1 0 0 0,-1 0 0 0 0,1-1-1 0 0,0 1 1 0 0,0 0 0 0 0,0 0-1 0 0,0 3 49 0 0,-1-1 22 0 0,-4 17 101 0 0,1-1-1 0 0,1 1 1 0 0,0 0-1 0 0,2 0 1 0 0,1 1-1 0 0,1-1 1 0 0,1 0-1 0 0,1 0 1 0 0,1 0-1 0 0,1 0 1 0 0,1 0-1 0 0,1-1 1 0 0,1 2-123 0 0,10 15 295 0 0,2 0-1 0 0,1-1 1 0 0,2-1 0 0 0,1-1-1 0 0,21 22-294 0 0,18 42 10 0 0,-60-74-2453 0 0,-2-19-4088 0 0,0-3-2259 0 0</inkml:trace>
  <inkml:trace contextRef="#ctx0" brushRef="#br0" timeOffset="325.176">883 685 6425 0 0,'0'0'1142'0'0,"0"0"-63"0"0,0 0 61 0 0,0 0 142 0 0,0 0 11 0 0,0 0-155 0 0,0 0-305 0 0,-4 34-304 0 0,-12 105-207 0 0,20-16 68 0 0,3-81-929 0 0,0-26-3311 0 0,-3-10-2677 0 0,-4-5 1870 0 0</inkml:trace>
  <inkml:trace contextRef="#ctx0" brushRef="#br0" timeOffset="611.565">834 600 2465 0 0,'0'0'817'0'0,"0"0"-221"0"0,0 0 148 0 0,0 0 510 0 0,0 0 540 0 0,0 0 171 0 0,0 0-68 0 0,0 0-178 0 0,0 0-228 0 0,0 0-223 0 0,0 0-196 0 0,0 0-153 0 0,23 5-127 0 0,75 12-144 0 0,0-18 618 0 0,-27-13-713 0 0,36-4-3114 0 0,-107 18 1026 0 0,-1 1-3942 0 0,-10 6-458 0 0,7-4 183 0 0</inkml:trace>
  <inkml:trace contextRef="#ctx0" brushRef="#br0" timeOffset="869.261">894 799 4265 0 0,'0'0'1526'0'0,"0"0"143"0"0,0 0 400 0 0,0 0 145 0 0,0 0-173 0 0,0 0-299 0 0,0 0-350 0 0,0 0-311 0 0,0 0-243 0 0,35 0-223 0 0,107-4-193 0 0,-11-14 52 0 0,-103 13-749 0 0,33-5-2929 0 0,-22 4-7293 0 0,-27 5 4125 0 0</inkml:trace>
</inkml:ink>
</file>

<file path=ppt/ink/ink4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51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 10114 0 0,'0'0'1931'0'0,"0"0"-831"0"0,0 0-313 0 0,0 0 188 0 0,0 0 167 0 0,0 0-45 0 0,0 0-179 0 0,0 0-205 0 0,0 0-157 0 0,0 0-99 0 0,0 0-81 0 0,31-4-50 0 0,98-11-39 0 0,1 8 656 0 0,-128 7-931 0 0,0 0 0 0 0,0 1 0 0 0,0-1 0 0 0,0 1 0 0 0,0 0 0 0 0,0 0 0 0 0,0-1 0 0 0,-1 1 0 0 0,1 0 0 0 0,0 1 0 0 0,-1-1 0 0 0,1 0 0 0 0,-1 0 0 0 0,1 1 0 0 0,-1-1 0 0 0,1 1 0 0 0,-1-1 0 0 0,0 1 1 0 0,0-1-1 0 0,0 1 0 0 0,0 0 0 0 0,0 0 0 0 0,0-1 0 0 0,0 1 0 0 0,0 0 0 0 0,-1 0 0 0 0,1 0 0 0 0,-1 0 0 0 0,0 0 0 0 0,1 0 0 0 0,-1 0 0 0 0,0 0 0 0 0,0 0 0 0 0,0 0 0 0 0,0 0 0 0 0,-1 0 0 0 0,1 0 0 0 0,-1 0 0 0 0,1 0 0 0 0,-1 0 0 0 0,1 0 0 0 0,-1 0 0 0 0,0-1 0 0 0,0 1 0 0 0,0 0 0 0 0,0 0 0 0 0,0-1 0 0 0,-1 1 0 0 0,1-1 0 0 0,0 1 0 0 0,-1-1 0 0 0,0 1-12 0 0,-111 142 190 0 0,111-142-189 0 0,1 0 1 0 0,0 0 0 0 0,0 0-1 0 0,-1 0 1 0 0,1 1-1 0 0,1-1 1 0 0,-1 0-1 0 0,0 0 1 0 0,1 1 0 0 0,-1-1-1 0 0,1 0 1 0 0,0 1-1 0 0,-1-1 1 0 0,1 1-1 0 0,0-1 1 0 0,1 1-1 0 0,-1-1 1 0 0,0 0 0 0 0,1 1-1 0 0,-1-1 1 0 0,1 0-1 0 0,0 1 1 0 0,0-1-1 0 0,0 0 1 0 0,0 0 0 0 0,0 0-1 0 0,0 0 1 0 0,1 0-1 0 0,-1 0 1 0 0,1 0-1 0 0,-1 0 1 0 0,1 0 0 0 0,0-1-1 0 0,0 2-1 0 0,11-1-35 0 0,-1-1-1 0 0,1 0 1 0 0,-1 0-1 0 0,1-1 0 0 0,-1-1 1 0 0,1 0-1 0 0,-1-1 1 0 0,1 0-1 0 0,-1-1 1 0 0,0 0-1 0 0,0-1 1 0 0,-1 0-1 0 0,1-1 0 0 0,-1 0 1 0 0,0-1-1 0 0,0-1 1 0 0,0 1-1 0 0,-1-2 1 0 0,5-4 35 0 0,7-1-1312 0 0,-21 13 1277 0 0,36-21-3755 0 0,-11 8-3311 0 0,-11 6-2576 0 0</inkml:trace>
</inkml:ink>
</file>

<file path=ppt/ink/ink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9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1 453 0 0 0,'0'0'1043'0'0,"0"0"515"0"0,0 0 233 0 0,0 0 84 0 0,0 0 17 0 0,0 0-38 0 0,0 0-155 0 0,0 0-204 0 0,0 0-219 0 0,0 0-209 0 0,29-17-111 0 0,90-56-98 0 0,-37 1 709 0 0,-62 48-1179 0 0,142-125 1024 0 0,-129 124-1267 0 0,-17 12-103 0 0,0 1 0 0 0,1 1 0 0 0,0 0 1 0 0,1 1-1 0 0,0 1 0 0 0,1 1 1 0 0,0 0-1 0 0,8-1-42 0 0,-23 8-9 0 0,-1 1 0 0 0,0 0 0 0 0,0 0 0 0 0,0 0 0 0 0,0 0 0 0 0,1 0 0 0 0,-1 1 0 0 0,0 0 0 0 0,0-1 0 0 0,0 1 0 0 0,0 0 0 0 0,0 1 0 0 0,0-1 1 0 0,0 0-1 0 0,-1 1 0 0 0,1 0 0 0 0,0 0 0 0 0,-1-1 0 0 0,1 1 0 0 0,-1 1 0 0 0,0-1 0 0 0,1 0 0 0 0,-1 1 0 0 0,0-1 0 0 0,-1 1 0 0 0,1-1 0 0 0,0 1 0 0 0,-1 0 0 0 0,1 0 0 0 0,-1 0 0 0 0,0 0 0 0 0,0 0 0 0 0,0 0 0 0 0,-1 0 0 0 0,1 0 1 0 0,-1 0-1 0 0,1 0 0 0 0,-1 1 0 0 0,0-1 0 0 0,0 0 0 0 0,0 0 0 0 0,-1 0 9 0 0,3 11 32 0 0,-1 0 1 0 0,0 0 0 0 0,-1 0 0 0 0,0-1-1 0 0,-1 1 1 0 0,-1 0 0 0 0,0 0-1 0 0,-1-1 1 0 0,0 1 0 0 0,-1-1 0 0 0,-1 0-1 0 0,0 0 1 0 0,-1-1 0 0 0,0 1-1 0 0,-1-1 1 0 0,0 0 0 0 0,-1-1-1 0 0,0 0 1 0 0,-1 0 0 0 0,0-1 0 0 0,-1 0-1 0 0,0-1 1 0 0,-7 6-33 0 0,-13 11-56 0 0,-1 0-1 0 0,-1-2 1 0 0,-1-2-1 0 0,-1-1 1 0 0,0-2 0 0 0,-2-1-1 0 0,-9 3 57 0 0,6-14-412 0 0,47-30-1376 0 0,112-94-3172 0 0,-71 74-2423 0 0,-32 27 731 0 0</inkml:trace>
</inkml:ink>
</file>

<file path=ppt/ink/ink4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51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1 566 11082 0 0,'0'0'2705'0'0,"0"0"-1371"0"0,0 0-644 0 0,0 0 116 0 0,0 0 255 0 0,0 0 192 0 0,0 0 22 0 0,0 0-182 0 0,0 0-203 0 0,0 0-181 0 0,0 0-126 0 0,0 0-111 0 0,0 0-80 0 0,29 4-74 0 0,94 10-81 0 0,-115-13-203 0 0,0-1-1 0 0,1 1 1 0 0,-1-1 0 0 0,1-1 0 0 0,-1 0-1 0 0,0 0 1 0 0,0 0 0 0 0,1-1-1 0 0,-1 0 1 0 0,0-1 0 0 0,5-2-34 0 0,18-6 76 0 0,123-41-1429 0 0,-105 31-2267 0 0,-1-1-4090 0 0,-32 14-3682 0 0</inkml:trace>
  <inkml:trace contextRef="#ctx0" brushRef="#br0" timeOffset="489.494">676 239 7690 0 0,'0'0'625'0'0,"0"0"-57"0"0,0 0 298 0 0,0 0 363 0 0,0 0 189 0 0,0 0-42 0 0,-3 34-258 0 0,-9 110-353 0 0,10-108-688 0 0,2 1-1 0 0,1-1 1 0 0,2 0-1 0 0,2 0 1 0 0,1-1-1 0 0,2 1 1 0 0,1-1-1 0 0,2-1 1 0 0,1 0-1 0 0,2 0 1 0 0,3 4-77 0 0,15 41-639 0 0,-17-24-545 0 0,-9-17-3751 0 0,-24-57 965 0 0,3-4 4806 0 0,1 0-1 0 0,1-1 1 0 0,2 0-1 0 0,0-1 0 0 0,1-1 1 0 0,2 1-1 0 0,1-2 1 0 0,0 1-1 0 0,2-1 1 0 0,1 0-1 0 0,1-13-835 0 0,-2 12 321 0 0,1 0-1 0 0,2 0 1 0 0,0-1-1 0 0,2 1 1 0 0,1 0-1 0 0,2-1 1 0 0,1 1-1 0 0,0 0 1 0 0,2 1-1 0 0,2-1 1 0 0,0 1-1 0 0,2 1 1 0 0,1-1-1 0 0,1 2 1 0 0,4-6-321 0 0,-6 14 57 0 0,1 0-1 0 0,0 1 1 0 0,1 0 0 0 0,1 0-1 0 0,1 2 1 0 0,0 0 0 0 0,1 0 0 0 0,0 1-1 0 0,1 1 1 0 0,1 1 0 0 0,0 0-1 0 0,0 1 1 0 0,1 1 0 0 0,0 1 0 0 0,1 0-1 0 0,-1 1 1 0 0,2 1 0 0 0,-1 1-1 0 0,1 1 1 0 0,-1 1 0 0 0,11-1-57 0 0,101 13 41 0 0,-126-8-28 0 0,0 1 1 0 0,-1 0-1 0 0,1 0 1 0 0,-1 0-1 0 0,1 0 1 0 0,-1 1-1 0 0,0 0 1 0 0,0-1-1 0 0,0 2 1 0 0,0-1-1 0 0,0 0 0 0 0,-1 1 1 0 0,1 0-1 0 0,-1-1 1 0 0,0 2-1 0 0,0-1 1 0 0,-1 0-1 0 0,1 0 1 0 0,-1 1-1 0 0,0-1 0 0 0,0 1 1 0 0,0 0-1 0 0,-1 0 1 0 0,0-1-1 0 0,0 1-13 0 0,1 2 16 0 0,-1 0-1 0 0,-1 0 0 0 0,0 0 1 0 0,0 0-1 0 0,0 0 0 0 0,0 0 1 0 0,-1 0-1 0 0,0-1 0 0 0,-1 1 1 0 0,0 0-1 0 0,0-1 0 0 0,0 1 1 0 0,-1-1-1 0 0,0 1 1 0 0,0-1-1 0 0,0 0 0 0 0,-1 0 1 0 0,0-1-1 0 0,0 1 0 0 0,-1-1 1 0 0,1 0-1 0 0,-1 0 0 0 0,-5 4-15 0 0,-137 90-261 0 0,-111 22 79 0 0,256-121 185 0 0,1 1 1 0 0,0-1-1 0 0,0 1 1 0 0,0-1-1 0 0,0 1 1 0 0,0 0 0 0 0,0-1-1 0 0,0 1 1 0 0,1 0-1 0 0,-1 0 1 0 0,0 0-1 0 0,0 0 1 0 0,1-1 0 0 0,-1 1-1 0 0,0 0 1 0 0,1 0-1 0 0,-1 1 1 0 0,1-1 0 0 0,-1 0-1 0 0,1 0 1 0 0,-1 0-1 0 0,1 0 1 0 0,0 0-1 0 0,0 0 1 0 0,0 1 0 0 0,-1-1-1 0 0,1 0 1 0 0,0 0-1 0 0,0 0 1 0 0,1 0 0 0 0,-1 1-1 0 0,0-1 1 0 0,0 0-1 0 0,0 0 1 0 0,1 0-1 0 0,-1 0 1 0 0,1 0 0 0 0,-1 0-1 0 0,1 0 1 0 0,-1 0-1 0 0,1 0 1 0 0,0 0-1 0 0,-1 0 1 0 0,1 0 0 0 0,0 0-1 0 0,0 0 1 0 0,0 0-1 0 0,0-1 1 0 0,0 1 0 0 0,0 0-1 0 0,0 0 1 0 0,0-1-1 0 0,0 1 1 0 0,0-1-1 0 0,0 1 1 0 0,0-1 0 0 0,0 0-4 0 0,48 23 514 0 0,1-2 0 0 0,1-2 1 0 0,1-2-1 0 0,0-3 1 0 0,13 0-515 0 0,64 19 563 0 0,-127-33-690 0 0,106 26-167 0 0,-61-23-9657 0 0,-38-3-1668 0 0</inkml:trace>
</inkml:ink>
</file>

<file path=ppt/ink/ink4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50.5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0 614 0 0 0,'0'0'85'0'0,"0"0"361"0"0,0 0 453 0 0,0 0 328 0 0,0 0 198 0 0,0 0 84 0 0,0 0-73 0 0,0 0-88 0 0,0 0-60 0 0,0 0-26 0 0,0 0-22 0 0,0 0 3 0 0,8 5-23 0 0,26 14-75 0 0,-33-18-1032 0 0,1 0 0 0 0,0-1 0 0 0,0 1 1 0 0,-1-1-1 0 0,1 0 0 0 0,0 1 0 0 0,0-1 1 0 0,0 0-1 0 0,0 0 0 0 0,0 0 0 0 0,-1-1 0 0 0,1 1 1 0 0,0 0-1 0 0,0-1 0 0 0,0 1 0 0 0,-1-1 1 0 0,1 1-1 0 0,0-1 0 0 0,0 0 0 0 0,-1 0 0 0 0,1 0 1 0 0,-1 0-1 0 0,1 0 0 0 0,-1 0 0 0 0,1 0 1 0 0,-1-1-1 0 0,1 0-113 0 0,6-4 351 0 0,35-24 256 0 0,-1-2 0 0 0,-2-2 0 0 0,-1-1 0 0 0,-1-2-1 0 0,-3-2 1 0 0,-1-2 0 0 0,-2 0 0 0 0,3-9-607 0 0,-26 38 28 0 0,0 1 0 0 0,-1-1 0 0 0,0-1 1 0 0,-1 0-1 0 0,0 0 0 0 0,-1 0 0 0 0,-1-1 0 0 0,0 0 0 0 0,-1 0 1 0 0,0 0-1 0 0,-1-1 0 0 0,-1 1 0 0 0,0-1 0 0 0,-1 0 1 0 0,-1-6-29 0 0,-1 17-32 0 0,-1 0 0 0 0,1 1 1 0 0,-1-1-1 0 0,-1 1 0 0 0,1 0 0 0 0,0 0 1 0 0,-1 0-1 0 0,1 0 0 0 0,-1 0 1 0 0,0 0-1 0 0,0 1 0 0 0,0 0 1 0 0,0-1-1 0 0,-1 1 0 0 0,1 0 1 0 0,-1 0-1 0 0,1 1 0 0 0,-1-1 1 0 0,1 1-1 0 0,-1 0 0 0 0,0 0 1 0 0,0 0-1 0 0,0 0 0 0 0,1 1 0 0 0,-1-1 1 0 0,0 1-1 0 0,0 0 0 0 0,0 0 1 0 0,0 0-1 0 0,0 1 0 0 0,0 0 1 0 0,0 0-1 0 0,1 0 0 0 0,-1 0 1 0 0,0 0-1 0 0,0 1 0 0 0,1-1 1 0 0,-1 1-1 0 0,1 0 0 0 0,0 0 1 0 0,-1 1 31 0 0,-13 8-54 0 0,1 1 1 0 0,1 1 0 0 0,0 0 0 0 0,0 1 0 0 0,2 1 0 0 0,-1 0-1 0 0,2 1 1 0 0,0 0 0 0 0,1 1 0 0 0,1 0 0 0 0,0 1-1 0 0,2 0 1 0 0,0 1 0 0 0,1-1 0 0 0,0 2 0 0 0,-1 9 53 0 0,7-23 5 0 0,0 0 0 0 0,-1 0 0 0 0,2-1 1 0 0,-1 1-1 0 0,1 0 0 0 0,0 0 0 0 0,0 0 1 0 0,0 0-1 0 0,1 0 0 0 0,0 0 0 0 0,0-1 0 0 0,1 1 1 0 0,0 0-1 0 0,0-1 0 0 0,0 1 0 0 0,0-1 1 0 0,1 0-1 0 0,0 1 0 0 0,0-1 0 0 0,0-1 0 0 0,1 1 1 0 0,0 0-1 0 0,0-1 0 0 0,0 0 0 0 0,0 0 1 0 0,1 0-1 0 0,-1 0 0 0 0,1-1 0 0 0,0 0 0 0 0,0 0 1 0 0,1 0-1 0 0,-1 0 0 0 0,0-1 0 0 0,1 0 0 0 0,2 1-5 0 0,8 2 46 0 0,0-1 0 0 0,0-1 0 0 0,0 0-1 0 0,1-1 1 0 0,-1-1 0 0 0,1 0 0 0 0,-1-1-1 0 0,1-1 1 0 0,-1 0 0 0 0,0-2 0 0 0,0 0-1 0 0,1 0 1 0 0,-2-2 0 0 0,1 0-1 0 0,0 0 1 0 0,-1-2 0 0 0,1 0-46 0 0,2-1-849 0 0,50-28 731 0 0,-50 19-4985 0 0,-4-4-5727 0 0,-12 17 4461 0 0</inkml:trace>
  <inkml:trace contextRef="#ctx0" brushRef="#br0" timeOffset="269.96">79 710 9370 0 0,'0'0'1784'0'0,"0"0"-2"0"0,0 0-15 0 0,0 0-64 0 0,0 0-231 0 0,35-2-258 0 0,110-4-204 0 0,5-19 1094 0 0,105-38-932 0 0,-176 46-1750 0 0,-62 14-3534 0 0,0 1-4038 0 0,-17 2-2388 0 0</inkml:trace>
</inkml:ink>
</file>

<file path=ppt/ink/ink4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3:02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19 11779 0 0,'0'0'1333'0'0,"0"0"-533"0"0,0 0-120 0 0,0 0 261 0 0,0 0 294 0 0,0 0 80 0 0,0 0-115 0 0,0 0-159 0 0,0 0-174 0 0,0 0-131 0 0,0 0-88 0 0,33 10-74 0 0,106 29-63 0 0,-40-30 290 0 0,230-71-387 0 0,-302 55-460 0 0,-8 1-3285 0 0,-6 4-8674 0 0,-13 2 2512 0 0</inkml:trace>
</inkml:ink>
</file>

<file path=ppt/ink/ink4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3:03.0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10082 0 0,'0'0'2057'0'0,"0"0"-200"0"0,0 0 42 0 0,0 0-24 0 0,0 0-196 0 0,0 0-313 0 0,0 0-284 0 0,0 0-262 0 0,36 8-217 0 0,110 23-103 0 0,-44-23 312 0 0,209-38-1986 0 0,-254 18-5427 0 0,-53 11 5394 0 0,14-3-10530 0 0</inkml:trace>
</inkml:ink>
</file>

<file path=ppt/ink/ink4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3:01.8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1 651 2545 0 0,'0'0'2147'0'0,"0"0"-1487"0"0,0 0-171 0 0,0 0 331 0 0,0 0 394 0 0,0 0 368 0 0,0 0 218 0 0,0 0-1 0 0,0 0-189 0 0,31 14-277 0 0,100 43-234 0 0,-51-42 519 0 0,-67-17-1289 0 0,14-5 45 0 0,-1 0 0 0 0,-1-2 0 0 0,0 0 0 0 0,0-2 0 0 0,-1-1 0 0 0,0-1 0 0 0,-1-1-1 0 0,-1 0 1 0 0,0-2 0 0 0,-1-1 0 0 0,12-13-374 0 0,-20 20 63 0 0,21-16 34 0 0,-1-2 0 0 0,-1-1 0 0 0,-2-2 0 0 0,-1-1 0 0 0,-2-1-1 0 0,-1-1 1 0 0,-1-1 0 0 0,-3-2 0 0 0,6-12-97 0 0,-24 39-8 0 0,1 0-1 0 0,-2 0 1 0 0,0-1 0 0 0,0 1-1 0 0,-1-1 1 0 0,0 0-1 0 0,0 1 1 0 0,-1-1 0 0 0,-1 0-1 0 0,0 0 1 0 0,-1 0-1 0 0,0-3 9 0 0,0 10-46 0 0,1 0 0 0 0,-1-1 0 0 0,0 1-1 0 0,-1 0 1 0 0,1 0 0 0 0,-1 0 0 0 0,0 0-1 0 0,0 0 1 0 0,0 0 0 0 0,0 0 0 0 0,-1 0-1 0 0,1 1 1 0 0,-1 0 0 0 0,0-1 0 0 0,0 1-1 0 0,0 0 1 0 0,-1 0 0 0 0,1 0 0 0 0,-1 1-1 0 0,1 0 1 0 0,-1-1 0 0 0,0 1 0 0 0,0 0-1 0 0,0 1 1 0 0,0-1 0 0 0,0 1 0 0 0,-1-1-1 0 0,1 1 1 0 0,0 1 0 0 0,-4-1 46 0 0,0 0-90 0 0,1 2-1 0 0,-1-1 1 0 0,1 1 0 0 0,0 0 0 0 0,-1 0-1 0 0,1 1 1 0 0,0 0 0 0 0,0 0-1 0 0,0 1 1 0 0,0 0 0 0 0,0 0 0 0 0,0 0-1 0 0,1 1 1 0 0,0 0 0 0 0,-1 1 0 0 0,2-1-1 0 0,-1 1 1 0 0,0 0 0 0 0,-2 4 90 0 0,-83 116-455 0 0,81-106 447 0 0,0 0 0 0 0,2 1-1 0 0,0 1 1 0 0,1-1 0 0 0,1 1 0 0 0,0 0-1 0 0,2 0 1 0 0,1 1 0 0 0,0-1 0 0 0,2 1 0 0 0,1 0-1 0 0,0 0 1 0 0,1-1 0 0 0,2 1 0 0 0,0-1-1 0 0,1 1 1 0 0,1-1 0 0 0,8 19 8 0 0,-8-31 31 0 0,-1 0 0 0 0,1-1 0 0 0,1 0 0 0 0,-1 0 0 0 0,1 0 0 0 0,1-1 0 0 0,0 1 0 0 0,0-2 0 0 0,0 1 0 0 0,1-1-1 0 0,0 0 1 0 0,0-1 0 0 0,0 0 0 0 0,1 0 0 0 0,-1-1 0 0 0,1 0 0 0 0,0 0 0 0 0,1-1 0 0 0,3 1-31 0 0,13 2 119 0 0,1-1 1 0 0,0-1-1 0 0,0-2 1 0 0,0 0-1 0 0,0-2 0 0 0,10-1-119 0 0,-12-2 103 0 0,-1 0 0 0 0,1-2 0 0 0,-1-1 0 0 0,0-1 0 0 0,0 0 0 0 0,-1-2 0 0 0,0-1 0 0 0,0-1 0 0 0,-1-1 0 0 0,-1-1 0 0 0,0 0 0 0 0,-1-2 0 0 0,0 0 0 0 0,-1-2 0 0 0,-1 0 0 0 0,-1-1 0 0 0,0 0 0 0 0,8-14-103 0 0,-12 15-82 0 0,-2 1-1 0 0,0-2 1 0 0,-1 0-1 0 0,0 0 1 0 0,-2-1-1 0 0,0 0 1 0 0,-1 0-1 0 0,-1-1 1 0 0,-1 0-1 0 0,0 0 1 0 0,-2 0-1 0 0,1-13 83 0 0,-4 32-149 0 0,-3 18-752 0 0,-5 7 883 0 0,2 0 1 0 0,0 1 0 0 0,1 0 0 0 0,2 0-1 0 0,1 0 1 0 0,0 0 0 0 0,2 0 0 0 0,1 0-1 0 0,1 1 1 0 0,1-1 0 0 0,2-1 0 0 0,0 1-1 0 0,1 0 1 0 0,2-1 0 0 0,0-1 0 0 0,2 2 17 0 0,-2-16 45 0 0,-1 0 1 0 0,2-1 0 0 0,-1 0 0 0 0,1-1-1 0 0,0 0 1 0 0,0 0 0 0 0,1-1 0 0 0,0 0 0 0 0,0-1-1 0 0,0 0 1 0 0,1 0 0 0 0,0-1 0 0 0,-1 0 0 0 0,2-1-1 0 0,-1-1 1 0 0,0 0 0 0 0,0 0 0 0 0,1-1-1 0 0,-1 0 1 0 0,1-1 0 0 0,-1 0 0 0 0,1-1 0 0 0,-1-1-1 0 0,7-1-45 0 0,5-3 92 0 0,0-1-1 0 0,-1-1 1 0 0,0-1-1 0 0,0-1 1 0 0,-1-1-1 0 0,-1-1 0 0 0,0-1 1 0 0,0 0-1 0 0,-1-2 1 0 0,-1 0-1 0 0,0-1 1 0 0,-1-1-1 0 0,-1 0 0 0 0,-1-2 1 0 0,11-16-92 0 0,-25 34 1 0 0,21-20-23 0 0,-1-1 0 0 0,-2-1 0 0 0,0 0 0 0 0,-1-2 0 0 0,-1 0 0 0 0,-2-1 0 0 0,-1-1 0 0 0,0 0 0 0 0,-2-1 0 0 0,-2 0 0 0 0,0-1 0 0 0,-2 0 0 0 0,-1 0 0 0 0,-1-1 0 0 0,-2 0 0 0 0,1-28 22 0 0,-4 55-10 0 0,-1 1 1 0 0,1 0 0 0 0,-1-1-1 0 0,0 1 1 0 0,0-1 0 0 0,0 1-1 0 0,0 0 1 0 0,0-1 0 0 0,-1 1 0 0 0,1 0-1 0 0,-1-1 1 0 0,1 1 0 0 0,-1 0-1 0 0,0-1 1 0 0,0 1 0 0 0,0 0-1 0 0,0 0 1 0 0,0 0 0 0 0,-1 0-1 0 0,1 0 1 0 0,-1 0 0 0 0,1 0 0 0 0,-1 0-1 0 0,0 1 1 0 0,1-1 0 0 0,-1 1-1 0 0,0-1 1 0 0,0 1 0 0 0,0 0-1 0 0,0-1 1 0 0,0 1 0 0 0,-1 0-1 0 0,1 0 1 0 0,0 1 0 0 0,0-1 0 0 0,-1 0-1 0 0,1 1 1 0 0,-1 0 0 0 0,1-1-1 0 0,0 1 1 0 0,-1 0 0 0 0,1 0-1 0 0,-1 0 1 0 0,1 0 0 0 0,0 1-1 0 0,-1-1 1 0 0,1 1 0 0 0,0-1 0 0 0,-1 1-1 0 0,1 0 1 0 0,-1 0 9 0 0,-8 10-21 0 0,0 0 1 0 0,1 0 0 0 0,0 1-1 0 0,1 0 1 0 0,0 1-1 0 0,1 0 1 0 0,0 1-1 0 0,1-1 1 0 0,1 1-1 0 0,0 1 1 0 0,1-1-1 0 0,-1 6 21 0 0,-3 12 2 0 0,1 0 0 0 0,1 1 0 0 0,2-1 0 0 0,1 1 0 0 0,2 0 0 0 0,2 25-2 0 0,0-44 0 0 0,1-1 0 0 0,1 1 0 0 0,0-1 0 0 0,1 0 0 0 0,0 0 0 0 0,1 0 0 0 0,1 0 0 0 0,0 0 0 0 0,1-1 0 0 0,0 0 0 0 0,0 0 0 0 0,2 0 0 0 0,-1-1 0 0 0,1 0 0 0 0,1-1 0 0 0,0 0 0 0 0,1 0 0 0 0,0-1 0 0 0,0 0 0 0 0,1-1 0 0 0,0 0 0 0 0,0-1 0 0 0,2 1 0 0 0,97 34-1146 0 0,-72-36-2715 0 0,1-3-4928 0 0,-27-3 46 0 0</inkml:trace>
  <inkml:trace contextRef="#ctx0" brushRef="#br0" timeOffset="250.533">2679 430 16804 0 0,'0'0'702'0'0,"0"0"-100"0"0,0 0 131 0 0,0 0 182 0 0,0 0 27 0 0,-10 33-75 0 0,-35 104-181 0 0,-13 110 423 0 0,53-216-1109 0 0,-2 117-1611 0 0,21-119-1352 0 0,-7-22-924 0 0,2-1-3641 0 0,-6-3 157 0 0</inkml:trace>
  <inkml:trace contextRef="#ctx0" brushRef="#br0" timeOffset="521.082">2552 408 15339 0 0,'0'0'1049'0'0,"0"0"-465"0"0,0 0-140 0 0,0 0 155 0 0,0 0 153 0 0,0 0 41 0 0,0 0-131 0 0,0 0-174 0 0,0 0-136 0 0,0 0-85 0 0,0 0-33 0 0,35 7-11 0 0,108 20-15 0 0,-48-20 168 0 0,-59-10-269 0 0,0-1 0 0 0,1-2 0 0 0,-2-1 0 0 0,1-2 0 0 0,7-4-107 0 0,84-18-6895 0 0,-113 30-3351 0 0,-10 1 4482 0 0</inkml:trace>
  <inkml:trace contextRef="#ctx0" brushRef="#br0" timeOffset="774.329">2679 758 9386 0 0,'0'0'2004'0'0,"0"0"28"0"0,0 0 8 0 0,0 0-212 0 0,0 0-378 0 0,0 0-303 0 0,0 0-236 0 0,33 2-215 0 0,104 5-153 0 0,-5-23 368 0 0,-13-4-1080 0 0,-42 0-3966 0 0,-53 13-2072 0 0,-6 6-5350 0 0</inkml:trace>
</inkml:ink>
</file>

<file path=ppt/ink/ink4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2:58.8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1 10570 0 0,'0'0'795'0'0,"0"0"-311"0"0,0 0-193 0 0,0 0 46 0 0,0 0 219 0 0,0 0 218 0 0,0 0 121 0 0,0 0 14 0 0,0 0-78 0 0,0 0-105 0 0,0 0-116 0 0,2 21-99 0 0,9 70-68 0 0,31 103 1387 0 0,-22-68-1582 0 0,-6 0 0 0 0,-6 1 1 0 0,-5-1-1 0 0,-6 19-248 0 0,-8-10-1405 0 0,-9-50-6082 0 0,14-72 2143 0 0,1-2-1975 0 0</inkml:trace>
  <inkml:trace contextRef="#ctx0" brushRef="#br0" timeOffset="295.395">1 711 6977 0 0,'0'0'3045'0'0,"0"0"-2675"0"0,0 0-560 0 0,0 0 560 0 0,0 0 507 0 0,0 0 371 0 0,0 0 217 0 0,33 1 7 0 0,109-1-138 0 0,-134 0-1179 0 0,1 0 0 0 0,-1-1 0 0 0,1 0 1 0 0,-1 0-1 0 0,0-1 0 0 0,1 0 1 0 0,-1 0-1 0 0,0-1 0 0 0,0 0 0 0 0,-1-1 1 0 0,7-3-156 0 0,4-2 275 0 0,74-37 442 0 0,-2-4 0 0 0,-2-4 0 0 0,57-48-717 0 0,-89 58-1195 0 0,-3-3-1 0 0,-1-2 1 0 0,24-32 1195 0 0,-32 25-3710 0 0,-19 17-2490 0 0,-16 19-854 0 0</inkml:trace>
  <inkml:trace contextRef="#ctx0" brushRef="#br0" timeOffset="674.051">1094 4 3905 0 0,'0'0'2319'0'0,"0"0"-457"0"0,0 0-262 0 0,0 38-80 0 0,0 125-1 0 0,-16 302 4495 0 0,20-167-4605 0 0,27-194-973 0 0,-30-102-413 0 0,0 1 0 0 0,1-1 0 0 0,-1 1 1 0 0,1-1-1 0 0,-1 0 0 0 0,1 0 0 0 0,0 0 0 0 0,0 0 1 0 0,0 0-1 0 0,0 0 0 0 0,0 0 0 0 0,0 0 0 0 0,0-1 1 0 0,1 1-1 0 0,-1-1 0 0 0,1 0 0 0 0,-1 0 0 0 0,1 0 0 0 0,-1 0 1 0 0,1 0-1 0 0,0 0 0 0 0,-1-1 0 0 0,1 1 0 0 0,0-1 1 0 0,0 0-1 0 0,-1 0 0 0 0,1 0 0 0 0,0 0 0 0 0,0 0 1 0 0,-1-1-1 0 0,1 1 0 0 0,0-1 0 0 0,-1 0 0 0 0,1 0 1 0 0,0 0-1 0 0,-1 0 0 0 0,1 0-23 0 0,78-80 581 0 0,-23 11-490 0 0,67-64-4 0 0,-124 133-90 0 0,0 0 1 0 0,0 0 0 0 0,0 0-1 0 0,0 1 1 0 0,0-1 0 0 0,0 0-1 0 0,0 0 1 0 0,0 1-1 0 0,0-1 1 0 0,0 1 0 0 0,0-1-1 0 0,1 1 1 0 0,-1-1 0 0 0,0 1-1 0 0,0 0 1 0 0,1-1-1 0 0,-1 1 1 0 0,0 0 0 0 0,0 0-1 0 0,1 0 1 0 0,-1 0 0 0 0,0 0-1 0 0,0 0 1 0 0,1 0-1 0 0,-1 1 1 0 0,0-1 0 0 0,0 0-1 0 0,1 1 1 0 0,-1-1 0 0 0,0 1-1 0 0,0-1 1 0 0,0 1-1 0 0,0 0 1 0 0,0-1 0 0 0,0 1-1 0 0,0 0 1 0 0,0 0 0 0 0,0 0-1 0 0,0 0 1 0 0,0 0-1 0 0,0 0 1 0 0,-1 0 0 0 0,1 0-1 0 0,0 0 1 0 0,-1 0 0 0 0,1 1 2 0 0,16 61 192 0 0,-17-61-173 0 0,0 5-4 0 0,0-1 0 0 0,1 1 0 0 0,-1 0 0 0 0,1-1-1 0 0,1 1 1 0 0,-1 0 0 0 0,1-1 0 0 0,0 0 0 0 0,1 1-1 0 0,0-1 1 0 0,0 0 0 0 0,0 0 0 0 0,0-1 0 0 0,1 1-1 0 0,0-1 1 0 0,0 1 0 0 0,1-1 0 0 0,-1 0 0 0 0,1-1-1 0 0,0 1 1 0 0,0-1 0 0 0,1 0 0 0 0,-1 0 0 0 0,1-1-1 0 0,0 0 1 0 0,0 0 0 0 0,0 0 0 0 0,1-1-1 0 0,-1 1 1 0 0,0-2 0 0 0,1 1 0 0 0,3 0-15 0 0,-1-2 15 0 0,0 0 1 0 0,0-1-1 0 0,0 1 0 0 0,-1-2 1 0 0,1 1-1 0 0,0-1 1 0 0,-1-1-1 0 0,1 0 0 0 0,-1 0 1 0 0,0 0-1 0 0,6-4-15 0 0,89-41-1017 0 0,-47 25-973 0 0,-8 5-2871 0 0,-38-4-7484 0 0,-10 18 9612 0 0</inkml:trace>
  <inkml:trace contextRef="#ctx0" brushRef="#br0" timeOffset="1344.299">1869 903 0 0 0,'0'0'369'0'0,"0"0"1113"0"0,0 0 472 0 0,0 0 38 0 0,0 0-161 0 0,0 0-289 0 0,0 0-267 0 0,0 0-143 0 0,0 0-52 0 0,0 0 35 0 0,0 0 70 0 0,0 0-11 0 0,8 5-20 0 0,27 17-83 0 0,-34-22-983 0 0,1 0 0 0 0,-1 1-1 0 0,1-1 1 0 0,-1 0 0 0 0,1 0 0 0 0,-1 1 0 0 0,1-1-1 0 0,-1 0 1 0 0,1-1 0 0 0,-1 1 0 0 0,1 0 0 0 0,-1 0 0 0 0,0-1-1 0 0,1 1 1 0 0,-1-1 0 0 0,1 1 0 0 0,-1-1 0 0 0,0 1-1 0 0,1-1 1 0 0,-1 0 0 0 0,0 0 0 0 0,0 0 0 0 0,1 0-1 0 0,-1 0 1 0 0,0 0 0 0 0,0 0 0 0 0,0 0 0 0 0,0 0 0 0 0,0 0-1 0 0,-1-1 1 0 0,1 1 0 0 0,0-1-88 0 0,5-4 407 0 0,3-1-251 0 0,0-1 0 0 0,-1 0 1 0 0,1-1-1 0 0,-2 0 0 0 0,1 0 0 0 0,-1-1 1 0 0,-1 0-1 0 0,1 0 0 0 0,-2-1 1 0 0,0 1-1 0 0,0-1 0 0 0,-1 0 1 0 0,0-1-1 0 0,0 1 0 0 0,-2-1 0 0 0,1 1 1 0 0,-2-1-1 0 0,1 0 0 0 0,-2 0 1 0 0,1-4-157 0 0,-3 14-18 0 0,0 0 1 0 0,1-1 0 0 0,-1 1 0 0 0,0 0 0 0 0,0 0-1 0 0,0 0 1 0 0,0 0 0 0 0,-1 0 0 0 0,1 1 0 0 0,0-1-1 0 0,-1 1 1 0 0,1 0 0 0 0,-1-1 0 0 0,1 1 0 0 0,-1 0-1 0 0,0 0 1 0 0,0 1 0 0 0,1-1 0 0 0,-1 0 0 0 0,0 1-1 0 0,0 0 1 0 0,0 0 0 0 0,1 0 0 0 0,-1 0-1 0 0,0 0 1 0 0,0 0 0 0 0,0 1 0 0 0,0-1 0 0 0,1 1-1 0 0,-1 0 1 0 0,0 0 0 0 0,1 0 0 0 0,-1 0 0 0 0,0 0-1 0 0,1 1 1 0 0,0-1 0 0 0,-1 1 0 0 0,1 0 0 0 0,0 0-1 0 0,-1 0 18 0 0,-7 6-46 0 0,0 1 1 0 0,1 0-1 0 0,0 0 0 0 0,1 1 0 0 0,0 0 0 0 0,0 1 0 0 0,1 0 0 0 0,0 0 0 0 0,1 1 0 0 0,0-1 0 0 0,1 1 0 0 0,0 1 0 0 0,1-1 0 0 0,1 0 0 0 0,0 1 0 0 0,0 0 0 0 0,1 0 0 0 0,1 0 0 0 0,0 0 0 0 0,1 0 0 0 0,0 0 0 0 0,1 0 0 0 0,2 8 46 0 0,2-12 16 0 0,0-1 0 0 0,0 0 0 0 0,1 0 0 0 0,0-1-1 0 0,1 1 1 0 0,0-1 0 0 0,0-1 0 0 0,0 1 0 0 0,1-1 0 0 0,-1-1 0 0 0,2 1 0 0 0,-1-1 0 0 0,0-1 0 0 0,1 0 0 0 0,0 0-1 0 0,0 0 1 0 0,0-1 0 0 0,1-1 0 0 0,-1 1 0 0 0,1-1 0 0 0,-1-1 0 0 0,1 0 0 0 0,0-1 0 0 0,-1 1 0 0 0,1-2 0 0 0,0 1-1 0 0,-1-1 1 0 0,4-2-16 0 0,7 1-75 0 0,0-2-1 0 0,0 0 0 0 0,-1-1 1 0 0,0-1-1 0 0,0 0 0 0 0,0-2 1 0 0,5-3 75 0 0,39-20-4870 0 0,-51 25 3030 0 0,3-2-4589 0 0,-5 1-3301 0 0</inkml:trace>
  <inkml:trace contextRef="#ctx0" brushRef="#br0" timeOffset="1763.224">2475 1087 5073 0 0,'0'0'3716'0'0,"0"0"-1859"0"0,0 0-448 0 0,0 0 259 0 0,0 0 150 0 0,0 0-165 0 0,0 0-235 0 0,0 0-203 0 0,0 0-203 0 0,0 0-212 0 0,0 0-178 0 0,0 0-145 0 0,0 0-106 0 0,18-18-59 0 0,59-58-45 0 0,23-57 468 0 0,-85 111-692 0 0,-8 10-60 0 0,1 0-1 0 0,0 0 1 0 0,1 1 0 0 0,0 0-1 0 0,1 1 1 0 0,0 0-1 0 0,1 1 1 0 0,0 0-1 0 0,0 0 1 0 0,6-2 17 0 0,-4 57-983 0 0,-12-40 915 0 0,-1-1 80 0 0,0 1-1 0 0,0-1 1 0 0,1 1-1 0 0,0-1 1 0 0,0 1-1 0 0,1-1 1 0 0,0 0-1 0 0,0 1 1 0 0,0-1-1 0 0,0 0 1 0 0,1 0 0 0 0,0-1-1 0 0,0 1 1 0 0,0 0-1 0 0,0-1 1 0 0,1 0-1 0 0,0 0 1 0 0,0 0-1 0 0,0 0 1 0 0,0-1-1 0 0,1 1 1 0 0,-1-1 0 0 0,1 0-1 0 0,0-1 1 0 0,0 1-1 0 0,0-1 1 0 0,0 0-1 0 0,0 0 1 0 0,0 0-1 0 0,1-1 1 0 0,-1 0-1 0 0,1 0 1 0 0,-1 0-1 0 0,1-1 1 0 0,3 1-12 0 0,5-1 216 0 0,0 1-1 0 0,-1-2 1 0 0,1 0-1 0 0,0 0 1 0 0,-1-1-1 0 0,1-1 1 0 0,-1 0 0 0 0,0-1-1 0 0,1-1 1 0 0,-2 0-1 0 0,11-5-215 0 0,1-6 273 0 0,0-1-1 0 0,-1-1 1 0 0,0-1-1 0 0,-2 0 1 0 0,-1-2-1 0 0,0-1 1 0 0,10-14-273 0 0,36-50-5562 0 0,-25 32-4465 0 0,-29 38-2308 0 0</inkml:trace>
</inkml:ink>
</file>

<file path=ppt/ink/ink4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4:06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153 1 13203 0 0,'0'0'1664'0'0,"0"0"-1056"0"0,0 0 72 0 0,0 0 329 0 0,0 0 95 0 0,0 0-120 0 0,0 0-336 0 0,0 0-240 0 0,0 0-192 0 0,-57 213-112 0 0,43-187-72 0 0,-1 0-128 0 0,0-8-240 0 0,0 4-512 0 0,-1-3-1384 0 0,1-5-3394 0 0,10-6-5896 0 0</inkml:trace>
</inkml:ink>
</file>

<file path=ppt/ink/ink4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3:15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191 553 0 0 0,'0'0'872'0'0,"0"0"532"0"0,0 0 54 0 0,0 0-184 0 0,0 0-194 0 0,0 0-152 0 0,0 0-105 0 0,0 0-72 0 0,2 12 2036 0 0,81 0 4651 0 0,-57-11-6437 0 0,60 1 507 0 0,1-4-1 0 0,-1-4 1 0 0,40-10-1508 0 0,178-9 729 0 0,-92 29-558 0 0,-168 10-327 0 0,-68-6-7586 0 0,17-8 785 0 0,0 0-3427 0 0</inkml:trace>
  <inkml:trace contextRef="#ctx0" brushRef="#br0" timeOffset="4775.029">4143 601 840 0 0,'0'0'2291'0'0,"0"0"-393"0"0,0 0-8 0 0,0 0 205 0 0,0 0 69 0 0,0 0-138 0 0,0 0-320 0 0,0 0-427 0 0,0 0-370 0 0,0 0-253 0 0,0 0-161 0 0,0 0-104 0 0,0 0 4 0 0,3 1 176 0 0,6 2-161 0 0,0 0 0 0 0,1-1 0 0 0,-1 0 0 0 0,1-1 0 0 0,-1 0 0 0 0,1 0 0 0 0,0-1 0 0 0,-1 0 0 0 0,1-1 0 0 0,5-1-410 0 0,0 1 176 0 0,211-38 890 0 0,-105 13-1194 0 0,-6 8-1849 0 0,-77 15-2020 0 0,0 2-4516 0 0,-22 1-1820 0 0</inkml:trace>
  <inkml:trace contextRef="#ctx0" brushRef="#br0" timeOffset="-8930.371">675 848 3769 0 0,'0'0'2120'0'0,"0"0"-559"0"0,0 0-333 0 0,0 0-85 0 0,0 0 24 0 0,0 0-32 0 0,0 0-90 0 0,0 0-111 0 0,0 0-109 0 0,0 0-43 0 0,0 0-50 0 0,3 19-101 0 0,27 138 708 0 0,-19-101-951 0 0,-3 0 1 0 0,-2 0-1 0 0,-1 52-388 0 0,-23-41-2024 0 0,2-52-2402 0 0,-7-5-4562 0 0,17-9 4850 0 0</inkml:trace>
  <inkml:trace contextRef="#ctx0" brushRef="#br0" timeOffset="-8672.323">224 892 6585 0 0,'0'0'1401'0'0,"0"0"-798"0"0,0 0-403 0 0,0 0 152 0 0,0 0 538 0 0,0 0 489 0 0,0 0 242 0 0,0 0-33 0 0,0 0-273 0 0,38 2-275 0 0,120 7-217 0 0,-13-25 439 0 0,395-93 71 0 0,-487 105-3634 0 0,-61 22-3825 0 0,-3-10 1217 0 0,4-1-2147 0 0</inkml:trace>
  <inkml:trace contextRef="#ctx0" brushRef="#br0" timeOffset="-8459.351">372 1370 4289 0 0,'0'0'2511'0'0,"0"0"-1207"0"0,0 0-278 0 0,0 0 418 0 0,0 0 434 0 0,0 0 74 0 0,0 0-242 0 0,0 0-362 0 0,0 0-314 0 0,0 0-221 0 0,0 0-138 0 0,35 3-88 0 0,112 6-96 0 0,-41-17 221 0 0,16-14-425 0 0,31-6-2550 0 0,-53 8-10423 0 0,-84 16 5574 0 0</inkml:trace>
  <inkml:trace contextRef="#ctx0" brushRef="#br0" timeOffset="-8090.341">1108 1429 0 0 0,'0'0'603'0'0,"0"0"158"0"0,0 0 187 0 0,0 0 353 0 0,0 0 262 0 0,0 0 84 0 0,0 0-120 0 0,0 0-294 0 0,0 0-226 0 0,0 0-169 0 0,0 0-121 0 0,0 0-19 0 0,0 0 50 0 0,-6 27 108 0 0,-19 78 116 0 0,23-84 1985 0 0,13-38-1786 0 0,92-200 1840 0 0,-86 183-2934 0 0,1 0-1 0 0,1 2 1 0 0,2 0-1 0 0,2 1 1 0 0,4-4-77 0 0,-24 31-102 0 0,-1 1 0 0 0,1-1 0 0 0,0 1 0 0 0,0 0-1 0 0,0 0 1 0 0,1 0 0 0 0,-1 0 0 0 0,1 0 0 0 0,0 1 0 0 0,0-1 0 0 0,-1 1 0 0 0,2 0 0 0 0,-1 1 0 0 0,0-1 0 0 0,0 0 0 0 0,0 1-1 0 0,1 0 1 0 0,-1 0 0 0 0,1 1 0 0 0,-1-1 0 0 0,1 1 0 0 0,2 0 102 0 0,10 24-4756 0 0,-10-6-3635 0 0,-7-10 843 0 0</inkml:trace>
  <inkml:trace contextRef="#ctx0" brushRef="#br0" timeOffset="-3650.564">1712 1256 0 0 0,'0'0'619'0'0,"0"0"478"0"0,0 0 197 0 0,0 0 16 0 0,0 0-51 0 0,0 0-91 0 0,0 0-119 0 0,0 0-94 0 0,0 0-105 0 0,-8-5-115 0 0,-25-17-143 0 0,30 21-544 0 0,1 0 0 0 0,0 0 0 0 0,0 1 1 0 0,0-1-1 0 0,-1 1 0 0 0,1 0 0 0 0,0-1 0 0 0,0 1 1 0 0,-1 0-1 0 0,1 0 0 0 0,0 1 0 0 0,-1-1 0 0 0,1 0 1 0 0,0 1-1 0 0,0-1 0 0 0,-1 1 0 0 0,1 0 1 0 0,0 0-1 0 0,0 0 0 0 0,0 0 0 0 0,0 0 0 0 0,0 0 1 0 0,0 0-1 0 0,0 1 0 0 0,1-1 0 0 0,-1 1 0 0 0,0-1 1 0 0,1 1-1 0 0,-1 0 0 0 0,1 0 0 0 0,0 0 1 0 0,-1 0-49 0 0,-8 8 153 0 0,0-3-134 0 0,2 1 0 0 0,-1 1 0 0 0,1-1 0 0 0,0 1 0 0 0,1 0 0 0 0,0 1 0 0 0,0 0 0 0 0,1 0 0 0 0,1 0 0 0 0,-1 1 0 0 0,2 0 0 0 0,-1 0 0 0 0,2 0 1 0 0,-1 1-1 0 0,2-1 0 0 0,-1 1 0 0 0,2 0 0 0 0,0-1 0 0 0,0 1 0 0 0,1 0 0 0 0,0 0 0 0 0,1 3-19 0 0,2-11 58 0 0,0 0 1 0 0,0 0 0 0 0,0 0-1 0 0,0 0 1 0 0,1-1-1 0 0,0 0 1 0 0,-1 1 0 0 0,1-1-1 0 0,0-1 1 0 0,1 1-1 0 0,-1 0 1 0 0,0-1 0 0 0,1 0-1 0 0,-1 0 1 0 0,1 0-1 0 0,0-1 1 0 0,0 0 0 0 0,0 0-1 0 0,-1 0 1 0 0,1 0-1 0 0,0-1 1 0 0,0 0-1 0 0,0 0 1 0 0,0 0 0 0 0,0 0-1 0 0,0-1 1 0 0,0 0-1 0 0,0 0 1 0 0,0 0 0 0 0,-1-1-1 0 0,1 1 1 0 0,2-2-59 0 0,10-6 345 0 0,-1 0 0 0 0,0-1 0 0 0,-1-1 0 0 0,0 0 0 0 0,-1-1 1 0 0,0 0-1 0 0,-1-2 0 0 0,0 1 0 0 0,-1-1 0 0 0,-1-1 0 0 0,0 0 0 0 0,-1-1 0 0 0,0 0 1 0 0,1-6-346 0 0,-8 17-9 0 0,-1 0 1 0 0,1-1 0 0 0,-1 1 0 0 0,-1-1-1 0 0,1 0 1 0 0,-1 0 0 0 0,1 0 0 0 0,-2 0-1 0 0,1 1 1 0 0,-1-1 0 0 0,0 0 0 0 0,0 0 0 0 0,0 0-1 0 0,-1 0 1 0 0,0 0 0 0 0,0 0 0 0 0,-1 0-1 0 0,1 0 1 0 0,-3-2 8 0 0,3 5-255 0 0,-1 0 0 0 0,0 1 0 0 0,0-1-1 0 0,0 1 1 0 0,0 0 0 0 0,0 0 0 0 0,0 0 0 0 0,-1 0-1 0 0,1 0 1 0 0,-1 0 0 0 0,0 0 0 0 0,1 1 0 0 0,-1-1 0 0 0,0 1-1 0 0,0 0 1 0 0,0 0 0 0 0,0 0 0 0 0,0 0 0 0 0,0 1-1 0 0,0-1 1 0 0,0 1 0 0 0,0 0 0 0 0,0-1 0 0 0,0 1 0 0 0,-1 1 254 0 0,-10-1-4694 0 0,3 0-3823 0 0</inkml:trace>
  <inkml:trace contextRef="#ctx0" brushRef="#br0" timeOffset="-3201.101">1997 1264 7826 0 0,'0'0'1377'0'0,"0"0"-296"0"0,0 0-120 0 0,0 0 21 0 0,0 0-68 0 0,0 0-213 0 0,0 0-167 0 0,0 0-118 0 0,0 0-107 0 0,0 0-85 0 0,0 0-51 0 0,0 0-52 0 0,-26 33-46 0 0,-78 103-35 0 0,72-77-32 0 0,32-51-13 0 0,0-6 12 0 0,0 0 0 0 0,0 0 0 0 0,0 0 1 0 0,0 1-1 0 0,0-1 0 0 0,0 0 0 0 0,1 0 0 0 0,-1 0 1 0 0,1 0-1 0 0,0 0 0 0 0,0 0 0 0 0,-1 0 1 0 0,1 0-1 0 0,0 0 0 0 0,1-1 0 0 0,-1 1 0 0 0,0 0 1 0 0,0-1-1 0 0,1 1 0 0 0,-1 0 0 0 0,1-1 0 0 0,-1 0 1 0 0,1 1-1 0 0,0-1 0 0 0,0 0 0 0 0,-1 0 1 0 0,1 0-1 0 0,0 0 0 0 0,0 0 0 0 0,0 0 0 0 0,0-1 1 0 0,0 1-1 0 0,0-1 0 0 0,1 1-7 0 0,6 1 229 0 0,1 0 0 0 0,0-1 0 0 0,0 0 0 0 0,0 0 0 0 0,0-1 0 0 0,0 0 0 0 0,-1-1 0 0 0,1 0 1 0 0,0-1-1 0 0,0 0 0 0 0,-1-1 0 0 0,1 1 0 0 0,-1-2 0 0 0,0 1 0 0 0,0-2 0 0 0,0 1 0 0 0,0-1 0 0 0,6-5-229 0 0,6-4 376 0 0,-2 0 0 0 0,0-2 1 0 0,0 0-1 0 0,-1-1 0 0 0,-1-1 0 0 0,-1-1 0 0 0,0-1-376 0 0,-3 5 42 0 0,-2-1 0 0 0,0 1-1 0 0,-1-2 1 0 0,-1 1 0 0 0,0-2-1 0 0,-1 1 1 0 0,-1-1 0 0 0,-1 0 0 0 0,0 0-1 0 0,-1-1 1 0 0,-1 0 0 0 0,-1 1-1 0 0,-1-2 1 0 0,-1 1 0 0 0,0 0 0 0 0,-1 0-1 0 0,-1 0 1 0 0,-3-11-42 0 0,4 26-87 0 0,-1 0-1 0 0,1 0 1 0 0,-1 0 0 0 0,0 0-1 0 0,0 0 1 0 0,-1 0-1 0 0,1 0 1 0 0,-1 0 0 0 0,0 1-1 0 0,0-1 1 0 0,0 1 0 0 0,-1-1-1 0 0,1 1 1 0 0,-1 0-1 0 0,0 0 1 0 0,0 0 0 0 0,0 0-1 0 0,0 0 1 0 0,0 1 0 0 0,0-1-1 0 0,-1 1 1 0 0,0 0 0 0 0,1 0-1 0 0,-1 0 1 0 0,0 1-1 0 0,0-1 1 0 0,0 1 0 0 0,0 0-1 0 0,0 0 1 0 0,0 0 0 0 0,0 1-1 0 0,0-1 1 0 0,0 1-1 0 0,0 0 1 0 0,0 0 0 0 0,-1 1-1 0 0,1-1 1 0 0,0 1 0 0 0,0 0-1 0 0,0 0 1 0 0,0 0 0 0 0,0 1-1 0 0,-3 1 88 0 0,-1 2-74 0 0,-1 1-1 0 0,1 1 0 0 0,1 0 1 0 0,-1 0-1 0 0,1 0 1 0 0,1 1-1 0 0,-1 0 1 0 0,1 1-1 0 0,1-1 0 0 0,0 1 1 0 0,0 0-1 0 0,0 0 1 0 0,1 1-1 0 0,1-1 1 0 0,-1 1-1 0 0,2 0 0 0 0,-1 0 1 0 0,1 0-1 0 0,1 0 1 0 0,0 0-1 0 0,0 0 1 0 0,1 1-1 0 0,0-1 0 0 0,1 0 1 0 0,1 2 74 0 0,2-4-27 0 0,1-1 1 0 0,1 1-1 0 0,0-1 1 0 0,0 0-1 0 0,0 0 1 0 0,1-1-1 0 0,0 0 1 0 0,0 0-1 0 0,1-1 1 0 0,-1 0-1 0 0,1 0 1 0 0,0-1-1 0 0,1 0 1 0 0,-1 0-1 0 0,1-1 1 0 0,-1 0-1 0 0,1 0 1 0 0,0-1-1 0 0,0 0 1 0 0,0-1-1 0 0,1 0 1 0 0,-1 0-1 0 0,1-1 27 0 0,88 9-1402 0 0,-32-9-2782 0 0,-31-1-984 0 0,-10 1-1336 0 0</inkml:trace>
  <inkml:trace contextRef="#ctx0" brushRef="#br0" timeOffset="1855.388">2844 1105 0 0 0,'0'0'1408'0'0,"0"0"305"0"0,0 0 135 0 0,0 0-4 0 0,0 0-113 0 0,0 0-185 0 0,0 0-206 0 0,0 0-250 0 0,0 0-252 0 0,-3 2-217 0 0,-2 5 509 0 0,23-5 845 0 0,-5-1-1363 0 0,124 0 3134 0 0,70-33-2233 0 0,-175 26-1299 0 0,149-42 151 0 0,-169 46 159 0 0,-13 3-10522 0 0,-2 0 7015 0 0,-2 2-7774 0 0</inkml:trace>
  <inkml:trace contextRef="#ctx0" brushRef="#br0" timeOffset="2187.787">3113 829 6665 0 0,'0'0'1515'0'0,"0"0"-126"0"0,0 0-54 0 0,0 0 41 0 0,0 0-13 0 0,0 0-95 0 0,0 0-166 0 0,0 0-201 0 0,0 0-129 0 0,0 0-119 0 0,0 0-100 0 0,0 0-61 0 0,0 0-64 0 0,-3 34-52 0 0,-7 106-49 0 0,13 109 653 0 0,15-120-1022 0 0,-7-78-834 0 0,-5-33-3141 0 0,-1-14-4292 0 0,-4-3 58 0 0</inkml:trace>
  <inkml:trace contextRef="#ctx0" brushRef="#br0" timeOffset="3430.802">3641 910 3121 0 0,'0'0'1829'0'0,"0"0"-123"0"0,0 0 40 0 0,0 0 85 0 0,0 0 11 0 0,0 0-173 0 0,0 0-291 0 0,0 0-338 0 0,0 0-328 0 0,0 0-249 0 0,0 0-156 0 0,0 0-59 0 0,0 0 4 0 0,9-10 55 0 0,33-31 41 0 0,29 6 524 0 0,-49 29-621 0 0,12-5 20 0 0,0 2 0 0 0,0 1 1 0 0,1 2-1 0 0,0 1 1 0 0,0 2-1 0 0,14 1-271 0 0,-47 3 7 0 0,0 0-1 0 0,-1 1 1 0 0,1-1-1 0 0,-1 1 1 0 0,1-1 0 0 0,-1 1-1 0 0,0-1 1 0 0,0 1 0 0 0,0 0-1 0 0,0 0 1 0 0,0 0 0 0 0,0-1-1 0 0,0 1 1 0 0,0 0-1 0 0,-1 0 1 0 0,1 0 0 0 0,-1 0-1 0 0,1 0 1 0 0,-1 0 0 0 0,0 0-1 0 0,0 1 1 0 0,0-1-1 0 0,0 0 1 0 0,0 0 0 0 0,-1 0-1 0 0,1 0 1 0 0,0 0 0 0 0,-1 0-1 0 0,0 0 1 0 0,1 0 0 0 0,-1 0-1 0 0,0 0 1 0 0,0-1-1 0 0,0 1 1 0 0,0 0 0 0 0,0 0-1 0 0,-1-1 1 0 0,1 1-7 0 0,-27 44 42 0 0,-1-2-1 0 0,-2-1 1 0 0,-2-1 0 0 0,-26 24-42 0 0,38-43-17 0 0,11-14 7 0 0,0-1 0 0 0,1 1-1 0 0,0 1 1 0 0,0-1 0 0 0,1 2-1 0 0,1-1 1 0 0,-1 1 0 0 0,2 0-1 0 0,-1 1 1 0 0,2-1 0 0 0,-1 1-1 0 0,2 0 1 0 0,0 1 0 0 0,0-1-1 0 0,1 1 1 0 0,1 0 0 0 0,0 0-1 0 0,0 0 1 0 0,1 0 0 0 0,1 0-1 0 0,1 7 11 0 0,3-14 31 0 0,0 1-1 0 0,0-1 1 0 0,1 0 0 0 0,0 0-1 0 0,0 0 1 0 0,0-1-1 0 0,1 1 1 0 0,0-1-1 0 0,0-1 1 0 0,0 1-1 0 0,1-1 1 0 0,-1 0-1 0 0,1-1 1 0 0,0 1 0 0 0,0-1-1 0 0,0-1 1 0 0,1 1-1 0 0,-1-1 1 0 0,1-1-1 0 0,-1 1 1 0 0,1-1-1 0 0,5 0-30 0 0,-4 0 83 0 0,1 0 0 0 0,0 0 0 0 0,0-1 0 0 0,-1 0 0 0 0,1-1 0 0 0,0 0 0 0 0,-1-1 0 0 0,1 1 0 0 0,-1-2 0 0 0,1 0 0 0 0,-1 0 0 0 0,0 0 0 0 0,0-1 0 0 0,0-1-1 0 0,-1 1 1 0 0,2-2-83 0 0,1-1-366 0 0,17-13-1472 0 0,-15-1-9044 0 0,-11 17 234 0 0</inkml:trace>
  <inkml:trace contextRef="#ctx0" brushRef="#br0" timeOffset="3731.141">4479 877 9586 0 0,'0'0'1810'0'0,"0"0"-498"0"0,0 0-193 0 0,0 0 33 0 0,0 0-10 0 0,0 0-7 0 0,0 0-95 0 0,0 0-108 0 0,0 0-82 0 0,0 0-146 0 0,0 0-103 0 0,0 0-75 0 0,0 0-61 0 0,1 28-83 0 0,5 86-93 0 0,5 56 271 0 0,-5-119-721 0 0,5 53 229 0 0,-8-33-3596 0 0,-6-62-638 0 0,0-8-24 0 0,0 0-3755 0 0,-1-1 4262 0 0</inkml:trace>
  <inkml:trace contextRef="#ctx0" brushRef="#br0" timeOffset="4076.691">4140 892 2769 0 0,'0'0'2525'0'0,"0"0"-677"0"0,0 0-292 0 0,0 0-96 0 0,0 0-40 0 0,0 0-54 0 0,0 0-110 0 0,0 0-153 0 0,0 0-153 0 0,0 0-109 0 0,0 0-113 0 0,0 0-81 0 0,0 0-53 0 0,20-5-53 0 0,143-28 1022 0 0,-96 22-1198 0 0,0 2 0 0 0,1 3-1 0 0,0 4 1 0 0,64 5-365 0 0,-115-2-691 0 0,28 6-854 0 0,-33 0-2505 0 0,-3 4-3513 0 0,-7-7-1214 0 0</inkml:trace>
  <inkml:trace contextRef="#ctx0" brushRef="#br0" timeOffset="4358.69">4195 1477 8682 0 0,'0'0'1312'0'0,"0"0"3"0"0,0 0 300 0 0,0 0 257 0 0,0 0-30 0 0,0 0-263 0 0,0 0-258 0 0,0 0-207 0 0,0 0-156 0 0,32-2-151 0 0,101-7-127 0 0,-29-17 353 0 0,224-76 320 0 0,-263 83-3674 0 0,-61 19 2066 0 0,-3 0-2944 0 0,0 0-7344 0 0,-1 0 1378 0 0</inkml:trace>
  <inkml:trace contextRef="#ctx0" brushRef="#br0" timeOffset="5586.839">5018 1216 96 0 0,'0'0'1034'0'0,"0"0"-297"0"0,0 0-115 0 0,0 0 27 0 0,0 0 48 0 0,0 0 17 0 0,0 0-38 0 0,0 0-122 0 0,0 0-138 0 0,0 0-131 0 0,0 0-105 0 0,0 0-80 0 0,0 0-56 0 0,-16 27-36 0 0,-47 88-32 0 0,4 21-268 0 0,37-90 221 0 0,22-43 55 0 0,0-3 91 0 0,107-144 6396 0 0,-76 108-5606 0 0,-12 14-521 0 0,14-19-45 0 0,1 3 0 0 0,2 0 0 0 0,2 2 1 0 0,15-9-300 0 0,-52 43-10 0 0,-1 1 1 0 0,1-1-1 0 0,0 1 1 0 0,0 0-1 0 0,0-1 1 0 0,0 1-1 0 0,0 0 1 0 0,0 0-1 0 0,0 0 1 0 0,1 0-1 0 0,-1 0 1 0 0,0 0-1 0 0,1 0 1 0 0,-1 0-1 0 0,0 0 1 0 0,1 1-1 0 0,-1-1 1 0 0,1 0 0 0 0,-1 1-1 0 0,1-1 1 0 0,-1 1-1 0 0,1 0 1 0 0,0 0-1 0 0,-1-1 1 0 0,1 1-1 0 0,0 0 1 0 0,-1 0-1 0 0,1 0 1 0 0,-1 1-1 0 0,1-1 1 0 0,0 0-1 0 0,-1 1 1 0 0,1-1-1 0 0,-1 1 1 0 0,1-1-1 0 0,-1 1 1 0 0,1 0-1 0 0,-1-1 1 0 0,0 1-1 0 0,1 0 1 0 0,-1 0 0 0 0,0 0-1 0 0,0 0 1 0 0,1 0-1 0 0,-1 1 1 0 0,0-1-1 0 0,0 0 1 0 0,0 0-1 0 0,0 1 1 0 0,-1-1-1 0 0,1 1 1 0 0,0-1-1 0 0,-1 0 1 0 0,1 1-1 0 0,0 0 1 0 0,-1 1 9 0 0,0 113-21 0 0,-2-96 18 0 0,1-1-1 0 0,1 1 1 0 0,1-1-1 0 0,0 1 1 0 0,1-1-1 0 0,2 1 0 0 0,0 2 4 0 0,-3-21 34 0 0,0 1-1 0 0,0-1 1 0 0,0 1-1 0 0,-1-1 0 0 0,1 1 1 0 0,0-1-1 0 0,-1 1 0 0 0,1 0 1 0 0,-1-1-1 0 0,0 1 0 0 0,0 0 1 0 0,1-1-1 0 0,-1 1 0 0 0,0 0 1 0 0,0-1-1 0 0,-1 1 0 0 0,1 0 1 0 0,0-1-1 0 0,0 1 0 0 0,-1-1 1 0 0,1 1-1 0 0,-1 0 0 0 0,1-1 1 0 0,-1 1-1 0 0,0-1 0 0 0,0 1 1 0 0,0-1-1 0 0,0 0 0 0 0,0 1 1 0 0,0-1-1 0 0,0 0 0 0 0,0 1 1 0 0,-1-1-34 0 0,-44-5 1503 0 0,-128-72-1393 0 0,112 59-2501 0 0,2 4-3325 0 0,44 10 1145 0 0,3 2-249 0 0</inkml:trace>
  <inkml:trace contextRef="#ctx0" brushRef="#br0" timeOffset="7754.552">5607 1113 3321 0 0,'0'0'1165'0'0,"0"0"-170"0"0,0 0 140 0 0,0 0 328 0 0,0 0 241 0 0,0 0 1 0 0,0 0-184 0 0,0 0-236 0 0,0 0-220 0 0,35-8-169 0 0,109-22-129 0 0,99-35 1372 0 0,-220 57-2208 0 0,55-10-2145 0 0,-78 18 257 0 0,0 0-1263 0 0,0 0-1934 0 0,-2 0-1393 0 0</inkml:trace>
  <inkml:trace contextRef="#ctx0" brushRef="#br0" timeOffset="8010.612">5819 862 4849 0 0,'0'0'1114'0'0,"0"0"-7"0"0,0 0 235 0 0,0 0 249 0 0,0 0 133 0 0,-1 35-77 0 0,0 107-298 0 0,18 59 960 0 0,11-108-3053 0 0,1-71-9111 0 0,-24-21 3422 0 0</inkml:trace>
  <inkml:trace contextRef="#ctx0" brushRef="#br0" timeOffset="8348.403">6185 708 5313 0 0,'0'0'2298'0'0,"0"0"-767"0"0,0 0-317 0 0,0 0 11 0 0,0 0 61 0 0,0 0 22 0 0,0 0-108 0 0,0 0-197 0 0,0 0-189 0 0,0 0-134 0 0,0 0-119 0 0,31-13-107 0 0,98-40-93 0 0,-11 20 303 0 0,-1 30-361 0 0,-114 5-301 0 0,0 0 0 0 0,0 1 0 0 0,0 0 0 0 0,-1-1 1 0 0,1 1-1 0 0,-1 0 0 0 0,0 0 0 0 0,0 0 0 0 0,0 0 0 0 0,0 1 0 0 0,-1-1 0 0 0,1 0 0 0 0,-1 1 1 0 0,0-1-1 0 0,0 1 0 0 0,0 0 0 0 0,0-1 0 0 0,0 1 0 0 0,-1 0 0 0 0,0-1 0 0 0,0 1 0 0 0,0 0 1 0 0,0 0-1 0 0,-1-1 0 0 0,1 1 0 0 0,-1 0 0 0 0,0-1 0 0 0,0 1 0 0 0,0-1 0 0 0,-1 1 0 0 0,1-1 1 0 0,-1 1-1 0 0,0-1 0 0 0,0 0 0 0 0,0 0 0 0 0,-1 2-2 0 0,-187 333 123 0 0,184-326-123 0 0,0 0 1 0 0,1 1 0 0 0,0-1 0 0 0,1 1-1 0 0,1 0 1 0 0,0 1 0 0 0,1-1 0 0 0,0 0-1 0 0,1 1 1 0 0,0-1 0 0 0,1 3-1 0 0,2-12 12 0 0,-1 0 0 0 0,1 0 0 0 0,0 0 0 0 0,0-1 1 0 0,0 1-1 0 0,1 0 0 0 0,-1-1 0 0 0,1 0 0 0 0,0 0 1 0 0,0 0-1 0 0,0 0 0 0 0,0 0 0 0 0,1 0 0 0 0,-1-1 1 0 0,1 0-1 0 0,-1 1 0 0 0,1-2 0 0 0,0 1 0 0 0,0 0 1 0 0,0-1-1 0 0,0 1 0 0 0,0-1 0 0 0,0 0 0 0 0,0 0 1 0 0,0-1-1 0 0,0 1 0 0 0,1-1 0 0 0,-1 0 0 0 0,0 0 1 0 0,0-1-1 0 0,1 1 0 0 0,-1-1 0 0 0,0 0 0 0 0,0 0 1 0 0,0 0-1 0 0,0 0 0 0 0,0-1 0 0 0,0 0 0 0 0,0 0 1 0 0,-1 0-1 0 0,4-2-12 0 0,53-39-1226 0 0,-43 26-2659 0 0,-1-1-4740 0 0,-11 11 1439 0 0</inkml:trace>
  <inkml:trace contextRef="#ctx0" brushRef="#br0" timeOffset="8977.259">6682 1352 4025 0 0,'0'0'1768'0'0,"0"0"-327"0"0,0 0-80 0 0,0 0 126 0 0,0 0 12 0 0,0 0-132 0 0,0 0-265 0 0,0 0-318 0 0,0 0-244 0 0,0 0-132 0 0,0 0-47 0 0,0 0-18 0 0,0 0 7 0 0,10-21-8 0 0,52-109 232 0 0,58-83 215 0 0,-115 202-791 0 0,7-15-45 0 0,1 1 0 0 0,1 0-1 0 0,1 1 1 0 0,1 1 0 0 0,18-20 47 0 0,-27 98-851 0 0,-26 85 869 0 0,18-119-22 0 0,0-18 0 0 0,0 0 1 0 0,0 0-1 0 0,0 1 1 0 0,1-1-1 0 0,-1 0 1 0 0,1 0-1 0 0,-1 0 0 0 0,1 1 1 0 0,0-1-1 0 0,0 0 1 0 0,1 1-1 0 0,-1-1 1 0 0,1 0-1 0 0,-1 0 1 0 0,1 0-1 0 0,0 1 1 0 0,0-1-1 0 0,1 0 1 0 0,-1 0-1 0 0,1 0 1 0 0,-1-1-1 0 0,1 1 1 0 0,0 0-1 0 0,0-1 1 0 0,0 1-1 0 0,0-1 1 0 0,0 1-1 0 0,1-1 1 0 0,-1 0-1 0 0,1 0 1 0 0,0 0-1 0 0,-1 0 1 0 0,1-1-1 0 0,0 1 1 0 0,0-1-1 0 0,0 0 1 0 0,0 1-1 0 0,0-2 1 0 0,1 1-1 0 0,-1 0 4 0 0,7-3 24 0 0,1-1-1 0 0,-1-1 1 0 0,0 0-1 0 0,-1 0 1 0 0,1-1 0 0 0,-1 0-1 0 0,0 0 1 0 0,0-1-1 0 0,0 0 1 0 0,-1-1-1 0 0,0 0 1 0 0,-1 0 0 0 0,1-1-1 0 0,-1 0 1 0 0,-1 0-1 0 0,1-1 1 0 0,-1 0-1 0 0,-1 0 1 0 0,0 0 0 0 0,0 0-1 0 0,-1-1 1 0 0,2-6-24 0 0,26-37 69 0 0,121-132-6 0 0,-151 183-47 0 0,5 4 118 0 0,-8 7-79 0 0,-36 217 889 0 0,34-194-1079 0 0,0 0 0 0 0,3 0 1 0 0,0-1-1 0 0,2 1 0 0 0,5 23 135 0 0,3-26-2089 0 0,-1-13-6781 0 0,-7-12 1378 0 0</inkml:trace>
  <inkml:trace contextRef="#ctx0" brushRef="#br0" timeOffset="9630.499">7706 1094 224 0 0,'0'0'1842'0'0,"0"0"-647"0"0,0 0-184 0 0,0 0 73 0 0,0 0-27 0 0,0 0-163 0 0,0 0-266 0 0,0 0-284 0 0,0 0-221 0 0,-28 32-169 0 0,-82 99-55 0 0,65-70-164 0 0,18-9-3529 0 0,39-63 3732 0 0,57-96 3167 0 0,75-87-211 0 0,-139 188-2868 0 0,3-4 18 0 0,0 0 0 0 0,0 1 0 0 0,1 0 0 0 0,0 1 0 0 0,1 0 0 0 0,0 0 0 0 0,0 1 1 0 0,11-6-45 0 0,-20 13 16 0 0,0-1 0 0 0,0 0 0 0 0,0 1 0 0 0,1 0 0 0 0,-1-1 0 0 0,0 1 1 0 0,0-1-1 0 0,1 1 0 0 0,-1 0 0 0 0,0 0 0 0 0,1 0 0 0 0,-1 0 0 0 0,0 0 0 0 0,1 0 1 0 0,-1 0-1 0 0,0 1 0 0 0,1-1 0 0 0,-1 0 0 0 0,0 1 0 0 0,1-1 0 0 0,-1 1 0 0 0,0-1 1 0 0,0 1-1 0 0,0-1 0 0 0,0 1 0 0 0,1 0 0 0 0,-1 0 0 0 0,0 0 0 0 0,0 0 1 0 0,0-1-1 0 0,0 1 0 0 0,-1 0 0 0 0,1 1 0 0 0,0-1 0 0 0,0 0 0 0 0,-1 0 0 0 0,1 0 1 0 0,-1 0-1 0 0,1 1 0 0 0,-1-1 0 0 0,1 0 0 0 0,-1 0 0 0 0,0 1 0 0 0,1-1 1 0 0,-1 0-1 0 0,0 1-16 0 0,3 72 866 0 0,-3-55-819 0 0,0-6-16 0 0,2 1 1 0 0,0 0-1 0 0,1-1 0 0 0,0 1 1 0 0,1-1-1 0 0,0 0 1 0 0,1 0-1 0 0,0-1 1 0 0,1 1-1 0 0,1-1 1 0 0,0 0-1 0 0,1 0-31 0 0,7 14 1551 0 0,-15-26-1311 0 0,0 0 44 0 0,0 0 79 0 0,0 0 73 0 0,0 0 87 0 0,0 0 96 0 0,0 0 55 0 0,-1-15 1372 0 0,-5 10-1938 0 0,0-1 0 0 0,-1 1-1 0 0,0 0 1 0 0,0 1 0 0 0,-1 0-1 0 0,1 0 1 0 0,-1 1 0 0 0,0-1 0 0 0,0 2-1 0 0,0-1 1 0 0,0 1 0 0 0,0 0-1 0 0,-1 1 1 0 0,1 0 0 0 0,-8 0-108 0 0,-21-6-56 0 0,-23-2-292 0 0,-6-2-1876 0 0,25-1-7369 0 0,37 11 4739 0 0,0 1 1033 0 0</inkml:trace>
  <inkml:trace contextRef="#ctx0" brushRef="#br0" timeOffset="12385.746">8389 881 632 0 0,'0'0'2031'0'0,"0"0"-746"0"0,0 0-315 0 0,0 0 29 0 0,0 0 59 0 0,0 0-9 0 0,0 0-71 0 0,0 0-178 0 0,0 0-220 0 0,0 0-170 0 0,0 0-121 0 0,0 0-86 0 0,-29 14-19 0 0,-88 46-34 0 0,66-13 12 0 0,45-36-130 0 0,1-2-12 0 0,-1 0 0 0 0,1 1 0 0 0,1-1 0 0 0,0 1 0 0 0,0 1 0 0 0,1-1 0 0 0,0 0 0 0 0,0 1 0 0 0,2-1 0 0 0,-1 1 0 0 0,1 0 0 0 0,1 0 0 0 0,0-1 0 0 0,0 1 0 0 0,2 5-20 0 0,1-11 170 0 0,0 0 0 0 0,1 0 0 0 0,0 0 0 0 0,0 0 0 0 0,0-1-1 0 0,0 1 1 0 0,1-1 0 0 0,0 0 0 0 0,0-1 0 0 0,0 1 0 0 0,0-1 0 0 0,0 0 0 0 0,1 0 0 0 0,-1-1 0 0 0,1 0 0 0 0,0 1 0 0 0,0-2 0 0 0,0 1-1 0 0,0-1 1 0 0,0 0 0 0 0,0 0 0 0 0,0-1 0 0 0,0 0 0 0 0,0 0 0 0 0,0 0 0 0 0,0-1 0 0 0,0 0 0 0 0,0 0 0 0 0,3-1-170 0 0,11-2 313 0 0,-1-1 1 0 0,1-1 0 0 0,-1-1 0 0 0,0 0 0 0 0,-1-2 0 0 0,0 0-1 0 0,0-1 1 0 0,-1-1 0 0 0,0 0 0 0 0,-1-1 0 0 0,0-1-1 0 0,-1-1 1 0 0,3-4-314 0 0,8-12 133 0 0,-1-1 0 0 0,-2-1 0 0 0,-1-1 0 0 0,-2-1 0 0 0,-1-1 0 0 0,-2-1 0 0 0,-1-1 0 0 0,-1-3-133 0 0,-8 24-150 0 0,0 0-1 0 0,-1 0 1 0 0,-1 0-1 0 0,-1-1 0 0 0,0 0 1 0 0,-1 0-1 0 0,-1 0 1 0 0,0 0-1 0 0,-2-1 1 0 0,0 1-1 0 0,-1 0 0 0 0,0 0 1 0 0,-1 0-1 0 0,-1 0 1 0 0,-1 0-1 0 0,-1 0 0 0 0,0 1 1 0 0,-1-1-1 0 0,-1 1 1 0 0,0 1-1 0 0,-1-1 1 0 0,-1 1-1 0 0,-3-3 151 0 0,9 14-50 0 0,0 1 1 0 0,-1 0-1 0 0,1 0 0 0 0,-1 1 1 0 0,0-1-1 0 0,1 1 0 0 0,-1 0 1 0 0,0 0-1 0 0,-1 0 0 0 0,1 1 1 0 0,0-1-1 0 0,0 1 1 0 0,-1 0-1 0 0,1 0 0 0 0,-1 0 1 0 0,1 1-1 0 0,-1 0 0 0 0,1 0 1 0 0,-1 0-1 0 0,1 0 0 0 0,-1 1 1 0 0,1-1-1 0 0,0 1 0 0 0,-1 0 1 0 0,1 1-1 0 0,0-1 0 0 0,-4 2 50 0 0,-1 1-97 0 0,-1 0 0 0 0,1 1 1 0 0,0 1-1 0 0,0-1 0 0 0,1 1 0 0 0,0 1 0 0 0,0 0 0 0 0,0 0 0 0 0,1 0 0 0 0,-1 1 0 0 0,-1 4 97 0 0,-4 6 69 0 0,2 2 0 0 0,0 0 0 0 0,1 0 0 0 0,1 1 0 0 0,1 0 0 0 0,1 1 0 0 0,1-1 0 0 0,1 1 0 0 0,0 1 0 0 0,2-1 0 0 0,1 0 0 0 0,0 1 0 0 0,2 0 0 0 0,1-1 0 0 0,2 21-69 0 0,0-28 87 0 0,0-1 1 0 0,1 1 0 0 0,0-1-1 0 0,1 0 1 0 0,1 0 0 0 0,0 0 0 0 0,1-1-1 0 0,0 0 1 0 0,1 0 0 0 0,1-1-1 0 0,0 0 1 0 0,0-1 0 0 0,1 1-1 0 0,1-2 1 0 0,0 0 0 0 0,0 0-1 0 0,9 5-87 0 0,13 8 226 0 0,1-1 0 0 0,1-2 0 0 0,1-1-1 0 0,1-2 1 0 0,38 12-226 0 0,-55-26-1536 0 0,-20-3-33 0 0,0 0-1527 0 0,0 0-2650 0 0,0 0-2274 0 0</inkml:trace>
  <inkml:trace contextRef="#ctx0" brushRef="#br0" timeOffset="13233.645">8954 1032 0 0 0,'0'0'560'0'0,"0"0"-12"0"0,0 0-284 0 0,0 0-12 0 0,0 0 231 0 0,0 0 220 0 0,0 0 180 0 0,0 0 73 0 0,0 0-17 0 0,0 0-14 0 0,0 0-63 0 0,0 0-29 0 0,0 0 2 0 0,0 5 41 0 0,-13 141 4762 0 0,8 14-5301 0 0,18-137-2598 0 0,2-26-8323 0 0,-12-1 7535 0 0</inkml:trace>
  <inkml:trace contextRef="#ctx0" brushRef="#br0" timeOffset="13515.643">8746 1057 0 0 0,'0'0'1812'0'0,"0"0"-359"0"0,0 0-300 0 0,0 0-8 0 0,0 0 192 0 0,0 0 162 0 0,0 0 72 0 0,0 0-63 0 0,0 0-226 0 0,0 0-251 0 0,0 0-204 0 0,0 0-116 0 0,0 0-66 0 0,27 0-33 0 0,87-4-28 0 0,5-17 586 0 0,51-19-946 0 0,-116 39-3121 0 0,-49 15-5622 0 0,-5-9 1371 0 0</inkml:trace>
  <inkml:trace contextRef="#ctx0" brushRef="#br0" timeOffset="14397.648">8700 1488 2361 0 0,'0'0'2657'0'0,"0"0"-1042"0"0,0 0-436 0 0,0 0 138 0 0,0 0 267 0 0,0 0 87 0 0,0 0-141 0 0,0 0-267 0 0,0 0-245 0 0,0 0-163 0 0,0 0-147 0 0,0 0-126 0 0,32-6-102 0 0,100-19-89 0 0,10 2 550 0 0,-55 21-766 0 0,-68 3-3845 0 0,-1-1-3836 0 0,-16 0-1645 0 0</inkml:trace>
  <inkml:trace contextRef="#ctx0" brushRef="#br0" timeOffset="15845.625">9020 159 0 0 0,'0'0'1026'0'0,"0"0"-444"0"0,0 0-34 0 0,0 0 365 0 0,0 0 362 0 0,0 0 254 0 0,0 0 48 0 0,0 0-138 0 0,0 0-131 0 0,0 0-152 0 0,0 0-108 0 0,0 0-66 0 0,0 0-70 0 0,29-1-73 0 0,94-5-83 0 0,107-20 2238 0 0,-220 26-2938 0 0,-10-1-47 0 0,1 1 0 0 0,0 0 0 0 0,0 0 0 0 0,0-1 0 0 0,-1 1 1 0 0,1 0-1 0 0,0 0 0 0 0,0 0 0 0 0,0 0 0 0 0,-1 0 0 0 0,1 0 0 0 0,0 0 0 0 0,0 0 0 0 0,0 0 1 0 0,-1 0-1 0 0,1 1 0 0 0,0-1 0 0 0,0 0 0 0 0,0 0 0 0 0,-1 1 0 0 0,1-1 0 0 0,0 1 0 0 0,-1-1 1 0 0,1 1-1 0 0,0-1 0 0 0,-1 1 0 0 0,1-1 0 0 0,0 1 0 0 0,-1-1 0 0 0,1 1 0 0 0,-1 0 0 0 0,1-1 1 0 0,-1 1-1 0 0,0 0 0 0 0,1-1 0 0 0,-1 1 0 0 0,1 0 0 0 0,-1 0 0 0 0,0-1 0 0 0,0 1 0 0 0,0 0 1 0 0,1 0-1 0 0,-1 0 0 0 0,0 0 0 0 0,0-1 0 0 0,0 1 0 0 0,0 0 0 0 0,0 0 0 0 0,0 0 0 0 0,-1-1 1 0 0,1 1-1 0 0,0 0 0 0 0,0 0-9 0 0,-3 6 59 0 0,1-1 0 0 0,-1 0 1 0 0,0 0-1 0 0,0 0 0 0 0,-1-1 0 0 0,0 1 1 0 0,0-1-1 0 0,0 0 0 0 0,-1 0 0 0 0,1 0 1 0 0,-1 0-1 0 0,0-1 0 0 0,-1 0 0 0 0,-4 3-58 0 0,0 1 50 0 0,-102 78 325 0 0,111-85-370 0 0,-1-1 0 0 0,1 1 0 0 0,0 0 0 0 0,0 0-1 0 0,-1-1 1 0 0,1 1 0 0 0,0 0 0 0 0,0 0 0 0 0,0 0 0 0 0,0 0-1 0 0,0 0 1 0 0,0 0 0 0 0,0 0 0 0 0,1 1 0 0 0,-1-1-1 0 0,0 0 1 0 0,0 0 0 0 0,1 1 0 0 0,-1-1 0 0 0,1 0-1 0 0,0 1 1 0 0,-1-1 0 0 0,1 1 0 0 0,0-1 0 0 0,0 0-1 0 0,-1 1 1 0 0,1-1 0 0 0,0 1 0 0 0,1-1 0 0 0,-1 1 0 0 0,0-1-1 0 0,0 0 1 0 0,0 1 0 0 0,1-1 0 0 0,-1 1 0 0 0,1-1-1 0 0,-1 0 1 0 0,1 1 0 0 0,0-1 0 0 0,0 0 0 0 0,-1 0-1 0 0,1 0 1 0 0,0 0 0 0 0,0 1 0 0 0,0-1 0 0 0,0 0 0 0 0,0 0-1 0 0,0-1 1 0 0,0 1 0 0 0,1 0 0 0 0,-1 0 0 0 0,0 0-1 0 0,0-1 1 0 0,1 1 0 0 0,-1-1 0 0 0,1 1-6 0 0,24 5 193 0 0,0-2 0 0 0,0 0 0 0 0,1-2 1 0 0,-1-1-1 0 0,1-1 0 0 0,-1-1 0 0 0,22-5-193 0 0,34-4-154 0 0,50-4 191 0 0,-48 24-8496 0 0,-74-7-2570 0 0</inkml:trace>
  <inkml:trace contextRef="#ctx0" brushRef="#br0" timeOffset="17824.792">42 1941 2312 0 0,'0'0'1769'0'0,"0"0"-1648"0"0,0 0-709 0 0,0 0-51 0 0,0 0 202 0 0,0 0 274 0 0,0 0 223 0 0,0 0 135 0 0,0 0 113 0 0,0 0 57 0 0,0 0 11 0 0,0 0 18 0 0,0 0-23 0 0,19-7 22 0 0,60-23 83 0 0,-9 23 3081 0 0,296-8 1988 0 0,-30-22-3926 0 0,95 23-1183 0 0,-27 3 451 0 0,78-31 408 0 0,-83 17-484 0 0,630 22 618 0 0,-496-2-840 0 0,-94-16-336 0 0,-102 18-37 0 0,142 2 155 0 0,-46 4-27 0 0,-192-28-149 0 0,278-12 229 0 0,-46 4-342 0 0,63 18 22 0 0,407 12-97 0 0,-712 6 22 0 0,82 5-901 0 0,-258-15-3721 0 0,-29 3-4010 0 0,-13 4-835 0 0</inkml:trace>
  <inkml:trace contextRef="#ctx0" brushRef="#br0" timeOffset="19850.701">543 2129 0 0 0,'0'0'613'0'0,"0"0"710"0"0,0 0 374 0 0,0 0 83 0 0,0 0-158 0 0,0 0-302 0 0,0 0-161 0 0,0 0-41 0 0,0 0 75 0 0,0 0 114 0 0,0 0-99 0 0,0 0-205 0 0,0 0-184 0 0,26-2-180 0 0,84-7-123 0 0,251-43 250 0 0,-315 47-1675 0 0,-7 0-2519 0 0,-13 4-3695 0 0,-14 1 500 0 0</inkml:trace>
  <inkml:trace contextRef="#ctx0" brushRef="#br0" timeOffset="18872.478">880 2368 1672 0 0,'0'0'2404'0'0,"0"0"-1062"0"0,0 0-153 0 0,0 0 243 0 0,0 0 244 0 0,0 0 98 0 0,0 0-115 0 0,0 0-341 0 0,0 0-411 0 0,0 0-345 0 0,0 0-288 0 0,-1-3-161 0 0,-3-10 23 0 0,4 32 293 0 0,3 34 397 0 0,11 115 126 0 0,-8-79-900 0 0,-1-23-439 0 0,-3 0-1 0 0,-3 0 1 0 0,-2 0 0 0 0,-6 19 387 0 0,6-80-2106 0 0,-1-5-5002 0 0,3 0 310 0 0,0 0 5642 0 0</inkml:trace>
  <inkml:trace contextRef="#ctx0" brushRef="#br0" timeOffset="19183.566">453 2442 4097 0 0,'0'0'883'0'0,"0"0"-192"0"0,0 0 99 0 0,0 0 347 0 0,0 0 294 0 0,0 0 114 0 0,0 0-54 0 0,0 0-138 0 0,0 0-137 0 0,0 0-80 0 0,0 0-98 0 0,0 0-106 0 0,0 0-71 0 0,33-3-99 0 0,109-11-102 0 0,110-39 1130 0 0,78-2-1792 0 0,-262 55-1962 0 0,-60 26-3350 0 0,-15-8-2550 0 0,2-11 1195 0 0</inkml:trace>
  <inkml:trace contextRef="#ctx0" brushRef="#br0" timeOffset="19479.622">416 3016 8298 0 0,'0'0'1087'0'0,"0"0"-215"0"0,0 0 64 0 0,0 0 314 0 0,0 0 250 0 0,0 0-5 0 0,0 0-208 0 0,0 0-287 0 0,0 0-197 0 0,0 0-123 0 0,0 0-77 0 0,36-3-66 0 0,113-10-86 0 0,28-18 417 0 0,-19-6-462 0 0,-94 12-2696 0 0,-20 2-2959 0 0,-3-3-4363 0 0,-31 19 4690 0 0</inkml:trace>
  <inkml:trace contextRef="#ctx0" brushRef="#br0" timeOffset="20386.605">1296 2806 1344 0 0,'0'0'982'0'0,"0"0"10"0"0,0 0 248 0 0,0 0 254 0 0,0 0 97 0 0,0 0-128 0 0,0 0-293 0 0,0 0-278 0 0,0 0-213 0 0,0 0-153 0 0,0 0-52 0 0,0 0-21 0 0,0 0-3 0 0,-8 27-24 0 0,-23 80-23 0 0,22-46 541 0 0,9 5 1181 0 0,0-82 1681 0 0,0-20-1200 0 0,11-54-2722 0 0,-6 69 141 0 0,1 1 0 0 0,2 0 0 0 0,0 0 0 0 0,1 1-1 0 0,1 0 1 0 0,0 0 0 0 0,2 1 0 0 0,0 1 0 0 0,1 0 0 0 0,1 0-25 0 0,-12 15-76 0 0,-1 0 0 0 0,1 1 0 0 0,0-1 0 0 0,0 0 0 0 0,-1 1 0 0 0,1-1 0 0 0,0 1 0 0 0,0 0 0 0 0,1 0 0 0 0,-1 0 0 0 0,0 0-1 0 0,0 0 1 0 0,0 0 0 0 0,1 0 0 0 0,-1 1 0 0 0,1-1 0 0 0,-1 1 0 0 0,0 0 0 0 0,1-1 0 0 0,-1 1 0 0 0,1 0 0 0 0,-1 1 0 0 0,0-1 0 0 0,1 0 0 0 0,-1 1 0 0 0,0-1 0 0 0,1 1 0 0 0,-1 0 0 0 0,0 0-1 0 0,1 0 1 0 0,-1 0 0 0 0,0 0 0 0 0,0 0 0 0 0,1 1 76 0 0,23 23-6976 0 0,-7-13-2657 0 0,-13-9 4635 0 0</inkml:trace>
  <inkml:trace contextRef="#ctx0" brushRef="#br0" timeOffset="20712.655">1802 2722 3873 0 0,'0'0'1555'0'0,"0"0"-39"0"0,0 0 54 0 0,0 0 31 0 0,0 0-86 0 0,0 0-193 0 0,0 0-204 0 0,0 0-186 0 0,0 0-184 0 0,-33 16-137 0 0,-99 54-126 0 0,84-31-12 0 0,45-31-363 0 0,1-6-85 0 0,0 1-1 0 0,1-1 1 0 0,0 1 0 0 0,-1 0-1 0 0,1-1 1 0 0,0 1 0 0 0,0 0-1 0 0,0 0 1 0 0,1 0 0 0 0,-1 0-1 0 0,1 0 1 0 0,-1 0 0 0 0,1 0-1 0 0,0 0 1 0 0,0 0 0 0 0,0 0-1 0 0,1 0 1 0 0,-1 0 0 0 0,1 0-1 0 0,0-1 1 0 0,-1 1 0 0 0,1 0-1 0 0,0 0 1 0 0,1 0 0 0 0,-1-1 0 0 0,0 1-1 0 0,1-1 1 0 0,0 1 0 0 0,0-1-1 0 0,-1 1 1 0 0,1-1 0 0 0,1 0-1 0 0,-1 0 1 0 0,0 0 0 0 0,0 0-1 0 0,1 0 1 0 0,-1-1 0 0 0,1 1-1 0 0,-1-1 1 0 0,1 1 0 0 0,0-1-1 0 0,0 0 1 0 0,0 0 0 0 0,-1 0-1 0 0,1-1 1 0 0,2 1-25 0 0,2-1 100 0 0,0 0 1 0 0,0 0-1 0 0,0-1 1 0 0,0 0-1 0 0,0-1 0 0 0,0 1 1 0 0,0-1-1 0 0,0-1 1 0 0,0 1-1 0 0,-1-1 0 0 0,1 0 1 0 0,-1-1-1 0 0,0 1 1 0 0,0-1-1 0 0,0 0 0 0 0,-1-1 1 0 0,1 0-1 0 0,-1 0 1 0 0,0 0-1 0 0,-1 0 1 0 0,1-1-1 0 0,-1 1 0 0 0,0-1 1 0 0,0 0-1 0 0,-1-1 1 0 0,1 1-1 0 0,-2-1 0 0 0,1 1 1 0 0,-1-1-1 0 0,0 0 1 0 0,0 0-1 0 0,-1 0 0 0 0,1 0 1 0 0,-2 0-1 0 0,1 0 1 0 0,-1 0-1 0 0,0-1 0 0 0,-1 0-100 0 0,-28-25-2624 0 0,14 26-1490 0 0,3 3-3893 0 0,4 3 373 0 0</inkml:trace>
  <inkml:trace contextRef="#ctx0" brushRef="#br0" timeOffset="21159.658">1997 2766 3881 0 0,'0'0'993'0'0,"0"0"-122"0"0,0 0 129 0 0,0 0 203 0 0,0 0 72 0 0,0 0-53 0 0,0 0-137 0 0,0 0-207 0 0,0 0-170 0 0,0 0-134 0 0,0 0-104 0 0,0 0-78 0 0,-14 23-95 0 0,-41 73-72 0 0,53-95-211 0 0,1 1 1 0 0,0-1 0 0 0,-1 1-1 0 0,1 0 1 0 0,0 0-1 0 0,0-1 1 0 0,0 1 0 0 0,0 0-1 0 0,0 0 1 0 0,0 0-1 0 0,0 0 1 0 0,1 0 0 0 0,-1 0-1 0 0,1 0 1 0 0,-1 0-1 0 0,1 0 1 0 0,0 1 0 0 0,0-1-1 0 0,0 0 1 0 0,0 0-1 0 0,0 0 1 0 0,1 0 0 0 0,-1 0-1 0 0,0 0 1 0 0,1 0-1 0 0,0 2-14 0 0,1-1 38 0 0,1 0 110 0 0,1 1 0 0 0,0-1 0 0 0,0 0 0 0 0,0 0 0 0 0,0 0 0 0 0,0-1 0 0 0,0 0 0 0 0,1 1 0 0 0,-1-1 0 0 0,1-1 0 0 0,0 1 0 0 0,0-1 0 0 0,-1 0 0 0 0,1 0 0 0 0,0 0 0 0 0,0-1 0 0 0,0 0 0 0 0,0 1 0 0 0,0-2 0 0 0,0 1 0 0 0,4-1-148 0 0,-8 1 61 0 0,13-4 221 0 0,-1 0 0 0 0,0 0 0 0 0,-1-1 1 0 0,1-1-1 0 0,-1 0 0 0 0,0-1 0 0 0,0 0 0 0 0,-1-1 0 0 0,0 0 1 0 0,-1-1-1 0 0,1 0 0 0 0,-2 0 0 0 0,1-1 0 0 0,-1-1 0 0 0,-1 1 1 0 0,0-2-1 0 0,0 1 0 0 0,-1-1 0 0 0,3-9-282 0 0,3 5 29 0 0,-2-2 0 0 0,0 1 0 0 0,-1-1-1 0 0,-1-1 1 0 0,0 0 0 0 0,-2 0 0 0 0,0-1 0 0 0,-1 0 0 0 0,-1 0-1 0 0,-1 0 1 0 0,-1-1 0 0 0,-1 1 0 0 0,0-13-29 0 0,-3 25-68 0 0,-1 1 0 0 0,0 0 0 0 0,0 0-1 0 0,-1 0 1 0 0,0 0 0 0 0,-1 0 0 0 0,1 1 0 0 0,-1-1 0 0 0,0 1 0 0 0,-1 0 0 0 0,1 0 0 0 0,-1 0 0 0 0,-1 1-1 0 0,1 0 1 0 0,-1 0 0 0 0,0 0 0 0 0,0 0 0 0 0,0 1 0 0 0,0 0 0 0 0,-1 1 0 0 0,0-1 0 0 0,0 1 0 0 0,0 1-1 0 0,0-1 1 0 0,0 1 0 0 0,0 0 0 0 0,-1 1 0 0 0,1 0 0 0 0,-1 0 0 0 0,1 0 0 0 0,-1 1 0 0 0,1 0-1 0 0,-1 1 1 0 0,1 0 0 0 0,-1 0 0 0 0,1 0 0 0 0,0 1 0 0 0,0 0 0 0 0,-1 1 0 0 0,1-1 0 0 0,1 1 0 0 0,-1 1-1 0 0,0-1 1 0 0,1 1 0 0 0,-4 3 68 0 0,4-1-14 0 0,1 1 0 0 0,-1-1 0 0 0,1 2 0 0 0,1-1 0 0 0,-1 0 0 0 0,1 1 1 0 0,0 0-1 0 0,1 0 0 0 0,0 0 0 0 0,0 1 0 0 0,1-1 0 0 0,0 0 0 0 0,0 1 0 0 0,1 0 0 0 0,0-1 0 0 0,1 1 0 0 0,0 0 0 0 0,0 0 0 0 0,1-1 0 0 0,0 1 0 0 0,0 0 0 0 0,1-1 0 0 0,0 1 0 0 0,1-1 0 0 0,0 0 0 0 0,0 0 0 0 0,0 0 0 0 0,1 0 0 0 0,1 0 0 0 0,4 5 14 0 0,2 2 42 0 0,0-1 0 0 0,1 0 0 0 0,1-1-1 0 0,0 0 1 0 0,1-1 0 0 0,0-1 0 0 0,1 0-1 0 0,0-1 1 0 0,1 0 0 0 0,0-2 0 0 0,0 0-1 0 0,1 0 1 0 0,3-1-42 0 0,26 9-52 0 0,0-3 0 0 0,1-1-1 0 0,0-3 1 0 0,19 0 52 0 0,-5-7-4366 0 0,-38-2-3741 0 0,-11 0-666 0 0</inkml:trace>
  <inkml:trace contextRef="#ctx0" brushRef="#br0" timeOffset="22154.637">3006 2663 0 0 0,'0'0'572'0'0,"0"0"782"0"0,0 0 314 0 0,0 0 63 0 0,0 0-4 0 0,0 0 0 0 0,0 0-30 0 0,0 0-52 0 0,0 0-98 0 0,0 0-136 0 0,-3 0-172 0 0,-8 0-197 0 0,8 0-139 0 0,3 0-119 0 0,0 0-89 0 0,0 0-90 0 0,0 0-96 0 0,5 7 850 0 0,42 1-664 0 0,-20-5-352 0 0,-1 0 0 0 0,1-2 0 0 0,0-1 0 0 0,0-2 0 0 0,0 0 0 0 0,20-5-343 0 0,42-4 352 0 0,-55 0-1199 0 0,-34 11 440 0 0,0-3-1423 0 0,0-5-12011 0 0,0 4 5446 0 0</inkml:trace>
  <inkml:trace contextRef="#ctx0" brushRef="#br0" timeOffset="22619.577">2997 2431 6441 0 0,'0'0'1573'0'0,"0"0"-324"0"0,0 0-135 0 0,0 0 59 0 0,0 0 98 0 0,0 0 18 0 0,0 0-90 0 0,0 0-198 0 0,0 0-185 0 0,0 0-166 0 0,0 0-119 0 0,0 0-71 0 0,-1 32-74 0 0,-3 103-68 0 0,14 58 278 0 0,7-116-3062 0 0,-7-73-8051 0 0,-6-3 3433 0 0</inkml:trace>
  <inkml:trace contextRef="#ctx0" brushRef="#br0" timeOffset="24463.638">3508 2342 0 0 0,'0'0'456'0'0,"0"0"440"0"0,0 0 218 0 0,0 0 102 0 0,0 0 62 0 0,0 0 15 0 0,0 0-84 0 0,0 0-88 0 0,0 0-102 0 0,0 0-96 0 0,0 0-82 0 0,0 0-70 0 0,0 0-59 0 0,32-8-49 0 0,98-28-28 0 0,84-11 1838 0 0,-110 39-1995 0 0,-103 9-451 0 0,0 1-1 0 0,0-1 0 0 0,0 1 0 0 0,0 0 0 0 0,-1-1 0 0 0,1 1 1 0 0,-1 0-1 0 0,1-1 0 0 0,-1 1 0 0 0,1 0 0 0 0,-1 0 1 0 0,0-1-1 0 0,0 1 0 0 0,0 0 0 0 0,0 0 0 0 0,0-1 0 0 0,0 1 1 0 0,-1 0-1 0 0,1 0 0 0 0,-1-1 0 0 0,1 1 0 0 0,-1 0 1 0 0,1-1-1 0 0,-1 1 0 0 0,0 0 0 0 0,0-1 0 0 0,0 1 0 0 0,0-1 1 0 0,0 0-1 0 0,-1 2-26 0 0,-149 213 353 0 0,136-189-352 0 0,3-10-15 0 0,2 0 1 0 0,-1 1 0 0 0,2 1-1 0 0,1-1 1 0 0,0 2 0 0 0,1-1-1 0 0,1 1 1 0 0,1 0-1 0 0,1 0 1 0 0,1 0 0 0 0,0 1-1 0 0,1 14 14 0 0,4-33 26 0 0,-1 1-1 0 0,0-1 1 0 0,1 0 0 0 0,-1 1-1 0 0,1-1 1 0 0,0 0 0 0 0,0 0-1 0 0,0 0 1 0 0,0-1 0 0 0,0 1-1 0 0,0 0 1 0 0,0-1 0 0 0,0 1-1 0 0,1-1 1 0 0,-1 0 0 0 0,1 0-1 0 0,-1 0 1 0 0,1 0 0 0 0,-1 0-1 0 0,1 0 1 0 0,-1-1 0 0 0,1 1-1 0 0,0-1 1 0 0,-1 0 0 0 0,1 0-1 0 0,0 0 1 0 0,0 0 0 0 0,-1 0-1 0 0,1-1 1 0 0,0 1 0 0 0,-1-1-1 0 0,1 1 1 0 0,-1-1-1 0 0,1 0 1 0 0,-1 0 0 0 0,1 0-1 0 0,-1-1 1 0 0,1 0-26 0 0,100-60 577 0 0,-42 11-3860 0 0,-45 39 57 0 0,-2 2-4122 0 0,-7 6 1576 0 0</inkml:trace>
  <inkml:trace contextRef="#ctx0" brushRef="#br0" timeOffset="24760.244">4429 2368 6761 0 0,'0'0'1158'0'0,"0"0"-392"0"0,0 0-24 0 0,0 0 324 0 0,0 0 328 0 0,0 0 150 0 0,0 0-118 0 0,0 0-334 0 0,0 0-275 0 0,0 0-149 0 0,0 0-103 0 0,0 0-84 0 0,-5 34-77 0 0,-14 106-95 0 0,11-82-69 0 0,2 92-131 0 0,34-71-3660 0 0,-26-77 1642 0 0,-2-1-2157 0 0,0-1-4550 0 0,0 0 7216 0 0</inkml:trace>
  <inkml:trace contextRef="#ctx0" brushRef="#br0" timeOffset="25015.576">4026 2353 3201 0 0,'0'0'626'0'0,"0"0"-208"0"0,0 0 186 0 0,0 0 514 0 0,0 0 363 0 0,0 0 105 0 0,0 0-76 0 0,0 0-145 0 0,0 0-125 0 0,0 0-90 0 0,0 0-103 0 0,33 4-136 0 0,104 11-123 0 0,36-16 1208 0 0,0-30-1531 0 0,-80 12-4073 0 0,-85 18 2110 0 0,1 1-3443 0 0,-6 0 1538 0 0,-1 0-2653 0 0</inkml:trace>
  <inkml:trace contextRef="#ctx0" brushRef="#br0" timeOffset="25252.915">4002 2957 5993 0 0,'0'0'1473'0'0,"0"0"3"0"0,0 0 282 0 0,0 0 122 0 0,0 0-224 0 0,0 0-351 0 0,36-14-318 0 0,117-48-227 0 0,2 6 701 0 0,23 4-834 0 0,-59 28-5455 0 0,-86 22-3672 0 0,-24 2 2452 0 0</inkml:trace>
  <inkml:trace contextRef="#ctx0" brushRef="#br0" timeOffset="25901.198">4808 2689 0 0 0,'0'0'156'0'0,"0"0"626"0"0,0 0 295 0 0,0 0 94 0 0,0 0-13 0 0,0 0-172 0 0,0 0-221 0 0,0 0-217 0 0,0 0-210 0 0,-19 30-133 0 0,-57 96-91 0 0,36-47-35 0 0,1-1-96 0 0,33-67 657 0 0,13-15 2083 0 0,13-15 26 0 0,-4 0-2028 0 0,2-5-474 0 0,0 1 0 0 0,1 1-1 0 0,2 1 1 0 0,0 1 0 0 0,1 0-1 0 0,1 2 1 0 0,1 0 0 0 0,0 2 0 0 0,19-10-247 0 0,-40 25-6 0 0,-1 1 1 0 0,0-1 0 0 0,1 0 0 0 0,-1 1 0 0 0,1 0 0 0 0,-1-1 0 0 0,1 1 0 0 0,-1 0 0 0 0,1 0 0 0 0,-1 0 0 0 0,1 1 0 0 0,-1-1 0 0 0,0 0 0 0 0,1 1 0 0 0,-1 0 0 0 0,1 0 0 0 0,-1-1 0 0 0,0 1 0 0 0,0 1 0 0 0,1-1 0 0 0,-1 0 0 0 0,0 0 0 0 0,0 1 0 0 0,0-1 0 0 0,0 1 0 0 0,-1 0 0 0 0,1 0 0 0 0,0-1 0 0 0,-1 1 0 0 0,1 0 0 0 0,-1 0 0 0 0,0 1 0 0 0,1-1 0 0 0,-1 0 0 0 0,0 0 0 0 0,0 1 0 0 0,-1-1 0 0 0,1 0 0 0 0,0 1 0 0 0,-1-1 0 0 0,1 1 5 0 0,2 5 84 0 0,16 55 394 0 0,-3 6 438 0 0,-61-61 613 0 0,28-8-1569 0 0,0 0-1 0 0,1-1 1 0 0,-1-1-1 0 0,1-1 0 0 0,-1 0 1 0 0,1-2-1 0 0,0 1 1 0 0,0-2-1 0 0,1 0 0 0 0,-1-1 1 0 0,-4-4 40 0 0,12 7-556 0 0,-27-17-1937 0 0,14 6-4386 0 0,13 8-1964 0 0</inkml:trace>
  <inkml:trace contextRef="#ctx0" brushRef="#br0" timeOffset="26517.667">4103 2103 776 0 0,'0'0'1847'0'0,"0"0"-132"0"0,0 0 127 0 0,0 0 185 0 0,0 0 43 0 0,0 0-236 0 0,0 0-398 0 0,0 0-436 0 0,0 0-293 0 0,0 0-127 0 0,0 0 16 0 0,0 0 43 0 0,0 0-27 0 0,13-4-66 0 0,80-15 284 0 0,168 5 563 0 0,-197 13-1387 0 0,97 6-3376 0 0,-132 2-4053 0 0,-22-7-2240 0 0</inkml:trace>
  <inkml:trace contextRef="#ctx0" brushRef="#br0" timeOffset="27150.648">2892 2652 0 0 0,'0'0'711'0'0,"0"0"162"0"0,0 0 72 0 0,0 0 7 0 0,0 0 1 0 0,0 0 9 0 0,0 0 10 0 0,0 0-12 0 0,-6-5-48 0 0,-32-23 698 0 0,31 28-1242 0 0,0-1 0 0 0,-1 1-1 0 0,1 1 1 0 0,0-1 0 0 0,0 1 0 0 0,0 1 0 0 0,0-1-1 0 0,0 1 1 0 0,0 0 0 0 0,0 1 0 0 0,0 0-1 0 0,1 0 1 0 0,0 0 0 0 0,-1 1 0 0 0,-2 2-368 0 0,-9 3 400 0 0,16-8 80 0 0,1-1-6715 0 0,0 0 3661 0 0,3 0-4864 0 0</inkml:trace>
  <inkml:trace contextRef="#ctx0" brushRef="#br0" timeOffset="28224.566">5331 2571 5033 0 0,'0'0'1056'0'0,"0"0"-406"0"0,0 0-135 0 0,0 0 251 0 0,0 0 365 0 0,0 0 260 0 0,0 0 63 0 0,0 0-154 0 0,0 0-222 0 0,0 0-149 0 0,0 0-119 0 0,0 0-105 0 0,32-2-71 0 0,101-4-79 0 0,-18-13 697 0 0,70-28-816 0 0,-180 45-900 0 0,8-5-600 0 0,-10-2-8506 0 0,-3 9 973 0 0</inkml:trace>
  <inkml:trace contextRef="#ctx0" brushRef="#br0" timeOffset="28468.65">5462 2350 8498 0 0,'0'0'221'0'0,"0"0"-37"0"0,0 0 196 0 0,0 0 358 0 0,0 0 327 0 0,0 35 157 0 0,0 113-94 0 0,-1-102-491 0 0,17 155-407 0 0,-4-185-2188 0 0,1-13-4080 0 0,-7-3-269 0 0</inkml:trace>
  <inkml:trace contextRef="#ctx0" brushRef="#br0" timeOffset="30308.026">5948 2239 10466 0 0,'0'0'660'0'0,"0"0"-358"0"0,0 0-121 0 0,0 0 273 0 0,0 0 423 0 0,0 0 359 0 0,0 0 127 0 0,0 0-120 0 0,0 0-248 0 0,0 0-247 0 0,0 0-186 0 0,0 0-127 0 0,27-7-71 0 0,86-24-40 0 0,6-8 422 0 0,-95 30-682 0 0,0 1 0 0 0,0 1 0 0 0,1 1 1 0 0,0 1-1 0 0,0 1 0 0 0,0 1 0 0 0,10 1-64 0 0,-33 3 3 0 0,-1 1 1 0 0,1 0 0 0 0,-1 0 0 0 0,1-1 0 0 0,-1 1 0 0 0,0 0 0 0 0,0 0 0 0 0,0 0-1 0 0,0 1 1 0 0,0-1 0 0 0,0 0 0 0 0,0 0 0 0 0,-1 0 0 0 0,0 1 0 0 0,1-1 0 0 0,-1 0-1 0 0,0 0 1 0 0,0 1 0 0 0,0-1 0 0 0,0 0 0 0 0,0 1 0 0 0,-1-1 0 0 0,1 0 0 0 0,-1 0-1 0 0,1 1 1 0 0,-1-1 0 0 0,0 0 0 0 0,0 0 0 0 0,0 0 0 0 0,0 0 0 0 0,0 0 0 0 0,-1 1-4 0 0,-138 213 306 0 0,124-193-223 0 0,0 1 0 0 0,2 0 0 0 0,1 1-1 0 0,0 1 1 0 0,2 0 0 0 0,2 0 0 0 0,0 1 0 0 0,1 0-1 0 0,2 1 1 0 0,1 0 0 0 0,1-1 0 0 0,1 2 0 0 0,1 22-83 0 0,3-49 75 0 0,-1 0 0 0 0,1 1 0 0 0,0-1 0 0 0,0 0 0 0 0,0 0 0 0 0,0 0 0 0 0,0 0 0 0 0,1 1 1 0 0,-1-2-1 0 0,1 1 0 0 0,-1 0 0 0 0,1 0 0 0 0,0 0 0 0 0,0-1 0 0 0,-1 1 0 0 0,1-1 0 0 0,0 1 0 0 0,0-1 1 0 0,1 0-1 0 0,-1 0 0 0 0,0 0 0 0 0,0 0 0 0 0,0 0 0 0 0,1-1 0 0 0,-1 1 0 0 0,0 0 0 0 0,1-1 1 0 0,-1 0-1 0 0,1 0 0 0 0,-1 0 0 0 0,0 0 0 0 0,1 0 0 0 0,-1 0 0 0 0,1 0 0 0 0,-1-1 0 0 0,0 1 0 0 0,1-1-75 0 0,-3 1 3 0 0,1 0 23 0 0,-1 0-3 0 0,0 0 1 0 0,0 0 2 0 0,0 0 10 0 0,0 0-4 0 0,0 0-6 0 0,0 0 2 0 0,0 0 20 0 0,0 0 20 0 0,0 0 4 0 0,0 0-2 0 0,0 0-7 0 0,0 0-7 0 0,0 0 16 0 0,0 0-4 0 0,0 0 3 0 0,0 0 1 0 0,0 0-4 0 0,0 0-14 0 0,0 0 6 0 0,0 0-6 0 0,0 0-17 0 0,0 0-2 0 0,0 0-11 0 0,0 0 10 0 0,0 0 4 0 0,0 0 10 0 0,0 0-15 0 0,0 0-12 0 0,0 0 9 0 0,0 0 2 0 0,1 0 0 0 0,0 0-4 0 0,-1 0-12 0 0,0 0 12 0 0,0 0 2 0 0,0 0-12 0 0,0 0-26 0 0,0 0 31 0 0,0 0 25 0 0,0 0-34 0 0,0 0-15 0 0,0 0 9 0 0,0 0-8 0 0,0 0 12 0 0,0 0 4 0 0,0 0-1 0 0,0 0-10 0 0,0 0-10 0 0,41-4-224 0 0,53 4 253 0 0,-76-4-646 0 0,-52-2-3377 0 0,23 2-1154 0 0,1-1-5166 0 0,7 2 3196 0 0</inkml:trace>
  <inkml:trace contextRef="#ctx0" brushRef="#br0" timeOffset="31015.491">6542 2758 3073 0 0,'0'0'2431'0'0,"0"0"-651"0"0,0 0-293 0 0,0 0 16 0 0,0 0 72 0 0,0 0-22 0 0,0 0-175 0 0,0 0-231 0 0,0 0-248 0 0,0 0-188 0 0,0 0-83 0 0,0 0-34 0 0,0 0 2 0 0,4-11-5 0 0,31-78 994 0 0,226-309 886 0 0,-169 268-2416 0 0,-86 160-687 0 0,-5 20 640 0 0,-2-30-7 0 0,1 0 0 0 0,1 0 1 0 0,1 0-1 0 0,1 0 1 0 0,1-1-1 0 0,0 1 0 0 0,1-1 1 0 0,8 17-2 0 0,-12-33 1 0 0,1 0 0 0 0,-1-1 0 0 0,1 1 0 0 0,-1-1 0 0 0,1 1 0 0 0,0-1 0 0 0,0 0 0 0 0,0 0 0 0 0,0 0 1 0 0,0 0-1 0 0,1 0 0 0 0,-1-1 0 0 0,1 1 0 0 0,-1 0 0 0 0,1-1 0 0 0,-1 0 0 0 0,1 0 0 0 0,0 0 0 0 0,0 0 0 0 0,0 0 0 0 0,-1 0 1 0 0,1-1-1 0 0,0 1 0 0 0,0-1 0 0 0,0 0 0 0 0,0 0 0 0 0,0 0 0 0 0,0 0 0 0 0,0-1 0 0 0,0 1 0 0 0,0-1 0 0 0,0 0 0 0 0,-1 0 1 0 0,1 1-1 0 0,0-2 0 0 0,0 1 0 0 0,-1 0 0 0 0,1-1-1 0 0,94-65 56 0 0,133-121-213 0 0,-182 166 17 0 0,-40 59 86 0 0,-46 166 193 0 0,37-127-1088 0 0,33-42-6258 0 0,-9-27-2729 0 0,-15-7 4699 0 0</inkml:trace>
  <inkml:trace contextRef="#ctx0" brushRef="#br0" timeOffset="31539.501">7656 2497 5017 0 0,'0'0'830'0'0,"0"0"-293"0"0,0 0-16 0 0,0 0 160 0 0,0 0 129 0 0,0 0 32 0 0,0 0-35 0 0,0 0-106 0 0,-29 34-103 0 0,-88 108-107 0 0,64-75 241 0 0,31-20-74 0 0,46-53 593 0 0,43-69 610 0 0,137-149-357 0 0,-199 218-1480 0 0,-1 2-25 0 0,0-1-1 0 0,0 0 0 0 0,1 1 0 0 0,-1 0 0 0 0,1 0 0 0 0,0 0 0 0 0,0 1 0 0 0,0 0 0 0 0,0 0 0 0 0,1 0 0 0 0,0 0 0 0 0,-1 1 0 0 0,1 0 1 0 0,0 0-1 0 0,0 1 0 0 0,0-1 0 0 0,0 1 0 0 0,0 1 0 0 0,0-1 0 0 0,0 1 0 0 0,0 0 0 0 0,1 0 0 0 0,-1 1 2 0 0,-3 1-5 0 0,1 0 0 0 0,-1 1 0 0 0,0 0 0 0 0,0-1 0 0 0,-1 1 0 0 0,1 0 0 0 0,-1 0 0 0 0,1 0 0 0 0,-1 1 0 0 0,0-1 0 0 0,0 0 0 0 0,0 1 0 0 0,-1 0 0 0 0,1-1 0 0 0,-1 1 0 0 0,0 0 0 0 0,0 0 0 0 0,0 0 0 0 0,-1-1 0 0 0,1 1 0 0 0,-1 0 0 0 0,0 2 5 0 0,13 40 51 0 0,35 79 52 0 0,-46-117-261 0 0,-2-8 195 0 0,1 1-1 0 0,-1-1 1 0 0,0 0-1 0 0,0 1 1 0 0,1-1-1 0 0,-1 1 0 0 0,0-1 1 0 0,0 0-1 0 0,1 1 1 0 0,-1-1-1 0 0,0 1 1 0 0,0-1-1 0 0,0 1 1 0 0,0-1-1 0 0,0 1 0 0 0,0-1 1 0 0,0 1-1 0 0,0-1 1 0 0,0 0-1 0 0,0 1 1 0 0,0-1-1 0 0,0 1 1 0 0,0-1-1 0 0,0 1 0 0 0,0-1 1 0 0,0 1-1 0 0,-1-1 1 0 0,1 1-1 0 0,0-1 1 0 0,0 0-1 0 0,-1 1 1 0 0,1-1-1 0 0,0 1 0 0 0,0-1 1 0 0,-1 0-1 0 0,1 1 1 0 0,0-1-1 0 0,-1 0 1 0 0,1 1-1 0 0,-1-1 1 0 0,1 0-1 0 0,0 0 1 0 0,-1 1-1 0 0,1-1 0 0 0,-1 0 1 0 0,1 0-1 0 0,-1 0 1 0 0,1 0-1 0 0,0 0 1 0 0,-1 0-1 0 0,1 1 1 0 0,-1-1-1 0 0,1 0 0 0 0,-1 0 1 0 0,1 0-1 0 0,-1 0 1 0 0,1-1-1 0 0,-1 1 1 0 0,1 0-1 0 0,-1 0 1 0 0,1 0-1 0 0,-1 0-36 0 0,-27-3 218 0 0,0-1 1 0 0,0-2-1 0 0,1 0 1 0 0,0-2-1 0 0,0-1 0 0 0,-13-7-218 0 0,39 16 1 0 0,-57-23-225 0 0,-7-2-1451 0 0,22 11-4593 0 0,33 9 371 0 0,7-1-1317 0 0</inkml:trace>
  <inkml:trace contextRef="#ctx0" brushRef="#br0" timeOffset="32147.038">8236 1945 1936 0 0,'0'0'2586'0'0,"0"0"-1092"0"0,0 0-279 0 0,0 0 124 0 0,0 0 93 0 0,0 0-1 0 0,0 0-93 0 0,0 0-135 0 0,0 0-122 0 0,0 0-82 0 0,0 0-88 0 0,0 0-122 0 0,0 0-103 0 0,-21 19-82 0 0,-65 64-77 0 0,41-21 261 0 0,40-49-631 0 0,-7 18 69 0 0,2 0 0 0 0,1 0 1 0 0,1 1-1 0 0,2 0 0 0 0,1 0 0 0 0,1 0 0 0 0,2 1 0 0 0,1 0 0 0 0,2-1 0 0 0,1 4-226 0 0,1-18 29 0 0,1-1 0 0 0,0 1 1 0 0,2-1-1 0 0,0-1 0 0 0,0 1 0 0 0,2-1 0 0 0,0 0 1 0 0,1 0-1 0 0,0-1 0 0 0,1-1 0 0 0,1 1 1 0 0,6 5-30 0 0,-12-14-51 0 0,0 0 0 0 0,1-1 0 0 0,0 1 0 0 0,1-1 0 0 0,-1 0 0 0 0,1-1 1 0 0,0 1-1 0 0,0-1 0 0 0,0-1 0 0 0,0 1 0 0 0,1-1 0 0 0,-1-1 1 0 0,1 1-1 0 0,0-1 0 0 0,0 0 0 0 0,0-1 0 0 0,0 0 0 0 0,0-1 0 0 0,0 1 1 0 0,0-1-1 0 0,1-1 0 0 0,-1 0 0 0 0,4 0 51 0 0,42-29-3805 0 0,-22 5-4554 0 0,-29 23 7156 0 0,9-9-7388 0 0</inkml:trace>
  <inkml:trace contextRef="#ctx0" brushRef="#br0" timeOffset="33161.534">9046 1636 0 0 0,'0'0'259'0'0,"15"-5"2231"0"0,26 16 6621 0 0,41-6-4278 0 0,90-10-1703 0 0,85-19-1610 0 0,13 5-836 0 0,71 0-285 0 0,-63-18-224 0 0,-116-2-261 0 0,-170 38-4744 0 0,-1 1 2474 0 0,2 0-3244 0 0,0 0-4129 0 0</inkml:trace>
  <inkml:trace contextRef="#ctx0" brushRef="#br0" timeOffset="37519.784">8387 2368 0 0 0,'0'0'392'0'0,"0"0"314"0"0,0 0 326 0 0,0 0 207 0 0,0 0 81 0 0,0 0-74 0 0,0 0-130 0 0,0 0-72 0 0,0 0-90 0 0,0 0-61 0 0,16-11-38 0 0,82-56 672 0 0,-81 50-1250 0 0,1 0-1 0 0,-2-2 1 0 0,-1 0 0 0 0,0-1 0 0 0,-1 0-1 0 0,-1-1 1 0 0,-1-1 0 0 0,-1 0 0 0 0,-1-1-1 0 0,-1 0 1 0 0,-1 0 0 0 0,3-16-277 0 0,-8-21 29 0 0,-4 59-74 0 0,-1 0-1 0 0,1 0 1 0 0,-1 0-1 0 0,1 0 1 0 0,-1 0-1 0 0,1 1 1 0 0,-1-1 0 0 0,0 1-1 0 0,0-1 1 0 0,1 1-1 0 0,-1 0 1 0 0,0-1-1 0 0,0 1 1 0 0,1 0 0 0 0,-1 0-1 0 0,0 0 1 0 0,0 0-1 0 0,1 1 1 0 0,-1-1-1 0 0,0 0 1 0 0,0 1 0 0 0,1-1-1 0 0,-1 1 1 0 0,1 0-1 0 0,-1 0 1 0 0,0-1-1 0 0,1 1 1 0 0,-1 0-1 0 0,1 0 1 0 0,-1 1 45 0 0,-6 6-10 0 0,1 0 0 0 0,0 1 0 0 0,0 0 0 0 0,1 0-1 0 0,0 1 1 0 0,1 0 0 0 0,0 0 0 0 0,1 0 0 0 0,0 0 0 0 0,0 1 0 0 0,1 0-1 0 0,0 0 1 0 0,1 0 0 0 0,1 0 0 0 0,-1 0 0 0 0,2 0 0 0 0,-1 0 0 0 0,2 0-1 0 0,-1 0 1 0 0,2 2 10 0 0,-1-8 58 0 0,0 0 0 0 0,1 0-1 0 0,0-1 1 0 0,0 1 0 0 0,0 0 0 0 0,0-1-1 0 0,1 1 1 0 0,-1-1 0 0 0,1 0-1 0 0,0 0 1 0 0,1 0 0 0 0,-1 0 0 0 0,1-1-1 0 0,-1 1 1 0 0,1-1 0 0 0,0 0-1 0 0,0 0 1 0 0,1 0 0 0 0,-1-1-1 0 0,1 1 1 0 0,-1-1 0 0 0,1 0 0 0 0,0-1-1 0 0,0 1 1 0 0,-1-1 0 0 0,1 0-1 0 0,0 0 1 0 0,0 0 0 0 0,1-1-1 0 0,0 1-57 0 0,156-11 1763 0 0,-52-28-1388 0 0,-27 7-4502 0 0,-65 26-4003 0 0,-16 2 2410 0 0</inkml:trace>
  <inkml:trace contextRef="#ctx0" brushRef="#br0" timeOffset="37769.148">8435 2449 1568 0 0,'0'0'2520'0'0,"0"0"-781"0"0,0 0-195 0 0,0 0 112 0 0,0 0 78 0 0,0 0-86 0 0,0 0-187 0 0,33 0-224 0 0,104 0-239 0 0,-1-19 908 0 0,-100 9-1732 0 0,-1 1-596 0 0,68-17 566 0 0,-36 6-9417 0 0,-58 16 639 0 0</inkml:trace>
  <inkml:trace contextRef="#ctx0" brushRef="#br0" timeOffset="37770.148">8617 2666 2224 0 0,'0'0'1998'0'0,"0"0"-387"0"0,0 0-156 0 0,0 0 118 0 0,0 0 75 0 0,0 0-124 0 0,0 0-173 0 0,0 0-232 0 0,0 0-201 0 0,0 0-121 0 0,0 0-130 0 0,0 0-99 0 0,0 0-81 0 0,21-5-60 0 0,64-17-79 0 0,-12 16 400 0 0,-33 28-512 0 0,-40-19-212 0 0,-1 0 0 0 0,1 0 1 0 0,0 1-1 0 0,-1-1 0 0 0,1 0 0 0 0,-1 0 1 0 0,0 0-1 0 0,0 0 0 0 0,-1 0 0 0 0,1 0 1 0 0,0 0-1 0 0,-1 0 0 0 0,0 0 0 0 0,0-1 1 0 0,0 1-1 0 0,0-1 0 0 0,0 1 0 0 0,0-1 1 0 0,-1 0-1 0 0,1 0 0 0 0,-1 0 0 0 0,1 0 1 0 0,-1 0-25 0 0,-3 3 19 0 0,-8 9-12 0 0,7-8-3 0 0,0 0 0 0 0,0 1 0 0 0,0 0 0 0 0,1 0 0 0 0,0 1 0 0 0,0 0 0 0 0,1 0 0 0 0,0 0 0 0 0,1 0 0 0 0,0 1 0 0 0,-1 1-4 0 0,5-8 18 0 0,0-1 0 0 0,0 0 0 0 0,1 0 0 0 0,-1 0-1 0 0,0 1 1 0 0,0-1 0 0 0,1 0 0 0 0,-1 0 0 0 0,1 0 0 0 0,-1 0 0 0 0,1 0 0 0 0,-1 0-1 0 0,1 0 1 0 0,0 0 0 0 0,0 0 0 0 0,-1 0 0 0 0,1 0 0 0 0,0 0 0 0 0,0-1 0 0 0,0 1-1 0 0,0 0 1 0 0,0-1 0 0 0,0 1 0 0 0,0 0 0 0 0,0-1 0 0 0,0 1 0 0 0,0-1 0 0 0,0 0-1 0 0,1 1 1 0 0,-1-1 0 0 0,0 0 0 0 0,0 0 0 0 0,0 1 0 0 0,1-1 0 0 0,-1 0 0 0 0,0 0-1 0 0,0 0 1 0 0,0-1 0 0 0,1 1 0 0 0,-1 0 0 0 0,0 0 0 0 0,1-1-18 0 0,57-10 799 0 0,44-48-1536 0 0,-71 34-3160 0 0,-5 0-4918 0 0,-20 17 387 0 0</inkml:trace>
  <inkml:trace contextRef="#ctx0" brushRef="#br0" timeOffset="37771.148">9167 2449 5321 0 0,'0'0'1176'0'0,"0"0"-211"0"0,0 0 191 0 0,0 0 418 0 0,0 0 279 0 0,0 0-48 0 0,0 0-273 0 0,0 0-337 0 0,0 0-256 0 0,0 0-162 0 0,0 0-134 0 0,0 0-123 0 0,0 0-117 0 0,26-2-107 0 0,82-9-92 0 0,41-28-781 0 0,-111 25-2314 0 0,-14 4-5534 0 0,-13 9-41 0 0</inkml:trace>
  <inkml:trace contextRef="#ctx0" brushRef="#br0" timeOffset="37772.148">9613 2184 2040 0 0,'0'0'1234'0'0,"0"0"-187"0"0,0 0 137 0 0,0 0 315 0 0,0 0 162 0 0,0 0-57 0 0,0 0-259 0 0,0 0-372 0 0,-1 36-340 0 0,-3 112-263 0 0,4 14 71 0 0,30 37-990 0 0,-30-199 550 0 0,0 0 1 0 0,-1 0-1 0 0,1 0 1 0 0,0 0 0 0 0,-1 0-1 0 0,1 0 1 0 0,0 0 0 0 0,-1 0-1 0 0,1 0 1 0 0,0 0-1 0 0,-1 0 1 0 0,1 0 0 0 0,0 0-1 0 0,-1 0 1 0 0,1 0 0 0 0,0 1-1 0 0,-1-1 1 0 0,1 0 0 0 0,0 0-1 0 0,-1 0 1 0 0,1 1-1 0 0,0-1 1 0 0,0 0 0 0 0,-1 0-1 0 0,1 1 1 0 0,0-1 0 0 0,0 0-1 0 0,0 0 1 0 0,-1 1-1 0 0,1-1 1 0 0,0 0 0 0 0,0 1-1 0 0,0-1 1 0 0,0 0 0 0 0,0 1-1 0 0,0-1 1 0 0,0 0 0 0 0,-1 1-1 0 0,1-1 1 0 0,0 0-1 0 0,0 1 1 0 0,0-1 0 0 0,0 0-1 0 0,1 1 1 0 0,-1-1 0 0 0,0 0-1 0 0,0 1 1 0 0,0-1-1 0 0,0 0 1 0 0,0 1 0 0 0,0-1-1 0 0,0 0 1 0 0,0 0 0 0 0,1 1-2 0 0,-19-29 533 0 0,14 12-201 0 0,1 1 1 0 0,0-1-1 0 0,0-1 0 0 0,2 1 1 0 0,0 0-1 0 0,1 0 0 0 0,1-1 1 0 0,0 1-1 0 0,1 0 0 0 0,1 0 0 0 0,1-5-332 0 0,2-8 127 0 0,1-1-1 0 0,2 2 0 0 0,0-1 0 0 0,2 2 1 0 0,1-1-1 0 0,1 1 0 0 0,2 1 0 0 0,0 0 1 0 0,2 2-1 0 0,0-1 0 0 0,2 2 0 0 0,1 1 1 0 0,0 0-1 0 0,2 1 0 0 0,10-6-126 0 0,-26 22 1 0 0,1 1 0 0 0,0 0 0 0 0,0 0 1 0 0,0 1-1 0 0,0 0 0 0 0,0 0 0 0 0,0 1 0 0 0,1 0 0 0 0,-1 0 0 0 0,1 1 0 0 0,7-1-1 0 0,-11 4 1 0 0,-1 0-1 0 0,0 0 1 0 0,0 1-1 0 0,0-1 1 0 0,-1 1-1 0 0,1-1 1 0 0,0 1-1 0 0,-1 0 1 0 0,0 0 0 0 0,1 0-1 0 0,-1 0 1 0 0,-1 0-1 0 0,1 1 1 0 0,0-1-1 0 0,-1 0 1 0 0,0 1-1 0 0,1 0 1 0 0,-1-1-1 0 0,-1 1 1 0 0,1 0-1 0 0,-1-1 1 0 0,1 1-1 0 0,-1 0 1 0 0,0 0 0 0 0,0-1-1 0 0,0 1 1 0 0,-1 0-1 0 0,0-1 1 0 0,1 1-1 0 0,-2 0 0 0 0,2 0-1 0 0,-2 11-25 0 0,-2 0 0 0 0,0 0 0 0 0,0-1 0 0 0,-2 1 0 0 0,0-1 0 0 0,0 0 0 0 0,-1-1 0 0 0,-1 0 0 0 0,-1 0 0 0 0,1 0 0 0 0,-2-1 0 0 0,0 0 0 0 0,0-1 0 0 0,-1 0 0 0 0,0-1 0 0 0,-1 0 0 0 0,0-1 0 0 0,-7 4 26 0 0,-36 28-12 0 0,54-39 12 0 0,0-1 0 0 0,0 1 0 0 0,1 0 1 0 0,-1 0-1 0 0,1-1 0 0 0,-1 1 0 0 0,1 0 0 0 0,0 0 1 0 0,0 0-1 0 0,0 0 0 0 0,0 0 0 0 0,0 0 0 0 0,0 0 1 0 0,0-1-1 0 0,0 1 0 0 0,1 0 0 0 0,-1 0 0 0 0,1 0 1 0 0,0 0-1 0 0,-1-1 0 0 0,1 1 0 0 0,0 0 0 0 0,0-1 1 0 0,0 1-1 0 0,0-1 0 0 0,1 1 0 0 0,13 18 70 0 0,-6-7 33 0 0,1 0 1 0 0,0 0-1 0 0,0-1 0 0 0,2-1 0 0 0,-1 0 1 0 0,2 0-1 0 0,-1-1 0 0 0,1-1 0 0 0,1 0 0 0 0,0 0 1 0 0,13 5-104 0 0,57-1-210 0 0,-59-24-2739 0 0,-4-9-3837 0 0,-15 12 1750 0 0,-1 0-393 0 0</inkml:trace>
  <inkml:trace contextRef="#ctx0" brushRef="#br0" timeOffset="37948.85">10139 1901 6169 0 0,'0'0'2322'0'0,"0"0"-1168"0"0,0 0-434 0 0,0 0 240 0 0,0 0 340 0 0,0 0 227 0 0,0 0-93 0 0,0 0-320 0 0,0 0-260 0 0,0 0-177 0 0,0 0-63 0 0,0 0-38 0 0,0 0-41 0 0,14 33-48 0 0,46 107-58 0 0,63 113 846 0 0,-116-235-1277 0 0,-1 0 0 0 0,-1 0-1 0 0,0 1 1 0 0,-1-1 0 0 0,-1 1-1 0 0,-1 0 1 0 0,-1 0-1 0 0,0 0 1 0 0,-2 2 2 0 0,0-14-156 0 0,1-1 0 0 0,-2 0 1 0 0,1 0-1 0 0,-1-1 0 0 0,0 1 0 0 0,0 0 0 0 0,0 0 1 0 0,-1-1-1 0 0,0 0 0 0 0,0 1 0 0 0,-1-1 0 0 0,1 0 1 0 0,-1-1-1 0 0,0 1 0 0 0,0-1 0 0 0,-1 1 0 0 0,0-1 156 0 0,-23 20-4375 0 0,-1-4-3920 0 0,19-12 1488 0 0</inkml:trace>
  <inkml:trace contextRef="#ctx0" brushRef="#br0" timeOffset="38402.232">10565 1786 5001 0 0,'0'0'2451'0'0,"0"0"-88"0"0,0 0-42 0 0,0 0-103 0 0,0 0-319 0 0,0 0-439 0 0,0 0-396 0 0,0 0-298 0 0,0 0-186 0 0,0 0-115 0 0,0 0-73 0 0,0 0 22 0 0,0 0 31 0 0,4 1 23 0 0,85-5 1404 0 0,49-4-1140 0 0,-136 9-732 0 0,-1-1 0 0 0,0 0 0 0 0,0 0 0 0 0,0 0 0 0 0,0 1 0 0 0,1-1 0 0 0,-1 1-1 0 0,0-1 1 0 0,0 1 0 0 0,0-1 0 0 0,0 1 0 0 0,0 0 0 0 0,0-1 0 0 0,0 1 0 0 0,-1 0 0 0 0,1 0 0 0 0,0-1 0 0 0,0 1 0 0 0,0 0 0 0 0,-1 0 0 0 0,1 0 0 0 0,-1 0 0 0 0,1 0 0 0 0,0 0 0 0 0,-1 0 0 0 0,0 1 0 0 0,1-1 0 0 0,-1 0 0 0 0,0 0 0 0 0,1 0 0 0 0,-1 0 0 0 0,0 0 0 0 0,0 1 0 0 0,0-1 0 0 0,0 0 0 0 0,0 0 0 0 0,0 0 0 0 0,-1 0 0 0 0,1 1 0 0 0,0-1 0 0 0,-1 0 0 0 0,1 0 0 0 0,0 0 0 0 0,-1 0 0 0 0,1 0 0 0 0,-1 0 0 0 0,0 1 0 0 0,-24 55 21 0 0,3-22-12 0 0,10-18-5 0 0,1 1-1 0 0,0 0 1 0 0,1 1-1 0 0,1 0 1 0 0,1 1-1 0 0,-5 17-3 0 0,13-34 3 0 0,-1-1-1 0 0,1 1 0 0 0,-1-1 0 0 0,1 1 1 0 0,0-1-1 0 0,0 1 0 0 0,0 0 1 0 0,0-1-1 0 0,0 1 0 0 0,1-1 0 0 0,-1 1 1 0 0,1-1-1 0 0,-1 1 0 0 0,1-1 1 0 0,0 0-1 0 0,0 1 0 0 0,0-1 0 0 0,1 0 1 0 0,-1 1-1 0 0,0-1 0 0 0,1 0 0 0 0,0 0 1 0 0,-1 0-1 0 0,1-1 0 0 0,0 1 1 0 0,0 0-1 0 0,0 0 0 0 0,0-1 0 0 0,0 0 1 0 0,0 1-1 0 0,0-1 0 0 0,1 0 1 0 0,-1 0-1 0 0,0 0 0 0 0,1 0 0 0 0,-1 0 1 0 0,1-1-1 0 0,-1 1 0 0 0,1-1 1 0 0,-1 0-1 0 0,1 1 0 0 0,0-1 0 0 0,-1 0 1 0 0,1-1-1 0 0,-1 1 0 0 0,1 0 0 0 0,-1-1 1 0 0,1 1-1 0 0,-1-1 0 0 0,1 0 1 0 0,-1 0-1 0 0,0 0 0 0 0,1 0 0 0 0,-1 0 1 0 0,1-1-3 0 0,130-50-2055 0 0,-106 38-2615 0 0,-1-1-3819 0 0,-15 8-1384 0 0</inkml:trace>
  <inkml:trace contextRef="#ctx0" brushRef="#br0" timeOffset="41470.983">10614 233 6265 0 0,'0'0'111'0'0,"0"0"-167"0"0,0 0 8 0 0,0 0 265 0 0,0 0 285 0 0,0 0 222 0 0,0 0 144 0 0,32-19 36 0 0,102-56-51 0 0,11 10 1774 0 0,-124 59-2352 0 0,23-2 333 0 0,-30 45 288 0 0,49 263 1826 0 0,0-87-2051 0 0,-11 4 1 0 0,-3 32-672 0 0,-8 27 380 0 0,-1 176-380 0 0,-27 115 473 0 0,-19-488-227 0 0,-3-2 0 0 0,-3 1 0 0 0,-13 41-246 0 0,-15 89 652 0 0,33-76 288 0 0,27-97-609 0 0,-7-29 2447 0 0,-48-22-2264 0 0,-79 19-2114 0 0,65 5-1635 0 0,4 0-3695 0 0,24-4-4658 0 0</inkml:trace>
  <inkml:trace contextRef="#ctx0" brushRef="#br0" timeOffset="46800.691">412 52 1136 0 0,'0'0'1321'0'0,"0"0"-601"0"0,0 0-239 0 0,0 0 14 0 0,0 0 181 0 0,0 0 284 0 0,0 0 256 0 0,0 0 141 0 0,0 0-72 0 0,0 0-190 0 0,0 0-221 0 0,-8-6-222 0 0,-27-18-108 0 0,-20 7 1324 0 0,43 15-1739 0 0,-1 1 0 0 0,1 0-1 0 0,0 0 1 0 0,-1 1-1 0 0,1 1 1 0 0,0 0-1 0 0,0 1 1 0 0,0 0 0 0 0,0 1-1 0 0,0 0 1 0 0,0 1-1 0 0,0 0 1 0 0,1 1-1 0 0,0 1 1 0 0,0-1 0 0 0,0 2-1 0 0,1-1 1 0 0,0 2-1 0 0,0-1 1 0 0,1 1 0 0 0,0 1-1 0 0,-3 3-128 0 0,4 2 21 0 0,1 1 0 0 0,0 0 0 0 0,1 1 0 0 0,1 0 0 0 0,0-1-1 0 0,1 2 1 0 0,1-1 0 0 0,0 0 0 0 0,1 1 0 0 0,1-1 0 0 0,1 1 0 0 0,0 6-21 0 0,6 897 1800 0 0,47 119-673 0 0,-41-506-636 0 0,28-279 0 0 0,-5-139-218 0 0,-16 80 454 0 0,22-136-334 0 0,-33-57-307 0 0,-1-1-1 0 0,0 1 1 0 0,1-1-1 0 0,-1-1 0 0 0,1 1 1 0 0,-1-1-1 0 0,1-1 1 0 0,-1 1-1 0 0,1-1 1 0 0,-1-1-1 0 0,1 1 1 0 0,-1-1-1 0 0,0 0 0 0 0,0-1 1 0 0,0 0-1 0 0,0 0 1 0 0,0 0-1 0 0,2-3-85 0 0,25-7 209 0 0,118-50-857 0 0,-123 50-2235 0 0,-9 5-4737 0 0,-7 4-4286 0 0</inkml:trace>
  <inkml:trace contextRef="#ctx0" brushRef="#br0" timeOffset="49956.168">11349 1764 0 0 0,'0'0'569'0'0,"0"0"520"0"0,0 0 291 0 0,0 0 202 0 0,0 0 93 0 0,0 0-84 0 0,0 0-175 0 0,34-19-242 0 0,106-63-230 0 0,-59 18 420 0 0,-61 44-1106 0 0,-1-1-1 0 0,-1-1 1 0 0,-1-1 0 0 0,-1 0-1 0 0,-1-1 1 0 0,-1 0 0 0 0,-2-1-1 0 0,0-1 1 0 0,-1 0 0 0 0,-2-1-1 0 0,-1 0 1 0 0,-1 0 0 0 0,-1-1-1 0 0,-1-4-256 0 0,-5 31-2 0 0,2-2-9 0 0,-1 0-1 0 0,0 0 0 0 0,0 0 1 0 0,0 0-1 0 0,-1 0 0 0 0,1 0 1 0 0,-1 0-1 0 0,0-1 0 0 0,0 1 1 0 0,0 0-1 0 0,0 0 0 0 0,0-1 1 0 0,-1 1-1 0 0,1 0 0 0 0,-1 0 1 0 0,0 0-1 0 0,0 0 0 0 0,0 0 1 0 0,0 0-1 0 0,-1 0 0 0 0,1 0 1 0 0,-1 0-1 0 0,0 1 0 0 0,0-1 1 0 0,0 1-1 0 0,0-1 0 0 0,0 1 1 0 0,0 0-1 0 0,-1-1 0 0 0,1 1 1 0 0,-1 0-1 0 0,1 1 0 0 0,-2-2 11 0 0,-5 7-130 0 0,0 0-1 0 0,0 0 1 0 0,0 0-1 0 0,0 1 1 0 0,1 1-1 0 0,0-1 1 0 0,0 1-1 0 0,1 1 1 0 0,-1-1-1 0 0,1 1 1 0 0,1 0-1 0 0,-1 1 1 0 0,1 0 0 0 0,1 0-1 0 0,-1 0 1 0 0,1 1-1 0 0,1 0 1 0 0,0 0-1 0 0,0 0 1 0 0,-2 7 130 0 0,-5 7-133 0 0,1 0 0 0 0,1 0 0 0 0,1 1 0 0 0,1 0 0 0 0,1 1 1 0 0,1 0-1 0 0,2 0 0 0 0,0 0 0 0 0,2 0 0 0 0,0 10 133 0 0,2-29 42 0 0,1 0 0 0 0,-1 1 0 0 0,1-2 0 0 0,1 1-1 0 0,-1 0 1 0 0,1 0 0 0 0,0-1 0 0 0,0 1 0 0 0,0-1-1 0 0,1 0 1 0 0,0 0 0 0 0,0 0 0 0 0,0-1 0 0 0,0 0-1 0 0,1 1 1 0 0,0-1 0 0 0,0-1 0 0 0,0 1 0 0 0,0-1 0 0 0,1 0-1 0 0,-1 0 1 0 0,1 0 0 0 0,0-1 0 0 0,0 0 0 0 0,-1 0-1 0 0,2 0 1 0 0,-1-1 0 0 0,0 0 0 0 0,0 0 0 0 0,0-1-1 0 0,0 0 1 0 0,1 0 0 0 0,-1 0 0 0 0,1-1-42 0 0,11 1 277 0 0,0 0 0 0 0,1-2 0 0 0,-1 0 0 0 0,0-1 0 0 0,0-1 0 0 0,0-1 0 0 0,0-1 0 0 0,-1 0 0 0 0,0-1 0 0 0,0-1 0 0 0,0 0 0 0 0,-1-1 0 0 0,5-5-277 0 0,1-1 147 0 0,-1-1 0 0 0,-1-1 1 0 0,0 0-1 0 0,-1-2 1 0 0,-1 0-1 0 0,-1-1 1 0 0,0-1-1 0 0,-2-1 0 0 0,0 0 1 0 0,-2-1-1 0 0,0 0 1 0 0,-2-1-1 0 0,0-1 0 0 0,-2 0 1 0 0,3-12-148 0 0,-11 32-5 0 0,1-1 0 0 0,-1 1 1 0 0,0-1-1 0 0,0 1 0 0 0,-1-1 1 0 0,1 0-1 0 0,-1 0 0 0 0,-1 1 0 0 0,1-1 1 0 0,-1 1-1 0 0,0-1 0 0 0,0 0 1 0 0,-1 1-1 0 0,1-1 0 0 0,-2-1 5 0 0,0 6-39 0 0,1 0 0 0 0,-1 1 0 0 0,0-1 0 0 0,1 1 0 0 0,-1 0 0 0 0,1 0 0 0 0,-1 0 0 0 0,0 0 0 0 0,1 0 0 0 0,-1 1 0 0 0,0-1 0 0 0,1 1 0 0 0,-1 0 1 0 0,1 0-1 0 0,-1 0 0 0 0,1 0 0 0 0,0 0 0 0 0,-1 0 0 0 0,1 0 0 0 0,0 1 0 0 0,0-1 0 0 0,0 1 0 0 0,0 0 0 0 0,0 0 0 0 0,0-1 0 0 0,0 1 0 0 0,1 1 0 0 0,-1-1 0 0 0,1 0 0 0 0,-1 0 0 0 0,1 0 0 0 0,0 1 0 0 0,0-1 0 0 0,0 1 0 0 0,0-1 0 0 0,0 3 39 0 0,-11 17-98 0 0,1 0 1 0 0,1 0-1 0 0,1 1 0 0 0,1 1 1 0 0,0-1-1 0 0,3 1 0 0 0,0 1 0 0 0,1-1 1 0 0,1 1-1 0 0,1-1 0 0 0,2 10 98 0 0,0-30 0 0 0,0 1-1 0 0,0-1 0 0 0,1 0 1 0 0,0 0-1 0 0,0 1 1 0 0,0-1-1 0 0,0 0 1 0 0,1 0-1 0 0,0 0 0 0 0,-1 0 1 0 0,2-1-1 0 0,-1 1 1 0 0,0 0-1 0 0,1-1 0 0 0,-1 0 1 0 0,1 1-1 0 0,0-1 1 0 0,0 0-1 0 0,0 0 1 0 0,1-1-1 0 0,-1 1 0 0 0,1-1 1 0 0,-1 1-1 0 0,1-1 1 0 0,0 0-1 0 0,0-1 0 0 0,0 1 1 0 0,0-1-1 0 0,0 1 1 0 0,0-1-1 0 0,0-1 1 0 0,1 1-1 0 0,-1 0 0 0 0,0-1 1 0 0,3 0 0 0 0,8 1 172 0 0,-1-1 1 0 0,1-1 0 0 0,0 0-1 0 0,0 0 1 0 0,0-2 0 0 0,0 0 0 0 0,-1-1-1 0 0,0 0 1 0 0,11-5-173 0 0,2-6 289 0 0,-1-1 0 0 0,-1-1 0 0 0,0-1 0 0 0,-1-1 1 0 0,-1-2-1 0 0,-1 0 0 0 0,-1-1 0 0 0,-1-1 0 0 0,-1-1 0 0 0,4-8-289 0 0,-10 16 32 0 0,0 0 1 0 0,-2-1-1 0 0,0-1 0 0 0,-1 0 1 0 0,0 0-1 0 0,-2-1 0 0 0,0 0 1 0 0,-1 0-1 0 0,-1-1 0 0 0,-1 0 0 0 0,-1 0 1 0 0,0 0-1 0 0,-2-1 0 0 0,1-18-32 0 0,-3 37-10 0 0,0 0-1 0 0,0 0 0 0 0,0 0 0 0 0,0 0 1 0 0,0 0-1 0 0,-1 0 0 0 0,1 0 1 0 0,0 0-1 0 0,-1 1 0 0 0,0-1 1 0 0,1 0-1 0 0,-1 0 0 0 0,0 0 0 0 0,0 1 1 0 0,0-1-1 0 0,0 0 0 0 0,0 1 1 0 0,0-1-1 0 0,-1 1 0 0 0,1-1 1 0 0,0 1-1 0 0,-1 0 0 0 0,1-1 0 0 0,-1 1 1 0 0,0 0-1 0 0,1 0 0 0 0,-1 0 1 0 0,0 0-1 0 0,0 1 0 0 0,1-1 1 0 0,-1 0-1 0 0,0 1 0 0 0,0-1 0 0 0,0 1 1 0 0,0 0-1 0 0,0-1 0 0 0,0 1 1 0 0,0 0-1 0 0,0 0 0 0 0,0 0 1 0 0,0 1 10 0 0,-7 5-56 0 0,0 1 1 0 0,1 1 0 0 0,-1-1 0 0 0,1 2 0 0 0,1-1-1 0 0,0 1 1 0 0,0 0 0 0 0,1 0 0 0 0,0 1 0 0 0,0 0-1 0 0,1 0 1 0 0,1 0 0 0 0,-1 1 55 0 0,-6 16-56 0 0,1 0 0 0 0,2 0 0 0 0,0 1-1 0 0,2 0 1 0 0,1 0 0 0 0,1 1 0 0 0,2-1 0 0 0,0 1 0 0 0,3 21 56 0 0,-1-42-21 0 0,1 0 0 0 0,1 0 0 0 0,-1 0 0 0 0,1 0 0 0 0,0 0 0 0 0,1-1 0 0 0,0 1 0 0 0,0-1 0 0 0,1 1 0 0 0,0-1 0 0 0,0 0 0 0 0,1 0 0 0 0,-1-1 0 0 0,1 0 0 0 0,1 1 0 0 0,-1-2 0 0 0,1 1 0 0 0,1-1 0 0 0,-1 1 0 0 0,0-2-1 0 0,1 1 1 0 0,7 3 22 0 0,66 12-3910 0 0,-54-20-5019 0 0,-19 0 2225 0 0</inkml:trace>
  <inkml:trace contextRef="#ctx0" brushRef="#br0" timeOffset="50221.649">12923 1492 11434 0 0,'0'0'1033'0'0,"0"0"-154"0"0,0 0 135 0 0,0 0 141 0 0,0 0-85 0 0,0 0-274 0 0,0 0-308 0 0,0 0-221 0 0,0 0-100 0 0,0 0-71 0 0,0 0-34 0 0,0 0-7 0 0,0 32-27 0 0,3 101 1 0 0,1 4-1890 0 0,-8-125-628 0 0,3-9-7629 0 0,1-3 10091 0 0,0 0-4051 0 0</inkml:trace>
  <inkml:trace contextRef="#ctx0" brushRef="#br0" timeOffset="50550.679">12647 1481 6993 0 0,'0'0'1664'0'0,"0"0"-212"0"0,0 0 174 0 0,0 0 174 0 0,0 0-93 0 0,0 0-259 0 0,0 0-249 0 0,0 0-207 0 0,31-8-165 0 0,97-25-149 0 0,66-18 785 0 0,-97 40-2812 0 0,-93 32-6163 0 0,-4-16 2091 0 0,0 2-2146 0 0</inkml:trace>
  <inkml:trace contextRef="#ctx0" brushRef="#br0" timeOffset="50807.74">12704 1831 6705 0 0,'0'0'1829'0'0,"0"0"31"0"0,0 0 174 0 0,0 0-68 0 0,0 0-302 0 0,0 0-340 0 0,0 0-301 0 0,0 0-205 0 0,31-7-178 0 0,98-22-165 0 0,-6-16 248 0 0,-59 19-747 0 0,-2 0-1586 0 0,-21 11-2226 0 0,-22 9-1666 0 0,-8 1-4587 0 0</inkml:trace>
</inkml:ink>
</file>

<file path=ppt/ink/ink4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4:19.3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13 512 840 0 0,'0'0'2355'0'0,"0"0"-936"0"0,0 0-265 0 0,0 0 186 0 0,0 0 249 0 0,0 0 39 0 0,0 0-204 0 0,0 0-342 0 0,0 0-337 0 0,0 0-222 0 0,2 55 2046 0 0,-15 221-1302 0 0,12-267-1265 0 0,1 0 0 0 0,0 0 1 0 0,1 0-1 0 0,0 0 1 0 0,0 0-1 0 0,1-1 1 0 0,0 1-1 0 0,0 0 1 0 0,1-1-1 0 0,0 0 1 0 0,1 1-1 0 0,0-1 1 0 0,0-1-1 0 0,0 1 1 0 0,4 4-3 0 0,-6-11 22 0 0,-1 1-1 0 0,1-1 1 0 0,0 1 0 0 0,0-1-1 0 0,-1 0 1 0 0,1 0 0 0 0,0 0 0 0 0,0 0-1 0 0,0 0 1 0 0,0 0 0 0 0,1 0 0 0 0,-1-1-1 0 0,0 1 1 0 0,0-1 0 0 0,0 1-1 0 0,1-1 1 0 0,-1 0 0 0 0,0 0 0 0 0,0 0-1 0 0,0 0 1 0 0,1 0 0 0 0,-1-1 0 0 0,0 1-1 0 0,0 0 1 0 0,0-1 0 0 0,1 0-1 0 0,-1 0 1 0 0,0 0 0 0 0,0 0 0 0 0,0 0-1 0 0,0 0 1 0 0,0 0 0 0 0,-1 0 0 0 0,1-1-1 0 0,1-1-21 0 0,56-57 895 0 0,101-175 368 0 0,-153 305-1445 0 0,-7-65 192 0 0,-1 1 0 0 0,1-1-1 0 0,0 0 1 0 0,1 1 0 0 0,-1-1-1 0 0,1 0 1 0 0,0 0 0 0 0,1 0 0 0 0,-1 0-1 0 0,1 0 1 0 0,0 0 0 0 0,0 0-1 0 0,0 0 1 0 0,1-1 0 0 0,0 1-1 0 0,0-1 1 0 0,0 0 0 0 0,0 1-1 0 0,0-1 1 0 0,1-1 0 0 0,0 1-1 0 0,0-1 1 0 0,0 1 0 0 0,0-1-1 0 0,1 0 1 0 0,-1-1 0 0 0,1 1-1 0 0,0-1 1 0 0,0 0 0 0 0,-1 0-1 0 0,2 0 1 0 0,-1-1 0 0 0,0 1-1 0 0,0-1 1 0 0,4 0-10 0 0,1-4 132 0 0,-1 0 0 0 0,1-1 0 0 0,-1 0 0 0 0,0-1-1 0 0,-1 0 1 0 0,1 0 0 0 0,-1 0 0 0 0,0-1 0 0 0,0-1 0 0 0,0 1-1 0 0,-1-1 1 0 0,0-1 0 0 0,-1 1 0 0 0,1-1 0 0 0,-2 0 0 0 0,1-1 0 0 0,-1 1-1 0 0,0-1 1 0 0,-1 0 0 0 0,0 0 0 0 0,0-1 0 0 0,2-8-132 0 0,3-47-2072 0 0,-6 24-7097 0 0,0 30 423 0 0</inkml:trace>
  <inkml:trace contextRef="#ctx0" brushRef="#br0" timeOffset="432.757">709 0 7450 0 0,'0'0'1152'0'0,"0"0"-257"0"0,0 0-24 0 0,0 0 221 0 0,0 0 216 0 0,0 0 31 0 0,0 0-167 0 0,0 0-241 0 0,0 0-201 0 0,0 0-150 0 0,0 0-116 0 0,0 0-81 0 0,0 34-74 0 0,0 106-48 0 0,16 301 945 0 0,-19-205-1282 0 0,3-236 74 0 0,1 1 0 0 0,-1 0-1 0 0,1 0 1 0 0,-1-1 0 0 0,1 1 0 0 0,0 0 0 0 0,-1-1 0 0 0,1 1 0 0 0,0-1-1 0 0,0 1 1 0 0,-1-1 0 0 0,1 1 0 0 0,0-1 0 0 0,0 1 0 0 0,0-1-1 0 0,0 0 1 0 0,-1 1 0 0 0,1-1 0 0 0,0 0 0 0 0,0 0 0 0 0,0 0 0 0 0,0 0-1 0 0,0 0 1 0 0,0 0 0 0 0,0 0 0 0 0,0 0 0 0 0,0 0 0 0 0,0 0-1 0 0,-1 0 1 0 0,1-1 0 0 0,0 1 0 0 0,0 0 0 0 0,0-1 0 0 0,0 1 0 0 0,0-1-1 0 0,-1 1 1 0 0,1-1 0 0 0,0 1 0 0 0,0-1 0 0 0,-1 1 0 0 0,1-1-1 0 0,0 0 1 0 0,-1 1 0 0 0,1-1 0 0 0,-1 0 0 0 0,1 0 0 0 0,-1 1 0 0 0,1-1-1 0 0,-1 0 1 0 0,1 0 0 0 0,-1 0 0 0 0,0 0 2 0 0,198-237 329 0 0,-198 238-332 0 0,0-1-1 0 0,1 0 1 0 0,-1 1-1 0 0,0-1 0 0 0,0 1 1 0 0,1-1-1 0 0,-1 1 0 0 0,1-1 1 0 0,-1 1-1 0 0,0-1 1 0 0,1 1-1 0 0,-1-1 0 0 0,1 1 1 0 0,-1-1-1 0 0,1 1 1 0 0,-1 0-1 0 0,1-1 0 0 0,-1 1 1 0 0,1 0-1 0 0,-1 0 1 0 0,1-1-1 0 0,-1 1 0 0 0,1 0 1 0 0,0 0-1 0 0,-1 0 1 0 0,1-1-1 0 0,-1 1 0 0 0,1 0 1 0 0,0 0-1 0 0,-1 0 1 0 0,1 0-1 0 0,0 0 0 0 0,-1 1 1 0 0,1-1-1 0 0,-1 0 1 0 0,1 0-1 0 0,0 0 0 0 0,-1 0 1 0 0,1 1-1 0 0,-1-1 1 0 0,1 0-1 0 0,-1 0 0 0 0,1 1 1 0 0,0-1-1 0 0,-1 1 0 0 0,0-1 1 0 0,1 0-1 0 0,-1 1 1 0 0,1-1-1 0 0,-1 1 0 0 0,1-1 1 0 0,-1 1-1 0 0,0-1 1 0 0,1 1-1 0 0,-1-1 0 0 0,0 1 1 0 0,0-1-1 0 0,1 1 1 0 0,-1 0-1 0 0,0-1 4 0 0,1 45 218 0 0,-1-31-142 0 0,0 130 154 0 0,22-114-423 0 0,-14-28-4595 0 0,2-2-4900 0 0,-10 0 3765 0 0</inkml:trace>
  <inkml:trace contextRef="#ctx0" brushRef="#br0" timeOffset="5323.927">1185 714 0 0 0,'0'0'475'0'0,"0"0"576"0"0,0 0 88 0 0,0 0-81 0 0,0 0-35 0 0,0 0-1 0 0,0 0-18 0 0,0 0-50 0 0,3 3-6 0 0,45 16 6959 0 0,16-23-4734 0 0,-50-2-3017 0 0,-1-2 0 0 0,0 1 0 0 0,0-2 0 0 0,0 0 0 0 0,-1 0 0 0 0,-1-1 0 0 0,0 0 0 0 0,0-1 0 0 0,-1-1 0 0 0,2-2-156 0 0,-11 13 10 0 0,1-1-1 0 0,-1 1 1 0 0,1 0-1 0 0,-1-1 1 0 0,0 1 0 0 0,0 0-1 0 0,0-1 1 0 0,0 0 0 0 0,0 1-1 0 0,0-1 1 0 0,0 0-1 0 0,0 1 1 0 0,0-1 0 0 0,-1 0-1 0 0,1 0 1 0 0,-1 1 0 0 0,0-1-1 0 0,1 0 1 0 0,-1 0-1 0 0,0 0 1 0 0,0 0 0 0 0,0 0-1 0 0,0 0 1 0 0,0 1 0 0 0,-1-1-1 0 0,1 0 1 0 0,0 0-1 0 0,-1 0 1 0 0,0 1 0 0 0,1-1-1 0 0,-1 0 1 0 0,0 0 0 0 0,0 1-1 0 0,0-1 1 0 0,0 1-1 0 0,0-1 1 0 0,0 1 0 0 0,0-1-1 0 0,-1 1 1 0 0,1 0 0 0 0,0-1-1 0 0,-1 1 1 0 0,1 0-1 0 0,-1 0 1 0 0,0 0 0 0 0,1 0-10 0 0,-92-3-811 0 0,84 5 777 0 0,1 0 0 0 0,0 1 0 0 0,0 0 0 0 0,0 0 0 0 0,0 1 1 0 0,1 0-1 0 0,-1 0 0 0 0,1 1 0 0 0,0 0 0 0 0,0 0 0 0 0,0 1 0 0 0,0-1 0 0 0,1 2 1 0 0,-1-1-1 0 0,2 1 0 0 0,-1 0 0 0 0,0 0 0 0 0,1 1 0 0 0,0-1 0 0 0,0 2 34 0 0,-23 109 4 0 0,27-111 10 0 0,0 0 1 0 0,0 0-1 0 0,0 0 0 0 0,1 0 0 0 0,-1 0 0 0 0,2 0 0 0 0,-1 0 0 0 0,0 0 0 0 0,1-1 0 0 0,0 1 1 0 0,1 0-1 0 0,-1 0 0 0 0,1 0 0 0 0,0-1 0 0 0,1 1 0 0 0,-1-1 0 0 0,1 0 0 0 0,0 0 0 0 0,1 1-14 0 0,76 46 678 0 0,-71-50-749 0 0,-1 0 1 0 0,1 0-1 0 0,0-1 0 0 0,0 0 1 0 0,0 0-1 0 0,0-1 1 0 0,0 0-1 0 0,0-1 0 0 0,0 0 1 0 0,0 0-1 0 0,0-1 1 0 0,-1 0-1 0 0,1 0 0 0 0,0-1 1 0 0,-1 0-1 0 0,2-2 71 0 0,16-9-1911 0 0,-8 5-820 0 0,-1-1-3576 0 0,-10 6-2832 0 0</inkml:trace>
  <inkml:trace contextRef="#ctx0" brushRef="#br0" timeOffset="5895.717">1585 619 0 0 0,'0'0'525'0'0,"0"0"306"0"0,0 0 323 0 0,0 0 133 0 0,0 0-79 0 0,0 0-270 0 0,0 0-292 0 0,0 0-222 0 0,0 0-165 0 0,0 0-104 0 0,0 0-48 0 0,0 0-29 0 0,3 28-28 0 0,11 134-17 0 0,2-62 160 0 0,-12-100 5942 0 0,-2-14-4691 0 0,-2 14-1065 0 0,7-52 1023 0 0,3 0 0 0 0,1 1 0 0 0,3 1 0 0 0,11-22-1402 0 0,-22 62 23 0 0,1 0 0 0 0,0 0 1 0 0,1 0-1 0 0,0 0 0 0 0,1 1 1 0 0,0 0-1 0 0,1 0 0 0 0,-1 0 0 0 0,2 1 1 0 0,-1 0-1 0 0,9-6-23 0 0,-15 14-18 0 0,0 0-1 0 0,0 0 1 0 0,0 0 0 0 0,0 0-1 0 0,0 0 1 0 0,0 0 0 0 0,0 1 0 0 0,0-1-1 0 0,0 0 1 0 0,0 0 0 0 0,0 1-1 0 0,0-1 1 0 0,0 1 0 0 0,-1-1-1 0 0,1 1 1 0 0,0-1 0 0 0,0 1 0 0 0,0 0-1 0 0,-1-1 1 0 0,1 1 0 0 0,0 0-1 0 0,-1 0 1 0 0,1-1 0 0 0,0 1-1 0 0,-1 0 1 0 0,1 0 0 0 0,-1 0-1 0 0,1 0 1 0 0,-1 0 0 0 0,0 0 0 0 0,1 0-1 0 0,-1 0 1 0 0,0 0 0 0 0,0 0-1 0 0,1 0 1 0 0,-1 0 0 0 0,0 0-1 0 0,0 0 1 0 0,0 0 0 0 0,0 0 0 0 0,-1 0-1 0 0,1 0 1 0 0,0 0 0 0 0,0 0-1 0 0,-1 0 1 0 0,1-1 0 0 0,0 1-1 0 0,-1 0 1 0 0,1 1 18 0 0,0 2-149 0 0,16 57-3540 0 0,-1-49-1077 0 0,7-7-3978 0 0,-18-5 5279 0 0</inkml:trace>
  <inkml:trace contextRef="#ctx0" brushRef="#br0" timeOffset="6314.616">1911 744 0 0 0,'0'0'664'0'0,"0"0"914"0"0,0 0 420 0 0,0 0 61 0 0,0 0-80 0 0,0 0-151 0 0,0 0-154 0 0,0 0-164 0 0,0 0-126 0 0,0 0-156 0 0,0 0-194 0 0,0 0-146 0 0,31-6-155 0 0,97-18-125 0 0,-75 0 190 0 0,-46 16-558 0 0,1 1-65 0 0,-1-1 0 0 0,0 0 0 0 0,0 0 1 0 0,-1-1-1 0 0,0 0 0 0 0,-1 0 0 0 0,1 0 0 0 0,-2-1 0 0 0,1 1 0 0 0,-1-1 1 0 0,-1 0-1 0 0,2-6-175 0 0,-5 13-17 0 0,0 0-1 0 0,0 1 1 0 0,-1-1 0 0 0,1 1 0 0 0,0-1 0 0 0,-1 0 0 0 0,0 1 0 0 0,1-1-1 0 0,-1 1 1 0 0,0 0 0 0 0,0-1 0 0 0,0 1 0 0 0,-1 0 0 0 0,1-1-1 0 0,-1 1 1 0 0,1 0 0 0 0,-1 0 0 0 0,0 0 0 0 0,1 0 0 0 0,-1 0-1 0 0,0 1 1 0 0,0-1 0 0 0,-1 1 0 0 0,1-1 0 0 0,0 1 0 0 0,0 0 0 0 0,-1-1-1 0 0,1 1 1 0 0,-1 1 0 0 0,1-1 0 0 0,-1 0 0 0 0,1 0 0 0 0,-1 1-1 0 0,1 0 1 0 0,-1-1 0 0 0,0 1 0 0 0,1 0 0 0 0,-1 0 0 0 0,1 0-1 0 0,-1 1 1 0 0,0-1 0 0 0,1 1 0 0 0,-1-1 0 0 0,1 1 0 0 0,-1 0 0 0 0,1 0-1 0 0,-1 0 1 0 0,1 0 0 0 0,0 1 0 0 0,0-1 0 0 0,-1 1 0 0 0,0 0 17 0 0,-12 6-52 0 0,1 1 1 0 0,0 0-1 0 0,0 1 1 0 0,1 0 0 0 0,1 1-1 0 0,0 1 1 0 0,0-1 0 0 0,1 2-1 0 0,0 0 1 0 0,1 0-1 0 0,1 1 1 0 0,0 0 0 0 0,1 1-1 0 0,1 0 1 0 0,0 0 0 0 0,1 0-1 0 0,0 1 1 0 0,1 0-1 0 0,-1 12 52 0 0,5-22 19 0 0,1-1 0 0 0,0 0-1 0 0,1 1 1 0 0,-1-1 0 0 0,1 0-1 0 0,0 0 1 0 0,0 1 0 0 0,1-1-1 0 0,-1 0 1 0 0,1 0 0 0 0,0 0-1 0 0,1-1 1 0 0,-1 1 0 0 0,1 0-1 0 0,0-1 1 0 0,0 1 0 0 0,0-1-1 0 0,1 0 1 0 0,-1 0 0 0 0,1-1-1 0 0,0 1 1 0 0,0-1 0 0 0,1 0-1 0 0,-1 0 1 0 0,0 0 0 0 0,1 0-1 0 0,0-1 1 0 0,0 0 0 0 0,0 0 0 0 0,0 0-1 0 0,0 0 1 0 0,0-1 0 0 0,1 0-19 0 0,22 7 261 0 0,-1-2 1 0 0,1-1-1 0 0,0-1 1 0 0,0-1-1 0 0,0-2 1 0 0,0-1-1 0 0,0-1 1 0 0,13-3-262 0 0,79-33-1052 0 0,-75 13-6854 0 0,-34 17-3528 0 0</inkml:trace>
</inkml:ink>
</file>

<file path=ppt/ink/ink4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1T01:04:32.7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154 774 0 0 0,'0'0'361'0'0,"0"0"313"0"0,0 0 190 0 0,-14 0 207 0 0,-64 0 2303 0 0,113 1 6653 0 0,57-2-7583 0 0,488-102 1434 0 0,-539 99-4056 0 0,-24 4-4740 0 0,-17 1-691 0 0,-1 1 3002 0 0,1-1 1034 0 0,-2 3-6235 0 0</inkml:trace>
  <inkml:trace contextRef="#ctx0" brushRef="#br0" timeOffset="-2624.872">546 1043 0 0 0,'0'0'836'0'0,"0"0"231"0"0,0 0 317 0 0,0 0 307 0 0,0 0 196 0 0,0 0 35 0 0,0 0-149 0 0,0 0-196 0 0,0 0-162 0 0,0 0-157 0 0,-1-11-154 0 0,0 7-604 0 0,-2-24-682 0 0,1 20 1300 0 0,1 15 2579 0 0,23 121-1676 0 0,-16-55-1735 0 0,-4 0 1 0 0,-3-1 0 0 0,-6 23-287 0 0,-2-6-1902 0 0,21-97-2986 0 0,16-50-8643 0 0,-24 46 9924 0 0</inkml:trace>
  <inkml:trace contextRef="#ctx0" brushRef="#br0" timeOffset="-2350.869">1 1120 7290 0 0,'0'0'832'0'0,"0"0"-269"0"0,0 0 114 0 0,0 0 549 0 0,0 0 470 0 0,0 0 176 0 0,0 0-183 0 0,0 0-332 0 0,0 0-255 0 0,33 0-175 0 0,105-2-134 0 0,-21-18 448 0 0,36-18-435 0 0,-1-7 1 0 0,19-15-807 0 0,-130 43-223 0 0,36-11-642 0 0,-24 21-3403 0 0,-47 27-4114 0 0,-6-14 4308 0 0,0 1-992 0 0</inkml:trace>
  <inkml:trace contextRef="#ctx0" brushRef="#br0" timeOffset="-2067.795">75 1717 7066 0 0,'0'0'1760'0'0,"0"0"-369"0"0,0 0 24 0 0,0 0 265 0 0,0 0 29 0 0,0 0-266 0 0,0 0-299 0 0,0 0-220 0 0,34-9-149 0 0,111-28-107 0 0,82-38 1094 0 0,-51 17-2636 0 0,-138 46-3039 0 0,0 0-3479 0 0,-28 8-2166 0 0</inkml:trace>
  <inkml:trace contextRef="#ctx0" brushRef="#br0" timeOffset="-1368.773">962 1404 8546 0 0,'0'0'2142'0'0,"0"0"-571"0"0,0 0-320 0 0,0 0-53 0 0,0 0-80 0 0,0 0-152 0 0,0 0-206 0 0,0 0-205 0 0,0 0-145 0 0,0 0-66 0 0,0 0-76 0 0,0 0-64 0 0,0 0-46 0 0,-10 24-49 0 0,-47 122 23 0 0,-76 128-60 0 0,121-226-150 0 0,12-47 92 0 0,0-1 17 0 0,0 0 30 0 0,1-9 245 0 0,50-96 360 0 0,-34 71-631 0 0,1 1 0 0 0,1 1 0 0 0,2 1 0 0 0,1 1 0 0 0,1 1-1 0 0,2 1 1 0 0,1 1 0 0 0,1 1 0 0 0,5-2-35 0 0,-28 25-9 0 0,0 0 1 0 0,0 0 0 0 0,1 0-1 0 0,-1 0 1 0 0,0 1-1 0 0,1 0 1 0 0,0 0 0 0 0,0 0-1 0 0,0 0 1 0 0,-1 1 0 0 0,1 0-1 0 0,1 0 1 0 0,-1 0-1 0 0,0 1 1 0 0,0-1 0 0 0,0 1-1 0 0,3 1 9 0 0,-4 2-1 0 0,-1 0-1 0 0,0 1 1 0 0,0 0 0 0 0,0 0-1 0 0,0-1 1 0 0,-1 2-1 0 0,1-1 1 0 0,-1 0-1 0 0,0 0 1 0 0,0 1 0 0 0,-1-1-1 0 0,1 1 1 0 0,-1-1-1 0 0,0 1 1 0 0,-1 0 1 0 0,2 1 1 0 0,29 98-1 0 0,-20-61 104 0 0,-11-42-37 0 0,0 0-38 0 0,0-1 0 0 0,0 1 1 0 0,0 0-1 0 0,0-1 0 0 0,0 1 0 0 0,0 0 1 0 0,0-1-1 0 0,0 1 0 0 0,-1-1 0 0 0,1 1 1 0 0,0 0-1 0 0,0-1 0 0 0,-1 1 0 0 0,1-1 1 0 0,-1 1-1 0 0,1-1 0 0 0,0 1 0 0 0,-1-1 1 0 0,1 1-1 0 0,-1-1 0 0 0,1 1 0 0 0,-1-1 1 0 0,1 1-1 0 0,-1-1 0 0 0,1 0 0 0 0,-1 1 1 0 0,0-1-1 0 0,1 0 0 0 0,-1 0 0 0 0,1 1 1 0 0,-1-1-1 0 0,0 0 0 0 0,1 0 0 0 0,-1 0 0 0 0,0 0 1 0 0,1 0-1 0 0,-1 0 0 0 0,0 0 0 0 0,1 0 1 0 0,-1 0-1 0 0,0 0 0 0 0,1 0 0 0 0,-1 0 1 0 0,0-1-1 0 0,1 1 0 0 0,-1 0-29 0 0,-3 0 127 0 0,-17 3-85 0 0,0-1 1 0 0,0-1-1 0 0,0-1 0 0 0,0-1 0 0 0,0-1 0 0 0,-1 0 0 0 0,2-2 1 0 0,-14-4-43 0 0,33 8-24 0 0,-94-29-704 0 0,67 14-1740 0 0,3-4-3324 0 0,20 12-416 0 0,2 3-1508 0 0</inkml:trace>
  <inkml:trace contextRef="#ctx0" brushRef="#br0" timeOffset="673.241">1319 1150 5537 0 0,'0'0'2025'0'0,"0"0"-154"0"0,0 0-28 0 0,0 0-86 0 0,0 0-211 0 0,0 0-355 0 0,0 0-377 0 0,0 0-313 0 0,0 0-216 0 0,0 0-69 0 0,0 0 34 0 0,0 0 83 0 0,0 0 70 0 0,7-2 9 0 0,148-15 1515 0 0,23-4-1859 0 0,-150 18-1252 0 0,6-2-4996 0 0,-25 5 1028 0 0,-6 0 1458 0 0,-3 0-1075 0 0</inkml:trace>
  <inkml:trace contextRef="#ctx0" brushRef="#br0" timeOffset="927.498">1391 1415 3217 0 0,'0'0'3424'0'0,"0"0"-1686"0"0,0 0-431 0 0,0 0 301 0 0,0 0 118 0 0,0 0-176 0 0,0 0-263 0 0,0 0-315 0 0,0 0-237 0 0,0 0-168 0 0,33-6-167 0 0,106-17-94 0 0,-23-7-92 0 0,-69 16-770 0 0,-5 2-2310 0 0,-13 5-4058 0 0,-16 3-1781 0 0</inkml:trace>
  <inkml:trace contextRef="#ctx0" brushRef="#br0" timeOffset="3845.103">1985 708 0 0 0,'0'0'947'0'0,"0"0"213"0"0,0 0-29 0 0,0 0-43 0 0,0 0-46 0 0,0 0-26 0 0,-8-9-46 0 0,-24-26-40 0 0,23 9 4941 0 0,33 1-5040 0 0,-18 21-363 0 0,102-51 1771 0 0,-93 49-2060 0 0,7-3-55 0 0,0 1 1 0 0,1 0 0 0 0,0 2-1 0 0,0 1 1 0 0,0 1-1 0 0,0 1 1 0 0,17 0-125 0 0,-39 4-5 0 0,0 0 0 0 0,0 1 1 0 0,0-1-1 0 0,0 1 0 0 0,0 0 0 0 0,0-1 0 0 0,0 1 1 0 0,0 0-1 0 0,-1 0 0 0 0,1-1 0 0 0,-1 1 0 0 0,1 0 1 0 0,-1 0-1 0 0,1 0 0 0 0,-1 0 0 0 0,0 0 0 0 0,0-1 1 0 0,0 1-1 0 0,0 0 0 0 0,-1 0 0 0 0,1 0 0 0 0,0 0 1 0 0,-1 0-1 0 0,1 0 0 0 0,-1-1 0 0 0,0 1 0 0 0,0 0 1 0 0,1-1-1 0 0,-1 1 0 0 0,0 0 0 0 0,0-1 0 0 0,-1 1 1 0 0,1-1-1 0 0,0 1 0 0 0,-2 0 5 0 0,-140 179-347 0 0,138-175 321 0 0,0 1 0 0 0,0 0-1 0 0,0 0 1 0 0,1 1 0 0 0,0-1-1 0 0,1 1 1 0 0,-1 0 0 0 0,2 0-1 0 0,-1 0 1 0 0,1 0 0 0 0,0 1-1 0 0,0 6 27 0 0,4-11 11 0 0,0-1 1 0 0,1 0-1 0 0,-1 0 0 0 0,1 0 0 0 0,0 0 1 0 0,0 0-1 0 0,0-1 0 0 0,0 1 0 0 0,0-1 1 0 0,1 0-1 0 0,-1 0 0 0 0,1 0 0 0 0,-1 0 0 0 0,1 0 1 0 0,0-1-1 0 0,0 0 0 0 0,0 0 0 0 0,-1 0 1 0 0,1 0-1 0 0,0-1 0 0 0,0 1 0 0 0,0-1 1 0 0,0 0-1 0 0,1 0 0 0 0,-1-1 0 0 0,0 1-11 0 0,31 0 170 0 0,1-1 0 0 0,-1-2 0 0 0,0-2 0 0 0,0-1 0 0 0,0-2 0 0 0,-1-1 0 0 0,3-2-170 0 0,5-1-30 0 0,-2 6-2270 0 0,-27 5-1782 0 0,1 1-3699 0 0,-9 0 2579 0 0</inkml:trace>
  <inkml:trace contextRef="#ctx0" brushRef="#br0" timeOffset="4183.341">2053 1194 6353 0 0,'0'0'1109'0'0,"0"0"-397"0"0,0 0 120 0 0,0 0 414 0 0,0 0 245 0 0,0 0-21 0 0,0 0-220 0 0,0 0-219 0 0,0 0-178 0 0,35-6-146 0 0,107-20-137 0 0,139-27-174 0 0,-243 49-2259 0 0,-13 4-4422 0 0,-17 0 2494 0 0,-1 0-2290 0 0</inkml:trace>
  <inkml:trace contextRef="#ctx0" brushRef="#br0" timeOffset="4619.216">2304 1437 928 0 0,'0'0'1882'0'0,"0"0"-695"0"0,0 0-126 0 0,0 0 160 0 0,0 0 108 0 0,0 0-51 0 0,0 0-187 0 0,0 0-196 0 0,0 0-163 0 0,0 0-132 0 0,0 0-97 0 0,0 0-90 0 0,0 0-67 0 0,-20 18-50 0 0,-60 57-23 0 0,59-43 176 0 0,20-30-389 0 0,1 0 0 0 0,0 0 0 0 0,0 0-1 0 0,0 0 1 0 0,0 0 0 0 0,0 0-1 0 0,0 0 1 0 0,0 0 0 0 0,1 0-1 0 0,-1 0 1 0 0,1 0 0 0 0,0 0-1 0 0,-1 0 1 0 0,1 0 0 0 0,0 0 0 0 0,0 0-1 0 0,0-1 1 0 0,0 1 0 0 0,0 0-1 0 0,1-1 1 0 0,-1 1 0 0 0,1-1-1 0 0,-1 1 1 0 0,1-1 0 0 0,-1 0-1 0 0,1 1 1 0 0,0-1 0 0 0,-1 0 0 0 0,1 0-1 0 0,0 0 1 0 0,0-1 0 0 0,0 1-1 0 0,0 0 1 0 0,0-1 0 0 0,0 1-1 0 0,1-1-59 0 0,85 4 1851 0 0,-59-5-1535 0 0,-23 0-266 0 0,0 1-1 0 0,0 1 1 0 0,0-1-1 0 0,0 1 1 0 0,0 0 0 0 0,0 0-1 0 0,0 0 1 0 0,0 1 0 0 0,-1 0-1 0 0,1 0 1 0 0,-1 1-1 0 0,1-1 1 0 0,-1 1 0 0 0,0 1-1 0 0,5 3-49 0 0,-7-4 44 0 0,0 1 0 0 0,0 0 1 0 0,-1 0-1 0 0,1 0 0 0 0,-1 0 0 0 0,0 0 0 0 0,0 0 0 0 0,0 1 1 0 0,-1-1-1 0 0,1 1 0 0 0,-1-1 0 0 0,-1 1 0 0 0,1-1 0 0 0,0 1 0 0 0,-1 0 1 0 0,0-1-1 0 0,0 1 0 0 0,0 0 0 0 0,-1 1-44 0 0,-1-1-31 0 0,0-1-1 0 0,-1 0 1 0 0,1 1-1 0 0,-1-1 1 0 0,0 0-1 0 0,0 0 1 0 0,0 0-1 0 0,0-1 1 0 0,-1 1-1 0 0,1-1 1 0 0,-1 0-1 0 0,0 0 1 0 0,0 0-1 0 0,-1 0 1 0 0,-2 1 31 0 0,-53 26-3047 0 0,18-17-7664 0 0,35-12 4558 0 0</inkml:trace>
  <inkml:trace contextRef="#ctx0" brushRef="#br0" timeOffset="4864.653">2151 1470 3561 0 0,'0'0'1731'0'0,"0"0"-376"0"0,0 0 81 0 0,0 0 303 0 0,0 0 65 0 0,0 0-219 0 0,0 0-264 0 0,32-10-300 0 0,103-31-267 0 0,51-19 141 0 0,-137 44-1543 0 0,6-3-2747 0 0,-21 3-4380 0 0,-24 8 2391 0 0</inkml:trace>
  <inkml:trace contextRef="#ctx0" brushRef="#br0" timeOffset="5584.223">2663 1499 632 0 0,'0'0'1355'0'0,"0"0"-76"0"0,0 0 197 0 0,0 0 313 0 0,0 0 139 0 0,0 0-113 0 0,0 0-257 0 0,0 0-254 0 0,0 0-202 0 0,9-31-142 0 0,31-100-124 0 0,-16 63 125 0 0,2 1 0 0 0,4 1 1 0 0,16-24-962 0 0,10-23 223 0 0,-54 107-223 0 0,0 0-1 0 0,0 1 1 0 0,0-1-1 0 0,1 1 1 0 0,0 0 0 0 0,0 0-1 0 0,0 0 1 0 0,0 0-1 0 0,1 0 1 0 0,0 0-1 0 0,0 1 1 0 0,0 0-1 0 0,1 0 1 0 0,-1 0-1 0 0,1 1 1 0 0,0-1-1 0 0,0 1 1 0 0,1 0-1 0 0,-1 0 1 0 0,0 1-1 0 0,1 0 1 0 0,0 0 0 0 0,-3 4-11 0 0,0 0 0 0 0,0 0 1 0 0,0 1-1 0 0,-1-1 0 0 0,1 1 0 0 0,-1 0 1 0 0,0-1-1 0 0,0 1 0 0 0,0 0 0 0 0,0 1 1 0 0,0-1-1 0 0,-1 0 0 0 0,1 0 0 0 0,-1 1 1 0 0,0-1-1 0 0,0 1 0 0 0,0-1 0 0 0,-1 1 1 0 0,1 2 10 0 0,9 44 52 0 0,-2 0 0 0 0,-3 1 1 0 0,-1 0-1 0 0,-4 22-52 0 0,1-72 2 0 0,0-1 1 0 0,-1 0-1 0 0,1 1 1 0 0,-1-1-1 0 0,1 0 0 0 0,0 1 1 0 0,0-1-1 0 0,-1 0 0 0 0,1 0 1 0 0,0 1-1 0 0,-1-1 1 0 0,1 0-1 0 0,0 0 0 0 0,0 0 1 0 0,-1 0-1 0 0,1 0 0 0 0,0 0 1 0 0,0 0-1 0 0,-1 0 0 0 0,1 0 1 0 0,0-1-1 0 0,0 1 1 0 0,-1 0-1 0 0,1 0 0 0 0,0-1 1 0 0,-1 1-1 0 0,1 0 0 0 0,0-1 1 0 0,-1 1-1 0 0,1 0 1 0 0,-1-1-1 0 0,1 1 0 0 0,0-1 1 0 0,-1 0-1 0 0,1 1 0 0 0,-1-1 1 0 0,0 1-1 0 0,1-1 0 0 0,-1 0 1 0 0,1 1-1 0 0,-1-1 1 0 0,0 0-1 0 0,0 1 0 0 0,1-1 1 0 0,-1 0-1 0 0,0 1 0 0 0,0-1 1 0 0,0 0-1 0 0,0 0 1 0 0,1 1-1 0 0,-1-1 0 0 0,0 0 1 0 0,-1 0-1 0 0,1 1 0 0 0,0-2-2 0 0,4-2 30 0 0,90-150 38 0 0,-47 69-117 0 0,37-24-93 0 0,-84 110 141 0 0,-1 0 1 0 0,1 0-1 0 0,0 0 0 0 0,0 0 0 0 0,-1-1 0 0 0,1 1 0 0 0,0 0 0 0 0,0 0 0 0 0,0 0 0 0 0,0 0 0 0 0,0 0 0 0 0,1 0 0 0 0,-1 0 0 0 0,0 0 0 0 0,0-1 0 0 0,0 1 1 0 0,1 0-1 0 0,-1 0 0 0 0,1 0 0 0 0,-1 0 0 0 0,0-1 0 0 0,1 1 0 0 0,0 0 0 0 0,-1 0 0 0 0,1-1 0 0 0,-1 1 0 0 0,1 0 0 0 0,0-1 0 0 0,-1 1 0 0 0,1-1 0 0 0,0 1 1 0 0,0-1-1 0 0,-1 1 0 0 0,1-1 0 0 0,0 0 0 0 0,0 1 0 0 0,0-1 0 0 0,0 0 0 0 0,-1 1 0 0 0,1-1 0 0 0,0 0 0 0 0,0 0 0 0 0,0 0 0 0 0,0 0 0 0 0,0 0 0 0 0,0 0 1 0 0,0 0-1 0 0,0 0 0 0 0,-1 0 0 0 0,1-1 0 0 0,0 1 0 0 0,0 0 0 0 0,0-1 0 0 0,0 1 0 0 0,0 0 0 0 0,-1-1 0 0 0,1 1 0 0 0,0-1 0 0 0,0 1 0 0 0,-1-1 0 0 0,1 1 1 0 0,0-1-1 0 0,-1 0 0 0 0,1 1 0 0 0,-1-1 0 0 0,1 0 0 0 0,-1 1 0 0 0,1-1 0 0 0,-1 0 0 0 0,1 0 1 0 0,2 169 634 0 0,-27 7-458 0 0,24-169-516 0 0,-1 61-1296 0 0,2-45-2761 0 0,3-1-4691 0 0,-2-16 4631 0 0</inkml:trace>
  <inkml:trace contextRef="#ctx0" brushRef="#br0" timeOffset="6255.379">3541 1319 512 0 0,'0'0'1874'0'0,"0"0"-747"0"0,0 0-234 0 0,0 0 38 0 0,0 0-13 0 0,0 0-151 0 0,0 0-241 0 0,0 0-218 0 0,-22 32-149 0 0,-68 101-76 0 0,47-62-30 0 0,23-32 75 0 0,20-38-73 0 0,0-1 43 0 0,0 0 112 0 0,0 0 109 0 0,1-18 1066 0 0,72-112 1571 0 0,-46 93-2641 0 0,2 0 1 0 0,1 2-1 0 0,2 2 1 0 0,1 1-1 0 0,10-6-315 0 0,-40 36 25 0 0,-1-1-1 0 0,0 1 0 0 0,0 1 1 0 0,1-1-1 0 0,-1 0 0 0 0,1 0 1 0 0,0 1-1 0 0,-1 0 1 0 0,1-1-1 0 0,0 1 0 0 0,0 0 1 0 0,0 0-1 0 0,0 1 1 0 0,0-1-1 0 0,0 1 0 0 0,0-1 1 0 0,0 1-1 0 0,0 0 1 0 0,0 0-1 0 0,0 0 0 0 0,1 1-24 0 0,10 54 454 0 0,-9-21-331 0 0,27 100 23 0 0,-17-93-11 0 0,-15-41-98 0 0,0 0 31 0 0,0 0 78 0 0,0 0 102 0 0,0 0 132 0 0,0 0 114 0 0,0 0 51 0 0,-11-8 581 0 0,-9-1-1257 0 0,0 1 0 0 0,-1 2 0 0 0,0 0-1 0 0,0 1 1 0 0,-1 1 0 0 0,1 1-1 0 0,-3 1 132 0 0,-50-2-9616 0 0,66 4 858 0 0</inkml:trace>
  <inkml:trace contextRef="#ctx0" brushRef="#br0" timeOffset="8381.112">3935 468 4345 0 0,'0'0'1085'0'0,"0"0"-48"0"0,0 0 255 0 0,0 0 316 0 0,0 0 235 0 0,0 0 0 0 0,0 0-245 0 0,0 0-358 0 0,0 0-329 0 0,0 0-257 0 0,0 0-210 0 0,0 0-148 0 0,0 0-97 0 0,0 3-38 0 0,58 290 1649 0 0,40 100-1382 0 0,-62-224-2659 0 0,-35-166 2298 0 0,1 0-1900 0 0,-2-1-10186 0 0,0-2 7241 0 0</inkml:trace>
  <inkml:trace contextRef="#ctx0" brushRef="#br0" timeOffset="8851.141">3736 579 7634 0 0,'0'0'410'0'0,"0"0"-11"0"0,0 0 207 0 0,0 0 284 0 0,0 0 157 0 0,0 0 3 0 0,0 0-123 0 0,0 0-168 0 0,37-25-109 0 0,115-78-55 0 0,-64 60 234 0 0,-69 38-587 0 0,15-4 93 0 0,0 2 0 0 0,0 1 0 0 0,1 1 0 0 0,0 3 0 0 0,-1 0 0 0 0,4 3-335 0 0,-34-2 10 0 0,1 1 0 0 0,-1 0 1 0 0,1 0-1 0 0,-1 0 0 0 0,1 1 1 0 0,-1 0-1 0 0,1 0 0 0 0,-1 0 0 0 0,0 0 1 0 0,1 1-1 0 0,-1-1 0 0 0,0 1 1 0 0,0 0-1 0 0,0 0 0 0 0,0 1 0 0 0,0-1 1 0 0,-1 1-1 0 0,1 0 0 0 0,-1 0 0 0 0,0 0 1 0 0,0 0-1 0 0,0 1 0 0 0,0-1 1 0 0,0 1-1 0 0,-1 0 0 0 0,0 0 0 0 0,1 0 1 0 0,-1 0-1 0 0,-1 0 0 0 0,1 0 1 0 0,0 2-11 0 0,-1 3 29 0 0,-1 1 0 0 0,0-1 0 0 0,0 1 0 0 0,-1-1 0 0 0,0 1 0 0 0,-1-1 0 0 0,0 1 0 0 0,0-1 0 0 0,-1 0 0 0 0,0 0 1 0 0,-1 0-1 0 0,0-1 0 0 0,0 1 0 0 0,-1-1 0 0 0,0 0 0 0 0,-1 0 0 0 0,1 0 0 0 0,-4 2-29 0 0,-131 121-55 0 0,106-102 44 0 0,-109 84 152 0 0,141-112-145 0 0,1 0-1 0 0,0 0 0 0 0,0 0 1 0 0,0 0-1 0 0,0 0 0 0 0,-1 0 1 0 0,2 0-1 0 0,-1 0 0 0 0,0 0 1 0 0,0 0-1 0 0,0 1 0 0 0,0-1 1 0 0,1 0-1 0 0,-1 1 0 0 0,1-1 0 0 0,-1 0 1 0 0,1 1-1 0 0,-1-1 0 0 0,1 1 1 0 0,0-1-1 0 0,0 1 0 0 0,0-1 1 0 0,0 1-1 0 0,0-1 0 0 0,0 1 1 0 0,0-1-1 0 0,0 1 0 0 0,0-1 1 0 0,1 1-1 0 0,-1-1 0 0 0,1 0 1 0 0,-1 1-1 0 0,1-1 0 0 0,0 0 1 0 0,-1 1-1 0 0,1-1 0 0 0,0 0 0 0 0,0 0 1 0 0,0 1-1 0 0,0-1 0 0 0,0 0 1 0 0,0 0-1 0 0,0 0 0 0 0,0 0 1 0 0,1 0 4 0 0,63 32 133 0 0,-62-31-106 0 0,174 47 604 0 0,-144-43-388 0 0,1 2 0 0 0,-1 1 0 0 0,0 2 0 0 0,-1 1 0 0 0,0 1 0 0 0,-1 2 0 0 0,13 9-243 0 0,-15 8 416 0 0,-28-31-412 0 0,-1-1-101 0 0,0 0-160 0 0,13-26-6446 0 0,4-2-1982 0 0,-12 20 2760 0 0</inkml:trace>
  <inkml:trace contextRef="#ctx0" brushRef="#br0" timeOffset="9465.114">4461 100 4513 0 0,'0'0'3146'0'0,"0"0"-1406"0"0,0 0-477 0 0,0 0-2 0 0,0 0 65 0 0,0 0-3 0 0,0 0-100 0 0,0 0-206 0 0,0 0-193 0 0,0 0-141 0 0,0 0-89 0 0,0 0-67 0 0,0 0-64 0 0,25-12-40 0 0,80-38-39 0 0,19 17 545 0 0,-88 29-801 0 0,45 4-44 0 0,-76 42 96 0 0,-75 62 254 0 0,61-93-425 0 0,-1-1 0 0 0,2 1 1 0 0,-1 1-1 0 0,2-1 0 0 0,0 1 0 0 0,0 1 0 0 0,1-1 0 0 0,0 1 0 0 0,1 1-9 0 0,4-11 3 0 0,0 0 0 0 0,0 0-1 0 0,1 0 1 0 0,-1 0-1 0 0,1 0 1 0 0,0 0-1 0 0,-1 0 1 0 0,1 0 0 0 0,1 0-1 0 0,-1 0 1 0 0,0-1-1 0 0,1 1 1 0 0,0 0-1 0 0,-1 0 1 0 0,1 0 0 0 0,0 0-1 0 0,1-1 1 0 0,-1 1-1 0 0,0 0 1 0 0,1-1 0 0 0,-1 1-1 0 0,1-1 1 0 0,0 0-1 0 0,0 1 1 0 0,0-1-1 0 0,0 0 1 0 0,0 0 0 0 0,1 0-1 0 0,-1-1 1 0 0,0 1-1 0 0,1 0 1 0 0,0-1-1 0 0,-1 0 1 0 0,1 1 0 0 0,0-1-1 0 0,-1 0 1 0 0,1 0-1 0 0,0-1 1 0 0,0 1-1 0 0,0-1 1 0 0,0 1 0 0 0,2-1-3 0 0,16 3 20 0 0,0-2 1 0 0,0 0-1 0 0,0-1 1 0 0,0-1-1 0 0,0-1 1 0 0,0 0-1 0 0,0-2 1 0 0,0-1-1 0 0,-1 0 1 0 0,16-7-21 0 0,-10 2-527 0 0,32-11-1141 0 0,-19 9-4591 0 0,-23 7-4643 0 0</inkml:trace>
</inkml:ink>
</file>

<file path=ppt/ink/ink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00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255 81 8362 0 0,'0'0'2164'0'0,"0"0"-365"0"0,0 0-213 0 0,0 0-123 0 0,0 0-237 0 0,0 0-244 0 0,0 0-168 0 0,0 0-202 0 0,0 0-136 0 0,0 0-100 0 0,0 0-89 0 0,0 0-67 0 0,-33 23-71 0 0,-104 73-59 0 0,81-36-69 0 0,51-47-25 0 0,0-3-24 0 0,2 0 0 0 0,-1-1 0 0 0,1 1 0 0 0,0 1-1 0 0,1-1 1 0 0,0 0 0 0 0,1 1 0 0 0,0-1 0 0 0,1 1 0 0 0,0-1 0 0 0,1 1 0 0 0,0 1 28 0 0,-1-7-17 0 0,1-1 1 0 0,0 0 0 0 0,0 1-1 0 0,0-1 1 0 0,0 0 0 0 0,0 0-1 0 0,1 0 1 0 0,0 0 0 0 0,0 0-1 0 0,0 0 1 0 0,0-1 0 0 0,1 1-1 0 0,0-1 1 0 0,-1 1 0 0 0,1-1-1 0 0,0 0 1 0 0,0 0 0 0 0,1 0 0 0 0,-1 0-1 0 0,1-1 1 0 0,-1 1 0 0 0,1-1-1 0 0,0 0 1 0 0,0 0 0 0 0,0-1-1 0 0,0 1 1 0 0,0-1 0 0 0,0 0-1 0 0,5 1 17 0 0,0-1 105 0 0,0 0 0 0 0,0-1 1 0 0,0 0-1 0 0,0 0 0 0 0,0-1 0 0 0,0 0 0 0 0,0-1 0 0 0,0 0 0 0 0,0 0 0 0 0,0-1 1 0 0,-1 0-1 0 0,1-1 0 0 0,-1 0 0 0 0,0 0 0 0 0,0-1 0 0 0,0 1 0 0 0,-1-2 0 0 0,1 1 1 0 0,-2-1-1 0 0,1 0 0 0 0,0-1 0 0 0,-1 0 0 0 0,3-4-105 0 0,3-3 190 0 0,0 0 0 0 0,-1-1 0 0 0,0 0 0 0 0,-2-1 0 0 0,1 0 0 0 0,-2 0 0 0 0,0-1 0 0 0,-2 0 0 0 0,1-1 0 0 0,-2 1 0 0 0,0-1 0 0 0,-2 0 0 0 0,0-1 0 0 0,0 1 0 0 0,-1-18-190 0 0,-11-58-657 0 0,9 92 509 0 0,-1 0-1 0 0,1 0 1 0 0,-1 0-1 0 0,0 0 1 0 0,0 0 0 0 0,0 0-1 0 0,0 0 1 0 0,0 0-1 0 0,0 0 1 0 0,-1 0-1 0 0,1 1 1 0 0,0-1-1 0 0,-1 0 1 0 0,0 1-1 0 0,1-1 1 0 0,-1 1 0 0 0,0 0-1 0 0,0-1 1 0 0,0 1-1 0 0,0 0 1 0 0,0 0-1 0 0,0 0 1 0 0,0 1-1 0 0,0-1 1 0 0,0 0 0 0 0,0 1-1 0 0,0-1 1 0 0,-1 1-1 0 0,1 0 1 0 0,0 0-1 0 0,0 0 1 0 0,-1 0-1 0 0,1 0 1 0 0,0 0 0 0 0,0 1-1 0 0,0-1 1 0 0,-1 1-1 0 0,1-1 1 0 0,0 1-1 0 0,-2 1 149 0 0,-26 17-8842 0 0,21-11-801 0 0</inkml:trace>
</inkml:ink>
</file>

<file path=ppt/ink/ink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00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1 273 8554 0 0,'0'0'3511'0'0,"0"0"-786"0"0,0 0-549 0 0,0 0-395 0 0,0 0-394 0 0,0 0-260 0 0,0 0-181 0 0,0 0-104 0 0,0 0-122 0 0,0 0-146 0 0,0 0-116 0 0,29-32-143 0 0,89-98-112 0 0,-69 71-14 0 0,-47 55-222 0 0,1 0 0 0 0,-1 1 0 0 0,1-1-1 0 0,0 1 1 0 0,0 0 0 0 0,0 0 0 0 0,1 0 0 0 0,-1 0 0 0 0,1 0 0 0 0,0 1-1 0 0,-1-1 1 0 0,1 1 0 0 0,0 0 0 0 0,0 1 0 0 0,1-1 0 0 0,-1 1-1 0 0,0-1 1 0 0,0 1 0 0 0,1 0 0 0 0,-1 1 0 0 0,1-1 0 0 0,2 1 33 0 0,15 51-1054 0 0,-21-7 940 0 0,13 32-17 0 0,-11-75 154 0 0,0 1 0 0 0,1-1 1 0 0,-1 0-1 0 0,0-1 0 0 0,0 1 0 0 0,1-1 1 0 0,-1 1-1 0 0,0-1 0 0 0,1 0 0 0 0,-1 0 1 0 0,0 0-1 0 0,1-1 0 0 0,-1 1 1 0 0,0-1-1 0 0,0 0 0 0 0,1 0 0 0 0,-1 0 1 0 0,0 0-1 0 0,0 0 0 0 0,0-1 0 0 0,0 1 1 0 0,0-1-1 0 0,-1 0 0 0 0,1 0 1 0 0,0 0-1 0 0,-1 0 0 0 0,1-1 0 0 0,-1 1 1 0 0,0-1-1 0 0,0 1 0 0 0,0-1 0 0 0,0 0 1 0 0,0 0-24 0 0,-2 3 0 0 0,3-3 17 0 0,10-11 25 0 0,0 1 1 0 0,2 1-1 0 0,-1 0 0 0 0,2 1 1 0 0,-1 0-1 0 0,2 1 1 0 0,-1 1-1 0 0,14-5-42 0 0,-29 13-16 0 0,0 1 0 0 0,0-1 1 0 0,1 1-1 0 0,-1 0 0 0 0,0-1 1 0 0,1 1-1 0 0,-1 0 0 0 0,0 0 0 0 0,1 0 1 0 0,-1 0-1 0 0,0 0 0 0 0,1 0 1 0 0,-1 0-1 0 0,0 0 0 0 0,1 0 0 0 0,-1 1 1 0 0,0-1-1 0 0,0 0 0 0 0,1 1 0 0 0,-1-1 1 0 0,0 1-1 0 0,0 0 0 0 0,0-1 1 0 0,1 1-1 0 0,-1 0 0 0 0,0 0 0 0 0,0 0 1 0 0,0 0-1 0 0,0 0 0 0 0,-1 0 1 0 0,1 0-1 0 0,0 0 0 0 0,0 0 0 0 0,-1 0 1 0 0,1 0-1 0 0,0 0 0 0 0,-1 1 0 0 0,1-1 1 0 0,-1 0-1 0 0,0 0 0 0 0,1 1 1 0 0,-1 0 15 0 0,3 66-585 0 0,-4-46 254 0 0,15 26-3362 0 0,13-27-8075 0 0,-21-20 4201 0 0</inkml:trace>
</inkml:ink>
</file>

<file path=ppt/ink/ink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01.5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34 240 56 0 0,'0'0'1075'0'0,"0"0"-151"0"0,0 0 127 0 0,0 0 241 0 0,0 0 99 0 0,0 0 2 0 0,0 0 8 0 0,0 0-10 0 0,0 0-33 0 0,0 0-77 0 0,0 0-88 0 0,33 1-128 0 0,105-1-157 0 0,-133 0-830 0 0,0 0-1 0 0,0 0 1 0 0,0 0 0 0 0,0-1-1 0 0,0 1 1 0 0,0-1-1 0 0,0 0 1 0 0,0-1-1 0 0,0 1 1 0 0,-1-1-1 0 0,1 0 1 0 0,0 0-1 0 0,-1-1 1 0 0,0 1 0 0 0,3-2-78 0 0,2-3 185 0 0,-8 7-179 0 0,7-4 118 0 0,0 0 0 0 0,-1 0 0 0 0,1-1 0 0 0,-1 0 0 0 0,1 0 0 0 0,-1 0 0 0 0,-1-1 0 0 0,1 0 0 0 0,-1-1 0 0 0,0 1 0 0 0,-1-1 0 0 0,1-1 0 0 0,-2 1 1 0 0,1-1-1 0 0,-1 1 0 0 0,0-1 0 0 0,0 0 0 0 0,-1-1 0 0 0,0 1 0 0 0,0-1 0 0 0,-1 1 0 0 0,-1-1-124 0 0,-1 6-35 0 0,-1 0 1 0 0,1 1-1 0 0,-1-1 1 0 0,0 1-1 0 0,0-1 1 0 0,0 1-1 0 0,-1 0 1 0 0,1-1-1 0 0,0 1 1 0 0,-1 0-1 0 0,1 0 1 0 0,-1 0 0 0 0,0 0-1 0 0,0 0 1 0 0,0 0-1 0 0,0 1 1 0 0,0-1-1 0 0,0 1 1 0 0,0-1-1 0 0,-1 1 1 0 0,1 0-1 0 0,-1 0 1 0 0,1 0-1 0 0,0 0 1 0 0,-1 0-1 0 0,0 0 1 0 0,1 1-1 0 0,-2-1 35 0 0,-75-7-1588 0 0,67 7 1522 0 0,0 1 0 0 0,0 1 0 0 0,1 0 1 0 0,-1 1-1 0 0,1 0 0 0 0,-1 0 0 0 0,1 2 0 0 0,0-1 0 0 0,0 1 0 0 0,0 1 1 0 0,0 0-1 0 0,1 0 0 0 0,0 1 0 0 0,0 1 0 0 0,0 0 0 0 0,1 0 0 0 0,0 1 0 0 0,1 0 1 0 0,-1 0-1 0 0,2 1 0 0 0,-1 0 0 0 0,1 0 0 0 0,0 1 0 0 0,1 0 0 0 0,0 0 1 0 0,1 0-1 0 0,0 1 0 0 0,1 0 0 0 0,0 0 0 0 0,0 0 0 0 0,2 1 0 0 0,-1-1 0 0 0,1 1 1 0 0,1-1-1 0 0,0 1 0 0 0,0 7 66 0 0,3-13 31 0 0,-1 1 0 0 0,1-1 0 0 0,0 0 0 0 0,1 0 1 0 0,0 0-1 0 0,0 0 0 0 0,0 0 0 0 0,0-1 0 0 0,1 1 0 0 0,0-1 0 0 0,0 0 1 0 0,0 0-1 0 0,1 0 0 0 0,0-1 0 0 0,0 0 0 0 0,0 1 0 0 0,0-2 1 0 0,1 1-1 0 0,-1-1 0 0 0,1 0 0 0 0,0 0 0 0 0,2 1-31 0 0,142 33 769 0 0,-116-34-910 0 0,0-2 1 0 0,1-2-1 0 0,-1-1 1 0 0,0-1-1 0 0,5-3 141 0 0,94-29-7983 0 0,-101 24 277 0 0</inkml:trace>
</inkml:ink>
</file>

<file path=ppt/ink/ink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09.9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150 752 0 0 0,'0'30'939'0'0,"0"100"112"0"0,-21 173 3302 0 0,17-265-3897 0 0,-2 0 1 0 0,-1 0-1 0 0,-2 0 1 0 0,-1-1-1 0 0,-3 0 1 0 0,-7 16-457 0 0,-6-16 2882 0 0,1-33 2879 0 0,17-52-3668 0 0,11 5-1965 0 0,3 0 0 0 0,1 1 1 0 0,2 0-1 0 0,1 0 1 0 0,3 1-1 0 0,1 0 1 0 0,2 1-1 0 0,2 1 0 0 0,2 1 1 0 0,12-17-129 0 0,-7 7-14 0 0,3 1 0 0 0,2 2 0 0 0,1 0 0 0 0,3 2 0 0 0,1 2 0 0 0,2 1 0 0 0,9-4 14 0 0,-37 34-26 0 0,1 2-1 0 0,-1-1 0 0 0,1 1 1 0 0,1 1-1 0 0,0 0 0 0 0,0 0 1 0 0,0 1-1 0 0,0 1 0 0 0,1 0 1 0 0,0 0-1 0 0,0 1 0 0 0,1 1 1 0 0,-1 0-1 0 0,1 1 0 0 0,-1 0 1 0 0,2 1 26 0 0,-11 2-9 0 0,1 1 1 0 0,-1 1-1 0 0,0-1 1 0 0,1 0 0 0 0,-1 1-1 0 0,0 0 1 0 0,-1 0-1 0 0,1 0 1 0 0,0 0 0 0 0,-1 0-1 0 0,0 0 1 0 0,1 1-1 0 0,-1-1 1 0 0,0 1-1 0 0,-1-1 1 0 0,1 1 0 0 0,-1 0-1 0 0,0 0 1 0 0,0 0-1 0 0,0 0 1 0 0,0 0 0 0 0,-1 0-1 0 0,1 0 1 0 0,-1 0-1 0 0,0 0 1 0 0,0 0-1 0 0,-1 0 1 0 0,1 0 0 0 0,-1 0-1 0 0,0 0 1 0 0,-1 2 8 0 0,2 7 67 0 0,-2 9-18 0 0,-1 1-1 0 0,-2-1 1 0 0,0 0-1 0 0,-1-1 0 0 0,-1 1 1 0 0,-1-1-1 0 0,-1 0 1 0 0,-1-1-1 0 0,-1 0 0 0 0,0-1 1 0 0,-2 0-1 0 0,0-1 1 0 0,-1 0-1 0 0,-1-1 0 0 0,0-1 1 0 0,-1 0-1 0 0,-16 11-48 0 0,23-20-265 0 0,0 0-1 0 0,-1-1 0 0 0,1 0 1 0 0,-1 0-1 0 0,-1-1 0 0 0,1-1 1 0 0,-1 0-1 0 0,1 0 0 0 0,-1-1 1 0 0,0 0-1 0 0,-6 0 266 0 0,13-2-106 0 0,1-1 1 0 0,-1 1-1 0 0,0-1 1 0 0,1 0-1 0 0,-1 0 1 0 0,1-1-1 0 0,-1 1 1 0 0,1-1-1 0 0,-1 1 1 0 0,1-1-1 0 0,-1 0 1 0 0,1 0-1 0 0,-1-1 1 0 0,1 1-1 0 0,0-1 0 0 0,0 0 1 0 0,0 1-1 0 0,0-1 1 0 0,0-1-1 0 0,0 1 1 0 0,0 0-1 0 0,1-1 1 0 0,-1 1-1 0 0,1-1 1 0 0,0 0-1 0 0,0 0 1 0 0,0 0-1 0 0,0 0 1 0 0,0 0-1 0 0,1 0 1 0 0,-1-1-1 0 0,1 1 0 0 0,0 0 1 0 0,0-1-1 0 0,0 1 1 0 0,0-1-1 0 0,1-2 106 0 0,-2-1-1065 0 0,1-1 0 0 0,1 0-1 0 0,-1 0 1 0 0,1 1-1 0 0,1-1 1 0 0,-1 0-1 0 0,1 1 1 0 0,1-1-1 0 0,-1 0 1 0 0,1 1 0 0 0,2-6 1065 0 0,2 0-2661 0 0</inkml:trace>
  <inkml:trace contextRef="#ctx0" brushRef="#br0" timeOffset="1287.143">965 619 5833 0 0,'0'0'2557'0'0,"0"0"-258"0"0,0 0-161 0 0,0 0-205 0 0,0 0-324 0 0,0 0-349 0 0,0 0-317 0 0,0 0-248 0 0,0 0-203 0 0,0 0-168 0 0,0 0-112 0 0,0 0-79 0 0,0 0-51 0 0,-28 20-37 0 0,-89 64-14 0 0,113-82-30 0 0,0 1 1 0 0,0 0 0 0 0,1 0 0 0 0,-1 0-1 0 0,1 1 1 0 0,-1-1 0 0 0,1 1 0 0 0,0-1-1 0 0,1 1 1 0 0,-1 0 0 0 0,1 1 0 0 0,-1-1-1 0 0,1 0 1 0 0,1 1 0 0 0,-3 3-2 0 0,-1 7 3 0 0,0-1-53 0 0,0-1 0 0 0,0 1 0 0 0,2 1 0 0 0,-1-1 0 0 0,2 0 0 0 0,0 1 0 0 0,1-1 0 0 0,0 1 1 0 0,1 0-1 0 0,1-1 0 0 0,0 4 50 0 0,0-15-2 0 0,0 1 0 0 0,-1-1 1 0 0,1 0-1 0 0,0 1 0 0 0,1-1 1 0 0,-1 0-1 0 0,1 0 1 0 0,-1 0-1 0 0,1 0 0 0 0,0 0 1 0 0,0-1-1 0 0,0 1 0 0 0,0 0 1 0 0,1-1-1 0 0,-1 0 1 0 0,1 1-1 0 0,-1-1 0 0 0,1 0 1 0 0,0 0-1 0 0,0-1 0 0 0,0 1 1 0 0,0 0-1 0 0,0-1 1 0 0,0 0-1 0 0,1 0 0 0 0,-1 0 1 0 0,0 0-1 0 0,1 0 0 0 0,-1-1 1 0 0,0 1-1 0 0,1-1 1 0 0,-1 0-1 0 0,1 0 0 0 0,-1 0 1 0 0,0-1-1 0 0,1 0 2 0 0,7 0 131 0 0,0-1 1 0 0,-1 0-1 0 0,1-1 1 0 0,-1-1-1 0 0,0 0 0 0 0,0 0 1 0 0,-1 0-1 0 0,1-1 0 0 0,-1-1 1 0 0,9-6-132 0 0,-6 3 168 0 0,0 0 0 0 0,0-1 0 0 0,-1-1 0 0 0,-1 0 0 0 0,1 0 0 0 0,-2-1 1 0 0,0 0-1 0 0,0 0 0 0 0,-1-1 0 0 0,-1-1 0 0 0,0 1 0 0 0,0-1 1 0 0,-2 0-1 0 0,0-1 0 0 0,0 1 0 0 0,-2-1 0 0 0,1 0 0 0 0,-2 0 0 0 0,0 0 1 0 0,-1 0-1 0 0,-1 0 0 0 0,0-1 0 0 0,-2-11-168 0 0,1 20-23 0 0,0 1-1 0 0,-1-1 1 0 0,0 1-1 0 0,-1 0 1 0 0,1 0 0 0 0,-1 0-1 0 0,0 0 1 0 0,-1 0 0 0 0,1 0-1 0 0,-1 1 1 0 0,-1 0-1 0 0,1-1 1 0 0,0 2 0 0 0,-1-1-1 0 0,0 0 1 0 0,0 1-1 0 0,-1 0 1 0 0,1 0 0 0 0,-1 1-1 0 0,0-1 1 0 0,0 1-1 0 0,0 1 1 0 0,0-1 0 0 0,-4 0 23 0 0,8 2-44 0 0,-1 0 1 0 0,1 0 0 0 0,0 1 0 0 0,-1-1 0 0 0,1 1 0 0 0,0 0 0 0 0,-1-1 0 0 0,1 1 0 0 0,-1 0 0 0 0,1 0-1 0 0,0 1 1 0 0,-1-1 0 0 0,1 0 0 0 0,0 1 0 0 0,-1 0 0 0 0,1-1 0 0 0,0 1 0 0 0,-1 0 0 0 0,1 0 0 0 0,0 0-1 0 0,0 1 1 0 0,0-1 0 0 0,0 0 0 0 0,0 1 0 0 0,0-1 0 0 0,1 1 0 0 0,-1 0 0 0 0,0-1 0 0 0,1 1 0 0 0,-1 0-1 0 0,1 0 1 0 0,0 0 0 0 0,-1 0 0 0 0,1 0 0 0 0,0 1 0 0 0,0-1 0 0 0,1 0 0 0 0,-1 0 0 0 0,0 1 0 0 0,1-1-1 0 0,-1 0 1 0 0,1 1 0 0 0,0-1 0 0 0,0 3 43 0 0,2-2 12 0 0,0 1 0 0 0,1-1-1 0 0,-1 0 1 0 0,1 1 0 0 0,0-2 0 0 0,0 1-1 0 0,0 0 1 0 0,0 0 0 0 0,0-1 0 0 0,0 0-1 0 0,1 1 1 0 0,-1-1 0 0 0,1-1 0 0 0,0 1-1 0 0,0 0 1 0 0,-1-1 0 0 0,1 0 0 0 0,0 0-1 0 0,0 0 1 0 0,0 0 0 0 0,3-1-12 0 0,153 8 720 0 0,-153-7-651 0 0,0-1 1 0 0,0 0-1 0 0,0-1 0 0 0,0 1 0 0 0,0-1 1 0 0,0-1-1 0 0,-1 1 0 0 0,1-1 1 0 0,0 0-1 0 0,-1-1 0 0 0,1 0 0 0 0,-1 0 1 0 0,0 0-1 0 0,0-1 0 0 0,0 0 0 0 0,-1 0 1 0 0,1 0-1 0 0,3-4-69 0 0,20-54 573 0 0,-27 103-1978 0 0,-2 189 1418 0 0,1-220-23 0 0,1 0-1 0 0,-1 0 0 0 0,2 0 1 0 0,0 0-1 0 0,0-1 1 0 0,0 1-1 0 0,1-1 1 0 0,1 0-1 0 0,0 0 0 0 0,0 0 1 0 0,1-1-1 0 0,-1 0 1 0 0,2 0-1 0 0,0 0 11 0 0,-5-7 26 0 0,0-1 0 0 0,1 1 0 0 0,-1-1 0 0 0,0 1 0 0 0,1-1 0 0 0,-1 0-1 0 0,0 0 1 0 0,1 0 0 0 0,-1 0 0 0 0,0-1 0 0 0,1 1 0 0 0,-1 0 0 0 0,0-1 0 0 0,1 0 0 0 0,-1 0 0 0 0,0 1 0 0 0,0-1-1 0 0,0-1 1 0 0,0 1 0 0 0,0 0 0 0 0,0 0 0 0 0,0-1 0 0 0,0 1 0 0 0,0-1 0 0 0,-1 0 0 0 0,1 1 0 0 0,-1-1 0 0 0,1 0-1 0 0,-1 0 1 0 0,0 0 0 0 0,1 0 0 0 0,-1 0 0 0 0,0 0 0 0 0,0 0 0 0 0,-1 0 0 0 0,1-1 0 0 0,0 1 0 0 0,-1 0 0 0 0,1-1-1 0 0,-1 1 1 0 0,0-2-26 0 0,10-14-40 0 0,10-12 83 0 0,-5 5-60 0 0,1 0 0 0 0,0 0 0 0 0,2 2 0 0 0,1 0 0 0 0,1 2 0 0 0,0 0 0 0 0,2 1 0 0 0,0 1 0 0 0,2 1 0 0 0,11-7 17 0 0,22 10-811 0 0,-51 52 187 0 0,-38 154 571 0 0,32-187 58 0 0,-1-3-6 0 0,1 0-1 0 0,-1 0 0 0 0,0 0 0 0 0,1 0 0 0 0,0 0 0 0 0,-1 0 1 0 0,1 0-1 0 0,0 0 0 0 0,-1 0 0 0 0,1 0 0 0 0,0 1 1 0 0,0-1-1 0 0,0 0 0 0 0,0 0 0 0 0,0 0 0 0 0,0 0 0 0 0,0 0 1 0 0,0 1-1 0 0,1-1 0 0 0,-1 0 0 0 0,0 0 0 0 0,1 0 1 0 0,-1 0-1 0 0,1 0 0 0 0,-1 0 0 0 0,1 0 0 0 0,-1 0 0 0 0,1 0 1 0 0,0 0-1 0 0,0 0 0 0 0,-1 0 0 0 0,1-1 0 0 0,0 1 1 0 0,0 0-1 0 0,0 0 0 0 0,0-1 0 0 0,0 1 0 0 0,0 0 0 0 0,0-1 1 0 0,0 1-1 0 0,0-1 0 0 0,0 0 2 0 0,60-37 364 0 0,-34 14-320 0 0,49-37-65 0 0,-58 44 2 0 0,0 1 0 0 0,1 1 1 0 0,0 0-1 0 0,1 1 0 0 0,1 1 1 0 0,0 1-1 0 0,1 1 0 0 0,13-4 19 0 0,-26 12 46 0 0,-8 1-63 0 0,-1 1-1 0 0,1-1 1 0 0,-1 1 0 0 0,1-1 0 0 0,0 1-1 0 0,-1-1 1 0 0,1 1 0 0 0,0 0 0 0 0,-1-1-1 0 0,1 1 1 0 0,0 0 0 0 0,-1 0 0 0 0,1 0-1 0 0,0 0 1 0 0,0-1 0 0 0,-1 1 0 0 0,1 0-1 0 0,0 0 1 0 0,0 0 0 0 0,-1 0 0 0 0,1 1-1 0 0,0-1 1 0 0,-1 0 0 0 0,1 0 0 0 0,0 0-1 0 0,0 1 1 0 0,-1-1 0 0 0,1 0 0 0 0,0 0-1 0 0,-1 1 1 0 0,1-1 0 0 0,-1 1 0 0 0,1-1-1 0 0,0 1 1 0 0,-1-1 0 0 0,1 1 0 0 0,-1-1-1 0 0,1 1 1 0 0,-1-1 0 0 0,1 1 0 0 0,-1 0-1 0 0,0-1 1 0 0,1 1 0 0 0,-1 0 0 0 0,0-1-1 0 0,0 1 1 0 0,1 0 0 0 0,-1-1 0 0 0,0 1-1 0 0,0 0 1 0 0,0 0 0 0 0,0-1 0 0 0,0 1-1 0 0,0 0 1 0 0,0 0 0 0 0,0-1 0 0 0,0 1-1 0 0,0 0 1 0 0,0-1 0 0 0,0 1 0 0 0,-1 0 16 0 0,-28 93 142 0 0,9-48-87 0 0,14-31-55 0 0,1 0 1 0 0,1-1-1 0 0,0 2 0 0 0,1-1 0 0 0,0 0 0 0 0,2 1 1 0 0,0-1-1 0 0,0 1 0 0 0,1-1 0 0 0,3 14 1 0 0,17 6-2789 0 0,-19-34 2593 0 0,0 0-1 0 0,0 0 1 0 0,0 0-1 0 0,0-1 1 0 0,0 1-1 0 0,0 0 1 0 0,0-1-1 0 0,0 1 1 0 0,0 0-1 0 0,0-1 0 0 0,0 1 1 0 0,0-1-1 0 0,0 0 1 0 0,0 1-1 0 0,0-1 1 0 0,1 0-1 0 0,-1 0 1 0 0,0 0-1 0 0,0 0 1 0 0,0 0-1 0 0,1 0 1 0 0,-1 0-1 0 0,0 0 1 0 0,0 0-1 0 0,0 0 1 0 0,1-1-1 0 0,-1 1 1 0 0,0 0-1 0 0,0-1 0 0 0,0 1 1 0 0,0-1-1 0 0,0 1 1 0 0,0-1-1 0 0,0 0 1 0 0,0 0-1 0 0,0 1 1 0 0,0-1-1 0 0,0 0 1 0 0,0 0-1 0 0,-1 0 1 0 0,1 0-1 0 0,0 0 1 0 0,0 0-1 0 0,-1 0 1 0 0,1 0-1 0 0,-1 0 1 0 0,1 0-1 0 0,-1 0 1 0 0,1-1 196 0 0,2-5-10312 0 0</inkml:trace>
  <inkml:trace contextRef="#ctx0" brushRef="#br0" timeOffset="1636.13">2559 78 10026 0 0,'0'0'3150'0'0,"0"0"-1618"0"0,0 0-529 0 0,0 0 42 0 0,0 0 9 0 0,0 0-59 0 0,0 0-125 0 0,0 0-142 0 0,0 0-104 0 0,0 0-65 0 0,0 0-67 0 0,0 0-77 0 0,0 31-60 0 0,0 100-70 0 0,-1-69-60 0 0,-3-1 0 0 0,-3 1 0 0 0,-3-1 0 0 0,-4 10-225 0 0,-7 38 41 0 0,-28 207-610 0 0,47-303 866 0 0,1 1-3639 0 0,0-25-1728 0 0,1 4 3482 0 0,0-8-2246 0 0,-3 4-1566 0 0,1 4 832 0 0</inkml:trace>
  <inkml:trace contextRef="#ctx0" brushRef="#br0" timeOffset="1872.183">2234 494 8338 0 0,'0'0'920'0'0,"0"0"-47"0"0,0 0 225 0 0,0 0 254 0 0,0 0 18 0 0,0 0-214 0 0,0 0-229 0 0,0 0-156 0 0,0 0-103 0 0,0 0-94 0 0,36 5-57 0 0,113 18-92 0 0,-9-18 341 0 0,15-11-436 0 0,-55-14-3075 0 0,-96 18 2217 0 0,16-4-1714 0 0,-10-1-3022 0 0,-8 0-2610 0 0</inkml:trace>
  <inkml:trace contextRef="#ctx0" brushRef="#br0" timeOffset="2122.853">1291 1 15819 0 0,'0'0'472'0'0,"0"0"-319"0"0,0 0-73 0 0,0 0 72 0 0,0 0-88 0 0,0 0-216 0 0,0 0-265 0 0,0 0-351 0 0,0 0-608 0 0,0 0-1449 0 0,0 0-8105 0 0</inkml:trace>
</inkml:ink>
</file>

<file path=ppt/ink/ink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02.3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183 498 4241 0 0,'0'0'2142'0'0,"0"0"-1041"0"0,0 0-82 0 0,0 0 392 0 0,0 0 309 0 0,0 0 60 0 0,0 0-137 0 0,0 0-171 0 0,0 0-199 0 0,0 0-198 0 0,32-17-182 0 0,102-58-159 0 0,-56 19 364 0 0,-61 39-974 0 0,-2-1 0 0 0,1 0 0 0 0,-2-1 1 0 0,-1-1-1 0 0,0 0 0 0 0,-2-1 0 0 0,0 0 0 0 0,-1-1 0 0 0,-1 0 0 0 0,-1-1 1 0 0,3-19-125 0 0,-8-26-168 0 0,-5 66 109 0 0,1 1 0 0 0,-1-1 0 0 0,1 1 0 0 0,-1-1 0 0 0,0 1 0 0 0,1 0 1 0 0,-1 0-1 0 0,0 0 0 0 0,0 0 0 0 0,0 0 0 0 0,0 0 0 0 0,0 0 0 0 0,0 1 1 0 0,0-1-1 0 0,0 1 0 0 0,0-1 0 0 0,0 1 0 0 0,0 0 0 0 0,0 0 1 0 0,0 0-1 0 0,0 0 0 0 0,0 0 0 0 0,-1 0 0 0 0,1 0 0 0 0,0 1 0 0 0,0-1 1 0 0,0 1-1 0 0,0 0 0 0 0,0-1 0 0 0,0 1 0 0 0,0 0 0 0 0,1 0 0 0 0,-1 0 1 0 0,0 1-1 0 0,0-1 0 0 0,1 0 0 0 0,-1 1 0 0 0,1-1 0 0 0,-1 1 59 0 0,-7 12-94 0 0,0 0-1 0 0,1 1 0 0 0,1 0 0 0 0,1 0 0 0 0,0 1 1 0 0,1-1-1 0 0,0 1 0 0 0,2 1 0 0 0,0-1 0 0 0,0 0 1 0 0,2 1-1 0 0,0-1 0 0 0,1 10 95 0 0,-1-14-49 0 0,-13 447-2965 0 0,-24 16-10456 0 0,12-274 11843 0 0,19-154 2015 0 0,-2 0 0 0 0,-1-1 0 0 0,-3-1 0 0 0,-1 0 0 0 0,-3 0 0 0 0,-1-2-1 0 0,-10 14-387 0 0,23-49 607 0 0,-1 1-1 0 0,0-1 1 0 0,0 0-1 0 0,-1 0 0 0 0,0 0 1 0 0,-1-1-1 0 0,1-1 1 0 0,-1 1-1 0 0,-1-1 0 0 0,1 0 1 0 0,-4 1-607 0 0,10-6 205 0 0,-1 1 0 0 0,0-1 0 0 0,0 0 0 0 0,0 1 1 0 0,0-1-1 0 0,0 0 0 0 0,0-1 0 0 0,0 1 0 0 0,-1-1 0 0 0,1 1 1 0 0,0-1-1 0 0,0 0 0 0 0,0 0 0 0 0,0 0 0 0 0,-1-1 0 0 0,1 1 1 0 0,0-1-1 0 0,0 1 0 0 0,0-1 0 0 0,0 0 0 0 0,0-1 0 0 0,0 1 1 0 0,0 0-1 0 0,0-1 0 0 0,1 1 0 0 0,-1-1 0 0 0,0 0 0 0 0,1 0 1 0 0,-1 0-1 0 0,1 0 0 0 0,0-1 0 0 0,0 1 0 0 0,0-1 0 0 0,0 1 1 0 0,0-1-1 0 0,-1-2-205 0 0,-6-14 344 0 0,1-1 1 0 0,1 0-1 0 0,1 0 0 0 0,1-1 1 0 0,0 1-1 0 0,2-1 0 0 0,0 0 1 0 0,1-1-1 0 0,2 1 1 0 0,0 0-1 0 0,1 0 0 0 0,1-1 1 0 0,1 1-345 0 0,1-1 3 0 0,2 1 1 0 0,0 0 0 0 0,2 0-1 0 0,0 0 1 0 0,1 1 0 0 0,1 0-1 0 0,1 0 1 0 0,1 1 0 0 0,0 1-1 0 0,1 0 1 0 0,1 1 0 0 0,1 0-1 0 0,1 2 1 0 0,0-1 0 0 0,1 2-1 0 0,0 0 1 0 0,1 1 0 0 0,1 1-1 0 0,0 1 1 0 0,1 0 0 0 0,0 1-1 0 0,0 2 1 0 0,1 0 0 0 0,13-3-4 0 0,42-13-1005 0 0,-24 11-3042 0 0,-37 9 1568 0 0,6-3-6028 0 0,-12 3 2096 0 0</inkml:trace>
  <inkml:trace contextRef="#ctx0" brushRef="#br0" timeOffset="235.087">971 815 7842 0 0,'0'0'2251'0'0,"0"0"-592"0"0,0 0-88 0 0,0 0 135 0 0,0 0-161 0 0,0 0-394 0 0,0 0-336 0 0,-11 31-254 0 0,-33 99-211 0 0,1 22 50 0 0,39-112-164 0 0,4-22-5495 0 0,0-10-86 0 0,0-8-4138 0 0</inkml:trace>
  <inkml:trace contextRef="#ctx0" brushRef="#br0" timeOffset="402.96">775 590 16492 0 0,'0'0'1656'0'0,"0"0"-512"0"0,0 0-336 0 0,0 0-392 0 0,0 0-448 0 0,0 0-408 0 0,0 0-72 0 0,0 0-32 0 0,0 0-8 0 0,0 0-120 0 0,0 0-809 0 0,0 0-1351 0 0,0 0-2449 0 0,0 0-2889 0 0</inkml:trace>
  <inkml:trace contextRef="#ctx0" brushRef="#br0" timeOffset="586.177">1582 745 15219 0 0,'0'0'1679'0'0,"0"0"-683"0"0,0 0-166 0 0,0 0 76 0 0,0 0-77 0 0,0 0-211 0 0,0 0-196 0 0,0 0-154 0 0,0 0-116 0 0,-23 34-48 0 0,-70 106-34 0 0,28-27-33 0 0,-6 26-1792 0 0,44-112-3489 0 0,4-17-5822 0 0,19-9 7001 0 0</inkml:trace>
  <inkml:trace contextRef="#ctx0" brushRef="#br0" timeOffset="804.815">1134 878 8002 0 0,'0'0'1535'0'0,"0"0"-191"0"0,0 0-42 0 0,0 0-121 0 0,0 0-241 0 0,0 0-195 0 0,0 0-88 0 0,0 0-56 0 0,0 0-36 0 0,0 0-3 0 0,0 0-44 0 0,35 15-66 0 0,107 52-63 0 0,91 46 628 0 0,-128-83-2290 0 0,-70-25-2057 0 0,2-4-3915 0 0,-27-1-717 0 0</inkml:trace>
  <inkml:trace contextRef="#ctx0" brushRef="#br0" timeOffset="5854.368">1968 1054 0 0 0,'0'0'643'0'0,"0"0"72"0"0,0 0 146 0 0,0 0 98 0 0,0 0-25 0 0,0 0-101 0 0,0 0-110 0 0,0 0-14 0 0,0 0 5 0 0,0 0 21 0 0,13-3 57 0 0,94-31 2350 0 0,-97 27-2810 0 0,-1 0 1 0 0,0 0-1 0 0,-1-1 1 0 0,1 0-1 0 0,-2 0 1 0 0,1-1-1 0 0,-1 0 0 0 0,0-1 1 0 0,-1 1-1 0 0,0-1 1 0 0,-1-1-1 0 0,0 1 1 0 0,0-1-1 0 0,-1 0 1 0 0,-1 0-1 0 0,1 0 1 0 0,-2 0-1 0 0,0 0 0 0 0,0-1 1 0 0,-1 1-1 0 0,0-8-332 0 0,-1 16-30 0 0,-1 1 1 0 0,1 0-1 0 0,-1-1 0 0 0,1 1 0 0 0,-1 0 0 0 0,0-1 0 0 0,1 1 0 0 0,-1 0 0 0 0,0 0 0 0 0,-1-1 0 0 0,1 1 0 0 0,0 0 0 0 0,-1 0 1 0 0,1 0-1 0 0,-1 1 0 0 0,1-1 0 0 0,-1 0 0 0 0,0 1 0 0 0,0-1 0 0 0,0 1 0 0 0,0-1 0 0 0,0 1 0 0 0,0 0 0 0 0,0 0 1 0 0,0 0-1 0 0,-1 0 0 0 0,1 0 0 0 0,0 0 0 0 0,-1 1 0 0 0,1-1 0 0 0,0 1 0 0 0,-1 0 30 0 0,-81-5-1978 0 0,72 7 1995 0 0,0 1 0 0 0,0 0-1 0 0,0 1 1 0 0,1 0 0 0 0,0 1 0 0 0,0 0-1 0 0,0 1 1 0 0,0 0 0 0 0,1 1 0 0 0,0 0 0 0 0,0 0-1 0 0,1 1 1 0 0,0 1 0 0 0,0-1 0 0 0,1 1-1 0 0,0 1 1 0 0,1 0 0 0 0,0 0 0 0 0,0 0 0 0 0,1 1-1 0 0,0 0 1 0 0,1 0 0 0 0,1 0 0 0 0,-1 1-1 0 0,2-1 1 0 0,0 1 0 0 0,0 0 0 0 0,1 0 0 0 0,0 0-1 0 0,1 1 1 0 0,1 2-17 0 0,0-9 87 0 0,1 0-1 0 0,0 1 1 0 0,0-1-1 0 0,0 0 1 0 0,1 0-1 0 0,0 0 0 0 0,0 0 1 0 0,1 0-1 0 0,-1 0 1 0 0,1 0-1 0 0,1-1 1 0 0,-1 0-1 0 0,1 1 1 0 0,0-1-1 0 0,0-1 1 0 0,0 1-1 0 0,1 0 1 0 0,-1-1-1 0 0,1 0 1 0 0,0 0-1 0 0,1-1 0 0 0,-1 1 1 0 0,0-1-1 0 0,1 0 1 0 0,0-1-1 0 0,0 1-86 0 0,6 2 181 0 0,0-1-1 0 0,0 1 1 0 0,0-2-1 0 0,0 0 1 0 0,1-1-1 0 0,0 0 1 0 0,-1-1-1 0 0,1 0 1 0 0,0-1-1 0 0,0 0 1 0 0,-1-1-1 0 0,9-2-180 0 0,58-39 161 0 0,-57 22-2483 0 0,-1-1-3483 0 0,-12 12 1614 0 0,-3 2-4392 0 0</inkml:trace>
  <inkml:trace contextRef="#ctx0" brushRef="#br0" timeOffset="6470.807">2613 822 3729 0 0,'0'0'1951'0'0,"0"0"-124"0"0,0 0 21 0 0,0 0 63 0 0,0 0-104 0 0,0 0-293 0 0,0 0-294 0 0,0 0-257 0 0,0 0-199 0 0,0 0-137 0 0,0 0-116 0 0,0 0-116 0 0,0 0-103 0 0,-19 3-83 0 0,-56 8-71 0 0,34 16-20 0 0,31-16-210 0 0,1 0 0 0 0,0 1-1 0 0,1 0 1 0 0,0 0 0 0 0,1 1 0 0 0,1 0-1 0 0,0 1 1 0 0,0-1 0 0 0,2 1 0 0 0,-1 0-1 0 0,2 0 1 0 0,0 1 0 0 0,0-1-1 0 0,2 1 1 0 0,0-1 0 0 0,0 13 92 0 0,3-23-1 0 0,0 0 1 0 0,0-1-1 0 0,0 1 1 0 0,0-1-1 0 0,1 1 1 0 0,-1-1-1 0 0,1 0 1 0 0,0 0-1 0 0,0 0 1 0 0,0 0-1 0 0,0 0 1 0 0,1-1-1 0 0,-1 1 1 0 0,1-1-1 0 0,-1 0 1 0 0,1 0-1 0 0,0 0 1 0 0,0-1-1 0 0,0 1 1 0 0,0-1-1 0 0,0 0 1 0 0,0 0-1 0 0,0 0 1 0 0,0-1-1 0 0,0 0 1 0 0,0 1-1 0 0,1-2 1 0 0,-1 1-1 0 0,0 0 1 0 0,0-1-1 0 0,0 1 1 0 0,0-1-1 0 0,0-1 1 0 0,1 1 0 0 0,9-3 206 0 0,1-1 1 0 0,0-1-1 0 0,-1 0 1 0 0,0-1-1 0 0,-1-1 1 0 0,0 0-1 0 0,0-1 0 0 0,0 0 1 0 0,-1-1-1 0 0,-1 0 1 0 0,1-1-1 0 0,1-3-206 0 0,19-17 426 0 0,31-29 171 0 0,-2-2-1 0 0,-4-3 1 0 0,12-21-597 0 0,-55 67-58 0 0,0-2 0 0 0,-1 0 0 0 0,-1 0 0 0 0,-1-1 0 0 0,-1-1 0 0 0,-1 0 0 0 0,-1 0 0 0 0,-1-1 0 0 0,-1 0 0 0 0,-1 0 0 0 0,-1 0 0 0 0,-2-1 0 0 0,1-20 58 0 0,-3 38-76 0 0,0 0 0 0 0,0 0 0 0 0,-1 0 0 0 0,0-1 0 0 0,0 1-1 0 0,-1 0 1 0 0,0 0 0 0 0,0 0 0 0 0,-1 1 0 0 0,1-1 0 0 0,-1 1 0 0 0,-1-1 0 0 0,1 1 0 0 0,-1 0-1 0 0,0 0 1 0 0,-1 0 0 0 0,0 1 0 0 0,1 0 0 0 0,-2 0 0 0 0,1 0 0 0 0,0 0 0 0 0,-1 1 0 0 0,0 0 0 0 0,0 0-1 0 0,0 0 1 0 0,-1 1 0 0 0,1 0 0 0 0,-1 0 0 0 0,0 1 0 0 0,0 0 0 0 0,0 0 0 0 0,0 0 0 0 0,0 1-1 0 0,0 0 1 0 0,0 1 0 0 0,0 0 0 0 0,-1 0 0 0 0,1 0 0 0 0,0 1 0 0 0,0 0 0 0 0,0 0 0 0 0,0 0-1 0 0,0 1 1 0 0,-3 2 76 0 0,-3 1-2 0 0,0 1 0 0 0,1 0-1 0 0,0 1 1 0 0,0 0-1 0 0,1 1 1 0 0,0 0 0 0 0,0 1-1 0 0,1 0 1 0 0,0 1 0 0 0,1 0-1 0 0,0 1 1 0 0,1 0-1 0 0,0 0 1 0 0,0 1 0 0 0,1-1-1 0 0,1 2 1 0 0,0-1 0 0 0,0 1-1 0 0,2 0 1 0 0,-1 0-1 0 0,2 0 1 0 0,0 1 0 0 0,-1 7 2 0 0,0-2 77 0 0,1 0 1 0 0,1 1-1 0 0,0 0 1 0 0,2-1-1 0 0,0 1 1 0 0,1 0 0 0 0,1-1-1 0 0,1 1 1 0 0,1-1-1 0 0,0 0 1 0 0,2 0-1 0 0,0 0 1 0 0,7 12-78 0 0,7 2 206 0 0,2-2-1 0 0,1 0 1 0 0,1-1 0 0 0,2-2-1 0 0,0 0 1 0 0,3-2 0 0 0,24 18-206 0 0,-49-41 12 0 0,13 12-268 0 0,31 29 820 0 0,-24-11-4577 0 0,-22-26-5369 0 0,0-6 1142 0 0</inkml:trace>
</inkml:ink>
</file>

<file path=ppt/ink/ink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15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262 204 8938 0 0,'0'0'1563'0'0,"0"0"-536"0"0,0 0-380 0 0,0 0-33 0 0,0 0 77 0 0,0 0-4 0 0,0 0-58 0 0,0 0-38 0 0,0 0 1 0 0,0 0 42 0 0,0 0 34 0 0,-1 24-51 0 0,0 82-96 0 0,-32 179 918 0 0,27-216-1793 0 0,-7 104 1082 0 0,10-58-7173 0 0,3-114 3303 0 0,0-1-1276 0 0,0 0-1809 0 0</inkml:trace>
  <inkml:trace contextRef="#ctx0" brushRef="#br0" timeOffset="330.251">0 75 7546 0 0,'0'0'1336'0'0,"0"0"-301"0"0,0 0-251 0 0,0 0-64 0 0,0 0 8 0 0,0 0 2 0 0,0 0-65 0 0,0 0-110 0 0,0 0-136 0 0,38-12-118 0 0,124-35-65 0 0,-48 32 34 0 0,-90 15-194 0 0,8 0 107 0 0,0 2 1 0 0,0 1 0 0 0,0 1-1 0 0,0 1 1 0 0,20 8-184 0 0,-40-10 35 0 0,-1 0 1 0 0,0 1 0 0 0,-1 1-1 0 0,1 0 1 0 0,-1 0 0 0 0,1 1-1 0 0,-2 1 1 0 0,1-1 0 0 0,-1 2-1 0 0,0-1 1 0 0,0 1 0 0 0,-1 0-1 0 0,0 1 1 0 0,-1 0 0 0 0,0 0-1 0 0,0 1 1 0 0,1 3-36 0 0,-6-8 28 0 0,1 1 0 0 0,-1-1 0 0 0,-1 1 1 0 0,1-1-1 0 0,-1 1 0 0 0,0 0 0 0 0,0 0 0 0 0,-1-1 0 0 0,0 1 1 0 0,0 0-1 0 0,0 0 0 0 0,-1 0 0 0 0,1 0 0 0 0,-1-1 0 0 0,-1 1 1 0 0,1 0-1 0 0,-1-1 0 0 0,0 1 0 0 0,0-1 0 0 0,-1 0 0 0 0,0 1 1 0 0,-3 3-29 0 0,-85 100 474 0 0,64-86-479 0 0,0-2 0 0 0,-1-1 0 0 0,-1-1 0 0 0,-1-2 1 0 0,0 0-1 0 0,-2-3 0 0 0,1 0 0 0 0,-2-2 0 0 0,0-1 1 0 0,-26 4 4 0 0,-10-7-689 0 0,23-7-2823 0 0,35-7-3814 0 0,9 4 882 0 0</inkml:trace>
</inkml:ink>
</file>

<file path=ppt/ink/ink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25.3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65 693 488 0 0,'0'0'-116'0'0,"0"0"99"0"0,0 0 444 0 0,0 0 591 0 0,0 0 413 0 0,0 0 118 0 0,0 0-70 0 0,0 0-167 0 0,0 0-176 0 0,0 0-138 0 0,34-4-105 0 0,106-10-71 0 0,201 2 3845 0 0,-248 13-4194 0 0,369 10 576 0 0,196-8-465 0 0,-124-35 72 0 0,328-68-656 0 0,-642 71-774 0 0,-187 28-2865 0 0,-32 1 1202 0 0,-2 1-2031 0 0,-5 2 1526 0 0,-2 1-1647 0 0</inkml:trace>
  <inkml:trace contextRef="#ctx0" brushRef="#br0" timeOffset="449.883">1118 93 2801 0 0,'0'0'594'0'0,"0"0"-150"0"0,0 0 166 0 0,0 0 478 0 0,0 0 523 0 0,0 0 284 0 0,0 0-73 0 0,0 0-356 0 0,0 0-450 0 0,0 0-375 0 0,0 0-234 0 0,0 0-114 0 0,0 0-66 0 0,-35 25-52 0 0,-112 82-55 0 0,-175 123-20 0 0,66-56-479 0 0,178-121-2177 0 0,98-43-2065 0 0,-4-10 3959 0 0,0 0 1 0 0,0-2-1 0 0,0 0 1 0 0,-1-1-1 0 0,1 0 1 0 0,-1-2-1 0 0,0 1 1 0 0,7-5 661 0 0,-10 5-699 0 0,23-7-1064 0 0</inkml:trace>
  <inkml:trace contextRef="#ctx0" brushRef="#br0" timeOffset="686.632">2447 1 3497 0 0,'0'0'1048'0'0,"0"0"-179"0"0,-34 21 30 0 0,-115 72 150 0 0,-312 187 6195 0 0,100-27-5596 0 0,351-246-1746 0 0,6-5-60 0 0,1 0-1 0 0,-1 1 0 0 0,1-1 1 0 0,-1 1-1 0 0,1 0 0 0 0,0 0 1 0 0,0 0-1 0 0,0 1 0 0 0,0-1 1 0 0,1 1-1 0 0,-1-1 0 0 0,1 1 1 0 0,0 0-1 0 0,0 0 0 0 0,0 0 1 0 0,1 0-1 0 0,-1 1 159 0 0,4-3-252 0 0,-1 0 1 0 0,1 0-1 0 0,-1 0 1 0 0,1-1-1 0 0,0 1 0 0 0,-1 0 1 0 0,1-1-1 0 0,0 0 1 0 0,0 1-1 0 0,0-1 0 0 0,0 0 1 0 0,1 0-1 0 0,-1 0 1 0 0,0 0-1 0 0,0 0 0 0 0,1-1 1 0 0,-1 1-1 0 0,0-1 1 0 0,1 1-1 0 0,-1-1 0 0 0,0 0 1 0 0,1 0-1 0 0,-1 0 1 0 0,1 0-1 0 0,-1 0 0 0 0,0-1 1 0 0,1 1-1 0 0,-1-1 1 0 0,0 0-1 0 0,1 1 252 0 0,-3 0-50 0 0,27-4-2825 0 0,-2 1-111 0 0</inkml:trace>
  <inkml:trace contextRef="#ctx0" brushRef="#br0" timeOffset="940.045">2791 178 8610 0 0,'0'0'496'0'0,"-32"17"57"0"0,-207 120 1148 0 0,192-108-897 0 0,-33 19 585 0 0,3 4-1 0 0,3 3 1 0 0,-5 8-1389 0 0,74-59-172 0 0,0 0 0 0 0,1 0 0 0 0,-1 0 0 0 0,1 1 0 0 0,-1 0 0 0 0,1 0 0 0 0,1 0 0 0 0,-1 0 1 0 0,1 1-1 0 0,0-1 0 0 0,0 1 0 0 0,0 0 0 0 0,1 0 0 0 0,0 0 0 0 0,0 0 0 0 0,1 0 0 0 0,-1 1 172 0 0,3-6-103 0 0,-1 1 1 0 0,1-1-1 0 0,0 0 0 0 0,-1 0 0 0 0,1 0 1 0 0,0 1-1 0 0,0-1 0 0 0,0 0 1 0 0,0 0-1 0 0,0 0 0 0 0,0 0 1 0 0,0 0-1 0 0,0-1 0 0 0,0 1 1 0 0,1 0-1 0 0,-1 0 0 0 0,0-1 1 0 0,0 1-1 0 0,1-1 0 0 0,-1 1 1 0 0,0-1-1 0 0,1 1 0 0 0,-1-1 1 0 0,0 0-1 0 0,1 0 0 0 0,-1 0 1 0 0,1 0-1 0 0,-1 0 0 0 0,1 0 1 0 0,-1 0-1 0 0,0 0 0 0 0,1 0 1 0 0,-1-1-1 0 0,0 1 0 0 0,2-1 103 0 0,3 1-286 0 0,143-29-6487 0 0,-112 14 4019 0 0</inkml:trace>
  <inkml:trace contextRef="#ctx0" brushRef="#br0" timeOffset="1184.583">3509 233 8450 0 0,'0'0'632'0'0,"0"0"-232"0"0,-263 180-16 0 0,165-114 96 0 0,4 1 184 0 0,13-12 161 0 0,12-7-41 0 0,8-8-200 0 0,17-7-392 0 0,14-7-720 0 0,8-4-1081 0 0,13-7-1799 0 0,1-4-4442 0 0</inkml:trace>
  <inkml:trace contextRef="#ctx0" brushRef="#br0" timeOffset="12021.364">2029 3105 0 0 0,'0'0'561'0'0,"0"0"270"0"0,0 0 85 0 0,0-8-42 0 0,0-36 1487 0 0,-50 44 5928 0 0,46 4-8144 0 0,1 1 0 0 0,0-1-1 0 0,-1 1 1 0 0,1 0 0 0 0,1-1 0 0 0,-1 2-1 0 0,1-1 1 0 0,0 0 0 0 0,0 0 0 0 0,0 1-1 0 0,1-1 1 0 0,0 1 0 0 0,0-1 0 0 0,0 1-1 0 0,1-1 1 0 0,0 1 0 0 0,0 0-1 0 0,0-1 1 0 0,1 1 0 0 0,0-1 0 0 0,0 3-145 0 0,1-5 109 0 0,-1-1 0 0 0,0 0 0 0 0,0 0 1 0 0,1 1-1 0 0,0-1 0 0 0,-1 0 0 0 0,1 0 1 0 0,0-1-1 0 0,0 1 0 0 0,0 0 1 0 0,0 0-1 0 0,0-1 0 0 0,0 0 0 0 0,1 1 1 0 0,-1-1-1 0 0,0 0 0 0 0,1 0 0 0 0,-1 0 1 0 0,1 0-1 0 0,-1-1 0 0 0,1 1 0 0 0,0-1 1 0 0,-1 1-1 0 0,1-1 0 0 0,-1 0 0 0 0,1 0 1 0 0,0 0-1 0 0,-1 0 0 0 0,1-1 1 0 0,-1 1-1 0 0,1-1 0 0 0,0 1 0 0 0,-1-1 1 0 0,1 0-1 0 0,-1 0 0 0 0,0 0 0 0 0,1 0 1 0 0,-1-1-1 0 0,0 1 0 0 0,0-1 0 0 0,0 1 1 0 0,0-1-1 0 0,0 0-109 0 0,1-1 107 0 0,0 0 0 0 0,0-1 0 0 0,0 1-1 0 0,-1-1 1 0 0,1 1 0 0 0,-1-1 0 0 0,0 0 0 0 0,0 0 0 0 0,-1 0 0 0 0,1 0 0 0 0,-1-1-1 0 0,0 1 1 0 0,0 0 0 0 0,0 0 0 0 0,-1-1 0 0 0,0 1 0 0 0,1-1 0 0 0,-2 1 0 0 0,1 0-1 0 0,0-1 1 0 0,-1 1 0 0 0,0-3-107 0 0,-2 4-47 0 0,1 0 0 0 0,-1 1 0 0 0,1 0 0 0 0,-1 0 0 0 0,0 0 0 0 0,0 0 0 0 0,0 0 0 0 0,0 0 0 0 0,0 1-1 0 0,0 0 1 0 0,0-1 0 0 0,-1 1 0 0 0,1 0 0 0 0,0 1 0 0 0,-1-1 0 0 0,1 0 0 0 0,-1 1 0 0 0,1 0 0 0 0,-1 0 0 0 0,1 0 0 0 0,-1 0 0 0 0,1 1 0 0 0,-1-1 0 0 0,1 1 0 0 0,0 0-1 0 0,-1 0 1 0 0,1 0 0 0 0,0 0 0 0 0,0 1 0 0 0,0-1 0 0 0,-3 3 47 0 0,1-1-11 0 0,1 0 0 0 0,-1 0 0 0 0,1 1 0 0 0,0-1 0 0 0,0 1 0 0 0,1 0-1 0 0,-1 0 1 0 0,1 1 0 0 0,0-1 0 0 0,0 1 0 0 0,0 0 0 0 0,1-1 0 0 0,-1 1 0 0 0,1 0 0 0 0,1 0 0 0 0,-1 1 0 0 0,1-1-1 0 0,-1 0 1 0 0,2 0 0 0 0,-1 1 0 0 0,0-1 0 0 0,1 1 0 0 0,0-1 0 0 0,0 1 0 0 0,1 0 11 0 0,0-4 31 0 0,0 0 1 0 0,0 0-1 0 0,0-1 1 0 0,0 1-1 0 0,0 0 1 0 0,1-1-1 0 0,-1 1 1 0 0,1-1-1 0 0,-1 0 1 0 0,1 1-1 0 0,-1-1 1 0 0,1 0-1 0 0,0 0 1 0 0,-1 0-1 0 0,1 0 1 0 0,0 0-1 0 0,0 0 1 0 0,0-1-1 0 0,0 1 1 0 0,0-1-1 0 0,0 1 1 0 0,0-1-1 0 0,0 0 1 0 0,0 1-1 0 0,0-1 1 0 0,0 0-1 0 0,0 0 1 0 0,0-1-1 0 0,0 1 1 0 0,0 0-1 0 0,2-1-31 0 0,28-25 1326 0 0,-28-10-1462 0 0,-4 21-4362 0 0,-1 4-3378 0 0,1 7-3349 0 0</inkml:trace>
  <inkml:trace contextRef="#ctx0" brushRef="#br0" timeOffset="16875.588">1849 1499 0 0 0,'0'0'592'0'0,"0"0"343"0"0,0 0 173 0 0,0 0 22 0 0,0 0-54 0 0,0 0-40 0 0,0 0 20 0 0,0 0 57 0 0,0 0 18 0 0,2-2-43 0 0,5-8-56 0 0,-5 8-56 0 0,-2 2-53 0 0,0 0-52 0 0,-4 18 2775 0 0,-13 8-2918 0 0,-1 10-69 0 0,18-35-606 0 0,0-1 27 0 0,0 0 28 0 0,0 0 15 0 0,0 0 25 0 0,0 0 40 0 0,0 0 32 0 0,0 0 39 0 0,16-16 772 0 0,25-48 465 0 0,-41 63-1270 0 0,0 1-13 0 0,0 0-5 0 0,0 0-17 0 0,0 0-73 0 0,0 0-34 0 0,-26 28 59 0 0,26-27-124 0 0,0-1 11 0 0,0 0 10 0 0,0 0 11 0 0,0 0 15 0 0,0 0-10 0 0,0 0-14 0 0,0 0-14 0 0,8-13-1525 0 0,-5 8-8348 0 0,-3 1-1774 0 0</inkml:trace>
  <inkml:trace contextRef="#ctx0" brushRef="#br0" timeOffset="24195.676">1637 873 0 0 0,'0'0'599'0'0,"0"0"609"0"0,0 0 179 0 0,0 0-7 0 0,0 0-99 0 0,0 0-137 0 0,0 0-92 0 0,-2-1-106 0 0,-5-7-45 0 0,5 6-15 0 0,2 2-38 0 0,0 0-5 0 0,0 0-73 0 0,0 0-89 0 0,0 0-119 0 0,0 0-107 0 0,0 0-77 0 0,0 0-56 0 0,0 0-20 0 0,2 20 835 0 0,54 196-95 0 0,-35-77-1332 0 0,-6-91-1387 0 0,-11-48-3347 0 0,5-18 1614 0 0,-6 9 131 0 0,-3 4-1165 0 0</inkml:trace>
  <inkml:trace contextRef="#ctx0" brushRef="#br0" timeOffset="24811.444">1608 870 1720 0 0,'0'0'1326'0'0,"0"0"-124"0"0,0 0 54 0 0,0 0 151 0 0,0 0 64 0 0,0 0-94 0 0,0 0-150 0 0,0 0-144 0 0,0 0-120 0 0,0 0-80 0 0,0 0-87 0 0,0 0-80 0 0,5-3 2728 0 0,22-6-2365 0 0,145-27 690 0 0,-161 36-1735 0 0,-8-1-42 0 0,0 0 0 0 0,0 1 0 0 0,0-1 0 0 0,0 1 0 0 0,0 0 0 0 0,0 0 0 0 0,0 0 0 0 0,0 1 0 0 0,0-1 1 0 0,0 1-1 0 0,0-1 0 0 0,0 1 0 0 0,-1 0 0 0 0,1 0 0 0 0,0 0 0 0 0,0 0 0 0 0,-1 1 0 0 0,1-1 0 0 0,-1 1 1 0 0,1 0-1 0 0,-1-1 0 0 0,0 1 0 0 0,1 0 0 0 0,-1 1 0 0 0,0-1 0 0 0,0 0 0 0 0,-1 0 0 0 0,2 2 8 0 0,-2 5-27 0 0,0 1 1 0 0,-1-1-1 0 0,0 1 0 0 0,-1-1 0 0 0,0 0 1 0 0,0 1-1 0 0,-1-1 0 0 0,0 0 0 0 0,-1 1 0 0 0,1-1 1 0 0,-2-1-1 0 0,0 1 0 0 0,0 0 0 0 0,0-1 0 0 0,-1 0 1 0 0,0 0-1 0 0,-1 0 0 0 0,1-1 0 0 0,-2 1 0 0 0,1-1 1 0 0,-1-1-1 0 0,-4 4 27 0 0,-29 23-99 0 0,2-32-2577 0 0,22-2-733 0 0,12 1 2212 0 0,-17 3-9930 0 0,18-2 8693 0 0</inkml:trace>
  <inkml:trace contextRef="#ctx0" brushRef="#br0" timeOffset="36293.514">2309 1194 0 0 0,'-1'-1'76'0'0,"-1"0"1"0"0,1 1-1 0 0,0-1 0 0 0,-1 1 1 0 0,1-1-1 0 0,-1 1 0 0 0,1 0 1 0 0,-1-1-1 0 0,1 1 0 0 0,-1 0 1 0 0,1 0-1 0 0,-1 0 0 0 0,1 0 1 0 0,-1 1-1 0 0,1-1 0 0 0,-1 0 1 0 0,1 0-1 0 0,0 1 0 0 0,-1-1 1 0 0,1 1-1 0 0,-1-1 0 0 0,1 1 1 0 0,0 0-1 0 0,0 0 1 0 0,-1-1-1 0 0,1 1 0 0 0,0 0 1 0 0,0 0-1 0 0,0 0 0 0 0,0 0 1 0 0,0 1-1 0 0,0-1 0 0 0,0 0 1 0 0,0 0-1 0 0,0 0 0 0 0,1 1 1 0 0,-1-1-1 0 0,0 0 0 0 0,1 2-76 0 0,-9 11 1161 0 0,9-13-1056 0 0,0-1-1 0 0,-1 1 0 0 0,1 0 1 0 0,0 0-1 0 0,0-1 0 0 0,0 1 1 0 0,0 0-1 0 0,-1 0 0 0 0,1 0 1 0 0,0-1-1 0 0,0 1 0 0 0,1 0 1 0 0,-1 0-1 0 0,0-1 0 0 0,0 1 1 0 0,0 0-1 0 0,0 0 0 0 0,1 0 1 0 0,-1-1-1 0 0,0 1 0 0 0,1 0 1 0 0,-1-1-1 0 0,1 1 0 0 0,-1 0 1 0 0,1-1-1 0 0,-1 1 0 0 0,1 0 1 0 0,-1-1-1 0 0,1 1 0 0 0,-1-1 1 0 0,1 1-1 0 0,0-1 0 0 0,-1 0 1 0 0,1 1-1 0 0,0-1 0 0 0,-1 1 1 0 0,1-1-1 0 0,0 0 0 0 0,0 0 1 0 0,-1 1-1 0 0,1-1 0 0 0,0 0 1 0 0,0 0-1 0 0,0 0 0 0 0,-1 0 1 0 0,1 0-1 0 0,0 0-104 0 0,54 18 295 0 0,-46-15 170 0 0,51 15 71 0 0,15 3-127 0 0,0 4 0 0 0,-2 3 0 0 0,6 6-409 0 0,-34-9 227 0 0,-1 1 0 0 0,-1 3-1 0 0,-1 1 1 0 0,22 23-227 0 0,-46-33 188 0 0,-1 1 0 0 0,-1 0-1 0 0,-1 1 1 0 0,-1 1 0 0 0,0 1 0 0 0,-2 0 0 0 0,-1 1 0 0 0,-1 0-1 0 0,-1 0 1 0 0,-1 1 0 0 0,-2 0 0 0 0,0 0 0 0 0,-2 1-1 0 0,-1 0 1 0 0,0 0 0 0 0,-3 0 0 0 0,0 0 0 0 0,-4 26-188 0 0,4-3 296 0 0,-2-21-230 0 0,1 0 0 0 0,2 0 0 0 0,0 1 0 0 0,3-1 0 0 0,0 0-1 0 0,2-1 1 0 0,1 1 0 0 0,1-1 0 0 0,7 15-66 0 0,104 148 95 0 0,6 17 178 0 0,-113-181-241 0 0,0-1 0 0 0,2 0 0 0 0,1-1 0 0 0,0 0-1 0 0,2-1 1 0 0,1-1 0 0 0,4 3-32 0 0,-4-13 40 0 0,-1-1-1 0 0,2 0 0 0 0,0-1 1 0 0,0-1-1 0 0,1-1 1 0 0,0 0-1 0 0,1-2 1 0 0,-1 0-1 0 0,1-1 1 0 0,1-2-1 0 0,-1 0 1 0 0,12 0-40 0 0,46 13 74 0 0,-66-16-63 0 0,0 1 0 0 0,0 1 0 0 0,0 0-1 0 0,0 1 1 0 0,-1 0 0 0 0,1 1 0 0 0,-1 0 0 0 0,0 1-1 0 0,-1 1 1 0 0,1 0 0 0 0,-1 0 0 0 0,0 1 0 0 0,-1 0-1 0 0,0 1 1 0 0,0 0 0 0 0,-1 1 0 0 0,-1 0 0 0 0,1 0-1 0 0,-1 1 1 0 0,5 11-11 0 0,40 137 440 0 0,-48-142-441 0 0,0-1 1 0 0,2 1-1 0 0,0-1 0 0 0,1 0 0 0 0,1 0 0 0 0,0-1 1 0 0,5 6 0 0 0,29 51 36 0 0,-32-44 59 0 0,-1 0 0 0 0,-2 0 0 0 0,-1 0 0 0 0,-1 1 0 0 0,-1 0 0 0 0,-2 0 1 0 0,-1 1-1 0 0,-1-1 0 0 0,-2 0 0 0 0,-3 23-95 0 0,-31 146 569 0 0,19-139-422 0 0,-4-1 0 0 0,-1-1 0 0 0,-4-1 0 0 0,-24 41-147 0 0,-92 135 523 0 0,125-195-523 0 0,-12 14 162 0 0,-11-31 580 0 0,-240 86-267 0 0,136-58-400 0 0,-358 128 113 0 0,395-139 115 0 0,-2-5 0 0 0,-34 3-303 0 0,25-6 209 0 0,-166 34 65 0 0,13-9 91 0 0,132-39-119 0 0,52 3-100 0 0,-46 27-58 0 0,91-28-76 0 0,-172 52 145 0 0,70-44 212 0 0,-76 1-130 0 0,181-21-188 0 0,25-2-24 0 0,1-1 0 0 0,0 0 0 0 0,-1-1 0 0 0,1 0 0 0 0,0-1 0 0 0,-1 0 0 0 0,1-1 0 0 0,-1 0 0 0 0,1-1-1 0 0,0-1 1 0 0,0 0 0 0 0,0 0 0 0 0,0-2 0 0 0,-2 0-27 0 0,1-7 22 0 0,0 0 0 0 0,1 0 0 0 0,1-1 0 0 0,0-1-1 0 0,0 0 1 0 0,2 0 0 0 0,0-1 0 0 0,0 0 0 0 0,2 0 0 0 0,0-1 0 0 0,0 0-1 0 0,2-1 1 0 0,-1 0-22 0 0,-9-23 50 0 0,-91-226 75 0 0,98 241-144 0 0,2 0-1 0 0,1-1 1 0 0,1 0 0 0 0,1 0 0 0 0,1 0-1 0 0,1 0 1 0 0,1 0 0 0 0,2 0-1 0 0,1 0 1 0 0,1 0 0 0 0,1 0 0 0 0,1 1-1 0 0,7-18 20 0 0,163-354-126 0 0,-120 253 164 0 0,-49 128-73 0 0,1 1 0 0 0,1-1 0 0 0,0 1-1 0 0,1 1 1 0 0,1 0 0 0 0,0 0 0 0 0,1 1-1 0 0,0 1 1 0 0,1 0 0 0 0,0 1 0 0 0,1 0-1 0 0,3-1 36 0 0,109-82-37 0 0,-122 91 70 0 0,0 0-1 0 0,-1 0 0 0 0,1 0 1 0 0,0 0-1 0 0,-1-1 1 0 0,0 1-1 0 0,0-1 0 0 0,0 0 1 0 0,0 0-1 0 0,-1 0 0 0 0,1 0 1 0 0,-1 0-1 0 0,0-1 1 0 0,0 1-1 0 0,-1-1 0 0 0,1 1 1 0 0,-1-1-1 0 0,0 0 1 0 0,0 0-1 0 0,0 1 0 0 0,-1-1 1 0 0,0 0-1 0 0,0 0 1 0 0,0-1-33 0 0,-36-170 390 0 0,28 152-338 0 0,-1 0 0 0 0,-1 1 0 0 0,-1 0-1 0 0,-1 0 1 0 0,-1 1 0 0 0,-1 1 0 0 0,0 0-1 0 0,-2 1 1 0 0,-1 1 0 0 0,0 1 0 0 0,-8-6-52 0 0,-7-12 41 0 0,-72-64 27 0 0,-81-65 20 0 0,140 122-67 0 0,-4-5 4 0 0,-1 3 1 0 0,-3 2 0 0 0,-51-32-26 0 0,-57-25 82 0 0,150 92-102 0 0,5 4 22 0 0,0 0 0 0 0,0 0 0 0 0,0-1 0 0 0,0 0 0 0 0,1 0 0 0 0,0-1 0 0 0,0 0 0 0 0,0 1 0 0 0,1-1 0 0 0,0-1 0 0 0,0 1 0 0 0,-2-7-2 0 0,3 7-10 0 0,2 0-1 0 0,-1-1 0 0 0,1 1 0 0 0,0 0 0 0 0,0-1 1 0 0,0 1-1 0 0,1-1 0 0 0,0 1 0 0 0,0-1 1 0 0,1 1-1 0 0,0-1 0 0 0,0 1 0 0 0,1 0 1 0 0,-1-1-1 0 0,2-1 11 0 0,-1 2-5 0 0,5-21-9 0 0,2-1 1 0 0,0 2-1 0 0,2-1 1 0 0,1 2-1 0 0,1-1 0 0 0,9-11 14 0 0,120-144-101 0 0,50 1 8 0 0,-44 62-30 0 0,-49 109-469 0 0,-65 11 665 0 0,-30-4-50 0 0,0 1 0 0 0,-1-1-1 0 0,1 0 1 0 0,-1 0 0 0 0,1-1 0 0 0,-1 1-1 0 0,0-1 1 0 0,0 1 0 0 0,0-1 0 0 0,0 0-1 0 0,-1 0 1 0 0,1-1 0 0 0,-1 1 0 0 0,1 0-1 0 0,-1-1 1 0 0,1-3-23 0 0,99-161 307 0 0,-47 71-223 0 0,-25 53-134 0 0,61-66-11 0 0,-83 104 33 0 0,1-1-1 0 0,0 2 1 0 0,0-1-1 0 0,0 1 1 0 0,1 1-1 0 0,0-1 1 0 0,0 2 0 0 0,0-1-1 0 0,0 1 1 0 0,1 1-1 0 0,-1 0 1 0 0,1 1-1 0 0,-1 0 1 0 0,1 0-1 0 0,6 1 29 0 0,89 0-24 0 0,-106 0 26 0 0,0 0 19 0 0,0 0-29 0 0,0 0 15 0 0,0 0 13 0 0,0 0-31 0 0,0 0-20 0 0,0 0-11 0 0,0 0-14 0 0,0 0 9 0 0,0 0-13 0 0,2 3 32 0 0,1 1-1 0 0,-1-1 1 0 0,0 0 0 0 0,1 0-1 0 0,0 0 1 0 0,-1-1-1 0 0,1 1 1 0 0,0-1 0 0 0,1 1-1 0 0,-1-1 1 0 0,0 0-1 0 0,1 0 1 0 0,-1-1 0 0 0,1 1-1 0 0,-1-1 1 0 0,1 1 0 0 0,0-1-1 0 0,0 0 1 0 0,0-1-1 0 0,-1 1 1 0 0,1-1 0 0 0,0 1-1 0 0,0-1 1 0 0,0 0 0 0 0,1-1 28 0 0,46 5 16 0 0,-21 20-2343 0 0,-16 0-3463 0 0,-12-17 340 0 0,-2 0-4176 0 0</inkml:trace>
  <inkml:trace contextRef="#ctx0" brushRef="#br0" timeOffset="41952.68">1504 108 0 0 0,'0'0'207'0'0,"0"0"30"0"0,0 0 190 0 0,0 0 250 0 0,0 0 172 0 0,0 0 67 0 0,0 0-39 0 0,0 0-105 0 0,0 0-127 0 0,-34 27-124 0 0,-108 88-141 0 0,22-7 170 0 0,-31 35 638 0 0,88-73-732 0 0,57-52-1202 0 0,7-13-5204 0 0,3-5 3944 0 0</inkml:trace>
  <inkml:trace contextRef="#ctx0" brushRef="#br0" timeOffset="56906.181">1284 800 0 0 0,'2'-1'193'0'0,"6"-6"782"0"0,-4-18 7752 0 0,-4 25-8110 0 0,0 0-25 0 0,0 0-58 0 0,0 0-61 0 0,0 0-37 0 0,3 7 4199 0 0,6 24-3804 0 0,0-3-507 0 0,4 119 1151 0 0,-13-77-1143 0 0,2-32-192 0 0,3 1 0 0 0,1-1 0 0 0,1 0 0 0 0,3-1 0 0 0,1 1 0 0 0,4 6-140 0 0,-4-15 104 0 0,-1 1-1 0 0,-1 1 0 0 0,-2-1 0 0 0,-1 1 1 0 0,1 28-104 0 0,10 38 185 0 0,3-36-152 0 0,-14-2 210 0 0,3-22-176 0 0,1-25-102 0 0,-9-12 26 0 0,23 3 47 0 0,42-3 189 0 0,106-15 41 0 0,-164 15-246 0 0,0-1 0 0 0,-1 0 0 0 0,0 0 0 0 0,1 0-1 0 0,-1-1 1 0 0,0-1 0 0 0,1 1 0 0 0,-1-1 0 0 0,-1 0 0 0 0,1-1 0 0 0,0 0-1 0 0,-1 0 1 0 0,5-3-22 0 0,59-22 114 0 0,-31 25-100 0 0,14-14 34 0 0,-20 6 12 0 0,-33 12-40 0 0,0 0-9 0 0,0 0-7 0 0,0 0-15 0 0,0 0 5 0 0,0 0 12 0 0,0 0 10 0 0,1 0-1 0 0,28-11-20 0 0,8-4 50 0 0,-3 12-93 0 0,-34 3 72 0 0,0 0 7 0 0,0 0-11 0 0,0 0-23 0 0,0 0-1 0 0,0 0 16 0 0,0 0 3 0 0,0 0-1 0 0,0 0 20 0 0,0 0-1 0 0,0 0-5 0 0,0 0-11 0 0,0 0 15 0 0,0 0-2 0 0,0 0 7 0 0,0 0 3 0 0,0 0-1 0 0,0 0-7 0 0,0 0 0 0 0,0 0 20 0 0,0 0-11 0 0,0 0 10 0 0,6-159 1778 0 0,-21 104-1531 0 0,-3-22-177 0 0,14-67-74 0 0,-1 7 118 0 0,19-68-194 0 0,-12 99 156 0 0,-2 105-123 0 0,0-14-10 0 0,0-17 26 0 0,0 31-5 0 0,0 1-4 0 0,0 0-6 0 0,0 0-8 0 0,0-3 11 0 0,0 0 142 0 0,-1 0-4785 0 0,0-3-8069 0 0,1 3 3589 0 0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15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262 204 8938 0 0,'0'0'1563'0'0,"0"0"-536"0"0,0 0-380 0 0,0 0-33 0 0,0 0 77 0 0,0 0-4 0 0,0 0-58 0 0,0 0-38 0 0,0 0 1 0 0,0 0 42 0 0,0 0 34 0 0,-1 24-51 0 0,0 82-96 0 0,-32 179 918 0 0,27-216-1793 0 0,-7 104 1082 0 0,10-58-7173 0 0,3-114 3303 0 0,0-1-1276 0 0,0 0-1809 0 0</inkml:trace>
  <inkml:trace contextRef="#ctx0" brushRef="#br0" timeOffset="330.251">0 75 7546 0 0,'0'0'1336'0'0,"0"0"-301"0"0,0 0-251 0 0,0 0-64 0 0,0 0 8 0 0,0 0 2 0 0,0 0-65 0 0,0 0-110 0 0,0 0-136 0 0,38-12-118 0 0,124-35-65 0 0,-48 32 34 0 0,-90 15-194 0 0,8 0 107 0 0,0 2 1 0 0,0 1 0 0 0,0 1-1 0 0,0 1 1 0 0,20 8-184 0 0,-40-10 35 0 0,-1 0 1 0 0,0 1 0 0 0,-1 1-1 0 0,1 0 1 0 0,-1 0 0 0 0,1 1-1 0 0,-2 1 1 0 0,1-1 0 0 0,-1 2-1 0 0,0-1 1 0 0,0 1 0 0 0,-1 0-1 0 0,0 1 1 0 0,-1 0 0 0 0,0 0-1 0 0,0 1 1 0 0,1 3-36 0 0,-6-8 28 0 0,1 1 0 0 0,-1-1 0 0 0,-1 1 1 0 0,1-1-1 0 0,-1 1 0 0 0,0 0 0 0 0,0 0 0 0 0,-1-1 0 0 0,0 1 1 0 0,0 0-1 0 0,0 0 0 0 0,-1 0 0 0 0,1 0 0 0 0,-1-1 0 0 0,-1 1 1 0 0,1 0-1 0 0,-1-1 0 0 0,0 1 0 0 0,0-1 0 0 0,-1 0 0 0 0,0 1 1 0 0,-3 3-29 0 0,-85 100 474 0 0,64-86-479 0 0,0-2 0 0 0,-1-1 0 0 0,-1-1 0 0 0,-1-2 1 0 0,0 0-1 0 0,-2-3 0 0 0,1 0 0 0 0,-2-2 0 0 0,0-1 1 0 0,-26 4 4 0 0,-10-7-689 0 0,23-7-2823 0 0,35-7-3814 0 0,9 4 882 0 0</inkml:trace>
</inkml:ink>
</file>

<file path=ppt/ink/ink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2:40.2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 0 928 0 0,'0'0'1171'0'0,"0"0"-75"0"0,0 0 195 0 0,0 0 295 0 0,0 0 216 0 0,0 0 42 0 0,0 0-152 0 0,0 0-266 0 0,0 0-271 0 0,0 0-221 0 0,0 0-180 0 0,-4 22 2304 0 0,-28 64-2400 0 0,22-39-499 0 0,3-1 0 0 0,1 1 0 0 0,2 0 0 0 0,2 26-159 0 0,2-68 25 0 0,0 1 0 0 0,0 0 0 0 0,0-1 0 0 0,0 1 0 0 0,1-1 0 0 0,0 1 0 0 0,0-1 0 0 0,0 0 0 0 0,1 1 0 0 0,0-1 0 0 0,0 0 1 0 0,0 0-1 0 0,1 0 0 0 0,-1 0 0 0 0,1 0 0 0 0,1-1 0 0 0,-1 1 0 0 0,0-1 0 0 0,1 0 0 0 0,0 0 0 0 0,0 0 0 0 0,0 0 0 0 0,1-1 0 0 0,-1 0 0 0 0,1 0 0 0 0,0 0 0 0 0,0 0 0 0 0,0-1 0 0 0,0 0 0 0 0,0 0 0 0 0,0 0 0 0 0,1-1 1 0 0,-1 1-1 0 0,1-1 0 0 0,-1 0 0 0 0,1-1 0 0 0,-1 0 0 0 0,1 0 0 0 0,-1 0 0 0 0,1 0 0 0 0,-1-1 0 0 0,1 0 0 0 0,-1 0 0 0 0,1 0 0 0 0,-1-1 0 0 0,3-1-25 0 0,29-24 248 0 0,-1-2-1 0 0,-2-2 1 0 0,-1-1 0 0 0,-1-1-1 0 0,-2-2 1 0 0,9-15-248 0 0,12-11 171 0 0,-1 1-225 0 0,-49 114-977 0 0,-2-44 1042 0 0,0 0-1 0 0,1 0 1 0 0,1 1 0 0 0,-1-1-1 0 0,2 0 1 0 0,-1 0-1 0 0,2 0 1 0 0,-1 0-1 0 0,1 0 1 0 0,1 0-1 0 0,-1-1 1 0 0,2 0 0 0 0,-1 0-1 0 0,2 0 1 0 0,-1 0-1 0 0,1 0 1 0 0,0-1-1 0 0,1 0 1 0 0,-1-1 0 0 0,2 0-1 0 0,-1 0 1 0 0,1 0-1 0 0,0-1 1 0 0,0 0-1 0 0,7 3-10 0 0,-10-8 103 0 0,-1 0-1 0 0,1 0 0 0 0,0-1 1 0 0,-1 1-1 0 0,1-1 0 0 0,0-1 1 0 0,0 1-1 0 0,-1-1 0 0 0,1 1 1 0 0,-1-1-1 0 0,1-1 0 0 0,0 1 1 0 0,-1-1-1 0 0,0 1 1 0 0,1-1-1 0 0,-1-1 0 0 0,0 1 1 0 0,0-1-1 0 0,0 1 0 0 0,0-1 1 0 0,-1 0-1 0 0,1 0 0 0 0,-1-1 1 0 0,0 1-1 0 0,1-2-102 0 0,71-101 1428 0 0,-74 103-1435 0 0,10-15 2 0 0,-5 9-55 0 0,0 0 0 0 0,-1 0 0 0 0,0 0 1 0 0,0-1-1 0 0,-1 0 0 0 0,0 0 0 0 0,-1 0 0 0 0,0 0 1 0 0,-1-1-1 0 0,0 1 0 0 0,0-1 60 0 0,-15 15-18447 0 0,13-1 11558 0 0</inkml:trace>
</inkml:ink>
</file>

<file path=ppt/ink/ink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2:40.5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144 729 12011 0 0,'0'0'925'0'0,"0"0"-234"0"0,0 0-30 0 0,0 0 138 0 0,0 0 96 0 0,0 0-71 0 0,0 0-197 0 0,0 0-206 0 0,-6 33-168 0 0,-21 103-113 0 0,20-28-6 0 0,7-104-558 0 0,0 17-1435 0 0,-1-16-2613 0 0,-2-3-3784 0 0,1-2 4886 0 0</inkml:trace>
  <inkml:trace contextRef="#ctx0" brushRef="#br0" timeOffset="251.512">54 394 7226 0 0,'0'0'1104'0'0,"0"0"-64"0"0,0 0-224 0 0,0 0-280 0 0,0 0-240 0 0,0 0-336 0 0,0 0-384 0 0,-53-191-640 0 0,53 183-1240 0 0,0 5-3538 0 0,0-1 4498 0 0</inkml:trace>
  <inkml:trace contextRef="#ctx0" brushRef="#br0" timeOffset="495.034">746 0 14315 0 0,'0'0'2373'0'0,"0"0"-1615"0"0,0 0-516 0 0,0 0-41 0 0,0 0 33 0 0,0 0 70 0 0,0 0 45 0 0,0 0 24 0 0,0 0 6 0 0,0 0-29 0 0,0 0-77 0 0,0 0-76 0 0,4 35-57 0 0,9 110-54 0 0,-2-17 419 0 0,-7 1 1 0 0,-7 38-506 0 0,-15 50 338 0 0,0-66-358 0 0,16-126-855 0 0,2-24 393 0 0,0-1-164 0 0,0 0-189 0 0,0 0-221 0 0,0 0-304 0 0,0 0-395 0 0,3-19-10578 0 0,-2 12 9772 0 0</inkml:trace>
  <inkml:trace contextRef="#ctx0" brushRef="#br0" timeOffset="744.163">351 575 10298 0 0,'0'0'1635'0'0,"0"0"-749"0"0,0 0-245 0 0,0 0 143 0 0,0 0 177 0 0,0 0 52 0 0,0 0-87 0 0,0 0-141 0 0,0 0-78 0 0,0 0-54 0 0,32-3-56 0 0,106-11-60 0 0,57-28 681 0 0,15-32-1426 0 0,-146 39-3181 0 0,-3-7-4670 0 0,-45 31-1926 0 0</inkml:trace>
  <inkml:trace contextRef="#ctx0" brushRef="#br0" timeOffset="1066.489">1297 0 11650 0 0,'0'0'1182'0'0,"0"0"-32"0"0,0 0 41 0 0,0 0 21 0 0,-12 34-128 0 0,-37 110-174 0 0,32-93-492 0 0,2 0 0 0 0,2 2 1 0 0,3 0-1 0 0,1 0 0 0 0,4 1 1 0 0,1-1-1 0 0,3 27-418 0 0,0-72 41 0 0,1 0-1 0 0,0 1 0 0 0,0-1 1 0 0,1 1-1 0 0,0-1 0 0 0,0 1 1 0 0,1-1-1 0 0,0 0 0 0 0,0 0 0 0 0,1 0 1 0 0,0 0-1 0 0,1 0 0 0 0,-1 0 1 0 0,1-1-1 0 0,1 0 0 0 0,0 0 1 0 0,0 0-1 0 0,0 0 0 0 0,1-1 1 0 0,0 0-1 0 0,4 4-40 0 0,-3-8 48 0 0,-1-1 1 0 0,1 0-1 0 0,-1 0 0 0 0,1 0 0 0 0,-1-1 0 0 0,1 0 1 0 0,0-1-1 0 0,-1 1 0 0 0,1-1 0 0 0,-1 0 1 0 0,1-1-1 0 0,-1 0 0 0 0,1 0 0 0 0,-1 0 1 0 0,0 0-1 0 0,0-1 0 0 0,0 0 0 0 0,0-1 1 0 0,-1 1-1 0 0,0-1 0 0 0,3-2-48 0 0,-3 3 22 0 0,162-94 518 0 0,-118 88-353 0 0,-33 47 126 0 0,-14-27-222 0 0,3 41 231 0 0,-6-44-321 0 0,1-1 1 0 0,0 1-1 0 0,1 0 0 0 0,-1-1 0 0 0,2 1 0 0 0,-1 0 1 0 0,1-1-1 0 0,0 0 0 0 0,0 1 0 0 0,1-1 0 0 0,0 0 1 0 0,0 0-1 0 0,1 0 0 0 0,0-1 0 0 0,0 1 0 0 0,1-1 1 0 0,1 2-2 0 0,11-1-646 0 0,-4-6-3344 0 0,-12-1 3443 0 0,0-1-4550 0 0,0-2 975 0 0,-1 3 3240 0 0,0-4-8497 0 0</inkml:trace>
</inkml:ink>
</file>

<file path=ppt/ink/ink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2:44.6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427 7 7818 0 0,'0'0'1087'0'0,"0"0"-122"0"0,0 0 74 0 0,0 0 283 0 0,0 0 210 0 0,0 0 36 0 0,0 0-166 0 0,0 0-258 0 0,0 0-238 0 0,0 0-222 0 0,0 0-196 0 0,0 0-156 0 0,3-3-124 0 0,10 0 194 0 0,-18 33 86 0 0,3-19-500 0 0,-133 623 1451 0 0,132-620-1440 0 0,2-1 0 0 0,0 1 0 0 0,0-1 0 0 0,1 1 1 0 0,1 0-1 0 0,0-1 0 0 0,1 1 0 0 0,1-1 0 0 0,0 0 1 0 0,3 8 0 0 0,10 15-2066 0 0,-15-35 1308 0 0,-1-11-6318 0 0,2-3-352 0 0,-2 7 1952 0 0</inkml:trace>
  <inkml:trace contextRef="#ctx0" brushRef="#br0" timeOffset="245.788">0 512 10554 0 0,'0'0'655'0'0,"0"0"-267"0"0,0 0-177 0 0,0 0 133 0 0,0 0 287 0 0,0 0 252 0 0,0 0 131 0 0,0 0-13 0 0,0 0-137 0 0,0 0-157 0 0,0 0-142 0 0,0 0-121 0 0,0 0-121 0 0,37 5-82 0 0,118 14-66 0 0,-1-14-191 0 0,-35-15-2945 0 0,-42-5-6818 0 0,-54 11 3535 0 0</inkml:trace>
  <inkml:trace contextRef="#ctx0" brushRef="#br0" timeOffset="519.717">779 505 7914 0 0,'0'0'2239'0'0,"0"0"-1142"0"0,0 0-328 0 0,0 0 56 0 0,0 0 35 0 0,0 0-96 0 0,0 0-166 0 0,-21 31-155 0 0,-61 97-126 0 0,63-81-66 0 0,21-41-185 0 0,0-1 1 0 0,1 0-1 0 0,-1 0 0 0 0,1 0 1 0 0,0-1-1 0 0,0 1 1 0 0,0-1-1 0 0,1 1 0 0 0,0-1 1 0 0,-1 0-1 0 0,2 0 1 0 0,-1-1-1 0 0,0 1 0 0 0,1-1 1 0 0,-1 0-1 0 0,1 0 0 0 0,0-1 1 0 0,0 1-1 0 0,0-1 1 0 0,0 0-1 0 0,1-1 0 0 0,-1 1 1 0 0,1-1-1 0 0,-1 0 1 0 0,1 0-1 0 0,0 0-66 0 0,1-1 187 0 0,0 1 1 0 0,0-1-1 0 0,0 0 0 0 0,0-1 0 0 0,0 1 1 0 0,0-1-1 0 0,0-1 0 0 0,0 1 1 0 0,-1-1-1 0 0,1 0 0 0 0,0-1 0 0 0,-1 0 1 0 0,5-2-188 0 0,1-3 152 0 0,0 0 1 0 0,0-1 0 0 0,0 0-1 0 0,-1-1 1 0 0,-1 0 0 0 0,1 0-1 0 0,-2-2 1 0 0,0 1 0 0 0,0-1-1 0 0,-1 0 1 0 0,0-1 0 0 0,-1 0-1 0 0,-1 0 1 0 0,0 0 0 0 0,0-1-1 0 0,-2 0 1 0 0,0 0 0 0 0,0-1-1 0 0,-1 1 1 0 0,-1-1 0 0 0,-1 0-153 0 0,-1 13-99 0 0,-1 0 0 0 0,0 0 0 0 0,0-1 1 0 0,0 1-1 0 0,-1 0 0 0 0,1 0 0 0 0,-1 0 1 0 0,1 1-1 0 0,-1-1 0 0 0,1 0 0 0 0,-1 1 1 0 0,0-1-1 0 0,0 1 0 0 0,0-1 0 0 0,0 1 1 0 0,0 0-1 0 0,0 0 0 0 0,0 0 0 0 0,0 0 1 0 0,-1 0-1 0 0,1 0 0 0 0,0 0 0 0 0,0 1 1 0 0,-1-1-1 0 0,1 1 0 0 0,0 0 1 0 0,-1 0-1 0 0,1 0 0 0 0,-1 0 0 0 0,1 0 1 0 0,0 0-1 0 0,-1 1 0 0 0,1-1 0 0 0,0 1 1 0 0,-1 0-1 0 0,1-1 0 0 0,0 1 0 0 0,0 0 1 0 0,0 0-1 0 0,0 1 0 0 0,-1-1 0 0 0,2 0 1 0 0,-1 1-1 0 0,0-1 0 0 0,-1 2 99 0 0,-34 29-3485 0 0,15-7-2488 0 0,11-10-3569 0 0</inkml:trace>
  <inkml:trace contextRef="#ctx0" brushRef="#br0" timeOffset="777.166">1106 847 2817 0 0,'0'0'2145'0'0,"0"0"73"0"0,0 0 135 0 0,0 0-53 0 0,0 0-193 0 0,0 0-284 0 0,0 0-340 0 0,0 0-242 0 0,0 0-188 0 0,0 0-174 0 0,0 0-125 0 0,0 0-138 0 0,0-30-132 0 0,-2-95-84 0 0,1 121-371 0 0,1-1 0 0 0,0 1 0 0 0,0 0 1 0 0,0 0-1 0 0,0 0 0 0 0,1-1 0 0 0,0 1 0 0 0,0 0 1 0 0,0 0-1 0 0,0 0 0 0 0,0 0 0 0 0,1 0 0 0 0,0 0 1 0 0,0 1-1 0 0,0-1 0 0 0,0 1 0 0 0,1-1 0 0 0,-1 1-29 0 0,5-6 76 0 0,16-21-22 0 0,1 1 0 0 0,2 1 0 0 0,1 1 0 0 0,1 1 0 0 0,12-7-54 0 0,-14 21-1510 0 0,-18 17-7310 0 0,-8 2-2025 0 0</inkml:trace>
  <inkml:trace contextRef="#ctx0" brushRef="#br0" timeOffset="1646.351">1723 482 11266 0 0,'0'0'1455'0'0,"0"0"-486"0"0,0 0-117 0 0,0 0 19 0 0,0 0-103 0 0,0 0-141 0 0,0 0-145 0 0,0 0-60 0 0,0 0-1 0 0,0 0-30 0 0,0 0-58 0 0,-32 10-97 0 0,-99 32-86 0 0,59-5-2 0 0,67-33-191 0 0,0 0 0 0 0,0 0 0 0 0,0 0-1 0 0,1 0 1 0 0,-1 1 0 0 0,1-1 0 0 0,0 1 0 0 0,1 0 0 0 0,-1 1 0 0 0,1-1 0 0 0,0 1 0 0 0,0-1-1 0 0,1 1 1 0 0,-1 0 0 0 0,1 0 0 0 0,1 0 0 0 0,-1 0 0 0 0,1 0 0 0 0,0 0 0 0 0,1 1 0 0 0,-1-1 0 0 0,1 0-1 0 0,0 1 1 0 0,1-1 0 0 0,0 6 43 0 0,3-9 23 0 0,0 1 0 0 0,0-1 0 0 0,0 0-1 0 0,1-1 1 0 0,-1 1 0 0 0,1-1 0 0 0,-1 0 0 0 0,1 0 0 0 0,0 0-1 0 0,0 0 1 0 0,0-1 0 0 0,0 0 0 0 0,0 0 0 0 0,0-1-1 0 0,0 1 1 0 0,0-1 0 0 0,0 0 0 0 0,0 0 0 0 0,1-1-1 0 0,-1 0 1 0 0,0 0 0 0 0,0 0 0 0 0,0 0 0 0 0,-1-1-1 0 0,1 0 1 0 0,0 0 0 0 0,0 0 0 0 0,-1 0 0 0 0,2-1-23 0 0,23-14 614 0 0,-1-2 1 0 0,0 0 0 0 0,-2-2 0 0 0,0-1-1 0 0,22-23-614 0 0,-9 8 387 0 0,-26 26-270 0 0,6-6 13 0 0,0 0 0 0 0,-2-1 1 0 0,0 0-1 0 0,0-2 0 0 0,-2 0 0 0 0,0-1 1 0 0,-1-2-131 0 0,-13 23 57 0 0,-1 0-21 0 0,0 0-19 0 0,-7 30-591 0 0,-135 234-707 0 0,95-157 1164 0 0,4 2 0 0 0,6 2 1 0 0,-19 97 116 0 0,36-139 9 0 0,-3-2 0 0 0,-3 0 1 0 0,-9 12-10 0 0,10-2-958 0 0,45-77 385 0 0,219-165 1037 0 0,-219 150-428 0 0,-17 13 44 0 0,1 0 1 0 0,0-1-1 0 0,-1 1 1 0 0,1-1 0 0 0,-1 0-1 0 0,0 0 1 0 0,0 0-1 0 0,0 0 1 0 0,0-1-1 0 0,0 1 1 0 0,-1-1-1 0 0,0 0 1 0 0,0 1-1 0 0,0-1 1 0 0,0 0 0 0 0,0 0-1 0 0,-1-1 1 0 0,0 1-1 0 0,0 0 1 0 0,1-2-81 0 0,-2 2 65 0 0,0 0 0 0 0,-1 1 0 0 0,1-1 1 0 0,-1 0-1 0 0,0 1 0 0 0,0-1 0 0 0,0 0 1 0 0,0 1-1 0 0,-1-1 0 0 0,1 1 0 0 0,-1 0 0 0 0,0 0 1 0 0,0-1-1 0 0,0 1 0 0 0,0 0 0 0 0,-1 0 1 0 0,1 1-1 0 0,-1-1 0 0 0,1 0 0 0 0,-1 1 1 0 0,0 0-1 0 0,0 0 0 0 0,-3-2-65 0 0,-22-11-20 0 0,-1 0 1 0 0,0 2-1 0 0,-1 1 0 0 0,0 2 1 0 0,-1 1-1 0 0,0 1 1 0 0,0 2-1 0 0,-1 1 0 0 0,0 1 1 0 0,0 2-1 0 0,-30 1 20 0 0,1 1-28 0 0,60 0-87 0 0,28 0-822 0 0,36-12 1029 0 0,0-2-1 0 0,-1-3 1 0 0,-1-3 0 0 0,45-21-92 0 0,-51 20 2 0 0,-35 13-659 0 0,137-59 407 0 0,-108 38-4740 0 0,-4-6-6365 0 0,-39 30 6057 0 0</inkml:trace>
  <inkml:trace contextRef="#ctx0" brushRef="#br0" timeOffset="1949.827">2053 534 5161 0 0,'0'0'2579'0'0,"0"0"-1146"0"0,0 0-129 0 0,0 0 254 0 0,0 0-11 0 0,0 0-215 0 0,0 0-316 0 0,0 0-281 0 0,0 0-179 0 0,-3 31-137 0 0,-10 98-124 0 0,11-62 13 0 0,2-64-259 0 0,0-1 1 0 0,1 1 0 0 0,-1-1 0 0 0,1 1 0 0 0,0 0 0 0 0,0-1 0 0 0,0 0 0 0 0,0 1-1 0 0,0-1 1 0 0,0 0 0 0 0,1 1 0 0 0,-1-1 0 0 0,1 0 0 0 0,0 0 0 0 0,-1 0 0 0 0,1 0 0 0 0,0 0-1 0 0,0-1 1 0 0,0 1 0 0 0,1-1 0 0 0,-1 1 0 0 0,0-1 0 0 0,0 0 0 0 0,1 0 0 0 0,-1 0-1 0 0,1 0 1 0 0,-1 0 0 0 0,1 0 0 0 0,-1-1 0 0 0,1 1 0 0 0,0-1 0 0 0,-1 0 0 0 0,1 1 0 0 0,-1-1-1 0 0,1-1 1 0 0,1 1-50 0 0,3 0 277 0 0,1-1 1 0 0,-1 0-1 0 0,1 0 0 0 0,-1 0 0 0 0,0-1 0 0 0,0-1 0 0 0,0 1 0 0 0,0-1 0 0 0,0 0 0 0 0,0 0 1 0 0,0-1-1 0 0,0-1-277 0 0,12-11 442 0 0,-1-1 0 0 0,-1-1-1 0 0,0 0 1 0 0,-2-1 0 0 0,0-1 0 0 0,12-21-442 0 0,15-20 93 0 0,-25 41-600 0 0,-2-2 0 0 0,0 0 0 0 0,-1 0 0 0 0,-1-2 0 0 0,-2 1 0 0 0,0-2 0 0 0,-1 0 507 0 0,-6 4-3192 0 0,-4 12-4545 0 0,0 5-3341 0 0</inkml:trace>
  <inkml:trace contextRef="#ctx0" brushRef="#br0" timeOffset="2418.804">2588 700 6897 0 0,'0'0'1090'0'0,"0"0"-152"0"0,0 0 282 0 0,0 0 362 0 0,0 0 93 0 0,0 0-124 0 0,0 0-195 0 0,0 0-183 0 0,0 0-144 0 0,0 0-104 0 0,0 0-129 0 0,0 0-105 0 0,0 0-39 0 0,29-10-54 0 0,91-29-21 0 0,-59 3 414 0 0,-52 30-903 0 0,-1-1-1 0 0,1 0 1 0 0,-1 0 0 0 0,-1-1-1 0 0,0 0 1 0 0,0 0 0 0 0,0-1 0 0 0,-1 1-1 0 0,-1-2 1 0 0,1 1 0 0 0,-1-1-1 0 0,-1 1 1 0 0,0-1 0 0 0,0 0-1 0 0,-1-1 1 0 0,0 1 0 0 0,-1-1-1 0 0,0 1 1 0 0,-1-1 0 0 0,0-5-88 0 0,-1 14-18 0 0,-1 0 0 0 0,1 0 0 0 0,-1 0 0 0 0,0 0-1 0 0,1 0 1 0 0,-1 0 0 0 0,0 0 0 0 0,-1 0 0 0 0,1 0 0 0 0,0 1 0 0 0,0-1 0 0 0,-1 0 0 0 0,1 1 0 0 0,-1-1 0 0 0,1 1 0 0 0,-1-1 0 0 0,0 1 0 0 0,1 0-1 0 0,-1 0 1 0 0,0 0 0 0 0,0 0 0 0 0,0 0 0 0 0,0 0 0 0 0,0 0 0 0 0,0 0 0 0 0,0 1 0 0 0,0-1 0 0 0,-1 1 0 0 0,1 0 0 0 0,0 0 0 0 0,0 0 0 0 0,0 0-1 0 0,-2 0 19 0 0,-71 16-857 0 0,57-7 731 0 0,0 2 0 0 0,1 0 1 0 0,1 1-1 0 0,-1 1 0 0 0,2 0 0 0 0,0 1 0 0 0,0 1 0 0 0,2 0 0 0 0,0 1 0 0 0,0 1 1 0 0,2 0-1 0 0,0 0 0 0 0,-4 9 126 0 0,12-21-17 0 0,1 1 1 0 0,0-1 0 0 0,-1 0-1 0 0,2 1 1 0 0,-1-1-1 0 0,1 1 1 0 0,-1-1 0 0 0,1 1-1 0 0,1 0 1 0 0,-1-1-1 0 0,1 1 1 0 0,0 0 0 0 0,1 0-1 0 0,-1-1 1 0 0,1 1-1 0 0,0 0 1 0 0,1-1 0 0 0,-1 1-1 0 0,1-1 1 0 0,0 0-1 0 0,0 1 1 0 0,1-1 0 0 0,-1 0-1 0 0,1 0 1 0 0,1 0-1 0 0,-1-1 1 0 0,1 1 0 0 0,-1-1-1 0 0,1 0 1 0 0,0 0-1 0 0,1 0 1 0 0,-1 0 0 0 0,1-1-1 0 0,-1 0 1 0 0,1 0-1 0 0,0 0 1 0 0,2 0 16 0 0,14 4 101 0 0,0-1 1 0 0,1-2-1 0 0,0 0 1 0 0,-1-1-1 0 0,1-1 1 0 0,0-1-1 0 0,0-2 1 0 0,0 0-1 0 0,0-1 1 0 0,10-2-102 0 0,0-1-27 0 0,1-1 1 0 0,-1-2-1 0 0,-1-1 0 0 0,1-2 1 0 0,-2 0-1 0 0,12-8 27 0 0,47-29-5315 0 0,-62 30-1976 0 0,-9 2-2756 0 0</inkml:trace>
</inkml:ink>
</file>

<file path=ppt/ink/ink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2:48.6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360 542 4193 0 0,'0'0'1241'0'0,"0"0"-124"0"0,0 0 127 0 0,0 0 275 0 0,0 0 232 0 0,0 0-28 0 0,0 0-227 0 0,0 0-341 0 0,0 0-303 0 0,0 0-207 0 0,0 0-152 0 0,-13 19-74 0 0,-76 116 205 0 0,17 0-142 0 0,6 2 0 0 0,5 6-482 0 0,11-25 166 0 0,41-104 267 0 0,20-40-105 0 0,132-220 614 0 0,140-150-374 0 0,-170 265 112 0 0,-113 130-680 0 0,1 0 0 0 0,-1 1 0 0 0,0-1 0 0 0,0 1 0 0 0,1-1 0 0 0,-1 1 0 0 0,0 0 0 0 0,1-1 0 0 0,-1 1 0 0 0,1-1 0 0 0,-1 1 0 0 0,1-1 0 0 0,-1 1 0 0 0,1 0 0 0 0,-1 0 0 0 0,1-1 0 0 0,-1 1 0 0 0,1 0 0 0 0,-1 0 0 0 0,1-1 0 0 0,-1 1 0 0 0,1 0 0 0 0,-1 0 0 0 0,1 0 0 0 0,0 0 0 0 0,-1 0 0 0 0,1 0 0 0 0,-1 0 0 0 0,1 0 0 0 0,-1 0 0 0 0,1 0 0 0 0,0 0 0 0 0,-1 0 0 0 0,1 0 0 0 0,-1 1 0 0 0,1-1 0 0 0,-1 0 0 0 0,1 0 0 0 0,-1 1 0 0 0,1-1 0 0 0,-1 0 0 0 0,1 1 0 0 0,-1-1 0 0 0,1 0 0 0 0,-1 1 0 0 0,1-1 0 0 0,-1 1 0 0 0,0-1 0 0 0,1 1 0 0 0,-1-1 0 0 0,0 1 0 0 0,1-1 0 0 0,-1 1 0 0 0,0-1 0 0 0,0 1 0 0 0,1-1 0 0 0,-1 1 0 0 0,0-1 1 0 0,0 1-1 0 0,0-1 0 0 0,0 1 0 0 0,0 0 0 0 0,0-1 0 0 0,0 1 0 0 0,0-1 0 0 0,0 1 0 0 0,0 0 0 0 0,0-1 0 0 0,0 1 0 0 0,-1 0 0 0 0,-2 47 94 0 0,3-47-81 0 0,-35 169 413 0 0,22-119-352 0 0,2 0-1 0 0,3 1 1 0 0,-2 42-74 0 0,10-87 5 0 0,-1-1-5 0 0,0 1 0 0 0,0 0 1 0 0,1 0-1 0 0,0-1 0 0 0,1 1 0 0 0,-1 0 0 0 0,1-1 1 0 0,0 1-1 0 0,1-1 0 0 0,0 1 0 0 0,0-1 1 0 0,0 1-1 0 0,1-1 0 0 0,0 0 0 0 0,0 0 1 0 0,0-1-1 0 0,1 1 0 0 0,1 1 0 0 0,-3-6 6 0 0,0 1 1 0 0,1 0-1 0 0,-1-1 1 0 0,1 0-1 0 0,0 0 1 0 0,-1 1-1 0 0,1-2 0 0 0,0 1 1 0 0,0 0-1 0 0,-1 0 1 0 0,1-1-1 0 0,0 0 1 0 0,0 1-1 0 0,0-1 0 0 0,0 0 1 0 0,0 0-1 0 0,0-1 1 0 0,0 1-1 0 0,-1-1 1 0 0,1 1-1 0 0,0-1 0 0 0,0 0 1 0 0,0 0-1 0 0,-1 0 1 0 0,1 0-1 0 0,-1-1 1 0 0,1 1-1 0 0,1-2-6 0 0,64-49 277 0 0,116-142-106 0 0,-121 123-95 0 0,3 3 0 0 0,3 2 0 0 0,10-2-76 0 0,-5 23-245 0 0,-72 76 230 0 0,-5-6 76 0 0,0-1 1 0 0,-2 0-1 0 0,0 0 0 0 0,-2-1 1 0 0,0 1-1 0 0,-2-1 0 0 0,-3 4-61 0 0,-15 46 147 0 0,19-48-97 0 0,2-1 0 0 0,0 2 0 0 0,2-1 0 0 0,1 0 0 0 0,0 1 0 0 0,2 19-50 0 0,2-38-13 0 0,0 0-1 0 0,0 1 1 0 0,1-1-1 0 0,0 0 1 0 0,0 0-1 0 0,1 0 1 0 0,0 0-1 0 0,0-1 1 0 0,0 1-1 0 0,1-1 1 0 0,0 0-1 0 0,0 0 1 0 0,1 0-1 0 0,0 0 1 0 0,4 4 13 0 0,9-4-4056 0 0,-14-26-10014 0 0,-4 12 7609 0 0</inkml:trace>
  <inkml:trace contextRef="#ctx0" brushRef="#br0" timeOffset="585.282">403 210 8386 0 0,'0'0'1863'0'0,"0"0"-16"0"0,0 0 56 0 0,0 0-95 0 0,0 0-214 0 0,0 0-290 0 0,0 0-289 0 0,0 0-231 0 0,0 0-209 0 0,0 0-181 0 0,0 0-152 0 0,0 0-58 0 0,0 0 28 0 0,5 1 71 0 0,376 9 2484 0 0,-2 46-2440 0 0,-329-50-347 0 0,-45-9 2559 0 0,-107-81-1997 0 0,-22-71-2827 0 0,115 137 563 0 0,5 8-1114 0 0,-2 1-5330 0 0,3 5-3478 0 0</inkml:trace>
</inkml:ink>
</file>

<file path=ppt/ink/ink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3:04.86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 0 0 0 0,'0'0'649'0'0,"0"0"454"0"0,0 0 274 0 0,0 0 200 0 0,0 0 77 0 0,0 0-12 0 0,0 0-103 0 0,0 0-198 0 0,0 0-196 0 0,0 0-189 0 0,0 4 4396 0 0,-11 122-3620 0 0,11-102-1555 0 0,-1 40 240 0 0,3 0-1 0 0,2 0 1 0 0,4 0-1 0 0,3 9-416 0 0,-2-32 149 0 0,2 1-1 0 0,2-1 1 0 0,1-1 0 0 0,2 0 0 0 0,2-1-1 0 0,6 8-148 0 0,-7-19 97 0 0,1-1-1 0 0,1-1 0 0 0,1-1 0 0 0,1 0 1 0 0,1-2-1 0 0,2 0 0 0 0,0-1 1 0 0,1-2-1 0 0,9 5-96 0 0,51 33 385 0 0,68 19 452 0 0,-112-69-244 0 0,-44-4 1982 0 0,-72-31-2509 0 0,40 19-185 0 0,0 1 1 0 0,-1 2-1 0 0,1 1 0 0 0,-1 2 1 0 0,0 2-1 0 0,-7 1 119 0 0,11-1-76 0 0,13 0 60 0 0,-126 15-290 0 0,62 25-394 0 0,124-32-562 0 0,-24-11 1354 0 0,0 0 0 0 0,-1 0 0 0 0,1-2 0 0 0,-1 0 0 0 0,1-1 0 0 0,-2-1 0 0 0,1 0 1 0 0,-1-1-1 0 0,0-1 0 0 0,0-1 0 0 0,-1 0 0 0 0,-1 0 0 0 0,11-11-92 0 0,50-45 190 0 0,-2-4 1 0 0,40-52-191 0 0,-24 27 31 0 0,-86 125-695 0 0,-2-2 728 0 0,2-7-27 0 0,-2-1 0 0 0,-1 0 0 0 0,0 1 0 0 0,-2-1 1 0 0,0 0-1 0 0,-1 0 0 0 0,-1 0 0 0 0,-4 7-37 0 0,-47 82 148 0 0,52-105-2208 0 0,4-18-12784 0 0,1 6 5241 0 0</inkml:trace>
</inkml:ink>
</file>

<file path=ppt/ink/ink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3:06.22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203 1 792 0 0,'0'0'418'0'0,"0"0"-220"0"0,0 0 17 0 0,0 0 369 0 0,0 0 488 0 0,0 0 409 0 0,0 0 219 0 0,0 0 3 0 0,0 0-83 0 0,0 0-103 0 0,0 0-88 0 0,0 5-68 0 0,-13 53 3857 0 0,-17 13-4711 0 0,3 0-1 0 0,4 2 0 0 0,2 1 1 0 0,-5 51-507 0 0,6-35 172 0 0,-16 114-140 0 0,29-151-207 0 0,7-53 102 0 0,0 0 36 0 0,12-19 465 0 0,114-297 1401 0 0,19-103-1425 0 0,-126 349 90 0 0,-19 70-461 0 0,0 0 11 0 0,0 0-33 0 0,0 0-31 0 0,0 0-16 0 0,4 22-480 0 0,48 275 1105 0 0,-8-90-541 0 0,-44-207-40 0 0,1 0 1 0 0,0 0-1 0 0,0 0 0 0 0,0 0 0 0 0,0 0 0 0 0,0 0 0 0 0,0 0 0 0 0,-1 0 1 0 0,1 0-1 0 0,0 0 0 0 0,0 0 0 0 0,0 0 0 0 0,0-1 0 0 0,0 1 1 0 0,-1 0-1 0 0,1-1 0 0 0,0 1 0 0 0,0-1 0 0 0,-1 1 0 0 0,1 0 1 0 0,0-1-1 0 0,0 0 0 0 0,-1 1 0 0 0,1-1 0 0 0,-1 1 0 0 0,1-1 0 0 0,-1 0 1 0 0,1 0-1 0 0,-1 1 0 0 0,1-1 0 0 0,-1 0 0 0 0,1 0 0 0 0,-1 1 1 0 0,0-1-1 0 0,1 0 0 0 0,-1 0 0 0 0,0 0 0 0 0,0 0 0 0 0,0 0 0 0 0,0 1 1 0 0,0-2-9 0 0,2 0 16 0 0,137-289 640 0 0,-60 148-608 0 0,-61 118-116 0 0,4 42-673 0 0,-14-7 765 0 0,-1 0 0 0 0,1 1 1 0 0,-2 0-1 0 0,1 1 0 0 0,-2-1 1 0 0,1 1-1 0 0,-2 0 1 0 0,1 1-1 0 0,-2-1 0 0 0,0 1 1 0 0,0 0-1 0 0,-1 1-24 0 0,0-5 17 0 0,42 215 175 0 0,-18-133-155 0 0,-26-91-117 0 0,0 0 0 0 0,0-1-1 0 0,1 1 1 0 0,-1 0 0 0 0,0 0-1 0 0,0 0 1 0 0,1 0 0 0 0,-1 0-1 0 0,0 0 1 0 0,1 0 0 0 0,-1 0-1 0 0,0 0 1 0 0,0 0 0 0 0,1 0-1 0 0,-1 0 1 0 0,0 0 0 0 0,0 1-1 0 0,1-1 1 0 0,-1 0 0 0 0,0 0-1 0 0,0 0 1 0 0,1 0 0 0 0,-1 0-1 0 0,0 1 1 0 0,0-1-1 0 0,0 0 1 0 0,1 0 0 0 0,-1 0-1 0 0,0 0 1 0 0,0 1 0 0 0,0-1-1 0 0,0 0 1 0 0,1 0 0 0 0,-1 1-1 0 0,0-1 81 0 0,2-28-5455 0 0,-2-7-6163 0 0,0 22 6158 0 0</inkml:trace>
</inkml:ink>
</file>

<file path=ppt/ink/ink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3:06.81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1 228 8034 0 0,'0'0'1408'0'0,"0"0"14"0"0,0 0 75 0 0,0 0 89 0 0,0 0-94 0 0,0 0-286 0 0,0 0-354 0 0,0 0-301 0 0,0 0-216 0 0,0 0-105 0 0,0 0 69 0 0,0 0 120 0 0,5 1 125 0 0,195 12 3644 0 0,22 2-3464 0 0,-146-10-522 0 0,-65 0 799 0 0,-21-5 662 0 0,-22-6-730 0 0,17 1-1024 0 0,-1-2 0 0 0,1 0 0 0 0,0-1 0 0 0,1 0 0 0 0,0-2 0 0 0,0 1 0 0 0,1-2 0 0 0,0 1 0 0 0,1-2 0 0 0,0 0 0 0 0,1 0 0 0 0,0-1 0 0 0,1-1 0 0 0,1 1 0 0 0,0-2 0 0 0,-3-6 91 0 0,2-15-3283 0 0,9 24-181 0 0,1-2-3333 0 0,0 13 6318 0 0,0-10-11564 0 0</inkml:trace>
</inkml:ink>
</file>

<file path=ppt/ink/ink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3:14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437 692 3361 0 0,'0'0'1441'0'0,"0"0"-112"0"0,0 0 142 0 0,0 0 130 0 0,0 0 98 0 0,0 0-122 0 0,0 0-289 0 0,0 0-73 0 0,0 0-100 0 0,0 0-118 0 0,0 0-132 0 0,-10-14-167 0 0,-33-43-150 0 0,41 56-516 0 0,1-1 0 0 0,0 1-1 0 0,0 0 1 0 0,-1-1-1 0 0,1 1 1 0 0,-1 0-1 0 0,1 0 1 0 0,-1 0-1 0 0,0 0 1 0 0,1 0 0 0 0,-1 1-1 0 0,0-1 1 0 0,1 0-1 0 0,-1 1 1 0 0,0 0-1 0 0,0-1 1 0 0,0 1-1 0 0,0 0 1 0 0,1 0 0 0 0,-1 0-1 0 0,0 0 1 0 0,0 0-1 0 0,0 0 1 0 0,0 0-1 0 0,0 1 1 0 0,1-1-1 0 0,-1 1 1 0 0,0-1 0 0 0,0 1-1 0 0,0 0-31 0 0,-5 1 76 0 0,-10 5-12 0 0,0 0-1 0 0,1 1 1 0 0,0 1 0 0 0,0 1-1 0 0,1 0 1 0 0,0 1-1 0 0,0 0 1 0 0,2 1-1 0 0,-10 10-63 0 0,4-2 21 0 0,0 2-1 0 0,1 0 1 0 0,1 0-1 0 0,2 2 1 0 0,0 0-1 0 0,1 1 1 0 0,2 0-1 0 0,-4 11-20 0 0,14-33-8 0 0,0 1 0 0 0,0-1 0 0 0,0 0 0 0 0,1 0 0 0 0,-1 1 0 0 0,1-1 0 0 0,0 1 0 0 0,0-1 0 0 0,1 1 0 0 0,-1 0 0 0 0,1-1 0 0 0,-1 1-1 0 0,1 0 1 0 0,0-1 0 0 0,0 1 0 0 0,1 0 0 0 0,-1-1 0 0 0,1 1 0 0 0,0-1 0 0 0,0 1 0 0 0,0-1 0 0 0,0 1 0 0 0,1-1 0 0 0,-1 0-1 0 0,1 1 1 0 0,0-1 0 0 0,0 0 0 0 0,0 0 0 0 0,1 0 0 0 0,-1 0 0 0 0,0-1 0 0 0,1 1 0 0 0,0-1 0 0 0,2 3 8 0 0,3-3 57 0 0,0 0 1 0 0,0-1 0 0 0,0 0-1 0 0,0 0 1 0 0,1-1-1 0 0,-1 0 1 0 0,0 0-1 0 0,0-1 1 0 0,0 0 0 0 0,0 0-1 0 0,0-1 1 0 0,0 0-1 0 0,0 0 1 0 0,0-1 0 0 0,-1 0-1 0 0,1 0 1 0 0,-1-1-1 0 0,0 0 1 0 0,0-1-58 0 0,127-99 801 0 0,-113 86-721 0 0,172-177 392 0 0,-129 121-393 0 0,-125 162-1662 0 0,55-75 1570 0 0,0 0 1 0 0,2 1-1 0 0,0 0 1 0 0,0 0-1 0 0,1 0 1 0 0,1 0-1 0 0,0 0 1 0 0,1 12 12 0 0,2-21 7 0 0,0 1 0 0 0,1-1 0 0 0,0 1 1 0 0,0-1-1 0 0,1 0 0 0 0,-1 1 0 0 0,1-1 1 0 0,0-1-1 0 0,1 1 0 0 0,-1 0 0 0 0,1-1 1 0 0,0 0-1 0 0,0 1 0 0 0,0-2 0 0 0,1 1 1 0 0,-1 0-1 0 0,1-1 0 0 0,0 0 0 0 0,0 0 1 0 0,0 0-1 0 0,0-1 0 0 0,0 0 0 0 0,1 0 1 0 0,-1 0-1 0 0,1 0 0 0 0,0-1 0 0 0,-1 0 1 0 0,1 0-1 0 0,0-1 0 0 0,0 0 0 0 0,-1 0 1 0 0,4 0-8 0 0,4 1 61 0 0,0 0 1 0 0,0-1-1 0 0,0-1 1 0 0,0 0-1 0 0,0-1 1 0 0,-1 0-1 0 0,1-1 0 0 0,-1 0 1 0 0,1-1-1 0 0,6-4-61 0 0,114-65 493 0 0,-131 72-488 0 0,40-28 198 0 0,-1-2 1 0 0,-1-1 0 0 0,31-34-204 0 0,135-158 137 0 0,-175 187-180 0 0,-32 60-925 0 0,-32 231 859 0 0,19-82 233 0 0,11-163-133 0 0,0-1 0 0 0,0 0 0 0 0,0 0 0 0 0,-1 0 0 0 0,-1 0 0 0 0,1 0 0 0 0,-1-1 0 0 0,0 0 0 0 0,-1 0 0 0 0,0-1 0 0 0,0 1 0 0 0,0-1 0 0 0,-1 0 0 0 0,0-1 0 0 0,0 0 0 0 0,0 0 0 0 0,-1 0 0 0 0,0-1 0 0 0,0 0 0 0 0,0 0 0 0 0,0-1 0 0 0,0 0 0 0 0,-1-1 0 0 0,1 0 0 0 0,-1 0 0 0 0,0-1 0 0 0,1 0 0 0 0,-1 0 0 0 0,0-1 0 0 0,0 0 0 0 0,-8-2 9 0 0,-63 1-216 0 0,129-6-583 0 0,146-8 1013 0 0,43 3 720 0 0,-175-8-1627 0 0,-43 9-2526 0 0,-2-1-4332 0 0,-8 5-3469 0 0</inkml:trace>
  <inkml:trace contextRef="#ctx0" brushRef="#br0" timeOffset="1486.802">2179 1041 832 0 0,'0'0'1446'0'0,"0"0"186"0"0,0 0 351 0 0,0 0 230 0 0,0 0-66 0 0,0 0-252 0 0,0 0-300 0 0,0 0-223 0 0,0 0-162 0 0,0 0-171 0 0,33-11-156 0 0,104-35-167 0 0,-52 1 344 0 0,-23-2-455 0 0,-2-3 1 0 0,-3-3-1 0 0,-2-2 1 0 0,-3-2-1 0 0,7-13-605 0 0,-53 60 20 0 0,2 0-1 0 0,-1 1 0 0 0,1 0 1 0 0,1 0-1 0 0,-1 1 0 0 0,2 0 1 0 0,-1 0-1 0 0,1 1 0 0 0,0 0 1 0 0,0 1-1 0 0,1 0 0 0 0,9-3-19 0 0,-16 10-9 0 0,0 0 0 0 0,0 1-1 0 0,0 0 1 0 0,-1 0 0 0 0,1 0 0 0 0,-1 0-1 0 0,1 0 1 0 0,-1 1 0 0 0,0-1-1 0 0,0 1 1 0 0,0 0 0 0 0,0 0 0 0 0,0 0-1 0 0,-1 1 1 0 0,1-1 0 0 0,-1 0-1 0 0,0 1 1 0 0,0 0 0 0 0,-1-1-1 0 0,1 1 1 0 0,-1 0 0 0 0,1 0 0 0 0,-1 0-1 0 0,0 0 1 0 0,-1 0 0 0 0,1 0-1 0 0,-1 0 1 0 0,1 0 0 0 0,-1 0 0 0 0,-1 3 9 0 0,4 19 23 0 0,-1 0 0 0 0,-2-1 0 0 0,0 1 1 0 0,-2 0-1 0 0,-1-1 0 0 0,-1 1 1 0 0,-1-1-1 0 0,-1 0 0 0 0,-1 0 1 0 0,-2-1-1 0 0,0 0 0 0 0,-1 0 1 0 0,-2-1-1 0 0,0 0 0 0 0,-2-1 0 0 0,0-1 1 0 0,-1 0-1 0 0,-1-1 0 0 0,-1-1 1 0 0,-1 0-1 0 0,-15 12-23 0 0,27-26-9 0 0,0 1 0 0 0,0-1 0 0 0,-1-1 0 0 0,1 1 0 0 0,-1-1 0 0 0,0 0 0 0 0,0 0 0 0 0,-1-1 0 0 0,1 0 0 0 0,-1 0 0 0 0,0-1 0 0 0,1 0 0 0 0,-1 0 0 0 0,0-1 0 0 0,0 0 0 0 0,0 0 0 0 0,0-1 0 0 0,0 0 0 0 0,-3-1 9 0 0,8-1-14 0 0,0 0 0 0 0,0 1-1 0 0,1-2 1 0 0,-1 1 0 0 0,1 0-1 0 0,-1-1 1 0 0,1 1-1 0 0,0-1 1 0 0,0 0 0 0 0,0 1-1 0 0,1-1 1 0 0,-1 0 0 0 0,0 0-1 0 0,1 0 1 0 0,0 0 0 0 0,0-1-1 0 0,0 1 1 0 0,0 0 0 0 0,0 0-1 0 0,1-1 1 0 0,-1 1 0 0 0,1 0-1 0 0,0-1 1 0 0,0 1-1 0 0,0-1 1 0 0,1 1 0 0 0,-1 0-1 0 0,1-1 1 0 0,0 0 14 0 0,-1-7-64 0 0,2 7 24 0 0,-1-1 1 0 0,1 0-1 0 0,0 1 0 0 0,0-1 0 0 0,0 1 1 0 0,1 0-1 0 0,0 0 0 0 0,0 0 0 0 0,0 0 0 0 0,0 0 1 0 0,0 0-1 0 0,1 1 0 0 0,0 0 0 0 0,0 0 1 0 0,0 0-1 0 0,0 0 0 0 0,0 0 0 0 0,0 1 0 0 0,1 0 1 0 0,-1 0-1 0 0,1 0 0 0 0,-1 0 0 0 0,1 1 1 0 0,0 0-1 0 0,0 0 0 0 0,0 0 0 0 0,0 1 0 0 0,0-1 1 0 0,4 1 39 0 0,91 31-501 0 0,-10 0 454 0 0,-77-28 100 0 0,0-1 0 0 0,0-1 0 0 0,0 0 1 0 0,0-1-1 0 0,0-1 0 0 0,0 1 0 0 0,0-2 1 0 0,0 0-1 0 0,0-1 0 0 0,0 0 0 0 0,0-1 1 0 0,-1 0-1 0 0,0-1 0 0 0,0 0 0 0 0,8-6-53 0 0,38-34 414 0 0,-3-3-1 0 0,-2-2 1 0 0,-2-2-1 0 0,32-44-413 0 0,-64 75 55 0 0,19-22-22 0 0,-1-2 1 0 0,-3-1 0 0 0,-2-2 0 0 0,-1-1-1 0 0,-3-2 1 0 0,-2 0 0 0 0,-3-2-1 0 0,-1-1 1 0 0,-4 0 0 0 0,-1-2-1 0 0,7-45-33 0 0,-24 97-5 0 0,1 3 5 0 0,0-1-1 0 0,0 1 1 0 0,0-1 0 0 0,-1 1-1 0 0,1 0 1 0 0,0-1-1 0 0,-1 1 1 0 0,1-1-1 0 0,-1 0 1 0 0,0 1-1 0 0,1-1 1 0 0,-1 1 0 0 0,0-1-1 0 0,0 1 1 0 0,0-1-1 0 0,0 0 1 0 0,0 1-1 0 0,-1-1 1 0 0,1 1 0 0 0,0-1-1 0 0,-1 1 1 0 0,1-1-1 0 0,-1 1 1 0 0,0-1-1 0 0,1 1 1 0 0,-1-1-1 0 0,0 1 1 0 0,0 0 0 0 0,0-1-1 0 0,0 1 1 0 0,0 0-1 0 0,0 0 1 0 0,0 0-1 0 0,0 0 1 0 0,0 0 0 0 0,-1 0-1 0 0,1 0 1 0 0,0 0-1 0 0,-1 0 1 0 0,1 1-1 0 0,-1-1 1 0 0,1 0-1 0 0,-1 1 1 0 0,1-1 0 0 0,-1 1-1 0 0,1 0 1 0 0,-1-1-1 0 0,1 1 1 0 0,-2 0 0 0 0,-4 3-17 0 0,0 1-1 0 0,0 0 1 0 0,0 0 0 0 0,1 1 0 0 0,-1 0-1 0 0,1 0 1 0 0,0 0 0 0 0,1 1 0 0 0,-1 0-1 0 0,1 0 1 0 0,0 0 0 0 0,0 1 0 0 0,1 0-1 0 0,0-1 1 0 0,-2 6 17 0 0,5-10 0 0 0,-18 35 16 0 0,2 2 1 0 0,1 0-1 0 0,2 1 0 0 0,1 1 0 0 0,3 0 1 0 0,1 0-1 0 0,-2 35-16 0 0,10-67 1 0 0,-6 40-1 0 0,3 0 0 0 0,2 1 1 0 0,2-1-1 0 0,3 7 0 0 0,-3-49-9 0 0,1 1 1 0 0,0-1-1 0 0,0 1 0 0 0,0-1 0 0 0,1 0 1 0 0,0 1-1 0 0,1-1 0 0 0,-1 0 0 0 0,1 0 0 0 0,1-1 1 0 0,-1 1-1 0 0,1-1 0 0 0,1 1 0 0 0,-1-1 1 0 0,1 0-1 0 0,0-1 0 0 0,0 1 0 0 0,0-1 1 0 0,1 0-1 0 0,0-1 0 0 0,5 4 9 0 0,-5-6 18 0 0,0-1-1 0 0,0 0 1 0 0,0 0-1 0 0,0-1 1 0 0,1 1-1 0 0,-1-1 1 0 0,0-1-1 0 0,0 1 0 0 0,0-1 1 0 0,1 0-1 0 0,-1 0 1 0 0,0-1-1 0 0,0 0 1 0 0,-1 0-1 0 0,1 0 1 0 0,0-1-1 0 0,3-2-17 0 0,222-142 148 0 0,-222 142-143 0 0,-9 5-8 0 0,0-1 1 0 0,1 0 0 0 0,0 0-1 0 0,-1 1 1 0 0,1-1-1 0 0,-1 1 1 0 0,1-1-1 0 0,0 0 1 0 0,-1 1 0 0 0,1-1-1 0 0,0 1 1 0 0,0-1-1 0 0,-1 1 1 0 0,1 0-1 0 0,0-1 1 0 0,0 1 0 0 0,0 0-1 0 0,0 0 1 0 0,-1-1-1 0 0,1 1 1 0 0,0 0-1 0 0,0 0 1 0 0,0 0-1 0 0,0 0 1 0 0,0 0 0 0 0,0 0-1 0 0,0 0 1 0 0,-1 0-1 0 0,1 1 1 0 0,0-1-1 0 0,0 0 1 0 0,0 0 0 0 0,0 1-1 0 0,-1-1 1 0 0,1 1-1 0 0,0-1 1 0 0,0 0-1 0 0,-1 1 1 0 0,1 0 0 0 0,0-1-1 0 0,0 1 1 0 0,-1-1-1 0 0,1 1 1 0 0,-1 0-1 0 0,1-1 1 0 0,-1 1 0 0 0,1 0-1 0 0,-1 0 1 0 0,1-1-1 0 0,-1 1 1 0 0,0 0-1 0 0,1 0 1 0 0,-1 0 0 0 0,0 0-1 0 0,0 0 1 0 0,0-1-1 0 0,1 1 1 0 0,-1 0-1 0 0,0 0 1 0 0,0 0 0 0 0,0 0 1 0 0,-33 226 624 0 0,28-138-496 0 0,5-88-193 0 0,1 1 0 0 0,0-1 0 0 0,0 0 0 0 0,-1 1 0 0 0,1-1 0 0 0,0 0-1 0 0,0 0 1 0 0,0 0 0 0 0,0 0 0 0 0,0 0 0 0 0,1 0 0 0 0,-1 0 0 0 0,0 0 0 0 0,0 0 0 0 0,1-1 0 0 0,-1 1 0 0 0,0-1 0 0 0,1 1 0 0 0,-1 0 0 0 0,0-1 0 0 0,1 0-1 0 0,-1 1 1 0 0,1-1 0 0 0,-1 0 0 0 0,1 0 0 0 0,-1 0 0 0 0,1 0 0 0 0,-1 0 0 0 0,1 0 0 0 0,-1 0 0 0 0,1-1 0 0 0,-1 1 0 0 0,0 0 0 0 0,1-1 0 0 0,-1 1-1 0 0,1-1 67 0 0,18-6-4691 0 0,-4 0-4112 0 0,-7 4-40 0 0</inkml:trace>
  <inkml:trace contextRef="#ctx0" brushRef="#br0" timeOffset="1814.32">4424 548 11226 0 0,'0'0'1927'0'0,"0"0"-286"0"0,0 0-196 0 0,0 0-182 0 0,0 0-264 0 0,0 0-301 0 0,0 0-233 0 0,0 0-171 0 0,-24 36-129 0 0,-74 111-68 0 0,61-61-17 0 0,36-81-79 0 0,-1-1-1 0 0,0 1 1 0 0,1 0-1 0 0,0 0 1 0 0,0 0-1 0 0,0 0 1 0 0,1 0-1 0 0,0 0 1 0 0,0 0-1 0 0,0 0 1 0 0,1 0-1 0 0,-1 0 1 0 0,1 0-1 0 0,0 0 1 0 0,1 0-1 0 0,-1 0 1 0 0,1 0-1 0 0,0-1 1 0 0,0 1-1 0 0,0-1 1 0 0,1 1-1 0 0,0-1 1 0 0,0 0-1 0 0,0 0 1 0 0,0 0-1 0 0,0 0 1 0 0,1-1-1 0 0,0 1 1 0 0,0-1-1 0 0,0 0 1 0 0,0 0-1 0 0,0-1 1 0 0,0 1-1 0 0,1-1 1 0 0,0 0-1 0 0,-1 0 1 0 0,1 0-1 0 0,0 0 0 0 0,4-2 125 0 0,0 0 0 0 0,0-1 0 0 0,0 0 0 0 0,0 0 0 0 0,0-1 0 0 0,-1 0 0 0 0,1 0 0 0 0,0-1-1 0 0,-1-1 1 0 0,0 1 0 0 0,0-1 0 0 0,0 0 0 0 0,0-1 0 0 0,0 0 0 0 0,-1 0 0 0 0,0-1 0 0 0,0 0 0 0 0,-1 0 0 0 0,1 0 0 0 0,-1-1 0 0 0,2-4-125 0 0,4-3 189 0 0,-2-2-1 0 0,1 1 1 0 0,-2-1 0 0 0,0-1 0 0 0,-1 0-1 0 0,0 0 1 0 0,-2 0 0 0 0,0-1 0 0 0,-1 0 0 0 0,0-2-189 0 0,-3 14-43 0 0,-1 1 0 0 0,1-1 0 0 0,-1 0 0 0 0,0 0 0 0 0,0 0 1 0 0,-1 0-1 0 0,0 0 0 0 0,0 0 0 0 0,0 1 0 0 0,-1-1 1 0 0,0 0-1 0 0,0 0 0 0 0,0 0 0 0 0,-1 1 0 0 0,0-1 0 0 0,0 0 1 0 0,0 1-1 0 0,-1 0 0 0 0,1-1 0 0 0,-1 1 0 0 0,-1 0 0 0 0,1 1 1 0 0,-1-1-1 0 0,0 0 0 0 0,0 1 0 0 0,0 0 0 0 0,-1 0 0 0 0,1 0 1 0 0,-1 1-1 0 0,0 0 0 0 0,0-1 0 0 0,0 2 0 0 0,0-1 0 0 0,-1 0 1 0 0,-2 0 42 0 0,2 1-328 0 0,0 1 0 0 0,-1-1 0 0 0,1 1 0 0 0,0 0 0 0 0,-1 0 0 0 0,1 1 0 0 0,-1 0 0 0 0,1 0 0 0 0,-1 1 0 0 0,1-1 0 0 0,0 1 0 0 0,-1 1 0 0 0,1-1 0 0 0,-2 2 328 0 0,-48 30-11442 0 0,43-18 4144 0 0</inkml:trace>
  <inkml:trace contextRef="#ctx0" brushRef="#br0" timeOffset="2280.125">4851 659 14475 0 0,'0'0'1953'0'0,"0"0"-519"0"0,0 0-313 0 0,0 0-270 0 0,0 0-274 0 0,0 0-166 0 0,0 0-102 0 0,0 0-97 0 0,0 0-84 0 0,0 0-76 0 0,0 0-57 0 0,0 0-31 0 0,-20 31 13 0 0,-62 96-2 0 0,62-79-21 0 0,23-45 43 0 0,0-1 46 0 0,0 0 1 0 0,0 0-1 0 0,1 0 1 0 0,-1-1-1 0 0,0 1 1 0 0,1-1-1 0 0,-1 0 1 0 0,1 0 0 0 0,0 0-1 0 0,-1 0 1 0 0,1-1-1 0 0,-1 1 1 0 0,1-1-1 0 0,0 0 1 0 0,0 0 0 0 0,-1-1-1 0 0,1 1 1 0 0,0-1-1 0 0,-1 1 1 0 0,1-1-1 0 0,-1 0 1 0 0,1-1-1 0 0,-1 1 1 0 0,1 0 0 0 0,-1-1-1 0 0,0 0 1 0 0,2-1-44 0 0,0 1 63 0 0,17-7 174 0 0,0-2 1 0 0,-1-1 0 0 0,0 0 0 0 0,-1-2-1 0 0,-1 0 1 0 0,5-6-238 0 0,114-67 466 0 0,-137 86-482 0 0,0 1 0 0 0,-1-1-1 0 0,1 1 1 0 0,0 0 0 0 0,0 0 0 0 0,0-1 0 0 0,0 1 0 0 0,0 0-1 0 0,-1 0 1 0 0,1 0 0 0 0,0 0 0 0 0,0 0 0 0 0,0 0 0 0 0,0 0-1 0 0,0 0 1 0 0,0 1 0 0 0,-1-1 0 0 0,1 0 0 0 0,0 0 0 0 0,0 1-1 0 0,0-1 1 0 0,-1 1 0 0 0,1-1 0 0 0,0 0 0 0 0,0 1-1 0 0,-1-1 1 0 0,1 1 0 0 0,0 0 0 0 0,-1-1 0 0 0,1 1 0 0 0,0 0-1 0 0,-1-1 1 0 0,1 1 0 0 0,-1 0 0 0 0,1-1 0 0 0,-1 1 0 0 0,0 0-1 0 0,1 0 1 0 0,-1 0 0 0 0,0 0 0 0 0,0-1 0 0 0,1 1 0 0 0,-1 0-1 0 0,0 0 1 0 0,0 0 0 0 0,0 0 0 0 0,0 0 0 0 0,0 0 0 0 0,0-1-1 0 0,0 1 1 0 0,0 0 0 0 0,0 0 0 0 0,-1 0 0 0 0,1 0 0 0 0,0 0-1 0 0,-1-1 1 0 0,1 1 0 0 0,0 0 0 0 0,-1 0 0 0 0,1-1 0 0 0,-1 1-1 0 0,0 0 17 0 0,1 13 52 0 0,-1-11-57 0 0,1 1-1 0 0,0-1 1 0 0,0 1 0 0 0,0-1 0 0 0,1 1-1 0 0,-1-1 1 0 0,1 1 0 0 0,0-1-1 0 0,0 1 1 0 0,0-1 0 0 0,0 0-1 0 0,0 0 1 0 0,1 1 0 0 0,-1-1-1 0 0,1 0 1 0 0,0 0 0 0 0,0 0 0 0 0,0-1-1 0 0,1 1 1 0 0,-1 0 0 0 0,1-1-1 0 0,-1 0 1 0 0,1 1 0 0 0,0-1-1 0 0,0 0 1 0 0,0 0 0 0 0,0-1 0 0 0,0 1-1 0 0,0-1 1 0 0,0 1 0 0 0,1-1-1 0 0,-1 0 1 0 0,0 0 0 0 0,1 0-1 0 0,-1-1 1 0 0,1 1 0 0 0,-1-1 0 0 0,1 0-1 0 0,-1 0 1 0 0,1 0 0 0 0,1-1 5 0 0,9-1 142 0 0,1-1 0 0 0,-1 0 1 0 0,0-1-1 0 0,0 0 0 0 0,0-2 1 0 0,-1 1-1 0 0,1-2 1 0 0,-1 0-1 0 0,-1 0 0 0 0,1-1 1 0 0,-1-1-1 0 0,-1 0 0 0 0,0 0 1 0 0,0-1-1 0 0,-1-1 0 0 0,8-9-142 0 0,10-7 398 0 0,-15 16-315 0 0,-1-1 0 0 0,-1 0-1 0 0,0-1 1 0 0,0-1 0 0 0,-1 1 0 0 0,-1-2 0 0 0,0 1 0 0 0,-2-1-1 0 0,1-1-82 0 0,-2-17-1760 0 0,-13 32-9530 0 0,3 1-524 0 0</inkml:trace>
  <inkml:trace contextRef="#ctx0" brushRef="#br0" timeOffset="2695.697">5724 872 17316 0 0,'0'0'1677'0'0,"0"0"-298"0"0,0 0-96 0 0,0 0-140 0 0,0 0-291 0 0,0 0-274 0 0,0 0-137 0 0,0 0-85 0 0,0 0-37 0 0,0 0-27 0 0,0 0-32 0 0,0 0-94 0 0,0 0-52 0 0,20-26-11 0 0,62-82-47 0 0,15 0 20 0 0,-68 89-1243 0 0,-24 45-264 0 0,-4-19 1463 0 0,2 0-1 0 0,-1 0 1 0 0,1-1-1 0 0,0 1 1 0 0,0-1-1 0 0,1 0 1 0 0,-1 0 0 0 0,1 0-1 0 0,1 0 1 0 0,-1 0-1 0 0,1-1 1 0 0,0 0-1 0 0,0 0 1 0 0,1 0 0 0 0,0-1-1 0 0,-1 0 1 0 0,2 0-1 0 0,-1 0 1 0 0,0-1-1 0 0,1 0 1 0 0,-1 0-1 0 0,1-1 1 0 0,0 1 0 0 0,0-2-1 0 0,0 1 1 0 0,0-1-1 0 0,0 0 1 0 0,0 0-1 0 0,0-1 1 0 0,0 0-1 0 0,1 0 1 0 0,-1 0 0 0 0,0-1-32 0 0,20-2 298 0 0,1-1 1 0 0,-1-2 0 0 0,-1 0 0 0 0,1-2-1 0 0,-1-1 1 0 0,0-1 0 0 0,-1-1-1 0 0,0-1 1 0 0,-1-1 0 0 0,-1-1 0 0 0,0-1-1 0 0,-1-2 1 0 0,16-14-299 0 0,-28 24-51 0 0,-1 0-1 0 0,0-1 1 0 0,0 0-1 0 0,-1-1 1 0 0,1 1 0 0 0,-2-2-1 0 0,0 1 1 0 0,0-1-1 0 0,0 0 1 0 0,-2-1 0 0 0,1 1-1 0 0,-1-1 1 0 0,-1 0-1 0 0,0-1 1 0 0,0 1 0 0 0,-1-1-1 0 0,-1 0 1 0 0,0 1-1 0 0,0-1 1 0 0,-1-5 51 0 0,-3 0-2642 0 0,-2 8-2626 0 0,1 1-7290 0 0</inkml:trace>
</inkml:ink>
</file>

<file path=ppt/ink/ink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3:41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273 122 1392 0 0,'0'0'1802'0'0,"0"0"-254"0"0,0 0-63 0 0,0 0 52 0 0,0 0 73 0 0,0 0-82 0 0,0 0-258 0 0,0 0-261 0 0,0 0-303 0 0,0 0-285 0 0,0 0-166 0 0,-3 9-126 0 0,-134 269 561 0 0,5-65 121 0 0,269-363 2111 0 0,-74 84-2694 0 0,242-287 360 0 0,-264 301-448 0 0,-41 52-177 0 0,0 0-65 0 0,0 22-255 0 0,-33 301 1217 0 0,32-319-851 0 0,0 1 0 0 0,0 0-1 0 0,0 0 1 0 0,1 0 0 0 0,0-1 0 0 0,0 1-1 0 0,0 0 1 0 0,1 0 0 0 0,-1 0 0 0 0,1 0-1 0 0,0-1 1 0 0,1 1 0 0 0,-1 0 0 0 0,1-1-1 0 0,0 1 1 0 0,0-1 0 0 0,0 1 0 0 0,1-1-1 0 0,-1 0 1 0 0,1 0 0 0 0,0 0 0 0 0,0-1 0 0 0,1 1-1 0 0,-1-1 1 0 0,1 1 0 0 0,-1-1 0 0 0,1 0-1 0 0,0 0 1 0 0,0-1 0 0 0,1 1 0 0 0,-1-1-1 0 0,0 0 1 0 0,1 0 0 0 0,0-1 0 0 0,-1 1-1 0 0,1-1 1 0 0,4 1-9 0 0,-2-4 55 0 0,1-1-1 0 0,-1 1 1 0 0,0-1-1 0 0,0 0 1 0 0,0-1-1 0 0,-1 0 1 0 0,1 0-1 0 0,-1 0 1 0 0,0-1-1 0 0,0 0 1 0 0,-1 0-1 0 0,1 0 1 0 0,-1-1-1 0 0,1-1-54 0 0,3-2 47 0 0,217-248 71 0 0,-202 229-139 0 0,93-83-110 0 0,-113 133-314 0 0,-49 157 1192 0 0,41-168-725 0 0,0 1 1 0 0,1-1-1 0 0,0 1 1 0 0,1 0-1 0 0,0-1 0 0 0,1 1 1 0 0,0 0-1 0 0,1 0 1 0 0,0 0-1 0 0,1 0 1 0 0,0 0-1 0 0,1 0 1 0 0,0 0-1 0 0,1 0 1 0 0,1-1-1 0 0,0 0 1 0 0,0 1-1 0 0,1-1 1 0 0,0-1-1 0 0,5 8-22 0 0,14-9-1543 0 0,-15-24-8191 0 0,-9 11-939 0 0</inkml:trace>
</inkml:ink>
</file>

<file path=ppt/ink/ink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3:47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1 214 0 0 0,'0'0'1091'0'0,"0"0"32"0"0,0 0-14 0 0,0 0 88 0 0,0 0 115 0 0,0 0 34 0 0,0 0-84 0 0,0 0-157 0 0,0 0-230 0 0,0 0-229 0 0,0 0-198 0 0,0 0-170 0 0,0 0-81 0 0,30 3 2172 0 0,139 0 1572 0 0,85 16-2712 0 0,-109 2-962 0 0,-103-13-178 0 0,-42-8-41 0 0,-1 0 0 0 0,1 0 0 0 0,0 1 0 0 0,0-1 0 0 0,0 0 0 0 0,-1 0 0 0 0,1 0 0 0 0,0 0 0 0 0,0 0 0 0 0,0 1 0 0 0,0-1 0 0 0,0 0 0 0 0,-1 0 0 0 0,1 0 0 0 0,0 0 0 0 0,0 1 0 0 0,0-1 0 0 0,0 0 0 0 0,0 0 0 0 0,0 1 0 0 0,0-1 0 0 0,0 0 0 0 0,0 0 0 0 0,-1 0 0 0 0,1 1 0 0 0,0-1 0 0 0,0 0 0 0 0,0 0 0 0 0,0 1 0 0 0,0-1 0 0 0,1 0 0 0 0,-1 0 0 0 0,0 0 0 0 0,0 1 0 0 0,0-1 0 0 0,0 0 0 0 0,0 0 0 0 0,0 1-48 0 0,-28-5 790 0 0,15-2-649 0 0,0-1 1 0 0,1-1-1 0 0,0-1 0 0 0,0 1 0 0 0,1-2 0 0 0,0 0 1 0 0,1 0-1 0 0,0-1 0 0 0,-1-2-141 0 0,-99-119 69 0 0,94 110-119 0 0,-2-3-4296 0 0,17 24 1229 0 0,1 1-2519 0 0,0 0-5053 0 0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9:23.5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86 11522 0 0,'0'0'1150'0'0,"0"0"-207"0"0,0 0-68 0 0,0 0 10 0 0,0 0 78 0 0,0 0-9 0 0,0 0-126 0 0,0 0-172 0 0,0 0-203 0 0,0 0-183 0 0,0 0-147 0 0,-3 1-98 0 0,0 3-20 0 0,1-1 1 0 0,0 1-1 0 0,0-1 0 0 0,1 1 1 0 0,-1 0-1 0 0,1 0 0 0 0,-1-1 1 0 0,1 1-1 0 0,0 0 1 0 0,1 0-1 0 0,-1 1 0 0 0,1-1 1 0 0,0 0-1 0 0,0 0 0 0 0,0 0 1 0 0,0 0-1 0 0,1 0 1 0 0,-1 0-1 0 0,2 3-5 0 0,-1 15 118 0 0,-1-14-80 0 0,-2 12 9 0 0,1-1 0 0 0,1 0 1 0 0,0 0-1 0 0,1 0 1 0 0,2 0-1 0 0,0 0 1 0 0,0 0-1 0 0,2 0 1 0 0,1-1-1 0 0,0 0 1 0 0,1 0-1 0 0,1 0 0 0 0,0-1 1 0 0,2 0-1 0 0,3 4-47 0 0,-9-18 31 0 0,-1 1 0 0 0,1-1 0 0 0,-1 0 0 0 0,1-1 0 0 0,0 1-1 0 0,0-1 1 0 0,0 0 0 0 0,1 0 0 0 0,-1 0 0 0 0,0 0 0 0 0,1-1-1 0 0,-1 1 1 0 0,1-1 0 0 0,0-1 0 0 0,-1 1 0 0 0,1-1 0 0 0,0 1-1 0 0,-1-1 1 0 0,1 0 0 0 0,0-1 0 0 0,-1 1 0 0 0,1-1 0 0 0,0 0-1 0 0,-1 0 1 0 0,1-1 0 0 0,-1 1 0 0 0,0-1 0 0 0,2-1-31 0 0,6-2 117 0 0,0-2 1 0 0,0 1-1 0 0,0-2 1 0 0,-1 1-1 0 0,0-2 0 0 0,-1 1 1 0 0,0-1-1 0 0,0-1 1 0 0,1-2-118 0 0,45-52 217 0 0,-4-3 1 0 0,-2-2-1 0 0,10-24-217 0 0,-60 94-70 0 0,0-1 1 0 0,0 0 0 0 0,0 0-1 0 0,0 1 1 0 0,1-1-1 0 0,-1 0 1 0 0,0 0-1 0 0,0 0 1 0 0,0 1-1 0 0,0-1 1 0 0,1 0-1 0 0,-1 0 1 0 0,0 0-1 0 0,0 0 1 0 0,0 0-1 0 0,1 1 1 0 0,-1-1-1 0 0,0 0 1 0 0,0 0-1 0 0,1 0 1 0 0,-1 0 0 0 0,0 0-1 0 0,0 0 1 0 0,1 0-1 0 0,-1 0 1 0 0,0 0-1 0 0,0 0 1 0 0,0 0-1 0 0,1 0 1 0 0,-1 0-1 0 0,0 0 1 0 0,1 0 69 0 0,-2 11-23 0 0,0 18-135 0 0,0-21 155 0 0,0 1 0 0 0,1-1 0 0 0,0 1 0 0 0,0-1 0 0 0,1 1 0 0 0,0-1 0 0 0,0 1 0 0 0,1-1 0 0 0,0 0 0 0 0,0 1 0 0 0,1-1 0 0 0,0 0 0 0 0,0-1 0 0 0,1 1 0 0 0,0-1 0 0 0,1 1 0 0 0,0 0 3 0 0,1-3 55 0 0,0 1 0 0 0,0-1 0 0 0,0 0 0 0 0,0-1 0 0 0,1 1 1 0 0,-1-1-1 0 0,1 0 0 0 0,0-1 0 0 0,1 0 0 0 0,-1 0 0 0 0,1-1 0 0 0,-1 1 0 0 0,1-2 0 0 0,0 1 1 0 0,-1-1-1 0 0,1 0 0 0 0,0-1 0 0 0,0 0 0 0 0,0 0 0 0 0,0 0 0 0 0,-1-1 0 0 0,1-1 1 0 0,0 1-1 0 0,0-1 0 0 0,-1 0 0 0 0,1-1 0 0 0,6-3-55 0 0,3-2 87 0 0,-1-1 0 0 0,0 0 0 0 0,0-1-1 0 0,-1-1 1 0 0,0-1 0 0 0,-1 0 0 0 0,0-1 0 0 0,-1 0 0 0 0,0-1 0 0 0,-1-1-1 0 0,-1 0 1 0 0,-1 0 0 0 0,0-1 0 0 0,0 0 0 0 0,-2-1 0 0 0,6-16-87 0 0,-12 17-1736 0 0,-2 13-7431 0 0,0 3-2062 0 0</inkml:trace>
  <inkml:trace contextRef="#ctx0" brushRef="#br0" timeOffset="363.177">1238 443 7618 0 0,'0'0'1487'0'0,"0"0"178"0"0,0 0 137 0 0,0 0-11 0 0,0 0-219 0 0,0 0-319 0 0,0 0-254 0 0,0 0-205 0 0,0 0-169 0 0,0 0-111 0 0,34-24-107 0 0,104-79-79 0 0,-71 34 226 0 0,-61 62-522 0 0,0 0 1 0 0,0 0 0 0 0,-1-1 0 0 0,0 0-1 0 0,-1 0 1 0 0,0 0 0 0 0,0 0 0 0 0,-1 0 0 0 0,0-1-1 0 0,0 0 1 0 0,-1 1 0 0 0,0-1 0 0 0,-1 0 0 0 0,0 0-1 0 0,0 0 1 0 0,-1-1 0 0 0,0 1 0 0 0,0 0-1 0 0,-1 0 1 0 0,0 0 0 0 0,-1 0 0 0 0,0 0 0 0 0,-1 1-1 0 0,0-3-32 0 0,-2 7-72 0 0,0 0 0 0 0,0 1 0 0 0,-1 0 0 0 0,1 0 0 0 0,0 0 0 0 0,-1 1 0 0 0,0 0 0 0 0,0 0 0 0 0,0 0 0 0 0,1 1 0 0 0,-1 0 0 0 0,-1 0 0 0 0,1 0 0 0 0,0 1 0 0 0,0 0 0 0 0,0 0 0 0 0,0 0 0 0 0,0 1 0 0 0,0 0 0 0 0,0 0 0 0 0,0 1 0 0 0,0 0 0 0 0,0 0 0 0 0,1 0 0 0 0,-1 0 0 0 0,1 1 0 0 0,-1 0 0 0 0,1 0 0 0 0,0 1 0 0 0,-2 1 72 0 0,-8 4-17 0 0,0 0 1 0 0,0 2 0 0 0,1-1-1 0 0,0 2 1 0 0,1 0-1 0 0,0 0 1 0 0,1 1-1 0 0,0 1 1 0 0,1 0-1 0 0,1 1 1 0 0,0 0-1 0 0,1 0 1 0 0,1 1-1 0 0,0 0 1 0 0,1 1 0 0 0,1-1-1 0 0,1 1 1 0 0,0 1-1 0 0,1-1 1 0 0,1 1-1 0 0,0-1 1 0 0,2 1-1 0 0,0 0 1 0 0,1 0-1 0 0,1 0 1 0 0,2 14 16 0 0,0-21 22 0 0,1-1 1 0 0,0 0-1 0 0,1 0 1 0 0,0-1-1 0 0,0 1 1 0 0,1-1 0 0 0,0 0-1 0 0,1 0 1 0 0,0-1-1 0 0,1 0 1 0 0,-1 0-1 0 0,1-1 1 0 0,1 0-1 0 0,-1-1 1 0 0,1 1-1 0 0,1-2 1 0 0,-1 1-1 0 0,10 3-22 0 0,-4-2 62 0 0,-1-2 1 0 0,1 1-1 0 0,0-2 0 0 0,0 0 0 0 0,1-1 0 0 0,-1-1 1 0 0,1 0-1 0 0,2-1-62 0 0,156-13 89 0 0,-64-22-3254 0 0,-75 20-2064 0 0,-11 5-5648 0 0</inkml:trace>
</inkml:ink>
</file>

<file path=ppt/ink/ink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4:03.3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 0 0 0,'0'0'1266'0'0,"0"0"-662"0"0,0 0-391 0 0,0 0-57 0 0,0 0 114 0 0,0 0 147 0 0,0 0 80 0 0,0 0 5 0 0,0 0-13 0 0,0 0 30 0 0,0 0 63 0 0,8 0 43 0 0,370-4 5952 0 0,-313 8-6690 0 0,-65-4-72 0 0,3 0-2003 0 0,-2 0-7085 0 0,-1 0 8315 0 0</inkml:trace>
</inkml:ink>
</file>

<file path=ppt/ink/ink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4:03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0 0 0,'0'0'593'0'0,"0"0"282"0"0,0 0 147 0 0,0 0 17 0 0,0 0-39 0 0,0 0-48 0 0,0 0-56 0 0,0 0-89 0 0,9 0-97 0 0,29 0 49 0 0,-15 0 3025 0 0,45 7-194 0 0,79-14-1729 0 0,-75 0-1654 0 0,-41 6-7854 0 0,-22 1 2728 0 0,-8 0-610 0 0</inkml:trace>
</inkml:ink>
</file>

<file path=ppt/ink/ink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4:05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598 351 1448 0 0,'0'0'1497'0'0,"0"0"-141"0"0,0 0-61 0 0,0 0 85 0 0,0 0 107 0 0,0 0-4 0 0,0 0-103 0 0,0 0-202 0 0,0 0-248 0 0,0 0-246 0 0,0 0-220 0 0,0 0-169 0 0,-2 5-90 0 0,-18 46 384 0 0,2 1 1 0 0,3 1-1 0 0,3 0 1 0 0,1 1-1 0 0,-2 43-589 0 0,7-58-12 0 0,-33 211-264 0 0,32-226-1469 0 0,3-38-5414 0 0,6-42-1187 0 0,0 44 7855 0 0</inkml:trace>
  <inkml:trace contextRef="#ctx0" brushRef="#br0" timeOffset="284.792">136 292 4241 0 0,'0'0'545'0'0,"0"0"-158"0"0,0 0-19 0 0,0 0 199 0 0,0 0 321 0 0,0 0 284 0 0,0 0 139 0 0,0 0-18 0 0,0 0-160 0 0,0 0-189 0 0,0 0-158 0 0,0 0-122 0 0,31 5-18 0 0,97 15 24 0 0,85-12 2246 0 0,90-12-2292 0 0,-244 13-1120 0 0,-26 8-2817 0 0,-29 16-8804 0 0,-5-29 8888 0 0</inkml:trace>
  <inkml:trace contextRef="#ctx0" brushRef="#br0" timeOffset="599.592">0 1094 5785 0 0,'0'0'732'0'0,"0"0"-15"0"0,0 0 316 0 0,0 0 421 0 0,0 0 186 0 0,0 0-74 0 0,0 0-197 0 0,0 0-192 0 0,0 0-136 0 0,36-3-139 0 0,114-12-127 0 0,148-14 2272 0 0,-278 26-3631 0 0,93-19 1380 0 0,-77 11-4772 0 0,0-5-5372 0 0,-31 12 1222 0 0</inkml:trace>
  <inkml:trace contextRef="#ctx0" brushRef="#br0" timeOffset="1038.576">236 38 1312 0 0,'0'0'830'0'0,"0"0"42"0"0,0 0 276 0 0,0 0 354 0 0,0 0 233 0 0,0 0 75 0 0,0 0-81 0 0,0 0-136 0 0,0 0-157 0 0,0 0-192 0 0,0 0-158 0 0,0 0-151 0 0,0 0-118 0 0,18-5-77 0 0,58-15-80 0 0,3 12 829 0 0,129 4-577 0 0,-44 11-1091 0 0,-85-2-1213 0 0,-27 2-3694 0 0,-30-5 355 0 0,-10-1-5707 0 0</inkml:trace>
  <inkml:trace contextRef="#ctx0" brushRef="#br0" timeOffset="1704.187">1633 660 3281 0 0,'0'0'1480'0'0,"0"0"55"0"0,0 0 124 0 0,0 0 132 0 0,0 0 21 0 0,0 0-186 0 0,0 0-307 0 0,0 0-385 0 0,0 0-357 0 0,0 0-242 0 0,0 0-172 0 0,0 0-75 0 0,0 0 5 0 0,-5 4 23 0 0,-42 66 521 0 0,34-47-605 0 0,-1 0-1 0 0,-2 0 1 0 0,0-2-1 0 0,-2 0 0 0 0,0 0 1 0 0,-1-2-1 0 0,-1-1 1 0 0,0 0-1 0 0,-2-1 1 0 0,0-2-1 0 0,-1 0 0 0 0,0-1 1 0 0,-1-1-1 0 0,-1-2 1 0 0,0 0-1 0 0,0-2 0 0 0,-1 0 1 0 0,-4-1-32 0 0,26-6-12 0 0,-1 0 0 0 0,1 0 1 0 0,-1-1-1 0 0,1 0 0 0 0,-1 0 1 0 0,0 0-1 0 0,1 0 0 0 0,-1-1 1 0 0,0 1-1 0 0,0-1 0 0 0,1 0 0 0 0,-1-1 1 0 0,0 1-1 0 0,0-1 0 0 0,1 0 1 0 0,-1 0-1 0 0,0-1 0 0 0,1 1 1 0 0,-1-1-1 0 0,1 0 0 0 0,0 0 1 0 0,0-1-1 0 0,0 1 0 0 0,0-1 0 0 0,0 0 1 0 0,0 0-1 0 0,1 0 0 0 0,-1 0 1 0 0,1-1-1 0 0,0 1 0 0 0,0-1 1 0 0,0 0-1 0 0,0 0 0 0 0,1 0 0 0 0,0-1 12 0 0,-1-4 20 0 0,1-1-1 0 0,1 1 0 0 0,0-1 1 0 0,0 0-1 0 0,1 1 0 0 0,0-1 0 0 0,1 0 1 0 0,0 1-1 0 0,0-1 0 0 0,1 0 1 0 0,0 1-1 0 0,1 0 0 0 0,0-1 0 0 0,1 1 1 0 0,0 0-1 0 0,0 1 0 0 0,1-1 1 0 0,0 1-1 0 0,0 0 0 0 0,1 0 0 0 0,0 0 1 0 0,0 1-1 0 0,1 0 0 0 0,0 0 1 0 0,0 1-1 0 0,5-4-19 0 0,-10 8 20 0 0,1 0 1 0 0,-1 1-1 0 0,1-1 1 0 0,0 0-1 0 0,0 1 1 0 0,-1-1-1 0 0,1 1 0 0 0,0 0 1 0 0,0 0-1 0 0,0 0 1 0 0,0 1-1 0 0,0-1 1 0 0,1 1-1 0 0,-1-1 1 0 0,0 1-1 0 0,0 0 0 0 0,0 0 1 0 0,0 0-1 0 0,0 1 1 0 0,0-1-1 0 0,1 1 1 0 0,-1 0-1 0 0,0 0 1 0 0,0 0-1 0 0,-1 0 0 0 0,1 0 1 0 0,0 1-1 0 0,0-1-20 0 0,75 62 560 0 0,-42-30-208 0 0,2-2 2 0 0,2-2 1 0 0,0-1-1 0 0,2-2 0 0 0,2-2 1 0 0,0-2-1 0 0,3-1-354 0 0,41-3-316 0 0,-83-34-4722 0 0,-7 4-2301 0 0,2 11 5762 0 0,0-3-5867 0 0</inkml:trace>
  <inkml:trace contextRef="#ctx0" brushRef="#br0" timeOffset="2132.822">1062 391 5081 0 0,'0'0'1506'0'0,"0"0"-79"0"0,0 0 34 0 0,0 0 49 0 0,0 0-18 0 0,0 0-123 0 0,0 0-224 0 0,0 0-286 0 0,0 0-236 0 0,0 0-123 0 0,0 0-45 0 0,0 0-6 0 0,17-6 1 0 0,52-22-24 0 0,38 17 708 0 0,-75 12-903 0 0,158 32 418 0 0,-148-22-541 0 0,-42-12-65 0 0,0 1 0 0 0,-1 0 0 0 0,1 0 0 0 0,0-1-1 0 0,0 1 1 0 0,-1 0 0 0 0,1-1 0 0 0,0 1 0 0 0,0-1 0 0 0,0 1 0 0 0,0 0 0 0 0,-1-1-1 0 0,1 1 1 0 0,0 0 0 0 0,0-1 0 0 0,0 1 0 0 0,0-1 0 0 0,0 1 0 0 0,0 0-1 0 0,0-1 1 0 0,0 1 0 0 0,0-1 0 0 0,0 1 0 0 0,0-1 0 0 0,0 1 0 0 0,0 0 0 0 0,0-1-1 0 0,1 1 1 0 0,-1 0 0 0 0,0-1 0 0 0,0 1 0 0 0,0-1 0 0 0,1 1 0 0 0,-1 0 0 0 0,0-1-1 0 0,0 1 1 0 0,1 0 0 0 0,-1 0 0 0 0,0-1 0 0 0,0 1 0 0 0,1 0 0 0 0,-1 0-1 0 0,0-1 1 0 0,1 1 0 0 0,-1 0 0 0 0,1 0 0 0 0,-1 0 0 0 0,0-1 0 0 0,1 1 0 0 0,-1 0-1 0 0,1 0 1 0 0,-1 0 0 0 0,0 0 0 0 0,1 0 0 0 0,-1 0 0 0 0,1 0 0 0 0,-1 0-1 0 0,0 0 1 0 0,1 0 0 0 0,-1 0 0 0 0,1 0 0 0 0,-1 0 0 0 0,0 0 0 0 0,1 1 0 0 0,-1-1-43 0 0,-22-29 302 0 0,-110-125 691 0 0,102 100-1199 0 0,25 28-2638 0 0,11 18-6353 0 0,-4 7 5654 0 0,3-2-5624 0 0</inkml:trace>
</inkml:ink>
</file>

<file path=ppt/ink/ink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4:13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1 236 4185 0 0,'0'0'912'0'0,"0"0"-37"0"0,0 0 132 0 0,0 0 218 0 0,0 0 133 0 0,0 0-64 0 0,0 0-143 0 0,38-3-133 0 0,121-7-151 0 0,324 4 2582 0 0,-303 17-2603 0 0,-229-11 2604 0 0,-1-8-3280 0 0,0-2 1 0 0,1-2 0 0 0,1-2-1 0 0,-32-15-170 0 0,68 24 42 0 0,0 1-1 0 0,0-2 0 0 0,0 0 1 0 0,1 0-1 0 0,0-1 0 0 0,1 0 1 0 0,-1-1-1 0 0,1 0 1 0 0,1-1-1 0 0,0 0 0 0 0,0 0 1 0 0,-4-7-42 0 0,12 15-80 0 0,1 0 1 0 0,0 0 0 0 0,-1 0 0 0 0,1 0 0 0 0,-1 0 0 0 0,1 0 0 0 0,0 0 0 0 0,0 0 0 0 0,0-1 0 0 0,0 1 0 0 0,0 0 0 0 0,0 0 0 0 0,0 0 0 0 0,0 0 0 0 0,0 0 0 0 0,0 0 0 0 0,1-1 0 0 0,-1 1 0 0 0,0 0 0 0 0,1 0-1 0 0,-1 0 1 0 0,1 0 0 0 0,-1 0 0 0 0,1 0 0 0 0,0 0 0 0 0,-1 0 0 0 0,1 0 0 0 0,0 1 0 0 0,0-1 0 0 0,-1 0 0 0 0,1 0 0 0 0,0 1 0 0 0,0-1 0 0 0,0 0 0 0 0,0 1 0 0 0,0-1 0 0 0,0 1 0 0 0,0-1 0 0 0,0 1 0 0 0,0-1-1 0 0,0 1 1 0 0,0 0 0 0 0,1 0 79 0 0,49-16-10250 0 0,-51 16 10045 0 0,17-1-8756 0 0</inkml:trace>
</inkml:ink>
</file>

<file path=ppt/ink/ink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4:17.7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7362 0 0,'0'0'3386'0'0,"0"0"-2098"0"0,0 0-543 0 0,0 0 298 0 0,0 0 298 0 0,0 0 104 0 0,0 0-95 0 0,0 0-219 0 0,0 0-166 0 0,0 0-130 0 0,0 0-140 0 0,0 0-118 0 0,0 0-99 0 0,27 1-81 0 0,84 4-75 0 0,169-3-200 0 0,-165-3-9926 0 0,-95 1-1489 0 0</inkml:trace>
</inkml:ink>
</file>

<file path=ppt/ink/ink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4:10.4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0 538 1608 0 0,'0'0'777'0'0,"0"0"-292"0"0,0 0-42 0 0,0 0 188 0 0,0 0 186 0 0,0 0 137 0 0,0 0 54 0 0,0 0-20 0 0,0 0-22 0 0,0 0-34 0 0,0 0-52 0 0,14 0-48 0 0,101-3 1615 0 0,-9-11 114 0 0,62-8-1350 0 0,-151 20-2308 0 0,35-3 2933 0 0,-38 4-6291 0 0,-6 1-5863 0 0,-10 0 6812 0 0</inkml:trace>
  <inkml:trace contextRef="#ctx0" brushRef="#br0" timeOffset="244.65">194 273 5729 0 0,'0'0'1108'0'0,"0"0"-645"0"0,0 0-188 0 0,0 0 260 0 0,0 0 380 0 0,0 0 297 0 0,0 0 69 0 0,0 0-136 0 0,0 0-205 0 0,0 0-189 0 0,0 0-162 0 0,-4 34-158 0 0,-13 107-127 0 0,4 108 288 0 0,8-128-2246 0 0,10-102-789 0 0,3-9-4194 0 0,-4-9 1101 0 0</inkml:trace>
  <inkml:trace contextRef="#ctx0" brushRef="#br0" timeOffset="877.841">818 196 2673 0 0,'0'0'721'0'0,"0"0"-461"0"0,0 0-140 0 0,0 0 234 0 0,0 0 386 0 0,0 0 320 0 0,0 0 115 0 0,0 0-26 0 0,0 0-144 0 0,0 0-148 0 0,0 0-111 0 0,0 0-121 0 0,0 0-91 0 0,-7 35-90 0 0,-23 110-71 0 0,13-16 458 0 0,10 103 34 0 0,10-214 383 0 0,2-30 2758 0 0,30-251-1878 0 0,49-19-1862 0 0,4 108-173 0 0,-88 173-102 0 0,0 0 0 0 0,0 0 0 0 0,0 0 0 0 0,0 0 0 0 0,0 1-1 0 0,0-1 1 0 0,0 0 0 0 0,0 0 0 0 0,0 0 0 0 0,1 0 0 0 0,-1 1 0 0 0,0-1 0 0 0,1 0 0 0 0,-1 0 0 0 0,1 0 0 0 0,-1 1 0 0 0,0-1 0 0 0,1 0 0 0 0,0 1 0 0 0,-1-1 0 0 0,1 0 0 0 0,-1 1 0 0 0,1-1 0 0 0,0 1 0 0 0,-1-1 0 0 0,1 1 0 0 0,0-1 0 0 0,0 1-1 0 0,-1 0 1 0 0,1-1 0 0 0,0 1 0 0 0,0 0 0 0 0,0-1 0 0 0,-1 1 0 0 0,1 0 0 0 0,0 0 0 0 0,0 0 0 0 0,0 0 0 0 0,0 0 0 0 0,0 0 0 0 0,-1 0 0 0 0,1 0 0 0 0,0 0 0 0 0,0 0 0 0 0,0 1 0 0 0,0-1 0 0 0,-1 0 0 0 0,1 0 0 0 0,0 1 0 0 0,0-1-1 0 0,-1 1 1 0 0,1-1 0 0 0,0 0 0 0 0,0 1 0 0 0,-1 0 0 0 0,1-1 0 0 0,0 1 0 0 0,-1-1 0 0 0,1 1 0 0 0,-1 0 0 0 0,1-1 0 0 0,-1 1 0 0 0,1 0 0 0 0,-1 0 0 0 0,0-1 0 0 0,1 1 0 0 0,-1 0 0 0 0,0 0 0 0 0,1 0 9 0 0,10 124-736 0 0,-11-72-4054 0 0,0-15-3546 0 0,0-33 549 0 0</inkml:trace>
  <inkml:trace contextRef="#ctx0" brushRef="#br0" timeOffset="1536.148">1306 435 2801 0 0,'0'0'1057'0'0,"0"0"-3"0"0,0 0 131 0 0,0 0 233 0 0,0 0 117 0 0,0 0-20 0 0,0 0-191 0 0,0 0-237 0 0,0 0-217 0 0,0 0-220 0 0,0 0-200 0 0,0 0-154 0 0,0 0-105 0 0,-8-1-65 0 0,-24-6-20 0 0,-11 37 183 0 0,31-15-292 0 0,1 0 0 0 0,0 1 1 0 0,1 0-1 0 0,1 0 0 0 0,0 1 0 0 0,1 0 0 0 0,1 1 1 0 0,1-1-1 0 0,0 1 0 0 0,1 2 3 0 0,3-13-11 0 0,0 1 1 0 0,0 1-1 0 0,1-1 1 0 0,0 0-1 0 0,1 0 0 0 0,-1 0 1 0 0,1 1-1 0 0,1-1 1 0 0,0 0-1 0 0,0 0 0 0 0,1 0 1 0 0,0 0-1 0 0,0 0 0 0 0,0 0 1 0 0,1 0-1 0 0,1-1 1 0 0,-1 1-1 0 0,1-1 0 0 0,0 0 1 0 0,1 0-1 0 0,0 0 1 0 0,0-1-1 0 0,0 0 0 0 0,5 4 11 0 0,-5-7 72 0 0,-1 0 0 0 0,1-1 0 0 0,1 1 0 0 0,-1-1-1 0 0,0 0 1 0 0,0-1 0 0 0,1 1 0 0 0,-1-1 0 0 0,1 0-1 0 0,0-1 1 0 0,-1 1 0 0 0,1-1 0 0 0,-1 0 0 0 0,1 0 0 0 0,0-1-1 0 0,-1 0 1 0 0,1 0 0 0 0,-1 0 0 0 0,1-1 0 0 0,-1 1-1 0 0,0-1 1 0 0,0-1 0 0 0,0 1 0 0 0,0-1 0 0 0,0 0-1 0 0,0 0 1 0 0,-1 0 0 0 0,1 0 0 0 0,-1-1 0 0 0,0 0-1 0 0,0 0 1 0 0,0 0 0 0 0,-1 0 0 0 0,1-1 0 0 0,-1 0 0 0 0,0 1-1 0 0,0-1 1 0 0,-1 0 0 0 0,1-1-72 0 0,1-3 5 0 0,0 0-1 0 0,-1 0 1 0 0,0 0 0 0 0,0 0 0 0 0,-1-1-1 0 0,0 1 1 0 0,-1-1 0 0 0,0 1-1 0 0,0-1 1 0 0,-1 1 0 0 0,-1-1 0 0 0,0-7-5 0 0,0 12-191 0 0,-1 1-1 0 0,1-1 1 0 0,-1 1 0 0 0,0-1 0 0 0,0 1 0 0 0,0 0 0 0 0,0 0 0 0 0,-1 0-1 0 0,0 0 1 0 0,0 0 0 0 0,0 1 0 0 0,0-1 0 0 0,0 1 0 0 0,-1 0 0 0 0,0 0-1 0 0,1 0 1 0 0,-3-1 191 0 0,-43-19-3751 0 0,79 29 1518 0 0,102 12 4634 0 0,-18-12-2695 0 0,-64-6-5593 0 0,-40 0 372 0 0</inkml:trace>
  <inkml:trace contextRef="#ctx0" brushRef="#br0" timeOffset="1820.021">2000 391 10074 0 0,'0'0'1272'0'0,"0"0"-125"0"0,0 0-10 0 0,0 0 19 0 0,0 0-132 0 0,0 0-222 0 0,0 0-214 0 0,0 0-224 0 0,0 0-126 0 0,-35 35-104 0 0,-106 107-101 0 0,62-54-63 0 0,-35 66-497 0 0,51-47-4990 0 0,54-89 1962 0 0,0-2-4169 0 0,8-12 7108 0 0</inkml:trace>
  <inkml:trace contextRef="#ctx0" brushRef="#br0" timeOffset="2330.415">1974 671 1760 0 0,'0'0'2038'0'0,"0"0"-934"0"0,0 0-47 0 0,0 0 246 0 0,0 0 136 0 0,0 0-113 0 0,0 0-295 0 0,-20 33-317 0 0,-61 104-231 0 0,9 6 893 0 0,48-93-871 0 0,38-83-148 0 0,2 0 0 0 0,0 1 0 0 0,3 1 0 0 0,0 0 0 0 0,2 2 0 0 0,1 0 0 0 0,2 1 0 0 0,0 2 0 0 0,2 0 0 0 0,10-6-357 0 0,-25 21 23 0 0,0 1-1 0 0,1 0 0 0 0,0 0 0 0 0,0 1 1 0 0,1 1-1 0 0,1 0 0 0 0,-1 1 0 0 0,1 0 1 0 0,0 1-1 0 0,1 1 0 0 0,-1 0 1 0 0,1 1-1 0 0,0 0 0 0 0,1 2 0 0 0,-1-1 1 0 0,5 2-23 0 0,-18 1 11 0 0,0 0 1 0 0,0 1 0 0 0,0-1 0 0 0,0 1 0 0 0,0-1-1 0 0,0 1 1 0 0,0 0 0 0 0,0 0 0 0 0,0 0 0 0 0,0 0-1 0 0,-1 0 1 0 0,1 0 0 0 0,0 1 0 0 0,-1-1 0 0 0,1 1-1 0 0,-1-1 1 0 0,1 1 0 0 0,-1-1 0 0 0,0 1 0 0 0,1 0 0 0 0,-1 0-1 0 0,0-1 1 0 0,0 1 0 0 0,0 0 0 0 0,-1 0 0 0 0,1 0-1 0 0,0 0 1 0 0,-1 0 0 0 0,1 0 0 0 0,-1 1 0 0 0,0-1-1 0 0,1 1-11 0 0,0 70 663 0 0,-4-62-550 0 0,-1-1 0 0 0,0 0 0 0 0,0 0 0 0 0,-1 0 0 0 0,0 0 0 0 0,0-1 0 0 0,-1 0 0 0 0,-1 0 0 0 0,0 0 0 0 0,0-1 0 0 0,0 0 0 0 0,-1 0 0 0 0,-7 5-113 0 0,10-10 10 0 0,-1 0-1 0 0,1 0 0 0 0,-1 0 0 0 0,1 0 0 0 0,-1-1 0 0 0,0 0 0 0 0,0 0 0 0 0,0-1 1 0 0,0 1-1 0 0,0-2 0 0 0,-1 1 0 0 0,1 0 0 0 0,0-1 0 0 0,0 0 0 0 0,-1-1 0 0 0,1 1 1 0 0,0-1-1 0 0,0-1 0 0 0,0 1 0 0 0,0-1 0 0 0,0 0 0 0 0,0 0 0 0 0,0-1 0 0 0,1 1 1 0 0,-1-1-1 0 0,1-1 0 0 0,0 1 0 0 0,0-1 0 0 0,0 0 0 0 0,-2-1-9 0 0,-35-45-4175 0 0,23-11-5820 0 0,18 49 3319 0 0</inkml:trace>
  <inkml:trace contextRef="#ctx0" brushRef="#br0" timeOffset="3769.039">2942 23 7034 0 0,'0'0'1265'0'0,"0"0"-126"0"0,0 0-39 0 0,0 0 40 0 0,0 0 50 0 0,0 0-34 0 0,0 0-99 0 0,0 0-119 0 0,0 0-133 0 0,0 0-124 0 0,0 0-110 0 0,0 0-91 0 0,-19 32-57 0 0,-61 100-53 0 0,13-16 465 0 0,24-55-773 0 0,-3-2 0 0 0,-3-2 0 0 0,-30 26-62 0 0,52-58-703 0 0,-2-1 1 0 0,0-1-1 0 0,-2-2 0 0 0,0 0 1 0 0,-3-2 702 0 0,15-7-1444 0 0,-11 5-2223 0 0,10-12-5125 0 0,16-5 5838 0 0</inkml:trace>
  <inkml:trace contextRef="#ctx0" brushRef="#br0" timeOffset="4038.034">2399 12 8682 0 0,'0'0'1301'0'0,"0"0"-252"0"0,0 0-274 0 0,0 0-115 0 0,0 0 74 0 0,0 0 153 0 0,0 0 84 0 0,0 0 3 0 0,0 0-73 0 0,0 0-143 0 0,0 0-101 0 0,0 0-53 0 0,0 0-49 0 0,21 33-15 0 0,64 105-21 0 0,-16-54 428 0 0,5-18-185 0 0,-8-9-470 0 0,-2 3 1 0 0,54 69-293 0 0,-62-67-1706 0 0,-35-45-1748 0 0,1-5-3665 0 0,-14-11-3463 0 0</inkml:trace>
  <inkml:trace contextRef="#ctx0" brushRef="#br0" timeOffset="6482.438">3183 726 376 0 0,'0'0'1778'0'0,"0"0"-523"0"0,0 0-171 0 0,0 0 84 0 0,0 0 122 0 0,0 0 91 0 0,0 0-42 0 0,0 0-78 0 0,0 0-124 0 0,0 0-125 0 0,0 0-109 0 0,0 0-104 0 0,0 0-72 0 0,10-28-39 0 0,33-89-34 0 0,24-10 1203 0 0,-44 88-1670 0 0,2 1 1 0 0,2 1-1 0 0,1 2 0 0 0,2 0 0 0 0,1 2 0 0 0,12-8-187 0 0,-42 40 59 0 0,-1 1-83 0 0,0 1 0 0 0,0-1 0 0 0,0 1 0 0 0,0-1 0 0 0,0 0 0 0 0,1 1 0 0 0,-1-1 0 0 0,0 0 0 0 0,0 1 0 0 0,0-1 0 0 0,0 0 0 0 0,1 1 0 0 0,-1-1 0 0 0,0 0 0 0 0,0 0 0 0 0,1 1 0 0 0,-1-1 0 0 0,0 0 0 0 0,0 0 0 0 0,1 1-1 0 0,-1-1 1 0 0,0 0 0 0 0,1 0 0 0 0,-1 0 0 0 0,0 0 0 0 0,1 1 0 0 0,-1-1 0 0 0,0 0 0 0 0,1 0 0 0 0,-1 0 0 0 0,0 0 0 0 0,1 0 0 0 0,-1 0 0 0 0,0 0 0 0 0,1 0 0 0 0,-1 0 0 0 0,1 0 0 0 0,-1 0 0 0 0,0 0 0 0 0,1 0 0 0 0,-1 0 0 0 0,0 0 0 0 0,1-1 0 0 0,-1 1-1 0 0,0 0 1 0 0,1 0 0 0 0,-1 0 0 0 0,0 0 0 0 0,1-1 0 0 0,-1 1 0 0 0,0 0 0 0 0,1-1 24 0 0,-1 6 11 0 0,-19 158 330 0 0,-1-22-301 0 0,20-140-27 0 0,-1 1 0 0 0,1-1 0 0 0,0 1 0 0 0,-1-1 0 0 0,1 0 0 0 0,0 1 0 0 0,0-1 0 0 0,0 1 0 0 0,0-1 0 0 0,1 1 0 0 0,-1-1-1 0 0,0 0 1 0 0,1 1 0 0 0,-1-1 0 0 0,0 1 0 0 0,1-1 0 0 0,0 0 0 0 0,-1 0 0 0 0,1 1 0 0 0,0-1 0 0 0,0 0 0 0 0,0 0 0 0 0,-1 0 0 0 0,1 0 0 0 0,0 0-1 0 0,0 0 1 0 0,1 0 0 0 0,-1 0 0 0 0,0 0 0 0 0,0 0 0 0 0,0-1 0 0 0,1 1 0 0 0,-1 0 0 0 0,0-1 0 0 0,1 1 0 0 0,-1-1 0 0 0,0 1 0 0 0,1-1-1 0 0,-1 0 1 0 0,1 0 0 0 0,-1 0 0 0 0,0 0 0 0 0,1 0 0 0 0,-1 0 0 0 0,1 0 0 0 0,-1 0 0 0 0,1 0 0 0 0,-1 0 0 0 0,0-1 0 0 0,1 1 0 0 0,-1-1 0 0 0,1 1-13 0 0,70-74 852 0 0,-60 59-768 0 0,258-320 84 0 0,-192 229-170 0 0,-81 135-688 0 0,-9 10 738 0 0,1 1 0 0 0,1 0 0 0 0,3 0 0 0 0,1 1 0 0 0,2 0 0 0 0,2 0 0 0 0,2 15-48 0 0,0-49-163 0 0,0 0 0 0 0,1 0 1 0 0,0 0-1 0 0,1 0 0 0 0,-1 0 0 0 0,1 0 1 0 0,1-1-1 0 0,-1 1 0 0 0,1-1 1 0 0,0 1-1 0 0,1-1 0 0 0,-1 0 1 0 0,1 0 162 0 0,20 2-4301 0 0,17-10-6671 0 0,-32-1 7906 0 0</inkml:trace>
  <inkml:trace contextRef="#ctx0" brushRef="#br0" timeOffset="6969.056">4669 130 2817 0 0,'0'0'1348'0'0,"0"0"118"0"0,0 0 322 0 0,0 0 202 0 0,0 0-25 0 0,0 0-287 0 0,0 0-399 0 0,0 0-237 0 0,0 0-174 0 0,0 0-123 0 0,0 0-103 0 0,0 0-95 0 0,-24 0-73 0 0,-78 2-23 0 0,34 21 197 0 0,56-15-522 0 0,-14 7-19 0 0,2 1 1 0 0,0 1 0 0 0,0 2 0 0 0,2 0-1 0 0,0 1 1 0 0,-1 4-108 0 0,16-16-28 0 0,0 1 0 0 0,0 1 0 0 0,0-1 0 0 0,1 1-1 0 0,1 0 1 0 0,0 0 0 0 0,0 1 0 0 0,1 0 0 0 0,0 0 0 0 0,1 0 0 0 0,0 0-1 0 0,1 0 1 0 0,0 1 0 0 0,1-1 0 0 0,0 0 0 0 0,1 1 0 0 0,0 0 28 0 0,0-9-1 0 0,1 0 1 0 0,-1-1 0 0 0,0 1 0 0 0,1 0-1 0 0,0-1 1 0 0,0 1 0 0 0,0-1 0 0 0,0 1-1 0 0,0-1 1 0 0,0 1 0 0 0,0-1 0 0 0,1 0 0 0 0,-1 0-1 0 0,1 0 1 0 0,0 0 0 0 0,0 0 0 0 0,0 0-1 0 0,0 0 1 0 0,0 0 0 0 0,0-1 0 0 0,0 1-1 0 0,0-1 1 0 0,1 1 0 0 0,-1-1 0 0 0,0 0-1 0 0,1 0 1 0 0,-1 0 0 0 0,1 0 0 0 0,0-1-1 0 0,-1 1 1 0 0,1-1 0 0 0,0 1 0 0 0,-1-1 0 0 0,1 0-1 0 0,0 0 1 0 0,-1 0 0 0 0,1 0 0 0 0,0-1 0 0 0,103-22 662 0 0,-42-8-520 0 0,-2-3 0 0 0,-1-3 0 0 0,-2-2 0 0 0,2-6-142 0 0,49-32 62 0 0,-60 43-198 0 0,-49 34 1 0 0,-1 0-60 0 0,-1 23-168 0 0,-22 156 453 0 0,24-173-156 0 0,0-1 1 0 0,0 0-1 0 0,1 0 1 0 0,0 0 0 0 0,0 0-1 0 0,0 0 1 0 0,0 0-1 0 0,1 0 1 0 0,-1-1-1 0 0,1 1 1 0 0,1-1 0 0 0,-1 0-1 0 0,0 0 1 0 0,1 0-1 0 0,0 0 1 0 0,0-1-1 0 0,0 1 1 0 0,0-1 0 0 0,1 0-1 0 0,0 0 1 0 0,-1-1-1 0 0,1 1 1 0 0,0-1-1 0 0,0 0 1 0 0,0-1 0 0 0,0 1-1 0 0,0-1 1 0 0,1 0-1 0 0,-1 0 1 0 0,0 0-1 0 0,0-1 1 0 0,6 0 65 0 0,24-19-5027 0 0,-22-5-3272 0 0,-11 16 3133 0 0</inkml:trace>
</inkml:ink>
</file>

<file path=ppt/ink/ink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4:23.368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1" units="cm"/>
      <inkml:brushProperty name="height" value="0.1" units="cm"/>
    </inkml:brush>
  </inkml:definitions>
  <inkml:trace contextRef="#ctx0" brushRef="#br0">659 71 0 0 0,'0'0'167'0'0,"0"0"294"0"0,0 0 125 0 0,0 0 32 0 0,0-3-1 0 0,0-51 3855 0 0,0 40 496 0 0,0 14 4776 0 0,0 1-9588 0 0,0 22 364 0 0,11 127-165 0 0,12-25 102 0 0,15 136 519 0 0,-14 30-564 0 0,-15-202-310 0 0,-5 65 139 0 0,2 12-96 0 0,1-93-102 0 0,-12 31 48 0 0,-17-189 1333 0 0,18 74-1436 0 0,-1 0 0 0 0,-1 1-1 0 0,0 0 1 0 0,-1 0 0 0 0,0 0 0 0 0,0 1 0 0 0,-1 0-1 0 0,0 1 1 0 0,-1 0 0 0 0,0 0 0 0 0,0 0 0 0 0,0 1 0 0 0,-1 1-1 0 0,0-1 1 0 0,-1 2 0 0 0,1 0 0 0 0,-1 0 0 0 0,0 0-1 0 0,0 2 1 0 0,-1-1 0 0 0,-2 1 12 0 0,13 3-6 0 0,-1 1 0 0 0,0-1 0 0 0,1 0 0 0 0,-1 0 1 0 0,0 0-1 0 0,1 0 0 0 0,-1 0 0 0 0,0-1 0 0 0,1 1 0 0 0,-1 0 0 0 0,0-1 0 0 0,1 1 1 0 0,-1-1-1 0 0,1 1 0 0 0,-1-1 0 0 0,1 0 0 0 0,-1 0 0 0 0,1 0 0 0 0,-1 0 0 0 0,1 0 0 0 0,0 0 1 0 0,0 0-1 0 0,-1 0 0 0 0,1 0 0 0 0,0 0 0 0 0,0-1 0 0 0,0 1 0 0 0,0-1 0 0 0,0 1 1 0 0,1-1-1 0 0,-1 1 0 0 0,0-1 0 0 0,1 1 0 0 0,-1-1 0 0 0,1 1 0 0 0,-1-1 0 0 0,1 0 1 0 0,0 1-1 0 0,0-1 0 0 0,0 0 0 0 0,0 1 0 0 0,0-1 0 0 0,0 0 0 0 0,0 1 0 0 0,1-1 1 0 0,-1 0-1 0 0,0 1 0 0 0,1-1 0 0 0,-1 1 0 0 0,1-1 0 0 0,0 0 0 0 0,0 1 0 0 0,-1 0 1 0 0,2-2 5 0 0,17-13-6 0 0,1 0 0 0 0,1 1 0 0 0,1 1 0 0 0,0 0 0 0 0,0 2 0 0 0,2 1 0 0 0,-1 1 0 0 0,1 1 0 0 0,1 1 0 0 0,20-4 6 0 0,-39 10-3 0 0,205-34-5 0 0,-72 14 9 0 0,-111 21-10 0 0,-28 1 4 0 0,0 0 17 0 0,0 0 5 0 0,0 0 4 0 0,0 0-1 0 0,0 0 7 0 0,0 0-7 0 0,0 0 1 0 0,0 0-1 0 0,-17 15 26 0 0,-58 73 20 0 0,29-29-72 0 0,-85 81 67 0 0,22-34-36 0 0,108-105-92 0 0,1-1 0 0 0,-1 0 0 0 0,1 1 0 0 0,-1-1 0 0 0,1 0-1 0 0,-1 1 1 0 0,1-1 0 0 0,0 1 0 0 0,-1-1 0 0 0,1 1 0 0 0,-1-1 0 0 0,1 1 0 0 0,0-1-1 0 0,0 1 1 0 0,-1 0 0 0 0,1-1 0 0 0,0 1 0 0 0,0-1 0 0 0,0 1 0 0 0,0 0-1 0 0,-1-1 1 0 0,1 1 0 0 0,0 0 0 0 0,0-1 0 0 0,0 1 0 0 0,0-1 0 0 0,1 1 0 0 0,-1 0-1 0 0,0-1 1 0 0,0 1 0 0 0,0-1 0 0 0,0 1 0 0 0,1 0 0 0 0,-1-1 0 0 0,0 1-1 0 0,0-1 1 0 0,1 1 0 0 0,-1-1 0 0 0,1 1 0 0 0,-1-1 0 0 0,0 1 0 0 0,1-1 0 0 0,-1 1-1 0 0,1-1 1 0 0,-1 0 0 0 0,1 1 0 0 0,-1-1 0 0 0,1 0 0 0 0,-1 1 0 0 0,1-1 0 0 0,0 0-1 0 0,-1 0 1 0 0,1 1 67 0 0,10 1-4668 0 0,-1-1-4009 0 0,-7-1-668 0 0</inkml:trace>
  <inkml:trace contextRef="#ctx0" brushRef="#br1" timeOffset="18502.532">369 1963 3257 0 0,'0'0'1360'0'0,"0"0"-66"0"0,0 0 1 0 0,0 0 134 0 0,0 0 122 0 0,0 0-28 0 0,0 0-131 0 0,0 0-209 0 0,0 0-222 0 0,0 0-175 0 0,0 0-89 0 0,-23-3-72 0 0,-66-9-65 0 0,83 10-413 0 0,0 1 0 0 0,1 0 0 0 0,-1 0 0 0 0,1 1 0 0 0,-1-1 0 0 0,0 1 0 0 0,0 1 0 0 0,1-1 0 0 0,-1 1 0 0 0,0 0 0 0 0,1 0 0 0 0,-1 0 0 0 0,1 1 0 0 0,0 0 0 0 0,-1 0 0 0 0,1 1 0 0 0,0-1 0 0 0,-1 2-147 0 0,2-2 41 0 0,-5 6 2 0 0,0 0-1 0 0,0 1 1 0 0,0 1-1 0 0,1-1 1 0 0,1 1-1 0 0,0 1 1 0 0,0-1-1 0 0,1 1 1 0 0,0 0-1 0 0,1 1 1 0 0,0 0-1 0 0,1-1 1 0 0,0 1-1 0 0,0 5-42 0 0,-7 17 60 0 0,1 1 0 0 0,2 1 0 0 0,2-1 0 0 0,1 1 0 0 0,1 0 0 0 0,2 25-60 0 0,1-52 22 0 0,1 0-1 0 0,0 0 1 0 0,0-1-1 0 0,1 1 1 0 0,0 0-1 0 0,1 0 1 0 0,-1-1-1 0 0,2 1 1 0 0,-1-1-1 0 0,1 1 1 0 0,1-1 0 0 0,-1 0-1 0 0,1 0 1 0 0,1 0-1 0 0,0-1 1 0 0,0 0-1 0 0,0 0 1 0 0,1 0-1 0 0,0 0 1 0 0,0-1-1 0 0,0 0 1 0 0,1 0-1 0 0,0-1 1 0 0,0 0-1 0 0,1 0 1 0 0,-1 0-1 0 0,1-1 1 0 0,0-1-1 0 0,2 1-21 0 0,7 0 164 0 0,0-1 0 0 0,0-1 0 0 0,0 0-1 0 0,0-2 1 0 0,0 0 0 0 0,0 0-1 0 0,1-2 1 0 0,10-2-164 0 0,-20 1 81 0 0,-1 0 0 0 0,0 0 0 0 0,0-1 0 0 0,0 0 0 0 0,0 0 0 0 0,-1 0-1 0 0,0-1 1 0 0,0 0 0 0 0,0 0 0 0 0,0-1 0 0 0,-1 0 0 0 0,0 0 0 0 0,0 0 0 0 0,-1 0 0 0 0,1-1 0 0 0,-1 0 0 0 0,-1 1 0 0 0,1-2-1 0 0,-1 1 1 0 0,-1 0 0 0 0,1-1 0 0 0,-1 1 0 0 0,0-1 0 0 0,-1 1 0 0 0,0-1 0 0 0,0 0 0 0 0,-1 0 0 0 0,0 0 0 0 0,0 0 0 0 0,-1 1 0 0 0,0-1-1 0 0,0 0 1 0 0,-1 0 0 0 0,-1-4-81 0 0,2 8-35 0 0,0 0 1 0 0,0 0-1 0 0,0 0 0 0 0,0 0 0 0 0,-1 0 0 0 0,1 0 0 0 0,-1 1 1 0 0,0-1-1 0 0,0 1 0 0 0,0 0 0 0 0,-1-1 0 0 0,1 1 0 0 0,-1 0 1 0 0,0 0-1 0 0,0 0 0 0 0,0 1 0 0 0,0-1 0 0 0,0 1 0 0 0,0 0 1 0 0,-1-1-1 0 0,1 1 0 0 0,-1 1 0 0 0,0-1 0 0 0,1 1 0 0 0,-1-1 1 0 0,0 1-1 0 0,0 0 0 0 0,0 0 0 0 0,0 1 0 0 0,0-1 0 0 0,0 1 1 0 0,0 0-1 0 0,-2 0 35 0 0,-22 0-458 0 0,27 0 406 0 0,1 0 2 0 0,0 0-14 0 0,0 0-12 0 0,0 0-7 0 0,0 0-33 0 0,19 0-51 0 0,32-2 576 0 0,1-3 0 0 0,-2-2-1 0 0,1-3 1 0 0,5-3-409 0 0,-14 9 486 0 0,-12 2-3167 0 0,-12-2-5667 0 0,-13 3-3104 0 0</inkml:trace>
  <inkml:trace contextRef="#ctx0" brushRef="#br0" timeOffset="20924.149">1226 1694 40 0 0,'0'0'1422'0'0,"0"0"-753"0"0,0 0-309 0 0,0 0 84 0 0,0 0 260 0 0,0 0 289 0 0,0 0 150 0 0,0 0 30 0 0,0 0-78 0 0,0 0-160 0 0,0 0-146 0 0,1 13-116 0 0,19 96 1190 0 0,-8-66-1606 0 0,-2 1 0 0 0,-2 0 0 0 0,-1 0 0 0 0,-3 1 0 0 0,-1 24-257 0 0,-1-20 124 0 0,-2-49 30 0 0,0 0 164 0 0,0 0 177 0 0,0 0 157 0 0,0 0 74 0 0,-1-15 750 0 0,-16-39-650 0 0,15 45-712 0 0,-9-38 286 0 0,2-1 0 0 0,2 0 0 0 0,2-1 1 0 0,1-8-401 0 0,3 42 24 0 0,1 0-1 0 0,0-1 1 0 0,1 1 0 0 0,0 0 0 0 0,1 0 0 0 0,1 0 0 0 0,0 0 0 0 0,2 1 0 0 0,-1-1 0 0 0,2 1 0 0 0,0 0 0 0 0,0 1-1 0 0,1-1 1 0 0,5-6-24 0 0,-10 17-11 0 0,1-1-1 0 0,-1 1 1 0 0,0 0-1 0 0,1 0 1 0 0,0 0-1 0 0,0 0 1 0 0,0 0 0 0 0,0 1-1 0 0,0-1 1 0 0,0 1-1 0 0,1 0 1 0 0,-1 0-1 0 0,1 0 1 0 0,-1 0-1 0 0,1 1 1 0 0,0-1-1 0 0,0 1 1 0 0,0 0-1 0 0,0 0 1 0 0,0 0-1 0 0,0 1 1 0 0,0 0-1 0 0,2-1 12 0 0,-2 4 7 0 0,1 0-1 0 0,0 0 0 0 0,-1 0 0 0 0,0 0 1 0 0,0 0-1 0 0,0 1 0 0 0,0 0 0 0 0,0 0 1 0 0,-1 0-1 0 0,0 0 0 0 0,0 1 0 0 0,0-1 1 0 0,0 1-1 0 0,-1 0 0 0 0,1 0 0 0 0,0 3-6 0 0,33 73 248 0 0,-36-81-289 0 0,0 0-32 0 0,0 0-101 0 0,0 0-155 0 0,0 0-257 0 0,0 0-423 0 0,0-10-9409 0 0,0 9 2556 0 0</inkml:trace>
  <inkml:trace contextRef="#ctx0" brushRef="#br0" timeOffset="21818.243">1635 1970 0 0 0,'0'0'1104'0'0,"0"0"108"0"0,0 0 97 0 0,0 0 107 0 0,0 0 20 0 0,0 0-23 0 0,0 0-68 0 0,0 0-154 0 0,0 0-156 0 0,0 0-169 0 0,0 0-158 0 0,0 0-108 0 0,-5-2-75 0 0,3 1-574 0 0,0 0 175 0 0,0 0-1 0 0,0 0 0 0 0,0 0 0 0 0,-1 0 0 0 0,1 0 0 0 0,0 0 0 0 0,-1 0 0 0 0,1 1 0 0 0,0-1 1 0 0,-1 1-1 0 0,1 0 0 0 0,-1 0 0 0 0,1 0 0 0 0,-1 0 0 0 0,1 0 0 0 0,0 0 0 0 0,-1 1 0 0 0,1-1 0 0 0,-1 1 1 0 0,1 0-1 0 0,0-1 0 0 0,0 1 0 0 0,-1 0 0 0 0,1 0 0 0 0,0 1 0 0 0,0-1 0 0 0,0 0 0 0 0,-1 1-125 0 0,-8 10 38 0 0,0-1-1 0 0,0 2 1 0 0,1-1-1 0 0,1 1 0 0 0,0 1 1 0 0,1 0-1 0 0,0 0 1 0 0,1 0-1 0 0,1 1 1 0 0,0 0-1 0 0,1 0 0 0 0,0 1 1 0 0,2 0-1 0 0,0-1 1 0 0,0 1-1 0 0,2 0 0 0 0,0 0 1 0 0,1 1-1 0 0,0-1 1 0 0,2 7-38 0 0,-1-18-10 0 0,0 0 1 0 0,0-1-1 0 0,0 1 0 0 0,0-1 1 0 0,1 0-1 0 0,0 1 1 0 0,0-1-1 0 0,0 0 1 0 0,0 0-1 0 0,1 0 1 0 0,0 0-1 0 0,0-1 1 0 0,0 1-1 0 0,0-1 1 0 0,0 0-1 0 0,1 1 1 0 0,-1-1-1 0 0,1-1 1 0 0,0 1-1 0 0,0-1 1 0 0,0 1-1 0 0,0-1 1 0 0,0 0-1 0 0,1-1 0 0 0,-1 1 1 0 0,0-1-1 0 0,1 1 1 0 0,3-1 9 0 0,-3 0 50 0 0,0-1 0 0 0,0 1 0 0 0,0-1 0 0 0,0 0 0 0 0,1 0 0 0 0,-1-1 0 0 0,0 0 0 0 0,0 0 0 0 0,0 0 0 0 0,0 0 0 0 0,0-1 0 0 0,0 0 0 0 0,-1 0 0 0 0,1 0 0 0 0,-1-1 0 0 0,1 1 0 0 0,-1-1 0 0 0,0 0 0 0 0,0 0 0 0 0,0-1 0 0 0,0 1 0 0 0,0-1 0 0 0,-1 0-1 0 0,0 0 1 0 0,1 0-50 0 0,-1 0 101 0 0,0 0 0 0 0,-1-1 0 0 0,1 1 0 0 0,-1 0 0 0 0,0-1 0 0 0,0 1 0 0 0,0-1 0 0 0,-1 1 0 0 0,1-1 0 0 0,-1 0-1 0 0,0 0 1 0 0,-1 0 0 0 0,1 0 0 0 0,-1 0 0 0 0,0 1 0 0 0,0-1 0 0 0,-1 0 0 0 0,0-5-101 0 0,-1 6-99 0 0,-1 0 1 0 0,1 0-1 0 0,-1 0 0 0 0,0 0 1 0 0,0 0-1 0 0,-1 0 0 0 0,1 1 1 0 0,-1 0-1 0 0,0-1 1 0 0,0 1-1 0 0,0 1 0 0 0,0-1 1 0 0,0 0-1 0 0,-1 1 0 0 0,1 0 1 0 0,-1 0-1 0 0,1 1 1 0 0,-1-1-1 0 0,0 1 0 0 0,0 0 1 0 0,-2 0 98 0 0,-8-2-1423 0 0,40 1 1659 0 0,86-37 1520 0 0,-55 19-1241 0 0,-44 17-4795 0 0,-3 3-4668 0 0,-9 0 2001 0 0</inkml:trace>
  <inkml:trace contextRef="#ctx0" brushRef="#br0" timeOffset="22159.22">1994 2007 7522 0 0,'0'0'2992'0'0,"0"0"-806"0"0,0 0-370 0 0,0 0-189 0 0,0 0-334 0 0,0 0-398 0 0,0 0-305 0 0,0 0-214 0 0,0 0-149 0 0,0 0-63 0 0,0 0-25 0 0,0 0-8 0 0,-3 13-3 0 0,-19 88 117 0 0,-54 115 100 0 0,36-127-2844 0 0,5-11-4108 0 0,29-56-683 0 0,4-14 3010 0 0</inkml:trace>
  <inkml:trace contextRef="#ctx0" brushRef="#br0" timeOffset="22693.752">2093 2320 0 0 0,'0'0'208'0'0,"0"0"551"0"0,0 0 330 0 0,0 0 254 0 0,0 0 127 0 0,0 0-72 0 0,0 0-253 0 0,0 0-283 0 0,0 0-157 0 0,0 0-54 0 0,0 0-28 0 0,0 0-38 0 0,-3 32-62 0 0,-14 135 367 0 0,17-167-659 0 0,-1 0 1 0 0,1 0 0 0 0,-1 0 0 0 0,1 0-1 0 0,0 0 1 0 0,-1 0 0 0 0,1 0-1 0 0,-1 0 1 0 0,1 0 0 0 0,0 0 0 0 0,-1 0-1 0 0,1 0 1 0 0,0 0 0 0 0,-1 0-1 0 0,1 1 1 0 0,0-1 0 0 0,-1 0 0 0 0,1 0-1 0 0,0 0 1 0 0,-1 1 0 0 0,1-1-1 0 0,0 0 1 0 0,-1 0 0 0 0,1 1 0 0 0,0-1-1 0 0,0 0 1 0 0,-1 1-232 0 0,-4-46 1168 0 0,6 33-1046 0 0,-1 0 0 0 0,1 0 1 0 0,1 0-1 0 0,0 0 0 0 0,1 1 0 0 0,0-1 1 0 0,1 1-1 0 0,0-1 0 0 0,1 1 0 0 0,0 1 1 0 0,0-1-1 0 0,3-1-122 0 0,8-16 41 0 0,1 2 0 0 0,1 1 0 0 0,1 0 0 0 0,2 1 0 0 0,0 1 0 0 0,1 1 0 0 0,2 1 0 0 0,0 1 0 0 0,25-16-41 0 0,-47 35-4 0 0,0 0-1 0 0,-1-1 1 0 0,1 1-1 0 0,0 0 1 0 0,-1 0-1 0 0,1 0 1 0 0,0 0-1 0 0,0 0 1 0 0,0 0-1 0 0,0 0 1 0 0,0 1-1 0 0,0-1 1 0 0,0 1-1 0 0,0-1 1 0 0,0 1-1 0 0,0 0 1 0 0,0 0-1 0 0,1 0 1 0 0,-1 0-1 0 0,0 0 1 0 0,0 0-1 0 0,0 1 1 0 0,0-1-1 0 0,0 1 1 0 0,0 0-1 0 0,0-1 1 0 0,0 1-1 0 0,0 0 1 0 0,0 0-1 0 0,0 0 1 0 0,-1 0-1 0 0,2 1 5 0 0,-1 7 32 0 0,0-1 0 0 0,-1 1 0 0 0,0 0 0 0 0,0-1 0 0 0,0 1 0 0 0,-2 0 0 0 0,1 0 0 0 0,-1 0 0 0 0,0-1 0 0 0,-1 1 0 0 0,0 0 0 0 0,0-1 0 0 0,-1 0 0 0 0,0 1 0 0 0,0-1 0 0 0,-4 5-32 0 0,0-1 19 0 0,5-5-16 0 0,0-1 0 0 0,-1 1 0 0 0,0-1 1 0 0,0 0-1 0 0,0 0 0 0 0,-1 0 0 0 0,0 0 0 0 0,0-1 0 0 0,-1 1 0 0 0,1-1 1 0 0,-1 0-1 0 0,0-1 0 0 0,-1 1 0 0 0,1-1 0 0 0,-1 0 0 0 0,0 0 0 0 0,0-1 1 0 0,0 1-1 0 0,0-2 0 0 0,0 1 0 0 0,-1 0 0 0 0,1-1 0 0 0,-1-1 0 0 0,0 1 1 0 0,0-1-1 0 0,0 0 0 0 0,0 0 0 0 0,-6-1-3 0 0,11-1-214 0 0,-1-1 0 0 0,0 1 0 0 0,0-1 0 0 0,1 0 0 0 0,-1 1 0 0 0,1-1 0 0 0,0-1 0 0 0,0 1 0 0 0,0 0 0 0 0,0 0 0 0 0,0-1 0 0 0,0 1-1 0 0,0-1 1 0 0,1 0 0 0 0,-1 1 0 0 0,1-1 0 0 0,0 0 0 0 0,0 0 0 0 0,0 0 0 0 0,0 0 0 0 0,0-1 214 0 0,-7-40-9435 0 0,8 31 1379 0 0</inkml:trace>
  <inkml:trace contextRef="#ctx0" brushRef="#br0" timeOffset="24558.54">1171 1437 0 0 0,'0'0'493'0'0,"0"0"561"0"0,0 0 238 0 0,0 0-15 0 0,0 0-183 0 0,0 0-179 0 0,0 0-127 0 0,0 0-73 0 0,0 0 36 0 0,0 0 61 0 0,-5-12 6921 0 0,-37 14 747 0 0,-50 22-8809 0 0,75-17 349 0 0,17-6-34 0 0,0-1 10 0 0,0 0-33 0 0,0 0-31 0 0,0 0-15 0 0,63-15-147 0 0,164-40 707 0 0,36-59 287 0 0,-242 108-984 0 0,-16 4 2901 0 0,-70-50-2187 0 0,-30-50-1487 0 0,89 95 8 0 0,1 1 1795 0 0,1 3-3084 0 0,0 1-3129 0 0,-1 1-4489 0 0,5 1-226 0 0</inkml:trace>
</inkml:ink>
</file>

<file path=ppt/ink/ink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03.7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402 346 0 0 0,'0'0'391'0'0,"0"0"504"0"0,0 0 258 0 0,0 0 125 0 0,0 0 30 0 0,0 0-54 0 0,0 0-151 0 0,5-1-197 0 0,13-7-153 0 0,-13 6-99 0 0,-13-9 3082 0 0,-36 4-2170 0 0,21 9-1401 0 0,1 1 1 0 0,0 1 0 0 0,1 1 0 0 0,-1 1 0 0 0,1 1 0 0 0,0 1 0 0 0,1 1 0 0 0,-3 2-166 0 0,-23 8 426 0 0,6 4-115 0 0,27 2-438 0 0,16-18 139 0 0,0-1 0 0 0,0 1 1 0 0,1-1-1 0 0,0 0 0 0 0,0 0 0 0 0,1-1 0 0 0,-1 1 0 0 0,1-1 0 0 0,1 0 0 0 0,-1 0 0 0 0,1-1 0 0 0,-1 1 0 0 0,1-1 0 0 0,1-1 1 0 0,-1 1-1 0 0,0-1 0 0 0,1 0 0 0 0,0 0 0 0 0,0-1 0 0 0,6 2-12 0 0,-4 0 12 0 0,100 29 348 0 0,-109-33-353 0 0,1 0 0 0 0,-1 0 0 0 0,1 0 1 0 0,0 0-1 0 0,-1 0 0 0 0,1 0 0 0 0,-1 0 1 0 0,1 1-1 0 0,-1-1 0 0 0,1 0 0 0 0,-1 0 1 0 0,1 0-1 0 0,-1 1 0 0 0,1-1 0 0 0,-1 0 1 0 0,1 0-1 0 0,-1 1 0 0 0,1-1 0 0 0,-1 0 1 0 0,1 1-1 0 0,-1-1 0 0 0,1 1 0 0 0,-1-1 1 0 0,0 1-1 0 0,1-1 0 0 0,-1 0 0 0 0,0 1 0 0 0,0-1 1 0 0,1 1-1 0 0,-1 0 0 0 0,0-1 0 0 0,0 1 1 0 0,0-1-1 0 0,0 1 0 0 0,1-1 0 0 0,-1 1 1 0 0,0-1-1 0 0,0 1 0 0 0,0 0 0 0 0,0-1 1 0 0,0 1-1 0 0,0-1 0 0 0,-1 1 0 0 0,1-1 1 0 0,0 1-1 0 0,0-1 0 0 0,0 1 0 0 0,0-1 1 0 0,-1 1-1 0 0,1-1 0 0 0,0 1 0 0 0,-1-1 0 0 0,1 1 1 0 0,0-1-1 0 0,-1 1 0 0 0,1-1 0 0 0,0 1 1 0 0,-1-1-1 0 0,1 0 0 0 0,-1 1 0 0 0,1-1 1 0 0,-1 0-1 0 0,1 1 0 0 0,-1-1 0 0 0,1 0 1 0 0,-1 0-1 0 0,1 1-7 0 0,-40 26 492 0 0,37-25-512 0 0,-176 93 472 0 0,160-84-417 0 0,12-8-32 0 0,1 0 0 0 0,0 0 0 0 0,1 1 1 0 0,-1 0-1 0 0,0 0 0 0 0,1 0 0 0 0,0 0 0 0 0,0 1 0 0 0,0 0 0 0 0,1 0 1 0 0,-1 0-1 0 0,1 1 0 0 0,1-1 0 0 0,-3 5-3 0 0,5-8 0 0 0,0 1 1 0 0,0-1-1 0 0,1 1 0 0 0,-1 0 0 0 0,1-1 1 0 0,0 1-1 0 0,-1-1 0 0 0,1 1 1 0 0,1 0-1 0 0,-1-1 0 0 0,0 1 0 0 0,0-1 1 0 0,1 1-1 0 0,0-1 0 0 0,-1 1 0 0 0,1-1 1 0 0,0 1-1 0 0,0-1 0 0 0,0 1 1 0 0,1-1-1 0 0,-1 0 0 0 0,1 0 0 0 0,-1 0 1 0 0,1 0-1 0 0,0 0 0 0 0,-1 0 0 0 0,1 0 1 0 0,0 0-1 0 0,0-1 0 0 0,0 1 1 0 0,1-1-1 0 0,-1 1 0 0 0,0-1 0 0 0,0 0 1 0 0,1 0-1 0 0,-1 0 0 0 0,1 0 0 0 0,-1-1 1 0 0,1 1-1 0 0,1 0 0 0 0,112 10 270 0 0,-105-11-276 0 0,-2 0-309 0 0,72-10-1249 0 0,-58-3-2953 0 0,-4-9-4675 0 0,-16 15 5469 0 0</inkml:trace>
  <inkml:trace contextRef="#ctx0" brushRef="#br0" timeOffset="354.404">203 0 4913 0 0,'0'0'272'0'0,"0"0"-111"0"0,0 0 89 0 0,0 0 271 0 0,0 0 298 0 0,0 0 228 0 0,0 0 117 0 0,0 0-21 0 0,0 0-97 0 0,0 0-151 0 0,0 0-153 0 0,0 0-87 0 0,-11 34-33 0 0,-32 105 26 0 0,35-65 435 0 0,12-59-785 0 0,8 61 151 0 0,-2 1-1 0 0,-4 0 0 0 0,-4 0 1 0 0,-3 1-1 0 0,-3-1 0 0 0,-6 21-448 0 0,-72 246-22 0 0,76-241-725 0 0,19-62-5385 0 0,-2-30-2879 0 0,-9-10 5954 0 0</inkml:trace>
</inkml:ink>
</file>

<file path=ppt/ink/ink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10.0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 7658 0 0,'0'0'2123'0'0,"0"0"-1134"0"0,0 0-349 0 0,0 0 115 0 0,0 0 229 0 0,0 0 177 0 0,0 0-10 0 0,0 0-127 0 0,0 0-181 0 0,0 0-190 0 0,0 0-110 0 0,0 0-95 0 0,34-2-89 0 0,108-7-74 0 0,-44 20 37 0 0,-10 13-326 0 0,31 9-2326 0 0,-40-17-6960 0 0,-59-15 976 0 0</inkml:trace>
</inkml:ink>
</file>

<file path=ppt/ink/ink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09.7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447 233 0 0 0,'0'0'587'0'0,"0"0"721"0"0,0 0 440 0 0,0 0 27 0 0,0 0-111 0 0,0 0-136 0 0,0 0-224 0 0,0 0-114 0 0,-3-18-35 0 0,-11-56-43 0 0,14 71-917 0 0,-1 0-1 0 0,0-1 1 0 0,0 1 0 0 0,0 0 0 0 0,-1 0 0 0 0,1 0-1 0 0,-1 0 1 0 0,1 0 0 0 0,-1 0 0 0 0,0 0 0 0 0,0 0-1 0 0,-1 1 1 0 0,1-1 0 0 0,0 1 0 0 0,-1 0 0 0 0,1-1-1 0 0,-1 1 1 0 0,0 0 0 0 0,0 1 0 0 0,0-1 0 0 0,0 0-1 0 0,0 1 1 0 0,-3-1-195 0 0,-4-4 413 0 0,0 4-352 0 0,-1 0 0 0 0,1 1 0 0 0,0 0 0 0 0,0 0 0 0 0,-1 1 0 0 0,1 0 0 0 0,-1 1 1 0 0,1 0-1 0 0,0 1 0 0 0,0 0 0 0 0,0 1 0 0 0,0 0 0 0 0,0 0 0 0 0,0 1 0 0 0,1 0 0 0 0,0 1 0 0 0,0 0 0 0 0,0 0 0 0 0,0 1 1 0 0,1 0-1 0 0,0 1 0 0 0,0 0 0 0 0,1 0 0 0 0,0 1 0 0 0,-5 6-61 0 0,1-4-17 0 0,0 0 1 0 0,1 1-1 0 0,0 1 1 0 0,1-1-1 0 0,0 2 1 0 0,1-1-1 0 0,0 1 0 0 0,1 0 1 0 0,1 1-1 0 0,0 0 1 0 0,1 0-1 0 0,0 0 1 0 0,1 0-1 0 0,1 1 0 0 0,0 0 1 0 0,1 0-1 0 0,1 0 1 0 0,0-1-1 0 0,1 7 17 0 0,0-17-1 0 0,1-1 0 0 0,0 1 1 0 0,0-1-1 0 0,0 0 0 0 0,0 1 0 0 0,1-1 0 0 0,-1 0 0 0 0,1 0 1 0 0,0 0-1 0 0,0 0 0 0 0,0 0 0 0 0,0 0 0 0 0,1-1 0 0 0,-1 1 0 0 0,1-1 1 0 0,-1 0-1 0 0,1 1 0 0 0,0-1 0 0 0,0 0 0 0 0,0-1 0 0 0,0 1 0 0 0,0 0 1 0 0,0-1-1 0 0,1 0 0 0 0,-1 0 0 0 0,0 0 0 0 0,1 0 0 0 0,-1 0 0 0 0,4 0 1 0 0,101-9 515 0 0,-70-7-320 0 0,-2-2 1 0 0,0-2 0 0 0,-1-1 0 0 0,-2-1 0 0 0,0-2 0 0 0,-1-2 0 0 0,-1-1 0 0 0,-1-1 0 0 0,20-24-196 0 0,-30 31 162 0 0,-1 0 1 0 0,0-1 0 0 0,-1 0-1 0 0,-2-2 1 0 0,0 0 0 0 0,11-23-163 0 0,-19 11 559 0 0,-8 34-321 0 0,0 1 1 0 0,0 0-52 0 0,-7 16-187 0 0,1-6-9 0 0,0 0 0 0 0,1 1 0 0 0,1 0 1 0 0,0 0-1 0 0,1 1 0 0 0,0-1 0 0 0,0 1 1 0 0,1-1-1 0 0,1 1 0 0 0,0 0 0 0 0,1 0 1 0 0,0-1-1 0 0,0 1 0 0 0,1 0 0 0 0,1 0 1 0 0,0-1-1 0 0,1 1 0 0 0,0-1 0 0 0,1 0 1 0 0,0 0-1 0 0,2 3 9 0 0,0-5-35 0 0,0 0-1 0 0,1 0 1 0 0,0-1 0 0 0,0 0 0 0 0,1-1 0 0 0,0 0 0 0 0,0 0-1 0 0,1 0 1 0 0,0-1 0 0 0,0-1 0 0 0,0 1 0 0 0,1-2 0 0 0,0 1 35 0 0,55 1-4010 0 0,-41-17-992 0 0,-13-9-4743 0 0,-10 15 5215 0 0</inkml:trace>
  <inkml:trace contextRef="#ctx0" brushRef="#br0" timeOffset="899.545">1169 27 2841 0 0,'0'0'1965'0'0,"0"0"-715"0"0,0 0-140 0 0,0 0 211 0 0,0 0 191 0 0,0 0-1 0 0,0 0-160 0 0,0 0-250 0 0,0 0-217 0 0,0 0-63 0 0,0 0 1 0 0,0 0 18 0 0,10 0-25 0 0,190-19 2400 0 0,15 11-3357 0 0,-159 9-2506 0 0,-40 2-2548 0 0,-12 1-2500 0 0,-3-4 2019 0 0</inkml:trace>
  <inkml:trace contextRef="#ctx0" brushRef="#br0" timeOffset="1135.646">1195 314 7170 0 0,'0'0'1705'0'0,"0"0"-829"0"0,0 0-6 0 0,0 0 432 0 0,0 0 246 0 0,0 0-21 0 0,0 0-231 0 0,0 0-261 0 0,0 0-221 0 0,32 3-209 0 0,103 9-160 0 0,-6-20 76 0 0,-10-12-2363 0 0,-46 7-8248 0 0,-53 9 2308 0 0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7:31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700 60 11410 0 0,'0'0'1131'0'0,"0"0"-356"0"0,0 0-116 0 0,0 0 140 0 0,0 0 196 0 0,0 0 0 0 0,0 0-167 0 0,0 0-205 0 0,0 0-166 0 0,0 0-84 0 0,0 0-39 0 0,0 18-19 0 0,0 145 573 0 0,4 506-44 0 0,-4-664-1054 0 0,-1 28-1283 0 0,-5-16-3560 0 0,-4-14-5125 0 0,8-2 5686 0 0</inkml:trace>
  <inkml:trace contextRef="#ctx0" brushRef="#br0" timeOffset="3148.719">1 233 3169 0 0,'0'0'1213'0'0,"0"0"-529"0"0,0 0-111 0 0,0 0 236 0 0,0 0 331 0 0,0 0 194 0 0,0 0-2 0 0,0 0-49 0 0,0 0-123 0 0,0 0-109 0 0,33-7-101 0 0,106-21-130 0 0,18 7 1124 0 0,64-15-478 0 0,143-29-626 0 0,-129-3-6769 0 0,-220 61-1615 0 0,-12 7 1249 0 0</inkml:trace>
  <inkml:trace contextRef="#ctx0" brushRef="#br0" timeOffset="3593.635">1206 535 4481 0 0,'0'0'1435'0'0,"0"0"-95"0"0,0 0 194 0 0,0 0 85 0 0,0 0-100 0 0,0 0-236 0 0,0 0-279 0 0,0 0-249 0 0,0 0-175 0 0,0 0-164 0 0,0 0-129 0 0,0 0-94 0 0,0 0-69 0 0,-16 0-18 0 0,-53 3-4 0 0,66-3-95 0 0,0 1-1 0 0,-1 0 1 0 0,1 0 0 0 0,0 1-1 0 0,0-1 1 0 0,0 0-1 0 0,1 1 1 0 0,-1 0-1 0 0,0 0 1 0 0,1 0-1 0 0,-1 0 1 0 0,1 0 0 0 0,-1 0-1 0 0,1 1 1 0 0,0-1-1 0 0,0 1 1 0 0,0-1-1 0 0,1 1 1 0 0,-1 0 0 0 0,0 0-1 0 0,1 0 1 0 0,-1 2-7 0 0,-4 6 1 0 0,-2 2-55 0 0,1 0 1 0 0,0 1-1 0 0,1 0 0 0 0,1 0 1 0 0,0 0-1 0 0,1 1 1 0 0,0 0-1 0 0,2 0 1 0 0,-1 0-1 0 0,2 0 1 0 0,0 0-1 0 0,1 0 0 0 0,0 8 54 0 0,2-19 57 0 0,-1 1 0 0 0,1-1-1 0 0,0 0 1 0 0,0 0 0 0 0,0 0-1 0 0,0-1 1 0 0,1 1 0 0 0,-1 0-1 0 0,1-1 1 0 0,0 0 0 0 0,0 1-1 0 0,0-1 1 0 0,1 0 0 0 0,-1-1-1 0 0,1 1 1 0 0,-1-1-1 0 0,1 1 1 0 0,0-1 0 0 0,0 0-1 0 0,0-1 1 0 0,0 1 0 0 0,1-1-1 0 0,-1 1 1 0 0,0-1 0 0 0,1 0-1 0 0,-1-1 1 0 0,0 1 0 0 0,1-1-1 0 0,-1 0 1 0 0,1 0 0 0 0,-1 0-1 0 0,1-1 1 0 0,-1 0 0 0 0,0 0-1 0 0,1 0 1 0 0,-1 0-1 0 0,0 0 1 0 0,0-1 0 0 0,0 0-1 0 0,0 0 1 0 0,0 0 0 0 0,0 0-1 0 0,0-1 1 0 0,2-1-57 0 0,3-4 270 0 0,-1 1 0 0 0,1-1 0 0 0,-1-1-1 0 0,-1 1 1 0 0,1-1 0 0 0,-1-1 0 0 0,-1 1 0 0 0,0-1 0 0 0,0 0 0 0 0,-1-1-1 0 0,-1 1 1 0 0,3-7-270 0 0,-1-2-36 0 0,-1 0-1 0 0,0 0 0 0 0,-2 0 0 0 0,0-1 1 0 0,-1 1-1 0 0,0-20 37 0 0,-2 36-136 0 0,-1 1 0 0 0,1-1 0 0 0,0 1 0 0 0,-1 0 0 0 0,1-1 0 0 0,-1 1 0 0 0,0-1 0 0 0,0 1 0 0 0,0 0 0 0 0,0 0 0 0 0,0 0 0 0 0,0-1 0 0 0,0 1 0 0 0,-1 0 0 0 0,1 0 0 0 0,-1 1 0 0 0,0-1 0 0 0,1 0 0 0 0,-1 0 0 0 0,0 1 0 0 0,0-1 0 0 0,0 1 0 0 0,0 0 0 0 0,0 0 0 0 0,-1-1 0 0 0,1 1 0 0 0,0 1 0 0 0,0-1 0 0 0,-1 0 0 0 0,1 0 0 0 0,-2 1 136 0 0,-50 8-11681 0 0,41-1 5840 0 0</inkml:trace>
  <inkml:trace contextRef="#ctx0" brushRef="#br0" timeOffset="4066.527">1549 605 4129 0 0,'0'0'964'0'0,"0"0"-192"0"0,0 0 42 0 0,0 0 145 0 0,0 0 74 0 0,0 0-11 0 0,0 0-71 0 0,0 0-97 0 0,0 0-133 0 0,0 0-147 0 0,0 0-144 0 0,-22 31-125 0 0,-65 97-109 0 0,62-74-47 0 0,26-47-118 0 0,-1-4-6 0 0,1-1 0 0 0,-1 0 0 0 0,0 0-1 0 0,1 0 1 0 0,-1 1 0 0 0,1-1 0 0 0,0 0-1 0 0,0 0 1 0 0,0 0 0 0 0,0 0 0 0 0,0 0-1 0 0,0 0 1 0 0,0-1 0 0 0,0 1 0 0 0,1 0-1 0 0,-1-1 1 0 0,1 1 0 0 0,0-1 0 0 0,-1 1-1 0 0,1-1 1 0 0,0 0 0 0 0,0 1 0 0 0,0-1-1 0 0,0 0 1 0 0,0 0 0 0 0,0 0 0 0 0,0-1-1 0 0,0 1 1 0 0,0 0 0 0 0,0-1 0 0 0,0 0-1 0 0,0 1 1 0 0,1-1 0 0 0,-1 0 0 0 0,0 0-1 0 0,2 0-24 0 0,80-17 3330 0 0,-63 1-2777 0 0,0 0 0 0 0,-2-2 0 0 0,0 0 0 0 0,0-1 0 0 0,-2-1 0 0 0,-1-1 0 0 0,0 0 0 0 0,-1-2-1 0 0,-2 1 1 0 0,7-16-553 0 0,2 1 243 0 0,-17 30-217 0 0,15-23-39 0 0,0 0 1 0 0,-2-1-1 0 0,-1-1 0 0 0,-2 0 0 0 0,-1-2 0 0 0,-2 1 1 0 0,-1-2-1 0 0,-1 1 0 0 0,-2-2 0 0 0,-2 1 0 0 0,-1-4 13 0 0,-3 34-39 0 0,-1-1 0 0 0,0 1-1 0 0,-1-1 1 0 0,1 0-1 0 0,-1 1 1 0 0,0-1-1 0 0,-1 0 1 0 0,1 1 0 0 0,-1-1-1 0 0,0 0 1 0 0,0 1-1 0 0,-1-1 1 0 0,0 1-1 0 0,0 0 1 0 0,0 0 0 0 0,0-1-1 0 0,-1 1 1 0 0,0 1-1 0 0,0-1 1 0 0,0 0-1 0 0,-1 1 1 0 0,1 0 0 0 0,-1-1-1 0 0,0 1 1 0 0,-1 1-1 0 0,1-1 1 0 0,-1 1 0 0 0,1-1-1 0 0,-1 2 1 0 0,0-1-1 0 0,0 0 1 0 0,-1 1 39 0 0,-2 0-59 0 0,0 1 0 0 0,-1 0 0 0 0,1 1 0 0 0,0 0 1 0 0,0 0-1 0 0,-1 1 0 0 0,1 0 0 0 0,0 1 0 0 0,0-1 0 0 0,0 2 0 0 0,0-1 1 0 0,0 1-1 0 0,1 0 0 0 0,-1 1 0 0 0,1-1 0 0 0,0 2 0 0 0,0-1 0 0 0,0 1 1 0 0,0 0-1 0 0,-1 2 59 0 0,-10 8-73 0 0,2 0 1 0 0,-1 2 0 0 0,2 0-1 0 0,0 1 1 0 0,1 0 0 0 0,-10 18 72 0 0,14-18-61 0 0,1 0 1 0 0,0 1 0 0 0,1 1 0 0 0,1-1-1 0 0,1 1 1 0 0,0 0 0 0 0,2 1-1 0 0,1-1 1 0 0,0 1 0 0 0,1 0-1 0 0,1 0 1 0 0,2 0 0 0 0,0 2 60 0 0,0-13-116 0 0,0-1 0 0 0,1 1 1 0 0,0 0-1 0 0,0-1 0 0 0,1 0 1 0 0,1 1-1 0 0,-1-1 0 0 0,2 0 1 0 0,-1-1-1 0 0,1 1 0 0 0,0-1 1 0 0,1 0-1 0 0,0 0 0 0 0,0-1 1 0 0,1 1-1 0 0,0-1 0 0 0,0-1 1 0 0,1 0-1 0 0,-1 0 0 0 0,1 0 1 0 0,1-1-1 0 0,-1 0 0 0 0,1 0 1 0 0,0-1-1 0 0,0 0 0 0 0,0-1 0 0 0,0 0 1 0 0,1-1-1 0 0,0 1 0 0 0,-1-2 1 0 0,1 1-1 0 0,0-2 0 0 0,-1 1 1 0 0,4-1 115 0 0,95 1-5222 0 0,-36-5-1914 0 0,-45 0 3301 0 0</inkml:trace>
  <inkml:trace contextRef="#ctx0" brushRef="#br0" timeOffset="5014.766">2307 579 9426 0 0,'0'0'1942'0'0,"0"0"-119"0"0,0 0-100 0 0,0 0-168 0 0,0 0-294 0 0,0 0-287 0 0,0 0-223 0 0,0 0-184 0 0,0 0-167 0 0,0 0-114 0 0,0 0-124 0 0,0 0-90 0 0,0 0-58 0 0,-29 7-60 0 0,-88 22 15 0 0,68 0-44 0 0,45-21 53 0 0,-1 0-37 0 0,0 0 1 0 0,0 0-1 0 0,1 1 1 0 0,0-1-1 0 0,1 1 1 0 0,-1 0-1 0 0,2 0 1 0 0,-1 1-1 0 0,1-1 1 0 0,1 0-1 0 0,0 1 1 0 0,0-1-1 0 0,1 1 1 0 0,0 0-1 0 0,1 6 59 0 0,1-12 4 0 0,0 0-1 0 0,0 0 0 0 0,0 0 0 0 0,1 0 1 0 0,-1-1-1 0 0,1 1 0 0 0,0-1 0 0 0,0 0 1 0 0,1 1-1 0 0,-1-1 0 0 0,1-1 1 0 0,-1 1-1 0 0,1 0 0 0 0,0-1 0 0 0,0 0 1 0 0,0 0-1 0 0,0 0 0 0 0,0 0 0 0 0,1-1 1 0 0,-1 0-1 0 0,0 0 0 0 0,1 0 1 0 0,-1 0-1 0 0,1-1 0 0 0,-1 1 0 0 0,1-1 1 0 0,0 0-1 0 0,-1-1 0 0 0,1 1 0 0 0,-1-1 1 0 0,0 0-1 0 0,4-1-3 0 0,3 2 175 0 0,0-2-10 0 0,0-2 0 0 0,0 1 0 0 0,0-1 0 0 0,-1-1 0 0 0,1 0 0 0 0,-1-1 0 0 0,-1 1-1 0 0,1-2 1 0 0,-1 0 0 0 0,0 0 0 0 0,0 0 0 0 0,-1-1 0 0 0,0-1 0 0 0,0 1 0 0 0,-1-1 0 0 0,0 0 0 0 0,-1-1-1 0 0,3-4-164 0 0,20-22 189 0 0,54-52-36 0 0,-82 90-235 0 0,1-1 0 0 0,-1 0 0 0 0,0 0 0 0 0,0 1 0 0 0,0-1 0 0 0,0 0 0 0 0,0 1 0 0 0,0-1 0 0 0,-1 1 0 0 0,1 0 0 0 0,0-1 0 0 0,-1 1 0 0 0,1-1 0 0 0,-1 1 0 0 0,1 0 0 0 0,-1 0 0 0 0,0-1-1 0 0,0 1 1 0 0,0 0 0 0 0,0-1 0 0 0,0 1 0 0 0,0 0 0 0 0,0 0 0 0 0,-1-1 0 0 0,1 1 0 0 0,0 0 0 0 0,-1-1 0 0 0,0 2 82 0 0,0 4-142 0 0,1 9 93 0 0,-1-13 42 0 0,0 1 0 0 0,0-1 0 0 0,0 1 0 0 0,0-1 0 0 0,1 1 0 0 0,-1 0 0 0 0,1-1 0 0 0,0 1 0 0 0,0 0 0 0 0,1-1 0 0 0,-1 1 0 0 0,1 0 0 0 0,0-1 0 0 0,-1 1 0 0 0,1-1 0 0 0,1 1 0 0 0,-1-1 0 0 0,1 1 0 0 0,-1-1 0 0 0,1 0 0 0 0,0 0 0 0 0,0 0 0 0 0,0 0 0 0 0,1 0 0 0 0,-1 0 0 0 0,1-1 0 0 0,-1 1 0 0 0,1-1 0 0 0,0 0 0 0 0,0 1 0 0 0,0-1 0 0 0,0-1 0 0 0,1 1 0 0 0,-1 0 0 0 0,0-1 0 0 0,1 0 0 0 0,-1 1 0 0 0,4-1 7 0 0,-3-1 81 0 0,1 0-1 0 0,-1-1 0 0 0,0 0 1 0 0,0 1-1 0 0,0-2 0 0 0,0 1 1 0 0,0 0-1 0 0,0-1 0 0 0,-1 0 1 0 0,1 0-1 0 0,0 0 0 0 0,-1 0 1 0 0,1 0-1 0 0,-1-1 0 0 0,0 0 1 0 0,0 1-1 0 0,0-1 0 0 0,0 0 1 0 0,0-1-1 0 0,-1 1 0 0 0,1 0 0 0 0,0-3-80 0 0,116-154 826 0 0,-117 161-927 0 0,-1 0-1 0 0,1 0 1 0 0,-1 1-1 0 0,0-1 1 0 0,1 1 0 0 0,-1-1-1 0 0,0 1 1 0 0,0-1-1 0 0,0 1 1 0 0,0 0 0 0 0,0-1-1 0 0,0 1 1 0 0,-1 0-1 0 0,1 0 1 0 0,-1-1 0 0 0,1 1-1 0 0,-1 0 1 0 0,1 0-1 0 0,-1 0 1 0 0,0 0 0 0 0,0 0-1 0 0,0 0 1 0 0,0 0 0 0 0,-1 0-1 0 0,1 0 1 0 0,0-1-1 0 0,-1 1 1 0 0,1 0 0 0 0,-1 0-1 0 0,0 0 1 0 0,0 1 101 0 0,1 9-436 0 0,0-7 343 0 0,0-1 1 0 0,0 0 0 0 0,0 0-1 0 0,0 0 1 0 0,1 0 0 0 0,0 0 0 0 0,0 0-1 0 0,0 0 1 0 0,0 0 0 0 0,1 0-1 0 0,-1-1 1 0 0,1 1 0 0 0,0 0 0 0 0,0-1-1 0 0,0 1 1 0 0,1-1 0 0 0,-1 0 0 0 0,1 0-1 0 0,0 0 1 0 0,0 0 0 0 0,0 0-1 0 0,0-1 1 0 0,1 1 0 0 0,-1-1 0 0 0,0 0-1 0 0,1 0 1 0 0,0 0 0 0 0,-1 0-1 0 0,1-1 1 0 0,0 1 0 0 0,3-1 92 0 0,-1 0 128 0 0,0 0 1 0 0,1 0-1 0 0,-1-1 1 0 0,1-1-1 0 0,-1 1 1 0 0,0-1-1 0 0,1 0 1 0 0,-1 0 0 0 0,0 0-1 0 0,0-1 1 0 0,0 0-1 0 0,0-1 1 0 0,0 1-1 0 0,0-1 1 0 0,0 0-1 0 0,-1-1 1 0 0,0 1-1 0 0,1-1 1 0 0,-1 0-1 0 0,-1 0 1 0 0,1-1-1 0 0,-1 1 1 0 0,1-1-1 0 0,-1 0 1 0 0,1-3-129 0 0,103-168 2185 0 0,-108 175-2196 0 0,0 1-1 0 0,0-1 0 0 0,1 1 0 0 0,-1 0 0 0 0,0-1 1 0 0,0 1-1 0 0,0 0 0 0 0,1-1 0 0 0,-1 1 0 0 0,0 0 1 0 0,0-1-1 0 0,1 1 0 0 0,-1 0 0 0 0,0 0 0 0 0,0-1 1 0 0,1 1-1 0 0,-1 0 0 0 0,0 0 0 0 0,1-1 0 0 0,-1 1 1 0 0,0 0-1 0 0,1 0 0 0 0,-1 0 0 0 0,1 0 1 0 0,-1 0-1 0 0,0 0 0 0 0,1 0 0 0 0,-1-1 0 0 0,0 1 1 0 0,1 0-1 0 0,-1 0 0 0 0,1 0 0 0 0,-1 1 0 0 0,0-1 1 0 0,1 0-1 0 0,-1 0 0 0 0,1 0 0 0 0,-1 0 0 0 0,0 0 1 0 0,1 0-1 0 0,-1 0 0 0 0,0 1 0 0 0,1-1 0 0 0,-1 0 1 0 0,0 0-1 0 0,1 1 0 0 0,-1-1 0 0 0,0 0 0 0 0,1 0 1 0 0,-1 1-1 0 0,0-1 0 0 0,0 0 0 0 0,1 1 0 0 0,-1-1 1 0 0,0 0-1 0 0,0 1 0 0 0,0-1 0 0 0,0 0 0 0 0,0 1 1 0 0,1-1-1 0 0,-1 0 0 0 0,0 1 0 0 0,0-1 0 0 0,0 1 1 0 0,0-1-1 0 0,0 0 0 0 0,0 1 12 0 0,9 33-528 0 0,-8-29 612 0 0,38 278-1357 0 0,-29-232 958 0 0,8 32 173 0 0,-4 0-1 0 0,-3 1 0 0 0,-4 1 1 0 0,-4 62 142 0 0,-4-129 121 0 0,0 0 0 0 0,-2 0 0 0 0,0 0 1 0 0,-1 0-1 0 0,-1-1 0 0 0,0 1 0 0 0,-2-1 1 0 0,0 0-1 0 0,0-1 0 0 0,-2 0 0 0 0,0 0 0 0 0,-1-1 1 0 0,0 0-1 0 0,-2-1 0 0 0,1 0 0 0 0,-2 0 1 0 0,0-2-1 0 0,0 1 0 0 0,-1-2 0 0 0,-13 9-121 0 0,25-18 58 0 0,0-1 0 0 0,-1 1 0 0 0,1-1 0 0 0,-1 1 0 0 0,1-1 0 0 0,-1 0 0 0 0,0 0 1 0 0,1 0-1 0 0,-1 0 0 0 0,0 0 0 0 0,0-1 0 0 0,0 1 0 0 0,1-1 0 0 0,-1 0 0 0 0,0 0 0 0 0,0 0 0 0 0,0 0 0 0 0,0 0 0 0 0,0-1 0 0 0,0 1 0 0 0,1-1 0 0 0,-1 0 0 0 0,0 0 0 0 0,1 0 0 0 0,-1 0 0 0 0,0 0 0 0 0,1-1 0 0 0,-1 1 0 0 0,1-1-58 0 0,-2-10 60 0 0,1 0 0 0 0,0 0-1 0 0,1-1 1 0 0,1 1 0 0 0,0-1 0 0 0,0 1-1 0 0,1-1 1 0 0,1 1 0 0 0,0-1 0 0 0,1 1-1 0 0,0 0 1 0 0,1-1 0 0 0,0 1 0 0 0,1 1-1 0 0,3-8-59 0 0,12-28-91 0 0,1 0 1 0 0,3 1-1 0 0,1 2 0 0 0,3 0 0 0 0,1 2 0 0 0,2 0 0 0 0,2 3 0 0 0,2 0 0 0 0,1 2 0 0 0,13-8 91 0 0,-24 24-430 0 0,1 1 0 0 0,0 1 0 0 0,2 1 0 0 0,0 1 0 0 0,1 1 1 0 0,1 2-1 0 0,19-7 430 0 0,67-7-10782 0 0,-102 28 1580 0 0</inkml:trace>
  <inkml:trace contextRef="#ctx0" brushRef="#br0" timeOffset="7378.103">373 1448 1448 0 0,'0'0'1517'0'0,"0"0"-635"0"0,0 0-25 0 0,0 0 259 0 0,35-1 275 0 0,120-2 149 0 0,444-35 5878 0 0,-524 32-7067 0 0,1492-134 2118 0 0,-1048 117-4251 0 0,-408 21-2394 0 0,0 1-3519 0 0,-95 1 2359 0 0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9:26.8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461 73 6209 0 0,'0'0'2129'0'0,"0"0"-864"0"0,0 0-190 0 0,0 0 99 0 0,0 0 69 0 0,0 0-100 0 0,0 0-219 0 0,0 0-271 0 0,0 0-223 0 0,0 0-157 0 0,0 0-7 0 0,0 0 64 0 0,1 5 102 0 0,7 215 3673 0 0,-2-65-3709 0 0,-4 285-48 0 0,-4-414-608 0 0,-1 0-1 0 0,0 0 0 0 0,-2-1 0 0 0,-1 1 0 0 0,-2-1 0 0 0,-4 9 261 0 0,4-18-3215 0 0,3-14-1252 0 0,2-5-3437 0 0,2 0 2660 0 0</inkml:trace>
  <inkml:trace contextRef="#ctx0" brushRef="#br0" timeOffset="246.357">1 600 9514 0 0,'0'0'3470'0'0,"0"0"-2447"0"0,0 0-699 0 0,0 0 206 0 0,0 0 279 0 0,0 0 182 0 0,0 0-20 0 0,0 0-142 0 0,0 0-134 0 0,0 0-97 0 0,36-3-76 0 0,114-8-90 0 0,23-24 365 0 0,-129 21-683 0 0,5 0-323 0 0,-1-3 0 0 0,0-2 0 0 0,-2-2 0 0 0,18-12 209 0 0,37-42-5293 0 0,-40 19-5665 0 0,-49 41 6426 0 0</inkml:trace>
  <inkml:trace contextRef="#ctx0" brushRef="#br0" timeOffset="562.702">871 114 7898 0 0,'0'0'1847'0'0,"0"0"-576"0"0,0 0-356 0 0,0 0-3 0 0,0 0 123 0 0,0 0 90 0 0,0 0-39 0 0,0 0-133 0 0,0 32-111 0 0,0 106-102 0 0,1 366 2031 0 0,-2-494-2750 0 0,1 1 0 0 0,0-1-1 0 0,0 1 1 0 0,1 0 0 0 0,0-1-1 0 0,1 1 1 0 0,0-1 0 0 0,1 0 0 0 0,0 0-1 0 0,1 0 1 0 0,0 0 0 0 0,0 0-1 0 0,1-1 1 0 0,1 1 0 0 0,-1-1 0 0 0,1-1-1 0 0,1 1 1 0 0,0-1 0 0 0,6 6-21 0 0,-7-13 61 0 0,0 0 0 0 0,0 0 0 0 0,0-1 0 0 0,0 0 0 0 0,1 0 0 0 0,-1 0 0 0 0,0-1 0 0 0,0 0 0 0 0,0 0 0 0 0,0 0 0 0 0,0-1 0 0 0,0 0 0 0 0,0 0 0 0 0,0-1 0 0 0,-1 1 0 0 0,1-1 0 0 0,-1 0 0 0 0,0-1 0 0 0,0 1 0 0 0,0-1 0 0 0,0 0 0 0 0,0-1 0 0 0,2-2-61 0 0,-5 5 5 0 0,191-148 443 0 0,-134 123-505 0 0,-48 70-105 0 0,-11-37 174 0 0,-14 100-37 0 0,1-7-3306 0 0,26-82-1999 0 0,3-15-2695 0 0,-7-2 1298 0 0</inkml:trace>
  <inkml:trace contextRef="#ctx0" brushRef="#br0" timeOffset="1182.787">1866 629 6929 0 0,'0'0'3088'0'0,"0"0"-1330"0"0,0 0-373 0 0,0 0-13 0 0,0 0-119 0 0,0 0-209 0 0,-34 16-245 0 0,-105 52-156 0 0,48-8 341 0 0,80-52-931 0 0,1 1 1 0 0,0 0 0 0 0,0 1-1 0 0,1 0 1 0 0,0 0-1 0 0,1 1 1 0 0,0 0-1 0 0,1 1 1 0 0,0 0 0 0 0,1 0-1 0 0,-2 6-53 0 0,7-17-13 0 0,1 0 1 0 0,-1 1-1 0 0,1-1 0 0 0,-1 1 0 0 0,1-1 0 0 0,0 1 1 0 0,0-1-1 0 0,0 0 0 0 0,0 1 0 0 0,0-1 0 0 0,0 1 0 0 0,0-1 1 0 0,0 1-1 0 0,1-1 0 0 0,-1 1 0 0 0,1-1 0 0 0,-1 0 1 0 0,1 1-1 0 0,-1-1 0 0 0,1 0 0 0 0,0 1 0 0 0,-1-1 1 0 0,1 0-1 0 0,0 0 0 0 0,0 0 0 0 0,0 0 0 0 0,0 0 1 0 0,0 0-1 0 0,0 0 0 0 0,0 0 0 0 0,1 0 0 0 0,-1 0 0 0 0,0-1 1 0 0,0 1-1 0 0,1 0 0 0 0,-1-1 0 0 0,0 1 0 0 0,1-1 1 0 0,-1 1-1 0 0,1-1 0 0 0,-1 0 0 0 0,1 0 0 0 0,-1 1 1 0 0,0-1-1 0 0,1 0 0 0 0,-1 0 0 0 0,2-1 13 0 0,72-12 385 0 0,82-67 395 0 0,-38-11-305 0 0,-68 75-581 0 0,-39 64-167 0 0,-11-16 247 0 0,-3-27 8 0 0,1 1-1 0 0,1-1 1 0 0,-1 1-1 0 0,1 0 1 0 0,0-1-1 0 0,1 1 0 0 0,-1-1 1 0 0,1 1-1 0 0,0 0 1 0 0,0-1-1 0 0,1 1 1 0 0,-1-1-1 0 0,1 0 0 0 0,1 0 1 0 0,-1 0-1 0 0,1 0 1 0 0,0 0-1 0 0,0 0 1 0 0,0 0-1 0 0,1-1 1 0 0,-1 0-1 0 0,1 0 0 0 0,0 0 1 0 0,0 0-1 0 0,1 0 1 0 0,-1-1-1 0 0,1 0 1 0 0,0 1 18 0 0,2-1 32 0 0,-1-1-1 0 0,1 1 1 0 0,-1-1 0 0 0,1-1 0 0 0,0 1 0 0 0,0-1 0 0 0,0 0 0 0 0,0-1 0 0 0,0 1 0 0 0,0-1 0 0 0,0-1 0 0 0,0 1 0 0 0,0-1 0 0 0,0-1 0 0 0,0 1 0 0 0,-1-1-1 0 0,1 0 1 0 0,2-2-32 0 0,19-11 285 0 0,-2-1 1 0 0,0-1-1 0 0,0-2 0 0 0,-2 0 0 0 0,0-2 0 0 0,-2 0 0 0 0,0-2 0 0 0,13-18-285 0 0,-17 19 123 0 0,14-14-29 0 0,-2-2 1 0 0,-2-1 0 0 0,-2-1-1 0 0,-1-1 1 0 0,-2-2 0 0 0,0-4-95 0 0,-9 15-153 0 0,-1-1 0 0 0,-2 0-1 0 0,-1-1 1 0 0,-2 0 0 0 0,-1 0 0 0 0,-2-1 0 0 0,-1 0 0 0 0,-2 0 0 0 0,-1 0 0 0 0,-4-32 153 0 0,3 64 2 0 0,0 1-1 0 0,0-1 1 0 0,0 0 0 0 0,0 0 0 0 0,-1 1 0 0 0,1-1 0 0 0,-1 0 0 0 0,0 0 0 0 0,0 1 0 0 0,1-1 0 0 0,-2 1-1 0 0,1-1 1 0 0,0 1 0 0 0,-1-1 0 0 0,1 1 0 0 0,-1 0 0 0 0,1 0 0 0 0,-1-1 0 0 0,0 1 0 0 0,0 1 0 0 0,0-1 0 0 0,0 0-1 0 0,-1 0 1 0 0,1 1 0 0 0,0-1 0 0 0,-1 1 0 0 0,1 0 0 0 0,-1 0 0 0 0,1 0 0 0 0,-1 0 0 0 0,0 0 0 0 0,1 0-1 0 0,-1 1 1 0 0,0-1 0 0 0,0 1 0 0 0,1 0 0 0 0,-1 0 0 0 0,0 0 0 0 0,0 0 0 0 0,-2 0-2 0 0,-5 6-29 0 0,0-1 1 0 0,0 2 0 0 0,1-1 0 0 0,-1 1-1 0 0,2 0 1 0 0,-1 1 0 0 0,1 0-1 0 0,0 1 1 0 0,0 0 0 0 0,1 0-1 0 0,1 0 1 0 0,-1 1 0 0 0,1 0-1 0 0,1 0 1 0 0,0 1 0 0 0,1-1 0 0 0,0 1-1 0 0,0 1 29 0 0,-8 27 12 0 0,3 0 0 0 0,1 0 0 0 0,2 1 0 0 0,2-1-1 0 0,1 1 1 0 0,2 0 0 0 0,2 1 0 0 0,5 32-12 0 0,-2-38-33 0 0,0-1 0 0 0,2 0-1 0 0,2 0 1 0 0,1 0 0 0 0,2-1 0 0 0,1 0 0 0 0,1-1-1 0 0,2 0 1 0 0,1-2 0 0 0,17 26 33 0 0,1-23-2543 0 0,-33-33 1610 0 0,-1-5-1466 0 0,-22-39-9183 0 0,12 38 7737 0 0</inkml:trace>
  <inkml:trace contextRef="#ctx0" brushRef="#br0" timeOffset="1428.283">1932 383 14459 0 0,'0'0'488'0'0,"0"0"8"0"0,0 0 264 0 0,0 0 73 0 0,0 0-137 0 0,237-56-216 0 0,-170 49-200 0 0,3 0-88 0 0,5-1-72 0 0,-1-3-24 0 0,5 4 0 0 0,-4-4-56 0 0,-3 3 24 0 0,2 1-48 0 0,-3 0-224 0 0,1 3-704 0 0,-18 0-2289 0 0,-19 1-8705 0 0</inkml:trace>
</inkml:ink>
</file>

<file path=ppt/ink/ink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16.4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1 251 2537 0 0,'0'0'997'0'0,"0"0"-95"0"0,0 0 342 0 0,0 0 462 0 0,0 0 243 0 0,0 0-4 0 0,0 0-182 0 0,0 0-224 0 0,0 0-183 0 0,0 0-164 0 0,0 0-174 0 0,0 0-111 0 0,0 0-91 0 0,25-9-104 0 0,79-30-53 0 0,-25-6 792 0 0,-69 37-1333 0 0,0-2 0 0 0,0 1 1 0 0,-1-1-1 0 0,0-1 0 0 0,-1 1 1 0 0,0-1-1 0 0,-1-1 0 0 0,0 1 0 0 0,-1-1 1 0 0,0-1-1 0 0,-1 1 0 0 0,0-1 1 0 0,-1-3-119 0 0,19 100-506 0 0,-5-41 421 0 0,3-1-1 0 0,1-1 1 0 0,2-1 0 0 0,8 9 85 0 0,-11-23-2650 0 0,-13-19-1210 0 0,0 0-3948 0 0,-4-3-1258 0 0</inkml:trace>
</inkml:ink>
</file>

<file path=ppt/ink/ink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14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71 2937 0 0,'0'0'1141'0'0,"0"0"-275"0"0,0 0-90 0 0,0 0 73 0 0,0 0 128 0 0,0 0 60 0 0,0 0-89 0 0,0 0-34 0 0,0 0-65 0 0,0 0-62 0 0,0 0-53 0 0,-17-9-182 0 0,-51-25-201 0 0,66 32-325 0 0,-1 1 0 0 0,0 0 0 0 0,0 0 0 0 0,0 0 0 0 0,0 0-1 0 0,0 0 1 0 0,0 0 0 0 0,0 1 0 0 0,0 0 0 0 0,0-1 0 0 0,0 1 0 0 0,0 0 0 0 0,0 0 0 0 0,0 1 0 0 0,0-1 0 0 0,0 1 0 0 0,0 0 0 0 0,0-1 0 0 0,0 1 0 0 0,0 1 0 0 0,0-1 0 0 0,1 0 0 0 0,-1 1 0 0 0,0-1 0 0 0,-1 2-26 0 0,-8 4 121 0 0,-11 6-81 0 0,2 1-1 0 0,-1 1 1 0 0,2 0-1 0 0,0 2 1 0 0,1 0-1 0 0,0 2 1 0 0,2 0-1 0 0,0 1 1 0 0,1 0-1 0 0,-1 5-39 0 0,10-15 0 0 0,1-1-1 0 0,1 1 1 0 0,0 1-1 0 0,0-1 1 0 0,1 0-1 0 0,0 1 0 0 0,1 0 1 0 0,0 0-1 0 0,1 0 1 0 0,0 0-1 0 0,1 1 1 0 0,0-1-1 0 0,1 0 1 0 0,0 1-1 0 0,1 3 1 0 0,1-11 68 0 0,0 1 1 0 0,1-1-1 0 0,0 0 0 0 0,0 0 0 0 0,0 0 1 0 0,0 0-1 0 0,1 0 0 0 0,-1-1 0 0 0,1 0 0 0 0,0 1 1 0 0,0-1-1 0 0,0-1 0 0 0,0 1 0 0 0,1-1 1 0 0,-1 1-1 0 0,1-1 0 0 0,-1-1 0 0 0,1 1 1 0 0,0 0-1 0 0,0-1 0 0 0,0 0 0 0 0,0 0 0 0 0,0-1 1 0 0,0 0-1 0 0,0 1 0 0 0,0-1 0 0 0,0-1 1 0 0,0 1-1 0 0,0-1 0 0 0,-1 0 0 0 0,1 0 1 0 0,0-1-1 0 0,0 1 0 0 0,0-1 0 0 0,-1 0 0 0 0,1 0 1 0 0,-1-1-69 0 0,30-15 280 0 0,-2-2 0 0 0,0-2 1 0 0,-1-1-1 0 0,-1-1 0 0 0,-2-2 0 0 0,0 0 1 0 0,-2-2-1 0 0,-1-1 0 0 0,-1-2 1 0 0,-2 0-1 0 0,-1-1 0 0 0,6-14-280 0 0,21-57 954 0 0,-77 200-1175 0 0,17-63 150 0 0,1 1 0 0 0,2 0 1 0 0,2 1-1 0 0,1 0 0 0 0,0 18 71 0 0,20 77-2621 0 0,-2-105-1991 0 0,4-2-3700 0 0,-11-17 2715 0 0</inkml:trace>
  <inkml:trace contextRef="#ctx0" brushRef="#br0" timeOffset="489.006">818 457 3809 0 0,'0'0'1139'0'0,"0"0"-143"0"0,0 0 12 0 0,0 0 102 0 0,0 0 25 0 0,0 0-66 0 0,0 0-103 0 0,-31 25-142 0 0,-97 75-128 0 0,49-30 975 0 0,134-135 2239 0 0,14-17-3186 0 0,47-32 373 0 0,-89 96-1155 0 0,-26 18-67 0 0,-1 19 25 0 0,-2 17 286 0 0,1-31-178 0 0,0 1-1 0 0,0 0 1 0 0,0 0-1 0 0,1 1 1 0 0,0-1-1 0 0,0 0 1 0 0,1 0-1 0 0,-1 0 1 0 0,1 0-1 0 0,0 0 1 0 0,1-1-1 0 0,0 1 0 0 0,0 0 1 0 0,0 0-1 0 0,0-1 1 0 0,1 1-1 0 0,0-1 1 0 0,0 0-1 0 0,1 0 1 0 0,-1 0-1 0 0,1 0 1 0 0,3 2-8 0 0,-3-4 74 0 0,0-1 0 0 0,0 0 0 0 0,0 0 0 0 0,0 0 0 0 0,0 0 1 0 0,0-1-1 0 0,0 0 0 0 0,0 0 0 0 0,1 0 0 0 0,-1 0 0 0 0,0 0 0 0 0,1-1 0 0 0,-1 0 1 0 0,1 0-1 0 0,-1 0 0 0 0,0-1 0 0 0,1 1 0 0 0,-1-1 0 0 0,0 0 0 0 0,1 0 1 0 0,-1-1-1 0 0,0 1 0 0 0,0-1 0 0 0,0 0 0 0 0,0 0 0 0 0,0 0 0 0 0,-1-1 1 0 0,1 1-1 0 0,-1-1 0 0 0,1 0 0 0 0,-1 0 0 0 0,0 0 0 0 0,1-2-74 0 0,7-7 210 0 0,0 0 1 0 0,0-1-1 0 0,-1 0 0 0 0,-1-1 0 0 0,0 0 0 0 0,-1-1 0 0 0,0 0 0 0 0,1-5-210 0 0,2-66 252 0 0,-35 70-3474 0 0,3 19-7999 0 0,15 3 1063 0 0</inkml:trace>
  <inkml:trace contextRef="#ctx0" brushRef="#br0" timeOffset="934.677">1345 369 11658 0 0,'0'0'997'0'0,"0"0"-469"0"0,0 0-89 0 0,0 0 194 0 0,0 0 173 0 0,0 0 79 0 0,0 0-67 0 0,0 0-89 0 0,0 0-57 0 0,0 0-62 0 0,0 0-14 0 0,0 0-39 0 0,0 0-29 0 0,31 2-26 0 0,99 4-35 0 0,-64-16 212 0 0,-58 4-545 0 0,5-1-29 0 0,0 0 0 0 0,0-1 0 0 0,-1-1 0 0 0,0 1 0 0 0,-1-2 0 0 0,0 0 0 0 0,-1 0 0 0 0,1-1 0 0 0,-2-1 0 0 0,0 1 0 0 0,0-1 0 0 0,-1-1 0 0 0,-1 0 0 0 0,0 0 0 0 0,-1 0 0 0 0,0-1 0 0 0,-1 0 0 0 0,1-5-105 0 0,-5 17-19 0 0,-1-1 0 0 0,1 0 0 0 0,-1 0 0 0 0,0 1 0 0 0,0-1 0 0 0,0 0 0 0 0,0 0 0 0 0,-1 1 0 0 0,1-1 0 0 0,-1 0 0 0 0,0 1 0 0 0,1-1 0 0 0,-1 0 0 0 0,0 1 0 0 0,-1-1 0 0 0,1 1 0 0 0,0-1 1 0 0,-1 1-1 0 0,1 0 0 0 0,-1 0 0 0 0,0-1 0 0 0,0 1 0 0 0,0 0 0 0 0,0 1 0 0 0,0-1 0 0 0,0 0 0 0 0,0 1 0 0 0,-1-1 0 0 0,1 1 0 0 0,0-1 0 0 0,-1 1 0 0 0,0 0 0 0 0,1 0 0 0 0,-1 0 0 0 0,1 1 0 0 0,-1-1 0 0 0,0 1 0 0 0,0-1 0 0 0,1 1 0 0 0,-1 0 0 0 0,0 0 0 0 0,0 0 1 0 0,1 0-1 0 0,-1 0 0 0 0,0 1 0 0 0,0 0 19 0 0,-15 2-140 0 0,1 1 0 0 0,0 1 1 0 0,0 1-1 0 0,1 0 1 0 0,0 2-1 0 0,0-1 0 0 0,0 2 1 0 0,1 0-1 0 0,1 1 1 0 0,-1 0-1 0 0,1 2 0 0 0,1-1 1 0 0,0 1-1 0 0,1 1 0 0 0,0 1 1 0 0,-6 9 139 0 0,5-9-37 0 0,0 1 1 0 0,1 1 0 0 0,0 0-1 0 0,1 0 1 0 0,1 1-1 0 0,1 1 1 0 0,0 0 0 0 0,2 0-1 0 0,0 0 1 0 0,0 1 0 0 0,2 0-1 0 0,1 1 1 0 0,0-1-1 0 0,0 10 37 0 0,4-25 9 0 0,1-1 0 0 0,-1 1 0 0 0,1 0 0 0 0,0-1-1 0 0,0 1 1 0 0,0-1 0 0 0,0 1 0 0 0,1-1 0 0 0,0 0 0 0 0,-1 0-1 0 0,1 1 1 0 0,0-1 0 0 0,0 0 0 0 0,1-1 0 0 0,-1 1-1 0 0,1 0 1 0 0,-1-1 0 0 0,1 1 0 0 0,0-1 0 0 0,0 0-1 0 0,0 0 1 0 0,0 0 0 0 0,0 0 0 0 0,1-1 0 0 0,-1 1 0 0 0,0-1-1 0 0,2 1-8 0 0,100 17 433 0 0,-69-20-337 0 0,-1-1-1 0 0,0-2 1 0 0,-1-1-1 0 0,1-2 1 0 0,16-6-96 0 0,92-43-3240 0 0,-112 41-711 0 0,-15 7-1548 0 0,-2 1-3472 0 0</inkml:trace>
  <inkml:trace contextRef="#ctx0" brushRef="#br0" timeOffset="1534.683">2052 424 6601 0 0,'0'0'2042'0'0,"0"0"-395"0"0,0 0-165 0 0,0 0-86 0 0,0 0-226 0 0,0 0-283 0 0,0 0-253 0 0,0 0-194 0 0,0 0-142 0 0,0 0-99 0 0,0 0-86 0 0,0 0-46 0 0,-22 12-31 0 0,-69 41-39 0 0,43-1-54 0 0,-18 73-331 0 0,59-91 139 0 0,20-36 847 0 0,108-125 2239 0 0,-17 9-2275 0 0,-75 82-480 0 0,-19 28-427 0 0,-15 23-85 0 0,-1-1 374 0 0,1-1 0 0 0,0 1 0 0 0,1 0 0 0 0,1 0 1 0 0,0 1-1 0 0,1-1 0 0 0,0 1 0 0 0,1 0 0 0 0,1 8 56 0 0,2-20 63 0 0,0 0-1 0 0,-1 0 0 0 0,1 1 1 0 0,0-1-1 0 0,0 0 1 0 0,1-1-1 0 0,-1 1 0 0 0,1 0 1 0 0,-1-1-1 0 0,1 1 1 0 0,0-1-1 0 0,0 0 0 0 0,0 0 1 0 0,0 0-1 0 0,0 0 1 0 0,1-1-1 0 0,-1 1 1 0 0,1-1-1 0 0,-1 0 0 0 0,1 0 1 0 0,-1 0-1 0 0,1 0 1 0 0,-1-1-1 0 0,1 1 0 0 0,0-1 1 0 0,-1 0-1 0 0,1 0 1 0 0,0 0-1 0 0,-1-1 1 0 0,1 1-1 0 0,0-1 0 0 0,-1 0 1 0 0,1 0-1 0 0,-1 0 1 0 0,3-1-63 0 0,4-5 173 0 0,-1 0 0 0 0,1 0 0 0 0,-1-1 0 0 0,0 0 1 0 0,-1-1-1 0 0,0 0 0 0 0,0 0 0 0 0,-1-1 1 0 0,-1 0-1 0 0,1 0 0 0 0,-1-1 0 0 0,-1 1 0 0 0,0-1 1 0 0,-1 0-1 0 0,0-1 0 0 0,0 1 0 0 0,-1-1 1 0 0,0-3-174 0 0,2-53-1218 0 0,-10 48-3188 0 0,-6 1-5594 0 0,9 15 1205 0 0</inkml:trace>
</inkml:ink>
</file>

<file path=ppt/ink/ink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17.0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1 759 2705 0 0,'0'0'1499'0'0,"0"0"-450"0"0,0 0 43 0 0,0 0 395 0 0,0 0 312 0 0,0 0 78 0 0,0 0-154 0 0,0 0-244 0 0,0 0-223 0 0,0 0-185 0 0,0 0-179 0 0,0 0-158 0 0,0 0-129 0 0,31-2-98 0 0,98-3-75 0 0,53-7 831 0 0,-35-13-3598 0 0,-147 25 2238 0 0,2-3-6853 0 0,-2 1 2137 0 0,0-1-2462 0 0</inkml:trace>
  <inkml:trace contextRef="#ctx0" brushRef="#br0" timeOffset="237.902">196 508 6913 0 0,'0'0'2674'0'0,"0"0"-1409"0"0,0 0-200 0 0,0 0 290 0 0,0 0 147 0 0,0 0-134 0 0,0 0-253 0 0,0 36-261 0 0,0 112-252 0 0,-4 168 388 0 0,20-247-1889 0 0,8-31-6968 0 0,-21-34 2957 0 0,2-4-1117 0 0</inkml:trace>
  <inkml:trace contextRef="#ctx0" brushRef="#br0" timeOffset="1451.982">1192 567 0 0 0,'0'0'1096'0'0,"0"0"170"0"0,0 0 70 0 0,0 0-16 0 0,0 0-3 0 0,0 0-16 0 0,0 0-35 0 0,0 0-62 0 0,-3-10-50 0 0,-6-30-49 0 0,8 38-917 0 0,0 0 0 0 0,0 0 0 0 0,0 0 0 0 0,-1 0-1 0 0,1 0 1 0 0,-1 1 0 0 0,1-1 0 0 0,-1 0 0 0 0,0 1-1 0 0,0-1 1 0 0,1 1 0 0 0,-1-1 0 0 0,0 1 0 0 0,0 0-1 0 0,0 0 1 0 0,-1 0 0 0 0,1 0 0 0 0,0 0 0 0 0,0 1-1 0 0,-1-1 1 0 0,1 0 0 0 0,0 1 0 0 0,0 0 0 0 0,-1 0-1 0 0,1 0 1 0 0,-1 0 0 0 0,1 0 0 0 0,-2 0-188 0 0,-6 0 104 0 0,0 0 1 0 0,0 1-1 0 0,0 0 0 0 0,0 1 1 0 0,0 0-1 0 0,0 1 1 0 0,1 0-1 0 0,-1 0 0 0 0,1 1 1 0 0,0 0-1 0 0,0 1 1 0 0,0 0-1 0 0,0 0 0 0 0,0 2-104 0 0,-9 4 7 0 0,0 1 0 0 0,1 1-1 0 0,1 1 1 0 0,0 0-1 0 0,0 1 1 0 0,2 1-1 0 0,0 0 1 0 0,1 1 0 0 0,0 1-1 0 0,2 0 1 0 0,0 0-1 0 0,1 1 1 0 0,1 1-1 0 0,-6 16-6 0 0,13-32 4 0 0,1 0-1 0 0,0 1 1 0 0,-1-1-1 0 0,2 0 0 0 0,-1 1 1 0 0,0-1-1 0 0,1 1 0 0 0,0-1 1 0 0,0 1-1 0 0,0-1 0 0 0,0 1 1 0 0,1-1-1 0 0,0 0 1 0 0,0 1-1 0 0,0-1 0 0 0,0 0 1 0 0,1 1-1 0 0,0-1 0 0 0,0 0 1 0 0,0 0-1 0 0,0-1 0 0 0,0 1 1 0 0,1 0-1 0 0,0-1 1 0 0,0 1-1 0 0,0-1 0 0 0,0 0 1 0 0,0 0-1 0 0,1 0 0 0 0,-1 0 1 0 0,1-1-1 0 0,0 1 0 0 0,0-1 1 0 0,0 0-1 0 0,0 0 1 0 0,0 0-1 0 0,0-1 0 0 0,0 0 1 0 0,1 0-1 0 0,-1 0 0 0 0,0 0 1 0 0,4 0-4 0 0,7-1 135 0 0,0-1 0 0 0,0 0 1 0 0,0-1-1 0 0,0-1 0 0 0,-1 0 1 0 0,1-1-1 0 0,-1-1 0 0 0,0 0 0 0 0,0-1 1 0 0,0 0-1 0 0,-1-1 0 0 0,0-1 1 0 0,0 0-1 0 0,-1 0 0 0 0,7-7-135 0 0,9-9 309 0 0,-1-1-1 0 0,-1-1 0 0 0,-1-1 1 0 0,-1-1-1 0 0,18-28-308 0 0,-28 37 122 0 0,-6 8-6 0 0,1 0 0 0 0,-2-1 0 0 0,1 0 0 0 0,-2 0 1 0 0,0 0-1 0 0,0-1 0 0 0,-1 0 0 0 0,3-11-116 0 0,-15 60-18 0 0,2 1 0 0 0,1 0 1 0 0,2 0-1 0 0,1 0 0 0 0,4 25 18 0 0,-2-55-25 0 0,1 0 0 0 0,0 1 0 0 0,0-1 1 0 0,0 0-1 0 0,1 0 0 0 0,0 0 0 0 0,0-1 1 0 0,1 1-1 0 0,0-1 0 0 0,0 1 0 0 0,1-1 0 0 0,-1-1 1 0 0,1 1-1 0 0,1-1 0 0 0,-1 1 0 0 0,1-1 1 0 0,0-1-1 0 0,0 1 0 0 0,2 0 25 0 0,54 11-2670 0 0,-36-18-2872 0 0,-11-6-2751 0 0,-8 4 1417 0 0</inkml:trace>
  <inkml:trace contextRef="#ctx0" brushRef="#br0" timeOffset="1920.943">1781 685 5041 0 0,'0'0'1902'0'0,"0"0"-122"0"0,0 0 58 0 0,0 0 76 0 0,0 0-159 0 0,0 0-306 0 0,0 0-347 0 0,0 0-319 0 0,0 0-242 0 0,0 0-167 0 0,0 0-128 0 0,0 0-88 0 0,0 0-57 0 0,-2 5-26 0 0,-80 247 261 0 0,68-145-388 0 0,15-104 79 0 0,0-1 0 0 0,0 0 0 0 0,1 0 0 0 0,-1 0 0 0 0,0 0 1 0 0,1 0-1 0 0,0 0 0 0 0,-1 0 0 0 0,1-1 0 0 0,0 1 0 0 0,0 0 0 0 0,0-1 0 0 0,0 0 0 0 0,0 1 1 0 0,0-1-1 0 0,0 0 0 0 0,1 0 0 0 0,-1 0 0 0 0,0 0 0 0 0,1-1 0 0 0,-1 1 0 0 0,0-1 1 0 0,1 1-1 0 0,-1-1 0 0 0,1 0 0 0 0,-1 0 0 0 0,1 0 0 0 0,-1 0 0 0 0,1 0 0 0 0,-1-1 1 0 0,0 1-1 0 0,1-1 0 0 0,-1 1 0 0 0,1-1 0 0 0,0-1-27 0 0,12 2 171 0 0,52-30-123 0 0,-43 8-3512 0 0,-21 11-1892 0 0,-6 1-3938 0 0,-1 6 6897 0 0</inkml:trace>
  <inkml:trace contextRef="#ctx0" brushRef="#br0" timeOffset="2164.179">1565 795 5609 0 0,'0'0'1593'0'0,"0"0"23"0"0,0 0 168 0 0,0 0-31 0 0,0 0-369 0 0,0 0-288 0 0,0 0-344 0 0,0 0-272 0 0,0 0-168 0 0,212-3-159 0 0,-183-1-81 0 0,-5 0-136 0 0,4 1-225 0 0,-2-1-415 0 0,-2 0-664 0 0,-4 1-1169 0 0,-5-1-2176 0 0,-2 4-2216 0 0</inkml:trace>
  <inkml:trace contextRef="#ctx0" brushRef="#br0" timeOffset="5082.352">2180 707 0 0 0,'0'0'878'0'0,"0"0"262"0"0,0 0 115 0 0,0 0-87 0 0,0 0-201 0 0,0 0-150 0 0,0 0-55 0 0,0 0 6 0 0,0 0 29 0 0,0 0-40 0 0,0 0-72 0 0,10 3-37 0 0,125 23 3727 0 0,-112-27-3924 0 0,1-1 0 0 0,-1-2 0 0 0,0 0 0 0 0,0-1 0 0 0,0-2 0 0 0,-1 0 0 0 0,0-2 0 0 0,0 0 0 0 0,-1-1 0 0 0,18-13-451 0 0,-31 20 71 0 0,-1-1 0 0 0,-1 0 1 0 0,1 0-1 0 0,-1-1 0 0 0,1 0 1 0 0,-1 0-1 0 0,0 0 0 0 0,-1-1 0 0 0,0 0 1 0 0,0 0-1 0 0,0 0 0 0 0,0-1 1 0 0,-1 0-1 0 0,0 1 0 0 0,-1-2 1 0 0,1 1-1 0 0,-1 0 0 0 0,-1-1 0 0 0,1 1 1 0 0,-1-1-1 0 0,-1 0 0 0 0,1 0 1 0 0,-1 1-1 0 0,-1-8-71 0 0,-1 11-19 0 0,-1 0 1 0 0,0 0-1 0 0,0 0 1 0 0,0 0-1 0 0,0 0 0 0 0,-1 1 1 0 0,0-1-1 0 0,0 1 1 0 0,0 0-1 0 0,0-1 1 0 0,0 1-1 0 0,-1 0 0 0 0,1 1 1 0 0,-1-1-1 0 0,0 1 1 0 0,1 0-1 0 0,-1 0 1 0 0,-1 0-1 0 0,1 0 1 0 0,0 0-1 0 0,0 1 0 0 0,0 0 1 0 0,-1 0-1 0 0,1 0 1 0 0,-1 1-1 0 0,-1-1 19 0 0,-9-2-83 0 0,0 0-1 0 0,0 1 1 0 0,0 0 0 0 0,-1 1-1 0 0,1 1 1 0 0,0 1 0 0 0,0 0-1 0 0,-1 1 1 0 0,1 0 0 0 0,0 2-1 0 0,0-1 1 0 0,1 2 0 0 0,-1 0-1 0 0,-8 5 84 0 0,5-2-13 0 0,-1 1 0 0 0,2 1 0 0 0,-1 1 0 0 0,1 0 0 0 0,1 1 0 0 0,0 1 0 0 0,1 1-1 0 0,0 0 1 0 0,-5 8 13 0 0,15-16 13 0 0,-1 1 0 0 0,2-1 0 0 0,-1 1-1 0 0,1 1 1 0 0,0-1 0 0 0,0 1 0 0 0,1-1-1 0 0,0 1 1 0 0,0 0 0 0 0,1 0 0 0 0,0 0-1 0 0,0 1 1 0 0,1-1 0 0 0,0 0 0 0 0,1 1-1 0 0,0-1 1 0 0,0 0 0 0 0,1 1-1 0 0,0-1 1 0 0,0 0 0 0 0,1 0 0 0 0,0 1-1 0 0,0-1 1 0 0,1 0-13 0 0,2 4 89 0 0,-1-1 0 0 0,2 1 0 0 0,0-1 0 0 0,0 0 0 0 0,1 0 0 0 0,0-1 0 0 0,1 0 0 0 0,0 0 0 0 0,0-1 0 0 0,1 0 0 0 0,0-1 0 0 0,1 0 0 0 0,0 0 0 0 0,0-1 0 0 0,1 0 0 0 0,0-1 0 0 0,0 0 0 0 0,1 0 0 0 0,-1-2 0 0 0,1 1 0 0 0,0-1 0 0 0,0-1 0 0 0,1 0 0 0 0,-1-1 0 0 0,1-1 0 0 0,3 1-89 0 0,3-1 117 0 0,1 0-1 0 0,0-1 1 0 0,0-1 0 0 0,0-1-1 0 0,-1 0 1 0 0,1-2-1 0 0,-1 0 1 0 0,0-2 0 0 0,10-3-117 0 0,65-48-452 0 0,-73 28-3299 0 0,-11-6-5373 0 0,-9 30-689 0 0</inkml:trace>
  <inkml:trace contextRef="#ctx0" brushRef="#br0" timeOffset="5722.968">2243 225 920 0 0,'0'0'1135'0'0,"0"0"-92"0"0,0 0 180 0 0,0 0 272 0 0,0 0 192 0 0,0 0-29 0 0,0 0-138 0 0,0 0-154 0 0,0 0-158 0 0,0 0-133 0 0,0 0-148 0 0,0 0-146 0 0,0 0-89 0 0,15-8-58 0 0,47-26-53 0 0,-5-23 1010 0 0,43-68-913 0 0,-97 125-703 0 0,0 0 0 0 0,0 0 0 0 0,1 0 0 0 0,-1 1 0 0 0,0-1 0 0 0,0 1 0 0 0,1 0 1 0 0,-1 0-1 0 0,0 0 0 0 0,0 1 0 0 0,0-1 0 0 0,0 1 0 0 0,-1 0 0 0 0,1-1 0 0 0,0 1 0 0 0,-1 0 0 0 0,1 1 1 0 0,-1-1-1 0 0,0 0 0 0 0,1 1 0 0 0,-1-1 0 0 0,0 1 0 0 0,-1 0 0 0 0,1 0 0 0 0,0 0 0 0 0,-1 0 1 0 0,1 1 24 0 0,76 157 554 0 0,-31-94-1790 0 0,-28-49-2330 0 0,4-1-4088 0 0,-17-12 14 0 0</inkml:trace>
  <inkml:trace contextRef="#ctx0" brushRef="#br0" timeOffset="6602.11">3025 670 96 0 0,'0'0'2418'0'0,"0"0"-767"0"0,0 0-157 0 0,0 0 225 0 0,0 0 176 0 0,0 0-10 0 0,0 0-203 0 0,0 0-332 0 0,0 0-351 0 0,0 0-282 0 0,0 0-207 0 0,0 0-164 0 0,0 0-106 0 0,-1 16 335 0 0,-44 126 548 0 0,5 53-1124 0 0,39-193 8 0 0,1 0 0 0 0,-1 1 1 0 0,1-1-1 0 0,0 0 0 0 0,0 1 1 0 0,0-1-1 0 0,1 0 0 0 0,-1 0 1 0 0,0 1-1 0 0,1-1 0 0 0,-1 0 1 0 0,1 0-1 0 0,0 0 0 0 0,0 0 0 0 0,0 0 1 0 0,0 0-1 0 0,0 0 0 0 0,0 0 1 0 0,1 0-1 0 0,-1 0 0 0 0,1-1 1 0 0,-1 1-1 0 0,1 0 0 0 0,-1-1 1 0 0,1 1-1 0 0,0-1 0 0 0,0 0 1 0 0,0 1-1 0 0,0-1 0 0 0,0 0 1 0 0,0 0-1 0 0,0-1 0 0 0,0 1 1 0 0,0 0-1 0 0,0-1 0 0 0,1 1 1 0 0,-1-1-1 0 0,0 1 0 0 0,0-1 0 0 0,1 0 1 0 0,-1 0-1 0 0,0 0 0 0 0,2-1-7 0 0,79-12 519 0 0,-78 11-716 0 0,31-18-1681 0 0,-33 9-3696 0 0,-10-2-5118 0 0,3 10 9501 0 0</inkml:trace>
  <inkml:trace contextRef="#ctx0" brushRef="#br0" timeOffset="6818.363">2756 803 1448 0 0,'0'0'3880'0'0,"0"0"-2064"0"0,0 0-628 0 0,0 0 163 0 0,0 0 147 0 0,0 0-131 0 0,0 0-263 0 0,0 0-264 0 0,0 0-195 0 0,0 0-153 0 0,0 0-107 0 0,35 3-117 0 0,109 9-102 0 0,-24-8-431 0 0,-66-11-2646 0 0,-44 6 2007 0 0,11-4-3841 0 0,-5-1-2878 0 0</inkml:trace>
</inkml:ink>
</file>

<file path=ppt/ink/ink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32.5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0 207 2000 0 0,'0'0'1231'0'0,"0"0"-364"0"0,0 0-76 0 0,0 0 172 0 0,0 0 113 0 0,0 0-6 0 0,0 0-103 0 0,0 0-127 0 0,0 0-125 0 0,0 0-119 0 0,33 0-131 0 0,104-3-106 0 0,105 2 2409 0 0,-146 1-4663 0 0,-94 2 1769 0 0,-4 4-12310 0 0,-1-2 12185 0 0</inkml:trace>
  <inkml:trace contextRef="#ctx0" brushRef="#br0" timeOffset="263.303">48 443 7650 0 0,'0'0'1895'0'0,"0"0"-378"0"0,0 0-176 0 0,0 0-90 0 0,0 0-201 0 0,0 0-233 0 0,0 0-156 0 0,0 0-34 0 0,0 0 38 0 0,0 0-39 0 0,0 0-89 0 0,0 0-90 0 0,0 0-84 0 0,32 0-36 0 0,102 0-3 0 0,105-4-128 0 0,-225-3-4076 0 0,-11-4-7612 0 0,-3 11 6570 0 0</inkml:trace>
  <inkml:trace contextRef="#ctx0" brushRef="#br0" timeOffset="815.358">177 1 4801 0 0,'0'0'1223'0'0,"0"0"-91"0"0,0 0 44 0 0,0 0 122 0 0,0 0 17 0 0,0 0-136 0 0,0 0-224 0 0,0 0-255 0 0,0 0-239 0 0,0 0-190 0 0,0 0-75 0 0,0 0 38 0 0,0 0 99 0 0,4 1 122 0 0,6 3-28 0 0,0 0 1 0 0,0 1 0 0 0,0 0 0 0 0,0 1-1 0 0,-1 0 1 0 0,0 0 0 0 0,0 1 0 0 0,-1 0-1 0 0,5 6-427 0 0,21 15 405 0 0,191 116 574 0 0,-212-135-933 0 0,-10-8-45 0 0,0 1-1 0 0,0-1 1 0 0,0 1-1 0 0,0-1 1 0 0,0 1-1 0 0,0 0 1 0 0,-1 0-1 0 0,1 1 1 0 0,-1-1-1 0 0,0 0 1 0 0,0 1-1 0 0,1 0 1 0 0,-2-1-1 0 0,1 1 1 0 0,0 0-1 0 0,0 0 1 0 0,-1 0-1 0 0,0 0 1 0 0,1 0-1 0 0,-1 0 1 0 0,-1 0-1 0 0,1 1 1 0 0,0-1 0 0 0,-1 2-2 0 0,-1-2 64 0 0,0 0 0 0 0,0 0 0 0 0,-1 0 0 0 0,1 0 0 0 0,-1 0-1 0 0,0 0 1 0 0,0 0 0 0 0,0-1 0 0 0,0 1 0 0 0,-1-1 0 0 0,1 1-1 0 0,-1-1 1 0 0,1 0 0 0 0,-1 0 0 0 0,0 0 0 0 0,0 0 0 0 0,0 0-1 0 0,0-1 1 0 0,0 0 0 0 0,0 1 0 0 0,0-1 0 0 0,-1 0-63 0 0,-27 17 158 0 0,-98 111 6 0 0,112-114-366 0 0,-77 71 602 0 0,41-22-3317 0 0,50-45-6975 0 0,3-15-222 0 0</inkml:trace>
</inkml:ink>
</file>

<file path=ppt/ink/ink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47.1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0 228 1280 0 0,'0'0'1343'0'0,"0"0"-432"0"0,0 0-108 0 0,0 0 197 0 0,0 0 255 0 0,0 0 129 0 0,0 0-39 0 0,0 0-141 0 0,0 0-165 0 0,0 0-144 0 0,33-8-131 0 0,102-28-87 0 0,10 10 1205 0 0,16 27-1094 0 0,-129 13-717 0 0,-81-70 4054 0 0,-81-46-4791 0 0,115 92-80 0 0,13 8-3616 0 0,0 0-4510 0 0,2 2 7633 0 0,3 3-3642 0 0</inkml:trace>
</inkml:ink>
</file>

<file path=ppt/ink/ink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48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6945 0 0,'0'0'3523'0'0,"0"0"-1815"0"0,0 0-513 0 0,0 0 141 0 0,0 0 39 0 0,0 0-157 0 0,0 0-181 0 0,0 0-135 0 0,33 0-165 0 0,108 0-171 0 0,117 0-320 0 0,-158 0-8334 0 0,-84 0-2107 0 0</inkml:trace>
</inkml:ink>
</file>

<file path=ppt/ink/ink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44.4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1 212 1864 0 0,'0'0'1241'0'0,"0"0"-422"0"0,0 0-99 0 0,0 0 133 0 0,0 0 174 0 0,0 0 99 0 0,0 0-45 0 0,0 0-161 0 0,0 0-178 0 0,0 0-161 0 0,0 0-157 0 0,1-5-125 0 0,9-2 380 0 0,-8 46 211 0 0,-2-36-870 0 0,1 101 557 0 0,-10 189-382 0 0,58-505 3633 0 0,-7 38-3538 0 0,-36 146-208 0 0,0 0 0 0 0,2 1 0 0 0,0 0 0 0 0,2 0-1 0 0,1 1 1 0 0,2 1 0 0 0,4-8-82 0 0,-15 30-12 0 0,-1 1 0 0 0,1 0-1 0 0,-1 0 1 0 0,1 0-1 0 0,0 0 1 0 0,0 0-1 0 0,0 0 1 0 0,0 1 0 0 0,0-1-1 0 0,0 1 1 0 0,0-1-1 0 0,0 1 1 0 0,1 0 0 0 0,-1-1-1 0 0,1 1 1 0 0,-1 1-1 0 0,1-1 1 0 0,-1 0 0 0 0,1 0-1 0 0,-1 1 1 0 0,1 0-1 0 0,0-1 1 0 0,-1 1-1 0 0,1 0 1 0 0,-1 0 0 0 0,1 1-1 0 0,0-1 1 0 0,-1 0-1 0 0,1 1 1 0 0,-1 0 0 0 0,1 0-1 0 0,-1-1 1 0 0,1 1-1 0 0,-1 1 1 0 0,1-1 0 0 0,-1 0-1 0 0,0 0 1 0 0,0 1-1 0 0,0 0 1 0 0,0-1-1 0 0,0 1 1 0 0,0 0 0 0 0,0 0-1 0 0,0 0 1 0 0,-1 0-1 0 0,1 0 1 0 0,-1 0 0 0 0,1 1-1 0 0,-1-1 13 0 0,84 112-1332 0 0,-74-102-2101 0 0,-4-8-4172 0 0,-7-4 1834 0 0</inkml:trace>
  <inkml:trace contextRef="#ctx0" brushRef="#br0" timeOffset="701.391">501 348 928 0 0,'0'0'1368'0'0,"0"0"-299"0"0,0 0-90 0 0,0 0 133 0 0,0 0 104 0 0,0 0-64 0 0,0 0-113 0 0,0 0-145 0 0,0 0-141 0 0,0 0-167 0 0,0 0-194 0 0,0 0-163 0 0,0 0-110 0 0,-6 2-14 0 0,2 0-78 0 0,-1 0 1 0 0,1 0-1 0 0,0 0 0 0 0,0 0 0 0 0,0 1 0 0 0,0 0 1 0 0,0 0-1 0 0,1 0 0 0 0,-1 0 0 0 0,1 0 0 0 0,0 1 1 0 0,0-1-1 0 0,0 1 0 0 0,1 0 0 0 0,-2 2-27 0 0,-5 9 2 0 0,0 1-1 0 0,2-1 0 0 0,0 1 0 0 0,0 1 0 0 0,2-1 1 0 0,0 1-1 0 0,1 0 0 0 0,0 0 0 0 0,2 1 1 0 0,0-1-1 0 0,1 1 0 0 0,0-1 0 0 0,2 7-1 0 0,1-18 60 0 0,0-1 0 0 0,0 0 0 0 0,0 0 0 0 0,0 0-1 0 0,1 0 1 0 0,0 0 0 0 0,0-1 0 0 0,0 1 0 0 0,1-1 0 0 0,0 0-1 0 0,-1 0 1 0 0,2 0 0 0 0,-1 0 0 0 0,0-1 0 0 0,1 1-1 0 0,-1-1 1 0 0,1 0 0 0 0,0-1 0 0 0,0 1 0 0 0,0-1 0 0 0,0 0-1 0 0,0 0 1 0 0,1-1 0 0 0,-1 1 0 0 0,1-1 0 0 0,-1-1 0 0 0,1 1-1 0 0,-1-1 1 0 0,1 0 0 0 0,-1 0 0 0 0,1 0 0 0 0,0-1-1 0 0,-1 0 1 0 0,0 0 0 0 0,1 0 0 0 0,-1-1 0 0 0,0 1 0 0 0,1-1-1 0 0,-1-1 1 0 0,0 1 0 0 0,0-1 0 0 0,0 0-60 0 0,13-6 258 0 0,-15 9-191 0 0,-1-1-1 0 0,0 0 0 0 0,1 0 1 0 0,-1 1-1 0 0,0-1 1 0 0,0-1-1 0 0,1 1 0 0 0,-1 0 1 0 0,0-1-1 0 0,0 1 1 0 0,0-1-1 0 0,-1 1 1 0 0,1-1-1 0 0,0 0 0 0 0,0 0 1 0 0,-1 0-1 0 0,1 0 1 0 0,-1 0-1 0 0,0 0 0 0 0,0 0 1 0 0,0 0-1 0 0,0-1 1 0 0,0 1-1 0 0,0 0 0 0 0,0-1 1 0 0,-1 1-1 0 0,1-1 1 0 0,-1-1-67 0 0,0 0-141 0 0,0-1-1 0 0,0 1 1 0 0,0 0 0 0 0,-1-1 0 0 0,0 1 0 0 0,0 0 0 0 0,0-1 0 0 0,0 1 0 0 0,-1 0 0 0 0,0 0 0 0 0,0 0-1 0 0,0 0 1 0 0,0 0 0 0 0,0 0 0 0 0,-1 1 0 0 0,0-1 0 0 0,0 1 0 0 0,0 0 0 0 0,0-1 0 0 0,0 2 0 0 0,0-1-1 0 0,-1 0 1 0 0,0 1 0 0 0,1-1 0 0 0,-2 1 141 0 0,4 1-135 0 0,-21-9-1579 0 0,10 6 1516 0 0,11 4 247 0 0,1 0-61 0 0,0 0-80 0 0,0 0-18 0 0,24 0 1366 0 0,128 0 2391 0 0,-101 0-7142 0 0,-1 0-6999 0 0,-45 0 8324 0 0</inkml:trace>
  <inkml:trace contextRef="#ctx0" brushRef="#br0" timeOffset="960.673">975 410 2216 0 0,'0'0'2156'0'0,"0"0"-783"0"0,0 0-253 0 0,0 0 122 0 0,0 0 82 0 0,0 0-97 0 0,0 0-233 0 0,0 0-303 0 0,0 0-261 0 0,0 0-182 0 0,0 0-130 0 0,-25 33-94 0 0,-74 100-54 0 0,29-41-236 0 0,29-39-127 0 0,5-5-1977 0 0,15-16-3352 0 0,18-26 3028 0 0,1-1 1006 0 0</inkml:trace>
  <inkml:trace contextRef="#ctx0" brushRef="#br0" timeOffset="1481.109">1037 605 776 0 0,'0'0'910'0'0,"0"0"-5"0"0,0 0 197 0 0,0 0 263 0 0,0 0 110 0 0,0 0-62 0 0,0 0-193 0 0,0 0-281 0 0,0 0-250 0 0,-15 32-195 0 0,-45 100-158 0 0,25-27 105 0 0,9 49-119 0 0,18-113-190 0 0,7-37 2858 0 0,3-21-2674 0 0,0 0 1 0 0,2 0 0 0 0,0 0-1 0 0,1 0 1 0 0,0 1 0 0 0,2 0-1 0 0,0 0 1 0 0,6-11-317 0 0,-8 18 114 0 0,12-21-26 0 0,1 1 1 0 0,2 0-1 0 0,1 1 1 0 0,1 2-1 0 0,1 0 1 0 0,1 1-1 0 0,1 2 1 0 0,2 0-1 0 0,0 2 1 0 0,1 1-1 0 0,5-2-88 0 0,-29 19-11 0 0,0 0-7 0 0,1-1 0 0 0,-1 1-1 0 0,1 0 1 0 0,-1 0 0 0 0,1 0-1 0 0,0 1 1 0 0,0 0 0 0 0,0 0 0 0 0,1 0-1 0 0,-1 0 1 0 0,0 1 0 0 0,1 0-1 0 0,-1 0 1 0 0,1 0 0 0 0,-1 1-1 0 0,2 0 19 0 0,10 55-385 0 0,-18-45 409 0 0,0 1-1 0 0,0-1 1 0 0,-1 0 0 0 0,0 0-1 0 0,-1 0 1 0 0,0 0 0 0 0,-1 0-1 0 0,0 0 1 0 0,-1-1 0 0 0,0 0-1 0 0,0 0 1 0 0,-1 0 0 0 0,0-1 0 0 0,0 1-1 0 0,-1-1 1 0 0,0-1 0 0 0,0 0-1 0 0,-1 0 1 0 0,0 0 0 0 0,-1-1-1 0 0,-2 2-23 0 0,8-7-66 0 0,0 1-1 0 0,-1-1 1 0 0,1 1-1 0 0,-1-1 1 0 0,1 0-1 0 0,-1-1 1 0 0,0 1-1 0 0,1 0 1 0 0,-1-1-1 0 0,0 0 1 0 0,1 0-1 0 0,-1 0 1 0 0,0-1-1 0 0,1 1 1 0 0,-1-1-1 0 0,0 0 1 0 0,1 0-1 0 0,-1 0 1 0 0,1 0-1 0 0,-1 0 1 0 0,1-1-1 0 0,0 0 1 0 0,-1 0-1 0 0,1 0 1 0 0,0 0-1 0 0,0 0 1 0 0,1 0-1 0 0,-1-1 1 0 0,-2-2 66 0 0,-18-25-3928 0 0,9-4-3678 0 0,12 25 2131 0 0</inkml:trace>
  <inkml:trace contextRef="#ctx0" brushRef="#br0" timeOffset="3130.403">1867 97 0 0 0,'0'0'1204'0'0,"0"0"658"0"0,0 0 532 0 0,0 0 66 0 0,0 0-240 0 0,0 0-420 0 0,0 0-361 0 0,0 0-218 0 0,0 0-163 0 0,0 0-155 0 0,0 0-155 0 0,0 0-136 0 0,-13 13-112 0 0,-71 63 255 0 0,19 27-9 0 0,-65 104-2051 0 0,64-143-3352 0 0,14-33-5841 0 0,43-28 7036 0 0</inkml:trace>
  <inkml:trace contextRef="#ctx0" brushRef="#br0" timeOffset="3396.723">1462 35 5217 0 0,'0'0'1490'0'0,"0"0"-267"0"0,0 0-271 0 0,0 0-165 0 0,0 0-102 0 0,0 0 30 0 0,0 0 101 0 0,0 0 103 0 0,0 0 39 0 0,0 0-89 0 0,0 0-146 0 0,0 0-108 0 0,9 21-63 0 0,26 66-32 0 0,16-1 764 0 0,75 58-70 0 0,-37-67-1237 0 0,-47-51-3327 0 0,-25-22-4322 0 0,-12-4-822 0 0</inkml:trace>
  <inkml:trace contextRef="#ctx0" brushRef="#br0" timeOffset="3916.855">2363 156 7009 0 0,'0'0'2292'0'0,"0"0"-557"0"0,0 0-204 0 0,0 0 34 0 0,0 0-116 0 0,0 0-260 0 0,0 0-278 0 0,0 0-204 0 0,0 0-116 0 0,0 0-98 0 0,0 0-79 0 0,0 0-84 0 0,0 0-72 0 0,-29 5-65 0 0,-88 17-53 0 0,53 7 11 0 0,53-23-187 0 0,0 1 1 0 0,1 1-1 0 0,-1 0 1 0 0,2 0 0 0 0,-1 1-1 0 0,1 0 1 0 0,1 1-1 0 0,0 0 1 0 0,0 1-1 0 0,1-1 1 0 0,0 1-1 0 0,1 1 1 0 0,0-1-1 0 0,0 1 1 0 0,2 0-1 0 0,-1 0 1 0 0,1 2 35 0 0,3-10-25 0 0,0-1 0 0 0,0 1 0 0 0,0 0 0 0 0,0-1-1 0 0,0 1 1 0 0,1 0 0 0 0,0 0 0 0 0,0 0 0 0 0,0-1 0 0 0,0 1 0 0 0,0 0 0 0 0,1 0-1 0 0,0 0 1 0 0,0-1 0 0 0,0 1 0 0 0,0 0 0 0 0,0-1 0 0 0,1 1 0 0 0,0-1 0 0 0,-1 1-1 0 0,1-1 1 0 0,1 0 0 0 0,-1 0 0 0 0,0 0 0 0 0,1 0 0 0 0,-1 0 0 0 0,1-1 0 0 0,0 1-1 0 0,0-1 1 0 0,0 1 0 0 0,0-1 0 0 0,1 0 0 0 0,-1 0 0 0 0,0-1 0 0 0,1 1 0 0 0,0-1-1 0 0,-1 0 1 0 0,1 0 0 0 0,0 0 0 0 0,-1 0 0 0 0,1 0 0 0 0,0-1 0 0 0,1 0 25 0 0,5 1 54 0 0,0-1 1 0 0,0 0 0 0 0,0-1-1 0 0,0 0 1 0 0,0 0 0 0 0,0-1 0 0 0,0-1-1 0 0,0 0 1 0 0,-1 0 0 0 0,1 0-1 0 0,-1-2 1 0 0,0 1 0 0 0,5-4-55 0 0,148-132 1122 0 0,-77 60-841 0 0,-54 49-145 0 0,-35 73-729 0 0,2-36 533 0 0,1 1 0 0 0,-1-1 0 0 0,2 1 0 0 0,-1 0 0 0 0,1-1 0 0 0,0 1 0 0 0,0-1 0 0 0,1 1 0 0 0,0 0 0 0 0,0-1 0 0 0,0 1-1 0 0,1-1 1 0 0,0 0 0 0 0,0 0 0 0 0,1 1 0 0 0,-1-1 0 0 0,1-1 0 0 0,1 1 0 0 0,3 5 60 0 0,62 38-2640 0 0,-13-39-2284 0 0,-17-31-6966 0 0,-37 20 11553 0 0</inkml:trace>
</inkml:ink>
</file>

<file path=ppt/ink/ink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6:05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0 938 1520 0 0,'0'0'933'0'0,"0"0"-235"0"0,0 0 16 0 0,0 0 231 0 0,0 0 194 0 0,0 0 68 0 0,0 0-52 0 0,0 0-59 0 0,0 0-23 0 0,0 0-17 0 0,0 0-25 0 0,16-1-64 0 0,124-5 2588 0 0,-129 6-3272 0 0,29 0 435 0 0,0-1 0 0 0,-1-1 0 0 0,0-3 0 0 0,24-5-718 0 0,74-16-94 0 0,-123 26-963 0 0,-12 1-2865 0 0,-1 1-3750 0 0,-1 2 173 0 0</inkml:trace>
  <inkml:trace contextRef="#ctx0" brushRef="#br0" timeOffset="255.867">19 1170 8330 0 0,'0'0'2344'0'0,"0"0"-685"0"0,0 0-468 0 0,0 0-100 0 0,0 0-7 0 0,0 0-70 0 0,0 0-74 0 0,0 0-76 0 0,0 0-38 0 0,0 0-18 0 0,0 0-104 0 0,0 0-124 0 0,0 0-106 0 0,31-3-92 0 0,101-10-67 0 0,-10-8 215 0 0,10 6-585 0 0,-43 12-3917 0 0,-68 3 622 0 0,-6 0-3184 0 0,-3 0-2691 0 0</inkml:trace>
  <inkml:trace contextRef="#ctx0" brushRef="#br0" timeOffset="2639.405">923 596 0 0 0,'0'0'397'0'0,"0"0"-63"0"0,0 0-65 0 0,0 0 142 0 0,0 0 200 0 0,0 0 162 0 0,0 0 65 0 0,0 0-45 0 0,0 0-122 0 0,0 0-132 0 0,0 0-83 0 0,-9 12-32 0 0,-25 40 15 0 0,15 20 960 0 0,18-50-943 0 0,-8 250 1367 0 0,-4-125-1766 0 0,11-97 1791 0 0,2-52-238 0 0,0-13-601 0 0,13-150 434 0 0,-2 115-1363 0 0,1 1 0 0 0,3 1 0 0 0,1 0 0 0 0,3 1 0 0 0,2 0 0 0 0,2 2 0 0 0,2 1 0 0 0,9-11-80 0 0,13 3-34 0 0,-29 85-326 0 0,-14 183 374 0 0,4-200-1949 0 0,-1-13-5979 0 0,-6-3 903 0 0</inkml:trace>
  <inkml:trace contextRef="#ctx0" brushRef="#br0" timeOffset="3333.502">1258 1045 0 0 0,'0'0'761'0'0,"0"0"17"0"0,0 0 82 0 0,0 0 206 0 0,0 0 207 0 0,0 0 62 0 0,0 0-84 0 0,0 0-156 0 0,0 0-135 0 0,0 0-113 0 0,0 0-155 0 0,0 0-109 0 0,0 0-143 0 0,-7-5-74 0 0,-23-11 18 0 0,-3 33 776 0 0,26-12-1121 0 0,0 1 1 0 0,0 0-1 0 0,1 0 0 0 0,-1 1 1 0 0,2 0-1 0 0,-1 0 0 0 0,1 0 0 0 0,0 1 1 0 0,0-1-1 0 0,1 1 0 0 0,0 0 1 0 0,1 1-1 0 0,0-1 0 0 0,0 1 1 0 0,1-1-1 0 0,0 1 0 0 0,0 0 1 0 0,1 0-1 0 0,0 0 0 0 0,0 0 1 0 0,1 0-1 0 0,1 0 0 0 0,-1 0 1 0 0,1-1-1 0 0,2 7-39 0 0,0-9 26 0 0,0 0 0 0 0,0 0 0 0 0,1 0 0 0 0,0 0 1 0 0,0 0-1 0 0,0-1 0 0 0,0 0 0 0 0,1 0 0 0 0,0 0 0 0 0,0 0 1 0 0,1-1-1 0 0,-1 0 0 0 0,5 3-26 0 0,-6-5-5 0 0,-1 0 0 0 0,1 0 0 0 0,0 0 1 0 0,-1 0-1 0 0,1 0 0 0 0,0-1 0 0 0,0 0 0 0 0,1 0 0 0 0,-1 0 1 0 0,0 0-1 0 0,0-1 0 0 0,0 1 0 0 0,1-1 0 0 0,-1 0 0 0 0,0-1 1 0 0,0 1-1 0 0,1-1 0 0 0,-1 1 0 0 0,0-1 0 0 0,0 0 0 0 0,0-1 1 0 0,0 1-1 0 0,0-1 0 0 0,0 0 0 0 0,-1 0 0 0 0,1 0 0 0 0,0 0 1 0 0,-1-1-1 0 0,0 1 0 0 0,1-1 0 0 0,-1 0 0 0 0,0 0 0 0 0,-1 0 1 0 0,1 0-1 0 0,0-1 0 0 0,-1 1 0 0 0,0-1 0 0 0,0 0 0 0 0,0 1 1 0 0,0-1-1 0 0,0 0 0 0 0,-1 0 0 0 0,0 0 0 0 0,0 0 0 0 0,0-1 1 0 0,0 1-1 0 0,-1 0 0 0 0,1-4 5 0 0,-1 5-233 0 0,0-1 1 0 0,0 1-1 0 0,0 0 1 0 0,0-1 0 0 0,-1 1-1 0 0,1-1 1 0 0,-1 1-1 0 0,0 0 1 0 0,0-1-1 0 0,0 1 1 0 0,0 0-1 0 0,-1 0 1 0 0,1 0-1 0 0,-1 0 1 0 0,0 0 0 0 0,0 0-1 0 0,0 0 1 0 0,0 1-1 0 0,0-1 1 0 0,-1 1-1 0 0,1-1 1 0 0,-1 1-1 0 0,0 0 1 0 0,0 0-1 0 0,1 0 1 0 0,-1 0 0 0 0,0 1-1 0 0,-1-1 1 0 0,1 1-1 0 0,0 0 1 0 0,0 0-1 0 0,-1 0 1 0 0,1 0-1 0 0,0 0 1 0 0,-1 1-1 0 0,-1 0 233 0 0,4 0-212 0 0,1 0-177 0 0,0 0-161 0 0,0 0 93 0 0,27 0 2485 0 0,-1 0-511 0 0,131-7 1007 0 0,-128 6-4121 0 0,-15 1-4654 0 0,-9 0 3065 0 0</inkml:trace>
  <inkml:trace contextRef="#ctx0" brushRef="#br0" timeOffset="3683.091">1624 1056 6289 0 0,'0'0'1710'0'0,"0"0"-206"0"0,0 0-51 0 0,0 0 7 0 0,0 0-150 0 0,0 0-304 0 0,0 0-348 0 0,0 0-274 0 0,0 0-173 0 0,0 0-81 0 0,0 0-44 0 0,0 0-18 0 0,-5 10 2 0 0,-88 175 292 0 0,-5-2-1206 0 0,45-99-2402 0 0,15-32-8195 0 0,34-47 10271 0 0</inkml:trace>
  <inkml:trace contextRef="#ctx0" brushRef="#br0" timeOffset="4202.101">1618 1417 1000 0 0,'0'0'1224'0'0,"0"0"-163"0"0,0 0-32 0 0,0 0 94 0 0,0 0-24 0 0,0 0-168 0 0,0 0-184 0 0,0 0-146 0 0,-15 33-27 0 0,-49 102 35 0 0,35-53 955 0 0,5-13-267 0 0,24-68-1191 0 0,0-1 68 0 0,0 0 133 0 0,0 0 139 0 0,7-63 907 0 0,4 38-1197 0 0,0 0 1 0 0,2 0 0 0 0,0 2 0 0 0,2-1 0 0 0,0 2-1 0 0,2 0 1 0 0,0 1 0 0 0,2 0 0 0 0,0 2 0 0 0,1 0 0 0 0,1 1-1 0 0,14-8-156 0 0,20-11 219 0 0,-53 36-212 0 0,-1 0 0 0 0,1 0 0 0 0,0 0 0 0 0,-1 0 0 0 0,1 1 0 0 0,0-1 0 0 0,0 1-1 0 0,0-1 1 0 0,-1 1 0 0 0,1 0 0 0 0,0-1 0 0 0,0 1 0 0 0,0 0 0 0 0,0 0 0 0 0,-1 0 0 0 0,1 1 0 0 0,0-1 0 0 0,0 0 0 0 0,0 1 0 0 0,0-1-1 0 0,-1 1 1 0 0,1 0 0 0 0,0-1 0 0 0,-1 1 0 0 0,1 0 0 0 0,-1 0 0 0 0,1 0 0 0 0,-1 0 0 0 0,1 1 0 0 0,-1-1 0 0 0,1 0 0 0 0,-1 0 0 0 0,0 1-1 0 0,0-1 1 0 0,0 1 0 0 0,0-1 0 0 0,0 1 0 0 0,0 0 0 0 0,0-1 0 0 0,0 1 0 0 0,-1 0 0 0 0,1 0 0 0 0,-1-1 0 0 0,1 1 0 0 0,-1 0 0 0 0,0 0-1 0 0,1 1-6 0 0,0 4 55 0 0,0 0 0 0 0,0 1-1 0 0,-1-1 1 0 0,0 0 0 0 0,0 1 0 0 0,0-1-1 0 0,-1 0 1 0 0,0 1 0 0 0,-1-1-1 0 0,0 0 1 0 0,0 0 0 0 0,0 0-1 0 0,-1 0 1 0 0,-1 2-55 0 0,3-8 4 0 0,-1 1 1 0 0,0 0-1 0 0,1 0 1 0 0,-1-1-1 0 0,0 1 0 0 0,0-1 1 0 0,0 0-1 0 0,0 0 1 0 0,0 1-1 0 0,0-1 1 0 0,0 0-1 0 0,-1-1 0 0 0,1 1 1 0 0,0 0-1 0 0,0-1 1 0 0,-1 1-1 0 0,1-1 0 0 0,0 0 1 0 0,-1 0-1 0 0,1 0 1 0 0,-1 0-1 0 0,1 0 1 0 0,0 0-1 0 0,-1 0 0 0 0,1-1 1 0 0,0 1-1 0 0,-1-1 1 0 0,1 0-1 0 0,0 0 1 0 0,0 0-1 0 0,0 0 0 0 0,-1 0-4 0 0,-72-43-4523 0 0,73 42 4159 0 0,-26-19-7307 0 0,21 13 1652 0 0</inkml:trace>
  <inkml:trace contextRef="#ctx0" brushRef="#br0" timeOffset="7219.882">2382 688 2577 0 0,'0'0'814'0'0,"0"0"-39"0"0,0 0 125 0 0,0 0 154 0 0,0 0 106 0 0,0 0-29 0 0,0 0-77 0 0,0 0-71 0 0,0 0-89 0 0,0 0-55 0 0,0 0-109 0 0,-16-8-119 0 0,-54-24-113 0 0,67 30-434 0 0,0 1-1 0 0,0-1 0 0 0,0 1 0 0 0,0 0 0 0 0,-1 0 0 0 0,1 0 1 0 0,0 1-1 0 0,0-1 0 0 0,-1 1 0 0 0,1 0 0 0 0,0 0 0 0 0,-1 0 1 0 0,1 0-1 0 0,0 0 0 0 0,-1 1 0 0 0,1-1 0 0 0,0 1 0 0 0,0 0 1 0 0,-1 0-1 0 0,1 1 0 0 0,-2 0-63 0 0,-9 3 206 0 0,-10 5-89 0 0,0 1 1 0 0,1 1 0 0 0,0 1 0 0 0,1 1 0 0 0,1 0-1 0 0,-12 12-117 0 0,23-18 18 0 0,1 1-1 0 0,0 0 0 0 0,0 0 1 0 0,1 1-1 0 0,0 1 0 0 0,1-1 0 0 0,0 1 1 0 0,0 0-1 0 0,1 1 0 0 0,1-1 1 0 0,0 1-1 0 0,1 0 0 0 0,0 0 0 0 0,1 1 1 0 0,0-1-1 0 0,1 1 0 0 0,0 0 0 0 0,1 0 1 0 0,0 0-1 0 0,1-1 0 0 0,1 1 1 0 0,0 0-1 0 0,2 8-17 0 0,-1-16 16 0 0,-1 0 0 0 0,1 0 1 0 0,0 0-1 0 0,0 0 0 0 0,0 0 1 0 0,1-1-1 0 0,0 1 0 0 0,0-1 1 0 0,0 1-1 0 0,0-1 0 0 0,1 0 0 0 0,0 0 1 0 0,0-1-1 0 0,0 1 0 0 0,0-1 1 0 0,0 0-1 0 0,1 0 0 0 0,-1 0 1 0 0,1 0-1 0 0,0-1 0 0 0,0 0 1 0 0,0 0-1 0 0,0 0 0 0 0,5 0-16 0 0,1 1 92 0 0,0 0 1 0 0,0-1-1 0 0,0-1 0 0 0,0 0 0 0 0,0 0 0 0 0,1-1 1 0 0,-1-1-1 0 0,0 1 0 0 0,0-2 0 0 0,0 0 1 0 0,7-2-93 0 0,8-5 181 0 0,0-1 1 0 0,0-1 0 0 0,-1-2 0 0 0,-1 0 0 0 0,0-2 0 0 0,-1 0 0 0 0,-1-2 0 0 0,0-1 0 0 0,-2 0 0 0 0,1-1 0 0 0,-2-2 0 0 0,-1 0 0 0 0,-1 0 0 0 0,11-19-182 0 0,-21 31 89 0 0,-1-2-1 0 0,0 1 1 0 0,0-1 0 0 0,-1 0 0 0 0,-1 0-1 0 0,0 0 1 0 0,0 0 0 0 0,-1-1 0 0 0,-1 0 0 0 0,0 0-1 0 0,0 0 1 0 0,-1 0 0 0 0,-1 1 0 0 0,0-12-89 0 0,-1 23 6 0 0,1 0 1 0 0,0 1-1 0 0,0-1 1 0 0,-1 0-1 0 0,1 1 0 0 0,0-1 1 0 0,-1 0-1 0 0,1 1 1 0 0,0-1-1 0 0,-1 0 1 0 0,1 0-1 0 0,0 1 1 0 0,-1-1-1 0 0,1 0 1 0 0,-1 0-1 0 0,1 0 1 0 0,0 0-1 0 0,-1 1 1 0 0,1-1-1 0 0,-1 0 0 0 0,1 0 1 0 0,-1 0-1 0 0,1 0 1 0 0,-1 0-1 0 0,1 0 1 0 0,0 0-1 0 0,-1 0 1 0 0,1 0-1 0 0,-1 0 1 0 0,1-1-1 0 0,-1 1 1 0 0,1 0-1 0 0,0 0 0 0 0,-1 0 1 0 0,1 0-1 0 0,-1-1 1 0 0,1 1-1 0 0,0 0 1 0 0,-1 0-1 0 0,1-1 1 0 0,0 1-1 0 0,-1 0 1 0 0,1-1-1 0 0,0 1 1 0 0,-1 0-1 0 0,1-1 1 0 0,0 1-1 0 0,0 0 0 0 0,-1-1 1 0 0,1 1-1 0 0,0-1 1 0 0,0 1-1 0 0,0-1 1 0 0,0 1-1 0 0,0 0 1 0 0,0-1-1 0 0,-1 1 1 0 0,1-1-1 0 0,0 1 1 0 0,0-1-1 0 0,0 1 0 0 0,1-1 1 0 0,-1 1-1 0 0,0 0 1 0 0,0-1-1 0 0,0 1 1 0 0,0-1-7 0 0,-20 32-323 0 0,20-31 330 0 0,-5 11-76 0 0,0 0 0 0 0,1 0 0 0 0,1 1 0 0 0,0-1 0 0 0,0 1-1 0 0,1-1 1 0 0,1 1 0 0 0,0 0 0 0 0,0 0 0 0 0,1 0 0 0 0,1 0 0 0 0,0 0 0 0 0,1-1 0 0 0,0 1 0 0 0,0 0 0 0 0,1-1-1 0 0,1 0 1 0 0,0 1 0 0 0,1-1 0 0 0,0-1 0 0 0,0 1 0 0 0,1-1 0 0 0,1 0 0 0 0,0 0 0 0 0,0-1 0 0 0,1 0 0 0 0,0 0 0 0 0,0-1-1 0 0,1 0 1 0 0,0 0 0 0 0,8 5 69 0 0,-7-6-896 0 0,19 13-2513 0 0,-7-11-5841 0 0,-14-8 2977 0 0</inkml:trace>
  <inkml:trace contextRef="#ctx0" brushRef="#br0" timeOffset="10221.117">2909 945 4105 0 0,'0'0'1064'0'0,"0"0"-418"0"0,0 0-208 0 0,0 0 109 0 0,0 0 157 0 0,0 0 43 0 0,0 0-85 0 0,0 0-176 0 0,0 0-148 0 0,0 0-74 0 0,0 0-47 0 0,0 0-9 0 0,0 0 3 0 0,4 3 18 0 0,-2 0-143 0 0,0 0-1 0 0,0 0 0 0 0,0 0 0 0 0,0 0 0 0 0,0 1 1 0 0,-1-1-1 0 0,0 0 0 0 0,1 1 0 0 0,-1-1 1 0 0,0 1-1 0 0,-1-1 0 0 0,1 1 0 0 0,-1 0 1 0 0,1-1-1 0 0,-1 1 0 0 0,0 0 0 0 0,0-1 0 0 0,-1 1 1 0 0,1 0-1 0 0,-1-1 0 0 0,0 1 0 0 0,-1 3-85 0 0,-6 14 190 0 0,0 0 0 0 0,-2-1 0 0 0,-1 0 0 0 0,0 0 0 0 0,-1-1 0 0 0,-10 10-190 0 0,-37 65 257 0 0,57-91-237 0 0,0-1-1 0 0,0 1 1 0 0,0-1 0 0 0,0 1 0 0 0,1 0 0 0 0,-1 0 0 0 0,1-1-1 0 0,0 1 1 0 0,0 0 0 0 0,0 0 0 0 0,0 0 0 0 0,0 1 0 0 0,1-1-1 0 0,-1 0 1 0 0,1 0 0 0 0,0 0 0 0 0,0 0 0 0 0,0 0 0 0 0,0 1 0 0 0,1-1-1 0 0,-1 0 1 0 0,1 0 0 0 0,0 0 0 0 0,0 0 0 0 0,0 0 0 0 0,0 0-1 0 0,1 0 1 0 0,-1 0 0 0 0,1-1 0 0 0,-1 1 0 0 0,1 0 0 0 0,0-1-1 0 0,0 1 1 0 0,0-1 0 0 0,1 0 0 0 0,-1 0 0 0 0,0 0 0 0 0,1 0-1 0 0,-1 0 1 0 0,1 0 0 0 0,0-1 0 0 0,0 1 0 0 0,0-1 0 0 0,-1 0 0 0 0,1 0-1 0 0,0 0 1 0 0,1 0 0 0 0,-1 0 0 0 0,3 0-20 0 0,2 0 104 0 0,-2 1-87 0 0,1-1 0 0 0,-1 0-1 0 0,0 0 1 0 0,0 0-1 0 0,1-1 1 0 0,-1 0-1 0 0,0 0 1 0 0,1 0-1 0 0,-1-1 1 0 0,0 0 0 0 0,0 0-1 0 0,0-1 1 0 0,0 0-1 0 0,0 0 1 0 0,0 0-1 0 0,2-2-16 0 0,-7-1-6863 0 0,-1 3 2261 0 0,0-1 588 0 0</inkml:trace>
  <inkml:trace contextRef="#ctx0" brushRef="#br0" timeOffset="10472.58">2631 1203 4433 0 0,'0'0'1260'0'0,"0"0"-189"0"0,0 0 64 0 0,0 0 193 0 0,0 0 63 0 0,0 0-84 0 0,0 0-153 0 0,0 0-133 0 0,0 0-131 0 0,0 0-137 0 0,0 0-162 0 0,33-7-169 0 0,103-20-149 0 0,-39 21-134 0 0,-87 6-406 0 0,30 0-878 0 0,-15 0-4878 0 0,-18 0-2382 0 0</inkml:trace>
  <inkml:trace contextRef="#ctx0" brushRef="#br0" timeOffset="12875.937">3365 872 0 0 0,'0'0'982'0'0,"0"0"-29"0"0,0 0-85 0 0,0 0-78 0 0,0 0-49 0 0,0 0-13 0 0,0 0 26 0 0,0 0 31 0 0,7-7 2 0 0,17-20-27 0 0,-18 20-80 0 0,0-1-1 0 0,0 1 0 0 0,-1-1 0 0 0,-1 0 0 0 0,1 0 0 0 0,-1-1 1 0 0,0 1-1 0 0,-1-1 0 0 0,0 0 0 0 0,-1 0 0 0 0,2-7-679 0 0,0 3 342 0 0,-1 1 0 0 0,-1-1-1 0 0,0 1 1 0 0,0-1 0 0 0,-1 0-1 0 0,-1 0 1 0 0,0 0 0 0 0,-1 0-1 0 0,0 0 1 0 0,-1 1-1 0 0,-2-7-341 0 0,-64-179 1306 0 0,60 185-1260 0 0,0 1-1 0 0,-1-1 1 0 0,-1 1-1 0 0,0 1 1 0 0,0 0-1 0 0,-1 0 1 0 0,-1 1 0 0 0,0 1-1 0 0,0 0 1 0 0,-1 0-1 0 0,0 1 1 0 0,-12-5-46 0 0,-52-23 197 0 0,-79 25 799 0 0,82 18 183 0 0,36 11-977 0 0,29-6-5 0 0,-39 28 38 0 0,30-11-154 0 0,18-28-89 0 0,0-1 2 0 0,-1 0 7 0 0,-11 28 86 0 0,12-27-73 0 0,0-1 8 0 0,0 0 23 0 0,0 0 14 0 0,0 0-6 0 0,0 0 7 0 0,0 0-4 0 0,0 0-5 0 0,0 0 7 0 0,0 0 17 0 0,0 0-2 0 0,0 0 6 0 0,0 0 24 0 0,0 0 2 0 0,0 0 28 0 0,0 0 25 0 0,0 0 15 0 0,7-22 629 0 0,28-100-661 0 0,-10-57-169 0 0,-25 180 7 0 0,0-1 0 0 0,-1 1 0 0 0,1-1 0 0 0,0 0 1 0 0,0 1-1 0 0,0-1 0 0 0,0 1 0 0 0,0-1 0 0 0,0 1 0 0 0,0-1 0 0 0,0 1 0 0 0,0-1 1 0 0,0 0-1 0 0,0 1 0 0 0,1-1 0 0 0,-1 1 0 0 0,0-1 0 0 0,0 1 0 0 0,0-1 0 0 0,0 0 0 0 0,1 1 1 0 0,-1-1-1 0 0,0 1 0 0 0,0-1 0 0 0,1 0 0 0 0,-1 1 0 0 0,0-1 0 0 0,1 0 0 0 0,-1 0 0 0 0,0 1 1 0 0,1-1-1 0 0,-1 0 0 0 0,1 0 0 0 0,-1 1 0 0 0,0-1 0 0 0,1 0 0 0 0,-1 0 0 0 0,1 0 0 0 0,-1 0 1 0 0,1 1-1 0 0,-1-1 0 0 0,0 0 0 0 0,1 0 0 0 0,-1 0 0 0 0,1 0 0 0 0,-1 0 0 0 0,1 0 0 0 0,-1 0 1 0 0,1-1-1 0 0,-1 1 0 0 0,0 0 0 0 0,1 0 0 0 0,-1 0 0 0 0,1 0 0 0 0,-1 0 0 0 0,0-1 1 0 0,1 1-1 0 0,-1 0 0 0 0,1 0 0 0 0,-1-1 0 0 0,0 1 0 0 0,1 0 0 0 0,-1-1 0 0 0,0 1 0 0 0,1 0 1 0 0,-1-1-1 0 0,0 1 0 0 0,0 0 0 0 0,1-1 0 0 0,-1 1 21 0 0,21 37 44 0 0,-21-37-52 0 0,88 137-25 0 0,-12-15 22 0 0,-53-15 25 0 0,-13-35-52 0 0,16-9 2 0 0,-146-110 1377 0 0,-9-13-1297 0 0,56 35-42 0 0,32-1 60 0 0,38 21-2535 0 0,2 4-3310 0 0,2 0-5035 0 0,-1 1 3350 0 0</inkml:trace>
  <inkml:trace contextRef="#ctx0" brushRef="#br0" timeOffset="14622.281">3402 735 0 0 0,'-21'7'467'0'0,"17"-6"128"0"0,4-1-22 0 0,0 0-84 0 0,0 0-108 0 0,0 0-101 0 0,0 0-94 0 0,0 0-75 0 0,0 0-40 0 0,0 30 4220 0 0,-1-26-3968 0 0,1 0 0 0 0,-1 0 0 0 0,1 0-1 0 0,-1 0 1 0 0,0 0 0 0 0,-1 0 0 0 0,1 0 0 0 0,-1 0-1 0 0,1 0 1 0 0,-1-1 0 0 0,0 1 0 0 0,-1 0 0 0 0,1-1-1 0 0,0 0 1 0 0,-1 0 0 0 0,0 0 0 0 0,-1 1-323 0 0,-9 13 1106 0 0,-46 19 1161 0 0,56-35-3184 0 0,5-1-5722 0 0,0 0-2110 0 0</inkml:trace>
</inkml:ink>
</file>

<file path=ppt/ink/ink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6:57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1 782 752 0 0,'0'0'3724'0'0,"0"0"-2689"0"0,0 0-655 0 0,0 0 300 0 0,0 0 447 0 0,0 0 358 0 0,0 0 133 0 0,0 0-76 0 0,0 0-169 0 0,32-17-216 0 0,101-55-208 0 0,152-105 1973 0 0,-237 137-2669 0 0,-2-2-1 0 0,-3-2 1 0 0,-1-1-1 0 0,-2-3 1 0 0,-2-1-1 0 0,24-42-252 0 0,41-64 563 0 0,-102 155-569 0 0,-1 0 0 0 0,1 0 0 0 0,0-1 0 0 0,0 1 0 0 0,-1 0 0 0 0,1 0 0 0 0,0 0 0 0 0,0 0 0 0 0,-1 0 0 0 0,1 0 0 0 0,0 0 0 0 0,0 0 0 0 0,0 0 0 0 0,-1 1 0 0 0,1-1 0 0 0,0 0 0 0 0,0 0 0 0 0,-1 1 0 0 0,1-1 0 0 0,0 0 0 0 0,-1 1 0 0 0,1-1 0 0 0,0 1 0 0 0,-1-1 0 0 0,1 1 0 0 0,-1-1 0 0 0,1 1 0 0 0,-1-1 0 0 0,1 1 0 0 0,-1 0 1 0 0,1-1-1 0 0,-1 1 0 0 0,1 0 0 0 0,-1-1 0 0 0,0 1 0 0 0,0 0 0 0 0,1 0 0 0 0,-1-1 0 0 0,0 1 0 0 0,0 0 0 0 0,0 0 0 0 0,0-1 0 0 0,1 1 0 0 0,-1 0 0 0 0,0 0 0 0 0,-1 0 0 0 0,1-1 0 0 0,0 1 0 0 0,0 0 0 0 0,0 0 0 0 0,0-1 0 0 0,-1 1 0 0 0,1 0 0 0 0,0 0 6 0 0,1 4 31 0 0,10 53 81 0 0,-3 0-1 0 0,-2 1 1 0 0,-2 36-112 0 0,0-16 37 0 0,7 303 21 0 0,-11-377-66 0 0,0 0-1 0 0,0 0 0 0 0,-1 0 0 0 0,0 0 0 0 0,0 0 0 0 0,0 0 0 0 0,0 0 0 0 0,-1 0 0 0 0,0 0 0 0 0,0 0 0 0 0,0-1 0 0 0,-1 1 0 0 0,1-1 0 0 0,-1 1 0 0 0,0-1 0 0 0,-1 0 0 0 0,1 0 0 0 0,-1-1 0 0 0,1 1 0 0 0,-1-1 0 0 0,0 1 0 0 0,0-1 0 0 0,-1 0 0 0 0,1-1 0 0 0,-1 1 1 0 0,1-1-1 0 0,-1 0 0 0 0,0 0 0 0 0,0-1 0 0 0,0 1 0 0 0,0-1 0 0 0,-4 1 9 0 0,-10-4-136 0 0,1-1 1 0 0,0 0-1 0 0,0-1 1 0 0,0-1-1 0 0,0-1 1 0 0,0 0-1 0 0,1-2 0 0 0,1 0 1 0 0,-1-1-1 0 0,1 0 1 0 0,0-1-1 0 0,1-1 1 0 0,1 0-1 0 0,-1-2 1 0 0,2 1-1 0 0,0-2 1 0 0,0 1-1 0 0,1-2 1 0 0,1 0 135 0 0,2 6-352 0 0,-36-47-608 0 0,31 15-3875 0 0,33 22-5637 0 0,-11 16 8992 0 0</inkml:trace>
  <inkml:trace contextRef="#ctx0" brushRef="#br0" timeOffset="358.712">1387 425 7386 0 0,'0'0'2060'0'0,"0"0"-297"0"0,0 0-167 0 0,0 0-47 0 0,0 0-182 0 0,0 0-287 0 0,0 0-285 0 0,0 0-215 0 0,0 0-205 0 0,0 0-163 0 0,0 0-74 0 0,0 0-38 0 0,0 0-17 0 0,-21 20-6 0 0,-62 64-14 0 0,54-31-15 0 0,29-44-47 0 0,-1-4 6 0 0,0 0 0 0 0,0 0 0 0 0,1 1-1 0 0,0-1 1 0 0,0 0 0 0 0,0 1-1 0 0,1-1 1 0 0,0 0 0 0 0,0 0-1 0 0,0 0 1 0 0,0 1 0 0 0,1-1 0 0 0,0-1-1 0 0,0 1 1 0 0,0 0 0 0 0,1 0-1 0 0,0-1 1 0 0,0 1 0 0 0,0-1-1 0 0,0 0 1 0 0,1 0 0 0 0,-1 0 0 0 0,1-1-1 0 0,0 1 1 0 0,0-1 0 0 0,1 0-1 0 0,-1 0 1 0 0,0 0 0 0 0,1 0-1 0 0,0-1 1 0 0,0 0 0 0 0,0 0 0 0 0,0 0-1 0 0,0-1 1 0 0,0 0 0 0 0,0 0-1 0 0,0 0 1 0 0,1 0 0 0 0,-1-1-1 0 0,4 0-5 0 0,-1-3 164 0 0,0 0 1 0 0,0 0-1 0 0,0-1 1 0 0,0 0-1 0 0,-1 0 1 0 0,0-1-1 0 0,0 0 1 0 0,0 0 0 0 0,-1-1-1 0 0,1 0 1 0 0,-1 0-1 0 0,-1 0 1 0 0,1-1-1 0 0,-1 0 1 0 0,0 0-1 0 0,-1 0 1 0 0,0-1 0 0 0,4-7-166 0 0,0 2 138 0 0,-1 3-94 0 0,-1 0 0 0 0,-1 1 0 0 0,0-2 0 0 0,0 1 0 0 0,-1 0 0 0 0,0-1 0 0 0,-1 0 0 0 0,0 0 0 0 0,-1 0 0 0 0,0 0 0 0 0,-1-1 0 0 0,0 1 0 0 0,0 0 0 0 0,-1-1 0 0 0,-1-1-44 0 0,0 10-169 0 0,1 1 0 0 0,0-1 1 0 0,-1 0-1 0 0,0 1 1 0 0,0-1-1 0 0,0 1 1 0 0,0-1-1 0 0,0 1 0 0 0,0-1 1 0 0,-1 1-1 0 0,1 0 1 0 0,-1 0-1 0 0,1 0 1 0 0,-1-1-1 0 0,0 2 0 0 0,0-1 1 0 0,0 0-1 0 0,0 0 1 0 0,0 1-1 0 0,-1-1 1 0 0,1 1-1 0 0,0-1 0 0 0,-1 1 1 0 0,1 0-1 0 0,-1 0 1 0 0,1 0-1 0 0,-1 1 0 0 0,1-1 1 0 0,-3 0 168 0 0,-50 2-12671 0 0,42 2 6911 0 0</inkml:trace>
</inkml:ink>
</file>

<file path=ppt/ink/ink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7:02.3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1 200 3729 0 0,'0'0'1263'0'0,"0"0"-290"0"0,0 0-185 0 0,0 0-55 0 0,0 0 36 0 0,0 0 154 0 0,0 0 180 0 0,0 0 117 0 0,0 0-29 0 0,0 0-164 0 0,0 0-200 0 0,0 0-156 0 0,26-1-107 0 0,84-2-51 0 0,150-1 1552 0 0,-133-3-1693 0 0,-128 6-336 0 0,0 1 0 0 0,1-1 0 0 0,-1 1 0 0 0,1-1 0 0 0,-1 1 0 0 0,0-1 1 0 0,1 1-1 0 0,-1-1 0 0 0,1 0 0 0 0,0 1 0 0 0,-1-1 0 0 0,1 0 0 0 0,0 1 0 0 0,-1-1 1 0 0,1 0-1 0 0,0 0 0 0 0,0 1 0 0 0,-1-1 0 0 0,1 0 0 0 0,0 0 0 0 0,0 1 0 0 0,0-1 0 0 0,0 0 1 0 0,0 0-1 0 0,0 0 0 0 0,0 1 0 0 0,1-1 0 0 0,-1 0 0 0 0,0 0 0 0 0,0 1 0 0 0,0-1 1 0 0,1 0-1 0 0,-1 1 0 0 0,0-1 0 0 0,1 0 0 0 0,-1 1 0 0 0,1-1 0 0 0,-1 0 0 0 0,1 1 1 0 0,-1-1-1 0 0,1 1 0 0 0,-1-1 0 0 0,1 1 0 0 0,0-1 0 0 0,-1 1 0 0 0,1-1 0 0 0,0 1 1 0 0,-1 0-1 0 0,1-1 0 0 0,0 1 0 0 0,0 0 0 0 0,-1-1 0 0 0,1 1 0 0 0,0 0 0 0 0,0 0 1 0 0,-1 0-1 0 0,1 0 0 0 0,0 0 0 0 0,0 0 0 0 0,-1 0 0 0 0,1 0 0 0 0,0 0 0 0 0,0 0 0 0 0,0 0 1 0 0,-1 1-1 0 0,1-1 0 0 0,0 0-36 0 0,-51-42 946 0 0,-51-17-390 0 0,56 26-384 0 0,40 24-215 0 0,20 0-10304 0 0,-7 9 5187 0 0,-1 0-2115 0 0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9:25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0 604 0 0 0,'0'0'1138'0'0,"0"0"263"0"0,0 0 64 0 0,0 0-72 0 0,0 0-106 0 0,0 0-76 0 0,0 0-31 0 0,0 0-21 0 0,0 0 25 0 0,0 0 7 0 0,18 8-10 0 0,57 21-36 0 0,-74-29-1095 0 0,0 1 0 0 0,0 0 0 0 0,0-1-1 0 0,0 1 1 0 0,0-1 0 0 0,0 1 0 0 0,0-1 0 0 0,0 1-1 0 0,0-1 1 0 0,0 0 0 0 0,1 1 0 0 0,-1-1 0 0 0,0 0-1 0 0,0 0 1 0 0,0 0 0 0 0,0 0 0 0 0,1 0 0 0 0,-1 0-1 0 0,0 0 1 0 0,0 0 0 0 0,0-1 0 0 0,0 1 0 0 0,1 0-1 0 0,-1-1 1 0 0,0 1 0 0 0,0-1 0 0 0,0 1 0 0 0,0-1-1 0 0,0 0 1 0 0,0 1 0 0 0,0-1 0 0 0,0 0 0 0 0,0 0-1 0 0,0 0-49 0 0,3-4 288 0 0,218-235 2866 0 0,-67 64-2889 0 0,58-21-284 0 0,-210 195-25 0 0,0 0 0 0 0,0 0 1 0 0,1 0-1 0 0,-1 0 0 0 0,0 0 0 0 0,1 1 0 0 0,-1-1 0 0 0,1 1 0 0 0,0 0 0 0 0,0 0 0 0 0,-1 1 0 0 0,1-1 0 0 0,0 1 0 0 0,0 0 0 0 0,0 0 0 0 0,-1 0 1 0 0,1 0 43 0 0,8 55-355 0 0,-15-13 451 0 0,-2 1 0 0 0,-1-1 1 0 0,-2 0-1 0 0,-3-1 0 0 0,-6 16-96 0 0,-7 33 104 0 0,-42 115-81 0 0,57-189-21 0 0,0-1 1 0 0,-1-1-1 0 0,0 0 1 0 0,-1 0-1 0 0,-1-1 1 0 0,0 0-1 0 0,-1-1 0 0 0,0-1 1 0 0,-1 0-1 0 0,0 0 1 0 0,-1-2-1 0 0,0 0-2 0 0,2-1-168 0 0,0-1-1 0 0,-1 0 0 0 0,0-1 0 0 0,0-1 1 0 0,0 0-1 0 0,-1-1 0 0 0,0-1 1 0 0,0 0-1 0 0,0-1 0 0 0,0-1 1 0 0,0 0-1 0 0,-7-1 169 0 0,19-1-215 0 0,0 0 1 0 0,0 1-1 0 0,1-2 0 0 0,-1 1 1 0 0,0 0-1 0 0,1 0 1 0 0,-1-1-1 0 0,1 0 0 0 0,0 1 1 0 0,0-1-1 0 0,-1 0 0 0 0,1 0 1 0 0,0 0-1 0 0,0 0 1 0 0,1-1-1 0 0,-1 1 0 0 0,0 0 1 0 0,1-1-1 0 0,-1 1 1 0 0,1-1-1 0 0,0 0 0 0 0,-1-2 215 0 0,-14-62-9197 0 0,16 54 5288 0 0</inkml:trace>
  <inkml:trace contextRef="#ctx0" brushRef="#br0" timeOffset="977.28">1335 199 1792 0 0,'0'0'3024'0'0,"0"0"-1043"0"0,0 0-276 0 0,0 0 93 0 0,0 0-47 0 0,0 0-250 0 0,0 0-281 0 0,0 0-199 0 0,0 0-144 0 0,0 0-57 0 0,0 0-61 0 0,0 0-101 0 0,0 0-112 0 0,-31-6-121 0 0,-98-20-91 0 0,125 25-310 0 0,1-1 0 0 0,-1 2 0 0 0,0-1 0 0 0,0 0-1 0 0,0 1 1 0 0,0 0 0 0 0,0 0 0 0 0,0 0 0 0 0,0 0 0 0 0,0 0-1 0 0,0 1 1 0 0,0 0 0 0 0,0 0 0 0 0,0 0 0 0 0,0 0 0 0 0,1 1-1 0 0,-1 0 1 0 0,-1 0-24 0 0,-5 3 67 0 0,-9 4-71 0 0,1 1-1 0 0,0 1 1 0 0,1 0-1 0 0,0 1 0 0 0,1 1 1 0 0,0 0-1 0 0,1 1 0 0 0,1 1 1 0 0,0 0-1 0 0,1 1 0 0 0,1 1 1 0 0,0 0-1 0 0,1 0 1 0 0,1 1-1 0 0,1 1 0 0 0,0-1 1 0 0,1 2-1 0 0,2-1 0 0 0,-3 9 5 0 0,7-22-31 0 0,0 0 0 0 0,1-1-1 0 0,-1 1 1 0 0,1 0-1 0 0,0 0 1 0 0,0 0-1 0 0,1 0 1 0 0,0 0 0 0 0,0 0-1 0 0,0 0 1 0 0,1 0-1 0 0,0 0 1 0 0,0 0-1 0 0,1 0 1 0 0,-1 0 0 0 0,1-1-1 0 0,1 1 1 0 0,-1 0-1 0 0,1-1 1 0 0,0 0-1 0 0,0 0 1 0 0,0 0 0 0 0,1 0-1 0 0,-1 0 1 0 0,1-1-1 0 0,1 1 1 0 0,-1-1-1 0 0,1 0 1 0 0,-1 0 0 0 0,6 3 31 0 0,-1-5 32 0 0,1 1 0 0 0,-1-1 1 0 0,1-1-1 0 0,-1 0 0 0 0,1 0 1 0 0,-1-1-1 0 0,1 0 1 0 0,0-1-1 0 0,-1 0 0 0 0,1 0 1 0 0,-1-1-1 0 0,1 0 1 0 0,-1-1-1 0 0,0 0 0 0 0,0 0 1 0 0,0-1-1 0 0,0-1 1 0 0,-1 1-1 0 0,3-3-32 0 0,144-118 576 0 0,-154 124-575 0 0,160-194 418 0 0,-70 75-286 0 0,-77 113-316 0 0,-23 33-224 0 0,5-17 450 0 0,-7 19-107 0 0,2 1-1 0 0,1 0 1 0 0,1 0-1 0 0,1 0 1 0 0,2 1-1 0 0,0-1 1 0 0,3 1-1 0 0,1 28 65 0 0,1-51-1 0 0,1 0 0 0 0,0-1 0 0 0,1 1 0 0 0,0-1 0 0 0,0 0 1 0 0,0 0-1 0 0,1 0 0 0 0,-1 0 0 0 0,1 0 0 0 0,1-1 0 0 0,-1 0 0 0 0,1 0 0 0 0,0 0 0 0 0,0 0 0 0 0,0-1 0 0 0,1 0 1 0 0,0 0-1 0 0,0 0 0 0 0,0-1 0 0 0,0 0 0 0 0,0 0 0 0 0,1 0 0 0 0,-1-1 0 0 0,1 0 0 0 0,-1 0 0 0 0,1-1 0 0 0,0 0 1 0 0,0 0-1 0 0,0-1 0 0 0,0 0 0 0 0,0 0 0 0 0,0 0 0 0 0,-1-1 0 0 0,1 0 0 0 0,0 0 0 0 0,0-1 0 0 0,-1 0 0 0 0,1 0 1 0 0,-1 0-1 0 0,1-1 0 0 0,-1 0 0 0 0,0 0 0 0 0,0-1 0 0 0,3-2 1 0 0,12-9 120 0 0,0-2 0 0 0,0 0-1 0 0,-2-2 1 0 0,0 0 0 0 0,-1-1 0 0 0,-1-1-1 0 0,-1 0 1 0 0,-1-2 0 0 0,-1 1 0 0 0,1-6-120 0 0,79-146 213 0 0,-94 173-266 0 0,0 3-146 0 0,-39 71-707 0 0,30-56 762 0 0,0 1 0 0 0,1 1 0 0 0,1-1 0 0 0,1 1 0 0 0,0 1 0 0 0,1-1 0 0 0,2 1 0 0 0,0 0 0 0 0,1 0 0 0 0,0 20 144 0 0,2-38-16 0 0,0 1-1 0 0,1-1 1 0 0,-1 0 0 0 0,1 1 0 0 0,-1-1-1 0 0,1 0 1 0 0,0 0 0 0 0,0 1-1 0 0,0-1 1 0 0,0 0 0 0 0,0 0 0 0 0,0 0-1 0 0,1 0 1 0 0,-1 0 0 0 0,1 0-1 0 0,-1-1 1 0 0,1 1 0 0 0,0 0-1 0 0,-1-1 1 0 0,1 1 0 0 0,0-1 0 0 0,0 0-1 0 0,0 1 1 0 0,0-1 0 0 0,1 0-1 0 0,-1 0 1 0 0,0 0 0 0 0,0-1-1 0 0,1 1 1 0 0,-1-1 0 0 0,0 1 0 0 0,1-1-1 0 0,-1 0 1 0 0,0 1 0 0 0,1-1-1 0 0,-1-1 1 0 0,1 1 0 0 0,-1 0 16 0 0,88-26 498 0 0,-63 6-305 0 0,-1-1 0 0 0,0-2 0 0 0,-2 0 0 0 0,-1-2 0 0 0,14-18-193 0 0,89-89 175 0 0,-106 130-790 0 0,-22 32 171 0 0,2-25 532 0 0,-15 65-137 0 0,11-58-20 0 0,0 0-1 0 0,1 0 1 0 0,1 1-1 0 0,0-1 0 0 0,1 1 1 0 0,0-1-1 0 0,1 1 1 0 0,1 0-1 0 0,0 6 70 0 0,2-13-1 0 0,1 0 0 0 0,0-1 1 0 0,-1 1-1 0 0,2-1 0 0 0,-1 0 0 0 0,0 0 0 0 0,1 0 0 0 0,0-1 0 0 0,0 0 0 0 0,1 0 0 0 0,-1 0 0 0 0,1 0 1 0 0,0-1-1 0 0,0 0 0 0 0,0 0 0 0 0,0-1 0 0 0,0 0 0 0 0,1 0 0 0 0,-1 0 0 0 0,1-1 0 0 0,-1 1 0 0 0,1-2 1 0 0,0 1-1 0 0,-1-1 0 0 0,1 0 0 0 0,0 0 0 0 0,-1-1 0 0 0,1 0 0 0 0,0 0 0 0 0,-1-1 0 0 0,3 0 1 0 0,6-3 317 0 0,0 0 0 0 0,-1 0 1 0 0,0-2-1 0 0,0 1 0 0 0,-1-2 0 0 0,1 0 0 0 0,-2 0 0 0 0,1-2 0 0 0,4-4-317 0 0,3-6 421 0 0,0-2 0 0 0,-1 0 0 0 0,-1-1 0 0 0,-2-1 0 0 0,0-1 0 0 0,-2 0 0 0 0,0-1 0 0 0,-2 0 0 0 0,6-20-421 0 0,8-11 97 0 0,-23 51-151 0 0,0 0 0 0 0,-1-1 0 0 0,0 1 0 0 0,0-1-1 0 0,0 1 1 0 0,-1-1 0 0 0,0 0 0 0 0,0 0 0 0 0,-1 1-1 0 0,0-1 1 0 0,0 0 0 0 0,-1 0 0 0 0,1 0 0 0 0,-1 1-1 0 0,-1-2 55 0 0,-9-11-4077 0 0,-7 5-3829 0 0,12 10-3899 0 0</inkml:trace>
</inkml:ink>
</file>

<file path=ppt/ink/ink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7:05.4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416 376 4041 0 0,'0'0'1472'0'0,"0"0"-202"0"0,0 0-79 0 0,0 0 49 0 0,0 0 64 0 0,0 0 9 0 0,0 0-116 0 0,0 0-225 0 0,0 0-285 0 0,0 0-265 0 0,0 0-206 0 0,0 4-59 0 0,-29 180 1705 0 0,11 104-1529 0 0,16-164-4062 0 0,2-123 2228 0 0,0-1-444 0 0,0 0-494 0 0,0 0-514 0 0,0 0-169 0 0,0 0 1134 0 0</inkml:trace>
  <inkml:trace contextRef="#ctx0" brushRef="#br0" timeOffset="279.76">85 387 5041 0 0,'0'0'720'0'0,"0"0"-124"0"0,0 0 4 0 0,0 0 94 0 0,0 0 59 0 0,0 0 1 0 0,0 0-103 0 0,0 0-118 0 0,0 0 6 0 0,0 0 78 0 0,0 0 96 0 0,0 0 72 0 0,0 0-14 0 0,10 0-20 0 0,124-14 2437 0 0,157-52-1934 0 0,-198 65-3068 0 0,-69 16-2386 0 0,-7 11-4698 0 0,-15-19 4850 0 0</inkml:trace>
  <inkml:trace contextRef="#ctx0" brushRef="#br0" timeOffset="535.453">0 1035 7858 0 0,'0'0'755'0'0,"0"0"-115"0"0,0 0 284 0 0,0 0 351 0 0,0 0 182 0 0,0 0-51 0 0,0 0-188 0 0,31-3-251 0 0,99-13-206 0 0,52-23 706 0 0,-119 28-1771 0 0,67-14-735 0 0,-90 12-3032 0 0,-2-4-3494 0 0,-31 13 1816 0 0</inkml:trace>
  <inkml:trace contextRef="#ctx0" brushRef="#br0" timeOffset="966.631">159 74 2577 0 0,'0'0'1292'0'0,"0"0"-115"0"0,0 0 132 0 0,0 0 255 0 0,0 0 159 0 0,0 0-51 0 0,0 0-266 0 0,0 0-380 0 0,0 0-389 0 0,0 0-330 0 0,0 0-167 0 0,0 0-40 0 0,0 0 29 0 0,9-1 42 0 0,75-19 183 0 0,133-21-4093 0 0,-146 33-3230 0 0,-47 5 2093 0 0</inkml:trace>
  <inkml:trace contextRef="#ctx0" brushRef="#br0" timeOffset="1535.703">1267 461 6401 0 0,'0'0'1074'0'0,"0"0"-221"0"0,0 0-38 0 0,0 0 89 0 0,0 0 31 0 0,0 0-64 0 0,0 0-128 0 0,0 0-171 0 0,0 0-158 0 0,0 0-133 0 0,0 0-114 0 0,0 0-82 0 0,-30 34-48 0 0,-89 105-21 0 0,62-58-2 0 0,46-63-152 0 0,-1-1 0 0 0,-1 0 1 0 0,0-1-1 0 0,-1-1 0 0 0,-1 0 1 0 0,-1 0-1 0 0,0-2 0 0 0,0 0 1 0 0,-14 7 137 0 0,21-14-580 0 0,0-2 0 0 0,1 1 1 0 0,-2-1-1 0 0,1-1 0 0 0,0 1 0 0 0,-1-2 1 0 0,1 1-1 0 0,-1-1 0 0 0,0-1 1 0 0,0 0-1 0 0,0 0 0 0 0,0-1 0 0 0,-8 0 580 0 0,16-1-78 0 0,0 1 0 0 0,-1-1 0 0 0,1 1 0 0 0,0-1 0 0 0,-1 0 0 0 0,1 0 0 0 0,0 0 0 0 0,0 0 0 0 0,0 0 0 0 0,0 0 0 0 0,0-1 0 0 0,0 1 0 0 0,0-1 0 0 0,0 1 0 0 0,0-1 0 0 0,1 0 0 0 0,-1 0 0 0 0,1 0 0 0 0,-1 0 0 0 0,1 0 0 0 0,0 0 0 0 0,0 0 0 0 0,0 0 0 0 0,0 0 0 0 0,0-1 0 0 0,0 1 0 0 0,0 0 78 0 0,0-5 109 0 0,-1 0 0 0 0,1 0 0 0 0,1 0 1 0 0,-1 0-1 0 0,1 0 0 0 0,0 0 0 0 0,1 0 1 0 0,0 0-1 0 0,0 0 0 0 0,0 0 0 0 0,1 0 1 0 0,0 0-1 0 0,0 1 0 0 0,1-2-109 0 0,1-2 391 0 0,1-1 0 0 0,0 1 0 0 0,0 1 0 0 0,1-1 0 0 0,0 1 0 0 0,0 0 0 0 0,1 0 0 0 0,1 1 0 0 0,-1 0 0 0 0,1 0 0 0 0,1 0 0 0 0,-1 1 0 0 0,1 1 0 0 0,0 0 0 0 0,1 0 0 0 0,0 0 0 0 0,0 1 0 0 0,0 1 0 0 0,0 0 0 0 0,1 0 0 0 0,-1 1 0 0 0,1 0 0 0 0,0 1 0 0 0,0 0 0 0 0,0 1 0 0 0,11 0-391 0 0,-14 4 100 0 0,0 0 0 0 0,0 1 0 0 0,-1-1 0 0 0,1 2-1 0 0,-1-1 1 0 0,0 1 0 0 0,0 0 0 0 0,0 0 0 0 0,-1 1 0 0 0,1 0-1 0 0,-2 0 1 0 0,1 1 0 0 0,-1-1 0 0 0,2 4-100 0 0,119 121 176 0 0,-65-115-2663 0 0,-22-23-6075 0 0,-31 6 3042 0 0</inkml:trace>
  <inkml:trace contextRef="#ctx0" brushRef="#br0" timeOffset="1967.575">866 292 6025 0 0,'0'0'858'0'0,"0"0"-195"0"0,0 0 90 0 0,0 0 241 0 0,0 0 114 0 0,0 0-49 0 0,0 0-163 0 0,0 0-171 0 0,0 0-123 0 0,0 0-126 0 0,0 0-88 0 0,0 0-89 0 0,24-8-79 0 0,76-24-57 0 0,-22 24 118 0 0,41 8-92 0 0,-118 0-170 0 0,-1 0 29 0 0,0 0 99 0 0,0 0 129 0 0,0 0 149 0 0,0 0 147 0 0,0 0 90 0 0,0 0 10 0 0,-8-19 811 0 0,-102-90-759 0 0,97 97-1030 0 0,-9-11-634 0 0,11 6-4674 0 0,8 13 458 0 0,0 4-3555 0 0</inkml:trace>
</inkml:ink>
</file>

<file path=ppt/ink/ink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7:12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33 895 0 0 0,'0'0'168'0'0,"0"0"355"0"0,0-5 105 0 0,-7-22 1632 0 0,-14 21 4633 0 0,17 4-618 0 0,17-1-5428 0 0,42-10 646 0 0,166-23 755 0 0,-64 29-2573 0 0,-156 7-146 0 0,-1 0-198 0 0,0 0-238 0 0,-11 0-4322 0 0,3 0 1875 0 0,1 0-1821 0 0,1 0-30 0 0</inkml:trace>
  <inkml:trace contextRef="#ctx0" brushRef="#br0" timeOffset="379.217">195 568 1720 0 0,'0'0'2500'0'0,"0"0"-767"0"0,0 0-316 0 0,0 0 78 0 0,0 0 97 0 0,0 0-94 0 0,0 0-266 0 0,0 0-325 0 0,0 0-297 0 0,0 0-169 0 0,0 0-73 0 0,0 0-16 0 0,0 0 25 0 0,0 6 35 0 0,10 371 2593 0 0,-30-263-3016 0 0,5-49-3280 0 0,16-52-1950 0 0,11-10-3509 0 0,-5-3 6384 0 0</inkml:trace>
  <inkml:trace contextRef="#ctx0" brushRef="#br0" timeOffset="2878.514">790 741 4393 0 0,'0'0'740'0'0,"0"0"-368"0"0,0 0-64 0 0,0 0 128 0 0,0 0 91 0 0,0 0-4 0 0,0 0-92 0 0,0 0-151 0 0,0 0-70 0 0,0 0-28 0 0,0 0-3 0 0,-8 18 3 0 0,-25 59-26 0 0,-9 96 872 0 0,15-41-257 0 0,41-164 3944 0 0,32-44-4290 0 0,-11 19-220 0 0,9-17-130 0 0,3 1-1 0 0,3 2 0 0 0,16-13-74 0 0,-11 16 206 0 0,-53 83-611 0 0,-3-2 369 0 0,-31 145 529 0 0,31-153-488 0 0,0 2 0 0 0,0 1 0 0 0,0 0 0 0 0,0 0 0 0 0,1 0 0 0 0,0 0 0 0 0,1 0 0 0 0,0 0 0 0 0,0 0 0 0 0,0 0 0 0 0,1 0-1 0 0,0 0 1 0 0,1-1 0 0 0,0 1 0 0 0,0-1 0 0 0,1 1 0 0 0,0-1 0 0 0,0 0 0 0 0,0-1 0 0 0,1 1 0 0 0,0-1 0 0 0,4 4-5 0 0,-7-9 16 0 0,1 0-1 0 0,-1 1 1 0 0,1-1 0 0 0,0 0-1 0 0,-1 0 1 0 0,1-1 0 0 0,0 1 0 0 0,0 0-1 0 0,0-1 1 0 0,0 0 0 0 0,0 0-1 0 0,0 0 1 0 0,0 0 0 0 0,-1 0 0 0 0,1 0-1 0 0,0-1 1 0 0,0 1 0 0 0,0-1-1 0 0,0 0 1 0 0,-1 0 0 0 0,1 0 0 0 0,0 0-1 0 0,-1-1 1 0 0,1 1 0 0 0,-1-1-1 0 0,1 1 1 0 0,-1-1 0 0 0,0 0-1 0 0,0 0 1 0 0,0 0 0 0 0,1-1-16 0 0,55-75 533 0 0,-54 71-521 0 0,121-225 272 0 0,-116 221-527 0 0,-10 33-257 0 0,-1-10 606 0 0,-16 175 506 0 0,17-178-664 0 0,1 1 1 0 0,1-1-1 0 0,0 1 1 0 0,0-1-1 0 0,1 0 1 0 0,0 1-1 0 0,0-1 1 0 0,1 0-1 0 0,0 0 1 0 0,1 0-1 0 0,0-1 1 0 0,0 1-1 0 0,1-1 1 0 0,0 0-1 0 0,1-1 1 0 0,3 5 51 0 0,1-8-1789 0 0,-3-4-2215 0 0,-1 0-1446 0 0,-1 0-427 0 0</inkml:trace>
  <inkml:trace contextRef="#ctx0" brushRef="#br0" timeOffset="3333.036">1639 634 2104 0 0,'0'0'957'0'0,"0"0"-553"0"0,0 0 219 0 0,0 0 466 0 0,0 0 286 0 0,0 0 32 0 0,0 0-213 0 0,-8 32-286 0 0,-25 103-267 0 0,1 107 1524 0 0,30-207-1182 0 0,3-49 1997 0 0,35-169-1443 0 0,-30 152-1471 0 0,1 0 0 0 0,2 0 0 0 0,1 1 0 0 0,1 0 0 0 0,2 0 0 0 0,0 2 0 0 0,2-1 1 0 0,1 2-1 0 0,2 0 0 0 0,0 1 0 0 0,2 1 0 0 0,3-2-66 0 0,11 12-215 0 0,-27 41 74 0 0,-17 117 8 0 0,9-138-228 0 0,-7 47-195 0 0,9-35-2546 0 0,2-4-3758 0 0,-1-11-676 0 0</inkml:trace>
  <inkml:trace contextRef="#ctx0" brushRef="#br0" timeOffset="3897.198">2114 770 2985 0 0,'0'0'1527'0'0,"0"0"-124"0"0,0 0 4 0 0,0 0-18 0 0,0 0-127 0 0,0 0-141 0 0,0 0-151 0 0,0 0-127 0 0,0 0-146 0 0,0 0-175 0 0,0 0-177 0 0,0 0-150 0 0,0 0-79 0 0,-27 16-61 0 0,-80 51-10 0 0,66-26 9 0 0,38-32-48 0 0,-3 4-34 0 0,2 0 0 0 0,0 1 1 0 0,0 0-1 0 0,1 0 0 0 0,1 0 0 0 0,0 0 1 0 0,1 1-1 0 0,1-1 0 0 0,0 0 0 0 0,1 0 0 0 0,1 6 28 0 0,-2-15 26 0 0,0-1 0 0 0,1 0 0 0 0,-1 0 0 0 0,1 0 0 0 0,0 1-1 0 0,0-1 1 0 0,0 0 0 0 0,0 0 0 0 0,1 0 0 0 0,-1 0-1 0 0,1-1 1 0 0,0 1 0 0 0,1 0 0 0 0,-1-1 0 0 0,0 1-1 0 0,1-1 1 0 0,0 0 0 0 0,0 0 0 0 0,0 0 0 0 0,0 0-1 0 0,0-1 1 0 0,1 1 0 0 0,-1-1 0 0 0,1 1 0 0 0,0-1 0 0 0,-1-1-1 0 0,1 1 1 0 0,0 0 0 0 0,0-1 0 0 0,0 0 0 0 0,0 0-1 0 0,1 0 1 0 0,-1 0 0 0 0,0-1 0 0 0,0 0 0 0 0,0 0-1 0 0,1 0 1 0 0,-1 0 0 0 0,0 0 0 0 0,0-1 0 0 0,0 0 0 0 0,1 0-1 0 0,-1 0 1 0 0,0 0 0 0 0,0-1 0 0 0,-1 0 0 0 0,1 0-1 0 0,3-1-25 0 0,0-4 142 0 0,0-1 0 0 0,0 0-1 0 0,0 0 1 0 0,-1 0 0 0 0,0-1-1 0 0,-1 0 1 0 0,0 0 0 0 0,0-1-1 0 0,-1 1 1 0 0,0-1 0 0 0,-1 0 0 0 0,0 0-1 0 0,0 0 1 0 0,-1 0 0 0 0,-1-1-1 0 0,0 1 1 0 0,0-5-142 0 0,-1 13-35 0 0,0 1 0 0 0,0 0 0 0 0,-1 0 0 0 0,1 0-1 0 0,0-1 1 0 0,-1 1 0 0 0,1 0 0 0 0,-1 0 0 0 0,1 0 0 0 0,-1 0 0 0 0,0 0 0 0 0,1 0 0 0 0,-1 0 0 0 0,0 0-1 0 0,0 0 1 0 0,0 0 0 0 0,0 0 0 0 0,0 0 0 0 0,0 1 0 0 0,0-1 0 0 0,0 0 0 0 0,0 1 0 0 0,0-1-1 0 0,0 1 1 0 0,0-1 0 0 0,-1 1 0 0 0,1-1 0 0 0,0 1 0 0 0,0 0 0 0 0,0 0 0 0 0,-1 0 0 0 0,1-1 0 0 0,0 1-1 0 0,0 0 1 0 0,-1 1 0 0 0,1-1 0 0 0,0 0 0 0 0,0 0 0 0 0,0 0 0 0 0,-1 1 0 0 0,0-1 35 0 0,-50 17-3576 0 0,51-16 3479 0 0,-3 1-321 0 0,1 0 0 0 0,-1 0 0 0 0,1 0 0 0 0,-1 0 0 0 0,1 1 0 0 0,0 0 0 0 0,0 0 0 0 0,0 0 0 0 0,1 0 0 0 0,-1 0 0 0 0,1 0 0 0 0,0 1 0 0 0,-1-1 0 0 0,1 1 0 0 0,1-1 0 0 0,-1 2 418 0 0,53-2 1375 0 0,92-46 2320 0 0,-5-13-3234 0 0,-131 51-1173 0 0,3-1-4738 0 0,-8 3-403 0 0</inkml:trace>
  <inkml:trace contextRef="#ctx0" brushRef="#br0" timeOffset="4214.815">2618 818 7658 0 0,'0'0'1967'0'0,"0"0"-152"0"0,0 0-152 0 0,0 0-259 0 0,0 0-349 0 0,0 0-295 0 0,0 0-204 0 0,0 0-144 0 0,0 0-138 0 0,0 0-101 0 0,0 0-68 0 0,0 0-49 0 0,0 0-17 0 0,-26 26-15 0 0,-79 80-17 0 0,42-18-65 0 0,-1 15-350 0 0,-55 72-4447 0 0,108-162 2809 0 0,0 2-4173 0 0,7-11 1837 0 0</inkml:trace>
  <inkml:trace contextRef="#ctx0" brushRef="#br0" timeOffset="5413.267">2592 1079 0 0 0,'0'0'269'0'0,"0"0"797"0"0,0 0 210 0 0,0 0-69 0 0,0 0-140 0 0,0 0-204 0 0,0 0-215 0 0,0 0-181 0 0,0 0-160 0 0,-1 34-133 0 0,-4 102-70 0 0,-13-1 191 0 0,18-135-188 0 0,-1 0 1 0 0,1-1-1 0 0,0 1 0 0 0,-1 0 0 0 0,1-1 1 0 0,0 1-1 0 0,-1 0 0 0 0,1 0 1 0 0,-1 0-1 0 0,1-1 0 0 0,0 1 1 0 0,-1 0-1 0 0,1 0 0 0 0,-1 0 0 0 0,1 0 1 0 0,0 0-1 0 0,-1-1 0 0 0,1 1 1 0 0,-1 0-1 0 0,1 0 0 0 0,-1 0 0 0 0,1 0 1 0 0,-1 1-1 0 0,1-1 0 0 0,0 0 1 0 0,-1 0-1 0 0,1 0 0 0 0,-1 0 0 0 0,1 0 1 0 0,-1 0-1 0 0,1 1 0 0 0,0-1 1 0 0,-1 0-1 0 0,1 0 0 0 0,0 1 1 0 0,-1-1-1 0 0,1 0 0 0 0,0 1 0 0 0,-1-1 1 0 0,1 0-1 0 0,0 1 0 0 0,-1-1-107 0 0,-1-12 290 0 0,1-1 0 0 0,0 1 0 0 0,1-1 1 0 0,0 1-1 0 0,1 0 0 0 0,1-1 0 0 0,0 1 0 0 0,0 0 0 0 0,1 0 0 0 0,5-12-290 0 0,85-124 843 0 0,-82 136-857 0 0,0 0 0 0 0,0 0 1 0 0,1 1-1 0 0,1 1 0 0 0,0 0 0 0 0,0 0 1 0 0,1 2-1 0 0,0-1 0 0 0,0 2 0 0 0,13-5 14 0 0,-25 11-17 0 0,1 0 1 0 0,-1 0-1 0 0,0 0 0 0 0,1 0 0 0 0,-1 1 0 0 0,1-1 0 0 0,-1 1 0 0 0,1-1 0 0 0,0 1 0 0 0,-1 0 1 0 0,1 0-1 0 0,-1 0 0 0 0,1 1 0 0 0,-1-1 0 0 0,1 1 0 0 0,-1-1 0 0 0,1 1 0 0 0,-1 0 0 0 0,1 0 1 0 0,-1 0-1 0 0,0 0 0 0 0,1 0 0 0 0,-1 0 0 0 0,0 1 0 0 0,0-1 0 0 0,0 1 0 0 0,0 0 0 0 0,0-1 1 0 0,0 1-1 0 0,0 0 0 0 0,-1 0 0 0 0,1 0 0 0 0,-1 0 0 0 0,0 1 0 0 0,1-1 0 0 0,-1 0 0 0 0,0 1 0 0 0,0-1 1 0 0,0 0-1 0 0,-1 1 0 0 0,1-1 0 0 0,0 1 0 0 0,-1-1 0 0 0,0 1 0 0 0,0 1 17 0 0,1 3 35 0 0,0 1-1 0 0,-1-1 0 0 0,-1 1 1 0 0,1-1-1 0 0,-1 0 1 0 0,0 1-1 0 0,-1-1 0 0 0,0 0 1 0 0,0 0-1 0 0,0 0 1 0 0,-1 0-1 0 0,0 0 0 0 0,-1 0 1 0 0,1-1-1 0 0,-1 1 1 0 0,0-1-1 0 0,-1 0 0 0 0,1-1 1 0 0,-1 1-1 0 0,-1-1 1 0 0,1 0-1 0 0,-1 0 0 0 0,0 0 1 0 0,-1 0-35 0 0,3-3-19 0 0,0 1 0 0 0,-1-1 0 0 0,1 0 0 0 0,-1-1 0 0 0,0 1 0 0 0,0-1 0 0 0,0 0 1 0 0,1 0-1 0 0,-1 0 0 0 0,0-1 0 0 0,0 1 0 0 0,0-1 0 0 0,0-1 0 0 0,0 1 0 0 0,0-1 0 0 0,0 0 0 0 0,0 0 1 0 0,0 0 18 0 0,-25-11-3104 0 0,5-7-4113 0 0,17 12 1957 0 0</inkml:trace>
  <inkml:trace contextRef="#ctx0" brushRef="#br0" timeOffset="11250.626">2064 229 3049 0 0,'0'0'1197'0'0,"0"0"-249"0"0,0 0 50 0 0,0 0 238 0 0,0 0 189 0 0,0 0 28 0 0,0 0-98 0 0,0 0-205 0 0,0 0-230 0 0,0 0-203 0 0,0 0-195 0 0,19-8 1677 0 0,144-10 406 0 0,-162 19-2592 0 0,0 1 0 0 0,0-1 0 0 0,0 0 0 0 0,0 1 0 0 0,0-1 1 0 0,-1 1-1 0 0,1-1 0 0 0,-1 1 0 0 0,1-1 0 0 0,-1 1 1 0 0,1 0-1 0 0,-1-1 0 0 0,0 1 0 0 0,0-1 0 0 0,0 1 0 0 0,0 0 1 0 0,0-1-1 0 0,0 1 0 0 0,0 0 0 0 0,-1-1 0 0 0,1 1 1 0 0,-1-1-1 0 0,1 1 0 0 0,-1-1 0 0 0,1 1 0 0 0,-1-1 0 0 0,0 1 1 0 0,0-1-1 0 0,0 0 0 0 0,0 1 0 0 0,0-1 0 0 0,0 0 0 0 0,0 0 1 0 0,-1 1-14 0 0,-52 60 447 0 0,47-56-432 0 0,0 0 0 0 0,0 1 0 0 0,1-1 1 0 0,0 1-1 0 0,0 0 0 0 0,1 1 0 0 0,0 0 0 0 0,0-1 1 0 0,1 1-1 0 0,0 1 0 0 0,0-1 0 0 0,0 5-15 0 0,4-12 12 0 0,0 0-1 0 0,-1 0 0 0 0,1 0 1 0 0,1 0-1 0 0,-1 1 1 0 0,0-1-1 0 0,0 0 0 0 0,0 0 1 0 0,1 0-1 0 0,-1 0 1 0 0,0 0-1 0 0,1 0 1 0 0,-1 0-1 0 0,1 0 0 0 0,-1 0 1 0 0,1 0-1 0 0,0 0 1 0 0,-1 0-1 0 0,1 0 1 0 0,0 0-1 0 0,0 0 0 0 0,-1 0 1 0 0,1-1-1 0 0,0 1 1 0 0,0 0-1 0 0,0-1 0 0 0,0 1 1 0 0,0-1-1 0 0,0 1 1 0 0,0-1-1 0 0,0 1 1 0 0,0-1-1 0 0,1 0 0 0 0,-1 1 1 0 0,0-1-1 0 0,0 0 1 0 0,0 0-1 0 0,0 0 0 0 0,0 0 1 0 0,1 0-1 0 0,-1 0 1 0 0,1 0-12 0 0,53-2 827 0 0,101-41 603 0 0,-119 36-2382 0 0,-33 5-1761 0 0,-2 0-241 0 0,1 2-4790 0 0,-3 0-1481 0 0</inkml:trace>
  <inkml:trace contextRef="#ctx0" brushRef="#br0" timeOffset="17856.905">3781 608 0 0 0,'0'0'764'0'0,"0"0"23"0"0,0 0 200 0 0,0 0 273 0 0,0 0 199 0 0,0 0 11 0 0,0 0-147 0 0,0 0-216 0 0,0 0-178 0 0,0 0-122 0 0,4 0 2628 0 0,-38 34-1860 0 0,-157 138-1255 0 0,149-143-383 0 0,-2-2-1 0 0,-1-2 1 0 0,-1-1-1 0 0,-1-3 0 0 0,-1-2 1 0 0,0-2-1 0 0,-13 1 64 0 0,-92-3 960 0 0,152-15-940 0 0,0 0 0 0 0,0 0 0 0 0,0 0 0 0 0,1 0 1 0 0,-1 0-1 0 0,0 0 0 0 0,0-1 0 0 0,0 1 0 0 0,0 0 0 0 0,1 0 0 0 0,-1-1 0 0 0,0 1 0 0 0,0-1 0 0 0,0 1 0 0 0,1-1 0 0 0,-1 1 0 0 0,0-1 0 0 0,1 0 0 0 0,-1 1 0 0 0,1-1 0 0 0,-1 0 0 0 0,1 1 0 0 0,-1-1 0 0 0,1 0 1 0 0,-1 0-1 0 0,1 1 0 0 0,-1-1 0 0 0,1 0 0 0 0,0 0 0 0 0,0 0 0 0 0,-1 0 0 0 0,1 1 0 0 0,0-1 0 0 0,0 0 0 0 0,0 0 0 0 0,0 0 0 0 0,0 0 0 0 0,0 0 0 0 0,0 0 0 0 0,0 1 0 0 0,0-1 0 0 0,1 0 0 0 0,-1 0 1 0 0,0 0-1 0 0,0 0 0 0 0,1 1 0 0 0,-1-1 0 0 0,1 0 0 0 0,-1 0 0 0 0,1 0 0 0 0,-1 1 0 0 0,1-2-20 0 0,24-42 120 0 0,-3 18-62 0 0,2 0-1 0 0,1 2 0 0 0,1 0 1 0 0,1 2-1 0 0,9-5-57 0 0,89-58 128 0 0,-124 85-106 0 0,1 0 1 0 0,0 0 0 0 0,0 0-1 0 0,-1 0 1 0 0,1 0-1 0 0,0 0 1 0 0,0 0-1 0 0,-1 1 1 0 0,1-1 0 0 0,0 1-1 0 0,0-1 1 0 0,-1 1-1 0 0,1 0 1 0 0,-1-1-1 0 0,1 1 1 0 0,-1 0-1 0 0,1 0 1 0 0,-1 0 0 0 0,1 0-1 0 0,-1 1 1 0 0,0-1-1 0 0,1 0 1 0 0,-1 0-1 0 0,0 1 1 0 0,0-1-1 0 0,0 1 1 0 0,0-1 0 0 0,-1 1-1 0 0,1-1 1 0 0,1 3-23 0 0,6 6 150 0 0,18 16 151 0 0,1-1 1 0 0,2-1-1 0 0,0-2 1 0 0,1 0 0 0 0,1-3-1 0 0,2 0 1 0 0,-1-2-1 0 0,20 6-301 0 0,45 9 404 0 0,-79-27-8695 0 0,-23-7 2506 0 0,3 1-2098 0 0</inkml:trace>
  <inkml:trace contextRef="#ctx0" brushRef="#br0" timeOffset="18404.077">3056 321 3081 0 0,'0'0'920'0'0,"0"0"-100"0"0,0 0 134 0 0,0 0 276 0 0,0 0 207 0 0,0 0 59 0 0,0 0-65 0 0,0 0-208 0 0,0 0-207 0 0,0 0-169 0 0,0 0-156 0 0,0 0-107 0 0,0 0-52 0 0,6-3 10 0 0,72-16 1838 0 0,228 26 325 0 0,-107 1-1870 0 0,-199-8-661 0 0,0 0 36 0 0,0 0 32 0 0,0 0 17 0 0,0 0 18 0 0,0 0 3 0 0,0 0-30 0 0,0 0-31 0 0,0 0-34 0 0,-2-9-109 0 0,0 1-1 0 0,0 0 1 0 0,-1 0 0 0 0,0 1 0 0 0,-1-1-1 0 0,0 1 1 0 0,0-1 0 0 0,0 1-1 0 0,-1 1 1 0 0,0-1 0 0 0,0 0 0 0 0,-1 1-1 0 0,0 0 1 0 0,0 1 0 0 0,-5-4-76 0 0,-9-12-34 0 0,-62-93-2373 0 0,71 86-2123 0 0,5-2-3658 0 0,6 26-2609 0 0</inkml:trace>
</inkml:ink>
</file>

<file path=ppt/ink/ink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7:51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688 19 9778 0 0,'0'0'344'0'0,"0"0"-928"0"0,0 0 168 0 0,0 0 344 0 0,0 0 8 0 0,0 0-96 0 0,0 0-64 0 0,0 0-120 0 0,0 0-360 0 0,0 0-769 0 0,0 0-1375 0 0,0 0-385 0 0</inkml:trace>
</inkml:ink>
</file>

<file path=ppt/ink/ink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8:46.7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28 201 5033 0 0,'0'0'1376'0'0,"0"0"-74"0"0,0 0 94 0 0,0 0 165 0 0,0 0 63 0 0,0 0-53 0 0,0 0-208 0 0,0 0-306 0 0,0 0-256 0 0,0 0-233 0 0,-5-4 259 0 0,25 89 312 0 0,-15-38-816 0 0,-1-1 0 0 0,-3 1 0 0 0,-1 0 0 0 0,-3 8-323 0 0,-4 9 195 0 0,-2-1 0 0 0,-2-1 0 0 0,-11 30-195 0 0,22-92 26 0 0,0 0 1 0 0,0 0-1 0 0,1 0 0 0 0,-1 0 0 0 0,0 0 0 0 0,1 0 0 0 0,-1 1 1 0 0,0-1-1 0 0,0 0 0 0 0,1 0 0 0 0,-1 0 0 0 0,0 0 0 0 0,0 1 1 0 0,0-1-1 0 0,1 0 0 0 0,-1 0 0 0 0,0 1 0 0 0,0-1 0 0 0,0 0 1 0 0,0 0-1 0 0,1 1 0 0 0,-1-1 0 0 0,0 0 0 0 0,0 0 0 0 0,0 1 1 0 0,0-1-1 0 0,0 0 0 0 0,0 1 0 0 0,0-1 0 0 0,0 0 0 0 0,0 1 1 0 0,0-1-1 0 0,0 0 0 0 0,0 0 0 0 0,0 1 0 0 0,0-1 0 0 0,0 0-26 0 0,12-10 31 0 0,52-48 120 0 0,-30 32-163 0 0,2 2-1 0 0,0 2 1 0 0,2 1 0 0 0,0 1-1 0 0,21-6 13 0 0,-39 18-35 0 0,0 1 0 0 0,0 1-1 0 0,0 0 1 0 0,1 2 0 0 0,-1 0-1 0 0,1 1 1 0 0,0 1 0 0 0,8 1 35 0 0,-26 1-14 0 0,1 0 0 0 0,-1 0 1 0 0,0-1-1 0 0,0 2 0 0 0,0-1 1 0 0,1 0-1 0 0,-1 1 0 0 0,0 0 1 0 0,0-1-1 0 0,0 1 0 0 0,0 0 1 0 0,0 1-1 0 0,0-1 0 0 0,0 1 1 0 0,0-1-1 0 0,0 1 0 0 0,-1 0 1 0 0,1 0-1 0 0,-1 0 0 0 0,1 0 1 0 0,-1 0-1 0 0,0 1 0 0 0,0-1 1 0 0,0 1-1 0 0,0-1 0 0 0,0 1 1 0 0,0 0-1 0 0,-1 0 0 0 0,0 0 1 0 0,1 0-1 0 0,-1 0 0 0 0,0 0 1 0 0,0 0-1 0 0,-1 0 0 0 0,1 0 1 0 0,-1 2 13 0 0,1 3 20 0 0,0 0 1 0 0,0 0 0 0 0,-1 0-1 0 0,-1 0 1 0 0,0 1 0 0 0,0-1-1 0 0,0 0 1 0 0,-1 0 0 0 0,0 0-1 0 0,0 0 1 0 0,-1-1 0 0 0,0 1-1 0 0,-1-1 1 0 0,0 1 0 0 0,0-1 0 0 0,0 0-1 0 0,-1-1 1 0 0,0 1 0 0 0,0-1-1 0 0,0 0 1 0 0,-1 0 0 0 0,0-1-1 0 0,-1 1 1 0 0,1-1 0 0 0,-1-1-1 0 0,-6 4-20 0 0,-3 2 22 0 0,0-2 1 0 0,-1 0-1 0 0,0-1 0 0 0,0-1 0 0 0,-1 0 0 0 0,0-1 0 0 0,0-1 1 0 0,0-1-1 0 0,-1-1 0 0 0,1 0 0 0 0,-10-1-22 0 0,-65-12-492 0 0,57-13-1427 0 0,32-22-3540 0 0,19 17-2138 0 0,-6 17 474 0 0</inkml:trace>
  <inkml:trace contextRef="#ctx0" brushRef="#br0" timeOffset="665.538">742 654 5369 0 0,'0'0'1777'0'0,"0"0"-234"0"0,0 0-94 0 0,0 0-31 0 0,0 0-131 0 0,0 0-220 0 0,0 0-217 0 0,0 0-151 0 0,0 0-63 0 0,0 0-23 0 0,0 0-3 0 0,0 0 11 0 0,0 0-9 0 0,14 18-28 0 0,44 53-32 0 0,-58-70-529 0 0,1 0 0 0 0,0 0 0 0 0,0 1 0 0 0,0-1 0 0 0,0 0 0 0 0,0 0-1 0 0,0 0 1 0 0,0 0 0 0 0,1 0 0 0 0,-1 0 0 0 0,0-1 0 0 0,0 1 0 0 0,1 0 0 0 0,-1-1 0 0 0,1 1 0 0 0,-1 0 0 0 0,0-1 0 0 0,1 0 0 0 0,-1 1 0 0 0,1-1 0 0 0,-1 0 0 0 0,1 0-1 0 0,-1 0 1 0 0,1 0 0 0 0,-1 0 0 0 0,1 0 0 0 0,-1 0 0 0 0,1-1 0 0 0,-1 1 0 0 0,1 0 0 0 0,-1-1 0 0 0,1 1 0 0 0,-1-1 0 0 0,0 0 0 0 0,1 1 0 0 0,-1-1 0 0 0,1 0-23 0 0,5-3 150 0 0,33-14 241 0 0,-1-2-1 0 0,0-1 1 0 0,-2-2 0 0 0,-1-2 0 0 0,15-14-391 0 0,28-18 146 0 0,-7 2-6 0 0,-77 64-179 0 0,-1 0-1 0 0,2 0 0 0 0,0 1 1 0 0,0 0-1 0 0,0-1 0 0 0,1 1 1 0 0,1 0-1 0 0,0 0 0 0 0,0 1 1 0 0,1-1-1 0 0,0 4 40 0 0,3-11 8 0 0,0 1 0 0 0,1 0-1 0 0,0-1 1 0 0,-1 1 0 0 0,1-1 0 0 0,1 0 0 0 0,-1 0-1 0 0,0 0 1 0 0,1-1 0 0 0,-1 1 0 0 0,1-1-1 0 0,0 0 1 0 0,0 0 0 0 0,0 0 0 0 0,0 0 0 0 0,0-1-1 0 0,0 0 1 0 0,1 1 0 0 0,-1-2 0 0 0,0 1 0 0 0,1 0-1 0 0,-1-1 1 0 0,0 0 0 0 0,1 0-8 0 0,11 2 85 0 0,-1-2-1 0 0,1 0 1 0 0,-1 0 0 0 0,0-2 0 0 0,1 0 0 0 0,-1-1 0 0 0,0 0-1 0 0,0-1 1 0 0,0-1 0 0 0,0 0-85 0 0,265-142 1506 0 0,-263 138-1441 0 0,0-1 1 0 0,-1 0-1 0 0,0-2 1 0 0,-1 0-1 0 0,0 0 1 0 0,-1-1-1 0 0,-1-1 0 0 0,0-1 1 0 0,0 0-1 0 0,-2 0 1 0 0,0-1-1 0 0,-1-1 1 0 0,0 0-1 0 0,-2 0 1 0 0,0-1-1 0 0,0 0 1 0 0,-2 0-1 0 0,0 0 1 0 0,-2-1-1 0 0,0 0 1 0 0,1-13-66 0 0,-15-69 293 0 0,9 98-306 0 0,0 1 0 0 0,0-1 0 0 0,0 1 0 0 0,0-1 0 0 0,0 1 0 0 0,0 0 0 0 0,-1-1 1 0 0,1 1-1 0 0,-1 0 0 0 0,1 0 0 0 0,-1 0 0 0 0,0 0 0 0 0,0 0 0 0 0,0 0 0 0 0,0 1 0 0 0,0-1 1 0 0,0 1-1 0 0,-1-1 0 0 0,1 1 0 0 0,0 0 0 0 0,-1 0 0 0 0,1 0 0 0 0,-1 0 0 0 0,1 0 0 0 0,-1 1 0 0 0,0-1 1 0 0,1 1-1 0 0,-1 0 0 0 0,0-1 0 0 0,1 1 0 0 0,-1 0 0 0 0,1 1 0 0 0,-1-1 0 0 0,0 0 0 0 0,1 1 0 0 0,-1-1 1 0 0,0 1 12 0 0,-4 3-54 0 0,-1 0 0 0 0,1 1 1 0 0,-1 0-1 0 0,1 0 0 0 0,1 0 1 0 0,-1 1-1 0 0,1 0 1 0 0,0 1-1 0 0,0-1 0 0 0,1 1 1 0 0,0 0-1 0 0,0 0 0 0 0,1 1 1 0 0,-2 2 53 0 0,-7 17-47 0 0,0 0-1 0 0,2 1 1 0 0,0 0 0 0 0,2 1 0 0 0,2 1-1 0 0,0-1 1 0 0,2 1 0 0 0,2 0 0 0 0,0 0-1 0 0,2 0 1 0 0,1 0 0 0 0,2 11 47 0 0,1-18-48 0 0,1 1 0 0 0,1-1 0 0 0,0 1 0 0 0,2-1 0 0 0,1-1 0 0 0,1 0 0 0 0,3 6 48 0 0,10 25-197 0 0,1 7-1469 0 0,-23-60 1119 0 0,0 0-37 0 0,0 0-79 0 0,-1-5-1616 0 0,-31-45-10512 0 0,26 39 6950 0 0</inkml:trace>
  <inkml:trace contextRef="#ctx0" brushRef="#br0" timeOffset="917.885">1394 182 12595 0 0,'0'0'1312'0'0,"0"0"-165"0"0,0 0-38 0 0,0 0 90 0 0,0 0-13 0 0,0 0-154 0 0,0 0-153 0 0,37 0-145 0 0,117-3-125 0 0,501-1-580 0 0,-580-1-3209 0 0,-28 0-2760 0 0,-10 0-5723 0 0</inkml:trace>
</inkml:ink>
</file>

<file path=ppt/ink/ink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8:55.9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0 269 1784 0 0,'0'0'1475'0'0,"0"0"110"0"0,0 0 186 0 0,0 0 146 0 0,0 0-32 0 0,0 0-225 0 0,0 0-311 0 0,0 0-336 0 0,0 0-281 0 0,0 0-109 0 0,0 0 15 0 0,0 0 35 0 0,0 0 43 0 0,11 0-60 0 0,412-33 2096 0 0,-414 33-3137 0 0,69-9-344 0 0,-53 4-2324 0 0,-2-3-3508 0 0,-19 8 1952 0 0,-1 0-1283 0 0</inkml:trace>
  <inkml:trace contextRef="#ctx0" brushRef="#br0" timeOffset="201.952">57 545 3009 0 0,'0'0'1904'0'0,"0"0"-328"0"0,0 0 57 0 0,0 0 135 0 0,0 0 8 0 0,0 0-271 0 0,0 0-297 0 0,197 4-296 0 0,-158-12-344 0 0,7 5-176 0 0,2-8-175 0 0,2 3-169 0 0,-1 1-217 0 0,5-4-423 0 0,1 0-672 0 0,-2 0-928 0 0,-14 4-1561 0 0,-12-1-4793 0 0</inkml:trace>
  <inkml:trace contextRef="#ctx0" brushRef="#br0" timeOffset="518.498">1543 37 11779 0 0,'0'0'1330'0'0,"0"0"-317"0"0,0 0-93 0 0,0 0 96 0 0,0 0 64 0 0,0 0-89 0 0,0 0-176 0 0,0 0-128 0 0,0 0-86 0 0,0 0-69 0 0,0 0-55 0 0,0 0-68 0 0,0 0-61 0 0,-6 27-40 0 0,-17 86-29 0 0,-16 133 364 0 0,22-36-2785 0 0,13-206-1385 0 0,-2-4-4283 0 0,4 0 3466 0 0,1 0-1061 0 0</inkml:trace>
  <inkml:trace contextRef="#ctx0" brushRef="#br0" timeOffset="814.033">1011 30 4945 0 0,'0'0'1599'0'0,"0"0"163"0"0,0 0 192 0 0,0 0-3 0 0,0 0-238 0 0,0 0-268 0 0,34 0-222 0 0,106-1-205 0 0,7-6 1100 0 0,236-10-503 0 0,-243 12-2230 0 0,-91 25-3260 0 0,-26 7-7255 0 0,-21-22 5407 0 0</inkml:trace>
  <inkml:trace contextRef="#ctx0" brushRef="#br0" timeOffset="1065.724">893 784 1488 0 0,'0'0'2545'0'0,"0"0"-791"0"0,0 0 11 0 0,0 0 273 0 0,0 0 57 0 0,0 0-224 0 0,35 4-332 0 0,113 7-373 0 0,-20-21 395 0 0,56-20 114 0 0,138-3-1675 0 0,-233 32-1828 0 0,-51 2-5681 0 0,-27-1-2651 0 0</inkml:trace>
  <inkml:trace contextRef="#ctx0" brushRef="#br0" timeOffset="1547.94">1974 700 5585 0 0,'0'0'2813'0'0,"0"0"-1713"0"0,0 0-513 0 0,0 0 128 0 0,0 0 102 0 0,0 0-85 0 0,0 0-209 0 0,0 0-234 0 0,0 0-154 0 0,0 0-71 0 0,0 0-29 0 0,-7 32-36 0 0,-21 98-14 0 0,8-53 378 0 0,17-81 3822 0 0,-4-33-2672 0 0,8 23-1393 0 0,0 1 0 0 0,1-1 1 0 0,1 1-1 0 0,0 0 0 0 0,1-1 0 0 0,0 1 0 0 0,1 1 0 0 0,0-1 0 0 0,1 1 0 0 0,0 0 0 0 0,1 0 1 0 0,1 1-1 0 0,0 0 0 0 0,0 0 0 0 0,1 1 0 0 0,0 0 0 0 0,1 0 0 0 0,0 1 0 0 0,1 0 1 0 0,0 1-1 0 0,3-1-120 0 0,9-7 4 0 0,2 1 0 0 0,0 2 1 0 0,1 0-1 0 0,0 2 1 0 0,0 0-1 0 0,1 2 0 0 0,1 1 1 0 0,0 2-1 0 0,19-3-4 0 0,-44 8-7 0 0,-1 0-1 0 0,1 0 1 0 0,0 0-1 0 0,0 1 1 0 0,0-1 0 0 0,0 1-1 0 0,-1-1 1 0 0,1 1-1 0 0,0 0 1 0 0,0 0 0 0 0,0 0-1 0 0,0 1 1 0 0,0-1-1 0 0,0 1 1 0 0,-1 0 0 0 0,1-1-1 0 0,0 1 1 0 0,0 0-1 0 0,-1 1 1 0 0,1-1-1 0 0,-1 0 1 0 0,1 1 0 0 0,-1-1-1 0 0,0 1 1 0 0,1 0-1 0 0,-1 0 1 0 0,0 0 0 0 0,0 0-1 0 0,0 0 1 0 0,0 1-1 0 0,-1-1 1 0 0,1 0 0 0 0,-1 1-1 0 0,1-1 1 0 0,-1 1-1 0 0,1 1 8 0 0,-1 2 9 0 0,1 1-1 0 0,-1-1 0 0 0,-1 1 0 0 0,1 0 1 0 0,-1-1-1 0 0,0 1 0 0 0,0 0 0 0 0,-1-1 1 0 0,0 1-1 0 0,0-1 0 0 0,-1 1 0 0 0,0-1 0 0 0,0 1 1 0 0,0-1-1 0 0,-1 0 0 0 0,0 0 0 0 0,0 0 1 0 0,0 0-1 0 0,-1-1 0 0 0,0 0 0 0 0,0 1 1 0 0,0-1-1 0 0,-1 0 0 0 0,0-1 0 0 0,0 1 1 0 0,0-1-1 0 0,0 0 0 0 0,-1 0 0 0 0,1-1 1 0 0,-1 0-1 0 0,0 0 0 0 0,0 0 0 0 0,-4 1-8 0 0,-97 24-740 0 0,38-36-2019 0 0,27-12-5608 0 0,30 12-1774 0 0</inkml:trace>
</inkml:ink>
</file>

<file path=ppt/ink/ink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8:50.2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15 792 0 0,'0'0'1683'0'0,"0"0"-204"0"0,0 0 3 0 0,0 0 117 0 0,0 0 144 0 0,0 0-21 0 0,0 0-137 0 0,0 0-210 0 0,0 0-217 0 0,0 0-167 0 0,0 0-151 0 0,0 0-125 0 0,0 0-130 0 0,20-2-94 0 0,95-11 234 0 0,168 53-1713 0 0,-169-39-4908 0 0,-67-1-36 0 0,-22 0-217 0 0</inkml:trace>
  <inkml:trace contextRef="#ctx0" brushRef="#br0" timeOffset="-1432.464">553 622 0 0 0,'142'-98'0'0'0,"-102"68"0"0"0,-55 19 0 0 0,15 7 0 0 0</inkml:trace>
  <inkml:trace contextRef="#ctx0" brushRef="#br0" timeOffset="-1050.557">705 453 0 0 0,'0'0'321'0'0,"0"0"272"0"0,0 0 105 0 0,0 0 32 0 0,0 0 10 0 0,1-6-60 0 0,1-2-565 0 0,3-18 2006 0 0,-3 8 3249 0 0,-2 17-4369 0 0,0 1-12 0 0,0 0-37 0 0,0 0-73 0 0,0 0-91 0 0,0 0-109 0 0,0 0-122 0 0,0 0-121 0 0,0 0-78 0 0,0 23 380 0 0,-4 32-585 0 0,-2-1 0 0 0,-3 0-1 0 0,-2-1 1 0 0,-10 26-153 0 0,13-47-12 0 0,-42 122-805 0 0,18-91-3272 0 0,25-51 45 0 0,5-9-4835 0 0,2-3 7364 0 0</inkml:trace>
  <inkml:trace contextRef="#ctx0" brushRef="#br0" timeOffset="-737.413">232 339 1864 0 0,'0'0'971'0'0,"0"0"126"0"0,0 0 255 0 0,0 0 201 0 0,0 0 74 0 0,0 0-52 0 0,0 0-138 0 0,32 0-148 0 0,99 0-166 0 0,248-34 4045 0 0,-353 33-5162 0 0,0 0 0 0 0,0 2 0 0 0,1 0 0 0 0,-1 2 0 0 0,0 1 0 0 0,25 8-6 0 0,49 23-1501 0 0,-39-1-3561 0 0,-36-19-1890 0 0,-18-10 1375 0 0</inkml:trace>
  <inkml:trace contextRef="#ctx0" brushRef="#br0" timeOffset="-417.369">0 1042 5089 0 0,'0'0'1326'0'0,"0"0"-758"0"0,0 0-3 0 0,0 0 553 0 0,0 0 545 0 0,0 0 167 0 0,0 0-138 0 0,0 0-265 0 0,0 0-265 0 0,33-3-214 0 0,103-10-156 0 0,14-8 826 0 0,139-20-933 0 0,-198 23-3482 0 0,-33-3-7607 0 0,-47 17 3122 0 0</inkml:trace>
  <inkml:trace contextRef="#ctx0" brushRef="#br0" timeOffset="880.498">670 969 0 0 0,'135'-18'0'0'0,"-122"15"1569"0"0,-13 2 7227 0 0,-17-3-8663 0 0,-80 4 3008 0 0,-71 61-1389 0 0,159-61-2955 0 0,14-21-9758 0 0,-1 14 7734 0 0</inkml:trace>
  <inkml:trace contextRef="#ctx0" brushRef="#br0" timeOffset="1779.836">1202 810 1248 0 0,'0'0'1562'0'0,"0"0"-194"0"0,0 0-46 0 0,0 0 107 0 0,0 0 38 0 0,0 0-93 0 0,0 0-99 0 0,0 0-84 0 0,0 0-72 0 0,0 0-39 0 0,0 0-120 0 0,0 0-130 0 0,15 1-74 0 0,97 1 1286 0 0,161-8 696 0 0,-267 0-4810 0 0,-5-3-7800 0 0,-1 9 967 0 0</inkml:trace>
  <inkml:trace contextRef="#ctx0" brushRef="#br0" timeOffset="1997.224">1421 589 4897 0 0,'0'0'930'0'0,"0"0"75"0"0,0 0 347 0 0,0 0 335 0 0,0 0 83 0 0,0 0-172 0 0,0 0-310 0 0,-3 35-377 0 0,-13 111-315 0 0,-12 148-1192 0 0,34-264-2320 0 0,5-12-5574 0 0,-6-10 4458 0 0</inkml:trace>
  <inkml:trace contextRef="#ctx0" brushRef="#br0" timeOffset="2585.719">1744 1127 8074 0 0,'0'0'1181'0'0,"0"0"-254"0"0,0 0 39 0 0,0 0 277 0 0,0 0 189 0 0,0 0-52 0 0,0 0-232 0 0,0 0-315 0 0,0 0-231 0 0,0 0-141 0 0,0 0-49 0 0,21-33-6 0 0,66-105 20 0 0,6 6 698 0 0,102-106-13 0 0,-195 239-1124 0 0,0-1-1 0 0,0 1 1 0 0,0-1-1 0 0,0 0 1 0 0,0 1-1 0 0,1-1 1 0 0,-1 1-1 0 0,0-1 1 0 0,0 0 0 0 0,0 1-1 0 0,1-1 1 0 0,-1 1-1 0 0,0-1 1 0 0,0 0-1 0 0,1 1 1 0 0,-1-1 0 0 0,0 0-1 0 0,1 0 1 0 0,-1 1-1 0 0,0-1 1 0 0,1 0-1 0 0,-1 0 1 0 0,1 1-1 0 0,-1-1 1 0 0,0 0 0 0 0,1 0-1 0 0,-1 0 1 0 0,1 0-1 0 0,-1 0 1 0 0,1 0-1 0 0,-1 0 1 0 0,0 0 0 0 0,1 0-1 0 0,-1 0 1 0 0,1 0-1 0 0,-1 0 1 0 0,1 0-1 0 0,-1 0 1 0 0,1 0-1 0 0,-1 0 1 0 0,0 0 0 0 0,1 0-1 0 0,-1-1 1 0 0,1 1-1 0 0,-1 0 1 0 0,0 0-1 0 0,1 0 1 0 0,-1-1 0 0 0,0 1-1 0 0,1 0 1 0 0,-1-1-1 0 0,0 1 1 0 0,1 0-1 0 0,-1-1 1 0 0,0 1-1 0 0,0 0 1 0 0,1-1 0 0 0,-1 1-1 0 0,0 0 1 0 0,0-1-1 0 0,0 1 1 0 0,1-1-1 0 0,-1 1 1 0 0,0-1 0 0 0,0 1-1 0 0,0-1 14 0 0,7 188-59 0 0,-7-185 61 0 0,1 1 0 0 0,-1-1-1 0 0,0 0 1 0 0,1 0 0 0 0,-1 0-1 0 0,1 0 1 0 0,0 0 0 0 0,0-1-1 0 0,0 1 1 0 0,0 0 0 0 0,0 0-1 0 0,0 0 1 0 0,0-1 0 0 0,0 1-1 0 0,1-1 1 0 0,-1 1 0 0 0,1-1-1 0 0,-1 1 1 0 0,1-1 0 0 0,0 0-1 0 0,-1 0 1 0 0,1 0 0 0 0,0 0-1 0 0,0 0 1 0 0,0 0 0 0 0,-1 0-1 0 0,1 0 1 0 0,0-1 0 0 0,0 1-1 0 0,0-1 1 0 0,1 0 0 0 0,-1 1-1 0 0,0-1 1 0 0,0 0 0 0 0,0 0-1 0 0,0 0 1 0 0,0-1 0 0 0,0 1-1 0 0,0 0 1 0 0,0-1 0 0 0,0 1-1 0 0,0-1 1 0 0,0 0 0 0 0,1 0-2 0 0,130-125 158 0 0,-99 89-186 0 0,137-163-410 0 0,-135 166 427 0 0,-35 33 7 0 0,-1 1-44 0 0,-37 148 216 0 0,30-126-194 0 0,1 0 0 0 0,0 0 1 0 0,2 1-1 0 0,1 0 0 0 0,1 0 0 0 0,0 0 0 0 0,2 0 0 0 0,1 8 26 0 0,35 36-2691 0 0,-15-53-1732 0 0,5-9-3763 0 0,-18-5 3042 0 0</inkml:trace>
  <inkml:trace contextRef="#ctx0" brushRef="#br0" timeOffset="3005.519">2931 781 0 0 0,'0'0'277'0'0,"0"0"930"0"0,0 0 411 0 0,0 0 86 0 0,0 0-66 0 0,0 0-224 0 0,-8 32-331 0 0,-24 100-234 0 0,25-84 445 0 0,6-39 2436 0 0,8-22 488 0 0,1 0-3544 0 0,70-186 2146 0 0,-67 166-2788 0 0,1 1 0 0 0,2 0-1 0 0,2 1 1 0 0,0 0 0 0 0,2 2 0 0 0,2 0-1 0 0,0 1 1 0 0,2 1 0 0 0,1 0 0 0 0,19-16-32 0 0,-2 24-136 0 0,-33 57-251 0 0,-12 58 174 0 0,0 2-3660 0 0,15-68-3971 0 0,-6-24 3073 0 0,-1-1-849 0 0</inkml:trace>
  <inkml:trace contextRef="#ctx0" brushRef="#br0" timeOffset="3549.019">3513 718 2000 0 0,'0'0'1737'0'0,"0"0"-128"0"0,0 0-35 0 0,0 0-63 0 0,0 0-145 0 0,0 0-175 0 0,0 0-182 0 0,0 0-185 0 0,0 0-210 0 0,0 0-193 0 0,0 0-154 0 0,0 0-100 0 0,0 0-62 0 0,-24 17-46 0 0,-70 55-33 0 0,54-24-24 0 0,36-38-45 0 0,1-1 0 0 0,0 1 0 0 0,0 0 0 0 0,0 0 0 0 0,2 1 0 0 0,-1-1 0 0 0,1 0 0 0 0,1 1 0 0 0,0-1 1 0 0,0 0-1 0 0,2 7 43 0 0,-1-13-4 0 0,0 0 1 0 0,1 0 0 0 0,-1 0 0 0 0,1 0-1 0 0,0 0 1 0 0,1 0 0 0 0,-1-1 0 0 0,1 1-1 0 0,-1-1 1 0 0,1 1 0 0 0,0-1 0 0 0,0 0-1 0 0,1 0 1 0 0,-1 0 0 0 0,1-1 0 0 0,-1 1-1 0 0,1-1 1 0 0,0 0 0 0 0,0 0 0 0 0,0 0-1 0 0,0-1 1 0 0,0 1 0 0 0,0-1 0 0 0,0 0-1 0 0,0 0 1 0 0,1 0 0 0 0,-1-1 0 0 0,0 1-1 0 0,1-1 1 0 0,-1 0 0 0 0,1-1 0 0 0,-1 1 3 0 0,3-1 165 0 0,-1 0 1 0 0,1 0 0 0 0,-1 0-1 0 0,0-1 1 0 0,0 0 0 0 0,0 0-1 0 0,0-1 1 0 0,0 0 0 0 0,-1 0-1 0 0,1 0 1 0 0,-1-1 0 0 0,0 1-1 0 0,0-1 1 0 0,0-1-1 0 0,0 1 1 0 0,-1-1 0 0 0,1 1-1 0 0,-1-1 1 0 0,0 0 0 0 0,-1-1-1 0 0,1 1 1 0 0,-1-1 0 0 0,0 0-1 0 0,-1 1 1 0 0,1-1 0 0 0,-1 0-1 0 0,0-1 1 0 0,-1 1 0 0 0,0 0-1 0 0,0 0 1 0 0,0-1 0 0 0,0 1-1 0 0,-1-1 1 0 0,0 1 0 0 0,-1 0-1 0 0,1-1 1 0 0,-2-5-166 0 0,1 10-128 0 0,1 1-1 0 0,-1-1 1 0 0,1 0 0 0 0,-1 1-1 0 0,0-1 1 0 0,0 1 0 0 0,0-1-1 0 0,0 1 1 0 0,0-1 0 0 0,0 1 0 0 0,0 0-1 0 0,0-1 1 0 0,0 1 0 0 0,-1 0-1 0 0,1 0 1 0 0,-1 0 0 0 0,1 0-1 0 0,-1 0 1 0 0,1 0 0 0 0,-1 0-1 0 0,1 1 1 0 0,-1-1 0 0 0,0 0 0 0 0,1 1-1 0 0,-1-1 1 0 0,0 1 0 0 0,1 0-1 0 0,-1 0 1 0 0,0-1 0 0 0,0 1-1 0 0,0 0 1 0 0,1 1 0 0 0,-1-1-1 0 0,0 0 1 0 0,0 0 0 0 0,1 1 0 0 0,-1-1-1 0 0,-1 1 129 0 0,3 0-41 0 0,0 0 1 0 0,-1-1-1 0 0,1 1 0 0 0,0 0 0 0 0,0 0 0 0 0,0-1 0 0 0,0 1 0 0 0,0 0 1 0 0,0 0-1 0 0,0-1 0 0 0,0 1 0 0 0,0 0 0 0 0,0-1 0 0 0,0 1 0 0 0,0 0 1 0 0,0 0-1 0 0,1-1 0 0 0,-1 1 0 0 0,0 0 0 0 0,1-1 0 0 0,-1 1 0 0 0,0 0 1 0 0,1-1-1 0 0,-1 1 0 0 0,1-1 0 0 0,-1 1 0 0 0,1 0 0 0 0,-1-1 0 0 0,1 0 1 0 0,-1 1-1 0 0,1-1 0 0 0,0 1 0 0 0,-1-1 0 0 0,1 1 0 0 0,0-1 0 0 0,-1 0 1 0 0,1 0-1 0 0,0 1 0 0 0,-1-1 0 0 0,1 0 0 0 0,0 0 0 0 0,0 0 0 0 0,-1 0 1 0 0,1 0-1 0 0,0 0 0 0 0,0 0 0 0 0,-1 0 0 0 0,1 0 0 0 0,0 0 0 0 0,-1 0 1 0 0,1 0-1 0 0,0-1 0 0 0,0 1 0 0 0,-1 0 0 0 0,1-1 41 0 0,88 7 317 0 0,-30-9-3096 0 0,-27-3-3671 0 0,-24 5 2450 0 0</inkml:trace>
  <inkml:trace contextRef="#ctx0" brushRef="#br0" timeOffset="3799.577">4015 762 5377 0 0,'0'0'2090'0'0,"0"0"-138"0"0,0 0 25 0 0,0 0-65 0 0,0 0-298 0 0,0 0-406 0 0,0 0-352 0 0,0 0-288 0 0,0 0-201 0 0,-29 34-121 0 0,-92 102-74 0 0,58-62 54 0 0,-50 84-2646 0 0,108-150 1244 0 0,-9 12-3374 0 0,10-8-4573 0 0,4-12 7827 0 0</inkml:trace>
  <inkml:trace contextRef="#ctx0" brushRef="#br0" timeOffset="4289.45">4065 1053 7722 0 0,'0'0'1819'0'0,"0"0"-415"0"0,0 0-138 0 0,0 0-31 0 0,0 0-129 0 0,0 0-227 0 0,0 0-220 0 0,0 0-196 0 0,0 0-166 0 0,0 0-134 0 0,0 0-58 0 0,0 0-34 0 0,-12 21-30 0 0,-53 94 19 0 0,12-59 370 0 0,52-56-305 0 0,1 0 43 0 0,0 0 12 0 0,2-7-184 0 0,0 0-1 0 0,0 0 0 0 0,0 0 1 0 0,1 1-1 0 0,0-1 0 0 0,0 1 1 0 0,0 0-1 0 0,1 0 0 0 0,0 0 1 0 0,0 0-1 0 0,1 0 0 0 0,0 1 1 0 0,0 0-1 0 0,0 0 0 0 0,0 0 1 0 0,1 1-1 0 0,0 0 0 0 0,0 0 5 0 0,13-13 28 0 0,8-6-78 0 0,1 1 0 0 0,1 1 0 0 0,1 2 0 0 0,0 1 0 0 0,2 1 0 0 0,0 2 0 0 0,0 1 0 0 0,1 2 0 0 0,1 1 0 0 0,24-4 50 0 0,64-4-200 0 0,-119 21 250 0 0,0 0 0 0 0,-1 0 1 0 0,1 0-1 0 0,-1 1 0 0 0,1-1 0 0 0,-1 1 0 0 0,0-1 0 0 0,0 1 1 0 0,0-1-1 0 0,-1 1 0 0 0,1 0 0 0 0,-1 0 0 0 0,1 0 0 0 0,-1 0 1 0 0,0 0-1 0 0,0 1 0 0 0,0-1 0 0 0,-1 0 0 0 0,1 0 0 0 0,-1 1 1 0 0,0-1-1 0 0,0 0 0 0 0,0 0 0 0 0,0 1 0 0 0,0-1 0 0 0,-1 1-50 0 0,1 1 69 0 0,-1 0-1 0 0,0 0 0 0 0,0 0 0 0 0,0 0 0 0 0,-1 0 1 0 0,0-1-1 0 0,0 1 0 0 0,0-1 0 0 0,0 1 1 0 0,-1-1-1 0 0,1 0 0 0 0,-1 1 0 0 0,0-2 1 0 0,-1 1-1 0 0,1 0 0 0 0,-1-1 0 0 0,1 1 0 0 0,-1-1 1 0 0,0 0-1 0 0,0 0 0 0 0,-1 0 0 0 0,1-1 1 0 0,-1 0-1 0 0,1 0 0 0 0,-2 1-68 0 0,-5 1 64 0 0,1 1 0 0 0,-1-2 1 0 0,0 1-1 0 0,0-2 0 0 0,0 1 0 0 0,0-1 0 0 0,-1-1 0 0 0,1 0 0 0 0,0-1 1 0 0,-12-1-65 0 0,16 0-131 0 0,-1-1 0 0 0,1-1 0 0 0,0 1 1 0 0,0-1-1 0 0,0 0 0 0 0,0-1 0 0 0,1 1 1 0 0,-1-1-1 0 0,1-1 0 0 0,0 1 1 0 0,0-1-1 0 0,0 0 0 0 0,1-1 0 0 0,-5-5 131 0 0,-15-22-3706 0 0,10 0-3919 0 0,10 21-302 0 0</inkml:trace>
  <inkml:trace contextRef="#ctx0" brushRef="#br0" timeOffset="5021.002">3426 136 0 0 0,'0'0'2477'0'0,"0"0"-856"0"0,0 0-215 0 0,0 0 106 0 0,0 0 122 0 0,0 0 41 0 0,0 0-75 0 0,0 0-165 0 0,0 0-201 0 0,0 0-183 0 0,0 0-108 0 0,0 0-91 0 0,0 0-80 0 0,20-3-91 0 0,91-15 385 0 0,-31 17 230 0 0,-79 2-1284 0 0,0 0 0 0 0,0 1 0 0 0,0-1 0 0 0,0 0 0 0 0,-1 0 0 0 0,1 0 0 0 0,0 1 0 0 0,-1-1-1 0 0,1 0 1 0 0,-1 1 0 0 0,0-1 0 0 0,1 0 0 0 0,-1 1 0 0 0,0-1 0 0 0,0 1 0 0 0,0-1 0 0 0,0 0 0 0 0,0 1 0 0 0,0-1-1 0 0,0 1 1 0 0,0-1 0 0 0,-1 0 0 0 0,1 1 0 0 0,0-1 0 0 0,-1 0 0 0 0,1 1 0 0 0,-1-1 0 0 0,0 0 0 0 0,1 0 0 0 0,-1 1-12 0 0,-7 10 97 0 0,4-5-81 0 0,-1 0 0 0 0,1 0 0 0 0,0 0 0 0 0,1 0 0 0 0,-1 1 0 0 0,1-1 0 0 0,1 1 1 0 0,0 0-1 0 0,0 0 0 0 0,0 0 0 0 0,1 0 0 0 0,0 0 0 0 0,1 0 0 0 0,0 6-16 0 0,2-10 16 0 0,1 0-1 0 0,-1 0 1 0 0,1 0 0 0 0,0-1-1 0 0,0 1 1 0 0,1-1-1 0 0,-1 0 1 0 0,1 0-1 0 0,-1 0 1 0 0,1-1 0 0 0,0 1-1 0 0,0-1 1 0 0,0 0-1 0 0,0 0 1 0 0,1 0-1 0 0,-1 0 1 0 0,1-1-1 0 0,-1 0 1 0 0,1 0 0 0 0,-1 0-1 0 0,1 0 1 0 0,-1-1-1 0 0,1 0 1 0 0,1 0-16 0 0,107-7-544 0 0,-77-1-2767 0 0,0-2-4198 0 0,-17 6-3436 0 0</inkml:trace>
</inkml:ink>
</file>

<file path=ppt/ink/ink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9:02.0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0 785 1208 0 0,'0'0'574'0'0,"0"0"-32"0"0,0 0 332 0 0,0 0 313 0 0,0 0 143 0 0,0 0-30 0 0,36-11-137 0 0,112-36-127 0 0,-45-1 970 0 0,-49 11-1165 0 0,-2-2 1 0 0,-1-3-1 0 0,-2-1 1 0 0,-2-3-1 0 0,-3-2 1 0 0,-1-1-1 0 0,-2-2 1 0 0,16-31-842 0 0,-33 48 229 0 0,1 1 1 0 0,1 2-1 0 0,2 0 0 0 0,30-25-229 0 0,10 11 23 0 0,-66 43-24 0 0,0 1 0 0 0,1-1 0 0 0,-1 1 0 0 0,1 0 0 0 0,-1 0 0 0 0,1 0 0 0 0,-1 0 0 0 0,1 1 0 0 0,0-1 0 0 0,0 1 0 0 0,-1 0 0 0 0,1-1 0 0 0,0 1 0 0 0,-1 1 0 0 0,1-1 0 0 0,0 0 0 0 0,0 0 0 0 0,-1 1 0 0 0,1 0 0 0 0,-1-1 0 0 0,1 1 0 0 0,0 0 0 0 0,-1 0 0 0 0,1 1 0 0 0,-1-1 0 0 0,0 0 0 0 0,2 2 1 0 0,6 12 13 0 0,-1-1-1 0 0,-1 1 0 0 0,0 0 1 0 0,-1 1-1 0 0,-1-1 0 0 0,0 1 1 0 0,-2 1-1 0 0,1-1 0 0 0,-2 1 0 0 0,0 0 1 0 0,-1 0-1 0 0,-1 0 0 0 0,-1 8-12 0 0,4 22 39 0 0,-1 1-1 0 0,-3-1 1 0 0,-2 1 0 0 0,-3-1-1 0 0,-1 0 1 0 0,-2 0-1 0 0,-2 0 1 0 0,-2-2-1 0 0,-3 1 1 0 0,-8 17-39 0 0,14-43-81 0 0,-1 0 0 0 0,0 0 0 0 0,-2-1-1 0 0,0 0 1 0 0,-1-1 0 0 0,-1 0 0 0 0,-1-1 0 0 0,0-1 0 0 0,-1 0 0 0 0,-1-2 0 0 0,0 1 0 0 0,-1-2 0 0 0,0 0-1 0 0,-1-2 1 0 0,-1 0 0 0 0,0-1 0 0 0,0-1 0 0 0,-1 0 0 0 0,0-2 0 0 0,0 0 0 0 0,-1-2 0 0 0,0 0 0 0 0,0-2 0 0 0,0 0-1 0 0,0-1 1 0 0,-15-2 81 0 0,31-1-274 0 0,0 0 0 0 0,-1 0 0 0 0,1 0-1 0 0,0-1 1 0 0,0 0 0 0 0,1-1 0 0 0,-1 1-1 0 0,0-1 1 0 0,1 0 0 0 0,-1 0 0 0 0,1-1 0 0 0,0 1-1 0 0,0-1 1 0 0,1-1 0 0 0,-1 1 0 0 0,1-1-1 0 0,0 1 1 0 0,0-1 0 0 0,0 0 0 0 0,-2-5 274 0 0,1 1-1000 0 0,0-1 1 0 0,1 0 0 0 0,0 0 0 0 0,0-1 0 0 0,1 1 0 0 0,1-1-1 0 0,0 0 1 0 0,0 0 0 0 0,1 0 0 0 0,0 0 0 0 0,1-3 999 0 0,0-9-827 0 0</inkml:trace>
  <inkml:trace contextRef="#ctx0" brushRef="#br0" timeOffset="380.2">1456 550 136 0 0,'0'0'1178'0'0,"0"0"187"0"0,0 0 326 0 0,0 0 398 0 0,0 0 267 0 0,0 0-7 0 0,0 0-288 0 0,0 0-542 0 0,0 0-594 0 0,0 0-413 0 0,0 0-164 0 0,0 0-40 0 0,-12 10-28 0 0,-1 0-233 0 0,-1-1-4 0 0,1 1-1 0 0,-1 1 0 0 0,2 0 0 0 0,0 0 1 0 0,0 1-1 0 0,1 1 0 0 0,0 0 0 0 0,1 0 1 0 0,1 1-1 0 0,0 0 0 0 0,1 1 0 0 0,1 0 1 0 0,0 0-1 0 0,-4 13-42 0 0,11-24-6 0 0,-1 0 0 0 0,0 0 0 0 0,1 0 0 0 0,0 0 0 0 0,0 0 0 0 0,0 1 0 0 0,0-1 0 0 0,1 0 0 0 0,-1 0 0 0 0,1 0 0 0 0,0 0 0 0 0,1-1 1 0 0,-1 1-1 0 0,0 0 0 0 0,1 0 0 0 0,0-1 0 0 0,0 1 0 0 0,0-1 0 0 0,1 1 0 0 0,-1-1 0 0 0,1 0 0 0 0,-1 0 0 0 0,1 0 0 0 0,0-1 0 0 0,0 1 0 0 0,0 0 0 0 0,1-1 0 0 0,-1 0 0 0 0,1 0 0 0 0,-1 0 1 0 0,1 0-1 0 0,0-1 0 0 0,0 1 0 0 0,-1-1 0 0 0,5 1 6 0 0,8 2 222 0 0,0-1 1 0 0,0-1-1 0 0,0 0 0 0 0,0-1 1 0 0,0-1-1 0 0,1 0 0 0 0,-1-1 1 0 0,0-1-1 0 0,0-1 1 0 0,0 0-1 0 0,0-1 0 0 0,-1 0 1 0 0,1-1-1 0 0,-1-1 0 0 0,-1-1 1 0 0,1 0-1 0 0,-1-1 1 0 0,0 0-1 0 0,-1-1 0 0 0,1-1 1 0 0,-2 0-1 0 0,0-1 0 0 0,0 0 1 0 0,10-13-223 0 0,-19 20 45 0 0,1-1-1 0 0,-1 1 1 0 0,1-1 0 0 0,-1 0 0 0 0,-1 1-1 0 0,1-1 1 0 0,-1-1 0 0 0,0 1 0 0 0,0 0 0 0 0,0-1-1 0 0,-1 1 1 0 0,0-1 0 0 0,0 1 0 0 0,0-1-1 0 0,-1 1 1 0 0,1-1 0 0 0,-1 0 0 0 0,-1 1-1 0 0,1-1 1 0 0,-1 1 0 0 0,0-1 0 0 0,0 1 0 0 0,-1-1-1 0 0,0 1 1 0 0,0-1 0 0 0,0 1 0 0 0,0 0-1 0 0,-1 0 1 0 0,0 0 0 0 0,0 1 0 0 0,0-1-1 0 0,-1 1 1 0 0,1-1 0 0 0,-1 1 0 0 0,0 0-1 0 0,-1 0 1 0 0,-1 0-45 0 0,-5-4-307 0 0,-1 1 1 0 0,0 1-1 0 0,0 0 0 0 0,0 0 0 0 0,-1 1 0 0 0,0 1 0 0 0,0 0 0 0 0,0 1 0 0 0,0 1 1 0 0,-8-1 306 0 0,-31-1-4277 0 0,-1 3-4412 0 0,32 1 182 0 0</inkml:trace>
</inkml:ink>
</file>

<file path=ppt/ink/ink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9:05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1 251 4481 0 0,'0'0'1076'0'0,"0"0"-354"0"0,0 0 286 0 0,0 0 472 0 0,0 0 298 0 0,0 0 20 0 0,0 0-142 0 0,0 0-170 0 0,0 0-177 0 0,0 0-164 0 0,34-3-188 0 0,109-10-165 0 0,-15-5 963 0 0,96-19-130 0 0,-54 34-1447 0 0,-170 3-166 0 0,0 0 31 0 0,0 0 48 0 0,0 0 61 0 0,0 0 57 0 0,0 0 30 0 0,-23-12 560 0 0,-150-130-354 0 0,149 119-2603 0 0,23 23 510 0 0,1 0-774 0 0,1 0-2478 0 0,2 1 569 0 0,-1 2-5446 0 0</inkml:trace>
</inkml:ink>
</file>

<file path=ppt/ink/ink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9:04.5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308 254 3137 0 0,'0'0'521'0'0,"0"0"-352"0"0,0 0-76 0 0,0 0 141 0 0,0 0 142 0 0,0 0 55 0 0,-20 31-47 0 0,-60 100-122 0 0,9 5 74 0 0,-28 64 590 0 0,62-136 283 0 0,76-140 5789 0 0,47-48-6132 0 0,-66 96-210 0 0,279-354 1069 0 0,-186 261-1268 0 0,-113 120-493 0 0,-29 402 111 0 0,29-393-85 0 0,0-1 1 0 0,0 0-1 0 0,1 1 1 0 0,0-1-1 0 0,1 0 1 0 0,-1 0-1 0 0,1 0 1 0 0,1 0-1 0 0,-1 0 1 0 0,1 0-1 0 0,1 0 1 0 0,-1-1-1 0 0,1 0 1 0 0,0 0-1 0 0,0 0 1 0 0,2 1 9 0 0,-3-6 13 0 0,0 0 0 0 0,0 0 1 0 0,1 0-1 0 0,-1 0 0 0 0,0-1 0 0 0,0 1 1 0 0,1-1-1 0 0,-1 0 0 0 0,1 0 1 0 0,-1 0-1 0 0,0 0 0 0 0,0-1 1 0 0,1 0-1 0 0,-1 1 0 0 0,0-1 0 0 0,0 0 1 0 0,1 0-1 0 0,-1-1 0 0 0,0 1 1 0 0,0-1-1 0 0,-1 1 0 0 0,1-1 1 0 0,0 0-1 0 0,0 0 0 0 0,-1 0 0 0 0,0-1 1 0 0,1 1-1 0 0,-1-1 0 0 0,0 1 1 0 0,0-1-1 0 0,0 0 0 0 0,0 0 1 0 0,-1 1-1 0 0,1-1 0 0 0,-1 0 0 0 0,1-1-12 0 0,0 1 1 0 0,193-277 386 0 0,-149 215-374 0 0,119-145 119 0 0,-157 267-40 0 0,-32 179 385 0 0,23-226-481 0 0,1-1 0 0 0,0 0 0 0 0,1 0 0 0 0,0 0 1 0 0,1 1-1 0 0,0-1 0 0 0,0-1 0 0 0,0 1 0 0 0,2 0 0 0 0,-1 0 1 0 0,1-1-1 0 0,0 0 0 0 0,1 0 0 0 0,-1 0 0 0 0,2 0 0 0 0,-1-1 1 0 0,6 5 2 0 0,24 3-1512 0 0,-12-30-3738 0 0,-12-6-3208 0 0,-8 13 3472 0 0</inkml:trace>
  <inkml:trace contextRef="#ctx0" brushRef="#br0" timeOffset="1950.173">1648 191 0 0 0,'0'0'1307'0'0,"0"0"-191"0"0,0 0-66 0 0,0 0 70 0 0,0 0 71 0 0,0 0-56 0 0,0 0-186 0 0,0 0-182 0 0,0 0-11 0 0,0 0 113 0 0,0 0 140 0 0,0 0 90 0 0,0 0-45 0 0,10 1-109 0 0,152-10 3993 0 0,17-5-2961 0 0,-142 12-1559 0 0,-18 1-1087 0 0,-1 0-3301 0 0,-18 1 1744 0 0,0 0-850 0 0,0 0-1516 0 0,0 0-2575 0 0</inkml:trace>
  <inkml:trace contextRef="#ctx0" brushRef="#br0" timeOffset="2212.098">1687 438 8922 0 0,'0'0'1644'0'0,"0"0"-589"0"0,0 0-195 0 0,0 0 277 0 0,0 0 304 0 0,0 0 128 0 0,0 0-128 0 0,0 0-277 0 0,0 0-223 0 0,0 0-180 0 0,0 0-127 0 0,0 0-90 0 0,0 0-107 0 0,33-2-94 0 0,104-3-94 0 0,49-21-334 0 0,-155 23-848 0 0,6-1-2804 0 0,-15 3-4876 0 0,-12 1-1161 0 0</inkml:trace>
  <inkml:trace contextRef="#ctx0" brushRef="#br0" timeOffset="10069.667">1342 603 0 0 0,'0'0'527'0'0,"0"0"432"0"0,0 0 204 0 0,0 0 98 0 0,0 0 61 0 0,0 0-43 0 0,0 0-107 0 0,0 0-149 0 0,0 0-210 0 0,0 0-176 0 0,-3 0-181 0 0,-10-3-172 0 0,9 3-102 0 0,16 125 3114 0 0,9 91-4701 0 0,-26-201-7770 0 0,3-14 5381 0 0</inkml:trace>
  <inkml:trace contextRef="#ctx0" brushRef="#br0" timeOffset="10500.221">1208 636 0 0 0,'0'0'488'0'0,"0"0"568"0"0,0 0 246 0 0,0 0 62 0 0,0 0-59 0 0,0 0-120 0 0,0 0-225 0 0,0 0-185 0 0,0 0-132 0 0,0 0-70 0 0,0 0-10 0 0,0 0-16 0 0,14-14-7 0 0,42-46 7 0 0,-55 59-497 0 0,0-1-1 0 0,1 0 1 0 0,-1 1-1 0 0,0 0 1 0 0,1-1 0 0 0,0 1-1 0 0,-1 0 1 0 0,1 0 0 0 0,0-1-1 0 0,-1 1 1 0 0,1 1-1 0 0,0-1 1 0 0,0 0 0 0 0,0 0-1 0 0,0 1 1 0 0,0-1 0 0 0,-1 1-1 0 0,1-1 1 0 0,0 1 0 0 0,0 0-1 0 0,0 0 1 0 0,1 0-1 0 0,-1 0 1 0 0,0 0 0 0 0,0 0-1 0 0,0 1-49 0 0,9 0 368 0 0,-1-2-244 0 0,0 1 0 0 0,0 0 1 0 0,0 0-1 0 0,0 1 1 0 0,0 1-1 0 0,-1-1 1 0 0,1 2-1 0 0,0-1 1 0 0,-1 1-1 0 0,1 0 1 0 0,-1 1-1 0 0,0 0 1 0 0,0 1-1 0 0,-1 0 1 0 0,5 3-125 0 0,30 51 369 0 0,-37-31-84 0 0,-30 1 126 0 0,-99 37-2733 0 0,89-51 671 0 0,-13 5-2025 0 0,13-11-4014 0 0,25-6 6591 0 0</inkml:trace>
</inkml:ink>
</file>

<file path=ppt/ink/ink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9:20.3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367 446 0 0 0,'0'0'548'0'0,"0"0"782"0"0,0 0 317 0 0,0 0 76 0 0,0 0-4 0 0,0 0-75 0 0,0 0-160 0 0,0 0-175 0 0,0 0-218 0 0,0 0-215 0 0,3-7-195 0 0,10-23-175 0 0,-10 79 1054 0 0,-16 425 771 0 0,2-341-2716 0 0,14-181-15575 0 0,-3 37 13856 0 0</inkml:trace>
  <inkml:trace contextRef="#ctx0" brushRef="#br0" timeOffset="282.794">21 512 1776 0 0,'0'0'1290'0'0,"0"0"-424"0"0,0 0 42 0 0,0 0 373 0 0,0 0 240 0 0,0 0 27 0 0,0 0-74 0 0,0 0-143 0 0,0 0-139 0 0,33-3-108 0 0,103-13-121 0 0,4-14 1167 0 0,226-61 186 0 0,-266 81-2956 0 0,-99 10 524 0 0,0 1-1 0 0,0-1 1 0 0,0 0 0 0 0,0 1-1 0 0,0-1 1 0 0,0 1 0 0 0,0-1-1 0 0,0 1 1 0 0,0 0 0 0 0,-1 0-1 0 0,1-1 1 0 0,0 1 0 0 0,0 0-1 0 0,0 0 1 0 0,-1 0 0 0 0,1 0 0 0 0,-1-1-1 0 0,1 1 1 0 0,-1 0 0 0 0,1 0-1 0 0,-1 0 1 0 0,1 0 0 0 0,-1 0-1 0 0,0 1 1 0 0,0-1 0 0 0,1 0-1 0 0,-1 0 1 0 0,0 0 0 0 0,0 0-1 0 0,0 0 1 0 0,0 0 0 0 0,0 0-1 0 0,0 0 1 0 0,-1 0 0 0 0,1 1-1 0 0,0-1 117 0 0,-13 39-9534 0 0,6-28 4216 0 0</inkml:trace>
  <inkml:trace contextRef="#ctx0" brushRef="#br0" timeOffset="536.191">1 1134 4689 0 0,'0'0'1116'0'0,"0"0"3"0"0,0 0 260 0 0,0 0 341 0 0,0 0 86 0 0,0 0-181 0 0,0 0-269 0 0,0 0-284 0 0,0 0-240 0 0,0 0-164 0 0,0 0-125 0 0,35-1-91 0 0,110-7-70 0 0,27-19 338 0 0,-13-9-2472 0 0,-55 10-8517 0 0,-86 21 5712 0 0,-5 2 1656 0 0</inkml:trace>
  <inkml:trace contextRef="#ctx0" brushRef="#br0" timeOffset="1102.098">763 1035 5969 0 0,'0'0'502'0'0,"0"0"-238"0"0,0 0-7 0 0,0 0 287 0 0,0 0 227 0 0,0 0 65 0 0,0 0-58 0 0,0 0-141 0 0,0 0-155 0 0,0 0-122 0 0,0 0-104 0 0,-2 33-72 0 0,-5 101-63 0 0,-4 45 227 0 0,-12-124 474 0 0,20-59 1875 0 0,1-17-2320 0 0,5-3-220 0 0,0 1 0 0 0,1 0 0 0 0,2 1 0 0 0,0-1-1 0 0,1 1 1 0 0,2 0 0 0 0,0 1 0 0 0,8-13-157 0 0,1-6 177 0 0,1 3-7 0 0,1 2 1 0 0,3 0-1 0 0,0 1 1 0 0,2 1-1 0 0,13-11-170 0 0,-31 35 16 0 0,113-91 128 0 0,-118 98-146 0 0,0 1 0 0 0,0-1-1 0 0,1 1 1 0 0,-1 0-1 0 0,0-1 1 0 0,1 1 0 0 0,-1 0-1 0 0,1 1 1 0 0,0-1-1 0 0,-1 0 1 0 0,1 1 0 0 0,0-1-1 0 0,-1 1 1 0 0,1 0-1 0 0,0 0 1 0 0,-1 0 0 0 0,1 0-1 0 0,0 0 1 0 0,-1 1-1 0 0,1-1 1 0 0,0 1 0 0 0,-1 0-1 0 0,1 0 1 0 0,-1 0-1 0 0,1 0 1 0 0,-1 0 0 0 0,1 0-1 0 0,-1 1 1 0 0,0-1-1 0 0,0 1 1 0 0,0-1 0 0 0,1 1-1 0 0,-2 0 1 0 0,1 0 0 0 0,0 0-1 0 0,0 0 1 0 0,-1 0-1 0 0,1 1 1 0 0,-1-1 0 0 0,1 0-1 0 0,-1 1 1 0 0,0-1-1 0 0,0 1 1 0 0,0-1 0 0 0,-1 1-1 0 0,1 0 1 0 0,0-1-1 0 0,-1 1 1 0 0,0 1 2 0 0,1 3 12 0 0,0 1-1 0 0,0 0 1 0 0,-1 0 0 0 0,-1 0 0 0 0,1 0-1 0 0,-1 0 1 0 0,-1-1 0 0 0,1 1-1 0 0,-1 0 1 0 0,-1-1 0 0 0,1 1 0 0 0,-1-1-1 0 0,-1 0 1 0 0,1 0 0 0 0,-1 0-1 0 0,0 0 1 0 0,-1-1 0 0 0,1 0 0 0 0,-1 0-1 0 0,-1 0 1 0 0,1 0 0 0 0,-1-1-1 0 0,0 0 1 0 0,0 0 0 0 0,-1 0 0 0 0,1-1-1 0 0,-1 0 1 0 0,-3 1-12 0 0,-1 0-392 0 0,1-1 1 0 0,-1 0-1 0 0,0 0 1 0 0,-1-1-1 0 0,1-1 0 0 0,0 0 1 0 0,-1 0-1 0 0,1-1 1 0 0,-1-1-1 0 0,1 0 0 0 0,-1 0 1 0 0,1-1-1 0 0,-1-1 1 0 0,-6-1 391 0 0,-32-26-9527 0 0,43 22 5676 0 0</inkml:trace>
  <inkml:trace contextRef="#ctx0" brushRef="#br0" timeOffset="2321.814">1914 475 1384 0 0,'0'0'1474'0'0,"0"0"-501"0"0,0 0-182 0 0,0 0 172 0 0,0 0 239 0 0,0 0 62 0 0,0 0-61 0 0,0 0 56 0 0,0 0 19 0 0,0 0 15 0 0,0 0-50 0 0,0 0-276 0 0,0 0-227 0 0,-2 23-113 0 0,-3 69-54 0 0,-15-12 522 0 0,11-60-825 0 0,0 1-253 0 0,-1 0 0 0 0,0-1 0 0 0,-1 0 1 0 0,-2 0-1 0 0,0-2 0 0 0,-1 1 0 0 0,0-2 0 0 0,-2 0 1 0 0,0 0-1 0 0,-1-2 0 0 0,0 0 0 0 0,-1-1 1 0 0,-1 0-1 0 0,0-2 0 0 0,-1 0 0 0 0,-1-2 1 0 0,1 0-1 0 0,-2-1 0 0 0,1-1 0 0 0,-1-1 0 0 0,0-1 1 0 0,-1-1-1 0 0,1-1 0 0 0,-1 0 0 0 0,-17-1-17 0 0,36-3-25 0 0,0 0-1 0 0,1 0 1 0 0,-1-1-1 0 0,0 1 1 0 0,1-1-1 0 0,-1 0 1 0 0,1 0-1 0 0,-1 0 1 0 0,1 0-1 0 0,-1-1 1 0 0,1 1-1 0 0,0-1 0 0 0,-1 0 1 0 0,1 0-1 0 0,0 0 1 0 0,0 0-1 0 0,0-1 1 0 0,1 1-1 0 0,-1-1 1 0 0,1 0-1 0 0,-1 0 1 0 0,1 0-1 0 0,0 0 1 0 0,0 0-1 0 0,0 0 0 0 0,1 0 1 0 0,-1-1-1 0 0,1 1 1 0 0,-1-1-1 0 0,1 1 1 0 0,0-1-1 0 0,1 0 1 0 0,-1 1-1 0 0,1-1 1 0 0,-1-2 25 0 0,0-4-26 0 0,1-1 1 0 0,0 1-1 0 0,0-1 0 0 0,1 1 1 0 0,1 0-1 0 0,0-1 1 0 0,0 1-1 0 0,1 0 1 0 0,0 0-1 0 0,0 1 1 0 0,1-1-1 0 0,2-2 26 0 0,1 1 47 0 0,0-1 1 0 0,0 1-1 0 0,1 1 0 0 0,0-1 1 0 0,1 2-1 0 0,0-1 0 0 0,1 1 1 0 0,0 0-1 0 0,0 1 0 0 0,1 1 0 0 0,0-1 1 0 0,0 1-1 0 0,1 1 0 0 0,0 0 1 0 0,0 1-1 0 0,0 1 0 0 0,10-3-47 0 0,-14 7 47 0 0,-1 0 0 0 0,1 0 0 0 0,-1 1 0 0 0,1 0 0 0 0,0 1 0 0 0,-1-1 0 0 0,0 1 0 0 0,1 1 0 0 0,-1 0 0 0 0,0 0 0 0 0,0 0 0 0 0,-1 1 0 0 0,1 0 0 0 0,-1 0 0 0 0,0 0 0 0 0,0 1 0 0 0,0 0 0 0 0,0 0 0 0 0,-1 1 0 0 0,0 0 0 0 0,0-1 0 0 0,0 2 0 0 0,-1-1 0 0 0,0 1-47 0 0,31 30 162 0 0,-14-19-86 0 0,1-1-1 0 0,1 0 1 0 0,0-2-1 0 0,1 0 1 0 0,1-2 0 0 0,0-1-1 0 0,0-1 1 0 0,2 0-1 0 0,-1-3 1 0 0,21 5-76 0 0,-25-12-2845 0 0,-17-3-1714 0 0,-3-3-3587 0 0,-2 4 3017 0 0</inkml:trace>
  <inkml:trace contextRef="#ctx0" brushRef="#br0" timeOffset="2701.919">1264 255 9842 0 0,'0'0'1396'0'0,"0"0"-650"0"0,0 0-73 0 0,0 0 333 0 0,0 0 253 0 0,0 0 37 0 0,0 0-166 0 0,0 0-221 0 0,30-5-162 0 0,100-12-111 0 0,121 2 1018 0 0,-248 14-1644 0 0,48-1 54 0 0,0-3 0 0 0,0-2 0 0 0,-1-3 0 0 0,0-1 1 0 0,6-5-65 0 0,-55 15-10 0 0,0 1 0 0 0,0-1 1 0 0,-1 0-1 0 0,1 0 0 0 0,0 0 0 0 0,0 1 1 0 0,-1-1-1 0 0,1 0 0 0 0,0 0 1 0 0,-1 0-1 0 0,1 0 0 0 0,-1 0 1 0 0,1-1-1 0 0,-1 1 0 0 0,0 0 1 0 0,1 0-1 0 0,-1 0 0 0 0,0 0 0 0 0,0 0 1 0 0,0 0-1 0 0,0-1 0 0 0,0 1 1 0 0,0 0-1 0 0,0 0 0 0 0,0 0 1 0 0,0 0-1 0 0,-1 0 0 0 0,1-1 1 0 0,0 1-1 0 0,-1 0 0 0 0,1 0 1 0 0,-1 0-1 0 0,1 0 0 0 0,-1 0 0 0 0,0 0 1 0 0,1 0-1 0 0,-1 0 0 0 0,0 1 1 0 0,0-1-1 0 0,0 0 0 0 0,1 0 1 0 0,-1 0-1 0 0,0 1 0 0 0,0-1 1 0 0,0 0-1 0 0,0 1 0 0 0,0-1 0 0 0,0 1 1 0 0,0 0-1 0 0,0-1 0 0 0,-1 1 1 0 0,1 0-1 0 0,0-1 0 0 0,0 1 1 0 0,0 0-1 0 0,0 0 0 0 0,0 0 1 0 0,-1 0-1 0 0,1 0 0 0 0,0 0 10 0 0,-284-66-1084 0 0,260 44-51 0 0,26 0-7784 0 0,3 14-986 0 0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9:11.8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4321 558 1384 0 0,'0'0'63'0'0,"0"0"257"0"0,0 0 359 0 0,0 0 221 0 0,0 0 178 0 0,0 0 97 0 0,34 11 33 0 0,113 31-12 0 0,-28-33 1133 0 0,-92-12-1962 0 0,0-2 1 0 0,-1-1-1 0 0,1-1 1 0 0,-1-1 0 0 0,-1-2-1 0 0,0 0 1 0 0,0-2-1 0 0,-1-1 1 0 0,0 0-1 0 0,-1-2 1 0 0,8-8-368 0 0,-6 5 130 0 0,-1-2 1 0 0,-1-1-1 0 0,-1 0 0 0 0,-1-2 1 0 0,-1 0-1 0 0,-2-2 0 0 0,0 0 1 0 0,-1-1-1 0 0,-1 0 0 0 0,-2-2 1 0 0,8-21-131 0 0,-15 30 104 0 0,0 0 0 0 0,-2-1 1 0 0,0 1-1 0 0,-2-1 0 0 0,0 0 1 0 0,-1 0-1 0 0,-1-1 1 0 0,-1-7-105 0 0,0 29 8 0 0,0-1 0 0 0,-1 1 1 0 0,1 0-1 0 0,0 0 0 0 0,-1 0 1 0 0,1-1-1 0 0,-1 1 0 0 0,1 0 1 0 0,-1 0-1 0 0,1-1 0 0 0,-1 1 1 0 0,0 0-1 0 0,1-1 0 0 0,-1 1 1 0 0,0-1-1 0 0,1 1 0 0 0,-1-1 1 0 0,0 1-1 0 0,0-1 0 0 0,1 0 1 0 0,-1 1-1 0 0,0-1 0 0 0,0 0 1 0 0,0 1-1 0 0,0-1 0 0 0,0 0 1 0 0,0 0-1 0 0,1 0 0 0 0,-1 0 1 0 0,0 0-1 0 0,0 0 0 0 0,0 0 1 0 0,0 0-1 0 0,0 0 0 0 0,0 0 1 0 0,1-1-1 0 0,-1 1 0 0 0,0 0 1 0 0,0-1-1 0 0,0 1 0 0 0,0 0 1 0 0,1-1-1 0 0,-1 1 1 0 0,0-1-1 0 0,0 1 0 0 0,1-1 1 0 0,-1 0-1 0 0,1 1 0 0 0,-1-1 1 0 0,0 0-1 0 0,1 1 0 0 0,-1-1 1 0 0,1 0-1 0 0,-1 0 0 0 0,1 1 1 0 0,0-1-1 0 0,-1 0 0 0 0,1 0 1 0 0,0 0-1 0 0,-1 0 0 0 0,1 1 1 0 0,0-1-1 0 0,0 0-8 0 0,-26 64 10 0 0,3 1-1 0 0,2 1 1 0 0,4 1 0 0 0,0 10-10 0 0,-46 222 170 0 0,13-56-96 0 0,-30 70-74 0 0,58-247 46 0 0,-2-1 1 0 0,-3-1 0 0 0,-2-2 0 0 0,-6 3-47 0 0,15-27 11 0 0,-3-1 1 0 0,-1-2 0 0 0,-1 0 0 0 0,-2-1 0 0 0,-1-2 0 0 0,-2-1 0 0 0,0-1 0 0 0,-3-2-1 0 0,0-1 1 0 0,-1-2 0 0 0,-13 6-12 0 0,46-29-3 0 0,-5 3-9 0 0,0 0 0 0 0,-1 0-1 0 0,0-1 1 0 0,1 0-1 0 0,-1 0 1 0 0,0 0 0 0 0,-1-1-1 0 0,1 0 1 0 0,0-1 0 0 0,0 1-1 0 0,-1-1 1 0 0,1-1-1 0 0,-1 0 1 0 0,-1 0 12 0 0,6-2-21 0 0,1 0 0 0 0,-1 0 1 0 0,1-1-1 0 0,0 1 0 0 0,0-1 0 0 0,0 1 0 0 0,0-1 0 0 0,0 0 0 0 0,1 0 1 0 0,-1 0-1 0 0,1 0 0 0 0,0 0 0 0 0,0 0 0 0 0,0 0 0 0 0,0 0 0 0 0,0 0 1 0 0,1-1-1 0 0,0 1 0 0 0,-1 0 0 0 0,1-1 0 0 0,0 1 0 0 0,1 0 0 0 0,-1 0 0 0 0,0-1 1 0 0,1 1 20 0 0,4-16-26 0 0,1 0 0 0 0,0 1 0 0 0,1 0 0 0 0,1 1 0 0 0,1 0 1 0 0,0 0-1 0 0,1 0 0 0 0,1 1 0 0 0,1 1 0 0 0,0 0 0 0 0,1 1 0 0 0,0 0 1 0 0,2 1-1 0 0,-1 0 0 0 0,1 1 0 0 0,1 1 0 0 0,0 0 0 0 0,2 1 26 0 0,1-6 90 0 0,1 2 0 0 0,1 0 0 0 0,0 1 0 0 0,1 1 0 0 0,0 2 0 0 0,1 0-1 0 0,0 1 1 0 0,1 1 0 0 0,0 1 0 0 0,0 1 0 0 0,0 2 0 0 0,1 0 0 0 0,-1 1 0 0 0,1 2 0 0 0,0 1-1 0 0,0 0 1 0 0,-1 2 0 0 0,1 1 0 0 0,0 1 0 0 0,-1 1 0 0 0,0 1 0 0 0,0 1 0 0 0,-1 1-1 0 0,0 1 1 0 0,5 3-90 0 0,-4 3-95 0 0,92 44 418 0 0,-29-44-2955 0 0,-32-15-6082 0 0,-37 0 979 0 0</inkml:trace>
  <inkml:trace contextRef="#ctx0" brushRef="#br0" timeOffset="1274.178">5966 1225 8482 0 0,'0'0'1512'0'0,"0"0"-8"0"0,0 0-29 0 0,0 0-24 0 0,0 0-153 0 0,0 0-263 0 0,0 0-242 0 0,-32 7-208 0 0,-101 23-145 0 0,60 6 5 0 0,62-25-374 0 0,0-3-69 0 0,0 1 0 0 0,1 0 0 0 0,0 1 0 0 0,0 0 1 0 0,1 1-1 0 0,1-1 0 0 0,0 2 0 0 0,0-1 0 0 0,1 1 1 0 0,1 0-1 0 0,0 1 0 0 0,1 0 0 0 0,0-1 0 0 0,1 2 0 0 0,0-1 1 0 0,1 0-1 0 0,0 1 0 0 0,1 0 0 0 0,0 13-2 0 0,3-24-6 0 0,-1 1 1 0 0,1-1-1 0 0,0 0 1 0 0,0 0-1 0 0,0 0 1 0 0,0 0-1 0 0,0 0 0 0 0,1 0 1 0 0,-1 0-1 0 0,1-1 1 0 0,0 1-1 0 0,0 0 0 0 0,0-1 1 0 0,0 0-1 0 0,0 1 1 0 0,1-1-1 0 0,-1 0 0 0 0,1 0 1 0 0,-1 0-1 0 0,1 0 1 0 0,0-1-1 0 0,0 1 1 0 0,-1-1-1 0 0,1 1 0 0 0,0-1 1 0 0,1 0-1 0 0,-1 0 1 0 0,0-1-1 0 0,0 1 0 0 0,0-1 1 0 0,0 1-1 0 0,4-1 6 0 0,2 1 90 0 0,0 0 0 0 0,0 0-1 0 0,1-1 1 0 0,-1-1 0 0 0,0 1 0 0 0,0-1-1 0 0,0-1 1 0 0,0 0 0 0 0,0 0 0 0 0,0 0-1 0 0,4-3-89 0 0,16-12 174 0 0,-2-2 0 0 0,0-1 0 0 0,-1 0-1 0 0,-1-2 1 0 0,-1-1 0 0 0,-1-2 0 0 0,6-8-174 0 0,6-4 96 0 0,5-4-75 0 0,-34 59-1252 0 0,-15 202 954 0 0,9-215 287 0 0,0 0 1 0 0,1-1-1 0 0,0 1 1 0 0,-1 0 0 0 0,2-1-1 0 0,-1 1 1 0 0,0-1-1 0 0,1 0 1 0 0,0 1 0 0 0,0-1-1 0 0,0 0 1 0 0,1 0 0 0 0,-1 0-1 0 0,1 0 1 0 0,0-1-1 0 0,0 1 1 0 0,0-1 0 0 0,0 0-1 0 0,1 1 1 0 0,0-2-1 0 0,-1 1 1 0 0,1 0 0 0 0,0-1-1 0 0,0 1 1 0 0,0-1 0 0 0,1 0-1 0 0,-1-1 1 0 0,0 1-1 0 0,1-1 1 0 0,-1 0 0 0 0,1 0-1 0 0,0 0 1 0 0,-1-1-1 0 0,1 1 1 0 0,0-1 0 0 0,-1 0-1 0 0,1 0 1 0 0,0-1 0 0 0,-1 0-1 0 0,1 0 1 0 0,-1 0-1 0 0,1 0 1 0 0,-1 0 0 0 0,1-1-1 0 0,-1 0 1 0 0,0 0-1 0 0,0 0 1 0 0,0-1 0 0 0,0 1-1 0 0,0-1-10 0 0,28-22 254 0 0,-2-2-1 0 0,-1 0 1 0 0,-1-2-1 0 0,-1-1 1 0 0,-1-3-254 0 0,84-87 179 0 0,-87 98-188 0 0,-15 12-27 0 0,0 1 1 0 0,0 0-1 0 0,1 1 0 0 0,0 0 1 0 0,1 1-1 0 0,0 0 0 0 0,0 0 1 0 0,1 1-1 0 0,-1 0 0 0 0,1 1 1 0 0,1 0-1 0 0,-1 1 1 0 0,1 0-1 0 0,0 0 0 0 0,10 0 36 0 0,-19 5-32 0 0,0 1 0 0 0,0 0 0 0 0,0 1 0 0 0,0-1 0 0 0,-1 0 0 0 0,1 1 0 0 0,-1-1 0 0 0,0 1 0 0 0,0 0 0 0 0,0 0 0 0 0,0 0 0 0 0,0 0 0 0 0,0 0 0 0 0,-1 0 0 0 0,0 1 0 0 0,1-1 0 0 0,-1 0 0 0 0,-1 1 0 0 0,1-1 0 0 0,0 1 0 0 0,-1-1 0 0 0,0 1 0 0 0,1-1 0 0 0,-1 1 0 0 0,-1-1 0 0 0,1 1 0 0 0,-1-1 0 0 0,1 1 0 0 0,-2 2 32 0 0,2-1-25 0 0,0 11 11 0 0,-2-1 0 0 0,0 0-1 0 0,-1 0 1 0 0,0-1 0 0 0,-1 1 0 0 0,0 0 0 0 0,-2-1 0 0 0,1 0 0 0 0,-2-1 0 0 0,0 1 0 0 0,-3 3 14 0 0,8-14-97 0 0,0 0 0 0 0,0 0 0 0 0,0 0 0 0 0,-1 0 0 0 0,0 0 0 0 0,1 0 0 0 0,-1-1 0 0 0,0 1 0 0 0,0-1 0 0 0,-1 0 0 0 0,1 1 0 0 0,0-2 0 0 0,-1 1 0 0 0,1 0 0 0 0,-1-1 0 0 0,0 1 0 0 0,1-1 0 0 0,-1 0 0 0 0,0-1 0 0 0,0 1 0 0 0,0 0 0 0 0,1-1 0 0 0,-4 0 97 0 0,7 0-127 0 0,0 0-10 0 0,10-4-2601 0 0,20 4 2729 0 0,-24 0 11 0 0,127 26 1102 0 0,-115-22-827 0 0,1-2 0 0 0,-1 0-1 0 0,0-1 1 0 0,1 0 0 0 0,-1-2-1 0 0,0 0 1 0 0,1-1 0 0 0,-1-1 0 0 0,0 0-1 0 0,0-2 1 0 0,-1 0 0 0 0,1-1-1 0 0,-1-1 1 0 0,0 0 0 0 0,4-3-277 0 0,10-14 355 0 0,-2 0 1 0 0,0-2 0 0 0,-1-1-1 0 0,-2-2 1 0 0,-1 0 0 0 0,-1-2-1 0 0,-2 0 1 0 0,-1-2 0 0 0,-1 0-1 0 0,12-31-355 0 0,-9 17-136 0 0,-2 0-1 0 0,-2-1 1 0 0,-2-1-1 0 0,-2 0 0 0 0,-3-1 1 0 0,-2-1-1 0 0,2-30 137 0 0,-10-22-68 0 0,-3 103 34 0 0,0-1 0 0 0,0 0 0 0 0,0 0 0 0 0,0 0 0 0 0,0 1 0 0 0,0-1 0 0 0,0 1 0 0 0,0-1 0 0 0,0 1 0 0 0,0-1 0 0 0,-1 1 0 0 0,1-1 0 0 0,0 1 0 0 0,0 0 0 0 0,0 0 0 0 0,-1 0 0 0 0,1 0 0 0 0,0 0 0 0 0,0 0 0 0 0,-1 0 0 0 0,1 0 0 0 0,0 0 0 0 0,0 0 0 0 0,-1 1 0 0 0,1-1 0 0 0,0 0 0 0 0,0 1-1 0 0,0-1 1 0 0,0 1 0 0 0,0 0 0 0 0,0-1 0 0 0,0 1 0 0 0,0 0 0 0 0,0-1 0 0 0,0 1 0 0 0,0 0 0 0 0,0 0 0 0 0,0 0 0 0 0,0 1 34 0 0,-12 14-30 0 0,0 0 1 0 0,2 1-1 0 0,0 1 0 0 0,0 0 1 0 0,2 0-1 0 0,0 1 0 0 0,2 0 0 0 0,0 1 1 0 0,1 0-1 0 0,0 0 0 0 0,2 0 0 0 0,1 0 1 0 0,0 1-1 0 0,1-1 0 0 0,2 1 1 0 0,0 0-1 0 0,1 7 30 0 0,4 25-56 0 0,2 1 0 0 0,3-1 0 0 0,2-1 0 0 0,2 0 0 0 0,2-1 0 0 0,2 0 0 0 0,3-1 0 0 0,3 1 56 0 0,-13-25 5 0 0,26 40-1164 0 0,-37-65 744 0 0,0-1 75 0 0,-22-23-4703 0 0,-15-13-6821 0 0,30 25 10322 0 0</inkml:trace>
  <inkml:trace contextRef="#ctx0" brushRef="#br0" timeOffset="1518">6874 1066 12843 0 0,'0'0'2171'0'0,"0"0"-1287"0"0,0 0-604 0 0,0 0 58 0 0,0 0 242 0 0,0 0 157 0 0,0 0-10 0 0,0 0-140 0 0,38-2-148 0 0,125-8-107 0 0,121-14 974 0 0,26 1-2700 0 0,-264 19-1133 0 0,-15 2-2557 0 0,-7 1-5727 0 0</inkml:trace>
  <inkml:trace contextRef="#ctx0" brushRef="#br0" timeOffset="9014.984">9055 639 5137 0 0,'0'0'870'0'0,"0"0"-125"0"0,0 0 70 0 0,0 0 236 0 0,0 0 221 0 0,0 0 83 0 0,0 0-107 0 0,0 0-210 0 0,0 0-235 0 0,0 0-215 0 0,0 0-160 0 0,-7 8 758 0 0,-15 128-389 0 0,-2-9-668 0 0,7 1 0 0 0,5 1 0 0 0,4 120-129 0 0,8-234-17 0 0,0-1 1 0 0,0 1-1 0 0,2 0 0 0 0,0 0 1 0 0,1 0-1 0 0,0-1 0 0 0,1 1 1 0 0,1-1-1 0 0,0 0 0 0 0,1-1 1 0 0,0 1-1 0 0,1-1 1 0 0,0 0-1 0 0,2-1 0 0 0,-1 1 1 0 0,1-2-1 0 0,7 8 17 0 0,-9-15 29 0 0,0 0-1 0 0,0 0 1 0 0,0 0 0 0 0,0-1 0 0 0,0 0-1 0 0,0-1 1 0 0,1 1 0 0 0,0-1-1 0 0,-1-1 1 0 0,1 1 0 0 0,0-1-1 0 0,0-1 1 0 0,0 0 0 0 0,-1 0-1 0 0,1 0 1 0 0,0-1 0 0 0,0 0 0 0 0,0 0-1 0 0,-1-1 1 0 0,1 0 0 0 0,-1-1-1 0 0,1 0 1 0 0,-1 0 0 0 0,0 0-1 0 0,0-1 1 0 0,0 0 0 0 0,-1 0 0 0 0,1-1-1 0 0,-1 1 1 0 0,0-2 0 0 0,0 1-29 0 0,8-11 147 0 0,0 0 0 0 0,-1-1-1 0 0,0 0 1 0 0,-2-1 0 0 0,0-1 0 0 0,-1 0 0 0 0,-1 0 0 0 0,-1-1 0 0 0,0 0 0 0 0,1-11-147 0 0,6-6 211 0 0,18-93 1240 0 0,-52 223-2702 0 0,16-69 1242 0 0,1 1-1 0 0,1-1 1 0 0,1 1-1 0 0,1-1 1 0 0,1 1-1 0 0,2-1 1 0 0,0 0-1 0 0,2 0 1 0 0,0 0-1 0 0,9 18 10 0 0,-11-32-15 0 0,-1-1-21 0 0,0 0 0 0 0,1 1 0 0 0,1-1 0 0 0,-1-1 0 0 0,1 1 0 0 0,1-1 0 0 0,0 0 0 0 0,0 0 0 0 0,0 0 0 0 0,1-1 0 0 0,0 0-1 0 0,1 0 1 0 0,-1-1 0 0 0,1 0 0 0 0,1-1 0 0 0,1 2 36 0 0,-5-7 55 0 0,0 0-1 0 0,0 0 0 0 0,1-1 1 0 0,-1 0-1 0 0,0 0 1 0 0,0 0-1 0 0,0 0 0 0 0,0-1 1 0 0,0 0-1 0 0,-1 0 1 0 0,1 0-1 0 0,0-1 1 0 0,-1 1-1 0 0,1-1 0 0 0,-1 0 1 0 0,0 0-1 0 0,0-1 1 0 0,0 1-1 0 0,-1-1 0 0 0,1 0 1 0 0,-1 0-1 0 0,0 0 1 0 0,0 0-1 0 0,0-1 0 0 0,-1 1 1 0 0,1-1-1 0 0,-1 0 1 0 0,0 0-1 0 0,-1 1 1 0 0,1-1-1 0 0,-1 0 0 0 0,0-1 1 0 0,0 0-55 0 0,4-4 26 0 0,32-75 216 0 0,76-135-301 0 0,-44 137-395 0 0,-68 83 421 0 0,0 0 0 0 0,0 0 0 0 0,0 0 0 0 0,0 0 0 0 0,0 0 0 0 0,-1 0 0 0 0,1 0 0 0 0,0 0 0 0 0,0 0 0 0 0,0 0 0 0 0,0 1 0 0 0,-1-1 0 0 0,1 0 0 0 0,0 0 0 0 0,0 1 0 0 0,0-1 0 0 0,-1 1 0 0 0,1-1 0 0 0,0 1 0 0 0,-1-1 0 0 0,1 1 0 0 0,0-1 0 0 0,-1 1 0 0 0,1-1 0 0 0,0 1 0 0 0,-1 0 0 0 0,1-1 0 0 0,-1 1 0 0 0,1 0 0 0 0,-1 0 0 0 0,0-1 0 0 0,1 1 0 0 0,-1 0 0 0 0,0 0 0 0 0,0 0 0 0 0,1 0 0 0 0,-1-1 0 0 0,0 1 0 0 0,0 0 0 0 0,0 0 0 0 0,0 0 0 0 0,0 0 0 0 0,0 0 0 0 0,0-1 0 0 0,0 1 33 0 0,6 47 101 0 0,1 210 258 0 0,-7-256-360 0 0,0 6-2 0 0,0 0-1 0 0,1 0 1 0 0,0 0 0 0 0,1 0 0 0 0,0 0 0 0 0,0 0 0 0 0,1 0 0 0 0,0 0 0 0 0,0-1 0 0 0,1 1 0 0 0,1 2 3 0 0,-3-10 21 0 0,0 1 0 0 0,0 0 1 0 0,-1-1-1 0 0,1 1 0 0 0,0-1 0 0 0,0 1 1 0 0,0-1-1 0 0,0 0 0 0 0,0 0 1 0 0,0 0-1 0 0,0 0 0 0 0,-1 0 0 0 0,1 0 1 0 0,0-1-1 0 0,0 1 0 0 0,0-1 0 0 0,0 1 1 0 0,0-1-1 0 0,-1 0 0 0 0,1 0 0 0 0,0 1 1 0 0,-1-1-1 0 0,1 0 0 0 0,0-1 0 0 0,-1 1 1 0 0,1 0-1 0 0,-1 0 0 0 0,0-1 0 0 0,1 1 1 0 0,-1 0-1 0 0,0-1 0 0 0,0 0 0 0 0,1-1-21 0 0,118-157 701 0 0,-90 116-854 0 0,1 1 0 0 0,3 1 0 0 0,33-32 153 0 0,-37 51-1011 0 0,-29 53 67 0 0,-31 175 1212 0 0,30-203-270 0 0,0-1 0 0 0,0 1 0 0 0,0-1 0 0 0,0 1 0 0 0,0-1 0 0 0,0 1 0 0 0,0-1 0 0 0,1 1 1 0 0,-1-1-1 0 0,1 1 0 0 0,-1-1 0 0 0,1 1 0 0 0,-1-1 0 0 0,1 1 0 0 0,0-1 0 0 0,0 0 0 0 0,0 1 0 0 0,-1-1 0 0 0,1 0 0 0 0,0 0 0 0 0,1 0 1 0 0,-1 0-1 0 0,0 0 0 0 0,0 0 0 0 0,0 0 0 0 0,1 0 0 0 0,-1 0 0 0 0,0-1 0 0 0,1 1 0 0 0,-1 0 0 0 0,1-1 0 0 0,-1 1 0 0 0,1-1 1 0 0,-1 0-1 0 0,1 1 0 0 0,-1-1 0 0 0,1 0 0 0 0,-1 0 0 0 0,1 0 0 0 0,-1 0 0 0 0,1 0 0 0 0,-1 0 0 0 0,1-1 0 0 0,-1 1 0 0 0,1 0 0 0 0,-1-1 1 0 0,1 1-1 0 0,-1-1 0 0 0,1 0 0 0 0,0 0 2 0 0,8-4 53 0 0,1-1 1 0 0,0 0-1 0 0,-1-1 1 0 0,0 0-1 0 0,-1-1 1 0 0,0 0-1 0 0,0 0 1 0 0,-1-1 0 0 0,8-10-54 0 0,9-7 6 0 0,-7 6-97 0 0,2 1-1 0 0,0 0 1 0 0,0 2 0 0 0,2 0 0 0 0,0 2 0 0 0,1 1 0 0 0,0 0-1 0 0,14-4 92 0 0,-36 18-14 0 0,1 0-1 0 0,-1 0 1 0 0,1 0-1 0 0,-1 0 1 0 0,0 0 0 0 0,1 0-1 0 0,-1 1 1 0 0,1-1-1 0 0,-1 1 1 0 0,0-1-1 0 0,1 1 1 0 0,-1-1-1 0 0,0 1 1 0 0,1 0-1 0 0,-1 0 1 0 0,0-1-1 0 0,0 1 1 0 0,0 0-1 0 0,0 0 1 0 0,0 0-1 0 0,0 0 1 0 0,0 0-1 0 0,0 1 1 0 0,0-1 0 0 0,0 0-1 0 0,-1 0 1 0 0,1 1-1 0 0,0-1 1 0 0,-1 0-1 0 0,1 1 1 0 0,-1-1-1 0 0,0 1 1 0 0,1-1-1 0 0,-1 0 1 0 0,0 1-1 0 0,0-1 1 0 0,0 1-1 0 0,0-1 1 0 0,0 1-1 0 0,0-1 1 0 0,0 1-1 0 0,-1-1 1 0 0,1 0 0 0 0,0 1-1 0 0,-1-1 1 0 0,1 1-1 0 0,-1-1 1 0 0,1 0-1 0 0,-1 0 1 0 0,0 1-1 0 0,0-1 1 0 0,0 0 14 0 0,0 14 92 0 0,-21 203 778 0 0,22-216-903 0 0,0 1-1 0 0,1 0 1 0 0,-1-1 0 0 0,1 1 0 0 0,-1-1 0 0 0,1 1 0 0 0,0-1 0 0 0,0 1-1 0 0,0-1 1 0 0,0 0 0 0 0,1 1 0 0 0,-1-1 0 0 0,0 0 0 0 0,1 0-1 0 0,0 0 1 0 0,-1 0 0 0 0,1 0 0 0 0,0 0 0 0 0,0-1 0 0 0,0 1-1 0 0,0 0 1 0 0,1-1 33 0 0,16 4-4091 0 0,1-12-5505 0 0,-14 3 4874 0 0</inkml:trace>
  <inkml:trace contextRef="#ctx0" brushRef="#br0" timeOffset="9394.03">11064 1545 4081 0 0,'0'0'2280'0'0,"0"0"-47"0"0,0 0 45 0 0,0 0-51 0 0,0 0-297 0 0,0 0-395 0 0,0 0-333 0 0,32-6-236 0 0,99-22-186 0 0,-56-8 382 0 0,-63 29-1029 0 0,-2 0 0 0 0,1 0 1 0 0,-1-1-1 0 0,0-1 0 0 0,-1 1 1 0 0,0-2-1 0 0,0 1 0 0 0,-1-1 0 0 0,0 0 1 0 0,-1-1-1 0 0,0 0 0 0 0,-1 0 1 0 0,0 0-1 0 0,-1-1 0 0 0,0 0 1 0 0,-1 0-1 0 0,0 0 0 0 0,-1-1 0 0 0,0 0 1 0 0,-1 1-1 0 0,0-9-133 0 0,-3 17-71 0 0,-1-1 1 0 0,1 1-1 0 0,-1 0 0 0 0,-1 0 1 0 0,1 0-1 0 0,0 1 1 0 0,-1-1-1 0 0,0 0 0 0 0,0 1 1 0 0,0 0-1 0 0,0-1 0 0 0,0 1 1 0 0,-1 0-1 0 0,1 1 0 0 0,-1-1 1 0 0,0 1-1 0 0,0 0 0 0 0,0 0 1 0 0,0 0-1 0 0,0 0 0 0 0,0 0 1 0 0,0 1-1 0 0,-1 0 1 0 0,1 0-1 0 0,-1 0 0 0 0,1 1 1 0 0,-1-1-1 0 0,1 1 0 0 0,-1 0 1 0 0,1 0-1 0 0,-1 1 0 0 0,1-1 1 0 0,0 1-1 0 0,-1 0 0 0 0,1 0 1 0 0,-2 1 70 0 0,-8 3-55 0 0,0 1 0 0 0,0 0 0 0 0,1 1 0 0 0,0 0 0 0 0,0 1 0 0 0,0 0 0 0 0,1 1 0 0 0,1 0 0 0 0,0 1 0 0 0,0 1 0 0 0,1-1 0 0 0,0 2 0 0 0,0-1 55 0 0,0 1-29 0 0,0-1 0 0 0,0 1-1 0 0,1 0 1 0 0,1 1 0 0 0,0 0 0 0 0,1 1 0 0 0,0 0-1 0 0,1 0 1 0 0,0 0 0 0 0,2 0 0 0 0,-1 1 0 0 0,2 0-1 0 0,0 0 1 0 0,1 0 0 0 0,0 0 0 0 0,1 1 0 0 0,1-1-1 0 0,0 0 1 0 0,1 1 29 0 0,1-10 10 0 0,0 1-1 0 0,1-1 1 0 0,-1 0-1 0 0,1 1 0 0 0,1-1 1 0 0,-1 0-1 0 0,1-1 1 0 0,0 1-1 0 0,0-1 1 0 0,1 0-1 0 0,-1 0 1 0 0,1 0-1 0 0,0 0 1 0 0,1-1-1 0 0,-1 0 0 0 0,1 0 1 0 0,0 0-1 0 0,0-1 1 0 0,0 0-1 0 0,6 2-9 0 0,135 32 429 0 0,-129-34-432 0 0,0-1 0 0 0,1-2 1 0 0,-1 0-1 0 0,1 0 0 0 0,-1-2 1 0 0,0 0-1 0 0,0-1 0 0 0,0-1 1 0 0,0-1-1 0 0,0 0 0 0 0,-1-2 1 0 0,0 0-1 0 0,0 0 0 0 0,1-3 3 0 0,30-26-2124 0 0,-29 19-1804 0 0,-9 8 2 0 0,-2 1-6336 0 0</inkml:trace>
  <inkml:trace contextRef="#ctx0" brushRef="#br0" timeOffset="9779.304">9746 739 11538 0 0,'0'0'969'0'0,"0"0"-129"0"0,0 0 112 0 0,0 0 16 0 0,0 0-192 0 0,0 0-319 0 0,0 0-289 0 0,0 0-168 0 0,0 0-48 0 0,0 0 0 0 0,0 0-16 0 0,0 0-121 0 0,0 0-223 0 0,27 40-448 0 0,-25-36-768 0 0,2 0-1289 0 0,-4-1-1728 0 0,0-3-1240 0 0</inkml:trace>
  <inkml:trace contextRef="#ctx0" brushRef="#br0" timeOffset="10116.721">8440 1055 0 0 0,'0'0'1278'0'0,"0"0"685"0"0,0 0 391 0 0,0 0 53 0 0,0 0-208 0 0,0 0-296 0 0,0 0-199 0 0,0 0-203 0 0,0 0-229 0 0,34 5-231 0 0,106 12-212 0 0,22-13 776 0 0,-14-7-1677 0 0,0-6-1 0 0,-1-7 1 0 0,4-7 72 0 0,-50 8-4431 0 0,-73 11 89 0 0,-6 1-6116 0 0</inkml:trace>
  <inkml:trace contextRef="#ctx0" brushRef="#br0" timeOffset="34756.412">6491 2988 3545 0 0,'0'0'1583'0'0,"0"0"-803"0"0,0 0-283 0 0,0 0 126 0 0,0 0 221 0 0,0 0 130 0 0,0 0-21 0 0,0 0-134 0 0,0 0-139 0 0,0 0-91 0 0,0 0-36 0 0,0 0-33 0 0,0 0-89 0 0,-3 27-76 0 0,-10 87-54 0 0,1 37 560 0 0,8-91-751 0 0,-2 0 0 0 0,-3-1 0 0 0,-11 37-110 0 0,-19 33-1480 0 0,36-116-152 0 0,2-9-1657 0 0,1-2-4106 0 0,0-2 5953 0 0</inkml:trace>
  <inkml:trace contextRef="#ctx0" brushRef="#br0" timeOffset="35092.388">6097 2985 0 0 0,'0'0'409'0'0,"0"0"274"0"0,0 0 299 0 0,0 0 354 0 0,0 0 260 0 0,0 0 31 0 0,0 0-41 0 0,0 0-44 0 0,0 0-66 0 0,0 0-117 0 0,0 0-136 0 0,34-7-149 0 0,108-21-164 0 0,76-1 2060 0 0,-181 24-2867 0 0,0 1 0 0 0,0 1-1 0 0,0 2 1 0 0,0 2 0 0 0,1 1-1 0 0,24 6-102 0 0,10 26-1367 0 0,-57-14-2594 0 0,-10 6-4847 0 0,-5-18 3555 0 0</inkml:trace>
  <inkml:trace contextRef="#ctx0" brushRef="#br0" timeOffset="35405.386">6040 3776 3553 0 0,'0'0'2398'0'0,"0"0"-1517"0"0,0 0-449 0 0,0 0 288 0 0,0 0 525 0 0,0 0 346 0 0,0 0 65 0 0,0 0-160 0 0,0 0-255 0 0,0 0-237 0 0,0 0-193 0 0,0 0-115 0 0,0 0-91 0 0,25 0-50 0 0,79-4 9 0 0,-9-14 827 0 0,199-35-583 0 0,-189 36-3230 0 0,-78 10-11 0 0,3 0-5689 0 0,-20 7-548 0 0</inkml:trace>
  <inkml:trace contextRef="#ctx0" brushRef="#br0" timeOffset="35834.467">6077 2650 4057 0 0,'0'0'767'0'0,"0"0"-337"0"0,0 0 104 0 0,0 0 558 0 0,0 0 602 0 0,0 0 321 0 0,0 0 11 0 0,0 0-265 0 0,0 0-336 0 0,0 0-306 0 0,33 0-257 0 0,108-1-181 0 0,171-12 1399 0 0,-56 8-2511 0 0,-147 5-8559 0 0,-105 0 8441 0 0,13 0-10024 0 0</inkml:trace>
  <inkml:trace contextRef="#ctx0" brushRef="#br0" timeOffset="36925.632">6846 3688 416 0 0,'0'0'2901'0'0,"0"0"-1729"0"0,0 0-605 0 0,0 0 26 0 0,0 0 229 0 0,0 0 178 0 0,0 0 75 0 0,0 0-50 0 0,0 0-156 0 0,0 0-160 0 0,0 0-126 0 0,0 0-90 0 0,24-11-61 0 0,73-36-48 0 0,-75 37-136 0 0,-1-2 0 0 0,0-1 0 0 0,0 0 0 0 0,-2-2 0 0 0,0 0 0 0 0,0-1 0 0 0,10-12-248 0 0,-14 13 94 0 0,2 1-51 0 0,-2-1 0 0 0,0-1-1 0 0,-1 0 1 0 0,0-1 0 0 0,-1 0-1 0 0,-1-1 1 0 0,-1 0 0 0 0,0-1-1 0 0,-2-1 1 0 0,5-13-43 0 0,-13 33-41 0 0,-1-1 0 0 0,1 1-1 0 0,-1-1 1 0 0,0 0 0 0 0,1 1 0 0 0,-1-1 0 0 0,0 0-1 0 0,1 1 1 0 0,-1-1 0 0 0,0 0 0 0 0,0 1 0 0 0,1-1-1 0 0,-1 0 1 0 0,0 0 0 0 0,0 1 0 0 0,0-1 0 0 0,0 0 0 0 0,0 1-1 0 0,0-1 1 0 0,0 0 0 0 0,0 0 0 0 0,-1 1 0 0 0,1-1-1 0 0,0 0 1 0 0,0 1 0 0 0,-1-1 0 0 0,1 0 0 0 0,0 1-1 0 0,-1-1 1 0 0,1 0 0 0 0,0 1 0 0 0,-1-1 0 0 0,1 1-1 0 0,-1-1 1 0 0,1 1 0 0 0,-1-1 0 0 0,1 1 0 0 0,-1-1 0 0 0,0 1-1 0 0,1-1 1 0 0,-1 1 0 0 0,0 0 0 0 0,1-1 0 0 0,-1 1-1 0 0,0 0 1 0 0,1 0 0 0 0,-1-1 0 0 0,0 1 0 0 0,1 0-1 0 0,-1 0 1 0 0,0 0 0 0 0,0 0 0 0 0,1 0 0 0 0,-1 0-1 0 0,0 0 1 0 0,0 0 0 0 0,1 0 0 0 0,-1 0 0 0 0,0 1 0 0 0,1-1-1 0 0,-1 0 1 0 0,0 0 0 0 0,1 1 0 0 0,-1-1 0 0 0,0 0-1 0 0,1 1 1 0 0,-1-1 41 0 0,-44 29-2613 0 0,34-18 2527 0 0,0 1 1 0 0,1 0 0 0 0,1 0-1 0 0,0 1 1 0 0,1 0 0 0 0,0 0-1 0 0,1 1 1 0 0,1 0 0 0 0,0 1-1 0 0,0 0 1 0 0,2-1 0 0 0,0 1-1 0 0,1 1 1 0 0,0-1 0 0 0,1 0-1 0 0,0 9 86 0 0,3-20 76 0 0,-1 0 0 0 0,0 0 0 0 0,1 0 0 0 0,0 0 0 0 0,0 0 0 0 0,0 0 0 0 0,0 0 0 0 0,1 0 0 0 0,0 0 0 0 0,-1-1-1 0 0,1 1 1 0 0,1 0 0 0 0,-1-1 0 0 0,0 0 0 0 0,1 0 0 0 0,0 1 0 0 0,0-2 0 0 0,-1 1 0 0 0,2 0 0 0 0,-1 0 0 0 0,0-1 0 0 0,1 0 0 0 0,-1 0 0 0 0,1 0 0 0 0,-1 0 0 0 0,1 0-1 0 0,0-1 1 0 0,0 0 0 0 0,0 1 0 0 0,3-1-76 0 0,4 2 388 0 0,0-1 0 0 0,0 0-1 0 0,1-1 1 0 0,-1-1 0 0 0,0 1-1 0 0,0-2 1 0 0,1 1 0 0 0,-1-2 0 0 0,0 0-1 0 0,0 0 1 0 0,0-1-388 0 0,18-6 396 0 0,-1-2 0 0 0,0-2 0 0 0,-1 0 0 0 0,-1-2 0 0 0,0 0 0 0 0,-1-2 0 0 0,0-1 0 0 0,-2-1 0 0 0,0-1 0 0 0,-1-1 0 0 0,-2-1 0 0 0,1-1-396 0 0,-17 18-19 0 0,1 0 1 0 0,-1-1 0 0 0,0 0 0 0 0,0 1 0 0 0,-1-1-1 0 0,0 0 1 0 0,0 0 0 0 0,0-1 0 0 0,-1 1 0 0 0,0-1-1 0 0,0 1 1 0 0,-1-1 0 0 0,0 0 0 0 0,0 0 0 0 0,0 1-1 0 0,-1-1 1 0 0,0-1 18 0 0,-37 0-2428 0 0,28 11 2183 0 0,0 1 1 0 0,0 0-1 0 0,1 0 0 0 0,-1 1 1 0 0,1 0-1 0 0,0 0 1 0 0,0 1-1 0 0,1 0 1 0 0,-1 0-1 0 0,2 1 1 0 0,-1 0-1 0 0,1 0 0 0 0,0 1 1 0 0,0-1-1 0 0,1 2 1 0 0,-4 5 244 0 0,6-10 1 0 0,-1 1-1 0 0,1 0 1 0 0,0 0 0 0 0,0 0 0 0 0,1 0-1 0 0,-1 0 1 0 0,1 1 0 0 0,0-1 0 0 0,1 1-1 0 0,-1 0 1 0 0,1-1 0 0 0,0 1 0 0 0,1 0-1 0 0,-1 0 1 0 0,1 0 0 0 0,0-1 0 0 0,1 1-1 0 0,-1 0 1 0 0,1 0 0 0 0,0-1 0 0 0,1 1-1 0 0,-1 0 1 0 0,1-1 0 0 0,0 1 0 0 0,1-1-1 0 0,-1 0 1 0 0,1 0 0 0 0,0 0 0 0 0,0 0-1 0 0,1 0 1 0 0,0-1 0 0 0,-1 1 0 0 0,1-1-1 0 0,1 0 1 0 0,-1 0 0 0 0,1-1-1 0 0,-1 1 1 0 0,1-1 0 0 0,0 0 0 0 0,0 0-1 0 0,4 1 0 0 0,7 1 339 0 0,1 0-1 0 0,-1-2 0 0 0,0 0 0 0 0,1 0 0 0 0,0-2 0 0 0,0 0 1 0 0,-1-1-1 0 0,1-1 0 0 0,1 0-338 0 0,-2-2 299 0 0,0-1 0 0 0,0 0-1 0 0,-1-2 1 0 0,0 1 0 0 0,0-2 0 0 0,-1 0 0 0 0,1 0 0 0 0,-1-2 0 0 0,-1 0-1 0 0,8-6-298 0 0,-20 14 10 0 0,18-13 103 0 0,-1 0 0 0 0,-1-1 1 0 0,-1-1-1 0 0,0-1 0 0 0,-1 0 0 0 0,0-1 1 0 0,-2 0-1 0 0,0-1 0 0 0,-1-1 0 0 0,-1 0 0 0 0,-1-1 1 0 0,6-15-114 0 0,-15 34-27 0 0,0-1 0 0 0,1 1 1 0 0,-1 0-1 0 0,0 0 0 0 0,-1 0 1 0 0,1-1-1 0 0,0 1 0 0 0,0 0 1 0 0,-1-1-1 0 0,0 1 0 0 0,1-1 1 0 0,-1 1-1 0 0,0 0 0 0 0,0-1 1 0 0,0 1-1 0 0,-1-1 0 0 0,1 1 1 0 0,0-1-1 0 0,-1 1 0 0 0,0 0 1 0 0,1-1-1 0 0,-1 1 0 0 0,0 0 1 0 0,0 0-1 0 0,-1 0 0 0 0,1 0 1 0 0,0 0-1 0 0,-1 0 0 0 0,1 0 1 0 0,-1 0-1 0 0,1 0 0 0 0,-1 0 1 0 0,0 1-1 0 0,0-1 0 0 0,-1 0 27 0 0,-6 5-147 0 0,0 0 1 0 0,0 0-1 0 0,0 1 0 0 0,0 0 0 0 0,1 0 1 0 0,-1 1-1 0 0,1 0 0 0 0,0 1 0 0 0,1 0 0 0 0,0 0 1 0 0,-1 1-1 0 0,2 0 0 0 0,-1 0 0 0 0,1 0 1 0 0,0 1-1 0 0,1 0 0 0 0,0 0 0 0 0,-1 1 147 0 0,0 2-2 0 0,1 1-1 0 0,0-1 1 0 0,0 1-1 0 0,1-1 1 0 0,0 1-1 0 0,1 0 1 0 0,1 1-1 0 0,0-1 1 0 0,0 0-1 0 0,1 1 1 0 0,1-1-1 0 0,0 1 1 0 0,1-1-1 0 0,0 1 1 0 0,1-1-1 0 0,0 0 1 0 0,1 0-1 0 0,1 0 1 0 0,0 0-1 0 0,0 0 1 0 0,1-1-1 0 0,0 1 1 0 0,1-1-1 0 0,1-1 1 0 0,0 1-1 0 0,0-1 1 0 0,1 0-1 0 0,0-1 1 0 0,0 0-1 0 0,1 0 1 0 0,2 0 2 0 0,46 35-2383 0 0,-14-24-6267 0 0,-33-17 2702 0 0</inkml:trace>
  <inkml:trace contextRef="#ctx0" brushRef="#br0" timeOffset="37222.817">8356 3519 12267 0 0,'0'0'2381'0'0,"0"0"-1010"0"0,0 0-400 0 0,0 0-37 0 0,0 0-50 0 0,0 0-120 0 0,0 0-184 0 0,0 0-197 0 0,0 0-142 0 0,0 0-106 0 0,0 0-51 0 0,-16 31-47 0 0,-46 98-22 0 0,27-35-19 0 0,-12 45-2111 0 0,42-132 1310 0 0,2-3-2823 0 0,1 0-8162 0 0,2-4 9085 0 0</inkml:trace>
  <inkml:trace contextRef="#ctx0" brushRef="#br0" timeOffset="37526.024">8207 3496 5353 0 0,'0'0'1580'0'0,"0"0"-985"0"0,0 0-351 0 0,0 0 235 0 0,0 0 393 0 0,0 0 290 0 0,0 0 111 0 0,0 0-54 0 0,0 0-142 0 0,0 0-173 0 0,0 0-173 0 0,0 0-163 0 0,0 0-151 0 0,32 3-107 0 0,103 7-78 0 0,-17-11 189 0 0,-84-1-206 0 0,-17 0-1249 0 0,0 2-3736 0 0,-17 0 1441 0 0,0 0-876 0 0,0 0-109 0 0</inkml:trace>
  <inkml:trace contextRef="#ctx0" brushRef="#br0" timeOffset="37773.772">8210 3776 5481 0 0,'0'0'3497'0'0,"0"0"-2737"0"0,0 0 32 0 0,0 0 256 0 0,0 0 89 0 0,0 0-113 0 0,0 0-176 0 0,0 0-160 0 0,0 0-176 0 0,0 0-216 0 0,192-25-136 0 0,-168 21-160 0 0,-4 0-256 0 0,-2 4-368 0 0,1-4-592 0 0,-3 1-896 0 0,-5 3-1801 0 0,0-4-4209 0 0</inkml:trace>
  <inkml:trace contextRef="#ctx0" brushRef="#br0" timeOffset="38638.723">7341 2977 4065 0 0,'0'0'628'0'0,"0"0"-141"0"0,0 0 156 0 0,0 0 315 0 0,0 0 208 0 0,0 0 24 0 0,0 0-85 0 0,0 0-95 0 0,0 0-89 0 0,0 0-82 0 0,32-2-92 0 0,101-9-119 0 0,131-9 1130 0 0,38 9-1469 0 0,-302 11-221 0 0,0 0 110 0 0,0 0 160 0 0,0 0 180 0 0,0 0 134 0 0,-12-7 852 0 0,-171-104 665 0 0,136 55-3083 0 0,45 49-685 0 0,1 0-5057 0 0,1 4-4124 0 0</inkml:trace>
  <inkml:trace contextRef="#ctx0" brushRef="#br0" timeOffset="40441.24">8868 3430 3569 0 0,'0'0'887'0'0,"0"0"-386"0"0,0 0-1 0 0,0 0 408 0 0,0 0 451 0 0,0 0 215 0 0,0 0-32 0 0,0 0-179 0 0,0 0-194 0 0,0 0-181 0 0,0 0-161 0 0,0 0-139 0 0,32-3-99 0 0,102-13-71 0 0,132-2 1145 0 0,-248 24-3522 0 0,-9 1-2160 0 0,-1-2-2468 0 0,-6-4 207 0 0</inkml:trace>
  <inkml:trace contextRef="#ctx0" brushRef="#br0" timeOffset="40853.481">9957 3003 3873 0 0,'0'0'3102'0'0,"0"0"-1662"0"0,0 0-446 0 0,0 0 187 0 0,0 0 260 0 0,0 0 71 0 0,0 0-146 0 0,0 0-268 0 0,0 0-291 0 0,0 0-227 0 0,0 0-165 0 0,0 0-143 0 0,0 0-80 0 0,0 19 278 0 0,-20 87 405 0 0,3 7-554 0 0,-6 0 0 0 0,-13 33-321 0 0,-18 78-520 0 0,48-214-666 0 0,2-15-5661 0 0,2-19-2853 0 0,2 23 9696 0 0,0-4-1999 0 0</inkml:trace>
  <inkml:trace contextRef="#ctx0" brushRef="#br0" timeOffset="41140.077">9420 3029 944 0 0,'0'0'846'0'0,"0"0"321"0"0,0 0 517 0 0,0 0 228 0 0,0 0-33 0 0,0 0-185 0 0,0 0-254 0 0,32 2-251 0 0,106 8-196 0 0,349-15 2720 0 0,-331 9-3825 0 0,-130 15-1658 0 0,-34 10-6287 0 0,3-22 535 0 0</inkml:trace>
  <inkml:trace contextRef="#ctx0" brushRef="#br0" timeOffset="41386.717">9501 3743 6057 0 0,'0'0'1614'0'0,"0"0"-702"0"0,0 0 70 0 0,0 0 375 0 0,0 0 194 0 0,0 0-36 0 0,0 0-172 0 0,0 0-222 0 0,0 0-193 0 0,0 0-148 0 0,0 0-113 0 0,35 6-74 0 0,115 18-89 0 0,-56-26 100 0 0,-75-3-470 0 0,50-10-373 0 0,102-21 914 0 0,-114 23-3689 0 0,-1-1-3366 0 0,-43 10-4068 0 0</inkml:trace>
  <inkml:trace contextRef="#ctx0" brushRef="#br0" timeOffset="42725.587">9473 2775 1296 0 0,'0'0'1947'0'0,"0"0"-1152"0"0,0 0-300 0 0,0 0 152 0 0,0 0 253 0 0,0 0 143 0 0,0 0 33 0 0,0 0 20 0 0,0 0-14 0 0,0 0-57 0 0,0 0-96 0 0,34-2-135 0 0,107-5-129 0 0,192-21 1994 0 0,-320 25-2924 0 0,1 2 1 0 0,0-1-1 0 0,0 1 0 0 0,0 1 1 0 0,0 1-1 0 0,-1 0 1 0 0,1 1-1 0 0,0 0 1 0 0,-1 1-1 0 0,9 2 265 0 0,6 6-5808 0 0,-18-7-2187 0 0</inkml:trace>
  <inkml:trace contextRef="#ctx0" brushRef="#br0" timeOffset="43724.901">10388 3592 1816 0 0,'0'0'1894'0'0,"0"0"-810"0"0,0 0-161 0 0,0 0 176 0 0,0 0 163 0 0,0 0 18 0 0,0 0-134 0 0,0 0-145 0 0,0 0-81 0 0,0 0-86 0 0,0 0-73 0 0,0 0-117 0 0,0 0-106 0 0,28-23-63 0 0,87-70-37 0 0,69-70 1236 0 0,-176 158-1723 0 0,-1-1-1 0 0,-1 0 1 0 0,1-1 0 0 0,-1 1-1 0 0,0-1 1 0 0,0 0 0 0 0,-1-1-1 0 0,0 1 1 0 0,0-1 0 0 0,-1 0-1 0 0,0 0 1 0 0,0-1 0 0 0,-1 1-1 0 0,0-1 1 0 0,-1 0 0 0 0,0 1-1 0 0,0-1 1 0 0,-1 0 0 0 0,0-2 49 0 0,-3 9-215 0 0,0 0 1 0 0,0 1-1 0 0,0-1 1 0 0,0 1 0 0 0,0-1-1 0 0,-1 1 1 0 0,1 0-1 0 0,0 0 1 0 0,-1 0 0 0 0,1 0-1 0 0,-1 1 1 0 0,0-1-1 0 0,1 1 1 0 0,-1-1 0 0 0,1 1-1 0 0,-1 0 1 0 0,0 0-1 0 0,1 0 1 0 0,-1 0 0 0 0,1 1-1 0 0,-1-1 1 0 0,0 1-1 0 0,1 0 1 0 0,-1-1 0 0 0,1 1-1 0 0,-1 0 1 0 0,1 0-1 0 0,0 1 1 0 0,0-1 0 0 0,-1 1 214 0 0,-9 5-335 0 0,0 0 1 0 0,1 1-1 0 0,0 1 1 0 0,1 0-1 0 0,0 0 1 0 0,0 1-1 0 0,1 1 1 0 0,0-1 0 0 0,-3 7 334 0 0,4-5-12 0 0,1 0 0 0 0,0 0 0 0 0,0 1 0 0 0,1 0 0 0 0,1 0 0 0 0,0 0 0 0 0,1 1 0 0 0,0 0 0 0 0,1 0 0 0 0,1 0 1 0 0,0 0-1 0 0,1 0 0 0 0,1 0 0 0 0,0 7 12 0 0,2-15 235 0 0,0 1 0 0 0,1-1 0 0 0,-1 0 0 0 0,1 0 0 0 0,1-1 0 0 0,-1 1 0 0 0,1-1 0 0 0,0 1 0 0 0,0-1 0 0 0,0 0 0 0 0,1-1 0 0 0,0 1 0 0 0,0-1 0 0 0,0 0 0 0 0,0 0 0 0 0,1 0 0 0 0,0-1 0 0 0,-1 0 0 0 0,1 0 0 0 0,0 0 0 0 0,1-1 0 0 0,-1 0 0 0 0,0 0 0 0 0,1-1 0 0 0,-1 0 0 0 0,1 0 0 0 0,-1 0 0 0 0,3-1-235 0 0,13 2 367 0 0,0-2 1 0 0,0-1-1 0 0,0-1 1 0 0,0 0-1 0 0,-1-2 1 0 0,1-1-1 0 0,-1 0 1 0 0,0-1-1 0 0,0-2 1 0 0,-1 0-1 0 0,0-1 1 0 0,-1-1-1 0 0,1-1 1 0 0,-2 0-1 0 0,0-2 1 0 0,0 0-1 0 0,-1-1 1 0 0,1-2-368 0 0,0 0 104 0 0,-1 0-1 0 0,-1-1 1 0 0,0-1 0 0 0,-1 0 0 0 0,-1-1 0 0 0,-1-1 0 0 0,-1 0 0 0 0,5-13-104 0 0,-4-36-325 0 0,-14 67 262 0 0,0 1-1 0 0,0-1 0 0 0,-1 1 1 0 0,1-1-1 0 0,-1 1 0 0 0,1 0 0 0 0,-1-1 1 0 0,0 1-1 0 0,0 0 0 0 0,1 0 0 0 0,-1 0 1 0 0,0 0-1 0 0,0 0 0 0 0,0 1 0 0 0,0-1 1 0 0,0 1-1 0 0,0-1 0 0 0,0 1 0 0 0,0 0 1 0 0,0-1-1 0 0,0 1 0 0 0,0 0 1 0 0,0 0-1 0 0,0 1 0 0 0,0-1 0 0 0,0 0 1 0 0,0 1-1 0 0,0-1 0 0 0,0 1 0 0 0,0 0 1 0 0,0-1-1 0 0,0 1 0 0 0,0 0 0 0 0,0 1 64 0 0,-7 2-83 0 0,1 1-1 0 0,0 1 1 0 0,1-1-1 0 0,-1 1 1 0 0,1 1-1 0 0,0-1 1 0 0,0 1-1 0 0,1 0 0 0 0,0 1 1 0 0,0 0-1 0 0,1 0 1 0 0,0 0-1 0 0,0 0 1 0 0,1 1-1 0 0,0 0 1 0 0,1 0-1 0 0,0 0 1 0 0,0 0-1 0 0,1 0 1 0 0,0 1-1 0 0,0-1 0 0 0,1 1 1 0 0,1-1-1 0 0,0 1 1 0 0,0-1-1 0 0,0 1 1 0 0,1-1-1 0 0,2 9 84 0 0,1-12 47 0 0,0 1 0 0 0,0-1 0 0 0,1 0 1 0 0,0 0-1 0 0,0 0 0 0 0,0-1 0 0 0,1 0 0 0 0,0 0 0 0 0,0 0 0 0 0,0 0 0 0 0,0-1 0 0 0,1 0 1 0 0,-1-1-1 0 0,1 0 0 0 0,0 0 0 0 0,1 0 0 0 0,-1-1 0 0 0,0 0 0 0 0,0 0 0 0 0,1 0 0 0 0,0-1 1 0 0,-1-1-1 0 0,1 1 0 0 0,-1-1 0 0 0,1 0 0 0 0,0-1 0 0 0,-1 0 0 0 0,7-1-47 0 0,0-2 107 0 0,1-1 0 0 0,-1 0 1 0 0,-1-1-1 0 0,1 0 0 0 0,-1-1 0 0 0,0-1 0 0 0,-1 0 0 0 0,1-1 0 0 0,-2 0 0 0 0,1 0 1 0 0,-1-2-1 0 0,-1 1 0 0 0,0-1 0 0 0,0-1 0 0 0,3-5-107 0 0,-1 3 24 0 0,-3 5-227 0 0,-1 0-1 0 0,0-1 1 0 0,0 1 0 0 0,-1-1-1 0 0,0-1 1 0 0,-1 1 0 0 0,0-1-1 0 0,-1 0 1 0 0,0-1-1 0 0,-1 1 1 0 0,0-1 0 0 0,-1 0-1 0 0,0 0 1 0 0,-1 0 0 0 0,0 0-1 0 0,-1-9 204 0 0,-2 20-124 0 0,0-1-1 0 0,-1 1 1 0 0,1-1-1 0 0,-1 1 0 0 0,1 0 1 0 0,-1 0-1 0 0,0-1 1 0 0,0 1-1 0 0,1 0 1 0 0,-1 1-1 0 0,0-1 1 0 0,0 0-1 0 0,0 0 1 0 0,0 1-1 0 0,0-1 1 0 0,0 1-1 0 0,0 0 1 0 0,0 0-1 0 0,0-1 1 0 0,0 1-1 0 0,0 0 1 0 0,0 1-1 0 0,0-1 0 0 0,0 0 1 0 0,0 1-1 0 0,0-1 1 0 0,0 1-1 0 0,0-1 1 0 0,0 1-1 0 0,0 0 1 0 0,0 0-1 0 0,-1 1 125 0 0,-9 5-207 0 0,1 1 0 0 0,0 1 0 0 0,1 0 0 0 0,0 0 0 0 0,0 1 0 0 0,1 0 0 0 0,0 1 0 0 0,1 0 0 0 0,0 0 0 0 0,1 1-1 0 0,-4 8 208 0 0,6-11-81 0 0,1 0 0 0 0,0 0-1 0 0,1 1 1 0 0,0 0 0 0 0,0-1-1 0 0,1 1 1 0 0,0 0 0 0 0,1 0-1 0 0,0 0 1 0 0,1 1 0 0 0,0-1-1 0 0,0 0 1 0 0,1 0 0 0 0,0 0-1 0 0,1 0 1 0 0,1 2 81 0 0,1-5 26 0 0,0 1-1 0 0,1-1 1 0 0,0 0 0 0 0,1 0 0 0 0,-1-1-1 0 0,1 1 1 0 0,0-1 0 0 0,1-1 0 0 0,0 1-1 0 0,0-1 1 0 0,0 0 0 0 0,0-1 0 0 0,1 0-1 0 0,-1 0 1 0 0,1 0 0 0 0,0-1 0 0 0,1 0 0 0 0,-1-1-1 0 0,4 1-25 0 0,35 7-1366 0 0,-14-9-3605 0 0,-22-1 2249 0 0</inkml:trace>
  <inkml:trace contextRef="#ctx0" brushRef="#br0" timeOffset="44187.383">11887 3482 4649 0 0,'0'0'2139'0'0,"0"0"-411"0"0,0 0-96 0 0,0 0 79 0 0,0 0-80 0 0,0 0-244 0 0,0 0-349 0 0,0 0-325 0 0,0 0-229 0 0,0 0-102 0 0,0 0-74 0 0,0 0-54 0 0,0 0-41 0 0,-4 13-73 0 0,-33 100 43 0 0,13 11-579 0 0,25-123 291 0 0,0 0 0 0 0,-1-1 0 0 0,1 1 0 0 0,0-1 1 0 0,0 1-1 0 0,0-1 0 0 0,-1 1 0 0 0,1-1 0 0 0,0 1 0 0 0,0-1 0 0 0,0 1 0 0 0,0-1 1 0 0,0 0-1 0 0,0 0 0 0 0,0 0 0 0 0,0 0 0 0 0,0 1 0 0 0,0-1 0 0 0,0 0 1 0 0,0 0-1 0 0,0-1 0 0 0,0 1 0 0 0,0 0 0 0 0,0 0 0 0 0,0 0 0 0 0,0-1 0 0 0,0 1 1 0 0,0-1-1 0 0,0 1 0 0 0,-1 0 0 0 0,1-1 0 0 0,0 1 0 0 0,0-1 0 0 0,0 0 1 0 0,-1 1-1 0 0,1-1 0 0 0,0 0 0 0 0,0 0 0 0 0,-1 1 0 0 0,1-1 0 0 0,0-1 105 0 0,9-19-9172 0 0,-9 17 4448 0 0</inkml:trace>
  <inkml:trace contextRef="#ctx0" brushRef="#br0" timeOffset="44444.473">11749 3471 3465 0 0,'0'0'992'0'0,"0"0"79"0"0,0 0 206 0 0,0 0 73 0 0,0 0-102 0 0,0 0-147 0 0,0 0-189 0 0,0 0-169 0 0,0 0-159 0 0,0 0-124 0 0,31-2-97 0 0,100-6-81 0 0,-14 6 105 0 0,-78 3-9496 0 0,-39-1 3983 0 0</inkml:trace>
  <inkml:trace contextRef="#ctx0" brushRef="#br0" timeOffset="44691.638">11642 3780 6617 0 0,'0'0'3364'0'0,"0"0"-2003"0"0,0 0-846 0 0,0 0-75 0 0,0 0 122 0 0,0 0 175 0 0,0 0 135 0 0,0 0 14 0 0,0 0-82 0 0,0 0-97 0 0,0 0-147 0 0,0 0-151 0 0,24 6-114 0 0,79 16-105 0 0,-12-23-92 0 0,-61-4-268 0 0,56-9-2717 0 0,-45 6-3763 0 0,-24 4-2060 0 0</inkml:trace>
  <inkml:trace contextRef="#ctx0" brushRef="#br0" timeOffset="22854.461">1843 2690 0 0 0,'0'0'287'0'0,"0"0"646"0"0,0 0 349 0 0,0 0 132 0 0,0 0 8 0 0,0 0-104 0 0,0 0-111 0 0,0 0-108 0 0,0 0-114 0 0,-8 1-168 0 0,-178 13 3085 0 0,-121 77-3141 0 0,212-57-270 0 0,43-1-488 0 0,52-33-147 0 0,9 15-890 0 0,14-6 1127 0 0,1-1 0 0 0,1 0 0 0 0,-1-2 0 0 0,1-1 0 0 0,0-1 1 0 0,0-1-1 0 0,10-1-93 0 0,72 11 242 0 0,-102-12-228 0 0,9 1 7 0 0,0 0 1 0 0,0 1-1 0 0,0 0 1 0 0,0 1-1 0 0,0 0 1 0 0,-1 2-1 0 0,0-1 1 0 0,0 2-1 0 0,0-1 1 0 0,-1 2-1 0 0,0 0 1 0 0,0 0-1 0 0,2 4-21 0 0,-12-9 45 0 0,0 0-1 0 0,-1 0 1 0 0,1 1-1 0 0,-1-1 1 0 0,0 0-1 0 0,0 1 1 0 0,0-1-1 0 0,0 1 1 0 0,-1-1-1 0 0,1 1 1 0 0,-1 0-1 0 0,0-1 1 0 0,0 1 0 0 0,0-1-1 0 0,-1 1 1 0 0,1 0-1 0 0,-1-1 1 0 0,0 1-1 0 0,0-1 1 0 0,0 0-1 0 0,0 1 1 0 0,-1-1-1 0 0,1 0 1 0 0,-1 1-1 0 0,0-1 1 0 0,0 0-1 0 0,0 0 1 0 0,-1 1-45 0 0,-25 20 150 0 0,-1-1 1 0 0,-2-1-1 0 0,0-1 0 0 0,0-2 1 0 0,-2-1-1 0 0,-1-2 0 0 0,-27 10-150 0 0,-472 170 55 0 0,477-174-35 0 0,1 3-1 0 0,1 2 1 0 0,1 2 0 0 0,-44 33-20 0 0,27 9-271 0 0,68-69 260 0 0,1 0 0 0 0,0 0 0 0 0,0 0 0 0 0,0 0 1 0 0,0 0-1 0 0,0 0 0 0 0,1 0 0 0 0,-1 0 0 0 0,1 1 0 0 0,-1-1 0 0 0,1 0 0 0 0,0 0 0 0 0,0 1 0 0 0,0-1 1 0 0,0 0-1 0 0,0 0 0 0 0,0 1 0 0 0,1-1 0 0 0,-1 0 0 0 0,1 0 0 0 0,-1 0 0 0 0,1 1 0 0 0,0-1 0 0 0,0 0 1 0 0,0 0-1 0 0,0 0 0 0 0,0 0 0 0 0,1-1 0 0 0,-1 1 0 0 0,1 0 0 0 0,-1 0 0 0 0,1-1 0 0 0,-1 1 0 0 0,1-1 1 0 0,0 1-1 0 0,0-1 0 0 0,0 0 0 0 0,0 0 0 0 0,0 0 0 0 0,0 0 0 0 0,2 1 11 0 0,20 7 102 0 0,0 0 0 0 0,1-2 0 0 0,0-1-1 0 0,0-1 1 0 0,1-1 0 0 0,0-1 0 0 0,-1-1 0 0 0,1-1-1 0 0,0-2 1 0 0,0 0 0 0 0,0-2 0 0 0,9-3-102 0 0,311-67 753 0 0,-1 1-353 0 0,-371 78-7335 0 0,13-2 2061 0 0,3 0-3337 0 0</inkml:trace>
  <inkml:trace contextRef="#ctx0" brushRef="#br0" timeOffset="23554.985">1762 3703 7226 0 0,'0'0'1685'0'0,"0"0"-1079"0"0,0 0-272 0 0,0 0 251 0 0,0 0 347 0 0,0 0 216 0 0,0 0 18 0 0,0 0-141 0 0,22-35-217 0 0,71-111-189 0 0,-17 39 203 0 0,218-238 902 0 0,-205 246-1360 0 0,-88 99-369 0 0,-1 0 0 0 0,0 0 0 0 0,1-1-1 0 0,-1 1 1 0 0,1 0 0 0 0,-1 0 0 0 0,1 0 0 0 0,-1 0 0 0 0,1 0 0 0 0,-1 0-1 0 0,1 0 1 0 0,-1 0 0 0 0,1 0 0 0 0,-1 0 0 0 0,1 0 0 0 0,-1 0-1 0 0,1 0 1 0 0,-1 0 0 0 0,1 0 0 0 0,-1 1 0 0 0,1-1 0 0 0,-1 0 0 0 0,1 0-1 0 0,-1 1 1 0 0,1-1 0 0 0,-1 0 0 0 0,0 0 0 0 0,1 1 0 0 0,-1-1 0 0 0,1 1-1 0 0,-1-1 1 0 0,0 0 0 0 0,0 1 0 0 0,1-1 0 0 0,-1 1 0 0 0,0-1-1 0 0,0 1 1 0 0,1-1 0 0 0,-1 0 0 0 0,0 1 0 0 0,0-1 0 0 0,0 1 0 0 0,0-1-1 0 0,0 1 1 0 0,0-1 0 0 0,1 1 0 0 0,-1-1 0 0 0,0 1 0 0 0,-1-1-1 0 0,1 1 1 0 0,0-1 0 0 0,0 1 0 0 0,0-1 0 0 0,0 1 0 0 0,0-1 0 0 0,0 1-1 0 0,-1-1 1 0 0,1 1 0 0 0,0-1 0 0 0,0 1 0 0 0,-1-1 0 0 0,1 1-1 0 0,0-1 1 0 0,-1 0 0 0 0,1 1 0 0 0,0-1 0 0 0,-1 0 0 0 0,1 1 0 0 0,-1-1 5 0 0,-9 52 259 0 0,9-47-223 0 0,-17 67 193 0 0,3 0 1 0 0,3 1-1 0 0,4 0 1 0 0,1 27-230 0 0,7-76 18 0 0,-1-16-10 0 0,0 1 0 0 0,0-1-1 0 0,1 1 1 0 0,1-1 0 0 0,-1 1-1 0 0,1-1 1 0 0,1 0 0 0 0,0 1 0 0 0,0-1-1 0 0,0 0 1 0 0,1 0 0 0 0,0 0-1 0 0,1 0 1 0 0,0 0 0 0 0,0-1 0 0 0,0 0-1 0 0,1 0 1 0 0,0 0-8 0 0,-2-5 42 0 0,0-1 0 0 0,0 0 1 0 0,0-1-1 0 0,0 1 0 0 0,0 0 0 0 0,0-1 0 0 0,0 1 1 0 0,0-1-1 0 0,0 0 0 0 0,0 0 0 0 0,0 0 1 0 0,0-1-1 0 0,0 1 0 0 0,0-1 0 0 0,0 0 0 0 0,0 1 1 0 0,0-1-1 0 0,0 0 0 0 0,0-1 0 0 0,0 1 1 0 0,-1-1-1 0 0,1 1 0 0 0,-1-1 0 0 0,1 0 0 0 0,-1 0 1 0 0,1 0-1 0 0,-1 0 0 0 0,0 0 0 0 0,0 0 0 0 0,0-1 1 0 0,0 1-1 0 0,0-2-42 0 0,30-28 132 0 0,-2-2-1 0 0,-1-1 1 0 0,-2-2 0 0 0,6-11-132 0 0,64-108-322 0 0,-8-4 1 0 0,0-17 321 0 0,-119 232-315 0 0,10-13 465 0 0,2 1-1 0 0,3 0 0 0 0,1 1 1 0 0,2 0-1 0 0,2 1 0 0 0,-1 24-149 0 0,0 260-652 0 0,15-301-2065 0 0,0-19-1571 0 0,3-6-4367 0 0,-3-3 3092 0 0</inkml:trace>
  <inkml:trace contextRef="#ctx0" brushRef="#br0" timeOffset="24257.429">3194 3452 2633 0 0,'0'0'2539'0'0,"0"0"-927"0"0,0 0-394 0 0,0 0-69 0 0,0 0-4 0 0,0 0-73 0 0,0 0-32 0 0,0 0-37 0 0,0 0-132 0 0,0 0-184 0 0,0 0-165 0 0,0 0-144 0 0,-20 6-128 0 0,-63 18-79 0 0,32 8 35 0 0,43-21-174 0 0,-4 1-9 0 0,1 0 0 0 0,0 1 1 0 0,1 0-1 0 0,1 1 1 0 0,0 0-1 0 0,1 0 0 0 0,0 1 1 0 0,1 0-1 0 0,1 0 1 0 0,1 1-1 0 0,0-1 0 0 0,0 1 1 0 0,2 0-1 0 0,0 1 1 0 0,1-1-1 0 0,1 1 1 0 0,0-1-1 0 0,1 5-23 0 0,2-14 39 0 0,-1 0 1 0 0,1-1 0 0 0,0 1-1 0 0,0-1 1 0 0,1 0-1 0 0,0 0 1 0 0,0 0-1 0 0,1 0 1 0 0,-1 0-1 0 0,1-1 1 0 0,0 1-1 0 0,1-1 1 0 0,-1 0-1 0 0,1 0 1 0 0,0-1-1 0 0,1 0 1 0 0,-1 0-1 0 0,1 0 1 0 0,-1 0-1 0 0,1-1 1 0 0,0 0-1 0 0,0 0 1 0 0,1 0 0 0 0,-1-1-1 0 0,1 0 1 0 0,-1-1-1 0 0,1 1 1 0 0,-1-1-1 0 0,1 0 1 0 0,0-1-1 0 0,0 0 1 0 0,-1 0-1 0 0,2 0-39 0 0,0 1 119 0 0,0-1 0 0 0,0 0 0 0 0,0 0 0 0 0,0-1 0 0 0,0 0 0 0 0,0 0-1 0 0,0-1 1 0 0,0 0 0 0 0,-1 0 0 0 0,1-1 0 0 0,-1 0 0 0 0,0 0 0 0 0,1-1 0 0 0,-1 0 0 0 0,-1 0-1 0 0,1-1 1 0 0,-1 0 0 0 0,1 0 0 0 0,-2 0 0 0 0,1-1 0 0 0,0 0 0 0 0,-1 0 0 0 0,0 0 0 0 0,-1-1-1 0 0,1 0 1 0 0,-1 0 0 0 0,2-6-119 0 0,-5 9-31 0 0,0-1-1 0 0,-1 1 0 0 0,1-1 1 0 0,-1 1-1 0 0,0 0 1 0 0,-1-1-1 0 0,1 1 0 0 0,-1-1 1 0 0,0 1-1 0 0,0 0 0 0 0,0-1 1 0 0,-1 1-1 0 0,1 0 1 0 0,-1 0-1 0 0,0 0 0 0 0,0 0 1 0 0,0 0-1 0 0,-1 0 0 0 0,0 1 1 0 0,1-1-1 0 0,-1 1 1 0 0,0 0-1 0 0,-1 0 0 0 0,1 0 1 0 0,-1 0-1 0 0,1 0 0 0 0,-1 1 1 0 0,0-1-1 0 0,0 1 1 0 0,0 0-1 0 0,0 1 0 0 0,0-1 1 0 0,0 0-1 0 0,0 1 0 0 0,-1 0 1 0 0,1 0-1 0 0,-1 1 1 0 0,1-1-1 0 0,-1 1 0 0 0,1 0 1 0 0,0 0-1 0 0,-1 0 1 0 0,1 1-1 0 0,-1-1 0 0 0,-1 2 32 0 0,3-2-149 0 0,1-1 50 0 0,0 1 0 0 0,-1-1-1 0 0,1 1 1 0 0,0 0-1 0 0,0 0 1 0 0,0 0 0 0 0,0 0-1 0 0,0 0 1 0 0,-1 1 0 0 0,1-1-1 0 0,0 1 1 0 0,0-1-1 0 0,0 1 1 0 0,0 0 0 0 0,0 0-1 0 0,0 0 1 0 0,0 0 0 0 0,0 0-1 0 0,1 0 1 0 0,-1 0 0 0 0,0 1-1 0 0,1-1 1 0 0,-1 0-1 0 0,0 2 100 0 0,48 4 489 0 0,113-9 1582 0 0,-78 1-3080 0 0,-1 0-7024 0 0,-74 1-2423 0 0</inkml:trace>
  <inkml:trace contextRef="#ctx0" brushRef="#br0" timeOffset="27789.391">2237 2617 2240 0 0,'0'0'658'0'0,"0"0"-518"0"0,0 0-144 0 0,0 0 145 0 0,0 0 282 0 0,0 0 217 0 0,0 0 87 0 0,0 0-4 0 0,0 0-12 0 0,0 0-15 0 0,0 0-23 0 0,0 0-50 0 0,15-3-60 0 0,112-9 1480 0 0,14 45 93 0 0,-25-21-987 0 0,-66-13 3810 0 0,-61-14-3224 0 0,-22-14-1676 0 0,-2 2 0 0 0,-1 1 0 0 0,-1 1 0 0 0,0 2-1 0 0,-3 2-58 0 0,-15-11-516 0 0,-55-25-2109 0 0,36 26-4284 0 0,47 22-3271 0 0</inkml:trace>
  <inkml:trace contextRef="#ctx0" brushRef="#br0" timeOffset="28520.738">526 2591 0 0 0,'0'0'1114'0'0,"0"0"63"0"0,0 0 177 0 0,0 0 286 0 0,0 0 142 0 0,0 0 17 0 0,0 0-71 0 0,0 0-187 0 0,0 0-154 0 0,0 0-195 0 0,0 0-221 0 0,0 0-156 0 0,0 0-129 0 0,-14-14-64 0 0,-46-43-26 0 0,58 54-510 0 0,-1 1 1 0 0,1 0-1 0 0,-1 0 0 0 0,1 0 0 0 0,-1 0 1 0 0,0 0-1 0 0,0 1 0 0 0,0-1 1 0 0,0 1-1 0 0,0 0 0 0 0,0 0 0 0 0,0 0 1 0 0,0 0-1 0 0,-1 1 0 0 0,1-1 1 0 0,0 1-1 0 0,0 0 0 0 0,-1 0 0 0 0,1 0 1 0 0,0 0-1 0 0,-1 1 0 0 0,0-1-86 0 0,-11 2 237 0 0,9-3-245 0 0,0 0-1 0 0,1 0 1 0 0,-1 0 0 0 0,0 1-1 0 0,0 0 1 0 0,1 1-1 0 0,-1-1 1 0 0,0 1 0 0 0,1 0-1 0 0,-1 0 1 0 0,1 1 0 0 0,-1 0-1 0 0,1 0 1 0 0,-1 0 0 0 0,1 1-1 0 0,0-1 1 0 0,0 1-1 0 0,0 0 1 0 0,1 1 0 0 0,-1-1-1 0 0,1 1 1 0 0,0 0 0 0 0,0 0-1 0 0,0 0 1 0 0,0 1-1 0 0,1-1 1 0 0,-1 1 0 0 0,1 0-1 0 0,-1 4 9 0 0,-5 21-24 0 0,2 0 0 0 0,1 1 0 0 0,2 0 0 0 0,1 0 0 0 0,1 0 0 0 0,2 1 0 0 0,1-1 0 0 0,1 0 0 0 0,2 0 0 0 0,1 0-1 0 0,1 0 1 0 0,2-1 0 0 0,5 13 24 0 0,10 62-3 0 0,52 480-42 0 0,-61-207 104 0 0,-13-362-18 0 0,-1 0 1 0 0,-1 1 0 0 0,0-1 0 0 0,-1 1 0 0 0,-1-1 0 0 0,-1 0 0 0 0,0 0 0 0 0,-1-1-1 0 0,0 1 1 0 0,-1-1 0 0 0,-1 0 0 0 0,-1 0 0 0 0,0-1 0 0 0,0 0 0 0 0,-2-1 0 0 0,0 0-1 0 0,0 0 1 0 0,-1-1 0 0 0,-1 0 0 0 0,-2 1-42 0 0,10-9-51 0 0,-1 0-1 0 0,1 0 0 0 0,-1 0 1 0 0,0-1-1 0 0,0 0 1 0 0,0 0-1 0 0,0 0 0 0 0,0 0 1 0 0,-1-1-1 0 0,1 0 1 0 0,-1 0-1 0 0,0-1 0 0 0,1 0 1 0 0,-1 0-1 0 0,0 0 1 0 0,0 0-1 0 0,0-1 0 0 0,0 0 1 0 0,0 0-1 0 0,0-1 1 0 0,1 1-1 0 0,-1-2 0 0 0,0 1 1 0 0,0 0-1 0 0,1-1 1 0 0,-1 0-1 0 0,1 0 1 0 0,-1-1-1 0 0,1 0 0 0 0,0 1 1 0 0,0-2-1 0 0,0 1 1 0 0,0-1-1 0 0,1 1 0 0 0,-2-3 52 0 0,-6-25-3082 0 0,8 8-2305 0 0,2 8-2512 0 0</inkml:trace>
  <inkml:trace contextRef="#ctx0" brushRef="#br0" timeOffset="29356.421">3873 3316 10234 0 0,'0'0'1447'0'0,"0"0"-868"0"0,0 0-459 0 0,0 0-80 0 0,0 0 41 0 0,0 0 70 0 0,0 0 72 0 0,0 0-19 0 0,-33 20-35 0 0,-102 66-63 0 0,83-32-70 0 0,48-45-36 0 0,1-4 6 0 0,1-1-1 0 0,-1 1 1 0 0,1 0 0 0 0,0 0 0 0 0,0 0 0 0 0,1 0 0 0 0,-1 0 0 0 0,1 0 0 0 0,0 0 0 0 0,1 0 0 0 0,-1 0 0 0 0,1 1 0 0 0,0-1 0 0 0,0 0 0 0 0,1 0 0 0 0,-1 1 0 0 0,1-1 0 0 0,0 0 0 0 0,1 0 0 0 0,-1 0 0 0 0,1 0 0 0 0,0 0 0 0 0,0-1 0 0 0,1 1 0 0 0,-1 0 0 0 0,1-1 0 0 0,0 0 0 0 0,0 0 0 0 0,1 1 0 0 0,-1-2 0 0 0,1 1 0 0 0,0 0 0 0 0,0-1-1 0 0,0 0 1 0 0,0 0 0 0 0,1 0 0 0 0,-1 0 0 0 0,1-1 0 0 0,0 0 0 0 0,-1 0 0 0 0,1 0 0 0 0,2 0-6 0 0,7 0 254 0 0,-1-1 0 0 0,0-1 0 0 0,0-1 0 0 0,1 1 0 0 0,-1-2 0 0 0,0 0 0 0 0,0-1 0 0 0,0 0 0 0 0,0-1 0 0 0,-1 0 0 0 0,1-1 0 0 0,-1 0-1 0 0,0-1 1 0 0,-1 0 0 0 0,1-1 0 0 0,-1-1 0 0 0,0 0 0 0 0,5-5-254 0 0,17-16 535 0 0,-3-1-1 0 0,0-1 0 0 0,-2-2 1 0 0,-1-1-1 0 0,2-6-534 0 0,-13 19 23 0 0,-1 0-1 0 0,-1-1 1 0 0,0 0 0 0 0,-2-1-1 0 0,-1-1 1 0 0,-1 0 0 0 0,-1-1 0 0 0,-1 1-1 0 0,-1-2 1 0 0,-1 1 0 0 0,-1-1-1 0 0,-2 0 1 0 0,0 0-23 0 0,-2 10-219 0 0,-1-1 0 0 0,-1 1 0 0 0,0-1 0 0 0,-1 1 0 0 0,-1-1 0 0 0,0 1 0 0 0,-1 0 0 0 0,-1 1 0 0 0,-1-1 0 0 0,0 1 0 0 0,-1 0 0 0 0,0 0 0 0 0,-1 1 0 0 0,-1 0 0 0 0,0 0 0 0 0,-8-8 219 0 0,12 18-43 0 0,1-1-1 0 0,-1 1 0 0 0,0-1 1 0 0,0 2-1 0 0,-1-1 0 0 0,1 0 0 0 0,-1 1 1 0 0,0 0-1 0 0,0 0 0 0 0,0 1 1 0 0,0 0-1 0 0,0 0 0 0 0,-1 0 0 0 0,1 1 1 0 0,-1 0-1 0 0,1 0 0 0 0,-1 1 1 0 0,1-1-1 0 0,-1 1 0 0 0,1 1 0 0 0,-1-1 1 0 0,1 1-1 0 0,-1 0 0 0 0,1 1 1 0 0,-1 0-1 0 0,1 0 0 0 0,0 0 0 0 0,0 1 1 0 0,0-1-1 0 0,0 2 0 0 0,1-1 1 0 0,-1 0-1 0 0,1 1 0 0 0,0 0 0 0 0,0 1 1 0 0,-2 1 43 0 0,-4 8 118 0 0,1-1 0 0 0,1 1 1 0 0,0 0-1 0 0,2 1 1 0 0,-1 0-1 0 0,2 1 0 0 0,0-1 1 0 0,0 1-1 0 0,2 0 0 0 0,0 0 1 0 0,1 1-1 0 0,0-1 0 0 0,1 1 1 0 0,1 0-1 0 0,1-1 0 0 0,1 9-117 0 0,18 170 957 0 0,103 173 532 0 0,-66-272-1549 0 0,-26-96-2696 0 0,-8-25-4024 0 0,-14 14 1594 0 0,-2 0-480 0 0</inkml:trace>
  <inkml:trace contextRef="#ctx0" brushRef="#br0" timeOffset="29722.223">4591 2992 10698 0 0,'0'0'2910'0'0,"0"0"-1904"0"0,0 0-726 0 0,0 0 27 0 0,0 0 274 0 0,0 0 285 0 0,0 0 154 0 0,0 0-36 0 0,0 0-168 0 0,0 0-184 0 0,0 0-150 0 0,-10 31-133 0 0,-30 100-109 0 0,6-30-7 0 0,25-77-210 0 0,1 0 0 0 0,1 1 0 0 0,0 0 0 0 0,2 0 0 0 0,1 0 0 0 0,2 1 0 0 0,-1 16-23 0 0,3-35-8 0 0,0 0 0 0 0,1 0 0 0 0,0 0 0 0 0,0 0 0 0 0,0 0 0 0 0,1 0 0 0 0,0 0 0 0 0,0 0 0 0 0,1-1 0 0 0,-1 1 0 0 0,2-1 0 0 0,-1 1 0 0 0,1-1 1 0 0,0 0-1 0 0,0 0 0 0 0,0-1 0 0 0,1 0 0 0 0,0 1 0 0 0,0-1 0 0 0,5 3 8 0 0,-2-3 71 0 0,0 1 0 0 0,0-2 0 0 0,1 1 1 0 0,0-1-1 0 0,0 0 0 0 0,0-1 0 0 0,0 0 0 0 0,0-1 1 0 0,1 0-1 0 0,-1 0 0 0 0,1-1 0 0 0,-1 0 0 0 0,1-1 1 0 0,0 0-1 0 0,-1 0 0 0 0,5-2-71 0 0,-11 2 37 0 0,-1 0-55 0 0,0 0-1 0 0,0 0 1 0 0,0 0-1 0 0,0-1 1 0 0,0 1-1 0 0,1-1 1 0 0,-1 0-1 0 0,0 0 1 0 0,0 0-1 0 0,0 0 1 0 0,-1 0-1 0 0,1 0 1 0 0,0 0-1 0 0,0 0 1 0 0,-1-1-1 0 0,1 1 1 0 0,0-1-1 0 0,-1 1 1 0 0,1-1-1 0 0,-1 0 1 0 0,0 0-1 0 0,0 1 1 0 0,0-1-1 0 0,0 0 1 0 0,0 0 18 0 0,10-35-8500 0 0,-9 23 152 0 0,-2 10 3076 0 0</inkml:trace>
  <inkml:trace contextRef="#ctx0" brushRef="#br0" timeOffset="29968.326">4251 3298 12459 0 0,'0'0'1393'0'0,"0"0"-402"0"0,0 0-157 0 0,0 0 121 0 0,0 0 53 0 0,0 0-115 0 0,0 0-105 0 0,0 0-114 0 0,0 0-135 0 0,32-8-101 0 0,103-22-97 0 0,6 15 137 0 0,-105 16-744 0 0,14 7-1935 0 0,-18 3-6195 0 0,-22-8-1036 0 0</inkml:trace>
  <inkml:trace contextRef="#ctx0" brushRef="#br0" timeOffset="30258.334">5134 3195 9714 0 0,'0'0'1259'0'0,"0"0"-247"0"0,0 0 106 0 0,0 0 257 0 0,0 0 96 0 0,0 0-156 0 0,0 0-280 0 0,0 0-241 0 0,0 0-147 0 0,0 0-99 0 0,0 0-80 0 0,0 0-90 0 0,0 0-89 0 0,34 0-81 0 0,106-2-69 0 0,-58-4 29 0 0,115-15-2426 0 0,-191 20 2733 0 0,-4 1-3840 0 0,1 0-8257 0 0,-5 0 6454 0 0</inkml:trace>
  <inkml:trace contextRef="#ctx0" brushRef="#br0" timeOffset="30437.131">5151 3471 6409 0 0,'0'0'2612'0'0,"0"0"-1411"0"0,0 0-75 0 0,0 0 405 0 0,0 0 165 0 0,0 0-130 0 0,0 0-270 0 0,0 0-305 0 0,0 0-247 0 0,0 0-188 0 0,35 2-134 0 0,110 4-126 0 0,-24-18 89 0 0,-89 8-614 0 0,38-5-847 0 0,-25 7-5815 0 0,-31 2-3776 0 0</inkml:trace>
  <inkml:trace contextRef="#ctx0" brushRef="#br0" timeOffset="46006.46">650 4340 5985 0 0,'0'0'1557'0'0,"0"0"-186"0"0,0 0-58 0 0,0 0 85 0 0,0 0-23 0 0,0 0-187 0 0,0 0-248 0 0,0 0-289 0 0,0 0-242 0 0,0 0-151 0 0,0 0-90 0 0,-4 7-44 0 0,-57 137 389 0 0,35-72-431 0 0,-41 157-12 0 0,65-219-64 0 0,5 65-140 0 0,1-73 204 0 0,1 1 0 0 0,-1 0-1 0 0,1-1 1 0 0,0 0-1 0 0,0 0 1 0 0,0 0 0 0 0,0-1-1 0 0,0 1 1 0 0,0-1-1 0 0,0-1 1 0 0,0 1-1 0 0,1-1 1 0 0,-1 0 0 0 0,0 0-1 0 0,0 0 1 0 0,0-1-1 0 0,4 0-69 0 0,9 1 128 0 0,3 0-5 0 0,-15 1-142 0 0,1 0-1 0 0,-1-1 1 0 0,1 0-1 0 0,-1 0 1 0 0,1-1 0 0 0,-1 0-1 0 0,0 0 1 0 0,1 0-1 0 0,-1-1 1 0 0,0 0 0 0 0,0 0-1 0 0,0 0 1 0 0,5-3 19 0 0,-5-8-3301 0 0,-8 4-4562 0 0,0 5 571 0 0</inkml:trace>
  <inkml:trace contextRef="#ctx0" brushRef="#br0" timeOffset="46256.334">199 4627 7314 0 0,'0'0'993'0'0,"0"0"-294"0"0,0 0 66 0 0,0 0 306 0 0,0 0 159 0 0,0 0-11 0 0,0 0-119 0 0,0 0-130 0 0,0 0-157 0 0,0 0-166 0 0,32 5-148 0 0,101 15-149 0 0,41-4 808 0 0,-115-16-4486 0 0,-10-1-4106 0 0,-36 1-632 0 0</inkml:trace>
  <inkml:trace contextRef="#ctx0" brushRef="#br0" timeOffset="46642.485">994 4829 6113 0 0,'0'0'1633'0'0,"0"0"-460"0"0,0 0-126 0 0,0 0 112 0 0,0 0 32 0 0,0 0-195 0 0,0 0-292 0 0,0 0-288 0 0,0 0-200 0 0,0 0-76 0 0,0 0-6 0 0,0 0-14 0 0,0 0-39 0 0,0 15-14 0 0,0 106 68 0 0,0-30 34 0 0,0-72-5030 0 0,0 0-5209 0 0,0-22 9507 0 0</inkml:trace>
  <inkml:trace contextRef="#ctx0" brushRef="#br0" timeOffset="46941.234">819 4781 4065 0 0,'0'0'688'0'0,"0"0"-345"0"0,0 0-7 0 0,0 0 273 0 0,0 0 262 0 0,0 0 109 0 0,0 0 7 0 0,0 0-89 0 0,0 0-97 0 0,0 0-66 0 0,0 0-97 0 0,0 0-125 0 0,0 0-142 0 0,25 4-107 0 0,114 18 41 0 0,-22 0-2108 0 0,-94-22-1617 0 0,-14 0-548 0 0,-1 0-245 0 0</inkml:trace>
  <inkml:trace contextRef="#ctx0" brushRef="#br0" timeOffset="47207.758">806 5153 2633 0 0,'0'0'668'0'0,"0"0"183"0"0,0 0 346 0 0,0 0 221 0 0,0 0 39 0 0,0 0-88 0 0,0 0-146 0 0,0 0-170 0 0,0 0-215 0 0,0 0-229 0 0,0 0-189 0 0,35 0-160 0 0,106 0-137 0 0,-54-11-1217 0 0,-57 5-3290 0 0,-16 4 29 0 0,-6-1 69 0 0</inkml:trace>
  <inkml:trace contextRef="#ctx0" brushRef="#br0" timeOffset="48543.528">729 1913 3305 0 0,'0'0'737'0'0,"0"0"-451"0"0,0 0-121 0 0,0 0 151 0 0,0 0 248 0 0,0 0 166 0 0,0 0 35 0 0,0 0-63 0 0,0 0-101 0 0,0 0-119 0 0,0 0-84 0 0,-1 16-48 0 0,-9 101 518 0 0,-31 96 1054 0 0,27-91-646 0 0,15-119-1227 0 0,-1-1 0 0 0,2 1 0 0 0,-1-1 0 0 0,0 1-1 0 0,0-1 1 0 0,1 0 0 0 0,-1 1 0 0 0,1-1 0 0 0,0 0 0 0 0,0 0 0 0 0,0 0 0 0 0,0 0 0 0 0,0 0 0 0 0,0 0-1 0 0,0-1 1 0 0,1 1 0 0 0,-1-1 0 0 0,0 0 0 0 0,1 1 0 0 0,0-1 0 0 0,-1 0 0 0 0,1-1 0 0 0,-1 1 0 0 0,2 0-49 0 0,22 13 457 0 0,-20-11-371 0 0,0-1-1 0 0,0 1 1 0 0,1-1 0 0 0,-1 0-1 0 0,1-1 1 0 0,-1 1 0 0 0,1-1-1 0 0,-1-1 1 0 0,1 1 0 0 0,0-1-1 0 0,-1 0 1 0 0,1-1 0 0 0,3 0-86 0 0,10 1 79 0 0,17-13-630 0 0,-30 3-2742 0 0,-5-4-4517 0 0,-2 10 3173 0 0</inkml:trace>
  <inkml:trace contextRef="#ctx0" brushRef="#br0" timeOffset="48827.575">501 2116 0 0 0,'0'0'3027'0'0,"0"0"-1684"0"0,0 0-273 0 0,0 0 134 0 0,0 0 55 0 0,0 0-68 0 0,0 0-190 0 0,0 0-210 0 0,0 0-212 0 0,31 5-192 0 0,98 17-140 0 0,-24-16-201 0 0,-65-7-1550 0 0,-15-2-3636 0 0,-18 0-361 0 0</inkml:trace>
  <inkml:trace contextRef="#ctx0" brushRef="#br0" timeOffset="49161.547">989 2359 4361 0 0,'0'0'700'0'0,"0"0"31"0"0,0 0 214 0 0,0 0 154 0 0,0 0-77 0 0,0 0-157 0 0,0 0-215 0 0,0 0-209 0 0,0 0-131 0 0,0 0-90 0 0,0 0-60 0 0,0 0-24 0 0,-2 30-16 0 0,-5 132 95 0 0,6-152-780 0 0,-2 14 1562 0 0,3-15-3813 0 0,0-1-3406 0 0,0-8 2853 0 0</inkml:trace>
  <inkml:trace contextRef="#ctx0" brushRef="#br0" timeOffset="49448.144">994 2351 968 0 0,'0'0'1677'0'0,"0"0"-651"0"0,0 0 60 0 0,0 0 384 0 0,0 0 226 0 0,0 0-57 0 0,0 0-211 0 0,0 0-214 0 0,0 0-189 0 0,0 0-179 0 0,0 0-190 0 0,0 0-186 0 0,26-1-158 0 0,119-5-12 0 0,-131 6-730 0 0,40 4-284 0 0,-39 4-3211 0 0,-4 6-3877 0 0,-9-10 4860 0 0</inkml:trace>
  <inkml:trace contextRef="#ctx0" brushRef="#br0" timeOffset="49711.393">937 2499 4089 0 0,'0'0'591'0'0,"0"0"-149"0"0,0 0 216 0 0,0 0 350 0 0,0 0 196 0 0,0 0-42 0 0,0 0-209 0 0,0 0-227 0 0,0 0-205 0 0,0 0-178 0 0,0 0-120 0 0,0 0-106 0 0,0 0-91 0 0,27 6-138 0 0,82 18-287 0 0,-50-16-2871 0 0,-44-9-366 0 0,-2 1-1010 0 0</inkml:trace>
</inkml:ink>
</file>

<file path=ppt/ink/ink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9:34.2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71 101 3313 0 0,'0'0'1265'0'0,"0"0"-322"0"0,0 0 53 0 0,0 0 230 0 0,0 0 165 0 0,0 0 28 0 0,0 0-101 0 0,0 0-209 0 0,0 0-259 0 0,0 0-229 0 0,0 0-185 0 0,0 16 642 0 0,-4 208 1376 0 0,11-181-2429 0 0,-5 49-1657 0 0,-9-83 145 0 0,2-4-1760 0 0,3 0-8074 0 0,2-5 10564 0 0</inkml:trace>
  <inkml:trace contextRef="#ctx0" brushRef="#br0" timeOffset="385.017">30 116 0 0 0,'0'0'1050'0'0,"0"0"203"0"0,0 0 50 0 0,0 0-152 0 0,0 0-263 0 0,0 0-176 0 0,0 0-78 0 0,0 0-5 0 0,0 0 78 0 0,0 0 47 0 0,3-9 34 0 0,11-26 15 0 0,29 9 1585 0 0,-30 22-1888 0 0,-5 1-281 0 0,9-4 72 0 0,0 0-1 0 0,1 1 0 0 0,-1 1 0 0 0,1 1 1 0 0,0 1-1 0 0,0 0 0 0 0,13 0-290 0 0,-27 3 22 0 0,0 0-1 0 0,0 0 1 0 0,0 0-1 0 0,0 0 0 0 0,0 1 1 0 0,0 0-1 0 0,0-1 0 0 0,0 2 1 0 0,-1-1-1 0 0,1 0 1 0 0,0 1-1 0 0,-1-1 0 0 0,1 1 1 0 0,-1 0-1 0 0,1 0 1 0 0,-1 0-1 0 0,0 1 0 0 0,0-1 1 0 0,0 1-1 0 0,0 0 1 0 0,-1 0-1 0 0,1 0 0 0 0,-1 0 1 0 0,1 0-1 0 0,-1 0 0 0 0,0 1 1 0 0,0 1-22 0 0,-2 0 46 0 0,0 0 1 0 0,-1-1-1 0 0,0 1 0 0 0,0 0 1 0 0,0-1-1 0 0,-1 1 1 0 0,0 0-1 0 0,0-1 0 0 0,0 0 1 0 0,0 1-1 0 0,-1-1 1 0 0,1 0-1 0 0,-1 0 0 0 0,0-1 1 0 0,0 1-1 0 0,-1 0 1 0 0,1-1-1 0 0,-1 0 0 0 0,1 0 1 0 0,-1 0-1 0 0,0 0 1 0 0,0-1-1 0 0,-1 1 0 0 0,1-1 1 0 0,0 0-1 0 0,-1-1 1 0 0,1 1-1 0 0,-3 0-46 0 0,-7 5 8 0 0,-115 60-696 0 0,57-36-726 0 0,21-15-5478 0 0,45-15 5214 0 0,5-1-2305 0 0,1 0 942 0 0</inkml:trace>
</inkml:ink>
</file>

<file path=ppt/ink/ink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9:35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26 0 0 0,'0'0'515'0'0,"0"0"334"0"0,0 0 136 0 0,0 0 152 0 0,0 0 37 0 0,0 0-121 0 0,0 0-229 0 0,0 0-262 0 0,0 0-178 0 0,0 0-49 0 0,0 0 37 0 0,0 0 61 0 0,0 0 26 0 0,2 13-32 0 0,7 110 998 0 0,-9 50-1115 0 0,2-167-1131 0 0,5-5-7652 0 0,-7-1 6523 0 0</inkml:trace>
  <inkml:trace contextRef="#ctx0" brushRef="#br0" timeOffset="395.573">15 48 0 0 0,'0'0'1155'0'0,"0"0"-128"0"0,0 0-48 0 0,0 0 102 0 0,0 0 91 0 0,0 0-9 0 0,0 0-90 0 0,0 0-134 0 0,0 0-127 0 0,0 0-108 0 0,0 0-104 0 0,0 0-93 0 0,16-8-54 0 0,51-21-41 0 0,-64 27-327 0 0,1 1-1 0 0,-1-1 0 0 0,0 1 1 0 0,1 0-1 0 0,-1 0 0 0 0,1 0 1 0 0,-1 0-1 0 0,1 1 0 0 0,0-1 1 0 0,-1 1-1 0 0,1 0 0 0 0,-1 0 1 0 0,1 0-1 0 0,0 1 0 0 0,-1-1 1 0 0,1 1-1 0 0,-1 0 1 0 0,1 0-1 0 0,-1 0 0 0 0,1 1 1 0 0,-1-1-1 0 0,0 1 0 0 0,0 0 1 0 0,0-1-1 0 0,0 1 0 0 0,0 1 1 0 0,0-1-1 0 0,0 0 0 0 0,-1 1 1 0 0,1-1-1 0 0,-1 1 0 0 0,0 0 1 0 0,1 0-1 0 0,-2 0 0 0 0,1 0 1 0 0,0 0-1 0 0,0 1 1 0 0,0 1-85 0 0,0 0 105 0 0,0 1 0 0 0,0-1 0 0 0,-1 1 0 0 0,1-1 0 0 0,-1 1 0 0 0,-1 0 0 0 0,1-1 0 0 0,-1 1 0 0 0,0 0 0 0 0,0-1 0 0 0,0 1 0 0 0,-1 0 0 0 0,0-1 0 0 0,0 1 0 0 0,-1-1 0 0 0,1 1 0 0 0,-1-1 0 0 0,-1 1 0 0 0,1-1 0 0 0,-1 0 0 0 0,-1 2-105 0 0,-1-1 47 0 0,0 0-1 0 0,0 0 1 0 0,-1-1 0 0 0,0 0 0 0 0,0 0-1 0 0,0 0 1 0 0,0-1 0 0 0,-1 0 0 0 0,0 0 0 0 0,0-1-1 0 0,0 0 1 0 0,0 0 0 0 0,0-1 0 0 0,-5 2-47 0 0,-72 4-2604 0 0,68-15-1199 0 0,8-4-3520 0 0,7 7 2910 0 0</inkml:trace>
</inkml:ink>
</file>

<file path=ppt/ink/ink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1:09.7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314 122 1712 0 0,'0'0'710'0'0,"0"0"-147"0"0,0 0-39 0 0,0 0 127 0 0,0 0 138 0 0,0 0 91 0 0,0 0-57 0 0,0 0-149 0 0,0 0-136 0 0,0 0-132 0 0,0 0-89 0 0,-14 26-83 0 0,-42 82-74 0 0,-65 116 645 0 0,19-65 413 0 0,82-135-143 0 0,20-24-810 0 0,0 0 34 0 0,0 0 51 0 0,14-24 1008 0 0,214-294 180 0 0,-43 39-799 0 0,-156 249-371 0 0,-32 61-243 0 0,-20 48 227 0 0,10-41-116 0 0,2 0 1 0 0,2 2-1 0 0,1-1 0 0 0,3 1 1 0 0,-2 30-237 0 0,6-67 24 0 0,0 1 1 0 0,0-1-1 0 0,1 0 1 0 0,-1 1-1 0 0,1-1 1 0 0,0 1-1 0 0,0-1 1 0 0,0 1-1 0 0,0-1 0 0 0,0 0 1 0 0,1 1-1 0 0,-1-1 1 0 0,1 1-1 0 0,0-1 1 0 0,0 0-1 0 0,1 0 1 0 0,-1 1-1 0 0,0-1 1 0 0,1 0-1 0 0,0 0 1 0 0,0 0-1 0 0,0-1 1 0 0,0 1-1 0 0,0 0 1 0 0,1-1-1 0 0,-1 0 1 0 0,1 1-1 0 0,0-1 1 0 0,-1 0-1 0 0,1 0 1 0 0,0 0-1 0 0,0-1 1 0 0,0 1-1 0 0,0-1 1 0 0,1 0-1 0 0,-1 1 0 0 0,0-1 1 0 0,1-1-1 0 0,-1 1 1 0 0,0 0-1 0 0,1-1 1 0 0,2 0-25 0 0,2-4 77 0 0,0 0 0 0 0,0 0 1 0 0,-1-1-1 0 0,0 0 0 0 0,0-1 0 0 0,0 0 0 0 0,0 0 1 0 0,-1 0-1 0 0,0-1 0 0 0,-1 0 0 0 0,5-6-77 0 0,186-233 278 0 0,-81 111-297 0 0,-113 168-242 0 0,-17 69 575 0 0,10-82-255 0 0,2 0 0 0 0,0-1 0 0 0,1 1 0 0 0,0 0 0 0 0,2 0 0 0 0,2 19-59 0 0,-2-35-7 0 0,1 1 0 0 0,0-1 0 0 0,0 1 0 0 0,1-1 1 0 0,-1 0-1 0 0,1 0 0 0 0,0 0 0 0 0,0 1 0 0 0,0-2 0 0 0,1 1 1 0 0,-1 0-1 0 0,1 0 0 0 0,0-1 0 0 0,0 0 0 0 0,0 1 0 0 0,1-1 1 0 0,-1 0-1 0 0,1-1 0 0 0,-1 1 0 0 0,1-1 0 0 0,0 1 0 0 0,0-1 0 0 0,0 0 1 0 0,0-1-1 0 0,1 1 0 0 0,-1-1 0 0 0,0 0 0 0 0,1 0 0 0 0,-1 0 1 0 0,1 0 5 0 0,-4-1-452 0 0,-1-14-3594 0 0,0 9-1663 0 0,0-2-4856 0 0</inkml:trace>
  <inkml:trace contextRef="#ctx0" brushRef="#br0" timeOffset="1">1251 23 5537 0 0,'0'0'1032'0'0,"0"0"-215"0"0,0 0 15 0 0,0 0 196 0 0,0 0 164 0 0,0 0 46 0 0,0 0-127 0 0,0 0-112 0 0,0 0-97 0 0,0 0-63 0 0,0 0-53 0 0,0 0-131 0 0,0 0-121 0 0,18-1-68 0 0,111-6 881 0 0,41-4-447 0 0,-148 9-1035 0 0,-8 1-2713 0 0,0 0-9419 0 0,-13 1 7302 0 0</inkml:trace>
  <inkml:trace contextRef="#ctx0" brushRef="#br0" timeOffset="2">1168 361 4393 0 0,'0'0'2713'0'0,"0"0"-2161"0"0,0 0 312 0 0,0 0 536 0 0,0 0 264 0 0,0 0-87 0 0,0 0-297 0 0,0 0-296 0 0,0 0-328 0 0,215-14-215 0 0,-181 10-193 0 0,-1-3-160 0 0,0 3-224 0 0,-2-4-441 0 0,-1 5-823 0 0,-8-1-1528 0 0,-9 4-6018 0 0</inkml:trace>
  <inkml:trace contextRef="#ctx0" brushRef="#br0" timeOffset="3">945 615 0 0 0,'0'0'461'0'0,"0"0"809"0"0,0 0 269 0 0,0 0-13 0 0,0 0-119 0 0,0 0-168 0 0,0 0-149 0 0,0 0-121 0 0,0 0-84 0 0,0 0-57 0 0,0 5 3906 0 0,-2 17-3956 0 0,0 86 856 0 0,1-52-1009 0 0,0-18-3212 0 0,1-7-2506 0 0,1 0-3471 0 0,-1-31 5823 0 0</inkml:trace>
  <inkml:trace contextRef="#ctx0" brushRef="#br0" timeOffset="4">949 608 2369 0 0,'0'0'578'0'0,"0"0"-84"0"0,0 0 147 0 0,0 0 251 0 0,0 0 119 0 0,0 0-57 0 0,0 0-95 0 0,0 0-110 0 0,0 0-93 0 0,0 0-86 0 0,0 0-87 0 0,0 0-99 0 0,0 0-68 0 0,24-7-50 0 0,72-20-52 0 0,-94 26-194 0 0,0 0 1 0 0,0 0-1 0 0,0 0 1 0 0,0 1-1 0 0,0-1 1 0 0,1 0-1 0 0,-1 1 1 0 0,0 0-1 0 0,0-1 1 0 0,0 1-1 0 0,1 0 1 0 0,-1 0-1 0 0,0 0 1 0 0,0 0-1 0 0,0 1 1 0 0,1-1-1 0 0,-1 1 1 0 0,0-1 0 0 0,0 1-1 0 0,0 0 1 0 0,0 0-1 0 0,0 0 1 0 0,0 0-1 0 0,0 0 1 0 0,0 0-1 0 0,0 0 1 0 0,-1 1-1 0 0,1-1 1 0 0,1 2-21 0 0,5 4 98 0 0,-5-4-15 0 0,0-1-1 0 0,0 1 0 0 0,0 0 1 0 0,-1 0-1 0 0,1 0 0 0 0,-1 0 0 0 0,1 1 1 0 0,-1-1-1 0 0,0 1 0 0 0,-1-1 1 0 0,1 1-1 0 0,-1 0 0 0 0,1-1 1 0 0,-1 1-1 0 0,0 0 0 0 0,0 0 1 0 0,-1 0-1 0 0,1 0 0 0 0,-1 0 1 0 0,0 0-1 0 0,0 0 0 0 0,0 0 0 0 0,0 0 1 0 0,-1 0-1 0 0,0 0 0 0 0,0 0 1 0 0,0 0-1 0 0,0-1 0 0 0,-1 1 1 0 0,1 0-1 0 0,-1-1 0 0 0,0 1 1 0 0,0-1-1 0 0,0 1 0 0 0,0-1 1 0 0,-1 1-83 0 0,-3 3-59 0 0,0 1 0 0 0,-1-1 0 0 0,1 0 0 0 0,-1-1 1 0 0,-1 0-1 0 0,1 0 0 0 0,-1 0 0 0 0,0-1 1 0 0,0 0-1 0 0,-1-1 0 0 0,1 0 0 0 0,-1 0 0 0 0,-3 1 59 0 0,-20-5-1875 0 0,13-17-3650 0 0,16 12 2091 0 0,0 1-60 0 0</inkml:trace>
  <inkml:trace contextRef="#ctx0" brushRef="#br0" timeOffset="5">934 873 0 0 0,'-16'-15'384'0'0,"16"15"-293"0"0,0 0-23 0 0,0 0-10 0 0,0 0 14 0 0,0 0 50 0 0,0 0 61 0 0,0 0 62 0 0,0 0 75 0 0,0 0 47 0 0,0 0 35 0 0,0 0 44 0 0,0 0 42 0 0,0 0 65 0 0,0 0 40 0 0,0 0-3 0 0,-14 0 6707 0 0,13 1-2924 0 0,14 160-3595 0 0,3-163-3047 0 0,-5-7-7488 0 0,-9 6 4353 0 0</inkml:trace>
</inkml:ink>
</file>

<file path=ppt/ink/ink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9:23.5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86 11522 0 0,'0'0'1150'0'0,"0"0"-207"0"0,0 0-68 0 0,0 0 10 0 0,0 0 78 0 0,0 0-9 0 0,0 0-126 0 0,0 0-172 0 0,0 0-203 0 0,0 0-183 0 0,0 0-147 0 0,-3 1-98 0 0,0 3-20 0 0,1-1 1 0 0,0 1-1 0 0,0-1 0 0 0,1 1 1 0 0,-1 0-1 0 0,1 0 0 0 0,-1-1 1 0 0,1 1-1 0 0,0 0 1 0 0,1 0-1 0 0,-1 1 0 0 0,1-1 1 0 0,0 0-1 0 0,0 0 0 0 0,0 0 1 0 0,0 0-1 0 0,1 0 1 0 0,-1 0-1 0 0,2 3-5 0 0,-1 15 118 0 0,-1-14-80 0 0,-2 12 9 0 0,1-1 0 0 0,1 0 1 0 0,0 0-1 0 0,1 0 1 0 0,2 0-1 0 0,0 0 1 0 0,0 0-1 0 0,2 0 1 0 0,1-1-1 0 0,0 0 1 0 0,1 0-1 0 0,1 0 0 0 0,0-1 1 0 0,2 0-1 0 0,3 4-47 0 0,-9-18 31 0 0,-1 1 0 0 0,1-1 0 0 0,-1 0 0 0 0,1-1 0 0 0,0 1-1 0 0,0-1 1 0 0,0 0 0 0 0,1 0 0 0 0,-1 0 0 0 0,0 0 0 0 0,1-1-1 0 0,-1 1 1 0 0,1-1 0 0 0,0-1 0 0 0,-1 1 0 0 0,1-1 0 0 0,0 1-1 0 0,-1-1 1 0 0,1 0 0 0 0,0-1 0 0 0,-1 1 0 0 0,1-1 0 0 0,0 0-1 0 0,-1 0 1 0 0,1-1 0 0 0,-1 1 0 0 0,0-1 0 0 0,2-1-31 0 0,6-2 117 0 0,0-2 1 0 0,0 1-1 0 0,0-2 1 0 0,-1 1-1 0 0,0-2 0 0 0,-1 1 1 0 0,0-1-1 0 0,0-1 1 0 0,1-2-118 0 0,45-52 217 0 0,-4-3 1 0 0,-2-2-1 0 0,10-24-217 0 0,-60 94-70 0 0,0-1 1 0 0,0 0 0 0 0,0 0-1 0 0,0 1 1 0 0,1-1-1 0 0,-1 0 1 0 0,0 0-1 0 0,0 0 1 0 0,0 1-1 0 0,0-1 1 0 0,1 0-1 0 0,-1 0 1 0 0,0 0-1 0 0,0 0 1 0 0,0 0-1 0 0,1 1 1 0 0,-1-1-1 0 0,0 0 1 0 0,0 0-1 0 0,1 0 1 0 0,-1 0 0 0 0,0 0-1 0 0,0 0 1 0 0,1 0-1 0 0,-1 0 1 0 0,0 0-1 0 0,0 0 1 0 0,0 0-1 0 0,1 0 1 0 0,-1 0-1 0 0,0 0 1 0 0,1 0 69 0 0,-2 11-23 0 0,0 18-135 0 0,0-21 155 0 0,0 1 0 0 0,1-1 0 0 0,0 1 0 0 0,0-1 0 0 0,1 1 0 0 0,0-1 0 0 0,0 1 0 0 0,1-1 0 0 0,0 0 0 0 0,0 1 0 0 0,1-1 0 0 0,0 0 0 0 0,0-1 0 0 0,1 1 0 0 0,0-1 0 0 0,1 1 0 0 0,0 0 3 0 0,1-3 55 0 0,0 1 0 0 0,0-1 0 0 0,0 0 0 0 0,0-1 0 0 0,1 1 1 0 0,-1-1-1 0 0,1 0 0 0 0,0-1 0 0 0,1 0 0 0 0,-1 0 0 0 0,1-1 0 0 0,-1 1 0 0 0,1-2 0 0 0,0 1 1 0 0,-1-1-1 0 0,1 0 0 0 0,0-1 0 0 0,0 0 0 0 0,0 0 0 0 0,0 0 0 0 0,-1-1 0 0 0,1-1 1 0 0,0 1-1 0 0,0-1 0 0 0,-1 0 0 0 0,1-1 0 0 0,6-3-55 0 0,3-2 87 0 0,-1-1 0 0 0,0 0 0 0 0,0-1-1 0 0,-1-1 1 0 0,0-1 0 0 0,-1 0 0 0 0,0-1 0 0 0,-1 0 0 0 0,0-1 0 0 0,-1-1-1 0 0,-1 0 1 0 0,-1 0 0 0 0,0-1 0 0 0,0 0 0 0 0,-2-1 0 0 0,6-16-87 0 0,-12 17-1736 0 0,-2 13-7431 0 0,0 3-2062 0 0</inkml:trace>
  <inkml:trace contextRef="#ctx0" brushRef="#br0" timeOffset="363.177">1238 443 7618 0 0,'0'0'1487'0'0,"0"0"178"0"0,0 0 137 0 0,0 0-11 0 0,0 0-219 0 0,0 0-319 0 0,0 0-254 0 0,0 0-205 0 0,0 0-169 0 0,0 0-111 0 0,34-24-107 0 0,104-79-79 0 0,-71 34 226 0 0,-61 62-522 0 0,0 0 1 0 0,0 0 0 0 0,-1-1 0 0 0,0 0-1 0 0,-1 0 1 0 0,0 0 0 0 0,0 0 0 0 0,-1 0 0 0 0,0-1-1 0 0,0 0 1 0 0,-1 1 0 0 0,0-1 0 0 0,-1 0 0 0 0,0 0-1 0 0,0 0 1 0 0,-1-1 0 0 0,0 1 0 0 0,0 0-1 0 0,-1 0 1 0 0,0 0 0 0 0,-1 0 0 0 0,0 0 0 0 0,-1 1-1 0 0,0-3-32 0 0,-2 7-72 0 0,0 0 0 0 0,0 1 0 0 0,-1 0 0 0 0,1 0 0 0 0,0 0 0 0 0,-1 1 0 0 0,0 0 0 0 0,0 0 0 0 0,0 0 0 0 0,1 1 0 0 0,-1 0 0 0 0,-1 0 0 0 0,1 0 0 0 0,0 1 0 0 0,0 0 0 0 0,0 0 0 0 0,0 0 0 0 0,0 1 0 0 0,0 0 0 0 0,0 0 0 0 0,0 1 0 0 0,0 0 0 0 0,0 0 0 0 0,1 0 0 0 0,-1 0 0 0 0,1 1 0 0 0,-1 0 0 0 0,1 0 0 0 0,0 1 0 0 0,-2 1 72 0 0,-8 4-17 0 0,0 0 1 0 0,0 2 0 0 0,1-1-1 0 0,0 2 1 0 0,1 0-1 0 0,0 0 1 0 0,1 1-1 0 0,0 1 1 0 0,1 0-1 0 0,1 1 1 0 0,0 0-1 0 0,1 0 1 0 0,1 1-1 0 0,0 0 1 0 0,1 1 0 0 0,1-1-1 0 0,1 1 1 0 0,0 1-1 0 0,1-1 1 0 0,1 1-1 0 0,0-1 1 0 0,2 1-1 0 0,0 0 1 0 0,1 0-1 0 0,1 0 1 0 0,2 14 16 0 0,0-21 22 0 0,1-1 1 0 0,0 0-1 0 0,1 0 1 0 0,0-1-1 0 0,0 1 1 0 0,1-1 0 0 0,0 0-1 0 0,1 0 1 0 0,0-1-1 0 0,1 0 1 0 0,-1 0-1 0 0,1-1 1 0 0,1 0-1 0 0,-1-1 1 0 0,1 1-1 0 0,1-2 1 0 0,-1 1-1 0 0,10 3-22 0 0,-4-2 62 0 0,-1-2 1 0 0,1 1-1 0 0,0-2 0 0 0,0 0 0 0 0,1-1 0 0 0,-1-1 1 0 0,1 0-1 0 0,2-1-62 0 0,156-13 89 0 0,-64-22-3254 0 0,-75 20-2064 0 0,-11 5-5648 0 0</inkml:trace>
</inkml:ink>
</file>

<file path=ppt/ink/ink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9:26.8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461 73 6209 0 0,'0'0'2129'0'0,"0"0"-864"0"0,0 0-190 0 0,0 0 99 0 0,0 0 69 0 0,0 0-100 0 0,0 0-219 0 0,0 0-271 0 0,0 0-223 0 0,0 0-157 0 0,0 0-7 0 0,0 0 64 0 0,1 5 102 0 0,7 215 3673 0 0,-2-65-3709 0 0,-4 285-48 0 0,-4-414-608 0 0,-1 0-1 0 0,0 0 0 0 0,-2-1 0 0 0,-1 1 0 0 0,-2-1 0 0 0,-4 9 261 0 0,4-18-3215 0 0,3-14-1252 0 0,2-5-3437 0 0,2 0 2660 0 0</inkml:trace>
  <inkml:trace contextRef="#ctx0" brushRef="#br0" timeOffset="246.357">1 600 9514 0 0,'0'0'3470'0'0,"0"0"-2447"0"0,0 0-699 0 0,0 0 206 0 0,0 0 279 0 0,0 0 182 0 0,0 0-20 0 0,0 0-142 0 0,0 0-134 0 0,0 0-97 0 0,36-3-76 0 0,114-8-90 0 0,23-24 365 0 0,-129 21-683 0 0,5 0-323 0 0,-1-3 0 0 0,0-2 0 0 0,-2-2 0 0 0,18-12 209 0 0,37-42-5293 0 0,-40 19-5665 0 0,-49 41 6426 0 0</inkml:trace>
  <inkml:trace contextRef="#ctx0" brushRef="#br0" timeOffset="562.702">871 114 7898 0 0,'0'0'1847'0'0,"0"0"-576"0"0,0 0-356 0 0,0 0-3 0 0,0 0 123 0 0,0 0 90 0 0,0 0-39 0 0,0 0-133 0 0,0 32-111 0 0,0 106-102 0 0,1 366 2031 0 0,-2-494-2750 0 0,1 1 0 0 0,0-1-1 0 0,0 1 1 0 0,1 0 0 0 0,0-1-1 0 0,1 1 1 0 0,0-1 0 0 0,1 0 0 0 0,0 0-1 0 0,1 0 1 0 0,0 0 0 0 0,0 0-1 0 0,1-1 1 0 0,1 1 0 0 0,-1-1 0 0 0,1-1-1 0 0,1 1 1 0 0,0-1 0 0 0,6 6-21 0 0,-7-13 61 0 0,0 0 0 0 0,0 0 0 0 0,0-1 0 0 0,0 0 0 0 0,1 0 0 0 0,-1 0 0 0 0,0-1 0 0 0,0 0 0 0 0,0 0 0 0 0,0 0 0 0 0,0-1 0 0 0,0 0 0 0 0,0 0 0 0 0,0-1 0 0 0,-1 1 0 0 0,1-1 0 0 0,-1 0 0 0 0,0-1 0 0 0,0 1 0 0 0,0-1 0 0 0,0 0 0 0 0,0-1 0 0 0,2-2-61 0 0,-5 5 5 0 0,191-148 443 0 0,-134 123-505 0 0,-48 70-105 0 0,-11-37 174 0 0,-14 100-37 0 0,1-7-3306 0 0,26-82-1999 0 0,3-15-2695 0 0,-7-2 1298 0 0</inkml:trace>
  <inkml:trace contextRef="#ctx0" brushRef="#br0" timeOffset="1182.787">1866 629 6929 0 0,'0'0'3088'0'0,"0"0"-1330"0"0,0 0-373 0 0,0 0-13 0 0,0 0-119 0 0,0 0-209 0 0,-34 16-245 0 0,-105 52-156 0 0,48-8 341 0 0,80-52-931 0 0,1 1 1 0 0,0 0 0 0 0,0 1-1 0 0,1 0 1 0 0,0 0-1 0 0,1 1 1 0 0,0 0-1 0 0,1 1 1 0 0,0 0 0 0 0,1 0-1 0 0,-2 6-53 0 0,7-17-13 0 0,1 0 1 0 0,-1 1-1 0 0,1-1 0 0 0,-1 1 0 0 0,1-1 0 0 0,0 1 1 0 0,0-1-1 0 0,0 0 0 0 0,0 1 0 0 0,0-1 0 0 0,0 1 0 0 0,0-1 1 0 0,0 1-1 0 0,1-1 0 0 0,-1 1 0 0 0,1-1 0 0 0,-1 0 1 0 0,1 1-1 0 0,-1-1 0 0 0,1 0 0 0 0,0 1 0 0 0,-1-1 1 0 0,1 0-1 0 0,0 0 0 0 0,0 0 0 0 0,0 0 0 0 0,0 0 1 0 0,0 0-1 0 0,0 0 0 0 0,0 0 0 0 0,1 0 0 0 0,-1 0 0 0 0,0-1 1 0 0,0 1-1 0 0,1 0 0 0 0,-1-1 0 0 0,0 1 0 0 0,1-1 1 0 0,-1 1-1 0 0,1-1 0 0 0,-1 0 0 0 0,1 0 0 0 0,-1 1 1 0 0,0-1-1 0 0,1 0 0 0 0,-1 0 0 0 0,2-1 13 0 0,72-12 385 0 0,82-67 395 0 0,-38-11-305 0 0,-68 75-581 0 0,-39 64-167 0 0,-11-16 247 0 0,-3-27 8 0 0,1 1-1 0 0,1-1 1 0 0,-1 1-1 0 0,1 0 1 0 0,0-1-1 0 0,1 1 0 0 0,-1-1 1 0 0,1 1-1 0 0,0 0 1 0 0,0-1-1 0 0,1 1 1 0 0,-1-1-1 0 0,1 0 0 0 0,1 0 1 0 0,-1 0-1 0 0,1 0 1 0 0,0 0-1 0 0,0 0 1 0 0,0 0-1 0 0,1-1 1 0 0,-1 0-1 0 0,1 0 0 0 0,0 0 1 0 0,0 0-1 0 0,1 0 1 0 0,-1-1-1 0 0,1 0 1 0 0,0 1 18 0 0,2-1 32 0 0,-1-1-1 0 0,1 1 1 0 0,-1-1 0 0 0,1-1 0 0 0,0 1 0 0 0,0-1 0 0 0,0 0 0 0 0,0-1 0 0 0,0 1 0 0 0,0-1 0 0 0,0-1 0 0 0,0 1 0 0 0,0-1 0 0 0,0-1 0 0 0,0 1 0 0 0,-1-1-1 0 0,1 0 1 0 0,2-2-32 0 0,19-11 285 0 0,-2-1 1 0 0,0-1-1 0 0,0-2 0 0 0,-2 0 0 0 0,0-2 0 0 0,-2 0 0 0 0,0-2 0 0 0,13-18-285 0 0,-17 19 123 0 0,14-14-29 0 0,-2-2 1 0 0,-2-1 0 0 0,-2-1-1 0 0,-1-1 1 0 0,-2-2 0 0 0,0-4-95 0 0,-9 15-153 0 0,-1-1 0 0 0,-2 0-1 0 0,-1-1 1 0 0,-2 0 0 0 0,-1 0 0 0 0,-2-1 0 0 0,-1 0 0 0 0,-2 0 0 0 0,-1 0 0 0 0,-4-32 153 0 0,3 64 2 0 0,0 1-1 0 0,0-1 1 0 0,0 0 0 0 0,0 0 0 0 0,-1 1 0 0 0,1-1 0 0 0,-1 0 0 0 0,0 0 0 0 0,0 1 0 0 0,1-1 0 0 0,-2 1-1 0 0,1-1 1 0 0,0 1 0 0 0,-1-1 0 0 0,1 1 0 0 0,-1 0 0 0 0,1 0 0 0 0,-1-1 0 0 0,0 1 0 0 0,0 1 0 0 0,0-1 0 0 0,0 0-1 0 0,-1 0 1 0 0,1 1 0 0 0,0-1 0 0 0,-1 1 0 0 0,1 0 0 0 0,-1 0 0 0 0,1 0 0 0 0,-1 0 0 0 0,0 0 0 0 0,1 0-1 0 0,-1 1 1 0 0,0-1 0 0 0,0 1 0 0 0,1 0 0 0 0,-1 0 0 0 0,0 0 0 0 0,0 0 0 0 0,-2 0-2 0 0,-5 6-29 0 0,0-1 1 0 0,0 2 0 0 0,1-1 0 0 0,-1 1-1 0 0,2 0 1 0 0,-1 1 0 0 0,1 0-1 0 0,0 1 1 0 0,0 0 0 0 0,1 0-1 0 0,1 0 1 0 0,-1 1 0 0 0,1 0-1 0 0,1 0 1 0 0,0 1 0 0 0,1-1 0 0 0,0 1-1 0 0,0 1 29 0 0,-8 27 12 0 0,3 0 0 0 0,1 0 0 0 0,2 1 0 0 0,2-1-1 0 0,1 1 1 0 0,2 0 0 0 0,2 1 0 0 0,5 32-12 0 0,-2-38-33 0 0,0-1 0 0 0,2 0-1 0 0,2 0 1 0 0,1 0 0 0 0,2-1 0 0 0,1 0 0 0 0,1-1-1 0 0,2 0 1 0 0,1-2 0 0 0,17 26 33 0 0,1-23-2543 0 0,-33-33 1610 0 0,-1-5-1466 0 0,-22-39-9183 0 0,12 38 7737 0 0</inkml:trace>
  <inkml:trace contextRef="#ctx0" brushRef="#br0" timeOffset="1428.283">1932 383 14459 0 0,'0'0'488'0'0,"0"0"8"0"0,0 0 264 0 0,0 0 73 0 0,0 0-137 0 0,237-56-216 0 0,-170 49-200 0 0,3 0-88 0 0,5-1-72 0 0,-1-3-24 0 0,5 4 0 0 0,-4-4-56 0 0,-3 3 24 0 0,2 1-48 0 0,-3 0-224 0 0,1 3-704 0 0,-18 0-2289 0 0,-19 1-8705 0 0</inkml:trace>
</inkml:ink>
</file>

<file path=ppt/ink/ink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9:25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0 604 0 0 0,'0'0'1138'0'0,"0"0"263"0"0,0 0 64 0 0,0 0-72 0 0,0 0-106 0 0,0 0-76 0 0,0 0-31 0 0,0 0-21 0 0,0 0 25 0 0,0 0 7 0 0,18 8-10 0 0,57 21-36 0 0,-74-29-1095 0 0,0 1 0 0 0,0 0 0 0 0,0-1-1 0 0,0 1 1 0 0,0-1 0 0 0,0 1 0 0 0,0-1 0 0 0,0 1-1 0 0,0-1 1 0 0,0 0 0 0 0,1 1 0 0 0,-1-1 0 0 0,0 0-1 0 0,0 0 1 0 0,0 0 0 0 0,0 0 0 0 0,1 0 0 0 0,-1 0-1 0 0,0 0 1 0 0,0 0 0 0 0,0-1 0 0 0,0 1 0 0 0,1 0-1 0 0,-1-1 1 0 0,0 1 0 0 0,0-1 0 0 0,0 1 0 0 0,0-1-1 0 0,0 0 1 0 0,0 1 0 0 0,0-1 0 0 0,0 0 0 0 0,0 0-1 0 0,0 0-49 0 0,3-4 288 0 0,218-235 2866 0 0,-67 64-2889 0 0,58-21-284 0 0,-210 195-25 0 0,0 0 0 0 0,0 0 1 0 0,1 0-1 0 0,-1 0 0 0 0,0 0 0 0 0,1 1 0 0 0,-1-1 0 0 0,1 1 0 0 0,0 0 0 0 0,0 0 0 0 0,-1 1 0 0 0,1-1 0 0 0,0 1 0 0 0,0 0 0 0 0,0 0 0 0 0,-1 0 1 0 0,1 0 43 0 0,8 55-355 0 0,-15-13 451 0 0,-2 1 0 0 0,-1-1 1 0 0,-2 0-1 0 0,-3-1 0 0 0,-6 16-96 0 0,-7 33 104 0 0,-42 115-81 0 0,57-189-21 0 0,0-1 1 0 0,-1-1-1 0 0,0 0 1 0 0,-1 0-1 0 0,-1-1 1 0 0,0 0-1 0 0,-1-1 0 0 0,0-1 1 0 0,-1 0-1 0 0,0 0 1 0 0,-1-2-1 0 0,0 0-2 0 0,2-1-168 0 0,0-1-1 0 0,-1 0 0 0 0,0-1 0 0 0,0-1 1 0 0,0 0-1 0 0,-1-1 0 0 0,0-1 1 0 0,0 0-1 0 0,0-1 0 0 0,0-1 1 0 0,0 0-1 0 0,-7-1 169 0 0,19-1-215 0 0,0 0 1 0 0,0 1-1 0 0,1-2 0 0 0,-1 1 1 0 0,0 0-1 0 0,1 0 1 0 0,-1-1-1 0 0,1 0 0 0 0,0 1 1 0 0,0-1-1 0 0,-1 0 0 0 0,1 0 1 0 0,0 0-1 0 0,0 0 1 0 0,1-1-1 0 0,-1 1 0 0 0,0 0 1 0 0,1-1-1 0 0,-1 1 1 0 0,1-1-1 0 0,0 0 0 0 0,-1-2 215 0 0,-14-62-9197 0 0,16 54 5288 0 0</inkml:trace>
  <inkml:trace contextRef="#ctx0" brushRef="#br0" timeOffset="977.28">1335 199 1792 0 0,'0'0'3024'0'0,"0"0"-1043"0"0,0 0-276 0 0,0 0 93 0 0,0 0-47 0 0,0 0-250 0 0,0 0-281 0 0,0 0-199 0 0,0 0-144 0 0,0 0-57 0 0,0 0-61 0 0,0 0-101 0 0,0 0-112 0 0,-31-6-121 0 0,-98-20-91 0 0,125 25-310 0 0,1-1 0 0 0,-1 2 0 0 0,0-1 0 0 0,0 0-1 0 0,0 1 1 0 0,0 0 0 0 0,0 0 0 0 0,0 0 0 0 0,0 0 0 0 0,0 0-1 0 0,0 1 1 0 0,0 0 0 0 0,0 0 0 0 0,0 0 0 0 0,0 0 0 0 0,1 1-1 0 0,-1 0 1 0 0,-1 0-24 0 0,-5 3 67 0 0,-9 4-71 0 0,1 1-1 0 0,0 1 1 0 0,1 0-1 0 0,0 1 0 0 0,1 1 1 0 0,0 0-1 0 0,1 1 0 0 0,1 1 1 0 0,0 0-1 0 0,1 1 0 0 0,1 1 1 0 0,0 0-1 0 0,1 0 1 0 0,1 1-1 0 0,1 1 0 0 0,0-1 1 0 0,1 2-1 0 0,2-1 0 0 0,-3 9 5 0 0,7-22-31 0 0,0 0 0 0 0,1-1-1 0 0,-1 1 1 0 0,1 0-1 0 0,0 0 1 0 0,0 0-1 0 0,1 0 1 0 0,0 0 0 0 0,0 0-1 0 0,0 0 1 0 0,1 0-1 0 0,0 0 1 0 0,0 0-1 0 0,1 0 1 0 0,-1 0 0 0 0,1-1-1 0 0,1 1 1 0 0,-1 0-1 0 0,1-1 1 0 0,0 0-1 0 0,0 0 1 0 0,0 0 0 0 0,1 0-1 0 0,-1 0 1 0 0,1-1-1 0 0,1 1 1 0 0,-1-1-1 0 0,1 0 1 0 0,-1 0 0 0 0,6 3 31 0 0,-1-5 32 0 0,1 1 0 0 0,-1-1 1 0 0,1-1-1 0 0,-1 0 0 0 0,1 0 1 0 0,-1-1-1 0 0,1 0 1 0 0,0-1-1 0 0,-1 0 0 0 0,1 0 1 0 0,-1-1-1 0 0,1 0 1 0 0,-1-1-1 0 0,0 0 0 0 0,0 0 1 0 0,0-1-1 0 0,0-1 1 0 0,-1 1-1 0 0,3-3-32 0 0,144-118 576 0 0,-154 124-575 0 0,160-194 418 0 0,-70 75-286 0 0,-77 113-316 0 0,-23 33-224 0 0,5-17 450 0 0,-7 19-107 0 0,2 1-1 0 0,1 0 1 0 0,1 0-1 0 0,1 0 1 0 0,2 1-1 0 0,0-1 1 0 0,3 1-1 0 0,1 28 65 0 0,1-51-1 0 0,1 0 0 0 0,0-1 0 0 0,1 1 0 0 0,0-1 0 0 0,0 0 1 0 0,0 0-1 0 0,1 0 0 0 0,-1 0 0 0 0,1 0 0 0 0,1-1 0 0 0,-1 0 0 0 0,1 0 0 0 0,0 0 0 0 0,0 0 0 0 0,0-1 0 0 0,1 0 1 0 0,0 0-1 0 0,0 0 0 0 0,0-1 0 0 0,0 0 0 0 0,0 0 0 0 0,1 0 0 0 0,-1-1 0 0 0,1 0 0 0 0,-1 0 0 0 0,1-1 0 0 0,0 0 1 0 0,0 0-1 0 0,0-1 0 0 0,0 0 0 0 0,0 0 0 0 0,0 0 0 0 0,-1-1 0 0 0,1 0 0 0 0,0 0 0 0 0,0-1 0 0 0,-1 0 0 0 0,1 0 1 0 0,-1 0-1 0 0,1-1 0 0 0,-1 0 0 0 0,0 0 0 0 0,0-1 0 0 0,3-2 1 0 0,12-9 120 0 0,0-2 0 0 0,0 0-1 0 0,-2-2 1 0 0,0 0 0 0 0,-1-1 0 0 0,-1-1-1 0 0,-1 0 1 0 0,-1-2 0 0 0,-1 1 0 0 0,1-6-120 0 0,79-146 213 0 0,-94 173-266 0 0,0 3-146 0 0,-39 71-707 0 0,30-56 762 0 0,0 1 0 0 0,1 1 0 0 0,1-1 0 0 0,1 1 0 0 0,0 1 0 0 0,1-1 0 0 0,2 1 0 0 0,0 0 0 0 0,1 0 0 0 0,0 20 144 0 0,2-38-16 0 0,0 1-1 0 0,1-1 1 0 0,-1 0 0 0 0,1 1 0 0 0,-1-1-1 0 0,1 0 1 0 0,0 0 0 0 0,0 1-1 0 0,0-1 1 0 0,0 0 0 0 0,0 0 0 0 0,0 0-1 0 0,1 0 1 0 0,-1 0 0 0 0,1 0-1 0 0,-1-1 1 0 0,1 1 0 0 0,0 0-1 0 0,-1-1 1 0 0,1 1 0 0 0,0-1 0 0 0,0 0-1 0 0,0 1 1 0 0,0-1 0 0 0,1 0-1 0 0,-1 0 1 0 0,0 0 0 0 0,0-1-1 0 0,1 1 1 0 0,-1-1 0 0 0,0 1 0 0 0,1-1-1 0 0,-1 0 1 0 0,0 1 0 0 0,1-1-1 0 0,-1-1 1 0 0,1 1 0 0 0,-1 0 16 0 0,88-26 498 0 0,-63 6-305 0 0,-1-1 0 0 0,0-2 0 0 0,-2 0 0 0 0,-1-2 0 0 0,14-18-193 0 0,89-89 175 0 0,-106 130-790 0 0,-22 32 171 0 0,2-25 532 0 0,-15 65-137 0 0,11-58-20 0 0,0 0-1 0 0,1 0 1 0 0,1 1-1 0 0,0-1 0 0 0,1 1 1 0 0,0-1-1 0 0,1 1 1 0 0,1 0-1 0 0,0 6 70 0 0,2-13-1 0 0,1 0 0 0 0,0-1 1 0 0,-1 1-1 0 0,2-1 0 0 0,-1 0 0 0 0,0 0 0 0 0,1 0 0 0 0,0-1 0 0 0,0 0 0 0 0,1 0 0 0 0,-1 0 0 0 0,1 0 1 0 0,0-1-1 0 0,0 0 0 0 0,0 0 0 0 0,0-1 0 0 0,0 0 0 0 0,1 0 0 0 0,-1 0 0 0 0,1-1 0 0 0,-1 1 0 0 0,1-2 1 0 0,0 1-1 0 0,-1-1 0 0 0,1 0 0 0 0,0 0 0 0 0,-1-1 0 0 0,1 0 0 0 0,0 0 0 0 0,-1-1 0 0 0,3 0 1 0 0,6-3 317 0 0,0 0 0 0 0,-1 0 1 0 0,0-2-1 0 0,0 1 0 0 0,-1-2 0 0 0,1 0 0 0 0,-2 0 0 0 0,1-2 0 0 0,4-4-317 0 0,3-6 421 0 0,0-2 0 0 0,-1 0 0 0 0,-1-1 0 0 0,-2-1 0 0 0,0-1 0 0 0,-2 0 0 0 0,0-1 0 0 0,-2 0 0 0 0,6-20-421 0 0,8-11 97 0 0,-23 51-151 0 0,0 0 0 0 0,-1-1 0 0 0,0 1 0 0 0,0-1-1 0 0,0 1 1 0 0,-1-1 0 0 0,0 0 0 0 0,0 0 0 0 0,-1 1-1 0 0,0-1 1 0 0,0 0 0 0 0,-1 0 0 0 0,1 0 0 0 0,-1 1-1 0 0,-1-2 55 0 0,-9-11-4077 0 0,-7 5-3829 0 0,12 10-3899 0 0</inkml:trace>
</inkml:ink>
</file>

<file path=ppt/ink/ink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9:11.8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4321 558 1384 0 0,'0'0'63'0'0,"0"0"257"0"0,0 0 359 0 0,0 0 221 0 0,0 0 178 0 0,0 0 97 0 0,34 11 33 0 0,113 31-12 0 0,-28-33 1133 0 0,-92-12-1962 0 0,0-2 1 0 0,-1-1-1 0 0,1-1 1 0 0,-1-1 0 0 0,-1-2-1 0 0,0 0 1 0 0,0-2-1 0 0,-1-1 1 0 0,0 0-1 0 0,-1-2 1 0 0,8-8-368 0 0,-6 5 130 0 0,-1-2 1 0 0,-1-1-1 0 0,-1 0 0 0 0,-1-2 1 0 0,-1 0-1 0 0,-2-2 0 0 0,0 0 1 0 0,-1-1-1 0 0,-1 0 0 0 0,-2-2 1 0 0,8-21-131 0 0,-15 30 104 0 0,0 0 0 0 0,-2-1 1 0 0,0 1-1 0 0,-2-1 0 0 0,0 0 1 0 0,-1 0-1 0 0,-1-1 1 0 0,-1-7-105 0 0,0 29 8 0 0,0-1 0 0 0,-1 1 1 0 0,1 0-1 0 0,0 0 0 0 0,-1 0 1 0 0,1-1-1 0 0,-1 1 0 0 0,1 0 1 0 0,-1 0-1 0 0,1-1 0 0 0,-1 1 1 0 0,0 0-1 0 0,1-1 0 0 0,-1 1 1 0 0,0-1-1 0 0,1 1 0 0 0,-1-1 1 0 0,0 1-1 0 0,0-1 0 0 0,1 0 1 0 0,-1 1-1 0 0,0-1 0 0 0,0 0 1 0 0,0 1-1 0 0,0-1 0 0 0,0 0 1 0 0,0 0-1 0 0,1 0 0 0 0,-1 0 1 0 0,0 0-1 0 0,0 0 0 0 0,0 0 1 0 0,0 0-1 0 0,0 0 0 0 0,0 0 1 0 0,1-1-1 0 0,-1 1 0 0 0,0 0 1 0 0,0-1-1 0 0,0 1 0 0 0,0 0 1 0 0,1-1-1 0 0,-1 1 1 0 0,0-1-1 0 0,0 1 0 0 0,1-1 1 0 0,-1 0-1 0 0,1 1 0 0 0,-1-1 1 0 0,0 0-1 0 0,1 1 0 0 0,-1-1 1 0 0,1 0-1 0 0,-1 0 0 0 0,1 1 1 0 0,0-1-1 0 0,-1 0 0 0 0,1 0 1 0 0,0 0-1 0 0,-1 0 0 0 0,1 1 1 0 0,0-1-1 0 0,0 0-8 0 0,-26 64 10 0 0,3 1-1 0 0,2 1 1 0 0,4 1 0 0 0,0 10-10 0 0,-46 222 170 0 0,13-56-96 0 0,-30 70-74 0 0,58-247 46 0 0,-2-1 1 0 0,-3-1 0 0 0,-2-2 0 0 0,-6 3-47 0 0,15-27 11 0 0,-3-1 1 0 0,-1-2 0 0 0,-1 0 0 0 0,-2-1 0 0 0,-1-2 0 0 0,-2-1 0 0 0,0-1 0 0 0,-3-2-1 0 0,0-1 1 0 0,-1-2 0 0 0,-13 6-12 0 0,46-29-3 0 0,-5 3-9 0 0,0 0 0 0 0,-1 0-1 0 0,0-1 1 0 0,1 0-1 0 0,-1 0 1 0 0,0 0 0 0 0,-1-1-1 0 0,1 0 1 0 0,0-1 0 0 0,0 1-1 0 0,-1-1 1 0 0,1-1-1 0 0,-1 0 1 0 0,-1 0 12 0 0,6-2-21 0 0,1 0 0 0 0,-1 0 1 0 0,1-1-1 0 0,0 1 0 0 0,0-1 0 0 0,0 1 0 0 0,0-1 0 0 0,0 0 0 0 0,1 0 1 0 0,-1 0-1 0 0,1 0 0 0 0,0 0 0 0 0,0 0 0 0 0,0 0 0 0 0,0 0 0 0 0,0 0 1 0 0,1-1-1 0 0,0 1 0 0 0,-1 0 0 0 0,1-1 0 0 0,0 1 0 0 0,1 0 0 0 0,-1 0 0 0 0,0-1 1 0 0,1 1 20 0 0,4-16-26 0 0,1 0 0 0 0,0 1 0 0 0,1 0 0 0 0,1 1 0 0 0,1 0 1 0 0,0 0-1 0 0,1 0 0 0 0,1 1 0 0 0,1 1 0 0 0,0 0 0 0 0,1 1 0 0 0,0 0 1 0 0,2 1-1 0 0,-1 0 0 0 0,1 1 0 0 0,1 1 0 0 0,0 0 0 0 0,2 1 26 0 0,1-6 90 0 0,1 2 0 0 0,1 0 0 0 0,0 1 0 0 0,1 1 0 0 0,0 2 0 0 0,1 0-1 0 0,0 1 1 0 0,1 1 0 0 0,0 1 0 0 0,0 1 0 0 0,0 2 0 0 0,1 0 0 0 0,-1 1 0 0 0,1 2 0 0 0,0 1-1 0 0,0 0 1 0 0,-1 2 0 0 0,1 1 0 0 0,0 1 0 0 0,-1 1 0 0 0,0 1 0 0 0,0 1 0 0 0,-1 1-1 0 0,0 1 1 0 0,5 3-90 0 0,-4 3-95 0 0,92 44 418 0 0,-29-44-2955 0 0,-32-15-6082 0 0,-37 0 979 0 0</inkml:trace>
  <inkml:trace contextRef="#ctx0" brushRef="#br0" timeOffset="1274.178">5966 1225 8482 0 0,'0'0'1512'0'0,"0"0"-8"0"0,0 0-29 0 0,0 0-24 0 0,0 0-153 0 0,0 0-263 0 0,0 0-242 0 0,-32 7-208 0 0,-101 23-145 0 0,60 6 5 0 0,62-25-374 0 0,0-3-69 0 0,0 1 0 0 0,1 0 0 0 0,0 1 0 0 0,0 0 1 0 0,1 1-1 0 0,1-1 0 0 0,0 2 0 0 0,0-1 0 0 0,1 1 1 0 0,1 0-1 0 0,0 1 0 0 0,1 0 0 0 0,0-1 0 0 0,1 2 0 0 0,0-1 1 0 0,1 0-1 0 0,0 1 0 0 0,1 0 0 0 0,0 13-2 0 0,3-24-6 0 0,-1 1 1 0 0,1-1-1 0 0,0 0 1 0 0,0 0-1 0 0,0 0 1 0 0,0 0-1 0 0,0 0 0 0 0,1 0 1 0 0,-1 0-1 0 0,1-1 1 0 0,0 1-1 0 0,0 0 0 0 0,0-1 1 0 0,0 0-1 0 0,0 1 1 0 0,1-1-1 0 0,-1 0 0 0 0,1 0 1 0 0,-1 0-1 0 0,1 0 1 0 0,0-1-1 0 0,0 1 1 0 0,-1-1-1 0 0,1 1 0 0 0,0-1 1 0 0,1 0-1 0 0,-1 0 1 0 0,0-1-1 0 0,0 1 0 0 0,0-1 1 0 0,0 1-1 0 0,4-1 6 0 0,2 1 90 0 0,0 0 0 0 0,0 0-1 0 0,1-1 1 0 0,-1-1 0 0 0,0 1 0 0 0,0-1-1 0 0,0-1 1 0 0,0 0 0 0 0,0 0 0 0 0,0 0-1 0 0,4-3-89 0 0,16-12 174 0 0,-2-2 0 0 0,0-1 0 0 0,-1 0-1 0 0,-1-2 1 0 0,-1-1 0 0 0,-1-2 0 0 0,6-8-174 0 0,6-4 96 0 0,5-4-75 0 0,-34 59-1252 0 0,-15 202 954 0 0,9-215 287 0 0,0 0 1 0 0,1-1-1 0 0,0 1 1 0 0,-1 0 0 0 0,2-1-1 0 0,-1 1 1 0 0,0-1-1 0 0,1 0 1 0 0,0 1 0 0 0,0-1-1 0 0,0 0 1 0 0,1 0 0 0 0,-1 0-1 0 0,1 0 1 0 0,0-1-1 0 0,0 1 1 0 0,0-1 0 0 0,0 0-1 0 0,1 1 1 0 0,0-2-1 0 0,-1 1 1 0 0,1 0 0 0 0,0-1-1 0 0,0 1 1 0 0,0-1 0 0 0,1 0-1 0 0,-1-1 1 0 0,0 1-1 0 0,1-1 1 0 0,-1 0 0 0 0,1 0-1 0 0,0 0 1 0 0,-1-1-1 0 0,1 1 1 0 0,0-1 0 0 0,-1 0-1 0 0,1 0 1 0 0,0-1 0 0 0,-1 0-1 0 0,1 0 1 0 0,-1 0-1 0 0,1 0 1 0 0,-1 0 0 0 0,1-1-1 0 0,-1 0 1 0 0,0 0-1 0 0,0 0 1 0 0,0-1 0 0 0,0 1-1 0 0,0-1-10 0 0,28-22 254 0 0,-2-2-1 0 0,-1 0 1 0 0,-1-2-1 0 0,-1-1 1 0 0,-1-3-254 0 0,84-87 179 0 0,-87 98-188 0 0,-15 12-27 0 0,0 1 1 0 0,0 0-1 0 0,1 1 0 0 0,0 0 1 0 0,1 1-1 0 0,0 0 0 0 0,0 0 1 0 0,1 1-1 0 0,-1 0 0 0 0,1 1 1 0 0,1 0-1 0 0,-1 1 1 0 0,1 0-1 0 0,0 0 0 0 0,10 0 36 0 0,-19 5-32 0 0,0 1 0 0 0,0 0 0 0 0,0 1 0 0 0,0-1 0 0 0,-1 0 0 0 0,1 1 0 0 0,-1-1 0 0 0,0 1 0 0 0,0 0 0 0 0,0 0 0 0 0,0 0 0 0 0,0 0 0 0 0,0 0 0 0 0,-1 0 0 0 0,0 1 0 0 0,1-1 0 0 0,-1 0 0 0 0,-1 1 0 0 0,1-1 0 0 0,0 1 0 0 0,-1-1 0 0 0,0 1 0 0 0,1-1 0 0 0,-1 1 0 0 0,-1-1 0 0 0,1 1 0 0 0,-1-1 0 0 0,1 1 0 0 0,-2 2 32 0 0,2-1-25 0 0,0 11 11 0 0,-2-1 0 0 0,0 0-1 0 0,-1 0 1 0 0,0-1 0 0 0,-1 1 0 0 0,0 0 0 0 0,-2-1 0 0 0,1 0 0 0 0,-2-1 0 0 0,0 1 0 0 0,-3 3 14 0 0,8-14-97 0 0,0 0 0 0 0,0 0 0 0 0,0 0 0 0 0,-1 0 0 0 0,0 0 0 0 0,1 0 0 0 0,-1-1 0 0 0,0 1 0 0 0,0-1 0 0 0,-1 0 0 0 0,1 1 0 0 0,0-2 0 0 0,-1 1 0 0 0,1 0 0 0 0,-1-1 0 0 0,0 1 0 0 0,1-1 0 0 0,-1 0 0 0 0,0-1 0 0 0,0 1 0 0 0,0 0 0 0 0,1-1 0 0 0,-4 0 97 0 0,7 0-127 0 0,0 0-10 0 0,10-4-2601 0 0,20 4 2729 0 0,-24 0 11 0 0,127 26 1102 0 0,-115-22-827 0 0,1-2 0 0 0,-1 0-1 0 0,0-1 1 0 0,1 0 0 0 0,-1-2-1 0 0,0 0 1 0 0,1-1 0 0 0,-1-1 0 0 0,0 0-1 0 0,0-2 1 0 0,-1 0 0 0 0,1-1-1 0 0,-1-1 1 0 0,0 0 0 0 0,4-3-277 0 0,10-14 355 0 0,-2 0 1 0 0,0-2 0 0 0,-1-1-1 0 0,-2-2 1 0 0,-1 0 0 0 0,-1-2-1 0 0,-2 0 1 0 0,-1-2 0 0 0,-1 0-1 0 0,12-31-355 0 0,-9 17-136 0 0,-2 0-1 0 0,-2-1 1 0 0,-2-1-1 0 0,-2 0 0 0 0,-3-1 1 0 0,-2-1-1 0 0,2-30 137 0 0,-10-22-68 0 0,-3 103 34 0 0,0-1 0 0 0,0 0 0 0 0,0 0 0 0 0,0 0 0 0 0,0 1 0 0 0,0-1 0 0 0,0 1 0 0 0,0-1 0 0 0,0 1 0 0 0,0-1 0 0 0,-1 1 0 0 0,1-1 0 0 0,0 1 0 0 0,0 0 0 0 0,0 0 0 0 0,-1 0 0 0 0,1 0 0 0 0,0 0 0 0 0,0 0 0 0 0,-1 0 0 0 0,1 0 0 0 0,0 0 0 0 0,0 0 0 0 0,-1 1 0 0 0,1-1 0 0 0,0 0 0 0 0,0 1-1 0 0,0-1 1 0 0,0 1 0 0 0,0 0 0 0 0,0-1 0 0 0,0 1 0 0 0,0 0 0 0 0,0-1 0 0 0,0 1 0 0 0,0 0 0 0 0,0 0 0 0 0,0 0 0 0 0,0 1 34 0 0,-12 14-30 0 0,0 0 1 0 0,2 1-1 0 0,0 1 0 0 0,0 0 1 0 0,2 0-1 0 0,0 1 0 0 0,2 0 0 0 0,0 1 1 0 0,1 0-1 0 0,0 0 0 0 0,2 0 0 0 0,1 0 1 0 0,0 1-1 0 0,1-1 0 0 0,2 1 1 0 0,0 0-1 0 0,1 7 30 0 0,4 25-56 0 0,2 1 0 0 0,3-1 0 0 0,2-1 0 0 0,2 0 0 0 0,2-1 0 0 0,2 0 0 0 0,3-1 0 0 0,3 1 56 0 0,-13-25 5 0 0,26 40-1164 0 0,-37-65 744 0 0,0-1 75 0 0,-22-23-4703 0 0,-15-13-6821 0 0,30 25 10322 0 0</inkml:trace>
  <inkml:trace contextRef="#ctx0" brushRef="#br0" timeOffset="1518">6874 1066 12843 0 0,'0'0'2171'0'0,"0"0"-1287"0"0,0 0-604 0 0,0 0 58 0 0,0 0 242 0 0,0 0 157 0 0,0 0-10 0 0,0 0-140 0 0,38-2-148 0 0,125-8-107 0 0,121-14 974 0 0,26 1-2700 0 0,-264 19-1133 0 0,-15 2-2557 0 0,-7 1-5727 0 0</inkml:trace>
  <inkml:trace contextRef="#ctx0" brushRef="#br0" timeOffset="9014.984">9055 639 5137 0 0,'0'0'870'0'0,"0"0"-125"0"0,0 0 70 0 0,0 0 236 0 0,0 0 221 0 0,0 0 83 0 0,0 0-107 0 0,0 0-210 0 0,0 0-235 0 0,0 0-215 0 0,0 0-160 0 0,-7 8 758 0 0,-15 128-389 0 0,-2-9-668 0 0,7 1 0 0 0,5 1 0 0 0,4 120-129 0 0,8-234-17 0 0,0-1 1 0 0,0 1-1 0 0,2 0 0 0 0,0 0 1 0 0,1 0-1 0 0,0-1 0 0 0,1 1 1 0 0,1-1-1 0 0,0 0 0 0 0,1-1 1 0 0,0 1-1 0 0,1-1 1 0 0,0 0-1 0 0,2-1 0 0 0,-1 1 1 0 0,1-2-1 0 0,7 8 17 0 0,-9-15 29 0 0,0 0-1 0 0,0 0 1 0 0,0 0 0 0 0,0-1 0 0 0,0 0-1 0 0,0-1 1 0 0,1 1 0 0 0,0-1-1 0 0,-1-1 1 0 0,1 1 0 0 0,0-1-1 0 0,0-1 1 0 0,0 0 0 0 0,-1 0-1 0 0,1 0 1 0 0,0-1 0 0 0,0 0 0 0 0,0 0-1 0 0,-1-1 1 0 0,1 0 0 0 0,-1-1-1 0 0,1 0 1 0 0,-1 0 0 0 0,0 0-1 0 0,0-1 1 0 0,0 0 0 0 0,-1 0 0 0 0,1-1-1 0 0,-1 1 1 0 0,0-2 0 0 0,0 1-29 0 0,8-11 147 0 0,0 0 0 0 0,-1-1-1 0 0,0 0 1 0 0,-2-1 0 0 0,0-1 0 0 0,-1 0 0 0 0,-1 0 0 0 0,-1-1 0 0 0,0 0 0 0 0,1-11-147 0 0,6-6 211 0 0,18-93 1240 0 0,-52 223-2702 0 0,16-69 1242 0 0,1 1-1 0 0,1-1 1 0 0,1 1-1 0 0,1-1 1 0 0,1 1-1 0 0,2-1 1 0 0,0 0-1 0 0,2 0 1 0 0,0 0-1 0 0,9 18 10 0 0,-11-32-15 0 0,-1-1-21 0 0,0 0 0 0 0,1 1 0 0 0,1-1 0 0 0,-1-1 0 0 0,1 1 0 0 0,1-1 0 0 0,0 0 0 0 0,0 0 0 0 0,0 0 0 0 0,1-1 0 0 0,0 0-1 0 0,1 0 1 0 0,-1-1 0 0 0,1 0 0 0 0,1-1 0 0 0,1 2 36 0 0,-5-7 55 0 0,0 0-1 0 0,0 0 0 0 0,1-1 1 0 0,-1 0-1 0 0,0 0 1 0 0,0 0-1 0 0,0 0 0 0 0,0-1 1 0 0,0 0-1 0 0,-1 0 1 0 0,1 0-1 0 0,0-1 1 0 0,-1 1-1 0 0,1-1 0 0 0,-1 0 1 0 0,0 0-1 0 0,0-1 1 0 0,0 1-1 0 0,-1-1 0 0 0,1 0 1 0 0,-1 0-1 0 0,0 0 1 0 0,0 0-1 0 0,0-1 0 0 0,-1 1 1 0 0,1-1-1 0 0,-1 0 1 0 0,0 0-1 0 0,-1 1 1 0 0,1-1-1 0 0,-1 0 0 0 0,0-1 1 0 0,0 0-55 0 0,4-4 26 0 0,32-75 216 0 0,76-135-301 0 0,-44 137-395 0 0,-68 83 421 0 0,0 0 0 0 0,0 0 0 0 0,0 0 0 0 0,0 0 0 0 0,0 0 0 0 0,-1 0 0 0 0,1 0 0 0 0,0 0 0 0 0,0 0 0 0 0,0 0 0 0 0,0 1 0 0 0,-1-1 0 0 0,1 0 0 0 0,0 0 0 0 0,0 1 0 0 0,0-1 0 0 0,-1 1 0 0 0,1-1 0 0 0,0 1 0 0 0,-1-1 0 0 0,1 1 0 0 0,0-1 0 0 0,-1 1 0 0 0,1-1 0 0 0,0 1 0 0 0,-1 0 0 0 0,1-1 0 0 0,-1 1 0 0 0,1 0 0 0 0,-1 0 0 0 0,0-1 0 0 0,1 1 0 0 0,-1 0 0 0 0,0 0 0 0 0,0 0 0 0 0,1 0 0 0 0,-1-1 0 0 0,0 1 0 0 0,0 0 0 0 0,0 0 0 0 0,0 0 0 0 0,0 0 0 0 0,0 0 0 0 0,0-1 0 0 0,0 1 33 0 0,6 47 101 0 0,1 210 258 0 0,-7-256-360 0 0,0 6-2 0 0,0 0-1 0 0,1 0 1 0 0,0 0 0 0 0,1 0 0 0 0,0 0 0 0 0,0 0 0 0 0,1 0 0 0 0,0 0 0 0 0,0-1 0 0 0,1 1 0 0 0,1 2 3 0 0,-3-10 21 0 0,0 1 0 0 0,0 0 1 0 0,-1-1-1 0 0,1 1 0 0 0,0-1 0 0 0,0 1 1 0 0,0-1-1 0 0,0 0 0 0 0,0 0 1 0 0,0 0-1 0 0,0 0 0 0 0,-1 0 0 0 0,1 0 1 0 0,0-1-1 0 0,0 1 0 0 0,0-1 0 0 0,0 1 1 0 0,0-1-1 0 0,-1 0 0 0 0,1 0 0 0 0,0 1 1 0 0,-1-1-1 0 0,1 0 0 0 0,0-1 0 0 0,-1 1 1 0 0,1 0-1 0 0,-1 0 0 0 0,0-1 0 0 0,1 1 1 0 0,-1 0-1 0 0,0-1 0 0 0,0 0 0 0 0,1-1-21 0 0,118-157 701 0 0,-90 116-854 0 0,1 1 0 0 0,3 1 0 0 0,33-32 153 0 0,-37 51-1011 0 0,-29 53 67 0 0,-31 175 1212 0 0,30-203-270 0 0,0-1 0 0 0,0 1 0 0 0,0-1 0 0 0,0 1 0 0 0,0-1 0 0 0,0 1 0 0 0,0-1 0 0 0,1 1 1 0 0,-1-1-1 0 0,1 1 0 0 0,-1-1 0 0 0,1 1 0 0 0,-1-1 0 0 0,1 1 0 0 0,0-1 0 0 0,0 0 0 0 0,0 1 0 0 0,-1-1 0 0 0,1 0 0 0 0,0 0 0 0 0,1 0 1 0 0,-1 0-1 0 0,0 0 0 0 0,0 0 0 0 0,0 0 0 0 0,1 0 0 0 0,-1 0 0 0 0,0-1 0 0 0,1 1 0 0 0,-1 0 0 0 0,1-1 0 0 0,-1 1 0 0 0,1-1 1 0 0,-1 0-1 0 0,1 1 0 0 0,-1-1 0 0 0,1 0 0 0 0,-1 0 0 0 0,1 0 0 0 0,-1 0 0 0 0,1 0 0 0 0,-1 0 0 0 0,1-1 0 0 0,-1 1 0 0 0,1 0 0 0 0,-1-1 1 0 0,1 1-1 0 0,-1-1 0 0 0,1 0 0 0 0,0 0 2 0 0,8-4 53 0 0,1-1 1 0 0,0 0-1 0 0,-1-1 1 0 0,0 0-1 0 0,-1-1 1 0 0,0 0-1 0 0,0 0 1 0 0,-1-1 0 0 0,8-10-54 0 0,9-7 6 0 0,-7 6-97 0 0,2 1-1 0 0,0 0 1 0 0,0 2 0 0 0,2 0 0 0 0,0 2 0 0 0,1 1 0 0 0,0 0-1 0 0,14-4 92 0 0,-36 18-14 0 0,1 0-1 0 0,-1 0 1 0 0,1 0-1 0 0,-1 0 1 0 0,0 0 0 0 0,1 0-1 0 0,-1 1 1 0 0,1-1-1 0 0,-1 1 1 0 0,0-1-1 0 0,1 1 1 0 0,-1-1-1 0 0,0 1 1 0 0,1 0-1 0 0,-1 0 1 0 0,0-1-1 0 0,0 1 1 0 0,0 0-1 0 0,0 0 1 0 0,0 0-1 0 0,0 0 1 0 0,0 0-1 0 0,0 1 1 0 0,0-1 0 0 0,0 0-1 0 0,-1 0 1 0 0,1 1-1 0 0,0-1 1 0 0,-1 0-1 0 0,1 1 1 0 0,-1-1-1 0 0,0 1 1 0 0,1-1-1 0 0,-1 0 1 0 0,0 1-1 0 0,0-1 1 0 0,0 1-1 0 0,0-1 1 0 0,0 1-1 0 0,0-1 1 0 0,0 1-1 0 0,-1-1 1 0 0,1 0 0 0 0,0 1-1 0 0,-1-1 1 0 0,1 1-1 0 0,-1-1 1 0 0,1 0-1 0 0,-1 0 1 0 0,0 1-1 0 0,0-1 1 0 0,0 0 14 0 0,0 14 92 0 0,-21 203 778 0 0,22-216-903 0 0,0 1-1 0 0,1 0 1 0 0,-1-1 0 0 0,1 1 0 0 0,-1-1 0 0 0,1 1 0 0 0,0-1 0 0 0,0 1-1 0 0,0-1 1 0 0,0 0 0 0 0,1 1 0 0 0,-1-1 0 0 0,0 0 0 0 0,1 0-1 0 0,0 0 1 0 0,-1 0 0 0 0,1 0 0 0 0,0 0 0 0 0,0-1 0 0 0,0 1-1 0 0,0 0 1 0 0,1-1 33 0 0,16 4-4091 0 0,1-12-5505 0 0,-14 3 4874 0 0</inkml:trace>
  <inkml:trace contextRef="#ctx0" brushRef="#br0" timeOffset="9394.03">11064 1545 4081 0 0,'0'0'2280'0'0,"0"0"-47"0"0,0 0 45 0 0,0 0-51 0 0,0 0-297 0 0,0 0-395 0 0,0 0-333 0 0,32-6-236 0 0,99-22-186 0 0,-56-8 382 0 0,-63 29-1029 0 0,-2 0 0 0 0,1 0 1 0 0,-1-1-1 0 0,0-1 0 0 0,-1 1 1 0 0,0-2-1 0 0,0 1 0 0 0,-1-1 0 0 0,0 0 1 0 0,-1-1-1 0 0,0 0 0 0 0,-1 0 1 0 0,0 0-1 0 0,-1-1 0 0 0,0 0 1 0 0,-1 0-1 0 0,0 0 0 0 0,-1-1 0 0 0,0 0 1 0 0,-1 1-1 0 0,0-9-133 0 0,-3 17-71 0 0,-1-1 1 0 0,1 1-1 0 0,-1 0 0 0 0,-1 0 1 0 0,1 0-1 0 0,0 1 1 0 0,-1-1-1 0 0,0 0 0 0 0,0 1 1 0 0,0 0-1 0 0,0-1 0 0 0,0 1 1 0 0,-1 0-1 0 0,1 1 0 0 0,-1-1 1 0 0,0 1-1 0 0,0 0 0 0 0,0 0 1 0 0,0 0-1 0 0,0 0 0 0 0,0 0 1 0 0,0 1-1 0 0,-1 0 1 0 0,1 0-1 0 0,-1 0 0 0 0,1 1 1 0 0,-1-1-1 0 0,1 1 0 0 0,-1 0 1 0 0,1 0-1 0 0,-1 1 0 0 0,1-1 1 0 0,0 1-1 0 0,-1 0 0 0 0,1 0 1 0 0,-2 1 70 0 0,-8 3-55 0 0,0 1 0 0 0,0 0 0 0 0,1 1 0 0 0,0 0 0 0 0,0 1 0 0 0,0 0 0 0 0,1 1 0 0 0,1 0 0 0 0,0 1 0 0 0,0 1 0 0 0,1-1 0 0 0,0 2 0 0 0,0-1 55 0 0,0 1-29 0 0,0-1 0 0 0,0 1-1 0 0,1 0 1 0 0,1 1 0 0 0,0 0 0 0 0,1 1 0 0 0,0 0-1 0 0,1 0 1 0 0,0 0 0 0 0,2 0 0 0 0,-1 1 0 0 0,2 0-1 0 0,0 0 1 0 0,1 0 0 0 0,0 0 0 0 0,1 1 0 0 0,1-1-1 0 0,0 0 1 0 0,1 1 29 0 0,1-10 10 0 0,0 1-1 0 0,1-1 1 0 0,-1 0-1 0 0,1 1 0 0 0,1-1 1 0 0,-1 0-1 0 0,1-1 1 0 0,0 1-1 0 0,0-1 1 0 0,1 0-1 0 0,-1 0 1 0 0,1 0-1 0 0,0 0 1 0 0,1-1-1 0 0,-1 0 0 0 0,1 0 1 0 0,0 0-1 0 0,0-1 1 0 0,0 0-1 0 0,6 2-9 0 0,135 32 429 0 0,-129-34-432 0 0,0-1 0 0 0,1-2 1 0 0,-1 0-1 0 0,1 0 0 0 0,-1-2 1 0 0,0 0-1 0 0,0-1 0 0 0,0-1 1 0 0,0-1-1 0 0,0 0 0 0 0,-1-2 1 0 0,0 0-1 0 0,0 0 0 0 0,1-3 3 0 0,30-26-2124 0 0,-29 19-1804 0 0,-9 8 2 0 0,-2 1-6336 0 0</inkml:trace>
  <inkml:trace contextRef="#ctx0" brushRef="#br0" timeOffset="9779.304">9746 739 11538 0 0,'0'0'969'0'0,"0"0"-129"0"0,0 0 112 0 0,0 0 16 0 0,0 0-192 0 0,0 0-319 0 0,0 0-289 0 0,0 0-168 0 0,0 0-48 0 0,0 0 0 0 0,0 0-16 0 0,0 0-121 0 0,0 0-223 0 0,27 40-448 0 0,-25-36-768 0 0,2 0-1289 0 0,-4-1-1728 0 0,0-3-1240 0 0</inkml:trace>
  <inkml:trace contextRef="#ctx0" brushRef="#br0" timeOffset="10116.721">8440 1055 0 0 0,'0'0'1278'0'0,"0"0"685"0"0,0 0 391 0 0,0 0 53 0 0,0 0-208 0 0,0 0-296 0 0,0 0-199 0 0,0 0-203 0 0,0 0-229 0 0,34 5-231 0 0,106 12-212 0 0,22-13 776 0 0,-14-7-1677 0 0,0-6-1 0 0,-1-7 1 0 0,4-7 72 0 0,-50 8-4431 0 0,-73 11 89 0 0,-6 1-6116 0 0</inkml:trace>
  <inkml:trace contextRef="#ctx0" brushRef="#br0" timeOffset="34756.412">6491 2988 3545 0 0,'0'0'1583'0'0,"0"0"-803"0"0,0 0-283 0 0,0 0 126 0 0,0 0 221 0 0,0 0 130 0 0,0 0-21 0 0,0 0-134 0 0,0 0-139 0 0,0 0-91 0 0,0 0-36 0 0,0 0-33 0 0,0 0-89 0 0,-3 27-76 0 0,-10 87-54 0 0,1 37 560 0 0,8-91-751 0 0,-2 0 0 0 0,-3-1 0 0 0,-11 37-110 0 0,-19 33-1480 0 0,36-116-152 0 0,2-9-1657 0 0,1-2-4106 0 0,0-2 5953 0 0</inkml:trace>
  <inkml:trace contextRef="#ctx0" brushRef="#br0" timeOffset="35092.388">6097 2985 0 0 0,'0'0'409'0'0,"0"0"274"0"0,0 0 299 0 0,0 0 354 0 0,0 0 260 0 0,0 0 31 0 0,0 0-41 0 0,0 0-44 0 0,0 0-66 0 0,0 0-117 0 0,0 0-136 0 0,34-7-149 0 0,108-21-164 0 0,76-1 2060 0 0,-181 24-2867 0 0,0 1 0 0 0,0 1-1 0 0,0 2 1 0 0,0 2 0 0 0,1 1-1 0 0,24 6-102 0 0,10 26-1367 0 0,-57-14-2594 0 0,-10 6-4847 0 0,-5-18 3555 0 0</inkml:trace>
  <inkml:trace contextRef="#ctx0" brushRef="#br0" timeOffset="35405.386">6040 3776 3553 0 0,'0'0'2398'0'0,"0"0"-1517"0"0,0 0-449 0 0,0 0 288 0 0,0 0 525 0 0,0 0 346 0 0,0 0 65 0 0,0 0-160 0 0,0 0-255 0 0,0 0-237 0 0,0 0-193 0 0,0 0-115 0 0,0 0-91 0 0,25 0-50 0 0,79-4 9 0 0,-9-14 827 0 0,199-35-583 0 0,-189 36-3230 0 0,-78 10-11 0 0,3 0-5689 0 0,-20 7-548 0 0</inkml:trace>
  <inkml:trace contextRef="#ctx0" brushRef="#br0" timeOffset="35834.467">6077 2650 4057 0 0,'0'0'767'0'0,"0"0"-337"0"0,0 0 104 0 0,0 0 558 0 0,0 0 602 0 0,0 0 321 0 0,0 0 11 0 0,0 0-265 0 0,0 0-336 0 0,0 0-306 0 0,33 0-257 0 0,108-1-181 0 0,171-12 1399 0 0,-56 8-2511 0 0,-147 5-8559 0 0,-105 0 8441 0 0,13 0-10024 0 0</inkml:trace>
  <inkml:trace contextRef="#ctx0" brushRef="#br0" timeOffset="36925.632">6846 3688 416 0 0,'0'0'2901'0'0,"0"0"-1729"0"0,0 0-605 0 0,0 0 26 0 0,0 0 229 0 0,0 0 178 0 0,0 0 75 0 0,0 0-50 0 0,0 0-156 0 0,0 0-160 0 0,0 0-126 0 0,0 0-90 0 0,24-11-61 0 0,73-36-48 0 0,-75 37-136 0 0,-1-2 0 0 0,0-1 0 0 0,0 0 0 0 0,-2-2 0 0 0,0 0 0 0 0,0-1 0 0 0,10-12-248 0 0,-14 13 94 0 0,2 1-51 0 0,-2-1 0 0 0,0-1-1 0 0,-1 0 1 0 0,0-1 0 0 0,-1 0-1 0 0,-1-1 1 0 0,-1 0 0 0 0,0-1-1 0 0,-2-1 1 0 0,5-13-43 0 0,-13 33-41 0 0,-1-1 0 0 0,1 1-1 0 0,-1-1 1 0 0,0 0 0 0 0,1 1 0 0 0,-1-1 0 0 0,0 0-1 0 0,1 1 1 0 0,-1-1 0 0 0,0 0 0 0 0,0 1 0 0 0,1-1-1 0 0,-1 0 1 0 0,0 0 0 0 0,0 1 0 0 0,0-1 0 0 0,0 0 0 0 0,0 1-1 0 0,0-1 1 0 0,0 0 0 0 0,0 0 0 0 0,-1 1 0 0 0,1-1-1 0 0,0 0 1 0 0,0 1 0 0 0,-1-1 0 0 0,1 0 0 0 0,0 1-1 0 0,-1-1 1 0 0,1 0 0 0 0,0 1 0 0 0,-1-1 0 0 0,1 1-1 0 0,-1-1 1 0 0,1 1 0 0 0,-1-1 0 0 0,1 1 0 0 0,-1-1 0 0 0,0 1-1 0 0,1-1 1 0 0,-1 1 0 0 0,0 0 0 0 0,1-1 0 0 0,-1 1-1 0 0,0 0 1 0 0,1 0 0 0 0,-1-1 0 0 0,0 1 0 0 0,1 0-1 0 0,-1 0 1 0 0,0 0 0 0 0,0 0 0 0 0,1 0 0 0 0,-1 0-1 0 0,0 0 1 0 0,0 0 0 0 0,1 0 0 0 0,-1 0 0 0 0,0 1 0 0 0,1-1-1 0 0,-1 0 1 0 0,0 0 0 0 0,1 1 0 0 0,-1-1 0 0 0,0 0-1 0 0,1 1 1 0 0,-1-1 41 0 0,-44 29-2613 0 0,34-18 2527 0 0,0 1 1 0 0,1 0 0 0 0,1 0-1 0 0,0 1 1 0 0,1 0 0 0 0,0 0-1 0 0,1 1 1 0 0,1 0 0 0 0,0 1-1 0 0,0 0 1 0 0,2-1 0 0 0,0 1-1 0 0,1 1 1 0 0,0-1 0 0 0,1 0-1 0 0,0 9 86 0 0,3-20 76 0 0,-1 0 0 0 0,0 0 0 0 0,1 0 0 0 0,0 0 0 0 0,0 0 0 0 0,0 0 0 0 0,0 0 0 0 0,1 0 0 0 0,0 0 0 0 0,-1-1-1 0 0,1 1 1 0 0,1 0 0 0 0,-1-1 0 0 0,0 0 0 0 0,1 0 0 0 0,0 1 0 0 0,0-2 0 0 0,-1 1 0 0 0,2 0 0 0 0,-1 0 0 0 0,0-1 0 0 0,1 0 0 0 0,-1 0 0 0 0,1 0 0 0 0,-1 0 0 0 0,1 0-1 0 0,0-1 1 0 0,0 0 0 0 0,0 1 0 0 0,3-1-76 0 0,4 2 388 0 0,0-1 0 0 0,0 0-1 0 0,1-1 1 0 0,-1-1 0 0 0,0 1-1 0 0,0-2 1 0 0,1 1 0 0 0,-1-2 0 0 0,0 0-1 0 0,0 0 1 0 0,0-1-388 0 0,18-6 396 0 0,-1-2 0 0 0,0-2 0 0 0,-1 0 0 0 0,-1-2 0 0 0,0 0 0 0 0,-1-2 0 0 0,0-1 0 0 0,-2-1 0 0 0,0-1 0 0 0,-1-1 0 0 0,-2-1 0 0 0,1-1-396 0 0,-17 18-19 0 0,1 0 1 0 0,-1-1 0 0 0,0 0 0 0 0,0 1 0 0 0,-1-1-1 0 0,0 0 1 0 0,0 0 0 0 0,0-1 0 0 0,-1 1 0 0 0,0-1-1 0 0,0 1 1 0 0,-1-1 0 0 0,0 0 0 0 0,0 0 0 0 0,0 1-1 0 0,-1-1 1 0 0,0-1 18 0 0,-37 0-2428 0 0,28 11 2183 0 0,0 1 1 0 0,0 0-1 0 0,1 0 0 0 0,-1 1 1 0 0,1 0-1 0 0,0 0 1 0 0,0 1-1 0 0,1 0 1 0 0,-1 0-1 0 0,2 1 1 0 0,-1 0-1 0 0,1 0 0 0 0,0 1 1 0 0,0-1-1 0 0,1 2 1 0 0,-4 5 244 0 0,6-10 1 0 0,-1 1-1 0 0,1 0 1 0 0,0 0 0 0 0,0 0 0 0 0,1 0-1 0 0,-1 0 1 0 0,1 1 0 0 0,0-1 0 0 0,1 1-1 0 0,-1 0 1 0 0,1-1 0 0 0,0 1 0 0 0,1 0-1 0 0,-1 0 1 0 0,1 0 0 0 0,0-1 0 0 0,1 1-1 0 0,-1 0 1 0 0,1 0 0 0 0,0-1 0 0 0,1 1-1 0 0,-1 0 1 0 0,1-1 0 0 0,0 1 0 0 0,1-1-1 0 0,-1 0 1 0 0,1 0 0 0 0,0 0 0 0 0,0 0-1 0 0,1 0 1 0 0,0-1 0 0 0,-1 1 0 0 0,1-1-1 0 0,1 0 1 0 0,-1 0 0 0 0,1-1-1 0 0,-1 1 1 0 0,1-1 0 0 0,0 0 0 0 0,0 0-1 0 0,4 1 0 0 0,7 1 339 0 0,1 0-1 0 0,-1-2 0 0 0,0 0 0 0 0,1 0 0 0 0,0-2 0 0 0,0 0 1 0 0,-1-1-1 0 0,1-1 0 0 0,1 0-338 0 0,-2-2 299 0 0,0-1 0 0 0,0 0-1 0 0,-1-2 1 0 0,0 1 0 0 0,0-2 0 0 0,-1 0 0 0 0,1 0 0 0 0,-1-2 0 0 0,-1 0-1 0 0,8-6-298 0 0,-20 14 10 0 0,18-13 103 0 0,-1 0 0 0 0,-1-1 1 0 0,-1-1-1 0 0,0-1 0 0 0,-1 0 0 0 0,0-1 1 0 0,-2 0-1 0 0,0-1 0 0 0,-1-1 0 0 0,-1 0 0 0 0,-1-1 1 0 0,6-15-114 0 0,-15 34-27 0 0,0-1 0 0 0,1 1 1 0 0,-1 0-1 0 0,0 0 0 0 0,-1 0 1 0 0,1-1-1 0 0,0 1 0 0 0,0 0 1 0 0,-1-1-1 0 0,0 1 0 0 0,1-1 1 0 0,-1 1-1 0 0,0 0 0 0 0,0-1 1 0 0,0 1-1 0 0,-1-1 0 0 0,1 1 1 0 0,0-1-1 0 0,-1 1 0 0 0,0 0 1 0 0,1-1-1 0 0,-1 1 0 0 0,0 0 1 0 0,0 0-1 0 0,-1 0 0 0 0,1 0 1 0 0,0 0-1 0 0,-1 0 0 0 0,1 0 1 0 0,-1 0-1 0 0,1 0 0 0 0,-1 0 1 0 0,0 1-1 0 0,0-1 0 0 0,-1 0 27 0 0,-6 5-147 0 0,0 0 1 0 0,0 0-1 0 0,0 1 0 0 0,0 0 0 0 0,1 0 1 0 0,-1 1-1 0 0,1 0 0 0 0,0 1 0 0 0,1 0 0 0 0,0 0 1 0 0,-1 1-1 0 0,2 0 0 0 0,-1 0 0 0 0,1 0 1 0 0,0 1-1 0 0,1 0 0 0 0,0 0 0 0 0,-1 1 147 0 0,0 2-2 0 0,1 1-1 0 0,0-1 1 0 0,0 1-1 0 0,1-1 1 0 0,0 1-1 0 0,1 0 1 0 0,1 1-1 0 0,0-1 1 0 0,0 0-1 0 0,1 1 1 0 0,1-1-1 0 0,0 1 1 0 0,1-1-1 0 0,0 1 1 0 0,1-1-1 0 0,0 0 1 0 0,1 0-1 0 0,1 0 1 0 0,0 0-1 0 0,0 0 1 0 0,1-1-1 0 0,0 1 1 0 0,1-1-1 0 0,1-1 1 0 0,0 1-1 0 0,0-1 1 0 0,1 0-1 0 0,0-1 1 0 0,0 0-1 0 0,1 0 1 0 0,2 0 2 0 0,46 35-2383 0 0,-14-24-6267 0 0,-33-17 2702 0 0</inkml:trace>
  <inkml:trace contextRef="#ctx0" brushRef="#br0" timeOffset="37222.817">8356 3519 12267 0 0,'0'0'2381'0'0,"0"0"-1010"0"0,0 0-400 0 0,0 0-37 0 0,0 0-50 0 0,0 0-120 0 0,0 0-184 0 0,0 0-197 0 0,0 0-142 0 0,0 0-106 0 0,0 0-51 0 0,-16 31-47 0 0,-46 98-22 0 0,27-35-19 0 0,-12 45-2111 0 0,42-132 1310 0 0,2-3-2823 0 0,1 0-8162 0 0,2-4 9085 0 0</inkml:trace>
  <inkml:trace contextRef="#ctx0" brushRef="#br0" timeOffset="37526.024">8207 3496 5353 0 0,'0'0'1580'0'0,"0"0"-985"0"0,0 0-351 0 0,0 0 235 0 0,0 0 393 0 0,0 0 290 0 0,0 0 111 0 0,0 0-54 0 0,0 0-142 0 0,0 0-173 0 0,0 0-173 0 0,0 0-163 0 0,0 0-151 0 0,32 3-107 0 0,103 7-78 0 0,-17-11 189 0 0,-84-1-206 0 0,-17 0-1249 0 0,0 2-3736 0 0,-17 0 1441 0 0,0 0-876 0 0,0 0-109 0 0</inkml:trace>
  <inkml:trace contextRef="#ctx0" brushRef="#br0" timeOffset="37773.772">8210 3776 5481 0 0,'0'0'3497'0'0,"0"0"-2737"0"0,0 0 32 0 0,0 0 256 0 0,0 0 89 0 0,0 0-113 0 0,0 0-176 0 0,0 0-160 0 0,0 0-176 0 0,0 0-216 0 0,192-25-136 0 0,-168 21-160 0 0,-4 0-256 0 0,-2 4-368 0 0,1-4-592 0 0,-3 1-896 0 0,-5 3-1801 0 0,0-4-4209 0 0</inkml:trace>
  <inkml:trace contextRef="#ctx0" brushRef="#br0" timeOffset="38638.723">7341 2977 4065 0 0,'0'0'628'0'0,"0"0"-141"0"0,0 0 156 0 0,0 0 315 0 0,0 0 208 0 0,0 0 24 0 0,0 0-85 0 0,0 0-95 0 0,0 0-89 0 0,0 0-82 0 0,32-2-92 0 0,101-9-119 0 0,131-9 1130 0 0,38 9-1469 0 0,-302 11-221 0 0,0 0 110 0 0,0 0 160 0 0,0 0 180 0 0,0 0 134 0 0,-12-7 852 0 0,-171-104 665 0 0,136 55-3083 0 0,45 49-685 0 0,1 0-5057 0 0,1 4-4124 0 0</inkml:trace>
  <inkml:trace contextRef="#ctx0" brushRef="#br0" timeOffset="40441.24">8868 3430 3569 0 0,'0'0'887'0'0,"0"0"-386"0"0,0 0-1 0 0,0 0 408 0 0,0 0 451 0 0,0 0 215 0 0,0 0-32 0 0,0 0-179 0 0,0 0-194 0 0,0 0-181 0 0,0 0-161 0 0,0 0-139 0 0,32-3-99 0 0,102-13-71 0 0,132-2 1145 0 0,-248 24-3522 0 0,-9 1-2160 0 0,-1-2-2468 0 0,-6-4 207 0 0</inkml:trace>
  <inkml:trace contextRef="#ctx0" brushRef="#br0" timeOffset="40853.481">9957 3003 3873 0 0,'0'0'3102'0'0,"0"0"-1662"0"0,0 0-446 0 0,0 0 187 0 0,0 0 260 0 0,0 0 71 0 0,0 0-146 0 0,0 0-268 0 0,0 0-291 0 0,0 0-227 0 0,0 0-165 0 0,0 0-143 0 0,0 0-80 0 0,0 19 278 0 0,-20 87 405 0 0,3 7-554 0 0,-6 0 0 0 0,-13 33-321 0 0,-18 78-520 0 0,48-214-666 0 0,2-15-5661 0 0,2-19-2853 0 0,2 23 9696 0 0,0-4-1999 0 0</inkml:trace>
  <inkml:trace contextRef="#ctx0" brushRef="#br0" timeOffset="41140.077">9420 3029 944 0 0,'0'0'846'0'0,"0"0"321"0"0,0 0 517 0 0,0 0 228 0 0,0 0-33 0 0,0 0-185 0 0,0 0-254 0 0,32 2-251 0 0,106 8-196 0 0,349-15 2720 0 0,-331 9-3825 0 0,-130 15-1658 0 0,-34 10-6287 0 0,3-22 535 0 0</inkml:trace>
  <inkml:trace contextRef="#ctx0" brushRef="#br0" timeOffset="41386.717">9501 3743 6057 0 0,'0'0'1614'0'0,"0"0"-702"0"0,0 0 70 0 0,0 0 375 0 0,0 0 194 0 0,0 0-36 0 0,0 0-172 0 0,0 0-222 0 0,0 0-193 0 0,0 0-148 0 0,0 0-113 0 0,35 6-74 0 0,115 18-89 0 0,-56-26 100 0 0,-75-3-470 0 0,50-10-373 0 0,102-21 914 0 0,-114 23-3689 0 0,-1-1-3366 0 0,-43 10-4068 0 0</inkml:trace>
  <inkml:trace contextRef="#ctx0" brushRef="#br0" timeOffset="42725.587">9473 2775 1296 0 0,'0'0'1947'0'0,"0"0"-1152"0"0,0 0-300 0 0,0 0 152 0 0,0 0 253 0 0,0 0 143 0 0,0 0 33 0 0,0 0 20 0 0,0 0-14 0 0,0 0-57 0 0,0 0-96 0 0,34-2-135 0 0,107-5-129 0 0,192-21 1994 0 0,-320 25-2924 0 0,1 2 1 0 0,0-1-1 0 0,0 1 0 0 0,0 1 1 0 0,0 1-1 0 0,-1 0 1 0 0,1 1-1 0 0,0 0 1 0 0,-1 1-1 0 0,9 2 265 0 0,6 6-5808 0 0,-18-7-2187 0 0</inkml:trace>
  <inkml:trace contextRef="#ctx0" brushRef="#br0" timeOffset="43724.901">10388 3592 1816 0 0,'0'0'1894'0'0,"0"0"-810"0"0,0 0-161 0 0,0 0 176 0 0,0 0 163 0 0,0 0 18 0 0,0 0-134 0 0,0 0-145 0 0,0 0-81 0 0,0 0-86 0 0,0 0-73 0 0,0 0-117 0 0,0 0-106 0 0,28-23-63 0 0,87-70-37 0 0,69-70 1236 0 0,-176 158-1723 0 0,-1-1-1 0 0,-1 0 1 0 0,1-1 0 0 0,-1 1-1 0 0,0-1 1 0 0,0 0 0 0 0,-1-1-1 0 0,0 1 1 0 0,0-1 0 0 0,-1 0-1 0 0,0 0 1 0 0,0-1 0 0 0,-1 1-1 0 0,0-1 1 0 0,-1 0 0 0 0,0 1-1 0 0,0-1 1 0 0,-1 0 0 0 0,0-2 49 0 0,-3 9-215 0 0,0 0 1 0 0,0 1-1 0 0,0-1 1 0 0,0 1 0 0 0,0-1-1 0 0,-1 1 1 0 0,1 0-1 0 0,0 0 1 0 0,-1 0 0 0 0,1 0-1 0 0,-1 1 1 0 0,0-1-1 0 0,1 1 1 0 0,-1-1 0 0 0,1 1-1 0 0,-1 0 1 0 0,0 0-1 0 0,1 0 1 0 0,-1 0 0 0 0,1 1-1 0 0,-1-1 1 0 0,0 1-1 0 0,1 0 1 0 0,-1-1 0 0 0,1 1-1 0 0,-1 0 1 0 0,1 0-1 0 0,0 1 1 0 0,0-1 0 0 0,-1 1 214 0 0,-9 5-335 0 0,0 0 1 0 0,1 1-1 0 0,0 1 1 0 0,1 0-1 0 0,0 0 1 0 0,0 1-1 0 0,1 1 1 0 0,0-1 0 0 0,-3 7 334 0 0,4-5-12 0 0,1 0 0 0 0,0 0 0 0 0,0 1 0 0 0,1 0 0 0 0,1 0 0 0 0,0 0 0 0 0,1 1 0 0 0,0 0 0 0 0,1 0 0 0 0,1 0 1 0 0,0 0-1 0 0,1 0 0 0 0,1 0 0 0 0,0 7 12 0 0,2-15 235 0 0,0 1 0 0 0,1-1 0 0 0,-1 0 0 0 0,1 0 0 0 0,1-1 0 0 0,-1 1 0 0 0,1-1 0 0 0,0 1 0 0 0,0-1 0 0 0,0 0 0 0 0,1-1 0 0 0,0 1 0 0 0,0-1 0 0 0,0 0 0 0 0,0 0 0 0 0,1 0 0 0 0,0-1 0 0 0,-1 0 0 0 0,1 0 0 0 0,0 0 0 0 0,1-1 0 0 0,-1 0 0 0 0,0 0 0 0 0,1-1 0 0 0,-1 0 0 0 0,1 0 0 0 0,-1 0 0 0 0,3-1-235 0 0,13 2 367 0 0,0-2 1 0 0,0-1-1 0 0,0-1 1 0 0,0 0-1 0 0,-1-2 1 0 0,1-1-1 0 0,-1 0 1 0 0,0-1-1 0 0,0-2 1 0 0,-1 0-1 0 0,0-1 1 0 0,-1-1-1 0 0,1-1 1 0 0,-2 0-1 0 0,0-2 1 0 0,0 0-1 0 0,-1-1 1 0 0,1-2-368 0 0,0 0 104 0 0,-1 0-1 0 0,-1-1 1 0 0,0-1 0 0 0,-1 0 0 0 0,-1-1 0 0 0,-1-1 0 0 0,-1 0 0 0 0,5-13-104 0 0,-4-36-325 0 0,-14 67 262 0 0,0 1-1 0 0,0-1 0 0 0,-1 1 1 0 0,1-1-1 0 0,-1 1 0 0 0,1 0 0 0 0,-1-1 1 0 0,0 1-1 0 0,0 0 0 0 0,1 0 0 0 0,-1 0 1 0 0,0 0-1 0 0,0 0 0 0 0,0 1 0 0 0,0-1 1 0 0,0 1-1 0 0,0-1 0 0 0,0 1 0 0 0,0 0 1 0 0,0-1-1 0 0,0 1 0 0 0,0 0 1 0 0,0 0-1 0 0,0 1 0 0 0,0-1 0 0 0,0 0 1 0 0,0 1-1 0 0,0-1 0 0 0,0 1 0 0 0,0 0 1 0 0,0-1-1 0 0,0 1 0 0 0,0 0 0 0 0,0 1 64 0 0,-7 2-83 0 0,1 1-1 0 0,0 1 1 0 0,1-1-1 0 0,-1 1 1 0 0,1 1-1 0 0,0-1 1 0 0,0 1-1 0 0,1 0 0 0 0,0 1 1 0 0,0 0-1 0 0,1 0 1 0 0,0 0-1 0 0,0 0 1 0 0,1 1-1 0 0,0 0 1 0 0,1 0-1 0 0,0 0 1 0 0,0 0-1 0 0,1 0 1 0 0,0 1-1 0 0,0-1 0 0 0,1 1 1 0 0,1-1-1 0 0,0 1 1 0 0,0-1-1 0 0,0 1 1 0 0,1-1-1 0 0,2 9 84 0 0,1-12 47 0 0,0 1 0 0 0,0-1 0 0 0,1 0 1 0 0,0 0-1 0 0,0 0 0 0 0,0-1 0 0 0,1 0 0 0 0,0 0 0 0 0,0 0 0 0 0,0 0 0 0 0,0-1 0 0 0,1 0 1 0 0,-1-1-1 0 0,1 0 0 0 0,0 0 0 0 0,1 0 0 0 0,-1-1 0 0 0,0 0 0 0 0,0 0 0 0 0,1 0 0 0 0,0-1 1 0 0,-1-1-1 0 0,1 1 0 0 0,-1-1 0 0 0,1 0 0 0 0,0-1 0 0 0,-1 0 0 0 0,7-1-47 0 0,0-2 107 0 0,1-1 0 0 0,-1 0 1 0 0,-1-1-1 0 0,1 0 0 0 0,-1-1 0 0 0,0-1 0 0 0,-1 0 0 0 0,1-1 0 0 0,-2 0 0 0 0,1 0 1 0 0,-1-2-1 0 0,-1 1 0 0 0,0-1 0 0 0,0-1 0 0 0,3-5-107 0 0,-1 3 24 0 0,-3 5-227 0 0,-1 0-1 0 0,0-1 1 0 0,0 1 0 0 0,-1-1-1 0 0,0-1 1 0 0,-1 1 0 0 0,0-1-1 0 0,-1 0 1 0 0,0-1-1 0 0,-1 1 1 0 0,0-1 0 0 0,-1 0-1 0 0,0 0 1 0 0,-1 0 0 0 0,0 0-1 0 0,-1-9 204 0 0,-2 20-124 0 0,0-1-1 0 0,-1 1 1 0 0,1-1-1 0 0,-1 1 0 0 0,1 0 1 0 0,-1 0-1 0 0,0-1 1 0 0,0 1-1 0 0,1 0 1 0 0,-1 1-1 0 0,0-1 1 0 0,0 0-1 0 0,0 0 1 0 0,0 1-1 0 0,0-1 1 0 0,0 1-1 0 0,0 0 1 0 0,0 0-1 0 0,0-1 1 0 0,0 1-1 0 0,0 0 1 0 0,0 1-1 0 0,0-1 0 0 0,0 0 1 0 0,0 1-1 0 0,0-1 1 0 0,0 1-1 0 0,0-1 1 0 0,0 1-1 0 0,0 0 1 0 0,0 0-1 0 0,-1 1 125 0 0,-9 5-207 0 0,1 1 0 0 0,0 1 0 0 0,1 0 0 0 0,0 0 0 0 0,0 1 0 0 0,1 0 0 0 0,0 1 0 0 0,1 0 0 0 0,0 0 0 0 0,1 1-1 0 0,-4 8 208 0 0,6-11-81 0 0,1 0 0 0 0,0 0-1 0 0,1 1 1 0 0,0 0 0 0 0,0-1-1 0 0,1 1 1 0 0,0 0 0 0 0,1 0-1 0 0,0 0 1 0 0,1 1 0 0 0,0-1-1 0 0,0 0 1 0 0,1 0 0 0 0,0 0-1 0 0,1 0 1 0 0,1 2 81 0 0,1-5 26 0 0,0 1-1 0 0,1-1 1 0 0,0 0 0 0 0,1 0 0 0 0,-1-1-1 0 0,1 1 1 0 0,0-1 0 0 0,1-1 0 0 0,0 1-1 0 0,0-1 1 0 0,0 0 0 0 0,0-1 0 0 0,1 0-1 0 0,-1 0 1 0 0,1 0 0 0 0,0-1 0 0 0,1 0 0 0 0,-1-1-1 0 0,4 1-25 0 0,35 7-1366 0 0,-14-9-3605 0 0,-22-1 2249 0 0</inkml:trace>
  <inkml:trace contextRef="#ctx0" brushRef="#br0" timeOffset="44187.383">11887 3482 4649 0 0,'0'0'2139'0'0,"0"0"-411"0"0,0 0-96 0 0,0 0 79 0 0,0 0-80 0 0,0 0-244 0 0,0 0-349 0 0,0 0-325 0 0,0 0-229 0 0,0 0-102 0 0,0 0-74 0 0,0 0-54 0 0,0 0-41 0 0,-4 13-73 0 0,-33 100 43 0 0,13 11-579 0 0,25-123 291 0 0,0 0 0 0 0,-1-1 0 0 0,1 1 0 0 0,0-1 1 0 0,0 1-1 0 0,0-1 0 0 0,-1 1 0 0 0,1-1 0 0 0,0 1 0 0 0,0-1 0 0 0,0 1 0 0 0,0-1 1 0 0,0 0-1 0 0,0 0 0 0 0,0 0 0 0 0,0 0 0 0 0,0 1 0 0 0,0-1 0 0 0,0 0 1 0 0,0 0-1 0 0,0-1 0 0 0,0 1 0 0 0,0 0 0 0 0,0 0 0 0 0,0 0 0 0 0,0-1 0 0 0,0 1 1 0 0,0-1-1 0 0,0 1 0 0 0,-1 0 0 0 0,1-1 0 0 0,0 1 0 0 0,0-1 0 0 0,0 0 1 0 0,-1 1-1 0 0,1-1 0 0 0,0 0 0 0 0,0 0 0 0 0,-1 1 0 0 0,1-1 0 0 0,0-1 105 0 0,9-19-9172 0 0,-9 17 4448 0 0</inkml:trace>
  <inkml:trace contextRef="#ctx0" brushRef="#br0" timeOffset="44444.473">11749 3471 3465 0 0,'0'0'992'0'0,"0"0"79"0"0,0 0 206 0 0,0 0 73 0 0,0 0-102 0 0,0 0-147 0 0,0 0-189 0 0,0 0-169 0 0,0 0-159 0 0,0 0-124 0 0,31-2-97 0 0,100-6-81 0 0,-14 6 105 0 0,-78 3-9496 0 0,-39-1 3983 0 0</inkml:trace>
  <inkml:trace contextRef="#ctx0" brushRef="#br0" timeOffset="44691.638">11642 3780 6617 0 0,'0'0'3364'0'0,"0"0"-2003"0"0,0 0-846 0 0,0 0-75 0 0,0 0 122 0 0,0 0 175 0 0,0 0 135 0 0,0 0 14 0 0,0 0-82 0 0,0 0-97 0 0,0 0-147 0 0,0 0-151 0 0,24 6-114 0 0,79 16-105 0 0,-12-23-92 0 0,-61-4-268 0 0,56-9-2717 0 0,-45 6-3763 0 0,-24 4-2060 0 0</inkml:trace>
  <inkml:trace contextRef="#ctx0" brushRef="#br0" timeOffset="22854.461">1843 2690 0 0 0,'0'0'287'0'0,"0"0"646"0"0,0 0 349 0 0,0 0 132 0 0,0 0 8 0 0,0 0-104 0 0,0 0-111 0 0,0 0-108 0 0,0 0-114 0 0,-8 1-168 0 0,-178 13 3085 0 0,-121 77-3141 0 0,212-57-270 0 0,43-1-488 0 0,52-33-147 0 0,9 15-890 0 0,14-6 1127 0 0,1-1 0 0 0,1 0 0 0 0,-1-2 0 0 0,1-1 0 0 0,0-1 1 0 0,0-1-1 0 0,10-1-93 0 0,72 11 242 0 0,-102-12-228 0 0,9 1 7 0 0,0 0 1 0 0,0 1-1 0 0,0 0 1 0 0,0 1-1 0 0,0 0 1 0 0,-1 2-1 0 0,0-1 1 0 0,0 2-1 0 0,0-1 1 0 0,-1 2-1 0 0,0 0 1 0 0,0 0-1 0 0,2 4-21 0 0,-12-9 45 0 0,0 0-1 0 0,-1 0 1 0 0,1 1-1 0 0,-1-1 1 0 0,0 0-1 0 0,0 1 1 0 0,0-1-1 0 0,0 1 1 0 0,-1-1-1 0 0,1 1 1 0 0,-1 0-1 0 0,0-1 1 0 0,0 1 0 0 0,0-1-1 0 0,-1 1 1 0 0,1 0-1 0 0,-1-1 1 0 0,0 1-1 0 0,0-1 1 0 0,0 0-1 0 0,0 1 1 0 0,-1-1-1 0 0,1 0 1 0 0,-1 1-1 0 0,0-1 1 0 0,0 0-1 0 0,0 0 1 0 0,-1 1-45 0 0,-25 20 150 0 0,-1-1 1 0 0,-2-1-1 0 0,0-1 0 0 0,0-2 1 0 0,-2-1-1 0 0,-1-2 0 0 0,-27 10-150 0 0,-472 170 55 0 0,477-174-35 0 0,1 3-1 0 0,1 2 1 0 0,1 2 0 0 0,-44 33-20 0 0,27 9-271 0 0,68-69 260 0 0,1 0 0 0 0,0 0 0 0 0,0 0 0 0 0,0 0 1 0 0,0 0-1 0 0,0 0 0 0 0,1 0 0 0 0,-1 0 0 0 0,1 1 0 0 0,-1-1 0 0 0,1 0 0 0 0,0 0 0 0 0,0 1 0 0 0,0-1 1 0 0,0 0-1 0 0,0 0 0 0 0,0 1 0 0 0,1-1 0 0 0,-1 0 0 0 0,1 0 0 0 0,-1 0 0 0 0,1 1 0 0 0,0-1 0 0 0,0 0 1 0 0,0 0-1 0 0,0 0 0 0 0,0 0 0 0 0,1-1 0 0 0,-1 1 0 0 0,1 0 0 0 0,-1 0 0 0 0,1-1 0 0 0,-1 1 0 0 0,1-1 1 0 0,0 1-1 0 0,0-1 0 0 0,0 0 0 0 0,0 0 0 0 0,0 0 0 0 0,0 0 0 0 0,2 1 11 0 0,20 7 102 0 0,0 0 0 0 0,1-2 0 0 0,0-1-1 0 0,0-1 1 0 0,1-1 0 0 0,0-1 0 0 0,-1-1 0 0 0,1-1-1 0 0,0-2 1 0 0,0 0 0 0 0,0-2 0 0 0,9-3-102 0 0,311-67 753 0 0,-1 1-353 0 0,-371 78-7335 0 0,13-2 2061 0 0,3 0-3337 0 0</inkml:trace>
  <inkml:trace contextRef="#ctx0" brushRef="#br0" timeOffset="23554.985">1762 3703 7226 0 0,'0'0'1685'0'0,"0"0"-1079"0"0,0 0-272 0 0,0 0 251 0 0,0 0 347 0 0,0 0 216 0 0,0 0 18 0 0,0 0-141 0 0,22-35-217 0 0,71-111-189 0 0,-17 39 203 0 0,218-238 902 0 0,-205 246-1360 0 0,-88 99-369 0 0,-1 0 0 0 0,0 0 0 0 0,1-1-1 0 0,-1 1 1 0 0,1 0 0 0 0,-1 0 0 0 0,1 0 0 0 0,-1 0 0 0 0,1 0 0 0 0,-1 0-1 0 0,1 0 1 0 0,-1 0 0 0 0,1 0 0 0 0,-1 0 0 0 0,1 0 0 0 0,-1 0-1 0 0,1 0 1 0 0,-1 0 0 0 0,1 0 0 0 0,-1 1 0 0 0,1-1 0 0 0,-1 0 0 0 0,1 0-1 0 0,-1 1 1 0 0,1-1 0 0 0,-1 0 0 0 0,0 0 0 0 0,1 1 0 0 0,-1-1 0 0 0,1 1-1 0 0,-1-1 1 0 0,0 0 0 0 0,0 1 0 0 0,1-1 0 0 0,-1 1 0 0 0,0-1-1 0 0,0 1 1 0 0,1-1 0 0 0,-1 0 0 0 0,0 1 0 0 0,0-1 0 0 0,0 1 0 0 0,0-1-1 0 0,0 1 1 0 0,0-1 0 0 0,1 1 0 0 0,-1-1 0 0 0,0 1 0 0 0,-1-1-1 0 0,1 1 1 0 0,0-1 0 0 0,0 1 0 0 0,0-1 0 0 0,0 1 0 0 0,0-1 0 0 0,0 1-1 0 0,-1-1 1 0 0,1 1 0 0 0,0-1 0 0 0,0 1 0 0 0,-1-1 0 0 0,1 1-1 0 0,0-1 1 0 0,-1 0 0 0 0,1 1 0 0 0,0-1 0 0 0,-1 0 0 0 0,1 1 0 0 0,-1-1 5 0 0,-9 52 259 0 0,9-47-223 0 0,-17 67 193 0 0,3 0 1 0 0,3 1-1 0 0,4 0 1 0 0,1 27-230 0 0,7-76 18 0 0,-1-16-10 0 0,0 1 0 0 0,0-1-1 0 0,1 1 1 0 0,1-1 0 0 0,-1 1-1 0 0,1-1 1 0 0,1 0 0 0 0,0 1 0 0 0,0-1-1 0 0,0 0 1 0 0,1 0 0 0 0,0 0-1 0 0,1 0 1 0 0,0 0 0 0 0,0-1 0 0 0,0 0-1 0 0,1 0 1 0 0,0 0-8 0 0,-2-5 42 0 0,0-1 0 0 0,0 0 1 0 0,0-1-1 0 0,0 1 0 0 0,0 0 0 0 0,0-1 0 0 0,0 1 1 0 0,0-1-1 0 0,0 0 0 0 0,0 0 0 0 0,0 0 1 0 0,0-1-1 0 0,0 1 0 0 0,0-1 0 0 0,0 0 0 0 0,0 1 1 0 0,0-1-1 0 0,0 0 0 0 0,0-1 0 0 0,0 1 1 0 0,-1-1-1 0 0,1 1 0 0 0,-1-1 0 0 0,1 0 0 0 0,-1 0 1 0 0,1 0-1 0 0,-1 0 0 0 0,0 0 0 0 0,0 0 0 0 0,0-1 1 0 0,0 1-1 0 0,0-2-42 0 0,30-28 132 0 0,-2-2-1 0 0,-1-1 1 0 0,-2-2 0 0 0,6-11-132 0 0,64-108-322 0 0,-8-4 1 0 0,0-17 321 0 0,-119 232-315 0 0,10-13 465 0 0,2 1-1 0 0,3 0 0 0 0,1 1 1 0 0,2 0-1 0 0,2 1 0 0 0,-1 24-149 0 0,0 260-652 0 0,15-301-2065 0 0,0-19-1571 0 0,3-6-4367 0 0,-3-3 3092 0 0</inkml:trace>
  <inkml:trace contextRef="#ctx0" brushRef="#br0" timeOffset="24257.429">3194 3452 2633 0 0,'0'0'2539'0'0,"0"0"-927"0"0,0 0-394 0 0,0 0-69 0 0,0 0-4 0 0,0 0-73 0 0,0 0-32 0 0,0 0-37 0 0,0 0-132 0 0,0 0-184 0 0,0 0-165 0 0,0 0-144 0 0,-20 6-128 0 0,-63 18-79 0 0,32 8 35 0 0,43-21-174 0 0,-4 1-9 0 0,1 0 0 0 0,0 1 1 0 0,1 0-1 0 0,1 1 1 0 0,0 0-1 0 0,1 0 0 0 0,0 1 1 0 0,1 0-1 0 0,1 0 1 0 0,1 1-1 0 0,0-1 0 0 0,0 1 1 0 0,2 0-1 0 0,0 1 1 0 0,1-1-1 0 0,1 1 1 0 0,0-1-1 0 0,1 5-23 0 0,2-14 39 0 0,-1 0 1 0 0,1-1 0 0 0,0 1-1 0 0,0-1 1 0 0,1 0-1 0 0,0 0 1 0 0,0 0-1 0 0,1 0 1 0 0,-1 0-1 0 0,1-1 1 0 0,0 1-1 0 0,1-1 1 0 0,-1 0-1 0 0,1 0 1 0 0,0-1-1 0 0,1 0 1 0 0,-1 0-1 0 0,1 0 1 0 0,-1 0-1 0 0,1-1 1 0 0,0 0-1 0 0,0 0 1 0 0,1 0 0 0 0,-1-1-1 0 0,1 0 1 0 0,-1-1-1 0 0,1 1 1 0 0,-1-1-1 0 0,1 0 1 0 0,0-1-1 0 0,0 0 1 0 0,-1 0-1 0 0,2 0-39 0 0,0 1 119 0 0,0-1 0 0 0,0 0 0 0 0,0 0 0 0 0,0-1 0 0 0,0 0 0 0 0,0 0-1 0 0,0-1 1 0 0,0 0 0 0 0,-1 0 0 0 0,1-1 0 0 0,-1 0 0 0 0,0 0 0 0 0,1-1 0 0 0,-1 0 0 0 0,-1 0-1 0 0,1-1 1 0 0,-1 0 0 0 0,1 0 0 0 0,-2 0 0 0 0,1-1 0 0 0,0 0 0 0 0,-1 0 0 0 0,0 0 0 0 0,-1-1-1 0 0,1 0 1 0 0,-1 0 0 0 0,2-6-119 0 0,-5 9-31 0 0,0-1-1 0 0,-1 1 0 0 0,1-1 1 0 0,-1 1-1 0 0,0 0 1 0 0,-1-1-1 0 0,1 1 0 0 0,-1-1 1 0 0,0 1-1 0 0,0 0 0 0 0,0-1 1 0 0,-1 1-1 0 0,1 0 1 0 0,-1 0-1 0 0,0 0 0 0 0,0 0 1 0 0,0 0-1 0 0,-1 0 0 0 0,0 1 1 0 0,1-1-1 0 0,-1 1 1 0 0,0 0-1 0 0,-1 0 0 0 0,1 0 1 0 0,-1 0-1 0 0,1 0 0 0 0,-1 1 1 0 0,0-1-1 0 0,0 1 1 0 0,0 0-1 0 0,0 1 0 0 0,0-1 1 0 0,0 0-1 0 0,0 1 0 0 0,-1 0 1 0 0,1 0-1 0 0,-1 1 1 0 0,1-1-1 0 0,-1 1 0 0 0,1 0 1 0 0,0 0-1 0 0,-1 0 1 0 0,1 1-1 0 0,-1-1 0 0 0,-1 2 32 0 0,3-2-149 0 0,1-1 50 0 0,0 1 0 0 0,-1-1-1 0 0,1 1 1 0 0,0 0-1 0 0,0 0 1 0 0,0 0 0 0 0,0 0-1 0 0,0 0 1 0 0,-1 1 0 0 0,1-1-1 0 0,0 1 1 0 0,0-1-1 0 0,0 1 1 0 0,0 0 0 0 0,0 0-1 0 0,0 0 1 0 0,0 0 0 0 0,0 0-1 0 0,1 0 1 0 0,-1 0 0 0 0,0 1-1 0 0,1-1 1 0 0,-1 0-1 0 0,0 2 100 0 0,48 4 489 0 0,113-9 1582 0 0,-78 1-3080 0 0,-1 0-7024 0 0,-74 1-2423 0 0</inkml:trace>
  <inkml:trace contextRef="#ctx0" brushRef="#br0" timeOffset="27789.391">2237 2617 2240 0 0,'0'0'658'0'0,"0"0"-518"0"0,0 0-144 0 0,0 0 145 0 0,0 0 282 0 0,0 0 217 0 0,0 0 87 0 0,0 0-4 0 0,0 0-12 0 0,0 0-15 0 0,0 0-23 0 0,0 0-50 0 0,15-3-60 0 0,112-9 1480 0 0,14 45 93 0 0,-25-21-987 0 0,-66-13 3810 0 0,-61-14-3224 0 0,-22-14-1676 0 0,-2 2 0 0 0,-1 1 0 0 0,-1 1 0 0 0,0 2-1 0 0,-3 2-58 0 0,-15-11-516 0 0,-55-25-2109 0 0,36 26-4284 0 0,47 22-3271 0 0</inkml:trace>
  <inkml:trace contextRef="#ctx0" brushRef="#br0" timeOffset="28520.738">526 2591 0 0 0,'0'0'1114'0'0,"0"0"63"0"0,0 0 177 0 0,0 0 286 0 0,0 0 142 0 0,0 0 17 0 0,0 0-71 0 0,0 0-187 0 0,0 0-154 0 0,0 0-195 0 0,0 0-221 0 0,0 0-156 0 0,0 0-129 0 0,-14-14-64 0 0,-46-43-26 0 0,58 54-510 0 0,-1 1 1 0 0,1 0-1 0 0,-1 0 0 0 0,1 0 0 0 0,-1 0 1 0 0,0 0-1 0 0,0 1 0 0 0,0-1 1 0 0,0 1-1 0 0,0 0 0 0 0,0 0 0 0 0,0 0 1 0 0,0 0-1 0 0,-1 1 0 0 0,1-1 1 0 0,0 1-1 0 0,0 0 0 0 0,-1 0 0 0 0,1 0 1 0 0,0 0-1 0 0,-1 1 0 0 0,0-1-86 0 0,-11 2 237 0 0,9-3-245 0 0,0 0-1 0 0,1 0 1 0 0,-1 0 0 0 0,0 1-1 0 0,0 0 1 0 0,1 1-1 0 0,-1-1 1 0 0,0 1 0 0 0,1 0-1 0 0,-1 0 1 0 0,1 1 0 0 0,-1 0-1 0 0,1 0 1 0 0,-1 0 0 0 0,1 1-1 0 0,0-1 1 0 0,0 1-1 0 0,0 0 1 0 0,1 1 0 0 0,-1-1-1 0 0,1 1 1 0 0,0 0 0 0 0,0 0-1 0 0,0 0 1 0 0,0 1-1 0 0,1-1 1 0 0,-1 1 0 0 0,1 0-1 0 0,-1 4 9 0 0,-5 21-24 0 0,2 0 0 0 0,1 1 0 0 0,2 0 0 0 0,1 0 0 0 0,1 0 0 0 0,2 1 0 0 0,1-1 0 0 0,1 0 0 0 0,2 0 0 0 0,1 0-1 0 0,1 0 1 0 0,2-1 0 0 0,5 13 24 0 0,10 62-3 0 0,52 480-42 0 0,-61-207 104 0 0,-13-362-18 0 0,-1 0 1 0 0,-1 1 0 0 0,0-1 0 0 0,-1 1 0 0 0,-1-1 0 0 0,-1 0 0 0 0,0 0 0 0 0,-1-1-1 0 0,0 1 1 0 0,-1-1 0 0 0,-1 0 0 0 0,-1 0 0 0 0,0-1 0 0 0,0 0 0 0 0,-2-1 0 0 0,0 0-1 0 0,0 0 1 0 0,-1-1 0 0 0,-1 0 0 0 0,-2 1-42 0 0,10-9-51 0 0,-1 0-1 0 0,1 0 0 0 0,-1 0 1 0 0,0-1-1 0 0,0 0 1 0 0,0 0-1 0 0,0 0 0 0 0,0 0 1 0 0,-1-1-1 0 0,1 0 1 0 0,-1 0-1 0 0,0-1 0 0 0,1 0 1 0 0,-1 0-1 0 0,0 0 1 0 0,0 0-1 0 0,0-1 0 0 0,0 0 1 0 0,0 0-1 0 0,0-1 1 0 0,1 1-1 0 0,-1-2 0 0 0,0 1 1 0 0,0 0-1 0 0,1-1 1 0 0,-1 0-1 0 0,1 0 1 0 0,-1-1-1 0 0,1 0 0 0 0,0 1 1 0 0,0-2-1 0 0,0 1 1 0 0,0-1-1 0 0,1 1 0 0 0,-2-3 52 0 0,-6-25-3082 0 0,8 8-2305 0 0,2 8-2512 0 0</inkml:trace>
  <inkml:trace contextRef="#ctx0" brushRef="#br0" timeOffset="29356.421">3873 3316 10234 0 0,'0'0'1447'0'0,"0"0"-868"0"0,0 0-459 0 0,0 0-80 0 0,0 0 41 0 0,0 0 70 0 0,0 0 72 0 0,0 0-19 0 0,-33 20-35 0 0,-102 66-63 0 0,83-32-70 0 0,48-45-36 0 0,1-4 6 0 0,1-1-1 0 0,-1 1 1 0 0,1 0 0 0 0,0 0 0 0 0,0 0 0 0 0,1 0 0 0 0,-1 0 0 0 0,1 0 0 0 0,0 0 0 0 0,1 0 0 0 0,-1 0 0 0 0,1 1 0 0 0,0-1 0 0 0,0 0 0 0 0,1 0 0 0 0,-1 1 0 0 0,1-1 0 0 0,0 0 0 0 0,1 0 0 0 0,-1 0 0 0 0,1 0 0 0 0,0 0 0 0 0,0-1 0 0 0,1 1 0 0 0,-1 0 0 0 0,1-1 0 0 0,0 0 0 0 0,0 0 0 0 0,1 1 0 0 0,-1-2 0 0 0,1 1 0 0 0,0 0 0 0 0,0-1-1 0 0,0 0 1 0 0,0 0 0 0 0,1 0 0 0 0,-1 0 0 0 0,1-1 0 0 0,0 0 0 0 0,-1 0 0 0 0,1 0 0 0 0,2 0-6 0 0,7 0 254 0 0,-1-1 0 0 0,0-1 0 0 0,0-1 0 0 0,1 1 0 0 0,-1-2 0 0 0,0 0 0 0 0,0-1 0 0 0,0 0 0 0 0,0-1 0 0 0,-1 0 0 0 0,1-1 0 0 0,-1 0-1 0 0,0-1 1 0 0,-1 0 0 0 0,1-1 0 0 0,-1-1 0 0 0,0 0 0 0 0,5-5-254 0 0,17-16 535 0 0,-3-1-1 0 0,0-1 0 0 0,-2-2 1 0 0,-1-1-1 0 0,2-6-534 0 0,-13 19 23 0 0,-1 0-1 0 0,-1-1 1 0 0,0 0 0 0 0,-2-1-1 0 0,-1-1 1 0 0,-1 0 0 0 0,-1-1 0 0 0,-1 1-1 0 0,-1-2 1 0 0,-1 1 0 0 0,-1-1-1 0 0,-2 0 1 0 0,0 0-23 0 0,-2 10-219 0 0,-1-1 0 0 0,-1 1 0 0 0,0-1 0 0 0,-1 1 0 0 0,-1-1 0 0 0,0 1 0 0 0,-1 0 0 0 0,-1 1 0 0 0,-1-1 0 0 0,0 1 0 0 0,-1 0 0 0 0,0 0 0 0 0,-1 1 0 0 0,-1 0 0 0 0,0 0 0 0 0,-8-8 219 0 0,12 18-43 0 0,1-1-1 0 0,-1 1 0 0 0,0-1 1 0 0,0 2-1 0 0,-1-1 0 0 0,1 0 0 0 0,-1 1 1 0 0,0 0-1 0 0,0 0 0 0 0,0 1 1 0 0,0 0-1 0 0,0 0 0 0 0,-1 0 0 0 0,1 1 1 0 0,-1 0-1 0 0,1 0 0 0 0,-1 1 1 0 0,1-1-1 0 0,-1 1 0 0 0,1 1 0 0 0,-1-1 1 0 0,1 1-1 0 0,-1 0 0 0 0,1 1 1 0 0,-1 0-1 0 0,1 0 0 0 0,0 0 0 0 0,0 1 1 0 0,0-1-1 0 0,0 2 0 0 0,1-1 1 0 0,-1 0-1 0 0,1 1 0 0 0,0 0 0 0 0,0 1 1 0 0,-2 1 43 0 0,-4 8 118 0 0,1-1 0 0 0,1 1 1 0 0,0 0-1 0 0,2 1 1 0 0,-1 0-1 0 0,2 1 0 0 0,0-1 1 0 0,0 1-1 0 0,2 0 0 0 0,0 0 1 0 0,1 1-1 0 0,0-1 0 0 0,1 1 1 0 0,1 0-1 0 0,1-1 0 0 0,1 9-117 0 0,18 170 957 0 0,103 173 532 0 0,-66-272-1549 0 0,-26-96-2696 0 0,-8-25-4024 0 0,-14 14 1594 0 0,-2 0-480 0 0</inkml:trace>
  <inkml:trace contextRef="#ctx0" brushRef="#br0" timeOffset="29722.223">4591 2992 10698 0 0,'0'0'2910'0'0,"0"0"-1904"0"0,0 0-726 0 0,0 0 27 0 0,0 0 274 0 0,0 0 285 0 0,0 0 154 0 0,0 0-36 0 0,0 0-168 0 0,0 0-184 0 0,0 0-150 0 0,-10 31-133 0 0,-30 100-109 0 0,6-30-7 0 0,25-77-210 0 0,1 0 0 0 0,1 1 0 0 0,0 0 0 0 0,2 0 0 0 0,1 0 0 0 0,2 1 0 0 0,-1 16-23 0 0,3-35-8 0 0,0 0 0 0 0,1 0 0 0 0,0 0 0 0 0,0 0 0 0 0,0 0 0 0 0,1 0 0 0 0,0 0 0 0 0,0 0 0 0 0,1-1 0 0 0,-1 1 0 0 0,2-1 0 0 0,-1 1 0 0 0,1-1 1 0 0,0 0-1 0 0,0 0 0 0 0,0-1 0 0 0,1 0 0 0 0,0 1 0 0 0,0-1 0 0 0,5 3 8 0 0,-2-3 71 0 0,0 1 0 0 0,0-2 0 0 0,1 1 1 0 0,0-1-1 0 0,0 0 0 0 0,0-1 0 0 0,0 0 0 0 0,0-1 1 0 0,1 0-1 0 0,-1 0 0 0 0,1-1 0 0 0,-1 0 0 0 0,1-1 1 0 0,0 0-1 0 0,-1 0 0 0 0,5-2-71 0 0,-11 2 37 0 0,-1 0-55 0 0,0 0-1 0 0,0 0 1 0 0,0 0-1 0 0,0-1 1 0 0,0 1-1 0 0,1-1 1 0 0,-1 0-1 0 0,0 0 1 0 0,0 0-1 0 0,0 0 1 0 0,-1 0-1 0 0,1 0 1 0 0,0 0-1 0 0,0 0 1 0 0,-1-1-1 0 0,1 1 1 0 0,0-1-1 0 0,-1 1 1 0 0,1-1-1 0 0,-1 0 1 0 0,0 0-1 0 0,0 1 1 0 0,0-1-1 0 0,0 0 1 0 0,0 0 18 0 0,10-35-8500 0 0,-9 23 152 0 0,-2 10 3076 0 0</inkml:trace>
  <inkml:trace contextRef="#ctx0" brushRef="#br0" timeOffset="29968.326">4251 3298 12459 0 0,'0'0'1393'0'0,"0"0"-402"0"0,0 0-157 0 0,0 0 121 0 0,0 0 53 0 0,0 0-115 0 0,0 0-105 0 0,0 0-114 0 0,0 0-135 0 0,32-8-101 0 0,103-22-97 0 0,6 15 137 0 0,-105 16-744 0 0,14 7-1935 0 0,-18 3-6195 0 0,-22-8-1036 0 0</inkml:trace>
  <inkml:trace contextRef="#ctx0" brushRef="#br0" timeOffset="30258.334">5134 3195 9714 0 0,'0'0'1259'0'0,"0"0"-247"0"0,0 0 106 0 0,0 0 257 0 0,0 0 96 0 0,0 0-156 0 0,0 0-280 0 0,0 0-241 0 0,0 0-147 0 0,0 0-99 0 0,0 0-80 0 0,0 0-90 0 0,0 0-89 0 0,34 0-81 0 0,106-2-69 0 0,-58-4 29 0 0,115-15-2426 0 0,-191 20 2733 0 0,-4 1-3840 0 0,1 0-8257 0 0,-5 0 6454 0 0</inkml:trace>
  <inkml:trace contextRef="#ctx0" brushRef="#br0" timeOffset="30437.131">5151 3471 6409 0 0,'0'0'2612'0'0,"0"0"-1411"0"0,0 0-75 0 0,0 0 405 0 0,0 0 165 0 0,0 0-130 0 0,0 0-270 0 0,0 0-305 0 0,0 0-247 0 0,0 0-188 0 0,35 2-134 0 0,110 4-126 0 0,-24-18 89 0 0,-89 8-614 0 0,38-5-847 0 0,-25 7-5815 0 0,-31 2-3776 0 0</inkml:trace>
  <inkml:trace contextRef="#ctx0" brushRef="#br0" timeOffset="46006.46">650 4340 5985 0 0,'0'0'1557'0'0,"0"0"-186"0"0,0 0-58 0 0,0 0 85 0 0,0 0-23 0 0,0 0-187 0 0,0 0-248 0 0,0 0-289 0 0,0 0-242 0 0,0 0-151 0 0,0 0-90 0 0,-4 7-44 0 0,-57 137 389 0 0,35-72-431 0 0,-41 157-12 0 0,65-219-64 0 0,5 65-140 0 0,1-73 204 0 0,1 1 0 0 0,-1 0-1 0 0,1-1 1 0 0,0 0-1 0 0,0 0 1 0 0,0 0 0 0 0,0-1-1 0 0,0 1 1 0 0,0-1-1 0 0,0-1 1 0 0,0 1-1 0 0,1-1 1 0 0,-1 0 0 0 0,0 0-1 0 0,0 0 1 0 0,0-1-1 0 0,4 0-69 0 0,9 1 128 0 0,3 0-5 0 0,-15 1-142 0 0,1 0-1 0 0,-1-1 1 0 0,1 0-1 0 0,-1 0 1 0 0,1-1 0 0 0,-1 0-1 0 0,0 0 1 0 0,1 0-1 0 0,-1-1 1 0 0,0 0 0 0 0,0 0-1 0 0,0 0 1 0 0,5-3 19 0 0,-5-8-3301 0 0,-8 4-4562 0 0,0 5 571 0 0</inkml:trace>
  <inkml:trace contextRef="#ctx0" brushRef="#br0" timeOffset="46256.334">199 4627 7314 0 0,'0'0'993'0'0,"0"0"-294"0"0,0 0 66 0 0,0 0 306 0 0,0 0 159 0 0,0 0-11 0 0,0 0-119 0 0,0 0-130 0 0,0 0-157 0 0,0 0-166 0 0,32 5-148 0 0,101 15-149 0 0,41-4 808 0 0,-115-16-4486 0 0,-10-1-4106 0 0,-36 1-632 0 0</inkml:trace>
  <inkml:trace contextRef="#ctx0" brushRef="#br0" timeOffset="46642.485">994 4829 6113 0 0,'0'0'1633'0'0,"0"0"-460"0"0,0 0-126 0 0,0 0 112 0 0,0 0 32 0 0,0 0-195 0 0,0 0-292 0 0,0 0-288 0 0,0 0-200 0 0,0 0-76 0 0,0 0-6 0 0,0 0-14 0 0,0 0-39 0 0,0 15-14 0 0,0 106 68 0 0,0-30 34 0 0,0-72-5030 0 0,0 0-5209 0 0,0-22 9507 0 0</inkml:trace>
  <inkml:trace contextRef="#ctx0" brushRef="#br0" timeOffset="46941.234">819 4781 4065 0 0,'0'0'688'0'0,"0"0"-345"0"0,0 0-7 0 0,0 0 273 0 0,0 0 262 0 0,0 0 109 0 0,0 0 7 0 0,0 0-89 0 0,0 0-97 0 0,0 0-66 0 0,0 0-97 0 0,0 0-125 0 0,0 0-142 0 0,25 4-107 0 0,114 18 41 0 0,-22 0-2108 0 0,-94-22-1617 0 0,-14 0-548 0 0,-1 0-245 0 0</inkml:trace>
  <inkml:trace contextRef="#ctx0" brushRef="#br0" timeOffset="47207.758">806 5153 2633 0 0,'0'0'668'0'0,"0"0"183"0"0,0 0 346 0 0,0 0 221 0 0,0 0 39 0 0,0 0-88 0 0,0 0-146 0 0,0 0-170 0 0,0 0-215 0 0,0 0-229 0 0,0 0-189 0 0,35 0-160 0 0,106 0-137 0 0,-54-11-1217 0 0,-57 5-3290 0 0,-16 4 29 0 0,-6-1 69 0 0</inkml:trace>
  <inkml:trace contextRef="#ctx0" brushRef="#br0" timeOffset="48543.528">729 1913 3305 0 0,'0'0'737'0'0,"0"0"-451"0"0,0 0-121 0 0,0 0 151 0 0,0 0 248 0 0,0 0 166 0 0,0 0 35 0 0,0 0-63 0 0,0 0-101 0 0,0 0-119 0 0,0 0-84 0 0,-1 16-48 0 0,-9 101 518 0 0,-31 96 1054 0 0,27-91-646 0 0,15-119-1227 0 0,-1-1 0 0 0,2 1 0 0 0,-1-1 0 0 0,0 1-1 0 0,0-1 1 0 0,1 0 0 0 0,-1 1 0 0 0,1-1 0 0 0,0 0 0 0 0,0 0 0 0 0,0 0 0 0 0,0 0 0 0 0,0 0 0 0 0,0 0-1 0 0,0-1 1 0 0,1 1 0 0 0,-1-1 0 0 0,0 0 0 0 0,1 1 0 0 0,0-1 0 0 0,-1 0 0 0 0,1-1 0 0 0,-1 1 0 0 0,2 0-49 0 0,22 13 457 0 0,-20-11-371 0 0,0-1-1 0 0,0 1 1 0 0,1-1 0 0 0,-1 0-1 0 0,1-1 1 0 0,-1 1 0 0 0,1-1-1 0 0,-1-1 1 0 0,1 1 0 0 0,0-1-1 0 0,-1 0 1 0 0,1-1 0 0 0,3 0-86 0 0,10 1 79 0 0,17-13-630 0 0,-30 3-2742 0 0,-5-4-4517 0 0,-2 10 3173 0 0</inkml:trace>
  <inkml:trace contextRef="#ctx0" brushRef="#br0" timeOffset="48827.575">501 2116 0 0 0,'0'0'3027'0'0,"0"0"-1684"0"0,0 0-273 0 0,0 0 134 0 0,0 0 55 0 0,0 0-68 0 0,0 0-190 0 0,0 0-210 0 0,0 0-212 0 0,31 5-192 0 0,98 17-140 0 0,-24-16-201 0 0,-65-7-1550 0 0,-15-2-3636 0 0,-18 0-361 0 0</inkml:trace>
  <inkml:trace contextRef="#ctx0" brushRef="#br0" timeOffset="49161.547">989 2359 4361 0 0,'0'0'700'0'0,"0"0"31"0"0,0 0 214 0 0,0 0 154 0 0,0 0-77 0 0,0 0-157 0 0,0 0-215 0 0,0 0-209 0 0,0 0-131 0 0,0 0-90 0 0,0 0-60 0 0,0 0-24 0 0,-2 30-16 0 0,-5 132 95 0 0,6-152-780 0 0,-2 14 1562 0 0,3-15-3813 0 0,0-1-3406 0 0,0-8 2853 0 0</inkml:trace>
  <inkml:trace contextRef="#ctx0" brushRef="#br0" timeOffset="49448.144">994 2351 968 0 0,'0'0'1677'0'0,"0"0"-651"0"0,0 0 60 0 0,0 0 384 0 0,0 0 226 0 0,0 0-57 0 0,0 0-211 0 0,0 0-214 0 0,0 0-189 0 0,0 0-179 0 0,0 0-190 0 0,0 0-186 0 0,26-1-158 0 0,119-5-12 0 0,-131 6-730 0 0,40 4-284 0 0,-39 4-3211 0 0,-4 6-3877 0 0,-9-10 4860 0 0</inkml:trace>
  <inkml:trace contextRef="#ctx0" brushRef="#br0" timeOffset="49711.393">937 2499 4089 0 0,'0'0'591'0'0,"0"0"-149"0"0,0 0 216 0 0,0 0 350 0 0,0 0 196 0 0,0 0-42 0 0,0 0-209 0 0,0 0-227 0 0,0 0-205 0 0,0 0-178 0 0,0 0-120 0 0,0 0-106 0 0,0 0-91 0 0,27 6-138 0 0,82 18-287 0 0,-50-16-2871 0 0,-44-9-366 0 0,-2 1-1010 0 0</inkml:trace>
</inkml:ink>
</file>

<file path=ppt/ink/ink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25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732 413 4081 0 0,'0'0'996'0'0,"0"0"-196"0"0,0 0 36 0 0,0 0 213 0 0,0 0 212 0 0,0 0 85 0 0,0 0-38 0 0,0 0-89 0 0,0 0-144 0 0,0 0-149 0 0,0 0-162 0 0,-8-16-174 0 0,-26-46-135 0 0,33 59-401 0 0,0 1-1 0 0,-1 0 1 0 0,1-1-1 0 0,-1 1 1 0 0,0 0-1 0 0,0 0 1 0 0,0 0 0 0 0,0 0-1 0 0,0 1 1 0 0,0-1-1 0 0,0 0 1 0 0,0 1-1 0 0,-1 0 1 0 0,1-1-1 0 0,-1 1 1 0 0,1 0-1 0 0,-1 0 1 0 0,1 0-1 0 0,-1 1 1 0 0,0-1 0 0 0,1 1-1 0 0,-1-1 1 0 0,-1 1-54 0 0,-6-1 218 0 0,-13-3-144 0 0,1 2 0 0 0,-1 1 1 0 0,0 1-1 0 0,0 1 0 0 0,1 0 0 0 0,-1 2 1 0 0,0 1-1 0 0,1 1 0 0 0,0 0 0 0 0,0 2 1 0 0,1 1-1 0 0,0 0 0 0 0,0 2 0 0 0,0 0 0 0 0,2 1 1 0 0,-1 1-1 0 0,1 1 0 0 0,-14 13-74 0 0,26-20-39 0 0,1-1-1 0 0,0 1 0 0 0,0 0 1 0 0,0 0-1 0 0,1 1 0 0 0,0 0 1 0 0,0 0-1 0 0,1 0 1 0 0,-1 1-1 0 0,2-1 0 0 0,-1 1 1 0 0,1 0-1 0 0,0 0 0 0 0,1 0 1 0 0,0 0-1 0 0,0 1 0 0 0,1-1 1 0 0,0 0-1 0 0,0 1 1 0 0,1-1-1 0 0,0 8 40 0 0,2-10-25 0 0,0 1 1 0 0,1-1-1 0 0,0 0 1 0 0,0 0-1 0 0,0 0 1 0 0,1-1-1 0 0,0 1 1 0 0,0-1-1 0 0,0 1 1 0 0,1-1-1 0 0,0-1 1 0 0,0 1-1 0 0,0-1 0 0 0,0 0 1 0 0,4 2 24 0 0,8 4 66 0 0,0-2 0 0 0,0 0 0 0 0,1-1 1 0 0,0-1-1 0 0,0-1 0 0 0,1 0 0 0 0,0-1 0 0 0,-1-2 1 0 0,1 1-1 0 0,0-2 0 0 0,0-1 0 0 0,1 0 0 0 0,11-3-66 0 0,-8 3 317 0 0,-22 0-14 0 0,-1 0 88 0 0,0 0 44 0 0,0 0 2 0 0,-24 4 805 0 0,3-1-1316 0 0,-1 0 0 0 0,1 1 0 0 0,0 2 1 0 0,1 0-1 0 0,-1 1 0 0 0,1 1 0 0 0,0 1 0 0 0,1 1 1 0 0,-1 1 73 0 0,-5 3-65 0 0,1 0 1 0 0,0 2 0 0 0,1 1-1 0 0,1 1 1 0 0,0 1 0 0 0,2 0-1 0 0,0 2 1 0 0,1 0 0 0 0,-8 14 64 0 0,24-32-8 0 0,0 1 1 0 0,0 0-1 0 0,0 0 1 0 0,1 0-1 0 0,-1 0 1 0 0,1 1-1 0 0,0-1 1 0 0,0 1 0 0 0,1-1-1 0 0,-1 1 1 0 0,1-1-1 0 0,0 1 1 0 0,0 0-1 0 0,0 0 1 0 0,1 0-1 0 0,0 0 1 0 0,0-1-1 0 0,0 1 1 0 0,0 0-1 0 0,1 0 1 0 0,0 0-1 0 0,0-1 1 0 0,0 1-1 0 0,1 0 1 0 0,-1-1-1 0 0,1 1 1 0 0,0-1-1 0 0,1 1 1 0 0,-1-1-1 0 0,1 0 1 0 0,0 0-1 0 0,0 0 1 0 0,0-1-1 0 0,0 1 1 0 0,0-1 0 0 0,1 1-1 0 0,0-1 1 0 0,0 0-1 0 0,0 0 1 0 0,0-1-1 0 0,0 1 1 0 0,0-1-1 0 0,1 0 1 0 0,-1 0-1 0 0,1-1 1 0 0,0 1 7 0 0,13 1-21 0 0,0 0 0 0 0,0-1 0 0 0,1-1 0 0 0,-1 0-1 0 0,0-1 1 0 0,1-2 0 0 0,-1 0 0 0 0,0 0 0 0 0,0-2 0 0 0,0 0 0 0 0,0-2 0 0 0,-1 1 0 0 0,0-2 0 0 0,0-1 0 0 0,0 0 0 0 0,-1-1 0 0 0,0 0 0 0 0,-1-1 0 0 0,9-9 21 0 0,14-22-3951 0 0,-18 10-4350 0 0,-15 19 263 0 0</inkml:trace>
  <inkml:trace contextRef="#ctx0" brushRef="#br0" timeOffset="412.784">353 0 5953 0 0,'0'0'584'0'0,"0"0"-166"0"0,0 0-47 0 0,0 0 91 0 0,0 0 104 0 0,0 0 37 0 0,0 0-37 0 0,0 0 47 0 0,0 0 108 0 0,0 0 88 0 0,0 0 30 0 0,0 0-95 0 0,-1 23-170 0 0,-5 158 526 0 0,3-60-572 0 0,-5 1-1 0 0,-19 87-527 0 0,-74 339 17 0 0,82-409-54 0 0,-9 131-16 0 0,26-212-346 0 0,2-57 82 0 0,0-1-192 0 0,0 0-245 0 0,0-12-4564 0 0,0 8-316 0 0,0-2 2660 0 0</inkml:trace>
</inkml:ink>
</file>

<file path=ppt/ink/ink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5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300 282 1000 0 0,'0'0'1361'0'0,"0"0"-841"0"0,0 0-39 0 0,0 0 410 0 0,0 0 347 0 0,0 0 166 0 0,0 0 27 0 0,0 0-95 0 0,0 0-116 0 0,0 0-111 0 0,31-8-157 0 0,99-29-171 0 0,-44-2 444 0 0,-71 27-1016 0 0,155-148 1729 0 0,-153 135-1293 0 0,-18 27-842 0 0,-3 6-169 0 0,-78 224-24 0 0,-156 612-1413 0 0,233-828 1808 0 0,-2 14 96 0 0,0-1 0 0 0,-2 0-1 0 0,-2 0 1 0 0,0-1-1 0 0,-2 0 1 0 0,-1-1 0 0 0,-1-1-1 0 0,-1 0 1 0 0,-1-1-1 0 0,-2-1 1 0 0,0-1 0 0 0,-2 0-1 0 0,-11 9-100 0 0,28-30 77 0 0,0 0 1 0 0,0 0-1 0 0,0 0 0 0 0,0 0 1 0 0,0 0-1 0 0,-1-1 0 0 0,1 0 1 0 0,-1 0-1 0 0,1 0 0 0 0,-1-1 1 0 0,1 1-1 0 0,-1-1 0 0 0,1 0 1 0 0,-1 0-1 0 0,1-1 0 0 0,-1 0 1 0 0,1 1-1 0 0,-1-1 0 0 0,1-1 1 0 0,0 1-1 0 0,0-1 0 0 0,-1 1 1 0 0,1-1-1 0 0,0 0 0 0 0,0-1 0 0 0,1 1 1 0 0,-1-1-1 0 0,0 0 0 0 0,1 0 1 0 0,-1 0-1 0 0,1 0 0 0 0,-2-3-77 0 0,-2-1 44 0 0,0 0 0 0 0,1-1 0 0 0,0 0 0 0 0,0 0-1 0 0,0 0 1 0 0,1-1 0 0 0,1 0 0 0 0,0 0 0 0 0,0 0-1 0 0,0-1 1 0 0,1 1 0 0 0,1-1 0 0 0,-1 0-1 0 0,1-6-43 0 0,2 2 27 0 0,0 1-1 0 0,1 0 0 0 0,1-1 1 0 0,0 1-1 0 0,1 0 0 0 0,0 0 1 0 0,1 1-1 0 0,1-1 0 0 0,0 1 1 0 0,0-1-1 0 0,2 1 0 0 0,-1 1 1 0 0,1 0-1 0 0,1 0 0 0 0,0 0 1 0 0,1 1-1 0 0,0 0 0 0 0,0 0 1 0 0,3-1-27 0 0,9-7 3 0 0,0 0 1 0 0,1 2-1 0 0,1 1 0 0 0,0 0 1 0 0,1 2-1 0 0,1 1 0 0 0,0 0 1 0 0,0 2-1 0 0,3 1-3 0 0,76-21-158 0 0,45-6-2905 0 0,-98 22-1454 0 0,1 2-3563 0 0,-37 8 3982 0 0</inkml:trace>
</inkml:ink>
</file>

<file path=ppt/ink/ink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6.1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314 1 7314 0 0,'0'0'2265'0'0,"0"0"-844"0"0,0 0-265 0 0,0 0 50 0 0,0 0-13 0 0,0 0-131 0 0,0 0-194 0 0,-34 21-185 0 0,-103 66-165 0 0,54-19 104 0 0,29 28-452 0 0,53-93-175 0 0,0 1 0 0 0,0-1 1 0 0,0 0-1 0 0,1 1 0 0 0,-1-1 0 0 0,1 1 0 0 0,0-1 1 0 0,0 1-1 0 0,0-1 0 0 0,0 0 0 0 0,1 1 1 0 0,-1-1-1 0 0,1 1 0 0 0,0-1 0 0 0,0 0 0 0 0,0 1 1 0 0,0-1-1 0 0,1 0 0 0 0,-1 0 0 0 0,1 0 1 0 0,0 0-1 0 0,0 0 0 0 0,0-1 0 0 0,0 1 0 0 0,1 0 1 0 0,-1-1-1 0 0,1 0 0 0 0,-1 1 0 0 0,1-1 1 0 0,1 0 4 0 0,9 4 53 0 0,0 0 0 0 0,1-2 0 0 0,-1 0 0 0 0,1 0 0 0 0,0-1 0 0 0,0-1 0 0 0,0 0 0 0 0,1-1 0 0 0,-1-1 0 0 0,0 0 0 0 0,1-1 0 0 0,-1 0 0 0 0,0-1 0 0 0,0-1 0 0 0,0 0 0 0 0,0-1 0 0 0,-1 0 0 0 0,1-1 0 0 0,-1-1 0 0 0,0 0 0 0 0,0-2-53 0 0,-2 4 128 0 0,-1 0 0 0 0,0-1-1 0 0,0 0 1 0 0,-1-1 0 0 0,1 0-1 0 0,-1-1 1 0 0,0 1 0 0 0,-1-2-1 0 0,0 1 1 0 0,0-1 0 0 0,-1-1-1 0 0,1 1 1 0 0,-2-1 0 0 0,1-1-1 0 0,-2 1 1 0 0,1-1 0 0 0,-1 0-1 0 0,-1 0 1 0 0,1 0 0 0 0,-2-1-1 0 0,0 0 1 0 0,0 0 0 0 0,0 0-128 0 0,-2 6-39 0 0,0 0 1 0 0,-1-1-1 0 0,1 1 0 0 0,-1-1 1 0 0,0 1-1 0 0,0-1 1 0 0,-1 1-1 0 0,1 0 0 0 0,-1-1 1 0 0,0 1-1 0 0,-1 0 1 0 0,1-1-1 0 0,-1 1 0 0 0,0 0 1 0 0,-1 0-1 0 0,1 0 1 0 0,-1 1-1 0 0,0-1 0 0 0,0 1 1 0 0,0-1-1 0 0,-1 1 1 0 0,1 0-1 0 0,-1 0 0 0 0,0 1 1 0 0,0-1-1 0 0,-1 1 1 0 0,1 0-1 0 0,-1 0 0 0 0,1 0 1 0 0,-1 0-1 0 0,0 1 1 0 0,0 0-1 0 0,0 0 0 0 0,-1 0 1 0 0,1 1-1 0 0,-5-1 39 0 0,-63 15-3833 0 0,33 20-4428 0 0,27-17-640 0 0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25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732 413 4081 0 0,'0'0'996'0'0,"0"0"-196"0"0,0 0 36 0 0,0 0 213 0 0,0 0 212 0 0,0 0 85 0 0,0 0-38 0 0,0 0-89 0 0,0 0-144 0 0,0 0-149 0 0,0 0-162 0 0,-8-16-174 0 0,-26-46-135 0 0,33 59-401 0 0,0 1-1 0 0,-1 0 1 0 0,1-1-1 0 0,-1 1 1 0 0,0 0-1 0 0,0 0 1 0 0,0 0 0 0 0,0 0-1 0 0,0 1 1 0 0,0-1-1 0 0,0 0 1 0 0,0 1-1 0 0,-1 0 1 0 0,1-1-1 0 0,-1 1 1 0 0,1 0-1 0 0,-1 0 1 0 0,1 0-1 0 0,-1 1 1 0 0,0-1 0 0 0,1 1-1 0 0,-1-1 1 0 0,-1 1-54 0 0,-6-1 218 0 0,-13-3-144 0 0,1 2 0 0 0,-1 1 1 0 0,0 1-1 0 0,0 1 0 0 0,1 0 0 0 0,-1 2 1 0 0,0 1-1 0 0,1 1 0 0 0,0 0 0 0 0,0 2 1 0 0,1 1-1 0 0,0 0 0 0 0,0 2 0 0 0,0 0 0 0 0,2 1 1 0 0,-1 1-1 0 0,1 1 0 0 0,-14 13-74 0 0,26-20-39 0 0,1-1-1 0 0,0 1 0 0 0,0 0 1 0 0,0 0-1 0 0,1 1 0 0 0,0 0 1 0 0,0 0-1 0 0,1 0 1 0 0,-1 1-1 0 0,2-1 0 0 0,-1 1 1 0 0,1 0-1 0 0,0 0 0 0 0,1 0 1 0 0,0 0-1 0 0,0 1 0 0 0,1-1 1 0 0,0 0-1 0 0,0 1 1 0 0,1-1-1 0 0,0 8 40 0 0,2-10-25 0 0,0 1 1 0 0,1-1-1 0 0,0 0 1 0 0,0 0-1 0 0,0 0 1 0 0,1-1-1 0 0,0 1 1 0 0,0-1-1 0 0,0 1 1 0 0,1-1-1 0 0,0-1 1 0 0,0 1-1 0 0,0-1 0 0 0,0 0 1 0 0,4 2 24 0 0,8 4 66 0 0,0-2 0 0 0,0 0 0 0 0,1-1 1 0 0,0-1-1 0 0,0-1 0 0 0,1 0 0 0 0,0-1 0 0 0,-1-2 1 0 0,1 1-1 0 0,0-2 0 0 0,0-1 0 0 0,1 0 0 0 0,11-3-66 0 0,-8 3 317 0 0,-22 0-14 0 0,-1 0 88 0 0,0 0 44 0 0,0 0 2 0 0,-24 4 805 0 0,3-1-1316 0 0,-1 0 0 0 0,1 1 0 0 0,0 2 1 0 0,1 0-1 0 0,-1 1 0 0 0,1 1 0 0 0,0 1 0 0 0,1 1 1 0 0,-1 1 73 0 0,-5 3-65 0 0,1 0 1 0 0,0 2 0 0 0,1 1-1 0 0,1 1 1 0 0,0 1 0 0 0,2 0-1 0 0,0 2 1 0 0,1 0 0 0 0,-8 14 64 0 0,24-32-8 0 0,0 1 1 0 0,0 0-1 0 0,0 0 1 0 0,1 0-1 0 0,-1 0 1 0 0,1 1-1 0 0,0-1 1 0 0,0 1 0 0 0,1-1-1 0 0,-1 1 1 0 0,1-1-1 0 0,0 1 1 0 0,0 0-1 0 0,0 0 1 0 0,1 0-1 0 0,0 0 1 0 0,0-1-1 0 0,0 1 1 0 0,0 0-1 0 0,1 0 1 0 0,0 0-1 0 0,0-1 1 0 0,0 1-1 0 0,1 0 1 0 0,-1-1-1 0 0,1 1 1 0 0,0-1-1 0 0,1 1 1 0 0,-1-1-1 0 0,1 0 1 0 0,0 0-1 0 0,0 0 1 0 0,0-1-1 0 0,0 1 1 0 0,0-1 0 0 0,1 1-1 0 0,0-1 1 0 0,0 0-1 0 0,0 0 1 0 0,0-1-1 0 0,0 1 1 0 0,0-1-1 0 0,1 0 1 0 0,-1 0-1 0 0,1-1 1 0 0,0 1 7 0 0,13 1-21 0 0,0 0 0 0 0,0-1 0 0 0,1-1 0 0 0,-1 0-1 0 0,0-1 1 0 0,1-2 0 0 0,-1 0 0 0 0,0 0 0 0 0,0-2 0 0 0,0 0 0 0 0,0-2 0 0 0,-1 1 0 0 0,0-2 0 0 0,0-1 0 0 0,0 0 0 0 0,-1-1 0 0 0,0 0 0 0 0,-1-1 0 0 0,9-9 21 0 0,14-22-3951 0 0,-18 10-4350 0 0,-15 19 263 0 0</inkml:trace>
  <inkml:trace contextRef="#ctx0" brushRef="#br0" timeOffset="412.784">353 0 5953 0 0,'0'0'584'0'0,"0"0"-166"0"0,0 0-47 0 0,0 0 91 0 0,0 0 104 0 0,0 0 37 0 0,0 0-37 0 0,0 0 47 0 0,0 0 108 0 0,0 0 88 0 0,0 0 30 0 0,0 0-95 0 0,-1 23-170 0 0,-5 158 526 0 0,3-60-572 0 0,-5 1-1 0 0,-19 87-527 0 0,-74 339 17 0 0,82-409-54 0 0,-9 131-16 0 0,26-212-346 0 0,2-57 82 0 0,0-1-192 0 0,0 0-245 0 0,0-12-4564 0 0,0 8-316 0 0,0-2 2660 0 0</inkml:trace>
</inkml:ink>
</file>

<file path=ppt/ink/ink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6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36 456 4417 0 0,'0'0'4170'0'0,"0"0"-2025"0"0,0 0-654 0 0,0 0 78 0 0,0 0 62 0 0,0 0-92 0 0,0 0-156 0 0,0 0-186 0 0,0 0-145 0 0,0 0-119 0 0,0 0-127 0 0,0 0-143 0 0,0 0-141 0 0,-6-5-92 0 0,2 2-350 0 0,2 2-56 0 0,0 0 1 0 0,0 0-1 0 0,1 0 0 0 0,-1 0 0 0 0,1 0 1 0 0,-1-1-1 0 0,1 1 0 0 0,0 0 1 0 0,-1-1-1 0 0,1 1 0 0 0,0-1 1 0 0,0 1-1 0 0,0-1 0 0 0,0 0 0 0 0,0 1 1 0 0,0-1-1 0 0,1 0 0 0 0,-1 0 1 0 0,1 1-1 0 0,-1-1 0 0 0,1 0 0 0 0,-1 0 1 0 0,1 0-1 0 0,0 0 0 0 0,0 0 1 0 0,0 0-1 0 0,0 0-24 0 0,62-121 1256 0 0,-49 103-1148 0 0,155-220 236 0 0,-164 236-94 0 0,-4 4-340 0 0,0-1-1 0 0,0 0 0 0 0,0 0 0 0 0,0 1 0 0 0,0-1 1 0 0,1 0-1 0 0,-1 1 0 0 0,0-1 0 0 0,1 0 1 0 0,-1 1-1 0 0,0-1 0 0 0,1 0 0 0 0,-1 1 1 0 0,1-1-1 0 0,-1 1 0 0 0,1-1 0 0 0,-1 0 1 0 0,1 1-1 0 0,0-1 0 0 0,-1 1 0 0 0,1 0 1 0 0,-1-1-1 0 0,1 1 0 0 0,0 0 0 0 0,-1-1 1 0 0,1 1-1 0 0,0 0 0 0 0,0 0 0 0 0,-1-1 1 0 0,1 1-1 0 0,0 0 0 0 0,0 0 0 0 0,-1 0 0 0 0,1 0 1 0 0,0 0-1 0 0,0 0 0 0 0,-1 0 0 0 0,1 0 1 0 0,0 0-1 0 0,0 1 0 0 0,-1-1 0 0 0,1 0 1 0 0,0 0-1 0 0,0 1 0 0 0,-1-1 0 0 0,1 0 1 0 0,0 1-1 0 0,-1-1 0 0 0,1 1 0 0 0,-1-1 1 0 0,1 1-1 0 0,-1-1 0 0 0,1 1 0 0 0,-1-1 1 0 0,1 1-1 0 0,-1 0 0 0 0,1-1 0 0 0,-1 1 1 0 0,1-1-1 0 0,-1 1 0 0 0,0 0 0 0 0,0 0 0 0 0,1-1 1 0 0,-1 1 90 0 0,3 13-2785 0 0,0-2-2728 0 0,0-1-5479 0 0</inkml:trace>
</inkml:ink>
</file>

<file path=ppt/ink/ink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7.1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358 41 1456 0 0,'0'0'1583'0'0,"0"0"-428"0"0,0 0 48 0 0,0 0 304 0 0,0 0 239 0 0,0 0 109 0 0,0 0-111 0 0,0 0-189 0 0,0 0-192 0 0,0 0-204 0 0,0 0-191 0 0,0 0-197 0 0,0 0-125 0 0,-10-7-86 0 0,-34-22-77 0 0,42 28-450 0 0,0 0 0 0 0,0 0 0 0 0,0 1 0 0 0,0-1 0 0 0,0 1 0 0 0,0 0 0 0 0,0 0 0 0 0,0-1 0 0 0,-1 1 0 0 0,1 1 0 0 0,0-1 0 0 0,0 0 0 0 0,0 0 0 0 0,0 1 0 0 0,0-1 0 0 0,0 1 0 0 0,0 0 0 0 0,0-1 0 0 0,0 1 0 0 0,0 0 0 0 0,0 0 0 0 0,0 1 0 0 0,0-1 0 0 0,1 0 0 0 0,-1 0 0 0 0,1 1 0 0 0,-1-1 0 0 0,1 1 0 0 0,-1 0-33 0 0,-6 5 99 0 0,-13 6-38 0 0,1 1 0 0 0,1 1 0 0 0,0 1 1 0 0,1 1-1 0 0,1 0 0 0 0,0 1 0 0 0,2 1 1 0 0,0 1-1 0 0,1 0 0 0 0,1 1 0 0 0,-8 17-61 0 0,16-28-12 0 0,1 0-1 0 0,0 0 1 0 0,0 1-1 0 0,1-1 1 0 0,0 1 0 0 0,1-1-1 0 0,1 1 1 0 0,-1 0-1 0 0,2 0 1 0 0,-1 0-1 0 0,2-1 1 0 0,0 7 12 0 0,2-13 28 0 0,0 0 0 0 0,0-1 0 0 0,0 1-1 0 0,0-1 1 0 0,1 1 0 0 0,0-1 0 0 0,-1 0 0 0 0,1 0 0 0 0,0-1 0 0 0,1 1 0 0 0,-1-1 0 0 0,0 0-1 0 0,1 0 1 0 0,-1 0 0 0 0,1-1 0 0 0,0 1 0 0 0,-1-1 0 0 0,1 0 0 0 0,0-1 0 0 0,0 1-1 0 0,0-1 1 0 0,0 0 0 0 0,-1 0 0 0 0,1-1 0 0 0,0 1 0 0 0,0-1 0 0 0,0 0 0 0 0,-1 0 0 0 0,1-1-1 0 0,0 1 1 0 0,-1-1 0 0 0,1 0 0 0 0,-1 0-28 0 0,28-13 219 0 0,-1-1 1 0 0,-1-1-1 0 0,0-1 0 0 0,-1-2 0 0 0,-2-1 0 0 0,0-1 1 0 0,19-20-220 0 0,-12 12 125 0 0,128-113 364 0 0,-161 142-495 0 0,0 1 0 0 0,-1 0 0 0 0,1-1 0 0 0,0 1 0 0 0,-1-1 0 0 0,1 1 0 0 0,0 0 0 0 0,0 0 0 0 0,-1-1 1 0 0,1 1-1 0 0,0 0 0 0 0,0 0 0 0 0,0 0 0 0 0,-1 0 0 0 0,1 0 0 0 0,0 0 0 0 0,0 0 0 0 0,0 0 0 0 0,-1 0 1 0 0,1 0-1 0 0,0 1 0 0 0,0-1 0 0 0,0 0 0 0 0,-1 1 0 0 0,1-1 0 0 0,0 0 0 0 0,-1 1 0 0 0,1-1 0 0 0,0 1 1 0 0,-1-1-1 0 0,1 1 0 0 0,0-1 0 0 0,-1 1 0 0 0,1-1 0 0 0,-1 1 0 0 0,1 0 0 0 0,-1-1 0 0 0,1 1 1 0 0,-1 0-1 0 0,0-1 0 0 0,1 1 0 0 0,-1 0 0 0 0,0 0 0 0 0,1-1 0 0 0,-1 1 0 0 0,0 0 0 0 0,0 0 0 0 0,0 0 1 0 0,0-1-1 0 0,0 1 0 0 0,0 0 0 0 0,0 0 0 0 0,0 0 0 0 0,0-1 0 0 0,0 1 0 0 0,0 0 0 0 0,0 0 0 0 0,-1 0 1 0 0,1-1-1 0 0,0 1 0 0 0,-1 0 0 0 0,1 0 0 0 0,0-1 0 0 0,-1 1 0 0 0,0 0 6 0 0,2 13 63 0 0,5 27-95 0 0,-7-31-88 0 0,1 0 0 0 0,0 0 0 0 0,1 0-1 0 0,0 0 1 0 0,1-1 0 0 0,0 1 0 0 0,0 0 0 0 0,1 0 0 0 0,0-1-1 0 0,0 0 1 0 0,1 0 0 0 0,1 0 0 0 0,0 0 0 0 0,0 0 0 0 0,0-1-1 0 0,1 0 1 0 0,0 0 0 0 0,1-1 0 0 0,0 1 0 0 0,0-2 0 0 0,0 1-1 0 0,1-1 1 0 0,0 0 0 0 0,0 0 0 0 0,1-1 0 0 0,8 4 120 0 0,49 4-3366 0 0,-23-11-4475 0 0,-30-2-1878 0 0</inkml:trace>
</inkml:ink>
</file>

<file path=ppt/ink/ink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8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0 685 4681 0 0,'0'0'2925'0'0,"0"0"-1497"0"0,0 0-515 0 0,0 0 30 0 0,0 0 146 0 0,0 0 48 0 0,0 0-65 0 0,0 0-89 0 0,0 0-84 0 0,0 0-49 0 0,0 0-73 0 0,0 0-102 0 0,0 0-102 0 0,27-32-95 0 0,85-104-50 0 0,-45 40 255 0 0,-52 76-600 0 0,-1-1 0 0 0,-1 0 0 0 0,-1 0 0 0 0,-1-1 1 0 0,0-1-1 0 0,-2 0 0 0 0,-1 0 0 0 0,-1-1 0 0 0,-1 1 0 0 0,0-2 1 0 0,-2 1-1 0 0,-1-1 0 0 0,-1 1 0 0 0,-2-23-83 0 0,0 45-34 0 0,-1-1-1 0 0,0 0 1 0 0,0 0-1 0 0,0 0 1 0 0,0 1-1 0 0,-1-1 1 0 0,1 0 0 0 0,-1 1-1 0 0,0-1 1 0 0,1 1-1 0 0,-1 0 1 0 0,0 0-1 0 0,0 0 1 0 0,0 0-1 0 0,-1 0 1 0 0,1 0 0 0 0,0 0-1 0 0,-1 0 1 0 0,0 1-1 0 0,1 0 1 0 0,-1-1-1 0 0,0 1 1 0 0,1 0 0 0 0,-1 0-1 0 0,0 1 1 0 0,0-1-1 0 0,0 0 1 0 0,0 1-1 0 0,0 0 1 0 0,0 0 0 0 0,0 0-1 0 0,0 0 1 0 0,0 0-1 0 0,0 0 1 0 0,1 1-1 0 0,-1-1 1 0 0,0 1 0 0 0,0 0-1 0 0,0 0 1 0 0,0 0-1 0 0,1 0 1 0 0,-1 1-1 0 0,1-1 1 0 0,-1 1 34 0 0,-4 2-50 0 0,0 1 1 0 0,1 0-1 0 0,0 0 1 0 0,0 0-1 0 0,0 1 0 0 0,1 0 1 0 0,-1 0-1 0 0,1 1 1 0 0,1-1-1 0 0,-1 1 0 0 0,1 0 1 0 0,1 0-1 0 0,-1 1 1 0 0,1-1-1 0 0,0 1 0 0 0,1 0 1 0 0,0-1-1 0 0,0 1 1 0 0,0 0-1 0 0,1 0 0 0 0,0 7 50 0 0,3-10 9 0 0,0-1-1 0 0,0 0 1 0 0,1 0-1 0 0,-1 0 1 0 0,1 0-1 0 0,0-1 1 0 0,0 1-1 0 0,0-1 1 0 0,0 1-1 0 0,0-1 1 0 0,1 0-1 0 0,0-1 1 0 0,0 1-1 0 0,-1 0 1 0 0,1-1-1 0 0,1 0 1 0 0,-1 0-1 0 0,0 0 1 0 0,0-1-1 0 0,1 1 1 0 0,-1-1-1 0 0,1 0 1 0 0,0 0-1 0 0,-1-1 1 0 0,1 1-1 0 0,-1-1 1 0 0,1 0-1 0 0,2 0-8 0 0,-6 0 6 0 0,27 2 155 0 0,1 0-1 0 0,0-2 1 0 0,-1-1-1 0 0,1-1 1 0 0,25-6-161 0 0,81-4 399 0 0,-134 12-380 0 0,0 0 0 0 0,0 0 0 0 0,0 0-1 0 0,1 1 1 0 0,-1-1 0 0 0,0 0 0 0 0,0 1 0 0 0,0-1 0 0 0,0 1-1 0 0,1 0 1 0 0,-1-1 0 0 0,0 1 0 0 0,0 0 0 0 0,0-1 0 0 0,0 1-1 0 0,-1 0 1 0 0,1 0 0 0 0,0 0 0 0 0,0 0 0 0 0,0 0 0 0 0,-1 0-1 0 0,1 0 1 0 0,0 0 0 0 0,-1 0 0 0 0,1 0 0 0 0,-1 0 0 0 0,0 1-1 0 0,1-1 1 0 0,-1 0 0 0 0,0 0 0 0 0,1 0 0 0 0,-1 1 0 0 0,0-1-1 0 0,0 0 1 0 0,0 0 0 0 0,0 1 0 0 0,0-1 0 0 0,-1 0 0 0 0,1 0-1 0 0,0 1 1 0 0,-1-1 0 0 0,1 0 0 0 0,0 0 0 0 0,-1 1-19 0 0,-18 56 739 0 0,-32 35-291 0 0,-15 45-581 0 0,66-137 64 0 0,-1 0 1 0 0,1 0-1 0 0,0 0 0 0 0,-1 0 1 0 0,1 0-1 0 0,0 0 0 0 0,-1 0 1 0 0,1 0-1 0 0,0 0 0 0 0,0 0 0 0 0,0 0 1 0 0,0 0-1 0 0,0 0 0 0 0,0 0 1 0 0,0 0-1 0 0,1 0 0 0 0,-1 0 1 0 0,0 0-1 0 0,0 0 0 0 0,1 0 0 0 0,-1 0 1 0 0,1 0-1 0 0,-1 0 0 0 0,1 0 1 0 0,-1 0-1 0 0,1 0 0 0 0,-1-1 1 0 0,1 1-1 0 0,0 0 0 0 0,0 0 1 0 0,-1-1-1 0 0,1 1 0 0 0,0 0 0 0 0,0-1 1 0 0,0 1-1 0 0,0-1 0 0 0,0 1 1 0 0,0-1-1 0 0,-1 1 0 0 0,1-1 1 0 0,0 0-1 0 0,0 1 0 0 0,1-1 0 0 0,-1 0 1 0 0,0 0-1 0 0,0 0 0 0 0,0 0 1 0 0,0 0-1 0 0,0 0 0 0 0,0 0 1 0 0,0 0-1 0 0,0 0 0 0 0,0 0 0 0 0,0-1 1 0 0,0 1-1 0 0,0 0 0 0 0,0-1 1 0 0,1 0 68 0 0,57-24-13320 0 0,-50 18 8154 0 0</inkml:trace>
</inkml:ink>
</file>

<file path=ppt/ink/ink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8.2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204 23 7850 0 0,'0'0'1759'0'0,"0"0"-247"0"0,0 0-152 0 0,0 0-155 0 0,0 0-207 0 0,0 0-181 0 0,0 0-135 0 0,0 0-83 0 0,-29 32-80 0 0,-88 101-95 0 0,71-57 17 0 0,44-63-362 0 0,0-9-49 0 0,0 1 0 0 0,1 0 0 0 0,0-1 0 0 0,0 1 1 0 0,0 0-1 0 0,0 0 0 0 0,1-1 0 0 0,0 1 0 0 0,0 0 0 0 0,0 0 0 0 0,0 0 0 0 0,1 0 0 0 0,0-1 0 0 0,0 1 0 0 0,0 0 0 0 0,1 0 0 0 0,-1-1 0 0 0,1 1 0 0 0,0-1 0 0 0,1 0 0 0 0,-1 0 1 0 0,1 1-1 0 0,-1-1 0 0 0,1-1 0 0 0,1 1 0 0 0,-1 0 0 0 0,0-1 0 0 0,1 0 0 0 0,0 0 0 0 0,0 0 0 0 0,0 0 0 0 0,0 0 0 0 0,0-1 0 0 0,0 0 0 0 0,1 0 0 0 0,-1 0 0 0 0,2 0-30 0 0,1 0 154 0 0,0-1 0 0 0,0 0-1 0 0,1 0 1 0 0,-1-1 0 0 0,0 0-1 0 0,1 0 1 0 0,-1-1 0 0 0,0 0-1 0 0,0 0 1 0 0,0-1 0 0 0,1 0-1 0 0,-1 0 1 0 0,-1 0 0 0 0,1-1-1 0 0,0 0 1 0 0,-1-1 0 0 0,1 1-1 0 0,-1-1 1 0 0,0 0 0 0 0,0-1-1 0 0,-1 0 1 0 0,1 0 0 0 0,-1 0-1 0 0,0 0 1 0 0,1-2-154 0 0,2-3 87 0 0,-1-1 0 0 0,1 1 0 0 0,-2-1 0 0 0,1-1 1 0 0,-2 1-1 0 0,1-1 0 0 0,-2 0 0 0 0,1 0 0 0 0,-2-1 0 0 0,0 1 0 0 0,0-1 0 0 0,-1 0 0 0 0,-1 0 1 0 0,0-2-88 0 0,-1 7-97 0 0,0-1 0 0 0,0 0 0 0 0,-1 1 0 0 0,-1-1 1 0 0,1 1-1 0 0,-1-1 0 0 0,-1 1 0 0 0,1 0 0 0 0,-2-1 1 0 0,1 1-1 0 0,-1 1 0 0 0,0-1 0 0 0,-1 1 0 0 0,1-1 1 0 0,-2 1-1 0 0,1 0 0 0 0,-5-4 97 0 0,-34-18-3984 0 0,-10 19-4984 0 0,43 10-853 0 0</inkml:trace>
</inkml:ink>
</file>

<file path=ppt/ink/ink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8.6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0 5601 0 0,'0'0'5172'0'0,"0"0"-2469"0"0,0 0-981 0 0,0 0-410 0 0,0 0-338 0 0,0 0-305 0 0,0 0-178 0 0,0 0-90 0 0,0 0-3 0 0,0 0 31 0 0,0 0 17 0 0,0 0-37 0 0,0 0-65 0 0,-12 35-38 0 0,-37 110-28 0 0,27-42 254 0 0,22-76-420 0 0,11 439 251 0 0,-11-384-480 0 0,-5-67-1219 0 0,1-26-3992 0 0,4-8-1088 0 0,0 9 1179 0 0,0 2 1009 0 0</inkml:trace>
</inkml:ink>
</file>

<file path=ppt/ink/ink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8.9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0 103 8018 0 0,'0'0'1357'0'0,"0"0"13"0"0,0 0 204 0 0,0 0-21 0 0,0 0-290 0 0,0 0-297 0 0,35 0-193 0 0,110 0-111 0 0,40-18 787 0 0,79-21-870 0 0,-25 4-6713 0 0,-178 25-4687 0 0,-53 9 8212 0 0</inkml:trace>
</inkml:ink>
</file>

<file path=ppt/ink/ink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9.5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311 593 1216 0 0,'0'0'2413'0'0,"0"0"-69"0"0,0 0-122 0 0,0 0-196 0 0,0 0-291 0 0,0 0-273 0 0,0 0-220 0 0,0 0-228 0 0,0 0-235 0 0,0 0-198 0 0,0 0-187 0 0,-31 24-144 0 0,-99 75-84 0 0,55-34 13 0 0,68-58-197 0 0,0 0 1 0 0,0 0 0 0 0,1 0 0 0 0,0 1 0 0 0,1 0-1 0 0,0 0 1 0 0,0 0 0 0 0,1 1 0 0 0,0-1 0 0 0,0 1-1 0 0,1 0 1 0 0,0 1 0 0 0,0-1 0 0 0,1 0 0 0 0,1 1-1 0 0,0-1 1 0 0,0 1 0 0 0,0-1 0 0 0,2 10 17 0 0,1-17 21 0 0,-1 0 0 0 0,1 0-1 0 0,0 0 1 0 0,0 0 0 0 0,0 0 0 0 0,1 0 0 0 0,-1-1 0 0 0,0 1 0 0 0,1-1 0 0 0,-1 0 0 0 0,1 0 0 0 0,-1 0-1 0 0,1 0 1 0 0,0 0 0 0 0,-1 0 0 0 0,1-1 0 0 0,0 1 0 0 0,0-1 0 0 0,-1 0 0 0 0,1 0 0 0 0,0 0-1 0 0,0 0 1 0 0,0 0 0 0 0,-1-1 0 0 0,1 1 0 0 0,0-1 0 0 0,-1 0 0 0 0,1 0 0 0 0,0 0 0 0 0,-1 0-1 0 0,1 0 1 0 0,-1 0 0 0 0,2-2-21 0 0,34-18 303 0 0,0-2 0 0 0,-2-1 0 0 0,-1-2 0 0 0,29-28-303 0 0,-1 2 146 0 0,-28 32-573 0 0,-33 41-244 0 0,-6 24 13 0 0,2-42 599 0 0,1 0-1 0 0,0 1 1 0 0,0-1-1 0 0,0 1 1 0 0,0 0 0 0 0,1-1-1 0 0,-1 1 1 0 0,1 0 0 0 0,0-1-1 0 0,0 1 1 0 0,0 0 0 0 0,1-1-1 0 0,-1 1 1 0 0,1 0 0 0 0,0-1-1 0 0,0 1 1 0 0,0-1-1 0 0,0 1 1 0 0,1-1 0 0 0,0 1-1 0 0,-1-1 1 0 0,1 0 0 0 0,0 0-1 0 0,1 0 1 0 0,-1 0 0 0 0,0 0-1 0 0,1-1 1 0 0,0 1 0 0 0,-1-1-1 0 0,1 1 1 0 0,0-1-1 0 0,0 0 1 0 0,0 0 0 0 0,1-1-1 0 0,-1 1 1 0 0,1 0 59 0 0,3 0 93 0 0,1 0-1 0 0,0-1 1 0 0,-1 1-1 0 0,1-1 1 0 0,0-1 0 0 0,0 0-1 0 0,0 0 1 0 0,0 0-1 0 0,-1-1 1 0 0,1 0-1 0 0,0-1 1 0 0,-1 0 0 0 0,1 0-1 0 0,-1 0 1 0 0,1-1-1 0 0,-1 0 1 0 0,0-1-1 0 0,0 1 1 0 0,-1-1 0 0 0,3-2-93 0 0,118-110 2900 0 0,-111 99-2706 0 0,7-8-86 0 0,-1-1 0 0 0,-1-1 0 0 0,-1-1 0 0 0,-1 0 0 0 0,-2-2-1 0 0,-1 0 1 0 0,-1-1 0 0 0,-2 0 0 0 0,-1-1 0 0 0,-1-1-1 0 0,-2 0 1 0 0,-2 0 0 0 0,4-30-108 0 0,-5-158-215 0 0,-6 216 220 0 0,1 1 1 0 0,-2 0-1 0 0,1 0 0 0 0,-1-1 0 0 0,1 1 0 0 0,-1 0 0 0 0,0 0 0 0 0,0 0 0 0 0,-1 0 0 0 0,1 0 0 0 0,-1 0 0 0 0,0 0 0 0 0,0 0 0 0 0,-1 1 0 0 0,1-1 0 0 0,-1 1 1 0 0,1 0-1 0 0,-1 0 0 0 0,0-1 0 0 0,0 2 0 0 0,0-1 0 0 0,-1 0 0 0 0,1 1 0 0 0,-1-1 0 0 0,0 1 0 0 0,1 0 0 0 0,-1 0 0 0 0,0 1 0 0 0,0-1 0 0 0,0 1 0 0 0,0 0 1 0 0,0 0-1 0 0,-1 0 0 0 0,1 0 0 0 0,0 1 0 0 0,0 0 0 0 0,-1 0 0 0 0,1 0 0 0 0,0 0 0 0 0,-1 1-5 0 0,-3 4-29 0 0,1-1 0 0 0,0 2 0 0 0,0-1 0 0 0,1 1 0 0 0,-1 0 0 0 0,1 0 0 0 0,1 1 0 0 0,-1 0 0 0 0,1 0 0 0 0,0 0 0 0 0,1 0 0 0 0,0 1 0 0 0,0 0 0 0 0,1 0 0 0 0,-1 0 0 0 0,2 0 0 0 0,-1 3 29 0 0,-5 20-17 0 0,1 0 0 0 0,1 0 1 0 0,2 1-1 0 0,2-1 0 0 0,0 1 1 0 0,2 0-1 0 0,2 0 0 0 0,1-1 1 0 0,1 1-1 0 0,1-1 0 0 0,2 0 1 0 0,11 29 16 0 0,60 187-95 0 0,-70-119-238 0 0,-8-128-39 0 0,0 0 0 0 0,-1 0 0 0 0,1 0 1 0 0,0 0-1 0 0,0 0 0 0 0,0 0 1 0 0,-1 0-1 0 0,1 0 0 0 0,0 0 1 0 0,0 0-1 0 0,0 0 0 0 0,-1 0 1 0 0,1 0-1 0 0,0 0 0 0 0,0 0 0 0 0,0 0 1 0 0,-1 0-1 0 0,1 0 0 0 0,0 0 372 0 0,-3-40-7957 0 0,1 23 2860 0 0,2 9 4149 0 0</inkml:trace>
</inkml:ink>
</file>

<file path=ppt/ink/ink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9.8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8658 0 0,'0'0'1678'0'0,"0"0"-477"0"0,0 0-14 0 0,0 0 239 0 0,0 0 133 0 0,0 0-99 0 0,0 0-186 0 0,0 0-153 0 0,0 0-99 0 0,0 0-81 0 0,0 0-119 0 0,0 0-133 0 0,0 0-101 0 0,28 8-92 0 0,87 24-33 0 0,-31-24 351 0 0,168-8 530 0 0,-198 0-5679 0 0,0 0-4722 0 0,-54 0-2110 0 0</inkml:trace>
</inkml:ink>
</file>

<file path=ppt/ink/ink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0.0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1 8514 0 0,'0'0'4753'0'0,"0"0"-3497"0"0,0 0-320 0 0,0 0 25 0 0,0 0-209 0 0,0 0-264 0 0,0 0-224 0 0,0 0-176 0 0,0 0-128 0 0,0 0-144 0 0,0 0-200 0 0,0 0-336 0 0,0 0-513 0 0,0 0-623 0 0,-26 173-1313 0 0,26-170-1872 0 0,0-3-344 0 0</inkml:trace>
</inkml:ink>
</file>

<file path=ppt/ink/ink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0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10522 0 0,'0'0'2769'0'0,"0"0"-913"0"0,0 0-327 0 0,0 0-337 0 0,0 0-424 0 0,0 0-392 0 0,0 0-344 0 0,0 0-424 0 0,0 0-392 0 0,0 0-304 0 0,0 0-585 0 0,0 0-1023 0 0,0 0-2041 0 0,0 0-2937 0 0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5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300 282 1000 0 0,'0'0'1361'0'0,"0"0"-841"0"0,0 0-39 0 0,0 0 410 0 0,0 0 347 0 0,0 0 166 0 0,0 0 27 0 0,0 0-95 0 0,0 0-116 0 0,0 0-111 0 0,31-8-157 0 0,99-29-171 0 0,-44-2 444 0 0,-71 27-1016 0 0,155-148 1729 0 0,-153 135-1293 0 0,-18 27-842 0 0,-3 6-169 0 0,-78 224-24 0 0,-156 612-1413 0 0,233-828 1808 0 0,-2 14 96 0 0,0-1 0 0 0,-2 0-1 0 0,-2 0 1 0 0,0-1-1 0 0,-2 0 1 0 0,-1-1 0 0 0,-1-1-1 0 0,-1 0 1 0 0,-1-1-1 0 0,-2-1 1 0 0,0-1 0 0 0,-2 0-1 0 0,-11 9-100 0 0,28-30 77 0 0,0 0 1 0 0,0 0-1 0 0,0 0 0 0 0,0 0 1 0 0,0 0-1 0 0,-1-1 0 0 0,1 0 1 0 0,-1 0-1 0 0,1 0 0 0 0,-1-1 1 0 0,1 1-1 0 0,-1-1 0 0 0,1 0 1 0 0,-1 0-1 0 0,1-1 0 0 0,-1 0 1 0 0,1 1-1 0 0,-1-1 0 0 0,1-1 1 0 0,0 1-1 0 0,0-1 0 0 0,-1 1 1 0 0,1-1-1 0 0,0 0 0 0 0,0-1 0 0 0,1 1 1 0 0,-1-1-1 0 0,0 0 0 0 0,1 0 1 0 0,-1 0-1 0 0,1 0 0 0 0,-2-3-77 0 0,-2-1 44 0 0,0 0 0 0 0,1-1 0 0 0,0 0 0 0 0,0 0-1 0 0,0 0 1 0 0,1-1 0 0 0,1 0 0 0 0,0 0 0 0 0,0 0-1 0 0,0-1 1 0 0,1 1 0 0 0,1-1 0 0 0,-1 0-1 0 0,1-6-43 0 0,2 2 27 0 0,0 1-1 0 0,1 0 0 0 0,1-1 1 0 0,0 1-1 0 0,1 0 0 0 0,0 0 1 0 0,1 1-1 0 0,1-1 0 0 0,0 1 1 0 0,0-1-1 0 0,2 1 0 0 0,-1 1 1 0 0,1 0-1 0 0,1 0 0 0 0,0 0 1 0 0,1 1-1 0 0,0 0 0 0 0,0 0 1 0 0,3-1-27 0 0,9-7 3 0 0,0 0 1 0 0,1 2-1 0 0,1 1 0 0 0,0 0 1 0 0,1 2-1 0 0,1 1 0 0 0,0 0 1 0 0,0 2-1 0 0,3 1-3 0 0,76-21-158 0 0,45-6-2905 0 0,-98 22-1454 0 0,1 2-3563 0 0,-37 8 3982 0 0</inkml:trace>
</inkml:ink>
</file>

<file path=ppt/ink/ink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0.4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24 13363 0 0,'0'0'2439'0'0,"0"0"-769"0"0,0 0-465 0 0,0 0-300 0 0,0 0-300 0 0,0 0-213 0 0,0 0-148 0 0,0 0-85 0 0,0 0-51 0 0,0 0-51 0 0,0 0-26 0 0,0 0-50 0 0,-24 32-35 0 0,-69 98-29 0 0,68-71-123 0 0,28-52 144 0 0,-1-2 104 0 0,0-1-1 0 0,1 1 1 0 0,-1-1 0 0 0,1 1 0 0 0,0-1 0 0 0,1 0 0 0 0,-1 0-1 0 0,1-1 1 0 0,-1 1 0 0 0,1-1 0 0 0,0 0 0 0 0,1 1-1 0 0,-1-2 1 0 0,0 1 0 0 0,1-1 0 0 0,0 1 0 0 0,-1-1 0 0 0,1 0-1 0 0,0-1 1 0 0,0 1 0 0 0,0-1 0 0 0,0 0 0 0 0,0 0-1 0 0,1-1 1 0 0,-1 0 0 0 0,0 1 0 0 0,0-2 0 0 0,0 1 0 0 0,0-1-1 0 0,1 1 1 0 0,-1-1 0 0 0,0-1 0 0 0,0 1 0 0 0,-1-1-1 0 0,1 0 1 0 0,0 0 0 0 0,0 0 0 0 0,-1-1 0 0 0,4-2-42 0 0,-1 1 174 0 0,0-1 1 0 0,0-1-1 0 0,0 1 1 0 0,0-1-1 0 0,-1 0 1 0 0,0-1-1 0 0,0 0 1 0 0,-1 0-1 0 0,0 0 1 0 0,0 0-1 0 0,0-1 1 0 0,-1 0-1 0 0,0 0 1 0 0,-1 0-1 0 0,0 0 1 0 0,0-1-1 0 0,-1 1 1 0 0,0-1-1 0 0,0 0 1 0 0,-1 1-1 0 0,0-1 1 0 0,-1 0-1 0 0,0 0 1 0 0,0 0-1 0 0,-1 1 1 0 0,-2-10-175 0 0,2 13-17 0 0,-1-1 0 0 0,0 1 0 0 0,0-1 0 0 0,0 1 0 0 0,-1 0 0 0 0,0 0-1 0 0,0 0 1 0 0,0 0 0 0 0,0 1 0 0 0,-1-1 0 0 0,0 1 0 0 0,0 0 0 0 0,0 0 0 0 0,0 0 0 0 0,-1 1 0 0 0,-4-4 17 0 0,-22-2-3579 0 0,0 17-5208 0 0,24-3-2711 0 0</inkml:trace>
</inkml:ink>
</file>

<file path=ppt/ink/ink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0.7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16428 0 0,'0'0'1837'0'0,"0"0"-504"0"0,0 0-204 0 0,0 0-143 0 0,0 0-233 0 0,0 0-207 0 0,0 0-146 0 0,0 0-72 0 0,0 0-58 0 0,0 0-59 0 0,0 0-64 0 0,0 0-96 0 0,13-21-35 0 0,41-68-24 0 0,-1 30-310 0 0,-15 40-1465 0 0,-35 46 640 0 0,-16 123 614 0 0,14-147 619 0 0,0 0 0 0 0,0-1 0 0 0,1 1 0 0 0,-1-1 0 0 0,1 1 0 0 0,-1-1 0 0 0,1 1 0 0 0,0-1 0 0 0,0 0 1 0 0,0 0-1 0 0,0 0 0 0 0,0 0 0 0 0,1 0 0 0 0,-1-1 0 0 0,0 1 0 0 0,1-1 0 0 0,-1 1 0 0 0,1-1 0 0 0,0 0 0 0 0,0 0 0 0 0,-1 0 0 0 0,1 0 1 0 0,0-1-1 0 0,0 1 0 0 0,0-1 0 0 0,0 1 0 0 0,-1-1 0 0 0,1 0 0 0 0,0 0 0 0 0,0 0 0 0 0,0-1 0 0 0,0 1 0 0 0,0-1 0 0 0,0 0 1 0 0,-1 0-1 0 0,1 1 0 0 0,0-2 0 0 0,0 1 0 0 0,-1 0 0 0 0,1-1 0 0 0,-1 1 0 0 0,1-1 0 0 0,-1 0 0 0 0,0 1-90 0 0,132-123 1848 0 0,-81 67-5951 0 0,-10 11-5363 0 0,-32 33-2534 0 0</inkml:trace>
</inkml:ink>
</file>

<file path=ppt/ink/ink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7.7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402 607 2144 0 0,'0'0'2060'0'0,"0"0"-248"0"0,0 0-48 0 0,0 0 90 0 0,0 0 38 0 0,0 0-223 0 0,0 0-358 0 0,0 0-350 0 0,0 0-319 0 0,0 0-237 0 0,0 0-157 0 0,-28-2-105 0 0,-88-4-56 0 0,54 21 61 0 0,51-7-99 0 0,-3 1-35 0 0,1 1 1 0 0,-1 0-1 0 0,2 1 1 0 0,-1 1-1 0 0,1 0 1 0 0,1 0-1 0 0,1 2 1 0 0,-1-1-1 0 0,2 1 1 0 0,0 0-1 0 0,1 1 1 0 0,0 0-1 0 0,1 1 1 0 0,1-1-1 0 0,1 1 1 0 0,0 0-1 0 0,1 1 1 0 0,0-1-1 0 0,1 1 1 0 0,1 0-1 0 0,1 5-14 0 0,0-17 8 0 0,0 0 1 0 0,0 0-1 0 0,1 0 1 0 0,0 0-1 0 0,0 0 0 0 0,0 0 1 0 0,0 0-1 0 0,1 0 1 0 0,0 0-1 0 0,0 0 0 0 0,0 0 1 0 0,1 0-1 0 0,0 0 0 0 0,-1 0 1 0 0,2-1-1 0 0,-1 1 1 0 0,1-1-1 0 0,-1 1 0 0 0,1-1 1 0 0,0 0-1 0 0,1 0 0 0 0,-1 0 1 0 0,1-1-1 0 0,-1 1 1 0 0,1-1-1 0 0,0 0 0 0 0,1 0 1 0 0,-1 0-1 0 0,0 0 1 0 0,1-1-1 0 0,0 0 0 0 0,-1 0 1 0 0,1 0-1 0 0,0-1 0 0 0,3 2-8 0 0,6-6 174 0 0,-1 1-1 0 0,0-2 0 0 0,0 0 1 0 0,0 0-1 0 0,0-1 0 0 0,-1-1 1 0 0,1 0-1 0 0,-1-1 0 0 0,-1 0 0 0 0,0-1 1 0 0,0 0-1 0 0,0 0 0 0 0,-1-1 1 0 0,0-1-1 0 0,-1 0 0 0 0,0 0 0 0 0,0-1 1 0 0,5-10-174 0 0,188-253 2 0 0,-154 195-948 0 0,-48 78 516 0 0,-36 43-4028 0 0,24-21 4439 0 0,1 1-1 0 0,1 0 1 0 0,1 0 0 0 0,1 1-1 0 0,1 0 1 0 0,1 0 0 0 0,1 0-1 0 0,1 1 1 0 0,1 0 0 0 0,1 0-1 0 0,1 0 1 0 0,1 1 19 0 0,1-17-2 0 0,0-1-1 0 0,0 0 1 0 0,1 1 0 0 0,0-1 0 0 0,1 0 0 0 0,-1 0-1 0 0,1-1 1 0 0,1 1 0 0 0,-1-1 0 0 0,1 1 0 0 0,0-1-1 0 0,0 0 1 0 0,1 0 0 0 0,0-1 0 0 0,0 0 0 0 0,1 0-1 0 0,-1 0 1 0 0,1 0 0 0 0,0-1 0 0 0,0 0 0 0 0,0 0-1 0 0,2 0 3 0 0,7 5 77 0 0,0-2-1 0 0,0 0 1 0 0,0-1-1 0 0,1-1 1 0 0,0 0-1 0 0,0-1 1 0 0,1 0-1 0 0,-1-2 1 0 0,8 1-77 0 0,-6-5 172 0 0,0-1 0 0 0,0 0-1 0 0,0-1 1 0 0,0-1 0 0 0,-1-1 0 0 0,1-1-1 0 0,-1 0 1 0 0,-1-1 0 0 0,0-1 0 0 0,0 0-1 0 0,-1-1 1 0 0,0-1 0 0 0,0 0 0 0 0,-1-1-1 0 0,7-8-171 0 0,-18 17 31 0 0,35-31 243 0 0,-1-2 0 0 0,-1-2 0 0 0,-3-1 0 0 0,-1-2-1 0 0,-2-1 1 0 0,12-22-274 0 0,-10 11-31 0 0,-3 0-1 0 0,-2-2 1 0 0,-2-2-1 0 0,-2 0 1 0 0,-4-1 0 0 0,-1-1-1 0 0,-1-15 32 0 0,-7-88-289 0 0,-11 159 267 0 0,0 0 0 0 0,1 0 0 0 0,-1 0 0 0 0,0 0-1 0 0,0 1 1 0 0,-1-1 0 0 0,1 0 0 0 0,-1 1 0 0 0,1-1 0 0 0,-1 1 0 0 0,0-1 0 0 0,0 1 0 0 0,0 0 0 0 0,0 0 0 0 0,0 0 0 0 0,0 0 0 0 0,-1 0 0 0 0,1 0 0 0 0,-1 1 0 0 0,1-1 0 0 0,-1 1 0 0 0,0-1-1 0 0,1 1 1 0 0,-1 0 0 0 0,0 0 0 0 0,0 1 0 0 0,0-1 0 0 0,0 0 0 0 0,0 1 0 0 0,0 0 0 0 0,0 0 0 0 0,0 0 0 0 0,0 0 0 0 0,0 0 0 0 0,0 0 0 0 0,0 1 0 0 0,0-1 0 0 0,1 1 0 0 0,-1 0-1 0 0,0 0 1 0 0,0 0 0 0 0,0 1 0 0 0,1-1 0 0 0,-1 0 0 0 0,1 1 0 0 0,-1 0 0 0 0,1 0 0 0 0,-1 0 0 0 0,1 0 0 0 0,-1 1 22 0 0,-16 18-1 0 0,1 2-1 0 0,1 0 1 0 0,1 1 0 0 0,1 1 0 0 0,1 0 0 0 0,1 1-1 0 0,1 1 1 0 0,1 0 0 0 0,2 0 0 0 0,1 1 0 0 0,-1 11 1 0 0,-3 0-15 0 0,3 1 1 0 0,1 1-1 0 0,2-1 1 0 0,2 1 0 0 0,1 0-1 0 0,2 0 1 0 0,2 0-1 0 0,2 0 1 0 0,2-1-1 0 0,3 12 16 0 0,-5-41-12 0 0,-1 1 0 0 0,2-1 0 0 0,-1 0 1 0 0,2 0-1 0 0,-1 0 0 0 0,2-1 1 0 0,-1 1-1 0 0,1-1 0 0 0,1-1 1 0 0,0 1-1 0 0,0-1 0 0 0,1 0 1 0 0,0 0-1 0 0,0-1 0 0 0,1-1 1 0 0,0 1-1 0 0,1-1 0 0 0,0-1 1 0 0,0 0-1 0 0,0 0 0 0 0,1-1 1 0 0,-1 0-1 0 0,1-1 0 0 0,0 0 1 0 0,1-1-1 0 0,-1 0 0 0 0,1 0 1 0 0,0-1 10 0 0,-5-2 8 0 0,5 0 42 0 0,-1 1 0 0 0,0-2 1 0 0,1 1-1 0 0,-1-2 0 0 0,0 1 0 0 0,0-1 1 0 0,0-1-1 0 0,0 0 0 0 0,0-1 1 0 0,8-4-51 0 0,-6 2 95 0 0,-1-2 0 0 0,0 0 0 0 0,0 0 1 0 0,-1-1-1 0 0,0-1 0 0 0,0 0 0 0 0,-1 0 1 0 0,0-1-1 0 0,-1 0 0 0 0,0-1 0 0 0,-1 0 1 0 0,-1 0-1 0 0,0-1 0 0 0,0 0 0 0 0,-1 0 1 0 0,-1-1-1 0 0,0 1 0 0 0,-1-1 0 0 0,0 0 1 0 0,-1 0-1 0 0,-1-1 0 0 0,0 1 0 0 0,-1-1 1 0 0,-1 1-1 0 0,0-1 0 0 0,-2-12-95 0 0,0 19-61 0 0,-1 1 0 0 0,0-1 0 0 0,-1 1 0 0 0,0 0 0 0 0,0 0 0 0 0,0 0 0 0 0,-1 0 0 0 0,0 1 0 0 0,0 0 0 0 0,0 0 0 0 0,-1 0 0 0 0,0 1 0 0 0,0 0 0 0 0,0 0 0 0 0,-1 0 0 0 0,0 1 0 0 0,0 0 0 0 0,0 0 0 0 0,0 1 0 0 0,-1 0 0 0 0,1 0 0 0 0,-1 1 0 0 0,0 0 0 0 0,-6-1 61 0 0,-3-1-286 0 0,0 1-1 0 0,-1 1 0 0 0,1 1 1 0 0,-1 0-1 0 0,1 1 0 0 0,0 1 1 0 0,-1 1-1 0 0,1 0 0 0 0,0 1 1 0 0,0 1-1 0 0,-2 1 287 0 0,-83 41-3695 0 0,40-5-3238 0 0,44-26 1527 0 0</inkml:trace>
</inkml:ink>
</file>

<file path=ppt/ink/ink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8.9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166 783 432 0 0,'0'0'2014'0'0,"0"0"-482"0"0,0 0-53 0 0,0 0 159 0 0,0 0 112 0 0,0 0-38 0 0,0 0-194 0 0,0 0-259 0 0,0 0-335 0 0,0 0-295 0 0,0 0-226 0 0,0 0-184 0 0,0 0-94 0 0,-16 3-24 0 0,-47 9-21 0 0,60-11-75 0 0,0 1 0 0 0,1-1 0 0 0,-1 0 0 0 0,1 0 0 0 0,-1 1 0 0 0,1 0 0 0 0,0-1 0 0 0,-1 1 0 0 0,1 0-1 0 0,0 0 1 0 0,0 0 0 0 0,0 0 0 0 0,1 1 0 0 0,-1-1 0 0 0,0 0 0 0 0,1 1 0 0 0,0-1 0 0 0,-1 1 0 0 0,1 0 0 0 0,0-1-1 0 0,0 1 1 0 0,0 1-5 0 0,-5 11 11 0 0,0-2-53 0 0,0 0-1 0 0,1 0 1 0 0,0 1 0 0 0,1 0-1 0 0,1-1 1 0 0,0 1 0 0 0,1 1-1 0 0,1-1 1 0 0,0 0 0 0 0,1 0-1 0 0,0 0 1 0 0,2 8 42 0 0,-1-17 40 0 0,1 0 0 0 0,0 0 0 0 0,1 0 0 0 0,-1-1 0 0 0,1 1 0 0 0,0-1 0 0 0,0 0 1 0 0,0 0-1 0 0,0 0 0 0 0,1 0 0 0 0,0 0 0 0 0,-1-1 0 0 0,2 1 0 0 0,-1-1 0 0 0,0 0 0 0 0,0-1 0 0 0,1 1 0 0 0,0-1 0 0 0,-1 0 0 0 0,1 0 0 0 0,0 0 0 0 0,0 0 1 0 0,0-1-1 0 0,0 0 0 0 0,1 0 0 0 0,-1-1 0 0 0,0 1 0 0 0,0-1 0 0 0,0 0 0 0 0,1 0 0 0 0,-1-1 0 0 0,0 0 0 0 0,0 0 0 0 0,0 0 0 0 0,0 0 0 0 0,0-1 1 0 0,0 0-1 0 0,0 0 0 0 0,-1 0 0 0 0,1 0 0 0 0,0-1 0 0 0,-1 0 0 0 0,0 0 0 0 0,4-3-40 0 0,7-7 341 0 0,-1-1 0 0 0,0 0 0 0 0,-1-1 0 0 0,0-1 0 0 0,-1 0 0 0 0,-1 0 0 0 0,-1-1 0 0 0,0-1 0 0 0,-1 0 0 0 0,-1 0 0 0 0,-1 0 0 0 0,3-13-341 0 0,3-95 116 0 0,-13 122-167 0 0,-1-1-1 0 0,0 1 1 0 0,1 0-1 0 0,-2 1 1 0 0,1-1-1 0 0,0 0 1 0 0,-1 0-1 0 0,1 0 1 0 0,-1 1-1 0 0,0-1 1 0 0,-1 1-1 0 0,1-1 1 0 0,0 1-1 0 0,-1 0 1 0 0,0 0 0 0 0,0 0-1 0 0,0 0 1 0 0,0 1-1 0 0,0-1 1 0 0,0 1-1 0 0,-1 0 1 0 0,1 0-1 0 0,-1 0 1 0 0,0 0-1 0 0,1 1 1 0 0,-1-1-1 0 0,0 1 1 0 0,0 0-1 0 0,-3 0 52 0 0,0 1-155 0 0,0 1 0 0 0,-1 0 0 0 0,1 0-1 0 0,0 1 1 0 0,0-1 0 0 0,0 2 0 0 0,0-1 0 0 0,0 1-1 0 0,0 0 1 0 0,1 1 0 0 0,-1-1 0 0 0,1 1 0 0 0,0 1-1 0 0,0-1 1 0 0,1 1 0 0 0,-1 0 0 0 0,1 0 0 0 0,0 1-1 0 0,0-1 1 0 0,1 1 0 0 0,0 0 0 0 0,0 1 0 0 0,0-1-1 0 0,1 1 1 0 0,0-1 0 0 0,0 1 0 0 0,0 0 0 0 0,1 0-1 0 0,0 0 1 0 0,1 0 0 0 0,-1 1 0 0 0,1-1 0 0 0,1 0-1 0 0,0 1 1 0 0,0-1 0 0 0,0 1 0 0 0,1-1 0 0 0,0 0-1 0 0,0 1 1 0 0,1 1 155 0 0,2-4 18 0 0,0 0 1 0 0,0 0-1 0 0,1-1 0 0 0,-1 0 0 0 0,1 1 0 0 0,0-1 0 0 0,0-1 0 0 0,1 1 0 0 0,-1-1 1 0 0,1 0-1 0 0,-1 0 0 0 0,1-1 0 0 0,0 1 0 0 0,0-2 0 0 0,0 1 0 0 0,1 0 0 0 0,-1-1 1 0 0,0 0-1 0 0,0-1 0 0 0,1 1 0 0 0,-1-1 0 0 0,1 0 0 0 0,-1-1 0 0 0,0 0 0 0 0,0 0 1 0 0,1 0-1 0 0,2-2-18 0 0,12 0 411 0 0,0-2 0 0 0,-1-1 0 0 0,1 0 0 0 0,-2-2 0 0 0,1 0 0 0 0,-1-1 0 0 0,0-1 1 0 0,-1-1-1 0 0,10-7-411 0 0,-10 7 442 0 0,74-66 2062 0 0,-96 107-2441 0 0,3-27-68 0 0,-4 9-70 0 0,0 1-1 0 0,1-1 0 0 0,0 1 0 0 0,1 0 1 0 0,1 1-1 0 0,0-1 0 0 0,0 0 0 0 0,1 1 1 0 0,1-1-1 0 0,1 1 0 0 0,-1-1 0 0 0,2 0 1 0 0,2 8 75 0 0,-2-17 9 0 0,0 0 1 0 0,1 0-1 0 0,0 0 1 0 0,0 0-1 0 0,1 0 1 0 0,-1-1-1 0 0,0 0 0 0 0,1 1 1 0 0,0-1-1 0 0,0-1 1 0 0,0 1-1 0 0,0 0 1 0 0,1-1-1 0 0,-1 0 1 0 0,0 0-1 0 0,1 0 1 0 0,0-1-1 0 0,-1 0 1 0 0,1 1-1 0 0,0-2 1 0 0,0 1-1 0 0,-1 0 1 0 0,1-1-1 0 0,0 0 1 0 0,0 0-1 0 0,0-1 1 0 0,0 1-1 0 0,0-1 1 0 0,-1 0-1 0 0,1 0 1 0 0,0-1-1 0 0,-1 1 1 0 0,1-1-1 0 0,-1 0 1 0 0,3-2-10 0 0,23-17 290 0 0,-1-1 1 0 0,-1-1 0 0 0,-2-2 0 0 0,0-1-1 0 0,-1-1 1 0 0,-2-1 0 0 0,0-2-291 0 0,10-16 352 0 0,-66 125-3389 0 0,31-71 2791 0 0,0-5 155 0 0,1 0-1 0 0,-1 1 1 0 0,1-1 0 0 0,-1 1 0 0 0,1-1-1 0 0,0 1 1 0 0,0 0 0 0 0,1 0 0 0 0,-1-1-1 0 0,1 1 1 0 0,0 0 0 0 0,0 0 0 0 0,0-1-1 0 0,0 1 1 0 0,1 0 0 0 0,0 0 0 0 0,-1-1-1 0 0,1 1 1 0 0,1-1 0 0 0,-1 1 0 0 0,0-1-1 0 0,1 1 1 0 0,0-1 0 0 0,0 0 0 0 0,0 1-1 0 0,0-1 1 0 0,0 0 0 0 0,1 0 0 0 0,-1-1-1 0 0,1 1 1 0 0,0 0 0 0 0,-1-1 0 0 0,1 0-1 0 0,1 0 1 0 0,-1 0 0 0 0,1 1 91 0 0,4-1 61 0 0,1 0 0 0 0,0-1-1 0 0,0 0 1 0 0,0 0 0 0 0,0-1 0 0 0,0 0 0 0 0,0-1 0 0 0,0 0 0 0 0,0 0 0 0 0,0-1 0 0 0,0 0 0 0 0,4-2-61 0 0,11-8 460 0 0,0-1 0 0 0,-2-1 1 0 0,1-1-1 0 0,-2-2 0 0 0,0 0 1 0 0,-1 0-1 0 0,-1-2 0 0 0,-1-1 1 0 0,8-10-461 0 0,-3 5 516 0 0,12-10-431 0 0,-2-1-1 0 0,-2-2 1 0 0,-1-2 0 0 0,-2 0-1 0 0,-2-2 1 0 0,-2-1-1 0 0,-2-1 1 0 0,-1 0-1 0 0,-3-2 1 0 0,-1-1 0 0 0,-3 0-1 0 0,4-25-84 0 0,-15 62-22 0 0,-1 0-1 0 0,0 0 0 0 0,0-1 1 0 0,-1 1-1 0 0,0-1 1 0 0,-1 1-1 0 0,0-1 0 0 0,-1 1 1 0 0,0 0-1 0 0,-1-1 1 0 0,0 1-1 0 0,-1 0 0 0 0,0 0 1 0 0,0 0-1 0 0,-1 0 1 0 0,0 0-1 0 0,-1 1 0 0 0,-2-5 23 0 0,5 13-32 0 0,0-1 0 0 0,0 1 0 0 0,1 0 1 0 0,-1-1-1 0 0,0 1 0 0 0,0 0 0 0 0,0 0 0 0 0,0 0 0 0 0,0 1 0 0 0,0-1 0 0 0,-1 0 0 0 0,1 1 0 0 0,0-1 0 0 0,0 1 0 0 0,-1 0 0 0 0,1 0 0 0 0,0 0 0 0 0,0 0 0 0 0,-1 0 0 0 0,1 0 0 0 0,0 0 0 0 0,0 1 0 0 0,0-1 0 0 0,-1 1 0 0 0,1 0 0 0 0,0 0 0 0 0,0 0 0 0 0,0 0 0 0 0,0 0 0 0 0,0 0 0 0 0,0 0 0 0 0,1 0 0 0 0,-1 1 0 0 0,0-1 0 0 0,1 1 0 0 0,-1-1 1 0 0,1 1-1 0 0,-1 0 32 0 0,-47 72-421 0 0,33-30 462 0 0,2 0-1 0 0,2 1 0 0 0,3 1 0 0 0,1 0 1 0 0,1 9-41 0 0,1 0 8 0 0,2 0 0 0 0,3 1 0 0 0,2-1 1 0 0,3 0-1 0 0,1 1 0 0 0,10 31-8 0 0,-4-24-45 0 0,36 118-235 0 0,-26-131-903 0 0,-21-82-9119 0 0,-4 21 5962 0 0,0 3-181 0 0</inkml:trace>
</inkml:ink>
</file>

<file path=ppt/ink/ink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9.0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0 108 14731 0 0,'0'0'1062'0'0,"0"0"-249"0"0,0 0 31 0 0,0 0 107 0 0,0 0-23 0 0,0 0-167 0 0,33-6-167 0 0,108-17-147 0 0,221-22 617 0 0,-135 21-3171 0 0,-164 18-3153 0 0,-31 3-5879 0 0</inkml:trace>
</inkml:ink>
</file>

<file path=ppt/ink/ink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9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1 453 0 0 0,'0'0'1043'0'0,"0"0"515"0"0,0 0 233 0 0,0 0 84 0 0,0 0 17 0 0,0 0-38 0 0,0 0-155 0 0,0 0-204 0 0,0 0-219 0 0,0 0-209 0 0,29-17-111 0 0,90-56-98 0 0,-37 1 709 0 0,-62 48-1179 0 0,142-125 1024 0 0,-129 124-1267 0 0,-17 12-103 0 0,0 1 0 0 0,1 1 0 0 0,0 0 1 0 0,1 1-1 0 0,0 1 0 0 0,1 1 1 0 0,0 0-1 0 0,8-1-42 0 0,-23 8-9 0 0,-1 1 0 0 0,0 0 0 0 0,0 0 0 0 0,0 0 0 0 0,0 0 0 0 0,1 0 0 0 0,-1 1 0 0 0,0 0 0 0 0,0-1 0 0 0,0 1 0 0 0,0 0 0 0 0,0 1 0 0 0,0-1 1 0 0,0 0-1 0 0,-1 1 0 0 0,1 0 0 0 0,0 0 0 0 0,-1-1 0 0 0,1 1 0 0 0,-1 1 0 0 0,0-1 0 0 0,1 0 0 0 0,-1 1 0 0 0,0-1 0 0 0,-1 1 0 0 0,1-1 0 0 0,0 1 0 0 0,-1 0 0 0 0,1 0 0 0 0,-1 0 0 0 0,0 0 0 0 0,0 0 0 0 0,0 0 0 0 0,-1 0 0 0 0,1 0 1 0 0,-1 0-1 0 0,1 0 0 0 0,-1 1 0 0 0,0-1 0 0 0,0 0 0 0 0,0 0 0 0 0,-1 0 9 0 0,3 11 32 0 0,-1 0 1 0 0,0 0 0 0 0,-1 0 0 0 0,0-1-1 0 0,-1 1 1 0 0,-1 0 0 0 0,0 0-1 0 0,-1-1 1 0 0,0 1 0 0 0,-1-1 0 0 0,-1 0-1 0 0,0 0 1 0 0,-1-1 0 0 0,0 1-1 0 0,-1-1 1 0 0,0 0 0 0 0,-1-1-1 0 0,0 0 1 0 0,-1 0 0 0 0,0-1 0 0 0,-1 0-1 0 0,0-1 1 0 0,-7 6-33 0 0,-13 11-56 0 0,-1 0-1 0 0,-1-2 1 0 0,-1-2-1 0 0,-1-1 1 0 0,0-2 0 0 0,-2-1-1 0 0,-9 3 57 0 0,6-14-412 0 0,47-30-1376 0 0,112-94-3172 0 0,-71 74-2423 0 0,-32 27 731 0 0</inkml:trace>
</inkml:ink>
</file>

<file path=ppt/ink/ink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00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255 81 8362 0 0,'0'0'2164'0'0,"0"0"-365"0"0,0 0-213 0 0,0 0-123 0 0,0 0-237 0 0,0 0-244 0 0,0 0-168 0 0,0 0-202 0 0,0 0-136 0 0,0 0-100 0 0,0 0-89 0 0,0 0-67 0 0,-33 23-71 0 0,-104 73-59 0 0,81-36-69 0 0,51-47-25 0 0,0-3-24 0 0,2 0 0 0 0,-1-1 0 0 0,1 1 0 0 0,0 1-1 0 0,1-1 1 0 0,0 0 0 0 0,1 1 0 0 0,0-1 0 0 0,1 1 0 0 0,0-1 0 0 0,1 1 0 0 0,0 1 28 0 0,-1-7-17 0 0,1-1 1 0 0,0 0 0 0 0,0 1-1 0 0,0-1 1 0 0,0 0 0 0 0,0 0-1 0 0,1 0 1 0 0,0 0 0 0 0,0 0-1 0 0,0 0 1 0 0,0-1 0 0 0,1 1-1 0 0,0-1 1 0 0,-1 1 0 0 0,1-1-1 0 0,0 0 1 0 0,0 0 0 0 0,1 0 0 0 0,-1 0-1 0 0,1-1 1 0 0,-1 1 0 0 0,1-1-1 0 0,0 0 1 0 0,0 0 0 0 0,0-1-1 0 0,0 1 1 0 0,0-1 0 0 0,0 0-1 0 0,5 1 17 0 0,0-1 105 0 0,0 0 0 0 0,0-1 1 0 0,0 0-1 0 0,0 0 0 0 0,0-1 0 0 0,0 0 0 0 0,0-1 0 0 0,0 0 0 0 0,0 0 0 0 0,0-1 1 0 0,-1 0-1 0 0,1-1 0 0 0,-1 0 0 0 0,0 0 0 0 0,0-1 0 0 0,0 1 0 0 0,-1-2 0 0 0,1 1 1 0 0,-2-1-1 0 0,1 0 0 0 0,0-1 0 0 0,-1 0 0 0 0,3-4-105 0 0,3-3 190 0 0,0 0 0 0 0,-1-1 0 0 0,0 0 0 0 0,-2-1 0 0 0,1 0 0 0 0,-2 0 0 0 0,0-1 0 0 0,-2 0 0 0 0,1-1 0 0 0,-2 1 0 0 0,0-1 0 0 0,-2 0 0 0 0,0-1 0 0 0,0 1 0 0 0,-1-18-190 0 0,-11-58-657 0 0,9 92 509 0 0,-1 0-1 0 0,1 0 1 0 0,-1 0-1 0 0,0 0 1 0 0,0 0 0 0 0,0 0-1 0 0,0 0 1 0 0,0 0-1 0 0,0 0 1 0 0,-1 0-1 0 0,1 1 1 0 0,0-1-1 0 0,-1 0 1 0 0,0 1-1 0 0,1-1 1 0 0,-1 1 0 0 0,0 0-1 0 0,0-1 1 0 0,0 1-1 0 0,0 0 1 0 0,0 0-1 0 0,0 0 1 0 0,0 1-1 0 0,0-1 1 0 0,0 0 0 0 0,0 1-1 0 0,0-1 1 0 0,-1 1-1 0 0,1 0 1 0 0,0 0-1 0 0,0 0 1 0 0,-1 0-1 0 0,1 0 1 0 0,0 0 0 0 0,0 1-1 0 0,0-1 1 0 0,-1 1-1 0 0,1-1 1 0 0,0 1-1 0 0,-2 1 149 0 0,-26 17-8842 0 0,21-11-801 0 0</inkml:trace>
</inkml:ink>
</file>

<file path=ppt/ink/ink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00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1 273 8554 0 0,'0'0'3511'0'0,"0"0"-786"0"0,0 0-549 0 0,0 0-395 0 0,0 0-394 0 0,0 0-260 0 0,0 0-181 0 0,0 0-104 0 0,0 0-122 0 0,0 0-146 0 0,0 0-116 0 0,29-32-143 0 0,89-98-112 0 0,-69 71-14 0 0,-47 55-222 0 0,1 0 0 0 0,-1 1 0 0 0,1-1-1 0 0,0 1 1 0 0,0 0 0 0 0,0 0 0 0 0,1 0 0 0 0,-1 0 0 0 0,1 0 0 0 0,0 1-1 0 0,-1-1 1 0 0,1 1 0 0 0,0 0 0 0 0,0 1 0 0 0,1-1 0 0 0,-1 1-1 0 0,0-1 1 0 0,0 1 0 0 0,1 0 0 0 0,-1 1 0 0 0,1-1 0 0 0,2 1 33 0 0,15 51-1054 0 0,-21-7 940 0 0,13 32-17 0 0,-11-75 154 0 0,0 1 0 0 0,1-1 1 0 0,-1 0-1 0 0,0-1 0 0 0,0 1 0 0 0,1-1 1 0 0,-1 1-1 0 0,0-1 0 0 0,1 0 0 0 0,-1 0 1 0 0,0 0-1 0 0,1-1 0 0 0,-1 1 1 0 0,0-1-1 0 0,0 0 0 0 0,1 0 0 0 0,-1 0 1 0 0,0 0-1 0 0,0 0 0 0 0,0-1 0 0 0,0 1 1 0 0,0-1-1 0 0,-1 0 0 0 0,1 0 1 0 0,0 0-1 0 0,-1 0 0 0 0,1-1 0 0 0,-1 1 1 0 0,0-1-1 0 0,0 1 0 0 0,0-1 0 0 0,0 0 1 0 0,0 0-24 0 0,-2 3 0 0 0,3-3 17 0 0,10-11 25 0 0,0 1 1 0 0,2 1-1 0 0,-1 0 0 0 0,2 1 1 0 0,-1 0-1 0 0,2 1 1 0 0,-1 1-1 0 0,14-5-42 0 0,-29 13-16 0 0,0 1 0 0 0,0-1 1 0 0,1 1-1 0 0,-1 0 0 0 0,0-1 1 0 0,1 1-1 0 0,-1 0 0 0 0,0 0 0 0 0,1 0 1 0 0,-1 0-1 0 0,0 0 0 0 0,1 0 1 0 0,-1 0-1 0 0,0 0 0 0 0,1 0 0 0 0,-1 1 1 0 0,0-1-1 0 0,0 0 0 0 0,1 1 0 0 0,-1-1 1 0 0,0 1-1 0 0,0 0 0 0 0,0-1 1 0 0,1 1-1 0 0,-1 0 0 0 0,0 0 0 0 0,0 0 1 0 0,0 0-1 0 0,0 0 0 0 0,-1 0 1 0 0,1 0-1 0 0,0 0 0 0 0,0 0 0 0 0,-1 0 1 0 0,1 0-1 0 0,0 0 0 0 0,-1 1 0 0 0,1-1 1 0 0,-1 0-1 0 0,0 0 0 0 0,1 1 1 0 0,-1 0 15 0 0,3 66-585 0 0,-4-46 254 0 0,15 26-3362 0 0,13-27-8075 0 0,-21-20 4201 0 0</inkml:trace>
</inkml:ink>
</file>

<file path=ppt/ink/ink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01.5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34 240 56 0 0,'0'0'1075'0'0,"0"0"-151"0"0,0 0 127 0 0,0 0 241 0 0,0 0 99 0 0,0 0 2 0 0,0 0 8 0 0,0 0-10 0 0,0 0-33 0 0,0 0-77 0 0,0 0-88 0 0,33 1-128 0 0,105-1-157 0 0,-133 0-830 0 0,0 0-1 0 0,0 0 1 0 0,0 0 0 0 0,0-1-1 0 0,0 1 1 0 0,0-1-1 0 0,0 0 1 0 0,0-1-1 0 0,0 1 1 0 0,-1-1-1 0 0,1 0 1 0 0,0 0-1 0 0,-1-1 1 0 0,0 1 0 0 0,3-2-78 0 0,2-3 185 0 0,-8 7-179 0 0,7-4 118 0 0,0 0 0 0 0,-1 0 0 0 0,1-1 0 0 0,-1 0 0 0 0,1 0 0 0 0,-1 0 0 0 0,-1-1 0 0 0,1 0 0 0 0,-1-1 0 0 0,0 1 0 0 0,-1-1 0 0 0,1-1 0 0 0,-2 1 1 0 0,1-1-1 0 0,-1 1 0 0 0,0-1 0 0 0,0 0 0 0 0,-1-1 0 0 0,0 1 0 0 0,0-1 0 0 0,-1 1 0 0 0,-1-1-124 0 0,-1 6-35 0 0,-1 0 1 0 0,1 1-1 0 0,-1-1 1 0 0,0 1-1 0 0,0-1 1 0 0,0 1-1 0 0,-1 0 1 0 0,1-1-1 0 0,0 1 1 0 0,-1 0-1 0 0,1 0 1 0 0,-1 0 0 0 0,0 0-1 0 0,0 0 1 0 0,0 0-1 0 0,0 1 1 0 0,0-1-1 0 0,0 1 1 0 0,0-1-1 0 0,-1 1 1 0 0,1 0-1 0 0,-1 0 1 0 0,1 0-1 0 0,0 0 1 0 0,-1 0-1 0 0,0 0 1 0 0,1 1-1 0 0,-2-1 35 0 0,-75-7-1588 0 0,67 7 1522 0 0,0 1 0 0 0,0 1 0 0 0,1 0 1 0 0,-1 1-1 0 0,1 0 0 0 0,-1 0 0 0 0,1 2 0 0 0,0-1 0 0 0,0 1 0 0 0,0 1 1 0 0,0 0-1 0 0,1 0 0 0 0,0 1 0 0 0,0 1 0 0 0,0 0 0 0 0,1 0 0 0 0,0 1 0 0 0,1 0 1 0 0,-1 0-1 0 0,2 1 0 0 0,-1 0 0 0 0,1 0 0 0 0,0 1 0 0 0,1 0 0 0 0,0 0 1 0 0,1 0-1 0 0,0 1 0 0 0,1 0 0 0 0,0 0 0 0 0,0 0 0 0 0,2 1 0 0 0,-1-1 0 0 0,1 1 1 0 0,1-1-1 0 0,0 1 0 0 0,0 7 66 0 0,3-13 31 0 0,-1 1 0 0 0,1-1 0 0 0,0 0 0 0 0,1 0 1 0 0,0 0-1 0 0,0 0 0 0 0,0 0 0 0 0,0-1 0 0 0,1 1 0 0 0,0-1 0 0 0,0 0 1 0 0,0 0-1 0 0,1 0 0 0 0,0-1 0 0 0,0 0 0 0 0,0 1 0 0 0,0-2 1 0 0,1 1-1 0 0,-1-1 0 0 0,1 0 0 0 0,0 0 0 0 0,2 1-31 0 0,142 33 769 0 0,-116-34-910 0 0,0-2 1 0 0,1-2-1 0 0,-1-1 1 0 0,0-1-1 0 0,5-3 141 0 0,94-29-7983 0 0,-101 24 277 0 0</inkml:trace>
</inkml:ink>
</file>

<file path=ppt/ink/ink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09.9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150 752 0 0 0,'0'30'939'0'0,"0"100"112"0"0,-21 173 3302 0 0,17-265-3897 0 0,-2 0 1 0 0,-1 0-1 0 0,-2 0 1 0 0,-1-1-1 0 0,-3 0 1 0 0,-7 16-457 0 0,-6-16 2882 0 0,1-33 2879 0 0,17-52-3668 0 0,11 5-1965 0 0,3 0 0 0 0,1 1 1 0 0,2 0-1 0 0,1 0 1 0 0,3 1-1 0 0,1 0 1 0 0,2 1-1 0 0,2 1 0 0 0,2 1 1 0 0,12-17-129 0 0,-7 7-14 0 0,3 1 0 0 0,2 2 0 0 0,1 0 0 0 0,3 2 0 0 0,1 2 0 0 0,2 1 0 0 0,9-4 14 0 0,-37 34-26 0 0,1 2-1 0 0,-1-1 0 0 0,1 1 1 0 0,1 1-1 0 0,0 0 0 0 0,0 0 1 0 0,0 1-1 0 0,0 1 0 0 0,1 0 1 0 0,0 0-1 0 0,0 1 0 0 0,1 1 1 0 0,-1 0-1 0 0,1 1 0 0 0,-1 0 1 0 0,2 1 26 0 0,-11 2-9 0 0,1 1 1 0 0,-1 1-1 0 0,0-1 1 0 0,1 0 0 0 0,-1 1-1 0 0,0 0 1 0 0,-1 0-1 0 0,1 0 1 0 0,0 0 0 0 0,-1 0-1 0 0,0 0 1 0 0,1 1-1 0 0,-1-1 1 0 0,0 1-1 0 0,-1-1 1 0 0,1 1 0 0 0,-1 0-1 0 0,0 0 1 0 0,0 0-1 0 0,0 0 1 0 0,0 0 0 0 0,-1 0-1 0 0,1 0 1 0 0,-1 0-1 0 0,0 0 1 0 0,0 0-1 0 0,-1 0 1 0 0,1 0 0 0 0,-1 0-1 0 0,0 0 1 0 0,-1 2 8 0 0,2 7 67 0 0,-2 9-18 0 0,-1 1-1 0 0,-2-1 1 0 0,0 0-1 0 0,-1-1 0 0 0,-1 1 1 0 0,-1-1-1 0 0,-1 0 1 0 0,-1-1-1 0 0,-1 0 0 0 0,0-1 1 0 0,-2 0-1 0 0,0-1 1 0 0,-1 0-1 0 0,-1-1 0 0 0,0-1 1 0 0,-1 0-1 0 0,-16 11-48 0 0,23-20-265 0 0,0 0-1 0 0,-1-1 0 0 0,1 0 1 0 0,-1 0-1 0 0,-1-1 0 0 0,1-1 1 0 0,-1 0-1 0 0,1 0 0 0 0,-1-1 1 0 0,0 0-1 0 0,-6 0 266 0 0,13-2-106 0 0,1-1 1 0 0,-1 1-1 0 0,0-1 1 0 0,1 0-1 0 0,-1 0 1 0 0,1-1-1 0 0,-1 1 1 0 0,1-1-1 0 0,-1 1 1 0 0,1-1-1 0 0,-1 0 1 0 0,1 0-1 0 0,-1-1 1 0 0,1 1-1 0 0,0-1 0 0 0,0 0 1 0 0,0 1-1 0 0,0-1 1 0 0,0-1-1 0 0,0 1 1 0 0,0 0-1 0 0,1-1 1 0 0,-1 1-1 0 0,1-1 1 0 0,0 0-1 0 0,0 0 1 0 0,0 0-1 0 0,0 0 1 0 0,0 0-1 0 0,1 0 1 0 0,-1-1-1 0 0,1 1 0 0 0,0 0 1 0 0,0-1-1 0 0,0 1 1 0 0,0-1-1 0 0,1-2 106 0 0,-2-1-1065 0 0,1-1 0 0 0,1 0-1 0 0,-1 0 1 0 0,1 1-1 0 0,1-1 1 0 0,-1 0-1 0 0,1 1 1 0 0,1-1-1 0 0,-1 0 1 0 0,1 1 0 0 0,2-6 1065 0 0,2 0-2661 0 0</inkml:trace>
  <inkml:trace contextRef="#ctx0" brushRef="#br0" timeOffset="1287.143">965 619 5833 0 0,'0'0'2557'0'0,"0"0"-258"0"0,0 0-161 0 0,0 0-205 0 0,0 0-324 0 0,0 0-349 0 0,0 0-317 0 0,0 0-248 0 0,0 0-203 0 0,0 0-168 0 0,0 0-112 0 0,0 0-79 0 0,0 0-51 0 0,-28 20-37 0 0,-89 64-14 0 0,113-82-30 0 0,0 1 1 0 0,0 0 0 0 0,1 0 0 0 0,-1 0-1 0 0,1 1 1 0 0,-1-1 0 0 0,1 1 0 0 0,0-1-1 0 0,1 1 1 0 0,-1 0 0 0 0,1 1 0 0 0,-1-1-1 0 0,1 0 1 0 0,1 1 0 0 0,-3 3-2 0 0,-1 7 3 0 0,0-1-53 0 0,0-1 0 0 0,0 1 0 0 0,2 1 0 0 0,-1-1 0 0 0,2 0 0 0 0,0 1 0 0 0,1-1 0 0 0,0 1 1 0 0,1 0-1 0 0,1-1 0 0 0,0 4 50 0 0,0-15-2 0 0,0 1 0 0 0,-1-1 1 0 0,1 0-1 0 0,0 1 0 0 0,1-1 1 0 0,-1 0-1 0 0,1 0 1 0 0,-1 0-1 0 0,1 0 0 0 0,0 0 1 0 0,0-1-1 0 0,0 1 0 0 0,0 0 1 0 0,1-1-1 0 0,-1 0 1 0 0,1 1-1 0 0,-1-1 0 0 0,1 0 1 0 0,0 0-1 0 0,0-1 0 0 0,0 1 1 0 0,0 0-1 0 0,0-1 1 0 0,0 0-1 0 0,1 0 0 0 0,-1 0 1 0 0,0 0-1 0 0,1 0 0 0 0,-1-1 1 0 0,0 1-1 0 0,1-1 1 0 0,-1 0-1 0 0,1 0 0 0 0,-1 0 1 0 0,0-1-1 0 0,1 0 2 0 0,7 0 131 0 0,0-1 1 0 0,-1 0-1 0 0,1-1 1 0 0,-1-1-1 0 0,0 0 0 0 0,0 0 1 0 0,-1 0-1 0 0,1-1 0 0 0,-1-1 1 0 0,9-6-132 0 0,-6 3 168 0 0,0 0 0 0 0,0-1 0 0 0,-1-1 0 0 0,-1 0 0 0 0,1 0 0 0 0,-2-1 1 0 0,0 0-1 0 0,0 0 0 0 0,-1-1 0 0 0,-1-1 0 0 0,0 1 0 0 0,0-1 1 0 0,-2 0-1 0 0,0-1 0 0 0,0 1 0 0 0,-2-1 0 0 0,1 0 0 0 0,-2 0 0 0 0,0 0 1 0 0,-1 0-1 0 0,-1 0 0 0 0,0-1 0 0 0,-2-11-168 0 0,1 20-23 0 0,0 1-1 0 0,-1-1 1 0 0,0 1-1 0 0,-1 0 1 0 0,1 0 0 0 0,-1 0-1 0 0,0 0 1 0 0,-1 0 0 0 0,1 0-1 0 0,-1 1 1 0 0,-1 0-1 0 0,1-1 1 0 0,0 2 0 0 0,-1-1-1 0 0,0 0 1 0 0,0 1-1 0 0,-1 0 1 0 0,1 0 0 0 0,-1 1-1 0 0,0-1 1 0 0,0 1-1 0 0,0 1 1 0 0,0-1 0 0 0,-4 0 23 0 0,8 2-44 0 0,-1 0 1 0 0,1 0 0 0 0,0 1 0 0 0,-1-1 0 0 0,1 1 0 0 0,0 0 0 0 0,-1-1 0 0 0,1 1 0 0 0,-1 0 0 0 0,1 0-1 0 0,0 1 1 0 0,-1-1 0 0 0,1 0 0 0 0,0 1 0 0 0,-1 0 0 0 0,1-1 0 0 0,0 1 0 0 0,-1 0 0 0 0,1 0 0 0 0,0 0-1 0 0,0 1 1 0 0,0-1 0 0 0,0 0 0 0 0,0 1 0 0 0,0-1 0 0 0,1 1 0 0 0,-1 0 0 0 0,0-1 0 0 0,1 1 0 0 0,-1 0-1 0 0,1 0 1 0 0,0 0 0 0 0,-1 0 0 0 0,1 0 0 0 0,0 1 0 0 0,0-1 0 0 0,1 0 0 0 0,-1 0 0 0 0,0 1 0 0 0,1-1-1 0 0,-1 0 1 0 0,1 1 0 0 0,0-1 0 0 0,0 3 43 0 0,2-2 12 0 0,0 1 0 0 0,1-1-1 0 0,-1 0 1 0 0,1 1 0 0 0,0-2 0 0 0,0 1-1 0 0,0 0 1 0 0,0 0 0 0 0,0-1 0 0 0,0 0-1 0 0,1 1 1 0 0,-1-1 0 0 0,1-1 0 0 0,0 1-1 0 0,0 0 1 0 0,-1-1 0 0 0,1 0 0 0 0,0 0-1 0 0,0 0 1 0 0,0 0 0 0 0,3-1-12 0 0,153 8 720 0 0,-153-7-651 0 0,0-1 1 0 0,0 0-1 0 0,0-1 0 0 0,0 1 0 0 0,0-1 1 0 0,0-1-1 0 0,-1 1 0 0 0,1-1 1 0 0,0 0-1 0 0,-1-1 0 0 0,1 0 0 0 0,-1 0 1 0 0,0 0-1 0 0,0-1 0 0 0,0 0 0 0 0,-1 0 1 0 0,1 0-1 0 0,3-4-69 0 0,20-54 573 0 0,-27 103-1978 0 0,-2 189 1418 0 0,1-220-23 0 0,1 0-1 0 0,-1 0 0 0 0,2 0 1 0 0,0 0-1 0 0,0-1 1 0 0,0 1-1 0 0,1-1 1 0 0,1 0-1 0 0,0 0 0 0 0,0 0 1 0 0,1-1-1 0 0,-1 0 1 0 0,2 0-1 0 0,0 0 11 0 0,-5-7 26 0 0,0-1 0 0 0,1 1 0 0 0,-1-1 0 0 0,0 1 0 0 0,1-1 0 0 0,-1 0-1 0 0,0 0 1 0 0,1 0 0 0 0,-1 0 0 0 0,0-1 0 0 0,1 1 0 0 0,-1 0 0 0 0,0-1 0 0 0,1 0 0 0 0,-1 0 0 0 0,0 1 0 0 0,0-1-1 0 0,0-1 1 0 0,0 1 0 0 0,0 0 0 0 0,0 0 0 0 0,0-1 0 0 0,0 1 0 0 0,0-1 0 0 0,-1 0 0 0 0,1 1 0 0 0,-1-1 0 0 0,1 0-1 0 0,-1 0 1 0 0,0 0 0 0 0,1 0 0 0 0,-1 0 0 0 0,0 0 0 0 0,0 0 0 0 0,-1 0 0 0 0,1-1 0 0 0,0 1 0 0 0,-1 0 0 0 0,1-1-1 0 0,-1 1 1 0 0,0-2-26 0 0,10-14-40 0 0,10-12 83 0 0,-5 5-60 0 0,1 0 0 0 0,0 0 0 0 0,2 2 0 0 0,1 0 0 0 0,1 2 0 0 0,0 0 0 0 0,2 1 0 0 0,0 1 0 0 0,2 1 0 0 0,11-7 17 0 0,22 10-811 0 0,-51 52 187 0 0,-38 154 571 0 0,32-187 58 0 0,-1-3-6 0 0,1 0-1 0 0,-1 0 0 0 0,0 0 0 0 0,1 0 0 0 0,0 0 0 0 0,-1 0 1 0 0,1 0-1 0 0,0 0 0 0 0,-1 0 0 0 0,1 0 0 0 0,0 1 1 0 0,0-1-1 0 0,0 0 0 0 0,0 0 0 0 0,0 0 0 0 0,0 0 0 0 0,0 0 1 0 0,0 1-1 0 0,1-1 0 0 0,-1 0 0 0 0,0 0 0 0 0,1 0 1 0 0,-1 0-1 0 0,1 0 0 0 0,-1 0 0 0 0,1 0 0 0 0,-1 0 0 0 0,1 0 1 0 0,0 0-1 0 0,0 0 0 0 0,-1 0 0 0 0,1-1 0 0 0,0 1 1 0 0,0 0-1 0 0,0 0 0 0 0,0-1 0 0 0,0 1 0 0 0,0 0 0 0 0,0-1 1 0 0,0 1-1 0 0,0-1 0 0 0,0 0 2 0 0,60-37 364 0 0,-34 14-320 0 0,49-37-65 0 0,-58 44 2 0 0,0 1 0 0 0,1 1 1 0 0,0 0-1 0 0,1 1 0 0 0,1 1 1 0 0,0 1-1 0 0,1 1 0 0 0,13-4 19 0 0,-26 12 46 0 0,-8 1-63 0 0,-1 1-1 0 0,1-1 1 0 0,-1 1 0 0 0,1-1 0 0 0,0 1-1 0 0,-1-1 1 0 0,1 1 0 0 0,0 0 0 0 0,-1-1-1 0 0,1 1 1 0 0,0 0 0 0 0,-1 0 0 0 0,1 0-1 0 0,0 0 1 0 0,0-1 0 0 0,-1 1 0 0 0,1 0-1 0 0,0 0 1 0 0,0 0 0 0 0,-1 0 0 0 0,1 1-1 0 0,0-1 1 0 0,-1 0 0 0 0,1 0 0 0 0,0 0-1 0 0,0 1 1 0 0,-1-1 0 0 0,1 0 0 0 0,0 0-1 0 0,-1 1 1 0 0,1-1 0 0 0,-1 1 0 0 0,1-1-1 0 0,0 1 1 0 0,-1-1 0 0 0,1 1 0 0 0,-1-1-1 0 0,1 1 1 0 0,-1-1 0 0 0,1 1 0 0 0,-1 0-1 0 0,0-1 1 0 0,1 1 0 0 0,-1 0 0 0 0,0-1-1 0 0,0 1 1 0 0,1 0 0 0 0,-1-1 0 0 0,0 1-1 0 0,0 0 1 0 0,0 0 0 0 0,0-1 0 0 0,0 1-1 0 0,0 0 1 0 0,0 0 0 0 0,0-1 0 0 0,0 1-1 0 0,0 0 1 0 0,0-1 0 0 0,0 1 0 0 0,-1 0 16 0 0,-28 93 142 0 0,9-48-87 0 0,14-31-55 0 0,1 0 1 0 0,1-1-1 0 0,0 2 0 0 0,1-1 0 0 0,0 0 0 0 0,2 1 1 0 0,0-1-1 0 0,0 1 0 0 0,1-1 0 0 0,3 14 1 0 0,17 6-2789 0 0,-19-34 2593 0 0,0 0-1 0 0,0 0 1 0 0,0 0-1 0 0,0-1 1 0 0,0 1-1 0 0,0 0 1 0 0,0-1-1 0 0,0 1 1 0 0,0 0-1 0 0,0-1 0 0 0,0 1 1 0 0,0-1-1 0 0,0 0 1 0 0,0 1-1 0 0,0-1 1 0 0,1 0-1 0 0,-1 0 1 0 0,0 0-1 0 0,0 0 1 0 0,0 0-1 0 0,1 0 1 0 0,-1 0-1 0 0,0 0 1 0 0,0 0-1 0 0,0 0 1 0 0,1-1-1 0 0,-1 1 1 0 0,0 0-1 0 0,0-1 0 0 0,0 1 1 0 0,0-1-1 0 0,0 1 1 0 0,0-1-1 0 0,0 0 1 0 0,0 0-1 0 0,0 1 1 0 0,0-1-1 0 0,0 0 1 0 0,0 0-1 0 0,-1 0 1 0 0,1 0-1 0 0,0 0 1 0 0,0 0-1 0 0,-1 0 1 0 0,1 0-1 0 0,-1 0 1 0 0,1 0-1 0 0,-1 0 1 0 0,1-1 196 0 0,2-5-10312 0 0</inkml:trace>
  <inkml:trace contextRef="#ctx0" brushRef="#br0" timeOffset="1636.13">2559 78 10026 0 0,'0'0'3150'0'0,"0"0"-1618"0"0,0 0-529 0 0,0 0 42 0 0,0 0 9 0 0,0 0-59 0 0,0 0-125 0 0,0 0-142 0 0,0 0-104 0 0,0 0-65 0 0,0 0-67 0 0,0 0-77 0 0,0 31-60 0 0,0 100-70 0 0,-1-69-60 0 0,-3-1 0 0 0,-3 1 0 0 0,-3-1 0 0 0,-4 10-225 0 0,-7 38 41 0 0,-28 207-610 0 0,47-303 866 0 0,1 1-3639 0 0,0-25-1728 0 0,1 4 3482 0 0,0-8-2246 0 0,-3 4-1566 0 0,1 4 832 0 0</inkml:trace>
  <inkml:trace contextRef="#ctx0" brushRef="#br0" timeOffset="1872.183">2234 494 8338 0 0,'0'0'920'0'0,"0"0"-47"0"0,0 0 225 0 0,0 0 254 0 0,0 0 18 0 0,0 0-214 0 0,0 0-229 0 0,0 0-156 0 0,0 0-103 0 0,0 0-94 0 0,36 5-57 0 0,113 18-92 0 0,-9-18 341 0 0,15-11-436 0 0,-55-14-3075 0 0,-96 18 2217 0 0,16-4-1714 0 0,-10-1-3022 0 0,-8 0-2610 0 0</inkml:trace>
  <inkml:trace contextRef="#ctx0" brushRef="#br0" timeOffset="2122.853">1291 1 15819 0 0,'0'0'472'0'0,"0"0"-319"0"0,0 0-73 0 0,0 0 72 0 0,0 0-88 0 0,0 0-216 0 0,0 0-265 0 0,0 0-351 0 0,0 0-608 0 0,0 0-1449 0 0,0 0-8105 0 0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6.1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314 1 7314 0 0,'0'0'2265'0'0,"0"0"-844"0"0,0 0-265 0 0,0 0 50 0 0,0 0-13 0 0,0 0-131 0 0,0 0-194 0 0,-34 21-185 0 0,-103 66-165 0 0,54-19 104 0 0,29 28-452 0 0,53-93-175 0 0,0 1 0 0 0,0-1 1 0 0,0 0-1 0 0,1 1 0 0 0,-1-1 0 0 0,1 1 0 0 0,0-1 1 0 0,0 1-1 0 0,0-1 0 0 0,0 0 0 0 0,1 1 1 0 0,-1-1-1 0 0,1 1 0 0 0,0-1 0 0 0,0 0 0 0 0,0 1 1 0 0,0-1-1 0 0,1 0 0 0 0,-1 0 0 0 0,1 0 1 0 0,0 0-1 0 0,0 0 0 0 0,0-1 0 0 0,0 1 0 0 0,1 0 1 0 0,-1-1-1 0 0,1 0 0 0 0,-1 1 0 0 0,1-1 1 0 0,1 0 4 0 0,9 4 53 0 0,0 0 0 0 0,1-2 0 0 0,-1 0 0 0 0,1 0 0 0 0,0-1 0 0 0,0-1 0 0 0,0 0 0 0 0,1-1 0 0 0,-1-1 0 0 0,0 0 0 0 0,1-1 0 0 0,-1 0 0 0 0,0-1 0 0 0,0-1 0 0 0,0 0 0 0 0,0-1 0 0 0,-1 0 0 0 0,1-1 0 0 0,-1-1 0 0 0,0 0 0 0 0,0-2-53 0 0,-2 4 128 0 0,-1 0 0 0 0,0-1-1 0 0,0 0 1 0 0,-1-1 0 0 0,1 0-1 0 0,-1-1 1 0 0,0 1 0 0 0,-1-2-1 0 0,0 1 1 0 0,0-1 0 0 0,-1-1-1 0 0,1 1 1 0 0,-2-1 0 0 0,1-1-1 0 0,-2 1 1 0 0,1-1 0 0 0,-1 0-1 0 0,-1 0 1 0 0,1 0 0 0 0,-2-1-1 0 0,0 0 1 0 0,0 0 0 0 0,0 0-128 0 0,-2 6-39 0 0,0 0 1 0 0,-1-1-1 0 0,1 1 0 0 0,-1-1 1 0 0,0 1-1 0 0,0-1 1 0 0,-1 1-1 0 0,1 0 0 0 0,-1-1 1 0 0,0 1-1 0 0,-1 0 1 0 0,1-1-1 0 0,-1 1 0 0 0,0 0 1 0 0,-1 0-1 0 0,1 0 1 0 0,-1 1-1 0 0,0-1 0 0 0,0 1 1 0 0,0-1-1 0 0,-1 1 1 0 0,1 0-1 0 0,-1 0 0 0 0,0 1 1 0 0,0-1-1 0 0,-1 1 1 0 0,1 0-1 0 0,-1 0 0 0 0,1 0 1 0 0,-1 0-1 0 0,0 1 1 0 0,0 0-1 0 0,0 0 0 0 0,-1 0 1 0 0,1 1-1 0 0,-5-1 39 0 0,-63 15-3833 0 0,33 20-4428 0 0,27-17-640 0 0</inkml:trace>
</inkml:ink>
</file>

<file path=ppt/ink/ink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02.3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183 498 4241 0 0,'0'0'2142'0'0,"0"0"-1041"0"0,0 0-82 0 0,0 0 392 0 0,0 0 309 0 0,0 0 60 0 0,0 0-137 0 0,0 0-171 0 0,0 0-199 0 0,0 0-198 0 0,32-17-182 0 0,102-58-159 0 0,-56 19 364 0 0,-61 39-974 0 0,-2-1 0 0 0,1 0 0 0 0,-2-1 1 0 0,-1-1-1 0 0,0 0 0 0 0,-2-1 0 0 0,0 0 0 0 0,-1-1 0 0 0,-1 0 0 0 0,-1-1 1 0 0,3-19-125 0 0,-8-26-168 0 0,-5 66 109 0 0,1 1 0 0 0,-1-1 0 0 0,1 1 0 0 0,-1-1 0 0 0,0 1 0 0 0,1 0 1 0 0,-1 0-1 0 0,0 0 0 0 0,0 0 0 0 0,0 0 0 0 0,0 0 0 0 0,0 0 0 0 0,0 1 1 0 0,0-1-1 0 0,0 1 0 0 0,0-1 0 0 0,0 1 0 0 0,0 0 0 0 0,0 0 1 0 0,0 0-1 0 0,0 0 0 0 0,0 0 0 0 0,-1 0 0 0 0,1 0 0 0 0,0 1 0 0 0,0-1 1 0 0,0 1-1 0 0,0 0 0 0 0,0-1 0 0 0,0 1 0 0 0,0 0 0 0 0,1 0 0 0 0,-1 0 1 0 0,0 1-1 0 0,0-1 0 0 0,1 0 0 0 0,-1 1 0 0 0,1-1 0 0 0,-1 1 59 0 0,-7 12-94 0 0,0 0-1 0 0,1 1 0 0 0,1 0 0 0 0,1 0 0 0 0,0 1 1 0 0,1-1-1 0 0,0 1 0 0 0,2 1 0 0 0,0-1 0 0 0,0 0 1 0 0,2 1-1 0 0,0-1 0 0 0,1 10 95 0 0,-1-14-49 0 0,-13 447-2965 0 0,-24 16-10456 0 0,12-274 11843 0 0,19-154 2015 0 0,-2 0 0 0 0,-1-1 0 0 0,-3-1 0 0 0,-1 0 0 0 0,-3 0 0 0 0,-1-2-1 0 0,-10 14-387 0 0,23-49 607 0 0,-1 1-1 0 0,0-1 1 0 0,0 0-1 0 0,-1 0 0 0 0,0 0 1 0 0,-1-1-1 0 0,1-1 1 0 0,-1 1-1 0 0,-1-1 0 0 0,1 0 1 0 0,-4 1-607 0 0,10-6 205 0 0,-1 1 0 0 0,0-1 0 0 0,0 0 0 0 0,0 1 1 0 0,0-1-1 0 0,0 0 0 0 0,0-1 0 0 0,0 1 0 0 0,-1-1 0 0 0,1 1 1 0 0,0-1-1 0 0,0 0 0 0 0,0 0 0 0 0,0 0 0 0 0,-1-1 0 0 0,1 1 1 0 0,0-1-1 0 0,0 1 0 0 0,0-1 0 0 0,0 0 0 0 0,0-1 0 0 0,0 1 1 0 0,0 0-1 0 0,0-1 0 0 0,1 1 0 0 0,-1-1 0 0 0,0 0 0 0 0,1 0 1 0 0,-1 0-1 0 0,1 0 0 0 0,0-1 0 0 0,0 1 0 0 0,0-1 0 0 0,0 1 1 0 0,0-1-1 0 0,-1-2-205 0 0,-6-14 344 0 0,1-1 1 0 0,1 0-1 0 0,1 0 0 0 0,1-1 1 0 0,0 1-1 0 0,2-1 0 0 0,0 0 1 0 0,1-1-1 0 0,2 1 1 0 0,0 0-1 0 0,1 0 0 0 0,1-1 1 0 0,1 1-345 0 0,1-1 3 0 0,2 1 1 0 0,0 0 0 0 0,2 0-1 0 0,0 0 1 0 0,1 1 0 0 0,1 0-1 0 0,1 0 1 0 0,1 1 0 0 0,0 1-1 0 0,1 0 1 0 0,1 1 0 0 0,1 0-1 0 0,1 2 1 0 0,0-1 0 0 0,1 2-1 0 0,0 0 1 0 0,1 1 0 0 0,1 1-1 0 0,0 1 1 0 0,1 0 0 0 0,0 1-1 0 0,0 2 1 0 0,1 0 0 0 0,13-3-4 0 0,42-13-1005 0 0,-24 11-3042 0 0,-37 9 1568 0 0,6-3-6028 0 0,-12 3 2096 0 0</inkml:trace>
  <inkml:trace contextRef="#ctx0" brushRef="#br0" timeOffset="235.087">971 815 7842 0 0,'0'0'2251'0'0,"0"0"-592"0"0,0 0-88 0 0,0 0 135 0 0,0 0-161 0 0,0 0-394 0 0,0 0-336 0 0,-11 31-254 0 0,-33 99-211 0 0,1 22 50 0 0,39-112-164 0 0,4-22-5495 0 0,0-10-86 0 0,0-8-4138 0 0</inkml:trace>
  <inkml:trace contextRef="#ctx0" brushRef="#br0" timeOffset="402.96">775 590 16492 0 0,'0'0'1656'0'0,"0"0"-512"0"0,0 0-336 0 0,0 0-392 0 0,0 0-448 0 0,0 0-408 0 0,0 0-72 0 0,0 0-32 0 0,0 0-8 0 0,0 0-120 0 0,0 0-809 0 0,0 0-1351 0 0,0 0-2449 0 0,0 0-2889 0 0</inkml:trace>
  <inkml:trace contextRef="#ctx0" brushRef="#br0" timeOffset="586.177">1582 745 15219 0 0,'0'0'1679'0'0,"0"0"-683"0"0,0 0-166 0 0,0 0 76 0 0,0 0-77 0 0,0 0-211 0 0,0 0-196 0 0,0 0-154 0 0,0 0-116 0 0,-23 34-48 0 0,-70 106-34 0 0,28-27-33 0 0,-6 26-1792 0 0,44-112-3489 0 0,4-17-5822 0 0,19-9 7001 0 0</inkml:trace>
  <inkml:trace contextRef="#ctx0" brushRef="#br0" timeOffset="804.815">1134 878 8002 0 0,'0'0'1535'0'0,"0"0"-191"0"0,0 0-42 0 0,0 0-121 0 0,0 0-241 0 0,0 0-195 0 0,0 0-88 0 0,0 0-56 0 0,0 0-36 0 0,0 0-3 0 0,0 0-44 0 0,35 15-66 0 0,107 52-63 0 0,91 46 628 0 0,-128-83-2290 0 0,-70-25-2057 0 0,2-4-3915 0 0,-27-1-717 0 0</inkml:trace>
  <inkml:trace contextRef="#ctx0" brushRef="#br0" timeOffset="5854.368">1968 1054 0 0 0,'0'0'643'0'0,"0"0"72"0"0,0 0 146 0 0,0 0 98 0 0,0 0-25 0 0,0 0-101 0 0,0 0-110 0 0,0 0-14 0 0,0 0 5 0 0,0 0 21 0 0,13-3 57 0 0,94-31 2350 0 0,-97 27-2810 0 0,-1 0 1 0 0,0 0-1 0 0,-1-1 1 0 0,1 0-1 0 0,-2 0 1 0 0,1-1-1 0 0,-1 0 0 0 0,0-1 1 0 0,-1 1-1 0 0,0-1 1 0 0,-1-1-1 0 0,0 1 1 0 0,0-1-1 0 0,-1 0 1 0 0,-1 0-1 0 0,1 0 1 0 0,-2 0-1 0 0,0 0 0 0 0,0-1 1 0 0,-1 1-1 0 0,0-8-332 0 0,-1 16-30 0 0,-1 1 1 0 0,1 0-1 0 0,-1-1 0 0 0,1 1 0 0 0,-1 0 0 0 0,0-1 0 0 0,1 1 0 0 0,-1 0 0 0 0,0 0 0 0 0,-1-1 0 0 0,1 1 0 0 0,0 0 0 0 0,-1 0 1 0 0,1 0-1 0 0,-1 1 0 0 0,1-1 0 0 0,-1 0 0 0 0,0 1 0 0 0,0-1 0 0 0,0 1 0 0 0,0-1 0 0 0,0 1 0 0 0,0 0 0 0 0,0 0 1 0 0,0 0-1 0 0,-1 0 0 0 0,1 0 0 0 0,0 0 0 0 0,-1 1 0 0 0,1-1 0 0 0,0 1 0 0 0,-1 0 30 0 0,-81-5-1978 0 0,72 7 1995 0 0,0 1 0 0 0,0 0-1 0 0,0 1 1 0 0,1 0 0 0 0,0 1 0 0 0,0 0-1 0 0,0 1 1 0 0,0 0 0 0 0,1 1 0 0 0,0 0 0 0 0,0 0-1 0 0,1 1 1 0 0,0 1 0 0 0,0-1 0 0 0,1 1-1 0 0,0 1 1 0 0,1 0 0 0 0,0 0 0 0 0,0 0 0 0 0,1 1-1 0 0,0 0 1 0 0,1 0 0 0 0,1 0 0 0 0,-1 1-1 0 0,2-1 1 0 0,0 1 0 0 0,0 0 0 0 0,1 0 0 0 0,0 0-1 0 0,1 1 1 0 0,1 2-17 0 0,0-9 87 0 0,1 0-1 0 0,0 1 1 0 0,0-1-1 0 0,0 0 1 0 0,1 0-1 0 0,0 0 0 0 0,0 0 1 0 0,1 0-1 0 0,-1 0 1 0 0,1 0-1 0 0,1-1 1 0 0,-1 0-1 0 0,1 1 1 0 0,0-1-1 0 0,0-1 1 0 0,0 1-1 0 0,1 0 1 0 0,-1-1-1 0 0,1 0 1 0 0,0 0-1 0 0,1-1 0 0 0,-1 1 1 0 0,0-1-1 0 0,1 0 1 0 0,0-1-1 0 0,0 1-86 0 0,6 2 181 0 0,0-1-1 0 0,0 1 1 0 0,0-2-1 0 0,0 0 1 0 0,1-1-1 0 0,0 0 1 0 0,-1-1-1 0 0,1 0 1 0 0,0-1-1 0 0,0 0 1 0 0,-1-1-1 0 0,9-2-180 0 0,58-39 161 0 0,-57 22-2483 0 0,-1-1-3483 0 0,-12 12 1614 0 0,-3 2-4392 0 0</inkml:trace>
  <inkml:trace contextRef="#ctx0" brushRef="#br0" timeOffset="6470.807">2613 822 3729 0 0,'0'0'1951'0'0,"0"0"-124"0"0,0 0 21 0 0,0 0 63 0 0,0 0-104 0 0,0 0-293 0 0,0 0-294 0 0,0 0-257 0 0,0 0-199 0 0,0 0-137 0 0,0 0-116 0 0,0 0-116 0 0,0 0-103 0 0,-19 3-83 0 0,-56 8-71 0 0,34 16-20 0 0,31-16-210 0 0,1 0 0 0 0,0 1-1 0 0,1 0 1 0 0,0 0 0 0 0,1 1 0 0 0,1 0-1 0 0,0 1 1 0 0,0-1 0 0 0,2 1 0 0 0,-1 0-1 0 0,2 0 1 0 0,0 1 0 0 0,0-1-1 0 0,2 1 1 0 0,0-1 0 0 0,0 13 92 0 0,3-23-1 0 0,0 0 1 0 0,0-1-1 0 0,0 1 1 0 0,0-1-1 0 0,1 1 1 0 0,-1-1-1 0 0,1 0 1 0 0,0 0-1 0 0,0 0 1 0 0,0 0-1 0 0,0 0 1 0 0,1-1-1 0 0,-1 1 1 0 0,1-1-1 0 0,-1 0 1 0 0,1 0-1 0 0,0 0 1 0 0,0-1-1 0 0,0 1 1 0 0,0-1-1 0 0,0 0 1 0 0,0 0-1 0 0,0 0 1 0 0,0-1-1 0 0,0 0 1 0 0,0 1-1 0 0,1-2 1 0 0,-1 1-1 0 0,0 0 1 0 0,0-1-1 0 0,0 1 1 0 0,0-1-1 0 0,0-1 1 0 0,1 1 0 0 0,9-3 206 0 0,1-1 1 0 0,0-1-1 0 0,-1 0 1 0 0,0-1-1 0 0,-1-1 1 0 0,0 0-1 0 0,0-1 0 0 0,0 0 1 0 0,-1-1-1 0 0,-1 0 1 0 0,1-1-1 0 0,1-3-206 0 0,19-17 426 0 0,31-29 171 0 0,-2-2-1 0 0,-4-3 1 0 0,12-21-597 0 0,-55 67-58 0 0,0-2 0 0 0,-1 0 0 0 0,-1 0 0 0 0,-1-1 0 0 0,-1-1 0 0 0,-1 0 0 0 0,-1 0 0 0 0,-1-1 0 0 0,-1 0 0 0 0,-1 0 0 0 0,-1 0 0 0 0,-2-1 0 0 0,1-20 58 0 0,-3 38-76 0 0,0 0 0 0 0,0 0 0 0 0,-1 0 0 0 0,0-1 0 0 0,0 1-1 0 0,-1 0 1 0 0,0 0 0 0 0,0 0 0 0 0,-1 1 0 0 0,1-1 0 0 0,-1 1 0 0 0,-1-1 0 0 0,1 1 0 0 0,-1 0-1 0 0,0 0 1 0 0,-1 0 0 0 0,0 1 0 0 0,1 0 0 0 0,-2 0 0 0 0,1 0 0 0 0,0 0 0 0 0,-1 1 0 0 0,0 0 0 0 0,0 0-1 0 0,0 0 1 0 0,-1 1 0 0 0,1 0 0 0 0,-1 0 0 0 0,0 1 0 0 0,0 0 0 0 0,0 0 0 0 0,0 0 0 0 0,0 1-1 0 0,0 0 1 0 0,0 1 0 0 0,0 0 0 0 0,-1 0 0 0 0,1 0 0 0 0,0 1 0 0 0,0 0 0 0 0,0 0 0 0 0,0 0-1 0 0,0 1 1 0 0,-3 2 76 0 0,-3 1-2 0 0,0 1 0 0 0,1 0-1 0 0,0 1 1 0 0,0 0-1 0 0,1 1 1 0 0,0 0 0 0 0,0 1-1 0 0,1 0 1 0 0,0 1 0 0 0,1 0-1 0 0,0 1 1 0 0,1 0-1 0 0,0 0 1 0 0,0 1 0 0 0,1-1-1 0 0,1 2 1 0 0,0-1 0 0 0,0 1-1 0 0,2 0 1 0 0,-1 0-1 0 0,2 0 1 0 0,0 1 0 0 0,-1 7 2 0 0,0-2 77 0 0,1 0 1 0 0,1 1-1 0 0,0 0 1 0 0,2-1-1 0 0,0 1 1 0 0,1 0 0 0 0,1-1-1 0 0,1 1 1 0 0,1-1-1 0 0,0 0 1 0 0,2 0-1 0 0,0 0 1 0 0,7 12-78 0 0,7 2 206 0 0,2-2-1 0 0,1 0 1 0 0,1-1 0 0 0,2-2-1 0 0,0 0 1 0 0,3-2 0 0 0,24 18-206 0 0,-49-41 12 0 0,13 12-268 0 0,31 29 820 0 0,-24-11-4577 0 0,-22-26-5369 0 0,0-6 1142 0 0</inkml:trace>
</inkml:ink>
</file>

<file path=ppt/ink/ink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15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262 204 8938 0 0,'0'0'1563'0'0,"0"0"-536"0"0,0 0-380 0 0,0 0-33 0 0,0 0 77 0 0,0 0-4 0 0,0 0-58 0 0,0 0-38 0 0,0 0 1 0 0,0 0 42 0 0,0 0 34 0 0,-1 24-51 0 0,0 82-96 0 0,-32 179 918 0 0,27-216-1793 0 0,-7 104 1082 0 0,10-58-7173 0 0,3-114 3303 0 0,0-1-1276 0 0,0 0-1809 0 0</inkml:trace>
  <inkml:trace contextRef="#ctx0" brushRef="#br0" timeOffset="330.251">0 75 7546 0 0,'0'0'1336'0'0,"0"0"-301"0"0,0 0-251 0 0,0 0-64 0 0,0 0 8 0 0,0 0 2 0 0,0 0-65 0 0,0 0-110 0 0,0 0-136 0 0,38-12-118 0 0,124-35-65 0 0,-48 32 34 0 0,-90 15-194 0 0,8 0 107 0 0,0 2 1 0 0,0 1 0 0 0,0 1-1 0 0,0 1 1 0 0,20 8-184 0 0,-40-10 35 0 0,-1 0 1 0 0,0 1 0 0 0,-1 1-1 0 0,1 0 1 0 0,-1 0 0 0 0,1 1-1 0 0,-2 1 1 0 0,1-1 0 0 0,-1 2-1 0 0,0-1 1 0 0,0 1 0 0 0,-1 0-1 0 0,0 1 1 0 0,-1 0 0 0 0,0 0-1 0 0,0 1 1 0 0,1 3-36 0 0,-6-8 28 0 0,1 1 0 0 0,-1-1 0 0 0,-1 1 1 0 0,1-1-1 0 0,-1 1 0 0 0,0 0 0 0 0,0 0 0 0 0,-1-1 0 0 0,0 1 1 0 0,0 0-1 0 0,0 0 0 0 0,-1 0 0 0 0,1 0 0 0 0,-1-1 0 0 0,-1 1 1 0 0,1 0-1 0 0,-1-1 0 0 0,0 1 0 0 0,0-1 0 0 0,-1 0 0 0 0,0 1 1 0 0,-3 3-29 0 0,-85 100 474 0 0,64-86-479 0 0,0-2 0 0 0,-1-1 0 0 0,-1-1 0 0 0,-1-2 1 0 0,0 0-1 0 0,-2-3 0 0 0,1 0 0 0 0,-2-2 0 0 0,0-1 1 0 0,-26 4 4 0 0,-10-7-689 0 0,23-7-2823 0 0,35-7-3814 0 0,9 4 882 0 0</inkml:trace>
</inkml:ink>
</file>

<file path=ppt/ink/ink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25.3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65 693 488 0 0,'0'0'-116'0'0,"0"0"99"0"0,0 0 444 0 0,0 0 591 0 0,0 0 413 0 0,0 0 118 0 0,0 0-70 0 0,0 0-167 0 0,0 0-176 0 0,0 0-138 0 0,34-4-105 0 0,106-10-71 0 0,201 2 3845 0 0,-248 13-4194 0 0,369 10 576 0 0,196-8-465 0 0,-124-35 72 0 0,328-68-656 0 0,-642 71-774 0 0,-187 28-2865 0 0,-32 1 1202 0 0,-2 1-2031 0 0,-5 2 1526 0 0,-2 1-1647 0 0</inkml:trace>
  <inkml:trace contextRef="#ctx0" brushRef="#br0" timeOffset="449.883">1118 93 2801 0 0,'0'0'594'0'0,"0"0"-150"0"0,0 0 166 0 0,0 0 478 0 0,0 0 523 0 0,0 0 284 0 0,0 0-73 0 0,0 0-356 0 0,0 0-450 0 0,0 0-375 0 0,0 0-234 0 0,0 0-114 0 0,0 0-66 0 0,-35 25-52 0 0,-112 82-55 0 0,-175 123-20 0 0,66-56-479 0 0,178-121-2177 0 0,98-43-2065 0 0,-4-10 3959 0 0,0 0 1 0 0,0-2-1 0 0,0 0 1 0 0,-1-1-1 0 0,1 0 1 0 0,-1-2-1 0 0,0 1 1 0 0,7-5 661 0 0,-10 5-699 0 0,23-7-1064 0 0</inkml:trace>
  <inkml:trace contextRef="#ctx0" brushRef="#br0" timeOffset="686.632">2447 1 3497 0 0,'0'0'1048'0'0,"0"0"-179"0"0,-34 21 30 0 0,-115 72 150 0 0,-312 187 6195 0 0,100-27-5596 0 0,351-246-1746 0 0,6-5-60 0 0,1 0-1 0 0,-1 1 0 0 0,1-1 1 0 0,-1 1-1 0 0,1 0 0 0 0,0 0 1 0 0,0 0-1 0 0,0 1 0 0 0,0-1 1 0 0,1 1-1 0 0,-1-1 0 0 0,1 1 1 0 0,0 0-1 0 0,0 0 0 0 0,0 0 1 0 0,1 0-1 0 0,-1 1 159 0 0,4-3-252 0 0,-1 0 1 0 0,1 0-1 0 0,-1 0 1 0 0,1-1-1 0 0,0 1 0 0 0,-1 0 1 0 0,1-1-1 0 0,0 0 1 0 0,0 1-1 0 0,0-1 0 0 0,0 0 1 0 0,1 0-1 0 0,-1 0 1 0 0,0 0-1 0 0,0 0 0 0 0,1-1 1 0 0,-1 1-1 0 0,0-1 1 0 0,1 1-1 0 0,-1-1 0 0 0,0 0 1 0 0,1 0-1 0 0,-1 0 1 0 0,1 0-1 0 0,-1 0 0 0 0,0-1 1 0 0,1 1-1 0 0,-1-1 1 0 0,0 0-1 0 0,1 1 252 0 0,-3 0-50 0 0,27-4-2825 0 0,-2 1-111 0 0</inkml:trace>
  <inkml:trace contextRef="#ctx0" brushRef="#br0" timeOffset="940.045">2791 178 8610 0 0,'0'0'496'0'0,"-32"17"57"0"0,-207 120 1148 0 0,192-108-897 0 0,-33 19 585 0 0,3 4-1 0 0,3 3 1 0 0,-5 8-1389 0 0,74-59-172 0 0,0 0 0 0 0,1 0 0 0 0,-1 0 0 0 0,1 1 0 0 0,-1 0 0 0 0,1 0 0 0 0,1 0 0 0 0,-1 0 1 0 0,1 1-1 0 0,0-1 0 0 0,0 1 0 0 0,0 0 0 0 0,1 0 0 0 0,0 0 0 0 0,0 0 0 0 0,1 0 0 0 0,-1 1 172 0 0,3-6-103 0 0,-1 1 1 0 0,1-1-1 0 0,0 0 0 0 0,-1 0 0 0 0,1 0 1 0 0,0 1-1 0 0,0-1 0 0 0,0 0 1 0 0,0 0-1 0 0,0 0 0 0 0,0 0 1 0 0,0 0-1 0 0,0-1 0 0 0,0 1 1 0 0,1 0-1 0 0,-1 0 0 0 0,0-1 1 0 0,0 1-1 0 0,1-1 0 0 0,-1 1 1 0 0,0-1-1 0 0,1 1 0 0 0,-1-1 1 0 0,0 0-1 0 0,1 0 0 0 0,-1 0 1 0 0,1 0-1 0 0,-1 0 0 0 0,1 0 1 0 0,-1 0-1 0 0,0 0 0 0 0,1 0 1 0 0,-1-1-1 0 0,0 1 0 0 0,2-1 103 0 0,3 1-286 0 0,143-29-6487 0 0,-112 14 4019 0 0</inkml:trace>
  <inkml:trace contextRef="#ctx0" brushRef="#br0" timeOffset="1184.583">3509 233 8450 0 0,'0'0'632'0'0,"0"0"-232"0"0,-263 180-16 0 0,165-114 96 0 0,4 1 184 0 0,13-12 161 0 0,12-7-41 0 0,8-8-200 0 0,17-7-392 0 0,14-7-720 0 0,8-4-1081 0 0,13-7-1799 0 0,1-4-4442 0 0</inkml:trace>
  <inkml:trace contextRef="#ctx0" brushRef="#br0" timeOffset="12021.364">2029 3105 0 0 0,'0'0'561'0'0,"0"0"270"0"0,0 0 85 0 0,0-8-42 0 0,0-36 1487 0 0,-50 44 5928 0 0,46 4-8144 0 0,1 1 0 0 0,0-1-1 0 0,-1 1 1 0 0,1 0 0 0 0,1-1 0 0 0,-1 2-1 0 0,1-1 1 0 0,0 0 0 0 0,0 0 0 0 0,0 1-1 0 0,1-1 1 0 0,0 1 0 0 0,0-1 0 0 0,0 1-1 0 0,1-1 1 0 0,0 1 0 0 0,0 0-1 0 0,0-1 1 0 0,1 1 0 0 0,0-1 0 0 0,0 3-145 0 0,1-5 109 0 0,-1-1 0 0 0,0 0 0 0 0,0 0 1 0 0,1 1-1 0 0,0-1 0 0 0,-1 0 0 0 0,1 0 1 0 0,0-1-1 0 0,0 1 0 0 0,0 0 1 0 0,0 0-1 0 0,0-1 0 0 0,0 0 0 0 0,1 1 1 0 0,-1-1-1 0 0,0 0 0 0 0,1 0 0 0 0,-1 0 1 0 0,1 0-1 0 0,-1-1 0 0 0,1 1 0 0 0,0-1 1 0 0,-1 1-1 0 0,1-1 0 0 0,-1 0 0 0 0,1 0 1 0 0,0 0-1 0 0,-1 0 0 0 0,1-1 1 0 0,-1 1-1 0 0,1-1 0 0 0,0 1 0 0 0,-1-1 1 0 0,1 0-1 0 0,-1 0 0 0 0,0 0 0 0 0,1 0 1 0 0,-1-1-1 0 0,0 1 0 0 0,0-1 0 0 0,0 1 1 0 0,0-1-1 0 0,0 0-109 0 0,1-1 107 0 0,0 0 0 0 0,0-1 0 0 0,0 1-1 0 0,-1-1 1 0 0,1 1 0 0 0,-1-1 0 0 0,0 0 0 0 0,0 0 0 0 0,-1 0 0 0 0,1 0 0 0 0,-1-1-1 0 0,0 1 1 0 0,0 0 0 0 0,0 0 0 0 0,-1-1 0 0 0,0 1 0 0 0,1-1 0 0 0,-2 1 0 0 0,1 0-1 0 0,0-1 1 0 0,-1 1 0 0 0,0-3-107 0 0,-2 4-47 0 0,1 0 0 0 0,-1 1 0 0 0,1 0 0 0 0,-1 0 0 0 0,0 0 0 0 0,0 0 0 0 0,0 0 0 0 0,0 0 0 0 0,0 1-1 0 0,0 0 1 0 0,0-1 0 0 0,-1 1 0 0 0,1 0 0 0 0,0 1 0 0 0,-1-1 0 0 0,1 0 0 0 0,-1 1 0 0 0,1 0 0 0 0,-1 0 0 0 0,1 0 0 0 0,-1 0 0 0 0,1 1 0 0 0,-1-1 0 0 0,1 1 0 0 0,0 0-1 0 0,-1 0 1 0 0,1 0 0 0 0,0 0 0 0 0,0 1 0 0 0,0-1 0 0 0,-3 3 47 0 0,1-1-11 0 0,1 0 0 0 0,-1 0 0 0 0,1 1 0 0 0,0-1 0 0 0,0 1 0 0 0,1 0-1 0 0,-1 0 1 0 0,1 1 0 0 0,0-1 0 0 0,0 1 0 0 0,0 0 0 0 0,1-1 0 0 0,-1 1 0 0 0,1 0 0 0 0,1 0 0 0 0,-1 1 0 0 0,1-1-1 0 0,-1 0 1 0 0,2 0 0 0 0,-1 1 0 0 0,0-1 0 0 0,1 1 0 0 0,0-1 0 0 0,0 1 0 0 0,1 0 11 0 0,0-4 31 0 0,0 0 1 0 0,0 0-1 0 0,0-1 1 0 0,0 1-1 0 0,0 0 1 0 0,1-1-1 0 0,-1 1 1 0 0,1-1-1 0 0,-1 0 1 0 0,1 1-1 0 0,-1-1 1 0 0,1 0-1 0 0,0 0 1 0 0,-1 0-1 0 0,1 0 1 0 0,0 0-1 0 0,0 0 1 0 0,0-1-1 0 0,0 1 1 0 0,0-1-1 0 0,0 1 1 0 0,0-1-1 0 0,0 0 1 0 0,0 1-1 0 0,0-1 1 0 0,0 0-1 0 0,0 0 1 0 0,0-1-1 0 0,0 1 1 0 0,0 0-1 0 0,2-1-31 0 0,28-25 1326 0 0,-28-10-1462 0 0,-4 21-4362 0 0,-1 4-3378 0 0,1 7-3349 0 0</inkml:trace>
  <inkml:trace contextRef="#ctx0" brushRef="#br0" timeOffset="16875.588">1849 1499 0 0 0,'0'0'592'0'0,"0"0"343"0"0,0 0 173 0 0,0 0 22 0 0,0 0-54 0 0,0 0-40 0 0,0 0 20 0 0,0 0 57 0 0,0 0 18 0 0,2-2-43 0 0,5-8-56 0 0,-5 8-56 0 0,-2 2-53 0 0,0 0-52 0 0,-4 18 2775 0 0,-13 8-2918 0 0,-1 10-69 0 0,18-35-606 0 0,0-1 27 0 0,0 0 28 0 0,0 0 15 0 0,0 0 25 0 0,0 0 40 0 0,0 0 32 0 0,0 0 39 0 0,16-16 772 0 0,25-48 465 0 0,-41 63-1270 0 0,0 1-13 0 0,0 0-5 0 0,0 0-17 0 0,0 0-73 0 0,0 0-34 0 0,-26 28 59 0 0,26-27-124 0 0,0-1 11 0 0,0 0 10 0 0,0 0 11 0 0,0 0 15 0 0,0 0-10 0 0,0 0-14 0 0,0 0-14 0 0,8-13-1525 0 0,-5 8-8348 0 0,-3 1-1774 0 0</inkml:trace>
  <inkml:trace contextRef="#ctx0" brushRef="#br0" timeOffset="24195.676">1637 873 0 0 0,'0'0'599'0'0,"0"0"609"0"0,0 0 179 0 0,0 0-7 0 0,0 0-99 0 0,0 0-137 0 0,0 0-92 0 0,-2-1-106 0 0,-5-7-45 0 0,5 6-15 0 0,2 2-38 0 0,0 0-5 0 0,0 0-73 0 0,0 0-89 0 0,0 0-119 0 0,0 0-107 0 0,0 0-77 0 0,0 0-56 0 0,0 0-20 0 0,2 20 835 0 0,54 196-95 0 0,-35-77-1332 0 0,-6-91-1387 0 0,-11-48-3347 0 0,5-18 1614 0 0,-6 9 131 0 0,-3 4-1165 0 0</inkml:trace>
  <inkml:trace contextRef="#ctx0" brushRef="#br0" timeOffset="24811.444">1608 870 1720 0 0,'0'0'1326'0'0,"0"0"-124"0"0,0 0 54 0 0,0 0 151 0 0,0 0 64 0 0,0 0-94 0 0,0 0-150 0 0,0 0-144 0 0,0 0-120 0 0,0 0-80 0 0,0 0-87 0 0,0 0-80 0 0,5-3 2728 0 0,22-6-2365 0 0,145-27 690 0 0,-161 36-1735 0 0,-8-1-42 0 0,0 0 0 0 0,0 1 0 0 0,0-1 0 0 0,0 1 0 0 0,0 0 0 0 0,0 0 0 0 0,0 0 0 0 0,0 1 0 0 0,0-1 1 0 0,0 1-1 0 0,0-1 0 0 0,0 1 0 0 0,-1 0 0 0 0,1 0 0 0 0,0 0 0 0 0,0 0 0 0 0,-1 1 0 0 0,1-1 0 0 0,-1 1 1 0 0,1 0-1 0 0,-1-1 0 0 0,0 1 0 0 0,1 0 0 0 0,-1 1 0 0 0,0-1 0 0 0,0 0 0 0 0,-1 0 0 0 0,2 2 8 0 0,-2 5-27 0 0,0 1 1 0 0,-1-1-1 0 0,0 1 0 0 0,-1-1 0 0 0,0 0 1 0 0,0 1-1 0 0,-1-1 0 0 0,0 0 0 0 0,-1 1 0 0 0,1-1 1 0 0,-2-1-1 0 0,0 1 0 0 0,0 0 0 0 0,0-1 0 0 0,-1 0 1 0 0,0 0-1 0 0,-1 0 0 0 0,1-1 0 0 0,-2 1 0 0 0,1-1 1 0 0,-1-1-1 0 0,-4 4 27 0 0,-29 23-99 0 0,2-32-2577 0 0,22-2-733 0 0,12 1 2212 0 0,-17 3-9930 0 0,18-2 8693 0 0</inkml:trace>
  <inkml:trace contextRef="#ctx0" brushRef="#br0" timeOffset="36293.514">2309 1194 0 0 0,'-1'-1'76'0'0,"-1"0"1"0"0,1 1-1 0 0,0-1 0 0 0,-1 1 1 0 0,1-1-1 0 0,-1 1 0 0 0,1 0 1 0 0,-1-1-1 0 0,1 1 0 0 0,-1 0 1 0 0,1 0-1 0 0,-1 0 0 0 0,1 0 1 0 0,-1 1-1 0 0,1-1 0 0 0,-1 0 1 0 0,1 0-1 0 0,0 1 0 0 0,-1-1 1 0 0,1 1-1 0 0,-1-1 0 0 0,1 1 1 0 0,0 0-1 0 0,0 0 1 0 0,-1-1-1 0 0,1 1 0 0 0,0 0 1 0 0,0 0-1 0 0,0 0 0 0 0,0 0 1 0 0,0 1-1 0 0,0-1 0 0 0,0 0 1 0 0,0 0-1 0 0,0 0 0 0 0,1 1 1 0 0,-1-1-1 0 0,0 0 0 0 0,1 2-76 0 0,-9 11 1161 0 0,9-13-1056 0 0,0-1-1 0 0,-1 1 0 0 0,1 0 1 0 0,0 0-1 0 0,0-1 0 0 0,0 1 1 0 0,0 0-1 0 0,-1 0 0 0 0,1 0 1 0 0,0-1-1 0 0,0 1 0 0 0,1 0 1 0 0,-1 0-1 0 0,0-1 0 0 0,0 1 1 0 0,0 0-1 0 0,0 0 0 0 0,1 0 1 0 0,-1-1-1 0 0,0 1 0 0 0,1 0 1 0 0,-1-1-1 0 0,1 1 0 0 0,-1 0 1 0 0,1-1-1 0 0,-1 1 0 0 0,1 0 1 0 0,-1-1-1 0 0,1 1 0 0 0,-1-1 1 0 0,1 1-1 0 0,0-1 0 0 0,-1 0 1 0 0,1 1-1 0 0,0-1 0 0 0,-1 1 1 0 0,1-1-1 0 0,0 0 0 0 0,0 0 1 0 0,-1 1-1 0 0,1-1 0 0 0,0 0 1 0 0,0 0-1 0 0,0 0 0 0 0,-1 0 1 0 0,1 0-1 0 0,0 0-104 0 0,54 18 295 0 0,-46-15 170 0 0,51 15 71 0 0,15 3-127 0 0,0 4 0 0 0,-2 3 0 0 0,6 6-409 0 0,-34-9 227 0 0,-1 1 0 0 0,-1 3-1 0 0,-1 1 1 0 0,22 23-227 0 0,-46-33 188 0 0,-1 1 0 0 0,-1 0-1 0 0,-1 1 1 0 0,-1 1 0 0 0,0 1 0 0 0,-2 0 0 0 0,-1 1 0 0 0,-1 0-1 0 0,-1 0 1 0 0,-1 1 0 0 0,-2 0 0 0 0,0 0 0 0 0,-2 1-1 0 0,-1 0 1 0 0,0 0 0 0 0,-3 0 0 0 0,0 0 0 0 0,-4 26-188 0 0,4-3 296 0 0,-2-21-230 0 0,1 0 0 0 0,2 0 0 0 0,0 1 0 0 0,3-1 0 0 0,0 0-1 0 0,2-1 1 0 0,1 1 0 0 0,1-1 0 0 0,7 15-66 0 0,104 148 95 0 0,6 17 178 0 0,-113-181-241 0 0,0-1 0 0 0,2 0 0 0 0,1-1 0 0 0,0 0-1 0 0,2-1 1 0 0,1-1 0 0 0,4 3-32 0 0,-4-13 40 0 0,-1-1-1 0 0,2 0 0 0 0,0-1 1 0 0,0-1-1 0 0,1-1 1 0 0,0 0-1 0 0,1-2 1 0 0,-1 0-1 0 0,1-1 1 0 0,1-2-1 0 0,-1 0 1 0 0,12 0-40 0 0,46 13 74 0 0,-66-16-63 0 0,0 1 0 0 0,0 1 0 0 0,0 0-1 0 0,0 1 1 0 0,-1 0 0 0 0,1 1 0 0 0,-1 0 0 0 0,0 1-1 0 0,-1 1 1 0 0,1 0 0 0 0,-1 0 0 0 0,0 1 0 0 0,-1 0-1 0 0,0 1 1 0 0,0 0 0 0 0,-1 1 0 0 0,-1 0 0 0 0,1 0-1 0 0,-1 1 1 0 0,5 11-11 0 0,40 137 440 0 0,-48-142-441 0 0,0-1 1 0 0,2 1-1 0 0,0-1 0 0 0,1 0 0 0 0,1 0 0 0 0,0-1 1 0 0,5 6 0 0 0,29 51 36 0 0,-32-44 59 0 0,-1 0 0 0 0,-2 0 0 0 0,-1 0 0 0 0,-1 1 0 0 0,-1 0 0 0 0,-2 0 1 0 0,-1 1-1 0 0,-1-1 0 0 0,-2 0 0 0 0,-3 23-95 0 0,-31 146 569 0 0,19-139-422 0 0,-4-1 0 0 0,-1-1 0 0 0,-4-1 0 0 0,-24 41-147 0 0,-92 135 523 0 0,125-195-523 0 0,-12 14 162 0 0,-11-31 580 0 0,-240 86-267 0 0,136-58-400 0 0,-358 128 113 0 0,395-139 115 0 0,-2-5 0 0 0,-34 3-303 0 0,25-6 209 0 0,-166 34 65 0 0,13-9 91 0 0,132-39-119 0 0,52 3-100 0 0,-46 27-58 0 0,91-28-76 0 0,-172 52 145 0 0,70-44 212 0 0,-76 1-130 0 0,181-21-188 0 0,25-2-24 0 0,1-1 0 0 0,0 0 0 0 0,-1-1 0 0 0,1 0 0 0 0,0-1 0 0 0,-1 0 0 0 0,1-1 0 0 0,-1 0 0 0 0,1-1-1 0 0,0-1 1 0 0,0 0 0 0 0,0 0 0 0 0,0-2 0 0 0,-2 0-27 0 0,1-7 22 0 0,0 0 0 0 0,1 0 0 0 0,1-1 0 0 0,0-1-1 0 0,0 0 1 0 0,2 0 0 0 0,0-1 0 0 0,0 0 0 0 0,2 0 0 0 0,0-1 0 0 0,0 0-1 0 0,2-1 1 0 0,-1 0-22 0 0,-9-23 50 0 0,-91-226 75 0 0,98 241-144 0 0,2 0-1 0 0,1-1 1 0 0,1 0 0 0 0,1 0 0 0 0,1 0-1 0 0,1 0 1 0 0,1 0 0 0 0,2 0-1 0 0,1 0 1 0 0,1 0 0 0 0,1 0 0 0 0,1 1-1 0 0,7-18 20 0 0,163-354-126 0 0,-120 253 164 0 0,-49 128-73 0 0,1 1 0 0 0,1-1 0 0 0,0 1-1 0 0,1 1 1 0 0,1 0 0 0 0,0 0 0 0 0,1 1-1 0 0,0 1 1 0 0,1 0 0 0 0,0 1 0 0 0,1 0-1 0 0,3-1 36 0 0,109-82-37 0 0,-122 91 70 0 0,0 0-1 0 0,-1 0 0 0 0,1 0 1 0 0,0 0-1 0 0,-1-1 1 0 0,0 1-1 0 0,0-1 0 0 0,0 0 1 0 0,0 0-1 0 0,-1 0 0 0 0,1 0 1 0 0,-1 0-1 0 0,0-1 1 0 0,0 1-1 0 0,-1-1 0 0 0,1 1 1 0 0,-1-1-1 0 0,0 0 1 0 0,0 0-1 0 0,0 1 0 0 0,-1-1 1 0 0,0 0-1 0 0,0 0 1 0 0,0-1-33 0 0,-36-170 390 0 0,28 152-338 0 0,-1 0 0 0 0,-1 1 0 0 0,-1 0-1 0 0,-1 0 1 0 0,-1 1 0 0 0,-1 1 0 0 0,0 0-1 0 0,-2 1 1 0 0,-1 1 0 0 0,0 1 0 0 0,-8-6-52 0 0,-7-12 41 0 0,-72-64 27 0 0,-81-65 20 0 0,140 122-67 0 0,-4-5 4 0 0,-1 3 1 0 0,-3 2 0 0 0,-51-32-26 0 0,-57-25 82 0 0,150 92-102 0 0,5 4 22 0 0,0 0 0 0 0,0 0 0 0 0,0-1 0 0 0,0 0 0 0 0,1 0 0 0 0,0-1 0 0 0,0 0 0 0 0,0 1 0 0 0,1-1 0 0 0,0-1 0 0 0,0 1 0 0 0,-2-7-2 0 0,3 7-10 0 0,2 0-1 0 0,-1-1 0 0 0,1 1 0 0 0,0 0 0 0 0,0-1 1 0 0,0 1-1 0 0,1-1 0 0 0,0 1 0 0 0,0-1 1 0 0,1 1-1 0 0,0-1 0 0 0,0 1 0 0 0,1 0 1 0 0,-1-1-1 0 0,2-1 11 0 0,-1 2-5 0 0,5-21-9 0 0,2-1 1 0 0,0 2-1 0 0,2-1 1 0 0,1 2-1 0 0,1-1 0 0 0,9-11 14 0 0,120-144-101 0 0,50 1 8 0 0,-44 62-30 0 0,-49 109-469 0 0,-65 11 665 0 0,-30-4-50 0 0,0 1 0 0 0,-1-1-1 0 0,1 0 1 0 0,-1 0 0 0 0,1-1 0 0 0,-1 1-1 0 0,0-1 1 0 0,0 1 0 0 0,0-1 0 0 0,0 0-1 0 0,-1 0 1 0 0,1-1 0 0 0,-1 1 0 0 0,1 0-1 0 0,-1-1 1 0 0,1-3-23 0 0,99-161 307 0 0,-47 71-223 0 0,-25 53-134 0 0,61-66-11 0 0,-83 104 33 0 0,1-1-1 0 0,0 2 1 0 0,0-1-1 0 0,0 1 1 0 0,1 1-1 0 0,0-1 1 0 0,0 2 0 0 0,0-1-1 0 0,0 1 1 0 0,1 1-1 0 0,-1 0 1 0 0,1 1-1 0 0,-1 0 1 0 0,1 0-1 0 0,6 1 29 0 0,89 0-24 0 0,-106 0 26 0 0,0 0 19 0 0,0 0-29 0 0,0 0 15 0 0,0 0 13 0 0,0 0-31 0 0,0 0-20 0 0,0 0-11 0 0,0 0-14 0 0,0 0 9 0 0,0 0-13 0 0,2 3 32 0 0,1 1-1 0 0,-1-1 1 0 0,0 0 0 0 0,1 0-1 0 0,0 0 1 0 0,-1-1-1 0 0,1 1 1 0 0,0-1 0 0 0,1 1-1 0 0,-1-1 1 0 0,0 0-1 0 0,1 0 1 0 0,-1-1 0 0 0,1 1-1 0 0,-1-1 1 0 0,1 1 0 0 0,0-1-1 0 0,0 0 1 0 0,0-1-1 0 0,-1 1 1 0 0,1-1 0 0 0,0 1-1 0 0,0-1 1 0 0,0 0 0 0 0,1-1 28 0 0,46 5 16 0 0,-21 20-2343 0 0,-16 0-3463 0 0,-12-17 340 0 0,-2 0-4176 0 0</inkml:trace>
  <inkml:trace contextRef="#ctx0" brushRef="#br0" timeOffset="41952.68">1504 108 0 0 0,'0'0'207'0'0,"0"0"30"0"0,0 0 190 0 0,0 0 250 0 0,0 0 172 0 0,0 0 67 0 0,0 0-39 0 0,0 0-105 0 0,0 0-127 0 0,-34 27-124 0 0,-108 88-141 0 0,22-7 170 0 0,-31 35 638 0 0,88-73-732 0 0,57-52-1202 0 0,7-13-5204 0 0,3-5 3944 0 0</inkml:trace>
  <inkml:trace contextRef="#ctx0" brushRef="#br0" timeOffset="56906.181">1284 800 0 0 0,'2'-1'193'0'0,"6"-6"782"0"0,-4-18 7752 0 0,-4 25-8110 0 0,0 0-25 0 0,0 0-58 0 0,0 0-61 0 0,0 0-37 0 0,3 7 4199 0 0,6 24-3804 0 0,0-3-507 0 0,4 119 1151 0 0,-13-77-1143 0 0,2-32-192 0 0,3 1 0 0 0,1-1 0 0 0,1 0 0 0 0,3-1 0 0 0,1 1 0 0 0,4 6-140 0 0,-4-15 104 0 0,-1 1-1 0 0,-1 1 0 0 0,-2-1 0 0 0,-1 1 1 0 0,1 28-104 0 0,10 38 185 0 0,3-36-152 0 0,-14-2 210 0 0,3-22-176 0 0,1-25-102 0 0,-9-12 26 0 0,23 3 47 0 0,42-3 189 0 0,106-15 41 0 0,-164 15-246 0 0,0-1 0 0 0,-1 0 0 0 0,0 0 0 0 0,1 0-1 0 0,-1-1 1 0 0,0-1 0 0 0,1 1 0 0 0,-1-1 0 0 0,-1 0 0 0 0,1-1 0 0 0,0 0-1 0 0,-1 0 1 0 0,5-3-22 0 0,59-22 114 0 0,-31 25-100 0 0,14-14 34 0 0,-20 6 12 0 0,-33 12-40 0 0,0 0-9 0 0,0 0-7 0 0,0 0-15 0 0,0 0 5 0 0,0 0 12 0 0,0 0 10 0 0,1 0-1 0 0,28-11-20 0 0,8-4 50 0 0,-3 12-93 0 0,-34 3 72 0 0,0 0 7 0 0,0 0-11 0 0,0 0-23 0 0,0 0-1 0 0,0 0 16 0 0,0 0 3 0 0,0 0-1 0 0,0 0 20 0 0,0 0-1 0 0,0 0-5 0 0,0 0-11 0 0,0 0 15 0 0,0 0-2 0 0,0 0 7 0 0,0 0 3 0 0,0 0-1 0 0,0 0-7 0 0,0 0 0 0 0,0 0 20 0 0,0 0-11 0 0,0 0 10 0 0,6-159 1778 0 0,-21 104-1531 0 0,-3-22-177 0 0,14-67-74 0 0,-1 7 118 0 0,19-68-194 0 0,-12 99 156 0 0,-2 105-123 0 0,0-14-10 0 0,0-17 26 0 0,0 31-5 0 0,0 1-4 0 0,0 0-6 0 0,0 0-8 0 0,0-3 11 0 0,0 0 142 0 0,-1 0-4785 0 0,0-3-8069 0 0,1 3 3589 0 0</inkml:trace>
</inkml:ink>
</file>

<file path=ppt/ink/ink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2:40.2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 0 928 0 0,'0'0'1171'0'0,"0"0"-75"0"0,0 0 195 0 0,0 0 295 0 0,0 0 216 0 0,0 0 42 0 0,0 0-152 0 0,0 0-266 0 0,0 0-271 0 0,0 0-221 0 0,0 0-180 0 0,-4 22 2304 0 0,-28 64-2400 0 0,22-39-499 0 0,3-1 0 0 0,1 1 0 0 0,2 0 0 0 0,2 26-159 0 0,2-68 25 0 0,0 1 0 0 0,0 0 0 0 0,0-1 0 0 0,0 1 0 0 0,1-1 0 0 0,0 1 0 0 0,0-1 0 0 0,0 0 0 0 0,1 1 0 0 0,0-1 0 0 0,0 0 1 0 0,0 0-1 0 0,1 0 0 0 0,-1 0 0 0 0,1 0 0 0 0,1-1 0 0 0,-1 1 0 0 0,0-1 0 0 0,1 0 0 0 0,0 0 0 0 0,0 0 0 0 0,0 0 0 0 0,1-1 0 0 0,-1 0 0 0 0,1 0 0 0 0,0 0 0 0 0,0 0 0 0 0,0-1 0 0 0,0 0 0 0 0,0 0 0 0 0,0 0 0 0 0,1-1 1 0 0,-1 1-1 0 0,1-1 0 0 0,-1 0 0 0 0,1-1 0 0 0,-1 0 0 0 0,1 0 0 0 0,-1 0 0 0 0,1 0 0 0 0,-1-1 0 0 0,1 0 0 0 0,-1 0 0 0 0,1 0 0 0 0,-1-1 0 0 0,3-1-25 0 0,29-24 248 0 0,-1-2-1 0 0,-2-2 1 0 0,-1-1 0 0 0,-1-1-1 0 0,-2-2 1 0 0,9-15-248 0 0,12-11 171 0 0,-1 1-225 0 0,-49 114-977 0 0,-2-44 1042 0 0,0 0-1 0 0,1 0 1 0 0,1 1 0 0 0,-1-1-1 0 0,2 0 1 0 0,-1 0-1 0 0,2 0 1 0 0,-1 0-1 0 0,1 0 1 0 0,1 0-1 0 0,-1-1 1 0 0,2 0 0 0 0,-1 0-1 0 0,2 0 1 0 0,-1 0-1 0 0,1 0 1 0 0,0-1-1 0 0,1 0 1 0 0,-1-1 0 0 0,2 0-1 0 0,-1 0 1 0 0,1 0-1 0 0,0-1 1 0 0,0 0-1 0 0,7 3-10 0 0,-10-8 103 0 0,-1 0-1 0 0,1 0 0 0 0,0-1 1 0 0,-1 1-1 0 0,1-1 0 0 0,0-1 1 0 0,0 1-1 0 0,-1-1 0 0 0,1 1 1 0 0,-1-1-1 0 0,1-1 0 0 0,0 1 1 0 0,-1-1-1 0 0,0 1 1 0 0,1-1-1 0 0,-1-1 0 0 0,0 1 1 0 0,0-1-1 0 0,0 1 0 0 0,0-1 1 0 0,-1 0-1 0 0,1 0 0 0 0,-1-1 1 0 0,0 1-1 0 0,1-2-102 0 0,71-101 1428 0 0,-74 103-1435 0 0,10-15 2 0 0,-5 9-55 0 0,0 0 0 0 0,-1 0 0 0 0,0 0 1 0 0,0-1-1 0 0,-1 0 0 0 0,0 0 0 0 0,-1 0 0 0 0,0 0 1 0 0,-1-1-1 0 0,0 1 0 0 0,0-1 60 0 0,-15 15-18447 0 0,13-1 11558 0 0</inkml:trace>
</inkml:ink>
</file>

<file path=ppt/ink/ink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2:40.5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144 729 12011 0 0,'0'0'925'0'0,"0"0"-234"0"0,0 0-30 0 0,0 0 138 0 0,0 0 96 0 0,0 0-71 0 0,0 0-197 0 0,0 0-206 0 0,-6 33-168 0 0,-21 103-113 0 0,20-28-6 0 0,7-104-558 0 0,0 17-1435 0 0,-1-16-2613 0 0,-2-3-3784 0 0,1-2 4886 0 0</inkml:trace>
  <inkml:trace contextRef="#ctx0" brushRef="#br0" timeOffset="251.512">54 394 7226 0 0,'0'0'1104'0'0,"0"0"-64"0"0,0 0-224 0 0,0 0-280 0 0,0 0-240 0 0,0 0-336 0 0,0 0-384 0 0,-53-191-640 0 0,53 183-1240 0 0,0 5-3538 0 0,0-1 4498 0 0</inkml:trace>
  <inkml:trace contextRef="#ctx0" brushRef="#br0" timeOffset="495.034">746 0 14315 0 0,'0'0'2373'0'0,"0"0"-1615"0"0,0 0-516 0 0,0 0-41 0 0,0 0 33 0 0,0 0 70 0 0,0 0 45 0 0,0 0 24 0 0,0 0 6 0 0,0 0-29 0 0,0 0-77 0 0,0 0-76 0 0,4 35-57 0 0,9 110-54 0 0,-2-17 419 0 0,-7 1 1 0 0,-7 38-506 0 0,-15 50 338 0 0,0-66-358 0 0,16-126-855 0 0,2-24 393 0 0,0-1-164 0 0,0 0-189 0 0,0 0-221 0 0,0 0-304 0 0,0 0-395 0 0,3-19-10578 0 0,-2 12 9772 0 0</inkml:trace>
  <inkml:trace contextRef="#ctx0" brushRef="#br0" timeOffset="744.163">351 575 10298 0 0,'0'0'1635'0'0,"0"0"-749"0"0,0 0-245 0 0,0 0 143 0 0,0 0 177 0 0,0 0 52 0 0,0 0-87 0 0,0 0-141 0 0,0 0-78 0 0,0 0-54 0 0,32-3-56 0 0,106-11-60 0 0,57-28 681 0 0,15-32-1426 0 0,-146 39-3181 0 0,-3-7-4670 0 0,-45 31-1926 0 0</inkml:trace>
  <inkml:trace contextRef="#ctx0" brushRef="#br0" timeOffset="1066.489">1297 0 11650 0 0,'0'0'1182'0'0,"0"0"-32"0"0,0 0 41 0 0,0 0 21 0 0,-12 34-128 0 0,-37 110-174 0 0,32-93-492 0 0,2 0 0 0 0,2 2 1 0 0,3 0-1 0 0,1 0 0 0 0,4 1 1 0 0,1-1-1 0 0,3 27-418 0 0,0-72 41 0 0,1 0-1 0 0,0 1 0 0 0,0-1 1 0 0,1 1-1 0 0,0-1 0 0 0,0 1 1 0 0,1-1-1 0 0,0 0 0 0 0,0 0 0 0 0,1 0 1 0 0,0 0-1 0 0,1 0 0 0 0,-1 0 1 0 0,1-1-1 0 0,1 0 0 0 0,0 0 1 0 0,0 0-1 0 0,0 0 0 0 0,1-1 1 0 0,0 0-1 0 0,4 4-40 0 0,-3-8 48 0 0,-1-1 1 0 0,1 0-1 0 0,-1 0 0 0 0,1 0 0 0 0,-1-1 0 0 0,1 0 1 0 0,0-1-1 0 0,-1 1 0 0 0,1-1 0 0 0,-1 0 1 0 0,1-1-1 0 0,-1 0 0 0 0,1 0 0 0 0,-1 0 1 0 0,0 0-1 0 0,0-1 0 0 0,0 0 0 0 0,0-1 1 0 0,-1 1-1 0 0,0-1 0 0 0,3-2-48 0 0,-3 3 22 0 0,162-94 518 0 0,-118 88-353 0 0,-33 47 126 0 0,-14-27-222 0 0,3 41 231 0 0,-6-44-321 0 0,1-1 1 0 0,0 1-1 0 0,1 0 0 0 0,-1-1 0 0 0,2 1 0 0 0,-1 0 1 0 0,1-1-1 0 0,0 0 0 0 0,0 1 0 0 0,1-1 0 0 0,0 0 1 0 0,0 0-1 0 0,1 0 0 0 0,0-1 0 0 0,0 1 0 0 0,1-1 1 0 0,1 2-2 0 0,11-1-646 0 0,-4-6-3344 0 0,-12-1 3443 0 0,0-1-4550 0 0,0-2 975 0 0,-1 3 3240 0 0,0-4-8497 0 0</inkml:trace>
</inkml:ink>
</file>

<file path=ppt/ink/ink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2:44.6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427 7 7818 0 0,'0'0'1087'0'0,"0"0"-122"0"0,0 0 74 0 0,0 0 283 0 0,0 0 210 0 0,0 0 36 0 0,0 0-166 0 0,0 0-258 0 0,0 0-238 0 0,0 0-222 0 0,0 0-196 0 0,0 0-156 0 0,3-3-124 0 0,10 0 194 0 0,-18 33 86 0 0,3-19-500 0 0,-133 623 1451 0 0,132-620-1440 0 0,2-1 0 0 0,0 1 0 0 0,0-1 0 0 0,1 1 1 0 0,1 0-1 0 0,0-1 0 0 0,1 1 0 0 0,1-1 0 0 0,0 0 1 0 0,3 8 0 0 0,10 15-2066 0 0,-15-35 1308 0 0,-1-11-6318 0 0,2-3-352 0 0,-2 7 1952 0 0</inkml:trace>
  <inkml:trace contextRef="#ctx0" brushRef="#br0" timeOffset="245.788">0 512 10554 0 0,'0'0'655'0'0,"0"0"-267"0"0,0 0-177 0 0,0 0 133 0 0,0 0 287 0 0,0 0 252 0 0,0 0 131 0 0,0 0-13 0 0,0 0-137 0 0,0 0-157 0 0,0 0-142 0 0,0 0-121 0 0,0 0-121 0 0,37 5-82 0 0,118 14-66 0 0,-1-14-191 0 0,-35-15-2945 0 0,-42-5-6818 0 0,-54 11 3535 0 0</inkml:trace>
  <inkml:trace contextRef="#ctx0" brushRef="#br0" timeOffset="519.717">779 505 7914 0 0,'0'0'2239'0'0,"0"0"-1142"0"0,0 0-328 0 0,0 0 56 0 0,0 0 35 0 0,0 0-96 0 0,0 0-166 0 0,-21 31-155 0 0,-61 97-126 0 0,63-81-66 0 0,21-41-185 0 0,0-1 1 0 0,1 0-1 0 0,-1 0 0 0 0,1 0 1 0 0,0-1-1 0 0,0 1 1 0 0,0-1-1 0 0,1 1 0 0 0,0-1 1 0 0,-1 0-1 0 0,2 0 1 0 0,-1-1-1 0 0,0 1 0 0 0,1-1 1 0 0,-1 0-1 0 0,1 0 0 0 0,0-1 1 0 0,0 1-1 0 0,0-1 1 0 0,0 0-1 0 0,1-1 0 0 0,-1 1 1 0 0,1-1-1 0 0,-1 0 1 0 0,1 0-1 0 0,0 0-66 0 0,1-1 187 0 0,0 1 1 0 0,0-1-1 0 0,0 0 0 0 0,0-1 0 0 0,0 1 1 0 0,0-1-1 0 0,0-1 0 0 0,0 1 1 0 0,-1-1-1 0 0,1 0 0 0 0,0-1 0 0 0,-1 0 1 0 0,5-2-188 0 0,1-3 152 0 0,0 0 1 0 0,0-1 0 0 0,0 0-1 0 0,-1-1 1 0 0,-1 0 0 0 0,1 0-1 0 0,-2-2 1 0 0,0 1 0 0 0,0-1-1 0 0,-1 0 1 0 0,0-1 0 0 0,-1 0-1 0 0,-1 0 1 0 0,0 0 0 0 0,0-1-1 0 0,-2 0 1 0 0,0 0 0 0 0,0-1-1 0 0,-1 1 1 0 0,-1-1 0 0 0,-1 0-153 0 0,-1 13-99 0 0,-1 0 0 0 0,0 0 0 0 0,0-1 1 0 0,0 1-1 0 0,-1 0 0 0 0,1 0 0 0 0,-1 0 1 0 0,1 1-1 0 0,-1-1 0 0 0,1 0 0 0 0,-1 1 1 0 0,0-1-1 0 0,0 1 0 0 0,0-1 0 0 0,0 1 1 0 0,0 0-1 0 0,0 0 0 0 0,0 0 0 0 0,0 0 1 0 0,-1 0-1 0 0,1 0 0 0 0,0 0 0 0 0,0 1 1 0 0,-1-1-1 0 0,1 1 0 0 0,0 0 1 0 0,-1 0-1 0 0,1 0 0 0 0,-1 0 0 0 0,1 0 1 0 0,0 0-1 0 0,-1 1 0 0 0,1-1 0 0 0,0 1 1 0 0,-1 0-1 0 0,1-1 0 0 0,0 1 0 0 0,0 0 1 0 0,0 0-1 0 0,0 1 0 0 0,-1-1 0 0 0,2 0 1 0 0,-1 1-1 0 0,0-1 0 0 0,-1 2 99 0 0,-34 29-3485 0 0,15-7-2488 0 0,11-10-3569 0 0</inkml:trace>
  <inkml:trace contextRef="#ctx0" brushRef="#br0" timeOffset="777.166">1106 847 2817 0 0,'0'0'2145'0'0,"0"0"73"0"0,0 0 135 0 0,0 0-53 0 0,0 0-193 0 0,0 0-284 0 0,0 0-340 0 0,0 0-242 0 0,0 0-188 0 0,0 0-174 0 0,0 0-125 0 0,0 0-138 0 0,0-30-132 0 0,-2-95-84 0 0,1 121-371 0 0,1-1 0 0 0,0 1 0 0 0,0 0 1 0 0,0 0-1 0 0,0 0 0 0 0,1-1 0 0 0,0 1 0 0 0,0 0 1 0 0,0 0-1 0 0,0 0 0 0 0,0 0 0 0 0,1 0 0 0 0,0 0 1 0 0,0 1-1 0 0,0-1 0 0 0,0 1 0 0 0,1-1 0 0 0,-1 1-29 0 0,5-6 76 0 0,16-21-22 0 0,1 1 0 0 0,2 1 0 0 0,1 1 0 0 0,1 1 0 0 0,12-7-54 0 0,-14 21-1510 0 0,-18 17-7310 0 0,-8 2-2025 0 0</inkml:trace>
  <inkml:trace contextRef="#ctx0" brushRef="#br0" timeOffset="1646.351">1723 482 11266 0 0,'0'0'1455'0'0,"0"0"-486"0"0,0 0-117 0 0,0 0 19 0 0,0 0-103 0 0,0 0-141 0 0,0 0-145 0 0,0 0-60 0 0,0 0-1 0 0,0 0-30 0 0,0 0-58 0 0,-32 10-97 0 0,-99 32-86 0 0,59-5-2 0 0,67-33-191 0 0,0 0 0 0 0,0 0 0 0 0,0 0-1 0 0,1 0 1 0 0,-1 1 0 0 0,1-1 0 0 0,0 1 0 0 0,1 0 0 0 0,-1 1 0 0 0,1-1 0 0 0,0 1 0 0 0,0-1-1 0 0,1 1 1 0 0,-1 0 0 0 0,1 0 0 0 0,1 0 0 0 0,-1 0 0 0 0,1 0 0 0 0,0 0 0 0 0,1 1 0 0 0,-1-1 0 0 0,1 0-1 0 0,0 1 1 0 0,1-1 0 0 0,0 6 43 0 0,3-9 23 0 0,0 1 0 0 0,0-1 0 0 0,0 0-1 0 0,1-1 1 0 0,-1 1 0 0 0,1-1 0 0 0,-1 0 0 0 0,1 0 0 0 0,0 0-1 0 0,0 0 1 0 0,0-1 0 0 0,0 0 0 0 0,0 0 0 0 0,0-1-1 0 0,0 1 1 0 0,0-1 0 0 0,0 0 0 0 0,0 0 0 0 0,1-1-1 0 0,-1 0 1 0 0,0 0 0 0 0,0 0 0 0 0,0 0 0 0 0,-1-1-1 0 0,1 0 1 0 0,0 0 0 0 0,0 0 0 0 0,-1 0 0 0 0,2-1-23 0 0,23-14 614 0 0,-1-2 1 0 0,0 0 0 0 0,-2-2 0 0 0,0-1-1 0 0,22-23-614 0 0,-9 8 387 0 0,-26 26-270 0 0,6-6 13 0 0,0 0 0 0 0,-2-1 1 0 0,0 0-1 0 0,0-2 0 0 0,-2 0 0 0 0,0-1 1 0 0,-1-2-131 0 0,-13 23 57 0 0,-1 0-21 0 0,0 0-19 0 0,-7 30-591 0 0,-135 234-707 0 0,95-157 1164 0 0,4 2 0 0 0,6 2 1 0 0,-19 97 116 0 0,36-139 9 0 0,-3-2 0 0 0,-3 0 1 0 0,-9 12-10 0 0,10-2-958 0 0,45-77 385 0 0,219-165 1037 0 0,-219 150-428 0 0,-17 13 44 0 0,1 0 1 0 0,0-1-1 0 0,-1 1 1 0 0,1-1 0 0 0,-1 0-1 0 0,0 0 1 0 0,0 0-1 0 0,0 0 1 0 0,0-1-1 0 0,0 1 1 0 0,-1-1-1 0 0,0 0 1 0 0,0 1-1 0 0,0-1 1 0 0,0 0 0 0 0,0 0-1 0 0,-1-1 1 0 0,0 1-1 0 0,0 0 1 0 0,1-2-81 0 0,-2 2 65 0 0,0 0 0 0 0,-1 1 0 0 0,1-1 1 0 0,-1 0-1 0 0,0 1 0 0 0,0-1 0 0 0,0 0 1 0 0,0 1-1 0 0,-1-1 0 0 0,1 1 0 0 0,-1 0 0 0 0,0 0 1 0 0,0-1-1 0 0,0 1 0 0 0,0 0 0 0 0,-1 0 1 0 0,1 1-1 0 0,-1-1 0 0 0,1 0 0 0 0,-1 1 1 0 0,0 0-1 0 0,0 0 0 0 0,-3-2-65 0 0,-22-11-20 0 0,-1 0 1 0 0,0 2-1 0 0,-1 1 0 0 0,0 2 1 0 0,-1 1-1 0 0,0 1 1 0 0,0 2-1 0 0,-1 1 0 0 0,0 1 1 0 0,0 2-1 0 0,-30 1 20 0 0,1 1-28 0 0,60 0-87 0 0,28 0-822 0 0,36-12 1029 0 0,0-2-1 0 0,-1-3 1 0 0,-1-3 0 0 0,45-21-92 0 0,-51 20 2 0 0,-35 13-659 0 0,137-59 407 0 0,-108 38-4740 0 0,-4-6-6365 0 0,-39 30 6057 0 0</inkml:trace>
  <inkml:trace contextRef="#ctx0" brushRef="#br0" timeOffset="1949.827">2053 534 5161 0 0,'0'0'2579'0'0,"0"0"-1146"0"0,0 0-129 0 0,0 0 254 0 0,0 0-11 0 0,0 0-215 0 0,0 0-316 0 0,0 0-281 0 0,0 0-179 0 0,-3 31-137 0 0,-10 98-124 0 0,11-62 13 0 0,2-64-259 0 0,0-1 1 0 0,1 1 0 0 0,-1-1 0 0 0,1 1 0 0 0,0 0 0 0 0,0-1 0 0 0,0 0 0 0 0,0 1-1 0 0,0-1 1 0 0,0 0 0 0 0,1 1 0 0 0,-1-1 0 0 0,1 0 0 0 0,0 0 0 0 0,-1 0 0 0 0,1 0 0 0 0,0 0-1 0 0,0-1 1 0 0,0 1 0 0 0,1-1 0 0 0,-1 1 0 0 0,0-1 0 0 0,0 0 0 0 0,1 0 0 0 0,-1 0-1 0 0,1 0 1 0 0,-1 0 0 0 0,1 0 0 0 0,-1-1 0 0 0,1 1 0 0 0,0-1 0 0 0,-1 0 0 0 0,1 1 0 0 0,-1-1-1 0 0,1-1 1 0 0,1 1-50 0 0,3 0 277 0 0,1-1 1 0 0,-1 0-1 0 0,1 0 0 0 0,-1 0 0 0 0,0-1 0 0 0,0-1 0 0 0,0 1 0 0 0,0-1 0 0 0,0 0 0 0 0,0 0 1 0 0,0-1-1 0 0,0-1-277 0 0,12-11 442 0 0,-1-1 0 0 0,-1-1-1 0 0,0 0 1 0 0,-2-1 0 0 0,0-1 0 0 0,12-21-442 0 0,15-20 93 0 0,-25 41-600 0 0,-2-2 0 0 0,0 0 0 0 0,-1 0 0 0 0,-1-2 0 0 0,-2 1 0 0 0,0-2 0 0 0,-1 0 507 0 0,-6 4-3192 0 0,-4 12-4545 0 0,0 5-3341 0 0</inkml:trace>
  <inkml:trace contextRef="#ctx0" brushRef="#br0" timeOffset="2418.804">2588 700 6897 0 0,'0'0'1090'0'0,"0"0"-152"0"0,0 0 282 0 0,0 0 362 0 0,0 0 93 0 0,0 0-124 0 0,0 0-195 0 0,0 0-183 0 0,0 0-144 0 0,0 0-104 0 0,0 0-129 0 0,0 0-105 0 0,0 0-39 0 0,29-10-54 0 0,91-29-21 0 0,-59 3 414 0 0,-52 30-903 0 0,-1-1-1 0 0,1 0 1 0 0,-1 0 0 0 0,-1-1-1 0 0,0 0 1 0 0,0 0 0 0 0,0-1 0 0 0,-1 1-1 0 0,-1-2 1 0 0,1 1 0 0 0,-1-1-1 0 0,-1 1 1 0 0,0-1 0 0 0,0 0-1 0 0,-1-1 1 0 0,0 1 0 0 0,-1-1-1 0 0,0 1 1 0 0,-1-1 0 0 0,0-5-88 0 0,-1 14-18 0 0,-1 0 0 0 0,1 0 0 0 0,-1 0 0 0 0,0 0-1 0 0,1 0 1 0 0,-1 0 0 0 0,0 0 0 0 0,-1 0 0 0 0,1 0 0 0 0,0 1 0 0 0,0-1 0 0 0,-1 0 0 0 0,1 1 0 0 0,-1-1 0 0 0,1 1 0 0 0,-1-1 0 0 0,0 1 0 0 0,1 0-1 0 0,-1 0 1 0 0,0 0 0 0 0,0 0 0 0 0,0 0 0 0 0,0 0 0 0 0,0 0 0 0 0,0 0 0 0 0,0 1 0 0 0,0-1 0 0 0,-1 1 0 0 0,1 0 0 0 0,0 0 0 0 0,0 0 0 0 0,0 0-1 0 0,-2 0 19 0 0,-71 16-857 0 0,57-7 731 0 0,0 2 0 0 0,1 0 1 0 0,1 1-1 0 0,-1 1 0 0 0,2 0 0 0 0,0 1 0 0 0,0 1 0 0 0,2 0 0 0 0,0 1 0 0 0,0 1 1 0 0,2 0-1 0 0,0 0 0 0 0,-4 9 126 0 0,12-21-17 0 0,1 1 1 0 0,0-1 0 0 0,-1 0-1 0 0,2 1 1 0 0,-1-1-1 0 0,1 1 1 0 0,-1-1 0 0 0,1 1-1 0 0,1 0 1 0 0,-1-1-1 0 0,1 1 1 0 0,0 0 0 0 0,1 0-1 0 0,-1-1 1 0 0,1 1-1 0 0,0 0 1 0 0,1-1 0 0 0,-1 1-1 0 0,1-1 1 0 0,0 0-1 0 0,0 1 1 0 0,1-1 0 0 0,-1 0-1 0 0,1 0 1 0 0,1 0-1 0 0,-1-1 1 0 0,1 1 0 0 0,-1-1-1 0 0,1 0 1 0 0,0 0-1 0 0,1 0 1 0 0,-1 0 0 0 0,1-1-1 0 0,-1 0 1 0 0,1 0-1 0 0,0 0 1 0 0,2 0 16 0 0,14 4 101 0 0,0-1 1 0 0,1-2-1 0 0,0 0 1 0 0,-1-1-1 0 0,1-1 1 0 0,0-1-1 0 0,0-2 1 0 0,0 0-1 0 0,0-1 1 0 0,10-2-102 0 0,0-1-27 0 0,1-1 1 0 0,-1-2-1 0 0,-1-1 0 0 0,1-2 1 0 0,-2 0-1 0 0,12-8 27 0 0,47-29-5315 0 0,-62 30-1976 0 0,-9 2-2756 0 0</inkml:trace>
</inkml:ink>
</file>

<file path=ppt/ink/ink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2:48.6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360 542 4193 0 0,'0'0'1241'0'0,"0"0"-124"0"0,0 0 127 0 0,0 0 275 0 0,0 0 232 0 0,0 0-28 0 0,0 0-227 0 0,0 0-341 0 0,0 0-303 0 0,0 0-207 0 0,0 0-152 0 0,-13 19-74 0 0,-76 116 205 0 0,17 0-142 0 0,6 2 0 0 0,5 6-482 0 0,11-25 166 0 0,41-104 267 0 0,20-40-105 0 0,132-220 614 0 0,140-150-374 0 0,-170 265 112 0 0,-113 130-680 0 0,1 0 0 0 0,-1 1 0 0 0,0-1 0 0 0,0 1 0 0 0,1-1 0 0 0,-1 1 0 0 0,0 0 0 0 0,1-1 0 0 0,-1 1 0 0 0,1-1 0 0 0,-1 1 0 0 0,1-1 0 0 0,-1 1 0 0 0,1 0 0 0 0,-1 0 0 0 0,1-1 0 0 0,-1 1 0 0 0,1 0 0 0 0,-1 0 0 0 0,1-1 0 0 0,-1 1 0 0 0,1 0 0 0 0,-1 0 0 0 0,1 0 0 0 0,0 0 0 0 0,-1 0 0 0 0,1 0 0 0 0,-1 0 0 0 0,1 0 0 0 0,-1 0 0 0 0,1 0 0 0 0,0 0 0 0 0,-1 0 0 0 0,1 0 0 0 0,-1 1 0 0 0,1-1 0 0 0,-1 0 0 0 0,1 0 0 0 0,-1 1 0 0 0,1-1 0 0 0,-1 0 0 0 0,1 1 0 0 0,-1-1 0 0 0,1 0 0 0 0,-1 1 0 0 0,1-1 0 0 0,-1 1 0 0 0,0-1 0 0 0,1 1 0 0 0,-1-1 0 0 0,0 1 0 0 0,1-1 0 0 0,-1 1 0 0 0,0-1 0 0 0,0 1 0 0 0,1-1 0 0 0,-1 1 0 0 0,0-1 1 0 0,0 1-1 0 0,0-1 0 0 0,0 1 0 0 0,0 0 0 0 0,0-1 0 0 0,0 1 0 0 0,0-1 0 0 0,0 1 0 0 0,0 0 0 0 0,0-1 0 0 0,0 1 0 0 0,-1 0 0 0 0,-2 47 94 0 0,3-47-81 0 0,-35 169 413 0 0,22-119-352 0 0,2 0-1 0 0,3 1 1 0 0,-2 42-74 0 0,10-87 5 0 0,-1-1-5 0 0,0 1 0 0 0,0 0 1 0 0,1 0-1 0 0,0-1 0 0 0,1 1 0 0 0,-1 0 0 0 0,1-1 1 0 0,0 1-1 0 0,1-1 0 0 0,0 1 0 0 0,0-1 1 0 0,0 1-1 0 0,1-1 0 0 0,0 0 0 0 0,0 0 1 0 0,0-1-1 0 0,1 1 0 0 0,1 1 0 0 0,-3-6 6 0 0,0 1 1 0 0,1 0-1 0 0,-1-1 1 0 0,1 0-1 0 0,0 0 1 0 0,-1 1-1 0 0,1-2 0 0 0,0 1 1 0 0,0 0-1 0 0,-1 0 1 0 0,1-1-1 0 0,0 0 1 0 0,0 1-1 0 0,0-1 0 0 0,0 0 1 0 0,0 0-1 0 0,0-1 1 0 0,0 1-1 0 0,-1-1 1 0 0,1 1-1 0 0,0-1 0 0 0,0 0 1 0 0,0 0-1 0 0,-1 0 1 0 0,1 0-1 0 0,-1-1 1 0 0,1 1-1 0 0,1-2-6 0 0,64-49 277 0 0,116-142-106 0 0,-121 123-95 0 0,3 3 0 0 0,3 2 0 0 0,10-2-76 0 0,-5 23-245 0 0,-72 76 230 0 0,-5-6 76 0 0,0-1 1 0 0,-2 0-1 0 0,0 0 0 0 0,-2-1 1 0 0,0 1-1 0 0,-2-1 0 0 0,-3 4-61 0 0,-15 46 147 0 0,19-48-97 0 0,2-1 0 0 0,0 2 0 0 0,2-1 0 0 0,1 0 0 0 0,0 1 0 0 0,2 19-50 0 0,2-38-13 0 0,0 0-1 0 0,0 1 1 0 0,1-1-1 0 0,0 0 1 0 0,0 0-1 0 0,1 0 1 0 0,0 0-1 0 0,0-1 1 0 0,0 1-1 0 0,1-1 1 0 0,0 0-1 0 0,0 0 1 0 0,1 0-1 0 0,0 0 1 0 0,4 4 13 0 0,9-4-4056 0 0,-14-26-10014 0 0,-4 12 7609 0 0</inkml:trace>
  <inkml:trace contextRef="#ctx0" brushRef="#br0" timeOffset="585.282">403 210 8386 0 0,'0'0'1863'0'0,"0"0"-16"0"0,0 0 56 0 0,0 0-95 0 0,0 0-214 0 0,0 0-290 0 0,0 0-289 0 0,0 0-231 0 0,0 0-209 0 0,0 0-181 0 0,0 0-152 0 0,0 0-58 0 0,0 0 28 0 0,5 1 71 0 0,376 9 2484 0 0,-2 46-2440 0 0,-329-50-347 0 0,-45-9 2559 0 0,-107-81-1997 0 0,-22-71-2827 0 0,115 137 563 0 0,5 8-1114 0 0,-2 1-5330 0 0,3 5-3478 0 0</inkml:trace>
</inkml:ink>
</file>

<file path=ppt/ink/ink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3:04.86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 0 0 0 0,'0'0'649'0'0,"0"0"454"0"0,0 0 274 0 0,0 0 200 0 0,0 0 77 0 0,0 0-12 0 0,0 0-103 0 0,0 0-198 0 0,0 0-196 0 0,0 0-189 0 0,0 4 4396 0 0,-11 122-3620 0 0,11-102-1555 0 0,-1 40 240 0 0,3 0-1 0 0,2 0 1 0 0,4 0-1 0 0,3 9-416 0 0,-2-32 149 0 0,2 1-1 0 0,2-1 1 0 0,1-1 0 0 0,2 0 0 0 0,2-1-1 0 0,6 8-148 0 0,-7-19 97 0 0,1-1-1 0 0,1-1 0 0 0,1-1 0 0 0,1 0 1 0 0,1-2-1 0 0,2 0 0 0 0,0-1 1 0 0,1-2-1 0 0,9 5-96 0 0,51 33 385 0 0,68 19 452 0 0,-112-69-244 0 0,-44-4 1982 0 0,-72-31-2509 0 0,40 19-185 0 0,0 1 1 0 0,-1 2-1 0 0,1 1 0 0 0,-1 2 1 0 0,0 2-1 0 0,-7 1 119 0 0,11-1-76 0 0,13 0 60 0 0,-126 15-290 0 0,62 25-394 0 0,124-32-562 0 0,-24-11 1354 0 0,0 0 0 0 0,-1 0 0 0 0,1-2 0 0 0,-1 0 0 0 0,1-1 0 0 0,-2-1 0 0 0,1 0 1 0 0,-1-1-1 0 0,0-1 0 0 0,0-1 0 0 0,-1 0 0 0 0,-1 0 0 0 0,11-11-92 0 0,50-45 190 0 0,-2-4 1 0 0,40-52-191 0 0,-24 27 31 0 0,-86 125-695 0 0,-2-2 728 0 0,2-7-27 0 0,-2-1 0 0 0,-1 0 0 0 0,0 1 0 0 0,-2-1 1 0 0,0 0-1 0 0,-1 0 0 0 0,-1 0 0 0 0,-4 7-37 0 0,-47 82 148 0 0,52-105-2208 0 0,4-18-12784 0 0,1 6 5241 0 0</inkml:trace>
</inkml:ink>
</file>

<file path=ppt/ink/ink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3:06.22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203 1 792 0 0,'0'0'418'0'0,"0"0"-220"0"0,0 0 17 0 0,0 0 369 0 0,0 0 488 0 0,0 0 409 0 0,0 0 219 0 0,0 0 3 0 0,0 0-83 0 0,0 0-103 0 0,0 0-88 0 0,0 5-68 0 0,-13 53 3857 0 0,-17 13-4711 0 0,3 0-1 0 0,4 2 0 0 0,2 1 1 0 0,-5 51-507 0 0,6-35 172 0 0,-16 114-140 0 0,29-151-207 0 0,7-53 102 0 0,0 0 36 0 0,12-19 465 0 0,114-297 1401 0 0,19-103-1425 0 0,-126 349 90 0 0,-19 70-461 0 0,0 0 11 0 0,0 0-33 0 0,0 0-31 0 0,0 0-16 0 0,4 22-480 0 0,48 275 1105 0 0,-8-90-541 0 0,-44-207-40 0 0,1 0 1 0 0,0 0-1 0 0,0 0 0 0 0,0 0 0 0 0,0 0 0 0 0,0 0 0 0 0,0 0 0 0 0,-1 0 1 0 0,1 0-1 0 0,0 0 0 0 0,0 0 0 0 0,0 0 0 0 0,0-1 0 0 0,0 1 1 0 0,-1 0-1 0 0,1-1 0 0 0,0 1 0 0 0,0-1 0 0 0,-1 1 0 0 0,1 0 1 0 0,0-1-1 0 0,0 0 0 0 0,-1 1 0 0 0,1-1 0 0 0,-1 1 0 0 0,1-1 0 0 0,-1 0 1 0 0,1 0-1 0 0,-1 1 0 0 0,1-1 0 0 0,-1 0 0 0 0,1 0 0 0 0,-1 1 1 0 0,0-1-1 0 0,1 0 0 0 0,-1 0 0 0 0,0 0 0 0 0,0 0 0 0 0,0 0 0 0 0,0 1 1 0 0,0-2-9 0 0,2 0 16 0 0,137-289 640 0 0,-60 148-608 0 0,-61 118-116 0 0,4 42-673 0 0,-14-7 765 0 0,-1 0 0 0 0,1 1 1 0 0,-2 0-1 0 0,1 1 0 0 0,-2-1 1 0 0,1 1-1 0 0,-2 0 1 0 0,1 1-1 0 0,-2-1 0 0 0,0 1 1 0 0,0 0-1 0 0,-1 1-24 0 0,0-5 17 0 0,42 215 175 0 0,-18-133-155 0 0,-26-91-117 0 0,0 0 0 0 0,0-1-1 0 0,1 1 1 0 0,-1 0 0 0 0,0 0-1 0 0,0 0 1 0 0,1 0 0 0 0,-1 0-1 0 0,0 0 1 0 0,1 0 0 0 0,-1 0-1 0 0,0 0 1 0 0,0 0 0 0 0,1 0-1 0 0,-1 0 1 0 0,0 0 0 0 0,0 1-1 0 0,1-1 1 0 0,-1 0 0 0 0,0 0-1 0 0,0 0 1 0 0,1 0 0 0 0,-1 0-1 0 0,0 1 1 0 0,0-1-1 0 0,0 0 1 0 0,1 0 0 0 0,-1 0-1 0 0,0 0 1 0 0,0 1 0 0 0,0-1-1 0 0,0 0 1 0 0,1 0 0 0 0,-1 1-1 0 0,0-1 81 0 0,2-28-5455 0 0,-2-7-6163 0 0,0 22 6158 0 0</inkml:trace>
</inkml:ink>
</file>

<file path=ppt/ink/ink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3:06.81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1 228 8034 0 0,'0'0'1408'0'0,"0"0"14"0"0,0 0 75 0 0,0 0 89 0 0,0 0-94 0 0,0 0-286 0 0,0 0-354 0 0,0 0-301 0 0,0 0-216 0 0,0 0-105 0 0,0 0 69 0 0,0 0 120 0 0,5 1 125 0 0,195 12 3644 0 0,22 2-3464 0 0,-146-10-522 0 0,-65 0 799 0 0,-21-5 662 0 0,-22-6-730 0 0,17 1-1024 0 0,-1-2 0 0 0,1 0 0 0 0,0-1 0 0 0,1 0 0 0 0,0-2 0 0 0,0 1 0 0 0,1-2 0 0 0,0 1 0 0 0,1-2 0 0 0,0 0 0 0 0,1 0 0 0 0,0-1 0 0 0,1-1 0 0 0,1 1 0 0 0,0-2 0 0 0,-3-6 91 0 0,2-15-3283 0 0,9 24-181 0 0,1-2-3333 0 0,0 13 6318 0 0,0-10-11564 0 0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6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36 456 4417 0 0,'0'0'4170'0'0,"0"0"-2025"0"0,0 0-654 0 0,0 0 78 0 0,0 0 62 0 0,0 0-92 0 0,0 0-156 0 0,0 0-186 0 0,0 0-145 0 0,0 0-119 0 0,0 0-127 0 0,0 0-143 0 0,0 0-141 0 0,-6-5-92 0 0,2 2-350 0 0,2 2-56 0 0,0 0 1 0 0,0 0-1 0 0,1 0 0 0 0,-1 0 0 0 0,1 0 1 0 0,-1-1-1 0 0,1 1 0 0 0,0 0 1 0 0,-1-1-1 0 0,1 1 0 0 0,0-1 1 0 0,0 1-1 0 0,0-1 0 0 0,0 0 0 0 0,0 1 1 0 0,0-1-1 0 0,1 0 0 0 0,-1 0 1 0 0,1 1-1 0 0,-1-1 0 0 0,1 0 0 0 0,-1 0 1 0 0,1 0-1 0 0,0 0 0 0 0,0 0 1 0 0,0 0-1 0 0,0 0-24 0 0,62-121 1256 0 0,-49 103-1148 0 0,155-220 236 0 0,-164 236-94 0 0,-4 4-340 0 0,0-1-1 0 0,0 0 0 0 0,0 0 0 0 0,0 1 0 0 0,0-1 1 0 0,1 0-1 0 0,-1 1 0 0 0,0-1 0 0 0,1 0 1 0 0,-1 1-1 0 0,0-1 0 0 0,1 0 0 0 0,-1 1 1 0 0,1-1-1 0 0,-1 1 0 0 0,1-1 0 0 0,-1 0 1 0 0,1 1-1 0 0,0-1 0 0 0,-1 1 0 0 0,1 0 1 0 0,-1-1-1 0 0,1 1 0 0 0,0 0 0 0 0,-1-1 1 0 0,1 1-1 0 0,0 0 0 0 0,0 0 0 0 0,-1-1 1 0 0,1 1-1 0 0,0 0 0 0 0,0 0 0 0 0,-1 0 0 0 0,1 0 1 0 0,0 0-1 0 0,0 0 0 0 0,-1 0 0 0 0,1 0 1 0 0,0 0-1 0 0,0 1 0 0 0,-1-1 0 0 0,1 0 1 0 0,0 0-1 0 0,0 1 0 0 0,-1-1 0 0 0,1 0 1 0 0,0 1-1 0 0,-1-1 0 0 0,1 1 0 0 0,-1-1 1 0 0,1 1-1 0 0,-1-1 0 0 0,1 1 0 0 0,-1-1 1 0 0,1 1-1 0 0,-1 0 0 0 0,1-1 0 0 0,-1 1 1 0 0,1-1-1 0 0,-1 1 0 0 0,0 0 0 0 0,0 0 0 0 0,1-1 1 0 0,-1 1 90 0 0,3 13-2785 0 0,0-2-2728 0 0,0-1-5479 0 0</inkml:trace>
</inkml:ink>
</file>

<file path=ppt/ink/ink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3:14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437 692 3361 0 0,'0'0'1441'0'0,"0"0"-112"0"0,0 0 142 0 0,0 0 130 0 0,0 0 98 0 0,0 0-122 0 0,0 0-289 0 0,0 0-73 0 0,0 0-100 0 0,0 0-118 0 0,0 0-132 0 0,-10-14-167 0 0,-33-43-150 0 0,41 56-516 0 0,1-1 0 0 0,0 1-1 0 0,0 0 1 0 0,-1-1-1 0 0,1 1 1 0 0,-1 0-1 0 0,1 0 1 0 0,-1 0-1 0 0,0 0 1 0 0,1 0 0 0 0,-1 1-1 0 0,0-1 1 0 0,1 0-1 0 0,-1 1 1 0 0,0 0-1 0 0,0-1 1 0 0,0 1-1 0 0,0 0 1 0 0,1 0 0 0 0,-1 0-1 0 0,0 0 1 0 0,0 0-1 0 0,0 0 1 0 0,0 0-1 0 0,0 1 1 0 0,1-1-1 0 0,-1 1 1 0 0,0-1 0 0 0,0 1-1 0 0,0 0-31 0 0,-5 1 76 0 0,-10 5-12 0 0,0 0-1 0 0,1 1 1 0 0,0 1 0 0 0,0 1-1 0 0,1 0 1 0 0,0 1-1 0 0,0 0 1 0 0,2 1-1 0 0,-10 10-63 0 0,4-2 21 0 0,0 2-1 0 0,1 0 1 0 0,1 0-1 0 0,2 2 1 0 0,0 0-1 0 0,1 1 1 0 0,2 0-1 0 0,-4 11-20 0 0,14-33-8 0 0,0 1 0 0 0,0-1 0 0 0,0 0 0 0 0,1 0 0 0 0,-1 1 0 0 0,1-1 0 0 0,0 1 0 0 0,0-1 0 0 0,1 1 0 0 0,-1 0 0 0 0,1-1 0 0 0,-1 1-1 0 0,1 0 1 0 0,0-1 0 0 0,0 1 0 0 0,1 0 0 0 0,-1-1 0 0 0,1 1 0 0 0,0-1 0 0 0,0 1 0 0 0,0-1 0 0 0,0 1 0 0 0,1-1 0 0 0,-1 0-1 0 0,1 1 1 0 0,0-1 0 0 0,0 0 0 0 0,0 0 0 0 0,1 0 0 0 0,-1 0 0 0 0,0-1 0 0 0,1 1 0 0 0,0-1 0 0 0,2 3 8 0 0,3-3 57 0 0,0 0 1 0 0,0-1 0 0 0,0 0-1 0 0,0 0 1 0 0,1-1-1 0 0,-1 0 1 0 0,0 0-1 0 0,0-1 1 0 0,0 0 0 0 0,0 0-1 0 0,0-1 1 0 0,0 0-1 0 0,0 0 1 0 0,0-1 0 0 0,-1 0-1 0 0,1 0 1 0 0,-1-1-1 0 0,0 0 1 0 0,0-1-58 0 0,127-99 801 0 0,-113 86-721 0 0,172-177 392 0 0,-129 121-393 0 0,-125 162-1662 0 0,55-75 1570 0 0,0 0 1 0 0,2 1-1 0 0,0 0 1 0 0,0 0-1 0 0,1 0 1 0 0,1 0-1 0 0,0 0 1 0 0,1 12 12 0 0,2-21 7 0 0,0 1 0 0 0,1-1 0 0 0,0 1 1 0 0,0-1-1 0 0,1 0 0 0 0,-1 1 0 0 0,1-1 1 0 0,0-1-1 0 0,1 1 0 0 0,-1 0 0 0 0,1-1 1 0 0,0 0-1 0 0,0 1 0 0 0,0-2 0 0 0,1 1 1 0 0,-1 0-1 0 0,1-1 0 0 0,0 0 0 0 0,0 0 1 0 0,0 0-1 0 0,0-1 0 0 0,0 0 0 0 0,1 0 1 0 0,-1 0-1 0 0,1 0 0 0 0,0-1 0 0 0,-1 0 1 0 0,1 0-1 0 0,0-1 0 0 0,0 0 0 0 0,-1 0 1 0 0,4 0-8 0 0,4 1 61 0 0,0 0 1 0 0,0-1-1 0 0,0-1 1 0 0,0 0-1 0 0,0-1 1 0 0,-1 0-1 0 0,1-1 0 0 0,-1 0 1 0 0,1-1-1 0 0,6-4-61 0 0,114-65 493 0 0,-131 72-488 0 0,40-28 198 0 0,-1-2 1 0 0,-1-1 0 0 0,31-34-204 0 0,135-158 137 0 0,-175 187-180 0 0,-32 60-925 0 0,-32 231 859 0 0,19-82 233 0 0,11-163-133 0 0,0-1 0 0 0,0 0 0 0 0,0 0 0 0 0,-1 0 0 0 0,-1 0 0 0 0,1 0 0 0 0,-1-1 0 0 0,0 0 0 0 0,-1 0 0 0 0,0-1 0 0 0,0 1 0 0 0,0-1 0 0 0,-1 0 0 0 0,0-1 0 0 0,0 0 0 0 0,0 0 0 0 0,-1 0 0 0 0,0-1 0 0 0,0 0 0 0 0,0 0 0 0 0,0-1 0 0 0,0 0 0 0 0,-1-1 0 0 0,1 0 0 0 0,-1 0 0 0 0,0-1 0 0 0,1 0 0 0 0,-1 0 0 0 0,0-1 0 0 0,0 0 0 0 0,-8-2 9 0 0,-63 1-216 0 0,129-6-583 0 0,146-8 1013 0 0,43 3 720 0 0,-175-8-1627 0 0,-43 9-2526 0 0,-2-1-4332 0 0,-8 5-3469 0 0</inkml:trace>
  <inkml:trace contextRef="#ctx0" brushRef="#br0" timeOffset="1486.802">2179 1041 832 0 0,'0'0'1446'0'0,"0"0"186"0"0,0 0 351 0 0,0 0 230 0 0,0 0-66 0 0,0 0-252 0 0,0 0-300 0 0,0 0-223 0 0,0 0-162 0 0,0 0-171 0 0,33-11-156 0 0,104-35-167 0 0,-52 1 344 0 0,-23-2-455 0 0,-2-3 1 0 0,-3-3-1 0 0,-2-2 1 0 0,-3-2-1 0 0,7-13-605 0 0,-53 60 20 0 0,2 0-1 0 0,-1 1 0 0 0,1 0 1 0 0,1 0-1 0 0,-1 1 0 0 0,2 0 1 0 0,-1 0-1 0 0,1 1 0 0 0,0 0 1 0 0,0 1-1 0 0,1 0 0 0 0,9-3-19 0 0,-16 10-9 0 0,0 0 0 0 0,0 1-1 0 0,0 0 1 0 0,-1 0 0 0 0,1 0 0 0 0,-1 0-1 0 0,1 0 1 0 0,-1 1 0 0 0,0-1-1 0 0,0 1 1 0 0,0 0 0 0 0,0 0 0 0 0,0 0-1 0 0,-1 1 1 0 0,1-1 0 0 0,-1 0-1 0 0,0 1 1 0 0,0 0 0 0 0,-1-1-1 0 0,1 1 1 0 0,-1 0 0 0 0,1 0 0 0 0,-1 0-1 0 0,0 0 1 0 0,-1 0 0 0 0,1 0-1 0 0,-1 0 1 0 0,1 0 0 0 0,-1 0 0 0 0,-1 3 9 0 0,4 19 23 0 0,-1 0 0 0 0,-2-1 0 0 0,0 1 1 0 0,-2 0-1 0 0,-1-1 0 0 0,-1 1 1 0 0,-1-1-1 0 0,-1 0 0 0 0,-1 0 1 0 0,-2-1-1 0 0,0 0 0 0 0,-1 0 1 0 0,-2-1-1 0 0,0 0 0 0 0,-2-1 0 0 0,0-1 1 0 0,-1 0-1 0 0,-1-1 0 0 0,-1-1 1 0 0,-1 0-1 0 0,-15 12-23 0 0,27-26-9 0 0,0 1 0 0 0,0-1 0 0 0,-1-1 0 0 0,1 1 0 0 0,-1-1 0 0 0,0 0 0 0 0,0 0 0 0 0,-1-1 0 0 0,1 0 0 0 0,-1 0 0 0 0,0-1 0 0 0,1 0 0 0 0,-1 0 0 0 0,0-1 0 0 0,0 0 0 0 0,0 0 0 0 0,0-1 0 0 0,0 0 0 0 0,-3-1 9 0 0,8-1-14 0 0,0 0 0 0 0,0 1-1 0 0,1-2 1 0 0,-1 1 0 0 0,1 0-1 0 0,-1-1 1 0 0,1 1-1 0 0,0-1 1 0 0,0 0 0 0 0,0 1-1 0 0,1-1 1 0 0,-1 0 0 0 0,0 0-1 0 0,1 0 1 0 0,0 0 0 0 0,0-1-1 0 0,0 1 1 0 0,0 0 0 0 0,0 0-1 0 0,1-1 1 0 0,-1 1 0 0 0,1 0-1 0 0,0-1 1 0 0,0 1-1 0 0,0-1 1 0 0,1 1 0 0 0,-1 0-1 0 0,1-1 1 0 0,0 0 14 0 0,-1-7-64 0 0,2 7 24 0 0,-1-1 1 0 0,1 0-1 0 0,0 1 0 0 0,0-1 0 0 0,0 1 1 0 0,1 0-1 0 0,0 0 0 0 0,0 0 0 0 0,0 0 0 0 0,0 0 1 0 0,0 0-1 0 0,1 1 0 0 0,0 0 0 0 0,0 0 1 0 0,0 0-1 0 0,0 0 0 0 0,0 0 0 0 0,0 1 0 0 0,1 0 1 0 0,-1 0-1 0 0,1 0 0 0 0,-1 0 0 0 0,1 1 1 0 0,0 0-1 0 0,0 0 0 0 0,0 0 0 0 0,0 1 0 0 0,0-1 1 0 0,4 1 39 0 0,91 31-501 0 0,-10 0 454 0 0,-77-28 100 0 0,0-1 0 0 0,0-1 0 0 0,0 0 1 0 0,0-1-1 0 0,0-1 0 0 0,0 1 0 0 0,0-2 1 0 0,0 0-1 0 0,0-1 0 0 0,0 0 0 0 0,0-1 1 0 0,-1 0-1 0 0,0-1 0 0 0,0 0 0 0 0,8-6-53 0 0,38-34 414 0 0,-3-3-1 0 0,-2-2 1 0 0,-2-2-1 0 0,32-44-413 0 0,-64 75 55 0 0,19-22-22 0 0,-1-2 1 0 0,-3-1 0 0 0,-2-2 0 0 0,-1-1-1 0 0,-3-2 1 0 0,-2 0 0 0 0,-3-2-1 0 0,-1-1 1 0 0,-4 0 0 0 0,-1-2-1 0 0,7-45-33 0 0,-24 97-5 0 0,1 3 5 0 0,0-1-1 0 0,0 1 1 0 0,0-1 0 0 0,-1 1-1 0 0,1 0 1 0 0,0-1-1 0 0,-1 1 1 0 0,1-1-1 0 0,-1 0 1 0 0,0 1-1 0 0,1-1 1 0 0,-1 1 0 0 0,0-1-1 0 0,0 1 1 0 0,0-1-1 0 0,0 0 1 0 0,0 1-1 0 0,-1-1 1 0 0,1 1 0 0 0,0-1-1 0 0,-1 1 1 0 0,1-1-1 0 0,-1 1 1 0 0,0-1-1 0 0,1 1 1 0 0,-1-1-1 0 0,0 1 1 0 0,0 0 0 0 0,0-1-1 0 0,0 1 1 0 0,0 0-1 0 0,0 0 1 0 0,0 0-1 0 0,0 0 1 0 0,0 0 0 0 0,-1 0-1 0 0,1 0 1 0 0,0 0-1 0 0,-1 0 1 0 0,1 1-1 0 0,-1-1 1 0 0,1 0-1 0 0,-1 1 1 0 0,1-1 0 0 0,-1 1-1 0 0,1 0 1 0 0,-1-1-1 0 0,1 1 1 0 0,-2 0 0 0 0,-4 3-17 0 0,0 1-1 0 0,0 0 1 0 0,0 0 0 0 0,1 1 0 0 0,-1 0-1 0 0,1 0 1 0 0,0 0 0 0 0,1 1 0 0 0,-1 0-1 0 0,1 0 1 0 0,0 0 0 0 0,0 1 0 0 0,1 0-1 0 0,0-1 1 0 0,-2 6 17 0 0,5-10 0 0 0,-18 35 16 0 0,2 2 1 0 0,1 0-1 0 0,2 1 0 0 0,1 1 0 0 0,3 0 1 0 0,1 0-1 0 0,-2 35-16 0 0,10-67 1 0 0,-6 40-1 0 0,3 0 0 0 0,2 1 1 0 0,2-1-1 0 0,3 7 0 0 0,-3-49-9 0 0,1 1 1 0 0,0-1-1 0 0,0 1 0 0 0,0-1 0 0 0,1 0 1 0 0,0 1-1 0 0,1-1 0 0 0,-1 0 0 0 0,1 0 0 0 0,1-1 1 0 0,-1 1-1 0 0,1-1 0 0 0,1 1 0 0 0,-1-1 1 0 0,1 0-1 0 0,0-1 0 0 0,0 1 0 0 0,0-1 1 0 0,1 0-1 0 0,0-1 0 0 0,5 4 9 0 0,-5-6 18 0 0,0-1-1 0 0,0 0 1 0 0,0 0-1 0 0,0-1 1 0 0,1 1-1 0 0,-1-1 1 0 0,0-1-1 0 0,0 1 0 0 0,0-1 1 0 0,1 0-1 0 0,-1 0 1 0 0,0-1-1 0 0,0 0 1 0 0,-1 0-1 0 0,1 0 1 0 0,0-1-1 0 0,3-2-17 0 0,222-142 148 0 0,-222 142-143 0 0,-9 5-8 0 0,0-1 1 0 0,1 0 0 0 0,0 0-1 0 0,-1 1 1 0 0,1-1-1 0 0,-1 1 1 0 0,1-1-1 0 0,0 0 1 0 0,-1 1 0 0 0,1-1-1 0 0,0 1 1 0 0,0-1-1 0 0,-1 1 1 0 0,1 0-1 0 0,0-1 1 0 0,0 1 0 0 0,0 0-1 0 0,0 0 1 0 0,-1-1-1 0 0,1 1 1 0 0,0 0-1 0 0,0 0 1 0 0,0 0-1 0 0,0 0 1 0 0,0 0 0 0 0,0 0-1 0 0,0 0 1 0 0,-1 0-1 0 0,1 1 1 0 0,0-1-1 0 0,0 0 1 0 0,0 0 0 0 0,0 1-1 0 0,-1-1 1 0 0,1 1-1 0 0,0-1 1 0 0,0 0-1 0 0,-1 1 1 0 0,1 0 0 0 0,0-1-1 0 0,0 1 1 0 0,-1-1-1 0 0,1 1 1 0 0,-1 0-1 0 0,1-1 1 0 0,-1 1 0 0 0,1 0-1 0 0,-1 0 1 0 0,1-1-1 0 0,-1 1 1 0 0,0 0-1 0 0,1 0 1 0 0,-1 0 0 0 0,0 0-1 0 0,0 0 1 0 0,0-1-1 0 0,1 1 1 0 0,-1 0-1 0 0,0 0 1 0 0,0 0 0 0 0,0 0 1 0 0,-33 226 624 0 0,28-138-496 0 0,5-88-193 0 0,1 1 0 0 0,0-1 0 0 0,0 0 0 0 0,-1 1 0 0 0,1-1 0 0 0,0 0-1 0 0,0 0 1 0 0,0 0 0 0 0,0 0 0 0 0,0 0 0 0 0,1 0 0 0 0,-1 0 0 0 0,0 0 0 0 0,0 0 0 0 0,1-1 0 0 0,-1 1 0 0 0,0-1 0 0 0,1 1 0 0 0,-1 0 0 0 0,0-1 0 0 0,1 0-1 0 0,-1 1 1 0 0,1-1 0 0 0,-1 0 0 0 0,1 0 0 0 0,-1 0 0 0 0,1 0 0 0 0,-1 0 0 0 0,1 0 0 0 0,-1 0 0 0 0,1-1 0 0 0,-1 1 0 0 0,0 0 0 0 0,1-1 0 0 0,-1 1-1 0 0,1-1 67 0 0,18-6-4691 0 0,-4 0-4112 0 0,-7 4-40 0 0</inkml:trace>
  <inkml:trace contextRef="#ctx0" brushRef="#br0" timeOffset="1814.32">4424 548 11226 0 0,'0'0'1927'0'0,"0"0"-286"0"0,0 0-196 0 0,0 0-182 0 0,0 0-264 0 0,0 0-301 0 0,0 0-233 0 0,0 0-171 0 0,-24 36-129 0 0,-74 111-68 0 0,61-61-17 0 0,36-81-79 0 0,-1-1-1 0 0,0 1 1 0 0,1 0-1 0 0,0 0 1 0 0,0 0-1 0 0,0 0 1 0 0,1 0-1 0 0,0 0 1 0 0,0 0-1 0 0,0 0 1 0 0,1 0-1 0 0,-1 0 1 0 0,1 0-1 0 0,0 0 1 0 0,1 0-1 0 0,-1 0 1 0 0,1 0-1 0 0,0-1 1 0 0,0 1-1 0 0,0-1 1 0 0,1 1-1 0 0,0-1 1 0 0,0 0-1 0 0,0 0 1 0 0,0 0-1 0 0,0 0 1 0 0,1-1-1 0 0,0 1 1 0 0,0-1-1 0 0,0 0 1 0 0,0 0-1 0 0,0-1 1 0 0,0 1-1 0 0,1-1 1 0 0,0 0-1 0 0,-1 0 1 0 0,1 0-1 0 0,0 0 0 0 0,4-2 125 0 0,0 0 0 0 0,0-1 0 0 0,0 0 0 0 0,0 0 0 0 0,0-1 0 0 0,-1 0 0 0 0,1 0 0 0 0,0-1-1 0 0,-1-1 1 0 0,0 1 0 0 0,0-1 0 0 0,0 0 0 0 0,0-1 0 0 0,0 0 0 0 0,-1 0 0 0 0,0-1 0 0 0,0 0 0 0 0,-1 0 0 0 0,1 0 0 0 0,-1-1 0 0 0,2-4-125 0 0,4-3 189 0 0,-2-2-1 0 0,1 1 1 0 0,-2-1 0 0 0,0-1 0 0 0,-1 0-1 0 0,0 0 1 0 0,-2 0 0 0 0,0-1 0 0 0,-1 0 0 0 0,0-2-189 0 0,-3 14-43 0 0,-1 1 0 0 0,1-1 0 0 0,-1 0 0 0 0,0 0 0 0 0,0 0 1 0 0,-1 0-1 0 0,0 0 0 0 0,0 0 0 0 0,0 1 0 0 0,-1-1 1 0 0,0 0-1 0 0,0 0 0 0 0,0 0 0 0 0,-1 1 0 0 0,0-1 0 0 0,0 0 1 0 0,0 1-1 0 0,-1 0 0 0 0,1-1 0 0 0,-1 1 0 0 0,-1 0 0 0 0,1 1 1 0 0,-1-1-1 0 0,0 0 0 0 0,0 1 0 0 0,0 0 0 0 0,-1 0 0 0 0,1 0 1 0 0,-1 1-1 0 0,0 0 0 0 0,0-1 0 0 0,0 2 0 0 0,0-1 0 0 0,-1 0 1 0 0,-2 0 42 0 0,2 1-328 0 0,0 1 0 0 0,-1-1 0 0 0,1 1 0 0 0,0 0 0 0 0,-1 0 0 0 0,1 1 0 0 0,-1 0 0 0 0,1 0 0 0 0,-1 1 0 0 0,1-1 0 0 0,0 1 0 0 0,-1 1 0 0 0,1-1 0 0 0,-2 2 328 0 0,-48 30-11442 0 0,43-18 4144 0 0</inkml:trace>
  <inkml:trace contextRef="#ctx0" brushRef="#br0" timeOffset="2280.125">4851 659 14475 0 0,'0'0'1953'0'0,"0"0"-519"0"0,0 0-313 0 0,0 0-270 0 0,0 0-274 0 0,0 0-166 0 0,0 0-102 0 0,0 0-97 0 0,0 0-84 0 0,0 0-76 0 0,0 0-57 0 0,0 0-31 0 0,-20 31 13 0 0,-62 96-2 0 0,62-79-21 0 0,23-45 43 0 0,0-1 46 0 0,0 0 1 0 0,0 0-1 0 0,1 0 1 0 0,-1-1-1 0 0,0 1 1 0 0,1-1-1 0 0,-1 0 1 0 0,1 0 0 0 0,0 0-1 0 0,-1 0 1 0 0,1-1-1 0 0,-1 1 1 0 0,1-1-1 0 0,0 0 1 0 0,0 0 0 0 0,-1-1-1 0 0,1 1 1 0 0,0-1-1 0 0,-1 1 1 0 0,1-1-1 0 0,-1 0 1 0 0,1-1-1 0 0,-1 1 1 0 0,1 0 0 0 0,-1-1-1 0 0,0 0 1 0 0,2-1-44 0 0,0 1 63 0 0,17-7 174 0 0,0-2 1 0 0,-1-1 0 0 0,0 0 0 0 0,-1-2-1 0 0,-1 0 1 0 0,5-6-238 0 0,114-67 466 0 0,-137 86-482 0 0,0 1 0 0 0,-1-1-1 0 0,1 1 1 0 0,0 0 0 0 0,0 0 0 0 0,0-1 0 0 0,0 1 0 0 0,0 0-1 0 0,-1 0 1 0 0,1 0 0 0 0,0 0 0 0 0,0 0 0 0 0,0 0 0 0 0,0 0-1 0 0,0 0 1 0 0,0 1 0 0 0,-1-1 0 0 0,1 0 0 0 0,0 0 0 0 0,0 1-1 0 0,0-1 1 0 0,-1 1 0 0 0,1-1 0 0 0,0 0 0 0 0,0 1-1 0 0,-1-1 1 0 0,1 1 0 0 0,0 0 0 0 0,-1-1 0 0 0,1 1 0 0 0,0 0-1 0 0,-1-1 1 0 0,1 1 0 0 0,-1 0 0 0 0,1-1 0 0 0,-1 1 0 0 0,0 0-1 0 0,1 0 1 0 0,-1 0 0 0 0,0 0 0 0 0,0-1 0 0 0,1 1 0 0 0,-1 0-1 0 0,0 0 1 0 0,0 0 0 0 0,0 0 0 0 0,0 0 0 0 0,0 0 0 0 0,0-1-1 0 0,0 1 1 0 0,0 0 0 0 0,0 0 0 0 0,-1 0 0 0 0,1 0 0 0 0,0 0-1 0 0,-1-1 1 0 0,1 1 0 0 0,0 0 0 0 0,-1 0 0 0 0,1-1 0 0 0,-1 1-1 0 0,0 0 17 0 0,1 13 52 0 0,-1-11-57 0 0,1 1-1 0 0,0-1 1 0 0,0 1 0 0 0,0-1 0 0 0,1 1-1 0 0,-1-1 1 0 0,1 1 0 0 0,0-1-1 0 0,0 1 1 0 0,0-1 0 0 0,0 0-1 0 0,0 0 1 0 0,1 1 0 0 0,-1-1-1 0 0,1 0 1 0 0,0 0 0 0 0,0 0 0 0 0,0-1-1 0 0,1 1 1 0 0,-1 0 0 0 0,1-1-1 0 0,-1 0 1 0 0,1 1 0 0 0,0-1-1 0 0,0 0 1 0 0,0 0 0 0 0,0-1 0 0 0,0 1-1 0 0,0-1 1 0 0,0 1 0 0 0,1-1-1 0 0,-1 0 1 0 0,0 0 0 0 0,1 0-1 0 0,-1-1 1 0 0,1 1 0 0 0,-1-1 0 0 0,1 0-1 0 0,-1 0 1 0 0,1 0 0 0 0,1-1 5 0 0,9-1 142 0 0,1-1 0 0 0,-1 0 1 0 0,0-1-1 0 0,0 0 0 0 0,0-2 1 0 0,-1 1-1 0 0,1-2 1 0 0,-1 0-1 0 0,-1 0 0 0 0,1-1 1 0 0,-1-1-1 0 0,-1 0 0 0 0,0 0 1 0 0,0-1-1 0 0,-1-1 0 0 0,8-9-142 0 0,10-7 398 0 0,-15 16-315 0 0,-1-1 0 0 0,-1 0-1 0 0,0-1 1 0 0,0-1 0 0 0,-1 1 0 0 0,-1-2 0 0 0,0 1 0 0 0,-2-1-1 0 0,1-1-82 0 0,-2-17-1760 0 0,-13 32-9530 0 0,3 1-524 0 0</inkml:trace>
  <inkml:trace contextRef="#ctx0" brushRef="#br0" timeOffset="2695.697">5724 872 17316 0 0,'0'0'1677'0'0,"0"0"-298"0"0,0 0-96 0 0,0 0-140 0 0,0 0-291 0 0,0 0-274 0 0,0 0-137 0 0,0 0-85 0 0,0 0-37 0 0,0 0-27 0 0,0 0-32 0 0,0 0-94 0 0,0 0-52 0 0,20-26-11 0 0,62-82-47 0 0,15 0 20 0 0,-68 89-1243 0 0,-24 45-264 0 0,-4-19 1463 0 0,2 0-1 0 0,-1 0 1 0 0,1-1-1 0 0,0 1 1 0 0,0-1-1 0 0,1 0 1 0 0,-1 0 0 0 0,1 0-1 0 0,1 0 1 0 0,-1 0-1 0 0,1-1 1 0 0,0 0-1 0 0,0 0 1 0 0,1 0 0 0 0,0-1-1 0 0,-1 0 1 0 0,2 0-1 0 0,-1 0 1 0 0,0-1-1 0 0,1 0 1 0 0,-1 0-1 0 0,1-1 1 0 0,0 1 0 0 0,0-2-1 0 0,0 1 1 0 0,0-1-1 0 0,0 0 1 0 0,0 0-1 0 0,0-1 1 0 0,0 0-1 0 0,1 0 1 0 0,-1 0 0 0 0,0-1-32 0 0,20-2 298 0 0,1-1 1 0 0,-1-2 0 0 0,-1 0 0 0 0,1-2-1 0 0,-1-1 1 0 0,0-1 0 0 0,-1-1-1 0 0,0-1 1 0 0,-1-1 0 0 0,-1-1 0 0 0,0-1-1 0 0,-1-2 1 0 0,16-14-299 0 0,-28 24-51 0 0,-1 0-1 0 0,0-1 1 0 0,0 0-1 0 0,-1-1 1 0 0,1 1 0 0 0,-2-2-1 0 0,0 1 1 0 0,0-1-1 0 0,0 0 1 0 0,-2-1 0 0 0,1 1-1 0 0,-1-1 1 0 0,-1 0-1 0 0,0-1 1 0 0,0 1 0 0 0,-1-1-1 0 0,-1 0 1 0 0,0 1-1 0 0,0-1 1 0 0,-1-5 51 0 0,-3 0-2642 0 0,-2 8-2626 0 0,1 1-7290 0 0</inkml:trace>
</inkml:ink>
</file>

<file path=ppt/ink/ink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3:41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273 122 1392 0 0,'0'0'1802'0'0,"0"0"-254"0"0,0 0-63 0 0,0 0 52 0 0,0 0 73 0 0,0 0-82 0 0,0 0-258 0 0,0 0-261 0 0,0 0-303 0 0,0 0-285 0 0,0 0-166 0 0,-3 9-126 0 0,-134 269 561 0 0,5-65 121 0 0,269-363 2111 0 0,-74 84-2694 0 0,242-287 360 0 0,-264 301-448 0 0,-41 52-177 0 0,0 0-65 0 0,0 22-255 0 0,-33 301 1217 0 0,32-319-851 0 0,0 1 0 0 0,0 0-1 0 0,0 0 1 0 0,1 0 0 0 0,0-1 0 0 0,0 1-1 0 0,0 0 1 0 0,1 0 0 0 0,-1 0 0 0 0,1 0-1 0 0,0-1 1 0 0,1 1 0 0 0,-1 0 0 0 0,1-1-1 0 0,0 1 1 0 0,0-1 0 0 0,0 1 0 0 0,1-1-1 0 0,-1 0 1 0 0,1 0 0 0 0,0 0 0 0 0,0-1 0 0 0,1 1-1 0 0,-1-1 1 0 0,1 1 0 0 0,-1-1 0 0 0,1 0-1 0 0,0 0 1 0 0,0-1 0 0 0,1 1 0 0 0,-1-1-1 0 0,0 0 1 0 0,1 0 0 0 0,0-1 0 0 0,-1 1-1 0 0,1-1 1 0 0,4 1-9 0 0,-2-4 55 0 0,1-1-1 0 0,-1 1 1 0 0,0-1-1 0 0,0 0 1 0 0,0-1-1 0 0,-1 0 1 0 0,1 0-1 0 0,-1 0 1 0 0,0-1-1 0 0,0 0 1 0 0,-1 0-1 0 0,1 0 1 0 0,-1-1-1 0 0,1-1-54 0 0,3-2 47 0 0,217-248 71 0 0,-202 229-139 0 0,93-83-110 0 0,-113 133-314 0 0,-49 157 1192 0 0,41-168-725 0 0,0 1 1 0 0,1-1-1 0 0,0 1 1 0 0,1 0-1 0 0,0-1 0 0 0,1 1 1 0 0,0 0-1 0 0,1 0 1 0 0,0 0-1 0 0,1 0 1 0 0,0 0-1 0 0,1 0 1 0 0,0 0-1 0 0,1 0 1 0 0,1-1-1 0 0,0 0 1 0 0,0 1-1 0 0,1-1 1 0 0,0-1-1 0 0,5 8-22 0 0,14-9-1543 0 0,-15-24-8191 0 0,-9 11-939 0 0</inkml:trace>
</inkml:ink>
</file>

<file path=ppt/ink/ink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3:47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1 214 0 0 0,'0'0'1091'0'0,"0"0"32"0"0,0 0-14 0 0,0 0 88 0 0,0 0 115 0 0,0 0 34 0 0,0 0-84 0 0,0 0-157 0 0,0 0-230 0 0,0 0-229 0 0,0 0-198 0 0,0 0-170 0 0,0 0-81 0 0,30 3 2172 0 0,139 0 1572 0 0,85 16-2712 0 0,-109 2-962 0 0,-103-13-178 0 0,-42-8-41 0 0,-1 0 0 0 0,1 0 0 0 0,0 1 0 0 0,0-1 0 0 0,0 0 0 0 0,-1 0 0 0 0,1 0 0 0 0,0 0 0 0 0,0 0 0 0 0,0 1 0 0 0,0-1 0 0 0,0 0 0 0 0,-1 0 0 0 0,1 0 0 0 0,0 0 0 0 0,0 1 0 0 0,0-1 0 0 0,0 0 0 0 0,0 0 0 0 0,0 1 0 0 0,0-1 0 0 0,0 0 0 0 0,0 0 0 0 0,-1 0 0 0 0,1 1 0 0 0,0-1 0 0 0,0 0 0 0 0,0 0 0 0 0,0 1 0 0 0,0-1 0 0 0,1 0 0 0 0,-1 0 0 0 0,0 0 0 0 0,0 1 0 0 0,0-1 0 0 0,0 0 0 0 0,0 0 0 0 0,0 1-48 0 0,-28-5 790 0 0,15-2-649 0 0,0-1 1 0 0,1-1-1 0 0,0-1 0 0 0,0 1 0 0 0,1-2 0 0 0,0 0 1 0 0,1 0-1 0 0,0-1 0 0 0,-1-2-141 0 0,-99-119 69 0 0,94 110-119 0 0,-2-3-4296 0 0,17 24 1229 0 0,1 1-2519 0 0,0 0-5053 0 0</inkml:trace>
</inkml:ink>
</file>

<file path=ppt/ink/ink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4:03.3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 0 0 0,'0'0'1266'0'0,"0"0"-662"0"0,0 0-391 0 0,0 0-57 0 0,0 0 114 0 0,0 0 147 0 0,0 0 80 0 0,0 0 5 0 0,0 0-13 0 0,0 0 30 0 0,0 0 63 0 0,8 0 43 0 0,370-4 5952 0 0,-313 8-6690 0 0,-65-4-72 0 0,3 0-2003 0 0,-2 0-7085 0 0,-1 0 8315 0 0</inkml:trace>
</inkml:ink>
</file>

<file path=ppt/ink/ink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4:03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0 0 0,'0'0'593'0'0,"0"0"282"0"0,0 0 147 0 0,0 0 17 0 0,0 0-39 0 0,0 0-48 0 0,0 0-56 0 0,0 0-89 0 0,9 0-97 0 0,29 0 49 0 0,-15 0 3025 0 0,45 7-194 0 0,79-14-1729 0 0,-75 0-1654 0 0,-41 6-7854 0 0,-22 1 2728 0 0,-8 0-610 0 0</inkml:trace>
</inkml:ink>
</file>

<file path=ppt/ink/ink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4:05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598 351 1448 0 0,'0'0'1497'0'0,"0"0"-141"0"0,0 0-61 0 0,0 0 85 0 0,0 0 107 0 0,0 0-4 0 0,0 0-103 0 0,0 0-202 0 0,0 0-248 0 0,0 0-246 0 0,0 0-220 0 0,0 0-169 0 0,-2 5-90 0 0,-18 46 384 0 0,2 1 1 0 0,3 1-1 0 0,3 0 1 0 0,1 1-1 0 0,-2 43-589 0 0,7-58-12 0 0,-33 211-264 0 0,32-226-1469 0 0,3-38-5414 0 0,6-42-1187 0 0,0 44 7855 0 0</inkml:trace>
  <inkml:trace contextRef="#ctx0" brushRef="#br0" timeOffset="284.792">136 292 4241 0 0,'0'0'545'0'0,"0"0"-158"0"0,0 0-19 0 0,0 0 199 0 0,0 0 321 0 0,0 0 284 0 0,0 0 139 0 0,0 0-18 0 0,0 0-160 0 0,0 0-189 0 0,0 0-158 0 0,0 0-122 0 0,31 5-18 0 0,97 15 24 0 0,85-12 2246 0 0,90-12-2292 0 0,-244 13-1120 0 0,-26 8-2817 0 0,-29 16-8804 0 0,-5-29 8888 0 0</inkml:trace>
  <inkml:trace contextRef="#ctx0" brushRef="#br0" timeOffset="599.592">0 1094 5785 0 0,'0'0'732'0'0,"0"0"-15"0"0,0 0 316 0 0,0 0 421 0 0,0 0 186 0 0,0 0-74 0 0,0 0-197 0 0,0 0-192 0 0,0 0-136 0 0,36-3-139 0 0,114-12-127 0 0,148-14 2272 0 0,-278 26-3631 0 0,93-19 1380 0 0,-77 11-4772 0 0,0-5-5372 0 0,-31 12 1222 0 0</inkml:trace>
  <inkml:trace contextRef="#ctx0" brushRef="#br0" timeOffset="1038.576">236 38 1312 0 0,'0'0'830'0'0,"0"0"42"0"0,0 0 276 0 0,0 0 354 0 0,0 0 233 0 0,0 0 75 0 0,0 0-81 0 0,0 0-136 0 0,0 0-157 0 0,0 0-192 0 0,0 0-158 0 0,0 0-151 0 0,0 0-118 0 0,18-5-77 0 0,58-15-80 0 0,3 12 829 0 0,129 4-577 0 0,-44 11-1091 0 0,-85-2-1213 0 0,-27 2-3694 0 0,-30-5 355 0 0,-10-1-5707 0 0</inkml:trace>
  <inkml:trace contextRef="#ctx0" brushRef="#br0" timeOffset="1704.187">1633 660 3281 0 0,'0'0'1480'0'0,"0"0"55"0"0,0 0 124 0 0,0 0 132 0 0,0 0 21 0 0,0 0-186 0 0,0 0-307 0 0,0 0-385 0 0,0 0-357 0 0,0 0-242 0 0,0 0-172 0 0,0 0-75 0 0,0 0 5 0 0,-5 4 23 0 0,-42 66 521 0 0,34-47-605 0 0,-1 0-1 0 0,-2 0 1 0 0,0-2-1 0 0,-2 0 0 0 0,0 0 1 0 0,-1-2-1 0 0,-1-1 1 0 0,0 0-1 0 0,-2-1 1 0 0,0-2-1 0 0,-1 0 0 0 0,0-1 1 0 0,-1-1-1 0 0,-1-2 1 0 0,0 0-1 0 0,0-2 0 0 0,-1 0 1 0 0,-4-1-32 0 0,26-6-12 0 0,-1 0 0 0 0,1 0 1 0 0,-1-1-1 0 0,1 0 0 0 0,-1 0 1 0 0,0 0-1 0 0,1 0 0 0 0,-1-1 1 0 0,0 1-1 0 0,0-1 0 0 0,1 0 0 0 0,-1-1 1 0 0,0 1-1 0 0,0-1 0 0 0,1 0 1 0 0,-1 0-1 0 0,0-1 0 0 0,1 1 1 0 0,-1-1-1 0 0,1 0 0 0 0,0 0 1 0 0,0-1-1 0 0,0 1 0 0 0,0-1 0 0 0,0 0 1 0 0,0 0-1 0 0,1 0 0 0 0,-1 0 1 0 0,1-1-1 0 0,0 1 0 0 0,0-1 1 0 0,0 0-1 0 0,0 0 0 0 0,1 0 0 0 0,0-1 12 0 0,-1-4 20 0 0,1-1-1 0 0,1 1 0 0 0,0-1 1 0 0,0 0-1 0 0,1 1 0 0 0,0-1 0 0 0,1 0 1 0 0,0 1-1 0 0,0-1 0 0 0,1 0 1 0 0,0 1-1 0 0,1 0 0 0 0,0-1 0 0 0,1 1 1 0 0,0 0-1 0 0,0 1 0 0 0,1-1 1 0 0,0 1-1 0 0,0 0 0 0 0,1 0 0 0 0,0 0 1 0 0,0 1-1 0 0,1 0 0 0 0,0 0 1 0 0,0 1-1 0 0,5-4-19 0 0,-10 8 20 0 0,1 0 1 0 0,-1 1-1 0 0,1-1 1 0 0,0 0-1 0 0,0 1 1 0 0,-1-1-1 0 0,1 1 0 0 0,0 0 1 0 0,0 0-1 0 0,0 0 1 0 0,0 1-1 0 0,0-1 1 0 0,1 1-1 0 0,-1-1 1 0 0,0 1-1 0 0,0 0 0 0 0,0 0 1 0 0,0 0-1 0 0,0 1 1 0 0,0-1-1 0 0,1 1 1 0 0,-1 0-1 0 0,0 0 1 0 0,0 0-1 0 0,-1 0 0 0 0,1 0 1 0 0,0 1-1 0 0,0-1-20 0 0,75 62 560 0 0,-42-30-208 0 0,2-2 2 0 0,2-2 1 0 0,0-1-1 0 0,2-2 0 0 0,2-2 1 0 0,0-2-1 0 0,3-1-354 0 0,41-3-316 0 0,-83-34-4722 0 0,-7 4-2301 0 0,2 11 5762 0 0,0-3-5867 0 0</inkml:trace>
  <inkml:trace contextRef="#ctx0" brushRef="#br0" timeOffset="2132.822">1062 391 5081 0 0,'0'0'1506'0'0,"0"0"-79"0"0,0 0 34 0 0,0 0 49 0 0,0 0-18 0 0,0 0-123 0 0,0 0-224 0 0,0 0-286 0 0,0 0-236 0 0,0 0-123 0 0,0 0-45 0 0,0 0-6 0 0,17-6 1 0 0,52-22-24 0 0,38 17 708 0 0,-75 12-903 0 0,158 32 418 0 0,-148-22-541 0 0,-42-12-65 0 0,0 1 0 0 0,-1 0 0 0 0,1 0 0 0 0,0-1-1 0 0,0 1 1 0 0,-1 0 0 0 0,1-1 0 0 0,0 1 0 0 0,0-1 0 0 0,0 1 0 0 0,0 0 0 0 0,-1-1-1 0 0,1 1 1 0 0,0 0 0 0 0,0-1 0 0 0,0 1 0 0 0,0-1 0 0 0,0 1 0 0 0,0 0-1 0 0,0-1 1 0 0,0 1 0 0 0,0-1 0 0 0,0 1 0 0 0,0-1 0 0 0,0 1 0 0 0,0 0 0 0 0,0-1-1 0 0,1 1 1 0 0,-1 0 0 0 0,0-1 0 0 0,0 1 0 0 0,0-1 0 0 0,1 1 0 0 0,-1 0 0 0 0,0-1-1 0 0,0 1 1 0 0,1 0 0 0 0,-1 0 0 0 0,0-1 0 0 0,0 1 0 0 0,1 0 0 0 0,-1 0-1 0 0,0-1 1 0 0,1 1 0 0 0,-1 0 0 0 0,1 0 0 0 0,-1 0 0 0 0,0-1 0 0 0,1 1 0 0 0,-1 0-1 0 0,1 0 1 0 0,-1 0 0 0 0,0 0 0 0 0,1 0 0 0 0,-1 0 0 0 0,1 0 0 0 0,-1 0-1 0 0,0 0 1 0 0,1 0 0 0 0,-1 0 0 0 0,1 0 0 0 0,-1 0 0 0 0,0 0 0 0 0,1 1 0 0 0,-1-1-43 0 0,-22-29 302 0 0,-110-125 691 0 0,102 100-1199 0 0,25 28-2638 0 0,11 18-6353 0 0,-4 7 5654 0 0,3-2-5624 0 0</inkml:trace>
</inkml:ink>
</file>

<file path=ppt/ink/ink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4:13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1 236 4185 0 0,'0'0'912'0'0,"0"0"-37"0"0,0 0 132 0 0,0 0 218 0 0,0 0 133 0 0,0 0-64 0 0,0 0-143 0 0,38-3-133 0 0,121-7-151 0 0,324 4 2582 0 0,-303 17-2603 0 0,-229-11 2604 0 0,-1-8-3280 0 0,0-2 1 0 0,1-2 0 0 0,1-2-1 0 0,-32-15-170 0 0,68 24 42 0 0,0 1-1 0 0,0-2 0 0 0,0 0 1 0 0,1 0-1 0 0,0-1 0 0 0,1 0 1 0 0,-1-1-1 0 0,1 0 1 0 0,1-1-1 0 0,0 0 0 0 0,0 0 1 0 0,-4-7-42 0 0,12 15-80 0 0,1 0 1 0 0,0 0 0 0 0,-1 0 0 0 0,1 0 0 0 0,-1 0 0 0 0,1 0 0 0 0,0 0 0 0 0,0 0 0 0 0,0-1 0 0 0,0 1 0 0 0,0 0 0 0 0,0 0 0 0 0,0 0 0 0 0,0 0 0 0 0,0 0 0 0 0,0 0 0 0 0,1-1 0 0 0,-1 1 0 0 0,0 0 0 0 0,1 0-1 0 0,-1 0 1 0 0,1 0 0 0 0,-1 0 0 0 0,1 0 0 0 0,0 0 0 0 0,-1 0 0 0 0,1 0 0 0 0,0 1 0 0 0,0-1 0 0 0,-1 0 0 0 0,1 0 0 0 0,0 1 0 0 0,0-1 0 0 0,0 0 0 0 0,0 1 0 0 0,0-1 0 0 0,0 1 0 0 0,0-1 0 0 0,0 1 0 0 0,0-1-1 0 0,0 1 1 0 0,0 0 0 0 0,1 0 79 0 0,49-16-10250 0 0,-51 16 10045 0 0,17-1-8756 0 0</inkml:trace>
</inkml:ink>
</file>

<file path=ppt/ink/ink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4:17.7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7362 0 0,'0'0'3386'0'0,"0"0"-2098"0"0,0 0-543 0 0,0 0 298 0 0,0 0 298 0 0,0 0 104 0 0,0 0-95 0 0,0 0-219 0 0,0 0-166 0 0,0 0-130 0 0,0 0-140 0 0,0 0-118 0 0,0 0-99 0 0,27 1-81 0 0,84 4-75 0 0,169-3-200 0 0,-165-3-9926 0 0,-95 1-1489 0 0</inkml:trace>
</inkml:ink>
</file>

<file path=ppt/ink/ink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4:10.4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0 538 1608 0 0,'0'0'777'0'0,"0"0"-292"0"0,0 0-42 0 0,0 0 188 0 0,0 0 186 0 0,0 0 137 0 0,0 0 54 0 0,0 0-20 0 0,0 0-22 0 0,0 0-34 0 0,0 0-52 0 0,14 0-48 0 0,101-3 1615 0 0,-9-11 114 0 0,62-8-1350 0 0,-151 20-2308 0 0,35-3 2933 0 0,-38 4-6291 0 0,-6 1-5863 0 0,-10 0 6812 0 0</inkml:trace>
  <inkml:trace contextRef="#ctx0" brushRef="#br0" timeOffset="244.65">194 273 5729 0 0,'0'0'1108'0'0,"0"0"-645"0"0,0 0-188 0 0,0 0 260 0 0,0 0 380 0 0,0 0 297 0 0,0 0 69 0 0,0 0-136 0 0,0 0-205 0 0,0 0-189 0 0,0 0-162 0 0,-4 34-158 0 0,-13 107-127 0 0,4 108 288 0 0,8-128-2246 0 0,10-102-789 0 0,3-9-4194 0 0,-4-9 1101 0 0</inkml:trace>
  <inkml:trace contextRef="#ctx0" brushRef="#br0" timeOffset="877.841">818 196 2673 0 0,'0'0'721'0'0,"0"0"-461"0"0,0 0-140 0 0,0 0 234 0 0,0 0 386 0 0,0 0 320 0 0,0 0 115 0 0,0 0-26 0 0,0 0-144 0 0,0 0-148 0 0,0 0-111 0 0,0 0-121 0 0,0 0-91 0 0,-7 35-90 0 0,-23 110-71 0 0,13-16 458 0 0,10 103 34 0 0,10-214 383 0 0,2-30 2758 0 0,30-251-1878 0 0,49-19-1862 0 0,4 108-173 0 0,-88 173-102 0 0,0 0 0 0 0,0 0 0 0 0,0 0 0 0 0,0 0 0 0 0,0 1-1 0 0,0-1 1 0 0,0 0 0 0 0,0 0 0 0 0,0 0 0 0 0,1 0 0 0 0,-1 1 0 0 0,0-1 0 0 0,1 0 0 0 0,-1 0 0 0 0,1 0 0 0 0,-1 1 0 0 0,0-1 0 0 0,1 0 0 0 0,0 1 0 0 0,-1-1 0 0 0,1 0 0 0 0,-1 1 0 0 0,1-1 0 0 0,0 1 0 0 0,-1-1 0 0 0,1 1 0 0 0,0-1 0 0 0,0 1-1 0 0,-1 0 1 0 0,1-1 0 0 0,0 1 0 0 0,0 0 0 0 0,0-1 0 0 0,-1 1 0 0 0,1 0 0 0 0,0 0 0 0 0,0 0 0 0 0,0 0 0 0 0,0 0 0 0 0,0 0 0 0 0,-1 0 0 0 0,1 0 0 0 0,0 0 0 0 0,0 0 0 0 0,0 1 0 0 0,0-1 0 0 0,-1 0 0 0 0,1 0 0 0 0,0 1 0 0 0,0-1-1 0 0,-1 1 1 0 0,1-1 0 0 0,0 0 0 0 0,0 1 0 0 0,-1 0 0 0 0,1-1 0 0 0,0 1 0 0 0,-1-1 0 0 0,1 1 0 0 0,-1 0 0 0 0,1-1 0 0 0,-1 1 0 0 0,1 0 0 0 0,-1 0 0 0 0,0-1 0 0 0,1 1 0 0 0,-1 0 0 0 0,0 0 0 0 0,1 0 9 0 0,10 124-736 0 0,-11-72-4054 0 0,0-15-3546 0 0,0-33 549 0 0</inkml:trace>
  <inkml:trace contextRef="#ctx0" brushRef="#br0" timeOffset="1536.148">1306 435 2801 0 0,'0'0'1057'0'0,"0"0"-3"0"0,0 0 131 0 0,0 0 233 0 0,0 0 117 0 0,0 0-20 0 0,0 0-191 0 0,0 0-237 0 0,0 0-217 0 0,0 0-220 0 0,0 0-200 0 0,0 0-154 0 0,0 0-105 0 0,-8-1-65 0 0,-24-6-20 0 0,-11 37 183 0 0,31-15-292 0 0,1 0 0 0 0,0 1 1 0 0,1 0-1 0 0,1 0 0 0 0,0 1 0 0 0,1 0 0 0 0,1 1 1 0 0,1-1-1 0 0,0 1 0 0 0,1 2 3 0 0,3-13-11 0 0,0 1 1 0 0,0 1-1 0 0,1-1 1 0 0,0 0-1 0 0,1 0 0 0 0,-1 0 1 0 0,1 1-1 0 0,1-1 1 0 0,0 0-1 0 0,0 0 0 0 0,1 0 1 0 0,0 0-1 0 0,0 0 0 0 0,0 0 1 0 0,1 0-1 0 0,1-1 1 0 0,-1 1-1 0 0,1-1 0 0 0,0 0 1 0 0,1 0-1 0 0,0 0 1 0 0,0-1-1 0 0,0 0 0 0 0,5 4 11 0 0,-5-7 72 0 0,-1 0 0 0 0,1-1 0 0 0,1 1 0 0 0,-1-1-1 0 0,0 0 1 0 0,0-1 0 0 0,1 1 0 0 0,-1-1 0 0 0,1 0-1 0 0,0-1 1 0 0,-1 1 0 0 0,1-1 0 0 0,-1 0 0 0 0,1 0 0 0 0,0-1-1 0 0,-1 0 1 0 0,1 0 0 0 0,-1 0 0 0 0,1-1 0 0 0,-1 1-1 0 0,0-1 1 0 0,0-1 0 0 0,0 1 0 0 0,0-1 0 0 0,0 0-1 0 0,0 0 1 0 0,-1 0 0 0 0,1 0 0 0 0,-1-1 0 0 0,0 0-1 0 0,0 0 1 0 0,0 0 0 0 0,-1 0 0 0 0,1-1 0 0 0,-1 0 0 0 0,0 1-1 0 0,0-1 1 0 0,-1 0 0 0 0,1-1-72 0 0,1-3 5 0 0,0 0-1 0 0,-1 0 1 0 0,0 0 0 0 0,0 0 0 0 0,-1-1-1 0 0,0 1 1 0 0,-1-1 0 0 0,0 1-1 0 0,0-1 1 0 0,-1 1 0 0 0,-1-1 0 0 0,0-7-5 0 0,0 12-191 0 0,-1 1-1 0 0,1-1 1 0 0,-1 1 0 0 0,0-1 0 0 0,0 1 0 0 0,0 0 0 0 0,0 0 0 0 0,-1 0-1 0 0,0 0 1 0 0,0 0 0 0 0,0 1 0 0 0,0-1 0 0 0,0 1 0 0 0,-1 0 0 0 0,0 0-1 0 0,1 0 1 0 0,-3-1 191 0 0,-43-19-3751 0 0,79 29 1518 0 0,102 12 4634 0 0,-18-12-2695 0 0,-64-6-5593 0 0,-40 0 372 0 0</inkml:trace>
  <inkml:trace contextRef="#ctx0" brushRef="#br0" timeOffset="1820.021">2000 391 10074 0 0,'0'0'1272'0'0,"0"0"-125"0"0,0 0-10 0 0,0 0 19 0 0,0 0-132 0 0,0 0-222 0 0,0 0-214 0 0,0 0-224 0 0,0 0-126 0 0,-35 35-104 0 0,-106 107-101 0 0,62-54-63 0 0,-35 66-497 0 0,51-47-4990 0 0,54-89 1962 0 0,0-2-4169 0 0,8-12 7108 0 0</inkml:trace>
  <inkml:trace contextRef="#ctx0" brushRef="#br0" timeOffset="2330.415">1974 671 1760 0 0,'0'0'2038'0'0,"0"0"-934"0"0,0 0-47 0 0,0 0 246 0 0,0 0 136 0 0,0 0-113 0 0,0 0-295 0 0,-20 33-317 0 0,-61 104-231 0 0,9 6 893 0 0,48-93-871 0 0,38-83-148 0 0,2 0 0 0 0,0 1 0 0 0,3 1 0 0 0,0 0 0 0 0,2 2 0 0 0,1 0 0 0 0,2 1 0 0 0,0 2 0 0 0,2 0 0 0 0,10-6-357 0 0,-25 21 23 0 0,0 1-1 0 0,1 0 0 0 0,0 0 0 0 0,0 1 1 0 0,1 1-1 0 0,1 0 0 0 0,-1 1 0 0 0,1 0 1 0 0,0 1-1 0 0,1 1 0 0 0,-1 0 1 0 0,1 1-1 0 0,0 0 0 0 0,1 2 0 0 0,-1-1 1 0 0,5 2-23 0 0,-18 1 11 0 0,0 0 1 0 0,0 1 0 0 0,0-1 0 0 0,0 1 0 0 0,0-1-1 0 0,0 1 1 0 0,0 0 0 0 0,0 0 0 0 0,0 0 0 0 0,0 0-1 0 0,-1 0 1 0 0,1 0 0 0 0,0 1 0 0 0,-1-1 0 0 0,1 1-1 0 0,-1-1 1 0 0,1 1 0 0 0,-1-1 0 0 0,0 1 0 0 0,1 0 0 0 0,-1 0-1 0 0,0-1 1 0 0,0 1 0 0 0,0 0 0 0 0,-1 0 0 0 0,1 0-1 0 0,0 0 1 0 0,-1 0 0 0 0,1 0 0 0 0,-1 1 0 0 0,0-1-1 0 0,1 1-11 0 0,0 70 663 0 0,-4-62-550 0 0,-1-1 0 0 0,0 0 0 0 0,0 0 0 0 0,-1 0 0 0 0,0 0 0 0 0,0-1 0 0 0,-1 0 0 0 0,-1 0 0 0 0,0 0 0 0 0,0-1 0 0 0,0 0 0 0 0,-1 0 0 0 0,-7 5-113 0 0,10-10 10 0 0,-1 0-1 0 0,1 0 0 0 0,-1 0 0 0 0,1 0 0 0 0,-1-1 0 0 0,0 0 0 0 0,0 0 0 0 0,0-1 1 0 0,0 1-1 0 0,0-2 0 0 0,-1 1 0 0 0,1 0 0 0 0,0-1 0 0 0,0 0 0 0 0,-1-1 0 0 0,1 1 1 0 0,0-1-1 0 0,0-1 0 0 0,0 1 0 0 0,0-1 0 0 0,0 0 0 0 0,0 0 0 0 0,0-1 0 0 0,1 1 1 0 0,-1-1-1 0 0,1-1 0 0 0,0 1 0 0 0,0-1 0 0 0,0 0 0 0 0,-2-1-9 0 0,-35-45-4175 0 0,23-11-5820 0 0,18 49 3319 0 0</inkml:trace>
  <inkml:trace contextRef="#ctx0" brushRef="#br0" timeOffset="3769.039">2942 23 7034 0 0,'0'0'1265'0'0,"0"0"-126"0"0,0 0-39 0 0,0 0 40 0 0,0 0 50 0 0,0 0-34 0 0,0 0-99 0 0,0 0-119 0 0,0 0-133 0 0,0 0-124 0 0,0 0-110 0 0,0 0-91 0 0,-19 32-57 0 0,-61 100-53 0 0,13-16 465 0 0,24-55-773 0 0,-3-2 0 0 0,-3-2 0 0 0,-30 26-62 0 0,52-58-703 0 0,-2-1 1 0 0,0-1-1 0 0,-2-2 0 0 0,0 0 1 0 0,-3-2 702 0 0,15-7-1444 0 0,-11 5-2223 0 0,10-12-5125 0 0,16-5 5838 0 0</inkml:trace>
  <inkml:trace contextRef="#ctx0" brushRef="#br0" timeOffset="4038.034">2399 12 8682 0 0,'0'0'1301'0'0,"0"0"-252"0"0,0 0-274 0 0,0 0-115 0 0,0 0 74 0 0,0 0 153 0 0,0 0 84 0 0,0 0 3 0 0,0 0-73 0 0,0 0-143 0 0,0 0-101 0 0,0 0-53 0 0,0 0-49 0 0,21 33-15 0 0,64 105-21 0 0,-16-54 428 0 0,5-18-185 0 0,-8-9-470 0 0,-2 3 1 0 0,54 69-293 0 0,-62-67-1706 0 0,-35-45-1748 0 0,1-5-3665 0 0,-14-11-3463 0 0</inkml:trace>
  <inkml:trace contextRef="#ctx0" brushRef="#br0" timeOffset="6482.438">3183 726 376 0 0,'0'0'1778'0'0,"0"0"-523"0"0,0 0-171 0 0,0 0 84 0 0,0 0 122 0 0,0 0 91 0 0,0 0-42 0 0,0 0-78 0 0,0 0-124 0 0,0 0-125 0 0,0 0-109 0 0,0 0-104 0 0,0 0-72 0 0,10-28-39 0 0,33-89-34 0 0,24-10 1203 0 0,-44 88-1670 0 0,2 1 1 0 0,2 1-1 0 0,1 2 0 0 0,2 0 0 0 0,1 2 0 0 0,12-8-187 0 0,-42 40 59 0 0,-1 1-83 0 0,0 1 0 0 0,0-1 0 0 0,0 1 0 0 0,0-1 0 0 0,0 0 0 0 0,1 1 0 0 0,-1-1 0 0 0,0 0 0 0 0,0 1 0 0 0,0-1 0 0 0,0 0 0 0 0,1 1 0 0 0,-1-1 0 0 0,0 0 0 0 0,0 0 0 0 0,1 1 0 0 0,-1-1 0 0 0,0 0 0 0 0,0 0 0 0 0,1 1-1 0 0,-1-1 1 0 0,0 0 0 0 0,1 0 0 0 0,-1 0 0 0 0,0 0 0 0 0,1 1 0 0 0,-1-1 0 0 0,0 0 0 0 0,1 0 0 0 0,-1 0 0 0 0,0 0 0 0 0,1 0 0 0 0,-1 0 0 0 0,0 0 0 0 0,1 0 0 0 0,-1 0 0 0 0,1 0 0 0 0,-1 0 0 0 0,0 0 0 0 0,1 0 0 0 0,-1 0 0 0 0,0 0 0 0 0,1-1 0 0 0,-1 1-1 0 0,0 0 1 0 0,1 0 0 0 0,-1 0 0 0 0,0 0 0 0 0,1-1 0 0 0,-1 1 0 0 0,0 0 0 0 0,1-1 24 0 0,-1 6 11 0 0,-19 158 330 0 0,-1-22-301 0 0,20-140-27 0 0,-1 1 0 0 0,1-1 0 0 0,0 1 0 0 0,-1-1 0 0 0,1 0 0 0 0,0 1 0 0 0,0-1 0 0 0,0 1 0 0 0,0-1 0 0 0,1 1 0 0 0,-1-1-1 0 0,0 0 1 0 0,1 1 0 0 0,-1-1 0 0 0,0 1 0 0 0,1-1 0 0 0,0 0 0 0 0,-1 0 0 0 0,1 1 0 0 0,0-1 0 0 0,0 0 0 0 0,0 0 0 0 0,-1 0 0 0 0,1 0 0 0 0,0 0-1 0 0,0 0 1 0 0,1 0 0 0 0,-1 0 0 0 0,0 0 0 0 0,0 0 0 0 0,0-1 0 0 0,1 1 0 0 0,-1 0 0 0 0,0-1 0 0 0,1 1 0 0 0,-1-1 0 0 0,0 1 0 0 0,1-1-1 0 0,-1 0 1 0 0,1 0 0 0 0,-1 0 0 0 0,0 0 0 0 0,1 0 0 0 0,-1 0 0 0 0,1 0 0 0 0,-1 0 0 0 0,1 0 0 0 0,-1 0 0 0 0,0-1 0 0 0,1 1 0 0 0,-1-1 0 0 0,1 1-13 0 0,70-74 852 0 0,-60 59-768 0 0,258-320 84 0 0,-192 229-170 0 0,-81 135-688 0 0,-9 10 738 0 0,1 1 0 0 0,1 0 0 0 0,3 0 0 0 0,1 1 0 0 0,2 0 0 0 0,2 0 0 0 0,2 15-48 0 0,0-49-163 0 0,0 0 0 0 0,1 0 1 0 0,0 0-1 0 0,1 0 0 0 0,-1 0 0 0 0,1 0 1 0 0,1-1-1 0 0,-1 1 0 0 0,1-1 1 0 0,0 1-1 0 0,1-1 0 0 0,-1 0 1 0 0,1 0 162 0 0,20 2-4301 0 0,17-10-6671 0 0,-32-1 7906 0 0</inkml:trace>
  <inkml:trace contextRef="#ctx0" brushRef="#br0" timeOffset="6969.056">4669 130 2817 0 0,'0'0'1348'0'0,"0"0"118"0"0,0 0 322 0 0,0 0 202 0 0,0 0-25 0 0,0 0-287 0 0,0 0-399 0 0,0 0-237 0 0,0 0-174 0 0,0 0-123 0 0,0 0-103 0 0,0 0-95 0 0,-24 0-73 0 0,-78 2-23 0 0,34 21 197 0 0,56-15-522 0 0,-14 7-19 0 0,2 1 1 0 0,0 1 0 0 0,0 2 0 0 0,2 0-1 0 0,0 1 1 0 0,-1 4-108 0 0,16-16-28 0 0,0 1 0 0 0,0 1 0 0 0,0-1 0 0 0,1 1-1 0 0,1 0 1 0 0,0 0 0 0 0,0 1 0 0 0,1 0 0 0 0,0 0 0 0 0,1 0 0 0 0,0 0-1 0 0,1 0 1 0 0,0 1 0 0 0,1-1 0 0 0,0 0 0 0 0,1 1 0 0 0,0 0 28 0 0,0-9-1 0 0,1 0 1 0 0,-1-1 0 0 0,0 1 0 0 0,1 0-1 0 0,0-1 1 0 0,0 1 0 0 0,0-1 0 0 0,0 1-1 0 0,0-1 1 0 0,0 1 0 0 0,0-1 0 0 0,1 0 0 0 0,-1 0-1 0 0,1 0 1 0 0,0 0 0 0 0,0 0 0 0 0,0 0-1 0 0,0 0 1 0 0,0 0 0 0 0,0-1 0 0 0,0 1-1 0 0,0-1 1 0 0,1 1 0 0 0,-1-1 0 0 0,0 0-1 0 0,1 0 1 0 0,-1 0 0 0 0,1 0 0 0 0,0-1-1 0 0,-1 1 1 0 0,1-1 0 0 0,0 1 0 0 0,-1-1 0 0 0,1 0-1 0 0,0 0 1 0 0,-1 0 0 0 0,1 0 0 0 0,0-1 0 0 0,103-22 662 0 0,-42-8-520 0 0,-2-3 0 0 0,-1-3 0 0 0,-2-2 0 0 0,2-6-142 0 0,49-32 62 0 0,-60 43-198 0 0,-49 34 1 0 0,-1 0-60 0 0,-1 23-168 0 0,-22 156 453 0 0,24-173-156 0 0,0-1 1 0 0,0 0-1 0 0,1 0 1 0 0,0 0 0 0 0,0 0-1 0 0,0 0 1 0 0,0 0-1 0 0,1 0 1 0 0,-1-1-1 0 0,1 1 1 0 0,1-1 0 0 0,-1 0-1 0 0,0 0 1 0 0,1 0-1 0 0,0 0 1 0 0,0-1-1 0 0,0 1 1 0 0,0-1 0 0 0,1 0-1 0 0,0 0 1 0 0,-1-1-1 0 0,1 1 1 0 0,0-1-1 0 0,0 0 1 0 0,0-1 0 0 0,0 1-1 0 0,0-1 1 0 0,1 0-1 0 0,-1 0 1 0 0,0 0-1 0 0,0-1 1 0 0,6 0 65 0 0,24-19-5027 0 0,-22-5-3272 0 0,-11 16 3133 0 0</inkml:trace>
</inkml:ink>
</file>

<file path=ppt/ink/ink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4:23.368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1" units="cm"/>
      <inkml:brushProperty name="height" value="0.1" units="cm"/>
    </inkml:brush>
  </inkml:definitions>
  <inkml:trace contextRef="#ctx0" brushRef="#br0">659 71 0 0 0,'0'0'167'0'0,"0"0"294"0"0,0 0 125 0 0,0 0 32 0 0,0-3-1 0 0,0-51 3855 0 0,0 40 496 0 0,0 14 4776 0 0,0 1-9588 0 0,0 22 364 0 0,11 127-165 0 0,12-25 102 0 0,15 136 519 0 0,-14 30-564 0 0,-15-202-310 0 0,-5 65 139 0 0,2 12-96 0 0,1-93-102 0 0,-12 31 48 0 0,-17-189 1333 0 0,18 74-1436 0 0,-1 0 0 0 0,-1 1-1 0 0,0 0 1 0 0,-1 0 0 0 0,0 0 0 0 0,0 1 0 0 0,-1 0-1 0 0,0 1 1 0 0,-1 0 0 0 0,0 0 0 0 0,0 0 0 0 0,0 1 0 0 0,-1 1-1 0 0,0-1 1 0 0,-1 2 0 0 0,1 0 0 0 0,-1 0 0 0 0,0 0-1 0 0,0 2 1 0 0,-1-1 0 0 0,-2 1 12 0 0,13 3-6 0 0,-1 1 0 0 0,0-1 0 0 0,1 0 0 0 0,-1 0 1 0 0,0 0-1 0 0,1 0 0 0 0,-1 0 0 0 0,0-1 0 0 0,1 1 0 0 0,-1 0 0 0 0,0-1 0 0 0,1 1 1 0 0,-1-1-1 0 0,1 1 0 0 0,-1-1 0 0 0,1 0 0 0 0,-1 0 0 0 0,1 0 0 0 0,-1 0 0 0 0,1 0 0 0 0,0 0 1 0 0,0 0-1 0 0,-1 0 0 0 0,1 0 0 0 0,0 0 0 0 0,0-1 0 0 0,0 1 0 0 0,0-1 0 0 0,0 1 1 0 0,1-1-1 0 0,-1 1 0 0 0,0-1 0 0 0,1 1 0 0 0,-1-1 0 0 0,1 1 0 0 0,-1-1 0 0 0,1 0 1 0 0,0 1-1 0 0,0-1 0 0 0,0 0 0 0 0,0 1 0 0 0,0-1 0 0 0,0 0 0 0 0,0 1 0 0 0,1-1 1 0 0,-1 0-1 0 0,0 1 0 0 0,1-1 0 0 0,-1 1 0 0 0,1-1 0 0 0,0 0 0 0 0,0 1 0 0 0,-1 0 1 0 0,2-2 5 0 0,17-13-6 0 0,1 0 0 0 0,1 1 0 0 0,1 1 0 0 0,0 0 0 0 0,0 2 0 0 0,2 1 0 0 0,-1 1 0 0 0,1 1 0 0 0,1 1 0 0 0,20-4 6 0 0,-39 10-3 0 0,205-34-5 0 0,-72 14 9 0 0,-111 21-10 0 0,-28 1 4 0 0,0 0 17 0 0,0 0 5 0 0,0 0 4 0 0,0 0-1 0 0,0 0 7 0 0,0 0-7 0 0,0 0 1 0 0,0 0-1 0 0,-17 15 26 0 0,-58 73 20 0 0,29-29-72 0 0,-85 81 67 0 0,22-34-36 0 0,108-105-92 0 0,1-1 0 0 0,-1 0 0 0 0,1 1 0 0 0,-1-1 0 0 0,1 0-1 0 0,-1 1 1 0 0,1-1 0 0 0,0 1 0 0 0,-1-1 0 0 0,1 1 0 0 0,-1-1 0 0 0,1 1 0 0 0,0-1-1 0 0,0 1 1 0 0,-1 0 0 0 0,1-1 0 0 0,0 1 0 0 0,0-1 0 0 0,0 1 0 0 0,0 0-1 0 0,-1-1 1 0 0,1 1 0 0 0,0 0 0 0 0,0-1 0 0 0,0 1 0 0 0,0-1 0 0 0,1 1 0 0 0,-1 0-1 0 0,0-1 1 0 0,0 1 0 0 0,0-1 0 0 0,0 1 0 0 0,1 0 0 0 0,-1-1 0 0 0,0 1-1 0 0,0-1 1 0 0,1 1 0 0 0,-1-1 0 0 0,1 1 0 0 0,-1-1 0 0 0,0 1 0 0 0,1-1 0 0 0,-1 1-1 0 0,1-1 1 0 0,-1 0 0 0 0,1 1 0 0 0,-1-1 0 0 0,1 0 0 0 0,-1 1 0 0 0,1-1 0 0 0,0 0-1 0 0,-1 0 1 0 0,1 1 67 0 0,10 1-4668 0 0,-1-1-4009 0 0,-7-1-668 0 0</inkml:trace>
  <inkml:trace contextRef="#ctx0" brushRef="#br1" timeOffset="18502.532">369 1963 3257 0 0,'0'0'1360'0'0,"0"0"-66"0"0,0 0 1 0 0,0 0 134 0 0,0 0 122 0 0,0 0-28 0 0,0 0-131 0 0,0 0-209 0 0,0 0-222 0 0,0 0-175 0 0,0 0-89 0 0,-23-3-72 0 0,-66-9-65 0 0,83 10-413 0 0,0 1 0 0 0,1 0 0 0 0,-1 0 0 0 0,1 1 0 0 0,-1-1 0 0 0,0 1 0 0 0,0 1 0 0 0,1-1 0 0 0,-1 1 0 0 0,0 0 0 0 0,1 0 0 0 0,-1 0 0 0 0,1 1 0 0 0,0 0 0 0 0,-1 0 0 0 0,1 1 0 0 0,0-1 0 0 0,-1 2-147 0 0,2-2 41 0 0,-5 6 2 0 0,0 0-1 0 0,0 1 1 0 0,0 1-1 0 0,1-1 1 0 0,1 1-1 0 0,0 1 1 0 0,0-1-1 0 0,1 1 1 0 0,0 0-1 0 0,1 1 1 0 0,0 0-1 0 0,1-1 1 0 0,0 1-1 0 0,0 5-42 0 0,-7 17 60 0 0,1 1 0 0 0,2 1 0 0 0,2-1 0 0 0,1 1 0 0 0,1 0 0 0 0,2 25-60 0 0,1-52 22 0 0,1 0-1 0 0,0 0 1 0 0,0-1-1 0 0,1 1 1 0 0,0 0-1 0 0,1 0 1 0 0,-1-1-1 0 0,2 1 1 0 0,-1-1-1 0 0,1 1 1 0 0,1-1 0 0 0,-1 0-1 0 0,1 0 1 0 0,1 0-1 0 0,0-1 1 0 0,0 0-1 0 0,0 0 1 0 0,1 0-1 0 0,0 0 1 0 0,0-1-1 0 0,0 0 1 0 0,1 0-1 0 0,0-1 1 0 0,0 0-1 0 0,1 0 1 0 0,-1 0-1 0 0,1-1 1 0 0,0-1-1 0 0,2 1-21 0 0,7 0 164 0 0,0-1 0 0 0,0-1 0 0 0,0 0-1 0 0,0-2 1 0 0,0 0 0 0 0,0 0-1 0 0,1-2 1 0 0,10-2-164 0 0,-20 1 81 0 0,-1 0 0 0 0,0 0 0 0 0,0-1 0 0 0,0 0 0 0 0,0 0 0 0 0,-1 0-1 0 0,0-1 1 0 0,0 0 0 0 0,0 0 0 0 0,0-1 0 0 0,-1 0 0 0 0,0 0 0 0 0,0 0 0 0 0,-1 0 0 0 0,1-1 0 0 0,-1 0 0 0 0,-1 1 0 0 0,1-2-1 0 0,-1 1 1 0 0,-1 0 0 0 0,1-1 0 0 0,-1 1 0 0 0,0-1 0 0 0,-1 1 0 0 0,0-1 0 0 0,0 0 0 0 0,-1 0 0 0 0,0 0 0 0 0,0 0 0 0 0,-1 1 0 0 0,0-1-1 0 0,0 0 1 0 0,-1 0 0 0 0,-1-4-81 0 0,2 8-35 0 0,0 0 1 0 0,0 0-1 0 0,0 0 0 0 0,0 0 0 0 0,-1 0 0 0 0,1 0 0 0 0,-1 1 1 0 0,0-1-1 0 0,0 1 0 0 0,0 0 0 0 0,-1-1 0 0 0,1 1 0 0 0,-1 0 1 0 0,0 0-1 0 0,0 0 0 0 0,0 1 0 0 0,0-1 0 0 0,0 1 0 0 0,0 0 1 0 0,-1-1-1 0 0,1 1 0 0 0,-1 1 0 0 0,0-1 0 0 0,1 1 0 0 0,-1-1 1 0 0,0 1-1 0 0,0 0 0 0 0,0 0 0 0 0,0 1 0 0 0,0-1 0 0 0,0 1 1 0 0,0 0-1 0 0,-2 0 35 0 0,-22 0-458 0 0,27 0 406 0 0,1 0 2 0 0,0 0-14 0 0,0 0-12 0 0,0 0-7 0 0,0 0-33 0 0,19 0-51 0 0,32-2 576 0 0,1-3 0 0 0,-2-2-1 0 0,1-3 1 0 0,5-3-409 0 0,-14 9 486 0 0,-12 2-3167 0 0,-12-2-5667 0 0,-13 3-3104 0 0</inkml:trace>
  <inkml:trace contextRef="#ctx0" brushRef="#br0" timeOffset="20924.149">1226 1694 40 0 0,'0'0'1422'0'0,"0"0"-753"0"0,0 0-309 0 0,0 0 84 0 0,0 0 260 0 0,0 0 289 0 0,0 0 150 0 0,0 0 30 0 0,0 0-78 0 0,0 0-160 0 0,0 0-146 0 0,1 13-116 0 0,19 96 1190 0 0,-8-66-1606 0 0,-2 1 0 0 0,-2 0 0 0 0,-1 0 0 0 0,-3 1 0 0 0,-1 24-257 0 0,-1-20 124 0 0,-2-49 30 0 0,0 0 164 0 0,0 0 177 0 0,0 0 157 0 0,0 0 74 0 0,-1-15 750 0 0,-16-39-650 0 0,15 45-712 0 0,-9-38 286 0 0,2-1 0 0 0,2 0 0 0 0,2-1 1 0 0,1-8-401 0 0,3 42 24 0 0,1 0-1 0 0,0-1 1 0 0,1 1 0 0 0,0 0 0 0 0,1 0 0 0 0,1 0 0 0 0,0 0 0 0 0,2 1 0 0 0,-1-1 0 0 0,2 1 0 0 0,0 0 0 0 0,0 1-1 0 0,1-1 1 0 0,5-6-24 0 0,-10 17-11 0 0,1-1-1 0 0,-1 1 1 0 0,0 0-1 0 0,1 0 1 0 0,0 0-1 0 0,0 0 1 0 0,0 0 0 0 0,0 1-1 0 0,0-1 1 0 0,0 1-1 0 0,1 0 1 0 0,-1 0-1 0 0,1 0 1 0 0,-1 0-1 0 0,1 1 1 0 0,0-1-1 0 0,0 1 1 0 0,0 0-1 0 0,0 0 1 0 0,0 0-1 0 0,0 1 1 0 0,0 0-1 0 0,2-1 12 0 0,-2 4 7 0 0,1 0-1 0 0,0 0 0 0 0,-1 0 0 0 0,0 0 1 0 0,0 0-1 0 0,0 1 0 0 0,0 0 0 0 0,0 0 1 0 0,-1 0-1 0 0,0 0 0 0 0,0 1 0 0 0,0-1 1 0 0,0 1-1 0 0,-1 0 0 0 0,1 0 0 0 0,0 3-6 0 0,33 73 248 0 0,-36-81-289 0 0,0 0-32 0 0,0 0-101 0 0,0 0-155 0 0,0 0-257 0 0,0 0-423 0 0,0-10-9409 0 0,0 9 2556 0 0</inkml:trace>
  <inkml:trace contextRef="#ctx0" brushRef="#br0" timeOffset="21818.243">1635 1970 0 0 0,'0'0'1104'0'0,"0"0"108"0"0,0 0 97 0 0,0 0 107 0 0,0 0 20 0 0,0 0-23 0 0,0 0-68 0 0,0 0-154 0 0,0 0-156 0 0,0 0-169 0 0,0 0-158 0 0,0 0-108 0 0,-5-2-75 0 0,3 1-574 0 0,0 0 175 0 0,0 0-1 0 0,0 0 0 0 0,0 0 0 0 0,-1 0 0 0 0,1 0 0 0 0,0 0 0 0 0,-1 0 0 0 0,1 1 0 0 0,0-1 1 0 0,-1 1-1 0 0,1 0 0 0 0,-1 0 0 0 0,1 0 0 0 0,-1 0 0 0 0,1 0 0 0 0,0 0 0 0 0,-1 1 0 0 0,1-1 0 0 0,-1 1 1 0 0,1 0-1 0 0,0-1 0 0 0,0 1 0 0 0,-1 0 0 0 0,1 0 0 0 0,0 1 0 0 0,0-1 0 0 0,0 0 0 0 0,-1 1-125 0 0,-8 10 38 0 0,0-1-1 0 0,0 2 1 0 0,1-1-1 0 0,1 1 0 0 0,0 1 1 0 0,1 0-1 0 0,0 0 1 0 0,1 0-1 0 0,1 1 1 0 0,0 0-1 0 0,1 0 0 0 0,0 1 1 0 0,2 0-1 0 0,0-1 1 0 0,0 1-1 0 0,2 0 0 0 0,0 0 1 0 0,1 1-1 0 0,0-1 1 0 0,2 7-38 0 0,-1-18-10 0 0,0 0 1 0 0,0-1-1 0 0,0 1 0 0 0,0-1 1 0 0,1 0-1 0 0,0 1 1 0 0,0-1-1 0 0,0 0 1 0 0,0 0-1 0 0,1 0 1 0 0,0 0-1 0 0,0-1 1 0 0,0 1-1 0 0,0-1 1 0 0,0 0-1 0 0,1 1 1 0 0,-1-1-1 0 0,1-1 1 0 0,0 1-1 0 0,0-1 1 0 0,0 1-1 0 0,0-1 1 0 0,0 0-1 0 0,1-1 0 0 0,-1 1 1 0 0,0-1-1 0 0,1 1 1 0 0,3-1 9 0 0,-3 0 50 0 0,0-1 0 0 0,0 1 0 0 0,0-1 0 0 0,0 0 0 0 0,1 0 0 0 0,-1-1 0 0 0,0 0 0 0 0,0 0 0 0 0,0 0 0 0 0,0 0 0 0 0,0-1 0 0 0,0 0 0 0 0,-1 0 0 0 0,1 0 0 0 0,-1-1 0 0 0,1 1 0 0 0,-1-1 0 0 0,0 0 0 0 0,0 0 0 0 0,0-1 0 0 0,0 1 0 0 0,0-1 0 0 0,-1 0-1 0 0,0 0 1 0 0,1 0-50 0 0,-1 0 101 0 0,0 0 0 0 0,-1-1 0 0 0,1 1 0 0 0,-1 0 0 0 0,0-1 0 0 0,0 1 0 0 0,0-1 0 0 0,-1 1 0 0 0,1-1 0 0 0,-1 0-1 0 0,0 0 1 0 0,-1 0 0 0 0,1 0 0 0 0,-1 0 0 0 0,0 1 0 0 0,0-1 0 0 0,-1 0 0 0 0,0-5-101 0 0,-1 6-99 0 0,-1 0 1 0 0,1 0-1 0 0,-1 0 0 0 0,0 0 1 0 0,0 0-1 0 0,-1 0 0 0 0,1 1 1 0 0,-1 0-1 0 0,0-1 1 0 0,0 1-1 0 0,0 1 0 0 0,0-1 1 0 0,0 0-1 0 0,-1 1 0 0 0,1 0 1 0 0,-1 0-1 0 0,1 1 1 0 0,-1-1-1 0 0,0 1 0 0 0,0 0 1 0 0,-2 0 98 0 0,-8-2-1423 0 0,40 1 1659 0 0,86-37 1520 0 0,-55 19-1241 0 0,-44 17-4795 0 0,-3 3-4668 0 0,-9 0 2001 0 0</inkml:trace>
  <inkml:trace contextRef="#ctx0" brushRef="#br0" timeOffset="22159.22">1994 2007 7522 0 0,'0'0'2992'0'0,"0"0"-806"0"0,0 0-370 0 0,0 0-189 0 0,0 0-334 0 0,0 0-398 0 0,0 0-305 0 0,0 0-214 0 0,0 0-149 0 0,0 0-63 0 0,0 0-25 0 0,0 0-8 0 0,-3 13-3 0 0,-19 88 117 0 0,-54 115 100 0 0,36-127-2844 0 0,5-11-4108 0 0,29-56-683 0 0,4-14 3010 0 0</inkml:trace>
  <inkml:trace contextRef="#ctx0" brushRef="#br0" timeOffset="22693.752">2093 2320 0 0 0,'0'0'208'0'0,"0"0"551"0"0,0 0 330 0 0,0 0 254 0 0,0 0 127 0 0,0 0-72 0 0,0 0-253 0 0,0 0-283 0 0,0 0-157 0 0,0 0-54 0 0,0 0-28 0 0,0 0-38 0 0,-3 32-62 0 0,-14 135 367 0 0,17-167-659 0 0,-1 0 1 0 0,1 0 0 0 0,-1 0 0 0 0,1 0-1 0 0,0 0 1 0 0,-1 0 0 0 0,1 0-1 0 0,-1 0 1 0 0,1 0 0 0 0,0 0 0 0 0,-1 0-1 0 0,1 0 1 0 0,0 0 0 0 0,-1 0-1 0 0,1 1 1 0 0,0-1 0 0 0,-1 0 0 0 0,1 0-1 0 0,0 0 1 0 0,-1 1 0 0 0,1-1-1 0 0,0 0 1 0 0,-1 0 0 0 0,1 1 0 0 0,0-1-1 0 0,0 0 1 0 0,-1 1-232 0 0,-4-46 1168 0 0,6 33-1046 0 0,-1 0 0 0 0,1 0 1 0 0,1 0-1 0 0,0 0 0 0 0,1 1 0 0 0,0-1 1 0 0,1 1-1 0 0,0-1 0 0 0,1 1 0 0 0,0 1 1 0 0,0-1-1 0 0,3-1-122 0 0,8-16 41 0 0,1 2 0 0 0,1 1 0 0 0,1 0 0 0 0,2 1 0 0 0,0 1 0 0 0,1 1 0 0 0,2 1 0 0 0,0 1 0 0 0,25-16-41 0 0,-47 35-4 0 0,0 0-1 0 0,-1-1 1 0 0,1 1-1 0 0,0 0 1 0 0,-1 0-1 0 0,1 0 1 0 0,0 0-1 0 0,0 0 1 0 0,0 0-1 0 0,0 0 1 0 0,0 1-1 0 0,0-1 1 0 0,0 1-1 0 0,0-1 1 0 0,0 1-1 0 0,0 0 1 0 0,0 0-1 0 0,1 0 1 0 0,-1 0-1 0 0,0 0 1 0 0,0 0-1 0 0,0 1 1 0 0,0-1-1 0 0,0 1 1 0 0,0 0-1 0 0,0-1 1 0 0,0 1-1 0 0,0 0 1 0 0,0 0-1 0 0,0 0 1 0 0,-1 0-1 0 0,2 1 5 0 0,-1 7 32 0 0,0-1 0 0 0,-1 1 0 0 0,0 0 0 0 0,0-1 0 0 0,0 1 0 0 0,-2 0 0 0 0,1 0 0 0 0,-1 0 0 0 0,0-1 0 0 0,-1 1 0 0 0,0 0 0 0 0,0-1 0 0 0,-1 0 0 0 0,0 1 0 0 0,0-1 0 0 0,-4 5-32 0 0,0-1 19 0 0,5-5-16 0 0,0-1 0 0 0,-1 1 0 0 0,0-1 1 0 0,0 0-1 0 0,0 0 0 0 0,-1 0 0 0 0,0 0 0 0 0,0-1 0 0 0,-1 1 0 0 0,1-1 1 0 0,-1 0-1 0 0,0-1 0 0 0,-1 1 0 0 0,1-1 0 0 0,-1 0 0 0 0,0 0 0 0 0,0-1 1 0 0,0 1-1 0 0,0-2 0 0 0,0 1 0 0 0,-1 0 0 0 0,1-1 0 0 0,-1-1 0 0 0,0 1 1 0 0,0-1-1 0 0,0 0 0 0 0,0 0 0 0 0,-6-1-3 0 0,11-1-214 0 0,-1-1 0 0 0,0 1 0 0 0,0-1 0 0 0,1 0 0 0 0,-1 1 0 0 0,1-1 0 0 0,0-1 0 0 0,0 1 0 0 0,0 0 0 0 0,0 0 0 0 0,0-1 0 0 0,0 1-1 0 0,0-1 1 0 0,1 0 0 0 0,-1 1 0 0 0,1-1 0 0 0,0 0 0 0 0,0 0 0 0 0,0 0 0 0 0,0 0 0 0 0,0-1 214 0 0,-7-40-9435 0 0,8 31 1379 0 0</inkml:trace>
  <inkml:trace contextRef="#ctx0" brushRef="#br0" timeOffset="24558.54">1171 1437 0 0 0,'0'0'493'0'0,"0"0"561"0"0,0 0 238 0 0,0 0-15 0 0,0 0-183 0 0,0 0-179 0 0,0 0-127 0 0,0 0-73 0 0,0 0 36 0 0,0 0 61 0 0,-5-12 6921 0 0,-37 14 747 0 0,-50 22-8809 0 0,75-17 349 0 0,17-6-34 0 0,0-1 10 0 0,0 0-33 0 0,0 0-31 0 0,0 0-15 0 0,63-15-147 0 0,164-40 707 0 0,36-59 287 0 0,-242 108-984 0 0,-16 4 2901 0 0,-70-50-2187 0 0,-30-50-1487 0 0,89 95 8 0 0,1 1 1795 0 0,1 3-3084 0 0,0 1-3129 0 0,-1 1-4489 0 0,5 1-226 0 0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7.1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358 41 1456 0 0,'0'0'1583'0'0,"0"0"-428"0"0,0 0 48 0 0,0 0 304 0 0,0 0 239 0 0,0 0 109 0 0,0 0-111 0 0,0 0-189 0 0,0 0-192 0 0,0 0-204 0 0,0 0-191 0 0,0 0-197 0 0,0 0-125 0 0,-10-7-86 0 0,-34-22-77 0 0,42 28-450 0 0,0 0 0 0 0,0 0 0 0 0,0 1 0 0 0,0-1 0 0 0,0 1 0 0 0,0 0 0 0 0,0 0 0 0 0,0-1 0 0 0,-1 1 0 0 0,1 1 0 0 0,0-1 0 0 0,0 0 0 0 0,0 0 0 0 0,0 1 0 0 0,0-1 0 0 0,0 1 0 0 0,0 0 0 0 0,0-1 0 0 0,0 1 0 0 0,0 0 0 0 0,0 0 0 0 0,0 1 0 0 0,0-1 0 0 0,1 0 0 0 0,-1 0 0 0 0,1 1 0 0 0,-1-1 0 0 0,1 1 0 0 0,-1 0-33 0 0,-6 5 99 0 0,-13 6-38 0 0,1 1 0 0 0,1 1 0 0 0,0 1 1 0 0,1 1-1 0 0,1 0 0 0 0,0 1 0 0 0,2 1 1 0 0,0 1-1 0 0,1 0 0 0 0,1 1 0 0 0,-8 17-61 0 0,16-28-12 0 0,1 0-1 0 0,0 0 1 0 0,0 1-1 0 0,1-1 1 0 0,0 1 0 0 0,1-1-1 0 0,1 1 1 0 0,-1 0-1 0 0,2 0 1 0 0,-1 0-1 0 0,2-1 1 0 0,0 7 12 0 0,2-13 28 0 0,0 0 0 0 0,0-1 0 0 0,0 1-1 0 0,0-1 1 0 0,1 1 0 0 0,0-1 0 0 0,-1 0 0 0 0,1 0 0 0 0,0-1 0 0 0,1 1 0 0 0,-1-1 0 0 0,0 0-1 0 0,1 0 1 0 0,-1 0 0 0 0,1-1 0 0 0,0 1 0 0 0,-1-1 0 0 0,1 0 0 0 0,0-1 0 0 0,0 1-1 0 0,0-1 1 0 0,0 0 0 0 0,-1 0 0 0 0,1-1 0 0 0,0 1 0 0 0,0-1 0 0 0,0 0 0 0 0,-1 0 0 0 0,1-1-1 0 0,0 1 1 0 0,-1-1 0 0 0,1 0 0 0 0,-1 0-28 0 0,28-13 219 0 0,-1-1 1 0 0,-1-1-1 0 0,0-1 0 0 0,-1-2 0 0 0,-2-1 0 0 0,0-1 1 0 0,19-20-220 0 0,-12 12 125 0 0,128-113 364 0 0,-161 142-495 0 0,0 1 0 0 0,-1 0 0 0 0,1-1 0 0 0,0 1 0 0 0,-1-1 0 0 0,1 1 0 0 0,0 0 0 0 0,0 0 0 0 0,-1-1 1 0 0,1 1-1 0 0,0 0 0 0 0,0 0 0 0 0,0 0 0 0 0,-1 0 0 0 0,1 0 0 0 0,0 0 0 0 0,0 0 0 0 0,0 0 0 0 0,-1 0 1 0 0,1 0-1 0 0,0 1 0 0 0,0-1 0 0 0,0 0 0 0 0,-1 1 0 0 0,1-1 0 0 0,0 0 0 0 0,-1 1 0 0 0,1-1 0 0 0,0 1 1 0 0,-1-1-1 0 0,1 1 0 0 0,0-1 0 0 0,-1 1 0 0 0,1-1 0 0 0,-1 1 0 0 0,1 0 0 0 0,-1-1 0 0 0,1 1 1 0 0,-1 0-1 0 0,0-1 0 0 0,1 1 0 0 0,-1 0 0 0 0,0 0 0 0 0,1-1 0 0 0,-1 1 0 0 0,0 0 0 0 0,0 0 0 0 0,0 0 1 0 0,0-1-1 0 0,0 1 0 0 0,0 0 0 0 0,0 0 0 0 0,0 0 0 0 0,0-1 0 0 0,0 1 0 0 0,0 0 0 0 0,0 0 0 0 0,-1 0 1 0 0,1-1-1 0 0,0 1 0 0 0,-1 0 0 0 0,1 0 0 0 0,0-1 0 0 0,-1 1 0 0 0,0 0 6 0 0,2 13 63 0 0,5 27-95 0 0,-7-31-88 0 0,1 0 0 0 0,0 0 0 0 0,1 0-1 0 0,0 0 1 0 0,1-1 0 0 0,0 1 0 0 0,0 0 0 0 0,1 0 0 0 0,0-1-1 0 0,0 0 1 0 0,1 0 0 0 0,1 0 0 0 0,0 0 0 0 0,0 0 0 0 0,0-1-1 0 0,1 0 1 0 0,0 0 0 0 0,1-1 0 0 0,0 1 0 0 0,0-2 0 0 0,0 1-1 0 0,1-1 1 0 0,0 0 0 0 0,0 0 0 0 0,1-1 0 0 0,8 4 120 0 0,49 4-3366 0 0,-23-11-4475 0 0,-30-2-1878 0 0</inkml:trace>
</inkml:ink>
</file>

<file path=ppt/ink/ink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03.7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402 346 0 0 0,'0'0'391'0'0,"0"0"504"0"0,0 0 258 0 0,0 0 125 0 0,0 0 30 0 0,0 0-54 0 0,0 0-151 0 0,5-1-197 0 0,13-7-153 0 0,-13 6-99 0 0,-13-9 3082 0 0,-36 4-2170 0 0,21 9-1401 0 0,1 1 1 0 0,0 1 0 0 0,1 1 0 0 0,-1 1 0 0 0,1 1 0 0 0,0 1 0 0 0,1 1 0 0 0,-3 2-166 0 0,-23 8 426 0 0,6 4-115 0 0,27 2-438 0 0,16-18 139 0 0,0-1 0 0 0,0 1 1 0 0,1-1-1 0 0,0 0 0 0 0,0 0 0 0 0,1-1 0 0 0,-1 1 0 0 0,1-1 0 0 0,1 0 0 0 0,-1 0 0 0 0,1-1 0 0 0,-1 1 0 0 0,1-1 0 0 0,1-1 1 0 0,-1 1-1 0 0,0-1 0 0 0,1 0 0 0 0,0 0 0 0 0,0-1 0 0 0,6 2-12 0 0,-4 0 12 0 0,100 29 348 0 0,-109-33-353 0 0,1 0 0 0 0,-1 0 0 0 0,1 0 1 0 0,0 0-1 0 0,-1 0 0 0 0,1 0 0 0 0,-1 0 1 0 0,1 1-1 0 0,-1-1 0 0 0,1 0 0 0 0,-1 0 1 0 0,1 0-1 0 0,-1 1 0 0 0,1-1 0 0 0,-1 0 1 0 0,1 0-1 0 0,-1 1 0 0 0,1-1 0 0 0,-1 0 1 0 0,1 1-1 0 0,-1-1 0 0 0,1 1 0 0 0,-1-1 1 0 0,0 1-1 0 0,1-1 0 0 0,-1 0 0 0 0,0 1 0 0 0,0-1 1 0 0,1 1-1 0 0,-1 0 0 0 0,0-1 0 0 0,0 1 1 0 0,0-1-1 0 0,0 1 0 0 0,1-1 0 0 0,-1 1 1 0 0,0-1-1 0 0,0 1 0 0 0,0 0 0 0 0,0-1 1 0 0,0 1-1 0 0,0-1 0 0 0,-1 1 0 0 0,1-1 1 0 0,0 1-1 0 0,0-1 0 0 0,0 1 0 0 0,0-1 1 0 0,-1 1-1 0 0,1-1 0 0 0,0 1 0 0 0,-1-1 0 0 0,1 1 1 0 0,0-1-1 0 0,-1 1 0 0 0,1-1 0 0 0,0 1 1 0 0,-1-1-1 0 0,1 0 0 0 0,-1 1 0 0 0,1-1 1 0 0,-1 0-1 0 0,1 1 0 0 0,-1-1 0 0 0,1 0 1 0 0,-1 0-1 0 0,1 1-7 0 0,-40 26 492 0 0,37-25-512 0 0,-176 93 472 0 0,160-84-417 0 0,12-8-32 0 0,1 0 0 0 0,0 0 0 0 0,1 1 1 0 0,-1 0-1 0 0,0 0 0 0 0,1 0 0 0 0,0 0 0 0 0,0 1 0 0 0,0 0 0 0 0,1 0 1 0 0,-1 0-1 0 0,1 1 0 0 0,1-1 0 0 0,-3 5-3 0 0,5-8 0 0 0,0 1 1 0 0,0-1-1 0 0,1 1 0 0 0,-1 0 0 0 0,1-1 1 0 0,0 1-1 0 0,-1-1 0 0 0,1 1 1 0 0,1 0-1 0 0,-1-1 0 0 0,0 1 0 0 0,0-1 1 0 0,1 1-1 0 0,0-1 0 0 0,-1 1 0 0 0,1-1 1 0 0,0 1-1 0 0,0-1 0 0 0,0 1 1 0 0,1-1-1 0 0,-1 0 0 0 0,1 0 0 0 0,-1 0 1 0 0,1 0-1 0 0,0 0 0 0 0,-1 0 0 0 0,1 0 1 0 0,0 0-1 0 0,0-1 0 0 0,0 1 1 0 0,1-1-1 0 0,-1 1 0 0 0,0-1 0 0 0,0 0 1 0 0,1 0-1 0 0,-1 0 0 0 0,1 0 0 0 0,-1-1 1 0 0,1 1-1 0 0,1 0 0 0 0,112 10 270 0 0,-105-11-276 0 0,-2 0-309 0 0,72-10-1249 0 0,-58-3-2953 0 0,-4-9-4675 0 0,-16 15 5469 0 0</inkml:trace>
  <inkml:trace contextRef="#ctx0" brushRef="#br0" timeOffset="354.404">203 0 4913 0 0,'0'0'272'0'0,"0"0"-111"0"0,0 0 89 0 0,0 0 271 0 0,0 0 298 0 0,0 0 228 0 0,0 0 117 0 0,0 0-21 0 0,0 0-97 0 0,0 0-151 0 0,0 0-153 0 0,0 0-87 0 0,-11 34-33 0 0,-32 105 26 0 0,35-65 435 0 0,12-59-785 0 0,8 61 151 0 0,-2 1-1 0 0,-4 0 0 0 0,-4 0 1 0 0,-3 1-1 0 0,-3-1 0 0 0,-6 21-448 0 0,-72 246-22 0 0,76-241-725 0 0,19-62-5385 0 0,-2-30-2879 0 0,-9-10 5954 0 0</inkml:trace>
</inkml:ink>
</file>

<file path=ppt/ink/ink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10.0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 7658 0 0,'0'0'2123'0'0,"0"0"-1134"0"0,0 0-349 0 0,0 0 115 0 0,0 0 229 0 0,0 0 177 0 0,0 0-10 0 0,0 0-127 0 0,0 0-181 0 0,0 0-190 0 0,0 0-110 0 0,0 0-95 0 0,34-2-89 0 0,108-7-74 0 0,-44 20 37 0 0,-10 13-326 0 0,31 9-2326 0 0,-40-17-6960 0 0,-59-15 976 0 0</inkml:trace>
</inkml:ink>
</file>

<file path=ppt/ink/ink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09.7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447 233 0 0 0,'0'0'587'0'0,"0"0"721"0"0,0 0 440 0 0,0 0 27 0 0,0 0-111 0 0,0 0-136 0 0,0 0-224 0 0,0 0-114 0 0,-3-18-35 0 0,-11-56-43 0 0,14 71-917 0 0,-1 0-1 0 0,0-1 1 0 0,0 1 0 0 0,0 0 0 0 0,-1 0 0 0 0,1 0-1 0 0,-1 0 1 0 0,1 0 0 0 0,-1 0 0 0 0,0 0 0 0 0,0 0-1 0 0,-1 1 1 0 0,1-1 0 0 0,0 1 0 0 0,-1 0 0 0 0,1-1-1 0 0,-1 1 1 0 0,0 0 0 0 0,0 1 0 0 0,0-1 0 0 0,0 0-1 0 0,0 1 1 0 0,-3-1-195 0 0,-4-4 413 0 0,0 4-352 0 0,-1 0 0 0 0,1 1 0 0 0,0 0 0 0 0,0 0 0 0 0,-1 1 0 0 0,1 0 0 0 0,-1 1 1 0 0,1 0-1 0 0,0 1 0 0 0,0 0 0 0 0,0 1 0 0 0,0 0 0 0 0,0 0 0 0 0,0 1 0 0 0,1 0 0 0 0,0 1 0 0 0,0 0 0 0 0,0 0 0 0 0,0 1 1 0 0,1 0-1 0 0,0 1 0 0 0,0 0 0 0 0,1 0 0 0 0,0 1 0 0 0,-5 6-61 0 0,1-4-17 0 0,0 0 1 0 0,1 1-1 0 0,0 1 1 0 0,1-1-1 0 0,0 2 1 0 0,1-1-1 0 0,0 1 0 0 0,1 0 1 0 0,1 1-1 0 0,0 0 1 0 0,1 0-1 0 0,0 0 1 0 0,1 0-1 0 0,1 1 0 0 0,0 0 1 0 0,1 0-1 0 0,1 0 1 0 0,0-1-1 0 0,1 7 17 0 0,0-17-1 0 0,1-1 0 0 0,0 1 1 0 0,0-1-1 0 0,0 0 0 0 0,0 1 0 0 0,1-1 0 0 0,-1 0 0 0 0,1 0 1 0 0,0 0-1 0 0,0 0 0 0 0,0 0 0 0 0,0 0 0 0 0,1-1 0 0 0,-1 1 0 0 0,1-1 1 0 0,-1 0-1 0 0,1 1 0 0 0,0-1 0 0 0,0 0 0 0 0,0-1 0 0 0,0 1 0 0 0,0 0 1 0 0,0-1-1 0 0,1 0 0 0 0,-1 0 0 0 0,0 0 0 0 0,1 0 0 0 0,-1 0 0 0 0,4 0 1 0 0,101-9 515 0 0,-70-7-320 0 0,-2-2 1 0 0,0-2 0 0 0,-1-1 0 0 0,-2-1 0 0 0,0-2 0 0 0,-1-2 0 0 0,-1-1 0 0 0,-1-1 0 0 0,20-24-196 0 0,-30 31 162 0 0,-1 0 1 0 0,0-1 0 0 0,-1 0-1 0 0,-2-2 1 0 0,0 0 0 0 0,11-23-163 0 0,-19 11 559 0 0,-8 34-321 0 0,0 1 1 0 0,0 0-52 0 0,-7 16-187 0 0,1-6-9 0 0,0 0 0 0 0,1 1 0 0 0,1 0 1 0 0,0 0-1 0 0,1 1 0 0 0,0-1 0 0 0,0 1 1 0 0,1-1-1 0 0,1 1 0 0 0,0 0 0 0 0,1 0 1 0 0,0-1-1 0 0,0 1 0 0 0,1 0 0 0 0,1 0 1 0 0,0-1-1 0 0,1 1 0 0 0,0-1 0 0 0,1 0 1 0 0,0 0-1 0 0,2 3 9 0 0,0-5-35 0 0,0 0-1 0 0,1 0 1 0 0,0-1 0 0 0,0 0 0 0 0,1-1 0 0 0,0 0 0 0 0,0 0-1 0 0,1 0 1 0 0,0-1 0 0 0,0-1 0 0 0,0 1 0 0 0,1-2 0 0 0,0 1 35 0 0,55 1-4010 0 0,-41-17-992 0 0,-13-9-4743 0 0,-10 15 5215 0 0</inkml:trace>
  <inkml:trace contextRef="#ctx0" brushRef="#br0" timeOffset="899.545">1169 27 2841 0 0,'0'0'1965'0'0,"0"0"-715"0"0,0 0-140 0 0,0 0 211 0 0,0 0 191 0 0,0 0-1 0 0,0 0-160 0 0,0 0-250 0 0,0 0-217 0 0,0 0-63 0 0,0 0 1 0 0,0 0 18 0 0,10 0-25 0 0,190-19 2400 0 0,15 11-3357 0 0,-159 9-2506 0 0,-40 2-2548 0 0,-12 1-2500 0 0,-3-4 2019 0 0</inkml:trace>
  <inkml:trace contextRef="#ctx0" brushRef="#br0" timeOffset="1135.646">1195 314 7170 0 0,'0'0'1705'0'0,"0"0"-829"0"0,0 0-6 0 0,0 0 432 0 0,0 0 246 0 0,0 0-21 0 0,0 0-231 0 0,0 0-261 0 0,0 0-221 0 0,32 3-209 0 0,103 9-160 0 0,-6-20 76 0 0,-10-12-2363 0 0,-46 7-8248 0 0,-53 9 2308 0 0</inkml:trace>
</inkml:ink>
</file>

<file path=ppt/ink/ink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16.4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1 251 2537 0 0,'0'0'997'0'0,"0"0"-95"0"0,0 0 342 0 0,0 0 462 0 0,0 0 243 0 0,0 0-4 0 0,0 0-182 0 0,0 0-224 0 0,0 0-183 0 0,0 0-164 0 0,0 0-174 0 0,0 0-111 0 0,0 0-91 0 0,25-9-104 0 0,79-30-53 0 0,-25-6 792 0 0,-69 37-1333 0 0,0-2 0 0 0,0 1 1 0 0,-1-1-1 0 0,0-1 0 0 0,-1 1 1 0 0,0-1-1 0 0,-1-1 0 0 0,0 1 0 0 0,-1-1 1 0 0,0-1-1 0 0,-1 1 0 0 0,0-1 1 0 0,-1-3-119 0 0,19 100-506 0 0,-5-41 421 0 0,3-1-1 0 0,1-1 1 0 0,2-1 0 0 0,8 9 85 0 0,-11-23-2650 0 0,-13-19-1210 0 0,0 0-3948 0 0,-4-3-1258 0 0</inkml:trace>
</inkml:ink>
</file>

<file path=ppt/ink/ink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14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71 2937 0 0,'0'0'1141'0'0,"0"0"-275"0"0,0 0-90 0 0,0 0 73 0 0,0 0 128 0 0,0 0 60 0 0,0 0-89 0 0,0 0-34 0 0,0 0-65 0 0,0 0-62 0 0,0 0-53 0 0,-17-9-182 0 0,-51-25-201 0 0,66 32-325 0 0,-1 1 0 0 0,0 0 0 0 0,0 0 0 0 0,0 0 0 0 0,0 0-1 0 0,0 0 1 0 0,0 0 0 0 0,0 1 0 0 0,0 0 0 0 0,0-1 0 0 0,0 1 0 0 0,0 0 0 0 0,0 0 0 0 0,0 1 0 0 0,0-1 0 0 0,0 1 0 0 0,0 0 0 0 0,0-1 0 0 0,0 1 0 0 0,0 1 0 0 0,0-1 0 0 0,1 0 0 0 0,-1 1 0 0 0,0-1 0 0 0,-1 2-26 0 0,-8 4 121 0 0,-11 6-81 0 0,2 1-1 0 0,-1 1 1 0 0,2 0-1 0 0,0 2 1 0 0,1 0-1 0 0,0 2 1 0 0,2 0-1 0 0,0 1 1 0 0,1 0-1 0 0,-1 5-39 0 0,10-15 0 0 0,1-1-1 0 0,1 1 1 0 0,0 1-1 0 0,0-1 1 0 0,1 0-1 0 0,0 1 0 0 0,1 0 1 0 0,0 0-1 0 0,1 0 1 0 0,0 0-1 0 0,1 1 1 0 0,0-1-1 0 0,1 0 1 0 0,0 1-1 0 0,1 3 1 0 0,1-11 68 0 0,0 1 1 0 0,1-1-1 0 0,0 0 0 0 0,0 0 0 0 0,0 0 1 0 0,0 0-1 0 0,1 0 0 0 0,-1-1 0 0 0,1 0 0 0 0,0 1 1 0 0,0-1-1 0 0,0-1 0 0 0,0 1 0 0 0,1-1 1 0 0,-1 1-1 0 0,1-1 0 0 0,-1-1 0 0 0,1 1 1 0 0,0 0-1 0 0,0-1 0 0 0,0 0 0 0 0,0 0 0 0 0,0-1 1 0 0,0 0-1 0 0,0 1 0 0 0,0-1 0 0 0,0-1 1 0 0,0 1-1 0 0,0-1 0 0 0,-1 0 0 0 0,1 0 1 0 0,0-1-1 0 0,0 1 0 0 0,0-1 0 0 0,-1 0 0 0 0,1 0 1 0 0,-1-1-69 0 0,30-15 280 0 0,-2-2 0 0 0,0-2 1 0 0,-1-1-1 0 0,-1-1 0 0 0,-2-2 0 0 0,0 0 1 0 0,-2-2-1 0 0,-1-1 0 0 0,-1-2 1 0 0,-2 0-1 0 0,-1-1 0 0 0,6-14-280 0 0,21-57 954 0 0,-77 200-1175 0 0,17-63 150 0 0,1 1 0 0 0,2 0 1 0 0,2 1-1 0 0,1 0 0 0 0,0 18 71 0 0,20 77-2621 0 0,-2-105-1991 0 0,4-2-3700 0 0,-11-17 2715 0 0</inkml:trace>
  <inkml:trace contextRef="#ctx0" brushRef="#br0" timeOffset="489.006">818 457 3809 0 0,'0'0'1139'0'0,"0"0"-143"0"0,0 0 12 0 0,0 0 102 0 0,0 0 25 0 0,0 0-66 0 0,0 0-103 0 0,-31 25-142 0 0,-97 75-128 0 0,49-30 975 0 0,134-135 2239 0 0,14-17-3186 0 0,47-32 373 0 0,-89 96-1155 0 0,-26 18-67 0 0,-1 19 25 0 0,-2 17 286 0 0,1-31-178 0 0,0 1-1 0 0,0 0 1 0 0,0 0-1 0 0,1 1 1 0 0,0-1-1 0 0,0 0 1 0 0,1 0-1 0 0,-1 0 1 0 0,1 0-1 0 0,0 0 1 0 0,1-1-1 0 0,0 1 0 0 0,0 0 1 0 0,0 0-1 0 0,0-1 1 0 0,1 1-1 0 0,0-1 1 0 0,0 0-1 0 0,1 0 1 0 0,-1 0-1 0 0,1 0 1 0 0,3 2-8 0 0,-3-4 74 0 0,0-1 0 0 0,0 0 0 0 0,0 0 0 0 0,0 0 0 0 0,0 0 1 0 0,0-1-1 0 0,0 0 0 0 0,0 0 0 0 0,1 0 0 0 0,-1 0 0 0 0,0 0 0 0 0,1-1 0 0 0,-1 0 1 0 0,1 0-1 0 0,-1 0 0 0 0,0-1 0 0 0,1 1 0 0 0,-1-1 0 0 0,0 0 0 0 0,1 0 1 0 0,-1-1-1 0 0,0 1 0 0 0,0-1 0 0 0,0 0 0 0 0,0 0 0 0 0,0 0 0 0 0,-1-1 1 0 0,1 1-1 0 0,-1-1 0 0 0,1 0 0 0 0,-1 0 0 0 0,0 0 0 0 0,1-2-74 0 0,7-7 210 0 0,0 0 1 0 0,0-1-1 0 0,-1 0 0 0 0,-1-1 0 0 0,0 0 0 0 0,-1-1 0 0 0,0 0 0 0 0,1-5-210 0 0,2-66 252 0 0,-35 70-3474 0 0,3 19-7999 0 0,15 3 1063 0 0</inkml:trace>
  <inkml:trace contextRef="#ctx0" brushRef="#br0" timeOffset="934.677">1345 369 11658 0 0,'0'0'997'0'0,"0"0"-469"0"0,0 0-89 0 0,0 0 194 0 0,0 0 173 0 0,0 0 79 0 0,0 0-67 0 0,0 0-89 0 0,0 0-57 0 0,0 0-62 0 0,0 0-14 0 0,0 0-39 0 0,0 0-29 0 0,31 2-26 0 0,99 4-35 0 0,-64-16 212 0 0,-58 4-545 0 0,5-1-29 0 0,0 0 0 0 0,0-1 0 0 0,-1-1 0 0 0,0 1 0 0 0,-1-2 0 0 0,0 0 0 0 0,-1 0 0 0 0,1-1 0 0 0,-2-1 0 0 0,0 1 0 0 0,0-1 0 0 0,-1-1 0 0 0,-1 0 0 0 0,0 0 0 0 0,-1 0 0 0 0,0-1 0 0 0,-1 0 0 0 0,1-5-105 0 0,-5 17-19 0 0,-1-1 0 0 0,1 0 0 0 0,-1 0 0 0 0,0 1 0 0 0,0-1 0 0 0,0 0 0 0 0,0 0 0 0 0,-1 1 0 0 0,1-1 0 0 0,-1 0 0 0 0,0 1 0 0 0,1-1 0 0 0,-1 0 0 0 0,0 1 0 0 0,-1-1 0 0 0,1 1 0 0 0,0-1 1 0 0,-1 1-1 0 0,1 0 0 0 0,-1 0 0 0 0,0-1 0 0 0,0 1 0 0 0,0 0 0 0 0,0 1 0 0 0,0-1 0 0 0,0 0 0 0 0,0 1 0 0 0,-1-1 0 0 0,1 1 0 0 0,0-1 0 0 0,-1 1 0 0 0,0 0 0 0 0,1 0 0 0 0,-1 0 0 0 0,1 1 0 0 0,-1-1 0 0 0,0 1 0 0 0,0-1 0 0 0,1 1 0 0 0,-1 0 0 0 0,0 0 0 0 0,0 0 1 0 0,1 0-1 0 0,-1 0 0 0 0,0 1 0 0 0,0 0 19 0 0,-15 2-140 0 0,1 1 0 0 0,0 1 1 0 0,0 1-1 0 0,1 0 1 0 0,0 2-1 0 0,0-1 0 0 0,0 2 1 0 0,1 0-1 0 0,1 1 1 0 0,-1 0-1 0 0,1 2 0 0 0,1-1 1 0 0,0 1-1 0 0,1 1 0 0 0,0 1 1 0 0,-6 9 139 0 0,5-9-37 0 0,0 1 1 0 0,1 1 0 0 0,0 0-1 0 0,1 0 1 0 0,1 1-1 0 0,1 1 1 0 0,0 0 0 0 0,2 0-1 0 0,0 0 1 0 0,0 1 0 0 0,2 0-1 0 0,1 1 1 0 0,0-1-1 0 0,0 10 37 0 0,4-25 9 0 0,1-1 0 0 0,-1 1 0 0 0,1 0 0 0 0,0-1-1 0 0,0 1 1 0 0,0-1 0 0 0,0 1 0 0 0,1-1 0 0 0,0 0 0 0 0,-1 0-1 0 0,1 1 1 0 0,0-1 0 0 0,0 0 0 0 0,1-1 0 0 0,-1 1-1 0 0,1 0 1 0 0,-1-1 0 0 0,1 1 0 0 0,0-1 0 0 0,0 0-1 0 0,0 0 1 0 0,0 0 0 0 0,0 0 0 0 0,1-1 0 0 0,-1 1 0 0 0,0-1-1 0 0,2 1-8 0 0,100 17 433 0 0,-69-20-337 0 0,-1-1-1 0 0,0-2 1 0 0,-1-1-1 0 0,1-2 1 0 0,16-6-96 0 0,92-43-3240 0 0,-112 41-711 0 0,-15 7-1548 0 0,-2 1-3472 0 0</inkml:trace>
  <inkml:trace contextRef="#ctx0" brushRef="#br0" timeOffset="1534.683">2052 424 6601 0 0,'0'0'2042'0'0,"0"0"-395"0"0,0 0-165 0 0,0 0-86 0 0,0 0-226 0 0,0 0-283 0 0,0 0-253 0 0,0 0-194 0 0,0 0-142 0 0,0 0-99 0 0,0 0-86 0 0,0 0-46 0 0,-22 12-31 0 0,-69 41-39 0 0,43-1-54 0 0,-18 73-331 0 0,59-91 139 0 0,20-36 847 0 0,108-125 2239 0 0,-17 9-2275 0 0,-75 82-480 0 0,-19 28-427 0 0,-15 23-85 0 0,-1-1 374 0 0,1-1 0 0 0,0 1 0 0 0,1 0 0 0 0,1 0 1 0 0,0 1-1 0 0,1-1 0 0 0,0 1 0 0 0,1 0 0 0 0,1 8 56 0 0,2-20 63 0 0,0 0-1 0 0,-1 0 0 0 0,1 1 1 0 0,0-1-1 0 0,0 0 1 0 0,1-1-1 0 0,-1 1 0 0 0,1 0 1 0 0,-1-1-1 0 0,1 1 1 0 0,0-1-1 0 0,0 0 0 0 0,0 0 1 0 0,0 0-1 0 0,0 0 1 0 0,1-1-1 0 0,-1 1 1 0 0,1-1-1 0 0,-1 0 0 0 0,1 0 1 0 0,-1 0-1 0 0,1 0 1 0 0,-1-1-1 0 0,1 1 0 0 0,0-1 1 0 0,-1 0-1 0 0,1 0 1 0 0,0 0-1 0 0,-1-1 1 0 0,1 1-1 0 0,0-1 0 0 0,-1 0 1 0 0,1 0-1 0 0,-1 0 1 0 0,3-1-63 0 0,4-5 173 0 0,-1 0 0 0 0,1 0 0 0 0,-1-1 0 0 0,0 0 1 0 0,-1-1-1 0 0,0 0 0 0 0,0 0 0 0 0,-1-1 1 0 0,-1 0-1 0 0,1 0 0 0 0,-1-1 0 0 0,-1 1 0 0 0,0-1 1 0 0,-1 0-1 0 0,0-1 0 0 0,0 1 0 0 0,-1-1 1 0 0,0-3-174 0 0,2-53-1218 0 0,-10 48-3188 0 0,-6 1-5594 0 0,9 15 1205 0 0</inkml:trace>
</inkml:ink>
</file>

<file path=ppt/ink/ink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17.0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1 759 2705 0 0,'0'0'1499'0'0,"0"0"-450"0"0,0 0 43 0 0,0 0 395 0 0,0 0 312 0 0,0 0 78 0 0,0 0-154 0 0,0 0-244 0 0,0 0-223 0 0,0 0-185 0 0,0 0-179 0 0,0 0-158 0 0,0 0-129 0 0,31-2-98 0 0,98-3-75 0 0,53-7 831 0 0,-35-13-3598 0 0,-147 25 2238 0 0,2-3-6853 0 0,-2 1 2137 0 0,0-1-2462 0 0</inkml:trace>
  <inkml:trace contextRef="#ctx0" brushRef="#br0" timeOffset="237.902">196 508 6913 0 0,'0'0'2674'0'0,"0"0"-1409"0"0,0 0-200 0 0,0 0 290 0 0,0 0 147 0 0,0 0-134 0 0,0 0-253 0 0,0 36-261 0 0,0 112-252 0 0,-4 168 388 0 0,20-247-1889 0 0,8-31-6968 0 0,-21-34 2957 0 0,2-4-1117 0 0</inkml:trace>
  <inkml:trace contextRef="#ctx0" brushRef="#br0" timeOffset="1451.982">1192 567 0 0 0,'0'0'1096'0'0,"0"0"170"0"0,0 0 70 0 0,0 0-16 0 0,0 0-3 0 0,0 0-16 0 0,0 0-35 0 0,0 0-62 0 0,-3-10-50 0 0,-6-30-49 0 0,8 38-917 0 0,0 0 0 0 0,0 0 0 0 0,0 0 0 0 0,-1 0-1 0 0,1 0 1 0 0,-1 1 0 0 0,1-1 0 0 0,-1 0 0 0 0,0 1-1 0 0,0-1 1 0 0,1 1 0 0 0,-1-1 0 0 0,0 1 0 0 0,0 0-1 0 0,0 0 1 0 0,-1 0 0 0 0,1 0 0 0 0,0 0 0 0 0,0 1-1 0 0,-1-1 1 0 0,1 0 0 0 0,0 1 0 0 0,0 0 0 0 0,-1 0-1 0 0,1 0 1 0 0,-1 0 0 0 0,1 0 0 0 0,-2 0-188 0 0,-6 0 104 0 0,0 0 1 0 0,0 1-1 0 0,0 0 0 0 0,0 1 1 0 0,0 0-1 0 0,0 1 1 0 0,1 0-1 0 0,-1 0 0 0 0,1 1 1 0 0,0 0-1 0 0,0 1 1 0 0,0 0-1 0 0,0 0 0 0 0,0 2-104 0 0,-9 4 7 0 0,0 1 0 0 0,1 1-1 0 0,1 1 1 0 0,0 0-1 0 0,0 1 1 0 0,2 1-1 0 0,0 0 1 0 0,1 1 0 0 0,0 1-1 0 0,2 0 1 0 0,0 0-1 0 0,1 1 1 0 0,1 1-1 0 0,-6 16-6 0 0,13-32 4 0 0,1 0-1 0 0,0 1 1 0 0,-1-1-1 0 0,2 0 0 0 0,-1 1 1 0 0,0-1-1 0 0,1 1 0 0 0,0-1 1 0 0,0 1-1 0 0,0-1 0 0 0,0 1 1 0 0,1-1-1 0 0,0 0 1 0 0,0 1-1 0 0,0-1 0 0 0,0 0 1 0 0,1 1-1 0 0,0-1 0 0 0,0 0 1 0 0,0 0-1 0 0,0-1 0 0 0,0 1 1 0 0,1 0-1 0 0,0-1 1 0 0,0 1-1 0 0,0-1 0 0 0,0 0 1 0 0,0 0-1 0 0,1 0 0 0 0,-1 0 1 0 0,1-1-1 0 0,0 1 0 0 0,0-1 1 0 0,0 0-1 0 0,0 0 1 0 0,0 0-1 0 0,0-1 0 0 0,0 0 1 0 0,1 0-1 0 0,-1 0 0 0 0,0 0 1 0 0,4 0-4 0 0,7-1 135 0 0,0-1 0 0 0,0 0 1 0 0,0-1-1 0 0,0-1 0 0 0,-1 0 1 0 0,1-1-1 0 0,-1-1 0 0 0,0 0 0 0 0,0-1 1 0 0,0 0-1 0 0,-1-1 0 0 0,0-1 1 0 0,0 0-1 0 0,-1 0 0 0 0,7-7-135 0 0,9-9 309 0 0,-1-1-1 0 0,-1-1 0 0 0,-1-1 1 0 0,-1-1-1 0 0,18-28-308 0 0,-28 37 122 0 0,-6 8-6 0 0,1 0 0 0 0,-2-1 0 0 0,1 0 0 0 0,-2 0 1 0 0,0 0-1 0 0,0-1 0 0 0,-1 0 0 0 0,3-11-116 0 0,-15 60-18 0 0,2 1 0 0 0,1 0 1 0 0,2 0-1 0 0,1 0 0 0 0,4 25 18 0 0,-2-55-25 0 0,1 0 0 0 0,0 1 0 0 0,0-1 1 0 0,0 0-1 0 0,1 0 0 0 0,0 0 0 0 0,0-1 1 0 0,1 1-1 0 0,0-1 0 0 0,0 1 0 0 0,1-1 0 0 0,-1-1 1 0 0,1 1-1 0 0,1-1 0 0 0,-1 1 0 0 0,1-1 1 0 0,0-1-1 0 0,0 1 0 0 0,2 0 25 0 0,54 11-2670 0 0,-36-18-2872 0 0,-11-6-2751 0 0,-8 4 1417 0 0</inkml:trace>
  <inkml:trace contextRef="#ctx0" brushRef="#br0" timeOffset="1920.943">1781 685 5041 0 0,'0'0'1902'0'0,"0"0"-122"0"0,0 0 58 0 0,0 0 76 0 0,0 0-159 0 0,0 0-306 0 0,0 0-347 0 0,0 0-319 0 0,0 0-242 0 0,0 0-167 0 0,0 0-128 0 0,0 0-88 0 0,0 0-57 0 0,-2 5-26 0 0,-80 247 261 0 0,68-145-388 0 0,15-104 79 0 0,0-1 0 0 0,0 0 0 0 0,1 0 0 0 0,-1 0 0 0 0,0 0 1 0 0,1 0-1 0 0,0 0 0 0 0,-1 0 0 0 0,1-1 0 0 0,0 1 0 0 0,0 0 0 0 0,0-1 0 0 0,0 0 0 0 0,0 1 1 0 0,0-1-1 0 0,0 0 0 0 0,1 0 0 0 0,-1 0 0 0 0,0 0 0 0 0,1-1 0 0 0,-1 1 0 0 0,0-1 1 0 0,1 1-1 0 0,-1-1 0 0 0,1 0 0 0 0,-1 0 0 0 0,1 0 0 0 0,-1 0 0 0 0,1 0 0 0 0,-1-1 1 0 0,0 1-1 0 0,1-1 0 0 0,-1 1 0 0 0,1-1 0 0 0,0-1-27 0 0,12 2 171 0 0,52-30-123 0 0,-43 8-3512 0 0,-21 11-1892 0 0,-6 1-3938 0 0,-1 6 6897 0 0</inkml:trace>
  <inkml:trace contextRef="#ctx0" brushRef="#br0" timeOffset="2164.179">1565 795 5609 0 0,'0'0'1593'0'0,"0"0"23"0"0,0 0 168 0 0,0 0-31 0 0,0 0-369 0 0,0 0-288 0 0,0 0-344 0 0,0 0-272 0 0,0 0-168 0 0,212-3-159 0 0,-183-1-81 0 0,-5 0-136 0 0,4 1-225 0 0,-2-1-415 0 0,-2 0-664 0 0,-4 1-1169 0 0,-5-1-2176 0 0,-2 4-2216 0 0</inkml:trace>
  <inkml:trace contextRef="#ctx0" brushRef="#br0" timeOffset="5082.352">2180 707 0 0 0,'0'0'878'0'0,"0"0"262"0"0,0 0 115 0 0,0 0-87 0 0,0 0-201 0 0,0 0-150 0 0,0 0-55 0 0,0 0 6 0 0,0 0 29 0 0,0 0-40 0 0,0 0-72 0 0,10 3-37 0 0,125 23 3727 0 0,-112-27-3924 0 0,1-1 0 0 0,-1-2 0 0 0,0 0 0 0 0,0-1 0 0 0,0-2 0 0 0,-1 0 0 0 0,0-2 0 0 0,0 0 0 0 0,-1-1 0 0 0,18-13-451 0 0,-31 20 71 0 0,-1-1 0 0 0,-1 0 1 0 0,1 0-1 0 0,-1-1 0 0 0,1 0 1 0 0,-1 0-1 0 0,0 0 0 0 0,-1-1 0 0 0,0 0 1 0 0,0 0-1 0 0,0 0 0 0 0,0-1 1 0 0,-1 0-1 0 0,0 1 0 0 0,-1-2 1 0 0,1 1-1 0 0,-1 0 0 0 0,-1-1 0 0 0,1 1 1 0 0,-1-1-1 0 0,-1 0 0 0 0,1 0 1 0 0,-1 1-1 0 0,-1-8-71 0 0,-1 11-19 0 0,-1 0 1 0 0,0 0-1 0 0,0 0 1 0 0,0 0-1 0 0,0 0 0 0 0,-1 1 1 0 0,0-1-1 0 0,0 1 1 0 0,0 0-1 0 0,0-1 1 0 0,0 1-1 0 0,-1 0 0 0 0,1 1 1 0 0,-1-1-1 0 0,0 1 1 0 0,1 0-1 0 0,-1 0 1 0 0,-1 0-1 0 0,1 0 1 0 0,0 0-1 0 0,0 1 0 0 0,0 0 1 0 0,-1 0-1 0 0,1 0 1 0 0,-1 1-1 0 0,-1-1 19 0 0,-9-2-83 0 0,0 0-1 0 0,0 1 1 0 0,0 0 0 0 0,-1 1-1 0 0,1 1 1 0 0,0 1 0 0 0,0 0-1 0 0,-1 1 1 0 0,1 0 0 0 0,0 2-1 0 0,0-1 1 0 0,1 2 0 0 0,-1 0-1 0 0,-8 5 84 0 0,5-2-13 0 0,-1 1 0 0 0,2 1 0 0 0,-1 1 0 0 0,1 0 0 0 0,1 1 0 0 0,0 1 0 0 0,1 1-1 0 0,0 0 1 0 0,-5 8 13 0 0,15-16 13 0 0,-1 1 0 0 0,2-1 0 0 0,-1 1-1 0 0,1 1 1 0 0,0-1 0 0 0,0 1 0 0 0,1-1-1 0 0,0 1 1 0 0,0 0 0 0 0,1 0 0 0 0,0 0-1 0 0,0 1 1 0 0,1-1 0 0 0,0 0 0 0 0,1 1-1 0 0,0-1 1 0 0,0 0 0 0 0,1 1-1 0 0,0-1 1 0 0,0 0 0 0 0,1 0 0 0 0,0 1-1 0 0,0-1 1 0 0,1 0-13 0 0,2 4 89 0 0,-1-1 0 0 0,2 1 0 0 0,0-1 0 0 0,0 0 0 0 0,1 0 0 0 0,0-1 0 0 0,1 0 0 0 0,0 0 0 0 0,0-1 0 0 0,1 0 0 0 0,0-1 0 0 0,1 0 0 0 0,0 0 0 0 0,0-1 0 0 0,1 0 0 0 0,0-1 0 0 0,0 0 0 0 0,1 0 0 0 0,-1-2 0 0 0,1 1 0 0 0,0-1 0 0 0,0-1 0 0 0,1 0 0 0 0,-1-1 0 0 0,1-1 0 0 0,3 1-89 0 0,3-1 117 0 0,1 0-1 0 0,0-1 1 0 0,0-1 0 0 0,0-1-1 0 0,-1 0 1 0 0,1-2-1 0 0,-1 0 1 0 0,0-2 0 0 0,10-3-117 0 0,65-48-452 0 0,-73 28-3299 0 0,-11-6-5373 0 0,-9 30-689 0 0</inkml:trace>
  <inkml:trace contextRef="#ctx0" brushRef="#br0" timeOffset="5722.968">2243 225 920 0 0,'0'0'1135'0'0,"0"0"-92"0"0,0 0 180 0 0,0 0 272 0 0,0 0 192 0 0,0 0-29 0 0,0 0-138 0 0,0 0-154 0 0,0 0-158 0 0,0 0-133 0 0,0 0-148 0 0,0 0-146 0 0,0 0-89 0 0,15-8-58 0 0,47-26-53 0 0,-5-23 1010 0 0,43-68-913 0 0,-97 125-703 0 0,0 0 0 0 0,0 0 0 0 0,1 0 0 0 0,-1 1 0 0 0,0-1 0 0 0,0 1 0 0 0,1 0 1 0 0,-1 0-1 0 0,0 0 0 0 0,0 1 0 0 0,0-1 0 0 0,0 1 0 0 0,-1 0 0 0 0,1-1 0 0 0,0 1 0 0 0,-1 0 0 0 0,1 1 1 0 0,-1-1-1 0 0,0 0 0 0 0,1 1 0 0 0,-1-1 0 0 0,0 1 0 0 0,-1 0 0 0 0,1 0 0 0 0,0 0 0 0 0,-1 0 1 0 0,1 1 24 0 0,76 157 554 0 0,-31-94-1790 0 0,-28-49-2330 0 0,4-1-4088 0 0,-17-12 14 0 0</inkml:trace>
  <inkml:trace contextRef="#ctx0" brushRef="#br0" timeOffset="6602.11">3025 670 96 0 0,'0'0'2418'0'0,"0"0"-767"0"0,0 0-157 0 0,0 0 225 0 0,0 0 176 0 0,0 0-10 0 0,0 0-203 0 0,0 0-332 0 0,0 0-351 0 0,0 0-282 0 0,0 0-207 0 0,0 0-164 0 0,0 0-106 0 0,-1 16 335 0 0,-44 126 548 0 0,5 53-1124 0 0,39-193 8 0 0,1 0 0 0 0,-1 1 1 0 0,1-1-1 0 0,0 0 0 0 0,0 1 1 0 0,0-1-1 0 0,1 0 0 0 0,-1 0 1 0 0,0 1-1 0 0,1-1 0 0 0,-1 0 1 0 0,1 0-1 0 0,0 0 0 0 0,0 0 0 0 0,0 0 1 0 0,0 0-1 0 0,0 0 0 0 0,0 0 1 0 0,1 0-1 0 0,-1 0 0 0 0,1-1 1 0 0,-1 1-1 0 0,1 0 0 0 0,-1-1 1 0 0,1 1-1 0 0,0-1 0 0 0,0 0 1 0 0,0 1-1 0 0,0-1 0 0 0,0 0 1 0 0,0 0-1 0 0,0-1 0 0 0,0 1 1 0 0,0 0-1 0 0,0-1 0 0 0,1 1 1 0 0,-1-1-1 0 0,0 1 0 0 0,0-1 0 0 0,1 0 1 0 0,-1 0-1 0 0,0 0 0 0 0,2-1-7 0 0,79-12 519 0 0,-78 11-716 0 0,31-18-1681 0 0,-33 9-3696 0 0,-10-2-5118 0 0,3 10 9501 0 0</inkml:trace>
  <inkml:trace contextRef="#ctx0" brushRef="#br0" timeOffset="6818.363">2756 803 1448 0 0,'0'0'3880'0'0,"0"0"-2064"0"0,0 0-628 0 0,0 0 163 0 0,0 0 147 0 0,0 0-131 0 0,0 0-263 0 0,0 0-264 0 0,0 0-195 0 0,0 0-153 0 0,0 0-107 0 0,35 3-117 0 0,109 9-102 0 0,-24-8-431 0 0,-66-11-2646 0 0,-44 6 2007 0 0,11-4-3841 0 0,-5-1-2878 0 0</inkml:trace>
</inkml:ink>
</file>

<file path=ppt/ink/ink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32.5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0 207 2000 0 0,'0'0'1231'0'0,"0"0"-364"0"0,0 0-76 0 0,0 0 172 0 0,0 0 113 0 0,0 0-6 0 0,0 0-103 0 0,0 0-127 0 0,0 0-125 0 0,0 0-119 0 0,33 0-131 0 0,104-3-106 0 0,105 2 2409 0 0,-146 1-4663 0 0,-94 2 1769 0 0,-4 4-12310 0 0,-1-2 12185 0 0</inkml:trace>
  <inkml:trace contextRef="#ctx0" brushRef="#br0" timeOffset="263.303">48 443 7650 0 0,'0'0'1895'0'0,"0"0"-378"0"0,0 0-176 0 0,0 0-90 0 0,0 0-201 0 0,0 0-233 0 0,0 0-156 0 0,0 0-34 0 0,0 0 38 0 0,0 0-39 0 0,0 0-89 0 0,0 0-90 0 0,0 0-84 0 0,32 0-36 0 0,102 0-3 0 0,105-4-128 0 0,-225-3-4076 0 0,-11-4-7612 0 0,-3 11 6570 0 0</inkml:trace>
  <inkml:trace contextRef="#ctx0" brushRef="#br0" timeOffset="815.358">177 1 4801 0 0,'0'0'1223'0'0,"0"0"-91"0"0,0 0 44 0 0,0 0 122 0 0,0 0 17 0 0,0 0-136 0 0,0 0-224 0 0,0 0-255 0 0,0 0-239 0 0,0 0-190 0 0,0 0-75 0 0,0 0 38 0 0,0 0 99 0 0,4 1 122 0 0,6 3-28 0 0,0 0 1 0 0,0 1 0 0 0,0 0 0 0 0,0 1-1 0 0,-1 0 1 0 0,0 0 0 0 0,0 1 0 0 0,-1 0-1 0 0,5 6-427 0 0,21 15 405 0 0,191 116 574 0 0,-212-135-933 0 0,-10-8-45 0 0,0 1-1 0 0,0-1 1 0 0,0 1-1 0 0,0-1 1 0 0,0 1-1 0 0,0 0 1 0 0,-1 0-1 0 0,1 1 1 0 0,-1-1-1 0 0,0 0 1 0 0,0 1-1 0 0,1 0 1 0 0,-2-1-1 0 0,1 1 1 0 0,0 0-1 0 0,0 0 1 0 0,-1 0-1 0 0,0 0 1 0 0,1 0-1 0 0,-1 0 1 0 0,-1 0-1 0 0,1 1 1 0 0,0-1 0 0 0,-1 2-2 0 0,-1-2 64 0 0,0 0 0 0 0,0 0 0 0 0,-1 0 0 0 0,1 0 0 0 0,-1 0-1 0 0,0 0 1 0 0,0 0 0 0 0,0-1 0 0 0,0 1 0 0 0,-1-1 0 0 0,1 1-1 0 0,-1-1 1 0 0,1 0 0 0 0,-1 0 0 0 0,0 0 0 0 0,0 0 0 0 0,0 0-1 0 0,0-1 1 0 0,0 0 0 0 0,0 1 0 0 0,0-1 0 0 0,-1 0-63 0 0,-27 17 158 0 0,-98 111 6 0 0,112-114-366 0 0,-77 71 602 0 0,41-22-3317 0 0,50-45-6975 0 0,3-15-222 0 0</inkml:trace>
</inkml:ink>
</file>

<file path=ppt/ink/ink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47.1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0 228 1280 0 0,'0'0'1343'0'0,"0"0"-432"0"0,0 0-108 0 0,0 0 197 0 0,0 0 255 0 0,0 0 129 0 0,0 0-39 0 0,0 0-141 0 0,0 0-165 0 0,0 0-144 0 0,33-8-131 0 0,102-28-87 0 0,10 10 1205 0 0,16 27-1094 0 0,-129 13-717 0 0,-81-70 4054 0 0,-81-46-4791 0 0,115 92-80 0 0,13 8-3616 0 0,0 0-4510 0 0,2 2 7633 0 0,3 3-3642 0 0</inkml:trace>
</inkml:ink>
</file>

<file path=ppt/ink/ink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48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6945 0 0,'0'0'3523'0'0,"0"0"-1815"0"0,0 0-513 0 0,0 0 141 0 0,0 0 39 0 0,0 0-157 0 0,0 0-181 0 0,0 0-135 0 0,33 0-165 0 0,108 0-171 0 0,117 0-320 0 0,-158 0-8334 0 0,-84 0-2107 0 0</inkml:trace>
</inkml:ink>
</file>

<file path=ppt/ink/ink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44.4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1 212 1864 0 0,'0'0'1241'0'0,"0"0"-422"0"0,0 0-99 0 0,0 0 133 0 0,0 0 174 0 0,0 0 99 0 0,0 0-45 0 0,0 0-161 0 0,0 0-178 0 0,0 0-161 0 0,0 0-157 0 0,1-5-125 0 0,9-2 380 0 0,-8 46 211 0 0,-2-36-870 0 0,1 101 557 0 0,-10 189-382 0 0,58-505 3633 0 0,-7 38-3538 0 0,-36 146-208 0 0,0 0 0 0 0,2 1 0 0 0,0 0 0 0 0,2 0-1 0 0,1 1 1 0 0,2 1 0 0 0,4-8-82 0 0,-15 30-12 0 0,-1 1 0 0 0,1 0-1 0 0,-1 0 1 0 0,1 0-1 0 0,0 0 1 0 0,0 0-1 0 0,0 0 1 0 0,0 1 0 0 0,0-1-1 0 0,0 1 1 0 0,0-1-1 0 0,0 1 1 0 0,1 0 0 0 0,-1-1-1 0 0,1 1 1 0 0,-1 1-1 0 0,1-1 1 0 0,-1 0 0 0 0,1 0-1 0 0,-1 1 1 0 0,1 0-1 0 0,0-1 1 0 0,-1 1-1 0 0,1 0 1 0 0,-1 0 0 0 0,1 1-1 0 0,0-1 1 0 0,-1 0-1 0 0,1 1 1 0 0,-1 0 0 0 0,1 0-1 0 0,-1-1 1 0 0,1 1-1 0 0,-1 1 1 0 0,1-1 0 0 0,-1 0-1 0 0,0 0 1 0 0,0 1-1 0 0,0 0 1 0 0,0-1-1 0 0,0 1 1 0 0,0 0 0 0 0,0 0-1 0 0,0 0 1 0 0,-1 0-1 0 0,1 0 1 0 0,-1 0 0 0 0,1 1-1 0 0,-1-1 13 0 0,84 112-1332 0 0,-74-102-2101 0 0,-4-8-4172 0 0,-7-4 1834 0 0</inkml:trace>
  <inkml:trace contextRef="#ctx0" brushRef="#br0" timeOffset="701.391">501 348 928 0 0,'0'0'1368'0'0,"0"0"-299"0"0,0 0-90 0 0,0 0 133 0 0,0 0 104 0 0,0 0-64 0 0,0 0-113 0 0,0 0-145 0 0,0 0-141 0 0,0 0-167 0 0,0 0-194 0 0,0 0-163 0 0,0 0-110 0 0,-6 2-14 0 0,2 0-78 0 0,-1 0 1 0 0,1 0-1 0 0,0 0 0 0 0,0 0 0 0 0,0 1 0 0 0,0 0 1 0 0,0 0-1 0 0,1 0 0 0 0,-1 0 0 0 0,1 0 0 0 0,0 1 1 0 0,0-1-1 0 0,0 1 0 0 0,1 0 0 0 0,-2 2-27 0 0,-5 9 2 0 0,0 1-1 0 0,2-1 0 0 0,0 1 0 0 0,0 1 0 0 0,2-1 1 0 0,0 1-1 0 0,1 0 0 0 0,0 0 0 0 0,2 1 1 0 0,0-1-1 0 0,1 1 0 0 0,0-1 0 0 0,2 7-1 0 0,1-18 60 0 0,0-1 0 0 0,0 0 0 0 0,0 0 0 0 0,0 0-1 0 0,1 0 1 0 0,0 0 0 0 0,0-1 0 0 0,0 1 0 0 0,1-1 0 0 0,0 0-1 0 0,-1 0 1 0 0,2 0 0 0 0,-1 0 0 0 0,0-1 0 0 0,1 1-1 0 0,-1-1 1 0 0,1 0 0 0 0,0-1 0 0 0,0 1 0 0 0,0-1 0 0 0,0 0-1 0 0,0 0 1 0 0,1-1 0 0 0,-1 1 0 0 0,1-1 0 0 0,-1-1 0 0 0,1 1-1 0 0,-1-1 1 0 0,1 0 0 0 0,-1 0 0 0 0,1 0 0 0 0,0-1-1 0 0,-1 0 1 0 0,0 0 0 0 0,1 0 0 0 0,-1-1 0 0 0,0 1 0 0 0,1-1-1 0 0,-1-1 1 0 0,0 1 0 0 0,0-1 0 0 0,0 0-60 0 0,13-6 258 0 0,-15 9-191 0 0,-1-1-1 0 0,0 0 0 0 0,1 0 1 0 0,-1 1-1 0 0,0-1 1 0 0,0-1-1 0 0,1 1 0 0 0,-1 0 1 0 0,0-1-1 0 0,0 1 1 0 0,0-1-1 0 0,-1 1 1 0 0,1-1-1 0 0,0 0 0 0 0,0 0 1 0 0,-1 0-1 0 0,1 0 1 0 0,-1 0-1 0 0,0 0 0 0 0,0 0 1 0 0,0 0-1 0 0,0-1 1 0 0,0 1-1 0 0,0 0 0 0 0,0-1 1 0 0,-1 1-1 0 0,1-1 1 0 0,-1-1-67 0 0,0 0-141 0 0,0-1-1 0 0,0 1 1 0 0,0 0 0 0 0,-1-1 0 0 0,0 1 0 0 0,0 0 0 0 0,0-1 0 0 0,0 1 0 0 0,-1 0 0 0 0,0 0 0 0 0,0 0-1 0 0,0 0 1 0 0,0 0 0 0 0,0 0 0 0 0,-1 1 0 0 0,0-1 0 0 0,0 1 0 0 0,0 0 0 0 0,0-1 0 0 0,0 2 0 0 0,0-1-1 0 0,-1 0 1 0 0,0 1 0 0 0,1-1 0 0 0,-2 1 141 0 0,4 1-135 0 0,-21-9-1579 0 0,10 6 1516 0 0,11 4 247 0 0,1 0-61 0 0,0 0-80 0 0,0 0-18 0 0,24 0 1366 0 0,128 0 2391 0 0,-101 0-7142 0 0,-1 0-6999 0 0,-45 0 8324 0 0</inkml:trace>
  <inkml:trace contextRef="#ctx0" brushRef="#br0" timeOffset="960.673">975 410 2216 0 0,'0'0'2156'0'0,"0"0"-783"0"0,0 0-253 0 0,0 0 122 0 0,0 0 82 0 0,0 0-97 0 0,0 0-233 0 0,0 0-303 0 0,0 0-261 0 0,0 0-182 0 0,0 0-130 0 0,-25 33-94 0 0,-74 100-54 0 0,29-41-236 0 0,29-39-127 0 0,5-5-1977 0 0,15-16-3352 0 0,18-26 3028 0 0,1-1 1006 0 0</inkml:trace>
  <inkml:trace contextRef="#ctx0" brushRef="#br0" timeOffset="1481.109">1037 605 776 0 0,'0'0'910'0'0,"0"0"-5"0"0,0 0 197 0 0,0 0 263 0 0,0 0 110 0 0,0 0-62 0 0,0 0-193 0 0,0 0-281 0 0,0 0-250 0 0,-15 32-195 0 0,-45 100-158 0 0,25-27 105 0 0,9 49-119 0 0,18-113-190 0 0,7-37 2858 0 0,3-21-2674 0 0,0 0 1 0 0,2 0 0 0 0,0 0-1 0 0,1 0 1 0 0,0 1 0 0 0,2 0-1 0 0,0 0 1 0 0,6-11-317 0 0,-8 18 114 0 0,12-21-26 0 0,1 1 1 0 0,2 0-1 0 0,1 1 1 0 0,1 2-1 0 0,1 0 1 0 0,1 1-1 0 0,1 2 1 0 0,2 0-1 0 0,0 2 1 0 0,1 1-1 0 0,5-2-88 0 0,-29 19-11 0 0,0 0-7 0 0,1-1 0 0 0,-1 1-1 0 0,1 0 1 0 0,-1 0 0 0 0,1 0-1 0 0,0 1 1 0 0,0 0 0 0 0,0 0 0 0 0,1 0-1 0 0,-1 0 1 0 0,0 1 0 0 0,1 0-1 0 0,-1 0 1 0 0,1 0 0 0 0,-1 1-1 0 0,2 0 19 0 0,10 55-385 0 0,-18-45 409 0 0,0 1-1 0 0,0-1 1 0 0,-1 0 0 0 0,0 0-1 0 0,-1 0 1 0 0,0 0 0 0 0,-1 0-1 0 0,0 0 1 0 0,-1-1 0 0 0,0 0-1 0 0,0 0 1 0 0,-1 0 0 0 0,0-1 0 0 0,0 1-1 0 0,-1-1 1 0 0,0-1 0 0 0,0 0-1 0 0,-1 0 1 0 0,0 0 0 0 0,-1-1-1 0 0,-2 2-23 0 0,8-7-66 0 0,0 1-1 0 0,-1-1 1 0 0,1 1-1 0 0,-1-1 1 0 0,1 0-1 0 0,-1-1 1 0 0,0 1-1 0 0,1 0 1 0 0,-1-1-1 0 0,0 0 1 0 0,1 0-1 0 0,-1 0 1 0 0,0-1-1 0 0,1 1 1 0 0,-1-1-1 0 0,0 0 1 0 0,1 0-1 0 0,-1 0 1 0 0,1 0-1 0 0,-1 0 1 0 0,1-1-1 0 0,0 0 1 0 0,-1 0-1 0 0,1 0 1 0 0,0 0-1 0 0,0 0 1 0 0,1 0-1 0 0,-1-1 1 0 0,-2-2 66 0 0,-18-25-3928 0 0,9-4-3678 0 0,12 25 2131 0 0</inkml:trace>
  <inkml:trace contextRef="#ctx0" brushRef="#br0" timeOffset="3130.403">1867 97 0 0 0,'0'0'1204'0'0,"0"0"658"0"0,0 0 532 0 0,0 0 66 0 0,0 0-240 0 0,0 0-420 0 0,0 0-361 0 0,0 0-218 0 0,0 0-163 0 0,0 0-155 0 0,0 0-155 0 0,0 0-136 0 0,-13 13-112 0 0,-71 63 255 0 0,19 27-9 0 0,-65 104-2051 0 0,64-143-3352 0 0,14-33-5841 0 0,43-28 7036 0 0</inkml:trace>
  <inkml:trace contextRef="#ctx0" brushRef="#br0" timeOffset="3396.723">1462 35 5217 0 0,'0'0'1490'0'0,"0"0"-267"0"0,0 0-271 0 0,0 0-165 0 0,0 0-102 0 0,0 0 30 0 0,0 0 101 0 0,0 0 103 0 0,0 0 39 0 0,0 0-89 0 0,0 0-146 0 0,0 0-108 0 0,9 21-63 0 0,26 66-32 0 0,16-1 764 0 0,75 58-70 0 0,-37-67-1237 0 0,-47-51-3327 0 0,-25-22-4322 0 0,-12-4-822 0 0</inkml:trace>
  <inkml:trace contextRef="#ctx0" brushRef="#br0" timeOffset="3916.855">2363 156 7009 0 0,'0'0'2292'0'0,"0"0"-557"0"0,0 0-204 0 0,0 0 34 0 0,0 0-116 0 0,0 0-260 0 0,0 0-278 0 0,0 0-204 0 0,0 0-116 0 0,0 0-98 0 0,0 0-79 0 0,0 0-84 0 0,0 0-72 0 0,-29 5-65 0 0,-88 17-53 0 0,53 7 11 0 0,53-23-187 0 0,0 1 1 0 0,1 1-1 0 0,-1 0 1 0 0,2 0 0 0 0,-1 1-1 0 0,1 0 1 0 0,1 1-1 0 0,0 0 1 0 0,0 1-1 0 0,1-1 1 0 0,0 1-1 0 0,1 1 1 0 0,0-1-1 0 0,0 1 1 0 0,2 0-1 0 0,-1 0 1 0 0,1 2 35 0 0,3-10-25 0 0,0-1 0 0 0,0 1 0 0 0,0 0 0 0 0,0-1-1 0 0,0 1 1 0 0,1 0 0 0 0,0 0 0 0 0,0 0 0 0 0,0-1 0 0 0,0 1 0 0 0,0 0 0 0 0,1 0-1 0 0,0 0 1 0 0,0-1 0 0 0,0 1 0 0 0,0 0 0 0 0,0-1 0 0 0,1 1 0 0 0,0-1 0 0 0,-1 1-1 0 0,1-1 1 0 0,1 0 0 0 0,-1 0 0 0 0,0 0 0 0 0,1 0 0 0 0,-1 0 0 0 0,1-1 0 0 0,0 1-1 0 0,0-1 1 0 0,0 1 0 0 0,0-1 0 0 0,1 0 0 0 0,-1 0 0 0 0,0-1 0 0 0,1 1 0 0 0,0-1-1 0 0,-1 0 1 0 0,1 0 0 0 0,0 0 0 0 0,-1 0 0 0 0,1 0 0 0 0,0-1 0 0 0,1 0 25 0 0,5 1 54 0 0,0-1 1 0 0,0 0 0 0 0,0-1-1 0 0,0 0 1 0 0,0 0 0 0 0,0-1 0 0 0,0-1-1 0 0,0 0 1 0 0,-1 0 0 0 0,1 0-1 0 0,-1-2 1 0 0,0 1 0 0 0,5-4-55 0 0,148-132 1122 0 0,-77 60-841 0 0,-54 49-145 0 0,-35 73-729 0 0,2-36 533 0 0,1 1 0 0 0,-1-1 0 0 0,2 1 0 0 0,-1 0 0 0 0,1-1 0 0 0,0 1 0 0 0,0-1 0 0 0,1 1 0 0 0,0 0 0 0 0,0-1 0 0 0,0 1-1 0 0,1-1 1 0 0,0 0 0 0 0,0 0 0 0 0,1 1 0 0 0,-1-1 0 0 0,1-1 0 0 0,1 1 0 0 0,3 5 60 0 0,62 38-2640 0 0,-13-39-2284 0 0,-17-31-6966 0 0,-37 20 11553 0 0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8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0 685 4681 0 0,'0'0'2925'0'0,"0"0"-1497"0"0,0 0-515 0 0,0 0 30 0 0,0 0 146 0 0,0 0 48 0 0,0 0-65 0 0,0 0-89 0 0,0 0-84 0 0,0 0-49 0 0,0 0-73 0 0,0 0-102 0 0,0 0-102 0 0,27-32-95 0 0,85-104-50 0 0,-45 40 255 0 0,-52 76-600 0 0,-1-1 0 0 0,-1 0 0 0 0,-1 0 0 0 0,-1-1 1 0 0,0-1-1 0 0,-2 0 0 0 0,-1 0 0 0 0,-1-1 0 0 0,-1 1 0 0 0,0-2 1 0 0,-2 1-1 0 0,-1-1 0 0 0,-1 1 0 0 0,-2-23-83 0 0,0 45-34 0 0,-1-1-1 0 0,0 0 1 0 0,0 0-1 0 0,0 0 1 0 0,0 1-1 0 0,-1-1 1 0 0,1 0 0 0 0,-1 1-1 0 0,0-1 1 0 0,1 1-1 0 0,-1 0 1 0 0,0 0-1 0 0,0 0 1 0 0,0 0-1 0 0,-1 0 1 0 0,1 0 0 0 0,0 0-1 0 0,-1 0 1 0 0,0 1-1 0 0,1 0 1 0 0,-1-1-1 0 0,0 1 1 0 0,1 0 0 0 0,-1 0-1 0 0,0 1 1 0 0,0-1-1 0 0,0 0 1 0 0,0 1-1 0 0,0 0 1 0 0,0 0 0 0 0,0 0-1 0 0,0 0 1 0 0,0 0-1 0 0,0 0 1 0 0,1 1-1 0 0,-1-1 1 0 0,0 1 0 0 0,0 0-1 0 0,0 0 1 0 0,0 0-1 0 0,1 0 1 0 0,-1 1-1 0 0,1-1 1 0 0,-1 1 34 0 0,-4 2-50 0 0,0 1 1 0 0,1 0-1 0 0,0 0 1 0 0,0 0-1 0 0,0 1 0 0 0,1 0 1 0 0,-1 0-1 0 0,1 1 1 0 0,1-1-1 0 0,-1 1 0 0 0,1 0 1 0 0,1 0-1 0 0,-1 1 1 0 0,1-1-1 0 0,0 1 0 0 0,1 0 1 0 0,0-1-1 0 0,0 1 1 0 0,0 0-1 0 0,1 0 0 0 0,0 7 50 0 0,3-10 9 0 0,0-1-1 0 0,0 0 1 0 0,1 0-1 0 0,-1 0 1 0 0,1 0-1 0 0,0-1 1 0 0,0 1-1 0 0,0-1 1 0 0,0 1-1 0 0,0-1 1 0 0,1 0-1 0 0,0-1 1 0 0,0 1-1 0 0,-1 0 1 0 0,1-1-1 0 0,1 0 1 0 0,-1 0-1 0 0,0 0 1 0 0,0-1-1 0 0,1 1 1 0 0,-1-1-1 0 0,1 0 1 0 0,0 0-1 0 0,-1-1 1 0 0,1 1-1 0 0,-1-1 1 0 0,1 0-1 0 0,2 0-8 0 0,-6 0 6 0 0,27 2 155 0 0,1 0-1 0 0,0-2 1 0 0,-1-1-1 0 0,1-1 1 0 0,25-6-161 0 0,81-4 399 0 0,-134 12-380 0 0,0 0 0 0 0,0 0 0 0 0,0 0-1 0 0,1 1 1 0 0,-1-1 0 0 0,0 0 0 0 0,0 1 0 0 0,0-1 0 0 0,0 1-1 0 0,1 0 1 0 0,-1-1 0 0 0,0 1 0 0 0,0 0 0 0 0,0-1 0 0 0,0 1-1 0 0,-1 0 1 0 0,1 0 0 0 0,0 0 0 0 0,0 0 0 0 0,0 0 0 0 0,-1 0-1 0 0,1 0 1 0 0,0 0 0 0 0,-1 0 0 0 0,1 0 0 0 0,-1 0 0 0 0,0 1-1 0 0,1-1 1 0 0,-1 0 0 0 0,0 0 0 0 0,1 0 0 0 0,-1 1 0 0 0,0-1-1 0 0,0 0 1 0 0,0 0 0 0 0,0 1 0 0 0,0-1 0 0 0,-1 0 0 0 0,1 0-1 0 0,0 1 1 0 0,-1-1 0 0 0,1 0 0 0 0,0 0 0 0 0,-1 1-19 0 0,-18 56 739 0 0,-32 35-291 0 0,-15 45-581 0 0,66-137 64 0 0,-1 0 1 0 0,1 0-1 0 0,0 0 0 0 0,-1 0 1 0 0,1 0-1 0 0,0 0 0 0 0,-1 0 1 0 0,1 0-1 0 0,0 0 0 0 0,0 0 0 0 0,0 0 1 0 0,0 0-1 0 0,0 0 0 0 0,0 0 1 0 0,0 0-1 0 0,1 0 0 0 0,-1 0 1 0 0,0 0-1 0 0,0 0 0 0 0,1 0 0 0 0,-1 0 1 0 0,1 0-1 0 0,-1 0 0 0 0,1 0 1 0 0,-1 0-1 0 0,1 0 0 0 0,-1-1 1 0 0,1 1-1 0 0,0 0 0 0 0,0 0 1 0 0,-1-1-1 0 0,1 1 0 0 0,0 0 0 0 0,0-1 1 0 0,0 1-1 0 0,0-1 0 0 0,0 1 1 0 0,0-1-1 0 0,-1 1 0 0 0,1-1 1 0 0,0 0-1 0 0,0 1 0 0 0,1-1 0 0 0,-1 0 1 0 0,0 0-1 0 0,0 0 0 0 0,0 0 1 0 0,0 0-1 0 0,0 0 0 0 0,0 0 1 0 0,0 0-1 0 0,0 0 0 0 0,0 0 0 0 0,0-1 1 0 0,0 1-1 0 0,0 0 0 0 0,0-1 1 0 0,1 0 68 0 0,57-24-13320 0 0,-50 18 8154 0 0</inkml:trace>
</inkml:ink>
</file>

<file path=ppt/ink/ink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6:05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0 938 1520 0 0,'0'0'933'0'0,"0"0"-235"0"0,0 0 16 0 0,0 0 231 0 0,0 0 194 0 0,0 0 68 0 0,0 0-52 0 0,0 0-59 0 0,0 0-23 0 0,0 0-17 0 0,0 0-25 0 0,16-1-64 0 0,124-5 2588 0 0,-129 6-3272 0 0,29 0 435 0 0,0-1 0 0 0,-1-1 0 0 0,0-3 0 0 0,24-5-718 0 0,74-16-94 0 0,-123 26-963 0 0,-12 1-2865 0 0,-1 1-3750 0 0,-1 2 173 0 0</inkml:trace>
  <inkml:trace contextRef="#ctx0" brushRef="#br0" timeOffset="255.867">19 1170 8330 0 0,'0'0'2344'0'0,"0"0"-685"0"0,0 0-468 0 0,0 0-100 0 0,0 0-7 0 0,0 0-70 0 0,0 0-74 0 0,0 0-76 0 0,0 0-38 0 0,0 0-18 0 0,0 0-104 0 0,0 0-124 0 0,0 0-106 0 0,31-3-92 0 0,101-10-67 0 0,-10-8 215 0 0,10 6-585 0 0,-43 12-3917 0 0,-68 3 622 0 0,-6 0-3184 0 0,-3 0-2691 0 0</inkml:trace>
  <inkml:trace contextRef="#ctx0" brushRef="#br0" timeOffset="2639.405">923 596 0 0 0,'0'0'397'0'0,"0"0"-63"0"0,0 0-65 0 0,0 0 142 0 0,0 0 200 0 0,0 0 162 0 0,0 0 65 0 0,0 0-45 0 0,0 0-122 0 0,0 0-132 0 0,0 0-83 0 0,-9 12-32 0 0,-25 40 15 0 0,15 20 960 0 0,18-50-943 0 0,-8 250 1367 0 0,-4-125-1766 0 0,11-97 1791 0 0,2-52-238 0 0,0-13-601 0 0,13-150 434 0 0,-2 115-1363 0 0,1 1 0 0 0,3 1 0 0 0,1 0 0 0 0,3 1 0 0 0,2 0 0 0 0,2 2 0 0 0,2 1 0 0 0,9-11-80 0 0,13 3-34 0 0,-29 85-326 0 0,-14 183 374 0 0,4-200-1949 0 0,-1-13-5979 0 0,-6-3 903 0 0</inkml:trace>
  <inkml:trace contextRef="#ctx0" brushRef="#br0" timeOffset="3333.502">1258 1045 0 0 0,'0'0'761'0'0,"0"0"17"0"0,0 0 82 0 0,0 0 206 0 0,0 0 207 0 0,0 0 62 0 0,0 0-84 0 0,0 0-156 0 0,0 0-135 0 0,0 0-113 0 0,0 0-155 0 0,0 0-109 0 0,0 0-143 0 0,-7-5-74 0 0,-23-11 18 0 0,-3 33 776 0 0,26-12-1121 0 0,0 1 1 0 0,0 0-1 0 0,1 0 0 0 0,-1 1 1 0 0,2 0-1 0 0,-1 0 0 0 0,1 0 0 0 0,0 1 1 0 0,0-1-1 0 0,1 1 0 0 0,0 0 1 0 0,1 1-1 0 0,0-1 0 0 0,0 1 1 0 0,1-1-1 0 0,0 1 0 0 0,0 0 1 0 0,1 0-1 0 0,0 0 0 0 0,0 0 1 0 0,1 0-1 0 0,1 0 0 0 0,-1 0 1 0 0,1-1-1 0 0,2 7-39 0 0,0-9 26 0 0,0 0 0 0 0,0 0 0 0 0,1 0 0 0 0,0 0 1 0 0,0 0-1 0 0,0-1 0 0 0,0 0 0 0 0,1 0 0 0 0,0 0 0 0 0,0 0 1 0 0,1-1-1 0 0,-1 0 0 0 0,5 3-26 0 0,-6-5-5 0 0,-1 0 0 0 0,1 0 0 0 0,0 0 1 0 0,-1 0-1 0 0,1 0 0 0 0,0-1 0 0 0,0 0 0 0 0,1 0 0 0 0,-1 0 1 0 0,0 0-1 0 0,0-1 0 0 0,0 1 0 0 0,1-1 0 0 0,-1 0 0 0 0,0-1 1 0 0,0 1-1 0 0,1-1 0 0 0,-1 1 0 0 0,0-1 0 0 0,0 0 0 0 0,0-1 1 0 0,0 1-1 0 0,0-1 0 0 0,0 0 0 0 0,-1 0 0 0 0,1 0 0 0 0,0 0 1 0 0,-1-1-1 0 0,0 1 0 0 0,1-1 0 0 0,-1 0 0 0 0,0 0 0 0 0,-1 0 1 0 0,1 0-1 0 0,0-1 0 0 0,-1 1 0 0 0,0-1 0 0 0,0 0 0 0 0,0 1 1 0 0,0-1-1 0 0,0 0 0 0 0,-1 0 0 0 0,0 0 0 0 0,0 0 0 0 0,0-1 1 0 0,0 1-1 0 0,-1 0 0 0 0,1-4 5 0 0,-1 5-233 0 0,0-1 1 0 0,0 1-1 0 0,0 0 1 0 0,0-1 0 0 0,-1 1-1 0 0,1-1 1 0 0,-1 1-1 0 0,0 0 1 0 0,0-1-1 0 0,0 1 1 0 0,0 0-1 0 0,-1 0 1 0 0,1 0-1 0 0,-1 0 1 0 0,0 0 0 0 0,0 0-1 0 0,0 0 1 0 0,0 1-1 0 0,0-1 1 0 0,-1 1-1 0 0,1-1 1 0 0,-1 1-1 0 0,0 0 1 0 0,0 0-1 0 0,1 0 1 0 0,-1 0 0 0 0,0 1-1 0 0,-1-1 1 0 0,1 1-1 0 0,0 0 1 0 0,0 0-1 0 0,-1 0 1 0 0,1 0-1 0 0,0 0 1 0 0,-1 1-1 0 0,-1 0 233 0 0,4 0-212 0 0,1 0-177 0 0,0 0-161 0 0,0 0 93 0 0,27 0 2485 0 0,-1 0-511 0 0,131-7 1007 0 0,-128 6-4121 0 0,-15 1-4654 0 0,-9 0 3065 0 0</inkml:trace>
  <inkml:trace contextRef="#ctx0" brushRef="#br0" timeOffset="3683.091">1624 1056 6289 0 0,'0'0'1710'0'0,"0"0"-206"0"0,0 0-51 0 0,0 0 7 0 0,0 0-150 0 0,0 0-304 0 0,0 0-348 0 0,0 0-274 0 0,0 0-173 0 0,0 0-81 0 0,0 0-44 0 0,0 0-18 0 0,-5 10 2 0 0,-88 175 292 0 0,-5-2-1206 0 0,45-99-2402 0 0,15-32-8195 0 0,34-47 10271 0 0</inkml:trace>
  <inkml:trace contextRef="#ctx0" brushRef="#br0" timeOffset="4202.101">1618 1417 1000 0 0,'0'0'1224'0'0,"0"0"-163"0"0,0 0-32 0 0,0 0 94 0 0,0 0-24 0 0,0 0-168 0 0,0 0-184 0 0,0 0-146 0 0,-15 33-27 0 0,-49 102 35 0 0,35-53 955 0 0,5-13-267 0 0,24-68-1191 0 0,0-1 68 0 0,0 0 133 0 0,0 0 139 0 0,7-63 907 0 0,4 38-1197 0 0,0 0 1 0 0,2 0 0 0 0,0 2 0 0 0,2-1 0 0 0,0 2-1 0 0,2 0 1 0 0,0 1 0 0 0,2 0 0 0 0,0 2 0 0 0,1 0 0 0 0,1 1-1 0 0,14-8-156 0 0,20-11 219 0 0,-53 36-212 0 0,-1 0 0 0 0,1 0 0 0 0,0 0 0 0 0,-1 0 0 0 0,1 1 0 0 0,0-1 0 0 0,0 1-1 0 0,0-1 1 0 0,-1 1 0 0 0,1 0 0 0 0,0-1 0 0 0,0 1 0 0 0,0 0 0 0 0,0 0 0 0 0,-1 0 0 0 0,1 1 0 0 0,0-1 0 0 0,0 0 0 0 0,0 1 0 0 0,0-1-1 0 0,-1 1 1 0 0,1 0 0 0 0,0-1 0 0 0,-1 1 0 0 0,1 0 0 0 0,-1 0 0 0 0,1 0 0 0 0,-1 0 0 0 0,1 1 0 0 0,-1-1 0 0 0,1 0 0 0 0,-1 0 0 0 0,0 1-1 0 0,0-1 1 0 0,0 1 0 0 0,0-1 0 0 0,0 1 0 0 0,0 0 0 0 0,0-1 0 0 0,0 1 0 0 0,-1 0 0 0 0,1 0 0 0 0,-1-1 0 0 0,1 1 0 0 0,-1 0 0 0 0,0 0-1 0 0,1 1-6 0 0,0 4 55 0 0,0 0 0 0 0,0 1-1 0 0,-1-1 1 0 0,0 0 0 0 0,0 1 0 0 0,0-1-1 0 0,-1 0 1 0 0,0 1 0 0 0,-1-1-1 0 0,0 0 1 0 0,0 0 0 0 0,0 0-1 0 0,-1 0 1 0 0,-1 2-55 0 0,3-8 4 0 0,-1 1 1 0 0,0 0-1 0 0,1 0 1 0 0,-1-1-1 0 0,0 1 0 0 0,0-1 1 0 0,0 0-1 0 0,0 0 1 0 0,0 1-1 0 0,0-1 1 0 0,0 0-1 0 0,-1-1 0 0 0,1 1 1 0 0,0 0-1 0 0,0-1 1 0 0,-1 1-1 0 0,1-1 0 0 0,0 0 1 0 0,-1 0-1 0 0,1 0 1 0 0,-1 0-1 0 0,1 0 1 0 0,0 0-1 0 0,-1 0 0 0 0,1-1 1 0 0,0 1-1 0 0,-1-1 1 0 0,1 0-1 0 0,0 0 1 0 0,0 0-1 0 0,0 0 0 0 0,-1 0-4 0 0,-72-43-4523 0 0,73 42 4159 0 0,-26-19-7307 0 0,21 13 1652 0 0</inkml:trace>
  <inkml:trace contextRef="#ctx0" brushRef="#br0" timeOffset="7219.882">2382 688 2577 0 0,'0'0'814'0'0,"0"0"-39"0"0,0 0 125 0 0,0 0 154 0 0,0 0 106 0 0,0 0-29 0 0,0 0-77 0 0,0 0-71 0 0,0 0-89 0 0,0 0-55 0 0,0 0-109 0 0,-16-8-119 0 0,-54-24-113 0 0,67 30-434 0 0,0 1-1 0 0,0-1 0 0 0,0 1 0 0 0,0 0 0 0 0,-1 0 0 0 0,1 0 1 0 0,0 1-1 0 0,0-1 0 0 0,-1 1 0 0 0,1 0 0 0 0,0 0 0 0 0,-1 0 1 0 0,1 0-1 0 0,0 0 0 0 0,-1 1 0 0 0,1-1 0 0 0,0 1 0 0 0,0 0 1 0 0,-1 0-1 0 0,1 1 0 0 0,-2 0-63 0 0,-9 3 206 0 0,-10 5-89 0 0,0 1 1 0 0,1 1 0 0 0,0 1 0 0 0,1 1 0 0 0,1 0-1 0 0,-12 12-117 0 0,23-18 18 0 0,1 1-1 0 0,0 0 0 0 0,0 0 1 0 0,1 1-1 0 0,0 1 0 0 0,1-1 0 0 0,0 1 1 0 0,0 0-1 0 0,1 1 0 0 0,1-1 1 0 0,0 1-1 0 0,1 0 0 0 0,0 0 0 0 0,1 1 1 0 0,0-1-1 0 0,1 1 0 0 0,0 0 0 0 0,1 0 1 0 0,0 0-1 0 0,1-1 0 0 0,1 1 1 0 0,0 0-1 0 0,2 8-17 0 0,-1-16 16 0 0,-1 0 0 0 0,1 0 1 0 0,0 0-1 0 0,0 0 0 0 0,0 0 1 0 0,1-1-1 0 0,0 1 0 0 0,0-1 1 0 0,0 1-1 0 0,0-1 0 0 0,1 0 0 0 0,0 0 1 0 0,0-1-1 0 0,0 1 0 0 0,0-1 1 0 0,0 0-1 0 0,1 0 0 0 0,-1 0 1 0 0,1 0-1 0 0,0-1 0 0 0,0 0 1 0 0,0 0-1 0 0,0 0 0 0 0,5 0-16 0 0,1 1 92 0 0,0 0 1 0 0,0-1-1 0 0,0-1 0 0 0,0 0 0 0 0,0 0 0 0 0,1-1 1 0 0,-1-1-1 0 0,0 1 0 0 0,0-2 0 0 0,0 0 1 0 0,7-2-93 0 0,8-5 181 0 0,0-1 1 0 0,0-1 0 0 0,-1-2 0 0 0,-1 0 0 0 0,0-2 0 0 0,-1 0 0 0 0,-1-2 0 0 0,0-1 0 0 0,-2 0 0 0 0,1-1 0 0 0,-2-2 0 0 0,-1 0 0 0 0,-1 0 0 0 0,11-19-182 0 0,-21 31 89 0 0,-1-2-1 0 0,0 1 1 0 0,0-1 0 0 0,-1 0 0 0 0,-1 0-1 0 0,0 0 1 0 0,0 0 0 0 0,-1-1 0 0 0,-1 0 0 0 0,0 0-1 0 0,0 0 1 0 0,-1 0 0 0 0,-1 1 0 0 0,0-12-89 0 0,-1 23 6 0 0,1 0 1 0 0,0 1-1 0 0,0-1 1 0 0,-1 0-1 0 0,1 1 0 0 0,0-1 1 0 0,-1 0-1 0 0,1 1 1 0 0,0-1-1 0 0,-1 0 1 0 0,1 0-1 0 0,0 1 1 0 0,-1-1-1 0 0,1 0 1 0 0,-1 0-1 0 0,1 0 1 0 0,0 0-1 0 0,-1 1 1 0 0,1-1-1 0 0,-1 0 0 0 0,1 0 1 0 0,-1 0-1 0 0,1 0 1 0 0,-1 0-1 0 0,1 0 1 0 0,0 0-1 0 0,-1 0 1 0 0,1 0-1 0 0,-1 0 1 0 0,1-1-1 0 0,-1 1 1 0 0,1 0-1 0 0,0 0 0 0 0,-1 0 1 0 0,1 0-1 0 0,-1-1 1 0 0,1 1-1 0 0,0 0 1 0 0,-1 0-1 0 0,1-1 1 0 0,0 1-1 0 0,-1 0 1 0 0,1-1-1 0 0,0 1 1 0 0,-1 0-1 0 0,1-1 1 0 0,0 1-1 0 0,0 0 0 0 0,-1-1 1 0 0,1 1-1 0 0,0-1 1 0 0,0 1-1 0 0,0-1 1 0 0,0 1-1 0 0,0 0 1 0 0,0-1-1 0 0,-1 1 1 0 0,1-1-1 0 0,0 1 1 0 0,0-1-1 0 0,0 1 0 0 0,1-1 1 0 0,-1 1-1 0 0,0 0 1 0 0,0-1-1 0 0,0 1 1 0 0,0-1-7 0 0,-20 32-323 0 0,20-31 330 0 0,-5 11-76 0 0,0 0 0 0 0,1 0 0 0 0,1 1 0 0 0,0-1 0 0 0,0 1-1 0 0,1-1 1 0 0,1 1 0 0 0,0 0 0 0 0,0 0 0 0 0,1 0 0 0 0,1 0 0 0 0,0 0 0 0 0,1-1 0 0 0,0 1 0 0 0,0 0 0 0 0,1-1-1 0 0,1 0 1 0 0,0 1 0 0 0,1-1 0 0 0,0-1 0 0 0,0 1 0 0 0,1-1 0 0 0,1 0 0 0 0,0 0 0 0 0,0-1 0 0 0,1 0 0 0 0,0 0 0 0 0,0-1-1 0 0,1 0 1 0 0,0 0 0 0 0,8 5 69 0 0,-7-6-896 0 0,19 13-2513 0 0,-7-11-5841 0 0,-14-8 2977 0 0</inkml:trace>
  <inkml:trace contextRef="#ctx0" brushRef="#br0" timeOffset="10221.117">2909 945 4105 0 0,'0'0'1064'0'0,"0"0"-418"0"0,0 0-208 0 0,0 0 109 0 0,0 0 157 0 0,0 0 43 0 0,0 0-85 0 0,0 0-176 0 0,0 0-148 0 0,0 0-74 0 0,0 0-47 0 0,0 0-9 0 0,0 0 3 0 0,4 3 18 0 0,-2 0-143 0 0,0 0-1 0 0,0 0 0 0 0,0 0 0 0 0,0 0 0 0 0,0 1 1 0 0,-1-1-1 0 0,0 0 0 0 0,1 1 0 0 0,-1-1 1 0 0,0 1-1 0 0,-1-1 0 0 0,1 1 0 0 0,-1 0 1 0 0,1-1-1 0 0,-1 1 0 0 0,0 0 0 0 0,0-1 0 0 0,-1 1 1 0 0,1 0-1 0 0,-1-1 0 0 0,0 1 0 0 0,-1 3-85 0 0,-6 14 190 0 0,0 0 0 0 0,-2-1 0 0 0,-1 0 0 0 0,0 0 0 0 0,-1-1 0 0 0,-10 10-190 0 0,-37 65 257 0 0,57-91-237 0 0,0-1-1 0 0,0 1 1 0 0,0-1 0 0 0,0 1 0 0 0,1 0 0 0 0,-1 0 0 0 0,1-1-1 0 0,0 1 1 0 0,0 0 0 0 0,0 0 0 0 0,0 0 0 0 0,0 1 0 0 0,1-1-1 0 0,-1 0 1 0 0,1 0 0 0 0,0 0 0 0 0,0 0 0 0 0,0 0 0 0 0,0 1 0 0 0,1-1-1 0 0,-1 0 1 0 0,1 0 0 0 0,0 0 0 0 0,0 0 0 0 0,0 0 0 0 0,0 0-1 0 0,1 0 1 0 0,-1 0 0 0 0,1-1 0 0 0,-1 1 0 0 0,1 0 0 0 0,0-1-1 0 0,0 1 1 0 0,0-1 0 0 0,1 0 0 0 0,-1 0 0 0 0,0 0 0 0 0,1 0-1 0 0,-1 0 1 0 0,1 0 0 0 0,0-1 0 0 0,0 1 0 0 0,0-1 0 0 0,-1 0 0 0 0,1 0-1 0 0,0 0 1 0 0,1 0 0 0 0,-1 0 0 0 0,3 0-20 0 0,2 0 104 0 0,-2 1-87 0 0,1-1 0 0 0,-1 0-1 0 0,0 0 1 0 0,0 0-1 0 0,1-1 1 0 0,-1 0-1 0 0,0 0 1 0 0,1 0-1 0 0,-1-1 1 0 0,0 0 0 0 0,0 0-1 0 0,0-1 1 0 0,0 0-1 0 0,0 0 1 0 0,0 0-1 0 0,2-2-16 0 0,-7-1-6863 0 0,-1 3 2261 0 0,0-1 588 0 0</inkml:trace>
  <inkml:trace contextRef="#ctx0" brushRef="#br0" timeOffset="10472.58">2631 1203 4433 0 0,'0'0'1260'0'0,"0"0"-189"0"0,0 0 64 0 0,0 0 193 0 0,0 0 63 0 0,0 0-84 0 0,0 0-153 0 0,0 0-133 0 0,0 0-131 0 0,0 0-137 0 0,0 0-162 0 0,33-7-169 0 0,103-20-149 0 0,-39 21-134 0 0,-87 6-406 0 0,30 0-878 0 0,-15 0-4878 0 0,-18 0-2382 0 0</inkml:trace>
  <inkml:trace contextRef="#ctx0" brushRef="#br0" timeOffset="12875.937">3365 872 0 0 0,'0'0'982'0'0,"0"0"-29"0"0,0 0-85 0 0,0 0-78 0 0,0 0-49 0 0,0 0-13 0 0,0 0 26 0 0,0 0 31 0 0,7-7 2 0 0,17-20-27 0 0,-18 20-80 0 0,0-1-1 0 0,0 1 0 0 0,-1-1 0 0 0,-1 0 0 0 0,1 0 0 0 0,-1-1 1 0 0,0 1-1 0 0,-1-1 0 0 0,0 0 0 0 0,-1 0 0 0 0,2-7-679 0 0,0 3 342 0 0,-1 1 0 0 0,-1-1-1 0 0,0 1 1 0 0,0-1 0 0 0,-1 0-1 0 0,-1 0 1 0 0,0 0 0 0 0,-1 0-1 0 0,0 0 1 0 0,-1 1-1 0 0,-2-7-341 0 0,-64-179 1306 0 0,60 185-1260 0 0,0 1-1 0 0,-1-1 1 0 0,-1 1-1 0 0,0 1 1 0 0,0 0-1 0 0,-1 0 1 0 0,-1 1 0 0 0,0 1-1 0 0,0 0 1 0 0,-1 0-1 0 0,0 1 1 0 0,-12-5-46 0 0,-52-23 197 0 0,-79 25 799 0 0,82 18 183 0 0,36 11-977 0 0,29-6-5 0 0,-39 28 38 0 0,30-11-154 0 0,18-28-89 0 0,0-1 2 0 0,-1 0 7 0 0,-11 28 86 0 0,12-27-73 0 0,0-1 8 0 0,0 0 23 0 0,0 0 14 0 0,0 0-6 0 0,0 0 7 0 0,0 0-4 0 0,0 0-5 0 0,0 0 7 0 0,0 0 17 0 0,0 0-2 0 0,0 0 6 0 0,0 0 24 0 0,0 0 2 0 0,0 0 28 0 0,0 0 25 0 0,0 0 15 0 0,7-22 629 0 0,28-100-661 0 0,-10-57-169 0 0,-25 180 7 0 0,0-1 0 0 0,-1 1 0 0 0,1-1 0 0 0,0 0 1 0 0,0 1-1 0 0,0-1 0 0 0,0 1 0 0 0,0-1 0 0 0,0 1 0 0 0,0-1 0 0 0,0 1 0 0 0,0-1 1 0 0,0 0-1 0 0,0 1 0 0 0,1-1 0 0 0,-1 1 0 0 0,0-1 0 0 0,0 1 0 0 0,0-1 0 0 0,0 0 0 0 0,1 1 1 0 0,-1-1-1 0 0,0 1 0 0 0,0-1 0 0 0,1 0 0 0 0,-1 1 0 0 0,0-1 0 0 0,1 0 0 0 0,-1 0 0 0 0,0 1 1 0 0,1-1-1 0 0,-1 0 0 0 0,1 0 0 0 0,-1 1 0 0 0,0-1 0 0 0,1 0 0 0 0,-1 0 0 0 0,1 0 0 0 0,-1 0 1 0 0,1 1-1 0 0,-1-1 0 0 0,0 0 0 0 0,1 0 0 0 0,-1 0 0 0 0,1 0 0 0 0,-1 0 0 0 0,1 0 0 0 0,-1 0 1 0 0,1-1-1 0 0,-1 1 0 0 0,0 0 0 0 0,1 0 0 0 0,-1 0 0 0 0,1 0 0 0 0,-1 0 0 0 0,0-1 1 0 0,1 1-1 0 0,-1 0 0 0 0,1 0 0 0 0,-1-1 0 0 0,0 1 0 0 0,1 0 0 0 0,-1-1 0 0 0,0 1 0 0 0,1 0 1 0 0,-1-1-1 0 0,0 1 0 0 0,0 0 0 0 0,1-1 0 0 0,-1 1 21 0 0,21 37 44 0 0,-21-37-52 0 0,88 137-25 0 0,-12-15 22 0 0,-53-15 25 0 0,-13-35-52 0 0,16-9 2 0 0,-146-110 1377 0 0,-9-13-1297 0 0,56 35-42 0 0,32-1 60 0 0,38 21-2535 0 0,2 4-3310 0 0,2 0-5035 0 0,-1 1 3350 0 0</inkml:trace>
  <inkml:trace contextRef="#ctx0" brushRef="#br0" timeOffset="14622.281">3402 735 0 0 0,'-21'7'467'0'0,"17"-6"128"0"0,4-1-22 0 0,0 0-84 0 0,0 0-108 0 0,0 0-101 0 0,0 0-94 0 0,0 0-75 0 0,0 0-40 0 0,0 30 4220 0 0,-1-26-3968 0 0,1 0 0 0 0,-1 0 0 0 0,1 0-1 0 0,-1 0 1 0 0,0 0 0 0 0,-1 0 0 0 0,1 0 0 0 0,-1 0-1 0 0,1 0 1 0 0,-1-1 0 0 0,0 1 0 0 0,-1 0 0 0 0,1-1-1 0 0,0 0 1 0 0,-1 0 0 0 0,0 0 0 0 0,-1 1-323 0 0,-9 13 1106 0 0,-46 19 1161 0 0,56-35-3184 0 0,5-1-5722 0 0,0 0-2110 0 0</inkml:trace>
</inkml:ink>
</file>

<file path=ppt/ink/ink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6:57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1 782 752 0 0,'0'0'3724'0'0,"0"0"-2689"0"0,0 0-655 0 0,0 0 300 0 0,0 0 447 0 0,0 0 358 0 0,0 0 133 0 0,0 0-76 0 0,0 0-169 0 0,32-17-216 0 0,101-55-208 0 0,152-105 1973 0 0,-237 137-2669 0 0,-2-2-1 0 0,-3-2 1 0 0,-1-1-1 0 0,-2-3 1 0 0,-2-1-1 0 0,24-42-252 0 0,41-64 563 0 0,-102 155-569 0 0,-1 0 0 0 0,1 0 0 0 0,0-1 0 0 0,0 1 0 0 0,-1 0 0 0 0,1 0 0 0 0,0 0 0 0 0,0 0 0 0 0,-1 0 0 0 0,1 0 0 0 0,0 0 0 0 0,0 0 0 0 0,0 0 0 0 0,-1 1 0 0 0,1-1 0 0 0,0 0 0 0 0,0 0 0 0 0,-1 1 0 0 0,1-1 0 0 0,0 0 0 0 0,-1 1 0 0 0,1-1 0 0 0,0 1 0 0 0,-1-1 0 0 0,1 1 0 0 0,-1-1 0 0 0,1 1 0 0 0,-1-1 0 0 0,1 1 0 0 0,-1 0 1 0 0,1-1-1 0 0,-1 1 0 0 0,1 0 0 0 0,-1-1 0 0 0,0 1 0 0 0,0 0 0 0 0,1 0 0 0 0,-1-1 0 0 0,0 1 0 0 0,0 0 0 0 0,0 0 0 0 0,0-1 0 0 0,1 1 0 0 0,-1 0 0 0 0,0 0 0 0 0,-1 0 0 0 0,1-1 0 0 0,0 1 0 0 0,0 0 0 0 0,0 0 0 0 0,0-1 0 0 0,-1 1 0 0 0,1 0 0 0 0,0 0 6 0 0,1 4 31 0 0,10 53 81 0 0,-3 0-1 0 0,-2 1 1 0 0,-2 36-112 0 0,0-16 37 0 0,7 303 21 0 0,-11-377-66 0 0,0 0-1 0 0,0 0 0 0 0,-1 0 0 0 0,0 0 0 0 0,0 0 0 0 0,0 0 0 0 0,0 0 0 0 0,-1 0 0 0 0,0 0 0 0 0,0 0 0 0 0,0-1 0 0 0,-1 1 0 0 0,1-1 0 0 0,-1 1 0 0 0,0-1 0 0 0,-1 0 0 0 0,1 0 0 0 0,-1-1 0 0 0,1 1 0 0 0,-1-1 0 0 0,0 1 0 0 0,0-1 0 0 0,-1 0 0 0 0,1-1 0 0 0,-1 1 1 0 0,1-1-1 0 0,-1 0 0 0 0,0 0 0 0 0,0-1 0 0 0,0 1 0 0 0,0-1 0 0 0,-4 1 9 0 0,-10-4-136 0 0,1-1 1 0 0,0 0-1 0 0,0-1 1 0 0,0-1-1 0 0,0-1 1 0 0,0 0-1 0 0,1-2 0 0 0,1 0 1 0 0,-1-1-1 0 0,1 0 1 0 0,0-1-1 0 0,1-1 1 0 0,1 0-1 0 0,-1-2 1 0 0,2 1-1 0 0,0-2 1 0 0,0 1-1 0 0,1-2 1 0 0,1 0 135 0 0,2 6-352 0 0,-36-47-608 0 0,31 15-3875 0 0,33 22-5637 0 0,-11 16 8992 0 0</inkml:trace>
  <inkml:trace contextRef="#ctx0" brushRef="#br0" timeOffset="358.712">1387 425 7386 0 0,'0'0'2060'0'0,"0"0"-297"0"0,0 0-167 0 0,0 0-47 0 0,0 0-182 0 0,0 0-287 0 0,0 0-285 0 0,0 0-215 0 0,0 0-205 0 0,0 0-163 0 0,0 0-74 0 0,0 0-38 0 0,0 0-17 0 0,-21 20-6 0 0,-62 64-14 0 0,54-31-15 0 0,29-44-47 0 0,-1-4 6 0 0,0 0 0 0 0,0 0 0 0 0,1 1-1 0 0,0-1 1 0 0,0 0 0 0 0,0 1-1 0 0,1-1 1 0 0,0 0 0 0 0,0 0-1 0 0,0 0 1 0 0,0 1 0 0 0,1-1 0 0 0,0-1-1 0 0,0 1 1 0 0,0 0 0 0 0,1 0-1 0 0,0-1 1 0 0,0 1 0 0 0,0-1-1 0 0,0 0 1 0 0,1 0 0 0 0,-1 0 0 0 0,1-1-1 0 0,0 1 1 0 0,0-1 0 0 0,1 0-1 0 0,-1 0 1 0 0,0 0 0 0 0,1 0-1 0 0,0-1 1 0 0,0 0 0 0 0,0 0 0 0 0,0 0-1 0 0,0-1 1 0 0,0 0 0 0 0,0 0-1 0 0,0 0 1 0 0,1 0 0 0 0,-1-1-1 0 0,4 0-5 0 0,-1-3 164 0 0,0 0 1 0 0,0 0-1 0 0,0-1 1 0 0,0 0-1 0 0,-1 0 1 0 0,0-1-1 0 0,0 0 1 0 0,0 0 0 0 0,-1-1-1 0 0,1 0 1 0 0,-1 0-1 0 0,-1 0 1 0 0,1-1-1 0 0,-1 0 1 0 0,0 0-1 0 0,-1 0 1 0 0,0-1 0 0 0,4-7-166 0 0,0 2 138 0 0,-1 3-94 0 0,-1 0 0 0 0,-1 1 0 0 0,0-2 0 0 0,0 1 0 0 0,-1 0 0 0 0,0-1 0 0 0,-1 0 0 0 0,0 0 0 0 0,-1 0 0 0 0,0 0 0 0 0,-1-1 0 0 0,0 1 0 0 0,0 0 0 0 0,-1-1 0 0 0,-1-1-44 0 0,0 10-169 0 0,1 1 0 0 0,0-1 1 0 0,-1 0-1 0 0,0 1 1 0 0,0-1-1 0 0,0 1 1 0 0,0-1-1 0 0,0 1 0 0 0,0-1 1 0 0,-1 1-1 0 0,1 0 1 0 0,-1 0-1 0 0,1 0 1 0 0,-1-1-1 0 0,0 2 0 0 0,0-1 1 0 0,0 0-1 0 0,0 0 1 0 0,0 1-1 0 0,-1-1 1 0 0,1 1-1 0 0,0-1 0 0 0,-1 1 1 0 0,1 0-1 0 0,-1 0 1 0 0,1 0-1 0 0,-1 1 0 0 0,1-1 1 0 0,-3 0 168 0 0,-50 2-12671 0 0,42 2 6911 0 0</inkml:trace>
</inkml:ink>
</file>

<file path=ppt/ink/ink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7:02.3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1 200 3729 0 0,'0'0'1263'0'0,"0"0"-290"0"0,0 0-185 0 0,0 0-55 0 0,0 0 36 0 0,0 0 154 0 0,0 0 180 0 0,0 0 117 0 0,0 0-29 0 0,0 0-164 0 0,0 0-200 0 0,0 0-156 0 0,26-1-107 0 0,84-2-51 0 0,150-1 1552 0 0,-133-3-1693 0 0,-128 6-336 0 0,0 1 0 0 0,1-1 0 0 0,-1 1 0 0 0,1-1 0 0 0,-1 1 0 0 0,0-1 1 0 0,1 1-1 0 0,-1-1 0 0 0,1 0 0 0 0,0 1 0 0 0,-1-1 0 0 0,1 0 0 0 0,0 1 0 0 0,-1-1 1 0 0,1 0-1 0 0,0 0 0 0 0,0 1 0 0 0,-1-1 0 0 0,1 0 0 0 0,0 0 0 0 0,0 1 0 0 0,0-1 0 0 0,0 0 1 0 0,0 0-1 0 0,0 0 0 0 0,0 1 0 0 0,1-1 0 0 0,-1 0 0 0 0,0 0 0 0 0,0 1 0 0 0,0-1 1 0 0,1 0-1 0 0,-1 1 0 0 0,0-1 0 0 0,1 0 0 0 0,-1 1 0 0 0,1-1 0 0 0,-1 0 0 0 0,1 1 1 0 0,-1-1-1 0 0,1 1 0 0 0,-1-1 0 0 0,1 1 0 0 0,0-1 0 0 0,-1 1 0 0 0,1-1 0 0 0,0 1 1 0 0,-1 0-1 0 0,1-1 0 0 0,0 1 0 0 0,0 0 0 0 0,-1-1 0 0 0,1 1 0 0 0,0 0 0 0 0,0 0 1 0 0,-1 0-1 0 0,1 0 0 0 0,0 0 0 0 0,0 0 0 0 0,-1 0 0 0 0,1 0 0 0 0,0 0 0 0 0,0 0 0 0 0,0 0 1 0 0,-1 1-1 0 0,1-1 0 0 0,0 0-36 0 0,-51-42 946 0 0,-51-17-390 0 0,56 26-384 0 0,40 24-215 0 0,20 0-10304 0 0,-7 9 5187 0 0,-1 0-2115 0 0</inkml:trace>
</inkml:ink>
</file>

<file path=ppt/ink/ink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7:05.4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416 376 4041 0 0,'0'0'1472'0'0,"0"0"-202"0"0,0 0-79 0 0,0 0 49 0 0,0 0 64 0 0,0 0 9 0 0,0 0-116 0 0,0 0-225 0 0,0 0-285 0 0,0 0-265 0 0,0 0-206 0 0,0 4-59 0 0,-29 180 1705 0 0,11 104-1529 0 0,16-164-4062 0 0,2-123 2228 0 0,0-1-444 0 0,0 0-494 0 0,0 0-514 0 0,0 0-169 0 0,0 0 1134 0 0</inkml:trace>
  <inkml:trace contextRef="#ctx0" brushRef="#br0" timeOffset="279.76">85 387 5041 0 0,'0'0'720'0'0,"0"0"-124"0"0,0 0 4 0 0,0 0 94 0 0,0 0 59 0 0,0 0 1 0 0,0 0-103 0 0,0 0-118 0 0,0 0 6 0 0,0 0 78 0 0,0 0 96 0 0,0 0 72 0 0,0 0-14 0 0,10 0-20 0 0,124-14 2437 0 0,157-52-1934 0 0,-198 65-3068 0 0,-69 16-2386 0 0,-7 11-4698 0 0,-15-19 4850 0 0</inkml:trace>
  <inkml:trace contextRef="#ctx0" brushRef="#br0" timeOffset="535.453">0 1035 7858 0 0,'0'0'755'0'0,"0"0"-115"0"0,0 0 284 0 0,0 0 351 0 0,0 0 182 0 0,0 0-51 0 0,0 0-188 0 0,31-3-251 0 0,99-13-206 0 0,52-23 706 0 0,-119 28-1771 0 0,67-14-735 0 0,-90 12-3032 0 0,-2-4-3494 0 0,-31 13 1816 0 0</inkml:trace>
  <inkml:trace contextRef="#ctx0" brushRef="#br0" timeOffset="966.631">159 74 2577 0 0,'0'0'1292'0'0,"0"0"-115"0"0,0 0 132 0 0,0 0 255 0 0,0 0 159 0 0,0 0-51 0 0,0 0-266 0 0,0 0-380 0 0,0 0-389 0 0,0 0-330 0 0,0 0-167 0 0,0 0-40 0 0,0 0 29 0 0,9-1 42 0 0,75-19 183 0 0,133-21-4093 0 0,-146 33-3230 0 0,-47 5 2093 0 0</inkml:trace>
  <inkml:trace contextRef="#ctx0" brushRef="#br0" timeOffset="1535.703">1267 461 6401 0 0,'0'0'1074'0'0,"0"0"-221"0"0,0 0-38 0 0,0 0 89 0 0,0 0 31 0 0,0 0-64 0 0,0 0-128 0 0,0 0-171 0 0,0 0-158 0 0,0 0-133 0 0,0 0-114 0 0,0 0-82 0 0,-30 34-48 0 0,-89 105-21 0 0,62-58-2 0 0,46-63-152 0 0,-1-1 0 0 0,-1 0 1 0 0,0-1-1 0 0,-1-1 0 0 0,-1 0 1 0 0,-1 0-1 0 0,0-2 0 0 0,0 0 1 0 0,-14 7 137 0 0,21-14-580 0 0,0-2 0 0 0,1 1 1 0 0,-2-1-1 0 0,1-1 0 0 0,0 1 0 0 0,-1-2 1 0 0,1 1-1 0 0,-1-1 0 0 0,0-1 1 0 0,0 0-1 0 0,0 0 0 0 0,0-1 0 0 0,-8 0 580 0 0,16-1-78 0 0,0 1 0 0 0,-1-1 0 0 0,1 1 0 0 0,0-1 0 0 0,-1 0 0 0 0,1 0 0 0 0,0 0 0 0 0,0 0 0 0 0,0 0 0 0 0,0 0 0 0 0,0-1 0 0 0,0 1 0 0 0,0-1 0 0 0,0 1 0 0 0,0-1 0 0 0,1 0 0 0 0,-1 0 0 0 0,1 0 0 0 0,-1 0 0 0 0,1 0 0 0 0,0 0 0 0 0,0 0 0 0 0,0 0 0 0 0,0 0 0 0 0,0-1 0 0 0,0 1 0 0 0,0 0 78 0 0,0-5 109 0 0,-1 0 0 0 0,1 0 0 0 0,1 0 1 0 0,-1 0-1 0 0,1 0 0 0 0,0 0 0 0 0,1 0 1 0 0,0 0-1 0 0,0 0 0 0 0,0 0 0 0 0,1 0 1 0 0,0 0-1 0 0,0 1 0 0 0,1-2-109 0 0,1-2 391 0 0,1-1 0 0 0,0 1 0 0 0,0 1 0 0 0,1-1 0 0 0,0 1 0 0 0,0 0 0 0 0,1 0 0 0 0,1 1 0 0 0,-1 0 0 0 0,1 0 0 0 0,1 0 0 0 0,-1 1 0 0 0,1 1 0 0 0,0 0 0 0 0,1 0 0 0 0,0 0 0 0 0,0 1 0 0 0,0 1 0 0 0,0 0 0 0 0,1 0 0 0 0,-1 1 0 0 0,1 0 0 0 0,0 1 0 0 0,0 0 0 0 0,0 1 0 0 0,11 0-391 0 0,-14 4 100 0 0,0 0 0 0 0,0 1 0 0 0,-1-1 0 0 0,1 2-1 0 0,-1-1 1 0 0,0 1 0 0 0,0 0 0 0 0,0 0 0 0 0,-1 1 0 0 0,1 0-1 0 0,-2 0 1 0 0,1 1 0 0 0,-1-1 0 0 0,2 4-100 0 0,119 121 176 0 0,-65-115-2663 0 0,-22-23-6075 0 0,-31 6 3042 0 0</inkml:trace>
  <inkml:trace contextRef="#ctx0" brushRef="#br0" timeOffset="1967.575">866 292 6025 0 0,'0'0'858'0'0,"0"0"-195"0"0,0 0 90 0 0,0 0 241 0 0,0 0 114 0 0,0 0-49 0 0,0 0-163 0 0,0 0-171 0 0,0 0-123 0 0,0 0-126 0 0,0 0-88 0 0,0 0-89 0 0,24-8-79 0 0,76-24-57 0 0,-22 24 118 0 0,41 8-92 0 0,-118 0-170 0 0,-1 0 29 0 0,0 0 99 0 0,0 0 129 0 0,0 0 149 0 0,0 0 147 0 0,0 0 90 0 0,0 0 10 0 0,-8-19 811 0 0,-102-90-759 0 0,97 97-1030 0 0,-9-11-634 0 0,11 6-4674 0 0,8 13 458 0 0,0 4-3555 0 0</inkml:trace>
</inkml:ink>
</file>

<file path=ppt/ink/ink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7:12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33 895 0 0 0,'0'0'168'0'0,"0"0"355"0"0,0-5 105 0 0,-7-22 1632 0 0,-14 21 4633 0 0,17 4-618 0 0,17-1-5428 0 0,42-10 646 0 0,166-23 755 0 0,-64 29-2573 0 0,-156 7-146 0 0,-1 0-198 0 0,0 0-238 0 0,-11 0-4322 0 0,3 0 1875 0 0,1 0-1821 0 0,1 0-30 0 0</inkml:trace>
  <inkml:trace contextRef="#ctx0" brushRef="#br0" timeOffset="379.217">195 568 1720 0 0,'0'0'2500'0'0,"0"0"-767"0"0,0 0-316 0 0,0 0 78 0 0,0 0 97 0 0,0 0-94 0 0,0 0-266 0 0,0 0-325 0 0,0 0-297 0 0,0 0-169 0 0,0 0-73 0 0,0 0-16 0 0,0 0 25 0 0,0 6 35 0 0,10 371 2593 0 0,-30-263-3016 0 0,5-49-3280 0 0,16-52-1950 0 0,11-10-3509 0 0,-5-3 6384 0 0</inkml:trace>
  <inkml:trace contextRef="#ctx0" brushRef="#br0" timeOffset="2878.514">790 741 4393 0 0,'0'0'740'0'0,"0"0"-368"0"0,0 0-64 0 0,0 0 128 0 0,0 0 91 0 0,0 0-4 0 0,0 0-92 0 0,0 0-151 0 0,0 0-70 0 0,0 0-28 0 0,0 0-3 0 0,-8 18 3 0 0,-25 59-26 0 0,-9 96 872 0 0,15-41-257 0 0,41-164 3944 0 0,32-44-4290 0 0,-11 19-220 0 0,9-17-130 0 0,3 1-1 0 0,3 2 0 0 0,16-13-74 0 0,-11 16 206 0 0,-53 83-611 0 0,-3-2 369 0 0,-31 145 529 0 0,31-153-488 0 0,0 2 0 0 0,0 1 0 0 0,0 0 0 0 0,0 0 0 0 0,1 0 0 0 0,0 0 0 0 0,1 0 0 0 0,0 0 0 0 0,0 0 0 0 0,0 0 0 0 0,1 0-1 0 0,0 0 1 0 0,1-1 0 0 0,0 1 0 0 0,0-1 0 0 0,1 1 0 0 0,0-1 0 0 0,0 0 0 0 0,0-1 0 0 0,1 1 0 0 0,0-1 0 0 0,4 4-5 0 0,-7-9 16 0 0,1 0-1 0 0,-1 1 1 0 0,1-1 0 0 0,0 0-1 0 0,-1 0 1 0 0,1-1 0 0 0,0 1 0 0 0,0 0-1 0 0,0-1 1 0 0,0 0 0 0 0,0 0-1 0 0,0 0 1 0 0,0 0 0 0 0,-1 0 0 0 0,1 0-1 0 0,0-1 1 0 0,0 1 0 0 0,0-1-1 0 0,0 0 1 0 0,-1 0 0 0 0,1 0 0 0 0,0 0-1 0 0,-1-1 1 0 0,1 1 0 0 0,-1-1-1 0 0,1 1 1 0 0,-1-1 0 0 0,0 0-1 0 0,0 0 1 0 0,0 0 0 0 0,1-1-16 0 0,55-75 533 0 0,-54 71-521 0 0,121-225 272 0 0,-116 221-527 0 0,-10 33-257 0 0,-1-10 606 0 0,-16 175 506 0 0,17-178-664 0 0,1 1 1 0 0,1-1-1 0 0,0 1 1 0 0,0-1-1 0 0,1 0 1 0 0,0 1-1 0 0,0-1 1 0 0,1 0-1 0 0,0 0 1 0 0,1 0-1 0 0,0-1 1 0 0,0 1-1 0 0,1-1 1 0 0,0 0-1 0 0,1-1 1 0 0,3 5 51 0 0,1-8-1789 0 0,-3-4-2215 0 0,-1 0-1446 0 0,-1 0-427 0 0</inkml:trace>
  <inkml:trace contextRef="#ctx0" brushRef="#br0" timeOffset="3333.036">1639 634 2104 0 0,'0'0'957'0'0,"0"0"-553"0"0,0 0 219 0 0,0 0 466 0 0,0 0 286 0 0,0 0 32 0 0,0 0-213 0 0,-8 32-286 0 0,-25 103-267 0 0,1 107 1524 0 0,30-207-1182 0 0,3-49 1997 0 0,35-169-1443 0 0,-30 152-1471 0 0,1 0 0 0 0,2 0 0 0 0,1 1 0 0 0,1 0 0 0 0,2 0 0 0 0,0 2 0 0 0,2-1 1 0 0,1 2-1 0 0,2 0 0 0 0,0 1 0 0 0,2 1 0 0 0,3-2-66 0 0,11 12-215 0 0,-27 41 74 0 0,-17 117 8 0 0,9-138-228 0 0,-7 47-195 0 0,9-35-2546 0 0,2-4-3758 0 0,-1-11-676 0 0</inkml:trace>
  <inkml:trace contextRef="#ctx0" brushRef="#br0" timeOffset="3897.198">2114 770 2985 0 0,'0'0'1527'0'0,"0"0"-124"0"0,0 0 4 0 0,0 0-18 0 0,0 0-127 0 0,0 0-141 0 0,0 0-151 0 0,0 0-127 0 0,0 0-146 0 0,0 0-175 0 0,0 0-177 0 0,0 0-150 0 0,0 0-79 0 0,-27 16-61 0 0,-80 51-10 0 0,66-26 9 0 0,38-32-48 0 0,-3 4-34 0 0,2 0 0 0 0,0 1 1 0 0,0 0-1 0 0,1 0 0 0 0,1 0 0 0 0,0 0 1 0 0,1 1-1 0 0,1-1 0 0 0,0 0 0 0 0,1 0 0 0 0,1 6 28 0 0,-2-15 26 0 0,0-1 0 0 0,1 0 0 0 0,-1 0 0 0 0,1 0 0 0 0,0 1-1 0 0,0-1 1 0 0,0 0 0 0 0,0 0 0 0 0,1 0 0 0 0,-1 0-1 0 0,1-1 1 0 0,0 1 0 0 0,1 0 0 0 0,-1-1 0 0 0,0 1-1 0 0,1-1 1 0 0,0 0 0 0 0,0 0 0 0 0,0 0 0 0 0,0 0-1 0 0,0-1 1 0 0,1 1 0 0 0,-1-1 0 0 0,1 1 0 0 0,0-1 0 0 0,-1-1-1 0 0,1 1 1 0 0,0 0 0 0 0,0-1 0 0 0,0 0 0 0 0,0 0-1 0 0,1 0 1 0 0,-1 0 0 0 0,0-1 0 0 0,0 0 0 0 0,0 0-1 0 0,1 0 1 0 0,-1 0 0 0 0,0 0 0 0 0,0-1 0 0 0,0 0 0 0 0,1 0-1 0 0,-1 0 1 0 0,0 0 0 0 0,0-1 0 0 0,-1 0 0 0 0,1 0-1 0 0,3-1-25 0 0,0-4 142 0 0,0-1 0 0 0,0 0-1 0 0,0 0 1 0 0,-1 0 0 0 0,0-1-1 0 0,-1 0 1 0 0,0 0 0 0 0,0-1-1 0 0,-1 1 1 0 0,0-1 0 0 0,-1 0 0 0 0,0 0-1 0 0,0 0 1 0 0,-1 0 0 0 0,-1-1-1 0 0,0 1 1 0 0,0-5-142 0 0,-1 13-35 0 0,0 1 0 0 0,0 0 0 0 0,-1 0 0 0 0,1 0-1 0 0,0-1 1 0 0,-1 1 0 0 0,1 0 0 0 0,-1 0 0 0 0,1 0 0 0 0,-1 0 0 0 0,0 0 0 0 0,1 0 0 0 0,-1 0 0 0 0,0 0-1 0 0,0 0 1 0 0,0 0 0 0 0,0 0 0 0 0,0 0 0 0 0,0 1 0 0 0,0-1 0 0 0,0 0 0 0 0,0 1 0 0 0,0-1-1 0 0,0 1 1 0 0,0-1 0 0 0,-1 1 0 0 0,1-1 0 0 0,0 1 0 0 0,0 0 0 0 0,0 0 0 0 0,-1 0 0 0 0,1-1 0 0 0,0 1-1 0 0,0 0 1 0 0,-1 1 0 0 0,1-1 0 0 0,0 0 0 0 0,0 0 0 0 0,0 0 0 0 0,-1 1 0 0 0,0-1 35 0 0,-50 17-3576 0 0,51-16 3479 0 0,-3 1-321 0 0,1 0 0 0 0,-1 0 0 0 0,1 0 0 0 0,-1 0 0 0 0,1 1 0 0 0,0 0 0 0 0,0 0 0 0 0,0 0 0 0 0,1 0 0 0 0,-1 0 0 0 0,1 0 0 0 0,0 1 0 0 0,-1-1 0 0 0,1 1 0 0 0,1-1 0 0 0,-1 2 418 0 0,53-2 1375 0 0,92-46 2320 0 0,-5-13-3234 0 0,-131 51-1173 0 0,3-1-4738 0 0,-8 3-403 0 0</inkml:trace>
  <inkml:trace contextRef="#ctx0" brushRef="#br0" timeOffset="4214.815">2618 818 7658 0 0,'0'0'1967'0'0,"0"0"-152"0"0,0 0-152 0 0,0 0-259 0 0,0 0-349 0 0,0 0-295 0 0,0 0-204 0 0,0 0-144 0 0,0 0-138 0 0,0 0-101 0 0,0 0-68 0 0,0 0-49 0 0,0 0-17 0 0,-26 26-15 0 0,-79 80-17 0 0,42-18-65 0 0,-1 15-350 0 0,-55 72-4447 0 0,108-162 2809 0 0,0 2-4173 0 0,7-11 1837 0 0</inkml:trace>
  <inkml:trace contextRef="#ctx0" brushRef="#br0" timeOffset="5413.267">2592 1079 0 0 0,'0'0'269'0'0,"0"0"797"0"0,0 0 210 0 0,0 0-69 0 0,0 0-140 0 0,0 0-204 0 0,0 0-215 0 0,0 0-181 0 0,0 0-160 0 0,-1 34-133 0 0,-4 102-70 0 0,-13-1 191 0 0,18-135-188 0 0,-1 0 1 0 0,1-1-1 0 0,0 1 0 0 0,-1 0 0 0 0,1-1 1 0 0,0 1-1 0 0,-1 0 0 0 0,1 0 1 0 0,-1 0-1 0 0,1-1 0 0 0,0 1 1 0 0,-1 0-1 0 0,1 0 0 0 0,-1 0 0 0 0,1 0 1 0 0,0 0-1 0 0,-1-1 0 0 0,1 1 1 0 0,-1 0-1 0 0,1 0 0 0 0,-1 0 0 0 0,1 0 1 0 0,-1 1-1 0 0,1-1 0 0 0,0 0 1 0 0,-1 0-1 0 0,1 0 0 0 0,-1 0 0 0 0,1 0 1 0 0,-1 0-1 0 0,1 1 0 0 0,0-1 1 0 0,-1 0-1 0 0,1 0 0 0 0,0 1 1 0 0,-1-1-1 0 0,1 0 0 0 0,0 1 0 0 0,-1-1 1 0 0,1 0-1 0 0,0 1 0 0 0,-1-1-107 0 0,-1-12 290 0 0,1-1 0 0 0,0 1 0 0 0,1-1 1 0 0,0 1-1 0 0,1 0 0 0 0,1-1 0 0 0,0 1 0 0 0,0 0 0 0 0,1 0 0 0 0,5-12-290 0 0,85-124 843 0 0,-82 136-857 0 0,0 0 0 0 0,0 0 1 0 0,1 1-1 0 0,1 1 0 0 0,0 0 0 0 0,0 0 1 0 0,1 2-1 0 0,0-1 0 0 0,0 2 0 0 0,13-5 14 0 0,-25 11-17 0 0,1 0 1 0 0,-1 0-1 0 0,0 0 0 0 0,1 0 0 0 0,-1 1 0 0 0,1-1 0 0 0,-1 1 0 0 0,1-1 0 0 0,0 1 0 0 0,-1 0 1 0 0,1 0-1 0 0,-1 0 0 0 0,1 1 0 0 0,-1-1 0 0 0,1 1 0 0 0,-1-1 0 0 0,1 1 0 0 0,-1 0 0 0 0,1 0 1 0 0,-1 0-1 0 0,0 0 0 0 0,1 0 0 0 0,-1 0 0 0 0,0 1 0 0 0,0-1 0 0 0,0 1 0 0 0,0 0 0 0 0,0-1 1 0 0,0 1-1 0 0,0 0 0 0 0,-1 0 0 0 0,1 0 0 0 0,-1 0 0 0 0,0 1 0 0 0,1-1 0 0 0,-1 0 0 0 0,0 1 0 0 0,0-1 1 0 0,0 0-1 0 0,-1 1 0 0 0,1-1 0 0 0,0 1 0 0 0,-1-1 0 0 0,0 1 0 0 0,0 1 17 0 0,1 3 35 0 0,0 1-1 0 0,-1-1 0 0 0,-1 1 1 0 0,1-1-1 0 0,-1 0 1 0 0,0 1-1 0 0,-1-1 0 0 0,0 0 1 0 0,0 0-1 0 0,0 0 1 0 0,-1 0-1 0 0,0 0 0 0 0,-1 0 1 0 0,1-1-1 0 0,-1 1 1 0 0,0-1-1 0 0,-1 0 0 0 0,1-1 1 0 0,-1 1-1 0 0,-1-1 1 0 0,1 0-1 0 0,-1 0 0 0 0,0 0 1 0 0,-1 0-35 0 0,3-3-19 0 0,0 1 0 0 0,-1-1 0 0 0,1 0 0 0 0,-1-1 0 0 0,0 1 0 0 0,0-1 0 0 0,0 0 1 0 0,1 0-1 0 0,-1 0 0 0 0,0-1 0 0 0,0 1 0 0 0,0-1 0 0 0,0-1 0 0 0,0 1 0 0 0,0-1 0 0 0,0 0 0 0 0,0 0 1 0 0,0 0 18 0 0,-25-11-3104 0 0,5-7-4113 0 0,17 12 1957 0 0</inkml:trace>
  <inkml:trace contextRef="#ctx0" brushRef="#br0" timeOffset="11250.626">2064 229 3049 0 0,'0'0'1197'0'0,"0"0"-249"0"0,0 0 50 0 0,0 0 238 0 0,0 0 189 0 0,0 0 28 0 0,0 0-98 0 0,0 0-205 0 0,0 0-230 0 0,0 0-203 0 0,0 0-195 0 0,19-8 1677 0 0,144-10 406 0 0,-162 19-2592 0 0,0 1 0 0 0,0-1 0 0 0,0 0 0 0 0,0 1 0 0 0,0-1 1 0 0,-1 1-1 0 0,1-1 0 0 0,-1 1 0 0 0,1-1 0 0 0,-1 1 1 0 0,1 0-1 0 0,-1-1 0 0 0,0 1 0 0 0,0-1 0 0 0,0 1 0 0 0,0 0 1 0 0,0-1-1 0 0,0 1 0 0 0,0 0 0 0 0,-1-1 0 0 0,1 1 1 0 0,-1-1-1 0 0,1 1 0 0 0,-1-1 0 0 0,1 1 0 0 0,-1-1 0 0 0,0 1 1 0 0,0-1-1 0 0,0 0 0 0 0,0 1 0 0 0,0-1 0 0 0,0 0 0 0 0,0 0 1 0 0,-1 1-14 0 0,-52 60 447 0 0,47-56-432 0 0,0 0 0 0 0,0 1 0 0 0,1-1 1 0 0,0 1-1 0 0,0 0 0 0 0,1 1 0 0 0,0 0 0 0 0,0-1 1 0 0,1 1-1 0 0,0 1 0 0 0,0-1 0 0 0,0 5-15 0 0,4-12 12 0 0,0 0-1 0 0,-1 0 0 0 0,1 0 1 0 0,1 0-1 0 0,-1 1 1 0 0,0-1-1 0 0,0 0 0 0 0,0 0 1 0 0,1 0-1 0 0,-1 0 1 0 0,0 0-1 0 0,1 0 1 0 0,-1 0-1 0 0,1 0 0 0 0,-1 0 1 0 0,1 0-1 0 0,0 0 1 0 0,-1 0-1 0 0,1 0 1 0 0,0 0-1 0 0,0 0 0 0 0,-1 0 1 0 0,1-1-1 0 0,0 1 1 0 0,0 0-1 0 0,0-1 0 0 0,0 1 1 0 0,0-1-1 0 0,0 1 1 0 0,0-1-1 0 0,0 1 1 0 0,0-1-1 0 0,1 0 0 0 0,-1 1 1 0 0,0-1-1 0 0,0 0 1 0 0,0 0-1 0 0,0 0 0 0 0,0 0 1 0 0,1 0-1 0 0,-1 0 1 0 0,1 0-12 0 0,53-2 827 0 0,101-41 603 0 0,-119 36-2382 0 0,-33 5-1761 0 0,-2 0-241 0 0,1 2-4790 0 0,-3 0-1481 0 0</inkml:trace>
  <inkml:trace contextRef="#ctx0" brushRef="#br0" timeOffset="17856.905">3781 608 0 0 0,'0'0'764'0'0,"0"0"23"0"0,0 0 200 0 0,0 0 273 0 0,0 0 199 0 0,0 0 11 0 0,0 0-147 0 0,0 0-216 0 0,0 0-178 0 0,0 0-122 0 0,4 0 2628 0 0,-38 34-1860 0 0,-157 138-1255 0 0,149-143-383 0 0,-2-2-1 0 0,-1-2 1 0 0,-1-1-1 0 0,-1-3 0 0 0,-1-2 1 0 0,0-2-1 0 0,-13 1 64 0 0,-92-3 960 0 0,152-15-940 0 0,0 0 0 0 0,0 0 0 0 0,0 0 0 0 0,1 0 1 0 0,-1 0-1 0 0,0 0 0 0 0,0-1 0 0 0,0 1 0 0 0,0 0 0 0 0,1 0 0 0 0,-1-1 0 0 0,0 1 0 0 0,0-1 0 0 0,0 1 0 0 0,1-1 0 0 0,-1 1 0 0 0,0-1 0 0 0,1 0 0 0 0,-1 1 0 0 0,1-1 0 0 0,-1 0 0 0 0,1 1 0 0 0,-1-1 0 0 0,1 0 1 0 0,-1 0-1 0 0,1 1 0 0 0,-1-1 0 0 0,1 0 0 0 0,0 0 0 0 0,0 0 0 0 0,-1 0 0 0 0,1 1 0 0 0,0-1 0 0 0,0 0 0 0 0,0 0 0 0 0,0 0 0 0 0,0 0 0 0 0,0 0 0 0 0,0 0 0 0 0,0 1 0 0 0,0-1 0 0 0,1 0 0 0 0,-1 0 1 0 0,0 0-1 0 0,0 0 0 0 0,1 1 0 0 0,-1-1 0 0 0,1 0 0 0 0,-1 0 0 0 0,1 0 0 0 0,-1 1 0 0 0,1-2-20 0 0,24-42 120 0 0,-3 18-62 0 0,2 0-1 0 0,1 2 0 0 0,1 0 1 0 0,1 2-1 0 0,9-5-57 0 0,89-58 128 0 0,-124 85-106 0 0,1 0 1 0 0,0 0 0 0 0,0 0-1 0 0,-1 0 1 0 0,1 0-1 0 0,0 0 1 0 0,0 0-1 0 0,-1 1 1 0 0,1-1 0 0 0,0 1-1 0 0,0-1 1 0 0,-1 1-1 0 0,1 0 1 0 0,-1-1-1 0 0,1 1 1 0 0,-1 0-1 0 0,1 0 1 0 0,-1 0 0 0 0,1 0-1 0 0,-1 1 1 0 0,0-1-1 0 0,1 0 1 0 0,-1 0-1 0 0,0 1 1 0 0,0-1-1 0 0,0 1 1 0 0,0-1 0 0 0,-1 1-1 0 0,1-1 1 0 0,1 3-23 0 0,6 6 150 0 0,18 16 151 0 0,1-1 1 0 0,2-1-1 0 0,0-2 1 0 0,1 0 0 0 0,1-3-1 0 0,2 0 1 0 0,-1-2-1 0 0,20 6-301 0 0,45 9 404 0 0,-79-27-8695 0 0,-23-7 2506 0 0,3 1-2098 0 0</inkml:trace>
  <inkml:trace contextRef="#ctx0" brushRef="#br0" timeOffset="18404.077">3056 321 3081 0 0,'0'0'920'0'0,"0"0"-100"0"0,0 0 134 0 0,0 0 276 0 0,0 0 207 0 0,0 0 59 0 0,0 0-65 0 0,0 0-208 0 0,0 0-207 0 0,0 0-169 0 0,0 0-156 0 0,0 0-107 0 0,0 0-52 0 0,6-3 10 0 0,72-16 1838 0 0,228 26 325 0 0,-107 1-1870 0 0,-199-8-661 0 0,0 0 36 0 0,0 0 32 0 0,0 0 17 0 0,0 0 18 0 0,0 0 3 0 0,0 0-30 0 0,0 0-31 0 0,0 0-34 0 0,-2-9-109 0 0,0 1-1 0 0,0 0 1 0 0,-1 0 0 0 0,0 1 0 0 0,-1-1-1 0 0,0 1 1 0 0,0-1 0 0 0,0 1-1 0 0,-1 1 1 0 0,0-1 0 0 0,0 0 0 0 0,-1 1-1 0 0,0 0 1 0 0,0 1 0 0 0,-5-4-76 0 0,-9-12-34 0 0,-62-93-2373 0 0,71 86-2123 0 0,5-2-3658 0 0,6 26-2609 0 0</inkml:trace>
</inkml:ink>
</file>

<file path=ppt/ink/ink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7:51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688 19 9778 0 0,'0'0'344'0'0,"0"0"-928"0"0,0 0 168 0 0,0 0 344 0 0,0 0 8 0 0,0 0-96 0 0,0 0-64 0 0,0 0-120 0 0,0 0-360 0 0,0 0-769 0 0,0 0-1375 0 0,0 0-385 0 0</inkml:trace>
</inkml:ink>
</file>

<file path=ppt/ink/ink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8:46.7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28 201 5033 0 0,'0'0'1376'0'0,"0"0"-74"0"0,0 0 94 0 0,0 0 165 0 0,0 0 63 0 0,0 0-53 0 0,0 0-208 0 0,0 0-306 0 0,0 0-256 0 0,0 0-233 0 0,-5-4 259 0 0,25 89 312 0 0,-15-38-816 0 0,-1-1 0 0 0,-3 1 0 0 0,-1 0 0 0 0,-3 8-323 0 0,-4 9 195 0 0,-2-1 0 0 0,-2-1 0 0 0,-11 30-195 0 0,22-92 26 0 0,0 0 1 0 0,0 0-1 0 0,1 0 0 0 0,-1 0 0 0 0,0 0 0 0 0,1 0 0 0 0,-1 1 1 0 0,0-1-1 0 0,0 0 0 0 0,1 0 0 0 0,-1 0 0 0 0,0 0 0 0 0,0 1 1 0 0,0-1-1 0 0,1 0 0 0 0,-1 0 0 0 0,0 1 0 0 0,0-1 0 0 0,0 0 1 0 0,0 0-1 0 0,1 1 0 0 0,-1-1 0 0 0,0 0 0 0 0,0 0 0 0 0,0 1 1 0 0,0-1-1 0 0,0 0 0 0 0,0 1 0 0 0,0-1 0 0 0,0 0 0 0 0,0 1 1 0 0,0-1-1 0 0,0 0 0 0 0,0 0 0 0 0,0 1 0 0 0,0-1 0 0 0,0 0-26 0 0,12-10 31 0 0,52-48 120 0 0,-30 32-163 0 0,2 2-1 0 0,0 2 1 0 0,2 1 0 0 0,0 1-1 0 0,21-6 13 0 0,-39 18-35 0 0,0 1 0 0 0,0 1-1 0 0,0 0 1 0 0,1 2 0 0 0,-1 0-1 0 0,1 1 1 0 0,0 1 0 0 0,8 1 35 0 0,-26 1-14 0 0,1 0 0 0 0,-1 0 1 0 0,0-1-1 0 0,0 2 0 0 0,0-1 1 0 0,1 0-1 0 0,-1 1 0 0 0,0 0 1 0 0,0-1-1 0 0,0 1 0 0 0,0 0 1 0 0,0 1-1 0 0,0-1 0 0 0,0 1 1 0 0,0-1-1 0 0,0 1 0 0 0,-1 0 1 0 0,1 0-1 0 0,-1 0 0 0 0,1 0 1 0 0,-1 0-1 0 0,0 1 0 0 0,0-1 1 0 0,0 1-1 0 0,0-1 0 0 0,0 1 1 0 0,0 0-1 0 0,-1 0 0 0 0,0 0 1 0 0,1 0-1 0 0,-1 0 0 0 0,0 0 1 0 0,0 0-1 0 0,-1 0 0 0 0,1 0 1 0 0,-1 2 13 0 0,1 3 20 0 0,0 0 1 0 0,0 0 0 0 0,-1 0-1 0 0,-1 0 1 0 0,0 1 0 0 0,0-1-1 0 0,0 0 1 0 0,-1 0 0 0 0,0 0-1 0 0,0 0 1 0 0,-1-1 0 0 0,0 1-1 0 0,-1-1 1 0 0,0 1 0 0 0,0-1 0 0 0,0 0-1 0 0,-1-1 1 0 0,0 1 0 0 0,0-1-1 0 0,0 0 1 0 0,-1 0 0 0 0,0-1-1 0 0,-1 1 1 0 0,1-1 0 0 0,-1-1-1 0 0,-6 4-20 0 0,-3 2 22 0 0,0-2 1 0 0,-1 0-1 0 0,0-1 0 0 0,0-1 0 0 0,-1 0 0 0 0,0-1 0 0 0,0-1 1 0 0,0-1-1 0 0,-1-1 0 0 0,1 0 0 0 0,-10-1-22 0 0,-65-12-492 0 0,57-13-1427 0 0,32-22-3540 0 0,19 17-2138 0 0,-6 17 474 0 0</inkml:trace>
  <inkml:trace contextRef="#ctx0" brushRef="#br0" timeOffset="665.538">742 654 5369 0 0,'0'0'1777'0'0,"0"0"-234"0"0,0 0-94 0 0,0 0-31 0 0,0 0-131 0 0,0 0-220 0 0,0 0-217 0 0,0 0-151 0 0,0 0-63 0 0,0 0-23 0 0,0 0-3 0 0,0 0 11 0 0,0 0-9 0 0,14 18-28 0 0,44 53-32 0 0,-58-70-529 0 0,1 0 0 0 0,0 0 0 0 0,0 1 0 0 0,0-1 0 0 0,0 0 0 0 0,0 0-1 0 0,0 0 1 0 0,0 0 0 0 0,1 0 0 0 0,-1 0 0 0 0,0-1 0 0 0,0 1 0 0 0,1 0 0 0 0,-1-1 0 0 0,1 1 0 0 0,-1 0 0 0 0,0-1 0 0 0,1 0 0 0 0,-1 1 0 0 0,1-1 0 0 0,-1 0 0 0 0,1 0-1 0 0,-1 0 1 0 0,1 0 0 0 0,-1 0 0 0 0,1 0 0 0 0,-1 0 0 0 0,1-1 0 0 0,-1 1 0 0 0,1 0 0 0 0,-1-1 0 0 0,1 1 0 0 0,-1-1 0 0 0,0 0 0 0 0,1 1 0 0 0,-1-1 0 0 0,1 0-23 0 0,5-3 150 0 0,33-14 241 0 0,-1-2-1 0 0,0-1 1 0 0,-2-2 0 0 0,-1-2 0 0 0,15-14-391 0 0,28-18 146 0 0,-7 2-6 0 0,-77 64-179 0 0,-1 0-1 0 0,2 0 0 0 0,0 1 1 0 0,0 0-1 0 0,0-1 0 0 0,1 1 1 0 0,1 0-1 0 0,0 0 0 0 0,0 1 1 0 0,1-1-1 0 0,0 4 40 0 0,3-11 8 0 0,0 1 0 0 0,1 0-1 0 0,0-1 1 0 0,-1 1 0 0 0,1-1 0 0 0,1 0 0 0 0,-1 0-1 0 0,0 0 1 0 0,1-1 0 0 0,-1 1 0 0 0,1-1-1 0 0,0 0 1 0 0,0 0 0 0 0,0 0 0 0 0,0 0 0 0 0,0-1-1 0 0,0 0 1 0 0,1 1 0 0 0,-1-2 0 0 0,0 1 0 0 0,1 0-1 0 0,-1-1 1 0 0,0 0 0 0 0,1 0-8 0 0,11 2 85 0 0,-1-2-1 0 0,1 0 1 0 0,-1 0 0 0 0,0-2 0 0 0,1 0 0 0 0,-1-1 0 0 0,0 0-1 0 0,0-1 1 0 0,0-1 0 0 0,0 0-85 0 0,265-142 1506 0 0,-263 138-1441 0 0,0-1 1 0 0,-1 0-1 0 0,0-2 1 0 0,-1 0-1 0 0,0 0 1 0 0,-1-1-1 0 0,-1-1 0 0 0,0-1 1 0 0,0 0-1 0 0,-2 0 1 0 0,0-1-1 0 0,-1-1 1 0 0,0 0-1 0 0,-2 0 1 0 0,0-1-1 0 0,0 0 1 0 0,-2 0-1 0 0,0 0 1 0 0,-2-1-1 0 0,0 0 1 0 0,1-13-66 0 0,-15-69 293 0 0,9 98-306 0 0,0 1 0 0 0,0-1 0 0 0,0 1 0 0 0,0-1 0 0 0,0 1 0 0 0,0 0 0 0 0,-1-1 1 0 0,1 1-1 0 0,-1 0 0 0 0,1 0 0 0 0,-1 0 0 0 0,0 0 0 0 0,0 0 0 0 0,0 0 0 0 0,0 1 0 0 0,0-1 1 0 0,0 1-1 0 0,-1-1 0 0 0,1 1 0 0 0,0 0 0 0 0,-1 0 0 0 0,1 0 0 0 0,-1 0 0 0 0,1 0 0 0 0,-1 1 0 0 0,0-1 1 0 0,1 1-1 0 0,-1 0 0 0 0,0-1 0 0 0,1 1 0 0 0,-1 0 0 0 0,1 1 0 0 0,-1-1 0 0 0,0 0 0 0 0,1 1 0 0 0,-1-1 1 0 0,0 1 12 0 0,-4 3-54 0 0,-1 0 0 0 0,1 1 1 0 0,-1 0-1 0 0,1 0 0 0 0,1 0 1 0 0,-1 1-1 0 0,1 0 1 0 0,0 1-1 0 0,0-1 0 0 0,1 1 1 0 0,0 0-1 0 0,0 0 0 0 0,1 1 1 0 0,-2 2 53 0 0,-7 17-47 0 0,0 0-1 0 0,2 1 1 0 0,0 0 0 0 0,2 1 0 0 0,2 1-1 0 0,0-1 1 0 0,2 1 0 0 0,2 0 0 0 0,0 0-1 0 0,2 0 1 0 0,1 0 0 0 0,2 11 47 0 0,1-18-48 0 0,1 1 0 0 0,1-1 0 0 0,0 1 0 0 0,2-1 0 0 0,1-1 0 0 0,1 0 0 0 0,3 6 48 0 0,10 25-197 0 0,1 7-1469 0 0,-23-60 1119 0 0,0 0-37 0 0,0 0-79 0 0,-1-5-1616 0 0,-31-45-10512 0 0,26 39 6950 0 0</inkml:trace>
  <inkml:trace contextRef="#ctx0" brushRef="#br0" timeOffset="917.885">1394 182 12595 0 0,'0'0'1312'0'0,"0"0"-165"0"0,0 0-38 0 0,0 0 90 0 0,0 0-13 0 0,0 0-154 0 0,0 0-153 0 0,37 0-145 0 0,117-3-125 0 0,501-1-580 0 0,-580-1-3209 0 0,-28 0-2760 0 0,-10 0-5723 0 0</inkml:trace>
</inkml:ink>
</file>

<file path=ppt/ink/ink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8:55.9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0 269 1784 0 0,'0'0'1475'0'0,"0"0"110"0"0,0 0 186 0 0,0 0 146 0 0,0 0-32 0 0,0 0-225 0 0,0 0-311 0 0,0 0-336 0 0,0 0-281 0 0,0 0-109 0 0,0 0 15 0 0,0 0 35 0 0,0 0 43 0 0,11 0-60 0 0,412-33 2096 0 0,-414 33-3137 0 0,69-9-344 0 0,-53 4-2324 0 0,-2-3-3508 0 0,-19 8 1952 0 0,-1 0-1283 0 0</inkml:trace>
  <inkml:trace contextRef="#ctx0" brushRef="#br0" timeOffset="201.952">57 545 3009 0 0,'0'0'1904'0'0,"0"0"-328"0"0,0 0 57 0 0,0 0 135 0 0,0 0 8 0 0,0 0-271 0 0,0 0-297 0 0,197 4-296 0 0,-158-12-344 0 0,7 5-176 0 0,2-8-175 0 0,2 3-169 0 0,-1 1-217 0 0,5-4-423 0 0,1 0-672 0 0,-2 0-928 0 0,-14 4-1561 0 0,-12-1-4793 0 0</inkml:trace>
  <inkml:trace contextRef="#ctx0" brushRef="#br0" timeOffset="518.498">1543 37 11779 0 0,'0'0'1330'0'0,"0"0"-317"0"0,0 0-93 0 0,0 0 96 0 0,0 0 64 0 0,0 0-89 0 0,0 0-176 0 0,0 0-128 0 0,0 0-86 0 0,0 0-69 0 0,0 0-55 0 0,0 0-68 0 0,0 0-61 0 0,-6 27-40 0 0,-17 86-29 0 0,-16 133 364 0 0,22-36-2785 0 0,13-206-1385 0 0,-2-4-4283 0 0,4 0 3466 0 0,1 0-1061 0 0</inkml:trace>
  <inkml:trace contextRef="#ctx0" brushRef="#br0" timeOffset="814.033">1011 30 4945 0 0,'0'0'1599'0'0,"0"0"163"0"0,0 0 192 0 0,0 0-3 0 0,0 0-238 0 0,0 0-268 0 0,34 0-222 0 0,106-1-205 0 0,7-6 1100 0 0,236-10-503 0 0,-243 12-2230 0 0,-91 25-3260 0 0,-26 7-7255 0 0,-21-22 5407 0 0</inkml:trace>
  <inkml:trace contextRef="#ctx0" brushRef="#br0" timeOffset="1065.724">893 784 1488 0 0,'0'0'2545'0'0,"0"0"-791"0"0,0 0 11 0 0,0 0 273 0 0,0 0 57 0 0,0 0-224 0 0,35 4-332 0 0,113 7-373 0 0,-20-21 395 0 0,56-20 114 0 0,138-3-1675 0 0,-233 32-1828 0 0,-51 2-5681 0 0,-27-1-2651 0 0</inkml:trace>
  <inkml:trace contextRef="#ctx0" brushRef="#br0" timeOffset="1547.94">1974 700 5585 0 0,'0'0'2813'0'0,"0"0"-1713"0"0,0 0-513 0 0,0 0 128 0 0,0 0 102 0 0,0 0-85 0 0,0 0-209 0 0,0 0-234 0 0,0 0-154 0 0,0 0-71 0 0,0 0-29 0 0,-7 32-36 0 0,-21 98-14 0 0,8-53 378 0 0,17-81 3822 0 0,-4-33-2672 0 0,8 23-1393 0 0,0 1 0 0 0,1-1 1 0 0,1 1-1 0 0,0 0 0 0 0,1-1 0 0 0,0 1 0 0 0,1 1 0 0 0,0-1 0 0 0,1 1 0 0 0,0 0 0 0 0,1 0 1 0 0,1 1-1 0 0,0 0 0 0 0,0 0 0 0 0,1 1 0 0 0,0 0 0 0 0,1 0 0 0 0,0 1 0 0 0,1 0 1 0 0,0 1-1 0 0,3-1-120 0 0,9-7 4 0 0,2 1 0 0 0,0 2 1 0 0,1 0-1 0 0,0 2 1 0 0,0 0-1 0 0,1 2 0 0 0,1 1 1 0 0,0 2-1 0 0,19-3-4 0 0,-44 8-7 0 0,-1 0-1 0 0,1 0 1 0 0,0 0-1 0 0,0 1 1 0 0,0-1 0 0 0,0 1-1 0 0,-1-1 1 0 0,1 1-1 0 0,0 0 1 0 0,0 0 0 0 0,0 0-1 0 0,0 1 1 0 0,0-1-1 0 0,0 1 1 0 0,-1 0 0 0 0,1-1-1 0 0,0 1 1 0 0,0 0-1 0 0,-1 1 1 0 0,1-1-1 0 0,-1 0 1 0 0,1 1 0 0 0,-1-1-1 0 0,0 1 1 0 0,1 0-1 0 0,-1 0 1 0 0,0 0 0 0 0,0 0-1 0 0,0 0 1 0 0,0 1-1 0 0,-1-1 1 0 0,1 0 0 0 0,-1 1-1 0 0,1-1 1 0 0,-1 1-1 0 0,1 1 8 0 0,-1 2 9 0 0,1 1-1 0 0,-1-1 0 0 0,-1 1 0 0 0,1 0 1 0 0,-1-1-1 0 0,0 1 0 0 0,0 0 0 0 0,-1-1 1 0 0,0 1-1 0 0,0-1 0 0 0,-1 1 0 0 0,0-1 0 0 0,0 1 1 0 0,0-1-1 0 0,-1 0 0 0 0,0 0 0 0 0,0 0 1 0 0,0 0-1 0 0,-1-1 0 0 0,0 0 0 0 0,0 1 1 0 0,0-1-1 0 0,-1 0 0 0 0,0-1 0 0 0,0 1 1 0 0,0-1-1 0 0,0 0 0 0 0,-1 0 0 0 0,1-1 1 0 0,-1 0-1 0 0,0 0 0 0 0,0 0 0 0 0,-4 1-8 0 0,-97 24-740 0 0,38-36-2019 0 0,27-12-5608 0 0,30 12-1774 0 0</inkml:trace>
</inkml:ink>
</file>

<file path=ppt/ink/ink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8:50.2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15 792 0 0,'0'0'1683'0'0,"0"0"-204"0"0,0 0 3 0 0,0 0 117 0 0,0 0 144 0 0,0 0-21 0 0,0 0-137 0 0,0 0-210 0 0,0 0-217 0 0,0 0-167 0 0,0 0-151 0 0,0 0-125 0 0,0 0-130 0 0,20-2-94 0 0,95-11 234 0 0,168 53-1713 0 0,-169-39-4908 0 0,-67-1-36 0 0,-22 0-217 0 0</inkml:trace>
  <inkml:trace contextRef="#ctx0" brushRef="#br0" timeOffset="-1432.464">553 622 0 0 0,'142'-98'0'0'0,"-102"68"0"0"0,-55 19 0 0 0,15 7 0 0 0</inkml:trace>
  <inkml:trace contextRef="#ctx0" brushRef="#br0" timeOffset="-1050.557">705 453 0 0 0,'0'0'321'0'0,"0"0"272"0"0,0 0 105 0 0,0 0 32 0 0,0 0 10 0 0,1-6-60 0 0,1-2-565 0 0,3-18 2006 0 0,-3 8 3249 0 0,-2 17-4369 0 0,0 1-12 0 0,0 0-37 0 0,0 0-73 0 0,0 0-91 0 0,0 0-109 0 0,0 0-122 0 0,0 0-121 0 0,0 0-78 0 0,0 23 380 0 0,-4 32-585 0 0,-2-1 0 0 0,-3 0-1 0 0,-2-1 1 0 0,-10 26-153 0 0,13-47-12 0 0,-42 122-805 0 0,18-91-3272 0 0,25-51 45 0 0,5-9-4835 0 0,2-3 7364 0 0</inkml:trace>
  <inkml:trace contextRef="#ctx0" brushRef="#br0" timeOffset="-737.413">232 339 1864 0 0,'0'0'971'0'0,"0"0"126"0"0,0 0 255 0 0,0 0 201 0 0,0 0 74 0 0,0 0-52 0 0,0 0-138 0 0,32 0-148 0 0,99 0-166 0 0,248-34 4045 0 0,-353 33-5162 0 0,0 0 0 0 0,0 2 0 0 0,1 0 0 0 0,-1 2 0 0 0,0 1 0 0 0,25 8-6 0 0,49 23-1501 0 0,-39-1-3561 0 0,-36-19-1890 0 0,-18-10 1375 0 0</inkml:trace>
  <inkml:trace contextRef="#ctx0" brushRef="#br0" timeOffset="-417.369">0 1042 5089 0 0,'0'0'1326'0'0,"0"0"-758"0"0,0 0-3 0 0,0 0 553 0 0,0 0 545 0 0,0 0 167 0 0,0 0-138 0 0,0 0-265 0 0,0 0-265 0 0,33-3-214 0 0,103-10-156 0 0,14-8 826 0 0,139-20-933 0 0,-198 23-3482 0 0,-33-3-7607 0 0,-47 17 3122 0 0</inkml:trace>
  <inkml:trace contextRef="#ctx0" brushRef="#br0" timeOffset="880.498">670 969 0 0 0,'135'-18'0'0'0,"-122"15"1569"0"0,-13 2 7227 0 0,-17-3-8663 0 0,-80 4 3008 0 0,-71 61-1389 0 0,159-61-2955 0 0,14-21-9758 0 0,-1 14 7734 0 0</inkml:trace>
  <inkml:trace contextRef="#ctx0" brushRef="#br0" timeOffset="1779.836">1202 810 1248 0 0,'0'0'1562'0'0,"0"0"-194"0"0,0 0-46 0 0,0 0 107 0 0,0 0 38 0 0,0 0-93 0 0,0 0-99 0 0,0 0-84 0 0,0 0-72 0 0,0 0-39 0 0,0 0-120 0 0,0 0-130 0 0,15 1-74 0 0,97 1 1286 0 0,161-8 696 0 0,-267 0-4810 0 0,-5-3-7800 0 0,-1 9 967 0 0</inkml:trace>
  <inkml:trace contextRef="#ctx0" brushRef="#br0" timeOffset="1997.224">1421 589 4897 0 0,'0'0'930'0'0,"0"0"75"0"0,0 0 347 0 0,0 0 335 0 0,0 0 83 0 0,0 0-172 0 0,0 0-310 0 0,-3 35-377 0 0,-13 111-315 0 0,-12 148-1192 0 0,34-264-2320 0 0,5-12-5574 0 0,-6-10 4458 0 0</inkml:trace>
  <inkml:trace contextRef="#ctx0" brushRef="#br0" timeOffset="2585.719">1744 1127 8074 0 0,'0'0'1181'0'0,"0"0"-254"0"0,0 0 39 0 0,0 0 277 0 0,0 0 189 0 0,0 0-52 0 0,0 0-232 0 0,0 0-315 0 0,0 0-231 0 0,0 0-141 0 0,0 0-49 0 0,21-33-6 0 0,66-105 20 0 0,6 6 698 0 0,102-106-13 0 0,-195 239-1124 0 0,0-1-1 0 0,0 1 1 0 0,0-1-1 0 0,0 0 1 0 0,0 1-1 0 0,1-1 1 0 0,-1 1-1 0 0,0-1 1 0 0,0 0 0 0 0,0 1-1 0 0,1-1 1 0 0,-1 1-1 0 0,0-1 1 0 0,0 0-1 0 0,1 1 1 0 0,-1-1 0 0 0,0 0-1 0 0,1 0 1 0 0,-1 1-1 0 0,0-1 1 0 0,1 0-1 0 0,-1 0 1 0 0,1 1-1 0 0,-1-1 1 0 0,0 0 0 0 0,1 0-1 0 0,-1 0 1 0 0,1 0-1 0 0,-1 0 1 0 0,1 0-1 0 0,-1 0 1 0 0,0 0 0 0 0,1 0-1 0 0,-1 0 1 0 0,1 0-1 0 0,-1 0 1 0 0,1 0-1 0 0,-1 0 1 0 0,1 0-1 0 0,-1 0 1 0 0,0 0 0 0 0,1 0-1 0 0,-1-1 1 0 0,1 1-1 0 0,-1 0 1 0 0,0 0-1 0 0,1 0 1 0 0,-1-1 0 0 0,0 1-1 0 0,1 0 1 0 0,-1-1-1 0 0,0 1 1 0 0,1 0-1 0 0,-1-1 1 0 0,0 1-1 0 0,0 0 1 0 0,1-1 0 0 0,-1 1-1 0 0,0 0 1 0 0,0-1-1 0 0,0 1 1 0 0,1-1-1 0 0,-1 1 1 0 0,0-1 0 0 0,0 1-1 0 0,0-1 14 0 0,7 188-59 0 0,-7-185 61 0 0,1 1 0 0 0,-1-1-1 0 0,0 0 1 0 0,1 0 0 0 0,-1 0-1 0 0,1 0 1 0 0,0 0 0 0 0,0-1-1 0 0,0 1 1 0 0,0 0 0 0 0,0 0-1 0 0,0 0 1 0 0,0-1 0 0 0,0 1-1 0 0,1-1 1 0 0,-1 1 0 0 0,1-1-1 0 0,-1 1 1 0 0,1-1 0 0 0,0 0-1 0 0,-1 0 1 0 0,1 0 0 0 0,0 0-1 0 0,0 0 1 0 0,0 0 0 0 0,-1 0-1 0 0,1 0 1 0 0,0-1 0 0 0,0 1-1 0 0,0-1 1 0 0,1 0 0 0 0,-1 1-1 0 0,0-1 1 0 0,0 0 0 0 0,0 0-1 0 0,0 0 1 0 0,0-1 0 0 0,0 1-1 0 0,0 0 1 0 0,0-1 0 0 0,0 1-1 0 0,0-1 1 0 0,0 0 0 0 0,1 0-2 0 0,130-125 158 0 0,-99 89-186 0 0,137-163-410 0 0,-135 166 427 0 0,-35 33 7 0 0,-1 1-44 0 0,-37 148 216 0 0,30-126-194 0 0,1 0 0 0 0,0 0 1 0 0,2 1-1 0 0,1 0 0 0 0,1 0 0 0 0,0 0 0 0 0,2 0 0 0 0,1 8 26 0 0,35 36-2691 0 0,-15-53-1732 0 0,5-9-3763 0 0,-18-5 3042 0 0</inkml:trace>
  <inkml:trace contextRef="#ctx0" brushRef="#br0" timeOffset="3005.519">2931 781 0 0 0,'0'0'277'0'0,"0"0"930"0"0,0 0 411 0 0,0 0 86 0 0,0 0-66 0 0,0 0-224 0 0,-8 32-331 0 0,-24 100-234 0 0,25-84 445 0 0,6-39 2436 0 0,8-22 488 0 0,1 0-3544 0 0,70-186 2146 0 0,-67 166-2788 0 0,1 1 0 0 0,2 0-1 0 0,2 1 1 0 0,0 0 0 0 0,2 2 0 0 0,2 0-1 0 0,0 1 1 0 0,2 1 0 0 0,1 0 0 0 0,19-16-32 0 0,-2 24-136 0 0,-33 57-251 0 0,-12 58 174 0 0,0 2-3660 0 0,15-68-3971 0 0,-6-24 3073 0 0,-1-1-849 0 0</inkml:trace>
  <inkml:trace contextRef="#ctx0" brushRef="#br0" timeOffset="3549.019">3513 718 2000 0 0,'0'0'1737'0'0,"0"0"-128"0"0,0 0-35 0 0,0 0-63 0 0,0 0-145 0 0,0 0-175 0 0,0 0-182 0 0,0 0-185 0 0,0 0-210 0 0,0 0-193 0 0,0 0-154 0 0,0 0-100 0 0,0 0-62 0 0,-24 17-46 0 0,-70 55-33 0 0,54-24-24 0 0,36-38-45 0 0,1-1 0 0 0,0 1 0 0 0,0 0 0 0 0,0 0 0 0 0,2 1 0 0 0,-1-1 0 0 0,1 0 0 0 0,1 1 0 0 0,0-1 1 0 0,0 0-1 0 0,2 7 43 0 0,-1-13-4 0 0,0 0 1 0 0,1 0 0 0 0,-1 0 0 0 0,1 0-1 0 0,0 0 1 0 0,1 0 0 0 0,-1-1 0 0 0,1 1-1 0 0,-1-1 1 0 0,1 1 0 0 0,0-1 0 0 0,0 0-1 0 0,1 0 1 0 0,-1 0 0 0 0,1-1 0 0 0,-1 1-1 0 0,1-1 1 0 0,0 0 0 0 0,0 0 0 0 0,0 0-1 0 0,0-1 1 0 0,0 1 0 0 0,0-1 0 0 0,0 0-1 0 0,0 0 1 0 0,1 0 0 0 0,-1-1 0 0 0,0 1-1 0 0,1-1 1 0 0,-1 0 0 0 0,1-1 0 0 0,-1 1 3 0 0,3-1 165 0 0,-1 0 1 0 0,1 0 0 0 0,-1 0-1 0 0,0-1 1 0 0,0 0 0 0 0,0 0-1 0 0,0-1 1 0 0,0 0 0 0 0,-1 0-1 0 0,1 0 1 0 0,-1-1 0 0 0,0 1-1 0 0,0-1 1 0 0,0-1-1 0 0,0 1 1 0 0,-1-1 0 0 0,1 1-1 0 0,-1-1 1 0 0,0 0 0 0 0,-1-1-1 0 0,1 1 1 0 0,-1-1 0 0 0,0 0-1 0 0,-1 1 1 0 0,1-1 0 0 0,-1 0-1 0 0,0-1 1 0 0,-1 1 0 0 0,0 0-1 0 0,0 0 1 0 0,0-1 0 0 0,0 1-1 0 0,-1-1 1 0 0,0 1 0 0 0,-1 0-1 0 0,1-1 1 0 0,-2-5-166 0 0,1 10-128 0 0,1 1-1 0 0,-1-1 1 0 0,1 0 0 0 0,-1 1-1 0 0,0-1 1 0 0,0 1 0 0 0,0-1-1 0 0,0 1 1 0 0,0-1 0 0 0,0 1 0 0 0,0 0-1 0 0,0-1 1 0 0,0 1 0 0 0,-1 0-1 0 0,1 0 1 0 0,-1 0 0 0 0,1 0-1 0 0,-1 0 1 0 0,1 0 0 0 0,-1 0-1 0 0,1 1 1 0 0,-1-1 0 0 0,0 0 0 0 0,1 1-1 0 0,-1-1 1 0 0,0 1 0 0 0,1 0-1 0 0,-1 0 1 0 0,0-1 0 0 0,0 1-1 0 0,0 0 1 0 0,1 1 0 0 0,-1-1-1 0 0,0 0 1 0 0,0 0 0 0 0,1 1 0 0 0,-1-1-1 0 0,-1 1 129 0 0,3 0-41 0 0,0 0 1 0 0,-1-1-1 0 0,1 1 0 0 0,0 0 0 0 0,0 0 0 0 0,0-1 0 0 0,0 1 0 0 0,0 0 1 0 0,0 0-1 0 0,0-1 0 0 0,0 1 0 0 0,0 0 0 0 0,0-1 0 0 0,0 1 0 0 0,0 0 1 0 0,0 0-1 0 0,1-1 0 0 0,-1 1 0 0 0,0 0 0 0 0,1-1 0 0 0,-1 1 0 0 0,0 0 1 0 0,1-1-1 0 0,-1 1 0 0 0,1-1 0 0 0,-1 1 0 0 0,1 0 0 0 0,-1-1 0 0 0,1 0 1 0 0,-1 1-1 0 0,1-1 0 0 0,0 1 0 0 0,-1-1 0 0 0,1 1 0 0 0,0-1 0 0 0,-1 0 1 0 0,1 0-1 0 0,0 1 0 0 0,-1-1 0 0 0,1 0 0 0 0,0 0 0 0 0,0 0 0 0 0,-1 0 1 0 0,1 0-1 0 0,0 0 0 0 0,0 0 0 0 0,-1 0 0 0 0,1 0 0 0 0,0 0 0 0 0,-1 0 1 0 0,1 0-1 0 0,0-1 0 0 0,0 1 0 0 0,-1 0 0 0 0,1-1 41 0 0,88 7 317 0 0,-30-9-3096 0 0,-27-3-3671 0 0,-24 5 2450 0 0</inkml:trace>
  <inkml:trace contextRef="#ctx0" brushRef="#br0" timeOffset="3799.577">4015 762 5377 0 0,'0'0'2090'0'0,"0"0"-138"0"0,0 0 25 0 0,0 0-65 0 0,0 0-298 0 0,0 0-406 0 0,0 0-352 0 0,0 0-288 0 0,0 0-201 0 0,-29 34-121 0 0,-92 102-74 0 0,58-62 54 0 0,-50 84-2646 0 0,108-150 1244 0 0,-9 12-3374 0 0,10-8-4573 0 0,4-12 7827 0 0</inkml:trace>
  <inkml:trace contextRef="#ctx0" brushRef="#br0" timeOffset="4289.45">4065 1053 7722 0 0,'0'0'1819'0'0,"0"0"-415"0"0,0 0-138 0 0,0 0-31 0 0,0 0-129 0 0,0 0-227 0 0,0 0-220 0 0,0 0-196 0 0,0 0-166 0 0,0 0-134 0 0,0 0-58 0 0,0 0-34 0 0,-12 21-30 0 0,-53 94 19 0 0,12-59 370 0 0,52-56-305 0 0,1 0 43 0 0,0 0 12 0 0,2-7-184 0 0,0 0-1 0 0,0 0 0 0 0,0 0 1 0 0,1 1-1 0 0,0-1 0 0 0,0 1 1 0 0,0 0-1 0 0,1 0 0 0 0,0 0 1 0 0,0 0-1 0 0,1 0 0 0 0,0 1 1 0 0,0 0-1 0 0,0 0 0 0 0,0 0 1 0 0,1 1-1 0 0,0 0 0 0 0,0 0 5 0 0,13-13 28 0 0,8-6-78 0 0,1 1 0 0 0,1 1 0 0 0,1 2 0 0 0,0 1 0 0 0,2 1 0 0 0,0 2 0 0 0,0 1 0 0 0,1 2 0 0 0,1 1 0 0 0,24-4 50 0 0,64-4-200 0 0,-119 21 250 0 0,0 0 0 0 0,-1 0 1 0 0,1 0-1 0 0,-1 1 0 0 0,1-1 0 0 0,-1 1 0 0 0,0-1 0 0 0,0 1 1 0 0,0-1-1 0 0,-1 1 0 0 0,1 0 0 0 0,-1 0 0 0 0,1 0 0 0 0,-1 0 1 0 0,0 0-1 0 0,0 1 0 0 0,0-1 0 0 0,-1 0 0 0 0,1 0 0 0 0,-1 1 1 0 0,0-1-1 0 0,0 0 0 0 0,0 0 0 0 0,0 1 0 0 0,0-1 0 0 0,-1 1-50 0 0,1 1 69 0 0,-1 0-1 0 0,0 0 0 0 0,0 0 0 0 0,0 0 0 0 0,-1 0 1 0 0,0-1-1 0 0,0 1 0 0 0,0-1 0 0 0,0 1 1 0 0,-1-1-1 0 0,1 0 0 0 0,-1 1 0 0 0,0-2 1 0 0,-1 1-1 0 0,1 0 0 0 0,-1-1 0 0 0,1 1 0 0 0,-1-1 1 0 0,0 0-1 0 0,0 0 0 0 0,-1 0 0 0 0,1-1 1 0 0,-1 0-1 0 0,1 0 0 0 0,-2 1-68 0 0,-5 1 64 0 0,1 1 0 0 0,-1-2 1 0 0,0 1-1 0 0,0-2 0 0 0,0 1 0 0 0,0-1 0 0 0,-1-1 0 0 0,1 0 0 0 0,0-1 1 0 0,-12-1-65 0 0,16 0-131 0 0,-1-1 0 0 0,1-1 0 0 0,0 1 1 0 0,0-1-1 0 0,0 0 0 0 0,0-1 0 0 0,1 1 1 0 0,-1-1-1 0 0,1-1 0 0 0,0 1 1 0 0,0-1-1 0 0,0 0 0 0 0,1-1 0 0 0,-5-5 131 0 0,-15-22-3706 0 0,10 0-3919 0 0,10 21-302 0 0</inkml:trace>
  <inkml:trace contextRef="#ctx0" brushRef="#br0" timeOffset="5021.002">3426 136 0 0 0,'0'0'2477'0'0,"0"0"-856"0"0,0 0-215 0 0,0 0 106 0 0,0 0 122 0 0,0 0 41 0 0,0 0-75 0 0,0 0-165 0 0,0 0-201 0 0,0 0-183 0 0,0 0-108 0 0,0 0-91 0 0,0 0-80 0 0,20-3-91 0 0,91-15 385 0 0,-31 17 230 0 0,-79 2-1284 0 0,0 0 0 0 0,0 1 0 0 0,0-1 0 0 0,0 0 0 0 0,-1 0 0 0 0,1 0 0 0 0,0 1 0 0 0,-1-1-1 0 0,1 0 1 0 0,-1 1 0 0 0,0-1 0 0 0,1 0 0 0 0,-1 1 0 0 0,0-1 0 0 0,0 1 0 0 0,0-1 0 0 0,0 0 0 0 0,0 1 0 0 0,0-1-1 0 0,0 1 1 0 0,0-1 0 0 0,-1 0 0 0 0,1 1 0 0 0,0-1 0 0 0,-1 0 0 0 0,1 1 0 0 0,-1-1 0 0 0,0 0 0 0 0,1 0 0 0 0,-1 1-12 0 0,-7 10 97 0 0,4-5-81 0 0,-1 0 0 0 0,1 0 0 0 0,0 0 0 0 0,1 0 0 0 0,-1 1 0 0 0,1-1 0 0 0,1 1 1 0 0,0 0-1 0 0,0 0 0 0 0,0 0 0 0 0,1 0 0 0 0,0 0 0 0 0,1 0 0 0 0,0 6-16 0 0,2-10 16 0 0,1 0-1 0 0,-1 0 1 0 0,1 0 0 0 0,0-1-1 0 0,0 1 1 0 0,1-1-1 0 0,-1 0 1 0 0,1 0-1 0 0,-1 0 1 0 0,1-1 0 0 0,0 1-1 0 0,0-1 1 0 0,0 0-1 0 0,0 0 1 0 0,1 0-1 0 0,-1 0 1 0 0,1-1-1 0 0,-1 0 1 0 0,1 0 0 0 0,-1 0-1 0 0,1 0 1 0 0,-1-1-1 0 0,1 0 1 0 0,1 0-16 0 0,107-7-544 0 0,-77-1-2767 0 0,0-2-4198 0 0,-17 6-3436 0 0</inkml:trace>
</inkml:ink>
</file>

<file path=ppt/ink/ink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9:02.0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0 785 1208 0 0,'0'0'574'0'0,"0"0"-32"0"0,0 0 332 0 0,0 0 313 0 0,0 0 143 0 0,0 0-30 0 0,36-11-137 0 0,112-36-127 0 0,-45-1 970 0 0,-49 11-1165 0 0,-2-2 1 0 0,-1-3-1 0 0,-2-1 1 0 0,-2-3-1 0 0,-3-2 1 0 0,-1-1-1 0 0,-2-2 1 0 0,16-31-842 0 0,-33 48 229 0 0,1 1 1 0 0,1 2-1 0 0,2 0 0 0 0,30-25-229 0 0,10 11 23 0 0,-66 43-24 0 0,0 1 0 0 0,1-1 0 0 0,-1 1 0 0 0,1 0 0 0 0,-1 0 0 0 0,1 0 0 0 0,-1 0 0 0 0,1 1 0 0 0,0-1 0 0 0,0 1 0 0 0,-1 0 0 0 0,1-1 0 0 0,0 1 0 0 0,-1 1 0 0 0,1-1 0 0 0,0 0 0 0 0,0 0 0 0 0,-1 1 0 0 0,1 0 0 0 0,-1-1 0 0 0,1 1 0 0 0,0 0 0 0 0,-1 0 0 0 0,1 1 0 0 0,-1-1 0 0 0,0 0 0 0 0,2 2 1 0 0,6 12 13 0 0,-1-1-1 0 0,-1 1 0 0 0,0 0 1 0 0,-1 1-1 0 0,-1-1 0 0 0,0 1 1 0 0,-2 1-1 0 0,1-1 0 0 0,-2 1 0 0 0,0 0 1 0 0,-1 0-1 0 0,-1 0 0 0 0,-1 8-12 0 0,4 22 39 0 0,-1 1-1 0 0,-3-1 1 0 0,-2 1 0 0 0,-3-1-1 0 0,-1 0 1 0 0,-2 0-1 0 0,-2 0 1 0 0,-2-2-1 0 0,-3 1 1 0 0,-8 17-39 0 0,14-43-81 0 0,-1 0 0 0 0,0 0 0 0 0,-2-1-1 0 0,0 0 1 0 0,-1-1 0 0 0,-1 0 0 0 0,-1-1 0 0 0,0-1 0 0 0,-1 0 0 0 0,-1-2 0 0 0,0 1 0 0 0,-1-2 0 0 0,0 0-1 0 0,-1-2 1 0 0,-1 0 0 0 0,0-1 0 0 0,0-1 0 0 0,-1 0 0 0 0,0-2 0 0 0,0 0 0 0 0,-1-2 0 0 0,0 0 0 0 0,0-2 0 0 0,0 0-1 0 0,0-1 1 0 0,-15-2 81 0 0,31-1-274 0 0,0 0 0 0 0,-1 0 0 0 0,1 0-1 0 0,0-1 1 0 0,0 0 0 0 0,1-1 0 0 0,-1 1-1 0 0,0-1 1 0 0,1 0 0 0 0,-1 0 0 0 0,1-1 0 0 0,0 1-1 0 0,0-1 1 0 0,1-1 0 0 0,-1 1 0 0 0,1-1-1 0 0,0 1 1 0 0,0-1 0 0 0,0 0 0 0 0,-2-5 274 0 0,1 1-1000 0 0,0-1 1 0 0,1 0 0 0 0,0 0 0 0 0,0-1 0 0 0,1 1 0 0 0,1-1-1 0 0,0 0 1 0 0,0 0 0 0 0,1 0 0 0 0,0 0 0 0 0,1-3 999 0 0,0-9-827 0 0</inkml:trace>
  <inkml:trace contextRef="#ctx0" brushRef="#br0" timeOffset="380.2">1456 550 136 0 0,'0'0'1178'0'0,"0"0"187"0"0,0 0 326 0 0,0 0 398 0 0,0 0 267 0 0,0 0-7 0 0,0 0-288 0 0,0 0-542 0 0,0 0-594 0 0,0 0-413 0 0,0 0-164 0 0,0 0-40 0 0,-12 10-28 0 0,-1 0-233 0 0,-1-1-4 0 0,1 1-1 0 0,-1 1 0 0 0,2 0 0 0 0,0 0 1 0 0,0 1-1 0 0,1 1 0 0 0,0 0 0 0 0,1 0 1 0 0,1 1-1 0 0,0 0 0 0 0,1 1 0 0 0,1 0 1 0 0,0 0-1 0 0,-4 13-42 0 0,11-24-6 0 0,-1 0 0 0 0,0 0 0 0 0,1 0 0 0 0,0 0 0 0 0,0 0 0 0 0,0 1 0 0 0,0-1 0 0 0,1 0 0 0 0,-1 0 0 0 0,1 0 0 0 0,0 0 0 0 0,1-1 1 0 0,-1 1-1 0 0,0 0 0 0 0,1 0 0 0 0,0-1 0 0 0,0 1 0 0 0,0-1 0 0 0,1 1 0 0 0,-1-1 0 0 0,1 0 0 0 0,-1 0 0 0 0,1 0 0 0 0,0-1 0 0 0,0 1 0 0 0,0 0 0 0 0,1-1 0 0 0,-1 0 0 0 0,1 0 0 0 0,-1 0 1 0 0,1 0-1 0 0,0-1 0 0 0,0 1 0 0 0,-1-1 0 0 0,5 1 6 0 0,8 2 222 0 0,0-1 1 0 0,0-1-1 0 0,0 0 0 0 0,0-1 1 0 0,0-1-1 0 0,1 0 0 0 0,-1-1 1 0 0,0-1-1 0 0,0-1 1 0 0,0 0-1 0 0,0-1 0 0 0,-1 0 1 0 0,1-1-1 0 0,-1-1 0 0 0,-1-1 1 0 0,1 0-1 0 0,-1-1 1 0 0,0 0-1 0 0,-1-1 0 0 0,1-1 1 0 0,-2 0-1 0 0,0-1 0 0 0,0 0 1 0 0,10-13-223 0 0,-19 20 45 0 0,1-1-1 0 0,-1 1 1 0 0,1-1 0 0 0,-1 0 0 0 0,-1 1-1 0 0,1-1 1 0 0,-1-1 0 0 0,0 1 0 0 0,0 0 0 0 0,0-1-1 0 0,-1 1 1 0 0,0-1 0 0 0,0 1 0 0 0,0-1-1 0 0,-1 1 1 0 0,1-1 0 0 0,-1 0 0 0 0,-1 1-1 0 0,1-1 1 0 0,-1 1 0 0 0,0-1 0 0 0,0 1 0 0 0,-1-1-1 0 0,0 1 1 0 0,0-1 0 0 0,0 1 0 0 0,0 0-1 0 0,-1 0 1 0 0,0 0 0 0 0,0 1 0 0 0,0-1-1 0 0,-1 1 1 0 0,1-1 0 0 0,-1 1 0 0 0,0 0-1 0 0,-1 0 1 0 0,-1 0-45 0 0,-5-4-307 0 0,-1 1 1 0 0,0 1-1 0 0,0 0 0 0 0,0 0 0 0 0,-1 1 0 0 0,0 1 0 0 0,0 0 0 0 0,0 1 0 0 0,0 1 1 0 0,-8-1 306 0 0,-31-1-4277 0 0,-1 3-4412 0 0,32 1 182 0 0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8.2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204 23 7850 0 0,'0'0'1759'0'0,"0"0"-247"0"0,0 0-152 0 0,0 0-155 0 0,0 0-207 0 0,0 0-181 0 0,0 0-135 0 0,0 0-83 0 0,-29 32-80 0 0,-88 101-95 0 0,71-57 17 0 0,44-63-362 0 0,0-9-49 0 0,0 1 0 0 0,1 0 0 0 0,0-1 0 0 0,0 1 1 0 0,0 0-1 0 0,0 0 0 0 0,1-1 0 0 0,0 1 0 0 0,0 0 0 0 0,0 0 0 0 0,0 0 0 0 0,1 0 0 0 0,0-1 0 0 0,0 1 0 0 0,0 0 0 0 0,1 0 0 0 0,-1-1 0 0 0,1 1 0 0 0,0-1 0 0 0,1 0 0 0 0,-1 0 1 0 0,1 1-1 0 0,-1-1 0 0 0,1-1 0 0 0,1 1 0 0 0,-1 0 0 0 0,0-1 0 0 0,1 0 0 0 0,0 0 0 0 0,0 0 0 0 0,0 0 0 0 0,0 0 0 0 0,0-1 0 0 0,0 0 0 0 0,1 0 0 0 0,-1 0 0 0 0,2 0-30 0 0,1 0 154 0 0,0-1 0 0 0,0 0-1 0 0,1 0 1 0 0,-1-1 0 0 0,0 0-1 0 0,1 0 1 0 0,-1-1 0 0 0,0 0-1 0 0,0 0 1 0 0,0-1 0 0 0,1 0-1 0 0,-1 0 1 0 0,-1 0 0 0 0,1-1-1 0 0,0 0 1 0 0,-1-1 0 0 0,1 1-1 0 0,-1-1 1 0 0,0 0 0 0 0,0-1-1 0 0,-1 0 1 0 0,1 0 0 0 0,-1 0-1 0 0,0 0 1 0 0,1-2-154 0 0,2-3 87 0 0,-1-1 0 0 0,1 1 0 0 0,-2-1 0 0 0,1-1 1 0 0,-2 1-1 0 0,1-1 0 0 0,-2 0 0 0 0,1 0 0 0 0,-2-1 0 0 0,0 1 0 0 0,0-1 0 0 0,-1 0 0 0 0,-1 0 1 0 0,0-2-88 0 0,-1 7-97 0 0,0-1 0 0 0,0 0 0 0 0,-1 1 0 0 0,-1-1 1 0 0,1 1-1 0 0,-1-1 0 0 0,-1 1 0 0 0,1 0 0 0 0,-2-1 1 0 0,1 1-1 0 0,-1 1 0 0 0,0-1 0 0 0,-1 1 0 0 0,1-1 1 0 0,-2 1-1 0 0,1 0 0 0 0,-5-4 97 0 0,-34-18-3984 0 0,-10 19-4984 0 0,43 10-853 0 0</inkml:trace>
</inkml:ink>
</file>

<file path=ppt/ink/ink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9:05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1 251 4481 0 0,'0'0'1076'0'0,"0"0"-354"0"0,0 0 286 0 0,0 0 472 0 0,0 0 298 0 0,0 0 20 0 0,0 0-142 0 0,0 0-170 0 0,0 0-177 0 0,0 0-164 0 0,34-3-188 0 0,109-10-165 0 0,-15-5 963 0 0,96-19-130 0 0,-54 34-1447 0 0,-170 3-166 0 0,0 0 31 0 0,0 0 48 0 0,0 0 61 0 0,0 0 57 0 0,0 0 30 0 0,-23-12 560 0 0,-150-130-354 0 0,149 119-2603 0 0,23 23 510 0 0,1 0-774 0 0,1 0-2478 0 0,2 1 569 0 0,-1 2-5446 0 0</inkml:trace>
</inkml:ink>
</file>

<file path=ppt/ink/ink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9:04.5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308 254 3137 0 0,'0'0'521'0'0,"0"0"-352"0"0,0 0-76 0 0,0 0 141 0 0,0 0 142 0 0,0 0 55 0 0,-20 31-47 0 0,-60 100-122 0 0,9 5 74 0 0,-28 64 590 0 0,62-136 283 0 0,76-140 5789 0 0,47-48-6132 0 0,-66 96-210 0 0,279-354 1069 0 0,-186 261-1268 0 0,-113 120-493 0 0,-29 402 111 0 0,29-393-85 0 0,0-1 1 0 0,0 0-1 0 0,1 1 1 0 0,0-1-1 0 0,1 0 1 0 0,-1 0-1 0 0,1 0 1 0 0,1 0-1 0 0,-1 0 1 0 0,1 0-1 0 0,1 0 1 0 0,-1-1-1 0 0,1 0 1 0 0,0 0-1 0 0,0 0 1 0 0,2 1 9 0 0,-3-6 13 0 0,0 0 0 0 0,0 0 1 0 0,1 0-1 0 0,-1 0 0 0 0,0-1 0 0 0,0 1 1 0 0,1-1-1 0 0,-1 0 0 0 0,1 0 1 0 0,-1 0-1 0 0,0 0 0 0 0,0-1 1 0 0,1 0-1 0 0,-1 1 0 0 0,0-1 0 0 0,0 0 1 0 0,1 0-1 0 0,-1-1 0 0 0,0 1 1 0 0,0-1-1 0 0,-1 1 0 0 0,1-1 1 0 0,0 0-1 0 0,0 0 0 0 0,-1 0 0 0 0,0-1 1 0 0,1 1-1 0 0,-1-1 0 0 0,0 1 1 0 0,0-1-1 0 0,0 0 0 0 0,0 0 1 0 0,-1 1-1 0 0,1-1 0 0 0,-1 0 0 0 0,1-1-12 0 0,0 1 1 0 0,193-277 386 0 0,-149 215-374 0 0,119-145 119 0 0,-157 267-40 0 0,-32 179 385 0 0,23-226-481 0 0,1-1 0 0 0,0 0 0 0 0,1 0 0 0 0,0 0 1 0 0,1 1-1 0 0,0-1 0 0 0,0-1 0 0 0,0 1 0 0 0,2 0 0 0 0,-1 0 1 0 0,1-1-1 0 0,0 0 0 0 0,1 0 0 0 0,-1 0 0 0 0,2 0 0 0 0,-1-1 1 0 0,6 5 2 0 0,24 3-1512 0 0,-12-30-3738 0 0,-12-6-3208 0 0,-8 13 3472 0 0</inkml:trace>
  <inkml:trace contextRef="#ctx0" brushRef="#br0" timeOffset="1950.173">1648 191 0 0 0,'0'0'1307'0'0,"0"0"-191"0"0,0 0-66 0 0,0 0 70 0 0,0 0 71 0 0,0 0-56 0 0,0 0-186 0 0,0 0-182 0 0,0 0-11 0 0,0 0 113 0 0,0 0 140 0 0,0 0 90 0 0,0 0-45 0 0,10 1-109 0 0,152-10 3993 0 0,17-5-2961 0 0,-142 12-1559 0 0,-18 1-1087 0 0,-1 0-3301 0 0,-18 1 1744 0 0,0 0-850 0 0,0 0-1516 0 0,0 0-2575 0 0</inkml:trace>
  <inkml:trace contextRef="#ctx0" brushRef="#br0" timeOffset="2212.098">1687 438 8922 0 0,'0'0'1644'0'0,"0"0"-589"0"0,0 0-195 0 0,0 0 277 0 0,0 0 304 0 0,0 0 128 0 0,0 0-128 0 0,0 0-277 0 0,0 0-223 0 0,0 0-180 0 0,0 0-127 0 0,0 0-90 0 0,0 0-107 0 0,33-2-94 0 0,104-3-94 0 0,49-21-334 0 0,-155 23-848 0 0,6-1-2804 0 0,-15 3-4876 0 0,-12 1-1161 0 0</inkml:trace>
  <inkml:trace contextRef="#ctx0" brushRef="#br0" timeOffset="10069.667">1342 603 0 0 0,'0'0'527'0'0,"0"0"432"0"0,0 0 204 0 0,0 0 98 0 0,0 0 61 0 0,0 0-43 0 0,0 0-107 0 0,0 0-149 0 0,0 0-210 0 0,0 0-176 0 0,-3 0-181 0 0,-10-3-172 0 0,9 3-102 0 0,16 125 3114 0 0,9 91-4701 0 0,-26-201-7770 0 0,3-14 5381 0 0</inkml:trace>
  <inkml:trace contextRef="#ctx0" brushRef="#br0" timeOffset="10500.221">1208 636 0 0 0,'0'0'488'0'0,"0"0"568"0"0,0 0 246 0 0,0 0 62 0 0,0 0-59 0 0,0 0-120 0 0,0 0-225 0 0,0 0-185 0 0,0 0-132 0 0,0 0-70 0 0,0 0-10 0 0,0 0-16 0 0,14-14-7 0 0,42-46 7 0 0,-55 59-497 0 0,0-1-1 0 0,1 0 1 0 0,-1 1-1 0 0,0 0 1 0 0,1-1 0 0 0,0 1-1 0 0,-1 0 1 0 0,1 0 0 0 0,0-1-1 0 0,-1 1 1 0 0,1 1-1 0 0,0-1 1 0 0,0 0 0 0 0,0 0-1 0 0,0 1 1 0 0,0-1 0 0 0,-1 1-1 0 0,1-1 1 0 0,0 1 0 0 0,0 0-1 0 0,0 0 1 0 0,1 0-1 0 0,-1 0 1 0 0,0 0 0 0 0,0 0-1 0 0,0 1-49 0 0,9 0 368 0 0,-1-2-244 0 0,0 1 0 0 0,0 0 1 0 0,0 0-1 0 0,0 1 1 0 0,0 1-1 0 0,-1-1 1 0 0,1 2-1 0 0,0-1 1 0 0,-1 1-1 0 0,1 0 1 0 0,-1 1-1 0 0,0 0 1 0 0,0 1-1 0 0,-1 0 1 0 0,5 3-125 0 0,30 51 369 0 0,-37-31-84 0 0,-30 1 126 0 0,-99 37-2733 0 0,89-51 671 0 0,-13 5-2025 0 0,13-11-4014 0 0,25-6 6591 0 0</inkml:trace>
</inkml:ink>
</file>

<file path=ppt/ink/ink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9:20.3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367 446 0 0 0,'0'0'548'0'0,"0"0"782"0"0,0 0 317 0 0,0 0 76 0 0,0 0-4 0 0,0 0-75 0 0,0 0-160 0 0,0 0-175 0 0,0 0-218 0 0,0 0-215 0 0,3-7-195 0 0,10-23-175 0 0,-10 79 1054 0 0,-16 425 771 0 0,2-341-2716 0 0,14-181-15575 0 0,-3 37 13856 0 0</inkml:trace>
  <inkml:trace contextRef="#ctx0" brushRef="#br0" timeOffset="282.794">21 512 1776 0 0,'0'0'1290'0'0,"0"0"-424"0"0,0 0 42 0 0,0 0 373 0 0,0 0 240 0 0,0 0 27 0 0,0 0-74 0 0,0 0-143 0 0,0 0-139 0 0,33-3-108 0 0,103-13-121 0 0,4-14 1167 0 0,226-61 186 0 0,-266 81-2956 0 0,-99 10 524 0 0,0 1-1 0 0,0-1 1 0 0,0 0 0 0 0,0 1-1 0 0,0-1 1 0 0,0 1 0 0 0,0-1-1 0 0,0 1 1 0 0,0 0 0 0 0,-1 0-1 0 0,1-1 1 0 0,0 1 0 0 0,0 0-1 0 0,0 0 1 0 0,-1 0 0 0 0,1 0 0 0 0,-1-1-1 0 0,1 1 1 0 0,-1 0 0 0 0,1 0-1 0 0,-1 0 1 0 0,1 0 0 0 0,-1 0-1 0 0,0 1 1 0 0,0-1 0 0 0,1 0-1 0 0,-1 0 1 0 0,0 0 0 0 0,0 0-1 0 0,0 0 1 0 0,0 0 0 0 0,0 0-1 0 0,0 0 1 0 0,-1 0 0 0 0,1 1-1 0 0,0-1 117 0 0,-13 39-9534 0 0,6-28 4216 0 0</inkml:trace>
  <inkml:trace contextRef="#ctx0" brushRef="#br0" timeOffset="536.191">1 1134 4689 0 0,'0'0'1116'0'0,"0"0"3"0"0,0 0 260 0 0,0 0 341 0 0,0 0 86 0 0,0 0-181 0 0,0 0-269 0 0,0 0-284 0 0,0 0-240 0 0,0 0-164 0 0,0 0-125 0 0,35-1-91 0 0,110-7-70 0 0,27-19 338 0 0,-13-9-2472 0 0,-55 10-8517 0 0,-86 21 5712 0 0,-5 2 1656 0 0</inkml:trace>
  <inkml:trace contextRef="#ctx0" brushRef="#br0" timeOffset="1102.098">763 1035 5969 0 0,'0'0'502'0'0,"0"0"-238"0"0,0 0-7 0 0,0 0 287 0 0,0 0 227 0 0,0 0 65 0 0,0 0-58 0 0,0 0-141 0 0,0 0-155 0 0,0 0-122 0 0,0 0-104 0 0,-2 33-72 0 0,-5 101-63 0 0,-4 45 227 0 0,-12-124 474 0 0,20-59 1875 0 0,1-17-2320 0 0,5-3-220 0 0,0 1 0 0 0,1 0 0 0 0,2 1 0 0 0,0-1-1 0 0,1 1 1 0 0,2 0 0 0 0,0 1 0 0 0,8-13-157 0 0,1-6 177 0 0,1 3-7 0 0,1 2 1 0 0,3 0-1 0 0,0 1 1 0 0,2 1-1 0 0,13-11-170 0 0,-31 35 16 0 0,113-91 128 0 0,-118 98-146 0 0,0 1 0 0 0,0-1-1 0 0,1 1 1 0 0,-1 0-1 0 0,0-1 1 0 0,1 1 0 0 0,-1 0-1 0 0,1 1 1 0 0,0-1-1 0 0,-1 0 1 0 0,1 1 0 0 0,0-1-1 0 0,-1 1 1 0 0,1 0-1 0 0,0 0 1 0 0,-1 0 0 0 0,1 0-1 0 0,0 0 1 0 0,-1 1-1 0 0,1-1 1 0 0,0 1 0 0 0,-1 0-1 0 0,1 0 1 0 0,-1 0-1 0 0,1 0 1 0 0,-1 0 0 0 0,1 0-1 0 0,-1 1 1 0 0,0-1-1 0 0,0 1 1 0 0,0-1 0 0 0,1 1-1 0 0,-2 0 1 0 0,1 0 0 0 0,0 0-1 0 0,0 0 1 0 0,-1 0-1 0 0,1 1 1 0 0,-1-1 0 0 0,1 0-1 0 0,-1 1 1 0 0,0-1-1 0 0,0 1 1 0 0,0-1 0 0 0,-1 1-1 0 0,1 0 1 0 0,0-1-1 0 0,-1 1 1 0 0,0 1 2 0 0,1 3 12 0 0,0 1-1 0 0,0 0 1 0 0,-1 0 0 0 0,-1 0 0 0 0,1 0-1 0 0,-1 0 1 0 0,-1-1 0 0 0,1 1-1 0 0,-1 0 1 0 0,-1-1 0 0 0,1 1 0 0 0,-1-1-1 0 0,-1 0 1 0 0,1 0 0 0 0,-1 0-1 0 0,0 0 1 0 0,-1-1 0 0 0,1 0 0 0 0,-1 0-1 0 0,-1 0 1 0 0,1 0 0 0 0,-1-1-1 0 0,0 0 1 0 0,0 0 0 0 0,-1 0 0 0 0,1-1-1 0 0,-1 0 1 0 0,-3 1-12 0 0,-1 0-392 0 0,1-1 1 0 0,-1 0-1 0 0,0 0 1 0 0,-1-1-1 0 0,1-1 0 0 0,0 0 1 0 0,-1 0-1 0 0,1-1 1 0 0,-1-1-1 0 0,1 0 0 0 0,-1 0 1 0 0,1-1-1 0 0,-1-1 1 0 0,-6-1 391 0 0,-32-26-9527 0 0,43 22 5676 0 0</inkml:trace>
  <inkml:trace contextRef="#ctx0" brushRef="#br0" timeOffset="2321.814">1914 475 1384 0 0,'0'0'1474'0'0,"0"0"-501"0"0,0 0-182 0 0,0 0 172 0 0,0 0 239 0 0,0 0 62 0 0,0 0-61 0 0,0 0 56 0 0,0 0 19 0 0,0 0 15 0 0,0 0-50 0 0,0 0-276 0 0,0 0-227 0 0,-2 23-113 0 0,-3 69-54 0 0,-15-12 522 0 0,11-60-825 0 0,0 1-253 0 0,-1 0 0 0 0,0-1 0 0 0,-1 0 1 0 0,-2 0-1 0 0,0-2 0 0 0,-1 1 0 0 0,0-2 0 0 0,-2 0 1 0 0,0 0-1 0 0,-1-2 0 0 0,0 0 0 0 0,-1-1 1 0 0,-1 0-1 0 0,0-2 0 0 0,-1 0 0 0 0,-1-2 1 0 0,1 0-1 0 0,-2-1 0 0 0,1-1 0 0 0,-1-1 0 0 0,0-1 1 0 0,-1-1-1 0 0,1-1 0 0 0,-1 0 0 0 0,-17-1-17 0 0,36-3-25 0 0,0 0-1 0 0,1 0 1 0 0,-1-1-1 0 0,0 1 1 0 0,1-1-1 0 0,-1 0 1 0 0,1 0-1 0 0,-1 0 1 0 0,1 0-1 0 0,-1-1 1 0 0,1 1-1 0 0,0-1 0 0 0,-1 0 1 0 0,1 0-1 0 0,0 0 1 0 0,0 0-1 0 0,0-1 1 0 0,1 1-1 0 0,-1-1 1 0 0,1 0-1 0 0,-1 0 1 0 0,1 0-1 0 0,0 0 1 0 0,0 0-1 0 0,0 0 0 0 0,1 0 1 0 0,-1-1-1 0 0,1 1 1 0 0,-1-1-1 0 0,1 1 1 0 0,0-1-1 0 0,1 0 1 0 0,-1 1-1 0 0,1-1 1 0 0,-1-2 25 0 0,0-4-26 0 0,1-1 1 0 0,0 1-1 0 0,0-1 0 0 0,1 1 1 0 0,1 0-1 0 0,0-1 1 0 0,0 1-1 0 0,1 0 1 0 0,0 0-1 0 0,0 1 1 0 0,1-1-1 0 0,2-2 26 0 0,1 1 47 0 0,0-1 1 0 0,0 1-1 0 0,1 1 0 0 0,0-1 1 0 0,1 2-1 0 0,0-1 0 0 0,1 1 1 0 0,0 0-1 0 0,0 1 0 0 0,1 1 0 0 0,0-1 1 0 0,0 1-1 0 0,1 1 0 0 0,0 0 1 0 0,0 1-1 0 0,0 1 0 0 0,10-3-47 0 0,-14 7 47 0 0,-1 0 0 0 0,1 0 0 0 0,-1 1 0 0 0,1 0 0 0 0,0 1 0 0 0,-1-1 0 0 0,0 1 0 0 0,1 1 0 0 0,-1 0 0 0 0,0 0 0 0 0,0 0 0 0 0,-1 1 0 0 0,1 0 0 0 0,-1 0 0 0 0,0 0 0 0 0,0 1 0 0 0,0 0 0 0 0,0 0 0 0 0,-1 1 0 0 0,0 0 0 0 0,0-1 0 0 0,0 2 0 0 0,-1-1 0 0 0,0 1-47 0 0,31 30 162 0 0,-14-19-86 0 0,1-1-1 0 0,1 0 1 0 0,0-2-1 0 0,1 0 1 0 0,1-2 0 0 0,0-1-1 0 0,0-1 1 0 0,2 0-1 0 0,-1-3 1 0 0,21 5-76 0 0,-25-12-2845 0 0,-17-3-1714 0 0,-3-3-3587 0 0,-2 4 3017 0 0</inkml:trace>
  <inkml:trace contextRef="#ctx0" brushRef="#br0" timeOffset="2701.919">1264 255 9842 0 0,'0'0'1396'0'0,"0"0"-650"0"0,0 0-73 0 0,0 0 333 0 0,0 0 253 0 0,0 0 37 0 0,0 0-166 0 0,0 0-221 0 0,30-5-162 0 0,100-12-111 0 0,121 2 1018 0 0,-248 14-1644 0 0,48-1 54 0 0,0-3 0 0 0,0-2 0 0 0,-1-3 0 0 0,0-1 1 0 0,6-5-65 0 0,-55 15-10 0 0,0 1 0 0 0,0-1 1 0 0,-1 0-1 0 0,1 0 0 0 0,0 0 0 0 0,0 1 1 0 0,-1-1-1 0 0,1 0 0 0 0,0 0 1 0 0,-1 0-1 0 0,1 0 0 0 0,-1 0 1 0 0,1-1-1 0 0,-1 1 0 0 0,0 0 1 0 0,1 0-1 0 0,-1 0 0 0 0,0 0 0 0 0,0 0 1 0 0,0 0-1 0 0,0-1 0 0 0,0 1 1 0 0,0 0-1 0 0,0 0 0 0 0,0 0 1 0 0,0 0-1 0 0,-1 0 0 0 0,1-1 1 0 0,0 1-1 0 0,-1 0 0 0 0,1 0 1 0 0,-1 0-1 0 0,1 0 0 0 0,-1 0 0 0 0,0 0 1 0 0,1 0-1 0 0,-1 0 0 0 0,0 1 1 0 0,0-1-1 0 0,0 0 0 0 0,1 0 1 0 0,-1 0-1 0 0,0 1 0 0 0,0-1 1 0 0,0 0-1 0 0,0 1 0 0 0,0-1 0 0 0,0 1 1 0 0,0 0-1 0 0,0-1 0 0 0,-1 1 1 0 0,1 0-1 0 0,0-1 0 0 0,0 1 1 0 0,0 0-1 0 0,0 0 0 0 0,0 0 1 0 0,-1 0-1 0 0,1 0 0 0 0,0 0 10 0 0,-284-66-1084 0 0,260 44-51 0 0,26 0-7784 0 0,3 14-986 0 0</inkml:trace>
</inkml:ink>
</file>

<file path=ppt/ink/ink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9:34.2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71 101 3313 0 0,'0'0'1265'0'0,"0"0"-322"0"0,0 0 53 0 0,0 0 230 0 0,0 0 165 0 0,0 0 28 0 0,0 0-101 0 0,0 0-209 0 0,0 0-259 0 0,0 0-229 0 0,0 0-185 0 0,0 16 642 0 0,-4 208 1376 0 0,11-181-2429 0 0,-5 49-1657 0 0,-9-83 145 0 0,2-4-1760 0 0,3 0-8074 0 0,2-5 10564 0 0</inkml:trace>
  <inkml:trace contextRef="#ctx0" brushRef="#br0" timeOffset="385.017">30 116 0 0 0,'0'0'1050'0'0,"0"0"203"0"0,0 0 50 0 0,0 0-152 0 0,0 0-263 0 0,0 0-176 0 0,0 0-78 0 0,0 0-5 0 0,0 0 78 0 0,0 0 47 0 0,3-9 34 0 0,11-26 15 0 0,29 9 1585 0 0,-30 22-1888 0 0,-5 1-281 0 0,9-4 72 0 0,0 0-1 0 0,1 1 0 0 0,-1 1 0 0 0,1 1 1 0 0,0 1-1 0 0,0 0 0 0 0,13 0-290 0 0,-27 3 22 0 0,0 0-1 0 0,0 0 1 0 0,0 0-1 0 0,0 0 0 0 0,0 1 1 0 0,0 0-1 0 0,0-1 0 0 0,0 2 1 0 0,-1-1-1 0 0,1 0 1 0 0,0 1-1 0 0,-1-1 0 0 0,1 1 1 0 0,-1 0-1 0 0,1 0 1 0 0,-1 0-1 0 0,0 1 0 0 0,0-1 1 0 0,0 1-1 0 0,0 0 1 0 0,-1 0-1 0 0,1 0 0 0 0,-1 0 1 0 0,1 0-1 0 0,-1 0 0 0 0,0 1 1 0 0,0 1-22 0 0,-2 0 46 0 0,0 0 1 0 0,-1-1-1 0 0,0 1 0 0 0,0 0 1 0 0,0-1-1 0 0,-1 1 1 0 0,0 0-1 0 0,0-1 0 0 0,0 0 1 0 0,0 1-1 0 0,-1-1 1 0 0,1 0-1 0 0,-1 0 0 0 0,0-1 1 0 0,0 1-1 0 0,-1 0 1 0 0,1-1-1 0 0,-1 0 0 0 0,1 0 1 0 0,-1 0-1 0 0,0 0 1 0 0,0-1-1 0 0,-1 1 0 0 0,1-1 1 0 0,0 0-1 0 0,-1-1 1 0 0,1 1-1 0 0,-3 0-46 0 0,-7 5 8 0 0,-115 60-696 0 0,57-36-726 0 0,21-15-5478 0 0,45-15 5214 0 0,5-1-2305 0 0,1 0 942 0 0</inkml:trace>
</inkml:ink>
</file>

<file path=ppt/ink/ink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9:35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26 0 0 0,'0'0'515'0'0,"0"0"334"0"0,0 0 136 0 0,0 0 152 0 0,0 0 37 0 0,0 0-121 0 0,0 0-229 0 0,0 0-262 0 0,0 0-178 0 0,0 0-49 0 0,0 0 37 0 0,0 0 61 0 0,0 0 26 0 0,2 13-32 0 0,7 110 998 0 0,-9 50-1115 0 0,2-167-1131 0 0,5-5-7652 0 0,-7-1 6523 0 0</inkml:trace>
  <inkml:trace contextRef="#ctx0" brushRef="#br0" timeOffset="395.573">15 48 0 0 0,'0'0'1155'0'0,"0"0"-128"0"0,0 0-48 0 0,0 0 102 0 0,0 0 91 0 0,0 0-9 0 0,0 0-90 0 0,0 0-134 0 0,0 0-127 0 0,0 0-108 0 0,0 0-104 0 0,0 0-93 0 0,16-8-54 0 0,51-21-41 0 0,-64 27-327 0 0,1 1-1 0 0,-1-1 0 0 0,0 1 1 0 0,1 0-1 0 0,-1 0 0 0 0,1 0 1 0 0,-1 0-1 0 0,1 1 0 0 0,0-1 1 0 0,-1 1-1 0 0,1 0 0 0 0,-1 0 1 0 0,1 0-1 0 0,0 1 0 0 0,-1-1 1 0 0,1 1-1 0 0,-1 0 1 0 0,1 0-1 0 0,-1 0 0 0 0,1 1 1 0 0,-1-1-1 0 0,0 1 0 0 0,0 0 1 0 0,0-1-1 0 0,0 1 0 0 0,0 1 1 0 0,0-1-1 0 0,0 0 0 0 0,-1 1 1 0 0,1-1-1 0 0,-1 1 0 0 0,0 0 1 0 0,1 0-1 0 0,-2 0 0 0 0,1 0 1 0 0,0 0-1 0 0,0 1 1 0 0,0 1-85 0 0,0 0 105 0 0,0 1 0 0 0,0-1 0 0 0,-1 1 0 0 0,1-1 0 0 0,-1 1 0 0 0,-1 0 0 0 0,1-1 0 0 0,-1 1 0 0 0,0 0 0 0 0,0-1 0 0 0,0 1 0 0 0,-1 0 0 0 0,0-1 0 0 0,0 1 0 0 0,-1-1 0 0 0,1 1 0 0 0,-1-1 0 0 0,-1 1 0 0 0,1-1 0 0 0,-1 0 0 0 0,-1 2-105 0 0,-1-1 47 0 0,0 0-1 0 0,0 0 1 0 0,-1-1 0 0 0,0 0 0 0 0,0 0-1 0 0,0 0 1 0 0,0-1 0 0 0,-1 0 0 0 0,0 0 0 0 0,0-1-1 0 0,0 0 1 0 0,0 0 0 0 0,0-1 0 0 0,-5 2-47 0 0,-72 4-2604 0 0,68-15-1199 0 0,8-4-3520 0 0,7 7 2910 0 0</inkml:trace>
</inkml:ink>
</file>

<file path=ppt/ink/ink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1:09.7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314 122 1712 0 0,'0'0'710'0'0,"0"0"-147"0"0,0 0-39 0 0,0 0 127 0 0,0 0 138 0 0,0 0 91 0 0,0 0-57 0 0,0 0-149 0 0,0 0-136 0 0,0 0-132 0 0,0 0-89 0 0,-14 26-83 0 0,-42 82-74 0 0,-65 116 645 0 0,19-65 413 0 0,82-135-143 0 0,20-24-810 0 0,0 0 34 0 0,0 0 51 0 0,14-24 1008 0 0,214-294 180 0 0,-43 39-799 0 0,-156 249-371 0 0,-32 61-243 0 0,-20 48 227 0 0,10-41-116 0 0,2 0 1 0 0,2 2-1 0 0,1-1 0 0 0,3 1 1 0 0,-2 30-237 0 0,6-67 24 0 0,0 1 1 0 0,0-1-1 0 0,1 0 1 0 0,-1 1-1 0 0,1-1 1 0 0,0 1-1 0 0,0-1 1 0 0,0 1-1 0 0,0-1 0 0 0,0 0 1 0 0,1 1-1 0 0,-1-1 1 0 0,1 1-1 0 0,0-1 1 0 0,0 0-1 0 0,1 0 1 0 0,-1 1-1 0 0,0-1 1 0 0,1 0-1 0 0,0 0 1 0 0,0 0-1 0 0,0-1 1 0 0,0 1-1 0 0,0 0 1 0 0,1-1-1 0 0,-1 0 1 0 0,1 1-1 0 0,0-1 1 0 0,-1 0-1 0 0,1 0 1 0 0,0 0-1 0 0,0-1 1 0 0,0 1-1 0 0,0-1 1 0 0,1 0-1 0 0,-1 1 0 0 0,0-1 1 0 0,1-1-1 0 0,-1 1 1 0 0,0 0-1 0 0,1-1 1 0 0,2 0-25 0 0,2-4 77 0 0,0 0 0 0 0,0 0 1 0 0,-1-1-1 0 0,0 0 0 0 0,0-1 0 0 0,0 0 0 0 0,0 0 1 0 0,-1 0-1 0 0,0-1 0 0 0,-1 0 0 0 0,5-6-77 0 0,186-233 278 0 0,-81 111-297 0 0,-113 168-242 0 0,-17 69 575 0 0,10-82-255 0 0,2 0 0 0 0,0-1 0 0 0,1 1 0 0 0,0 0 0 0 0,2 0 0 0 0,2 19-59 0 0,-2-35-7 0 0,1 1 0 0 0,0-1 0 0 0,0 1 0 0 0,1-1 1 0 0,-1 0-1 0 0,1 0 0 0 0,0 0 0 0 0,0 1 0 0 0,0-2 0 0 0,1 1 1 0 0,-1 0-1 0 0,1 0 0 0 0,0-1 0 0 0,0 0 0 0 0,0 1 0 0 0,1-1 1 0 0,-1 0-1 0 0,1-1 0 0 0,-1 1 0 0 0,1-1 0 0 0,0 1 0 0 0,0-1 0 0 0,0 0 1 0 0,0-1-1 0 0,1 1 0 0 0,-1-1 0 0 0,0 0 0 0 0,1 0 0 0 0,-1 0 1 0 0,1 0 5 0 0,-4-1-452 0 0,-1-14-3594 0 0,0 9-1663 0 0,0-2-4856 0 0</inkml:trace>
  <inkml:trace contextRef="#ctx0" brushRef="#br0" timeOffset="1">1251 23 5537 0 0,'0'0'1032'0'0,"0"0"-215"0"0,0 0 15 0 0,0 0 196 0 0,0 0 164 0 0,0 0 46 0 0,0 0-127 0 0,0 0-112 0 0,0 0-97 0 0,0 0-63 0 0,0 0-53 0 0,0 0-131 0 0,0 0-121 0 0,18-1-68 0 0,111-6 881 0 0,41-4-447 0 0,-148 9-1035 0 0,-8 1-2713 0 0,0 0-9419 0 0,-13 1 7302 0 0</inkml:trace>
  <inkml:trace contextRef="#ctx0" brushRef="#br0" timeOffset="2">1168 361 4393 0 0,'0'0'2713'0'0,"0"0"-2161"0"0,0 0 312 0 0,0 0 536 0 0,0 0 264 0 0,0 0-87 0 0,0 0-297 0 0,0 0-296 0 0,0 0-328 0 0,215-14-215 0 0,-181 10-193 0 0,-1-3-160 0 0,0 3-224 0 0,-2-4-441 0 0,-1 5-823 0 0,-8-1-1528 0 0,-9 4-6018 0 0</inkml:trace>
  <inkml:trace contextRef="#ctx0" brushRef="#br0" timeOffset="3">945 615 0 0 0,'0'0'461'0'0,"0"0"809"0"0,0 0 269 0 0,0 0-13 0 0,0 0-119 0 0,0 0-168 0 0,0 0-149 0 0,0 0-121 0 0,0 0-84 0 0,0 0-57 0 0,0 5 3906 0 0,-2 17-3956 0 0,0 86 856 0 0,1-52-1009 0 0,0-18-3212 0 0,1-7-2506 0 0,1 0-3471 0 0,-1-31 5823 0 0</inkml:trace>
  <inkml:trace contextRef="#ctx0" brushRef="#br0" timeOffset="4">949 608 2369 0 0,'0'0'578'0'0,"0"0"-84"0"0,0 0 147 0 0,0 0 251 0 0,0 0 119 0 0,0 0-57 0 0,0 0-95 0 0,0 0-110 0 0,0 0-93 0 0,0 0-86 0 0,0 0-87 0 0,0 0-99 0 0,0 0-68 0 0,24-7-50 0 0,72-20-52 0 0,-94 26-194 0 0,0 0 1 0 0,0 0-1 0 0,0 0 1 0 0,0 1-1 0 0,0-1 1 0 0,1 0-1 0 0,-1 1 1 0 0,0 0-1 0 0,0-1 1 0 0,0 1-1 0 0,1 0 1 0 0,-1 0-1 0 0,0 0 1 0 0,0 0-1 0 0,0 1 1 0 0,1-1-1 0 0,-1 1 1 0 0,0-1 0 0 0,0 1-1 0 0,0 0 1 0 0,0 0-1 0 0,0 0 1 0 0,0 0-1 0 0,0 0 1 0 0,0 0-1 0 0,0 0 1 0 0,-1 1-1 0 0,1-1 1 0 0,1 2-21 0 0,5 4 98 0 0,-5-4-15 0 0,0-1-1 0 0,0 1 0 0 0,0 0 1 0 0,-1 0-1 0 0,1 0 0 0 0,-1 0 0 0 0,1 1 1 0 0,-1-1-1 0 0,0 1 0 0 0,-1-1 1 0 0,1 1-1 0 0,-1 0 0 0 0,1-1 1 0 0,-1 1-1 0 0,0 0 0 0 0,0 0 1 0 0,-1 0-1 0 0,1 0 0 0 0,-1 0 1 0 0,0 0-1 0 0,0 0 0 0 0,0 0 0 0 0,0 0 1 0 0,-1 0-1 0 0,0 0 0 0 0,0 0 1 0 0,0 0-1 0 0,0-1 0 0 0,-1 1 1 0 0,1 0-1 0 0,-1-1 0 0 0,0 1 1 0 0,0-1-1 0 0,0 1 0 0 0,0-1 1 0 0,-1 1-83 0 0,-3 3-59 0 0,0 1 0 0 0,-1-1 0 0 0,1 0 0 0 0,-1-1 1 0 0,-1 0-1 0 0,1 0 0 0 0,-1 0 0 0 0,0-1 1 0 0,0 0-1 0 0,-1-1 0 0 0,1 0 0 0 0,-1 0 0 0 0,-3 1 59 0 0,-20-5-1875 0 0,13-17-3650 0 0,16 12 2091 0 0,0 1-60 0 0</inkml:trace>
  <inkml:trace contextRef="#ctx0" brushRef="#br0" timeOffset="5">934 873 0 0 0,'-16'-15'384'0'0,"16"15"-293"0"0,0 0-23 0 0,0 0-10 0 0,0 0 14 0 0,0 0 50 0 0,0 0 61 0 0,0 0 62 0 0,0 0 75 0 0,0 0 47 0 0,0 0 35 0 0,0 0 44 0 0,0 0 42 0 0,0 0 65 0 0,0 0 40 0 0,0 0-3 0 0,-14 0 6707 0 0,13 1-2924 0 0,14 160-3595 0 0,3-163-3047 0 0,-5-7-7488 0 0,-9 6 4353 0 0</inkml:trace>
</inkml:ink>
</file>

<file path=ppt/ink/ink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1:38.1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9778 0 0,'0'0'1303'0'0,"0"0"-567"0"0,0 0-184 0 0,0 0 124 0 0,0 0 246 0 0,0 0 122 0 0,0 0-30 0 0,0 0-95 0 0,0 0-79 0 0,0 0-83 0 0,0 0-105 0 0,21 0-45 0 0,138 0 835 0 0,177 0 198 0 0,-120-14-2152 0 0,-215 14 32 0 0,-1 0-124 0 0,0 0-130 0 0,-13 3-1969 0 0,-181 56-15098 0 0,182-55 17753 0 0</inkml:trace>
  <inkml:trace contextRef="#ctx0" brushRef="#br0" timeOffset="298.724">21 490 840 0 0,'0'0'3480'0'0,"0"0"-905"0"0,0 0-365 0 0,0 0-91 0 0,0 0-128 0 0,0 0-245 0 0,0 0-301 0 0,0 0-307 0 0,0 0-270 0 0,0 0-241 0 0,0 0-219 0 0,0 0-169 0 0,-1 3-94 0 0,3-1-64 0 0,1 0 1 0 0,-1 1-1 0 0,1-1 0 0 0,0 0 1 0 0,0 0-1 0 0,0-1 0 0 0,0 1 1 0 0,0 0-1 0 0,0-1 0 0 0,0 0 1 0 0,0 0-1 0 0,1 0 0 0 0,-1 0 1 0 0,0 0-1 0 0,1-1 0 0 0,-1 0 1 0 0,0 1-1 0 0,1-1 0 0 0,-1 0 1 0 0,1-1-1 0 0,-1 1 0 0 0,0-1 1 0 0,1 1-1 0 0,0-1-81 0 0,12 1 288 0 0,331-7 1571 0 0,-169-14-3067 0 0,-133 5-2755 0 0,-31 8-197 0 0,-2-2-3664 0 0,-6 7 1049 0 0</inkml:trace>
  <inkml:trace contextRef="#ctx0" brushRef="#br0" timeOffset="835.765">288 1 9666 0 0,'0'0'1464'0'0,"0"0"-250"0"0,0 0-158 0 0,0 0-2 0 0,0 0-1 0 0,0 0-96 0 0,0 0-204 0 0,0 0-246 0 0,0 0-234 0 0,0 0-173 0 0,0 0-73 0 0,0 0 6 0 0,0 0 91 0 0,4 1 123 0 0,39 14 480 0 0,-2 1 0 0 0,0 3 0 0 0,-1 1 0 0 0,28 20-727 0 0,-44-26-3 0 0,23 10 91 0 0,77 58 85 0 0,-122-80-170 0 0,0 1 0 0 0,0-1 0 0 0,0 1 0 0 0,0-1 0 0 0,0 1 0 0 0,0 0 0 0 0,-1 0 0 0 0,0 0 0 0 0,1 0 0 0 0,-1 0-1 0 0,0 0 1 0 0,-1 0 0 0 0,1 0 0 0 0,0 1 0 0 0,-1-1 0 0 0,0 0 0 0 0,0 0 0 0 0,0 1 0 0 0,0-1 0 0 0,0 0 0 0 0,-1 0 0 0 0,1 1 0 0 0,-1-1 0 0 0,0 0 0 0 0,0 0 0 0 0,0 0 0 0 0,0 0 0 0 0,-2 2-3 0 0,-195 223 1708 0 0,34-95-1579 0 0,130-94-2077 0 0,30-30-2796 0 0,3 1-4100 0 0,1-9 766 0 0</inkml:trace>
</inkml:ink>
</file>

<file path=ppt/ink/ink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1:40.2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335 553 0 0 0,'0'0'427'0'0,"0"0"642"0"0,0 0 118 0 0,0 0-63 0 0,0 0-9 0 0,0 0 52 0 0,0 0 91 0 0,0 0 85 0 0,4-2-7 0 0,-3 2-1186 0 0,1-1 0 0 0,-1 0-1 0 0,0 1 1 0 0,0-1 0 0 0,0 0 0 0 0,0 0 0 0 0,0 0-1 0 0,0 0 1 0 0,0 0 0 0 0,0 0 0 0 0,0 0-1 0 0,0 0 1 0 0,0 0 0 0 0,-1 0 0 0 0,1-1 0 0 0,0 1-1 0 0,-1 0 1 0 0,1 0 0 0 0,-1-1 0 0 0,1 1-1 0 0,-1 0 1 0 0,0-1 0 0 0,0 1 0 0 0,0-1 0 0 0,1 1-1 0 0,-1 0 1 0 0,-1-1 0 0 0,1 1 0 0 0,0 0-1 0 0,0-1 1 0 0,0 1 0 0 0,-1-1 0 0 0,1 1 0 0 0,0 0-1 0 0,-1-1 1 0 0,0 1 0 0 0,1 0 0 0 0,-1 0-1 0 0,0 0 1 0 0,1-1 0 0 0,-1 1 0 0 0,0 0-150 0 0,-5-12 279 0 0,-1 1 0 0 0,0 0 0 0 0,-1 0 0 0 0,0 0 0 0 0,-1 1 1 0 0,0 0-1 0 0,-1 1 0 0 0,0 0 0 0 0,0 1 0 0 0,-10-7-279 0 0,17 14 33 0 0,0 1 0 0 0,1 0-1 0 0,-1 0 1 0 0,0 0 0 0 0,0 0-1 0 0,0 0 1 0 0,0 1 0 0 0,0-1 0 0 0,0 1-1 0 0,0 0 1 0 0,0 0 0 0 0,0 0 0 0 0,0 0-1 0 0,0 1 1 0 0,0-1 0 0 0,0 1-1 0 0,0 0 1 0 0,1 0 0 0 0,-1 0 0 0 0,0 0-1 0 0,0 0 1 0 0,1 0 0 0 0,-1 1-1 0 0,0-1 1 0 0,1 1 0 0 0,0 0 0 0 0,-1 0-1 0 0,1 0 1 0 0,0 0 0 0 0,0 0 0 0 0,0 0-1 0 0,0 1 1 0 0,0-1 0 0 0,1 1-1 0 0,-1-1 1 0 0,1 1 0 0 0,0 0 0 0 0,-1-1-1 0 0,1 4-32 0 0,-8 18 102 0 0,1 2 0 0 0,1-1-1 0 0,1 1 1 0 0,2 0 0 0 0,0 0 0 0 0,2 0-1 0 0,1 1 1 0 0,1-1 0 0 0,2 8-102 0 0,-2-13 63 0 0,3 24 89 0 0,3 0 0 0 0,1 0 0 0 0,3-1-1 0 0,1 0 1 0 0,4 6-152 0 0,4 19 187 0 0,32 95 67 0 0,-33-113-151 0 0,-2 1 1 0 0,-2 1 0 0 0,-2 1 0 0 0,-2-1-1 0 0,-3 1 1 0 0,-2 22-104 0 0,-4-53 62 0 0,-2 0 0 0 0,-1 1 0 0 0,0-1 1 0 0,-2 0-1 0 0,-1 0 0 0 0,0-1 0 0 0,-2 1 0 0 0,-1-1 0 0 0,0 0 1 0 0,-2-1-1 0 0,0 0 0 0 0,-2-1 0 0 0,-6 9-62 0 0,14-22 20 0 0,-1 0 1 0 0,0-1-1 0 0,0 0 0 0 0,0 0 0 0 0,-1 0 0 0 0,0-1 1 0 0,0 0-1 0 0,0 0 0 0 0,-1-1 0 0 0,0 1 0 0 0,0-1 1 0 0,0-1-1 0 0,-2 1-20 0 0,5-3-104 0 0,-1 0 0 0 0,1-1-1 0 0,-1 0 1 0 0,1 0 0 0 0,-1-1 0 0 0,1 1 0 0 0,-1-1-1 0 0,1 0 1 0 0,0 0 0 0 0,-1 0 0 0 0,1-1 0 0 0,0 1 0 0 0,0-1-1 0 0,-1 0 1 0 0,2-1 0 0 0,-1 1 0 0 0,0 0 0 0 0,0-1 0 0 0,1 0-1 0 0,-1 0 1 0 0,1 0 0 0 0,0-1 0 0 0,0 1 0 0 0,0-1 0 0 0,1 1-1 0 0,-1-1 1 0 0,1 0 104 0 0,-10-8-1976 0 0,4 6-933 0 0,2-1-4372 0 0,2 3-1996 0 0</inkml:trace>
  <inkml:trace contextRef="#ctx0" brushRef="#br0" timeOffset="731.151">492 1775 0 0 0,'0'0'67'0'0,"0"0"190"0"0,0 0 146 0 0,0 0 110 0 0,0 0 2 0 0,0 0-104 0 0,0 0-119 0 0,0 0-121 0 0,0 0-79 0 0,-12 32-48 0 0,-33 98-30 0 0,25-45-62 0 0,15-7 499 0 0,8 1 4355 0 0,-2-76-4627 0 0,0-1-1 0 0,1 1 1 0 0,-1 0-1 0 0,1-1 1 0 0,-1 0-1 0 0,1 1 0 0 0,0-1 1 0 0,0 0-1 0 0,0 0 1 0 0,0 0-1 0 0,0 0 1 0 0,0-1-1 0 0,1 1 0 0 0,-1 0 1 0 0,1-1-1 0 0,-1 0 1 0 0,1 0-1 0 0,0 1 1 0 0,-1-1-1 0 0,1-1 0 0 0,0 1 1 0 0,0 0-1 0 0,-1-1 1 0 0,1 1-1 0 0,0-1 1 0 0,0 0-1 0 0,0 0 1 0 0,0 0-1 0 0,-1 0 0 0 0,1-1 1 0 0,0 1-1 0 0,0-1 1 0 0,0 0-1 0 0,1 0-178 0 0,9 1 633 0 0,19-17 43 0 0,-27-7-5470 0 0,-5 13-1650 0 0,0 7 2318 0 0</inkml:trace>
  <inkml:trace contextRef="#ctx0" brushRef="#br0" timeOffset="1010.396">203 2018 3977 0 0,'0'0'1252'0'0,"0"0"-102"0"0,0 0 213 0 0,0 0 400 0 0,0 0 153 0 0,0 0-105 0 0,0 0-237 0 0,0 0-255 0 0,0 0-208 0 0,0 0-222 0 0,0 0-191 0 0,0 0-174 0 0,0 0-155 0 0,32-1-134 0 0,100-5-84 0 0,-66 1 14 0 0,-20-5-268 0 0,-10 6-1107 0 0,-18 2-1622 0 0,-1 0-4069 0 0,-13 2-2320 0 0</inkml:trace>
  <inkml:trace contextRef="#ctx0" brushRef="#br0" timeOffset="1381.902">803 2047 6009 0 0,'0'0'2688'0'0,"0"0"-916"0"0,0 0-400 0 0,0 0-65 0 0,0 0-93 0 0,0 0-206 0 0,0 0-312 0 0,0 0-272 0 0,0 0-130 0 0,0 0-62 0 0,0 0 2 0 0,0 0-6 0 0,0 0-29 0 0,0 12-40 0 0,0 102 306 0 0,-4-33-1086 0 0,-6-78-1430 0 0,8-3-2786 0 0,1 0-4302 0 0,1 0 9112 0 0,0 0-1599 0 0</inkml:trace>
  <inkml:trace contextRef="#ctx0" brushRef="#br0" timeOffset="1650.145">593 2058 4081 0 0,'0'0'1955'0'0,"0"0"-676"0"0,0 0-182 0 0,0 0 174 0 0,0 0 86 0 0,0 0-122 0 0,0 0-179 0 0,0 0-145 0 0,0 0-118 0 0,0 0-127 0 0,0 0-108 0 0,34-1-136 0 0,106-7-143 0 0,21 6-854 0 0,-135 8-1792 0 0,-18-1-756 0 0,-2 0-3496 0 0,-5-2 2343 0 0</inkml:trace>
  <inkml:trace contextRef="#ctx0" brushRef="#br0" timeOffset="1902.145">595 2346 5473 0 0,'0'0'2046'0'0,"0"0"-1021"0"0,0 0-382 0 0,0 0 243 0 0,0 0 326 0 0,0 0 128 0 0,0 0-57 0 0,0 0-208 0 0,0 0-256 0 0,0 0-234 0 0,0 0-154 0 0,33-2-112 0 0,107-4-96 0 0,-25-15-4 0 0,-78 9-478 0 0,12-4-1252 0 0,-27 7-1152 0 0,1 2-3323 0 0,-9 6-1174 0 0</inkml:trace>
  <inkml:trace contextRef="#ctx0" brushRef="#br0" timeOffset="2946.449">626 0 0 0 0,'0'0'2180'0'0,"0"0"-1283"0"0,0 0-357 0 0,0 0 201 0 0,0 0 322 0 0,0 0 204 0 0,0 0 0 0 0,0 0-167 0 0,0 0-241 0 0,0 0-221 0 0,0 0-132 0 0,0 0-94 0 0,0 0-66 0 0,-4 28-26 0 0,-14 86-12 0 0,9 68 1094 0 0,39-101-538 0 0,-28-79-781 0 0,1 0 0 0 0,-1 0-1 0 0,1-1 1 0 0,0 1 0 0 0,-1-1 0 0 0,1 1 0 0 0,0-1 0 0 0,0 0 0 0 0,0 0 0 0 0,0 0-1 0 0,0 0 1 0 0,1-1 0 0 0,-1 1 0 0 0,0-1 0 0 0,0 0 0 0 0,0 0 0 0 0,0 0 0 0 0,1 0 0 0 0,-1-1-1 0 0,0 1 1 0 0,3-1-83 0 0,9 0 300 0 0,17-14-225 0 0,-19-7-7306 0 0,-9 11-309 0 0,-4 7 5486 0 0</inkml:trace>
  <inkml:trace contextRef="#ctx0" brushRef="#br0" timeOffset="3181.14">357 247 1064 0 0,'0'0'1918'0'0,"0"0"-376"0"0,0 0-6 0 0,0 0 87 0 0,0 0-41 0 0,0 0-162 0 0,0 0-150 0 0,0 0-182 0 0,0 0-196 0 0,37 1-212 0 0,113 4-206 0 0,-28-8 122 0 0,-54-8-908 0 0,-40 5-2275 0 0,2-2-5581 0 0,-21 8 3550 0 0</inkml:trace>
  <inkml:trace contextRef="#ctx0" brushRef="#br0" timeOffset="3447.099">904 306 5377 0 0,'0'0'1837'0'0,"0"0"-509"0"0,0 0-41 0 0,0 0 49 0 0,0 0-74 0 0,0 0-193 0 0,0 0-287 0 0,0 0-298 0 0,0 0-204 0 0,0 0-113 0 0,0 0-67 0 0,0 0-39 0 0,5 32-20 0 0,15 97-33 0 0,-6-74-42 0 0,-9-45 554 0 0,-4-7-2637 0 0,0 0-6486 0 0,-1-3 3418 0 0</inkml:trace>
  <inkml:trace contextRef="#ctx0" brushRef="#br0" timeOffset="3700.552">834 280 448 0 0,'0'0'1404'0'0,"0"0"49"0"0,0 0 147 0 0,0 0 84 0 0,0 0-53 0 0,0 0-130 0 0,0 0-193 0 0,0 0-222 0 0,34-1-242 0 0,107-2-251 0 0,4-8 178 0 0,-136 10-1519 0 0,21-1 1588 0 0,-20 2-3922 0 0,0 0-3975 0 0,-10 0 2781 0 0</inkml:trace>
  <inkml:trace contextRef="#ctx0" brushRef="#br0" timeOffset="3929.553">941 475 0 0 0,'0'0'1696'0'0,"0"0"65"0"0,0 0-9 0 0,0 0-192 0 0,0 0-351 0 0,0 0-321 0 0,0 0-336 0 0,0 0-264 0 0,0 0-240 0 0,203-26-416 0 0,-174 19-848 0 0,-9 0-2073 0 0,-7 3-1592 0 0</inkml:trace>
  <inkml:trace contextRef="#ctx0" brushRef="#br0" timeOffset="6812.45">982 950 0 0 0,'0'0'84'0'0,"0"0"305"0"0,0 0 241 0 0,0 0 229 0 0,0 0 213 0 0,0 0 72 0 0,0 0-34 0 0,0 0-98 0 0,0 0-116 0 0,0 0-90 0 0,0 0-90 0 0,0 0-81 0 0,0 0-95 0 0,17 4-83 0 0,53 11-75 0 0,-51-4 3079 0 0,-45 4-2821 0 0,24-14-427 0 0,-206 66 929 0 0,80-32 282 0 0,97-20-548 0 0,46 10-713 0 0,8-13-77 0 0,1-2 0 0 0,0 0 1 0 0,1-2-1 0 0,0 0 0 0 0,0-2 1 0 0,25 4-87 0 0,54 14 119 0 0,-72-16-20 0 0,-32-8-43 0 0,-51 25 1364 0 0,32-20-1339 0 0,-164 72-101 0 0,48-3 34 0 0,132-73-14 0 0,0 1 0 0 0,1-1 0 0 0,0 1 0 0 0,-1-1 0 0 0,1 1 1 0 0,0 0-1 0 0,-1 0 0 0 0,1 0 0 0 0,0 0 0 0 0,1 0 0 0 0,-1 1 0 0 0,0-1 1 0 0,0 0-1 0 0,1 1 0 0 0,0-1 0 0 0,-1 1 0 0 0,1 0 0 0 0,0-1 0 0 0,0 1 0 0 0,1 0 1 0 0,-1 0-1 0 0,0 0 0 0 0,1-1 0 0 0,0 1 0 0 0,0 0 0 0 0,0 0 0 0 0,0 0 0 0 0,0 0 1 0 0,0 0-1 0 0,1 0 0 0 0,-1-1 0 0 0,1 1 0 0 0,0 0 0 0 0,0 0 0 0 0,0-1 1 0 0,0 1-1 0 0,0 0 0 0 0,1-1 0 0 0,-1 1 0 0 0,1-1 0 0 0,0 0 0 0 0,0 0 0 0 0,0 1 1 0 0,0-1-1 0 0,0 0 0 0 0,0 0 0 0 0,0-1 0 0 0,0 1 0 0 0,1 0 0 0 0,-1-1 0 0 0,1 1 0 0 0,12 1 101 0 0,-1 0 0 0 0,1 0 0 0 0,0-1 0 0 0,-1-1 0 0 0,1-1 0 0 0,0 0 0 0 0,0 0 0 0 0,0-2-1 0 0,-1 0 1 0 0,1-1 0 0 0,0 0 0 0 0,-1-1 0 0 0,1-1-101 0 0,-8 4 14 0 0,110-36-1143 0 0,-88 27-1627 0 0,-5 2-7015 0 0,-15 4 1157 0 0</inkml:trace>
  <inkml:trace contextRef="#ctx0" brushRef="#br0" timeOffset="7623.87">1051 1609 0 0 0,'0'0'2282'0'0,"0"0"-452"0"0,0 0-133 0 0,0 0 69 0 0,0 0 66 0 0,0 0-27 0 0,0 0-160 0 0,0 0-198 0 0,0 0-213 0 0,0 0-231 0 0,23-32-187 0 0,68-99-148 0 0,-23 32 634 0 0,-45 64-1085 0 0,2 0 1 0 0,1 1-1 0 0,2 2 0 0 0,1 1 1 0 0,11-7-218 0 0,-14 12-544 0 0,-19 52-161 0 0,11 179 383 0 0,-19-201 318 0 0,1 0 1 0 0,0 0 0 0 0,1-1 0 0 0,-1 1-1 0 0,1 0 1 0 0,-1 0 0 0 0,1-1 0 0 0,0 1-1 0 0,1 0 1 0 0,-1-1 0 0 0,0 1 0 0 0,1-1 0 0 0,0 1-1 0 0,0-1 1 0 0,0 0 0 0 0,0 0 0 0 0,1 0-1 0 0,-1 0 1 0 0,1 0 0 0 0,0-1 0 0 0,0 1-1 0 0,0-1 1 0 0,0 0 0 0 0,0 1 0 0 0,0-1-1 0 0,0-1 1 0 0,1 1 0 0 0,-1 0 0 0 0,1-1-1 0 0,-1 0 1 0 0,1 0 0 0 0,0 0 0 0 0,0 0-1 0 0,-1 0 1 0 0,1-1 0 0 0,0 0 0 0 0,3 0 3 0 0,55-76 756 0 0,-38 36-718 0 0,1 2 0 0 0,2 0 0 0 0,2 2 0 0 0,19-18-38 0 0,-41 46-121 0 0,-7 8 96 0 0,1 0-1 0 0,-1 0 0 0 0,0 1 1 0 0,0-1-1 0 0,0 0 1 0 0,0 1-1 0 0,1-1 0 0 0,-1 0 1 0 0,0 0-1 0 0,0 1 1 0 0,0-1-1 0 0,1 0 0 0 0,-1 0 1 0 0,0 0-1 0 0,0 1 1 0 0,1-1-1 0 0,-1 0 0 0 0,0 0 1 0 0,1 0-1 0 0,-1 0 1 0 0,0 0-1 0 0,1 0 1 0 0,-1 0-1 0 0,0 1 0 0 0,1-1 1 0 0,-1 0-1 0 0,0 0 1 0 0,0 0-1 0 0,1 0 0 0 0,-1 0 1 0 0,0 0-1 0 0,1-1 1 0 0,-1 1-1 0 0,0 0 26 0 0,-32 181-301 0 0,33-166 240 0 0,0 1 0 0 0,2-1 1 0 0,0 0-1 0 0,0 0 0 0 0,2 0 1 0 0,-1 0-1 0 0,2-1 1 0 0,0 0-1 0 0,1 0 0 0 0,0 0 1 0 0,7 8 60 0 0,4 21-6059 0 0,-13-31-1508 0 0,-4-8 3521 0 0</inkml:trace>
  <inkml:trace contextRef="#ctx0" brushRef="#br0" timeOffset="8069.17">1959 1756 1896 0 0,'0'0'1053'0'0,"0"0"35"0"0,0 0 253 0 0,0 0 276 0 0,0 0 101 0 0,0 0-238 0 0,0 0-361 0 0,0 0-308 0 0,0 0-231 0 0,0 0-120 0 0,0 0-16 0 0,0 0 37 0 0,-6 23 118 0 0,-17 68 160 0 0,16-68 140 0 0,4-25-680 0 0,0 0 0 0 0,-1-1 0 0 0,1 1 0 0 0,0-1 0 0 0,0 1 1 0 0,0-1-1 0 0,1 0 0 0 0,-1 0 0 0 0,0 0 0 0 0,1 0 0 0 0,0-1 0 0 0,0 1 1 0 0,0-1-1 0 0,0 1 0 0 0,1-1 0 0 0,-1 0 0 0 0,1 0 0 0 0,0 1 0 0 0,0-2-219 0 0,-1-7 18 0 0,0-1-1 0 0,0 0 1 0 0,1 0-1 0 0,1 1 1 0 0,0-1-1 0 0,1 0 0 0 0,1 0 1 0 0,0 1-1 0 0,0-1 1 0 0,1 1-1 0 0,1-1 1 0 0,0 1-1 0 0,0 0 1 0 0,1 1-1 0 0,1-1 0 0 0,0 1 1 0 0,1 0-1 0 0,0 0 1 0 0,1 1-1 0 0,0 0 1 0 0,0 0-1 0 0,1 1 0 0 0,0 0 1 0 0,1 1-1 0 0,0 0 1 0 0,0 0-1 0 0,1 1 1 0 0,0 0-1 0 0,0 1 0 0 0,0 1 1 0 0,1-1-1 0 0,0 2 1 0 0,0 0-1 0 0,0 0 1 0 0,1 1-1 0 0,-1 0 1 0 0,1 2-1 0 0,0-1 0 0 0,-1 1 1 0 0,2 1-18 0 0,-12 0-30 0 0,0 0 1 0 0,0 1-1 0 0,0-1 0 0 0,0 0 1 0 0,0 1-1 0 0,0 0 0 0 0,0-1 1 0 0,0 1-1 0 0,0 0 0 0 0,0 0 1 0 0,0 0-1 0 0,0 0 1 0 0,0 0-1 0 0,-1 1 0 0 0,1-1 1 0 0,0 1-1 0 0,-1-1 0 0 0,0 1 1 0 0,1-1-1 0 0,-1 1 0 0 0,0 0 1 0 0,1 0-1 0 0,-1-1 1 0 0,0 1-1 0 0,0 0 0 0 0,-1 0 1 0 0,1 0-1 0 0,0 0 0 0 0,-1 0 1 0 0,1 0-1 0 0,-1 1 0 0 0,0-1 1 0 0,1 0-1 0 0,-1 0 0 0 0,0 0 1 0 0,0 0-1 0 0,-1 0 1 0 0,1 2 29 0 0,0 1-19 0 0,0 1 0 0 0,-1-1 0 0 0,0 1 0 0 0,0-1 0 0 0,0 0 1 0 0,0 1-1 0 0,-1-1 0 0 0,0 0 0 0 0,0 0 0 0 0,0 0 1 0 0,-1 0-1 0 0,0 0 0 0 0,0-1 0 0 0,-3 5 19 0 0,1-4-64 0 0,0-1 0 0 0,0 1-1 0 0,0-1 1 0 0,-1 0 0 0 0,1-1 0 0 0,-1 0-1 0 0,0 1 1 0 0,0-2 0 0 0,0 1 0 0 0,0-1-1 0 0,-1 0 1 0 0,1 0 0 0 0,-1-1 0 0 0,1 0-1 0 0,-1 0 1 0 0,0 0 0 0 0,1-1 0 0 0,-1 0-1 0 0,0 0 1 0 0,1-1 0 0 0,-1 0 0 0 0,0 0 64 0 0,-24-20-3450 0 0,15 3-3291 0 0,11 10-1471 0 0</inkml:trace>
  <inkml:trace contextRef="#ctx0" brushRef="#br0" timeOffset="8982.105">1160 910 3897 0 0,'0'0'1866'0'0,"0"0"-725"0"0,0 0-253 0 0,0 0 95 0 0,0 0 157 0 0,0 0 101 0 0,0 0 0 0 0,0 0-96 0 0,0 0-100 0 0,0 0-130 0 0,0 0-115 0 0,0 0-65 0 0,0 0-100 0 0,32-2-44 0 0,101-3-43 0 0,179-3 1240 0 0,-233 8-1565 0 0,-94-18 1776 0 0,-119-45-1826 0 0,130 61-241 0 0,0 1 1 0 0,1-1-1 0 0,-1-1 0 0 0,0 1 0 0 0,1 0 1 0 0,-1-1-1 0 0,1 0 0 0 0,0 0 0 0 0,0 0 0 0 0,0 0 1 0 0,0 0-1 0 0,0 0 0 0 0,1-1 0 0 0,0 1 0 0 0,-1-1 1 0 0,1 0-1 0 0,0-1 68 0 0,2-10-4536 0 0,9-1-4076 0 0,-4 12-82 0 0</inkml:trace>
  <inkml:trace contextRef="#ctx0" brushRef="#br0" timeOffset="11966.158">2410 1333 2817 0 0,'0'0'2080'0'0,"0"0"-1290"0"0,0 0-597 0 0,0 0-1 0 0,0 0 245 0 0,0 0 273 0 0,0 0 95 0 0,0 0-134 0 0,0 0-289 0 0,0 0-328 0 0,0 0-196 0 0,0 0-82 0 0,-9 9 10 0 0,-67 78-105 0 0,69-78 331 0 0,1 1 0 0 0,0 0-1 0 0,1 1 1 0 0,0-1 0 0 0,1 1-1 0 0,0 0 1 0 0,0 0 0 0 0,1 0-1 0 0,1 1 1 0 0,0-1 0 0 0,0 1-1 0 0,1 5-11 0 0,2-14 122 0 0,1-1 0 0 0,-1 0 0 0 0,1-1 0 0 0,0 1 0 0 0,0 0 0 0 0,0 0 0 0 0,0-1-1 0 0,0 1 1 0 0,0-1 0 0 0,0 1 0 0 0,0-1 0 0 0,0 0 0 0 0,1 0 0 0 0,-1 0 0 0 0,1 0-1 0 0,-1-1 1 0 0,0 1 0 0 0,1-1 0 0 0,-1 1 0 0 0,1-1 0 0 0,-1 0 0 0 0,1 0-1 0 0,0 0 1 0 0,-1 0 0 0 0,1 0 0 0 0,-1-1 0 0 0,1 1 0 0 0,-1-1 0 0 0,1 1 0 0 0,-1-1-1 0 0,1 0-121 0 0,-2 1 139 0 0,11-4 233 0 0,-1 0 0 0 0,0 0-1 0 0,0-1 1 0 0,0-1-1 0 0,-1 1 1 0 0,1-2 0 0 0,-2 0-1 0 0,1 0 1 0 0,-1 0-1 0 0,5-6-371 0 0,-2 4 269 0 0,47-38 394 0 0,-2-3 0 0 0,-2-2-1 0 0,-3-2 1 0 0,42-56-663 0 0,-76 86-18 0 0,-1-1-1 0 0,-1 0 1 0 0,-1-1-1 0 0,-2-1 1 0 0,0 0-1 0 0,-2-1 1 0 0,-1 0 0 0 0,-1-1-1 0 0,-2 0 1 0 0,-1 0-1 0 0,-1-1 1 0 0,-1 0-1 0 0,-1-24 19 0 0,-2 47-76 0 0,0 0-1 0 0,0 0 0 0 0,-1 1 0 0 0,0-1 1 0 0,0 0-1 0 0,0 0 0 0 0,-1 1 0 0 0,0-1 1 0 0,-1 0-1 0 0,0 1 0 0 0,0-1 0 0 0,0 1 1 0 0,0 0-1 0 0,-1-1 0 0 0,0 1 0 0 0,-1 1 1 0 0,1-1-1 0 0,-1 0 0 0 0,0 1 1 0 0,0 0-1 0 0,-1 0 0 0 0,0 0 0 0 0,0 0 1 0 0,0 1-1 0 0,0 0 0 0 0,-1 0 0 0 0,1 0 1 0 0,-1 1-1 0 0,0-1 0 0 0,0 1 0 0 0,-1 1 1 0 0,1-1-1 0 0,0 1 0 0 0,-1 1 0 0 0,-3-2 77 0 0,0 4-93 0 0,0 1-1 0 0,-1-1 0 0 0,1 1 0 0 0,0 1 0 0 0,0 0 0 0 0,0 1 0 0 0,0 0 0 0 0,1 0 0 0 0,0 1 0 0 0,0 0 0 0 0,0 0 1 0 0,0 1-1 0 0,1 1 0 0 0,0-1 0 0 0,0 1 0 0 0,1 1 0 0 0,-1-1 0 0 0,2 1 0 0 0,-5 6 94 0 0,0 1 87 0 0,0 1 0 0 0,0 1 0 0 0,2 0 0 0 0,0 0 1 0 0,1 1-1 0 0,0 0 0 0 0,2 0 0 0 0,0 1 0 0 0,1-1 0 0 0,0 5-87 0 0,3-5 126 0 0,0 0 0 0 0,1 0 0 0 0,0 0 0 0 0,2 0 0 0 0,0 0 0 0 0,1 0 0 0 0,1 0 0 0 0,1 0 0 0 0,0 0 0 0 0,1-1 0 0 0,1 0 0 0 0,1 0 0 0 0,0 0 0 0 0,1-1 0 0 0,1 0 0 0 0,1-1 0 0 0,0 0 0 0 0,1 0 0 0 0,7 7-126 0 0,14 14 337 0 0,1-1 0 0 0,1-1 0 0 0,2-2 0 0 0,33 22-337 0 0,-56-55-2988 0 0,-13-16-7017 0 0,-1 13 4170 0 0</inkml:trace>
  <inkml:trace contextRef="#ctx0" brushRef="#br0" timeOffset="12369.15">3273 652 13075 0 0,'0'0'-111'0'0,"0"0"-138"0"0,0 0 231 0 0,0 0 462 0 0,0 0 378 0 0,0 0 161 0 0,0 0-22 0 0,0 0-200 0 0,-11 31-225 0 0,-33 99-160 0 0,26-14 274 0 0,20-88-545 0 0,-3 6-20 0 0,3-1 1 0 0,0 1-1 0 0,3-1 1 0 0,0 0-1 0 0,2 0 1 0 0,6 13-86 0 0,19 61 92 0 0,-31-105-92 0 0,0-1 16 0 0,-1 1 0 0 0,1 0 1 0 0,0-1-1 0 0,0 1 0 0 0,0 0 0 0 0,0-1 1 0 0,0 1-1 0 0,0-1 0 0 0,1 0 0 0 0,-1 1 1 0 0,0-1-1 0 0,1 0 0 0 0,-1 0 1 0 0,1 0-1 0 0,-1 0 0 0 0,1 0 0 0 0,0 0 1 0 0,-1 0-1 0 0,1 0 0 0 0,0-1 0 0 0,-1 1 1 0 0,1-1-1 0 0,0 1 0 0 0,0-1 1 0 0,0 0-1 0 0,1 0-16 0 0,94-4 1359 0 0,26-43-902 0 0,-104 17-4073 0 0,-17 7-7733 0 0,-2 22 10632 0 0,0 0-4780 0 0</inkml:trace>
  <inkml:trace contextRef="#ctx0" brushRef="#br0" timeOffset="12619.521">3014 1057 5689 0 0,'0'0'2355'0'0,"0"0"-1289"0"0,0 0-214 0 0,0 0 310 0 0,0 0 214 0 0,0 0-56 0 0,0 0-218 0 0,35-7-278 0 0,112-24-248 0 0,121-17-358 0 0,-241 42-1450 0 0,-5 0-1768 0 0,-8 5-2177 0 0,-8 1-1954 0 0</inkml:trace>
  <inkml:trace contextRef="#ctx0" brushRef="#br0" timeOffset="13298.576">2364 1363 0 0 0,'0'0'769'0'0,"0"0"284"0"0,0 0 7 0 0,0 0-133 0 0,0 0-171 0 0,0 0-104 0 0,0 0 18 0 0,0 0 32 0 0,0 0 13 0 0,0 0-56 0 0,0 0-108 0 0,28-19 3559 0 0,32 1 402 0 0,21 10-4819 0 0,-61 8-4503 0 0,-7 0-2039 0 0,-7 0 1679 0 0</inkml:trace>
</inkml:ink>
</file>

<file path=ppt/ink/ink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1:54.3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1 670 1736 0 0,'0'0'1433'0'0,"0"0"-697"0"0,0 0-73 0 0,0 0 354 0 0,0 0 350 0 0,0 0 140 0 0,0 0-60 0 0,0 0-135 0 0,0 0-133 0 0,0 0-88 0 0,0 0-76 0 0,0 0-109 0 0,0 0-112 0 0,25 0-93 0 0,126 0 430 0 0,110 3 307 0 0,-206-17-4781 0 0,-54 11 739 0 0,-1 2-520 0 0,0 1-3389 0 0,0 0 2624 0 0</inkml:trace>
  <inkml:trace contextRef="#ctx0" brushRef="#br0" timeOffset="259.98">74 876 4897 0 0,'0'0'1395'0'0,"0"0"-387"0"0,0 0 47 0 0,0 0 349 0 0,0 0 213 0 0,0 0-50 0 0,0 0-248 0 0,0 0-322 0 0,0 0-214 0 0,0 0-145 0 0,0 0-93 0 0,0 0-102 0 0,21 2-95 0 0,140 7 276 0 0,37-26-1629 0 0,-133 6-2390 0 0,-2-1-3706 0 0,-39 8-38 0 0</inkml:trace>
  <inkml:trace contextRef="#ctx0" brushRef="#br0" timeOffset="3083.364">1306 198 3817 0 0,'0'0'1257'0'0,"0"0"-255"0"0,0 0-67 0 0,0 0 109 0 0,0 0 231 0 0,0 0 187 0 0,0 0 61 0 0,0 0-126 0 0,0 0-250 0 0,0 0-315 0 0,0 0-274 0 0,2-7 315 0 0,5 141 137 0 0,-14-2-760 0 0,-5-1 1 0 0,-18 72-251 0 0,26-181-25 0 0,-4 87-343 0 0,8-62-2866 0 0,0-34 1407 0 0,0-12 4 0 0,0-1-262 0 0,0 0-155 0 0,0 0-258 0 0,0-1-196 0 0,0-2 855 0 0</inkml:trace>
  <inkml:trace contextRef="#ctx0" brushRef="#br0" timeOffset="3381.767">908 279 3857 0 0,'0'0'588'0'0,"0"0"-281"0"0,0 0 95 0 0,0 0 424 0 0,0 0 409 0 0,0 0 187 0 0,0 0-33 0 0,0 0-201 0 0,0 0-198 0 0,0 0-111 0 0,32-7-86 0 0,102-23-45 0 0,1 20 1185 0 0,-135 10-1933 0 0,82-1 292 0 0,-1 3 0 0 0,1 4 0 0 0,48 12-292 0 0,-114-5-3762 0 0,-18 12-6732 0 0,-1-18 7317 0 0</inkml:trace>
  <inkml:trace contextRef="#ctx0" brushRef="#br0" timeOffset="3661.015">796 1078 9682 0 0,'0'0'731'0'0,"0"0"-439"0"0,0 0-189 0 0,0 0 193 0 0,0 0 261 0 0,0 0 202 0 0,0 0 99 0 0,0 0-16 0 0,0 0-64 0 0,0 0-95 0 0,0 0-93 0 0,0 0-79 0 0,0 0-29 0 0,20 7-37 0 0,66 20-21 0 0,-75-24-326 0 0,1-1 1 0 0,-1-1-1 0 0,0 0 0 0 0,1 0 1 0 0,-1-1-1 0 0,1 0 0 0 0,-1-1 1 0 0,0-1-1 0 0,1 0 0 0 0,-1 0 0 0 0,0-1 1 0 0,0 0-1 0 0,5-3-98 0 0,22-6 117 0 0,69-13-275 0 0,31-9-2381 0 0,-47 9-6572 0 0,-68 17 1491 0 0</inkml:trace>
  <inkml:trace contextRef="#ctx0" brushRef="#br0" timeOffset="4146.224">1742 942 1416 0 0,'0'0'58'0'0,"0"0"-20"0"0,0 0 310 0 0,0 0 294 0 0,0 0 238 0 0,0 0 82 0 0,0 0-84 0 0,0 0-167 0 0,0 0-228 0 0,0 0-164 0 0,0 0-109 0 0,1 33-53 0 0,3 100-31 0 0,-3-122-93 0 0,0 0 0 0 0,0 1 0 0 0,-1-1 0 0 0,0 0 0 0 0,-1 0 0 0 0,0 0 0 0 0,-1 0 0 0 0,-1 0 0 0 0,1-1 0 0 0,-1 1-1 0 0,-1-1 1 0 0,-4 10-33 0 0,7-18 16 0 0,-18 26 685 0 0,-1-21 2648 0 0,8-41-1118 0 0,14 10-2005 0 0,2 0 0 0 0,0 0 0 0 0,1 1 0 0 0,2-1 0 0 0,0 1 0 0 0,1 1 0 0 0,1 0 0 0 0,2 0 0 0 0,0 0 0 0 0,1 2 0 0 0,1-1 0 0 0,1 2 0 0 0,1 0 0 0 0,0 0 0 0 0,2 1 0 0 0,0 1 0 0 0,17-12-226 0 0,-11 7 12 0 0,1 2 0 0 0,1 0 0 0 0,0 2 0 0 0,2 1-1 0 0,0 1 1 0 0,27-11-12 0 0,-53 26-10 0 0,1 0-1 0 0,-1 0 0 0 0,1 0 1 0 0,-1 0-1 0 0,1 0 0 0 0,-1 1 1 0 0,1-1-1 0 0,0 1 1 0 0,-1-1-1 0 0,1 1 0 0 0,0 0 1 0 0,0-1-1 0 0,-1 1 1 0 0,1 0-1 0 0,0 0 0 0 0,0 0 1 0 0,-1 0-1 0 0,1 1 0 0 0,0-1 1 0 0,-1 0-1 0 0,1 1 1 0 0,0-1-1 0 0,-1 1 0 0 0,1 0 1 0 0,0-1-1 0 0,-1 1 1 0 0,1 0-1 0 0,-1 0 0 0 0,1 0 1 0 0,-1 0-1 0 0,0 0 1 0 0,1 1-1 0 0,-1-1 0 0 0,0 0 1 0 0,0 0-1 0 0,0 1 0 0 0,0-1 1 0 0,0 1-1 0 0,0-1 1 0 0,0 1-1 0 0,-1-1 0 0 0,1 1 1 0 0,0 0-1 0 0,-1-1 1 0 0,1 1-1 0 0,-1 0 0 0 0,0-1 1 0 0,1 2 10 0 0,-1 7 4 0 0,0 0 0 0 0,-1 0 0 0 0,0-1 0 0 0,0 1 0 0 0,-1 0 0 0 0,-1-1 0 0 0,1 1 0 0 0,-2-1 0 0 0,1 0 0 0 0,-1 0 0 0 0,0 0 0 0 0,-1 0 0 0 0,0-1 0 0 0,-1 0 0 0 0,1 0 0 0 0,-2 0 0 0 0,1 0 0 0 0,-1-1 0 0 0,-4 3-4 0 0,-59 26-1405 0 0,17-31-7447 0 0,43-5 1709 0 0</inkml:trace>
  <inkml:trace contextRef="#ctx0" brushRef="#br0" timeOffset="4861.983">2460 165 6321 0 0,'0'0'1646'0'0,"0"0"-439"0"0,0 0 3 0 0,0 0 195 0 0,0 0 142 0 0,0 0-18 0 0,0 0-179 0 0,0 0-219 0 0,0 0-234 0 0,0 0-200 0 0,0 0-150 0 0,0 0-123 0 0,0 0-88 0 0,-11-25-76 0 0,-35-76-61 0 0,16 69 14 0 0,22 30-243 0 0,-1 0-1 0 0,0 1 0 0 0,0 0 1 0 0,0 1-1 0 0,1 0 1 0 0,-1 0-1 0 0,0 1 1 0 0,0 0-1 0 0,1 1 0 0 0,-1-1 1 0 0,0 2-1 0 0,1-1 1 0 0,0 1-1 0 0,-2 1 31 0 0,6 1-17 0 0,0-1-1 0 0,1 1 1 0 0,-1 0 0 0 0,1 1 0 0 0,0-1-1 0 0,0 1 1 0 0,0-1 0 0 0,1 1 0 0 0,0 0-1 0 0,0 0 1 0 0,1 0 0 0 0,-1 0-1 0 0,1 0 1 0 0,1 0 0 0 0,-1 0 0 0 0,1 1-1 0 0,0-1 1 0 0,0 0 0 0 0,1 0-1 0 0,0 0 1 0 0,0 0 0 0 0,0 0 0 0 0,1 0-1 0 0,1 4 18 0 0,55 163 240 0 0,61 84 332 0 0,-73-132-288 0 0,-16-49-121 0 0,-4 1 0 0 0,-2 2 0 0 0,10 72-163 0 0,-31-140 24 0 0,-1 2 1 0 0,0-1-1 0 0,-1 0 1 0 0,0 0 0 0 0,-1 0-1 0 0,0 1 1 0 0,-1-1 0 0 0,0 0-1 0 0,-1 0 1 0 0,-1 0-1 0 0,1 0 1 0 0,-2 0 0 0 0,0 0-1 0 0,0-1 1 0 0,-1 0 0 0 0,-1 0-1 0 0,0 0 1 0 0,0 0-1 0 0,-1-1 1 0 0,0 0 0 0 0,-1-1-1 0 0,0 0 1 0 0,-1 0 0 0 0,0 0-1 0 0,0-1 1 0 0,0-1-1 0 0,-1 1 1 0 0,-6 2-25 0 0,5-5-12 0 0,1-1-1 0 0,-1 0 0 0 0,1-1 1 0 0,-1 0-1 0 0,0-1 1 0 0,0 0-1 0 0,-1-1 1 0 0,1 0-1 0 0,0 0 0 0 0,0-1 1 0 0,0-1-1 0 0,-1 0 1 0 0,1-1-1 0 0,0 0 1 0 0,-7-2 12 0 0,12 2-178 0 0,0 0 1 0 0,-1 0-1 0 0,1-1 0 0 0,0 0 1 0 0,0 0-1 0 0,0 0 1 0 0,0-1-1 0 0,1 0 1 0 0,0 0-1 0 0,0 0 0 0 0,0-1 1 0 0,0 1-1 0 0,0-1 1 0 0,1-1-1 0 0,0 1 1 0 0,0 0-1 0 0,0-1 1 0 0,1 0-1 0 0,0 0 0 0 0,0 0 1 0 0,1 0-1 0 0,-1-1 1 0 0,1 1-1 0 0,1 0 1 0 0,-1-1-1 0 0,0-4 178 0 0,4-58-5446 0 0,12 26-1832 0 0,-5 27 2457 0 0</inkml:trace>
  <inkml:trace contextRef="#ctx0" brushRef="#br0" timeOffset="5428.405">3303 548 12803 0 0,'0'0'1471'0'0,"0"0"-208"0"0,0 0-92 0 0,0 0-39 0 0,0 0-143 0 0,0 0-195 0 0,0 0-246 0 0,0 0-203 0 0,0 0-149 0 0,0 0-104 0 0,0 0-22 0 0,0 0-12 0 0,0 0-2 0 0,-21 23-2 0 0,-66 72-13 0 0,22 5 29 0 0,52-77-91 0 0,-1 0 0 0 0,-1-1 1 0 0,-1-1-1 0 0,-1 0 0 0 0,-1-2 0 0 0,0 1 1 0 0,-2-2-1 0 0,0-1 0 0 0,-1-1 1 0 0,-6 4 20 0 0,18-14-258 0 0,-1 0 0 0 0,0 0 0 0 0,0-1 0 0 0,0-1 1 0 0,0 1-1 0 0,-1-2 0 0 0,0 1 0 0 0,0-1 0 0 0,0-1 0 0 0,0 0 1 0 0,0-1-1 0 0,0 0 0 0 0,-1-1 0 0 0,1 0 0 0 0,-8-1 258 0 0,15-2-84 0 0,0 1 0 0 0,0-1-1 0 0,0 0 1 0 0,1-1 0 0 0,-1 1-1 0 0,1 0 1 0 0,0-1 0 0 0,0 0-1 0 0,0 0 1 0 0,1 0 0 0 0,-1 0 0 0 0,1 0-1 0 0,0-1 1 0 0,0 1 0 0 0,0-1-1 0 0,1 1 1 0 0,0-1 0 0 0,0 0-1 0 0,0 1 1 0 0,0-1 0 0 0,1 0-1 0 0,-1 0 1 0 0,1 1 0 0 0,0-1-1 0 0,1 0 1 0 0,-1 0 0 0 0,1 0 0 0 0,0 1-1 0 0,0-1 1 0 0,1 0 0 0 0,0 1-1 0 0,-1-1 1 0 0,1 1 0 0 0,1 0-1 0 0,-1 0 1 0 0,1-1 84 0 0,1-6 110 0 0,0-1 0 0 0,2 1 0 0 0,-1 1 0 0 0,1-1 0 0 0,1 1 0 0 0,0 0 0 0 0,0 0-1 0 0,1 1 1 0 0,0 0 0 0 0,0 0 0 0 0,1 1 0 0 0,1 0 0 0 0,-1 1 0 0 0,1 0 0 0 0,0 1 0 0 0,1-1 0 0 0,-1 2 0 0 0,1 0 0 0 0,1 0 0 0 0,-1 1 0 0 0,1 0 0 0 0,-1 1 0 0 0,9-1-110 0 0,-13 6 152 0 0,0 0 1 0 0,0 0-1 0 0,0 1 1 0 0,0 0 0 0 0,-1 0-1 0 0,1 1 1 0 0,-1 0 0 0 0,0 0-1 0 0,0 0 1 0 0,0 1 0 0 0,-1 0-1 0 0,0 0 1 0 0,1 1-1 0 0,-2-1 1 0 0,1 1 0 0 0,3 5-153 0 0,22 22 504 0 0,5 1-251 0 0,-26-22-285 0 0,1 0-1 0 0,1-1 0 0 0,-1-1 0 0 0,2 0 1 0 0,-1-1-1 0 0,1 0 0 0 0,1 0 0 0 0,0-1 1 0 0,0-1-1 0 0,0 0 0 0 0,1-1 0 0 0,0-1 1 0 0,0 0-1 0 0,0 0 0 0 0,1-2 1 0 0,0 0-1 0 0,10 1 33 0 0,-16-27-8737 0 0,-9 17 4400 0 0,0 2-1804 0 0</inkml:trace>
  <inkml:trace contextRef="#ctx0" brushRef="#br0" timeOffset="5816.044">2661 360 11002 0 0,'0'0'939'0'0,"0"0"-592"0"0,0 0 32 0 0,0 0 218 0 0,0 0 129 0 0,0 0 27 0 0,0 0-25 0 0,0 0-64 0 0,34-4-66 0 0,108-14-62 0 0,-21 6 709 0 0,1 4 0 0 0,42 6-1245 0 0,-161 2 51 0 0,-26-1 96 0 0,-1-1 0 0 0,1-1 1 0 0,0-1-1 0 0,0-1 0 0 0,1-1 1 0 0,0-1-1 0 0,0-1 0 0 0,0-1 1 0 0,1-1-1 0 0,0-1 1 0 0,1-1-1 0 0,-13-9-147 0 0,32 20-48 0 0,0 1 0 0 0,-1 0 0 0 0,1-1-1 0 0,-1 0 1 0 0,1 1 0 0 0,0-1 0 0 0,0 0 0 0 0,-1 1 0 0 0,1-1 0 0 0,0 0 0 0 0,0 0-1 0 0,0 0 1 0 0,0 0 0 0 0,0 0 0 0 0,0-1 0 0 0,0 1 0 0 0,0 0 0 0 0,0 0 0 0 0,1-1 0 0 0,-1 1-1 0 0,0 0 1 0 0,1-1 0 0 0,-1 1 0 0 0,1-1 0 0 0,-1 1 0 0 0,1 0 0 0 0,0-1 0 0 0,0 1-1 0 0,0-1 1 0 0,0 1 0 0 0,0-1 0 0 0,0 1 0 0 0,0-1 0 0 0,0 1 0 0 0,0-1 0 0 0,1 1-1 0 0,-1-1 1 0 0,1 1 0 0 0,-1 0 0 0 0,1-1 0 0 0,-1 1 0 0 0,1 0 0 0 0,0-1 0 0 0,0 1-1 0 0,0 0 1 0 0,0 0 0 0 0,0 0 0 0 0,0-1 48 0 0,55-6-4780 0 0,-19 8-1926 0 0,-29 0 4511 0 0,8 0-3392 0 0</inkml:trace>
  <inkml:trace contextRef="#ctx0" brushRef="#br0" timeOffset="6450.414">3776 732 2312 0 0,'0'0'2481'0'0,"0"0"-495"0"0,0 0-188 0 0,0 0-53 0 0,0 0-47 0 0,0 0-196 0 0,0 0-241 0 0,-32-8-231 0 0,-101-24-243 0 0,60 25 334 0 0,61 9-1018 0 0,1 1 0 0 0,0 0 0 0 0,0 1 0 0 0,1 0 0 0 0,-1 1 0 0 0,1 0 0 0 0,0 1 1 0 0,0 0-1 0 0,1 0 0 0 0,-1 1 0 0 0,1 1-103 0 0,4-4-3 0 0,0 1 1 0 0,1 0-1 0 0,-1 0 1 0 0,1 0 0 0 0,0 1-1 0 0,1-1 1 0 0,-1 1-1 0 0,1 0 1 0 0,0 0 0 0 0,1 0-1 0 0,-1 0 1 0 0,1 0-1 0 0,0 1 1 0 0,1-1-1 0 0,0 1 1 0 0,0-1 0 0 0,0 1-1 0 0,1 0 1 0 0,0-1-1 0 0,0 1 1 0 0,0 0 0 0 0,2 4 2 0 0,-2-7 9 0 0,1 1 1 0 0,-1-1-1 0 0,1 1 1 0 0,0-1 0 0 0,1 0-1 0 0,-1 0 1 0 0,1 1-1 0 0,0-1 1 0 0,0 0 0 0 0,0-1-1 0 0,0 1 1 0 0,1 0 0 0 0,0 0-1 0 0,-1-1 1 0 0,1 0-1 0 0,1 1 1 0 0,-1-1 0 0 0,0-1-1 0 0,1 1 1 0 0,-1 0-1 0 0,1-1 1 0 0,0 1 0 0 0,0-1-1 0 0,0 0 1 0 0,0-1-1 0 0,0 1 1 0 0,0-1 0 0 0,1 0-1 0 0,-1 0 1 0 0,0 0 0 0 0,1 0-1 0 0,-1-1 1 0 0,4 1-10 0 0,0-1 115 0 0,0 0 0 0 0,1-1 0 0 0,-1 0 1 0 0,0 0-1 0 0,0 0 0 0 0,0-1 0 0 0,0 0 1 0 0,-1-1-1 0 0,1 0 0 0 0,-1 0 0 0 0,1-1 1 0 0,-1 1-1 0 0,0-2 0 0 0,0 1 0 0 0,-1-1 1 0 0,1 0-1 0 0,-1-1-115 0 0,25-22 120 0 0,-1-2 1 0 0,-2-1-1 0 0,-1-2 0 0 0,-1 0 1 0 0,-2-2-1 0 0,-2 0 1 0 0,-1-2-1 0 0,-2 0 0 0 0,-1-1 1 0 0,-2-1-1 0 0,-2-1 0 0 0,-1 0 1 0 0,-3-1-1 0 0,-1 0 1 0 0,0-12-121 0 0,-5 28-196 0 0,-1 1 1 0 0,-1-1-1 0 0,-2 0 1 0 0,0 0 0 0 0,-1 0-1 0 0,-2-2 196 0 0,2 22-58 0 0,0 1 0 0 0,0 0 0 0 0,0 1 0 0 0,-1-1 0 0 0,1 0 1 0 0,-1 0-1 0 0,0 0 0 0 0,0 1 0 0 0,0-1 0 0 0,-1 1 0 0 0,1 0 0 0 0,-1 0 0 0 0,0 0 0 0 0,0 0 0 0 0,0 0 0 0 0,0 0 0 0 0,0 1 0 0 0,0-1 0 0 0,-1 1 0 0 0,1 0 0 0 0,-1 0 0 0 0,0 1 0 0 0,0-1 0 0 0,0 1 0 0 0,1-1 0 0 0,-1 1 0 0 0,0 0 0 0 0,-1 1 0 0 0,1-1 0 0 0,0 1 0 0 0,0 0 0 0 0,0 0 0 0 0,0 0 0 0 0,0 0 0 0 0,0 1 0 0 0,0-1 1 0 0,0 1-1 0 0,0 0 0 0 0,0 1 0 0 0,0-1 0 0 0,0 1 0 0 0,0-1 0 0 0,1 1 0 0 0,-1 0 0 0 0,-1 2 58 0 0,-8 7 0 0 0,1 0 0 0 0,0 1 1 0 0,0 1-1 0 0,2 0 0 0 0,-1 0 0 0 0,2 1 1 0 0,0 0-1 0 0,1 1 0 0 0,0 0 1 0 0,1 0-1 0 0,1 1 0 0 0,0 0 0 0 0,1 0 1 0 0,1 0-1 0 0,0 1 0 0 0,1 0 1 0 0,1-1-1 0 0,1 1 0 0 0,0 0 0 0 0,1 0 1 0 0,1 0-1 0 0,1-1 0 0 0,0 1 1 0 0,1 0-1 0 0,1-1 0 0 0,0 0 0 0 0,2 1 1 0 0,2 4-1 0 0,11 22 92 0 0,2-1 0 0 0,1-2 0 0 0,3 0 0 0 0,4 4-92 0 0,-11-17 24 0 0,33 37 31 0 0,24 47-808 0 0,-71-102-1272 0 0,4-14-9877 0 0,-6 3 11460 0 0,1-2-3994 0 0</inkml:trace>
  <inkml:trace contextRef="#ctx0" brushRef="#br0" timeOffset="6784.615">4422 235 7009 0 0,'0'0'4212'0'0,"0"0"-2908"0"0,0 0-700 0 0,0 0 219 0 0,0 0 212 0 0,0 0 87 0 0,0 0-75 0 0,0 0-188 0 0,0 0-245 0 0,-20 36-192 0 0,-64 112-153 0 0,47-44 1 0 0,26-55-254 0 0,3 1 0 0 0,2 0 1 0 0,2 1-1 0 0,2 31-16 0 0,2-73 13 0 0,1-1-1 0 0,0 1 1 0 0,1-1 0 0 0,0 1-1 0 0,0-1 1 0 0,1 0 0 0 0,0 0 0 0 0,1 0-1 0 0,-1-1 1 0 0,1 1 0 0 0,1-1-1 0 0,-1 0 1 0 0,1 0 0 0 0,1 0 0 0 0,-1-1-1 0 0,1 1 1 0 0,0-1 0 0 0,1-1-1 0 0,-1 1 1 0 0,1-1 0 0 0,0 0-1 0 0,1-1 1 0 0,-1 0 0 0 0,1 0 0 0 0,0-1-1 0 0,0 1 1 0 0,0-2 0 0 0,0 1-1 0 0,0-1 1 0 0,1 0 0 0 0,-1-1 0 0 0,1 0-1 0 0,-1-1 1 0 0,3 1-13 0 0,0-1 133 0 0,-1-1 0 0 0,1 1 0 0 0,0-2-1 0 0,-1 1 1 0 0,1-2 0 0 0,-1 1 0 0 0,0-1 0 0 0,1-1 0 0 0,-1 0 0 0 0,-1 0-1 0 0,1-1 1 0 0,-1 0 0 0 0,0-1 0 0 0,0 0 0 0 0,0 0 0 0 0,-1-1-133 0 0,-7 6-82 0 0,0 0 1 0 0,0-1-1 0 0,0 1 0 0 0,0 0 1 0 0,0 0-1 0 0,0-1 1 0 0,-1 1-1 0 0,1 0 1 0 0,0-1-1 0 0,-1 1 0 0 0,1-1 1 0 0,-1 1-1 0 0,0-1 1 0 0,1 1-1 0 0,-1-1 1 0 0,0 1-1 0 0,0-1 0 0 0,0 1 1 0 0,0-1-1 0 0,0 1 1 0 0,0-1-1 0 0,-1 1 1 0 0,1-1-1 0 0,0 1 0 0 0,-1-1 1 0 0,1 1-1 0 0,-1 0 1 0 0,1-1-1 0 0,-1 1 1 0 0,0 0-1 0 0,0-1 0 0 0,0 1 1 0 0,1 0-1 0 0,-1 0 1 0 0,0-1-1 0 0,-1 1 82 0 0,-27-25-10505 0 0,20 22 1734 0 0</inkml:trace>
  <inkml:trace contextRef="#ctx0" brushRef="#br0" timeOffset="7044.006">4016 537 10810 0 0,'0'0'1497'0'0,"0"0"-249"0"0,0 0-8 0 0,197 4-152 0 0,-137-4-247 0 0,-1 0-249 0 0,4 0-112 0 0,-1 0-128 0 0,3 0-160 0 0,3-4-112 0 0,-2 4-352 0 0,6-4-768 0 0,-6 4-1577 0 0,-18 0-2992 0 0,-18 0-3273 0 0</inkml:trace>
</inkml:ink>
</file>

<file path=ppt/ink/ink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9:23.5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86 11522 0 0,'0'0'1150'0'0,"0"0"-207"0"0,0 0-68 0 0,0 0 10 0 0,0 0 78 0 0,0 0-9 0 0,0 0-126 0 0,0 0-172 0 0,0 0-203 0 0,0 0-183 0 0,0 0-147 0 0,-3 1-98 0 0,0 3-20 0 0,1-1 1 0 0,0 1-1 0 0,0-1 0 0 0,1 1 1 0 0,-1 0-1 0 0,1 0 0 0 0,-1-1 1 0 0,1 1-1 0 0,0 0 1 0 0,1 0-1 0 0,-1 1 0 0 0,1-1 1 0 0,0 0-1 0 0,0 0 0 0 0,0 0 1 0 0,0 0-1 0 0,1 0 1 0 0,-1 0-1 0 0,2 3-5 0 0,-1 15 118 0 0,-1-14-80 0 0,-2 12 9 0 0,1-1 0 0 0,1 0 1 0 0,0 0-1 0 0,1 0 1 0 0,2 0-1 0 0,0 0 1 0 0,0 0-1 0 0,2 0 1 0 0,1-1-1 0 0,0 0 1 0 0,1 0-1 0 0,1 0 0 0 0,0-1 1 0 0,2 0-1 0 0,3 4-47 0 0,-9-18 31 0 0,-1 1 0 0 0,1-1 0 0 0,-1 0 0 0 0,1-1 0 0 0,0 1-1 0 0,0-1 1 0 0,0 0 0 0 0,1 0 0 0 0,-1 0 0 0 0,0 0 0 0 0,1-1-1 0 0,-1 1 1 0 0,1-1 0 0 0,0-1 0 0 0,-1 1 0 0 0,1-1 0 0 0,0 1-1 0 0,-1-1 1 0 0,1 0 0 0 0,0-1 0 0 0,-1 1 0 0 0,1-1 0 0 0,0 0-1 0 0,-1 0 1 0 0,1-1 0 0 0,-1 1 0 0 0,0-1 0 0 0,2-1-31 0 0,6-2 117 0 0,0-2 1 0 0,0 1-1 0 0,0-2 1 0 0,-1 1-1 0 0,0-2 0 0 0,-1 1 1 0 0,0-1-1 0 0,0-1 1 0 0,1-2-118 0 0,45-52 217 0 0,-4-3 1 0 0,-2-2-1 0 0,10-24-217 0 0,-60 94-70 0 0,0-1 1 0 0,0 0 0 0 0,0 0-1 0 0,0 1 1 0 0,1-1-1 0 0,-1 0 1 0 0,0 0-1 0 0,0 0 1 0 0,0 1-1 0 0,0-1 1 0 0,1 0-1 0 0,-1 0 1 0 0,0 0-1 0 0,0 0 1 0 0,0 0-1 0 0,1 1 1 0 0,-1-1-1 0 0,0 0 1 0 0,0 0-1 0 0,1 0 1 0 0,-1 0 0 0 0,0 0-1 0 0,0 0 1 0 0,1 0-1 0 0,-1 0 1 0 0,0 0-1 0 0,0 0 1 0 0,0 0-1 0 0,1 0 1 0 0,-1 0-1 0 0,0 0 1 0 0,1 0 69 0 0,-2 11-23 0 0,0 18-135 0 0,0-21 155 0 0,0 1 0 0 0,1-1 0 0 0,0 1 0 0 0,0-1 0 0 0,1 1 0 0 0,0-1 0 0 0,0 1 0 0 0,1-1 0 0 0,0 0 0 0 0,0 1 0 0 0,1-1 0 0 0,0 0 0 0 0,0-1 0 0 0,1 1 0 0 0,0-1 0 0 0,1 1 0 0 0,0 0 3 0 0,1-3 55 0 0,0 1 0 0 0,0-1 0 0 0,0 0 0 0 0,0-1 0 0 0,1 1 1 0 0,-1-1-1 0 0,1 0 0 0 0,0-1 0 0 0,1 0 0 0 0,-1 0 0 0 0,1-1 0 0 0,-1 1 0 0 0,1-2 0 0 0,0 1 1 0 0,-1-1-1 0 0,1 0 0 0 0,0-1 0 0 0,0 0 0 0 0,0 0 0 0 0,0 0 0 0 0,-1-1 0 0 0,1-1 1 0 0,0 1-1 0 0,0-1 0 0 0,-1 0 0 0 0,1-1 0 0 0,6-3-55 0 0,3-2 87 0 0,-1-1 0 0 0,0 0 0 0 0,0-1-1 0 0,-1-1 1 0 0,0-1 0 0 0,-1 0 0 0 0,0-1 0 0 0,-1 0 0 0 0,0-1 0 0 0,-1-1-1 0 0,-1 0 1 0 0,-1 0 0 0 0,0-1 0 0 0,0 0 0 0 0,-2-1 0 0 0,6-16-87 0 0,-12 17-1736 0 0,-2 13-7431 0 0,0 3-2062 0 0</inkml:trace>
  <inkml:trace contextRef="#ctx0" brushRef="#br0" timeOffset="363.177">1238 443 7618 0 0,'0'0'1487'0'0,"0"0"178"0"0,0 0 137 0 0,0 0-11 0 0,0 0-219 0 0,0 0-319 0 0,0 0-254 0 0,0 0-205 0 0,0 0-169 0 0,0 0-111 0 0,34-24-107 0 0,104-79-79 0 0,-71 34 226 0 0,-61 62-522 0 0,0 0 1 0 0,0 0 0 0 0,-1-1 0 0 0,0 0-1 0 0,-1 0 1 0 0,0 0 0 0 0,0 0 0 0 0,-1 0 0 0 0,0-1-1 0 0,0 0 1 0 0,-1 1 0 0 0,0-1 0 0 0,-1 0 0 0 0,0 0-1 0 0,0 0 1 0 0,-1-1 0 0 0,0 1 0 0 0,0 0-1 0 0,-1 0 1 0 0,0 0 0 0 0,-1 0 0 0 0,0 0 0 0 0,-1 1-1 0 0,0-3-32 0 0,-2 7-72 0 0,0 0 0 0 0,0 1 0 0 0,-1 0 0 0 0,1 0 0 0 0,0 0 0 0 0,-1 1 0 0 0,0 0 0 0 0,0 0 0 0 0,0 0 0 0 0,1 1 0 0 0,-1 0 0 0 0,-1 0 0 0 0,1 0 0 0 0,0 1 0 0 0,0 0 0 0 0,0 0 0 0 0,0 0 0 0 0,0 1 0 0 0,0 0 0 0 0,0 0 0 0 0,0 1 0 0 0,0 0 0 0 0,0 0 0 0 0,1 0 0 0 0,-1 0 0 0 0,1 1 0 0 0,-1 0 0 0 0,1 0 0 0 0,0 1 0 0 0,-2 1 72 0 0,-8 4-17 0 0,0 0 1 0 0,0 2 0 0 0,1-1-1 0 0,0 2 1 0 0,1 0-1 0 0,0 0 1 0 0,1 1-1 0 0,0 1 1 0 0,1 0-1 0 0,1 1 1 0 0,0 0-1 0 0,1 0 1 0 0,1 1-1 0 0,0 0 1 0 0,1 1 0 0 0,1-1-1 0 0,1 1 1 0 0,0 1-1 0 0,1-1 1 0 0,1 1-1 0 0,0-1 1 0 0,2 1-1 0 0,0 0 1 0 0,1 0-1 0 0,1 0 1 0 0,2 14 16 0 0,0-21 22 0 0,1-1 1 0 0,0 0-1 0 0,1 0 1 0 0,0-1-1 0 0,0 1 1 0 0,1-1 0 0 0,0 0-1 0 0,1 0 1 0 0,0-1-1 0 0,1 0 1 0 0,-1 0-1 0 0,1-1 1 0 0,1 0-1 0 0,-1-1 1 0 0,1 1-1 0 0,1-2 1 0 0,-1 1-1 0 0,10 3-22 0 0,-4-2 62 0 0,-1-2 1 0 0,1 1-1 0 0,0-2 0 0 0,0 0 0 0 0,1-1 0 0 0,-1-1 1 0 0,1 0-1 0 0,2-1-62 0 0,156-13 89 0 0,-64-22-3254 0 0,-75 20-2064 0 0,-11 5-5648 0 0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7:59.5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691 306 3753 0 0,'0'0'1168'0'0,"0"0"-44"0"0,0 0 105 0 0,0 0 195 0 0,0 0 104 0 0,0 0-6 0 0,0 0-129 0 0,0 0-206 0 0,0 0-218 0 0,0 0-245 0 0,0 0-235 0 0,2-3-211 0 0,3-7-165 0 0,1 78 558 0 0,-8-13-372 0 0,-3-1 1 0 0,-2 0-1 0 0,-2 0 0 0 0,-4 2-299 0 0,-70 266 211 0 0,75-211-318 0 0,9-109 109 0 0,-1 0-1 0 0,1 0 0 0 0,-1 0 0 0 0,1 0 0 0 0,0 0 1 0 0,0 0-1 0 0,-1-1 0 0 0,1 1 0 0 0,1 0 0 0 0,-1-1 1 0 0,0 1-1 0 0,0 0 0 0 0,1-1 0 0 0,-1 1 0 0 0,1-1 1 0 0,-1 0-1 0 0,1 0 0 0 0,-1 1 0 0 0,1-1 0 0 0,0 0 1 0 0,0 0-1 0 0,-1-1 0 0 0,1 1 0 0 0,0 0 0 0 0,0-1 1 0 0,0 1-1 0 0,0-1 0 0 0,0 1 0 0 0,0-1 1 0 0,0 0-1 0 0,0 0 0 0 0,0 0 0 0 0,0 0 0 0 0,0 0 1 0 0,0 0-2 0 0,76-5 694 0 0,92-50 268 0 0,-85 22-656 0 0,-77 32-6670 0 0,3 1 2041 0 0,-4 1-462 0 0,-3-1-621 0 0</inkml:trace>
  <inkml:trace contextRef="#ctx0" brushRef="#br0" timeOffset="599.375">1246 512 4217 0 0,'0'0'2159'0'0,"0"0"-959"0"0,0 0-321 0 0,0 0 41 0 0,0 0 59 0 0,0 0-33 0 0,0 0-101 0 0,0 0-153 0 0,0 0-70 0 0,0 0-83 0 0,0 0-71 0 0,0 0-40 0 0,0 0-88 0 0,27-14-27 0 0,90-40 1 0 0,-37 30 359 0 0,70 10 553 0 0,-147 15-1224 0 0,0 0-1 0 0,0 0 1 0 0,0 0 0 0 0,-1 1-1 0 0,1-1 1 0 0,-1 1 0 0 0,1 0 0 0 0,-1 0-1 0 0,1 0 1 0 0,-1 0 0 0 0,0 0 0 0 0,0 0-1 0 0,0 1 1 0 0,0-1 0 0 0,-1 0 0 0 0,1 1-1 0 0,-1 0 1 0 0,1-1 0 0 0,-1 1 0 0 0,0 0-1 0 0,0 0 1 0 0,0 0 0 0 0,0 0-1 0 0,-1 0 1 0 0,1 0 0 0 0,-1 0 0 0 0,0 0-1 0 0,0 0 1 0 0,0 0 0 0 0,0 0 0 0 0,0 0-1 0 0,-1 0 1 0 0,1 0 0 0 0,-1 0 0 0 0,0 0-1 0 0,0 0 1 0 0,0-1 0 0 0,0 1 0 0 0,0 0-1 0 0,-1-1 1 0 0,1 1 0 0 0,-1 0-1 0 0,-1 1-1 0 0,-244 382 725 0 0,243-378-713 0 0,1 1 0 0 0,-1-1 0 0 0,1 1 0 0 0,1 0 0 0 0,0 0 1 0 0,0 1-1 0 0,1-1 0 0 0,0 0 0 0 0,0 1 0 0 0,1-1 0 0 0,1 0 1 0 0,0 7-13 0 0,0-13 35 0 0,-1 1 0 0 0,1-1 0 0 0,0 0 0 0 0,0 1 0 0 0,0-1 0 0 0,0 0 0 0 0,1 0 0 0 0,-1 1 0 0 0,1-1 0 0 0,0 0 1 0 0,0-1-1 0 0,0 1 0 0 0,0 0 0 0 0,0-1 0 0 0,1 1 0 0 0,-1-1 0 0 0,1 1 0 0 0,0-1 0 0 0,0 0 0 0 0,0 0 0 0 0,0-1 1 0 0,0 1-1 0 0,0 0 0 0 0,0-1 0 0 0,0 0 0 0 0,0 0 0 0 0,1 0 0 0 0,-1 0 0 0 0,1 0 0 0 0,-1-1 0 0 0,1 0 0 0 0,-1 1 1 0 0,1-1-1 0 0,1-1-35 0 0,8 1 160 0 0,-1 0 0 0 0,1-2 0 0 0,0 1 0 0 0,-1-1 0 0 0,0-1 0 0 0,1-1 0 0 0,-1 1 0 0 0,0-2 0 0 0,-1 0 0 0 0,1 0 0 0 0,6-5-160 0 0,120-77 44 0 0,-56 15-4365 0 0,-72 60 2184 0 0,9-8-6664 0 0,-14 16 2358 0 0</inkml:trace>
  <inkml:trace contextRef="#ctx0" brushRef="#br0" timeOffset="1400.23">2306 409 0 0 0,'0'0'1519'0'0,"0"0"153"0"0,0 0 39 0 0,0 0 19 0 0,0 0-2 0 0,0 0-13 0 0,0 0-43 0 0,0 0-96 0 0,0 0-139 0 0,0 0-163 0 0,0 0-188 0 0,0 0-159 0 0,-3-5-98 0 0,2 3-681 0 0,-1-1-1 0 0,0 1 1 0 0,1-1 0 0 0,-1 1 0 0 0,-1 0-1 0 0,1 0 1 0 0,0-1 0 0 0,0 1-1 0 0,-1 1 1 0 0,1-1 0 0 0,-1 0-1 0 0,0 1 1 0 0,1-1 0 0 0,-1 1 0 0 0,0 0-1 0 0,0 0 1 0 0,0 0 0 0 0,0 0-1 0 0,0 0 1 0 0,0 1 0 0 0,0 0-1 0 0,0-1 1 0 0,0 1 0 0 0,-3 0-148 0 0,-6 1-16 0 0,0-1 1 0 0,-1 2-1 0 0,1 0 1 0 0,0 0-1 0 0,0 1 1 0 0,0 1-1 0 0,0 0 1 0 0,1 0-1 0 0,0 1 1 0 0,-1 1-1 0 0,2 0 0 0 0,-1 0 1 0 0,1 1-1 0 0,-4 3 16 0 0,5-2-53 0 0,0 1-1 0 0,1-1 0 0 0,0 1 0 0 0,0 1 0 0 0,1-1 0 0 0,0 1 1 0 0,1 1-1 0 0,0-1 0 0 0,1 1 0 0 0,0 0 0 0 0,0 0 1 0 0,1 1-1 0 0,1-1 0 0 0,-2 10 54 0 0,4-15-19 0 0,0-1 1 0 0,0 0 0 0 0,0 1-1 0 0,1-1 1 0 0,0 1-1 0 0,0-1 1 0 0,0 1 0 0 0,1-1-1 0 0,0 1 1 0 0,0-1-1 0 0,0 1 1 0 0,0-1-1 0 0,1 0 1 0 0,0 0 0 0 0,0 0-1 0 0,1 0 1 0 0,0 0-1 0 0,-1 0 1 0 0,1-1 0 0 0,1 1-1 0 0,-1-1 1 0 0,1 0-1 0 0,0 0 1 0 0,0 0-1 0 0,0 0 1 0 0,0-1 0 0 0,1 0-1 0 0,-1 1 1 0 0,1-2-1 0 0,0 1 1 0 0,0-1-1 0 0,4 3 19 0 0,1-3 64 0 0,0 1 0 0 0,0-1 1 0 0,0-1-1 0 0,0 0 0 0 0,0 0 0 0 0,1-1 0 0 0,-1-1 0 0 0,0 1 0 0 0,0-2 0 0 0,0 1 0 0 0,0-1 0 0 0,0-1 0 0 0,-1 0 0 0 0,1 0 0 0 0,-1-1 0 0 0,1 0 0 0 0,-1-1 0 0 0,0 0 0 0 0,-1 0 0 0 0,1-1 0 0 0,-1 0 0 0 0,1-2-64 0 0,41-35 386 0 0,-2-3-1 0 0,-1-2 1 0 0,27-39-386 0 0,-37 18 530 0 0,-37 68-446 0 0,0 1-4 0 0,0 0-66 0 0,0 0-80 0 0,0 0-77 0 0,-18 45-1188 0 0,2 227 1287 0 0,-23 62-525 0 0,37-288 214 0 0,2-22-1388 0 0,-2-1-4752 0 0,7-23-2968 0 0,-3 0 5538 0 0</inkml:trace>
  <inkml:trace contextRef="#ctx0" brushRef="#br0" timeOffset="2564.328">2818 70 8770 0 0,'0'0'1390'0'0,"0"0"-58"0"0,0 0 53 0 0,0 0 29 0 0,0 0-27 0 0,0 0-156 0 0,0 0-219 0 0,0 0-210 0 0,0 0-196 0 0,0 0-168 0 0,0 0-165 0 0,0 0-121 0 0,-1-3-73 0 0,-3-9-39 0 0,3 9-33 0 0,1 14-130 0 0,31 160 637 0 0,-17-117-417 0 0,20 92-46 0 0,-7 1 0 0 0,-6 2 0 0 0,-2 52-51 0 0,-10 71-55 0 0,-10-270 112 0 0,0-1-1 0 0,1 0 0 0 0,-1 0 0 0 0,0 0 1 0 0,0-1-1 0 0,0 1 0 0 0,0 0 0 0 0,0 0 1 0 0,0 0-1 0 0,0-1 0 0 0,0 1 0 0 0,0 0 0 0 0,0-1 1 0 0,0 1-1 0 0,0-1 0 0 0,0 1 0 0 0,-1-1 1 0 0,1 0-1 0 0,0 0 0 0 0,0 1 0 0 0,-1-1 1 0 0,1 0-1 0 0,0 0 0 0 0,0 0 0 0 0,-1 0 0 0 0,1 0 1 0 0,0 0-1 0 0,0-1 0 0 0,-1 1 0 0 0,1 0 1 0 0,0-1-1 0 0,0 1 0 0 0,0-1 0 0 0,0 1 0 0 0,-1-1 1 0 0,1 0-1 0 0,0 1 0 0 0,0-1 0 0 0,0 0 1 0 0,0 0-1 0 0,0 1 0 0 0,0-2-56 0 0,-28-6-184 0 0,-75 14-2076 0 0,-1 3 0 0 0,-57 16 2260 0 0,29-5-1549 0 0,-402 50-1981 0 0,-67 10 5596 0 0,-226 2-175 0 0,738-75-1749 0 0,-144 15 259 0 0,136-1-584 0 0,104-25 523 0 0,0 0 0 0 0,-1 0 0 0 0,1 0 0 0 0,-1-1 0 0 0,0 0 0 0 0,0 0 0 0 0,-1 0 0 0 0,0-1 0 0 0,0 0 1 0 0,0 0-1 0 0,0 0 0 0 0,0-3-340 0 0,29-124 1239 0 0,-15-359-506 0 0,-16 445-733 0 0,-2-63 0 0 0,6 0 0 0 0,4 1 0 0 0,5 0 0 0 0,15-50 0 0 0,-29 153-22 0 0,1 0 0 0 0,-1 0-1 0 0,1-1 1 0 0,0 1 0 0 0,1 0 0 0 0,-1 0 0 0 0,1 1-1 0 0,0-1 1 0 0,1 1 0 0 0,-1-1 0 0 0,1 1 0 0 0,0 0-1 0 0,0 0 1 0 0,1 1 0 0 0,0-1 0 0 0,-1 1-1 0 0,1 0 1 0 0,1 0 0 0 0,-1 1 0 0 0,1 0 0 0 0,-1 0-1 0 0,1 0 1 0 0,0 0 0 0 0,0 1 0 0 0,0 0 0 0 0,0 0-1 0 0,0 1 1 0 0,1-1 0 0 0,-1 2 0 0 0,1-1 0 0 0,-1 0-1 0 0,3 1 23 0 0,671-8-74 0 0,231-39 248 0 0,-389 32-100 0 0,222 9-3111 0 0,-651 11-480 0 0,-38 0-3782 0 0,-29-5-2164 0 0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8.6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0 5601 0 0,'0'0'5172'0'0,"0"0"-2469"0"0,0 0-981 0 0,0 0-410 0 0,0 0-338 0 0,0 0-305 0 0,0 0-178 0 0,0 0-90 0 0,0 0-3 0 0,0 0 31 0 0,0 0 17 0 0,0 0-37 0 0,0 0-65 0 0,-12 35-38 0 0,-37 110-28 0 0,27-42 254 0 0,22-76-420 0 0,11 439 251 0 0,-11-384-480 0 0,-5-67-1219 0 0,1-26-3992 0 0,4-8-1088 0 0,0 9 1179 0 0,0 2 1009 0 0</inkml:trace>
</inkml:ink>
</file>

<file path=ppt/ink/ink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9:26.8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461 73 6209 0 0,'0'0'2129'0'0,"0"0"-864"0"0,0 0-190 0 0,0 0 99 0 0,0 0 69 0 0,0 0-100 0 0,0 0-219 0 0,0 0-271 0 0,0 0-223 0 0,0 0-157 0 0,0 0-7 0 0,0 0 64 0 0,1 5 102 0 0,7 215 3673 0 0,-2-65-3709 0 0,-4 285-48 0 0,-4-414-608 0 0,-1 0-1 0 0,0 0 0 0 0,-2-1 0 0 0,-1 1 0 0 0,-2-1 0 0 0,-4 9 261 0 0,4-18-3215 0 0,3-14-1252 0 0,2-5-3437 0 0,2 0 2660 0 0</inkml:trace>
  <inkml:trace contextRef="#ctx0" brushRef="#br0" timeOffset="246.357">1 600 9514 0 0,'0'0'3470'0'0,"0"0"-2447"0"0,0 0-699 0 0,0 0 206 0 0,0 0 279 0 0,0 0 182 0 0,0 0-20 0 0,0 0-142 0 0,0 0-134 0 0,0 0-97 0 0,36-3-76 0 0,114-8-90 0 0,23-24 365 0 0,-129 21-683 0 0,5 0-323 0 0,-1-3 0 0 0,0-2 0 0 0,-2-2 0 0 0,18-12 209 0 0,37-42-5293 0 0,-40 19-5665 0 0,-49 41 6426 0 0</inkml:trace>
  <inkml:trace contextRef="#ctx0" brushRef="#br0" timeOffset="562.702">871 114 7898 0 0,'0'0'1847'0'0,"0"0"-576"0"0,0 0-356 0 0,0 0-3 0 0,0 0 123 0 0,0 0 90 0 0,0 0-39 0 0,0 0-133 0 0,0 32-111 0 0,0 106-102 0 0,1 366 2031 0 0,-2-494-2750 0 0,1 1 0 0 0,0-1-1 0 0,0 1 1 0 0,1 0 0 0 0,0-1-1 0 0,1 1 1 0 0,0-1 0 0 0,1 0 0 0 0,0 0-1 0 0,1 0 1 0 0,0 0 0 0 0,0 0-1 0 0,1-1 1 0 0,1 1 0 0 0,-1-1 0 0 0,1-1-1 0 0,1 1 1 0 0,0-1 0 0 0,6 6-21 0 0,-7-13 61 0 0,0 0 0 0 0,0 0 0 0 0,0-1 0 0 0,0 0 0 0 0,1 0 0 0 0,-1 0 0 0 0,0-1 0 0 0,0 0 0 0 0,0 0 0 0 0,0 0 0 0 0,0-1 0 0 0,0 0 0 0 0,0 0 0 0 0,0-1 0 0 0,-1 1 0 0 0,1-1 0 0 0,-1 0 0 0 0,0-1 0 0 0,0 1 0 0 0,0-1 0 0 0,0 0 0 0 0,0-1 0 0 0,2-2-61 0 0,-5 5 5 0 0,191-148 443 0 0,-134 123-505 0 0,-48 70-105 0 0,-11-37 174 0 0,-14 100-37 0 0,1-7-3306 0 0,26-82-1999 0 0,3-15-2695 0 0,-7-2 1298 0 0</inkml:trace>
  <inkml:trace contextRef="#ctx0" brushRef="#br0" timeOffset="1182.787">1866 629 6929 0 0,'0'0'3088'0'0,"0"0"-1330"0"0,0 0-373 0 0,0 0-13 0 0,0 0-119 0 0,0 0-209 0 0,-34 16-245 0 0,-105 52-156 0 0,48-8 341 0 0,80-52-931 0 0,1 1 1 0 0,0 0 0 0 0,0 1-1 0 0,1 0 1 0 0,0 0-1 0 0,1 1 1 0 0,0 0-1 0 0,1 1 1 0 0,0 0 0 0 0,1 0-1 0 0,-2 6-53 0 0,7-17-13 0 0,1 0 1 0 0,-1 1-1 0 0,1-1 0 0 0,-1 1 0 0 0,1-1 0 0 0,0 1 1 0 0,0-1-1 0 0,0 0 0 0 0,0 1 0 0 0,0-1 0 0 0,0 1 0 0 0,0-1 1 0 0,0 1-1 0 0,1-1 0 0 0,-1 1 0 0 0,1-1 0 0 0,-1 0 1 0 0,1 1-1 0 0,-1-1 0 0 0,1 0 0 0 0,0 1 0 0 0,-1-1 1 0 0,1 0-1 0 0,0 0 0 0 0,0 0 0 0 0,0 0 0 0 0,0 0 1 0 0,0 0-1 0 0,0 0 0 0 0,0 0 0 0 0,1 0 0 0 0,-1 0 0 0 0,0-1 1 0 0,0 1-1 0 0,1 0 0 0 0,-1-1 0 0 0,0 1 0 0 0,1-1 1 0 0,-1 1-1 0 0,1-1 0 0 0,-1 0 0 0 0,1 0 0 0 0,-1 1 1 0 0,0-1-1 0 0,1 0 0 0 0,-1 0 0 0 0,2-1 13 0 0,72-12 385 0 0,82-67 395 0 0,-38-11-305 0 0,-68 75-581 0 0,-39 64-167 0 0,-11-16 247 0 0,-3-27 8 0 0,1 1-1 0 0,1-1 1 0 0,-1 1-1 0 0,1 0 1 0 0,0-1-1 0 0,1 1 0 0 0,-1-1 1 0 0,1 1-1 0 0,0 0 1 0 0,0-1-1 0 0,1 1 1 0 0,-1-1-1 0 0,1 0 0 0 0,1 0 1 0 0,-1 0-1 0 0,1 0 1 0 0,0 0-1 0 0,0 0 1 0 0,0 0-1 0 0,1-1 1 0 0,-1 0-1 0 0,1 0 0 0 0,0 0 1 0 0,0 0-1 0 0,1 0 1 0 0,-1-1-1 0 0,1 0 1 0 0,0 1 18 0 0,2-1 32 0 0,-1-1-1 0 0,1 1 1 0 0,-1-1 0 0 0,1-1 0 0 0,0 1 0 0 0,0-1 0 0 0,0 0 0 0 0,0-1 0 0 0,0 1 0 0 0,0-1 0 0 0,0-1 0 0 0,0 1 0 0 0,0-1 0 0 0,0-1 0 0 0,0 1 0 0 0,-1-1-1 0 0,1 0 1 0 0,2-2-32 0 0,19-11 285 0 0,-2-1 1 0 0,0-1-1 0 0,0-2 0 0 0,-2 0 0 0 0,0-2 0 0 0,-2 0 0 0 0,0-2 0 0 0,13-18-285 0 0,-17 19 123 0 0,14-14-29 0 0,-2-2 1 0 0,-2-1 0 0 0,-2-1-1 0 0,-1-1 1 0 0,-2-2 0 0 0,0-4-95 0 0,-9 15-153 0 0,-1-1 0 0 0,-2 0-1 0 0,-1-1 1 0 0,-2 0 0 0 0,-1 0 0 0 0,-2-1 0 0 0,-1 0 0 0 0,-2 0 0 0 0,-1 0 0 0 0,-4-32 153 0 0,3 64 2 0 0,0 1-1 0 0,0-1 1 0 0,0 0 0 0 0,0 0 0 0 0,-1 1 0 0 0,1-1 0 0 0,-1 0 0 0 0,0 0 0 0 0,0 1 0 0 0,1-1 0 0 0,-2 1-1 0 0,1-1 1 0 0,0 1 0 0 0,-1-1 0 0 0,1 1 0 0 0,-1 0 0 0 0,1 0 0 0 0,-1-1 0 0 0,0 1 0 0 0,0 1 0 0 0,0-1 0 0 0,0 0-1 0 0,-1 0 1 0 0,1 1 0 0 0,0-1 0 0 0,-1 1 0 0 0,1 0 0 0 0,-1 0 0 0 0,1 0 0 0 0,-1 0 0 0 0,0 0 0 0 0,1 0-1 0 0,-1 1 1 0 0,0-1 0 0 0,0 1 0 0 0,1 0 0 0 0,-1 0 0 0 0,0 0 0 0 0,0 0 0 0 0,-2 0-2 0 0,-5 6-29 0 0,0-1 1 0 0,0 2 0 0 0,1-1 0 0 0,-1 1-1 0 0,2 0 1 0 0,-1 1 0 0 0,1 0-1 0 0,0 1 1 0 0,0 0 0 0 0,1 0-1 0 0,1 0 1 0 0,-1 1 0 0 0,1 0-1 0 0,1 0 1 0 0,0 1 0 0 0,1-1 0 0 0,0 1-1 0 0,0 1 29 0 0,-8 27 12 0 0,3 0 0 0 0,1 0 0 0 0,2 1 0 0 0,2-1-1 0 0,1 1 1 0 0,2 0 0 0 0,2 1 0 0 0,5 32-12 0 0,-2-38-33 0 0,0-1 0 0 0,2 0-1 0 0,2 0 1 0 0,1 0 0 0 0,2-1 0 0 0,1 0 0 0 0,1-1-1 0 0,2 0 1 0 0,1-2 0 0 0,17 26 33 0 0,1-23-2543 0 0,-33-33 1610 0 0,-1-5-1466 0 0,-22-39-9183 0 0,12 38 7737 0 0</inkml:trace>
  <inkml:trace contextRef="#ctx0" brushRef="#br0" timeOffset="1428.283">1932 383 14459 0 0,'0'0'488'0'0,"0"0"8"0"0,0 0 264 0 0,0 0 73 0 0,0 0-137 0 0,237-56-216 0 0,-170 49-200 0 0,3 0-88 0 0,5-1-72 0 0,-1-3-24 0 0,5 4 0 0 0,-4-4-56 0 0,-3 3 24 0 0,2 1-48 0 0,-3 0-224 0 0,1 3-704 0 0,-18 0-2289 0 0,-19 1-8705 0 0</inkml:trace>
</inkml:ink>
</file>

<file path=ppt/ink/ink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9:25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0 604 0 0 0,'0'0'1138'0'0,"0"0"263"0"0,0 0 64 0 0,0 0-72 0 0,0 0-106 0 0,0 0-76 0 0,0 0-31 0 0,0 0-21 0 0,0 0 25 0 0,0 0 7 0 0,18 8-10 0 0,57 21-36 0 0,-74-29-1095 0 0,0 1 0 0 0,0 0 0 0 0,0-1-1 0 0,0 1 1 0 0,0-1 0 0 0,0 1 0 0 0,0-1 0 0 0,0 1-1 0 0,0-1 1 0 0,0 0 0 0 0,1 1 0 0 0,-1-1 0 0 0,0 0-1 0 0,0 0 1 0 0,0 0 0 0 0,0 0 0 0 0,1 0 0 0 0,-1 0-1 0 0,0 0 1 0 0,0 0 0 0 0,0-1 0 0 0,0 1 0 0 0,1 0-1 0 0,-1-1 1 0 0,0 1 0 0 0,0-1 0 0 0,0 1 0 0 0,0-1-1 0 0,0 0 1 0 0,0 1 0 0 0,0-1 0 0 0,0 0 0 0 0,0 0-1 0 0,0 0-49 0 0,3-4 288 0 0,218-235 2866 0 0,-67 64-2889 0 0,58-21-284 0 0,-210 195-25 0 0,0 0 0 0 0,0 0 1 0 0,1 0-1 0 0,-1 0 0 0 0,0 0 0 0 0,1 1 0 0 0,-1-1 0 0 0,1 1 0 0 0,0 0 0 0 0,0 0 0 0 0,-1 1 0 0 0,1-1 0 0 0,0 1 0 0 0,0 0 0 0 0,0 0 0 0 0,-1 0 1 0 0,1 0 43 0 0,8 55-355 0 0,-15-13 451 0 0,-2 1 0 0 0,-1-1 1 0 0,-2 0-1 0 0,-3-1 0 0 0,-6 16-96 0 0,-7 33 104 0 0,-42 115-81 0 0,57-189-21 0 0,0-1 1 0 0,-1-1-1 0 0,0 0 1 0 0,-1 0-1 0 0,-1-1 1 0 0,0 0-1 0 0,-1-1 0 0 0,0-1 1 0 0,-1 0-1 0 0,0 0 1 0 0,-1-2-1 0 0,0 0-2 0 0,2-1-168 0 0,0-1-1 0 0,-1 0 0 0 0,0-1 0 0 0,0-1 1 0 0,0 0-1 0 0,-1-1 0 0 0,0-1 1 0 0,0 0-1 0 0,0-1 0 0 0,0-1 1 0 0,0 0-1 0 0,-7-1 169 0 0,19-1-215 0 0,0 0 1 0 0,0 1-1 0 0,1-2 0 0 0,-1 1 1 0 0,0 0-1 0 0,1 0 1 0 0,-1-1-1 0 0,1 0 0 0 0,0 1 1 0 0,0-1-1 0 0,-1 0 0 0 0,1 0 1 0 0,0 0-1 0 0,0 0 1 0 0,1-1-1 0 0,-1 1 0 0 0,0 0 1 0 0,1-1-1 0 0,-1 1 1 0 0,1-1-1 0 0,0 0 0 0 0,-1-2 215 0 0,-14-62-9197 0 0,16 54 5288 0 0</inkml:trace>
  <inkml:trace contextRef="#ctx0" brushRef="#br0" timeOffset="977.28">1335 199 1792 0 0,'0'0'3024'0'0,"0"0"-1043"0"0,0 0-276 0 0,0 0 93 0 0,0 0-47 0 0,0 0-250 0 0,0 0-281 0 0,0 0-199 0 0,0 0-144 0 0,0 0-57 0 0,0 0-61 0 0,0 0-101 0 0,0 0-112 0 0,-31-6-121 0 0,-98-20-91 0 0,125 25-310 0 0,1-1 0 0 0,-1 2 0 0 0,0-1 0 0 0,0 0-1 0 0,0 1 1 0 0,0 0 0 0 0,0 0 0 0 0,0 0 0 0 0,0 0 0 0 0,0 0-1 0 0,0 1 1 0 0,0 0 0 0 0,0 0 0 0 0,0 0 0 0 0,0 0 0 0 0,1 1-1 0 0,-1 0 1 0 0,-1 0-24 0 0,-5 3 67 0 0,-9 4-71 0 0,1 1-1 0 0,0 1 1 0 0,1 0-1 0 0,0 1 0 0 0,1 1 1 0 0,0 0-1 0 0,1 1 0 0 0,1 1 1 0 0,0 0-1 0 0,1 1 0 0 0,1 1 1 0 0,0 0-1 0 0,1 0 1 0 0,1 1-1 0 0,1 1 0 0 0,0-1 1 0 0,1 2-1 0 0,2-1 0 0 0,-3 9 5 0 0,7-22-31 0 0,0 0 0 0 0,1-1-1 0 0,-1 1 1 0 0,1 0-1 0 0,0 0 1 0 0,0 0-1 0 0,1 0 1 0 0,0 0 0 0 0,0 0-1 0 0,0 0 1 0 0,1 0-1 0 0,0 0 1 0 0,0 0-1 0 0,1 0 1 0 0,-1 0 0 0 0,1-1-1 0 0,1 1 1 0 0,-1 0-1 0 0,1-1 1 0 0,0 0-1 0 0,0 0 1 0 0,0 0 0 0 0,1 0-1 0 0,-1 0 1 0 0,1-1-1 0 0,1 1 1 0 0,-1-1-1 0 0,1 0 1 0 0,-1 0 0 0 0,6 3 31 0 0,-1-5 32 0 0,1 1 0 0 0,-1-1 1 0 0,1-1-1 0 0,-1 0 0 0 0,1 0 1 0 0,-1-1-1 0 0,1 0 1 0 0,0-1-1 0 0,-1 0 0 0 0,1 0 1 0 0,-1-1-1 0 0,1 0 1 0 0,-1-1-1 0 0,0 0 0 0 0,0 0 1 0 0,0-1-1 0 0,0-1 1 0 0,-1 1-1 0 0,3-3-32 0 0,144-118 576 0 0,-154 124-575 0 0,160-194 418 0 0,-70 75-286 0 0,-77 113-316 0 0,-23 33-224 0 0,5-17 450 0 0,-7 19-107 0 0,2 1-1 0 0,1 0 1 0 0,1 0-1 0 0,1 0 1 0 0,2 1-1 0 0,0-1 1 0 0,3 1-1 0 0,1 28 65 0 0,1-51-1 0 0,1 0 0 0 0,0-1 0 0 0,1 1 0 0 0,0-1 0 0 0,0 0 1 0 0,0 0-1 0 0,1 0 0 0 0,-1 0 0 0 0,1 0 0 0 0,1-1 0 0 0,-1 0 0 0 0,1 0 0 0 0,0 0 0 0 0,0 0 0 0 0,0-1 0 0 0,1 0 1 0 0,0 0-1 0 0,0 0 0 0 0,0-1 0 0 0,0 0 0 0 0,0 0 0 0 0,1 0 0 0 0,-1-1 0 0 0,1 0 0 0 0,-1 0 0 0 0,1-1 0 0 0,0 0 1 0 0,0 0-1 0 0,0-1 0 0 0,0 0 0 0 0,0 0 0 0 0,0 0 0 0 0,-1-1 0 0 0,1 0 0 0 0,0 0 0 0 0,0-1 0 0 0,-1 0 0 0 0,1 0 1 0 0,-1 0-1 0 0,1-1 0 0 0,-1 0 0 0 0,0 0 0 0 0,0-1 0 0 0,3-2 1 0 0,12-9 120 0 0,0-2 0 0 0,0 0-1 0 0,-2-2 1 0 0,0 0 0 0 0,-1-1 0 0 0,-1-1-1 0 0,-1 0 1 0 0,-1-2 0 0 0,-1 1 0 0 0,1-6-120 0 0,79-146 213 0 0,-94 173-266 0 0,0 3-146 0 0,-39 71-707 0 0,30-56 762 0 0,0 1 0 0 0,1 1 0 0 0,1-1 0 0 0,1 1 0 0 0,0 1 0 0 0,1-1 0 0 0,2 1 0 0 0,0 0 0 0 0,1 0 0 0 0,0 20 144 0 0,2-38-16 0 0,0 1-1 0 0,1-1 1 0 0,-1 0 0 0 0,1 1 0 0 0,-1-1-1 0 0,1 0 1 0 0,0 0 0 0 0,0 1-1 0 0,0-1 1 0 0,0 0 0 0 0,0 0 0 0 0,0 0-1 0 0,1 0 1 0 0,-1 0 0 0 0,1 0-1 0 0,-1-1 1 0 0,1 1 0 0 0,0 0-1 0 0,-1-1 1 0 0,1 1 0 0 0,0-1 0 0 0,0 0-1 0 0,0 1 1 0 0,0-1 0 0 0,1 0-1 0 0,-1 0 1 0 0,0 0 0 0 0,0-1-1 0 0,1 1 1 0 0,-1-1 0 0 0,0 1 0 0 0,1-1-1 0 0,-1 0 1 0 0,0 1 0 0 0,1-1-1 0 0,-1-1 1 0 0,1 1 0 0 0,-1 0 16 0 0,88-26 498 0 0,-63 6-305 0 0,-1-1 0 0 0,0-2 0 0 0,-2 0 0 0 0,-1-2 0 0 0,14-18-193 0 0,89-89 175 0 0,-106 130-790 0 0,-22 32 171 0 0,2-25 532 0 0,-15 65-137 0 0,11-58-20 0 0,0 0-1 0 0,1 0 1 0 0,1 1-1 0 0,0-1 0 0 0,1 1 1 0 0,0-1-1 0 0,1 1 1 0 0,1 0-1 0 0,0 6 70 0 0,2-13-1 0 0,1 0 0 0 0,0-1 1 0 0,-1 1-1 0 0,2-1 0 0 0,-1 0 0 0 0,0 0 0 0 0,1 0 0 0 0,0-1 0 0 0,0 0 0 0 0,1 0 0 0 0,-1 0 0 0 0,1 0 1 0 0,0-1-1 0 0,0 0 0 0 0,0 0 0 0 0,0-1 0 0 0,0 0 0 0 0,1 0 0 0 0,-1 0 0 0 0,1-1 0 0 0,-1 1 0 0 0,1-2 1 0 0,0 1-1 0 0,-1-1 0 0 0,1 0 0 0 0,0 0 0 0 0,-1-1 0 0 0,1 0 0 0 0,0 0 0 0 0,-1-1 0 0 0,3 0 1 0 0,6-3 317 0 0,0 0 0 0 0,-1 0 1 0 0,0-2-1 0 0,0 1 0 0 0,-1-2 0 0 0,1 0 0 0 0,-2 0 0 0 0,1-2 0 0 0,4-4-317 0 0,3-6 421 0 0,0-2 0 0 0,-1 0 0 0 0,-1-1 0 0 0,-2-1 0 0 0,0-1 0 0 0,-2 0 0 0 0,0-1 0 0 0,-2 0 0 0 0,6-20-421 0 0,8-11 97 0 0,-23 51-151 0 0,0 0 0 0 0,-1-1 0 0 0,0 1 0 0 0,0-1-1 0 0,0 1 1 0 0,-1-1 0 0 0,0 0 0 0 0,0 0 0 0 0,-1 1-1 0 0,0-1 1 0 0,0 0 0 0 0,-1 0 0 0 0,1 0 0 0 0,-1 1-1 0 0,-1-2 55 0 0,-9-11-4077 0 0,-7 5-3829 0 0,12 10-3899 0 0</inkml:trace>
</inkml:ink>
</file>

<file path=ppt/ink/ink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9:11.8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4321 558 1384 0 0,'0'0'63'0'0,"0"0"257"0"0,0 0 359 0 0,0 0 221 0 0,0 0 178 0 0,0 0 97 0 0,34 11 33 0 0,113 31-12 0 0,-28-33 1133 0 0,-92-12-1962 0 0,0-2 1 0 0,-1-1-1 0 0,1-1 1 0 0,-1-1 0 0 0,-1-2-1 0 0,0 0 1 0 0,0-2-1 0 0,-1-1 1 0 0,0 0-1 0 0,-1-2 1 0 0,8-8-368 0 0,-6 5 130 0 0,-1-2 1 0 0,-1-1-1 0 0,-1 0 0 0 0,-1-2 1 0 0,-1 0-1 0 0,-2-2 0 0 0,0 0 1 0 0,-1-1-1 0 0,-1 0 0 0 0,-2-2 1 0 0,8-21-131 0 0,-15 30 104 0 0,0 0 0 0 0,-2-1 1 0 0,0 1-1 0 0,-2-1 0 0 0,0 0 1 0 0,-1 0-1 0 0,-1-1 1 0 0,-1-7-105 0 0,0 29 8 0 0,0-1 0 0 0,-1 1 1 0 0,1 0-1 0 0,0 0 0 0 0,-1 0 1 0 0,1-1-1 0 0,-1 1 0 0 0,1 0 1 0 0,-1 0-1 0 0,1-1 0 0 0,-1 1 1 0 0,0 0-1 0 0,1-1 0 0 0,-1 1 1 0 0,0-1-1 0 0,1 1 0 0 0,-1-1 1 0 0,0 1-1 0 0,0-1 0 0 0,1 0 1 0 0,-1 1-1 0 0,0-1 0 0 0,0 0 1 0 0,0 1-1 0 0,0-1 0 0 0,0 0 1 0 0,0 0-1 0 0,1 0 0 0 0,-1 0 1 0 0,0 0-1 0 0,0 0 0 0 0,0 0 1 0 0,0 0-1 0 0,0 0 0 0 0,0 0 1 0 0,1-1-1 0 0,-1 1 0 0 0,0 0 1 0 0,0-1-1 0 0,0 1 0 0 0,0 0 1 0 0,1-1-1 0 0,-1 1 1 0 0,0-1-1 0 0,0 1 0 0 0,1-1 1 0 0,-1 0-1 0 0,1 1 0 0 0,-1-1 1 0 0,0 0-1 0 0,1 1 0 0 0,-1-1 1 0 0,1 0-1 0 0,-1 0 0 0 0,1 1 1 0 0,0-1-1 0 0,-1 0 0 0 0,1 0 1 0 0,0 0-1 0 0,-1 0 0 0 0,1 1 1 0 0,0-1-1 0 0,0 0-8 0 0,-26 64 10 0 0,3 1-1 0 0,2 1 1 0 0,4 1 0 0 0,0 10-10 0 0,-46 222 170 0 0,13-56-96 0 0,-30 70-74 0 0,58-247 46 0 0,-2-1 1 0 0,-3-1 0 0 0,-2-2 0 0 0,-6 3-47 0 0,15-27 11 0 0,-3-1 1 0 0,-1-2 0 0 0,-1 0 0 0 0,-2-1 0 0 0,-1-2 0 0 0,-2-1 0 0 0,0-1 0 0 0,-3-2-1 0 0,0-1 1 0 0,-1-2 0 0 0,-13 6-12 0 0,46-29-3 0 0,-5 3-9 0 0,0 0 0 0 0,-1 0-1 0 0,0-1 1 0 0,1 0-1 0 0,-1 0 1 0 0,0 0 0 0 0,-1-1-1 0 0,1 0 1 0 0,0-1 0 0 0,0 1-1 0 0,-1-1 1 0 0,1-1-1 0 0,-1 0 1 0 0,-1 0 12 0 0,6-2-21 0 0,1 0 0 0 0,-1 0 1 0 0,1-1-1 0 0,0 1 0 0 0,0-1 0 0 0,0 1 0 0 0,0-1 0 0 0,0 0 0 0 0,1 0 1 0 0,-1 0-1 0 0,1 0 0 0 0,0 0 0 0 0,0 0 0 0 0,0 0 0 0 0,0 0 0 0 0,0 0 1 0 0,1-1-1 0 0,0 1 0 0 0,-1 0 0 0 0,1-1 0 0 0,0 1 0 0 0,1 0 0 0 0,-1 0 0 0 0,0-1 1 0 0,1 1 20 0 0,4-16-26 0 0,1 0 0 0 0,0 1 0 0 0,1 0 0 0 0,1 1 0 0 0,1 0 1 0 0,0 0-1 0 0,1 0 0 0 0,1 1 0 0 0,1 1 0 0 0,0 0 0 0 0,1 1 0 0 0,0 0 1 0 0,2 1-1 0 0,-1 0 0 0 0,1 1 0 0 0,1 1 0 0 0,0 0 0 0 0,2 1 26 0 0,1-6 90 0 0,1 2 0 0 0,1 0 0 0 0,0 1 0 0 0,1 1 0 0 0,0 2 0 0 0,1 0-1 0 0,0 1 1 0 0,1 1 0 0 0,0 1 0 0 0,0 1 0 0 0,0 2 0 0 0,1 0 0 0 0,-1 1 0 0 0,1 2 0 0 0,0 1-1 0 0,0 0 1 0 0,-1 2 0 0 0,1 1 0 0 0,0 1 0 0 0,-1 1 0 0 0,0 1 0 0 0,0 1 0 0 0,-1 1-1 0 0,0 1 1 0 0,5 3-90 0 0,-4 3-95 0 0,92 44 418 0 0,-29-44-2955 0 0,-32-15-6082 0 0,-37 0 979 0 0</inkml:trace>
  <inkml:trace contextRef="#ctx0" brushRef="#br0" timeOffset="1274.178">5966 1225 8482 0 0,'0'0'1512'0'0,"0"0"-8"0"0,0 0-29 0 0,0 0-24 0 0,0 0-153 0 0,0 0-263 0 0,0 0-242 0 0,-32 7-208 0 0,-101 23-145 0 0,60 6 5 0 0,62-25-374 0 0,0-3-69 0 0,0 1 0 0 0,1 0 0 0 0,0 1 0 0 0,0 0 1 0 0,1 1-1 0 0,1-1 0 0 0,0 2 0 0 0,0-1 0 0 0,1 1 1 0 0,1 0-1 0 0,0 1 0 0 0,1 0 0 0 0,0-1 0 0 0,1 2 0 0 0,0-1 1 0 0,1 0-1 0 0,0 1 0 0 0,1 0 0 0 0,0 13-2 0 0,3-24-6 0 0,-1 1 1 0 0,1-1-1 0 0,0 0 1 0 0,0 0-1 0 0,0 0 1 0 0,0 0-1 0 0,0 0 0 0 0,1 0 1 0 0,-1 0-1 0 0,1-1 1 0 0,0 1-1 0 0,0 0 0 0 0,0-1 1 0 0,0 0-1 0 0,0 1 1 0 0,1-1-1 0 0,-1 0 0 0 0,1 0 1 0 0,-1 0-1 0 0,1 0 1 0 0,0-1-1 0 0,0 1 1 0 0,-1-1-1 0 0,1 1 0 0 0,0-1 1 0 0,1 0-1 0 0,-1 0 1 0 0,0-1-1 0 0,0 1 0 0 0,0-1 1 0 0,0 1-1 0 0,4-1 6 0 0,2 1 90 0 0,0 0 0 0 0,0 0-1 0 0,1-1 1 0 0,-1-1 0 0 0,0 1 0 0 0,0-1-1 0 0,0-1 1 0 0,0 0 0 0 0,0 0 0 0 0,0 0-1 0 0,4-3-89 0 0,16-12 174 0 0,-2-2 0 0 0,0-1 0 0 0,-1 0-1 0 0,-1-2 1 0 0,-1-1 0 0 0,-1-2 0 0 0,6-8-174 0 0,6-4 96 0 0,5-4-75 0 0,-34 59-1252 0 0,-15 202 954 0 0,9-215 287 0 0,0 0 1 0 0,1-1-1 0 0,0 1 1 0 0,-1 0 0 0 0,2-1-1 0 0,-1 1 1 0 0,0-1-1 0 0,1 0 1 0 0,0 1 0 0 0,0-1-1 0 0,0 0 1 0 0,1 0 0 0 0,-1 0-1 0 0,1 0 1 0 0,0-1-1 0 0,0 1 1 0 0,0-1 0 0 0,0 0-1 0 0,1 1 1 0 0,0-2-1 0 0,-1 1 1 0 0,1 0 0 0 0,0-1-1 0 0,0 1 1 0 0,0-1 0 0 0,1 0-1 0 0,-1-1 1 0 0,0 1-1 0 0,1-1 1 0 0,-1 0 0 0 0,1 0-1 0 0,0 0 1 0 0,-1-1-1 0 0,1 1 1 0 0,0-1 0 0 0,-1 0-1 0 0,1 0 1 0 0,0-1 0 0 0,-1 0-1 0 0,1 0 1 0 0,-1 0-1 0 0,1 0 1 0 0,-1 0 0 0 0,1-1-1 0 0,-1 0 1 0 0,0 0-1 0 0,0 0 1 0 0,0-1 0 0 0,0 1-1 0 0,0-1-10 0 0,28-22 254 0 0,-2-2-1 0 0,-1 0 1 0 0,-1-2-1 0 0,-1-1 1 0 0,-1-3-254 0 0,84-87 179 0 0,-87 98-188 0 0,-15 12-27 0 0,0 1 1 0 0,0 0-1 0 0,1 1 0 0 0,0 0 1 0 0,1 1-1 0 0,0 0 0 0 0,0 0 1 0 0,1 1-1 0 0,-1 0 0 0 0,1 1 1 0 0,1 0-1 0 0,-1 1 1 0 0,1 0-1 0 0,0 0 0 0 0,10 0 36 0 0,-19 5-32 0 0,0 1 0 0 0,0 0 0 0 0,0 1 0 0 0,0-1 0 0 0,-1 0 0 0 0,1 1 0 0 0,-1-1 0 0 0,0 1 0 0 0,0 0 0 0 0,0 0 0 0 0,0 0 0 0 0,0 0 0 0 0,0 0 0 0 0,-1 0 0 0 0,0 1 0 0 0,1-1 0 0 0,-1 0 0 0 0,-1 1 0 0 0,1-1 0 0 0,0 1 0 0 0,-1-1 0 0 0,0 1 0 0 0,1-1 0 0 0,-1 1 0 0 0,-1-1 0 0 0,1 1 0 0 0,-1-1 0 0 0,1 1 0 0 0,-2 2 32 0 0,2-1-25 0 0,0 11 11 0 0,-2-1 0 0 0,0 0-1 0 0,-1 0 1 0 0,0-1 0 0 0,-1 1 0 0 0,0 0 0 0 0,-2-1 0 0 0,1 0 0 0 0,-2-1 0 0 0,0 1 0 0 0,-3 3 14 0 0,8-14-97 0 0,0 0 0 0 0,0 0 0 0 0,0 0 0 0 0,-1 0 0 0 0,0 0 0 0 0,1 0 0 0 0,-1-1 0 0 0,0 1 0 0 0,0-1 0 0 0,-1 0 0 0 0,1 1 0 0 0,0-2 0 0 0,-1 1 0 0 0,1 0 0 0 0,-1-1 0 0 0,0 1 0 0 0,1-1 0 0 0,-1 0 0 0 0,0-1 0 0 0,0 1 0 0 0,0 0 0 0 0,1-1 0 0 0,-4 0 97 0 0,7 0-127 0 0,0 0-10 0 0,10-4-2601 0 0,20 4 2729 0 0,-24 0 11 0 0,127 26 1102 0 0,-115-22-827 0 0,1-2 0 0 0,-1 0-1 0 0,0-1 1 0 0,1 0 0 0 0,-1-2-1 0 0,0 0 1 0 0,1-1 0 0 0,-1-1 0 0 0,0 0-1 0 0,0-2 1 0 0,-1 0 0 0 0,1-1-1 0 0,-1-1 1 0 0,0 0 0 0 0,4-3-277 0 0,10-14 355 0 0,-2 0 1 0 0,0-2 0 0 0,-1-1-1 0 0,-2-2 1 0 0,-1 0 0 0 0,-1-2-1 0 0,-2 0 1 0 0,-1-2 0 0 0,-1 0-1 0 0,12-31-355 0 0,-9 17-136 0 0,-2 0-1 0 0,-2-1 1 0 0,-2-1-1 0 0,-2 0 0 0 0,-3-1 1 0 0,-2-1-1 0 0,2-30 137 0 0,-10-22-68 0 0,-3 103 34 0 0,0-1 0 0 0,0 0 0 0 0,0 0 0 0 0,0 0 0 0 0,0 1 0 0 0,0-1 0 0 0,0 1 0 0 0,0-1 0 0 0,0 1 0 0 0,0-1 0 0 0,-1 1 0 0 0,1-1 0 0 0,0 1 0 0 0,0 0 0 0 0,0 0 0 0 0,-1 0 0 0 0,1 0 0 0 0,0 0 0 0 0,0 0 0 0 0,-1 0 0 0 0,1 0 0 0 0,0 0 0 0 0,0 0 0 0 0,-1 1 0 0 0,1-1 0 0 0,0 0 0 0 0,0 1-1 0 0,0-1 1 0 0,0 1 0 0 0,0 0 0 0 0,0-1 0 0 0,0 1 0 0 0,0 0 0 0 0,0-1 0 0 0,0 1 0 0 0,0 0 0 0 0,0 0 0 0 0,0 0 0 0 0,0 1 34 0 0,-12 14-30 0 0,0 0 1 0 0,2 1-1 0 0,0 1 0 0 0,0 0 1 0 0,2 0-1 0 0,0 1 0 0 0,2 0 0 0 0,0 1 1 0 0,1 0-1 0 0,0 0 0 0 0,2 0 0 0 0,1 0 1 0 0,0 1-1 0 0,1-1 0 0 0,2 1 1 0 0,0 0-1 0 0,1 7 30 0 0,4 25-56 0 0,2 1 0 0 0,3-1 0 0 0,2-1 0 0 0,2 0 0 0 0,2-1 0 0 0,2 0 0 0 0,3-1 0 0 0,3 1 56 0 0,-13-25 5 0 0,26 40-1164 0 0,-37-65 744 0 0,0-1 75 0 0,-22-23-4703 0 0,-15-13-6821 0 0,30 25 10322 0 0</inkml:trace>
  <inkml:trace contextRef="#ctx0" brushRef="#br0" timeOffset="1518">6874 1066 12843 0 0,'0'0'2171'0'0,"0"0"-1287"0"0,0 0-604 0 0,0 0 58 0 0,0 0 242 0 0,0 0 157 0 0,0 0-10 0 0,0 0-140 0 0,38-2-148 0 0,125-8-107 0 0,121-14 974 0 0,26 1-2700 0 0,-264 19-1133 0 0,-15 2-2557 0 0,-7 1-5727 0 0</inkml:trace>
  <inkml:trace contextRef="#ctx0" brushRef="#br0" timeOffset="9014.984">9055 639 5137 0 0,'0'0'870'0'0,"0"0"-125"0"0,0 0 70 0 0,0 0 236 0 0,0 0 221 0 0,0 0 83 0 0,0 0-107 0 0,0 0-210 0 0,0 0-235 0 0,0 0-215 0 0,0 0-160 0 0,-7 8 758 0 0,-15 128-389 0 0,-2-9-668 0 0,7 1 0 0 0,5 1 0 0 0,4 120-129 0 0,8-234-17 0 0,0-1 1 0 0,0 1-1 0 0,2 0 0 0 0,0 0 1 0 0,1 0-1 0 0,0-1 0 0 0,1 1 1 0 0,1-1-1 0 0,0 0 0 0 0,1-1 1 0 0,0 1-1 0 0,1-1 1 0 0,0 0-1 0 0,2-1 0 0 0,-1 1 1 0 0,1-2-1 0 0,7 8 17 0 0,-9-15 29 0 0,0 0-1 0 0,0 0 1 0 0,0 0 0 0 0,0-1 0 0 0,0 0-1 0 0,0-1 1 0 0,1 1 0 0 0,0-1-1 0 0,-1-1 1 0 0,1 1 0 0 0,0-1-1 0 0,0-1 1 0 0,0 0 0 0 0,-1 0-1 0 0,1 0 1 0 0,0-1 0 0 0,0 0 0 0 0,0 0-1 0 0,-1-1 1 0 0,1 0 0 0 0,-1-1-1 0 0,1 0 1 0 0,-1 0 0 0 0,0 0-1 0 0,0-1 1 0 0,0 0 0 0 0,-1 0 0 0 0,1-1-1 0 0,-1 1 1 0 0,0-2 0 0 0,0 1-29 0 0,8-11 147 0 0,0 0 0 0 0,-1-1-1 0 0,0 0 1 0 0,-2-1 0 0 0,0-1 0 0 0,-1 0 0 0 0,-1 0 0 0 0,-1-1 0 0 0,0 0 0 0 0,1-11-147 0 0,6-6 211 0 0,18-93 1240 0 0,-52 223-2702 0 0,16-69 1242 0 0,1 1-1 0 0,1-1 1 0 0,1 1-1 0 0,1-1 1 0 0,1 1-1 0 0,2-1 1 0 0,0 0-1 0 0,2 0 1 0 0,0 0-1 0 0,9 18 10 0 0,-11-32-15 0 0,-1-1-21 0 0,0 0 0 0 0,1 1 0 0 0,1-1 0 0 0,-1-1 0 0 0,1 1 0 0 0,1-1 0 0 0,0 0 0 0 0,0 0 0 0 0,0 0 0 0 0,1-1 0 0 0,0 0-1 0 0,1 0 1 0 0,-1-1 0 0 0,1 0 0 0 0,1-1 0 0 0,1 2 36 0 0,-5-7 55 0 0,0 0-1 0 0,0 0 0 0 0,1-1 1 0 0,-1 0-1 0 0,0 0 1 0 0,0 0-1 0 0,0 0 0 0 0,0-1 1 0 0,0 0-1 0 0,-1 0 1 0 0,1 0-1 0 0,0-1 1 0 0,-1 1-1 0 0,1-1 0 0 0,-1 0 1 0 0,0 0-1 0 0,0-1 1 0 0,0 1-1 0 0,-1-1 0 0 0,1 0 1 0 0,-1 0-1 0 0,0 0 1 0 0,0 0-1 0 0,0-1 0 0 0,-1 1 1 0 0,1-1-1 0 0,-1 0 1 0 0,0 0-1 0 0,-1 1 1 0 0,1-1-1 0 0,-1 0 0 0 0,0-1 1 0 0,0 0-55 0 0,4-4 26 0 0,32-75 216 0 0,76-135-301 0 0,-44 137-395 0 0,-68 83 421 0 0,0 0 0 0 0,0 0 0 0 0,0 0 0 0 0,0 0 0 0 0,0 0 0 0 0,-1 0 0 0 0,1 0 0 0 0,0 0 0 0 0,0 0 0 0 0,0 0 0 0 0,0 1 0 0 0,-1-1 0 0 0,1 0 0 0 0,0 0 0 0 0,0 1 0 0 0,0-1 0 0 0,-1 1 0 0 0,1-1 0 0 0,0 1 0 0 0,-1-1 0 0 0,1 1 0 0 0,0-1 0 0 0,-1 1 0 0 0,1-1 0 0 0,0 1 0 0 0,-1 0 0 0 0,1-1 0 0 0,-1 1 0 0 0,1 0 0 0 0,-1 0 0 0 0,0-1 0 0 0,1 1 0 0 0,-1 0 0 0 0,0 0 0 0 0,0 0 0 0 0,1 0 0 0 0,-1-1 0 0 0,0 1 0 0 0,0 0 0 0 0,0 0 0 0 0,0 0 0 0 0,0 0 0 0 0,0 0 0 0 0,0-1 0 0 0,0 1 33 0 0,6 47 101 0 0,1 210 258 0 0,-7-256-360 0 0,0 6-2 0 0,0 0-1 0 0,1 0 1 0 0,0 0 0 0 0,1 0 0 0 0,0 0 0 0 0,0 0 0 0 0,1 0 0 0 0,0 0 0 0 0,0-1 0 0 0,1 1 0 0 0,1 2 3 0 0,-3-10 21 0 0,0 1 0 0 0,0 0 1 0 0,-1-1-1 0 0,1 1 0 0 0,0-1 0 0 0,0 1 1 0 0,0-1-1 0 0,0 0 0 0 0,0 0 1 0 0,0 0-1 0 0,0 0 0 0 0,-1 0 0 0 0,1 0 1 0 0,0-1-1 0 0,0 1 0 0 0,0-1 0 0 0,0 1 1 0 0,0-1-1 0 0,-1 0 0 0 0,1 0 0 0 0,0 1 1 0 0,-1-1-1 0 0,1 0 0 0 0,0-1 0 0 0,-1 1 1 0 0,1 0-1 0 0,-1 0 0 0 0,0-1 0 0 0,1 1 1 0 0,-1 0-1 0 0,0-1 0 0 0,0 0 0 0 0,1-1-21 0 0,118-157 701 0 0,-90 116-854 0 0,1 1 0 0 0,3 1 0 0 0,33-32 153 0 0,-37 51-1011 0 0,-29 53 67 0 0,-31 175 1212 0 0,30-203-270 0 0,0-1 0 0 0,0 1 0 0 0,0-1 0 0 0,0 1 0 0 0,0-1 0 0 0,0 1 0 0 0,0-1 0 0 0,1 1 1 0 0,-1-1-1 0 0,1 1 0 0 0,-1-1 0 0 0,1 1 0 0 0,-1-1 0 0 0,1 1 0 0 0,0-1 0 0 0,0 0 0 0 0,0 1 0 0 0,-1-1 0 0 0,1 0 0 0 0,0 0 0 0 0,1 0 1 0 0,-1 0-1 0 0,0 0 0 0 0,0 0 0 0 0,0 0 0 0 0,1 0 0 0 0,-1 0 0 0 0,0-1 0 0 0,1 1 0 0 0,-1 0 0 0 0,1-1 0 0 0,-1 1 0 0 0,1-1 1 0 0,-1 0-1 0 0,1 1 0 0 0,-1-1 0 0 0,1 0 0 0 0,-1 0 0 0 0,1 0 0 0 0,-1 0 0 0 0,1 0 0 0 0,-1 0 0 0 0,1-1 0 0 0,-1 1 0 0 0,1 0 0 0 0,-1-1 1 0 0,1 1-1 0 0,-1-1 0 0 0,1 0 0 0 0,0 0 2 0 0,8-4 53 0 0,1-1 1 0 0,0 0-1 0 0,-1-1 1 0 0,0 0-1 0 0,-1-1 1 0 0,0 0-1 0 0,0 0 1 0 0,-1-1 0 0 0,8-10-54 0 0,9-7 6 0 0,-7 6-97 0 0,2 1-1 0 0,0 0 1 0 0,0 2 0 0 0,2 0 0 0 0,0 2 0 0 0,1 1 0 0 0,0 0-1 0 0,14-4 92 0 0,-36 18-14 0 0,1 0-1 0 0,-1 0 1 0 0,1 0-1 0 0,-1 0 1 0 0,0 0 0 0 0,1 0-1 0 0,-1 1 1 0 0,1-1-1 0 0,-1 1 1 0 0,0-1-1 0 0,1 1 1 0 0,-1-1-1 0 0,0 1 1 0 0,1 0-1 0 0,-1 0 1 0 0,0-1-1 0 0,0 1 1 0 0,0 0-1 0 0,0 0 1 0 0,0 0-1 0 0,0 0 1 0 0,0 0-1 0 0,0 1 1 0 0,0-1 0 0 0,0 0-1 0 0,-1 0 1 0 0,1 1-1 0 0,0-1 1 0 0,-1 0-1 0 0,1 1 1 0 0,-1-1-1 0 0,0 1 1 0 0,1-1-1 0 0,-1 0 1 0 0,0 1-1 0 0,0-1 1 0 0,0 1-1 0 0,0-1 1 0 0,0 1-1 0 0,0-1 1 0 0,0 1-1 0 0,-1-1 1 0 0,1 0 0 0 0,0 1-1 0 0,-1-1 1 0 0,1 1-1 0 0,-1-1 1 0 0,1 0-1 0 0,-1 0 1 0 0,0 1-1 0 0,0-1 1 0 0,0 0 14 0 0,0 14 92 0 0,-21 203 778 0 0,22-216-903 0 0,0 1-1 0 0,1 0 1 0 0,-1-1 0 0 0,1 1 0 0 0,-1-1 0 0 0,1 1 0 0 0,0-1 0 0 0,0 1-1 0 0,0-1 1 0 0,0 0 0 0 0,1 1 0 0 0,-1-1 0 0 0,0 0 0 0 0,1 0-1 0 0,0 0 1 0 0,-1 0 0 0 0,1 0 0 0 0,0 0 0 0 0,0-1 0 0 0,0 1-1 0 0,0 0 1 0 0,1-1 33 0 0,16 4-4091 0 0,1-12-5505 0 0,-14 3 4874 0 0</inkml:trace>
  <inkml:trace contextRef="#ctx0" brushRef="#br0" timeOffset="9394.03">11064 1545 4081 0 0,'0'0'2280'0'0,"0"0"-47"0"0,0 0 45 0 0,0 0-51 0 0,0 0-297 0 0,0 0-395 0 0,0 0-333 0 0,32-6-236 0 0,99-22-186 0 0,-56-8 382 0 0,-63 29-1029 0 0,-2 0 0 0 0,1 0 1 0 0,-1-1-1 0 0,0-1 0 0 0,-1 1 1 0 0,0-2-1 0 0,0 1 0 0 0,-1-1 0 0 0,0 0 1 0 0,-1-1-1 0 0,0 0 0 0 0,-1 0 1 0 0,0 0-1 0 0,-1-1 0 0 0,0 0 1 0 0,-1 0-1 0 0,0 0 0 0 0,-1-1 0 0 0,0 0 1 0 0,-1 1-1 0 0,0-9-133 0 0,-3 17-71 0 0,-1-1 1 0 0,1 1-1 0 0,-1 0 0 0 0,-1 0 1 0 0,1 0-1 0 0,0 1 1 0 0,-1-1-1 0 0,0 0 0 0 0,0 1 1 0 0,0 0-1 0 0,0-1 0 0 0,0 1 1 0 0,-1 0-1 0 0,1 1 0 0 0,-1-1 1 0 0,0 1-1 0 0,0 0 0 0 0,0 0 1 0 0,0 0-1 0 0,0 0 0 0 0,0 0 1 0 0,0 1-1 0 0,-1 0 1 0 0,1 0-1 0 0,-1 0 0 0 0,1 1 1 0 0,-1-1-1 0 0,1 1 0 0 0,-1 0 1 0 0,1 0-1 0 0,-1 1 0 0 0,1-1 1 0 0,0 1-1 0 0,-1 0 0 0 0,1 0 1 0 0,-2 1 70 0 0,-8 3-55 0 0,0 1 0 0 0,0 0 0 0 0,1 1 0 0 0,0 0 0 0 0,0 1 0 0 0,0 0 0 0 0,1 1 0 0 0,1 0 0 0 0,0 1 0 0 0,0 1 0 0 0,1-1 0 0 0,0 2 0 0 0,0-1 55 0 0,0 1-29 0 0,0-1 0 0 0,0 1-1 0 0,1 0 1 0 0,1 1 0 0 0,0 0 0 0 0,1 1 0 0 0,0 0-1 0 0,1 0 1 0 0,0 0 0 0 0,2 0 0 0 0,-1 1 0 0 0,2 0-1 0 0,0 0 1 0 0,1 0 0 0 0,0 0 0 0 0,1 1 0 0 0,1-1-1 0 0,0 0 1 0 0,1 1 29 0 0,1-10 10 0 0,0 1-1 0 0,1-1 1 0 0,-1 0-1 0 0,1 1 0 0 0,1-1 1 0 0,-1 0-1 0 0,1-1 1 0 0,0 1-1 0 0,0-1 1 0 0,1 0-1 0 0,-1 0 1 0 0,1 0-1 0 0,0 0 1 0 0,1-1-1 0 0,-1 0 0 0 0,1 0 1 0 0,0 0-1 0 0,0-1 1 0 0,0 0-1 0 0,6 2-9 0 0,135 32 429 0 0,-129-34-432 0 0,0-1 0 0 0,1-2 1 0 0,-1 0-1 0 0,1 0 0 0 0,-1-2 1 0 0,0 0-1 0 0,0-1 0 0 0,0-1 1 0 0,0-1-1 0 0,0 0 0 0 0,-1-2 1 0 0,0 0-1 0 0,0 0 0 0 0,1-3 3 0 0,30-26-2124 0 0,-29 19-1804 0 0,-9 8 2 0 0,-2 1-6336 0 0</inkml:trace>
  <inkml:trace contextRef="#ctx0" brushRef="#br0" timeOffset="9779.304">9746 739 11538 0 0,'0'0'969'0'0,"0"0"-129"0"0,0 0 112 0 0,0 0 16 0 0,0 0-192 0 0,0 0-319 0 0,0 0-289 0 0,0 0-168 0 0,0 0-48 0 0,0 0 0 0 0,0 0-16 0 0,0 0-121 0 0,0 0-223 0 0,27 40-448 0 0,-25-36-768 0 0,2 0-1289 0 0,-4-1-1728 0 0,0-3-1240 0 0</inkml:trace>
  <inkml:trace contextRef="#ctx0" brushRef="#br0" timeOffset="10116.721">8440 1055 0 0 0,'0'0'1278'0'0,"0"0"685"0"0,0 0 391 0 0,0 0 53 0 0,0 0-208 0 0,0 0-296 0 0,0 0-199 0 0,0 0-203 0 0,0 0-229 0 0,34 5-231 0 0,106 12-212 0 0,22-13 776 0 0,-14-7-1677 0 0,0-6-1 0 0,-1-7 1 0 0,4-7 72 0 0,-50 8-4431 0 0,-73 11 89 0 0,-6 1-6116 0 0</inkml:trace>
  <inkml:trace contextRef="#ctx0" brushRef="#br0" timeOffset="34756.412">6491 2988 3545 0 0,'0'0'1583'0'0,"0"0"-803"0"0,0 0-283 0 0,0 0 126 0 0,0 0 221 0 0,0 0 130 0 0,0 0-21 0 0,0 0-134 0 0,0 0-139 0 0,0 0-91 0 0,0 0-36 0 0,0 0-33 0 0,0 0-89 0 0,-3 27-76 0 0,-10 87-54 0 0,1 37 560 0 0,8-91-751 0 0,-2 0 0 0 0,-3-1 0 0 0,-11 37-110 0 0,-19 33-1480 0 0,36-116-152 0 0,2-9-1657 0 0,1-2-4106 0 0,0-2 5953 0 0</inkml:trace>
  <inkml:trace contextRef="#ctx0" brushRef="#br0" timeOffset="35092.388">6097 2985 0 0 0,'0'0'409'0'0,"0"0"274"0"0,0 0 299 0 0,0 0 354 0 0,0 0 260 0 0,0 0 31 0 0,0 0-41 0 0,0 0-44 0 0,0 0-66 0 0,0 0-117 0 0,0 0-136 0 0,34-7-149 0 0,108-21-164 0 0,76-1 2060 0 0,-181 24-2867 0 0,0 1 0 0 0,0 1-1 0 0,0 2 1 0 0,0 2 0 0 0,1 1-1 0 0,24 6-102 0 0,10 26-1367 0 0,-57-14-2594 0 0,-10 6-4847 0 0,-5-18 3555 0 0</inkml:trace>
  <inkml:trace contextRef="#ctx0" brushRef="#br0" timeOffset="35405.386">6040 3776 3553 0 0,'0'0'2398'0'0,"0"0"-1517"0"0,0 0-449 0 0,0 0 288 0 0,0 0 525 0 0,0 0 346 0 0,0 0 65 0 0,0 0-160 0 0,0 0-255 0 0,0 0-237 0 0,0 0-193 0 0,0 0-115 0 0,0 0-91 0 0,25 0-50 0 0,79-4 9 0 0,-9-14 827 0 0,199-35-583 0 0,-189 36-3230 0 0,-78 10-11 0 0,3 0-5689 0 0,-20 7-548 0 0</inkml:trace>
  <inkml:trace contextRef="#ctx0" brushRef="#br0" timeOffset="35834.467">6077 2650 4057 0 0,'0'0'767'0'0,"0"0"-337"0"0,0 0 104 0 0,0 0 558 0 0,0 0 602 0 0,0 0 321 0 0,0 0 11 0 0,0 0-265 0 0,0 0-336 0 0,0 0-306 0 0,33 0-257 0 0,108-1-181 0 0,171-12 1399 0 0,-56 8-2511 0 0,-147 5-8559 0 0,-105 0 8441 0 0,13 0-10024 0 0</inkml:trace>
  <inkml:trace contextRef="#ctx0" brushRef="#br0" timeOffset="36925.632">6846 3688 416 0 0,'0'0'2901'0'0,"0"0"-1729"0"0,0 0-605 0 0,0 0 26 0 0,0 0 229 0 0,0 0 178 0 0,0 0 75 0 0,0 0-50 0 0,0 0-156 0 0,0 0-160 0 0,0 0-126 0 0,0 0-90 0 0,24-11-61 0 0,73-36-48 0 0,-75 37-136 0 0,-1-2 0 0 0,0-1 0 0 0,0 0 0 0 0,-2-2 0 0 0,0 0 0 0 0,0-1 0 0 0,10-12-248 0 0,-14 13 94 0 0,2 1-51 0 0,-2-1 0 0 0,0-1-1 0 0,-1 0 1 0 0,0-1 0 0 0,-1 0-1 0 0,-1-1 1 0 0,-1 0 0 0 0,0-1-1 0 0,-2-1 1 0 0,5-13-43 0 0,-13 33-41 0 0,-1-1 0 0 0,1 1-1 0 0,-1-1 1 0 0,0 0 0 0 0,1 1 0 0 0,-1-1 0 0 0,0 0-1 0 0,1 1 1 0 0,-1-1 0 0 0,0 0 0 0 0,0 1 0 0 0,1-1-1 0 0,-1 0 1 0 0,0 0 0 0 0,0 1 0 0 0,0-1 0 0 0,0 0 0 0 0,0 1-1 0 0,0-1 1 0 0,0 0 0 0 0,0 0 0 0 0,-1 1 0 0 0,1-1-1 0 0,0 0 1 0 0,0 1 0 0 0,-1-1 0 0 0,1 0 0 0 0,0 1-1 0 0,-1-1 1 0 0,1 0 0 0 0,0 1 0 0 0,-1-1 0 0 0,1 1-1 0 0,-1-1 1 0 0,1 1 0 0 0,-1-1 0 0 0,1 1 0 0 0,-1-1 0 0 0,0 1-1 0 0,1-1 1 0 0,-1 1 0 0 0,0 0 0 0 0,1-1 0 0 0,-1 1-1 0 0,0 0 1 0 0,1 0 0 0 0,-1-1 0 0 0,0 1 0 0 0,1 0-1 0 0,-1 0 1 0 0,0 0 0 0 0,0 0 0 0 0,1 0 0 0 0,-1 0-1 0 0,0 0 1 0 0,0 0 0 0 0,1 0 0 0 0,-1 0 0 0 0,0 1 0 0 0,1-1-1 0 0,-1 0 1 0 0,0 0 0 0 0,1 1 0 0 0,-1-1 0 0 0,0 0-1 0 0,1 1 1 0 0,-1-1 41 0 0,-44 29-2613 0 0,34-18 2527 0 0,0 1 1 0 0,1 0 0 0 0,1 0-1 0 0,0 1 1 0 0,1 0 0 0 0,0 0-1 0 0,1 1 1 0 0,1 0 0 0 0,0 1-1 0 0,0 0 1 0 0,2-1 0 0 0,0 1-1 0 0,1 1 1 0 0,0-1 0 0 0,1 0-1 0 0,0 9 86 0 0,3-20 76 0 0,-1 0 0 0 0,0 0 0 0 0,1 0 0 0 0,0 0 0 0 0,0 0 0 0 0,0 0 0 0 0,0 0 0 0 0,1 0 0 0 0,0 0 0 0 0,-1-1-1 0 0,1 1 1 0 0,1 0 0 0 0,-1-1 0 0 0,0 0 0 0 0,1 0 0 0 0,0 1 0 0 0,0-2 0 0 0,-1 1 0 0 0,2 0 0 0 0,-1 0 0 0 0,0-1 0 0 0,1 0 0 0 0,-1 0 0 0 0,1 0 0 0 0,-1 0 0 0 0,1 0-1 0 0,0-1 1 0 0,0 0 0 0 0,0 1 0 0 0,3-1-76 0 0,4 2 388 0 0,0-1 0 0 0,0 0-1 0 0,1-1 1 0 0,-1-1 0 0 0,0 1-1 0 0,0-2 1 0 0,1 1 0 0 0,-1-2 0 0 0,0 0-1 0 0,0 0 1 0 0,0-1-388 0 0,18-6 396 0 0,-1-2 0 0 0,0-2 0 0 0,-1 0 0 0 0,-1-2 0 0 0,0 0 0 0 0,-1-2 0 0 0,0-1 0 0 0,-2-1 0 0 0,0-1 0 0 0,-1-1 0 0 0,-2-1 0 0 0,1-1-396 0 0,-17 18-19 0 0,1 0 1 0 0,-1-1 0 0 0,0 0 0 0 0,0 1 0 0 0,-1-1-1 0 0,0 0 1 0 0,0 0 0 0 0,0-1 0 0 0,-1 1 0 0 0,0-1-1 0 0,0 1 1 0 0,-1-1 0 0 0,0 0 0 0 0,0 0 0 0 0,0 1-1 0 0,-1-1 1 0 0,0-1 18 0 0,-37 0-2428 0 0,28 11 2183 0 0,0 1 1 0 0,0 0-1 0 0,1 0 0 0 0,-1 1 1 0 0,1 0-1 0 0,0 0 1 0 0,0 1-1 0 0,1 0 1 0 0,-1 0-1 0 0,2 1 1 0 0,-1 0-1 0 0,1 0 0 0 0,0 1 1 0 0,0-1-1 0 0,1 2 1 0 0,-4 5 244 0 0,6-10 1 0 0,-1 1-1 0 0,1 0 1 0 0,0 0 0 0 0,0 0 0 0 0,1 0-1 0 0,-1 0 1 0 0,1 1 0 0 0,0-1 0 0 0,1 1-1 0 0,-1 0 1 0 0,1-1 0 0 0,0 1 0 0 0,1 0-1 0 0,-1 0 1 0 0,1 0 0 0 0,0-1 0 0 0,1 1-1 0 0,-1 0 1 0 0,1 0 0 0 0,0-1 0 0 0,1 1-1 0 0,-1 0 1 0 0,1-1 0 0 0,0 1 0 0 0,1-1-1 0 0,-1 0 1 0 0,1 0 0 0 0,0 0 0 0 0,0 0-1 0 0,1 0 1 0 0,0-1 0 0 0,-1 1 0 0 0,1-1-1 0 0,1 0 1 0 0,-1 0 0 0 0,1-1-1 0 0,-1 1 1 0 0,1-1 0 0 0,0 0 0 0 0,0 0-1 0 0,4 1 0 0 0,7 1 339 0 0,1 0-1 0 0,-1-2 0 0 0,0 0 0 0 0,1 0 0 0 0,0-2 0 0 0,0 0 1 0 0,-1-1-1 0 0,1-1 0 0 0,1 0-338 0 0,-2-2 299 0 0,0-1 0 0 0,0 0-1 0 0,-1-2 1 0 0,0 1 0 0 0,0-2 0 0 0,-1 0 0 0 0,1 0 0 0 0,-1-2 0 0 0,-1 0-1 0 0,8-6-298 0 0,-20 14 10 0 0,18-13 103 0 0,-1 0 0 0 0,-1-1 1 0 0,-1-1-1 0 0,0-1 0 0 0,-1 0 0 0 0,0-1 1 0 0,-2 0-1 0 0,0-1 0 0 0,-1-1 0 0 0,-1 0 0 0 0,-1-1 1 0 0,6-15-114 0 0,-15 34-27 0 0,0-1 0 0 0,1 1 1 0 0,-1 0-1 0 0,0 0 0 0 0,-1 0 1 0 0,1-1-1 0 0,0 1 0 0 0,0 0 1 0 0,-1-1-1 0 0,0 1 0 0 0,1-1 1 0 0,-1 1-1 0 0,0 0 0 0 0,0-1 1 0 0,0 1-1 0 0,-1-1 0 0 0,1 1 1 0 0,0-1-1 0 0,-1 1 0 0 0,0 0 1 0 0,1-1-1 0 0,-1 1 0 0 0,0 0 1 0 0,0 0-1 0 0,-1 0 0 0 0,1 0 1 0 0,0 0-1 0 0,-1 0 0 0 0,1 0 1 0 0,-1 0-1 0 0,1 0 0 0 0,-1 0 1 0 0,0 1-1 0 0,0-1 0 0 0,-1 0 27 0 0,-6 5-147 0 0,0 0 1 0 0,0 0-1 0 0,0 1 0 0 0,0 0 0 0 0,1 0 1 0 0,-1 1-1 0 0,1 0 0 0 0,0 1 0 0 0,1 0 0 0 0,0 0 1 0 0,-1 1-1 0 0,2 0 0 0 0,-1 0 0 0 0,1 0 1 0 0,0 1-1 0 0,1 0 0 0 0,0 0 0 0 0,-1 1 147 0 0,0 2-2 0 0,1 1-1 0 0,0-1 1 0 0,0 1-1 0 0,1-1 1 0 0,0 1-1 0 0,1 0 1 0 0,1 1-1 0 0,0-1 1 0 0,0 0-1 0 0,1 1 1 0 0,1-1-1 0 0,0 1 1 0 0,1-1-1 0 0,0 1 1 0 0,1-1-1 0 0,0 0 1 0 0,1 0-1 0 0,1 0 1 0 0,0 0-1 0 0,0 0 1 0 0,1-1-1 0 0,0 1 1 0 0,1-1-1 0 0,1-1 1 0 0,0 1-1 0 0,0-1 1 0 0,1 0-1 0 0,0-1 1 0 0,0 0-1 0 0,1 0 1 0 0,2 0 2 0 0,46 35-2383 0 0,-14-24-6267 0 0,-33-17 2702 0 0</inkml:trace>
  <inkml:trace contextRef="#ctx0" brushRef="#br0" timeOffset="37222.817">8356 3519 12267 0 0,'0'0'2381'0'0,"0"0"-1010"0"0,0 0-400 0 0,0 0-37 0 0,0 0-50 0 0,0 0-120 0 0,0 0-184 0 0,0 0-197 0 0,0 0-142 0 0,0 0-106 0 0,0 0-51 0 0,-16 31-47 0 0,-46 98-22 0 0,27-35-19 0 0,-12 45-2111 0 0,42-132 1310 0 0,2-3-2823 0 0,1 0-8162 0 0,2-4 9085 0 0</inkml:trace>
  <inkml:trace contextRef="#ctx0" brushRef="#br0" timeOffset="37526.024">8207 3496 5353 0 0,'0'0'1580'0'0,"0"0"-985"0"0,0 0-351 0 0,0 0 235 0 0,0 0 393 0 0,0 0 290 0 0,0 0 111 0 0,0 0-54 0 0,0 0-142 0 0,0 0-173 0 0,0 0-173 0 0,0 0-163 0 0,0 0-151 0 0,32 3-107 0 0,103 7-78 0 0,-17-11 189 0 0,-84-1-206 0 0,-17 0-1249 0 0,0 2-3736 0 0,-17 0 1441 0 0,0 0-876 0 0,0 0-109 0 0</inkml:trace>
  <inkml:trace contextRef="#ctx0" brushRef="#br0" timeOffset="37773.772">8210 3776 5481 0 0,'0'0'3497'0'0,"0"0"-2737"0"0,0 0 32 0 0,0 0 256 0 0,0 0 89 0 0,0 0-113 0 0,0 0-176 0 0,0 0-160 0 0,0 0-176 0 0,0 0-216 0 0,192-25-136 0 0,-168 21-160 0 0,-4 0-256 0 0,-2 4-368 0 0,1-4-592 0 0,-3 1-896 0 0,-5 3-1801 0 0,0-4-4209 0 0</inkml:trace>
  <inkml:trace contextRef="#ctx0" brushRef="#br0" timeOffset="38638.723">7341 2977 4065 0 0,'0'0'628'0'0,"0"0"-141"0"0,0 0 156 0 0,0 0 315 0 0,0 0 208 0 0,0 0 24 0 0,0 0-85 0 0,0 0-95 0 0,0 0-89 0 0,0 0-82 0 0,32-2-92 0 0,101-9-119 0 0,131-9 1130 0 0,38 9-1469 0 0,-302 11-221 0 0,0 0 110 0 0,0 0 160 0 0,0 0 180 0 0,0 0 134 0 0,-12-7 852 0 0,-171-104 665 0 0,136 55-3083 0 0,45 49-685 0 0,1 0-5057 0 0,1 4-4124 0 0</inkml:trace>
  <inkml:trace contextRef="#ctx0" brushRef="#br0" timeOffset="40441.24">8868 3430 3569 0 0,'0'0'887'0'0,"0"0"-386"0"0,0 0-1 0 0,0 0 408 0 0,0 0 451 0 0,0 0 215 0 0,0 0-32 0 0,0 0-179 0 0,0 0-194 0 0,0 0-181 0 0,0 0-161 0 0,0 0-139 0 0,32-3-99 0 0,102-13-71 0 0,132-2 1145 0 0,-248 24-3522 0 0,-9 1-2160 0 0,-1-2-2468 0 0,-6-4 207 0 0</inkml:trace>
  <inkml:trace contextRef="#ctx0" brushRef="#br0" timeOffset="40853.481">9957 3003 3873 0 0,'0'0'3102'0'0,"0"0"-1662"0"0,0 0-446 0 0,0 0 187 0 0,0 0 260 0 0,0 0 71 0 0,0 0-146 0 0,0 0-268 0 0,0 0-291 0 0,0 0-227 0 0,0 0-165 0 0,0 0-143 0 0,0 0-80 0 0,0 19 278 0 0,-20 87 405 0 0,3 7-554 0 0,-6 0 0 0 0,-13 33-321 0 0,-18 78-520 0 0,48-214-666 0 0,2-15-5661 0 0,2-19-2853 0 0,2 23 9696 0 0,0-4-1999 0 0</inkml:trace>
  <inkml:trace contextRef="#ctx0" brushRef="#br0" timeOffset="41140.077">9420 3029 944 0 0,'0'0'846'0'0,"0"0"321"0"0,0 0 517 0 0,0 0 228 0 0,0 0-33 0 0,0 0-185 0 0,0 0-254 0 0,32 2-251 0 0,106 8-196 0 0,349-15 2720 0 0,-331 9-3825 0 0,-130 15-1658 0 0,-34 10-6287 0 0,3-22 535 0 0</inkml:trace>
  <inkml:trace contextRef="#ctx0" brushRef="#br0" timeOffset="41386.717">9501 3743 6057 0 0,'0'0'1614'0'0,"0"0"-702"0"0,0 0 70 0 0,0 0 375 0 0,0 0 194 0 0,0 0-36 0 0,0 0-172 0 0,0 0-222 0 0,0 0-193 0 0,0 0-148 0 0,0 0-113 0 0,35 6-74 0 0,115 18-89 0 0,-56-26 100 0 0,-75-3-470 0 0,50-10-373 0 0,102-21 914 0 0,-114 23-3689 0 0,-1-1-3366 0 0,-43 10-4068 0 0</inkml:trace>
  <inkml:trace contextRef="#ctx0" brushRef="#br0" timeOffset="42725.587">9473 2775 1296 0 0,'0'0'1947'0'0,"0"0"-1152"0"0,0 0-300 0 0,0 0 152 0 0,0 0 253 0 0,0 0 143 0 0,0 0 33 0 0,0 0 20 0 0,0 0-14 0 0,0 0-57 0 0,0 0-96 0 0,34-2-135 0 0,107-5-129 0 0,192-21 1994 0 0,-320 25-2924 0 0,1 2 1 0 0,0-1-1 0 0,0 1 0 0 0,0 1 1 0 0,0 1-1 0 0,-1 0 1 0 0,1 1-1 0 0,0 0 1 0 0,-1 1-1 0 0,9 2 265 0 0,6 6-5808 0 0,-18-7-2187 0 0</inkml:trace>
  <inkml:trace contextRef="#ctx0" brushRef="#br0" timeOffset="43724.901">10388 3592 1816 0 0,'0'0'1894'0'0,"0"0"-810"0"0,0 0-161 0 0,0 0 176 0 0,0 0 163 0 0,0 0 18 0 0,0 0-134 0 0,0 0-145 0 0,0 0-81 0 0,0 0-86 0 0,0 0-73 0 0,0 0-117 0 0,0 0-106 0 0,28-23-63 0 0,87-70-37 0 0,69-70 1236 0 0,-176 158-1723 0 0,-1-1-1 0 0,-1 0 1 0 0,1-1 0 0 0,-1 1-1 0 0,0-1 1 0 0,0 0 0 0 0,-1-1-1 0 0,0 1 1 0 0,0-1 0 0 0,-1 0-1 0 0,0 0 1 0 0,0-1 0 0 0,-1 1-1 0 0,0-1 1 0 0,-1 0 0 0 0,0 1-1 0 0,0-1 1 0 0,-1 0 0 0 0,0-2 49 0 0,-3 9-215 0 0,0 0 1 0 0,0 1-1 0 0,0-1 1 0 0,0 1 0 0 0,0-1-1 0 0,-1 1 1 0 0,1 0-1 0 0,0 0 1 0 0,-1 0 0 0 0,1 0-1 0 0,-1 1 1 0 0,0-1-1 0 0,1 1 1 0 0,-1-1 0 0 0,1 1-1 0 0,-1 0 1 0 0,0 0-1 0 0,1 0 1 0 0,-1 0 0 0 0,1 1-1 0 0,-1-1 1 0 0,0 1-1 0 0,1 0 1 0 0,-1-1 0 0 0,1 1-1 0 0,-1 0 1 0 0,1 0-1 0 0,0 1 1 0 0,0-1 0 0 0,-1 1 214 0 0,-9 5-335 0 0,0 0 1 0 0,1 1-1 0 0,0 1 1 0 0,1 0-1 0 0,0 0 1 0 0,0 1-1 0 0,1 1 1 0 0,0-1 0 0 0,-3 7 334 0 0,4-5-12 0 0,1 0 0 0 0,0 0 0 0 0,0 1 0 0 0,1 0 0 0 0,1 0 0 0 0,0 0 0 0 0,1 1 0 0 0,0 0 0 0 0,1 0 0 0 0,1 0 1 0 0,0 0-1 0 0,1 0 0 0 0,1 0 0 0 0,0 7 12 0 0,2-15 235 0 0,0 1 0 0 0,1-1 0 0 0,-1 0 0 0 0,1 0 0 0 0,1-1 0 0 0,-1 1 0 0 0,1-1 0 0 0,0 1 0 0 0,0-1 0 0 0,0 0 0 0 0,1-1 0 0 0,0 1 0 0 0,0-1 0 0 0,0 0 0 0 0,0 0 0 0 0,1 0 0 0 0,0-1 0 0 0,-1 0 0 0 0,1 0 0 0 0,0 0 0 0 0,1-1 0 0 0,-1 0 0 0 0,0 0 0 0 0,1-1 0 0 0,-1 0 0 0 0,1 0 0 0 0,-1 0 0 0 0,3-1-235 0 0,13 2 367 0 0,0-2 1 0 0,0-1-1 0 0,0-1 1 0 0,0 0-1 0 0,-1-2 1 0 0,1-1-1 0 0,-1 0 1 0 0,0-1-1 0 0,0-2 1 0 0,-1 0-1 0 0,0-1 1 0 0,-1-1-1 0 0,1-1 1 0 0,-2 0-1 0 0,0-2 1 0 0,0 0-1 0 0,-1-1 1 0 0,1-2-368 0 0,0 0 104 0 0,-1 0-1 0 0,-1-1 1 0 0,0-1 0 0 0,-1 0 0 0 0,-1-1 0 0 0,-1-1 0 0 0,-1 0 0 0 0,5-13-104 0 0,-4-36-325 0 0,-14 67 262 0 0,0 1-1 0 0,0-1 0 0 0,-1 1 1 0 0,1-1-1 0 0,-1 1 0 0 0,1 0 0 0 0,-1-1 1 0 0,0 1-1 0 0,0 0 0 0 0,1 0 0 0 0,-1 0 1 0 0,0 0-1 0 0,0 0 0 0 0,0 1 0 0 0,0-1 1 0 0,0 1-1 0 0,0-1 0 0 0,0 1 0 0 0,0 0 1 0 0,0-1-1 0 0,0 1 0 0 0,0 0 1 0 0,0 0-1 0 0,0 1 0 0 0,0-1 0 0 0,0 0 1 0 0,0 1-1 0 0,0-1 0 0 0,0 1 0 0 0,0 0 1 0 0,0-1-1 0 0,0 1 0 0 0,0 0 0 0 0,0 1 64 0 0,-7 2-83 0 0,1 1-1 0 0,0 1 1 0 0,1-1-1 0 0,-1 1 1 0 0,1 1-1 0 0,0-1 1 0 0,0 1-1 0 0,1 0 0 0 0,0 1 1 0 0,0 0-1 0 0,1 0 1 0 0,0 0-1 0 0,0 0 1 0 0,1 1-1 0 0,0 0 1 0 0,1 0-1 0 0,0 0 1 0 0,0 0-1 0 0,1 0 1 0 0,0 1-1 0 0,0-1 0 0 0,1 1 1 0 0,1-1-1 0 0,0 1 1 0 0,0-1-1 0 0,0 1 1 0 0,1-1-1 0 0,2 9 84 0 0,1-12 47 0 0,0 1 0 0 0,0-1 0 0 0,1 0 1 0 0,0 0-1 0 0,0 0 0 0 0,0-1 0 0 0,1 0 0 0 0,0 0 0 0 0,0 0 0 0 0,0 0 0 0 0,0-1 0 0 0,1 0 1 0 0,-1-1-1 0 0,1 0 0 0 0,0 0 0 0 0,1 0 0 0 0,-1-1 0 0 0,0 0 0 0 0,0 0 0 0 0,1 0 0 0 0,0-1 1 0 0,-1-1-1 0 0,1 1 0 0 0,-1-1 0 0 0,1 0 0 0 0,0-1 0 0 0,-1 0 0 0 0,7-1-47 0 0,0-2 107 0 0,1-1 0 0 0,-1 0 1 0 0,-1-1-1 0 0,1 0 0 0 0,-1-1 0 0 0,0-1 0 0 0,-1 0 0 0 0,1-1 0 0 0,-2 0 0 0 0,1 0 1 0 0,-1-2-1 0 0,-1 1 0 0 0,0-1 0 0 0,0-1 0 0 0,3-5-107 0 0,-1 3 24 0 0,-3 5-227 0 0,-1 0-1 0 0,0-1 1 0 0,0 1 0 0 0,-1-1-1 0 0,0-1 1 0 0,-1 1 0 0 0,0-1-1 0 0,-1 0 1 0 0,0-1-1 0 0,-1 1 1 0 0,0-1 0 0 0,-1 0-1 0 0,0 0 1 0 0,-1 0 0 0 0,0 0-1 0 0,-1-9 204 0 0,-2 20-124 0 0,0-1-1 0 0,-1 1 1 0 0,1-1-1 0 0,-1 1 0 0 0,1 0 1 0 0,-1 0-1 0 0,0-1 1 0 0,0 1-1 0 0,1 0 1 0 0,-1 1-1 0 0,0-1 1 0 0,0 0-1 0 0,0 0 1 0 0,0 1-1 0 0,0-1 1 0 0,0 1-1 0 0,0 0 1 0 0,0 0-1 0 0,0-1 1 0 0,0 1-1 0 0,0 0 1 0 0,0 1-1 0 0,0-1 0 0 0,0 0 1 0 0,0 1-1 0 0,0-1 1 0 0,0 1-1 0 0,0-1 1 0 0,0 1-1 0 0,0 0 1 0 0,0 0-1 0 0,-1 1 125 0 0,-9 5-207 0 0,1 1 0 0 0,0 1 0 0 0,1 0 0 0 0,0 0 0 0 0,0 1 0 0 0,1 0 0 0 0,0 1 0 0 0,1 0 0 0 0,0 0 0 0 0,1 1-1 0 0,-4 8 208 0 0,6-11-81 0 0,1 0 0 0 0,0 0-1 0 0,1 1 1 0 0,0 0 0 0 0,0-1-1 0 0,1 1 1 0 0,0 0 0 0 0,1 0-1 0 0,0 0 1 0 0,1 1 0 0 0,0-1-1 0 0,0 0 1 0 0,1 0 0 0 0,0 0-1 0 0,1 0 1 0 0,1 2 81 0 0,1-5 26 0 0,0 1-1 0 0,1-1 1 0 0,0 0 0 0 0,1 0 0 0 0,-1-1-1 0 0,1 1 1 0 0,0-1 0 0 0,1-1 0 0 0,0 1-1 0 0,0-1 1 0 0,0 0 0 0 0,0-1 0 0 0,1 0-1 0 0,-1 0 1 0 0,1 0 0 0 0,0-1 0 0 0,1 0 0 0 0,-1-1-1 0 0,4 1-25 0 0,35 7-1366 0 0,-14-9-3605 0 0,-22-1 2249 0 0</inkml:trace>
  <inkml:trace contextRef="#ctx0" brushRef="#br0" timeOffset="44187.383">11887 3482 4649 0 0,'0'0'2139'0'0,"0"0"-411"0"0,0 0-96 0 0,0 0 79 0 0,0 0-80 0 0,0 0-244 0 0,0 0-349 0 0,0 0-325 0 0,0 0-229 0 0,0 0-102 0 0,0 0-74 0 0,0 0-54 0 0,0 0-41 0 0,-4 13-73 0 0,-33 100 43 0 0,13 11-579 0 0,25-123 291 0 0,0 0 0 0 0,-1-1 0 0 0,1 1 0 0 0,0-1 1 0 0,0 1-1 0 0,0-1 0 0 0,-1 1 0 0 0,1-1 0 0 0,0 1 0 0 0,0-1 0 0 0,0 1 0 0 0,0-1 1 0 0,0 0-1 0 0,0 0 0 0 0,0 0 0 0 0,0 0 0 0 0,0 1 0 0 0,0-1 0 0 0,0 0 1 0 0,0 0-1 0 0,0-1 0 0 0,0 1 0 0 0,0 0 0 0 0,0 0 0 0 0,0 0 0 0 0,0-1 0 0 0,0 1 1 0 0,0-1-1 0 0,0 1 0 0 0,-1 0 0 0 0,1-1 0 0 0,0 1 0 0 0,0-1 0 0 0,0 0 1 0 0,-1 1-1 0 0,1-1 0 0 0,0 0 0 0 0,0 0 0 0 0,-1 1 0 0 0,1-1 0 0 0,0-1 105 0 0,9-19-9172 0 0,-9 17 4448 0 0</inkml:trace>
  <inkml:trace contextRef="#ctx0" brushRef="#br0" timeOffset="44444.473">11749 3471 3465 0 0,'0'0'992'0'0,"0"0"79"0"0,0 0 206 0 0,0 0 73 0 0,0 0-102 0 0,0 0-147 0 0,0 0-189 0 0,0 0-169 0 0,0 0-159 0 0,0 0-124 0 0,31-2-97 0 0,100-6-81 0 0,-14 6 105 0 0,-78 3-9496 0 0,-39-1 3983 0 0</inkml:trace>
  <inkml:trace contextRef="#ctx0" brushRef="#br0" timeOffset="44691.638">11642 3780 6617 0 0,'0'0'3364'0'0,"0"0"-2003"0"0,0 0-846 0 0,0 0-75 0 0,0 0 122 0 0,0 0 175 0 0,0 0 135 0 0,0 0 14 0 0,0 0-82 0 0,0 0-97 0 0,0 0-147 0 0,0 0-151 0 0,24 6-114 0 0,79 16-105 0 0,-12-23-92 0 0,-61-4-268 0 0,56-9-2717 0 0,-45 6-3763 0 0,-24 4-2060 0 0</inkml:trace>
  <inkml:trace contextRef="#ctx0" brushRef="#br0" timeOffset="22854.461">1843 2690 0 0 0,'0'0'287'0'0,"0"0"646"0"0,0 0 349 0 0,0 0 132 0 0,0 0 8 0 0,0 0-104 0 0,0 0-111 0 0,0 0-108 0 0,0 0-114 0 0,-8 1-168 0 0,-178 13 3085 0 0,-121 77-3141 0 0,212-57-270 0 0,43-1-488 0 0,52-33-147 0 0,9 15-890 0 0,14-6 1127 0 0,1-1 0 0 0,1 0 0 0 0,-1-2 0 0 0,1-1 0 0 0,0-1 1 0 0,0-1-1 0 0,10-1-93 0 0,72 11 242 0 0,-102-12-228 0 0,9 1 7 0 0,0 0 1 0 0,0 1-1 0 0,0 0 1 0 0,0 1-1 0 0,0 0 1 0 0,-1 2-1 0 0,0-1 1 0 0,0 2-1 0 0,0-1 1 0 0,-1 2-1 0 0,0 0 1 0 0,0 0-1 0 0,2 4-21 0 0,-12-9 45 0 0,0 0-1 0 0,-1 0 1 0 0,1 1-1 0 0,-1-1 1 0 0,0 0-1 0 0,0 1 1 0 0,0-1-1 0 0,0 1 1 0 0,-1-1-1 0 0,1 1 1 0 0,-1 0-1 0 0,0-1 1 0 0,0 1 0 0 0,0-1-1 0 0,-1 1 1 0 0,1 0-1 0 0,-1-1 1 0 0,0 1-1 0 0,0-1 1 0 0,0 0-1 0 0,0 1 1 0 0,-1-1-1 0 0,1 0 1 0 0,-1 1-1 0 0,0-1 1 0 0,0 0-1 0 0,0 0 1 0 0,-1 1-45 0 0,-25 20 150 0 0,-1-1 1 0 0,-2-1-1 0 0,0-1 0 0 0,0-2 1 0 0,-2-1-1 0 0,-1-2 0 0 0,-27 10-150 0 0,-472 170 55 0 0,477-174-35 0 0,1 3-1 0 0,1 2 1 0 0,1 2 0 0 0,-44 33-20 0 0,27 9-271 0 0,68-69 260 0 0,1 0 0 0 0,0 0 0 0 0,0 0 0 0 0,0 0 1 0 0,0 0-1 0 0,0 0 0 0 0,1 0 0 0 0,-1 0 0 0 0,1 1 0 0 0,-1-1 0 0 0,1 0 0 0 0,0 0 0 0 0,0 1 0 0 0,0-1 1 0 0,0 0-1 0 0,0 0 0 0 0,0 1 0 0 0,1-1 0 0 0,-1 0 0 0 0,1 0 0 0 0,-1 0 0 0 0,1 1 0 0 0,0-1 0 0 0,0 0 1 0 0,0 0-1 0 0,0 0 0 0 0,0 0 0 0 0,1-1 0 0 0,-1 1 0 0 0,1 0 0 0 0,-1 0 0 0 0,1-1 0 0 0,-1 1 0 0 0,1-1 1 0 0,0 1-1 0 0,0-1 0 0 0,0 0 0 0 0,0 0 0 0 0,0 0 0 0 0,0 0 0 0 0,2 1 11 0 0,20 7 102 0 0,0 0 0 0 0,1-2 0 0 0,0-1-1 0 0,0-1 1 0 0,1-1 0 0 0,0-1 0 0 0,-1-1 0 0 0,1-1-1 0 0,0-2 1 0 0,0 0 0 0 0,0-2 0 0 0,9-3-102 0 0,311-67 753 0 0,-1 1-353 0 0,-371 78-7335 0 0,13-2 2061 0 0,3 0-3337 0 0</inkml:trace>
  <inkml:trace contextRef="#ctx0" brushRef="#br0" timeOffset="23554.985">1762 3703 7226 0 0,'0'0'1685'0'0,"0"0"-1079"0"0,0 0-272 0 0,0 0 251 0 0,0 0 347 0 0,0 0 216 0 0,0 0 18 0 0,0 0-141 0 0,22-35-217 0 0,71-111-189 0 0,-17 39 203 0 0,218-238 902 0 0,-205 246-1360 0 0,-88 99-369 0 0,-1 0 0 0 0,0 0 0 0 0,1-1-1 0 0,-1 1 1 0 0,1 0 0 0 0,-1 0 0 0 0,1 0 0 0 0,-1 0 0 0 0,1 0 0 0 0,-1 0-1 0 0,1 0 1 0 0,-1 0 0 0 0,1 0 0 0 0,-1 0 0 0 0,1 0 0 0 0,-1 0-1 0 0,1 0 1 0 0,-1 0 0 0 0,1 0 0 0 0,-1 1 0 0 0,1-1 0 0 0,-1 0 0 0 0,1 0-1 0 0,-1 1 1 0 0,1-1 0 0 0,-1 0 0 0 0,0 0 0 0 0,1 1 0 0 0,-1-1 0 0 0,1 1-1 0 0,-1-1 1 0 0,0 0 0 0 0,0 1 0 0 0,1-1 0 0 0,-1 1 0 0 0,0-1-1 0 0,0 1 1 0 0,1-1 0 0 0,-1 0 0 0 0,0 1 0 0 0,0-1 0 0 0,0 1 0 0 0,0-1-1 0 0,0 1 1 0 0,0-1 0 0 0,1 1 0 0 0,-1-1 0 0 0,0 1 0 0 0,-1-1-1 0 0,1 1 1 0 0,0-1 0 0 0,0 1 0 0 0,0-1 0 0 0,0 1 0 0 0,0-1 0 0 0,0 1-1 0 0,-1-1 1 0 0,1 1 0 0 0,0-1 0 0 0,0 1 0 0 0,-1-1 0 0 0,1 1-1 0 0,0-1 1 0 0,-1 0 0 0 0,1 1 0 0 0,0-1 0 0 0,-1 0 0 0 0,1 1 0 0 0,-1-1 5 0 0,-9 52 259 0 0,9-47-223 0 0,-17 67 193 0 0,3 0 1 0 0,3 1-1 0 0,4 0 1 0 0,1 27-230 0 0,7-76 18 0 0,-1-16-10 0 0,0 1 0 0 0,0-1-1 0 0,1 1 1 0 0,1-1 0 0 0,-1 1-1 0 0,1-1 1 0 0,1 0 0 0 0,0 1 0 0 0,0-1-1 0 0,0 0 1 0 0,1 0 0 0 0,0 0-1 0 0,1 0 1 0 0,0 0 0 0 0,0-1 0 0 0,0 0-1 0 0,1 0 1 0 0,0 0-8 0 0,-2-5 42 0 0,0-1 0 0 0,0 0 1 0 0,0-1-1 0 0,0 1 0 0 0,0 0 0 0 0,0-1 0 0 0,0 1 1 0 0,0-1-1 0 0,0 0 0 0 0,0 0 0 0 0,0 0 1 0 0,0-1-1 0 0,0 1 0 0 0,0-1 0 0 0,0 0 0 0 0,0 1 1 0 0,0-1-1 0 0,0 0 0 0 0,0-1 0 0 0,0 1 1 0 0,-1-1-1 0 0,1 1 0 0 0,-1-1 0 0 0,1 0 0 0 0,-1 0 1 0 0,1 0-1 0 0,-1 0 0 0 0,0 0 0 0 0,0 0 0 0 0,0-1 1 0 0,0 1-1 0 0,0-2-42 0 0,30-28 132 0 0,-2-2-1 0 0,-1-1 1 0 0,-2-2 0 0 0,6-11-132 0 0,64-108-322 0 0,-8-4 1 0 0,0-17 321 0 0,-119 232-315 0 0,10-13 465 0 0,2 1-1 0 0,3 0 0 0 0,1 1 1 0 0,2 0-1 0 0,2 1 0 0 0,-1 24-149 0 0,0 260-652 0 0,15-301-2065 0 0,0-19-1571 0 0,3-6-4367 0 0,-3-3 3092 0 0</inkml:trace>
  <inkml:trace contextRef="#ctx0" brushRef="#br0" timeOffset="24257.429">3194 3452 2633 0 0,'0'0'2539'0'0,"0"0"-927"0"0,0 0-394 0 0,0 0-69 0 0,0 0-4 0 0,0 0-73 0 0,0 0-32 0 0,0 0-37 0 0,0 0-132 0 0,0 0-184 0 0,0 0-165 0 0,0 0-144 0 0,-20 6-128 0 0,-63 18-79 0 0,32 8 35 0 0,43-21-174 0 0,-4 1-9 0 0,1 0 0 0 0,0 1 1 0 0,1 0-1 0 0,1 1 1 0 0,0 0-1 0 0,1 0 0 0 0,0 1 1 0 0,1 0-1 0 0,1 0 1 0 0,1 1-1 0 0,0-1 0 0 0,0 1 1 0 0,2 0-1 0 0,0 1 1 0 0,1-1-1 0 0,1 1 1 0 0,0-1-1 0 0,1 5-23 0 0,2-14 39 0 0,-1 0 1 0 0,1-1 0 0 0,0 1-1 0 0,0-1 1 0 0,1 0-1 0 0,0 0 1 0 0,0 0-1 0 0,1 0 1 0 0,-1 0-1 0 0,1-1 1 0 0,0 1-1 0 0,1-1 1 0 0,-1 0-1 0 0,1 0 1 0 0,0-1-1 0 0,1 0 1 0 0,-1 0-1 0 0,1 0 1 0 0,-1 0-1 0 0,1-1 1 0 0,0 0-1 0 0,0 0 1 0 0,1 0 0 0 0,-1-1-1 0 0,1 0 1 0 0,-1-1-1 0 0,1 1 1 0 0,-1-1-1 0 0,1 0 1 0 0,0-1-1 0 0,0 0 1 0 0,-1 0-1 0 0,2 0-39 0 0,0 1 119 0 0,0-1 0 0 0,0 0 0 0 0,0 0 0 0 0,0-1 0 0 0,0 0 0 0 0,0 0-1 0 0,0-1 1 0 0,0 0 0 0 0,-1 0 0 0 0,1-1 0 0 0,-1 0 0 0 0,0 0 0 0 0,1-1 0 0 0,-1 0 0 0 0,-1 0-1 0 0,1-1 1 0 0,-1 0 0 0 0,1 0 0 0 0,-2 0 0 0 0,1-1 0 0 0,0 0 0 0 0,-1 0 0 0 0,0 0 0 0 0,-1-1-1 0 0,1 0 1 0 0,-1 0 0 0 0,2-6-119 0 0,-5 9-31 0 0,0-1-1 0 0,-1 1 0 0 0,1-1 1 0 0,-1 1-1 0 0,0 0 1 0 0,-1-1-1 0 0,1 1 0 0 0,-1-1 1 0 0,0 1-1 0 0,0 0 0 0 0,0-1 1 0 0,-1 1-1 0 0,1 0 1 0 0,-1 0-1 0 0,0 0 0 0 0,0 0 1 0 0,0 0-1 0 0,-1 0 0 0 0,0 1 1 0 0,1-1-1 0 0,-1 1 1 0 0,0 0-1 0 0,-1 0 0 0 0,1 0 1 0 0,-1 0-1 0 0,1 0 0 0 0,-1 1 1 0 0,0-1-1 0 0,0 1 1 0 0,0 0-1 0 0,0 1 0 0 0,0-1 1 0 0,0 0-1 0 0,0 1 0 0 0,-1 0 1 0 0,1 0-1 0 0,-1 1 1 0 0,1-1-1 0 0,-1 1 0 0 0,1 0 1 0 0,0 0-1 0 0,-1 0 1 0 0,1 1-1 0 0,-1-1 0 0 0,-1 2 32 0 0,3-2-149 0 0,1-1 50 0 0,0 1 0 0 0,-1-1-1 0 0,1 1 1 0 0,0 0-1 0 0,0 0 1 0 0,0 0 0 0 0,0 0-1 0 0,0 0 1 0 0,-1 1 0 0 0,1-1-1 0 0,0 1 1 0 0,0-1-1 0 0,0 1 1 0 0,0 0 0 0 0,0 0-1 0 0,0 0 1 0 0,0 0 0 0 0,0 0-1 0 0,1 0 1 0 0,-1 0 0 0 0,0 1-1 0 0,1-1 1 0 0,-1 0-1 0 0,0 2 100 0 0,48 4 489 0 0,113-9 1582 0 0,-78 1-3080 0 0,-1 0-7024 0 0,-74 1-2423 0 0</inkml:trace>
  <inkml:trace contextRef="#ctx0" brushRef="#br0" timeOffset="27789.391">2237 2617 2240 0 0,'0'0'658'0'0,"0"0"-518"0"0,0 0-144 0 0,0 0 145 0 0,0 0 282 0 0,0 0 217 0 0,0 0 87 0 0,0 0-4 0 0,0 0-12 0 0,0 0-15 0 0,0 0-23 0 0,0 0-50 0 0,15-3-60 0 0,112-9 1480 0 0,14 45 93 0 0,-25-21-987 0 0,-66-13 3810 0 0,-61-14-3224 0 0,-22-14-1676 0 0,-2 2 0 0 0,-1 1 0 0 0,-1 1 0 0 0,0 2-1 0 0,-3 2-58 0 0,-15-11-516 0 0,-55-25-2109 0 0,36 26-4284 0 0,47 22-3271 0 0</inkml:trace>
  <inkml:trace contextRef="#ctx0" brushRef="#br0" timeOffset="28520.738">526 2591 0 0 0,'0'0'1114'0'0,"0"0"63"0"0,0 0 177 0 0,0 0 286 0 0,0 0 142 0 0,0 0 17 0 0,0 0-71 0 0,0 0-187 0 0,0 0-154 0 0,0 0-195 0 0,0 0-221 0 0,0 0-156 0 0,0 0-129 0 0,-14-14-64 0 0,-46-43-26 0 0,58 54-510 0 0,-1 1 1 0 0,1 0-1 0 0,-1 0 0 0 0,1 0 0 0 0,-1 0 1 0 0,0 0-1 0 0,0 1 0 0 0,0-1 1 0 0,0 1-1 0 0,0 0 0 0 0,0 0 0 0 0,0 0 1 0 0,0 0-1 0 0,-1 1 0 0 0,1-1 1 0 0,0 1-1 0 0,0 0 0 0 0,-1 0 0 0 0,1 0 1 0 0,0 0-1 0 0,-1 1 0 0 0,0-1-86 0 0,-11 2 237 0 0,9-3-245 0 0,0 0-1 0 0,1 0 1 0 0,-1 0 0 0 0,0 1-1 0 0,0 0 1 0 0,1 1-1 0 0,-1-1 1 0 0,0 1 0 0 0,1 0-1 0 0,-1 0 1 0 0,1 1 0 0 0,-1 0-1 0 0,1 0 1 0 0,-1 0 0 0 0,1 1-1 0 0,0-1 1 0 0,0 1-1 0 0,0 0 1 0 0,1 1 0 0 0,-1-1-1 0 0,1 1 1 0 0,0 0 0 0 0,0 0-1 0 0,0 0 1 0 0,0 1-1 0 0,1-1 1 0 0,-1 1 0 0 0,1 0-1 0 0,-1 4 9 0 0,-5 21-24 0 0,2 0 0 0 0,1 1 0 0 0,2 0 0 0 0,1 0 0 0 0,1 0 0 0 0,2 1 0 0 0,1-1 0 0 0,1 0 0 0 0,2 0 0 0 0,1 0-1 0 0,1 0 1 0 0,2-1 0 0 0,5 13 24 0 0,10 62-3 0 0,52 480-42 0 0,-61-207 104 0 0,-13-362-18 0 0,-1 0 1 0 0,-1 1 0 0 0,0-1 0 0 0,-1 1 0 0 0,-1-1 0 0 0,-1 0 0 0 0,0 0 0 0 0,-1-1-1 0 0,0 1 1 0 0,-1-1 0 0 0,-1 0 0 0 0,-1 0 0 0 0,0-1 0 0 0,0 0 0 0 0,-2-1 0 0 0,0 0-1 0 0,0 0 1 0 0,-1-1 0 0 0,-1 0 0 0 0,-2 1-42 0 0,10-9-51 0 0,-1 0-1 0 0,1 0 0 0 0,-1 0 1 0 0,0-1-1 0 0,0 0 1 0 0,0 0-1 0 0,0 0 0 0 0,0 0 1 0 0,-1-1-1 0 0,1 0 1 0 0,-1 0-1 0 0,0-1 0 0 0,1 0 1 0 0,-1 0-1 0 0,0 0 1 0 0,0 0-1 0 0,0-1 0 0 0,0 0 1 0 0,0 0-1 0 0,0-1 1 0 0,1 1-1 0 0,-1-2 0 0 0,0 1 1 0 0,0 0-1 0 0,1-1 1 0 0,-1 0-1 0 0,1 0 1 0 0,-1-1-1 0 0,1 0 0 0 0,0 1 1 0 0,0-2-1 0 0,0 1 1 0 0,0-1-1 0 0,1 1 0 0 0,-2-3 52 0 0,-6-25-3082 0 0,8 8-2305 0 0,2 8-2512 0 0</inkml:trace>
  <inkml:trace contextRef="#ctx0" brushRef="#br0" timeOffset="29356.421">3873 3316 10234 0 0,'0'0'1447'0'0,"0"0"-868"0"0,0 0-459 0 0,0 0-80 0 0,0 0 41 0 0,0 0 70 0 0,0 0 72 0 0,0 0-19 0 0,-33 20-35 0 0,-102 66-63 0 0,83-32-70 0 0,48-45-36 0 0,1-4 6 0 0,1-1-1 0 0,-1 1 1 0 0,1 0 0 0 0,0 0 0 0 0,0 0 0 0 0,1 0 0 0 0,-1 0 0 0 0,1 0 0 0 0,0 0 0 0 0,1 0 0 0 0,-1 0 0 0 0,1 1 0 0 0,0-1 0 0 0,0 0 0 0 0,1 0 0 0 0,-1 1 0 0 0,1-1 0 0 0,0 0 0 0 0,1 0 0 0 0,-1 0 0 0 0,1 0 0 0 0,0 0 0 0 0,0-1 0 0 0,1 1 0 0 0,-1 0 0 0 0,1-1 0 0 0,0 0 0 0 0,0 0 0 0 0,1 1 0 0 0,-1-2 0 0 0,1 1 0 0 0,0 0 0 0 0,0-1-1 0 0,0 0 1 0 0,0 0 0 0 0,1 0 0 0 0,-1 0 0 0 0,1-1 0 0 0,0 0 0 0 0,-1 0 0 0 0,1 0 0 0 0,2 0-6 0 0,7 0 254 0 0,-1-1 0 0 0,0-1 0 0 0,0-1 0 0 0,1 1 0 0 0,-1-2 0 0 0,0 0 0 0 0,0-1 0 0 0,0 0 0 0 0,0-1 0 0 0,-1 0 0 0 0,1-1 0 0 0,-1 0-1 0 0,0-1 1 0 0,-1 0 0 0 0,1-1 0 0 0,-1-1 0 0 0,0 0 0 0 0,5-5-254 0 0,17-16 535 0 0,-3-1-1 0 0,0-1 0 0 0,-2-2 1 0 0,-1-1-1 0 0,2-6-534 0 0,-13 19 23 0 0,-1 0-1 0 0,-1-1 1 0 0,0 0 0 0 0,-2-1-1 0 0,-1-1 1 0 0,-1 0 0 0 0,-1-1 0 0 0,-1 1-1 0 0,-1-2 1 0 0,-1 1 0 0 0,-1-1-1 0 0,-2 0 1 0 0,0 0-23 0 0,-2 10-219 0 0,-1-1 0 0 0,-1 1 0 0 0,0-1 0 0 0,-1 1 0 0 0,-1-1 0 0 0,0 1 0 0 0,-1 0 0 0 0,-1 1 0 0 0,-1-1 0 0 0,0 1 0 0 0,-1 0 0 0 0,0 0 0 0 0,-1 1 0 0 0,-1 0 0 0 0,0 0 0 0 0,-8-8 219 0 0,12 18-43 0 0,1-1-1 0 0,-1 1 0 0 0,0-1 1 0 0,0 2-1 0 0,-1-1 0 0 0,1 0 0 0 0,-1 1 1 0 0,0 0-1 0 0,0 0 0 0 0,0 1 1 0 0,0 0-1 0 0,0 0 0 0 0,-1 0 0 0 0,1 1 1 0 0,-1 0-1 0 0,1 0 0 0 0,-1 1 1 0 0,1-1-1 0 0,-1 1 0 0 0,1 1 0 0 0,-1-1 1 0 0,1 1-1 0 0,-1 0 0 0 0,1 1 1 0 0,-1 0-1 0 0,1 0 0 0 0,0 0 0 0 0,0 1 1 0 0,0-1-1 0 0,0 2 0 0 0,1-1 1 0 0,-1 0-1 0 0,1 1 0 0 0,0 0 0 0 0,0 1 1 0 0,-2 1 43 0 0,-4 8 118 0 0,1-1 0 0 0,1 1 1 0 0,0 0-1 0 0,2 1 1 0 0,-1 0-1 0 0,2 1 0 0 0,0-1 1 0 0,0 1-1 0 0,2 0 0 0 0,0 0 1 0 0,1 1-1 0 0,0-1 0 0 0,1 1 1 0 0,1 0-1 0 0,1-1 0 0 0,1 9-117 0 0,18 170 957 0 0,103 173 532 0 0,-66-272-1549 0 0,-26-96-2696 0 0,-8-25-4024 0 0,-14 14 1594 0 0,-2 0-480 0 0</inkml:trace>
  <inkml:trace contextRef="#ctx0" brushRef="#br0" timeOffset="29722.223">4591 2992 10698 0 0,'0'0'2910'0'0,"0"0"-1904"0"0,0 0-726 0 0,0 0 27 0 0,0 0 274 0 0,0 0 285 0 0,0 0 154 0 0,0 0-36 0 0,0 0-168 0 0,0 0-184 0 0,0 0-150 0 0,-10 31-133 0 0,-30 100-109 0 0,6-30-7 0 0,25-77-210 0 0,1 0 0 0 0,1 1 0 0 0,0 0 0 0 0,2 0 0 0 0,1 0 0 0 0,2 1 0 0 0,-1 16-23 0 0,3-35-8 0 0,0 0 0 0 0,1 0 0 0 0,0 0 0 0 0,0 0 0 0 0,0 0 0 0 0,1 0 0 0 0,0 0 0 0 0,0 0 0 0 0,1-1 0 0 0,-1 1 0 0 0,2-1 0 0 0,-1 1 0 0 0,1-1 1 0 0,0 0-1 0 0,0 0 0 0 0,0-1 0 0 0,1 0 0 0 0,0 1 0 0 0,0-1 0 0 0,5 3 8 0 0,-2-3 71 0 0,0 1 0 0 0,0-2 0 0 0,1 1 1 0 0,0-1-1 0 0,0 0 0 0 0,0-1 0 0 0,0 0 0 0 0,0-1 1 0 0,1 0-1 0 0,-1 0 0 0 0,1-1 0 0 0,-1 0 0 0 0,1-1 1 0 0,0 0-1 0 0,-1 0 0 0 0,5-2-71 0 0,-11 2 37 0 0,-1 0-55 0 0,0 0-1 0 0,0 0 1 0 0,0 0-1 0 0,0-1 1 0 0,0 1-1 0 0,1-1 1 0 0,-1 0-1 0 0,0 0 1 0 0,0 0-1 0 0,0 0 1 0 0,-1 0-1 0 0,1 0 1 0 0,0 0-1 0 0,0 0 1 0 0,-1-1-1 0 0,1 1 1 0 0,0-1-1 0 0,-1 1 1 0 0,1-1-1 0 0,-1 0 1 0 0,0 0-1 0 0,0 1 1 0 0,0-1-1 0 0,0 0 1 0 0,0 0 18 0 0,10-35-8500 0 0,-9 23 152 0 0,-2 10 3076 0 0</inkml:trace>
  <inkml:trace contextRef="#ctx0" brushRef="#br0" timeOffset="29968.326">4251 3298 12459 0 0,'0'0'1393'0'0,"0"0"-402"0"0,0 0-157 0 0,0 0 121 0 0,0 0 53 0 0,0 0-115 0 0,0 0-105 0 0,0 0-114 0 0,0 0-135 0 0,32-8-101 0 0,103-22-97 0 0,6 15 137 0 0,-105 16-744 0 0,14 7-1935 0 0,-18 3-6195 0 0,-22-8-1036 0 0</inkml:trace>
  <inkml:trace contextRef="#ctx0" brushRef="#br0" timeOffset="30258.334">5134 3195 9714 0 0,'0'0'1259'0'0,"0"0"-247"0"0,0 0 106 0 0,0 0 257 0 0,0 0 96 0 0,0 0-156 0 0,0 0-280 0 0,0 0-241 0 0,0 0-147 0 0,0 0-99 0 0,0 0-80 0 0,0 0-90 0 0,0 0-89 0 0,34 0-81 0 0,106-2-69 0 0,-58-4 29 0 0,115-15-2426 0 0,-191 20 2733 0 0,-4 1-3840 0 0,1 0-8257 0 0,-5 0 6454 0 0</inkml:trace>
  <inkml:trace contextRef="#ctx0" brushRef="#br0" timeOffset="30437.131">5151 3471 6409 0 0,'0'0'2612'0'0,"0"0"-1411"0"0,0 0-75 0 0,0 0 405 0 0,0 0 165 0 0,0 0-130 0 0,0 0-270 0 0,0 0-305 0 0,0 0-247 0 0,0 0-188 0 0,35 2-134 0 0,110 4-126 0 0,-24-18 89 0 0,-89 8-614 0 0,38-5-847 0 0,-25 7-5815 0 0,-31 2-3776 0 0</inkml:trace>
  <inkml:trace contextRef="#ctx0" brushRef="#br0" timeOffset="46006.46">650 4340 5985 0 0,'0'0'1557'0'0,"0"0"-186"0"0,0 0-58 0 0,0 0 85 0 0,0 0-23 0 0,0 0-187 0 0,0 0-248 0 0,0 0-289 0 0,0 0-242 0 0,0 0-151 0 0,0 0-90 0 0,-4 7-44 0 0,-57 137 389 0 0,35-72-431 0 0,-41 157-12 0 0,65-219-64 0 0,5 65-140 0 0,1-73 204 0 0,1 1 0 0 0,-1 0-1 0 0,1-1 1 0 0,0 0-1 0 0,0 0 1 0 0,0 0 0 0 0,0-1-1 0 0,0 1 1 0 0,0-1-1 0 0,0-1 1 0 0,0 1-1 0 0,1-1 1 0 0,-1 0 0 0 0,0 0-1 0 0,0 0 1 0 0,0-1-1 0 0,4 0-69 0 0,9 1 128 0 0,3 0-5 0 0,-15 1-142 0 0,1 0-1 0 0,-1-1 1 0 0,1 0-1 0 0,-1 0 1 0 0,1-1 0 0 0,-1 0-1 0 0,0 0 1 0 0,1 0-1 0 0,-1-1 1 0 0,0 0 0 0 0,0 0-1 0 0,0 0 1 0 0,5-3 19 0 0,-5-8-3301 0 0,-8 4-4562 0 0,0 5 571 0 0</inkml:trace>
  <inkml:trace contextRef="#ctx0" brushRef="#br0" timeOffset="46256.334">199 4627 7314 0 0,'0'0'993'0'0,"0"0"-294"0"0,0 0 66 0 0,0 0 306 0 0,0 0 159 0 0,0 0-11 0 0,0 0-119 0 0,0 0-130 0 0,0 0-157 0 0,0 0-166 0 0,32 5-148 0 0,101 15-149 0 0,41-4 808 0 0,-115-16-4486 0 0,-10-1-4106 0 0,-36 1-632 0 0</inkml:trace>
  <inkml:trace contextRef="#ctx0" brushRef="#br0" timeOffset="46642.485">994 4829 6113 0 0,'0'0'1633'0'0,"0"0"-460"0"0,0 0-126 0 0,0 0 112 0 0,0 0 32 0 0,0 0-195 0 0,0 0-292 0 0,0 0-288 0 0,0 0-200 0 0,0 0-76 0 0,0 0-6 0 0,0 0-14 0 0,0 0-39 0 0,0 15-14 0 0,0 106 68 0 0,0-30 34 0 0,0-72-5030 0 0,0 0-5209 0 0,0-22 9507 0 0</inkml:trace>
  <inkml:trace contextRef="#ctx0" brushRef="#br0" timeOffset="46941.234">819 4781 4065 0 0,'0'0'688'0'0,"0"0"-345"0"0,0 0-7 0 0,0 0 273 0 0,0 0 262 0 0,0 0 109 0 0,0 0 7 0 0,0 0-89 0 0,0 0-97 0 0,0 0-66 0 0,0 0-97 0 0,0 0-125 0 0,0 0-142 0 0,25 4-107 0 0,114 18 41 0 0,-22 0-2108 0 0,-94-22-1617 0 0,-14 0-548 0 0,-1 0-245 0 0</inkml:trace>
  <inkml:trace contextRef="#ctx0" brushRef="#br0" timeOffset="47207.758">806 5153 2633 0 0,'0'0'668'0'0,"0"0"183"0"0,0 0 346 0 0,0 0 221 0 0,0 0 39 0 0,0 0-88 0 0,0 0-146 0 0,0 0-170 0 0,0 0-215 0 0,0 0-229 0 0,0 0-189 0 0,35 0-160 0 0,106 0-137 0 0,-54-11-1217 0 0,-57 5-3290 0 0,-16 4 29 0 0,-6-1 69 0 0</inkml:trace>
  <inkml:trace contextRef="#ctx0" brushRef="#br0" timeOffset="48543.528">729 1913 3305 0 0,'0'0'737'0'0,"0"0"-451"0"0,0 0-121 0 0,0 0 151 0 0,0 0 248 0 0,0 0 166 0 0,0 0 35 0 0,0 0-63 0 0,0 0-101 0 0,0 0-119 0 0,0 0-84 0 0,-1 16-48 0 0,-9 101 518 0 0,-31 96 1054 0 0,27-91-646 0 0,15-119-1227 0 0,-1-1 0 0 0,2 1 0 0 0,-1-1 0 0 0,0 1-1 0 0,0-1 1 0 0,1 0 0 0 0,-1 1 0 0 0,1-1 0 0 0,0 0 0 0 0,0 0 0 0 0,0 0 0 0 0,0 0 0 0 0,0 0 0 0 0,0 0-1 0 0,0-1 1 0 0,1 1 0 0 0,-1-1 0 0 0,0 0 0 0 0,1 1 0 0 0,0-1 0 0 0,-1 0 0 0 0,1-1 0 0 0,-1 1 0 0 0,2 0-49 0 0,22 13 457 0 0,-20-11-371 0 0,0-1-1 0 0,0 1 1 0 0,1-1 0 0 0,-1 0-1 0 0,1-1 1 0 0,-1 1 0 0 0,1-1-1 0 0,-1-1 1 0 0,1 1 0 0 0,0-1-1 0 0,-1 0 1 0 0,1-1 0 0 0,3 0-86 0 0,10 1 79 0 0,17-13-630 0 0,-30 3-2742 0 0,-5-4-4517 0 0,-2 10 3173 0 0</inkml:trace>
  <inkml:trace contextRef="#ctx0" brushRef="#br0" timeOffset="48827.575">501 2116 0 0 0,'0'0'3027'0'0,"0"0"-1684"0"0,0 0-273 0 0,0 0 134 0 0,0 0 55 0 0,0 0-68 0 0,0 0-190 0 0,0 0-210 0 0,0 0-212 0 0,31 5-192 0 0,98 17-140 0 0,-24-16-201 0 0,-65-7-1550 0 0,-15-2-3636 0 0,-18 0-361 0 0</inkml:trace>
  <inkml:trace contextRef="#ctx0" brushRef="#br0" timeOffset="49161.547">989 2359 4361 0 0,'0'0'700'0'0,"0"0"31"0"0,0 0 214 0 0,0 0 154 0 0,0 0-77 0 0,0 0-157 0 0,0 0-215 0 0,0 0-209 0 0,0 0-131 0 0,0 0-90 0 0,0 0-60 0 0,0 0-24 0 0,-2 30-16 0 0,-5 132 95 0 0,6-152-780 0 0,-2 14 1562 0 0,3-15-3813 0 0,0-1-3406 0 0,0-8 2853 0 0</inkml:trace>
  <inkml:trace contextRef="#ctx0" brushRef="#br0" timeOffset="49448.144">994 2351 968 0 0,'0'0'1677'0'0,"0"0"-651"0"0,0 0 60 0 0,0 0 384 0 0,0 0 226 0 0,0 0-57 0 0,0 0-211 0 0,0 0-214 0 0,0 0-189 0 0,0 0-179 0 0,0 0-190 0 0,0 0-186 0 0,26-1-158 0 0,119-5-12 0 0,-131 6-730 0 0,40 4-284 0 0,-39 4-3211 0 0,-4 6-3877 0 0,-9-10 4860 0 0</inkml:trace>
  <inkml:trace contextRef="#ctx0" brushRef="#br0" timeOffset="49711.393">937 2499 4089 0 0,'0'0'591'0'0,"0"0"-149"0"0,0 0 216 0 0,0 0 350 0 0,0 0 196 0 0,0 0-42 0 0,0 0-209 0 0,0 0-227 0 0,0 0-205 0 0,0 0-178 0 0,0 0-120 0 0,0 0-106 0 0,0 0-91 0 0,27 6-138 0 0,82 18-287 0 0,-50-16-2871 0 0,-44-9-366 0 0,-2 1-1010 0 0</inkml:trace>
</inkml:ink>
</file>

<file path=ppt/ink/ink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25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732 413 4081 0 0,'0'0'996'0'0,"0"0"-196"0"0,0 0 36 0 0,0 0 213 0 0,0 0 212 0 0,0 0 85 0 0,0 0-38 0 0,0 0-89 0 0,0 0-144 0 0,0 0-149 0 0,0 0-162 0 0,-8-16-174 0 0,-26-46-135 0 0,33 59-401 0 0,0 1-1 0 0,-1 0 1 0 0,1-1-1 0 0,-1 1 1 0 0,0 0-1 0 0,0 0 1 0 0,0 0 0 0 0,0 0-1 0 0,0 1 1 0 0,0-1-1 0 0,0 0 1 0 0,0 1-1 0 0,-1 0 1 0 0,1-1-1 0 0,-1 1 1 0 0,1 0-1 0 0,-1 0 1 0 0,1 0-1 0 0,-1 1 1 0 0,0-1 0 0 0,1 1-1 0 0,-1-1 1 0 0,-1 1-54 0 0,-6-1 218 0 0,-13-3-144 0 0,1 2 0 0 0,-1 1 1 0 0,0 1-1 0 0,0 1 0 0 0,1 0 0 0 0,-1 2 1 0 0,0 1-1 0 0,1 1 0 0 0,0 0 0 0 0,0 2 1 0 0,1 1-1 0 0,0 0 0 0 0,0 2 0 0 0,0 0 0 0 0,2 1 1 0 0,-1 1-1 0 0,1 1 0 0 0,-14 13-74 0 0,26-20-39 0 0,1-1-1 0 0,0 1 0 0 0,0 0 1 0 0,0 0-1 0 0,1 1 0 0 0,0 0 1 0 0,0 0-1 0 0,1 0 1 0 0,-1 1-1 0 0,2-1 0 0 0,-1 1 1 0 0,1 0-1 0 0,0 0 0 0 0,1 0 1 0 0,0 0-1 0 0,0 1 0 0 0,1-1 1 0 0,0 0-1 0 0,0 1 1 0 0,1-1-1 0 0,0 8 40 0 0,2-10-25 0 0,0 1 1 0 0,1-1-1 0 0,0 0 1 0 0,0 0-1 0 0,0 0 1 0 0,1-1-1 0 0,0 1 1 0 0,0-1-1 0 0,0 1 1 0 0,1-1-1 0 0,0-1 1 0 0,0 1-1 0 0,0-1 0 0 0,0 0 1 0 0,4 2 24 0 0,8 4 66 0 0,0-2 0 0 0,0 0 0 0 0,1-1 1 0 0,0-1-1 0 0,0-1 0 0 0,1 0 0 0 0,0-1 0 0 0,-1-2 1 0 0,1 1-1 0 0,0-2 0 0 0,0-1 0 0 0,1 0 0 0 0,11-3-66 0 0,-8 3 317 0 0,-22 0-14 0 0,-1 0 88 0 0,0 0 44 0 0,0 0 2 0 0,-24 4 805 0 0,3-1-1316 0 0,-1 0 0 0 0,1 1 0 0 0,0 2 1 0 0,1 0-1 0 0,-1 1 0 0 0,1 1 0 0 0,0 1 0 0 0,1 1 1 0 0,-1 1 73 0 0,-5 3-65 0 0,1 0 1 0 0,0 2 0 0 0,1 1-1 0 0,1 1 1 0 0,0 1 0 0 0,2 0-1 0 0,0 2 1 0 0,1 0 0 0 0,-8 14 64 0 0,24-32-8 0 0,0 1 1 0 0,0 0-1 0 0,0 0 1 0 0,1 0-1 0 0,-1 0 1 0 0,1 1-1 0 0,0-1 1 0 0,0 1 0 0 0,1-1-1 0 0,-1 1 1 0 0,1-1-1 0 0,0 1 1 0 0,0 0-1 0 0,0 0 1 0 0,1 0-1 0 0,0 0 1 0 0,0-1-1 0 0,0 1 1 0 0,0 0-1 0 0,1 0 1 0 0,0 0-1 0 0,0-1 1 0 0,0 1-1 0 0,1 0 1 0 0,-1-1-1 0 0,1 1 1 0 0,0-1-1 0 0,1 1 1 0 0,-1-1-1 0 0,1 0 1 0 0,0 0-1 0 0,0 0 1 0 0,0-1-1 0 0,0 1 1 0 0,0-1 0 0 0,1 1-1 0 0,0-1 1 0 0,0 0-1 0 0,0 0 1 0 0,0-1-1 0 0,0 1 1 0 0,0-1-1 0 0,1 0 1 0 0,-1 0-1 0 0,1-1 1 0 0,0 1 7 0 0,13 1-21 0 0,0 0 0 0 0,0-1 0 0 0,1-1 0 0 0,-1 0-1 0 0,0-1 1 0 0,1-2 0 0 0,-1 0 0 0 0,0 0 0 0 0,0-2 0 0 0,0 0 0 0 0,0-2 0 0 0,-1 1 0 0 0,0-2 0 0 0,0-1 0 0 0,0 0 0 0 0,-1-1 0 0 0,0 0 0 0 0,-1-1 0 0 0,9-9 21 0 0,14-22-3951 0 0,-18 10-4350 0 0,-15 19 263 0 0</inkml:trace>
  <inkml:trace contextRef="#ctx0" brushRef="#br0" timeOffset="412.784">353 0 5953 0 0,'0'0'584'0'0,"0"0"-166"0"0,0 0-47 0 0,0 0 91 0 0,0 0 104 0 0,0 0 37 0 0,0 0-37 0 0,0 0 47 0 0,0 0 108 0 0,0 0 88 0 0,0 0 30 0 0,0 0-95 0 0,-1 23-170 0 0,-5 158 526 0 0,3-60-572 0 0,-5 1-1 0 0,-19 87-527 0 0,-74 339 17 0 0,82-409-54 0 0,-9 131-16 0 0,26-212-346 0 0,2-57 82 0 0,0-1-192 0 0,0 0-245 0 0,0-12-4564 0 0,0 8-316 0 0,0-2 2660 0 0</inkml:trace>
</inkml:ink>
</file>

<file path=ppt/ink/ink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5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300 282 1000 0 0,'0'0'1361'0'0,"0"0"-841"0"0,0 0-39 0 0,0 0 410 0 0,0 0 347 0 0,0 0 166 0 0,0 0 27 0 0,0 0-95 0 0,0 0-116 0 0,0 0-111 0 0,31-8-157 0 0,99-29-171 0 0,-44-2 444 0 0,-71 27-1016 0 0,155-148 1729 0 0,-153 135-1293 0 0,-18 27-842 0 0,-3 6-169 0 0,-78 224-24 0 0,-156 612-1413 0 0,233-828 1808 0 0,-2 14 96 0 0,0-1 0 0 0,-2 0-1 0 0,-2 0 1 0 0,0-1-1 0 0,-2 0 1 0 0,-1-1 0 0 0,-1-1-1 0 0,-1 0 1 0 0,-1-1-1 0 0,-2-1 1 0 0,0-1 0 0 0,-2 0-1 0 0,-11 9-100 0 0,28-30 77 0 0,0 0 1 0 0,0 0-1 0 0,0 0 0 0 0,0 0 1 0 0,0 0-1 0 0,-1-1 0 0 0,1 0 1 0 0,-1 0-1 0 0,1 0 0 0 0,-1-1 1 0 0,1 1-1 0 0,-1-1 0 0 0,1 0 1 0 0,-1 0-1 0 0,1-1 0 0 0,-1 0 1 0 0,1 1-1 0 0,-1-1 0 0 0,1-1 1 0 0,0 1-1 0 0,0-1 0 0 0,-1 1 1 0 0,1-1-1 0 0,0 0 0 0 0,0-1 0 0 0,1 1 1 0 0,-1-1-1 0 0,0 0 0 0 0,1 0 1 0 0,-1 0-1 0 0,1 0 0 0 0,-2-3-77 0 0,-2-1 44 0 0,0 0 0 0 0,1-1 0 0 0,0 0 0 0 0,0 0-1 0 0,0 0 1 0 0,1-1 0 0 0,1 0 0 0 0,0 0 0 0 0,0 0-1 0 0,0-1 1 0 0,1 1 0 0 0,1-1 0 0 0,-1 0-1 0 0,1-6-43 0 0,2 2 27 0 0,0 1-1 0 0,1 0 0 0 0,1-1 1 0 0,0 1-1 0 0,1 0 0 0 0,0 0 1 0 0,1 1-1 0 0,1-1 0 0 0,0 1 1 0 0,0-1-1 0 0,2 1 0 0 0,-1 1 1 0 0,1 0-1 0 0,1 0 0 0 0,0 0 1 0 0,1 1-1 0 0,0 0 0 0 0,0 0 1 0 0,3-1-27 0 0,9-7 3 0 0,0 0 1 0 0,1 2-1 0 0,1 1 0 0 0,0 0 1 0 0,1 2-1 0 0,1 1 0 0 0,0 0 1 0 0,0 2-1 0 0,3 1-3 0 0,76-21-158 0 0,45-6-2905 0 0,-98 22-1454 0 0,1 2-3563 0 0,-37 8 3982 0 0</inkml:trace>
</inkml:ink>
</file>

<file path=ppt/ink/ink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6.1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314 1 7314 0 0,'0'0'2265'0'0,"0"0"-844"0"0,0 0-265 0 0,0 0 50 0 0,0 0-13 0 0,0 0-131 0 0,0 0-194 0 0,-34 21-185 0 0,-103 66-165 0 0,54-19 104 0 0,29 28-452 0 0,53-93-175 0 0,0 1 0 0 0,0-1 1 0 0,0 0-1 0 0,1 1 0 0 0,-1-1 0 0 0,1 1 0 0 0,0-1 1 0 0,0 1-1 0 0,0-1 0 0 0,0 0 0 0 0,1 1 1 0 0,-1-1-1 0 0,1 1 0 0 0,0-1 0 0 0,0 0 0 0 0,0 1 1 0 0,0-1-1 0 0,1 0 0 0 0,-1 0 0 0 0,1 0 1 0 0,0 0-1 0 0,0 0 0 0 0,0-1 0 0 0,0 1 0 0 0,1 0 1 0 0,-1-1-1 0 0,1 0 0 0 0,-1 1 0 0 0,1-1 1 0 0,1 0 4 0 0,9 4 53 0 0,0 0 0 0 0,1-2 0 0 0,-1 0 0 0 0,1 0 0 0 0,0-1 0 0 0,0-1 0 0 0,0 0 0 0 0,1-1 0 0 0,-1-1 0 0 0,0 0 0 0 0,1-1 0 0 0,-1 0 0 0 0,0-1 0 0 0,0-1 0 0 0,0 0 0 0 0,0-1 0 0 0,-1 0 0 0 0,1-1 0 0 0,-1-1 0 0 0,0 0 0 0 0,0-2-53 0 0,-2 4 128 0 0,-1 0 0 0 0,0-1-1 0 0,0 0 1 0 0,-1-1 0 0 0,1 0-1 0 0,-1-1 1 0 0,0 1 0 0 0,-1-2-1 0 0,0 1 1 0 0,0-1 0 0 0,-1-1-1 0 0,1 1 1 0 0,-2-1 0 0 0,1-1-1 0 0,-2 1 1 0 0,1-1 0 0 0,-1 0-1 0 0,-1 0 1 0 0,1 0 0 0 0,-2-1-1 0 0,0 0 1 0 0,0 0 0 0 0,0 0-128 0 0,-2 6-39 0 0,0 0 1 0 0,-1-1-1 0 0,1 1 0 0 0,-1-1 1 0 0,0 1-1 0 0,0-1 1 0 0,-1 1-1 0 0,1 0 0 0 0,-1-1 1 0 0,0 1-1 0 0,-1 0 1 0 0,1-1-1 0 0,-1 1 0 0 0,0 0 1 0 0,-1 0-1 0 0,1 0 1 0 0,-1 1-1 0 0,0-1 0 0 0,0 1 1 0 0,0-1-1 0 0,-1 1 1 0 0,1 0-1 0 0,-1 0 0 0 0,0 1 1 0 0,0-1-1 0 0,-1 1 1 0 0,1 0-1 0 0,-1 0 0 0 0,1 0 1 0 0,-1 0-1 0 0,0 1 1 0 0,0 0-1 0 0,0 0 0 0 0,-1 0 1 0 0,1 1-1 0 0,-5-1 39 0 0,-63 15-3833 0 0,33 20-4428 0 0,27-17-640 0 0</inkml:trace>
</inkml:ink>
</file>

<file path=ppt/ink/ink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6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36 456 4417 0 0,'0'0'4170'0'0,"0"0"-2025"0"0,0 0-654 0 0,0 0 78 0 0,0 0 62 0 0,0 0-92 0 0,0 0-156 0 0,0 0-186 0 0,0 0-145 0 0,0 0-119 0 0,0 0-127 0 0,0 0-143 0 0,0 0-141 0 0,-6-5-92 0 0,2 2-350 0 0,2 2-56 0 0,0 0 1 0 0,0 0-1 0 0,1 0 0 0 0,-1 0 0 0 0,1 0 1 0 0,-1-1-1 0 0,1 1 0 0 0,0 0 1 0 0,-1-1-1 0 0,1 1 0 0 0,0-1 1 0 0,0 1-1 0 0,0-1 0 0 0,0 0 0 0 0,0 1 1 0 0,0-1-1 0 0,1 0 0 0 0,-1 0 1 0 0,1 1-1 0 0,-1-1 0 0 0,1 0 0 0 0,-1 0 1 0 0,1 0-1 0 0,0 0 0 0 0,0 0 1 0 0,0 0-1 0 0,0 0-24 0 0,62-121 1256 0 0,-49 103-1148 0 0,155-220 236 0 0,-164 236-94 0 0,-4 4-340 0 0,0-1-1 0 0,0 0 0 0 0,0 0 0 0 0,0 1 0 0 0,0-1 1 0 0,1 0-1 0 0,-1 1 0 0 0,0-1 0 0 0,1 0 1 0 0,-1 1-1 0 0,0-1 0 0 0,1 0 0 0 0,-1 1 1 0 0,1-1-1 0 0,-1 1 0 0 0,1-1 0 0 0,-1 0 1 0 0,1 1-1 0 0,0-1 0 0 0,-1 1 0 0 0,1 0 1 0 0,-1-1-1 0 0,1 1 0 0 0,0 0 0 0 0,-1-1 1 0 0,1 1-1 0 0,0 0 0 0 0,0 0 0 0 0,-1-1 1 0 0,1 1-1 0 0,0 0 0 0 0,0 0 0 0 0,-1 0 0 0 0,1 0 1 0 0,0 0-1 0 0,0 0 0 0 0,-1 0 0 0 0,1 0 1 0 0,0 0-1 0 0,0 1 0 0 0,-1-1 0 0 0,1 0 1 0 0,0 0-1 0 0,0 1 0 0 0,-1-1 0 0 0,1 0 1 0 0,0 1-1 0 0,-1-1 0 0 0,1 1 0 0 0,-1-1 1 0 0,1 1-1 0 0,-1-1 0 0 0,1 1 0 0 0,-1-1 1 0 0,1 1-1 0 0,-1 0 0 0 0,1-1 0 0 0,-1 1 1 0 0,1-1-1 0 0,-1 1 0 0 0,0 0 0 0 0,0 0 0 0 0,1-1 1 0 0,-1 1 90 0 0,3 13-2785 0 0,0-2-2728 0 0,0-1-5479 0 0</inkml:trace>
</inkml:ink>
</file>

<file path=ppt/ink/ink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7.1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358 41 1456 0 0,'0'0'1583'0'0,"0"0"-428"0"0,0 0 48 0 0,0 0 304 0 0,0 0 239 0 0,0 0 109 0 0,0 0-111 0 0,0 0-189 0 0,0 0-192 0 0,0 0-204 0 0,0 0-191 0 0,0 0-197 0 0,0 0-125 0 0,-10-7-86 0 0,-34-22-77 0 0,42 28-450 0 0,0 0 0 0 0,0 0 0 0 0,0 1 0 0 0,0-1 0 0 0,0 1 0 0 0,0 0 0 0 0,0 0 0 0 0,0-1 0 0 0,-1 1 0 0 0,1 1 0 0 0,0-1 0 0 0,0 0 0 0 0,0 0 0 0 0,0 1 0 0 0,0-1 0 0 0,0 1 0 0 0,0 0 0 0 0,0-1 0 0 0,0 1 0 0 0,0 0 0 0 0,0 0 0 0 0,0 1 0 0 0,0-1 0 0 0,1 0 0 0 0,-1 0 0 0 0,1 1 0 0 0,-1-1 0 0 0,1 1 0 0 0,-1 0-33 0 0,-6 5 99 0 0,-13 6-38 0 0,1 1 0 0 0,1 1 0 0 0,0 1 1 0 0,1 1-1 0 0,1 0 0 0 0,0 1 0 0 0,2 1 1 0 0,0 1-1 0 0,1 0 0 0 0,1 1 0 0 0,-8 17-61 0 0,16-28-12 0 0,1 0-1 0 0,0 0 1 0 0,0 1-1 0 0,1-1 1 0 0,0 1 0 0 0,1-1-1 0 0,1 1 1 0 0,-1 0-1 0 0,2 0 1 0 0,-1 0-1 0 0,2-1 1 0 0,0 7 12 0 0,2-13 28 0 0,0 0 0 0 0,0-1 0 0 0,0 1-1 0 0,0-1 1 0 0,1 1 0 0 0,0-1 0 0 0,-1 0 0 0 0,1 0 0 0 0,0-1 0 0 0,1 1 0 0 0,-1-1 0 0 0,0 0-1 0 0,1 0 1 0 0,-1 0 0 0 0,1-1 0 0 0,0 1 0 0 0,-1-1 0 0 0,1 0 0 0 0,0-1 0 0 0,0 1-1 0 0,0-1 1 0 0,0 0 0 0 0,-1 0 0 0 0,1-1 0 0 0,0 1 0 0 0,0-1 0 0 0,0 0 0 0 0,-1 0 0 0 0,1-1-1 0 0,0 1 1 0 0,-1-1 0 0 0,1 0 0 0 0,-1 0-28 0 0,28-13 219 0 0,-1-1 1 0 0,-1-1-1 0 0,0-1 0 0 0,-1-2 0 0 0,-2-1 0 0 0,0-1 1 0 0,19-20-220 0 0,-12 12 125 0 0,128-113 364 0 0,-161 142-495 0 0,0 1 0 0 0,-1 0 0 0 0,1-1 0 0 0,0 1 0 0 0,-1-1 0 0 0,1 1 0 0 0,0 0 0 0 0,0 0 0 0 0,-1-1 1 0 0,1 1-1 0 0,0 0 0 0 0,0 0 0 0 0,0 0 0 0 0,-1 0 0 0 0,1 0 0 0 0,0 0 0 0 0,0 0 0 0 0,0 0 0 0 0,-1 0 1 0 0,1 0-1 0 0,0 1 0 0 0,0-1 0 0 0,0 0 0 0 0,-1 1 0 0 0,1-1 0 0 0,0 0 0 0 0,-1 1 0 0 0,1-1 0 0 0,0 1 1 0 0,-1-1-1 0 0,1 1 0 0 0,0-1 0 0 0,-1 1 0 0 0,1-1 0 0 0,-1 1 0 0 0,1 0 0 0 0,-1-1 0 0 0,1 1 1 0 0,-1 0-1 0 0,0-1 0 0 0,1 1 0 0 0,-1 0 0 0 0,0 0 0 0 0,1-1 0 0 0,-1 1 0 0 0,0 0 0 0 0,0 0 0 0 0,0 0 1 0 0,0-1-1 0 0,0 1 0 0 0,0 0 0 0 0,0 0 0 0 0,0 0 0 0 0,0-1 0 0 0,0 1 0 0 0,0 0 0 0 0,0 0 0 0 0,-1 0 1 0 0,1-1-1 0 0,0 1 0 0 0,-1 0 0 0 0,1 0 0 0 0,0-1 0 0 0,-1 1 0 0 0,0 0 6 0 0,2 13 63 0 0,5 27-95 0 0,-7-31-88 0 0,1 0 0 0 0,0 0 0 0 0,1 0-1 0 0,0 0 1 0 0,1-1 0 0 0,0 1 0 0 0,0 0 0 0 0,1 0 0 0 0,0-1-1 0 0,0 0 1 0 0,1 0 0 0 0,1 0 0 0 0,0 0 0 0 0,0 0 0 0 0,0-1-1 0 0,1 0 1 0 0,0 0 0 0 0,1-1 0 0 0,0 1 0 0 0,0-2 0 0 0,0 1-1 0 0,1-1 1 0 0,0 0 0 0 0,0 0 0 0 0,1-1 0 0 0,8 4 120 0 0,49 4-3366 0 0,-23-11-4475 0 0,-30-2-1878 0 0</inkml:trace>
</inkml:ink>
</file>

<file path=ppt/ink/ink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8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0 685 4681 0 0,'0'0'2925'0'0,"0"0"-1497"0"0,0 0-515 0 0,0 0 30 0 0,0 0 146 0 0,0 0 48 0 0,0 0-65 0 0,0 0-89 0 0,0 0-84 0 0,0 0-49 0 0,0 0-73 0 0,0 0-102 0 0,0 0-102 0 0,27-32-95 0 0,85-104-50 0 0,-45 40 255 0 0,-52 76-600 0 0,-1-1 0 0 0,-1 0 0 0 0,-1 0 0 0 0,-1-1 1 0 0,0-1-1 0 0,-2 0 0 0 0,-1 0 0 0 0,-1-1 0 0 0,-1 1 0 0 0,0-2 1 0 0,-2 1-1 0 0,-1-1 0 0 0,-1 1 0 0 0,-2-23-83 0 0,0 45-34 0 0,-1-1-1 0 0,0 0 1 0 0,0 0-1 0 0,0 0 1 0 0,0 1-1 0 0,-1-1 1 0 0,1 0 0 0 0,-1 1-1 0 0,0-1 1 0 0,1 1-1 0 0,-1 0 1 0 0,0 0-1 0 0,0 0 1 0 0,0 0-1 0 0,-1 0 1 0 0,1 0 0 0 0,0 0-1 0 0,-1 0 1 0 0,0 1-1 0 0,1 0 1 0 0,-1-1-1 0 0,0 1 1 0 0,1 0 0 0 0,-1 0-1 0 0,0 1 1 0 0,0-1-1 0 0,0 0 1 0 0,0 1-1 0 0,0 0 1 0 0,0 0 0 0 0,0 0-1 0 0,0 0 1 0 0,0 0-1 0 0,0 0 1 0 0,1 1-1 0 0,-1-1 1 0 0,0 1 0 0 0,0 0-1 0 0,0 0 1 0 0,0 0-1 0 0,1 0 1 0 0,-1 1-1 0 0,1-1 1 0 0,-1 1 34 0 0,-4 2-50 0 0,0 1 1 0 0,1 0-1 0 0,0 0 1 0 0,0 0-1 0 0,0 1 0 0 0,1 0 1 0 0,-1 0-1 0 0,1 1 1 0 0,1-1-1 0 0,-1 1 0 0 0,1 0 1 0 0,1 0-1 0 0,-1 1 1 0 0,1-1-1 0 0,0 1 0 0 0,1 0 1 0 0,0-1-1 0 0,0 1 1 0 0,0 0-1 0 0,1 0 0 0 0,0 7 50 0 0,3-10 9 0 0,0-1-1 0 0,0 0 1 0 0,1 0-1 0 0,-1 0 1 0 0,1 0-1 0 0,0-1 1 0 0,0 1-1 0 0,0-1 1 0 0,0 1-1 0 0,0-1 1 0 0,1 0-1 0 0,0-1 1 0 0,0 1-1 0 0,-1 0 1 0 0,1-1-1 0 0,1 0 1 0 0,-1 0-1 0 0,0 0 1 0 0,0-1-1 0 0,1 1 1 0 0,-1-1-1 0 0,1 0 1 0 0,0 0-1 0 0,-1-1 1 0 0,1 1-1 0 0,-1-1 1 0 0,1 0-1 0 0,2 0-8 0 0,-6 0 6 0 0,27 2 155 0 0,1 0-1 0 0,0-2 1 0 0,-1-1-1 0 0,1-1 1 0 0,25-6-161 0 0,81-4 399 0 0,-134 12-380 0 0,0 0 0 0 0,0 0 0 0 0,0 0-1 0 0,1 1 1 0 0,-1-1 0 0 0,0 0 0 0 0,0 1 0 0 0,0-1 0 0 0,0 1-1 0 0,1 0 1 0 0,-1-1 0 0 0,0 1 0 0 0,0 0 0 0 0,0-1 0 0 0,0 1-1 0 0,-1 0 1 0 0,1 0 0 0 0,0 0 0 0 0,0 0 0 0 0,0 0 0 0 0,-1 0-1 0 0,1 0 1 0 0,0 0 0 0 0,-1 0 0 0 0,1 0 0 0 0,-1 0 0 0 0,0 1-1 0 0,1-1 1 0 0,-1 0 0 0 0,0 0 0 0 0,1 0 0 0 0,-1 1 0 0 0,0-1-1 0 0,0 0 1 0 0,0 0 0 0 0,0 1 0 0 0,0-1 0 0 0,-1 0 0 0 0,1 0-1 0 0,0 1 1 0 0,-1-1 0 0 0,1 0 0 0 0,0 0 0 0 0,-1 1-19 0 0,-18 56 739 0 0,-32 35-291 0 0,-15 45-581 0 0,66-137 64 0 0,-1 0 1 0 0,1 0-1 0 0,0 0 0 0 0,-1 0 1 0 0,1 0-1 0 0,0 0 0 0 0,-1 0 1 0 0,1 0-1 0 0,0 0 0 0 0,0 0 0 0 0,0 0 1 0 0,0 0-1 0 0,0 0 0 0 0,0 0 1 0 0,0 0-1 0 0,1 0 0 0 0,-1 0 1 0 0,0 0-1 0 0,0 0 0 0 0,1 0 0 0 0,-1 0 1 0 0,1 0-1 0 0,-1 0 0 0 0,1 0 1 0 0,-1 0-1 0 0,1 0 0 0 0,-1-1 1 0 0,1 1-1 0 0,0 0 0 0 0,0 0 1 0 0,-1-1-1 0 0,1 1 0 0 0,0 0 0 0 0,0-1 1 0 0,0 1-1 0 0,0-1 0 0 0,0 1 1 0 0,0-1-1 0 0,-1 1 0 0 0,1-1 1 0 0,0 0-1 0 0,0 1 0 0 0,1-1 0 0 0,-1 0 1 0 0,0 0-1 0 0,0 0 0 0 0,0 0 1 0 0,0 0-1 0 0,0 0 0 0 0,0 0 1 0 0,0 0-1 0 0,0 0 0 0 0,0 0 0 0 0,0-1 1 0 0,0 1-1 0 0,0 0 0 0 0,0-1 1 0 0,1 0 68 0 0,57-24-13320 0 0,-50 18 8154 0 0</inkml:trace>
</inkml:ink>
</file>

<file path=ppt/ink/ink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8.2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204 23 7850 0 0,'0'0'1759'0'0,"0"0"-247"0"0,0 0-152 0 0,0 0-155 0 0,0 0-207 0 0,0 0-181 0 0,0 0-135 0 0,0 0-83 0 0,-29 32-80 0 0,-88 101-95 0 0,71-57 17 0 0,44-63-362 0 0,0-9-49 0 0,0 1 0 0 0,1 0 0 0 0,0-1 0 0 0,0 1 1 0 0,0 0-1 0 0,0 0 0 0 0,1-1 0 0 0,0 1 0 0 0,0 0 0 0 0,0 0 0 0 0,0 0 0 0 0,1 0 0 0 0,0-1 0 0 0,0 1 0 0 0,0 0 0 0 0,1 0 0 0 0,-1-1 0 0 0,1 1 0 0 0,0-1 0 0 0,1 0 0 0 0,-1 0 1 0 0,1 1-1 0 0,-1-1 0 0 0,1-1 0 0 0,1 1 0 0 0,-1 0 0 0 0,0-1 0 0 0,1 0 0 0 0,0 0 0 0 0,0 0 0 0 0,0 0 0 0 0,0 0 0 0 0,0-1 0 0 0,0 0 0 0 0,1 0 0 0 0,-1 0 0 0 0,2 0-30 0 0,1 0 154 0 0,0-1 0 0 0,0 0-1 0 0,1 0 1 0 0,-1-1 0 0 0,0 0-1 0 0,1 0 1 0 0,-1-1 0 0 0,0 0-1 0 0,0 0 1 0 0,0-1 0 0 0,1 0-1 0 0,-1 0 1 0 0,-1 0 0 0 0,1-1-1 0 0,0 0 1 0 0,-1-1 0 0 0,1 1-1 0 0,-1-1 1 0 0,0 0 0 0 0,0-1-1 0 0,-1 0 1 0 0,1 0 0 0 0,-1 0-1 0 0,0 0 1 0 0,1-2-154 0 0,2-3 87 0 0,-1-1 0 0 0,1 1 0 0 0,-2-1 0 0 0,1-1 1 0 0,-2 1-1 0 0,1-1 0 0 0,-2 0 0 0 0,1 0 0 0 0,-2-1 0 0 0,0 1 0 0 0,0-1 0 0 0,-1 0 0 0 0,-1 0 1 0 0,0-2-88 0 0,-1 7-97 0 0,0-1 0 0 0,0 0 0 0 0,-1 1 0 0 0,-1-1 1 0 0,1 1-1 0 0,-1-1 0 0 0,-1 1 0 0 0,1 0 0 0 0,-2-1 1 0 0,1 1-1 0 0,-1 1 0 0 0,0-1 0 0 0,-1 1 0 0 0,1-1 1 0 0,-2 1-1 0 0,1 0 0 0 0,-5-4 97 0 0,-34-18-3984 0 0,-10 19-4984 0 0,43 10-853 0 0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8.9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0 103 8018 0 0,'0'0'1357'0'0,"0"0"13"0"0,0 0 204 0 0,0 0-21 0 0,0 0-290 0 0,0 0-297 0 0,35 0-193 0 0,110 0-111 0 0,40-18 787 0 0,79-21-870 0 0,-25 4-6713 0 0,-178 25-4687 0 0,-53 9 8212 0 0</inkml:trace>
</inkml:ink>
</file>

<file path=ppt/ink/ink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8.6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0 5601 0 0,'0'0'5172'0'0,"0"0"-2469"0"0,0 0-981 0 0,0 0-410 0 0,0 0-338 0 0,0 0-305 0 0,0 0-178 0 0,0 0-90 0 0,0 0-3 0 0,0 0 31 0 0,0 0 17 0 0,0 0-37 0 0,0 0-65 0 0,-12 35-38 0 0,-37 110-28 0 0,27-42 254 0 0,22-76-420 0 0,11 439 251 0 0,-11-384-480 0 0,-5-67-1219 0 0,1-26-3992 0 0,4-8-1088 0 0,0 9 1179 0 0,0 2 1009 0 0</inkml:trace>
</inkml:ink>
</file>

<file path=ppt/ink/ink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8.9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0 103 8018 0 0,'0'0'1357'0'0,"0"0"13"0"0,0 0 204 0 0,0 0-21 0 0,0 0-290 0 0,0 0-297 0 0,35 0-193 0 0,110 0-111 0 0,40-18 787 0 0,79-21-870 0 0,-25 4-6713 0 0,-178 25-4687 0 0,-53 9 8212 0 0</inkml:trace>
</inkml:ink>
</file>

<file path=ppt/ink/ink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9.5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311 593 1216 0 0,'0'0'2413'0'0,"0"0"-69"0"0,0 0-122 0 0,0 0-196 0 0,0 0-291 0 0,0 0-273 0 0,0 0-220 0 0,0 0-228 0 0,0 0-235 0 0,0 0-198 0 0,0 0-187 0 0,-31 24-144 0 0,-99 75-84 0 0,55-34 13 0 0,68-58-197 0 0,0 0 1 0 0,0 0 0 0 0,1 0 0 0 0,0 1 0 0 0,1 0-1 0 0,0 0 1 0 0,0 0 0 0 0,1 1 0 0 0,0-1 0 0 0,0 1-1 0 0,1 0 1 0 0,0 1 0 0 0,0-1 0 0 0,1 0 0 0 0,1 1-1 0 0,0-1 1 0 0,0 1 0 0 0,0-1 0 0 0,2 10 17 0 0,1-17 21 0 0,-1 0 0 0 0,1 0-1 0 0,0 0 1 0 0,0 0 0 0 0,0 0 0 0 0,1 0 0 0 0,-1-1 0 0 0,0 1 0 0 0,1-1 0 0 0,-1 0 0 0 0,1 0 0 0 0,-1 0-1 0 0,1 0 1 0 0,0 0 0 0 0,-1 0 0 0 0,1-1 0 0 0,0 1 0 0 0,0-1 0 0 0,-1 0 0 0 0,1 0 0 0 0,0 0-1 0 0,0 0 1 0 0,0 0 0 0 0,-1-1 0 0 0,1 1 0 0 0,0-1 0 0 0,-1 0 0 0 0,1 0 0 0 0,0 0 0 0 0,-1 0-1 0 0,1 0 1 0 0,-1 0 0 0 0,2-2-21 0 0,34-18 303 0 0,0-2 0 0 0,-2-1 0 0 0,-1-2 0 0 0,29-28-303 0 0,-1 2 146 0 0,-28 32-573 0 0,-33 41-244 0 0,-6 24 13 0 0,2-42 599 0 0,1 0-1 0 0,0 1 1 0 0,0-1-1 0 0,0 1 1 0 0,0 0 0 0 0,1-1-1 0 0,-1 1 1 0 0,1 0 0 0 0,0-1-1 0 0,0 1 1 0 0,0 0 0 0 0,1-1-1 0 0,-1 1 1 0 0,1 0 0 0 0,0-1-1 0 0,0 1 1 0 0,0-1-1 0 0,0 1 1 0 0,1-1 0 0 0,0 1-1 0 0,-1-1 1 0 0,1 0 0 0 0,0 0-1 0 0,1 0 1 0 0,-1 0 0 0 0,0 0-1 0 0,1-1 1 0 0,0 1 0 0 0,-1-1-1 0 0,1 1 1 0 0,0-1-1 0 0,0 0 1 0 0,0 0 0 0 0,1-1-1 0 0,-1 1 1 0 0,1 0 59 0 0,3 0 93 0 0,1 0-1 0 0,0-1 1 0 0,-1 1-1 0 0,1-1 1 0 0,0-1 0 0 0,0 0-1 0 0,0 0 1 0 0,0 0-1 0 0,-1-1 1 0 0,1 0-1 0 0,0-1 1 0 0,-1 0 0 0 0,1 0-1 0 0,-1 0 1 0 0,1-1-1 0 0,-1 0 1 0 0,0-1-1 0 0,0 1 1 0 0,-1-1 0 0 0,3-2-93 0 0,118-110 2900 0 0,-111 99-2706 0 0,7-8-86 0 0,-1-1 0 0 0,-1-1 0 0 0,-1-1 0 0 0,-1 0 0 0 0,-2-2-1 0 0,-1 0 1 0 0,-1-1 0 0 0,-2 0 0 0 0,-1-1 0 0 0,-1-1-1 0 0,-2 0 1 0 0,-2 0 0 0 0,4-30-108 0 0,-5-158-215 0 0,-6 216 220 0 0,1 1 1 0 0,-2 0-1 0 0,1 0 0 0 0,-1-1 0 0 0,1 1 0 0 0,-1 0 0 0 0,0 0 0 0 0,0 0 0 0 0,-1 0 0 0 0,1 0 0 0 0,-1 0 0 0 0,0 0 0 0 0,0 0 0 0 0,-1 1 0 0 0,1-1 0 0 0,-1 1 1 0 0,1 0-1 0 0,-1 0 0 0 0,0-1 0 0 0,0 2 0 0 0,0-1 0 0 0,-1 0 0 0 0,1 1 0 0 0,-1-1 0 0 0,0 1 0 0 0,1 0 0 0 0,-1 0 0 0 0,0 1 0 0 0,0-1 0 0 0,0 1 0 0 0,0 0 1 0 0,0 0-1 0 0,-1 0 0 0 0,1 0 0 0 0,0 1 0 0 0,0 0 0 0 0,-1 0 0 0 0,1 0 0 0 0,0 0 0 0 0,-1 1-5 0 0,-3 4-29 0 0,1-1 0 0 0,0 2 0 0 0,0-1 0 0 0,1 1 0 0 0,-1 0 0 0 0,1 0 0 0 0,1 1 0 0 0,-1 0 0 0 0,1 0 0 0 0,0 0 0 0 0,1 0 0 0 0,0 1 0 0 0,0 0 0 0 0,1 0 0 0 0,-1 0 0 0 0,2 0 0 0 0,-1 3 29 0 0,-5 20-17 0 0,1 0 0 0 0,1 0 1 0 0,2 1-1 0 0,2-1 0 0 0,0 1 1 0 0,2 0-1 0 0,2 0 0 0 0,1-1 1 0 0,1 1-1 0 0,1-1 0 0 0,2 0 1 0 0,11 29 16 0 0,60 187-95 0 0,-70-119-238 0 0,-8-128-39 0 0,0 0 0 0 0,-1 0 0 0 0,1 0 1 0 0,0 0-1 0 0,0 0 0 0 0,0 0 1 0 0,-1 0-1 0 0,1 0 0 0 0,0 0 1 0 0,0 0-1 0 0,0 0 0 0 0,-1 0 1 0 0,1 0-1 0 0,0 0 0 0 0,0 0 0 0 0,0 0 1 0 0,-1 0-1 0 0,1 0 0 0 0,0 0 372 0 0,-3-40-7957 0 0,1 23 2860 0 0,2 9 4149 0 0</inkml:trace>
</inkml:ink>
</file>

<file path=ppt/ink/ink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9.8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8658 0 0,'0'0'1678'0'0,"0"0"-477"0"0,0 0-14 0 0,0 0 239 0 0,0 0 133 0 0,0 0-99 0 0,0 0-186 0 0,0 0-153 0 0,0 0-99 0 0,0 0-81 0 0,0 0-119 0 0,0 0-133 0 0,0 0-101 0 0,28 8-92 0 0,87 24-33 0 0,-31-24 351 0 0,168-8 530 0 0,-198 0-5679 0 0,0 0-4722 0 0,-54 0-2110 0 0</inkml:trace>
</inkml:ink>
</file>

<file path=ppt/ink/ink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0.0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1 8514 0 0,'0'0'4753'0'0,"0"0"-3497"0"0,0 0-320 0 0,0 0 25 0 0,0 0-209 0 0,0 0-264 0 0,0 0-224 0 0,0 0-176 0 0,0 0-128 0 0,0 0-144 0 0,0 0-200 0 0,0 0-336 0 0,0 0-513 0 0,0 0-623 0 0,-26 173-1313 0 0,26-170-1872 0 0,0-3-344 0 0</inkml:trace>
</inkml:ink>
</file>

<file path=ppt/ink/ink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0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10522 0 0,'0'0'2769'0'0,"0"0"-913"0"0,0 0-327 0 0,0 0-337 0 0,0 0-424 0 0,0 0-392 0 0,0 0-344 0 0,0 0-424 0 0,0 0-392 0 0,0 0-304 0 0,0 0-585 0 0,0 0-1023 0 0,0 0-2041 0 0,0 0-2937 0 0</inkml:trace>
</inkml:ink>
</file>

<file path=ppt/ink/ink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0.4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24 13363 0 0,'0'0'2439'0'0,"0"0"-769"0"0,0 0-465 0 0,0 0-300 0 0,0 0-300 0 0,0 0-213 0 0,0 0-148 0 0,0 0-85 0 0,0 0-51 0 0,0 0-51 0 0,0 0-26 0 0,0 0-50 0 0,-24 32-35 0 0,-69 98-29 0 0,68-71-123 0 0,28-52 144 0 0,-1-2 104 0 0,0-1-1 0 0,1 1 1 0 0,-1-1 0 0 0,1 1 0 0 0,0-1 0 0 0,1 0 0 0 0,-1 0-1 0 0,1-1 1 0 0,-1 1 0 0 0,1-1 0 0 0,0 0 0 0 0,1 1-1 0 0,-1-2 1 0 0,0 1 0 0 0,1-1 0 0 0,0 1 0 0 0,-1-1 0 0 0,1 0-1 0 0,0-1 1 0 0,0 1 0 0 0,0-1 0 0 0,0 0 0 0 0,0 0-1 0 0,1-1 1 0 0,-1 0 0 0 0,0 1 0 0 0,0-2 0 0 0,0 1 0 0 0,0-1-1 0 0,1 1 1 0 0,-1-1 0 0 0,0-1 0 0 0,0 1 0 0 0,-1-1-1 0 0,1 0 1 0 0,0 0 0 0 0,0 0 0 0 0,-1-1 0 0 0,4-2-42 0 0,-1 1 174 0 0,0-1 1 0 0,0-1-1 0 0,0 1 1 0 0,0-1-1 0 0,-1 0 1 0 0,0-1-1 0 0,0 0 1 0 0,-1 0-1 0 0,0 0 1 0 0,0 0-1 0 0,0-1 1 0 0,-1 0-1 0 0,0 0 1 0 0,-1 0-1 0 0,0 0 1 0 0,0-1-1 0 0,-1 1 1 0 0,0-1-1 0 0,0 0 1 0 0,-1 1-1 0 0,0-1 1 0 0,-1 0-1 0 0,0 0 1 0 0,0 0-1 0 0,-1 1 1 0 0,-2-10-175 0 0,2 13-17 0 0,-1-1 0 0 0,0 1 0 0 0,0-1 0 0 0,0 1 0 0 0,-1 0 0 0 0,0 0-1 0 0,0 0 1 0 0,0 0 0 0 0,0 1 0 0 0,-1-1 0 0 0,0 1 0 0 0,0 0 0 0 0,0 0 0 0 0,0 0 0 0 0,-1 1 0 0 0,-4-4 17 0 0,-22-2-3579 0 0,0 17-5208 0 0,24-3-2711 0 0</inkml:trace>
</inkml:ink>
</file>

<file path=ppt/ink/ink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0.7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16428 0 0,'0'0'1837'0'0,"0"0"-504"0"0,0 0-204 0 0,0 0-143 0 0,0 0-233 0 0,0 0-207 0 0,0 0-146 0 0,0 0-72 0 0,0 0-58 0 0,0 0-59 0 0,0 0-64 0 0,0 0-96 0 0,13-21-35 0 0,41-68-24 0 0,-1 30-310 0 0,-15 40-1465 0 0,-35 46 640 0 0,-16 123 614 0 0,14-147 619 0 0,0 0 0 0 0,0-1 0 0 0,1 1 0 0 0,-1-1 0 0 0,1 1 0 0 0,-1-1 0 0 0,1 1 0 0 0,0-1 0 0 0,0 0 1 0 0,0 0-1 0 0,0 0 0 0 0,0 0 0 0 0,1 0 0 0 0,-1-1 0 0 0,0 1 0 0 0,1-1 0 0 0,-1 1 0 0 0,1-1 0 0 0,0 0 0 0 0,0 0 0 0 0,-1 0 0 0 0,1 0 1 0 0,0-1-1 0 0,0 1 0 0 0,0-1 0 0 0,0 1 0 0 0,-1-1 0 0 0,1 0 0 0 0,0 0 0 0 0,0 0 0 0 0,0-1 0 0 0,0 1 0 0 0,0-1 0 0 0,0 0 1 0 0,-1 0-1 0 0,1 1 0 0 0,0-2 0 0 0,0 1 0 0 0,-1 0 0 0 0,1-1 0 0 0,-1 1 0 0 0,1-1 0 0 0,-1 0 0 0 0,0 1-90 0 0,132-123 1848 0 0,-81 67-5951 0 0,-10 11-5363 0 0,-32 33-2534 0 0</inkml:trace>
</inkml:ink>
</file>

<file path=ppt/ink/ink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7.7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402 607 2144 0 0,'0'0'2060'0'0,"0"0"-248"0"0,0 0-48 0 0,0 0 90 0 0,0 0 38 0 0,0 0-223 0 0,0 0-358 0 0,0 0-350 0 0,0 0-319 0 0,0 0-237 0 0,0 0-157 0 0,-28-2-105 0 0,-88-4-56 0 0,54 21 61 0 0,51-7-99 0 0,-3 1-35 0 0,1 1 1 0 0,-1 0-1 0 0,2 1 1 0 0,-1 1-1 0 0,1 0 1 0 0,1 0-1 0 0,1 2 1 0 0,-1-1-1 0 0,2 1 1 0 0,0 0-1 0 0,1 1 1 0 0,0 0-1 0 0,1 1 1 0 0,1-1-1 0 0,1 1 1 0 0,0 0-1 0 0,1 1 1 0 0,0-1-1 0 0,1 1 1 0 0,1 0-1 0 0,1 5-14 0 0,0-17 8 0 0,0 0 1 0 0,0 0-1 0 0,1 0 1 0 0,0 0-1 0 0,0 0 0 0 0,0 0 1 0 0,0 0-1 0 0,1 0 1 0 0,0 0-1 0 0,0 0 0 0 0,0 0 1 0 0,1 0-1 0 0,0 0 0 0 0,-1 0 1 0 0,2-1-1 0 0,-1 1 1 0 0,1-1-1 0 0,-1 1 0 0 0,1-1 1 0 0,0 0-1 0 0,1 0 0 0 0,-1 0 1 0 0,1-1-1 0 0,-1 1 1 0 0,1-1-1 0 0,0 0 0 0 0,1 0 1 0 0,-1 0-1 0 0,0 0 1 0 0,1-1-1 0 0,0 0 0 0 0,-1 0 1 0 0,1 0-1 0 0,0-1 0 0 0,3 2-8 0 0,6-6 174 0 0,-1 1-1 0 0,0-2 0 0 0,0 0 1 0 0,0 0-1 0 0,0-1 0 0 0,-1-1 1 0 0,1 0-1 0 0,-1-1 0 0 0,-1 0 0 0 0,0-1 1 0 0,0 0-1 0 0,0 0 0 0 0,-1-1 1 0 0,0-1-1 0 0,-1 0 0 0 0,0 0 0 0 0,0-1 1 0 0,5-10-174 0 0,188-253 2 0 0,-154 195-948 0 0,-48 78 516 0 0,-36 43-4028 0 0,24-21 4439 0 0,1 1-1 0 0,1 0 1 0 0,1 0 0 0 0,1 1-1 0 0,1 0 1 0 0,1 0 0 0 0,1 0-1 0 0,1 1 1 0 0,1 0 0 0 0,1 0-1 0 0,1 0 1 0 0,1 1 19 0 0,1-17-2 0 0,0-1-1 0 0,0 0 1 0 0,1 1 0 0 0,0-1 0 0 0,1 0 0 0 0,-1 0-1 0 0,1-1 1 0 0,1 1 0 0 0,-1-1 0 0 0,1 1 0 0 0,0-1-1 0 0,0 0 1 0 0,1 0 0 0 0,0-1 0 0 0,0 0 0 0 0,1 0-1 0 0,-1 0 1 0 0,1 0 0 0 0,0-1 0 0 0,0 0 0 0 0,0 0-1 0 0,2 0 3 0 0,7 5 77 0 0,0-2-1 0 0,0 0 1 0 0,0-1-1 0 0,1-1 1 0 0,0 0-1 0 0,0-1 1 0 0,1 0-1 0 0,-1-2 1 0 0,8 1-77 0 0,-6-5 172 0 0,0-1 0 0 0,0 0-1 0 0,0-1 1 0 0,0-1 0 0 0,-1-1 0 0 0,1-1-1 0 0,-1 0 1 0 0,-1-1 0 0 0,0-1 0 0 0,0 0-1 0 0,-1-1 1 0 0,0-1 0 0 0,0 0 0 0 0,-1-1-1 0 0,7-8-171 0 0,-18 17 31 0 0,35-31 243 0 0,-1-2 0 0 0,-1-2 0 0 0,-3-1 0 0 0,-1-2-1 0 0,-2-1 1 0 0,12-22-274 0 0,-10 11-31 0 0,-3 0-1 0 0,-2-2 1 0 0,-2-2-1 0 0,-2 0 1 0 0,-4-1 0 0 0,-1-1-1 0 0,-1-15 32 0 0,-7-88-289 0 0,-11 159 267 0 0,0 0 0 0 0,1 0 0 0 0,-1 0 0 0 0,0 0-1 0 0,0 1 1 0 0,-1-1 0 0 0,1 0 0 0 0,-1 1 0 0 0,1-1 0 0 0,-1 1 0 0 0,0-1 0 0 0,0 1 0 0 0,0 0 0 0 0,0 0 0 0 0,0 0 0 0 0,0 0 0 0 0,-1 0 0 0 0,1 0 0 0 0,-1 1 0 0 0,1-1 0 0 0,-1 1 0 0 0,0-1-1 0 0,1 1 1 0 0,-1 0 0 0 0,0 0 0 0 0,0 1 0 0 0,0-1 0 0 0,0 0 0 0 0,0 1 0 0 0,0 0 0 0 0,0 0 0 0 0,0 0 0 0 0,0 0 0 0 0,0 0 0 0 0,0 0 0 0 0,0 1 0 0 0,0-1 0 0 0,1 1 0 0 0,-1 0-1 0 0,0 0 1 0 0,0 0 0 0 0,0 1 0 0 0,1-1 0 0 0,-1 0 0 0 0,1 1 0 0 0,-1 0 0 0 0,1 0 0 0 0,-1 0 0 0 0,1 0 0 0 0,-1 1 22 0 0,-16 18-1 0 0,1 2-1 0 0,1 0 1 0 0,1 1 0 0 0,1 1 0 0 0,1 0 0 0 0,1 1-1 0 0,1 1 1 0 0,1 0 0 0 0,2 0 0 0 0,1 1 0 0 0,-1 11 1 0 0,-3 0-15 0 0,3 1 1 0 0,1 1-1 0 0,2-1 1 0 0,2 1 0 0 0,1 0-1 0 0,2 0 1 0 0,2 0-1 0 0,2 0 1 0 0,2-1-1 0 0,3 12 16 0 0,-5-41-12 0 0,-1 1 0 0 0,2-1 0 0 0,-1 0 1 0 0,2 0-1 0 0,-1 0 0 0 0,2-1 1 0 0,-1 1-1 0 0,1-1 0 0 0,1-1 1 0 0,0 1-1 0 0,0-1 0 0 0,1 0 1 0 0,0 0-1 0 0,0-1 0 0 0,1-1 1 0 0,0 1-1 0 0,1-1 0 0 0,0-1 1 0 0,0 0-1 0 0,0 0 0 0 0,1-1 1 0 0,-1 0-1 0 0,1-1 0 0 0,0 0 1 0 0,1-1-1 0 0,-1 0 0 0 0,1 0 1 0 0,0-1 10 0 0,-5-2 8 0 0,5 0 42 0 0,-1 1 0 0 0,0-2 1 0 0,1 1-1 0 0,-1-2 0 0 0,0 1 0 0 0,0-1 1 0 0,0-1-1 0 0,0 0 0 0 0,0-1 1 0 0,8-4-51 0 0,-6 2 95 0 0,-1-2 0 0 0,0 0 0 0 0,0 0 1 0 0,-1-1-1 0 0,0-1 0 0 0,0 0 0 0 0,-1 0 1 0 0,0-1-1 0 0,-1 0 0 0 0,0-1 0 0 0,-1 0 1 0 0,-1 0-1 0 0,0-1 0 0 0,0 0 0 0 0,-1 0 1 0 0,-1-1-1 0 0,0 1 0 0 0,-1-1 0 0 0,0 0 1 0 0,-1 0-1 0 0,-1-1 0 0 0,0 1 0 0 0,-1-1 1 0 0,-1 1-1 0 0,0-1 0 0 0,-2-12-95 0 0,0 19-61 0 0,-1 1 0 0 0,0-1 0 0 0,-1 1 0 0 0,0 0 0 0 0,0 0 0 0 0,0 0 0 0 0,-1 0 0 0 0,0 1 0 0 0,0 0 0 0 0,0 0 0 0 0,-1 0 0 0 0,0 1 0 0 0,0 0 0 0 0,0 0 0 0 0,-1 0 0 0 0,0 1 0 0 0,0 0 0 0 0,0 0 0 0 0,0 1 0 0 0,-1 0 0 0 0,1 0 0 0 0,-1 1 0 0 0,0 0 0 0 0,-6-1 61 0 0,-3-1-286 0 0,0 1-1 0 0,-1 1 0 0 0,1 1 1 0 0,-1 0-1 0 0,1 1 0 0 0,0 1 1 0 0,-1 1-1 0 0,1 0 0 0 0,0 1 1 0 0,0 1-1 0 0,-2 1 287 0 0,-83 41-3695 0 0,40-5-3238 0 0,44-26 1527 0 0</inkml:trace>
</inkml:ink>
</file>

<file path=ppt/ink/ink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8.9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166 783 432 0 0,'0'0'2014'0'0,"0"0"-482"0"0,0 0-53 0 0,0 0 159 0 0,0 0 112 0 0,0 0-38 0 0,0 0-194 0 0,0 0-259 0 0,0 0-335 0 0,0 0-295 0 0,0 0-226 0 0,0 0-184 0 0,0 0-94 0 0,-16 3-24 0 0,-47 9-21 0 0,60-11-75 0 0,0 1 0 0 0,1-1 0 0 0,-1 0 0 0 0,1 0 0 0 0,-1 1 0 0 0,1 0 0 0 0,0-1 0 0 0,-1 1 0 0 0,1 0-1 0 0,0 0 1 0 0,0 0 0 0 0,0 0 0 0 0,1 1 0 0 0,-1-1 0 0 0,0 0 0 0 0,1 1 0 0 0,0-1 0 0 0,-1 1 0 0 0,1 0 0 0 0,0-1-1 0 0,0 1 1 0 0,0 1-5 0 0,-5 11 11 0 0,0-2-53 0 0,0 0-1 0 0,1 0 1 0 0,0 1 0 0 0,1 0-1 0 0,1-1 1 0 0,0 1 0 0 0,1 1-1 0 0,1-1 1 0 0,0 0 0 0 0,1 0-1 0 0,0 0 1 0 0,2 8 42 0 0,-1-17 40 0 0,1 0 0 0 0,0 0 0 0 0,1 0 0 0 0,-1-1 0 0 0,1 1 0 0 0,0-1 0 0 0,0 0 1 0 0,0 0-1 0 0,0 0 0 0 0,1 0 0 0 0,0 0 0 0 0,-1-1 0 0 0,2 1 0 0 0,-1-1 0 0 0,0 0 0 0 0,0-1 0 0 0,1 1 0 0 0,0-1 0 0 0,-1 0 0 0 0,1 0 0 0 0,0 0 0 0 0,0 0 1 0 0,0-1-1 0 0,0 0 0 0 0,1 0 0 0 0,-1-1 0 0 0,0 1 0 0 0,0-1 0 0 0,0 0 0 0 0,1 0 0 0 0,-1-1 0 0 0,0 0 0 0 0,0 0 0 0 0,0 0 0 0 0,0 0 0 0 0,0-1 1 0 0,0 0-1 0 0,0 0 0 0 0,-1 0 0 0 0,1 0 0 0 0,0-1 0 0 0,-1 0 0 0 0,0 0 0 0 0,4-3-40 0 0,7-7 341 0 0,-1-1 0 0 0,0 0 0 0 0,-1-1 0 0 0,0-1 0 0 0,-1 0 0 0 0,-1 0 0 0 0,-1-1 0 0 0,0-1 0 0 0,-1 0 0 0 0,-1 0 0 0 0,-1 0 0 0 0,3-13-341 0 0,3-95 116 0 0,-13 122-167 0 0,-1-1-1 0 0,0 1 1 0 0,1 0-1 0 0,-2 1 1 0 0,1-1-1 0 0,0 0 1 0 0,-1 0-1 0 0,1 0 1 0 0,-1 1-1 0 0,0-1 1 0 0,-1 1-1 0 0,1-1 1 0 0,0 1-1 0 0,-1 0 1 0 0,0 0 0 0 0,0 0-1 0 0,0 0 1 0 0,0 1-1 0 0,0-1 1 0 0,0 1-1 0 0,-1 0 1 0 0,1 0-1 0 0,-1 0 1 0 0,0 0-1 0 0,1 1 1 0 0,-1-1-1 0 0,0 1 1 0 0,0 0-1 0 0,-3 0 52 0 0,0 1-155 0 0,0 1 0 0 0,-1 0 0 0 0,1 0-1 0 0,0 1 1 0 0,0-1 0 0 0,0 2 0 0 0,0-1 0 0 0,0 1-1 0 0,0 0 1 0 0,1 1 0 0 0,-1-1 0 0 0,1 1 0 0 0,0 1-1 0 0,0-1 1 0 0,1 1 0 0 0,-1 0 0 0 0,1 0 0 0 0,0 1-1 0 0,0-1 1 0 0,1 1 0 0 0,0 0 0 0 0,0 1 0 0 0,0-1-1 0 0,1 1 1 0 0,0-1 0 0 0,0 1 0 0 0,0 0 0 0 0,1 0-1 0 0,0 0 1 0 0,1 0 0 0 0,-1 1 0 0 0,1-1 0 0 0,1 0-1 0 0,0 1 1 0 0,0-1 0 0 0,0 1 0 0 0,1-1 0 0 0,0 0-1 0 0,0 1 1 0 0,1 1 155 0 0,2-4 18 0 0,0 0 1 0 0,0 0-1 0 0,1-1 0 0 0,-1 0 0 0 0,1 1 0 0 0,0-1 0 0 0,0-1 0 0 0,1 1 0 0 0,-1-1 1 0 0,1 0-1 0 0,-1 0 0 0 0,1-1 0 0 0,0 1 0 0 0,0-2 0 0 0,0 1 0 0 0,1 0 0 0 0,-1-1 1 0 0,0 0-1 0 0,0-1 0 0 0,1 1 0 0 0,-1-1 0 0 0,1 0 0 0 0,-1-1 0 0 0,0 0 0 0 0,0 0 1 0 0,1 0-1 0 0,2-2-18 0 0,12 0 411 0 0,0-2 0 0 0,-1-1 0 0 0,1 0 0 0 0,-2-2 0 0 0,1 0 0 0 0,-1-1 0 0 0,0-1 1 0 0,-1-1-1 0 0,10-7-411 0 0,-10 7 442 0 0,74-66 2062 0 0,-96 107-2441 0 0,3-27-68 0 0,-4 9-70 0 0,0 1-1 0 0,1-1 0 0 0,0 1 0 0 0,1 0 1 0 0,1 1-1 0 0,0-1 0 0 0,0 0 0 0 0,1 1 1 0 0,1-1-1 0 0,1 1 0 0 0,-1-1 0 0 0,2 0 1 0 0,2 8 75 0 0,-2-17 9 0 0,0 0 1 0 0,1 0-1 0 0,0 0 1 0 0,0 0-1 0 0,1 0 1 0 0,-1-1-1 0 0,0 0 0 0 0,1 1 1 0 0,0-1-1 0 0,0-1 1 0 0,0 1-1 0 0,0 0 1 0 0,1-1-1 0 0,-1 0 1 0 0,0 0-1 0 0,1 0 1 0 0,0-1-1 0 0,-1 0 1 0 0,1 1-1 0 0,0-2 1 0 0,0 1-1 0 0,-1 0 1 0 0,1-1-1 0 0,0 0 1 0 0,0 0-1 0 0,0-1 1 0 0,0 1-1 0 0,0-1 1 0 0,-1 0-1 0 0,1 0 1 0 0,0-1-1 0 0,-1 1 1 0 0,1-1-1 0 0,-1 0 1 0 0,3-2-10 0 0,23-17 290 0 0,-1-1 1 0 0,-1-1 0 0 0,-2-2 0 0 0,0-1-1 0 0,-1-1 1 0 0,-2-1 0 0 0,0-2-291 0 0,10-16 352 0 0,-66 125-3389 0 0,31-71 2791 0 0,0-5 155 0 0,1 0-1 0 0,-1 1 1 0 0,1-1 0 0 0,-1 1 0 0 0,1-1-1 0 0,0 1 1 0 0,0 0 0 0 0,1 0 0 0 0,-1-1-1 0 0,1 1 1 0 0,0 0 0 0 0,0 0 0 0 0,0-1-1 0 0,0 1 1 0 0,1 0 0 0 0,0 0 0 0 0,-1-1-1 0 0,1 1 1 0 0,1-1 0 0 0,-1 1 0 0 0,0-1-1 0 0,1 1 1 0 0,0-1 0 0 0,0 0 0 0 0,0 1-1 0 0,0-1 1 0 0,0 0 0 0 0,1 0 0 0 0,-1-1-1 0 0,1 1 1 0 0,0 0 0 0 0,-1-1 0 0 0,1 0-1 0 0,1 0 1 0 0,-1 0 0 0 0,1 1 91 0 0,4-1 61 0 0,1 0 0 0 0,0-1-1 0 0,0 0 1 0 0,0 0 0 0 0,0-1 0 0 0,0 0 0 0 0,0-1 0 0 0,0 0 0 0 0,0 0 0 0 0,0-1 0 0 0,0 0 0 0 0,4-2-61 0 0,11-8 460 0 0,0-1 0 0 0,-2-1 1 0 0,1-1-1 0 0,-2-2 0 0 0,0 0 1 0 0,-1 0-1 0 0,-1-2 0 0 0,-1-1 1 0 0,8-10-461 0 0,-3 5 516 0 0,12-10-431 0 0,-2-1-1 0 0,-2-2 1 0 0,-1-2 0 0 0,-2 0-1 0 0,-2-2 1 0 0,-2-1-1 0 0,-2-1 1 0 0,-1 0-1 0 0,-3-2 1 0 0,-1-1 0 0 0,-3 0-1 0 0,4-25-84 0 0,-15 62-22 0 0,-1 0-1 0 0,0 0 0 0 0,0-1 1 0 0,-1 1-1 0 0,0-1 1 0 0,-1 1-1 0 0,0-1 0 0 0,-1 1 1 0 0,0 0-1 0 0,-1-1 1 0 0,0 1-1 0 0,-1 0 0 0 0,0 0 1 0 0,0 0-1 0 0,-1 0 1 0 0,0 0-1 0 0,-1 1 0 0 0,-2-5 23 0 0,5 13-32 0 0,0-1 0 0 0,0 1 0 0 0,1 0 1 0 0,-1-1-1 0 0,0 1 0 0 0,0 0 0 0 0,0 0 0 0 0,0 0 0 0 0,0 1 0 0 0,0-1 0 0 0,-1 0 0 0 0,1 1 0 0 0,0-1 0 0 0,0 1 0 0 0,-1 0 0 0 0,1 0 0 0 0,0 0 0 0 0,0 0 0 0 0,-1 0 0 0 0,1 0 0 0 0,0 0 0 0 0,0 1 0 0 0,0-1 0 0 0,-1 1 0 0 0,1 0 0 0 0,0 0 0 0 0,0 0 0 0 0,0 0 0 0 0,0 0 0 0 0,0 0 0 0 0,0 0 0 0 0,1 0 0 0 0,-1 1 0 0 0,0-1 0 0 0,1 1 0 0 0,-1-1 1 0 0,1 1-1 0 0,-1 0 32 0 0,-47 72-421 0 0,33-30 462 0 0,2 0-1 0 0,2 1 0 0 0,3 1 0 0 0,1 0 1 0 0,1 9-41 0 0,1 0 8 0 0,2 0 0 0 0,3 1 0 0 0,2-1 1 0 0,3 0-1 0 0,1 1 0 0 0,10 31-8 0 0,-4-24-45 0 0,36 118-235 0 0,-26-131-903 0 0,-21-82-9119 0 0,-4 21 5962 0 0,0 3-181 0 0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9.5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311 593 1216 0 0,'0'0'2413'0'0,"0"0"-69"0"0,0 0-122 0 0,0 0-196 0 0,0 0-291 0 0,0 0-273 0 0,0 0-220 0 0,0 0-228 0 0,0 0-235 0 0,0 0-198 0 0,0 0-187 0 0,-31 24-144 0 0,-99 75-84 0 0,55-34 13 0 0,68-58-197 0 0,0 0 1 0 0,0 0 0 0 0,1 0 0 0 0,0 1 0 0 0,1 0-1 0 0,0 0 1 0 0,0 0 0 0 0,1 1 0 0 0,0-1 0 0 0,0 1-1 0 0,1 0 1 0 0,0 1 0 0 0,0-1 0 0 0,1 0 0 0 0,1 1-1 0 0,0-1 1 0 0,0 1 0 0 0,0-1 0 0 0,2 10 17 0 0,1-17 21 0 0,-1 0 0 0 0,1 0-1 0 0,0 0 1 0 0,0 0 0 0 0,0 0 0 0 0,1 0 0 0 0,-1-1 0 0 0,0 1 0 0 0,1-1 0 0 0,-1 0 0 0 0,1 0 0 0 0,-1 0-1 0 0,1 0 1 0 0,0 0 0 0 0,-1 0 0 0 0,1-1 0 0 0,0 1 0 0 0,0-1 0 0 0,-1 0 0 0 0,1 0 0 0 0,0 0-1 0 0,0 0 1 0 0,0 0 0 0 0,-1-1 0 0 0,1 1 0 0 0,0-1 0 0 0,-1 0 0 0 0,1 0 0 0 0,0 0 0 0 0,-1 0-1 0 0,1 0 1 0 0,-1 0 0 0 0,2-2-21 0 0,34-18 303 0 0,0-2 0 0 0,-2-1 0 0 0,-1-2 0 0 0,29-28-303 0 0,-1 2 146 0 0,-28 32-573 0 0,-33 41-244 0 0,-6 24 13 0 0,2-42 599 0 0,1 0-1 0 0,0 1 1 0 0,0-1-1 0 0,0 1 1 0 0,0 0 0 0 0,1-1-1 0 0,-1 1 1 0 0,1 0 0 0 0,0-1-1 0 0,0 1 1 0 0,0 0 0 0 0,1-1-1 0 0,-1 1 1 0 0,1 0 0 0 0,0-1-1 0 0,0 1 1 0 0,0-1-1 0 0,0 1 1 0 0,1-1 0 0 0,0 1-1 0 0,-1-1 1 0 0,1 0 0 0 0,0 0-1 0 0,1 0 1 0 0,-1 0 0 0 0,0 0-1 0 0,1-1 1 0 0,0 1 0 0 0,-1-1-1 0 0,1 1 1 0 0,0-1-1 0 0,0 0 1 0 0,0 0 0 0 0,1-1-1 0 0,-1 1 1 0 0,1 0 59 0 0,3 0 93 0 0,1 0-1 0 0,0-1 1 0 0,-1 1-1 0 0,1-1 1 0 0,0-1 0 0 0,0 0-1 0 0,0 0 1 0 0,0 0-1 0 0,-1-1 1 0 0,1 0-1 0 0,0-1 1 0 0,-1 0 0 0 0,1 0-1 0 0,-1 0 1 0 0,1-1-1 0 0,-1 0 1 0 0,0-1-1 0 0,0 1 1 0 0,-1-1 0 0 0,3-2-93 0 0,118-110 2900 0 0,-111 99-2706 0 0,7-8-86 0 0,-1-1 0 0 0,-1-1 0 0 0,-1-1 0 0 0,-1 0 0 0 0,-2-2-1 0 0,-1 0 1 0 0,-1-1 0 0 0,-2 0 0 0 0,-1-1 0 0 0,-1-1-1 0 0,-2 0 1 0 0,-2 0 0 0 0,4-30-108 0 0,-5-158-215 0 0,-6 216 220 0 0,1 1 1 0 0,-2 0-1 0 0,1 0 0 0 0,-1-1 0 0 0,1 1 0 0 0,-1 0 0 0 0,0 0 0 0 0,0 0 0 0 0,-1 0 0 0 0,1 0 0 0 0,-1 0 0 0 0,0 0 0 0 0,0 0 0 0 0,-1 1 0 0 0,1-1 0 0 0,-1 1 1 0 0,1 0-1 0 0,-1 0 0 0 0,0-1 0 0 0,0 2 0 0 0,0-1 0 0 0,-1 0 0 0 0,1 1 0 0 0,-1-1 0 0 0,0 1 0 0 0,1 0 0 0 0,-1 0 0 0 0,0 1 0 0 0,0-1 0 0 0,0 1 0 0 0,0 0 1 0 0,0 0-1 0 0,-1 0 0 0 0,1 0 0 0 0,0 1 0 0 0,0 0 0 0 0,-1 0 0 0 0,1 0 0 0 0,0 0 0 0 0,-1 1-5 0 0,-3 4-29 0 0,1-1 0 0 0,0 2 0 0 0,0-1 0 0 0,1 1 0 0 0,-1 0 0 0 0,1 0 0 0 0,1 1 0 0 0,-1 0 0 0 0,1 0 0 0 0,0 0 0 0 0,1 0 0 0 0,0 1 0 0 0,0 0 0 0 0,1 0 0 0 0,-1 0 0 0 0,2 0 0 0 0,-1 3 29 0 0,-5 20-17 0 0,1 0 0 0 0,1 0 1 0 0,2 1-1 0 0,2-1 0 0 0,0 1 1 0 0,2 0-1 0 0,2 0 0 0 0,1-1 1 0 0,1 1-1 0 0,1-1 0 0 0,2 0 1 0 0,11 29 16 0 0,60 187-95 0 0,-70-119-238 0 0,-8-128-39 0 0,0 0 0 0 0,-1 0 0 0 0,1 0 1 0 0,0 0-1 0 0,0 0 0 0 0,0 0 1 0 0,-1 0-1 0 0,1 0 0 0 0,0 0 1 0 0,0 0-1 0 0,0 0 0 0 0,-1 0 1 0 0,1 0-1 0 0,0 0 0 0 0,0 0 0 0 0,0 0 1 0 0,-1 0-1 0 0,1 0 0 0 0,0 0 372 0 0,-3-40-7957 0 0,1 23 2860 0 0,2 9 4149 0 0</inkml:trace>
</inkml:ink>
</file>

<file path=ppt/ink/ink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9.0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0 108 14731 0 0,'0'0'1062'0'0,"0"0"-249"0"0,0 0 31 0 0,0 0 107 0 0,0 0-23 0 0,0 0-167 0 0,33-6-167 0 0,108-17-147 0 0,221-22 617 0 0,-135 21-3171 0 0,-164 18-3153 0 0,-31 3-5879 0 0</inkml:trace>
</inkml:ink>
</file>

<file path=ppt/ink/ink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9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1 453 0 0 0,'0'0'1043'0'0,"0"0"515"0"0,0 0 233 0 0,0 0 84 0 0,0 0 17 0 0,0 0-38 0 0,0 0-155 0 0,0 0-204 0 0,0 0-219 0 0,0 0-209 0 0,29-17-111 0 0,90-56-98 0 0,-37 1 709 0 0,-62 48-1179 0 0,142-125 1024 0 0,-129 124-1267 0 0,-17 12-103 0 0,0 1 0 0 0,1 1 0 0 0,0 0 1 0 0,1 1-1 0 0,0 1 0 0 0,1 1 1 0 0,0 0-1 0 0,8-1-42 0 0,-23 8-9 0 0,-1 1 0 0 0,0 0 0 0 0,0 0 0 0 0,0 0 0 0 0,0 0 0 0 0,1 0 0 0 0,-1 1 0 0 0,0 0 0 0 0,0-1 0 0 0,0 1 0 0 0,0 0 0 0 0,0 1 0 0 0,0-1 1 0 0,0 0-1 0 0,-1 1 0 0 0,1 0 0 0 0,0 0 0 0 0,-1-1 0 0 0,1 1 0 0 0,-1 1 0 0 0,0-1 0 0 0,1 0 0 0 0,-1 1 0 0 0,0-1 0 0 0,-1 1 0 0 0,1-1 0 0 0,0 1 0 0 0,-1 0 0 0 0,1 0 0 0 0,-1 0 0 0 0,0 0 0 0 0,0 0 0 0 0,0 0 0 0 0,-1 0 0 0 0,1 0 1 0 0,-1 0-1 0 0,1 0 0 0 0,-1 1 0 0 0,0-1 0 0 0,0 0 0 0 0,0 0 0 0 0,-1 0 9 0 0,3 11 32 0 0,-1 0 1 0 0,0 0 0 0 0,-1 0 0 0 0,0-1-1 0 0,-1 1 1 0 0,-1 0 0 0 0,0 0-1 0 0,-1-1 1 0 0,0 1 0 0 0,-1-1 0 0 0,-1 0-1 0 0,0 0 1 0 0,-1-1 0 0 0,0 1-1 0 0,-1-1 1 0 0,0 0 0 0 0,-1-1-1 0 0,0 0 1 0 0,-1 0 0 0 0,0-1 0 0 0,-1 0-1 0 0,0-1 1 0 0,-7 6-33 0 0,-13 11-56 0 0,-1 0-1 0 0,-1-2 1 0 0,-1-2-1 0 0,-1-1 1 0 0,0-2 0 0 0,-2-1-1 0 0,-9 3 57 0 0,6-14-412 0 0,47-30-1376 0 0,112-94-3172 0 0,-71 74-2423 0 0,-32 27 731 0 0</inkml:trace>
</inkml:ink>
</file>

<file path=ppt/ink/ink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00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255 81 8362 0 0,'0'0'2164'0'0,"0"0"-365"0"0,0 0-213 0 0,0 0-123 0 0,0 0-237 0 0,0 0-244 0 0,0 0-168 0 0,0 0-202 0 0,0 0-136 0 0,0 0-100 0 0,0 0-89 0 0,0 0-67 0 0,-33 23-71 0 0,-104 73-59 0 0,81-36-69 0 0,51-47-25 0 0,0-3-24 0 0,2 0 0 0 0,-1-1 0 0 0,1 1 0 0 0,0 1-1 0 0,1-1 1 0 0,0 0 0 0 0,1 1 0 0 0,0-1 0 0 0,1 1 0 0 0,0-1 0 0 0,1 1 0 0 0,0 1 28 0 0,-1-7-17 0 0,1-1 1 0 0,0 0 0 0 0,0 1-1 0 0,0-1 1 0 0,0 0 0 0 0,0 0-1 0 0,1 0 1 0 0,0 0 0 0 0,0 0-1 0 0,0 0 1 0 0,0-1 0 0 0,1 1-1 0 0,0-1 1 0 0,-1 1 0 0 0,1-1-1 0 0,0 0 1 0 0,0 0 0 0 0,1 0 0 0 0,-1 0-1 0 0,1-1 1 0 0,-1 1 0 0 0,1-1-1 0 0,0 0 1 0 0,0 0 0 0 0,0-1-1 0 0,0 1 1 0 0,0-1 0 0 0,0 0-1 0 0,5 1 17 0 0,0-1 105 0 0,0 0 0 0 0,0-1 1 0 0,0 0-1 0 0,0 0 0 0 0,0-1 0 0 0,0 0 0 0 0,0-1 0 0 0,0 0 0 0 0,0 0 0 0 0,0-1 1 0 0,-1 0-1 0 0,1-1 0 0 0,-1 0 0 0 0,0 0 0 0 0,0-1 0 0 0,0 1 0 0 0,-1-2 0 0 0,1 1 1 0 0,-2-1-1 0 0,1 0 0 0 0,0-1 0 0 0,-1 0 0 0 0,3-4-105 0 0,3-3 190 0 0,0 0 0 0 0,-1-1 0 0 0,0 0 0 0 0,-2-1 0 0 0,1 0 0 0 0,-2 0 0 0 0,0-1 0 0 0,-2 0 0 0 0,1-1 0 0 0,-2 1 0 0 0,0-1 0 0 0,-2 0 0 0 0,0-1 0 0 0,0 1 0 0 0,-1-18-190 0 0,-11-58-657 0 0,9 92 509 0 0,-1 0-1 0 0,1 0 1 0 0,-1 0-1 0 0,0 0 1 0 0,0 0 0 0 0,0 0-1 0 0,0 0 1 0 0,0 0-1 0 0,0 0 1 0 0,-1 0-1 0 0,1 1 1 0 0,0-1-1 0 0,-1 0 1 0 0,0 1-1 0 0,1-1 1 0 0,-1 1 0 0 0,0 0-1 0 0,0-1 1 0 0,0 1-1 0 0,0 0 1 0 0,0 0-1 0 0,0 0 1 0 0,0 1-1 0 0,0-1 1 0 0,0 0 0 0 0,0 1-1 0 0,0-1 1 0 0,-1 1-1 0 0,1 0 1 0 0,0 0-1 0 0,0 0 1 0 0,-1 0-1 0 0,1 0 1 0 0,0 0 0 0 0,0 1-1 0 0,0-1 1 0 0,-1 1-1 0 0,1-1 1 0 0,0 1-1 0 0,-2 1 149 0 0,-26 17-8842 0 0,21-11-801 0 0</inkml:trace>
</inkml:ink>
</file>

<file path=ppt/ink/ink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00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1 273 8554 0 0,'0'0'3511'0'0,"0"0"-786"0"0,0 0-549 0 0,0 0-395 0 0,0 0-394 0 0,0 0-260 0 0,0 0-181 0 0,0 0-104 0 0,0 0-122 0 0,0 0-146 0 0,0 0-116 0 0,29-32-143 0 0,89-98-112 0 0,-69 71-14 0 0,-47 55-222 0 0,1 0 0 0 0,-1 1 0 0 0,1-1-1 0 0,0 1 1 0 0,0 0 0 0 0,0 0 0 0 0,1 0 0 0 0,-1 0 0 0 0,1 0 0 0 0,0 1-1 0 0,-1-1 1 0 0,1 1 0 0 0,0 0 0 0 0,0 1 0 0 0,1-1 0 0 0,-1 1-1 0 0,0-1 1 0 0,0 1 0 0 0,1 0 0 0 0,-1 1 0 0 0,1-1 0 0 0,2 1 33 0 0,15 51-1054 0 0,-21-7 940 0 0,13 32-17 0 0,-11-75 154 0 0,0 1 0 0 0,1-1 1 0 0,-1 0-1 0 0,0-1 0 0 0,0 1 0 0 0,1-1 1 0 0,-1 1-1 0 0,0-1 0 0 0,1 0 0 0 0,-1 0 1 0 0,0 0-1 0 0,1-1 0 0 0,-1 1 1 0 0,0-1-1 0 0,0 0 0 0 0,1 0 0 0 0,-1 0 1 0 0,0 0-1 0 0,0 0 0 0 0,0-1 0 0 0,0 1 1 0 0,0-1-1 0 0,-1 0 0 0 0,1 0 1 0 0,0 0-1 0 0,-1 0 0 0 0,1-1 0 0 0,-1 1 1 0 0,0-1-1 0 0,0 1 0 0 0,0-1 0 0 0,0 0 1 0 0,0 0-24 0 0,-2 3 0 0 0,3-3 17 0 0,10-11 25 0 0,0 1 1 0 0,2 1-1 0 0,-1 0 0 0 0,2 1 1 0 0,-1 0-1 0 0,2 1 1 0 0,-1 1-1 0 0,14-5-42 0 0,-29 13-16 0 0,0 1 0 0 0,0-1 1 0 0,1 1-1 0 0,-1 0 0 0 0,0-1 1 0 0,1 1-1 0 0,-1 0 0 0 0,0 0 0 0 0,1 0 1 0 0,-1 0-1 0 0,0 0 0 0 0,1 0 1 0 0,-1 0-1 0 0,0 0 0 0 0,1 0 0 0 0,-1 1 1 0 0,0-1-1 0 0,0 0 0 0 0,1 1 0 0 0,-1-1 1 0 0,0 1-1 0 0,0 0 0 0 0,0-1 1 0 0,1 1-1 0 0,-1 0 0 0 0,0 0 0 0 0,0 0 1 0 0,0 0-1 0 0,0 0 0 0 0,-1 0 1 0 0,1 0-1 0 0,0 0 0 0 0,0 0 0 0 0,-1 0 1 0 0,1 0-1 0 0,0 0 0 0 0,-1 1 0 0 0,1-1 1 0 0,-1 0-1 0 0,0 0 0 0 0,1 1 1 0 0,-1 0 15 0 0,3 66-585 0 0,-4-46 254 0 0,15 26-3362 0 0,13-27-8075 0 0,-21-20 4201 0 0</inkml:trace>
</inkml:ink>
</file>

<file path=ppt/ink/ink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01.5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34 240 56 0 0,'0'0'1075'0'0,"0"0"-151"0"0,0 0 127 0 0,0 0 241 0 0,0 0 99 0 0,0 0 2 0 0,0 0 8 0 0,0 0-10 0 0,0 0-33 0 0,0 0-77 0 0,0 0-88 0 0,33 1-128 0 0,105-1-157 0 0,-133 0-830 0 0,0 0-1 0 0,0 0 1 0 0,0 0 0 0 0,0-1-1 0 0,0 1 1 0 0,0-1-1 0 0,0 0 1 0 0,0-1-1 0 0,0 1 1 0 0,-1-1-1 0 0,1 0 1 0 0,0 0-1 0 0,-1-1 1 0 0,0 1 0 0 0,3-2-78 0 0,2-3 185 0 0,-8 7-179 0 0,7-4 118 0 0,0 0 0 0 0,-1 0 0 0 0,1-1 0 0 0,-1 0 0 0 0,1 0 0 0 0,-1 0 0 0 0,-1-1 0 0 0,1 0 0 0 0,-1-1 0 0 0,0 1 0 0 0,-1-1 0 0 0,1-1 0 0 0,-2 1 1 0 0,1-1-1 0 0,-1 1 0 0 0,0-1 0 0 0,0 0 0 0 0,-1-1 0 0 0,0 1 0 0 0,0-1 0 0 0,-1 1 0 0 0,-1-1-124 0 0,-1 6-35 0 0,-1 0 1 0 0,1 1-1 0 0,-1-1 1 0 0,0 1-1 0 0,0-1 1 0 0,0 1-1 0 0,-1 0 1 0 0,1-1-1 0 0,0 1 1 0 0,-1 0-1 0 0,1 0 1 0 0,-1 0 0 0 0,0 0-1 0 0,0 0 1 0 0,0 0-1 0 0,0 1 1 0 0,0-1-1 0 0,0 1 1 0 0,0-1-1 0 0,-1 1 1 0 0,1 0-1 0 0,-1 0 1 0 0,1 0-1 0 0,0 0 1 0 0,-1 0-1 0 0,0 0 1 0 0,1 1-1 0 0,-2-1 35 0 0,-75-7-1588 0 0,67 7 1522 0 0,0 1 0 0 0,0 1 0 0 0,1 0 1 0 0,-1 1-1 0 0,1 0 0 0 0,-1 0 0 0 0,1 2 0 0 0,0-1 0 0 0,0 1 0 0 0,0 1 1 0 0,0 0-1 0 0,1 0 0 0 0,0 1 0 0 0,0 1 0 0 0,0 0 0 0 0,1 0 0 0 0,0 1 0 0 0,1 0 1 0 0,-1 0-1 0 0,2 1 0 0 0,-1 0 0 0 0,1 0 0 0 0,0 1 0 0 0,1 0 0 0 0,0 0 1 0 0,1 0-1 0 0,0 1 0 0 0,1 0 0 0 0,0 0 0 0 0,0 0 0 0 0,2 1 0 0 0,-1-1 0 0 0,1 1 1 0 0,1-1-1 0 0,0 1 0 0 0,0 7 66 0 0,3-13 31 0 0,-1 1 0 0 0,1-1 0 0 0,0 0 0 0 0,1 0 1 0 0,0 0-1 0 0,0 0 0 0 0,0 0 0 0 0,0-1 0 0 0,1 1 0 0 0,0-1 0 0 0,0 0 1 0 0,0 0-1 0 0,1 0 0 0 0,0-1 0 0 0,0 0 0 0 0,0 1 0 0 0,0-2 1 0 0,1 1-1 0 0,-1-1 0 0 0,1 0 0 0 0,0 0 0 0 0,2 1-31 0 0,142 33 769 0 0,-116-34-910 0 0,0-2 1 0 0,1-2-1 0 0,-1-1 1 0 0,0-1-1 0 0,5-3 141 0 0,94-29-7983 0 0,-101 24 277 0 0</inkml:trace>
</inkml:ink>
</file>

<file path=ppt/ink/ink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09.9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150 752 0 0 0,'0'30'939'0'0,"0"100"112"0"0,-21 173 3302 0 0,17-265-3897 0 0,-2 0 1 0 0,-1 0-1 0 0,-2 0 1 0 0,-1-1-1 0 0,-3 0 1 0 0,-7 16-457 0 0,-6-16 2882 0 0,1-33 2879 0 0,17-52-3668 0 0,11 5-1965 0 0,3 0 0 0 0,1 1 1 0 0,2 0-1 0 0,1 0 1 0 0,3 1-1 0 0,1 0 1 0 0,2 1-1 0 0,2 1 0 0 0,2 1 1 0 0,12-17-129 0 0,-7 7-14 0 0,3 1 0 0 0,2 2 0 0 0,1 0 0 0 0,3 2 0 0 0,1 2 0 0 0,2 1 0 0 0,9-4 14 0 0,-37 34-26 0 0,1 2-1 0 0,-1-1 0 0 0,1 1 1 0 0,1 1-1 0 0,0 0 0 0 0,0 0 1 0 0,0 1-1 0 0,0 1 0 0 0,1 0 1 0 0,0 0-1 0 0,0 1 0 0 0,1 1 1 0 0,-1 0-1 0 0,1 1 0 0 0,-1 0 1 0 0,2 1 26 0 0,-11 2-9 0 0,1 1 1 0 0,-1 1-1 0 0,0-1 1 0 0,1 0 0 0 0,-1 1-1 0 0,0 0 1 0 0,-1 0-1 0 0,1 0 1 0 0,0 0 0 0 0,-1 0-1 0 0,0 0 1 0 0,1 1-1 0 0,-1-1 1 0 0,0 1-1 0 0,-1-1 1 0 0,1 1 0 0 0,-1 0-1 0 0,0 0 1 0 0,0 0-1 0 0,0 0 1 0 0,0 0 0 0 0,-1 0-1 0 0,1 0 1 0 0,-1 0-1 0 0,0 0 1 0 0,0 0-1 0 0,-1 0 1 0 0,1 0 0 0 0,-1 0-1 0 0,0 0 1 0 0,-1 2 8 0 0,2 7 67 0 0,-2 9-18 0 0,-1 1-1 0 0,-2-1 1 0 0,0 0-1 0 0,-1-1 0 0 0,-1 1 1 0 0,-1-1-1 0 0,-1 0 1 0 0,-1-1-1 0 0,-1 0 0 0 0,0-1 1 0 0,-2 0-1 0 0,0-1 1 0 0,-1 0-1 0 0,-1-1 0 0 0,0-1 1 0 0,-1 0-1 0 0,-16 11-48 0 0,23-20-265 0 0,0 0-1 0 0,-1-1 0 0 0,1 0 1 0 0,-1 0-1 0 0,-1-1 0 0 0,1-1 1 0 0,-1 0-1 0 0,1 0 0 0 0,-1-1 1 0 0,0 0-1 0 0,-6 0 266 0 0,13-2-106 0 0,1-1 1 0 0,-1 1-1 0 0,0-1 1 0 0,1 0-1 0 0,-1 0 1 0 0,1-1-1 0 0,-1 1 1 0 0,1-1-1 0 0,-1 1 1 0 0,1-1-1 0 0,-1 0 1 0 0,1 0-1 0 0,-1-1 1 0 0,1 1-1 0 0,0-1 0 0 0,0 0 1 0 0,0 1-1 0 0,0-1 1 0 0,0-1-1 0 0,0 1 1 0 0,0 0-1 0 0,1-1 1 0 0,-1 1-1 0 0,1-1 1 0 0,0 0-1 0 0,0 0 1 0 0,0 0-1 0 0,0 0 1 0 0,0 0-1 0 0,1 0 1 0 0,-1-1-1 0 0,1 1 0 0 0,0 0 1 0 0,0-1-1 0 0,0 1 1 0 0,0-1-1 0 0,1-2 106 0 0,-2-1-1065 0 0,1-1 0 0 0,1 0-1 0 0,-1 0 1 0 0,1 1-1 0 0,1-1 1 0 0,-1 0-1 0 0,1 1 1 0 0,1-1-1 0 0,-1 0 1 0 0,1 1 0 0 0,2-6 1065 0 0,2 0-2661 0 0</inkml:trace>
  <inkml:trace contextRef="#ctx0" brushRef="#br0" timeOffset="1287.143">965 619 5833 0 0,'0'0'2557'0'0,"0"0"-258"0"0,0 0-161 0 0,0 0-205 0 0,0 0-324 0 0,0 0-349 0 0,0 0-317 0 0,0 0-248 0 0,0 0-203 0 0,0 0-168 0 0,0 0-112 0 0,0 0-79 0 0,0 0-51 0 0,-28 20-37 0 0,-89 64-14 0 0,113-82-30 0 0,0 1 1 0 0,0 0 0 0 0,1 0 0 0 0,-1 0-1 0 0,1 1 1 0 0,-1-1 0 0 0,1 1 0 0 0,0-1-1 0 0,1 1 1 0 0,-1 0 0 0 0,1 1 0 0 0,-1-1-1 0 0,1 0 1 0 0,1 1 0 0 0,-3 3-2 0 0,-1 7 3 0 0,0-1-53 0 0,0-1 0 0 0,0 1 0 0 0,2 1 0 0 0,-1-1 0 0 0,2 0 0 0 0,0 1 0 0 0,1-1 0 0 0,0 1 1 0 0,1 0-1 0 0,1-1 0 0 0,0 4 50 0 0,0-15-2 0 0,0 1 0 0 0,-1-1 1 0 0,1 0-1 0 0,0 1 0 0 0,1-1 1 0 0,-1 0-1 0 0,1 0 1 0 0,-1 0-1 0 0,1 0 0 0 0,0 0 1 0 0,0-1-1 0 0,0 1 0 0 0,0 0 1 0 0,1-1-1 0 0,-1 0 1 0 0,1 1-1 0 0,-1-1 0 0 0,1 0 1 0 0,0 0-1 0 0,0-1 0 0 0,0 1 1 0 0,0 0-1 0 0,0-1 1 0 0,0 0-1 0 0,1 0 0 0 0,-1 0 1 0 0,0 0-1 0 0,1 0 0 0 0,-1-1 1 0 0,0 1-1 0 0,1-1 1 0 0,-1 0-1 0 0,1 0 0 0 0,-1 0 1 0 0,0-1-1 0 0,1 0 2 0 0,7 0 131 0 0,0-1 1 0 0,-1 0-1 0 0,1-1 1 0 0,-1-1-1 0 0,0 0 0 0 0,0 0 1 0 0,-1 0-1 0 0,1-1 0 0 0,-1-1 1 0 0,9-6-132 0 0,-6 3 168 0 0,0 0 0 0 0,0-1 0 0 0,-1-1 0 0 0,-1 0 0 0 0,1 0 0 0 0,-2-1 1 0 0,0 0-1 0 0,0 0 0 0 0,-1-1 0 0 0,-1-1 0 0 0,0 1 0 0 0,0-1 1 0 0,-2 0-1 0 0,0-1 0 0 0,0 1 0 0 0,-2-1 0 0 0,1 0 0 0 0,-2 0 0 0 0,0 0 1 0 0,-1 0-1 0 0,-1 0 0 0 0,0-1 0 0 0,-2-11-168 0 0,1 20-23 0 0,0 1-1 0 0,-1-1 1 0 0,0 1-1 0 0,-1 0 1 0 0,1 0 0 0 0,-1 0-1 0 0,0 0 1 0 0,-1 0 0 0 0,1 0-1 0 0,-1 1 1 0 0,-1 0-1 0 0,1-1 1 0 0,0 2 0 0 0,-1-1-1 0 0,0 0 1 0 0,0 1-1 0 0,-1 0 1 0 0,1 0 0 0 0,-1 1-1 0 0,0-1 1 0 0,0 1-1 0 0,0 1 1 0 0,0-1 0 0 0,-4 0 23 0 0,8 2-44 0 0,-1 0 1 0 0,1 0 0 0 0,0 1 0 0 0,-1-1 0 0 0,1 1 0 0 0,0 0 0 0 0,-1-1 0 0 0,1 1 0 0 0,-1 0 0 0 0,1 0-1 0 0,0 1 1 0 0,-1-1 0 0 0,1 0 0 0 0,0 1 0 0 0,-1 0 0 0 0,1-1 0 0 0,0 1 0 0 0,-1 0 0 0 0,1 0 0 0 0,0 0-1 0 0,0 1 1 0 0,0-1 0 0 0,0 0 0 0 0,0 1 0 0 0,0-1 0 0 0,1 1 0 0 0,-1 0 0 0 0,0-1 0 0 0,1 1 0 0 0,-1 0-1 0 0,1 0 1 0 0,0 0 0 0 0,-1 0 0 0 0,1 0 0 0 0,0 1 0 0 0,0-1 0 0 0,1 0 0 0 0,-1 0 0 0 0,0 1 0 0 0,1-1-1 0 0,-1 0 1 0 0,1 1 0 0 0,0-1 0 0 0,0 3 43 0 0,2-2 12 0 0,0 1 0 0 0,1-1-1 0 0,-1 0 1 0 0,1 1 0 0 0,0-2 0 0 0,0 1-1 0 0,0 0 1 0 0,0 0 0 0 0,0-1 0 0 0,0 0-1 0 0,1 1 1 0 0,-1-1 0 0 0,1-1 0 0 0,0 1-1 0 0,0 0 1 0 0,-1-1 0 0 0,1 0 0 0 0,0 0-1 0 0,0 0 1 0 0,0 0 0 0 0,3-1-12 0 0,153 8 720 0 0,-153-7-651 0 0,0-1 1 0 0,0 0-1 0 0,0-1 0 0 0,0 1 0 0 0,0-1 1 0 0,0-1-1 0 0,-1 1 0 0 0,1-1 1 0 0,0 0-1 0 0,-1-1 0 0 0,1 0 0 0 0,-1 0 1 0 0,0 0-1 0 0,0-1 0 0 0,0 0 0 0 0,-1 0 1 0 0,1 0-1 0 0,3-4-69 0 0,20-54 573 0 0,-27 103-1978 0 0,-2 189 1418 0 0,1-220-23 0 0,1 0-1 0 0,-1 0 0 0 0,2 0 1 0 0,0 0-1 0 0,0-1 1 0 0,0 1-1 0 0,1-1 1 0 0,1 0-1 0 0,0 0 0 0 0,0 0 1 0 0,1-1-1 0 0,-1 0 1 0 0,2 0-1 0 0,0 0 11 0 0,-5-7 26 0 0,0-1 0 0 0,1 1 0 0 0,-1-1 0 0 0,0 1 0 0 0,1-1 0 0 0,-1 0-1 0 0,0 0 1 0 0,1 0 0 0 0,-1 0 0 0 0,0-1 0 0 0,1 1 0 0 0,-1 0 0 0 0,0-1 0 0 0,1 0 0 0 0,-1 0 0 0 0,0 1 0 0 0,0-1-1 0 0,0-1 1 0 0,0 1 0 0 0,0 0 0 0 0,0 0 0 0 0,0-1 0 0 0,0 1 0 0 0,0-1 0 0 0,-1 0 0 0 0,1 1 0 0 0,-1-1 0 0 0,1 0-1 0 0,-1 0 1 0 0,0 0 0 0 0,1 0 0 0 0,-1 0 0 0 0,0 0 0 0 0,0 0 0 0 0,-1 0 0 0 0,1-1 0 0 0,0 1 0 0 0,-1 0 0 0 0,1-1-1 0 0,-1 1 1 0 0,0-2-26 0 0,10-14-40 0 0,10-12 83 0 0,-5 5-60 0 0,1 0 0 0 0,0 0 0 0 0,2 2 0 0 0,1 0 0 0 0,1 2 0 0 0,0 0 0 0 0,2 1 0 0 0,0 1 0 0 0,2 1 0 0 0,11-7 17 0 0,22 10-811 0 0,-51 52 187 0 0,-38 154 571 0 0,32-187 58 0 0,-1-3-6 0 0,1 0-1 0 0,-1 0 0 0 0,0 0 0 0 0,1 0 0 0 0,0 0 0 0 0,-1 0 1 0 0,1 0-1 0 0,0 0 0 0 0,-1 0 0 0 0,1 0 0 0 0,0 1 1 0 0,0-1-1 0 0,0 0 0 0 0,0 0 0 0 0,0 0 0 0 0,0 0 0 0 0,0 0 1 0 0,0 1-1 0 0,1-1 0 0 0,-1 0 0 0 0,0 0 0 0 0,1 0 1 0 0,-1 0-1 0 0,1 0 0 0 0,-1 0 0 0 0,1 0 0 0 0,-1 0 0 0 0,1 0 1 0 0,0 0-1 0 0,0 0 0 0 0,-1 0 0 0 0,1-1 0 0 0,0 1 1 0 0,0 0-1 0 0,0 0 0 0 0,0-1 0 0 0,0 1 0 0 0,0 0 0 0 0,0-1 1 0 0,0 1-1 0 0,0-1 0 0 0,0 0 2 0 0,60-37 364 0 0,-34 14-320 0 0,49-37-65 0 0,-58 44 2 0 0,0 1 0 0 0,1 1 1 0 0,0 0-1 0 0,1 1 0 0 0,1 1 1 0 0,0 1-1 0 0,1 1 0 0 0,13-4 19 0 0,-26 12 46 0 0,-8 1-63 0 0,-1 1-1 0 0,1-1 1 0 0,-1 1 0 0 0,1-1 0 0 0,0 1-1 0 0,-1-1 1 0 0,1 1 0 0 0,0 0 0 0 0,-1-1-1 0 0,1 1 1 0 0,0 0 0 0 0,-1 0 0 0 0,1 0-1 0 0,0 0 1 0 0,0-1 0 0 0,-1 1 0 0 0,1 0-1 0 0,0 0 1 0 0,0 0 0 0 0,-1 0 0 0 0,1 1-1 0 0,0-1 1 0 0,-1 0 0 0 0,1 0 0 0 0,0 0-1 0 0,0 1 1 0 0,-1-1 0 0 0,1 0 0 0 0,0 0-1 0 0,-1 1 1 0 0,1-1 0 0 0,-1 1 0 0 0,1-1-1 0 0,0 1 1 0 0,-1-1 0 0 0,1 1 0 0 0,-1-1-1 0 0,1 1 1 0 0,-1-1 0 0 0,1 1 0 0 0,-1 0-1 0 0,0-1 1 0 0,1 1 0 0 0,-1 0 0 0 0,0-1-1 0 0,0 1 1 0 0,1 0 0 0 0,-1-1 0 0 0,0 1-1 0 0,0 0 1 0 0,0 0 0 0 0,0-1 0 0 0,0 1-1 0 0,0 0 1 0 0,0 0 0 0 0,0-1 0 0 0,0 1-1 0 0,0 0 1 0 0,0-1 0 0 0,0 1 0 0 0,-1 0 16 0 0,-28 93 142 0 0,9-48-87 0 0,14-31-55 0 0,1 0 1 0 0,1-1-1 0 0,0 2 0 0 0,1-1 0 0 0,0 0 0 0 0,2 1 1 0 0,0-1-1 0 0,0 1 0 0 0,1-1 0 0 0,3 14 1 0 0,17 6-2789 0 0,-19-34 2593 0 0,0 0-1 0 0,0 0 1 0 0,0 0-1 0 0,0-1 1 0 0,0 1-1 0 0,0 0 1 0 0,0-1-1 0 0,0 1 1 0 0,0 0-1 0 0,0-1 0 0 0,0 1 1 0 0,0-1-1 0 0,0 0 1 0 0,0 1-1 0 0,0-1 1 0 0,1 0-1 0 0,-1 0 1 0 0,0 0-1 0 0,0 0 1 0 0,0 0-1 0 0,1 0 1 0 0,-1 0-1 0 0,0 0 1 0 0,0 0-1 0 0,0 0 1 0 0,1-1-1 0 0,-1 1 1 0 0,0 0-1 0 0,0-1 0 0 0,0 1 1 0 0,0-1-1 0 0,0 1 1 0 0,0-1-1 0 0,0 0 1 0 0,0 0-1 0 0,0 1 1 0 0,0-1-1 0 0,0 0 1 0 0,0 0-1 0 0,-1 0 1 0 0,1 0-1 0 0,0 0 1 0 0,0 0-1 0 0,-1 0 1 0 0,1 0-1 0 0,-1 0 1 0 0,1 0-1 0 0,-1 0 1 0 0,1-1 196 0 0,2-5-10312 0 0</inkml:trace>
  <inkml:trace contextRef="#ctx0" brushRef="#br0" timeOffset="1636.13">2559 78 10026 0 0,'0'0'3150'0'0,"0"0"-1618"0"0,0 0-529 0 0,0 0 42 0 0,0 0 9 0 0,0 0-59 0 0,0 0-125 0 0,0 0-142 0 0,0 0-104 0 0,0 0-65 0 0,0 0-67 0 0,0 0-77 0 0,0 31-60 0 0,0 100-70 0 0,-1-69-60 0 0,-3-1 0 0 0,-3 1 0 0 0,-3-1 0 0 0,-4 10-225 0 0,-7 38 41 0 0,-28 207-610 0 0,47-303 866 0 0,1 1-3639 0 0,0-25-1728 0 0,1 4 3482 0 0,0-8-2246 0 0,-3 4-1566 0 0,1 4 832 0 0</inkml:trace>
  <inkml:trace contextRef="#ctx0" brushRef="#br0" timeOffset="1872.183">2234 494 8338 0 0,'0'0'920'0'0,"0"0"-47"0"0,0 0 225 0 0,0 0 254 0 0,0 0 18 0 0,0 0-214 0 0,0 0-229 0 0,0 0-156 0 0,0 0-103 0 0,0 0-94 0 0,36 5-57 0 0,113 18-92 0 0,-9-18 341 0 0,15-11-436 0 0,-55-14-3075 0 0,-96 18 2217 0 0,16-4-1714 0 0,-10-1-3022 0 0,-8 0-2610 0 0</inkml:trace>
  <inkml:trace contextRef="#ctx0" brushRef="#br0" timeOffset="2122.853">1291 1 15819 0 0,'0'0'472'0'0,"0"0"-319"0"0,0 0-73 0 0,0 0 72 0 0,0 0-88 0 0,0 0-216 0 0,0 0-265 0 0,0 0-351 0 0,0 0-608 0 0,0 0-1449 0 0,0 0-8105 0 0</inkml:trace>
</inkml:ink>
</file>

<file path=ppt/ink/ink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02.3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183 498 4241 0 0,'0'0'2142'0'0,"0"0"-1041"0"0,0 0-82 0 0,0 0 392 0 0,0 0 309 0 0,0 0 60 0 0,0 0-137 0 0,0 0-171 0 0,0 0-199 0 0,0 0-198 0 0,32-17-182 0 0,102-58-159 0 0,-56 19 364 0 0,-61 39-974 0 0,-2-1 0 0 0,1 0 0 0 0,-2-1 1 0 0,-1-1-1 0 0,0 0 0 0 0,-2-1 0 0 0,0 0 0 0 0,-1-1 0 0 0,-1 0 0 0 0,-1-1 1 0 0,3-19-125 0 0,-8-26-168 0 0,-5 66 109 0 0,1 1 0 0 0,-1-1 0 0 0,1 1 0 0 0,-1-1 0 0 0,0 1 0 0 0,1 0 1 0 0,-1 0-1 0 0,0 0 0 0 0,0 0 0 0 0,0 0 0 0 0,0 0 0 0 0,0 0 0 0 0,0 1 1 0 0,0-1-1 0 0,0 1 0 0 0,0-1 0 0 0,0 1 0 0 0,0 0 0 0 0,0 0 1 0 0,0 0-1 0 0,0 0 0 0 0,0 0 0 0 0,-1 0 0 0 0,1 0 0 0 0,0 1 0 0 0,0-1 1 0 0,0 1-1 0 0,0 0 0 0 0,0-1 0 0 0,0 1 0 0 0,0 0 0 0 0,1 0 0 0 0,-1 0 1 0 0,0 1-1 0 0,0-1 0 0 0,1 0 0 0 0,-1 1 0 0 0,1-1 0 0 0,-1 1 59 0 0,-7 12-94 0 0,0 0-1 0 0,1 1 0 0 0,1 0 0 0 0,1 0 0 0 0,0 1 1 0 0,1-1-1 0 0,0 1 0 0 0,2 1 0 0 0,0-1 0 0 0,0 0 1 0 0,2 1-1 0 0,0-1 0 0 0,1 10 95 0 0,-1-14-49 0 0,-13 447-2965 0 0,-24 16-10456 0 0,12-274 11843 0 0,19-154 2015 0 0,-2 0 0 0 0,-1-1 0 0 0,-3-1 0 0 0,-1 0 0 0 0,-3 0 0 0 0,-1-2-1 0 0,-10 14-387 0 0,23-49 607 0 0,-1 1-1 0 0,0-1 1 0 0,0 0-1 0 0,-1 0 0 0 0,0 0 1 0 0,-1-1-1 0 0,1-1 1 0 0,-1 1-1 0 0,-1-1 0 0 0,1 0 1 0 0,-4 1-607 0 0,10-6 205 0 0,-1 1 0 0 0,0-1 0 0 0,0 0 0 0 0,0 1 1 0 0,0-1-1 0 0,0 0 0 0 0,0-1 0 0 0,0 1 0 0 0,-1-1 0 0 0,1 1 1 0 0,0-1-1 0 0,0 0 0 0 0,0 0 0 0 0,0 0 0 0 0,-1-1 0 0 0,1 1 1 0 0,0-1-1 0 0,0 1 0 0 0,0-1 0 0 0,0 0 0 0 0,0-1 0 0 0,0 1 1 0 0,0 0-1 0 0,0-1 0 0 0,1 1 0 0 0,-1-1 0 0 0,0 0 0 0 0,1 0 1 0 0,-1 0-1 0 0,1 0 0 0 0,0-1 0 0 0,0 1 0 0 0,0-1 0 0 0,0 1 1 0 0,0-1-1 0 0,-1-2-205 0 0,-6-14 344 0 0,1-1 1 0 0,1 0-1 0 0,1 0 0 0 0,1-1 1 0 0,0 1-1 0 0,2-1 0 0 0,0 0 1 0 0,1-1-1 0 0,2 1 1 0 0,0 0-1 0 0,1 0 0 0 0,1-1 1 0 0,1 1-345 0 0,1-1 3 0 0,2 1 1 0 0,0 0 0 0 0,2 0-1 0 0,0 0 1 0 0,1 1 0 0 0,1 0-1 0 0,1 0 1 0 0,1 1 0 0 0,0 1-1 0 0,1 0 1 0 0,1 1 0 0 0,1 0-1 0 0,1 2 1 0 0,0-1 0 0 0,1 2-1 0 0,0 0 1 0 0,1 1 0 0 0,1 1-1 0 0,0 1 1 0 0,1 0 0 0 0,0 1-1 0 0,0 2 1 0 0,1 0 0 0 0,13-3-4 0 0,42-13-1005 0 0,-24 11-3042 0 0,-37 9 1568 0 0,6-3-6028 0 0,-12 3 2096 0 0</inkml:trace>
  <inkml:trace contextRef="#ctx0" brushRef="#br0" timeOffset="235.087">971 815 7842 0 0,'0'0'2251'0'0,"0"0"-592"0"0,0 0-88 0 0,0 0 135 0 0,0 0-161 0 0,0 0-394 0 0,0 0-336 0 0,-11 31-254 0 0,-33 99-211 0 0,1 22 50 0 0,39-112-164 0 0,4-22-5495 0 0,0-10-86 0 0,0-8-4138 0 0</inkml:trace>
  <inkml:trace contextRef="#ctx0" brushRef="#br0" timeOffset="402.96">775 590 16492 0 0,'0'0'1656'0'0,"0"0"-512"0"0,0 0-336 0 0,0 0-392 0 0,0 0-448 0 0,0 0-408 0 0,0 0-72 0 0,0 0-32 0 0,0 0-8 0 0,0 0-120 0 0,0 0-809 0 0,0 0-1351 0 0,0 0-2449 0 0,0 0-2889 0 0</inkml:trace>
  <inkml:trace contextRef="#ctx0" brushRef="#br0" timeOffset="586.177">1582 745 15219 0 0,'0'0'1679'0'0,"0"0"-683"0"0,0 0-166 0 0,0 0 76 0 0,0 0-77 0 0,0 0-211 0 0,0 0-196 0 0,0 0-154 0 0,0 0-116 0 0,-23 34-48 0 0,-70 106-34 0 0,28-27-33 0 0,-6 26-1792 0 0,44-112-3489 0 0,4-17-5822 0 0,19-9 7001 0 0</inkml:trace>
  <inkml:trace contextRef="#ctx0" brushRef="#br0" timeOffset="804.815">1134 878 8002 0 0,'0'0'1535'0'0,"0"0"-191"0"0,0 0-42 0 0,0 0-121 0 0,0 0-241 0 0,0 0-195 0 0,0 0-88 0 0,0 0-56 0 0,0 0-36 0 0,0 0-3 0 0,0 0-44 0 0,35 15-66 0 0,107 52-63 0 0,91 46 628 0 0,-128-83-2290 0 0,-70-25-2057 0 0,2-4-3915 0 0,-27-1-717 0 0</inkml:trace>
  <inkml:trace contextRef="#ctx0" brushRef="#br0" timeOffset="5854.368">1968 1054 0 0 0,'0'0'643'0'0,"0"0"72"0"0,0 0 146 0 0,0 0 98 0 0,0 0-25 0 0,0 0-101 0 0,0 0-110 0 0,0 0-14 0 0,0 0 5 0 0,0 0 21 0 0,13-3 57 0 0,94-31 2350 0 0,-97 27-2810 0 0,-1 0 1 0 0,0 0-1 0 0,-1-1 1 0 0,1 0-1 0 0,-2 0 1 0 0,1-1-1 0 0,-1 0 0 0 0,0-1 1 0 0,-1 1-1 0 0,0-1 1 0 0,-1-1-1 0 0,0 1 1 0 0,0-1-1 0 0,-1 0 1 0 0,-1 0-1 0 0,1 0 1 0 0,-2 0-1 0 0,0 0 0 0 0,0-1 1 0 0,-1 1-1 0 0,0-8-332 0 0,-1 16-30 0 0,-1 1 1 0 0,1 0-1 0 0,-1-1 0 0 0,1 1 0 0 0,-1 0 0 0 0,0-1 0 0 0,1 1 0 0 0,-1 0 0 0 0,0 0 0 0 0,-1-1 0 0 0,1 1 0 0 0,0 0 0 0 0,-1 0 1 0 0,1 0-1 0 0,-1 1 0 0 0,1-1 0 0 0,-1 0 0 0 0,0 1 0 0 0,0-1 0 0 0,0 1 0 0 0,0-1 0 0 0,0 1 0 0 0,0 0 0 0 0,0 0 1 0 0,0 0-1 0 0,-1 0 0 0 0,1 0 0 0 0,0 0 0 0 0,-1 1 0 0 0,1-1 0 0 0,0 1 0 0 0,-1 0 30 0 0,-81-5-1978 0 0,72 7 1995 0 0,0 1 0 0 0,0 0-1 0 0,0 1 1 0 0,1 0 0 0 0,0 1 0 0 0,0 0-1 0 0,0 1 1 0 0,0 0 0 0 0,1 1 0 0 0,0 0 0 0 0,0 0-1 0 0,1 1 1 0 0,0 1 0 0 0,0-1 0 0 0,1 1-1 0 0,0 1 1 0 0,1 0 0 0 0,0 0 0 0 0,0 0 0 0 0,1 1-1 0 0,0 0 1 0 0,1 0 0 0 0,1 0 0 0 0,-1 1-1 0 0,2-1 1 0 0,0 1 0 0 0,0 0 0 0 0,1 0 0 0 0,0 0-1 0 0,1 1 1 0 0,1 2-17 0 0,0-9 87 0 0,1 0-1 0 0,0 1 1 0 0,0-1-1 0 0,0 0 1 0 0,1 0-1 0 0,0 0 0 0 0,0 0 1 0 0,1 0-1 0 0,-1 0 1 0 0,1 0-1 0 0,1-1 1 0 0,-1 0-1 0 0,1 1 1 0 0,0-1-1 0 0,0-1 1 0 0,0 1-1 0 0,1 0 1 0 0,-1-1-1 0 0,1 0 1 0 0,0 0-1 0 0,1-1 0 0 0,-1 1 1 0 0,0-1-1 0 0,1 0 1 0 0,0-1-1 0 0,0 1-86 0 0,6 2 181 0 0,0-1-1 0 0,0 1 1 0 0,0-2-1 0 0,0 0 1 0 0,1-1-1 0 0,0 0 1 0 0,-1-1-1 0 0,1 0 1 0 0,0-1-1 0 0,0 0 1 0 0,-1-1-1 0 0,9-2-180 0 0,58-39 161 0 0,-57 22-2483 0 0,-1-1-3483 0 0,-12 12 1614 0 0,-3 2-4392 0 0</inkml:trace>
  <inkml:trace contextRef="#ctx0" brushRef="#br0" timeOffset="6470.807">2613 822 3729 0 0,'0'0'1951'0'0,"0"0"-124"0"0,0 0 21 0 0,0 0 63 0 0,0 0-104 0 0,0 0-293 0 0,0 0-294 0 0,0 0-257 0 0,0 0-199 0 0,0 0-137 0 0,0 0-116 0 0,0 0-116 0 0,0 0-103 0 0,-19 3-83 0 0,-56 8-71 0 0,34 16-20 0 0,31-16-210 0 0,1 0 0 0 0,0 1-1 0 0,1 0 1 0 0,0 0 0 0 0,1 1 0 0 0,1 0-1 0 0,0 1 1 0 0,0-1 0 0 0,2 1 0 0 0,-1 0-1 0 0,2 0 1 0 0,0 1 0 0 0,0-1-1 0 0,2 1 1 0 0,0-1 0 0 0,0 13 92 0 0,3-23-1 0 0,0 0 1 0 0,0-1-1 0 0,0 1 1 0 0,0-1-1 0 0,1 1 1 0 0,-1-1-1 0 0,1 0 1 0 0,0 0-1 0 0,0 0 1 0 0,0 0-1 0 0,0 0 1 0 0,1-1-1 0 0,-1 1 1 0 0,1-1-1 0 0,-1 0 1 0 0,1 0-1 0 0,0 0 1 0 0,0-1-1 0 0,0 1 1 0 0,0-1-1 0 0,0 0 1 0 0,0 0-1 0 0,0 0 1 0 0,0-1-1 0 0,0 0 1 0 0,0 1-1 0 0,1-2 1 0 0,-1 1-1 0 0,0 0 1 0 0,0-1-1 0 0,0 1 1 0 0,0-1-1 0 0,0-1 1 0 0,1 1 0 0 0,9-3 206 0 0,1-1 1 0 0,0-1-1 0 0,-1 0 1 0 0,0-1-1 0 0,-1-1 1 0 0,0 0-1 0 0,0-1 0 0 0,0 0 1 0 0,-1-1-1 0 0,-1 0 1 0 0,1-1-1 0 0,1-3-206 0 0,19-17 426 0 0,31-29 171 0 0,-2-2-1 0 0,-4-3 1 0 0,12-21-597 0 0,-55 67-58 0 0,0-2 0 0 0,-1 0 0 0 0,-1 0 0 0 0,-1-1 0 0 0,-1-1 0 0 0,-1 0 0 0 0,-1 0 0 0 0,-1-1 0 0 0,-1 0 0 0 0,-1 0 0 0 0,-1 0 0 0 0,-2-1 0 0 0,1-20 58 0 0,-3 38-76 0 0,0 0 0 0 0,0 0 0 0 0,-1 0 0 0 0,0-1 0 0 0,0 1-1 0 0,-1 0 1 0 0,0 0 0 0 0,0 0 0 0 0,-1 1 0 0 0,1-1 0 0 0,-1 1 0 0 0,-1-1 0 0 0,1 1 0 0 0,-1 0-1 0 0,0 0 1 0 0,-1 0 0 0 0,0 1 0 0 0,1 0 0 0 0,-2 0 0 0 0,1 0 0 0 0,0 0 0 0 0,-1 1 0 0 0,0 0 0 0 0,0 0-1 0 0,0 0 1 0 0,-1 1 0 0 0,1 0 0 0 0,-1 0 0 0 0,0 1 0 0 0,0 0 0 0 0,0 0 0 0 0,0 0 0 0 0,0 1-1 0 0,0 0 1 0 0,0 1 0 0 0,0 0 0 0 0,-1 0 0 0 0,1 0 0 0 0,0 1 0 0 0,0 0 0 0 0,0 0 0 0 0,0 0-1 0 0,0 1 1 0 0,-3 2 76 0 0,-3 1-2 0 0,0 1 0 0 0,1 0-1 0 0,0 1 1 0 0,0 0-1 0 0,1 1 1 0 0,0 0 0 0 0,0 1-1 0 0,1 0 1 0 0,0 1 0 0 0,1 0-1 0 0,0 1 1 0 0,1 0-1 0 0,0 0 1 0 0,0 1 0 0 0,1-1-1 0 0,1 2 1 0 0,0-1 0 0 0,0 1-1 0 0,2 0 1 0 0,-1 0-1 0 0,2 0 1 0 0,0 1 0 0 0,-1 7 2 0 0,0-2 77 0 0,1 0 1 0 0,1 1-1 0 0,0 0 1 0 0,2-1-1 0 0,0 1 1 0 0,1 0 0 0 0,1-1-1 0 0,1 1 1 0 0,1-1-1 0 0,0 0 1 0 0,2 0-1 0 0,0 0 1 0 0,7 12-78 0 0,7 2 206 0 0,2-2-1 0 0,1 0 1 0 0,1-1 0 0 0,2-2-1 0 0,0 0 1 0 0,3-2 0 0 0,24 18-206 0 0,-49-41 12 0 0,13 12-268 0 0,31 29 820 0 0,-24-11-4577 0 0,-22-26-5369 0 0,0-6 1142 0 0</inkml:trace>
</inkml:ink>
</file>

<file path=ppt/ink/ink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15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262 204 8938 0 0,'0'0'1563'0'0,"0"0"-536"0"0,0 0-380 0 0,0 0-33 0 0,0 0 77 0 0,0 0-4 0 0,0 0-58 0 0,0 0-38 0 0,0 0 1 0 0,0 0 42 0 0,0 0 34 0 0,-1 24-51 0 0,0 82-96 0 0,-32 179 918 0 0,27-216-1793 0 0,-7 104 1082 0 0,10-58-7173 0 0,3-114 3303 0 0,0-1-1276 0 0,0 0-1809 0 0</inkml:trace>
  <inkml:trace contextRef="#ctx0" brushRef="#br0" timeOffset="330.251">0 75 7546 0 0,'0'0'1336'0'0,"0"0"-301"0"0,0 0-251 0 0,0 0-64 0 0,0 0 8 0 0,0 0 2 0 0,0 0-65 0 0,0 0-110 0 0,0 0-136 0 0,38-12-118 0 0,124-35-65 0 0,-48 32 34 0 0,-90 15-194 0 0,8 0 107 0 0,0 2 1 0 0,0 1 0 0 0,0 1-1 0 0,0 1 1 0 0,20 8-184 0 0,-40-10 35 0 0,-1 0 1 0 0,0 1 0 0 0,-1 1-1 0 0,1 0 1 0 0,-1 0 0 0 0,1 1-1 0 0,-2 1 1 0 0,1-1 0 0 0,-1 2-1 0 0,0-1 1 0 0,0 1 0 0 0,-1 0-1 0 0,0 1 1 0 0,-1 0 0 0 0,0 0-1 0 0,0 1 1 0 0,1 3-36 0 0,-6-8 28 0 0,1 1 0 0 0,-1-1 0 0 0,-1 1 1 0 0,1-1-1 0 0,-1 1 0 0 0,0 0 0 0 0,0 0 0 0 0,-1-1 0 0 0,0 1 1 0 0,0 0-1 0 0,0 0 0 0 0,-1 0 0 0 0,1 0 0 0 0,-1-1 0 0 0,-1 1 1 0 0,1 0-1 0 0,-1-1 0 0 0,0 1 0 0 0,0-1 0 0 0,-1 0 0 0 0,0 1 1 0 0,-3 3-29 0 0,-85 100 474 0 0,64-86-479 0 0,0-2 0 0 0,-1-1 0 0 0,-1-1 0 0 0,-1-2 1 0 0,0 0-1 0 0,-2-3 0 0 0,1 0 0 0 0,-2-2 0 0 0,0-1 1 0 0,-26 4 4 0 0,-10-7-689 0 0,23-7-2823 0 0,35-7-3814 0 0,9 4 882 0 0</inkml:trace>
</inkml:ink>
</file>

<file path=ppt/ink/ink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25.3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65 693 488 0 0,'0'0'-116'0'0,"0"0"99"0"0,0 0 444 0 0,0 0 591 0 0,0 0 413 0 0,0 0 118 0 0,0 0-70 0 0,0 0-167 0 0,0 0-176 0 0,0 0-138 0 0,34-4-105 0 0,106-10-71 0 0,201 2 3845 0 0,-248 13-4194 0 0,369 10 576 0 0,196-8-465 0 0,-124-35 72 0 0,328-68-656 0 0,-642 71-774 0 0,-187 28-2865 0 0,-32 1 1202 0 0,-2 1-2031 0 0,-5 2 1526 0 0,-2 1-1647 0 0</inkml:trace>
  <inkml:trace contextRef="#ctx0" brushRef="#br0" timeOffset="449.883">1118 93 2801 0 0,'0'0'594'0'0,"0"0"-150"0"0,0 0 166 0 0,0 0 478 0 0,0 0 523 0 0,0 0 284 0 0,0 0-73 0 0,0 0-356 0 0,0 0-450 0 0,0 0-375 0 0,0 0-234 0 0,0 0-114 0 0,0 0-66 0 0,-35 25-52 0 0,-112 82-55 0 0,-175 123-20 0 0,66-56-479 0 0,178-121-2177 0 0,98-43-2065 0 0,-4-10 3959 0 0,0 0 1 0 0,0-2-1 0 0,0 0 1 0 0,-1-1-1 0 0,1 0 1 0 0,-1-2-1 0 0,0 1 1 0 0,7-5 661 0 0,-10 5-699 0 0,23-7-1064 0 0</inkml:trace>
  <inkml:trace contextRef="#ctx0" brushRef="#br0" timeOffset="686.632">2447 1 3497 0 0,'0'0'1048'0'0,"0"0"-179"0"0,-34 21 30 0 0,-115 72 150 0 0,-312 187 6195 0 0,100-27-5596 0 0,351-246-1746 0 0,6-5-60 0 0,1 0-1 0 0,-1 1 0 0 0,1-1 1 0 0,-1 1-1 0 0,1 0 0 0 0,0 0 1 0 0,0 0-1 0 0,0 1 0 0 0,0-1 1 0 0,1 1-1 0 0,-1-1 0 0 0,1 1 1 0 0,0 0-1 0 0,0 0 0 0 0,0 0 1 0 0,1 0-1 0 0,-1 1 159 0 0,4-3-252 0 0,-1 0 1 0 0,1 0-1 0 0,-1 0 1 0 0,1-1-1 0 0,0 1 0 0 0,-1 0 1 0 0,1-1-1 0 0,0 0 1 0 0,0 1-1 0 0,0-1 0 0 0,0 0 1 0 0,1 0-1 0 0,-1 0 1 0 0,0 0-1 0 0,0 0 0 0 0,1-1 1 0 0,-1 1-1 0 0,0-1 1 0 0,1 1-1 0 0,-1-1 0 0 0,0 0 1 0 0,1 0-1 0 0,-1 0 1 0 0,1 0-1 0 0,-1 0 0 0 0,0-1 1 0 0,1 1-1 0 0,-1-1 1 0 0,0 0-1 0 0,1 1 252 0 0,-3 0-50 0 0,27-4-2825 0 0,-2 1-111 0 0</inkml:trace>
  <inkml:trace contextRef="#ctx0" brushRef="#br0" timeOffset="940.045">2791 178 8610 0 0,'0'0'496'0'0,"-32"17"57"0"0,-207 120 1148 0 0,192-108-897 0 0,-33 19 585 0 0,3 4-1 0 0,3 3 1 0 0,-5 8-1389 0 0,74-59-172 0 0,0 0 0 0 0,1 0 0 0 0,-1 0 0 0 0,1 1 0 0 0,-1 0 0 0 0,1 0 0 0 0,1 0 0 0 0,-1 0 1 0 0,1 1-1 0 0,0-1 0 0 0,0 1 0 0 0,0 0 0 0 0,1 0 0 0 0,0 0 0 0 0,0 0 0 0 0,1 0 0 0 0,-1 1 172 0 0,3-6-103 0 0,-1 1 1 0 0,1-1-1 0 0,0 0 0 0 0,-1 0 0 0 0,1 0 1 0 0,0 1-1 0 0,0-1 0 0 0,0 0 1 0 0,0 0-1 0 0,0 0 0 0 0,0 0 1 0 0,0 0-1 0 0,0-1 0 0 0,0 1 1 0 0,1 0-1 0 0,-1 0 0 0 0,0-1 1 0 0,0 1-1 0 0,1-1 0 0 0,-1 1 1 0 0,0-1-1 0 0,1 1 0 0 0,-1-1 1 0 0,0 0-1 0 0,1 0 0 0 0,-1 0 1 0 0,1 0-1 0 0,-1 0 0 0 0,1 0 1 0 0,-1 0-1 0 0,0 0 0 0 0,1 0 1 0 0,-1-1-1 0 0,0 1 0 0 0,2-1 103 0 0,3 1-286 0 0,143-29-6487 0 0,-112 14 4019 0 0</inkml:trace>
  <inkml:trace contextRef="#ctx0" brushRef="#br0" timeOffset="1184.583">3509 233 8450 0 0,'0'0'632'0'0,"0"0"-232"0"0,-263 180-16 0 0,165-114 96 0 0,4 1 184 0 0,13-12 161 0 0,12-7-41 0 0,8-8-200 0 0,17-7-392 0 0,14-7-720 0 0,8-4-1081 0 0,13-7-1799 0 0,1-4-4442 0 0</inkml:trace>
  <inkml:trace contextRef="#ctx0" brushRef="#br0" timeOffset="12021.364">2029 3105 0 0 0,'0'0'561'0'0,"0"0"270"0"0,0 0 85 0 0,0-8-42 0 0,0-36 1487 0 0,-50 44 5928 0 0,46 4-8144 0 0,1 1 0 0 0,0-1-1 0 0,-1 1 1 0 0,1 0 0 0 0,1-1 0 0 0,-1 2-1 0 0,1-1 1 0 0,0 0 0 0 0,0 0 0 0 0,0 1-1 0 0,1-1 1 0 0,0 1 0 0 0,0-1 0 0 0,0 1-1 0 0,1-1 1 0 0,0 1 0 0 0,0 0-1 0 0,0-1 1 0 0,1 1 0 0 0,0-1 0 0 0,0 3-145 0 0,1-5 109 0 0,-1-1 0 0 0,0 0 0 0 0,0 0 1 0 0,1 1-1 0 0,0-1 0 0 0,-1 0 0 0 0,1 0 1 0 0,0-1-1 0 0,0 1 0 0 0,0 0 1 0 0,0 0-1 0 0,0-1 0 0 0,0 0 0 0 0,1 1 1 0 0,-1-1-1 0 0,0 0 0 0 0,1 0 0 0 0,-1 0 1 0 0,1 0-1 0 0,-1-1 0 0 0,1 1 0 0 0,0-1 1 0 0,-1 1-1 0 0,1-1 0 0 0,-1 0 0 0 0,1 0 1 0 0,0 0-1 0 0,-1 0 0 0 0,1-1 1 0 0,-1 1-1 0 0,1-1 0 0 0,0 1 0 0 0,-1-1 1 0 0,1 0-1 0 0,-1 0 0 0 0,0 0 0 0 0,1 0 1 0 0,-1-1-1 0 0,0 1 0 0 0,0-1 0 0 0,0 1 1 0 0,0-1-1 0 0,0 0-109 0 0,1-1 107 0 0,0 0 0 0 0,0-1 0 0 0,0 1-1 0 0,-1-1 1 0 0,1 1 0 0 0,-1-1 0 0 0,0 0 0 0 0,0 0 0 0 0,-1 0 0 0 0,1 0 0 0 0,-1-1-1 0 0,0 1 1 0 0,0 0 0 0 0,0 0 0 0 0,-1-1 0 0 0,0 1 0 0 0,1-1 0 0 0,-2 1 0 0 0,1 0-1 0 0,0-1 1 0 0,-1 1 0 0 0,0-3-107 0 0,-2 4-47 0 0,1 0 0 0 0,-1 1 0 0 0,1 0 0 0 0,-1 0 0 0 0,0 0 0 0 0,0 0 0 0 0,0 0 0 0 0,0 0 0 0 0,0 1-1 0 0,0 0 1 0 0,0-1 0 0 0,-1 1 0 0 0,1 0 0 0 0,0 1 0 0 0,-1-1 0 0 0,1 0 0 0 0,-1 1 0 0 0,1 0 0 0 0,-1 0 0 0 0,1 0 0 0 0,-1 0 0 0 0,1 1 0 0 0,-1-1 0 0 0,1 1 0 0 0,0 0-1 0 0,-1 0 1 0 0,1 0 0 0 0,0 0 0 0 0,0 1 0 0 0,0-1 0 0 0,-3 3 47 0 0,1-1-11 0 0,1 0 0 0 0,-1 0 0 0 0,1 1 0 0 0,0-1 0 0 0,0 1 0 0 0,1 0-1 0 0,-1 0 1 0 0,1 1 0 0 0,0-1 0 0 0,0 1 0 0 0,0 0 0 0 0,1-1 0 0 0,-1 1 0 0 0,1 0 0 0 0,1 0 0 0 0,-1 1 0 0 0,1-1-1 0 0,-1 0 1 0 0,2 0 0 0 0,-1 1 0 0 0,0-1 0 0 0,1 1 0 0 0,0-1 0 0 0,0 1 0 0 0,1 0 11 0 0,0-4 31 0 0,0 0 1 0 0,0 0-1 0 0,0-1 1 0 0,0 1-1 0 0,0 0 1 0 0,1-1-1 0 0,-1 1 1 0 0,1-1-1 0 0,-1 0 1 0 0,1 1-1 0 0,-1-1 1 0 0,1 0-1 0 0,0 0 1 0 0,-1 0-1 0 0,1 0 1 0 0,0 0-1 0 0,0 0 1 0 0,0-1-1 0 0,0 1 1 0 0,0-1-1 0 0,0 1 1 0 0,0-1-1 0 0,0 0 1 0 0,0 1-1 0 0,0-1 1 0 0,0 0-1 0 0,0 0 1 0 0,0-1-1 0 0,0 1 1 0 0,0 0-1 0 0,2-1-31 0 0,28-25 1326 0 0,-28-10-1462 0 0,-4 21-4362 0 0,-1 4-3378 0 0,1 7-3349 0 0</inkml:trace>
  <inkml:trace contextRef="#ctx0" brushRef="#br0" timeOffset="16875.588">1849 1499 0 0 0,'0'0'592'0'0,"0"0"343"0"0,0 0 173 0 0,0 0 22 0 0,0 0-54 0 0,0 0-40 0 0,0 0 20 0 0,0 0 57 0 0,0 0 18 0 0,2-2-43 0 0,5-8-56 0 0,-5 8-56 0 0,-2 2-53 0 0,0 0-52 0 0,-4 18 2775 0 0,-13 8-2918 0 0,-1 10-69 0 0,18-35-606 0 0,0-1 27 0 0,0 0 28 0 0,0 0 15 0 0,0 0 25 0 0,0 0 40 0 0,0 0 32 0 0,0 0 39 0 0,16-16 772 0 0,25-48 465 0 0,-41 63-1270 0 0,0 1-13 0 0,0 0-5 0 0,0 0-17 0 0,0 0-73 0 0,0 0-34 0 0,-26 28 59 0 0,26-27-124 0 0,0-1 11 0 0,0 0 10 0 0,0 0 11 0 0,0 0 15 0 0,0 0-10 0 0,0 0-14 0 0,0 0-14 0 0,8-13-1525 0 0,-5 8-8348 0 0,-3 1-1774 0 0</inkml:trace>
  <inkml:trace contextRef="#ctx0" brushRef="#br0" timeOffset="24195.676">1637 873 0 0 0,'0'0'599'0'0,"0"0"609"0"0,0 0 179 0 0,0 0-7 0 0,0 0-99 0 0,0 0-137 0 0,0 0-92 0 0,-2-1-106 0 0,-5-7-45 0 0,5 6-15 0 0,2 2-38 0 0,0 0-5 0 0,0 0-73 0 0,0 0-89 0 0,0 0-119 0 0,0 0-107 0 0,0 0-77 0 0,0 0-56 0 0,0 0-20 0 0,2 20 835 0 0,54 196-95 0 0,-35-77-1332 0 0,-6-91-1387 0 0,-11-48-3347 0 0,5-18 1614 0 0,-6 9 131 0 0,-3 4-1165 0 0</inkml:trace>
  <inkml:trace contextRef="#ctx0" brushRef="#br0" timeOffset="24811.444">1608 870 1720 0 0,'0'0'1326'0'0,"0"0"-124"0"0,0 0 54 0 0,0 0 151 0 0,0 0 64 0 0,0 0-94 0 0,0 0-150 0 0,0 0-144 0 0,0 0-120 0 0,0 0-80 0 0,0 0-87 0 0,0 0-80 0 0,5-3 2728 0 0,22-6-2365 0 0,145-27 690 0 0,-161 36-1735 0 0,-8-1-42 0 0,0 0 0 0 0,0 1 0 0 0,0-1 0 0 0,0 1 0 0 0,0 0 0 0 0,0 0 0 0 0,0 0 0 0 0,0 1 0 0 0,0-1 1 0 0,0 1-1 0 0,0-1 0 0 0,0 1 0 0 0,-1 0 0 0 0,1 0 0 0 0,0 0 0 0 0,0 0 0 0 0,-1 1 0 0 0,1-1 0 0 0,-1 1 1 0 0,1 0-1 0 0,-1-1 0 0 0,0 1 0 0 0,1 0 0 0 0,-1 1 0 0 0,0-1 0 0 0,0 0 0 0 0,-1 0 0 0 0,2 2 8 0 0,-2 5-27 0 0,0 1 1 0 0,-1-1-1 0 0,0 1 0 0 0,-1-1 0 0 0,0 0 1 0 0,0 1-1 0 0,-1-1 0 0 0,0 0 0 0 0,-1 1 0 0 0,1-1 1 0 0,-2-1-1 0 0,0 1 0 0 0,0 0 0 0 0,0-1 0 0 0,-1 0 1 0 0,0 0-1 0 0,-1 0 0 0 0,1-1 0 0 0,-2 1 0 0 0,1-1 1 0 0,-1-1-1 0 0,-4 4 27 0 0,-29 23-99 0 0,2-32-2577 0 0,22-2-733 0 0,12 1 2212 0 0,-17 3-9930 0 0,18-2 8693 0 0</inkml:trace>
  <inkml:trace contextRef="#ctx0" brushRef="#br0" timeOffset="36293.514">2309 1194 0 0 0,'-1'-1'76'0'0,"-1"0"1"0"0,1 1-1 0 0,0-1 0 0 0,-1 1 1 0 0,1-1-1 0 0,-1 1 0 0 0,1 0 1 0 0,-1-1-1 0 0,1 1 0 0 0,-1 0 1 0 0,1 0-1 0 0,-1 0 0 0 0,1 0 1 0 0,-1 1-1 0 0,1-1 0 0 0,-1 0 1 0 0,1 0-1 0 0,0 1 0 0 0,-1-1 1 0 0,1 1-1 0 0,-1-1 0 0 0,1 1 1 0 0,0 0-1 0 0,0 0 1 0 0,-1-1-1 0 0,1 1 0 0 0,0 0 1 0 0,0 0-1 0 0,0 0 0 0 0,0 0 1 0 0,0 1-1 0 0,0-1 0 0 0,0 0 1 0 0,0 0-1 0 0,0 0 0 0 0,1 1 1 0 0,-1-1-1 0 0,0 0 0 0 0,1 2-76 0 0,-9 11 1161 0 0,9-13-1056 0 0,0-1-1 0 0,-1 1 0 0 0,1 0 1 0 0,0 0-1 0 0,0-1 0 0 0,0 1 1 0 0,0 0-1 0 0,-1 0 0 0 0,1 0 1 0 0,0-1-1 0 0,0 1 0 0 0,1 0 1 0 0,-1 0-1 0 0,0-1 0 0 0,0 1 1 0 0,0 0-1 0 0,0 0 0 0 0,1 0 1 0 0,-1-1-1 0 0,0 1 0 0 0,1 0 1 0 0,-1-1-1 0 0,1 1 0 0 0,-1 0 1 0 0,1-1-1 0 0,-1 1 0 0 0,1 0 1 0 0,-1-1-1 0 0,1 1 0 0 0,-1-1 1 0 0,1 1-1 0 0,0-1 0 0 0,-1 0 1 0 0,1 1-1 0 0,0-1 0 0 0,-1 1 1 0 0,1-1-1 0 0,0 0 0 0 0,0 0 1 0 0,-1 1-1 0 0,1-1 0 0 0,0 0 1 0 0,0 0-1 0 0,0 0 0 0 0,-1 0 1 0 0,1 0-1 0 0,0 0-104 0 0,54 18 295 0 0,-46-15 170 0 0,51 15 71 0 0,15 3-127 0 0,0 4 0 0 0,-2 3 0 0 0,6 6-409 0 0,-34-9 227 0 0,-1 1 0 0 0,-1 3-1 0 0,-1 1 1 0 0,22 23-227 0 0,-46-33 188 0 0,-1 1 0 0 0,-1 0-1 0 0,-1 1 1 0 0,-1 1 0 0 0,0 1 0 0 0,-2 0 0 0 0,-1 1 0 0 0,-1 0-1 0 0,-1 0 1 0 0,-1 1 0 0 0,-2 0 0 0 0,0 0 0 0 0,-2 1-1 0 0,-1 0 1 0 0,0 0 0 0 0,-3 0 0 0 0,0 0 0 0 0,-4 26-188 0 0,4-3 296 0 0,-2-21-230 0 0,1 0 0 0 0,2 0 0 0 0,0 1 0 0 0,3-1 0 0 0,0 0-1 0 0,2-1 1 0 0,1 1 0 0 0,1-1 0 0 0,7 15-66 0 0,104 148 95 0 0,6 17 178 0 0,-113-181-241 0 0,0-1 0 0 0,2 0 0 0 0,1-1 0 0 0,0 0-1 0 0,2-1 1 0 0,1-1 0 0 0,4 3-32 0 0,-4-13 40 0 0,-1-1-1 0 0,2 0 0 0 0,0-1 1 0 0,0-1-1 0 0,1-1 1 0 0,0 0-1 0 0,1-2 1 0 0,-1 0-1 0 0,1-1 1 0 0,1-2-1 0 0,-1 0 1 0 0,12 0-40 0 0,46 13 74 0 0,-66-16-63 0 0,0 1 0 0 0,0 1 0 0 0,0 0-1 0 0,0 1 1 0 0,-1 0 0 0 0,1 1 0 0 0,-1 0 0 0 0,0 1-1 0 0,-1 1 1 0 0,1 0 0 0 0,-1 0 0 0 0,0 1 0 0 0,-1 0-1 0 0,0 1 1 0 0,0 0 0 0 0,-1 1 0 0 0,-1 0 0 0 0,1 0-1 0 0,-1 1 1 0 0,5 11-11 0 0,40 137 440 0 0,-48-142-441 0 0,0-1 1 0 0,2 1-1 0 0,0-1 0 0 0,1 0 0 0 0,1 0 0 0 0,0-1 1 0 0,5 6 0 0 0,29 51 36 0 0,-32-44 59 0 0,-1 0 0 0 0,-2 0 0 0 0,-1 0 0 0 0,-1 1 0 0 0,-1 0 0 0 0,-2 0 1 0 0,-1 1-1 0 0,-1-1 0 0 0,-2 0 0 0 0,-3 23-95 0 0,-31 146 569 0 0,19-139-422 0 0,-4-1 0 0 0,-1-1 0 0 0,-4-1 0 0 0,-24 41-147 0 0,-92 135 523 0 0,125-195-523 0 0,-12 14 162 0 0,-11-31 580 0 0,-240 86-267 0 0,136-58-400 0 0,-358 128 113 0 0,395-139 115 0 0,-2-5 0 0 0,-34 3-303 0 0,25-6 209 0 0,-166 34 65 0 0,13-9 91 0 0,132-39-119 0 0,52 3-100 0 0,-46 27-58 0 0,91-28-76 0 0,-172 52 145 0 0,70-44 212 0 0,-76 1-130 0 0,181-21-188 0 0,25-2-24 0 0,1-1 0 0 0,0 0 0 0 0,-1-1 0 0 0,1 0 0 0 0,0-1 0 0 0,-1 0 0 0 0,1-1 0 0 0,-1 0 0 0 0,1-1-1 0 0,0-1 1 0 0,0 0 0 0 0,0 0 0 0 0,0-2 0 0 0,-2 0-27 0 0,1-7 22 0 0,0 0 0 0 0,1 0 0 0 0,1-1 0 0 0,0-1-1 0 0,0 0 1 0 0,2 0 0 0 0,0-1 0 0 0,0 0 0 0 0,2 0 0 0 0,0-1 0 0 0,0 0-1 0 0,2-1 1 0 0,-1 0-22 0 0,-9-23 50 0 0,-91-226 75 0 0,98 241-144 0 0,2 0-1 0 0,1-1 1 0 0,1 0 0 0 0,1 0 0 0 0,1 0-1 0 0,1 0 1 0 0,1 0 0 0 0,2 0-1 0 0,1 0 1 0 0,1 0 0 0 0,1 0 0 0 0,1 1-1 0 0,7-18 20 0 0,163-354-126 0 0,-120 253 164 0 0,-49 128-73 0 0,1 1 0 0 0,1-1 0 0 0,0 1-1 0 0,1 1 1 0 0,1 0 0 0 0,0 0 0 0 0,1 1-1 0 0,0 1 1 0 0,1 0 0 0 0,0 1 0 0 0,1 0-1 0 0,3-1 36 0 0,109-82-37 0 0,-122 91 70 0 0,0 0-1 0 0,-1 0 0 0 0,1 0 1 0 0,0 0-1 0 0,-1-1 1 0 0,0 1-1 0 0,0-1 0 0 0,0 0 1 0 0,0 0-1 0 0,-1 0 0 0 0,1 0 1 0 0,-1 0-1 0 0,0-1 1 0 0,0 1-1 0 0,-1-1 0 0 0,1 1 1 0 0,-1-1-1 0 0,0 0 1 0 0,0 0-1 0 0,0 1 0 0 0,-1-1 1 0 0,0 0-1 0 0,0 0 1 0 0,0-1-33 0 0,-36-170 390 0 0,28 152-338 0 0,-1 0 0 0 0,-1 1 0 0 0,-1 0-1 0 0,-1 0 1 0 0,-1 1 0 0 0,-1 1 0 0 0,0 0-1 0 0,-2 1 1 0 0,-1 1 0 0 0,0 1 0 0 0,-8-6-52 0 0,-7-12 41 0 0,-72-64 27 0 0,-81-65 20 0 0,140 122-67 0 0,-4-5 4 0 0,-1 3 1 0 0,-3 2 0 0 0,-51-32-26 0 0,-57-25 82 0 0,150 92-102 0 0,5 4 22 0 0,0 0 0 0 0,0 0 0 0 0,0-1 0 0 0,0 0 0 0 0,1 0 0 0 0,0-1 0 0 0,0 0 0 0 0,0 1 0 0 0,1-1 0 0 0,0-1 0 0 0,0 1 0 0 0,-2-7-2 0 0,3 7-10 0 0,2 0-1 0 0,-1-1 0 0 0,1 1 0 0 0,0 0 0 0 0,0-1 1 0 0,0 1-1 0 0,1-1 0 0 0,0 1 0 0 0,0-1 1 0 0,1 1-1 0 0,0-1 0 0 0,0 1 0 0 0,1 0 1 0 0,-1-1-1 0 0,2-1 11 0 0,-1 2-5 0 0,5-21-9 0 0,2-1 1 0 0,0 2-1 0 0,2-1 1 0 0,1 2-1 0 0,1-1 0 0 0,9-11 14 0 0,120-144-101 0 0,50 1 8 0 0,-44 62-30 0 0,-49 109-469 0 0,-65 11 665 0 0,-30-4-50 0 0,0 1 0 0 0,-1-1-1 0 0,1 0 1 0 0,-1 0 0 0 0,1-1 0 0 0,-1 1-1 0 0,0-1 1 0 0,0 1 0 0 0,0-1 0 0 0,0 0-1 0 0,-1 0 1 0 0,1-1 0 0 0,-1 1 0 0 0,1 0-1 0 0,-1-1 1 0 0,1-3-23 0 0,99-161 307 0 0,-47 71-223 0 0,-25 53-134 0 0,61-66-11 0 0,-83 104 33 0 0,1-1-1 0 0,0 2 1 0 0,0-1-1 0 0,0 1 1 0 0,1 1-1 0 0,0-1 1 0 0,0 2 0 0 0,0-1-1 0 0,0 1 1 0 0,1 1-1 0 0,-1 0 1 0 0,1 1-1 0 0,-1 0 1 0 0,1 0-1 0 0,6 1 29 0 0,89 0-24 0 0,-106 0 26 0 0,0 0 19 0 0,0 0-29 0 0,0 0 15 0 0,0 0 13 0 0,0 0-31 0 0,0 0-20 0 0,0 0-11 0 0,0 0-14 0 0,0 0 9 0 0,0 0-13 0 0,2 3 32 0 0,1 1-1 0 0,-1-1 1 0 0,0 0 0 0 0,1 0-1 0 0,0 0 1 0 0,-1-1-1 0 0,1 1 1 0 0,0-1 0 0 0,1 1-1 0 0,-1-1 1 0 0,0 0-1 0 0,1 0 1 0 0,-1-1 0 0 0,1 1-1 0 0,-1-1 1 0 0,1 1 0 0 0,0-1-1 0 0,0 0 1 0 0,0-1-1 0 0,-1 1 1 0 0,1-1 0 0 0,0 1-1 0 0,0-1 1 0 0,0 0 0 0 0,1-1 28 0 0,46 5 16 0 0,-21 20-2343 0 0,-16 0-3463 0 0,-12-17 340 0 0,-2 0-4176 0 0</inkml:trace>
  <inkml:trace contextRef="#ctx0" brushRef="#br0" timeOffset="41952.68">1504 108 0 0 0,'0'0'207'0'0,"0"0"30"0"0,0 0 190 0 0,0 0 250 0 0,0 0 172 0 0,0 0 67 0 0,0 0-39 0 0,0 0-105 0 0,0 0-127 0 0,-34 27-124 0 0,-108 88-141 0 0,22-7 170 0 0,-31 35 638 0 0,88-73-732 0 0,57-52-1202 0 0,7-13-5204 0 0,3-5 3944 0 0</inkml:trace>
  <inkml:trace contextRef="#ctx0" brushRef="#br0" timeOffset="56906.181">1284 800 0 0 0,'2'-1'193'0'0,"6"-6"782"0"0,-4-18 7752 0 0,-4 25-8110 0 0,0 0-25 0 0,0 0-58 0 0,0 0-61 0 0,0 0-37 0 0,3 7 4199 0 0,6 24-3804 0 0,0-3-507 0 0,4 119 1151 0 0,-13-77-1143 0 0,2-32-192 0 0,3 1 0 0 0,1-1 0 0 0,1 0 0 0 0,3-1 0 0 0,1 1 0 0 0,4 6-140 0 0,-4-15 104 0 0,-1 1-1 0 0,-1 1 0 0 0,-2-1 0 0 0,-1 1 1 0 0,1 28-104 0 0,10 38 185 0 0,3-36-152 0 0,-14-2 210 0 0,3-22-176 0 0,1-25-102 0 0,-9-12 26 0 0,23 3 47 0 0,42-3 189 0 0,106-15 41 0 0,-164 15-246 0 0,0-1 0 0 0,-1 0 0 0 0,0 0 0 0 0,1 0-1 0 0,-1-1 1 0 0,0-1 0 0 0,1 1 0 0 0,-1-1 0 0 0,-1 0 0 0 0,1-1 0 0 0,0 0-1 0 0,-1 0 1 0 0,5-3-22 0 0,59-22 114 0 0,-31 25-100 0 0,14-14 34 0 0,-20 6 12 0 0,-33 12-40 0 0,0 0-9 0 0,0 0-7 0 0,0 0-15 0 0,0 0 5 0 0,0 0 12 0 0,0 0 10 0 0,1 0-1 0 0,28-11-20 0 0,8-4 50 0 0,-3 12-93 0 0,-34 3 72 0 0,0 0 7 0 0,0 0-11 0 0,0 0-23 0 0,0 0-1 0 0,0 0 16 0 0,0 0 3 0 0,0 0-1 0 0,0 0 20 0 0,0 0-1 0 0,0 0-5 0 0,0 0-11 0 0,0 0 15 0 0,0 0-2 0 0,0 0 7 0 0,0 0 3 0 0,0 0-1 0 0,0 0-7 0 0,0 0 0 0 0,0 0 20 0 0,0 0-11 0 0,0 0 10 0 0,6-159 1778 0 0,-21 104-1531 0 0,-3-22-177 0 0,14-67-74 0 0,-1 7 118 0 0,19-68-194 0 0,-12 99 156 0 0,-2 105-123 0 0,0-14-10 0 0,0-17 26 0 0,0 31-5 0 0,0 1-4 0 0,0 0-6 0 0,0 0-8 0 0,0-3 11 0 0,0 0 142 0 0,-1 0-4785 0 0,0-3-8069 0 0,1 3 3589 0 0</inkml:trace>
</inkml:ink>
</file>

<file path=ppt/ink/ink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2:40.2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 0 928 0 0,'0'0'1171'0'0,"0"0"-75"0"0,0 0 195 0 0,0 0 295 0 0,0 0 216 0 0,0 0 42 0 0,0 0-152 0 0,0 0-266 0 0,0 0-271 0 0,0 0-221 0 0,0 0-180 0 0,-4 22 2304 0 0,-28 64-2400 0 0,22-39-499 0 0,3-1 0 0 0,1 1 0 0 0,2 0 0 0 0,2 26-159 0 0,2-68 25 0 0,0 1 0 0 0,0 0 0 0 0,0-1 0 0 0,0 1 0 0 0,1-1 0 0 0,0 1 0 0 0,0-1 0 0 0,0 0 0 0 0,1 1 0 0 0,0-1 0 0 0,0 0 1 0 0,0 0-1 0 0,1 0 0 0 0,-1 0 0 0 0,1 0 0 0 0,1-1 0 0 0,-1 1 0 0 0,0-1 0 0 0,1 0 0 0 0,0 0 0 0 0,0 0 0 0 0,0 0 0 0 0,1-1 0 0 0,-1 0 0 0 0,1 0 0 0 0,0 0 0 0 0,0 0 0 0 0,0-1 0 0 0,0 0 0 0 0,0 0 0 0 0,0 0 0 0 0,1-1 1 0 0,-1 1-1 0 0,1-1 0 0 0,-1 0 0 0 0,1-1 0 0 0,-1 0 0 0 0,1 0 0 0 0,-1 0 0 0 0,1 0 0 0 0,-1-1 0 0 0,1 0 0 0 0,-1 0 0 0 0,1 0 0 0 0,-1-1 0 0 0,3-1-25 0 0,29-24 248 0 0,-1-2-1 0 0,-2-2 1 0 0,-1-1 0 0 0,-1-1-1 0 0,-2-2 1 0 0,9-15-248 0 0,12-11 171 0 0,-1 1-225 0 0,-49 114-977 0 0,-2-44 1042 0 0,0 0-1 0 0,1 0 1 0 0,1 1 0 0 0,-1-1-1 0 0,2 0 1 0 0,-1 0-1 0 0,2 0 1 0 0,-1 0-1 0 0,1 0 1 0 0,1 0-1 0 0,-1-1 1 0 0,2 0 0 0 0,-1 0-1 0 0,2 0 1 0 0,-1 0-1 0 0,1 0 1 0 0,0-1-1 0 0,1 0 1 0 0,-1-1 0 0 0,2 0-1 0 0,-1 0 1 0 0,1 0-1 0 0,0-1 1 0 0,0 0-1 0 0,7 3-10 0 0,-10-8 103 0 0,-1 0-1 0 0,1 0 0 0 0,0-1 1 0 0,-1 1-1 0 0,1-1 0 0 0,0-1 1 0 0,0 1-1 0 0,-1-1 0 0 0,1 1 1 0 0,-1-1-1 0 0,1-1 0 0 0,0 1 1 0 0,-1-1-1 0 0,0 1 1 0 0,1-1-1 0 0,-1-1 0 0 0,0 1 1 0 0,0-1-1 0 0,0 1 0 0 0,0-1 1 0 0,-1 0-1 0 0,1 0 0 0 0,-1-1 1 0 0,0 1-1 0 0,1-2-102 0 0,71-101 1428 0 0,-74 103-1435 0 0,10-15 2 0 0,-5 9-55 0 0,0 0 0 0 0,-1 0 0 0 0,0 0 1 0 0,0-1-1 0 0,-1 0 0 0 0,0 0 0 0 0,-1 0 0 0 0,0 0 1 0 0,-1-1-1 0 0,0 1 0 0 0,0-1 60 0 0,-15 15-18447 0 0,13-1 11558 0 0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9.8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8658 0 0,'0'0'1678'0'0,"0"0"-477"0"0,0 0-14 0 0,0 0 239 0 0,0 0 133 0 0,0 0-99 0 0,0 0-186 0 0,0 0-153 0 0,0 0-99 0 0,0 0-81 0 0,0 0-119 0 0,0 0-133 0 0,0 0-101 0 0,28 8-92 0 0,87 24-33 0 0,-31-24 351 0 0,168-8 530 0 0,-198 0-5679 0 0,0 0-4722 0 0,-54 0-2110 0 0</inkml:trace>
</inkml:ink>
</file>

<file path=ppt/ink/ink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2:40.5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144 729 12011 0 0,'0'0'925'0'0,"0"0"-234"0"0,0 0-30 0 0,0 0 138 0 0,0 0 96 0 0,0 0-71 0 0,0 0-197 0 0,0 0-206 0 0,-6 33-168 0 0,-21 103-113 0 0,20-28-6 0 0,7-104-558 0 0,0 17-1435 0 0,-1-16-2613 0 0,-2-3-3784 0 0,1-2 4886 0 0</inkml:trace>
  <inkml:trace contextRef="#ctx0" brushRef="#br0" timeOffset="251.512">54 394 7226 0 0,'0'0'1104'0'0,"0"0"-64"0"0,0 0-224 0 0,0 0-280 0 0,0 0-240 0 0,0 0-336 0 0,0 0-384 0 0,-53-191-640 0 0,53 183-1240 0 0,0 5-3538 0 0,0-1 4498 0 0</inkml:trace>
  <inkml:trace contextRef="#ctx0" brushRef="#br0" timeOffset="495.034">746 0 14315 0 0,'0'0'2373'0'0,"0"0"-1615"0"0,0 0-516 0 0,0 0-41 0 0,0 0 33 0 0,0 0 70 0 0,0 0 45 0 0,0 0 24 0 0,0 0 6 0 0,0 0-29 0 0,0 0-77 0 0,0 0-76 0 0,4 35-57 0 0,9 110-54 0 0,-2-17 419 0 0,-7 1 1 0 0,-7 38-506 0 0,-15 50 338 0 0,0-66-358 0 0,16-126-855 0 0,2-24 393 0 0,0-1-164 0 0,0 0-189 0 0,0 0-221 0 0,0 0-304 0 0,0 0-395 0 0,3-19-10578 0 0,-2 12 9772 0 0</inkml:trace>
  <inkml:trace contextRef="#ctx0" brushRef="#br0" timeOffset="744.163">351 575 10298 0 0,'0'0'1635'0'0,"0"0"-749"0"0,0 0-245 0 0,0 0 143 0 0,0 0 177 0 0,0 0 52 0 0,0 0-87 0 0,0 0-141 0 0,0 0-78 0 0,0 0-54 0 0,32-3-56 0 0,106-11-60 0 0,57-28 681 0 0,15-32-1426 0 0,-146 39-3181 0 0,-3-7-4670 0 0,-45 31-1926 0 0</inkml:trace>
  <inkml:trace contextRef="#ctx0" brushRef="#br0" timeOffset="1066.489">1297 0 11650 0 0,'0'0'1182'0'0,"0"0"-32"0"0,0 0 41 0 0,0 0 21 0 0,-12 34-128 0 0,-37 110-174 0 0,32-93-492 0 0,2 0 0 0 0,2 2 1 0 0,3 0-1 0 0,1 0 0 0 0,4 1 1 0 0,1-1-1 0 0,3 27-418 0 0,0-72 41 0 0,1 0-1 0 0,0 1 0 0 0,0-1 1 0 0,1 1-1 0 0,0-1 0 0 0,0 1 1 0 0,1-1-1 0 0,0 0 0 0 0,0 0 0 0 0,1 0 1 0 0,0 0-1 0 0,1 0 0 0 0,-1 0 1 0 0,1-1-1 0 0,1 0 0 0 0,0 0 1 0 0,0 0-1 0 0,0 0 0 0 0,1-1 1 0 0,0 0-1 0 0,4 4-40 0 0,-3-8 48 0 0,-1-1 1 0 0,1 0-1 0 0,-1 0 0 0 0,1 0 0 0 0,-1-1 0 0 0,1 0 1 0 0,0-1-1 0 0,-1 1 0 0 0,1-1 0 0 0,-1 0 1 0 0,1-1-1 0 0,-1 0 0 0 0,1 0 0 0 0,-1 0 1 0 0,0 0-1 0 0,0-1 0 0 0,0 0 0 0 0,0-1 1 0 0,-1 1-1 0 0,0-1 0 0 0,3-2-48 0 0,-3 3 22 0 0,162-94 518 0 0,-118 88-353 0 0,-33 47 126 0 0,-14-27-222 0 0,3 41 231 0 0,-6-44-321 0 0,1-1 1 0 0,0 1-1 0 0,1 0 0 0 0,-1-1 0 0 0,2 1 0 0 0,-1 0 1 0 0,1-1-1 0 0,0 0 0 0 0,0 1 0 0 0,1-1 0 0 0,0 0 1 0 0,0 0-1 0 0,1 0 0 0 0,0-1 0 0 0,0 1 0 0 0,1-1 1 0 0,1 2-2 0 0,11-1-646 0 0,-4-6-3344 0 0,-12-1 3443 0 0,0-1-4550 0 0,0-2 975 0 0,-1 3 3240 0 0,0-4-8497 0 0</inkml:trace>
</inkml:ink>
</file>

<file path=ppt/ink/ink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2:44.6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427 7 7818 0 0,'0'0'1087'0'0,"0"0"-122"0"0,0 0 74 0 0,0 0 283 0 0,0 0 210 0 0,0 0 36 0 0,0 0-166 0 0,0 0-258 0 0,0 0-238 0 0,0 0-222 0 0,0 0-196 0 0,0 0-156 0 0,3-3-124 0 0,10 0 194 0 0,-18 33 86 0 0,3-19-500 0 0,-133 623 1451 0 0,132-620-1440 0 0,2-1 0 0 0,0 1 0 0 0,0-1 0 0 0,1 1 1 0 0,1 0-1 0 0,0-1 0 0 0,1 1 0 0 0,1-1 0 0 0,0 0 1 0 0,3 8 0 0 0,10 15-2066 0 0,-15-35 1308 0 0,-1-11-6318 0 0,2-3-352 0 0,-2 7 1952 0 0</inkml:trace>
  <inkml:trace contextRef="#ctx0" brushRef="#br0" timeOffset="245.788">0 512 10554 0 0,'0'0'655'0'0,"0"0"-267"0"0,0 0-177 0 0,0 0 133 0 0,0 0 287 0 0,0 0 252 0 0,0 0 131 0 0,0 0-13 0 0,0 0-137 0 0,0 0-157 0 0,0 0-142 0 0,0 0-121 0 0,0 0-121 0 0,37 5-82 0 0,118 14-66 0 0,-1-14-191 0 0,-35-15-2945 0 0,-42-5-6818 0 0,-54 11 3535 0 0</inkml:trace>
  <inkml:trace contextRef="#ctx0" brushRef="#br0" timeOffset="519.717">779 505 7914 0 0,'0'0'2239'0'0,"0"0"-1142"0"0,0 0-328 0 0,0 0 56 0 0,0 0 35 0 0,0 0-96 0 0,0 0-166 0 0,-21 31-155 0 0,-61 97-126 0 0,63-81-66 0 0,21-41-185 0 0,0-1 1 0 0,1 0-1 0 0,-1 0 0 0 0,1 0 1 0 0,0-1-1 0 0,0 1 1 0 0,0-1-1 0 0,1 1 0 0 0,0-1 1 0 0,-1 0-1 0 0,2 0 1 0 0,-1-1-1 0 0,0 1 0 0 0,1-1 1 0 0,-1 0-1 0 0,1 0 0 0 0,0-1 1 0 0,0 1-1 0 0,0-1 1 0 0,0 0-1 0 0,1-1 0 0 0,-1 1 1 0 0,1-1-1 0 0,-1 0 1 0 0,1 0-1 0 0,0 0-66 0 0,1-1 187 0 0,0 1 1 0 0,0-1-1 0 0,0 0 0 0 0,0-1 0 0 0,0 1 1 0 0,0-1-1 0 0,0-1 0 0 0,0 1 1 0 0,-1-1-1 0 0,1 0 0 0 0,0-1 0 0 0,-1 0 1 0 0,5-2-188 0 0,1-3 152 0 0,0 0 1 0 0,0-1 0 0 0,0 0-1 0 0,-1-1 1 0 0,-1 0 0 0 0,1 0-1 0 0,-2-2 1 0 0,0 1 0 0 0,0-1-1 0 0,-1 0 1 0 0,0-1 0 0 0,-1 0-1 0 0,-1 0 1 0 0,0 0 0 0 0,0-1-1 0 0,-2 0 1 0 0,0 0 0 0 0,0-1-1 0 0,-1 1 1 0 0,-1-1 0 0 0,-1 0-153 0 0,-1 13-99 0 0,-1 0 0 0 0,0 0 0 0 0,0-1 1 0 0,0 1-1 0 0,-1 0 0 0 0,1 0 0 0 0,-1 0 1 0 0,1 1-1 0 0,-1-1 0 0 0,1 0 0 0 0,-1 1 1 0 0,0-1-1 0 0,0 1 0 0 0,0-1 0 0 0,0 1 1 0 0,0 0-1 0 0,0 0 0 0 0,0 0 0 0 0,0 0 1 0 0,-1 0-1 0 0,1 0 0 0 0,0 0 0 0 0,0 1 1 0 0,-1-1-1 0 0,1 1 0 0 0,0 0 1 0 0,-1 0-1 0 0,1 0 0 0 0,-1 0 0 0 0,1 0 1 0 0,0 0-1 0 0,-1 1 0 0 0,1-1 0 0 0,0 1 1 0 0,-1 0-1 0 0,1-1 0 0 0,0 1 0 0 0,0 0 1 0 0,0 0-1 0 0,0 1 0 0 0,-1-1 0 0 0,2 0 1 0 0,-1 1-1 0 0,0-1 0 0 0,-1 2 99 0 0,-34 29-3485 0 0,15-7-2488 0 0,11-10-3569 0 0</inkml:trace>
  <inkml:trace contextRef="#ctx0" brushRef="#br0" timeOffset="777.166">1106 847 2817 0 0,'0'0'2145'0'0,"0"0"73"0"0,0 0 135 0 0,0 0-53 0 0,0 0-193 0 0,0 0-284 0 0,0 0-340 0 0,0 0-242 0 0,0 0-188 0 0,0 0-174 0 0,0 0-125 0 0,0 0-138 0 0,0-30-132 0 0,-2-95-84 0 0,1 121-371 0 0,1-1 0 0 0,0 1 0 0 0,0 0 1 0 0,0 0-1 0 0,0 0 0 0 0,1-1 0 0 0,0 1 0 0 0,0 0 1 0 0,0 0-1 0 0,0 0 0 0 0,0 0 0 0 0,1 0 0 0 0,0 0 1 0 0,0 1-1 0 0,0-1 0 0 0,0 1 0 0 0,1-1 0 0 0,-1 1-29 0 0,5-6 76 0 0,16-21-22 0 0,1 1 0 0 0,2 1 0 0 0,1 1 0 0 0,1 1 0 0 0,12-7-54 0 0,-14 21-1510 0 0,-18 17-7310 0 0,-8 2-2025 0 0</inkml:trace>
  <inkml:trace contextRef="#ctx0" brushRef="#br0" timeOffset="1646.351">1723 482 11266 0 0,'0'0'1455'0'0,"0"0"-486"0"0,0 0-117 0 0,0 0 19 0 0,0 0-103 0 0,0 0-141 0 0,0 0-145 0 0,0 0-60 0 0,0 0-1 0 0,0 0-30 0 0,0 0-58 0 0,-32 10-97 0 0,-99 32-86 0 0,59-5-2 0 0,67-33-191 0 0,0 0 0 0 0,0 0 0 0 0,0 0-1 0 0,1 0 1 0 0,-1 1 0 0 0,1-1 0 0 0,0 1 0 0 0,1 0 0 0 0,-1 1 0 0 0,1-1 0 0 0,0 1 0 0 0,0-1-1 0 0,1 1 1 0 0,-1 0 0 0 0,1 0 0 0 0,1 0 0 0 0,-1 0 0 0 0,1 0 0 0 0,0 0 0 0 0,1 1 0 0 0,-1-1 0 0 0,1 0-1 0 0,0 1 1 0 0,1-1 0 0 0,0 6 43 0 0,3-9 23 0 0,0 1 0 0 0,0-1 0 0 0,0 0-1 0 0,1-1 1 0 0,-1 1 0 0 0,1-1 0 0 0,-1 0 0 0 0,1 0 0 0 0,0 0-1 0 0,0 0 1 0 0,0-1 0 0 0,0 0 0 0 0,0 0 0 0 0,0-1-1 0 0,0 1 1 0 0,0-1 0 0 0,0 0 0 0 0,0 0 0 0 0,1-1-1 0 0,-1 0 1 0 0,0 0 0 0 0,0 0 0 0 0,0 0 0 0 0,-1-1-1 0 0,1 0 1 0 0,0 0 0 0 0,0 0 0 0 0,-1 0 0 0 0,2-1-23 0 0,23-14 614 0 0,-1-2 1 0 0,0 0 0 0 0,-2-2 0 0 0,0-1-1 0 0,22-23-614 0 0,-9 8 387 0 0,-26 26-270 0 0,6-6 13 0 0,0 0 0 0 0,-2-1 1 0 0,0 0-1 0 0,0-2 0 0 0,-2 0 0 0 0,0-1 1 0 0,-1-2-131 0 0,-13 23 57 0 0,-1 0-21 0 0,0 0-19 0 0,-7 30-591 0 0,-135 234-707 0 0,95-157 1164 0 0,4 2 0 0 0,6 2 1 0 0,-19 97 116 0 0,36-139 9 0 0,-3-2 0 0 0,-3 0 1 0 0,-9 12-10 0 0,10-2-958 0 0,45-77 385 0 0,219-165 1037 0 0,-219 150-428 0 0,-17 13 44 0 0,1 0 1 0 0,0-1-1 0 0,-1 1 1 0 0,1-1 0 0 0,-1 0-1 0 0,0 0 1 0 0,0 0-1 0 0,0 0 1 0 0,0-1-1 0 0,0 1 1 0 0,-1-1-1 0 0,0 0 1 0 0,0 1-1 0 0,0-1 1 0 0,0 0 0 0 0,0 0-1 0 0,-1-1 1 0 0,0 1-1 0 0,0 0 1 0 0,1-2-81 0 0,-2 2 65 0 0,0 0 0 0 0,-1 1 0 0 0,1-1 1 0 0,-1 0-1 0 0,0 1 0 0 0,0-1 0 0 0,0 0 1 0 0,0 1-1 0 0,-1-1 0 0 0,1 1 0 0 0,-1 0 0 0 0,0 0 1 0 0,0-1-1 0 0,0 1 0 0 0,0 0 0 0 0,-1 0 1 0 0,1 1-1 0 0,-1-1 0 0 0,1 0 0 0 0,-1 1 1 0 0,0 0-1 0 0,0 0 0 0 0,-3-2-65 0 0,-22-11-20 0 0,-1 0 1 0 0,0 2-1 0 0,-1 1 0 0 0,0 2 1 0 0,-1 1-1 0 0,0 1 1 0 0,0 2-1 0 0,-1 1 0 0 0,0 1 1 0 0,0 2-1 0 0,-30 1 20 0 0,1 1-28 0 0,60 0-87 0 0,28 0-822 0 0,36-12 1029 0 0,0-2-1 0 0,-1-3 1 0 0,-1-3 0 0 0,45-21-92 0 0,-51 20 2 0 0,-35 13-659 0 0,137-59 407 0 0,-108 38-4740 0 0,-4-6-6365 0 0,-39 30 6057 0 0</inkml:trace>
  <inkml:trace contextRef="#ctx0" brushRef="#br0" timeOffset="1949.827">2053 534 5161 0 0,'0'0'2579'0'0,"0"0"-1146"0"0,0 0-129 0 0,0 0 254 0 0,0 0-11 0 0,0 0-215 0 0,0 0-316 0 0,0 0-281 0 0,0 0-179 0 0,-3 31-137 0 0,-10 98-124 0 0,11-62 13 0 0,2-64-259 0 0,0-1 1 0 0,1 1 0 0 0,-1-1 0 0 0,1 1 0 0 0,0 0 0 0 0,0-1 0 0 0,0 0 0 0 0,0 1-1 0 0,0-1 1 0 0,0 0 0 0 0,1 1 0 0 0,-1-1 0 0 0,1 0 0 0 0,0 0 0 0 0,-1 0 0 0 0,1 0 0 0 0,0 0-1 0 0,0-1 1 0 0,0 1 0 0 0,1-1 0 0 0,-1 1 0 0 0,0-1 0 0 0,0 0 0 0 0,1 0 0 0 0,-1 0-1 0 0,1 0 1 0 0,-1 0 0 0 0,1 0 0 0 0,-1-1 0 0 0,1 1 0 0 0,0-1 0 0 0,-1 0 0 0 0,1 1 0 0 0,-1-1-1 0 0,1-1 1 0 0,1 1-50 0 0,3 0 277 0 0,1-1 1 0 0,-1 0-1 0 0,1 0 0 0 0,-1 0 0 0 0,0-1 0 0 0,0-1 0 0 0,0 1 0 0 0,0-1 0 0 0,0 0 0 0 0,0 0 1 0 0,0-1-1 0 0,0-1-277 0 0,12-11 442 0 0,-1-1 0 0 0,-1-1-1 0 0,0 0 1 0 0,-2-1 0 0 0,0-1 0 0 0,12-21-442 0 0,15-20 93 0 0,-25 41-600 0 0,-2-2 0 0 0,0 0 0 0 0,-1 0 0 0 0,-1-2 0 0 0,-2 1 0 0 0,0-2 0 0 0,-1 0 507 0 0,-6 4-3192 0 0,-4 12-4545 0 0,0 5-3341 0 0</inkml:trace>
  <inkml:trace contextRef="#ctx0" brushRef="#br0" timeOffset="2418.804">2588 700 6897 0 0,'0'0'1090'0'0,"0"0"-152"0"0,0 0 282 0 0,0 0 362 0 0,0 0 93 0 0,0 0-124 0 0,0 0-195 0 0,0 0-183 0 0,0 0-144 0 0,0 0-104 0 0,0 0-129 0 0,0 0-105 0 0,0 0-39 0 0,29-10-54 0 0,91-29-21 0 0,-59 3 414 0 0,-52 30-903 0 0,-1-1-1 0 0,1 0 1 0 0,-1 0 0 0 0,-1-1-1 0 0,0 0 1 0 0,0 0 0 0 0,0-1 0 0 0,-1 1-1 0 0,-1-2 1 0 0,1 1 0 0 0,-1-1-1 0 0,-1 1 1 0 0,0-1 0 0 0,0 0-1 0 0,-1-1 1 0 0,0 1 0 0 0,-1-1-1 0 0,0 1 1 0 0,-1-1 0 0 0,0-5-88 0 0,-1 14-18 0 0,-1 0 0 0 0,1 0 0 0 0,-1 0 0 0 0,0 0-1 0 0,1 0 1 0 0,-1 0 0 0 0,0 0 0 0 0,-1 0 0 0 0,1 0 0 0 0,0 1 0 0 0,0-1 0 0 0,-1 0 0 0 0,1 1 0 0 0,-1-1 0 0 0,1 1 0 0 0,-1-1 0 0 0,0 1 0 0 0,1 0-1 0 0,-1 0 1 0 0,0 0 0 0 0,0 0 0 0 0,0 0 0 0 0,0 0 0 0 0,0 0 0 0 0,0 0 0 0 0,0 1 0 0 0,0-1 0 0 0,-1 1 0 0 0,1 0 0 0 0,0 0 0 0 0,0 0 0 0 0,0 0-1 0 0,-2 0 19 0 0,-71 16-857 0 0,57-7 731 0 0,0 2 0 0 0,1 0 1 0 0,1 1-1 0 0,-1 1 0 0 0,2 0 0 0 0,0 1 0 0 0,0 1 0 0 0,2 0 0 0 0,0 1 0 0 0,0 1 1 0 0,2 0-1 0 0,0 0 0 0 0,-4 9 126 0 0,12-21-17 0 0,1 1 1 0 0,0-1 0 0 0,-1 0-1 0 0,2 1 1 0 0,-1-1-1 0 0,1 1 1 0 0,-1-1 0 0 0,1 1-1 0 0,1 0 1 0 0,-1-1-1 0 0,1 1 1 0 0,0 0 0 0 0,1 0-1 0 0,-1-1 1 0 0,1 1-1 0 0,0 0 1 0 0,1-1 0 0 0,-1 1-1 0 0,1-1 1 0 0,0 0-1 0 0,0 1 1 0 0,1-1 0 0 0,-1 0-1 0 0,1 0 1 0 0,1 0-1 0 0,-1-1 1 0 0,1 1 0 0 0,-1-1-1 0 0,1 0 1 0 0,0 0-1 0 0,1 0 1 0 0,-1 0 0 0 0,1-1-1 0 0,-1 0 1 0 0,1 0-1 0 0,0 0 1 0 0,2 0 16 0 0,14 4 101 0 0,0-1 1 0 0,1-2-1 0 0,0 0 1 0 0,-1-1-1 0 0,1-1 1 0 0,0-1-1 0 0,0-2 1 0 0,0 0-1 0 0,0-1 1 0 0,10-2-102 0 0,0-1-27 0 0,1-1 1 0 0,-1-2-1 0 0,-1-1 0 0 0,1-2 1 0 0,-2 0-1 0 0,12-8 27 0 0,47-29-5315 0 0,-62 30-1976 0 0,-9 2-2756 0 0</inkml:trace>
</inkml:ink>
</file>

<file path=ppt/ink/ink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2:48.6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360 542 4193 0 0,'0'0'1241'0'0,"0"0"-124"0"0,0 0 127 0 0,0 0 275 0 0,0 0 232 0 0,0 0-28 0 0,0 0-227 0 0,0 0-341 0 0,0 0-303 0 0,0 0-207 0 0,0 0-152 0 0,-13 19-74 0 0,-76 116 205 0 0,17 0-142 0 0,6 2 0 0 0,5 6-482 0 0,11-25 166 0 0,41-104 267 0 0,20-40-105 0 0,132-220 614 0 0,140-150-374 0 0,-170 265 112 0 0,-113 130-680 0 0,1 0 0 0 0,-1 1 0 0 0,0-1 0 0 0,0 1 0 0 0,1-1 0 0 0,-1 1 0 0 0,0 0 0 0 0,1-1 0 0 0,-1 1 0 0 0,1-1 0 0 0,-1 1 0 0 0,1-1 0 0 0,-1 1 0 0 0,1 0 0 0 0,-1 0 0 0 0,1-1 0 0 0,-1 1 0 0 0,1 0 0 0 0,-1 0 0 0 0,1-1 0 0 0,-1 1 0 0 0,1 0 0 0 0,-1 0 0 0 0,1 0 0 0 0,0 0 0 0 0,-1 0 0 0 0,1 0 0 0 0,-1 0 0 0 0,1 0 0 0 0,-1 0 0 0 0,1 0 0 0 0,0 0 0 0 0,-1 0 0 0 0,1 0 0 0 0,-1 1 0 0 0,1-1 0 0 0,-1 0 0 0 0,1 0 0 0 0,-1 1 0 0 0,1-1 0 0 0,-1 0 0 0 0,1 1 0 0 0,-1-1 0 0 0,1 0 0 0 0,-1 1 0 0 0,1-1 0 0 0,-1 1 0 0 0,0-1 0 0 0,1 1 0 0 0,-1-1 0 0 0,0 1 0 0 0,1-1 0 0 0,-1 1 0 0 0,0-1 0 0 0,0 1 0 0 0,1-1 0 0 0,-1 1 0 0 0,0-1 1 0 0,0 1-1 0 0,0-1 0 0 0,0 1 0 0 0,0 0 0 0 0,0-1 0 0 0,0 1 0 0 0,0-1 0 0 0,0 1 0 0 0,0 0 0 0 0,0-1 0 0 0,0 1 0 0 0,-1 0 0 0 0,-2 47 94 0 0,3-47-81 0 0,-35 169 413 0 0,22-119-352 0 0,2 0-1 0 0,3 1 1 0 0,-2 42-74 0 0,10-87 5 0 0,-1-1-5 0 0,0 1 0 0 0,0 0 1 0 0,1 0-1 0 0,0-1 0 0 0,1 1 0 0 0,-1 0 0 0 0,1-1 1 0 0,0 1-1 0 0,1-1 0 0 0,0 1 0 0 0,0-1 1 0 0,0 1-1 0 0,1-1 0 0 0,0 0 0 0 0,0 0 1 0 0,0-1-1 0 0,1 1 0 0 0,1 1 0 0 0,-3-6 6 0 0,0 1 1 0 0,1 0-1 0 0,-1-1 1 0 0,1 0-1 0 0,0 0 1 0 0,-1 1-1 0 0,1-2 0 0 0,0 1 1 0 0,0 0-1 0 0,-1 0 1 0 0,1-1-1 0 0,0 0 1 0 0,0 1-1 0 0,0-1 0 0 0,0 0 1 0 0,0 0-1 0 0,0-1 1 0 0,0 1-1 0 0,-1-1 1 0 0,1 1-1 0 0,0-1 0 0 0,0 0 1 0 0,0 0-1 0 0,-1 0 1 0 0,1 0-1 0 0,-1-1 1 0 0,1 1-1 0 0,1-2-6 0 0,64-49 277 0 0,116-142-106 0 0,-121 123-95 0 0,3 3 0 0 0,3 2 0 0 0,10-2-76 0 0,-5 23-245 0 0,-72 76 230 0 0,-5-6 76 0 0,0-1 1 0 0,-2 0-1 0 0,0 0 0 0 0,-2-1 1 0 0,0 1-1 0 0,-2-1 0 0 0,-3 4-61 0 0,-15 46 147 0 0,19-48-97 0 0,2-1 0 0 0,0 2 0 0 0,2-1 0 0 0,1 0 0 0 0,0 1 0 0 0,2 19-50 0 0,2-38-13 0 0,0 0-1 0 0,0 1 1 0 0,1-1-1 0 0,0 0 1 0 0,0 0-1 0 0,1 0 1 0 0,0 0-1 0 0,0-1 1 0 0,0 1-1 0 0,1-1 1 0 0,0 0-1 0 0,0 0 1 0 0,1 0-1 0 0,0 0 1 0 0,4 4 13 0 0,9-4-4056 0 0,-14-26-10014 0 0,-4 12 7609 0 0</inkml:trace>
  <inkml:trace contextRef="#ctx0" brushRef="#br0" timeOffset="585.282">403 210 8386 0 0,'0'0'1863'0'0,"0"0"-16"0"0,0 0 56 0 0,0 0-95 0 0,0 0-214 0 0,0 0-290 0 0,0 0-289 0 0,0 0-231 0 0,0 0-209 0 0,0 0-181 0 0,0 0-152 0 0,0 0-58 0 0,0 0 28 0 0,5 1 71 0 0,376 9 2484 0 0,-2 46-2440 0 0,-329-50-347 0 0,-45-9 2559 0 0,-107-81-1997 0 0,-22-71-2827 0 0,115 137 563 0 0,5 8-1114 0 0,-2 1-5330 0 0,3 5-3478 0 0</inkml:trace>
</inkml:ink>
</file>

<file path=ppt/ink/ink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3:04.86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 0 0 0 0,'0'0'649'0'0,"0"0"454"0"0,0 0 274 0 0,0 0 200 0 0,0 0 77 0 0,0 0-12 0 0,0 0-103 0 0,0 0-198 0 0,0 0-196 0 0,0 0-189 0 0,0 4 4396 0 0,-11 122-3620 0 0,11-102-1555 0 0,-1 40 240 0 0,3 0-1 0 0,2 0 1 0 0,4 0-1 0 0,3 9-416 0 0,-2-32 149 0 0,2 1-1 0 0,2-1 1 0 0,1-1 0 0 0,2 0 0 0 0,2-1-1 0 0,6 8-148 0 0,-7-19 97 0 0,1-1-1 0 0,1-1 0 0 0,1-1 0 0 0,1 0 1 0 0,1-2-1 0 0,2 0 0 0 0,0-1 1 0 0,1-2-1 0 0,9 5-96 0 0,51 33 385 0 0,68 19 452 0 0,-112-69-244 0 0,-44-4 1982 0 0,-72-31-2509 0 0,40 19-185 0 0,0 1 1 0 0,-1 2-1 0 0,1 1 0 0 0,-1 2 1 0 0,0 2-1 0 0,-7 1 119 0 0,11-1-76 0 0,13 0 60 0 0,-126 15-290 0 0,62 25-394 0 0,124-32-562 0 0,-24-11 1354 0 0,0 0 0 0 0,-1 0 0 0 0,1-2 0 0 0,-1 0 0 0 0,1-1 0 0 0,-2-1 0 0 0,1 0 1 0 0,-1-1-1 0 0,0-1 0 0 0,0-1 0 0 0,-1 0 0 0 0,-1 0 0 0 0,11-11-92 0 0,50-45 190 0 0,-2-4 1 0 0,40-52-191 0 0,-24 27 31 0 0,-86 125-695 0 0,-2-2 728 0 0,2-7-27 0 0,-2-1 0 0 0,-1 0 0 0 0,0 1 0 0 0,-2-1 1 0 0,0 0-1 0 0,-1 0 0 0 0,-1 0 0 0 0,-4 7-37 0 0,-47 82 148 0 0,52-105-2208 0 0,4-18-12784 0 0,1 6 5241 0 0</inkml:trace>
</inkml:ink>
</file>

<file path=ppt/ink/ink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3:06.22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203 1 792 0 0,'0'0'418'0'0,"0"0"-220"0"0,0 0 17 0 0,0 0 369 0 0,0 0 488 0 0,0 0 409 0 0,0 0 219 0 0,0 0 3 0 0,0 0-83 0 0,0 0-103 0 0,0 0-88 0 0,0 5-68 0 0,-13 53 3857 0 0,-17 13-4711 0 0,3 0-1 0 0,4 2 0 0 0,2 1 1 0 0,-5 51-507 0 0,6-35 172 0 0,-16 114-140 0 0,29-151-207 0 0,7-53 102 0 0,0 0 36 0 0,12-19 465 0 0,114-297 1401 0 0,19-103-1425 0 0,-126 349 90 0 0,-19 70-461 0 0,0 0 11 0 0,0 0-33 0 0,0 0-31 0 0,0 0-16 0 0,4 22-480 0 0,48 275 1105 0 0,-8-90-541 0 0,-44-207-40 0 0,1 0 1 0 0,0 0-1 0 0,0 0 0 0 0,0 0 0 0 0,0 0 0 0 0,0 0 0 0 0,0 0 0 0 0,-1 0 1 0 0,1 0-1 0 0,0 0 0 0 0,0 0 0 0 0,0 0 0 0 0,0-1 0 0 0,0 1 1 0 0,-1 0-1 0 0,1-1 0 0 0,0 1 0 0 0,0-1 0 0 0,-1 1 0 0 0,1 0 1 0 0,0-1-1 0 0,0 0 0 0 0,-1 1 0 0 0,1-1 0 0 0,-1 1 0 0 0,1-1 0 0 0,-1 0 1 0 0,1 0-1 0 0,-1 1 0 0 0,1-1 0 0 0,-1 0 0 0 0,1 0 0 0 0,-1 1 1 0 0,0-1-1 0 0,1 0 0 0 0,-1 0 0 0 0,0 0 0 0 0,0 0 0 0 0,0 0 0 0 0,0 1 1 0 0,0-2-9 0 0,2 0 16 0 0,137-289 640 0 0,-60 148-608 0 0,-61 118-116 0 0,4 42-673 0 0,-14-7 765 0 0,-1 0 0 0 0,1 1 1 0 0,-2 0-1 0 0,1 1 0 0 0,-2-1 1 0 0,1 1-1 0 0,-2 0 1 0 0,1 1-1 0 0,-2-1 0 0 0,0 1 1 0 0,0 0-1 0 0,-1 1-24 0 0,0-5 17 0 0,42 215 175 0 0,-18-133-155 0 0,-26-91-117 0 0,0 0 0 0 0,0-1-1 0 0,1 1 1 0 0,-1 0 0 0 0,0 0-1 0 0,0 0 1 0 0,1 0 0 0 0,-1 0-1 0 0,0 0 1 0 0,1 0 0 0 0,-1 0-1 0 0,0 0 1 0 0,0 0 0 0 0,1 0-1 0 0,-1 0 1 0 0,0 0 0 0 0,0 1-1 0 0,1-1 1 0 0,-1 0 0 0 0,0 0-1 0 0,0 0 1 0 0,1 0 0 0 0,-1 0-1 0 0,0 1 1 0 0,0-1-1 0 0,0 0 1 0 0,1 0 0 0 0,-1 0-1 0 0,0 0 1 0 0,0 1 0 0 0,0-1-1 0 0,0 0 1 0 0,1 0 0 0 0,-1 1-1 0 0,0-1 81 0 0,2-28-5455 0 0,-2-7-6163 0 0,0 22 6158 0 0</inkml:trace>
</inkml:ink>
</file>

<file path=ppt/ink/ink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3:06.81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1 228 8034 0 0,'0'0'1408'0'0,"0"0"14"0"0,0 0 75 0 0,0 0 89 0 0,0 0-94 0 0,0 0-286 0 0,0 0-354 0 0,0 0-301 0 0,0 0-216 0 0,0 0-105 0 0,0 0 69 0 0,0 0 120 0 0,5 1 125 0 0,195 12 3644 0 0,22 2-3464 0 0,-146-10-522 0 0,-65 0 799 0 0,-21-5 662 0 0,-22-6-730 0 0,17 1-1024 0 0,-1-2 0 0 0,1 0 0 0 0,0-1 0 0 0,1 0 0 0 0,0-2 0 0 0,0 1 0 0 0,1-2 0 0 0,0 1 0 0 0,1-2 0 0 0,0 0 0 0 0,1 0 0 0 0,0-1 0 0 0,1-1 0 0 0,1 1 0 0 0,0-2 0 0 0,-3-6 91 0 0,2-15-3283 0 0,9 24-181 0 0,1-2-3333 0 0,0 13 6318 0 0,0-10-11564 0 0</inkml:trace>
</inkml:ink>
</file>

<file path=ppt/ink/ink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3:14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437 692 3361 0 0,'0'0'1441'0'0,"0"0"-112"0"0,0 0 142 0 0,0 0 130 0 0,0 0 98 0 0,0 0-122 0 0,0 0-289 0 0,0 0-73 0 0,0 0-100 0 0,0 0-118 0 0,0 0-132 0 0,-10-14-167 0 0,-33-43-150 0 0,41 56-516 0 0,1-1 0 0 0,0 1-1 0 0,0 0 1 0 0,-1-1-1 0 0,1 1 1 0 0,-1 0-1 0 0,1 0 1 0 0,-1 0-1 0 0,0 0 1 0 0,1 0 0 0 0,-1 1-1 0 0,0-1 1 0 0,1 0-1 0 0,-1 1 1 0 0,0 0-1 0 0,0-1 1 0 0,0 1-1 0 0,0 0 1 0 0,1 0 0 0 0,-1 0-1 0 0,0 0 1 0 0,0 0-1 0 0,0 0 1 0 0,0 0-1 0 0,0 1 1 0 0,1-1-1 0 0,-1 1 1 0 0,0-1 0 0 0,0 1-1 0 0,0 0-31 0 0,-5 1 76 0 0,-10 5-12 0 0,0 0-1 0 0,1 1 1 0 0,0 1 0 0 0,0 1-1 0 0,1 0 1 0 0,0 1-1 0 0,0 0 1 0 0,2 1-1 0 0,-10 10-63 0 0,4-2 21 0 0,0 2-1 0 0,1 0 1 0 0,1 0-1 0 0,2 2 1 0 0,0 0-1 0 0,1 1 1 0 0,2 0-1 0 0,-4 11-20 0 0,14-33-8 0 0,0 1 0 0 0,0-1 0 0 0,0 0 0 0 0,1 0 0 0 0,-1 1 0 0 0,1-1 0 0 0,0 1 0 0 0,0-1 0 0 0,1 1 0 0 0,-1 0 0 0 0,1-1 0 0 0,-1 1-1 0 0,1 0 1 0 0,0-1 0 0 0,0 1 0 0 0,1 0 0 0 0,-1-1 0 0 0,1 1 0 0 0,0-1 0 0 0,0 1 0 0 0,0-1 0 0 0,0 1 0 0 0,1-1 0 0 0,-1 0-1 0 0,1 1 1 0 0,0-1 0 0 0,0 0 0 0 0,0 0 0 0 0,1 0 0 0 0,-1 0 0 0 0,0-1 0 0 0,1 1 0 0 0,0-1 0 0 0,2 3 8 0 0,3-3 57 0 0,0 0 1 0 0,0-1 0 0 0,0 0-1 0 0,0 0 1 0 0,1-1-1 0 0,-1 0 1 0 0,0 0-1 0 0,0-1 1 0 0,0 0 0 0 0,0 0-1 0 0,0-1 1 0 0,0 0-1 0 0,0 0 1 0 0,0-1 0 0 0,-1 0-1 0 0,1 0 1 0 0,-1-1-1 0 0,0 0 1 0 0,0-1-58 0 0,127-99 801 0 0,-113 86-721 0 0,172-177 392 0 0,-129 121-393 0 0,-125 162-1662 0 0,55-75 1570 0 0,0 0 1 0 0,2 1-1 0 0,0 0 1 0 0,0 0-1 0 0,1 0 1 0 0,1 0-1 0 0,0 0 1 0 0,1 12 12 0 0,2-21 7 0 0,0 1 0 0 0,1-1 0 0 0,0 1 1 0 0,0-1-1 0 0,1 0 0 0 0,-1 1 0 0 0,1-1 1 0 0,0-1-1 0 0,1 1 0 0 0,-1 0 0 0 0,1-1 1 0 0,0 0-1 0 0,0 1 0 0 0,0-2 0 0 0,1 1 1 0 0,-1 0-1 0 0,1-1 0 0 0,0 0 0 0 0,0 0 1 0 0,0 0-1 0 0,0-1 0 0 0,0 0 0 0 0,1 0 1 0 0,-1 0-1 0 0,1 0 0 0 0,0-1 0 0 0,-1 0 1 0 0,1 0-1 0 0,0-1 0 0 0,0 0 0 0 0,-1 0 1 0 0,4 0-8 0 0,4 1 61 0 0,0 0 1 0 0,0-1-1 0 0,0-1 1 0 0,0 0-1 0 0,0-1 1 0 0,-1 0-1 0 0,1-1 0 0 0,-1 0 1 0 0,1-1-1 0 0,6-4-61 0 0,114-65 493 0 0,-131 72-488 0 0,40-28 198 0 0,-1-2 1 0 0,-1-1 0 0 0,31-34-204 0 0,135-158 137 0 0,-175 187-180 0 0,-32 60-925 0 0,-32 231 859 0 0,19-82 233 0 0,11-163-133 0 0,0-1 0 0 0,0 0 0 0 0,0 0 0 0 0,-1 0 0 0 0,-1 0 0 0 0,1 0 0 0 0,-1-1 0 0 0,0 0 0 0 0,-1 0 0 0 0,0-1 0 0 0,0 1 0 0 0,0-1 0 0 0,-1 0 0 0 0,0-1 0 0 0,0 0 0 0 0,0 0 0 0 0,-1 0 0 0 0,0-1 0 0 0,0 0 0 0 0,0 0 0 0 0,0-1 0 0 0,0 0 0 0 0,-1-1 0 0 0,1 0 0 0 0,-1 0 0 0 0,0-1 0 0 0,1 0 0 0 0,-1 0 0 0 0,0-1 0 0 0,0 0 0 0 0,-8-2 9 0 0,-63 1-216 0 0,129-6-583 0 0,146-8 1013 0 0,43 3 720 0 0,-175-8-1627 0 0,-43 9-2526 0 0,-2-1-4332 0 0,-8 5-3469 0 0</inkml:trace>
  <inkml:trace contextRef="#ctx0" brushRef="#br0" timeOffset="1486.802">2179 1041 832 0 0,'0'0'1446'0'0,"0"0"186"0"0,0 0 351 0 0,0 0 230 0 0,0 0-66 0 0,0 0-252 0 0,0 0-300 0 0,0 0-223 0 0,0 0-162 0 0,0 0-171 0 0,33-11-156 0 0,104-35-167 0 0,-52 1 344 0 0,-23-2-455 0 0,-2-3 1 0 0,-3-3-1 0 0,-2-2 1 0 0,-3-2-1 0 0,7-13-605 0 0,-53 60 20 0 0,2 0-1 0 0,-1 1 0 0 0,1 0 1 0 0,1 0-1 0 0,-1 1 0 0 0,2 0 1 0 0,-1 0-1 0 0,1 1 0 0 0,0 0 1 0 0,0 1-1 0 0,1 0 0 0 0,9-3-19 0 0,-16 10-9 0 0,0 0 0 0 0,0 1-1 0 0,0 0 1 0 0,-1 0 0 0 0,1 0 0 0 0,-1 0-1 0 0,1 0 1 0 0,-1 1 0 0 0,0-1-1 0 0,0 1 1 0 0,0 0 0 0 0,0 0 0 0 0,0 0-1 0 0,-1 1 1 0 0,1-1 0 0 0,-1 0-1 0 0,0 1 1 0 0,0 0 0 0 0,-1-1-1 0 0,1 1 1 0 0,-1 0 0 0 0,1 0 0 0 0,-1 0-1 0 0,0 0 1 0 0,-1 0 0 0 0,1 0-1 0 0,-1 0 1 0 0,1 0 0 0 0,-1 0 0 0 0,-1 3 9 0 0,4 19 23 0 0,-1 0 0 0 0,-2-1 0 0 0,0 1 1 0 0,-2 0-1 0 0,-1-1 0 0 0,-1 1 1 0 0,-1-1-1 0 0,-1 0 0 0 0,-1 0 1 0 0,-2-1-1 0 0,0 0 0 0 0,-1 0 1 0 0,-2-1-1 0 0,0 0 0 0 0,-2-1 0 0 0,0-1 1 0 0,-1 0-1 0 0,-1-1 0 0 0,-1-1 1 0 0,-1 0-1 0 0,-15 12-23 0 0,27-26-9 0 0,0 1 0 0 0,0-1 0 0 0,-1-1 0 0 0,1 1 0 0 0,-1-1 0 0 0,0 0 0 0 0,0 0 0 0 0,-1-1 0 0 0,1 0 0 0 0,-1 0 0 0 0,0-1 0 0 0,1 0 0 0 0,-1 0 0 0 0,0-1 0 0 0,0 0 0 0 0,0 0 0 0 0,0-1 0 0 0,0 0 0 0 0,-3-1 9 0 0,8-1-14 0 0,0 0 0 0 0,0 1-1 0 0,1-2 1 0 0,-1 1 0 0 0,1 0-1 0 0,-1-1 1 0 0,1 1-1 0 0,0-1 1 0 0,0 0 0 0 0,0 1-1 0 0,1-1 1 0 0,-1 0 0 0 0,0 0-1 0 0,1 0 1 0 0,0 0 0 0 0,0-1-1 0 0,0 1 1 0 0,0 0 0 0 0,0 0-1 0 0,1-1 1 0 0,-1 1 0 0 0,1 0-1 0 0,0-1 1 0 0,0 1-1 0 0,0-1 1 0 0,1 1 0 0 0,-1 0-1 0 0,1-1 1 0 0,0 0 14 0 0,-1-7-64 0 0,2 7 24 0 0,-1-1 1 0 0,1 0-1 0 0,0 1 0 0 0,0-1 0 0 0,0 1 1 0 0,1 0-1 0 0,0 0 0 0 0,0 0 0 0 0,0 0 0 0 0,0 0 1 0 0,0 0-1 0 0,1 1 0 0 0,0 0 0 0 0,0 0 1 0 0,0 0-1 0 0,0 0 0 0 0,0 0 0 0 0,0 1 0 0 0,1 0 1 0 0,-1 0-1 0 0,1 0 0 0 0,-1 0 0 0 0,1 1 1 0 0,0 0-1 0 0,0 0 0 0 0,0 0 0 0 0,0 1 0 0 0,0-1 1 0 0,4 1 39 0 0,91 31-501 0 0,-10 0 454 0 0,-77-28 100 0 0,0-1 0 0 0,0-1 0 0 0,0 0 1 0 0,0-1-1 0 0,0-1 0 0 0,0 1 0 0 0,0-2 1 0 0,0 0-1 0 0,0-1 0 0 0,0 0 0 0 0,0-1 1 0 0,-1 0-1 0 0,0-1 0 0 0,0 0 0 0 0,8-6-53 0 0,38-34 414 0 0,-3-3-1 0 0,-2-2 1 0 0,-2-2-1 0 0,32-44-413 0 0,-64 75 55 0 0,19-22-22 0 0,-1-2 1 0 0,-3-1 0 0 0,-2-2 0 0 0,-1-1-1 0 0,-3-2 1 0 0,-2 0 0 0 0,-3-2-1 0 0,-1-1 1 0 0,-4 0 0 0 0,-1-2-1 0 0,7-45-33 0 0,-24 97-5 0 0,1 3 5 0 0,0-1-1 0 0,0 1 1 0 0,0-1 0 0 0,-1 1-1 0 0,1 0 1 0 0,0-1-1 0 0,-1 1 1 0 0,1-1-1 0 0,-1 0 1 0 0,0 1-1 0 0,1-1 1 0 0,-1 1 0 0 0,0-1-1 0 0,0 1 1 0 0,0-1-1 0 0,0 0 1 0 0,0 1-1 0 0,-1-1 1 0 0,1 1 0 0 0,0-1-1 0 0,-1 1 1 0 0,1-1-1 0 0,-1 1 1 0 0,0-1-1 0 0,1 1 1 0 0,-1-1-1 0 0,0 1 1 0 0,0 0 0 0 0,0-1-1 0 0,0 1 1 0 0,0 0-1 0 0,0 0 1 0 0,0 0-1 0 0,0 0 1 0 0,0 0 0 0 0,-1 0-1 0 0,1 0 1 0 0,0 0-1 0 0,-1 0 1 0 0,1 1-1 0 0,-1-1 1 0 0,1 0-1 0 0,-1 1 1 0 0,1-1 0 0 0,-1 1-1 0 0,1 0 1 0 0,-1-1-1 0 0,1 1 1 0 0,-2 0 0 0 0,-4 3-17 0 0,0 1-1 0 0,0 0 1 0 0,0 0 0 0 0,1 1 0 0 0,-1 0-1 0 0,1 0 1 0 0,0 0 0 0 0,1 1 0 0 0,-1 0-1 0 0,1 0 1 0 0,0 0 0 0 0,0 1 0 0 0,1 0-1 0 0,0-1 1 0 0,-2 6 17 0 0,5-10 0 0 0,-18 35 16 0 0,2 2 1 0 0,1 0-1 0 0,2 1 0 0 0,1 1 0 0 0,3 0 1 0 0,1 0-1 0 0,-2 35-16 0 0,10-67 1 0 0,-6 40-1 0 0,3 0 0 0 0,2 1 1 0 0,2-1-1 0 0,3 7 0 0 0,-3-49-9 0 0,1 1 1 0 0,0-1-1 0 0,0 1 0 0 0,0-1 0 0 0,1 0 1 0 0,0 1-1 0 0,1-1 0 0 0,-1 0 0 0 0,1 0 0 0 0,1-1 1 0 0,-1 1-1 0 0,1-1 0 0 0,1 1 0 0 0,-1-1 1 0 0,1 0-1 0 0,0-1 0 0 0,0 1 0 0 0,0-1 1 0 0,1 0-1 0 0,0-1 0 0 0,5 4 9 0 0,-5-6 18 0 0,0-1-1 0 0,0 0 1 0 0,0 0-1 0 0,0-1 1 0 0,1 1-1 0 0,-1-1 1 0 0,0-1-1 0 0,0 1 0 0 0,0-1 1 0 0,1 0-1 0 0,-1 0 1 0 0,0-1-1 0 0,0 0 1 0 0,-1 0-1 0 0,1 0 1 0 0,0-1-1 0 0,3-2-17 0 0,222-142 148 0 0,-222 142-143 0 0,-9 5-8 0 0,0-1 1 0 0,1 0 0 0 0,0 0-1 0 0,-1 1 1 0 0,1-1-1 0 0,-1 1 1 0 0,1-1-1 0 0,0 0 1 0 0,-1 1 0 0 0,1-1-1 0 0,0 1 1 0 0,0-1-1 0 0,-1 1 1 0 0,1 0-1 0 0,0-1 1 0 0,0 1 0 0 0,0 0-1 0 0,0 0 1 0 0,-1-1-1 0 0,1 1 1 0 0,0 0-1 0 0,0 0 1 0 0,0 0-1 0 0,0 0 1 0 0,0 0 0 0 0,0 0-1 0 0,0 0 1 0 0,-1 0-1 0 0,1 1 1 0 0,0-1-1 0 0,0 0 1 0 0,0 0 0 0 0,0 1-1 0 0,-1-1 1 0 0,1 1-1 0 0,0-1 1 0 0,0 0-1 0 0,-1 1 1 0 0,1 0 0 0 0,0-1-1 0 0,0 1 1 0 0,-1-1-1 0 0,1 1 1 0 0,-1 0-1 0 0,1-1 1 0 0,-1 1 0 0 0,1 0-1 0 0,-1 0 1 0 0,1-1-1 0 0,-1 1 1 0 0,0 0-1 0 0,1 0 1 0 0,-1 0 0 0 0,0 0-1 0 0,0 0 1 0 0,0-1-1 0 0,1 1 1 0 0,-1 0-1 0 0,0 0 1 0 0,0 0 0 0 0,0 0 1 0 0,-33 226 624 0 0,28-138-496 0 0,5-88-193 0 0,1 1 0 0 0,0-1 0 0 0,0 0 0 0 0,-1 1 0 0 0,1-1 0 0 0,0 0-1 0 0,0 0 1 0 0,0 0 0 0 0,0 0 0 0 0,0 0 0 0 0,1 0 0 0 0,-1 0 0 0 0,0 0 0 0 0,0 0 0 0 0,1-1 0 0 0,-1 1 0 0 0,0-1 0 0 0,1 1 0 0 0,-1 0 0 0 0,0-1 0 0 0,1 0-1 0 0,-1 1 1 0 0,1-1 0 0 0,-1 0 0 0 0,1 0 0 0 0,-1 0 0 0 0,1 0 0 0 0,-1 0 0 0 0,1 0 0 0 0,-1 0 0 0 0,1-1 0 0 0,-1 1 0 0 0,0 0 0 0 0,1-1 0 0 0,-1 1-1 0 0,1-1 67 0 0,18-6-4691 0 0,-4 0-4112 0 0,-7 4-40 0 0</inkml:trace>
  <inkml:trace contextRef="#ctx0" brushRef="#br0" timeOffset="1814.32">4424 548 11226 0 0,'0'0'1927'0'0,"0"0"-286"0"0,0 0-196 0 0,0 0-182 0 0,0 0-264 0 0,0 0-301 0 0,0 0-233 0 0,0 0-171 0 0,-24 36-129 0 0,-74 111-68 0 0,61-61-17 0 0,36-81-79 0 0,-1-1-1 0 0,0 1 1 0 0,1 0-1 0 0,0 0 1 0 0,0 0-1 0 0,0 0 1 0 0,1 0-1 0 0,0 0 1 0 0,0 0-1 0 0,0 0 1 0 0,1 0-1 0 0,-1 0 1 0 0,1 0-1 0 0,0 0 1 0 0,1 0-1 0 0,-1 0 1 0 0,1 0-1 0 0,0-1 1 0 0,0 1-1 0 0,0-1 1 0 0,1 1-1 0 0,0-1 1 0 0,0 0-1 0 0,0 0 1 0 0,0 0-1 0 0,0 0 1 0 0,1-1-1 0 0,0 1 1 0 0,0-1-1 0 0,0 0 1 0 0,0 0-1 0 0,0-1 1 0 0,0 1-1 0 0,1-1 1 0 0,0 0-1 0 0,-1 0 1 0 0,1 0-1 0 0,0 0 0 0 0,4-2 125 0 0,0 0 0 0 0,0-1 0 0 0,0 0 0 0 0,0 0 0 0 0,0-1 0 0 0,-1 0 0 0 0,1 0 0 0 0,0-1-1 0 0,-1-1 1 0 0,0 1 0 0 0,0-1 0 0 0,0 0 0 0 0,0-1 0 0 0,0 0 0 0 0,-1 0 0 0 0,0-1 0 0 0,0 0 0 0 0,-1 0 0 0 0,1 0 0 0 0,-1-1 0 0 0,2-4-125 0 0,4-3 189 0 0,-2-2-1 0 0,1 1 1 0 0,-2-1 0 0 0,0-1 0 0 0,-1 0-1 0 0,0 0 1 0 0,-2 0 0 0 0,0-1 0 0 0,-1 0 0 0 0,0-2-189 0 0,-3 14-43 0 0,-1 1 0 0 0,1-1 0 0 0,-1 0 0 0 0,0 0 0 0 0,0 0 1 0 0,-1 0-1 0 0,0 0 0 0 0,0 0 0 0 0,0 1 0 0 0,-1-1 1 0 0,0 0-1 0 0,0 0 0 0 0,0 0 0 0 0,-1 1 0 0 0,0-1 0 0 0,0 0 1 0 0,0 1-1 0 0,-1 0 0 0 0,1-1 0 0 0,-1 1 0 0 0,-1 0 0 0 0,1 1 1 0 0,-1-1-1 0 0,0 0 0 0 0,0 1 0 0 0,0 0 0 0 0,-1 0 0 0 0,1 0 1 0 0,-1 1-1 0 0,0 0 0 0 0,0-1 0 0 0,0 2 0 0 0,0-1 0 0 0,-1 0 1 0 0,-2 0 42 0 0,2 1-328 0 0,0 1 0 0 0,-1-1 0 0 0,1 1 0 0 0,0 0 0 0 0,-1 0 0 0 0,1 1 0 0 0,-1 0 0 0 0,1 0 0 0 0,-1 1 0 0 0,1-1 0 0 0,0 1 0 0 0,-1 1 0 0 0,1-1 0 0 0,-2 2 328 0 0,-48 30-11442 0 0,43-18 4144 0 0</inkml:trace>
  <inkml:trace contextRef="#ctx0" brushRef="#br0" timeOffset="2280.125">4851 659 14475 0 0,'0'0'1953'0'0,"0"0"-519"0"0,0 0-313 0 0,0 0-270 0 0,0 0-274 0 0,0 0-166 0 0,0 0-102 0 0,0 0-97 0 0,0 0-84 0 0,0 0-76 0 0,0 0-57 0 0,0 0-31 0 0,-20 31 13 0 0,-62 96-2 0 0,62-79-21 0 0,23-45 43 0 0,0-1 46 0 0,0 0 1 0 0,0 0-1 0 0,1 0 1 0 0,-1-1-1 0 0,0 1 1 0 0,1-1-1 0 0,-1 0 1 0 0,1 0 0 0 0,0 0-1 0 0,-1 0 1 0 0,1-1-1 0 0,-1 1 1 0 0,1-1-1 0 0,0 0 1 0 0,0 0 0 0 0,-1-1-1 0 0,1 1 1 0 0,0-1-1 0 0,-1 1 1 0 0,1-1-1 0 0,-1 0 1 0 0,1-1-1 0 0,-1 1 1 0 0,1 0 0 0 0,-1-1-1 0 0,0 0 1 0 0,2-1-44 0 0,0 1 63 0 0,17-7 174 0 0,0-2 1 0 0,-1-1 0 0 0,0 0 0 0 0,-1-2-1 0 0,-1 0 1 0 0,5-6-238 0 0,114-67 466 0 0,-137 86-482 0 0,0 1 0 0 0,-1-1-1 0 0,1 1 1 0 0,0 0 0 0 0,0 0 0 0 0,0-1 0 0 0,0 1 0 0 0,0 0-1 0 0,-1 0 1 0 0,1 0 0 0 0,0 0 0 0 0,0 0 0 0 0,0 0 0 0 0,0 0-1 0 0,0 0 1 0 0,0 1 0 0 0,-1-1 0 0 0,1 0 0 0 0,0 0 0 0 0,0 1-1 0 0,0-1 1 0 0,-1 1 0 0 0,1-1 0 0 0,0 0 0 0 0,0 1-1 0 0,-1-1 1 0 0,1 1 0 0 0,0 0 0 0 0,-1-1 0 0 0,1 1 0 0 0,0 0-1 0 0,-1-1 1 0 0,1 1 0 0 0,-1 0 0 0 0,1-1 0 0 0,-1 1 0 0 0,0 0-1 0 0,1 0 1 0 0,-1 0 0 0 0,0 0 0 0 0,0-1 0 0 0,1 1 0 0 0,-1 0-1 0 0,0 0 1 0 0,0 0 0 0 0,0 0 0 0 0,0 0 0 0 0,0 0 0 0 0,0-1-1 0 0,0 1 1 0 0,0 0 0 0 0,0 0 0 0 0,-1 0 0 0 0,1 0 0 0 0,0 0-1 0 0,-1-1 1 0 0,1 1 0 0 0,0 0 0 0 0,-1 0 0 0 0,1-1 0 0 0,-1 1-1 0 0,0 0 17 0 0,1 13 52 0 0,-1-11-57 0 0,1 1-1 0 0,0-1 1 0 0,0 1 0 0 0,0-1 0 0 0,1 1-1 0 0,-1-1 1 0 0,1 1 0 0 0,0-1-1 0 0,0 1 1 0 0,0-1 0 0 0,0 0-1 0 0,0 0 1 0 0,1 1 0 0 0,-1-1-1 0 0,1 0 1 0 0,0 0 0 0 0,0 0 0 0 0,0-1-1 0 0,1 1 1 0 0,-1 0 0 0 0,1-1-1 0 0,-1 0 1 0 0,1 1 0 0 0,0-1-1 0 0,0 0 1 0 0,0 0 0 0 0,0-1 0 0 0,0 1-1 0 0,0-1 1 0 0,0 1 0 0 0,1-1-1 0 0,-1 0 1 0 0,0 0 0 0 0,1 0-1 0 0,-1-1 1 0 0,1 1 0 0 0,-1-1 0 0 0,1 0-1 0 0,-1 0 1 0 0,1 0 0 0 0,1-1 5 0 0,9-1 142 0 0,1-1 0 0 0,-1 0 1 0 0,0-1-1 0 0,0 0 0 0 0,0-2 1 0 0,-1 1-1 0 0,1-2 1 0 0,-1 0-1 0 0,-1 0 0 0 0,1-1 1 0 0,-1-1-1 0 0,-1 0 0 0 0,0 0 1 0 0,0-1-1 0 0,-1-1 0 0 0,8-9-142 0 0,10-7 398 0 0,-15 16-315 0 0,-1-1 0 0 0,-1 0-1 0 0,0-1 1 0 0,0-1 0 0 0,-1 1 0 0 0,-1-2 0 0 0,0 1 0 0 0,-2-1-1 0 0,1-1-82 0 0,-2-17-1760 0 0,-13 32-9530 0 0,3 1-524 0 0</inkml:trace>
  <inkml:trace contextRef="#ctx0" brushRef="#br0" timeOffset="2695.697">5724 872 17316 0 0,'0'0'1677'0'0,"0"0"-298"0"0,0 0-96 0 0,0 0-140 0 0,0 0-291 0 0,0 0-274 0 0,0 0-137 0 0,0 0-85 0 0,0 0-37 0 0,0 0-27 0 0,0 0-32 0 0,0 0-94 0 0,0 0-52 0 0,20-26-11 0 0,62-82-47 0 0,15 0 20 0 0,-68 89-1243 0 0,-24 45-264 0 0,-4-19 1463 0 0,2 0-1 0 0,-1 0 1 0 0,1-1-1 0 0,0 1 1 0 0,0-1-1 0 0,1 0 1 0 0,-1 0 0 0 0,1 0-1 0 0,1 0 1 0 0,-1 0-1 0 0,1-1 1 0 0,0 0-1 0 0,0 0 1 0 0,1 0 0 0 0,0-1-1 0 0,-1 0 1 0 0,2 0-1 0 0,-1 0 1 0 0,0-1-1 0 0,1 0 1 0 0,-1 0-1 0 0,1-1 1 0 0,0 1 0 0 0,0-2-1 0 0,0 1 1 0 0,0-1-1 0 0,0 0 1 0 0,0 0-1 0 0,0-1 1 0 0,0 0-1 0 0,1 0 1 0 0,-1 0 0 0 0,0-1-32 0 0,20-2 298 0 0,1-1 1 0 0,-1-2 0 0 0,-1 0 0 0 0,1-2-1 0 0,-1-1 1 0 0,0-1 0 0 0,-1-1-1 0 0,0-1 1 0 0,-1-1 0 0 0,-1-1 0 0 0,0-1-1 0 0,-1-2 1 0 0,16-14-299 0 0,-28 24-51 0 0,-1 0-1 0 0,0-1 1 0 0,0 0-1 0 0,-1-1 1 0 0,1 1 0 0 0,-2-2-1 0 0,0 1 1 0 0,0-1-1 0 0,0 0 1 0 0,-2-1 0 0 0,1 1-1 0 0,-1-1 1 0 0,-1 0-1 0 0,0-1 1 0 0,0 1 0 0 0,-1-1-1 0 0,-1 0 1 0 0,0 1-1 0 0,0-1 1 0 0,-1-5 51 0 0,-3 0-2642 0 0,-2 8-2626 0 0,1 1-7290 0 0</inkml:trace>
</inkml:ink>
</file>

<file path=ppt/ink/ink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3:41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273 122 1392 0 0,'0'0'1802'0'0,"0"0"-254"0"0,0 0-63 0 0,0 0 52 0 0,0 0 73 0 0,0 0-82 0 0,0 0-258 0 0,0 0-261 0 0,0 0-303 0 0,0 0-285 0 0,0 0-166 0 0,-3 9-126 0 0,-134 269 561 0 0,5-65 121 0 0,269-363 2111 0 0,-74 84-2694 0 0,242-287 360 0 0,-264 301-448 0 0,-41 52-177 0 0,0 0-65 0 0,0 22-255 0 0,-33 301 1217 0 0,32-319-851 0 0,0 1 0 0 0,0 0-1 0 0,0 0 1 0 0,1 0 0 0 0,0-1 0 0 0,0 1-1 0 0,0 0 1 0 0,1 0 0 0 0,-1 0 0 0 0,1 0-1 0 0,0-1 1 0 0,1 1 0 0 0,-1 0 0 0 0,1-1-1 0 0,0 1 1 0 0,0-1 0 0 0,0 1 0 0 0,1-1-1 0 0,-1 0 1 0 0,1 0 0 0 0,0 0 0 0 0,0-1 0 0 0,1 1-1 0 0,-1-1 1 0 0,1 1 0 0 0,-1-1 0 0 0,1 0-1 0 0,0 0 1 0 0,0-1 0 0 0,1 1 0 0 0,-1-1-1 0 0,0 0 1 0 0,1 0 0 0 0,0-1 0 0 0,-1 1-1 0 0,1-1 1 0 0,4 1-9 0 0,-2-4 55 0 0,1-1-1 0 0,-1 1 1 0 0,0-1-1 0 0,0 0 1 0 0,0-1-1 0 0,-1 0 1 0 0,1 0-1 0 0,-1 0 1 0 0,0-1-1 0 0,0 0 1 0 0,-1 0-1 0 0,1 0 1 0 0,-1-1-1 0 0,1-1-54 0 0,3-2 47 0 0,217-248 71 0 0,-202 229-139 0 0,93-83-110 0 0,-113 133-314 0 0,-49 157 1192 0 0,41-168-725 0 0,0 1 1 0 0,1-1-1 0 0,0 1 1 0 0,1 0-1 0 0,0-1 0 0 0,1 1 1 0 0,0 0-1 0 0,1 0 1 0 0,0 0-1 0 0,1 0 1 0 0,0 0-1 0 0,1 0 1 0 0,0 0-1 0 0,1 0 1 0 0,1-1-1 0 0,0 0 1 0 0,0 1-1 0 0,1-1 1 0 0,0-1-1 0 0,5 8-22 0 0,14-9-1543 0 0,-15-24-8191 0 0,-9 11-939 0 0</inkml:trace>
</inkml:ink>
</file>

<file path=ppt/ink/ink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3:47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1 214 0 0 0,'0'0'1091'0'0,"0"0"32"0"0,0 0-14 0 0,0 0 88 0 0,0 0 115 0 0,0 0 34 0 0,0 0-84 0 0,0 0-157 0 0,0 0-230 0 0,0 0-229 0 0,0 0-198 0 0,0 0-170 0 0,0 0-81 0 0,30 3 2172 0 0,139 0 1572 0 0,85 16-2712 0 0,-109 2-962 0 0,-103-13-178 0 0,-42-8-41 0 0,-1 0 0 0 0,1 0 0 0 0,0 1 0 0 0,0-1 0 0 0,0 0 0 0 0,-1 0 0 0 0,1 0 0 0 0,0 0 0 0 0,0 0 0 0 0,0 1 0 0 0,0-1 0 0 0,0 0 0 0 0,-1 0 0 0 0,1 0 0 0 0,0 0 0 0 0,0 1 0 0 0,0-1 0 0 0,0 0 0 0 0,0 0 0 0 0,0 1 0 0 0,0-1 0 0 0,0 0 0 0 0,0 0 0 0 0,-1 0 0 0 0,1 1 0 0 0,0-1 0 0 0,0 0 0 0 0,0 0 0 0 0,0 1 0 0 0,0-1 0 0 0,1 0 0 0 0,-1 0 0 0 0,0 0 0 0 0,0 1 0 0 0,0-1 0 0 0,0 0 0 0 0,0 0 0 0 0,0 1-48 0 0,-28-5 790 0 0,15-2-649 0 0,0-1 1 0 0,1-1-1 0 0,0-1 0 0 0,0 1 0 0 0,1-2 0 0 0,0 0 1 0 0,1 0-1 0 0,0-1 0 0 0,-1-2-141 0 0,-99-119 69 0 0,94 110-119 0 0,-2-3-4296 0 0,17 24 1229 0 0,1 1-2519 0 0,0 0-5053 0 0</inkml:trace>
</inkml:ink>
</file>

<file path=ppt/ink/ink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4:03.3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 0 0 0,'0'0'1266'0'0,"0"0"-662"0"0,0 0-391 0 0,0 0-57 0 0,0 0 114 0 0,0 0 147 0 0,0 0 80 0 0,0 0 5 0 0,0 0-13 0 0,0 0 30 0 0,0 0 63 0 0,8 0 43 0 0,370-4 5952 0 0,-313 8-6690 0 0,-65-4-72 0 0,3 0-2003 0 0,-2 0-7085 0 0,-1 0 8315 0 0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0.0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1 8514 0 0,'0'0'4753'0'0,"0"0"-3497"0"0,0 0-320 0 0,0 0 25 0 0,0 0-209 0 0,0 0-264 0 0,0 0-224 0 0,0 0-176 0 0,0 0-128 0 0,0 0-144 0 0,0 0-200 0 0,0 0-336 0 0,0 0-513 0 0,0 0-623 0 0,-26 173-1313 0 0,26-170-1872 0 0,0-3-344 0 0</inkml:trace>
</inkml:ink>
</file>

<file path=ppt/ink/ink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4:03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 0 0 0,'0'0'593'0'0,"0"0"282"0"0,0 0 147 0 0,0 0 17 0 0,0 0-39 0 0,0 0-48 0 0,0 0-56 0 0,0 0-89 0 0,9 0-97 0 0,29 0 49 0 0,-15 0 3025 0 0,45 7-194 0 0,79-14-1729 0 0,-75 0-1654 0 0,-41 6-7854 0 0,-22 1 2728 0 0,-8 0-610 0 0</inkml:trace>
</inkml:ink>
</file>

<file path=ppt/ink/ink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4:05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598 351 1448 0 0,'0'0'1497'0'0,"0"0"-141"0"0,0 0-61 0 0,0 0 85 0 0,0 0 107 0 0,0 0-4 0 0,0 0-103 0 0,0 0-202 0 0,0 0-248 0 0,0 0-246 0 0,0 0-220 0 0,0 0-169 0 0,-2 5-90 0 0,-18 46 384 0 0,2 1 1 0 0,3 1-1 0 0,3 0 1 0 0,1 1-1 0 0,-2 43-589 0 0,7-58-12 0 0,-33 211-264 0 0,32-226-1469 0 0,3-38-5414 0 0,6-42-1187 0 0,0 44 7855 0 0</inkml:trace>
  <inkml:trace contextRef="#ctx0" brushRef="#br0" timeOffset="284.792">136 292 4241 0 0,'0'0'545'0'0,"0"0"-158"0"0,0 0-19 0 0,0 0 199 0 0,0 0 321 0 0,0 0 284 0 0,0 0 139 0 0,0 0-18 0 0,0 0-160 0 0,0 0-189 0 0,0 0-158 0 0,0 0-122 0 0,31 5-18 0 0,97 15 24 0 0,85-12 2246 0 0,90-12-2292 0 0,-244 13-1120 0 0,-26 8-2817 0 0,-29 16-8804 0 0,-5-29 8888 0 0</inkml:trace>
  <inkml:trace contextRef="#ctx0" brushRef="#br0" timeOffset="599.592">0 1094 5785 0 0,'0'0'732'0'0,"0"0"-15"0"0,0 0 316 0 0,0 0 421 0 0,0 0 186 0 0,0 0-74 0 0,0 0-197 0 0,0 0-192 0 0,0 0-136 0 0,36-3-139 0 0,114-12-127 0 0,148-14 2272 0 0,-278 26-3631 0 0,93-19 1380 0 0,-77 11-4772 0 0,0-5-5372 0 0,-31 12 1222 0 0</inkml:trace>
  <inkml:trace contextRef="#ctx0" brushRef="#br0" timeOffset="1038.576">236 38 1312 0 0,'0'0'830'0'0,"0"0"42"0"0,0 0 276 0 0,0 0 354 0 0,0 0 233 0 0,0 0 75 0 0,0 0-81 0 0,0 0-136 0 0,0 0-157 0 0,0 0-192 0 0,0 0-158 0 0,0 0-151 0 0,0 0-118 0 0,18-5-77 0 0,58-15-80 0 0,3 12 829 0 0,129 4-577 0 0,-44 11-1091 0 0,-85-2-1213 0 0,-27 2-3694 0 0,-30-5 355 0 0,-10-1-5707 0 0</inkml:trace>
  <inkml:trace contextRef="#ctx0" brushRef="#br0" timeOffset="1704.187">1633 660 3281 0 0,'0'0'1480'0'0,"0"0"55"0"0,0 0 124 0 0,0 0 132 0 0,0 0 21 0 0,0 0-186 0 0,0 0-307 0 0,0 0-385 0 0,0 0-357 0 0,0 0-242 0 0,0 0-172 0 0,0 0-75 0 0,0 0 5 0 0,-5 4 23 0 0,-42 66 521 0 0,34-47-605 0 0,-1 0-1 0 0,-2 0 1 0 0,0-2-1 0 0,-2 0 0 0 0,0 0 1 0 0,-1-2-1 0 0,-1-1 1 0 0,0 0-1 0 0,-2-1 1 0 0,0-2-1 0 0,-1 0 0 0 0,0-1 1 0 0,-1-1-1 0 0,-1-2 1 0 0,0 0-1 0 0,0-2 0 0 0,-1 0 1 0 0,-4-1-32 0 0,26-6-12 0 0,-1 0 0 0 0,1 0 1 0 0,-1-1-1 0 0,1 0 0 0 0,-1 0 1 0 0,0 0-1 0 0,1 0 0 0 0,-1-1 1 0 0,0 1-1 0 0,0-1 0 0 0,1 0 0 0 0,-1-1 1 0 0,0 1-1 0 0,0-1 0 0 0,1 0 1 0 0,-1 0-1 0 0,0-1 0 0 0,1 1 1 0 0,-1-1-1 0 0,1 0 0 0 0,0 0 1 0 0,0-1-1 0 0,0 1 0 0 0,0-1 0 0 0,0 0 1 0 0,0 0-1 0 0,1 0 0 0 0,-1 0 1 0 0,1-1-1 0 0,0 1 0 0 0,0-1 1 0 0,0 0-1 0 0,0 0 0 0 0,1 0 0 0 0,0-1 12 0 0,-1-4 20 0 0,1-1-1 0 0,1 1 0 0 0,0-1 1 0 0,0 0-1 0 0,1 1 0 0 0,0-1 0 0 0,1 0 1 0 0,0 1-1 0 0,0-1 0 0 0,1 0 1 0 0,0 1-1 0 0,1 0 0 0 0,0-1 0 0 0,1 1 1 0 0,0 0-1 0 0,0 1 0 0 0,1-1 1 0 0,0 1-1 0 0,0 0 0 0 0,1 0 0 0 0,0 0 1 0 0,0 1-1 0 0,1 0 0 0 0,0 0 1 0 0,0 1-1 0 0,5-4-19 0 0,-10 8 20 0 0,1 0 1 0 0,-1 1-1 0 0,1-1 1 0 0,0 0-1 0 0,0 1 1 0 0,-1-1-1 0 0,1 1 0 0 0,0 0 1 0 0,0 0-1 0 0,0 0 1 0 0,0 1-1 0 0,0-1 1 0 0,1 1-1 0 0,-1-1 1 0 0,0 1-1 0 0,0 0 0 0 0,0 0 1 0 0,0 0-1 0 0,0 1 1 0 0,0-1-1 0 0,1 1 1 0 0,-1 0-1 0 0,0 0 1 0 0,0 0-1 0 0,-1 0 0 0 0,1 0 1 0 0,0 1-1 0 0,0-1-20 0 0,75 62 560 0 0,-42-30-208 0 0,2-2 2 0 0,2-2 1 0 0,0-1-1 0 0,2-2 0 0 0,2-2 1 0 0,0-2-1 0 0,3-1-354 0 0,41-3-316 0 0,-83-34-4722 0 0,-7 4-2301 0 0,2 11 5762 0 0,0-3-5867 0 0</inkml:trace>
  <inkml:trace contextRef="#ctx0" brushRef="#br0" timeOffset="2132.822">1062 391 5081 0 0,'0'0'1506'0'0,"0"0"-79"0"0,0 0 34 0 0,0 0 49 0 0,0 0-18 0 0,0 0-123 0 0,0 0-224 0 0,0 0-286 0 0,0 0-236 0 0,0 0-123 0 0,0 0-45 0 0,0 0-6 0 0,17-6 1 0 0,52-22-24 0 0,38 17 708 0 0,-75 12-903 0 0,158 32 418 0 0,-148-22-541 0 0,-42-12-65 0 0,0 1 0 0 0,-1 0 0 0 0,1 0 0 0 0,0-1-1 0 0,0 1 1 0 0,-1 0 0 0 0,1-1 0 0 0,0 1 0 0 0,0-1 0 0 0,0 1 0 0 0,0 0 0 0 0,-1-1-1 0 0,1 1 1 0 0,0 0 0 0 0,0-1 0 0 0,0 1 0 0 0,0-1 0 0 0,0 1 0 0 0,0 0-1 0 0,0-1 1 0 0,0 1 0 0 0,0-1 0 0 0,0 1 0 0 0,0-1 0 0 0,0 1 0 0 0,0 0 0 0 0,0-1-1 0 0,1 1 1 0 0,-1 0 0 0 0,0-1 0 0 0,0 1 0 0 0,0-1 0 0 0,1 1 0 0 0,-1 0 0 0 0,0-1-1 0 0,0 1 1 0 0,1 0 0 0 0,-1 0 0 0 0,0-1 0 0 0,0 1 0 0 0,1 0 0 0 0,-1 0-1 0 0,0-1 1 0 0,1 1 0 0 0,-1 0 0 0 0,1 0 0 0 0,-1 0 0 0 0,0-1 0 0 0,1 1 0 0 0,-1 0-1 0 0,1 0 1 0 0,-1 0 0 0 0,0 0 0 0 0,1 0 0 0 0,-1 0 0 0 0,1 0 0 0 0,-1 0-1 0 0,0 0 1 0 0,1 0 0 0 0,-1 0 0 0 0,1 0 0 0 0,-1 0 0 0 0,0 0 0 0 0,1 1 0 0 0,-1-1-43 0 0,-22-29 302 0 0,-110-125 691 0 0,102 100-1199 0 0,25 28-2638 0 0,11 18-6353 0 0,-4 7 5654 0 0,3-2-5624 0 0</inkml:trace>
</inkml:ink>
</file>

<file path=ppt/ink/ink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4:13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1 236 4185 0 0,'0'0'912'0'0,"0"0"-37"0"0,0 0 132 0 0,0 0 218 0 0,0 0 133 0 0,0 0-64 0 0,0 0-143 0 0,38-3-133 0 0,121-7-151 0 0,324 4 2582 0 0,-303 17-2603 0 0,-229-11 2604 0 0,-1-8-3280 0 0,0-2 1 0 0,1-2 0 0 0,1-2-1 0 0,-32-15-170 0 0,68 24 42 0 0,0 1-1 0 0,0-2 0 0 0,0 0 1 0 0,1 0-1 0 0,0-1 0 0 0,1 0 1 0 0,-1-1-1 0 0,1 0 1 0 0,1-1-1 0 0,0 0 0 0 0,0 0 1 0 0,-4-7-42 0 0,12 15-80 0 0,1 0 1 0 0,0 0 0 0 0,-1 0 0 0 0,1 0 0 0 0,-1 0 0 0 0,1 0 0 0 0,0 0 0 0 0,0 0 0 0 0,0-1 0 0 0,0 1 0 0 0,0 0 0 0 0,0 0 0 0 0,0 0 0 0 0,0 0 0 0 0,0 0 0 0 0,0 0 0 0 0,1-1 0 0 0,-1 1 0 0 0,0 0 0 0 0,1 0-1 0 0,-1 0 1 0 0,1 0 0 0 0,-1 0 0 0 0,1 0 0 0 0,0 0 0 0 0,-1 0 0 0 0,1 0 0 0 0,0 1 0 0 0,0-1 0 0 0,-1 0 0 0 0,1 0 0 0 0,0 1 0 0 0,0-1 0 0 0,0 0 0 0 0,0 1 0 0 0,0-1 0 0 0,0 1 0 0 0,0-1 0 0 0,0 1 0 0 0,0-1-1 0 0,0 1 1 0 0,0 0 0 0 0,1 0 79 0 0,49-16-10250 0 0,-51 16 10045 0 0,17-1-8756 0 0</inkml:trace>
</inkml:ink>
</file>

<file path=ppt/ink/ink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4:17.7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7362 0 0,'0'0'3386'0'0,"0"0"-2098"0"0,0 0-543 0 0,0 0 298 0 0,0 0 298 0 0,0 0 104 0 0,0 0-95 0 0,0 0-219 0 0,0 0-166 0 0,0 0-130 0 0,0 0-140 0 0,0 0-118 0 0,0 0-99 0 0,27 1-81 0 0,84 4-75 0 0,169-3-200 0 0,-165-3-9926 0 0,-95 1-1489 0 0</inkml:trace>
</inkml:ink>
</file>

<file path=ppt/ink/ink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4:10.4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0 538 1608 0 0,'0'0'777'0'0,"0"0"-292"0"0,0 0-42 0 0,0 0 188 0 0,0 0 186 0 0,0 0 137 0 0,0 0 54 0 0,0 0-20 0 0,0 0-22 0 0,0 0-34 0 0,0 0-52 0 0,14 0-48 0 0,101-3 1615 0 0,-9-11 114 0 0,62-8-1350 0 0,-151 20-2308 0 0,35-3 2933 0 0,-38 4-6291 0 0,-6 1-5863 0 0,-10 0 6812 0 0</inkml:trace>
  <inkml:trace contextRef="#ctx0" brushRef="#br0" timeOffset="244.65">194 273 5729 0 0,'0'0'1108'0'0,"0"0"-645"0"0,0 0-188 0 0,0 0 260 0 0,0 0 380 0 0,0 0 297 0 0,0 0 69 0 0,0 0-136 0 0,0 0-205 0 0,0 0-189 0 0,0 0-162 0 0,-4 34-158 0 0,-13 107-127 0 0,4 108 288 0 0,8-128-2246 0 0,10-102-789 0 0,3-9-4194 0 0,-4-9 1101 0 0</inkml:trace>
  <inkml:trace contextRef="#ctx0" brushRef="#br0" timeOffset="877.841">818 196 2673 0 0,'0'0'721'0'0,"0"0"-461"0"0,0 0-140 0 0,0 0 234 0 0,0 0 386 0 0,0 0 320 0 0,0 0 115 0 0,0 0-26 0 0,0 0-144 0 0,0 0-148 0 0,0 0-111 0 0,0 0-121 0 0,0 0-91 0 0,-7 35-90 0 0,-23 110-71 0 0,13-16 458 0 0,10 103 34 0 0,10-214 383 0 0,2-30 2758 0 0,30-251-1878 0 0,49-19-1862 0 0,4 108-173 0 0,-88 173-102 0 0,0 0 0 0 0,0 0 0 0 0,0 0 0 0 0,0 0 0 0 0,0 1-1 0 0,0-1 1 0 0,0 0 0 0 0,0 0 0 0 0,0 0 0 0 0,1 0 0 0 0,-1 1 0 0 0,0-1 0 0 0,1 0 0 0 0,-1 0 0 0 0,1 0 0 0 0,-1 1 0 0 0,0-1 0 0 0,1 0 0 0 0,0 1 0 0 0,-1-1 0 0 0,1 0 0 0 0,-1 1 0 0 0,1-1 0 0 0,0 1 0 0 0,-1-1 0 0 0,1 1 0 0 0,0-1 0 0 0,0 1-1 0 0,-1 0 1 0 0,1-1 0 0 0,0 1 0 0 0,0 0 0 0 0,0-1 0 0 0,-1 1 0 0 0,1 0 0 0 0,0 0 0 0 0,0 0 0 0 0,0 0 0 0 0,0 0 0 0 0,0 0 0 0 0,-1 0 0 0 0,1 0 0 0 0,0 0 0 0 0,0 0 0 0 0,0 1 0 0 0,0-1 0 0 0,-1 0 0 0 0,1 0 0 0 0,0 1 0 0 0,0-1-1 0 0,-1 1 1 0 0,1-1 0 0 0,0 0 0 0 0,0 1 0 0 0,-1 0 0 0 0,1-1 0 0 0,0 1 0 0 0,-1-1 0 0 0,1 1 0 0 0,-1 0 0 0 0,1-1 0 0 0,-1 1 0 0 0,1 0 0 0 0,-1 0 0 0 0,0-1 0 0 0,1 1 0 0 0,-1 0 0 0 0,0 0 0 0 0,1 0 9 0 0,10 124-736 0 0,-11-72-4054 0 0,0-15-3546 0 0,0-33 549 0 0</inkml:trace>
  <inkml:trace contextRef="#ctx0" brushRef="#br0" timeOffset="1536.148">1306 435 2801 0 0,'0'0'1057'0'0,"0"0"-3"0"0,0 0 131 0 0,0 0 233 0 0,0 0 117 0 0,0 0-20 0 0,0 0-191 0 0,0 0-237 0 0,0 0-217 0 0,0 0-220 0 0,0 0-200 0 0,0 0-154 0 0,0 0-105 0 0,-8-1-65 0 0,-24-6-20 0 0,-11 37 183 0 0,31-15-292 0 0,1 0 0 0 0,0 1 1 0 0,1 0-1 0 0,1 0 0 0 0,0 1 0 0 0,1 0 0 0 0,1 1 1 0 0,1-1-1 0 0,0 1 0 0 0,1 2 3 0 0,3-13-11 0 0,0 1 1 0 0,0 1-1 0 0,1-1 1 0 0,0 0-1 0 0,1 0 0 0 0,-1 0 1 0 0,1 1-1 0 0,1-1 1 0 0,0 0-1 0 0,0 0 0 0 0,1 0 1 0 0,0 0-1 0 0,0 0 0 0 0,0 0 1 0 0,1 0-1 0 0,1-1 1 0 0,-1 1-1 0 0,1-1 0 0 0,0 0 1 0 0,1 0-1 0 0,0 0 1 0 0,0-1-1 0 0,0 0 0 0 0,5 4 11 0 0,-5-7 72 0 0,-1 0 0 0 0,1-1 0 0 0,1 1 0 0 0,-1-1-1 0 0,0 0 1 0 0,0-1 0 0 0,1 1 0 0 0,-1-1 0 0 0,1 0-1 0 0,0-1 1 0 0,-1 1 0 0 0,1-1 0 0 0,-1 0 0 0 0,1 0 0 0 0,0-1-1 0 0,-1 0 1 0 0,1 0 0 0 0,-1 0 0 0 0,1-1 0 0 0,-1 1-1 0 0,0-1 1 0 0,0-1 0 0 0,0 1 0 0 0,0-1 0 0 0,0 0-1 0 0,0 0 1 0 0,-1 0 0 0 0,1 0 0 0 0,-1-1 0 0 0,0 0-1 0 0,0 0 1 0 0,0 0 0 0 0,-1 0 0 0 0,1-1 0 0 0,-1 0 0 0 0,0 1-1 0 0,0-1 1 0 0,-1 0 0 0 0,1-1-72 0 0,1-3 5 0 0,0 0-1 0 0,-1 0 1 0 0,0 0 0 0 0,0 0 0 0 0,-1-1-1 0 0,0 1 1 0 0,-1-1 0 0 0,0 1-1 0 0,0-1 1 0 0,-1 1 0 0 0,-1-1 0 0 0,0-7-5 0 0,0 12-191 0 0,-1 1-1 0 0,1-1 1 0 0,-1 1 0 0 0,0-1 0 0 0,0 1 0 0 0,0 0 0 0 0,0 0 0 0 0,-1 0-1 0 0,0 0 1 0 0,0 0 0 0 0,0 1 0 0 0,0-1 0 0 0,0 1 0 0 0,-1 0 0 0 0,0 0-1 0 0,1 0 1 0 0,-3-1 191 0 0,-43-19-3751 0 0,79 29 1518 0 0,102 12 4634 0 0,-18-12-2695 0 0,-64-6-5593 0 0,-40 0 372 0 0</inkml:trace>
  <inkml:trace contextRef="#ctx0" brushRef="#br0" timeOffset="1820.021">2000 391 10074 0 0,'0'0'1272'0'0,"0"0"-125"0"0,0 0-10 0 0,0 0 19 0 0,0 0-132 0 0,0 0-222 0 0,0 0-214 0 0,0 0-224 0 0,0 0-126 0 0,-35 35-104 0 0,-106 107-101 0 0,62-54-63 0 0,-35 66-497 0 0,51-47-4990 0 0,54-89 1962 0 0,0-2-4169 0 0,8-12 7108 0 0</inkml:trace>
  <inkml:trace contextRef="#ctx0" brushRef="#br0" timeOffset="2330.415">1974 671 1760 0 0,'0'0'2038'0'0,"0"0"-934"0"0,0 0-47 0 0,0 0 246 0 0,0 0 136 0 0,0 0-113 0 0,0 0-295 0 0,-20 33-317 0 0,-61 104-231 0 0,9 6 893 0 0,48-93-871 0 0,38-83-148 0 0,2 0 0 0 0,0 1 0 0 0,3 1 0 0 0,0 0 0 0 0,2 2 0 0 0,1 0 0 0 0,2 1 0 0 0,0 2 0 0 0,2 0 0 0 0,10-6-357 0 0,-25 21 23 0 0,0 1-1 0 0,1 0 0 0 0,0 0 0 0 0,0 1 1 0 0,1 1-1 0 0,1 0 0 0 0,-1 1 0 0 0,1 0 1 0 0,0 1-1 0 0,1 1 0 0 0,-1 0 1 0 0,1 1-1 0 0,0 0 0 0 0,1 2 0 0 0,-1-1 1 0 0,5 2-23 0 0,-18 1 11 0 0,0 0 1 0 0,0 1 0 0 0,0-1 0 0 0,0 1 0 0 0,0-1-1 0 0,0 1 1 0 0,0 0 0 0 0,0 0 0 0 0,0 0 0 0 0,0 0-1 0 0,-1 0 1 0 0,1 0 0 0 0,0 1 0 0 0,-1-1 0 0 0,1 1-1 0 0,-1-1 1 0 0,1 1 0 0 0,-1-1 0 0 0,0 1 0 0 0,1 0 0 0 0,-1 0-1 0 0,0-1 1 0 0,0 1 0 0 0,0 0 0 0 0,-1 0 0 0 0,1 0-1 0 0,0 0 1 0 0,-1 0 0 0 0,1 0 0 0 0,-1 1 0 0 0,0-1-1 0 0,1 1-11 0 0,0 70 663 0 0,-4-62-550 0 0,-1-1 0 0 0,0 0 0 0 0,0 0 0 0 0,-1 0 0 0 0,0 0 0 0 0,0-1 0 0 0,-1 0 0 0 0,-1 0 0 0 0,0 0 0 0 0,0-1 0 0 0,0 0 0 0 0,-1 0 0 0 0,-7 5-113 0 0,10-10 10 0 0,-1 0-1 0 0,1 0 0 0 0,-1 0 0 0 0,1 0 0 0 0,-1-1 0 0 0,0 0 0 0 0,0 0 0 0 0,0-1 1 0 0,0 1-1 0 0,0-2 0 0 0,-1 1 0 0 0,1 0 0 0 0,0-1 0 0 0,0 0 0 0 0,-1-1 0 0 0,1 1 1 0 0,0-1-1 0 0,0-1 0 0 0,0 1 0 0 0,0-1 0 0 0,0 0 0 0 0,0 0 0 0 0,0-1 0 0 0,1 1 1 0 0,-1-1-1 0 0,1-1 0 0 0,0 1 0 0 0,0-1 0 0 0,0 0 0 0 0,-2-1-9 0 0,-35-45-4175 0 0,23-11-5820 0 0,18 49 3319 0 0</inkml:trace>
  <inkml:trace contextRef="#ctx0" brushRef="#br0" timeOffset="3769.039">2942 23 7034 0 0,'0'0'1265'0'0,"0"0"-126"0"0,0 0-39 0 0,0 0 40 0 0,0 0 50 0 0,0 0-34 0 0,0 0-99 0 0,0 0-119 0 0,0 0-133 0 0,0 0-124 0 0,0 0-110 0 0,0 0-91 0 0,-19 32-57 0 0,-61 100-53 0 0,13-16 465 0 0,24-55-773 0 0,-3-2 0 0 0,-3-2 0 0 0,-30 26-62 0 0,52-58-703 0 0,-2-1 1 0 0,0-1-1 0 0,-2-2 0 0 0,0 0 1 0 0,-3-2 702 0 0,15-7-1444 0 0,-11 5-2223 0 0,10-12-5125 0 0,16-5 5838 0 0</inkml:trace>
  <inkml:trace contextRef="#ctx0" brushRef="#br0" timeOffset="4038.034">2399 12 8682 0 0,'0'0'1301'0'0,"0"0"-252"0"0,0 0-274 0 0,0 0-115 0 0,0 0 74 0 0,0 0 153 0 0,0 0 84 0 0,0 0 3 0 0,0 0-73 0 0,0 0-143 0 0,0 0-101 0 0,0 0-53 0 0,0 0-49 0 0,21 33-15 0 0,64 105-21 0 0,-16-54 428 0 0,5-18-185 0 0,-8-9-470 0 0,-2 3 1 0 0,54 69-293 0 0,-62-67-1706 0 0,-35-45-1748 0 0,1-5-3665 0 0,-14-11-3463 0 0</inkml:trace>
  <inkml:trace contextRef="#ctx0" brushRef="#br0" timeOffset="6482.438">3183 726 376 0 0,'0'0'1778'0'0,"0"0"-523"0"0,0 0-171 0 0,0 0 84 0 0,0 0 122 0 0,0 0 91 0 0,0 0-42 0 0,0 0-78 0 0,0 0-124 0 0,0 0-125 0 0,0 0-109 0 0,0 0-104 0 0,0 0-72 0 0,10-28-39 0 0,33-89-34 0 0,24-10 1203 0 0,-44 88-1670 0 0,2 1 1 0 0,2 1-1 0 0,1 2 0 0 0,2 0 0 0 0,1 2 0 0 0,12-8-187 0 0,-42 40 59 0 0,-1 1-83 0 0,0 1 0 0 0,0-1 0 0 0,0 1 0 0 0,0-1 0 0 0,0 0 0 0 0,1 1 0 0 0,-1-1 0 0 0,0 0 0 0 0,0 1 0 0 0,0-1 0 0 0,0 0 0 0 0,1 1 0 0 0,-1-1 0 0 0,0 0 0 0 0,0 0 0 0 0,1 1 0 0 0,-1-1 0 0 0,0 0 0 0 0,0 0 0 0 0,1 1-1 0 0,-1-1 1 0 0,0 0 0 0 0,1 0 0 0 0,-1 0 0 0 0,0 0 0 0 0,1 1 0 0 0,-1-1 0 0 0,0 0 0 0 0,1 0 0 0 0,-1 0 0 0 0,0 0 0 0 0,1 0 0 0 0,-1 0 0 0 0,0 0 0 0 0,1 0 0 0 0,-1 0 0 0 0,1 0 0 0 0,-1 0 0 0 0,0 0 0 0 0,1 0 0 0 0,-1 0 0 0 0,0 0 0 0 0,1-1 0 0 0,-1 1-1 0 0,0 0 1 0 0,1 0 0 0 0,-1 0 0 0 0,0 0 0 0 0,1-1 0 0 0,-1 1 0 0 0,0 0 0 0 0,1-1 24 0 0,-1 6 11 0 0,-19 158 330 0 0,-1-22-301 0 0,20-140-27 0 0,-1 1 0 0 0,1-1 0 0 0,0 1 0 0 0,-1-1 0 0 0,1 0 0 0 0,0 1 0 0 0,0-1 0 0 0,0 1 0 0 0,0-1 0 0 0,1 1 0 0 0,-1-1-1 0 0,0 0 1 0 0,1 1 0 0 0,-1-1 0 0 0,0 1 0 0 0,1-1 0 0 0,0 0 0 0 0,-1 0 0 0 0,1 1 0 0 0,0-1 0 0 0,0 0 0 0 0,0 0 0 0 0,-1 0 0 0 0,1 0 0 0 0,0 0-1 0 0,0 0 1 0 0,1 0 0 0 0,-1 0 0 0 0,0 0 0 0 0,0 0 0 0 0,0-1 0 0 0,1 1 0 0 0,-1 0 0 0 0,0-1 0 0 0,1 1 0 0 0,-1-1 0 0 0,0 1 0 0 0,1-1-1 0 0,-1 0 1 0 0,1 0 0 0 0,-1 0 0 0 0,0 0 0 0 0,1 0 0 0 0,-1 0 0 0 0,1 0 0 0 0,-1 0 0 0 0,1 0 0 0 0,-1 0 0 0 0,0-1 0 0 0,1 1 0 0 0,-1-1 0 0 0,1 1-13 0 0,70-74 852 0 0,-60 59-768 0 0,258-320 84 0 0,-192 229-170 0 0,-81 135-688 0 0,-9 10 738 0 0,1 1 0 0 0,1 0 0 0 0,3 0 0 0 0,1 1 0 0 0,2 0 0 0 0,2 0 0 0 0,2 15-48 0 0,0-49-163 0 0,0 0 0 0 0,1 0 1 0 0,0 0-1 0 0,1 0 0 0 0,-1 0 0 0 0,1 0 1 0 0,1-1-1 0 0,-1 1 0 0 0,1-1 1 0 0,0 1-1 0 0,1-1 0 0 0,-1 0 1 0 0,1 0 162 0 0,20 2-4301 0 0,17-10-6671 0 0,-32-1 7906 0 0</inkml:trace>
  <inkml:trace contextRef="#ctx0" brushRef="#br0" timeOffset="6969.056">4669 130 2817 0 0,'0'0'1348'0'0,"0"0"118"0"0,0 0 322 0 0,0 0 202 0 0,0 0-25 0 0,0 0-287 0 0,0 0-399 0 0,0 0-237 0 0,0 0-174 0 0,0 0-123 0 0,0 0-103 0 0,0 0-95 0 0,-24 0-73 0 0,-78 2-23 0 0,34 21 197 0 0,56-15-522 0 0,-14 7-19 0 0,2 1 1 0 0,0 1 0 0 0,0 2 0 0 0,2 0-1 0 0,0 1 1 0 0,-1 4-108 0 0,16-16-28 0 0,0 1 0 0 0,0 1 0 0 0,0-1 0 0 0,1 1-1 0 0,1 0 1 0 0,0 0 0 0 0,0 1 0 0 0,1 0 0 0 0,0 0 0 0 0,1 0 0 0 0,0 0-1 0 0,1 0 1 0 0,0 1 0 0 0,1-1 0 0 0,0 0 0 0 0,1 1 0 0 0,0 0 28 0 0,0-9-1 0 0,1 0 1 0 0,-1-1 0 0 0,0 1 0 0 0,1 0-1 0 0,0-1 1 0 0,0 1 0 0 0,0-1 0 0 0,0 1-1 0 0,0-1 1 0 0,0 1 0 0 0,0-1 0 0 0,1 0 0 0 0,-1 0-1 0 0,1 0 1 0 0,0 0 0 0 0,0 0 0 0 0,0 0-1 0 0,0 0 1 0 0,0 0 0 0 0,0-1 0 0 0,0 1-1 0 0,0-1 1 0 0,1 1 0 0 0,-1-1 0 0 0,0 0-1 0 0,1 0 1 0 0,-1 0 0 0 0,1 0 0 0 0,0-1-1 0 0,-1 1 1 0 0,1-1 0 0 0,0 1 0 0 0,-1-1 0 0 0,1 0-1 0 0,0 0 1 0 0,-1 0 0 0 0,1 0 0 0 0,0-1 0 0 0,103-22 662 0 0,-42-8-520 0 0,-2-3 0 0 0,-1-3 0 0 0,-2-2 0 0 0,2-6-142 0 0,49-32 62 0 0,-60 43-198 0 0,-49 34 1 0 0,-1 0-60 0 0,-1 23-168 0 0,-22 156 453 0 0,24-173-156 0 0,0-1 1 0 0,0 0-1 0 0,1 0 1 0 0,0 0 0 0 0,0 0-1 0 0,0 0 1 0 0,0 0-1 0 0,1 0 1 0 0,-1-1-1 0 0,1 1 1 0 0,1-1 0 0 0,-1 0-1 0 0,0 0 1 0 0,1 0-1 0 0,0 0 1 0 0,0-1-1 0 0,0 1 1 0 0,0-1 0 0 0,1 0-1 0 0,0 0 1 0 0,-1-1-1 0 0,1 1 1 0 0,0-1-1 0 0,0 0 1 0 0,0-1 0 0 0,0 1-1 0 0,0-1 1 0 0,1 0-1 0 0,-1 0 1 0 0,0 0-1 0 0,0-1 1 0 0,6 0 65 0 0,24-19-5027 0 0,-22-5-3272 0 0,-11 16 3133 0 0</inkml:trace>
</inkml:ink>
</file>

<file path=ppt/ink/ink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4:23.368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1" units="cm"/>
      <inkml:brushProperty name="height" value="0.1" units="cm"/>
    </inkml:brush>
  </inkml:definitions>
  <inkml:trace contextRef="#ctx0" brushRef="#br0">659 71 0 0 0,'0'0'167'0'0,"0"0"294"0"0,0 0 125 0 0,0 0 32 0 0,0-3-1 0 0,0-51 3855 0 0,0 40 496 0 0,0 14 4776 0 0,0 1-9588 0 0,0 22 364 0 0,11 127-165 0 0,12-25 102 0 0,15 136 519 0 0,-14 30-564 0 0,-15-202-310 0 0,-5 65 139 0 0,2 12-96 0 0,1-93-102 0 0,-12 31 48 0 0,-17-189 1333 0 0,18 74-1436 0 0,-1 0 0 0 0,-1 1-1 0 0,0 0 1 0 0,-1 0 0 0 0,0 0 0 0 0,0 1 0 0 0,-1 0-1 0 0,0 1 1 0 0,-1 0 0 0 0,0 0 0 0 0,0 0 0 0 0,0 1 0 0 0,-1 1-1 0 0,0-1 1 0 0,-1 2 0 0 0,1 0 0 0 0,-1 0 0 0 0,0 0-1 0 0,0 2 1 0 0,-1-1 0 0 0,-2 1 12 0 0,13 3-6 0 0,-1 1 0 0 0,0-1 0 0 0,1 0 0 0 0,-1 0 1 0 0,0 0-1 0 0,1 0 0 0 0,-1 0 0 0 0,0-1 0 0 0,1 1 0 0 0,-1 0 0 0 0,0-1 0 0 0,1 1 1 0 0,-1-1-1 0 0,1 1 0 0 0,-1-1 0 0 0,1 0 0 0 0,-1 0 0 0 0,1 0 0 0 0,-1 0 0 0 0,1 0 0 0 0,0 0 1 0 0,0 0-1 0 0,-1 0 0 0 0,1 0 0 0 0,0 0 0 0 0,0-1 0 0 0,0 1 0 0 0,0-1 0 0 0,0 1 1 0 0,1-1-1 0 0,-1 1 0 0 0,0-1 0 0 0,1 1 0 0 0,-1-1 0 0 0,1 1 0 0 0,-1-1 0 0 0,1 0 1 0 0,0 1-1 0 0,0-1 0 0 0,0 0 0 0 0,0 1 0 0 0,0-1 0 0 0,0 0 0 0 0,0 1 0 0 0,1-1 1 0 0,-1 0-1 0 0,0 1 0 0 0,1-1 0 0 0,-1 1 0 0 0,1-1 0 0 0,0 0 0 0 0,0 1 0 0 0,-1 0 1 0 0,2-2 5 0 0,17-13-6 0 0,1 0 0 0 0,1 1 0 0 0,1 1 0 0 0,0 0 0 0 0,0 2 0 0 0,2 1 0 0 0,-1 1 0 0 0,1 1 0 0 0,1 1 0 0 0,20-4 6 0 0,-39 10-3 0 0,205-34-5 0 0,-72 14 9 0 0,-111 21-10 0 0,-28 1 4 0 0,0 0 17 0 0,0 0 5 0 0,0 0 4 0 0,0 0-1 0 0,0 0 7 0 0,0 0-7 0 0,0 0 1 0 0,0 0-1 0 0,-17 15 26 0 0,-58 73 20 0 0,29-29-72 0 0,-85 81 67 0 0,22-34-36 0 0,108-105-92 0 0,1-1 0 0 0,-1 0 0 0 0,1 1 0 0 0,-1-1 0 0 0,1 0-1 0 0,-1 1 1 0 0,1-1 0 0 0,0 1 0 0 0,-1-1 0 0 0,1 1 0 0 0,-1-1 0 0 0,1 1 0 0 0,0-1-1 0 0,0 1 1 0 0,-1 0 0 0 0,1-1 0 0 0,0 1 0 0 0,0-1 0 0 0,0 1 0 0 0,0 0-1 0 0,-1-1 1 0 0,1 1 0 0 0,0 0 0 0 0,0-1 0 0 0,0 1 0 0 0,0-1 0 0 0,1 1 0 0 0,-1 0-1 0 0,0-1 1 0 0,0 1 0 0 0,0-1 0 0 0,0 1 0 0 0,1 0 0 0 0,-1-1 0 0 0,0 1-1 0 0,0-1 1 0 0,1 1 0 0 0,-1-1 0 0 0,1 1 0 0 0,-1-1 0 0 0,0 1 0 0 0,1-1 0 0 0,-1 1-1 0 0,1-1 1 0 0,-1 0 0 0 0,1 1 0 0 0,-1-1 0 0 0,1 0 0 0 0,-1 1 0 0 0,1-1 0 0 0,0 0-1 0 0,-1 0 1 0 0,1 1 67 0 0,10 1-4668 0 0,-1-1-4009 0 0,-7-1-668 0 0</inkml:trace>
  <inkml:trace contextRef="#ctx0" brushRef="#br1" timeOffset="18502.532">369 1963 3257 0 0,'0'0'1360'0'0,"0"0"-66"0"0,0 0 1 0 0,0 0 134 0 0,0 0 122 0 0,0 0-28 0 0,0 0-131 0 0,0 0-209 0 0,0 0-222 0 0,0 0-175 0 0,0 0-89 0 0,-23-3-72 0 0,-66-9-65 0 0,83 10-413 0 0,0 1 0 0 0,1 0 0 0 0,-1 0 0 0 0,1 1 0 0 0,-1-1 0 0 0,0 1 0 0 0,0 1 0 0 0,1-1 0 0 0,-1 1 0 0 0,0 0 0 0 0,1 0 0 0 0,-1 0 0 0 0,1 1 0 0 0,0 0 0 0 0,-1 0 0 0 0,1 1 0 0 0,0-1 0 0 0,-1 2-147 0 0,2-2 41 0 0,-5 6 2 0 0,0 0-1 0 0,0 1 1 0 0,0 1-1 0 0,1-1 1 0 0,1 1-1 0 0,0 1 1 0 0,0-1-1 0 0,1 1 1 0 0,0 0-1 0 0,1 1 1 0 0,0 0-1 0 0,1-1 1 0 0,0 1-1 0 0,0 5-42 0 0,-7 17 60 0 0,1 1 0 0 0,2 1 0 0 0,2-1 0 0 0,1 1 0 0 0,1 0 0 0 0,2 25-60 0 0,1-52 22 0 0,1 0-1 0 0,0 0 1 0 0,0-1-1 0 0,1 1 1 0 0,0 0-1 0 0,1 0 1 0 0,-1-1-1 0 0,2 1 1 0 0,-1-1-1 0 0,1 1 1 0 0,1-1 0 0 0,-1 0-1 0 0,1 0 1 0 0,1 0-1 0 0,0-1 1 0 0,0 0-1 0 0,0 0 1 0 0,1 0-1 0 0,0 0 1 0 0,0-1-1 0 0,0 0 1 0 0,1 0-1 0 0,0-1 1 0 0,0 0-1 0 0,1 0 1 0 0,-1 0-1 0 0,1-1 1 0 0,0-1-1 0 0,2 1-21 0 0,7 0 164 0 0,0-1 0 0 0,0-1 0 0 0,0 0-1 0 0,0-2 1 0 0,0 0 0 0 0,0 0-1 0 0,1-2 1 0 0,10-2-164 0 0,-20 1 81 0 0,-1 0 0 0 0,0 0 0 0 0,0-1 0 0 0,0 0 0 0 0,0 0 0 0 0,-1 0-1 0 0,0-1 1 0 0,0 0 0 0 0,0 0 0 0 0,0-1 0 0 0,-1 0 0 0 0,0 0 0 0 0,0 0 0 0 0,-1 0 0 0 0,1-1 0 0 0,-1 0 0 0 0,-1 1 0 0 0,1-2-1 0 0,-1 1 1 0 0,-1 0 0 0 0,1-1 0 0 0,-1 1 0 0 0,0-1 0 0 0,-1 1 0 0 0,0-1 0 0 0,0 0 0 0 0,-1 0 0 0 0,0 0 0 0 0,0 0 0 0 0,-1 1 0 0 0,0-1-1 0 0,0 0 1 0 0,-1 0 0 0 0,-1-4-81 0 0,2 8-35 0 0,0 0 1 0 0,0 0-1 0 0,0 0 0 0 0,0 0 0 0 0,-1 0 0 0 0,1 0 0 0 0,-1 1 1 0 0,0-1-1 0 0,0 1 0 0 0,0 0 0 0 0,-1-1 0 0 0,1 1 0 0 0,-1 0 1 0 0,0 0-1 0 0,0 0 0 0 0,0 1 0 0 0,0-1 0 0 0,0 1 0 0 0,0 0 1 0 0,-1-1-1 0 0,1 1 0 0 0,-1 1 0 0 0,0-1 0 0 0,1 1 0 0 0,-1-1 1 0 0,0 1-1 0 0,0 0 0 0 0,0 0 0 0 0,0 1 0 0 0,0-1 0 0 0,0 1 1 0 0,0 0-1 0 0,-2 0 35 0 0,-22 0-458 0 0,27 0 406 0 0,1 0 2 0 0,0 0-14 0 0,0 0-12 0 0,0 0-7 0 0,0 0-33 0 0,19 0-51 0 0,32-2 576 0 0,1-3 0 0 0,-2-2-1 0 0,1-3 1 0 0,5-3-409 0 0,-14 9 486 0 0,-12 2-3167 0 0,-12-2-5667 0 0,-13 3-3104 0 0</inkml:trace>
  <inkml:trace contextRef="#ctx0" brushRef="#br0" timeOffset="20924.149">1226 1694 40 0 0,'0'0'1422'0'0,"0"0"-753"0"0,0 0-309 0 0,0 0 84 0 0,0 0 260 0 0,0 0 289 0 0,0 0 150 0 0,0 0 30 0 0,0 0-78 0 0,0 0-160 0 0,0 0-146 0 0,1 13-116 0 0,19 96 1190 0 0,-8-66-1606 0 0,-2 1 0 0 0,-2 0 0 0 0,-1 0 0 0 0,-3 1 0 0 0,-1 24-257 0 0,-1-20 124 0 0,-2-49 30 0 0,0 0 164 0 0,0 0 177 0 0,0 0 157 0 0,0 0 74 0 0,-1-15 750 0 0,-16-39-650 0 0,15 45-712 0 0,-9-38 286 0 0,2-1 0 0 0,2 0 0 0 0,2-1 1 0 0,1-8-401 0 0,3 42 24 0 0,1 0-1 0 0,0-1 1 0 0,1 1 0 0 0,0 0 0 0 0,1 0 0 0 0,1 0 0 0 0,0 0 0 0 0,2 1 0 0 0,-1-1 0 0 0,2 1 0 0 0,0 0 0 0 0,0 1-1 0 0,1-1 1 0 0,5-6-24 0 0,-10 17-11 0 0,1-1-1 0 0,-1 1 1 0 0,0 0-1 0 0,1 0 1 0 0,0 0-1 0 0,0 0 1 0 0,0 0 0 0 0,0 1-1 0 0,0-1 1 0 0,0 1-1 0 0,1 0 1 0 0,-1 0-1 0 0,1 0 1 0 0,-1 0-1 0 0,1 1 1 0 0,0-1-1 0 0,0 1 1 0 0,0 0-1 0 0,0 0 1 0 0,0 0-1 0 0,0 1 1 0 0,0 0-1 0 0,2-1 12 0 0,-2 4 7 0 0,1 0-1 0 0,0 0 0 0 0,-1 0 0 0 0,0 0 1 0 0,0 0-1 0 0,0 1 0 0 0,0 0 0 0 0,0 0 1 0 0,-1 0-1 0 0,0 0 0 0 0,0 1 0 0 0,0-1 1 0 0,0 1-1 0 0,-1 0 0 0 0,1 0 0 0 0,0 3-6 0 0,33 73 248 0 0,-36-81-289 0 0,0 0-32 0 0,0 0-101 0 0,0 0-155 0 0,0 0-257 0 0,0 0-423 0 0,0-10-9409 0 0,0 9 2556 0 0</inkml:trace>
  <inkml:trace contextRef="#ctx0" brushRef="#br0" timeOffset="21818.243">1635 1970 0 0 0,'0'0'1104'0'0,"0"0"108"0"0,0 0 97 0 0,0 0 107 0 0,0 0 20 0 0,0 0-23 0 0,0 0-68 0 0,0 0-154 0 0,0 0-156 0 0,0 0-169 0 0,0 0-158 0 0,0 0-108 0 0,-5-2-75 0 0,3 1-574 0 0,0 0 175 0 0,0 0-1 0 0,0 0 0 0 0,0 0 0 0 0,-1 0 0 0 0,1 0 0 0 0,0 0 0 0 0,-1 0 0 0 0,1 1 0 0 0,0-1 1 0 0,-1 1-1 0 0,1 0 0 0 0,-1 0 0 0 0,1 0 0 0 0,-1 0 0 0 0,1 0 0 0 0,0 0 0 0 0,-1 1 0 0 0,1-1 0 0 0,-1 1 1 0 0,1 0-1 0 0,0-1 0 0 0,0 1 0 0 0,-1 0 0 0 0,1 0 0 0 0,0 1 0 0 0,0-1 0 0 0,0 0 0 0 0,-1 1-125 0 0,-8 10 38 0 0,0-1-1 0 0,0 2 1 0 0,1-1-1 0 0,1 1 0 0 0,0 1 1 0 0,1 0-1 0 0,0 0 1 0 0,1 0-1 0 0,1 1 1 0 0,0 0-1 0 0,1 0 0 0 0,0 1 1 0 0,2 0-1 0 0,0-1 1 0 0,0 1-1 0 0,2 0 0 0 0,0 0 1 0 0,1 1-1 0 0,0-1 1 0 0,2 7-38 0 0,-1-18-10 0 0,0 0 1 0 0,0-1-1 0 0,0 1 0 0 0,0-1 1 0 0,1 0-1 0 0,0 1 1 0 0,0-1-1 0 0,0 0 1 0 0,0 0-1 0 0,1 0 1 0 0,0 0-1 0 0,0-1 1 0 0,0 1-1 0 0,0-1 1 0 0,0 0-1 0 0,1 1 1 0 0,-1-1-1 0 0,1-1 1 0 0,0 1-1 0 0,0-1 1 0 0,0 1-1 0 0,0-1 1 0 0,0 0-1 0 0,1-1 0 0 0,-1 1 1 0 0,0-1-1 0 0,1 1 1 0 0,3-1 9 0 0,-3 0 50 0 0,0-1 0 0 0,0 1 0 0 0,0-1 0 0 0,0 0 0 0 0,1 0 0 0 0,-1-1 0 0 0,0 0 0 0 0,0 0 0 0 0,0 0 0 0 0,0 0 0 0 0,0-1 0 0 0,0 0 0 0 0,-1 0 0 0 0,1 0 0 0 0,-1-1 0 0 0,1 1 0 0 0,-1-1 0 0 0,0 0 0 0 0,0 0 0 0 0,0-1 0 0 0,0 1 0 0 0,0-1 0 0 0,-1 0-1 0 0,0 0 1 0 0,1 0-50 0 0,-1 0 101 0 0,0 0 0 0 0,-1-1 0 0 0,1 1 0 0 0,-1 0 0 0 0,0-1 0 0 0,0 1 0 0 0,0-1 0 0 0,-1 1 0 0 0,1-1 0 0 0,-1 0-1 0 0,0 0 1 0 0,-1 0 0 0 0,1 0 0 0 0,-1 0 0 0 0,0 1 0 0 0,0-1 0 0 0,-1 0 0 0 0,0-5-101 0 0,-1 6-99 0 0,-1 0 1 0 0,1 0-1 0 0,-1 0 0 0 0,0 0 1 0 0,0 0-1 0 0,-1 0 0 0 0,1 1 1 0 0,-1 0-1 0 0,0-1 1 0 0,0 1-1 0 0,0 1 0 0 0,0-1 1 0 0,0 0-1 0 0,-1 1 0 0 0,1 0 1 0 0,-1 0-1 0 0,1 1 1 0 0,-1-1-1 0 0,0 1 0 0 0,0 0 1 0 0,-2 0 98 0 0,-8-2-1423 0 0,40 1 1659 0 0,86-37 1520 0 0,-55 19-1241 0 0,-44 17-4795 0 0,-3 3-4668 0 0,-9 0 2001 0 0</inkml:trace>
  <inkml:trace contextRef="#ctx0" brushRef="#br0" timeOffset="22159.22">1994 2007 7522 0 0,'0'0'2992'0'0,"0"0"-806"0"0,0 0-370 0 0,0 0-189 0 0,0 0-334 0 0,0 0-398 0 0,0 0-305 0 0,0 0-214 0 0,0 0-149 0 0,0 0-63 0 0,0 0-25 0 0,0 0-8 0 0,-3 13-3 0 0,-19 88 117 0 0,-54 115 100 0 0,36-127-2844 0 0,5-11-4108 0 0,29-56-683 0 0,4-14 3010 0 0</inkml:trace>
  <inkml:trace contextRef="#ctx0" brushRef="#br0" timeOffset="22693.752">2093 2320 0 0 0,'0'0'208'0'0,"0"0"551"0"0,0 0 330 0 0,0 0 254 0 0,0 0 127 0 0,0 0-72 0 0,0 0-253 0 0,0 0-283 0 0,0 0-157 0 0,0 0-54 0 0,0 0-28 0 0,0 0-38 0 0,-3 32-62 0 0,-14 135 367 0 0,17-167-659 0 0,-1 0 1 0 0,1 0 0 0 0,-1 0 0 0 0,1 0-1 0 0,0 0 1 0 0,-1 0 0 0 0,1 0-1 0 0,-1 0 1 0 0,1 0 0 0 0,0 0 0 0 0,-1 0-1 0 0,1 0 1 0 0,0 0 0 0 0,-1 0-1 0 0,1 1 1 0 0,0-1 0 0 0,-1 0 0 0 0,1 0-1 0 0,0 0 1 0 0,-1 1 0 0 0,1-1-1 0 0,0 0 1 0 0,-1 0 0 0 0,1 1 0 0 0,0-1-1 0 0,0 0 1 0 0,-1 1-232 0 0,-4-46 1168 0 0,6 33-1046 0 0,-1 0 0 0 0,1 0 1 0 0,1 0-1 0 0,0 0 0 0 0,1 1 0 0 0,0-1 1 0 0,1 1-1 0 0,0-1 0 0 0,1 1 0 0 0,0 1 1 0 0,0-1-1 0 0,3-1-122 0 0,8-16 41 0 0,1 2 0 0 0,1 1 0 0 0,1 0 0 0 0,2 1 0 0 0,0 1 0 0 0,1 1 0 0 0,2 1 0 0 0,0 1 0 0 0,25-16-41 0 0,-47 35-4 0 0,0 0-1 0 0,-1-1 1 0 0,1 1-1 0 0,0 0 1 0 0,-1 0-1 0 0,1 0 1 0 0,0 0-1 0 0,0 0 1 0 0,0 0-1 0 0,0 0 1 0 0,0 1-1 0 0,0-1 1 0 0,0 1-1 0 0,0-1 1 0 0,0 1-1 0 0,0 0 1 0 0,0 0-1 0 0,1 0 1 0 0,-1 0-1 0 0,0 0 1 0 0,0 0-1 0 0,0 1 1 0 0,0-1-1 0 0,0 1 1 0 0,0 0-1 0 0,0-1 1 0 0,0 1-1 0 0,0 0 1 0 0,0 0-1 0 0,0 0 1 0 0,-1 0-1 0 0,2 1 5 0 0,-1 7 32 0 0,0-1 0 0 0,-1 1 0 0 0,0 0 0 0 0,0-1 0 0 0,0 1 0 0 0,-2 0 0 0 0,1 0 0 0 0,-1 0 0 0 0,0-1 0 0 0,-1 1 0 0 0,0 0 0 0 0,0-1 0 0 0,-1 0 0 0 0,0 1 0 0 0,0-1 0 0 0,-4 5-32 0 0,0-1 19 0 0,5-5-16 0 0,0-1 0 0 0,-1 1 0 0 0,0-1 1 0 0,0 0-1 0 0,0 0 0 0 0,-1 0 0 0 0,0 0 0 0 0,0-1 0 0 0,-1 1 0 0 0,1-1 1 0 0,-1 0-1 0 0,0-1 0 0 0,-1 1 0 0 0,1-1 0 0 0,-1 0 0 0 0,0 0 0 0 0,0-1 1 0 0,0 1-1 0 0,0-2 0 0 0,0 1 0 0 0,-1 0 0 0 0,1-1 0 0 0,-1-1 0 0 0,0 1 1 0 0,0-1-1 0 0,0 0 0 0 0,0 0 0 0 0,-6-1-3 0 0,11-1-214 0 0,-1-1 0 0 0,0 1 0 0 0,0-1 0 0 0,1 0 0 0 0,-1 1 0 0 0,1-1 0 0 0,0-1 0 0 0,0 1 0 0 0,0 0 0 0 0,0 0 0 0 0,0-1 0 0 0,0 1-1 0 0,0-1 1 0 0,1 0 0 0 0,-1 1 0 0 0,1-1 0 0 0,0 0 0 0 0,0 0 0 0 0,0 0 0 0 0,0 0 0 0 0,0-1 214 0 0,-7-40-9435 0 0,8 31 1379 0 0</inkml:trace>
  <inkml:trace contextRef="#ctx0" brushRef="#br0" timeOffset="24558.54">1171 1437 0 0 0,'0'0'493'0'0,"0"0"561"0"0,0 0 238 0 0,0 0-15 0 0,0 0-183 0 0,0 0-179 0 0,0 0-127 0 0,0 0-73 0 0,0 0 36 0 0,0 0 61 0 0,-5-12 6921 0 0,-37 14 747 0 0,-50 22-8809 0 0,75-17 349 0 0,17-6-34 0 0,0-1 10 0 0,0 0-33 0 0,0 0-31 0 0,0 0-15 0 0,63-15-147 0 0,164-40 707 0 0,36-59 287 0 0,-242 108-984 0 0,-16 4 2901 0 0,-70-50-2187 0 0,-30-50-1487 0 0,89 95 8 0 0,1 1 1795 0 0,1 3-3084 0 0,0 1-3129 0 0,-1 1-4489 0 0,5 1-226 0 0</inkml:trace>
</inkml:ink>
</file>

<file path=ppt/ink/ink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03.7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402 346 0 0 0,'0'0'391'0'0,"0"0"504"0"0,0 0 258 0 0,0 0 125 0 0,0 0 30 0 0,0 0-54 0 0,0 0-151 0 0,5-1-197 0 0,13-7-153 0 0,-13 6-99 0 0,-13-9 3082 0 0,-36 4-2170 0 0,21 9-1401 0 0,1 1 1 0 0,0 1 0 0 0,1 1 0 0 0,-1 1 0 0 0,1 1 0 0 0,0 1 0 0 0,1 1 0 0 0,-3 2-166 0 0,-23 8 426 0 0,6 4-115 0 0,27 2-438 0 0,16-18 139 0 0,0-1 0 0 0,0 1 1 0 0,1-1-1 0 0,0 0 0 0 0,0 0 0 0 0,1-1 0 0 0,-1 1 0 0 0,1-1 0 0 0,1 0 0 0 0,-1 0 0 0 0,1-1 0 0 0,-1 1 0 0 0,1-1 0 0 0,1-1 1 0 0,-1 1-1 0 0,0-1 0 0 0,1 0 0 0 0,0 0 0 0 0,0-1 0 0 0,6 2-12 0 0,-4 0 12 0 0,100 29 348 0 0,-109-33-353 0 0,1 0 0 0 0,-1 0 0 0 0,1 0 1 0 0,0 0-1 0 0,-1 0 0 0 0,1 0 0 0 0,-1 0 1 0 0,1 1-1 0 0,-1-1 0 0 0,1 0 0 0 0,-1 0 1 0 0,1 0-1 0 0,-1 1 0 0 0,1-1 0 0 0,-1 0 1 0 0,1 0-1 0 0,-1 1 0 0 0,1-1 0 0 0,-1 0 1 0 0,1 1-1 0 0,-1-1 0 0 0,1 1 0 0 0,-1-1 1 0 0,0 1-1 0 0,1-1 0 0 0,-1 0 0 0 0,0 1 0 0 0,0-1 1 0 0,1 1-1 0 0,-1 0 0 0 0,0-1 0 0 0,0 1 1 0 0,0-1-1 0 0,0 1 0 0 0,1-1 0 0 0,-1 1 1 0 0,0-1-1 0 0,0 1 0 0 0,0 0 0 0 0,0-1 1 0 0,0 1-1 0 0,0-1 0 0 0,-1 1 0 0 0,1-1 1 0 0,0 1-1 0 0,0-1 0 0 0,0 1 0 0 0,0-1 1 0 0,-1 1-1 0 0,1-1 0 0 0,0 1 0 0 0,-1-1 0 0 0,1 1 1 0 0,0-1-1 0 0,-1 1 0 0 0,1-1 0 0 0,0 1 1 0 0,-1-1-1 0 0,1 0 0 0 0,-1 1 0 0 0,1-1 1 0 0,-1 0-1 0 0,1 1 0 0 0,-1-1 0 0 0,1 0 1 0 0,-1 0-1 0 0,1 1-7 0 0,-40 26 492 0 0,37-25-512 0 0,-176 93 472 0 0,160-84-417 0 0,12-8-32 0 0,1 0 0 0 0,0 0 0 0 0,1 1 1 0 0,-1 0-1 0 0,0 0 0 0 0,1 0 0 0 0,0 0 0 0 0,0 1 0 0 0,0 0 0 0 0,1 0 1 0 0,-1 0-1 0 0,1 1 0 0 0,1-1 0 0 0,-3 5-3 0 0,5-8 0 0 0,0 1 1 0 0,0-1-1 0 0,1 1 0 0 0,-1 0 0 0 0,1-1 1 0 0,0 1-1 0 0,-1-1 0 0 0,1 1 1 0 0,1 0-1 0 0,-1-1 0 0 0,0 1 0 0 0,0-1 1 0 0,1 1-1 0 0,0-1 0 0 0,-1 1 0 0 0,1-1 1 0 0,0 1-1 0 0,0-1 0 0 0,0 1 1 0 0,1-1-1 0 0,-1 0 0 0 0,1 0 0 0 0,-1 0 1 0 0,1 0-1 0 0,0 0 0 0 0,-1 0 0 0 0,1 0 1 0 0,0 0-1 0 0,0-1 0 0 0,0 1 1 0 0,1-1-1 0 0,-1 1 0 0 0,0-1 0 0 0,0 0 1 0 0,1 0-1 0 0,-1 0 0 0 0,1 0 0 0 0,-1-1 1 0 0,1 1-1 0 0,1 0 0 0 0,112 10 270 0 0,-105-11-276 0 0,-2 0-309 0 0,72-10-1249 0 0,-58-3-2953 0 0,-4-9-4675 0 0,-16 15 5469 0 0</inkml:trace>
  <inkml:trace contextRef="#ctx0" brushRef="#br0" timeOffset="354.404">203 0 4913 0 0,'0'0'272'0'0,"0"0"-111"0"0,0 0 89 0 0,0 0 271 0 0,0 0 298 0 0,0 0 228 0 0,0 0 117 0 0,0 0-21 0 0,0 0-97 0 0,0 0-151 0 0,0 0-153 0 0,0 0-87 0 0,-11 34-33 0 0,-32 105 26 0 0,35-65 435 0 0,12-59-785 0 0,8 61 151 0 0,-2 1-1 0 0,-4 0 0 0 0,-4 0 1 0 0,-3 1-1 0 0,-3-1 0 0 0,-6 21-448 0 0,-72 246-22 0 0,76-241-725 0 0,19-62-5385 0 0,-2-30-2879 0 0,-9-10 5954 0 0</inkml:trace>
</inkml:ink>
</file>

<file path=ppt/ink/ink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10.0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 7658 0 0,'0'0'2123'0'0,"0"0"-1134"0"0,0 0-349 0 0,0 0 115 0 0,0 0 229 0 0,0 0 177 0 0,0 0-10 0 0,0 0-127 0 0,0 0-181 0 0,0 0-190 0 0,0 0-110 0 0,0 0-95 0 0,34-2-89 0 0,108-7-74 0 0,-44 20 37 0 0,-10 13-326 0 0,31 9-2326 0 0,-40-17-6960 0 0,-59-15 976 0 0</inkml:trace>
</inkml:ink>
</file>

<file path=ppt/ink/ink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09.7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447 233 0 0 0,'0'0'587'0'0,"0"0"721"0"0,0 0 440 0 0,0 0 27 0 0,0 0-111 0 0,0 0-136 0 0,0 0-224 0 0,0 0-114 0 0,-3-18-35 0 0,-11-56-43 0 0,14 71-917 0 0,-1 0-1 0 0,0-1 1 0 0,0 1 0 0 0,0 0 0 0 0,-1 0 0 0 0,1 0-1 0 0,-1 0 1 0 0,1 0 0 0 0,-1 0 0 0 0,0 0 0 0 0,0 0-1 0 0,-1 1 1 0 0,1-1 0 0 0,0 1 0 0 0,-1 0 0 0 0,1-1-1 0 0,-1 1 1 0 0,0 0 0 0 0,0 1 0 0 0,0-1 0 0 0,0 0-1 0 0,0 1 1 0 0,-3-1-195 0 0,-4-4 413 0 0,0 4-352 0 0,-1 0 0 0 0,1 1 0 0 0,0 0 0 0 0,0 0 0 0 0,-1 1 0 0 0,1 0 0 0 0,-1 1 1 0 0,1 0-1 0 0,0 1 0 0 0,0 0 0 0 0,0 1 0 0 0,0 0 0 0 0,0 0 0 0 0,0 1 0 0 0,1 0 0 0 0,0 1 0 0 0,0 0 0 0 0,0 0 0 0 0,0 1 1 0 0,1 0-1 0 0,0 1 0 0 0,0 0 0 0 0,1 0 0 0 0,0 1 0 0 0,-5 6-61 0 0,1-4-17 0 0,0 0 1 0 0,1 1-1 0 0,0 1 1 0 0,1-1-1 0 0,0 2 1 0 0,1-1-1 0 0,0 1 0 0 0,1 0 1 0 0,1 1-1 0 0,0 0 1 0 0,1 0-1 0 0,0 0 1 0 0,1 0-1 0 0,1 1 0 0 0,0 0 1 0 0,1 0-1 0 0,1 0 1 0 0,0-1-1 0 0,1 7 17 0 0,0-17-1 0 0,1-1 0 0 0,0 1 1 0 0,0-1-1 0 0,0 0 0 0 0,0 1 0 0 0,1-1 0 0 0,-1 0 0 0 0,1 0 1 0 0,0 0-1 0 0,0 0 0 0 0,0 0 0 0 0,0 0 0 0 0,1-1 0 0 0,-1 1 0 0 0,1-1 1 0 0,-1 0-1 0 0,1 1 0 0 0,0-1 0 0 0,0 0 0 0 0,0-1 0 0 0,0 1 0 0 0,0 0 1 0 0,0-1-1 0 0,1 0 0 0 0,-1 0 0 0 0,0 0 0 0 0,1 0 0 0 0,-1 0 0 0 0,4 0 1 0 0,101-9 515 0 0,-70-7-320 0 0,-2-2 1 0 0,0-2 0 0 0,-1-1 0 0 0,-2-1 0 0 0,0-2 0 0 0,-1-2 0 0 0,-1-1 0 0 0,-1-1 0 0 0,20-24-196 0 0,-30 31 162 0 0,-1 0 1 0 0,0-1 0 0 0,-1 0-1 0 0,-2-2 1 0 0,0 0 0 0 0,11-23-163 0 0,-19 11 559 0 0,-8 34-321 0 0,0 1 1 0 0,0 0-52 0 0,-7 16-187 0 0,1-6-9 0 0,0 0 0 0 0,1 1 0 0 0,1 0 1 0 0,0 0-1 0 0,1 1 0 0 0,0-1 0 0 0,0 1 1 0 0,1-1-1 0 0,1 1 0 0 0,0 0 0 0 0,1 0 1 0 0,0-1-1 0 0,0 1 0 0 0,1 0 0 0 0,1 0 1 0 0,0-1-1 0 0,1 1 0 0 0,0-1 0 0 0,1 0 1 0 0,0 0-1 0 0,2 3 9 0 0,0-5-35 0 0,0 0-1 0 0,1 0 1 0 0,0-1 0 0 0,0 0 0 0 0,1-1 0 0 0,0 0 0 0 0,0 0-1 0 0,1 0 1 0 0,0-1 0 0 0,0-1 0 0 0,0 1 0 0 0,1-2 0 0 0,0 1 35 0 0,55 1-4010 0 0,-41-17-992 0 0,-13-9-4743 0 0,-10 15 5215 0 0</inkml:trace>
  <inkml:trace contextRef="#ctx0" brushRef="#br0" timeOffset="899.545">1169 27 2841 0 0,'0'0'1965'0'0,"0"0"-715"0"0,0 0-140 0 0,0 0 211 0 0,0 0 191 0 0,0 0-1 0 0,0 0-160 0 0,0 0-250 0 0,0 0-217 0 0,0 0-63 0 0,0 0 1 0 0,0 0 18 0 0,10 0-25 0 0,190-19 2400 0 0,15 11-3357 0 0,-159 9-2506 0 0,-40 2-2548 0 0,-12 1-2500 0 0,-3-4 2019 0 0</inkml:trace>
  <inkml:trace contextRef="#ctx0" brushRef="#br0" timeOffset="1135.646">1195 314 7170 0 0,'0'0'1705'0'0,"0"0"-829"0"0,0 0-6 0 0,0 0 432 0 0,0 0 246 0 0,0 0-21 0 0,0 0-231 0 0,0 0-261 0 0,0 0-221 0 0,32 3-209 0 0,103 9-160 0 0,-6-20 76 0 0,-10-12-2363 0 0,-46 7-8248 0 0,-53 9 2308 0 0</inkml:trace>
</inkml:ink>
</file>

<file path=ppt/ink/ink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16.4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1 251 2537 0 0,'0'0'997'0'0,"0"0"-95"0"0,0 0 342 0 0,0 0 462 0 0,0 0 243 0 0,0 0-4 0 0,0 0-182 0 0,0 0-224 0 0,0 0-183 0 0,0 0-164 0 0,0 0-174 0 0,0 0-111 0 0,0 0-91 0 0,25-9-104 0 0,79-30-53 0 0,-25-6 792 0 0,-69 37-1333 0 0,0-2 0 0 0,0 1 1 0 0,-1-1-1 0 0,0-1 0 0 0,-1 1 1 0 0,0-1-1 0 0,-1-1 0 0 0,0 1 0 0 0,-1-1 1 0 0,0-1-1 0 0,-1 1 0 0 0,0-1 1 0 0,-1-3-119 0 0,19 100-506 0 0,-5-41 421 0 0,3-1-1 0 0,1-1 1 0 0,2-1 0 0 0,8 9 85 0 0,-11-23-2650 0 0,-13-19-1210 0 0,0 0-3948 0 0,-4-3-1258 0 0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0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10522 0 0,'0'0'2769'0'0,"0"0"-913"0"0,0 0-327 0 0,0 0-337 0 0,0 0-424 0 0,0 0-392 0 0,0 0-344 0 0,0 0-424 0 0,0 0-392 0 0,0 0-304 0 0,0 0-585 0 0,0 0-1023 0 0,0 0-2041 0 0,0 0-2937 0 0</inkml:trace>
</inkml:ink>
</file>

<file path=ppt/ink/ink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14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71 2937 0 0,'0'0'1141'0'0,"0"0"-275"0"0,0 0-90 0 0,0 0 73 0 0,0 0 128 0 0,0 0 60 0 0,0 0-89 0 0,0 0-34 0 0,0 0-65 0 0,0 0-62 0 0,0 0-53 0 0,-17-9-182 0 0,-51-25-201 0 0,66 32-325 0 0,-1 1 0 0 0,0 0 0 0 0,0 0 0 0 0,0 0 0 0 0,0 0-1 0 0,0 0 1 0 0,0 0 0 0 0,0 1 0 0 0,0 0 0 0 0,0-1 0 0 0,0 1 0 0 0,0 0 0 0 0,0 0 0 0 0,0 1 0 0 0,0-1 0 0 0,0 1 0 0 0,0 0 0 0 0,0-1 0 0 0,0 1 0 0 0,0 1 0 0 0,0-1 0 0 0,1 0 0 0 0,-1 1 0 0 0,0-1 0 0 0,-1 2-26 0 0,-8 4 121 0 0,-11 6-81 0 0,2 1-1 0 0,-1 1 1 0 0,2 0-1 0 0,0 2 1 0 0,1 0-1 0 0,0 2 1 0 0,2 0-1 0 0,0 1 1 0 0,1 0-1 0 0,-1 5-39 0 0,10-15 0 0 0,1-1-1 0 0,1 1 1 0 0,0 1-1 0 0,0-1 1 0 0,1 0-1 0 0,0 1 0 0 0,1 0 1 0 0,0 0-1 0 0,1 0 1 0 0,0 0-1 0 0,1 1 1 0 0,0-1-1 0 0,1 0 1 0 0,0 1-1 0 0,1 3 1 0 0,1-11 68 0 0,0 1 1 0 0,1-1-1 0 0,0 0 0 0 0,0 0 0 0 0,0 0 1 0 0,0 0-1 0 0,1 0 0 0 0,-1-1 0 0 0,1 0 0 0 0,0 1 1 0 0,0-1-1 0 0,0-1 0 0 0,0 1 0 0 0,1-1 1 0 0,-1 1-1 0 0,1-1 0 0 0,-1-1 0 0 0,1 1 1 0 0,0 0-1 0 0,0-1 0 0 0,0 0 0 0 0,0 0 0 0 0,0-1 1 0 0,0 0-1 0 0,0 1 0 0 0,0-1 0 0 0,0-1 1 0 0,0 1-1 0 0,0-1 0 0 0,-1 0 0 0 0,1 0 1 0 0,0-1-1 0 0,0 1 0 0 0,0-1 0 0 0,-1 0 0 0 0,1 0 1 0 0,-1-1-69 0 0,30-15 280 0 0,-2-2 0 0 0,0-2 1 0 0,-1-1-1 0 0,-1-1 0 0 0,-2-2 0 0 0,0 0 1 0 0,-2-2-1 0 0,-1-1 0 0 0,-1-2 1 0 0,-2 0-1 0 0,-1-1 0 0 0,6-14-280 0 0,21-57 954 0 0,-77 200-1175 0 0,17-63 150 0 0,1 1 0 0 0,2 0 1 0 0,2 1-1 0 0,1 0 0 0 0,0 18 71 0 0,20 77-2621 0 0,-2-105-1991 0 0,4-2-3700 0 0,-11-17 2715 0 0</inkml:trace>
  <inkml:trace contextRef="#ctx0" brushRef="#br0" timeOffset="489.006">818 457 3809 0 0,'0'0'1139'0'0,"0"0"-143"0"0,0 0 12 0 0,0 0 102 0 0,0 0 25 0 0,0 0-66 0 0,0 0-103 0 0,-31 25-142 0 0,-97 75-128 0 0,49-30 975 0 0,134-135 2239 0 0,14-17-3186 0 0,47-32 373 0 0,-89 96-1155 0 0,-26 18-67 0 0,-1 19 25 0 0,-2 17 286 0 0,1-31-178 0 0,0 1-1 0 0,0 0 1 0 0,0 0-1 0 0,1 1 1 0 0,0-1-1 0 0,0 0 1 0 0,1 0-1 0 0,-1 0 1 0 0,1 0-1 0 0,0 0 1 0 0,1-1-1 0 0,0 1 0 0 0,0 0 1 0 0,0 0-1 0 0,0-1 1 0 0,1 1-1 0 0,0-1 1 0 0,0 0-1 0 0,1 0 1 0 0,-1 0-1 0 0,1 0 1 0 0,3 2-8 0 0,-3-4 74 0 0,0-1 0 0 0,0 0 0 0 0,0 0 0 0 0,0 0 0 0 0,0 0 1 0 0,0-1-1 0 0,0 0 0 0 0,0 0 0 0 0,1 0 0 0 0,-1 0 0 0 0,0 0 0 0 0,1-1 0 0 0,-1 0 1 0 0,1 0-1 0 0,-1 0 0 0 0,0-1 0 0 0,1 1 0 0 0,-1-1 0 0 0,0 0 0 0 0,1 0 1 0 0,-1-1-1 0 0,0 1 0 0 0,0-1 0 0 0,0 0 0 0 0,0 0 0 0 0,0 0 0 0 0,-1-1 1 0 0,1 1-1 0 0,-1-1 0 0 0,1 0 0 0 0,-1 0 0 0 0,0 0 0 0 0,1-2-74 0 0,7-7 210 0 0,0 0 1 0 0,0-1-1 0 0,-1 0 0 0 0,-1-1 0 0 0,0 0 0 0 0,-1-1 0 0 0,0 0 0 0 0,1-5-210 0 0,2-66 252 0 0,-35 70-3474 0 0,3 19-7999 0 0,15 3 1063 0 0</inkml:trace>
  <inkml:trace contextRef="#ctx0" brushRef="#br0" timeOffset="934.677">1345 369 11658 0 0,'0'0'997'0'0,"0"0"-469"0"0,0 0-89 0 0,0 0 194 0 0,0 0 173 0 0,0 0 79 0 0,0 0-67 0 0,0 0-89 0 0,0 0-57 0 0,0 0-62 0 0,0 0-14 0 0,0 0-39 0 0,0 0-29 0 0,31 2-26 0 0,99 4-35 0 0,-64-16 212 0 0,-58 4-545 0 0,5-1-29 0 0,0 0 0 0 0,0-1 0 0 0,-1-1 0 0 0,0 1 0 0 0,-1-2 0 0 0,0 0 0 0 0,-1 0 0 0 0,1-1 0 0 0,-2-1 0 0 0,0 1 0 0 0,0-1 0 0 0,-1-1 0 0 0,-1 0 0 0 0,0 0 0 0 0,-1 0 0 0 0,0-1 0 0 0,-1 0 0 0 0,1-5-105 0 0,-5 17-19 0 0,-1-1 0 0 0,1 0 0 0 0,-1 0 0 0 0,0 1 0 0 0,0-1 0 0 0,0 0 0 0 0,0 0 0 0 0,-1 1 0 0 0,1-1 0 0 0,-1 0 0 0 0,0 1 0 0 0,1-1 0 0 0,-1 0 0 0 0,0 1 0 0 0,-1-1 0 0 0,1 1 0 0 0,0-1 1 0 0,-1 1-1 0 0,1 0 0 0 0,-1 0 0 0 0,0-1 0 0 0,0 1 0 0 0,0 0 0 0 0,0 1 0 0 0,0-1 0 0 0,0 0 0 0 0,0 1 0 0 0,-1-1 0 0 0,1 1 0 0 0,0-1 0 0 0,-1 1 0 0 0,0 0 0 0 0,1 0 0 0 0,-1 0 0 0 0,1 1 0 0 0,-1-1 0 0 0,0 1 0 0 0,0-1 0 0 0,1 1 0 0 0,-1 0 0 0 0,0 0 0 0 0,0 0 1 0 0,1 0-1 0 0,-1 0 0 0 0,0 1 0 0 0,0 0 19 0 0,-15 2-140 0 0,1 1 0 0 0,0 1 1 0 0,0 1-1 0 0,1 0 1 0 0,0 2-1 0 0,0-1 0 0 0,0 2 1 0 0,1 0-1 0 0,1 1 1 0 0,-1 0-1 0 0,1 2 0 0 0,1-1 1 0 0,0 1-1 0 0,1 1 0 0 0,0 1 1 0 0,-6 9 139 0 0,5-9-37 0 0,0 1 1 0 0,1 1 0 0 0,0 0-1 0 0,1 0 1 0 0,1 1-1 0 0,1 1 1 0 0,0 0 0 0 0,2 0-1 0 0,0 0 1 0 0,0 1 0 0 0,2 0-1 0 0,1 1 1 0 0,0-1-1 0 0,0 10 37 0 0,4-25 9 0 0,1-1 0 0 0,-1 1 0 0 0,1 0 0 0 0,0-1-1 0 0,0 1 1 0 0,0-1 0 0 0,0 1 0 0 0,1-1 0 0 0,0 0 0 0 0,-1 0-1 0 0,1 1 1 0 0,0-1 0 0 0,0 0 0 0 0,1-1 0 0 0,-1 1-1 0 0,1 0 1 0 0,-1-1 0 0 0,1 1 0 0 0,0-1 0 0 0,0 0-1 0 0,0 0 1 0 0,0 0 0 0 0,0 0 0 0 0,1-1 0 0 0,-1 1 0 0 0,0-1-1 0 0,2 1-8 0 0,100 17 433 0 0,-69-20-337 0 0,-1-1-1 0 0,0-2 1 0 0,-1-1-1 0 0,1-2 1 0 0,16-6-96 0 0,92-43-3240 0 0,-112 41-711 0 0,-15 7-1548 0 0,-2 1-3472 0 0</inkml:trace>
  <inkml:trace contextRef="#ctx0" brushRef="#br0" timeOffset="1534.683">2052 424 6601 0 0,'0'0'2042'0'0,"0"0"-395"0"0,0 0-165 0 0,0 0-86 0 0,0 0-226 0 0,0 0-283 0 0,0 0-253 0 0,0 0-194 0 0,0 0-142 0 0,0 0-99 0 0,0 0-86 0 0,0 0-46 0 0,-22 12-31 0 0,-69 41-39 0 0,43-1-54 0 0,-18 73-331 0 0,59-91 139 0 0,20-36 847 0 0,108-125 2239 0 0,-17 9-2275 0 0,-75 82-480 0 0,-19 28-427 0 0,-15 23-85 0 0,-1-1 374 0 0,1-1 0 0 0,0 1 0 0 0,1 0 0 0 0,1 0 1 0 0,0 1-1 0 0,1-1 0 0 0,0 1 0 0 0,1 0 0 0 0,1 8 56 0 0,2-20 63 0 0,0 0-1 0 0,-1 0 0 0 0,1 1 1 0 0,0-1-1 0 0,0 0 1 0 0,1-1-1 0 0,-1 1 0 0 0,1 0 1 0 0,-1-1-1 0 0,1 1 1 0 0,0-1-1 0 0,0 0 0 0 0,0 0 1 0 0,0 0-1 0 0,0 0 1 0 0,1-1-1 0 0,-1 1 1 0 0,1-1-1 0 0,-1 0 0 0 0,1 0 1 0 0,-1 0-1 0 0,1 0 1 0 0,-1-1-1 0 0,1 1 0 0 0,0-1 1 0 0,-1 0-1 0 0,1 0 1 0 0,0 0-1 0 0,-1-1 1 0 0,1 1-1 0 0,0-1 0 0 0,-1 0 1 0 0,1 0-1 0 0,-1 0 1 0 0,3-1-63 0 0,4-5 173 0 0,-1 0 0 0 0,1 0 0 0 0,-1-1 0 0 0,0 0 1 0 0,-1-1-1 0 0,0 0 0 0 0,0 0 0 0 0,-1-1 1 0 0,-1 0-1 0 0,1 0 0 0 0,-1-1 0 0 0,-1 1 0 0 0,0-1 1 0 0,-1 0-1 0 0,0-1 0 0 0,0 1 0 0 0,-1-1 1 0 0,0-3-174 0 0,2-53-1218 0 0,-10 48-3188 0 0,-6 1-5594 0 0,9 15 1205 0 0</inkml:trace>
</inkml:ink>
</file>

<file path=ppt/ink/ink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17.0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1 759 2705 0 0,'0'0'1499'0'0,"0"0"-450"0"0,0 0 43 0 0,0 0 395 0 0,0 0 312 0 0,0 0 78 0 0,0 0-154 0 0,0 0-244 0 0,0 0-223 0 0,0 0-185 0 0,0 0-179 0 0,0 0-158 0 0,0 0-129 0 0,31-2-98 0 0,98-3-75 0 0,53-7 831 0 0,-35-13-3598 0 0,-147 25 2238 0 0,2-3-6853 0 0,-2 1 2137 0 0,0-1-2462 0 0</inkml:trace>
  <inkml:trace contextRef="#ctx0" brushRef="#br0" timeOffset="237.902">196 508 6913 0 0,'0'0'2674'0'0,"0"0"-1409"0"0,0 0-200 0 0,0 0 290 0 0,0 0 147 0 0,0 0-134 0 0,0 0-253 0 0,0 36-261 0 0,0 112-252 0 0,-4 168 388 0 0,20-247-1889 0 0,8-31-6968 0 0,-21-34 2957 0 0,2-4-1117 0 0</inkml:trace>
  <inkml:trace contextRef="#ctx0" brushRef="#br0" timeOffset="1451.982">1192 567 0 0 0,'0'0'1096'0'0,"0"0"170"0"0,0 0 70 0 0,0 0-16 0 0,0 0-3 0 0,0 0-16 0 0,0 0-35 0 0,0 0-62 0 0,-3-10-50 0 0,-6-30-49 0 0,8 38-917 0 0,0 0 0 0 0,0 0 0 0 0,0 0 0 0 0,-1 0-1 0 0,1 0 1 0 0,-1 1 0 0 0,1-1 0 0 0,-1 0 0 0 0,0 1-1 0 0,0-1 1 0 0,1 1 0 0 0,-1-1 0 0 0,0 1 0 0 0,0 0-1 0 0,0 0 1 0 0,-1 0 0 0 0,1 0 0 0 0,0 0 0 0 0,0 1-1 0 0,-1-1 1 0 0,1 0 0 0 0,0 1 0 0 0,0 0 0 0 0,-1 0-1 0 0,1 0 1 0 0,-1 0 0 0 0,1 0 0 0 0,-2 0-188 0 0,-6 0 104 0 0,0 0 1 0 0,0 1-1 0 0,0 0 0 0 0,0 1 1 0 0,0 0-1 0 0,0 1 1 0 0,1 0-1 0 0,-1 0 0 0 0,1 1 1 0 0,0 0-1 0 0,0 1 1 0 0,0 0-1 0 0,0 0 0 0 0,0 2-104 0 0,-9 4 7 0 0,0 1 0 0 0,1 1-1 0 0,1 1 1 0 0,0 0-1 0 0,0 1 1 0 0,2 1-1 0 0,0 0 1 0 0,1 1 0 0 0,0 1-1 0 0,2 0 1 0 0,0 0-1 0 0,1 1 1 0 0,1 1-1 0 0,-6 16-6 0 0,13-32 4 0 0,1 0-1 0 0,0 1 1 0 0,-1-1-1 0 0,2 0 0 0 0,-1 1 1 0 0,0-1-1 0 0,1 1 0 0 0,0-1 1 0 0,0 1-1 0 0,0-1 0 0 0,0 1 1 0 0,1-1-1 0 0,0 0 1 0 0,0 1-1 0 0,0-1 0 0 0,0 0 1 0 0,1 1-1 0 0,0-1 0 0 0,0 0 1 0 0,0 0-1 0 0,0-1 0 0 0,0 1 1 0 0,1 0-1 0 0,0-1 1 0 0,0 1-1 0 0,0-1 0 0 0,0 0 1 0 0,0 0-1 0 0,1 0 0 0 0,-1 0 1 0 0,1-1-1 0 0,0 1 0 0 0,0-1 1 0 0,0 0-1 0 0,0 0 1 0 0,0 0-1 0 0,0-1 0 0 0,0 0 1 0 0,1 0-1 0 0,-1 0 0 0 0,0 0 1 0 0,4 0-4 0 0,7-1 135 0 0,0-1 0 0 0,0 0 1 0 0,0-1-1 0 0,0-1 0 0 0,-1 0 1 0 0,1-1-1 0 0,-1-1 0 0 0,0 0 0 0 0,0-1 1 0 0,0 0-1 0 0,-1-1 0 0 0,0-1 1 0 0,0 0-1 0 0,-1 0 0 0 0,7-7-135 0 0,9-9 309 0 0,-1-1-1 0 0,-1-1 0 0 0,-1-1 1 0 0,-1-1-1 0 0,18-28-308 0 0,-28 37 122 0 0,-6 8-6 0 0,1 0 0 0 0,-2-1 0 0 0,1 0 0 0 0,-2 0 1 0 0,0 0-1 0 0,0-1 0 0 0,-1 0 0 0 0,3-11-116 0 0,-15 60-18 0 0,2 1 0 0 0,1 0 1 0 0,2 0-1 0 0,1 0 0 0 0,4 25 18 0 0,-2-55-25 0 0,1 0 0 0 0,0 1 0 0 0,0-1 1 0 0,0 0-1 0 0,1 0 0 0 0,0 0 0 0 0,0-1 1 0 0,1 1-1 0 0,0-1 0 0 0,0 1 0 0 0,1-1 0 0 0,-1-1 1 0 0,1 1-1 0 0,1-1 0 0 0,-1 1 0 0 0,1-1 1 0 0,0-1-1 0 0,0 1 0 0 0,2 0 25 0 0,54 11-2670 0 0,-36-18-2872 0 0,-11-6-2751 0 0,-8 4 1417 0 0</inkml:trace>
  <inkml:trace contextRef="#ctx0" brushRef="#br0" timeOffset="1920.943">1781 685 5041 0 0,'0'0'1902'0'0,"0"0"-122"0"0,0 0 58 0 0,0 0 76 0 0,0 0-159 0 0,0 0-306 0 0,0 0-347 0 0,0 0-319 0 0,0 0-242 0 0,0 0-167 0 0,0 0-128 0 0,0 0-88 0 0,0 0-57 0 0,-2 5-26 0 0,-80 247 261 0 0,68-145-388 0 0,15-104 79 0 0,0-1 0 0 0,0 0 0 0 0,1 0 0 0 0,-1 0 0 0 0,0 0 1 0 0,1 0-1 0 0,0 0 0 0 0,-1 0 0 0 0,1-1 0 0 0,0 1 0 0 0,0 0 0 0 0,0-1 0 0 0,0 0 0 0 0,0 1 1 0 0,0-1-1 0 0,0 0 0 0 0,1 0 0 0 0,-1 0 0 0 0,0 0 0 0 0,1-1 0 0 0,-1 1 0 0 0,0-1 1 0 0,1 1-1 0 0,-1-1 0 0 0,1 0 0 0 0,-1 0 0 0 0,1 0 0 0 0,-1 0 0 0 0,1 0 0 0 0,-1-1 1 0 0,0 1-1 0 0,1-1 0 0 0,-1 1 0 0 0,1-1 0 0 0,0-1-27 0 0,12 2 171 0 0,52-30-123 0 0,-43 8-3512 0 0,-21 11-1892 0 0,-6 1-3938 0 0,-1 6 6897 0 0</inkml:trace>
  <inkml:trace contextRef="#ctx0" brushRef="#br0" timeOffset="2164.179">1565 795 5609 0 0,'0'0'1593'0'0,"0"0"23"0"0,0 0 168 0 0,0 0-31 0 0,0 0-369 0 0,0 0-288 0 0,0 0-344 0 0,0 0-272 0 0,0 0-168 0 0,212-3-159 0 0,-183-1-81 0 0,-5 0-136 0 0,4 1-225 0 0,-2-1-415 0 0,-2 0-664 0 0,-4 1-1169 0 0,-5-1-2176 0 0,-2 4-2216 0 0</inkml:trace>
  <inkml:trace contextRef="#ctx0" brushRef="#br0" timeOffset="5082.352">2180 707 0 0 0,'0'0'878'0'0,"0"0"262"0"0,0 0 115 0 0,0 0-87 0 0,0 0-201 0 0,0 0-150 0 0,0 0-55 0 0,0 0 6 0 0,0 0 29 0 0,0 0-40 0 0,0 0-72 0 0,10 3-37 0 0,125 23 3727 0 0,-112-27-3924 0 0,1-1 0 0 0,-1-2 0 0 0,0 0 0 0 0,0-1 0 0 0,0-2 0 0 0,-1 0 0 0 0,0-2 0 0 0,0 0 0 0 0,-1-1 0 0 0,18-13-451 0 0,-31 20 71 0 0,-1-1 0 0 0,-1 0 1 0 0,1 0-1 0 0,-1-1 0 0 0,1 0 1 0 0,-1 0-1 0 0,0 0 0 0 0,-1-1 0 0 0,0 0 1 0 0,0 0-1 0 0,0 0 0 0 0,0-1 1 0 0,-1 0-1 0 0,0 1 0 0 0,-1-2 1 0 0,1 1-1 0 0,-1 0 0 0 0,-1-1 0 0 0,1 1 1 0 0,-1-1-1 0 0,-1 0 0 0 0,1 0 1 0 0,-1 1-1 0 0,-1-8-71 0 0,-1 11-19 0 0,-1 0 1 0 0,0 0-1 0 0,0 0 1 0 0,0 0-1 0 0,0 0 0 0 0,-1 1 1 0 0,0-1-1 0 0,0 1 1 0 0,0 0-1 0 0,0-1 1 0 0,0 1-1 0 0,-1 0 0 0 0,1 1 1 0 0,-1-1-1 0 0,0 1 1 0 0,1 0-1 0 0,-1 0 1 0 0,-1 0-1 0 0,1 0 1 0 0,0 0-1 0 0,0 1 0 0 0,0 0 1 0 0,-1 0-1 0 0,1 0 1 0 0,-1 1-1 0 0,-1-1 19 0 0,-9-2-83 0 0,0 0-1 0 0,0 1 1 0 0,0 0 0 0 0,-1 1-1 0 0,1 1 1 0 0,0 1 0 0 0,0 0-1 0 0,-1 1 1 0 0,1 0 0 0 0,0 2-1 0 0,0-1 1 0 0,1 2 0 0 0,-1 0-1 0 0,-8 5 84 0 0,5-2-13 0 0,-1 1 0 0 0,2 1 0 0 0,-1 1 0 0 0,1 0 0 0 0,1 1 0 0 0,0 1 0 0 0,1 1-1 0 0,0 0 1 0 0,-5 8 13 0 0,15-16 13 0 0,-1 1 0 0 0,2-1 0 0 0,-1 1-1 0 0,1 1 1 0 0,0-1 0 0 0,0 1 0 0 0,1-1-1 0 0,0 1 1 0 0,0 0 0 0 0,1 0 0 0 0,0 0-1 0 0,0 1 1 0 0,1-1 0 0 0,0 0 0 0 0,1 1-1 0 0,0-1 1 0 0,0 0 0 0 0,1 1-1 0 0,0-1 1 0 0,0 0 0 0 0,1 0 0 0 0,0 1-1 0 0,0-1 1 0 0,1 0-13 0 0,2 4 89 0 0,-1-1 0 0 0,2 1 0 0 0,0-1 0 0 0,0 0 0 0 0,1 0 0 0 0,0-1 0 0 0,1 0 0 0 0,0 0 0 0 0,0-1 0 0 0,1 0 0 0 0,0-1 0 0 0,1 0 0 0 0,0 0 0 0 0,0-1 0 0 0,1 0 0 0 0,0-1 0 0 0,0 0 0 0 0,1 0 0 0 0,-1-2 0 0 0,1 1 0 0 0,0-1 0 0 0,0-1 0 0 0,1 0 0 0 0,-1-1 0 0 0,1-1 0 0 0,3 1-89 0 0,3-1 117 0 0,1 0-1 0 0,0-1 1 0 0,0-1 0 0 0,0-1-1 0 0,-1 0 1 0 0,1-2-1 0 0,-1 0 1 0 0,0-2 0 0 0,10-3-117 0 0,65-48-452 0 0,-73 28-3299 0 0,-11-6-5373 0 0,-9 30-689 0 0</inkml:trace>
  <inkml:trace contextRef="#ctx0" brushRef="#br0" timeOffset="5722.968">2243 225 920 0 0,'0'0'1135'0'0,"0"0"-92"0"0,0 0 180 0 0,0 0 272 0 0,0 0 192 0 0,0 0-29 0 0,0 0-138 0 0,0 0-154 0 0,0 0-158 0 0,0 0-133 0 0,0 0-148 0 0,0 0-146 0 0,0 0-89 0 0,15-8-58 0 0,47-26-53 0 0,-5-23 1010 0 0,43-68-913 0 0,-97 125-703 0 0,0 0 0 0 0,0 0 0 0 0,1 0 0 0 0,-1 1 0 0 0,0-1 0 0 0,0 1 0 0 0,1 0 1 0 0,-1 0-1 0 0,0 0 0 0 0,0 1 0 0 0,0-1 0 0 0,0 1 0 0 0,-1 0 0 0 0,1-1 0 0 0,0 1 0 0 0,-1 0 0 0 0,1 1 1 0 0,-1-1-1 0 0,0 0 0 0 0,1 1 0 0 0,-1-1 0 0 0,0 1 0 0 0,-1 0 0 0 0,1 0 0 0 0,0 0 0 0 0,-1 0 1 0 0,1 1 24 0 0,76 157 554 0 0,-31-94-1790 0 0,-28-49-2330 0 0,4-1-4088 0 0,-17-12 14 0 0</inkml:trace>
  <inkml:trace contextRef="#ctx0" brushRef="#br0" timeOffset="6602.11">3025 670 96 0 0,'0'0'2418'0'0,"0"0"-767"0"0,0 0-157 0 0,0 0 225 0 0,0 0 176 0 0,0 0-10 0 0,0 0-203 0 0,0 0-332 0 0,0 0-351 0 0,0 0-282 0 0,0 0-207 0 0,0 0-164 0 0,0 0-106 0 0,-1 16 335 0 0,-44 126 548 0 0,5 53-1124 0 0,39-193 8 0 0,1 0 0 0 0,-1 1 1 0 0,1-1-1 0 0,0 0 0 0 0,0 1 1 0 0,0-1-1 0 0,1 0 0 0 0,-1 0 1 0 0,0 1-1 0 0,1-1 0 0 0,-1 0 1 0 0,1 0-1 0 0,0 0 0 0 0,0 0 0 0 0,0 0 1 0 0,0 0-1 0 0,0 0 0 0 0,0 0 1 0 0,1 0-1 0 0,-1 0 0 0 0,1-1 1 0 0,-1 1-1 0 0,1 0 0 0 0,-1-1 1 0 0,1 1-1 0 0,0-1 0 0 0,0 0 1 0 0,0 1-1 0 0,0-1 0 0 0,0 0 1 0 0,0 0-1 0 0,0-1 0 0 0,0 1 1 0 0,0 0-1 0 0,0-1 0 0 0,1 1 1 0 0,-1-1-1 0 0,0 1 0 0 0,0-1 0 0 0,1 0 1 0 0,-1 0-1 0 0,0 0 0 0 0,2-1-7 0 0,79-12 519 0 0,-78 11-716 0 0,31-18-1681 0 0,-33 9-3696 0 0,-10-2-5118 0 0,3 10 9501 0 0</inkml:trace>
  <inkml:trace contextRef="#ctx0" brushRef="#br0" timeOffset="6818.363">2756 803 1448 0 0,'0'0'3880'0'0,"0"0"-2064"0"0,0 0-628 0 0,0 0 163 0 0,0 0 147 0 0,0 0-131 0 0,0 0-263 0 0,0 0-264 0 0,0 0-195 0 0,0 0-153 0 0,0 0-107 0 0,35 3-117 0 0,109 9-102 0 0,-24-8-431 0 0,-66-11-2646 0 0,-44 6 2007 0 0,11-4-3841 0 0,-5-1-2878 0 0</inkml:trace>
</inkml:ink>
</file>

<file path=ppt/ink/ink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32.5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0 207 2000 0 0,'0'0'1231'0'0,"0"0"-364"0"0,0 0-76 0 0,0 0 172 0 0,0 0 113 0 0,0 0-6 0 0,0 0-103 0 0,0 0-127 0 0,0 0-125 0 0,0 0-119 0 0,33 0-131 0 0,104-3-106 0 0,105 2 2409 0 0,-146 1-4663 0 0,-94 2 1769 0 0,-4 4-12310 0 0,-1-2 12185 0 0</inkml:trace>
  <inkml:trace contextRef="#ctx0" brushRef="#br0" timeOffset="263.303">48 443 7650 0 0,'0'0'1895'0'0,"0"0"-378"0"0,0 0-176 0 0,0 0-90 0 0,0 0-201 0 0,0 0-233 0 0,0 0-156 0 0,0 0-34 0 0,0 0 38 0 0,0 0-39 0 0,0 0-89 0 0,0 0-90 0 0,0 0-84 0 0,32 0-36 0 0,102 0-3 0 0,105-4-128 0 0,-225-3-4076 0 0,-11-4-7612 0 0,-3 11 6570 0 0</inkml:trace>
  <inkml:trace contextRef="#ctx0" brushRef="#br0" timeOffset="815.358">177 1 4801 0 0,'0'0'1223'0'0,"0"0"-91"0"0,0 0 44 0 0,0 0 122 0 0,0 0 17 0 0,0 0-136 0 0,0 0-224 0 0,0 0-255 0 0,0 0-239 0 0,0 0-190 0 0,0 0-75 0 0,0 0 38 0 0,0 0 99 0 0,4 1 122 0 0,6 3-28 0 0,0 0 1 0 0,0 1 0 0 0,0 0 0 0 0,0 1-1 0 0,-1 0 1 0 0,0 0 0 0 0,0 1 0 0 0,-1 0-1 0 0,5 6-427 0 0,21 15 405 0 0,191 116 574 0 0,-212-135-933 0 0,-10-8-45 0 0,0 1-1 0 0,0-1 1 0 0,0 1-1 0 0,0-1 1 0 0,0 1-1 0 0,0 0 1 0 0,-1 0-1 0 0,1 1 1 0 0,-1-1-1 0 0,0 0 1 0 0,0 1-1 0 0,1 0 1 0 0,-2-1-1 0 0,1 1 1 0 0,0 0-1 0 0,0 0 1 0 0,-1 0-1 0 0,0 0 1 0 0,1 0-1 0 0,-1 0 1 0 0,-1 0-1 0 0,1 1 1 0 0,0-1 0 0 0,-1 2-2 0 0,-1-2 64 0 0,0 0 0 0 0,0 0 0 0 0,-1 0 0 0 0,1 0 0 0 0,-1 0-1 0 0,0 0 1 0 0,0 0 0 0 0,0-1 0 0 0,0 1 0 0 0,-1-1 0 0 0,1 1-1 0 0,-1-1 1 0 0,1 0 0 0 0,-1 0 0 0 0,0 0 0 0 0,0 0 0 0 0,0 0-1 0 0,0-1 1 0 0,0 0 0 0 0,0 1 0 0 0,0-1 0 0 0,-1 0-63 0 0,-27 17 158 0 0,-98 111 6 0 0,112-114-366 0 0,-77 71 602 0 0,41-22-3317 0 0,50-45-6975 0 0,3-15-222 0 0</inkml:trace>
</inkml:ink>
</file>

<file path=ppt/ink/ink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47.1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0 228 1280 0 0,'0'0'1343'0'0,"0"0"-432"0"0,0 0-108 0 0,0 0 197 0 0,0 0 255 0 0,0 0 129 0 0,0 0-39 0 0,0 0-141 0 0,0 0-165 0 0,0 0-144 0 0,33-8-131 0 0,102-28-87 0 0,10 10 1205 0 0,16 27-1094 0 0,-129 13-717 0 0,-81-70 4054 0 0,-81-46-4791 0 0,115 92-80 0 0,13 8-3616 0 0,0 0-4510 0 0,2 2 7633 0 0,3 3-3642 0 0</inkml:trace>
</inkml:ink>
</file>

<file path=ppt/ink/ink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48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6945 0 0,'0'0'3523'0'0,"0"0"-1815"0"0,0 0-513 0 0,0 0 141 0 0,0 0 39 0 0,0 0-157 0 0,0 0-181 0 0,0 0-135 0 0,33 0-165 0 0,108 0-171 0 0,117 0-320 0 0,-158 0-8334 0 0,-84 0-2107 0 0</inkml:trace>
</inkml:ink>
</file>

<file path=ppt/ink/ink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5:44.4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1 212 1864 0 0,'0'0'1241'0'0,"0"0"-422"0"0,0 0-99 0 0,0 0 133 0 0,0 0 174 0 0,0 0 99 0 0,0 0-45 0 0,0 0-161 0 0,0 0-178 0 0,0 0-161 0 0,0 0-157 0 0,1-5-125 0 0,9-2 380 0 0,-8 46 211 0 0,-2-36-870 0 0,1 101 557 0 0,-10 189-382 0 0,58-505 3633 0 0,-7 38-3538 0 0,-36 146-208 0 0,0 0 0 0 0,2 1 0 0 0,0 0 0 0 0,2 0-1 0 0,1 1 1 0 0,2 1 0 0 0,4-8-82 0 0,-15 30-12 0 0,-1 1 0 0 0,1 0-1 0 0,-1 0 1 0 0,1 0-1 0 0,0 0 1 0 0,0 0-1 0 0,0 0 1 0 0,0 1 0 0 0,0-1-1 0 0,0 1 1 0 0,0-1-1 0 0,0 1 1 0 0,1 0 0 0 0,-1-1-1 0 0,1 1 1 0 0,-1 1-1 0 0,1-1 1 0 0,-1 0 0 0 0,1 0-1 0 0,-1 1 1 0 0,1 0-1 0 0,0-1 1 0 0,-1 1-1 0 0,1 0 1 0 0,-1 0 0 0 0,1 1-1 0 0,0-1 1 0 0,-1 0-1 0 0,1 1 1 0 0,-1 0 0 0 0,1 0-1 0 0,-1-1 1 0 0,1 1-1 0 0,-1 1 1 0 0,1-1 0 0 0,-1 0-1 0 0,0 0 1 0 0,0 1-1 0 0,0 0 1 0 0,0-1-1 0 0,0 1 1 0 0,0 0 0 0 0,0 0-1 0 0,0 0 1 0 0,-1 0-1 0 0,1 0 1 0 0,-1 0 0 0 0,1 1-1 0 0,-1-1 13 0 0,84 112-1332 0 0,-74-102-2101 0 0,-4-8-4172 0 0,-7-4 1834 0 0</inkml:trace>
  <inkml:trace contextRef="#ctx0" brushRef="#br0" timeOffset="701.391">501 348 928 0 0,'0'0'1368'0'0,"0"0"-299"0"0,0 0-90 0 0,0 0 133 0 0,0 0 104 0 0,0 0-64 0 0,0 0-113 0 0,0 0-145 0 0,0 0-141 0 0,0 0-167 0 0,0 0-194 0 0,0 0-163 0 0,0 0-110 0 0,-6 2-14 0 0,2 0-78 0 0,-1 0 1 0 0,1 0-1 0 0,0 0 0 0 0,0 0 0 0 0,0 1 0 0 0,0 0 1 0 0,0 0-1 0 0,1 0 0 0 0,-1 0 0 0 0,1 0 0 0 0,0 1 1 0 0,0-1-1 0 0,0 1 0 0 0,1 0 0 0 0,-2 2-27 0 0,-5 9 2 0 0,0 1-1 0 0,2-1 0 0 0,0 1 0 0 0,0 1 0 0 0,2-1 1 0 0,0 1-1 0 0,1 0 0 0 0,0 0 0 0 0,2 1 1 0 0,0-1-1 0 0,1 1 0 0 0,0-1 0 0 0,2 7-1 0 0,1-18 60 0 0,0-1 0 0 0,0 0 0 0 0,0 0 0 0 0,0 0-1 0 0,1 0 1 0 0,0 0 0 0 0,0-1 0 0 0,0 1 0 0 0,1-1 0 0 0,0 0-1 0 0,-1 0 1 0 0,2 0 0 0 0,-1 0 0 0 0,0-1 0 0 0,1 1-1 0 0,-1-1 1 0 0,1 0 0 0 0,0-1 0 0 0,0 1 0 0 0,0-1 0 0 0,0 0-1 0 0,0 0 1 0 0,1-1 0 0 0,-1 1 0 0 0,1-1 0 0 0,-1-1 0 0 0,1 1-1 0 0,-1-1 1 0 0,1 0 0 0 0,-1 0 0 0 0,1 0 0 0 0,0-1-1 0 0,-1 0 1 0 0,0 0 0 0 0,1 0 0 0 0,-1-1 0 0 0,0 1 0 0 0,1-1-1 0 0,-1-1 1 0 0,0 1 0 0 0,0-1 0 0 0,0 0-60 0 0,13-6 258 0 0,-15 9-191 0 0,-1-1-1 0 0,0 0 0 0 0,1 0 1 0 0,-1 1-1 0 0,0-1 1 0 0,0-1-1 0 0,1 1 0 0 0,-1 0 1 0 0,0-1-1 0 0,0 1 1 0 0,0-1-1 0 0,-1 1 1 0 0,1-1-1 0 0,0 0 0 0 0,0 0 1 0 0,-1 0-1 0 0,1 0 1 0 0,-1 0-1 0 0,0 0 0 0 0,0 0 1 0 0,0 0-1 0 0,0-1 1 0 0,0 1-1 0 0,0 0 0 0 0,0-1 1 0 0,-1 1-1 0 0,1-1 1 0 0,-1-1-67 0 0,0 0-141 0 0,0-1-1 0 0,0 1 1 0 0,0 0 0 0 0,-1-1 0 0 0,0 1 0 0 0,0 0 0 0 0,0-1 0 0 0,0 1 0 0 0,-1 0 0 0 0,0 0 0 0 0,0 0-1 0 0,0 0 1 0 0,0 0 0 0 0,0 0 0 0 0,-1 1 0 0 0,0-1 0 0 0,0 1 0 0 0,0 0 0 0 0,0-1 0 0 0,0 2 0 0 0,0-1-1 0 0,-1 0 1 0 0,0 1 0 0 0,1-1 0 0 0,-2 1 141 0 0,4 1-135 0 0,-21-9-1579 0 0,10 6 1516 0 0,11 4 247 0 0,1 0-61 0 0,0 0-80 0 0,0 0-18 0 0,24 0 1366 0 0,128 0 2391 0 0,-101 0-7142 0 0,-1 0-6999 0 0,-45 0 8324 0 0</inkml:trace>
  <inkml:trace contextRef="#ctx0" brushRef="#br0" timeOffset="960.673">975 410 2216 0 0,'0'0'2156'0'0,"0"0"-783"0"0,0 0-253 0 0,0 0 122 0 0,0 0 82 0 0,0 0-97 0 0,0 0-233 0 0,0 0-303 0 0,0 0-261 0 0,0 0-182 0 0,0 0-130 0 0,-25 33-94 0 0,-74 100-54 0 0,29-41-236 0 0,29-39-127 0 0,5-5-1977 0 0,15-16-3352 0 0,18-26 3028 0 0,1-1 1006 0 0</inkml:trace>
  <inkml:trace contextRef="#ctx0" brushRef="#br0" timeOffset="1481.109">1037 605 776 0 0,'0'0'910'0'0,"0"0"-5"0"0,0 0 197 0 0,0 0 263 0 0,0 0 110 0 0,0 0-62 0 0,0 0-193 0 0,0 0-281 0 0,0 0-250 0 0,-15 32-195 0 0,-45 100-158 0 0,25-27 105 0 0,9 49-119 0 0,18-113-190 0 0,7-37 2858 0 0,3-21-2674 0 0,0 0 1 0 0,2 0 0 0 0,0 0-1 0 0,1 0 1 0 0,0 1 0 0 0,2 0-1 0 0,0 0 1 0 0,6-11-317 0 0,-8 18 114 0 0,12-21-26 0 0,1 1 1 0 0,2 0-1 0 0,1 1 1 0 0,1 2-1 0 0,1 0 1 0 0,1 1-1 0 0,1 2 1 0 0,2 0-1 0 0,0 2 1 0 0,1 1-1 0 0,5-2-88 0 0,-29 19-11 0 0,0 0-7 0 0,1-1 0 0 0,-1 1-1 0 0,1 0 1 0 0,-1 0 0 0 0,1 0-1 0 0,0 1 1 0 0,0 0 0 0 0,0 0 0 0 0,1 0-1 0 0,-1 0 1 0 0,0 1 0 0 0,1 0-1 0 0,-1 0 1 0 0,1 0 0 0 0,-1 1-1 0 0,2 0 19 0 0,10 55-385 0 0,-18-45 409 0 0,0 1-1 0 0,0-1 1 0 0,-1 0 0 0 0,0 0-1 0 0,-1 0 1 0 0,0 0 0 0 0,-1 0-1 0 0,0 0 1 0 0,-1-1 0 0 0,0 0-1 0 0,0 0 1 0 0,-1 0 0 0 0,0-1 0 0 0,0 1-1 0 0,-1-1 1 0 0,0-1 0 0 0,0 0-1 0 0,-1 0 1 0 0,0 0 0 0 0,-1-1-1 0 0,-2 2-23 0 0,8-7-66 0 0,0 1-1 0 0,-1-1 1 0 0,1 1-1 0 0,-1-1 1 0 0,1 0-1 0 0,-1-1 1 0 0,0 1-1 0 0,1 0 1 0 0,-1-1-1 0 0,0 0 1 0 0,1 0-1 0 0,-1 0 1 0 0,0-1-1 0 0,1 1 1 0 0,-1-1-1 0 0,0 0 1 0 0,1 0-1 0 0,-1 0 1 0 0,1 0-1 0 0,-1 0 1 0 0,1-1-1 0 0,0 0 1 0 0,-1 0-1 0 0,1 0 1 0 0,0 0-1 0 0,0 0 1 0 0,1 0-1 0 0,-1-1 1 0 0,-2-2 66 0 0,-18-25-3928 0 0,9-4-3678 0 0,12 25 2131 0 0</inkml:trace>
  <inkml:trace contextRef="#ctx0" brushRef="#br0" timeOffset="3130.403">1867 97 0 0 0,'0'0'1204'0'0,"0"0"658"0"0,0 0 532 0 0,0 0 66 0 0,0 0-240 0 0,0 0-420 0 0,0 0-361 0 0,0 0-218 0 0,0 0-163 0 0,0 0-155 0 0,0 0-155 0 0,0 0-136 0 0,-13 13-112 0 0,-71 63 255 0 0,19 27-9 0 0,-65 104-2051 0 0,64-143-3352 0 0,14-33-5841 0 0,43-28 7036 0 0</inkml:trace>
  <inkml:trace contextRef="#ctx0" brushRef="#br0" timeOffset="3396.723">1462 35 5217 0 0,'0'0'1490'0'0,"0"0"-267"0"0,0 0-271 0 0,0 0-165 0 0,0 0-102 0 0,0 0 30 0 0,0 0 101 0 0,0 0 103 0 0,0 0 39 0 0,0 0-89 0 0,0 0-146 0 0,0 0-108 0 0,9 21-63 0 0,26 66-32 0 0,16-1 764 0 0,75 58-70 0 0,-37-67-1237 0 0,-47-51-3327 0 0,-25-22-4322 0 0,-12-4-822 0 0</inkml:trace>
  <inkml:trace contextRef="#ctx0" brushRef="#br0" timeOffset="3916.855">2363 156 7009 0 0,'0'0'2292'0'0,"0"0"-557"0"0,0 0-204 0 0,0 0 34 0 0,0 0-116 0 0,0 0-260 0 0,0 0-278 0 0,0 0-204 0 0,0 0-116 0 0,0 0-98 0 0,0 0-79 0 0,0 0-84 0 0,0 0-72 0 0,-29 5-65 0 0,-88 17-53 0 0,53 7 11 0 0,53-23-187 0 0,0 1 1 0 0,1 1-1 0 0,-1 0 1 0 0,2 0 0 0 0,-1 1-1 0 0,1 0 1 0 0,1 1-1 0 0,0 0 1 0 0,0 1-1 0 0,1-1 1 0 0,0 1-1 0 0,1 1 1 0 0,0-1-1 0 0,0 1 1 0 0,2 0-1 0 0,-1 0 1 0 0,1 2 35 0 0,3-10-25 0 0,0-1 0 0 0,0 1 0 0 0,0 0 0 0 0,0-1-1 0 0,0 1 1 0 0,1 0 0 0 0,0 0 0 0 0,0 0 0 0 0,0-1 0 0 0,0 1 0 0 0,0 0 0 0 0,1 0-1 0 0,0 0 1 0 0,0-1 0 0 0,0 1 0 0 0,0 0 0 0 0,0-1 0 0 0,1 1 0 0 0,0-1 0 0 0,-1 1-1 0 0,1-1 1 0 0,1 0 0 0 0,-1 0 0 0 0,0 0 0 0 0,1 0 0 0 0,-1 0 0 0 0,1-1 0 0 0,0 1-1 0 0,0-1 1 0 0,0 1 0 0 0,0-1 0 0 0,1 0 0 0 0,-1 0 0 0 0,0-1 0 0 0,1 1 0 0 0,0-1-1 0 0,-1 0 1 0 0,1 0 0 0 0,0 0 0 0 0,-1 0 0 0 0,1 0 0 0 0,0-1 0 0 0,1 0 25 0 0,5 1 54 0 0,0-1 1 0 0,0 0 0 0 0,0-1-1 0 0,0 0 1 0 0,0 0 0 0 0,0-1 0 0 0,0-1-1 0 0,0 0 1 0 0,-1 0 0 0 0,1 0-1 0 0,-1-2 1 0 0,0 1 0 0 0,5-4-55 0 0,148-132 1122 0 0,-77 60-841 0 0,-54 49-145 0 0,-35 73-729 0 0,2-36 533 0 0,1 1 0 0 0,-1-1 0 0 0,2 1 0 0 0,-1 0 0 0 0,1-1 0 0 0,0 1 0 0 0,0-1 0 0 0,1 1 0 0 0,0 0 0 0 0,0-1 0 0 0,0 1-1 0 0,1-1 1 0 0,0 0 0 0 0,0 0 0 0 0,1 1 0 0 0,-1-1 0 0 0,1-1 0 0 0,1 1 0 0 0,3 5 60 0 0,62 38-2640 0 0,-13-39-2284 0 0,-17-31-6966 0 0,-37 20 11553 0 0</inkml:trace>
</inkml:ink>
</file>

<file path=ppt/ink/ink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6:05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0 938 1520 0 0,'0'0'933'0'0,"0"0"-235"0"0,0 0 16 0 0,0 0 231 0 0,0 0 194 0 0,0 0 68 0 0,0 0-52 0 0,0 0-59 0 0,0 0-23 0 0,0 0-17 0 0,0 0-25 0 0,16-1-64 0 0,124-5 2588 0 0,-129 6-3272 0 0,29 0 435 0 0,0-1 0 0 0,-1-1 0 0 0,0-3 0 0 0,24-5-718 0 0,74-16-94 0 0,-123 26-963 0 0,-12 1-2865 0 0,-1 1-3750 0 0,-1 2 173 0 0</inkml:trace>
  <inkml:trace contextRef="#ctx0" brushRef="#br0" timeOffset="255.867">19 1170 8330 0 0,'0'0'2344'0'0,"0"0"-685"0"0,0 0-468 0 0,0 0-100 0 0,0 0-7 0 0,0 0-70 0 0,0 0-74 0 0,0 0-76 0 0,0 0-38 0 0,0 0-18 0 0,0 0-104 0 0,0 0-124 0 0,0 0-106 0 0,31-3-92 0 0,101-10-67 0 0,-10-8 215 0 0,10 6-585 0 0,-43 12-3917 0 0,-68 3 622 0 0,-6 0-3184 0 0,-3 0-2691 0 0</inkml:trace>
  <inkml:trace contextRef="#ctx0" brushRef="#br0" timeOffset="2639.405">923 596 0 0 0,'0'0'397'0'0,"0"0"-63"0"0,0 0-65 0 0,0 0 142 0 0,0 0 200 0 0,0 0 162 0 0,0 0 65 0 0,0 0-45 0 0,0 0-122 0 0,0 0-132 0 0,0 0-83 0 0,-9 12-32 0 0,-25 40 15 0 0,15 20 960 0 0,18-50-943 0 0,-8 250 1367 0 0,-4-125-1766 0 0,11-97 1791 0 0,2-52-238 0 0,0-13-601 0 0,13-150 434 0 0,-2 115-1363 0 0,1 1 0 0 0,3 1 0 0 0,1 0 0 0 0,3 1 0 0 0,2 0 0 0 0,2 2 0 0 0,2 1 0 0 0,9-11-80 0 0,13 3-34 0 0,-29 85-326 0 0,-14 183 374 0 0,4-200-1949 0 0,-1-13-5979 0 0,-6-3 903 0 0</inkml:trace>
  <inkml:trace contextRef="#ctx0" brushRef="#br0" timeOffset="3333.502">1258 1045 0 0 0,'0'0'761'0'0,"0"0"17"0"0,0 0 82 0 0,0 0 206 0 0,0 0 207 0 0,0 0 62 0 0,0 0-84 0 0,0 0-156 0 0,0 0-135 0 0,0 0-113 0 0,0 0-155 0 0,0 0-109 0 0,0 0-143 0 0,-7-5-74 0 0,-23-11 18 0 0,-3 33 776 0 0,26-12-1121 0 0,0 1 1 0 0,0 0-1 0 0,1 0 0 0 0,-1 1 1 0 0,2 0-1 0 0,-1 0 0 0 0,1 0 0 0 0,0 1 1 0 0,0-1-1 0 0,1 1 0 0 0,0 0 1 0 0,1 1-1 0 0,0-1 0 0 0,0 1 1 0 0,1-1-1 0 0,0 1 0 0 0,0 0 1 0 0,1 0-1 0 0,0 0 0 0 0,0 0 1 0 0,1 0-1 0 0,1 0 0 0 0,-1 0 1 0 0,1-1-1 0 0,2 7-39 0 0,0-9 26 0 0,0 0 0 0 0,0 0 0 0 0,1 0 0 0 0,0 0 1 0 0,0 0-1 0 0,0-1 0 0 0,0 0 0 0 0,1 0 0 0 0,0 0 0 0 0,0 0 1 0 0,1-1-1 0 0,-1 0 0 0 0,5 3-26 0 0,-6-5-5 0 0,-1 0 0 0 0,1 0 0 0 0,0 0 1 0 0,-1 0-1 0 0,1 0 0 0 0,0-1 0 0 0,0 0 0 0 0,1 0 0 0 0,-1 0 1 0 0,0 0-1 0 0,0-1 0 0 0,0 1 0 0 0,1-1 0 0 0,-1 0 0 0 0,0-1 1 0 0,0 1-1 0 0,1-1 0 0 0,-1 1 0 0 0,0-1 0 0 0,0 0 0 0 0,0-1 1 0 0,0 1-1 0 0,0-1 0 0 0,0 0 0 0 0,-1 0 0 0 0,1 0 0 0 0,0 0 1 0 0,-1-1-1 0 0,0 1 0 0 0,1-1 0 0 0,-1 0 0 0 0,0 0 0 0 0,-1 0 1 0 0,1 0-1 0 0,0-1 0 0 0,-1 1 0 0 0,0-1 0 0 0,0 0 0 0 0,0 1 1 0 0,0-1-1 0 0,0 0 0 0 0,-1 0 0 0 0,0 0 0 0 0,0 0 0 0 0,0-1 1 0 0,0 1-1 0 0,-1 0 0 0 0,1-4 5 0 0,-1 5-233 0 0,0-1 1 0 0,0 1-1 0 0,0 0 1 0 0,0-1 0 0 0,-1 1-1 0 0,1-1 1 0 0,-1 1-1 0 0,0 0 1 0 0,0-1-1 0 0,0 1 1 0 0,0 0-1 0 0,-1 0 1 0 0,1 0-1 0 0,-1 0 1 0 0,0 0 0 0 0,0 0-1 0 0,0 0 1 0 0,0 1-1 0 0,0-1 1 0 0,-1 1-1 0 0,1-1 1 0 0,-1 1-1 0 0,0 0 1 0 0,0 0-1 0 0,1 0 1 0 0,-1 0 0 0 0,0 1-1 0 0,-1-1 1 0 0,1 1-1 0 0,0 0 1 0 0,0 0-1 0 0,-1 0 1 0 0,1 0-1 0 0,0 0 1 0 0,-1 1-1 0 0,-1 0 233 0 0,4 0-212 0 0,1 0-177 0 0,0 0-161 0 0,0 0 93 0 0,27 0 2485 0 0,-1 0-511 0 0,131-7 1007 0 0,-128 6-4121 0 0,-15 1-4654 0 0,-9 0 3065 0 0</inkml:trace>
  <inkml:trace contextRef="#ctx0" brushRef="#br0" timeOffset="3683.091">1624 1056 6289 0 0,'0'0'1710'0'0,"0"0"-206"0"0,0 0-51 0 0,0 0 7 0 0,0 0-150 0 0,0 0-304 0 0,0 0-348 0 0,0 0-274 0 0,0 0-173 0 0,0 0-81 0 0,0 0-44 0 0,0 0-18 0 0,-5 10 2 0 0,-88 175 292 0 0,-5-2-1206 0 0,45-99-2402 0 0,15-32-8195 0 0,34-47 10271 0 0</inkml:trace>
  <inkml:trace contextRef="#ctx0" brushRef="#br0" timeOffset="4202.101">1618 1417 1000 0 0,'0'0'1224'0'0,"0"0"-163"0"0,0 0-32 0 0,0 0 94 0 0,0 0-24 0 0,0 0-168 0 0,0 0-184 0 0,0 0-146 0 0,-15 33-27 0 0,-49 102 35 0 0,35-53 955 0 0,5-13-267 0 0,24-68-1191 0 0,0-1 68 0 0,0 0 133 0 0,0 0 139 0 0,7-63 907 0 0,4 38-1197 0 0,0 0 1 0 0,2 0 0 0 0,0 2 0 0 0,2-1 0 0 0,0 2-1 0 0,2 0 1 0 0,0 1 0 0 0,2 0 0 0 0,0 2 0 0 0,1 0 0 0 0,1 1-1 0 0,14-8-156 0 0,20-11 219 0 0,-53 36-212 0 0,-1 0 0 0 0,1 0 0 0 0,0 0 0 0 0,-1 0 0 0 0,1 1 0 0 0,0-1 0 0 0,0 1-1 0 0,0-1 1 0 0,-1 1 0 0 0,1 0 0 0 0,0-1 0 0 0,0 1 0 0 0,0 0 0 0 0,0 0 0 0 0,-1 0 0 0 0,1 1 0 0 0,0-1 0 0 0,0 0 0 0 0,0 1 0 0 0,0-1-1 0 0,-1 1 1 0 0,1 0 0 0 0,0-1 0 0 0,-1 1 0 0 0,1 0 0 0 0,-1 0 0 0 0,1 0 0 0 0,-1 0 0 0 0,1 1 0 0 0,-1-1 0 0 0,1 0 0 0 0,-1 0 0 0 0,0 1-1 0 0,0-1 1 0 0,0 1 0 0 0,0-1 0 0 0,0 1 0 0 0,0 0 0 0 0,0-1 0 0 0,0 1 0 0 0,-1 0 0 0 0,1 0 0 0 0,-1-1 0 0 0,1 1 0 0 0,-1 0 0 0 0,0 0-1 0 0,1 1-6 0 0,0 4 55 0 0,0 0 0 0 0,0 1-1 0 0,-1-1 1 0 0,0 0 0 0 0,0 1 0 0 0,0-1-1 0 0,-1 0 1 0 0,0 1 0 0 0,-1-1-1 0 0,0 0 1 0 0,0 0 0 0 0,0 0-1 0 0,-1 0 1 0 0,-1 2-55 0 0,3-8 4 0 0,-1 1 1 0 0,0 0-1 0 0,1 0 1 0 0,-1-1-1 0 0,0 1 0 0 0,0-1 1 0 0,0 0-1 0 0,0 0 1 0 0,0 1-1 0 0,0-1 1 0 0,0 0-1 0 0,-1-1 0 0 0,1 1 1 0 0,0 0-1 0 0,0-1 1 0 0,-1 1-1 0 0,1-1 0 0 0,0 0 1 0 0,-1 0-1 0 0,1 0 1 0 0,-1 0-1 0 0,1 0 1 0 0,0 0-1 0 0,-1 0 0 0 0,1-1 1 0 0,0 1-1 0 0,-1-1 1 0 0,1 0-1 0 0,0 0 1 0 0,0 0-1 0 0,0 0 0 0 0,-1 0-4 0 0,-72-43-4523 0 0,73 42 4159 0 0,-26-19-7307 0 0,21 13 1652 0 0</inkml:trace>
  <inkml:trace contextRef="#ctx0" brushRef="#br0" timeOffset="7219.882">2382 688 2577 0 0,'0'0'814'0'0,"0"0"-39"0"0,0 0 125 0 0,0 0 154 0 0,0 0 106 0 0,0 0-29 0 0,0 0-77 0 0,0 0-71 0 0,0 0-89 0 0,0 0-55 0 0,0 0-109 0 0,-16-8-119 0 0,-54-24-113 0 0,67 30-434 0 0,0 1-1 0 0,0-1 0 0 0,0 1 0 0 0,0 0 0 0 0,-1 0 0 0 0,1 0 1 0 0,0 1-1 0 0,0-1 0 0 0,-1 1 0 0 0,1 0 0 0 0,0 0 0 0 0,-1 0 1 0 0,1 0-1 0 0,0 0 0 0 0,-1 1 0 0 0,1-1 0 0 0,0 1 0 0 0,0 0 1 0 0,-1 0-1 0 0,1 1 0 0 0,-2 0-63 0 0,-9 3 206 0 0,-10 5-89 0 0,0 1 1 0 0,1 1 0 0 0,0 1 0 0 0,1 1 0 0 0,1 0-1 0 0,-12 12-117 0 0,23-18 18 0 0,1 1-1 0 0,0 0 0 0 0,0 0 1 0 0,1 1-1 0 0,0 1 0 0 0,1-1 0 0 0,0 1 1 0 0,0 0-1 0 0,1 1 0 0 0,1-1 1 0 0,0 1-1 0 0,1 0 0 0 0,0 0 0 0 0,1 1 1 0 0,0-1-1 0 0,1 1 0 0 0,0 0 0 0 0,1 0 1 0 0,0 0-1 0 0,1-1 0 0 0,1 1 1 0 0,0 0-1 0 0,2 8-17 0 0,-1-16 16 0 0,-1 0 0 0 0,1 0 1 0 0,0 0-1 0 0,0 0 0 0 0,0 0 1 0 0,1-1-1 0 0,0 1 0 0 0,0-1 1 0 0,0 1-1 0 0,0-1 0 0 0,1 0 0 0 0,0 0 1 0 0,0-1-1 0 0,0 1 0 0 0,0-1 1 0 0,0 0-1 0 0,1 0 0 0 0,-1 0 1 0 0,1 0-1 0 0,0-1 0 0 0,0 0 1 0 0,0 0-1 0 0,0 0 0 0 0,5 0-16 0 0,1 1 92 0 0,0 0 1 0 0,0-1-1 0 0,0-1 0 0 0,0 0 0 0 0,0 0 0 0 0,1-1 1 0 0,-1-1-1 0 0,0 1 0 0 0,0-2 0 0 0,0 0 1 0 0,7-2-93 0 0,8-5 181 0 0,0-1 1 0 0,0-1 0 0 0,-1-2 0 0 0,-1 0 0 0 0,0-2 0 0 0,-1 0 0 0 0,-1-2 0 0 0,0-1 0 0 0,-2 0 0 0 0,1-1 0 0 0,-2-2 0 0 0,-1 0 0 0 0,-1 0 0 0 0,11-19-182 0 0,-21 31 89 0 0,-1-2-1 0 0,0 1 1 0 0,0-1 0 0 0,-1 0 0 0 0,-1 0-1 0 0,0 0 1 0 0,0 0 0 0 0,-1-1 0 0 0,-1 0 0 0 0,0 0-1 0 0,0 0 1 0 0,-1 0 0 0 0,-1 1 0 0 0,0-12-89 0 0,-1 23 6 0 0,1 0 1 0 0,0 1-1 0 0,0-1 1 0 0,-1 0-1 0 0,1 1 0 0 0,0-1 1 0 0,-1 0-1 0 0,1 1 1 0 0,0-1-1 0 0,-1 0 1 0 0,1 0-1 0 0,0 1 1 0 0,-1-1-1 0 0,1 0 1 0 0,-1 0-1 0 0,1 0 1 0 0,0 0-1 0 0,-1 1 1 0 0,1-1-1 0 0,-1 0 0 0 0,1 0 1 0 0,-1 0-1 0 0,1 0 1 0 0,-1 0-1 0 0,1 0 1 0 0,0 0-1 0 0,-1 0 1 0 0,1 0-1 0 0,-1 0 1 0 0,1-1-1 0 0,-1 1 1 0 0,1 0-1 0 0,0 0 0 0 0,-1 0 1 0 0,1 0-1 0 0,-1-1 1 0 0,1 1-1 0 0,0 0 1 0 0,-1 0-1 0 0,1-1 1 0 0,0 1-1 0 0,-1 0 1 0 0,1-1-1 0 0,0 1 1 0 0,-1 0-1 0 0,1-1 1 0 0,0 1-1 0 0,0 0 0 0 0,-1-1 1 0 0,1 1-1 0 0,0-1 1 0 0,0 1-1 0 0,0-1 1 0 0,0 1-1 0 0,0 0 1 0 0,0-1-1 0 0,-1 1 1 0 0,1-1-1 0 0,0 1 1 0 0,0-1-1 0 0,0 1 0 0 0,1-1 1 0 0,-1 1-1 0 0,0 0 1 0 0,0-1-1 0 0,0 1 1 0 0,0-1-7 0 0,-20 32-323 0 0,20-31 330 0 0,-5 11-76 0 0,0 0 0 0 0,1 0 0 0 0,1 1 0 0 0,0-1 0 0 0,0 1-1 0 0,1-1 1 0 0,1 1 0 0 0,0 0 0 0 0,0 0 0 0 0,1 0 0 0 0,1 0 0 0 0,0 0 0 0 0,1-1 0 0 0,0 1 0 0 0,0 0 0 0 0,1-1-1 0 0,1 0 1 0 0,0 1 0 0 0,1-1 0 0 0,0-1 0 0 0,0 1 0 0 0,1-1 0 0 0,1 0 0 0 0,0 0 0 0 0,0-1 0 0 0,1 0 0 0 0,0 0 0 0 0,0-1-1 0 0,1 0 1 0 0,0 0 0 0 0,8 5 69 0 0,-7-6-896 0 0,19 13-2513 0 0,-7-11-5841 0 0,-14-8 2977 0 0</inkml:trace>
  <inkml:trace contextRef="#ctx0" brushRef="#br0" timeOffset="10221.117">2909 945 4105 0 0,'0'0'1064'0'0,"0"0"-418"0"0,0 0-208 0 0,0 0 109 0 0,0 0 157 0 0,0 0 43 0 0,0 0-85 0 0,0 0-176 0 0,0 0-148 0 0,0 0-74 0 0,0 0-47 0 0,0 0-9 0 0,0 0 3 0 0,4 3 18 0 0,-2 0-143 0 0,0 0-1 0 0,0 0 0 0 0,0 0 0 0 0,0 0 0 0 0,0 1 1 0 0,-1-1-1 0 0,0 0 0 0 0,1 1 0 0 0,-1-1 1 0 0,0 1-1 0 0,-1-1 0 0 0,1 1 0 0 0,-1 0 1 0 0,1-1-1 0 0,-1 1 0 0 0,0 0 0 0 0,0-1 0 0 0,-1 1 1 0 0,1 0-1 0 0,-1-1 0 0 0,0 1 0 0 0,-1 3-85 0 0,-6 14 190 0 0,0 0 0 0 0,-2-1 0 0 0,-1 0 0 0 0,0 0 0 0 0,-1-1 0 0 0,-10 10-190 0 0,-37 65 257 0 0,57-91-237 0 0,0-1-1 0 0,0 1 1 0 0,0-1 0 0 0,0 1 0 0 0,1 0 0 0 0,-1 0 0 0 0,1-1-1 0 0,0 1 1 0 0,0 0 0 0 0,0 0 0 0 0,0 0 0 0 0,0 1 0 0 0,1-1-1 0 0,-1 0 1 0 0,1 0 0 0 0,0 0 0 0 0,0 0 0 0 0,0 0 0 0 0,0 1 0 0 0,1-1-1 0 0,-1 0 1 0 0,1 0 0 0 0,0 0 0 0 0,0 0 0 0 0,0 0 0 0 0,0 0-1 0 0,1 0 1 0 0,-1 0 0 0 0,1-1 0 0 0,-1 1 0 0 0,1 0 0 0 0,0-1-1 0 0,0 1 1 0 0,0-1 0 0 0,1 0 0 0 0,-1 0 0 0 0,0 0 0 0 0,1 0-1 0 0,-1 0 1 0 0,1 0 0 0 0,0-1 0 0 0,0 1 0 0 0,0-1 0 0 0,-1 0 0 0 0,1 0-1 0 0,0 0 1 0 0,1 0 0 0 0,-1 0 0 0 0,3 0-20 0 0,2 0 104 0 0,-2 1-87 0 0,1-1 0 0 0,-1 0-1 0 0,0 0 1 0 0,0 0-1 0 0,1-1 1 0 0,-1 0-1 0 0,0 0 1 0 0,1 0-1 0 0,-1-1 1 0 0,0 0 0 0 0,0 0-1 0 0,0-1 1 0 0,0 0-1 0 0,0 0 1 0 0,0 0-1 0 0,2-2-16 0 0,-7-1-6863 0 0,-1 3 2261 0 0,0-1 588 0 0</inkml:trace>
  <inkml:trace contextRef="#ctx0" brushRef="#br0" timeOffset="10472.58">2631 1203 4433 0 0,'0'0'1260'0'0,"0"0"-189"0"0,0 0 64 0 0,0 0 193 0 0,0 0 63 0 0,0 0-84 0 0,0 0-153 0 0,0 0-133 0 0,0 0-131 0 0,0 0-137 0 0,0 0-162 0 0,33-7-169 0 0,103-20-149 0 0,-39 21-134 0 0,-87 6-406 0 0,30 0-878 0 0,-15 0-4878 0 0,-18 0-2382 0 0</inkml:trace>
  <inkml:trace contextRef="#ctx0" brushRef="#br0" timeOffset="12875.937">3365 872 0 0 0,'0'0'982'0'0,"0"0"-29"0"0,0 0-85 0 0,0 0-78 0 0,0 0-49 0 0,0 0-13 0 0,0 0 26 0 0,0 0 31 0 0,7-7 2 0 0,17-20-27 0 0,-18 20-80 0 0,0-1-1 0 0,0 1 0 0 0,-1-1 0 0 0,-1 0 0 0 0,1 0 0 0 0,-1-1 1 0 0,0 1-1 0 0,-1-1 0 0 0,0 0 0 0 0,-1 0 0 0 0,2-7-679 0 0,0 3 342 0 0,-1 1 0 0 0,-1-1-1 0 0,0 1 1 0 0,0-1 0 0 0,-1 0-1 0 0,-1 0 1 0 0,0 0 0 0 0,-1 0-1 0 0,0 0 1 0 0,-1 1-1 0 0,-2-7-341 0 0,-64-179 1306 0 0,60 185-1260 0 0,0 1-1 0 0,-1-1 1 0 0,-1 1-1 0 0,0 1 1 0 0,0 0-1 0 0,-1 0 1 0 0,-1 1 0 0 0,0 1-1 0 0,0 0 1 0 0,-1 0-1 0 0,0 1 1 0 0,-12-5-46 0 0,-52-23 197 0 0,-79 25 799 0 0,82 18 183 0 0,36 11-977 0 0,29-6-5 0 0,-39 28 38 0 0,30-11-154 0 0,18-28-89 0 0,0-1 2 0 0,-1 0 7 0 0,-11 28 86 0 0,12-27-73 0 0,0-1 8 0 0,0 0 23 0 0,0 0 14 0 0,0 0-6 0 0,0 0 7 0 0,0 0-4 0 0,0 0-5 0 0,0 0 7 0 0,0 0 17 0 0,0 0-2 0 0,0 0 6 0 0,0 0 24 0 0,0 0 2 0 0,0 0 28 0 0,0 0 25 0 0,0 0 15 0 0,7-22 629 0 0,28-100-661 0 0,-10-57-169 0 0,-25 180 7 0 0,0-1 0 0 0,-1 1 0 0 0,1-1 0 0 0,0 0 1 0 0,0 1-1 0 0,0-1 0 0 0,0 1 0 0 0,0-1 0 0 0,0 1 0 0 0,0-1 0 0 0,0 1 0 0 0,0-1 1 0 0,0 0-1 0 0,0 1 0 0 0,1-1 0 0 0,-1 1 0 0 0,0-1 0 0 0,0 1 0 0 0,0-1 0 0 0,0 0 0 0 0,1 1 1 0 0,-1-1-1 0 0,0 1 0 0 0,0-1 0 0 0,1 0 0 0 0,-1 1 0 0 0,0-1 0 0 0,1 0 0 0 0,-1 0 0 0 0,0 1 1 0 0,1-1-1 0 0,-1 0 0 0 0,1 0 0 0 0,-1 1 0 0 0,0-1 0 0 0,1 0 0 0 0,-1 0 0 0 0,1 0 0 0 0,-1 0 1 0 0,1 1-1 0 0,-1-1 0 0 0,0 0 0 0 0,1 0 0 0 0,-1 0 0 0 0,1 0 0 0 0,-1 0 0 0 0,1 0 0 0 0,-1 0 1 0 0,1-1-1 0 0,-1 1 0 0 0,0 0 0 0 0,1 0 0 0 0,-1 0 0 0 0,1 0 0 0 0,-1 0 0 0 0,0-1 1 0 0,1 1-1 0 0,-1 0 0 0 0,1 0 0 0 0,-1-1 0 0 0,0 1 0 0 0,1 0 0 0 0,-1-1 0 0 0,0 1 0 0 0,1 0 1 0 0,-1-1-1 0 0,0 1 0 0 0,0 0 0 0 0,1-1 0 0 0,-1 1 21 0 0,21 37 44 0 0,-21-37-52 0 0,88 137-25 0 0,-12-15 22 0 0,-53-15 25 0 0,-13-35-52 0 0,16-9 2 0 0,-146-110 1377 0 0,-9-13-1297 0 0,56 35-42 0 0,32-1 60 0 0,38 21-2535 0 0,2 4-3310 0 0,2 0-5035 0 0,-1 1 3350 0 0</inkml:trace>
  <inkml:trace contextRef="#ctx0" brushRef="#br0" timeOffset="14622.281">3402 735 0 0 0,'-21'7'467'0'0,"17"-6"128"0"0,4-1-22 0 0,0 0-84 0 0,0 0-108 0 0,0 0-101 0 0,0 0-94 0 0,0 0-75 0 0,0 0-40 0 0,0 30 4220 0 0,-1-26-3968 0 0,1 0 0 0 0,-1 0 0 0 0,1 0-1 0 0,-1 0 1 0 0,0 0 0 0 0,-1 0 0 0 0,1 0 0 0 0,-1 0-1 0 0,1 0 1 0 0,-1-1 0 0 0,0 1 0 0 0,-1 0 0 0 0,1-1-1 0 0,0 0 1 0 0,-1 0 0 0 0,0 0 0 0 0,-1 1-323 0 0,-9 13 1106 0 0,-46 19 1161 0 0,56-35-3184 0 0,5-1-5722 0 0,0 0-2110 0 0</inkml:trace>
</inkml:ink>
</file>

<file path=ppt/ink/ink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6:57.7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1 782 752 0 0,'0'0'3724'0'0,"0"0"-2689"0"0,0 0-655 0 0,0 0 300 0 0,0 0 447 0 0,0 0 358 0 0,0 0 133 0 0,0 0-76 0 0,0 0-169 0 0,32-17-216 0 0,101-55-208 0 0,152-105 1973 0 0,-237 137-2669 0 0,-2-2-1 0 0,-3-2 1 0 0,-1-1-1 0 0,-2-3 1 0 0,-2-1-1 0 0,24-42-252 0 0,41-64 563 0 0,-102 155-569 0 0,-1 0 0 0 0,1 0 0 0 0,0-1 0 0 0,0 1 0 0 0,-1 0 0 0 0,1 0 0 0 0,0 0 0 0 0,0 0 0 0 0,-1 0 0 0 0,1 0 0 0 0,0 0 0 0 0,0 0 0 0 0,0 0 0 0 0,-1 1 0 0 0,1-1 0 0 0,0 0 0 0 0,0 0 0 0 0,-1 1 0 0 0,1-1 0 0 0,0 0 0 0 0,-1 1 0 0 0,1-1 0 0 0,0 1 0 0 0,-1-1 0 0 0,1 1 0 0 0,-1-1 0 0 0,1 1 0 0 0,-1-1 0 0 0,1 1 0 0 0,-1 0 1 0 0,1-1-1 0 0,-1 1 0 0 0,1 0 0 0 0,-1-1 0 0 0,0 1 0 0 0,0 0 0 0 0,1 0 0 0 0,-1-1 0 0 0,0 1 0 0 0,0 0 0 0 0,0 0 0 0 0,0-1 0 0 0,1 1 0 0 0,-1 0 0 0 0,0 0 0 0 0,-1 0 0 0 0,1-1 0 0 0,0 1 0 0 0,0 0 0 0 0,0 0 0 0 0,0-1 0 0 0,-1 1 0 0 0,1 0 0 0 0,0 0 6 0 0,1 4 31 0 0,10 53 81 0 0,-3 0-1 0 0,-2 1 1 0 0,-2 36-112 0 0,0-16 37 0 0,7 303 21 0 0,-11-377-66 0 0,0 0-1 0 0,0 0 0 0 0,-1 0 0 0 0,0 0 0 0 0,0 0 0 0 0,0 0 0 0 0,0 0 0 0 0,-1 0 0 0 0,0 0 0 0 0,0 0 0 0 0,0-1 0 0 0,-1 1 0 0 0,1-1 0 0 0,-1 1 0 0 0,0-1 0 0 0,-1 0 0 0 0,1 0 0 0 0,-1-1 0 0 0,1 1 0 0 0,-1-1 0 0 0,0 1 0 0 0,0-1 0 0 0,-1 0 0 0 0,1-1 0 0 0,-1 1 1 0 0,1-1-1 0 0,-1 0 0 0 0,0 0 0 0 0,0-1 0 0 0,0 1 0 0 0,0-1 0 0 0,-4 1 9 0 0,-10-4-136 0 0,1-1 1 0 0,0 0-1 0 0,0-1 1 0 0,0-1-1 0 0,0-1 1 0 0,0 0-1 0 0,1-2 0 0 0,1 0 1 0 0,-1-1-1 0 0,1 0 1 0 0,0-1-1 0 0,1-1 1 0 0,1 0-1 0 0,-1-2 1 0 0,2 1-1 0 0,0-2 1 0 0,0 1-1 0 0,1-2 1 0 0,1 0 135 0 0,2 6-352 0 0,-36-47-608 0 0,31 15-3875 0 0,33 22-5637 0 0,-11 16 8992 0 0</inkml:trace>
  <inkml:trace contextRef="#ctx0" brushRef="#br0" timeOffset="358.712">1387 425 7386 0 0,'0'0'2060'0'0,"0"0"-297"0"0,0 0-167 0 0,0 0-47 0 0,0 0-182 0 0,0 0-287 0 0,0 0-285 0 0,0 0-215 0 0,0 0-205 0 0,0 0-163 0 0,0 0-74 0 0,0 0-38 0 0,0 0-17 0 0,-21 20-6 0 0,-62 64-14 0 0,54-31-15 0 0,29-44-47 0 0,-1-4 6 0 0,0 0 0 0 0,0 0 0 0 0,1 1-1 0 0,0-1 1 0 0,0 0 0 0 0,0 1-1 0 0,1-1 1 0 0,0 0 0 0 0,0 0-1 0 0,0 0 1 0 0,0 1 0 0 0,1-1 0 0 0,0-1-1 0 0,0 1 1 0 0,0 0 0 0 0,1 0-1 0 0,0-1 1 0 0,0 1 0 0 0,0-1-1 0 0,0 0 1 0 0,1 0 0 0 0,-1 0 0 0 0,1-1-1 0 0,0 1 1 0 0,0-1 0 0 0,1 0-1 0 0,-1 0 1 0 0,0 0 0 0 0,1 0-1 0 0,0-1 1 0 0,0 0 0 0 0,0 0 0 0 0,0 0-1 0 0,0-1 1 0 0,0 0 0 0 0,0 0-1 0 0,0 0 1 0 0,1 0 0 0 0,-1-1-1 0 0,4 0-5 0 0,-1-3 164 0 0,0 0 1 0 0,0 0-1 0 0,0-1 1 0 0,0 0-1 0 0,-1 0 1 0 0,0-1-1 0 0,0 0 1 0 0,0 0 0 0 0,-1-1-1 0 0,1 0 1 0 0,-1 0-1 0 0,-1 0 1 0 0,1-1-1 0 0,-1 0 1 0 0,0 0-1 0 0,-1 0 1 0 0,0-1 0 0 0,4-7-166 0 0,0 2 138 0 0,-1 3-94 0 0,-1 0 0 0 0,-1 1 0 0 0,0-2 0 0 0,0 1 0 0 0,-1 0 0 0 0,0-1 0 0 0,-1 0 0 0 0,0 0 0 0 0,-1 0 0 0 0,0 0 0 0 0,-1-1 0 0 0,0 1 0 0 0,0 0 0 0 0,-1-1 0 0 0,-1-1-44 0 0,0 10-169 0 0,1 1 0 0 0,0-1 1 0 0,-1 0-1 0 0,0 1 1 0 0,0-1-1 0 0,0 1 1 0 0,0-1-1 0 0,0 1 0 0 0,0-1 1 0 0,-1 1-1 0 0,1 0 1 0 0,-1 0-1 0 0,1 0 1 0 0,-1-1-1 0 0,0 2 0 0 0,0-1 1 0 0,0 0-1 0 0,0 0 1 0 0,0 1-1 0 0,-1-1 1 0 0,1 1-1 0 0,0-1 0 0 0,-1 1 1 0 0,1 0-1 0 0,-1 0 1 0 0,1 0-1 0 0,-1 1 0 0 0,1-1 1 0 0,-3 0 168 0 0,-50 2-12671 0 0,42 2 6911 0 0</inkml:trace>
</inkml:ink>
</file>

<file path=ppt/ink/ink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7:02.3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1 200 3729 0 0,'0'0'1263'0'0,"0"0"-290"0"0,0 0-185 0 0,0 0-55 0 0,0 0 36 0 0,0 0 154 0 0,0 0 180 0 0,0 0 117 0 0,0 0-29 0 0,0 0-164 0 0,0 0-200 0 0,0 0-156 0 0,26-1-107 0 0,84-2-51 0 0,150-1 1552 0 0,-133-3-1693 0 0,-128 6-336 0 0,0 1 0 0 0,1-1 0 0 0,-1 1 0 0 0,1-1 0 0 0,-1 1 0 0 0,0-1 1 0 0,1 1-1 0 0,-1-1 0 0 0,1 0 0 0 0,0 1 0 0 0,-1-1 0 0 0,1 0 0 0 0,0 1 0 0 0,-1-1 1 0 0,1 0-1 0 0,0 0 0 0 0,0 1 0 0 0,-1-1 0 0 0,1 0 0 0 0,0 0 0 0 0,0 1 0 0 0,0-1 0 0 0,0 0 1 0 0,0 0-1 0 0,0 0 0 0 0,0 1 0 0 0,1-1 0 0 0,-1 0 0 0 0,0 0 0 0 0,0 1 0 0 0,0-1 1 0 0,1 0-1 0 0,-1 1 0 0 0,0-1 0 0 0,1 0 0 0 0,-1 1 0 0 0,1-1 0 0 0,-1 0 0 0 0,1 1 1 0 0,-1-1-1 0 0,1 1 0 0 0,-1-1 0 0 0,1 1 0 0 0,0-1 0 0 0,-1 1 0 0 0,1-1 0 0 0,0 1 1 0 0,-1 0-1 0 0,1-1 0 0 0,0 1 0 0 0,0 0 0 0 0,-1-1 0 0 0,1 1 0 0 0,0 0 0 0 0,0 0 1 0 0,-1 0-1 0 0,1 0 0 0 0,0 0 0 0 0,0 0 0 0 0,-1 0 0 0 0,1 0 0 0 0,0 0 0 0 0,0 0 0 0 0,0 0 1 0 0,-1 1-1 0 0,1-1 0 0 0,0 0-36 0 0,-51-42 946 0 0,-51-17-390 0 0,56 26-384 0 0,40 24-215 0 0,20 0-10304 0 0,-7 9 5187 0 0,-1 0-2115 0 0</inkml:trace>
</inkml:ink>
</file>

<file path=ppt/ink/ink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7:05.4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416 376 4041 0 0,'0'0'1472'0'0,"0"0"-202"0"0,0 0-79 0 0,0 0 49 0 0,0 0 64 0 0,0 0 9 0 0,0 0-116 0 0,0 0-225 0 0,0 0-285 0 0,0 0-265 0 0,0 0-206 0 0,0 4-59 0 0,-29 180 1705 0 0,11 104-1529 0 0,16-164-4062 0 0,2-123 2228 0 0,0-1-444 0 0,0 0-494 0 0,0 0-514 0 0,0 0-169 0 0,0 0 1134 0 0</inkml:trace>
  <inkml:trace contextRef="#ctx0" brushRef="#br0" timeOffset="279.76">85 387 5041 0 0,'0'0'720'0'0,"0"0"-124"0"0,0 0 4 0 0,0 0 94 0 0,0 0 59 0 0,0 0 1 0 0,0 0-103 0 0,0 0-118 0 0,0 0 6 0 0,0 0 78 0 0,0 0 96 0 0,0 0 72 0 0,0 0-14 0 0,10 0-20 0 0,124-14 2437 0 0,157-52-1934 0 0,-198 65-3068 0 0,-69 16-2386 0 0,-7 11-4698 0 0,-15-19 4850 0 0</inkml:trace>
  <inkml:trace contextRef="#ctx0" brushRef="#br0" timeOffset="535.453">0 1035 7858 0 0,'0'0'755'0'0,"0"0"-115"0"0,0 0 284 0 0,0 0 351 0 0,0 0 182 0 0,0 0-51 0 0,0 0-188 0 0,31-3-251 0 0,99-13-206 0 0,52-23 706 0 0,-119 28-1771 0 0,67-14-735 0 0,-90 12-3032 0 0,-2-4-3494 0 0,-31 13 1816 0 0</inkml:trace>
  <inkml:trace contextRef="#ctx0" brushRef="#br0" timeOffset="966.631">159 74 2577 0 0,'0'0'1292'0'0,"0"0"-115"0"0,0 0 132 0 0,0 0 255 0 0,0 0 159 0 0,0 0-51 0 0,0 0-266 0 0,0 0-380 0 0,0 0-389 0 0,0 0-330 0 0,0 0-167 0 0,0 0-40 0 0,0 0 29 0 0,9-1 42 0 0,75-19 183 0 0,133-21-4093 0 0,-146 33-3230 0 0,-47 5 2093 0 0</inkml:trace>
  <inkml:trace contextRef="#ctx0" brushRef="#br0" timeOffset="1535.703">1267 461 6401 0 0,'0'0'1074'0'0,"0"0"-221"0"0,0 0-38 0 0,0 0 89 0 0,0 0 31 0 0,0 0-64 0 0,0 0-128 0 0,0 0-171 0 0,0 0-158 0 0,0 0-133 0 0,0 0-114 0 0,0 0-82 0 0,-30 34-48 0 0,-89 105-21 0 0,62-58-2 0 0,46-63-152 0 0,-1-1 0 0 0,-1 0 1 0 0,0-1-1 0 0,-1-1 0 0 0,-1 0 1 0 0,-1 0-1 0 0,0-2 0 0 0,0 0 1 0 0,-14 7 137 0 0,21-14-580 0 0,0-2 0 0 0,1 1 1 0 0,-2-1-1 0 0,1-1 0 0 0,0 1 0 0 0,-1-2 1 0 0,1 1-1 0 0,-1-1 0 0 0,0-1 1 0 0,0 0-1 0 0,0 0 0 0 0,0-1 0 0 0,-8 0 580 0 0,16-1-78 0 0,0 1 0 0 0,-1-1 0 0 0,1 1 0 0 0,0-1 0 0 0,-1 0 0 0 0,1 0 0 0 0,0 0 0 0 0,0 0 0 0 0,0 0 0 0 0,0 0 0 0 0,0-1 0 0 0,0 1 0 0 0,0-1 0 0 0,0 1 0 0 0,0-1 0 0 0,1 0 0 0 0,-1 0 0 0 0,1 0 0 0 0,-1 0 0 0 0,1 0 0 0 0,0 0 0 0 0,0 0 0 0 0,0 0 0 0 0,0 0 0 0 0,0-1 0 0 0,0 1 0 0 0,0 0 78 0 0,0-5 109 0 0,-1 0 0 0 0,1 0 0 0 0,1 0 1 0 0,-1 0-1 0 0,1 0 0 0 0,0 0 0 0 0,1 0 1 0 0,0 0-1 0 0,0 0 0 0 0,0 0 0 0 0,1 0 1 0 0,0 0-1 0 0,0 1 0 0 0,1-2-109 0 0,1-2 391 0 0,1-1 0 0 0,0 1 0 0 0,0 1 0 0 0,1-1 0 0 0,0 1 0 0 0,0 0 0 0 0,1 0 0 0 0,1 1 0 0 0,-1 0 0 0 0,1 0 0 0 0,1 0 0 0 0,-1 1 0 0 0,1 1 0 0 0,0 0 0 0 0,1 0 0 0 0,0 0 0 0 0,0 1 0 0 0,0 1 0 0 0,0 0 0 0 0,1 0 0 0 0,-1 1 0 0 0,1 0 0 0 0,0 1 0 0 0,0 0 0 0 0,0 1 0 0 0,11 0-391 0 0,-14 4 100 0 0,0 0 0 0 0,0 1 0 0 0,-1-1 0 0 0,1 2-1 0 0,-1-1 1 0 0,0 1 0 0 0,0 0 0 0 0,0 0 0 0 0,-1 1 0 0 0,1 0-1 0 0,-2 0 1 0 0,1 1 0 0 0,-1-1 0 0 0,2 4-100 0 0,119 121 176 0 0,-65-115-2663 0 0,-22-23-6075 0 0,-31 6 3042 0 0</inkml:trace>
  <inkml:trace contextRef="#ctx0" brushRef="#br0" timeOffset="1967.575">866 292 6025 0 0,'0'0'858'0'0,"0"0"-195"0"0,0 0 90 0 0,0 0 241 0 0,0 0 114 0 0,0 0-49 0 0,0 0-163 0 0,0 0-171 0 0,0 0-123 0 0,0 0-126 0 0,0 0-88 0 0,0 0-89 0 0,24-8-79 0 0,76-24-57 0 0,-22 24 118 0 0,41 8-92 0 0,-118 0-170 0 0,-1 0 29 0 0,0 0 99 0 0,0 0 129 0 0,0 0 149 0 0,0 0 147 0 0,0 0 90 0 0,0 0 10 0 0,-8-19 811 0 0,-102-90-759 0 0,97 97-1030 0 0,-9-11-634 0 0,11 6-4674 0 0,8 13 458 0 0,0 4-3555 0 0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0.4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24 13363 0 0,'0'0'2439'0'0,"0"0"-769"0"0,0 0-465 0 0,0 0-300 0 0,0 0-300 0 0,0 0-213 0 0,0 0-148 0 0,0 0-85 0 0,0 0-51 0 0,0 0-51 0 0,0 0-26 0 0,0 0-50 0 0,-24 32-35 0 0,-69 98-29 0 0,68-71-123 0 0,28-52 144 0 0,-1-2 104 0 0,0-1-1 0 0,1 1 1 0 0,-1-1 0 0 0,1 1 0 0 0,0-1 0 0 0,1 0 0 0 0,-1 0-1 0 0,1-1 1 0 0,-1 1 0 0 0,1-1 0 0 0,0 0 0 0 0,1 1-1 0 0,-1-2 1 0 0,0 1 0 0 0,1-1 0 0 0,0 1 0 0 0,-1-1 0 0 0,1 0-1 0 0,0-1 1 0 0,0 1 0 0 0,0-1 0 0 0,0 0 0 0 0,0 0-1 0 0,1-1 1 0 0,-1 0 0 0 0,0 1 0 0 0,0-2 0 0 0,0 1 0 0 0,0-1-1 0 0,1 1 1 0 0,-1-1 0 0 0,0-1 0 0 0,0 1 0 0 0,-1-1-1 0 0,1 0 1 0 0,0 0 0 0 0,0 0 0 0 0,-1-1 0 0 0,4-2-42 0 0,-1 1 174 0 0,0-1 1 0 0,0-1-1 0 0,0 1 1 0 0,0-1-1 0 0,-1 0 1 0 0,0-1-1 0 0,0 0 1 0 0,-1 0-1 0 0,0 0 1 0 0,0 0-1 0 0,0-1 1 0 0,-1 0-1 0 0,0 0 1 0 0,-1 0-1 0 0,0 0 1 0 0,0-1-1 0 0,-1 1 1 0 0,0-1-1 0 0,0 0 1 0 0,-1 1-1 0 0,0-1 1 0 0,-1 0-1 0 0,0 0 1 0 0,0 0-1 0 0,-1 1 1 0 0,-2-10-175 0 0,2 13-17 0 0,-1-1 0 0 0,0 1 0 0 0,0-1 0 0 0,0 1 0 0 0,-1 0 0 0 0,0 0-1 0 0,0 0 1 0 0,0 0 0 0 0,0 1 0 0 0,-1-1 0 0 0,0 1 0 0 0,0 0 0 0 0,0 0 0 0 0,0 0 0 0 0,-1 1 0 0 0,-4-4 17 0 0,-22-2-3579 0 0,0 17-5208 0 0,24-3-2711 0 0</inkml:trace>
</inkml:ink>
</file>

<file path=ppt/ink/ink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7:12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33 895 0 0 0,'0'0'168'0'0,"0"0"355"0"0,0-5 105 0 0,-7-22 1632 0 0,-14 21 4633 0 0,17 4-618 0 0,17-1-5428 0 0,42-10 646 0 0,166-23 755 0 0,-64 29-2573 0 0,-156 7-146 0 0,-1 0-198 0 0,0 0-238 0 0,-11 0-4322 0 0,3 0 1875 0 0,1 0-1821 0 0,1 0-30 0 0</inkml:trace>
  <inkml:trace contextRef="#ctx0" brushRef="#br0" timeOffset="379.217">195 568 1720 0 0,'0'0'2500'0'0,"0"0"-767"0"0,0 0-316 0 0,0 0 78 0 0,0 0 97 0 0,0 0-94 0 0,0 0-266 0 0,0 0-325 0 0,0 0-297 0 0,0 0-169 0 0,0 0-73 0 0,0 0-16 0 0,0 0 25 0 0,0 6 35 0 0,10 371 2593 0 0,-30-263-3016 0 0,5-49-3280 0 0,16-52-1950 0 0,11-10-3509 0 0,-5-3 6384 0 0</inkml:trace>
  <inkml:trace contextRef="#ctx0" brushRef="#br0" timeOffset="2878.514">790 741 4393 0 0,'0'0'740'0'0,"0"0"-368"0"0,0 0-64 0 0,0 0 128 0 0,0 0 91 0 0,0 0-4 0 0,0 0-92 0 0,0 0-151 0 0,0 0-70 0 0,0 0-28 0 0,0 0-3 0 0,-8 18 3 0 0,-25 59-26 0 0,-9 96 872 0 0,15-41-257 0 0,41-164 3944 0 0,32-44-4290 0 0,-11 19-220 0 0,9-17-130 0 0,3 1-1 0 0,3 2 0 0 0,16-13-74 0 0,-11 16 206 0 0,-53 83-611 0 0,-3-2 369 0 0,-31 145 529 0 0,31-153-488 0 0,0 2 0 0 0,0 1 0 0 0,0 0 0 0 0,0 0 0 0 0,1 0 0 0 0,0 0 0 0 0,1 0 0 0 0,0 0 0 0 0,0 0 0 0 0,0 0 0 0 0,1 0-1 0 0,0 0 1 0 0,1-1 0 0 0,0 1 0 0 0,0-1 0 0 0,1 1 0 0 0,0-1 0 0 0,0 0 0 0 0,0-1 0 0 0,1 1 0 0 0,0-1 0 0 0,4 4-5 0 0,-7-9 16 0 0,1 0-1 0 0,-1 1 1 0 0,1-1 0 0 0,0 0-1 0 0,-1 0 1 0 0,1-1 0 0 0,0 1 0 0 0,0 0-1 0 0,0-1 1 0 0,0 0 0 0 0,0 0-1 0 0,0 0 1 0 0,0 0 0 0 0,-1 0 0 0 0,1 0-1 0 0,0-1 1 0 0,0 1 0 0 0,0-1-1 0 0,0 0 1 0 0,-1 0 0 0 0,1 0 0 0 0,0 0-1 0 0,-1-1 1 0 0,1 1 0 0 0,-1-1-1 0 0,1 1 1 0 0,-1-1 0 0 0,0 0-1 0 0,0 0 1 0 0,0 0 0 0 0,1-1-16 0 0,55-75 533 0 0,-54 71-521 0 0,121-225 272 0 0,-116 221-527 0 0,-10 33-257 0 0,-1-10 606 0 0,-16 175 506 0 0,17-178-664 0 0,1 1 1 0 0,1-1-1 0 0,0 1 1 0 0,0-1-1 0 0,1 0 1 0 0,0 1-1 0 0,0-1 1 0 0,1 0-1 0 0,0 0 1 0 0,1 0-1 0 0,0-1 1 0 0,0 1-1 0 0,1-1 1 0 0,0 0-1 0 0,1-1 1 0 0,3 5 51 0 0,1-8-1789 0 0,-3-4-2215 0 0,-1 0-1446 0 0,-1 0-427 0 0</inkml:trace>
  <inkml:trace contextRef="#ctx0" brushRef="#br0" timeOffset="3333.036">1639 634 2104 0 0,'0'0'957'0'0,"0"0"-553"0"0,0 0 219 0 0,0 0 466 0 0,0 0 286 0 0,0 0 32 0 0,0 0-213 0 0,-8 32-286 0 0,-25 103-267 0 0,1 107 1524 0 0,30-207-1182 0 0,3-49 1997 0 0,35-169-1443 0 0,-30 152-1471 0 0,1 0 0 0 0,2 0 0 0 0,1 1 0 0 0,1 0 0 0 0,2 0 0 0 0,0 2 0 0 0,2-1 1 0 0,1 2-1 0 0,2 0 0 0 0,0 1 0 0 0,2 1 0 0 0,3-2-66 0 0,11 12-215 0 0,-27 41 74 0 0,-17 117 8 0 0,9-138-228 0 0,-7 47-195 0 0,9-35-2546 0 0,2-4-3758 0 0,-1-11-676 0 0</inkml:trace>
  <inkml:trace contextRef="#ctx0" brushRef="#br0" timeOffset="3897.198">2114 770 2985 0 0,'0'0'1527'0'0,"0"0"-124"0"0,0 0 4 0 0,0 0-18 0 0,0 0-127 0 0,0 0-141 0 0,0 0-151 0 0,0 0-127 0 0,0 0-146 0 0,0 0-175 0 0,0 0-177 0 0,0 0-150 0 0,0 0-79 0 0,-27 16-61 0 0,-80 51-10 0 0,66-26 9 0 0,38-32-48 0 0,-3 4-34 0 0,2 0 0 0 0,0 1 1 0 0,0 0-1 0 0,1 0 0 0 0,1 0 0 0 0,0 0 1 0 0,1 1-1 0 0,1-1 0 0 0,0 0 0 0 0,1 0 0 0 0,1 6 28 0 0,-2-15 26 0 0,0-1 0 0 0,1 0 0 0 0,-1 0 0 0 0,1 0 0 0 0,0 1-1 0 0,0-1 1 0 0,0 0 0 0 0,0 0 0 0 0,1 0 0 0 0,-1 0-1 0 0,1-1 1 0 0,0 1 0 0 0,1 0 0 0 0,-1-1 0 0 0,0 1-1 0 0,1-1 1 0 0,0 0 0 0 0,0 0 0 0 0,0 0 0 0 0,0 0-1 0 0,0-1 1 0 0,1 1 0 0 0,-1-1 0 0 0,1 1 0 0 0,0-1 0 0 0,-1-1-1 0 0,1 1 1 0 0,0 0 0 0 0,0-1 0 0 0,0 0 0 0 0,0 0-1 0 0,1 0 1 0 0,-1 0 0 0 0,0-1 0 0 0,0 0 0 0 0,0 0-1 0 0,1 0 1 0 0,-1 0 0 0 0,0 0 0 0 0,0-1 0 0 0,0 0 0 0 0,1 0-1 0 0,-1 0 1 0 0,0 0 0 0 0,0-1 0 0 0,-1 0 0 0 0,1 0-1 0 0,3-1-25 0 0,0-4 142 0 0,0-1 0 0 0,0 0-1 0 0,0 0 1 0 0,-1 0 0 0 0,0-1-1 0 0,-1 0 1 0 0,0 0 0 0 0,0-1-1 0 0,-1 1 1 0 0,0-1 0 0 0,-1 0 0 0 0,0 0-1 0 0,0 0 1 0 0,-1 0 0 0 0,-1-1-1 0 0,0 1 1 0 0,0-5-142 0 0,-1 13-35 0 0,0 1 0 0 0,0 0 0 0 0,-1 0 0 0 0,1 0-1 0 0,0-1 1 0 0,-1 1 0 0 0,1 0 0 0 0,-1 0 0 0 0,1 0 0 0 0,-1 0 0 0 0,0 0 0 0 0,1 0 0 0 0,-1 0 0 0 0,0 0-1 0 0,0 0 1 0 0,0 0 0 0 0,0 0 0 0 0,0 0 0 0 0,0 1 0 0 0,0-1 0 0 0,0 0 0 0 0,0 1 0 0 0,0-1-1 0 0,0 1 1 0 0,0-1 0 0 0,-1 1 0 0 0,1-1 0 0 0,0 1 0 0 0,0 0 0 0 0,0 0 0 0 0,-1 0 0 0 0,1-1 0 0 0,0 1-1 0 0,0 0 1 0 0,-1 1 0 0 0,1-1 0 0 0,0 0 0 0 0,0 0 0 0 0,0 0 0 0 0,-1 1 0 0 0,0-1 35 0 0,-50 17-3576 0 0,51-16 3479 0 0,-3 1-321 0 0,1 0 0 0 0,-1 0 0 0 0,1 0 0 0 0,-1 0 0 0 0,1 1 0 0 0,0 0 0 0 0,0 0 0 0 0,0 0 0 0 0,1 0 0 0 0,-1 0 0 0 0,1 0 0 0 0,0 1 0 0 0,-1-1 0 0 0,1 1 0 0 0,1-1 0 0 0,-1 2 418 0 0,53-2 1375 0 0,92-46 2320 0 0,-5-13-3234 0 0,-131 51-1173 0 0,3-1-4738 0 0,-8 3-403 0 0</inkml:trace>
  <inkml:trace contextRef="#ctx0" brushRef="#br0" timeOffset="4214.815">2618 818 7658 0 0,'0'0'1967'0'0,"0"0"-152"0"0,0 0-152 0 0,0 0-259 0 0,0 0-349 0 0,0 0-295 0 0,0 0-204 0 0,0 0-144 0 0,0 0-138 0 0,0 0-101 0 0,0 0-68 0 0,0 0-49 0 0,0 0-17 0 0,-26 26-15 0 0,-79 80-17 0 0,42-18-65 0 0,-1 15-350 0 0,-55 72-4447 0 0,108-162 2809 0 0,0 2-4173 0 0,7-11 1837 0 0</inkml:trace>
  <inkml:trace contextRef="#ctx0" brushRef="#br0" timeOffset="5413.267">2592 1079 0 0 0,'0'0'269'0'0,"0"0"797"0"0,0 0 210 0 0,0 0-69 0 0,0 0-140 0 0,0 0-204 0 0,0 0-215 0 0,0 0-181 0 0,0 0-160 0 0,-1 34-133 0 0,-4 102-70 0 0,-13-1 191 0 0,18-135-188 0 0,-1 0 1 0 0,1-1-1 0 0,0 1 0 0 0,-1 0 0 0 0,1-1 1 0 0,0 1-1 0 0,-1 0 0 0 0,1 0 1 0 0,-1 0-1 0 0,1-1 0 0 0,0 1 1 0 0,-1 0-1 0 0,1 0 0 0 0,-1 0 0 0 0,1 0 1 0 0,0 0-1 0 0,-1-1 0 0 0,1 1 1 0 0,-1 0-1 0 0,1 0 0 0 0,-1 0 0 0 0,1 0 1 0 0,-1 1-1 0 0,1-1 0 0 0,0 0 1 0 0,-1 0-1 0 0,1 0 0 0 0,-1 0 0 0 0,1 0 1 0 0,-1 0-1 0 0,1 1 0 0 0,0-1 1 0 0,-1 0-1 0 0,1 0 0 0 0,0 1 1 0 0,-1-1-1 0 0,1 0 0 0 0,0 1 0 0 0,-1-1 1 0 0,1 0-1 0 0,0 1 0 0 0,-1-1-107 0 0,-1-12 290 0 0,1-1 0 0 0,0 1 0 0 0,1-1 1 0 0,0 1-1 0 0,1 0 0 0 0,1-1 0 0 0,0 1 0 0 0,0 0 0 0 0,1 0 0 0 0,5-12-290 0 0,85-124 843 0 0,-82 136-857 0 0,0 0 0 0 0,0 0 1 0 0,1 1-1 0 0,1 1 0 0 0,0 0 0 0 0,0 0 1 0 0,1 2-1 0 0,0-1 0 0 0,0 2 0 0 0,13-5 14 0 0,-25 11-17 0 0,1 0 1 0 0,-1 0-1 0 0,0 0 0 0 0,1 0 0 0 0,-1 1 0 0 0,1-1 0 0 0,-1 1 0 0 0,1-1 0 0 0,0 1 0 0 0,-1 0 1 0 0,1 0-1 0 0,-1 0 0 0 0,1 1 0 0 0,-1-1 0 0 0,1 1 0 0 0,-1-1 0 0 0,1 1 0 0 0,-1 0 0 0 0,1 0 1 0 0,-1 0-1 0 0,0 0 0 0 0,1 0 0 0 0,-1 0 0 0 0,0 1 0 0 0,0-1 0 0 0,0 1 0 0 0,0 0 0 0 0,0-1 1 0 0,0 1-1 0 0,0 0 0 0 0,-1 0 0 0 0,1 0 0 0 0,-1 0 0 0 0,0 1 0 0 0,1-1 0 0 0,-1 0 0 0 0,0 1 0 0 0,0-1 1 0 0,0 0-1 0 0,-1 1 0 0 0,1-1 0 0 0,0 1 0 0 0,-1-1 0 0 0,0 1 0 0 0,0 1 17 0 0,1 3 35 0 0,0 1-1 0 0,-1-1 0 0 0,-1 1 1 0 0,1-1-1 0 0,-1 0 1 0 0,0 1-1 0 0,-1-1 0 0 0,0 0 1 0 0,0 0-1 0 0,0 0 1 0 0,-1 0-1 0 0,0 0 0 0 0,-1 0 1 0 0,1-1-1 0 0,-1 1 1 0 0,0-1-1 0 0,-1 0 0 0 0,1-1 1 0 0,-1 1-1 0 0,-1-1 1 0 0,1 0-1 0 0,-1 0 0 0 0,0 0 1 0 0,-1 0-35 0 0,3-3-19 0 0,0 1 0 0 0,-1-1 0 0 0,1 0 0 0 0,-1-1 0 0 0,0 1 0 0 0,0-1 0 0 0,0 0 1 0 0,1 0-1 0 0,-1 0 0 0 0,0-1 0 0 0,0 1 0 0 0,0-1 0 0 0,0-1 0 0 0,0 1 0 0 0,0-1 0 0 0,0 0 0 0 0,0 0 1 0 0,0 0 18 0 0,-25-11-3104 0 0,5-7-4113 0 0,17 12 1957 0 0</inkml:trace>
  <inkml:trace contextRef="#ctx0" brushRef="#br0" timeOffset="11250.626">2064 229 3049 0 0,'0'0'1197'0'0,"0"0"-249"0"0,0 0 50 0 0,0 0 238 0 0,0 0 189 0 0,0 0 28 0 0,0 0-98 0 0,0 0-205 0 0,0 0-230 0 0,0 0-203 0 0,0 0-195 0 0,19-8 1677 0 0,144-10 406 0 0,-162 19-2592 0 0,0 1 0 0 0,0-1 0 0 0,0 0 0 0 0,0 1 0 0 0,0-1 1 0 0,-1 1-1 0 0,1-1 0 0 0,-1 1 0 0 0,1-1 0 0 0,-1 1 1 0 0,1 0-1 0 0,-1-1 0 0 0,0 1 0 0 0,0-1 0 0 0,0 1 0 0 0,0 0 1 0 0,0-1-1 0 0,0 1 0 0 0,0 0 0 0 0,-1-1 0 0 0,1 1 1 0 0,-1-1-1 0 0,1 1 0 0 0,-1-1 0 0 0,1 1 0 0 0,-1-1 0 0 0,0 1 1 0 0,0-1-1 0 0,0 0 0 0 0,0 1 0 0 0,0-1 0 0 0,0 0 0 0 0,0 0 1 0 0,-1 1-14 0 0,-52 60 447 0 0,47-56-432 0 0,0 0 0 0 0,0 1 0 0 0,1-1 1 0 0,0 1-1 0 0,0 0 0 0 0,1 1 0 0 0,0 0 0 0 0,0-1 1 0 0,1 1-1 0 0,0 1 0 0 0,0-1 0 0 0,0 5-15 0 0,4-12 12 0 0,0 0-1 0 0,-1 0 0 0 0,1 0 1 0 0,1 0-1 0 0,-1 1 1 0 0,0-1-1 0 0,0 0 0 0 0,0 0 1 0 0,1 0-1 0 0,-1 0 1 0 0,0 0-1 0 0,1 0 1 0 0,-1 0-1 0 0,1 0 0 0 0,-1 0 1 0 0,1 0-1 0 0,0 0 1 0 0,-1 0-1 0 0,1 0 1 0 0,0 0-1 0 0,0 0 0 0 0,-1 0 1 0 0,1-1-1 0 0,0 1 1 0 0,0 0-1 0 0,0-1 0 0 0,0 1 1 0 0,0-1-1 0 0,0 1 1 0 0,0-1-1 0 0,0 1 1 0 0,0-1-1 0 0,1 0 0 0 0,-1 1 1 0 0,0-1-1 0 0,0 0 1 0 0,0 0-1 0 0,0 0 0 0 0,0 0 1 0 0,1 0-1 0 0,-1 0 1 0 0,1 0-12 0 0,53-2 827 0 0,101-41 603 0 0,-119 36-2382 0 0,-33 5-1761 0 0,-2 0-241 0 0,1 2-4790 0 0,-3 0-1481 0 0</inkml:trace>
  <inkml:trace contextRef="#ctx0" brushRef="#br0" timeOffset="17856.905">3781 608 0 0 0,'0'0'764'0'0,"0"0"23"0"0,0 0 200 0 0,0 0 273 0 0,0 0 199 0 0,0 0 11 0 0,0 0-147 0 0,0 0-216 0 0,0 0-178 0 0,0 0-122 0 0,4 0 2628 0 0,-38 34-1860 0 0,-157 138-1255 0 0,149-143-383 0 0,-2-2-1 0 0,-1-2 1 0 0,-1-1-1 0 0,-1-3 0 0 0,-1-2 1 0 0,0-2-1 0 0,-13 1 64 0 0,-92-3 960 0 0,152-15-940 0 0,0 0 0 0 0,0 0 0 0 0,0 0 0 0 0,1 0 1 0 0,-1 0-1 0 0,0 0 0 0 0,0-1 0 0 0,0 1 0 0 0,0 0 0 0 0,1 0 0 0 0,-1-1 0 0 0,0 1 0 0 0,0-1 0 0 0,0 1 0 0 0,1-1 0 0 0,-1 1 0 0 0,0-1 0 0 0,1 0 0 0 0,-1 1 0 0 0,1-1 0 0 0,-1 0 0 0 0,1 1 0 0 0,-1-1 0 0 0,1 0 1 0 0,-1 0-1 0 0,1 1 0 0 0,-1-1 0 0 0,1 0 0 0 0,0 0 0 0 0,0 0 0 0 0,-1 0 0 0 0,1 1 0 0 0,0-1 0 0 0,0 0 0 0 0,0 0 0 0 0,0 0 0 0 0,0 0 0 0 0,0 0 0 0 0,0 0 0 0 0,0 1 0 0 0,0-1 0 0 0,1 0 0 0 0,-1 0 1 0 0,0 0-1 0 0,0 0 0 0 0,1 1 0 0 0,-1-1 0 0 0,1 0 0 0 0,-1 0 0 0 0,1 0 0 0 0,-1 1 0 0 0,1-2-20 0 0,24-42 120 0 0,-3 18-62 0 0,2 0-1 0 0,1 2 0 0 0,1 0 1 0 0,1 2-1 0 0,9-5-57 0 0,89-58 128 0 0,-124 85-106 0 0,1 0 1 0 0,0 0 0 0 0,0 0-1 0 0,-1 0 1 0 0,1 0-1 0 0,0 0 1 0 0,0 0-1 0 0,-1 1 1 0 0,1-1 0 0 0,0 1-1 0 0,0-1 1 0 0,-1 1-1 0 0,1 0 1 0 0,-1-1-1 0 0,1 1 1 0 0,-1 0-1 0 0,1 0 1 0 0,-1 0 0 0 0,1 0-1 0 0,-1 1 1 0 0,0-1-1 0 0,1 0 1 0 0,-1 0-1 0 0,0 1 1 0 0,0-1-1 0 0,0 1 1 0 0,0-1 0 0 0,-1 1-1 0 0,1-1 1 0 0,1 3-23 0 0,6 6 150 0 0,18 16 151 0 0,1-1 1 0 0,2-1-1 0 0,0-2 1 0 0,1 0 0 0 0,1-3-1 0 0,2 0 1 0 0,-1-2-1 0 0,20 6-301 0 0,45 9 404 0 0,-79-27-8695 0 0,-23-7 2506 0 0,3 1-2098 0 0</inkml:trace>
  <inkml:trace contextRef="#ctx0" brushRef="#br0" timeOffset="18404.077">3056 321 3081 0 0,'0'0'920'0'0,"0"0"-100"0"0,0 0 134 0 0,0 0 276 0 0,0 0 207 0 0,0 0 59 0 0,0 0-65 0 0,0 0-208 0 0,0 0-207 0 0,0 0-169 0 0,0 0-156 0 0,0 0-107 0 0,0 0-52 0 0,6-3 10 0 0,72-16 1838 0 0,228 26 325 0 0,-107 1-1870 0 0,-199-8-661 0 0,0 0 36 0 0,0 0 32 0 0,0 0 17 0 0,0 0 18 0 0,0 0 3 0 0,0 0-30 0 0,0 0-31 0 0,0 0-34 0 0,-2-9-109 0 0,0 1-1 0 0,0 0 1 0 0,-1 0 0 0 0,0 1 0 0 0,-1-1-1 0 0,0 1 1 0 0,0-1 0 0 0,0 1-1 0 0,-1 1 1 0 0,0-1 0 0 0,0 0 0 0 0,-1 1-1 0 0,0 0 1 0 0,0 1 0 0 0,-5-4-76 0 0,-9-12-34 0 0,-62-93-2373 0 0,71 86-2123 0 0,5-2-3658 0 0,6 26-2609 0 0</inkml:trace>
</inkml:ink>
</file>

<file path=ppt/ink/ink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7:51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688 19 9778 0 0,'0'0'344'0'0,"0"0"-928"0"0,0 0 168 0 0,0 0 344 0 0,0 0 8 0 0,0 0-96 0 0,0 0-64 0 0,0 0-120 0 0,0 0-360 0 0,0 0-769 0 0,0 0-1375 0 0,0 0-385 0 0</inkml:trace>
</inkml:ink>
</file>

<file path=ppt/ink/ink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8:46.7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28 201 5033 0 0,'0'0'1376'0'0,"0"0"-74"0"0,0 0 94 0 0,0 0 165 0 0,0 0 63 0 0,0 0-53 0 0,0 0-208 0 0,0 0-306 0 0,0 0-256 0 0,0 0-233 0 0,-5-4 259 0 0,25 89 312 0 0,-15-38-816 0 0,-1-1 0 0 0,-3 1 0 0 0,-1 0 0 0 0,-3 8-323 0 0,-4 9 195 0 0,-2-1 0 0 0,-2-1 0 0 0,-11 30-195 0 0,22-92 26 0 0,0 0 1 0 0,0 0-1 0 0,1 0 0 0 0,-1 0 0 0 0,0 0 0 0 0,1 0 0 0 0,-1 1 1 0 0,0-1-1 0 0,0 0 0 0 0,1 0 0 0 0,-1 0 0 0 0,0 0 0 0 0,0 1 1 0 0,0-1-1 0 0,1 0 0 0 0,-1 0 0 0 0,0 1 0 0 0,0-1 0 0 0,0 0 1 0 0,0 0-1 0 0,1 1 0 0 0,-1-1 0 0 0,0 0 0 0 0,0 0 0 0 0,0 1 1 0 0,0-1-1 0 0,0 0 0 0 0,0 1 0 0 0,0-1 0 0 0,0 0 0 0 0,0 1 1 0 0,0-1-1 0 0,0 0 0 0 0,0 0 0 0 0,0 1 0 0 0,0-1 0 0 0,0 0-26 0 0,12-10 31 0 0,52-48 120 0 0,-30 32-163 0 0,2 2-1 0 0,0 2 1 0 0,2 1 0 0 0,0 1-1 0 0,21-6 13 0 0,-39 18-35 0 0,0 1 0 0 0,0 1-1 0 0,0 0 1 0 0,1 2 0 0 0,-1 0-1 0 0,1 1 1 0 0,0 1 0 0 0,8 1 35 0 0,-26 1-14 0 0,1 0 0 0 0,-1 0 1 0 0,0-1-1 0 0,0 2 0 0 0,0-1 1 0 0,1 0-1 0 0,-1 1 0 0 0,0 0 1 0 0,0-1-1 0 0,0 1 0 0 0,0 0 1 0 0,0 1-1 0 0,0-1 0 0 0,0 1 1 0 0,0-1-1 0 0,0 1 0 0 0,-1 0 1 0 0,1 0-1 0 0,-1 0 0 0 0,1 0 1 0 0,-1 0-1 0 0,0 1 0 0 0,0-1 1 0 0,0 1-1 0 0,0-1 0 0 0,0 1 1 0 0,0 0-1 0 0,-1 0 0 0 0,0 0 1 0 0,1 0-1 0 0,-1 0 0 0 0,0 0 1 0 0,0 0-1 0 0,-1 0 0 0 0,1 0 1 0 0,-1 2 13 0 0,1 3 20 0 0,0 0 1 0 0,0 0 0 0 0,-1 0-1 0 0,-1 0 1 0 0,0 1 0 0 0,0-1-1 0 0,0 0 1 0 0,-1 0 0 0 0,0 0-1 0 0,0 0 1 0 0,-1-1 0 0 0,0 1-1 0 0,-1-1 1 0 0,0 1 0 0 0,0-1 0 0 0,0 0-1 0 0,-1-1 1 0 0,0 1 0 0 0,0-1-1 0 0,0 0 1 0 0,-1 0 0 0 0,0-1-1 0 0,-1 1 1 0 0,1-1 0 0 0,-1-1-1 0 0,-6 4-20 0 0,-3 2 22 0 0,0-2 1 0 0,-1 0-1 0 0,0-1 0 0 0,0-1 0 0 0,-1 0 0 0 0,0-1 0 0 0,0-1 1 0 0,0-1-1 0 0,-1-1 0 0 0,1 0 0 0 0,-10-1-22 0 0,-65-12-492 0 0,57-13-1427 0 0,32-22-3540 0 0,19 17-2138 0 0,-6 17 474 0 0</inkml:trace>
  <inkml:trace contextRef="#ctx0" brushRef="#br0" timeOffset="665.538">742 654 5369 0 0,'0'0'1777'0'0,"0"0"-234"0"0,0 0-94 0 0,0 0-31 0 0,0 0-131 0 0,0 0-220 0 0,0 0-217 0 0,0 0-151 0 0,0 0-63 0 0,0 0-23 0 0,0 0-3 0 0,0 0 11 0 0,0 0-9 0 0,14 18-28 0 0,44 53-32 0 0,-58-70-529 0 0,1 0 0 0 0,0 0 0 0 0,0 1 0 0 0,0-1 0 0 0,0 0 0 0 0,0 0-1 0 0,0 0 1 0 0,0 0 0 0 0,1 0 0 0 0,-1 0 0 0 0,0-1 0 0 0,0 1 0 0 0,1 0 0 0 0,-1-1 0 0 0,1 1 0 0 0,-1 0 0 0 0,0-1 0 0 0,1 0 0 0 0,-1 1 0 0 0,1-1 0 0 0,-1 0 0 0 0,1 0-1 0 0,-1 0 1 0 0,1 0 0 0 0,-1 0 0 0 0,1 0 0 0 0,-1 0 0 0 0,1-1 0 0 0,-1 1 0 0 0,1 0 0 0 0,-1-1 0 0 0,1 1 0 0 0,-1-1 0 0 0,0 0 0 0 0,1 1 0 0 0,-1-1 0 0 0,1 0-23 0 0,5-3 150 0 0,33-14 241 0 0,-1-2-1 0 0,0-1 1 0 0,-2-2 0 0 0,-1-2 0 0 0,15-14-391 0 0,28-18 146 0 0,-7 2-6 0 0,-77 64-179 0 0,-1 0-1 0 0,2 0 0 0 0,0 1 1 0 0,0 0-1 0 0,0-1 0 0 0,1 1 1 0 0,1 0-1 0 0,0 0 0 0 0,0 1 1 0 0,1-1-1 0 0,0 4 40 0 0,3-11 8 0 0,0 1 0 0 0,1 0-1 0 0,0-1 1 0 0,-1 1 0 0 0,1-1 0 0 0,1 0 0 0 0,-1 0-1 0 0,0 0 1 0 0,1-1 0 0 0,-1 1 0 0 0,1-1-1 0 0,0 0 1 0 0,0 0 0 0 0,0 0 0 0 0,0 0 0 0 0,0-1-1 0 0,0 0 1 0 0,1 1 0 0 0,-1-2 0 0 0,0 1 0 0 0,1 0-1 0 0,-1-1 1 0 0,0 0 0 0 0,1 0-8 0 0,11 2 85 0 0,-1-2-1 0 0,1 0 1 0 0,-1 0 0 0 0,0-2 0 0 0,1 0 0 0 0,-1-1 0 0 0,0 0-1 0 0,0-1 1 0 0,0-1 0 0 0,0 0-85 0 0,265-142 1506 0 0,-263 138-1441 0 0,0-1 1 0 0,-1 0-1 0 0,0-2 1 0 0,-1 0-1 0 0,0 0 1 0 0,-1-1-1 0 0,-1-1 0 0 0,0-1 1 0 0,0 0-1 0 0,-2 0 1 0 0,0-1-1 0 0,-1-1 1 0 0,0 0-1 0 0,-2 0 1 0 0,0-1-1 0 0,0 0 1 0 0,-2 0-1 0 0,0 0 1 0 0,-2-1-1 0 0,0 0 1 0 0,1-13-66 0 0,-15-69 293 0 0,9 98-306 0 0,0 1 0 0 0,0-1 0 0 0,0 1 0 0 0,0-1 0 0 0,0 1 0 0 0,0 0 0 0 0,-1-1 1 0 0,1 1-1 0 0,-1 0 0 0 0,1 0 0 0 0,-1 0 0 0 0,0 0 0 0 0,0 0 0 0 0,0 0 0 0 0,0 1 0 0 0,0-1 1 0 0,0 1-1 0 0,-1-1 0 0 0,1 1 0 0 0,0 0 0 0 0,-1 0 0 0 0,1 0 0 0 0,-1 0 0 0 0,1 0 0 0 0,-1 1 0 0 0,0-1 1 0 0,1 1-1 0 0,-1 0 0 0 0,0-1 0 0 0,1 1 0 0 0,-1 0 0 0 0,1 1 0 0 0,-1-1 0 0 0,0 0 0 0 0,1 1 0 0 0,-1-1 1 0 0,0 1 12 0 0,-4 3-54 0 0,-1 0 0 0 0,1 1 1 0 0,-1 0-1 0 0,1 0 0 0 0,1 0 1 0 0,-1 1-1 0 0,1 0 1 0 0,0 1-1 0 0,0-1 0 0 0,1 1 1 0 0,0 0-1 0 0,0 0 0 0 0,1 1 1 0 0,-2 2 53 0 0,-7 17-47 0 0,0 0-1 0 0,2 1 1 0 0,0 0 0 0 0,2 1 0 0 0,2 1-1 0 0,0-1 1 0 0,2 1 0 0 0,2 0 0 0 0,0 0-1 0 0,2 0 1 0 0,1 0 0 0 0,2 11 47 0 0,1-18-48 0 0,1 1 0 0 0,1-1 0 0 0,0 1 0 0 0,2-1 0 0 0,1-1 0 0 0,1 0 0 0 0,3 6 48 0 0,10 25-197 0 0,1 7-1469 0 0,-23-60 1119 0 0,0 0-37 0 0,0 0-79 0 0,-1-5-1616 0 0,-31-45-10512 0 0,26 39 6950 0 0</inkml:trace>
  <inkml:trace contextRef="#ctx0" brushRef="#br0" timeOffset="917.885">1394 182 12595 0 0,'0'0'1312'0'0,"0"0"-165"0"0,0 0-38 0 0,0 0 90 0 0,0 0-13 0 0,0 0-154 0 0,0 0-153 0 0,37 0-145 0 0,117-3-125 0 0,501-1-580 0 0,-580-1-3209 0 0,-28 0-2760 0 0,-10 0-5723 0 0</inkml:trace>
</inkml:ink>
</file>

<file path=ppt/ink/ink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8:55.9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0 269 1784 0 0,'0'0'1475'0'0,"0"0"110"0"0,0 0 186 0 0,0 0 146 0 0,0 0-32 0 0,0 0-225 0 0,0 0-311 0 0,0 0-336 0 0,0 0-281 0 0,0 0-109 0 0,0 0 15 0 0,0 0 35 0 0,0 0 43 0 0,11 0-60 0 0,412-33 2096 0 0,-414 33-3137 0 0,69-9-344 0 0,-53 4-2324 0 0,-2-3-3508 0 0,-19 8 1952 0 0,-1 0-1283 0 0</inkml:trace>
  <inkml:trace contextRef="#ctx0" brushRef="#br0" timeOffset="201.952">57 545 3009 0 0,'0'0'1904'0'0,"0"0"-328"0"0,0 0 57 0 0,0 0 135 0 0,0 0 8 0 0,0 0-271 0 0,0 0-297 0 0,197 4-296 0 0,-158-12-344 0 0,7 5-176 0 0,2-8-175 0 0,2 3-169 0 0,-1 1-217 0 0,5-4-423 0 0,1 0-672 0 0,-2 0-928 0 0,-14 4-1561 0 0,-12-1-4793 0 0</inkml:trace>
  <inkml:trace contextRef="#ctx0" brushRef="#br0" timeOffset="518.498">1543 37 11779 0 0,'0'0'1330'0'0,"0"0"-317"0"0,0 0-93 0 0,0 0 96 0 0,0 0 64 0 0,0 0-89 0 0,0 0-176 0 0,0 0-128 0 0,0 0-86 0 0,0 0-69 0 0,0 0-55 0 0,0 0-68 0 0,0 0-61 0 0,-6 27-40 0 0,-17 86-29 0 0,-16 133 364 0 0,22-36-2785 0 0,13-206-1385 0 0,-2-4-4283 0 0,4 0 3466 0 0,1 0-1061 0 0</inkml:trace>
  <inkml:trace contextRef="#ctx0" brushRef="#br0" timeOffset="814.033">1011 30 4945 0 0,'0'0'1599'0'0,"0"0"163"0"0,0 0 192 0 0,0 0-3 0 0,0 0-238 0 0,0 0-268 0 0,34 0-222 0 0,106-1-205 0 0,7-6 1100 0 0,236-10-503 0 0,-243 12-2230 0 0,-91 25-3260 0 0,-26 7-7255 0 0,-21-22 5407 0 0</inkml:trace>
  <inkml:trace contextRef="#ctx0" brushRef="#br0" timeOffset="1065.724">893 784 1488 0 0,'0'0'2545'0'0,"0"0"-791"0"0,0 0 11 0 0,0 0 273 0 0,0 0 57 0 0,0 0-224 0 0,35 4-332 0 0,113 7-373 0 0,-20-21 395 0 0,56-20 114 0 0,138-3-1675 0 0,-233 32-1828 0 0,-51 2-5681 0 0,-27-1-2651 0 0</inkml:trace>
  <inkml:trace contextRef="#ctx0" brushRef="#br0" timeOffset="1547.94">1974 700 5585 0 0,'0'0'2813'0'0,"0"0"-1713"0"0,0 0-513 0 0,0 0 128 0 0,0 0 102 0 0,0 0-85 0 0,0 0-209 0 0,0 0-234 0 0,0 0-154 0 0,0 0-71 0 0,0 0-29 0 0,-7 32-36 0 0,-21 98-14 0 0,8-53 378 0 0,17-81 3822 0 0,-4-33-2672 0 0,8 23-1393 0 0,0 1 0 0 0,1-1 1 0 0,1 1-1 0 0,0 0 0 0 0,1-1 0 0 0,0 1 0 0 0,1 1 0 0 0,0-1 0 0 0,1 1 0 0 0,0 0 0 0 0,1 0 1 0 0,1 1-1 0 0,0 0 0 0 0,0 0 0 0 0,1 1 0 0 0,0 0 0 0 0,1 0 0 0 0,0 1 0 0 0,1 0 1 0 0,0 1-1 0 0,3-1-120 0 0,9-7 4 0 0,2 1 0 0 0,0 2 1 0 0,1 0-1 0 0,0 2 1 0 0,0 0-1 0 0,1 2 0 0 0,1 1 1 0 0,0 2-1 0 0,19-3-4 0 0,-44 8-7 0 0,-1 0-1 0 0,1 0 1 0 0,0 0-1 0 0,0 1 1 0 0,0-1 0 0 0,0 1-1 0 0,-1-1 1 0 0,1 1-1 0 0,0 0 1 0 0,0 0 0 0 0,0 0-1 0 0,0 1 1 0 0,0-1-1 0 0,0 1 1 0 0,-1 0 0 0 0,1-1-1 0 0,0 1 1 0 0,0 0-1 0 0,-1 1 1 0 0,1-1-1 0 0,-1 0 1 0 0,1 1 0 0 0,-1-1-1 0 0,0 1 1 0 0,1 0-1 0 0,-1 0 1 0 0,0 0 0 0 0,0 0-1 0 0,0 0 1 0 0,0 1-1 0 0,-1-1 1 0 0,1 0 0 0 0,-1 1-1 0 0,1-1 1 0 0,-1 1-1 0 0,1 1 8 0 0,-1 2 9 0 0,1 1-1 0 0,-1-1 0 0 0,-1 1 0 0 0,1 0 1 0 0,-1-1-1 0 0,0 1 0 0 0,0 0 0 0 0,-1-1 1 0 0,0 1-1 0 0,0-1 0 0 0,-1 1 0 0 0,0-1 0 0 0,0 1 1 0 0,0-1-1 0 0,-1 0 0 0 0,0 0 0 0 0,0 0 1 0 0,0 0-1 0 0,-1-1 0 0 0,0 0 0 0 0,0 1 1 0 0,0-1-1 0 0,-1 0 0 0 0,0-1 0 0 0,0 1 1 0 0,0-1-1 0 0,0 0 0 0 0,-1 0 0 0 0,1-1 1 0 0,-1 0-1 0 0,0 0 0 0 0,0 0 0 0 0,-4 1-8 0 0,-97 24-740 0 0,38-36-2019 0 0,27-12-5608 0 0,30 12-1774 0 0</inkml:trace>
</inkml:ink>
</file>

<file path=ppt/ink/ink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8:50.2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15 792 0 0,'0'0'1683'0'0,"0"0"-204"0"0,0 0 3 0 0,0 0 117 0 0,0 0 144 0 0,0 0-21 0 0,0 0-137 0 0,0 0-210 0 0,0 0-217 0 0,0 0-167 0 0,0 0-151 0 0,0 0-125 0 0,0 0-130 0 0,20-2-94 0 0,95-11 234 0 0,168 53-1713 0 0,-169-39-4908 0 0,-67-1-36 0 0,-22 0-217 0 0</inkml:trace>
  <inkml:trace contextRef="#ctx0" brushRef="#br0" timeOffset="-1432.464">553 622 0 0 0,'142'-98'0'0'0,"-102"68"0"0"0,-55 19 0 0 0,15 7 0 0 0</inkml:trace>
  <inkml:trace contextRef="#ctx0" brushRef="#br0" timeOffset="-1050.557">705 453 0 0 0,'0'0'321'0'0,"0"0"272"0"0,0 0 105 0 0,0 0 32 0 0,0 0 10 0 0,1-6-60 0 0,1-2-565 0 0,3-18 2006 0 0,-3 8 3249 0 0,-2 17-4369 0 0,0 1-12 0 0,0 0-37 0 0,0 0-73 0 0,0 0-91 0 0,0 0-109 0 0,0 0-122 0 0,0 0-121 0 0,0 0-78 0 0,0 23 380 0 0,-4 32-585 0 0,-2-1 0 0 0,-3 0-1 0 0,-2-1 1 0 0,-10 26-153 0 0,13-47-12 0 0,-42 122-805 0 0,18-91-3272 0 0,25-51 45 0 0,5-9-4835 0 0,2-3 7364 0 0</inkml:trace>
  <inkml:trace contextRef="#ctx0" brushRef="#br0" timeOffset="-737.413">232 339 1864 0 0,'0'0'971'0'0,"0"0"126"0"0,0 0 255 0 0,0 0 201 0 0,0 0 74 0 0,0 0-52 0 0,0 0-138 0 0,32 0-148 0 0,99 0-166 0 0,248-34 4045 0 0,-353 33-5162 0 0,0 0 0 0 0,0 2 0 0 0,1 0 0 0 0,-1 2 0 0 0,0 1 0 0 0,25 8-6 0 0,49 23-1501 0 0,-39-1-3561 0 0,-36-19-1890 0 0,-18-10 1375 0 0</inkml:trace>
  <inkml:trace contextRef="#ctx0" brushRef="#br0" timeOffset="-417.369">0 1042 5089 0 0,'0'0'1326'0'0,"0"0"-758"0"0,0 0-3 0 0,0 0 553 0 0,0 0 545 0 0,0 0 167 0 0,0 0-138 0 0,0 0-265 0 0,0 0-265 0 0,33-3-214 0 0,103-10-156 0 0,14-8 826 0 0,139-20-933 0 0,-198 23-3482 0 0,-33-3-7607 0 0,-47 17 3122 0 0</inkml:trace>
  <inkml:trace contextRef="#ctx0" brushRef="#br0" timeOffset="880.498">670 969 0 0 0,'135'-18'0'0'0,"-122"15"1569"0"0,-13 2 7227 0 0,-17-3-8663 0 0,-80 4 3008 0 0,-71 61-1389 0 0,159-61-2955 0 0,14-21-9758 0 0,-1 14 7734 0 0</inkml:trace>
  <inkml:trace contextRef="#ctx0" brushRef="#br0" timeOffset="1779.836">1202 810 1248 0 0,'0'0'1562'0'0,"0"0"-194"0"0,0 0-46 0 0,0 0 107 0 0,0 0 38 0 0,0 0-93 0 0,0 0-99 0 0,0 0-84 0 0,0 0-72 0 0,0 0-39 0 0,0 0-120 0 0,0 0-130 0 0,15 1-74 0 0,97 1 1286 0 0,161-8 696 0 0,-267 0-4810 0 0,-5-3-7800 0 0,-1 9 967 0 0</inkml:trace>
  <inkml:trace contextRef="#ctx0" brushRef="#br0" timeOffset="1997.224">1421 589 4897 0 0,'0'0'930'0'0,"0"0"75"0"0,0 0 347 0 0,0 0 335 0 0,0 0 83 0 0,0 0-172 0 0,0 0-310 0 0,-3 35-377 0 0,-13 111-315 0 0,-12 148-1192 0 0,34-264-2320 0 0,5-12-5574 0 0,-6-10 4458 0 0</inkml:trace>
  <inkml:trace contextRef="#ctx0" brushRef="#br0" timeOffset="2585.719">1744 1127 8074 0 0,'0'0'1181'0'0,"0"0"-254"0"0,0 0 39 0 0,0 0 277 0 0,0 0 189 0 0,0 0-52 0 0,0 0-232 0 0,0 0-315 0 0,0 0-231 0 0,0 0-141 0 0,0 0-49 0 0,21-33-6 0 0,66-105 20 0 0,6 6 698 0 0,102-106-13 0 0,-195 239-1124 0 0,0-1-1 0 0,0 1 1 0 0,0-1-1 0 0,0 0 1 0 0,0 1-1 0 0,1-1 1 0 0,-1 1-1 0 0,0-1 1 0 0,0 0 0 0 0,0 1-1 0 0,1-1 1 0 0,-1 1-1 0 0,0-1 1 0 0,0 0-1 0 0,1 1 1 0 0,-1-1 0 0 0,0 0-1 0 0,1 0 1 0 0,-1 1-1 0 0,0-1 1 0 0,1 0-1 0 0,-1 0 1 0 0,1 1-1 0 0,-1-1 1 0 0,0 0 0 0 0,1 0-1 0 0,-1 0 1 0 0,1 0-1 0 0,-1 0 1 0 0,1 0-1 0 0,-1 0 1 0 0,0 0 0 0 0,1 0-1 0 0,-1 0 1 0 0,1 0-1 0 0,-1 0 1 0 0,1 0-1 0 0,-1 0 1 0 0,1 0-1 0 0,-1 0 1 0 0,0 0 0 0 0,1 0-1 0 0,-1-1 1 0 0,1 1-1 0 0,-1 0 1 0 0,0 0-1 0 0,1 0 1 0 0,-1-1 0 0 0,0 1-1 0 0,1 0 1 0 0,-1-1-1 0 0,0 1 1 0 0,1 0-1 0 0,-1-1 1 0 0,0 1-1 0 0,0 0 1 0 0,1-1 0 0 0,-1 1-1 0 0,0 0 1 0 0,0-1-1 0 0,0 1 1 0 0,1-1-1 0 0,-1 1 1 0 0,0-1 0 0 0,0 1-1 0 0,0-1 14 0 0,7 188-59 0 0,-7-185 61 0 0,1 1 0 0 0,-1-1-1 0 0,0 0 1 0 0,1 0 0 0 0,-1 0-1 0 0,1 0 1 0 0,0 0 0 0 0,0-1-1 0 0,0 1 1 0 0,0 0 0 0 0,0 0-1 0 0,0 0 1 0 0,0-1 0 0 0,0 1-1 0 0,1-1 1 0 0,-1 1 0 0 0,1-1-1 0 0,-1 1 1 0 0,1-1 0 0 0,0 0-1 0 0,-1 0 1 0 0,1 0 0 0 0,0 0-1 0 0,0 0 1 0 0,0 0 0 0 0,-1 0-1 0 0,1 0 1 0 0,0-1 0 0 0,0 1-1 0 0,0-1 1 0 0,1 0 0 0 0,-1 1-1 0 0,0-1 1 0 0,0 0 0 0 0,0 0-1 0 0,0 0 1 0 0,0-1 0 0 0,0 1-1 0 0,0 0 1 0 0,0-1 0 0 0,0 1-1 0 0,0-1 1 0 0,0 0 0 0 0,1 0-2 0 0,130-125 158 0 0,-99 89-186 0 0,137-163-410 0 0,-135 166 427 0 0,-35 33 7 0 0,-1 1-44 0 0,-37 148 216 0 0,30-126-194 0 0,1 0 0 0 0,0 0 1 0 0,2 1-1 0 0,1 0 0 0 0,1 0 0 0 0,0 0 0 0 0,2 0 0 0 0,1 8 26 0 0,35 36-2691 0 0,-15-53-1732 0 0,5-9-3763 0 0,-18-5 3042 0 0</inkml:trace>
  <inkml:trace contextRef="#ctx0" brushRef="#br0" timeOffset="3005.519">2931 781 0 0 0,'0'0'277'0'0,"0"0"930"0"0,0 0 411 0 0,0 0 86 0 0,0 0-66 0 0,0 0-224 0 0,-8 32-331 0 0,-24 100-234 0 0,25-84 445 0 0,6-39 2436 0 0,8-22 488 0 0,1 0-3544 0 0,70-186 2146 0 0,-67 166-2788 0 0,1 1 0 0 0,2 0-1 0 0,2 1 1 0 0,0 0 0 0 0,2 2 0 0 0,2 0-1 0 0,0 1 1 0 0,2 1 0 0 0,1 0 0 0 0,19-16-32 0 0,-2 24-136 0 0,-33 57-251 0 0,-12 58 174 0 0,0 2-3660 0 0,15-68-3971 0 0,-6-24 3073 0 0,-1-1-849 0 0</inkml:trace>
  <inkml:trace contextRef="#ctx0" brushRef="#br0" timeOffset="3549.019">3513 718 2000 0 0,'0'0'1737'0'0,"0"0"-128"0"0,0 0-35 0 0,0 0-63 0 0,0 0-145 0 0,0 0-175 0 0,0 0-182 0 0,0 0-185 0 0,0 0-210 0 0,0 0-193 0 0,0 0-154 0 0,0 0-100 0 0,0 0-62 0 0,-24 17-46 0 0,-70 55-33 0 0,54-24-24 0 0,36-38-45 0 0,1-1 0 0 0,0 1 0 0 0,0 0 0 0 0,0 0 0 0 0,2 1 0 0 0,-1-1 0 0 0,1 0 0 0 0,1 1 0 0 0,0-1 1 0 0,0 0-1 0 0,2 7 43 0 0,-1-13-4 0 0,0 0 1 0 0,1 0 0 0 0,-1 0 0 0 0,1 0-1 0 0,0 0 1 0 0,1 0 0 0 0,-1-1 0 0 0,1 1-1 0 0,-1-1 1 0 0,1 1 0 0 0,0-1 0 0 0,0 0-1 0 0,1 0 1 0 0,-1 0 0 0 0,1-1 0 0 0,-1 1-1 0 0,1-1 1 0 0,0 0 0 0 0,0 0 0 0 0,0 0-1 0 0,0-1 1 0 0,0 1 0 0 0,0-1 0 0 0,0 0-1 0 0,0 0 1 0 0,1 0 0 0 0,-1-1 0 0 0,0 1-1 0 0,1-1 1 0 0,-1 0 0 0 0,1-1 0 0 0,-1 1 3 0 0,3-1 165 0 0,-1 0 1 0 0,1 0 0 0 0,-1 0-1 0 0,0-1 1 0 0,0 0 0 0 0,0 0-1 0 0,0-1 1 0 0,0 0 0 0 0,-1 0-1 0 0,1 0 1 0 0,-1-1 0 0 0,0 1-1 0 0,0-1 1 0 0,0-1-1 0 0,0 1 1 0 0,-1-1 0 0 0,1 1-1 0 0,-1-1 1 0 0,0 0 0 0 0,-1-1-1 0 0,1 1 1 0 0,-1-1 0 0 0,0 0-1 0 0,-1 1 1 0 0,1-1 0 0 0,-1 0-1 0 0,0-1 1 0 0,-1 1 0 0 0,0 0-1 0 0,0 0 1 0 0,0-1 0 0 0,0 1-1 0 0,-1-1 1 0 0,0 1 0 0 0,-1 0-1 0 0,1-1 1 0 0,-2-5-166 0 0,1 10-128 0 0,1 1-1 0 0,-1-1 1 0 0,1 0 0 0 0,-1 1-1 0 0,0-1 1 0 0,0 1 0 0 0,0-1-1 0 0,0 1 1 0 0,0-1 0 0 0,0 1 0 0 0,0 0-1 0 0,0-1 1 0 0,0 1 0 0 0,-1 0-1 0 0,1 0 1 0 0,-1 0 0 0 0,1 0-1 0 0,-1 0 1 0 0,1 0 0 0 0,-1 0-1 0 0,1 1 1 0 0,-1-1 0 0 0,0 0 0 0 0,1 1-1 0 0,-1-1 1 0 0,0 1 0 0 0,1 0-1 0 0,-1 0 1 0 0,0-1 0 0 0,0 1-1 0 0,0 0 1 0 0,1 1 0 0 0,-1-1-1 0 0,0 0 1 0 0,0 0 0 0 0,1 1 0 0 0,-1-1-1 0 0,-1 1 129 0 0,3 0-41 0 0,0 0 1 0 0,-1-1-1 0 0,1 1 0 0 0,0 0 0 0 0,0 0 0 0 0,0-1 0 0 0,0 1 0 0 0,0 0 1 0 0,0 0-1 0 0,0-1 0 0 0,0 1 0 0 0,0 0 0 0 0,0-1 0 0 0,0 1 0 0 0,0 0 1 0 0,0 0-1 0 0,1-1 0 0 0,-1 1 0 0 0,0 0 0 0 0,1-1 0 0 0,-1 1 0 0 0,0 0 1 0 0,1-1-1 0 0,-1 1 0 0 0,1-1 0 0 0,-1 1 0 0 0,1 0 0 0 0,-1-1 0 0 0,1 0 1 0 0,-1 1-1 0 0,1-1 0 0 0,0 1 0 0 0,-1-1 0 0 0,1 1 0 0 0,0-1 0 0 0,-1 0 1 0 0,1 0-1 0 0,0 1 0 0 0,-1-1 0 0 0,1 0 0 0 0,0 0 0 0 0,0 0 0 0 0,-1 0 1 0 0,1 0-1 0 0,0 0 0 0 0,0 0 0 0 0,-1 0 0 0 0,1 0 0 0 0,0 0 0 0 0,-1 0 1 0 0,1 0-1 0 0,0-1 0 0 0,0 1 0 0 0,-1 0 0 0 0,1-1 41 0 0,88 7 317 0 0,-30-9-3096 0 0,-27-3-3671 0 0,-24 5 2450 0 0</inkml:trace>
  <inkml:trace contextRef="#ctx0" brushRef="#br0" timeOffset="3799.577">4015 762 5377 0 0,'0'0'2090'0'0,"0"0"-138"0"0,0 0 25 0 0,0 0-65 0 0,0 0-298 0 0,0 0-406 0 0,0 0-352 0 0,0 0-288 0 0,0 0-201 0 0,-29 34-121 0 0,-92 102-74 0 0,58-62 54 0 0,-50 84-2646 0 0,108-150 1244 0 0,-9 12-3374 0 0,10-8-4573 0 0,4-12 7827 0 0</inkml:trace>
  <inkml:trace contextRef="#ctx0" brushRef="#br0" timeOffset="4289.45">4065 1053 7722 0 0,'0'0'1819'0'0,"0"0"-415"0"0,0 0-138 0 0,0 0-31 0 0,0 0-129 0 0,0 0-227 0 0,0 0-220 0 0,0 0-196 0 0,0 0-166 0 0,0 0-134 0 0,0 0-58 0 0,0 0-34 0 0,-12 21-30 0 0,-53 94 19 0 0,12-59 370 0 0,52-56-305 0 0,1 0 43 0 0,0 0 12 0 0,2-7-184 0 0,0 0-1 0 0,0 0 0 0 0,0 0 1 0 0,1 1-1 0 0,0-1 0 0 0,0 1 1 0 0,0 0-1 0 0,1 0 0 0 0,0 0 1 0 0,0 0-1 0 0,1 0 0 0 0,0 1 1 0 0,0 0-1 0 0,0 0 0 0 0,0 0 1 0 0,1 1-1 0 0,0 0 0 0 0,0 0 5 0 0,13-13 28 0 0,8-6-78 0 0,1 1 0 0 0,1 1 0 0 0,1 2 0 0 0,0 1 0 0 0,2 1 0 0 0,0 2 0 0 0,0 1 0 0 0,1 2 0 0 0,1 1 0 0 0,24-4 50 0 0,64-4-200 0 0,-119 21 250 0 0,0 0 0 0 0,-1 0 1 0 0,1 0-1 0 0,-1 1 0 0 0,1-1 0 0 0,-1 1 0 0 0,0-1 0 0 0,0 1 1 0 0,0-1-1 0 0,-1 1 0 0 0,1 0 0 0 0,-1 0 0 0 0,1 0 0 0 0,-1 0 1 0 0,0 0-1 0 0,0 1 0 0 0,0-1 0 0 0,-1 0 0 0 0,1 0 0 0 0,-1 1 1 0 0,0-1-1 0 0,0 0 0 0 0,0 0 0 0 0,0 1 0 0 0,0-1 0 0 0,-1 1-50 0 0,1 1 69 0 0,-1 0-1 0 0,0 0 0 0 0,0 0 0 0 0,0 0 0 0 0,-1 0 1 0 0,0-1-1 0 0,0 1 0 0 0,0-1 0 0 0,0 1 1 0 0,-1-1-1 0 0,1 0 0 0 0,-1 1 0 0 0,0-2 1 0 0,-1 1-1 0 0,1 0 0 0 0,-1-1 0 0 0,1 1 0 0 0,-1-1 1 0 0,0 0-1 0 0,0 0 0 0 0,-1 0 0 0 0,1-1 1 0 0,-1 0-1 0 0,1 0 0 0 0,-2 1-68 0 0,-5 1 64 0 0,1 1 0 0 0,-1-2 1 0 0,0 1-1 0 0,0-2 0 0 0,0 1 0 0 0,0-1 0 0 0,-1-1 0 0 0,1 0 0 0 0,0-1 1 0 0,-12-1-65 0 0,16 0-131 0 0,-1-1 0 0 0,1-1 0 0 0,0 1 1 0 0,0-1-1 0 0,0 0 0 0 0,0-1 0 0 0,1 1 1 0 0,-1-1-1 0 0,1-1 0 0 0,0 1 1 0 0,0-1-1 0 0,0 0 0 0 0,1-1 0 0 0,-5-5 131 0 0,-15-22-3706 0 0,10 0-3919 0 0,10 21-302 0 0</inkml:trace>
  <inkml:trace contextRef="#ctx0" brushRef="#br0" timeOffset="5021.002">3426 136 0 0 0,'0'0'2477'0'0,"0"0"-856"0"0,0 0-215 0 0,0 0 106 0 0,0 0 122 0 0,0 0 41 0 0,0 0-75 0 0,0 0-165 0 0,0 0-201 0 0,0 0-183 0 0,0 0-108 0 0,0 0-91 0 0,0 0-80 0 0,20-3-91 0 0,91-15 385 0 0,-31 17 230 0 0,-79 2-1284 0 0,0 0 0 0 0,0 1 0 0 0,0-1 0 0 0,0 0 0 0 0,-1 0 0 0 0,1 0 0 0 0,0 1 0 0 0,-1-1-1 0 0,1 0 1 0 0,-1 1 0 0 0,0-1 0 0 0,1 0 0 0 0,-1 1 0 0 0,0-1 0 0 0,0 1 0 0 0,0-1 0 0 0,0 0 0 0 0,0 1 0 0 0,0-1-1 0 0,0 1 1 0 0,0-1 0 0 0,-1 0 0 0 0,1 1 0 0 0,0-1 0 0 0,-1 0 0 0 0,1 1 0 0 0,-1-1 0 0 0,0 0 0 0 0,1 0 0 0 0,-1 1-12 0 0,-7 10 97 0 0,4-5-81 0 0,-1 0 0 0 0,1 0 0 0 0,0 0 0 0 0,1 0 0 0 0,-1 1 0 0 0,1-1 0 0 0,1 1 1 0 0,0 0-1 0 0,0 0 0 0 0,0 0 0 0 0,1 0 0 0 0,0 0 0 0 0,1 0 0 0 0,0 6-16 0 0,2-10 16 0 0,1 0-1 0 0,-1 0 1 0 0,1 0 0 0 0,0-1-1 0 0,0 1 1 0 0,1-1-1 0 0,-1 0 1 0 0,1 0-1 0 0,-1 0 1 0 0,1-1 0 0 0,0 1-1 0 0,0-1 1 0 0,0 0-1 0 0,0 0 1 0 0,1 0-1 0 0,-1 0 1 0 0,1-1-1 0 0,-1 0 1 0 0,1 0 0 0 0,-1 0-1 0 0,1 0 1 0 0,-1-1-1 0 0,1 0 1 0 0,1 0-16 0 0,107-7-544 0 0,-77-1-2767 0 0,0-2-4198 0 0,-17 6-3436 0 0</inkml:trace>
</inkml:ink>
</file>

<file path=ppt/ink/ink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9:02.0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0 785 1208 0 0,'0'0'574'0'0,"0"0"-32"0"0,0 0 332 0 0,0 0 313 0 0,0 0 143 0 0,0 0-30 0 0,36-11-137 0 0,112-36-127 0 0,-45-1 970 0 0,-49 11-1165 0 0,-2-2 1 0 0,-1-3-1 0 0,-2-1 1 0 0,-2-3-1 0 0,-3-2 1 0 0,-1-1-1 0 0,-2-2 1 0 0,16-31-842 0 0,-33 48 229 0 0,1 1 1 0 0,1 2-1 0 0,2 0 0 0 0,30-25-229 0 0,10 11 23 0 0,-66 43-24 0 0,0 1 0 0 0,1-1 0 0 0,-1 1 0 0 0,1 0 0 0 0,-1 0 0 0 0,1 0 0 0 0,-1 0 0 0 0,1 1 0 0 0,0-1 0 0 0,0 1 0 0 0,-1 0 0 0 0,1-1 0 0 0,0 1 0 0 0,-1 1 0 0 0,1-1 0 0 0,0 0 0 0 0,0 0 0 0 0,-1 1 0 0 0,1 0 0 0 0,-1-1 0 0 0,1 1 0 0 0,0 0 0 0 0,-1 0 0 0 0,1 1 0 0 0,-1-1 0 0 0,0 0 0 0 0,2 2 1 0 0,6 12 13 0 0,-1-1-1 0 0,-1 1 0 0 0,0 0 1 0 0,-1 1-1 0 0,-1-1 0 0 0,0 1 1 0 0,-2 1-1 0 0,1-1 0 0 0,-2 1 0 0 0,0 0 1 0 0,-1 0-1 0 0,-1 0 0 0 0,-1 8-12 0 0,4 22 39 0 0,-1 1-1 0 0,-3-1 1 0 0,-2 1 0 0 0,-3-1-1 0 0,-1 0 1 0 0,-2 0-1 0 0,-2 0 1 0 0,-2-2-1 0 0,-3 1 1 0 0,-8 17-39 0 0,14-43-81 0 0,-1 0 0 0 0,0 0 0 0 0,-2-1-1 0 0,0 0 1 0 0,-1-1 0 0 0,-1 0 0 0 0,-1-1 0 0 0,0-1 0 0 0,-1 0 0 0 0,-1-2 0 0 0,0 1 0 0 0,-1-2 0 0 0,0 0-1 0 0,-1-2 1 0 0,-1 0 0 0 0,0-1 0 0 0,0-1 0 0 0,-1 0 0 0 0,0-2 0 0 0,0 0 0 0 0,-1-2 0 0 0,0 0 0 0 0,0-2 0 0 0,0 0-1 0 0,0-1 1 0 0,-15-2 81 0 0,31-1-274 0 0,0 0 0 0 0,-1 0 0 0 0,1 0-1 0 0,0-1 1 0 0,0 0 0 0 0,1-1 0 0 0,-1 1-1 0 0,0-1 1 0 0,1 0 0 0 0,-1 0 0 0 0,1-1 0 0 0,0 1-1 0 0,0-1 1 0 0,1-1 0 0 0,-1 1 0 0 0,1-1-1 0 0,0 1 1 0 0,0-1 0 0 0,0 0 0 0 0,-2-5 274 0 0,1 1-1000 0 0,0-1 1 0 0,1 0 0 0 0,0 0 0 0 0,0-1 0 0 0,1 1 0 0 0,1-1-1 0 0,0 0 1 0 0,0 0 0 0 0,1 0 0 0 0,0 0 0 0 0,1-3 999 0 0,0-9-827 0 0</inkml:trace>
  <inkml:trace contextRef="#ctx0" brushRef="#br0" timeOffset="380.2">1456 550 136 0 0,'0'0'1178'0'0,"0"0"187"0"0,0 0 326 0 0,0 0 398 0 0,0 0 267 0 0,0 0-7 0 0,0 0-288 0 0,0 0-542 0 0,0 0-594 0 0,0 0-413 0 0,0 0-164 0 0,0 0-40 0 0,-12 10-28 0 0,-1 0-233 0 0,-1-1-4 0 0,1 1-1 0 0,-1 1 0 0 0,2 0 0 0 0,0 0 1 0 0,0 1-1 0 0,1 1 0 0 0,0 0 0 0 0,1 0 1 0 0,1 1-1 0 0,0 0 0 0 0,1 1 0 0 0,1 0 1 0 0,0 0-1 0 0,-4 13-42 0 0,11-24-6 0 0,-1 0 0 0 0,0 0 0 0 0,1 0 0 0 0,0 0 0 0 0,0 0 0 0 0,0 1 0 0 0,0-1 0 0 0,1 0 0 0 0,-1 0 0 0 0,1 0 0 0 0,0 0 0 0 0,1-1 1 0 0,-1 1-1 0 0,0 0 0 0 0,1 0 0 0 0,0-1 0 0 0,0 1 0 0 0,0-1 0 0 0,1 1 0 0 0,-1-1 0 0 0,1 0 0 0 0,-1 0 0 0 0,1 0 0 0 0,0-1 0 0 0,0 1 0 0 0,0 0 0 0 0,1-1 0 0 0,-1 0 0 0 0,1 0 0 0 0,-1 0 1 0 0,1 0-1 0 0,0-1 0 0 0,0 1 0 0 0,-1-1 0 0 0,5 1 6 0 0,8 2 222 0 0,0-1 1 0 0,0-1-1 0 0,0 0 0 0 0,0-1 1 0 0,0-1-1 0 0,1 0 0 0 0,-1-1 1 0 0,0-1-1 0 0,0-1 1 0 0,0 0-1 0 0,0-1 0 0 0,-1 0 1 0 0,1-1-1 0 0,-1-1 0 0 0,-1-1 1 0 0,1 0-1 0 0,-1-1 1 0 0,0 0-1 0 0,-1-1 0 0 0,1-1 1 0 0,-2 0-1 0 0,0-1 0 0 0,0 0 1 0 0,10-13-223 0 0,-19 20 45 0 0,1-1-1 0 0,-1 1 1 0 0,1-1 0 0 0,-1 0 0 0 0,-1 1-1 0 0,1-1 1 0 0,-1-1 0 0 0,0 1 0 0 0,0 0 0 0 0,0-1-1 0 0,-1 1 1 0 0,0-1 0 0 0,0 1 0 0 0,0-1-1 0 0,-1 1 1 0 0,1-1 0 0 0,-1 0 0 0 0,-1 1-1 0 0,1-1 1 0 0,-1 1 0 0 0,0-1 0 0 0,0 1 0 0 0,-1-1-1 0 0,0 1 1 0 0,0-1 0 0 0,0 1 0 0 0,0 0-1 0 0,-1 0 1 0 0,0 0 0 0 0,0 1 0 0 0,0-1-1 0 0,-1 1 1 0 0,1-1 0 0 0,-1 1 0 0 0,0 0-1 0 0,-1 0 1 0 0,-1 0-45 0 0,-5-4-307 0 0,-1 1 1 0 0,0 1-1 0 0,0 0 0 0 0,0 0 0 0 0,-1 1 0 0 0,0 1 0 0 0,0 0 0 0 0,0 1 0 0 0,0 1 1 0 0,-8-1 306 0 0,-31-1-4277 0 0,-1 3-4412 0 0,32 1 182 0 0</inkml:trace>
</inkml:ink>
</file>

<file path=ppt/ink/ink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9:05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1 251 4481 0 0,'0'0'1076'0'0,"0"0"-354"0"0,0 0 286 0 0,0 0 472 0 0,0 0 298 0 0,0 0 20 0 0,0 0-142 0 0,0 0-170 0 0,0 0-177 0 0,0 0-164 0 0,34-3-188 0 0,109-10-165 0 0,-15-5 963 0 0,96-19-130 0 0,-54 34-1447 0 0,-170 3-166 0 0,0 0 31 0 0,0 0 48 0 0,0 0 61 0 0,0 0 57 0 0,0 0 30 0 0,-23-12 560 0 0,-150-130-354 0 0,149 119-2603 0 0,23 23 510 0 0,1 0-774 0 0,1 0-2478 0 0,2 1 569 0 0,-1 2-5446 0 0</inkml:trace>
</inkml:ink>
</file>

<file path=ppt/ink/ink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9:04.5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308 254 3137 0 0,'0'0'521'0'0,"0"0"-352"0"0,0 0-76 0 0,0 0 141 0 0,0 0 142 0 0,0 0 55 0 0,-20 31-47 0 0,-60 100-122 0 0,9 5 74 0 0,-28 64 590 0 0,62-136 283 0 0,76-140 5789 0 0,47-48-6132 0 0,-66 96-210 0 0,279-354 1069 0 0,-186 261-1268 0 0,-113 120-493 0 0,-29 402 111 0 0,29-393-85 0 0,0-1 1 0 0,0 0-1 0 0,1 1 1 0 0,0-1-1 0 0,1 0 1 0 0,-1 0-1 0 0,1 0 1 0 0,1 0-1 0 0,-1 0 1 0 0,1 0-1 0 0,1 0 1 0 0,-1-1-1 0 0,1 0 1 0 0,0 0-1 0 0,0 0 1 0 0,2 1 9 0 0,-3-6 13 0 0,0 0 0 0 0,0 0 1 0 0,1 0-1 0 0,-1 0 0 0 0,0-1 0 0 0,0 1 1 0 0,1-1-1 0 0,-1 0 0 0 0,1 0 1 0 0,-1 0-1 0 0,0 0 0 0 0,0-1 1 0 0,1 0-1 0 0,-1 1 0 0 0,0-1 0 0 0,0 0 1 0 0,1 0-1 0 0,-1-1 0 0 0,0 1 1 0 0,0-1-1 0 0,-1 1 0 0 0,1-1 1 0 0,0 0-1 0 0,0 0 0 0 0,-1 0 0 0 0,0-1 1 0 0,1 1-1 0 0,-1-1 0 0 0,0 1 1 0 0,0-1-1 0 0,0 0 0 0 0,0 0 1 0 0,-1 1-1 0 0,1-1 0 0 0,-1 0 0 0 0,1-1-12 0 0,0 1 1 0 0,193-277 386 0 0,-149 215-374 0 0,119-145 119 0 0,-157 267-40 0 0,-32 179 385 0 0,23-226-481 0 0,1-1 0 0 0,0 0 0 0 0,1 0 0 0 0,0 0 1 0 0,1 1-1 0 0,0-1 0 0 0,0-1 0 0 0,0 1 0 0 0,2 0 0 0 0,-1 0 1 0 0,1-1-1 0 0,0 0 0 0 0,1 0 0 0 0,-1 0 0 0 0,2 0 0 0 0,-1-1 1 0 0,6 5 2 0 0,24 3-1512 0 0,-12-30-3738 0 0,-12-6-3208 0 0,-8 13 3472 0 0</inkml:trace>
  <inkml:trace contextRef="#ctx0" brushRef="#br0" timeOffset="1950.173">1648 191 0 0 0,'0'0'1307'0'0,"0"0"-191"0"0,0 0-66 0 0,0 0 70 0 0,0 0 71 0 0,0 0-56 0 0,0 0-186 0 0,0 0-182 0 0,0 0-11 0 0,0 0 113 0 0,0 0 140 0 0,0 0 90 0 0,0 0-45 0 0,10 1-109 0 0,152-10 3993 0 0,17-5-2961 0 0,-142 12-1559 0 0,-18 1-1087 0 0,-1 0-3301 0 0,-18 1 1744 0 0,0 0-850 0 0,0 0-1516 0 0,0 0-2575 0 0</inkml:trace>
  <inkml:trace contextRef="#ctx0" brushRef="#br0" timeOffset="2212.098">1687 438 8922 0 0,'0'0'1644'0'0,"0"0"-589"0"0,0 0-195 0 0,0 0 277 0 0,0 0 304 0 0,0 0 128 0 0,0 0-128 0 0,0 0-277 0 0,0 0-223 0 0,0 0-180 0 0,0 0-127 0 0,0 0-90 0 0,0 0-107 0 0,33-2-94 0 0,104-3-94 0 0,49-21-334 0 0,-155 23-848 0 0,6-1-2804 0 0,-15 3-4876 0 0,-12 1-1161 0 0</inkml:trace>
  <inkml:trace contextRef="#ctx0" brushRef="#br0" timeOffset="10069.667">1342 603 0 0 0,'0'0'527'0'0,"0"0"432"0"0,0 0 204 0 0,0 0 98 0 0,0 0 61 0 0,0 0-43 0 0,0 0-107 0 0,0 0-149 0 0,0 0-210 0 0,0 0-176 0 0,-3 0-181 0 0,-10-3-172 0 0,9 3-102 0 0,16 125 3114 0 0,9 91-4701 0 0,-26-201-7770 0 0,3-14 5381 0 0</inkml:trace>
  <inkml:trace contextRef="#ctx0" brushRef="#br0" timeOffset="10500.221">1208 636 0 0 0,'0'0'488'0'0,"0"0"568"0"0,0 0 246 0 0,0 0 62 0 0,0 0-59 0 0,0 0-120 0 0,0 0-225 0 0,0 0-185 0 0,0 0-132 0 0,0 0-70 0 0,0 0-10 0 0,0 0-16 0 0,14-14-7 0 0,42-46 7 0 0,-55 59-497 0 0,0-1-1 0 0,1 0 1 0 0,-1 1-1 0 0,0 0 1 0 0,1-1 0 0 0,0 1-1 0 0,-1 0 1 0 0,1 0 0 0 0,0-1-1 0 0,-1 1 1 0 0,1 1-1 0 0,0-1 1 0 0,0 0 0 0 0,0 0-1 0 0,0 1 1 0 0,0-1 0 0 0,-1 1-1 0 0,1-1 1 0 0,0 1 0 0 0,0 0-1 0 0,0 0 1 0 0,1 0-1 0 0,-1 0 1 0 0,0 0 0 0 0,0 0-1 0 0,0 1-49 0 0,9 0 368 0 0,-1-2-244 0 0,0 1 0 0 0,0 0 1 0 0,0 0-1 0 0,0 1 1 0 0,0 1-1 0 0,-1-1 1 0 0,1 2-1 0 0,0-1 1 0 0,-1 1-1 0 0,1 0 1 0 0,-1 1-1 0 0,0 0 1 0 0,0 1-1 0 0,-1 0 1 0 0,5 3-125 0 0,30 51 369 0 0,-37-31-84 0 0,-30 1 126 0 0,-99 37-2733 0 0,89-51 671 0 0,-13 5-2025 0 0,13-11-4014 0 0,25-6 6591 0 0</inkml:trace>
</inkml:ink>
</file>

<file path=ppt/ink/ink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9:20.3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367 446 0 0 0,'0'0'548'0'0,"0"0"782"0"0,0 0 317 0 0,0 0 76 0 0,0 0-4 0 0,0 0-75 0 0,0 0-160 0 0,0 0-175 0 0,0 0-218 0 0,0 0-215 0 0,3-7-195 0 0,10-23-175 0 0,-10 79 1054 0 0,-16 425 771 0 0,2-341-2716 0 0,14-181-15575 0 0,-3 37 13856 0 0</inkml:trace>
  <inkml:trace contextRef="#ctx0" brushRef="#br0" timeOffset="282.794">21 512 1776 0 0,'0'0'1290'0'0,"0"0"-424"0"0,0 0 42 0 0,0 0 373 0 0,0 0 240 0 0,0 0 27 0 0,0 0-74 0 0,0 0-143 0 0,0 0-139 0 0,33-3-108 0 0,103-13-121 0 0,4-14 1167 0 0,226-61 186 0 0,-266 81-2956 0 0,-99 10 524 0 0,0 1-1 0 0,0-1 1 0 0,0 0 0 0 0,0 1-1 0 0,0-1 1 0 0,0 1 0 0 0,0-1-1 0 0,0 1 1 0 0,0 0 0 0 0,-1 0-1 0 0,1-1 1 0 0,0 1 0 0 0,0 0-1 0 0,0 0 1 0 0,-1 0 0 0 0,1 0 0 0 0,-1-1-1 0 0,1 1 1 0 0,-1 0 0 0 0,1 0-1 0 0,-1 0 1 0 0,1 0 0 0 0,-1 0-1 0 0,0 1 1 0 0,0-1 0 0 0,1 0-1 0 0,-1 0 1 0 0,0 0 0 0 0,0 0-1 0 0,0 0 1 0 0,0 0 0 0 0,0 0-1 0 0,0 0 1 0 0,-1 0 0 0 0,1 1-1 0 0,0-1 117 0 0,-13 39-9534 0 0,6-28 4216 0 0</inkml:trace>
  <inkml:trace contextRef="#ctx0" brushRef="#br0" timeOffset="536.191">1 1134 4689 0 0,'0'0'1116'0'0,"0"0"3"0"0,0 0 260 0 0,0 0 341 0 0,0 0 86 0 0,0 0-181 0 0,0 0-269 0 0,0 0-284 0 0,0 0-240 0 0,0 0-164 0 0,0 0-125 0 0,35-1-91 0 0,110-7-70 0 0,27-19 338 0 0,-13-9-2472 0 0,-55 10-8517 0 0,-86 21 5712 0 0,-5 2 1656 0 0</inkml:trace>
  <inkml:trace contextRef="#ctx0" brushRef="#br0" timeOffset="1102.098">763 1035 5969 0 0,'0'0'502'0'0,"0"0"-238"0"0,0 0-7 0 0,0 0 287 0 0,0 0 227 0 0,0 0 65 0 0,0 0-58 0 0,0 0-141 0 0,0 0-155 0 0,0 0-122 0 0,0 0-104 0 0,-2 33-72 0 0,-5 101-63 0 0,-4 45 227 0 0,-12-124 474 0 0,20-59 1875 0 0,1-17-2320 0 0,5-3-220 0 0,0 1 0 0 0,1 0 0 0 0,2 1 0 0 0,0-1-1 0 0,1 1 1 0 0,2 0 0 0 0,0 1 0 0 0,8-13-157 0 0,1-6 177 0 0,1 3-7 0 0,1 2 1 0 0,3 0-1 0 0,0 1 1 0 0,2 1-1 0 0,13-11-170 0 0,-31 35 16 0 0,113-91 128 0 0,-118 98-146 0 0,0 1 0 0 0,0-1-1 0 0,1 1 1 0 0,-1 0-1 0 0,0-1 1 0 0,1 1 0 0 0,-1 0-1 0 0,1 1 1 0 0,0-1-1 0 0,-1 0 1 0 0,1 1 0 0 0,0-1-1 0 0,-1 1 1 0 0,1 0-1 0 0,0 0 1 0 0,-1 0 0 0 0,1 0-1 0 0,0 0 1 0 0,-1 1-1 0 0,1-1 1 0 0,0 1 0 0 0,-1 0-1 0 0,1 0 1 0 0,-1 0-1 0 0,1 0 1 0 0,-1 0 0 0 0,1 0-1 0 0,-1 1 1 0 0,0-1-1 0 0,0 1 1 0 0,0-1 0 0 0,1 1-1 0 0,-2 0 1 0 0,1 0 0 0 0,0 0-1 0 0,0 0 1 0 0,-1 0-1 0 0,1 1 1 0 0,-1-1 0 0 0,1 0-1 0 0,-1 1 1 0 0,0-1-1 0 0,0 1 1 0 0,0-1 0 0 0,-1 1-1 0 0,1 0 1 0 0,0-1-1 0 0,-1 1 1 0 0,0 1 2 0 0,1 3 12 0 0,0 1-1 0 0,0 0 1 0 0,-1 0 0 0 0,-1 0 0 0 0,1 0-1 0 0,-1 0 1 0 0,-1-1 0 0 0,1 1-1 0 0,-1 0 1 0 0,-1-1 0 0 0,1 1 0 0 0,-1-1-1 0 0,-1 0 1 0 0,1 0 0 0 0,-1 0-1 0 0,0 0 1 0 0,-1-1 0 0 0,1 0 0 0 0,-1 0-1 0 0,-1 0 1 0 0,1 0 0 0 0,-1-1-1 0 0,0 0 1 0 0,0 0 0 0 0,-1 0 0 0 0,1-1-1 0 0,-1 0 1 0 0,-3 1-12 0 0,-1 0-392 0 0,1-1 1 0 0,-1 0-1 0 0,0 0 1 0 0,-1-1-1 0 0,1-1 0 0 0,0 0 1 0 0,-1 0-1 0 0,1-1 1 0 0,-1-1-1 0 0,1 0 0 0 0,-1 0 1 0 0,1-1-1 0 0,-1-1 1 0 0,-6-1 391 0 0,-32-26-9527 0 0,43 22 5676 0 0</inkml:trace>
  <inkml:trace contextRef="#ctx0" brushRef="#br0" timeOffset="2321.814">1914 475 1384 0 0,'0'0'1474'0'0,"0"0"-501"0"0,0 0-182 0 0,0 0 172 0 0,0 0 239 0 0,0 0 62 0 0,0 0-61 0 0,0 0 56 0 0,0 0 19 0 0,0 0 15 0 0,0 0-50 0 0,0 0-276 0 0,0 0-227 0 0,-2 23-113 0 0,-3 69-54 0 0,-15-12 522 0 0,11-60-825 0 0,0 1-253 0 0,-1 0 0 0 0,0-1 0 0 0,-1 0 1 0 0,-2 0-1 0 0,0-2 0 0 0,-1 1 0 0 0,0-2 0 0 0,-2 0 1 0 0,0 0-1 0 0,-1-2 0 0 0,0 0 0 0 0,-1-1 1 0 0,-1 0-1 0 0,0-2 0 0 0,-1 0 0 0 0,-1-2 1 0 0,1 0-1 0 0,-2-1 0 0 0,1-1 0 0 0,-1-1 0 0 0,0-1 1 0 0,-1-1-1 0 0,1-1 0 0 0,-1 0 0 0 0,-17-1-17 0 0,36-3-25 0 0,0 0-1 0 0,1 0 1 0 0,-1-1-1 0 0,0 1 1 0 0,1-1-1 0 0,-1 0 1 0 0,1 0-1 0 0,-1 0 1 0 0,1 0-1 0 0,-1-1 1 0 0,1 1-1 0 0,0-1 0 0 0,-1 0 1 0 0,1 0-1 0 0,0 0 1 0 0,0 0-1 0 0,0-1 1 0 0,1 1-1 0 0,-1-1 1 0 0,1 0-1 0 0,-1 0 1 0 0,1 0-1 0 0,0 0 1 0 0,0 0-1 0 0,0 0 0 0 0,1 0 1 0 0,-1-1-1 0 0,1 1 1 0 0,-1-1-1 0 0,1 1 1 0 0,0-1-1 0 0,1 0 1 0 0,-1 1-1 0 0,1-1 1 0 0,-1-2 25 0 0,0-4-26 0 0,1-1 1 0 0,0 1-1 0 0,0-1 0 0 0,1 1 1 0 0,1 0-1 0 0,0-1 1 0 0,0 1-1 0 0,1 0 1 0 0,0 0-1 0 0,0 1 1 0 0,1-1-1 0 0,2-2 26 0 0,1 1 47 0 0,0-1 1 0 0,0 1-1 0 0,1 1 0 0 0,0-1 1 0 0,1 2-1 0 0,0-1 0 0 0,1 1 1 0 0,0 0-1 0 0,0 1 0 0 0,1 1 0 0 0,0-1 1 0 0,0 1-1 0 0,1 1 0 0 0,0 0 1 0 0,0 1-1 0 0,0 1 0 0 0,10-3-47 0 0,-14 7 47 0 0,-1 0 0 0 0,1 0 0 0 0,-1 1 0 0 0,1 0 0 0 0,0 1 0 0 0,-1-1 0 0 0,0 1 0 0 0,1 1 0 0 0,-1 0 0 0 0,0 0 0 0 0,0 0 0 0 0,-1 1 0 0 0,1 0 0 0 0,-1 0 0 0 0,0 0 0 0 0,0 1 0 0 0,0 0 0 0 0,0 0 0 0 0,-1 1 0 0 0,0 0 0 0 0,0-1 0 0 0,0 2 0 0 0,-1-1 0 0 0,0 1-47 0 0,31 30 162 0 0,-14-19-86 0 0,1-1-1 0 0,1 0 1 0 0,0-2-1 0 0,1 0 1 0 0,1-2 0 0 0,0-1-1 0 0,0-1 1 0 0,2 0-1 0 0,-1-3 1 0 0,21 5-76 0 0,-25-12-2845 0 0,-17-3-1714 0 0,-3-3-3587 0 0,-2 4 3017 0 0</inkml:trace>
  <inkml:trace contextRef="#ctx0" brushRef="#br0" timeOffset="2701.919">1264 255 9842 0 0,'0'0'1396'0'0,"0"0"-650"0"0,0 0-73 0 0,0 0 333 0 0,0 0 253 0 0,0 0 37 0 0,0 0-166 0 0,0 0-221 0 0,30-5-162 0 0,100-12-111 0 0,121 2 1018 0 0,-248 14-1644 0 0,48-1 54 0 0,0-3 0 0 0,0-2 0 0 0,-1-3 0 0 0,0-1 1 0 0,6-5-65 0 0,-55 15-10 0 0,0 1 0 0 0,0-1 1 0 0,-1 0-1 0 0,1 0 0 0 0,0 0 0 0 0,0 1 1 0 0,-1-1-1 0 0,1 0 0 0 0,0 0 1 0 0,-1 0-1 0 0,1 0 0 0 0,-1 0 1 0 0,1-1-1 0 0,-1 1 0 0 0,0 0 1 0 0,1 0-1 0 0,-1 0 0 0 0,0 0 0 0 0,0 0 1 0 0,0 0-1 0 0,0-1 0 0 0,0 1 1 0 0,0 0-1 0 0,0 0 0 0 0,0 0 1 0 0,0 0-1 0 0,-1 0 0 0 0,1-1 1 0 0,0 1-1 0 0,-1 0 0 0 0,1 0 1 0 0,-1 0-1 0 0,1 0 0 0 0,-1 0 0 0 0,0 0 1 0 0,1 0-1 0 0,-1 0 0 0 0,0 1 1 0 0,0-1-1 0 0,0 0 0 0 0,1 0 1 0 0,-1 0-1 0 0,0 1 0 0 0,0-1 1 0 0,0 0-1 0 0,0 1 0 0 0,0-1 0 0 0,0 1 1 0 0,0 0-1 0 0,0-1 0 0 0,-1 1 1 0 0,1 0-1 0 0,0-1 0 0 0,0 1 1 0 0,0 0-1 0 0,0 0 0 0 0,0 0 1 0 0,-1 0-1 0 0,1 0 0 0 0,0 0 10 0 0,-284-66-1084 0 0,260 44-51 0 0,26 0-7784 0 0,3 14-986 0 0</inkml:trace>
</inkml:ink>
</file>

<file path=ppt/ink/ink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9:34.2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71 101 3313 0 0,'0'0'1265'0'0,"0"0"-322"0"0,0 0 53 0 0,0 0 230 0 0,0 0 165 0 0,0 0 28 0 0,0 0-101 0 0,0 0-209 0 0,0 0-259 0 0,0 0-229 0 0,0 0-185 0 0,0 16 642 0 0,-4 208 1376 0 0,11-181-2429 0 0,-5 49-1657 0 0,-9-83 145 0 0,2-4-1760 0 0,3 0-8074 0 0,2-5 10564 0 0</inkml:trace>
  <inkml:trace contextRef="#ctx0" brushRef="#br0" timeOffset="385.017">30 116 0 0 0,'0'0'1050'0'0,"0"0"203"0"0,0 0 50 0 0,0 0-152 0 0,0 0-263 0 0,0 0-176 0 0,0 0-78 0 0,0 0-5 0 0,0 0 78 0 0,0 0 47 0 0,3-9 34 0 0,11-26 15 0 0,29 9 1585 0 0,-30 22-1888 0 0,-5 1-281 0 0,9-4 72 0 0,0 0-1 0 0,1 1 0 0 0,-1 1 0 0 0,1 1 1 0 0,0 1-1 0 0,0 0 0 0 0,13 0-290 0 0,-27 3 22 0 0,0 0-1 0 0,0 0 1 0 0,0 0-1 0 0,0 0 0 0 0,0 1 1 0 0,0 0-1 0 0,0-1 0 0 0,0 2 1 0 0,-1-1-1 0 0,1 0 1 0 0,0 1-1 0 0,-1-1 0 0 0,1 1 1 0 0,-1 0-1 0 0,1 0 1 0 0,-1 0-1 0 0,0 1 0 0 0,0-1 1 0 0,0 1-1 0 0,0 0 1 0 0,-1 0-1 0 0,1 0 0 0 0,-1 0 1 0 0,1 0-1 0 0,-1 0 0 0 0,0 1 1 0 0,0 1-22 0 0,-2 0 46 0 0,0 0 1 0 0,-1-1-1 0 0,0 1 0 0 0,0 0 1 0 0,0-1-1 0 0,-1 1 1 0 0,0 0-1 0 0,0-1 0 0 0,0 0 1 0 0,0 1-1 0 0,-1-1 1 0 0,1 0-1 0 0,-1 0 0 0 0,0-1 1 0 0,0 1-1 0 0,-1 0 1 0 0,1-1-1 0 0,-1 0 0 0 0,1 0 1 0 0,-1 0-1 0 0,0 0 1 0 0,0-1-1 0 0,-1 1 0 0 0,1-1 1 0 0,0 0-1 0 0,-1-1 1 0 0,1 1-1 0 0,-3 0-46 0 0,-7 5 8 0 0,-115 60-696 0 0,57-36-726 0 0,21-15-5478 0 0,45-15 5214 0 0,5-1-2305 0 0,1 0 942 0 0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0.7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16428 0 0,'0'0'1837'0'0,"0"0"-504"0"0,0 0-204 0 0,0 0-143 0 0,0 0-233 0 0,0 0-207 0 0,0 0-146 0 0,0 0-72 0 0,0 0-58 0 0,0 0-59 0 0,0 0-64 0 0,0 0-96 0 0,13-21-35 0 0,41-68-24 0 0,-1 30-310 0 0,-15 40-1465 0 0,-35 46 640 0 0,-16 123 614 0 0,14-147 619 0 0,0 0 0 0 0,0-1 0 0 0,1 1 0 0 0,-1-1 0 0 0,1 1 0 0 0,-1-1 0 0 0,1 1 0 0 0,0-1 0 0 0,0 0 1 0 0,0 0-1 0 0,0 0 0 0 0,0 0 0 0 0,1 0 0 0 0,-1-1 0 0 0,0 1 0 0 0,1-1 0 0 0,-1 1 0 0 0,1-1 0 0 0,0 0 0 0 0,0 0 0 0 0,-1 0 0 0 0,1 0 1 0 0,0-1-1 0 0,0 1 0 0 0,0-1 0 0 0,0 1 0 0 0,-1-1 0 0 0,1 0 0 0 0,0 0 0 0 0,0 0 0 0 0,0-1 0 0 0,0 1 0 0 0,0-1 0 0 0,0 0 1 0 0,-1 0-1 0 0,1 1 0 0 0,0-2 0 0 0,0 1 0 0 0,-1 0 0 0 0,1-1 0 0 0,-1 1 0 0 0,1-1 0 0 0,-1 0 0 0 0,0 1-90 0 0,132-123 1848 0 0,-81 67-5951 0 0,-10 11-5363 0 0,-32 33-2534 0 0</inkml:trace>
</inkml:ink>
</file>

<file path=ppt/ink/ink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9:35.6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26 0 0 0,'0'0'515'0'0,"0"0"334"0"0,0 0 136 0 0,0 0 152 0 0,0 0 37 0 0,0 0-121 0 0,0 0-229 0 0,0 0-262 0 0,0 0-178 0 0,0 0-49 0 0,0 0 37 0 0,0 0 61 0 0,0 0 26 0 0,2 13-32 0 0,7 110 998 0 0,-9 50-1115 0 0,2-167-1131 0 0,5-5-7652 0 0,-7-1 6523 0 0</inkml:trace>
  <inkml:trace contextRef="#ctx0" brushRef="#br0" timeOffset="395.573">15 48 0 0 0,'0'0'1155'0'0,"0"0"-128"0"0,0 0-48 0 0,0 0 102 0 0,0 0 91 0 0,0 0-9 0 0,0 0-90 0 0,0 0-134 0 0,0 0-127 0 0,0 0-108 0 0,0 0-104 0 0,0 0-93 0 0,16-8-54 0 0,51-21-41 0 0,-64 27-327 0 0,1 1-1 0 0,-1-1 0 0 0,0 1 1 0 0,1 0-1 0 0,-1 0 0 0 0,1 0 1 0 0,-1 0-1 0 0,1 1 0 0 0,0-1 1 0 0,-1 1-1 0 0,1 0 0 0 0,-1 0 1 0 0,1 0-1 0 0,0 1 0 0 0,-1-1 1 0 0,1 1-1 0 0,-1 0 1 0 0,1 0-1 0 0,-1 0 0 0 0,1 1 1 0 0,-1-1-1 0 0,0 1 0 0 0,0 0 1 0 0,0-1-1 0 0,0 1 0 0 0,0 1 1 0 0,0-1-1 0 0,0 0 0 0 0,-1 1 1 0 0,1-1-1 0 0,-1 1 0 0 0,0 0 1 0 0,1 0-1 0 0,-2 0 0 0 0,1 0 1 0 0,0 0-1 0 0,0 1 1 0 0,0 1-85 0 0,0 0 105 0 0,0 1 0 0 0,0-1 0 0 0,-1 1 0 0 0,1-1 0 0 0,-1 1 0 0 0,-1 0 0 0 0,1-1 0 0 0,-1 1 0 0 0,0 0 0 0 0,0-1 0 0 0,0 1 0 0 0,-1 0 0 0 0,0-1 0 0 0,0 1 0 0 0,-1-1 0 0 0,1 1 0 0 0,-1-1 0 0 0,-1 1 0 0 0,1-1 0 0 0,-1 0 0 0 0,-1 2-105 0 0,-1-1 47 0 0,0 0-1 0 0,0 0 1 0 0,-1-1 0 0 0,0 0 0 0 0,0 0-1 0 0,0 0 1 0 0,0-1 0 0 0,-1 0 0 0 0,0 0 0 0 0,0-1-1 0 0,0 0 1 0 0,0 0 0 0 0,0-1 0 0 0,-5 2-47 0 0,-72 4-2604 0 0,68-15-1199 0 0,8-4-3520 0 0,7 7 2910 0 0</inkml:trace>
</inkml:ink>
</file>

<file path=ppt/ink/ink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1:09.7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314 122 1712 0 0,'0'0'710'0'0,"0"0"-147"0"0,0 0-39 0 0,0 0 127 0 0,0 0 138 0 0,0 0 91 0 0,0 0-57 0 0,0 0-149 0 0,0 0-136 0 0,0 0-132 0 0,0 0-89 0 0,-14 26-83 0 0,-42 82-74 0 0,-65 116 645 0 0,19-65 413 0 0,82-135-143 0 0,20-24-810 0 0,0 0 34 0 0,0 0 51 0 0,14-24 1008 0 0,214-294 180 0 0,-43 39-799 0 0,-156 249-371 0 0,-32 61-243 0 0,-20 48 227 0 0,10-41-116 0 0,2 0 1 0 0,2 2-1 0 0,1-1 0 0 0,3 1 1 0 0,-2 30-237 0 0,6-67 24 0 0,0 1 1 0 0,0-1-1 0 0,1 0 1 0 0,-1 1-1 0 0,1-1 1 0 0,0 1-1 0 0,0-1 1 0 0,0 1-1 0 0,0-1 0 0 0,0 0 1 0 0,1 1-1 0 0,-1-1 1 0 0,1 1-1 0 0,0-1 1 0 0,0 0-1 0 0,1 0 1 0 0,-1 1-1 0 0,0-1 1 0 0,1 0-1 0 0,0 0 1 0 0,0 0-1 0 0,0-1 1 0 0,0 1-1 0 0,0 0 1 0 0,1-1-1 0 0,-1 0 1 0 0,1 1-1 0 0,0-1 1 0 0,-1 0-1 0 0,1 0 1 0 0,0 0-1 0 0,0-1 1 0 0,0 1-1 0 0,0-1 1 0 0,1 0-1 0 0,-1 1 0 0 0,0-1 1 0 0,1-1-1 0 0,-1 1 1 0 0,0 0-1 0 0,1-1 1 0 0,2 0-25 0 0,2-4 77 0 0,0 0 0 0 0,0 0 1 0 0,-1-1-1 0 0,0 0 0 0 0,0-1 0 0 0,0 0 0 0 0,0 0 1 0 0,-1 0-1 0 0,0-1 0 0 0,-1 0 0 0 0,5-6-77 0 0,186-233 278 0 0,-81 111-297 0 0,-113 168-242 0 0,-17 69 575 0 0,10-82-255 0 0,2 0 0 0 0,0-1 0 0 0,1 1 0 0 0,0 0 0 0 0,2 0 0 0 0,2 19-59 0 0,-2-35-7 0 0,1 1 0 0 0,0-1 0 0 0,0 1 0 0 0,1-1 1 0 0,-1 0-1 0 0,1 0 0 0 0,0 0 0 0 0,0 1 0 0 0,0-2 0 0 0,1 1 1 0 0,-1 0-1 0 0,1 0 0 0 0,0-1 0 0 0,0 0 0 0 0,0 1 0 0 0,1-1 1 0 0,-1 0-1 0 0,1-1 0 0 0,-1 1 0 0 0,1-1 0 0 0,0 1 0 0 0,0-1 0 0 0,0 0 1 0 0,0-1-1 0 0,1 1 0 0 0,-1-1 0 0 0,0 0 0 0 0,1 0 0 0 0,-1 0 1 0 0,1 0 5 0 0,-4-1-452 0 0,-1-14-3594 0 0,0 9-1663 0 0,0-2-4856 0 0</inkml:trace>
  <inkml:trace contextRef="#ctx0" brushRef="#br0" timeOffset="1">1251 23 5537 0 0,'0'0'1032'0'0,"0"0"-215"0"0,0 0 15 0 0,0 0 196 0 0,0 0 164 0 0,0 0 46 0 0,0 0-127 0 0,0 0-112 0 0,0 0-97 0 0,0 0-63 0 0,0 0-53 0 0,0 0-131 0 0,0 0-121 0 0,18-1-68 0 0,111-6 881 0 0,41-4-447 0 0,-148 9-1035 0 0,-8 1-2713 0 0,0 0-9419 0 0,-13 1 7302 0 0</inkml:trace>
  <inkml:trace contextRef="#ctx0" brushRef="#br0" timeOffset="2">1168 361 4393 0 0,'0'0'2713'0'0,"0"0"-2161"0"0,0 0 312 0 0,0 0 536 0 0,0 0 264 0 0,0 0-87 0 0,0 0-297 0 0,0 0-296 0 0,0 0-328 0 0,215-14-215 0 0,-181 10-193 0 0,-1-3-160 0 0,0 3-224 0 0,-2-4-441 0 0,-1 5-823 0 0,-8-1-1528 0 0,-9 4-6018 0 0</inkml:trace>
  <inkml:trace contextRef="#ctx0" brushRef="#br0" timeOffset="3">945 615 0 0 0,'0'0'461'0'0,"0"0"809"0"0,0 0 269 0 0,0 0-13 0 0,0 0-119 0 0,0 0-168 0 0,0 0-149 0 0,0 0-121 0 0,0 0-84 0 0,0 0-57 0 0,0 5 3906 0 0,-2 17-3956 0 0,0 86 856 0 0,1-52-1009 0 0,0-18-3212 0 0,1-7-2506 0 0,1 0-3471 0 0,-1-31 5823 0 0</inkml:trace>
  <inkml:trace contextRef="#ctx0" brushRef="#br0" timeOffset="4">949 608 2369 0 0,'0'0'578'0'0,"0"0"-84"0"0,0 0 147 0 0,0 0 251 0 0,0 0 119 0 0,0 0-57 0 0,0 0-95 0 0,0 0-110 0 0,0 0-93 0 0,0 0-86 0 0,0 0-87 0 0,0 0-99 0 0,0 0-68 0 0,24-7-50 0 0,72-20-52 0 0,-94 26-194 0 0,0 0 1 0 0,0 0-1 0 0,0 0 1 0 0,0 1-1 0 0,0-1 1 0 0,1 0-1 0 0,-1 1 1 0 0,0 0-1 0 0,0-1 1 0 0,0 1-1 0 0,1 0 1 0 0,-1 0-1 0 0,0 0 1 0 0,0 0-1 0 0,0 1 1 0 0,1-1-1 0 0,-1 1 1 0 0,0-1 0 0 0,0 1-1 0 0,0 0 1 0 0,0 0-1 0 0,0 0 1 0 0,0 0-1 0 0,0 0 1 0 0,0 0-1 0 0,0 0 1 0 0,-1 1-1 0 0,1-1 1 0 0,1 2-21 0 0,5 4 98 0 0,-5-4-15 0 0,0-1-1 0 0,0 1 0 0 0,0 0 1 0 0,-1 0-1 0 0,1 0 0 0 0,-1 0 0 0 0,1 1 1 0 0,-1-1-1 0 0,0 1 0 0 0,-1-1 1 0 0,1 1-1 0 0,-1 0 0 0 0,1-1 1 0 0,-1 1-1 0 0,0 0 0 0 0,0 0 1 0 0,-1 0-1 0 0,1 0 0 0 0,-1 0 1 0 0,0 0-1 0 0,0 0 0 0 0,0 0 0 0 0,0 0 1 0 0,-1 0-1 0 0,0 0 0 0 0,0 0 1 0 0,0 0-1 0 0,0-1 0 0 0,-1 1 1 0 0,1 0-1 0 0,-1-1 0 0 0,0 1 1 0 0,0-1-1 0 0,0 1 0 0 0,0-1 1 0 0,-1 1-83 0 0,-3 3-59 0 0,0 1 0 0 0,-1-1 0 0 0,1 0 0 0 0,-1-1 1 0 0,-1 0-1 0 0,1 0 0 0 0,-1 0 0 0 0,0-1 1 0 0,0 0-1 0 0,-1-1 0 0 0,1 0 0 0 0,-1 0 0 0 0,-3 1 59 0 0,-20-5-1875 0 0,13-17-3650 0 0,16 12 2091 0 0,0 1-60 0 0</inkml:trace>
  <inkml:trace contextRef="#ctx0" brushRef="#br0" timeOffset="5">934 873 0 0 0,'-16'-15'384'0'0,"16"15"-293"0"0,0 0-23 0 0,0 0-10 0 0,0 0 14 0 0,0 0 50 0 0,0 0 61 0 0,0 0 62 0 0,0 0 75 0 0,0 0 47 0 0,0 0 35 0 0,0 0 44 0 0,0 0 42 0 0,0 0 65 0 0,0 0 40 0 0,0 0-3 0 0,-14 0 6707 0 0,13 1-2924 0 0,14 160-3595 0 0,3-163-3047 0 0,-5-7-7488 0 0,-9 6 4353 0 0</inkml:trace>
</inkml:ink>
</file>

<file path=ppt/ink/ink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1:38.1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9778 0 0,'0'0'1303'0'0,"0"0"-567"0"0,0 0-184 0 0,0 0 124 0 0,0 0 246 0 0,0 0 122 0 0,0 0-30 0 0,0 0-95 0 0,0 0-79 0 0,0 0-83 0 0,0 0-105 0 0,21 0-45 0 0,138 0 835 0 0,177 0 198 0 0,-120-14-2152 0 0,-215 14 32 0 0,-1 0-124 0 0,0 0-130 0 0,-13 3-1969 0 0,-181 56-15098 0 0,182-55 17753 0 0</inkml:trace>
  <inkml:trace contextRef="#ctx0" brushRef="#br0" timeOffset="298.724">21 490 840 0 0,'0'0'3480'0'0,"0"0"-905"0"0,0 0-365 0 0,0 0-91 0 0,0 0-128 0 0,0 0-245 0 0,0 0-301 0 0,0 0-307 0 0,0 0-270 0 0,0 0-241 0 0,0 0-219 0 0,0 0-169 0 0,-1 3-94 0 0,3-1-64 0 0,1 0 1 0 0,-1 1-1 0 0,1-1 0 0 0,0 0 1 0 0,0 0-1 0 0,0-1 0 0 0,0 1 1 0 0,0 0-1 0 0,0-1 0 0 0,0 0 1 0 0,0 0-1 0 0,1 0 0 0 0,-1 0 1 0 0,0 0-1 0 0,1-1 0 0 0,-1 0 1 0 0,0 1-1 0 0,1-1 0 0 0,-1 0 1 0 0,1-1-1 0 0,-1 1 0 0 0,0-1 1 0 0,1 1-1 0 0,0-1-81 0 0,12 1 288 0 0,331-7 1571 0 0,-169-14-3067 0 0,-133 5-2755 0 0,-31 8-197 0 0,-2-2-3664 0 0,-6 7 1049 0 0</inkml:trace>
  <inkml:trace contextRef="#ctx0" brushRef="#br0" timeOffset="835.765">288 1 9666 0 0,'0'0'1464'0'0,"0"0"-250"0"0,0 0-158 0 0,0 0-2 0 0,0 0-1 0 0,0 0-96 0 0,0 0-204 0 0,0 0-246 0 0,0 0-234 0 0,0 0-173 0 0,0 0-73 0 0,0 0 6 0 0,0 0 91 0 0,4 1 123 0 0,39 14 480 0 0,-2 1 0 0 0,0 3 0 0 0,-1 1 0 0 0,28 20-727 0 0,-44-26-3 0 0,23 10 91 0 0,77 58 85 0 0,-122-80-170 0 0,0 1 0 0 0,0-1 0 0 0,0 1 0 0 0,0-1 0 0 0,0 1 0 0 0,0 0 0 0 0,-1 0 0 0 0,0 0 0 0 0,1 0 0 0 0,-1 0-1 0 0,0 0 1 0 0,-1 0 0 0 0,1 0 0 0 0,0 1 0 0 0,-1-1 0 0 0,0 0 0 0 0,0 0 0 0 0,0 1 0 0 0,0-1 0 0 0,0 0 0 0 0,-1 0 0 0 0,1 1 0 0 0,-1-1 0 0 0,0 0 0 0 0,0 0 0 0 0,0 0 0 0 0,0 0 0 0 0,-2 2-3 0 0,-195 223 1708 0 0,34-95-1579 0 0,130-94-2077 0 0,30-30-2796 0 0,3 1-4100 0 0,1-9 766 0 0</inkml:trace>
</inkml:ink>
</file>

<file path=ppt/ink/ink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1:40.2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335 553 0 0 0,'0'0'427'0'0,"0"0"642"0"0,0 0 118 0 0,0 0-63 0 0,0 0-9 0 0,0 0 52 0 0,0 0 91 0 0,0 0 85 0 0,4-2-7 0 0,-3 2-1186 0 0,1-1 0 0 0,-1 0-1 0 0,0 1 1 0 0,0-1 0 0 0,0 0 0 0 0,0 0 0 0 0,0 0-1 0 0,0 0 1 0 0,0 0 0 0 0,0 0 0 0 0,0 0-1 0 0,0 0 1 0 0,0 0 0 0 0,-1 0 0 0 0,1-1 0 0 0,0 1-1 0 0,-1 0 1 0 0,1 0 0 0 0,-1-1 0 0 0,1 1-1 0 0,-1 0 1 0 0,0-1 0 0 0,0 1 0 0 0,0-1 0 0 0,1 1-1 0 0,-1 0 1 0 0,-1-1 0 0 0,1 1 0 0 0,0 0-1 0 0,0-1 1 0 0,0 1 0 0 0,-1-1 0 0 0,1 1 0 0 0,0 0-1 0 0,-1-1 1 0 0,0 1 0 0 0,1 0 0 0 0,-1 0-1 0 0,0 0 1 0 0,1-1 0 0 0,-1 1 0 0 0,0 0-150 0 0,-5-12 279 0 0,-1 1 0 0 0,0 0 0 0 0,-1 0 0 0 0,0 0 0 0 0,-1 1 1 0 0,0 0-1 0 0,-1 1 0 0 0,0 0 0 0 0,0 1 0 0 0,-10-7-279 0 0,17 14 33 0 0,0 1 0 0 0,1 0-1 0 0,-1 0 1 0 0,0 0 0 0 0,0 0-1 0 0,0 0 1 0 0,0 1 0 0 0,0-1 0 0 0,0 1-1 0 0,0 0 1 0 0,0 0 0 0 0,0 0 0 0 0,0 0-1 0 0,0 1 1 0 0,0-1 0 0 0,0 1-1 0 0,0 0 1 0 0,1 0 0 0 0,-1 0 0 0 0,0 0-1 0 0,0 0 1 0 0,1 0 0 0 0,-1 1-1 0 0,0-1 1 0 0,1 1 0 0 0,0 0 0 0 0,-1 0-1 0 0,1 0 1 0 0,0 0 0 0 0,0 0 0 0 0,0 0-1 0 0,0 1 1 0 0,0-1 0 0 0,1 1-1 0 0,-1-1 1 0 0,1 1 0 0 0,0 0 0 0 0,-1-1-1 0 0,1 4-32 0 0,-8 18 102 0 0,1 2 0 0 0,1-1-1 0 0,1 1 1 0 0,2 0 0 0 0,0 0 0 0 0,2 0-1 0 0,1 1 1 0 0,1-1 0 0 0,2 8-102 0 0,-2-13 63 0 0,3 24 89 0 0,3 0 0 0 0,1 0 0 0 0,3-1-1 0 0,1 0 1 0 0,4 6-152 0 0,4 19 187 0 0,32 95 67 0 0,-33-113-151 0 0,-2 1 1 0 0,-2 1 0 0 0,-2 1 0 0 0,-2-1-1 0 0,-3 1 1 0 0,-2 22-104 0 0,-4-53 62 0 0,-2 0 0 0 0,-1 1 0 0 0,0-1 1 0 0,-2 0-1 0 0,-1 0 0 0 0,0-1 0 0 0,-2 1 0 0 0,-1-1 0 0 0,0 0 1 0 0,-2-1-1 0 0,0 0 0 0 0,-2-1 0 0 0,-6 9-62 0 0,14-22 20 0 0,-1 0 1 0 0,0-1-1 0 0,0 0 0 0 0,0 0 0 0 0,-1 0 0 0 0,0-1 1 0 0,0 0-1 0 0,0 0 0 0 0,-1-1 0 0 0,0 1 0 0 0,0-1 1 0 0,0-1-1 0 0,-2 1-20 0 0,5-3-104 0 0,-1 0 0 0 0,1-1-1 0 0,-1 0 1 0 0,1 0 0 0 0,-1-1 0 0 0,1 1 0 0 0,-1-1-1 0 0,1 0 1 0 0,0 0 0 0 0,-1 0 0 0 0,1-1 0 0 0,0 1 0 0 0,0-1-1 0 0,-1 0 1 0 0,2-1 0 0 0,-1 1 0 0 0,0 0 0 0 0,0-1 0 0 0,1 0-1 0 0,-1 0 1 0 0,1 0 0 0 0,0-1 0 0 0,0 1 0 0 0,0-1 0 0 0,1 1-1 0 0,-1-1 1 0 0,1 0 104 0 0,-10-8-1976 0 0,4 6-933 0 0,2-1-4372 0 0,2 3-1996 0 0</inkml:trace>
  <inkml:trace contextRef="#ctx0" brushRef="#br0" timeOffset="731.151">492 1775 0 0 0,'0'0'67'0'0,"0"0"190"0"0,0 0 146 0 0,0 0 110 0 0,0 0 2 0 0,0 0-104 0 0,0 0-119 0 0,0 0-121 0 0,0 0-79 0 0,-12 32-48 0 0,-33 98-30 0 0,25-45-62 0 0,15-7 499 0 0,8 1 4355 0 0,-2-76-4627 0 0,0-1-1 0 0,1 1 1 0 0,-1 0-1 0 0,1-1 1 0 0,-1 0-1 0 0,1 1 0 0 0,0-1 1 0 0,0 0-1 0 0,0 0 1 0 0,0 0-1 0 0,0 0 1 0 0,0-1-1 0 0,1 1 0 0 0,-1 0 1 0 0,1-1-1 0 0,-1 0 1 0 0,1 0-1 0 0,0 1 1 0 0,-1-1-1 0 0,1-1 0 0 0,0 1 1 0 0,0 0-1 0 0,-1-1 1 0 0,1 1-1 0 0,0-1 1 0 0,0 0-1 0 0,0 0 1 0 0,0 0-1 0 0,-1 0 0 0 0,1-1 1 0 0,0 1-1 0 0,0-1 1 0 0,0 0-1 0 0,1 0-178 0 0,9 1 633 0 0,19-17 43 0 0,-27-7-5470 0 0,-5 13-1650 0 0,0 7 2318 0 0</inkml:trace>
  <inkml:trace contextRef="#ctx0" brushRef="#br0" timeOffset="1010.396">203 2018 3977 0 0,'0'0'1252'0'0,"0"0"-102"0"0,0 0 213 0 0,0 0 400 0 0,0 0 153 0 0,0 0-105 0 0,0 0-237 0 0,0 0-255 0 0,0 0-208 0 0,0 0-222 0 0,0 0-191 0 0,0 0-174 0 0,0 0-155 0 0,32-1-134 0 0,100-5-84 0 0,-66 1 14 0 0,-20-5-268 0 0,-10 6-1107 0 0,-18 2-1622 0 0,-1 0-4069 0 0,-13 2-2320 0 0</inkml:trace>
  <inkml:trace contextRef="#ctx0" brushRef="#br0" timeOffset="1381.902">803 2047 6009 0 0,'0'0'2688'0'0,"0"0"-916"0"0,0 0-400 0 0,0 0-65 0 0,0 0-93 0 0,0 0-206 0 0,0 0-312 0 0,0 0-272 0 0,0 0-130 0 0,0 0-62 0 0,0 0 2 0 0,0 0-6 0 0,0 0-29 0 0,0 12-40 0 0,0 102 306 0 0,-4-33-1086 0 0,-6-78-1430 0 0,8-3-2786 0 0,1 0-4302 0 0,1 0 9112 0 0,0 0-1599 0 0</inkml:trace>
  <inkml:trace contextRef="#ctx0" brushRef="#br0" timeOffset="1650.145">593 2058 4081 0 0,'0'0'1955'0'0,"0"0"-676"0"0,0 0-182 0 0,0 0 174 0 0,0 0 86 0 0,0 0-122 0 0,0 0-179 0 0,0 0-145 0 0,0 0-118 0 0,0 0-127 0 0,0 0-108 0 0,34-1-136 0 0,106-7-143 0 0,21 6-854 0 0,-135 8-1792 0 0,-18-1-756 0 0,-2 0-3496 0 0,-5-2 2343 0 0</inkml:trace>
  <inkml:trace contextRef="#ctx0" brushRef="#br0" timeOffset="1902.145">595 2346 5473 0 0,'0'0'2046'0'0,"0"0"-1021"0"0,0 0-382 0 0,0 0 243 0 0,0 0 326 0 0,0 0 128 0 0,0 0-57 0 0,0 0-208 0 0,0 0-256 0 0,0 0-234 0 0,0 0-154 0 0,33-2-112 0 0,107-4-96 0 0,-25-15-4 0 0,-78 9-478 0 0,12-4-1252 0 0,-27 7-1152 0 0,1 2-3323 0 0,-9 6-1174 0 0</inkml:trace>
  <inkml:trace contextRef="#ctx0" brushRef="#br0" timeOffset="2946.449">626 0 0 0 0,'0'0'2180'0'0,"0"0"-1283"0"0,0 0-357 0 0,0 0 201 0 0,0 0 322 0 0,0 0 204 0 0,0 0 0 0 0,0 0-167 0 0,0 0-241 0 0,0 0-221 0 0,0 0-132 0 0,0 0-94 0 0,0 0-66 0 0,-4 28-26 0 0,-14 86-12 0 0,9 68 1094 0 0,39-101-538 0 0,-28-79-781 0 0,1 0 0 0 0,-1 0-1 0 0,1-1 1 0 0,0 1 0 0 0,-1-1 0 0 0,1 1 0 0 0,0-1 0 0 0,0 0 0 0 0,0 0 0 0 0,0 0-1 0 0,0 0 1 0 0,1-1 0 0 0,-1 1 0 0 0,0-1 0 0 0,0 0 0 0 0,0 0 0 0 0,0 0 0 0 0,1 0 0 0 0,-1-1-1 0 0,0 1 1 0 0,3-1-83 0 0,9 0 300 0 0,17-14-225 0 0,-19-7-7306 0 0,-9 11-309 0 0,-4 7 5486 0 0</inkml:trace>
  <inkml:trace contextRef="#ctx0" brushRef="#br0" timeOffset="3181.14">357 247 1064 0 0,'0'0'1918'0'0,"0"0"-376"0"0,0 0-6 0 0,0 0 87 0 0,0 0-41 0 0,0 0-162 0 0,0 0-150 0 0,0 0-182 0 0,0 0-196 0 0,37 1-212 0 0,113 4-206 0 0,-28-8 122 0 0,-54-8-908 0 0,-40 5-2275 0 0,2-2-5581 0 0,-21 8 3550 0 0</inkml:trace>
  <inkml:trace contextRef="#ctx0" brushRef="#br0" timeOffset="3447.099">904 306 5377 0 0,'0'0'1837'0'0,"0"0"-509"0"0,0 0-41 0 0,0 0 49 0 0,0 0-74 0 0,0 0-193 0 0,0 0-287 0 0,0 0-298 0 0,0 0-204 0 0,0 0-113 0 0,0 0-67 0 0,0 0-39 0 0,5 32-20 0 0,15 97-33 0 0,-6-74-42 0 0,-9-45 554 0 0,-4-7-2637 0 0,0 0-6486 0 0,-1-3 3418 0 0</inkml:trace>
  <inkml:trace contextRef="#ctx0" brushRef="#br0" timeOffset="3700.552">834 280 448 0 0,'0'0'1404'0'0,"0"0"49"0"0,0 0 147 0 0,0 0 84 0 0,0 0-53 0 0,0 0-130 0 0,0 0-193 0 0,0 0-222 0 0,34-1-242 0 0,107-2-251 0 0,4-8 178 0 0,-136 10-1519 0 0,21-1 1588 0 0,-20 2-3922 0 0,0 0-3975 0 0,-10 0 2781 0 0</inkml:trace>
  <inkml:trace contextRef="#ctx0" brushRef="#br0" timeOffset="3929.553">941 475 0 0 0,'0'0'1696'0'0,"0"0"65"0"0,0 0-9 0 0,0 0-192 0 0,0 0-351 0 0,0 0-321 0 0,0 0-336 0 0,0 0-264 0 0,0 0-240 0 0,203-26-416 0 0,-174 19-848 0 0,-9 0-2073 0 0,-7 3-1592 0 0</inkml:trace>
  <inkml:trace contextRef="#ctx0" brushRef="#br0" timeOffset="6812.45">982 950 0 0 0,'0'0'84'0'0,"0"0"305"0"0,0 0 241 0 0,0 0 229 0 0,0 0 213 0 0,0 0 72 0 0,0 0-34 0 0,0 0-98 0 0,0 0-116 0 0,0 0-90 0 0,0 0-90 0 0,0 0-81 0 0,0 0-95 0 0,17 4-83 0 0,53 11-75 0 0,-51-4 3079 0 0,-45 4-2821 0 0,24-14-427 0 0,-206 66 929 0 0,80-32 282 0 0,97-20-548 0 0,46 10-713 0 0,8-13-77 0 0,1-2 0 0 0,0 0 1 0 0,1-2-1 0 0,0 0 0 0 0,0-2 1 0 0,25 4-87 0 0,54 14 119 0 0,-72-16-20 0 0,-32-8-43 0 0,-51 25 1364 0 0,32-20-1339 0 0,-164 72-101 0 0,48-3 34 0 0,132-73-14 0 0,0 1 0 0 0,1-1 0 0 0,0 1 0 0 0,-1-1 0 0 0,1 1 1 0 0,0 0-1 0 0,-1 0 0 0 0,1 0 0 0 0,0 0 0 0 0,1 0 0 0 0,-1 1 0 0 0,0-1 1 0 0,0 0-1 0 0,1 1 0 0 0,0-1 0 0 0,-1 1 0 0 0,1 0 0 0 0,0-1 0 0 0,0 1 0 0 0,1 0 1 0 0,-1 0-1 0 0,0 0 0 0 0,1-1 0 0 0,0 1 0 0 0,0 0 0 0 0,0 0 0 0 0,0 0 0 0 0,0 0 1 0 0,0 0-1 0 0,1 0 0 0 0,-1-1 0 0 0,1 1 0 0 0,0 0 0 0 0,0 0 0 0 0,0-1 1 0 0,0 1-1 0 0,0 0 0 0 0,1-1 0 0 0,-1 1 0 0 0,1-1 0 0 0,0 0 0 0 0,0 0 0 0 0,0 1 1 0 0,0-1-1 0 0,0 0 0 0 0,0 0 0 0 0,0-1 0 0 0,0 1 0 0 0,1 0 0 0 0,-1-1 0 0 0,1 1 0 0 0,12 1 101 0 0,-1 0 0 0 0,1 0 0 0 0,0-1 0 0 0,-1-1 0 0 0,1-1 0 0 0,0 0 0 0 0,0 0 0 0 0,0-2-1 0 0,-1 0 1 0 0,1-1 0 0 0,0 0 0 0 0,-1-1 0 0 0,1-1-101 0 0,-8 4 14 0 0,110-36-1143 0 0,-88 27-1627 0 0,-5 2-7015 0 0,-15 4 1157 0 0</inkml:trace>
  <inkml:trace contextRef="#ctx0" brushRef="#br0" timeOffset="7623.87">1051 1609 0 0 0,'0'0'2282'0'0,"0"0"-452"0"0,0 0-133 0 0,0 0 69 0 0,0 0 66 0 0,0 0-27 0 0,0 0-160 0 0,0 0-198 0 0,0 0-213 0 0,0 0-231 0 0,23-32-187 0 0,68-99-148 0 0,-23 32 634 0 0,-45 64-1085 0 0,2 0 1 0 0,1 1-1 0 0,2 2 0 0 0,1 1 1 0 0,11-7-218 0 0,-14 12-544 0 0,-19 52-161 0 0,11 179 383 0 0,-19-201 318 0 0,1 0 1 0 0,0 0 0 0 0,1-1 0 0 0,-1 1-1 0 0,1 0 1 0 0,-1 0 0 0 0,1-1 0 0 0,0 1-1 0 0,1 0 1 0 0,-1-1 0 0 0,0 1 0 0 0,1-1 0 0 0,0 1-1 0 0,0-1 1 0 0,0 0 0 0 0,0 0 0 0 0,1 0-1 0 0,-1 0 1 0 0,1 0 0 0 0,0-1 0 0 0,0 1-1 0 0,0-1 1 0 0,0 0 0 0 0,0 1 0 0 0,0-1-1 0 0,0-1 1 0 0,1 1 0 0 0,-1 0 0 0 0,1-1-1 0 0,-1 0 1 0 0,1 0 0 0 0,0 0 0 0 0,0 0-1 0 0,-1 0 1 0 0,1-1 0 0 0,0 0 0 0 0,3 0 3 0 0,55-76 756 0 0,-38 36-718 0 0,1 2 0 0 0,2 0 0 0 0,2 2 0 0 0,19-18-38 0 0,-41 46-121 0 0,-7 8 96 0 0,1 0-1 0 0,-1 0 0 0 0,0 1 1 0 0,0-1-1 0 0,0 0 1 0 0,0 1-1 0 0,1-1 0 0 0,-1 0 1 0 0,0 0-1 0 0,0 1 1 0 0,0-1-1 0 0,1 0 0 0 0,-1 0 1 0 0,0 0-1 0 0,0 1 1 0 0,1-1-1 0 0,-1 0 0 0 0,0 0 1 0 0,1 0-1 0 0,-1 0 1 0 0,0 0-1 0 0,1 0 1 0 0,-1 0-1 0 0,0 1 0 0 0,1-1 1 0 0,-1 0-1 0 0,0 0 1 0 0,0 0-1 0 0,1 0 0 0 0,-1 0 1 0 0,0 0-1 0 0,1-1 1 0 0,-1 1-1 0 0,0 0 26 0 0,-32 181-301 0 0,33-166 240 0 0,0 1 0 0 0,2-1 1 0 0,0 0-1 0 0,0 0 0 0 0,2 0 1 0 0,-1 0-1 0 0,2-1 1 0 0,0 0-1 0 0,1 0 0 0 0,0 0 1 0 0,7 8 60 0 0,4 21-6059 0 0,-13-31-1508 0 0,-4-8 3521 0 0</inkml:trace>
  <inkml:trace contextRef="#ctx0" brushRef="#br0" timeOffset="8069.17">1959 1756 1896 0 0,'0'0'1053'0'0,"0"0"35"0"0,0 0 253 0 0,0 0 276 0 0,0 0 101 0 0,0 0-238 0 0,0 0-361 0 0,0 0-308 0 0,0 0-231 0 0,0 0-120 0 0,0 0-16 0 0,0 0 37 0 0,-6 23 118 0 0,-17 68 160 0 0,16-68 140 0 0,4-25-680 0 0,0 0 0 0 0,-1-1 0 0 0,1 1 0 0 0,0-1 0 0 0,0 1 1 0 0,0-1-1 0 0,1 0 0 0 0,-1 0 0 0 0,0 0 0 0 0,1 0 0 0 0,0-1 0 0 0,0 1 1 0 0,0-1-1 0 0,0 1 0 0 0,1-1 0 0 0,-1 0 0 0 0,1 0 0 0 0,0 1 0 0 0,0-2-219 0 0,-1-7 18 0 0,0-1-1 0 0,0 0 1 0 0,1 0-1 0 0,1 1 1 0 0,0-1-1 0 0,1 0 0 0 0,1 0 1 0 0,0 1-1 0 0,0-1 1 0 0,1 1-1 0 0,1-1 1 0 0,0 1-1 0 0,0 0 1 0 0,1 1-1 0 0,1-1 0 0 0,0 1 1 0 0,1 0-1 0 0,0 0 1 0 0,1 1-1 0 0,0 0 1 0 0,0 0-1 0 0,1 1 0 0 0,0 0 1 0 0,1 1-1 0 0,0 0 1 0 0,0 0-1 0 0,1 1 1 0 0,0 0-1 0 0,0 1 0 0 0,0 1 1 0 0,1-1-1 0 0,0 2 1 0 0,0 0-1 0 0,0 0 1 0 0,1 1-1 0 0,-1 0 1 0 0,1 2-1 0 0,0-1 0 0 0,-1 1 1 0 0,2 1-18 0 0,-12 0-30 0 0,0 0 1 0 0,0 1-1 0 0,0-1 0 0 0,0 0 1 0 0,0 1-1 0 0,0 0 0 0 0,0-1 1 0 0,0 1-1 0 0,0 0 0 0 0,0 0 1 0 0,0 0-1 0 0,0 0 1 0 0,0 0-1 0 0,-1 1 0 0 0,1-1 1 0 0,0 1-1 0 0,-1-1 0 0 0,0 1 1 0 0,1-1-1 0 0,-1 1 0 0 0,0 0 1 0 0,1 0-1 0 0,-1-1 1 0 0,0 1-1 0 0,0 0 0 0 0,-1 0 1 0 0,1 0-1 0 0,0 0 0 0 0,-1 0 1 0 0,1 0-1 0 0,-1 1 0 0 0,0-1 1 0 0,1 0-1 0 0,-1 0 0 0 0,0 0 1 0 0,0 0-1 0 0,-1 0 1 0 0,1 2 29 0 0,0 1-19 0 0,0 1 0 0 0,-1-1 0 0 0,0 1 0 0 0,0-1 0 0 0,0 0 1 0 0,0 1-1 0 0,-1-1 0 0 0,0 0 0 0 0,0 0 0 0 0,0 0 1 0 0,-1 0-1 0 0,0 0 0 0 0,0-1 0 0 0,-3 5 19 0 0,1-4-64 0 0,0-1 0 0 0,0 1-1 0 0,0-1 1 0 0,-1 0 0 0 0,1-1 0 0 0,-1 0-1 0 0,0 1 1 0 0,0-2 0 0 0,0 1 0 0 0,0-1-1 0 0,-1 0 1 0 0,1 0 0 0 0,-1-1 0 0 0,1 0-1 0 0,-1 0 1 0 0,0 0 0 0 0,1-1 0 0 0,-1 0-1 0 0,0 0 1 0 0,1-1 0 0 0,-1 0 0 0 0,0 0 64 0 0,-24-20-3450 0 0,15 3-3291 0 0,11 10-1471 0 0</inkml:trace>
  <inkml:trace contextRef="#ctx0" brushRef="#br0" timeOffset="8982.105">1160 910 3897 0 0,'0'0'1866'0'0,"0"0"-725"0"0,0 0-253 0 0,0 0 95 0 0,0 0 157 0 0,0 0 101 0 0,0 0 0 0 0,0 0-96 0 0,0 0-100 0 0,0 0-130 0 0,0 0-115 0 0,0 0-65 0 0,0 0-100 0 0,32-2-44 0 0,101-3-43 0 0,179-3 1240 0 0,-233 8-1565 0 0,-94-18 1776 0 0,-119-45-1826 0 0,130 61-241 0 0,0 1 1 0 0,1-1-1 0 0,-1-1 0 0 0,0 1 0 0 0,1 0 1 0 0,-1-1-1 0 0,1 0 0 0 0,0 0 0 0 0,0 0 0 0 0,0 0 1 0 0,0 0-1 0 0,0 0 0 0 0,1-1 0 0 0,0 1 0 0 0,-1-1 1 0 0,1 0-1 0 0,0-1 68 0 0,2-10-4536 0 0,9-1-4076 0 0,-4 12-82 0 0</inkml:trace>
  <inkml:trace contextRef="#ctx0" brushRef="#br0" timeOffset="11966.158">2410 1333 2817 0 0,'0'0'2080'0'0,"0"0"-1290"0"0,0 0-597 0 0,0 0-1 0 0,0 0 245 0 0,0 0 273 0 0,0 0 95 0 0,0 0-134 0 0,0 0-289 0 0,0 0-328 0 0,0 0-196 0 0,0 0-82 0 0,-9 9 10 0 0,-67 78-105 0 0,69-78 331 0 0,1 1 0 0 0,0 0-1 0 0,1 1 1 0 0,0-1 0 0 0,1 1-1 0 0,0 0 1 0 0,0 0 0 0 0,1 0-1 0 0,1 1 1 0 0,0-1 0 0 0,0 1-1 0 0,1 5-11 0 0,2-14 122 0 0,1-1 0 0 0,-1 0 0 0 0,1-1 0 0 0,0 1 0 0 0,0 0 0 0 0,0 0 0 0 0,0-1-1 0 0,0 1 1 0 0,0-1 0 0 0,0 1 0 0 0,0-1 0 0 0,0 0 0 0 0,1 0 0 0 0,-1 0 0 0 0,1 0-1 0 0,-1-1 1 0 0,0 1 0 0 0,1-1 0 0 0,-1 1 0 0 0,1-1 0 0 0,-1 0 0 0 0,1 0-1 0 0,0 0 1 0 0,-1 0 0 0 0,1 0 0 0 0,-1-1 0 0 0,1 1 0 0 0,-1-1 0 0 0,1 1 0 0 0,-1-1-1 0 0,1 0-121 0 0,-2 1 139 0 0,11-4 233 0 0,-1 0 0 0 0,0 0-1 0 0,0-1 1 0 0,0-1-1 0 0,-1 1 1 0 0,1-2 0 0 0,-2 0-1 0 0,1 0 1 0 0,-1 0-1 0 0,5-6-371 0 0,-2 4 269 0 0,47-38 394 0 0,-2-3 0 0 0,-2-2-1 0 0,-3-2 1 0 0,42-56-663 0 0,-76 86-18 0 0,-1-1-1 0 0,-1 0 1 0 0,-1-1-1 0 0,-2-1 1 0 0,0 0-1 0 0,-2-1 1 0 0,-1 0 0 0 0,-1-1-1 0 0,-2 0 1 0 0,-1 0-1 0 0,-1-1 1 0 0,-1 0-1 0 0,-1-24 19 0 0,-2 47-76 0 0,0 0-1 0 0,0 0 0 0 0,-1 1 0 0 0,0-1 1 0 0,0 0-1 0 0,0 0 0 0 0,-1 1 0 0 0,0-1 1 0 0,-1 0-1 0 0,0 1 0 0 0,0-1 0 0 0,0 1 1 0 0,0 0-1 0 0,-1-1 0 0 0,0 1 0 0 0,-1 1 1 0 0,1-1-1 0 0,-1 0 0 0 0,0 1 1 0 0,0 0-1 0 0,-1 0 0 0 0,0 0 0 0 0,0 0 1 0 0,0 1-1 0 0,0 0 0 0 0,-1 0 0 0 0,1 0 1 0 0,-1 1-1 0 0,0-1 0 0 0,0 1 0 0 0,-1 1 1 0 0,1-1-1 0 0,0 1 0 0 0,-1 1 0 0 0,-3-2 77 0 0,0 4-93 0 0,0 1-1 0 0,-1-1 0 0 0,1 1 0 0 0,0 1 0 0 0,0 0 0 0 0,0 1 0 0 0,0 0 0 0 0,1 0 0 0 0,0 1 0 0 0,0 0 0 0 0,0 0 1 0 0,0 1-1 0 0,1 1 0 0 0,0-1 0 0 0,0 1 0 0 0,1 1 0 0 0,-1-1 0 0 0,2 1 0 0 0,-5 6 94 0 0,0 1 87 0 0,0 1 0 0 0,0 1 0 0 0,2 0 0 0 0,0 0 1 0 0,1 1-1 0 0,0 0 0 0 0,2 0 0 0 0,0 1 0 0 0,1-1 0 0 0,0 5-87 0 0,3-5 126 0 0,0 0 0 0 0,1 0 0 0 0,0 0 0 0 0,2 0 0 0 0,0 0 0 0 0,1 0 0 0 0,1 0 0 0 0,1 0 0 0 0,0 0 0 0 0,1-1 0 0 0,1 0 0 0 0,1 0 0 0 0,0 0 0 0 0,1-1 0 0 0,1 0 0 0 0,1-1 0 0 0,0 0 0 0 0,1 0 0 0 0,7 7-126 0 0,14 14 337 0 0,1-1 0 0 0,1-1 0 0 0,2-2 0 0 0,33 22-337 0 0,-56-55-2988 0 0,-13-16-7017 0 0,-1 13 4170 0 0</inkml:trace>
  <inkml:trace contextRef="#ctx0" brushRef="#br0" timeOffset="12369.15">3273 652 13075 0 0,'0'0'-111'0'0,"0"0"-138"0"0,0 0 231 0 0,0 0 462 0 0,0 0 378 0 0,0 0 161 0 0,0 0-22 0 0,0 0-200 0 0,-11 31-225 0 0,-33 99-160 0 0,26-14 274 0 0,20-88-545 0 0,-3 6-20 0 0,3-1 1 0 0,0 1-1 0 0,3-1 1 0 0,0 0-1 0 0,2 0 1 0 0,6 13-86 0 0,19 61 92 0 0,-31-105-92 0 0,0-1 16 0 0,-1 1 0 0 0,1 0 1 0 0,0-1-1 0 0,0 1 0 0 0,0 0 0 0 0,0-1 1 0 0,0 1-1 0 0,0-1 0 0 0,1 0 0 0 0,-1 1 1 0 0,0-1-1 0 0,1 0 0 0 0,-1 0 1 0 0,1 0-1 0 0,-1 0 0 0 0,1 0 0 0 0,0 0 1 0 0,-1 0-1 0 0,1 0 0 0 0,0-1 0 0 0,-1 1 1 0 0,1-1-1 0 0,0 1 0 0 0,0-1 1 0 0,0 0-1 0 0,1 0-16 0 0,94-4 1359 0 0,26-43-902 0 0,-104 17-4073 0 0,-17 7-7733 0 0,-2 22 10632 0 0,0 0-4780 0 0</inkml:trace>
  <inkml:trace contextRef="#ctx0" brushRef="#br0" timeOffset="12619.521">3014 1057 5689 0 0,'0'0'2355'0'0,"0"0"-1289"0"0,0 0-214 0 0,0 0 310 0 0,0 0 214 0 0,0 0-56 0 0,0 0-218 0 0,35-7-278 0 0,112-24-248 0 0,121-17-358 0 0,-241 42-1450 0 0,-5 0-1768 0 0,-8 5-2177 0 0,-8 1-1954 0 0</inkml:trace>
  <inkml:trace contextRef="#ctx0" brushRef="#br0" timeOffset="13298.576">2364 1363 0 0 0,'0'0'769'0'0,"0"0"284"0"0,0 0 7 0 0,0 0-133 0 0,0 0-171 0 0,0 0-104 0 0,0 0 18 0 0,0 0 32 0 0,0 0 13 0 0,0 0-56 0 0,0 0-108 0 0,28-19 3559 0 0,32 1 402 0 0,21 10-4819 0 0,-61 8-4503 0 0,-7 0-2039 0 0,-7 0 1679 0 0</inkml:trace>
</inkml:ink>
</file>

<file path=ppt/ink/ink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1:54.3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1 670 1736 0 0,'0'0'1433'0'0,"0"0"-697"0"0,0 0-73 0 0,0 0 354 0 0,0 0 350 0 0,0 0 140 0 0,0 0-60 0 0,0 0-135 0 0,0 0-133 0 0,0 0-88 0 0,0 0-76 0 0,0 0-109 0 0,0 0-112 0 0,25 0-93 0 0,126 0 430 0 0,110 3 307 0 0,-206-17-4781 0 0,-54 11 739 0 0,-1 2-520 0 0,0 1-3389 0 0,0 0 2624 0 0</inkml:trace>
  <inkml:trace contextRef="#ctx0" brushRef="#br0" timeOffset="259.98">74 876 4897 0 0,'0'0'1395'0'0,"0"0"-387"0"0,0 0 47 0 0,0 0 349 0 0,0 0 213 0 0,0 0-50 0 0,0 0-248 0 0,0 0-322 0 0,0 0-214 0 0,0 0-145 0 0,0 0-93 0 0,0 0-102 0 0,21 2-95 0 0,140 7 276 0 0,37-26-1629 0 0,-133 6-2390 0 0,-2-1-3706 0 0,-39 8-38 0 0</inkml:trace>
  <inkml:trace contextRef="#ctx0" brushRef="#br0" timeOffset="3083.364">1306 198 3817 0 0,'0'0'1257'0'0,"0"0"-255"0"0,0 0-67 0 0,0 0 109 0 0,0 0 231 0 0,0 0 187 0 0,0 0 61 0 0,0 0-126 0 0,0 0-250 0 0,0 0-315 0 0,0 0-274 0 0,2-7 315 0 0,5 141 137 0 0,-14-2-760 0 0,-5-1 1 0 0,-18 72-251 0 0,26-181-25 0 0,-4 87-343 0 0,8-62-2866 0 0,0-34 1407 0 0,0-12 4 0 0,0-1-262 0 0,0 0-155 0 0,0 0-258 0 0,0-1-196 0 0,0-2 855 0 0</inkml:trace>
  <inkml:trace contextRef="#ctx0" brushRef="#br0" timeOffset="3381.767">908 279 3857 0 0,'0'0'588'0'0,"0"0"-281"0"0,0 0 95 0 0,0 0 424 0 0,0 0 409 0 0,0 0 187 0 0,0 0-33 0 0,0 0-201 0 0,0 0-198 0 0,0 0-111 0 0,32-7-86 0 0,102-23-45 0 0,1 20 1185 0 0,-135 10-1933 0 0,82-1 292 0 0,-1 3 0 0 0,1 4 0 0 0,48 12-292 0 0,-114-5-3762 0 0,-18 12-6732 0 0,-1-18 7317 0 0</inkml:trace>
  <inkml:trace contextRef="#ctx0" brushRef="#br0" timeOffset="3661.015">796 1078 9682 0 0,'0'0'731'0'0,"0"0"-439"0"0,0 0-189 0 0,0 0 193 0 0,0 0 261 0 0,0 0 202 0 0,0 0 99 0 0,0 0-16 0 0,0 0-64 0 0,0 0-95 0 0,0 0-93 0 0,0 0-79 0 0,0 0-29 0 0,20 7-37 0 0,66 20-21 0 0,-75-24-326 0 0,1-1 1 0 0,-1-1-1 0 0,0 0 0 0 0,1 0 1 0 0,-1-1-1 0 0,1 0 0 0 0,-1-1 1 0 0,0-1-1 0 0,1 0 0 0 0,-1 0 0 0 0,0-1 1 0 0,0 0-1 0 0,5-3-98 0 0,22-6 117 0 0,69-13-275 0 0,31-9-2381 0 0,-47 9-6572 0 0,-68 17 1491 0 0</inkml:trace>
  <inkml:trace contextRef="#ctx0" brushRef="#br0" timeOffset="4146.224">1742 942 1416 0 0,'0'0'58'0'0,"0"0"-20"0"0,0 0 310 0 0,0 0 294 0 0,0 0 238 0 0,0 0 82 0 0,0 0-84 0 0,0 0-167 0 0,0 0-228 0 0,0 0-164 0 0,0 0-109 0 0,1 33-53 0 0,3 100-31 0 0,-3-122-93 0 0,0 0 0 0 0,0 1 0 0 0,-1-1 0 0 0,0 0 0 0 0,-1 0 0 0 0,0 0 0 0 0,-1 0 0 0 0,-1 0 0 0 0,1-1 0 0 0,-1 1-1 0 0,-1-1 1 0 0,-4 10-33 0 0,7-18 16 0 0,-18 26 685 0 0,-1-21 2648 0 0,8-41-1118 0 0,14 10-2005 0 0,2 0 0 0 0,0 0 0 0 0,1 1 0 0 0,2-1 0 0 0,0 1 0 0 0,1 1 0 0 0,1 0 0 0 0,2 0 0 0 0,0 0 0 0 0,1 2 0 0 0,1-1 0 0 0,1 2 0 0 0,1 0 0 0 0,0 0 0 0 0,2 1 0 0 0,0 1 0 0 0,17-12-226 0 0,-11 7 12 0 0,1 2 0 0 0,1 0 0 0 0,0 2 0 0 0,2 1-1 0 0,0 1 1 0 0,27-11-12 0 0,-53 26-10 0 0,1 0-1 0 0,-1 0 0 0 0,1 0 1 0 0,-1 0-1 0 0,1 0 0 0 0,-1 1 1 0 0,1-1-1 0 0,0 1 1 0 0,-1-1-1 0 0,1 1 0 0 0,0 0 1 0 0,0-1-1 0 0,-1 1 1 0 0,1 0-1 0 0,0 0 0 0 0,0 0 1 0 0,-1 0-1 0 0,1 1 0 0 0,0-1 1 0 0,-1 0-1 0 0,1 1 1 0 0,0-1-1 0 0,-1 1 0 0 0,1 0 1 0 0,0-1-1 0 0,-1 1 1 0 0,1 0-1 0 0,-1 0 0 0 0,1 0 1 0 0,-1 0-1 0 0,0 0 1 0 0,1 1-1 0 0,-1-1 0 0 0,0 0 1 0 0,0 0-1 0 0,0 1 0 0 0,0-1 1 0 0,0 1-1 0 0,0-1 1 0 0,0 1-1 0 0,-1-1 0 0 0,1 1 1 0 0,0 0-1 0 0,-1-1 1 0 0,1 1-1 0 0,-1 0 0 0 0,0-1 1 0 0,1 2 10 0 0,-1 7 4 0 0,0 0 0 0 0,-1 0 0 0 0,0-1 0 0 0,0 1 0 0 0,-1 0 0 0 0,-1-1 0 0 0,1 1 0 0 0,-2-1 0 0 0,1 0 0 0 0,-1 0 0 0 0,0 0 0 0 0,-1 0 0 0 0,0-1 0 0 0,-1 0 0 0 0,1 0 0 0 0,-2 0 0 0 0,1 0 0 0 0,-1-1 0 0 0,-4 3-4 0 0,-59 26-1405 0 0,17-31-7447 0 0,43-5 1709 0 0</inkml:trace>
  <inkml:trace contextRef="#ctx0" brushRef="#br0" timeOffset="4861.983">2460 165 6321 0 0,'0'0'1646'0'0,"0"0"-439"0"0,0 0 3 0 0,0 0 195 0 0,0 0 142 0 0,0 0-18 0 0,0 0-179 0 0,0 0-219 0 0,0 0-234 0 0,0 0-200 0 0,0 0-150 0 0,0 0-123 0 0,0 0-88 0 0,-11-25-76 0 0,-35-76-61 0 0,16 69 14 0 0,22 30-243 0 0,-1 0-1 0 0,0 1 0 0 0,0 0 1 0 0,0 1-1 0 0,1 0 1 0 0,-1 0-1 0 0,0 1 1 0 0,0 0-1 0 0,1 1 0 0 0,-1-1 1 0 0,0 2-1 0 0,1-1 1 0 0,0 1-1 0 0,-2 1 31 0 0,6 1-17 0 0,0-1-1 0 0,1 1 1 0 0,-1 0 0 0 0,1 1 0 0 0,0-1-1 0 0,0 1 1 0 0,0-1 0 0 0,1 1 0 0 0,0 0-1 0 0,0 0 1 0 0,1 0 0 0 0,-1 0-1 0 0,1 0 1 0 0,1 0 0 0 0,-1 0 0 0 0,1 1-1 0 0,0-1 1 0 0,0 0 0 0 0,1 0-1 0 0,0 0 1 0 0,0 0 0 0 0,0 0 0 0 0,1 0-1 0 0,1 4 18 0 0,55 163 240 0 0,61 84 332 0 0,-73-132-288 0 0,-16-49-121 0 0,-4 1 0 0 0,-2 2 0 0 0,10 72-163 0 0,-31-140 24 0 0,-1 2 1 0 0,0-1-1 0 0,-1 0 1 0 0,0 0 0 0 0,-1 0-1 0 0,0 1 1 0 0,-1-1 0 0 0,0 0-1 0 0,-1 0 1 0 0,-1 0-1 0 0,1 0 1 0 0,-2 0 0 0 0,0 0-1 0 0,0-1 1 0 0,-1 0 0 0 0,-1 0-1 0 0,0 0 1 0 0,0 0-1 0 0,-1-1 1 0 0,0 0 0 0 0,-1-1-1 0 0,0 0 1 0 0,-1 0 0 0 0,0 0-1 0 0,0-1 1 0 0,0-1-1 0 0,-1 1 1 0 0,-6 2-25 0 0,5-5-12 0 0,1-1-1 0 0,-1 0 0 0 0,1-1 1 0 0,-1 0-1 0 0,0-1 1 0 0,0 0-1 0 0,-1-1 1 0 0,1 0-1 0 0,0 0 0 0 0,0-1 1 0 0,0-1-1 0 0,-1 0 1 0 0,1-1-1 0 0,0 0 1 0 0,-7-2 12 0 0,12 2-178 0 0,0 0 1 0 0,-1 0-1 0 0,1-1 0 0 0,0 0 1 0 0,0 0-1 0 0,0 0 1 0 0,0-1-1 0 0,1 0 1 0 0,0 0-1 0 0,0 0 0 0 0,0-1 1 0 0,0 1-1 0 0,0-1 1 0 0,1-1-1 0 0,0 1 1 0 0,0 0-1 0 0,0-1 1 0 0,1 0-1 0 0,0 0 0 0 0,0 0 1 0 0,1 0-1 0 0,-1-1 1 0 0,1 1-1 0 0,1 0 1 0 0,-1-1-1 0 0,0-4 178 0 0,4-58-5446 0 0,12 26-1832 0 0,-5 27 2457 0 0</inkml:trace>
  <inkml:trace contextRef="#ctx0" brushRef="#br0" timeOffset="5428.405">3303 548 12803 0 0,'0'0'1471'0'0,"0"0"-208"0"0,0 0-92 0 0,0 0-39 0 0,0 0-143 0 0,0 0-195 0 0,0 0-246 0 0,0 0-203 0 0,0 0-149 0 0,0 0-104 0 0,0 0-22 0 0,0 0-12 0 0,0 0-2 0 0,-21 23-2 0 0,-66 72-13 0 0,22 5 29 0 0,52-77-91 0 0,-1 0 0 0 0,-1-1 1 0 0,-1-1-1 0 0,-1 0 0 0 0,-1-2 0 0 0,0 1 1 0 0,-2-2-1 0 0,0-1 0 0 0,-1-1 1 0 0,-6 4 20 0 0,18-14-258 0 0,-1 0 0 0 0,0 0 0 0 0,0-1 0 0 0,0-1 1 0 0,0 1-1 0 0,-1-2 0 0 0,0 1 0 0 0,0-1 0 0 0,0-1 0 0 0,0 0 1 0 0,0-1-1 0 0,0 0 0 0 0,-1-1 0 0 0,1 0 0 0 0,-8-1 258 0 0,15-2-84 0 0,0 1 0 0 0,0-1-1 0 0,0 0 1 0 0,1-1 0 0 0,-1 1-1 0 0,1 0 1 0 0,0-1 0 0 0,0 0-1 0 0,0 0 1 0 0,1 0 0 0 0,-1 0 0 0 0,1 0-1 0 0,0-1 1 0 0,0 1 0 0 0,0-1-1 0 0,1 1 1 0 0,0-1 0 0 0,0 0-1 0 0,0 1 1 0 0,0-1 0 0 0,1 0-1 0 0,-1 0 1 0 0,1 1 0 0 0,0-1-1 0 0,1 0 1 0 0,-1 0 0 0 0,1 0 0 0 0,0 1-1 0 0,0-1 1 0 0,1 0 0 0 0,0 1-1 0 0,-1-1 1 0 0,1 1 0 0 0,1 0-1 0 0,-1 0 1 0 0,1-1 84 0 0,1-6 110 0 0,0-1 0 0 0,2 1 0 0 0,-1 1 0 0 0,1-1 0 0 0,1 1 0 0 0,0 0 0 0 0,0 0-1 0 0,1 1 1 0 0,0 0 0 0 0,0 0 0 0 0,1 1 0 0 0,1 0 0 0 0,-1 1 0 0 0,1 0 0 0 0,0 1 0 0 0,1-1 0 0 0,-1 2 0 0 0,1 0 0 0 0,1 0 0 0 0,-1 1 0 0 0,1 0 0 0 0,-1 1 0 0 0,9-1-110 0 0,-13 6 152 0 0,0 0 1 0 0,0 0-1 0 0,0 1 1 0 0,0 0 0 0 0,-1 0-1 0 0,1 1 1 0 0,-1 0 0 0 0,0 0-1 0 0,0 0 1 0 0,0 1 0 0 0,-1 0-1 0 0,0 0 1 0 0,1 1-1 0 0,-2-1 1 0 0,1 1 0 0 0,3 5-153 0 0,22 22 504 0 0,5 1-251 0 0,-26-22-285 0 0,1 0-1 0 0,1-1 0 0 0,-1-1 0 0 0,2 0 1 0 0,-1-1-1 0 0,1 0 0 0 0,1 0 0 0 0,0-1 1 0 0,0-1-1 0 0,0 0 0 0 0,1-1 0 0 0,0-1 1 0 0,0 0-1 0 0,0 0 0 0 0,1-2 1 0 0,0 0-1 0 0,10 1 33 0 0,-16-27-8737 0 0,-9 17 4400 0 0,0 2-1804 0 0</inkml:trace>
  <inkml:trace contextRef="#ctx0" brushRef="#br0" timeOffset="5816.044">2661 360 11002 0 0,'0'0'939'0'0,"0"0"-592"0"0,0 0 32 0 0,0 0 218 0 0,0 0 129 0 0,0 0 27 0 0,0 0-25 0 0,0 0-64 0 0,34-4-66 0 0,108-14-62 0 0,-21 6 709 0 0,1 4 0 0 0,42 6-1245 0 0,-161 2 51 0 0,-26-1 96 0 0,-1-1 0 0 0,1-1 1 0 0,0-1-1 0 0,0-1 0 0 0,1-1 1 0 0,0-1-1 0 0,0-1 0 0 0,0-1 1 0 0,1-1-1 0 0,0-1 1 0 0,1-1-1 0 0,-13-9-147 0 0,32 20-48 0 0,0 1 0 0 0,-1 0 0 0 0,1-1-1 0 0,-1 0 1 0 0,1 1 0 0 0,0-1 0 0 0,0 0 0 0 0,-1 1 0 0 0,1-1 0 0 0,0 0 0 0 0,0 0-1 0 0,0 0 1 0 0,0 0 0 0 0,0 0 0 0 0,0-1 0 0 0,0 1 0 0 0,0 0 0 0 0,0 0 0 0 0,1-1 0 0 0,-1 1-1 0 0,0 0 1 0 0,1-1 0 0 0,-1 1 0 0 0,1-1 0 0 0,-1 1 0 0 0,1 0 0 0 0,0-1 0 0 0,0 1-1 0 0,0-1 1 0 0,0 1 0 0 0,0-1 0 0 0,0 1 0 0 0,0-1 0 0 0,0 1 0 0 0,0-1 0 0 0,1 1-1 0 0,-1-1 1 0 0,1 1 0 0 0,-1 0 0 0 0,1-1 0 0 0,-1 1 0 0 0,1 0 0 0 0,0-1 0 0 0,0 1-1 0 0,0 0 1 0 0,0 0 0 0 0,0 0 0 0 0,0-1 48 0 0,55-6-4780 0 0,-19 8-1926 0 0,-29 0 4511 0 0,8 0-3392 0 0</inkml:trace>
  <inkml:trace contextRef="#ctx0" brushRef="#br0" timeOffset="6450.414">3776 732 2312 0 0,'0'0'2481'0'0,"0"0"-495"0"0,0 0-188 0 0,0 0-53 0 0,0 0-47 0 0,0 0-196 0 0,0 0-241 0 0,-32-8-231 0 0,-101-24-243 0 0,60 25 334 0 0,61 9-1018 0 0,1 1 0 0 0,0 0 0 0 0,0 1 0 0 0,1 0 0 0 0,-1 1 0 0 0,1 0 0 0 0,0 1 1 0 0,0 0-1 0 0,1 0 0 0 0,-1 1 0 0 0,1 1-103 0 0,4-4-3 0 0,0 1 1 0 0,1 0-1 0 0,-1 0 1 0 0,1 0 0 0 0,0 1-1 0 0,1-1 1 0 0,-1 1-1 0 0,1 0 1 0 0,0 0 0 0 0,1 0-1 0 0,-1 0 1 0 0,1 0-1 0 0,0 1 1 0 0,1-1-1 0 0,0 1 1 0 0,0-1 0 0 0,0 1-1 0 0,1 0 1 0 0,0-1-1 0 0,0 1 1 0 0,0 0 0 0 0,2 4 2 0 0,-2-7 9 0 0,1 1 1 0 0,-1-1-1 0 0,1 1 1 0 0,0-1 0 0 0,1 0-1 0 0,-1 0 1 0 0,1 1-1 0 0,0-1 1 0 0,0 0 0 0 0,0-1-1 0 0,0 1 1 0 0,1 0 0 0 0,0 0-1 0 0,-1-1 1 0 0,1 0-1 0 0,1 1 1 0 0,-1-1 0 0 0,0-1-1 0 0,1 1 1 0 0,-1 0-1 0 0,1-1 1 0 0,0 1 0 0 0,0-1-1 0 0,0 0 1 0 0,0-1-1 0 0,0 1 1 0 0,0-1 0 0 0,1 0-1 0 0,-1 0 1 0 0,0 0 0 0 0,1 0-1 0 0,-1-1 1 0 0,4 1-10 0 0,0-1 115 0 0,0 0 0 0 0,1-1 0 0 0,-1 0 1 0 0,0 0-1 0 0,0 0 0 0 0,0-1 0 0 0,0 0 1 0 0,-1-1-1 0 0,1 0 0 0 0,-1 0 0 0 0,1-1 1 0 0,-1 1-1 0 0,0-2 0 0 0,0 1 0 0 0,-1-1 1 0 0,1 0-1 0 0,-1-1-115 0 0,25-22 120 0 0,-1-2 1 0 0,-2-1-1 0 0,-1-2 0 0 0,-1 0 1 0 0,-2-2-1 0 0,-2 0 1 0 0,-1-2-1 0 0,-2 0 0 0 0,-1-1 1 0 0,-2-1-1 0 0,-2-1 0 0 0,-1 0 1 0 0,-3-1-1 0 0,-1 0 1 0 0,0-12-121 0 0,-5 28-196 0 0,-1 1 1 0 0,-1-1-1 0 0,-2 0 1 0 0,0 0 0 0 0,-1 0-1 0 0,-2-2 196 0 0,2 22-58 0 0,0 1 0 0 0,0 0 0 0 0,0 1 0 0 0,-1-1 0 0 0,1 0 1 0 0,-1 0-1 0 0,0 0 0 0 0,0 1 0 0 0,0-1 0 0 0,-1 1 0 0 0,1 0 0 0 0,-1 0 0 0 0,0 0 0 0 0,0 0 0 0 0,0 0 0 0 0,0 0 0 0 0,0 1 0 0 0,0-1 0 0 0,-1 1 0 0 0,1 0 0 0 0,-1 0 0 0 0,0 1 0 0 0,0-1 0 0 0,0 1 0 0 0,1-1 0 0 0,-1 1 0 0 0,0 0 0 0 0,-1 1 0 0 0,1-1 0 0 0,0 1 0 0 0,0 0 0 0 0,0 0 0 0 0,0 0 0 0 0,0 0 0 0 0,0 1 0 0 0,0-1 1 0 0,0 1-1 0 0,0 0 0 0 0,0 1 0 0 0,0-1 0 0 0,0 1 0 0 0,0-1 0 0 0,1 1 0 0 0,-1 0 0 0 0,-1 2 58 0 0,-8 7 0 0 0,1 0 0 0 0,0 1 1 0 0,0 1-1 0 0,2 0 0 0 0,-1 0 0 0 0,2 1 1 0 0,0 0-1 0 0,1 1 0 0 0,0 0 1 0 0,1 0-1 0 0,1 1 0 0 0,0 0 0 0 0,1 0 1 0 0,1 0-1 0 0,0 1 0 0 0,1 0 1 0 0,1-1-1 0 0,1 1 0 0 0,0 0 0 0 0,1 0 1 0 0,1 0-1 0 0,1-1 0 0 0,0 1 1 0 0,1 0-1 0 0,1-1 0 0 0,0 0 0 0 0,2 1 1 0 0,2 4-1 0 0,11 22 92 0 0,2-1 0 0 0,1-2 0 0 0,3 0 0 0 0,4 4-92 0 0,-11-17 24 0 0,33 37 31 0 0,24 47-808 0 0,-71-102-1272 0 0,4-14-9877 0 0,-6 3 11460 0 0,1-2-3994 0 0</inkml:trace>
  <inkml:trace contextRef="#ctx0" brushRef="#br0" timeOffset="6784.615">4422 235 7009 0 0,'0'0'4212'0'0,"0"0"-2908"0"0,0 0-700 0 0,0 0 219 0 0,0 0 212 0 0,0 0 87 0 0,0 0-75 0 0,0 0-188 0 0,0 0-245 0 0,-20 36-192 0 0,-64 112-153 0 0,47-44 1 0 0,26-55-254 0 0,3 1 0 0 0,2 0 1 0 0,2 1-1 0 0,2 31-16 0 0,2-73 13 0 0,1-1-1 0 0,0 1 1 0 0,1-1 0 0 0,0 1-1 0 0,0-1 1 0 0,1 0 0 0 0,0 0 0 0 0,1 0-1 0 0,-1-1 1 0 0,1 1 0 0 0,1-1-1 0 0,-1 0 1 0 0,1 0 0 0 0,1 0 0 0 0,-1-1-1 0 0,1 1 1 0 0,0-1 0 0 0,1-1-1 0 0,-1 1 1 0 0,1-1 0 0 0,0 0-1 0 0,1-1 1 0 0,-1 0 0 0 0,1 0 0 0 0,0-1-1 0 0,0 1 1 0 0,0-2 0 0 0,0 1-1 0 0,0-1 1 0 0,1 0 0 0 0,-1-1 0 0 0,1 0-1 0 0,-1-1 1 0 0,3 1-13 0 0,0-1 133 0 0,-1-1 0 0 0,1 1 0 0 0,0-2-1 0 0,-1 1 1 0 0,1-2 0 0 0,-1 1 0 0 0,0-1 0 0 0,1-1 0 0 0,-1 0 0 0 0,-1 0-1 0 0,1-1 1 0 0,-1 0 0 0 0,0-1 0 0 0,0 0 0 0 0,0 0 0 0 0,-1-1-133 0 0,-7 6-82 0 0,0 0 1 0 0,0-1-1 0 0,0 1 0 0 0,0 0 1 0 0,0 0-1 0 0,0-1 1 0 0,-1 1-1 0 0,1 0 1 0 0,0-1-1 0 0,-1 1 0 0 0,1-1 1 0 0,-1 1-1 0 0,0-1 1 0 0,1 1-1 0 0,-1-1 1 0 0,0 1-1 0 0,0-1 0 0 0,0 1 1 0 0,0-1-1 0 0,0 1 1 0 0,0-1-1 0 0,-1 1 1 0 0,1-1-1 0 0,0 1 0 0 0,-1-1 1 0 0,1 1-1 0 0,-1 0 1 0 0,1-1-1 0 0,-1 1 1 0 0,0 0-1 0 0,0-1 0 0 0,0 1 1 0 0,1 0-1 0 0,-1 0 1 0 0,0-1-1 0 0,-1 1 82 0 0,-27-25-10505 0 0,20 22 1734 0 0</inkml:trace>
  <inkml:trace contextRef="#ctx0" brushRef="#br0" timeOffset="7044.006">4016 537 10810 0 0,'0'0'1497'0'0,"0"0"-249"0"0,0 0-8 0 0,197 4-152 0 0,-137-4-247 0 0,-1 0-249 0 0,4 0-112 0 0,-1 0-128 0 0,3 0-160 0 0,3-4-112 0 0,-2 4-352 0 0,6-4-768 0 0,-6 4-1577 0 0,-18 0-2992 0 0,-18 0-3273 0 0</inkml:trace>
</inkml:ink>
</file>

<file path=ppt/ink/ink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2:05.8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0 350 1280 0 0,'0'0'3700'0'0,"0"0"-2412"0"0,0 0-940 0 0,0 0-111 0 0,0 0 221 0 0,0 0 335 0 0,0 0 266 0 0,0 0 103 0 0,0 0-55 0 0,0 0-104 0 0,0 0-99 0 0,21 0-95 0 0,133 0 1184 0 0,185-36 814 0 0,-293 32-3574 0 0,-26 4-3278 0 0,-20 0 1870 0 0,0 0-167 0 0,0 3-2413 0 0,-2 1-109 0 0</inkml:trace>
  <inkml:trace contextRef="#ctx0" brushRef="#br0" timeOffset="229.506">98 534 3041 0 0,'0'0'1392'0'0,"0"0"-96"0"0,0 0 119 0 0,0 0 114 0 0,0 0-45 0 0,0 0-161 0 0,0 0-194 0 0,0 0-158 0 0,0 0-143 0 0,0 0-151 0 0,32 0-135 0 0,101-3-107 0 0,101-24 165 0 0,-197 22-1282 0 0,47-11-2562 0 0,-39-10-8899 0 0,-43 22 11550 0 0</inkml:trace>
  <inkml:trace contextRef="#ctx0" brushRef="#br0" timeOffset="622.494">308 0 4529 0 0,'0'0'1584'0'0,"0"0"-197"0"0,0 0-57 0 0,0 0 41 0 0,0 0-32 0 0,0 0-206 0 0,0 0-292 0 0,0 0-320 0 0,0 0-248 0 0,0 0-162 0 0,0 0-16 0 0,0 0 75 0 0,2 5 100 0 0,6 7-95 0 0,1-1 1 0 0,0 0-1 0 0,1 0 1 0 0,0-1-1 0 0,1 0 1 0 0,0-1-1 0 0,1 0 1 0 0,0-1-1 0 0,0 0 1 0 0,0 0-1 0 0,1-2 1 0 0,0 0-1 0 0,1 0 1 0 0,0-1-1 0 0,11 3-175 0 0,23 11 187 0 0,-16-4-92 0 0,-5-5-75 0 0,-2 2 0 0 0,1 1 1 0 0,-2 1-1 0 0,0 1 0 0 0,13 10-20 0 0,-34-22 9 0 0,1 0-1 0 0,-1 1 1 0 0,0-1-1 0 0,0 1 1 0 0,0 0 0 0 0,0 0-1 0 0,0 0 1 0 0,-1 0-1 0 0,0 0 1 0 0,0 1 0 0 0,0-1-1 0 0,0 1 1 0 0,-1-1-1 0 0,0 1 1 0 0,0-1-1 0 0,0 1 1 0 0,0 0 0 0 0,-1 0-1 0 0,0 0 1 0 0,0-1-1 0 0,0 1 1 0 0,0 0 0 0 0,-1 0-1 0 0,0-1 1 0 0,0 1-1 0 0,0 0 1 0 0,-1-1-1 0 0,1 1 1 0 0,-1-1 0 0 0,0 1-9 0 0,-14 16 92 0 0,-1-1 1 0 0,-1-1 0 0 0,0-1 0 0 0,-1 0-1 0 0,-1-1 1 0 0,-1-1 0 0 0,-7 3-93 0 0,12-7 52 0 0,-158 123-5 0 0,169-113-2492 0 0,17-11-5386 0 0,-5-7-868 0 0</inkml:trace>
</inkml:ink>
</file>

<file path=ppt/ink/ink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2:07.5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332 696 2000 0 0,'0'0'1667'0'0,"0"0"-420"0"0,0 0-112 0 0,0 0 215 0 0,0 0 197 0 0,0 0 23 0 0,0 0-107 0 0,0 0-246 0 0,0 0-226 0 0,0 0-155 0 0,0 0-124 0 0,4-32-113 0 0,10-102-80 0 0,-22 68 297 0 0,4 55-730 0 0,-1 1-1 0 0,0 0 1 0 0,-1 1 0 0 0,0-1-1 0 0,0 1 1 0 0,-1 0-1 0 0,0 1 1 0 0,-1 0 0 0 0,0 0-1 0 0,0 1 1 0 0,0-1 0 0 0,-1 2-1 0 0,0-1 1 0 0,-1 1-1 0 0,0 1 1 0 0,1 0 0 0 0,-2 0-1 0 0,1 1 1 0 0,0 0-1 0 0,-1 1 1 0 0,0 0 0 0 0,0 1-1 0 0,0 0 1 0 0,0 0 0 0 0,-9 1-86 0 0,16 1-11 0 0,0 1 0 0 0,0-1 0 0 0,0 1 0 0 0,-1 0 0 0 0,1 0 0 0 0,0 0 0 0 0,0 1 1 0 0,0-1-1 0 0,1 1 0 0 0,-1 0 0 0 0,0 0 0 0 0,1 1 0 0 0,-1-1 0 0 0,1 1 0 0 0,-1-1 1 0 0,1 1-1 0 0,0 0 0 0 0,0 0 0 0 0,1 1 0 0 0,-1-1 0 0 0,1 0 0 0 0,-1 1 0 0 0,1 0 0 0 0,0-1 1 0 0,1 1-1 0 0,-1 0 0 0 0,1 0 0 0 0,-1 0 0 0 0,1 1 11 0 0,-17 124-194 0 0,21-96 200 0 0,1-1 0 0 0,1 1 0 0 0,3-1 0 0 0,0 0 0 0 0,12 27-6 0 0,-8-20 31 0 0,156 392 659 0 0,-153-382-654 0 0,-2 1-1 0 0,-2 0 1 0 0,-3 1 0 0 0,-1 0-1 0 0,-3 0 1 0 0,-2 0 0 0 0,-2 1-1 0 0,-4 6-35 0 0,4-46 64 0 0,-1 0-1 0 0,0 0 0 0 0,-2 0 1 0 0,1-1-1 0 0,-1 1 0 0 0,-1-1 0 0 0,0 0 1 0 0,0 1-1 0 0,-1-2 0 0 0,-1 1 1 0 0,1-1-1 0 0,-2 0 0 0 0,0 0 1 0 0,0 0-1 0 0,-5 5-63 0 0,8-12 13 0 0,0 0 0 0 0,0 0-1 0 0,-1 0 1 0 0,1 0 0 0 0,-1-1 0 0 0,1 0 0 0 0,-1 0 0 0 0,0 0-1 0 0,0 0 1 0 0,0-1 0 0 0,0 0 0 0 0,0 0 0 0 0,0 0 0 0 0,0 0 0 0 0,0-1-1 0 0,0 0 1 0 0,-1 0 0 0 0,1-1 0 0 0,0 1 0 0 0,0-1 0 0 0,0 0-1 0 0,0 0 1 0 0,0-1 0 0 0,0 1 0 0 0,1-1 0 0 0,-1 0 0 0 0,0-1-1 0 0,1 1 1 0 0,-1-1 0 0 0,1 0 0 0 0,0 0 0 0 0,0 0 0 0 0,0-1-1 0 0,0 1 1 0 0,-1-3-13 0 0,-22-66-1909 0 0,25 47-1316 0 0,1-2-3426 0 0,1 19-3299 0 0</inkml:trace>
  <inkml:trace contextRef="#ctx0" brushRef="#br0" timeOffset="464.62">639 1480 6665 0 0,'0'0'1405'0'0,"0"0"-493"0"0,0 0-331 0 0,0 0 28 0 0,0 0 92 0 0,0 0 50 0 0,0 0 4 0 0,0 0-105 0 0,0 0-100 0 0,0 0-119 0 0,0 0-75 0 0,0 0-80 0 0,-5 29-85 0 0,-20 90-39 0 0,14-66 10 0 0,-16 144 133 0 0,29-195-223 0 0,0 0 0 0 0,0 0 1 0 0,-1 0-1 0 0,1-1 0 0 0,1 1 0 0 0,-1-1 1 0 0,0 1-1 0 0,0-1 0 0 0,0 0 0 0 0,1 1 0 0 0,-1-1 1 0 0,1 0-1 0 0,-1-1 0 0 0,1 1 0 0 0,-1 0 1 0 0,1-1-1 0 0,-1 1 0 0 0,1-1 0 0 0,-1 0 0 0 0,1 0 1 0 0,0 0-1 0 0,-1 0 0 0 0,1-1 0 0 0,-1 1 1 0 0,1-1-1 0 0,0 1 0 0 0,-1-1 0 0 0,1 0-72 0 0,11 0 142 0 0,56-13-815 0 0,-70 5-5983 0 0,0 7 3302 0 0,-2 2-3569 0 0</inkml:trace>
  <inkml:trace contextRef="#ctx0" brushRef="#br0" timeOffset="703.149">367 1716 1816 0 0,'0'0'3108'0'0,"0"0"-1063"0"0,0 0-319 0 0,0 0 0 0 0,0 0-64 0 0,0 0-251 0 0,0 0-309 0 0,36-6-288 0 0,113-19-281 0 0,39 5-963 0 0,-186 20 302 0 0,34-3-2280 0 0,-13 2-5152 0 0,-19 1 2143 0 0</inkml:trace>
  <inkml:trace contextRef="#ctx0" brushRef="#br0" timeOffset="953.372">949 1720 0 0 0,'0'0'753'0'0,"0"0"577"0"0,0 0 280 0 0,0 0 168 0 0,0 0 11 0 0,0 0-94 0 0,0 0-213 0 0,0 0-259 0 0,0 0-246 0 0,0 0-235 0 0,0 0-125 0 0,0 0-85 0 0,0 0-65 0 0,-1 32-61 0 0,-1 98-102 0 0,12-51 125 0 0,-1-60-926 0 0,-5-13 118 0 0,-1-4-3290 0 0,-2 2-7315 0 0,-1-4 10379 0 0</inkml:trace>
  <inkml:trace contextRef="#ctx0" brushRef="#br0" timeOffset="1220.61">787 1764 3769 0 0,'0'0'1383'0'0,"0"0"-194"0"0,0 0 148 0 0,0 0 282 0 0,0 0 60 0 0,0 0-139 0 0,0 0-209 0 0,0 0-173 0 0,0 0-146 0 0,0 0-149 0 0,0 0-127 0 0,0 0-115 0 0,32-4-98 0 0,101-14-111 0 0,76-1 2 0 0,-180 26-3386 0 0,-25 15-6339 0 0,-4-18 2008 0 0</inkml:trace>
  <inkml:trace contextRef="#ctx0" brushRef="#br0" timeOffset="1419.206">833 2055 3673 0 0,'0'0'2064'0'0,"0"0"-335"0"0,0 0-105 0 0,0 0-120 0 0,0 0-175 0 0,0 0-225 0 0,0 0-184 0 0,0 0-256 0 0,213-56-248 0 0,-189 53-248 0 0,0-1-256 0 0,0 4-200 0 0,-4 0-392 0 0,-3 0-480 0 0,0 0-873 0 0,-10 0-1359 0 0,2 0-4162 0 0</inkml:trace>
  <inkml:trace contextRef="#ctx0" brushRef="#br0" timeOffset="2437.053">658 0 944 0 0,'0'0'1957'0'0,"0"0"-709"0"0,0 0-244 0 0,0 0 31 0 0,0 0 89 0 0,0 0 28 0 0,0 0-91 0 0,0 0-176 0 0,0 0-213 0 0,0 0-125 0 0,0 0 41 0 0,0 0 119 0 0,1 3 99 0 0,0 7-521 0 0,-1-1 1 0 0,0 1 0 0 0,0-1 0 0 0,-1 0 0 0 0,0 1 0 0 0,-1-1 0 0 0,0 0 0 0 0,0 0 0 0 0,-1 0 0 0 0,0 0-1 0 0,-1 0 1 0 0,-3 7-286 0 0,-9 28 205 0 0,5-13-170 0 0,2 1-1 0 0,2 1 1 0 0,1-1 0 0 0,1 1-1 0 0,2 0 1 0 0,1 0 0 0 0,1 4-35 0 0,2-33 22 0 0,0 1 0 0 0,0-1-1 0 0,1 1 1 0 0,-1-1 0 0 0,1 0 0 0 0,0 0 0 0 0,0 0 0 0 0,0 0 0 0 0,1 0 0 0 0,-1 0 0 0 0,1 0 0 0 0,0-1 0 0 0,0 0-1 0 0,0 1 1 0 0,1-1 0 0 0,-1 0 0 0 0,1 0 0 0 0,0-1 0 0 0,-1 1 0 0 0,1-1 0 0 0,0 0 0 0 0,1 0 0 0 0,-1 0-1 0 0,0-1 1 0 0,1 1 0 0 0,-1-1 0 0 0,0 0 0 0 0,1 0 0 0 0,-1-1 0 0 0,1 1 0 0 0,0-1 0 0 0,-1 0 0 0 0,3 0-22 0 0,-5 0-8 0 0,1 0 1 0 0,-1 0-1 0 0,1 0 1 0 0,-1 0-1 0 0,0-1 1 0 0,1 1-1 0 0,-1-1 1 0 0,1 1-1 0 0,-1-1 1 0 0,0 0-1 0 0,0 0 1 0 0,1 0 0 0 0,-1 0-1 0 0,0 0 1 0 0,0-1-1 0 0,0 1 1 0 0,0-1-1 0 0,0 1 1 0 0,-1-1-1 0 0,1 0 1 0 0,0 1-1 0 0,-1-1 1 0 0,1 0-1 0 0,-1 0 1 0 0,0 0 0 0 0,0 0-1 0 0,1-1 8 0 0,1-2-172 0 0,12-35-4206 0 0,-11 13-3697 0 0,-4 25 6888 0 0,1-3-3130 0 0</inkml:trace>
  <inkml:trace contextRef="#ctx0" brushRef="#br0" timeOffset="2667.362">292 306 3553 0 0,'0'0'1352'0'0,"0"0"-89"0"0,0 0 143 0 0,0 0 113 0 0,0 0-27 0 0,0 0-141 0 0,32-4-190 0 0,101-14-155 0 0,-31 3 273 0 0,19 0 150 0 0,-82 12-5558 0 0,4 3-4195 0 0,-42 0 3966 0 0</inkml:trace>
  <inkml:trace contextRef="#ctx0" brushRef="#br0" timeOffset="2916.421">940 302 1456 0 0,'0'0'1937'0'0,"0"0"-690"0"0,0 0-32 0 0,0 0 410 0 0,0 0 304 0 0,0 0-13 0 0,0 0-322 0 0,0 0-421 0 0,0 0-327 0 0,0 0-223 0 0,0 0-193 0 0,0 0-131 0 0,0 0-101 0 0,-3 28-69 0 0,-7 88-29 0 0,8-6 73 0 0,7-86-352 0 0,-2-13-1548 0 0,-2-2-3486 0 0,-1-9 1679 0 0,0 0-242 0 0,0 0 1315 0 0</inkml:trace>
  <inkml:trace contextRef="#ctx0" brushRef="#br0" timeOffset="3165.487">879 324 3617 0 0,'0'0'1904'0'0,"0"0"-641"0"0,0 0-132 0 0,0 0 145 0 0,0 0 69 0 0,0 0-97 0 0,0 0-192 0 0,0 0-196 0 0,0 0-134 0 0,0 0-71 0 0,0 0-71 0 0,0 0-92 0 0,0 0-72 0 0,25-2-125 0 0,119-10 83 0 0,-38 8-1215 0 0,-96 11-3001 0 0,-10 4-6291 0 0,-4-11 7683 0 0</inkml:trace>
  <inkml:trace contextRef="#ctx0" brushRef="#br0" timeOffset="3422.462">877 519 552 0 0,'0'0'1961'0'0,"0"0"-464"0"0,0 0 26 0 0,0 0 315 0 0,0 0-14 0 0,0 0-314 0 0,0 0-342 0 0,0 0-288 0 0,0 0-203 0 0,0 0-144 0 0,0 0-141 0 0,31-3-141 0 0,99-10-126 0 0,5 7-2466 0 0,-98 6-3605 0 0,-26 0-498 0 0</inkml:trace>
  <inkml:trace contextRef="#ctx0" brushRef="#br0" timeOffset="5370.928">1759 696 0 0 0,'0'0'529'0'0,"0"0"54"0"0,0 0-19 0 0,0 0 130 0 0,0 0 167 0 0,0 0 50 0 0,0 0-63 0 0,0 0-150 0 0,0 0-171 0 0,0 0-90 0 0,0 0-66 0 0,0 0-19 0 0,0 0 27 0 0,14-3 47 0 0,41-9 69 0 0,-41 9 95 0 0,-35 20 2078 0 0,-10-2-2443 0 0,-1-2 0 0 0,0-2-1 0 0,0 0 1 0 0,-1-3 0 0 0,0 0 0 0 0,-1-2-1 0 0,0-2 1 0 0,-9 0-225 0 0,-100 28 1555 0 0,101-15-89 0 0,41 0-1220 0 0,20 7-162 0 0,-6-15-24 0 0,1 0 0 0 0,0 0 0 0 0,1-1 0 0 0,0-1 0 0 0,0-1 0 0 0,0 0 0 0 0,1-1 0 0 0,10 2-60 0 0,139 4 722 0 0,-54-10-506 0 0,-53 20-176 0 0,-57-19-59 0 0,0-1 25 0 0,-1-1-1 0 0,1 1 1 0 0,-1-1 0 0 0,0 1 0 0 0,1 0 0 0 0,-1-1-1 0 0,1 1 1 0 0,-1 0 0 0 0,0-1 0 0 0,0 1 0 0 0,1 0-1 0 0,-1 0 1 0 0,0-1 0 0 0,0 1 0 0 0,0 0-1 0 0,0 0 1 0 0,0-1 0 0 0,0 1 0 0 0,0 0 0 0 0,0 0-1 0 0,0-1 1 0 0,0 1 0 0 0,0 0 0 0 0,0-1 0 0 0,-1 1-1 0 0,1 0 1 0 0,0 0 0 0 0,-1-1 0 0 0,1 1 0 0 0,0 0-1 0 0,-1-1 1 0 0,1 1 0 0 0,-1-1 0 0 0,1 1-1 0 0,-1 0 1 0 0,1-1 0 0 0,-1 1 0 0 0,1-1 0 0 0,-1 0-1 0 0,0 1 1 0 0,1-1 0 0 0,-1 1-6 0 0,-158 66 245 0 0,81-37-271 0 0,40-17 3 0 0,1 2-1 0 0,1 1 1 0 0,0 1 0 0 0,1 2 0 0 0,1 2-1 0 0,1 1 1 0 0,-13 12 23 0 0,44-33-1 0 0,0 1 0 0 0,-1-1-1 0 0,1 0 1 0 0,0 0 0 0 0,0 1 0 0 0,0-1 0 0 0,1 1-1 0 0,-1 0 1 0 0,0 0 0 0 0,1 0 0 0 0,-1-1-1 0 0,1 1 1 0 0,-1 1 0 0 0,1-1 0 0 0,0 0 0 0 0,0 0-1 0 0,0 0 1 0 0,0 1 0 0 0,0-1 0 0 0,0 0 0 0 0,1 1-1 0 0,-1-1 1 0 0,1 1 0 0 0,0-1 0 0 0,0 1-1 0 0,0-1 1 0 0,0 1 0 0 0,0-1 0 0 0,0 0 0 0 0,1 1-1 0 0,-1-1 1 0 0,1 1 0 0 0,-1-1 0 0 0,1 0 0 0 0,0 1-1 0 0,0-1 1 0 0,0 0 0 0 0,0 0 0 0 0,1 0 0 0 0,-1 0-1 0 0,1 0 1 0 0,-1 0 0 0 0,1 0 0 0 0,0 0-1 0 0,-1 0 1 0 0,1-1 0 0 0,0 1 0 0 0,0-1 0 0 0,0 1-1 0 0,0-1 1 0 0,1 0 0 0 0,-1 0 0 0 0,0 0 0 0 0,0 0-1 0 0,2 0 2 0 0,21 3 146 0 0,0 0 0 0 0,1-2 0 0 0,-1-1-1 0 0,1-1 1 0 0,-1-1 0 0 0,0-2 0 0 0,1 0-1 0 0,-1-2 1 0 0,23-7-146 0 0,-1 3 26 0 0,19-9-1352 0 0,-44 11-1601 0 0,-1-1-3294 0 0,-10 4-3396 0 0</inkml:trace>
  <inkml:trace contextRef="#ctx0" brushRef="#br0" timeOffset="6170.529">2195 796 3409 0 0,'0'0'1603'0'0,"0"0"-848"0"0,0 0-277 0 0,0 0 170 0 0,0 0 266 0 0,0 0 133 0 0,0 0-30 0 0,0 0-174 0 0,0 0-189 0 0,0 0-169 0 0,-9 31-161 0 0,-29 100-114 0 0,5 19 62 0 0,24-111-278 0 0,6-19-39 0 0,-1-1 0 0 0,-1 0-1 0 0,-1-1 1 0 0,0 1 0 0 0,-2-1 0 0 0,0-1 0 0 0,-1 1 0 0 0,0-1 0 0 0,-4 3 45 0 0,12-19 1 0 0,1-1 1 0 0,0 1-1 0 0,-1-1 0 0 0,1 0 1 0 0,-1 1-1 0 0,1-1 1 0 0,0 0-1 0 0,-1 1 1 0 0,1-1-1 0 0,-1 0 1 0 0,1 1-1 0 0,-1-1 1 0 0,1 0-1 0 0,-1 0 1 0 0,1 0-1 0 0,-1 0 0 0 0,1 0 1 0 0,-1 1-1 0 0,1-1 1 0 0,-1 0-1 0 0,0 0 1 0 0,1 0-1 0 0,-1 0 1 0 0,1 0-1 0 0,-1-1 1 0 0,1 1-1 0 0,-1 0 0 0 0,1 0 1 0 0,-1 0-1 0 0,1 0 1 0 0,-1-1-1 0 0,1 1 1 0 0,-1 0-1 0 0,1 0 1 0 0,-1-1-1 0 0,1 1 1 0 0,0 0-1 0 0,-1-1 1 0 0,1 1-1 0 0,-1 0 0 0 0,1-1 1 0 0,0 1-1 0 0,-1-1 1 0 0,1 1-1 0 0,0-1 1 0 0,0 1-1 0 0,-1-1 1 0 0,1 1-1 0 0,0 0 1 0 0,0-1-1 0 0,0 0 0 0 0,-1 1 1 0 0,1-1-1 0 0,0 1 1 0 0,0-1-1 0 0,0 1 1 0 0,0-1-1 0 0,0 1 1 0 0,0-1-1 0 0,0 1 1 0 0,0-1-1 0 0,0 1 1 0 0,1-1-1 0 0,-1 0-1 0 0,2-24 188 0 0,2-1 1 0 0,1 1-1 0 0,1-1 0 0 0,1 1 1 0 0,1 1-1 0 0,1 0 0 0 0,2 0 1 0 0,6-11-189 0 0,-10 20 4 0 0,13-26 42 0 0,2 1 0 0 0,2 1 0 0 0,1 1 0 0 0,2 1 0 0 0,2 2-1 0 0,1 0 1 0 0,9-5-46 0 0,2 10-352 0 0,-38 59 295 0 0,-12 280 993 0 0,17-239-983 0 0,-7-70 71 0 0,0 0-1 0 0,0 0 0 0 0,0 1 1 0 0,0-1-1 0 0,0 0 1 0 0,0 0-1 0 0,0 0 0 0 0,0 0 1 0 0,0 0-1 0 0,0 0 0 0 0,0 0 1 0 0,0-1-1 0 0,0 1 0 0 0,0 0 1 0 0,0-1-1 0 0,0 1 0 0 0,0 0 1 0 0,0-1-1 0 0,-1 1 0 0 0,1-1 1 0 0,0 0-1 0 0,0 1 0 0 0,0-1 1 0 0,-1 1-1 0 0,1-1 0 0 0,0 0 1 0 0,-1 0-1 0 0,1 0 0 0 0,0 1 1 0 0,-1-1-1 0 0,1 0 0 0 0,-1 0 1 0 0,1 0-1 0 0,-1 0 0 0 0,0 0 1 0 0,1 0-1 0 0,-1 0-23 0 0,4-4 81 0 0,78-140 593 0 0,-49 77-690 0 0,-19 41-2 0 0,0-1 4 0 0,0 1 0 0 0,2 0 0 0 0,2 1 0 0 0,0 1 0 0 0,17-18 14 0 0,-30 106-720 0 0,-24 88 727 0 0,16 154-1453 0 0,10-268-842 0 0,-1-15-4874 0 0,-6-18 2604 0 0</inkml:trace>
  <inkml:trace contextRef="#ctx0" brushRef="#br0" timeOffset="6620.474">2801 1278 2905 0 0,'0'0'1301'0'0,"0"0"37"0"0,0 0 226 0 0,0 0 205 0 0,0 0-64 0 0,0 0-287 0 0,-6 34-375 0 0,-15 104-326 0 0,9 6 842 0 0,3-104-1084 0 0,9-39-303 0 0,0-1 85 0 0,-7-15 1021 0 0,5-4-1242 0 0,1-1 1 0 0,2 0-1 0 0,-1 0 1 0 0,2 1-1 0 0,1-1 1 0 0,1 1-1 0 0,0 0 0 0 0,1-1 1 0 0,1 2-1 0 0,1-1 1 0 0,1 1-1 0 0,0 0 0 0 0,1 1 1 0 0,1 0-1 0 0,1 0 1 0 0,0 1-1 0 0,1 0 1 0 0,1 1-1 0 0,1 1 0 0 0,0 0 1 0 0,0 1-1 0 0,2 0 1 0 0,13-9-37 0 0,-18 13-21 0 0,1 0 1 0 0,0 1 0 0 0,0 0 0 0 0,1 1 0 0 0,0 0 0 0 0,0 1 0 0 0,1 0 0 0 0,-1 1 0 0 0,1 1 0 0 0,0 0-1 0 0,1 1 1 0 0,-1 1 0 0 0,9-1 20 0 0,-21 4-5 0 0,0 1 0 0 0,1 0 0 0 0,-1 0 0 0 0,-1 0 1 0 0,1 0-1 0 0,0 0 0 0 0,0 0 0 0 0,-1 0 0 0 0,1 1 0 0 0,-1-1 0 0 0,0 1 0 0 0,1-1 0 0 0,-1 1 0 0 0,0-1 0 0 0,-1 1 0 0 0,1 0 0 0 0,0-1 1 0 0,-1 1-1 0 0,0 0 0 0 0,1 0 0 0 0,-1-1 0 0 0,0 1 0 0 0,0 0 0 0 0,-1 0 0 0 0,1-1 0 0 0,-1 1 0 0 0,1 0 0 0 0,-1-1 0 0 0,0 1 0 0 0,0 0 0 0 0,0-1 1 0 0,0 1-1 0 0,0-1 0 0 0,-1 1 0 0 0,1-1 0 0 0,-2 1 5 0 0,-4 7-191 0 0,-1-1 0 0 0,0 0 0 0 0,0 0 1 0 0,-1-1-1 0 0,-1 0 0 0 0,1-1 0 0 0,-1 0 1 0 0,0 0-1 0 0,-1-1 0 0 0,0 0 0 0 0,0-1 0 0 0,0 0 1 0 0,0-1-1 0 0,-1 0 0 0 0,0-1 0 0 0,-9 1 191 0 0,-20 0-3509 0 0,13-4-1571 0 0,24 0 3906 0 0,-11 0-3910 0 0</inkml:trace>
  <inkml:trace contextRef="#ctx0" brushRef="#br0" timeOffset="7698.072">2097 442 3377 0 0,'0'0'877'0'0,"0"0"-163"0"0,0 0 159 0 0,0 0 282 0 0,0 0 120 0 0,0 0-35 0 0,0 0-57 0 0,0 0-29 0 0,0 0-14 0 0,0 0-30 0 0,0 0-166 0 0,0 0-185 0 0,18 1-126 0 0,125 2 865 0 0,209 0 65 0 0,-361-3 941 0 0,-13-10-2454 0 0,1-2 0 0 0,1-1-1 0 0,0 0 1 0 0,1-1 0 0 0,0-1-1 0 0,1-1 1 0 0,1-1-1 0 0,1 0 1 0 0,-10-14-50 0 0,16 11-1401 0 0,10 15-2964 0 0,1 1-3888 0 0,1 4-174 0 0</inkml:trace>
  <inkml:trace contextRef="#ctx0" brushRef="#br0" timeOffset="9390.032">3500 873 1872 0 0,'0'0'982'0'0,"0"0"-1"0"0,0 0 201 0 0,0 0 214 0 0,0 0 67 0 0,0 0-118 0 0,0 0-250 0 0,0 0-270 0 0,0 0-222 0 0,0 0-172 0 0,0 0-157 0 0,0 0-106 0 0,0 0-62 0 0,-22 4-45 0 0,-70 13-20 0 0,89-17-39 0 0,1 0-1 0 0,-1 1 0 0 0,1-1 1 0 0,-1 1-1 0 0,0 0 1 0 0,1 0-1 0 0,-1 0 0 0 0,1 0 1 0 0,0 0-1 0 0,-1 1 0 0 0,1-1 1 0 0,0 1-1 0 0,0-1 0 0 0,0 1 1 0 0,0 0-1 0 0,0 0 0 0 0,0 0 1 0 0,0 0-1 0 0,1 0 0 0 0,-1 0 1 0 0,1 1-1 0 0,0-1 1 0 0,-1 0-1 0 0,1 2-1 0 0,-4 6-22 0 0,-3 1-38 0 0,2 1 1 0 0,0-1-1 0 0,0 1 0 0 0,1 0 0 0 0,0 1 1 0 0,1-1-1 0 0,0 1 0 0 0,1 0 1 0 0,1 0-1 0 0,0 0 0 0 0,1 0 0 0 0,0 0 1 0 0,1 0-1 0 0,1 8 60 0 0,-1-18 1 0 0,0 0 0 0 0,1-1 1 0 0,0 1-1 0 0,0 0 0 0 0,0-1 1 0 0,0 1-1 0 0,0-1 0 0 0,0 1 1 0 0,1-1-1 0 0,-1 1 0 0 0,1-1 0 0 0,0 0 1 0 0,0 0-1 0 0,-1 0 0 0 0,1 0 1 0 0,1 0-1 0 0,-1 0 0 0 0,0-1 1 0 0,0 1-1 0 0,1-1 0 0 0,-1 1 0 0 0,1-1 1 0 0,-1 0-1 0 0,1 0 0 0 0,-1 0 1 0 0,1 0-1 0 0,0-1 0 0 0,-1 1 0 0 0,1-1 1 0 0,0 1-1 0 0,0-1 0 0 0,-1 0 1 0 0,1 0-1 0 0,0 0 0 0 0,0-1 1 0 0,0 1-2 0 0,5-1 134 0 0,0 0 1 0 0,-1 0-1 0 0,1-1 1 0 0,0 0-1 0 0,-1-1 1 0 0,0 1 0 0 0,1-1-1 0 0,-1-1 1 0 0,0 1-1 0 0,0-1 1 0 0,-1-1 0 0 0,2 0-135 0 0,14-18 171 0 0,-1 0 1 0 0,-1-1 0 0 0,-1-1-1 0 0,-1-1 1 0 0,-1-1 0 0 0,-2 0-1 0 0,0-1 1 0 0,-2-1 0 0 0,-1 0-1 0 0,-2-1 1 0 0,6-24-172 0 0,-5 16-821 0 0,-2 0 0 0 0,-1 0 0 0 0,-2-1 0 0 0,-2 0 0 0 0,-1 0 0 0 0,-3-1 0 0 0,-3-31 821 0 0,4 66-165 0 0,-1 0 0 0 0,0 0-1 0 0,0-1 1 0 0,-1 1 0 0 0,0 0-1 0 0,0 0 1 0 0,0 0-1 0 0,0 0 1 0 0,-1 0 0 0 0,0 0-1 0 0,0 0 1 0 0,0 1 0 0 0,0-1-1 0 0,-1 1 1 0 0,0-1 0 0 0,0 1-1 0 0,0 0 1 0 0,0 0-1 0 0,-1 0 1 0 0,0 1 0 0 0,0-1-1 0 0,0 1 1 0 0,0 0 0 0 0,0 0-1 0 0,0 0 1 0 0,-1 1-1 0 0,0-1 1 0 0,-3 0 165 0 0,1 3-13 0 0,0 0 0 0 0,1 1 0 0 0,-1 0 0 0 0,0 0 0 0 0,0 0 0 0 0,0 1 0 0 0,1 0 0 0 0,-1 0 0 0 0,1 1 0 0 0,0 0 0 0 0,-1 0 0 0 0,1 0 0 0 0,0 1 0 0 0,1 0 0 0 0,-1 0 0 0 0,1 0 0 0 0,0 1 0 0 0,0 0 0 0 0,0 0 0 0 0,1 0 0 0 0,-4 5 13 0 0,-3 5 222 0 0,0 1 0 0 0,1 0 0 0 0,0 1 0 0 0,2 0 0 0 0,0 0-1 0 0,1 1 1 0 0,-2 7-222 0 0,2-4 335 0 0,2 0-1 0 0,0 1 1 0 0,1-1-1 0 0,2 1 0 0 0,0 0 1 0 0,1 0-1 0 0,1 0 1 0 0,1-1-1 0 0,1 1 0 0 0,1 0 1 0 0,1 0-1 0 0,0-1 1 0 0,2 0-1 0 0,1 0 0 0 0,0-1 1 0 0,2 1-1 0 0,0-2 1 0 0,1 1-1 0 0,1-1 0 0 0,13 16-334 0 0,111 122 1378 0 0,-60-87-2645 0 0,-73-69 848 0 0,-2-1-6418 0 0,0 0 841 0 0</inkml:trace>
  <inkml:trace contextRef="#ctx0" brushRef="#br0" timeOffset="9801.894">4049 402 9394 0 0,'0'0'552'0'0,"0"0"-344"0"0,0 0 154 0 0,0 0 435 0 0,0 0 250 0 0,0 0 44 0 0,0 0-106 0 0,0 0-235 0 0,0 0-202 0 0,-14 32-136 0 0,-43 102-109 0 0,23-28 236 0 0,25-45-348 0 0,2-1 0 0 0,3 1 1 0 0,4 58-192 0 0,0-86 26 0 0,0-31-2 0 0,0 1 1 0 0,0 0-1 0 0,0-1 1 0 0,1 1-1 0 0,-1 0 1 0 0,1-1 0 0 0,0 1-1 0 0,0-1 1 0 0,0 1-1 0 0,0-1 1 0 0,0 1-1 0 0,0-1 1 0 0,1 0-1 0 0,-1 0 1 0 0,1 0-1 0 0,0 0 1 0 0,-1 0-1 0 0,1 0 1 0 0,0 0 0 0 0,0 0-1 0 0,0 0 1 0 0,0-1-1 0 0,1 1 1 0 0,-1-1-1 0 0,0 0 1 0 0,1 0-1 0 0,-1 0 1 0 0,1 0-1 0 0,-1 0 1 0 0,1 0-1 0 0,-1-1 1 0 0,1 1-1 0 0,0-1 1 0 0,-1 0 0 0 0,1 1-1 0 0,0-1 1 0 0,-1-1-1 0 0,1 1 1 0 0,0 0-1 0 0,1-1-24 0 0,107-29 888 0 0,-110 30-911 0 0,36-28-1019 0 0,-30-3-8120 0 0,-7 20 2490 0 0,0 7 4114 0 0</inkml:trace>
  <inkml:trace contextRef="#ctx0" brushRef="#br0" timeOffset="10051.023">3675 703 6001 0 0,'0'0'1138'0'0,"0"0"-58"0"0,0 0 259 0 0,0 0 169 0 0,0 0-51 0 0,0 0-236 0 0,0 0-215 0 0,0 0-178 0 0,32 0-160 0 0,101-3-173 0 0,100-2-2468 0 0,-186 2-2030 0 0,-14-1-2526 0 0,-18 1 2293 0 0</inkml:trace>
</inkml:ink>
</file>

<file path=ppt/ink/ink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2:17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1 689 8642 0 0,'0'0'796'0'0,"0"0"-455"0"0,0 0 122 0 0,0 0 400 0 0,0 0 237 0 0,0 0 11 0 0,0 0-192 0 0,0 0-216 0 0,0 0-130 0 0,0 0-106 0 0,0 0-71 0 0,0 0-76 0 0,32 0-74 0 0,103 2-56 0 0,22-15-362 0 0,-128 8-825 0 0,-3 0-2581 0 0,-9 4-4776 0 0,-15 1 4325 0 0</inkml:trace>
  <inkml:trace contextRef="#ctx0" brushRef="#br0" timeOffset="180.345">51 913 1192 0 0,'0'0'1665'0'0,"0"0"15"0"0,0 0 32 0 0,0 0 25 0 0,0 0-233 0 0,0 0-272 0 0,0 0-312 0 0,0 0-255 0 0,0 0-201 0 0,0 0-184 0 0,186 15-160 0 0,-155-22-152 0 0,0 3-152 0 0,2-3-328 0 0,-1 3-457 0 0,1-3-839 0 0,-13 7-1449 0 0,-7-4-3152 0 0</inkml:trace>
  <inkml:trace contextRef="#ctx0" brushRef="#br0" timeOffset="4365.879">1109 287 1704 0 0,'0'0'1545'0'0,"0"0"-641"0"0,0 0-260 0 0,0 0 79 0 0,0 0 156 0 0,0 0 97 0 0,0 0 56 0 0,0 0-48 0 0,0 0-90 0 0,0 0-66 0 0,0 0-125 0 0,0 0-112 0 0,0 0-79 0 0,0 27-64 0 0,0 172 668 0 0,4-48-457 0 0,1-96-1017 0 0,-3 0 1 0 0,-2 0-1 0 0,-3 0 1 0 0,-2 0-1 0 0,-3-1 0 0 0,-2 1 1 0 0,-4 8 357 0 0,-1-26-2647 0 0,5-14-5151 0 0,9-19 5604 0 0</inkml:trace>
  <inkml:trace contextRef="#ctx0" brushRef="#br0" timeOffset="4682.232">608 350 0 0 0,'0'0'549'0'0,"0"0"208"0"0,0 0 208 0 0,0 0 339 0 0,0 0 350 0 0,0 0 191 0 0,0 0-64 0 0,0 0-206 0 0,0 0-274 0 0,0 0-209 0 0,34-3-173 0 0,106-11-162 0 0,305-33 1653 0 0,-267 41-4879 0 0,-149 15-861 0 0,-22 12-4522 0 0,-7-14 4594 0 0</inkml:trace>
  <inkml:trace contextRef="#ctx0" brushRef="#br0" timeOffset="4965.768">667 1178 8866 0 0,'0'0'1257'0'0,"0"0"-255"0"0,0 0-51 0 0,0 0 146 0 0,0 0 88 0 0,0 0-97 0 0,0 0-176 0 0,0 0-205 0 0,0 0-158 0 0,0 0-99 0 0,0 0-107 0 0,0 0-81 0 0,0 0-47 0 0,37-8-46 0 0,118-28-35 0 0,97-8-172 0 0,-43 16-5855 0 0,-144 23-1680 0 0,-46 1 1890 0 0</inkml:trace>
  <inkml:trace contextRef="#ctx0" brushRef="#br0" timeOffset="5432.047">1453 1226 1608 0 0,'0'0'1037'0'0,"0"0"-89"0"0,0 0-33 0 0,0 0 68 0 0,0 0-7 0 0,0 0-151 0 0,0 0-185 0 0,0 0-204 0 0,0 0-143 0 0,0 0-51 0 0,-8 31-11 0 0,-26 92 28 0 0,19-86 578 0 0,4-41 2833 0 0,9-25-2942 0 0,2 22-373 0 0,5-22-51 0 0,1 0 0 0 0,1 0-1 0 0,1 1 1 0 0,1 0 0 0 0,2 0 0 0 0,1 1 0 0 0,1 1-1 0 0,1 0 1 0 0,1 1 0 0 0,2 0 0 0 0,0 1-1 0 0,1 1 1 0 0,10-8-304 0 0,-19 18 50 0 0,1 1 0 0 0,0-1 0 0 0,1 2-1 0 0,0-1 1 0 0,0 2 0 0 0,1-1 0 0 0,1 2 0 0 0,0 0-1 0 0,0 0 1 0 0,1 1 0 0 0,0 1 0 0 0,0 0 0 0 0,1 1 0 0 0,1 0-50 0 0,-15 5-7 0 0,1 0 0 0 0,-1 1 0 0 0,1-1 1 0 0,-1 1-1 0 0,0-1 0 0 0,1 1 0 0 0,-1 0 1 0 0,1-1-1 0 0,-1 1 0 0 0,1 0 1 0 0,-1 0-1 0 0,1 0 0 0 0,-1 0 0 0 0,1 0 1 0 0,-1 0-1 0 0,1 1 0 0 0,-1-1 0 0 0,1 0 1 0 0,-1 1-1 0 0,0-1 0 0 0,1 1 1 0 0,-1 0-1 0 0,0-1 0 0 0,1 1 0 0 0,-1 0 1 0 0,0 0-1 0 0,0 0 0 0 0,0 0 1 0 0,1 0-1 0 0,-1 0 0 0 0,0 0 0 0 0,-1 0 1 0 0,1 0-1 0 0,0 1 0 0 0,0-1 0 0 0,0 0 1 0 0,-1 0-1 0 0,1 1 0 0 0,0-1 1 0 0,-1 1-1 0 0,0-1 0 0 0,1 0 0 0 0,-1 1 1 0 0,0-1-1 0 0,1 1 0 0 0,-1-1 0 0 0,0 1 7 0 0,0 6-8 0 0,0 0-1 0 0,-1 0 1 0 0,0 0-1 0 0,0 0 1 0 0,-1 0-1 0 0,0-1 1 0 0,0 1-1 0 0,-1 0 1 0 0,0-1-1 0 0,0 0 1 0 0,-1 0-1 0 0,1 0 1 0 0,-2 0-1 0 0,1 0 1 0 0,-1-1-1 0 0,0 0 1 0 0,0 0-1 0 0,-1 0 1 0 0,0 0-1 0 0,0-1 1 0 0,-2 1 8 0 0,-6 6-425 0 0,-1-2 1 0 0,0 0-1 0 0,-1 0 1 0 0,0-1-1 0 0,0-2 1 0 0,-1 1-1 0 0,1-2 1 0 0,-2 0-1 0 0,-1 0 425 0 0,-33 0-4221 0 0,22-12-5192 0 0,25 3 7733 0 0</inkml:trace>
  <inkml:trace contextRef="#ctx0" brushRef="#br0" timeOffset="6333.674">1871 1009 3617 0 0,'0'0'1229'0'0,"0"0"-231"0"0,0 0 133 0 0,0 0 292 0 0,0 0 90 0 0,0 0-108 0 0,0 0-249 0 0,0 0-236 0 0,0 0-121 0 0,0 0-43 0 0,0 0-54 0 0,0 0-98 0 0,15-20-92 0 0,72-97 208 0 0,33-40 62 0 0,-50 42-1109 0 0,-70 115 295 0 0,1 0 0 0 0,-1-1 0 0 0,1 1 0 0 0,-1 0 0 0 0,0-1 0 0 0,1 1 1 0 0,-1 0-1 0 0,0-1 0 0 0,1 1 0 0 0,-1-1 0 0 0,0 1 0 0 0,0-1 0 0 0,1 1 0 0 0,-1-1 0 0 0,0 1 0 0 0,0 0 1 0 0,0-1-1 0 0,0 0 0 0 0,0 1 0 0 0,0-1 0 0 0,0 1 0 0 0,0-1 0 0 0,0 1 0 0 0,0-1 0 0 0,0 1 0 0 0,0-1 1 0 0,0 1-1 0 0,0-1 0 0 0,0 1 0 0 0,0-1 0 0 0,0 1 0 0 0,-1-1 0 0 0,1 1 0 0 0,0 0 0 0 0,0-1 0 0 0,-1 1 1 0 0,1-1-1 0 0,0 1 0 0 0,-1 0 0 0 0,1-1 0 0 0,0 1 0 0 0,-1-1 0 0 0,1 1 0 0 0,-1 0 0 0 0,1 0 0 0 0,-1-1 1 0 0,1 1-1 0 0,0 0 0 0 0,-1 0 0 0 0,1-1 0 0 0,-1 1 0 0 0,1 0 0 0 0,-1 0 0 0 0,1 0 0 0 0,-1 0 0 0 0,1 0 1 0 0,-1 0-1 0 0,1 0 0 0 0,-1 0 0 0 0,1 0 0 0 0,-1 0 0 0 0,1 0 0 0 0,-1 0 32 0 0,-32 16-2031 0 0,21-4 1964 0 0,0 0-1 0 0,0 0 1 0 0,1 2 0 0 0,1-1-1 0 0,0 1 1 0 0,1 1 0 0 0,0 0-1 0 0,2 0 1 0 0,-1 1-1 0 0,2 0 1 0 0,0 0 0 0 0,1 0-1 0 0,1 1 1 0 0,0-1 0 0 0,1 1-1 0 0,1 0 1 0 0,1 1 0 0 0,0 15 67 0 0,2-28 52 0 0,-1 0 1 0 0,1 0-1 0 0,0 0 1 0 0,0 0-1 0 0,1-1 1 0 0,-1 1-1 0 0,1 0 0 0 0,0-1 1 0 0,1 0-1 0 0,-1 1 1 0 0,1-1-1 0 0,0 0 1 0 0,0 0-1 0 0,0 0 1 0 0,0-1-1 0 0,1 1 1 0 0,-1-1-1 0 0,1 0 1 0 0,0 0-1 0 0,0 0 1 0 0,0 0-1 0 0,0-1 1 0 0,1 1-1 0 0,-1-1 0 0 0,1 0 1 0 0,-1-1-1 0 0,1 1 1 0 0,0-1-1 0 0,0 0 1 0 0,0 0-1 0 0,0 0 1 0 0,1-1-53 0 0,8 0 208 0 0,-5 1-77 0 0,0 0 0 0 0,0-1 0 0 0,0 0 0 0 0,0-1-1 0 0,-1 0 1 0 0,1 0 0 0 0,0-1 0 0 0,-1 0 0 0 0,1-1 0 0 0,-1 1-1 0 0,1-2 1 0 0,-1 1 0 0 0,0-1 0 0 0,-1-1 0 0 0,6-2-131 0 0,3-9 34 0 0,0 0 0 0 0,0 0 0 0 0,-2-2 0 0 0,0 0 0 0 0,-1 0 0 0 0,-1-2 1 0 0,0 1-1 0 0,-2-1 0 0 0,6-16-34 0 0,-8 20-147 0 0,-8 16-43 0 0,-1 1 0 0 0,1-1-1 0 0,-1 0 1 0 0,1 0 0 0 0,0 0 0 0 0,-1 0 0 0 0,1 0 0 0 0,-1 0 0 0 0,1-1-1 0 0,0 1 1 0 0,-1 0 0 0 0,1 0 0 0 0,-1 0 0 0 0,1 0 0 0 0,0 0-1 0 0,-1 0 1 0 0,1-1 0 0 0,0 1 0 0 0,-1 0 0 0 0,1 0 0 0 0,0-1 0 0 0,-1 1-1 0 0,1 0 1 0 0,0-1 0 0 0,-1 1 0 0 0,1 0 0 0 0,0-1 0 0 0,0 1-1 0 0,-1 0 1 0 0,1-1 0 0 0,0 1 0 0 0,0 0 0 0 0,0-1 0 0 0,0 1 0 0 0,0-1-1 0 0,-1 1 191 0 0,-3 7-137 0 0,-1 1 0 0 0,1 0 0 0 0,0-1 0 0 0,1 1 0 0 0,0 1 0 0 0,0-1 0 0 0,1 0 0 0 0,0 1 0 0 0,0-1 0 0 0,1 1 0 0 0,0 0 0 0 0,0 3 137 0 0,1-9 78 0 0,0 0 1 0 0,0 0-1 0 0,1 1 1 0 0,-1-1 0 0 0,1 0-1 0 0,-1 0 1 0 0,1 0-1 0 0,0 0 1 0 0,0 0-1 0 0,0 0 1 0 0,1 0-1 0 0,-1-1 1 0 0,1 1-1 0 0,0 0 1 0 0,-1-1 0 0 0,1 1-1 0 0,0-1 1 0 0,0 0-1 0 0,1 1 1 0 0,-1-1-1 0 0,0 0 1 0 0,1 0-1 0 0,-1-1 1 0 0,1 1-1 0 0,0 0 1 0 0,0-1-1 0 0,-1 1 1 0 0,1-1 0 0 0,0 0-1 0 0,0 0 1 0 0,0 0-1 0 0,0-1 1 0 0,1 1-1 0 0,-1-1 1 0 0,0 0-1 0 0,0 1-78 0 0,5 0 264 0 0,0 0 0 0 0,0-1 0 0 0,0 0 0 0 0,0 0 0 0 0,0-1 0 0 0,0 1 0 0 0,0-2 0 0 0,0 1 0 0 0,0-1 0 0 0,0-1 0 0 0,-1 1 0 0 0,1-1 0 0 0,-1 0 0 0 0,1-1 0 0 0,-1 0 0 0 0,0 0 0 0 0,1-2-264 0 0,7-7 174 0 0,-1 0 1 0 0,0-1-1 0 0,-1-1 1 0 0,0 0-1 0 0,-2-1 0 0 0,0 0 1 0 0,0 0-1 0 0,-2-1 1 0 0,6-14-175 0 0,-9 18-39 0 0,-1-1-1 0 0,-1 1 1 0 0,0-1 0 0 0,-1 0 0 0 0,0 0 0 0 0,-1 0 0 0 0,-1-1 0 0 0,0 1 0 0 0,-1 0-1 0 0,-1-1 1 0 0,0 1 0 0 0,-1 0 0 0 0,0 0 0 0 0,-1 0 0 0 0,-2-4 39 0 0,5 17-24 0 0,0-1 0 0 0,-1 1-1 0 0,1 0 1 0 0,-1-1 0 0 0,1 1 0 0 0,-1 0 0 0 0,1 0 0 0 0,-1-1-1 0 0,0 1 1 0 0,1 0 0 0 0,-1 0 0 0 0,0 0 0 0 0,0 0 0 0 0,0 0-1 0 0,0 0 1 0 0,0 0 0 0 0,0 0 0 0 0,0 0 0 0 0,0 0 0 0 0,-1 1-1 0 0,1-1 1 0 0,0 0 0 0 0,0 1 0 0 0,-1-1 0 0 0,1 1 0 0 0,0 0 0 0 0,-1-1-1 0 0,1 1 1 0 0,0 0 0 0 0,-1 0 0 0 0,1-1 0 0 0,-1 1 0 0 0,1 0-1 0 0,0 1 1 0 0,-1-1 0 0 0,1 0 0 0 0,0 0 0 0 0,-1 1 0 0 0,1-1-1 0 0,0 0 1 0 0,-1 1 0 0 0,1-1 0 0 0,0 1 0 0 0,0 0 0 0 0,-1-1-1 0 0,1 1 1 0 0,0 0 0 0 0,0 0 0 0 0,0 0 0 0 0,0 0 0 0 0,0 0 0 0 0,0 0-1 0 0,0 0 1 0 0,0 0 0 0 0,1 0 0 0 0,-1 0 0 0 0,0 1 0 0 0,1-1-1 0 0,-1 0 1 0 0,0 1 24 0 0,-65 148-295 0 0,58-131 235 0 0,2 1 0 0 0,1 1 0 0 0,0-1 0 0 0,2 1 0 0 0,0 0 0 0 0,1 0 0 0 0,1 0 0 0 0,1 0 0 0 0,1 0 0 0 0,2 4 60 0 0,28 66-9032 0 0,-24-82 3904 0 0</inkml:trace>
  <inkml:trace contextRef="#ctx0" brushRef="#br0" timeOffset="6601.69">2806 1050 2120 0 0,'0'0'2161'0'0,"0"0"-797"0"0,0 0-140 0 0,0 0 199 0 0,0 0 75 0 0,0 0-214 0 0,0 0-322 0 0,0 0-321 0 0,0 0-263 0 0,0 0-170 0 0,-11 33-84 0 0,-37 105-53 0 0,10-11-390 0 0,37-119 272 0 0,0 1-1712 0 0,-1-4-7095 0 0,2-5 6375 0 0</inkml:trace>
  <inkml:trace contextRef="#ctx0" brushRef="#br0" timeOffset="6850.966">2751 958 3153 0 0,'0'0'1392'0'0,"0"0"-699"0"0,0 0-84 0 0,0 0 303 0 0,0 0 145 0 0,0 0-30 0 0,0 0-91 0 0,0 0-110 0 0,0 0-47 0 0,0 0-30 0 0,0 0-75 0 0,0 0-122 0 0,0 0-152 0 0,24 6-132 0 0,73 22-124 0 0,-23-15-417 0 0,-52-13-2484 0 0,-22 0 1017 0 0,0 0-913 0 0,0 0-836 0 0,0 0 230 0 0</inkml:trace>
  <inkml:trace contextRef="#ctx0" brushRef="#br0" timeOffset="7103.387">2670 1182 2200 0 0,'0'0'2385'0'0,"0"0"-529"0"0,0 0-159 0 0,0 0-105 0 0,0 0-296 0 0,0 0-383 0 0,197-29-201 0 0,-165 25-240 0 0,-3-3-184 0 0,0 3-160 0 0,-5 0-264 0 0,2-3-336 0 0,-6 3-480 0 0,-3 1-649 0 0,-6-5-1207 0 0,-4 8-2113 0 0,-3-3 2272 0 0</inkml:trace>
  <inkml:trace contextRef="#ctx0" brushRef="#br0" timeOffset="7485.888">1989 254 7066 0 0,'0'0'1049'0'0,"0"0"-485"0"0,0 0 47 0 0,0 0 415 0 0,0 0 248 0 0,0 0-8 0 0,0 0-172 0 0,0 0-165 0 0,31-6-87 0 0,98-19-73 0 0,262-24 1941 0 0,-347 48-1696 0 0,-70-13 363 0 0,-72-19-1098 0 0,89 30-256 0 0,0 0-1 0 0,1 0 1 0 0,-1-1 0 0 0,1-1-1 0 0,0 1 1 0 0,0-1 0 0 0,1 0-1 0 0,-1-1 1 0 0,1 0 0 0 0,0 0-1 0 0,0-1 1 0 0,1 0 0 0 0,0 0-1 0 0,0 0 1 0 0,1-1 0 0 0,-1-2-23 0 0,7 9-206 0 0,-1-1 1 0 0,1 0-1 0 0,0 1 1 0 0,0-1-1 0 0,1 1 1 0 0,-1-1-1 0 0,0 1 1 0 0,0-1 0 0 0,1 1-1 0 0,-1 0 1 0 0,1-1-1 0 0,-1 1 1 0 0,1 0-1 0 0,-1 0 1 0 0,1 0-1 0 0,0 1 1 0 0,0-1-1 0 0,-1 0 1 0 0,1 1-1 0 0,0-1 1 0 0,0 1-1 0 0,0-1 1 0 0,0 1-1 0 0,-1 0 1 0 0,1 0 0 0 0,0 0-1 0 0,0 0 1 0 0,0 0-1 0 0,0 0 1 0 0,0 0-1 0 0,1 1 206 0 0,5-2-1637 0 0,11-2-3904 0 0,-4 2-3144 0 0</inkml:trace>
  <inkml:trace contextRef="#ctx0" brushRef="#br0" timeOffset="7785.367">2989 715 9602 0 0,'0'0'1248'0'0,"0"0"-345"0"0,0 0-4 0 0,0 0 275 0 0,0 0 194 0 0,0 0-88 0 0,0 0-293 0 0,0 0-279 0 0,0 0-208 0 0,0 0-141 0 0,0 0-108 0 0,0 0-106 0 0,0 0-49 0 0,25 1-62 0 0,121 5-264 0 0,-104-6-1997 0 0,-14 0-6976 0 0,-21 0 1309 0 0</inkml:trace>
  <inkml:trace contextRef="#ctx0" brushRef="#br0" timeOffset="8218.15">3523 350 3313 0 0,'0'0'691'0'0,"0"0"-62"0"0,0 0 414 0 0,0 0 529 0 0,0 0 267 0 0,0 0-73 0 0,0 0-256 0 0,0 0-305 0 0,0 0-217 0 0,0 0-150 0 0,0 0-133 0 0,0 0-75 0 0,4 28-98 0 0,12 87-96 0 0,0 89 522 0 0,5 67-1428 0 0,-37-216-1203 0 0,2-44-2075 0 0,-6-6-4252 0 0,13-5 4076 0 0,5 0 3084 0 0</inkml:trace>
  <inkml:trace contextRef="#ctx0" brushRef="#br0" timeOffset="8496.86">3211 310 8090 0 0,'0'0'637'0'0,"0"0"-214"0"0,0 0 104 0 0,0 0 412 0 0,0 0 348 0 0,0 0 130 0 0,0 0-59 0 0,0 0-186 0 0,0 0-161 0 0,0 0-139 0 0,0 0-126 0 0,0 0-85 0 0,0 0-47 0 0,35 8-25 0 0,109 24-29 0 0,-3-16 814 0 0,-105-17-1149 0 0,142-6 189 0 0,-103 3-984 0 0,-44 4-4046 0 0,-35 5-5422 0 0,0 1 2346 0 0</inkml:trace>
  <inkml:trace contextRef="#ctx0" brushRef="#br0" timeOffset="8733.912">3189 1042 2881 0 0,'0'0'2808'0'0,"0"0"-1023"0"0,0 0-61 0 0,0 0 359 0 0,0 0 107 0 0,0 0-298 0 0,0 0-447 0 0,0 0-400 0 0,0 0-285 0 0,0 0-196 0 0,0 0-158 0 0,37 1-129 0 0,115 0-98 0 0,-35-14-23 0 0,-25-4-323 0 0,16-2-2220 0 0,-35 10-5665 0 0,-55 6-985 0 0</inkml:trace>
  <inkml:trace contextRef="#ctx0" brushRef="#br0" timeOffset="9165.892">3839 1230 2953 0 0,'0'0'1893'0'0,"0"0"-1326"0"0,0 0-308 0 0,0 0 182 0 0,0 0 182 0 0,0 0 87 0 0,0 0-20 0 0,0 0-81 0 0,0 0-51 0 0,0 0 21 0 0,0 0 49 0 0,0 0 76 0 0,0 0 118 0 0,-4 18 123 0 0,-15 53 36 0 0,10-58 1812 0 0,-3-34-1890 0 0,12 21-803 0 0,-1-13 102 0 0,-1 0-1 0 0,2 0 1 0 0,0 0-1 0 0,0 0 1 0 0,1 1-1 0 0,1-1 1 0 0,0 0-1 0 0,0 0 1 0 0,2 1-1 0 0,-1-1 1 0 0,5-8-202 0 0,1 0 51 0 0,1 1-1 0 0,0 0 1 0 0,1 0 0 0 0,2 1-1 0 0,-1 0 1 0 0,2 2 0 0 0,1-1-1 0 0,0 2 1 0 0,1 0 0 0 0,4-2-51 0 0,-13 12-14 0 0,-1 1 1 0 0,2 0 0 0 0,-1 0-1 0 0,1 1 1 0 0,-1 0 0 0 0,1 0-1 0 0,0 0 1 0 0,0 1 0 0 0,1 1-1 0 0,-1-1 1 0 0,1 2 0 0 0,-1-1-1 0 0,1 1 1 0 0,0 0 0 0 0,-1 1-1 0 0,1 0 1 0 0,7 1 13 0 0,-13 1-16 0 0,-1 1 1 0 0,1 1-1 0 0,-1-1 0 0 0,0 0 1 0 0,0 1-1 0 0,0-1 0 0 0,0 1 1 0 0,0-1-1 0 0,-1 1 0 0 0,1 0 1 0 0,-1 0-1 0 0,0 0 0 0 0,-1 0 1 0 0,1 0-1 0 0,0 0 0 0 0,-1 0 1 0 0,0 0-1 0 0,0 0 0 0 0,0 0 1 0 0,-1 0-1 0 0,1-1 0 0 0,-1 1 1 0 0,0 0-1 0 0,-1 2 16 0 0,1 0-49 0 0,0 0 1 0 0,-1-1-1 0 0,0 1 1 0 0,0 0-1 0 0,-1-1 0 0 0,1 1 1 0 0,-1-1-1 0 0,0 0 1 0 0,0 0-1 0 0,-1 0 0 0 0,0-1 1 0 0,0 1-1 0 0,0-1 1 0 0,0 0-1 0 0,-1 0 0 0 0,1 0 1 0 0,-1 0-1 0 0,0-1 1 0 0,0 0-1 0 0,0 0 1 0 0,-1 0-1 0 0,1-1 0 0 0,-3 1 49 0 0,-39 12-3185 0 0,1-10-3865 0 0,33-5 2766 0 0,4 0 42 0 0</inkml:trace>
  <inkml:trace contextRef="#ctx0" brushRef="#br0" timeOffset="10114.003">4101 854 2248 0 0,'0'0'1690'0'0,"0"0"-462"0"0,0 0 133 0 0,0 0 384 0 0,0 0 168 0 0,0 0-146 0 0,0 0-248 0 0,0 0-258 0 0,0 0-226 0 0,0 0-170 0 0,0 0-120 0 0,0 0-73 0 0,0 0-60 0 0,28-10-50 0 0,91-34-74 0 0,-62 10 271 0 0,-48 27-779 0 0,-1 0 1 0 0,1-1 0 0 0,-1 0 0 0 0,-1-1 0 0 0,1 0-1 0 0,-2 0 1 0 0,1-1 0 0 0,-1 1 0 0 0,0-1-1 0 0,-1 0 1 0 0,-1-1 0 0 0,1 0 0 0 0,-1 1-1 0 0,-1-1 1 0 0,0 0 0 0 0,-1-1 0 0 0,0 1-1 0 0,-1 0 1 0 0,0-1 0 0 0,-1 1 0 0 0,0-2 19 0 0,-1 11-72 0 0,0 1-1 0 0,0 0 1 0 0,0 0 0 0 0,-1 0 0 0 0,1-1 0 0 0,-1 1 0 0 0,1 0 0 0 0,0 1 0 0 0,-1-1 0 0 0,0 0 0 0 0,1 0 0 0 0,-1 1 0 0 0,1-1 0 0 0,-1 1-1 0 0,0-1 1 0 0,0 1 0 0 0,1 0 0 0 0,-1-1 0 0 0,0 1 0 0 0,1 0 0 0 0,-1 0 0 0 0,0 0 0 0 0,0 1 0 0 0,1-1 0 0 0,-1 0 0 0 0,0 1 0 0 0,1-1-1 0 0,-1 1 1 0 0,0-1 0 0 0,1 1 0 0 0,-1 0 0 0 0,1 0 0 0 0,-1 0 0 0 0,1 0 0 0 0,-1 0 0 0 0,1 0 0 0 0,0 0 0 0 0,-1 0 0 0 0,1 0 0 0 0,0 1-1 0 0,0-1 1 0 0,0 0 0 0 0,0 1 72 0 0,-9 7-13 0 0,1 0-1 0 0,1 0 0 0 0,0 1 0 0 0,0 0 1 0 0,1 1-1 0 0,0-1 0 0 0,1 1 0 0 0,0 1 1 0 0,1-1-1 0 0,0 1 0 0 0,1 0 1 0 0,0 0-1 0 0,1 0 0 0 0,0 0 0 0 0,1 1 1 0 0,0-1-1 0 0,1 6 14 0 0,1-13 58 0 0,-1 0 0 0 0,1-1 1 0 0,0 1-1 0 0,1 0 0 0 0,-1 0 0 0 0,1-1 0 0 0,0 1 1 0 0,0-1-1 0 0,1 1 0 0 0,-1-1 0 0 0,1 1 0 0 0,0-1 1 0 0,0 0-1 0 0,0 0 0 0 0,1 0 0 0 0,-1 0 0 0 0,1 0 1 0 0,0-1-1 0 0,0 1 0 0 0,1-1 0 0 0,-1 0 0 0 0,1 0 1 0 0,-1 0-1 0 0,1 0 0 0 0,0 0 0 0 0,0-1 0 0 0,0 0 1 0 0,1 1-59 0 0,2-2 90 0 0,0 0 1 0 0,0-1 0 0 0,-1 1 0 0 0,1-1-1 0 0,0-1 1 0 0,0 1 0 0 0,0-1 0 0 0,0-1 0 0 0,0 1-1 0 0,-1-1 1 0 0,1 0 0 0 0,-1 0 0 0 0,1-1 0 0 0,-1 0-1 0 0,0 0 1 0 0,0 0 0 0 0,0-1 0 0 0,0 0-1 0 0,-1 0 1 0 0,0-1 0 0 0,1 1 0 0 0,-2-1 0 0 0,1 0-1 0 0,0-1 1 0 0,-1 1 0 0 0,0-1 0 0 0,-1 0-1 0 0,2-2-90 0 0,40-50-301 0 0,-44 58 188 0 0,-1 0-21 0 0,0 0-51 0 0,0 0-106 0 0,-33 33-1545 0 0,29-29 1812 0 0,1-1 0 0 0,-1 1-1 0 0,1 0 1 0 0,0 0 0 0 0,0 0 0 0 0,1 1 0 0 0,-1-1 0 0 0,1 1-1 0 0,0-1 1 0 0,0 1 0 0 0,0 0 0 0 0,1 0 0 0 0,0-1 0 0 0,0 1-1 0 0,0 0 1 0 0,0 0 0 0 0,1 0 0 0 0,0 0 0 0 0,0 1 0 0 0,0-1-1 0 0,1 0 1 0 0,0 0 0 0 0,0 0 0 0 0,0-1 0 0 0,1 5 24 0 0,4-6 147 0 0,0 0 0 0 0,0 0 0 0 0,0-1 0 0 0,0 0 0 0 0,0 0 0 0 0,1-1 1 0 0,-1 0-1 0 0,1 0 0 0 0,-1 0 0 0 0,0-1 0 0 0,1 0 0 0 0,-1 0 0 0 0,1-1 0 0 0,-1 1 0 0 0,1-2 1 0 0,-1 1-148 0 0,5-2 145 0 0,-1 0 1 0 0,1-1-1 0 0,-1-1 1 0 0,0 1 0 0 0,0-2-1 0 0,0 1 1 0 0,-1-1 0 0 0,0-1-1 0 0,0 0 1 0 0,-1 0-1 0 0,0-1 1 0 0,5-5-146 0 0,20-16 248 0 0,6-2-126 0 0,-24 21-117 0 0,0-1 1 0 0,0-1 0 0 0,-1-1 0 0 0,-1 0 0 0 0,0 0-1 0 0,0-2 1 0 0,-2 1 0 0 0,0-1 0 0 0,-1-1 0 0 0,2-4-6 0 0,11-58-391 0 0,-25 78 356 0 0,1-1-1 0 0,-1 0 1 0 0,0 0 0 0 0,1 1-1 0 0,-1-1 1 0 0,0 1 0 0 0,0-1 0 0 0,0 1-1 0 0,1 0 1 0 0,-1 0 0 0 0,0 0-1 0 0,0 0 1 0 0,1 0 0 0 0,-1 0 0 0 0,0 0-1 0 0,0 1 1 0 0,0-1 0 0 0,1 0-1 0 0,-1 1 1 0 0,0 0 0 0 0,1-1-1 0 0,-1 1 1 0 0,0 0 0 0 0,1 0 0 0 0,-1 0-1 0 0,1 0 1 0 0,-1 0 0 0 0,1 0-1 0 0,0 0 1 0 0,-1 1 35 0 0,-16 11-86 0 0,0 0 0 0 0,1 1 0 0 0,1 0 0 0 0,0 2 0 0 0,1 0 0 0 0,1 0 0 0 0,-8 13 86 0 0,17-23-70 0 0,0 1-1 0 0,1 0 0 0 0,0 0 0 0 0,0 1 1 0 0,1-1-1 0 0,0 1 0 0 0,0 0 1 0 0,1 0-1 0 0,0 0 0 0 0,0 0 0 0 0,1 0 1 0 0,0 0-1 0 0,0 0 0 0 0,1 1 0 0 0,0-1 1 0 0,0 0-1 0 0,1 0 0 0 0,1 0 0 0 0,-1 1 1 0 0,1-1-1 0 0,2 5 71 0 0,31 37-3560 0 0,-4-26-4773 0 0,-25-20 1794 0 0</inkml:trace>
  <inkml:trace contextRef="#ctx0" brushRef="#br0" timeOffset="10825.941">4925 899 1920 0 0,'0'0'2606'0'0,"0"0"-689"0"0,0 0-304 0 0,0 0 9 0 0,0 0-60 0 0,0 0-170 0 0,0 0-274 0 0,0 0-258 0 0,0 0-140 0 0,0 0 5 0 0,0 0 20 0 0,0 0-21 0 0,0 9-59 0 0,-7 122 1966 0 0,-4-36-2683 0 0,2-86-1905 0 0,5-7-2342 0 0,1-2-4389 0 0,2 0 2864 0 0</inkml:trace>
  <inkml:trace contextRef="#ctx0" brushRef="#br0" timeOffset="11063.867">4725 902 4537 0 0,'0'0'1658'0'0,"0"0"-25"0"0,0 0 145 0 0,0 0 74 0 0,0 0-205 0 0,0 0-361 0 0,0 0-338 0 0,0 0-201 0 0,0 0-107 0 0,0 0-109 0 0,0 0-75 0 0,0 0-61 0 0,0 0-50 0 0,21-3-43 0 0,129-16 246 0 0,-35 15-671 0 0,-75 5-2081 0 0,-30 1-47 0 0,-7 0-901 0 0,1 2-3443 0 0,-1-1 1617 0 0</inkml:trace>
  <inkml:trace contextRef="#ctx0" brushRef="#br0" timeOffset="11306.894">4717 1138 5649 0 0,'0'0'1591'0'0,"0"0"0"0"0,0 0 254 0 0,0 0-41 0 0,0 0-400 0 0,0 0-393 0 0,0 0-340 0 0,0 0-228 0 0,0 0-138 0 0,0 0-131 0 0,0 0-101 0 0,31-1-152 0 0,93-4-217 0 0,-113 4 137 0 0,58-4-4936 0 0,-58 3 1878 0 0,-4 1-4498 0 0</inkml:trace>
  <inkml:trace contextRef="#ctx0" brushRef="#br0" timeOffset="12167.874">4314 229 4049 0 0,'0'0'1926'0'0,"0"0"-390"0"0,0 0-194 0 0,0 0-23 0 0,0 0-29 0 0,0 0-43 0 0,0 0-124 0 0,0 0-176 0 0,0 0-117 0 0,0 0-102 0 0,0 0-69 0 0,0 0-45 0 0,29 0-19 0 0,92 0-41 0 0,171 0 1671 0 0,-276 5-2022 0 0,-16-3 2716 0 0,-24-24-2160 0 0,19 18-805 0 0,0 0-1 0 0,1-1 0 0 0,-1 0 1 0 0,1 0-1 0 0,0 0 1 0 0,0-1-1 0 0,1 1 0 0 0,-1-1 1 0 0,1 0-1 0 0,1 0 0 0 0,-1 0 1 0 0,1 0-1 0 0,-1-5 47 0 0,-4-20-3940 0 0,5-1-4865 0 0,2 20-2621 0 0</inkml:trace>
</inkml:ink>
</file>

<file path=ppt/ink/ink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3:31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88 596 4401 0 0,'0'0'1680'0'0,"0"0"-453"0"0,0 0 19 0 0,0 0 165 0 0,0 0 37 0 0,0 0-198 0 0,0 0-341 0 0,0 0-350 0 0,0 0-254 0 0,0 0-175 0 0,0 0-85 0 0,-7 8-18 0 0,1-2-24 0 0,0 0-1 0 0,0 1 1 0 0,1 0 0 0 0,0 0 0 0 0,0 0 0 0 0,1 0-1 0 0,0 1 1 0 0,0 0 0 0 0,1 0 0 0 0,0 0-1 0 0,-2 5-2 0 0,-15 126 42 0 0,20-106-47 0 0,-2-25 8 0 0,1-1 1 0 0,0 1-1 0 0,1 0 0 0 0,0 0 0 0 0,0 0 1 0 0,0-1-1 0 0,1 1 0 0 0,1 0 0 0 0,-1-1 1 0 0,1 1-1 0 0,0-1 0 0 0,1 1 1 0 0,0-1-1 0 0,0 0 0 0 0,0 0 0 0 0,1 0 1 0 0,0 0-1 0 0,1-1 0 0 0,3 5-3 0 0,-6-11 120 0 0,0 0 1 0 0,1 0-1 0 0,-1 0 0 0 0,0 0 1 0 0,1 0-1 0 0,-1 0 0 0 0,0-1 1 0 0,0 1-1 0 0,1-1 0 0 0,-1 1 1 0 0,0-1-1 0 0,0 0 0 0 0,0 0 1 0 0,0 0-1 0 0,0 0 0 0 0,0-1 1 0 0,0 1-1 0 0,0 0 0 0 0,-1-1 1 0 0,1 1-1 0 0,0-1 0 0 0,-1 0 1 0 0,1 1-1 0 0,-1-1 0 0 0,0 0 1 0 0,1 0-1 0 0,-1 0 0 0 0,0 0 1 0 0,0 0-1 0 0,0 0 0 0 0,-1 0 0 0 0,1-1 1 0 0,0 1-1 0 0,-1 0 0 0 0,1-1-120 0 0,4-7 51 0 0,123-205 832 0 0,-117 199-910 0 0,1 1 1 0 0,0 0-1 0 0,0 0 0 0 0,2 1 0 0 0,0 1 1 0 0,1 0-1 0 0,0 1 0 0 0,0 1 0 0 0,1 0 1 0 0,1 1-1 0 0,0 1 0 0 0,0 0 0 0 0,1 1 0 0 0,3 0 28 0 0,-20 8-20 0 0,0 0 1 0 0,1 0 0 0 0,-1 0 0 0 0,0 0 0 0 0,0 0 0 0 0,0 1 0 0 0,1-1-1 0 0,-1 0 1 0 0,0 0 0 0 0,0 1 0 0 0,0-1 0 0 0,0 1 0 0 0,0-1 0 0 0,0 1 0 0 0,0-1-1 0 0,0 1 1 0 0,0 0 0 0 0,0 0 0 0 0,0-1 0 0 0,0 1 0 0 0,0 0 0 0 0,0 0 0 0 0,-1 0-1 0 0,1 0 1 0 0,0 0 0 0 0,-1 0 0 0 0,1 0 0 0 0,-1 0 0 0 0,1 0 0 0 0,-1 0-1 0 0,1 0 1 0 0,-1 1 0 0 0,0-1 0 0 0,1 0 0 0 0,-1 0 0 0 0,0 0 0 0 0,0 0 0 0 0,0 1-1 0 0,0-1 1 0 0,0 0 0 0 0,0 0 0 0 0,0 0 0 0 0,-1 1 0 0 0,1-1 0 0 0,-1 1 18 0 0,-9 59 339 0 0,-22 15 30 0 0,27-66-350 0 0,0 0 0 0 0,0 1 0 0 0,1-1 0 0 0,0 1 0 0 0,1 0-1 0 0,0 0 1 0 0,0 0 0 0 0,2 0 0 0 0,-1 0 0 0 0,1 2-19 0 0,2-12 28 0 0,1-1 1 0 0,-1 1 0 0 0,0 0-1 0 0,1 0 1 0 0,-1-1-1 0 0,0 1 1 0 0,1 0 0 0 0,-1-1-1 0 0,1 0 1 0 0,-1 1-1 0 0,1-1 1 0 0,-1 0 0 0 0,1 0-1 0 0,-1 1 1 0 0,1-1-1 0 0,-1 0 1 0 0,1-1 0 0 0,-1 1-1 0 0,1 0 1 0 0,-1 0-1 0 0,1-1 1 0 0,-1 1 0 0 0,1-1-1 0 0,-1 1 1 0 0,0-1-1 0 0,1 1 1 0 0,-1-1 0 0 0,0 0-1 0 0,1 0 1 0 0,-1 0-1 0 0,0 0 1 0 0,0 0-1 0 0,0 0 1 0 0,0 0-29 0 0,169-153 754 0 0,-118 113-918 0 0,2 2 0 0 0,1 2 1 0 0,22-7 163 0 0,-41 28-674 0 0,-34 46 113 0 0,-39 78 1083 0 0,6-32-128 0 0,29-73-378 0 0,0 1 0 0 0,1 0 0 0 0,-1 0 0 0 0,1 0 0 0 0,0 0 0 0 0,0 0 0 0 0,0 0 0 0 0,1 0-1 0 0,-1 0 1 0 0,1 0 0 0 0,0 0 0 0 0,0 0 0 0 0,1 1 0 0 0,-1-1 0 0 0,1 0 0 0 0,0 0 0 0 0,0 0 0 0 0,0 0 0 0 0,1 0 0 0 0,-1-1 0 0 0,1 1 0 0 0,0 0-1 0 0,0-1 1 0 0,0 1 0 0 0,1-1 0 0 0,-1 0 0 0 0,1 1 0 0 0,0-1 0 0 0,0 0 0 0 0,0-1 0 0 0,0 1 0 0 0,0 0 0 0 0,1-1 0 0 0,-1 0 0 0 0,1 0 0 0 0,-1 0 0 0 0,2 0-16 0 0,11 1 90 0 0,0-1 1 0 0,0-1 0 0 0,1-1 0 0 0,-1 0-1 0 0,0-1 1 0 0,0-1 0 0 0,0 0 0 0 0,0-2-1 0 0,0 1 1 0 0,-1-2 0 0 0,0 0 0 0 0,1-1-1 0 0,-2 0 1 0 0,1-2 0 0 0,-1 1 0 0 0,0-2-1 0 0,-1 0 1 0 0,0 0 0 0 0,0-1 0 0 0,0-2-91 0 0,32-24 234 0 0,-1-1 0 0 0,-2-3 0 0 0,35-43-234 0 0,-58 59-38 0 0,-1-2 0 0 0,-1 0 0 0 0,-2-1 0 0 0,0-1 0 0 0,-2 0 0 0 0,-1-1 0 0 0,-1-1 0 0 0,-2 0 0 0 0,-1 0-1 0 0,-1 0 1 0 0,-1-1 0 0 0,-2 0 0 0 0,-2 0 0 0 0,0 0 0 0 0,-2-1 0 0 0,-3-13 38 0 0,3 39-11 0 0,0 1 1 0 0,0 0-1 0 0,-1 0 1 0 0,0 0-1 0 0,0 0 0 0 0,0 0 1 0 0,-1 0-1 0 0,0 1 1 0 0,0-1-1 0 0,0 0 1 0 0,0 1-1 0 0,-1-1 0 0 0,0 1 1 0 0,0 0-1 0 0,-2-2 11 0 0,3 6-41 0 0,0 0 0 0 0,-1 1 0 0 0,1-1-1 0 0,0 1 1 0 0,0 0 0 0 0,-1-1 0 0 0,1 1 0 0 0,0 0 0 0 0,0 1-1 0 0,0-1 1 0 0,0 0 0 0 0,0 0 0 0 0,0 1 0 0 0,1-1-1 0 0,-1 1 1 0 0,0 0 0 0 0,1-1 0 0 0,-1 1 0 0 0,1 0-1 0 0,0 0 1 0 0,-1 0 0 0 0,1 0 0 0 0,0 0 0 0 0,0 0 0 0 0,0 1-1 0 0,1-1 1 0 0,-1 0 0 0 0,0 0 0 0 0,1 1 41 0 0,-4 4-49 0 0,-4 13 87 0 0,0 2 1 0 0,1-1-1 0 0,1 1 0 0 0,1 0 0 0 0,1 0 0 0 0,1 0 0 0 0,1 1 1 0 0,0 0-1 0 0,2-1-38 0 0,-11 94 456 0 0,2-41-313 0 0,3 1 0 0 0,3 0 0 0 0,4 13-143 0 0,-1-30 4 0 0,-1-42-25 0 0,1 0 0 0 0,1 0 1 0 0,0 0-1 0 0,2 0 0 0 0,-1 0 1 0 0,2-1-1 0 0,0 1 0 0 0,5 10 21 0 0,12 14-1181 0 0,-21-41 698 0 0,0 0-117 0 0,0-30-6579 0 0,-6 8-907 0 0,1 15 2917 0 0</inkml:trace>
  <inkml:trace contextRef="#ctx0" brushRef="#br0" timeOffset="247.395">1073 254 8762 0 0,'0'0'1878'0'0,"0"0"-649"0"0,0 0 21 0 0,0 0 242 0 0,0 0 10 0 0,0 0-203 0 0,0 0-196 0 0,0 0-147 0 0,35 6-93 0 0,111 19-95 0 0,-25-19 363 0 0,205-13-303 0 0,-155 6-3009 0 0,-114 4-2508 0 0,-1 2-5314 0 0,-44-1 3815 0 0</inkml:trace>
  <inkml:trace contextRef="#ctx0" brushRef="#br0" timeOffset="501.509">1986 390 4433 0 0,'0'0'1520'0'0,"0"0"-287"0"0,0 0 85 0 0,0 0 183 0 0,0 0-30 0 0,0 0-242 0 0,0 0-282 0 0,0 0-237 0 0,0 0-193 0 0,-24 34-134 0 0,-74 105-119 0 0,62-73 18 0 0,34-54-217 0 0,1-8-11 0 0,-1 1-1 0 0,1 0 1 0 0,-1 0 0 0 0,1-1 0 0 0,1 1 0 0 0,-1 0 0 0 0,1 0 0 0 0,0 0-1 0 0,0 0 1 0 0,0 0 0 0 0,1 0 0 0 0,-1 0 0 0 0,1 0 0 0 0,1-1 0 0 0,-1 1-1 0 0,1 0 1 0 0,-1-1 0 0 0,1 1 0 0 0,1-1 0 0 0,-1 1 0 0 0,0-1 0 0 0,1 0-1 0 0,0 0 1 0 0,0 0 0 0 0,0 0 0 0 0,1-1 0 0 0,-1 1 0 0 0,1-1-1 0 0,0 0 1 0 0,0 0 0 0 0,0 0 0 0 0,0-1 0 0 0,1 1 0 0 0,0-1-54 0 0,8 2 276 0 0,1-1 0 0 0,-1 0 0 0 0,1-1 1 0 0,0-1-1 0 0,-1 0 0 0 0,1-1 0 0 0,0 0 0 0 0,-1-1 1 0 0,1-1-1 0 0,0 0 0 0 0,-1-1 0 0 0,1-1 0 0 0,-1 0 0 0 0,0 0 1 0 0,-1-1-1 0 0,1-1 0 0 0,-1 0 0 0 0,0-1 0 0 0,0 0 1 0 0,-1-1-1 0 0,0 0 0 0 0,0-1 0 0 0,-1 0 0 0 0,0-1 1 0 0,-1 0-1 0 0,0 0 0 0 0,0-1 0 0 0,-1 0 0 0 0,0 0 1 0 0,5-12-277 0 0,-10 18-16 0 0,0 0-1 0 0,-1-1 1 0 0,1 1 0 0 0,-1 0 0 0 0,0-1 0 0 0,0 1 0 0 0,0-1 0 0 0,-1 0 0 0 0,0 1 0 0 0,0-1 0 0 0,0 0 0 0 0,-1 0 0 0 0,0 0 0 0 0,0 0 0 0 0,-1 0 0 0 0,1 1 0 0 0,-1-1 0 0 0,-1 0 0 0 0,1 0 0 0 0,-1 1 0 0 0,0-1 0 0 0,0 1 0 0 0,0-1-1 0 0,-1 1 1 0 0,0 0 0 0 0,0 0 0 0 0,0 0 0 0 0,-1 1 0 0 0,1-1 0 0 0,-1 1 0 0 0,-1 0 0 0 0,1 0 0 0 0,-1-1 16 0 0,-3 0-339 0 0,-1-1 0 0 0,0 1-1 0 0,0 1 1 0 0,0 0 0 0 0,-1 0 0 0 0,1 1-1 0 0,-1 0 1 0 0,0 1 0 0 0,0 0 0 0 0,0 0 0 0 0,-6 1 339 0 0,-68-2-9393 0 0,73 3 7096 0 0,-13 0-7742 0 0</inkml:trace>
  <inkml:trace contextRef="#ctx0" brushRef="#br0" timeOffset="1213.776">140 66 17004 0 0,'0'0'1561'0'0,"0"0"-198"0"0,0 0-128 0 0,0 0-188 0 0,0 0-241 0 0,0 0-226 0 0,0 0-191 0 0,0 0-123 0 0,0 0-77 0 0,0 0-74 0 0,0 0-63 0 0,0 0-35 0 0,-16 11 2 0 0,-50 31-10 0 0,65-42-19 0 0,1 0 1 0 0,-1 0-1 0 0,0 0 1 0 0,1-1-1 0 0,-1 1 1 0 0,0 0-1 0 0,0 0 1 0 0,1 1-1 0 0,-1-1 1 0 0,0 0-1 0 0,0 0 1 0 0,1 0-1 0 0,-1 0 1 0 0,0 1-1 0 0,0-1 1 0 0,1 0-1 0 0,-1 1 1 0 0,0-1-1 0 0,1 0 1 0 0,-1 1-1 0 0,1-1 1 0 0,-1 1-1 0 0,1-1 1 0 0,-1 1-1 0 0,1-1 1 0 0,-1 1-1 0 0,1 0 1 0 0,-1-1-1 0 0,1 1 1 0 0,-1 0 0 0 0,1-1-1 0 0,0 1 1 0 0,-1 0-1 0 0,1-1 1 0 0,0 1-1 0 0,0 0 1 0 0,0 0-1 0 0,0-1 1 0 0,-1 1-1 0 0,1 0 1 0 0,0 0-1 0 0,0-1 1 0 0,0 1-1 0 0,1 0 1 0 0,-1-1-1 0 0,0 1 1 0 0,0 0-1 0 0,0 0 1 0 0,0-1-1 0 0,1 1 1 0 0,-1 0-1 0 0,0-1 1 0 0,1 1-1 0 0,-1 0 1 0 0,0-1-1 0 0,1 1 1 0 0,-1 0-1 0 0,1-1 1 0 0,-1 1-1 0 0,1 0 10 0 0,33 1-882 0 0,-32-2 735 0 0,37-7-2326 0 0,-14-1-2841 0 0,-17 5 2233 0 0,9-5-8640 0 0</inkml:trace>
</inkml:ink>
</file>

<file path=ppt/ink/ink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2:58.2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7182 158 10554 0 0,'0'0'4543'0'0,"0"0"-3022"0"0,0 0-913 0 0,0 0-176 0 0,0 0-69 0 0,0 0-1 0 0,0 0 27 0 0,0 0 83 0 0,0 0 80 0 0,0 0 12 0 0,0 0-44 0 0,2 30-141 0 0,7 100-143 0 0,28 156 322 0 0,-3 3-4869 0 0,-33-218-1549 0 0,-2-42-25 0 0,1-10-112 0 0</inkml:trace>
  <inkml:trace contextRef="#ctx0" brushRef="#br0" timeOffset="363.919">7008 239 10626 0 0,'0'0'1016'0'0,"0"0"-3"0"0,0 0-2 0 0,0 0 45 0 0,0 0-52 0 0,35-31-146 0 0,112-92-125 0 0,-140 116-642 0 0,0 1 0 0 0,1 0-1 0 0,0 0 1 0 0,0 1 0 0 0,0 0 0 0 0,1 0 0 0 0,0 1-1 0 0,0 0 1 0 0,0 1 0 0 0,0 0 0 0 0,3 0-91 0 0,7-2 192 0 0,-9 0-156 0 0,0 2 0 0 0,0-1 1 0 0,0 2-1 0 0,0-1 0 0 0,1 1 1 0 0,-1 1-1 0 0,0 0 0 0 0,1 0 0 0 0,0 1 1 0 0,-1 0-1 0 0,1 1 0 0 0,-1 0 0 0 0,0 1 1 0 0,1 0-1 0 0,-1 1 0 0 0,0 0 0 0 0,0 0 1 0 0,0 1-1 0 0,-1 1 0 0 0,1-1 1 0 0,-1 2-1 0 0,0-1 0 0 0,0 1 0 0 0,-1 0 1 0 0,0 1-1 0 0,0 0 0 0 0,0 0 0 0 0,-1 1 1 0 0,0 0-1 0 0,-1 0 0 0 0,0 1-36 0 0,-1-1 9 0 0,-2 0 0 0 0,1 1 0 0 0,-1 0 0 0 0,-1-1 0 0 0,1 1 0 0 0,-2 0 0 0 0,1 0 0 0 0,-1 0 0 0 0,0 0 0 0 0,-1 0 0 0 0,0 1 0 0 0,-1-1 0 0 0,1 0 0 0 0,-2 0 0 0 0,1 0 0 0 0,-2 0 0 0 0,1-1 0 0 0,-1 1 0 0 0,0 0 1 0 0,-1-1-1 0 0,0 0 0 0 0,0 0 0 0 0,-1 0 0 0 0,0 0 0 0 0,0 0-9 0 0,-21 21 20 0 0,-1 0 1 0 0,-2-2 0 0 0,-1-1 0 0 0,0-1 0 0 0,-2-2 0 0 0,-1-1-1 0 0,-12 5-20 0 0,39-22 13 0 0,-59 46 33 0 0,64-47-59 0 0,0-1 1 0 0,0 1-1 0 0,1-1 1 0 0,-1 1 0 0 0,1 0-1 0 0,0-1 1 0 0,0 1-1 0 0,0 0 1 0 0,1-1 0 0 0,-1 1-1 0 0,1-1 1 0 0,0 1-1 0 0,0-1 1 0 0,0 1 0 0 0,0-1-1 0 0,1 1 1 0 0,-1-1 0 0 0,1 0-1 0 0,0 0 1 0 0,0 0-1 0 0,0 0 1 0 0,1 0 0 0 0,-1 0-1 0 0,1-1 1 0 0,-1 1-1 0 0,4 2 13 0 0,-2-1 9 0 0,11 15 35 0 0,1-2 0 0 0,1 0 0 0 0,0-1 0 0 0,1-1 0 0 0,1 0-1 0 0,1-1 1 0 0,0-2 0 0 0,0 0 0 0 0,7 2-44 0 0,71 15-4670 0 0,-82-28-315 0 0,-10-1 1177 0 0,3 0-2872 0 0</inkml:trace>
  <inkml:trace contextRef="#ctx0" brushRef="#br0" timeOffset="681.953">8076 599 7602 0 0,'0'0'3262'0'0,"0"0"-1443"0"0,0 0-584 0 0,0 0-122 0 0,0 0-97 0 0,0 0-179 0 0,0 0-147 0 0,0 0-101 0 0,0 0-136 0 0,0 0-124 0 0,0 0-115 0 0,0 0-113 0 0,0 0-64 0 0,-21 32-58 0 0,-64 97-50 0 0,63-71-115 0 0,23-48 102 0 0,-1-7 66 0 0,1-1 1 0 0,-1 1 0 0 0,0 0 0 0 0,1 0-1 0 0,0 0 1 0 0,0-1 0 0 0,-1 1 0 0 0,2 0-1 0 0,-1-1 1 0 0,0 1 0 0 0,0-1 0 0 0,1 1-1 0 0,0-1 1 0 0,-1 0 0 0 0,1 1 0 0 0,0-1-1 0 0,0 0 1 0 0,0 0 0 0 0,0 0 0 0 0,1-1-1 0 0,-1 1 1 0 0,0 0 0 0 0,1-1 0 0 0,-1 0-1 0 0,1 1 1 0 0,0-1 0 0 0,-1 0 0 0 0,1 0-1 0 0,0-1 1 0 0,0 1 0 0 0,-1-1 0 0 0,1 1-1 0 0,1-1 18 0 0,3 1 115 0 0,-1 0 0 0 0,1-1 0 0 0,0 1-1 0 0,0-1 1 0 0,0-1 0 0 0,0 0-1 0 0,0 0 1 0 0,-1 0 0 0 0,1 0-1 0 0,0-1 1 0 0,-1-1 0 0 0,1 1-1 0 0,2-2-114 0 0,2-3 135 0 0,-1-1 1 0 0,-1 0-1 0 0,1 0 0 0 0,-1-1 0 0 0,-1 0 0 0 0,0 0 0 0 0,0-1 1 0 0,-1 0-1 0 0,0-1 0 0 0,0 1 0 0 0,-2-1 0 0 0,1-1 0 0 0,-1 1 0 0 0,-1-1 1 0 0,0 0-1 0 0,0 0 0 0 0,-2 0 0 0 0,1 0 0 0 0,-1 0 0 0 0,-1-1 1 0 0,0 1-1 0 0,-1-1 0 0 0,-1-1-135 0 0,1 7-251 0 0,0 1 1 0 0,-1-1 0 0 0,0 0-1 0 0,0 1 1 0 0,-1-1-1 0 0,0 1 1 0 0,0-1 0 0 0,0 1-1 0 0,-1 0 1 0 0,0 0-1 0 0,0 0 1 0 0,0 0-1 0 0,-1 0 1 0 0,-3-3 250 0 0,-50-29-9912 0 0,47 37 365 0 0</inkml:trace>
  <inkml:trace contextRef="#ctx0" brushRef="#br0" timeOffset="1012.992">8682 169 14915 0 0,'0'0'1288'0'0,"0"0"-595"0"0,0 0-325 0 0,0 0 34 0 0,0 0 55 0 0,0 0 39 0 0,0 0 17 0 0,0 0-62 0 0,0 0-47 0 0,0 0-49 0 0,-6 31-46 0 0,-18 100-52 0 0,17 45 264 0 0,8-126-561 0 0,3-1 0 0 0,1 1 0 0 0,3-1 0 0 0,2-1 0 0 0,6 14 40 0 0,10 38-4004 0 0,-26-99 2072 0 0,0-1-897 0 0,0 0-886 0 0,0-1-821 0 0,0-2 323 0 0</inkml:trace>
  <inkml:trace contextRef="#ctx0" brushRef="#br0" timeOffset="1216.102">8387 522 10522 0 0,'0'0'471'0'0,"0"0"-51"0"0,0 0 72 0 0,0 0 84 0 0,0 0 43 0 0,0 0 15 0 0,36 0 2 0 0,114 0-55 0 0,63-10 298 0 0,-60 2-4085 0 0,-7 8-8874 0 0,-128 0 11536 0 0</inkml:trace>
  <inkml:trace contextRef="#ctx0" brushRef="#br0" timeOffset="1862.129">9284 493 5937 0 0,'0'0'2924'0'0,"0"0"-797"0"0,0 0-643 0 0,0 0-366 0 0,0 0-192 0 0,0 0-88 0 0,0 0-25 0 0,0 0-28 0 0,0 0-65 0 0,0 0-75 0 0,0 0-91 0 0,0 0-113 0 0,0 0-79 0 0,-33 17-66 0 0,-102 55-62 0 0,62-17 49 0 0,68-50-333 0 0,0 0 0 0 0,0 1 0 0 0,1-1-1 0 0,0 1 1 0 0,0 0 0 0 0,0 1 0 0 0,1-1 0 0 0,-1 1-1 0 0,2-1 1 0 0,-1 1 0 0 0,1 0 0 0 0,0 0 0 0 0,0 0 0 0 0,1 0-1 0 0,0 0 1 0 0,0 2 50 0 0,1-8-18 0 0,1 1 1 0 0,-1-1-1 0 0,1 0 0 0 0,-1 1 1 0 0,1-1-1 0 0,-1 0 0 0 0,1 1 0 0 0,0-1 1 0 0,0 0-1 0 0,0 0 0 0 0,-1 1 0 0 0,1-1 1 0 0,0 0-1 0 0,1 0 0 0 0,-1 0 0 0 0,0 0 1 0 0,0 0-1 0 0,0-1 0 0 0,0 1 0 0 0,1 0 1 0 0,-1-1-1 0 0,0 1 0 0 0,1 0 1 0 0,-1-1-1 0 0,1 0 0 0 0,-1 1 0 0 0,0-1 1 0 0,1 0-1 0 0,-1 1 0 0 0,1-1 0 0 0,-1 0 1 0 0,1 0-1 0 0,-1 0 0 0 0,1-1 0 0 0,-1 1 1 0 0,1 0-1 0 0,0-1 18 0 0,58-12 548 0 0,69-93 747 0 0,-72 52-1232 0 0,-54 52-153 0 0,-1-1-1 0 0,1 1 1 0 0,-1 0 0 0 0,1 0 0 0 0,0 0 0 0 0,0 0 0 0 0,0 0-1 0 0,0 1 1 0 0,0-1 0 0 0,0 1 0 0 0,0 0 0 0 0,1 0 0 0 0,-1 0-1 0 0,0 0 1 0 0,1 1 0 0 0,-1 0 0 0 0,0-1 0 0 0,2 1 90 0 0,2 41-3012 0 0,-7-28 2732 0 0,-1-7-269 0 0,0 0-1 0 0,1 0 0 0 0,-1 0 0 0 0,1 0 1 0 0,0 0-1 0 0,1 0 0 0 0,-1 0 0 0 0,1 0 1 0 0,0-1-1 0 0,1 1 0 0 0,-1 0 0 0 0,1 0 1 0 0,0-1-1 0 0,1 1 0 0 0,-1-1 0 0 0,1 0 1 0 0,0 0-1 0 0,1 0 0 0 0,-1 0 0 0 0,1 0 1 0 0,0-1-1 0 0,0 1 0 0 0,0-1 0 0 0,1 0 0 0 0,-1-1 1 0 0,4 3 549 0 0,65 15-1350 0 0,-64-21 1816 0 0,0 0 1 0 0,-1-1 0 0 0,1 0-1 0 0,0 0 1 0 0,-1-1 0 0 0,0 0-1 0 0,1-1 1 0 0,-1 0-1 0 0,0 0 1 0 0,0-1 0 0 0,2-1-467 0 0,12-8 1944 0 0,-1-1 1 0 0,-1-1-1 0 0,0-1 1 0 0,-1-1-1 0 0,-1-1 1 0 0,5-6-1945 0 0,21-22 1194 0 0,-1-2 0 0 0,-3-1-1 0 0,14-25-1193 0 0,-42 56 51 0 0,-1 0-1 0 0,-1-1 1 0 0,-1 0-1 0 0,-1 0 0 0 0,0-1 1 0 0,-2 0-1 0 0,0-1 0 0 0,-1 1 1 0 0,-1-1-1 0 0,-1 0 1 0 0,-1 0-1 0 0,-1-7-50 0 0,-1 24-6 0 0,1 1-1 0 0,-1 0 1 0 0,0 0 0 0 0,0 0-1 0 0,0 0 1 0 0,-1 0 0 0 0,1-1-1 0 0,-1 1 1 0 0,1 0 0 0 0,-1 0-1 0 0,0 0 1 0 0,-1 0 0 0 0,1 0-1 0 0,0 0 1 0 0,-1 1 0 0 0,1-1-1 0 0,-1 0 1 0 0,0 1 0 0 0,0-1-1 0 0,0 1 1 0 0,0 0 0 0 0,-1-1-1 0 0,1 1 1 0 0,0 0 0 0 0,-1 0-1 0 0,0 1 1 0 0,1-1 0 0 0,-1 1-1 0 0,0-1 1 0 0,0 1 0 0 0,0 0-1 0 0,0 0 1 0 0,0 0 0 0 0,0 0-1 0 0,0 0 1 0 0,-1 1 6 0 0,-1 0-76 0 0,-1 0-1 0 0,1 1 1 0 0,-1 0 0 0 0,1 0 0 0 0,-1 0 0 0 0,1 0-1 0 0,0 1 1 0 0,0 0 0 0 0,0 0 0 0 0,0 0 0 0 0,0 1-1 0 0,0 0 1 0 0,0 0 0 0 0,1 0 0 0 0,-1 0 0 0 0,1 1-1 0 0,0 0 1 0 0,0 0 0 0 0,0 0 0 0 0,1 0 0 0 0,0 0-1 0 0,-1 1 1 0 0,2 0 0 0 0,-1-1 0 0 0,0 1 0 0 0,1 0-1 0 0,0 0 1 0 0,0 1 0 0 0,-1 3 76 0 0,2 156-105 0 0,7-130 166 0 0,1-1 1 0 0,3 0-1 0 0,0-1 1 0 0,2 0-1 0 0,2 0 1 0 0,1-2-1 0 0,10 16-61 0 0,86 167-997 0 0,-105-194-461 0 0,-4-8-3164 0 0,-2-11 1709 0 0,0-1-1338 0 0,0 0-757 0 0</inkml:trace>
  <inkml:trace contextRef="#ctx0" brushRef="#br0" timeOffset="2094.962">9468 386 12995 0 0,'0'0'3591'0'0,"0"0"-2805"0"0,0 0-706 0 0,0 0 264 0 0,0 0 300 0 0,0 0 140 0 0,0 0 46 0 0,0 0 35 0 0,35 5-19 0 0,114 17-53 0 0,27-19 883 0 0,-128-7-1458 0 0,207-23-1504 0 0,-201 18-3581 0 0,-2 0-4197 0 0,-35 6-171 0 0</inkml:trace>
  <inkml:trace contextRef="#ctx0" brushRef="#br0" timeOffset="2580.132">10306 629 8162 0 0,'0'0'2567'0'0,"0"0"-836"0"0,0 0-305 0 0,0 0 26 0 0,0 0-106 0 0,0 0-302 0 0,0 0-345 0 0,0 0-271 0 0,0 0-99 0 0,0 0 15 0 0,0 0 54 0 0,0 0 7 0 0,-1 17-52 0 0,-2 54-86 0 0,-10 32-724 0 0,13-101 133 0 0,0 6-2428 0 0,0-4-4394 0 0,0-3-3126 0 0</inkml:trace>
  <inkml:trace contextRef="#ctx0" brushRef="#br0" timeOffset="2727.495">10374 275 16155 0 0,'0'0'1001'0'0,"0"0"-689"0"0,0 0-256 0 0,0 0-208 0 0,0 0-264 0 0,0 0-161 0 0,0 0-207 0 0,0 0-224 0 0,0 0-448 0 0,0 0-985 0 0,0 0-1568 0 0,0 0-2672 0 0</inkml:trace>
  <inkml:trace contextRef="#ctx0" brushRef="#br0" timeOffset="3097.962">10655 824 10530 0 0,'0'0'3354'0'0,"0"0"-1372"0"0,0 0-467 0 0,0 0-64 0 0,0 0-181 0 0,0 0-223 0 0,0 0-187 0 0,0 0-136 0 0,0 0-144 0 0,0 0-149 0 0,-1-32-106 0 0,-3-99-123 0 0,11 68-20 0 0,-1 50-146 0 0,26-41-338 0 0,-30 53 207 0 0,-1 1 1 0 0,1 0 0 0 0,-1 0-1 0 0,1 0 1 0 0,-1 0 0 0 0,1 0-1 0 0,-1 0 1 0 0,1 0 0 0 0,-1 1-1 0 0,1-1 1 0 0,-1 0 0 0 0,1 1-1 0 0,-1 0 1 0 0,0-1 0 0 0,1 1-1 0 0,-1 0 1 0 0,0-1 0 0 0,1 1-1 0 0,-1 0 1 0 0,0 0 0 0 0,0 0-1 0 0,0 0 1 0 0,0 0 0 0 0,0 0-1 0 0,0 1 1 0 0,0-1 0 0 0,0 0-1 0 0,0 0 1 0 0,0 1 0 0 0,-1-1-1 0 0,1 0 1 0 0,0 1 0 0 0,-1-1-1 0 0,1 2 95 0 0,0-1-57 0 0,24 49-531 0 0,-24-46 677 0 0,0 1 0 0 0,1-1 0 0 0,-1 0 0 0 0,1 0 1 0 0,0-1-1 0 0,1 1 0 0 0,-1 0 0 0 0,1-1 0 0 0,0 1 1 0 0,0-1-1 0 0,0 0 0 0 0,1 0 0 0 0,-1 0 1 0 0,1 0-1 0 0,0-1 0 0 0,0 1 0 0 0,0-1 0 0 0,1 0 1 0 0,-1 0-1 0 0,1-1 0 0 0,-1 1 0 0 0,1-1 0 0 0,0 0 1 0 0,0 0-1 0 0,0-1 0 0 0,0 0 0 0 0,2 1-89 0 0,-1-2 310 0 0,1-1 0 0 0,-1 1 0 0 0,0-1 0 0 0,1-1 0 0 0,-1 1 0 0 0,0-1-1 0 0,0 0 1 0 0,0 0 0 0 0,0-1 0 0 0,-1 0 0 0 0,1 0 0 0 0,5-4-310 0 0,81-91 714 0 0,-79 78-1204 0 0,-3 5-2148 0 0,-2 5-3580 0 0,-7 7-341 0 0,0 3-4711 0 0</inkml:trace>
  <inkml:trace contextRef="#ctx0" brushRef="#br0" timeOffset="3917.572">11395 493 12163 0 0,'0'0'3183'0'0,"0"0"-1132"0"0,0 0-448 0 0,0 0-167 0 0,0 0-254 0 0,0 0-254 0 0,0 0-208 0 0,0 0-165 0 0,0 0-133 0 0,0 0-86 0 0,0 0-103 0 0,0 0-96 0 0,-3-7-63 0 0,-9-20-64 0 0,7 20-4 0 0,5 7-22 0 0,0 0-8 0 0,0 0-22 0 0,0 0 10 0 0,0 0 7 0 0,0 0 10 0 0,0 0 2 0 0,0 0-3 0 0,0 0 8 0 0,0 0 3 0 0,0 0 19 0 0,0 0 8 0 0,0 0 3 0 0,0 0 3 0 0,0 0 23 0 0,0 0-2 0 0,0 0 11 0 0,0 0 11 0 0,0 0-7 0 0,0 0 1 0 0,0 0 0 0 0,0 0 14 0 0,0 0 2 0 0,0 0 15 0 0,0 0 2 0 0,0 0-4 0 0,0 0 27 0 0,0 0-5 0 0,-34 0 297 0 0,26 2-441 0 0,-1 1 0 0 0,1 0 0 0 0,0 0 0 0 0,0 1 0 0 0,0 0 0 0 0,0 0 0 0 0,1 1 0 0 0,0 0 0 0 0,0 0 0 0 0,0 1 0 0 0,0 0 0 0 0,1 0 0 0 0,-1 1 32 0 0,2-2-59 0 0,0 1 0 0 0,0-1 0 0 0,0 1 0 0 0,1 0-1 0 0,0 0 1 0 0,0 1 0 0 0,0-1 0 0 0,1 1 0 0 0,0 0 0 0 0,1 0 0 0 0,-1 0 0 0 0,1 0 0 0 0,0 0 0 0 0,1 0 0 0 0,0 0 0 0 0,0 1 0 0 0,1-1-1 0 0,-1 1 1 0 0,2-1 0 0 0,-1 3 59 0 0,3-8 13 0 0,-1 1 0 0 0,1-1-1 0 0,-1 0 1 0 0,1 0 0 0 0,0 0-1 0 0,0 0 1 0 0,0-1-1 0 0,0 1 1 0 0,0-1 0 0 0,0 1-1 0 0,0-1 1 0 0,0 0 0 0 0,0 0-1 0 0,1-1 1 0 0,-1 1 0 0 0,0-1-1 0 0,1 1 1 0 0,-1-1-1 0 0,1 0 1 0 0,-1 0 0 0 0,0-1-1 0 0,1 1 1 0 0,-1-1 0 0 0,0 0-1 0 0,3 0-12 0 0,90-39 849 0 0,-69 25-752 0 0,39-24 60 0 0,-53 29-121 0 0,1 0-1 0 0,0 2 0 0 0,1 0 0 0 0,-1 0 1 0 0,1 1-1 0 0,1 1 0 0 0,-1 1 1 0 0,1 0-1 0 0,0 1 0 0 0,0 1 0 0 0,14-2-35 0 0,-27 7-11 0 0,-1 0 0 0 0,1 1 0 0 0,-1-1-1 0 0,0 0 1 0 0,0 1 0 0 0,0-1 0 0 0,0 1 0 0 0,0-1-1 0 0,0 1 1 0 0,-1 0 0 0 0,0 0 0 0 0,1 0-1 0 0,-1 0 1 0 0,0 0 0 0 0,0 0 0 0 0,-1 0 0 0 0,1 0-1 0 0,-1 1 1 0 0,1-1 0 0 0,-1 0 0 0 0,0 0-1 0 0,0 1 1 0 0,-1 2 11 0 0,1-3-8 0 0,1 45-84 0 0,-2 0 1 0 0,-2 0 0 0 0,-2-1 0 0 0,-7 22 91 0 0,-7 86-273 0 0,17-120 218 0 0,-1-1 0 0 0,-2 1-1 0 0,-1-1 1 0 0,-2 0 0 0 0,-1-1 0 0 0,-2 0-1 0 0,-12 28 56 0 0,-44 31 5 0 0,64-89-5 0 0,0 0 1 0 0,0 1-1 0 0,-1-2 0 0 0,1 1 1 0 0,-1 0-1 0 0,0-1 0 0 0,1 0 1 0 0,-1 0-1 0 0,0 0 1 0 0,-1 0-1 0 0,1 0 0 0 0,0-1 1 0 0,0 0-1 0 0,-1 0 0 0 0,1 0 1 0 0,0 0-1 0 0,-1-1 1 0 0,1 0-1 0 0,-1 0 0 0 0,1 0 1 0 0,-1 0-1 0 0,1-1 0 0 0,-1 0 1 0 0,0 0-1 0 0,0-3 19 0 0,0 0 1 0 0,0 0 0 0 0,1 0-1 0 0,0-1 1 0 0,0 0 0 0 0,0 0-1 0 0,0 0 1 0 0,1-1 0 0 0,0 1-1 0 0,0-1 1 0 0,0 1 0 0 0,1-1-1 0 0,0 0 1 0 0,0 0-1 0 0,0 0 1 0 0,1 0 0 0 0,0-1-1 0 0,0 1 1 0 0,1 0 0 0 0,-1 0-1 0 0,1-1 1 0 0,1 1 0 0 0,-1 0-1 0 0,1 0 1 0 0,0-1 0 0 0,1 1-1 0 0,-1 0 1 0 0,1 0 0 0 0,0 0-1 0 0,3-5-19 0 0,7-8-74 0 0,1-1 1 0 0,0 2-1 0 0,1 0 0 0 0,1 0 0 0 0,1 2 0 0 0,1 0 0 0 0,0 0 0 0 0,1 2 1 0 0,0 0-1 0 0,1 1 0 0 0,1 1 0 0 0,0 1 0 0 0,1 0 0 0 0,0 2 1 0 0,0 1-1 0 0,1 0 0 0 0,0 1 0 0 0,0 2 0 0 0,20-3 74 0 0,35-10-2478 0 0,-51 11-1152 0 0,-1-1-3697 0 0,-14 5-3703 0 0</inkml:trace>
  <inkml:trace contextRef="#ctx0" brushRef="#br0" timeOffset="-14506.128">1742 124 0 0 0,'0'0'1039'0'0,"0"0"379"0"0,0 0 366 0 0,0 0 206 0 0,0 0 77 0 0,0 0-49 0 0,0 0-163 0 0,0 0-208 0 0,9-11 2547 0 0,-11 7-3982 0 0,1 1 1 0 0,-1-1-1 0 0,0 1 1 0 0,0 0-1 0 0,0 0 1 0 0,-1 0-1 0 0,1 0 1 0 0,-1 0-1 0 0,1 1 1 0 0,-1-1-1 0 0,0 1 1 0 0,0-1-1 0 0,0 1 1 0 0,-1 0-1 0 0,1 0 1 0 0,0 1 0 0 0,-4-2-213 0 0,-2-3 230 0 0,-12-3-148 0 0,1 1 0 0 0,-1 1-1 0 0,-1 0 1 0 0,1 2 0 0 0,-1 1-1 0 0,0 0 1 0 0,0 2 0 0 0,0 0-1 0 0,0 1 1 0 0,-1 2 0 0 0,1 0-1 0 0,-5 2-81 0 0,14-2 23 0 0,-28 3-3 0 0,1 2 1 0 0,0 2-1 0 0,1 1 0 0 0,0 2 0 0 0,0 2 0 0 0,1 2 1 0 0,-20 11-21 0 0,49-22-4 0 0,-1 0 1 0 0,1 1-1 0 0,0 0 1 0 0,0 0-1 0 0,1 1 1 0 0,-1 1-1 0 0,1-1 1 0 0,1 1 0 0 0,-1 1-1 0 0,1-1 1 0 0,1 1-1 0 0,-6 7 4 0 0,11-11-8 0 0,-1-1-1 0 0,1 0 0 0 0,0 0 1 0 0,0 1-1 0 0,0-1 0 0 0,0 1 1 0 0,1-1-1 0 0,-1 1 0 0 0,1-1 0 0 0,0 1 1 0 0,0-1-1 0 0,0 1 0 0 0,0-1 1 0 0,1 1-1 0 0,-1-1 0 0 0,1 1 1 0 0,0-1-1 0 0,0 1 0 0 0,1-1 1 0 0,-1 0-1 0 0,0 0 0 0 0,1 0 1 0 0,0 0-1 0 0,0 0 0 0 0,0 0 1 0 0,0 0-1 0 0,0 0 0 0 0,1-1 1 0 0,-1 1-1 0 0,1-1 0 0 0,1 1 9 0 0,95 60-3 0 0,-55-46 61 0 0,1-3 0 0 0,1-1 0 0 0,0-3 0 0 0,1-1 0 0 0,0-3 0 0 0,14-1-58 0 0,-21-2 255 0 0,-47 5 526 0 0,-71 21-494 0 0,15-1-332 0 0,29-17 45 0 0,0 3 0 0 0,0 0 0 0 0,2 2 1 0 0,0 2-1 0 0,1 1 0 0 0,0 1 0 0 0,2 2 0 0 0,1 1 0 0 0,0 1 0 0 0,2 1 0 0 0,-19 24 0 0 0,41-45 0 0 0,1 1 0 0 0,1-1-1 0 0,-1 1 1 0 0,1-1 0 0 0,-1 1 0 0 0,1 0-1 0 0,1 0 1 0 0,-1 0 0 0 0,1 0-1 0 0,0 0 1 0 0,0 1 0 0 0,0-1 0 0 0,1 0-1 0 0,-1 0 1 0 0,1 1 0 0 0,1-1-1 0 0,-1 0 1 0 0,1 0 0 0 0,0 1 0 0 0,0-1-1 0 0,0 0 1 0 0,1 0 0 0 0,0 0-1 0 0,0 0 1 0 0,0 0 0 0 0,1-1 0 0 0,-1 1-1 0 0,1-1 1 0 0,0 1 0 0 0,1-1-1 0 0,-1 0 1 0 0,1 0 0 0 0,-1-1 0 0 0,1 1-1 0 0,0-1 1 0 0,0 0 0 0 0,1 0 0 0 0,1 1 0 0 0,12 4 61 0 0,1-1 0 0 0,-1-1 0 0 0,1-1 0 0 0,0-1 0 0 0,0-1 0 0 0,0 0 1 0 0,1-1-1 0 0,-1-1 0 0 0,0-1 0 0 0,1-1 0 0 0,-1-1 0 0 0,0 0 0 0 0,4-2-61 0 0,238-70-1311 0 0,-178 52-4728 0 0,-23 7-4233 0 0,-42 9 2797 0 0</inkml:trace>
  <inkml:trace contextRef="#ctx0" brushRef="#br0" timeOffset="-14258.981">2114 585 9858 0 0,'0'0'4372'0'0,"0"0"-2205"0"0,0 0-984 0 0,0 0-303 0 0,0 0-100 0 0,0 0-108 0 0,0 0-108 0 0,0 0-57 0 0,0 0-35 0 0,0 0-30 0 0,0 0-33 0 0,-33 25-63 0 0,-103 82-92 0 0,70-34-14 0 0,54-53-197 0 0,-7 6-253 0 0,2 1 0 0 0,1 1 0 0 0,2 0 1 0 0,0 1-1 0 0,2 1 0 0 0,-7 26 210 0 0,8-4-5450 0 0,8 2-4937 0 0,3-50 4294 0 0</inkml:trace>
  <inkml:trace contextRef="#ctx0" brushRef="#br0" timeOffset="-14018.469">1670 559 16764 0 0,'0'0'652'0'0,"0"0"-478"0"0,0 0-271 0 0,0 0 61 0 0,0 0 195 0 0,0 0 154 0 0,0 0 53 0 0,0 0 12 0 0,0 0-7 0 0,0 0-14 0 0,0 0-51 0 0,31 33-62 0 0,99 103-77 0 0,-48-72-24 0 0,-64-55-105 0 0,13 9-318 0 0,0-3 1 0 0,1 0-1 0 0,1-2 0 0 0,0-1 1 0 0,9 0 279 0 0,3-3-4243 0 0,0-6-3582 0 0,-35-3 992 0 0</inkml:trace>
  <inkml:trace contextRef="#ctx0" brushRef="#br0" timeOffset="-13721.027">2565 721 8930 0 0,'0'0'1738'0'0,"0"0"-170"0"0,0 0-88 0 0,0 0 13 0 0,0 0-72 0 0,0 0-199 0 0,0 0-237 0 0,0 0-230 0 0,0 0-209 0 0,0 0-153 0 0,0 0-73 0 0,0 0-58 0 0,0 0-62 0 0,-27 4-34 0 0,-82 12-34 0 0,60 1-14 0 0,45-11-104 0 0,-4 2-51 0 0,0-1 1 0 0,1 1-1 0 0,1 0 0 0 0,-1 0 0 0 0,1 1 0 0 0,1 0 1 0 0,0 0-1 0 0,0 0 0 0 0,0 1 0 0 0,1-1 0 0 0,1 1 0 0 0,0 0 1 0 0,0 0-1 0 0,1 1 0 0 0,0-1 0 0 0,1 0 0 0 0,0 1 1 0 0,0 1 36 0 0,2-10 3 0 0,-1 1 1 0 0,0-1 0 0 0,1 0 0 0 0,-1 0 0 0 0,1 0 0 0 0,0 0 0 0 0,0-1 0 0 0,0 1 0 0 0,0 0 0 0 0,0 0 0 0 0,0 0-1 0 0,0-1 1 0 0,0 1 0 0 0,1 0 0 0 0,-1-1 0 0 0,1 1 0 0 0,-1-1 0 0 0,1 0 0 0 0,0 0 0 0 0,0 1 0 0 0,-1-1 0 0 0,1 0 0 0 0,0 0-1 0 0,0-1 1 0 0,0 1 0 0 0,0 0 0 0 0,0-1 0 0 0,0 1 0 0 0,0-1 0 0 0,0 1 0 0 0,0-1 0 0 0,0 0 0 0 0,0 0 0 0 0,0 0-1 0 0,1 0-3 0 0,74-14 928 0 0,74-90 138 0 0,-62 35-956 0 0,-78 98-973 0 0,17 66-1189 0 0,24-52-5897 0 0,-37-37 2932 0 0,-5 1-2423 0 0</inkml:trace>
  <inkml:trace contextRef="#ctx0" brushRef="#br0" timeOffset="-13272.051">2901 1004 7434 0 0,'0'0'4244'0'0,"0"0"-1986"0"0,0 0-673 0 0,0 0-21 0 0,0 0-128 0 0,0 0-273 0 0,0 0-279 0 0,0 0-219 0 0,0 0-161 0 0,0 0-86 0 0,0 0-60 0 0,0 0-69 0 0,0 0-65 0 0,15-19-62 0 0,74-94 30 0 0,-1 37-115 0 0,-87 75-103 0 0,-1 1 0 0 0,1-1-1 0 0,-1 1 1 0 0,1 0 0 0 0,-1-1 0 0 0,1 1-1 0 0,0 0 1 0 0,-1-1 0 0 0,1 1 0 0 0,-1 0 0 0 0,1 0-1 0 0,0 0 1 0 0,-1 0 0 0 0,1-1 0 0 0,0 1-1 0 0,-1 0 1 0 0,1 0 0 0 0,0 0 0 0 0,-1 0 0 0 0,1 1-1 0 0,0-1 1 0 0,-1 0 0 0 0,1 0 0 0 0,0 0 0 0 0,-1 0-1 0 0,1 1 1 0 0,-1-1 0 0 0,1 0 0 0 0,0 0-1 0 0,-1 1 1 0 0,1-1 0 0 0,-1 1 0 0 0,1-1 0 0 0,-1 0-1 0 0,1 1 1 0 0,-1-1 0 0 0,1 1 0 0 0,-1-1-1 0 0,0 1 1 0 0,1-1 0 0 0,-1 1 0 0 0,0 0 0 0 0,1-1-1 0 0,-1 1 1 0 0,0-1 0 0 0,0 1 0 0 0,1 0-1 0 0,-1-1 1 0 0,0 1 0 0 0,0 0 0 0 0,0-1 0 0 0,0 1-1 0 0,0 0 27 0 0,0 44-455 0 0,0-33 501 0 0,-1 3-20 0 0,0-14-14 0 0,1 1 0 0 0,-1-1 0 0 0,1 0-1 0 0,-1 1 1 0 0,1-1 0 0 0,0 0 0 0 0,-1 1 0 0 0,1-1 0 0 0,0 0 0 0 0,0 1 0 0 0,0-1 0 0 0,0 1 0 0 0,0-1 0 0 0,0 0 0 0 0,0 1 0 0 0,1-1 0 0 0,-1 1 0 0 0,0-1 0 0 0,1 0 0 0 0,-1 1 0 0 0,1-1 0 0 0,0 0 0 0 0,-1 0 0 0 0,1 0 0 0 0,0 1 0 0 0,0-1 0 0 0,0 0 0 0 0,-1 0 0 0 0,1 0 0 0 0,0 0 0 0 0,1 0 0 0 0,-1 0 0 0 0,0 0 0 0 0,0-1 0 0 0,0 1 0 0 0,0 0 0 0 0,1-1-1 0 0,-1 1 1 0 0,0-1 0 0 0,1 1 0 0 0,-1-1 0 0 0,0 0 0 0 0,1 1 0 0 0,-1-1 0 0 0,0 0 0 0 0,1 0 0 0 0,-1 0 0 0 0,1 0 0 0 0,-1 0 0 0 0,0 0 0 0 0,2-1-12 0 0,8-2 94 0 0,0-1 0 0 0,-1-1 0 0 0,0 0 0 0 0,0-1 0 0 0,0 0 0 0 0,0 0 0 0 0,-1-1-1 0 0,0 0 1 0 0,0-1 0 0 0,0-1-94 0 0,9-6 101 0 0,99-67 243 0 0,-116 82-364 0 0,1 1-1 0 0,0 0 0 0 0,-1 0 0 0 0,1 0 0 0 0,-1 0 0 0 0,1 0 0 0 0,-1 1 1 0 0,0-1-1 0 0,1 0 0 0 0,-1 1 0 0 0,0-1 0 0 0,0 1 0 0 0,0-1 1 0 0,0 1-1 0 0,0-1 0 0 0,0 1 0 0 0,-1 0 0 0 0,1-1 0 0 0,0 1 0 0 0,-1 0 1 0 0,0 0-1 0 0,1 0 0 0 0,-1-1 0 0 0,0 1 0 0 0,0 0 0 0 0,0 0 1 0 0,0 0-1 0 0,0 0 0 0 0,0-1 0 0 0,0 1 0 0 0,-1 0 0 0 0,1 0 1 0 0,-1 0-1 0 0,1-1 0 0 0,-1 1 0 0 0,0 0 0 0 0,0 1 21 0 0,0 9-35 0 0,11 48-1354 0 0,26-40-5551 0 0,-26-18 1339 0 0,-3 1-3341 0 0</inkml:trace>
  <inkml:trace contextRef="#ctx0" brushRef="#br0" timeOffset="-12836.48">3640 831 7586 0 0,'0'0'538'0'0,"0"0"8"0"0,0 0 266 0 0,0 0 244 0 0,0 0 123 0 0,0 0-67 0 0,0 0-199 0 0,-4 34-219 0 0,-12 106-176 0 0,12 18 593 0 0,5-112-926 0 0,-10 95 921 0 0,9-140-1054 0 0,-1 0 0 0 0,1 0 0 0 0,0 0 0 0 0,-1 0 0 0 0,1 0 0 0 0,-1 0 0 0 0,1 0 0 0 0,-1 0 0 0 0,1 0 0 0 0,-1 0 0 0 0,0-1 1 0 0,1 1-1 0 0,-1 0 0 0 0,0 0 0 0 0,0 0 0 0 0,1-1 0 0 0,-1 1 0 0 0,0-1 0 0 0,0 1 0 0 0,0 0 0 0 0,0-1 0 0 0,0 0 0 0 0,0 1 0 0 0,0-1 0 0 0,0 1 0 0 0,0-1 1 0 0,0 0-1 0 0,0 0 0 0 0,0 0 0 0 0,0 0 0 0 0,0 0 0 0 0,0 0 0 0 0,-1 0 0 0 0,1 0 0 0 0,0 0 0 0 0,0 0 0 0 0,0 0 0 0 0,0-1 0 0 0,0 1 0 0 0,0 0 1 0 0,0-1-1 0 0,0 1 0 0 0,0-1 0 0 0,0 1 0 0 0,0-1 0 0 0,1 0 0 0 0,-1 1 0 0 0,0-1 0 0 0,0 0 0 0 0,0 1 0 0 0,1-1 0 0 0,-1 0 0 0 0,0 0 0 0 0,1 0 0 0 0,-1 0 1 0 0,1 0-1 0 0,-1 0 0 0 0,1 0 0 0 0,-1 0 0 0 0,1 0 0 0 0,0 0 0 0 0,-1 0 0 0 0,1 0 0 0 0,0 0 0 0 0,0 0 0 0 0,0 0 0 0 0,0 0 0 0 0,0 0 0 0 0,0 0 1 0 0,0-1-54 0 0,-2-23 94 0 0,1-1-1 0 0,1 0 0 0 0,2 0 1 0 0,0 1-1 0 0,2-1 0 0 0,1 1 0 0 0,0-1 1 0 0,2 1-1 0 0,1 1 0 0 0,1 0 1 0 0,2 0-1 0 0,0 1 0 0 0,1 0 0 0 0,1 0 1 0 0,1 2-1 0 0,1 0 0 0 0,1 0 0 0 0,1 2 1 0 0,1 0-1 0 0,0 1 0 0 0,19-14-92 0 0,-25 22-41 0 0,0 0 0 0 0,1 1 0 0 0,1 1-1 0 0,0 0 1 0 0,0 0 0 0 0,0 2 0 0 0,1 0 0 0 0,0 0-1 0 0,1 1 42 0 0,-14 5-2 0 0,0-1 0 0 0,0 1-1 0 0,0 0 1 0 0,0 0-1 0 0,1 0 1 0 0,-1 0-1 0 0,0 0 1 0 0,0 0 0 0 0,0 1-1 0 0,0-1 1 0 0,0 1-1 0 0,0-1 1 0 0,0 1-1 0 0,0 0 1 0 0,0 0 0 0 0,0 0-1 0 0,0 0 1 0 0,0 0-1 0 0,0 0 1 0 0,-1 0-1 0 0,1 1 1 0 0,0-1-1 0 0,-1 1 1 0 0,1-1 0 0 0,-1 1-1 0 0,0-1 1 0 0,1 1-1 0 0,-1 0 1 0 0,0 0-1 0 0,0 0 1 0 0,0 0 0 0 0,0 0-1 0 0,-1 0 1 0 0,1 0-1 0 0,0 0 1 0 0,-1 0-1 0 0,1 0 1 0 0,-1 0 0 0 0,0 0-1 0 0,0 0 1 0 0,0 1-1 0 0,0 0 3 0 0,-12 91 440 0 0,9-88-437 0 0,-1 1 0 0 0,1-1-1 0 0,-1 1 1 0 0,0-1 0 0 0,-1 0 0 0 0,0 0 0 0 0,0-1-1 0 0,0 0 1 0 0,0 1 0 0 0,-1-2 0 0 0,0 1 0 0 0,0-1-1 0 0,0 0 1 0 0,0 0 0 0 0,-1 0 0 0 0,1-1 0 0 0,-1 0 0 0 0,0-1-1 0 0,0 1 1 0 0,0-1 0 0 0,-1-1 0 0 0,1 1 0 0 0,0-1-1 0 0,-1 0 1 0 0,1-1 0 0 0,0 0 0 0 0,-3 0-3 0 0,-24-19-2937 0 0,20-1-6155 0 0,10 15-1812 0 0</inkml:trace>
  <inkml:trace contextRef="#ctx0" brushRef="#br0" timeOffset="-12554.706">4463 124 13995 0 0,'0'0'900'0'0,"0"0"-132"0"0,0 0 178 0 0,0 0 233 0 0,0 0 53 0 0,0 0-118 0 0,0 0-175 0 0,0 0-166 0 0,0 0-137 0 0,-16 34-120 0 0,-48 107-134 0 0,34-46 34 0 0,21-41-340 0 0,2 1 0 0 0,2 0 0 0 0,3 0 0 0 0,4 55-76 0 0,2-54-196 0 0,3 74-3388 0 0,-10-122 994 0 0,-5-5-5467 0 0,4-3 961 0 0</inkml:trace>
  <inkml:trace contextRef="#ctx0" brushRef="#br0" timeOffset="-7570.217">4641 780 0 0 0,'0'0'1383'0'0,"0"0"-152"0"0,0 0 37 0 0,0 0 127 0 0,0 0 52 0 0,0 0-119 0 0,0 0-250 0 0,0 0-274 0 0,0 0-210 0 0,0 0-118 0 0,0 0-46 0 0,7 14 1647 0 0,52-2 2297 0 0,-49-9-4180 0 0,1 0-1 0 0,-1 0 1 0 0,1-1-1 0 0,-1 0 1 0 0,1-1-1 0 0,0 0 1 0 0,0 0-1 0 0,-1-2 1 0 0,1 1-1 0 0,0-1 1 0 0,0-1-1 0 0,-1 0 1 0 0,1 0-1 0 0,-1-1 1 0 0,0 0 0 0 0,1-1-1 0 0,-1 0 1 0 0,-1-1-1 0 0,1 0 1 0 0,-1-1-1 0 0,0 0 1 0 0,0 0-1 0 0,-1 0 1 0 0,1-2-1 0 0,-1 1 1 0 0,-1-1-1 0 0,7-7-193 0 0,-12 12-4 0 0,0 0 0 0 0,0 0 0 0 0,0 1 0 0 0,-1-1 0 0 0,1-1 0 0 0,0 1 0 0 0,-1 0 0 0 0,0 0 0 0 0,0 0 0 0 0,0-1 0 0 0,0 1 0 0 0,-1 0 0 0 0,1-1 0 0 0,-1 1 0 0 0,0-1 0 0 0,0 1 0 0 0,0-1 0 0 0,0 1 0 0 0,-1 0 0 0 0,0-1 0 0 0,1 1 0 0 0,-1 0 0 0 0,0-1 0 0 0,0 1 0 0 0,-1 0 0 0 0,1 0 0 0 0,-1 0 0 0 0,0 0 0 0 0,1 0 0 0 0,-2 0 4 0 0,-7-3-316 0 0,-1 0-1 0 0,-1 0 0 0 0,1 2 0 0 0,-1-1 1 0 0,0 1-1 0 0,0 1 0 0 0,0 0 0 0 0,0 1 1 0 0,0 0-1 0 0,-1 1 0 0 0,1 1 0 0 0,-1 0 1 0 0,1 0-1 0 0,-4 1 317 0 0,3 0-44 0 0,-1 1 0 0 0,0 0 0 0 0,1 0 0 0 0,-1 1 0 0 0,1 1 0 0 0,0 0 0 0 0,0 1 0 0 0,1 1 0 0 0,-1 0 0 0 0,1 0 1 0 0,0 1-1 0 0,1 1 0 0 0,0 0 0 0 0,0 1 0 0 0,1 0 0 0 0,0 0 0 0 0,0 1 0 0 0,1 0 0 0 0,0 1 0 0 0,1 0 0 0 0,0 0 0 0 0,-5 11 44 0 0,10-15 76 0 0,0-1 0 0 0,0 1 0 0 0,0 0 0 0 0,1 0 0 0 0,0 0 0 0 0,0 0 0 0 0,1 1-1 0 0,0-1 1 0 0,0 1 0 0 0,1-1 0 0 0,0 0 0 0 0,0 1 0 0 0,1-1 0 0 0,0 1 0 0 0,0-1 0 0 0,1 0 0 0 0,-1 0 0 0 0,2 0 0 0 0,-1 0 0 0 0,1 0-1 0 0,0 0 1 0 0,0 0 0 0 0,1-1 0 0 0,0 0 0 0 0,0 0 0 0 0,1 0 0 0 0,-1 0 0 0 0,1-1 0 0 0,5 5-76 0 0,16 3 184 0 0,0-2 0 0 0,0-1 0 0 0,1-1 0 0 0,0-1 0 0 0,0-1 0 0 0,1-2 0 0 0,0-1 0 0 0,0-1 0 0 0,0-1 0 0 0,0-1 0 0 0,0-2 0 0 0,1-1 0 0 0,1-1-184 0 0,-23 3 11 0 0,35-4-218 0 0,0 0-1 0 0,-1-3 1 0 0,0-2 0 0 0,31-10 207 0 0,26-11-9432 0 0,-78 22-1749 0 0</inkml:trace>
  <inkml:trace contextRef="#ctx0" brushRef="#br0" timeOffset="-6192.733">661 1398 0 0 0,'0'0'1130'0'0,"0"0"266"0"0,0 0 68 0 0,0 0-122 0 0,0 0-270 0 0,0 0-222 0 0,0 0-118 0 0,0 0-4 0 0,3-2 84 0 0,61-10 5245 0 0,243 13 142 0 0,413-5-3907 0 0,-102 0-1510 0 0,-22-11-87 0 0,402 11 433 0 0,-232-7-575 0 0,-213 11-231 0 0,-423-15-150 0 0,-81 14-4516 0 0,-35 3 2517 0 0,1-1-1889 0 0,-7 1-3479 0 0,-4 1-3377 0 0</inkml:trace>
  <inkml:trace contextRef="#ctx0" brushRef="#br0" timeOffset="-893.013">5869 912 11146 0 0,'0'0'1026'0'0,"0"0"6"0"0,0 0 43 0 0,0 0 155 0 0,0 0 41 0 0,0 0-161 0 0,0 0-240 0 0,0 0-247 0 0,0 0-176 0 0,0 0-99 0 0,0 0-62 0 0,-2 3-26 0 0,-7 10-5 0 0,7-10 1 0 0,2-3 23 0 0,0 0-8 0 0,0 0-30 0 0,0 0-56 0 0,0 0-55 0 0,0 0-54 0 0,0 0-62 0 0,0 0-52 0 0,0 0-129 0 0,0 0-258 0 0,0-11-5220 0 0,0 7-1341 0 0,0 0-2184 0 0</inkml:trace>
  <inkml:trace contextRef="#ctx0" brushRef="#br0" timeOffset="-650.107">5685 515 11218 0 0,'0'0'80'0'0,"0"0"-176"0"0,0 0 88 0 0,0 0 184 0 0,0 0 24 0 0,0 0-96 0 0,0 0-184 0 0,0 0-256 0 0,0 0-192 0 0,0 0-328 0 0,0 0-872 0 0,0 0-1833 0 0,0 0-1024 0 0</inkml:trace>
  <inkml:trace contextRef="#ctx0" brushRef="#br0" timeOffset="36855.168">2436 1619 12115 0 0,'0'0'1620'0'0,"0"0"-126"0"0,0 0-103 0 0,0 0-102 0 0,0 0-142 0 0,0 0-208 0 0,0 0-235 0 0,0 0-210 0 0,0 0-204 0 0,0 0-139 0 0,0 0-40 0 0,0 0-18 0 0,0 0 7 0 0,-9 20 32 0 0,-26 66 45 0 0,10 27 522 0 0,24-85-593 0 0,-2 77 135 0 0,5 0 0 0 0,11 68-241 0 0,2 102-1420 0 0,-28-292-7706 0 0,7 9 3640 0 0,3 1-2016 0 0</inkml:trace>
  <inkml:trace contextRef="#ctx0" brushRef="#br0" timeOffset="35670.361">326 1984 3841 0 0,'0'0'880'0'0,"0"0"-125"0"0,0 0 18 0 0,0 0 192 0 0,0 0 151 0 0,0 0 17 0 0,0 0-66 0 0,0 0-128 0 0,0 0-135 0 0,0 0-138 0 0,0 0-106 0 0,-33 9-85 0 0,-101 30-34 0 0,64-2 502 0 0,62-31-811 0 0,1 0 0 0 0,0 0 0 0 0,0 1 1 0 0,1 0-1 0 0,0 0 0 0 0,0 0 0 0 0,1 1 0 0 0,0 0 0 0 0,0 0 1 0 0,1 0-1 0 0,0 1 0 0 0,0-1 0 0 0,1 1 0 0 0,0 0 0 0 0,1 0 1 0 0,-1 0-1 0 0,2 0 0 0 0,0 1 0 0 0,0-1 0 0 0,0 9-132 0 0,2-6 51 0 0,0 0 0 0 0,1-1 0 0 0,0 0 0 0 0,1 1 0 0 0,0-1 0 0 0,1 0 0 0 0,0 0 0 0 0,1-1 0 0 0,0 1 0 0 0,1-1 0 0 0,0 0 0 0 0,0 0 0 0 0,1-1 0 0 0,0 0 0 0 0,1 0 1 0 0,0-1-1 0 0,0 0 0 0 0,1 0 0 0 0,0-1 0 0 0,3 1-51 0 0,4 4 16 0 0,1 0 0 0 0,0-2 0 0 0,1 0 0 0 0,0-1 0 0 0,1-1-1 0 0,0-1 1 0 0,0-1 0 0 0,1 0 0 0 0,0-1 0 0 0,0-1 0 0 0,6-1-16 0 0,1 1-143 0 0,1-3-1 0 0,-1 0 0 0 0,0-1 1 0 0,0-2-1 0 0,1-1 0 0 0,-1-1 1 0 0,-1-1-1 0 0,27-9 144 0 0,59-36-4413 0 0,-45 6-4830 0 0,-51 32 4851 0 0</inkml:trace>
  <inkml:trace contextRef="#ctx0" brushRef="#br0" timeOffset="36006.032">983 2079 8522 0 0,'0'0'1225'0'0,"0"0"-300"0"0,0 0 4 0 0,0 0 165 0 0,0 0 119 0 0,0 0-94 0 0,0 0-177 0 0,0 0-185 0 0,0 0-230 0 0,0 0-156 0 0,0 0-114 0 0,0 0-71 0 0,-30 27-54 0 0,-90 82-27 0 0,117-108-98 0 0,1 1 1 0 0,-1-1-1 0 0,1 0 0 0 0,0 1 1 0 0,-1 0-1 0 0,1 0 0 0 0,0 0 1 0 0,0 0-1 0 0,0 0 0 0 0,1 0 1 0 0,-1 0-1 0 0,0 0 0 0 0,1 1 1 0 0,-1-1-1 0 0,1 1 0 0 0,0-1 1 0 0,0 1-1 0 0,0-1 0 0 0,0 1 1 0 0,0 0-1 0 0,1 0 0 0 0,-1-1 1 0 0,1 1-1 0 0,-1 0 0 0 0,1 0 1 0 0,0 0-8 0 0,1 7 45 0 0,-1-4-19 0 0,-1-1 1 0 0,1 1-1 0 0,0 0 1 0 0,0 0-1 0 0,1 0 0 0 0,0 0 1 0 0,0 0-1 0 0,0 0 0 0 0,1-1 1 0 0,0 1-1 0 0,0 0 1 0 0,0-1-1 0 0,1 1 0 0 0,0-1 1 0 0,0 0-1 0 0,0 0 1 0 0,0 0-1 0 0,1-1 0 0 0,0 1 1 0 0,0-1-1 0 0,0 0 0 0 0,1 0 1 0 0,-1 0-1 0 0,1 0 1 0 0,0-1-1 0 0,0 0 0 0 0,0 0 1 0 0,2 1-27 0 0,5-1 152 0 0,1 0 1 0 0,-1-1-1 0 0,1 0 1 0 0,-1-1 0 0 0,1-1-1 0 0,0 0 1 0 0,-1 0-1 0 0,1-1 1 0 0,-1-1-1 0 0,1 0 1 0 0,-1-1-1 0 0,0 0 1 0 0,0-1 0 0 0,0 0-1 0 0,0-1 1 0 0,0 0-1 0 0,-1-1 1 0 0,0-1-1 0 0,-1 1 1 0 0,1-2 0 0 0,-1 1-1 0 0,0-1 1 0 0,-1-1-1 0 0,0 0 1 0 0,-1 0-1 0 0,1-1 1 0 0,-2 0-1 0 0,1 0 1 0 0,-2-1 0 0 0,1 0-1 0 0,-1 0 1 0 0,-1-1-1 0 0,2-6-152 0 0,-4 11-5 0 0,0 1 0 0 0,-1-1 0 0 0,0 0 0 0 0,-1 0 1 0 0,1 0-1 0 0,-1 0 0 0 0,-1 0 0 0 0,1 0 0 0 0,-1 0 0 0 0,-1 0 0 0 0,1-1 0 0 0,-1 1 0 0 0,0 0 0 0 0,-1 0 0 0 0,1 0 0 0 0,-2 1 0 0 0,1-1 0 0 0,-1 0 1 0 0,0 1-1 0 0,0 0 0 0 0,0-1 0 0 0,-1 1 0 0 0,0 0 5 0 0,-4 0-339 0 0,1-1-1 0 0,-1 1 1 0 0,0 1 0 0 0,0-1-1 0 0,-1 1 1 0 0,0 1 0 0 0,0 0-1 0 0,0 0 1 0 0,0 0 0 0 0,0 1 0 0 0,-1 1-1 0 0,1 0 1 0 0,-1 0 0 0 0,0 1-1 0 0,0 0 1 0 0,0 0 0 0 0,1 1-1 0 0,-1 1 1 0 0,-7 0 339 0 0,-23 14-4396 0 0,18 2-2488 0 0,13-9 411 0 0</inkml:trace>
  <inkml:trace contextRef="#ctx0" brushRef="#br0" timeOffset="36472.149">1357 2496 11314 0 0,'0'0'1349'0'0,"0"0"-256"0"0,0 0 37 0 0,0 0 175 0 0,0 0 98 0 0,0 0-93 0 0,0 0-231 0 0,0 0-234 0 0,0 0-231 0 0,0 0-195 0 0,11-32-121 0 0,34-97-111 0 0,0 43 36 0 0,-30 67-183 0 0,80-87-146 0 0,-95 162-1791 0 0,-2-46 1912 0 0,0-5-10 0 0,1 0-1 0 0,-1 0 1 0 0,1 0 0 0 0,0 0 0 0 0,0 0 0 0 0,1 0 0 0 0,0 0 0 0 0,-1 0 0 0 0,2 1 0 0 0,-1-1 0 0 0,1 0-1 0 0,0 0 1 0 0,0 0 0 0 0,0 0 0 0 0,0 0 0 0 0,1 0 0 0 0,0 0 0 0 0,0 0 0 0 0,2 1-5 0 0,-2-2 78 0 0,1-1 1 0 0,0 0-1 0 0,1 0 1 0 0,-1 0-1 0 0,0-1 0 0 0,1 1 1 0 0,-1-1-1 0 0,1 0 1 0 0,0 0-1 0 0,0 0 1 0 0,0 0-1 0 0,0-1 0 0 0,0 0 1 0 0,0 0-1 0 0,0 0 1 0 0,1 0-1 0 0,-1 0 1 0 0,0-1-1 0 0,1 0 1 0 0,-1 0-1 0 0,0 0 0 0 0,0 0 1 0 0,1-1-1 0 0,-1 0 1 0 0,0 0-1 0 0,0 0 1 0 0,0 0-1 0 0,0-1 1 0 0,0 1-1 0 0,0-1 0 0 0,0 0 1 0 0,0 0-1 0 0,2-2-78 0 0,108-69 2031 0 0,-85 53-1846 0 0,-20 15-135 0 0,-1 0 0 0 0,0 0 0 0 0,-1-1 0 0 0,1 0 0 0 0,-1-1 0 0 0,0 1 1 0 0,-1-1-1 0 0,0-1 0 0 0,0 1 0 0 0,1-3-50 0 0,-1-44-1103 0 0,-18 23-3791 0 0,8 24-1006 0 0,2 3-5661 0 0</inkml:trace>
  <inkml:trace contextRef="#ctx0" brushRef="#br0" timeOffset="40860.422">2031 2079 4681 0 0,'0'0'1360'0'0,"0"0"37"0"0,0 0 198 0 0,0 0 257 0 0,0 0 23 0 0,0 0-225 0 0,0 0-319 0 0,0 0-279 0 0,0 0-211 0 0,0 0-164 0 0,0 0-171 0 0,18-4-144 0 0,116-25 333 0 0,124-22-102 0 0,-146 25-2466 0 0,-1 5-3616 0 0,-71 16-181 0 0,-14 2-1765 0 0</inkml:trace>
  <inkml:trace contextRef="#ctx0" brushRef="#br0" timeOffset="42328.071">3100 2098 6041 0 0,'0'0'1269'0'0,"0"0"38"0"0,0 0 133 0 0,0 0 168 0 0,0 0-32 0 0,0 0-199 0 0,0 0-326 0 0,0 0-343 0 0,-31 5-221 0 0,-98 20-129 0 0,66 3 49 0 0,54-19-327 0 0,-3-1-19 0 0,1 1 1 0 0,0 1-1 0 0,1 0 0 0 0,0 0 0 0 0,1 1 1 0 0,0 1-1 0 0,0-1 0 0 0,1 1 1 0 0,1 1-1 0 0,0-1 0 0 0,0 1 0 0 0,2 0 1 0 0,-1 1-1 0 0,2 0 0 0 0,0-1 0 0 0,0 2 1 0 0,2-1-1 0 0,-1 2-61 0 0,3-12 10 0 0,-1-1-1 0 0,1 1 1 0 0,0 0 0 0 0,0-1 0 0 0,0 1-1 0 0,1 0 1 0 0,-1-1 0 0 0,1 1 0 0 0,0 0-1 0 0,0-1 1 0 0,0 1 0 0 0,0-1 0 0 0,1 1-1 0 0,0-1 1 0 0,-1 0 0 0 0,1 0 0 0 0,0 0-1 0 0,1 0 1 0 0,-1 0 0 0 0,0 0 0 0 0,1 0-1 0 0,0-1 1 0 0,-1 1 0 0 0,1-1 0 0 0,0 0-1 0 0,0 0 1 0 0,1 0 0 0 0,-1 0-1 0 0,0 0 1 0 0,1-1 0 0 0,-1 1 0 0 0,1-1-1 0 0,2 0-9 0 0,3 1 124 0 0,-1 0 0 0 0,1-1 0 0 0,0 0-1 0 0,0-1 1 0 0,0 0 0 0 0,0-1 0 0 0,0 0 0 0 0,-1 0-1 0 0,1 0 1 0 0,0-1 0 0 0,-1-1 0 0 0,1 0-1 0 0,-1 0 1 0 0,0 0 0 0 0,0-1 0 0 0,0 0-1 0 0,0-1 1 0 0,5-4-124 0 0,123-109 1360 0 0,57-84-865 0 0,-193 203-525 0 0,0-1 1 0 0,0 0-1 0 0,0 0 1 0 0,0 1-1 0 0,0-1 1 0 0,0 0-1 0 0,0 0 1 0 0,1 1-1 0 0,-1-1 1 0 0,0 0-1 0 0,0 0 1 0 0,0 1-1 0 0,0-1 1 0 0,1 0-1 0 0,-1 0 1 0 0,0 0-1 0 0,0 1 1 0 0,0-1-1 0 0,1 0 1 0 0,-1 0-1 0 0,0 0 1 0 0,0 0-1 0 0,1 0 1 0 0,-1 1-1 0 0,0-1 1 0 0,0 0-1 0 0,1 0 1 0 0,-1 0-1 0 0,0 0 1 0 0,0 0-1 0 0,1 0 1 0 0,-1 0-1 0 0,0 0 1 0 0,1 0-1 0 0,-1 0 1 0 0,0 0-1 0 0,0 0 1 0 0,1 0-1 0 0,-1 0 1 0 0,0 0-1 0 0,0-1 1 0 0,1 1-1 0 0,-1 0 1 0 0,0 0-1 0 0,0 0 1 0 0,1 0-1 0 0,-1 0 1 0 0,0-1-1 0 0,0 1 30 0 0,0 11 96 0 0,-8 176-277 0 0,9-181 205 0 0,0-1 1 0 0,1 1-1 0 0,-1-1 1 0 0,1 0-1 0 0,0 0 1 0 0,1 0-1 0 0,-1 0 0 0 0,1 0 1 0 0,0 0-1 0 0,0-1 1 0 0,1 1-1 0 0,-1-1 1 0 0,1 0-1 0 0,0 0 1 0 0,0 0-1 0 0,1-1 1 0 0,-1 1-1 0 0,1-1 1 0 0,-1 0-1 0 0,1 0 1 0 0,0-1-1 0 0,0 0 1 0 0,0 0-1 0 0,1 0 1 0 0,-1 0-1 0 0,0-1 1 0 0,1 1-1 0 0,-1-1 1 0 0,1-1-1 0 0,-1 1 1 0 0,1-1-1 0 0,-1 0 1 0 0,1 0-1 0 0,0-1 0 0 0,-1 0 1 0 0,1 0-1 0 0,-1 0 1 0 0,0 0-1 0 0,1-1 1 0 0,-1 0-1 0 0,0 0 1 0 0,3-2-25 0 0,10-11 158 0 0,-1 0 0 0 0,-1-1 0 0 0,0-1-1 0 0,-1-1 1 0 0,-1 0 0 0 0,5-9-158 0 0,37-46 141 0 0,124-95 12 0 0,-173 162-180 0 0,0 1 0 0 0,1 0 0 0 0,0 0 0 0 0,-1 0 0 0 0,2 1 0 0 0,-1 0 0 0 0,0 1 0 0 0,1 0-1 0 0,-1 0 1 0 0,1 1 0 0 0,0 0 0 0 0,5 0 27 0 0,-4 57-368 0 0,-10-54 408 0 0,0 1 0 0 0,0-1 0 0 0,0 0 0 0 0,0 0 0 0 0,-1 1 0 0 0,1-1 0 0 0,0 0 0 0 0,-1 0 0 0 0,1 1 0 0 0,0-1 0 0 0,-1 0 0 0 0,1 0 0 0 0,-1 0 0 0 0,0 0 0 0 0,1 0 0 0 0,-1 0 0 0 0,0 0 0 0 0,0 0 0 0 0,0 0 0 0 0,0 0 0 0 0,0 0 0 0 0,0 0-1 0 0,0-1 1 0 0,0 1 0 0 0,0 0 0 0 0,0-1 0 0 0,0 1 0 0 0,0-1 0 0 0,0 1 0 0 0,-1-1 0 0 0,1 1 0 0 0,0-1 0 0 0,0 0 0 0 0,0 0 0 0 0,-1 0 0 0 0,1 0 0 0 0,0 0 0 0 0,0 0 0 0 0,-1 0 0 0 0,1 0 0 0 0,0 0 0 0 0,-1 0 0 0 0,1-1 0 0 0,0 1 0 0 0,-1 0-40 0 0,-59-19 75 0 0,54 19-113 0 0,0 0-1 0 0,0 0 1 0 0,0 0 0 0 0,0 1 0 0 0,0 0 0 0 0,0 1 0 0 0,0-1 0 0 0,1 1 0 0 0,-1 1-1 0 0,1-1 1 0 0,-1 1 0 0 0,1 0 0 0 0,0 1 0 0 0,0-1 0 0 0,0 1 0 0 0,1 1 0 0 0,-1-1-1 0 0,1 1 1 0 0,0-1 0 0 0,0 2 0 0 0,1-1 0 0 0,-3 4 38 0 0,3-2-12 0 0,0 1 0 0 0,1 0 1 0 0,0-1-1 0 0,0 1 0 0 0,1 0 0 0 0,0 1 1 0 0,0-1-1 0 0,1 0 0 0 0,0 0 0 0 0,0 1 1 0 0,1-1-1 0 0,0 0 0 0 0,1 1 0 0 0,0-1 1 0 0,0 0-1 0 0,1 3 12 0 0,3-1 4 0 0,1-1 1 0 0,0 0 0 0 0,0 0-1 0 0,1 0 1 0 0,0 0 0 0 0,0-1-1 0 0,1-1 1 0 0,0 1-1 0 0,0-1 1 0 0,1 0 0 0 0,0-1-1 0 0,0 0 1 0 0,1-1-1 0 0,0 0 1 0 0,0 0 0 0 0,0-1-1 0 0,0 0 1 0 0,0-1 0 0 0,1 0-1 0 0,0 0 1 0 0,0-1-1 0 0,-1-1 1 0 0,1 0 0 0 0,0-1-1 0 0,0 0 1 0 0,9-1-5 0 0,9-3 85 0 0,1-1 1 0 0,-1-1 0 0 0,0-2-1 0 0,-1-1 1 0 0,0-1-1 0 0,0-2 1 0 0,-1 0-1 0 0,-1-2 1 0 0,0-1-1 0 0,-1-1 1 0 0,-1-1 0 0 0,0-1-1 0 0,19-20-85 0 0,4 0 15 0 0,-2-2 1 0 0,-2-1-1 0 0,-2-3 0 0 0,-2-1 0 0 0,-2-3 1 0 0,-1 0-1 0 0,5-15-15 0 0,-32 47-80 0 0,0-1-1 0 0,0 0 1 0 0,-2 0 0 0 0,0 0 0 0 0,-1-1-1 0 0,-1 0 1 0 0,-1-1 0 0 0,0 1 0 0 0,-1 0 0 0 0,-1-1-1 0 0,-1 0 1 0 0,-1 0 0 0 0,-1-15 80 0 0,0 32-5 0 0,1 0 0 0 0,0 1 0 0 0,-1-1 0 0 0,1 0-1 0 0,-1 0 1 0 0,0 0 0 0 0,1 0 0 0 0,-1 0 0 0 0,0 0 0 0 0,0 1 0 0 0,-1-1 0 0 0,1 0 0 0 0,0 1 0 0 0,0-1 0 0 0,-1 1 0 0 0,1-1-1 0 0,-1 1 1 0 0,1 0 0 0 0,-1 0 0 0 0,0 0 0 0 0,1-1 0 0 0,-1 2 0 0 0,0-1 0 0 0,0 0 0 0 0,0 0 0 0 0,0 0 0 0 0,1 1 0 0 0,-1-1 0 0 0,0 1-1 0 0,0 0 1 0 0,0-1 0 0 0,0 1 0 0 0,0 0 0 0 0,0 0 0 0 0,0 0 0 0 0,0 1 0 0 0,-2-1 5 0 0,-70 30-224 0 0,61-14 245 0 0,1 1 0 0 0,0 0 1 0 0,2 1-1 0 0,0 0 0 0 0,1 0 1 0 0,1 1-1 0 0,0 0 1 0 0,2 0-1 0 0,0 1 0 0 0,1 0 1 0 0,1 0-1 0 0,1 0 0 0 0,1 1 1 0 0,1-1-1 0 0,0 1 0 0 0,3 11-21 0 0,-2 9 60 0 0,1-1 0 0 0,3 1 0 0 0,1-1 0 0 0,8 29-60 0 0,-4-15 20 0 0,-3 1-1 0 0,-2-1 1 0 0,-3 51-20 0 0,-12-49-55 0 0,10-107-9487 0 0,1 22 426 0 0,0 18 3197 0 0</inkml:trace>
  <inkml:trace contextRef="#ctx0" brushRef="#br0" timeOffset="42594.017">4225 1825 9250 0 0,'0'0'2501'0'0,"0"0"-381"0"0,0 0-297 0 0,0 0-261 0 0,0 0-383 0 0,0 0-417 0 0,0 0-296 0 0,0 0-57 0 0,0 0 93 0 0,0 0 109 0 0,0 0 82 0 0,0 0-56 0 0,0 0-98 0 0,30 8-84 0 0,97 24-56 0 0,-6-24 249 0 0,-3-7-622 0 0,125-2 87 0 0,-85-13-9553 0 0,-138 10-374 0 0</inkml:trace>
  <inkml:trace contextRef="#ctx0" brushRef="#br0" timeOffset="46229.49">5655 2138 3537 0 0,'0'0'1923'0'0,"0"0"-476"0"0,0 0-119 0 0,0 0 118 0 0,0 0 102 0 0,0 0-65 0 0,0 0-187 0 0,0 0-205 0 0,0 0-195 0 0,0 0-185 0 0,0 0-160 0 0,-3 8-148 0 0,-18 88 958 0 0,22-87-1292 0 0,0 0-1 0 0,0 0 0 0 0,1 0 0 0 0,0 0 1 0 0,1 0-1 0 0,-1-1 0 0 0,2 1 0 0 0,-1-1 1 0 0,1 0-1 0 0,1 0 0 0 0,-1 0 0 0 0,1-1 1 0 0,1 1-1 0 0,-1-1 0 0 0,1 0 1 0 0,0-1-1 0 0,1 1 0 0 0,0-1 0 0 0,0-1 1 0 0,5 4-69 0 0,-7-5 51 0 0,1 0 1 0 0,-1-1 0 0 0,1 0-1 0 0,0 0 1 0 0,0 0 0 0 0,0-1-1 0 0,0 0 1 0 0,0 0 0 0 0,0-1-1 0 0,1 1 1 0 0,-1-2 0 0 0,1 1 0 0 0,-1 0-1 0 0,1-1 1 0 0,-1 0 0 0 0,1-1-1 0 0,-1 0 1 0 0,0 0 0 0 0,1 0-1 0 0,-1 0 1 0 0,0-1 0 0 0,0 0 0 0 0,0-1-1 0 0,0 1 1 0 0,0-1 0 0 0,0 0-1 0 0,-1-1 1 0 0,6-3-52 0 0,17-17 247 0 0,-1-2 1 0 0,-1-1-1 0 0,-1-1 0 0 0,-1-1 0 0 0,12-20-247 0 0,-19 23 28 0 0,-17 25-109 0 0,0 1-116 0 0,0 13-953 0 0,1 125 783 0 0,1-134 393 0 0,0 0-1 0 0,0 0 0 0 0,0 0 1 0 0,1-1-1 0 0,-1 1 0 0 0,1-1 1 0 0,0 0-1 0 0,0 0 0 0 0,0 0 1 0 0,0 0-1 0 0,1 0 0 0 0,-1-1 1 0 0,1 1-1 0 0,0-1 0 0 0,-1 0 1 0 0,1 0-1 0 0,0 0 0 0 0,0-1 1 0 0,1 1-1 0 0,-1-1 0 0 0,0 0 1 0 0,0 0-1 0 0,1-1 0 0 0,-1 1 1 0 0,0-1-1 0 0,1 0 0 0 0,-1 0 1 0 0,0 0-1 0 0,1-1 0 0 0,-1 0 1 0 0,0 1-1 0 0,0-2 0 0 0,1 1 1 0 0,-1 0-1 0 0,0-1 0 0 0,0 0 1 0 0,0 0-1 0 0,-1 0 0 0 0,1 0 1 0 0,2-2-26 0 0,10-6 189 0 0,-1-1 1 0 0,0-1-1 0 0,-1 0 1 0 0,0-1 0 0 0,-1 0-1 0 0,0-1 1 0 0,-1-1-1 0 0,-1 0 1 0 0,0 0-1 0 0,-1-1 1 0 0,-1-1-1 0 0,-1 1 1 0 0,0-2-1 0 0,-1 1 1 0 0,4-15-190 0 0,-16 8-1608 0 0,-1 23-3719 0 0,-4 4-5623 0 0,8 0 3675 0 0</inkml:trace>
  <inkml:trace contextRef="#ctx0" brushRef="#br0" timeOffset="46474.064">6823 2157 15491 0 0,'0'0'975'0'0,"0"0"-387"0"0,0 0-64 0 0,0 0 101 0 0,0 0 24 0 0,0 0-121 0 0,0 0-177 0 0,0 0-154 0 0,0 0-109 0 0,0 0-40 0 0,0 0-30 0 0,0 0-62 0 0,0 0-95 0 0,-3 30-157 0 0,-5 94-258 0 0,7-105-300 0 0,-1 3 141 0 0,3-21-2451 0 0,-1 5-3495 0 0,0-6-1000 0 0</inkml:trace>
  <inkml:trace contextRef="#ctx0" brushRef="#br0" timeOffset="46727.083">6692 1774 17452 0 0,'0'0'464'0'0,"0"0"-248"0"0,0 0-208 0 0,0 0-232 0 0,0 0-408 0 0,0 0-729 0 0,0 0-575 0 0,0 0-160 0 0,0 0-593 0 0,0 0-1376 0 0,0 0-1072 0 0</inkml:trace>
  <inkml:trace contextRef="#ctx0" brushRef="#br0" timeOffset="46958.073">7240 1520 10898 0 0,'0'0'879'0'0,"0"0"-405"0"0,0 0 0 0 0,0 0 223 0 0,0 0 192 0 0,0 0 83 0 0,0 0-8 0 0,0 0-110 0 0,0 0-170 0 0,0 0-158 0 0,0 0-130 0 0,0 0-102 0 0,0 0-64 0 0,1 35-36 0 0,2 113-23 0 0,6 140 335 0 0,-8-237-462 0 0,0 6-16 0 0,-3-1-1 0 0,-1 0 0 0 0,-10 40-27 0 0,-15 37-198 0 0,24-181-16003 0 0,4 37 12372 0 0</inkml:trace>
  <inkml:trace contextRef="#ctx0" brushRef="#br0" timeOffset="47212.917">7014 1991 8138 0 0,'0'0'1140'0'0,"0"0"24"0"0,0 0 171 0 0,0 0 79 0 0,0 0-105 0 0,0 0-202 0 0,0 0-174 0 0,33-13-157 0 0,106-40-183 0 0,-15 12 271 0 0,-98 33-1462 0 0,97-41 1115 0 0,-86 26-4164 0 0,-7-7-4610 0 0,-23 23 1469 0 0</inkml:trace>
  <inkml:trace contextRef="#ctx0" brushRef="#br0" timeOffset="47594.047">7623 1575 3921 0 0,'0'0'1328'0'0,"0"0"398"0"0,0 0 408 0 0,0 0 119 0 0,0 0-181 0 0,-2 33-388 0 0,-11 106-381 0 0,-5 17 844 0 0,0 238-904 0 0,17-394-1235 0 0,1 1-1 0 0,0 0 1 0 0,0 0 0 0 0,-1 0 0 0 0,1-1-1 0 0,0 1 1 0 0,0 0 0 0 0,0 0 0 0 0,0 0-1 0 0,0 0 1 0 0,0 0 0 0 0,0-1 0 0 0,0 1-1 0 0,0 0 1 0 0,1 0 0 0 0,-1 0 0 0 0,0-1-1 0 0,0 1 1 0 0,1 0 0 0 0,-1 0 0 0 0,1-1-1 0 0,-1 1 1 0 0,0 0 0 0 0,1 0 0 0 0,-1-1-1 0 0,1 1 1 0 0,0-1 0 0 0,-1 1 0 0 0,1 0-1 0 0,0-1 1 0 0,-1 1 0 0 0,1-1 0 0 0,0 1-1 0 0,-1-1 1 0 0,1 0 0 0 0,0 1 0 0 0,0-1-1 0 0,-1 0 1 0 0,1 0 0 0 0,0 1 0 0 0,0-1-1 0 0,0 0 1 0 0,0 0 0 0 0,-1 0 0 0 0,1 0-1 0 0,0 0 1 0 0,0 0 0 0 0,0 0 0 0 0,0 0-1 0 0,-1 0 1 0 0,1-1 0 0 0,0 1 0 0 0,0 0-1 0 0,0 0 1 0 0,0-1-8 0 0,38-29 946 0 0,175-197 651 0 0,-213 228-1599 0 0,0-1 0 0 0,0 0 0 0 0,0 1 1 0 0,1-1-1 0 0,-1 1 0 0 0,0 0 0 0 0,0-1 1 0 0,0 1-1 0 0,-1 0 0 0 0,1-1 0 0 0,0 1 1 0 0,0 0-1 0 0,0 0 0 0 0,0 0 0 0 0,-1 0 1 0 0,1 0-1 0 0,0 0 0 0 0,-1 0 1 0 0,1 0-1 0 0,-1 0 0 0 0,1 0 0 0 0,-1 0 1 0 0,0 0-1 0 0,1 0 0 0 0,-1 0 0 0 0,0 0 1 0 0,0 1-1 0 0,0-1 0 0 0,0 0 0 0 0,0 0 1 0 0,0 0-1 0 0,0 0 0 0 0,0 1 0 0 0,0-1 1 0 0,0 0-1 0 0,-1 0 0 0 0,1 0 0 0 0,0 0 1 0 0,-1 0-1 0 0,1 0 0 0 0,-1 0 1 0 0,1 1-1 0 0,-1-1 0 0 0,0-1 0 0 0,0 2 2 0 0,0 6 72 0 0,2 124 204 0 0,0-127-294 0 0,0-1 0 0 0,0 1 0 0 0,0 0 0 0 0,0-1 0 0 0,1 1 0 0 0,0-1 0 0 0,0 1 1 0 0,0-1-1 0 0,1 0 0 0 0,-1 0 0 0 0,1 0 0 0 0,0 0 0 0 0,0 0 0 0 0,0-1 0 0 0,3 2 18 0 0,40 14-3935 0 0,-32-19-256 0 0,-1 0-3866 0 0,-7 0 1460 0 0</inkml:trace>
  <inkml:trace contextRef="#ctx0" brushRef="#br0" timeOffset="48575.056">8474 2370 0 0 0,'0'0'863'0'0,"0"0"218"0"0,0 0 374 0 0,0 0 408 0 0,0 0 171 0 0,0 0-113 0 0,0 0-224 0 0,0 0-195 0 0,0 0-164 0 0,0 0-154 0 0,34-14-152 0 0,106-45-152 0 0,-39-2 796 0 0,-87 47-1357 0 0,14-10-14 0 0,-1-1 0 0 0,-2-2-1 0 0,0 0 1 0 0,-2-1 0 0 0,-1-2-1 0 0,-2 0 1 0 0,-1-1 0 0 0,-1-1-1 0 0,5-15-304 0 0,-20 38 18 0 0,0 0 1 0 0,0-1-1 0 0,-1 1 0 0 0,0-1 0 0 0,-1 1 0 0 0,0-1 0 0 0,0 0 0 0 0,-1 0 1 0 0,-1 1-1 0 0,0-6-18 0 0,-1 13-65 0 0,1-1 1 0 0,-1 1-1 0 0,0 0 1 0 0,0 1 0 0 0,0-1-1 0 0,0 0 1 0 0,0 1-1 0 0,0-1 1 0 0,-1 1 0 0 0,1-1-1 0 0,0 1 1 0 0,-1 0-1 0 0,1 0 1 0 0,-1 0 0 0 0,1 0-1 0 0,-1 1 1 0 0,0-1-1 0 0,1 1 1 0 0,-1 0 0 0 0,0-1-1 0 0,1 1 1 0 0,-1 0-1 0 0,0 1 1 0 0,1-1 0 0 0,-1 0-1 0 0,0 1 1 0 0,1-1-1 0 0,-1 1 1 0 0,1 0 0 0 0,-1 0-1 0 0,1 0 1 0 0,-1 0-1 0 0,1 0 1 0 0,0 1 0 0 0,-1-1-1 0 0,1 1 1 0 0,0 0-1 0 0,0-1 1 0 0,0 1-1 0 0,0 0 1 0 0,-1 2 64 0 0,-4 2-32 0 0,-1 1 0 0 0,2 1 0 0 0,-1 0 0 0 0,1 0 0 0 0,0 0 0 0 0,0 0 0 0 0,1 1 1 0 0,0 0-1 0 0,1 0 0 0 0,0 0 0 0 0,0 1 0 0 0,1-1 0 0 0,0 1 0 0 0,1 0 0 0 0,0 0 0 0 0,1 0 0 0 0,0 0 0 0 0,0 0 0 0 0,1 0 0 0 0,0 0 0 0 0,1 1 0 0 0,1 1 32 0 0,1-5 18 0 0,1-1 0 0 0,0 1-1 0 0,1-1 1 0 0,0 0-1 0 0,0 0 1 0 0,0-1 0 0 0,0 0-1 0 0,1 0 1 0 0,0 0-1 0 0,0-1 1 0 0,0 1 0 0 0,1-1-1 0 0,-1-1 1 0 0,1 1 0 0 0,0-1-1 0 0,0-1 1 0 0,0 1-1 0 0,1-1 1 0 0,-1 0-18 0 0,19 4 113 0 0,-1-1 1 0 0,1-1-1 0 0,0-1 0 0 0,0-1 1 0 0,0-1-1 0 0,0-2 1 0 0,7-1-114 0 0,107-30 504 0 0,-162 77 434 0 0,-51 104-401 0 0,69-68-1546 0 0,15-71-1569 0 0,6-9-5600 0 0,-16-1 7444 0 0,3 0-8300 0 0</inkml:trace>
  <inkml:trace contextRef="#ctx0" brushRef="#br0" timeOffset="48878.302">9639 1917 8970 0 0,'0'0'1220'0'0,"0"0"-233"0"0,0 0-28 0 0,0 0 0 0 0,0 0-138 0 0,0 0-183 0 0,-18 33-183 0 0,-55 101-121 0 0,53-71 75 0 0,21-54-302 0 0,0-4 11 0 0,1 0 0 0 0,-1 0 1 0 0,1 0-1 0 0,0 0 0 0 0,1-1 0 0 0,-1 1 0 0 0,1-1 0 0 0,0 1 0 0 0,0-1 0 0 0,0 0 0 0 0,1 0 0 0 0,-1-1 0 0 0,1 1 0 0 0,0-1 0 0 0,0 1 0 0 0,0-1 0 0 0,1 0 0 0 0,-1-1 0 0 0,1 1 1 0 0,0-1-1 0 0,-1 0 0 0 0,1 0 0 0 0,0 0 0 0 0,0-1 0 0 0,0 0 0 0 0,0 0 0 0 0,0 0 0 0 0,1-1 0 0 0,-1 1 0 0 0,0-1 0 0 0,0 0 0 0 0,0-1 0 0 0,1 1 0 0 0,-1-1 0 0 0,0 0 0 0 0,0 0 0 0 0,0-1 1 0 0,0 0-1 0 0,0 0 0 0 0,-1 0 0 0 0,1 0 0 0 0,4-3-118 0 0,2-1 93 0 0,0 1 0 0 0,-1-2 0 0 0,1 0 0 0 0,-1 0 0 0 0,-1-1 0 0 0,1 0 0 0 0,-1 0 0 0 0,-1-1 0 0 0,1 0 0 0 0,-2-1 0 0 0,1 0 0 0 0,-1 0 0 0 0,-1-1 0 0 0,0 0 0 0 0,0 0 0 0 0,-1 0 0 0 0,-1 0 0 0 0,0-1 0 0 0,0 0 0 0 0,-1 0 0 0 0,-1 0 0 0 0,0 0 0 0 0,0-1 0 0 0,-1-4-93 0 0,-1 14-112 0 0,0 1 0 0 0,-1-1 0 0 0,1 1 0 0 0,0-1 0 0 0,-1 1 0 0 0,1 0 0 0 0,-1-1 0 0 0,0 1 0 0 0,0 0 0 0 0,0-1 0 0 0,0 1 0 0 0,0 0 0 0 0,-1 0 0 0 0,1 0 0 0 0,-1 0 0 0 0,1 0 0 0 0,-1 0 0 0 0,0 0 0 0 0,1 1 0 0 0,-1-1 0 0 0,0 0 0 0 0,0 1 0 0 0,0 0 0 0 0,-1-1 0 0 0,1 1 0 0 0,0 0 0 0 0,0 0 0 0 0,-1 0 0 0 0,1 1 0 0 0,0-1 0 0 0,-1 0 0 0 0,-1 1 112 0 0,-52-6-9816 0 0,40 6 166 0 0</inkml:trace>
  <inkml:trace contextRef="#ctx0" brushRef="#br0" timeOffset="49199.803">10040 2028 10634 0 0,'0'0'2106'0'0,"0"0"-542"0"0,0 0-277 0 0,0 0-141 0 0,0 0-303 0 0,0 0-316 0 0,0 0-203 0 0,0 0-95 0 0,0 0-52 0 0,0 0-41 0 0,0 0-45 0 0,0 0-58 0 0,0 0-22 0 0,0 24-7 0 0,0 76-11 0 0,0-98 9 0 0,0 0-1 0 0,-1-1 0 0 0,1 1 1 0 0,0 0-1 0 0,0 0 0 0 0,0-1 0 0 0,0 1 1 0 0,0 0-1 0 0,0-1 0 0 0,0 1 1 0 0,1 0-1 0 0,-1-1 0 0 0,1 1 1 0 0,-1-1-1 0 0,1 1 0 0 0,0 0 0 0 0,-1-1 1 0 0,1 1-1 0 0,0-1 0 0 0,0 0 1 0 0,0 1-1 0 0,0-1 0 0 0,0 0 0 0 0,1 1 1 0 0,-1-1-1 0 0,0 0 0 0 0,0 0 1 0 0,1 0-1 0 0,0 0-1 0 0,3 2 21 0 0,-1 0 86 0 0,1 0-1 0 0,0-1 1 0 0,0 1-1 0 0,0-1 1 0 0,1 0-1 0 0,-1 0 1 0 0,1-1 0 0 0,-1 0-1 0 0,1 0 1 0 0,-1 0-1 0 0,1 0 1 0 0,-1-1-1 0 0,1 0 1 0 0,0 0 0 0 0,-1-1-1 0 0,1 0 1 0 0,-1 0-1 0 0,1 0 1 0 0,-1 0-1 0 0,1-1 1 0 0,-1 0 0 0 0,0 0-1 0 0,3-2-106 0 0,5-2 271 0 0,0 0 0 0 0,-1-1 0 0 0,1-1 0 0 0,-2 0 1 0 0,1-1-1 0 0,-1 0 0 0 0,-1-1 0 0 0,6-6-271 0 0,-6 5 61 0 0,-1-1 1 0 0,0 0 0 0 0,0-1-1 0 0,-1 1 1 0 0,-1-2 0 0 0,0 1-1 0 0,-1-1 1 0 0,-1 0 0 0 0,0 0-1 0 0,0 0 1 0 0,-1-6-62 0 0,3-19-4619 0 0,-5-2-4747 0 0,-2 37-1111 0 0</inkml:trace>
  <inkml:trace contextRef="#ctx0" brushRef="#br0" timeOffset="50164.259">10838 1947 9194 0 0,'0'0'3721'0'0,"0"0"-1723"0"0,0 0-533 0 0,0 0-61 0 0,0 0-167 0 0,0 0-277 0 0,0 0-281 0 0,0 0-215 0 0,0 0-163 0 0,0 0-122 0 0,0 0-75 0 0,0 0-61 0 0,-28-2-45 0 0,-85-3-12 0 0,49 20-23 0 0,55-8 22 0 0,0 0-69 0 0,-1 0 0 0 0,1 1 0 0 0,0 0 1 0 0,1 0-1 0 0,0 1 0 0 0,0 1 1 0 0,1-1-1 0 0,0 1 0 0 0,1 0 1 0 0,0 0-1 0 0,0 1 0 0 0,1 0 0 0 0,-3 10 84 0 0,7-19-17 0 0,0 0 1 0 0,0 0-1 0 0,1 0 0 0 0,-1 1 0 0 0,0-1 0 0 0,1 0 0 0 0,-1 0 0 0 0,1 1 0 0 0,0-1 0 0 0,-1 0 0 0 0,1 1 0 0 0,0-1 0 0 0,1 0 1 0 0,-1 1-1 0 0,0-1 0 0 0,1 0 0 0 0,-1 0 0 0 0,1 1 0 0 0,0-1 0 0 0,-1 0 0 0 0,1 0 0 0 0,0 0 0 0 0,1 0 0 0 0,-1 0 0 0 0,0 0 1 0 0,0 0-1 0 0,1 0 0 0 0,-1 0 0 0 0,1-1 0 0 0,0 1 0 0 0,-1 0 0 0 0,1-1 0 0 0,0 0 0 0 0,0 1 0 0 0,0-1 0 0 0,0 0 0 0 0,0 0 1 0 0,0 0-1 0 0,1 0 0 0 0,-1 0 0 0 0,0-1 0 0 0,0 1 0 0 0,1-1 0 0 0,-1 1 0 0 0,2-1 17 0 0,106-6 408 0 0,-41-17-29 0 0,-57 18-325 0 0,0 0 0 0 0,0 1 0 0 0,1 0 0 0 0,-1 1 0 0 0,1 0 1 0 0,0 1-1 0 0,0 0 0 0 0,0 1 0 0 0,0 1 0 0 0,0 0 0 0 0,0 0 0 0 0,1 2-54 0 0,-10 1 16 0 0,0 0-1 0 0,0 0 1 0 0,-1 1-1 0 0,1 0 0 0 0,-1-1 1 0 0,0 1-1 0 0,0 1 1 0 0,0-1-1 0 0,-1 0 1 0 0,1 0-1 0 0,-1 1 1 0 0,0 0-1 0 0,0-1 0 0 0,-1 1 1 0 0,1 0-1 0 0,-1 0 1 0 0,0 0-1 0 0,-1 0 1 0 0,1 0-1 0 0,-1 0 0 0 0,0 0 1 0 0,0 0-1 0 0,0 0 1 0 0,-1 0-1 0 0,0 0 1 0 0,0 2-16 0 0,1 0-2 0 0,-2 54-234 0 0,-3 0-1 0 0,-2 0 1 0 0,-3 0-1 0 0,-2-1 0 0 0,-6 10 237 0 0,14-54-101 0 0,0-1-1 0 0,-1 0 1 0 0,0 0 0 0 0,-1 0-1 0 0,-1 0 1 0 0,0-1-1 0 0,-1 0 1 0 0,-1-1-1 0 0,0 0 1 0 0,-1 0-1 0 0,0-1 1 0 0,-1 0 0 0 0,-1-1-1 0 0,-10 9 102 0 0,20-18-133 0 0,0 0-1 0 0,-1-1 1 0 0,1 1-1 0 0,0-1 1 0 0,-1 1-1 0 0,1-1 1 0 0,-1 0 0 0 0,0 0-1 0 0,1 0 1 0 0,-1 0-1 0 0,0-1 1 0 0,0 1-1 0 0,1-1 1 0 0,-1 1-1 0 0,0-1 1 0 0,0 0 0 0 0,0 0-1 0 0,0 0 1 0 0,0-1-1 0 0,1 1 1 0 0,-1-1-1 0 0,0 1 1 0 0,0-1-1 0 0,1 0 1 0 0,-1 0 0 0 0,0 0-1 0 0,1-1 1 0 0,-1 1-1 0 0,1 0 1 0 0,0-1-1 0 0,-1 0 1 0 0,1 1 0 0 0,0-1-1 0 0,-1-2 134 0 0,2-13-6 0 0,0 0-1 0 0,2 0 0 0 0,0-1 1 0 0,1 1-1 0 0,1 0 1 0 0,0 0-1 0 0,2 1 1 0 0,-1-1-1 0 0,2 1 0 0 0,0 0 1 0 0,2 0-1 0 0,-1 1 1 0 0,9-13 6 0 0,3-11 66 0 0,86-183 68 0 0,71-101-1088 0 0,-60 121-702 0 0,-105 182 1420 0 0,0-1 0 0 0,-2 0 1 0 0,0-1-1 0 0,-1 0 0 0 0,-2 0 0 0 0,0-1 0 0 0,-1 1 1 0 0,-1-1-1 0 0,-1-1 0 0 0,-1-6 236 0 0,-2 26 39 0 0,0 1 1 0 0,-1-1-1 0 0,1 1 0 0 0,-1 0 1 0 0,0-1-1 0 0,0 1 0 0 0,0 0 1 0 0,0 0-1 0 0,0 0 0 0 0,-1-1 1 0 0,1 1-1 0 0,-1 1 1 0 0,0-1-1 0 0,0 0 0 0 0,0 0 1 0 0,0 1-1 0 0,0-1 0 0 0,-1 1 1 0 0,1-1-1 0 0,-1 1 0 0 0,0 0 1 0 0,0 0-1 0 0,1 1 0 0 0,-1-1 1 0 0,0 0-1 0 0,-1 1 0 0 0,1 0 1 0 0,0-1-1 0 0,0 1 0 0 0,-1 1 1 0 0,1-1-1 0 0,0 0 0 0 0,-1 1 1 0 0,1 0-1 0 0,0 0 0 0 0,-1 0 1 0 0,1 0-1 0 0,-1 0 0 0 0,1 1 1 0 0,-3 0-40 0 0,-1 1-87 0 0,1 1-1 0 0,0 0 1 0 0,1 0 0 0 0,-1 1 0 0 0,1-1 0 0 0,-1 1 0 0 0,1 1 0 0 0,0-1 0 0 0,1 1-1 0 0,-1-1 1 0 0,1 1 0 0 0,0 1 0 0 0,0-1 0 0 0,0 0 0 0 0,1 1 0 0 0,0 0 0 0 0,0 0-1 0 0,-2 6 88 0 0,3-5 44 0 0,0 0-1 0 0,0 0 0 0 0,1 0 0 0 0,0 0 0 0 0,0 0 0 0 0,1 1 0 0 0,0-1 0 0 0,0 0 0 0 0,1 0 1 0 0,0 1-1 0 0,0-1 0 0 0,0 0 0 0 0,1 0 0 0 0,0 0 0 0 0,1 0 0 0 0,-1 0 0 0 0,2-1 1 0 0,-1 1-1 0 0,4 4-43 0 0,-1 3 367 0 0,3 10 648 0 0,-1 1 1 0 0,-1 1-1 0 0,-1-1 0 0 0,-2 1 0 0 0,0 0 0 0 0,-1 21-1015 0 0,11 62 1339 0 0,-14-105-1300 0 0,0 0-1 0 0,1 0 1 0 0,-1 0-1 0 0,1 0 1 0 0,0 0-1 0 0,0 0 1 0 0,0 0 0 0 0,1 0-1 0 0,-1-1 1 0 0,1 1-1 0 0,0 0 1 0 0,0-1 0 0 0,0 0-1 0 0,0 1 1 0 0,1-1-1 0 0,-1 0 1 0 0,1 0 0 0 0,0 0-1 0 0,0-1 1 0 0,0 1-1 0 0,0-1 1 0 0,0 1-1 0 0,1-1 1 0 0,-1 0 0 0 0,1 0-1 0 0,0-1 1 0 0,-1 1-1 0 0,1-1 1 0 0,0 0 0 0 0,0 0-1 0 0,0 0 1 0 0,1 0-39 0 0,11-4 169 0 0,0 0 0 0 0,0-2 0 0 0,0 1 0 0 0,-1-2-1 0 0,0 0 1 0 0,0-1 0 0 0,0-1 0 0 0,-1 0 0 0 0,0-1 0 0 0,-1 0 0 0 0,0-1 0 0 0,0 0 0 0 0,-1-2 0 0 0,-1 1 0 0 0,1-1-169 0 0,-3 4 72 0 0,36-33 220 0 0,-41 77 144 0 0,5 141-253 0 0,-8-175-206 0 0,-1 0 0 0 0,1 0 0 0 0,-1 0 0 0 0,1 0 0 0 0,0 0 1 0 0,0 0-1 0 0,0-1 0 0 0,0 1 0 0 0,0 0 0 0 0,0 0 1 0 0,0-1-1 0 0,1 1 0 0 0,-1 0 0 0 0,0-1 0 0 0,1 1 0 0 0,0-1 1 0 0,-1 0-1 0 0,1 0 0 0 0,0 1 0 0 0,0-1 0 0 0,-1 0 1 0 0,1 0-1 0 0,0-1 0 0 0,0 1 0 0 0,0 0 0 0 0,0-1 0 0 0,2 1 23 0 0,9-20-5576 0 0,-9 12-1079 0 0,0 0-3545 0 0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7.7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402 607 2144 0 0,'0'0'2060'0'0,"0"0"-248"0"0,0 0-48 0 0,0 0 90 0 0,0 0 38 0 0,0 0-223 0 0,0 0-358 0 0,0 0-350 0 0,0 0-319 0 0,0 0-237 0 0,0 0-157 0 0,-28-2-105 0 0,-88-4-56 0 0,54 21 61 0 0,51-7-99 0 0,-3 1-35 0 0,1 1 1 0 0,-1 0-1 0 0,2 1 1 0 0,-1 1-1 0 0,1 0 1 0 0,1 0-1 0 0,1 2 1 0 0,-1-1-1 0 0,2 1 1 0 0,0 0-1 0 0,1 1 1 0 0,0 0-1 0 0,1 1 1 0 0,1-1-1 0 0,1 1 1 0 0,0 0-1 0 0,1 1 1 0 0,0-1-1 0 0,1 1 1 0 0,1 0-1 0 0,1 5-14 0 0,0-17 8 0 0,0 0 1 0 0,0 0-1 0 0,1 0 1 0 0,0 0-1 0 0,0 0 0 0 0,0 0 1 0 0,0 0-1 0 0,1 0 1 0 0,0 0-1 0 0,0 0 0 0 0,0 0 1 0 0,1 0-1 0 0,0 0 0 0 0,-1 0 1 0 0,2-1-1 0 0,-1 1 1 0 0,1-1-1 0 0,-1 1 0 0 0,1-1 1 0 0,0 0-1 0 0,1 0 0 0 0,-1 0 1 0 0,1-1-1 0 0,-1 1 1 0 0,1-1-1 0 0,0 0 0 0 0,1 0 1 0 0,-1 0-1 0 0,0 0 1 0 0,1-1-1 0 0,0 0 0 0 0,-1 0 1 0 0,1 0-1 0 0,0-1 0 0 0,3 2-8 0 0,6-6 174 0 0,-1 1-1 0 0,0-2 0 0 0,0 0 1 0 0,0 0-1 0 0,0-1 0 0 0,-1-1 1 0 0,1 0-1 0 0,-1-1 0 0 0,-1 0 0 0 0,0-1 1 0 0,0 0-1 0 0,0 0 0 0 0,-1-1 1 0 0,0-1-1 0 0,-1 0 0 0 0,0 0 0 0 0,0-1 1 0 0,5-10-174 0 0,188-253 2 0 0,-154 195-948 0 0,-48 78 516 0 0,-36 43-4028 0 0,24-21 4439 0 0,1 1-1 0 0,1 0 1 0 0,1 0 0 0 0,1 1-1 0 0,1 0 1 0 0,1 0 0 0 0,1 0-1 0 0,1 1 1 0 0,1 0 0 0 0,1 0-1 0 0,1 0 1 0 0,1 1 19 0 0,1-17-2 0 0,0-1-1 0 0,0 0 1 0 0,1 1 0 0 0,0-1 0 0 0,1 0 0 0 0,-1 0-1 0 0,1-1 1 0 0,1 1 0 0 0,-1-1 0 0 0,1 1 0 0 0,0-1-1 0 0,0 0 1 0 0,1 0 0 0 0,0-1 0 0 0,0 0 0 0 0,1 0-1 0 0,-1 0 1 0 0,1 0 0 0 0,0-1 0 0 0,0 0 0 0 0,0 0-1 0 0,2 0 3 0 0,7 5 77 0 0,0-2-1 0 0,0 0 1 0 0,0-1-1 0 0,1-1 1 0 0,0 0-1 0 0,0-1 1 0 0,1 0-1 0 0,-1-2 1 0 0,8 1-77 0 0,-6-5 172 0 0,0-1 0 0 0,0 0-1 0 0,0-1 1 0 0,0-1 0 0 0,-1-1 0 0 0,1-1-1 0 0,-1 0 1 0 0,-1-1 0 0 0,0-1 0 0 0,0 0-1 0 0,-1-1 1 0 0,0-1 0 0 0,0 0 0 0 0,-1-1-1 0 0,7-8-171 0 0,-18 17 31 0 0,35-31 243 0 0,-1-2 0 0 0,-1-2 0 0 0,-3-1 0 0 0,-1-2-1 0 0,-2-1 1 0 0,12-22-274 0 0,-10 11-31 0 0,-3 0-1 0 0,-2-2 1 0 0,-2-2-1 0 0,-2 0 1 0 0,-4-1 0 0 0,-1-1-1 0 0,-1-15 32 0 0,-7-88-289 0 0,-11 159 267 0 0,0 0 0 0 0,1 0 0 0 0,-1 0 0 0 0,0 0-1 0 0,0 1 1 0 0,-1-1 0 0 0,1 0 0 0 0,-1 1 0 0 0,1-1 0 0 0,-1 1 0 0 0,0-1 0 0 0,0 1 0 0 0,0 0 0 0 0,0 0 0 0 0,0 0 0 0 0,0 0 0 0 0,-1 0 0 0 0,1 0 0 0 0,-1 1 0 0 0,1-1 0 0 0,-1 1 0 0 0,0-1-1 0 0,1 1 1 0 0,-1 0 0 0 0,0 0 0 0 0,0 1 0 0 0,0-1 0 0 0,0 0 0 0 0,0 1 0 0 0,0 0 0 0 0,0 0 0 0 0,0 0 0 0 0,0 0 0 0 0,0 0 0 0 0,0 0 0 0 0,0 1 0 0 0,0-1 0 0 0,1 1 0 0 0,-1 0-1 0 0,0 0 1 0 0,0 0 0 0 0,0 1 0 0 0,1-1 0 0 0,-1 0 0 0 0,1 1 0 0 0,-1 0 0 0 0,1 0 0 0 0,-1 0 0 0 0,1 0 0 0 0,-1 1 22 0 0,-16 18-1 0 0,1 2-1 0 0,1 0 1 0 0,1 1 0 0 0,1 1 0 0 0,1 0 0 0 0,1 1-1 0 0,1 1 1 0 0,1 0 0 0 0,2 0 0 0 0,1 1 0 0 0,-1 11 1 0 0,-3 0-15 0 0,3 1 1 0 0,1 1-1 0 0,2-1 1 0 0,2 1 0 0 0,1 0-1 0 0,2 0 1 0 0,2 0-1 0 0,2 0 1 0 0,2-1-1 0 0,3 12 16 0 0,-5-41-12 0 0,-1 1 0 0 0,2-1 0 0 0,-1 0 1 0 0,2 0-1 0 0,-1 0 0 0 0,2-1 1 0 0,-1 1-1 0 0,1-1 0 0 0,1-1 1 0 0,0 1-1 0 0,0-1 0 0 0,1 0 1 0 0,0 0-1 0 0,0-1 0 0 0,1-1 1 0 0,0 1-1 0 0,1-1 0 0 0,0-1 1 0 0,0 0-1 0 0,0 0 0 0 0,1-1 1 0 0,-1 0-1 0 0,1-1 0 0 0,0 0 1 0 0,1-1-1 0 0,-1 0 0 0 0,1 0 1 0 0,0-1 10 0 0,-5-2 8 0 0,5 0 42 0 0,-1 1 0 0 0,0-2 1 0 0,1 1-1 0 0,-1-2 0 0 0,0 1 0 0 0,0-1 1 0 0,0-1-1 0 0,0 0 0 0 0,0-1 1 0 0,8-4-51 0 0,-6 2 95 0 0,-1-2 0 0 0,0 0 0 0 0,0 0 1 0 0,-1-1-1 0 0,0-1 0 0 0,0 0 0 0 0,-1 0 1 0 0,0-1-1 0 0,-1 0 0 0 0,0-1 0 0 0,-1 0 1 0 0,-1 0-1 0 0,0-1 0 0 0,0 0 0 0 0,-1 0 1 0 0,-1-1-1 0 0,0 1 0 0 0,-1-1 0 0 0,0 0 1 0 0,-1 0-1 0 0,-1-1 0 0 0,0 1 0 0 0,-1-1 1 0 0,-1 1-1 0 0,0-1 0 0 0,-2-12-95 0 0,0 19-61 0 0,-1 1 0 0 0,0-1 0 0 0,-1 1 0 0 0,0 0 0 0 0,0 0 0 0 0,0 0 0 0 0,-1 0 0 0 0,0 1 0 0 0,0 0 0 0 0,0 0 0 0 0,-1 0 0 0 0,0 1 0 0 0,0 0 0 0 0,0 0 0 0 0,-1 0 0 0 0,0 1 0 0 0,0 0 0 0 0,0 0 0 0 0,0 1 0 0 0,-1 0 0 0 0,1 0 0 0 0,-1 1 0 0 0,0 0 0 0 0,-6-1 61 0 0,-3-1-286 0 0,0 1-1 0 0,-1 1 0 0 0,1 1 1 0 0,-1 0-1 0 0,1 1 0 0 0,0 1 1 0 0,-1 1-1 0 0,1 0 0 0 0,0 1 1 0 0,0 1-1 0 0,-2 1 287 0 0,-83 41-3695 0 0,40-5-3238 0 0,44-26 1527 0 0</inkml:trace>
</inkml:ink>
</file>

<file path=ppt/ink/ink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3:05.2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1841 374 8770 0 0,'0'0'4411'0'0,"0"0"-2067"0"0,0 0-885 0 0,0 0-192 0 0,0 0-247 0 0,0 0-223 0 0,0 0-167 0 0,0 0-185 0 0,0 0-141 0 0,0 0-121 0 0,0 0-92 0 0,0 0-69 0 0,0 0-35 0 0,-22 5-34 0 0,-67 16-62 0 0,56 0-138 0 0,31-19 186 0 0,1 1 0 0 0,0-1-1 0 0,0 0 1 0 0,1 1-1 0 0,-1-1 1 0 0,0 1 0 0 0,1-1-1 0 0,0 1 1 0 0,-1-1 0 0 0,1 1-1 0 0,0 0 1 0 0,0-1 0 0 0,1 1-1 0 0,-1-1 1 0 0,0 1 0 0 0,1-1-1 0 0,-1 1 1 0 0,1-1 0 0 0,0 1-1 0 0,0-1 1 0 0,0 0-1 0 0,0 1 1 0 0,0-1 0 0 0,1 0-1 0 0,-1 0 1 0 0,1 0 0 0 0,-1 0-1 0 0,1 0 1 0 0,0 0 0 0 0,0 0-1 0 0,1 0 62 0 0,67 49-490 0 0,-64-47 466 0 0,56 48-160 0 0,-61-50 206 0 0,1-1-1 0 0,-1 1 1 0 0,0 0-1 0 0,0-1 1 0 0,0 1-1 0 0,-1 0 1 0 0,1 0-1 0 0,0 0 1 0 0,-1 0-1 0 0,1 0 1 0 0,-1 0-1 0 0,1-1 1 0 0,-1 1 0 0 0,0 0-1 0 0,0 0 1 0 0,0 0-1 0 0,0 0 1 0 0,0 0-1 0 0,-1 0 1 0 0,1 0-1 0 0,0 0 1 0 0,-1 0-1 0 0,0 0 1 0 0,1 0 0 0 0,-1 0-1 0 0,0 0 1 0 0,0-1-1 0 0,0 1 1 0 0,0 0-1 0 0,0-1 1 0 0,0 1-1 0 0,-1 0 1 0 0,1-1-1 0 0,-1 0 1 0 0,1 1-1 0 0,-1-1 1 0 0,1 0 0 0 0,-2 1-22 0 0,-5 5 9 0 0,-1-1 1 0 0,0 0-1 0 0,1-1 1 0 0,-2 0 0 0 0,1 0-1 0 0,-1-1 1 0 0,1-1-1 0 0,-1 1 1 0 0,0-1 0 0 0,0-1-1 0 0,-1 0 1 0 0,1 0 0 0 0,0-1-1 0 0,-1-1-9 0 0,-14-10-2932 0 0,16-5-6176 0 0,9 11 1468 0 0</inkml:trace>
  <inkml:trace contextRef="#ctx0" brushRef="#br0" timeOffset="285.568">2094 79 15619 0 0,'0'0'857'0'0,"0"0"-184"0"0,0 0-133 0 0,0 0-28 0 0,0 0 23 0 0,0 0 25 0 0,0 0 23 0 0,0 0 12 0 0,0 0-19 0 0,0 0-57 0 0,0 0-79 0 0,-2 37-100 0 0,-6 117-67 0 0,7 100 291 0 0,8-70-2149 0 0,-12-179-1091 0 0,-3-6-8034 0 0,6-2 2495 0 0</inkml:trace>
  <inkml:trace contextRef="#ctx0" brushRef="#br0" timeOffset="569.584">2359 278 8858 0 0,'0'0'1594'0'0,"0"0"-538"0"0,0 0 28 0 0,0 0 176 0 0,0 0-30 0 0,0 0-207 0 0,0 0-198 0 0,0 0-111 0 0,0 0-54 0 0,0 0-43 0 0,0 0-95 0 0,0 0-117 0 0,0 0-142 0 0,-29 31-91 0 0,-88 92-60 0 0,88-88-43 0 0,31-32-21 0 0,0 1-1 0 0,0 0 0 0 0,1 0 1 0 0,0-1-1 0 0,-1 0 0 0 0,1 1 1 0 0,0-1-1 0 0,1 0 1 0 0,-1 0-1 0 0,0-1 0 0 0,1 1 1 0 0,0-1-1 0 0,-1 0 0 0 0,1 1 1 0 0,0-2-1 0 0,0 1 0 0 0,0 0 1 0 0,4 0-48 0 0,2 3 81 0 0,52 44 241 0 0,-52-17-5716 0 0,-7-28-3034 0 0,-2-1 530 0 0</inkml:trace>
  <inkml:trace contextRef="#ctx0" brushRef="#br0" timeOffset="-648.287">754 621 0 0 0,'0'0'1059'0'0,"0"0"237"0"0,0 0 246 0 0,0 0 300 0 0,0 0 205 0 0,0 0-58 0 0,0 0-194 0 0,0 0-236 0 0,0 0-236 0 0,0 0-196 0 0,0 0-182 0 0,-4-8-159 0 0,-14-25-157 0 0,16 32-574 0 0,0-1 0 0 0,0 1 0 0 0,0 0 0 0 0,0 0 0 0 0,0 0 0 0 0,0 0 0 0 0,0 0 1 0 0,0 0-1 0 0,0 0 0 0 0,0 1 0 0 0,0-1 0 0 0,-1 1 0 0 0,1 0 0 0 0,0 0 1 0 0,0-1-1 0 0,-1 2 0 0 0,1-1 0 0 0,0 0 0 0 0,0 0 0 0 0,-1 1 0 0 0,1-1 1 0 0,0 1-1 0 0,0-1 0 0 0,0 1 0 0 0,0 0 0 0 0,0 0 0 0 0,0 0 0 0 0,0 0 1 0 0,0 0-56 0 0,-17 9-45 0 0,1-1 1 0 0,0 2 0 0 0,0 1 0 0 0,1 0 0 0 0,1 1 0 0 0,0 1 0 0 0,1 0 0 0 0,0 1 0 0 0,1 1 0 0 0,1 0 0 0 0,1 1 0 0 0,0 0 0 0 0,1 1 0 0 0,1 0 0 0 0,-1 5 44 0 0,9-21-33 0 0,0 1-1 0 0,0-1 1 0 0,1 1-1 0 0,-1 0 0 0 0,1-1 1 0 0,0 1-1 0 0,0 0 1 0 0,0 0-1 0 0,0 0 0 0 0,1 0 1 0 0,-1 0-1 0 0,1 0 0 0 0,0 0 1 0 0,0 0-1 0 0,0 0 1 0 0,0 0-1 0 0,0 0 0 0 0,0 0 1 0 0,1 0-1 0 0,0 0 1 0 0,-1 0-1 0 0,1 0 0 0 0,0-1 1 0 0,1 1-1 0 0,-1 0 1 0 0,0 0-1 0 0,1-1 0 0 0,-1 1 1 0 0,1-1-1 0 0,0 1 1 0 0,0-1-1 0 0,0 0 0 0 0,0 0 1 0 0,0 0-1 0 0,1 0 1 0 0,-1 0-1 0 0,1 0 0 0 0,-1-1 1 0 0,1 1-1 0 0,0-1 1 0 0,-1 0-1 0 0,1 1 0 0 0,0-1 1 0 0,0 0-1 0 0,3 0 34 0 0,15-3 134 0 0,1-1 0 0 0,0-1 0 0 0,-1-1 0 0 0,0-1 0 0 0,0 0 0 0 0,-1-2 0 0 0,0 0 0 0 0,0-2 0 0 0,-1 0 0 0 0,0-1 0 0 0,0-1 0 0 0,-2 0 0 0 0,1-2 0 0 0,-2 0 0 0 0,0-1 0 0 0,0 0 0 0 0,12-17-134 0 0,4-1 180 0 0,-2-1 1 0 0,-1-2-1 0 0,-1-1 1 0 0,-2-1 0 0 0,8-19-181 0 0,-25 41-210 0 0,-1-1 1 0 0,0 0-1 0 0,-1 0 1 0 0,-1-1 0 0 0,-1 1-1 0 0,-1-1 1 0 0,0-1 0 0 0,-1 1-1 0 0,-1-1 1 0 0,-1 1 0 0 0,0-1-1 0 0,-2 1 1 0 0,0-1-1 0 0,-3-14 210 0 0,3 27-121 0 0,0 0-1 0 0,-1 0 0 0 0,1 0 0 0 0,-1 0 0 0 0,-1 1 0 0 0,1-1 1 0 0,-1 1-1 0 0,0 0 0 0 0,0-1 0 0 0,0 1 0 0 0,-1 0 1 0 0,0 1-1 0 0,0-1 0 0 0,0 1 0 0 0,0 0 0 0 0,-1 0 0 0 0,0 0 1 0 0,1 0-1 0 0,-1 1 0 0 0,-1 0 0 0 0,1 0 0 0 0,0 0 0 0 0,-1 1 1 0 0,0 0-1 0 0,1 0 0 0 0,-1 0 0 0 0,0 1 0 0 0,0-1 1 0 0,0 2-1 0 0,0-1 0 0 0,0 1 0 0 0,0-1 0 0 0,0 2 0 0 0,0-1 1 0 0,0 1-1 0 0,0 0 0 0 0,0 0 0 0 0,0 0 0 0 0,0 1 0 0 0,0 0 1 0 0,1 0-1 0 0,-1 1 0 0 0,-1 0 122 0 0,-3 7 184 0 0,0 0 0 0 0,0 1 0 0 0,1 0 0 0 0,1 0 0 0 0,0 1 0 0 0,0 0-1 0 0,1 0 1 0 0,1 1 0 0 0,0 0 0 0 0,1 0 0 0 0,0 0 0 0 0,1 1 0 0 0,0 0 0 0 0,1 0 0 0 0,1 0 0 0 0,0 0 0 0 0,1 0 0 0 0,1 0 0 0 0,0 0-1 0 0,1 0 1 0 0,0 1 0 0 0,1-1 0 0 0,1 0 0 0 0,0-1 0 0 0,1 1 0 0 0,0 0 0 0 0,1-1 0 0 0,1 0 0 0 0,0 0 0 0 0,1-1 0 0 0,0 0 0 0 0,1 0-1 0 0,0 0 1 0 0,1-1 0 0 0,7 7-184 0 0,-11-12 72 0 0,6 9 101 0 0,2 0 0 0 0,0-1 0 0 0,1 0 0 0 0,0-1 0 0 0,1 0 0 0 0,0-2 0 0 0,1 1 0 0 0,0-2 0 0 0,1 0 0 0 0,12 4-173 0 0,16-10-1475 0 0,-20-22-6144 0 0,-19 11 2450 0 0,0 3-1183 0 0</inkml:trace>
  <inkml:trace contextRef="#ctx0" brushRef="#br0" timeOffset="-401.427">1298 532 14059 0 0,'0'0'536'0'0,"0"0"-224"0"0,0 0 200 0 0,0 0 168 0 0,0 0 41 0 0,0 0-105 0 0,0 0-216 0 0,0 0-160 0 0,0 0-104 0 0,0 0-96 0 0,0 0-184 0 0,0 0-304 0 0,0 0-440 0 0,0 0-833 0 0,10 118-903 0 0,-10-114-1401 0 0,0-4-4377 0 0</inkml:trace>
  <inkml:trace contextRef="#ctx0" brushRef="#br0" timeOffset="-170.391">1328 208 8522 0 0,'0'0'1184'0'0,"0"0"-400"0"0,0 0-272 0 0,0 0-216 0 0,0 0-352 0 0,0 0-408 0 0,0 0-336 0 0,0 0-168 0 0,0 0-160 0 0,0 0-297 0 0,0 0-799 0 0,0 0-2009 0 0</inkml:trace>
  <inkml:trace contextRef="#ctx0" brushRef="#br0" timeOffset="1936.956">1273 551 0 0 0,'0'0'312'0'0,"2"-8"1371"0"0,11-1 60 0 0,1 0 3105 0 0,-14 9-3937 0 0,0 0-96 0 0,0 0-113 0 0,0 0-112 0 0,0 0-86 0 0,0 0-55 0 0,0 0-62 0 0,0 0-29 0 0,0 0-30 0 0,0 0-20 0 0,0 0 25 0 0,0 0 28 0 0,0 0 41 0 0,-2 10 2656 0 0,-3 13-2685 0 0,1 227-1290 0 0,29-282-8483 0 0,-20 24 1252 0 0</inkml:trace>
  <inkml:trace contextRef="#ctx0" brushRef="#br0" timeOffset="4733.081">3513 164 8546 0 0,'0'0'740'0'0,"0"0"37"0"0,0 0 113 0 0,0 0 116 0 0,0 0 15 0 0,0 0-123 0 0,0 0-212 0 0,0 0-224 0 0,0 0-198 0 0,0 0-151 0 0,0 0-93 0 0,-1 6-24 0 0,-15 218 1098 0 0,11-144-874 0 0,-4 0 0 0 0,-3-1 0 0 0,-13 44-220 0 0,5-67 967 0 0,42-86 320 0 0,148-147-828 0 0,-151 161-441 0 0,-2-1-38 0 0,1 1 1 0 0,0 1-1 0 0,1 1 0 0 0,1 0 1 0 0,0 2-1 0 0,1 0 0 0 0,0 1 0 0 0,1 1 1 0 0,0 1-1 0 0,9-1 20 0 0,-28 9-25 0 0,0 1 0 0 0,-1 0 0 0 0,1-1 0 0 0,0 1-1 0 0,-1 0 1 0 0,1 1 0 0 0,0-1 0 0 0,0 0 0 0 0,-1 1 0 0 0,1 0 0 0 0,0-1 0 0 0,-1 1 0 0 0,1 0 0 0 0,-1 0 0 0 0,1 0 0 0 0,-1 1-1 0 0,0-1 1 0 0,1 1 0 0 0,-1-1 0 0 0,0 1 0 0 0,0 0 0 0 0,0 0 0 0 0,0 0 0 0 0,0 0 0 0 0,-1 0 0 0 0,1 0 0 0 0,-1 0 0 0 0,1 1-1 0 0,-1-1 1 0 0,0 1 0 0 0,0-1 0 0 0,0 1 0 0 0,0-1 0 0 0,0 1 0 0 0,0-1 0 0 0,-1 1 0 0 0,1 0 0 0 0,-1 0 0 0 0,0-1 0 0 0,0 1-1 0 0,0 0 1 0 0,0-1 0 0 0,-1 1 0 0 0,1 0 0 0 0,0 0 0 0 0,-1-1 0 0 0,0 1 25 0 0,1 12 27 0 0,-1 0 0 0 0,-1 0 0 0 0,0 0 0 0 0,-1-1 0 0 0,0 1 0 0 0,-1-1 1 0 0,-1 0-1 0 0,0 0 0 0 0,-1 0 0 0 0,-1-1 0 0 0,0 0 0 0 0,0 0 0 0 0,-2 0 0 0 0,1-1 0 0 0,-2-1 0 0 0,-6 8-27 0 0,1-1-101 0 0,-1-1-1 0 0,-1-1 1 0 0,0 0-1 0 0,-1-1 1 0 0,0-1-1 0 0,-12 6 102 0 0,21-15-437 0 0,1-1-1 0 0,-1 0 0 0 0,0 0 1 0 0,0-1-1 0 0,-1 0 0 0 0,1-1 0 0 0,-1 0 1 0 0,1 0-1 0 0,-1-1 0 0 0,0 0 1 0 0,0-1 437 0 0,-10-4-6873 0 0,16 1 208 0 0</inkml:trace>
  <inkml:trace contextRef="#ctx0" brushRef="#br0" timeOffset="5265.607">3981 853 0 0 0,'0'0'339'0'0,"0"0"889"0"0,0 0 430 0 0,0 0 198 0 0,0 0 113 0 0,0 0-52 0 0,0 0-76 0 0,0 0-118 0 0,0 0-190 0 0,0 0-254 0 0,0 0-291 0 0,2 6 331 0 0,22-54-105 0 0,-5 19-1025 0 0,1 1 0 0 0,1 0 0 0 0,1 1 0 0 0,1 2 0 0 0,9-6-189 0 0,82-101 151 0 0,-86 65-268 0 0,-58 71-1133 0 0,19 3 1213 0 0,1 0 0 0 0,-1 1-1 0 0,1 0 1 0 0,0 1 0 0 0,1-1-1 0 0,0 2 1 0 0,1 0 0 0 0,0 0-1 0 0,0 0 1 0 0,-1 4 37 0 0,8-11 6 0 0,0 1 1 0 0,0-1-1 0 0,0 0 0 0 0,0 0 1 0 0,1 0-1 0 0,-1 0 0 0 0,1 1 1 0 0,0-1-1 0 0,0 0 0 0 0,0 0 1 0 0,1 1-1 0 0,-1-1 0 0 0,1 0 1 0 0,0 0-1 0 0,0 0 0 0 0,0 0 1 0 0,0 0-1 0 0,0 0 0 0 0,1 0 1 0 0,-1 0-1 0 0,1 0 0 0 0,0 0 1 0 0,0-1-1 0 0,0 1 0 0 0,0-1 1 0 0,0 0-1 0 0,0 1 0 0 0,1-1 1 0 0,-1 0-1 0 0,1 0 0 0 0,0 0 1 0 0,0-1-1 0 0,1 1-6 0 0,101 47 558 0 0,-100-47-522 0 0,-2-1-47 0 0,1 0 1 0 0,-1 0 0 0 0,1 0-1 0 0,-1 1 1 0 0,0 0 0 0 0,0-1-1 0 0,0 1 1 0 0,1 0 0 0 0,-2 1-1 0 0,1-1 1 0 0,0 0 0 0 0,0 1-1 0 0,-1-1 1 0 0,0 1 0 0 0,1 0-1 0 0,-1 0 1 0 0,0 0 0 0 0,0 0-1 0 0,-1 0 1 0 0,1 1 0 0 0,-1-1-1 0 0,1 1 1 0 0,-1-1-1 0 0,0 1 1 0 0,0-1 0 0 0,-1 1-1 0 0,1-1 1 0 0,-1 1 0 0 0,0 0-1 0 0,0-1 1 0 0,0 1 0 0 0,0 0-1 0 0,0-1 1 0 0,-1 1 0 0 0,0-1-1 0 0,0 1 1 0 0,0-1 0 0 0,0 1-1 0 0,0-1 1 0 0,-1 0 0 0 0,1 1-1 0 0,-1-1 1 0 0,0 0 0 0 0,0 0-1 0 0,-2 2 11 0 0,-1 0-1237 0 0,-6 9-119 0 0,9-9-2907 0 0,1 1-4028 0 0,1-6 4881 0 0</inkml:trace>
  <inkml:trace contextRef="#ctx0" brushRef="#br0" timeOffset="24111.643">4774 551 0 0 0,'0'0'1484'0'0,"0"0"-209"0"0,0 0-17 0 0,0 0 190 0 0,0 0 166 0 0,0 0-22 0 0,0 0-208 0 0,0 0-214 0 0,0 0-183 0 0,0 0-102 0 0,0 0-79 0 0,4-6-153 0 0,10-19-191 0 0,-39 27-434 0 0,15 4-91 0 0,1-1 0 0 0,0 1 1 0 0,1 1-1 0 0,-1 0 0 0 0,1 0 0 0 0,0 0 1 0 0,1 1-1 0 0,0 0 0 0 0,0 1 0 0 0,0-1 1 0 0,1 1-1 0 0,1 1 0 0 0,0-1 0 0 0,0 1 1 0 0,1 0-1 0 0,0 0 0 0 0,0 0 0 0 0,1 0 1 0 0,1 1-1 0 0,-2 10 63 0 0,4-16 5 0 0,0 0-1 0 0,0 0 1 0 0,1 0 0 0 0,0-1-1 0 0,-1 1 1 0 0,2 0 0 0 0,-1-1-1 0 0,0 1 1 0 0,1-1 0 0 0,0 1-1 0 0,0-1 1 0 0,1 0 0 0 0,-1 1-1 0 0,1-1 1 0 0,0 0 0 0 0,0-1-1 0 0,0 1 1 0 0,0-1 0 0 0,1 1-1 0 0,-1-1 1 0 0,1 0 0 0 0,0 0-1 0 0,0 0 1 0 0,0-1 0 0 0,0 0-1 0 0,1 1-4 0 0,5 0 209 0 0,-1 0-1 0 0,1-1 0 0 0,0 0 0 0 0,0-1 0 0 0,0 1 1 0 0,0-2-1 0 0,0 0 0 0 0,0 0 0 0 0,1-1 0 0 0,-1 0 1 0 0,0 0-1 0 0,-1-1 0 0 0,1-1 0 0 0,0 0 0 0 0,0 0 1 0 0,-1-1-1 0 0,0 0 0 0 0,0 0 0 0 0,0-1 1 0 0,0-1-1 0 0,-1 1 0 0 0,0-1 0 0 0,0-1 0 0 0,0 1 1 0 0,-1-1-1 0 0,0-1 0 0 0,-1 1 0 0 0,1-1 0 0 0,-1 0 1 0 0,-1-1-1 0 0,0 0 0 0 0,1-2-208 0 0,-2 6-64 0 0,-1 0 1 0 0,1 0-1 0 0,-1-1 0 0 0,-1 1 0 0 0,1-1 1 0 0,-1 1-1 0 0,0-1 0 0 0,0 0 0 0 0,-1 0 1 0 0,1 0-1 0 0,-2 0 0 0 0,1 0 0 0 0,0 0 0 0 0,-1 0 1 0 0,0 0-1 0 0,-1 0 0 0 0,1 0 0 0 0,-1 0 1 0 0,0 0-1 0 0,-1 0 0 0 0,1 0 0 0 0,-1 0 1 0 0,-1 0-1 0 0,1 1 0 0 0,-1-1 0 0 0,0 1 1 0 0,0 0-1 0 0,0 0 0 0 0,-1 0 0 0 0,1 0 1 0 0,-4-2 63 0 0,1 2-416 0 0,-1 1 0 0 0,0 0 1 0 0,0 1-1 0 0,0 0 1 0 0,-1 0-1 0 0,1 0 1 0 0,-1 1-1 0 0,1 0 0 0 0,-1 1 1 0 0,0 0-1 0 0,0 0 1 0 0,1 0-1 0 0,-1 1 0 0 0,0 0 1 0 0,0 1-1 0 0,-7 1 416 0 0,13-2 16 0 0,1 1 1 0 0,0 0-1 0 0,0-1 0 0 0,0 1 0 0 0,0 0 1 0 0,0 0-1 0 0,0 0 0 0 0,0 0 0 0 0,0 0 0 0 0,0 0 1 0 0,0 0-1 0 0,1 0 0 0 0,-1 0 0 0 0,0 0 0 0 0,1 0 1 0 0,-1 1-1 0 0,1-1 0 0 0,-1 0 0 0 0,1 0 1 0 0,0 1-1 0 0,-1-1 0 0 0,1 0 0 0 0,0 1 0 0 0,0-1 1 0 0,0 0-1 0 0,0 1 0 0 0,0-1 0 0 0,0 0 1 0 0,0 1-1 0 0,0-1 0 0 0,1 0 0 0 0,-1 0 0 0 0,1 1 1 0 0,-1-1-1 0 0,1 0 0 0 0,-1 0 0 0 0,1 0 1 0 0,-1 1-1 0 0,1-1 0 0 0,0 0 0 0 0,0 0 0 0 0,0 0 1 0 0,0 0-1 0 0,0 0 0 0 0,0 0 0 0 0,0-1 0 0 0,0 1 1 0 0,0 0-1 0 0,0 0 0 0 0,0-1 0 0 0,0 1 1 0 0,0 0-1 0 0,1-1 0 0 0,-1 0 0 0 0,0 1 0 0 0,2-1-16 0 0,8 4 293 0 0,0-1 0 0 0,1 0-1 0 0,0-1 1 0 0,0-1 0 0 0,-1 0 0 0 0,1 0-1 0 0,0-1 1 0 0,0-1 0 0 0,1 0-293 0 0,20 0 493 0 0,-12 0-183 0 0,-1-1 0 0 0,0-1 1 0 0,0-1-1 0 0,0-1 0 0 0,0-1 1 0 0,-1 0-1 0 0,5-3-310 0 0,-15 5 96 0 0,42-18 764 0 0,-50 21-702 0 0,-1 1 10 0 0,0 0-20 0 0,0 0-16 0 0,0 0-32 0 0,0 0-48 0 0,0 0-39 0 0,0 0-41 0 0,-20 62-556 0 0,18-40 597 0 0,-1-14-19 0 0,1 0-1 0 0,0 1 0 0 0,1-1 1 0 0,0 0-1 0 0,0 1 0 0 0,1-1 1 0 0,0 1-1 0 0,0-1 0 0 0,1 1 1 0 0,0-1-1 0 0,1 1 0 0 0,-1-1 1 0 0,2 0-1 0 0,-1 0 0 0 0,1 0 1 0 0,0 0-1 0 0,1 0 0 0 0,0-1 1 0 0,0 0-1 0 0,1 1 0 0 0,2 2 7 0 0,-1-8 94 0 0,-1-1-1 0 0,1 0 0 0 0,-1 0 0 0 0,1 0 0 0 0,0-1 1 0 0,-1 0-1 0 0,1 0 0 0 0,0 0 0 0 0,-1-1 0 0 0,1 0 1 0 0,-1 0-1 0 0,1 0 0 0 0,-1 0 0 0 0,1-1 0 0 0,-1 0 1 0 0,0 0-1 0 0,0-1 0 0 0,0 0 0 0 0,0 1 1 0 0,0-2-1 0 0,-1 1 0 0 0,1 0 0 0 0,-1-1 0 0 0,0 0 1 0 0,0 0-1 0 0,0 0 0 0 0,2-4-93 0 0,111-114 783 0 0,-87 79-564 0 0,-33 57-3033 0 0,1-3 2806 0 0,0 0 1 0 0,1 1-1 0 0,1-1 1 0 0,0 0-1 0 0,1 0 1 0 0,0 0-1 0 0,0 0 1 0 0,1 0-1 0 0,0 0 1 0 0,1 0-1 0 0,1-1 1 0 0,0 1-1 0 0,0-1 1 0 0,1 0 0 0 0,4 7 7 0 0,-7-13 33 0 0,1 0 0 0 0,-1 0-1 0 0,1 0 1 0 0,0 0 0 0 0,0-1 0 0 0,1 1 0 0 0,-1-1 0 0 0,1 0 0 0 0,0 0 0 0 0,-1 0 0 0 0,1 0 0 0 0,1-1 0 0 0,-1 0 0 0 0,0 1 0 0 0,0-2 0 0 0,1 1 0 0 0,-1 0 0 0 0,1-1 0 0 0,0 0 0 0 0,-1 0 0 0 0,1 0 0 0 0,0-1 0 0 0,0 0 0 0 0,0 1 0 0 0,-1-2 0 0 0,1 1 0 0 0,0-1 0 0 0,0 1 0 0 0,-1-1 0 0 0,1 0 0 0 0,-1-1 0 0 0,1 1 0 0 0,-1-1 0 0 0,1 0 0 0 0,-1 0 0 0 0,0-1 0 0 0,3-1-33 0 0,82-101 1152 0 0,14-31-864 0 0,-102 133-313 0 0,1 1 0 0 0,-1 0 1 0 0,0 0-1 0 0,1 0 0 0 0,-1 0 0 0 0,1 1 0 0 0,-1-1 1 0 0,1 0-1 0 0,0 1 0 0 0,0-1 0 0 0,0 1 0 0 0,0-1 0 0 0,0 1 1 0 0,0 0-1 0 0,0 0 0 0 0,0 0 0 0 0,1 0 0 0 0,-1 0 1 0 0,0 1-1 0 0,1-1 0 0 0,-1 1 0 0 0,0-1 0 0 0,1 1 0 0 0,-1 0 1 0 0,1 0-1 0 0,-1 0 0 0 0,0 0 0 0 0,1 0 0 0 0,-1 1 1 0 0,1-1-1 0 0,-1 1 0 0 0,0 0 0 0 0,1-1 0 0 0,-1 1 1 0 0,0 0-1 0 0,0 0 0 0 0,0 0 0 0 0,0 1 0 0 0,0-1 0 0 0,0 0 1 0 0,0 1-1 0 0,0 0 0 0 0,0-1 0 0 0,-1 1 0 0 0,1 0 1 0 0,1 2 24 0 0,58 62-71 0 0,-60-68 152 0 0,-1 0-1 0 0,1 0 1 0 0,0 0 0 0 0,0 0 0 0 0,-1 0 0 0 0,1 0 0 0 0,-1 0-1 0 0,1 0 1 0 0,-1-1 0 0 0,0 1 0 0 0,0 0 0 0 0,0 0-1 0 0,0 0 1 0 0,-1 0 0 0 0,1 0 0 0 0,0 0 0 0 0,-1-1 0 0 0,1 1-1 0 0,-1 0 1 0 0,0 0 0 0 0,0 0 0 0 0,0 0 0 0 0,0 1-1 0 0,0-1 1 0 0,-1-2-81 0 0,-5 2-100 0 0,0 0 0 0 0,-1 0 0 0 0,1 1 0 0 0,0 0 0 0 0,0 0 0 0 0,-1 0 0 0 0,1 1 0 0 0,0 1 0 0 0,-1-1 0 0 0,1 1 0 0 0,0 0 0 0 0,0 0 0 0 0,0 1 0 0 0,0 0 0 0 0,0 1 0 0 0,0-1 0 0 0,0 1 0 0 0,1 1 0 0 0,-1-1 0 0 0,1 1 0 0 0,0 0 0 0 0,0 0 0 0 0,0 1 0 0 0,1 0 0 0 0,-6 5 100 0 0,6-4-39 0 0,0-1 0 0 0,0 1-1 0 0,0 1 1 0 0,0-1 0 0 0,1 1 0 0 0,0 0 0 0 0,0-1 0 0 0,1 2 0 0 0,0-1 0 0 0,0 0-1 0 0,1 1 1 0 0,0-1 0 0 0,0 1 0 0 0,1 0 0 0 0,0-1 0 0 0,0 1 0 0 0,1 0 0 0 0,0 0-1 0 0,0 0 1 0 0,1 0 0 0 0,0 0 39 0 0,1-4 19 0 0,0 1-1 0 0,0-1 1 0 0,0 0-1 0 0,1 0 1 0 0,0 0-1 0 0,0 0 1 0 0,0 0-1 0 0,0 0 1 0 0,1-1-1 0 0,-1 0 1 0 0,1 1-1 0 0,0-1 1 0 0,0-1-1 0 0,0 1 1 0 0,0-1-1 0 0,1 1 1 0 0,-1-1-1 0 0,1 0 1 0 0,-1-1 0 0 0,1 1-1 0 0,0-1 1 0 0,-1 0-1 0 0,1 0 1 0 0,0 0-1 0 0,0-1 1 0 0,0 0-1 0 0,0 0 1 0 0,0 0-1 0 0,-1 0 1 0 0,1-1-1 0 0,0 0 1 0 0,0 0-1 0 0,0 0 1 0 0,1-1-19 0 0,5-2 114 0 0,0-1-1 0 0,0-1 1 0 0,0 1 0 0 0,-1-1 0 0 0,0-1 0 0 0,0 0-1 0 0,0-1 1 0 0,-1 0 0 0 0,0 0 0 0 0,0-1 0 0 0,1-3-114 0 0,7-4 96 0 0,109-102 68 0 0,-114 111-98 0 0,-15 14-493 0 0,-6 11 156 0 0,-11 133 175 0 0,26-22-184 0 0,-7 102-143 0 0,0-219 423 0 0,-1-1 0 0 0,0 1-1 0 0,-1-1 1 0 0,-1 0 0 0 0,1 0 0 0 0,-2 0 0 0 0,1-1-1 0 0,-2 1 1 0 0,1-1 0 0 0,-2 0 0 0 0,1-1-1 0 0,-1 0 1 0 0,0 0 0 0 0,-1 0 0 0 0,0-1 0 0 0,-1 0-1 0 0,1 0 1 0 0,-2-1 0 0 0,1 0 0 0 0,-1-1 0 0 0,0 0-1 0 0,0 0 1 0 0,0-1 0 0 0,-1-1 0 0 0,0 0-1 0 0,0 0 1 0 0,0-1 0 0 0,0 0 0 0 0,-1-1 0 0 0,1-1-1 0 0,-2 1 1 0 0,12-2-1 0 0,-1 1 0 0 0,1-1-1 0 0,-1 0 1 0 0,1 1 0 0 0,-1-1-1 0 0,0 0 1 0 0,1 0 0 0 0,-1 0-1 0 0,0 0 1 0 0,1 0 0 0 0,-1 0-1 0 0,0-1 1 0 0,1 1 0 0 0,-1 0-1 0 0,1-1 1 0 0,-1 0 0 0 0,1 1-1 0 0,-1-1 1 0 0,1 0 0 0 0,-1 0-1 0 0,1 1 1 0 0,0-1 0 0 0,-1 0-1 0 0,1 0 1 0 0,0-1 0 0 0,0 1-1 0 0,0 0 1 0 0,0 0 0 0 0,0-1-1 0 0,0 1 1 0 0,0 0 0 0 0,0-1-1 0 0,0 1 1 0 0,1-1 0 0 0,-1 1-1 0 0,0-1 1 0 0,1 1 0 0 0,-1-1-1 0 0,1 1 1 0 0,0-1 0 0 0,0 0-1 0 0,0 1 1 0 0,-1-1 0 0 0,1 0-1 0 0,1 1 1 0 0,-1-1 0 0 0,0 0-1 0 0,0 1 1 0 0,1-1 0 0 0,-1 1-1 0 0,1-1 2 0 0,1-6 10 0 0,2 0 1 0 0,-1 0-1 0 0,1 1 0 0 0,0-1 0 0 0,0 1 0 0 0,1 0 0 0 0,0 0 0 0 0,0 1 0 0 0,1-1 0 0 0,0 1 0 0 0,1 0-10 0 0,6-9 76 0 0,506-559 159 0 0,-507 559-345 0 0,0-1 0 0 0,0 0 0 0 0,-1 0 1 0 0,-1-1-1 0 0,-1-1 0 0 0,-1 1 0 0 0,0-2 0 0 0,-1 1 1 0 0,-1-1-1 0 0,-1 0 0 0 0,-1 0 0 0 0,0 0 0 0 0,-1-1 1 0 0,-2 1-1 0 0,0-4 110 0 0,-1 22 1 0 0,2-4 17 0 0,-1 0 0 0 0,0 0 0 0 0,-1 1 0 0 0,1-1 0 0 0,-1 0 0 0 0,0 0 0 0 0,-1 0 0 0 0,1 0 0 0 0,-1 0 0 0 0,0 0 0 0 0,0 0 0 0 0,0 0 0 0 0,-1 0 0 0 0,1 1 0 0 0,-1-1 0 0 0,-1 0 0 0 0,1 1 0 0 0,0 0 0 0 0,-1 0 0 0 0,0-1 0 0 0,0 2 0 0 0,0-1 0 0 0,-1 0 0 0 0,1 1 0 0 0,-1-1 0 0 0,0 1 0 0 0,0 0 0 0 0,0 0 0 0 0,0 1 0 0 0,-1-1 0 0 0,-3-1-18 0 0,4 3-39 0 0,0 0 0 0 0,-1 0 0 0 0,1 0 1 0 0,0 1-1 0 0,0 0 0 0 0,0 0 1 0 0,-1 0-1 0 0,1 0 0 0 0,0 1 1 0 0,0-1-1 0 0,0 1 0 0 0,0 0 0 0 0,-1 0 1 0 0,1 1-1 0 0,1-1 0 0 0,-1 1 1 0 0,0 0-1 0 0,0 0 0 0 0,1 0 0 0 0,-1 1 1 0 0,1-1-1 0 0,0 1 0 0 0,-1 0 1 0 0,1 0-1 0 0,0 0 0 0 0,1 0 0 0 0,-1 0 1 0 0,1 1-1 0 0,-1-1 0 0 0,1 1 1 0 0,0 0-1 0 0,0-1 0 0 0,1 1 1 0 0,-1 0-1 0 0,1 0 0 0 0,0 0 0 0 0,0 0 1 0 0,0 0-1 0 0,0 1 0 0 0,1-1 39 0 0,18 83-98 0 0,-12-70 212 0 0,1 1 0 0 0,-2-1 1 0 0,0 1-1 0 0,-2 0 1 0 0,0 0-1 0 0,0 0 1 0 0,-2 0-1 0 0,0 0 1 0 0,-2 1-1 0 0,0 8-114 0 0,1 0 1 0 0,-6 83-40 0 0,8-109 51 0 0,-1 1-1 0 0,0 0 0 0 0,1-1 1 0 0,-1 1-1 0 0,1-1 0 0 0,-1 0 0 0 0,1 1 1 0 0,0-1-1 0 0,0 0 0 0 0,-1 0 1 0 0,1 0-1 0 0,0 0 0 0 0,0-1 0 0 0,0 1 1 0 0,0 0-1 0 0,0-1 0 0 0,0 0 0 0 0,0 1 1 0 0,0-1-1 0 0,0 0 0 0 0,0 0 1 0 0,1 0-1 0 0,-1 0 0 0 0,0 0 0 0 0,0 0 1 0 0,0-1-1 0 0,0 1 0 0 0,0-1 1 0 0,0 0-1 0 0,0 1 0 0 0,0-1 0 0 0,0 0 1 0 0,-1 0-1 0 0,1 0 0 0 0,0-1-11 0 0,177-115 806 0 0,-175 114-830 0 0,1-1 1 0 0,-1 1-1 0 0,1 0 1 0 0,0 1-1 0 0,0-1 1 0 0,0 1-1 0 0,0 0 1 0 0,1 0-1 0 0,-1 0 1 0 0,1 1 0 0 0,-1 0-1 0 0,1 0 1 0 0,-1 1-1 0 0,1-1 1 0 0,4 1 23 0 0,-4 46 126 0 0,-7-24-35 0 0,11 80-78 0 0,-9-99-9 0 0,0 1-1 0 0,0-1 1 0 0,1 0 0 0 0,0 0-1 0 0,-1 0 1 0 0,1 0-1 0 0,1 0 1 0 0,-1 0 0 0 0,0 0-1 0 0,1-1 1 0 0,-1 1 0 0 0,1-1-1 0 0,-1 1 1 0 0,1-1-1 0 0,0 0 1 0 0,0 0 0 0 0,0-1-1 0 0,1 1 1 0 0,-1-1-1 0 0,0 1 1 0 0,1-1 0 0 0,-1 0-1 0 0,0 0 1 0 0,1-1-1 0 0,-1 1 1 0 0,1-1 0 0 0,2 1-4 0 0,12-4 127 0 0,0 0 0 0 0,-1-1 0 0 0,0 0 0 0 0,0-2 0 0 0,0 0 0 0 0,-1-1 0 0 0,0-1 0 0 0,0 0 0 0 0,0-1 0 0 0,-1-1 0 0 0,-1 0 1 0 0,0-1-1 0 0,0 0 0 0 0,-1-2 0 0 0,-1 1 0 0 0,0-1 0 0 0,0-1 0 0 0,1-3-127 0 0,12-9 103 0 0,3 2-69 0 0,-2-1 0 0 0,-1-1 1 0 0,-1-2-1 0 0,-1 0 0 0 0,-2-1 1 0 0,-1-1-1 0 0,-1-1 0 0 0,-1-1 1 0 0,-2-1-1 0 0,-1 0 0 0 0,-2-1 1 0 0,5-21-35 0 0,-15-71 268 0 0,-3 122-253 0 0,-1 0 1 0 0,1 0 0 0 0,-1 0-1 0 0,0 0 1 0 0,0 0-1 0 0,0 1 1 0 0,-1-1 0 0 0,1 0-1 0 0,-1 0 1 0 0,0 1 0 0 0,0-1-1 0 0,0 1 1 0 0,-1 0-1 0 0,1-1 1 0 0,-1 1 0 0 0,1 0-1 0 0,-1 1 1 0 0,0-1 0 0 0,0 0-1 0 0,-1 1 1 0 0,1-1-1 0 0,0 1 1 0 0,-1 0 0 0 0,0 0-1 0 0,1 1 1 0 0,-1-1 0 0 0,0 1-1 0 0,0 0 1 0 0,0 0-1 0 0,0 0 1 0 0,0 0 0 0 0,0 1-1 0 0,0-1 1 0 0,0 1 0 0 0,0 0-1 0 0,0 0 1 0 0,0 1 0 0 0,0-1-1 0 0,-2 2-15 0 0,0 2-17 0 0,0 2-1 0 0,0-1 0 0 0,0 0 1 0 0,1 1-1 0 0,0 0 1 0 0,0 0-1 0 0,1 1 0 0 0,0-1 1 0 0,0 1-1 0 0,0 0 1 0 0,1 0-1 0 0,0 0 0 0 0,0 1 1 0 0,1-1-1 0 0,0 2 18 0 0,-3 12-3 0 0,1 0 0 0 0,1 1 0 0 0,1-1 0 0 0,0 1 0 0 0,2-1-1 0 0,1 1 1 0 0,0 0 0 0 0,2-1 0 0 0,2 10 3 0 0,11 50-41 0 0,-3 0 0 0 0,-3 1 0 0 0,-5 1 0 0 0,-3 21 41 0 0,-10-135-7536 0 0,-1 7-1884 0 0,6 16 2663 0 0</inkml:trace>
  <inkml:trace contextRef="#ctx0" brushRef="#br0" timeOffset="24307.358">7035 267 12859 0 0,'0'0'1664'0'0,"0"0"-597"0"0,0 0-71 0 0,0 0 179 0 0,0 0 71 0 0,0 0-110 0 0,0 0-189 0 0,0 0-124 0 0,0 0-80 0 0,37 5-79 0 0,119 16-87 0 0,203 8 646 0 0,-255-25-2700 0 0,-59-4-2538 0 0,-12 0-3040 0 0,-13 0-4806 0 0</inkml:trace>
  <inkml:trace contextRef="#ctx0" brushRef="#br0" timeOffset="46803.252">1 2126 0 0 0,'0'0'489'0'0,"0"0"512"0"0,0 0 243 0 0,0 0 110 0 0,0 0 3 0 0,0 0-65 0 0,0 0-93 0 0,0 0-100 0 0,10 7-69 0 0,33 20 11 0 0,-39-25-852 0 0,0-1-1 0 0,0 1 0 0 0,0-1 0 0 0,0 0 1 0 0,0-1-1 0 0,0 1 0 0 0,0-1 1 0 0,0 1-1 0 0,0-1 0 0 0,0 0 0 0 0,0-1 1 0 0,0 1-1 0 0,1-1 0 0 0,-1 0 1 0 0,0 0-1 0 0,0 0 0 0 0,-1 0 0 0 0,1-1 1 0 0,0 0-1 0 0,0 0 0 0 0,-1 0 1 0 0,1 0-1 0 0,-1 0 0 0 0,1-1-188 0 0,1 0 140 0 0,26-18 245 0 0,-1-1 0 0 0,-1-2 0 0 0,-1-1 0 0 0,-1-2 1 0 0,-1 0-1 0 0,-1-2 0 0 0,-2-1 0 0 0,7-13-385 0 0,77-88 5 0 0,-105 129 19 0 0,-1 0-49 0 0,0 0 0 0 0,0-1-1 0 0,0 1 1 0 0,0 0-1 0 0,0 0 1 0 0,0 0 0 0 0,1 0-1 0 0,-1 0 1 0 0,1 0-1 0 0,0 0 1 0 0,0 0-1 0 0,-1 0 1 0 0,1 1 0 0 0,0-1-1 0 0,0 1 1 0 0,1 0-1 0 0,-1-1 1 0 0,0 1 0 0 0,0 0-1 0 0,1 0 1 0 0,-1 0-1 0 0,0 1 1 0 0,1-1 0 0 0,-1 1-1 0 0,1-1 1 0 0,-1 1-1 0 0,1 0 1 0 0,-1 0-1 0 0,1 0 1 0 0,-1 0 0 0 0,1 0-1 0 0,-1 0 1 0 0,1 1-1 0 0,-1-1 1 0 0,1 1 0 0 0,-1 0-1 0 0,0 0 1 0 0,1 0-1 0 0,-1 0 1 0 0,0 0 0 0 0,0 0-1 0 0,0 0 1 0 0,0 1-1 0 0,0-1 1 0 0,0 1-1 0 0,1 1 26 0 0,5 14 148 0 0,-2 0 0 0 0,-1 1 0 0 0,0 0 0 0 0,-1-1 0 0 0,-1 2-1 0 0,0-1 1 0 0,-2 0 0 0 0,0 0 0 0 0,-1 1 0 0 0,-2 14-148 0 0,2-4 155 0 0,-2-15-147 0 0,0-1 1 0 0,-1 0-1 0 0,0 1 0 0 0,-1-1 0 0 0,0-1 1 0 0,-1 1-1 0 0,-1-1 0 0 0,0 1 0 0 0,0-2 0 0 0,-1 1 1 0 0,-1-1-1 0 0,0 0 0 0 0,-1 0 0 0 0,0-1 1 0 0,0-1-1 0 0,-1 1 0 0 0,0-1 0 0 0,-1-1 1 0 0,0 0-1 0 0,0 0 0 0 0,-1-2 0 0 0,0 1 1 0 0,-8 2-9 0 0,-57-4-1523 0 0,74-8 1432 0 0,0 1 1 0 0,0 0 0 0 0,0-1 0 0 0,1 0 0 0 0,-1 1 0 0 0,1-1 0 0 0,-1 0 0 0 0,1-1 0 0 0,0 1 0 0 0,0 0 0 0 0,0 0 0 0 0,1-1 0 0 0,-1 0 0 0 0,1 1 0 0 0,0-1 0 0 0,0 1 0 0 0,0-1 0 0 0,0 0 0 0 0,1 0 0 0 0,-1 0 0 0 0,1 1 0 0 0,0-1 0 0 0,0 0 0 0 0,1 0 0 0 0,-1 0 0 0 0,1-1 90 0 0,-1 1-95 0 0,0-1-1 0 0,0 1 1 0 0,1-1 0 0 0,-1 1-1 0 0,1-1 1 0 0,0 1 0 0 0,1-1-1 0 0,-1 1 1 0 0,1 0 0 0 0,0 0-1 0 0,0 0 1 0 0,0 0 0 0 0,0 0-1 0 0,1 0 1 0 0,-1 0 0 0 0,1 1-1 0 0,0-1 1 0 0,0 1 0 0 0,1 0-1 0 0,-1 0 1 0 0,0 0 0 0 0,1 0-1 0 0,0 1 1 0 0,0 0 0 0 0,4-3 95 0 0,-3 2 9 0 0,1 0 1 0 0,0 0-1 0 0,0 0 1 0 0,0 0-1 0 0,0 1 1 0 0,0 0-1 0 0,1 0 0 0 0,-1 1 1 0 0,1 0-1 0 0,-1 0 1 0 0,1 1-1 0 0,0-1 1 0 0,-1 1-1 0 0,1 1 1 0 0,0-1-1 0 0,-1 1 0 0 0,1 0 1 0 0,-1 1-1 0 0,0-1 1 0 0,1 1-1 0 0,-1 1 1 0 0,0-1-1 0 0,0 1 1 0 0,3 2-10 0 0,43 30 590 0 0,60 26 292 0 0,-100-57-724 0 0,0-1-1 0 0,1-1 1 0 0,-1 0-1 0 0,0-1 1 0 0,1-1 0 0 0,-1 1-1 0 0,0-2 1 0 0,1 0 0 0 0,-1 0-1 0 0,0-1 1 0 0,0-1 0 0 0,0 0-1 0 0,0-1 1 0 0,6-2-158 0 0,7-5 147 0 0,-1-2 0 0 0,0 0 0 0 0,-1-2 0 0 0,-1 0 0 0 0,0-1 0 0 0,-1-2 0 0 0,-1 0 0 0 0,0-1 0 0 0,-2-1 0 0 0,0-1 0 0 0,-1 0 0 0 0,-1-1 0 0 0,-1-1 0 0 0,-1 0 0 0 0,-2-2 0 0 0,11-24-146 0 0,-11-12 340 0 0,-26 68-1621 0 0,6 7 1202 0 0,1 0 1 0 0,0 1-1 0 0,1 0 0 0 0,0 0 1 0 0,1 0-1 0 0,1 1 1 0 0,0-1-1 0 0,2 1 1 0 0,0 0-1 0 0,0 0 1 0 0,1 0-1 0 0,1 0 1 0 0,1 0-1 0 0,2 14 78 0 0,-2-24 32 0 0,0 0 0 0 0,1-1 0 0 0,-1 1 0 0 0,1 0 0 0 0,0-1 0 0 0,1 1 0 0 0,-1-1 0 0 0,1 0 0 0 0,0 0 0 0 0,1 0 0 0 0,-1 0 0 0 0,1 0 0 0 0,0-1 0 0 0,0 1 0 0 0,0-1 0 0 0,1 0-1 0 0,0-1 1 0 0,-1 1 0 0 0,1-1 0 0 0,0 0 0 0 0,1 0 0 0 0,-1 0 0 0 0,1-1 0 0 0,-1 0 0 0 0,1 0 0 0 0,-1 0 0 0 0,1-1 0 0 0,0 0 0 0 0,0 0 0 0 0,0 0 0 0 0,3-1-32 0 0,1 1 55 0 0,0-2 1 0 0,0 0-1 0 0,0 0 0 0 0,0 0 1 0 0,0-1-1 0 0,0-1 1 0 0,-1 0-1 0 0,1 0 0 0 0,-1-1 1 0 0,0 0-1 0 0,0 0 1 0 0,0-1-1 0 0,-1-1 0 0 0,1 1 1 0 0,-1-1-1 0 0,-1-1 1 0 0,3-1-57 0 0,12-12 70 0 0,-1-2-1 0 0,-1 0 1 0 0,-1-1-1 0 0,-1-1 1 0 0,-1-1-1 0 0,10-19-68 0 0,-39 60-2064 0 0,9-3 1818 0 0,0-7 233 0 0,1 0 0 0 0,-1 0-1 0 0,1 1 1 0 0,0 0 0 0 0,1-1-1 0 0,-1 1 1 0 0,1 0-1 0 0,1 0 1 0 0,-1-1 0 0 0,1 1-1 0 0,0 0 1 0 0,1 0-1 0 0,0 0 1 0 0,0-1 0 0 0,0 1-1 0 0,1 0 1 0 0,0-1 0 0 0,0 1-1 0 0,1-1 1 0 0,0 0-1 0 0,0 0 1 0 0,0 0 0 0 0,1 0-1 0 0,0 0 1 0 0,0-1 0 0 0,0 1-1 0 0,1-1 1 0 0,-1 0-1 0 0,1-1 1 0 0,0 1 0 0 0,4 1 13 0 0,2-2 81 0 0,0-2 0 0 0,-1 0 1 0 0,1 0-1 0 0,0-1 0 0 0,0 0 0 0 0,0-1 1 0 0,1 0-1 0 0,-1-1 0 0 0,0 0 1 0 0,0 0-1 0 0,-1-2 0 0 0,1 1 0 0 0,0-1 1 0 0,-1-1-1 0 0,1 0 0 0 0,-1 0 1 0 0,0-1-1 0 0,0 0 0 0 0,-1-1 0 0 0,0 0 1 0 0,0-1-1 0 0,3-2-81 0 0,24-15 240 0 0,0-2 1 0 0,-2-1-1 0 0,0-2 0 0 0,-3-1 0 0 0,0-2 1 0 0,-2 0-1 0 0,17-27-240 0 0,-39 51-2 0 0,-1-1 1 0 0,0 1-1 0 0,0-1 1 0 0,-1 0 0 0 0,0 0-1 0 0,-1-1 1 0 0,0 1-1 0 0,0-1 1 0 0,-1 0 0 0 0,-1 0-1 0 0,0 0 1 0 0,0-1-1 0 0,-1 1 1 0 0,0 0-1 0 0,0-1 1 0 0,-2-4 1 0 0,0 13-86 0 0,-1 0 1 0 0,0 0-1 0 0,0 0 0 0 0,0 0 0 0 0,-1 0 0 0 0,1 1 1 0 0,0-1-1 0 0,-1 1 0 0 0,1-1 0 0 0,-1 1 0 0 0,1 0 1 0 0,-1 0-1 0 0,0 0 0 0 0,1 0 0 0 0,-1 1 1 0 0,0-1-1 0 0,0 1 0 0 0,1-1 0 0 0,-1 1 0 0 0,0 0 1 0 0,0 0-1 0 0,0 0 0 0 0,0 1 0 0 0,1-1 1 0 0,-1 1-1 0 0,0-1 0 0 0,0 1 0 0 0,1 0 0 0 0,-1 0 1 0 0,1 0-1 0 0,-1 1 0 0 0,1-1 0 0 0,-1 0 0 0 0,-1 3 86 0 0,-9 1-155 0 0,1 2-1 0 0,1 0 0 0 0,-1 0 0 0 0,1 1 0 0 0,0 0 0 0 0,1 1 0 0 0,0 0 1 0 0,0 1-1 0 0,1 0 0 0 0,0 1 0 0 0,1 0 0 0 0,0 0 0 0 0,1 0 0 0 0,0 1 0 0 0,1 0 1 0 0,0 1 155 0 0,6-11 3 0 0,-1 0 0 0 0,0-1 1 0 0,1 1-1 0 0,-1 0 1 0 0,1 0-1 0 0,0 0 1 0 0,0 0-1 0 0,0 0 1 0 0,0 0-1 0 0,0 0 1 0 0,0 0-1 0 0,0 0 0 0 0,0 0 1 0 0,1 0-1 0 0,-1-1 1 0 0,1 1-1 0 0,0 0 1 0 0,-1 0-1 0 0,1 0 1 0 0,0-1-1 0 0,0 1 0 0 0,0 0 1 0 0,0-1-1 0 0,0 1 1 0 0,1-1-1 0 0,-1 1 1 0 0,0-1-1 0 0,1 0 1 0 0,-1 1-1 0 0,1-1 1 0 0,-1 0-1 0 0,1 0 0 0 0,0 0 1 0 0,-1 0-1 0 0,1 0 1 0 0,0 0-1 0 0,0-1 1 0 0,0 1-1 0 0,0-1 1 0 0,0 1-1 0 0,0-1-3 0 0,88 8 892 0 0,-78-8-827 0 0,162-3 976 0 0,-173 3-996 0 0,1 1 1 0 0,0 0 0 0 0,0 0-1 0 0,-1 0 1 0 0,1 0 0 0 0,0 0-1 0 0,-1 0 1 0 0,1 0 0 0 0,-1 0-1 0 0,0 1 1 0 0,1-1 0 0 0,-1 0-1 0 0,0 1 1 0 0,0-1 0 0 0,0 1-1 0 0,0 0 1 0 0,0-1 0 0 0,0 1-1 0 0,0 0 1 0 0,0 0 0 0 0,-1-1-1 0 0,1 1 1 0 0,-1 0 0 0 0,1 0-1 0 0,-1 0 1 0 0,0 0 0 0 0,0 0-1 0 0,0 0 1 0 0,0 0 0 0 0,0-1-1 0 0,0 1 1 0 0,0 2-46 0 0,-14 63 1081 0 0,-66 86-471 0 0,72-136-1854 0 0,11-13-3923 0 0,6-2-3418 0 0,-5-2 3117 0 0</inkml:trace>
  <inkml:trace contextRef="#ctx0" brushRef="#br0" timeOffset="47479.714">2548 1548 3985 0 0,'0'0'1307'0'0,"0"0"-51"0"0,0 0 280 0 0,0 0 242 0 0,0 0 42 0 0,0 0-91 0 0,0 0-173 0 0,0 0-170 0 0,0 0-174 0 0,0 0-222 0 0,31-19-236 0 0,97-59-173 0 0,-119 74-472 0 0,-1 0 0 0 0,0-1 0 0 0,0 0 0 0 0,0 0 0 0 0,0-1 0 0 0,-1 0 0 0 0,0 0 0 0 0,-1-1 0 0 0,1 0 0 0 0,-1 0 0 0 0,0-1 0 0 0,0-1-109 0 0,5-7 151 0 0,0 2-70 0 0,0-2 0 0 0,-2 1 0 0 0,1-2 0 0 0,-2 1 0 0 0,0-1 0 0 0,-1 0 0 0 0,-1-1 0 0 0,0 0 0 0 0,-1 0 0 0 0,-1 0 0 0 0,-1 0 0 0 0,1-18-81 0 0,-5 36-25 0 0,1-1 0 0 0,0 0 0 0 0,-1 0 0 0 0,1 1 0 0 0,-1-1 0 0 0,1 0 0 0 0,-1 1 0 0 0,0-1 0 0 0,1 1 0 0 0,-1-1 0 0 0,1 1 1 0 0,-1-1-1 0 0,0 1 0 0 0,0-1 0 0 0,1 1 0 0 0,-1-1 0 0 0,0 1 0 0 0,0 0 0 0 0,1 0 0 0 0,-1-1 0 0 0,0 1 0 0 0,0 0 0 0 0,0 0 0 0 0,0 0 0 0 0,1 0 0 0 0,-1 0 1 0 0,0 0-1 0 0,0 0 0 0 0,0 0 0 0 0,0 0 0 0 0,1 0 0 0 0,-1 1 0 0 0,0-1 0 0 0,0 0 0 0 0,1 0 0 0 0,-1 1 0 0 0,0-1 0 0 0,0 1 0 0 0,1-1 0 0 0,-1 1 0 0 0,0-1 1 0 0,1 1-1 0 0,-1-1 0 0 0,0 1 0 0 0,1-1 0 0 0,-1 1 0 0 0,1 0 0 0 0,-1-1 0 0 0,1 1 0 0 0,-1 0 0 0 0,1-1 0 0 0,0 1 0 0 0,-1 0 0 0 0,1 0 0 0 0,0 0 0 0 0,-1 0 25 0 0,-64 146-717 0 0,40-58 720 0 0,4 0 0 0 0,4 2 0 0 0,4-1-1 0 0,4 2 1 0 0,4 0 0 0 0,4 0 0 0 0,8 56-3 0 0,19 309-495 0 0,-45-322 325 0 0,17-130 139 0 0,0 0 0 0 0,0 0-1 0 0,0 0 1 0 0,-1-1 0 0 0,0 1 0 0 0,0-1 0 0 0,0 1 0 0 0,0-1 0 0 0,-1 0 0 0 0,0-1-1 0 0,0 1 1 0 0,0 0 0 0 0,0-1 0 0 0,0 0 0 0 0,-1 0 0 0 0,0 0 0 0 0,1-1-1 0 0,-1 0 1 0 0,0 0 0 0 0,0 0 0 0 0,0 0 0 0 0,0-1 0 0 0,-1 1 0 0 0,1-1 31 0 0,-4-1-57 0 0,1 1 0 0 0,0-1 1 0 0,0-1-1 0 0,0 1 1 0 0,0-1-1 0 0,0-1 0 0 0,0 0 1 0 0,0 0-1 0 0,0 0 1 0 0,0-1-1 0 0,1 0 0 0 0,0 0 1 0 0,-1-1-1 0 0,1 0 1 0 0,0-1-1 0 0,1 1 0 0 0,-1-1 1 0 0,1 0-1 0 0,0-1 1 0 0,0 0-1 0 0,1 0 0 0 0,-1 0 1 0 0,1 0-1 0 0,1-1 1 0 0,-1 0-1 0 0,1 0 0 0 0,0 0 1 0 0,1-1-1 0 0,0 1 1 0 0,0-1-1 0 0,1 1 0 0 0,-1-1 1 0 0,2 0-1 0 0,-1-4 57 0 0,-1-1 88 0 0,0 0-1 0 0,1 0 0 0 0,1 0 1 0 0,0 0-1 0 0,1 0 0 0 0,0 0 1 0 0,1 0-1 0 0,0 0 0 0 0,1 0 1 0 0,1 1-1 0 0,0-1 0 0 0,1 0 1 0 0,0 1-1 0 0,3-5-87 0 0,17-29 71 0 0,1 0 0 0 0,3 2 0 0 0,1 2 0 0 0,3 0 0 0 0,1 2 0 0 0,2 2 0 0 0,1 1 0 0 0,2 1 0 0 0,10-4-71 0 0,0 8-1295 0 0,-14 16-7536 0 0,-29 15 4595 0 0,1 1-154 0 0</inkml:trace>
  <inkml:trace contextRef="#ctx0" brushRef="#br0" timeOffset="48563.887">3204 1780 4953 0 0,'0'0'3571'0'0,"0"0"-1390"0"0,0 0-434 0 0,0 0-19 0 0,0 0-167 0 0,0 0-285 0 0,0 0-229 0 0,0 0-203 0 0,0 0-160 0 0,0 0-161 0 0,0 0-155 0 0,0 0-141 0 0,0 0-93 0 0,-22 7-55 0 0,-66 20-48 0 0,84-26-31 0 0,0 1 1 0 0,0-1 0 0 0,0 1-1 0 0,0 0 1 0 0,1 0 0 0 0,-1 0-1 0 0,1 0 1 0 0,-1 1 0 0 0,1 0-1 0 0,0-1 1 0 0,0 1 0 0 0,0 0-1 0 0,0 1 1 0 0,1-1 0 0 0,-1 0-1 0 0,1 1 1 0 0,-1 1-1 0 0,-5 7-14 0 0,0-2-32 0 0,1-1-1 0 0,0 2 1 0 0,0-1-1 0 0,1 1 1 0 0,0 0-1 0 0,1 0 1 0 0,0 0-1 0 0,1 1 0 0 0,1 0 1 0 0,0 0-1 0 0,0 0 1 0 0,1 0-1 0 0,0 0 1 0 0,1 1-1 0 0,1-1 1 0 0,0 0-1 0 0,2 12 47 0 0,-2-22 5 0 0,1 0 1 0 0,-1 0-1 0 0,1 0 0 0 0,0 0 0 0 0,0 0 0 0 0,0 0 0 0 0,0 0 1 0 0,1 0-1 0 0,-1 0 0 0 0,0 0 0 0 0,1 0 0 0 0,0-1 0 0 0,-1 1 0 0 0,1-1 1 0 0,0 1-1 0 0,-1-1 0 0 0,1 0 0 0 0,0 0 0 0 0,0 1 0 0 0,0-1 1 0 0,0 0-1 0 0,1-1 0 0 0,-1 1 0 0 0,0 0 0 0 0,0-1 0 0 0,0 1 0 0 0,1-1 1 0 0,-1 0-1 0 0,0 0 0 0 0,0 0 0 0 0,1 0 0 0 0,-1 0 0 0 0,0 0 1 0 0,0 0-1 0 0,1-1-5 0 0,74-32 1234 0 0,-59 15-1061 0 0,0-2 0 0 0,-1-1-1 0 0,-1 0 1 0 0,-1 0 0 0 0,-1-2-1 0 0,3-6-172 0 0,31-48 35 0 0,11 9-587 0 0,-58 106-1459 0 0,-4 130 1894 0 0,3-164 140 0 0,1 0 1 0 0,0-1 0 0 0,0 1 0 0 0,1 0 0 0 0,-1 0 0 0 0,1-1-1 0 0,-1 1 1 0 0,1-1 0 0 0,0 1 0 0 0,1-1 0 0 0,-1 0-1 0 0,0 0 1 0 0,1 0 0 0 0,0 0 0 0 0,0 0 0 0 0,0-1 0 0 0,0 1-1 0 0,0-1 1 0 0,0 0 0 0 0,1 0 0 0 0,-1 0 0 0 0,1 0-1 0 0,-1-1 1 0 0,1 1 0 0 0,0-1 0 0 0,0 0 0 0 0,0 0 0 0 0,-1 0-1 0 0,1-1 1 0 0,0 1 0 0 0,0-1 0 0 0,0 0 0 0 0,0 0-1 0 0,0 0 1 0 0,0-1 0 0 0,0 1 0 0 0,0-1 0 0 0,0 0 0 0 0,-1 0-1 0 0,1 0 1 0 0,0-1 0 0 0,-1 0 0 0 0,3 0-24 0 0,111-94 1806 0 0,-93 69-1727 0 0,1 1 0 0 0,1 1 0 0 0,1 1 0 0 0,1 1 0 0 0,1 2 0 0 0,1 1 0 0 0,17-8-79 0 0,64-24-61 0 0,-110 54 46 0 0,-1-1 0 0 0,1 0 1 0 0,0 0-1 0 0,-1 1 1 0 0,1-1-1 0 0,-1 0 0 0 0,1 1 1 0 0,-1-1-1 0 0,0 1 0 0 0,1-1 1 0 0,-1 0-1 0 0,0 1 1 0 0,0-1-1 0 0,0 1 0 0 0,0-1 1 0 0,0 0-1 0 0,0 1 0 0 0,-1-1 1 0 0,1 1-1 0 0,0-1 1 0 0,-1 0-1 0 0,1 1 0 0 0,-1-1 1 0 0,0 0-1 0 0,1 1 0 0 0,-1-1 1 0 0,0 0-1 0 0,0 1 15 0 0,-39 43 404 0 0,40-45-376 0 0,-1 1 0 0 0,1-1 0 0 0,-1 1 0 0 0,0-1 0 0 0,1 1 0 0 0,-1-1-1 0 0,1 1 1 0 0,-1-1 0 0 0,0 0 0 0 0,0 1 0 0 0,1-1 0 0 0,-1 0 0 0 0,0 0 0 0 0,0 0-1 0 0,1 1 1 0 0,-1-1 0 0 0,0 0 0 0 0,0 0 0 0 0,1 0 0 0 0,-1 0 0 0 0,0 0 0 0 0,0 0 0 0 0,0 0-1 0 0,1-1 1 0 0,-1 1 0 0 0,0 0 0 0 0,0 0 0 0 0,1 0 0 0 0,-1-1 0 0 0,0 1 0 0 0,1-1-1 0 0,-1 1 1 0 0,0 0 0 0 0,1-1 0 0 0,-1 1 0 0 0,0-1 0 0 0,1 1 0 0 0,-1-1 0 0 0,1 0-1 0 0,-1 1 1 0 0,1-1 0 0 0,-1 1 0 0 0,1-1 0 0 0,0 0 0 0 0,-1 1 0 0 0,1-1 0 0 0,0 0-28 0 0,-11-12-138 0 0,7 12 102 0 0,1-1 0 0 0,-1 1 1 0 0,0 0-1 0 0,0 0 1 0 0,0 0-1 0 0,0 1 0 0 0,0 0 1 0 0,-1-1-1 0 0,1 1 1 0 0,0 1-1 0 0,0-1 1 0 0,0 1-1 0 0,0-1 0 0 0,0 1 1 0 0,0 0-1 0 0,0 0 1 0 0,1 1-1 0 0,-1-1 1 0 0,0 1-1 0 0,1 0 0 0 0,-1 0 1 0 0,1 0-1 0 0,-1 1 1 0 0,1-1-1 0 0,-2 3 36 0 0,1-1-19 0 0,0 0-1 0 0,0 0 1 0 0,0 0 0 0 0,1 0-1 0 0,0 1 1 0 0,0-1-1 0 0,0 1 1 0 0,1 0 0 0 0,0 0-1 0 0,-1 0 1 0 0,2 0 0 0 0,-1 1-1 0 0,1-1 1 0 0,-1 0 0 0 0,1 1-1 0 0,1-1 1 0 0,-1 1-1 0 0,1-1 1 0 0,0 1 0 0 0,0-1-1 0 0,1 1 1 0 0,0-1 0 0 0,0 2 19 0 0,2 1-13 0 0,1-1-1 0 0,0 1 1 0 0,0-1 0 0 0,0 0 0 0 0,1-1 0 0 0,0 1 0 0 0,0-1 0 0 0,1 0 0 0 0,0 0 0 0 0,0 0 0 0 0,0-1-1 0 0,1 0 1 0 0,-1 0 0 0 0,1-1 0 0 0,0 0 0 0 0,1 0 0 0 0,-1-1 0 0 0,1 0 0 0 0,-1 0 0 0 0,1 0 0 0 0,0-1 0 0 0,7 1 13 0 0,152 5 334 0 0,-138-13-227 0 0,-1 0-1 0 0,1-2 0 0 0,-1-1 1 0 0,0-1-1 0 0,-1-1 0 0 0,18-11-106 0 0,-41 20 13 0 0,17-8 77 0 0,0-1-1 0 0,0 0 1 0 0,0-2-1 0 0,-1 0 1 0 0,-1-1-1 0 0,-1-2 1 0 0,0 1 0 0 0,0-2-1 0 0,-1-1 1 0 0,-2 0-1 0 0,1-1 1 0 0,-2 0-1 0 0,9-15-89 0 0,-18 22-31 0 0,0 0 1 0 0,0-1-1 0 0,-1 0 0 0 0,0 0 0 0 0,-1-1 0 0 0,0 1 0 0 0,-1 0 0 0 0,-1-1 0 0 0,0 0 0 0 0,-1 1 0 0 0,0-1 1 0 0,-1-6 30 0 0,1 17-33 0 0,-1 0 0 0 0,0-1 0 0 0,1 1 1 0 0,-1 0-1 0 0,0-1 0 0 0,0 1 1 0 0,0 0-1 0 0,0 0 0 0 0,-1 0 0 0 0,1 0 1 0 0,-1 0-1 0 0,1 0 0 0 0,-1 0 1 0 0,0 1-1 0 0,1-1 0 0 0,-1 1 0 0 0,0-1 1 0 0,0 1-1 0 0,0-1 0 0 0,0 1 0 0 0,0 0 1 0 0,-1 0-1 0 0,1 0 0 0 0,0 0 1 0 0,0 1-1 0 0,-1-1 0 0 0,1 1 0 0 0,-1-1 1 0 0,1 1-1 0 0,0 0 0 0 0,-1-1 1 0 0,1 2-1 0 0,-1-1 0 0 0,1 0 0 0 0,0 0 1 0 0,-1 1-1 0 0,0-1 33 0 0,-87 31-958 0 0,82-25 944 0 0,-1 0-1 0 0,1 0 1 0 0,0 1-1 0 0,1 0 1 0 0,0 0 0 0 0,0 1-1 0 0,0 0 1 0 0,1 0-1 0 0,0 0 1 0 0,1 1-1 0 0,0 0 1 0 0,0 0 0 0 0,1 0-1 0 0,0 1 1 0 0,0 0-1 0 0,1 0 1 0 0,1-1-1 0 0,0 2 1 0 0,0-1 0 0 0,1 0-1 0 0,0 0 1 0 0,0 0-1 0 0,1 1 1 0 0,1-1-1 0 0,0 0 1 0 0,0 0 0 0 0,1 1-1 0 0,1-1 1 0 0,-1-1-1 0 0,1 1 1 0 0,1 0-1 0 0,0-1 1 0 0,1 2 14 0 0,6 3-52 0 0,2 1 0 0 0,-1-1 0 0 0,2-1 0 0 0,0-1 0 0 0,0 0 0 0 0,1 0 0 0 0,0-2 0 0 0,1 0 0 0 0,1 0 0 0 0,-1-2 0 0 0,1 0 0 0 0,1-1 0 0 0,-1-1 0 0 0,1 0 0 0 0,1-1 0 0 0,-1-1 0 0 0,0-1 0 0 0,1-1 0 0 0,0 0 0 0 0,10-2 52 0 0,17 0-2782 0 0,-16 0-4445 0 0,-16 0-3658 0 0</inkml:trace>
  <inkml:trace contextRef="#ctx0" brushRef="#br0" timeOffset="50714.827">5061 2104 14299 0 0,'0'0'3358'0'0,"0"0"-2174"0"0,0 0-861 0 0,0 0-78 0 0,0 0 174 0 0,0 0 184 0 0,0 0 101 0 0,0 0-37 0 0,0 0-170 0 0,0 0-155 0 0,0 0-123 0 0,0 17-99 0 0,-3 80-98 0 0,21-92-1517 0 0,-4-6-3881 0 0,-10-2-4274 0 0</inkml:trace>
</inkml:ink>
</file>

<file path=ppt/ink/ink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6:46.6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3290 1451 0 0 0,'0'0'1019'0'0,"0"0"364"0"0,0 0 96 0 0,0 0-27 0 0,0 0-137 0 0,0 0-144 0 0,0 0-104 0 0,-2-10-88 0 0,-9-33 6 0 0,9 38-551 0 0,0-1 0 0 0,-1 1 1 0 0,1 1-1 0 0,-1-1 0 0 0,0 0 0 0 0,0 1 0 0 0,0-1 0 0 0,-1 1 0 0 0,0 0 0 0 0,0 0 0 0 0,0 0 0 0 0,0 1 0 0 0,0-1 0 0 0,-1 1 0 0 0,-1-1-434 0 0,-3-2 456 0 0,-10-5-29 0 0,0 2-1 0 0,-1 0 1 0 0,-1 1 0 0 0,1 1-1 0 0,-1 1 1 0 0,0 1-1 0 0,-1 1 1 0 0,1 0 0 0 0,-1 2-1 0 0,1 1 1 0 0,-1 0-1 0 0,0 2 1 0 0,-15 2-427 0 0,9-3 210 0 0,-92 16 426 0 0,-34 38-270 0 0,78-10-292 0 0,-36 37 41 0 0,-59 44 228 0 0,136-93-250 0 0,2 1 0 0 0,1 2 0 0 0,2 2 1 0 0,1 0-1 0 0,2 2 0 0 0,2 1 0 0 0,1 1 0 0 0,3 1 1 0 0,1 0-1 0 0,-9 32-93 0 0,-50 216 518 0 0,69-245-411 0 0,-1 9 42 0 0,3-1 0 0 0,2 2-1 0 0,2-1 1 0 0,3 10-149 0 0,0-21 27 0 0,13 103 98 0 0,36 4 81 0 0,23-27-56 0 0,5-23-52 0 0,72 24 134 0 0,-49-70-62 0 0,29-13 42 0 0,61-11 2 0 0,125-23 210 0 0,-89-30-105 0 0,5-42 51 0 0,-13-35-192 0 0,-120 41-100 0 0,14-22 37 0 0,53-58-39 0 0,-64 39 56 0 0,-34-10 68 0 0,-35 14-57 0 0,-18 22-35 0 0,-8 37-72 0 0,-2-1 0 0 0,-1 1-1 0 0,-2 0 1 0 0,-2-1 0 0 0,-1 1 0 0 0,-2 0 0 0 0,-4-12-36 0 0,-25-100 57 0 0,-12 34-17 0 0,12 20 47 0 0,-17-8-87 0 0,-28 6 30 0 0,6 19-39 0 0,-61-38-62 0 0,12 27 51 0 0,95 68-110 0 0,0 2 0 0 0,-2 1 0 0 0,0 1 1 0 0,-1 1-1 0 0,0 2 0 0 0,-1 1 0 0 0,-1 1 0 0 0,0 2 0 0 0,-9-1 130 0 0,4 2-1047 0 0,-41-11-971 0 0,52 13-2889 0 0,1-1-4114 0 0,15 4-3410 0 0</inkml:trace>
  <inkml:trace contextRef="#ctx0" brushRef="#br0" timeOffset="1">3018 2232 0 0 0,'0'0'156'0'0,"0"0"484"0"0,0 0 214 0 0,0 0 106 0 0,0 0 99 0 0,0 0 76 0 0,4-5 11885 0 0,-3 3-13123 0 0,-1 1 721 0 0,0 1-12 0 0,0 0-15 0 0,0 0-24 0 0,0 0-38 0 0,0 0-68 0 0,0 0-87 0 0,-39-3 480 0 0,31 6-840 0 0,-1 1 0 0 0,1-1 0 0 0,0 1 0 0 0,1 1 0 0 0,-1 0 0 0 0,1 0 0 0 0,0 0 1 0 0,0 1-1 0 0,0 0 0 0 0,1 0 0 0 0,0 0 0 0 0,0 1 0 0 0,1 0 0 0 0,-1 2-14 0 0,3-5 4 0 0,0 1 1 0 0,0 0-1 0 0,1 1 0 0 0,0-1 0 0 0,0 0 1 0 0,1 0-1 0 0,-1 1 0 0 0,1-1 1 0 0,0 1-1 0 0,1-1 0 0 0,-1 1 0 0 0,1 0 1 0 0,0-1-1 0 0,1 1 0 0 0,0 2-4 0 0,1-4 23 0 0,0-1 1 0 0,0 0-1 0 0,0 0 0 0 0,1 1 0 0 0,-1-1 0 0 0,1-1 1 0 0,0 1-1 0 0,0 0 0 0 0,0-1 0 0 0,1 1 0 0 0,-1-1 1 0 0,0 0-1 0 0,1 0 0 0 0,-1 0 0 0 0,1-1 0 0 0,0 1 1 0 0,0-1-1 0 0,-1 0 0 0 0,1 0 0 0 0,1 0-23 0 0,2 0 86 0 0,-1 0-1 0 0,1-1 0 0 0,-1 0 1 0 0,1 0-1 0 0,-1 0 0 0 0,1-1 1 0 0,-1 0-1 0 0,0 0 0 0 0,1-1 1 0 0,-1 0-1 0 0,0 0 0 0 0,0 0 1 0 0,0-1-1 0 0,0 1 1 0 0,0-2-1 0 0,-1 1 0 0 0,1-1 1 0 0,-1 1-1 0 0,0-1 0 0 0,0-1 1 0 0,0 1-1 0 0,-1-1 0 0 0,0 0 1 0 0,0 0-1 0 0,0 0 0 0 0,0 0 1 0 0,-1-1-1 0 0,0 0 0 0 0,0 1 1 0 0,0-1-1 0 0,-1 0 0 0 0,0-1 1 0 0,0 1-1 0 0,0 0 1 0 0,-1 0-1 0 0,0-1 0 0 0,0 1 1 0 0,-1-1-1 0 0,0 1 0 0 0,0-1 1 0 0,0 1-1 0 0,-1-1 0 0 0,-1-3-85 0 0,1 7-37 0 0,0 0-1 0 0,-1 0 0 0 0,1 0 0 0 0,-1 1 1 0 0,0-1-1 0 0,1 0 0 0 0,-1 1 0 0 0,-1 0 0 0 0,1-1 1 0 0,0 1-1 0 0,0 0 0 0 0,-1 0 0 0 0,0 0 1 0 0,1 1-1 0 0,-1-1 0 0 0,0 0 0 0 0,0 1 1 0 0,1 0-1 0 0,-1 0 0 0 0,0 0 0 0 0,0 0 1 0 0,-1 0-1 0 0,1 1 0 0 0,0-1 0 0 0,0 1 0 0 0,0 0 1 0 0,0-1-1 0 0,0 2 0 0 0,-1-1 0 0 0,1 0 1 0 0,0 1-1 0 0,0-1 0 0 0,0 1 0 0 0,0 0 1 0 0,0 0-1 0 0,0 0 0 0 0,0 1 0 0 0,0-1 0 0 0,0 0 1 0 0,1 1-1 0 0,-1 0 0 0 0,1 0 0 0 0,-1 0 1 0 0,-1 2 37 0 0,-2 0-41 0 0,1 0 1 0 0,1 1 0 0 0,-1 0-1 0 0,0 0 1 0 0,1 0 0 0 0,0 0-1 0 0,1 1 1 0 0,-1-1-1 0 0,1 1 1 0 0,0 0 0 0 0,0 0-1 0 0,1 0 1 0 0,-1 1 0 0 0,2-1-1 0 0,-1 1 1 0 0,1-1 0 0 0,0 1-1 0 0,0-1 1 0 0,0 4 40 0 0,3-7 10 0 0,0 0 0 0 0,0-1 1 0 0,0 1-1 0 0,0 0 0 0 0,1 0 1 0 0,-1-1-1 0 0,1 0 0 0 0,0 1 1 0 0,-1-1-1 0 0,1 0 0 0 0,0 0 0 0 0,0-1 1 0 0,1 1-1 0 0,-1-1 0 0 0,0 1 1 0 0,0-1-1 0 0,1 0 0 0 0,-1 0 0 0 0,1 0 1 0 0,-1-1-1 0 0,1 1 0 0 0,-1-1 1 0 0,1 0-1 0 0,-1 0 0 0 0,3 0-10 0 0,1 0 72 0 0,0 0 0 0 0,-1 0 0 0 0,1 0 0 0 0,0-1 0 0 0,0 0 0 0 0,-1 0 0 0 0,1 0 0 0 0,-1-1 0 0 0,1 0 0 0 0,-1-1 0 0 0,0 1 0 0 0,1-1 0 0 0,-1 0 0 0 0,-1-1 0 0 0,1 1 0 0 0,0-1 1 0 0,-1-1-1 0 0,0 1 0 0 0,0-1 0 0 0,0 1 0 0 0,-1-2 0 0 0,1 1 0 0 0,-1 0 0 0 0,0-1 0 0 0,0-2-72 0 0,-3 6-34 0 0,0-1 0 0 0,-1 0 0 0 0,0 0 0 0 0,0 0 0 0 0,0 0 0 0 0,0 0 0 0 0,0 0 0 0 0,0 0 0 0 0,-1 0 0 0 0,1 0 0 0 0,-1 1 0 0 0,0-1 1 0 0,0 0-1 0 0,0 0 0 0 0,0 1 0 0 0,-1-1 0 0 0,1 0 0 0 0,-1 1 0 0 0,1-1 0 0 0,-1 1 0 0 0,0 0 0 0 0,0 0 0 0 0,0 0 0 0 0,0 0 0 0 0,0 0 0 0 0,-1 0 1 0 0,1 0-1 0 0,0 1 0 0 0,-1-1 0 0 0,1 1 0 0 0,-1-1 0 0 0,0 1 0 0 0,0 0 0 0 0,1 0 0 0 0,-1 1 0 0 0,0-1 0 0 0,0 0 0 0 0,0 1 0 0 0,0 0 0 0 0,0-1 1 0 0,0 1-1 0 0,0 1 0 0 0,0-1 0 0 0,1 0 0 0 0,-1 1 0 0 0,0-1 0 0 0,0 1 0 0 0,0 0 0 0 0,0 0 0 0 0,1 0 0 0 0,-1 0 0 0 0,0 0 0 0 0,1 1 0 0 0,-1-1 1 0 0,1 1-1 0 0,0 0 0 0 0,-1 0 0 0 0,1 0 0 0 0,-1 1 34 0 0,-33 45-2043 0 0,31-8-5896 0 0,7-33 2072 0 0,3-3-2628 0 0</inkml:trace>
  <inkml:trace contextRef="#ctx0" brushRef="#br0" timeOffset="2">3268 2552 0 0 0,'-2'3'77'0'0,"2"-2"335"0"0,0-1 174 0 0,-7 5 6751 0 0,-13 4-7829 0 0,12-5 144 0 0,-4 4-144 0 0,2-1 1598 0 0,10-10 5793 0 0,9-35-1962 0 0,4-253-3397 0 0,2 159-1264 0 0,4 73-212 0 0,15-95 388 0 0,-6-27-264 0 0,-16 40 3 0 0,-5 89-57 0 0,-2 0 1 0 0,-3 0-1 0 0,-3-48-134 0 0,0 22 82 0 0,-10-157 260 0 0,3 87-142 0 0,7-102 109 0 0,-3 227-1275 0 0,1 2-5529 0 0,7-1-4610 0 0,-1 18 5602 0 0</inkml:trace>
  <inkml:trace contextRef="#ctx0" brushRef="#br0" timeOffset="3">2602 2618 0 0 0,'6'-3'0'0'0,"-3"3"0"0"0,-1 0 0 0 0,-1 0 104 0 0,-1 0 476 0 0,0 0 343 0 0,0 0 48 0 0,0 0-47 0 0,3-6 4146 0 0,0-15-2518 0 0,0 7-1677 0 0,9-99 2628 0 0,6 13-3090 0 0,13-4-117 0 0,1-68 637 0 0,1 14-28 0 0,-15-45 906 0 0,-5 55-1193 0 0,2-131 522 0 0,1 106-556 0 0,3 10-61 0 0,5 57-50 0 0,-17 0 93 0 0,2 17-414 0 0,-5 12 188 0 0,-4 76-325 0 0,0 1-21 0 0,0 0 5 0 0,0 0-11 0 0,0 0 20 0 0,0-3 1 0 0,0-3-1837 0 0,2 3-8731 0 0,0 1 7524 0 0,1-2-5812 0 0</inkml:trace>
  <inkml:trace contextRef="#ctx0" brushRef="#br0" timeOffset="4">1600 582 0 0 0,'0'0'488'0'0,"0"0"259"0"0,0 0 365 0 0,0 0 315 0 0,0 0 236 0 0,0 0 24 0 0,0 0-178 0 0,0 0-223 0 0,0 0-283 0 0,0 0-269 0 0,-3-1-163 0 0,-3-5 1788 0 0,6 6-2026 0 0,28 0 261 0 0,160 23 874 0 0,520-13 1554 0 0,-69-14-2158 0 0,77-18 356 0 0,-278 22-926 0 0,-365 14-318 0 0,-71-13-17 0 0,-1-1 0 0 0,1 0-1 0 0,-1 1 1 0 0,1-1 0 0 0,-1 0 0 0 0,1 0 0 0 0,0 0 0 0 0,-1-1 0 0 0,1 1 0 0 0,-1 0-1 0 0,1 0 1 0 0,-1-1 0 0 0,1 1 0 0 0,-1-1 0 0 0,1 0 0 0 0,-1 1 0 0 0,1-1 0 0 0,-1 0-1 0 0,0 0 1 0 0,1 0 0 0 0,-1 0 0 0 0,0 0 0 0 0,0 0 0 0 0,0 0 0 0 0,0 0 0 0 0,0 0-1 0 0,0-1 1 0 0,0 1 0 0 0,1-1 41 0 0,5-13-3859 0 0,-2 1-4576 0 0,-5 9-435 0 0</inkml:trace>
  <inkml:trace contextRef="#ctx0" brushRef="#br0" timeOffset="5">2563 1 1400 0 0,'0'0'939'0'0,"0"0"361"0"0,0 0 633 0 0,0 0 407 0 0,0 0 50 0 0,0 0-395 0 0,0 0-544 0 0,0 0-329 0 0,0 0-231 0 0,-33 15-203 0 0,-105 50-160 0 0,-227 115 1167 0 0,315-157-1463 0 0,-222 113 500 0 0,271-136-812 0 0,-1 1-1 0 0,1-1 0 0 0,-1 1 1 0 0,1-1-1 0 0,-1 1 0 0 0,1-1 1 0 0,-1 1-1 0 0,1 0 0 0 0,0 0 1 0 0,-1-1-1 0 0,1 1 0 0 0,0 0 1 0 0,0 0-1 0 0,-1 1 0 0 0,1-1 1 0 0,0 0-1 0 0,0 0 1 0 0,0 0-1 0 0,1 1 0 0 0,-1-1 1 0 0,0 0-1 0 0,0 1 0 0 0,1-1 1 0 0,-1 1-1 0 0,1-1 0 0 0,-1 1 1 0 0,1-1-1 0 0,-1 1 0 0 0,1-1 1 0 0,0 1-1 0 0,0 0 0 0 0,0-1 1 0 0,0 1-1 0 0,0-1 1 0 0,0 1-1 0 0,0-1 0 0 0,1 1 1 0 0,-1 0-1 0 0,0-1 0 0 0,1 1 1 0 0,0-1-1 0 0,-1 0 0 0 0,1 1 1 0 0,0-1-1 0 0,-1 1 0 0 0,1-1 1 0 0,0 0-1 0 0,0 0 0 0 0,0 1 1 0 0,0-1-1 0 0,1 0 1 0 0,-1 0-1 0 0,0 0 0 0 0,0 0 1 0 0,1 0 80 0 0,93 15-5363 0 0,-32-21-1184 0 0,-45 1 3256 0 0</inkml:trace>
  <inkml:trace contextRef="#ctx0" brushRef="#br0" timeOffset="6">3612 34 9362 0 0,'0'0'1186'0'0,"0"0"-477"0"0,0 0 31 0 0,-38 17 212 0 0,-127 56 214 0 0,-398 178 4254 0 0,418-178-5144 0 0,143-72-392 0 0,0 0 1 0 0,1 0-1 0 0,-1 0 1 0 0,0 0-1 0 0,1 1 0 0 0,-1-1 1 0 0,1 0-1 0 0,0 1 1 0 0,-1-1-1 0 0,1 1 0 0 0,0-1 1 0 0,0 1-1 0 0,0-1 1 0 0,0 1-1 0 0,0 0 0 0 0,0 0 1 0 0,1-1-1 0 0,-1 1 1 0 0,1 0-1 0 0,-1 0 1 0 0,1 0-1 0 0,-1 0 0 0 0,1 0 1 0 0,0 0-1 0 0,0-1 1 0 0,0 1-1 0 0,0 0 0 0 0,0 0 1 0 0,1 0-1 0 0,-1 0 1 0 0,0 0-1 0 0,1 0 0 0 0,0 0 1 0 0,-1-1-1 0 0,1 1 1 0 0,0 0-1 0 0,0 0 1 0 0,0-1-1 0 0,0 1 0 0 0,0-1 1 0 0,0 1-1 0 0,0-1 1 0 0,1 1-1 0 0,-1-1 0 0 0,1 0 1 0 0,-1 1-1 0 0,1-1 1 0 0,-1 0-1 0 0,1 0 0 0 0,0 0 1 0 0,-1 0-1 0 0,3 0 116 0 0,13 2-970 0 0,1-1 0 0 0,-1-1 0 0 0,1 0 0 0 0,-1-2 0 0 0,1 0 0 0 0,0 0-1 0 0,-1-2 1 0 0,0 0 0 0 0,0-1 0 0 0,0-1 0 0 0,13-6 970 0 0,6 1-2566 0 0,-5 2 2003 0 0</inkml:trace>
  <inkml:trace contextRef="#ctx0" brushRef="#br0" timeOffset="7">4209 37 0 0 0,'0'0'1458'0'0,"0"0"254"0"0,0 0 450 0 0,0 0 297 0 0,0 0-29 0 0,0 0-510 0 0,0 0-594 0 0,0 0-361 0 0,-39 19-184 0 0,-128 60-129 0 0,-340 154 2408 0 0,435-191-3569 0 0,72-41 414 0 0,1 1 0 0 0,0-1 0 0 0,0 0 0 0 0,0 1 0 0 0,0-1 0 0 0,0 0 0 0 0,0 0 0 0 0,0 0-1 0 0,1 0 1 0 0,-1 0 0 0 0,0 0 0 0 0,1 0 0 0 0,-1 0 0 0 0,0 0 0 0 0,1-1 0 0 0,-1 1 0 0 0,1 0 0 0 0,-1-1 0 0 0,1 1 0 0 0,0-1 0 0 0,-1 0 0 0 0,1 0 0 0 0,-1 1 0 0 0,1-1 0 0 0,0 0 0 0 0,-1 0 0 0 0,1-1 0 0 0,-1 1-1 0 0,1 0 1 0 0,0 0 0 0 0,-1-1 0 0 0,1 1 0 0 0,1-1 95 0 0,-1 1-74 0 0,51-5-822 0 0,-1-1 0 0 0,0-3 0 0 0,0-2 0 0 0,-1-2 1 0 0,33-14 895 0 0,-60 20-580 0 0,237-72-8795 0 0,-207 63 8604 0 0</inkml:trace>
  <inkml:trace contextRef="#ctx0" brushRef="#br0" timeOffset="8">4862 48 0 0 0,'0'0'2351'0'0,"0"0"488"0"0,0 0-95 0 0,0 0-704 0 0,-33 21-569 0 0,-107 65-325 0 0,-322 157 4312 0 0,453-239-5469 0 0,5-2-36 0 0,0-1 0 0 0,1 1-1 0 0,-1-1 1 0 0,1 1-1 0 0,-1 0 1 0 0,1 0-1 0 0,0 1 1 0 0,0-1-1 0 0,0 1 1 0 0,0-1-1 0 0,0 1 1 0 0,0 0-1 0 0,1 0 1 0 0,-1 1-1 0 0,1-1 1 0 0,0 0-1 0 0,0 1 1 0 0,0-1-1 0 0,1 1 1 0 0,-1 0 47 0 0,4-2-110 0 0,0 0 0 0 0,1 0 1 0 0,-1-1-1 0 0,0 1 0 0 0,1-1 0 0 0,-1 1 0 0 0,1-1 1 0 0,0 0-1 0 0,-1 1 0 0 0,1-1 0 0 0,0-1 1 0 0,0 1-1 0 0,-1 0 0 0 0,1-1 0 0 0,0 1 0 0 0,0-1 1 0 0,0 0-1 0 0,0 0 0 0 0,0 0 0 0 0,0 0 0 0 0,-1-1 1 0 0,1 1-1 0 0,2-1 110 0 0,3 0-204 0 0,100-10-3420 0 0,-36-6-2578 0 0,-41 9 1668 0 0</inkml:trace>
  <inkml:trace contextRef="#ctx0" brushRef="#br0" timeOffset="9">3202 2512 0 0 0,'0'0'323'0'0,"0"0"11"0"0,0 0 7 0 0,0 0-13 0 0,0 0-7 0 0,0 0 26 0 0,0 0 18 0 0,0 0 42 0 0,0 0 64 0 0,0 0 30 0 0,0 0 7 0 0,0 0-13 0 0,0 0-31 0 0,0 0-50 0 0,0 0-9 0 0,0 0-4 0 0,0 0 6 0 0,0 0 23 0 0,0 0-12 0 0,0 0-11 0 0,0 0-16 0 0,0 0-28 0 0,0 0-50 0 0,0 0-45 0 0,0 0-31 0 0,-1 6 3036 0 0,-2 21-2325 0 0,3 79 1423 0 0,-4-44-1313 0 0,4-61-1026 0 0,0-1 24 0 0,0 0-17 0 0,0 29 425 0 0,0 4 123 0 0,0-32-581 0 0,0-1 8 0 0,0 28 507 0 0,-5 6-173 0 0,1-19 1817 0 0,4-15-2093 0 0,0 0-4 0 0,-24 0 276 0 0,-68-1-530 0 0,11 2 490 0 0,6-12 47 0 0,30 4-109 0 0,-142 3 700 0 0,187 4-932 0 0,-1 0 10 0 0,0 0-2 0 0,1 0 6 0 0,0 0 0 0 0,0 0-21 0 0,0 0 2 0 0,-22-18 722 0 0,22 17-708 0 0,-4-6 112 0 0,4 4-119 0 0,0 2-24 0 0,0-8 10 0 0,15-71-4 0 0,11 12 191 0 0,-23 28 140 0 0,-3 39-299 0 0,0 1-40 0 0,-5-10-3527 0 0,14-3-8006 0 0,-4 10 1462 0 0</inkml:trace>
  <inkml:trace contextRef="#ctx0" brushRef="#br0" timeOffset="10">2734 667 0 0 0,'0'0'309'0'0,"0"0"138"0"0,0 0 125 0 0,-1-6 98 0 0,1 0-484 0 0,-4-22 1293 0 0,-2 10 3105 0 0,-1 20 1772 0 0,6 7-6102 0 0,0 78 1098 0 0,-29 100-1025 0 0,26 45-1436 0 0,4-225-1814 0 0,3-19 2110 0 0,4-16 531 0 0,17-35-1259 0 0,-3-1-1 0 0,-2-2 1 0 0,-3 0 0 0 0,-3 0-1 0 0,-1-16 1542 0 0,-11 5 2286 0 0,-1 77-2215 0 0,-1-1 0 0 0,0 1 0 0 0,0-1 1 0 0,0 1-1 0 0,0-1 0 0 0,0 1 0 0 0,0 0 0 0 0,0 0 1 0 0,0-1-1 0 0,0 1 0 0 0,0 0 0 0 0,0 0 0 0 0,0 0 0 0 0,0 0 1 0 0,1 0-1 0 0,-1 0 0 0 0,0 0 0 0 0,0 0 0 0 0,0 1 1 0 0,0-1-1 0 0,0 0 0 0 0,0 0 0 0 0,0 1 0 0 0,0-1 0 0 0,0 1 1 0 0,0-1-1 0 0,0 1 0 0 0,1-1 0 0 0,-1 1 0 0 0,0 0 1 0 0,0-1-1 0 0,1 1 0 0 0,-1 0 0 0 0,0-1 0 0 0,1 1 0 0 0,-1 0 1 0 0,1 0-1 0 0,-1 0 0 0 0,1 0 0 0 0,-1 0-71 0 0,-4 6 353 0 0,1 0 0 0 0,0 0 0 0 0,0 0-1 0 0,0 0 1 0 0,1 1 0 0 0,0-1 0 0 0,1 1 0 0 0,0 0-1 0 0,0 0 1 0 0,0 0 0 0 0,1 0 0 0 0,0 0 0 0 0,1 5-353 0 0,2 123 1676 0 0,-11 218-2548 0 0,5-230-1437 0 0,4-125 2263 0 0,0 1 0 0 0,0 0-1 0 0,0-1 1 0 0,0 1 0 0 0,0 0 0 0 0,0-1-1 0 0,0 1 1 0 0,0-1 0 0 0,0 1 0 0 0,0 0-1 0 0,1-1 1 0 0,-1 1 0 0 0,0 0 0 0 0,0-1-1 0 0,0 1 1 0 0,1 0 0 0 0,-1 0 0 0 0,0-1-1 0 0,0 1 1 0 0,1 0 0 0 0,-1-1-1 0 0,0 1 1 0 0,1 0 0 0 0,-1 0 0 0 0,0 0-1 0 0,0-1 1 0 0,1 1 0 0 0,-1 0 0 0 0,0 0-1 0 0,1 0 1 0 0,-1 0 0 0 0,1 0 0 0 0,-1 0-1 0 0,0 0 1 0 0,1 0 0 0 0,-1 0 0 0 0,0 0-1 0 0,1 0 1 0 0,-1 0 0 0 0,1 0 0 0 0,-1 0-1 0 0,0 0 1 0 0,1 0 0 0 0,-1 0 0 0 0,0 0-1 0 0,1 0 1 0 0,-1 0 0 0 0,0 1-1 0 0,1-1 1 0 0,-1 0 0 0 0,0 0 0 0 0,1 0-1 0 0,-1 1 1 0 0,0-1 0 0 0,0 0 0 0 0,1 0-1 0 0,-1 1 1 0 0,0-1 0 0 0,0 0 0 0 0,1 1-1 0 0,-1-1 1 0 0,0 0 0 0 0,0 1 0 0 0,0-1 46 0 0,57-342-911 0 0,-9 23 1127 0 0,-47 299 676 0 0,-7 22 626 0 0,-12 52-1145 0 0,1 1 0 0 0,4 1 1 0 0,-7 55-374 0 0,17-94-25 0 0,-20 118-908 0 0,7 1 1 0 0,4 20 932 0 0,-17 50-2436 0 0,21-190 2023 0 0,5-23-982 0 0,3-31-593 0 0,0 30 2492 0 0,33-212 917 0 0,-2-103-1488 0 0,-60 433-1048 0 0,-22 191 1348 0 0,40-36-1760 0 0,12-188-1592 0 0,-1-73 3119 0 0,-2-41 0 0 0,45-422 4926 0 0,-36 361-3129 0 0,-20 101-1357 0 0,-6 71-813 0 0,3 2 0 0 0,3 0 1 0 0,4 0-1 0 0,0 66 373 0 0,4-65-1048 0 0,-16 110-322 0 0,17-135 1434 0 0,3-91-285 0 0,58-231 2752 0 0,-26 43-1296 0 0,-54 322-2311 0 0,-25 151-402 0 0,-3 118 1478 0 0,48-334-19 0 0,3-30 89 0 0,0 0 80 0 0,0 0 68 0 0,0 0-5 0 0,0-25 96 0 0,26-111 531 0 0,11 51-678 0 0,-25 77 69 0 0,-14 40-432 0 0,2-27 114 0 0,-38 252-1263 0 0,28-172 1034 0 0,26-126 2842 0 0,16-53-1926 0 0,-4-2-1 0 0,-5-1 1 0 0,1-30-600 0 0,-20 89 631 0 0,-15 65-1117 0 0,-7 17 271 0 0,3-1-1 0 0,1 2 0 0 0,2 0 1 0 0,2 1-1 0 0,1 0 1 0 0,3 4 215 0 0,6 42-2436 0 0,0-92 2432 0 0,0 0 0 0 0,0 1 0 0 0,0-1-1 0 0,1 1 1 0 0,-1-1 0 0 0,0 0-1 0 0,0 1 1 0 0,0-1 0 0 0,1 0-1 0 0,-1 1 1 0 0,0-1 0 0 0,0 0-1 0 0,1 1 1 0 0,-1-1 0 0 0,0 0 0 0 0,1 0-1 0 0,-1 1 1 0 0,0-1 0 0 0,1 0-1 0 0,-1 0 1 0 0,1 1 0 0 0,-1-1-1 0 0,0 0 1 0 0,1 0 0 0 0,-1 0 0 0 0,1 0-1 0 0,-1 0 1 0 0,0 0 0 0 0,1 0-1 0 0,-1 0 1 0 0,1 0 0 0 0,-1 0-1 0 0,0 0 1 0 0,1 0 0 0 0,-1 0-1 0 0,1 0 1 0 0,-1 0 0 0 0,0 0 0 0 0,1 0-1 0 0,-1-1 1 0 0,1 1 0 0 0,-1 0-1 0 0,0 0 1 0 0,1 0 0 0 0,-1-1-1 0 0,0 1 1 0 0,1 0 0 0 0,-1 0-1 0 0,0-1 1 0 0,1 1 0 0 0,-1 0 0 0 0,0-1-1 0 0,0 1 1 0 0,1 0 0 0 0,-1-1-1 0 0,0 1 1 0 0,0 0 0 0 0,0-1-1 0 0,0 1 1 0 0,1-1 0 0 0,-1 1 0 0 0,0 0-1 0 0,0-1 1 0 0,0 1 0 0 0,0-1-1 0 0,0 1 1 0 0,0 0 0 0 0,0-1-1 0 0,0 1 1 0 0,0-1 4 0 0,37-188 2326 0 0,-31-99 49 0 0,-15 203-516 0 0,4 107-3022 0 0,-16 234 283 0 0,3-67-27 0 0,15-134-1076 0 0,1-47 509 0 0,1-39 2044 0 0,14-193 2949 0 0,0 0-3515 0 0,-12 211 65 0 0,-11-40 660 0 0,6 91-2004 0 0,-10 280 1500 0 0,-5-11-3488 0 0,-3-36 5098 0 0,13-238-1143 0 0,9-32-663 0 0,0-1 3 0 0,0 0-25 0 0,0 0 17 0 0,0 0 35 0 0,0 0 37 0 0,0 0 15 0 0,0-22 638 0 0,2 8-678 0 0,1 1 1 0 0,1 0-1 0 0,0 0 0 0 0,1 0 0 0 0,1 1 1 0 0,0 0-1 0 0,0 0 0 0 0,1 0 1 0 0,8-10-72 0 0,-15 22 1 0 0,23-33-84 0 0,-22 62-312 0 0,-37 122-81 0 0,17-63-325 0 0,18-82 623 0 0,-4 12 844 0 0,2-31-114 0 0,20-164 471 0 0,-6 60-231 0 0,-20 128-1724 0 0,-3 15 380 0 0,2 1 1 0 0,1 0-1 0 0,1 0 1 0 0,1 1 0 0 0,1 0-1 0 0,1 8 552 0 0,1 62-1578 0 0,4-98 1615 0 0,0 0-1 0 0,0-1 0 0 0,0 1 1 0 0,0 0-1 0 0,0-1 0 0 0,0 1 0 0 0,0 0 1 0 0,0-1-1 0 0,1 1 0 0 0,-1 0 1 0 0,0-1-1 0 0,0 1 0 0 0,0 0 0 0 0,0 0 1 0 0,1-1-1 0 0,-1 1 0 0 0,0 0 1 0 0,0 0-1 0 0,0-1 0 0 0,1 1 0 0 0,-1 0 1 0 0,0 0-1 0 0,1 0 0 0 0,-1-1 1 0 0,0 1-1 0 0,0 0 0 0 0,1 0 1 0 0,-1 0-1 0 0,0 0 0 0 0,1 0 0 0 0,-1 0 1 0 0,0 0-1 0 0,1 0 0 0 0,-1 0 1 0 0,0-1-1 0 0,1 1 0 0 0,-1 1 0 0 0,0-1 1 0 0,1 0-1 0 0,-1 0 0 0 0,0 0 1 0 0,1 0-1 0 0,-1 0 0 0 0,0 0 0 0 0,1 0 1 0 0,-1 0-1 0 0,0 0 0 0 0,0 1 1 0 0,1-1-1 0 0,-1 0 0 0 0,0 0 0 0 0,1 0 1 0 0,-1 1-1 0 0,0-1 0 0 0,0 0 1 0 0,0 0-1 0 0,1 1 0 0 0,-1-1 0 0 0,0 0 1 0 0,0 0-1 0 0,0 1 0 0 0,1-1-36 0 0,-1 1-14 0 0,0-1 0 0 0,0 0-1 0 0,0 1 1 0 0,1-1 0 0 0,-1 1 0 0 0,0-1-1 0 0,0 1 1 0 0,0-1 0 0 0,0 0 0 0 0,0 1-1 0 0,0-1 1 0 0,0 1 0 0 0,0-1 0 0 0,0 1-1 0 0,0-1 1 0 0,0 0 0 0 0,0 1 0 0 0,0-1-1 0 0,-1 1 1 0 0,1-1 0 0 0,0 0 0 0 0,0 1-1 0 0,0-1 1 0 0,-1 1 0 0 0,1-1 0 0 0,0 0-1 0 0,0 1 1 0 0,-1-1 0 0 0,1 0 0 0 0,0 1-1 0 0,-1-1 1 0 0,1 0 0 0 0,0 0 0 0 0,-1 1-1 0 0,1-1 1 0 0,0 0 0 0 0,-1 0-1 0 0,1 0 1 0 0,-1 1 0 0 0,1-1 0 0 0,0 0-1 0 0,-1 0 1 0 0,1 0 0 0 0,-1 0 0 0 0,1 0-1 0 0,0 0 1 0 0,-1 0 0 0 0,1 0 0 0 0,-1 0-1 0 0,1 0 1 0 0,-1 0 0 0 0,1 0 0 0 0,-1 0-1 0 0,1 0 1 0 0,0 0 0 0 0,-1 0 0 0 0,1-1-1 0 0,-1 1 1 0 0,1 0 0 0 0,0 0 0 0 0,-1-1-1 0 0,1 1 1 0 0,0 0 0 0 0,-1 0 0 0 0,1-1-1 0 0,0 1 1 0 0,-1 0 0 0 0,1-1 14 0 0,4 19 953 0 0,-16 5 128 0 0,-12-7-4843 0 0,15-9-198 0 0,6-4 3109 0 0</inkml:trace>
  <inkml:trace contextRef="#ctx0" brushRef="#br0" timeOffset="11">2533 2176 728 0 0,'0'0'1242'0'0,"0"0"-43"0"0,0 0 60 0 0,0 0 49 0 0,0 0-53 0 0,0 0-147 0 0,0 0-176 0 0,0 0-153 0 0,0 0-104 0 0,0 0-79 0 0,0 0-51 0 0,0 0-18 0 0,0 0-36 0 0,5-28-3 0 0,15-91 4 0 0,-2 1 1558 0 0,4 1-1188 0 0,40-126 508 0 0,-56 129-1244 0 0,-7 112-154 0 0,1 0 0 0 0,0 0 0 0 0,-1 0 0 0 0,1 0 0 0 0,-1 0 0 0 0,0 0 0 0 0,1 0 0 0 0,-1 1 0 0 0,0-1 0 0 0,0 0 0 0 0,0 0 0 0 0,0 1 0 0 0,-1-1 0 0 0,1 0 0 0 0,0 1 0 0 0,-1 0 0 0 0,1-1 0 0 0,-1 1 0 0 0,0 0 0 0 0,1-1 0 0 0,-1 1 0 0 0,0 0 0 0 0,0 0 0 0 0,1 1 0 0 0,-1-1 0 0 0,-1 0 28 0 0,-1 24-2015 0 0,-6 92 1787 0 0,4 1 0 0 0,9 85 228 0 0,-1-42-19 0 0,-6 63-1776 0 0,-44-101 983 0 0,32-77 626 0 0,5 56 841 0 0,0-30-234 0 0,11-1-168 0 0,-5-37 1461 0 0,-7-12-1632 0 0,0 29-1440 0 0,13-62-1759 0 0,0 10 3026 0 0,17-122-496 0 0,15-254 696 0 0,-33 368 15 0 0,0 1 0 0 0,-1-1-1 0 0,0 0 1 0 0,-1 1 0 0 0,0-1 0 0 0,-1 1-1 0 0,0 0 1 0 0,-1 0 0 0 0,0 0 0 0 0,-2-3-124 0 0,2 38 2199 0 0,34 233-1390 0 0,-43-137-1209 0 0,-7 4-753 0 0,18-40 1662 0 0,17-19-54 0 0,32-51 406 0 0,-12 18-322 0 0,-7-25 1376 0 0,63-12-64 0 0,-25 8-1088 0 0,9-1-133 0 0,-31 8-176 0 0,52-10-63 0 0,-10-2-129 0 0,-71-2 510 0 0,-19-1 1475 0 0,-131 11-2086 0 0,66-14-470 0 0,49 8 105 0 0,-56-13-50 0 0,27-11 188 0 0,-26-5-44 0 0,14 20 304 0 0,24 1 19 0 0,127-8-602 0 0,26 15 449 0 0,-33 15-50 0 0,-59-15-7 0 0,67-11 90 0 0,3-1-38 0 0,-94 13-46 0 0,0-1-1 0 0,0 0 1 0 0,0 1 0 0 0,0-1-1 0 0,0 0 1 0 0,-1 0-1 0 0,1 1 1 0 0,0-1-1 0 0,0 0 1 0 0,0 1 0 0 0,0-1-1 0 0,0 0 1 0 0,0 0-1 0 0,0 1 1 0 0,0-1 0 0 0,0 0-1 0 0,0 1 1 0 0,0-1-1 0 0,1 0 1 0 0,-1 0 0 0 0,0 1-1 0 0,0-1 1 0 0,0 0-1 0 0,0 1 1 0 0,0-1 0 0 0,0 0-1 0 0,1 0 1 0 0,-1 1-1 0 0,0-1 1 0 0,0 0 0 0 0,0 0-1 0 0,1 0 1 0 0,-1 1-1 0 0,0-1 1 0 0,0 0 0 0 0,1 0-1 0 0,-1 0 1 0 0,0 0-1 0 0,0 0 1 0 0,1 1 0 0 0,-1-1-1 0 0,0 0 1 0 0,1 0-1 0 0,-1 0 1 0 0,0 0 0 0 0,1 0-1 0 0,-1 0-8 0 0,-28 12 151 0 0,-167 6 70 0 0,99-52-109 0 0,31 13-104 0 0,52 19-286 0 0,19 0-648 0 0,86 17 793 0 0,164-12 285 0 0,-221 12-106 0 0,-7-4-15 0 0,6 0-26 0 0,-29-4-15 0 0,-2-5 12 0 0,0 0 1 0 0,1 0-1 0 0,-1-1 0 0 0,1 1 1 0 0,-1-1-1 0 0,1 0 1 0 0,0 0-1 0 0,-1 0 0 0 0,1-1 1 0 0,0 1-1 0 0,0-1 1 0 0,0 0-1 0 0,-1 0 0 0 0,1 0 1 0 0,0-1-1 0 0,0 1 1 0 0,0-1-3 0 0,7 1 7 0 0,37 0 37 0 0,-78 14 569 0 0,-15 5-771 0 0,45-19 146 0 0,0 0 22 0 0,0 0-2 0 0,0 0-33 0 0,0 0-11 0 0,0 0 9 0 0,2-151-4 0 0,29 48-18 0 0,-30 238-1631 0 0,-33-53 600 0 0,15-27 177 0 0,31-63 1289 0 0,16-95 1241 0 0,26-186-893 0 0,-31 203-678 0 0,-27 159-1083 0 0,-15 48 850 0 0,-14 50-1410 0 0,6-106 727 0 0,14-120 1433 0 0,13 22-355 0 0,2 0 0 0 0,1 0 0 0 0,2 0 0 0 0,1 1 0 0 0,12-28-218 0 0,15-66 236 0 0,31-118-104 0 0,-44 172-15 0 0,-20 36 63 0 0,-10 44-763 0 0,-23 150 216 0 0,-21 65-629 0 0,16-123 373 0 0,105-273 2844 0 0,-33 62-1797 0 0,-5 0 0 0 0,14-106-424 0 0,-35 16 263 0 0,-11 240-475 0 0,-1-1 1 0 0,-2 1 0 0 0,-2-1-1 0 0,-8 25 212 0 0,-22 91-177 0 0,20-14-254 0 0,16-140 429 0 0,0-4 742 0 0,47-451-8 0 0,-41 372-797 0 0,5-1 1 0 0,3 2-1 0 0,20-67 65 0 0,-30 242-1408 0 0,-4-58 1396 0 0,2-5 33 0 0,-2 0-1 0 0,-2-1 0 0 0,0 1 1 0 0,-2 0-1 0 0,-1-1 0 0 0,-2 0 1 0 0,-3 8-21 0 0,-75 150-112 0 0,47-129 56 0 0,38-57 62 0 0,0-1-23 0 0,0-19-128 0 0,34-107 566 0 0,49-278 119 0 0,-51 244-476 0 0,-26 185-513 0 0,-10 168 641 0 0,-14-93-56 0 0,18-101-78 0 0,0 1 1 0 0,0 0-1 0 0,0 0 1 0 0,-1 0-1 0 0,1 0 1 0 0,0 0-1 0 0,0 0 1 0 0,0 0-1 0 0,-1 0 1 0 0,1-1-1 0 0,0 1 1 0 0,0 0-1 0 0,0 0 1 0 0,-1 0-1 0 0,1 0 1 0 0,0 0-1 0 0,0 0 1 0 0,0 0-1 0 0,-1 0 1 0 0,1 0-1 0 0,0 0 1 0 0,0 0-1 0 0,0 1 1 0 0,-1-1-1 0 0,1 0-58 0 0,1-14-38 0 0,8-514 134 0 0,-9 424-180 0 0,-7 112-669 0 0,3 285 650 0 0,4-292 135 0 0,0-1 3 0 0,0 0 31 0 0,0 0 30 0 0,0 0 49 0 0,0 0 29 0 0,-2-30 449 0 0,-5-274-1148 0 0,7 304 476 0 0,-1 0 0 0 0,1 0 0 0 0,0 0 1 0 0,0 0-1 0 0,-1 0 0 0 0,1 0 0 0 0,0 0 1 0 0,-1 0-1 0 0,1 0 0 0 0,0 0 0 0 0,0 0 1 0 0,-1 0-1 0 0,1-1 0 0 0,0 1 0 0 0,0 0 1 0 0,-1 0-1 0 0,1 0 0 0 0,0 0 0 0 0,0 0 1 0 0,-1-1-1 0 0,1 1 0 0 0,0 0 0 0 0,0 0 1 0 0,0 0-1 0 0,-1-1 0 0 0,1 1 0 0 0,0 0 1 0 0,0 0-1 0 0,0 0 0 0 0,0-1 0 0 0,0 1 1 0 0,0 0-1 0 0,-1-1 0 0 0,1 1 49 0 0,-13 39 19 0 0,9-27-62 0 0,-47 125 236 0 0,37-101-67 0 0,14-35-74 0 0,0-1 0 0 0,0 0 36 0 0,0 0 42 0 0,0-27 509 0 0,57-183-488 0 0,-41 53-64 0 0,-16 157-81 0 0,0 0 38 0 0,0 0-18 0 0,0 0-26 0 0,0 0-8 0 0,0 0-56 0 0,-5 29-633 0 0,-12 81 2106 0 0,40-253-1269 0 0,-13 37-411 0 0,-10 105 266 0 0,0 1 10 0 0,0 0-13 0 0,0 0-69 0 0,0 0-57 0 0,-22 74-813 0 0,-20 65 1011 0 0,41-119 39 0 0,2-28 429 0 0,17-52-256 0 0,-7-75-537 0 0,-11 135 234 0 0,-1-1 0 0 0,0 1 0 0 0,1 0 0 0 0,-1 0 0 0 0,1-1 0 0 0,-1 1 0 0 0,0 0 0 0 0,1 0 0 0 0,-1 0 0 0 0,0-1 0 0 0,1 1 0 0 0,-1 0 0 0 0,0 0 0 0 0,1 0 0 0 0,-1 0 0 0 0,0 0 0 0 0,1 0 0 0 0,-1 1 0 0 0,0-1 0 0 0,1 0 0 0 0,-1 0 0 0 0,0 0 0 0 0,1 1 0 0 0,-1-1 0 0 0,0 0 0 0 0,1 1 0 0 0,-1-1 0 0 0,1 0 0 0 0,-1 1 0 0 0,1-1 0 0 0,-1 1-1 0 0,1-1 1 0 0,-1 1 0 0 0,1-1 0 0 0,-1 1 0 0 0,1-1 0 0 0,0 1 0 0 0,-1-1 0 0 0,1 1 0 0 0,0 0 0 0 0,0-1 0 0 0,-1 1 0 0 0,1 0 0 0 0,0-1 0 0 0,0 1 0 0 0,0 0 0 0 0,0-1 27 0 0,-18 80-117 0 0,18-79 152 0 0,0-1 11 0 0,0 0-12 0 0,0 0 12 0 0,15-11 558 0 0,2-23-357 0 0,-14 28-391 0 0,-12 49 76 0 0,9-43 131 0 0,0 0 5 0 0,0 0-10 0 0,0 0 25 0 0,0 0 17 0 0,3-18 379 0 0,20-66-268 0 0,-23 83-226 0 0,0 1 10 0 0,0 0 6 0 0,0 0-16 0 0,0 0-18 0 0,0 0-22 0 0,-2 0-1646 0 0,2 0-5093 0 0,5-7-3719 0 0,-3 7 6199 0 0</inkml:trace>
  <inkml:trace contextRef="#ctx0" brushRef="#br0" timeOffset="12">670 3484 0 0 0,'0'0'2136'0'0,"0"0"-1434"0"0,0 0-418 0 0,0 0 223 0 0,0 0 428 0 0,0 0 289 0 0,0 0 42 0 0,0 0-125 0 0,0 0-239 0 0,0 0-200 0 0,0 0-120 0 0,9 0-81 0 0,42 0 376 0 0,15 7 2168 0 0,160-18 894 0 0,-112-1-3217 0 0,0 5 0 0 0,1 5 1 0 0,3 5-723 0 0,170 15 580 0 0,-40-29 472 0 0,107-19-390 0 0,-76 27-537 0 0,21 21 108 0 0,-84-25 211 0 0,111-11-102 0 0,76 17 43 0 0,-175 17-245 0 0,10-2-30 0 0,272-11 192 0 0,92-14-94 0 0,-481 11-198 0 0,350 11 52 0 0,-60 30-658 0 0,-354-35-1852 0 0,-38-5-1349 0 0,-1-1-3993 0 0,-9 0-3144 0 0</inkml:trace>
  <inkml:trace contextRef="#ctx0" brushRef="#br0" timeOffset="13">1396 2324 0 0 0,'0'0'695'0'0,"0"0"488"0"0,0 0 185 0 0,0 0 70 0 0,2 3 2382 0 0,-2-3-310 0 0,-1 0 3277 0 0,-273-8-3801 0 0,11-12-1364 0 0,196 9-796 0 0,66 10-934 0 0,-1 0 0 0 0,0 0 0 0 0,0 0 0 0 0,0 1 0 0 0,0-1 0 0 0,0 1 0 0 0,0 0 1 0 0,0-1-1 0 0,0 1 0 0 0,0 0 0 0 0,0 0 0 0 0,0 0 0 0 0,0 0 0 0 0,0 1 0 0 0,0-1 1 0 0,0 0-1 0 0,0 1 0 0 0,0 0 0 0 0,0-1 0 0 0,0 1 0 0 0,1 0 0 0 0,-1 0 1 0 0,0 0-1 0 0,0 0 0 0 0,1 0 0 0 0,-2 2 108 0 0,2-3-1008 0 0,2 11-13383 0 0,0-7 8360 0 0</inkml:trace>
  <inkml:trace contextRef="#ctx0" brushRef="#br0" timeOffset="14">998 1749 10506 0 0,'0'0'911'0'0,"0"0"-269"0"0,0 0-221 0 0,0 0-5 0 0,0 0 215 0 0,0 0 201 0 0,0 0 79 0 0,0 0-47 0 0,0 0-181 0 0,0 0-154 0 0,0 0-69 0 0,0 0-33 0 0,-4 18-17 0 0,-13 57-8 0 0,13 17 788 0 0,47 187 692 0 0,-18-106-1442 0 0,-8 2 1 0 0,-5 70-441 0 0,-23 131 146 0 0,-9-30-46 0 0,-32 88 264 0 0,39-376-280 0 0,13-57-92 0 0,0-1-8 0 0,0 0-6 0 0,0 0-4 0 0,0 0-42 0 0,0 0-40 0 0,0 0-59 0 0,0 0-77 0 0,0-16-1612 0 0,0-5-278 0 0,0-10-2173 0 0,1 11-2066 0 0,0 9-1990 0 0</inkml:trace>
  <inkml:trace contextRef="#ctx0" brushRef="#br0" timeOffset="15">1331 2872 7082 0 0,'0'0'4008'0'0,"0"0"-2289"0"0,0 0-761 0 0,0 0-33 0 0,0 0 148 0 0,0 0 95 0 0,0 0-37 0 0,0 0-163 0 0,0 0-230 0 0,0 0-162 0 0,0 0-83 0 0,0 0-66 0 0,0 0-35 0 0,-27 27-57 0 0,-84 84-62 0 0,43-27 166 0 0,-275 379-589 0 0,259-354-3380 0 0,70-98 490 0 0,11-9-7867 0 0,3-2 5829 0 0</inkml:trace>
  <inkml:trace contextRef="#ctx0" brushRef="#br0" timeOffset="16">1190 1911 8506 0 0,'0'0'1087'0'0,"0"0"-166"0"0,0 0 7 0 0,0 0 230 0 0,0 0 208 0 0,0 0 43 0 0,0 0-174 0 0,0 0-236 0 0,0 0-204 0 0,0 0-136 0 0,0 0-58 0 0,0 0-62 0 0,0 0-63 0 0,-26 34-68 0 0,-78 104-46 0 0,16 0 307 0 0,-136 245-882 0 0,150-289-3132 0 0,56-77-1874 0 0,0-3-4133 0 0,14-11 5363 0 0</inkml:trace>
  <inkml:trace contextRef="#ctx0" brushRef="#br0" timeOffset="17">32 2434 10194 0 0,'0'0'959'0'0,"0"0"211"0"0,0 0 181 0 0,0 0 189 0 0,0 0 32 0 0,0 0-239 0 0,0 0-328 0 0,0 0-358 0 0,0 0-286 0 0,0 0-147 0 0,0 0-30 0 0,0 0 28 0 0,3 7 58 0 0,29 91 1339 0 0,-24-34-1020 0 0,-3 0 1 0 0,-2 0-1 0 0,-6 49-589 0 0,2-80 52 0 0,-15 305-460 0 0,13-320 85 0 0,0 4-3308 0 0,3-25-3723 0 0,-1-1 4734 0 0,1 0-2341 0 0,0-3-183 0 0</inkml:trace>
  <inkml:trace contextRef="#ctx0" brushRef="#br0" timeOffset="18">0 2346 10850 0 0,'0'0'1258'0'0,"0"0"-210"0"0,0 0-110 0 0,0 0 107 0 0,0 0 121 0 0,0 0-10 0 0,0 0-133 0 0,0 0-212 0 0,0 0-175 0 0,0 0-108 0 0,0 0-71 0 0,0 0-87 0 0,34-6-81 0 0,108-19-49 0 0,-48 25 175 0 0,-79 5-352 0 0,-9-3-47 0 0,1-1 1 0 0,-1 2 0 0 0,1-1-1 0 0,-1 1 1 0 0,0-1 0 0 0,0 2-1 0 0,0-1 1 0 0,0 1 0 0 0,-1 0-1 0 0,0 0 1 0 0,1 0 0 0 0,-1 1-1 0 0,-1 0 1 0 0,1 0 0 0 0,-1 0-1 0 0,0 0 1 0 0,0 1 0 0 0,0 0-1 0 0,-1 0 1 0 0,0 0 0 0 0,0 0-1 0 0,-1 0 1 0 0,1 1 0 0 0,-1-1-1 0 0,-1 1 1 0 0,2 6-17 0 0,-6 4 49 0 0,0 1-1 0 0,-1-1 0 0 0,-1 0 1 0 0,0 0-1 0 0,-2 0 0 0 0,0 0 1 0 0,0-1-1 0 0,-2 0 0 0 0,0-1 1 0 0,-1 0-1 0 0,0-1 0 0 0,-1 0 1 0 0,-1 0-1 0 0,0-1 1 0 0,-1 0-1 0 0,0-1 0 0 0,-1-1 1 0 0,0 0-1 0 0,-9 4-48 0 0,14-7 5 0 0,-96 81 81 0 0,103-86-88 0 0,0 1 1 0 0,1 0-1 0 0,-1-1 0 0 0,1 1 1 0 0,0 0-1 0 0,0 0 1 0 0,0 0-1 0 0,1 0 1 0 0,-1-1-1 0 0,1 1 0 0 0,0 0 1 0 0,0 0-1 0 0,1 0 1 0 0,-1 0-1 0 0,1 0 0 0 0,0 0 1 0 0,0 0-1 0 0,0-1 1 0 0,0 1-1 0 0,1 0 1 0 0,-1-1-1 0 0,1 1 0 0 0,0-1 1 0 0,0 1-1 0 0,0-1 1 0 0,1 0-1 0 0,0 1 2 0 0,15 11 203 0 0,1-1 0 0 0,1-1-1 0 0,-1-1 1 0 0,2-1 0 0 0,0 0-1 0 0,0-2 1 0 0,1 0 0 0 0,9 1-203 0 0,47 22 683 0 0,-15-7-222 0 0,-47-20-361 0 0,0 0 0 0 0,-1 1 0 0 0,0 1 0 0 0,0 1 0 0 0,0 0 0 0 0,-1 1 0 0 0,-1 0 0 0 0,10 8-100 0 0,-15 3-645 0 0,-7-11-8765 0 0,-1-8-2449 0 0</inkml:trace>
  <inkml:trace contextRef="#ctx0" brushRef="#br0" timeOffset="20">4868 1779 2881 0 0,'0'0'1920'0'0,"0"0"-1226"0"0,0 0-397 0 0,0 0 348 0 0,0 0 549 0 0,0 0 305 0 0,0 0 81 0 0,0 0-126 0 0,0 0-176 0 0,0 0-160 0 0,0 0-160 0 0,0 0-171 0 0,0 0-148 0 0,25-17-86 0 0,77-53-47 0 0,-44 10 524 0 0,-16-1-573 0 0,-2-1-1 0 0,-3-3 1 0 0,-4 0-1 0 0,21-57-456 0 0,-44 52-759 0 0,-31 84-2152 0 0,6 3 2425 0 0,0 1 0 0 0,1 0 0 0 0,1 1 0 0 0,1 0 1 0 0,0 1-1 0 0,-6 16 486 0 0,15-31 31 0 0,0-1 0 0 0,0 1 0 0 0,0 0 0 0 0,1 0 0 0 0,-1 0 0 0 0,1 0 0 0 0,0 1 0 0 0,1-1 0 0 0,-1 1 0 0 0,1-1 0 0 0,0 1 0 0 0,1-1 0 0 0,-1 1 0 0 0,1 0 0 0 0,0-1 0 0 0,1 1 0 0 0,-1 0 0 0 0,1-1 0 0 0,0 1 0 0 0,0-1 0 0 0,1 1 0 0 0,0-1 0 0 0,0 0 0 0 0,0 0 0 0 0,1 0 0 0 0,-1 0 0 0 0,1 0 0 0 0,0 0 0 0 0,1 0 0 0 0,-1-1 0 0 0,1 0 0 0 0,3 3-31 0 0,1-4 164 0 0,0 0 0 0 0,1 0 0 0 0,0-1 0 0 0,-1 0 0 0 0,1-1 0 0 0,0 1 0 0 0,0-2 0 0 0,0 0 0 0 0,0 0 0 0 0,0 0 0 0 0,0-1 0 0 0,0 0 0 0 0,-1-1 1 0 0,1 0-1 0 0,0 0 0 0 0,-1-1 0 0 0,1 0 0 0 0,-1-1 0 0 0,0 0 0 0 0,0 0 0 0 0,-1-1 0 0 0,2 0-164 0 0,8-7 234 0 0,0 0 1 0 0,-1-1-1 0 0,-1 0 0 0 0,0-1 1 0 0,-1-1-1 0 0,0 0 1 0 0,-1-1-1 0 0,-1 0 0 0 0,3-7-234 0 0,-4 5-9 0 0,-1 0-1 0 0,0 0 0 0 0,-1-1 1 0 0,-2 0-1 0 0,0-1 0 0 0,0 1 0 0 0,2-19 10 0 0,-15 22-2091 0 0,-12 40-792 0 0,14-17 2822 0 0,-3 3-43 0 0,0 0 0 0 0,1 0 0 0 0,0 1 0 0 0,1 0 0 0 0,0 0 1 0 0,1 1-1 0 0,0-1 0 0 0,0 1 0 0 0,2 0 0 0 0,-1 0 0 0 0,1 0 0 0 0,1 0 1 0 0,0 0-1 0 0,1 0 0 0 0,1 1 0 0 0,0 2 104 0 0,0-12 48 0 0,0 1 0 0 0,0-1 0 0 0,0 1 0 0 0,1-1 0 0 0,-1 0 0 0 0,1 0-1 0 0,0 0 1 0 0,0 0 0 0 0,0 0 0 0 0,1 0 0 0 0,-1 0 0 0 0,1-1 0 0 0,-1 1 0 0 0,1-1 0 0 0,0 0 0 0 0,0 0 0 0 0,0 0 0 0 0,0 0 0 0 0,0 0-1 0 0,0 0 1 0 0,1-1 0 0 0,-1 0 0 0 0,0 0 0 0 0,1 0 0 0 0,-1 0 0 0 0,1 0 0 0 0,0-1 0 0 0,-1 1 0 0 0,1-1 0 0 0,0 0-48 0 0,4 0 238 0 0,1 0 0 0 0,-1 0 0 0 0,1 0 1 0 0,-1-1-1 0 0,1-1 0 0 0,-1 1 1 0 0,0-1-1 0 0,0-1 0 0 0,0 0 0 0 0,0 0 1 0 0,0 0-1 0 0,5-4-238 0 0,12-12 496 0 0,-1-2 0 0 0,-1 0 0 0 0,-1-2 0 0 0,-1 0 0 0 0,-1-1 0 0 0,-1-1 0 0 0,-1-1-1 0 0,13-26-495 0 0,-19 34 67 0 0,-1 1-1 0 0,-1-2 1 0 0,-1 1-1 0 0,-1-1 1 0 0,0-1-1 0 0,-1 1 1 0 0,0-6-67 0 0,-7 25-14 0 0,1 0-1 0 0,-1-1 1 0 0,1 1 0 0 0,-1 0-1 0 0,0-1 1 0 0,1 1 0 0 0,-1 0-1 0 0,1-1 1 0 0,-1 1 0 0 0,0 0-1 0 0,0-1 1 0 0,1 1 0 0 0,-1-1 0 0 0,0 1-1 0 0,0-1 1 0 0,1 1 0 0 0,-1-1-1 0 0,0 1 1 0 0,0-1 0 0 0,0 1-1 0 0,0-1 1 0 0,0 1 0 0 0,0-1-1 0 0,0 1 1 0 0,0-1 0 0 0,0 1 0 0 0,0-1-1 0 0,0 1 1 0 0,0-1 0 0 0,0 1-1 0 0,0-1 1 0 0,0 1 0 0 0,-1-1-1 0 0,1 1 1 0 0,0-1 0 0 0,0 1-1 0 0,-1 0 1 0 0,1-1 0 0 0,0 1-1 0 0,0-1 1 0 0,-1 1 0 0 0,1 0 0 0 0,0-1-1 0 0,-1 1 1 0 0,1 0 0 0 0,-1-1-1 0 0,1 1 1 0 0,0 0 0 0 0,-1-1-1 0 0,1 1 1 0 0,-1 0 0 0 0,1 0-1 0 0,-1 0 1 0 0,1-1 0 0 0,-1 1 0 0 0,1 0-1 0 0,-1 0 1 0 0,1 0 0 0 0,-1 0-1 0 0,1 0 1 0 0,-1 0 0 0 0,1 0-1 0 0,-1 0 1 0 0,1 0 0 0 0,-1 0-1 0 0,1 0 1 0 0,-1 1 0 0 0,1-1 0 0 0,-1 0-1 0 0,0 0 15 0 0,-26 30-1337 0 0,17-15 1287 0 0,0 1-1 0 0,1 1 1 0 0,1-1 0 0 0,0 2 0 0 0,2-1 0 0 0,0 1 0 0 0,0 0-1 0 0,2 0 1 0 0,0 0 0 0 0,2 1 0 0 0,0-1 0 0 0,0 1 0 0 0,2 10 50 0 0,1-22 27 0 0,0 0 1 0 0,0 0-1 0 0,1 0 0 0 0,-1 0 1 0 0,2-1-1 0 0,-1 1 1 0 0,1 0-1 0 0,0-1 1 0 0,0 1-1 0 0,1-1 1 0 0,-1 0-1 0 0,1 0 1 0 0,1-1-1 0 0,-1 1 1 0 0,1-1-1 0 0,0 0 1 0 0,1 0-1 0 0,-1-1 1 0 0,1 1-1 0 0,-1-1 1 0 0,2 0-1 0 0,-1-1 1 0 0,0 1-1 0 0,0-1 0 0 0,6 1-26 0 0,2 2 72 0 0,1-1 0 0 0,0 0 0 0 0,0-2 0 0 0,0 1 0 0 0,0-2 0 0 0,1 0 0 0 0,0-1 0 0 0,-1 0 0 0 0,1-1 0 0 0,-1-1 1 0 0,8-2-74 0 0,46-23-636 0 0,-48 13-3080 0 0,-2-2-5022 0 0,-13 8 379 0 0</inkml:trace>
</inkml:ink>
</file>

<file path=ppt/ink/ink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0:58.8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139 117 0 0 0,'0'0'633'0'0,"0"0"597"0"0,0 0 197 0 0,0 0-27 0 0,0 0-83 0 0,0 0-110 0 0,0 0-114 0 0,0 0-86 0 0,2-1-57 0 0,8-9 773 0 0,-9 10-950 0 0,-1 0-102 0 0,0 0-114 0 0,0 0-98 0 0,31 5 3081 0 0,142 104-1215 0 0,-134-54-1735 0 0,-5 11-35 0 0,-3-10-209 0 0,-6-12-83 0 0,16 30 172 0 0,-30-33 112 0 0,-7 112 398 0 0,-12-108-798 0 0,8-45-145 0 0,0 0-23 0 0,0 0-26 0 0,0 0-15 0 0,0 0-16 0 0,0 0-26 0 0,0 0-12 0 0,0-18-3945 0 0,0 6-5307 0 0,0 6-917 0 0</inkml:trace>
  <inkml:trace contextRef="#ctx0" brushRef="#br0" timeOffset="1">144 110 0 0 0,'0'0'886'0'0,"0"0"22"0"0,0 0 8 0 0,0 0-20 0 0,0 0-57 0 0,0 0-72 0 0,0 0-63 0 0,0 0 8 0 0,0 0 50 0 0,0 0 47 0 0,0 0 103 0 0,-2-1-98 0 0,-5-2 7566 0 0,-10 29-7249 0 0,-23 26-1000 0 0,-29 22 248 0 0,68-74-374 0 0,1 0 1 0 0,0 0 0 0 0,-1 0-1 0 0,1 0 1 0 0,-1 1 0 0 0,1-1 0 0 0,0 0-1 0 0,-1 0 1 0 0,1 0 0 0 0,0 1-1 0 0,-1-1 1 0 0,1 0 0 0 0,0 0 0 0 0,-1 1-1 0 0,1-1 1 0 0,0 0 0 0 0,-1 1-1 0 0,1-1 1 0 0,0 0 0 0 0,0 1 0 0 0,-1-1-1 0 0,1 0 1 0 0,0 1 0 0 0,0-1 0 0 0,0 0-1 0 0,0 1 1 0 0,0-1 0 0 0,-1 1-1 0 0,1-1 1 0 0,0 0 0 0 0,0 1 0 0 0,0-1-1 0 0,0 1 1 0 0,0-1 0 0 0,0 1-1 0 0,0-1 1 0 0,0 0 0 0 0,1 1 0 0 0,-1-1-1 0 0,0 1 1 0 0,0-1 0 0 0,0 0-1 0 0,0 1 1 0 0,0-1 0 0 0,1 0 0 0 0,-1 1-1 0 0,0-1 1 0 0,0 0 0 0 0,1 1-1 0 0,-1-1 1 0 0,0 0 0 0 0,0 1 0 0 0,1-1-1 0 0,-1 0 1 0 0,0 0 0 0 0,1 1-1 0 0,-1-1 1 0 0,1 0 0 0 0,-1 0 0 0 0,0 0-1 0 0,1 1 1 0 0,-1-1 0 0 0,1 0-1 0 0,-1 0 1 0 0,0 0 0 0 0,1 0-6 0 0,34 0 435 0 0,-20-1-294 0 0,45-10 387 0 0,27-27-149 0 0,170-122 49 0 0,-149 93-219 0 0,-189 89 1140 0 0,-122 23-1012 0 0,102-39 277 0 0,82 10-1448 0 0,2-2-5795 0 0,17-14 4044 0 0,0 0-1008 0 0,0 0-1177 0 0,0 0-1562 0 0</inkml:trace>
</inkml:ink>
</file>

<file path=ppt/ink/ink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3:31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88 596 4401 0 0,'0'0'1680'0'0,"0"0"-453"0"0,0 0 19 0 0,0 0 165 0 0,0 0 37 0 0,0 0-198 0 0,0 0-341 0 0,0 0-350 0 0,0 0-254 0 0,0 0-175 0 0,0 0-85 0 0,-7 8-18 0 0,1-2-24 0 0,0 0-1 0 0,0 1 1 0 0,1 0 0 0 0,0 0 0 0 0,0 0 0 0 0,1 0-1 0 0,0 1 1 0 0,0 0 0 0 0,1 0 0 0 0,0 0-1 0 0,-2 5-2 0 0,-15 126 42 0 0,20-106-47 0 0,-2-25 8 0 0,1-1 1 0 0,0 1-1 0 0,1 0 0 0 0,0 0 0 0 0,0 0 1 0 0,0-1-1 0 0,1 1 0 0 0,1 0 0 0 0,-1-1 1 0 0,1 1-1 0 0,0-1 0 0 0,1 1 1 0 0,0-1-1 0 0,0 0 0 0 0,0 0 0 0 0,1 0 1 0 0,0 0-1 0 0,1-1 0 0 0,3 5-3 0 0,-6-11 120 0 0,0 0 1 0 0,1 0-1 0 0,-1 0 0 0 0,0 0 1 0 0,1 0-1 0 0,-1 0 0 0 0,0-1 1 0 0,0 1-1 0 0,1-1 0 0 0,-1 1 1 0 0,0-1-1 0 0,0 0 0 0 0,0 0 1 0 0,0 0-1 0 0,0 0 0 0 0,0-1 1 0 0,0 1-1 0 0,0 0 0 0 0,-1-1 1 0 0,1 1-1 0 0,0-1 0 0 0,-1 0 1 0 0,1 1-1 0 0,-1-1 0 0 0,0 0 1 0 0,1 0-1 0 0,-1 0 0 0 0,0 0 1 0 0,0 0-1 0 0,0 0 0 0 0,-1 0 0 0 0,1-1 1 0 0,0 1-1 0 0,-1 0 0 0 0,1-1-120 0 0,4-7 51 0 0,123-205 832 0 0,-117 199-910 0 0,1 1 1 0 0,0 0-1 0 0,0 0 0 0 0,2 1 0 0 0,0 1 1 0 0,1 0-1 0 0,0 1 0 0 0,0 1 0 0 0,1 0 1 0 0,1 1-1 0 0,0 1 0 0 0,0 0 0 0 0,1 1 0 0 0,3 0 28 0 0,-20 8-20 0 0,0 0 1 0 0,1 0 0 0 0,-1 0 0 0 0,0 0 0 0 0,0 0 0 0 0,0 1 0 0 0,1-1-1 0 0,-1 0 1 0 0,0 0 0 0 0,0 1 0 0 0,0-1 0 0 0,0 1 0 0 0,0-1 0 0 0,0 1 0 0 0,0-1-1 0 0,0 1 1 0 0,0 0 0 0 0,0 0 0 0 0,0-1 0 0 0,0 1 0 0 0,0 0 0 0 0,0 0 0 0 0,-1 0-1 0 0,1 0 1 0 0,0 0 0 0 0,-1 0 0 0 0,1 0 0 0 0,-1 0 0 0 0,1 0 0 0 0,-1 0-1 0 0,1 0 1 0 0,-1 1 0 0 0,0-1 0 0 0,1 0 0 0 0,-1 0 0 0 0,0 0 0 0 0,0 0 0 0 0,0 1-1 0 0,0-1 1 0 0,0 0 0 0 0,0 0 0 0 0,0 0 0 0 0,-1 1 0 0 0,1-1 0 0 0,-1 1 18 0 0,-9 59 339 0 0,-22 15 30 0 0,27-66-350 0 0,0 0 0 0 0,0 1 0 0 0,1-1 0 0 0,0 1 0 0 0,1 0-1 0 0,0 0 1 0 0,0 0 0 0 0,2 0 0 0 0,-1 0 0 0 0,1 2-19 0 0,2-12 28 0 0,1-1 1 0 0,-1 1 0 0 0,0 0-1 0 0,1 0 1 0 0,-1-1-1 0 0,0 1 1 0 0,1 0 0 0 0,-1-1-1 0 0,1 0 1 0 0,-1 1-1 0 0,1-1 1 0 0,-1 0 0 0 0,1 0-1 0 0,-1 1 1 0 0,1-1-1 0 0,-1 0 1 0 0,1-1 0 0 0,-1 1-1 0 0,1 0 1 0 0,-1 0-1 0 0,1-1 1 0 0,-1 1 0 0 0,1-1-1 0 0,-1 1 1 0 0,0-1-1 0 0,1 1 1 0 0,-1-1 0 0 0,0 0-1 0 0,1 0 1 0 0,-1 0-1 0 0,0 0 1 0 0,0 0-1 0 0,0 0 1 0 0,0 0-29 0 0,169-153 754 0 0,-118 113-918 0 0,2 2 0 0 0,1 2 1 0 0,22-7 163 0 0,-41 28-674 0 0,-34 46 113 0 0,-39 78 1083 0 0,6-32-128 0 0,29-73-378 0 0,0 1 0 0 0,1 0 0 0 0,-1 0 0 0 0,1 0 0 0 0,0 0 0 0 0,0 0 0 0 0,0 0 0 0 0,1 0-1 0 0,-1 0 1 0 0,1 0 0 0 0,0 0 0 0 0,0 0 0 0 0,1 1 0 0 0,-1-1 0 0 0,1 0 0 0 0,0 0 0 0 0,0 0 0 0 0,0 0 0 0 0,1 0 0 0 0,-1-1 0 0 0,1 1 0 0 0,0 0-1 0 0,0-1 1 0 0,0 1 0 0 0,1-1 0 0 0,-1 0 0 0 0,1 1 0 0 0,0-1 0 0 0,0 0 0 0 0,0-1 0 0 0,0 1 0 0 0,0 0 0 0 0,1-1 0 0 0,-1 0 0 0 0,1 0 0 0 0,-1 0 0 0 0,2 0-16 0 0,11 1 90 0 0,0-1 1 0 0,0-1 0 0 0,1-1 0 0 0,-1 0-1 0 0,0-1 1 0 0,0-1 0 0 0,0 0 0 0 0,0-2-1 0 0,0 1 1 0 0,-1-2 0 0 0,0 0 0 0 0,1-1-1 0 0,-2 0 1 0 0,1-2 0 0 0,-1 1 0 0 0,0-2-1 0 0,-1 0 1 0 0,0 0 0 0 0,0-1 0 0 0,0-2-91 0 0,32-24 234 0 0,-1-1 0 0 0,-2-3 0 0 0,35-43-234 0 0,-58 59-38 0 0,-1-2 0 0 0,-1 0 0 0 0,-2-1 0 0 0,0-1 0 0 0,-2 0 0 0 0,-1-1 0 0 0,-1-1 0 0 0,-2 0 0 0 0,-1 0-1 0 0,-1 0 1 0 0,-1-1 0 0 0,-2 0 0 0 0,-2 0 0 0 0,0 0 0 0 0,-2-1 0 0 0,-3-13 38 0 0,3 39-11 0 0,0 1 1 0 0,0 0-1 0 0,-1 0 1 0 0,0 0-1 0 0,0 0 0 0 0,0 0 1 0 0,-1 0-1 0 0,0 1 1 0 0,0-1-1 0 0,0 0 1 0 0,0 1-1 0 0,-1-1 0 0 0,0 1 1 0 0,0 0-1 0 0,-2-2 11 0 0,3 6-41 0 0,0 0 0 0 0,-1 1 0 0 0,1-1-1 0 0,0 1 1 0 0,0 0 0 0 0,-1-1 0 0 0,1 1 0 0 0,0 0 0 0 0,0 1-1 0 0,0-1 1 0 0,0 0 0 0 0,0 0 0 0 0,0 1 0 0 0,1-1-1 0 0,-1 1 1 0 0,0 0 0 0 0,1-1 0 0 0,-1 1 0 0 0,1 0-1 0 0,0 0 1 0 0,-1 0 0 0 0,1 0 0 0 0,0 0 0 0 0,0 0 0 0 0,0 1-1 0 0,1-1 1 0 0,-1 0 0 0 0,0 0 0 0 0,1 1 41 0 0,-4 4-49 0 0,-4 13 87 0 0,0 2 1 0 0,1-1-1 0 0,1 1 0 0 0,1 0 0 0 0,1 0 0 0 0,1 0 0 0 0,1 1 1 0 0,0 0-1 0 0,2-1-38 0 0,-11 94 456 0 0,2-41-313 0 0,3 1 0 0 0,3 0 0 0 0,4 13-143 0 0,-1-30 4 0 0,-1-42-25 0 0,1 0 0 0 0,1 0 1 0 0,0 0-1 0 0,2 0 0 0 0,-1 0 1 0 0,2-1-1 0 0,0 1 0 0 0,5 10 21 0 0,12 14-1181 0 0,-21-41 698 0 0,0 0-117 0 0,0-30-6579 0 0,-6 8-907 0 0,1 15 2917 0 0</inkml:trace>
  <inkml:trace contextRef="#ctx0" brushRef="#br0" timeOffset="247.395">1073 254 8762 0 0,'0'0'1878'0'0,"0"0"-649"0"0,0 0 21 0 0,0 0 242 0 0,0 0 10 0 0,0 0-203 0 0,0 0-196 0 0,0 0-147 0 0,35 6-93 0 0,111 19-95 0 0,-25-19 363 0 0,205-13-303 0 0,-155 6-3009 0 0,-114 4-2508 0 0,-1 2-5314 0 0,-44-1 3815 0 0</inkml:trace>
  <inkml:trace contextRef="#ctx0" brushRef="#br0" timeOffset="501.509">1986 390 4433 0 0,'0'0'1520'0'0,"0"0"-287"0"0,0 0 85 0 0,0 0 183 0 0,0 0-30 0 0,0 0-242 0 0,0 0-282 0 0,0 0-237 0 0,0 0-193 0 0,-24 34-134 0 0,-74 105-119 0 0,62-73 18 0 0,34-54-217 0 0,1-8-11 0 0,-1 1-1 0 0,1 0 1 0 0,-1 0 0 0 0,1-1 0 0 0,1 1 0 0 0,-1 0 0 0 0,1 0 0 0 0,0 0-1 0 0,0 0 1 0 0,0 0 0 0 0,1 0 0 0 0,-1 0 0 0 0,1 0 0 0 0,1-1 0 0 0,-1 1-1 0 0,1 0 1 0 0,-1-1 0 0 0,1 1 0 0 0,1-1 0 0 0,-1 1 0 0 0,0-1 0 0 0,1 0-1 0 0,0 0 1 0 0,0 0 0 0 0,0 0 0 0 0,1-1 0 0 0,-1 1 0 0 0,1-1-1 0 0,0 0 1 0 0,0 0 0 0 0,0 0 0 0 0,0-1 0 0 0,1 1 0 0 0,0-1-54 0 0,8 2 276 0 0,1-1 0 0 0,-1 0 0 0 0,1-1 1 0 0,0-1-1 0 0,-1 0 0 0 0,1-1 0 0 0,0 0 0 0 0,-1-1 1 0 0,1-1-1 0 0,0 0 0 0 0,-1-1 0 0 0,1-1 0 0 0,-1 0 0 0 0,0 0 1 0 0,-1-1-1 0 0,1-1 0 0 0,-1 0 0 0 0,0-1 0 0 0,0 0 1 0 0,-1-1-1 0 0,0 0 0 0 0,0-1 0 0 0,-1 0 0 0 0,0-1 1 0 0,-1 0-1 0 0,0 0 0 0 0,0-1 0 0 0,-1 0 0 0 0,0 0 1 0 0,5-12-277 0 0,-10 18-16 0 0,0 0-1 0 0,-1-1 1 0 0,1 1 0 0 0,-1 0 0 0 0,0-1 0 0 0,0 1 0 0 0,0-1 0 0 0,-1 0 0 0 0,0 1 0 0 0,0-1 0 0 0,0 0 0 0 0,-1 0 0 0 0,0 0 0 0 0,0 0 0 0 0,-1 0 0 0 0,1 1 0 0 0,-1-1 0 0 0,-1 0 0 0 0,1 0 0 0 0,-1 1 0 0 0,0-1 0 0 0,0 1 0 0 0,0-1-1 0 0,-1 1 1 0 0,0 0 0 0 0,0 0 0 0 0,0 0 0 0 0,-1 1 0 0 0,1-1 0 0 0,-1 1 0 0 0,-1 0 0 0 0,1 0 0 0 0,-1-1 16 0 0,-3 0-339 0 0,-1-1 0 0 0,0 1-1 0 0,0 1 1 0 0,0 0 0 0 0,-1 0 0 0 0,1 1-1 0 0,-1 0 1 0 0,0 1 0 0 0,0 0 0 0 0,0 0 0 0 0,-6 1 339 0 0,-68-2-9393 0 0,73 3 7096 0 0,-13 0-7742 0 0</inkml:trace>
  <inkml:trace contextRef="#ctx0" brushRef="#br0" timeOffset="1213.776">140 66 17004 0 0,'0'0'1561'0'0,"0"0"-198"0"0,0 0-128 0 0,0 0-188 0 0,0 0-241 0 0,0 0-226 0 0,0 0-191 0 0,0 0-123 0 0,0 0-77 0 0,0 0-74 0 0,0 0-63 0 0,0 0-35 0 0,-16 11 2 0 0,-50 31-10 0 0,65-42-19 0 0,1 0 1 0 0,-1 0-1 0 0,0 0 1 0 0,1-1-1 0 0,-1 1 1 0 0,0 0-1 0 0,0 0 1 0 0,1 1-1 0 0,-1-1 1 0 0,0 0-1 0 0,0 0 1 0 0,1 0-1 0 0,-1 0 1 0 0,0 1-1 0 0,0-1 1 0 0,1 0-1 0 0,-1 1 1 0 0,0-1-1 0 0,1 0 1 0 0,-1 1-1 0 0,1-1 1 0 0,-1 1-1 0 0,1-1 1 0 0,-1 1-1 0 0,1-1 1 0 0,-1 1-1 0 0,1 0 1 0 0,-1-1-1 0 0,1 1 1 0 0,-1 0 0 0 0,1-1-1 0 0,0 1 1 0 0,-1 0-1 0 0,1-1 1 0 0,0 1-1 0 0,0 0 1 0 0,0 0-1 0 0,0-1 1 0 0,-1 1-1 0 0,1 0 1 0 0,0 0-1 0 0,0-1 1 0 0,0 1-1 0 0,1 0 1 0 0,-1-1-1 0 0,0 1 1 0 0,0 0-1 0 0,0 0 1 0 0,0-1-1 0 0,1 1 1 0 0,-1 0-1 0 0,0-1 1 0 0,1 1-1 0 0,-1 0 1 0 0,0-1-1 0 0,1 1 1 0 0,-1 0-1 0 0,1-1 1 0 0,-1 1-1 0 0,1 0 10 0 0,33 1-882 0 0,-32-2 735 0 0,37-7-2326 0 0,-14-1-2841 0 0,-17 5 2233 0 0,9-5-8640 0 0</inkml:trace>
</inkml:ink>
</file>

<file path=ppt/ink/ink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2:58.2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7182 158 10554 0 0,'0'0'4543'0'0,"0"0"-3022"0"0,0 0-913 0 0,0 0-176 0 0,0 0-69 0 0,0 0-1 0 0,0 0 27 0 0,0 0 83 0 0,0 0 80 0 0,0 0 12 0 0,0 0-44 0 0,2 30-141 0 0,7 100-143 0 0,28 156 322 0 0,-3 3-4869 0 0,-33-218-1549 0 0,-2-42-25 0 0,1-10-112 0 0</inkml:trace>
  <inkml:trace contextRef="#ctx0" brushRef="#br0" timeOffset="363.919">7008 239 10626 0 0,'0'0'1016'0'0,"0"0"-3"0"0,0 0-2 0 0,0 0 45 0 0,0 0-52 0 0,35-31-146 0 0,112-92-125 0 0,-140 116-642 0 0,0 1 0 0 0,1 0-1 0 0,0 0 1 0 0,0 1 0 0 0,0 0 0 0 0,1 0 0 0 0,0 1-1 0 0,0 0 1 0 0,0 1 0 0 0,0 0 0 0 0,3 0-91 0 0,7-2 192 0 0,-9 0-156 0 0,0 2 0 0 0,0-1 1 0 0,0 2-1 0 0,0-1 0 0 0,1 1 1 0 0,-1 1-1 0 0,0 0 0 0 0,1 0 0 0 0,0 1 1 0 0,-1 0-1 0 0,1 1 0 0 0,-1 0 0 0 0,0 1 1 0 0,1 0-1 0 0,-1 1 0 0 0,0 0 0 0 0,0 0 1 0 0,0 1-1 0 0,-1 1 0 0 0,1-1 1 0 0,-1 2-1 0 0,0-1 0 0 0,0 1 0 0 0,-1 0 1 0 0,0 1-1 0 0,0 0 0 0 0,0 0 0 0 0,-1 1 1 0 0,0 0-1 0 0,-1 0 0 0 0,0 1-36 0 0,-1-1 9 0 0,-2 0 0 0 0,1 1 0 0 0,-1 0 0 0 0,-1-1 0 0 0,1 1 0 0 0,-2 0 0 0 0,1 0 0 0 0,-1 0 0 0 0,0 0 0 0 0,-1 0 0 0 0,0 1 0 0 0,-1-1 0 0 0,1 0 0 0 0,-2 0 0 0 0,1 0 0 0 0,-2 0 0 0 0,1-1 0 0 0,-1 1 0 0 0,0 0 1 0 0,-1-1-1 0 0,0 0 0 0 0,0 0 0 0 0,-1 0 0 0 0,0 0 0 0 0,0 0-9 0 0,-21 21 20 0 0,-1 0 1 0 0,-2-2 0 0 0,-1-1 0 0 0,0-1 0 0 0,-2-2 0 0 0,-1-1-1 0 0,-12 5-20 0 0,39-22 13 0 0,-59 46 33 0 0,64-47-59 0 0,0-1 1 0 0,0 1-1 0 0,1-1 1 0 0,-1 1 0 0 0,1 0-1 0 0,0-1 1 0 0,0 1-1 0 0,0 0 1 0 0,1-1 0 0 0,-1 1-1 0 0,1-1 1 0 0,0 1-1 0 0,0-1 1 0 0,0 1 0 0 0,0-1-1 0 0,1 1 1 0 0,-1-1 0 0 0,1 0-1 0 0,0 0 1 0 0,0 0-1 0 0,0 0 1 0 0,1 0 0 0 0,-1 0-1 0 0,1-1 1 0 0,-1 1-1 0 0,4 2 13 0 0,-2-1 9 0 0,11 15 35 0 0,1-2 0 0 0,1 0 0 0 0,0-1 0 0 0,1-1 0 0 0,1 0-1 0 0,1-1 1 0 0,0-2 0 0 0,0 0 0 0 0,7 2-44 0 0,71 15-4670 0 0,-82-28-315 0 0,-10-1 1177 0 0,3 0-2872 0 0</inkml:trace>
  <inkml:trace contextRef="#ctx0" brushRef="#br0" timeOffset="681.953">8076 599 7602 0 0,'0'0'3262'0'0,"0"0"-1443"0"0,0 0-584 0 0,0 0-122 0 0,0 0-97 0 0,0 0-179 0 0,0 0-147 0 0,0 0-101 0 0,0 0-136 0 0,0 0-124 0 0,0 0-115 0 0,0 0-113 0 0,0 0-64 0 0,-21 32-58 0 0,-64 97-50 0 0,63-71-115 0 0,23-48 102 0 0,-1-7 66 0 0,1-1 1 0 0,-1 1 0 0 0,0 0 0 0 0,1 0-1 0 0,0 0 1 0 0,0-1 0 0 0,-1 1 0 0 0,2 0-1 0 0,-1-1 1 0 0,0 1 0 0 0,0-1 0 0 0,1 1-1 0 0,0-1 1 0 0,-1 0 0 0 0,1 1 0 0 0,0-1-1 0 0,0 0 1 0 0,0 0 0 0 0,0 0 0 0 0,1-1-1 0 0,-1 1 1 0 0,0 0 0 0 0,1-1 0 0 0,-1 0-1 0 0,1 1 1 0 0,0-1 0 0 0,-1 0 0 0 0,1 0-1 0 0,0-1 1 0 0,0 1 0 0 0,-1-1 0 0 0,1 1-1 0 0,1-1 18 0 0,3 1 115 0 0,-1 0 0 0 0,1-1 0 0 0,0 1-1 0 0,0-1 1 0 0,0-1 0 0 0,0 0-1 0 0,0 0 1 0 0,-1 0 0 0 0,1 0-1 0 0,0-1 1 0 0,-1-1 0 0 0,1 1-1 0 0,2-2-114 0 0,2-3 135 0 0,-1-1 1 0 0,-1 0-1 0 0,1 0 0 0 0,-1-1 0 0 0,-1 0 0 0 0,0 0 0 0 0,0-1 1 0 0,-1 0-1 0 0,0-1 0 0 0,0 1 0 0 0,-2-1 0 0 0,1-1 0 0 0,-1 1 0 0 0,-1-1 1 0 0,0 0-1 0 0,0 0 0 0 0,-2 0 0 0 0,1 0 0 0 0,-1 0 0 0 0,-1-1 1 0 0,0 1-1 0 0,-1-1 0 0 0,-1-1-135 0 0,1 7-251 0 0,0 1 1 0 0,-1-1 0 0 0,0 0-1 0 0,0 1 1 0 0,-1-1-1 0 0,0 1 1 0 0,0-1 0 0 0,0 1-1 0 0,-1 0 1 0 0,0 0-1 0 0,0 0 1 0 0,0 0-1 0 0,-1 0 1 0 0,-3-3 250 0 0,-50-29-9912 0 0,47 37 365 0 0</inkml:trace>
  <inkml:trace contextRef="#ctx0" brushRef="#br0" timeOffset="1012.992">8682 169 14915 0 0,'0'0'1288'0'0,"0"0"-595"0"0,0 0-325 0 0,0 0 34 0 0,0 0 55 0 0,0 0 39 0 0,0 0 17 0 0,0 0-62 0 0,0 0-47 0 0,0 0-49 0 0,-6 31-46 0 0,-18 100-52 0 0,17 45 264 0 0,8-126-561 0 0,3-1 0 0 0,1 1 0 0 0,3-1 0 0 0,2-1 0 0 0,6 14 40 0 0,10 38-4004 0 0,-26-99 2072 0 0,0-1-897 0 0,0 0-886 0 0,0-1-821 0 0,0-2 323 0 0</inkml:trace>
  <inkml:trace contextRef="#ctx0" brushRef="#br0" timeOffset="1216.102">8387 522 10522 0 0,'0'0'471'0'0,"0"0"-51"0"0,0 0 72 0 0,0 0 84 0 0,0 0 43 0 0,0 0 15 0 0,36 0 2 0 0,114 0-55 0 0,63-10 298 0 0,-60 2-4085 0 0,-7 8-8874 0 0,-128 0 11536 0 0</inkml:trace>
  <inkml:trace contextRef="#ctx0" brushRef="#br0" timeOffset="1862.129">9284 493 5937 0 0,'0'0'2924'0'0,"0"0"-797"0"0,0 0-643 0 0,0 0-366 0 0,0 0-192 0 0,0 0-88 0 0,0 0-25 0 0,0 0-28 0 0,0 0-65 0 0,0 0-75 0 0,0 0-91 0 0,0 0-113 0 0,0 0-79 0 0,-33 17-66 0 0,-102 55-62 0 0,62-17 49 0 0,68-50-333 0 0,0 0 0 0 0,0 1 0 0 0,1-1-1 0 0,0 1 1 0 0,0 0 0 0 0,0 1 0 0 0,1-1 0 0 0,-1 1-1 0 0,2-1 1 0 0,-1 1 0 0 0,1 0 0 0 0,0 0 0 0 0,0 0 0 0 0,1 0-1 0 0,0 0 1 0 0,0 2 50 0 0,1-8-18 0 0,1 1 1 0 0,-1-1-1 0 0,1 0 0 0 0,-1 1 1 0 0,1-1-1 0 0,-1 0 0 0 0,1 1 0 0 0,0-1 1 0 0,0 0-1 0 0,0 0 0 0 0,-1 1 0 0 0,1-1 1 0 0,0 0-1 0 0,1 0 0 0 0,-1 0 0 0 0,0 0 1 0 0,0 0-1 0 0,0-1 0 0 0,0 1 0 0 0,1 0 1 0 0,-1-1-1 0 0,0 1 0 0 0,1 0 1 0 0,-1-1-1 0 0,1 0 0 0 0,-1 1 0 0 0,0-1 1 0 0,1 0-1 0 0,-1 1 0 0 0,1-1 0 0 0,-1 0 1 0 0,1 0-1 0 0,-1 0 0 0 0,1-1 0 0 0,-1 1 1 0 0,1 0-1 0 0,0-1 18 0 0,58-12 548 0 0,69-93 747 0 0,-72 52-1232 0 0,-54 52-153 0 0,-1-1-1 0 0,1 1 1 0 0,-1 0 0 0 0,1 0 0 0 0,0 0 0 0 0,0 0 0 0 0,0 0-1 0 0,0 1 1 0 0,0-1 0 0 0,0 1 0 0 0,0 0 0 0 0,1 0 0 0 0,-1 0-1 0 0,0 0 1 0 0,1 1 0 0 0,-1 0 0 0 0,0-1 0 0 0,2 1 90 0 0,2 41-3012 0 0,-7-28 2732 0 0,-1-7-269 0 0,0 0-1 0 0,1 0 0 0 0,-1 0 0 0 0,1 0 1 0 0,0 0-1 0 0,1 0 0 0 0,-1 0 0 0 0,1 0 1 0 0,0-1-1 0 0,1 1 0 0 0,-1 0 0 0 0,1 0 1 0 0,0-1-1 0 0,1 1 0 0 0,-1-1 0 0 0,1 0 1 0 0,0 0-1 0 0,1 0 0 0 0,-1 0 0 0 0,1 0 1 0 0,0-1-1 0 0,0 1 0 0 0,0-1 0 0 0,1 0 0 0 0,-1-1 1 0 0,4 3 549 0 0,65 15-1350 0 0,-64-21 1816 0 0,0 0 1 0 0,-1-1 0 0 0,1 0-1 0 0,0 0 1 0 0,-1-1 0 0 0,0 0-1 0 0,1-1 1 0 0,-1 0-1 0 0,0 0 1 0 0,0-1 0 0 0,2-1-467 0 0,12-8 1944 0 0,-1-1 1 0 0,-1-1-1 0 0,0-1 1 0 0,-1-1-1 0 0,-1-1 1 0 0,5-6-1945 0 0,21-22 1194 0 0,-1-2 0 0 0,-3-1-1 0 0,14-25-1193 0 0,-42 56 51 0 0,-1 0-1 0 0,-1-1 1 0 0,-1 0-1 0 0,-1 0 0 0 0,0-1 1 0 0,-2 0-1 0 0,0-1 0 0 0,-1 1 1 0 0,-1-1-1 0 0,-1 0 1 0 0,-1 0-1 0 0,-1-7-50 0 0,-1 24-6 0 0,1 1-1 0 0,-1 0 1 0 0,0 0 0 0 0,0 0-1 0 0,0 0 1 0 0,-1 0 0 0 0,1-1-1 0 0,-1 1 1 0 0,1 0 0 0 0,-1 0-1 0 0,0 0 1 0 0,-1 0 0 0 0,1 0-1 0 0,0 0 1 0 0,-1 1 0 0 0,1-1-1 0 0,-1 0 1 0 0,0 1 0 0 0,0-1-1 0 0,0 1 1 0 0,0 0 0 0 0,-1-1-1 0 0,1 1 1 0 0,0 0 0 0 0,-1 0-1 0 0,0 1 1 0 0,1-1 0 0 0,-1 1-1 0 0,0-1 1 0 0,0 1 0 0 0,0 0-1 0 0,0 0 1 0 0,0 0 0 0 0,0 0-1 0 0,0 0 1 0 0,-1 1 6 0 0,-1 0-76 0 0,-1 0-1 0 0,1 1 1 0 0,-1 0 0 0 0,1 0 0 0 0,-1 0 0 0 0,1 0-1 0 0,0 1 1 0 0,0 0 0 0 0,0 0 0 0 0,0 0 0 0 0,0 1-1 0 0,0 0 1 0 0,0 0 0 0 0,1 0 0 0 0,-1 0 0 0 0,1 1-1 0 0,0 0 1 0 0,0 0 0 0 0,0 0 0 0 0,1 0 0 0 0,0 0-1 0 0,-1 1 1 0 0,2 0 0 0 0,-1-1 0 0 0,0 1 0 0 0,1 0-1 0 0,0 0 1 0 0,0 1 0 0 0,-1 3 76 0 0,2 156-105 0 0,7-130 166 0 0,1-1 1 0 0,3 0-1 0 0,0-1 1 0 0,2 0-1 0 0,2 0 1 0 0,1-2-1 0 0,10 16-61 0 0,86 167-997 0 0,-105-194-461 0 0,-4-8-3164 0 0,-2-11 1709 0 0,0-1-1338 0 0,0 0-757 0 0</inkml:trace>
  <inkml:trace contextRef="#ctx0" brushRef="#br0" timeOffset="2094.962">9468 386 12995 0 0,'0'0'3591'0'0,"0"0"-2805"0"0,0 0-706 0 0,0 0 264 0 0,0 0 300 0 0,0 0 140 0 0,0 0 46 0 0,0 0 35 0 0,35 5-19 0 0,114 17-53 0 0,27-19 883 0 0,-128-7-1458 0 0,207-23-1504 0 0,-201 18-3581 0 0,-2 0-4197 0 0,-35 6-171 0 0</inkml:trace>
  <inkml:trace contextRef="#ctx0" brushRef="#br0" timeOffset="2580.132">10306 629 8162 0 0,'0'0'2567'0'0,"0"0"-836"0"0,0 0-305 0 0,0 0 26 0 0,0 0-106 0 0,0 0-302 0 0,0 0-345 0 0,0 0-271 0 0,0 0-99 0 0,0 0 15 0 0,0 0 54 0 0,0 0 7 0 0,-1 17-52 0 0,-2 54-86 0 0,-10 32-724 0 0,13-101 133 0 0,0 6-2428 0 0,0-4-4394 0 0,0-3-3126 0 0</inkml:trace>
  <inkml:trace contextRef="#ctx0" brushRef="#br0" timeOffset="2727.495">10374 275 16155 0 0,'0'0'1001'0'0,"0"0"-689"0"0,0 0-256 0 0,0 0-208 0 0,0 0-264 0 0,0 0-161 0 0,0 0-207 0 0,0 0-224 0 0,0 0-448 0 0,0 0-985 0 0,0 0-1568 0 0,0 0-2672 0 0</inkml:trace>
  <inkml:trace contextRef="#ctx0" brushRef="#br0" timeOffset="3097.962">10655 824 10530 0 0,'0'0'3354'0'0,"0"0"-1372"0"0,0 0-467 0 0,0 0-64 0 0,0 0-181 0 0,0 0-223 0 0,0 0-187 0 0,0 0-136 0 0,0 0-144 0 0,0 0-149 0 0,-1-32-106 0 0,-3-99-123 0 0,11 68-20 0 0,-1 50-146 0 0,26-41-338 0 0,-30 53 207 0 0,-1 1 1 0 0,1 0 0 0 0,-1 0-1 0 0,1 0 1 0 0,-1 0 0 0 0,1 0-1 0 0,-1 0 1 0 0,1 0 0 0 0,-1 1-1 0 0,1-1 1 0 0,-1 0 0 0 0,1 1-1 0 0,-1 0 1 0 0,0-1 0 0 0,1 1-1 0 0,-1 0 1 0 0,0-1 0 0 0,1 1-1 0 0,-1 0 1 0 0,0 0 0 0 0,0 0-1 0 0,0 0 1 0 0,0 0 0 0 0,0 0-1 0 0,0 1 1 0 0,0-1 0 0 0,0 0-1 0 0,0 0 1 0 0,0 1 0 0 0,-1-1-1 0 0,1 0 1 0 0,0 1 0 0 0,-1-1-1 0 0,1 2 95 0 0,0-1-57 0 0,24 49-531 0 0,-24-46 677 0 0,0 1 0 0 0,1-1 0 0 0,-1 0 0 0 0,1 0 1 0 0,0-1-1 0 0,1 1 0 0 0,-1 0 0 0 0,1-1 0 0 0,0 1 1 0 0,0-1-1 0 0,0 0 0 0 0,1 0 0 0 0,-1 0 1 0 0,1 0-1 0 0,0-1 0 0 0,0 1 0 0 0,0-1 0 0 0,1 0 1 0 0,-1 0-1 0 0,1-1 0 0 0,-1 1 0 0 0,1-1 0 0 0,0 0 1 0 0,0 0-1 0 0,0-1 0 0 0,0 0 0 0 0,2 1-89 0 0,-1-2 310 0 0,1-1 0 0 0,-1 1 0 0 0,0-1 0 0 0,1-1 0 0 0,-1 1 0 0 0,0-1-1 0 0,0 0 1 0 0,0 0 0 0 0,0-1 0 0 0,-1 0 0 0 0,1 0 0 0 0,5-4-310 0 0,81-91 714 0 0,-79 78-1204 0 0,-3 5-2148 0 0,-2 5-3580 0 0,-7 7-341 0 0,0 3-4711 0 0</inkml:trace>
  <inkml:trace contextRef="#ctx0" brushRef="#br0" timeOffset="3917.572">11395 493 12163 0 0,'0'0'3183'0'0,"0"0"-1132"0"0,0 0-448 0 0,0 0-167 0 0,0 0-254 0 0,0 0-254 0 0,0 0-208 0 0,0 0-165 0 0,0 0-133 0 0,0 0-86 0 0,0 0-103 0 0,0 0-96 0 0,-3-7-63 0 0,-9-20-64 0 0,7 20-4 0 0,5 7-22 0 0,0 0-8 0 0,0 0-22 0 0,0 0 10 0 0,0 0 7 0 0,0 0 10 0 0,0 0 2 0 0,0 0-3 0 0,0 0 8 0 0,0 0 3 0 0,0 0 19 0 0,0 0 8 0 0,0 0 3 0 0,0 0 3 0 0,0 0 23 0 0,0 0-2 0 0,0 0 11 0 0,0 0 11 0 0,0 0-7 0 0,0 0 1 0 0,0 0 0 0 0,0 0 14 0 0,0 0 2 0 0,0 0 15 0 0,0 0 2 0 0,0 0-4 0 0,0 0 27 0 0,0 0-5 0 0,-34 0 297 0 0,26 2-441 0 0,-1 1 0 0 0,1 0 0 0 0,0 0 0 0 0,0 1 0 0 0,0 0 0 0 0,0 0 0 0 0,1 1 0 0 0,0 0 0 0 0,0 0 0 0 0,0 1 0 0 0,0 0 0 0 0,1 0 0 0 0,-1 1 32 0 0,2-2-59 0 0,0 1 0 0 0,0-1 0 0 0,0 1 0 0 0,1 0-1 0 0,0 0 1 0 0,0 1 0 0 0,0-1 0 0 0,1 1 0 0 0,0 0 0 0 0,1 0 0 0 0,-1 0 0 0 0,1 0 0 0 0,0 0 0 0 0,1 0 0 0 0,0 0 0 0 0,0 1 0 0 0,1-1-1 0 0,-1 1 1 0 0,2-1 0 0 0,-1 3 59 0 0,3-8 13 0 0,-1 1 0 0 0,1-1-1 0 0,-1 0 1 0 0,1 0 0 0 0,0 0-1 0 0,0 0 1 0 0,0-1-1 0 0,0 1 1 0 0,0-1 0 0 0,0 1-1 0 0,0-1 1 0 0,0 0 0 0 0,0 0-1 0 0,1-1 1 0 0,-1 1 0 0 0,0-1-1 0 0,1 1 1 0 0,-1-1-1 0 0,1 0 1 0 0,-1 0 0 0 0,0-1-1 0 0,1 1 1 0 0,-1-1 0 0 0,0 0-1 0 0,3 0-12 0 0,90-39 849 0 0,-69 25-752 0 0,39-24 60 0 0,-53 29-121 0 0,1 0-1 0 0,0 2 0 0 0,1 0 0 0 0,-1 0 1 0 0,1 1-1 0 0,1 1 0 0 0,-1 1 1 0 0,1 0-1 0 0,0 1 0 0 0,0 1 0 0 0,14-2-35 0 0,-27 7-11 0 0,-1 0 0 0 0,1 1 0 0 0,-1-1-1 0 0,0 0 1 0 0,0 1 0 0 0,0-1 0 0 0,0 1 0 0 0,0-1-1 0 0,0 1 1 0 0,-1 0 0 0 0,0 0 0 0 0,1 0-1 0 0,-1 0 1 0 0,0 0 0 0 0,0 0 0 0 0,-1 0 0 0 0,1 0-1 0 0,-1 1 1 0 0,1-1 0 0 0,-1 0 0 0 0,0 0-1 0 0,0 1 1 0 0,-1 2 11 0 0,1-3-8 0 0,1 45-84 0 0,-2 0 1 0 0,-2 0 0 0 0,-2-1 0 0 0,-7 22 91 0 0,-7 86-273 0 0,17-120 218 0 0,-1-1 0 0 0,-2 1-1 0 0,-1-1 1 0 0,-2 0 0 0 0,-1-1 0 0 0,-2 0-1 0 0,-12 28 56 0 0,-44 31 5 0 0,64-89-5 0 0,0 0 1 0 0,0 1-1 0 0,-1-2 0 0 0,1 1 1 0 0,-1 0-1 0 0,0-1 0 0 0,1 0 1 0 0,-1 0-1 0 0,0 0 1 0 0,-1 0-1 0 0,1 0 0 0 0,0-1 1 0 0,0 0-1 0 0,-1 0 0 0 0,1 0 1 0 0,0 0-1 0 0,-1-1 1 0 0,1 0-1 0 0,-1 0 0 0 0,1 0 1 0 0,-1 0-1 0 0,1-1 0 0 0,-1 0 1 0 0,0 0-1 0 0,0-3 19 0 0,0 0 1 0 0,0 0 0 0 0,1 0-1 0 0,0-1 1 0 0,0 0 0 0 0,0 0-1 0 0,0 0 1 0 0,1-1 0 0 0,0 1-1 0 0,0-1 1 0 0,0 1 0 0 0,1-1-1 0 0,0 0 1 0 0,0 0-1 0 0,0 0 1 0 0,1 0 0 0 0,0-1-1 0 0,0 1 1 0 0,1 0 0 0 0,-1 0-1 0 0,1-1 1 0 0,1 1 0 0 0,-1 0-1 0 0,1 0 1 0 0,0-1 0 0 0,1 1-1 0 0,-1 0 1 0 0,1 0 0 0 0,0 0-1 0 0,3-5-19 0 0,7-8-74 0 0,1-1 1 0 0,0 2-1 0 0,1 0 0 0 0,1 0 0 0 0,1 2 0 0 0,1 0 0 0 0,0 0 0 0 0,1 2 1 0 0,0 0-1 0 0,1 1 0 0 0,1 1 0 0 0,0 1 0 0 0,1 0 0 0 0,0 2 1 0 0,0 1-1 0 0,1 0 0 0 0,0 1 0 0 0,0 2 0 0 0,20-3 74 0 0,35-10-2478 0 0,-51 11-1152 0 0,-1-1-3697 0 0,-14 5-3703 0 0</inkml:trace>
  <inkml:trace contextRef="#ctx0" brushRef="#br0" timeOffset="-14506.128">1742 124 0 0 0,'0'0'1039'0'0,"0"0"379"0"0,0 0 366 0 0,0 0 206 0 0,0 0 77 0 0,0 0-49 0 0,0 0-163 0 0,0 0-208 0 0,9-11 2547 0 0,-11 7-3982 0 0,1 1 1 0 0,-1-1-1 0 0,0 1 1 0 0,0 0-1 0 0,0 0 1 0 0,-1 0-1 0 0,1 0 1 0 0,-1 0-1 0 0,1 1 1 0 0,-1-1-1 0 0,0 1 1 0 0,0-1-1 0 0,0 1 1 0 0,-1 0-1 0 0,1 0 1 0 0,0 1 0 0 0,-4-2-213 0 0,-2-3 230 0 0,-12-3-148 0 0,1 1 0 0 0,-1 1-1 0 0,-1 0 1 0 0,1 2 0 0 0,-1 1-1 0 0,0 0 1 0 0,0 2 0 0 0,0 0-1 0 0,0 1 1 0 0,-1 2 0 0 0,1 0-1 0 0,-5 2-81 0 0,14-2 23 0 0,-28 3-3 0 0,1 2 1 0 0,0 2-1 0 0,1 1 0 0 0,0 2 0 0 0,0 2 0 0 0,1 2 1 0 0,-20 11-21 0 0,49-22-4 0 0,-1 0 1 0 0,1 1-1 0 0,0 0 1 0 0,0 0-1 0 0,1 1 1 0 0,-1 1-1 0 0,1-1 1 0 0,1 1 0 0 0,-1 1-1 0 0,1-1 1 0 0,1 1-1 0 0,-6 7 4 0 0,11-11-8 0 0,-1-1-1 0 0,1 0 0 0 0,0 0 1 0 0,0 1-1 0 0,0-1 0 0 0,0 1 1 0 0,1-1-1 0 0,-1 1 0 0 0,1-1 0 0 0,0 1 1 0 0,0-1-1 0 0,0 1 0 0 0,0-1 1 0 0,1 1-1 0 0,-1-1 0 0 0,1 1 1 0 0,0-1-1 0 0,0 1 0 0 0,1-1 1 0 0,-1 0-1 0 0,0 0 0 0 0,1 0 1 0 0,0 0-1 0 0,0 0 0 0 0,0 0 1 0 0,0 0-1 0 0,0 0 0 0 0,1-1 1 0 0,-1 1-1 0 0,1-1 0 0 0,1 1 9 0 0,95 60-3 0 0,-55-46 61 0 0,1-3 0 0 0,1-1 0 0 0,0-3 0 0 0,1-1 0 0 0,0-3 0 0 0,14-1-58 0 0,-21-2 255 0 0,-47 5 526 0 0,-71 21-494 0 0,15-1-332 0 0,29-17 45 0 0,0 3 0 0 0,0 0 0 0 0,2 2 1 0 0,0 2-1 0 0,1 1 0 0 0,0 1 0 0 0,2 2 0 0 0,1 1 0 0 0,0 1 0 0 0,2 1 0 0 0,-19 24 0 0 0,41-45 0 0 0,1 1 0 0 0,1-1-1 0 0,-1 1 1 0 0,1-1 0 0 0,-1 1 0 0 0,1 0-1 0 0,1 0 1 0 0,-1 0 0 0 0,1 0-1 0 0,0 0 1 0 0,0 1 0 0 0,0-1 0 0 0,1 0-1 0 0,-1 0 1 0 0,1 1 0 0 0,1-1-1 0 0,-1 0 1 0 0,1 0 0 0 0,0 1 0 0 0,0-1-1 0 0,0 0 1 0 0,1 0 0 0 0,0 0-1 0 0,0 0 1 0 0,0 0 0 0 0,1-1 0 0 0,-1 1-1 0 0,1-1 1 0 0,0 1 0 0 0,1-1-1 0 0,-1 0 1 0 0,1 0 0 0 0,-1-1 0 0 0,1 1-1 0 0,0-1 1 0 0,0 0 0 0 0,1 0 0 0 0,1 1 0 0 0,12 4 61 0 0,1-1 0 0 0,-1-1 0 0 0,1-1 0 0 0,0-1 0 0 0,0-1 0 0 0,0 0 1 0 0,1-1-1 0 0,-1-1 0 0 0,0-1 0 0 0,1-1 0 0 0,-1-1 0 0 0,0 0 0 0 0,4-2-61 0 0,238-70-1311 0 0,-178 52-4728 0 0,-23 7-4233 0 0,-42 9 2797 0 0</inkml:trace>
  <inkml:trace contextRef="#ctx0" brushRef="#br0" timeOffset="-14258.981">2114 585 9858 0 0,'0'0'4372'0'0,"0"0"-2205"0"0,0 0-984 0 0,0 0-303 0 0,0 0-100 0 0,0 0-108 0 0,0 0-108 0 0,0 0-57 0 0,0 0-35 0 0,0 0-30 0 0,0 0-33 0 0,-33 25-63 0 0,-103 82-92 0 0,70-34-14 0 0,54-53-197 0 0,-7 6-253 0 0,2 1 0 0 0,1 1 0 0 0,2 0 1 0 0,0 1-1 0 0,2 1 0 0 0,-7 26 210 0 0,8-4-5450 0 0,8 2-4937 0 0,3-50 4294 0 0</inkml:trace>
  <inkml:trace contextRef="#ctx0" brushRef="#br0" timeOffset="-14018.469">1670 559 16764 0 0,'0'0'652'0'0,"0"0"-478"0"0,0 0-271 0 0,0 0 61 0 0,0 0 195 0 0,0 0 154 0 0,0 0 53 0 0,0 0 12 0 0,0 0-7 0 0,0 0-14 0 0,0 0-51 0 0,31 33-62 0 0,99 103-77 0 0,-48-72-24 0 0,-64-55-105 0 0,13 9-318 0 0,0-3 1 0 0,1 0-1 0 0,1-2 0 0 0,0-1 1 0 0,9 0 279 0 0,3-3-4243 0 0,0-6-3582 0 0,-35-3 992 0 0</inkml:trace>
  <inkml:trace contextRef="#ctx0" brushRef="#br0" timeOffset="-13721.027">2565 721 8930 0 0,'0'0'1738'0'0,"0"0"-170"0"0,0 0-88 0 0,0 0 13 0 0,0 0-72 0 0,0 0-199 0 0,0 0-237 0 0,0 0-230 0 0,0 0-209 0 0,0 0-153 0 0,0 0-73 0 0,0 0-58 0 0,0 0-62 0 0,-27 4-34 0 0,-82 12-34 0 0,60 1-14 0 0,45-11-104 0 0,-4 2-51 0 0,0-1 1 0 0,1 1-1 0 0,1 0 0 0 0,-1 0 0 0 0,1 1 0 0 0,1 0 1 0 0,0 0-1 0 0,0 0 0 0 0,0 1 0 0 0,1-1 0 0 0,1 1 0 0 0,0 0 1 0 0,0 0-1 0 0,1 1 0 0 0,0-1 0 0 0,1 0 0 0 0,0 1 1 0 0,0 1 36 0 0,2-10 3 0 0,-1 1 1 0 0,0-1 0 0 0,1 0 0 0 0,-1 0 0 0 0,1 0 0 0 0,0 0 0 0 0,0-1 0 0 0,0 1 0 0 0,0 0 0 0 0,0 0 0 0 0,0 0-1 0 0,0-1 1 0 0,0 1 0 0 0,1 0 0 0 0,-1-1 0 0 0,1 1 0 0 0,-1-1 0 0 0,1 0 0 0 0,0 0 0 0 0,0 1 0 0 0,-1-1 0 0 0,1 0 0 0 0,0 0-1 0 0,0-1 1 0 0,0 1 0 0 0,0 0 0 0 0,0-1 0 0 0,0 1 0 0 0,0-1 0 0 0,0 1 0 0 0,0-1 0 0 0,0 0 0 0 0,0 0 0 0 0,0 0-1 0 0,1 0-3 0 0,74-14 928 0 0,74-90 138 0 0,-62 35-956 0 0,-78 98-973 0 0,17 66-1189 0 0,24-52-5897 0 0,-37-37 2932 0 0,-5 1-2423 0 0</inkml:trace>
  <inkml:trace contextRef="#ctx0" brushRef="#br0" timeOffset="-13272.051">2901 1004 7434 0 0,'0'0'4244'0'0,"0"0"-1986"0"0,0 0-673 0 0,0 0-21 0 0,0 0-128 0 0,0 0-273 0 0,0 0-279 0 0,0 0-219 0 0,0 0-161 0 0,0 0-86 0 0,0 0-60 0 0,0 0-69 0 0,0 0-65 0 0,15-19-62 0 0,74-94 30 0 0,-1 37-115 0 0,-87 75-103 0 0,-1 1 0 0 0,1-1-1 0 0,-1 1 1 0 0,1 0 0 0 0,-1-1 0 0 0,1 1-1 0 0,0 0 1 0 0,-1-1 0 0 0,1 1 0 0 0,-1 0 0 0 0,1 0-1 0 0,0 0 1 0 0,-1 0 0 0 0,1-1 0 0 0,0 1-1 0 0,-1 0 1 0 0,1 0 0 0 0,0 0 0 0 0,-1 0 0 0 0,1 1-1 0 0,0-1 1 0 0,-1 0 0 0 0,1 0 0 0 0,0 0 0 0 0,-1 0-1 0 0,1 1 1 0 0,-1-1 0 0 0,1 0 0 0 0,0 0-1 0 0,-1 1 1 0 0,1-1 0 0 0,-1 1 0 0 0,1-1 0 0 0,-1 0-1 0 0,1 1 1 0 0,-1-1 0 0 0,1 1 0 0 0,-1-1-1 0 0,0 1 1 0 0,1-1 0 0 0,-1 1 0 0 0,0 0 0 0 0,1-1-1 0 0,-1 1 1 0 0,0-1 0 0 0,0 1 0 0 0,1 0-1 0 0,-1-1 1 0 0,0 1 0 0 0,0 0 0 0 0,0-1 0 0 0,0 1-1 0 0,0 0 27 0 0,0 44-455 0 0,0-33 501 0 0,-1 3-20 0 0,0-14-14 0 0,1 1 0 0 0,-1-1 0 0 0,1 0-1 0 0,-1 1 1 0 0,1-1 0 0 0,0 0 0 0 0,-1 1 0 0 0,1-1 0 0 0,0 0 0 0 0,0 1 0 0 0,0-1 0 0 0,0 1 0 0 0,0-1 0 0 0,0 0 0 0 0,0 1 0 0 0,1-1 0 0 0,-1 1 0 0 0,0-1 0 0 0,1 0 0 0 0,-1 1 0 0 0,1-1 0 0 0,0 0 0 0 0,-1 0 0 0 0,1 0 0 0 0,0 1 0 0 0,0-1 0 0 0,0 0 0 0 0,-1 0 0 0 0,1 0 0 0 0,0 0 0 0 0,1 0 0 0 0,-1 0 0 0 0,0 0 0 0 0,0-1 0 0 0,0 1 0 0 0,0 0 0 0 0,1-1-1 0 0,-1 1 1 0 0,0-1 0 0 0,1 1 0 0 0,-1-1 0 0 0,0 0 0 0 0,1 1 0 0 0,-1-1 0 0 0,0 0 0 0 0,1 0 0 0 0,-1 0 0 0 0,1 0 0 0 0,-1 0 0 0 0,0 0 0 0 0,2-1-12 0 0,8-2 94 0 0,0-1 0 0 0,-1-1 0 0 0,0 0 0 0 0,0-1 0 0 0,0 0 0 0 0,0 0 0 0 0,-1-1-1 0 0,0 0 1 0 0,0-1 0 0 0,0-1-94 0 0,9-6 101 0 0,99-67 243 0 0,-116 82-364 0 0,1 1-1 0 0,0 0 0 0 0,-1 0 0 0 0,1 0 0 0 0,-1 0 0 0 0,1 0 0 0 0,-1 1 1 0 0,0-1-1 0 0,1 0 0 0 0,-1 1 0 0 0,0-1 0 0 0,0 1 0 0 0,0-1 1 0 0,0 1-1 0 0,0-1 0 0 0,0 1 0 0 0,-1 0 0 0 0,1-1 0 0 0,0 1 0 0 0,-1 0 1 0 0,0 0-1 0 0,1 0 0 0 0,-1-1 0 0 0,0 1 0 0 0,0 0 0 0 0,0 0 1 0 0,0 0-1 0 0,0 0 0 0 0,0-1 0 0 0,0 1 0 0 0,-1 0 0 0 0,1 0 1 0 0,-1 0-1 0 0,1-1 0 0 0,-1 1 0 0 0,0 0 0 0 0,0 1 21 0 0,0 9-35 0 0,11 48-1354 0 0,26-40-5551 0 0,-26-18 1339 0 0,-3 1-3341 0 0</inkml:trace>
  <inkml:trace contextRef="#ctx0" brushRef="#br0" timeOffset="-12836.48">3640 831 7586 0 0,'0'0'538'0'0,"0"0"8"0"0,0 0 266 0 0,0 0 244 0 0,0 0 123 0 0,0 0-67 0 0,0 0-199 0 0,-4 34-219 0 0,-12 106-176 0 0,12 18 593 0 0,5-112-926 0 0,-10 95 921 0 0,9-140-1054 0 0,-1 0 0 0 0,1 0 0 0 0,0 0 0 0 0,-1 0 0 0 0,1 0 0 0 0,-1 0 0 0 0,1 0 0 0 0,-1 0 0 0 0,1 0 0 0 0,-1 0 0 0 0,0-1 1 0 0,1 1-1 0 0,-1 0 0 0 0,0 0 0 0 0,0 0 0 0 0,1-1 0 0 0,-1 1 0 0 0,0-1 0 0 0,0 1 0 0 0,0 0 0 0 0,0-1 0 0 0,0 0 0 0 0,0 1 0 0 0,0-1 0 0 0,0 1 0 0 0,0-1 1 0 0,0 0-1 0 0,0 0 0 0 0,0 0 0 0 0,0 0 0 0 0,0 0 0 0 0,0 0 0 0 0,-1 0 0 0 0,1 0 0 0 0,0 0 0 0 0,0 0 0 0 0,0 0 0 0 0,0-1 0 0 0,0 1 0 0 0,0 0 1 0 0,0-1-1 0 0,0 1 0 0 0,0-1 0 0 0,0 1 0 0 0,0-1 0 0 0,1 0 0 0 0,-1 1 0 0 0,0-1 0 0 0,0 0 0 0 0,0 1 0 0 0,1-1 0 0 0,-1 0 0 0 0,0 0 0 0 0,1 0 0 0 0,-1 0 1 0 0,1 0-1 0 0,-1 0 0 0 0,1 0 0 0 0,-1 0 0 0 0,1 0 0 0 0,0 0 0 0 0,-1 0 0 0 0,1 0 0 0 0,0 0 0 0 0,0 0 0 0 0,0 0 0 0 0,0 0 0 0 0,0 0 0 0 0,0 0 1 0 0,0-1-54 0 0,-2-23 94 0 0,1-1-1 0 0,1 0 0 0 0,2 0 1 0 0,0 1-1 0 0,2-1 0 0 0,1 1 0 0 0,0-1 1 0 0,2 1-1 0 0,1 1 0 0 0,1 0 1 0 0,2 0-1 0 0,0 1 0 0 0,1 0 0 0 0,1 0 1 0 0,1 2-1 0 0,1 0 0 0 0,1 0 0 0 0,1 2 1 0 0,1 0-1 0 0,0 1 0 0 0,19-14-92 0 0,-25 22-41 0 0,0 0 0 0 0,1 1 0 0 0,1 1-1 0 0,0 0 1 0 0,0 0 0 0 0,0 2 0 0 0,1 0 0 0 0,0 0-1 0 0,1 1 42 0 0,-14 5-2 0 0,0-1 0 0 0,0 1-1 0 0,0 0 1 0 0,0 0-1 0 0,1 0 1 0 0,-1 0-1 0 0,0 0 1 0 0,0 0 0 0 0,0 1-1 0 0,0-1 1 0 0,0 1-1 0 0,0-1 1 0 0,0 1-1 0 0,0 0 1 0 0,0 0 0 0 0,0 0-1 0 0,0 0 1 0 0,0 0-1 0 0,0 0 1 0 0,-1 0-1 0 0,1 1 1 0 0,0-1-1 0 0,-1 1 1 0 0,1-1 0 0 0,-1 1-1 0 0,0-1 1 0 0,1 1-1 0 0,-1 0 1 0 0,0 0-1 0 0,0 0 1 0 0,0 0 0 0 0,0 0-1 0 0,-1 0 1 0 0,1 0-1 0 0,0 0 1 0 0,-1 0-1 0 0,1 0 1 0 0,-1 0 0 0 0,0 0-1 0 0,0 0 1 0 0,0 1-1 0 0,0 0 3 0 0,-12 91 440 0 0,9-88-437 0 0,-1 1 0 0 0,1-1-1 0 0,-1 1 1 0 0,0-1 0 0 0,-1 0 0 0 0,0 0 0 0 0,0-1-1 0 0,0 0 1 0 0,0 1 0 0 0,-1-2 0 0 0,0 1 0 0 0,0-1-1 0 0,0 0 1 0 0,0 0 0 0 0,-1 0 0 0 0,1-1 0 0 0,-1 0 0 0 0,0-1-1 0 0,0 1 1 0 0,0-1 0 0 0,-1-1 0 0 0,1 1 0 0 0,0-1-1 0 0,-1 0 1 0 0,1-1 0 0 0,0 0 0 0 0,-3 0-3 0 0,-24-19-2937 0 0,20-1-6155 0 0,10 15-1812 0 0</inkml:trace>
  <inkml:trace contextRef="#ctx0" brushRef="#br0" timeOffset="-12554.706">4463 124 13995 0 0,'0'0'900'0'0,"0"0"-132"0"0,0 0 178 0 0,0 0 233 0 0,0 0 53 0 0,0 0-118 0 0,0 0-175 0 0,0 0-166 0 0,0 0-137 0 0,-16 34-120 0 0,-48 107-134 0 0,34-46 34 0 0,21-41-340 0 0,2 1 0 0 0,2 0 0 0 0,3 0 0 0 0,4 55-76 0 0,2-54-196 0 0,3 74-3388 0 0,-10-122 994 0 0,-5-5-5467 0 0,4-3 961 0 0</inkml:trace>
  <inkml:trace contextRef="#ctx0" brushRef="#br0" timeOffset="-7570.217">4641 780 0 0 0,'0'0'1383'0'0,"0"0"-152"0"0,0 0 37 0 0,0 0 127 0 0,0 0 52 0 0,0 0-119 0 0,0 0-250 0 0,0 0-274 0 0,0 0-210 0 0,0 0-118 0 0,0 0-46 0 0,7 14 1647 0 0,52-2 2297 0 0,-49-9-4180 0 0,1 0-1 0 0,-1 0 1 0 0,1-1-1 0 0,-1 0 1 0 0,1-1-1 0 0,0 0 1 0 0,0 0-1 0 0,-1-2 1 0 0,1 1-1 0 0,0-1 1 0 0,0-1-1 0 0,-1 0 1 0 0,1 0-1 0 0,-1-1 1 0 0,0 0 0 0 0,1-1-1 0 0,-1 0 1 0 0,-1-1-1 0 0,1 0 1 0 0,-1-1-1 0 0,0 0 1 0 0,0 0-1 0 0,-1 0 1 0 0,1-2-1 0 0,-1 1 1 0 0,-1-1-1 0 0,7-7-193 0 0,-12 12-4 0 0,0 0 0 0 0,0 0 0 0 0,0 1 0 0 0,-1-1 0 0 0,1-1 0 0 0,0 1 0 0 0,-1 0 0 0 0,0 0 0 0 0,0 0 0 0 0,0-1 0 0 0,0 1 0 0 0,-1 0 0 0 0,1-1 0 0 0,-1 1 0 0 0,0-1 0 0 0,0 1 0 0 0,0-1 0 0 0,0 1 0 0 0,-1 0 0 0 0,0-1 0 0 0,1 1 0 0 0,-1 0 0 0 0,0-1 0 0 0,0 1 0 0 0,-1 0 0 0 0,1 0 0 0 0,-1 0 0 0 0,0 0 0 0 0,1 0 0 0 0,-2 0 4 0 0,-7-3-316 0 0,-1 0-1 0 0,-1 0 0 0 0,1 2 0 0 0,-1-1 1 0 0,0 1-1 0 0,0 1 0 0 0,0 0 0 0 0,0 1 1 0 0,0 0-1 0 0,-1 1 0 0 0,1 1 0 0 0,-1 0 1 0 0,1 0-1 0 0,-4 1 317 0 0,3 0-44 0 0,-1 1 0 0 0,0 0 0 0 0,1 0 0 0 0,-1 1 0 0 0,1 1 0 0 0,0 0 0 0 0,0 1 0 0 0,1 1 0 0 0,-1 0 0 0 0,1 0 1 0 0,0 1-1 0 0,1 1 0 0 0,0 0 0 0 0,0 1 0 0 0,1 0 0 0 0,0 0 0 0 0,0 1 0 0 0,1 0 0 0 0,0 1 0 0 0,1 0 0 0 0,0 0 0 0 0,-5 11 44 0 0,10-15 76 0 0,0-1 0 0 0,0 1 0 0 0,0 0 0 0 0,1 0 0 0 0,0 0 0 0 0,0 0 0 0 0,1 1-1 0 0,0-1 1 0 0,0 1 0 0 0,1-1 0 0 0,0 0 0 0 0,0 1 0 0 0,1-1 0 0 0,0 1 0 0 0,0-1 0 0 0,1 0 0 0 0,-1 0 0 0 0,2 0 0 0 0,-1 0 0 0 0,1 0-1 0 0,0 0 1 0 0,0 0 0 0 0,1-1 0 0 0,0 0 0 0 0,0 0 0 0 0,1 0 0 0 0,-1 0 0 0 0,1-1 0 0 0,5 5-76 0 0,16 3 184 0 0,0-2 0 0 0,0-1 0 0 0,1-1 0 0 0,0-1 0 0 0,0-1 0 0 0,1-2 0 0 0,0-1 0 0 0,0-1 0 0 0,0-1 0 0 0,0-1 0 0 0,0-2 0 0 0,1-1 0 0 0,1-1-184 0 0,-23 3 11 0 0,35-4-218 0 0,0 0-1 0 0,-1-3 1 0 0,0-2 0 0 0,31-10 207 0 0,26-11-9432 0 0,-78 22-1749 0 0</inkml:trace>
  <inkml:trace contextRef="#ctx0" brushRef="#br0" timeOffset="-6192.733">661 1398 0 0 0,'0'0'1130'0'0,"0"0"266"0"0,0 0 68 0 0,0 0-122 0 0,0 0-270 0 0,0 0-222 0 0,0 0-118 0 0,0 0-4 0 0,3-2 84 0 0,61-10 5245 0 0,243 13 142 0 0,413-5-3907 0 0,-102 0-1510 0 0,-22-11-87 0 0,402 11 433 0 0,-232-7-575 0 0,-213 11-231 0 0,-423-15-150 0 0,-81 14-4516 0 0,-35 3 2517 0 0,1-1-1889 0 0,-7 1-3479 0 0,-4 1-3377 0 0</inkml:trace>
  <inkml:trace contextRef="#ctx0" brushRef="#br0" timeOffset="-893.013">5869 912 11146 0 0,'0'0'1026'0'0,"0"0"6"0"0,0 0 43 0 0,0 0 155 0 0,0 0 41 0 0,0 0-161 0 0,0 0-240 0 0,0 0-247 0 0,0 0-176 0 0,0 0-99 0 0,0 0-62 0 0,-2 3-26 0 0,-7 10-5 0 0,7-10 1 0 0,2-3 23 0 0,0 0-8 0 0,0 0-30 0 0,0 0-56 0 0,0 0-55 0 0,0 0-54 0 0,0 0-62 0 0,0 0-52 0 0,0 0-129 0 0,0 0-258 0 0,0-11-5220 0 0,0 7-1341 0 0,0 0-2184 0 0</inkml:trace>
  <inkml:trace contextRef="#ctx0" brushRef="#br0" timeOffset="-650.107">5685 515 11218 0 0,'0'0'80'0'0,"0"0"-176"0"0,0 0 88 0 0,0 0 184 0 0,0 0 24 0 0,0 0-96 0 0,0 0-184 0 0,0 0-256 0 0,0 0-192 0 0,0 0-328 0 0,0 0-872 0 0,0 0-1833 0 0,0 0-1024 0 0</inkml:trace>
  <inkml:trace contextRef="#ctx0" brushRef="#br0" timeOffset="36855.168">2436 1619 12115 0 0,'0'0'1620'0'0,"0"0"-126"0"0,0 0-103 0 0,0 0-102 0 0,0 0-142 0 0,0 0-208 0 0,0 0-235 0 0,0 0-210 0 0,0 0-204 0 0,0 0-139 0 0,0 0-40 0 0,0 0-18 0 0,0 0 7 0 0,-9 20 32 0 0,-26 66 45 0 0,10 27 522 0 0,24-85-593 0 0,-2 77 135 0 0,5 0 0 0 0,11 68-241 0 0,2 102-1420 0 0,-28-292-7706 0 0,7 9 3640 0 0,3 1-2016 0 0</inkml:trace>
  <inkml:trace contextRef="#ctx0" brushRef="#br0" timeOffset="35670.361">326 1984 3841 0 0,'0'0'880'0'0,"0"0"-125"0"0,0 0 18 0 0,0 0 192 0 0,0 0 151 0 0,0 0 17 0 0,0 0-66 0 0,0 0-128 0 0,0 0-135 0 0,0 0-138 0 0,0 0-106 0 0,-33 9-85 0 0,-101 30-34 0 0,64-2 502 0 0,62-31-811 0 0,1 0 0 0 0,0 0 0 0 0,0 1 1 0 0,1 0-1 0 0,0 0 0 0 0,0 0 0 0 0,1 1 0 0 0,0 0 0 0 0,0 0 1 0 0,1 0-1 0 0,0 1 0 0 0,0-1 0 0 0,1 1 0 0 0,0 0 0 0 0,1 0 1 0 0,-1 0-1 0 0,2 0 0 0 0,0 1 0 0 0,0-1 0 0 0,0 9-132 0 0,2-6 51 0 0,0 0 0 0 0,1-1 0 0 0,0 0 0 0 0,1 1 0 0 0,0-1 0 0 0,1 0 0 0 0,0 0 0 0 0,1-1 0 0 0,0 1 0 0 0,1-1 0 0 0,0 0 0 0 0,0 0 0 0 0,1-1 0 0 0,0 0 0 0 0,1 0 1 0 0,0-1-1 0 0,0 0 0 0 0,1 0 0 0 0,0-1 0 0 0,3 1-51 0 0,4 4 16 0 0,1 0 0 0 0,0-2 0 0 0,1 0 0 0 0,0-1 0 0 0,1-1-1 0 0,0-1 1 0 0,0-1 0 0 0,1 0 0 0 0,0-1 0 0 0,0-1 0 0 0,6-1-16 0 0,1 1-143 0 0,1-3-1 0 0,-1 0 0 0 0,0-1 1 0 0,0-2-1 0 0,1-1 0 0 0,-1-1 1 0 0,-1-1-1 0 0,27-9 144 0 0,59-36-4413 0 0,-45 6-4830 0 0,-51 32 4851 0 0</inkml:trace>
  <inkml:trace contextRef="#ctx0" brushRef="#br0" timeOffset="36006.032">983 2079 8522 0 0,'0'0'1225'0'0,"0"0"-300"0"0,0 0 4 0 0,0 0 165 0 0,0 0 119 0 0,0 0-94 0 0,0 0-177 0 0,0 0-185 0 0,0 0-230 0 0,0 0-156 0 0,0 0-114 0 0,0 0-71 0 0,-30 27-54 0 0,-90 82-27 0 0,117-108-98 0 0,1 1 1 0 0,-1-1-1 0 0,1 0 0 0 0,0 1 1 0 0,-1 0-1 0 0,1 0 0 0 0,0 0 1 0 0,0 0-1 0 0,0 0 0 0 0,1 0 1 0 0,-1 0-1 0 0,0 0 0 0 0,1 1 1 0 0,-1-1-1 0 0,1 1 0 0 0,0-1 1 0 0,0 1-1 0 0,0-1 0 0 0,0 1 1 0 0,0 0-1 0 0,1 0 0 0 0,-1-1 1 0 0,1 1-1 0 0,-1 0 0 0 0,1 0 1 0 0,0 0-8 0 0,1 7 45 0 0,-1-4-19 0 0,-1-1 1 0 0,1 1-1 0 0,0 0 1 0 0,0 0-1 0 0,1 0 0 0 0,0 0 1 0 0,0 0-1 0 0,0 0 0 0 0,1-1 1 0 0,0 1-1 0 0,0 0 1 0 0,0-1-1 0 0,1 1 0 0 0,0-1 1 0 0,0 0-1 0 0,0 0 1 0 0,0 0-1 0 0,1-1 0 0 0,0 1 1 0 0,0-1-1 0 0,0 0 0 0 0,1 0 1 0 0,-1 0-1 0 0,1 0 1 0 0,0-1-1 0 0,0 0 0 0 0,0 0 1 0 0,2 1-27 0 0,5-1 152 0 0,1 0 1 0 0,-1-1-1 0 0,1 0 1 0 0,-1-1 0 0 0,1-1-1 0 0,0 0 1 0 0,-1 0-1 0 0,1-1 1 0 0,-1-1-1 0 0,1 0 1 0 0,-1-1-1 0 0,0 0 1 0 0,0-1 0 0 0,0 0-1 0 0,0-1 1 0 0,0 0-1 0 0,-1-1 1 0 0,0-1-1 0 0,-1 1 1 0 0,1-2 0 0 0,-1 1-1 0 0,0-1 1 0 0,-1-1-1 0 0,0 0 1 0 0,-1 0-1 0 0,1-1 1 0 0,-2 0-1 0 0,1 0 1 0 0,-2-1 0 0 0,1 0-1 0 0,-1 0 1 0 0,-1-1-1 0 0,2-6-152 0 0,-4 11-5 0 0,0 1 0 0 0,-1-1 0 0 0,0 0 0 0 0,-1 0 1 0 0,1 0-1 0 0,-1 0 0 0 0,-1 0 0 0 0,1 0 0 0 0,-1 0 0 0 0,-1 0 0 0 0,1-1 0 0 0,-1 1 0 0 0,0 0 0 0 0,-1 0 0 0 0,1 0 0 0 0,-2 1 0 0 0,1-1 0 0 0,-1 0 1 0 0,0 1-1 0 0,0 0 0 0 0,0-1 0 0 0,-1 1 0 0 0,0 0 5 0 0,-4 0-339 0 0,1-1-1 0 0,-1 1 1 0 0,0 1 0 0 0,0-1-1 0 0,-1 1 1 0 0,0 1 0 0 0,0 0-1 0 0,0 0 1 0 0,0 0 0 0 0,0 1 0 0 0,-1 1-1 0 0,1 0 1 0 0,-1 0 0 0 0,0 1-1 0 0,0 0 1 0 0,0 0 0 0 0,1 1-1 0 0,-1 1 1 0 0,-7 0 339 0 0,-23 14-4396 0 0,18 2-2488 0 0,13-9 411 0 0</inkml:trace>
  <inkml:trace contextRef="#ctx0" brushRef="#br0" timeOffset="36472.149">1357 2496 11314 0 0,'0'0'1349'0'0,"0"0"-256"0"0,0 0 37 0 0,0 0 175 0 0,0 0 98 0 0,0 0-93 0 0,0 0-231 0 0,0 0-234 0 0,0 0-231 0 0,0 0-195 0 0,11-32-121 0 0,34-97-111 0 0,0 43 36 0 0,-30 67-183 0 0,80-87-146 0 0,-95 162-1791 0 0,-2-46 1912 0 0,0-5-10 0 0,1 0-1 0 0,-1 0 1 0 0,1 0 0 0 0,0 0 0 0 0,0 0 0 0 0,1 0 0 0 0,0 0 0 0 0,-1 0 0 0 0,2 1 0 0 0,-1-1 0 0 0,1 0-1 0 0,0 0 1 0 0,0 0 0 0 0,0 0 0 0 0,0 0 0 0 0,1 0 0 0 0,0 0 0 0 0,0 0 0 0 0,2 1-5 0 0,-2-2 78 0 0,1-1 1 0 0,0 0-1 0 0,1 0 1 0 0,-1 0-1 0 0,0-1 0 0 0,1 1 1 0 0,-1-1-1 0 0,1 0 1 0 0,0 0-1 0 0,0 0 1 0 0,0 0-1 0 0,0-1 0 0 0,0 0 1 0 0,0 0-1 0 0,0 0 1 0 0,1 0-1 0 0,-1 0 1 0 0,0-1-1 0 0,1 0 1 0 0,-1 0-1 0 0,0 0 0 0 0,0 0 1 0 0,1-1-1 0 0,-1 0 1 0 0,0 0-1 0 0,0 0 1 0 0,0 0-1 0 0,0-1 1 0 0,0 1-1 0 0,0-1 0 0 0,0 0 1 0 0,0 0-1 0 0,2-2-78 0 0,108-69 2031 0 0,-85 53-1846 0 0,-20 15-135 0 0,-1 0 0 0 0,0 0 0 0 0,-1-1 0 0 0,1 0 0 0 0,-1-1 0 0 0,0 1 1 0 0,-1-1-1 0 0,0-1 0 0 0,0 1 0 0 0,1-3-50 0 0,-1-44-1103 0 0,-18 23-3791 0 0,8 24-1006 0 0,2 3-5661 0 0</inkml:trace>
  <inkml:trace contextRef="#ctx0" brushRef="#br0" timeOffset="40860.422">2031 2079 4681 0 0,'0'0'1360'0'0,"0"0"37"0"0,0 0 198 0 0,0 0 257 0 0,0 0 23 0 0,0 0-225 0 0,0 0-319 0 0,0 0-279 0 0,0 0-211 0 0,0 0-164 0 0,0 0-171 0 0,18-4-144 0 0,116-25 333 0 0,124-22-102 0 0,-146 25-2466 0 0,-1 5-3616 0 0,-71 16-181 0 0,-14 2-1765 0 0</inkml:trace>
  <inkml:trace contextRef="#ctx0" brushRef="#br0" timeOffset="42328.071">3100 2098 6041 0 0,'0'0'1269'0'0,"0"0"38"0"0,0 0 133 0 0,0 0 168 0 0,0 0-32 0 0,0 0-199 0 0,0 0-326 0 0,0 0-343 0 0,-31 5-221 0 0,-98 20-129 0 0,66 3 49 0 0,54-19-327 0 0,-3-1-19 0 0,1 1 1 0 0,0 1-1 0 0,1 0 0 0 0,0 0 0 0 0,1 1 1 0 0,0 1-1 0 0,0-1 0 0 0,1 1 1 0 0,1 1-1 0 0,0-1 0 0 0,0 1 0 0 0,2 0 1 0 0,-1 1-1 0 0,2 0 0 0 0,0-1 0 0 0,0 2 1 0 0,2-1-1 0 0,-1 2-61 0 0,3-12 10 0 0,-1-1-1 0 0,1 1 1 0 0,0 0 0 0 0,0-1 0 0 0,0 1-1 0 0,1 0 1 0 0,-1-1 0 0 0,1 1 0 0 0,0 0-1 0 0,0-1 1 0 0,0 1 0 0 0,0-1 0 0 0,1 1-1 0 0,0-1 1 0 0,-1 0 0 0 0,1 0 0 0 0,0 0-1 0 0,1 0 1 0 0,-1 0 0 0 0,0 0 0 0 0,1 0-1 0 0,0-1 1 0 0,-1 1 0 0 0,1-1 0 0 0,0 0-1 0 0,0 0 1 0 0,1 0 0 0 0,-1 0-1 0 0,0 0 1 0 0,1-1 0 0 0,-1 1 0 0 0,1-1-1 0 0,2 0-9 0 0,3 1 124 0 0,-1 0 0 0 0,1-1 0 0 0,0 0-1 0 0,0-1 1 0 0,0 0 0 0 0,0-1 0 0 0,0 0 0 0 0,-1 0-1 0 0,1 0 1 0 0,0-1 0 0 0,-1-1 0 0 0,1 0-1 0 0,-1 0 1 0 0,0 0 0 0 0,0-1 0 0 0,0 0-1 0 0,0-1 1 0 0,5-4-124 0 0,123-109 1360 0 0,57-84-865 0 0,-193 203-525 0 0,0-1 1 0 0,0 0-1 0 0,0 0 1 0 0,0 1-1 0 0,0-1 1 0 0,0 0-1 0 0,0 0 1 0 0,1 1-1 0 0,-1-1 1 0 0,0 0-1 0 0,0 0 1 0 0,0 1-1 0 0,0-1 1 0 0,1 0-1 0 0,-1 0 1 0 0,0 0-1 0 0,0 1 1 0 0,0-1-1 0 0,1 0 1 0 0,-1 0-1 0 0,0 0 1 0 0,0 0-1 0 0,1 0 1 0 0,-1 1-1 0 0,0-1 1 0 0,0 0-1 0 0,1 0 1 0 0,-1 0-1 0 0,0 0 1 0 0,0 0-1 0 0,1 0 1 0 0,-1 0-1 0 0,0 0 1 0 0,1 0-1 0 0,-1 0 1 0 0,0 0-1 0 0,0 0 1 0 0,1 0-1 0 0,-1 0 1 0 0,0 0-1 0 0,0-1 1 0 0,1 1-1 0 0,-1 0 1 0 0,0 0-1 0 0,0 0 1 0 0,1 0-1 0 0,-1 0 1 0 0,0-1-1 0 0,0 1 30 0 0,0 11 96 0 0,-8 176-277 0 0,9-181 205 0 0,0-1 1 0 0,1 1-1 0 0,-1-1 1 0 0,1 0-1 0 0,0 0 1 0 0,1 0-1 0 0,-1 0 0 0 0,1 0 1 0 0,0 0-1 0 0,0-1 1 0 0,1 1-1 0 0,-1-1 1 0 0,1 0-1 0 0,0 0 1 0 0,0 0-1 0 0,1-1 1 0 0,-1 1-1 0 0,1-1 1 0 0,-1 0-1 0 0,1 0 1 0 0,0-1-1 0 0,0 0 1 0 0,0 0-1 0 0,1 0 1 0 0,-1 0-1 0 0,0-1 1 0 0,1 1-1 0 0,-1-1 1 0 0,1-1-1 0 0,-1 1 1 0 0,1-1-1 0 0,-1 0 1 0 0,1 0-1 0 0,0-1 0 0 0,-1 0 1 0 0,1 0-1 0 0,-1 0 1 0 0,0 0-1 0 0,1-1 1 0 0,-1 0-1 0 0,0 0 1 0 0,3-2-25 0 0,10-11 158 0 0,-1 0 0 0 0,-1-1 0 0 0,0-1-1 0 0,-1-1 1 0 0,-1 0 0 0 0,5-9-158 0 0,37-46 141 0 0,124-95 12 0 0,-173 162-180 0 0,0 1 0 0 0,1 0 0 0 0,0 0 0 0 0,-1 0 0 0 0,2 1 0 0 0,-1 0 0 0 0,0 1 0 0 0,1 0-1 0 0,-1 0 1 0 0,1 1 0 0 0,0 0 0 0 0,5 0 27 0 0,-4 57-368 0 0,-10-54 408 0 0,0 1 0 0 0,0-1 0 0 0,0 0 0 0 0,0 0 0 0 0,-1 1 0 0 0,1-1 0 0 0,0 0 0 0 0,-1 0 0 0 0,1 1 0 0 0,0-1 0 0 0,-1 0 0 0 0,1 0 0 0 0,-1 0 0 0 0,0 0 0 0 0,1 0 0 0 0,-1 0 0 0 0,0 0 0 0 0,0 0 0 0 0,0 0 0 0 0,0 0 0 0 0,0 0 0 0 0,0 0-1 0 0,0-1 1 0 0,0 1 0 0 0,0 0 0 0 0,0-1 0 0 0,0 1 0 0 0,0-1 0 0 0,0 1 0 0 0,-1-1 0 0 0,1 1 0 0 0,0-1 0 0 0,0 0 0 0 0,0 0 0 0 0,-1 0 0 0 0,1 0 0 0 0,0 0 0 0 0,0 0 0 0 0,-1 0 0 0 0,1 0 0 0 0,0 0 0 0 0,-1 0 0 0 0,1-1 0 0 0,0 1 0 0 0,-1 0-40 0 0,-59-19 75 0 0,54 19-113 0 0,0 0-1 0 0,0 0 1 0 0,0 0 0 0 0,0 1 0 0 0,0 0 0 0 0,0 1 0 0 0,0-1 0 0 0,1 1 0 0 0,-1 1-1 0 0,1-1 1 0 0,-1 1 0 0 0,1 0 0 0 0,0 1 0 0 0,0-1 0 0 0,0 1 0 0 0,1 1 0 0 0,-1-1-1 0 0,1 1 1 0 0,0-1 0 0 0,0 2 0 0 0,1-1 0 0 0,-3 4 38 0 0,3-2-12 0 0,0 1 0 0 0,1 0 1 0 0,0-1-1 0 0,0 1 0 0 0,1 0 0 0 0,0 1 1 0 0,0-1-1 0 0,1 0 0 0 0,0 0 0 0 0,0 1 1 0 0,1-1-1 0 0,0 0 0 0 0,1 1 0 0 0,0-1 1 0 0,0 0-1 0 0,1 3 12 0 0,3-1 4 0 0,1-1 1 0 0,0 0 0 0 0,0 0-1 0 0,1 0 1 0 0,0 0 0 0 0,0-1-1 0 0,1-1 1 0 0,0 1-1 0 0,0-1 1 0 0,1 0 0 0 0,0-1-1 0 0,0 0 1 0 0,1-1-1 0 0,0 0 1 0 0,0 0 0 0 0,0-1-1 0 0,0 0 1 0 0,0-1 0 0 0,1 0-1 0 0,0 0 1 0 0,0-1-1 0 0,-1-1 1 0 0,1 0 0 0 0,0-1-1 0 0,0 0 1 0 0,9-1-5 0 0,9-3 85 0 0,1-1 1 0 0,-1-1 0 0 0,0-2-1 0 0,-1-1 1 0 0,0-1-1 0 0,0-2 1 0 0,-1 0-1 0 0,-1-2 1 0 0,0-1-1 0 0,-1-1 1 0 0,-1-1 0 0 0,0-1-1 0 0,19-20-85 0 0,4 0 15 0 0,-2-2 1 0 0,-2-1-1 0 0,-2-3 0 0 0,-2-1 0 0 0,-2-3 1 0 0,-1 0-1 0 0,5-15-15 0 0,-32 47-80 0 0,0-1-1 0 0,0 0 1 0 0,-2 0 0 0 0,0 0 0 0 0,-1-1-1 0 0,-1 0 1 0 0,-1-1 0 0 0,0 1 0 0 0,-1 0 0 0 0,-1-1-1 0 0,-1 0 1 0 0,-1 0 0 0 0,-1-15 80 0 0,0 32-5 0 0,1 0 0 0 0,0 1 0 0 0,-1-1 0 0 0,1 0-1 0 0,-1 0 1 0 0,0 0 0 0 0,1 0 0 0 0,-1 0 0 0 0,0 0 0 0 0,0 1 0 0 0,-1-1 0 0 0,1 0 0 0 0,0 1 0 0 0,0-1 0 0 0,-1 1 0 0 0,1-1-1 0 0,-1 1 1 0 0,1 0 0 0 0,-1 0 0 0 0,0 0 0 0 0,1-1 0 0 0,-1 2 0 0 0,0-1 0 0 0,0 0 0 0 0,0 0 0 0 0,0 0 0 0 0,1 1 0 0 0,-1-1 0 0 0,0 1-1 0 0,0 0 1 0 0,0-1 0 0 0,0 1 0 0 0,0 0 0 0 0,0 0 0 0 0,0 0 0 0 0,0 1 0 0 0,-2-1 5 0 0,-70 30-224 0 0,61-14 245 0 0,1 1 0 0 0,0 0 1 0 0,2 1-1 0 0,0 0 0 0 0,1 0 1 0 0,1 1-1 0 0,0 0 1 0 0,2 0-1 0 0,0 1 0 0 0,1 0 1 0 0,1 0-1 0 0,1 0 0 0 0,1 1 1 0 0,1-1-1 0 0,0 1 0 0 0,3 11-21 0 0,-2 9 60 0 0,1-1 0 0 0,3 1 0 0 0,1-1 0 0 0,8 29-60 0 0,-4-15 20 0 0,-3 1-1 0 0,-2-1 1 0 0,-3 51-20 0 0,-12-49-55 0 0,10-107-9487 0 0,1 22 426 0 0,0 18 3197 0 0</inkml:trace>
  <inkml:trace contextRef="#ctx0" brushRef="#br0" timeOffset="42594.017">4225 1825 9250 0 0,'0'0'2501'0'0,"0"0"-381"0"0,0 0-297 0 0,0 0-261 0 0,0 0-383 0 0,0 0-417 0 0,0 0-296 0 0,0 0-57 0 0,0 0 93 0 0,0 0 109 0 0,0 0 82 0 0,0 0-56 0 0,0 0-98 0 0,30 8-84 0 0,97 24-56 0 0,-6-24 249 0 0,-3-7-622 0 0,125-2 87 0 0,-85-13-9553 0 0,-138 10-374 0 0</inkml:trace>
  <inkml:trace contextRef="#ctx0" brushRef="#br0" timeOffset="46229.49">5655 2138 3537 0 0,'0'0'1923'0'0,"0"0"-476"0"0,0 0-119 0 0,0 0 118 0 0,0 0 102 0 0,0 0-65 0 0,0 0-187 0 0,0 0-205 0 0,0 0-195 0 0,0 0-185 0 0,0 0-160 0 0,-3 8-148 0 0,-18 88 958 0 0,22-87-1292 0 0,0 0-1 0 0,0 0 0 0 0,1 0 0 0 0,0 0 1 0 0,1 0-1 0 0,-1-1 0 0 0,2 1 0 0 0,-1-1 1 0 0,1 0-1 0 0,1 0 0 0 0,-1 0 0 0 0,1-1 1 0 0,1 1-1 0 0,-1-1 0 0 0,1 0 1 0 0,0-1-1 0 0,1 1 0 0 0,0-1 0 0 0,0-1 1 0 0,5 4-69 0 0,-7-5 51 0 0,1 0 1 0 0,-1-1 0 0 0,1 0-1 0 0,0 0 1 0 0,0 0 0 0 0,0-1-1 0 0,0 0 1 0 0,0 0 0 0 0,0-1-1 0 0,1 1 1 0 0,-1-2 0 0 0,1 1 0 0 0,-1 0-1 0 0,1-1 1 0 0,-1 0 0 0 0,1-1-1 0 0,-1 0 1 0 0,0 0 0 0 0,1 0-1 0 0,-1 0 1 0 0,0-1 0 0 0,0 0 0 0 0,0-1-1 0 0,0 1 1 0 0,0-1 0 0 0,0 0-1 0 0,-1-1 1 0 0,6-3-52 0 0,17-17 247 0 0,-1-2 1 0 0,-1-1-1 0 0,-1-1 0 0 0,-1-1 0 0 0,12-20-247 0 0,-19 23 28 0 0,-17 25-109 0 0,0 1-116 0 0,0 13-953 0 0,1 125 783 0 0,1-134 393 0 0,0 0-1 0 0,0 0 0 0 0,0 0 1 0 0,1-1-1 0 0,-1 1 0 0 0,1-1 1 0 0,0 0-1 0 0,0 0 0 0 0,0 0 1 0 0,0 0-1 0 0,1 0 0 0 0,-1-1 1 0 0,1 1-1 0 0,0-1 0 0 0,-1 0 1 0 0,1 0-1 0 0,0 0 0 0 0,0-1 1 0 0,1 1-1 0 0,-1-1 0 0 0,0 0 1 0 0,0 0-1 0 0,1-1 0 0 0,-1 1 1 0 0,0-1-1 0 0,1 0 0 0 0,-1 0 1 0 0,0 0-1 0 0,1-1 0 0 0,-1 0 1 0 0,0 1-1 0 0,0-2 0 0 0,1 1 1 0 0,-1 0-1 0 0,0-1 0 0 0,0 0 1 0 0,0 0-1 0 0,-1 0 0 0 0,1 0 1 0 0,2-2-26 0 0,10-6 189 0 0,-1-1 1 0 0,0-1-1 0 0,-1 0 1 0 0,0-1 0 0 0,-1 0-1 0 0,0-1 1 0 0,-1-1-1 0 0,-1 0 1 0 0,0 0-1 0 0,-1-1 1 0 0,-1-1-1 0 0,-1 1 1 0 0,0-2-1 0 0,-1 1 1 0 0,4-15-190 0 0,-16 8-1608 0 0,-1 23-3719 0 0,-4 4-5623 0 0,8 0 3675 0 0</inkml:trace>
  <inkml:trace contextRef="#ctx0" brushRef="#br0" timeOffset="46474.064">6823 2157 15491 0 0,'0'0'975'0'0,"0"0"-387"0"0,0 0-64 0 0,0 0 101 0 0,0 0 24 0 0,0 0-121 0 0,0 0-177 0 0,0 0-154 0 0,0 0-109 0 0,0 0-40 0 0,0 0-30 0 0,0 0-62 0 0,0 0-95 0 0,-3 30-157 0 0,-5 94-258 0 0,7-105-300 0 0,-1 3 141 0 0,3-21-2451 0 0,-1 5-3495 0 0,0-6-1000 0 0</inkml:trace>
  <inkml:trace contextRef="#ctx0" brushRef="#br0" timeOffset="46727.083">6692 1774 17452 0 0,'0'0'464'0'0,"0"0"-248"0"0,0 0-208 0 0,0 0-232 0 0,0 0-408 0 0,0 0-729 0 0,0 0-575 0 0,0 0-160 0 0,0 0-593 0 0,0 0-1376 0 0,0 0-1072 0 0</inkml:trace>
  <inkml:trace contextRef="#ctx0" brushRef="#br0" timeOffset="46958.073">7240 1520 10898 0 0,'0'0'879'0'0,"0"0"-405"0"0,0 0 0 0 0,0 0 223 0 0,0 0 192 0 0,0 0 83 0 0,0 0-8 0 0,0 0-110 0 0,0 0-170 0 0,0 0-158 0 0,0 0-130 0 0,0 0-102 0 0,0 0-64 0 0,1 35-36 0 0,2 113-23 0 0,6 140 335 0 0,-8-237-462 0 0,0 6-16 0 0,-3-1-1 0 0,-1 0 0 0 0,-10 40-27 0 0,-15 37-198 0 0,24-181-16003 0 0,4 37 12372 0 0</inkml:trace>
  <inkml:trace contextRef="#ctx0" brushRef="#br0" timeOffset="47212.917">7014 1991 8138 0 0,'0'0'1140'0'0,"0"0"24"0"0,0 0 171 0 0,0 0 79 0 0,0 0-105 0 0,0 0-202 0 0,0 0-174 0 0,33-13-157 0 0,106-40-183 0 0,-15 12 271 0 0,-98 33-1462 0 0,97-41 1115 0 0,-86 26-4164 0 0,-7-7-4610 0 0,-23 23 1469 0 0</inkml:trace>
  <inkml:trace contextRef="#ctx0" brushRef="#br0" timeOffset="47594.047">7623 1575 3921 0 0,'0'0'1328'0'0,"0"0"398"0"0,0 0 408 0 0,0 0 119 0 0,0 0-181 0 0,-2 33-388 0 0,-11 106-381 0 0,-5 17 844 0 0,0 238-904 0 0,17-394-1235 0 0,1 1-1 0 0,0 0 1 0 0,0 0 0 0 0,-1 0 0 0 0,1-1-1 0 0,0 1 1 0 0,0 0 0 0 0,0 0 0 0 0,0 0-1 0 0,0 0 1 0 0,0 0 0 0 0,0-1 0 0 0,0 1-1 0 0,0 0 1 0 0,1 0 0 0 0,-1 0 0 0 0,0-1-1 0 0,0 1 1 0 0,1 0 0 0 0,-1 0 0 0 0,1-1-1 0 0,-1 1 1 0 0,0 0 0 0 0,1 0 0 0 0,-1-1-1 0 0,1 1 1 0 0,0-1 0 0 0,-1 1 0 0 0,1 0-1 0 0,0-1 1 0 0,-1 1 0 0 0,1-1 0 0 0,0 1-1 0 0,-1-1 1 0 0,1 0 0 0 0,0 1 0 0 0,0-1-1 0 0,-1 0 1 0 0,1 0 0 0 0,0 1 0 0 0,0-1-1 0 0,0 0 1 0 0,0 0 0 0 0,-1 0 0 0 0,1 0-1 0 0,0 0 1 0 0,0 0 0 0 0,0 0 0 0 0,0 0-1 0 0,-1 0 1 0 0,1-1 0 0 0,0 1 0 0 0,0 0-1 0 0,0 0 1 0 0,0-1-8 0 0,38-29 946 0 0,175-197 651 0 0,-213 228-1599 0 0,0-1 0 0 0,0 0 0 0 0,0 1 1 0 0,1-1-1 0 0,-1 1 0 0 0,0 0 0 0 0,0-1 1 0 0,0 1-1 0 0,-1 0 0 0 0,1-1 0 0 0,0 1 1 0 0,0 0-1 0 0,0 0 0 0 0,0 0 0 0 0,-1 0 1 0 0,1 0-1 0 0,0 0 0 0 0,-1 0 1 0 0,1 0-1 0 0,-1 0 0 0 0,1 0 0 0 0,-1 0 1 0 0,0 0-1 0 0,1 0 0 0 0,-1 0 0 0 0,0 0 1 0 0,0 1-1 0 0,0-1 0 0 0,0 0 0 0 0,0 0 1 0 0,0 0-1 0 0,0 0 0 0 0,0 1 0 0 0,0-1 1 0 0,0 0-1 0 0,-1 0 0 0 0,1 0 0 0 0,0 0 1 0 0,-1 0-1 0 0,1 0 0 0 0,-1 0 1 0 0,1 1-1 0 0,-1-1 0 0 0,0-1 0 0 0,0 2 2 0 0,0 6 72 0 0,2 124 204 0 0,0-127-294 0 0,0-1 0 0 0,0 1 0 0 0,0 0 0 0 0,0-1 0 0 0,1 1 0 0 0,0-1 0 0 0,0 1 1 0 0,0-1-1 0 0,1 0 0 0 0,-1 0 0 0 0,1 0 0 0 0,0 0 0 0 0,0 0 0 0 0,0-1 0 0 0,3 2 18 0 0,40 14-3935 0 0,-32-19-256 0 0,-1 0-3866 0 0,-7 0 1460 0 0</inkml:trace>
  <inkml:trace contextRef="#ctx0" brushRef="#br0" timeOffset="48575.056">8474 2370 0 0 0,'0'0'863'0'0,"0"0"218"0"0,0 0 374 0 0,0 0 408 0 0,0 0 171 0 0,0 0-113 0 0,0 0-224 0 0,0 0-195 0 0,0 0-164 0 0,0 0-154 0 0,34-14-152 0 0,106-45-152 0 0,-39-2 796 0 0,-87 47-1357 0 0,14-10-14 0 0,-1-1 0 0 0,-2-2-1 0 0,0 0 1 0 0,-2-1 0 0 0,-1-2-1 0 0,-2 0 1 0 0,-1-1 0 0 0,-1-1-1 0 0,5-15-304 0 0,-20 38 18 0 0,0 0 1 0 0,0-1-1 0 0,-1 1 0 0 0,0-1 0 0 0,-1 1 0 0 0,0-1 0 0 0,0 0 0 0 0,-1 0 1 0 0,-1 1-1 0 0,0-6-18 0 0,-1 13-65 0 0,1-1 1 0 0,-1 1-1 0 0,0 0 1 0 0,0 1 0 0 0,0-1-1 0 0,0 0 1 0 0,0 1-1 0 0,0-1 1 0 0,-1 1 0 0 0,1-1-1 0 0,0 1 1 0 0,-1 0-1 0 0,1 0 1 0 0,-1 0 0 0 0,1 0-1 0 0,-1 1 1 0 0,0-1-1 0 0,1 1 1 0 0,-1 0 0 0 0,0-1-1 0 0,1 1 1 0 0,-1 0-1 0 0,0 1 1 0 0,1-1 0 0 0,-1 0-1 0 0,0 1 1 0 0,1-1-1 0 0,-1 1 1 0 0,1 0 0 0 0,-1 0-1 0 0,1 0 1 0 0,-1 0-1 0 0,1 0 1 0 0,0 1 0 0 0,-1-1-1 0 0,1 1 1 0 0,0 0-1 0 0,0-1 1 0 0,0 1-1 0 0,0 0 1 0 0,-1 2 64 0 0,-4 2-32 0 0,-1 1 0 0 0,2 1 0 0 0,-1 0 0 0 0,1 0 0 0 0,0 0 0 0 0,0 0 0 0 0,1 1 1 0 0,0 0-1 0 0,1 0 0 0 0,0 0 0 0 0,0 1 0 0 0,1-1 0 0 0,0 1 0 0 0,1 0 0 0 0,0 0 0 0 0,1 0 0 0 0,0 0 0 0 0,0 0 0 0 0,1 0 0 0 0,0 0 0 0 0,1 1 0 0 0,1 1 32 0 0,1-5 18 0 0,1-1 0 0 0,0 1-1 0 0,1-1 1 0 0,0 0-1 0 0,0 0 1 0 0,0-1 0 0 0,0 0-1 0 0,1 0 1 0 0,0 0-1 0 0,0-1 1 0 0,0 1 0 0 0,1-1-1 0 0,-1-1 1 0 0,1 1 0 0 0,0-1-1 0 0,0-1 1 0 0,0 1-1 0 0,1-1 1 0 0,-1 0-18 0 0,19 4 113 0 0,-1-1 1 0 0,1-1-1 0 0,0-1 0 0 0,0-1 1 0 0,0-1-1 0 0,0-2 1 0 0,7-1-114 0 0,107-30 504 0 0,-162 77 434 0 0,-51 104-401 0 0,69-68-1546 0 0,15-71-1569 0 0,6-9-5600 0 0,-16-1 7444 0 0,3 0-8300 0 0</inkml:trace>
  <inkml:trace contextRef="#ctx0" brushRef="#br0" timeOffset="48878.302">9639 1917 8970 0 0,'0'0'1220'0'0,"0"0"-233"0"0,0 0-28 0 0,0 0 0 0 0,0 0-138 0 0,0 0-183 0 0,-18 33-183 0 0,-55 101-121 0 0,53-71 75 0 0,21-54-302 0 0,0-4 11 0 0,1 0 0 0 0,-1 0 1 0 0,1 0-1 0 0,0 0 0 0 0,1-1 0 0 0,-1 1 0 0 0,1-1 0 0 0,0 1 0 0 0,0-1 0 0 0,0 0 0 0 0,1 0 0 0 0,-1-1 0 0 0,1 1 0 0 0,0-1 0 0 0,0 1 0 0 0,0-1 0 0 0,1 0 0 0 0,-1-1 0 0 0,1 1 1 0 0,0-1-1 0 0,-1 0 0 0 0,1 0 0 0 0,0 0 0 0 0,0-1 0 0 0,0 0 0 0 0,0 0 0 0 0,0 0 0 0 0,1-1 0 0 0,-1 1 0 0 0,0-1 0 0 0,0 0 0 0 0,0-1 0 0 0,1 1 0 0 0,-1-1 0 0 0,0 0 0 0 0,0 0 0 0 0,0-1 1 0 0,0 0-1 0 0,0 0 0 0 0,-1 0 0 0 0,1 0 0 0 0,4-3-118 0 0,2-1 93 0 0,0 1 0 0 0,-1-2 0 0 0,1 0 0 0 0,-1 0 0 0 0,-1-1 0 0 0,1 0 0 0 0,-1 0 0 0 0,-1-1 0 0 0,1 0 0 0 0,-2-1 0 0 0,1 0 0 0 0,-1 0 0 0 0,-1-1 0 0 0,0 0 0 0 0,0 0 0 0 0,-1 0 0 0 0,-1 0 0 0 0,0-1 0 0 0,0 0 0 0 0,-1 0 0 0 0,-1 0 0 0 0,0 0 0 0 0,0-1 0 0 0,-1-4-93 0 0,-1 14-112 0 0,0 1 0 0 0,-1-1 0 0 0,1 1 0 0 0,0-1 0 0 0,-1 1 0 0 0,1 0 0 0 0,-1-1 0 0 0,0 1 0 0 0,0 0 0 0 0,0-1 0 0 0,0 1 0 0 0,0 0 0 0 0,-1 0 0 0 0,1 0 0 0 0,-1 0 0 0 0,1 0 0 0 0,-1 0 0 0 0,0 0 0 0 0,1 1 0 0 0,-1-1 0 0 0,0 0 0 0 0,0 1 0 0 0,0 0 0 0 0,-1-1 0 0 0,1 1 0 0 0,0 0 0 0 0,0 0 0 0 0,-1 0 0 0 0,1 1 0 0 0,0-1 0 0 0,-1 0 0 0 0,-1 1 112 0 0,-52-6-9816 0 0,40 6 166 0 0</inkml:trace>
  <inkml:trace contextRef="#ctx0" brushRef="#br0" timeOffset="49199.803">10040 2028 10634 0 0,'0'0'2106'0'0,"0"0"-542"0"0,0 0-277 0 0,0 0-141 0 0,0 0-303 0 0,0 0-316 0 0,0 0-203 0 0,0 0-95 0 0,0 0-52 0 0,0 0-41 0 0,0 0-45 0 0,0 0-58 0 0,0 0-22 0 0,0 24-7 0 0,0 76-11 0 0,0-98 9 0 0,0 0-1 0 0,-1-1 0 0 0,1 1 1 0 0,0 0-1 0 0,0 0 0 0 0,0-1 0 0 0,0 1 1 0 0,0 0-1 0 0,0-1 0 0 0,0 1 1 0 0,1 0-1 0 0,-1-1 0 0 0,1 1 1 0 0,-1-1-1 0 0,1 1 0 0 0,0 0 0 0 0,-1-1 1 0 0,1 1-1 0 0,0-1 0 0 0,0 0 1 0 0,0 1-1 0 0,0-1 0 0 0,0 0 0 0 0,1 1 1 0 0,-1-1-1 0 0,0 0 0 0 0,0 0 1 0 0,1 0-1 0 0,0 0-1 0 0,3 2 21 0 0,-1 0 86 0 0,1 0-1 0 0,0-1 1 0 0,0 1-1 0 0,0-1 1 0 0,1 0-1 0 0,-1 0 1 0 0,1-1 0 0 0,-1 0-1 0 0,1 0 1 0 0,-1 0-1 0 0,1 0 1 0 0,-1-1-1 0 0,1 0 1 0 0,0 0 0 0 0,-1-1-1 0 0,1 0 1 0 0,-1 0-1 0 0,1 0 1 0 0,-1 0-1 0 0,1-1 1 0 0,-1 0 0 0 0,0 0-1 0 0,3-2-106 0 0,5-2 271 0 0,0 0 0 0 0,-1-1 0 0 0,1-1 0 0 0,-2 0 1 0 0,1-1-1 0 0,-1 0 0 0 0,-1-1 0 0 0,6-6-271 0 0,-6 5 61 0 0,-1-1 1 0 0,0 0 0 0 0,0-1-1 0 0,-1 1 1 0 0,-1-2 0 0 0,0 1-1 0 0,-1-1 1 0 0,-1 0 0 0 0,0 0-1 0 0,0 0 1 0 0,-1-6-62 0 0,3-19-4619 0 0,-5-2-4747 0 0,-2 37-1111 0 0</inkml:trace>
  <inkml:trace contextRef="#ctx0" brushRef="#br0" timeOffset="50164.259">10838 1947 9194 0 0,'0'0'3721'0'0,"0"0"-1723"0"0,0 0-533 0 0,0 0-61 0 0,0 0-167 0 0,0 0-277 0 0,0 0-281 0 0,0 0-215 0 0,0 0-163 0 0,0 0-122 0 0,0 0-75 0 0,0 0-61 0 0,-28-2-45 0 0,-85-3-12 0 0,49 20-23 0 0,55-8 22 0 0,0 0-69 0 0,-1 0 0 0 0,1 1 0 0 0,0 0 1 0 0,1 0-1 0 0,0 1 0 0 0,0 1 1 0 0,1-1-1 0 0,0 1 0 0 0,1 0 1 0 0,0 0-1 0 0,0 1 0 0 0,1 0 0 0 0,-3 10 84 0 0,7-19-17 0 0,0 0 1 0 0,0 0-1 0 0,1 0 0 0 0,-1 1 0 0 0,0-1 0 0 0,1 0 0 0 0,-1 0 0 0 0,1 1 0 0 0,0-1 0 0 0,-1 0 0 0 0,1 1 0 0 0,0-1 0 0 0,1 0 1 0 0,-1 1-1 0 0,0-1 0 0 0,1 0 0 0 0,-1 0 0 0 0,1 1 0 0 0,0-1 0 0 0,-1 0 0 0 0,1 0 0 0 0,0 0 0 0 0,1 0 0 0 0,-1 0 0 0 0,0 0 1 0 0,0 0-1 0 0,1 0 0 0 0,-1 0 0 0 0,1-1 0 0 0,0 1 0 0 0,-1 0 0 0 0,1-1 0 0 0,0 0 0 0 0,0 1 0 0 0,0-1 0 0 0,0 0 0 0 0,0 0 1 0 0,0 0-1 0 0,1 0 0 0 0,-1 0 0 0 0,0-1 0 0 0,0 1 0 0 0,1-1 0 0 0,-1 1 0 0 0,2-1 17 0 0,106-6 408 0 0,-41-17-29 0 0,-57 18-325 0 0,0 0 0 0 0,0 1 0 0 0,1 0 0 0 0,-1 1 0 0 0,1 0 1 0 0,0 1-1 0 0,0 0 0 0 0,0 1 0 0 0,0 1 0 0 0,0 0 0 0 0,0 0 0 0 0,1 2-54 0 0,-10 1 16 0 0,0 0-1 0 0,0 0 1 0 0,-1 1-1 0 0,1 0 0 0 0,-1-1 1 0 0,0 1-1 0 0,0 1 1 0 0,0-1-1 0 0,-1 0 1 0 0,1 0-1 0 0,-1 1 1 0 0,0 0-1 0 0,0-1 0 0 0,-1 1 1 0 0,1 0-1 0 0,-1 0 1 0 0,0 0-1 0 0,-1 0 1 0 0,1 0-1 0 0,-1 0 0 0 0,0 0 1 0 0,0 0-1 0 0,0 0 1 0 0,-1 0-1 0 0,0 0 1 0 0,0 2-16 0 0,1 0-2 0 0,-2 54-234 0 0,-3 0-1 0 0,-2 0 1 0 0,-3 0-1 0 0,-2-1 0 0 0,-6 10 237 0 0,14-54-101 0 0,0-1-1 0 0,-1 0 1 0 0,0 0 0 0 0,-1 0-1 0 0,-1 0 1 0 0,0-1-1 0 0,-1 0 1 0 0,-1-1-1 0 0,0 0 1 0 0,-1 0-1 0 0,0-1 1 0 0,-1 0 0 0 0,-1-1-1 0 0,-10 9 102 0 0,20-18-133 0 0,0 0-1 0 0,-1-1 1 0 0,1 1-1 0 0,0-1 1 0 0,-1 1-1 0 0,1-1 1 0 0,-1 0 0 0 0,0 0-1 0 0,1 0 1 0 0,-1 0-1 0 0,0-1 1 0 0,0 1-1 0 0,1-1 1 0 0,-1 1-1 0 0,0-1 1 0 0,0 0 0 0 0,0 0-1 0 0,0 0 1 0 0,0-1-1 0 0,1 1 1 0 0,-1-1-1 0 0,0 1 1 0 0,0-1-1 0 0,1 0 1 0 0,-1 0 0 0 0,0 0-1 0 0,1-1 1 0 0,-1 1-1 0 0,1 0 1 0 0,0-1-1 0 0,-1 0 1 0 0,1 1 0 0 0,0-1-1 0 0,-1-2 134 0 0,2-13-6 0 0,0 0-1 0 0,2 0 0 0 0,0-1 1 0 0,1 1-1 0 0,1 0 1 0 0,0 0-1 0 0,2 1 1 0 0,-1-1-1 0 0,2 1 0 0 0,0 0 1 0 0,2 0-1 0 0,-1 1 1 0 0,9-13 6 0 0,3-11 66 0 0,86-183 68 0 0,71-101-1088 0 0,-60 121-702 0 0,-105 182 1420 0 0,0-1 0 0 0,-2 0 1 0 0,0-1-1 0 0,-1 0 0 0 0,-2 0 0 0 0,0-1 0 0 0,-1 1 1 0 0,-1-1-1 0 0,-1-1 0 0 0,-1-6 236 0 0,-2 26 39 0 0,0 1 1 0 0,-1-1-1 0 0,1 1 0 0 0,-1 0 1 0 0,0-1-1 0 0,0 1 0 0 0,0 0 1 0 0,0 0-1 0 0,0 0 0 0 0,-1-1 1 0 0,1 1-1 0 0,-1 1 1 0 0,0-1-1 0 0,0 0 0 0 0,0 0 1 0 0,0 1-1 0 0,0-1 0 0 0,-1 1 1 0 0,1-1-1 0 0,-1 1 0 0 0,0 0 1 0 0,0 0-1 0 0,1 1 0 0 0,-1-1 1 0 0,0 0-1 0 0,-1 1 0 0 0,1 0 1 0 0,0-1-1 0 0,0 1 0 0 0,-1 1 1 0 0,1-1-1 0 0,0 0 0 0 0,-1 1 1 0 0,1 0-1 0 0,0 0 0 0 0,-1 0 1 0 0,1 0-1 0 0,-1 0 0 0 0,1 1 1 0 0,-3 0-40 0 0,-1 1-87 0 0,1 1-1 0 0,0 0 1 0 0,1 0 0 0 0,-1 1 0 0 0,1-1 0 0 0,-1 1 0 0 0,1 1 0 0 0,0-1 0 0 0,1 1-1 0 0,-1-1 1 0 0,1 1 0 0 0,0 1 0 0 0,0-1 0 0 0,0 0 0 0 0,1 1 0 0 0,0 0 0 0 0,0 0-1 0 0,-2 6 88 0 0,3-5 44 0 0,0 0-1 0 0,0 0 0 0 0,1 0 0 0 0,0 0 0 0 0,0 0 0 0 0,1 1 0 0 0,0-1 0 0 0,0 0 0 0 0,1 0 1 0 0,0 1-1 0 0,0-1 0 0 0,0 0 0 0 0,1 0 0 0 0,0 0 0 0 0,1 0 0 0 0,-1 0 0 0 0,2-1 1 0 0,-1 1-1 0 0,4 4-43 0 0,-1 3 367 0 0,3 10 648 0 0,-1 1 1 0 0,-1 1-1 0 0,-1-1 0 0 0,-2 1 0 0 0,0 0 0 0 0,-1 21-1015 0 0,11 62 1339 0 0,-14-105-1300 0 0,0 0-1 0 0,1 0 1 0 0,-1 0-1 0 0,1 0 1 0 0,0 0-1 0 0,0 0 1 0 0,0 0 0 0 0,1 0-1 0 0,-1-1 1 0 0,1 1-1 0 0,0 0 1 0 0,0-1 0 0 0,0 0-1 0 0,0 1 1 0 0,1-1-1 0 0,-1 0 1 0 0,1 0 0 0 0,0 0-1 0 0,0-1 1 0 0,0 1-1 0 0,0-1 1 0 0,0 1-1 0 0,1-1 1 0 0,-1 0 0 0 0,1 0-1 0 0,0-1 1 0 0,-1 1-1 0 0,1-1 1 0 0,0 0 0 0 0,0 0-1 0 0,0 0 1 0 0,1 0-39 0 0,11-4 169 0 0,0 0 0 0 0,0-2 0 0 0,0 1 0 0 0,-1-2-1 0 0,0 0 1 0 0,0-1 0 0 0,0-1 0 0 0,-1 0 0 0 0,0-1 0 0 0,-1 0 0 0 0,0-1 0 0 0,0 0 0 0 0,-1-2 0 0 0,-1 1 0 0 0,1-1-169 0 0,-3 4 72 0 0,36-33 220 0 0,-41 77 144 0 0,5 141-253 0 0,-8-175-206 0 0,-1 0 0 0 0,1 0 0 0 0,-1 0 0 0 0,1 0 0 0 0,0 0 1 0 0,0 0-1 0 0,0-1 0 0 0,0 1 0 0 0,0 0 0 0 0,0 0 1 0 0,0-1-1 0 0,1 1 0 0 0,-1 0 0 0 0,0-1 0 0 0,1 1 0 0 0,0-1 1 0 0,-1 0-1 0 0,1 0 0 0 0,0 1 0 0 0,0-1 0 0 0,-1 0 1 0 0,1 0-1 0 0,0-1 0 0 0,0 1 0 0 0,0 0 0 0 0,0-1 0 0 0,2 1 23 0 0,9-20-5576 0 0,-9 12-1079 0 0,0 0-3545 0 0</inkml:trace>
</inkml:ink>
</file>

<file path=ppt/ink/ink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3:05.2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1841 374 8770 0 0,'0'0'4411'0'0,"0"0"-2067"0"0,0 0-885 0 0,0 0-192 0 0,0 0-247 0 0,0 0-223 0 0,0 0-167 0 0,0 0-185 0 0,0 0-141 0 0,0 0-121 0 0,0 0-92 0 0,0 0-69 0 0,0 0-35 0 0,-22 5-34 0 0,-67 16-62 0 0,56 0-138 0 0,31-19 186 0 0,1 1 0 0 0,0-1-1 0 0,0 0 1 0 0,1 1-1 0 0,-1-1 1 0 0,0 1 0 0 0,1-1-1 0 0,0 1 1 0 0,-1-1 0 0 0,1 1-1 0 0,0 0 1 0 0,0-1 0 0 0,1 1-1 0 0,-1-1 1 0 0,0 1 0 0 0,1-1-1 0 0,-1 1 1 0 0,1-1 0 0 0,0 1-1 0 0,0-1 1 0 0,0 0-1 0 0,0 1 1 0 0,0-1 0 0 0,1 0-1 0 0,-1 0 1 0 0,1 0 0 0 0,-1 0-1 0 0,1 0 1 0 0,0 0 0 0 0,0 0-1 0 0,1 0 62 0 0,67 49-490 0 0,-64-47 466 0 0,56 48-160 0 0,-61-50 206 0 0,1-1-1 0 0,-1 1 1 0 0,0 0-1 0 0,0-1 1 0 0,0 1-1 0 0,-1 0 1 0 0,1 0-1 0 0,0 0 1 0 0,-1 0-1 0 0,1 0 1 0 0,-1 0-1 0 0,1-1 1 0 0,-1 1 0 0 0,0 0-1 0 0,0 0 1 0 0,0 0-1 0 0,0 0 1 0 0,0 0-1 0 0,-1 0 1 0 0,1 0-1 0 0,0 0 1 0 0,-1 0-1 0 0,0 0 1 0 0,1 0 0 0 0,-1 0-1 0 0,0 0 1 0 0,0-1-1 0 0,0 1 1 0 0,0 0-1 0 0,0-1 1 0 0,0 1-1 0 0,-1 0 1 0 0,1-1-1 0 0,-1 0 1 0 0,1 1-1 0 0,-1-1 1 0 0,1 0 0 0 0,-2 1-22 0 0,-5 5 9 0 0,-1-1 1 0 0,0 0-1 0 0,1-1 1 0 0,-2 0 0 0 0,1 0-1 0 0,-1-1 1 0 0,1-1-1 0 0,-1 1 1 0 0,0-1 0 0 0,0-1-1 0 0,-1 0 1 0 0,1 0 0 0 0,0-1-1 0 0,-1-1-9 0 0,-14-10-2932 0 0,16-5-6176 0 0,9 11 1468 0 0</inkml:trace>
  <inkml:trace contextRef="#ctx0" brushRef="#br0" timeOffset="285.568">2094 79 15619 0 0,'0'0'857'0'0,"0"0"-184"0"0,0 0-133 0 0,0 0-28 0 0,0 0 23 0 0,0 0 25 0 0,0 0 23 0 0,0 0 12 0 0,0 0-19 0 0,0 0-57 0 0,0 0-79 0 0,-2 37-100 0 0,-6 117-67 0 0,7 100 291 0 0,8-70-2149 0 0,-12-179-1091 0 0,-3-6-8034 0 0,6-2 2495 0 0</inkml:trace>
  <inkml:trace contextRef="#ctx0" brushRef="#br0" timeOffset="569.584">2359 278 8858 0 0,'0'0'1594'0'0,"0"0"-538"0"0,0 0 28 0 0,0 0 176 0 0,0 0-30 0 0,0 0-207 0 0,0 0-198 0 0,0 0-111 0 0,0 0-54 0 0,0 0-43 0 0,0 0-95 0 0,0 0-117 0 0,0 0-142 0 0,-29 31-91 0 0,-88 92-60 0 0,88-88-43 0 0,31-32-21 0 0,0 1-1 0 0,0 0 0 0 0,1 0 1 0 0,0-1-1 0 0,-1 0 0 0 0,1 1 1 0 0,0-1-1 0 0,1 0 1 0 0,-1 0-1 0 0,0-1 0 0 0,1 1 1 0 0,0-1-1 0 0,-1 0 0 0 0,1 1 1 0 0,0-2-1 0 0,0 1 0 0 0,0 0 1 0 0,4 0-48 0 0,2 3 81 0 0,52 44 241 0 0,-52-17-5716 0 0,-7-28-3034 0 0,-2-1 530 0 0</inkml:trace>
  <inkml:trace contextRef="#ctx0" brushRef="#br0" timeOffset="-648.287">754 621 0 0 0,'0'0'1059'0'0,"0"0"237"0"0,0 0 246 0 0,0 0 300 0 0,0 0 205 0 0,0 0-58 0 0,0 0-194 0 0,0 0-236 0 0,0 0-236 0 0,0 0-196 0 0,0 0-182 0 0,-4-8-159 0 0,-14-25-157 0 0,16 32-574 0 0,0-1 0 0 0,0 1 0 0 0,0 0 0 0 0,0 0 0 0 0,0 0 0 0 0,0 0 0 0 0,0 0 1 0 0,0 0-1 0 0,0 0 0 0 0,0 1 0 0 0,0-1 0 0 0,-1 1 0 0 0,1 0 0 0 0,0 0 1 0 0,0-1-1 0 0,-1 2 0 0 0,1-1 0 0 0,0 0 0 0 0,0 0 0 0 0,-1 1 0 0 0,1-1 1 0 0,0 1-1 0 0,0-1 0 0 0,0 1 0 0 0,0 0 0 0 0,0 0 0 0 0,0 0 0 0 0,0 0 1 0 0,0 0-56 0 0,-17 9-45 0 0,1-1 1 0 0,0 2 0 0 0,0 1 0 0 0,1 0 0 0 0,1 1 0 0 0,0 1 0 0 0,1 0 0 0 0,0 1 0 0 0,1 1 0 0 0,1 0 0 0 0,1 1 0 0 0,0 0 0 0 0,1 1 0 0 0,1 0 0 0 0,-1 5 44 0 0,9-21-33 0 0,0 1-1 0 0,0-1 1 0 0,1 1-1 0 0,-1 0 0 0 0,1-1 1 0 0,0 1-1 0 0,0 0 1 0 0,0 0-1 0 0,0 0 0 0 0,1 0 1 0 0,-1 0-1 0 0,1 0 0 0 0,0 0 1 0 0,0 0-1 0 0,0 0 1 0 0,0 0-1 0 0,0 0 0 0 0,0 0 1 0 0,1 0-1 0 0,0 0 1 0 0,-1 0-1 0 0,1 0 0 0 0,0-1 1 0 0,1 1-1 0 0,-1 0 1 0 0,0 0-1 0 0,1-1 0 0 0,-1 1 1 0 0,1-1-1 0 0,0 1 1 0 0,0-1-1 0 0,0 0 0 0 0,0 0 1 0 0,0 0-1 0 0,1 0 1 0 0,-1 0-1 0 0,1 0 0 0 0,-1-1 1 0 0,1 1-1 0 0,0-1 1 0 0,-1 0-1 0 0,1 1 0 0 0,0-1 1 0 0,0 0-1 0 0,3 0 34 0 0,15-3 134 0 0,1-1 0 0 0,0-1 0 0 0,-1-1 0 0 0,0-1 0 0 0,0 0 0 0 0,-1-2 0 0 0,0 0 0 0 0,0-2 0 0 0,-1 0 0 0 0,0-1 0 0 0,0-1 0 0 0,-2 0 0 0 0,1-2 0 0 0,-2 0 0 0 0,0-1 0 0 0,0 0 0 0 0,12-17-134 0 0,4-1 180 0 0,-2-1 1 0 0,-1-2-1 0 0,-1-1 1 0 0,-2-1 0 0 0,8-19-181 0 0,-25 41-210 0 0,-1-1 1 0 0,0 0-1 0 0,-1 0 1 0 0,-1-1 0 0 0,-1 1-1 0 0,-1-1 1 0 0,0-1 0 0 0,-1 1-1 0 0,-1-1 1 0 0,-1 1 0 0 0,0-1-1 0 0,-2 1 1 0 0,0-1-1 0 0,-3-14 210 0 0,3 27-121 0 0,0 0-1 0 0,-1 0 0 0 0,1 0 0 0 0,-1 0 0 0 0,-1 1 0 0 0,1-1 1 0 0,-1 1-1 0 0,0 0 0 0 0,0-1 0 0 0,0 1 0 0 0,-1 0 1 0 0,0 1-1 0 0,0-1 0 0 0,0 1 0 0 0,0 0 0 0 0,-1 0 0 0 0,0 0 1 0 0,1 0-1 0 0,-1 1 0 0 0,-1 0 0 0 0,1 0 0 0 0,0 0 0 0 0,-1 1 1 0 0,0 0-1 0 0,1 0 0 0 0,-1 0 0 0 0,0 1 0 0 0,0-1 1 0 0,0 2-1 0 0,0-1 0 0 0,0 1 0 0 0,0-1 0 0 0,0 2 0 0 0,0-1 1 0 0,0 1-1 0 0,0 0 0 0 0,0 0 0 0 0,0 0 0 0 0,0 1 0 0 0,0 0 1 0 0,1 0-1 0 0,-1 1 0 0 0,-1 0 122 0 0,-3 7 184 0 0,0 0 0 0 0,0 1 0 0 0,1 0 0 0 0,1 0 0 0 0,0 1 0 0 0,0 0-1 0 0,1 0 1 0 0,1 1 0 0 0,0 0 0 0 0,1 0 0 0 0,0 0 0 0 0,1 1 0 0 0,0 0 0 0 0,1 0 0 0 0,1 0 0 0 0,0 0 0 0 0,1 0 0 0 0,1 0 0 0 0,0 0-1 0 0,1 0 1 0 0,0 1 0 0 0,1-1 0 0 0,1 0 0 0 0,0-1 0 0 0,1 1 0 0 0,0 0 0 0 0,1-1 0 0 0,1 0 0 0 0,0 0 0 0 0,1-1 0 0 0,0 0 0 0 0,1 0-1 0 0,0 0 1 0 0,1-1 0 0 0,7 7-184 0 0,-11-12 72 0 0,6 9 101 0 0,2 0 0 0 0,0-1 0 0 0,1 0 0 0 0,0-1 0 0 0,1 0 0 0 0,0-2 0 0 0,1 1 0 0 0,0-2 0 0 0,1 0 0 0 0,12 4-173 0 0,16-10-1475 0 0,-20-22-6144 0 0,-19 11 2450 0 0,0 3-1183 0 0</inkml:trace>
  <inkml:trace contextRef="#ctx0" brushRef="#br0" timeOffset="-401.427">1298 532 14059 0 0,'0'0'536'0'0,"0"0"-224"0"0,0 0 200 0 0,0 0 168 0 0,0 0 41 0 0,0 0-105 0 0,0 0-216 0 0,0 0-160 0 0,0 0-104 0 0,0 0-96 0 0,0 0-184 0 0,0 0-304 0 0,0 0-440 0 0,0 0-833 0 0,10 118-903 0 0,-10-114-1401 0 0,0-4-4377 0 0</inkml:trace>
  <inkml:trace contextRef="#ctx0" brushRef="#br0" timeOffset="-170.391">1328 208 8522 0 0,'0'0'1184'0'0,"0"0"-400"0"0,0 0-272 0 0,0 0-216 0 0,0 0-352 0 0,0 0-408 0 0,0 0-336 0 0,0 0-168 0 0,0 0-160 0 0,0 0-297 0 0,0 0-799 0 0,0 0-2009 0 0</inkml:trace>
  <inkml:trace contextRef="#ctx0" brushRef="#br0" timeOffset="1936.956">1273 551 0 0 0,'0'0'312'0'0,"2"-8"1371"0"0,11-1 60 0 0,1 0 3105 0 0,-14 9-3937 0 0,0 0-96 0 0,0 0-113 0 0,0 0-112 0 0,0 0-86 0 0,0 0-55 0 0,0 0-62 0 0,0 0-29 0 0,0 0-30 0 0,0 0-20 0 0,0 0 25 0 0,0 0 28 0 0,0 0 41 0 0,-2 10 2656 0 0,-3 13-2685 0 0,1 227-1290 0 0,29-282-8483 0 0,-20 24 1252 0 0</inkml:trace>
  <inkml:trace contextRef="#ctx0" brushRef="#br0" timeOffset="4733.081">3513 164 8546 0 0,'0'0'740'0'0,"0"0"37"0"0,0 0 113 0 0,0 0 116 0 0,0 0 15 0 0,0 0-123 0 0,0 0-212 0 0,0 0-224 0 0,0 0-198 0 0,0 0-151 0 0,0 0-93 0 0,-1 6-24 0 0,-15 218 1098 0 0,11-144-874 0 0,-4 0 0 0 0,-3-1 0 0 0,-13 44-220 0 0,5-67 967 0 0,42-86 320 0 0,148-147-828 0 0,-151 161-441 0 0,-2-1-38 0 0,1 1 1 0 0,0 1-1 0 0,1 1 0 0 0,1 0 1 0 0,0 2-1 0 0,1 0 0 0 0,0 1 0 0 0,1 1 1 0 0,0 1-1 0 0,9-1 20 0 0,-28 9-25 0 0,0 1 0 0 0,-1 0 0 0 0,1-1 0 0 0,0 1-1 0 0,-1 0 1 0 0,1 1 0 0 0,0-1 0 0 0,0 0 0 0 0,-1 1 0 0 0,1 0 0 0 0,0-1 0 0 0,-1 1 0 0 0,1 0 0 0 0,-1 0 0 0 0,1 0 0 0 0,-1 1-1 0 0,0-1 1 0 0,1 1 0 0 0,-1-1 0 0 0,0 1 0 0 0,0 0 0 0 0,0 0 0 0 0,0 0 0 0 0,0 0 0 0 0,-1 0 0 0 0,1 0 0 0 0,-1 0 0 0 0,1 1-1 0 0,-1-1 1 0 0,0 1 0 0 0,0-1 0 0 0,0 1 0 0 0,0-1 0 0 0,0 1 0 0 0,0-1 0 0 0,-1 1 0 0 0,1 0 0 0 0,-1 0 0 0 0,0-1 0 0 0,0 1-1 0 0,0 0 1 0 0,0-1 0 0 0,-1 1 0 0 0,1 0 0 0 0,0 0 0 0 0,-1-1 0 0 0,0 1 25 0 0,1 12 27 0 0,-1 0 0 0 0,-1 0 0 0 0,0 0 0 0 0,-1-1 0 0 0,0 1 0 0 0,-1-1 1 0 0,-1 0-1 0 0,0 0 0 0 0,-1 0 0 0 0,-1-1 0 0 0,0 0 0 0 0,0 0 0 0 0,-2 0 0 0 0,1-1 0 0 0,-2-1 0 0 0,-6 8-27 0 0,1-1-101 0 0,-1-1-1 0 0,-1-1 1 0 0,0 0-1 0 0,-1-1 1 0 0,0-1-1 0 0,-12 6 102 0 0,21-15-437 0 0,1-1-1 0 0,-1 0 0 0 0,0 0 1 0 0,0-1-1 0 0,-1 0 0 0 0,1-1 0 0 0,-1 0 1 0 0,1 0-1 0 0,-1-1 0 0 0,0 0 1 0 0,0-1 437 0 0,-10-4-6873 0 0,16 1 208 0 0</inkml:trace>
  <inkml:trace contextRef="#ctx0" brushRef="#br0" timeOffset="5265.607">3981 853 0 0 0,'0'0'339'0'0,"0"0"889"0"0,0 0 430 0 0,0 0 198 0 0,0 0 113 0 0,0 0-52 0 0,0 0-76 0 0,0 0-118 0 0,0 0-190 0 0,0 0-254 0 0,0 0-291 0 0,2 6 331 0 0,22-54-105 0 0,-5 19-1025 0 0,1 1 0 0 0,1 0 0 0 0,1 1 0 0 0,1 2 0 0 0,9-6-189 0 0,82-101 151 0 0,-86 65-268 0 0,-58 71-1133 0 0,19 3 1213 0 0,1 0 0 0 0,-1 1-1 0 0,1 0 1 0 0,0 1 0 0 0,1-1-1 0 0,0 2 1 0 0,1 0 0 0 0,0 0-1 0 0,0 0 1 0 0,-1 4 37 0 0,8-11 6 0 0,0 1 1 0 0,0-1-1 0 0,0 0 0 0 0,0 0 1 0 0,1 0-1 0 0,-1 0 0 0 0,1 1 1 0 0,0-1-1 0 0,0 0 0 0 0,0 0 1 0 0,1 1-1 0 0,-1-1 0 0 0,1 0 1 0 0,0 0-1 0 0,0 0 0 0 0,0 0 1 0 0,0 0-1 0 0,0 0 0 0 0,1 0 1 0 0,-1 0-1 0 0,1 0 0 0 0,0 0 1 0 0,0-1-1 0 0,0 1 0 0 0,0-1 1 0 0,0 0-1 0 0,0 1 0 0 0,1-1 1 0 0,-1 0-1 0 0,1 0 0 0 0,0 0 1 0 0,0-1-1 0 0,1 1-6 0 0,101 47 558 0 0,-100-47-522 0 0,-2-1-47 0 0,1 0 1 0 0,-1 0 0 0 0,1 0-1 0 0,-1 1 1 0 0,0 0 0 0 0,0-1-1 0 0,0 1 1 0 0,1 0 0 0 0,-2 1-1 0 0,1-1 1 0 0,0 0 0 0 0,0 1-1 0 0,-1-1 1 0 0,0 1 0 0 0,1 0-1 0 0,-1 0 1 0 0,0 0 0 0 0,0 0-1 0 0,-1 0 1 0 0,1 1 0 0 0,-1-1-1 0 0,1 1 1 0 0,-1-1-1 0 0,0 1 1 0 0,0-1 0 0 0,-1 1-1 0 0,1-1 1 0 0,-1 1 0 0 0,0 0-1 0 0,0-1 1 0 0,0 1 0 0 0,0 0-1 0 0,0-1 1 0 0,-1 1 0 0 0,0-1-1 0 0,0 1 1 0 0,0-1 0 0 0,0 1-1 0 0,0-1 1 0 0,-1 0 0 0 0,1 1-1 0 0,-1-1 1 0 0,0 0 0 0 0,0 0-1 0 0,-2 2 11 0 0,-1 0-1237 0 0,-6 9-119 0 0,9-9-2907 0 0,1 1-4028 0 0,1-6 4881 0 0</inkml:trace>
  <inkml:trace contextRef="#ctx0" brushRef="#br0" timeOffset="24111.643">4774 551 0 0 0,'0'0'1484'0'0,"0"0"-209"0"0,0 0-17 0 0,0 0 190 0 0,0 0 166 0 0,0 0-22 0 0,0 0-208 0 0,0 0-214 0 0,0 0-183 0 0,0 0-102 0 0,0 0-79 0 0,4-6-153 0 0,10-19-191 0 0,-39 27-434 0 0,15 4-91 0 0,1-1 0 0 0,0 1 1 0 0,1 1-1 0 0,-1 0 0 0 0,1 0 0 0 0,0 0 1 0 0,1 1-1 0 0,0 0 0 0 0,0 1 0 0 0,0-1 1 0 0,1 1-1 0 0,1 1 0 0 0,0-1 0 0 0,0 1 1 0 0,1 0-1 0 0,0 0 0 0 0,0 0 0 0 0,1 0 1 0 0,1 1-1 0 0,-2 10 63 0 0,4-16 5 0 0,0 0-1 0 0,0 0 1 0 0,1 0 0 0 0,0-1-1 0 0,-1 1 1 0 0,2 0 0 0 0,-1-1-1 0 0,0 1 1 0 0,1-1 0 0 0,0 1-1 0 0,0-1 1 0 0,1 0 0 0 0,-1 1-1 0 0,1-1 1 0 0,0 0 0 0 0,0-1-1 0 0,0 1 1 0 0,0-1 0 0 0,1 1-1 0 0,-1-1 1 0 0,1 0 0 0 0,0 0-1 0 0,0 0 1 0 0,0-1 0 0 0,0 0-1 0 0,1 1-4 0 0,5 0 209 0 0,-1 0-1 0 0,1-1 0 0 0,0 0 0 0 0,0-1 0 0 0,0 1 1 0 0,0-2-1 0 0,0 0 0 0 0,0 0 0 0 0,1-1 0 0 0,-1 0 1 0 0,0 0-1 0 0,-1-1 0 0 0,1-1 0 0 0,0 0 0 0 0,0 0 1 0 0,-1-1-1 0 0,0 0 0 0 0,0 0 0 0 0,0-1 1 0 0,0-1-1 0 0,-1 1 0 0 0,0-1 0 0 0,0-1 0 0 0,0 1 1 0 0,-1-1-1 0 0,0-1 0 0 0,-1 1 0 0 0,1-1 0 0 0,-1 0 1 0 0,-1-1-1 0 0,0 0 0 0 0,1-2-208 0 0,-2 6-64 0 0,-1 0 1 0 0,1 0-1 0 0,-1-1 0 0 0,-1 1 0 0 0,1-1 1 0 0,-1 1-1 0 0,0-1 0 0 0,0 0 0 0 0,-1 0 1 0 0,1 0-1 0 0,-2 0 0 0 0,1 0 0 0 0,0 0 0 0 0,-1 0 1 0 0,0 0-1 0 0,-1 0 0 0 0,1 0 0 0 0,-1 0 1 0 0,0 0-1 0 0,-1 0 0 0 0,1 0 0 0 0,-1 0 1 0 0,-1 0-1 0 0,1 1 0 0 0,-1-1 0 0 0,0 1 1 0 0,0 0-1 0 0,0 0 0 0 0,-1 0 0 0 0,1 0 1 0 0,-4-2 63 0 0,1 2-416 0 0,-1 1 0 0 0,0 0 1 0 0,0 1-1 0 0,0 0 1 0 0,-1 0-1 0 0,1 0 1 0 0,-1 1-1 0 0,1 0 0 0 0,-1 1 1 0 0,0 0-1 0 0,0 0 1 0 0,1 0-1 0 0,-1 1 0 0 0,0 0 1 0 0,0 1-1 0 0,-7 1 416 0 0,13-2 16 0 0,1 1 1 0 0,0 0-1 0 0,0-1 0 0 0,0 1 0 0 0,0 0 1 0 0,0 0-1 0 0,0 0 0 0 0,0 0 0 0 0,0 0 0 0 0,0 0 1 0 0,0 0-1 0 0,1 0 0 0 0,-1 0 0 0 0,0 0 0 0 0,1 0 1 0 0,-1 1-1 0 0,1-1 0 0 0,-1 0 0 0 0,1 0 1 0 0,0 1-1 0 0,-1-1 0 0 0,1 0 0 0 0,0 1 0 0 0,0-1 1 0 0,0 0-1 0 0,0 1 0 0 0,0-1 0 0 0,0 0 1 0 0,0 1-1 0 0,0-1 0 0 0,1 0 0 0 0,-1 0 0 0 0,1 1 1 0 0,-1-1-1 0 0,1 0 0 0 0,-1 0 0 0 0,1 0 1 0 0,-1 1-1 0 0,1-1 0 0 0,0 0 0 0 0,0 0 0 0 0,0 0 1 0 0,0 0-1 0 0,0 0 0 0 0,0 0 0 0 0,0-1 0 0 0,0 1 1 0 0,0 0-1 0 0,0 0 0 0 0,0-1 0 0 0,0 1 1 0 0,0 0-1 0 0,1-1 0 0 0,-1 0 0 0 0,0 1 0 0 0,2-1-16 0 0,8 4 293 0 0,0-1 0 0 0,1 0-1 0 0,0-1 1 0 0,0-1 0 0 0,-1 0 0 0 0,1 0-1 0 0,0-1 1 0 0,0-1 0 0 0,1 0-293 0 0,20 0 493 0 0,-12 0-183 0 0,-1-1 0 0 0,0-1 1 0 0,0-1-1 0 0,0-1 0 0 0,0-1 1 0 0,-1 0-1 0 0,5-3-310 0 0,-15 5 96 0 0,42-18 764 0 0,-50 21-702 0 0,-1 1 10 0 0,0 0-20 0 0,0 0-16 0 0,0 0-32 0 0,0 0-48 0 0,0 0-39 0 0,0 0-41 0 0,-20 62-556 0 0,18-40 597 0 0,-1-14-19 0 0,1 0-1 0 0,0 1 0 0 0,1-1 1 0 0,0 0-1 0 0,0 1 0 0 0,1-1 1 0 0,0 1-1 0 0,0-1 0 0 0,1 1 1 0 0,0-1-1 0 0,1 1 0 0 0,-1-1 1 0 0,2 0-1 0 0,-1 0 0 0 0,1 0 1 0 0,0 0-1 0 0,1 0 0 0 0,0-1 1 0 0,0 0-1 0 0,1 1 0 0 0,2 2 7 0 0,-1-8 94 0 0,-1-1-1 0 0,1 0 0 0 0,-1 0 0 0 0,1 0 0 0 0,0-1 1 0 0,-1 0-1 0 0,1 0 0 0 0,0 0 0 0 0,-1-1 0 0 0,1 0 1 0 0,-1 0-1 0 0,1 0 0 0 0,-1 0 0 0 0,1-1 0 0 0,-1 0 1 0 0,0 0-1 0 0,0-1 0 0 0,0 0 0 0 0,0 1 1 0 0,0-2-1 0 0,-1 1 0 0 0,1 0 0 0 0,-1-1 0 0 0,0 0 1 0 0,0 0-1 0 0,0 0 0 0 0,2-4-93 0 0,111-114 783 0 0,-87 79-564 0 0,-33 57-3033 0 0,1-3 2806 0 0,0 0 1 0 0,1 1-1 0 0,1-1 1 0 0,0 0-1 0 0,1 0 1 0 0,0 0-1 0 0,0 0 1 0 0,1 0-1 0 0,0 0 1 0 0,1 0-1 0 0,1-1 1 0 0,0 1-1 0 0,0-1 1 0 0,1 0 0 0 0,4 7 7 0 0,-7-13 33 0 0,1 0 0 0 0,-1 0-1 0 0,1 0 1 0 0,0 0 0 0 0,0-1 0 0 0,1 1 0 0 0,-1-1 0 0 0,1 0 0 0 0,0 0 0 0 0,-1 0 0 0 0,1 0 0 0 0,1-1 0 0 0,-1 0 0 0 0,0 1 0 0 0,0-2 0 0 0,1 1 0 0 0,-1 0 0 0 0,1-1 0 0 0,0 0 0 0 0,-1 0 0 0 0,1 0 0 0 0,0-1 0 0 0,0 0 0 0 0,0 1 0 0 0,-1-2 0 0 0,1 1 0 0 0,0-1 0 0 0,0 1 0 0 0,-1-1 0 0 0,1 0 0 0 0,-1-1 0 0 0,1 1 0 0 0,-1-1 0 0 0,1 0 0 0 0,-1 0 0 0 0,0-1 0 0 0,3-1-33 0 0,82-101 1152 0 0,14-31-864 0 0,-102 133-313 0 0,1 1 0 0 0,-1 0 1 0 0,0 0-1 0 0,1 0 0 0 0,-1 0 0 0 0,1 1 0 0 0,-1-1 1 0 0,1 0-1 0 0,0 1 0 0 0,0-1 0 0 0,0 1 0 0 0,0-1 0 0 0,0 1 1 0 0,0 0-1 0 0,0 0 0 0 0,0 0 0 0 0,1 0 0 0 0,-1 0 1 0 0,0 1-1 0 0,1-1 0 0 0,-1 1 0 0 0,0-1 0 0 0,1 1 0 0 0,-1 0 1 0 0,1 0-1 0 0,-1 0 0 0 0,0 0 0 0 0,1 0 0 0 0,-1 1 1 0 0,1-1-1 0 0,-1 1 0 0 0,0 0 0 0 0,1-1 0 0 0,-1 1 1 0 0,0 0-1 0 0,0 0 0 0 0,0 0 0 0 0,0 1 0 0 0,0-1 0 0 0,0 0 1 0 0,0 1-1 0 0,0 0 0 0 0,0-1 0 0 0,-1 1 0 0 0,1 0 1 0 0,1 2 24 0 0,58 62-71 0 0,-60-68 152 0 0,-1 0-1 0 0,1 0 1 0 0,0 0 0 0 0,0 0 0 0 0,-1 0 0 0 0,1 0 0 0 0,-1 0-1 0 0,1 0 1 0 0,-1-1 0 0 0,0 1 0 0 0,0 0 0 0 0,0 0-1 0 0,0 0 1 0 0,-1 0 0 0 0,1 0 0 0 0,0 0 0 0 0,-1-1 0 0 0,1 1-1 0 0,-1 0 1 0 0,0 0 0 0 0,0 0 0 0 0,0 0 0 0 0,0 1-1 0 0,0-1 1 0 0,-1-2-81 0 0,-5 2-100 0 0,0 0 0 0 0,-1 0 0 0 0,1 1 0 0 0,0 0 0 0 0,0 0 0 0 0,-1 0 0 0 0,1 1 0 0 0,0 1 0 0 0,-1-1 0 0 0,1 1 0 0 0,0 0 0 0 0,0 0 0 0 0,0 1 0 0 0,0 0 0 0 0,0 1 0 0 0,0-1 0 0 0,0 1 0 0 0,1 1 0 0 0,-1-1 0 0 0,1 1 0 0 0,0 0 0 0 0,0 0 0 0 0,0 1 0 0 0,1 0 0 0 0,-6 5 100 0 0,6-4-39 0 0,0-1 0 0 0,0 1-1 0 0,0 1 1 0 0,0-1 0 0 0,1 1 0 0 0,0 0 0 0 0,0-1 0 0 0,1 2 0 0 0,0-1 0 0 0,0 0-1 0 0,1 1 1 0 0,0-1 0 0 0,0 1 0 0 0,1 0 0 0 0,0-1 0 0 0,0 1 0 0 0,1 0 0 0 0,0 0-1 0 0,0 0 1 0 0,1 0 0 0 0,0 0 39 0 0,1-4 19 0 0,0 1-1 0 0,0-1 1 0 0,0 0-1 0 0,1 0 1 0 0,0 0-1 0 0,0 0 1 0 0,0 0-1 0 0,0 0 1 0 0,1-1-1 0 0,-1 0 1 0 0,1 1-1 0 0,0-1 1 0 0,0-1-1 0 0,0 1 1 0 0,0-1-1 0 0,1 1 1 0 0,-1-1-1 0 0,1 0 1 0 0,-1-1 0 0 0,1 1-1 0 0,0-1 1 0 0,-1 0-1 0 0,1 0 1 0 0,0 0-1 0 0,0-1 1 0 0,0 0-1 0 0,0 0 1 0 0,0 0-1 0 0,-1 0 1 0 0,1-1-1 0 0,0 0 1 0 0,0 0-1 0 0,0 0 1 0 0,1-1-19 0 0,5-2 114 0 0,0-1-1 0 0,0-1 1 0 0,0 1 0 0 0,-1-1 0 0 0,0-1 0 0 0,0 0-1 0 0,0-1 1 0 0,-1 0 0 0 0,0 0 0 0 0,0-1 0 0 0,1-3-114 0 0,7-4 96 0 0,109-102 68 0 0,-114 111-98 0 0,-15 14-493 0 0,-6 11 156 0 0,-11 133 175 0 0,26-22-184 0 0,-7 102-143 0 0,0-219 423 0 0,-1-1 0 0 0,0 1-1 0 0,-1-1 1 0 0,-1 0 0 0 0,1 0 0 0 0,-2 0 0 0 0,1-1-1 0 0,-2 1 1 0 0,1-1 0 0 0,-2 0 0 0 0,1-1-1 0 0,-1 0 1 0 0,0 0 0 0 0,-1 0 0 0 0,0-1 0 0 0,-1 0-1 0 0,1 0 1 0 0,-2-1 0 0 0,1 0 0 0 0,-1-1 0 0 0,0 0-1 0 0,0 0 1 0 0,0-1 0 0 0,-1-1 0 0 0,0 0-1 0 0,0 0 1 0 0,0-1 0 0 0,0 0 0 0 0,-1-1 0 0 0,1-1-1 0 0,-2 1 1 0 0,12-2-1 0 0,-1 1 0 0 0,1-1-1 0 0,-1 0 1 0 0,1 1 0 0 0,-1-1-1 0 0,0 0 1 0 0,1 0 0 0 0,-1 0-1 0 0,0 0 1 0 0,1 0 0 0 0,-1 0-1 0 0,0-1 1 0 0,1 1 0 0 0,-1 0-1 0 0,1-1 1 0 0,-1 0 0 0 0,1 1-1 0 0,-1-1 1 0 0,1 0 0 0 0,-1 0-1 0 0,1 1 1 0 0,0-1 0 0 0,-1 0-1 0 0,1 0 1 0 0,0-1 0 0 0,0 1-1 0 0,0 0 1 0 0,0 0 0 0 0,0-1-1 0 0,0 1 1 0 0,0 0 0 0 0,0-1-1 0 0,0 1 1 0 0,1-1 0 0 0,-1 1-1 0 0,0-1 1 0 0,1 1 0 0 0,-1-1-1 0 0,1 1 1 0 0,0-1 0 0 0,0 0-1 0 0,0 1 1 0 0,-1-1 0 0 0,1 0-1 0 0,1 1 1 0 0,-1-1 0 0 0,0 0-1 0 0,0 1 1 0 0,1-1 0 0 0,-1 1-1 0 0,1-1 2 0 0,1-6 10 0 0,2 0 1 0 0,-1 0-1 0 0,1 1 0 0 0,0-1 0 0 0,0 1 0 0 0,1 0 0 0 0,0 0 0 0 0,0 1 0 0 0,1-1 0 0 0,0 1 0 0 0,1 0-10 0 0,6-9 76 0 0,506-559 159 0 0,-507 559-345 0 0,0-1 0 0 0,0 0 0 0 0,-1 0 1 0 0,-1-1-1 0 0,-1-1 0 0 0,-1 1 0 0 0,0-2 0 0 0,-1 1 1 0 0,-1-1-1 0 0,-1 0 0 0 0,-1 0 0 0 0,0 0 0 0 0,-1-1 1 0 0,-2 1-1 0 0,0-4 110 0 0,-1 22 1 0 0,2-4 17 0 0,-1 0 0 0 0,0 0 0 0 0,-1 1 0 0 0,1-1 0 0 0,-1 0 0 0 0,0 0 0 0 0,-1 0 0 0 0,1 0 0 0 0,-1 0 0 0 0,0 0 0 0 0,0 0 0 0 0,0 0 0 0 0,-1 0 0 0 0,1 1 0 0 0,-1-1 0 0 0,-1 0 0 0 0,1 1 0 0 0,0 0 0 0 0,-1 0 0 0 0,0-1 0 0 0,0 2 0 0 0,0-1 0 0 0,-1 0 0 0 0,1 1 0 0 0,-1-1 0 0 0,0 1 0 0 0,0 0 0 0 0,0 0 0 0 0,0 1 0 0 0,-1-1 0 0 0,-3-1-18 0 0,4 3-39 0 0,0 0 0 0 0,-1 0 0 0 0,1 0 1 0 0,0 1-1 0 0,0 0 0 0 0,0 0 1 0 0,-1 0-1 0 0,1 0 0 0 0,0 1 1 0 0,0-1-1 0 0,0 1 0 0 0,0 0 0 0 0,-1 0 1 0 0,1 1-1 0 0,1-1 0 0 0,-1 1 1 0 0,0 0-1 0 0,0 0 0 0 0,1 0 0 0 0,-1 1 1 0 0,1-1-1 0 0,0 1 0 0 0,-1 0 1 0 0,1 0-1 0 0,0 0 0 0 0,1 0 0 0 0,-1 0 1 0 0,1 1-1 0 0,-1-1 0 0 0,1 1 1 0 0,0 0-1 0 0,0-1 0 0 0,1 1 1 0 0,-1 0-1 0 0,1 0 0 0 0,0 0 0 0 0,0 0 1 0 0,0 0-1 0 0,0 1 0 0 0,1-1 39 0 0,18 83-98 0 0,-12-70 212 0 0,1 1 0 0 0,-2-1 1 0 0,0 1-1 0 0,-2 0 1 0 0,0 0-1 0 0,0 0 1 0 0,-2 0-1 0 0,0 0 1 0 0,-2 1-1 0 0,0 8-114 0 0,1 0 1 0 0,-6 83-40 0 0,8-109 51 0 0,-1 1-1 0 0,0 0 0 0 0,1-1 1 0 0,-1 1-1 0 0,1-1 0 0 0,-1 0 0 0 0,1 1 1 0 0,0-1-1 0 0,0 0 0 0 0,-1 0 1 0 0,1 0-1 0 0,0 0 0 0 0,0-1 0 0 0,0 1 1 0 0,0 0-1 0 0,0-1 0 0 0,0 0 0 0 0,0 1 1 0 0,0-1-1 0 0,0 0 0 0 0,0 0 1 0 0,1 0-1 0 0,-1 0 0 0 0,0 0 0 0 0,0 0 1 0 0,0-1-1 0 0,0 1 0 0 0,0-1 1 0 0,0 0-1 0 0,0 1 0 0 0,0-1 0 0 0,0 0 1 0 0,-1 0-1 0 0,1 0 0 0 0,0-1-11 0 0,177-115 806 0 0,-175 114-830 0 0,1-1 1 0 0,-1 1-1 0 0,1 0 1 0 0,0 1-1 0 0,0-1 1 0 0,0 1-1 0 0,0 0 1 0 0,1 0-1 0 0,-1 0 1 0 0,1 1 0 0 0,-1 0-1 0 0,1 0 1 0 0,-1 1-1 0 0,1-1 1 0 0,4 1 23 0 0,-4 46 126 0 0,-7-24-35 0 0,11 80-78 0 0,-9-99-9 0 0,0 1-1 0 0,0-1 1 0 0,1 0 0 0 0,0 0-1 0 0,-1 0 1 0 0,1 0-1 0 0,1 0 1 0 0,-1 0 0 0 0,0 0-1 0 0,1-1 1 0 0,-1 1 0 0 0,1-1-1 0 0,-1 1 1 0 0,1-1-1 0 0,0 0 1 0 0,0 0 0 0 0,0-1-1 0 0,1 1 1 0 0,-1-1-1 0 0,0 1 1 0 0,1-1 0 0 0,-1 0-1 0 0,0 0 1 0 0,1-1-1 0 0,-1 1 1 0 0,1-1 0 0 0,2 1-4 0 0,12-4 127 0 0,0 0 0 0 0,-1-1 0 0 0,0 0 0 0 0,0-2 0 0 0,0 0 0 0 0,-1-1 0 0 0,0-1 0 0 0,0 0 0 0 0,0-1 0 0 0,-1-1 0 0 0,-1 0 1 0 0,0-1-1 0 0,0 0 0 0 0,-1-2 0 0 0,-1 1 0 0 0,0-1 0 0 0,0-1 0 0 0,1-3-127 0 0,12-9 103 0 0,3 2-69 0 0,-2-1 0 0 0,-1-1 1 0 0,-1-2-1 0 0,-1 0 0 0 0,-2-1 1 0 0,-1-1-1 0 0,-1-1 0 0 0,-1-1 1 0 0,-2-1-1 0 0,-1 0 0 0 0,-2-1 1 0 0,5-21-35 0 0,-15-71 268 0 0,-3 122-253 0 0,-1 0 1 0 0,1 0 0 0 0,-1 0-1 0 0,0 0 1 0 0,0 0-1 0 0,0 1 1 0 0,-1-1 0 0 0,1 0-1 0 0,-1 0 1 0 0,0 1 0 0 0,0-1-1 0 0,0 1 1 0 0,-1 0-1 0 0,1-1 1 0 0,-1 1 0 0 0,1 0-1 0 0,-1 1 1 0 0,0-1 0 0 0,0 0-1 0 0,-1 1 1 0 0,1-1-1 0 0,0 1 1 0 0,-1 0 0 0 0,0 0-1 0 0,1 1 1 0 0,-1-1 0 0 0,0 1-1 0 0,0 0 1 0 0,0 0-1 0 0,0 0 1 0 0,0 0 0 0 0,0 1-1 0 0,0-1 1 0 0,0 1 0 0 0,0 0-1 0 0,0 0 1 0 0,0 1 0 0 0,0-1-1 0 0,-2 2-15 0 0,0 2-17 0 0,0 2-1 0 0,0-1 0 0 0,0 0 1 0 0,1 1-1 0 0,0 0 1 0 0,0 0-1 0 0,1 1 0 0 0,0-1 1 0 0,0 1-1 0 0,0 0 1 0 0,1 0-1 0 0,0 0 0 0 0,0 1 1 0 0,1-1-1 0 0,0 2 18 0 0,-3 12-3 0 0,1 0 0 0 0,1 1 0 0 0,1-1 0 0 0,0 1 0 0 0,2-1-1 0 0,1 1 1 0 0,0 0 0 0 0,2-1 0 0 0,2 10 3 0 0,11 50-41 0 0,-3 0 0 0 0,-3 1 0 0 0,-5 1 0 0 0,-3 21 41 0 0,-10-135-7536 0 0,-1 7-1884 0 0,6 16 2663 0 0</inkml:trace>
  <inkml:trace contextRef="#ctx0" brushRef="#br0" timeOffset="24307.358">7035 267 12859 0 0,'0'0'1664'0'0,"0"0"-597"0"0,0 0-71 0 0,0 0 179 0 0,0 0 71 0 0,0 0-110 0 0,0 0-189 0 0,0 0-124 0 0,0 0-80 0 0,37 5-79 0 0,119 16-87 0 0,203 8 646 0 0,-255-25-2700 0 0,-59-4-2538 0 0,-12 0-3040 0 0,-13 0-4806 0 0</inkml:trace>
  <inkml:trace contextRef="#ctx0" brushRef="#br0" timeOffset="46803.252">1 2126 0 0 0,'0'0'489'0'0,"0"0"512"0"0,0 0 243 0 0,0 0 110 0 0,0 0 3 0 0,0 0-65 0 0,0 0-93 0 0,0 0-100 0 0,10 7-69 0 0,33 20 11 0 0,-39-25-852 0 0,0-1-1 0 0,0 1 0 0 0,0-1 0 0 0,0 0 1 0 0,0-1-1 0 0,0 1 0 0 0,0-1 1 0 0,0 1-1 0 0,0-1 0 0 0,0 0 0 0 0,0-1 1 0 0,0 1-1 0 0,1-1 0 0 0,-1 0 1 0 0,0 0-1 0 0,0 0 0 0 0,-1 0 0 0 0,1-1 1 0 0,0 0-1 0 0,0 0 0 0 0,-1 0 1 0 0,1 0-1 0 0,-1 0 0 0 0,1-1-188 0 0,1 0 140 0 0,26-18 245 0 0,-1-1 0 0 0,-1-2 0 0 0,-1-1 0 0 0,-1-2 1 0 0,-1 0-1 0 0,-1-2 0 0 0,-2-1 0 0 0,7-13-385 0 0,77-88 5 0 0,-105 129 19 0 0,-1 0-49 0 0,0 0 0 0 0,0-1-1 0 0,0 1 1 0 0,0 0-1 0 0,0 0 1 0 0,0 0 0 0 0,1 0-1 0 0,-1 0 1 0 0,1 0-1 0 0,0 0 1 0 0,0 0-1 0 0,-1 0 1 0 0,1 1 0 0 0,0-1-1 0 0,0 1 1 0 0,1 0-1 0 0,-1-1 1 0 0,0 1 0 0 0,0 0-1 0 0,1 0 1 0 0,-1 0-1 0 0,0 1 1 0 0,1-1 0 0 0,-1 1-1 0 0,1-1 1 0 0,-1 1-1 0 0,1 0 1 0 0,-1 0-1 0 0,1 0 1 0 0,-1 0 0 0 0,1 0-1 0 0,-1 0 1 0 0,1 1-1 0 0,-1-1 1 0 0,1 1 0 0 0,-1 0-1 0 0,0 0 1 0 0,1 0-1 0 0,-1 0 1 0 0,0 0 0 0 0,0 0-1 0 0,0 0 1 0 0,0 1-1 0 0,0-1 1 0 0,0 1-1 0 0,1 1 26 0 0,5 14 148 0 0,-2 0 0 0 0,-1 1 0 0 0,0 0 0 0 0,-1-1 0 0 0,-1 2-1 0 0,0-1 1 0 0,-2 0 0 0 0,0 0 0 0 0,-1 1 0 0 0,-2 14-148 0 0,2-4 155 0 0,-2-15-147 0 0,0-1 1 0 0,-1 0-1 0 0,0 1 0 0 0,-1-1 0 0 0,0-1 1 0 0,-1 1-1 0 0,-1-1 0 0 0,0 1 0 0 0,0-2 0 0 0,-1 1 1 0 0,-1-1-1 0 0,0 0 0 0 0,-1 0 0 0 0,0-1 1 0 0,0-1-1 0 0,-1 1 0 0 0,0-1 0 0 0,-1-1 1 0 0,0 0-1 0 0,0 0 0 0 0,-1-2 0 0 0,0 1 1 0 0,-8 2-9 0 0,-57-4-1523 0 0,74-8 1432 0 0,0 1 1 0 0,0 0 0 0 0,0-1 0 0 0,1 0 0 0 0,-1 1 0 0 0,1-1 0 0 0,-1 0 0 0 0,1-1 0 0 0,0 1 0 0 0,0 0 0 0 0,0 0 0 0 0,1-1 0 0 0,-1 0 0 0 0,1 1 0 0 0,0-1 0 0 0,0 1 0 0 0,0-1 0 0 0,0 0 0 0 0,1 0 0 0 0,-1 0 0 0 0,1 1 0 0 0,0-1 0 0 0,0 0 0 0 0,1 0 0 0 0,-1 0 0 0 0,1-1 90 0 0,-1 1-95 0 0,0-1-1 0 0,0 1 1 0 0,1-1 0 0 0,-1 1-1 0 0,1-1 1 0 0,0 1 0 0 0,1-1-1 0 0,-1 1 1 0 0,1 0 0 0 0,0 0-1 0 0,0 0 1 0 0,0 0 0 0 0,0 0-1 0 0,1 0 1 0 0,-1 0 0 0 0,1 1-1 0 0,0-1 1 0 0,0 1 0 0 0,1 0-1 0 0,-1 0 1 0 0,0 0 0 0 0,1 0-1 0 0,0 1 1 0 0,0 0 0 0 0,4-3 95 0 0,-3 2 9 0 0,1 0 1 0 0,0 0-1 0 0,0 0 1 0 0,0 0-1 0 0,0 1 1 0 0,0 0-1 0 0,1 0 0 0 0,-1 1 1 0 0,1 0-1 0 0,-1 0 1 0 0,1 1-1 0 0,0-1 1 0 0,-1 1-1 0 0,1 1 1 0 0,0-1-1 0 0,-1 1 0 0 0,1 0 1 0 0,-1 1-1 0 0,0-1 1 0 0,1 1-1 0 0,-1 1 1 0 0,0-1-1 0 0,0 1 1 0 0,3 2-10 0 0,43 30 590 0 0,60 26 292 0 0,-100-57-724 0 0,0-1-1 0 0,1-1 1 0 0,-1 0-1 0 0,0-1 1 0 0,1-1 0 0 0,-1 1-1 0 0,0-2 1 0 0,1 0 0 0 0,-1 0-1 0 0,0-1 1 0 0,0-1 0 0 0,0 0-1 0 0,0-1 1 0 0,6-2-158 0 0,7-5 147 0 0,-1-2 0 0 0,0 0 0 0 0,-1-2 0 0 0,-1 0 0 0 0,0-1 0 0 0,-1-2 0 0 0,-1 0 0 0 0,0-1 0 0 0,-2-1 0 0 0,0-1 0 0 0,-1 0 0 0 0,-1-1 0 0 0,-1-1 0 0 0,-1 0 0 0 0,-2-2 0 0 0,11-24-146 0 0,-11-12 340 0 0,-26 68-1621 0 0,6 7 1202 0 0,1 0 1 0 0,0 1-1 0 0,1 0 0 0 0,0 0 1 0 0,1 0-1 0 0,1 1 1 0 0,0-1-1 0 0,2 1 1 0 0,0 0-1 0 0,0 0 1 0 0,1 0-1 0 0,1 0 1 0 0,1 0-1 0 0,2 14 78 0 0,-2-24 32 0 0,0 0 0 0 0,1-1 0 0 0,-1 1 0 0 0,1 0 0 0 0,0-1 0 0 0,1 1 0 0 0,-1-1 0 0 0,1 0 0 0 0,0 0 0 0 0,1 0 0 0 0,-1 0 0 0 0,1 0 0 0 0,0-1 0 0 0,0 1 0 0 0,0-1 0 0 0,1 0-1 0 0,0-1 1 0 0,-1 1 0 0 0,1-1 0 0 0,0 0 0 0 0,1 0 0 0 0,-1 0 0 0 0,1-1 0 0 0,-1 0 0 0 0,1 0 0 0 0,-1 0 0 0 0,1-1 0 0 0,0 0 0 0 0,0 0 0 0 0,0 0 0 0 0,3-1-32 0 0,1 1 55 0 0,0-2 1 0 0,0 0-1 0 0,0 0 0 0 0,0 0 1 0 0,0-1-1 0 0,0-1 1 0 0,-1 0-1 0 0,1 0 0 0 0,-1-1 1 0 0,0 0-1 0 0,0 0 1 0 0,0-1-1 0 0,-1-1 0 0 0,1 1 1 0 0,-1-1-1 0 0,-1-1 1 0 0,3-1-57 0 0,12-12 70 0 0,-1-2-1 0 0,-1 0 1 0 0,-1-1-1 0 0,-1-1 1 0 0,-1-1-1 0 0,10-19-68 0 0,-39 60-2064 0 0,9-3 1818 0 0,0-7 233 0 0,1 0 0 0 0,-1 0-1 0 0,1 1 1 0 0,0 0 0 0 0,1-1-1 0 0,-1 1 1 0 0,1 0-1 0 0,1 0 1 0 0,-1-1 0 0 0,1 1-1 0 0,0 0 1 0 0,1 0-1 0 0,0 0 1 0 0,0-1 0 0 0,0 1-1 0 0,1 0 1 0 0,0-1 0 0 0,0 1-1 0 0,1-1 1 0 0,0 0-1 0 0,0 0 1 0 0,0 0 0 0 0,1 0-1 0 0,0 0 1 0 0,0-1 0 0 0,0 1-1 0 0,1-1 1 0 0,-1 0-1 0 0,1-1 1 0 0,0 1 0 0 0,4 1 13 0 0,2-2 81 0 0,0-2 0 0 0,-1 0 1 0 0,1 0-1 0 0,0-1 0 0 0,0 0 0 0 0,0-1 1 0 0,1 0-1 0 0,-1-1 0 0 0,0 0 1 0 0,0 0-1 0 0,-1-2 0 0 0,1 1 0 0 0,0-1 1 0 0,-1-1-1 0 0,1 0 0 0 0,-1 0 1 0 0,0-1-1 0 0,0 0 0 0 0,-1-1 0 0 0,0 0 1 0 0,0-1-1 0 0,3-2-81 0 0,24-15 240 0 0,0-2 1 0 0,-2-1-1 0 0,0-2 0 0 0,-3-1 0 0 0,0-2 1 0 0,-2 0-1 0 0,17-27-240 0 0,-39 51-2 0 0,-1-1 1 0 0,0 1-1 0 0,0-1 1 0 0,-1 0 0 0 0,0 0-1 0 0,-1-1 1 0 0,0 1-1 0 0,0-1 1 0 0,-1 0 0 0 0,-1 0-1 0 0,0 0 1 0 0,0-1-1 0 0,-1 1 1 0 0,0 0-1 0 0,0-1 1 0 0,-2-4 1 0 0,0 13-86 0 0,-1 0 1 0 0,0 0-1 0 0,0 0 0 0 0,0 0 0 0 0,-1 0 0 0 0,1 1 1 0 0,0-1-1 0 0,-1 1 0 0 0,1-1 0 0 0,-1 1 0 0 0,1 0 1 0 0,-1 0-1 0 0,0 0 0 0 0,1 0 0 0 0,-1 1 1 0 0,0-1-1 0 0,0 1 0 0 0,1-1 0 0 0,-1 1 0 0 0,0 0 1 0 0,0 0-1 0 0,0 0 0 0 0,0 1 0 0 0,1-1 1 0 0,-1 1-1 0 0,0-1 0 0 0,0 1 0 0 0,1 0 0 0 0,-1 0 1 0 0,1 0-1 0 0,-1 1 0 0 0,1-1 0 0 0,-1 0 0 0 0,-1 3 86 0 0,-9 1-155 0 0,1 2-1 0 0,1 0 0 0 0,-1 0 0 0 0,1 1 0 0 0,0 0 0 0 0,1 1 0 0 0,0 0 1 0 0,0 1-1 0 0,1 0 0 0 0,0 1 0 0 0,1 0 0 0 0,0 0 0 0 0,1 0 0 0 0,0 1 0 0 0,1 0 1 0 0,0 1 155 0 0,6-11 3 0 0,-1 0 0 0 0,0-1 1 0 0,1 1-1 0 0,-1 0 1 0 0,1 0-1 0 0,0 0 1 0 0,0 0-1 0 0,0 0 1 0 0,0 0-1 0 0,0 0 1 0 0,0 0-1 0 0,0 0 0 0 0,0 0 1 0 0,1 0-1 0 0,-1-1 1 0 0,1 1-1 0 0,0 0 1 0 0,-1 0-1 0 0,1 0 1 0 0,0-1-1 0 0,0 1 0 0 0,0 0 1 0 0,0-1-1 0 0,0 1 1 0 0,1-1-1 0 0,-1 1 1 0 0,0-1-1 0 0,1 0 1 0 0,-1 1-1 0 0,1-1 1 0 0,-1 0-1 0 0,1 0 0 0 0,0 0 1 0 0,-1 0-1 0 0,1 0 1 0 0,0 0-1 0 0,0-1 1 0 0,0 1-1 0 0,0-1 1 0 0,0 1-1 0 0,0-1-3 0 0,88 8 892 0 0,-78-8-827 0 0,162-3 976 0 0,-173 3-996 0 0,1 1 1 0 0,0 0 0 0 0,0 0-1 0 0,-1 0 1 0 0,1 0 0 0 0,0 0-1 0 0,-1 0 1 0 0,1 0 0 0 0,-1 0-1 0 0,0 1 1 0 0,1-1 0 0 0,-1 0-1 0 0,0 1 1 0 0,0-1 0 0 0,0 1-1 0 0,0 0 1 0 0,0-1 0 0 0,0 1-1 0 0,0 0 1 0 0,0 0 0 0 0,-1-1-1 0 0,1 1 1 0 0,-1 0 0 0 0,1 0-1 0 0,-1 0 1 0 0,0 0 0 0 0,0 0-1 0 0,0 0 1 0 0,0 0 0 0 0,0-1-1 0 0,0 1 1 0 0,0 2-46 0 0,-14 63 1081 0 0,-66 86-471 0 0,72-136-1854 0 0,11-13-3923 0 0,6-2-3418 0 0,-5-2 3117 0 0</inkml:trace>
  <inkml:trace contextRef="#ctx0" brushRef="#br0" timeOffset="47479.714">2548 1548 3985 0 0,'0'0'1307'0'0,"0"0"-51"0"0,0 0 280 0 0,0 0 242 0 0,0 0 42 0 0,0 0-91 0 0,0 0-173 0 0,0 0-170 0 0,0 0-174 0 0,0 0-222 0 0,31-19-236 0 0,97-59-173 0 0,-119 74-472 0 0,-1 0 0 0 0,0-1 0 0 0,0 0 0 0 0,0 0 0 0 0,0-1 0 0 0,-1 0 0 0 0,0 0 0 0 0,-1-1 0 0 0,1 0 0 0 0,-1 0 0 0 0,0-1 0 0 0,0-1-109 0 0,5-7 151 0 0,0 2-70 0 0,0-2 0 0 0,-2 1 0 0 0,1-2 0 0 0,-2 1 0 0 0,0-1 0 0 0,-1 0 0 0 0,-1-1 0 0 0,0 0 0 0 0,-1 0 0 0 0,-1 0 0 0 0,-1 0 0 0 0,1-18-81 0 0,-5 36-25 0 0,1-1 0 0 0,0 0 0 0 0,-1 0 0 0 0,1 1 0 0 0,-1-1 0 0 0,1 0 0 0 0,-1 1 0 0 0,0-1 0 0 0,1 1 0 0 0,-1-1 0 0 0,1 1 1 0 0,-1-1-1 0 0,0 1 0 0 0,0-1 0 0 0,1 1 0 0 0,-1-1 0 0 0,0 1 0 0 0,0 0 0 0 0,1 0 0 0 0,-1-1 0 0 0,0 1 0 0 0,0 0 0 0 0,0 0 0 0 0,0 0 0 0 0,1 0 0 0 0,-1 0 1 0 0,0 0-1 0 0,0 0 0 0 0,0 0 0 0 0,0 0 0 0 0,1 0 0 0 0,-1 1 0 0 0,0-1 0 0 0,0 0 0 0 0,1 0 0 0 0,-1 1 0 0 0,0-1 0 0 0,0 1 0 0 0,1-1 0 0 0,-1 1 0 0 0,0-1 1 0 0,1 1-1 0 0,-1-1 0 0 0,0 1 0 0 0,1-1 0 0 0,-1 1 0 0 0,1 0 0 0 0,-1-1 0 0 0,1 1 0 0 0,-1 0 0 0 0,1-1 0 0 0,0 1 0 0 0,-1 0 0 0 0,1 0 0 0 0,0 0 0 0 0,-1 0 25 0 0,-64 146-717 0 0,40-58 720 0 0,4 0 0 0 0,4 2 0 0 0,4-1-1 0 0,4 2 1 0 0,4 0 0 0 0,4 0 0 0 0,8 56-3 0 0,19 309-495 0 0,-45-322 325 0 0,17-130 139 0 0,0 0 0 0 0,0 0-1 0 0,0 0 1 0 0,-1-1 0 0 0,0 1 0 0 0,0-1 0 0 0,0 1 0 0 0,0-1 0 0 0,-1 0 0 0 0,0-1-1 0 0,0 1 1 0 0,0 0 0 0 0,0-1 0 0 0,0 0 0 0 0,-1 0 0 0 0,0 0 0 0 0,1-1-1 0 0,-1 0 1 0 0,0 0 0 0 0,0 0 0 0 0,0 0 0 0 0,0-1 0 0 0,-1 1 0 0 0,1-1 31 0 0,-4-1-57 0 0,1 1 0 0 0,0-1 1 0 0,0-1-1 0 0,0 1 1 0 0,0-1-1 0 0,0-1 0 0 0,0 0 1 0 0,0 0-1 0 0,0 0 1 0 0,0-1-1 0 0,1 0 0 0 0,0 0 1 0 0,-1-1-1 0 0,1 0 1 0 0,0-1-1 0 0,1 1 0 0 0,-1-1 1 0 0,1 0-1 0 0,0-1 1 0 0,0 0-1 0 0,1 0 0 0 0,-1 0 1 0 0,1 0-1 0 0,1-1 1 0 0,-1 0-1 0 0,1 0 0 0 0,0 0 1 0 0,1-1-1 0 0,0 1 1 0 0,0-1-1 0 0,1 1 0 0 0,-1-1 1 0 0,2 0-1 0 0,-1-4 57 0 0,-1-1 88 0 0,0 0-1 0 0,1 0 0 0 0,1 0 1 0 0,0 0-1 0 0,1 0 0 0 0,0 0 1 0 0,1 0-1 0 0,0 0 0 0 0,1 0 1 0 0,1 1-1 0 0,0-1 0 0 0,1 0 1 0 0,0 1-1 0 0,3-5-87 0 0,17-29 71 0 0,1 0 0 0 0,3 2 0 0 0,1 2 0 0 0,3 0 0 0 0,1 2 0 0 0,2 2 0 0 0,1 1 0 0 0,2 1 0 0 0,10-4-71 0 0,0 8-1295 0 0,-14 16-7536 0 0,-29 15 4595 0 0,1 1-154 0 0</inkml:trace>
  <inkml:trace contextRef="#ctx0" brushRef="#br0" timeOffset="48563.887">3204 1780 4953 0 0,'0'0'3571'0'0,"0"0"-1390"0"0,0 0-434 0 0,0 0-19 0 0,0 0-167 0 0,0 0-285 0 0,0 0-229 0 0,0 0-203 0 0,0 0-160 0 0,0 0-161 0 0,0 0-155 0 0,0 0-141 0 0,0 0-93 0 0,-22 7-55 0 0,-66 20-48 0 0,84-26-31 0 0,0 1 1 0 0,0-1 0 0 0,0 1-1 0 0,0 0 1 0 0,1 0 0 0 0,-1 0-1 0 0,1 0 1 0 0,-1 1 0 0 0,1 0-1 0 0,0-1 1 0 0,0 1 0 0 0,0 0-1 0 0,0 1 1 0 0,1-1 0 0 0,-1 0-1 0 0,1 1 1 0 0,-1 1-1 0 0,-5 7-14 0 0,0-2-32 0 0,1-1-1 0 0,0 2 1 0 0,0-1-1 0 0,1 1 1 0 0,0 0-1 0 0,1 0 1 0 0,0 0-1 0 0,1 1 0 0 0,1 0 1 0 0,0 0-1 0 0,0 0 1 0 0,1 0-1 0 0,0 0 1 0 0,1 1-1 0 0,1-1 1 0 0,0 0-1 0 0,2 12 47 0 0,-2-22 5 0 0,1 0 1 0 0,-1 0-1 0 0,1 0 0 0 0,0 0 0 0 0,0 0 0 0 0,0 0 0 0 0,0 0 1 0 0,1 0-1 0 0,-1 0 0 0 0,0 0 0 0 0,1 0 0 0 0,0-1 0 0 0,-1 1 0 0 0,1-1 1 0 0,0 1-1 0 0,-1-1 0 0 0,1 0 0 0 0,0 0 0 0 0,0 1 0 0 0,0-1 1 0 0,0 0-1 0 0,1-1 0 0 0,-1 1 0 0 0,0 0 0 0 0,0-1 0 0 0,0 1 0 0 0,1-1 1 0 0,-1 0-1 0 0,0 0 0 0 0,0 0 0 0 0,1 0 0 0 0,-1 0 0 0 0,0 0 1 0 0,0 0-1 0 0,1-1-5 0 0,74-32 1234 0 0,-59 15-1061 0 0,0-2 0 0 0,-1-1-1 0 0,-1 0 1 0 0,-1 0 0 0 0,-1-2-1 0 0,3-6-172 0 0,31-48 35 0 0,11 9-587 0 0,-58 106-1459 0 0,-4 130 1894 0 0,3-164 140 0 0,1 0 1 0 0,0-1 0 0 0,0 1 0 0 0,1 0 0 0 0,-1 0 0 0 0,1-1-1 0 0,-1 1 1 0 0,1-1 0 0 0,0 1 0 0 0,1-1 0 0 0,-1 0-1 0 0,0 0 1 0 0,1 0 0 0 0,0 0 0 0 0,0 0 0 0 0,0-1 0 0 0,0 1-1 0 0,0-1 1 0 0,0 0 0 0 0,1 0 0 0 0,-1 0 0 0 0,1 0-1 0 0,-1-1 1 0 0,1 1 0 0 0,0-1 0 0 0,0 0 0 0 0,0 0 0 0 0,-1 0-1 0 0,1-1 1 0 0,0 1 0 0 0,0-1 0 0 0,0 0 0 0 0,0 0-1 0 0,0 0 1 0 0,0-1 0 0 0,0 1 0 0 0,0-1 0 0 0,0 0 0 0 0,-1 0-1 0 0,1 0 1 0 0,0-1 0 0 0,-1 0 0 0 0,3 0-24 0 0,111-94 1806 0 0,-93 69-1727 0 0,1 1 0 0 0,1 1 0 0 0,1 1 0 0 0,1 1 0 0 0,1 2 0 0 0,1 1 0 0 0,17-8-79 0 0,64-24-61 0 0,-110 54 46 0 0,-1-1 0 0 0,1 0 1 0 0,0 0-1 0 0,-1 1 1 0 0,1-1-1 0 0,-1 0 0 0 0,1 1 1 0 0,-1-1-1 0 0,0 1 0 0 0,1-1 1 0 0,-1 0-1 0 0,0 1 1 0 0,0-1-1 0 0,0 1 0 0 0,0-1 1 0 0,0 0-1 0 0,0 1 0 0 0,-1-1 1 0 0,1 1-1 0 0,0-1 1 0 0,-1 0-1 0 0,1 1 0 0 0,-1-1 1 0 0,0 0-1 0 0,1 1 0 0 0,-1-1 1 0 0,0 0-1 0 0,0 1 15 0 0,-39 43 404 0 0,40-45-376 0 0,-1 1 0 0 0,1-1 0 0 0,-1 1 0 0 0,0-1 0 0 0,1 1 0 0 0,-1-1-1 0 0,1 1 1 0 0,-1-1 0 0 0,0 0 0 0 0,0 1 0 0 0,1-1 0 0 0,-1 0 0 0 0,0 0 0 0 0,0 0-1 0 0,1 1 1 0 0,-1-1 0 0 0,0 0 0 0 0,0 0 0 0 0,1 0 0 0 0,-1 0 0 0 0,0 0 0 0 0,0 0 0 0 0,0 0-1 0 0,1-1 1 0 0,-1 1 0 0 0,0 0 0 0 0,0 0 0 0 0,1 0 0 0 0,-1-1 0 0 0,0 1 0 0 0,1-1-1 0 0,-1 1 1 0 0,0 0 0 0 0,1-1 0 0 0,-1 1 0 0 0,0-1 0 0 0,1 1 0 0 0,-1-1 0 0 0,1 0-1 0 0,-1 1 1 0 0,1-1 0 0 0,-1 1 0 0 0,1-1 0 0 0,0 0 0 0 0,-1 1 0 0 0,1-1 0 0 0,0 0-28 0 0,-11-12-138 0 0,7 12 102 0 0,1-1 0 0 0,-1 1 1 0 0,0 0-1 0 0,0 0 1 0 0,0 0-1 0 0,0 1 0 0 0,0 0 1 0 0,-1-1-1 0 0,1 1 1 0 0,0 1-1 0 0,0-1 1 0 0,0 1-1 0 0,0-1 0 0 0,0 1 1 0 0,0 0-1 0 0,0 0 1 0 0,1 1-1 0 0,-1-1 1 0 0,0 1-1 0 0,1 0 0 0 0,-1 0 1 0 0,1 0-1 0 0,-1 1 1 0 0,1-1-1 0 0,-2 3 36 0 0,1-1-19 0 0,0 0-1 0 0,0 0 1 0 0,0 0 0 0 0,1 0-1 0 0,0 1 1 0 0,0-1-1 0 0,0 1 1 0 0,1 0 0 0 0,0 0-1 0 0,-1 0 1 0 0,2 0 0 0 0,-1 1-1 0 0,1-1 1 0 0,-1 0 0 0 0,1 1-1 0 0,1-1 1 0 0,-1 1-1 0 0,1-1 1 0 0,0 1 0 0 0,0-1-1 0 0,1 1 1 0 0,0-1 0 0 0,0 2 19 0 0,2 1-13 0 0,1-1-1 0 0,0 1 1 0 0,0-1 0 0 0,0 0 0 0 0,1-1 0 0 0,0 1 0 0 0,0-1 0 0 0,1 0 0 0 0,0 0 0 0 0,0 0 0 0 0,0-1-1 0 0,1 0 1 0 0,-1 0 0 0 0,1-1 0 0 0,0 0 0 0 0,1 0 0 0 0,-1-1 0 0 0,1 0 0 0 0,-1 0 0 0 0,1 0 0 0 0,0-1 0 0 0,7 1 13 0 0,152 5 334 0 0,-138-13-227 0 0,-1 0-1 0 0,1-2 0 0 0,-1-1 1 0 0,0-1-1 0 0,-1-1 0 0 0,18-11-106 0 0,-41 20 13 0 0,17-8 77 0 0,0-1-1 0 0,0 0 1 0 0,0-2-1 0 0,-1 0 1 0 0,-1-1-1 0 0,-1-2 1 0 0,0 1 0 0 0,0-2-1 0 0,-1-1 1 0 0,-2 0-1 0 0,1-1 1 0 0,-2 0-1 0 0,9-15-89 0 0,-18 22-31 0 0,0 0 1 0 0,0-1-1 0 0,-1 0 0 0 0,0 0 0 0 0,-1-1 0 0 0,0 1 0 0 0,-1 0 0 0 0,-1-1 0 0 0,0 0 0 0 0,-1 1 0 0 0,0-1 1 0 0,-1-6 30 0 0,1 17-33 0 0,-1 0 0 0 0,0-1 0 0 0,1 1 1 0 0,-1 0-1 0 0,0-1 0 0 0,0 1 1 0 0,0 0-1 0 0,0 0 0 0 0,-1 0 0 0 0,1 0 1 0 0,-1 0-1 0 0,1 0 0 0 0,-1 0 1 0 0,0 1-1 0 0,1-1 0 0 0,-1 1 0 0 0,0-1 1 0 0,0 1-1 0 0,0-1 0 0 0,0 1 0 0 0,0 0 1 0 0,-1 0-1 0 0,1 0 0 0 0,0 0 1 0 0,0 1-1 0 0,-1-1 0 0 0,1 1 0 0 0,-1-1 1 0 0,1 1-1 0 0,0 0 0 0 0,-1-1 1 0 0,1 2-1 0 0,-1-1 0 0 0,1 0 0 0 0,0 0 1 0 0,-1 1-1 0 0,0-1 33 0 0,-87 31-958 0 0,82-25 944 0 0,-1 0-1 0 0,1 0 1 0 0,0 1-1 0 0,1 0 1 0 0,0 0 0 0 0,0 1-1 0 0,0 0 1 0 0,1 0-1 0 0,0 0 1 0 0,1 1-1 0 0,0 0 1 0 0,0 0 0 0 0,1 0-1 0 0,0 1 1 0 0,0 0-1 0 0,1 0 1 0 0,1-1-1 0 0,0 2 1 0 0,0-1 0 0 0,1 0-1 0 0,0 0 1 0 0,0 0-1 0 0,1 1 1 0 0,1-1-1 0 0,0 0 1 0 0,0 0 0 0 0,1 1-1 0 0,1-1 1 0 0,-1-1-1 0 0,1 1 1 0 0,1 0-1 0 0,0-1 1 0 0,1 2 14 0 0,6 3-52 0 0,2 1 0 0 0,-1-1 0 0 0,2-1 0 0 0,0-1 0 0 0,0 0 0 0 0,1 0 0 0 0,0-2 0 0 0,1 0 0 0 0,1 0 0 0 0,-1-2 0 0 0,1 0 0 0 0,1-1 0 0 0,-1-1 0 0 0,1 0 0 0 0,1-1 0 0 0,-1-1 0 0 0,0-1 0 0 0,1-1 0 0 0,0 0 0 0 0,10-2 52 0 0,17 0-2782 0 0,-16 0-4445 0 0,-16 0-3658 0 0</inkml:trace>
  <inkml:trace contextRef="#ctx0" brushRef="#br0" timeOffset="50714.827">5061 2104 14299 0 0,'0'0'3358'0'0,"0"0"-2174"0"0,0 0-861 0 0,0 0-78 0 0,0 0 174 0 0,0 0 184 0 0,0 0 101 0 0,0 0-37 0 0,0 0-170 0 0,0 0-155 0 0,0 0-123 0 0,0 17-99 0 0,-3 80-98 0 0,21-92-1517 0 0,-4-6-3881 0 0,-10-2-4274 0 0</inkml:trace>
</inkml:ink>
</file>

<file path=ppt/ink/ink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05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381 251 4849 0 0,'0'0'1475'0'0,"0"0"-184"0"0,0 0-41 0 0,0 0 90 0 0,0 0 162 0 0,0 0 36 0 0,0 0-148 0 0,0 0-250 0 0,0 0-323 0 0,0 0-275 0 0,0 0-226 0 0,-1-2-185 0 0,1 2-126 0 0,0 0 1 0 0,0 1-1 0 0,0-1 0 0 0,0 0 0 0 0,1 0 1 0 0,-1 1-1 0 0,0-1 0 0 0,0 0 0 0 0,0 1 0 0 0,0-1 1 0 0,0 0-1 0 0,0 1 0 0 0,0-1 0 0 0,0 0 1 0 0,0 0-1 0 0,0 1 0 0 0,0-1 0 0 0,0 0 1 0 0,0 1-1 0 0,0-1 0 0 0,0 0 0 0 0,-1 1 1 0 0,1-1-1 0 0,0 0 0 0 0,0 0 0 0 0,0 1 0 0 0,0-1 1 0 0,0 0-1 0 0,-1 0 0 0 0,1 1 0 0 0,0-1 1 0 0,0 0-1 0 0,0 0 0 0 0,-1 1 0 0 0,1-1 1 0 0,0 0-1 0 0,-1 0 0 0 0,1 0 0 0 0,0 0 1 0 0,0 1-1 0 0,-1-1 0 0 0,1 0 0 0 0,0 0 0 0 0,-1 0 1 0 0,1 0-1 0 0,0 0 0 0 0,0 0 0 0 0,-1 0 1 0 0,1 0-1 0 0,0 0 0 0 0,-1 0 0 0 0,1 0 1 0 0,0 0-1 0 0,-1 0 0 0 0,1 0 0 0 0,0 0-5 0 0,2 49 779 0 0,-1-28-457 0 0,-4 316 1138 0 0,-2-242-1931 0 0,5-74-4579 0 0,-1-1-5076 0 0,1-20 5338 0 0</inkml:trace>
  <inkml:trace contextRef="#ctx0" brushRef="#br0" timeOffset="282.527">0 192 2737 0 0,'0'0'3604'0'0,"0"0"-2694"0"0,0 0-726 0 0,0 0 201 0 0,0 0 489 0 0,0 0 487 0 0,0 0 209 0 0,0 0 1 0 0,0 0-117 0 0,0 0-161 0 0,0 0-202 0 0,38 13-199 0 0,120 36-174 0 0,-48-36 131 0 0,-82-14-626 0 0,98-1 304 0 0,0-5 0 0 0,74-17-527 0 0,-187 22-885 0 0,60-8 494 0 0,-49 8-4169 0 0,0 1-5485 0 0,-23 1 5156 0 0</inkml:trace>
  <inkml:trace contextRef="#ctx0" brushRef="#br0" timeOffset="516.953">53 896 6233 0 0,'0'0'1262'0'0,"0"0"-358"0"0,0 0 7 0 0,0 0 377 0 0,0 0 382 0 0,0 0 193 0 0,0 0-52 0 0,0 0-279 0 0,0 0-334 0 0,0 0-295 0 0,0 0-198 0 0,33-1-157 0 0,104-4-103 0 0,-21-23 243 0 0,7-12-1326 0 0,1 6-1 0 0,22 2 639 0 0,-98 26-2467 0 0,-3 1-5761 0 0,-27 1-1761 0 0</inkml:trace>
  <inkml:trace contextRef="#ctx0" brushRef="#br0" timeOffset="1152.38">1261 406 5609 0 0,'0'0'1383'0'0,"0"0"-176"0"0,0 0 239 0 0,0 0 389 0 0,0 0 55 0 0,0 0-238 0 0,0 0-282 0 0,0 0-286 0 0,36-12-201 0 0,115-38-150 0 0,-57 1 249 0 0,-80 41-850 0 0,0-2 1 0 0,-1 1-1 0 0,-1-2 1 0 0,0 0-1 0 0,0 0 0 0 0,-1-1 1 0 0,0-1-1 0 0,-1 0 1 0 0,-1 0-1 0 0,0-1 1 0 0,-1 0-1 0 0,0 0 1 0 0,-1-1-1 0 0,0 0 1 0 0,2-11-133 0 0,-9 25 2 0 0,0 0 0 0 0,1 0 0 0 0,-1 0 1 0 0,0 0-1 0 0,0 0 0 0 0,0-1 0 0 0,0 1 1 0 0,0 0-1 0 0,-1 0 0 0 0,1 0 0 0 0,0 0 1 0 0,0 0-1 0 0,-1 0 0 0 0,1 0 0 0 0,0 0 1 0 0,-1 0-1 0 0,1 0 0 0 0,-1 0 0 0 0,0 0 1 0 0,1 0-1 0 0,-1 0 0 0 0,0 0 0 0 0,1 0 1 0 0,-1 1-1 0 0,0-1 0 0 0,0 0 0 0 0,0 0 1 0 0,0 1-1 0 0,0-1 0 0 0,0 1 0 0 0,0-1 1 0 0,0 1-1 0 0,0-1 0 0 0,0 1 0 0 0,0 0 1 0 0,0-1-1 0 0,0 1 0 0 0,0 0 0 0 0,0 0 1 0 0,0 0-1 0 0,0 0 0 0 0,-1 0 0 0 0,1 0 1 0 0,0 0-1 0 0,0 0 0 0 0,0 0 0 0 0,0 0 1 0 0,0 1-1 0 0,0-1 0 0 0,0 0 0 0 0,0 1 1 0 0,0-1-1 0 0,0 1 0 0 0,0-1 0 0 0,0 1 1 0 0,0 0-1 0 0,0-1 0 0 0,0 1 0 0 0,0 0 1 0 0,1 0-1 0 0,-1 0 0 0 0,0-1 0 0 0,1 1 1 0 0,-1 0-1 0 0,0 0 0 0 0,1 0 0 0 0,-1 0 1 0 0,1 0-1 0 0,-1 0 0 0 0,1 1-2 0 0,-12 9-35 0 0,1 1 1 0 0,1 0-1 0 0,0 1 0 0 0,1 0 1 0 0,0 1-1 0 0,1 0 0 0 0,0 0 1 0 0,1 1-1 0 0,1-1 0 0 0,-2 8 35 0 0,-27 89-200 0 0,4 1-1 0 0,5 1 1 0 0,-2 51 200 0 0,-22 101-270 0 0,49-252 113 0 0,-1-1-1 0 0,0 0 0 0 0,-1 0 0 0 0,0 0 0 0 0,-1 0 0 0 0,0-1 0 0 0,-1 1 0 0 0,0-1 0 0 0,-1 0 0 0 0,0 0 0 0 0,0-1 0 0 0,-2 0 0 0 0,1 0 0 0 0,-1-1 0 0 0,0 1 0 0 0,-1-2 0 0 0,0 1 0 0 0,-1-1 1 0 0,1-1-1 0 0,-2 0 0 0 0,1 0 0 0 0,-1-1 0 0 0,0 0 158 0 0,6-4-113 0 0,0 1 1 0 0,0-1 0 0 0,0 0-1 0 0,0-1 1 0 0,0 1-1 0 0,0-1 1 0 0,0 0 0 0 0,-1 0-1 0 0,1-1 1 0 0,0 1-1 0 0,-1-1 1 0 0,1-1 0 0 0,-1 1-1 0 0,1-1 1 0 0,0 1-1 0 0,0-2 1 0 0,-1 1 0 0 0,1 0-1 0 0,0-1 1 0 0,0 0-1 0 0,0 0 1 0 0,1-1 0 0 0,-1 0-1 0 0,0 1 1 0 0,1-1-1 0 0,0-1 1 0 0,-1 1 0 0 0,1-1-1 0 0,1 1 1 0 0,-1-1-1 0 0,0 0 1 0 0,1-1 112 0 0,-2-7 254 0 0,1 0 0 0 0,1 0-1 0 0,0 0 1 0 0,0-1 0 0 0,1 1 0 0 0,1-1-1 0 0,0 0 1 0 0,0 1 0 0 0,2-1 0 0 0,-1 0 0 0 0,2 0-1 0 0,0 1 1 0 0,0-1 0 0 0,1 1 0 0 0,1 0 0 0 0,0 0-1 0 0,0 0 1 0 0,1 0 0 0 0,1 1 0 0 0,0-1-254 0 0,6-12 245 0 0,1 1 0 0 0,2 0 0 0 0,0 0 0 0 0,1 1 1 0 0,1 1-1 0 0,1 1 0 0 0,1 1 0 0 0,0 0 0 0 0,2 1 1 0 0,0 2-1 0 0,1 0 0 0 0,1 1 0 0 0,0 1 0 0 0,7-2-245 0 0,-19 11-97 0 0,1 1-1 0 0,-1 0 1 0 0,1 1-1 0 0,0 1 0 0 0,0-1 1 0 0,0 2-1 0 0,0 0 0 0 0,0 0 1 0 0,0 1-1 0 0,5 1 98 0 0,9 8-2795 0 0,-17-1-1083 0 0,-3-2-1330 0 0,2 1-4214 0 0</inkml:trace>
  <inkml:trace contextRef="#ctx0" brushRef="#br0" timeOffset="2148.622">2009 914 4385 0 0,'0'0'1295'0'0,"0"0"-24"0"0,0 0 61 0 0,0 0 76 0 0,0 0-34 0 0,0 0-122 0 0,0 0-91 0 0,0 0-73 0 0,0 0-59 0 0,0 0-128 0 0,0 0-163 0 0,0 0-147 0 0,19-32-117 0 0,65-100-90 0 0,17 2 767 0 0,-21 45-201 0 0,-79 85-946 0 0,-1 0-46 0 0,0 0-74 0 0,0 5-275 0 0,-10 94 459 0 0,4 50 19 0 0,7-148-75 0 0,1 1 0 0 0,-1-1 0 0 0,0 1 1 0 0,1-1-1 0 0,0 1 0 0 0,-1-1 0 0 0,1 0 0 0 0,0 0 1 0 0,0 0-1 0 0,-1 0 0 0 0,1 0 0 0 0,0 0 0 0 0,0 0 1 0 0,0-1-1 0 0,0 1 0 0 0,0-1 0 0 0,0 1 0 0 0,0-1 1 0 0,1 0-1 0 0,-1 0 0 0 0,0 0 0 0 0,0 0 0 0 0,0 0 1 0 0,0 0-1 0 0,0-1 0 0 0,0 1 0 0 0,0-1 1 0 0,0 1-1 0 0,0-1 0 0 0,0 0 0 0 0,0 0 0 0 0,0 0 1 0 0,0 0-1 0 0,-1 0 0 0 0,1 0 0 0 0,0 0 0 0 0,-1-1 1 0 0,1 1-1 0 0,0-1-12 0 0,191-137 412 0 0,-89 58-409 0 0,18 0-232 0 0,-118 125-241 0 0,-22 19 669 0 0,13-53-248 0 0,2 0 0 0 0,-1 1-1 0 0,1-1 1 0 0,1 1 0 0 0,0-1 0 0 0,0 1 0 0 0,1 0 0 0 0,0 0 0 0 0,1 0-1 0 0,1-1 1 0 0,0 10 49 0 0,21 0-4665 0 0,-1-18-5682 0 0,-16-2 5115 0 0</inkml:trace>
  <inkml:trace contextRef="#ctx0" brushRef="#br0" timeOffset="2438.729">3010 553 1536 0 0,'0'0'1693'0'0,"0"0"-832"0"0,0 0-71 0 0,0 0 342 0 0,0 0 251 0 0,0 0 61 0 0,0 0-107 0 0,0 0-215 0 0,0 0-161 0 0,0 0-144 0 0,-13 33-137 0 0,-40 100-134 0 0,43-75 133 0 0,13-54-555 0 0,2 1 44 0 0,1 0 0 0 0,-1 0 0 0 0,1-1 0 0 0,-1 0 0 0 0,1 0 0 0 0,1 0 0 0 0,-1-1 0 0 0,0 0 0 0 0,1 0 0 0 0,0-1 0 0 0,-1 0 0 0 0,1 0 1 0 0,0 0-1 0 0,0-1 0 0 0,0 0 0 0 0,0 0 0 0 0,0-1 0 0 0,1 0 0 0 0,-1 0 0 0 0,0-1 0 0 0,0 0 0 0 0,0 0 0 0 0,0 0 0 0 0,0-1 0 0 0,0 0 1 0 0,-1-1-1 0 0,1 1 0 0 0,-1-1 0 0 0,1-1 0 0 0,-1 1 0 0 0,0-1 0 0 0,0 0 0 0 0,1-2-168 0 0,4-2 85 0 0,-1 0 0 0 0,0-1 0 0 0,0-1 0 0 0,0 0-1 0 0,-2 0 1 0 0,1-1 0 0 0,-1 0 0 0 0,-1-1 0 0 0,0 1 0 0 0,0-1 0 0 0,-1-1-1 0 0,-1 1 1 0 0,0-1 0 0 0,-1 0 0 0 0,0 0 0 0 0,-1 0 0 0 0,-1-1 0 0 0,0 1 0 0 0,0-1-1 0 0,-2 0 1 0 0,1 1 0 0 0,-2-4-85 0 0,1 14-91 0 0,-1 1 0 0 0,1 0 0 0 0,-1 0 0 0 0,1 0 0 0 0,-1-1 0 0 0,0 1 0 0 0,0 0 0 0 0,0 0-1 0 0,0 0 1 0 0,0 0 0 0 0,-1 0 0 0 0,1 1 0 0 0,0-1 0 0 0,-1 0 0 0 0,1 0 0 0 0,-1 1 0 0 0,0-1 0 0 0,0 1 0 0 0,1 0 0 0 0,-1-1-1 0 0,0 1 1 0 0,0 0 0 0 0,0 0 0 0 0,0 0 0 0 0,-1 1 0 0 0,1-1 0 0 0,0 0 0 0 0,0 1 0 0 0,-2-1 91 0 0,-40 10-7252 0 0,30-1 1737 0 0,4-1-1595 0 0</inkml:trace>
  <inkml:trace contextRef="#ctx0" brushRef="#br0" timeOffset="3090.026">3282 826 4361 0 0,'0'0'2945'0'0,"0"0"-786"0"0,0 0-400 0 0,0 0-180 0 0,0 0-278 0 0,0 0-227 0 0,0 0-190 0 0,0 0-122 0 0,0 0-48 0 0,0 0-57 0 0,0 0-89 0 0,0 0-70 0 0,0 0-77 0 0,24-28-64 0 0,74-85-41 0 0,-5 26 448 0 0,-54 61-797 0 0,-39 26-146 0 0,-9 40-260 0 0,-1-21 464 0 0,-24 79-139 0 0,36-97 130 0 0,0 1 0 0 0,0-1 1 0 0,0 0-1 0 0,0-1 0 0 0,0 1 0 0 0,0 0 0 0 0,1-1 0 0 0,-1 1 1 0 0,0-1-1 0 0,0 1 0 0 0,1-1 0 0 0,-1 0 0 0 0,0 0 0 0 0,0 0 0 0 0,1 0 1 0 0,-1-1-1 0 0,0 1 0 0 0,0-1 0 0 0,0 1 0 0 0,1-1 0 0 0,-1 0 1 0 0,0 0-1 0 0,0 0 0 0 0,0 0 0 0 0,1-1-16 0 0,236-151 295 0 0,-209 145-418 0 0,-30 31-88 0 0,-19 39 462 0 0,13-43-262 0 0,5-16-46 0 0,-1 1 0 0 0,0 0-1 0 0,1 0 1 0 0,0 1 0 0 0,0-1-1 0 0,0 0 1 0 0,1 0 0 0 0,-1 0-1 0 0,1 1 1 0 0,0-1 0 0 0,0 0-1 0 0,1 0 1 0 0,-1 1 0 0 0,1-1-1 0 0,1 3 58 0 0,14 3-3520 0 0,-1-9-4918 0 0,-11-1 272 0 0</inkml:trace>
  <inkml:trace contextRef="#ctx0" brushRef="#br0" timeOffset="3337.064">3956 697 3793 0 0,'0'0'1639'0'0,"0"0"103"0"0,0 0 454 0 0,0 0 166 0 0,0 0-178 0 0,0 0-283 0 0,0 0-317 0 0,0 0-229 0 0,0 0-192 0 0,27-3-183 0 0,84-8-194 0 0,-105 10-700 0 0,0 1 1 0 0,0-1-1 0 0,0 0 1 0 0,0 0 0 0 0,-1-1-1 0 0,1 0 1 0 0,0 0-1 0 0,-1 0 1 0 0,1-1 0 0 0,-1 0-1 0 0,0 0 1 0 0,0 0-1 0 0,0 0 1 0 0,1-1-87 0 0,8-7 207 0 0,-10 8-153 0 0,9-5 40 0 0,-1 0 0 0 0,1-1 0 0 0,-2 0 0 0 0,0-1 0 0 0,0 0 0 0 0,0 0 0 0 0,-2-1 0 0 0,1-1 0 0 0,-1 0 0 0 0,-1 0 0 0 0,1-3-94 0 0,-8 13-10 0 0,0 1 1 0 0,0-1 0 0 0,0 1-1 0 0,0-1 1 0 0,-1 0-1 0 0,1 1 1 0 0,0-1-1 0 0,-1 0 1 0 0,0 0-1 0 0,1 1 1 0 0,-1-1 0 0 0,0 0-1 0 0,0 0 1 0 0,0 0-1 0 0,0 0 1 0 0,0 1-1 0 0,0-1 1 0 0,-1 0-1 0 0,1 0 1 0 0,-1 0 0 0 0,1 1-1 0 0,-1-1 1 0 0,1 0-1 0 0,-1 1 1 0 0,0-1-1 0 0,0 0 1 0 0,0 1-1 0 0,0-1 1 0 0,0 1 0 0 0,0-1-1 0 0,-1 1 1 0 0,1 0-1 0 0,0 0 1 0 0,-1-1-1 0 0,1 1 1 0 0,-1 0-1 0 0,1 0 1 0 0,-1 0 0 0 0,1 1-1 0 0,-1-1 1 0 0,0 0-1 0 0,1 0 1 0 0,-1 1-1 0 0,0-1 10 0 0,-4 0-108 0 0,1 0 0 0 0,-1 0 0 0 0,0 0 0 0 0,0 1-1 0 0,0 0 1 0 0,1 0 0 0 0,-1 0 0 0 0,0 1 0 0 0,0 0 0 0 0,0 0-1 0 0,1 0 1 0 0,-1 1 0 0 0,-4 2 108 0 0,-3 2-207 0 0,0 0 1 0 0,1 0-1 0 0,0 2 0 0 0,0 0 0 0 0,1 0 1 0 0,0 1-1 0 0,0 0 0 0 0,1 1 0 0 0,0 0 0 0 0,1 0 1 0 0,0 1-1 0 0,1 1 0 0 0,0-1 0 0 0,1 1 1 0 0,0 1-1 0 0,1-1 0 0 0,0 1 0 0 0,1 0 1 0 0,0 1-1 0 0,1-1 0 0 0,1 1 0 0 0,0 0 0 0 0,1-1 1 0 0,0 5 206 0 0,2-15-149 0 0,0 1 0 0 0,1-1 0 0 0,-1 1 1 0 0,1-1-1 0 0,0 1 0 0 0,0-1 0 0 0,0 0 0 0 0,0 0 1 0 0,1 1-1 0 0,-1-1 0 0 0,1 0 0 0 0,0 0 0 0 0,0 0 1 0 0,0-1-1 0 0,0 1 0 0 0,0 0 0 0 0,1-1 0 0 0,-1 1 1 0 0,1-1-1 0 0,-1 0 0 0 0,1 0 0 0 0,0 0 0 0 0,0 0 1 0 0,0 0-1 0 0,0-1 0 0 0,0 0 0 0 0,1 1 1 0 0,-1-1-1 0 0,0 0 0 0 0,1 0 0 0 0,0-1 149 0 0,110 12-3917 0 0,-111-12 3814 0 0,91-15-6314 0 0,-74 7 4059 0 0</inkml:trace>
  <inkml:trace contextRef="#ctx0" brushRef="#br0" timeOffset="3666.779">4378 745 0 0 0,'0'0'1822'0'0,"0"0"9"0"0,0 0 61 0 0,0 0-74 0 0,0 0-158 0 0,0 0-94 0 0,0 0 56 0 0,0 0 149 0 0,0 0 57 0 0,0 0-109 0 0,0 0-268 0 0,0 0-277 0 0,0 0-225 0 0,0 0-213 0 0,0 0-181 0 0,0 0-151 0 0,22-15-104 0 0,67-47-98 0 0,-4-23 156 0 0,-8 11-324 0 0,-73 82-1699 0 0,-24 142 1331 0 0,20-147 343 0 0,-1-1 0 0 0,0 1 1 0 0,1 0-1 0 0,0-1 0 0 0,0 1 1 0 0,-1 0-1 0 0,1 0 0 0 0,1-1 1 0 0,-1 1-1 0 0,0 0 0 0 0,1-1 1 0 0,-1 1-1 0 0,1 0 0 0 0,0-1 1 0 0,0 1-1 0 0,0-1 0 0 0,0 1 1 0 0,1-1-1 0 0,-1 0 0 0 0,0 0 1 0 0,1 1-1 0 0,0-1 0 0 0,-1 0 1 0 0,1 0-1 0 0,0 0 0 0 0,0 0 1 0 0,0-1-1 0 0,0 1 0 0 0,1-1 1 0 0,-1 1-1 0 0,0-1 0 0 0,1 0 1 0 0,-1 0-1 0 0,1 0 0 0 0,-1 0 1 0 0,1 0-1 0 0,0 0 0 0 0,-1-1 1 0 0,1 1-1 0 0,0-1 0 0 0,-1 0-9 0 0,9-3-67 0 0,0 0 0 0 0,0-1-1 0 0,0 0 1 0 0,-1-1 0 0 0,0 0 0 0 0,0 0-1 0 0,0-1 1 0 0,0-1 0 0 0,-1 0-1 0 0,0 0 1 0 0,-1 0 0 0 0,0-1-1 0 0,0-1 1 0 0,0 1 0 0 0,-1-1-1 0 0,-1-1 1 0 0,1 1 0 0 0,-1-1-1 0 0,-1 0 1 0 0,4-10 67 0 0,22-26-2975 0 0,7-8-5162 0 0,-24 38-152 0 0</inkml:trace>
  <inkml:trace contextRef="#ctx0" brushRef="#br0" timeOffset="3906.447">5291 1 7922 0 0,'0'0'3610'0'0,"0"0"-1895"0"0,0 0-520 0 0,0 0-51 0 0,0 0-164 0 0,0 0-168 0 0,-18 31-115 0 0,-55 99-88 0 0,37-41 559 0 0,30-59-971 0 0,2 0-1 0 0,1 1 1 0 0,1-1-1 0 0,1 1 1 0 0,2-1-1 0 0,3 27-196 0 0,20 12-637 0 0,-10-41-2067 0 0,-5-11-1262 0 0,-8-10-3961 0 0,-1-6 2130 0 0</inkml:trace>
  <inkml:trace contextRef="#ctx0" brushRef="#br0" timeOffset="4153.562">4978 299 12819 0 0,'0'0'1544'0'0,"0"0"-304"0"0,0 0-127 0 0,0 0-305 0 0,0 0-272 0 0,0 0-152 0 0,212-48-104 0 0,-181 48-104 0 0,0 0-8 0 0,0 0-48 0 0,1 0-72 0 0,1 0-152 0 0,-2 0-424 0 0,-3 0-1264 0 0,-2 0-3025 0 0,-12 0-7130 0 0</inkml:trace>
  <inkml:trace contextRef="#ctx0" brushRef="#br0" timeOffset="5351.532">3194 443 0 0 0,'-6'6'0'0'0,"0"1"9624"0"0,-2-2-4057 0 0,-4-1-2888 0 0,-6 0-3385 0 0,-10 3 751 0 0,15-1-141 0 0,0 1 0 0 0,1-1 0 0 0,0 2-1 0 0,1 0 1 0 0,0 0 0 0 0,0 1 0 0 0,1 0 0 0 0,0 1-1 0 0,-3 4 97 0 0,6 3-1600 0 0,6-5-5483 0 0,1-8-577 0 0</inkml:trace>
</inkml:ink>
</file>

<file path=ppt/ink/ink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2.3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212 648 3161 0 0,'0'0'1709'0'0,"0"0"-302"0"0,0 0-61 0 0,0 0 145 0 0,0 0 137 0 0,0 0-94 0 0,0 0-262 0 0,0 0-306 0 0,0 0-243 0 0,0 0-142 0 0,0 0-70 0 0,-16 11-63 0 0,-51 34-64 0 0,-6 25 514 0 0,68-65-863 0 0,-1 1 1 0 0,1 1 0 0 0,0-1 0 0 0,1 1 0 0 0,-1 0-1 0 0,1 0 1 0 0,1 0 0 0 0,-1 1 0 0 0,1-1 0 0 0,1 1-1 0 0,-1 0 1 0 0,1 0 0 0 0,1 0 0 0 0,-1 0-1 0 0,1 0 1 0 0,1 0 0 0 0,-1 0 0 0 0,1 0 0 0 0,1 3-36 0 0,1-8 25 0 0,0 0 0 0 0,0 0 0 0 0,0 0 0 0 0,0-1 0 0 0,0 1 0 0 0,1-1 1 0 0,-1 1-1 0 0,1-1 0 0 0,0 0 0 0 0,-1 0 0 0 0,1 0 0 0 0,0-1 0 0 0,0 1 0 0 0,0-1 1 0 0,1 1-1 0 0,-1-1 0 0 0,0 0 0 0 0,0 0 0 0 0,1-1 0 0 0,-1 1 0 0 0,1-1 0 0 0,-1 1 0 0 0,0-1 1 0 0,1 0-1 0 0,-1 0 0 0 0,1-1 0 0 0,-1 1 0 0 0,0-1 0 0 0,1 0 0 0 0,-1 0 0 0 0,0 0 1 0 0,0 0-1 0 0,1 0 0 0 0,-1-1 0 0 0,0 1 0 0 0,0-1 0 0 0,2-1-25 0 0,8-7 38 0 0,0 0 0 0 0,0 0 1 0 0,-1-1-1 0 0,0-1 0 0 0,-1 0 0 0 0,-1 0 0 0 0,0-1 0 0 0,0-1 0 0 0,-1 1 0 0 0,-1-2 1 0 0,0 1-1 0 0,-1-1 0 0 0,-1 0 0 0 0,0 0 0 0 0,-1-1 0 0 0,-1 0 0 0 0,0 0 0 0 0,-2 0 0 0 0,1 0 1 0 0,-2-1-1 0 0,0 1 0 0 0,-1 0 0 0 0,-1-1 0 0 0,-2-14-38 0 0,2 26-108 0 0,0 0 0 0 0,0 0 0 0 0,-1 1 0 0 0,0-1 0 0 0,0 0-1 0 0,0 1 1 0 0,0-1 0 0 0,-1 1 0 0 0,0 0 0 0 0,0 0 0 0 0,0 0 0 0 0,0 0 0 0 0,0 1 0 0 0,-1-1-1 0 0,0 1 1 0 0,0 0 0 0 0,0 0 0 0 0,0 0 0 0 0,0 0 0 0 0,-1 1 0 0 0,1-1 0 0 0,-1 1-1 0 0,1 1 1 0 0,-1-1 0 0 0,0 0 0 0 0,0 1 0 0 0,0 0 0 0 0,0 0 0 0 0,0 1 0 0 0,-3-1 108 0 0,8 2 1 0 0,1-1 1 0 0,-1 0 0 0 0,0 0-1 0 0,0 1 1 0 0,1-1 0 0 0,-1 0-1 0 0,0 0 1 0 0,0 1 0 0 0,0-1 0 0 0,0 0-1 0 0,1 1 1 0 0,-1-1 0 0 0,0 0-1 0 0,0 1 1 0 0,0-1 0 0 0,0 1-1 0 0,0-1 1 0 0,0 0 0 0 0,0 1-1 0 0,0-1 1 0 0,0 0 0 0 0,0 1-1 0 0,0-1 1 0 0,0 0 0 0 0,0 1-1 0 0,0-1 1 0 0,0 1 0 0 0,0-1-1 0 0,0 0 1 0 0,-1 1 0 0 0,1-1-1 0 0,0 0 1 0 0,0 0 0 0 0,0 1-1 0 0,-1-1 1 0 0,1 0 0 0 0,0 1 0 0 0,0-1-1 0 0,0 0 1 0 0,-1 0 0 0 0,1 1-1 0 0,0-1 1 0 0,-1 0 0 0 0,1 0-1 0 0,0 0 1 0 0,-1 1 0 0 0,1-1-1 0 0,0 0 1 0 0,-1 0 0 0 0,1 0-2 0 0,7-1 184 0 0,1-1 1 0 0,-1 0 0 0 0,0-1-1 0 0,0 1 1 0 0,0-1 0 0 0,0-1-1 0 0,-1 1 1 0 0,1-1 0 0 0,-1 0 0 0 0,0-1-1 0 0,0 1 1 0 0,-1-1 0 0 0,5-5-185 0 0,3-1 203 0 0,29-24 93 0 0,-2-2 0 0 0,-2-2 0 0 0,-2-1 1 0 0,-1-2-1 0 0,-2-1 0 0 0,-2-2 0 0 0,6-15-296 0 0,6-36 573 0 0,-53 127-689 0 0,2 0 1 0 0,1 0-1 0 0,1 0 0 0 0,2 1 0 0 0,0 23 116 0 0,-3 111-784 0 0,7 0-1 0 0,18 127 785 0 0,-6-96-799 0 0,-12 142 799 0 0,-2-300 18 0 0,-1 1-1 0 0,-3-1 1 0 0,-1 0 0 0 0,-2-1 0 0 0,-1 0 0 0 0,-3 0-1 0 0,0-1 1 0 0,-3-1 0 0 0,-17 32-18 0 0,32-66 60 0 0,0 0 0 0 0,0 0 0 0 0,0-1 0 0 0,0 1-1 0 0,-1 0 1 0 0,1 0 0 0 0,0-1 0 0 0,-1 1 0 0 0,1-1 0 0 0,-1 1 0 0 0,0-1 0 0 0,1 0 0 0 0,-1 1 0 0 0,0-1 0 0 0,0 0-1 0 0,0 0 1 0 0,0 0 0 0 0,0-1 0 0 0,0 1 0 0 0,0 0 0 0 0,0-1 0 0 0,0 1 0 0 0,0-1 0 0 0,0 0 0 0 0,0 0 0 0 0,0 0-60 0 0,-1-2 77 0 0,1 0 1 0 0,-1-1-1 0 0,1 1 0 0 0,0-1 1 0 0,0 0-1 0 0,1 0 1 0 0,-1 0-1 0 0,0 0 1 0 0,1 0-1 0 0,0 0 1 0 0,0 0-1 0 0,0 0 1 0 0,0 0-1 0 0,0-1 1 0 0,1 1-1 0 0,-1 0 1 0 0,1-1-1 0 0,0 1 1 0 0,0 0-1 0 0,0-1 1 0 0,1-1-78 0 0,0-50 177 0 0,3 0 0 0 0,3 0 0 0 0,2 1 0 0 0,2 0 0 0 0,3 1 0 0 0,9-23-177 0 0,-6 16 3 0 0,-13 47-155 0 0,69-229-541 0 0,-7 90-7429 0 0,-54 130 1682 0 0,-2 6-2290 0 0</inkml:trace>
</inkml:ink>
</file>

<file path=ppt/ink/ink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5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11066 0 0,'0'0'1273'0'0,"0"0"-545"0"0,0 0-312 0 0,0 0-208 0 0,0 0-240 0 0,0 0-200 0 0,0 0-168 0 0,0 0-120 0 0,0 0-120 0 0,0 0-297 0 0,0 0-1023 0 0,0 0-2265 0 0,0 0-520 0 0</inkml:trace>
</inkml:ink>
</file>

<file path=ppt/ink/ink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5.8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84 78 11506 0 0,'0'0'1920'0'0,"0"0"-157"0"0,0 0-136 0 0,0 0-96 0 0,0 0-170 0 0,0 0-294 0 0,0 0-276 0 0,0 0-232 0 0,0 0-182 0 0,0 0-101 0 0,0 0-61 0 0,0 0-39 0 0,0 0-60 0 0,-9 23-47 0 0,-40 109-39 0 0,41-95 178 0 0,1-2-1970 0 0,-2-12-8559 0 0,8-23-644 0 0</inkml:trace>
  <inkml:trace contextRef="#ctx0" brushRef="#br0" timeOffset="536">476 30 5169 0 0,'0'0'3458'0'0,"0"0"-1132"0"0,0 0-340 0 0,0 0-19 0 0,0 0-189 0 0,0 0-341 0 0,0 0-311 0 0,0 0-265 0 0,0 0-206 0 0,0 0-187 0 0,0 0-134 0 0,0 0-106 0 0,0 0-108 0 0,-15-5-82 0 0,-44-15-79 0 0,44 16-74 0 0,15 19-253 0 0,53 119 92 0 0,-45-107 326 0 0,-6-21 17 0 0,1 0 0 0 0,-1 1 0 0 0,-1 0 0 0 0,1-1 0 0 0,-1 1 0 0 0,0 0 0 0 0,0-1 0 0 0,-1 1 0 0 0,0 0 0 0 0,-1 0 0 0 0,1-1-1 0 0,-1 1 1 0 0,-1 3-67 0 0,-41 27 1242 0 0,35-32-1232 0 0,1 0-1 0 0,-1-1 1 0 0,1 0-1 0 0,-1 0 1 0 0,0-1-1 0 0,-1 0 1 0 0,1 0 0 0 0,0-1-1 0 0,-1 0 1 0 0,0-1-1 0 0,1 0 1 0 0,-1 0 0 0 0,0-1-1 0 0,1 0 1 0 0,-1 0-1 0 0,-6-2-9 0 0,6-17-4081 0 0,10 6-4466 0 0,2 9-2275 0 0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8.9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166 783 432 0 0,'0'0'2014'0'0,"0"0"-482"0"0,0 0-53 0 0,0 0 159 0 0,0 0 112 0 0,0 0-38 0 0,0 0-194 0 0,0 0-259 0 0,0 0-335 0 0,0 0-295 0 0,0 0-226 0 0,0 0-184 0 0,0 0-94 0 0,-16 3-24 0 0,-47 9-21 0 0,60-11-75 0 0,0 1 0 0 0,1-1 0 0 0,-1 0 0 0 0,1 0 0 0 0,-1 1 0 0 0,1 0 0 0 0,0-1 0 0 0,-1 1 0 0 0,1 0-1 0 0,0 0 1 0 0,0 0 0 0 0,0 0 0 0 0,1 1 0 0 0,-1-1 0 0 0,0 0 0 0 0,1 1 0 0 0,0-1 0 0 0,-1 1 0 0 0,1 0 0 0 0,0-1-1 0 0,0 1 1 0 0,0 1-5 0 0,-5 11 11 0 0,0-2-53 0 0,0 0-1 0 0,1 0 1 0 0,0 1 0 0 0,1 0-1 0 0,1-1 1 0 0,0 1 0 0 0,1 1-1 0 0,1-1 1 0 0,0 0 0 0 0,1 0-1 0 0,0 0 1 0 0,2 8 42 0 0,-1-17 40 0 0,1 0 0 0 0,0 0 0 0 0,1 0 0 0 0,-1-1 0 0 0,1 1 0 0 0,0-1 0 0 0,0 0 1 0 0,0 0-1 0 0,0 0 0 0 0,1 0 0 0 0,0 0 0 0 0,-1-1 0 0 0,2 1 0 0 0,-1-1 0 0 0,0 0 0 0 0,0-1 0 0 0,1 1 0 0 0,0-1 0 0 0,-1 0 0 0 0,1 0 0 0 0,0 0 0 0 0,0 0 1 0 0,0-1-1 0 0,0 0 0 0 0,1 0 0 0 0,-1-1 0 0 0,0 1 0 0 0,0-1 0 0 0,0 0 0 0 0,1 0 0 0 0,-1-1 0 0 0,0 0 0 0 0,0 0 0 0 0,0 0 0 0 0,0 0 0 0 0,0-1 1 0 0,0 0-1 0 0,0 0 0 0 0,-1 0 0 0 0,1 0 0 0 0,0-1 0 0 0,-1 0 0 0 0,0 0 0 0 0,4-3-40 0 0,7-7 341 0 0,-1-1 0 0 0,0 0 0 0 0,-1-1 0 0 0,0-1 0 0 0,-1 0 0 0 0,-1 0 0 0 0,-1-1 0 0 0,0-1 0 0 0,-1 0 0 0 0,-1 0 0 0 0,-1 0 0 0 0,3-13-341 0 0,3-95 116 0 0,-13 122-167 0 0,-1-1-1 0 0,0 1 1 0 0,1 0-1 0 0,-2 1 1 0 0,1-1-1 0 0,0 0 1 0 0,-1 0-1 0 0,1 0 1 0 0,-1 1-1 0 0,0-1 1 0 0,-1 1-1 0 0,1-1 1 0 0,0 1-1 0 0,-1 0 1 0 0,0 0 0 0 0,0 0-1 0 0,0 0 1 0 0,0 1-1 0 0,0-1 1 0 0,0 1-1 0 0,-1 0 1 0 0,1 0-1 0 0,-1 0 1 0 0,0 0-1 0 0,1 1 1 0 0,-1-1-1 0 0,0 1 1 0 0,0 0-1 0 0,-3 0 52 0 0,0 1-155 0 0,0 1 0 0 0,-1 0 0 0 0,1 0-1 0 0,0 1 1 0 0,0-1 0 0 0,0 2 0 0 0,0-1 0 0 0,0 1-1 0 0,0 0 1 0 0,1 1 0 0 0,-1-1 0 0 0,1 1 0 0 0,0 1-1 0 0,0-1 1 0 0,1 1 0 0 0,-1 0 0 0 0,1 0 0 0 0,0 1-1 0 0,0-1 1 0 0,1 1 0 0 0,0 0 0 0 0,0 1 0 0 0,0-1-1 0 0,1 1 1 0 0,0-1 0 0 0,0 1 0 0 0,0 0 0 0 0,1 0-1 0 0,0 0 1 0 0,1 0 0 0 0,-1 1 0 0 0,1-1 0 0 0,1 0-1 0 0,0 1 1 0 0,0-1 0 0 0,0 1 0 0 0,1-1 0 0 0,0 0-1 0 0,0 1 1 0 0,1 1 155 0 0,2-4 18 0 0,0 0 1 0 0,0 0-1 0 0,1-1 0 0 0,-1 0 0 0 0,1 1 0 0 0,0-1 0 0 0,0-1 0 0 0,1 1 0 0 0,-1-1 1 0 0,1 0-1 0 0,-1 0 0 0 0,1-1 0 0 0,0 1 0 0 0,0-2 0 0 0,0 1 0 0 0,1 0 0 0 0,-1-1 1 0 0,0 0-1 0 0,0-1 0 0 0,1 1 0 0 0,-1-1 0 0 0,1 0 0 0 0,-1-1 0 0 0,0 0 0 0 0,0 0 1 0 0,1 0-1 0 0,2-2-18 0 0,12 0 411 0 0,0-2 0 0 0,-1-1 0 0 0,1 0 0 0 0,-2-2 0 0 0,1 0 0 0 0,-1-1 0 0 0,0-1 1 0 0,-1-1-1 0 0,10-7-411 0 0,-10 7 442 0 0,74-66 2062 0 0,-96 107-2441 0 0,3-27-68 0 0,-4 9-70 0 0,0 1-1 0 0,1-1 0 0 0,0 1 0 0 0,1 0 1 0 0,1 1-1 0 0,0-1 0 0 0,0 0 0 0 0,1 1 1 0 0,1-1-1 0 0,1 1 0 0 0,-1-1 0 0 0,2 0 1 0 0,2 8 75 0 0,-2-17 9 0 0,0 0 1 0 0,1 0-1 0 0,0 0 1 0 0,0 0-1 0 0,1 0 1 0 0,-1-1-1 0 0,0 0 0 0 0,1 1 1 0 0,0-1-1 0 0,0-1 1 0 0,0 1-1 0 0,0 0 1 0 0,1-1-1 0 0,-1 0 1 0 0,0 0-1 0 0,1 0 1 0 0,0-1-1 0 0,-1 0 1 0 0,1 1-1 0 0,0-2 1 0 0,0 1-1 0 0,-1 0 1 0 0,1-1-1 0 0,0 0 1 0 0,0 0-1 0 0,0-1 1 0 0,0 1-1 0 0,0-1 1 0 0,-1 0-1 0 0,1 0 1 0 0,0-1-1 0 0,-1 1 1 0 0,1-1-1 0 0,-1 0 1 0 0,3-2-10 0 0,23-17 290 0 0,-1-1 1 0 0,-1-1 0 0 0,-2-2 0 0 0,0-1-1 0 0,-1-1 1 0 0,-2-1 0 0 0,0-2-291 0 0,10-16 352 0 0,-66 125-3389 0 0,31-71 2791 0 0,0-5 155 0 0,1 0-1 0 0,-1 1 1 0 0,1-1 0 0 0,-1 1 0 0 0,1-1-1 0 0,0 1 1 0 0,0 0 0 0 0,1 0 0 0 0,-1-1-1 0 0,1 1 1 0 0,0 0 0 0 0,0 0 0 0 0,0-1-1 0 0,0 1 1 0 0,1 0 0 0 0,0 0 0 0 0,-1-1-1 0 0,1 1 1 0 0,1-1 0 0 0,-1 1 0 0 0,0-1-1 0 0,1 1 1 0 0,0-1 0 0 0,0 0 0 0 0,0 1-1 0 0,0-1 1 0 0,0 0 0 0 0,1 0 0 0 0,-1-1-1 0 0,1 1 1 0 0,0 0 0 0 0,-1-1 0 0 0,1 0-1 0 0,1 0 1 0 0,-1 0 0 0 0,1 1 91 0 0,4-1 61 0 0,1 0 0 0 0,0-1-1 0 0,0 0 1 0 0,0 0 0 0 0,0-1 0 0 0,0 0 0 0 0,0-1 0 0 0,0 0 0 0 0,0 0 0 0 0,0-1 0 0 0,0 0 0 0 0,4-2-61 0 0,11-8 460 0 0,0-1 0 0 0,-2-1 1 0 0,1-1-1 0 0,-2-2 0 0 0,0 0 1 0 0,-1 0-1 0 0,-1-2 0 0 0,-1-1 1 0 0,8-10-461 0 0,-3 5 516 0 0,12-10-431 0 0,-2-1-1 0 0,-2-2 1 0 0,-1-2 0 0 0,-2 0-1 0 0,-2-2 1 0 0,-2-1-1 0 0,-2-1 1 0 0,-1 0-1 0 0,-3-2 1 0 0,-1-1 0 0 0,-3 0-1 0 0,4-25-84 0 0,-15 62-22 0 0,-1 0-1 0 0,0 0 0 0 0,0-1 1 0 0,-1 1-1 0 0,0-1 1 0 0,-1 1-1 0 0,0-1 0 0 0,-1 1 1 0 0,0 0-1 0 0,-1-1 1 0 0,0 1-1 0 0,-1 0 0 0 0,0 0 1 0 0,0 0-1 0 0,-1 0 1 0 0,0 0-1 0 0,-1 1 0 0 0,-2-5 23 0 0,5 13-32 0 0,0-1 0 0 0,0 1 0 0 0,1 0 1 0 0,-1-1-1 0 0,0 1 0 0 0,0 0 0 0 0,0 0 0 0 0,0 0 0 0 0,0 1 0 0 0,0-1 0 0 0,-1 0 0 0 0,1 1 0 0 0,0-1 0 0 0,0 1 0 0 0,-1 0 0 0 0,1 0 0 0 0,0 0 0 0 0,0 0 0 0 0,-1 0 0 0 0,1 0 0 0 0,0 0 0 0 0,0 1 0 0 0,0-1 0 0 0,-1 1 0 0 0,1 0 0 0 0,0 0 0 0 0,0 0 0 0 0,0 0 0 0 0,0 0 0 0 0,0 0 0 0 0,0 0 0 0 0,1 0 0 0 0,-1 1 0 0 0,0-1 0 0 0,1 1 0 0 0,-1-1 1 0 0,1 1-1 0 0,-1 0 32 0 0,-47 72-421 0 0,33-30 462 0 0,2 0-1 0 0,2 1 0 0 0,3 1 0 0 0,1 0 1 0 0,1 9-41 0 0,1 0 8 0 0,2 0 0 0 0,3 1 0 0 0,2-1 1 0 0,3 0-1 0 0,1 1 0 0 0,10 31-8 0 0,-4-24-45 0 0,36 118-235 0 0,-26-131-903 0 0,-21-82-9119 0 0,-4 21 5962 0 0,0 3-181 0 0</inkml:trace>
</inkml:ink>
</file>

<file path=ppt/ink/ink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153 608 6553 0 0,'0'0'2077'0'0,"0"0"-74"0"0,0 0-135 0 0,0 0-171 0 0,0 0-322 0 0,0 0-311 0 0,0 0-211 0 0,0 0-188 0 0,0 0-167 0 0,0 0-164 0 0,0 0-122 0 0,0 0-112 0 0,-25 25-59 0 0,-76 83-17 0 0,99-107-24 0 0,0 1 0 0 0,0-1-1 0 0,0 1 1 0 0,0 0 0 0 0,0-1-1 0 0,1 1 1 0 0,-1 0 0 0 0,1 0-1 0 0,-1 0 1 0 0,1 0 0 0 0,0 1-1 0 0,0-1 1 0 0,0 0 0 0 0,0 1 0 0 0,0-1-1 0 0,0 0 1 0 0,0 1 0 0 0,1-1-1 0 0,0 1 1 0 0,-1-1 0 0 0,1 1-1 0 0,0-1 1 0 0,0 1 0 0 0,0-1 0 0 0,0 1-1 0 0,1-1 1 0 0,-1 1 0 0 0,1-1 0 0 0,1 4 0 0 0,1 2-41 0 0,0 1 0 0 0,1 0 0 0 0,0-1 0 0 0,1 0 0 0 0,0 0 0 0 0,0 0 0 0 0,1-1 0 0 0,0 0 0 0 0,0 0 0 0 0,1 0 0 0 0,0-1 0 0 0,0 1 0 0 0,0-2 0 0 0,1 1 0 0 0,-1-1 0 0 0,2 0 0 0 0,-1-1 0 0 0,0 0 0 0 0,1 0-1 0 0,0-1 1 0 0,0 0 0 0 0,0-1 0 0 0,0 0 0 0 0,0 0 0 0 0,0-1 0 0 0,9 1 41 0 0,76-7-3315 0 0,-33-8-4093 0 0,-39 6-158 0 0</inkml:trace>
  <inkml:trace contextRef="#ctx0" brushRef="#br0" timeOffset="266.309">561 681 9410 0 0,'0'0'1747'0'0,"0"0"-632"0"0,0 0-286 0 0,0 0-30 0 0,0 0-56 0 0,0 0-163 0 0,0 0-164 0 0,-18 33-120 0 0,-54 100-68 0 0,71-132-219 0 0,0 0 0 0 0,0 0-1 0 0,-1 0 1 0 0,1 0-1 0 0,0 0 1 0 0,0 0 0 0 0,0 0-1 0 0,1 0 1 0 0,-1 1 0 0 0,0-1-1 0 0,0 0 1 0 0,1 1-1 0 0,-1-1 1 0 0,1 0 0 0 0,-1 1-1 0 0,1-1 1 0 0,-1 1-1 0 0,1-1 1 0 0,0 1 0 0 0,0-1-1 0 0,0 1 1 0 0,0-1-1 0 0,0 1 1 0 0,0-1 0 0 0,0 1-1 0 0,0-1 1 0 0,1 1-1 0 0,-1-1 1 0 0,0 0 0 0 0,1 1-1 0 0,-1-1 1 0 0,1 1-1 0 0,0-1 1 0 0,-1 0 0 0 0,1 0-1 0 0,0 1 1 0 0,0-1-1 0 0,0 0 1 0 0,0 0 0 0 0,0 0-1 0 0,0 0 1 0 0,0 0 0 0 0,0 0-1 0 0,1 0 1 0 0,-1 0-1 0 0,1 0-8 0 0,3 2 79 0 0,3 1 82 0 0,0 0-1 0 0,1 0 0 0 0,-1 0 1 0 0,1-1-1 0 0,-1-1 0 0 0,1 0 0 0 0,0 0 1 0 0,0 0-1 0 0,0-1 0 0 0,0-1 1 0 0,0 1-1 0 0,0-1 0 0 0,0-1 1 0 0,0 0-1 0 0,0 0 0 0 0,0-1 1 0 0,-1 0-1 0 0,1 0 0 0 0,0-1 1 0 0,-1 0-1 0 0,4-2-160 0 0,1-1 208 0 0,0 0-1 0 0,0-1 1 0 0,0 0-1 0 0,-1-1 1 0 0,0-1-1 0 0,0 0 1 0 0,-1 0-1 0 0,-1-1 1 0 0,1-1-1 0 0,-2 1 1 0 0,1-2-1 0 0,7-11-207 0 0,-13 17 21 0 0,0 0 0 0 0,-1 0 0 0 0,0-1 0 0 0,0 0 0 0 0,0 1 0 0 0,-1-1-1 0 0,1 0 1 0 0,-2 0 0 0 0,1 0 0 0 0,-1-1 0 0 0,0 1 0 0 0,0 0 0 0 0,-1 0-1 0 0,0-1 1 0 0,-1 1 0 0 0,1 0 0 0 0,-1 0 0 0 0,-1 0 0 0 0,1-1 0 0 0,-1 1-1 0 0,-1 0 1 0 0,0-2-21 0 0,-2 2-274 0 0,-1 0-1 0 0,1 0 1 0 0,-1 1 0 0 0,0 0-1 0 0,0 0 1 0 0,-1 0 0 0 0,0 1-1 0 0,0 0 1 0 0,0 0-1 0 0,-1 1 1 0 0,1 0 0 0 0,-1 0-1 0 0,-4-1 275 0 0,-28 0-4240 0 0,0 17-3511 0 0,24-4 355 0 0</inkml:trace>
  <inkml:trace contextRef="#ctx0" brushRef="#br0" timeOffset="644.704">1053 876 9298 0 0,'0'0'2682'0'0,"0"0"-998"0"0,0 0-270 0 0,0 0 25 0 0,0 0-183 0 0,0 0-264 0 0,0 0-225 0 0,0 0-148 0 0,0 0-99 0 0,0 0-116 0 0,0 0-114 0 0,0 0-128 0 0,0 0-87 0 0,4-28-63 0 0,13-86-39 0 0,3 72-117 0 0,-18 40 100 0 0,1 0-1 0 0,-1 1 0 0 0,1-1 1 0 0,-1 0-1 0 0,1 1 0 0 0,0 0 1 0 0,0-1-1 0 0,-1 1 1 0 0,1 0-1 0 0,0 1 0 0 0,0-1 1 0 0,0 0-1 0 0,0 1 0 0 0,0 0 1 0 0,0-1-1 0 0,0 1 1 0 0,0 1-1 0 0,0-1 0 0 0,0 0 1 0 0,0 1-1 0 0,0-1 0 0 0,0 1 1 0 0,0 0-1 0 0,0 0 1 0 0,0 0-1 0 0,0 0 0 0 0,-1 1 1 0 0,1-1-1 0 0,0 1 0 0 0,-1-1 1 0 0,1 1-1 0 0,-1 0 0 0 0,0 0 1 0 0,0 0-1 0 0,1 0 1 0 0,-1 1-1 0 0,-1-1 0 0 0,1 1 1 0 0,0-1-1 0 0,-1 1 0 0 0,1-1 1 0 0,-1 1-1 0 0,1 1 45 0 0,2 15 88 0 0,-4-16-34 0 0,0 1-1 0 0,1 0 1 0 0,-1-1-1 0 0,1 1 1 0 0,-1-1-1 0 0,1 1 1 0 0,0-1-1 0 0,1 1 1 0 0,-1-1-1 0 0,0 1 1 0 0,1-1 0 0 0,0 0-1 0 0,0 0 1 0 0,0 0-1 0 0,0 0 1 0 0,0 0-1 0 0,1 0 1 0 0,-1-1-1 0 0,1 1 1 0 0,0-1-1 0 0,0 1 1 0 0,0-1-1 0 0,0 0 1 0 0,0 0-1 0 0,0-1 1 0 0,0 1-1 0 0,1 0 1 0 0,-1-1 0 0 0,1 0-54 0 0,1-1 197 0 0,1 0 0 0 0,-1-1 0 0 0,0 0 1 0 0,1 0-1 0 0,-1 0 0 0 0,0-1 1 0 0,0 1-1 0 0,0-1 0 0 0,0 0 1 0 0,0-1-1 0 0,0 1 0 0 0,-1-1 1 0 0,1 0-1 0 0,-1 0 0 0 0,0-1 0 0 0,0 1 1 0 0,0-1-1 0 0,0 0 0 0 0,-1 0 1 0 0,1-1-198 0 0,26-27 282 0 0,-1-1 0 0 0,-1-2-1 0 0,-2 0 1 0 0,-2-2 0 0 0,6-12-282 0 0,-15 23-215 0 0,7-14 245 0 0,-16 12-6426 0 0,-7 28-71 0 0,0 0-5357 0 0</inkml:trace>
  <inkml:trace contextRef="#ctx0" brushRef="#br0" timeOffset="910.706">1972 192 19204 0 0,'0'0'700'0'0,"0"0"-309"0"0,0 0-64 0 0,0 0 162 0 0,0 0 183 0 0,0 0 67 0 0,0 0-56 0 0,0 0-130 0 0,0 0-129 0 0,-6 35-91 0 0,-17 114-68 0 0,0 13 115 0 0,22-154-447 0 0,-3 30 0 0 0,2-1 1 0 0,1 1-1 0 0,2-1 1 0 0,2 1-1 0 0,4 23 67 0 0,32 38-3718 0 0,-35-92 1690 0 0,0-3-6272 0 0,-2-3-2390 0 0</inkml:trace>
  <inkml:trace contextRef="#ctx0" brushRef="#br0" timeOffset="1146.518">1642 600 13171 0 0,'0'0'1667'0'0,"0"0"-902"0"0,0 0-267 0 0,0 0 59 0 0,0 0 42 0 0,0 0-19 0 0,0 0-62 0 0,0 0-28 0 0,0 0-39 0 0,34-1-63 0 0,107-4-54 0 0,70-10 53 0 0,-92 0-3334 0 0,-58 8-1994 0 0,-20 6-2599 0 0,-22 1 2563 0 0</inkml:trace>
  <inkml:trace contextRef="#ctx0" brushRef="#br0" timeOffset="2048.767">2551 541 10266 0 0,'0'0'3357'0'0,"0"0"-1111"0"0,0 0-586 0 0,0 0-296 0 0,0 0-299 0 0,0 0-239 0 0,0 0-163 0 0,0 0-116 0 0,0 0-168 0 0,0 0-111 0 0,0 0-80 0 0,-31 16-80 0 0,-100 49-40 0 0,52-12-40 0 0,72-49-62 0 0,0 1-1 0 0,0 0 1 0 0,1 1-1 0 0,0-1 1 0 0,0 1-1 0 0,0 1 1 0 0,1-1 0 0 0,0 1-1 0 0,0 0 1 0 0,0 0-1 0 0,1 0 1 0 0,0 1 0 0 0,1 0-1 0 0,-1 0 1 0 0,2 0-1 0 0,-1 0 1 0 0,1 0 0 0 0,0 0-1 0 0,1 0 1 0 0,0 2 34 0 0,3-7-11 0 0,0 0 1 0 0,1 0-1 0 0,-1 0 1 0 0,1 0-1 0 0,0 0 1 0 0,0-1-1 0 0,0 1 1 0 0,1-1-1 0 0,-1 0 1 0 0,0 0-1 0 0,1 0 1 0 0,-1 0-1 0 0,1-1 1 0 0,0 1 0 0 0,0-1-1 0 0,-1 0 1 0 0,1 0-1 0 0,0 0 1 0 0,0-1-1 0 0,0 1 1 0 0,0-1-1 0 0,0 0 1 0 0,0 0-1 0 0,0-1 1 0 0,0 1-1 0 0,0-1 1 0 0,0 0-1 0 0,0 0 1 0 0,1 0 10 0 0,9-3 48 0 0,-1 0 0 0 0,1-2-1 0 0,-1 1 1 0 0,0-1 0 0 0,-1-1 0 0 0,1 0 0 0 0,-1-1 0 0 0,-1-1 0 0 0,1 1 0 0 0,-2-2 0 0 0,1 1-1 0 0,1-3-46 0 0,145-178 440 0 0,-157 189-446 0 0,0 1 0 0 0,0-1 0 0 0,1 0 0 0 0,-1 0 1 0 0,0 1-1 0 0,1-1 0 0 0,-1 0 0 0 0,1 1 0 0 0,-1-1 0 0 0,1 1 0 0 0,-1-1 0 0 0,1 1 1 0 0,0-1-1 0 0,-1 1 0 0 0,1-1 0 0 0,0 1 0 0 0,-1-1 0 0 0,1 1 0 0 0,0 0 1 0 0,-1-1-1 0 0,1 1 0 0 0,0 0 0 0 0,0 0 0 0 0,-1-1 0 0 0,1 1 0 0 0,0 0 0 0 0,0 0 1 0 0,-1 0-1 0 0,1 0 0 0 0,0 0 0 0 0,0 0 0 0 0,0 0 0 0 0,-1 0 0 0 0,1 1 1 0 0,0-1-1 0 0,0 0 0 0 0,-1 0 0 0 0,1 1 0 0 0,0-1 0 0 0,0 0 0 0 0,-1 1 0 0 0,1-1 1 0 0,0 0-1 0 0,-1 1 0 0 0,1-1 0 0 0,-1 1 0 0 0,1 0 0 0 0,-1-1 0 0 0,1 1 0 0 0,-1-1 1 0 0,1 1-1 0 0,-1 0 0 0 0,1-1 0 0 0,-1 1 0 0 0,0 0 0 0 0,1-1 0 0 0,-1 1 1 0 0,0 0-1 0 0,1 0 5 0 0,5 55-238 0 0,-5-41 251 0 0,-1-9-20 0 0,0-1 1 0 0,1 0 0 0 0,-1 0-1 0 0,1 0 1 0 0,0 0 0 0 0,0 0-1 0 0,1 0 1 0 0,0-1 0 0 0,-1 1-1 0 0,2 0 1 0 0,-1-1-1 0 0,0 1 1 0 0,1-1 0 0 0,0 0-1 0 0,0 0 1 0 0,0 0 0 0 0,1 0-1 0 0,-1-1 1 0 0,1 1-1 0 0,0-1 1 0 0,0 0 0 0 0,0 0-1 0 0,0 0 1 0 0,1 0 0 0 0,-1-1-1 0 0,1 0 1 0 0,0 0 0 0 0,-1 0-1 0 0,1 0 1 0 0,0-1-1 0 0,5 1 7 0 0,-1-2 59 0 0,1 1-1 0 0,-1-2 1 0 0,1 1-1 0 0,-1-2 1 0 0,1 1-1 0 0,-1-1 1 0 0,0 0-1 0 0,0-1 1 0 0,0 0-1 0 0,0-1 1 0 0,0 0-1 0 0,-1 0 1 0 0,1-1-1 0 0,4-3-58 0 0,96-62 1039 0 0,-80 48-808 0 0,2 2 0 0 0,1 2 0 0 0,0 0 0 0 0,27-9-231 0 0,1 11-2 0 0,-128 23 412 0 0,62-7-406 0 0,-2-1-23 0 0,0 0-1 0 0,-1 0 1 0 0,1 1 0 0 0,0-1-1 0 0,0 2 1 0 0,0-1 0 0 0,-1 1 0 0 0,1 1-1 0 0,0 0 1 0 0,0 0 0 0 0,0 0-1 0 0,1 1 1 0 0,-1 0 0 0 0,1 0-1 0 0,-1 1 1 0 0,1 0 0 0 0,0 1-1 0 0,0-1 1 0 0,1 1 0 0 0,-1 0-1 0 0,1 1 1 0 0,0 0 0 0 0,1 0-1 0 0,-1 1 20 0 0,4-3-22 0 0,0 0 0 0 0,1 0 0 0 0,-1 1 0 0 0,1-1 0 0 0,0 0 0 0 0,0 1-1 0 0,1-1 1 0 0,-1 1 0 0 0,1-1 0 0 0,0 1 0 0 0,0 0 0 0 0,1-1 0 0 0,-1 1 0 0 0,1-1 0 0 0,0 1-1 0 0,0-1 1 0 0,0 0 0 0 0,1 1 0 0 0,0-1 0 0 0,0 0 0 0 0,0 0 0 0 0,0 0 0 0 0,0 0-1 0 0,1-1 1 0 0,0 1 0 0 0,0 0 0 0 0,0-1 0 0 0,0 0 0 0 0,0 0 0 0 0,1 0 0 0 0,-1 0-1 0 0,1 0 1 0 0,0-1 0 0 0,3 2 22 0 0,7 1 8 0 0,0-1 0 0 0,1 0 0 0 0,0-1 1 0 0,-1 0-1 0 0,1-1 0 0 0,0-1 0 0 0,0-1 0 0 0,0 0 0 0 0,1-1 0 0 0,-1 0 0 0 0,-1-1 0 0 0,1-1 0 0 0,0 0 0 0 0,-1-1 0 0 0,1-1 1 0 0,2-2-9 0 0,36-15 307 0 0,-2-2 1 0 0,-1-3-1 0 0,41-29-307 0 0,144-131 607 0 0,-214 168-605 0 0,-2 0 0 0 0,0-2-1 0 0,-2 0 1 0 0,0-1-1 0 0,-1 0 1 0 0,-1-2 0 0 0,-1 0-1 0 0,-2 0 1 0 0,0-1 0 0 0,-1 0-1 0 0,-2-1 1 0 0,-1-1 0 0 0,4-19-2 0 0,-11 44-16 0 0,0 0 1 0 0,0 0 0 0 0,0 0-1 0 0,0-1 1 0 0,0 1 0 0 0,0 0-1 0 0,-1 0 1 0 0,1 0 0 0 0,-1-1-1 0 0,0 1 1 0 0,1 0 0 0 0,-1-1-1 0 0,0 1 1 0 0,-1 0-1 0 0,1-1 1 0 0,0 1 0 0 0,-1 0-1 0 0,1 0 1 0 0,-1-1 0 0 0,1 1-1 0 0,-1 0 1 0 0,0 0 0 0 0,0 0-1 0 0,0 0 1 0 0,0 0 0 0 0,-1 0-1 0 0,1 0 1 0 0,-1 0 0 0 0,1 0-1 0 0,-1 1 1 0 0,1-1 0 0 0,-1 1-1 0 0,0-1 1 0 0,0 1 0 0 0,0-1-1 0 0,0 1 1 0 0,0 0 0 0 0,0 0-1 0 0,0 0 1 0 0,0 0 0 0 0,0 1-1 0 0,0-1 1 0 0,-1 0 0 0 0,1 1-1 0 0,0-1 1 0 0,-1 1 15 0 0,-7 3-35 0 0,0 0-1 0 0,0 1 1 0 0,0 0-1 0 0,1 1 1 0 0,-1 0 0 0 0,1 0-1 0 0,0 1 1 0 0,0 0-1 0 0,1 1 1 0 0,0-1 0 0 0,0 2-1 0 0,1-1 1 0 0,0 1 0 0 0,0 0-1 0 0,1 1 1 0 0,-1 0-1 0 0,2 0 1 0 0,0 0 0 0 0,0 0-1 0 0,0 1 1 0 0,1 0-1 0 0,1 0 1 0 0,0 0 0 0 0,-2 8 35 0 0,-1 9 0 0 0,0 0 0 0 0,1 0 1 0 0,2 1-1 0 0,1-1 0 0 0,1 1 1 0 0,1 0-1 0 0,2-1 0 0 0,3 16 0 0 0,-3-22-1 0 0,1-1-1 0 0,1 0 0 0 0,1 0 1 0 0,1 0-1 0 0,0 0 1 0 0,2-1-1 0 0,0 0 0 0 0,1 0 1 0 0,1-1-1 0 0,1 0 0 0 0,0-1 1 0 0,2 0-1 0 0,0-1 1 0 0,10 10 1 0 0,29 3-151 0 0,-55-58-1587 0 0,-38-21-4261 0 0,20 27-1647 0 0,11 12-1251 0 0</inkml:trace>
  <inkml:trace contextRef="#ctx0" brushRef="#br0" timeOffset="2299.957">3374 320 13747 0 0,'0'0'2084'0'0,"0"0"-771"0"0,0 0-114 0 0,0 0 138 0 0,0 0-59 0 0,0 0-237 0 0,32 0-216 0 0,102 0-140 0 0,328-18 1732 0 0,-344 14-2701 0 0,-67 4-3894 0 0,-10 0-5095 0 0,-25 0-2918 0 0</inkml:trace>
</inkml:ink>
</file>

<file path=ppt/ink/ink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22.6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6 140 1176 0 0,'0'0'3714'0'0,"0"0"-2151"0"0,0 0-685 0 0,0 0 66 0 0,0 0 212 0 0,0 0 170 0 0,0 0 60 0 0,0 0-58 0 0,0 0-109 0 0,0 0-115 0 0,0 0-141 0 0,0 0-135 0 0,22 0-116 0 0,69-1-101 0 0,86-20 1429 0 0,-57 11-2271 0 0,-94 9-5195 0 0,0 1-5491 0 0,-24 0 6543 0 0</inkml:trace>
  <inkml:trace contextRef="#ctx0" brushRef="#br0" timeOffset="254.113">1 405 6737 0 0,'0'0'961'0'0,"0"0"14"0"0,0 0 358 0 0,0 0 318 0 0,0 0 14 0 0,0 0-213 0 0,0 0-263 0 0,0 0-236 0 0,0 0-188 0 0,35 2-133 0 0,112 4-148 0 0,-40-18 139 0 0,160-40-2237 0 0,-164 31-8041 0 0,-78 17 1504 0 0</inkml:trace>
  <inkml:trace contextRef="#ctx0" brushRef="#br0" timeOffset="640.405">1308 30 6977 0 0,'0'0'3281'0'0,"0"0"-1452"0"0,0 0-420 0 0,0 0-67 0 0,0 0-107 0 0,0 0-216 0 0,0 0-201 0 0,0 0-171 0 0,0 0-133 0 0,0 0-102 0 0,0 0-132 0 0,0 0-107 0 0,-27 14-73 0 0,-78 46-49 0 0,63-14-22 0 0,39-34-23 0 0,-3 2-26 0 0,0 0 0 0 0,2 0 0 0 0,0 0 0 0 0,0 1 1 0 0,1-1-1 0 0,1 1 0 0 0,1 0 0 0 0,0-1 0 0 0,0 1 1 0 0,2 0-1 0 0,0 0 0 0 0,2 11 20 0 0,-2-19 2 0 0,1 0-1 0 0,0 0 1 0 0,0 0 0 0 0,0-1-1 0 0,1 1 1 0 0,-1-1 0 0 0,2 1-1 0 0,-1-1 1 0 0,1 0-1 0 0,0 0 1 0 0,0 0 0 0 0,0-1-1 0 0,1 1 1 0 0,0-1 0 0 0,0 0-1 0 0,1-1 1 0 0,-1 1 0 0 0,1-1-1 0 0,0 0 1 0 0,0 0-1 0 0,0-1 1 0 0,1 0 0 0 0,-1 0-1 0 0,1 0 1 0 0,0-1 0 0 0,-1 0-1 0 0,5 0-1 0 0,5-1 182 0 0,0-1-1 0 0,0 0 1 0 0,0-1-1 0 0,-1-1 0 0 0,1-1 1 0 0,0 0-1 0 0,-1-1 1 0 0,1-1-1 0 0,-1 0 1 0 0,-1-1-1 0 0,1 0 0 0 0,-1-2 1 0 0,0 1-1 0 0,0-2 1 0 0,-1 0-1 0 0,0 0 1 0 0,-1-1-1 0 0,0-1 0 0 0,-1 0 1 0 0,0-1-1 0 0,0 0 1 0 0,-1 0-1 0 0,-1-1 0 0 0,0-1 1 0 0,0-2-182 0 0,-3 10-15 0 0,-2 0 0 0 0,1-1 1 0 0,-1 0-1 0 0,0 1 0 0 0,0-1 1 0 0,0-1-1 0 0,-1 1 0 0 0,-1 0 0 0 0,1-1 1 0 0,-1 0-1 0 0,0 1 0 0 0,-1-1 1 0 0,0 0-1 0 0,0 0 0 0 0,0 0 0 0 0,-1 0 1 0 0,-1 0-1 0 0,1 0 0 0 0,-1 0 1 0 0,-1 0-1 0 0,1 1 0 0 0,-1-1 1 0 0,-1 0-1 0 0,1 1 0 0 0,-1-1 0 0 0,-1 1 1 0 0,1 0-1 0 0,-1 0 0 0 0,0 0 1 0 0,-1 1-1 0 0,-4-5 15 0 0,1 3-437 0 0,0 2-1 0 0,-1-1 1 0 0,0 1 0 0 0,-1 0 0 0 0,1 1-1 0 0,-1 0 1 0 0,0 1 0 0 0,0 0 0 0 0,-1 0-1 0 0,-8-1 438 0 0,-66-8-10566 0 0,60 12 1497 0 0</inkml:trace>
  <inkml:trace contextRef="#ctx0" brushRef="#br0" timeOffset="972.113">901 184 3753 0 0,'0'0'1722'0'0,"0"0"-82"0"0,0 0 16 0 0,0 0-29 0 0,0 0-233 0 0,0 0-327 0 0,0 0-287 0 0,0 0-205 0 0,0 0-85 0 0,0 0 12 0 0,0 0 26 0 0,0 0 57 0 0,0 0 64 0 0,3 4 37 0 0,6 2-343 0 0,1 0 1 0 0,0-1-1 0 0,1 0 0 0 0,-1 0 0 0 0,1-1 0 0 0,0-1 0 0 0,0 0 0 0 0,0 0 0 0 0,1-1 0 0 0,-1 0 0 0 0,1-1 0 0 0,-1-1 0 0 0,0 0 0 0 0,1 0 0 0 0,4-1-343 0 0,16 2 382 0 0,677 35 1432 0 0,-450-29-2741 0 0,-148-7-5233 0 0,-45 0-2364 0 0,-48 0-861 0 0</inkml:trace>
</inkml:ink>
</file>

<file path=ppt/ink/ink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20.8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19 5417 0 0,'0'0'1266'0'0,"0"0"49"0"0,0 0 226 0 0,0 0 249 0 0,0 0 48 0 0,0 0-152 0 0,0 0-260 0 0,0 0-259 0 0,0 0-224 0 0,0 0-176 0 0,0-4-127 0 0,0-11 626 0 0,-17 53-1201 0 0,-71 287 62 0 0,-8 15-26 0 0,95-339-96 0 0,0 0-1 0 0,1 0 0 0 0,-1 0 1 0 0,1 0-1 0 0,0 1 1 0 0,-1-1-1 0 0,1 0 0 0 0,0 0 1 0 0,-1 1-1 0 0,1-1 1 0 0,0 0-1 0 0,0 1 0 0 0,0-1 1 0 0,0 0-1 0 0,0 0 1 0 0,1 1-1 0 0,-1-1 0 0 0,0 0 1 0 0,1 0-1 0 0,-1 1 1 0 0,0-1-1 0 0,1 0 0 0 0,0 0 1 0 0,-1 0-1 0 0,1 0 0 0 0,0 1 1 0 0,-1-1-1 0 0,1 0 1 0 0,0 0-1 0 0,0-1 0 0 0,0 1 1 0 0,0 0-1 0 0,0 0 1 0 0,0 0-1 0 0,0 0 0 0 0,0-1 1 0 0,0 1-1 0 0,0-1 1 0 0,1 1-5 0 0,53 0 802 0 0,63-49 80 0 0,-80 27-707 0 0,-31 17 459 0 0,-2-1-4066 0 0,-3 1-2134 0 0,-1-2-3333 0 0,-1 3 2776 0 0</inkml:trace>
  <inkml:trace contextRef="#ctx0" brushRef="#br0" timeOffset="282.59">1 255 4681 0 0,'0'0'1383'0'0,"0"0"-68"0"0,0 0 155 0 0,0 0 230 0 0,0 0 55 0 0,0 0-189 0 0,0 0-342 0 0,0 0-365 0 0,0 0-328 0 0,0 0-190 0 0,0 0-38 0 0,0 0 31 0 0,0 0 88 0 0,11-2 54 0 0,315-14 2317 0 0,-172 15-4573 0 0,-84 1-8990 0 0,-57 0 2167 0 0</inkml:trace>
  <inkml:trace contextRef="#ctx0" brushRef="#br0" timeOffset="720.497">842 472 0 0 0,'0'0'771'0'0,"0"0"636"0"0,0 0 371 0 0,0 0 142 0 0,0 0-42 0 0,0 0-117 0 0,0 0-200 0 0,0 0-189 0 0,0 0-164 0 0,0 0-157 0 0,0 0-144 0 0,0 0-123 0 0,-2-2-98 0 0,-8-5-128 0 0,7 5-111 0 0,3 2-120 0 0,-2 16 48 0 0,-3 178-79 0 0,-7-157-960 0 0,-2-16-3761 0 0,9-20-4981 0 0,3-1 4814 0 0</inkml:trace>
  <inkml:trace contextRef="#ctx0" brushRef="#br0" timeOffset="1070.539">577 465 992 0 0,'0'0'1561'0'0,"0"0"-253"0"0,0 0-32 0 0,0 0 62 0 0,0 0-41 0 0,0 0-159 0 0,0 0-201 0 0,0 0-140 0 0,0 0-19 0 0,0 0 20 0 0,0 0 2 0 0,0 0-44 0 0,14 0-89 0 0,105 4 1422 0 0,125-1-2033 0 0,-222-5-1940 0 0,-11 1-1825 0 0,0 0-5620 0 0,-11 1 7663 0 0</inkml:trace>
  <inkml:trace contextRef="#ctx0" brushRef="#br0" timeOffset="1353.867">518 759 2905 0 0,'0'0'1168'0'0,"0"0"133"0"0,0 0 332 0 0,0 0 190 0 0,0 0-100 0 0,0 0-160 0 0,0 0-183 0 0,0 0-201 0 0,0 0-201 0 0,0 0-226 0 0,35 1-221 0 0,108 4-175 0 0,7-3-8 0 0,-87-7-2230 0 0,-21-1-7044 0 0,-37 5 6883 0 0,6-2-2746 0 0</inkml:trace>
</inkml:ink>
</file>

<file path=ppt/ink/ink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6:45.5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3290 1451 0 0 0,'0'0'1019'0'0,"0"0"364"0"0,0 0 96 0 0,0 0-27 0 0,0 0-137 0 0,0 0-144 0 0,0 0-104 0 0,-2-10-88 0 0,-9-33 6 0 0,9 38-551 0 0,0-1 0 0 0,-1 1 1 0 0,1 1-1 0 0,-1-1 0 0 0,0 0 0 0 0,0 1 0 0 0,0-1 0 0 0,-1 1 0 0 0,0 0 0 0 0,0 0 0 0 0,0 0 0 0 0,0 1 0 0 0,0-1 0 0 0,-1 1 0 0 0,-1-1-434 0 0,-3-2 456 0 0,-10-5-29 0 0,0 2-1 0 0,-1 0 1 0 0,-1 1 0 0 0,1 1-1 0 0,-1 1 1 0 0,0 1-1 0 0,-1 1 1 0 0,1 0 0 0 0,-1 2-1 0 0,1 1 1 0 0,-1 0-1 0 0,0 2 1 0 0,-15 2-427 0 0,9-3 210 0 0,-92 16 426 0 0,-34 38-270 0 0,78-10-292 0 0,-36 37 41 0 0,-59 44 228 0 0,136-93-250 0 0,2 1 0 0 0,1 2 0 0 0,2 2 1 0 0,1 0-1 0 0,2 2 0 0 0,2 1 0 0 0,1 1 0 0 0,3 1 1 0 0,1 0-1 0 0,-9 32-93 0 0,-50 216 518 0 0,69-245-411 0 0,-1 9 42 0 0,3-1 0 0 0,2 2-1 0 0,2-1 1 0 0,3 10-149 0 0,0-21 27 0 0,13 103 98 0 0,36 4 81 0 0,23-27-56 0 0,5-23-52 0 0,72 24 134 0 0,-49-70-62 0 0,29-13 42 0 0,61-11 2 0 0,125-23 210 0 0,-89-30-105 0 0,5-42 51 0 0,-13-35-192 0 0,-120 41-100 0 0,14-22 37 0 0,53-58-39 0 0,-64 39 56 0 0,-34-10 68 0 0,-35 14-57 0 0,-18 22-35 0 0,-8 37-72 0 0,-2-1 0 0 0,-1 1-1 0 0,-2 0 1 0 0,-2-1 0 0 0,-1 1 0 0 0,-2 0 0 0 0,-4-12-36 0 0,-25-100 57 0 0,-12 34-17 0 0,12 20 47 0 0,-17-8-87 0 0,-28 6 30 0 0,6 19-39 0 0,-61-38-62 0 0,12 27 51 0 0,95 68-110 0 0,0 2 0 0 0,-2 1 0 0 0,0 1 1 0 0,-1 1-1 0 0,0 2 0 0 0,-1 1 0 0 0,-1 1 0 0 0,0 2 0 0 0,-9-1 130 0 0,4 2-1047 0 0,-41-11-971 0 0,52 13-2889 0 0,1-1-4114 0 0,15 4-3410 0 0</inkml:trace>
  <inkml:trace contextRef="#ctx0" brushRef="#br0" timeOffset="1">3018 2232 0 0 0,'0'0'156'0'0,"0"0"484"0"0,0 0 214 0 0,0 0 106 0 0,0 0 99 0 0,0 0 76 0 0,4-5 11885 0 0,-3 3-13123 0 0,-1 1 721 0 0,0 1-12 0 0,0 0-15 0 0,0 0-24 0 0,0 0-38 0 0,0 0-68 0 0,0 0-87 0 0,-39-3 480 0 0,31 6-840 0 0,-1 1 0 0 0,1-1 0 0 0,0 1 0 0 0,1 1 0 0 0,-1 0 0 0 0,1 0 0 0 0,0 0 1 0 0,0 1-1 0 0,0 0 0 0 0,1 0 0 0 0,0 0 0 0 0,0 1 0 0 0,1 0 0 0 0,-1 2-14 0 0,3-5 4 0 0,0 1 1 0 0,0 0-1 0 0,1 1 0 0 0,0-1 0 0 0,0 0 1 0 0,1 0-1 0 0,-1 1 0 0 0,1-1 1 0 0,0 1-1 0 0,1-1 0 0 0,-1 1 0 0 0,1 0 1 0 0,0-1-1 0 0,1 1 0 0 0,0 2-4 0 0,1-4 23 0 0,0-1 1 0 0,0 0-1 0 0,0 0 0 0 0,1 1 0 0 0,-1-1 0 0 0,1-1 1 0 0,0 1-1 0 0,0 0 0 0 0,0-1 0 0 0,1 1 0 0 0,-1-1 1 0 0,0 0-1 0 0,1 0 0 0 0,-1 0 0 0 0,1-1 0 0 0,0 1 1 0 0,0-1-1 0 0,-1 0 0 0 0,1 0 0 0 0,1 0-23 0 0,2 0 86 0 0,-1 0-1 0 0,1-1 0 0 0,-1 0 1 0 0,1 0-1 0 0,-1 0 0 0 0,1-1 1 0 0,-1 0-1 0 0,0 0 0 0 0,1-1 1 0 0,-1 0-1 0 0,0 0 0 0 0,0 0 1 0 0,0-1-1 0 0,0 1 1 0 0,0-2-1 0 0,-1 1 0 0 0,1-1 1 0 0,-1 1-1 0 0,0-1 0 0 0,0-1 1 0 0,0 1-1 0 0,-1-1 0 0 0,0 0 1 0 0,0 0-1 0 0,0 0 0 0 0,0 0 1 0 0,-1-1-1 0 0,0 0 0 0 0,0 1 1 0 0,0-1-1 0 0,-1 0 0 0 0,0-1 1 0 0,0 1-1 0 0,0 0 1 0 0,-1 0-1 0 0,0-1 0 0 0,0 1 1 0 0,-1-1-1 0 0,0 1 0 0 0,0-1 1 0 0,0 1-1 0 0,-1-1 0 0 0,-1-3-85 0 0,1 7-37 0 0,0 0-1 0 0,-1 0 0 0 0,1 0 0 0 0,-1 1 1 0 0,0-1-1 0 0,1 0 0 0 0,-1 1 0 0 0,-1 0 0 0 0,1-1 1 0 0,0 1-1 0 0,0 0 0 0 0,-1 0 0 0 0,0 0 1 0 0,1 1-1 0 0,-1-1 0 0 0,0 0 0 0 0,0 1 1 0 0,1 0-1 0 0,-1 0 0 0 0,0 0 0 0 0,0 0 1 0 0,-1 0-1 0 0,1 1 0 0 0,0-1 0 0 0,0 1 0 0 0,0 0 1 0 0,0-1-1 0 0,0 2 0 0 0,-1-1 0 0 0,1 0 1 0 0,0 1-1 0 0,0-1 0 0 0,0 1 0 0 0,0 0 1 0 0,0 0-1 0 0,0 0 0 0 0,0 1 0 0 0,0-1 0 0 0,0 0 1 0 0,1 1-1 0 0,-1 0 0 0 0,1 0 0 0 0,-1 0 1 0 0,-1 2 37 0 0,-2 0-41 0 0,1 0 1 0 0,1 1 0 0 0,-1 0-1 0 0,0 0 1 0 0,1 0 0 0 0,0 0-1 0 0,1 1 1 0 0,-1-1-1 0 0,1 1 1 0 0,0 0 0 0 0,0 0-1 0 0,1 0 1 0 0,-1 1 0 0 0,2-1-1 0 0,-1 1 1 0 0,1-1 0 0 0,0 1-1 0 0,0-1 1 0 0,0 4 40 0 0,3-7 10 0 0,0 0 0 0 0,0-1 1 0 0,0 1-1 0 0,0 0 0 0 0,1 0 1 0 0,-1-1-1 0 0,1 0 0 0 0,0 1 1 0 0,-1-1-1 0 0,1 0 0 0 0,0 0 0 0 0,0-1 1 0 0,1 1-1 0 0,-1-1 0 0 0,0 1 1 0 0,0-1-1 0 0,1 0 0 0 0,-1 0 0 0 0,1 0 1 0 0,-1-1-1 0 0,1 1 0 0 0,-1-1 1 0 0,1 0-1 0 0,-1 0 0 0 0,3 0-10 0 0,1 0 72 0 0,0 0 0 0 0,-1 0 0 0 0,1 0 0 0 0,0-1 0 0 0,0 0 0 0 0,-1 0 0 0 0,1 0 0 0 0,-1-1 0 0 0,1 0 0 0 0,-1-1 0 0 0,0 1 0 0 0,1-1 0 0 0,-1 0 0 0 0,-1-1 0 0 0,1 1 0 0 0,0-1 1 0 0,-1-1-1 0 0,0 1 0 0 0,0-1 0 0 0,0 1 0 0 0,-1-2 0 0 0,1 1 0 0 0,-1 0 0 0 0,0-1 0 0 0,0-2-72 0 0,-3 6-34 0 0,0-1 0 0 0,-1 0 0 0 0,0 0 0 0 0,0 0 0 0 0,0 0 0 0 0,0 0 0 0 0,0 0 0 0 0,0 0 0 0 0,-1 0 0 0 0,1 0 0 0 0,-1 1 0 0 0,0-1 1 0 0,0 0-1 0 0,0 0 0 0 0,0 1 0 0 0,-1-1 0 0 0,1 0 0 0 0,-1 1 0 0 0,1-1 0 0 0,-1 1 0 0 0,0 0 0 0 0,0 0 0 0 0,0 0 0 0 0,0 0 0 0 0,0 0 0 0 0,-1 0 1 0 0,1 0-1 0 0,0 1 0 0 0,-1-1 0 0 0,1 1 0 0 0,-1-1 0 0 0,0 1 0 0 0,0 0 0 0 0,1 0 0 0 0,-1 1 0 0 0,0-1 0 0 0,0 0 0 0 0,0 1 0 0 0,0 0 0 0 0,0-1 1 0 0,0 1-1 0 0,0 1 0 0 0,0-1 0 0 0,1 0 0 0 0,-1 1 0 0 0,0-1 0 0 0,0 1 0 0 0,0 0 0 0 0,0 0 0 0 0,1 0 0 0 0,-1 0 0 0 0,0 0 0 0 0,1 1 0 0 0,-1-1 1 0 0,1 1-1 0 0,0 0 0 0 0,-1 0 0 0 0,1 0 0 0 0,-1 1 34 0 0,-33 45-2043 0 0,31-8-5896 0 0,7-33 2072 0 0,3-3-2628 0 0</inkml:trace>
  <inkml:trace contextRef="#ctx0" brushRef="#br0" timeOffset="2">3268 2552 0 0 0,'-2'3'77'0'0,"2"-2"335"0"0,0-1 174 0 0,-7 5 6751 0 0,-13 4-7829 0 0,12-5 144 0 0,-4 4-144 0 0,2-1 1598 0 0,10-10 5793 0 0,9-35-1962 0 0,4-253-3397 0 0,2 159-1264 0 0,4 73-212 0 0,15-95 388 0 0,-6-27-264 0 0,-16 40 3 0 0,-5 89-57 0 0,-2 0 1 0 0,-3 0-1 0 0,-3-48-134 0 0,0 22 82 0 0,-10-157 260 0 0,3 87-142 0 0,7-102 109 0 0,-3 227-1275 0 0,1 2-5529 0 0,7-1-4610 0 0,-1 18 5602 0 0</inkml:trace>
  <inkml:trace contextRef="#ctx0" brushRef="#br0" timeOffset="3">2602 2618 0 0 0,'6'-3'0'0'0,"-3"3"0"0"0,-1 0 0 0 0,-1 0 104 0 0,-1 0 476 0 0,0 0 343 0 0,0 0 48 0 0,0 0-47 0 0,3-6 4146 0 0,0-15-2518 0 0,0 7-1677 0 0,9-99 2628 0 0,6 13-3090 0 0,13-4-117 0 0,1-68 637 0 0,1 14-28 0 0,-15-45 906 0 0,-5 55-1193 0 0,2-131 522 0 0,1 106-556 0 0,3 10-61 0 0,5 57-50 0 0,-17 0 93 0 0,2 17-414 0 0,-5 12 188 0 0,-4 76-325 0 0,0 1-21 0 0,0 0 5 0 0,0 0-11 0 0,0 0 20 0 0,0-3 1 0 0,0-3-1837 0 0,2 3-8731 0 0,0 1 7524 0 0,1-2-5812 0 0</inkml:trace>
  <inkml:trace contextRef="#ctx0" brushRef="#br0" timeOffset="4">1600 582 0 0 0,'0'0'488'0'0,"0"0"259"0"0,0 0 365 0 0,0 0 315 0 0,0 0 236 0 0,0 0 24 0 0,0 0-178 0 0,0 0-223 0 0,0 0-283 0 0,0 0-269 0 0,-3-1-163 0 0,-3-5 1788 0 0,6 6-2026 0 0,28 0 261 0 0,160 23 874 0 0,520-13 1554 0 0,-69-14-2158 0 0,77-18 356 0 0,-278 22-926 0 0,-365 14-318 0 0,-71-13-17 0 0,-1-1 0 0 0,1 0-1 0 0,-1 1 1 0 0,1-1 0 0 0,-1 0 0 0 0,1 0 0 0 0,0 0 0 0 0,-1-1 0 0 0,1 1 0 0 0,-1 0-1 0 0,1 0 1 0 0,-1-1 0 0 0,1 1 0 0 0,-1-1 0 0 0,1 0 0 0 0,-1 1 0 0 0,1-1 0 0 0,-1 0-1 0 0,0 0 1 0 0,1 0 0 0 0,-1 0 0 0 0,0 0 0 0 0,0 0 0 0 0,0 0 0 0 0,0 0 0 0 0,0 0-1 0 0,0-1 1 0 0,0 1 0 0 0,1-1 41 0 0,5-13-3859 0 0,-2 1-4576 0 0,-5 9-435 0 0</inkml:trace>
  <inkml:trace contextRef="#ctx0" brushRef="#br0" timeOffset="5">2563 1 1400 0 0,'0'0'939'0'0,"0"0"361"0"0,0 0 633 0 0,0 0 407 0 0,0 0 50 0 0,0 0-395 0 0,0 0-544 0 0,0 0-329 0 0,0 0-231 0 0,-33 15-203 0 0,-105 50-160 0 0,-227 115 1167 0 0,315-157-1463 0 0,-222 113 500 0 0,271-136-812 0 0,-1 1-1 0 0,1-1 0 0 0,-1 1 1 0 0,1-1-1 0 0,-1 1 0 0 0,1-1 1 0 0,-1 1-1 0 0,1 0 0 0 0,0 0 1 0 0,-1-1-1 0 0,1 1 0 0 0,0 0 1 0 0,0 0-1 0 0,-1 1 0 0 0,1-1 1 0 0,0 0-1 0 0,0 0 1 0 0,0 0-1 0 0,1 1 0 0 0,-1-1 1 0 0,0 0-1 0 0,0 1 0 0 0,1-1 1 0 0,-1 1-1 0 0,1-1 0 0 0,-1 1 1 0 0,1-1-1 0 0,-1 1 0 0 0,1-1 1 0 0,0 1-1 0 0,0 0 0 0 0,0-1 1 0 0,0 1-1 0 0,0-1 1 0 0,0 1-1 0 0,0-1 0 0 0,1 1 1 0 0,-1 0-1 0 0,0-1 0 0 0,1 1 1 0 0,0-1-1 0 0,-1 0 0 0 0,1 1 1 0 0,0-1-1 0 0,-1 1 0 0 0,1-1 1 0 0,0 0-1 0 0,0 0 0 0 0,0 1 1 0 0,0-1-1 0 0,1 0 1 0 0,-1 0-1 0 0,0 0 0 0 0,0 0 1 0 0,1 0 80 0 0,93 15-5363 0 0,-32-21-1184 0 0,-45 1 3256 0 0</inkml:trace>
  <inkml:trace contextRef="#ctx0" brushRef="#br0" timeOffset="6">3612 34 9362 0 0,'0'0'1186'0'0,"0"0"-477"0"0,0 0 31 0 0,-38 17 212 0 0,-127 56 214 0 0,-398 178 4254 0 0,418-178-5144 0 0,143-72-392 0 0,0 0 1 0 0,1 0-1 0 0,-1 0 1 0 0,0 0-1 0 0,1 1 0 0 0,-1-1 1 0 0,1 0-1 0 0,0 1 1 0 0,-1-1-1 0 0,1 1 0 0 0,0-1 1 0 0,0 1-1 0 0,0-1 1 0 0,0 1-1 0 0,0 0 0 0 0,0 0 1 0 0,1-1-1 0 0,-1 1 1 0 0,1 0-1 0 0,-1 0 1 0 0,1 0-1 0 0,-1 0 0 0 0,1 0 1 0 0,0 0-1 0 0,0-1 1 0 0,0 1-1 0 0,0 0 0 0 0,0 0 1 0 0,1 0-1 0 0,-1 0 1 0 0,0 0-1 0 0,1 0 0 0 0,0 0 1 0 0,-1-1-1 0 0,1 1 1 0 0,0 0-1 0 0,0 0 1 0 0,0-1-1 0 0,0 1 0 0 0,0-1 1 0 0,0 1-1 0 0,0-1 1 0 0,1 1-1 0 0,-1-1 0 0 0,1 0 1 0 0,-1 1-1 0 0,1-1 1 0 0,-1 0-1 0 0,1 0 0 0 0,0 0 1 0 0,-1 0-1 0 0,3 0 116 0 0,13 2-970 0 0,1-1 0 0 0,-1-1 0 0 0,1 0 0 0 0,-1-2 0 0 0,1 0 0 0 0,0 0-1 0 0,-1-2 1 0 0,0 0 0 0 0,0-1 0 0 0,0-1 0 0 0,13-6 970 0 0,6 1-2566 0 0,-5 2 2003 0 0</inkml:trace>
  <inkml:trace contextRef="#ctx0" brushRef="#br0" timeOffset="7">4209 37 0 0 0,'0'0'1458'0'0,"0"0"254"0"0,0 0 450 0 0,0 0 297 0 0,0 0-29 0 0,0 0-510 0 0,0 0-594 0 0,0 0-361 0 0,-39 19-184 0 0,-128 60-129 0 0,-340 154 2408 0 0,435-191-3569 0 0,72-41 414 0 0,1 1 0 0 0,0-1 0 0 0,0 0 0 0 0,0 1 0 0 0,0-1 0 0 0,0 0 0 0 0,0 0 0 0 0,0 0-1 0 0,1 0 1 0 0,-1 0 0 0 0,0 0 0 0 0,1 0 0 0 0,-1 0 0 0 0,0 0 0 0 0,1-1 0 0 0,-1 1 0 0 0,1 0 0 0 0,-1-1 0 0 0,1 1 0 0 0,0-1 0 0 0,-1 0 0 0 0,1 0 0 0 0,-1 1 0 0 0,1-1 0 0 0,0 0 0 0 0,-1 0 0 0 0,1-1 0 0 0,-1 1-1 0 0,1 0 1 0 0,0 0 0 0 0,-1-1 0 0 0,1 1 0 0 0,1-1 95 0 0,-1 1-74 0 0,51-5-822 0 0,-1-1 0 0 0,0-3 0 0 0,0-2 0 0 0,-1-2 1 0 0,33-14 895 0 0,-60 20-580 0 0,237-72-8795 0 0,-207 63 8604 0 0</inkml:trace>
  <inkml:trace contextRef="#ctx0" brushRef="#br0" timeOffset="8">4862 48 0 0 0,'0'0'2351'0'0,"0"0"488"0"0,0 0-95 0 0,0 0-704 0 0,-33 21-569 0 0,-107 65-325 0 0,-322 157 4312 0 0,453-239-5469 0 0,5-2-36 0 0,0-1 0 0 0,1 1-1 0 0,-1-1 1 0 0,1 1-1 0 0,-1 0 1 0 0,1 0-1 0 0,0 1 1 0 0,0-1-1 0 0,0 1 1 0 0,0-1-1 0 0,0 1 1 0 0,0 0-1 0 0,1 0 1 0 0,-1 1-1 0 0,1-1 1 0 0,0 0-1 0 0,0 1 1 0 0,0-1-1 0 0,1 1 1 0 0,-1 0 47 0 0,4-2-110 0 0,0 0 0 0 0,1 0 1 0 0,-1-1-1 0 0,0 1 0 0 0,1-1 0 0 0,-1 1 0 0 0,1-1 1 0 0,0 0-1 0 0,-1 1 0 0 0,1-1 0 0 0,0-1 1 0 0,0 1-1 0 0,-1 0 0 0 0,1-1 0 0 0,0 1 0 0 0,0-1 1 0 0,0 0-1 0 0,0 0 0 0 0,0 0 0 0 0,0 0 0 0 0,-1-1 1 0 0,1 1-1 0 0,2-1 110 0 0,3 0-204 0 0,100-10-3420 0 0,-36-6-2578 0 0,-41 9 1668 0 0</inkml:trace>
  <inkml:trace contextRef="#ctx0" brushRef="#br0" timeOffset="9">3202 2512 0 0 0,'0'0'323'0'0,"0"0"11"0"0,0 0 7 0 0,0 0-13 0 0,0 0-7 0 0,0 0 26 0 0,0 0 18 0 0,0 0 42 0 0,0 0 64 0 0,0 0 30 0 0,0 0 7 0 0,0 0-13 0 0,0 0-31 0 0,0 0-50 0 0,0 0-9 0 0,0 0-4 0 0,0 0 6 0 0,0 0 23 0 0,0 0-12 0 0,0 0-11 0 0,0 0-16 0 0,0 0-28 0 0,0 0-50 0 0,0 0-45 0 0,0 0-31 0 0,-1 6 3036 0 0,-2 21-2325 0 0,3 79 1423 0 0,-4-44-1313 0 0,4-61-1026 0 0,0-1 24 0 0,0 0-17 0 0,0 29 425 0 0,0 4 123 0 0,0-32-581 0 0,0-1 8 0 0,0 28 507 0 0,-5 6-173 0 0,1-19 1817 0 0,4-15-2093 0 0,0 0-4 0 0,-24 0 276 0 0,-68-1-530 0 0,11 2 490 0 0,6-12 47 0 0,30 4-109 0 0,-142 3 700 0 0,187 4-932 0 0,-1 0 10 0 0,0 0-2 0 0,1 0 6 0 0,0 0 0 0 0,0 0-21 0 0,0 0 2 0 0,-22-18 722 0 0,22 17-708 0 0,-4-6 112 0 0,4 4-119 0 0,0 2-24 0 0,0-8 10 0 0,15-71-4 0 0,11 12 191 0 0,-23 28 140 0 0,-3 39-299 0 0,0 1-40 0 0,-5-10-3527 0 0,14-3-8006 0 0,-4 10 1462 0 0</inkml:trace>
  <inkml:trace contextRef="#ctx0" brushRef="#br0" timeOffset="10">2734 667 0 0 0,'0'0'309'0'0,"0"0"138"0"0,0 0 125 0 0,-1-6 98 0 0,1 0-484 0 0,-4-22 1293 0 0,-2 10 3105 0 0,-1 20 1772 0 0,6 7-6102 0 0,0 78 1098 0 0,-29 100-1025 0 0,26 45-1436 0 0,4-225-1814 0 0,3-19 2110 0 0,4-16 531 0 0,17-35-1259 0 0,-3-1-1 0 0,-2-2 1 0 0,-3 0 0 0 0,-3 0-1 0 0,-1-16 1542 0 0,-11 5 2286 0 0,-1 77-2215 0 0,-1-1 0 0 0,0 1 0 0 0,0-1 1 0 0,0 1-1 0 0,0-1 0 0 0,0 1 0 0 0,0 0 0 0 0,0 0 1 0 0,0-1-1 0 0,0 1 0 0 0,0 0 0 0 0,0 0 0 0 0,0 0 0 0 0,0 0 1 0 0,1 0-1 0 0,-1 0 0 0 0,0 0 0 0 0,0 0 0 0 0,0 1 1 0 0,0-1-1 0 0,0 0 0 0 0,0 0 0 0 0,0 1 0 0 0,0-1 0 0 0,0 1 1 0 0,0-1-1 0 0,0 1 0 0 0,1-1 0 0 0,-1 1 0 0 0,0 0 1 0 0,0-1-1 0 0,1 1 0 0 0,-1 0 0 0 0,0-1 0 0 0,1 1 0 0 0,-1 0 1 0 0,1 0-1 0 0,-1 0 0 0 0,1 0 0 0 0,-1 0-71 0 0,-4 6 353 0 0,1 0 0 0 0,0 0 0 0 0,0 0-1 0 0,0 0 1 0 0,1 1 0 0 0,0-1 0 0 0,1 1 0 0 0,0 0-1 0 0,0 0 1 0 0,0 0 0 0 0,1 0 0 0 0,0 0 0 0 0,1 5-353 0 0,2 123 1676 0 0,-11 218-2548 0 0,5-230-1437 0 0,4-125 2263 0 0,0 1 0 0 0,0 0-1 0 0,0-1 1 0 0,0 1 0 0 0,0 0 0 0 0,0-1-1 0 0,0 1 1 0 0,0-1 0 0 0,0 1 0 0 0,0 0-1 0 0,1-1 1 0 0,-1 1 0 0 0,0 0 0 0 0,0-1-1 0 0,0 1 1 0 0,1 0 0 0 0,-1 0 0 0 0,0-1-1 0 0,0 1 1 0 0,1 0 0 0 0,-1-1-1 0 0,0 1 1 0 0,1 0 0 0 0,-1 0 0 0 0,0 0-1 0 0,0-1 1 0 0,1 1 0 0 0,-1 0 0 0 0,0 0-1 0 0,1 0 1 0 0,-1 0 0 0 0,1 0 0 0 0,-1 0-1 0 0,0 0 1 0 0,1 0 0 0 0,-1 0 0 0 0,0 0-1 0 0,1 0 1 0 0,-1 0 0 0 0,1 0 0 0 0,-1 0-1 0 0,0 0 1 0 0,1 0 0 0 0,-1 0 0 0 0,0 0-1 0 0,1 0 1 0 0,-1 0 0 0 0,0 1-1 0 0,1-1 1 0 0,-1 0 0 0 0,0 0 0 0 0,1 0-1 0 0,-1 1 1 0 0,0-1 0 0 0,0 0 0 0 0,1 0-1 0 0,-1 1 1 0 0,0-1 0 0 0,0 0 0 0 0,1 1-1 0 0,-1-1 1 0 0,0 0 0 0 0,0 1 0 0 0,0-1 46 0 0,57-342-911 0 0,-9 23 1127 0 0,-47 299 676 0 0,-7 22 626 0 0,-12 52-1145 0 0,1 1 0 0 0,4 1 1 0 0,-7 55-374 0 0,17-94-25 0 0,-20 118-908 0 0,7 1 1 0 0,4 20 932 0 0,-17 50-2436 0 0,21-190 2023 0 0,5-23-982 0 0,3-31-593 0 0,0 30 2492 0 0,33-212 917 0 0,-2-103-1488 0 0,-60 433-1048 0 0,-22 191 1348 0 0,40-36-1760 0 0,12-188-1592 0 0,-1-73 3119 0 0,-2-41 0 0 0,45-422 4926 0 0,-36 361-3129 0 0,-20 101-1357 0 0,-6 71-813 0 0,3 2 0 0 0,3 0 1 0 0,4 0-1 0 0,0 66 373 0 0,4-65-1048 0 0,-16 110-322 0 0,17-135 1434 0 0,3-91-285 0 0,58-231 2752 0 0,-26 43-1296 0 0,-54 322-2311 0 0,-25 151-402 0 0,-3 118 1478 0 0,48-334-19 0 0,3-30 89 0 0,0 0 80 0 0,0 0 68 0 0,0 0-5 0 0,0-25 96 0 0,26-111 531 0 0,11 51-678 0 0,-25 77 69 0 0,-14 40-432 0 0,2-27 114 0 0,-38 252-1263 0 0,28-172 1034 0 0,26-126 2842 0 0,16-53-1926 0 0,-4-2-1 0 0,-5-1 1 0 0,1-30-600 0 0,-20 89 631 0 0,-15 65-1117 0 0,-7 17 271 0 0,3-1-1 0 0,1 2 0 0 0,2 0 1 0 0,2 1-1 0 0,1 0 1 0 0,3 4 215 0 0,6 42-2436 0 0,0-92 2432 0 0,0 0 0 0 0,0 1 0 0 0,0-1-1 0 0,1 1 1 0 0,-1-1 0 0 0,0 0-1 0 0,0 1 1 0 0,0-1 0 0 0,1 0-1 0 0,-1 1 1 0 0,0-1 0 0 0,0 0-1 0 0,1 1 1 0 0,-1-1 0 0 0,0 0 0 0 0,1 0-1 0 0,-1 1 1 0 0,0-1 0 0 0,1 0-1 0 0,-1 0 1 0 0,1 1 0 0 0,-1-1-1 0 0,0 0 1 0 0,1 0 0 0 0,-1 0 0 0 0,1 0-1 0 0,-1 0 1 0 0,0 0 0 0 0,1 0-1 0 0,-1 0 1 0 0,1 0 0 0 0,-1 0-1 0 0,0 0 1 0 0,1 0 0 0 0,-1 0-1 0 0,1 0 1 0 0,-1 0 0 0 0,0 0 0 0 0,1 0-1 0 0,-1-1 1 0 0,1 1 0 0 0,-1 0-1 0 0,0 0 1 0 0,1 0 0 0 0,-1-1-1 0 0,0 1 1 0 0,1 0 0 0 0,-1 0-1 0 0,0-1 1 0 0,1 1 0 0 0,-1 0 0 0 0,0-1-1 0 0,0 1 1 0 0,1 0 0 0 0,-1-1-1 0 0,0 1 1 0 0,0 0 0 0 0,0-1-1 0 0,0 1 1 0 0,1-1 0 0 0,-1 1 0 0 0,0 0-1 0 0,0-1 1 0 0,0 1 0 0 0,0-1-1 0 0,0 1 1 0 0,0 0 0 0 0,0-1-1 0 0,0 1 1 0 0,0-1 4 0 0,37-188 2326 0 0,-31-99 49 0 0,-15 203-516 0 0,4 107-3022 0 0,-16 234 283 0 0,3-67-27 0 0,15-134-1076 0 0,1-47 509 0 0,1-39 2044 0 0,14-193 2949 0 0,0 0-3515 0 0,-12 211 65 0 0,-11-40 660 0 0,6 91-2004 0 0,-10 280 1500 0 0,-5-11-3488 0 0,-3-36 5098 0 0,13-238-1143 0 0,9-32-663 0 0,0-1 3 0 0,0 0-25 0 0,0 0 17 0 0,0 0 35 0 0,0 0 37 0 0,0 0 15 0 0,0-22 638 0 0,2 8-678 0 0,1 1 1 0 0,1 0-1 0 0,0 0 0 0 0,1 0 0 0 0,1 1 1 0 0,0 0-1 0 0,0 0 0 0 0,1 0 1 0 0,8-10-72 0 0,-15 22 1 0 0,23-33-84 0 0,-22 62-312 0 0,-37 122-81 0 0,17-63-325 0 0,18-82 623 0 0,-4 12 844 0 0,2-31-114 0 0,20-164 471 0 0,-6 60-231 0 0,-20 128-1724 0 0,-3 15 380 0 0,2 1 1 0 0,1 0-1 0 0,1 0 1 0 0,1 1 0 0 0,1 0-1 0 0,1 8 552 0 0,1 62-1578 0 0,4-98 1615 0 0,0 0-1 0 0,0-1 0 0 0,0 1 1 0 0,0 0-1 0 0,0-1 0 0 0,0 1 0 0 0,0 0 1 0 0,0-1-1 0 0,1 1 0 0 0,-1 0 1 0 0,0-1-1 0 0,0 1 0 0 0,0 0 0 0 0,0 0 1 0 0,1-1-1 0 0,-1 1 0 0 0,0 0 1 0 0,0 0-1 0 0,0-1 0 0 0,1 1 0 0 0,-1 0 1 0 0,0 0-1 0 0,1 0 0 0 0,-1-1 1 0 0,0 1-1 0 0,0 0 0 0 0,1 0 1 0 0,-1 0-1 0 0,0 0 0 0 0,1 0 0 0 0,-1 0 1 0 0,0 0-1 0 0,1 0 0 0 0,-1 0 1 0 0,0-1-1 0 0,1 1 0 0 0,-1 1 0 0 0,0-1 1 0 0,1 0-1 0 0,-1 0 0 0 0,0 0 1 0 0,1 0-1 0 0,-1 0 0 0 0,0 0 0 0 0,1 0 1 0 0,-1 0-1 0 0,0 0 0 0 0,0 1 1 0 0,1-1-1 0 0,-1 0 0 0 0,0 0 0 0 0,1 0 1 0 0,-1 1-1 0 0,0-1 0 0 0,0 0 1 0 0,0 0-1 0 0,1 1 0 0 0,-1-1 0 0 0,0 0 1 0 0,0 0-1 0 0,0 1 0 0 0,1-1-36 0 0,-1 1-14 0 0,0-1 0 0 0,0 0-1 0 0,0 1 1 0 0,1-1 0 0 0,-1 1 0 0 0,0-1-1 0 0,0 1 1 0 0,0-1 0 0 0,0 0 0 0 0,0 1-1 0 0,0-1 1 0 0,0 1 0 0 0,0-1 0 0 0,0 1-1 0 0,0-1 1 0 0,0 0 0 0 0,0 1 0 0 0,0-1-1 0 0,-1 1 1 0 0,1-1 0 0 0,0 0 0 0 0,0 1-1 0 0,0-1 1 0 0,-1 1 0 0 0,1-1 0 0 0,0 0-1 0 0,0 1 1 0 0,-1-1 0 0 0,1 0 0 0 0,0 1-1 0 0,-1-1 1 0 0,1 0 0 0 0,0 0 0 0 0,-1 1-1 0 0,1-1 1 0 0,0 0 0 0 0,-1 0-1 0 0,1 0 1 0 0,-1 1 0 0 0,1-1 0 0 0,0 0-1 0 0,-1 0 1 0 0,1 0 0 0 0,-1 0 0 0 0,1 0-1 0 0,0 0 1 0 0,-1 0 0 0 0,1 0 0 0 0,-1 0-1 0 0,1 0 1 0 0,-1 0 0 0 0,1 0 0 0 0,-1 0-1 0 0,1 0 1 0 0,0 0 0 0 0,-1 0 0 0 0,1-1-1 0 0,-1 1 1 0 0,1 0 0 0 0,0 0 0 0 0,-1-1-1 0 0,1 1 1 0 0,0 0 0 0 0,-1 0 0 0 0,1-1-1 0 0,0 1 1 0 0,-1 0 0 0 0,1-1 14 0 0,4 19 953 0 0,-16 5 128 0 0,-12-7-4843 0 0,15-9-198 0 0,6-4 3109 0 0</inkml:trace>
  <inkml:trace contextRef="#ctx0" brushRef="#br0" timeOffset="11">2533 2176 728 0 0,'0'0'1242'0'0,"0"0"-43"0"0,0 0 60 0 0,0 0 49 0 0,0 0-53 0 0,0 0-147 0 0,0 0-176 0 0,0 0-153 0 0,0 0-104 0 0,0 0-79 0 0,0 0-51 0 0,0 0-18 0 0,0 0-36 0 0,5-28-3 0 0,15-91 4 0 0,-2 1 1558 0 0,4 1-1188 0 0,40-126 508 0 0,-56 129-1244 0 0,-7 112-154 0 0,1 0 0 0 0,0 0 0 0 0,-1 0 0 0 0,1 0 0 0 0,-1 0 0 0 0,0 0 0 0 0,1 0 0 0 0,-1 1 0 0 0,0-1 0 0 0,0 0 0 0 0,0 0 0 0 0,0 1 0 0 0,-1-1 0 0 0,1 0 0 0 0,0 1 0 0 0,-1 0 0 0 0,1-1 0 0 0,-1 1 0 0 0,0 0 0 0 0,1-1 0 0 0,-1 1 0 0 0,0 0 0 0 0,0 0 0 0 0,1 1 0 0 0,-1-1 0 0 0,-1 0 28 0 0,-1 24-2015 0 0,-6 92 1787 0 0,4 1 0 0 0,9 85 228 0 0,-1-42-19 0 0,-6 63-1776 0 0,-44-101 983 0 0,32-77 626 0 0,5 56 841 0 0,0-30-234 0 0,11-1-168 0 0,-5-37 1461 0 0,-7-12-1632 0 0,0 29-1440 0 0,13-62-1759 0 0,0 10 3026 0 0,17-122-496 0 0,15-254 696 0 0,-33 368 15 0 0,0 1 0 0 0,-1-1-1 0 0,0 0 1 0 0,-1 1 0 0 0,0-1 0 0 0,-1 1-1 0 0,0 0 1 0 0,-1 0 0 0 0,0 0 0 0 0,-2-3-124 0 0,2 38 2199 0 0,34 233-1390 0 0,-43-137-1209 0 0,-7 4-753 0 0,18-40 1662 0 0,17-19-54 0 0,32-51 406 0 0,-12 18-322 0 0,-7-25 1376 0 0,63-12-64 0 0,-25 8-1088 0 0,9-1-133 0 0,-31 8-176 0 0,52-10-63 0 0,-10-2-129 0 0,-71-2 510 0 0,-19-1 1475 0 0,-131 11-2086 0 0,66-14-470 0 0,49 8 105 0 0,-56-13-50 0 0,27-11 188 0 0,-26-5-44 0 0,14 20 304 0 0,24 1 19 0 0,127-8-602 0 0,26 15 449 0 0,-33 15-50 0 0,-59-15-7 0 0,67-11 90 0 0,3-1-38 0 0,-94 13-46 0 0,0-1-1 0 0,0 0 1 0 0,0 1 0 0 0,0-1-1 0 0,0 0 1 0 0,-1 0-1 0 0,1 1 1 0 0,0-1-1 0 0,0 0 1 0 0,0 1 0 0 0,0-1-1 0 0,0 0 1 0 0,0 0-1 0 0,0 1 1 0 0,0-1 0 0 0,0 0-1 0 0,0 1 1 0 0,0-1-1 0 0,1 0 1 0 0,-1 0 0 0 0,0 1-1 0 0,0-1 1 0 0,0 0-1 0 0,0 1 1 0 0,0-1 0 0 0,0 0-1 0 0,1 0 1 0 0,-1 1-1 0 0,0-1 1 0 0,0 0 0 0 0,0 0-1 0 0,1 0 1 0 0,-1 1-1 0 0,0-1 1 0 0,0 0 0 0 0,1 0-1 0 0,-1 0 1 0 0,0 0-1 0 0,0 0 1 0 0,1 1 0 0 0,-1-1-1 0 0,0 0 1 0 0,1 0-1 0 0,-1 0 1 0 0,0 0 0 0 0,1 0-1 0 0,-1 0-8 0 0,-28 12 151 0 0,-167 6 70 0 0,99-52-109 0 0,31 13-104 0 0,52 19-286 0 0,19 0-648 0 0,86 17 793 0 0,164-12 285 0 0,-221 12-106 0 0,-7-4-15 0 0,6 0-26 0 0,-29-4-15 0 0,-2-5 12 0 0,0 0 1 0 0,1 0-1 0 0,-1-1 0 0 0,1 1 1 0 0,-1-1-1 0 0,1 0 1 0 0,0 0-1 0 0,-1 0 0 0 0,1-1 1 0 0,0 1-1 0 0,0-1 1 0 0,0 0-1 0 0,-1 0 0 0 0,1 0 1 0 0,0-1-1 0 0,0 1 1 0 0,0-1-3 0 0,7 1 7 0 0,37 0 37 0 0,-78 14 569 0 0,-15 5-771 0 0,45-19 146 0 0,0 0 22 0 0,0 0-2 0 0,0 0-33 0 0,0 0-11 0 0,0 0 9 0 0,2-151-4 0 0,29 48-18 0 0,-30 238-1631 0 0,-33-53 600 0 0,15-27 177 0 0,31-63 1289 0 0,16-95 1241 0 0,26-186-893 0 0,-31 203-678 0 0,-27 159-1083 0 0,-15 48 850 0 0,-14 50-1410 0 0,6-106 727 0 0,14-120 1433 0 0,13 22-355 0 0,2 0 0 0 0,1 0 0 0 0,2 0 0 0 0,1 1 0 0 0,12-28-218 0 0,15-66 236 0 0,31-118-104 0 0,-44 172-15 0 0,-20 36 63 0 0,-10 44-763 0 0,-23 150 216 0 0,-21 65-629 0 0,16-123 373 0 0,105-273 2844 0 0,-33 62-1797 0 0,-5 0 0 0 0,14-106-424 0 0,-35 16 263 0 0,-11 240-475 0 0,-1-1 1 0 0,-2 1 0 0 0,-2-1-1 0 0,-8 25 212 0 0,-22 91-177 0 0,20-14-254 0 0,16-140 429 0 0,0-4 742 0 0,47-451-8 0 0,-41 372-797 0 0,5-1 1 0 0,3 2-1 0 0,20-67 65 0 0,-30 242-1408 0 0,-4-58 1396 0 0,2-5 33 0 0,-2 0-1 0 0,-2-1 0 0 0,0 1 1 0 0,-2 0-1 0 0,-1-1 0 0 0,-2 0 1 0 0,-3 8-21 0 0,-75 150-112 0 0,47-129 56 0 0,38-57 62 0 0,0-1-23 0 0,0-19-128 0 0,34-107 566 0 0,49-278 119 0 0,-51 244-476 0 0,-26 185-513 0 0,-10 168 641 0 0,-14-93-56 0 0,18-101-78 0 0,0 1 1 0 0,0 0-1 0 0,0 0 1 0 0,-1 0-1 0 0,1 0 1 0 0,0 0-1 0 0,0 0 1 0 0,0 0-1 0 0,-1 0 1 0 0,1-1-1 0 0,0 1 1 0 0,0 0-1 0 0,0 0 1 0 0,-1 0-1 0 0,1 0 1 0 0,0 0-1 0 0,0 0 1 0 0,0 0-1 0 0,-1 0 1 0 0,1 0-1 0 0,0 0 1 0 0,0 0-1 0 0,0 1 1 0 0,-1-1-1 0 0,1 0-58 0 0,1-14-38 0 0,8-514 134 0 0,-9 424-180 0 0,-7 112-669 0 0,3 285 650 0 0,4-292 135 0 0,0-1 3 0 0,0 0 31 0 0,0 0 30 0 0,0 0 49 0 0,0 0 29 0 0,-2-30 449 0 0,-5-274-1148 0 0,7 304 476 0 0,-1 0 0 0 0,1 0 0 0 0,0 0 1 0 0,0 0-1 0 0,-1 0 0 0 0,1 0 0 0 0,0 0 1 0 0,-1 0-1 0 0,1 0 0 0 0,0 0 0 0 0,0 0 1 0 0,-1 0-1 0 0,1-1 0 0 0,0 1 0 0 0,0 0 1 0 0,-1 0-1 0 0,1 0 0 0 0,0 0 0 0 0,0 0 1 0 0,-1-1-1 0 0,1 1 0 0 0,0 0 0 0 0,0 0 1 0 0,0 0-1 0 0,-1-1 0 0 0,1 1 0 0 0,0 0 1 0 0,0 0-1 0 0,0 0 0 0 0,0-1 0 0 0,0 1 1 0 0,0 0-1 0 0,-1-1 0 0 0,1 1 49 0 0,-13 39 19 0 0,9-27-62 0 0,-47 125 236 0 0,37-101-67 0 0,14-35-74 0 0,0-1 0 0 0,0 0 36 0 0,0 0 42 0 0,0-27 509 0 0,57-183-488 0 0,-41 53-64 0 0,-16 157-81 0 0,0 0 38 0 0,0 0-18 0 0,0 0-26 0 0,0 0-8 0 0,0 0-56 0 0,-5 29-633 0 0,-12 81 2106 0 0,40-253-1269 0 0,-13 37-411 0 0,-10 105 266 0 0,0 1 10 0 0,0 0-13 0 0,0 0-69 0 0,0 0-57 0 0,-22 74-813 0 0,-20 65 1011 0 0,41-119 39 0 0,2-28 429 0 0,17-52-256 0 0,-7-75-537 0 0,-11 135 234 0 0,-1-1 0 0 0,0 1 0 0 0,1 0 0 0 0,-1 0 0 0 0,1-1 0 0 0,-1 1 0 0 0,0 0 0 0 0,1 0 0 0 0,-1 0 0 0 0,0-1 0 0 0,1 1 0 0 0,-1 0 0 0 0,0 0 0 0 0,1 0 0 0 0,-1 0 0 0 0,0 0 0 0 0,1 0 0 0 0,-1 1 0 0 0,0-1 0 0 0,1 0 0 0 0,-1 0 0 0 0,0 0 0 0 0,1 1 0 0 0,-1-1 0 0 0,0 0 0 0 0,1 1 0 0 0,-1-1 0 0 0,1 0 0 0 0,-1 1 0 0 0,1-1 0 0 0,-1 1-1 0 0,1-1 1 0 0,-1 1 0 0 0,1-1 0 0 0,-1 1 0 0 0,1-1 0 0 0,0 1 0 0 0,-1-1 0 0 0,1 1 0 0 0,0 0 0 0 0,0-1 0 0 0,-1 1 0 0 0,1 0 0 0 0,0-1 0 0 0,0 1 0 0 0,0 0 0 0 0,0-1 27 0 0,-18 80-117 0 0,18-79 152 0 0,0-1 11 0 0,0 0-12 0 0,0 0 12 0 0,15-11 558 0 0,2-23-357 0 0,-14 28-391 0 0,-12 49 76 0 0,9-43 131 0 0,0 0 5 0 0,0 0-10 0 0,0 0 25 0 0,0 0 17 0 0,3-18 379 0 0,20-66-268 0 0,-23 83-226 0 0,0 1 10 0 0,0 0 6 0 0,0 0-16 0 0,0 0-18 0 0,0 0-22 0 0,-2 0-1646 0 0,2 0-5093 0 0,5-7-3719 0 0,-3 7 6199 0 0</inkml:trace>
  <inkml:trace contextRef="#ctx0" brushRef="#br0" timeOffset="12">670 3484 0 0 0,'0'0'2136'0'0,"0"0"-1434"0"0,0 0-418 0 0,0 0 223 0 0,0 0 428 0 0,0 0 289 0 0,0 0 42 0 0,0 0-125 0 0,0 0-239 0 0,0 0-200 0 0,0 0-120 0 0,9 0-81 0 0,42 0 376 0 0,15 7 2168 0 0,160-18 894 0 0,-112-1-3217 0 0,0 5 0 0 0,1 5 1 0 0,3 5-723 0 0,170 15 580 0 0,-40-29 472 0 0,107-19-390 0 0,-76 27-537 0 0,21 21 108 0 0,-84-25 211 0 0,111-11-102 0 0,76 17 43 0 0,-175 17-245 0 0,10-2-30 0 0,272-11 192 0 0,92-14-94 0 0,-481 11-198 0 0,350 11 52 0 0,-60 30-658 0 0,-354-35-1852 0 0,-38-5-1349 0 0,-1-1-3993 0 0,-9 0-3144 0 0</inkml:trace>
  <inkml:trace contextRef="#ctx0" brushRef="#br0" timeOffset="13">1396 2324 0 0 0,'0'0'695'0'0,"0"0"488"0"0,0 0 185 0 0,0 0 70 0 0,2 3 2382 0 0,-2-3-310 0 0,-1 0 3277 0 0,-273-8-3801 0 0,11-12-1364 0 0,196 9-796 0 0,66 10-934 0 0,-1 0 0 0 0,0 0 0 0 0,0 0 0 0 0,0 1 0 0 0,0-1 0 0 0,0 1 0 0 0,0 0 1 0 0,0-1-1 0 0,0 1 0 0 0,0 0 0 0 0,0 0 0 0 0,0 0 0 0 0,0 0 0 0 0,0 1 0 0 0,0-1 1 0 0,0 0-1 0 0,0 1 0 0 0,0 0 0 0 0,0-1 0 0 0,0 1 0 0 0,1 0 0 0 0,-1 0 1 0 0,0 0-1 0 0,0 0 0 0 0,1 0 0 0 0,-2 2 108 0 0,2-3-1008 0 0,2 11-13383 0 0,0-7 8360 0 0</inkml:trace>
  <inkml:trace contextRef="#ctx0" brushRef="#br0" timeOffset="14">998 1749 10506 0 0,'0'0'911'0'0,"0"0"-269"0"0,0 0-221 0 0,0 0-5 0 0,0 0 215 0 0,0 0 201 0 0,0 0 79 0 0,0 0-47 0 0,0 0-181 0 0,0 0-154 0 0,0 0-69 0 0,0 0-33 0 0,-4 18-17 0 0,-13 57-8 0 0,13 17 788 0 0,47 187 692 0 0,-18-106-1442 0 0,-8 2 1 0 0,-5 70-441 0 0,-23 131 146 0 0,-9-30-46 0 0,-32 88 264 0 0,39-376-280 0 0,13-57-92 0 0,0-1-8 0 0,0 0-6 0 0,0 0-4 0 0,0 0-42 0 0,0 0-40 0 0,0 0-59 0 0,0 0-77 0 0,0-16-1612 0 0,0-5-278 0 0,0-10-2173 0 0,1 11-2066 0 0,0 9-1990 0 0</inkml:trace>
  <inkml:trace contextRef="#ctx0" brushRef="#br0" timeOffset="15">1331 2872 7082 0 0,'0'0'4008'0'0,"0"0"-2289"0"0,0 0-761 0 0,0 0-33 0 0,0 0 148 0 0,0 0 95 0 0,0 0-37 0 0,0 0-163 0 0,0 0-230 0 0,0 0-162 0 0,0 0-83 0 0,0 0-66 0 0,0 0-35 0 0,-27 27-57 0 0,-84 84-62 0 0,43-27 166 0 0,-275 379-589 0 0,259-354-3380 0 0,70-98 490 0 0,11-9-7867 0 0,3-2 5829 0 0</inkml:trace>
  <inkml:trace contextRef="#ctx0" brushRef="#br0" timeOffset="16">1190 1911 8506 0 0,'0'0'1087'0'0,"0"0"-166"0"0,0 0 7 0 0,0 0 230 0 0,0 0 208 0 0,0 0 43 0 0,0 0-174 0 0,0 0-236 0 0,0 0-204 0 0,0 0-136 0 0,0 0-58 0 0,0 0-62 0 0,0 0-63 0 0,-26 34-68 0 0,-78 104-46 0 0,16 0 307 0 0,-136 245-882 0 0,150-289-3132 0 0,56-77-1874 0 0,0-3-4133 0 0,14-11 5363 0 0</inkml:trace>
  <inkml:trace contextRef="#ctx0" brushRef="#br0" timeOffset="17">32 2434 10194 0 0,'0'0'959'0'0,"0"0"211"0"0,0 0 181 0 0,0 0 189 0 0,0 0 32 0 0,0 0-239 0 0,0 0-328 0 0,0 0-358 0 0,0 0-286 0 0,0 0-147 0 0,0 0-30 0 0,0 0 28 0 0,3 7 58 0 0,29 91 1339 0 0,-24-34-1020 0 0,-3 0 1 0 0,-2 0-1 0 0,-6 49-589 0 0,2-80 52 0 0,-15 305-460 0 0,13-320 85 0 0,0 4-3308 0 0,3-25-3723 0 0,-1-1 4734 0 0,1 0-2341 0 0,0-3-183 0 0</inkml:trace>
  <inkml:trace contextRef="#ctx0" brushRef="#br0" timeOffset="18">0 2346 10850 0 0,'0'0'1258'0'0,"0"0"-210"0"0,0 0-110 0 0,0 0 107 0 0,0 0 121 0 0,0 0-10 0 0,0 0-133 0 0,0 0-212 0 0,0 0-175 0 0,0 0-108 0 0,0 0-71 0 0,0 0-87 0 0,34-6-81 0 0,108-19-49 0 0,-48 25 175 0 0,-79 5-352 0 0,-9-3-47 0 0,1-1 1 0 0,-1 2 0 0 0,1-1-1 0 0,-1 1 1 0 0,0-1 0 0 0,0 2-1 0 0,0-1 1 0 0,0 1 0 0 0,-1 0-1 0 0,0 0 1 0 0,1 0 0 0 0,-1 1-1 0 0,-1 0 1 0 0,1 0 0 0 0,-1 0-1 0 0,0 0 1 0 0,0 1 0 0 0,0 0-1 0 0,-1 0 1 0 0,0 0 0 0 0,0 0-1 0 0,-1 0 1 0 0,1 1 0 0 0,-1-1-1 0 0,-1 1 1 0 0,2 6-17 0 0,-6 4 49 0 0,0 1-1 0 0,-1-1 0 0 0,-1 0 1 0 0,0 0-1 0 0,-2 0 0 0 0,0 0 1 0 0,0-1-1 0 0,-2 0 0 0 0,0-1 1 0 0,-1 0-1 0 0,0-1 0 0 0,-1 0 1 0 0,-1 0-1 0 0,0-1 1 0 0,-1 0-1 0 0,0-1 0 0 0,-1-1 1 0 0,0 0-1 0 0,-9 4-48 0 0,14-7 5 0 0,-96 81 81 0 0,103-86-88 0 0,0 1 1 0 0,1 0-1 0 0,-1-1 0 0 0,1 1 1 0 0,0 0-1 0 0,0 0 1 0 0,0 0-1 0 0,1 0 1 0 0,-1-1-1 0 0,1 1 0 0 0,0 0 1 0 0,0 0-1 0 0,1 0 1 0 0,-1 0-1 0 0,1 0 0 0 0,0 0 1 0 0,0 0-1 0 0,0-1 1 0 0,0 1-1 0 0,1 0 1 0 0,-1-1-1 0 0,1 1 0 0 0,0-1 1 0 0,0 1-1 0 0,0-1 1 0 0,1 0-1 0 0,0 1 2 0 0,15 11 203 0 0,1-1 0 0 0,1-1-1 0 0,-1-1 1 0 0,2-1 0 0 0,0 0-1 0 0,0-2 1 0 0,1 0 0 0 0,9 1-203 0 0,47 22 683 0 0,-15-7-222 0 0,-47-20-361 0 0,0 0 0 0 0,-1 1 0 0 0,0 1 0 0 0,0 1 0 0 0,0 0 0 0 0,-1 1 0 0 0,-1 0 0 0 0,10 8-100 0 0,-15 3-645 0 0,-7-11-8765 0 0,-1-8-2449 0 0</inkml:trace>
  <inkml:trace contextRef="#ctx0" brushRef="#br0" timeOffset="20">4868 1779 2881 0 0,'0'0'1920'0'0,"0"0"-1226"0"0,0 0-397 0 0,0 0 348 0 0,0 0 549 0 0,0 0 305 0 0,0 0 81 0 0,0 0-126 0 0,0 0-176 0 0,0 0-160 0 0,0 0-160 0 0,0 0-171 0 0,0 0-148 0 0,25-17-86 0 0,77-53-47 0 0,-44 10 524 0 0,-16-1-573 0 0,-2-1-1 0 0,-3-3 1 0 0,-4 0-1 0 0,21-57-456 0 0,-44 52-759 0 0,-31 84-2152 0 0,6 3 2425 0 0,0 1 0 0 0,1 0 0 0 0,1 1 0 0 0,1 0 1 0 0,0 1-1 0 0,-6 16 486 0 0,15-31 31 0 0,0-1 0 0 0,0 1 0 0 0,0 0 0 0 0,1 0 0 0 0,-1 0 0 0 0,1 0 0 0 0,0 1 0 0 0,1-1 0 0 0,-1 1 0 0 0,1-1 0 0 0,0 1 0 0 0,1-1 0 0 0,-1 1 0 0 0,1 0 0 0 0,0-1 0 0 0,1 1 0 0 0,-1 0 0 0 0,1-1 0 0 0,0 1 0 0 0,0-1 0 0 0,1 1 0 0 0,0-1 0 0 0,0 0 0 0 0,0 0 0 0 0,1 0 0 0 0,-1 0 0 0 0,1 0 0 0 0,0 0 0 0 0,1 0 0 0 0,-1-1 0 0 0,1 0 0 0 0,3 3-31 0 0,1-4 164 0 0,0 0 0 0 0,1 0 0 0 0,0-1 0 0 0,-1 0 0 0 0,1-1 0 0 0,0 1 0 0 0,0-2 0 0 0,0 0 0 0 0,0 0 0 0 0,0 0 0 0 0,0-1 0 0 0,0 0 0 0 0,-1-1 1 0 0,1 0-1 0 0,0 0 0 0 0,-1-1 0 0 0,1 0 0 0 0,-1-1 0 0 0,0 0 0 0 0,0 0 0 0 0,-1-1 0 0 0,2 0-164 0 0,8-7 234 0 0,0 0 1 0 0,-1-1-1 0 0,-1 0 0 0 0,0-1 1 0 0,-1-1-1 0 0,0 0 1 0 0,-1-1-1 0 0,-1 0 0 0 0,3-7-234 0 0,-4 5-9 0 0,-1 0-1 0 0,0 0 0 0 0,-1-1 1 0 0,-2 0-1 0 0,0-1 0 0 0,0 1 0 0 0,2-19 10 0 0,-15 22-2091 0 0,-12 40-792 0 0,14-17 2822 0 0,-3 3-43 0 0,0 0 0 0 0,1 0 0 0 0,0 1 0 0 0,1 0 0 0 0,0 0 1 0 0,1 1-1 0 0,0-1 0 0 0,0 1 0 0 0,2 0 0 0 0,-1 0 0 0 0,1 0 0 0 0,1 0 1 0 0,0 0-1 0 0,1 0 0 0 0,1 1 0 0 0,0 2 104 0 0,0-12 48 0 0,0 1 0 0 0,0-1 0 0 0,0 1 0 0 0,1-1 0 0 0,-1 0 0 0 0,1 0-1 0 0,0 0 1 0 0,0 0 0 0 0,0 0 0 0 0,1 0 0 0 0,-1 0 0 0 0,1-1 0 0 0,-1 1 0 0 0,1-1 0 0 0,0 0 0 0 0,0 0 0 0 0,0 0 0 0 0,0 0 0 0 0,0 0-1 0 0,0 0 1 0 0,1-1 0 0 0,-1 0 0 0 0,0 0 0 0 0,1 0 0 0 0,-1 0 0 0 0,1 0 0 0 0,0-1 0 0 0,-1 1 0 0 0,1-1 0 0 0,0 0-48 0 0,4 0 238 0 0,1 0 0 0 0,-1 0 0 0 0,1 0 1 0 0,-1-1-1 0 0,1-1 0 0 0,-1 1 1 0 0,0-1-1 0 0,0-1 0 0 0,0 0 0 0 0,0 0 1 0 0,0 0-1 0 0,5-4-238 0 0,12-12 496 0 0,-1-2 0 0 0,-1 0 0 0 0,-1-2 0 0 0,-1 0 0 0 0,-1-1 0 0 0,-1-1 0 0 0,-1-1-1 0 0,13-26-495 0 0,-19 34 67 0 0,-1 1-1 0 0,-1-2 1 0 0,-1 1-1 0 0,-1-1 1 0 0,0-1-1 0 0,-1 1 1 0 0,0-6-67 0 0,-7 25-14 0 0,1 0-1 0 0,-1-1 1 0 0,1 1 0 0 0,-1 0-1 0 0,0-1 1 0 0,1 1 0 0 0,-1 0-1 0 0,1-1 1 0 0,-1 1 0 0 0,0 0-1 0 0,0-1 1 0 0,1 1 0 0 0,-1-1 0 0 0,0 1-1 0 0,0-1 1 0 0,1 1 0 0 0,-1-1-1 0 0,0 1 1 0 0,0-1 0 0 0,0 1-1 0 0,0-1 1 0 0,0 1 0 0 0,0-1-1 0 0,0 1 1 0 0,0-1 0 0 0,0 1 0 0 0,0-1-1 0 0,0 1 1 0 0,0-1 0 0 0,0 1-1 0 0,0-1 1 0 0,0 1 0 0 0,-1-1-1 0 0,1 1 1 0 0,0-1 0 0 0,0 1-1 0 0,-1 0 1 0 0,1-1 0 0 0,0 1-1 0 0,0-1 1 0 0,-1 1 0 0 0,1 0 0 0 0,0-1-1 0 0,-1 1 1 0 0,1 0 0 0 0,-1-1-1 0 0,1 1 1 0 0,0 0 0 0 0,-1-1-1 0 0,1 1 1 0 0,-1 0 0 0 0,1 0-1 0 0,-1 0 1 0 0,1-1 0 0 0,-1 1 0 0 0,1 0-1 0 0,-1 0 1 0 0,1 0 0 0 0,-1 0-1 0 0,1 0 1 0 0,-1 0 0 0 0,1 0-1 0 0,-1 0 1 0 0,1 0 0 0 0,-1 0-1 0 0,1 0 1 0 0,-1 1 0 0 0,1-1 0 0 0,-1 0-1 0 0,0 0 15 0 0,-26 30-1337 0 0,17-15 1287 0 0,0 1-1 0 0,1 1 1 0 0,1-1 0 0 0,0 2 0 0 0,2-1 0 0 0,0 1 0 0 0,0 0-1 0 0,2 0 1 0 0,0 0 0 0 0,2 1 0 0 0,0-1 0 0 0,0 1 0 0 0,2 10 50 0 0,1-22 27 0 0,0 0 1 0 0,0 0-1 0 0,1 0 0 0 0,-1 0 1 0 0,2-1-1 0 0,-1 1 1 0 0,1 0-1 0 0,0-1 1 0 0,0 1-1 0 0,1-1 1 0 0,-1 0-1 0 0,1 0 1 0 0,1-1-1 0 0,-1 1 1 0 0,1-1-1 0 0,0 0 1 0 0,1 0-1 0 0,-1-1 1 0 0,1 1-1 0 0,-1-1 1 0 0,2 0-1 0 0,-1-1 1 0 0,0 1-1 0 0,0-1 0 0 0,6 1-26 0 0,2 2 72 0 0,1-1 0 0 0,0 0 0 0 0,0-2 0 0 0,0 1 0 0 0,0-2 0 0 0,1 0 0 0 0,0-1 0 0 0,-1 0 0 0 0,1-1 0 0 0,-1-1 1 0 0,8-2-74 0 0,46-23-636 0 0,-48 13-3080 0 0,-2-2-5022 0 0,-13 8 379 0 0</inkml:trace>
</inkml:ink>
</file>

<file path=ppt/ink/ink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0:52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139 117 0 0 0,'0'0'633'0'0,"0"0"597"0"0,0 0 197 0 0,0 0-27 0 0,0 0-83 0 0,0 0-110 0 0,0 0-114 0 0,0 0-86 0 0,2-1-57 0 0,8-9 773 0 0,-9 10-950 0 0,-1 0-102 0 0,0 0-114 0 0,0 0-98 0 0,31 5 3081 0 0,142 104-1215 0 0,-134-54-1735 0 0,-5 11-35 0 0,-3-10-209 0 0,-6-12-83 0 0,16 30 172 0 0,-30-33 112 0 0,-7 112 398 0 0,-12-108-798 0 0,8-45-145 0 0,0 0-23 0 0,0 0-26 0 0,0 0-15 0 0,0 0-16 0 0,0 0-26 0 0,0 0-12 0 0,0-18-3945 0 0,0 6-5307 0 0,0 6-917 0 0</inkml:trace>
  <inkml:trace contextRef="#ctx0" brushRef="#br0" timeOffset="1">144 110 0 0 0,'0'0'886'0'0,"0"0"22"0"0,0 0 8 0 0,0 0-20 0 0,0 0-57 0 0,0 0-72 0 0,0 0-63 0 0,0 0 8 0 0,0 0 50 0 0,0 0 47 0 0,0 0 103 0 0,-2-1-98 0 0,-5-2 7566 0 0,-10 29-7249 0 0,-23 26-1000 0 0,-29 22 248 0 0,68-74-374 0 0,1 0 1 0 0,0 0 0 0 0,-1 0-1 0 0,1 0 1 0 0,-1 1 0 0 0,1-1 0 0 0,0 0-1 0 0,-1 0 1 0 0,1 0 0 0 0,0 1-1 0 0,-1-1 1 0 0,1 0 0 0 0,0 0 0 0 0,-1 1-1 0 0,1-1 1 0 0,0 0 0 0 0,-1 1-1 0 0,1-1 1 0 0,0 0 0 0 0,0 1 0 0 0,-1-1-1 0 0,1 0 1 0 0,0 1 0 0 0,0-1 0 0 0,0 0-1 0 0,0 1 1 0 0,0-1 0 0 0,-1 1-1 0 0,1-1 1 0 0,0 0 0 0 0,0 1 0 0 0,0-1-1 0 0,0 1 1 0 0,0-1 0 0 0,0 1-1 0 0,0-1 1 0 0,0 0 0 0 0,1 1 0 0 0,-1-1-1 0 0,0 1 1 0 0,0-1 0 0 0,0 0-1 0 0,0 1 1 0 0,0-1 0 0 0,1 0 0 0 0,-1 1-1 0 0,0-1 1 0 0,0 0 0 0 0,1 1-1 0 0,-1-1 1 0 0,0 0 0 0 0,0 1 0 0 0,1-1-1 0 0,-1 0 1 0 0,0 0 0 0 0,1 1-1 0 0,-1-1 1 0 0,1 0 0 0 0,-1 0 0 0 0,0 0-1 0 0,1 1 1 0 0,-1-1 0 0 0,1 0-1 0 0,-1 0 1 0 0,0 0 0 0 0,1 0-6 0 0,34 0 435 0 0,-20-1-294 0 0,45-10 387 0 0,27-27-149 0 0,170-122 49 0 0,-149 93-219 0 0,-189 89 1140 0 0,-122 23-1012 0 0,102-39 277 0 0,82 10-1448 0 0,2-2-5795 0 0,17-14 4044 0 0,0 0-1008 0 0,0 0-1177 0 0,0 0-1562 0 0</inkml:trace>
</inkml:ink>
</file>

<file path=ppt/ink/ink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3:31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88 596 4401 0 0,'0'0'1680'0'0,"0"0"-453"0"0,0 0 19 0 0,0 0 165 0 0,0 0 37 0 0,0 0-198 0 0,0 0-341 0 0,0 0-350 0 0,0 0-254 0 0,0 0-175 0 0,0 0-85 0 0,-7 8-18 0 0,1-2-24 0 0,0 0-1 0 0,0 1 1 0 0,1 0 0 0 0,0 0 0 0 0,0 0 0 0 0,1 0-1 0 0,0 1 1 0 0,0 0 0 0 0,1 0 0 0 0,0 0-1 0 0,-2 5-2 0 0,-15 126 42 0 0,20-106-47 0 0,-2-25 8 0 0,1-1 1 0 0,0 1-1 0 0,1 0 0 0 0,0 0 0 0 0,0 0 1 0 0,0-1-1 0 0,1 1 0 0 0,1 0 0 0 0,-1-1 1 0 0,1 1-1 0 0,0-1 0 0 0,1 1 1 0 0,0-1-1 0 0,0 0 0 0 0,0 0 0 0 0,1 0 1 0 0,0 0-1 0 0,1-1 0 0 0,3 5-3 0 0,-6-11 120 0 0,0 0 1 0 0,1 0-1 0 0,-1 0 0 0 0,0 0 1 0 0,1 0-1 0 0,-1 0 0 0 0,0-1 1 0 0,0 1-1 0 0,1-1 0 0 0,-1 1 1 0 0,0-1-1 0 0,0 0 0 0 0,0 0 1 0 0,0 0-1 0 0,0 0 0 0 0,0-1 1 0 0,0 1-1 0 0,0 0 0 0 0,-1-1 1 0 0,1 1-1 0 0,0-1 0 0 0,-1 0 1 0 0,1 1-1 0 0,-1-1 0 0 0,0 0 1 0 0,1 0-1 0 0,-1 0 0 0 0,0 0 1 0 0,0 0-1 0 0,0 0 0 0 0,-1 0 0 0 0,1-1 1 0 0,0 1-1 0 0,-1 0 0 0 0,1-1-120 0 0,4-7 51 0 0,123-205 832 0 0,-117 199-910 0 0,1 1 1 0 0,0 0-1 0 0,0 0 0 0 0,2 1 0 0 0,0 1 1 0 0,1 0-1 0 0,0 1 0 0 0,0 1 0 0 0,1 0 1 0 0,1 1-1 0 0,0 1 0 0 0,0 0 0 0 0,1 1 0 0 0,3 0 28 0 0,-20 8-20 0 0,0 0 1 0 0,1 0 0 0 0,-1 0 0 0 0,0 0 0 0 0,0 0 0 0 0,0 1 0 0 0,1-1-1 0 0,-1 0 1 0 0,0 0 0 0 0,0 1 0 0 0,0-1 0 0 0,0 1 0 0 0,0-1 0 0 0,0 1 0 0 0,0-1-1 0 0,0 1 1 0 0,0 0 0 0 0,0 0 0 0 0,0-1 0 0 0,0 1 0 0 0,0 0 0 0 0,0 0 0 0 0,-1 0-1 0 0,1 0 1 0 0,0 0 0 0 0,-1 0 0 0 0,1 0 0 0 0,-1 0 0 0 0,1 0 0 0 0,-1 0-1 0 0,1 0 1 0 0,-1 1 0 0 0,0-1 0 0 0,1 0 0 0 0,-1 0 0 0 0,0 0 0 0 0,0 0 0 0 0,0 1-1 0 0,0-1 1 0 0,0 0 0 0 0,0 0 0 0 0,0 0 0 0 0,-1 1 0 0 0,1-1 0 0 0,-1 1 18 0 0,-9 59 339 0 0,-22 15 30 0 0,27-66-350 0 0,0 0 0 0 0,0 1 0 0 0,1-1 0 0 0,0 1 0 0 0,1 0-1 0 0,0 0 1 0 0,0 0 0 0 0,2 0 0 0 0,-1 0 0 0 0,1 2-19 0 0,2-12 28 0 0,1-1 1 0 0,-1 1 0 0 0,0 0-1 0 0,1 0 1 0 0,-1-1-1 0 0,0 1 1 0 0,1 0 0 0 0,-1-1-1 0 0,1 0 1 0 0,-1 1-1 0 0,1-1 1 0 0,-1 0 0 0 0,1 0-1 0 0,-1 1 1 0 0,1-1-1 0 0,-1 0 1 0 0,1-1 0 0 0,-1 1-1 0 0,1 0 1 0 0,-1 0-1 0 0,1-1 1 0 0,-1 1 0 0 0,1-1-1 0 0,-1 1 1 0 0,0-1-1 0 0,1 1 1 0 0,-1-1 0 0 0,0 0-1 0 0,1 0 1 0 0,-1 0-1 0 0,0 0 1 0 0,0 0-1 0 0,0 0 1 0 0,0 0-29 0 0,169-153 754 0 0,-118 113-918 0 0,2 2 0 0 0,1 2 1 0 0,22-7 163 0 0,-41 28-674 0 0,-34 46 113 0 0,-39 78 1083 0 0,6-32-128 0 0,29-73-378 0 0,0 1 0 0 0,1 0 0 0 0,-1 0 0 0 0,1 0 0 0 0,0 0 0 0 0,0 0 0 0 0,0 0 0 0 0,1 0-1 0 0,-1 0 1 0 0,1 0 0 0 0,0 0 0 0 0,0 0 0 0 0,1 1 0 0 0,-1-1 0 0 0,1 0 0 0 0,0 0 0 0 0,0 0 0 0 0,0 0 0 0 0,1 0 0 0 0,-1-1 0 0 0,1 1 0 0 0,0 0-1 0 0,0-1 1 0 0,0 1 0 0 0,1-1 0 0 0,-1 0 0 0 0,1 1 0 0 0,0-1 0 0 0,0 0 0 0 0,0-1 0 0 0,0 1 0 0 0,0 0 0 0 0,1-1 0 0 0,-1 0 0 0 0,1 0 0 0 0,-1 0 0 0 0,2 0-16 0 0,11 1 90 0 0,0-1 1 0 0,0-1 0 0 0,1-1 0 0 0,-1 0-1 0 0,0-1 1 0 0,0-1 0 0 0,0 0 0 0 0,0-2-1 0 0,0 1 1 0 0,-1-2 0 0 0,0 0 0 0 0,1-1-1 0 0,-2 0 1 0 0,1-2 0 0 0,-1 1 0 0 0,0-2-1 0 0,-1 0 1 0 0,0 0 0 0 0,0-1 0 0 0,0-2-91 0 0,32-24 234 0 0,-1-1 0 0 0,-2-3 0 0 0,35-43-234 0 0,-58 59-38 0 0,-1-2 0 0 0,-1 0 0 0 0,-2-1 0 0 0,0-1 0 0 0,-2 0 0 0 0,-1-1 0 0 0,-1-1 0 0 0,-2 0 0 0 0,-1 0-1 0 0,-1 0 1 0 0,-1-1 0 0 0,-2 0 0 0 0,-2 0 0 0 0,0 0 0 0 0,-2-1 0 0 0,-3-13 38 0 0,3 39-11 0 0,0 1 1 0 0,0 0-1 0 0,-1 0 1 0 0,0 0-1 0 0,0 0 0 0 0,0 0 1 0 0,-1 0-1 0 0,0 1 1 0 0,0-1-1 0 0,0 0 1 0 0,0 1-1 0 0,-1-1 0 0 0,0 1 1 0 0,0 0-1 0 0,-2-2 11 0 0,3 6-41 0 0,0 0 0 0 0,-1 1 0 0 0,1-1-1 0 0,0 1 1 0 0,0 0 0 0 0,-1-1 0 0 0,1 1 0 0 0,0 0 0 0 0,0 1-1 0 0,0-1 1 0 0,0 0 0 0 0,0 0 0 0 0,0 1 0 0 0,1-1-1 0 0,-1 1 1 0 0,0 0 0 0 0,1-1 0 0 0,-1 1 0 0 0,1 0-1 0 0,0 0 1 0 0,-1 0 0 0 0,1 0 0 0 0,0 0 0 0 0,0 0 0 0 0,0 1-1 0 0,1-1 1 0 0,-1 0 0 0 0,0 0 0 0 0,1 1 41 0 0,-4 4-49 0 0,-4 13 87 0 0,0 2 1 0 0,1-1-1 0 0,1 1 0 0 0,1 0 0 0 0,1 0 0 0 0,1 0 0 0 0,1 1 1 0 0,0 0-1 0 0,2-1-38 0 0,-11 94 456 0 0,2-41-313 0 0,3 1 0 0 0,3 0 0 0 0,4 13-143 0 0,-1-30 4 0 0,-1-42-25 0 0,1 0 0 0 0,1 0 1 0 0,0 0-1 0 0,2 0 0 0 0,-1 0 1 0 0,2-1-1 0 0,0 1 0 0 0,5 10 21 0 0,12 14-1181 0 0,-21-41 698 0 0,0 0-117 0 0,0-30-6579 0 0,-6 8-907 0 0,1 15 2917 0 0</inkml:trace>
  <inkml:trace contextRef="#ctx0" brushRef="#br0" timeOffset="247.395">1073 254 8762 0 0,'0'0'1878'0'0,"0"0"-649"0"0,0 0 21 0 0,0 0 242 0 0,0 0 10 0 0,0 0-203 0 0,0 0-196 0 0,0 0-147 0 0,35 6-93 0 0,111 19-95 0 0,-25-19 363 0 0,205-13-303 0 0,-155 6-3009 0 0,-114 4-2508 0 0,-1 2-5314 0 0,-44-1 3815 0 0</inkml:trace>
  <inkml:trace contextRef="#ctx0" brushRef="#br0" timeOffset="501.509">1986 390 4433 0 0,'0'0'1520'0'0,"0"0"-287"0"0,0 0 85 0 0,0 0 183 0 0,0 0-30 0 0,0 0-242 0 0,0 0-282 0 0,0 0-237 0 0,0 0-193 0 0,-24 34-134 0 0,-74 105-119 0 0,62-73 18 0 0,34-54-217 0 0,1-8-11 0 0,-1 1-1 0 0,1 0 1 0 0,-1 0 0 0 0,1-1 0 0 0,1 1 0 0 0,-1 0 0 0 0,1 0 0 0 0,0 0-1 0 0,0 0 1 0 0,0 0 0 0 0,1 0 0 0 0,-1 0 0 0 0,1 0 0 0 0,1-1 0 0 0,-1 1-1 0 0,1 0 1 0 0,-1-1 0 0 0,1 1 0 0 0,1-1 0 0 0,-1 1 0 0 0,0-1 0 0 0,1 0-1 0 0,0 0 1 0 0,0 0 0 0 0,0 0 0 0 0,1-1 0 0 0,-1 1 0 0 0,1-1-1 0 0,0 0 1 0 0,0 0 0 0 0,0 0 0 0 0,0-1 0 0 0,1 1 0 0 0,0-1-54 0 0,8 2 276 0 0,1-1 0 0 0,-1 0 0 0 0,1-1 1 0 0,0-1-1 0 0,-1 0 0 0 0,1-1 0 0 0,0 0 0 0 0,-1-1 1 0 0,1-1-1 0 0,0 0 0 0 0,-1-1 0 0 0,1-1 0 0 0,-1 0 0 0 0,0 0 1 0 0,-1-1-1 0 0,1-1 0 0 0,-1 0 0 0 0,0-1 0 0 0,0 0 1 0 0,-1-1-1 0 0,0 0 0 0 0,0-1 0 0 0,-1 0 0 0 0,0-1 1 0 0,-1 0-1 0 0,0 0 0 0 0,0-1 0 0 0,-1 0 0 0 0,0 0 1 0 0,5-12-277 0 0,-10 18-16 0 0,0 0-1 0 0,-1-1 1 0 0,1 1 0 0 0,-1 0 0 0 0,0-1 0 0 0,0 1 0 0 0,0-1 0 0 0,-1 0 0 0 0,0 1 0 0 0,0-1 0 0 0,0 0 0 0 0,-1 0 0 0 0,0 0 0 0 0,0 0 0 0 0,-1 0 0 0 0,1 1 0 0 0,-1-1 0 0 0,-1 0 0 0 0,1 0 0 0 0,-1 1 0 0 0,0-1 0 0 0,0 1 0 0 0,0-1-1 0 0,-1 1 1 0 0,0 0 0 0 0,0 0 0 0 0,0 0 0 0 0,-1 1 0 0 0,1-1 0 0 0,-1 1 0 0 0,-1 0 0 0 0,1 0 0 0 0,-1-1 16 0 0,-3 0-339 0 0,-1-1 0 0 0,0 1-1 0 0,0 1 1 0 0,0 0 0 0 0,-1 0 0 0 0,1 1-1 0 0,-1 0 1 0 0,0 1 0 0 0,0 0 0 0 0,0 0 0 0 0,-6 1 339 0 0,-68-2-9393 0 0,73 3 7096 0 0,-13 0-7742 0 0</inkml:trace>
  <inkml:trace contextRef="#ctx0" brushRef="#br0" timeOffset="1213.776">140 66 17004 0 0,'0'0'1561'0'0,"0"0"-198"0"0,0 0-128 0 0,0 0-188 0 0,0 0-241 0 0,0 0-226 0 0,0 0-191 0 0,0 0-123 0 0,0 0-77 0 0,0 0-74 0 0,0 0-63 0 0,0 0-35 0 0,-16 11 2 0 0,-50 31-10 0 0,65-42-19 0 0,1 0 1 0 0,-1 0-1 0 0,0 0 1 0 0,1-1-1 0 0,-1 1 1 0 0,0 0-1 0 0,0 0 1 0 0,1 1-1 0 0,-1-1 1 0 0,0 0-1 0 0,0 0 1 0 0,1 0-1 0 0,-1 0 1 0 0,0 1-1 0 0,0-1 1 0 0,1 0-1 0 0,-1 1 1 0 0,0-1-1 0 0,1 0 1 0 0,-1 1-1 0 0,1-1 1 0 0,-1 1-1 0 0,1-1 1 0 0,-1 1-1 0 0,1-1 1 0 0,-1 1-1 0 0,1 0 1 0 0,-1-1-1 0 0,1 1 1 0 0,-1 0 0 0 0,1-1-1 0 0,0 1 1 0 0,-1 0-1 0 0,1-1 1 0 0,0 1-1 0 0,0 0 1 0 0,0 0-1 0 0,0-1 1 0 0,-1 1-1 0 0,1 0 1 0 0,0 0-1 0 0,0-1 1 0 0,0 1-1 0 0,1 0 1 0 0,-1-1-1 0 0,0 1 1 0 0,0 0-1 0 0,0 0 1 0 0,0-1-1 0 0,1 1 1 0 0,-1 0-1 0 0,0-1 1 0 0,1 1-1 0 0,-1 0 1 0 0,0-1-1 0 0,1 1 1 0 0,-1 0-1 0 0,1-1 1 0 0,-1 1-1 0 0,1 0 10 0 0,33 1-882 0 0,-32-2 735 0 0,37-7-2326 0 0,-14-1-2841 0 0,-17 5 2233 0 0,9-5-8640 0 0</inkml:trace>
</inkml:ink>
</file>

<file path=ppt/ink/ink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2:58.2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7182 158 10554 0 0,'0'0'4543'0'0,"0"0"-3022"0"0,0 0-913 0 0,0 0-176 0 0,0 0-69 0 0,0 0-1 0 0,0 0 27 0 0,0 0 83 0 0,0 0 80 0 0,0 0 12 0 0,0 0-44 0 0,2 30-141 0 0,7 100-143 0 0,28 156 322 0 0,-3 3-4869 0 0,-33-218-1549 0 0,-2-42-25 0 0,1-10-112 0 0</inkml:trace>
  <inkml:trace contextRef="#ctx0" brushRef="#br0" timeOffset="363.919">7008 239 10626 0 0,'0'0'1016'0'0,"0"0"-3"0"0,0 0-2 0 0,0 0 45 0 0,0 0-52 0 0,35-31-146 0 0,112-92-125 0 0,-140 116-642 0 0,0 1 0 0 0,1 0-1 0 0,0 0 1 0 0,0 1 0 0 0,0 0 0 0 0,1 0 0 0 0,0 1-1 0 0,0 0 1 0 0,0 1 0 0 0,0 0 0 0 0,3 0-91 0 0,7-2 192 0 0,-9 0-156 0 0,0 2 0 0 0,0-1 1 0 0,0 2-1 0 0,0-1 0 0 0,1 1 1 0 0,-1 1-1 0 0,0 0 0 0 0,1 0 0 0 0,0 1 1 0 0,-1 0-1 0 0,1 1 0 0 0,-1 0 0 0 0,0 1 1 0 0,1 0-1 0 0,-1 1 0 0 0,0 0 0 0 0,0 0 1 0 0,0 1-1 0 0,-1 1 0 0 0,1-1 1 0 0,-1 2-1 0 0,0-1 0 0 0,0 1 0 0 0,-1 0 1 0 0,0 1-1 0 0,0 0 0 0 0,0 0 0 0 0,-1 1 1 0 0,0 0-1 0 0,-1 0 0 0 0,0 1-36 0 0,-1-1 9 0 0,-2 0 0 0 0,1 1 0 0 0,-1 0 0 0 0,-1-1 0 0 0,1 1 0 0 0,-2 0 0 0 0,1 0 0 0 0,-1 0 0 0 0,0 0 0 0 0,-1 0 0 0 0,0 1 0 0 0,-1-1 0 0 0,1 0 0 0 0,-2 0 0 0 0,1 0 0 0 0,-2 0 0 0 0,1-1 0 0 0,-1 1 0 0 0,0 0 1 0 0,-1-1-1 0 0,0 0 0 0 0,0 0 0 0 0,-1 0 0 0 0,0 0 0 0 0,0 0-9 0 0,-21 21 20 0 0,-1 0 1 0 0,-2-2 0 0 0,-1-1 0 0 0,0-1 0 0 0,-2-2 0 0 0,-1-1-1 0 0,-12 5-20 0 0,39-22 13 0 0,-59 46 33 0 0,64-47-59 0 0,0-1 1 0 0,0 1-1 0 0,1-1 1 0 0,-1 1 0 0 0,1 0-1 0 0,0-1 1 0 0,0 1-1 0 0,0 0 1 0 0,1-1 0 0 0,-1 1-1 0 0,1-1 1 0 0,0 1-1 0 0,0-1 1 0 0,0 1 0 0 0,0-1-1 0 0,1 1 1 0 0,-1-1 0 0 0,1 0-1 0 0,0 0 1 0 0,0 0-1 0 0,0 0 1 0 0,1 0 0 0 0,-1 0-1 0 0,1-1 1 0 0,-1 1-1 0 0,4 2 13 0 0,-2-1 9 0 0,11 15 35 0 0,1-2 0 0 0,1 0 0 0 0,0-1 0 0 0,1-1 0 0 0,1 0-1 0 0,1-1 1 0 0,0-2 0 0 0,0 0 0 0 0,7 2-44 0 0,71 15-4670 0 0,-82-28-315 0 0,-10-1 1177 0 0,3 0-2872 0 0</inkml:trace>
  <inkml:trace contextRef="#ctx0" brushRef="#br0" timeOffset="681.953">8076 599 7602 0 0,'0'0'3262'0'0,"0"0"-1443"0"0,0 0-584 0 0,0 0-122 0 0,0 0-97 0 0,0 0-179 0 0,0 0-147 0 0,0 0-101 0 0,0 0-136 0 0,0 0-124 0 0,0 0-115 0 0,0 0-113 0 0,0 0-64 0 0,-21 32-58 0 0,-64 97-50 0 0,63-71-115 0 0,23-48 102 0 0,-1-7 66 0 0,1-1 1 0 0,-1 1 0 0 0,0 0 0 0 0,1 0-1 0 0,0 0 1 0 0,0-1 0 0 0,-1 1 0 0 0,2 0-1 0 0,-1-1 1 0 0,0 1 0 0 0,0-1 0 0 0,1 1-1 0 0,0-1 1 0 0,-1 0 0 0 0,1 1 0 0 0,0-1-1 0 0,0 0 1 0 0,0 0 0 0 0,0 0 0 0 0,1-1-1 0 0,-1 1 1 0 0,0 0 0 0 0,1-1 0 0 0,-1 0-1 0 0,1 1 1 0 0,0-1 0 0 0,-1 0 0 0 0,1 0-1 0 0,0-1 1 0 0,0 1 0 0 0,-1-1 0 0 0,1 1-1 0 0,1-1 18 0 0,3 1 115 0 0,-1 0 0 0 0,1-1 0 0 0,0 1-1 0 0,0-1 1 0 0,0-1 0 0 0,0 0-1 0 0,0 0 1 0 0,-1 0 0 0 0,1 0-1 0 0,0-1 1 0 0,-1-1 0 0 0,1 1-1 0 0,2-2-114 0 0,2-3 135 0 0,-1-1 1 0 0,-1 0-1 0 0,1 0 0 0 0,-1-1 0 0 0,-1 0 0 0 0,0 0 0 0 0,0-1 1 0 0,-1 0-1 0 0,0-1 0 0 0,0 1 0 0 0,-2-1 0 0 0,1-1 0 0 0,-1 1 0 0 0,-1-1 1 0 0,0 0-1 0 0,0 0 0 0 0,-2 0 0 0 0,1 0 0 0 0,-1 0 0 0 0,-1-1 1 0 0,0 1-1 0 0,-1-1 0 0 0,-1-1-135 0 0,1 7-251 0 0,0 1 1 0 0,-1-1 0 0 0,0 0-1 0 0,0 1 1 0 0,-1-1-1 0 0,0 1 1 0 0,0-1 0 0 0,0 1-1 0 0,-1 0 1 0 0,0 0-1 0 0,0 0 1 0 0,0 0-1 0 0,-1 0 1 0 0,-3-3 250 0 0,-50-29-9912 0 0,47 37 365 0 0</inkml:trace>
  <inkml:trace contextRef="#ctx0" brushRef="#br0" timeOffset="1012.992">8682 169 14915 0 0,'0'0'1288'0'0,"0"0"-595"0"0,0 0-325 0 0,0 0 34 0 0,0 0 55 0 0,0 0 39 0 0,0 0 17 0 0,0 0-62 0 0,0 0-47 0 0,0 0-49 0 0,-6 31-46 0 0,-18 100-52 0 0,17 45 264 0 0,8-126-561 0 0,3-1 0 0 0,1 1 0 0 0,3-1 0 0 0,2-1 0 0 0,6 14 40 0 0,10 38-4004 0 0,-26-99 2072 0 0,0-1-897 0 0,0 0-886 0 0,0-1-821 0 0,0-2 323 0 0</inkml:trace>
  <inkml:trace contextRef="#ctx0" brushRef="#br0" timeOffset="1216.102">8387 522 10522 0 0,'0'0'471'0'0,"0"0"-51"0"0,0 0 72 0 0,0 0 84 0 0,0 0 43 0 0,0 0 15 0 0,36 0 2 0 0,114 0-55 0 0,63-10 298 0 0,-60 2-4085 0 0,-7 8-8874 0 0,-128 0 11536 0 0</inkml:trace>
  <inkml:trace contextRef="#ctx0" brushRef="#br0" timeOffset="1862.129">9284 493 5937 0 0,'0'0'2924'0'0,"0"0"-797"0"0,0 0-643 0 0,0 0-366 0 0,0 0-192 0 0,0 0-88 0 0,0 0-25 0 0,0 0-28 0 0,0 0-65 0 0,0 0-75 0 0,0 0-91 0 0,0 0-113 0 0,0 0-79 0 0,-33 17-66 0 0,-102 55-62 0 0,62-17 49 0 0,68-50-333 0 0,0 0 0 0 0,0 1 0 0 0,1-1-1 0 0,0 1 1 0 0,0 0 0 0 0,0 1 0 0 0,1-1 0 0 0,-1 1-1 0 0,2-1 1 0 0,-1 1 0 0 0,1 0 0 0 0,0 0 0 0 0,0 0 0 0 0,1 0-1 0 0,0 0 1 0 0,0 2 50 0 0,1-8-18 0 0,1 1 1 0 0,-1-1-1 0 0,1 0 0 0 0,-1 1 1 0 0,1-1-1 0 0,-1 0 0 0 0,1 1 0 0 0,0-1 1 0 0,0 0-1 0 0,0 0 0 0 0,-1 1 0 0 0,1-1 1 0 0,0 0-1 0 0,1 0 0 0 0,-1 0 0 0 0,0 0 1 0 0,0 0-1 0 0,0-1 0 0 0,0 1 0 0 0,1 0 1 0 0,-1-1-1 0 0,0 1 0 0 0,1 0 1 0 0,-1-1-1 0 0,1 0 0 0 0,-1 1 0 0 0,0-1 1 0 0,1 0-1 0 0,-1 1 0 0 0,1-1 0 0 0,-1 0 1 0 0,1 0-1 0 0,-1 0 0 0 0,1-1 0 0 0,-1 1 1 0 0,1 0-1 0 0,0-1 18 0 0,58-12 548 0 0,69-93 747 0 0,-72 52-1232 0 0,-54 52-153 0 0,-1-1-1 0 0,1 1 1 0 0,-1 0 0 0 0,1 0 0 0 0,0 0 0 0 0,0 0 0 0 0,0 0-1 0 0,0 1 1 0 0,0-1 0 0 0,0 1 0 0 0,0 0 0 0 0,1 0 0 0 0,-1 0-1 0 0,0 0 1 0 0,1 1 0 0 0,-1 0 0 0 0,0-1 0 0 0,2 1 90 0 0,2 41-3012 0 0,-7-28 2732 0 0,-1-7-269 0 0,0 0-1 0 0,1 0 0 0 0,-1 0 0 0 0,1 0 1 0 0,0 0-1 0 0,1 0 0 0 0,-1 0 0 0 0,1 0 1 0 0,0-1-1 0 0,1 1 0 0 0,-1 0 0 0 0,1 0 1 0 0,0-1-1 0 0,1 1 0 0 0,-1-1 0 0 0,1 0 1 0 0,0 0-1 0 0,1 0 0 0 0,-1 0 0 0 0,1 0 1 0 0,0-1-1 0 0,0 1 0 0 0,0-1 0 0 0,1 0 0 0 0,-1-1 1 0 0,4 3 549 0 0,65 15-1350 0 0,-64-21 1816 0 0,0 0 1 0 0,-1-1 0 0 0,1 0-1 0 0,0 0 1 0 0,-1-1 0 0 0,0 0-1 0 0,1-1 1 0 0,-1 0-1 0 0,0 0 1 0 0,0-1 0 0 0,2-1-467 0 0,12-8 1944 0 0,-1-1 1 0 0,-1-1-1 0 0,0-1 1 0 0,-1-1-1 0 0,-1-1 1 0 0,5-6-1945 0 0,21-22 1194 0 0,-1-2 0 0 0,-3-1-1 0 0,14-25-1193 0 0,-42 56 51 0 0,-1 0-1 0 0,-1-1 1 0 0,-1 0-1 0 0,-1 0 0 0 0,0-1 1 0 0,-2 0-1 0 0,0-1 0 0 0,-1 1 1 0 0,-1-1-1 0 0,-1 0 1 0 0,-1 0-1 0 0,-1-7-50 0 0,-1 24-6 0 0,1 1-1 0 0,-1 0 1 0 0,0 0 0 0 0,0 0-1 0 0,0 0 1 0 0,-1 0 0 0 0,1-1-1 0 0,-1 1 1 0 0,1 0 0 0 0,-1 0-1 0 0,0 0 1 0 0,-1 0 0 0 0,1 0-1 0 0,0 0 1 0 0,-1 1 0 0 0,1-1-1 0 0,-1 0 1 0 0,0 1 0 0 0,0-1-1 0 0,0 1 1 0 0,0 0 0 0 0,-1-1-1 0 0,1 1 1 0 0,0 0 0 0 0,-1 0-1 0 0,0 1 1 0 0,1-1 0 0 0,-1 1-1 0 0,0-1 1 0 0,0 1 0 0 0,0 0-1 0 0,0 0 1 0 0,0 0 0 0 0,0 0-1 0 0,0 0 1 0 0,-1 1 6 0 0,-1 0-76 0 0,-1 0-1 0 0,1 1 1 0 0,-1 0 0 0 0,1 0 0 0 0,-1 0 0 0 0,1 0-1 0 0,0 1 1 0 0,0 0 0 0 0,0 0 0 0 0,0 0 0 0 0,0 1-1 0 0,0 0 1 0 0,0 0 0 0 0,1 0 0 0 0,-1 0 0 0 0,1 1-1 0 0,0 0 1 0 0,0 0 0 0 0,0 0 0 0 0,1 0 0 0 0,0 0-1 0 0,-1 1 1 0 0,2 0 0 0 0,-1-1 0 0 0,0 1 0 0 0,1 0-1 0 0,0 0 1 0 0,0 1 0 0 0,-1 3 76 0 0,2 156-105 0 0,7-130 166 0 0,1-1 1 0 0,3 0-1 0 0,0-1 1 0 0,2 0-1 0 0,2 0 1 0 0,1-2-1 0 0,10 16-61 0 0,86 167-997 0 0,-105-194-461 0 0,-4-8-3164 0 0,-2-11 1709 0 0,0-1-1338 0 0,0 0-757 0 0</inkml:trace>
  <inkml:trace contextRef="#ctx0" brushRef="#br0" timeOffset="2094.962">9468 386 12995 0 0,'0'0'3591'0'0,"0"0"-2805"0"0,0 0-706 0 0,0 0 264 0 0,0 0 300 0 0,0 0 140 0 0,0 0 46 0 0,0 0 35 0 0,35 5-19 0 0,114 17-53 0 0,27-19 883 0 0,-128-7-1458 0 0,207-23-1504 0 0,-201 18-3581 0 0,-2 0-4197 0 0,-35 6-171 0 0</inkml:trace>
  <inkml:trace contextRef="#ctx0" brushRef="#br0" timeOffset="2580.132">10306 629 8162 0 0,'0'0'2567'0'0,"0"0"-836"0"0,0 0-305 0 0,0 0 26 0 0,0 0-106 0 0,0 0-302 0 0,0 0-345 0 0,0 0-271 0 0,0 0-99 0 0,0 0 15 0 0,0 0 54 0 0,0 0 7 0 0,-1 17-52 0 0,-2 54-86 0 0,-10 32-724 0 0,13-101 133 0 0,0 6-2428 0 0,0-4-4394 0 0,0-3-3126 0 0</inkml:trace>
  <inkml:trace contextRef="#ctx0" brushRef="#br0" timeOffset="2727.495">10374 275 16155 0 0,'0'0'1001'0'0,"0"0"-689"0"0,0 0-256 0 0,0 0-208 0 0,0 0-264 0 0,0 0-161 0 0,0 0-207 0 0,0 0-224 0 0,0 0-448 0 0,0 0-985 0 0,0 0-1568 0 0,0 0-2672 0 0</inkml:trace>
  <inkml:trace contextRef="#ctx0" brushRef="#br0" timeOffset="3097.962">10655 824 10530 0 0,'0'0'3354'0'0,"0"0"-1372"0"0,0 0-467 0 0,0 0-64 0 0,0 0-181 0 0,0 0-223 0 0,0 0-187 0 0,0 0-136 0 0,0 0-144 0 0,0 0-149 0 0,-1-32-106 0 0,-3-99-123 0 0,11 68-20 0 0,-1 50-146 0 0,26-41-338 0 0,-30 53 207 0 0,-1 1 1 0 0,1 0 0 0 0,-1 0-1 0 0,1 0 1 0 0,-1 0 0 0 0,1 0-1 0 0,-1 0 1 0 0,1 0 0 0 0,-1 1-1 0 0,1-1 1 0 0,-1 0 0 0 0,1 1-1 0 0,-1 0 1 0 0,0-1 0 0 0,1 1-1 0 0,-1 0 1 0 0,0-1 0 0 0,1 1-1 0 0,-1 0 1 0 0,0 0 0 0 0,0 0-1 0 0,0 0 1 0 0,0 0 0 0 0,0 0-1 0 0,0 1 1 0 0,0-1 0 0 0,0 0-1 0 0,0 0 1 0 0,0 1 0 0 0,-1-1-1 0 0,1 0 1 0 0,0 1 0 0 0,-1-1-1 0 0,1 2 95 0 0,0-1-57 0 0,24 49-531 0 0,-24-46 677 0 0,0 1 0 0 0,1-1 0 0 0,-1 0 0 0 0,1 0 1 0 0,0-1-1 0 0,1 1 0 0 0,-1 0 0 0 0,1-1 0 0 0,0 1 1 0 0,0-1-1 0 0,0 0 0 0 0,1 0 0 0 0,-1 0 1 0 0,1 0-1 0 0,0-1 0 0 0,0 1 0 0 0,0-1 0 0 0,1 0 1 0 0,-1 0-1 0 0,1-1 0 0 0,-1 1 0 0 0,1-1 0 0 0,0 0 1 0 0,0 0-1 0 0,0-1 0 0 0,0 0 0 0 0,2 1-89 0 0,-1-2 310 0 0,1-1 0 0 0,-1 1 0 0 0,0-1 0 0 0,1-1 0 0 0,-1 1 0 0 0,0-1-1 0 0,0 0 1 0 0,0 0 0 0 0,0-1 0 0 0,-1 0 0 0 0,1 0 0 0 0,5-4-310 0 0,81-91 714 0 0,-79 78-1204 0 0,-3 5-2148 0 0,-2 5-3580 0 0,-7 7-341 0 0,0 3-4711 0 0</inkml:trace>
  <inkml:trace contextRef="#ctx0" brushRef="#br0" timeOffset="3917.572">11395 493 12163 0 0,'0'0'3183'0'0,"0"0"-1132"0"0,0 0-448 0 0,0 0-167 0 0,0 0-254 0 0,0 0-254 0 0,0 0-208 0 0,0 0-165 0 0,0 0-133 0 0,0 0-86 0 0,0 0-103 0 0,0 0-96 0 0,-3-7-63 0 0,-9-20-64 0 0,7 20-4 0 0,5 7-22 0 0,0 0-8 0 0,0 0-22 0 0,0 0 10 0 0,0 0 7 0 0,0 0 10 0 0,0 0 2 0 0,0 0-3 0 0,0 0 8 0 0,0 0 3 0 0,0 0 19 0 0,0 0 8 0 0,0 0 3 0 0,0 0 3 0 0,0 0 23 0 0,0 0-2 0 0,0 0 11 0 0,0 0 11 0 0,0 0-7 0 0,0 0 1 0 0,0 0 0 0 0,0 0 14 0 0,0 0 2 0 0,0 0 15 0 0,0 0 2 0 0,0 0-4 0 0,0 0 27 0 0,0 0-5 0 0,-34 0 297 0 0,26 2-441 0 0,-1 1 0 0 0,1 0 0 0 0,0 0 0 0 0,0 1 0 0 0,0 0 0 0 0,0 0 0 0 0,1 1 0 0 0,0 0 0 0 0,0 0 0 0 0,0 1 0 0 0,0 0 0 0 0,1 0 0 0 0,-1 1 32 0 0,2-2-59 0 0,0 1 0 0 0,0-1 0 0 0,0 1 0 0 0,1 0-1 0 0,0 0 1 0 0,0 1 0 0 0,0-1 0 0 0,1 1 0 0 0,0 0 0 0 0,1 0 0 0 0,-1 0 0 0 0,1 0 0 0 0,0 0 0 0 0,1 0 0 0 0,0 0 0 0 0,0 1 0 0 0,1-1-1 0 0,-1 1 1 0 0,2-1 0 0 0,-1 3 59 0 0,3-8 13 0 0,-1 1 0 0 0,1-1-1 0 0,-1 0 1 0 0,1 0 0 0 0,0 0-1 0 0,0 0 1 0 0,0-1-1 0 0,0 1 1 0 0,0-1 0 0 0,0 1-1 0 0,0-1 1 0 0,0 0 0 0 0,0 0-1 0 0,1-1 1 0 0,-1 1 0 0 0,0-1-1 0 0,1 1 1 0 0,-1-1-1 0 0,1 0 1 0 0,-1 0 0 0 0,0-1-1 0 0,1 1 1 0 0,-1-1 0 0 0,0 0-1 0 0,3 0-12 0 0,90-39 849 0 0,-69 25-752 0 0,39-24 60 0 0,-53 29-121 0 0,1 0-1 0 0,0 2 0 0 0,1 0 0 0 0,-1 0 1 0 0,1 1-1 0 0,1 1 0 0 0,-1 1 1 0 0,1 0-1 0 0,0 1 0 0 0,0 1 0 0 0,14-2-35 0 0,-27 7-11 0 0,-1 0 0 0 0,1 1 0 0 0,-1-1-1 0 0,0 0 1 0 0,0 1 0 0 0,0-1 0 0 0,0 1 0 0 0,0-1-1 0 0,0 1 1 0 0,-1 0 0 0 0,0 0 0 0 0,1 0-1 0 0,-1 0 1 0 0,0 0 0 0 0,0 0 0 0 0,-1 0 0 0 0,1 0-1 0 0,-1 1 1 0 0,1-1 0 0 0,-1 0 0 0 0,0 0-1 0 0,0 1 1 0 0,-1 2 11 0 0,1-3-8 0 0,1 45-84 0 0,-2 0 1 0 0,-2 0 0 0 0,-2-1 0 0 0,-7 22 91 0 0,-7 86-273 0 0,17-120 218 0 0,-1-1 0 0 0,-2 1-1 0 0,-1-1 1 0 0,-2 0 0 0 0,-1-1 0 0 0,-2 0-1 0 0,-12 28 56 0 0,-44 31 5 0 0,64-89-5 0 0,0 0 1 0 0,0 1-1 0 0,-1-2 0 0 0,1 1 1 0 0,-1 0-1 0 0,0-1 0 0 0,1 0 1 0 0,-1 0-1 0 0,0 0 1 0 0,-1 0-1 0 0,1 0 0 0 0,0-1 1 0 0,0 0-1 0 0,-1 0 0 0 0,1 0 1 0 0,0 0-1 0 0,-1-1 1 0 0,1 0-1 0 0,-1 0 0 0 0,1 0 1 0 0,-1 0-1 0 0,1-1 0 0 0,-1 0 1 0 0,0 0-1 0 0,0-3 19 0 0,0 0 1 0 0,0 0 0 0 0,1 0-1 0 0,0-1 1 0 0,0 0 0 0 0,0 0-1 0 0,0 0 1 0 0,1-1 0 0 0,0 1-1 0 0,0-1 1 0 0,0 1 0 0 0,1-1-1 0 0,0 0 1 0 0,0 0-1 0 0,0 0 1 0 0,1 0 0 0 0,0-1-1 0 0,0 1 1 0 0,1 0 0 0 0,-1 0-1 0 0,1-1 1 0 0,1 1 0 0 0,-1 0-1 0 0,1 0 1 0 0,0-1 0 0 0,1 1-1 0 0,-1 0 1 0 0,1 0 0 0 0,0 0-1 0 0,3-5-19 0 0,7-8-74 0 0,1-1 1 0 0,0 2-1 0 0,1 0 0 0 0,1 0 0 0 0,1 2 0 0 0,1 0 0 0 0,0 0 0 0 0,1 2 1 0 0,0 0-1 0 0,1 1 0 0 0,1 1 0 0 0,0 1 0 0 0,1 0 0 0 0,0 2 1 0 0,0 1-1 0 0,1 0 0 0 0,0 1 0 0 0,0 2 0 0 0,20-3 74 0 0,35-10-2478 0 0,-51 11-1152 0 0,-1-1-3697 0 0,-14 5-3703 0 0</inkml:trace>
  <inkml:trace contextRef="#ctx0" brushRef="#br0" timeOffset="-14506.128">1742 124 0 0 0,'0'0'1039'0'0,"0"0"379"0"0,0 0 366 0 0,0 0 206 0 0,0 0 77 0 0,0 0-49 0 0,0 0-163 0 0,0 0-208 0 0,9-11 2547 0 0,-11 7-3982 0 0,1 1 1 0 0,-1-1-1 0 0,0 1 1 0 0,0 0-1 0 0,0 0 1 0 0,-1 0-1 0 0,1 0 1 0 0,-1 0-1 0 0,1 1 1 0 0,-1-1-1 0 0,0 1 1 0 0,0-1-1 0 0,0 1 1 0 0,-1 0-1 0 0,1 0 1 0 0,0 1 0 0 0,-4-2-213 0 0,-2-3 230 0 0,-12-3-148 0 0,1 1 0 0 0,-1 1-1 0 0,-1 0 1 0 0,1 2 0 0 0,-1 1-1 0 0,0 0 1 0 0,0 2 0 0 0,0 0-1 0 0,0 1 1 0 0,-1 2 0 0 0,1 0-1 0 0,-5 2-81 0 0,14-2 23 0 0,-28 3-3 0 0,1 2 1 0 0,0 2-1 0 0,1 1 0 0 0,0 2 0 0 0,0 2 0 0 0,1 2 1 0 0,-20 11-21 0 0,49-22-4 0 0,-1 0 1 0 0,1 1-1 0 0,0 0 1 0 0,0 0-1 0 0,1 1 1 0 0,-1 1-1 0 0,1-1 1 0 0,1 1 0 0 0,-1 1-1 0 0,1-1 1 0 0,1 1-1 0 0,-6 7 4 0 0,11-11-8 0 0,-1-1-1 0 0,1 0 0 0 0,0 0 1 0 0,0 1-1 0 0,0-1 0 0 0,0 1 1 0 0,1-1-1 0 0,-1 1 0 0 0,1-1 0 0 0,0 1 1 0 0,0-1-1 0 0,0 1 0 0 0,0-1 1 0 0,1 1-1 0 0,-1-1 0 0 0,1 1 1 0 0,0-1-1 0 0,0 1 0 0 0,1-1 1 0 0,-1 0-1 0 0,0 0 0 0 0,1 0 1 0 0,0 0-1 0 0,0 0 0 0 0,0 0 1 0 0,0 0-1 0 0,0 0 0 0 0,1-1 1 0 0,-1 1-1 0 0,1-1 0 0 0,1 1 9 0 0,95 60-3 0 0,-55-46 61 0 0,1-3 0 0 0,1-1 0 0 0,0-3 0 0 0,1-1 0 0 0,0-3 0 0 0,14-1-58 0 0,-21-2 255 0 0,-47 5 526 0 0,-71 21-494 0 0,15-1-332 0 0,29-17 45 0 0,0 3 0 0 0,0 0 0 0 0,2 2 1 0 0,0 2-1 0 0,1 1 0 0 0,0 1 0 0 0,2 2 0 0 0,1 1 0 0 0,0 1 0 0 0,2 1 0 0 0,-19 24 0 0 0,41-45 0 0 0,1 1 0 0 0,1-1-1 0 0,-1 1 1 0 0,1-1 0 0 0,-1 1 0 0 0,1 0-1 0 0,1 0 1 0 0,-1 0 0 0 0,1 0-1 0 0,0 0 1 0 0,0 1 0 0 0,0-1 0 0 0,1 0-1 0 0,-1 0 1 0 0,1 1 0 0 0,1-1-1 0 0,-1 0 1 0 0,1 0 0 0 0,0 1 0 0 0,0-1-1 0 0,0 0 1 0 0,1 0 0 0 0,0 0-1 0 0,0 0 1 0 0,0 0 0 0 0,1-1 0 0 0,-1 1-1 0 0,1-1 1 0 0,0 1 0 0 0,1-1-1 0 0,-1 0 1 0 0,1 0 0 0 0,-1-1 0 0 0,1 1-1 0 0,0-1 1 0 0,0 0 0 0 0,1 0 0 0 0,1 1 0 0 0,12 4 61 0 0,1-1 0 0 0,-1-1 0 0 0,1-1 0 0 0,0-1 0 0 0,0-1 0 0 0,0 0 1 0 0,1-1-1 0 0,-1-1 0 0 0,0-1 0 0 0,1-1 0 0 0,-1-1 0 0 0,0 0 0 0 0,4-2-61 0 0,238-70-1311 0 0,-178 52-4728 0 0,-23 7-4233 0 0,-42 9 2797 0 0</inkml:trace>
  <inkml:trace contextRef="#ctx0" brushRef="#br0" timeOffset="-14258.981">2114 585 9858 0 0,'0'0'4372'0'0,"0"0"-2205"0"0,0 0-984 0 0,0 0-303 0 0,0 0-100 0 0,0 0-108 0 0,0 0-108 0 0,0 0-57 0 0,0 0-35 0 0,0 0-30 0 0,0 0-33 0 0,-33 25-63 0 0,-103 82-92 0 0,70-34-14 0 0,54-53-197 0 0,-7 6-253 0 0,2 1 0 0 0,1 1 0 0 0,2 0 1 0 0,0 1-1 0 0,2 1 0 0 0,-7 26 210 0 0,8-4-5450 0 0,8 2-4937 0 0,3-50 4294 0 0</inkml:trace>
  <inkml:trace contextRef="#ctx0" brushRef="#br0" timeOffset="-14018.469">1670 559 16764 0 0,'0'0'652'0'0,"0"0"-478"0"0,0 0-271 0 0,0 0 61 0 0,0 0 195 0 0,0 0 154 0 0,0 0 53 0 0,0 0 12 0 0,0 0-7 0 0,0 0-14 0 0,0 0-51 0 0,31 33-62 0 0,99 103-77 0 0,-48-72-24 0 0,-64-55-105 0 0,13 9-318 0 0,0-3 1 0 0,1 0-1 0 0,1-2 0 0 0,0-1 1 0 0,9 0 279 0 0,3-3-4243 0 0,0-6-3582 0 0,-35-3 992 0 0</inkml:trace>
  <inkml:trace contextRef="#ctx0" brushRef="#br0" timeOffset="-13721.027">2565 721 8930 0 0,'0'0'1738'0'0,"0"0"-170"0"0,0 0-88 0 0,0 0 13 0 0,0 0-72 0 0,0 0-199 0 0,0 0-237 0 0,0 0-230 0 0,0 0-209 0 0,0 0-153 0 0,0 0-73 0 0,0 0-58 0 0,0 0-62 0 0,-27 4-34 0 0,-82 12-34 0 0,60 1-14 0 0,45-11-104 0 0,-4 2-51 0 0,0-1 1 0 0,1 1-1 0 0,1 0 0 0 0,-1 0 0 0 0,1 1 0 0 0,1 0 1 0 0,0 0-1 0 0,0 0 0 0 0,0 1 0 0 0,1-1 0 0 0,1 1 0 0 0,0 0 1 0 0,0 0-1 0 0,1 1 0 0 0,0-1 0 0 0,1 0 0 0 0,0 1 1 0 0,0 1 36 0 0,2-10 3 0 0,-1 1 1 0 0,0-1 0 0 0,1 0 0 0 0,-1 0 0 0 0,1 0 0 0 0,0 0 0 0 0,0-1 0 0 0,0 1 0 0 0,0 0 0 0 0,0 0 0 0 0,0 0-1 0 0,0-1 1 0 0,0 1 0 0 0,1 0 0 0 0,-1-1 0 0 0,1 1 0 0 0,-1-1 0 0 0,1 0 0 0 0,0 0 0 0 0,0 1 0 0 0,-1-1 0 0 0,1 0 0 0 0,0 0-1 0 0,0-1 1 0 0,0 1 0 0 0,0 0 0 0 0,0-1 0 0 0,0 1 0 0 0,0-1 0 0 0,0 1 0 0 0,0-1 0 0 0,0 0 0 0 0,0 0 0 0 0,0 0-1 0 0,1 0-3 0 0,74-14 928 0 0,74-90 138 0 0,-62 35-956 0 0,-78 98-973 0 0,17 66-1189 0 0,24-52-5897 0 0,-37-37 2932 0 0,-5 1-2423 0 0</inkml:trace>
  <inkml:trace contextRef="#ctx0" brushRef="#br0" timeOffset="-13272.051">2901 1004 7434 0 0,'0'0'4244'0'0,"0"0"-1986"0"0,0 0-673 0 0,0 0-21 0 0,0 0-128 0 0,0 0-273 0 0,0 0-279 0 0,0 0-219 0 0,0 0-161 0 0,0 0-86 0 0,0 0-60 0 0,0 0-69 0 0,0 0-65 0 0,15-19-62 0 0,74-94 30 0 0,-1 37-115 0 0,-87 75-103 0 0,-1 1 0 0 0,1-1-1 0 0,-1 1 1 0 0,1 0 0 0 0,-1-1 0 0 0,1 1-1 0 0,0 0 1 0 0,-1-1 0 0 0,1 1 0 0 0,-1 0 0 0 0,1 0-1 0 0,0 0 1 0 0,-1 0 0 0 0,1-1 0 0 0,0 1-1 0 0,-1 0 1 0 0,1 0 0 0 0,0 0 0 0 0,-1 0 0 0 0,1 1-1 0 0,0-1 1 0 0,-1 0 0 0 0,1 0 0 0 0,0 0 0 0 0,-1 0-1 0 0,1 1 1 0 0,-1-1 0 0 0,1 0 0 0 0,0 0-1 0 0,-1 1 1 0 0,1-1 0 0 0,-1 1 0 0 0,1-1 0 0 0,-1 0-1 0 0,1 1 1 0 0,-1-1 0 0 0,1 1 0 0 0,-1-1-1 0 0,0 1 1 0 0,1-1 0 0 0,-1 1 0 0 0,0 0 0 0 0,1-1-1 0 0,-1 1 1 0 0,0-1 0 0 0,0 1 0 0 0,1 0-1 0 0,-1-1 1 0 0,0 1 0 0 0,0 0 0 0 0,0-1 0 0 0,0 1-1 0 0,0 0 27 0 0,0 44-455 0 0,0-33 501 0 0,-1 3-20 0 0,0-14-14 0 0,1 1 0 0 0,-1-1 0 0 0,1 0-1 0 0,-1 1 1 0 0,1-1 0 0 0,0 0 0 0 0,-1 1 0 0 0,1-1 0 0 0,0 0 0 0 0,0 1 0 0 0,0-1 0 0 0,0 1 0 0 0,0-1 0 0 0,0 0 0 0 0,0 1 0 0 0,1-1 0 0 0,-1 1 0 0 0,0-1 0 0 0,1 0 0 0 0,-1 1 0 0 0,1-1 0 0 0,0 0 0 0 0,-1 0 0 0 0,1 0 0 0 0,0 1 0 0 0,0-1 0 0 0,0 0 0 0 0,-1 0 0 0 0,1 0 0 0 0,0 0 0 0 0,1 0 0 0 0,-1 0 0 0 0,0 0 0 0 0,0-1 0 0 0,0 1 0 0 0,0 0 0 0 0,1-1-1 0 0,-1 1 1 0 0,0-1 0 0 0,1 1 0 0 0,-1-1 0 0 0,0 0 0 0 0,1 1 0 0 0,-1-1 0 0 0,0 0 0 0 0,1 0 0 0 0,-1 0 0 0 0,1 0 0 0 0,-1 0 0 0 0,0 0 0 0 0,2-1-12 0 0,8-2 94 0 0,0-1 0 0 0,-1-1 0 0 0,0 0 0 0 0,0-1 0 0 0,0 0 0 0 0,0 0 0 0 0,-1-1-1 0 0,0 0 1 0 0,0-1 0 0 0,0-1-94 0 0,9-6 101 0 0,99-67 243 0 0,-116 82-364 0 0,1 1-1 0 0,0 0 0 0 0,-1 0 0 0 0,1 0 0 0 0,-1 0 0 0 0,1 0 0 0 0,-1 1 1 0 0,0-1-1 0 0,1 0 0 0 0,-1 1 0 0 0,0-1 0 0 0,0 1 0 0 0,0-1 1 0 0,0 1-1 0 0,0-1 0 0 0,0 1 0 0 0,-1 0 0 0 0,1-1 0 0 0,0 1 0 0 0,-1 0 1 0 0,0 0-1 0 0,1 0 0 0 0,-1-1 0 0 0,0 1 0 0 0,0 0 0 0 0,0 0 1 0 0,0 0-1 0 0,0 0 0 0 0,0-1 0 0 0,0 1 0 0 0,-1 0 0 0 0,1 0 1 0 0,-1 0-1 0 0,1-1 0 0 0,-1 1 0 0 0,0 0 0 0 0,0 1 21 0 0,0 9-35 0 0,11 48-1354 0 0,26-40-5551 0 0,-26-18 1339 0 0,-3 1-3341 0 0</inkml:trace>
  <inkml:trace contextRef="#ctx0" brushRef="#br0" timeOffset="-12836.48">3640 831 7586 0 0,'0'0'538'0'0,"0"0"8"0"0,0 0 266 0 0,0 0 244 0 0,0 0 123 0 0,0 0-67 0 0,0 0-199 0 0,-4 34-219 0 0,-12 106-176 0 0,12 18 593 0 0,5-112-926 0 0,-10 95 921 0 0,9-140-1054 0 0,-1 0 0 0 0,1 0 0 0 0,0 0 0 0 0,-1 0 0 0 0,1 0 0 0 0,-1 0 0 0 0,1 0 0 0 0,-1 0 0 0 0,1 0 0 0 0,-1 0 0 0 0,0-1 1 0 0,1 1-1 0 0,-1 0 0 0 0,0 0 0 0 0,0 0 0 0 0,1-1 0 0 0,-1 1 0 0 0,0-1 0 0 0,0 1 0 0 0,0 0 0 0 0,0-1 0 0 0,0 0 0 0 0,0 1 0 0 0,0-1 0 0 0,0 1 0 0 0,0-1 1 0 0,0 0-1 0 0,0 0 0 0 0,0 0 0 0 0,0 0 0 0 0,0 0 0 0 0,0 0 0 0 0,-1 0 0 0 0,1 0 0 0 0,0 0 0 0 0,0 0 0 0 0,0 0 0 0 0,0-1 0 0 0,0 1 0 0 0,0 0 1 0 0,0-1-1 0 0,0 1 0 0 0,0-1 0 0 0,0 1 0 0 0,0-1 0 0 0,1 0 0 0 0,-1 1 0 0 0,0-1 0 0 0,0 0 0 0 0,0 1 0 0 0,1-1 0 0 0,-1 0 0 0 0,0 0 0 0 0,1 0 0 0 0,-1 0 1 0 0,1 0-1 0 0,-1 0 0 0 0,1 0 0 0 0,-1 0 0 0 0,1 0 0 0 0,0 0 0 0 0,-1 0 0 0 0,1 0 0 0 0,0 0 0 0 0,0 0 0 0 0,0 0 0 0 0,0 0 0 0 0,0 0 0 0 0,0 0 1 0 0,0-1-54 0 0,-2-23 94 0 0,1-1-1 0 0,1 0 0 0 0,2 0 1 0 0,0 1-1 0 0,2-1 0 0 0,1 1 0 0 0,0-1 1 0 0,2 1-1 0 0,1 1 0 0 0,1 0 1 0 0,2 0-1 0 0,0 1 0 0 0,1 0 0 0 0,1 0 1 0 0,1 2-1 0 0,1 0 0 0 0,1 0 0 0 0,1 2 1 0 0,1 0-1 0 0,0 1 0 0 0,19-14-92 0 0,-25 22-41 0 0,0 0 0 0 0,1 1 0 0 0,1 1-1 0 0,0 0 1 0 0,0 0 0 0 0,0 2 0 0 0,1 0 0 0 0,0 0-1 0 0,1 1 42 0 0,-14 5-2 0 0,0-1 0 0 0,0 1-1 0 0,0 0 1 0 0,0 0-1 0 0,1 0 1 0 0,-1 0-1 0 0,0 0 1 0 0,0 0 0 0 0,0 1-1 0 0,0-1 1 0 0,0 1-1 0 0,0-1 1 0 0,0 1-1 0 0,0 0 1 0 0,0 0 0 0 0,0 0-1 0 0,0 0 1 0 0,0 0-1 0 0,0 0 1 0 0,-1 0-1 0 0,1 1 1 0 0,0-1-1 0 0,-1 1 1 0 0,1-1 0 0 0,-1 1-1 0 0,0-1 1 0 0,1 1-1 0 0,-1 0 1 0 0,0 0-1 0 0,0 0 1 0 0,0 0 0 0 0,0 0-1 0 0,-1 0 1 0 0,1 0-1 0 0,0 0 1 0 0,-1 0-1 0 0,1 0 1 0 0,-1 0 0 0 0,0 0-1 0 0,0 0 1 0 0,0 1-1 0 0,0 0 3 0 0,-12 91 440 0 0,9-88-437 0 0,-1 1 0 0 0,1-1-1 0 0,-1 1 1 0 0,0-1 0 0 0,-1 0 0 0 0,0 0 0 0 0,0-1-1 0 0,0 0 1 0 0,0 1 0 0 0,-1-2 0 0 0,0 1 0 0 0,0-1-1 0 0,0 0 1 0 0,0 0 0 0 0,-1 0 0 0 0,1-1 0 0 0,-1 0 0 0 0,0-1-1 0 0,0 1 1 0 0,0-1 0 0 0,-1-1 0 0 0,1 1 0 0 0,0-1-1 0 0,-1 0 1 0 0,1-1 0 0 0,0 0 0 0 0,-3 0-3 0 0,-24-19-2937 0 0,20-1-6155 0 0,10 15-1812 0 0</inkml:trace>
  <inkml:trace contextRef="#ctx0" brushRef="#br0" timeOffset="-12554.706">4463 124 13995 0 0,'0'0'900'0'0,"0"0"-132"0"0,0 0 178 0 0,0 0 233 0 0,0 0 53 0 0,0 0-118 0 0,0 0-175 0 0,0 0-166 0 0,0 0-137 0 0,-16 34-120 0 0,-48 107-134 0 0,34-46 34 0 0,21-41-340 0 0,2 1 0 0 0,2 0 0 0 0,3 0 0 0 0,4 55-76 0 0,2-54-196 0 0,3 74-3388 0 0,-10-122 994 0 0,-5-5-5467 0 0,4-3 961 0 0</inkml:trace>
  <inkml:trace contextRef="#ctx0" brushRef="#br0" timeOffset="-7570.217">4641 780 0 0 0,'0'0'1383'0'0,"0"0"-152"0"0,0 0 37 0 0,0 0 127 0 0,0 0 52 0 0,0 0-119 0 0,0 0-250 0 0,0 0-274 0 0,0 0-210 0 0,0 0-118 0 0,0 0-46 0 0,7 14 1647 0 0,52-2 2297 0 0,-49-9-4180 0 0,1 0-1 0 0,-1 0 1 0 0,1-1-1 0 0,-1 0 1 0 0,1-1-1 0 0,0 0 1 0 0,0 0-1 0 0,-1-2 1 0 0,1 1-1 0 0,0-1 1 0 0,0-1-1 0 0,-1 0 1 0 0,1 0-1 0 0,-1-1 1 0 0,0 0 0 0 0,1-1-1 0 0,-1 0 1 0 0,-1-1-1 0 0,1 0 1 0 0,-1-1-1 0 0,0 0 1 0 0,0 0-1 0 0,-1 0 1 0 0,1-2-1 0 0,-1 1 1 0 0,-1-1-1 0 0,7-7-193 0 0,-12 12-4 0 0,0 0 0 0 0,0 0 0 0 0,0 1 0 0 0,-1-1 0 0 0,1-1 0 0 0,0 1 0 0 0,-1 0 0 0 0,0 0 0 0 0,0 0 0 0 0,0-1 0 0 0,0 1 0 0 0,-1 0 0 0 0,1-1 0 0 0,-1 1 0 0 0,0-1 0 0 0,0 1 0 0 0,0-1 0 0 0,0 1 0 0 0,-1 0 0 0 0,0-1 0 0 0,1 1 0 0 0,-1 0 0 0 0,0-1 0 0 0,0 1 0 0 0,-1 0 0 0 0,1 0 0 0 0,-1 0 0 0 0,0 0 0 0 0,1 0 0 0 0,-2 0 4 0 0,-7-3-316 0 0,-1 0-1 0 0,-1 0 0 0 0,1 2 0 0 0,-1-1 1 0 0,0 1-1 0 0,0 1 0 0 0,0 0 0 0 0,0 1 1 0 0,0 0-1 0 0,-1 1 0 0 0,1 1 0 0 0,-1 0 1 0 0,1 0-1 0 0,-4 1 317 0 0,3 0-44 0 0,-1 1 0 0 0,0 0 0 0 0,1 0 0 0 0,-1 1 0 0 0,1 1 0 0 0,0 0 0 0 0,0 1 0 0 0,1 1 0 0 0,-1 0 0 0 0,1 0 1 0 0,0 1-1 0 0,1 1 0 0 0,0 0 0 0 0,0 1 0 0 0,1 0 0 0 0,0 0 0 0 0,0 1 0 0 0,1 0 0 0 0,0 1 0 0 0,1 0 0 0 0,0 0 0 0 0,-5 11 44 0 0,10-15 76 0 0,0-1 0 0 0,0 1 0 0 0,0 0 0 0 0,1 0 0 0 0,0 0 0 0 0,0 0 0 0 0,1 1-1 0 0,0-1 1 0 0,0 1 0 0 0,1-1 0 0 0,0 0 0 0 0,0 1 0 0 0,1-1 0 0 0,0 1 0 0 0,0-1 0 0 0,1 0 0 0 0,-1 0 0 0 0,2 0 0 0 0,-1 0 0 0 0,1 0-1 0 0,0 0 1 0 0,0 0 0 0 0,1-1 0 0 0,0 0 0 0 0,0 0 0 0 0,1 0 0 0 0,-1 0 0 0 0,1-1 0 0 0,5 5-76 0 0,16 3 184 0 0,0-2 0 0 0,0-1 0 0 0,1-1 0 0 0,0-1 0 0 0,0-1 0 0 0,1-2 0 0 0,0-1 0 0 0,0-1 0 0 0,0-1 0 0 0,0-1 0 0 0,0-2 0 0 0,1-1 0 0 0,1-1-184 0 0,-23 3 11 0 0,35-4-218 0 0,0 0-1 0 0,-1-3 1 0 0,0-2 0 0 0,31-10 207 0 0,26-11-9432 0 0,-78 22-1749 0 0</inkml:trace>
  <inkml:trace contextRef="#ctx0" brushRef="#br0" timeOffset="-6192.733">661 1398 0 0 0,'0'0'1130'0'0,"0"0"266"0"0,0 0 68 0 0,0 0-122 0 0,0 0-270 0 0,0 0-222 0 0,0 0-118 0 0,0 0-4 0 0,3-2 84 0 0,61-10 5245 0 0,243 13 142 0 0,413-5-3907 0 0,-102 0-1510 0 0,-22-11-87 0 0,402 11 433 0 0,-232-7-575 0 0,-213 11-231 0 0,-423-15-150 0 0,-81 14-4516 0 0,-35 3 2517 0 0,1-1-1889 0 0,-7 1-3479 0 0,-4 1-3377 0 0</inkml:trace>
  <inkml:trace contextRef="#ctx0" brushRef="#br0" timeOffset="-893.013">5869 912 11146 0 0,'0'0'1026'0'0,"0"0"6"0"0,0 0 43 0 0,0 0 155 0 0,0 0 41 0 0,0 0-161 0 0,0 0-240 0 0,0 0-247 0 0,0 0-176 0 0,0 0-99 0 0,0 0-62 0 0,-2 3-26 0 0,-7 10-5 0 0,7-10 1 0 0,2-3 23 0 0,0 0-8 0 0,0 0-30 0 0,0 0-56 0 0,0 0-55 0 0,0 0-54 0 0,0 0-62 0 0,0 0-52 0 0,0 0-129 0 0,0 0-258 0 0,0-11-5220 0 0,0 7-1341 0 0,0 0-2184 0 0</inkml:trace>
  <inkml:trace contextRef="#ctx0" brushRef="#br0" timeOffset="-650.107">5685 515 11218 0 0,'0'0'80'0'0,"0"0"-176"0"0,0 0 88 0 0,0 0 184 0 0,0 0 24 0 0,0 0-96 0 0,0 0-184 0 0,0 0-256 0 0,0 0-192 0 0,0 0-328 0 0,0 0-872 0 0,0 0-1833 0 0,0 0-1024 0 0</inkml:trace>
  <inkml:trace contextRef="#ctx0" brushRef="#br0" timeOffset="36855.168">2436 1619 12115 0 0,'0'0'1620'0'0,"0"0"-126"0"0,0 0-103 0 0,0 0-102 0 0,0 0-142 0 0,0 0-208 0 0,0 0-235 0 0,0 0-210 0 0,0 0-204 0 0,0 0-139 0 0,0 0-40 0 0,0 0-18 0 0,0 0 7 0 0,-9 20 32 0 0,-26 66 45 0 0,10 27 522 0 0,24-85-593 0 0,-2 77 135 0 0,5 0 0 0 0,11 68-241 0 0,2 102-1420 0 0,-28-292-7706 0 0,7 9 3640 0 0,3 1-2016 0 0</inkml:trace>
  <inkml:trace contextRef="#ctx0" brushRef="#br0" timeOffset="35670.361">326 1984 3841 0 0,'0'0'880'0'0,"0"0"-125"0"0,0 0 18 0 0,0 0 192 0 0,0 0 151 0 0,0 0 17 0 0,0 0-66 0 0,0 0-128 0 0,0 0-135 0 0,0 0-138 0 0,0 0-106 0 0,-33 9-85 0 0,-101 30-34 0 0,64-2 502 0 0,62-31-811 0 0,1 0 0 0 0,0 0 0 0 0,0 1 1 0 0,1 0-1 0 0,0 0 0 0 0,0 0 0 0 0,1 1 0 0 0,0 0 0 0 0,0 0 1 0 0,1 0-1 0 0,0 1 0 0 0,0-1 0 0 0,1 1 0 0 0,0 0 0 0 0,1 0 1 0 0,-1 0-1 0 0,2 0 0 0 0,0 1 0 0 0,0-1 0 0 0,0 9-132 0 0,2-6 51 0 0,0 0 0 0 0,1-1 0 0 0,0 0 0 0 0,1 1 0 0 0,0-1 0 0 0,1 0 0 0 0,0 0 0 0 0,1-1 0 0 0,0 1 0 0 0,1-1 0 0 0,0 0 0 0 0,0 0 0 0 0,1-1 0 0 0,0 0 0 0 0,1 0 1 0 0,0-1-1 0 0,0 0 0 0 0,1 0 0 0 0,0-1 0 0 0,3 1-51 0 0,4 4 16 0 0,1 0 0 0 0,0-2 0 0 0,1 0 0 0 0,0-1 0 0 0,1-1-1 0 0,0-1 1 0 0,0-1 0 0 0,1 0 0 0 0,0-1 0 0 0,0-1 0 0 0,6-1-16 0 0,1 1-143 0 0,1-3-1 0 0,-1 0 0 0 0,0-1 1 0 0,0-2-1 0 0,1-1 0 0 0,-1-1 1 0 0,-1-1-1 0 0,27-9 144 0 0,59-36-4413 0 0,-45 6-4830 0 0,-51 32 4851 0 0</inkml:trace>
  <inkml:trace contextRef="#ctx0" brushRef="#br0" timeOffset="36006.032">983 2079 8522 0 0,'0'0'1225'0'0,"0"0"-300"0"0,0 0 4 0 0,0 0 165 0 0,0 0 119 0 0,0 0-94 0 0,0 0-177 0 0,0 0-185 0 0,0 0-230 0 0,0 0-156 0 0,0 0-114 0 0,0 0-71 0 0,-30 27-54 0 0,-90 82-27 0 0,117-108-98 0 0,1 1 1 0 0,-1-1-1 0 0,1 0 0 0 0,0 1 1 0 0,-1 0-1 0 0,1 0 0 0 0,0 0 1 0 0,0 0-1 0 0,0 0 0 0 0,1 0 1 0 0,-1 0-1 0 0,0 0 0 0 0,1 1 1 0 0,-1-1-1 0 0,1 1 0 0 0,0-1 1 0 0,0 1-1 0 0,0-1 0 0 0,0 1 1 0 0,0 0-1 0 0,1 0 0 0 0,-1-1 1 0 0,1 1-1 0 0,-1 0 0 0 0,1 0 1 0 0,0 0-8 0 0,1 7 45 0 0,-1-4-19 0 0,-1-1 1 0 0,1 1-1 0 0,0 0 1 0 0,0 0-1 0 0,1 0 0 0 0,0 0 1 0 0,0 0-1 0 0,0 0 0 0 0,1-1 1 0 0,0 1-1 0 0,0 0 1 0 0,0-1-1 0 0,1 1 0 0 0,0-1 1 0 0,0 0-1 0 0,0 0 1 0 0,0 0-1 0 0,1-1 0 0 0,0 1 1 0 0,0-1-1 0 0,0 0 0 0 0,1 0 1 0 0,-1 0-1 0 0,1 0 1 0 0,0-1-1 0 0,0 0 0 0 0,0 0 1 0 0,2 1-27 0 0,5-1 152 0 0,1 0 1 0 0,-1-1-1 0 0,1 0 1 0 0,-1-1 0 0 0,1-1-1 0 0,0 0 1 0 0,-1 0-1 0 0,1-1 1 0 0,-1-1-1 0 0,1 0 1 0 0,-1-1-1 0 0,0 0 1 0 0,0-1 0 0 0,0 0-1 0 0,0-1 1 0 0,0 0-1 0 0,-1-1 1 0 0,0-1-1 0 0,-1 1 1 0 0,1-2 0 0 0,-1 1-1 0 0,0-1 1 0 0,-1-1-1 0 0,0 0 1 0 0,-1 0-1 0 0,1-1 1 0 0,-2 0-1 0 0,1 0 1 0 0,-2-1 0 0 0,1 0-1 0 0,-1 0 1 0 0,-1-1-1 0 0,2-6-152 0 0,-4 11-5 0 0,0 1 0 0 0,-1-1 0 0 0,0 0 0 0 0,-1 0 1 0 0,1 0-1 0 0,-1 0 0 0 0,-1 0 0 0 0,1 0 0 0 0,-1 0 0 0 0,-1 0 0 0 0,1-1 0 0 0,-1 1 0 0 0,0 0 0 0 0,-1 0 0 0 0,1 0 0 0 0,-2 1 0 0 0,1-1 0 0 0,-1 0 1 0 0,0 1-1 0 0,0 0 0 0 0,0-1 0 0 0,-1 1 0 0 0,0 0 5 0 0,-4 0-339 0 0,1-1-1 0 0,-1 1 1 0 0,0 1 0 0 0,0-1-1 0 0,-1 1 1 0 0,0 1 0 0 0,0 0-1 0 0,0 0 1 0 0,0 0 0 0 0,0 1 0 0 0,-1 1-1 0 0,1 0 1 0 0,-1 0 0 0 0,0 1-1 0 0,0 0 1 0 0,0 0 0 0 0,1 1-1 0 0,-1 1 1 0 0,-7 0 339 0 0,-23 14-4396 0 0,18 2-2488 0 0,13-9 411 0 0</inkml:trace>
  <inkml:trace contextRef="#ctx0" brushRef="#br0" timeOffset="36472.149">1357 2496 11314 0 0,'0'0'1349'0'0,"0"0"-256"0"0,0 0 37 0 0,0 0 175 0 0,0 0 98 0 0,0 0-93 0 0,0 0-231 0 0,0 0-234 0 0,0 0-231 0 0,0 0-195 0 0,11-32-121 0 0,34-97-111 0 0,0 43 36 0 0,-30 67-183 0 0,80-87-146 0 0,-95 162-1791 0 0,-2-46 1912 0 0,0-5-10 0 0,1 0-1 0 0,-1 0 1 0 0,1 0 0 0 0,0 0 0 0 0,0 0 0 0 0,1 0 0 0 0,0 0 0 0 0,-1 0 0 0 0,2 1 0 0 0,-1-1 0 0 0,1 0-1 0 0,0 0 1 0 0,0 0 0 0 0,0 0 0 0 0,0 0 0 0 0,1 0 0 0 0,0 0 0 0 0,0 0 0 0 0,2 1-5 0 0,-2-2 78 0 0,1-1 1 0 0,0 0-1 0 0,1 0 1 0 0,-1 0-1 0 0,0-1 0 0 0,1 1 1 0 0,-1-1-1 0 0,1 0 1 0 0,0 0-1 0 0,0 0 1 0 0,0 0-1 0 0,0-1 0 0 0,0 0 1 0 0,0 0-1 0 0,0 0 1 0 0,1 0-1 0 0,-1 0 1 0 0,0-1-1 0 0,1 0 1 0 0,-1 0-1 0 0,0 0 0 0 0,0 0 1 0 0,1-1-1 0 0,-1 0 1 0 0,0 0-1 0 0,0 0 1 0 0,0 0-1 0 0,0-1 1 0 0,0 1-1 0 0,0-1 0 0 0,0 0 1 0 0,0 0-1 0 0,2-2-78 0 0,108-69 2031 0 0,-85 53-1846 0 0,-20 15-135 0 0,-1 0 0 0 0,0 0 0 0 0,-1-1 0 0 0,1 0 0 0 0,-1-1 0 0 0,0 1 1 0 0,-1-1-1 0 0,0-1 0 0 0,0 1 0 0 0,1-3-50 0 0,-1-44-1103 0 0,-18 23-3791 0 0,8 24-1006 0 0,2 3-5661 0 0</inkml:trace>
  <inkml:trace contextRef="#ctx0" brushRef="#br0" timeOffset="40860.422">2031 2079 4681 0 0,'0'0'1360'0'0,"0"0"37"0"0,0 0 198 0 0,0 0 257 0 0,0 0 23 0 0,0 0-225 0 0,0 0-319 0 0,0 0-279 0 0,0 0-211 0 0,0 0-164 0 0,0 0-171 0 0,18-4-144 0 0,116-25 333 0 0,124-22-102 0 0,-146 25-2466 0 0,-1 5-3616 0 0,-71 16-181 0 0,-14 2-1765 0 0</inkml:trace>
  <inkml:trace contextRef="#ctx0" brushRef="#br0" timeOffset="42328.071">3100 2098 6041 0 0,'0'0'1269'0'0,"0"0"38"0"0,0 0 133 0 0,0 0 168 0 0,0 0-32 0 0,0 0-199 0 0,0 0-326 0 0,0 0-343 0 0,-31 5-221 0 0,-98 20-129 0 0,66 3 49 0 0,54-19-327 0 0,-3-1-19 0 0,1 1 1 0 0,0 1-1 0 0,1 0 0 0 0,0 0 0 0 0,1 1 1 0 0,0 1-1 0 0,0-1 0 0 0,1 1 1 0 0,1 1-1 0 0,0-1 0 0 0,0 1 0 0 0,2 0 1 0 0,-1 1-1 0 0,2 0 0 0 0,0-1 0 0 0,0 2 1 0 0,2-1-1 0 0,-1 2-61 0 0,3-12 10 0 0,-1-1-1 0 0,1 1 1 0 0,0 0 0 0 0,0-1 0 0 0,0 1-1 0 0,1 0 1 0 0,-1-1 0 0 0,1 1 0 0 0,0 0-1 0 0,0-1 1 0 0,0 1 0 0 0,0-1 0 0 0,1 1-1 0 0,0-1 1 0 0,-1 0 0 0 0,1 0 0 0 0,0 0-1 0 0,1 0 1 0 0,-1 0 0 0 0,0 0 0 0 0,1 0-1 0 0,0-1 1 0 0,-1 1 0 0 0,1-1 0 0 0,0 0-1 0 0,0 0 1 0 0,1 0 0 0 0,-1 0-1 0 0,0 0 1 0 0,1-1 0 0 0,-1 1 0 0 0,1-1-1 0 0,2 0-9 0 0,3 1 124 0 0,-1 0 0 0 0,1-1 0 0 0,0 0-1 0 0,0-1 1 0 0,0 0 0 0 0,0-1 0 0 0,0 0 0 0 0,-1 0-1 0 0,1 0 1 0 0,0-1 0 0 0,-1-1 0 0 0,1 0-1 0 0,-1 0 1 0 0,0 0 0 0 0,0-1 0 0 0,0 0-1 0 0,0-1 1 0 0,5-4-124 0 0,123-109 1360 0 0,57-84-865 0 0,-193 203-525 0 0,0-1 1 0 0,0 0-1 0 0,0 0 1 0 0,0 1-1 0 0,0-1 1 0 0,0 0-1 0 0,0 0 1 0 0,1 1-1 0 0,-1-1 1 0 0,0 0-1 0 0,0 0 1 0 0,0 1-1 0 0,0-1 1 0 0,1 0-1 0 0,-1 0 1 0 0,0 0-1 0 0,0 1 1 0 0,0-1-1 0 0,1 0 1 0 0,-1 0-1 0 0,0 0 1 0 0,0 0-1 0 0,1 0 1 0 0,-1 1-1 0 0,0-1 1 0 0,0 0-1 0 0,1 0 1 0 0,-1 0-1 0 0,0 0 1 0 0,0 0-1 0 0,1 0 1 0 0,-1 0-1 0 0,0 0 1 0 0,1 0-1 0 0,-1 0 1 0 0,0 0-1 0 0,0 0 1 0 0,1 0-1 0 0,-1 0 1 0 0,0 0-1 0 0,0-1 1 0 0,1 1-1 0 0,-1 0 1 0 0,0 0-1 0 0,0 0 1 0 0,1 0-1 0 0,-1 0 1 0 0,0-1-1 0 0,0 1 30 0 0,0 11 96 0 0,-8 176-277 0 0,9-181 205 0 0,0-1 1 0 0,1 1-1 0 0,-1-1 1 0 0,1 0-1 0 0,0 0 1 0 0,1 0-1 0 0,-1 0 0 0 0,1 0 1 0 0,0 0-1 0 0,0-1 1 0 0,1 1-1 0 0,-1-1 1 0 0,1 0-1 0 0,0 0 1 0 0,0 0-1 0 0,1-1 1 0 0,-1 1-1 0 0,1-1 1 0 0,-1 0-1 0 0,1 0 1 0 0,0-1-1 0 0,0 0 1 0 0,0 0-1 0 0,1 0 1 0 0,-1 0-1 0 0,0-1 1 0 0,1 1-1 0 0,-1-1 1 0 0,1-1-1 0 0,-1 1 1 0 0,1-1-1 0 0,-1 0 1 0 0,1 0-1 0 0,0-1 0 0 0,-1 0 1 0 0,1 0-1 0 0,-1 0 1 0 0,0 0-1 0 0,1-1 1 0 0,-1 0-1 0 0,0 0 1 0 0,3-2-25 0 0,10-11 158 0 0,-1 0 0 0 0,-1-1 0 0 0,0-1-1 0 0,-1-1 1 0 0,-1 0 0 0 0,5-9-158 0 0,37-46 141 0 0,124-95 12 0 0,-173 162-180 0 0,0 1 0 0 0,1 0 0 0 0,0 0 0 0 0,-1 0 0 0 0,2 1 0 0 0,-1 0 0 0 0,0 1 0 0 0,1 0-1 0 0,-1 0 1 0 0,1 1 0 0 0,0 0 0 0 0,5 0 27 0 0,-4 57-368 0 0,-10-54 408 0 0,0 1 0 0 0,0-1 0 0 0,0 0 0 0 0,0 0 0 0 0,-1 1 0 0 0,1-1 0 0 0,0 0 0 0 0,-1 0 0 0 0,1 1 0 0 0,0-1 0 0 0,-1 0 0 0 0,1 0 0 0 0,-1 0 0 0 0,0 0 0 0 0,1 0 0 0 0,-1 0 0 0 0,0 0 0 0 0,0 0 0 0 0,0 0 0 0 0,0 0 0 0 0,0 0 0 0 0,0 0-1 0 0,0-1 1 0 0,0 1 0 0 0,0 0 0 0 0,0-1 0 0 0,0 1 0 0 0,0-1 0 0 0,0 1 0 0 0,-1-1 0 0 0,1 1 0 0 0,0-1 0 0 0,0 0 0 0 0,0 0 0 0 0,-1 0 0 0 0,1 0 0 0 0,0 0 0 0 0,0 0 0 0 0,-1 0 0 0 0,1 0 0 0 0,0 0 0 0 0,-1 0 0 0 0,1-1 0 0 0,0 1 0 0 0,-1 0-40 0 0,-59-19 75 0 0,54 19-113 0 0,0 0-1 0 0,0 0 1 0 0,0 0 0 0 0,0 1 0 0 0,0 0 0 0 0,0 1 0 0 0,0-1 0 0 0,1 1 0 0 0,-1 1-1 0 0,1-1 1 0 0,-1 1 0 0 0,1 0 0 0 0,0 1 0 0 0,0-1 0 0 0,0 1 0 0 0,1 1 0 0 0,-1-1-1 0 0,1 1 1 0 0,0-1 0 0 0,0 2 0 0 0,1-1 0 0 0,-3 4 38 0 0,3-2-12 0 0,0 1 0 0 0,1 0 1 0 0,0-1-1 0 0,0 1 0 0 0,1 0 0 0 0,0 1 1 0 0,0-1-1 0 0,1 0 0 0 0,0 0 0 0 0,0 1 1 0 0,1-1-1 0 0,0 0 0 0 0,1 1 0 0 0,0-1 1 0 0,0 0-1 0 0,1 3 12 0 0,3-1 4 0 0,1-1 1 0 0,0 0 0 0 0,0 0-1 0 0,1 0 1 0 0,0 0 0 0 0,0-1-1 0 0,1-1 1 0 0,0 1-1 0 0,0-1 1 0 0,1 0 0 0 0,0-1-1 0 0,0 0 1 0 0,1-1-1 0 0,0 0 1 0 0,0 0 0 0 0,0-1-1 0 0,0 0 1 0 0,0-1 0 0 0,1 0-1 0 0,0 0 1 0 0,0-1-1 0 0,-1-1 1 0 0,1 0 0 0 0,0-1-1 0 0,0 0 1 0 0,9-1-5 0 0,9-3 85 0 0,1-1 1 0 0,-1-1 0 0 0,0-2-1 0 0,-1-1 1 0 0,0-1-1 0 0,0-2 1 0 0,-1 0-1 0 0,-1-2 1 0 0,0-1-1 0 0,-1-1 1 0 0,-1-1 0 0 0,0-1-1 0 0,19-20-85 0 0,4 0 15 0 0,-2-2 1 0 0,-2-1-1 0 0,-2-3 0 0 0,-2-1 0 0 0,-2-3 1 0 0,-1 0-1 0 0,5-15-15 0 0,-32 47-80 0 0,0-1-1 0 0,0 0 1 0 0,-2 0 0 0 0,0 0 0 0 0,-1-1-1 0 0,-1 0 1 0 0,-1-1 0 0 0,0 1 0 0 0,-1 0 0 0 0,-1-1-1 0 0,-1 0 1 0 0,-1 0 0 0 0,-1-15 80 0 0,0 32-5 0 0,1 0 0 0 0,0 1 0 0 0,-1-1 0 0 0,1 0-1 0 0,-1 0 1 0 0,0 0 0 0 0,1 0 0 0 0,-1 0 0 0 0,0 0 0 0 0,0 1 0 0 0,-1-1 0 0 0,1 0 0 0 0,0 1 0 0 0,0-1 0 0 0,-1 1 0 0 0,1-1-1 0 0,-1 1 1 0 0,1 0 0 0 0,-1 0 0 0 0,0 0 0 0 0,1-1 0 0 0,-1 2 0 0 0,0-1 0 0 0,0 0 0 0 0,0 0 0 0 0,0 0 0 0 0,1 1 0 0 0,-1-1 0 0 0,0 1-1 0 0,0 0 1 0 0,0-1 0 0 0,0 1 0 0 0,0 0 0 0 0,0 0 0 0 0,0 0 0 0 0,0 1 0 0 0,-2-1 5 0 0,-70 30-224 0 0,61-14 245 0 0,1 1 0 0 0,0 0 1 0 0,2 1-1 0 0,0 0 0 0 0,1 0 1 0 0,1 1-1 0 0,0 0 1 0 0,2 0-1 0 0,0 1 0 0 0,1 0 1 0 0,1 0-1 0 0,1 0 0 0 0,1 1 1 0 0,1-1-1 0 0,0 1 0 0 0,3 11-21 0 0,-2 9 60 0 0,1-1 0 0 0,3 1 0 0 0,1-1 0 0 0,8 29-60 0 0,-4-15 20 0 0,-3 1-1 0 0,-2-1 1 0 0,-3 51-20 0 0,-12-49-55 0 0,10-107-9487 0 0,1 22 426 0 0,0 18 3197 0 0</inkml:trace>
  <inkml:trace contextRef="#ctx0" brushRef="#br0" timeOffset="42594.017">4225 1825 9250 0 0,'0'0'2501'0'0,"0"0"-381"0"0,0 0-297 0 0,0 0-261 0 0,0 0-383 0 0,0 0-417 0 0,0 0-296 0 0,0 0-57 0 0,0 0 93 0 0,0 0 109 0 0,0 0 82 0 0,0 0-56 0 0,0 0-98 0 0,30 8-84 0 0,97 24-56 0 0,-6-24 249 0 0,-3-7-622 0 0,125-2 87 0 0,-85-13-9553 0 0,-138 10-374 0 0</inkml:trace>
  <inkml:trace contextRef="#ctx0" brushRef="#br0" timeOffset="46229.49">5655 2138 3537 0 0,'0'0'1923'0'0,"0"0"-476"0"0,0 0-119 0 0,0 0 118 0 0,0 0 102 0 0,0 0-65 0 0,0 0-187 0 0,0 0-205 0 0,0 0-195 0 0,0 0-185 0 0,0 0-160 0 0,-3 8-148 0 0,-18 88 958 0 0,22-87-1292 0 0,0 0-1 0 0,0 0 0 0 0,1 0 0 0 0,0 0 1 0 0,1 0-1 0 0,-1-1 0 0 0,2 1 0 0 0,-1-1 1 0 0,1 0-1 0 0,1 0 0 0 0,-1 0 0 0 0,1-1 1 0 0,1 1-1 0 0,-1-1 0 0 0,1 0 1 0 0,0-1-1 0 0,1 1 0 0 0,0-1 0 0 0,0-1 1 0 0,5 4-69 0 0,-7-5 51 0 0,1 0 1 0 0,-1-1 0 0 0,1 0-1 0 0,0 0 1 0 0,0 0 0 0 0,0-1-1 0 0,0 0 1 0 0,0 0 0 0 0,0-1-1 0 0,1 1 1 0 0,-1-2 0 0 0,1 1 0 0 0,-1 0-1 0 0,1-1 1 0 0,-1 0 0 0 0,1-1-1 0 0,-1 0 1 0 0,0 0 0 0 0,1 0-1 0 0,-1 0 1 0 0,0-1 0 0 0,0 0 0 0 0,0-1-1 0 0,0 1 1 0 0,0-1 0 0 0,0 0-1 0 0,-1-1 1 0 0,6-3-52 0 0,17-17 247 0 0,-1-2 1 0 0,-1-1-1 0 0,-1-1 0 0 0,-1-1 0 0 0,12-20-247 0 0,-19 23 28 0 0,-17 25-109 0 0,0 1-116 0 0,0 13-953 0 0,1 125 783 0 0,1-134 393 0 0,0 0-1 0 0,0 0 0 0 0,0 0 1 0 0,1-1-1 0 0,-1 1 0 0 0,1-1 1 0 0,0 0-1 0 0,0 0 0 0 0,0 0 1 0 0,0 0-1 0 0,1 0 0 0 0,-1-1 1 0 0,1 1-1 0 0,0-1 0 0 0,-1 0 1 0 0,1 0-1 0 0,0 0 0 0 0,0-1 1 0 0,1 1-1 0 0,-1-1 0 0 0,0 0 1 0 0,0 0-1 0 0,1-1 0 0 0,-1 1 1 0 0,0-1-1 0 0,1 0 0 0 0,-1 0 1 0 0,0 0-1 0 0,1-1 0 0 0,-1 0 1 0 0,0 1-1 0 0,0-2 0 0 0,1 1 1 0 0,-1 0-1 0 0,0-1 0 0 0,0 0 1 0 0,0 0-1 0 0,-1 0 0 0 0,1 0 1 0 0,2-2-26 0 0,10-6 189 0 0,-1-1 1 0 0,0-1-1 0 0,-1 0 1 0 0,0-1 0 0 0,-1 0-1 0 0,0-1 1 0 0,-1-1-1 0 0,-1 0 1 0 0,0 0-1 0 0,-1-1 1 0 0,-1-1-1 0 0,-1 1 1 0 0,0-2-1 0 0,-1 1 1 0 0,4-15-190 0 0,-16 8-1608 0 0,-1 23-3719 0 0,-4 4-5623 0 0,8 0 3675 0 0</inkml:trace>
  <inkml:trace contextRef="#ctx0" brushRef="#br0" timeOffset="46474.064">6823 2157 15491 0 0,'0'0'975'0'0,"0"0"-387"0"0,0 0-64 0 0,0 0 101 0 0,0 0 24 0 0,0 0-121 0 0,0 0-177 0 0,0 0-154 0 0,0 0-109 0 0,0 0-40 0 0,0 0-30 0 0,0 0-62 0 0,0 0-95 0 0,-3 30-157 0 0,-5 94-258 0 0,7-105-300 0 0,-1 3 141 0 0,3-21-2451 0 0,-1 5-3495 0 0,0-6-1000 0 0</inkml:trace>
  <inkml:trace contextRef="#ctx0" brushRef="#br0" timeOffset="46727.083">6692 1774 17452 0 0,'0'0'464'0'0,"0"0"-248"0"0,0 0-208 0 0,0 0-232 0 0,0 0-408 0 0,0 0-729 0 0,0 0-575 0 0,0 0-160 0 0,0 0-593 0 0,0 0-1376 0 0,0 0-1072 0 0</inkml:trace>
  <inkml:trace contextRef="#ctx0" brushRef="#br0" timeOffset="46958.073">7240 1520 10898 0 0,'0'0'879'0'0,"0"0"-405"0"0,0 0 0 0 0,0 0 223 0 0,0 0 192 0 0,0 0 83 0 0,0 0-8 0 0,0 0-110 0 0,0 0-170 0 0,0 0-158 0 0,0 0-130 0 0,0 0-102 0 0,0 0-64 0 0,1 35-36 0 0,2 113-23 0 0,6 140 335 0 0,-8-237-462 0 0,0 6-16 0 0,-3-1-1 0 0,-1 0 0 0 0,-10 40-27 0 0,-15 37-198 0 0,24-181-16003 0 0,4 37 12372 0 0</inkml:trace>
  <inkml:trace contextRef="#ctx0" brushRef="#br0" timeOffset="47212.917">7014 1991 8138 0 0,'0'0'1140'0'0,"0"0"24"0"0,0 0 171 0 0,0 0 79 0 0,0 0-105 0 0,0 0-202 0 0,0 0-174 0 0,33-13-157 0 0,106-40-183 0 0,-15 12 271 0 0,-98 33-1462 0 0,97-41 1115 0 0,-86 26-4164 0 0,-7-7-4610 0 0,-23 23 1469 0 0</inkml:trace>
  <inkml:trace contextRef="#ctx0" brushRef="#br0" timeOffset="47594.047">7623 1575 3921 0 0,'0'0'1328'0'0,"0"0"398"0"0,0 0 408 0 0,0 0 119 0 0,0 0-181 0 0,-2 33-388 0 0,-11 106-381 0 0,-5 17 844 0 0,0 238-904 0 0,17-394-1235 0 0,1 1-1 0 0,0 0 1 0 0,0 0 0 0 0,-1 0 0 0 0,1-1-1 0 0,0 1 1 0 0,0 0 0 0 0,0 0 0 0 0,0 0-1 0 0,0 0 1 0 0,0 0 0 0 0,0-1 0 0 0,0 1-1 0 0,0 0 1 0 0,1 0 0 0 0,-1 0 0 0 0,0-1-1 0 0,0 1 1 0 0,1 0 0 0 0,-1 0 0 0 0,1-1-1 0 0,-1 1 1 0 0,0 0 0 0 0,1 0 0 0 0,-1-1-1 0 0,1 1 1 0 0,0-1 0 0 0,-1 1 0 0 0,1 0-1 0 0,0-1 1 0 0,-1 1 0 0 0,1-1 0 0 0,0 1-1 0 0,-1-1 1 0 0,1 0 0 0 0,0 1 0 0 0,0-1-1 0 0,-1 0 1 0 0,1 0 0 0 0,0 1 0 0 0,0-1-1 0 0,0 0 1 0 0,0 0 0 0 0,-1 0 0 0 0,1 0-1 0 0,0 0 1 0 0,0 0 0 0 0,0 0 0 0 0,0 0-1 0 0,-1 0 1 0 0,1-1 0 0 0,0 1 0 0 0,0 0-1 0 0,0 0 1 0 0,0-1-8 0 0,38-29 946 0 0,175-197 651 0 0,-213 228-1599 0 0,0-1 0 0 0,0 0 0 0 0,0 1 1 0 0,1-1-1 0 0,-1 1 0 0 0,0 0 0 0 0,0-1 1 0 0,0 1-1 0 0,-1 0 0 0 0,1-1 0 0 0,0 1 1 0 0,0 0-1 0 0,0 0 0 0 0,0 0 0 0 0,-1 0 1 0 0,1 0-1 0 0,0 0 0 0 0,-1 0 1 0 0,1 0-1 0 0,-1 0 0 0 0,1 0 0 0 0,-1 0 1 0 0,0 0-1 0 0,1 0 0 0 0,-1 0 0 0 0,0 0 1 0 0,0 1-1 0 0,0-1 0 0 0,0 0 0 0 0,0 0 1 0 0,0 0-1 0 0,0 0 0 0 0,0 1 0 0 0,0-1 1 0 0,0 0-1 0 0,-1 0 0 0 0,1 0 0 0 0,0 0 1 0 0,-1 0-1 0 0,1 0 0 0 0,-1 0 1 0 0,1 1-1 0 0,-1-1 0 0 0,0-1 0 0 0,0 2 2 0 0,0 6 72 0 0,2 124 204 0 0,0-127-294 0 0,0-1 0 0 0,0 1 0 0 0,0 0 0 0 0,0-1 0 0 0,1 1 0 0 0,0-1 0 0 0,0 1 1 0 0,0-1-1 0 0,1 0 0 0 0,-1 0 0 0 0,1 0 0 0 0,0 0 0 0 0,0 0 0 0 0,0-1 0 0 0,3 2 18 0 0,40 14-3935 0 0,-32-19-256 0 0,-1 0-3866 0 0,-7 0 1460 0 0</inkml:trace>
  <inkml:trace contextRef="#ctx0" brushRef="#br0" timeOffset="48575.056">8474 2370 0 0 0,'0'0'863'0'0,"0"0"218"0"0,0 0 374 0 0,0 0 408 0 0,0 0 171 0 0,0 0-113 0 0,0 0-224 0 0,0 0-195 0 0,0 0-164 0 0,0 0-154 0 0,34-14-152 0 0,106-45-152 0 0,-39-2 796 0 0,-87 47-1357 0 0,14-10-14 0 0,-1-1 0 0 0,-2-2-1 0 0,0 0 1 0 0,-2-1 0 0 0,-1-2-1 0 0,-2 0 1 0 0,-1-1 0 0 0,-1-1-1 0 0,5-15-304 0 0,-20 38 18 0 0,0 0 1 0 0,0-1-1 0 0,-1 1 0 0 0,0-1 0 0 0,-1 1 0 0 0,0-1 0 0 0,0 0 0 0 0,-1 0 1 0 0,-1 1-1 0 0,0-6-18 0 0,-1 13-65 0 0,1-1 1 0 0,-1 1-1 0 0,0 0 1 0 0,0 1 0 0 0,0-1-1 0 0,0 0 1 0 0,0 1-1 0 0,0-1 1 0 0,-1 1 0 0 0,1-1-1 0 0,0 1 1 0 0,-1 0-1 0 0,1 0 1 0 0,-1 0 0 0 0,1 0-1 0 0,-1 1 1 0 0,0-1-1 0 0,1 1 1 0 0,-1 0 0 0 0,0-1-1 0 0,1 1 1 0 0,-1 0-1 0 0,0 1 1 0 0,1-1 0 0 0,-1 0-1 0 0,0 1 1 0 0,1-1-1 0 0,-1 1 1 0 0,1 0 0 0 0,-1 0-1 0 0,1 0 1 0 0,-1 0-1 0 0,1 0 1 0 0,0 1 0 0 0,-1-1-1 0 0,1 1 1 0 0,0 0-1 0 0,0-1 1 0 0,0 1-1 0 0,0 0 1 0 0,-1 2 64 0 0,-4 2-32 0 0,-1 1 0 0 0,2 1 0 0 0,-1 0 0 0 0,1 0 0 0 0,0 0 0 0 0,0 0 0 0 0,1 1 1 0 0,0 0-1 0 0,1 0 0 0 0,0 0 0 0 0,0 1 0 0 0,1-1 0 0 0,0 1 0 0 0,1 0 0 0 0,0 0 0 0 0,1 0 0 0 0,0 0 0 0 0,0 0 0 0 0,1 0 0 0 0,0 0 0 0 0,1 1 0 0 0,1 1 32 0 0,1-5 18 0 0,1-1 0 0 0,0 1-1 0 0,1-1 1 0 0,0 0-1 0 0,0 0 1 0 0,0-1 0 0 0,0 0-1 0 0,1 0 1 0 0,0 0-1 0 0,0-1 1 0 0,0 1 0 0 0,1-1-1 0 0,-1-1 1 0 0,1 1 0 0 0,0-1-1 0 0,0-1 1 0 0,0 1-1 0 0,1-1 1 0 0,-1 0-18 0 0,19 4 113 0 0,-1-1 1 0 0,1-1-1 0 0,0-1 0 0 0,0-1 1 0 0,0-1-1 0 0,0-2 1 0 0,7-1-114 0 0,107-30 504 0 0,-162 77 434 0 0,-51 104-401 0 0,69-68-1546 0 0,15-71-1569 0 0,6-9-5600 0 0,-16-1 7444 0 0,3 0-8300 0 0</inkml:trace>
  <inkml:trace contextRef="#ctx0" brushRef="#br0" timeOffset="48878.302">9639 1917 8970 0 0,'0'0'1220'0'0,"0"0"-233"0"0,0 0-28 0 0,0 0 0 0 0,0 0-138 0 0,0 0-183 0 0,-18 33-183 0 0,-55 101-121 0 0,53-71 75 0 0,21-54-302 0 0,0-4 11 0 0,1 0 0 0 0,-1 0 1 0 0,1 0-1 0 0,0 0 0 0 0,1-1 0 0 0,-1 1 0 0 0,1-1 0 0 0,0 1 0 0 0,0-1 0 0 0,0 0 0 0 0,1 0 0 0 0,-1-1 0 0 0,1 1 0 0 0,0-1 0 0 0,0 1 0 0 0,0-1 0 0 0,1 0 0 0 0,-1-1 0 0 0,1 1 1 0 0,0-1-1 0 0,-1 0 0 0 0,1 0 0 0 0,0 0 0 0 0,0-1 0 0 0,0 0 0 0 0,0 0 0 0 0,0 0 0 0 0,1-1 0 0 0,-1 1 0 0 0,0-1 0 0 0,0 0 0 0 0,0-1 0 0 0,1 1 0 0 0,-1-1 0 0 0,0 0 0 0 0,0 0 0 0 0,0-1 1 0 0,0 0-1 0 0,0 0 0 0 0,-1 0 0 0 0,1 0 0 0 0,4-3-118 0 0,2-1 93 0 0,0 1 0 0 0,-1-2 0 0 0,1 0 0 0 0,-1 0 0 0 0,-1-1 0 0 0,1 0 0 0 0,-1 0 0 0 0,-1-1 0 0 0,1 0 0 0 0,-2-1 0 0 0,1 0 0 0 0,-1 0 0 0 0,-1-1 0 0 0,0 0 0 0 0,0 0 0 0 0,-1 0 0 0 0,-1 0 0 0 0,0-1 0 0 0,0 0 0 0 0,-1 0 0 0 0,-1 0 0 0 0,0 0 0 0 0,0-1 0 0 0,-1-4-93 0 0,-1 14-112 0 0,0 1 0 0 0,-1-1 0 0 0,1 1 0 0 0,0-1 0 0 0,-1 1 0 0 0,1 0 0 0 0,-1-1 0 0 0,0 1 0 0 0,0 0 0 0 0,0-1 0 0 0,0 1 0 0 0,0 0 0 0 0,-1 0 0 0 0,1 0 0 0 0,-1 0 0 0 0,1 0 0 0 0,-1 0 0 0 0,0 0 0 0 0,1 1 0 0 0,-1-1 0 0 0,0 0 0 0 0,0 1 0 0 0,0 0 0 0 0,-1-1 0 0 0,1 1 0 0 0,0 0 0 0 0,0 0 0 0 0,-1 0 0 0 0,1 1 0 0 0,0-1 0 0 0,-1 0 0 0 0,-1 1 112 0 0,-52-6-9816 0 0,40 6 166 0 0</inkml:trace>
  <inkml:trace contextRef="#ctx0" brushRef="#br0" timeOffset="49199.803">10040 2028 10634 0 0,'0'0'2106'0'0,"0"0"-542"0"0,0 0-277 0 0,0 0-141 0 0,0 0-303 0 0,0 0-316 0 0,0 0-203 0 0,0 0-95 0 0,0 0-52 0 0,0 0-41 0 0,0 0-45 0 0,0 0-58 0 0,0 0-22 0 0,0 24-7 0 0,0 76-11 0 0,0-98 9 0 0,0 0-1 0 0,-1-1 0 0 0,1 1 1 0 0,0 0-1 0 0,0 0 0 0 0,0-1 0 0 0,0 1 1 0 0,0 0-1 0 0,0-1 0 0 0,0 1 1 0 0,1 0-1 0 0,-1-1 0 0 0,1 1 1 0 0,-1-1-1 0 0,1 1 0 0 0,0 0 0 0 0,-1-1 1 0 0,1 1-1 0 0,0-1 0 0 0,0 0 1 0 0,0 1-1 0 0,0-1 0 0 0,0 0 0 0 0,1 1 1 0 0,-1-1-1 0 0,0 0 0 0 0,0 0 1 0 0,1 0-1 0 0,0 0-1 0 0,3 2 21 0 0,-1 0 86 0 0,1 0-1 0 0,0-1 1 0 0,0 1-1 0 0,0-1 1 0 0,1 0-1 0 0,-1 0 1 0 0,1-1 0 0 0,-1 0-1 0 0,1 0 1 0 0,-1 0-1 0 0,1 0 1 0 0,-1-1-1 0 0,1 0 1 0 0,0 0 0 0 0,-1-1-1 0 0,1 0 1 0 0,-1 0-1 0 0,1 0 1 0 0,-1 0-1 0 0,1-1 1 0 0,-1 0 0 0 0,0 0-1 0 0,3-2-106 0 0,5-2 271 0 0,0 0 0 0 0,-1-1 0 0 0,1-1 0 0 0,-2 0 1 0 0,1-1-1 0 0,-1 0 0 0 0,-1-1 0 0 0,6-6-271 0 0,-6 5 61 0 0,-1-1 1 0 0,0 0 0 0 0,0-1-1 0 0,-1 1 1 0 0,-1-2 0 0 0,0 1-1 0 0,-1-1 1 0 0,-1 0 0 0 0,0 0-1 0 0,0 0 1 0 0,-1-6-62 0 0,3-19-4619 0 0,-5-2-4747 0 0,-2 37-1111 0 0</inkml:trace>
  <inkml:trace contextRef="#ctx0" brushRef="#br0" timeOffset="50164.259">10838 1947 9194 0 0,'0'0'3721'0'0,"0"0"-1723"0"0,0 0-533 0 0,0 0-61 0 0,0 0-167 0 0,0 0-277 0 0,0 0-281 0 0,0 0-215 0 0,0 0-163 0 0,0 0-122 0 0,0 0-75 0 0,0 0-61 0 0,-28-2-45 0 0,-85-3-12 0 0,49 20-23 0 0,55-8 22 0 0,0 0-69 0 0,-1 0 0 0 0,1 1 0 0 0,0 0 1 0 0,1 0-1 0 0,0 1 0 0 0,0 1 1 0 0,1-1-1 0 0,0 1 0 0 0,1 0 1 0 0,0 0-1 0 0,0 1 0 0 0,1 0 0 0 0,-3 10 84 0 0,7-19-17 0 0,0 0 1 0 0,0 0-1 0 0,1 0 0 0 0,-1 1 0 0 0,0-1 0 0 0,1 0 0 0 0,-1 0 0 0 0,1 1 0 0 0,0-1 0 0 0,-1 0 0 0 0,1 1 0 0 0,0-1 0 0 0,1 0 1 0 0,-1 1-1 0 0,0-1 0 0 0,1 0 0 0 0,-1 0 0 0 0,1 1 0 0 0,0-1 0 0 0,-1 0 0 0 0,1 0 0 0 0,0 0 0 0 0,1 0 0 0 0,-1 0 0 0 0,0 0 1 0 0,0 0-1 0 0,1 0 0 0 0,-1 0 0 0 0,1-1 0 0 0,0 1 0 0 0,-1 0 0 0 0,1-1 0 0 0,0 0 0 0 0,0 1 0 0 0,0-1 0 0 0,0 0 0 0 0,0 0 1 0 0,0 0-1 0 0,1 0 0 0 0,-1 0 0 0 0,0-1 0 0 0,0 1 0 0 0,1-1 0 0 0,-1 1 0 0 0,2-1 17 0 0,106-6 408 0 0,-41-17-29 0 0,-57 18-325 0 0,0 0 0 0 0,0 1 0 0 0,1 0 0 0 0,-1 1 0 0 0,1 0 1 0 0,0 1-1 0 0,0 0 0 0 0,0 1 0 0 0,0 1 0 0 0,0 0 0 0 0,0 0 0 0 0,1 2-54 0 0,-10 1 16 0 0,0 0-1 0 0,0 0 1 0 0,-1 1-1 0 0,1 0 0 0 0,-1-1 1 0 0,0 1-1 0 0,0 1 1 0 0,0-1-1 0 0,-1 0 1 0 0,1 0-1 0 0,-1 1 1 0 0,0 0-1 0 0,0-1 0 0 0,-1 1 1 0 0,1 0-1 0 0,-1 0 1 0 0,0 0-1 0 0,-1 0 1 0 0,1 0-1 0 0,-1 0 0 0 0,0 0 1 0 0,0 0-1 0 0,0 0 1 0 0,-1 0-1 0 0,0 0 1 0 0,0 2-16 0 0,1 0-2 0 0,-2 54-234 0 0,-3 0-1 0 0,-2 0 1 0 0,-3 0-1 0 0,-2-1 0 0 0,-6 10 237 0 0,14-54-101 0 0,0-1-1 0 0,-1 0 1 0 0,0 0 0 0 0,-1 0-1 0 0,-1 0 1 0 0,0-1-1 0 0,-1 0 1 0 0,-1-1-1 0 0,0 0 1 0 0,-1 0-1 0 0,0-1 1 0 0,-1 0 0 0 0,-1-1-1 0 0,-10 9 102 0 0,20-18-133 0 0,0 0-1 0 0,-1-1 1 0 0,1 1-1 0 0,0-1 1 0 0,-1 1-1 0 0,1-1 1 0 0,-1 0 0 0 0,0 0-1 0 0,1 0 1 0 0,-1 0-1 0 0,0-1 1 0 0,0 1-1 0 0,1-1 1 0 0,-1 1-1 0 0,0-1 1 0 0,0 0 0 0 0,0 0-1 0 0,0 0 1 0 0,0-1-1 0 0,1 1 1 0 0,-1-1-1 0 0,0 1 1 0 0,0-1-1 0 0,1 0 1 0 0,-1 0 0 0 0,0 0-1 0 0,1-1 1 0 0,-1 1-1 0 0,1 0 1 0 0,0-1-1 0 0,-1 0 1 0 0,1 1 0 0 0,0-1-1 0 0,-1-2 134 0 0,2-13-6 0 0,0 0-1 0 0,2 0 0 0 0,0-1 1 0 0,1 1-1 0 0,1 0 1 0 0,0 0-1 0 0,2 1 1 0 0,-1-1-1 0 0,2 1 0 0 0,0 0 1 0 0,2 0-1 0 0,-1 1 1 0 0,9-13 6 0 0,3-11 66 0 0,86-183 68 0 0,71-101-1088 0 0,-60 121-702 0 0,-105 182 1420 0 0,0-1 0 0 0,-2 0 1 0 0,0-1-1 0 0,-1 0 0 0 0,-2 0 0 0 0,0-1 0 0 0,-1 1 1 0 0,-1-1-1 0 0,-1-1 0 0 0,-1-6 236 0 0,-2 26 39 0 0,0 1 1 0 0,-1-1-1 0 0,1 1 0 0 0,-1 0 1 0 0,0-1-1 0 0,0 1 0 0 0,0 0 1 0 0,0 0-1 0 0,0 0 0 0 0,-1-1 1 0 0,1 1-1 0 0,-1 1 1 0 0,0-1-1 0 0,0 0 0 0 0,0 0 1 0 0,0 1-1 0 0,0-1 0 0 0,-1 1 1 0 0,1-1-1 0 0,-1 1 0 0 0,0 0 1 0 0,0 0-1 0 0,1 1 0 0 0,-1-1 1 0 0,0 0-1 0 0,-1 1 0 0 0,1 0 1 0 0,0-1-1 0 0,0 1 0 0 0,-1 1 1 0 0,1-1-1 0 0,0 0 0 0 0,-1 1 1 0 0,1 0-1 0 0,0 0 0 0 0,-1 0 1 0 0,1 0-1 0 0,-1 0 0 0 0,1 1 1 0 0,-3 0-40 0 0,-1 1-87 0 0,1 1-1 0 0,0 0 1 0 0,1 0 0 0 0,-1 1 0 0 0,1-1 0 0 0,-1 1 0 0 0,1 1 0 0 0,0-1 0 0 0,1 1-1 0 0,-1-1 1 0 0,1 1 0 0 0,0 1 0 0 0,0-1 0 0 0,0 0 0 0 0,1 1 0 0 0,0 0 0 0 0,0 0-1 0 0,-2 6 88 0 0,3-5 44 0 0,0 0-1 0 0,0 0 0 0 0,1 0 0 0 0,0 0 0 0 0,0 0 0 0 0,1 1 0 0 0,0-1 0 0 0,0 0 0 0 0,1 0 1 0 0,0 1-1 0 0,0-1 0 0 0,0 0 0 0 0,1 0 0 0 0,0 0 0 0 0,1 0 0 0 0,-1 0 0 0 0,2-1 1 0 0,-1 1-1 0 0,4 4-43 0 0,-1 3 367 0 0,3 10 648 0 0,-1 1 1 0 0,-1 1-1 0 0,-1-1 0 0 0,-2 1 0 0 0,0 0 0 0 0,-1 21-1015 0 0,11 62 1339 0 0,-14-105-1300 0 0,0 0-1 0 0,1 0 1 0 0,-1 0-1 0 0,1 0 1 0 0,0 0-1 0 0,0 0 1 0 0,0 0 0 0 0,1 0-1 0 0,-1-1 1 0 0,1 1-1 0 0,0 0 1 0 0,0-1 0 0 0,0 0-1 0 0,0 1 1 0 0,1-1-1 0 0,-1 0 1 0 0,1 0 0 0 0,0 0-1 0 0,0-1 1 0 0,0 1-1 0 0,0-1 1 0 0,0 1-1 0 0,1-1 1 0 0,-1 0 0 0 0,1 0-1 0 0,0-1 1 0 0,-1 1-1 0 0,1-1 1 0 0,0 0 0 0 0,0 0-1 0 0,0 0 1 0 0,1 0-39 0 0,11-4 169 0 0,0 0 0 0 0,0-2 0 0 0,0 1 0 0 0,-1-2-1 0 0,0 0 1 0 0,0-1 0 0 0,0-1 0 0 0,-1 0 0 0 0,0-1 0 0 0,-1 0 0 0 0,0-1 0 0 0,0 0 0 0 0,-1-2 0 0 0,-1 1 0 0 0,1-1-169 0 0,-3 4 72 0 0,36-33 220 0 0,-41 77 144 0 0,5 141-253 0 0,-8-175-206 0 0,-1 0 0 0 0,1 0 0 0 0,-1 0 0 0 0,1 0 0 0 0,0 0 1 0 0,0 0-1 0 0,0-1 0 0 0,0 1 0 0 0,0 0 0 0 0,0 0 1 0 0,0-1-1 0 0,1 1 0 0 0,-1 0 0 0 0,0-1 0 0 0,1 1 0 0 0,0-1 1 0 0,-1 0-1 0 0,1 0 0 0 0,0 1 0 0 0,0-1 0 0 0,-1 0 1 0 0,1 0-1 0 0,0-1 0 0 0,0 1 0 0 0,0 0 0 0 0,0-1 0 0 0,2 1 23 0 0,9-20-5576 0 0,-9 12-1079 0 0,0 0-3545 0 0</inkml:trace>
</inkml:ink>
</file>

<file path=ppt/ink/ink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3:05.2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1841 374 8770 0 0,'0'0'4411'0'0,"0"0"-2067"0"0,0 0-885 0 0,0 0-192 0 0,0 0-247 0 0,0 0-223 0 0,0 0-167 0 0,0 0-185 0 0,0 0-141 0 0,0 0-121 0 0,0 0-92 0 0,0 0-69 0 0,0 0-35 0 0,-22 5-34 0 0,-67 16-62 0 0,56 0-138 0 0,31-19 186 0 0,1 1 0 0 0,0-1-1 0 0,0 0 1 0 0,1 1-1 0 0,-1-1 1 0 0,0 1 0 0 0,1-1-1 0 0,0 1 1 0 0,-1-1 0 0 0,1 1-1 0 0,0 0 1 0 0,0-1 0 0 0,1 1-1 0 0,-1-1 1 0 0,0 1 0 0 0,1-1-1 0 0,-1 1 1 0 0,1-1 0 0 0,0 1-1 0 0,0-1 1 0 0,0 0-1 0 0,0 1 1 0 0,0-1 0 0 0,1 0-1 0 0,-1 0 1 0 0,1 0 0 0 0,-1 0-1 0 0,1 0 1 0 0,0 0 0 0 0,0 0-1 0 0,1 0 62 0 0,67 49-490 0 0,-64-47 466 0 0,56 48-160 0 0,-61-50 206 0 0,1-1-1 0 0,-1 1 1 0 0,0 0-1 0 0,0-1 1 0 0,0 1-1 0 0,-1 0 1 0 0,1 0-1 0 0,0 0 1 0 0,-1 0-1 0 0,1 0 1 0 0,-1 0-1 0 0,1-1 1 0 0,-1 1 0 0 0,0 0-1 0 0,0 0 1 0 0,0 0-1 0 0,0 0 1 0 0,0 0-1 0 0,-1 0 1 0 0,1 0-1 0 0,0 0 1 0 0,-1 0-1 0 0,0 0 1 0 0,1 0 0 0 0,-1 0-1 0 0,0 0 1 0 0,0-1-1 0 0,0 1 1 0 0,0 0-1 0 0,0-1 1 0 0,0 1-1 0 0,-1 0 1 0 0,1-1-1 0 0,-1 0 1 0 0,1 1-1 0 0,-1-1 1 0 0,1 0 0 0 0,-2 1-22 0 0,-5 5 9 0 0,-1-1 1 0 0,0 0-1 0 0,1-1 1 0 0,-2 0 0 0 0,1 0-1 0 0,-1-1 1 0 0,1-1-1 0 0,-1 1 1 0 0,0-1 0 0 0,0-1-1 0 0,-1 0 1 0 0,1 0 0 0 0,0-1-1 0 0,-1-1-9 0 0,-14-10-2932 0 0,16-5-6176 0 0,9 11 1468 0 0</inkml:trace>
  <inkml:trace contextRef="#ctx0" brushRef="#br0" timeOffset="285.568">2094 79 15619 0 0,'0'0'857'0'0,"0"0"-184"0"0,0 0-133 0 0,0 0-28 0 0,0 0 23 0 0,0 0 25 0 0,0 0 23 0 0,0 0 12 0 0,0 0-19 0 0,0 0-57 0 0,0 0-79 0 0,-2 37-100 0 0,-6 117-67 0 0,7 100 291 0 0,8-70-2149 0 0,-12-179-1091 0 0,-3-6-8034 0 0,6-2 2495 0 0</inkml:trace>
  <inkml:trace contextRef="#ctx0" brushRef="#br0" timeOffset="569.584">2359 278 8858 0 0,'0'0'1594'0'0,"0"0"-538"0"0,0 0 28 0 0,0 0 176 0 0,0 0-30 0 0,0 0-207 0 0,0 0-198 0 0,0 0-111 0 0,0 0-54 0 0,0 0-43 0 0,0 0-95 0 0,0 0-117 0 0,0 0-142 0 0,-29 31-91 0 0,-88 92-60 0 0,88-88-43 0 0,31-32-21 0 0,0 1-1 0 0,0 0 0 0 0,1 0 1 0 0,0-1-1 0 0,-1 0 0 0 0,1 1 1 0 0,0-1-1 0 0,1 0 1 0 0,-1 0-1 0 0,0-1 0 0 0,1 1 1 0 0,0-1-1 0 0,-1 0 0 0 0,1 1 1 0 0,0-2-1 0 0,0 1 0 0 0,0 0 1 0 0,4 0-48 0 0,2 3 81 0 0,52 44 241 0 0,-52-17-5716 0 0,-7-28-3034 0 0,-2-1 530 0 0</inkml:trace>
  <inkml:trace contextRef="#ctx0" brushRef="#br0" timeOffset="-648.287">754 621 0 0 0,'0'0'1059'0'0,"0"0"237"0"0,0 0 246 0 0,0 0 300 0 0,0 0 205 0 0,0 0-58 0 0,0 0-194 0 0,0 0-236 0 0,0 0-236 0 0,0 0-196 0 0,0 0-182 0 0,-4-8-159 0 0,-14-25-157 0 0,16 32-574 0 0,0-1 0 0 0,0 1 0 0 0,0 0 0 0 0,0 0 0 0 0,0 0 0 0 0,0 0 0 0 0,0 0 1 0 0,0 0-1 0 0,0 0 0 0 0,0 1 0 0 0,0-1 0 0 0,-1 1 0 0 0,1 0 0 0 0,0 0 1 0 0,0-1-1 0 0,-1 2 0 0 0,1-1 0 0 0,0 0 0 0 0,0 0 0 0 0,-1 1 0 0 0,1-1 1 0 0,0 1-1 0 0,0-1 0 0 0,0 1 0 0 0,0 0 0 0 0,0 0 0 0 0,0 0 0 0 0,0 0 1 0 0,0 0-56 0 0,-17 9-45 0 0,1-1 1 0 0,0 2 0 0 0,0 1 0 0 0,1 0 0 0 0,1 1 0 0 0,0 1 0 0 0,1 0 0 0 0,0 1 0 0 0,1 1 0 0 0,1 0 0 0 0,1 1 0 0 0,0 0 0 0 0,1 1 0 0 0,1 0 0 0 0,-1 5 44 0 0,9-21-33 0 0,0 1-1 0 0,0-1 1 0 0,1 1-1 0 0,-1 0 0 0 0,1-1 1 0 0,0 1-1 0 0,0 0 1 0 0,0 0-1 0 0,0 0 0 0 0,1 0 1 0 0,-1 0-1 0 0,1 0 0 0 0,0 0 1 0 0,0 0-1 0 0,0 0 1 0 0,0 0-1 0 0,0 0 0 0 0,0 0 1 0 0,1 0-1 0 0,0 0 1 0 0,-1 0-1 0 0,1 0 0 0 0,0-1 1 0 0,1 1-1 0 0,-1 0 1 0 0,0 0-1 0 0,1-1 0 0 0,-1 1 1 0 0,1-1-1 0 0,0 1 1 0 0,0-1-1 0 0,0 0 0 0 0,0 0 1 0 0,0 0-1 0 0,1 0 1 0 0,-1 0-1 0 0,1 0 0 0 0,-1-1 1 0 0,1 1-1 0 0,0-1 1 0 0,-1 0-1 0 0,1 1 0 0 0,0-1 1 0 0,0 0-1 0 0,3 0 34 0 0,15-3 134 0 0,1-1 0 0 0,0-1 0 0 0,-1-1 0 0 0,0-1 0 0 0,0 0 0 0 0,-1-2 0 0 0,0 0 0 0 0,0-2 0 0 0,-1 0 0 0 0,0-1 0 0 0,0-1 0 0 0,-2 0 0 0 0,1-2 0 0 0,-2 0 0 0 0,0-1 0 0 0,0 0 0 0 0,12-17-134 0 0,4-1 180 0 0,-2-1 1 0 0,-1-2-1 0 0,-1-1 1 0 0,-2-1 0 0 0,8-19-181 0 0,-25 41-210 0 0,-1-1 1 0 0,0 0-1 0 0,-1 0 1 0 0,-1-1 0 0 0,-1 1-1 0 0,-1-1 1 0 0,0-1 0 0 0,-1 1-1 0 0,-1-1 1 0 0,-1 1 0 0 0,0-1-1 0 0,-2 1 1 0 0,0-1-1 0 0,-3-14 210 0 0,3 27-121 0 0,0 0-1 0 0,-1 0 0 0 0,1 0 0 0 0,-1 0 0 0 0,-1 1 0 0 0,1-1 1 0 0,-1 1-1 0 0,0 0 0 0 0,0-1 0 0 0,0 1 0 0 0,-1 0 1 0 0,0 1-1 0 0,0-1 0 0 0,0 1 0 0 0,0 0 0 0 0,-1 0 0 0 0,0 0 1 0 0,1 0-1 0 0,-1 1 0 0 0,-1 0 0 0 0,1 0 0 0 0,0 0 0 0 0,-1 1 1 0 0,0 0-1 0 0,1 0 0 0 0,-1 0 0 0 0,0 1 0 0 0,0-1 1 0 0,0 2-1 0 0,0-1 0 0 0,0 1 0 0 0,0-1 0 0 0,0 2 0 0 0,0-1 1 0 0,0 1-1 0 0,0 0 0 0 0,0 0 0 0 0,0 0 0 0 0,0 1 0 0 0,0 0 1 0 0,1 0-1 0 0,-1 1 0 0 0,-1 0 122 0 0,-3 7 184 0 0,0 0 0 0 0,0 1 0 0 0,1 0 0 0 0,1 0 0 0 0,0 1 0 0 0,0 0-1 0 0,1 0 1 0 0,1 1 0 0 0,0 0 0 0 0,1 0 0 0 0,0 0 0 0 0,1 1 0 0 0,0 0 0 0 0,1 0 0 0 0,1 0 0 0 0,0 0 0 0 0,1 0 0 0 0,1 0 0 0 0,0 0-1 0 0,1 0 1 0 0,0 1 0 0 0,1-1 0 0 0,1 0 0 0 0,0-1 0 0 0,1 1 0 0 0,0 0 0 0 0,1-1 0 0 0,1 0 0 0 0,0 0 0 0 0,1-1 0 0 0,0 0 0 0 0,1 0-1 0 0,0 0 1 0 0,1-1 0 0 0,7 7-184 0 0,-11-12 72 0 0,6 9 101 0 0,2 0 0 0 0,0-1 0 0 0,1 0 0 0 0,0-1 0 0 0,1 0 0 0 0,0-2 0 0 0,1 1 0 0 0,0-2 0 0 0,1 0 0 0 0,12 4-173 0 0,16-10-1475 0 0,-20-22-6144 0 0,-19 11 2450 0 0,0 3-1183 0 0</inkml:trace>
  <inkml:trace contextRef="#ctx0" brushRef="#br0" timeOffset="-401.427">1298 532 14059 0 0,'0'0'536'0'0,"0"0"-224"0"0,0 0 200 0 0,0 0 168 0 0,0 0 41 0 0,0 0-105 0 0,0 0-216 0 0,0 0-160 0 0,0 0-104 0 0,0 0-96 0 0,0 0-184 0 0,0 0-304 0 0,0 0-440 0 0,0 0-833 0 0,10 118-903 0 0,-10-114-1401 0 0,0-4-4377 0 0</inkml:trace>
  <inkml:trace contextRef="#ctx0" brushRef="#br0" timeOffset="-170.391">1328 208 8522 0 0,'0'0'1184'0'0,"0"0"-400"0"0,0 0-272 0 0,0 0-216 0 0,0 0-352 0 0,0 0-408 0 0,0 0-336 0 0,0 0-168 0 0,0 0-160 0 0,0 0-297 0 0,0 0-799 0 0,0 0-2009 0 0</inkml:trace>
  <inkml:trace contextRef="#ctx0" brushRef="#br0" timeOffset="1936.956">1273 551 0 0 0,'0'0'312'0'0,"2"-8"1371"0"0,11-1 60 0 0,1 0 3105 0 0,-14 9-3937 0 0,0 0-96 0 0,0 0-113 0 0,0 0-112 0 0,0 0-86 0 0,0 0-55 0 0,0 0-62 0 0,0 0-29 0 0,0 0-30 0 0,0 0-20 0 0,0 0 25 0 0,0 0 28 0 0,0 0 41 0 0,-2 10 2656 0 0,-3 13-2685 0 0,1 227-1290 0 0,29-282-8483 0 0,-20 24 1252 0 0</inkml:trace>
  <inkml:trace contextRef="#ctx0" brushRef="#br0" timeOffset="4733.081">3513 164 8546 0 0,'0'0'740'0'0,"0"0"37"0"0,0 0 113 0 0,0 0 116 0 0,0 0 15 0 0,0 0-123 0 0,0 0-212 0 0,0 0-224 0 0,0 0-198 0 0,0 0-151 0 0,0 0-93 0 0,-1 6-24 0 0,-15 218 1098 0 0,11-144-874 0 0,-4 0 0 0 0,-3-1 0 0 0,-13 44-220 0 0,5-67 967 0 0,42-86 320 0 0,148-147-828 0 0,-151 161-441 0 0,-2-1-38 0 0,1 1 1 0 0,0 1-1 0 0,1 1 0 0 0,1 0 1 0 0,0 2-1 0 0,1 0 0 0 0,0 1 0 0 0,1 1 1 0 0,0 1-1 0 0,9-1 20 0 0,-28 9-25 0 0,0 1 0 0 0,-1 0 0 0 0,1-1 0 0 0,0 1-1 0 0,-1 0 1 0 0,1 1 0 0 0,0-1 0 0 0,0 0 0 0 0,-1 1 0 0 0,1 0 0 0 0,0-1 0 0 0,-1 1 0 0 0,1 0 0 0 0,-1 0 0 0 0,1 0 0 0 0,-1 1-1 0 0,0-1 1 0 0,1 1 0 0 0,-1-1 0 0 0,0 1 0 0 0,0 0 0 0 0,0 0 0 0 0,0 0 0 0 0,0 0 0 0 0,-1 0 0 0 0,1 0 0 0 0,-1 0 0 0 0,1 1-1 0 0,-1-1 1 0 0,0 1 0 0 0,0-1 0 0 0,0 1 0 0 0,0-1 0 0 0,0 1 0 0 0,0-1 0 0 0,-1 1 0 0 0,1 0 0 0 0,-1 0 0 0 0,0-1 0 0 0,0 1-1 0 0,0 0 1 0 0,0-1 0 0 0,-1 1 0 0 0,1 0 0 0 0,0 0 0 0 0,-1-1 0 0 0,0 1 25 0 0,1 12 27 0 0,-1 0 0 0 0,-1 0 0 0 0,0 0 0 0 0,-1-1 0 0 0,0 1 0 0 0,-1-1 1 0 0,-1 0-1 0 0,0 0 0 0 0,-1 0 0 0 0,-1-1 0 0 0,0 0 0 0 0,0 0 0 0 0,-2 0 0 0 0,1-1 0 0 0,-2-1 0 0 0,-6 8-27 0 0,1-1-101 0 0,-1-1-1 0 0,-1-1 1 0 0,0 0-1 0 0,-1-1 1 0 0,0-1-1 0 0,-12 6 102 0 0,21-15-437 0 0,1-1-1 0 0,-1 0 0 0 0,0 0 1 0 0,0-1-1 0 0,-1 0 0 0 0,1-1 0 0 0,-1 0 1 0 0,1 0-1 0 0,-1-1 0 0 0,0 0 1 0 0,0-1 437 0 0,-10-4-6873 0 0,16 1 208 0 0</inkml:trace>
  <inkml:trace contextRef="#ctx0" brushRef="#br0" timeOffset="5265.607">3981 853 0 0 0,'0'0'339'0'0,"0"0"889"0"0,0 0 430 0 0,0 0 198 0 0,0 0 113 0 0,0 0-52 0 0,0 0-76 0 0,0 0-118 0 0,0 0-190 0 0,0 0-254 0 0,0 0-291 0 0,2 6 331 0 0,22-54-105 0 0,-5 19-1025 0 0,1 1 0 0 0,1 0 0 0 0,1 1 0 0 0,1 2 0 0 0,9-6-189 0 0,82-101 151 0 0,-86 65-268 0 0,-58 71-1133 0 0,19 3 1213 0 0,1 0 0 0 0,-1 1-1 0 0,1 0 1 0 0,0 1 0 0 0,1-1-1 0 0,0 2 1 0 0,1 0 0 0 0,0 0-1 0 0,0 0 1 0 0,-1 4 37 0 0,8-11 6 0 0,0 1 1 0 0,0-1-1 0 0,0 0 0 0 0,0 0 1 0 0,1 0-1 0 0,-1 0 0 0 0,1 1 1 0 0,0-1-1 0 0,0 0 0 0 0,0 0 1 0 0,1 1-1 0 0,-1-1 0 0 0,1 0 1 0 0,0 0-1 0 0,0 0 0 0 0,0 0 1 0 0,0 0-1 0 0,0 0 0 0 0,1 0 1 0 0,-1 0-1 0 0,1 0 0 0 0,0 0 1 0 0,0-1-1 0 0,0 1 0 0 0,0-1 1 0 0,0 0-1 0 0,0 1 0 0 0,1-1 1 0 0,-1 0-1 0 0,1 0 0 0 0,0 0 1 0 0,0-1-1 0 0,1 1-6 0 0,101 47 558 0 0,-100-47-522 0 0,-2-1-47 0 0,1 0 1 0 0,-1 0 0 0 0,1 0-1 0 0,-1 1 1 0 0,0 0 0 0 0,0-1-1 0 0,0 1 1 0 0,1 0 0 0 0,-2 1-1 0 0,1-1 1 0 0,0 0 0 0 0,0 1-1 0 0,-1-1 1 0 0,0 1 0 0 0,1 0-1 0 0,-1 0 1 0 0,0 0 0 0 0,0 0-1 0 0,-1 0 1 0 0,1 1 0 0 0,-1-1-1 0 0,1 1 1 0 0,-1-1-1 0 0,0 1 1 0 0,0-1 0 0 0,-1 1-1 0 0,1-1 1 0 0,-1 1 0 0 0,0 0-1 0 0,0-1 1 0 0,0 1 0 0 0,0 0-1 0 0,0-1 1 0 0,-1 1 0 0 0,0-1-1 0 0,0 1 1 0 0,0-1 0 0 0,0 1-1 0 0,0-1 1 0 0,-1 0 0 0 0,1 1-1 0 0,-1-1 1 0 0,0 0 0 0 0,0 0-1 0 0,-2 2 11 0 0,-1 0-1237 0 0,-6 9-119 0 0,9-9-2907 0 0,1 1-4028 0 0,1-6 4881 0 0</inkml:trace>
  <inkml:trace contextRef="#ctx0" brushRef="#br0" timeOffset="24111.643">4774 551 0 0 0,'0'0'1484'0'0,"0"0"-209"0"0,0 0-17 0 0,0 0 190 0 0,0 0 166 0 0,0 0-22 0 0,0 0-208 0 0,0 0-214 0 0,0 0-183 0 0,0 0-102 0 0,0 0-79 0 0,4-6-153 0 0,10-19-191 0 0,-39 27-434 0 0,15 4-91 0 0,1-1 0 0 0,0 1 1 0 0,1 1-1 0 0,-1 0 0 0 0,1 0 0 0 0,0 0 1 0 0,1 1-1 0 0,0 0 0 0 0,0 1 0 0 0,0-1 1 0 0,1 1-1 0 0,1 1 0 0 0,0-1 0 0 0,0 1 1 0 0,1 0-1 0 0,0 0 0 0 0,0 0 0 0 0,1 0 1 0 0,1 1-1 0 0,-2 10 63 0 0,4-16 5 0 0,0 0-1 0 0,0 0 1 0 0,1 0 0 0 0,0-1-1 0 0,-1 1 1 0 0,2 0 0 0 0,-1-1-1 0 0,0 1 1 0 0,1-1 0 0 0,0 1-1 0 0,0-1 1 0 0,1 0 0 0 0,-1 1-1 0 0,1-1 1 0 0,0 0 0 0 0,0-1-1 0 0,0 1 1 0 0,0-1 0 0 0,1 1-1 0 0,-1-1 1 0 0,1 0 0 0 0,0 0-1 0 0,0 0 1 0 0,0-1 0 0 0,0 0-1 0 0,1 1-4 0 0,5 0 209 0 0,-1 0-1 0 0,1-1 0 0 0,0 0 0 0 0,0-1 0 0 0,0 1 1 0 0,0-2-1 0 0,0 0 0 0 0,0 0 0 0 0,1-1 0 0 0,-1 0 1 0 0,0 0-1 0 0,-1-1 0 0 0,1-1 0 0 0,0 0 0 0 0,0 0 1 0 0,-1-1-1 0 0,0 0 0 0 0,0 0 0 0 0,0-1 1 0 0,0-1-1 0 0,-1 1 0 0 0,0-1 0 0 0,0-1 0 0 0,0 1 1 0 0,-1-1-1 0 0,0-1 0 0 0,-1 1 0 0 0,1-1 0 0 0,-1 0 1 0 0,-1-1-1 0 0,0 0 0 0 0,1-2-208 0 0,-2 6-64 0 0,-1 0 1 0 0,1 0-1 0 0,-1-1 0 0 0,-1 1 0 0 0,1-1 1 0 0,-1 1-1 0 0,0-1 0 0 0,0 0 0 0 0,-1 0 1 0 0,1 0-1 0 0,-2 0 0 0 0,1 0 0 0 0,0 0 0 0 0,-1 0 1 0 0,0 0-1 0 0,-1 0 0 0 0,1 0 0 0 0,-1 0 1 0 0,0 0-1 0 0,-1 0 0 0 0,1 0 0 0 0,-1 0 1 0 0,-1 0-1 0 0,1 1 0 0 0,-1-1 0 0 0,0 1 1 0 0,0 0-1 0 0,0 0 0 0 0,-1 0 0 0 0,1 0 1 0 0,-4-2 63 0 0,1 2-416 0 0,-1 1 0 0 0,0 0 1 0 0,0 1-1 0 0,0 0 1 0 0,-1 0-1 0 0,1 0 1 0 0,-1 1-1 0 0,1 0 0 0 0,-1 1 1 0 0,0 0-1 0 0,0 0 1 0 0,1 0-1 0 0,-1 1 0 0 0,0 0 1 0 0,0 1-1 0 0,-7 1 416 0 0,13-2 16 0 0,1 1 1 0 0,0 0-1 0 0,0-1 0 0 0,0 1 0 0 0,0 0 1 0 0,0 0-1 0 0,0 0 0 0 0,0 0 0 0 0,0 0 0 0 0,0 0 1 0 0,0 0-1 0 0,1 0 0 0 0,-1 0 0 0 0,0 0 0 0 0,1 0 1 0 0,-1 1-1 0 0,1-1 0 0 0,-1 0 0 0 0,1 0 1 0 0,0 1-1 0 0,-1-1 0 0 0,1 0 0 0 0,0 1 0 0 0,0-1 1 0 0,0 0-1 0 0,0 1 0 0 0,0-1 0 0 0,0 0 1 0 0,0 1-1 0 0,0-1 0 0 0,1 0 0 0 0,-1 0 0 0 0,1 1 1 0 0,-1-1-1 0 0,1 0 0 0 0,-1 0 0 0 0,1 0 1 0 0,-1 1-1 0 0,1-1 0 0 0,0 0 0 0 0,0 0 0 0 0,0 0 1 0 0,0 0-1 0 0,0 0 0 0 0,0 0 0 0 0,0-1 0 0 0,0 1 1 0 0,0 0-1 0 0,0 0 0 0 0,0-1 0 0 0,0 1 1 0 0,0 0-1 0 0,1-1 0 0 0,-1 0 0 0 0,0 1 0 0 0,2-1-16 0 0,8 4 293 0 0,0-1 0 0 0,1 0-1 0 0,0-1 1 0 0,0-1 0 0 0,-1 0 0 0 0,1 0-1 0 0,0-1 1 0 0,0-1 0 0 0,1 0-293 0 0,20 0 493 0 0,-12 0-183 0 0,-1-1 0 0 0,0-1 1 0 0,0-1-1 0 0,0-1 0 0 0,0-1 1 0 0,-1 0-1 0 0,5-3-310 0 0,-15 5 96 0 0,42-18 764 0 0,-50 21-702 0 0,-1 1 10 0 0,0 0-20 0 0,0 0-16 0 0,0 0-32 0 0,0 0-48 0 0,0 0-39 0 0,0 0-41 0 0,-20 62-556 0 0,18-40 597 0 0,-1-14-19 0 0,1 0-1 0 0,0 1 0 0 0,1-1 1 0 0,0 0-1 0 0,0 1 0 0 0,1-1 1 0 0,0 1-1 0 0,0-1 0 0 0,1 1 1 0 0,0-1-1 0 0,1 1 0 0 0,-1-1 1 0 0,2 0-1 0 0,-1 0 0 0 0,1 0 1 0 0,0 0-1 0 0,1 0 0 0 0,0-1 1 0 0,0 0-1 0 0,1 1 0 0 0,2 2 7 0 0,-1-8 94 0 0,-1-1-1 0 0,1 0 0 0 0,-1 0 0 0 0,1 0 0 0 0,0-1 1 0 0,-1 0-1 0 0,1 0 0 0 0,0 0 0 0 0,-1-1 0 0 0,1 0 1 0 0,-1 0-1 0 0,1 0 0 0 0,-1 0 0 0 0,1-1 0 0 0,-1 0 1 0 0,0 0-1 0 0,0-1 0 0 0,0 0 0 0 0,0 1 1 0 0,0-2-1 0 0,-1 1 0 0 0,1 0 0 0 0,-1-1 0 0 0,0 0 1 0 0,0 0-1 0 0,0 0 0 0 0,2-4-93 0 0,111-114 783 0 0,-87 79-564 0 0,-33 57-3033 0 0,1-3 2806 0 0,0 0 1 0 0,1 1-1 0 0,1-1 1 0 0,0 0-1 0 0,1 0 1 0 0,0 0-1 0 0,0 0 1 0 0,1 0-1 0 0,0 0 1 0 0,1 0-1 0 0,1-1 1 0 0,0 1-1 0 0,0-1 1 0 0,1 0 0 0 0,4 7 7 0 0,-7-13 33 0 0,1 0 0 0 0,-1 0-1 0 0,1 0 1 0 0,0 0 0 0 0,0-1 0 0 0,1 1 0 0 0,-1-1 0 0 0,1 0 0 0 0,0 0 0 0 0,-1 0 0 0 0,1 0 0 0 0,1-1 0 0 0,-1 0 0 0 0,0 1 0 0 0,0-2 0 0 0,1 1 0 0 0,-1 0 0 0 0,1-1 0 0 0,0 0 0 0 0,-1 0 0 0 0,1 0 0 0 0,0-1 0 0 0,0 0 0 0 0,0 1 0 0 0,-1-2 0 0 0,1 1 0 0 0,0-1 0 0 0,0 1 0 0 0,-1-1 0 0 0,1 0 0 0 0,-1-1 0 0 0,1 1 0 0 0,-1-1 0 0 0,1 0 0 0 0,-1 0 0 0 0,0-1 0 0 0,3-1-33 0 0,82-101 1152 0 0,14-31-864 0 0,-102 133-313 0 0,1 1 0 0 0,-1 0 1 0 0,0 0-1 0 0,1 0 0 0 0,-1 0 0 0 0,1 1 0 0 0,-1-1 1 0 0,1 0-1 0 0,0 1 0 0 0,0-1 0 0 0,0 1 0 0 0,0-1 0 0 0,0 1 1 0 0,0 0-1 0 0,0 0 0 0 0,0 0 0 0 0,1 0 0 0 0,-1 0 1 0 0,0 1-1 0 0,1-1 0 0 0,-1 1 0 0 0,0-1 0 0 0,1 1 0 0 0,-1 0 1 0 0,1 0-1 0 0,-1 0 0 0 0,0 0 0 0 0,1 0 0 0 0,-1 1 1 0 0,1-1-1 0 0,-1 1 0 0 0,0 0 0 0 0,1-1 0 0 0,-1 1 1 0 0,0 0-1 0 0,0 0 0 0 0,0 0 0 0 0,0 1 0 0 0,0-1 0 0 0,0 0 1 0 0,0 1-1 0 0,0 0 0 0 0,0-1 0 0 0,-1 1 0 0 0,1 0 1 0 0,1 2 24 0 0,58 62-71 0 0,-60-68 152 0 0,-1 0-1 0 0,1 0 1 0 0,0 0 0 0 0,0 0 0 0 0,-1 0 0 0 0,1 0 0 0 0,-1 0-1 0 0,1 0 1 0 0,-1-1 0 0 0,0 1 0 0 0,0 0 0 0 0,0 0-1 0 0,0 0 1 0 0,-1 0 0 0 0,1 0 0 0 0,0 0 0 0 0,-1-1 0 0 0,1 1-1 0 0,-1 0 1 0 0,0 0 0 0 0,0 0 0 0 0,0 0 0 0 0,0 1-1 0 0,0-1 1 0 0,-1-2-81 0 0,-5 2-100 0 0,0 0 0 0 0,-1 0 0 0 0,1 1 0 0 0,0 0 0 0 0,0 0 0 0 0,-1 0 0 0 0,1 1 0 0 0,0 1 0 0 0,-1-1 0 0 0,1 1 0 0 0,0 0 0 0 0,0 0 0 0 0,0 1 0 0 0,0 0 0 0 0,0 1 0 0 0,0-1 0 0 0,0 1 0 0 0,1 1 0 0 0,-1-1 0 0 0,1 1 0 0 0,0 0 0 0 0,0 0 0 0 0,0 1 0 0 0,1 0 0 0 0,-6 5 100 0 0,6-4-39 0 0,0-1 0 0 0,0 1-1 0 0,0 1 1 0 0,0-1 0 0 0,1 1 0 0 0,0 0 0 0 0,0-1 0 0 0,1 2 0 0 0,0-1 0 0 0,0 0-1 0 0,1 1 1 0 0,0-1 0 0 0,0 1 0 0 0,1 0 0 0 0,0-1 0 0 0,0 1 0 0 0,1 0 0 0 0,0 0-1 0 0,0 0 1 0 0,1 0 0 0 0,0 0 39 0 0,1-4 19 0 0,0 1-1 0 0,0-1 1 0 0,0 0-1 0 0,1 0 1 0 0,0 0-1 0 0,0 0 1 0 0,0 0-1 0 0,0 0 1 0 0,1-1-1 0 0,-1 0 1 0 0,1 1-1 0 0,0-1 1 0 0,0-1-1 0 0,0 1 1 0 0,0-1-1 0 0,1 1 1 0 0,-1-1-1 0 0,1 0 1 0 0,-1-1 0 0 0,1 1-1 0 0,0-1 1 0 0,-1 0-1 0 0,1 0 1 0 0,0 0-1 0 0,0-1 1 0 0,0 0-1 0 0,0 0 1 0 0,0 0-1 0 0,-1 0 1 0 0,1-1-1 0 0,0 0 1 0 0,0 0-1 0 0,0 0 1 0 0,1-1-19 0 0,5-2 114 0 0,0-1-1 0 0,0-1 1 0 0,0 1 0 0 0,-1-1 0 0 0,0-1 0 0 0,0 0-1 0 0,0-1 1 0 0,-1 0 0 0 0,0 0 0 0 0,0-1 0 0 0,1-3-114 0 0,7-4 96 0 0,109-102 68 0 0,-114 111-98 0 0,-15 14-493 0 0,-6 11 156 0 0,-11 133 175 0 0,26-22-184 0 0,-7 102-143 0 0,0-219 423 0 0,-1-1 0 0 0,0 1-1 0 0,-1-1 1 0 0,-1 0 0 0 0,1 0 0 0 0,-2 0 0 0 0,1-1-1 0 0,-2 1 1 0 0,1-1 0 0 0,-2 0 0 0 0,1-1-1 0 0,-1 0 1 0 0,0 0 0 0 0,-1 0 0 0 0,0-1 0 0 0,-1 0-1 0 0,1 0 1 0 0,-2-1 0 0 0,1 0 0 0 0,-1-1 0 0 0,0 0-1 0 0,0 0 1 0 0,0-1 0 0 0,-1-1 0 0 0,0 0-1 0 0,0 0 1 0 0,0-1 0 0 0,0 0 0 0 0,-1-1 0 0 0,1-1-1 0 0,-2 1 1 0 0,12-2-1 0 0,-1 1 0 0 0,1-1-1 0 0,-1 0 1 0 0,1 1 0 0 0,-1-1-1 0 0,0 0 1 0 0,1 0 0 0 0,-1 0-1 0 0,0 0 1 0 0,1 0 0 0 0,-1 0-1 0 0,0-1 1 0 0,1 1 0 0 0,-1 0-1 0 0,1-1 1 0 0,-1 0 0 0 0,1 1-1 0 0,-1-1 1 0 0,1 0 0 0 0,-1 0-1 0 0,1 1 1 0 0,0-1 0 0 0,-1 0-1 0 0,1 0 1 0 0,0-1 0 0 0,0 1-1 0 0,0 0 1 0 0,0 0 0 0 0,0-1-1 0 0,0 1 1 0 0,0 0 0 0 0,0-1-1 0 0,0 1 1 0 0,1-1 0 0 0,-1 1-1 0 0,0-1 1 0 0,1 1 0 0 0,-1-1-1 0 0,1 1 1 0 0,0-1 0 0 0,0 0-1 0 0,0 1 1 0 0,-1-1 0 0 0,1 0-1 0 0,1 1 1 0 0,-1-1 0 0 0,0 0-1 0 0,0 1 1 0 0,1-1 0 0 0,-1 1-1 0 0,1-1 2 0 0,1-6 10 0 0,2 0 1 0 0,-1 0-1 0 0,1 1 0 0 0,0-1 0 0 0,0 1 0 0 0,1 0 0 0 0,0 0 0 0 0,0 1 0 0 0,1-1 0 0 0,0 1 0 0 0,1 0-10 0 0,6-9 76 0 0,506-559 159 0 0,-507 559-345 0 0,0-1 0 0 0,0 0 0 0 0,-1 0 1 0 0,-1-1-1 0 0,-1-1 0 0 0,-1 1 0 0 0,0-2 0 0 0,-1 1 1 0 0,-1-1-1 0 0,-1 0 0 0 0,-1 0 0 0 0,0 0 0 0 0,-1-1 1 0 0,-2 1-1 0 0,0-4 110 0 0,-1 22 1 0 0,2-4 17 0 0,-1 0 0 0 0,0 0 0 0 0,-1 1 0 0 0,1-1 0 0 0,-1 0 0 0 0,0 0 0 0 0,-1 0 0 0 0,1 0 0 0 0,-1 0 0 0 0,0 0 0 0 0,0 0 0 0 0,0 0 0 0 0,-1 0 0 0 0,1 1 0 0 0,-1-1 0 0 0,-1 0 0 0 0,1 1 0 0 0,0 0 0 0 0,-1 0 0 0 0,0-1 0 0 0,0 2 0 0 0,0-1 0 0 0,-1 0 0 0 0,1 1 0 0 0,-1-1 0 0 0,0 1 0 0 0,0 0 0 0 0,0 0 0 0 0,0 1 0 0 0,-1-1 0 0 0,-3-1-18 0 0,4 3-39 0 0,0 0 0 0 0,-1 0 0 0 0,1 0 1 0 0,0 1-1 0 0,0 0 0 0 0,0 0 1 0 0,-1 0-1 0 0,1 0 0 0 0,0 1 1 0 0,0-1-1 0 0,0 1 0 0 0,0 0 0 0 0,-1 0 1 0 0,1 1-1 0 0,1-1 0 0 0,-1 1 1 0 0,0 0-1 0 0,0 0 0 0 0,1 0 0 0 0,-1 1 1 0 0,1-1-1 0 0,0 1 0 0 0,-1 0 1 0 0,1 0-1 0 0,0 0 0 0 0,1 0 0 0 0,-1 0 1 0 0,1 1-1 0 0,-1-1 0 0 0,1 1 1 0 0,0 0-1 0 0,0-1 0 0 0,1 1 1 0 0,-1 0-1 0 0,1 0 0 0 0,0 0 0 0 0,0 0 1 0 0,0 0-1 0 0,0 1 0 0 0,1-1 39 0 0,18 83-98 0 0,-12-70 212 0 0,1 1 0 0 0,-2-1 1 0 0,0 1-1 0 0,-2 0 1 0 0,0 0-1 0 0,0 0 1 0 0,-2 0-1 0 0,0 0 1 0 0,-2 1-1 0 0,0 8-114 0 0,1 0 1 0 0,-6 83-40 0 0,8-109 51 0 0,-1 1-1 0 0,0 0 0 0 0,1-1 1 0 0,-1 1-1 0 0,1-1 0 0 0,-1 0 0 0 0,1 1 1 0 0,0-1-1 0 0,0 0 0 0 0,-1 0 1 0 0,1 0-1 0 0,0 0 0 0 0,0-1 0 0 0,0 1 1 0 0,0 0-1 0 0,0-1 0 0 0,0 0 0 0 0,0 1 1 0 0,0-1-1 0 0,0 0 0 0 0,0 0 1 0 0,1 0-1 0 0,-1 0 0 0 0,0 0 0 0 0,0 0 1 0 0,0-1-1 0 0,0 1 0 0 0,0-1 1 0 0,0 0-1 0 0,0 1 0 0 0,0-1 0 0 0,0 0 1 0 0,-1 0-1 0 0,1 0 0 0 0,0-1-11 0 0,177-115 806 0 0,-175 114-830 0 0,1-1 1 0 0,-1 1-1 0 0,1 0 1 0 0,0 1-1 0 0,0-1 1 0 0,0 1-1 0 0,0 0 1 0 0,1 0-1 0 0,-1 0 1 0 0,1 1 0 0 0,-1 0-1 0 0,1 0 1 0 0,-1 1-1 0 0,1-1 1 0 0,4 1 23 0 0,-4 46 126 0 0,-7-24-35 0 0,11 80-78 0 0,-9-99-9 0 0,0 1-1 0 0,0-1 1 0 0,1 0 0 0 0,0 0-1 0 0,-1 0 1 0 0,1 0-1 0 0,1 0 1 0 0,-1 0 0 0 0,0 0-1 0 0,1-1 1 0 0,-1 1 0 0 0,1-1-1 0 0,-1 1 1 0 0,1-1-1 0 0,0 0 1 0 0,0 0 0 0 0,0-1-1 0 0,1 1 1 0 0,-1-1-1 0 0,0 1 1 0 0,1-1 0 0 0,-1 0-1 0 0,0 0 1 0 0,1-1-1 0 0,-1 1 1 0 0,1-1 0 0 0,2 1-4 0 0,12-4 127 0 0,0 0 0 0 0,-1-1 0 0 0,0 0 0 0 0,0-2 0 0 0,0 0 0 0 0,-1-1 0 0 0,0-1 0 0 0,0 0 0 0 0,0-1 0 0 0,-1-1 0 0 0,-1 0 1 0 0,0-1-1 0 0,0 0 0 0 0,-1-2 0 0 0,-1 1 0 0 0,0-1 0 0 0,0-1 0 0 0,1-3-127 0 0,12-9 103 0 0,3 2-69 0 0,-2-1 0 0 0,-1-1 1 0 0,-1-2-1 0 0,-1 0 0 0 0,-2-1 1 0 0,-1-1-1 0 0,-1-1 0 0 0,-1-1 1 0 0,-2-1-1 0 0,-1 0 0 0 0,-2-1 1 0 0,5-21-35 0 0,-15-71 268 0 0,-3 122-253 0 0,-1 0 1 0 0,1 0 0 0 0,-1 0-1 0 0,0 0 1 0 0,0 0-1 0 0,0 1 1 0 0,-1-1 0 0 0,1 0-1 0 0,-1 0 1 0 0,0 1 0 0 0,0-1-1 0 0,0 1 1 0 0,-1 0-1 0 0,1-1 1 0 0,-1 1 0 0 0,1 0-1 0 0,-1 1 1 0 0,0-1 0 0 0,0 0-1 0 0,-1 1 1 0 0,1-1-1 0 0,0 1 1 0 0,-1 0 0 0 0,0 0-1 0 0,1 1 1 0 0,-1-1 0 0 0,0 1-1 0 0,0 0 1 0 0,0 0-1 0 0,0 0 1 0 0,0 0 0 0 0,0 1-1 0 0,0-1 1 0 0,0 1 0 0 0,0 0-1 0 0,0 0 1 0 0,0 1 0 0 0,0-1-1 0 0,-2 2-15 0 0,0 2-17 0 0,0 2-1 0 0,0-1 0 0 0,0 0 1 0 0,1 1-1 0 0,0 0 1 0 0,0 0-1 0 0,1 1 0 0 0,0-1 1 0 0,0 1-1 0 0,0 0 1 0 0,1 0-1 0 0,0 0 0 0 0,0 1 1 0 0,1-1-1 0 0,0 2 18 0 0,-3 12-3 0 0,1 0 0 0 0,1 1 0 0 0,1-1 0 0 0,0 1 0 0 0,2-1-1 0 0,1 1 1 0 0,0 0 0 0 0,2-1 0 0 0,2 10 3 0 0,11 50-41 0 0,-3 0 0 0 0,-3 1 0 0 0,-5 1 0 0 0,-3 21 41 0 0,-10-135-7536 0 0,-1 7-1884 0 0,6 16 2663 0 0</inkml:trace>
  <inkml:trace contextRef="#ctx0" brushRef="#br0" timeOffset="24307.358">7035 267 12859 0 0,'0'0'1664'0'0,"0"0"-597"0"0,0 0-71 0 0,0 0 179 0 0,0 0 71 0 0,0 0-110 0 0,0 0-189 0 0,0 0-124 0 0,0 0-80 0 0,37 5-79 0 0,119 16-87 0 0,203 8 646 0 0,-255-25-2700 0 0,-59-4-2538 0 0,-12 0-3040 0 0,-13 0-4806 0 0</inkml:trace>
  <inkml:trace contextRef="#ctx0" brushRef="#br0" timeOffset="46803.252">1 2126 0 0 0,'0'0'489'0'0,"0"0"512"0"0,0 0 243 0 0,0 0 110 0 0,0 0 3 0 0,0 0-65 0 0,0 0-93 0 0,0 0-100 0 0,10 7-69 0 0,33 20 11 0 0,-39-25-852 0 0,0-1-1 0 0,0 1 0 0 0,0-1 0 0 0,0 0 1 0 0,0-1-1 0 0,0 1 0 0 0,0-1 1 0 0,0 1-1 0 0,0-1 0 0 0,0 0 0 0 0,0-1 1 0 0,0 1-1 0 0,1-1 0 0 0,-1 0 1 0 0,0 0-1 0 0,0 0 0 0 0,-1 0 0 0 0,1-1 1 0 0,0 0-1 0 0,0 0 0 0 0,-1 0 1 0 0,1 0-1 0 0,-1 0 0 0 0,1-1-188 0 0,1 0 140 0 0,26-18 245 0 0,-1-1 0 0 0,-1-2 0 0 0,-1-1 0 0 0,-1-2 1 0 0,-1 0-1 0 0,-1-2 0 0 0,-2-1 0 0 0,7-13-385 0 0,77-88 5 0 0,-105 129 19 0 0,-1 0-49 0 0,0 0 0 0 0,0-1-1 0 0,0 1 1 0 0,0 0-1 0 0,0 0 1 0 0,0 0 0 0 0,1 0-1 0 0,-1 0 1 0 0,1 0-1 0 0,0 0 1 0 0,0 0-1 0 0,-1 0 1 0 0,1 1 0 0 0,0-1-1 0 0,0 1 1 0 0,1 0-1 0 0,-1-1 1 0 0,0 1 0 0 0,0 0-1 0 0,1 0 1 0 0,-1 0-1 0 0,0 1 1 0 0,1-1 0 0 0,-1 1-1 0 0,1-1 1 0 0,-1 1-1 0 0,1 0 1 0 0,-1 0-1 0 0,1 0 1 0 0,-1 0 0 0 0,1 0-1 0 0,-1 0 1 0 0,1 1-1 0 0,-1-1 1 0 0,1 1 0 0 0,-1 0-1 0 0,0 0 1 0 0,1 0-1 0 0,-1 0 1 0 0,0 0 0 0 0,0 0-1 0 0,0 0 1 0 0,0 1-1 0 0,0-1 1 0 0,0 1-1 0 0,1 1 26 0 0,5 14 148 0 0,-2 0 0 0 0,-1 1 0 0 0,0 0 0 0 0,-1-1 0 0 0,-1 2-1 0 0,0-1 1 0 0,-2 0 0 0 0,0 0 0 0 0,-1 1 0 0 0,-2 14-148 0 0,2-4 155 0 0,-2-15-147 0 0,0-1 1 0 0,-1 0-1 0 0,0 1 0 0 0,-1-1 0 0 0,0-1 1 0 0,-1 1-1 0 0,-1-1 0 0 0,0 1 0 0 0,0-2 0 0 0,-1 1 1 0 0,-1-1-1 0 0,0 0 0 0 0,-1 0 0 0 0,0-1 1 0 0,0-1-1 0 0,-1 1 0 0 0,0-1 0 0 0,-1-1 1 0 0,0 0-1 0 0,0 0 0 0 0,-1-2 0 0 0,0 1 1 0 0,-8 2-9 0 0,-57-4-1523 0 0,74-8 1432 0 0,0 1 1 0 0,0 0 0 0 0,0-1 0 0 0,1 0 0 0 0,-1 1 0 0 0,1-1 0 0 0,-1 0 0 0 0,1-1 0 0 0,0 1 0 0 0,0 0 0 0 0,0 0 0 0 0,1-1 0 0 0,-1 0 0 0 0,1 1 0 0 0,0-1 0 0 0,0 1 0 0 0,0-1 0 0 0,0 0 0 0 0,1 0 0 0 0,-1 0 0 0 0,1 1 0 0 0,0-1 0 0 0,0 0 0 0 0,1 0 0 0 0,-1 0 0 0 0,1-1 90 0 0,-1 1-95 0 0,0-1-1 0 0,0 1 1 0 0,1-1 0 0 0,-1 1-1 0 0,1-1 1 0 0,0 1 0 0 0,1-1-1 0 0,-1 1 1 0 0,1 0 0 0 0,0 0-1 0 0,0 0 1 0 0,0 0 0 0 0,0 0-1 0 0,1 0 1 0 0,-1 0 0 0 0,1 1-1 0 0,0-1 1 0 0,0 1 0 0 0,1 0-1 0 0,-1 0 1 0 0,0 0 0 0 0,1 0-1 0 0,0 1 1 0 0,0 0 0 0 0,4-3 95 0 0,-3 2 9 0 0,1 0 1 0 0,0 0-1 0 0,0 0 1 0 0,0 0-1 0 0,0 1 1 0 0,0 0-1 0 0,1 0 0 0 0,-1 1 1 0 0,1 0-1 0 0,-1 0 1 0 0,1 1-1 0 0,0-1 1 0 0,-1 1-1 0 0,1 1 1 0 0,0-1-1 0 0,-1 1 0 0 0,1 0 1 0 0,-1 1-1 0 0,0-1 1 0 0,1 1-1 0 0,-1 1 1 0 0,0-1-1 0 0,0 1 1 0 0,3 2-10 0 0,43 30 590 0 0,60 26 292 0 0,-100-57-724 0 0,0-1-1 0 0,1-1 1 0 0,-1 0-1 0 0,0-1 1 0 0,1-1 0 0 0,-1 1-1 0 0,0-2 1 0 0,1 0 0 0 0,-1 0-1 0 0,0-1 1 0 0,0-1 0 0 0,0 0-1 0 0,0-1 1 0 0,6-2-158 0 0,7-5 147 0 0,-1-2 0 0 0,0 0 0 0 0,-1-2 0 0 0,-1 0 0 0 0,0-1 0 0 0,-1-2 0 0 0,-1 0 0 0 0,0-1 0 0 0,-2-1 0 0 0,0-1 0 0 0,-1 0 0 0 0,-1-1 0 0 0,-1-1 0 0 0,-1 0 0 0 0,-2-2 0 0 0,11-24-146 0 0,-11-12 340 0 0,-26 68-1621 0 0,6 7 1202 0 0,1 0 1 0 0,0 1-1 0 0,1 0 0 0 0,0 0 1 0 0,1 0-1 0 0,1 1 1 0 0,0-1-1 0 0,2 1 1 0 0,0 0-1 0 0,0 0 1 0 0,1 0-1 0 0,1 0 1 0 0,1 0-1 0 0,2 14 78 0 0,-2-24 32 0 0,0 0 0 0 0,1-1 0 0 0,-1 1 0 0 0,1 0 0 0 0,0-1 0 0 0,1 1 0 0 0,-1-1 0 0 0,1 0 0 0 0,0 0 0 0 0,1 0 0 0 0,-1 0 0 0 0,1 0 0 0 0,0-1 0 0 0,0 1 0 0 0,0-1 0 0 0,1 0-1 0 0,0-1 1 0 0,-1 1 0 0 0,1-1 0 0 0,0 0 0 0 0,1 0 0 0 0,-1 0 0 0 0,1-1 0 0 0,-1 0 0 0 0,1 0 0 0 0,-1 0 0 0 0,1-1 0 0 0,0 0 0 0 0,0 0 0 0 0,0 0 0 0 0,3-1-32 0 0,1 1 55 0 0,0-2 1 0 0,0 0-1 0 0,0 0 0 0 0,0 0 1 0 0,0-1-1 0 0,0-1 1 0 0,-1 0-1 0 0,1 0 0 0 0,-1-1 1 0 0,0 0-1 0 0,0 0 1 0 0,0-1-1 0 0,-1-1 0 0 0,1 1 1 0 0,-1-1-1 0 0,-1-1 1 0 0,3-1-57 0 0,12-12 70 0 0,-1-2-1 0 0,-1 0 1 0 0,-1-1-1 0 0,-1-1 1 0 0,-1-1-1 0 0,10-19-68 0 0,-39 60-2064 0 0,9-3 1818 0 0,0-7 233 0 0,1 0 0 0 0,-1 0-1 0 0,1 1 1 0 0,0 0 0 0 0,1-1-1 0 0,-1 1 1 0 0,1 0-1 0 0,1 0 1 0 0,-1-1 0 0 0,1 1-1 0 0,0 0 1 0 0,1 0-1 0 0,0 0 1 0 0,0-1 0 0 0,0 1-1 0 0,1 0 1 0 0,0-1 0 0 0,0 1-1 0 0,1-1 1 0 0,0 0-1 0 0,0 0 1 0 0,0 0 0 0 0,1 0-1 0 0,0 0 1 0 0,0-1 0 0 0,0 1-1 0 0,1-1 1 0 0,-1 0-1 0 0,1-1 1 0 0,0 1 0 0 0,4 1 13 0 0,2-2 81 0 0,0-2 0 0 0,-1 0 1 0 0,1 0-1 0 0,0-1 0 0 0,0 0 0 0 0,0-1 1 0 0,1 0-1 0 0,-1-1 0 0 0,0 0 1 0 0,0 0-1 0 0,-1-2 0 0 0,1 1 0 0 0,0-1 1 0 0,-1-1-1 0 0,1 0 0 0 0,-1 0 1 0 0,0-1-1 0 0,0 0 0 0 0,-1-1 0 0 0,0 0 1 0 0,0-1-1 0 0,3-2-81 0 0,24-15 240 0 0,0-2 1 0 0,-2-1-1 0 0,0-2 0 0 0,-3-1 0 0 0,0-2 1 0 0,-2 0-1 0 0,17-27-240 0 0,-39 51-2 0 0,-1-1 1 0 0,0 1-1 0 0,0-1 1 0 0,-1 0 0 0 0,0 0-1 0 0,-1-1 1 0 0,0 1-1 0 0,0-1 1 0 0,-1 0 0 0 0,-1 0-1 0 0,0 0 1 0 0,0-1-1 0 0,-1 1 1 0 0,0 0-1 0 0,0-1 1 0 0,-2-4 1 0 0,0 13-86 0 0,-1 0 1 0 0,0 0-1 0 0,0 0 0 0 0,0 0 0 0 0,-1 0 0 0 0,1 1 1 0 0,0-1-1 0 0,-1 1 0 0 0,1-1 0 0 0,-1 1 0 0 0,1 0 1 0 0,-1 0-1 0 0,0 0 0 0 0,1 0 0 0 0,-1 1 1 0 0,0-1-1 0 0,0 1 0 0 0,1-1 0 0 0,-1 1 0 0 0,0 0 1 0 0,0 0-1 0 0,0 0 0 0 0,0 1 0 0 0,1-1 1 0 0,-1 1-1 0 0,0-1 0 0 0,0 1 0 0 0,1 0 0 0 0,-1 0 1 0 0,1 0-1 0 0,-1 1 0 0 0,1-1 0 0 0,-1 0 0 0 0,-1 3 86 0 0,-9 1-155 0 0,1 2-1 0 0,1 0 0 0 0,-1 0 0 0 0,1 1 0 0 0,0 0 0 0 0,1 1 0 0 0,0 0 1 0 0,0 1-1 0 0,1 0 0 0 0,0 1 0 0 0,1 0 0 0 0,0 0 0 0 0,1 0 0 0 0,0 1 0 0 0,1 0 1 0 0,0 1 155 0 0,6-11 3 0 0,-1 0 0 0 0,0-1 1 0 0,1 1-1 0 0,-1 0 1 0 0,1 0-1 0 0,0 0 1 0 0,0 0-1 0 0,0 0 1 0 0,0 0-1 0 0,0 0 1 0 0,0 0-1 0 0,0 0 0 0 0,0 0 1 0 0,1 0-1 0 0,-1-1 1 0 0,1 1-1 0 0,0 0 1 0 0,-1 0-1 0 0,1 0 1 0 0,0-1-1 0 0,0 1 0 0 0,0 0 1 0 0,0-1-1 0 0,0 1 1 0 0,1-1-1 0 0,-1 1 1 0 0,0-1-1 0 0,1 0 1 0 0,-1 1-1 0 0,1-1 1 0 0,-1 0-1 0 0,1 0 0 0 0,0 0 1 0 0,-1 0-1 0 0,1 0 1 0 0,0 0-1 0 0,0-1 1 0 0,0 1-1 0 0,0-1 1 0 0,0 1-1 0 0,0-1-3 0 0,88 8 892 0 0,-78-8-827 0 0,162-3 976 0 0,-173 3-996 0 0,1 1 1 0 0,0 0 0 0 0,0 0-1 0 0,-1 0 1 0 0,1 0 0 0 0,0 0-1 0 0,-1 0 1 0 0,1 0 0 0 0,-1 0-1 0 0,0 1 1 0 0,1-1 0 0 0,-1 0-1 0 0,0 1 1 0 0,0-1 0 0 0,0 1-1 0 0,0 0 1 0 0,0-1 0 0 0,0 1-1 0 0,0 0 1 0 0,0 0 0 0 0,-1-1-1 0 0,1 1 1 0 0,-1 0 0 0 0,1 0-1 0 0,-1 0 1 0 0,0 0 0 0 0,0 0-1 0 0,0 0 1 0 0,0 0 0 0 0,0-1-1 0 0,0 1 1 0 0,0 2-46 0 0,-14 63 1081 0 0,-66 86-471 0 0,72-136-1854 0 0,11-13-3923 0 0,6-2-3418 0 0,-5-2 3117 0 0</inkml:trace>
  <inkml:trace contextRef="#ctx0" brushRef="#br0" timeOffset="47479.714">2548 1548 3985 0 0,'0'0'1307'0'0,"0"0"-51"0"0,0 0 280 0 0,0 0 242 0 0,0 0 42 0 0,0 0-91 0 0,0 0-173 0 0,0 0-170 0 0,0 0-174 0 0,0 0-222 0 0,31-19-236 0 0,97-59-173 0 0,-119 74-472 0 0,-1 0 0 0 0,0-1 0 0 0,0 0 0 0 0,0 0 0 0 0,0-1 0 0 0,-1 0 0 0 0,0 0 0 0 0,-1-1 0 0 0,1 0 0 0 0,-1 0 0 0 0,0-1 0 0 0,0-1-109 0 0,5-7 151 0 0,0 2-70 0 0,0-2 0 0 0,-2 1 0 0 0,1-2 0 0 0,-2 1 0 0 0,0-1 0 0 0,-1 0 0 0 0,-1-1 0 0 0,0 0 0 0 0,-1 0 0 0 0,-1 0 0 0 0,-1 0 0 0 0,1-18-81 0 0,-5 36-25 0 0,1-1 0 0 0,0 0 0 0 0,-1 0 0 0 0,1 1 0 0 0,-1-1 0 0 0,1 0 0 0 0,-1 1 0 0 0,0-1 0 0 0,1 1 0 0 0,-1-1 0 0 0,1 1 1 0 0,-1-1-1 0 0,0 1 0 0 0,0-1 0 0 0,1 1 0 0 0,-1-1 0 0 0,0 1 0 0 0,0 0 0 0 0,1 0 0 0 0,-1-1 0 0 0,0 1 0 0 0,0 0 0 0 0,0 0 0 0 0,0 0 0 0 0,1 0 0 0 0,-1 0 1 0 0,0 0-1 0 0,0 0 0 0 0,0 0 0 0 0,0 0 0 0 0,1 0 0 0 0,-1 1 0 0 0,0-1 0 0 0,0 0 0 0 0,1 0 0 0 0,-1 1 0 0 0,0-1 0 0 0,0 1 0 0 0,1-1 0 0 0,-1 1 0 0 0,0-1 1 0 0,1 1-1 0 0,-1-1 0 0 0,0 1 0 0 0,1-1 0 0 0,-1 1 0 0 0,1 0 0 0 0,-1-1 0 0 0,1 1 0 0 0,-1 0 0 0 0,1-1 0 0 0,0 1 0 0 0,-1 0 0 0 0,1 0 0 0 0,0 0 0 0 0,-1 0 25 0 0,-64 146-717 0 0,40-58 720 0 0,4 0 0 0 0,4 2 0 0 0,4-1-1 0 0,4 2 1 0 0,4 0 0 0 0,4 0 0 0 0,8 56-3 0 0,19 309-495 0 0,-45-322 325 0 0,17-130 139 0 0,0 0 0 0 0,0 0-1 0 0,0 0 1 0 0,-1-1 0 0 0,0 1 0 0 0,0-1 0 0 0,0 1 0 0 0,0-1 0 0 0,-1 0 0 0 0,0-1-1 0 0,0 1 1 0 0,0 0 0 0 0,0-1 0 0 0,0 0 0 0 0,-1 0 0 0 0,0 0 0 0 0,1-1-1 0 0,-1 0 1 0 0,0 0 0 0 0,0 0 0 0 0,0 0 0 0 0,0-1 0 0 0,-1 1 0 0 0,1-1 31 0 0,-4-1-57 0 0,1 1 0 0 0,0-1 1 0 0,0-1-1 0 0,0 1 1 0 0,0-1-1 0 0,0-1 0 0 0,0 0 1 0 0,0 0-1 0 0,0 0 1 0 0,0-1-1 0 0,1 0 0 0 0,0 0 1 0 0,-1-1-1 0 0,1 0 1 0 0,0-1-1 0 0,1 1 0 0 0,-1-1 1 0 0,1 0-1 0 0,0-1 1 0 0,0 0-1 0 0,1 0 0 0 0,-1 0 1 0 0,1 0-1 0 0,1-1 1 0 0,-1 0-1 0 0,1 0 0 0 0,0 0 1 0 0,1-1-1 0 0,0 1 1 0 0,0-1-1 0 0,1 1 0 0 0,-1-1 1 0 0,2 0-1 0 0,-1-4 57 0 0,-1-1 88 0 0,0 0-1 0 0,1 0 0 0 0,1 0 1 0 0,0 0-1 0 0,1 0 0 0 0,0 0 1 0 0,1 0-1 0 0,0 0 0 0 0,1 0 1 0 0,1 1-1 0 0,0-1 0 0 0,1 0 1 0 0,0 1-1 0 0,3-5-87 0 0,17-29 71 0 0,1 0 0 0 0,3 2 0 0 0,1 2 0 0 0,3 0 0 0 0,1 2 0 0 0,2 2 0 0 0,1 1 0 0 0,2 1 0 0 0,10-4-71 0 0,0 8-1295 0 0,-14 16-7536 0 0,-29 15 4595 0 0,1 1-154 0 0</inkml:trace>
  <inkml:trace contextRef="#ctx0" brushRef="#br0" timeOffset="48563.887">3204 1780 4953 0 0,'0'0'3571'0'0,"0"0"-1390"0"0,0 0-434 0 0,0 0-19 0 0,0 0-167 0 0,0 0-285 0 0,0 0-229 0 0,0 0-203 0 0,0 0-160 0 0,0 0-161 0 0,0 0-155 0 0,0 0-141 0 0,0 0-93 0 0,-22 7-55 0 0,-66 20-48 0 0,84-26-31 0 0,0 1 1 0 0,0-1 0 0 0,0 1-1 0 0,0 0 1 0 0,1 0 0 0 0,-1 0-1 0 0,1 0 1 0 0,-1 1 0 0 0,1 0-1 0 0,0-1 1 0 0,0 1 0 0 0,0 0-1 0 0,0 1 1 0 0,1-1 0 0 0,-1 0-1 0 0,1 1 1 0 0,-1 1-1 0 0,-5 7-14 0 0,0-2-32 0 0,1-1-1 0 0,0 2 1 0 0,0-1-1 0 0,1 1 1 0 0,0 0-1 0 0,1 0 1 0 0,0 0-1 0 0,1 1 0 0 0,1 0 1 0 0,0 0-1 0 0,0 0 1 0 0,1 0-1 0 0,0 0 1 0 0,1 1-1 0 0,1-1 1 0 0,0 0-1 0 0,2 12 47 0 0,-2-22 5 0 0,1 0 1 0 0,-1 0-1 0 0,1 0 0 0 0,0 0 0 0 0,0 0 0 0 0,0 0 0 0 0,0 0 1 0 0,1 0-1 0 0,-1 0 0 0 0,0 0 0 0 0,1 0 0 0 0,0-1 0 0 0,-1 1 0 0 0,1-1 1 0 0,0 1-1 0 0,-1-1 0 0 0,1 0 0 0 0,0 0 0 0 0,0 1 0 0 0,0-1 1 0 0,0 0-1 0 0,1-1 0 0 0,-1 1 0 0 0,0 0 0 0 0,0-1 0 0 0,0 1 0 0 0,1-1 1 0 0,-1 0-1 0 0,0 0 0 0 0,0 0 0 0 0,1 0 0 0 0,-1 0 0 0 0,0 0 1 0 0,0 0-1 0 0,1-1-5 0 0,74-32 1234 0 0,-59 15-1061 0 0,0-2 0 0 0,-1-1-1 0 0,-1 0 1 0 0,-1 0 0 0 0,-1-2-1 0 0,3-6-172 0 0,31-48 35 0 0,11 9-587 0 0,-58 106-1459 0 0,-4 130 1894 0 0,3-164 140 0 0,1 0 1 0 0,0-1 0 0 0,0 1 0 0 0,1 0 0 0 0,-1 0 0 0 0,1-1-1 0 0,-1 1 1 0 0,1-1 0 0 0,0 1 0 0 0,1-1 0 0 0,-1 0-1 0 0,0 0 1 0 0,1 0 0 0 0,0 0 0 0 0,0 0 0 0 0,0-1 0 0 0,0 1-1 0 0,0-1 1 0 0,0 0 0 0 0,1 0 0 0 0,-1 0 0 0 0,1 0-1 0 0,-1-1 1 0 0,1 1 0 0 0,0-1 0 0 0,0 0 0 0 0,0 0 0 0 0,-1 0-1 0 0,1-1 1 0 0,0 1 0 0 0,0-1 0 0 0,0 0 0 0 0,0 0-1 0 0,0 0 1 0 0,0-1 0 0 0,0 1 0 0 0,0-1 0 0 0,0 0 0 0 0,-1 0-1 0 0,1 0 1 0 0,0-1 0 0 0,-1 0 0 0 0,3 0-24 0 0,111-94 1806 0 0,-93 69-1727 0 0,1 1 0 0 0,1 1 0 0 0,1 1 0 0 0,1 1 0 0 0,1 2 0 0 0,1 1 0 0 0,17-8-79 0 0,64-24-61 0 0,-110 54 46 0 0,-1-1 0 0 0,1 0 1 0 0,0 0-1 0 0,-1 1 1 0 0,1-1-1 0 0,-1 0 0 0 0,1 1 1 0 0,-1-1-1 0 0,0 1 0 0 0,1-1 1 0 0,-1 0-1 0 0,0 1 1 0 0,0-1-1 0 0,0 1 0 0 0,0-1 1 0 0,0 0-1 0 0,0 1 0 0 0,-1-1 1 0 0,1 1-1 0 0,0-1 1 0 0,-1 0-1 0 0,1 1 0 0 0,-1-1 1 0 0,0 0-1 0 0,1 1 0 0 0,-1-1 1 0 0,0 0-1 0 0,0 1 15 0 0,-39 43 404 0 0,40-45-376 0 0,-1 1 0 0 0,1-1 0 0 0,-1 1 0 0 0,0-1 0 0 0,1 1 0 0 0,-1-1-1 0 0,1 1 1 0 0,-1-1 0 0 0,0 0 0 0 0,0 1 0 0 0,1-1 0 0 0,-1 0 0 0 0,0 0 0 0 0,0 0-1 0 0,1 1 1 0 0,-1-1 0 0 0,0 0 0 0 0,0 0 0 0 0,1 0 0 0 0,-1 0 0 0 0,0 0 0 0 0,0 0 0 0 0,0 0-1 0 0,1-1 1 0 0,-1 1 0 0 0,0 0 0 0 0,0 0 0 0 0,1 0 0 0 0,-1-1 0 0 0,0 1 0 0 0,1-1-1 0 0,-1 1 1 0 0,0 0 0 0 0,1-1 0 0 0,-1 1 0 0 0,0-1 0 0 0,1 1 0 0 0,-1-1 0 0 0,1 0-1 0 0,-1 1 1 0 0,1-1 0 0 0,-1 1 0 0 0,1-1 0 0 0,0 0 0 0 0,-1 1 0 0 0,1-1 0 0 0,0 0-28 0 0,-11-12-138 0 0,7 12 102 0 0,1-1 0 0 0,-1 1 1 0 0,0 0-1 0 0,0 0 1 0 0,0 0-1 0 0,0 1 0 0 0,0 0 1 0 0,-1-1-1 0 0,1 1 1 0 0,0 1-1 0 0,0-1 1 0 0,0 1-1 0 0,0-1 0 0 0,0 1 1 0 0,0 0-1 0 0,0 0 1 0 0,1 1-1 0 0,-1-1 1 0 0,0 1-1 0 0,1 0 0 0 0,-1 0 1 0 0,1 0-1 0 0,-1 1 1 0 0,1-1-1 0 0,-2 3 36 0 0,1-1-19 0 0,0 0-1 0 0,0 0 1 0 0,0 0 0 0 0,1 0-1 0 0,0 1 1 0 0,0-1-1 0 0,0 1 1 0 0,1 0 0 0 0,0 0-1 0 0,-1 0 1 0 0,2 0 0 0 0,-1 1-1 0 0,1-1 1 0 0,-1 0 0 0 0,1 1-1 0 0,1-1 1 0 0,-1 1-1 0 0,1-1 1 0 0,0 1 0 0 0,0-1-1 0 0,1 1 1 0 0,0-1 0 0 0,0 2 19 0 0,2 1-13 0 0,1-1-1 0 0,0 1 1 0 0,0-1 0 0 0,0 0 0 0 0,1-1 0 0 0,0 1 0 0 0,0-1 0 0 0,1 0 0 0 0,0 0 0 0 0,0 0 0 0 0,0-1-1 0 0,1 0 1 0 0,-1 0 0 0 0,1-1 0 0 0,0 0 0 0 0,1 0 0 0 0,-1-1 0 0 0,1 0 0 0 0,-1 0 0 0 0,1 0 0 0 0,0-1 0 0 0,7 1 13 0 0,152 5 334 0 0,-138-13-227 0 0,-1 0-1 0 0,1-2 0 0 0,-1-1 1 0 0,0-1-1 0 0,-1-1 0 0 0,18-11-106 0 0,-41 20 13 0 0,17-8 77 0 0,0-1-1 0 0,0 0 1 0 0,0-2-1 0 0,-1 0 1 0 0,-1-1-1 0 0,-1-2 1 0 0,0 1 0 0 0,0-2-1 0 0,-1-1 1 0 0,-2 0-1 0 0,1-1 1 0 0,-2 0-1 0 0,9-15-89 0 0,-18 22-31 0 0,0 0 1 0 0,0-1-1 0 0,-1 0 0 0 0,0 0 0 0 0,-1-1 0 0 0,0 1 0 0 0,-1 0 0 0 0,-1-1 0 0 0,0 0 0 0 0,-1 1 0 0 0,0-1 1 0 0,-1-6 30 0 0,1 17-33 0 0,-1 0 0 0 0,0-1 0 0 0,1 1 1 0 0,-1 0-1 0 0,0-1 0 0 0,0 1 1 0 0,0 0-1 0 0,0 0 0 0 0,-1 0 0 0 0,1 0 1 0 0,-1 0-1 0 0,1 0 0 0 0,-1 0 1 0 0,0 1-1 0 0,1-1 0 0 0,-1 1 0 0 0,0-1 1 0 0,0 1-1 0 0,0-1 0 0 0,0 1 0 0 0,0 0 1 0 0,-1 0-1 0 0,1 0 0 0 0,0 0 1 0 0,0 1-1 0 0,-1-1 0 0 0,1 1 0 0 0,-1-1 1 0 0,1 1-1 0 0,0 0 0 0 0,-1-1 1 0 0,1 2-1 0 0,-1-1 0 0 0,1 0 0 0 0,0 0 1 0 0,-1 1-1 0 0,0-1 33 0 0,-87 31-958 0 0,82-25 944 0 0,-1 0-1 0 0,1 0 1 0 0,0 1-1 0 0,1 0 1 0 0,0 0 0 0 0,0 1-1 0 0,0 0 1 0 0,1 0-1 0 0,0 0 1 0 0,1 1-1 0 0,0 0 1 0 0,0 0 0 0 0,1 0-1 0 0,0 1 1 0 0,0 0-1 0 0,1 0 1 0 0,1-1-1 0 0,0 2 1 0 0,0-1 0 0 0,1 0-1 0 0,0 0 1 0 0,0 0-1 0 0,1 1 1 0 0,1-1-1 0 0,0 0 1 0 0,0 0 0 0 0,1 1-1 0 0,1-1 1 0 0,-1-1-1 0 0,1 1 1 0 0,1 0-1 0 0,0-1 1 0 0,1 2 14 0 0,6 3-52 0 0,2 1 0 0 0,-1-1 0 0 0,2-1 0 0 0,0-1 0 0 0,0 0 0 0 0,1 0 0 0 0,0-2 0 0 0,1 0 0 0 0,1 0 0 0 0,-1-2 0 0 0,1 0 0 0 0,1-1 0 0 0,-1-1 0 0 0,1 0 0 0 0,1-1 0 0 0,-1-1 0 0 0,0-1 0 0 0,1-1 0 0 0,0 0 0 0 0,10-2 52 0 0,17 0-2782 0 0,-16 0-4445 0 0,-16 0-3658 0 0</inkml:trace>
  <inkml:trace contextRef="#ctx0" brushRef="#br0" timeOffset="50714.827">5061 2104 14299 0 0,'0'0'3358'0'0,"0"0"-2174"0"0,0 0-861 0 0,0 0-78 0 0,0 0 174 0 0,0 0 184 0 0,0 0 101 0 0,0 0-37 0 0,0 0-170 0 0,0 0-155 0 0,0 0-123 0 0,0 17-99 0 0,-3 80-98 0 0,21-92-1517 0 0,-4-6-3881 0 0,-10-2-4274 0 0</inkml:trace>
</inkml:ink>
</file>

<file path=ppt/ink/ink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05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381 251 4849 0 0,'0'0'1475'0'0,"0"0"-184"0"0,0 0-41 0 0,0 0 90 0 0,0 0 162 0 0,0 0 36 0 0,0 0-148 0 0,0 0-250 0 0,0 0-323 0 0,0 0-275 0 0,0 0-226 0 0,-1-2-185 0 0,1 2-126 0 0,0 0 1 0 0,0 1-1 0 0,0-1 0 0 0,0 0 0 0 0,1 0 1 0 0,-1 1-1 0 0,0-1 0 0 0,0 0 0 0 0,0 1 0 0 0,0-1 1 0 0,0 0-1 0 0,0 1 0 0 0,0-1 0 0 0,0 0 1 0 0,0 0-1 0 0,0 1 0 0 0,0-1 0 0 0,0 0 1 0 0,0 1-1 0 0,0-1 0 0 0,0 0 0 0 0,-1 1 1 0 0,1-1-1 0 0,0 0 0 0 0,0 0 0 0 0,0 1 0 0 0,0-1 1 0 0,0 0-1 0 0,-1 0 0 0 0,1 1 0 0 0,0-1 1 0 0,0 0-1 0 0,0 0 0 0 0,-1 1 0 0 0,1-1 1 0 0,0 0-1 0 0,-1 0 0 0 0,1 0 0 0 0,0 0 1 0 0,0 1-1 0 0,-1-1 0 0 0,1 0 0 0 0,0 0 0 0 0,-1 0 1 0 0,1 0-1 0 0,0 0 0 0 0,0 0 0 0 0,-1 0 1 0 0,1 0-1 0 0,0 0 0 0 0,-1 0 0 0 0,1 0 1 0 0,0 0-1 0 0,-1 0 0 0 0,1 0 0 0 0,0 0-5 0 0,2 49 779 0 0,-1-28-457 0 0,-4 316 1138 0 0,-2-242-1931 0 0,5-74-4579 0 0,-1-1-5076 0 0,1-20 5338 0 0</inkml:trace>
  <inkml:trace contextRef="#ctx0" brushRef="#br0" timeOffset="282.527">0 192 2737 0 0,'0'0'3604'0'0,"0"0"-2694"0"0,0 0-726 0 0,0 0 201 0 0,0 0 489 0 0,0 0 487 0 0,0 0 209 0 0,0 0 1 0 0,0 0-117 0 0,0 0-161 0 0,0 0-202 0 0,38 13-199 0 0,120 36-174 0 0,-48-36 131 0 0,-82-14-626 0 0,98-1 304 0 0,0-5 0 0 0,74-17-527 0 0,-187 22-885 0 0,60-8 494 0 0,-49 8-4169 0 0,0 1-5485 0 0,-23 1 5156 0 0</inkml:trace>
  <inkml:trace contextRef="#ctx0" brushRef="#br0" timeOffset="516.953">53 896 6233 0 0,'0'0'1262'0'0,"0"0"-358"0"0,0 0 7 0 0,0 0 377 0 0,0 0 382 0 0,0 0 193 0 0,0 0-52 0 0,0 0-279 0 0,0 0-334 0 0,0 0-295 0 0,0 0-198 0 0,33-1-157 0 0,104-4-103 0 0,-21-23 243 0 0,7-12-1326 0 0,1 6-1 0 0,22 2 639 0 0,-98 26-2467 0 0,-3 1-5761 0 0,-27 1-1761 0 0</inkml:trace>
  <inkml:trace contextRef="#ctx0" brushRef="#br0" timeOffset="1152.38">1261 406 5609 0 0,'0'0'1383'0'0,"0"0"-176"0"0,0 0 239 0 0,0 0 389 0 0,0 0 55 0 0,0 0-238 0 0,0 0-282 0 0,0 0-286 0 0,36-12-201 0 0,115-38-150 0 0,-57 1 249 0 0,-80 41-850 0 0,0-2 1 0 0,-1 1-1 0 0,-1-2 1 0 0,0 0-1 0 0,0 0 0 0 0,-1-1 1 0 0,0-1-1 0 0,-1 0 1 0 0,-1 0-1 0 0,0-1 1 0 0,-1 0-1 0 0,0 0 1 0 0,-1-1-1 0 0,0 0 1 0 0,2-11-133 0 0,-9 25 2 0 0,0 0 0 0 0,1 0 0 0 0,-1 0 1 0 0,0 0-1 0 0,0 0 0 0 0,0-1 0 0 0,0 1 1 0 0,0 0-1 0 0,-1 0 0 0 0,1 0 0 0 0,0 0 1 0 0,0 0-1 0 0,-1 0 0 0 0,1 0 0 0 0,0 0 1 0 0,-1 0-1 0 0,1 0 0 0 0,-1 0 0 0 0,0 0 1 0 0,1 0-1 0 0,-1 0 0 0 0,0 0 0 0 0,1 0 1 0 0,-1 1-1 0 0,0-1 0 0 0,0 0 0 0 0,0 0 1 0 0,0 1-1 0 0,0-1 0 0 0,0 1 0 0 0,0-1 1 0 0,0 1-1 0 0,0-1 0 0 0,0 1 0 0 0,0 0 1 0 0,0-1-1 0 0,0 1 0 0 0,0 0 0 0 0,0 0 1 0 0,0 0-1 0 0,0 0 0 0 0,-1 0 0 0 0,1 0 1 0 0,0 0-1 0 0,0 0 0 0 0,0 0 0 0 0,0 0 1 0 0,0 1-1 0 0,0-1 0 0 0,0 0 0 0 0,0 1 1 0 0,0-1-1 0 0,0 1 0 0 0,0-1 0 0 0,0 1 1 0 0,0 0-1 0 0,0-1 0 0 0,0 1 0 0 0,0 0 1 0 0,1 0-1 0 0,-1 0 0 0 0,0-1 0 0 0,1 1 1 0 0,-1 0-1 0 0,0 0 0 0 0,1 0 0 0 0,-1 0 1 0 0,1 0-1 0 0,-1 0 0 0 0,1 1-2 0 0,-12 9-35 0 0,1 1 1 0 0,1 0-1 0 0,0 1 0 0 0,1 0 1 0 0,0 1-1 0 0,1 0 0 0 0,0 0 1 0 0,1 1-1 0 0,1-1 0 0 0,-2 8 35 0 0,-27 89-200 0 0,4 1-1 0 0,5 1 1 0 0,-2 51 200 0 0,-22 101-270 0 0,49-252 113 0 0,-1-1-1 0 0,0 0 0 0 0,-1 0 0 0 0,0 0 0 0 0,-1 0 0 0 0,0-1 0 0 0,-1 1 0 0 0,0-1 0 0 0,-1 0 0 0 0,0 0 0 0 0,0-1 0 0 0,-2 0 0 0 0,1 0 0 0 0,-1-1 0 0 0,0 1 0 0 0,-1-2 0 0 0,0 1 0 0 0,-1-1 1 0 0,1-1-1 0 0,-2 0 0 0 0,1 0 0 0 0,-1-1 0 0 0,0 0 158 0 0,6-4-113 0 0,0 1 1 0 0,0-1 0 0 0,0 0-1 0 0,0-1 1 0 0,0 1-1 0 0,0-1 1 0 0,0 0 0 0 0,-1 0-1 0 0,1-1 1 0 0,0 1-1 0 0,-1-1 1 0 0,1-1 0 0 0,-1 1-1 0 0,1-1 1 0 0,0 1-1 0 0,0-2 1 0 0,-1 1 0 0 0,1 0-1 0 0,0-1 1 0 0,0 0-1 0 0,0 0 1 0 0,1-1 0 0 0,-1 0-1 0 0,0 1 1 0 0,1-1-1 0 0,0-1 1 0 0,-1 1 0 0 0,1-1-1 0 0,1 1 1 0 0,-1-1-1 0 0,0 0 1 0 0,1-1 112 0 0,-2-7 254 0 0,1 0 0 0 0,1 0-1 0 0,0 0 1 0 0,0-1 0 0 0,1 1 0 0 0,1-1-1 0 0,0 0 1 0 0,0 1 0 0 0,2-1 0 0 0,-1 0 0 0 0,2 0-1 0 0,0 1 1 0 0,0-1 0 0 0,1 1 0 0 0,1 0 0 0 0,0 0-1 0 0,0 0 1 0 0,1 0 0 0 0,1 1 0 0 0,0-1-254 0 0,6-12 245 0 0,1 1 0 0 0,2 0 0 0 0,0 0 0 0 0,1 1 1 0 0,1 1-1 0 0,1 1 0 0 0,1 1 0 0 0,0 0 0 0 0,2 1 1 0 0,0 2-1 0 0,1 0 0 0 0,1 1 0 0 0,0 1 0 0 0,7-2-245 0 0,-19 11-97 0 0,1 1-1 0 0,-1 0 1 0 0,1 1-1 0 0,0 1 0 0 0,0-1 1 0 0,0 2-1 0 0,0 0 0 0 0,0 0 1 0 0,0 1-1 0 0,5 1 98 0 0,9 8-2795 0 0,-17-1-1083 0 0,-3-2-1330 0 0,2 1-4214 0 0</inkml:trace>
  <inkml:trace contextRef="#ctx0" brushRef="#br0" timeOffset="2148.622">2009 914 4385 0 0,'0'0'1295'0'0,"0"0"-24"0"0,0 0 61 0 0,0 0 76 0 0,0 0-34 0 0,0 0-122 0 0,0 0-91 0 0,0 0-73 0 0,0 0-59 0 0,0 0-128 0 0,0 0-163 0 0,0 0-147 0 0,19-32-117 0 0,65-100-90 0 0,17 2 767 0 0,-21 45-201 0 0,-79 85-946 0 0,-1 0-46 0 0,0 0-74 0 0,0 5-275 0 0,-10 94 459 0 0,4 50 19 0 0,7-148-75 0 0,1 1 0 0 0,-1-1 0 0 0,0 1 1 0 0,1-1-1 0 0,0 1 0 0 0,-1-1 0 0 0,1 0 0 0 0,0 0 1 0 0,0 0-1 0 0,-1 0 0 0 0,1 0 0 0 0,0 0 0 0 0,0 0 1 0 0,0-1-1 0 0,0 1 0 0 0,0-1 0 0 0,0 1 0 0 0,0-1 1 0 0,1 0-1 0 0,-1 0 0 0 0,0 0 0 0 0,0 0 0 0 0,0 0 1 0 0,0 0-1 0 0,0-1 0 0 0,0 1 0 0 0,0-1 1 0 0,0 1-1 0 0,0-1 0 0 0,0 0 0 0 0,0 0 0 0 0,0 0 1 0 0,0 0-1 0 0,-1 0 0 0 0,1 0 0 0 0,0 0 0 0 0,-1-1 1 0 0,1 1-1 0 0,0-1-12 0 0,191-137 412 0 0,-89 58-409 0 0,18 0-232 0 0,-118 125-241 0 0,-22 19 669 0 0,13-53-248 0 0,2 0 0 0 0,-1 1-1 0 0,1-1 1 0 0,1 1 0 0 0,0-1 0 0 0,0 1 0 0 0,1 0 0 0 0,0 0 0 0 0,1 0-1 0 0,1-1 1 0 0,0 10 49 0 0,21 0-4665 0 0,-1-18-5682 0 0,-16-2 5115 0 0</inkml:trace>
  <inkml:trace contextRef="#ctx0" brushRef="#br0" timeOffset="2438.729">3010 553 1536 0 0,'0'0'1693'0'0,"0"0"-832"0"0,0 0-71 0 0,0 0 342 0 0,0 0 251 0 0,0 0 61 0 0,0 0-107 0 0,0 0-215 0 0,0 0-161 0 0,0 0-144 0 0,-13 33-137 0 0,-40 100-134 0 0,43-75 133 0 0,13-54-555 0 0,2 1 44 0 0,1 0 0 0 0,-1 0 0 0 0,1-1 0 0 0,-1 0 0 0 0,1 0 0 0 0,1 0 0 0 0,-1-1 0 0 0,0 0 0 0 0,1 0 0 0 0,0-1 0 0 0,-1 0 0 0 0,1 0 1 0 0,0 0-1 0 0,0-1 0 0 0,0 0 0 0 0,0 0 0 0 0,0-1 0 0 0,1 0 0 0 0,-1 0 0 0 0,0-1 0 0 0,0 0 0 0 0,0 0 0 0 0,0 0 0 0 0,0-1 0 0 0,0 0 1 0 0,-1-1-1 0 0,1 1 0 0 0,-1-1 0 0 0,1-1 0 0 0,-1 1 0 0 0,0-1 0 0 0,0 0 0 0 0,1-2-168 0 0,4-2 85 0 0,-1 0 0 0 0,0-1 0 0 0,0-1 0 0 0,0 0-1 0 0,-2 0 1 0 0,1-1 0 0 0,-1 0 0 0 0,-1-1 0 0 0,0 1 0 0 0,0-1 0 0 0,-1-1-1 0 0,-1 1 1 0 0,0-1 0 0 0,-1 0 0 0 0,0 0 0 0 0,-1 0 0 0 0,-1-1 0 0 0,0 1 0 0 0,0-1-1 0 0,-2 0 1 0 0,1 1 0 0 0,-2-4-85 0 0,1 14-91 0 0,-1 1 0 0 0,1 0 0 0 0,-1 0 0 0 0,1 0 0 0 0,-1-1 0 0 0,0 1 0 0 0,0 0 0 0 0,0 0-1 0 0,0 0 1 0 0,0 0 0 0 0,-1 0 0 0 0,1 1 0 0 0,0-1 0 0 0,-1 0 0 0 0,1 0 0 0 0,-1 1 0 0 0,0-1 0 0 0,0 1 0 0 0,1 0 0 0 0,-1-1-1 0 0,0 1 1 0 0,0 0 0 0 0,0 0 0 0 0,0 0 0 0 0,-1 1 0 0 0,1-1 0 0 0,0 0 0 0 0,0 1 0 0 0,-2-1 91 0 0,-40 10-7252 0 0,30-1 1737 0 0,4-1-1595 0 0</inkml:trace>
  <inkml:trace contextRef="#ctx0" brushRef="#br0" timeOffset="3090.026">3282 826 4361 0 0,'0'0'2945'0'0,"0"0"-786"0"0,0 0-400 0 0,0 0-180 0 0,0 0-278 0 0,0 0-227 0 0,0 0-190 0 0,0 0-122 0 0,0 0-48 0 0,0 0-57 0 0,0 0-89 0 0,0 0-70 0 0,0 0-77 0 0,24-28-64 0 0,74-85-41 0 0,-5 26 448 0 0,-54 61-797 0 0,-39 26-146 0 0,-9 40-260 0 0,-1-21 464 0 0,-24 79-139 0 0,36-97 130 0 0,0 1 0 0 0,0-1 1 0 0,0 0-1 0 0,0-1 0 0 0,0 1 0 0 0,0 0 0 0 0,1-1 0 0 0,-1 1 1 0 0,0-1-1 0 0,0 1 0 0 0,1-1 0 0 0,-1 0 0 0 0,0 0 0 0 0,0 0 0 0 0,1 0 1 0 0,-1-1-1 0 0,0 1 0 0 0,0-1 0 0 0,0 1 0 0 0,1-1 0 0 0,-1 0 1 0 0,0 0-1 0 0,0 0 0 0 0,0 0 0 0 0,1-1-16 0 0,236-151 295 0 0,-209 145-418 0 0,-30 31-88 0 0,-19 39 462 0 0,13-43-262 0 0,5-16-46 0 0,-1 1 0 0 0,0 0-1 0 0,1 0 1 0 0,0 1 0 0 0,0-1-1 0 0,0 0 1 0 0,1 0 0 0 0,-1 0-1 0 0,1 1 1 0 0,0-1 0 0 0,0 0-1 0 0,1 0 1 0 0,-1 1 0 0 0,1-1-1 0 0,1 3 58 0 0,14 3-3520 0 0,-1-9-4918 0 0,-11-1 272 0 0</inkml:trace>
  <inkml:trace contextRef="#ctx0" brushRef="#br0" timeOffset="3337.064">3956 697 3793 0 0,'0'0'1639'0'0,"0"0"103"0"0,0 0 454 0 0,0 0 166 0 0,0 0-178 0 0,0 0-283 0 0,0 0-317 0 0,0 0-229 0 0,0 0-192 0 0,27-3-183 0 0,84-8-194 0 0,-105 10-700 0 0,0 1 1 0 0,0-1-1 0 0,0 0 1 0 0,0 0 0 0 0,-1-1-1 0 0,1 0 1 0 0,0 0-1 0 0,-1 0 1 0 0,1-1 0 0 0,-1 0-1 0 0,0 0 1 0 0,0 0-1 0 0,0 0 1 0 0,1-1-87 0 0,8-7 207 0 0,-10 8-153 0 0,9-5 40 0 0,-1 0 0 0 0,1-1 0 0 0,-2 0 0 0 0,0-1 0 0 0,0 0 0 0 0,0 0 0 0 0,-2-1 0 0 0,1-1 0 0 0,-1 0 0 0 0,-1 0 0 0 0,1-3-94 0 0,-8 13-10 0 0,0 1 1 0 0,0-1 0 0 0,0 1-1 0 0,0-1 1 0 0,-1 0-1 0 0,1 1 1 0 0,0-1-1 0 0,-1 0 1 0 0,0 0-1 0 0,1 1 1 0 0,-1-1 0 0 0,0 0-1 0 0,0 0 1 0 0,0 0-1 0 0,0 0 1 0 0,0 1-1 0 0,0-1 1 0 0,-1 0-1 0 0,1 0 1 0 0,-1 0 0 0 0,1 1-1 0 0,-1-1 1 0 0,1 0-1 0 0,-1 1 1 0 0,0-1-1 0 0,0 0 1 0 0,0 1-1 0 0,0-1 1 0 0,0 1 0 0 0,0-1-1 0 0,-1 1 1 0 0,1 0-1 0 0,0 0 1 0 0,-1-1-1 0 0,1 1 1 0 0,-1 0-1 0 0,1 0 1 0 0,-1 0 0 0 0,1 1-1 0 0,-1-1 1 0 0,0 0-1 0 0,1 0 1 0 0,-1 1-1 0 0,0-1 10 0 0,-4 0-108 0 0,1 0 0 0 0,-1 0 0 0 0,0 0 0 0 0,0 1-1 0 0,0 0 1 0 0,1 0 0 0 0,-1 0 0 0 0,0 1 0 0 0,0 0 0 0 0,0 0-1 0 0,1 0 1 0 0,-1 1 0 0 0,-4 2 108 0 0,-3 2-207 0 0,0 0 1 0 0,1 0-1 0 0,0 2 0 0 0,0 0 0 0 0,1 0 1 0 0,0 1-1 0 0,0 0 0 0 0,1 1 0 0 0,0 0 0 0 0,1 0 1 0 0,0 1-1 0 0,1 1 0 0 0,0-1 0 0 0,1 1 1 0 0,0 1-1 0 0,1-1 0 0 0,0 1 0 0 0,1 0 1 0 0,0 1-1 0 0,1-1 0 0 0,1 1 0 0 0,0 0 0 0 0,1-1 1 0 0,0 5 206 0 0,2-15-149 0 0,0 1 0 0 0,1-1 0 0 0,-1 1 1 0 0,1-1-1 0 0,0 1 0 0 0,0-1 0 0 0,0 0 0 0 0,0 0 1 0 0,1 1-1 0 0,-1-1 0 0 0,1 0 0 0 0,0 0 0 0 0,0 0 1 0 0,0-1-1 0 0,0 1 0 0 0,0 0 0 0 0,1-1 0 0 0,-1 1 1 0 0,1-1-1 0 0,-1 0 0 0 0,1 0 0 0 0,0 0 0 0 0,0 0 1 0 0,0 0-1 0 0,0-1 0 0 0,0 0 0 0 0,1 1 1 0 0,-1-1-1 0 0,0 0 0 0 0,1 0 0 0 0,0-1 149 0 0,110 12-3917 0 0,-111-12 3814 0 0,91-15-6314 0 0,-74 7 4059 0 0</inkml:trace>
  <inkml:trace contextRef="#ctx0" brushRef="#br0" timeOffset="3666.779">4378 745 0 0 0,'0'0'1822'0'0,"0"0"9"0"0,0 0 61 0 0,0 0-74 0 0,0 0-158 0 0,0 0-94 0 0,0 0 56 0 0,0 0 149 0 0,0 0 57 0 0,0 0-109 0 0,0 0-268 0 0,0 0-277 0 0,0 0-225 0 0,0 0-213 0 0,0 0-181 0 0,0 0-151 0 0,22-15-104 0 0,67-47-98 0 0,-4-23 156 0 0,-8 11-324 0 0,-73 82-1699 0 0,-24 142 1331 0 0,20-147 343 0 0,-1-1 0 0 0,0 1 1 0 0,1 0-1 0 0,0-1 0 0 0,0 1 1 0 0,-1 0-1 0 0,1 0 0 0 0,1-1 1 0 0,-1 1-1 0 0,0 0 0 0 0,1-1 1 0 0,-1 1-1 0 0,1 0 0 0 0,0-1 1 0 0,0 1-1 0 0,0-1 0 0 0,0 1 1 0 0,1-1-1 0 0,-1 0 0 0 0,0 0 1 0 0,1 1-1 0 0,0-1 0 0 0,-1 0 1 0 0,1 0-1 0 0,0 0 0 0 0,0 0 1 0 0,0-1-1 0 0,0 1 0 0 0,1-1 1 0 0,-1 1-1 0 0,0-1 0 0 0,1 0 1 0 0,-1 0-1 0 0,1 0 0 0 0,-1 0 1 0 0,1 0-1 0 0,0 0 0 0 0,-1-1 1 0 0,1 1-1 0 0,0-1 0 0 0,-1 0-9 0 0,9-3-67 0 0,0 0 0 0 0,0-1-1 0 0,0 0 1 0 0,-1-1 0 0 0,0 0 0 0 0,0 0-1 0 0,0-1 1 0 0,0-1 0 0 0,-1 0-1 0 0,0 0 1 0 0,-1 0 0 0 0,0-1-1 0 0,0-1 1 0 0,0 1 0 0 0,-1-1-1 0 0,-1-1 1 0 0,1 1 0 0 0,-1-1-1 0 0,-1 0 1 0 0,4-10 67 0 0,22-26-2975 0 0,7-8-5162 0 0,-24 38-152 0 0</inkml:trace>
  <inkml:trace contextRef="#ctx0" brushRef="#br0" timeOffset="3906.447">5291 1 7922 0 0,'0'0'3610'0'0,"0"0"-1895"0"0,0 0-520 0 0,0 0-51 0 0,0 0-164 0 0,0 0-168 0 0,-18 31-115 0 0,-55 99-88 0 0,37-41 559 0 0,30-59-971 0 0,2 0-1 0 0,1 1 1 0 0,1-1-1 0 0,1 1 1 0 0,2-1-1 0 0,3 27-196 0 0,20 12-637 0 0,-10-41-2067 0 0,-5-11-1262 0 0,-8-10-3961 0 0,-1-6 2130 0 0</inkml:trace>
  <inkml:trace contextRef="#ctx0" brushRef="#br0" timeOffset="4153.562">4978 299 12819 0 0,'0'0'1544'0'0,"0"0"-304"0"0,0 0-127 0 0,0 0-305 0 0,0 0-272 0 0,0 0-152 0 0,212-48-104 0 0,-181 48-104 0 0,0 0-8 0 0,0 0-48 0 0,1 0-72 0 0,1 0-152 0 0,-2 0-424 0 0,-3 0-1264 0 0,-2 0-3025 0 0,-12 0-7130 0 0</inkml:trace>
  <inkml:trace contextRef="#ctx0" brushRef="#br0" timeOffset="5351.532">3194 443 0 0 0,'-6'6'0'0'0,"0"1"9624"0"0,-2-2-4057 0 0,-4-1-2888 0 0,-6 0-3385 0 0,-10 3 751 0 0,15-1-141 0 0,0 1 0 0 0,1-1 0 0 0,0 2-1 0 0,1 0 1 0 0,0 0 0 0 0,0 1 0 0 0,1 0 0 0 0,0 1-1 0 0,-3 4 97 0 0,6 3-1600 0 0,6-5-5483 0 0,1-8-577 0 0</inkml:trace>
</inkml:ink>
</file>

<file path=ppt/ink/ink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2.3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212 648 3161 0 0,'0'0'1709'0'0,"0"0"-302"0"0,0 0-61 0 0,0 0 145 0 0,0 0 137 0 0,0 0-94 0 0,0 0-262 0 0,0 0-306 0 0,0 0-243 0 0,0 0-142 0 0,0 0-70 0 0,-16 11-63 0 0,-51 34-64 0 0,-6 25 514 0 0,68-65-863 0 0,-1 1 1 0 0,1 1 0 0 0,0-1 0 0 0,1 1 0 0 0,-1 0-1 0 0,1 0 1 0 0,1 0 0 0 0,-1 1 0 0 0,1-1 0 0 0,1 1-1 0 0,-1 0 1 0 0,1 0 0 0 0,1 0 0 0 0,-1 0-1 0 0,1 0 1 0 0,1 0 0 0 0,-1 0 0 0 0,1 0 0 0 0,1 3-36 0 0,1-8 25 0 0,0 0 0 0 0,0 0 0 0 0,0 0 0 0 0,0-1 0 0 0,0 1 0 0 0,1-1 1 0 0,-1 1-1 0 0,1-1 0 0 0,0 0 0 0 0,-1 0 0 0 0,1 0 0 0 0,0-1 0 0 0,0 1 0 0 0,0-1 1 0 0,1 1-1 0 0,-1-1 0 0 0,0 0 0 0 0,0 0 0 0 0,1-1 0 0 0,-1 1 0 0 0,1-1 0 0 0,-1 1 0 0 0,0-1 1 0 0,1 0-1 0 0,-1 0 0 0 0,1-1 0 0 0,-1 1 0 0 0,0-1 0 0 0,1 0 0 0 0,-1 0 0 0 0,0 0 1 0 0,0 0-1 0 0,1 0 0 0 0,-1-1 0 0 0,0 1 0 0 0,0-1 0 0 0,2-1-25 0 0,8-7 38 0 0,0 0 0 0 0,0 0 1 0 0,-1-1-1 0 0,0-1 0 0 0,-1 0 0 0 0,-1 0 0 0 0,0-1 0 0 0,0-1 0 0 0,-1 1 0 0 0,-1-2 1 0 0,0 1-1 0 0,-1-1 0 0 0,-1 0 0 0 0,0 0 0 0 0,-1-1 0 0 0,-1 0 0 0 0,0 0 0 0 0,-2 0 0 0 0,1 0 1 0 0,-2-1-1 0 0,0 1 0 0 0,-1 0 0 0 0,-1-1 0 0 0,-2-14-38 0 0,2 26-108 0 0,0 0 0 0 0,0 0 0 0 0,-1 1 0 0 0,0-1 0 0 0,0 0-1 0 0,0 1 1 0 0,0-1 0 0 0,-1 1 0 0 0,0 0 0 0 0,0 0 0 0 0,0 0 0 0 0,0 0 0 0 0,0 1 0 0 0,-1-1-1 0 0,0 1 1 0 0,0 0 0 0 0,0 0 0 0 0,0 0 0 0 0,0 0 0 0 0,-1 1 0 0 0,1-1 0 0 0,-1 1-1 0 0,1 1 1 0 0,-1-1 0 0 0,0 0 0 0 0,0 1 0 0 0,0 0 0 0 0,0 0 0 0 0,0 1 0 0 0,-3-1 108 0 0,8 2 1 0 0,1-1 1 0 0,-1 0 0 0 0,0 0-1 0 0,0 1 1 0 0,1-1 0 0 0,-1 0-1 0 0,0 0 1 0 0,0 1 0 0 0,0-1 0 0 0,0 0-1 0 0,1 1 1 0 0,-1-1 0 0 0,0 0-1 0 0,0 1 1 0 0,0-1 0 0 0,0 1-1 0 0,0-1 1 0 0,0 0 0 0 0,0 1-1 0 0,0-1 1 0 0,0 0 0 0 0,0 1-1 0 0,0-1 1 0 0,0 0 0 0 0,0 1-1 0 0,0-1 1 0 0,0 1 0 0 0,0-1-1 0 0,0 0 1 0 0,-1 1 0 0 0,1-1-1 0 0,0 0 1 0 0,0 0 0 0 0,0 1-1 0 0,-1-1 1 0 0,1 0 0 0 0,0 1 0 0 0,0-1-1 0 0,0 0 1 0 0,-1 0 0 0 0,1 1-1 0 0,0-1 1 0 0,-1 0 0 0 0,1 0-1 0 0,0 0 1 0 0,-1 1 0 0 0,1-1-1 0 0,0 0 1 0 0,-1 0 0 0 0,1 0-2 0 0,7-1 184 0 0,1-1 1 0 0,-1 0 0 0 0,0-1-1 0 0,0 1 1 0 0,0-1 0 0 0,0-1-1 0 0,-1 1 1 0 0,1-1 0 0 0,-1 0 0 0 0,0-1-1 0 0,0 1 1 0 0,-1-1 0 0 0,5-5-185 0 0,3-1 203 0 0,29-24 93 0 0,-2-2 0 0 0,-2-2 0 0 0,-2-1 1 0 0,-1-2-1 0 0,-2-1 0 0 0,-2-2 0 0 0,6-15-296 0 0,6-36 573 0 0,-53 127-689 0 0,2 0 1 0 0,1 0-1 0 0,1 0 0 0 0,2 1 0 0 0,0 23 116 0 0,-3 111-784 0 0,7 0-1 0 0,18 127 785 0 0,-6-96-799 0 0,-12 142 799 0 0,-2-300 18 0 0,-1 1-1 0 0,-3-1 1 0 0,-1 0 0 0 0,-2-1 0 0 0,-1 0 0 0 0,-3 0-1 0 0,0-1 1 0 0,-3-1 0 0 0,-17 32-18 0 0,32-66 60 0 0,0 0 0 0 0,0 0 0 0 0,0-1 0 0 0,0 1-1 0 0,-1 0 1 0 0,1 0 0 0 0,0-1 0 0 0,-1 1 0 0 0,1-1 0 0 0,-1 1 0 0 0,0-1 0 0 0,1 0 0 0 0,-1 1 0 0 0,0-1 0 0 0,0 0-1 0 0,0 0 1 0 0,0 0 0 0 0,0-1 0 0 0,0 1 0 0 0,0 0 0 0 0,0-1 0 0 0,0 1 0 0 0,0-1 0 0 0,0 0 0 0 0,0 0 0 0 0,0 0-60 0 0,-1-2 77 0 0,1 0 1 0 0,-1-1-1 0 0,1 1 0 0 0,0-1 1 0 0,0 0-1 0 0,1 0 1 0 0,-1 0-1 0 0,0 0 1 0 0,1 0-1 0 0,0 0 1 0 0,0 0-1 0 0,0 0 1 0 0,0 0-1 0 0,0-1 1 0 0,1 1-1 0 0,-1 0 1 0 0,1-1-1 0 0,0 1 1 0 0,0 0-1 0 0,0-1 1 0 0,1-1-78 0 0,0-50 177 0 0,3 0 0 0 0,3 0 0 0 0,2 1 0 0 0,2 0 0 0 0,3 1 0 0 0,9-23-177 0 0,-6 16 3 0 0,-13 47-155 0 0,69-229-541 0 0,-7 90-7429 0 0,-54 130 1682 0 0,-2 6-2290 0 0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8:06.2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164 286 16163 0 0,'0'0'602'0'0,"0"0"-151"0"0,0 0-138 0 0,0 0 4 0 0,0 0 45 0 0,0 0-22 0 0,0 0-88 0 0,0 0-109 0 0,0 0-78 0 0,0 0-21 0 0,0 0 33 0 0,3 27 27 0 0,23 160 67 0 0,52 246-15 0 0,-78-432-155 0 0,2 11 5 0 0,0 0 1 0 0,1-1 0 0 0,1 1-1 0 0,0-1 1 0 0,0 0-1 0 0,1 0 1 0 0,0 0 0 0 0,1-1-1 0 0,0 0 1 0 0,1 0 0 0 0,0-1-1 0 0,3 4-6 0 0,-8-12 39 0 0,0 0 1 0 0,0 1-1 0 0,0-1 0 0 0,0 0 0 0 0,0 0 0 0 0,0 0 0 0 0,0-1 1 0 0,0 1-1 0 0,0 0 0 0 0,0-1 0 0 0,0 1 0 0 0,0-1 0 0 0,1 0 0 0 0,-1 0 1 0 0,0 0-1 0 0,0 0 0 0 0,0 0 0 0 0,1 0 0 0 0,-1-1 0 0 0,0 1 1 0 0,0-1-1 0 0,0 1 0 0 0,0-1 0 0 0,0 0 0 0 0,0 0 0 0 0,0 0 1 0 0,0 0-1 0 0,0 0 0 0 0,0 0 0 0 0,0-1 0 0 0,-1 1 0 0 0,1 0 1 0 0,-1-1-1 0 0,1 0 0 0 0,-1 1 0 0 0,1-2-39 0 0,48-68 1024 0 0,-45 62-1016 0 0,175-341 594 0 0,-166 324-724 0 0,-13 25-71 0 0,-1 1-162 0 0,25 103-1624 0 0,-24-96 1972 0 0,0-1 0 0 0,0 1 0 0 0,1 0 1 0 0,0-1-1 0 0,1 0 0 0 0,-1 1 0 0 0,1-1 0 0 0,0 0 1 0 0,1 0-1 0 0,0-1 0 0 0,0 1 0 0 0,0-1 0 0 0,0 1 0 0 0,1-1 1 0 0,0-1-1 0 0,0 1 0 0 0,0-1 0 0 0,0 0 0 0 0,1 0 1 0 0,0 0-1 0 0,0-1 0 0 0,0 0 0 0 0,0 0 0 0 0,0 0 0 0 0,1-1 1 0 0,1 0 6 0 0,-3-1 56 0 0,0 0 0 0 0,1-1 1 0 0,-1 0-1 0 0,1 0 0 0 0,-1-1 1 0 0,0 1-1 0 0,1-1 0 0 0,-1 0 1 0 0,0-1-1 0 0,0 1 1 0 0,0-1-1 0 0,0 0 0 0 0,0 0 1 0 0,0-1-1 0 0,0 1 0 0 0,0-1 1 0 0,-1 0-1 0 0,0-1 0 0 0,2 0-56 0 0,19-17 366 0 0,0-2 0 0 0,-1 0-1 0 0,-1-2 1 0 0,-1 0 0 0 0,-2-1-1 0 0,0-2 1 0 0,-2 0 0 0 0,-1-1-1 0 0,-1 0 1 0 0,-2-1-1 0 0,-1-1 1 0 0,6-22-366 0 0,-10 22 153 0 0,-2 1-1 0 0,0-1 1 0 0,-2 0-1 0 0,-2-1 1 0 0,-1 1 0 0 0,-1-1-1 0 0,-2-7-152 0 0,1 35-43 0 0,0 1 0 0 0,1-1 0 0 0,-2 1 0 0 0,1-1 0 0 0,0 1 0 0 0,-1-1 0 0 0,1 1 0 0 0,-1-1-1 0 0,0 1 1 0 0,0-1 0 0 0,0 1 0 0 0,-1 0 0 0 0,1 0 0 0 0,-1 0 0 0 0,0 0 0 0 0,0 0 0 0 0,0 0 0 0 0,0 0 0 0 0,0 1-1 0 0,-1-1 1 0 0,1 1 0 0 0,-1-1 0 0 0,0 1 0 0 0,0 0 0 0 0,1 0 0 0 0,-1 0 0 0 0,-1 0 0 0 0,1 1 0 0 0,0-1 43 0 0,0 3-528 0 0,1 0 1 0 0,-1 0-1 0 0,1 0 1 0 0,-1 0-1 0 0,1 0 1 0 0,0 0-1 0 0,0 1 1 0 0,0-1-1 0 0,-1 1 1 0 0,1 0-1 0 0,1 0 1 0 0,-1-1 0 0 0,0 1-1 0 0,0 0 1 0 0,1 1-1 0 0,-1-1 1 0 0,1 0-1 0 0,0 0 1 0 0,-1 1-1 0 0,1-1 1 0 0,0 0-1 0 0,0 1 1 0 0,0 0 527 0 0,-5 13-11211 0 0</inkml:trace>
  <inkml:trace contextRef="#ctx0" brushRef="#br0" timeOffset="3881.409">1348 938 720 0 0,'0'0'618'0'0,"0"0"-5"0"0,0 0 122 0 0,0 0 184 0 0,0 0 68 0 0,0 0-54 0 0,0 0 3 0 0,0 0 22 0 0,0 0 19 0 0,0 0 37 0 0,0 0-36 0 0,33-15-85 0 0,105-50-99 0 0,-67 16 503 0 0,-63 40-1149 0 0,-2 1 0 0 0,1-1 0 0 0,-1 0 0 0 0,-1 0 0 0 0,1 0 0 0 0,-2-1 0 0 0,1 0 0 0 0,-1 0 0 0 0,-1 0 1 0 0,0-1-1 0 0,0 1 0 0 0,-1-1 0 0 0,0 0 0 0 0,-1 1 0 0 0,0-1 0 0 0,-1 0 0 0 0,0 0 0 0 0,-1 0 0 0 0,0 1 0 0 0,-3-11-148 0 0,2 17-35 0 0,-1-1 0 0 0,0 0 0 0 0,0 1 0 0 0,0 0-1 0 0,0 0 1 0 0,-1 0 0 0 0,0 0 0 0 0,0 1 0 0 0,0-1 0 0 0,0 1 0 0 0,0 0 0 0 0,-1 0 0 0 0,1 0 0 0 0,-1 1 0 0 0,0 0 0 0 0,0-1 0 0 0,0 2-1 0 0,0-1 1 0 0,0 1 0 0 0,0-1 0 0 0,0 2 0 0 0,-1-1 0 0 0,1 0 0 0 0,0 1 0 0 0,0 0 0 0 0,-1 0 0 0 0,1 1 0 0 0,0-1 0 0 0,-1 1 0 0 0,1 0 0 0 0,0 1-1 0 0,0-1 1 0 0,0 1 0 0 0,0 0 0 0 0,0 0 0 0 0,1 1 0 0 0,-1 0 0 0 0,0-1 0 0 0,1 1 0 0 0,-4 4 35 0 0,-1 0 6 0 0,-1 1 0 0 0,1 1-1 0 0,1-1 1 0 0,0 2 0 0 0,0-1 0 0 0,1 1 0 0 0,0 0 0 0 0,0 1 0 0 0,1-1-1 0 0,1 1 1 0 0,0 1 0 0 0,0-1 0 0 0,1 1 0 0 0,1-1 0 0 0,-1 1 0 0 0,2 0-1 0 0,0 0 1 0 0,1 1 0 0 0,0-1 0 0 0,0 0 0 0 0,1 0 0 0 0,1 1 0 0 0,2 10-6 0 0,-1-18 45 0 0,0 1 0 0 0,0 0 0 0 0,1 0-1 0 0,0-1 1 0 0,0 0 0 0 0,0 0 0 0 0,1 0 0 0 0,0 0 0 0 0,0 0 0 0 0,0 0 0 0 0,0-1 0 0 0,1 0 0 0 0,0 0 0 0 0,-1 0 0 0 0,2-1 0 0 0,-1 0 0 0 0,0 1 0 0 0,1-2 0 0 0,-1 1 0 0 0,1-1 0 0 0,0 0 0 0 0,0 0 0 0 0,0 0 0 0 0,5 0-45 0 0,4 1 67 0 0,0 0 0 0 0,0-1-1 0 0,0-1 1 0 0,1-1 0 0 0,-1 0 0 0 0,0-1-1 0 0,0 0 1 0 0,1-1 0 0 0,8-3-67 0 0,-5-1-153 0 0,-1-1-1 0 0,1 0 1 0 0,-1-1 0 0 0,0-1-1 0 0,-1-1 1 0 0,0-1 0 0 0,-1 0-1 0 0,15-13 154 0 0,19-20-3403 0 0,-3-1-3662 0 0,-34 33 2015 0 0</inkml:trace>
  <inkml:trace contextRef="#ctx0" brushRef="#br0" timeOffset="4319.691">2009 496 2633 0 0,'0'0'1720'0'0,"0"0"-732"0"0,0 0-134 0 0,0 0 181 0 0,0 0 213 0 0,0 0 37 0 0,0 0-122 0 0,0 0-209 0 0,0 0-249 0 0,0 0-234 0 0,0 0-165 0 0,-22 33-114 0 0,-63 101-94 0 0,61-72-35 0 0,26-52-56 0 0,-1-4 44 0 0,1-1 0 0 0,0 1 0 0 0,0 0 0 0 0,0-1 1 0 0,1 0-1 0 0,0 1 0 0 0,0-1 0 0 0,0 0 1 0 0,1 0-1 0 0,0-1 0 0 0,0 1 0 0 0,0-1 0 0 0,0 0 1 0 0,0 0-1 0 0,1 0 0 0 0,0-1 0 0 0,0 1 1 0 0,0-1-1 0 0,0-1 0 0 0,1 1 0 0 0,-1 0 0 0 0,1-1 1 0 0,-1 0-1 0 0,1-1 0 0 0,0 1 0 0 0,0-1 0 0 0,-1 0 1 0 0,1-1-1 0 0,0 1 0 0 0,0-1 0 0 0,0 0 1 0 0,0-1-1 0 0,0 1 0 0 0,0-1 0 0 0,0 0 0 0 0,0-1 1 0 0,-1 0-1 0 0,1 1 0 0 0,0-2 0 0 0,-1 1 1 0 0,0-1-1 0 0,2 0-51 0 0,19-15 238 0 0,0 0 0 0 0,-2-1 0 0 0,0-2 0 0 0,-1-1 0 0 0,-1 0 0 0 0,-1-2 1 0 0,-1 0-1 0 0,-1-1 0 0 0,-1-1 0 0 0,-2-1 0 0 0,0-1 0 0 0,-2 0 0 0 0,-1 0 0 0 0,-2-2 1 0 0,0 1-1 0 0,-2-2 0 0 0,-2 1 0 0 0,0-1-238 0 0,-2 8 45 0 0,-1 0 0 0 0,0-1 1 0 0,-2 1-1 0 0,-1 0 0 0 0,-1-1 0 0 0,-2-17-45 0 0,1 33-13 0 0,0 0 0 0 0,0 1 0 0 0,0-1 0 0 0,-1 1 0 0 0,0 0-1 0 0,-1-1 1 0 0,0 1 0 0 0,0 0 0 0 0,0 0 0 0 0,-1 1 0 0 0,0-1 0 0 0,0 1 0 0 0,-1 0 0 0 0,0 0-1 0 0,0 0 1 0 0,0 1 0 0 0,0-1 0 0 0,-1 1 0 0 0,0 0 0 0 0,0 1 0 0 0,-1 0 0 0 0,-1-1 13 0 0,1 2-41 0 0,1 0 1 0 0,-1 1 0 0 0,0 0 0 0 0,0 0-1 0 0,1 1 1 0 0,-1 0 0 0 0,-1 0-1 0 0,1 0 1 0 0,0 1 0 0 0,0 0 0 0 0,0 1-1 0 0,0-1 1 0 0,0 1 0 0 0,0 1 0 0 0,0-1-1 0 0,0 1 1 0 0,1 1 0 0 0,-1-1 0 0 0,1 1-1 0 0,-1 0 1 0 0,1 0 0 0 0,0 1-1 0 0,0 0 1 0 0,0 0 0 0 0,1 0 0 0 0,-1 1-1 0 0,1 0 1 0 0,-3 4 40 0 0,-2 1-43 0 0,1 0 0 0 0,0 1 0 0 0,0 0 0 0 0,1 1 1 0 0,1 0-1 0 0,0 0 0 0 0,1 0 0 0 0,0 1 0 0 0,1 0 0 0 0,0 0 0 0 0,1 0 0 0 0,1 1 0 0 0,0 0 0 0 0,0 3 43 0 0,1 0-15 0 0,1 1-1 0 0,1 0 0 0 0,0 0 1 0 0,2-1-1 0 0,0 1 0 0 0,1 0 1 0 0,0-1-1 0 0,1 0 0 0 0,2 0 1 0 0,-1 0-1 0 0,2 0 0 0 0,0-1 1 0 0,1 0-1 0 0,1-1 0 0 0,0 0 1 0 0,1 0-1 0 0,1-1 0 0 0,0 0 1 0 0,1-1-1 0 0,9 8 16 0 0,-2-3-243 0 0,1-2 1 0 0,0 0 0 0 0,1-2-1 0 0,1 0 1 0 0,0-1-1 0 0,1-1 1 0 0,1-1-1 0 0,0-2 243 0 0,50 12-4351 0 0,1-13-4579 0 0,-57-8 6051 0 0</inkml:trace>
  <inkml:trace contextRef="#ctx0" brushRef="#br0" timeOffset="4765.032">2559 776 5017 0 0,'0'0'2085'0'0,"0"0"-218"0"0,0 0-106 0 0,0 0-118 0 0,0 0-241 0 0,0 0-259 0 0,0 0-215 0 0,0 0-132 0 0,0 0-66 0 0,0 0-49 0 0,0 0-46 0 0,0 0-74 0 0,0 0-98 0 0,11-28-80 0 0,34-89-75 0 0,35-29 472 0 0,-18 42-744 0 0,-47 87-264 0 0,-14 17 1 0 0,-1 0-163 0 0,0 9-599 0 0,-30 203-470 0 0,29-207 1440 0 0,0 1-1 0 0,1 0 1 0 0,-1-1-1 0 0,1 1 0 0 0,0 0 1 0 0,1-1-1 0 0,-1 1 0 0 0,1 0 1 0 0,0-1-1 0 0,0 1 1 0 0,1-1-1 0 0,0 1 0 0 0,0-1 1 0 0,0 0-1 0 0,0 1 0 0 0,1-1 1 0 0,0 0-1 0 0,0-1 1 0 0,1 1-1 0 0,-1-1 0 0 0,1 1 1 0 0,0-1-1 0 0,0 0 0 0 0,0 0 1 0 0,4 2 19 0 0,-3-3 114 0 0,-1-1 0 0 0,1 0 0 0 0,0 0 0 0 0,0-1 0 0 0,-1 1 0 0 0,1-1-1 0 0,0 0 1 0 0,0 0 0 0 0,0-1 0 0 0,1 1 0 0 0,-1-1 0 0 0,0 0 0 0 0,0-1 0 0 0,0 1 0 0 0,0-1 0 0 0,0 0 0 0 0,0 0 0 0 0,0-1 0 0 0,-1 1 0 0 0,1-1 0 0 0,0 0 0 0 0,-1-1 0 0 0,1 1 0 0 0,-1-1 0 0 0,0 1 0 0 0,0-2 0 0 0,0 1 0 0 0,0 0 0 0 0,0-1 0 0 0,-1 1 0 0 0,2-3-114 0 0,8-8 306 0 0,0-1 0 0 0,-2-1 0 0 0,1 0 0 0 0,-2 0 0 0 0,0-1 0 0 0,-1 0 1 0 0,4-12-307 0 0,-6 11-81 0 0,25-96-1760 0 0,-32 113-354 0 0,0 1-1825 0 0,-1 0-2225 0 0,0 0-2485 0 0</inkml:trace>
  <inkml:trace contextRef="#ctx0" brushRef="#br0" timeOffset="5081.391">3237 713 5801 0 0,'0'0'2245'0'0,"0"0"-126"0"0,0 0-112 0 0,0 0-195 0 0,0 0-317 0 0,0 0-302 0 0,0 0-228 0 0,0 0-181 0 0,0 0-140 0 0,0 0-111 0 0,0 0-81 0 0,0 0-46 0 0,0 0-87 0 0,30-33-50 0 0,91-101-48 0 0,-90 91-55 0 0,-32 39-183 0 0,0 0 0 0 0,0 0 0 0 0,-1 1 0 0 0,1-1 0 0 0,-1 0 0 0 0,0 1 0 0 0,0-1 0 0 0,0 1 0 0 0,0-1 0 0 0,-1 1 0 0 0,1 0 0 0 0,-1 0 0 0 0,0 0 0 0 0,0 1 0 0 0,0-1 0 0 0,0 1 0 0 0,-1-1 0 0 0,1 1 0 0 0,0 0 0 0 0,-1 0 0 0 0,0 1 0 0 0,1-1 0 0 0,-1 1 0 0 0,0 0 0 0 0,0 0 0 0 0,0 0 0 0 0,0 0 0 0 0,0 0 0 0 0,0 1 0 0 0,0 0-1 0 0,0 0 1 0 0,0 0 0 0 0,0 0 0 0 0,0 1 0 0 0,0 0 0 0 0,0 0 0 0 0,0 0 0 0 0,1 0 0 0 0,-1 0 0 0 0,0 1 0 0 0,0-1 0 0 0,1 1 0 0 0,-1 0 0 0 0,1 1 0 0 0,0-1 0 0 0,-1 0 0 0 0,1 1 17 0 0,-6 2-82 0 0,0 1-1 0 0,0 0 0 0 0,1 1 1 0 0,0 0-1 0 0,0 0 1 0 0,0 0-1 0 0,1 1 0 0 0,0 0 1 0 0,1 1-1 0 0,0-1 1 0 0,0 1-1 0 0,1 1 1 0 0,0-1-1 0 0,0 1 0 0 0,1-1 1 0 0,1 1-1 0 0,-1 1 1 0 0,2-1-1 0 0,-1 0 1 0 0,1 1-1 0 0,1-1 0 0 0,0 1 1 0 0,1 0-1 0 0,0 5 83 0 0,0-9-155 0 0,0-1-1 0 0,0 1 0 0 0,1-1 0 0 0,0 1 1 0 0,0-1-1 0 0,0 1 0 0 0,1-1 0 0 0,0 0 1 0 0,1 0-1 0 0,-1 0 0 0 0,1 0 0 0 0,0 0 1 0 0,0 0-1 0 0,1-1 0 0 0,0 0 1 0 0,0 1-1 0 0,0-1 0 0 0,1-1 0 0 0,-1 1 1 0 0,1-1-1 0 0,0 0 0 0 0,1 0 0 0 0,-1 0 1 0 0,1 0-1 0 0,-1-1 0 0 0,1 0 0 0 0,1 0 156 0 0,98 14-5525 0 0,-35-20-1115 0 0,-46 0 4361 0 0</inkml:trace>
  <inkml:trace contextRef="#ctx0" brushRef="#br0" timeOffset="5404.232">3896 404 10914 0 0,'0'0'1582'0'0,"0"0"-226"0"0,0 0-183 0 0,0 0-227 0 0,-32 20-193 0 0,-100 61-160 0 0,63-34 110 0 0,68-46-711 0 0,-1 0 0 0 0,1 1 0 0 0,-1-1 0 0 0,1 1 0 0 0,-1-1 0 0 0,1 1 1 0 0,0-1-1 0 0,0 1 0 0 0,0 0 0 0 0,0-1 0 0 0,0 1 0 0 0,0 0 0 0 0,0 0 0 0 0,1 0 0 0 0,-1 0 0 0 0,0-1 1 0 0,1 1-1 0 0,0 0 0 0 0,-1 0 0 0 0,1 0 0 0 0,0 0 0 0 0,0 0 0 0 0,0 0 0 0 0,1 0 0 0 0,-1 0 0 0 0,0 0 0 0 0,1 0 1 0 0,-1 0-1 0 0,1 0 0 0 0,-1 0 0 0 0,1 0 0 0 0,0 0 0 0 0,0-1 0 0 0,0 1 0 0 0,0 0 0 0 0,0-1 0 0 0,1 1 1 0 0,-1-1-1 0 0,0 1 0 0 0,1-1 0 0 0,-1 1 0 0 0,1-1 0 0 0,-1 0 0 0 0,1 0 0 0 0,0 0 0 0 0,-1 0 0 0 0,1 0 1 0 0,0 0-1 0 0,0 0 0 0 0,0-1 0 0 0,0 1 0 0 0,0 0 0 0 0,-1-1 0 0 0,3 1 8 0 0,90 13-174 0 0,-82-14 166 0 0,0 0 0 0 0,0 1 0 0 0,0 0-1 0 0,0 1 1 0 0,-1 1 0 0 0,1 0 0 0 0,-1 0 0 0 0,0 1-1 0 0,0 1 1 0 0,0-1 0 0 0,0 2 0 0 0,-1 0-1 0 0,0 0 1 0 0,0 1 0 0 0,0 0 0 0 0,0 2 8 0 0,-8-8 41 0 0,-1 1 1 0 0,0 0-1 0 0,0-1 0 0 0,0 1 1 0 0,0 0-1 0 0,0 0 1 0 0,0 0-1 0 0,-1 0 1 0 0,1 0-1 0 0,-1 0 1 0 0,1 0-1 0 0,-1 0 0 0 0,0 0 1 0 0,0 0-1 0 0,0 0 1 0 0,0 1-1 0 0,0-1 1 0 0,0 0-1 0 0,-1 0 0 0 0,1 0 1 0 0,-1 0-1 0 0,1 0 1 0 0,-1 0-1 0 0,0 0 1 0 0,0 0-1 0 0,1-1 1 0 0,-1 1-1 0 0,-1 0 0 0 0,1 0 1 0 0,0-1-1 0 0,0 1 1 0 0,-1 0-1 0 0,1-1 1 0 0,-1 0-1 0 0,1 1 1 0 0,-1-1-1 0 0,0 0 0 0 0,1 0-41 0 0,-68 46 1097 0 0,36-29-939 0 0,0-2 1 0 0,-2-1-1 0 0,0-2 1 0 0,-1-1-1 0 0,-5 0-158 0 0,-7-4-3864 0 0,-1-5-4049 0 0,39-3-1061 0 0</inkml:trace>
  <inkml:trace contextRef="#ctx0" brushRef="#br0" timeOffset="6153.782">4501 489 4401 0 0,'0'0'2608'0'0,"0"0"-1241"0"0,0 0-284 0 0,0 0 28 0 0,0 0 50 0 0,0 0-73 0 0,-33 20-135 0 0,-103 67-143 0 0,57-16 148 0 0,66-53-752 0 0,3-7-140 0 0,0 1 1 0 0,1 0-1 0 0,1 1 0 0 0,0 0 0 0 0,0 0 0 0 0,2 1 1 0 0,-1 0-1 0 0,2 0 0 0 0,0 0 0 0 0,1 1 1 0 0,0 0-1 0 0,1 0 0 0 0,1 0 0 0 0,0 0 1 0 0,1 0-1 0 0,1 0 0 0 0,0 1 0 0 0,2 7-66 0 0,-1-17 68 0 0,1 0 0 0 0,0 0 0 0 0,0 0 0 0 0,1-1 1 0 0,0 1-1 0 0,0-1 0 0 0,0 1 0 0 0,1-1 0 0 0,-1 0 0 0 0,1-1 0 0 0,1 1 0 0 0,-1 0 0 0 0,1-1 0 0 0,-1 0 0 0 0,1 0 0 0 0,0-1 0 0 0,0 1 0 0 0,1-1 0 0 0,-1 0 0 0 0,1 0 0 0 0,0-1 0 0 0,0 0 0 0 0,-1 0 0 0 0,1 0 0 0 0,1-1 1 0 0,-1 0-1 0 0,0 0 0 0 0,0 0 0 0 0,0-1 0 0 0,1 0 0 0 0,-1 0 0 0 0,0-1 0 0 0,0 1 0 0 0,0-1 0 0 0,0-1 0 0 0,0 1 0 0 0,0-1 0 0 0,0 0 0 0 0,0 0 0 0 0,0-1 0 0 0,2-1-68 0 0,27-16 247 0 0,-1-2 0 0 0,0-2-1 0 0,-2-1 1 0 0,-1-1 0 0 0,-1-1 0 0 0,-1-2-1 0 0,-2-1 1 0 0,0-2 0 0 0,-3 0-1 0 0,0-1 1 0 0,-3-2 0 0 0,0 0 0 0 0,-2-1-1 0 0,-2-1 1 0 0,0-5-247 0 0,-4 8 58 0 0,-2 0-1 0 0,-1-1 1 0 0,-2 0-1 0 0,-1 0 1 0 0,-2 0-1 0 0,-1-1 1 0 0,-2 0-1 0 0,-1-7-57 0 0,0 37-33 0 0,0 0 1 0 0,-1 1-1 0 0,1-1 0 0 0,-1 0 0 0 0,0 0 1 0 0,-1 1-1 0 0,1-1 0 0 0,-1 0 1 0 0,0 1-1 0 0,-1-1 0 0 0,1 0 0 0 0,-1 1 1 0 0,0 0-1 0 0,-1-1 0 0 0,1 1 1 0 0,-1 0-1 0 0,0 0 0 0 0,0 0 0 0 0,-1 1 1 0 0,1-1-1 0 0,-1 1 0 0 0,0 0 1 0 0,0 0-1 0 0,-1 0 0 0 0,1 0 0 0 0,-1 1 1 0 0,0 0-1 0 0,1 0 0 0 0,-2 0 0 0 0,1 0 1 0 0,0 1-1 0 0,0 0 0 0 0,-1 0 1 0 0,1 1-1 0 0,-1-1 0 0 0,0 1 0 0 0,1 0 1 0 0,-1 1-1 0 0,0-1 0 0 0,0 1 1 0 0,-5 1 31 0 0,-6 5-123 0 0,0 2 0 0 0,1 0 0 0 0,0 1 0 0 0,0 1 0 0 0,1 0 0 0 0,0 1 0 0 0,1 1 0 0 0,0 0 0 0 0,1 1 0 0 0,0 0 0 0 0,-5 8 124 0 0,6-6-110 0 0,1 1-1 0 0,0 0 1 0 0,1 1-1 0 0,1 0 1 0 0,1 0-1 0 0,0 1 1 0 0,1-1-1 0 0,1 2 1 0 0,1-1-1 0 0,0 1 1 0 0,1 0-1 0 0,1 0 1 0 0,1 0-1 0 0,1 0 1 0 0,1 1 0 0 0,0-1-1 0 0,2 0 1 0 0,0 0-1 0 0,3 11 111 0 0,-2-17-219 0 0,1 0 1 0 0,1 0-1 0 0,0-1 1 0 0,1 1-1 0 0,0-1 0 0 0,1 0 1 0 0,0-1-1 0 0,0 0 0 0 0,2 0 1 0 0,-1 0-1 0 0,1-1 0 0 0,1-1 1 0 0,0 1-1 0 0,0-1 0 0 0,1-1 1 0 0,4 2 218 0 0,89 49-4335 0 0,4-22-4478 0 0,-82-30 6375 0 0</inkml:trace>
  <inkml:trace contextRef="#ctx0" brushRef="#br0" timeOffset="7104.205">5169 544 8146 0 0,'0'0'1932'0'0,"0"0"-218"0"0,0 0-255 0 0,0 0-239 0 0,0 0-214 0 0,-35 19-180 0 0,-108 57-128 0 0,80-28 147 0 0,57-37-702 0 0,2-6-129 0 0,0-1-1 0 0,0 1 1 0 0,1 0-1 0 0,0 0 1 0 0,0 0 0 0 0,0 1-1 0 0,1-1 1 0 0,0 0-1 0 0,0 1 1 0 0,0 0-1 0 0,1 0 1 0 0,0-1 0 0 0,0 1-1 0 0,0 0 1 0 0,1 0-1 0 0,0 0 1 0 0,0 0-1 0 0,0 0 1 0 0,1 0-1 0 0,0 0 1 0 0,0-1 0 0 0,0 1-1 0 0,1 0 1 0 0,0 0-1 0 0,0-1 1 0 0,0 1-1 0 0,1-1 1 0 0,0 0 0 0 0,0 0-1 0 0,0 0 1 0 0,1 0-1 0 0,-1 0 1 0 0,1-1-1 0 0,0 0 1 0 0,1 0-1 0 0,-1 0 1 0 0,1 0 0 0 0,-1 0-1 0 0,1-1 1 0 0,0 0-1 0 0,2 1-13 0 0,2-1 75 0 0,-1-1-1 0 0,1 1 1 0 0,0-1-1 0 0,-1-1 1 0 0,1 0-1 0 0,0 0 0 0 0,0 0 1 0 0,0-1-1 0 0,0-1 1 0 0,0 0-1 0 0,0 0 1 0 0,0 0-1 0 0,-1-1 1 0 0,1-1-1 0 0,-1 1 1 0 0,1-1-1 0 0,-1-1 0 0 0,0 0 1 0 0,0 0-1 0 0,6-4-74 0 0,13-10 183 0 0,-2 0 0 0 0,0-2 0 0 0,-2 0 0 0 0,0-2-1 0 0,5-7-182 0 0,121-161 281 0 0,-130 168-264 0 0,-19 20-64 0 0,-3 18-528 0 0,-48 137 171 0 0,49-147 392 0 0,0-1-1 0 0,1 1 1 0 0,-1 0-1 0 0,1 0 1 0 0,0 0-1 0 0,0 0 0 0 0,1-1 1 0 0,0 1-1 0 0,0 0 1 0 0,0 0-1 0 0,1 0 1 0 0,-1 0-1 0 0,2 0 1 0 0,-1 0-1 0 0,1 0 0 0 0,-1-1 1 0 0,1 1-1 0 0,1-1 1 0 0,-1 1-1 0 0,1-1 1 0 0,0 0-1 0 0,1 0 1 0 0,-1 0-1 0 0,1 0 1 0 0,0-1-1 0 0,0 0 0 0 0,0 1 1 0 0,0-1-1 0 0,1-1 1 0 0,0 1-1 0 0,0-1 1 0 0,0 0-1 0 0,0 0 1 0 0,2 1 12 0 0,-2-3 37 0 0,1 0 0 0 0,0 0 0 0 0,0 0 0 0 0,0 0 0 0 0,0-1 0 0 0,0 0 0 0 0,0 0 1 0 0,0-1-1 0 0,0 0 0 0 0,0 0 0 0 0,-1 0 0 0 0,1 0 0 0 0,0-1 0 0 0,-1 0 0 0 0,1-1 1 0 0,-1 1-1 0 0,1-1 0 0 0,-1 0 0 0 0,0 0 0 0 0,0-1 0 0 0,-1 1 0 0 0,1-1 1 0 0,-1 0-1 0 0,1 0 0 0 0,1-4-37 0 0,160-178 697 0 0,-85 85-662 0 0,-73 97-921 0 0,-12 27 218 0 0,-2-9 600 0 0,1 1 0 0 0,1-1 0 0 0,0 1 0 0 0,2 0 0 0 0,-1 0-1 0 0,2 0 1 0 0,0 1 0 0 0,0-1 0 0 0,2 0 0 0 0,2 15 68 0 0,-3-27 20 0 0,2 0-1 0 0,-1 1 1 0 0,0-1 0 0 0,1 0 0 0 0,0 0-1 0 0,-1 0 1 0 0,1 0 0 0 0,0 0 0 0 0,1-1-1 0 0,-1 1 1 0 0,0 0 0 0 0,1-1 0 0 0,-1 0 0 0 0,1 0-1 0 0,0 0 1 0 0,0 0 0 0 0,0 0 0 0 0,0 0-1 0 0,0-1 1 0 0,0 1 0 0 0,0-1 0 0 0,1 0 0 0 0,-1 0-1 0 0,1 0 1 0 0,-1 0 0 0 0,0-1 0 0 0,1 0-1 0 0,-1 1 1 0 0,1-1 0 0 0,-1 0 0 0 0,1-1-1 0 0,-1 1 1 0 0,1-1 0 0 0,-1 1 0 0 0,0-1 0 0 0,1 0-1 0 0,-1 0 1 0 0,0 0 0 0 0,1-1 0 0 0,1-1-20 0 0,12-13 266 0 0,-2-2 1 0 0,1 0-1 0 0,-2 0 1 0 0,-1-1 0 0 0,0-1-1 0 0,-1 0 1 0 0,-2-1-1 0 0,9-22-266 0 0,33-58 424 0 0,45-56-234 0 0,-97 156-297 0 0,-10 126-599 0 0,6-99 708 0 0,1 0 0 0 0,1 0 0 0 0,1 0 0 0 0,1 0 1 0 0,2 0-1 0 0,0 0 0 0 0,3 6-2 0 0,-1-16-12 0 0,15 58-67 0 0,-4 0 0 0 0,-2 1 1 0 0,-4 1-1 0 0,-2 32 79 0 0,-7-62-88 0 0,-2-1 0 0 0,-2 1 0 0 0,-2-1 0 0 0,-5 12 88 0 0,-4 12-11 0 0,-3-1 0 0 0,-3 0-1 0 0,-2-2 1 0 0,-18 30 11 0 0,37-86 49 0 0,0-1-1 0 0,-1 0 1 0 0,0 0 0 0 0,0 0-1 0 0,-1-1 1 0 0,0 0 0 0 0,-1 0-1 0 0,1-1 1 0 0,-1 1 0 0 0,-1-1-1 0 0,0-1 1 0 0,0 0 0 0 0,0 0-1 0 0,-1 0 1 0 0,1-1 0 0 0,-1 0-1 0 0,-1-1 1 0 0,1 0 0 0 0,0 0-1 0 0,-2-1-48 0 0,8-3 28 0 0,1 0-1 0 0,-1 0 0 0 0,0-1 0 0 0,1 1 1 0 0,-1-1-1 0 0,0 1 0 0 0,1-1 0 0 0,-1 0 0 0 0,1 0 1 0 0,-1 0-1 0 0,1 0 0 0 0,-1-1 0 0 0,1 1 1 0 0,0 0-1 0 0,0-1 0 0 0,-1 0 0 0 0,1 0 0 0 0,1 0 1 0 0,-1 0-1 0 0,0 0 0 0 0,0 0 0 0 0,1 0 1 0 0,-1 0-1 0 0,1-1 0 0 0,-1 1 0 0 0,1 0 0 0 0,0-1 1 0 0,0 1-1 0 0,0-1 0 0 0,1 0 0 0 0,-1 1 1 0 0,0-2-28 0 0,-14-91 357 0 0,15 60-358 0 0,1-1 0 0 0,2 1 0 0 0,1 0 1 0 0,2 0-1 0 0,1 1 0 0 0,2-1 0 0 0,1 1 0 0 0,2 1 1 0 0,1 0-1 0 0,1 1 0 0 0,2 1 0 0 0,2 0 1 0 0,0 1-1 0 0,2 1 0 0 0,1 0 0 0 0,4-1 1 0 0,0 1-402 0 0,2 2-1 0 0,1 0 1 0 0,1 2 0 0 0,1 1-1 0 0,1 1 1 0 0,1 2-1 0 0,1 1 1 0 0,1 1 0 0 0,18-5 402 0 0,37-2-3783 0 0,-28 18-4399 0 0,-58 8 7609 0 0,11-1-6691 0 0</inkml:trace>
  <inkml:trace contextRef="#ctx0" brushRef="#br0" timeOffset="7932.348">0 1638 5745 0 0,'0'0'-142'0'0,"0"0"148"0"0,0 0 257 0 0,0 0 225 0 0,0 0 151 0 0,0 0 124 0 0,0 0 94 0 0,0 0 55 0 0,0 0 2 0 0,0 0-66 0 0,0 0-80 0 0,11-21-78 0 0,33-63-58 0 0,-19 53 597 0 0,-17 27-1074 0 0,0 1-1 0 0,0 0 1 0 0,1 0-1 0 0,-1 0 1 0 0,1 1-1 0 0,-1 1 1 0 0,1-1-1 0 0,-1 1 1 0 0,1 1-1 0 0,0 0 1 0 0,0 0-1 0 0,-1 1 1 0 0,4 0-155 0 0,19 0 263 0 0,261-4 2388 0 0,30-16-2651 0 0,114-11 797 0 0,598-28 164 0 0,37-1-491 0 0,827-52 197 0 0,-836 30-522 0 0,-840 44-114 0 0,-176 26-444 0 0,-46 11 17 0 0,0 0-259 0 0,0 0-447 0 0,-3 0-4626 0 0,0 0 563 0 0,-2 0-3982 0 0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9.0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0 108 14731 0 0,'0'0'1062'0'0,"0"0"-249"0"0,0 0 31 0 0,0 0 107 0 0,0 0-23 0 0,0 0-167 0 0,33-6-167 0 0,108-17-147 0 0,221-22 617 0 0,-135 21-3171 0 0,-164 18-3153 0 0,-31 3-5879 0 0</inkml:trace>
</inkml:ink>
</file>

<file path=ppt/ink/ink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5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11066 0 0,'0'0'1273'0'0,"0"0"-545"0"0,0 0-312 0 0,0 0-208 0 0,0 0-240 0 0,0 0-200 0 0,0 0-168 0 0,0 0-120 0 0,0 0-120 0 0,0 0-297 0 0,0 0-1023 0 0,0 0-2265 0 0,0 0-520 0 0</inkml:trace>
</inkml:ink>
</file>

<file path=ppt/ink/ink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5.8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84 78 11506 0 0,'0'0'1920'0'0,"0"0"-157"0"0,0 0-136 0 0,0 0-96 0 0,0 0-170 0 0,0 0-294 0 0,0 0-276 0 0,0 0-232 0 0,0 0-182 0 0,0 0-101 0 0,0 0-61 0 0,0 0-39 0 0,0 0-60 0 0,-9 23-47 0 0,-40 109-39 0 0,41-95 178 0 0,1-2-1970 0 0,-2-12-8559 0 0,8-23-644 0 0</inkml:trace>
  <inkml:trace contextRef="#ctx0" brushRef="#br0" timeOffset="536">476 30 5169 0 0,'0'0'3458'0'0,"0"0"-1132"0"0,0 0-340 0 0,0 0-19 0 0,0 0-189 0 0,0 0-341 0 0,0 0-311 0 0,0 0-265 0 0,0 0-206 0 0,0 0-187 0 0,0 0-134 0 0,0 0-106 0 0,0 0-108 0 0,-15-5-82 0 0,-44-15-79 0 0,44 16-74 0 0,15 19-253 0 0,53 119 92 0 0,-45-107 326 0 0,-6-21 17 0 0,1 0 0 0 0,-1 1 0 0 0,-1 0 0 0 0,1-1 0 0 0,-1 1 0 0 0,0 0 0 0 0,0-1 0 0 0,-1 1 0 0 0,0 0 0 0 0,-1 0 0 0 0,1-1-1 0 0,-1 1 1 0 0,-1 3-67 0 0,-41 27 1242 0 0,35-32-1232 0 0,1 0-1 0 0,-1-1 1 0 0,1 0-1 0 0,-1 0 1 0 0,0-1-1 0 0,-1 0 1 0 0,1 0 0 0 0,0-1-1 0 0,-1 0 1 0 0,0-1-1 0 0,1 0 1 0 0,-1 0 0 0 0,0-1-1 0 0,1 0 1 0 0,-1 0-1 0 0,-6-2-9 0 0,6-17-4081 0 0,10 6-4466 0 0,2 9-2275 0 0</inkml:trace>
</inkml:ink>
</file>

<file path=ppt/ink/ink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153 608 6553 0 0,'0'0'2077'0'0,"0"0"-74"0"0,0 0-135 0 0,0 0-171 0 0,0 0-322 0 0,0 0-311 0 0,0 0-211 0 0,0 0-188 0 0,0 0-167 0 0,0 0-164 0 0,0 0-122 0 0,0 0-112 0 0,-25 25-59 0 0,-76 83-17 0 0,99-107-24 0 0,0 1 0 0 0,0-1-1 0 0,0 1 1 0 0,0 0 0 0 0,0-1-1 0 0,1 1 1 0 0,-1 0 0 0 0,1 0-1 0 0,-1 0 1 0 0,1 0 0 0 0,0 1-1 0 0,0-1 1 0 0,0 0 0 0 0,0 1 0 0 0,0-1-1 0 0,0 0 1 0 0,0 1 0 0 0,1-1-1 0 0,0 1 1 0 0,-1-1 0 0 0,1 1-1 0 0,0-1 1 0 0,0 1 0 0 0,0-1 0 0 0,0 1-1 0 0,1-1 1 0 0,-1 1 0 0 0,1-1 0 0 0,1 4 0 0 0,1 2-41 0 0,0 1 0 0 0,1 0 0 0 0,0-1 0 0 0,1 0 0 0 0,0 0 0 0 0,0 0 0 0 0,1-1 0 0 0,0 0 0 0 0,0 0 0 0 0,1 0 0 0 0,0-1 0 0 0,0 1 0 0 0,0-2 0 0 0,1 1 0 0 0,-1-1 0 0 0,2 0 0 0 0,-1-1 0 0 0,0 0 0 0 0,1 0-1 0 0,0-1 1 0 0,0 0 0 0 0,0-1 0 0 0,0 0 0 0 0,0 0 0 0 0,0-1 0 0 0,9 1 41 0 0,76-7-3315 0 0,-33-8-4093 0 0,-39 6-158 0 0</inkml:trace>
  <inkml:trace contextRef="#ctx0" brushRef="#br0" timeOffset="266.309">561 681 9410 0 0,'0'0'1747'0'0,"0"0"-632"0"0,0 0-286 0 0,0 0-30 0 0,0 0-56 0 0,0 0-163 0 0,0 0-164 0 0,-18 33-120 0 0,-54 100-68 0 0,71-132-219 0 0,0 0 0 0 0,0 0-1 0 0,-1 0 1 0 0,1 0-1 0 0,0 0 1 0 0,0 0 0 0 0,0 0-1 0 0,1 0 1 0 0,-1 1 0 0 0,0-1-1 0 0,0 0 1 0 0,1 1-1 0 0,-1-1 1 0 0,1 0 0 0 0,-1 1-1 0 0,1-1 1 0 0,-1 1-1 0 0,1-1 1 0 0,0 1 0 0 0,0-1-1 0 0,0 1 1 0 0,0-1-1 0 0,0 1 1 0 0,0-1 0 0 0,0 1-1 0 0,0-1 1 0 0,1 1-1 0 0,-1-1 1 0 0,0 0 0 0 0,1 1-1 0 0,-1-1 1 0 0,1 1-1 0 0,0-1 1 0 0,-1 0 0 0 0,1 0-1 0 0,0 1 1 0 0,0-1-1 0 0,0 0 1 0 0,0 0 0 0 0,0 0-1 0 0,0 0 1 0 0,0 0 0 0 0,0 0-1 0 0,1 0 1 0 0,-1 0-1 0 0,1 0-8 0 0,3 2 79 0 0,3 1 82 0 0,0 0-1 0 0,1 0 0 0 0,-1 0 1 0 0,1-1-1 0 0,-1-1 0 0 0,1 0 0 0 0,0 0 1 0 0,0 0-1 0 0,0-1 0 0 0,0-1 1 0 0,0 1-1 0 0,0-1 0 0 0,0-1 1 0 0,0 0-1 0 0,0 0 0 0 0,0-1 1 0 0,-1 0-1 0 0,1 0 0 0 0,0-1 1 0 0,-1 0-1 0 0,4-2-160 0 0,1-1 208 0 0,0 0-1 0 0,0-1 1 0 0,0 0-1 0 0,-1-1 1 0 0,0-1-1 0 0,0 0 1 0 0,-1 0-1 0 0,-1-1 1 0 0,1-1-1 0 0,-2 1 1 0 0,1-2-1 0 0,7-11-207 0 0,-13 17 21 0 0,0 0 0 0 0,-1 0 0 0 0,0-1 0 0 0,0 0 0 0 0,0 1 0 0 0,-1-1-1 0 0,1 0 1 0 0,-2 0 0 0 0,1 0 0 0 0,-1-1 0 0 0,0 1 0 0 0,0 0 0 0 0,-1 0-1 0 0,0-1 1 0 0,-1 1 0 0 0,1 0 0 0 0,-1 0 0 0 0,-1 0 0 0 0,1-1 0 0 0,-1 1-1 0 0,-1 0 1 0 0,0-2-21 0 0,-2 2-274 0 0,-1 0-1 0 0,1 0 1 0 0,-1 1 0 0 0,0 0-1 0 0,0 0 1 0 0,-1 0 0 0 0,0 1-1 0 0,0 0 1 0 0,0 0-1 0 0,-1 1 1 0 0,1 0 0 0 0,-1 0-1 0 0,-4-1 275 0 0,-28 0-4240 0 0,0 17-3511 0 0,24-4 355 0 0</inkml:trace>
  <inkml:trace contextRef="#ctx0" brushRef="#br0" timeOffset="644.704">1053 876 9298 0 0,'0'0'2682'0'0,"0"0"-998"0"0,0 0-270 0 0,0 0 25 0 0,0 0-183 0 0,0 0-264 0 0,0 0-225 0 0,0 0-148 0 0,0 0-99 0 0,0 0-116 0 0,0 0-114 0 0,0 0-128 0 0,0 0-87 0 0,4-28-63 0 0,13-86-39 0 0,3 72-117 0 0,-18 40 100 0 0,1 0-1 0 0,-1 1 0 0 0,1-1 1 0 0,-1 0-1 0 0,1 1 0 0 0,0 0 1 0 0,0-1-1 0 0,-1 1 1 0 0,1 0-1 0 0,0 1 0 0 0,0-1 1 0 0,0 0-1 0 0,0 1 0 0 0,0 0 1 0 0,0-1-1 0 0,0 1 1 0 0,0 1-1 0 0,0-1 0 0 0,0 0 1 0 0,0 1-1 0 0,0-1 0 0 0,0 1 1 0 0,0 0-1 0 0,0 0 1 0 0,0 0-1 0 0,0 0 0 0 0,-1 1 1 0 0,1-1-1 0 0,0 1 0 0 0,-1-1 1 0 0,1 1-1 0 0,-1 0 0 0 0,0 0 1 0 0,0 0-1 0 0,1 0 1 0 0,-1 1-1 0 0,-1-1 0 0 0,1 1 1 0 0,0-1-1 0 0,-1 1 0 0 0,1-1 1 0 0,-1 1-1 0 0,1 1 45 0 0,2 15 88 0 0,-4-16-34 0 0,0 1-1 0 0,1 0 1 0 0,-1-1-1 0 0,1 1 1 0 0,-1-1-1 0 0,1 1 1 0 0,0-1-1 0 0,1 1 1 0 0,-1-1-1 0 0,0 1 1 0 0,1-1 0 0 0,0 0-1 0 0,0 0 1 0 0,0 0-1 0 0,0 0 1 0 0,0 0-1 0 0,1 0 1 0 0,-1-1-1 0 0,1 1 1 0 0,0-1-1 0 0,0 1 1 0 0,0-1-1 0 0,0 0 1 0 0,0 0-1 0 0,0-1 1 0 0,0 1-1 0 0,1 0 1 0 0,-1-1 0 0 0,1 0-54 0 0,1-1 197 0 0,1 0 0 0 0,-1-1 0 0 0,0 0 1 0 0,1 0-1 0 0,-1 0 0 0 0,0-1 1 0 0,0 1-1 0 0,0-1 0 0 0,0 0 1 0 0,0-1-1 0 0,0 1 0 0 0,-1-1 1 0 0,1 0-1 0 0,-1 0 0 0 0,0-1 0 0 0,0 1 1 0 0,0-1-1 0 0,0 0 0 0 0,-1 0 1 0 0,1-1-198 0 0,26-27 282 0 0,-1-1 0 0 0,-1-2-1 0 0,-2 0 1 0 0,-2-2 0 0 0,6-12-282 0 0,-15 23-215 0 0,7-14 245 0 0,-16 12-6426 0 0,-7 28-71 0 0,0 0-5357 0 0</inkml:trace>
  <inkml:trace contextRef="#ctx0" brushRef="#br0" timeOffset="910.706">1972 192 19204 0 0,'0'0'700'0'0,"0"0"-309"0"0,0 0-64 0 0,0 0 162 0 0,0 0 183 0 0,0 0 67 0 0,0 0-56 0 0,0 0-130 0 0,0 0-129 0 0,-6 35-91 0 0,-17 114-68 0 0,0 13 115 0 0,22-154-447 0 0,-3 30 0 0 0,2-1 1 0 0,1 1-1 0 0,2-1 1 0 0,2 1-1 0 0,4 23 67 0 0,32 38-3718 0 0,-35-92 1690 0 0,0-3-6272 0 0,-2-3-2390 0 0</inkml:trace>
  <inkml:trace contextRef="#ctx0" brushRef="#br0" timeOffset="1146.518">1642 600 13171 0 0,'0'0'1667'0'0,"0"0"-902"0"0,0 0-267 0 0,0 0 59 0 0,0 0 42 0 0,0 0-19 0 0,0 0-62 0 0,0 0-28 0 0,0 0-39 0 0,34-1-63 0 0,107-4-54 0 0,70-10 53 0 0,-92 0-3334 0 0,-58 8-1994 0 0,-20 6-2599 0 0,-22 1 2563 0 0</inkml:trace>
  <inkml:trace contextRef="#ctx0" brushRef="#br0" timeOffset="2048.767">2551 541 10266 0 0,'0'0'3357'0'0,"0"0"-1111"0"0,0 0-586 0 0,0 0-296 0 0,0 0-299 0 0,0 0-239 0 0,0 0-163 0 0,0 0-116 0 0,0 0-168 0 0,0 0-111 0 0,0 0-80 0 0,-31 16-80 0 0,-100 49-40 0 0,52-12-40 0 0,72-49-62 0 0,0 1-1 0 0,0 0 1 0 0,1 1-1 0 0,0-1 1 0 0,0 1-1 0 0,0 1 1 0 0,1-1 0 0 0,0 1-1 0 0,0 0 1 0 0,0 0-1 0 0,1 0 1 0 0,0 1 0 0 0,1 0-1 0 0,-1 0 1 0 0,2 0-1 0 0,-1 0 1 0 0,1 0 0 0 0,0 0-1 0 0,1 0 1 0 0,0 2 34 0 0,3-7-11 0 0,0 0 1 0 0,1 0-1 0 0,-1 0 1 0 0,1 0-1 0 0,0 0 1 0 0,0-1-1 0 0,0 1 1 0 0,1-1-1 0 0,-1 0 1 0 0,0 0-1 0 0,1 0 1 0 0,-1 0-1 0 0,1-1 1 0 0,0 1 0 0 0,0-1-1 0 0,-1 0 1 0 0,1 0-1 0 0,0 0 1 0 0,0-1-1 0 0,0 1 1 0 0,0-1-1 0 0,0 0 1 0 0,0 0-1 0 0,0-1 1 0 0,0 1-1 0 0,0-1 1 0 0,0 0-1 0 0,0 0 1 0 0,1 0 10 0 0,9-3 48 0 0,-1 0 0 0 0,1-2-1 0 0,-1 1 1 0 0,0-1 0 0 0,-1-1 0 0 0,1 0 0 0 0,-1-1 0 0 0,-1-1 0 0 0,1 1 0 0 0,-2-2 0 0 0,1 1-1 0 0,1-3-46 0 0,145-178 440 0 0,-157 189-446 0 0,0 1 0 0 0,0-1 0 0 0,1 0 0 0 0,-1 0 1 0 0,0 1-1 0 0,1-1 0 0 0,-1 0 0 0 0,1 1 0 0 0,-1-1 0 0 0,1 1 0 0 0,-1-1 0 0 0,1 1 1 0 0,0-1-1 0 0,-1 1 0 0 0,1-1 0 0 0,0 1 0 0 0,-1-1 0 0 0,1 1 0 0 0,0 0 1 0 0,-1-1-1 0 0,1 1 0 0 0,0 0 0 0 0,0 0 0 0 0,-1-1 0 0 0,1 1 0 0 0,0 0 0 0 0,0 0 1 0 0,-1 0-1 0 0,1 0 0 0 0,0 0 0 0 0,0 0 0 0 0,0 0 0 0 0,-1 0 0 0 0,1 1 1 0 0,0-1-1 0 0,0 0 0 0 0,-1 0 0 0 0,1 1 0 0 0,0-1 0 0 0,0 0 0 0 0,-1 1 0 0 0,1-1 1 0 0,0 0-1 0 0,-1 1 0 0 0,1-1 0 0 0,-1 1 0 0 0,1 0 0 0 0,-1-1 0 0 0,1 1 0 0 0,-1-1 1 0 0,1 1-1 0 0,-1 0 0 0 0,1-1 0 0 0,-1 1 0 0 0,0 0 0 0 0,1-1 0 0 0,-1 1 1 0 0,0 0-1 0 0,1 0 5 0 0,5 55-238 0 0,-5-41 251 0 0,-1-9-20 0 0,0-1 1 0 0,1 0 0 0 0,-1 0-1 0 0,1 0 1 0 0,0 0 0 0 0,0 0-1 0 0,1 0 1 0 0,0-1 0 0 0,-1 1-1 0 0,2 0 1 0 0,-1-1-1 0 0,0 1 1 0 0,1-1 0 0 0,0 0-1 0 0,0 0 1 0 0,0 0 0 0 0,1 0-1 0 0,-1-1 1 0 0,1 1-1 0 0,0-1 1 0 0,0 0 0 0 0,0 0-1 0 0,0 0 1 0 0,1 0 0 0 0,-1-1-1 0 0,1 0 1 0 0,0 0 0 0 0,-1 0-1 0 0,1 0 1 0 0,0-1-1 0 0,5 1 7 0 0,-1-2 59 0 0,1 1-1 0 0,-1-2 1 0 0,1 1-1 0 0,-1-2 1 0 0,1 1-1 0 0,-1-1 1 0 0,0 0-1 0 0,0-1 1 0 0,0 0-1 0 0,0-1 1 0 0,0 0-1 0 0,-1 0 1 0 0,1-1-1 0 0,4-3-58 0 0,96-62 1039 0 0,-80 48-808 0 0,2 2 0 0 0,1 2 0 0 0,0 0 0 0 0,27-9-231 0 0,1 11-2 0 0,-128 23 412 0 0,62-7-406 0 0,-2-1-23 0 0,0 0-1 0 0,-1 0 1 0 0,1 1 0 0 0,0-1-1 0 0,0 2 1 0 0,0-1 0 0 0,-1 1 0 0 0,1 1-1 0 0,0 0 1 0 0,0 0 0 0 0,0 0-1 0 0,1 1 1 0 0,-1 0 0 0 0,1 0-1 0 0,-1 1 1 0 0,1 0 0 0 0,0 1-1 0 0,0-1 1 0 0,1 1 0 0 0,-1 0-1 0 0,1 1 1 0 0,0 0 0 0 0,1 0-1 0 0,-1 1 20 0 0,4-3-22 0 0,0 0 0 0 0,1 0 0 0 0,-1 1 0 0 0,1-1 0 0 0,0 0 0 0 0,0 1-1 0 0,1-1 1 0 0,-1 1 0 0 0,1-1 0 0 0,0 1 0 0 0,0 0 0 0 0,1-1 0 0 0,-1 1 0 0 0,1-1 0 0 0,0 1-1 0 0,0-1 1 0 0,0 0 0 0 0,1 1 0 0 0,0-1 0 0 0,0 0 0 0 0,0 0 0 0 0,0 0 0 0 0,0 0-1 0 0,1-1 1 0 0,0 1 0 0 0,0 0 0 0 0,0-1 0 0 0,0 0 0 0 0,0 0 0 0 0,1 0 0 0 0,-1 0-1 0 0,1 0 1 0 0,0-1 0 0 0,3 2 22 0 0,7 1 8 0 0,0-1 0 0 0,1 0 0 0 0,0-1 1 0 0,-1 0-1 0 0,1-1 0 0 0,0-1 0 0 0,0-1 0 0 0,0 0 0 0 0,1-1 0 0 0,-1 0 0 0 0,-1-1 0 0 0,1-1 0 0 0,0 0 0 0 0,-1-1 0 0 0,1-1 1 0 0,2-2-9 0 0,36-15 307 0 0,-2-2 1 0 0,-1-3-1 0 0,41-29-307 0 0,144-131 607 0 0,-214 168-605 0 0,-2 0 0 0 0,0-2-1 0 0,-2 0 1 0 0,0-1-1 0 0,-1 0 1 0 0,-1-2 0 0 0,-1 0-1 0 0,-2 0 1 0 0,0-1 0 0 0,-1 0-1 0 0,-2-1 1 0 0,-1-1 0 0 0,4-19-2 0 0,-11 44-16 0 0,0 0 1 0 0,0 0 0 0 0,0 0-1 0 0,0-1 1 0 0,0 1 0 0 0,0 0-1 0 0,-1 0 1 0 0,1 0 0 0 0,-1-1-1 0 0,0 1 1 0 0,1 0 0 0 0,-1-1-1 0 0,0 1 1 0 0,-1 0-1 0 0,1-1 1 0 0,0 1 0 0 0,-1 0-1 0 0,1 0 1 0 0,-1-1 0 0 0,1 1-1 0 0,-1 0 1 0 0,0 0 0 0 0,0 0-1 0 0,0 0 1 0 0,0 0 0 0 0,-1 0-1 0 0,1 0 1 0 0,-1 0 0 0 0,1 0-1 0 0,-1 1 1 0 0,1-1 0 0 0,-1 1-1 0 0,0-1 1 0 0,0 1 0 0 0,0-1-1 0 0,0 1 1 0 0,0 0 0 0 0,0 0-1 0 0,0 0 1 0 0,0 0 0 0 0,0 1-1 0 0,0-1 1 0 0,-1 0 0 0 0,1 1-1 0 0,0-1 1 0 0,-1 1 15 0 0,-7 3-35 0 0,0 0-1 0 0,0 1 1 0 0,0 0-1 0 0,1 1 1 0 0,-1 0 0 0 0,1 0-1 0 0,0 1 1 0 0,0 0-1 0 0,1 1 1 0 0,0-1 0 0 0,0 2-1 0 0,1-1 1 0 0,0 1 0 0 0,0 0-1 0 0,1 1 1 0 0,-1 0-1 0 0,2 0 1 0 0,0 0 0 0 0,0 0-1 0 0,0 1 1 0 0,1 0-1 0 0,1 0 1 0 0,0 0 0 0 0,-2 8 35 0 0,-1 9 0 0 0,0 0 0 0 0,1 0 1 0 0,2 1-1 0 0,1-1 0 0 0,1 1 1 0 0,1 0-1 0 0,2-1 0 0 0,3 16 0 0 0,-3-22-1 0 0,1-1-1 0 0,1 0 0 0 0,1 0 1 0 0,1 0-1 0 0,0 0 1 0 0,2-1-1 0 0,0 0 0 0 0,1 0 1 0 0,1-1-1 0 0,1 0 0 0 0,0-1 1 0 0,2 0-1 0 0,0-1 1 0 0,10 10 1 0 0,29 3-151 0 0,-55-58-1587 0 0,-38-21-4261 0 0,20 27-1647 0 0,11 12-1251 0 0</inkml:trace>
  <inkml:trace contextRef="#ctx0" brushRef="#br0" timeOffset="2299.957">3374 320 13747 0 0,'0'0'2084'0'0,"0"0"-771"0"0,0 0-114 0 0,0 0 138 0 0,0 0-59 0 0,0 0-237 0 0,32 0-216 0 0,102 0-140 0 0,328-18 1732 0 0,-344 14-2701 0 0,-67 4-3894 0 0,-10 0-5095 0 0,-25 0-2918 0 0</inkml:trace>
</inkml:ink>
</file>

<file path=ppt/ink/ink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22.6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6 140 1176 0 0,'0'0'3714'0'0,"0"0"-2151"0"0,0 0-685 0 0,0 0 66 0 0,0 0 212 0 0,0 0 170 0 0,0 0 60 0 0,0 0-58 0 0,0 0-109 0 0,0 0-115 0 0,0 0-141 0 0,0 0-135 0 0,22 0-116 0 0,69-1-101 0 0,86-20 1429 0 0,-57 11-2271 0 0,-94 9-5195 0 0,0 1-5491 0 0,-24 0 6543 0 0</inkml:trace>
  <inkml:trace contextRef="#ctx0" brushRef="#br0" timeOffset="254.113">1 405 6737 0 0,'0'0'961'0'0,"0"0"14"0"0,0 0 358 0 0,0 0 318 0 0,0 0 14 0 0,0 0-213 0 0,0 0-263 0 0,0 0-236 0 0,0 0-188 0 0,35 2-133 0 0,112 4-148 0 0,-40-18 139 0 0,160-40-2237 0 0,-164 31-8041 0 0,-78 17 1504 0 0</inkml:trace>
  <inkml:trace contextRef="#ctx0" brushRef="#br0" timeOffset="640.405">1308 30 6977 0 0,'0'0'3281'0'0,"0"0"-1452"0"0,0 0-420 0 0,0 0-67 0 0,0 0-107 0 0,0 0-216 0 0,0 0-201 0 0,0 0-171 0 0,0 0-133 0 0,0 0-102 0 0,0 0-132 0 0,0 0-107 0 0,-27 14-73 0 0,-78 46-49 0 0,63-14-22 0 0,39-34-23 0 0,-3 2-26 0 0,0 0 0 0 0,2 0 0 0 0,0 0 0 0 0,0 1 1 0 0,1-1-1 0 0,1 1 0 0 0,1 0 0 0 0,0-1 0 0 0,0 1 1 0 0,2 0-1 0 0,0 0 0 0 0,2 11 20 0 0,-2-19 2 0 0,1 0-1 0 0,0 0 1 0 0,0 0 0 0 0,0-1-1 0 0,1 1 1 0 0,-1-1 0 0 0,2 1-1 0 0,-1-1 1 0 0,1 0-1 0 0,0 0 1 0 0,0 0 0 0 0,0-1-1 0 0,1 1 1 0 0,0-1 0 0 0,0 0-1 0 0,1-1 1 0 0,-1 1 0 0 0,1-1-1 0 0,0 0 1 0 0,0 0-1 0 0,0-1 1 0 0,1 0 0 0 0,-1 0-1 0 0,1 0 1 0 0,0-1 0 0 0,-1 0-1 0 0,5 0-1 0 0,5-1 182 0 0,0-1-1 0 0,0 0 1 0 0,0-1-1 0 0,-1-1 0 0 0,1-1 1 0 0,0 0-1 0 0,-1-1 1 0 0,1-1-1 0 0,-1 0 1 0 0,-1-1-1 0 0,1 0 0 0 0,-1-2 1 0 0,0 1-1 0 0,0-2 1 0 0,-1 0-1 0 0,0 0 1 0 0,-1-1-1 0 0,0-1 0 0 0,-1 0 1 0 0,0-1-1 0 0,0 0 1 0 0,-1 0-1 0 0,-1-1 0 0 0,0-1 1 0 0,0-2-182 0 0,-3 10-15 0 0,-2 0 0 0 0,1-1 1 0 0,-1 0-1 0 0,0 1 0 0 0,0-1 1 0 0,0-1-1 0 0,-1 1 0 0 0,-1 0 0 0 0,1-1 1 0 0,-1 0-1 0 0,0 1 0 0 0,-1-1 1 0 0,0 0-1 0 0,0 0 0 0 0,0 0 0 0 0,-1 0 1 0 0,-1 0-1 0 0,1 0 0 0 0,-1 0 1 0 0,-1 0-1 0 0,1 1 0 0 0,-1-1 1 0 0,-1 0-1 0 0,1 1 0 0 0,-1-1 0 0 0,-1 1 1 0 0,1 0-1 0 0,-1 0 0 0 0,0 0 1 0 0,-1 1-1 0 0,-4-5 15 0 0,1 3-437 0 0,0 2-1 0 0,-1-1 1 0 0,0 1 0 0 0,-1 0 0 0 0,1 1-1 0 0,-1 0 1 0 0,0 1 0 0 0,0 0 0 0 0,-1 0-1 0 0,-8-1 438 0 0,-66-8-10566 0 0,60 12 1497 0 0</inkml:trace>
  <inkml:trace contextRef="#ctx0" brushRef="#br0" timeOffset="972.113">901 184 3753 0 0,'0'0'1722'0'0,"0"0"-82"0"0,0 0 16 0 0,0 0-29 0 0,0 0-233 0 0,0 0-327 0 0,0 0-287 0 0,0 0-205 0 0,0 0-85 0 0,0 0 12 0 0,0 0 26 0 0,0 0 57 0 0,0 0 64 0 0,3 4 37 0 0,6 2-343 0 0,1 0 1 0 0,0-1-1 0 0,1 0 0 0 0,-1 0 0 0 0,1-1 0 0 0,0-1 0 0 0,0 0 0 0 0,0 0 0 0 0,1-1 0 0 0,-1 0 0 0 0,1-1 0 0 0,-1-1 0 0 0,0 0 0 0 0,1 0 0 0 0,4-1-343 0 0,16 2 382 0 0,677 35 1432 0 0,-450-29-2741 0 0,-148-7-5233 0 0,-45 0-2364 0 0,-48 0-861 0 0</inkml:trace>
</inkml:ink>
</file>

<file path=ppt/ink/ink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20.8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19 5417 0 0,'0'0'1266'0'0,"0"0"49"0"0,0 0 226 0 0,0 0 249 0 0,0 0 48 0 0,0 0-152 0 0,0 0-260 0 0,0 0-259 0 0,0 0-224 0 0,0 0-176 0 0,0-4-127 0 0,0-11 626 0 0,-17 53-1201 0 0,-71 287 62 0 0,-8 15-26 0 0,95-339-96 0 0,0 0-1 0 0,1 0 0 0 0,-1 0 1 0 0,1 0-1 0 0,0 1 1 0 0,-1-1-1 0 0,1 0 0 0 0,0 0 1 0 0,-1 1-1 0 0,1-1 1 0 0,0 0-1 0 0,0 1 0 0 0,0-1 1 0 0,0 0-1 0 0,0 0 1 0 0,1 1-1 0 0,-1-1 0 0 0,0 0 1 0 0,1 0-1 0 0,-1 1 1 0 0,0-1-1 0 0,1 0 0 0 0,0 0 1 0 0,-1 0-1 0 0,1 0 0 0 0,0 1 1 0 0,-1-1-1 0 0,1 0 1 0 0,0 0-1 0 0,0-1 0 0 0,0 1 1 0 0,0 0-1 0 0,0 0 1 0 0,0 0-1 0 0,0 0 0 0 0,0-1 1 0 0,0 1-1 0 0,0-1 1 0 0,1 1-5 0 0,53 0 802 0 0,63-49 80 0 0,-80 27-707 0 0,-31 17 459 0 0,-2-1-4066 0 0,-3 1-2134 0 0,-1-2-3333 0 0,-1 3 2776 0 0</inkml:trace>
  <inkml:trace contextRef="#ctx0" brushRef="#br0" timeOffset="282.59">1 255 4681 0 0,'0'0'1383'0'0,"0"0"-68"0"0,0 0 155 0 0,0 0 230 0 0,0 0 55 0 0,0 0-189 0 0,0 0-342 0 0,0 0-365 0 0,0 0-328 0 0,0 0-190 0 0,0 0-38 0 0,0 0 31 0 0,0 0 88 0 0,11-2 54 0 0,315-14 2317 0 0,-172 15-4573 0 0,-84 1-8990 0 0,-57 0 2167 0 0</inkml:trace>
  <inkml:trace contextRef="#ctx0" brushRef="#br0" timeOffset="720.497">842 472 0 0 0,'0'0'771'0'0,"0"0"636"0"0,0 0 371 0 0,0 0 142 0 0,0 0-42 0 0,0 0-117 0 0,0 0-200 0 0,0 0-189 0 0,0 0-164 0 0,0 0-157 0 0,0 0-144 0 0,0 0-123 0 0,-2-2-98 0 0,-8-5-128 0 0,7 5-111 0 0,3 2-120 0 0,-2 16 48 0 0,-3 178-79 0 0,-7-157-960 0 0,-2-16-3761 0 0,9-20-4981 0 0,3-1 4814 0 0</inkml:trace>
  <inkml:trace contextRef="#ctx0" brushRef="#br0" timeOffset="1070.539">577 465 992 0 0,'0'0'1561'0'0,"0"0"-253"0"0,0 0-32 0 0,0 0 62 0 0,0 0-41 0 0,0 0-159 0 0,0 0-201 0 0,0 0-140 0 0,0 0-19 0 0,0 0 20 0 0,0 0 2 0 0,0 0-44 0 0,14 0-89 0 0,105 4 1422 0 0,125-1-2033 0 0,-222-5-1940 0 0,-11 1-1825 0 0,0 0-5620 0 0,-11 1 7663 0 0</inkml:trace>
  <inkml:trace contextRef="#ctx0" brushRef="#br0" timeOffset="1353.867">518 759 2905 0 0,'0'0'1168'0'0,"0"0"133"0"0,0 0 332 0 0,0 0 190 0 0,0 0-100 0 0,0 0-160 0 0,0 0-183 0 0,0 0-201 0 0,0 0-201 0 0,0 0-226 0 0,35 1-221 0 0,108 4-175 0 0,7-3-8 0 0,-87-7-2230 0 0,-21-1-7044 0 0,-37 5 6883 0 0,6-2-2746 0 0</inkml:trace>
</inkml:ink>
</file>

<file path=ppt/ink/ink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36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157 3 4313 0 0,'0'0'1431'0'0,"0"0"-242"0"0,0 0-59 0 0,0 0 222 0 0,0 0 283 0 0,0 0 135 0 0,0 0-67 0 0,0 0-192 0 0,0 0-277 0 0,0 0-273 0 0,0 0-194 0 0,2-2-152 0 0,-54 70 384 0 0,-7-1-4925 0 0,20-24-6757 0 0,30-32 4682 0 0</inkml:trace>
</inkml:ink>
</file>

<file path=ppt/ink/ink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1.1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16 693 1728 0 0,'0'0'3000'0'0,"0"0"-820"0"0,0 0-129 0 0,0 0 30 0 0,0 0-88 0 0,0 0-260 0 0,0 0-321 0 0,0 0-330 0 0,0 0-275 0 0,0 0-182 0 0,0 0-174 0 0,0 0-126 0 0,0 0-57 0 0,-2 3-17 0 0,-1 6-132 0 0,0 0 0 0 0,1 0 0 0 0,0 1 0 0 0,1-1 0 0 0,0 0 0 0 0,0 1 0 0 0,1-1 0 0 0,0 1 0 0 0,0-1 0 0 0,1 0-1 0 0,1 1 1 0 0,-1-1 0 0 0,1 0 0 0 0,1 0 0 0 0,3 8-119 0 0,-5-13 42 0 0,1 1 0 0 0,0-1-1 0 0,-1 0 1 0 0,2 0 0 0 0,-1 0-1 0 0,0 0 1 0 0,1 0 0 0 0,0 0-1 0 0,0-1 1 0 0,0 1 0 0 0,0-1-1 0 0,0 0 1 0 0,1 0 0 0 0,-1 0-1 0 0,1 0 1 0 0,0-1 0 0 0,0 1-1 0 0,0-1 1 0 0,0 0 0 0 0,1 0-1 0 0,-1-1 1 0 0,0 1 0 0 0,1-1 0 0 0,2 1-42 0 0,3-2 79 0 0,0-1 1 0 0,0 0 0 0 0,0 0 0 0 0,0 0-1 0 0,0-2 1 0 0,-1 1 0 0 0,1-1 0 0 0,-1 0-1 0 0,1-1 1 0 0,-1 0 0 0 0,0-1 0 0 0,0 0-1 0 0,-1 0 1 0 0,0-1 0 0 0,0 0 0 0 0,0 0-1 0 0,0-1 1 0 0,-1 0 0 0 0,-1 0 0 0 0,3-4-80 0 0,87-92-32 0 0,-94 102-4 0 0,-1 1 1 0 0,1 0 0 0 0,0-1 0 0 0,-1 1 0 0 0,1 0 0 0 0,-1 0 0 0 0,1 0 0 0 0,0 0-1 0 0,-1 1 1 0 0,1-1 0 0 0,-1 0 0 0 0,1 1 0 0 0,0-1 0 0 0,-1 1 0 0 0,1-1 0 0 0,-1 1-1 0 0,1 0 1 0 0,-1-1 0 0 0,0 1 0 0 0,1 0 0 0 0,-1 0 0 0 0,0 0 0 0 0,0 0 0 0 0,1 1-1 0 0,-1-1 1 0 0,0 0 0 0 0,0 0 0 0 0,0 1 0 0 0,0-1 0 0 0,-1 0 0 0 0,1 1 0 0 0,0-1 0 0 0,-1 1-1 0 0,1-1 1 0 0,0 2 35 0 0,4 4-63 0 0,0-2 129 0 0,-1 1 0 0 0,1-1 0 0 0,0 0 0 0 0,0 0 0 0 0,1-1 0 0 0,-1 1 0 0 0,1-1 0 0 0,0 0-1 0 0,0-1 1 0 0,1 1 0 0 0,-1-1 0 0 0,1-1 0 0 0,-1 1 0 0 0,1-1 0 0 0,0 0 0 0 0,0-1 0 0 0,0 0 0 0 0,0 0-1 0 0,0 0 1 0 0,0-1 0 0 0,0 0 0 0 0,0 0 0 0 0,0-1 0 0 0,0 0 0 0 0,0 0 0 0 0,0 0 0 0 0,0-1 0 0 0,0 0 0 0 0,-1-1-1 0 0,1 1 1 0 0,4-4-66 0 0,-2-1 77 0 0,1 0-1 0 0,-2-1 1 0 0,1 1-1 0 0,-1-2 1 0 0,-1 1-1 0 0,1-1 1 0 0,-1-1-1 0 0,-1 1 1 0 0,0-1-1 0 0,0 0 1 0 0,-1-1-1 0 0,0 1 1 0 0,-1-1-1 0 0,0 0 1 0 0,-1 0-1 0 0,0 0 1 0 0,-1-1-1 0 0,0 1 1 0 0,0-5-77 0 0,-2 1-961 0 0,0 0-2670 0 0,2 4-6750 0 0,0 8-969 0 0</inkml:trace>
  <inkml:trace contextRef="#ctx0" brushRef="#br0" timeOffset="466.679">1297 0 9250 0 0,'0'0'1886'0'0,"0"0"-34"0"0,0 0-122 0 0,0 0-170 0 0,0 0-202 0 0,0 0-287 0 0,0 0-218 0 0,0 0-171 0 0,0 0-154 0 0,0 0-120 0 0,0 0-103 0 0,0 0-63 0 0,0 0-37 0 0,-13 19 11 0 0,-40 62-11 0 0,27-8 134 0 0,-69 425 280 0 0,84-366-667 0 0,11-131 55 0 0,0 0 1 0 0,1-1-1 0 0,-1 1 1 0 0,1 0-1 0 0,-1 0 1 0 0,1-1 0 0 0,-1 1-1 0 0,1 0 1 0 0,-1-1-1 0 0,1 1 1 0 0,0-1-1 0 0,-1 1 1 0 0,1-1-1 0 0,0 1 1 0 0,-1-1-1 0 0,1 1 1 0 0,0-1-1 0 0,0 1 1 0 0,0-1-1 0 0,-1 0 1 0 0,1 0-1 0 0,0 1 1 0 0,0-1-1 0 0,0 0 1 0 0,0 0-1 0 0,0 0 1 0 0,-1 0-1 0 0,1 0 1 0 0,0 0-1 0 0,0 0 1 0 0,0 0-1 0 0,0 0 1 0 0,0-1-1 0 0,-1 1 1 0 0,1 0-1 0 0,0-1 1 0 0,0 1-1 0 0,0 0 1 0 0,-1-1-1 0 0,1 1 1 0 0,0-1-1 0 0,0 1 1 0 0,-1-1-1 0 0,1 1 1 0 0,0-1-8 0 0,37-21 434 0 0,70-68 64 0 0,-80 65-483 0 0,1 0-1 0 0,0 2 0 0 0,2 1 0 0 0,31-16-14 0 0,-60 39-17 0 0,0 0-1 0 0,-1 0 1 0 0,1 1 0 0 0,-1-1-1 0 0,1 0 1 0 0,-1 1 0 0 0,0 0 0 0 0,0-1-1 0 0,1 1 1 0 0,-1-1 0 0 0,0 1-1 0 0,0 0 1 0 0,-1 0 0 0 0,1 0 0 0 0,0 0-1 0 0,0 0 1 0 0,-1-1 0 0 0,0 1-1 0 0,1 0 1 0 0,-1 0 0 0 0,0 0 0 0 0,0 0-1 0 0,0 0 1 0 0,0 0 0 0 0,0 0-1 0 0,0 0 1 0 0,-1 0 0 0 0,1 0 0 0 0,-1 0-1 0 0,1 0 1 0 0,-1 0 0 0 0,0 0-1 0 0,0 1 18 0 0,0 2-9 0 0,-26 149-503 0 0,27-147 146 0 0,7 37-2361 0 0,19-26-8417 0 0,-20-17 1885 0 0</inkml:trace>
  <inkml:trace contextRef="#ctx0" brushRef="#br0" timeOffset="1099.886">1825 578 6265 0 0,'0'0'1974'0'0,"0"0"-120"0"0,0 0-104 0 0,0 0-167 0 0,0 0-325 0 0,0 0-379 0 0,0 0-261 0 0,-31 29-190 0 0,-97 89-153 0 0,93-71-50 0 0,36-41-182 0 0,-1-4-14 0 0,0 0 0 0 0,1 0 0 0 0,-1 0 0 0 0,0 1 1 0 0,1-1-1 0 0,-1 0 0 0 0,1 0 0 0 0,0 0 1 0 0,0 0-1 0 0,0 0 0 0 0,0 0 0 0 0,0 0 0 0 0,0-1 1 0 0,0 1-1 0 0,1 0 0 0 0,-1-1 0 0 0,1 1 0 0 0,-1-1 1 0 0,1 1-1 0 0,0-1 0 0 0,-1 1 0 0 0,1-1 0 0 0,0 0 1 0 0,0 0-1 0 0,0 0 0 0 0,0 0 0 0 0,0 0 0 0 0,0-1 1 0 0,0 1-1 0 0,0-1 0 0 0,0 1 0 0 0,0-1 0 0 0,0 0 1 0 0,1 1-1 0 0,-1-1 0 0 0,0 0 0 0 0,0-1 1 0 0,0 1-1 0 0,0 0 0 0 0,2-1-29 0 0,90-22 1242 0 0,-55 3-1055 0 0,-1-2 0 0 0,-1-2 1 0 0,-1-1-1 0 0,18-18-187 0 0,53-36-124 0 0,-106 81 96 0 0,1 1-1 0 0,-1-1 1 0 0,0 0 0 0 0,0 1 0 0 0,0-1-1 0 0,0 1 1 0 0,-1-1 0 0 0,1 1 0 0 0,-1 0-1 0 0,1-1 1 0 0,-1 1 0 0 0,0-1-1 0 0,0 1 1 0 0,0 0 0 0 0,-1-1 0 0 0,1 1-1 0 0,0 0 1 0 0,-1-1 0 0 0,0 1 0 0 0,0 1 28 0 0,-1 13 51 0 0,0-11-56 0 0,0 0-1 0 0,0 0 0 0 0,1 0 0 0 0,0 0 0 0 0,1 0 0 0 0,-1 0 0 0 0,1 0 1 0 0,0 0-1 0 0,0 1 0 0 0,1-1 0 0 0,0 0 0 0 0,0 0 0 0 0,1 0 0 0 0,-1 0 0 0 0,1-1 1 0 0,1 1-1 0 0,-1 0 0 0 0,1-1 0 0 0,0 1 0 0 0,0-1 0 0 0,0 0 0 0 0,1 0 1 0 0,0 0-1 0 0,0 0 0 0 0,4 3 6 0 0,-1-4 40 0 0,1 0 0 0 0,-1 0 0 0 0,1-1 0 0 0,-1 0 0 0 0,1-1-1 0 0,0 1 1 0 0,0-2 0 0 0,1 1 0 0 0,-1-1 0 0 0,0 0 0 0 0,0-1 0 0 0,1 0 0 0 0,-1 0 0 0 0,0-1 0 0 0,0 0 0 0 0,1 0 0 0 0,-1-1 0 0 0,0 0 0 0 0,0 0 0 0 0,0-1 0 0 0,-1 0 0 0 0,7-4-40 0 0,15-7 316 0 0,-1-2 0 0 0,0-2 0 0 0,-1 0 0 0 0,-1-2 0 0 0,3-4-316 0 0,-1-1 154 0 0,-2-1 0 0 0,0-2 1 0 0,-2-1-1 0 0,-1 0 0 0 0,6-14-154 0 0,-13 17 15 0 0,-1 0 0 0 0,-1-1-1 0 0,-2 0 1 0 0,0-1 0 0 0,-2 0 0 0 0,-1-1 0 0 0,-2 0 0 0 0,-1-1 0 0 0,-1 0 0 0 0,-1 0-1 0 0,-2 0 1 0 0,-1 0 0 0 0,-1-11-15 0 0,0 37 2 0 0,1 0 1 0 0,-1 0-1 0 0,0 1 0 0 0,0-1 0 0 0,0 0 0 0 0,-1 0 0 0 0,0 0 0 0 0,1 1 0 0 0,-1-1 1 0 0,0 0-1 0 0,-1 1 0 0 0,1-1 0 0 0,-1 1 0 0 0,1-1 0 0 0,-1 1 0 0 0,0 0 1 0 0,0 0-1 0 0,-1 0 0 0 0,1 0 0 0 0,0 0 0 0 0,-1 0 0 0 0,0 1 0 0 0,0-1 0 0 0,0 1 1 0 0,0 0-1 0 0,0-1 0 0 0,0 1 0 0 0,-1 1 0 0 0,1-1 0 0 0,-3-1-2 0 0,3 5-20 0 0,1-1-1 0 0,-1 0 1 0 0,1 1 0 0 0,0-1-1 0 0,0 1 1 0 0,-1 0-1 0 0,1 0 1 0 0,1 0-1 0 0,-1 0 1 0 0,0 0 0 0 0,0 0-1 0 0,1 0 1 0 0,-1 1-1 0 0,1-1 1 0 0,0 0 0 0 0,0 1-1 0 0,-1-1 1 0 0,2 1-1 0 0,-1 0 1 0 0,0 1 20 0 0,-1 0-10 0 0,-6 21 21 0 0,2-1 0 0 0,0 2 0 0 0,2-1 1 0 0,0 1-1 0 0,2-1 0 0 0,1 1 1 0 0,1 0-1 0 0,3 18-11 0 0,-2 18 39 0 0,-1 5-35 0 0,3 0 1 0 0,3 0-1 0 0,10 44-4 0 0,1-5-335 0 0,-15-61-2520 0 0,-29-45-11959 0 0,23-3 10080 0 0</inkml:trace>
  <inkml:trace contextRef="#ctx0" brushRef="#br0" timeOffset="1344.767">2334 346 14851 0 0,'0'0'1288'0'0,"0"0"-463"0"0,0 0 31 0 0,0 0 48 0 0,0 0-216 0 0,0 0-192 0 0,195-3-72 0 0,-151 3-48 0 0,4 0 9 0 0,1 0-25 0 0,3 0-112 0 0,0 0-80 0 0,5 0-176 0 0,-2-4-376 0 0,-4 4-1041 0 0,-8-4-2824 0 0,-19 4-8441 0 0</inkml:trace>
  <inkml:trace contextRef="#ctx0" brushRef="#br0" timeOffset="2831.715">3744 118 2000 0 0,'0'0'1940'0'0,"0"0"-615"0"0,0 0-50 0 0,0 0 197 0 0,0 0 90 0 0,0 0-2 0 0,0 0-151 0 0,0 0-237 0 0,0 0-216 0 0,0 0-240 0 0,0 0-189 0 0,0 0-106 0 0,0 0-27 0 0,-5 4 25 0 0,-44 77 1465 0 0,20 15-1112 0 0,4 2-1 0 0,-4 51-771 0 0,21-111 11 0 0,3 1 0 0 0,1 0 1 0 0,2 0-1 0 0,2 0 0 0 0,2 6-11 0 0,-2-40 23 0 0,1 0-1 0 0,0 0 1 0 0,0 0 0 0 0,1 0-1 0 0,-1-1 1 0 0,1 1 0 0 0,0 0-1 0 0,0 0 1 0 0,1-1-1 0 0,0 0 1 0 0,-1 1 0 0 0,1-1-1 0 0,1 0 1 0 0,-1 0 0 0 0,1-1-1 0 0,-1 1 1 0 0,1-1-1 0 0,0 0 1 0 0,0 0 0 0 0,1 0-1 0 0,-1 0 1 0 0,0-1 0 0 0,1 1-1 0 0,0-1 1 0 0,-1 0 0 0 0,1-1-1 0 0,0 1 1 0 0,0-1-1 0 0,0 0 1 0 0,0 0 0 0 0,0-1-1 0 0,0 1 1 0 0,1-1 0 0 0,3-1-23 0 0,-2 1 86 0 0,-1 0 1 0 0,1 0 0 0 0,0-1 0 0 0,0 0 0 0 0,-1 0 0 0 0,1-1-1 0 0,-1 0 1 0 0,1 0 0 0 0,-1 0 0 0 0,0-1 0 0 0,0 0 0 0 0,0 0 0 0 0,0-1-1 0 0,0 0 1 0 0,-1 0 0 0 0,0 0 0 0 0,5-5-87 0 0,-1-1 81 0 0,-1 0 1 0 0,-1-1-1 0 0,1 0 1 0 0,-2 0-1 0 0,0 0 1 0 0,0-1-1 0 0,-1 0 1 0 0,0 0-1 0 0,-1 0 1 0 0,0-1-82 0 0,16-41 14 0 0,19-52-27 0 0,-26 204-735 0 0,8 31 815 0 0,-21-125-62 0 0,2 1 0 0 0,-1-1 1 0 0,1 1-1 0 0,-1-1 0 0 0,1 0 1 0 0,0 0-1 0 0,1 0 0 0 0,-1 0 1 0 0,1 0-1 0 0,0 0 0 0 0,0 0 1 0 0,0-1-1 0 0,0 0 0 0 0,0 0 1 0 0,1 1-1 0 0,0-2 0 0 0,2 3-5 0 0,-4-5 40 0 0,1 0 1 0 0,-1 0-1 0 0,1 0 0 0 0,-1 0 0 0 0,1-1 0 0 0,-1 1 0 0 0,1-1 0 0 0,-1 1 1 0 0,0-1-1 0 0,1 0 0 0 0,-1 0 0 0 0,0 0 0 0 0,1 0 0 0 0,-1-1 0 0 0,0 1 0 0 0,0 0 1 0 0,0-1-1 0 0,0 1 0 0 0,0-1 0 0 0,-1 0 0 0 0,1 0 0 0 0,0 0 0 0 0,-1 0 1 0 0,1 0-1 0 0,-1 0 0 0 0,0 0 0 0 0,0 0 0 0 0,0-1 0 0 0,1 1-40 0 0,2-5 51 0 0,183-217 253 0 0,-184 221-313 0 0,0-1-20 0 0,1 0-1 0 0,-1 0 0 0 0,1 0 1 0 0,0 1-1 0 0,0-1 0 0 0,0 1 1 0 0,0 0-1 0 0,1 0 0 0 0,-1 1 1 0 0,1-1-1 0 0,0 1 0 0 0,-1 0 1 0 0,1 0-1 0 0,0 0 0 0 0,0 1 1 0 0,1 0-1 0 0,-1 0 0 0 0,4 0 30 0 0,-1 28-482 0 0,-25 75 592 0 0,5-3-180 0 0,14-97 79 0 0,-1-1 1 0 0,1 1 0 0 0,0-1-1 0 0,1 1 1 0 0,-1-1 0 0 0,0 0 0 0 0,0 0-1 0 0,0 0 1 0 0,1 0 0 0 0,-1 0-1 0 0,1-1 1 0 0,-1 1 0 0 0,0-1-1 0 0,1 1 1 0 0,-1-1 0 0 0,1 0-1 0 0,-1 0 1 0 0,1 0 0 0 0,-1 0 0 0 0,1-1-1 0 0,-1 1 1 0 0,1 0 0 0 0,-1-1-1 0 0,0 0 1 0 0,1 0 0 0 0,-1 0-1 0 0,0 0 1 0 0,1 0 0 0 0,-1 0-1 0 0,0 0 1 0 0,0-1 0 0 0,0 1-1 0 0,0-1 1 0 0,0 0-10 0 0,146-97 160 0 0,-46 58-639 0 0,-102 67 249 0 0,-20 65 291 0 0,21-89-57 0 0,0-1 0 0 0,0 0-1 0 0,1 1 1 0 0,-1-1 0 0 0,0 0 0 0 0,1 0-1 0 0,-1 0 1 0 0,1 0 0 0 0,-1-1-1 0 0,1 1 1 0 0,0 0 0 0 0,-1-1 0 0 0,1 1-1 0 0,0-1 1 0 0,-1 1 0 0 0,1-1 0 0 0,0 0-1 0 0,0 0 1 0 0,-1 1 0 0 0,1-1 0 0 0,0-1-1 0 0,0 1 1 0 0,-1 0 0 0 0,1 0 0 0 0,0-1-1 0 0,-1 1 1 0 0,1-1 0 0 0,0 1-4 0 0,7-1 51 0 0,-1 0-35 0 0,0 0 0 0 0,0-1 0 0 0,0 0 0 0 0,0-1 0 0 0,-1 0 0 0 0,1 0 0 0 0,-1 0 0 0 0,0-1 0 0 0,0 0 0 0 0,0-1 0 0 0,2-1-16 0 0,28-15 27 0 0,3 0-27 0 0,82-28-83 0 0,-120 49 77 0 0,-1-1 0 0 0,0 1-1 0 0,0 0 1 0 0,0 0 0 0 0,1 0-1 0 0,-1 0 1 0 0,0 1 0 0 0,0-1-1 0 0,1 0 1 0 0,-1 0 0 0 0,0 1 0 0 0,0-1-1 0 0,0 1 1 0 0,0-1 0 0 0,0 1-1 0 0,0-1 1 0 0,0 1 0 0 0,0 0 0 0 0,0-1-1 0 0,0 1 1 0 0,0 0 0 0 0,0 0-1 0 0,0 0 1 0 0,0 0 0 0 0,0 0 0 0 0,-1 0-1 0 0,1 0 1 0 0,0 0 0 0 0,-1 0-1 0 0,1 0 1 0 0,-1 0 0 0 0,1 0 0 0 0,-1 0-1 0 0,0 1 1 0 0,1-1 0 0 0,-1 0-1 0 0,0 0 1 0 0,0 0 0 0 0,0 1 0 0 0,0-1-1 0 0,0 0 1 0 0,0 0 0 0 0,0 0-1 0 0,0 1 1 0 0,-1-1 0 0 0,1 0 0 0 0,0 0-1 0 0,-1 0 1 0 0,1 1 0 0 0,-1-1-1 0 0,1 0 1 0 0,-1 0 6 0 0,0 16 72 0 0,1-16-72 0 0,-1 1 0 0 0,1-1 0 0 0,0 1 0 0 0,-1 0 1 0 0,1-1-1 0 0,0 1 0 0 0,0-1 0 0 0,0 1 0 0 0,0-1 0 0 0,1 1 0 0 0,-1 0 0 0 0,0-1 0 0 0,1 1 0 0 0,-1-1 0 0 0,1 1 0 0 0,-1-1 0 0 0,1 1 0 0 0,0-1 0 0 0,-1 1 0 0 0,1-1 0 0 0,0 0 0 0 0,0 0 0 0 0,0 1 0 0 0,0-1 0 0 0,0 0 0 0 0,1 0 0 0 0,-1 0 0 0 0,0 0 0 0 0,0 0 0 0 0,1 0 0 0 0,-1 0 0 0 0,0-1 0 0 0,1 1 0 0 0,-1 0 0 0 0,1-1 0 0 0,-1 1 0 0 0,1-1 0 0 0,-1 0 0 0 0,1 1 0 0 0,0-1 0 0 0,-1 0 1 0 0,1 0-1 0 0,-1 0 0 0 0,1 0 0 0 0,0 0 0 0 0,-1 0 0 0 0,1 0 0 0 0,0-1 0 0 0,62-3-2558 0 0,-23-2-7968 0 0,-31 5 110 0 0</inkml:trace>
  <inkml:trace contextRef="#ctx0" brushRef="#br0" timeOffset="3202.681">5342 670 0 0 0,'0'0'1306'0'0,"0"0"14"0"0,0 0 358 0 0,0 0 394 0 0,0 0 95 0 0,0 0-65 0 0,0 0-152 0 0,0 0-163 0 0,0 0-203 0 0,0 0-192 0 0,0 0-211 0 0,0 0-185 0 0,30 4-104 0 0,96 10-97 0 0,-121-13-693 0 0,1-1-1 0 0,-1 1 1 0 0,1-1 0 0 0,0 0 0 0 0,-1 0 0 0 0,1 0-1 0 0,-1-1 1 0 0,1 0 0 0 0,-1 0 0 0 0,0 0 0 0 0,1-1-1 0 0,-1 0 1 0 0,0 0 0 0 0,0 0 0 0 0,1-1-102 0 0,11-5 340 0 0,-6 4-228 0 0,0 0 0 0 0,0 0 0 0 0,0-1-1 0 0,-1 0 1 0 0,0-1 0 0 0,0 0 0 0 0,0 0 0 0 0,-1-2 0 0 0,0 1 0 0 0,0-1-1 0 0,-1 0 1 0 0,0 0 0 0 0,0-1 0 0 0,-1-1 0 0 0,0 1 0 0 0,-1-1 0 0 0,4-6-112 0 0,-10 14-12 0 0,1 0 0 0 0,-1 1 0 0 0,1-1-1 0 0,-1 0 1 0 0,0 0 0 0 0,1 0 0 0 0,-1 0 0 0 0,0 0 0 0 0,0 0 0 0 0,0 0 0 0 0,-1 0 0 0 0,1 0 0 0 0,0 0 0 0 0,-1 0 0 0 0,1 0 0 0 0,-1 1 0 0 0,0-1 0 0 0,0 0 0 0 0,0 0 0 0 0,0 0 0 0 0,0 1 0 0 0,0-1 0 0 0,0 1 0 0 0,0-1-1 0 0,0 1 1 0 0,-1-1 0 0 0,1 1 0 0 0,-1 0 0 0 0,1-1 0 0 0,-1 1 0 0 0,0 0 0 0 0,1 0 0 0 0,-1 0 0 0 0,0 0 0 0 0,0 1 0 0 0,1-1 0 0 0,-1 0 0 0 0,0 1 0 0 0,0-1 0 0 0,0 1 0 0 0,0 0 0 0 0,0 0 0 0 0,0-1 0 0 0,-1 1 12 0 0,-90 15-915 0 0,83-11 870 0 0,0 1 0 0 0,0 0 0 0 0,1 1 0 0 0,0 0-1 0 0,0 0 1 0 0,0 1 0 0 0,1 0 0 0 0,0 0 0 0 0,0 1-1 0 0,0 1 1 0 0,1-1 0 0 0,1 1 0 0 0,-1 0 0 0 0,2 0-1 0 0,-1 1 1 0 0,1 0 0 0 0,1 0 0 0 0,-1 0 0 0 0,2 0-1 0 0,0 1 1 0 0,0-1 0 0 0,0 1 0 0 0,2 0 0 0 0,-1 0 0 0 0,1 0-1 0 0,1 0 1 0 0,0 8 45 0 0,1-15-20 0 0,0 1 0 0 0,1-1 0 0 0,-1 0 0 0 0,1 1 0 0 0,0-1 0 0 0,0 0-1 0 0,0 0 1 0 0,0 0 0 0 0,1-1 0 0 0,0 1 0 0 0,-1 0 0 0 0,2-1 0 0 0,-1 0 0 0 0,0 0 0 0 0,0 0 0 0 0,1 0 0 0 0,0 0-1 0 0,0-1 1 0 0,-1 1 0 0 0,1-1 0 0 0,1 0 0 0 0,-1 0 0 0 0,0-1 0 0 0,0 1 0 0 0,1-1 0 0 0,1 1 20 0 0,120 13-1353 0 0,-61-24-2384 0 0,-24-4-4575 0 0,-27 6-90 0 0</inkml:trace>
  <inkml:trace contextRef="#ctx0" brushRef="#br0" timeOffset="3780.968">4066 203 10042 0 0,'0'0'3434'0'0,"0"0"-1479"0"0,0 0-420 0 0,0 0-73 0 0,0 0-219 0 0,0 0-306 0 0,0 0-303 0 0,0 0-255 0 0,0 0-199 0 0,0 0-171 0 0,0 0-161 0 0,0 0-157 0 0,0 0-128 0 0,-4-1-44 0 0,-1 1 126 0 0,-6-2 204 0 0,24 1-5892 0 0,-7 2 653 0 0,-1 2-3102 0 0</inkml:trace>
  <inkml:trace contextRef="#ctx0" brushRef="#br0" timeOffset="4079.481">3322 416 4065 0 0,'0'0'2115'0'0,"0"0"-364"0"0,0 0 233 0 0,0 0 224 0 0,0 0-199 0 0,0 0-322 0 0,0 0-318 0 0,0 0-237 0 0,0 0-143 0 0,0 0-128 0 0,0 0-121 0 0,0 0-127 0 0,25 1-117 0 0,77 1-134 0 0,17-13 221 0 0,-75 8-894 0 0,42-3-1961 0 0,-31 5-7011 0 0,-40 1-1767 0 0</inkml:trace>
</inkml:ink>
</file>

<file path=ppt/ink/ink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0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363 574 5977 0 0,'0'0'1385'0'0,"0"0"-252"0"0,0 0-135 0 0,0 0 102 0 0,0 0 111 0 0,0 0-39 0 0,0 0-177 0 0,0 0-199 0 0,0 0-198 0 0,0 0-133 0 0,0 0-62 0 0,-19-3-87 0 0,-58-5-51 0 0,73 8-235 0 0,0 0 1 0 0,0 0-1 0 0,0 0 0 0 0,0 1 0 0 0,0-1 0 0 0,0 1 1 0 0,0 0-1 0 0,0 0 0 0 0,1 1 0 0 0,-1-1 1 0 0,0 1-1 0 0,1 0 0 0 0,-1 0 0 0 0,1 0 0 0 0,-1 0 1 0 0,1 1-1 0 0,-2 1-30 0 0,-8 5 105 0 0,-1 0-83 0 0,1 0-1 0 0,0 0 1 0 0,0 1-1 0 0,1 1 1 0 0,0 0-1 0 0,1 0 1 0 0,1 2-1 0 0,-1-1 1 0 0,2 1-1 0 0,0 1 1 0 0,1-1-1 0 0,0 1 1 0 0,1 1-1 0 0,0 0 1 0 0,1 0 0 0 0,1 0-1 0 0,0 0 1 0 0,1 1-1 0 0,1 0 1 0 0,1 0-1 0 0,0 6-21 0 0,2-20 14 0 0,0 1 0 0 0,1-1 0 0 0,0 1 0 0 0,0-1 0 0 0,0 0 0 0 0,0 1 0 0 0,0-1 0 0 0,0 0 0 0 0,0 0 0 0 0,1 0 0 0 0,-1 1 0 0 0,1-1 0 0 0,-1-1 0 0 0,1 1 0 0 0,0 0 0 0 0,0 0 0 0 0,0-1 0 0 0,0 1 0 0 0,0-1 0 0 0,0 1 0 0 0,1-1 0 0 0,-1 0 0 0 0,0 0 0 0 0,1 0 0 0 0,-1 0 0 0 0,0-1 0 0 0,1 1 0 0 0,-1 0 0 0 0,1-1 0 0 0,0 0 0 0 0,-1 0 0 0 0,1 0-14 0 0,86-3 1116 0 0,-60-7-941 0 0,-1-1 0 0 0,0-1 0 0 0,-1-2-1 0 0,-1-1 1 0 0,0 0 0 0 0,-1-2-1 0 0,-1-1 1 0 0,0-1 0 0 0,-1-1 0 0 0,-2-1-1 0 0,9-12-174 0 0,60-66 62 0 0,-85 157-1977 0 0,-5-53 1910 0 0,-1 0 1 0 0,1 0-1 0 0,0 0 1 0 0,0 0 0 0 0,1 0-1 0 0,-1 0 1 0 0,1 0-1 0 0,0 0 1 0 0,1 0 0 0 0,-1 0-1 0 0,1-1 1 0 0,0 1-1 0 0,0-1 1 0 0,0 1 0 0 0,1-1-1 0 0,0 0 1 0 0,-1 0-1 0 0,1 0 1 0 0,1 0-1 0 0,-1 0 1 0 0,1-1 0 0 0,-1 1-1 0 0,1-1 1 0 0,0 0-1 0 0,0 0 1 0 0,0 0 0 0 0,1-1-1 0 0,-1 0 1 0 0,1 0-1 0 0,1 1 5 0 0,8-2 156 0 0,1 0 0 0 0,-1-1 0 0 0,1 0 0 0 0,-1-1 0 0 0,0-1 0 0 0,1 0 0 0 0,-1-1 0 0 0,0-1 0 0 0,0 0 0 0 0,-1 0 0 0 0,1-2-1 0 0,-1 0 1 0 0,0 0 0 0 0,-1-1 0 0 0,1-1 0 0 0,-1 0 0 0 0,-1-1 0 0 0,0 0 0 0 0,0 0 0 0 0,-1-1 0 0 0,0-1 0 0 0,5-7-156 0 0,11-9-55 0 0,-1-1 1 0 0,-1-1 0 0 0,-2-2 0 0 0,-1 0 0 0 0,-2-1 0 0 0,-1-1 0 0 0,-1-1 0 0 0,-2 0-1 0 0,-1-1 1 0 0,-2 0 0 0 0,-1-2 0 0 0,-2 1 0 0 0,-2-1 0 0 0,-1 0 0 0 0,-2 0-1 0 0,-2-1 1 0 0,-1-4 54 0 0,-1 34-82 0 0,1 6 71 0 0,0 0 0 0 0,0 0 0 0 0,-1 0 1 0 0,1 0-1 0 0,0 0 0 0 0,-1 0 0 0 0,0 0 0 0 0,1 0 0 0 0,-1 0 0 0 0,0 0 0 0 0,0 0 0 0 0,0 0 0 0 0,0 0 1 0 0,-1 0-1 0 0,1 0 0 0 0,0 0 0 0 0,-1 0 0 0 0,0 0 0 0 0,1 0 0 0 0,-1 0 0 0 0,0 0 0 0 0,0 1 0 0 0,0-1 1 0 0,0 0-1 0 0,0 0 0 0 0,-1 1 0 0 0,1-1 0 0 0,0 1 0 0 0,-1-1 0 0 0,1 1 0 0 0,-1 0 0 0 0,1-1 0 0 0,-1 1 1 0 0,0 0-1 0 0,0 0 0 0 0,0 0 0 0 0,1 0 0 0 0,-1 0 0 0 0,0 1 0 0 0,0-1 0 0 0,0 1 0 0 0,0-1 0 0 0,0 1 1 0 0,0 0-1 0 0,0-1 0 0 0,0 1 0 0 0,0 0 0 0 0,-1 0 11 0 0,-3 5-21 0 0,0 0 0 0 0,0 0 0 0 0,1 0 0 0 0,-1 1 0 0 0,1-1 0 0 0,0 1 0 0 0,1 0 0 0 0,-1 1 0 0 0,1-1 0 0 0,1 1 0 0 0,-1 0 0 0 0,1 0 0 0 0,0 0 0 0 0,0 4 21 0 0,-6 19 40 0 0,2-1 1 0 0,2 1-1 0 0,0 0 0 0 0,2 0 0 0 0,1 0 0 0 0,2 1 0 0 0,1-1 0 0 0,1 0 0 0 0,1 0 0 0 0,2 0 0 0 0,1 0 0 0 0,2 0 0 0 0,1-1 0 0 0,1-1 0 0 0,2 4-40 0 0,67 167 241 0 0,-62-145-373 0 0,-20-76-5984 0 0,-21-22-4996 0 0,19 33 6634 0 0</inkml:trace>
  <inkml:trace contextRef="#ctx0" brushRef="#br0" timeOffset="169.316">808 220 13915 0 0,'0'0'1431'0'0,"0"0"-568"0"0,0 0-302 0 0,0 0 111 0 0,0 0 205 0 0,0 0 99 0 0,0 0-63 0 0,0 0-151 0 0,0 0-153 0 0,0 0-110 0 0,38 11-83 0 0,117 35-52 0 0,-14-20 306 0 0,-114-25-568 0 0,189-1-162 0 0,-144-4-3450 0 0,-2-2-5068 0 0,-43 2-2904 0 0</inkml:trace>
</inkml:ink>
</file>

<file path=ppt/ink/ink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3.4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1089 6641 0 0,'0'0'722'0'0,"0"0"-90"0"0,0 0 163 0 0,0 0 321 0 0,0 0 262 0 0,0 0 63 0 0,0 0-103 0 0,0 0-159 0 0,0 0-148 0 0,0 0-119 0 0,0 0-114 0 0,0 0-126 0 0,20-8-114 0 0,64-26-41 0 0,-67 27-225 0 0,-1-1 0 0 0,0 0 0 0 0,0-1 0 0 0,-1-1 0 0 0,0-1 0 0 0,-1 0 0 0 0,0-1 0 0 0,-1 0-292 0 0,24-21 296 0 0,16-10-42 0 0,20-17-43 0 0,2 2 0 0 0,80-44-211 0 0,-152 100 2 0 0,2-2-9 0 0,0 1-1 0 0,0 0 0 0 0,1 0 0 0 0,-1 0 1 0 0,0 1-1 0 0,1 0 0 0 0,0 0 1 0 0,-1 0-1 0 0,1 1 0 0 0,0 0 0 0 0,0 0 1 0 0,0 0-1 0 0,0 1 0 0 0,0 0 1 0 0,0 0-1 0 0,3 1 8 0 0,-6 2-11 0 0,0 0 1 0 0,0 1-1 0 0,0 0 0 0 0,0-1 1 0 0,0 1-1 0 0,-1 0 1 0 0,1 1-1 0 0,-1-1 0 0 0,0 0 1 0 0,0 1-1 0 0,-1-1 1 0 0,1 1-1 0 0,-1-1 0 0 0,0 1 1 0 0,-1 0-1 0 0,1-1 1 0 0,-1 1-1 0 0,0 0 0 0 0,0 0 1 0 0,0 4 10 0 0,-4 13 11 0 0,0 0 0 0 0,-1 0 0 0 0,-1-1 1 0 0,-1 0-1 0 0,0 0 0 0 0,-2 0 0 0 0,-1-1 0 0 0,0-1 1 0 0,-2 0-1 0 0,0 0 0 0 0,-1-1 0 0 0,0 0 0 0 0,-2-1 1 0 0,0-1-1 0 0,-1-1 0 0 0,-1 0 0 0 0,0-1 1 0 0,-1 0-1 0 0,0-2 0 0 0,-1 0-11 0 0,7-2-48 0 0,-1-1 0 0 0,-1 0 0 0 0,0-1 0 0 0,0 0 0 0 0,0-1 1 0 0,-1-1-1 0 0,0 0 0 0 0,0-1 0 0 0,-1-1 0 0 0,1 0 0 0 0,-1-1 0 0 0,-9 0 48 0 0,25-2-12 0 0,-1-1 0 0 0,0 0 0 0 0,0 0 0 0 0,0 0 1 0 0,1 0-1 0 0,-1 1 0 0 0,0-1 0 0 0,0 0 0 0 0,0-1 0 0 0,1 1 0 0 0,-1 0 0 0 0,0 0 0 0 0,0 0 0 0 0,1 0 0 0 0,-1-1 0 0 0,0 1 0 0 0,0 0 1 0 0,1 0-1 0 0,-1-1 0 0 0,0 1 0 0 0,1-1 0 0 0,-1 1 0 0 0,0-1 0 0 0,1 1 0 0 0,-1-1 0 0 0,1 1 0 0 0,-1-1 0 0 0,1 0 0 0 0,-1 1 1 0 0,1-1-1 0 0,-1 1 0 0 0,1-1 0 0 0,-1 0 0 0 0,1 0 0 0 0,0 1 0 0 0,0-1 0 0 0,-1 0 0 0 0,1 0 0 0 0,0 1 0 0 0,0-1 0 0 0,0 0 0 0 0,0 0 1 0 0,0 0-1 0 0,0 1 0 0 0,0-1 0 0 0,0 0 0 0 0,0 0 0 0 0,0 0 0 0 0,0 1 0 0 0,1-1 0 0 0,-1 0 0 0 0,0 0 0 0 0,0 1 0 0 0,1-1 1 0 0,-1 0-1 0 0,1 0 12 0 0,28-38-469 0 0,-19 29 444 0 0,1 1 0 0 0,0 0 0 0 0,1 1 1 0 0,0 0-1 0 0,0 1 0 0 0,0 0 0 0 0,1 1 0 0 0,0 1 1 0 0,0 0-1 0 0,1 1 0 0 0,0 0 0 0 0,-1 1 0 0 0,1 0 1 0 0,0 1-1 0 0,1 1 0 0 0,-1 0 0 0 0,0 1 0 0 0,0 1 1 0 0,0 0-1 0 0,4 1 25 0 0,84 50 8 0 0,-91-44 39 0 0,0-1 0 0 0,1 0-1 0 0,0-1 1 0 0,0 0 0 0 0,0-1 0 0 0,1 0 0 0 0,-1-1 0 0 0,1 0 0 0 0,0-1 0 0 0,2 0-47 0 0,1-2 119 0 0,0-1 0 0 0,0 0 0 0 0,-1-1 0 0 0,1 0 0 0 0,0-2 0 0 0,-1 0 0 0 0,1 0 0 0 0,-1-2-1 0 0,0 0 1 0 0,0 0 0 0 0,-1-1 0 0 0,12-8-119 0 0,12-6 174 0 0,-1-3 1 0 0,-1-1-1 0 0,-2-1 0 0 0,0-2 0 0 0,-2-2 1 0 0,0-1-1 0 0,-3-1 0 0 0,0-2 1 0 0,16-25-175 0 0,-19 24 14 0 0,-2-2 0 0 0,-2 0 0 0 0,-1-1 0 0 0,-2-1 0 0 0,-1-1 0 0 0,-2 0 0 0 0,-2-1 0 0 0,-2-1 0 0 0,3-18-14 0 0,-7 15-161 0 0,-2 0 0 0 0,-2 0 0 0 0,-2 0 0 0 0,-1-1-1 0 0,-3 1 1 0 0,-2-7 161 0 0,-17-9 75 0 0,20 58-70 0 0,1 1 1 0 0,-1 0 0 0 0,1-1-1 0 0,-1 1 1 0 0,0 0 0 0 0,1 0-1 0 0,-1 0 1 0 0,0-1-1 0 0,0 1 1 0 0,0 0 0 0 0,0 0-1 0 0,0 0 1 0 0,0 1 0 0 0,0-1-1 0 0,0 0 1 0 0,0 0 0 0 0,0 0-1 0 0,-1 1 1 0 0,1-1 0 0 0,0 1-1 0 0,0-1 1 0 0,-1 1-1 0 0,1-1 1 0 0,0 1 0 0 0,-1 0-1 0 0,1-1 1 0 0,-1 1 0 0 0,1 0-1 0 0,0 0 1 0 0,-1 0 0 0 0,1 0-1 0 0,0 1 1 0 0,-1-1 0 0 0,1 0-1 0 0,-1 0 1 0 0,1 1 0 0 0,0-1-1 0 0,0 1 1 0 0,-1-1-1 0 0,1 1 1 0 0,0 0 0 0 0,0-1-1 0 0,0 1 1 0 0,-2 1-6 0 0,-4 7 4 0 0,0 0-1 0 0,0 0 1 0 0,1 1-1 0 0,0 0 1 0 0,1 0-1 0 0,0 1 1 0 0,0-1 0 0 0,1 1-1 0 0,1 0 1 0 0,0 0-1 0 0,0 1 1 0 0,0 4-4 0 0,-12 69 244 0 0,4 1 0 0 0,3 1 0 0 0,4-1 0 0 0,7 62-244 0 0,1-82 43 0 0,4-1 0 0 0,2 0 0 0 0,12 35-43 0 0,-2-9 62 0 0,-9-43-1341 0 0,-35-55-3201 0 0,-6-5-6026 0 0,21 5 1884 0 0</inkml:trace>
  <inkml:trace contextRef="#ctx0" brushRef="#br0" timeOffset="252.931">1096 529 14379 0 0,'0'0'1402'0'0,"0"0"-659"0"0,0 0-106 0 0,0 0 134 0 0,0 0 52 0 0,0 0-47 0 0,0 0-91 0 0,35-5-71 0 0,113-18-53 0 0,74 14 1041 0 0,-161 7-1468 0 0,118-2 48 0 0,-61 11-3053 0 0,-72-2-1408 0 0,-16-2-2271 0 0,-8 0-3059 0 0</inkml:trace>
  <inkml:trace contextRef="#ctx0" brushRef="#br0" timeOffset="501.927">1974 621 13827 0 0,'0'0'1651'0'0,"0"0"-299"0"0,0 0-195 0 0,0 0-237 0 0,0 0-277 0 0,0 0-222 0 0,0 0-124 0 0,0 0-87 0 0,0 0-50 0 0,0 0-46 0 0,0 0-55 0 0,-12 33-23 0 0,-38 102-27 0 0,38-49-55 0 0,12-81 78 0 0,1 1 1 0 0,-1 0 0 0 0,1-1 0 0 0,1 1-1 0 0,-1-1 1 0 0,1 0 0 0 0,-1 1-1 0 0,2-1 1 0 0,-1 0 0 0 0,0 0-1 0 0,1 0 1 0 0,0 0 0 0 0,0-1-1 0 0,1 1 1 0 0,-1-1 0 0 0,1 0-1 0 0,0 0 1 0 0,0 0 0 0 0,0 0 0 0 0,1-1-1 0 0,-1 0 1 0 0,1 0 0 0 0,0 0-1 0 0,0 0 1 0 0,0-1 0 0 0,0 1-1 0 0,0-1 1 0 0,1-1 0 0 0,-1 1-1 0 0,0-1 1 0 0,1 0 0 0 0,-1 0-1 0 0,1-1 1 0 0,0 1 0 0 0,-1-1-1 0 0,1 0 1 0 0,-1-1 0 0 0,1 0 0 0 0,0 1-1 0 0,-1-2 1 0 0,0 1 0 0 0,1-1-1 0 0,-1 0 1 0 0,0 0 0 0 0,0 0-1 0 0,0 0 1 0 0,0-1 0 0 0,0 0-1 0 0,0 0 1 0 0,-1-1 0 0 0,1 0-33 0 0,4-4 111 0 0,0 0 1 0 0,-1 0 0 0 0,-1 0 0 0 0,1-1-1 0 0,-1-1 1 0 0,-1 1 0 0 0,0-1-1 0 0,0 0 1 0 0,-1-1 0 0 0,0 1-1 0 0,-1-1 1 0 0,0 0 0 0 0,-1 0-1 0 0,0 0 1 0 0,0 0 0 0 0,-2-1-1 0 0,1 1 1 0 0,-1-1 0 0 0,-1 0-1 0 0,0 1 1 0 0,-1-1 0 0 0,0 1-1 0 0,-1-1 1 0 0,0 1 0 0 0,0 0-1 0 0,-1 0 1 0 0,-2-3-112 0 0,2 8-130 0 0,-1-1-1 0 0,0 1 1 0 0,-1 0 0 0 0,1 1-1 0 0,-1-1 1 0 0,0 1-1 0 0,0 0 1 0 0,-1 0 0 0 0,1 0-1 0 0,-1 1 1 0 0,0 0 0 0 0,-1 0-1 0 0,1 1 1 0 0,-1-1-1 0 0,1 1 1 0 0,-1 1 0 0 0,-2-1 130 0 0,-33-8-3408 0 0,-2 8-3756 0 0,28 3-3868 0 0</inkml:trace>
  <inkml:trace contextRef="#ctx0" brushRef="#br0" timeOffset="964.916">2397 736 12899 0 0,'0'0'2571'0'0,"0"0"-1159"0"0,0 0-357 0 0,0 0-47 0 0,0 0-110 0 0,0 0-189 0 0,0 0-188 0 0,8 34-121 0 0,20 109-164 0 0,-28-57 1 0 0,-4-70-194 0 0,-3 21 9 0 0,-1-1-1 0 0,-2 0 1 0 0,-2 0 0 0 0,-1-1 0 0 0,-1-1 0 0 0,-2 0-1 0 0,-18 27-51 0 0,2-38 999 0 0,30-45-288 0 0,4 5-689 0 0,0 1 1 0 0,1 0-1 0 0,1 1 0 0 0,0-1 1 0 0,2 1-1 0 0,-1 0 0 0 0,2 0 1 0 0,0 0-1 0 0,1 1 0 0 0,0-1-22 0 0,14-27 64 0 0,-10 13-82 0 0,1 0-1 0 0,1 1 1 0 0,2 1-1 0 0,1 1 1 0 0,1 0 0 0 0,1 1-1 0 0,1 1 1 0 0,1 1 0 0 0,1 0-1 0 0,1 2 1 0 0,1 1 0 0 0,1 1-1 0 0,1 1 1 0 0,0 1 0 0 0,1 1-1 0 0,1 2 1 0 0,10-4 18 0 0,62 3-25 0 0,-98 14 31 0 0,1 2 0 0 0,0-1 0 0 0,0 0 0 0 0,0 0 0 0 0,0 1 0 0 0,0 0 0 0 0,-1 0 0 0 0,1-1 0 0 0,0 2 0 0 0,0-1 0 0 0,-1 0 0 0 0,1 0 0 0 0,-1 1 0 0 0,1-1 0 0 0,-1 1 0 0 0,0 0 0 0 0,0 0 0 0 0,1 0 0 0 0,-1 0 0 0 0,-1 0 0 0 0,1 0 0 0 0,0 1 0 0 0,0-1 0 0 0,-1 1 0 0 0,1-1 0 0 0,-1 1 0 0 0,0 0 0 0 0,0-1 0 0 0,0 1 0 0 0,0 0 0 0 0,0 2-6 0 0,0 10 53 0 0,0 0-1 0 0,-1-1 0 0 0,-1 1 1 0 0,-1-1-1 0 0,0 1 0 0 0,0-1 1 0 0,-2 1-1 0 0,0-1 1 0 0,0 0-1 0 0,-1-1 0 0 0,-1 1 1 0 0,0-1-1 0 0,-1 0 0 0 0,-1 0 1 0 0,0-1-1 0 0,0 0 1 0 0,-1 0-1 0 0,-1-1 0 0 0,0-1 1 0 0,0 1-1 0 0,-1-1 0 0 0,-5 3-52 0 0,10-8-33 0 0,0 0-1 0 0,0 0 0 0 0,-1-1 0 0 0,1 0 0 0 0,-1 0 0 0 0,0 0 0 0 0,-1-1 1 0 0,1 0-1 0 0,0-1 0 0 0,-1 1 0 0 0,1-1 0 0 0,-1-1 0 0 0,0 0 0 0 0,0 0 1 0 0,0 0-1 0 0,1-1 0 0 0,-1 0 0 0 0,-4-1 34 0 0,-33-23-3434 0 0,21 2-5885 0 0,17 14-1932 0 0</inkml:trace>
</inkml:ink>
</file>

<file path=ppt/ink/ink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1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308 723 0 0 0,'0'0'1163'0'0,"0"0"280"0"0,0 0 264 0 0,0 0 143 0 0,0 0 3 0 0,0 0-131 0 0,0 0-184 0 0,0 0-201 0 0,0 0-238 0 0,0 0-179 0 0,0 0-150 0 0,0 0-103 0 0,-33 7-52 0 0,-100 24-42 0 0,69 3 230 0 0,55-25-586 0 0,2-2-162 0 0,1 1-1 0 0,-1 0 1 0 0,1 0 0 0 0,1 0-1 0 0,-1 0 1 0 0,2 1 0 0 0,-1 0-1 0 0,1 0 1 0 0,0 0-1 0 0,1 0 1 0 0,0 1 0 0 0,0 0-1 0 0,1-1 1 0 0,1 1 0 0 0,0 0-1 0 0,0 0 1 0 0,0 0-1 0 0,1 0 1 0 0,1 0 0 0 0,0 0-1 0 0,0 0 1 0 0,2 2-55 0 0,-1-6 43 0 0,0 0 0 0 0,1-1 0 0 0,0 0-1 0 0,0 1 1 0 0,0-1 0 0 0,0 0 0 0 0,1-1 0 0 0,0 1 0 0 0,0-1 0 0 0,0 1 0 0 0,1-1 0 0 0,-1 0 0 0 0,1-1 0 0 0,0 1-1 0 0,0-1 1 0 0,1 0 0 0 0,-1 0 0 0 0,0-1 0 0 0,1 0 0 0 0,0 1 0 0 0,-1-2 0 0 0,1 1 0 0 0,0-1 0 0 0,0 0 0 0 0,0 0-1 0 0,0-1 1 0 0,0 1 0 0 0,0-1 0 0 0,0-1 0 0 0,0 1 0 0 0,0-1 0 0 0,0 0 0 0 0,0 0 0 0 0,0-1 0 0 0,0 0 0 0 0,-1 0-1 0 0,1 0 1 0 0,-1-1 0 0 0,1 0 0 0 0,-1 0-43 0 0,26-20 172 0 0,-1-1 0 0 0,-1-2 0 0 0,-1-1 0 0 0,-1-1 0 0 0,-2-1 0 0 0,-1-2 0 0 0,-1 0 0 0 0,-2-1 1 0 0,-1-2-1 0 0,-1 0 0 0 0,-2-1 0 0 0,4-14-172 0 0,-6 19-264 0 0,-1-1 1 0 0,-2 0 0 0 0,-1-1-1 0 0,-1 0 1 0 0,-2-1 0 0 0,-1 0-1 0 0,-2 0 1 0 0,-1 0 0 0 0,-2-1-1 0 0,-1 1 1 0 0,-1-1 0 0 0,-2 0-1 0 0,-3-12 264 0 0,5 41-54 0 0,0 1 1 0 0,-1-1-1 0 0,0 1 0 0 0,1 0 1 0 0,-2-1-1 0 0,1 1 0 0 0,0 0 0 0 0,-1 0 1 0 0,0-1-1 0 0,0 1 0 0 0,0 1 0 0 0,0-1 1 0 0,0 0-1 0 0,-1 0 0 0 0,0 1 0 0 0,0 0 1 0 0,0-1-1 0 0,0 1 0 0 0,-1 0 0 0 0,1 0 1 0 0,-1 1-1 0 0,1-1 0 0 0,-1 1 0 0 0,0 0 1 0 0,0 0-1 0 0,0 0 0 0 0,0 0 0 0 0,-1 1 1 0 0,1 0-1 0 0,0 0 0 0 0,-1 0 0 0 0,1 0 1 0 0,0 1-1 0 0,-1-1 0 0 0,1 1 0 0 0,-1 0 1 0 0,1 1-1 0 0,-1-1 0 0 0,1 1 0 0 0,-1 0 54 0 0,-9 6-24 0 0,2 1 0 0 0,-1 0-1 0 0,1 1 1 0 0,0 1-1 0 0,1 0 1 0 0,0 0 0 0 0,0 1-1 0 0,1 1 1 0 0,1 0-1 0 0,0 0 1 0 0,1 0-1 0 0,0 1 1 0 0,-2 6 24 0 0,-3 5 196 0 0,2 1 1 0 0,1 1-1 0 0,0 0 1 0 0,2 0-1 0 0,1 1 0 0 0,1 0 1 0 0,2 0-1 0 0,1 1 0 0 0,0-1 1 0 0,2 1-1 0 0,2 0 1 0 0,0 5-197 0 0,3-17 101 0 0,1 0 0 0 0,0 0 0 0 0,1 0 1 0 0,0-1-1 0 0,1 0 0 0 0,1 0 1 0 0,1 0-1 0 0,0-1 0 0 0,1-1 1 0 0,0 0-1 0 0,1 0 0 0 0,0-1 1 0 0,1 0-1 0 0,1-1 0 0 0,0 0 0 0 0,0-1 1 0 0,1 0-1 0 0,0-2 0 0 0,1 1 1 0 0,0-2-1 0 0,0 0 0 0 0,0-1 1 0 0,1 0-1 0 0,0-1 0 0 0,0-1 0 0 0,1 0 1 0 0,7-1-102 0 0,-13 0 83 0 0,0-1 0 0 0,0-1-1 0 0,1 0 1 0 0,-1 0 0 0 0,1-1 0 0 0,-1-1 0 0 0,0 0 0 0 0,1-1-1 0 0,-1 0 1 0 0,0 0 0 0 0,0-1 0 0 0,0 0 0 0 0,0-1 0 0 0,-1-1 0 0 0,1 0-1 0 0,6-4-82 0 0,-1-1 7 0 0,-1-1 0 0 0,-1 0 0 0 0,0-1 0 0 0,0-1-1 0 0,-1 0 1 0 0,-1-1 0 0 0,0 0 0 0 0,-1-1 0 0 0,2-4-7 0 0,15-32-480 0 0,-28 50 352 0 0,0 1-107 0 0,-27 40-1559 0 0,25-37 1781 0 0,0 0-1 0 0,1-1 1 0 0,-1 1-1 0 0,1 0 1 0 0,0 0-1 0 0,0 0 1 0 0,0 1-1 0 0,0-1 1 0 0,0 0 0 0 0,0 0-1 0 0,1 0 1 0 0,0 1-1 0 0,0-1 1 0 0,0 0-1 0 0,0 0 1 0 0,0 1-1 0 0,0-1 1 0 0,1 0-1 0 0,0 0 1 0 0,-1 0-1 0 0,1 0 1 0 0,1 1-1 0 0,-1-1 1 0 0,0 0 0 0 0,1-1-1 0 0,-1 1 1 0 0,1 0-1 0 0,0 0 1 0 0,0-1-1 0 0,0 1 1 0 0,0-1-1 0 0,0 1 1 0 0,1-1-1 0 0,-1 0 1 0 0,1 0-1 0 0,0 0 1 0 0,-1-1-1 0 0,1 1 1 0 0,0 0 0 0 0,0-1-1 0 0,0 0 14 0 0,13 3 141 0 0,1-1-1 0 0,-1-1 1 0 0,1-1-1 0 0,-1-1 0 0 0,1 0 1 0 0,-1-1-1 0 0,1 0 1 0 0,-1-2-1 0 0,0 0 1 0 0,0 0-1 0 0,0-2 1 0 0,0 0-1 0 0,0-1 1 0 0,-1 0-1 0 0,10-7-140 0 0,222-122 748 0 0,-243 133-759 0 0,0 0 0 0 0,0 1 0 0 0,0 0-1 0 0,0-1 1 0 0,0 2 0 0 0,0-1 0 0 0,0 0-1 0 0,0 1 1 0 0,1 0 0 0 0,-1 0 0 0 0,0 0-1 0 0,0 1 1 0 0,1-1 0 0 0,-1 1 0 0 0,0 0 0 0 0,0 0-1 0 0,0 0 1 0 0,0 1 0 0 0,0-1 0 0 0,0 1-1 0 0,0 1 12 0 0,3 5 3 0 0,-1 1 0 0 0,0 1 0 0 0,0-1-1 0 0,-1 1 1 0 0,0 0 0 0 0,-1 0 0 0 0,0 1-1 0 0,0-1 1 0 0,-1 1 0 0 0,-1 0 0 0 0,0-1-1 0 0,0 1 1 0 0,-1 0 0 0 0,-1 0-1 0 0,0 1 1 0 0,0-1 0 0 0,-2 8-3 0 0,0-12-1 0 0,0-1 0 0 0,-1 0 0 0 0,0 0-1 0 0,-1 1 1 0 0,1-2 0 0 0,-1 1 0 0 0,0 0 0 0 0,0-1 0 0 0,-1 0-1 0 0,1 0 1 0 0,-1 0 0 0 0,-1-1 0 0 0,1 1 0 0 0,0-1 0 0 0,-1 0-1 0 0,0-1 1 0 0,0 0 0 0 0,0 0 0 0 0,0 0 0 0 0,-1 0 0 0 0,1-1-1 0 0,-1 0 1 0 0,-1 0 1 0 0,-58 6-992 0 0,65-8 906 0 0,0 0-1 0 0,-1 0 1 0 0,1 0-1 0 0,0 0 1 0 0,0 0 0 0 0,-1 0-1 0 0,1 0 1 0 0,0 0-1 0 0,0 0 1 0 0,0-1-1 0 0,0 1 1 0 0,-1 0-1 0 0,1-1 1 0 0,0 1 0 0 0,0-1-1 0 0,0 0 1 0 0,0 1-1 0 0,0-1 1 0 0,0 0-1 0 0,0 1 1 0 0,0-1-1 0 0,0 0 1 0 0,0 0-1 0 0,0 0 1 0 0,1 0 0 0 0,-1 0-1 0 0,0 0 1 0 0,1 0-1 0 0,-1 0 1 0 0,1 0-1 0 0,-1 0 1 0 0,1 0-1 0 0,-1 0 1 0 0,1-1 0 0 0,0 1-1 0 0,-1 0 1 0 0,1 0-1 0 0,0 0 1 0 0,0-1-1 0 0,0 1 1 0 0,0 0-1 0 0,0 0 1 0 0,0 0 0 0 0,0-1-1 0 0,1 1 1 0 0,-1 0-1 0 0,0 0 1 0 0,1 0-1 0 0,-1 0 1 0 0,1-2 86 0 0,2 0-68 0 0,0 0 0 0 0,0 0 0 0 0,1 0 0 0 0,-1 0 0 0 0,1 1 0 0 0,0-1 0 0 0,0 1 0 0 0,-1 0 0 0 0,2 0 0 0 0,-1 1 0 0 0,0-1-1 0 0,0 1 1 0 0,0-1 0 0 0,1 2 0 0 0,-1-1 0 0 0,0 0 0 0 0,1 1 0 0 0,-1 0 0 0 0,1 0 0 0 0,-1 0 68 0 0,12-2-13 0 0,238-9 2427 0 0,-234 8-2144 0 0,-1-1 1 0 0,1 0-1 0 0,-1-1 1 0 0,1-1-1 0 0,-2-1 0 0 0,1-1 1 0 0,-1-1-1 0 0,0 0 1 0 0,0-1-1 0 0,-2-1 0 0 0,1 0 1 0 0,13-14-271 0 0,-7 9 77 0 0,-1-1 1 0 0,-1-1-1 0 0,-1-1 0 0 0,0-1 1 0 0,-1-1-1 0 0,-2 0 1 0 0,0-2-1 0 0,-1 0 1 0 0,-1 0-1 0 0,-2-2 0 0 0,0 0 1 0 0,-1 0-1 0 0,-2-1 1 0 0,-1 0-1 0 0,0-1 0 0 0,-2 0 1 0 0,-2 0-1 0 0,0-1 1 0 0,-1-13-78 0 0,-2 21-165 0 0,-1-1 0 0 0,-1 0 1 0 0,-1 0-1 0 0,-1 0 0 0 0,-1 1 1 0 0,-1-1-1 0 0,0 1 1 0 0,-2 0-1 0 0,0 0 0 0 0,-1 0 1 0 0,-1 1-1 0 0,-1 0 0 0 0,-9-14 165 0 0,16 31-18 0 0,1-1 1 0 0,-1 1-1 0 0,1 0 0 0 0,-1 0 0 0 0,0 0 0 0 0,0 0 0 0 0,0 0 0 0 0,0 0 0 0 0,0 1 1 0 0,0-1-1 0 0,-1 1 0 0 0,1-1 0 0 0,-1 1 0 0 0,1 0 0 0 0,-1 0 0 0 0,1 0 0 0 0,-1 0 1 0 0,1 0-1 0 0,-1 1 0 0 0,0-1 0 0 0,1 1 0 0 0,-1 0 0 0 0,0 0 0 0 0,0 0 1 0 0,1 0-1 0 0,-1 0 0 0 0,0 1 0 0 0,1-1 0 0 0,-1 1 0 0 0,0-1 0 0 0,1 1 0 0 0,-1 0 1 0 0,1 0-1 0 0,-1 0 0 0 0,1 1 0 0 0,-1-1 0 0 0,1 0 0 0 0,0 1 0 0 0,0 0 0 0 0,-1-1 1 0 0,1 1-1 0 0,1 0 0 0 0,-1 0 0 0 0,0 0 0 0 0,0 1 0 0 0,1-1 0 0 0,-1 0 0 0 0,1 0 1 0 0,0 1-1 0 0,-1 0 18 0 0,-9 19 64 0 0,0 1 1 0 0,2 0 0 0 0,0 1-1 0 0,2 0 1 0 0,0 0 0 0 0,2 1-1 0 0,0 0 1 0 0,2-1 0 0 0,1 1-1 0 0,1 1 1 0 0,1-1 0 0 0,1 0-1 0 0,2 1-64 0 0,-3 8 87 0 0,3 28 177 0 0,3 0 0 0 0,2 0 1 0 0,3-1-1 0 0,9 23-264 0 0,-15-63 24 0 0,3 6-7 0 0,-2-1 0 0 0,-1 1 1 0 0,-1-1-1 0 0,-1 1 1 0 0,-1 0-1 0 0,-1 0 1 0 0,-4 27-18 0 0,-16-36-3394 0 0,7-32-8518 0 0,10 6 4382 0 0</inkml:trace>
  <inkml:trace contextRef="#ctx0" brushRef="#br0" timeOffset="326.263">2491 385 8786 0 0,'0'0'2582'0'0,"0"0"-1273"0"0,0 0-354 0 0,0 0 39 0 0,0 0-15 0 0,-33 25-107 0 0,-107 80-91 0 0,10-7 1106 0 0,123-92-1751 0 0,3-4-98 0 0,0 0 0 0 0,1 0 1 0 0,-1 0-1 0 0,1 1 0 0 0,0-1 0 0 0,0 1 0 0 0,0 0 1 0 0,0 0-1 0 0,0 1 0 0 0,0-1 0 0 0,1 0 1 0 0,-1 1-1 0 0,1 0 0 0 0,0-1 0 0 0,0 1 0 0 0,1 0 1 0 0,-1 0-1 0 0,1 0 0 0 0,0 0 0 0 0,0 0 0 0 0,0 0 1 0 0,1 1-1 0 0,-1-1 0 0 0,1 0 0 0 0,0 2-38 0 0,4-1 46 0 0,0-1 1 0 0,0 0-1 0 0,1 0 0 0 0,-1 0 0 0 0,1 0 0 0 0,0-1 0 0 0,0 0 0 0 0,1 0 0 0 0,-1 0 1 0 0,1-1-1 0 0,-1 0 0 0 0,1 0 0 0 0,0 0 0 0 0,4 0-46 0 0,-8-1 14 0 0,237 84 657 0 0,-231-81-613 0 0,0 1-1 0 0,0 0 1 0 0,0 0 0 0 0,-1 1-1 0 0,0 0 1 0 0,0 1-1 0 0,0-1 1 0 0,-1 1-1 0 0,0 1 1 0 0,0-1 0 0 0,-1 1-1 0 0,0 0 1 0 0,0 0-1 0 0,-1 0 1 0 0,0 1 0 0 0,0 0-1 0 0,0 2-57 0 0,0-3-566 0 0,-2-13-3385 0 0,-1-12-7609 0 0,-1 10 5091 0 0</inkml:trace>
  <inkml:trace contextRef="#ctx0" brushRef="#br0" timeOffset="880.082">1008 153 11258 0 0,'0'0'3568'0'0,"0"0"-1446"0"0,0 0-481 0 0,0 0-55 0 0,0 0-162 0 0,0 0-251 0 0,0 0-260 0 0,0 0-265 0 0,0 0-202 0 0,0 0-166 0 0,0 0-146 0 0,0 0-84 0 0,-8 14-480 0 0,15 7-3375 0 0,5-14-4050 0 0,-10-5 5968 0 0,3 2-9379 0 0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9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1 453 0 0 0,'0'0'1043'0'0,"0"0"515"0"0,0 0 233 0 0,0 0 84 0 0,0 0 17 0 0,0 0-38 0 0,0 0-155 0 0,0 0-204 0 0,0 0-219 0 0,0 0-209 0 0,29-17-111 0 0,90-56-98 0 0,-37 1 709 0 0,-62 48-1179 0 0,142-125 1024 0 0,-129 124-1267 0 0,-17 12-103 0 0,0 1 0 0 0,1 1 0 0 0,0 0 1 0 0,1 1-1 0 0,0 1 0 0 0,1 1 1 0 0,0 0-1 0 0,8-1-42 0 0,-23 8-9 0 0,-1 1 0 0 0,0 0 0 0 0,0 0 0 0 0,0 0 0 0 0,0 0 0 0 0,1 0 0 0 0,-1 1 0 0 0,0 0 0 0 0,0-1 0 0 0,0 1 0 0 0,0 0 0 0 0,0 1 0 0 0,0-1 1 0 0,0 0-1 0 0,-1 1 0 0 0,1 0 0 0 0,0 0 0 0 0,-1-1 0 0 0,1 1 0 0 0,-1 1 0 0 0,0-1 0 0 0,1 0 0 0 0,-1 1 0 0 0,0-1 0 0 0,-1 1 0 0 0,1-1 0 0 0,0 1 0 0 0,-1 0 0 0 0,1 0 0 0 0,-1 0 0 0 0,0 0 0 0 0,0 0 0 0 0,0 0 0 0 0,-1 0 0 0 0,1 0 1 0 0,-1 0-1 0 0,1 0 0 0 0,-1 1 0 0 0,0-1 0 0 0,0 0 0 0 0,0 0 0 0 0,-1 0 9 0 0,3 11 32 0 0,-1 0 1 0 0,0 0 0 0 0,-1 0 0 0 0,0-1-1 0 0,-1 1 1 0 0,-1 0 0 0 0,0 0-1 0 0,-1-1 1 0 0,0 1 0 0 0,-1-1 0 0 0,-1 0-1 0 0,0 0 1 0 0,-1-1 0 0 0,0 1-1 0 0,-1-1 1 0 0,0 0 0 0 0,-1-1-1 0 0,0 0 1 0 0,-1 0 0 0 0,0-1 0 0 0,-1 0-1 0 0,0-1 1 0 0,-7 6-33 0 0,-13 11-56 0 0,-1 0-1 0 0,-1-2 1 0 0,-1-2-1 0 0,-1-1 1 0 0,0-2 0 0 0,-2-1-1 0 0,-9 3 57 0 0,6-14-412 0 0,47-30-1376 0 0,112-94-3172 0 0,-71 74-2423 0 0,-32 27 731 0 0</inkml:trace>
</inkml:ink>
</file>

<file path=ppt/ink/ink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8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 6609 0 0,'0'0'3624'0'0,"0"0"-1832"0"0,0 0-708 0 0,0 0-67 0 0,0 0 72 0 0,0 0 25 0 0,0 0-67 0 0,0 0-159 0 0,0 0-215 0 0,0 0-238 0 0,0 0-195 0 0,2 12-92 0 0,12 238 1421 0 0,5 260-1145 0 0,-19-493-440 0 0,-16 122-238 0 0,15-136-730 0 0,-4 11 741 0 0,4-13-4438 0 0,0-4-4927 0 0,1 2 3641 0 0</inkml:trace>
  <inkml:trace contextRef="#ctx0" brushRef="#br0" timeOffset="235.576">0 583 12667 0 0,'0'0'880'0'0,"0"0"-348"0"0,0 0-13 0 0,0 0 297 0 0,0 0 307 0 0,0 0 84 0 0,0 0-126 0 0,0 0-166 0 0,34-10-180 0 0,110-32-156 0 0,163-72 680 0 0,-221 78-1206 0 0,69-44-1249 0 0,-110 44-2727 0 0,-7-7-4905 0 0,-31 32 409 0 0</inkml:trace>
  <inkml:trace contextRef="#ctx0" brushRef="#br0" timeOffset="585.178">797 12 7426 0 0,'0'0'3780'0'0,"0"0"-2479"0"0,0 0-973 0 0,0 0-16 0 0,0 0 239 0 0,0 0 223 0 0,0 0 133 0 0,0 0 45 0 0,0 0-33 0 0,-1 35-57 0 0,-5 111-79 0 0,-14 147 1623 0 0,19-270-2256 0 0,-1-7-80 0 0,1-1-1 0 0,0 1 1 0 0,2-1 0 0 0,-1 1-1 0 0,2-1 1 0 0,0 0 0 0 0,1 0-1 0 0,0 1 1 0 0,6 13-70 0 0,-7-25 27 0 0,1 0 0 0 0,-1 0 0 0 0,1 0 0 0 0,0 0 0 0 0,0-1 0 0 0,1 1 1 0 0,-1-1-1 0 0,1 0 0 0 0,-1 0 0 0 0,1 0 0 0 0,0-1 0 0 0,0 1 0 0 0,0-1 0 0 0,0 0 0 0 0,1 0 0 0 0,-1 0 0 0 0,0-1 0 0 0,1 0 0 0 0,0 1 0 0 0,-1-2 1 0 0,1 1-1 0 0,0 0 0 0 0,-1-1 0 0 0,1 0 0 0 0,0 0 0 0 0,-1 0 0 0 0,3-1-27 0 0,7-1 97 0 0,-1 0 0 0 0,0-1 1 0 0,1 0-1 0 0,-1-1 0 0 0,0 0 0 0 0,-1-1 0 0 0,1-1 0 0 0,10-6-97 0 0,64-32 327 0 0,-78 103-398 0 0,8 20-212 0 0,2-64-2313 0 0,11-10-3705 0 0,-25-5 1121 0 0,0-4-4302 0 0</inkml:trace>
  <inkml:trace contextRef="#ctx0" brushRef="#br0" timeOffset="985.614">1414 678 4697 0 0,'0'0'1275'0'0,"0"0"52"0"0,0 0 335 0 0,0 0 245 0 0,0 0-56 0 0,0 0-227 0 0,0 0-221 0 0,0 0-192 0 0,0 0-139 0 0,0 0-101 0 0,0 0-112 0 0,0 0-116 0 0,0 0-140 0 0,20-3-107 0 0,61-11-87 0 0,-77 13-351 0 0,0 1 0 0 0,0-1 0 0 0,0-1-1 0 0,0 1 1 0 0,0 0 0 0 0,-1-1 0 0 0,1 0 0 0 0,0 0 0 0 0,-1 0 0 0 0,1 0 0 0 0,-1-1-1 0 0,0 1 1 0 0,0-1 0 0 0,0 0 0 0 0,0 0 0 0 0,0 0 0 0 0,-1 0 0 0 0,2-2-58 0 0,2-3 108 0 0,0 1-62 0 0,0 1 1 0 0,-1-1 0 0 0,0-1 0 0 0,0 1-1 0 0,-1-1 1 0 0,1 0 0 0 0,-2 0 0 0 0,1 0-1 0 0,-1 0 1 0 0,0-1 0 0 0,-1 1 0 0 0,0-1-1 0 0,0 0 1 0 0,-1 1 0 0 0,0-1 0 0 0,-1 0-1 0 0,0-5-46 0 0,-2 11-92 0 0,0 0 0 0 0,0 0 0 0 0,0 0-1 0 0,-1 0 1 0 0,1 0 0 0 0,-1 1 0 0 0,1 0-1 0 0,-1-1 1 0 0,0 1 0 0 0,0 0 0 0 0,0 0-1 0 0,0 0 1 0 0,0 1 0 0 0,0-1 0 0 0,-1 1-1 0 0,1 0 1 0 0,-1 0 0 0 0,1 0 0 0 0,-1 0-1 0 0,1 1 1 0 0,-1-1 0 0 0,1 1 0 0 0,-1 0-1 0 0,1 0 1 0 0,-1 0 0 0 0,0 0 0 0 0,1 1-1 0 0,-1-1 1 0 0,1 1 0 0 0,-1 0 0 0 0,1 0-1 0 0,0 1 1 0 0,-1-1 0 0 0,0 1 92 0 0,-9 2-103 0 0,-1 1 1 0 0,1 1 0 0 0,0 0-1 0 0,1 1 1 0 0,0 0-1 0 0,0 1 1 0 0,0 0 0 0 0,1 0-1 0 0,0 2 1 0 0,1-1-1 0 0,0 1 1 0 0,1 1 0 0 0,0 0-1 0 0,0 0 1 0 0,1 1-1 0 0,1 0 1 0 0,0 0-1 0 0,0 1 1 0 0,-2 7 102 0 0,8-15 16 0 0,-1 1 0 0 0,1-1 0 0 0,0 1 0 0 0,0 0 0 0 0,1-1 0 0 0,0 1 0 0 0,0 0 0 0 0,0 0 0 0 0,0-1 0 0 0,1 1 1 0 0,0 0-1 0 0,1-1 0 0 0,-1 1 0 0 0,1-1 0 0 0,0 1 0 0 0,0-1 0 0 0,0 0 0 0 0,1 0 0 0 0,0 0 0 0 0,0 0 0 0 0,0 0 0 0 0,1-1 0 0 0,0 1 0 0 0,0-1 0 0 0,0 0 0 0 0,0 0 0 0 0,0-1 0 0 0,1 1 0 0 0,0-1 0 0 0,-1 0 0 0 0,4 1-16 0 0,9 6 105 0 0,1-1 0 0 0,0-1 0 0 0,0-1-1 0 0,0-1 1 0 0,1 0 0 0 0,0-2-1 0 0,0 0 1 0 0,15 1-105 0 0,201-2-685 0 0,-140-20-8508 0 0,-72 9-1236 0 0</inkml:trace>
</inkml:ink>
</file>

<file path=ppt/ink/ink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192 497 0 0 0,'0'0'453'0'0,"0"0"494"0"0,0 0 224 0 0,0 0 72 0 0,0 0 15 0 0,0 0-81 0 0,0 0-106 0 0,0 0-155 0 0,0 0-194 0 0,-27 32-134 0 0,-84 100-88 0 0,71-71 212 0 0,38-51-526 0 0,1-7-103 0 0,-1-1-1 0 0,1 0 1 0 0,0 1 0 0 0,0-1 0 0 0,0 1 0 0 0,0-1 0 0 0,0 1 0 0 0,0-1-1 0 0,1 1 1 0 0,-1 0 0 0 0,1-1 0 0 0,0 1 0 0 0,-1 0 0 0 0,1-1 0 0 0,1 1-1 0 0,-1 0 1 0 0,0-1 0 0 0,1 1 0 0 0,-1 0 0 0 0,1-1 0 0 0,0 1-1 0 0,0-1 1 0 0,0 1 0 0 0,0-1 0 0 0,0 1 0 0 0,0-1 0 0 0,1 0 0 0 0,-1 0-1 0 0,1 0 1 0 0,0 0 0 0 0,0 0 0 0 0,0 0 0 0 0,0 0 0 0 0,0 0 0 0 0,0 0-1 0 0,0-1 1 0 0,0 0 0 0 0,0 1 0 0 0,2 0-83 0 0,4-2 329 0 0,1 0 0 0 0,-1 0 0 0 0,1 0 0 0 0,-1-1 0 0 0,0 0-1 0 0,1-1 1 0 0,-1 0 0 0 0,0 0 0 0 0,0-1 0 0 0,0 0 0 0 0,0 0 0 0 0,0-1 0 0 0,-1 0-329 0 0,15-10 377 0 0,0-1 0 0 0,-1 0 0 0 0,-1-2 0 0 0,0-1 0 0 0,16-18-377 0 0,9-11 297 0 0,-1-2 0 0 0,-3-1 1 0 0,-2-3-1 0 0,1-6-297 0 0,-26 37 7 0 0,-1-1 1 0 0,-1 0 0 0 0,-2 0 0 0 0,0-1-1 0 0,-1-1 1 0 0,-2 0 0 0 0,0 0 0 0 0,-2 0-1 0 0,-1-1 1 0 0,-1 0 0 0 0,0-18-8 0 0,-2 39-36 0 0,-1 1 1 0 0,0-1-1 0 0,0 1 1 0 0,-1-1-1 0 0,1 1 1 0 0,-1 0-1 0 0,0-1 1 0 0,0 1-1 0 0,0-1 1 0 0,-1 1-1 0 0,1 0 1 0 0,-1 0-1 0 0,0 0 1 0 0,0 0-1 0 0,-1 0 1 0 0,1 1-1 0 0,-1-1 1 0 0,0 0-1 0 0,0 1 1 0 0,0 0-1 0 0,0 0 1 0 0,-1 0-1 0 0,1 0 1 0 0,-1 1-1 0 0,0-1 1 0 0,1 1-1 0 0,-1 0 0 0 0,0 0 1 0 0,0 0-1 0 0,-1 0 1 0 0,1 1-1 0 0,0 0 1 0 0,-1 0-1 0 0,1 0 1 0 0,0 0-1 0 0,-1 1 1 0 0,1-1-1 0 0,-1 1 36 0 0,-5 1-40 0 0,0 0 0 0 0,1 0-1 0 0,-1 1 1 0 0,1 0-1 0 0,-1 0 1 0 0,1 1 0 0 0,0 1-1 0 0,0-1 1 0 0,0 1-1 0 0,1 1 1 0 0,-1 0 0 0 0,1 0-1 0 0,0 1 1 0 0,1-1-1 0 0,-1 2 1 0 0,1-1 0 0 0,0 1-1 0 0,1 0 1 0 0,-1 1-1 0 0,1-1 1 0 0,1 1 0 0 0,0 1-1 0 0,-2 2 41 0 0,-3 7 29 0 0,1 1-1 0 0,0 1 1 0 0,1-1 0 0 0,2 1-1 0 0,0 1 1 0 0,0-1 0 0 0,2 1-1 0 0,1 0 1 0 0,1 0 0 0 0,0 6-29 0 0,1-12 33 0 0,0 0 1 0 0,1 0 0 0 0,1 0 0 0 0,1 0 0 0 0,0 0-1 0 0,0 0 1 0 0,2 0 0 0 0,0-1 0 0 0,1 0 0 0 0,0 1 0 0 0,1 0-34 0 0,3 3 104 0 0,0-1 1 0 0,1 0 0 0 0,0-1-1 0 0,1 0 1 0 0,1 0 0 0 0,1-1-1 0 0,0-1 1 0 0,1 0 0 0 0,1-1-1 0 0,0 0 1 0 0,0-1 0 0 0,1-1 0 0 0,1-1-1 0 0,0 0 1 0 0,0-1 0 0 0,13 4-105 0 0,-27-12-71 0 0,0 1 1 0 0,1-2-1 0 0,-1 1 1 0 0,0 0-1 0 0,1-1 1 0 0,-1 1 0 0 0,1-1-1 0 0,-1 0 1 0 0,0 0-1 0 0,1-1 1 0 0,-1 1-1 0 0,1-1 1 0 0,-1 1-1 0 0,0-1 1 0 0,1 0 0 0 0,-1 0-1 0 0,0-1 1 0 0,0 1-1 0 0,0-1 1 0 0,3-1 70 0 0,12-12-3744 0 0,-2-6-3963 0 0,-8 10-1098 0 0</inkml:trace>
  <inkml:trace contextRef="#ctx0" brushRef="#br0" timeOffset="266.921">807 464 5857 0 0,'0'0'2131'0'0,"0"0"-1036"0"0,0 0-65 0 0,0 0 211 0 0,0 0 80 0 0,0 0-125 0 0,0 0-228 0 0,0 0-160 0 0,0 0-43 0 0,0 0-11 0 0,0 0-31 0 0,1 33-61 0 0,8 99-70 0 0,-10-131-568 0 0,1 1-1 0 0,-1-1 1 0 0,1 1 0 0 0,0-1-1 0 0,-1 1 1 0 0,1-1 0 0 0,0 1 0 0 0,0-1-1 0 0,0 1 1 0 0,0-1 0 0 0,0 1 0 0 0,1-1-1 0 0,-1 1 1 0 0,0-1 0 0 0,1 1 0 0 0,-1-1-1 0 0,1 1 1 0 0,-1-1 0 0 0,1 1 0 0 0,0-1-1 0 0,0 0 1 0 0,0 1 0 0 0,-1-1 0 0 0,1 0-1 0 0,0 0 1 0 0,1 0 0 0 0,-1 0-1 0 0,0 0 1 0 0,0 0 0 0 0,0 0 0 0 0,1 0-1 0 0,-1 0 1 0 0,0 0 0 0 0,1-1 0 0 0,-1 1-1 0 0,0-1 1 0 0,1 1 0 0 0,-1-1 0 0 0,1 1-24 0 0,5 0 187 0 0,5 1-57 0 0,-1 0-1 0 0,1-1 1 0 0,-1 0 0 0 0,1-1-1 0 0,-1 0 1 0 0,1-1-1 0 0,-1 0 1 0 0,1-1-1 0 0,-1 0 1 0 0,0-1 0 0 0,1 0-1 0 0,-1-1 1 0 0,-1 0-1 0 0,1 0 1 0 0,-1-2-1 0 0,0 1 1 0 0,0-1 0 0 0,0-1-1 0 0,-1 1 1 0 0,0-2-1 0 0,0 1 1 0 0,0-1-1 0 0,-1-1 1 0 0,-1 1 0 0 0,0-1-1 0 0,0-1 1 0 0,0 1-1 0 0,-1-1 1 0 0,-1 0-1 0 0,0-1 1 0 0,0 1 0 0 0,1-6-130 0 0,-4 11-28 0 0,-1-1 1 0 0,0 1 0 0 0,0-1 0 0 0,0 0 0 0 0,-1 1 0 0 0,1-1 0 0 0,-2 0 0 0 0,1 0 0 0 0,0 1-1 0 0,-1-1 1 0 0,0 0 0 0 0,-1 1 0 0 0,1-1 0 0 0,-1 0 0 0 0,0 1 0 0 0,0 0 0 0 0,-1 0 0 0 0,1-1 0 0 0,-1 1-1 0 0,0 1 1 0 0,-1-1 0 0 0,1 0 0 0 0,-1 1 0 0 0,0 0 0 0 0,0 0 0 0 0,0 0 0 0 0,-1 0 0 0 0,1 1-1 0 0,-1 0 1 0 0,0-1 0 0 0,0 2 0 0 0,0-1 0 0 0,-1 1 0 0 0,1-1 0 0 0,0 2 0 0 0,-1-1 0 0 0,1 0-1 0 0,-1 1 1 0 0,0 0 0 0 0,-2 0 27 0 0,-2 0-210 0 0,0 0 0 0 0,-1 0 0 0 0,1 1-1 0 0,0 0 1 0 0,-1 1 0 0 0,1 0-1 0 0,0 1 1 0 0,-1 0 0 0 0,1 1 0 0 0,0 0-1 0 0,1 0 1 0 0,-1 1 0 0 0,0 0 0 0 0,0 1 210 0 0,-33 24-3863 0 0,5 8-3950 0 0,28-25-886 0 0</inkml:trace>
  <inkml:trace contextRef="#ctx0" brushRef="#br0" timeOffset="724.146">1265 586 944 0 0,'0'0'1998'0'0,"0"0"-100"0"0,0 0 141 0 0,0 0 113 0 0,0 0-50 0 0,0 0-168 0 0,0 0-223 0 0,0 0-210 0 0,0 0-199 0 0,0 0-156 0 0,0 0-167 0 0,34 7-153 0 0,104 18-113 0 0,-136-24-677 0 0,0 0 1 0 0,1 0 0 0 0,0 0 0 0 0,-1 0 0 0 0,1-1 0 0 0,-1 1-1 0 0,1-1 1 0 0,0 0 0 0 0,-1 0 0 0 0,1 0 0 0 0,0 0 0 0 0,0 0 0 0 0,-1 0-1 0 0,1-1 1 0 0,-1 0 0 0 0,1 1 0 0 0,0-1 0 0 0,-1 0 0 0 0,1 0 0 0 0,-1 0-1 0 0,0-1 1 0 0,1 1 0 0 0,-1 0 0 0 0,1-2-37 0 0,5-3 209 0 0,0 2-133 0 0,0-1 0 0 0,-1 0 0 0 0,1 0 0 0 0,-1-1 0 0 0,0 0 0 0 0,0 0 0 0 0,-1-1 0 0 0,0 1 0 0 0,0-1 0 0 0,-1-1 0 0 0,1 1 0 0 0,-2-1 0 0 0,1 0 0 0 0,-1 0 0 0 0,0 0-1 0 0,-1-1 1 0 0,0 1 0 0 0,0-1 0 0 0,-1 0 0 0 0,0 0 0 0 0,0 0 0 0 0,-1 0 0 0 0,0 0 0 0 0,-1-1-76 0 0,-2 7-58 0 0,0 1 0 0 0,0-1 0 0 0,0 0-1 0 0,-1 1 1 0 0,1 0 0 0 0,-1-1 0 0 0,1 1-1 0 0,-1 0 1 0 0,0 0 0 0 0,0 1 0 0 0,0-1 0 0 0,0 0-1 0 0,0 1 1 0 0,0 0 0 0 0,0 0 0 0 0,-1 0-1 0 0,1 0 1 0 0,0 0 0 0 0,-1 1 0 0 0,1 0 0 0 0,0-1-1 0 0,-1 1 1 0 0,1 0 0 0 0,-1 1 0 0 0,1-1-1 0 0,0 0 1 0 0,-1 1 0 0 0,1 0 0 0 0,0 0 0 0 0,0 0-1 0 0,-1 0 1 0 0,1 1 58 0 0,-13 3-155 0 0,1 0-1 0 0,0 2 1 0 0,1 0-1 0 0,0 0 1 0 0,0 1-1 0 0,0 1 0 0 0,1 0 1 0 0,0 1-1 0 0,1 1 1 0 0,0 0-1 0 0,1 0 1 0 0,0 1-1 0 0,1 0 1 0 0,0 1-1 0 0,1 1 1 0 0,1-1-1 0 0,0 1 1 0 0,0 2 155 0 0,6-12-36 0 0,0 0 0 0 0,0 1 1 0 0,0-1-1 0 0,1 1 0 0 0,-1-1 1 0 0,1 1-1 0 0,0 0 0 0 0,1 0 1 0 0,-1-1-1 0 0,1 1 0 0 0,0 0 1 0 0,0 0-1 0 0,1-1 0 0 0,-1 1 0 0 0,1 0 1 0 0,0 0-1 0 0,0-1 0 0 0,1 1 1 0 0,-1-1-1 0 0,1 1 0 0 0,0-1 1 0 0,0 0-1 0 0,1 1 0 0 0,-1-1 1 0 0,1 0-1 0 0,0-1 0 0 0,0 1 1 0 0,0 0-1 0 0,0-1 0 0 0,1 0 0 0 0,-1 0 1 0 0,1 0-1 0 0,0 0 0 0 0,0 0 1 0 0,0-1-1 0 0,1 0 0 0 0,-1 0 1 0 0,0 0-1 0 0,1 0 0 0 0,-1-1 1 0 0,1 1-1 0 0,2-1 36 0 0,8 1-249 0 0,0 0 1 0 0,-1-1-1 0 0,1-1 1 0 0,0 0 0 0 0,0-1-1 0 0,-1-1 1 0 0,1 0-1 0 0,-1-1 1 0 0,1 0-1 0 0,5-4 249 0 0,137-58-10812 0 0,-129 52 7587 0 0,-5 2 1747 0 0</inkml:trace>
  <inkml:trace contextRef="#ctx0" brushRef="#br0" timeOffset="1017.125">2090 299 6513 0 0,'0'0'1735'0'0,"0"0"2"0"0,0 0 15 0 0,0 0-75 0 0,0 0-237 0 0,0 0-260 0 0,0 0-213 0 0,0 0-196 0 0,0 0-159 0 0,0 0-160 0 0,0 0-148 0 0,0 0-127 0 0,-29 26-59 0 0,-88 81-45 0 0,88-70-11 0 0,29-32-45 0 0,0-3-4 0 0,-1 0-1 0 0,1 0 0 0 0,0 0 0 0 0,0 1 1 0 0,0-1-1 0 0,0 0 0 0 0,0 0 1 0 0,0 0-1 0 0,1 0 0 0 0,-1 0 0 0 0,1 0 1 0 0,-1 0-1 0 0,1 0 0 0 0,0 0 1 0 0,0 0-1 0 0,0 0 0 0 0,0 0 1 0 0,0 0-1 0 0,0 0 0 0 0,1-1 0 0 0,-1 1 1 0 0,0-1-1 0 0,1 1 0 0 0,-1-1 1 0 0,1 1-1 0 0,0-1 0 0 0,0 0 0 0 0,-1 0 1 0 0,1 1-1 0 0,0-1 0 0 0,0 0-12 0 0,147 62 723 0 0,-147-62-675 0 0,1 0 1 0 0,0 0-1 0 0,-1 0 0 0 0,1 0 0 0 0,-1 0 0 0 0,1 1 1 0 0,-1-1-1 0 0,1 1 0 0 0,-1 0 0 0 0,0 0 1 0 0,0 0-1 0 0,0 0 0 0 0,0 0 0 0 0,0 0 0 0 0,0 1 1 0 0,-1-1-1 0 0,1 0 0 0 0,-1 1 0 0 0,0-1 1 0 0,0 1-1 0 0,1 0 0 0 0,-2-1 0 0 0,1 1 0 0 0,0 0 1 0 0,0 0-1 0 0,-1 0 0 0 0,0 0 0 0 0,1-1 1 0 0,-1 1-1 0 0,0 0 0 0 0,-1 0 0 0 0,1 0 0 0 0,0 0 1 0 0,-1 0-1 0 0,0-1 0 0 0,1 1 0 0 0,-1 0 1 0 0,0-1-1 0 0,0 1 0 0 0,-1 0 0 0 0,1-1 0 0 0,-1 1 1 0 0,1-1-1 0 0,-1 0 0 0 0,0 1 0 0 0,0-1 1 0 0,0 0-1 0 0,0 0 0 0 0,0 0 0 0 0,-2 1-48 0 0,-12 5 3 0 0,1 0 0 0 0,-2-1 0 0 0,1 0 0 0 0,-1-2 0 0 0,0 0 0 0 0,0-1 0 0 0,-1 0 0 0 0,1-2 0 0 0,-1 0 0 0 0,1-1 0 0 0,-1 0 0 0 0,0-2 0 0 0,-5 0-3 0 0,-28-11-2006 0 0,19-2-6489 0 0,27 10-2289 0 0</inkml:trace>
</inkml:ink>
</file>

<file path=ppt/ink/ink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5.2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1249 9210 0 0,'0'0'795'0'0,"0"0"-462"0"0,0 0-6 0 0,0 0 389 0 0,0 0 382 0 0,0 0 227 0 0,0 0 102 0 0,0 0-12 0 0,30-8-84 0 0,100-27-135 0 0,16-29 1524 0 0,-114 46-2367 0 0,-1-1 0 0 0,-1-1 0 0 0,-1-2 1 0 0,-1-1-1 0 0,-1-1 0 0 0,-1-2 0 0 0,-1 0 1 0 0,19-28-354 0 0,-37 45 26 0 0,-1-1 1 0 0,-1 1 0 0 0,1-1 0 0 0,-2-1-1 0 0,1 1 1 0 0,-2-1 0 0 0,1 1 0 0 0,-1-1-1 0 0,-1 0 1 0 0,0 0 0 0 0,-1 0 0 0 0,0 0 0 0 0,0-1-1 0 0,-1 1 1 0 0,-2-10-27 0 0,1 18-61 0 0,0 0 0 0 0,0 0 0 0 0,0 0 0 0 0,0 1 0 0 0,-1-1 0 0 0,1 0 1 0 0,-1 1-1 0 0,0 0 0 0 0,0-1 0 0 0,1 1 0 0 0,-2 0 0 0 0,1 0 0 0 0,0 0 0 0 0,0 0 0 0 0,-1 0 0 0 0,1 0 0 0 0,-1 1 0 0 0,0-1 0 0 0,1 1 0 0 0,-1 0 0 0 0,0-1 1 0 0,0 1-1 0 0,0 1 0 0 0,0-1 0 0 0,0 0 0 0 0,0 1 0 0 0,0-1 0 0 0,0 1 0 0 0,0 0 0 0 0,0 0 0 0 0,0 0 0 0 0,0 1 0 0 0,0-1 0 0 0,0 1 0 0 0,0-1 0 0 0,1 1 1 0 0,-1 0-1 0 0,0 0 0 0 0,0 1 0 0 0,0-1 0 0 0,1 0 0 0 0,-1 1 0 0 0,1 0 0 0 0,-1-1 0 0 0,1 1 0 0 0,-1 0 0 0 0,1 0 0 0 0,0 0 0 0 0,0 1 0 0 0,0-1 1 0 0,0 1-1 0 0,1-1 0 0 0,-1 1 0 0 0,1-1 0 0 0,-1 1 0 0 0,1 0 0 0 0,0 0 0 0 0,0-1 0 0 0,0 1 0 0 0,0 0 0 0 0,1 2 61 0 0,-1-1-10 0 0,1 1 0 0 0,0-1 0 0 0,0 1 0 0 0,0 0 0 0 0,0-1 0 0 0,1 1 0 0 0,0-1 0 0 0,0 1 0 0 0,0-1 0 0 0,1 1 0 0 0,-1-1 0 0 0,1 0 0 0 0,0 1-1 0 0,0-1 1 0 0,1 0 0 0 0,-1 0 0 0 0,1-1 0 0 0,0 1 0 0 0,0-1 0 0 0,0 1 0 0 0,0-1 0 0 0,1 0 0 0 0,-1 0 0 0 0,1 0 0 0 0,0 0 0 0 0,0-1 0 0 0,0 0 0 0 0,0 0 0 0 0,0 0 0 0 0,1 0 0 0 0,-1-1 0 0 0,0 1-1 0 0,1-1 1 0 0,-1 0 0 0 0,1 0 0 0 0,0-1 0 0 0,-1 1 0 0 0,1-1 0 0 0,2-1 10 0 0,243-2 2393 0 0,-249 3-2372 0 0,0 1 0 0 0,0-1 0 0 0,0 0 0 0 0,0 1 0 0 0,0 0 0 0 0,0-1 0 0 0,0 1 0 0 0,0-1 1 0 0,0 1-1 0 0,0 0 0 0 0,-1 0 0 0 0,1 0 0 0 0,0-1 0 0 0,0 1 0 0 0,-1 0 0 0 0,1 0 0 0 0,-1 0 0 0 0,1 0 1 0 0,-1 0-1 0 0,1 0 0 0 0,-1 0 0 0 0,1 1 0 0 0,-1-1 0 0 0,0 0 0 0 0,0 0 0 0 0,1 0 0 0 0,-1 0 0 0 0,0 0 1 0 0,0 0-1 0 0,0 1 0 0 0,0-1 0 0 0,-1 0 0 0 0,1 0 0 0 0,0 0 0 0 0,0 0 0 0 0,-1 0 0 0 0,1 0 1 0 0,0 0-1 0 0,-1 0 0 0 0,0 1-21 0 0,-14 49 480 0 0,-23 18-158 0 0,-21 59-552 0 0,59-126 155 0 0,0-1 1 0 0,0 0-1 0 0,0 0 1 0 0,0 0-1 0 0,0 0 1 0 0,0 0-1 0 0,0 1 1 0 0,0-1-1 0 0,0 0 1 0 0,0 0-1 0 0,1 0 1 0 0,-1 0-1 0 0,1 0 1 0 0,-1 0-1 0 0,1 0 1 0 0,-1 0-1 0 0,1 0 1 0 0,-1 0-1 0 0,1 0 1 0 0,0 0-1 0 0,0 0 1 0 0,-1 0-1 0 0,1 0 1 0 0,0-1-1 0 0,0 1 1 0 0,0 0-1 0 0,0-1 0 0 0,0 1 1 0 0,0 0-1 0 0,0-1 1 0 0,0 1-1 0 0,0-1 1 0 0,0 0-1 0 0,0 1 1 0 0,1-1-1 0 0,-1 0 1 0 0,0 0-1 0 0,0 0 1 0 0,0 1-1 0 0,0-1 1 0 0,0 0-1 0 0,1-1 1 0 0,-1 1-1 0 0,0 0 1 0 0,0 0-1 0 0,0 0 1 0 0,0-1-1 0 0,1 1 75 0 0,58-15-5053 0 0,9-22-7311 0 0,-56 26 8538 0 0</inkml:trace>
  <inkml:trace contextRef="#ctx0" brushRef="#br0" timeOffset="244.605">1319 836 7626 0 0,'0'0'1393'0'0,"0"0"5"0"0,0 0 117 0 0,0 0 0 0 0,0 0-184 0 0,0 0-240 0 0,0 0-228 0 0,0 0-199 0 0,-25 34-184 0 0,-74 105-141 0 0,73-78 62 0 0,28-55-305 0 0,0-1 18 0 0,1-1 0 0 0,0 0 0 0 0,-1-1 0 0 0,1 1 0 0 0,1 0 0 0 0,-1-1 0 0 0,1 0 0 0 0,-1 0 0 0 0,1 0 0 0 0,0 0 0 0 0,0 0 0 0 0,0-1 0 0 0,0 1 0 0 0,1-1 0 0 0,-1 0 0 0 0,1-1 0 0 0,-1 1 0 0 0,1-1 0 0 0,-1 0 0 0 0,1 0 0 0 0,0 0 0 0 0,0-1 0 0 0,-1 0 0 0 0,1 0 0 0 0,0 0 0 0 0,0 0 0 0 0,0-1 0 0 0,-1 0 0 0 0,1 0 0 0 0,0 0 0 0 0,-1 0 0 0 0,1-1 0 0 0,-1 0-114 0 0,6-2 155 0 0,-1-1 0 0 0,1 0 0 0 0,-1 0 0 0 0,-1-1 0 0 0,1 0 0 0 0,-1-1 0 0 0,0 0 0 0 0,-1 0 0 0 0,0-1 0 0 0,0 0 0 0 0,0 0 0 0 0,-1-1 0 0 0,0 1 0 0 0,-1-1 0 0 0,0-1 0 0 0,0 1 0 0 0,-1-1 0 0 0,0 0-155 0 0,-3 4-82 0 0,1-1 0 0 0,-1 0 0 0 0,0 0 0 0 0,-1 0 0 0 0,1 1 0 0 0,-1-1 0 0 0,-1 0 0 0 0,1 0 0 0 0,-1 0 0 0 0,-1 1 0 0 0,1-1 0 0 0,-1 0 0 0 0,0 1 0 0 0,0-1 0 0 0,-1 1 0 0 0,0 0 0 0 0,0 0 0 0 0,-1 0 0 0 0,0 0 0 0 0,0 0 0 0 0,0 1 0 0 0,-2-2 82 0 0,2 2-637 0 0,-1 0-1 0 0,1 1 1 0 0,-1 0-1 0 0,-1 0 1 0 0,1 0 0 0 0,0 0-1 0 0,-1 1 1 0 0,0 0-1 0 0,0 0 1 0 0,0 1 0 0 0,0-1-1 0 0,0 1 1 0 0,-1 0-1 0 0,-5 0 638 0 0,-10-2-6117 0 0,6 0-2302 0 0</inkml:trace>
  <inkml:trace contextRef="#ctx0" brushRef="#br0" timeOffset="553.217">1958 317 11610 0 0,'0'0'3688'0'0,"0"0"-1312"0"0,0 0-738 0 0,0 0-468 0 0,0 0-427 0 0,0 0-317 0 0,0 0-187 0 0,0 0-35 0 0,0 0 48 0 0,0 0 68 0 0,0 0 30 0 0,-10 35-22 0 0,-29 110-46 0 0,7 33 141 0 0,21-81-351 0 0,4 0 0 0 0,5 76-72 0 0,18-63-439 0 0,-6-88-1843 0 0,-4-36-10730 0 0,-6 7 4552 0 0</inkml:trace>
  <inkml:trace contextRef="#ctx0" brushRef="#br0" timeOffset="1363.273">1593 741 12795 0 0,'0'0'991'0'0,"0"0"-694"0"0,0 0-196 0 0,0 0 170 0 0,0 0 187 0 0,0 0 56 0 0,0 0 1 0 0,0 0-28 0 0,0 0-38 0 0,0 0-39 0 0,32 5-69 0 0,104 14-86 0 0,-23-14 13 0 0,210-49-2143 0 0,-297 40 1693 0 0,202-22-6385 0 0,-129 23 6612 0 0,-102 5 4688 0 0,-15 7-2501 0 0,-23 7-1037 0 0,1 2-1 0 0,1 1 1 0 0,1 2 0 0 0,-26 18-1195 0 0,47-26 157 0 0,7-8-147 0 0,1 0 0 0 0,-1 1 0 0 0,1 0-1 0 0,1 1 1 0 0,-1 0 0 0 0,1 0 0 0 0,0 1 0 0 0,1 0 0 0 0,-1 0 0 0 0,2 0 0 0 0,-1 1 0 0 0,1 1 0 0 0,1-1 0 0 0,0 1 0 0 0,0 0 0 0 0,1 0 0 0 0,0 0 0 0 0,0 0 0 0 0,1 1 0 0 0,1 0-10 0 0,2-9-11 0 0,0 0 0 0 0,1 1 0 0 0,0-1 0 0 0,-1 0 0 0 0,1 0 1 0 0,0 0-1 0 0,0 0 0 0 0,0 0 0 0 0,0-1 0 0 0,0 1 0 0 0,0 0 1 0 0,1 0-1 0 0,-1-1 0 0 0,1 1 0 0 0,-1-1 0 0 0,1 1 0 0 0,0-1 1 0 0,-1 1-1 0 0,1-1 0 0 0,0 0 0 0 0,0 0 0 0 0,0 0 0 0 0,0 0 0 0 0,0 0 1 0 0,0-1-1 0 0,0 1 0 0 0,0 0 0 0 0,0-1 0 0 0,0 0 0 0 0,1 1 1 0 0,-1-1-1 0 0,1 0 11 0 0,72-4 525 0 0,-55-5-410 0 0,-1-1 0 0 0,0 0 0 0 0,0-1-1 0 0,-1-2 1 0 0,0 0 0 0 0,-1 0 0 0 0,4-6-115 0 0,85-58-782 0 0,-104 77 729 0 0,-1 0 0 0 0,1 1 0 0 0,0-1 0 0 0,-1 1 0 0 0,1-1 0 0 0,0 1 0 0 0,0-1 0 0 0,-1 1 0 0 0,1 0 0 0 0,-1 0 0 0 0,1 0 0 0 0,-1 0 0 0 0,1 0 0 0 0,-1 0 0 0 0,0 0 0 0 0,1 0 0 0 0,-1 1 0 0 0,0-1 0 0 0,0 0 0 0 0,0 1 0 0 0,0-1 0 0 0,0 1 0 0 0,0-1 0 0 0,0 1 0 0 0,-1 0 0 0 0,1-1 0 0 0,0 1 0 0 0,-1 0 0 0 0,0-1 0 0 0,1 1 0 0 0,-1 0 0 0 0,0 0 0 0 0,0-1 0 0 0,0 1 0 0 0,0 0 0 0 0,0 0 0 0 0,0 0 0 0 0,0-1 0 0 0,-1 1 0 0 0,1 0-1 0 0,-1 0 1 0 0,1-1 0 0 0,-1 1 0 0 0,0-1 0 0 0,0 2 53 0 0,2 16-136 0 0,0-15 121 0 0,0 0 0 0 0,0 1 0 0 0,0-1-1 0 0,1 0 1 0 0,-1 0 0 0 0,1 0 0 0 0,0 0 0 0 0,0 0 0 0 0,1-1 0 0 0,-1 1 0 0 0,1-1 0 0 0,-1 1 0 0 0,1-1-1 0 0,0 0 1 0 0,1 0 0 0 0,-1 0 0 0 0,0 0 0 0 0,1-1 0 0 0,0 0 0 0 0,-1 1 0 0 0,1-1 0 0 0,0 0 0 0 0,0-1 0 0 0,0 1-1 0 0,1-1 1 0 0,-1 0 0 0 0,0 0 0 0 0,0 0 0 0 0,1 0 0 0 0,-1-1 0 0 0,2 0 15 0 0,5 1 26 0 0,0-1 1 0 0,0 0-1 0 0,0-1 1 0 0,0-1-1 0 0,0 1 1 0 0,-1-2-1 0 0,1 0 0 0 0,-1 0 1 0 0,1 0-1 0 0,-1-1 1 0 0,0-1-1 0 0,1-1-26 0 0,17-8 139 0 0,-2-2-1 0 0,0 0 1 0 0,0-2-1 0 0,-2-1 1 0 0,0-1-1 0 0,-1-1 1 0 0,-2 0-1 0 0,0-2 1 0 0,-1-1-1 0 0,-1 0 1 0 0,-2-2-1 0 0,0 0 1 0 0,-2-1-1 0 0,11-25-138 0 0,-10 10-121 0 0,-3-1-1 0 0,-1 0 1 0 0,-2-1-1 0 0,-2 0 1 0 0,-2-1-1 0 0,-2 1 1 0 0,-2-1-1 0 0,-3-33 122 0 0,-14 17 420 0 0,15 60-418 0 0,-1-1-1 0 0,1 1 1 0 0,-1 0-1 0 0,1 0 0 0 0,-1-1 1 0 0,1 1-1 0 0,-1 0 1 0 0,0 0-1 0 0,0 0 0 0 0,0 0 1 0 0,0 0-1 0 0,0 0 0 0 0,0 0 1 0 0,0 0-1 0 0,0 0 1 0 0,0 0-1 0 0,0 0 0 0 0,0 1 1 0 0,0-1-1 0 0,-1 0 1 0 0,1 1-1 0 0,0-1 0 0 0,0 1 1 0 0,-1-1-1 0 0,1 1 1 0 0,0 0-1 0 0,-1 0 0 0 0,1-1 1 0 0,-1 1-1 0 0,1 0 0 0 0,0 0 1 0 0,-1 1-1 0 0,1-1 1 0 0,0 0-1 0 0,-1 0 0 0 0,1 1 1 0 0,0-1-1 0 0,-1 0 1 0 0,1 1-1 0 0,0-1 0 0 0,-1 1 1 0 0,1 0-1 0 0,0 0-1 0 0,-5 5-25 0 0,0 0 0 0 0,0 1 0 0 0,1 0 1 0 0,0 0-1 0 0,0 0 0 0 0,1 1 0 0 0,0 0 0 0 0,1 0 0 0 0,-1 0 0 0 0,1 0 0 0 0,1 0 0 0 0,0 0 1 0 0,0 1-1 0 0,0 0 0 0 0,1 0 25 0 0,-3 7 34 0 0,-5 37 145 0 0,1 0-1 0 0,3 1 0 0 0,2 0 1 0 0,5 47-179 0 0,1-61 64 0 0,2 0 0 0 0,2-1-1 0 0,2 0 1 0 0,1-1 0 0 0,2 0 0 0 0,2 0 0 0 0,1-2 0 0 0,2 1 0 0 0,1-2 0 0 0,15 20-64 0 0,18 25-785 0 0,-83-115-17124 0 0,24 27 14942 0 0</inkml:trace>
  <inkml:trace contextRef="#ctx0" brushRef="#br0" timeOffset="1595.339">2788 531 11090 0 0,'0'0'1006'0'0,"0"0"-250"0"0,0 0 175 0 0,0 0 264 0 0,0 0 60 0 0,0 0-83 0 0,0 0-90 0 0,0 0-75 0 0,0 0-57 0 0,34 13-89 0 0,110 39-116 0 0,-134-47-618 0 0,1-2 0 0 0,-1 1 1 0 0,0-1-1 0 0,1-1 0 0 0,0 0 0 0 0,0-1 1 0 0,-1 0-1 0 0,1 0 0 0 0,0-1 0 0 0,5-1-127 0 0,16-1 255 0 0,261-16 725 0 0,-239 8-1247 0 0,60-8-382 0 0,-39 13-6235 0 0,-60 9-3036 0 0,-13-1 3083 0 0</inkml:trace>
  <inkml:trace contextRef="#ctx0" brushRef="#br0" timeOffset="1763.482">3648 851 11314 0 0,'0'0'1417'0'0,"0"0"-513"0"0,0 0 136 0 0,0 0 0 0 0,0 0-119 0 0,0 0-217 0 0,0 0-264 0 0,0 0-192 0 0,0 0-112 0 0,0 0-104 0 0,14 199-96 0 0,-6-192-128 0 0,-5 1-280 0 0,1-1-600 0 0,3-7-945 0 0,-3 0-1504 0 0,-2 0-7337 0 0</inkml:trace>
  <inkml:trace contextRef="#ctx0" brushRef="#br0" timeOffset="1933.559">3596 380 19868 0 0,'0'0'1120'0'0,"0"0"-223"0"0,0 0-209 0 0,0 0-264 0 0,0 0-264 0 0,0 0-264 0 0,0 0-288 0 0,0 0-208 0 0,0 0-56 0 0,0 0-25 0 0,0 0-143 0 0,0 0-584 0 0,0 0-1385 0 0,0 0-2464 0 0,48 81-5185 0 0</inkml:trace>
  <inkml:trace contextRef="#ctx0" brushRef="#br0" timeOffset="2331.127">3968 1039 7882 0 0,'0'0'3011'0'0,"0"0"-1825"0"0,0 0-60 0 0,0 0 449 0 0,0 0 187 0 0,0 0-129 0 0,0 0-262 0 0,0 0-285 0 0,0 0-217 0 0,0 0-165 0 0,0 0-172 0 0,0 0-124 0 0,-3-6-83 0 0,2 2-284 0 0,0 1-1 0 0,-1-1 1 0 0,1 0-1 0 0,1 0 1 0 0,-1 1-1 0 0,0-1 1 0 0,1 0-1 0 0,0 0 1 0 0,0 0-1 0 0,0 0 1 0 0,0 1-1 0 0,1-1 1 0 0,0 0-1 0 0,-1 0 1 0 0,1 0-1 0 0,1 1 0 0 0,-1-1-40 0 0,11-27 55 0 0,1 1-1 0 0,1 1 1 0 0,2 1-1 0 0,1 0 1 0 0,19-24-55 0 0,-34 48-184 0 0,1 1 1 0 0,-1-1-1 0 0,1 1 1 0 0,0 0-1 0 0,0-1 1 0 0,1 1-1 0 0,-1 1 1 0 0,1-1-1 0 0,-1 0 1 0 0,1 1 0 0 0,0 0-1 0 0,0 0 1 0 0,0 0-1 0 0,0 0 1 0 0,0 1-1 0 0,1-1 184 0 0,-1 21-1472 0 0,30 105 1181 0 0,-32-121 397 0 0,1 0 0 0 0,-1-1 0 0 0,1 1 0 0 0,0 0-1 0 0,0-1 1 0 0,0 0 0 0 0,0 0 0 0 0,0 0 0 0 0,0 0 0 0 0,0 0 0 0 0,1 0-1 0 0,-1-1 1 0 0,1 0 0 0 0,-1 1 0 0 0,1-1 0 0 0,0-1 0 0 0,-1 1-1 0 0,1 0 1 0 0,0-1 0 0 0,0 0 0 0 0,-1 0 0 0 0,1 0 0 0 0,0 0 0 0 0,0-1-1 0 0,-1 0 1 0 0,1 1 0 0 0,0-1 0 0 0,-1 0 0 0 0,2-1-106 0 0,3-1 217 0 0,0 0 0 0 0,0 0 0 0 0,0 0 0 0 0,0-1 0 0 0,-1-1 0 0 0,0 1 0 0 0,0-1 0 0 0,0 0 1 0 0,0-1-1 0 0,-1 1 0 0 0,1-2 0 0 0,1-2-217 0 0,34-56-765 0 0,-26 36-6267 0 0,-13 24 1020 0 0,1 2-5202 0 0</inkml:trace>
  <inkml:trace contextRef="#ctx0" brushRef="#br0" timeOffset="2896.753">4809 733 15003 0 0,'0'0'1787'0'0,"0"0"-276"0"0,0 0-110 0 0,0 0-236 0 0,0 0-289 0 0,0 0-270 0 0,0 0-231 0 0,0 0-169 0 0,0 0-143 0 0,0 0-86 0 0,0 0-59 0 0,0 0-38 0 0,0 0-35 0 0,-27 12-36 0 0,-87 38-9 0 0,58-5-142 0 0,49-34 267 0 0,3-5-52 0 0,-1 0 1 0 0,1 1 0 0 0,0 0-1 0 0,0 0 1 0 0,1 0 0 0 0,0 0-1 0 0,0 1 1 0 0,1-1-1 0 0,0 1 1 0 0,0 0 0 0 0,1 0-1 0 0,0-1 1 0 0,0 1 0 0 0,1 0-1 0 0,0 0 1 0 0,1 6 126 0 0,1-11 4 0 0,0-1 1 0 0,-1 0 0 0 0,1-1-1 0 0,0 1 1 0 0,1 0-1 0 0,-1 0 1 0 0,0-1 0 0 0,0 0-1 0 0,1 1 1 0 0,-1-1-1 0 0,1 0 1 0 0,-1 0-1 0 0,1 0 1 0 0,-1 0 0 0 0,1-1-1 0 0,0 1 1 0 0,-1-1-1 0 0,1 0 1 0 0,0 1-1 0 0,0-1 1 0 0,-1 0 0 0 0,1-1-1 0 0,0 1 1 0 0,-1 0-1 0 0,1-1 1 0 0,0 1 0 0 0,-1-1-1 0 0,1 0 1 0 0,-1 0-1 0 0,2-1-4 0 0,264-150 4419 0 0,-252 145-4355 0 0,0 2 1 0 0,0-1 0 0 0,0 2 0 0 0,1 0 0 0 0,-1 1 0 0 0,1 1 0 0 0,0 0 0 0 0,0 1 0 0 0,-1 1 0 0 0,12 2-65 0 0,-21 1 51 0 0,-1 1 0 0 0,1 0 0 0 0,-1 0 0 0 0,0 1 0 0 0,0 0 0 0 0,0 0 0 0 0,-1 0 0 0 0,0 1 0 0 0,0 0 0 0 0,0 0 0 0 0,-1 0-1 0 0,0 0 1 0 0,0 1 0 0 0,0 0 0 0 0,-1 0 0 0 0,0 0 0 0 0,0 0 0 0 0,-1 0 0 0 0,0 0 0 0 0,0 1 0 0 0,-1-1 0 0 0,0 1 0 0 0,0 0 0 0 0,-1 1-51 0 0,7 34 28 0 0,-2 1 0 0 0,-2-1 1 0 0,-2 1-1 0 0,-2 0 0 0 0,-2 0 1 0 0,-1 0-1 0 0,-3-1 0 0 0,-1 0 0 0 0,-3 0 1 0 0,-2 3-29 0 0,9-32-63 0 0,-1 0 0 0 0,0 0 0 0 0,-2 0 1 0 0,1-1-1 0 0,-2 0 0 0 0,1 0 0 0 0,-2-1 0 0 0,0 0 1 0 0,0 0-1 0 0,-1-1 0 0 0,0 0 0 0 0,-1-1 0 0 0,-1 0 1 0 0,1-1-1 0 0,-1 0 0 0 0,-1-1 0 0 0,0 0 0 0 0,0-1 1 0 0,0-1-1 0 0,-1 0 0 0 0,0-1 0 0 0,0 0 0 0 0,-1-1 1 0 0,-12 2 62 0 0,17-3-37 0 0,1-1 0 0 0,0 0 1 0 0,-1 0-1 0 0,1-1 0 0 0,-1 0 1 0 0,0-1-1 0 0,1 0 0 0 0,-1-1 1 0 0,1 0-1 0 0,-1 0 0 0 0,1-1 1 0 0,-1 0-1 0 0,1-1 0 0 0,0 0 1 0 0,0 0-1 0 0,0-1 0 0 0,1-1 1 0 0,-1 1-1 0 0,1-1 0 0 0,-6-4 37 0 0,11 3 53 0 0,-1 0 0 0 0,1 1 0 0 0,0-1-1 0 0,0-1 1 0 0,0 1 0 0 0,1 0 0 0 0,0-1-1 0 0,0 1 1 0 0,1-1 0 0 0,0 0 0 0 0,0 1-1 0 0,0-1 1 0 0,1 0 0 0 0,0 0 0 0 0,0 1 0 0 0,1-1-1 0 0,0 0 1 0 0,0 0 0 0 0,1 1 0 0 0,-1-1-1 0 0,3-2-52 0 0,7-12 53 0 0,1 0-1 0 0,2 1 0 0 0,0 0 0 0 0,1 1 0 0 0,1 1 0 0 0,1 0 0 0 0,0 2 0 0 0,1 0 0 0 0,1 0 0 0 0,0 2 1 0 0,1 0-1 0 0,1 2 0 0 0,0 0 0 0 0,9-3-52 0 0,9-6-48 0 0,1 1 1 0 0,1 2-1 0 0,0 2 0 0 0,1 2 1 0 0,1 2-1 0 0,1 1 0 0 0,-1 2 1 0 0,25 0 47 0 0,115-2-5992 0 0,-165 12 520 0 0,-4 2-5941 0 0</inkml:trace>
  <inkml:trace contextRef="#ctx0" brushRef="#br0" timeOffset="6179.553">5833 122 2697 0 0,'0'0'2629'0'0,"0"0"-772"0"0,0 0-282 0 0,0 0 40 0 0,0 0 63 0 0,0 0-114 0 0,0 0-209 0 0,0 0-228 0 0,0 0-182 0 0,0 0-183 0 0,0 0-150 0 0,2-6-128 0 0,-1 3-408 0 0,1-1 0 0 0,-1 1 0 0 0,1 0 0 0 0,0 0 0 0 0,0 0 0 0 0,0 0 0 0 0,0 0 0 0 0,1 0 0 0 0,-1 1-1 0 0,1-1 1 0 0,0 1 0 0 0,-1 0 0 0 0,1-1 0 0 0,0 1 0 0 0,0 0 0 0 0,1 1 0 0 0,-1-1 0 0 0,2 0-76 0 0,24-11 320 0 0,1 2 0 0 0,0 1 1 0 0,0 1-1 0 0,1 2 0 0 0,0 1 0 0 0,1 1 1 0 0,-1 2-1 0 0,23 1-320 0 0,-49 1-6 0 0,1 1 1 0 0,-1 1 0 0 0,1-1-1 0 0,-1 1 1 0 0,1 0-1 0 0,-1 0 1 0 0,0 1 0 0 0,1-1-1 0 0,-1 1 1 0 0,0 0-1 0 0,0 1 1 0 0,0-1 0 0 0,-1 1-1 0 0,1 0 1 0 0,0 0-1 0 0,-1 0 1 0 0,0 1 0 0 0,0 0-1 0 0,0 0 1 0 0,0 0-1 0 0,-1 0 1 0 0,1 0-1 0 0,-1 1 1 0 0,0 0 0 0 0,0-1-1 0 0,-1 1 1 0 0,0 0-1 0 0,1 0 1 0 0,-2 1 0 0 0,1-1-1 0 0,-1 0 1 0 0,1 1-1 0 0,-1-1 1 0 0,-1 1 0 0 0,1-1-1 0 0,-1 2 6 0 0,-3 12 24 0 0,-1-1 0 0 0,-1 0-1 0 0,0 0 1 0 0,-2-1 0 0 0,0 1-1 0 0,-1-1 1 0 0,0-1 0 0 0,-2 0-1 0 0,0 0 1 0 0,0-1 0 0 0,-2 0 0 0 0,1-1-1 0 0,-2 0 1 0 0,-12 10-24 0 0,5 0 32 0 0,9-13-237 0 0,-14 21 553 0 0,33-12-3665 0 0,2-9-3092 0 0,-7-6-1118 0 0,-1 1 1639 0 0</inkml:trace>
  <inkml:trace contextRef="#ctx0" brushRef="#br0" timeOffset="6480.366">6501 693 0 0 0,'0'0'468'0'0,"0"0"518"0"0,0 0 117 0 0,0 0 138 0 0,0 0 221 0 0,0 0 237 0 0,0 0 169 0 0,0 0 49 0 0,0 0-106 0 0,0 0-222 0 0,0 0-246 0 0,0 0-218 0 0,-28 24-192 0 0,-86 79-163 0 0,11 20 1050 0 0,26-2-1604 0 0,54-99-4777 0 0,2-22-8420 0 0,17-3 10172 0 0</inkml:trace>
  <inkml:trace contextRef="#ctx0" brushRef="#br0" timeOffset="6684.704">6166 759 4921 0 0,'0'0'3321'0'0,"0"0"-1179"0"0,0 0-523 0 0,0 0-119 0 0,0 0-177 0 0,0 0-319 0 0,0 0-352 0 0,0 0-269 0 0,0 0-75 0 0,0 0 79 0 0,0 0 108 0 0,0 0 62 0 0,0 0 2 0 0,13 15-48 0 0,89 99 627 0 0,107 33-52 0 0,-184-134-1352 0 0,11 7-1081 0 0,-13-6-5626 0 0,-15-9-3994 0 0</inkml:trace>
</inkml:ink>
</file>

<file path=ppt/ink/ink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6:44.5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3290 1451 0 0 0,'0'0'1019'0'0,"0"0"364"0"0,0 0 96 0 0,0 0-27 0 0,0 0-137 0 0,0 0-144 0 0,0 0-104 0 0,-2-10-88 0 0,-9-33 6 0 0,9 38-551 0 0,0-1 0 0 0,-1 1 1 0 0,1 1-1 0 0,-1-1 0 0 0,0 0 0 0 0,0 1 0 0 0,0-1 0 0 0,-1 1 0 0 0,0 0 0 0 0,0 0 0 0 0,0 0 0 0 0,0 1 0 0 0,0-1 0 0 0,-1 1 0 0 0,-1-1-434 0 0,-3-2 456 0 0,-10-5-29 0 0,0 2-1 0 0,-1 0 1 0 0,-1 1 0 0 0,1 1-1 0 0,-1 1 1 0 0,0 1-1 0 0,-1 1 1 0 0,1 0 0 0 0,-1 2-1 0 0,1 1 1 0 0,-1 0-1 0 0,0 2 1 0 0,-15 2-427 0 0,9-3 210 0 0,-92 16 426 0 0,-34 38-270 0 0,78-10-292 0 0,-36 37 41 0 0,-59 44 228 0 0,136-93-250 0 0,2 1 0 0 0,1 2 0 0 0,2 2 1 0 0,1 0-1 0 0,2 2 0 0 0,2 1 0 0 0,1 1 0 0 0,3 1 1 0 0,1 0-1 0 0,-9 32-93 0 0,-50 216 518 0 0,69-245-411 0 0,-1 9 42 0 0,3-1 0 0 0,2 2-1 0 0,2-1 1 0 0,3 10-149 0 0,0-21 27 0 0,13 103 98 0 0,36 4 81 0 0,23-27-56 0 0,5-23-52 0 0,72 24 134 0 0,-49-70-62 0 0,29-13 42 0 0,61-11 2 0 0,125-23 210 0 0,-89-30-105 0 0,5-42 51 0 0,-13-35-192 0 0,-120 41-100 0 0,14-22 37 0 0,53-58-39 0 0,-64 39 56 0 0,-34-10 68 0 0,-35 14-57 0 0,-18 22-35 0 0,-8 37-72 0 0,-2-1 0 0 0,-1 1-1 0 0,-2 0 1 0 0,-2-1 0 0 0,-1 1 0 0 0,-2 0 0 0 0,-4-12-36 0 0,-25-100 57 0 0,-12 34-17 0 0,12 20 47 0 0,-17-8-87 0 0,-28 6 30 0 0,6 19-39 0 0,-61-38-62 0 0,12 27 51 0 0,95 68-110 0 0,0 2 0 0 0,-2 1 0 0 0,0 1 1 0 0,-1 1-1 0 0,0 2 0 0 0,-1 1 0 0 0,-1 1 0 0 0,0 2 0 0 0,-9-1 130 0 0,4 2-1047 0 0,-41-11-971 0 0,52 13-2889 0 0,1-1-4114 0 0,15 4-3410 0 0</inkml:trace>
  <inkml:trace contextRef="#ctx0" brushRef="#br0" timeOffset="1">3018 2232 0 0 0,'0'0'156'0'0,"0"0"484"0"0,0 0 214 0 0,0 0 106 0 0,0 0 99 0 0,0 0 76 0 0,4-5 11885 0 0,-3 3-13123 0 0,-1 1 721 0 0,0 1-12 0 0,0 0-15 0 0,0 0-24 0 0,0 0-38 0 0,0 0-68 0 0,0 0-87 0 0,-39-3 480 0 0,31 6-840 0 0,-1 1 0 0 0,1-1 0 0 0,0 1 0 0 0,1 1 0 0 0,-1 0 0 0 0,1 0 0 0 0,0 0 1 0 0,0 1-1 0 0,0 0 0 0 0,1 0 0 0 0,0 0 0 0 0,0 1 0 0 0,1 0 0 0 0,-1 2-14 0 0,3-5 4 0 0,0 1 1 0 0,0 0-1 0 0,1 1 0 0 0,0-1 0 0 0,0 0 1 0 0,1 0-1 0 0,-1 1 0 0 0,1-1 1 0 0,0 1-1 0 0,1-1 0 0 0,-1 1 0 0 0,1 0 1 0 0,0-1-1 0 0,1 1 0 0 0,0 2-4 0 0,1-4 23 0 0,0-1 1 0 0,0 0-1 0 0,0 0 0 0 0,1 1 0 0 0,-1-1 0 0 0,1-1 1 0 0,0 1-1 0 0,0 0 0 0 0,0-1 0 0 0,1 1 0 0 0,-1-1 1 0 0,0 0-1 0 0,1 0 0 0 0,-1 0 0 0 0,1-1 0 0 0,0 1 1 0 0,0-1-1 0 0,-1 0 0 0 0,1 0 0 0 0,1 0-23 0 0,2 0 86 0 0,-1 0-1 0 0,1-1 0 0 0,-1 0 1 0 0,1 0-1 0 0,-1 0 0 0 0,1-1 1 0 0,-1 0-1 0 0,0 0 0 0 0,1-1 1 0 0,-1 0-1 0 0,0 0 0 0 0,0 0 1 0 0,0-1-1 0 0,0 1 1 0 0,0-2-1 0 0,-1 1 0 0 0,1-1 1 0 0,-1 1-1 0 0,0-1 0 0 0,0-1 1 0 0,0 1-1 0 0,-1-1 0 0 0,0 0 1 0 0,0 0-1 0 0,0 0 0 0 0,0 0 1 0 0,-1-1-1 0 0,0 0 0 0 0,0 1 1 0 0,0-1-1 0 0,-1 0 0 0 0,0-1 1 0 0,0 1-1 0 0,0 0 1 0 0,-1 0-1 0 0,0-1 0 0 0,0 1 1 0 0,-1-1-1 0 0,0 1 0 0 0,0-1 1 0 0,0 1-1 0 0,-1-1 0 0 0,-1-3-85 0 0,1 7-37 0 0,0 0-1 0 0,-1 0 0 0 0,1 0 0 0 0,-1 1 1 0 0,0-1-1 0 0,1 0 0 0 0,-1 1 0 0 0,-1 0 0 0 0,1-1 1 0 0,0 1-1 0 0,0 0 0 0 0,-1 0 0 0 0,0 0 1 0 0,1 1-1 0 0,-1-1 0 0 0,0 0 0 0 0,0 1 1 0 0,1 0-1 0 0,-1 0 0 0 0,0 0 0 0 0,0 0 1 0 0,-1 0-1 0 0,1 1 0 0 0,0-1 0 0 0,0 1 0 0 0,0 0 1 0 0,0-1-1 0 0,0 2 0 0 0,-1-1 0 0 0,1 0 1 0 0,0 1-1 0 0,0-1 0 0 0,0 1 0 0 0,0 0 1 0 0,0 0-1 0 0,0 0 0 0 0,0 1 0 0 0,0-1 0 0 0,0 0 1 0 0,1 1-1 0 0,-1 0 0 0 0,1 0 0 0 0,-1 0 1 0 0,-1 2 37 0 0,-2 0-41 0 0,1 0 1 0 0,1 1 0 0 0,-1 0-1 0 0,0 0 1 0 0,1 0 0 0 0,0 0-1 0 0,1 1 1 0 0,-1-1-1 0 0,1 1 1 0 0,0 0 0 0 0,0 0-1 0 0,1 0 1 0 0,-1 1 0 0 0,2-1-1 0 0,-1 1 1 0 0,1-1 0 0 0,0 1-1 0 0,0-1 1 0 0,0 4 40 0 0,3-7 10 0 0,0 0 0 0 0,0-1 1 0 0,0 1-1 0 0,0 0 0 0 0,1 0 1 0 0,-1-1-1 0 0,1 0 0 0 0,0 1 1 0 0,-1-1-1 0 0,1 0 0 0 0,0 0 0 0 0,0-1 1 0 0,1 1-1 0 0,-1-1 0 0 0,0 1 1 0 0,0-1-1 0 0,1 0 0 0 0,-1 0 0 0 0,1 0 1 0 0,-1-1-1 0 0,1 1 0 0 0,-1-1 1 0 0,1 0-1 0 0,-1 0 0 0 0,3 0-10 0 0,1 0 72 0 0,0 0 0 0 0,-1 0 0 0 0,1 0 0 0 0,0-1 0 0 0,0 0 0 0 0,-1 0 0 0 0,1 0 0 0 0,-1-1 0 0 0,1 0 0 0 0,-1-1 0 0 0,0 1 0 0 0,1-1 0 0 0,-1 0 0 0 0,-1-1 0 0 0,1 1 0 0 0,0-1 1 0 0,-1-1-1 0 0,0 1 0 0 0,0-1 0 0 0,0 1 0 0 0,-1-2 0 0 0,1 1 0 0 0,-1 0 0 0 0,0-1 0 0 0,0-2-72 0 0,-3 6-34 0 0,0-1 0 0 0,-1 0 0 0 0,0 0 0 0 0,0 0 0 0 0,0 0 0 0 0,0 0 0 0 0,0 0 0 0 0,0 0 0 0 0,-1 0 0 0 0,1 0 0 0 0,-1 1 0 0 0,0-1 1 0 0,0 0-1 0 0,0 0 0 0 0,0 1 0 0 0,-1-1 0 0 0,1 0 0 0 0,-1 1 0 0 0,1-1 0 0 0,-1 1 0 0 0,0 0 0 0 0,0 0 0 0 0,0 0 0 0 0,0 0 0 0 0,0 0 0 0 0,-1 0 1 0 0,1 0-1 0 0,0 1 0 0 0,-1-1 0 0 0,1 1 0 0 0,-1-1 0 0 0,0 1 0 0 0,0 0 0 0 0,1 0 0 0 0,-1 1 0 0 0,0-1 0 0 0,0 0 0 0 0,0 1 0 0 0,0 0 0 0 0,0-1 1 0 0,0 1-1 0 0,0 1 0 0 0,0-1 0 0 0,1 0 0 0 0,-1 1 0 0 0,0-1 0 0 0,0 1 0 0 0,0 0 0 0 0,0 0 0 0 0,1 0 0 0 0,-1 0 0 0 0,0 0 0 0 0,1 1 0 0 0,-1-1 1 0 0,1 1-1 0 0,0 0 0 0 0,-1 0 0 0 0,1 0 0 0 0,-1 1 34 0 0,-33 45-2043 0 0,31-8-5896 0 0,7-33 2072 0 0,3-3-2628 0 0</inkml:trace>
  <inkml:trace contextRef="#ctx0" brushRef="#br0" timeOffset="2">3268 2552 0 0 0,'-2'3'77'0'0,"2"-2"335"0"0,0-1 174 0 0,-7 5 6751 0 0,-13 4-7829 0 0,12-5 144 0 0,-4 4-144 0 0,2-1 1598 0 0,10-10 5793 0 0,9-35-1962 0 0,4-253-3397 0 0,2 159-1264 0 0,4 73-212 0 0,15-95 388 0 0,-6-27-264 0 0,-16 40 3 0 0,-5 89-57 0 0,-2 0 1 0 0,-3 0-1 0 0,-3-48-134 0 0,0 22 82 0 0,-10-157 260 0 0,3 87-142 0 0,7-102 109 0 0,-3 227-1275 0 0,1 2-5529 0 0,7-1-4610 0 0,-1 18 5602 0 0</inkml:trace>
  <inkml:trace contextRef="#ctx0" brushRef="#br0" timeOffset="3">2602 2618 0 0 0,'6'-3'0'0'0,"-3"3"0"0"0,-1 0 0 0 0,-1 0 104 0 0,-1 0 476 0 0,0 0 343 0 0,0 0 48 0 0,0 0-47 0 0,3-6 4146 0 0,0-15-2518 0 0,0 7-1677 0 0,9-99 2628 0 0,6 13-3090 0 0,13-4-117 0 0,1-68 637 0 0,1 14-28 0 0,-15-45 906 0 0,-5 55-1193 0 0,2-131 522 0 0,1 106-556 0 0,3 10-61 0 0,5 57-50 0 0,-17 0 93 0 0,2 17-414 0 0,-5 12 188 0 0,-4 76-325 0 0,0 1-21 0 0,0 0 5 0 0,0 0-11 0 0,0 0 20 0 0,0-3 1 0 0,0-3-1837 0 0,2 3-8731 0 0,0 1 7524 0 0,1-2-5812 0 0</inkml:trace>
  <inkml:trace contextRef="#ctx0" brushRef="#br0" timeOffset="4">1600 582 0 0 0,'0'0'488'0'0,"0"0"259"0"0,0 0 365 0 0,0 0 315 0 0,0 0 236 0 0,0 0 24 0 0,0 0-178 0 0,0 0-223 0 0,0 0-283 0 0,0 0-269 0 0,-3-1-163 0 0,-3-5 1788 0 0,6 6-2026 0 0,28 0 261 0 0,160 23 874 0 0,520-13 1554 0 0,-69-14-2158 0 0,77-18 356 0 0,-278 22-926 0 0,-365 14-318 0 0,-71-13-17 0 0,-1-1 0 0 0,1 0-1 0 0,-1 1 1 0 0,1-1 0 0 0,-1 0 0 0 0,1 0 0 0 0,0 0 0 0 0,-1-1 0 0 0,1 1 0 0 0,-1 0-1 0 0,1 0 1 0 0,-1-1 0 0 0,1 1 0 0 0,-1-1 0 0 0,1 0 0 0 0,-1 1 0 0 0,1-1 0 0 0,-1 0-1 0 0,0 0 1 0 0,1 0 0 0 0,-1 0 0 0 0,0 0 0 0 0,0 0 0 0 0,0 0 0 0 0,0 0 0 0 0,0 0-1 0 0,0-1 1 0 0,0 1 0 0 0,1-1 41 0 0,5-13-3859 0 0,-2 1-4576 0 0,-5 9-435 0 0</inkml:trace>
  <inkml:trace contextRef="#ctx0" brushRef="#br0" timeOffset="5">2563 1 1400 0 0,'0'0'939'0'0,"0"0"361"0"0,0 0 633 0 0,0 0 407 0 0,0 0 50 0 0,0 0-395 0 0,0 0-544 0 0,0 0-329 0 0,0 0-231 0 0,-33 15-203 0 0,-105 50-160 0 0,-227 115 1167 0 0,315-157-1463 0 0,-222 113 500 0 0,271-136-812 0 0,-1 1-1 0 0,1-1 0 0 0,-1 1 1 0 0,1-1-1 0 0,-1 1 0 0 0,1-1 1 0 0,-1 1-1 0 0,1 0 0 0 0,0 0 1 0 0,-1-1-1 0 0,1 1 0 0 0,0 0 1 0 0,0 0-1 0 0,-1 1 0 0 0,1-1 1 0 0,0 0-1 0 0,0 0 1 0 0,0 0-1 0 0,1 1 0 0 0,-1-1 1 0 0,0 0-1 0 0,0 1 0 0 0,1-1 1 0 0,-1 1-1 0 0,1-1 0 0 0,-1 1 1 0 0,1-1-1 0 0,-1 1 0 0 0,1-1 1 0 0,0 1-1 0 0,0 0 0 0 0,0-1 1 0 0,0 1-1 0 0,0-1 1 0 0,0 1-1 0 0,0-1 0 0 0,1 1 1 0 0,-1 0-1 0 0,0-1 0 0 0,1 1 1 0 0,0-1-1 0 0,-1 0 0 0 0,1 1 1 0 0,0-1-1 0 0,-1 1 0 0 0,1-1 1 0 0,0 0-1 0 0,0 0 0 0 0,0 1 1 0 0,0-1-1 0 0,1 0 1 0 0,-1 0-1 0 0,0 0 0 0 0,0 0 1 0 0,1 0 80 0 0,93 15-5363 0 0,-32-21-1184 0 0,-45 1 3256 0 0</inkml:trace>
  <inkml:trace contextRef="#ctx0" brushRef="#br0" timeOffset="6">3612 34 9362 0 0,'0'0'1186'0'0,"0"0"-477"0"0,0 0 31 0 0,-38 17 212 0 0,-127 56 214 0 0,-398 178 4254 0 0,418-178-5144 0 0,143-72-392 0 0,0 0 1 0 0,1 0-1 0 0,-1 0 1 0 0,0 0-1 0 0,1 1 0 0 0,-1-1 1 0 0,1 0-1 0 0,0 1 1 0 0,-1-1-1 0 0,1 1 0 0 0,0-1 1 0 0,0 1-1 0 0,0-1 1 0 0,0 1-1 0 0,0 0 0 0 0,0 0 1 0 0,1-1-1 0 0,-1 1 1 0 0,1 0-1 0 0,-1 0 1 0 0,1 0-1 0 0,-1 0 0 0 0,1 0 1 0 0,0 0-1 0 0,0-1 1 0 0,0 1-1 0 0,0 0 0 0 0,0 0 1 0 0,1 0-1 0 0,-1 0 1 0 0,0 0-1 0 0,1 0 0 0 0,0 0 1 0 0,-1-1-1 0 0,1 1 1 0 0,0 0-1 0 0,0 0 1 0 0,0-1-1 0 0,0 1 0 0 0,0-1 1 0 0,0 1-1 0 0,0-1 1 0 0,1 1-1 0 0,-1-1 0 0 0,1 0 1 0 0,-1 1-1 0 0,1-1 1 0 0,-1 0-1 0 0,1 0 0 0 0,0 0 1 0 0,-1 0-1 0 0,3 0 116 0 0,13 2-970 0 0,1-1 0 0 0,-1-1 0 0 0,1 0 0 0 0,-1-2 0 0 0,1 0 0 0 0,0 0-1 0 0,-1-2 1 0 0,0 0 0 0 0,0-1 0 0 0,0-1 0 0 0,13-6 970 0 0,6 1-2566 0 0,-5 2 2003 0 0</inkml:trace>
  <inkml:trace contextRef="#ctx0" brushRef="#br0" timeOffset="7">4209 37 0 0 0,'0'0'1458'0'0,"0"0"254"0"0,0 0 450 0 0,0 0 297 0 0,0 0-29 0 0,0 0-510 0 0,0 0-594 0 0,0 0-361 0 0,-39 19-184 0 0,-128 60-129 0 0,-340 154 2408 0 0,435-191-3569 0 0,72-41 414 0 0,1 1 0 0 0,0-1 0 0 0,0 0 0 0 0,0 1 0 0 0,0-1 0 0 0,0 0 0 0 0,0 0 0 0 0,0 0-1 0 0,1 0 1 0 0,-1 0 0 0 0,0 0 0 0 0,1 0 0 0 0,-1 0 0 0 0,0 0 0 0 0,1-1 0 0 0,-1 1 0 0 0,1 0 0 0 0,-1-1 0 0 0,1 1 0 0 0,0-1 0 0 0,-1 0 0 0 0,1 0 0 0 0,-1 1 0 0 0,1-1 0 0 0,0 0 0 0 0,-1 0 0 0 0,1-1 0 0 0,-1 1-1 0 0,1 0 1 0 0,0 0 0 0 0,-1-1 0 0 0,1 1 0 0 0,1-1 95 0 0,-1 1-74 0 0,51-5-822 0 0,-1-1 0 0 0,0-3 0 0 0,0-2 0 0 0,-1-2 1 0 0,33-14 895 0 0,-60 20-580 0 0,237-72-8795 0 0,-207 63 8604 0 0</inkml:trace>
  <inkml:trace contextRef="#ctx0" brushRef="#br0" timeOffset="8">4862 48 0 0 0,'0'0'2351'0'0,"0"0"488"0"0,0 0-95 0 0,0 0-704 0 0,-33 21-569 0 0,-107 65-325 0 0,-322 157 4312 0 0,453-239-5469 0 0,5-2-36 0 0,0-1 0 0 0,1 1-1 0 0,-1-1 1 0 0,1 1-1 0 0,-1 0 1 0 0,1 0-1 0 0,0 1 1 0 0,0-1-1 0 0,0 1 1 0 0,0-1-1 0 0,0 1 1 0 0,0 0-1 0 0,1 0 1 0 0,-1 1-1 0 0,1-1 1 0 0,0 0-1 0 0,0 1 1 0 0,0-1-1 0 0,1 1 1 0 0,-1 0 47 0 0,4-2-110 0 0,0 0 0 0 0,1 0 1 0 0,-1-1-1 0 0,0 1 0 0 0,1-1 0 0 0,-1 1 0 0 0,1-1 1 0 0,0 0-1 0 0,-1 1 0 0 0,1-1 0 0 0,0-1 1 0 0,0 1-1 0 0,-1 0 0 0 0,1-1 0 0 0,0 1 0 0 0,0-1 1 0 0,0 0-1 0 0,0 0 0 0 0,0 0 0 0 0,0 0 0 0 0,-1-1 1 0 0,1 1-1 0 0,2-1 110 0 0,3 0-204 0 0,100-10-3420 0 0,-36-6-2578 0 0,-41 9 1668 0 0</inkml:trace>
  <inkml:trace contextRef="#ctx0" brushRef="#br0" timeOffset="9">3202 2512 0 0 0,'0'0'323'0'0,"0"0"11"0"0,0 0 7 0 0,0 0-13 0 0,0 0-7 0 0,0 0 26 0 0,0 0 18 0 0,0 0 42 0 0,0 0 64 0 0,0 0 30 0 0,0 0 7 0 0,0 0-13 0 0,0 0-31 0 0,0 0-50 0 0,0 0-9 0 0,0 0-4 0 0,0 0 6 0 0,0 0 23 0 0,0 0-12 0 0,0 0-11 0 0,0 0-16 0 0,0 0-28 0 0,0 0-50 0 0,0 0-45 0 0,0 0-31 0 0,-1 6 3036 0 0,-2 21-2325 0 0,3 79 1423 0 0,-4-44-1313 0 0,4-61-1026 0 0,0-1 24 0 0,0 0-17 0 0,0 29 425 0 0,0 4 123 0 0,0-32-581 0 0,0-1 8 0 0,0 28 507 0 0,-5 6-173 0 0,1-19 1817 0 0,4-15-2093 0 0,0 0-4 0 0,-24 0 276 0 0,-68-1-530 0 0,11 2 490 0 0,6-12 47 0 0,30 4-109 0 0,-142 3 700 0 0,187 4-932 0 0,-1 0 10 0 0,0 0-2 0 0,1 0 6 0 0,0 0 0 0 0,0 0-21 0 0,0 0 2 0 0,-22-18 722 0 0,22 17-708 0 0,-4-6 112 0 0,4 4-119 0 0,0 2-24 0 0,0-8 10 0 0,15-71-4 0 0,11 12 191 0 0,-23 28 140 0 0,-3 39-299 0 0,0 1-40 0 0,-5-10-3527 0 0,14-3-8006 0 0,-4 10 1462 0 0</inkml:trace>
  <inkml:trace contextRef="#ctx0" brushRef="#br0" timeOffset="10">2734 667 0 0 0,'0'0'309'0'0,"0"0"138"0"0,0 0 125 0 0,-1-6 98 0 0,1 0-484 0 0,-4-22 1293 0 0,-2 10 3105 0 0,-1 20 1772 0 0,6 7-6102 0 0,0 78 1098 0 0,-29 100-1025 0 0,26 45-1436 0 0,4-225-1814 0 0,3-19 2110 0 0,4-16 531 0 0,17-35-1259 0 0,-3-1-1 0 0,-2-2 1 0 0,-3 0 0 0 0,-3 0-1 0 0,-1-16 1542 0 0,-11 5 2286 0 0,-1 77-2215 0 0,-1-1 0 0 0,0 1 0 0 0,0-1 1 0 0,0 1-1 0 0,0-1 0 0 0,0 1 0 0 0,0 0 0 0 0,0 0 1 0 0,0-1-1 0 0,0 1 0 0 0,0 0 0 0 0,0 0 0 0 0,0 0 0 0 0,0 0 1 0 0,1 0-1 0 0,-1 0 0 0 0,0 0 0 0 0,0 0 0 0 0,0 1 1 0 0,0-1-1 0 0,0 0 0 0 0,0 0 0 0 0,0 1 0 0 0,0-1 0 0 0,0 1 1 0 0,0-1-1 0 0,0 1 0 0 0,1-1 0 0 0,-1 1 0 0 0,0 0 1 0 0,0-1-1 0 0,1 1 0 0 0,-1 0 0 0 0,0-1 0 0 0,1 1 0 0 0,-1 0 1 0 0,1 0-1 0 0,-1 0 0 0 0,1 0 0 0 0,-1 0-71 0 0,-4 6 353 0 0,1 0 0 0 0,0 0 0 0 0,0 0-1 0 0,0 0 1 0 0,1 1 0 0 0,0-1 0 0 0,1 1 0 0 0,0 0-1 0 0,0 0 1 0 0,0 0 0 0 0,1 0 0 0 0,0 0 0 0 0,1 5-353 0 0,2 123 1676 0 0,-11 218-2548 0 0,5-230-1437 0 0,4-125 2263 0 0,0 1 0 0 0,0 0-1 0 0,0-1 1 0 0,0 1 0 0 0,0 0 0 0 0,0-1-1 0 0,0 1 1 0 0,0-1 0 0 0,0 1 0 0 0,0 0-1 0 0,1-1 1 0 0,-1 1 0 0 0,0 0 0 0 0,0-1-1 0 0,0 1 1 0 0,1 0 0 0 0,-1 0 0 0 0,0-1-1 0 0,0 1 1 0 0,1 0 0 0 0,-1-1-1 0 0,0 1 1 0 0,1 0 0 0 0,-1 0 0 0 0,0 0-1 0 0,0-1 1 0 0,1 1 0 0 0,-1 0 0 0 0,0 0-1 0 0,1 0 1 0 0,-1 0 0 0 0,1 0 0 0 0,-1 0-1 0 0,0 0 1 0 0,1 0 0 0 0,-1 0 0 0 0,0 0-1 0 0,1 0 1 0 0,-1 0 0 0 0,1 0 0 0 0,-1 0-1 0 0,0 0 1 0 0,1 0 0 0 0,-1 0 0 0 0,0 0-1 0 0,1 0 1 0 0,-1 0 0 0 0,0 1-1 0 0,1-1 1 0 0,-1 0 0 0 0,0 0 0 0 0,1 0-1 0 0,-1 1 1 0 0,0-1 0 0 0,0 0 0 0 0,1 0-1 0 0,-1 1 1 0 0,0-1 0 0 0,0 0 0 0 0,1 1-1 0 0,-1-1 1 0 0,0 0 0 0 0,0 1 0 0 0,0-1 46 0 0,57-342-911 0 0,-9 23 1127 0 0,-47 299 676 0 0,-7 22 626 0 0,-12 52-1145 0 0,1 1 0 0 0,4 1 1 0 0,-7 55-374 0 0,17-94-25 0 0,-20 118-908 0 0,7 1 1 0 0,4 20 932 0 0,-17 50-2436 0 0,21-190 2023 0 0,5-23-982 0 0,3-31-593 0 0,0 30 2492 0 0,33-212 917 0 0,-2-103-1488 0 0,-60 433-1048 0 0,-22 191 1348 0 0,40-36-1760 0 0,12-188-1592 0 0,-1-73 3119 0 0,-2-41 0 0 0,45-422 4926 0 0,-36 361-3129 0 0,-20 101-1357 0 0,-6 71-813 0 0,3 2 0 0 0,3 0 1 0 0,4 0-1 0 0,0 66 373 0 0,4-65-1048 0 0,-16 110-322 0 0,17-135 1434 0 0,3-91-285 0 0,58-231 2752 0 0,-26 43-1296 0 0,-54 322-2311 0 0,-25 151-402 0 0,-3 118 1478 0 0,48-334-19 0 0,3-30 89 0 0,0 0 80 0 0,0 0 68 0 0,0 0-5 0 0,0-25 96 0 0,26-111 531 0 0,11 51-678 0 0,-25 77 69 0 0,-14 40-432 0 0,2-27 114 0 0,-38 252-1263 0 0,28-172 1034 0 0,26-126 2842 0 0,16-53-1926 0 0,-4-2-1 0 0,-5-1 1 0 0,1-30-600 0 0,-20 89 631 0 0,-15 65-1117 0 0,-7 17 271 0 0,3-1-1 0 0,1 2 0 0 0,2 0 1 0 0,2 1-1 0 0,1 0 1 0 0,3 4 215 0 0,6 42-2436 0 0,0-92 2432 0 0,0 0 0 0 0,0 1 0 0 0,0-1-1 0 0,1 1 1 0 0,-1-1 0 0 0,0 0-1 0 0,0 1 1 0 0,0-1 0 0 0,1 0-1 0 0,-1 1 1 0 0,0-1 0 0 0,0 0-1 0 0,1 1 1 0 0,-1-1 0 0 0,0 0 0 0 0,1 0-1 0 0,-1 1 1 0 0,0-1 0 0 0,1 0-1 0 0,-1 0 1 0 0,1 1 0 0 0,-1-1-1 0 0,0 0 1 0 0,1 0 0 0 0,-1 0 0 0 0,1 0-1 0 0,-1 0 1 0 0,0 0 0 0 0,1 0-1 0 0,-1 0 1 0 0,1 0 0 0 0,-1 0-1 0 0,0 0 1 0 0,1 0 0 0 0,-1 0-1 0 0,1 0 1 0 0,-1 0 0 0 0,0 0 0 0 0,1 0-1 0 0,-1-1 1 0 0,1 1 0 0 0,-1 0-1 0 0,0 0 1 0 0,1 0 0 0 0,-1-1-1 0 0,0 1 1 0 0,1 0 0 0 0,-1 0-1 0 0,0-1 1 0 0,1 1 0 0 0,-1 0 0 0 0,0-1-1 0 0,0 1 1 0 0,1 0 0 0 0,-1-1-1 0 0,0 1 1 0 0,0 0 0 0 0,0-1-1 0 0,0 1 1 0 0,1-1 0 0 0,-1 1 0 0 0,0 0-1 0 0,0-1 1 0 0,0 1 0 0 0,0-1-1 0 0,0 1 1 0 0,0 0 0 0 0,0-1-1 0 0,0 1 1 0 0,0-1 4 0 0,37-188 2326 0 0,-31-99 49 0 0,-15 203-516 0 0,4 107-3022 0 0,-16 234 283 0 0,3-67-27 0 0,15-134-1076 0 0,1-47 509 0 0,1-39 2044 0 0,14-193 2949 0 0,0 0-3515 0 0,-12 211 65 0 0,-11-40 660 0 0,6 91-2004 0 0,-10 280 1500 0 0,-5-11-3488 0 0,-3-36 5098 0 0,13-238-1143 0 0,9-32-663 0 0,0-1 3 0 0,0 0-25 0 0,0 0 17 0 0,0 0 35 0 0,0 0 37 0 0,0 0 15 0 0,0-22 638 0 0,2 8-678 0 0,1 1 1 0 0,1 0-1 0 0,0 0 0 0 0,1 0 0 0 0,1 1 1 0 0,0 0-1 0 0,0 0 0 0 0,1 0 1 0 0,8-10-72 0 0,-15 22 1 0 0,23-33-84 0 0,-22 62-312 0 0,-37 122-81 0 0,17-63-325 0 0,18-82 623 0 0,-4 12 844 0 0,2-31-114 0 0,20-164 471 0 0,-6 60-231 0 0,-20 128-1724 0 0,-3 15 380 0 0,2 1 1 0 0,1 0-1 0 0,1 0 1 0 0,1 1 0 0 0,1 0-1 0 0,1 8 552 0 0,1 62-1578 0 0,4-98 1615 0 0,0 0-1 0 0,0-1 0 0 0,0 1 1 0 0,0 0-1 0 0,0-1 0 0 0,0 1 0 0 0,0 0 1 0 0,0-1-1 0 0,1 1 0 0 0,-1 0 1 0 0,0-1-1 0 0,0 1 0 0 0,0 0 0 0 0,0 0 1 0 0,1-1-1 0 0,-1 1 0 0 0,0 0 1 0 0,0 0-1 0 0,0-1 0 0 0,1 1 0 0 0,-1 0 1 0 0,0 0-1 0 0,1 0 0 0 0,-1-1 1 0 0,0 1-1 0 0,0 0 0 0 0,1 0 1 0 0,-1 0-1 0 0,0 0 0 0 0,1 0 0 0 0,-1 0 1 0 0,0 0-1 0 0,1 0 0 0 0,-1 0 1 0 0,0-1-1 0 0,1 1 0 0 0,-1 1 0 0 0,0-1 1 0 0,1 0-1 0 0,-1 0 0 0 0,0 0 1 0 0,1 0-1 0 0,-1 0 0 0 0,0 0 0 0 0,1 0 1 0 0,-1 0-1 0 0,0 0 0 0 0,0 1 1 0 0,1-1-1 0 0,-1 0 0 0 0,0 0 0 0 0,1 0 1 0 0,-1 1-1 0 0,0-1 0 0 0,0 0 1 0 0,0 0-1 0 0,1 1 0 0 0,-1-1 0 0 0,0 0 1 0 0,0 0-1 0 0,0 1 0 0 0,1-1-36 0 0,-1 1-14 0 0,0-1 0 0 0,0 0-1 0 0,0 1 1 0 0,1-1 0 0 0,-1 1 0 0 0,0-1-1 0 0,0 1 1 0 0,0-1 0 0 0,0 0 0 0 0,0 1-1 0 0,0-1 1 0 0,0 1 0 0 0,0-1 0 0 0,0 1-1 0 0,0-1 1 0 0,0 0 0 0 0,0 1 0 0 0,0-1-1 0 0,-1 1 1 0 0,1-1 0 0 0,0 0 0 0 0,0 1-1 0 0,0-1 1 0 0,-1 1 0 0 0,1-1 0 0 0,0 0-1 0 0,0 1 1 0 0,-1-1 0 0 0,1 0 0 0 0,0 1-1 0 0,-1-1 1 0 0,1 0 0 0 0,0 0 0 0 0,-1 1-1 0 0,1-1 1 0 0,0 0 0 0 0,-1 0-1 0 0,1 0 1 0 0,-1 1 0 0 0,1-1 0 0 0,0 0-1 0 0,-1 0 1 0 0,1 0 0 0 0,-1 0 0 0 0,1 0-1 0 0,0 0 1 0 0,-1 0 0 0 0,1 0 0 0 0,-1 0-1 0 0,1 0 1 0 0,-1 0 0 0 0,1 0 0 0 0,-1 0-1 0 0,1 0 1 0 0,0 0 0 0 0,-1 0 0 0 0,1-1-1 0 0,-1 1 1 0 0,1 0 0 0 0,0 0 0 0 0,-1-1-1 0 0,1 1 1 0 0,0 0 0 0 0,-1 0 0 0 0,1-1-1 0 0,0 1 1 0 0,-1 0 0 0 0,1-1 14 0 0,4 19 953 0 0,-16 5 128 0 0,-12-7-4843 0 0,15-9-198 0 0,6-4 3109 0 0</inkml:trace>
  <inkml:trace contextRef="#ctx0" brushRef="#br0" timeOffset="11">2533 2176 728 0 0,'0'0'1242'0'0,"0"0"-43"0"0,0 0 60 0 0,0 0 49 0 0,0 0-53 0 0,0 0-147 0 0,0 0-176 0 0,0 0-153 0 0,0 0-104 0 0,0 0-79 0 0,0 0-51 0 0,0 0-18 0 0,0 0-36 0 0,5-28-3 0 0,15-91 4 0 0,-2 1 1558 0 0,4 1-1188 0 0,40-126 508 0 0,-56 129-1244 0 0,-7 112-154 0 0,1 0 0 0 0,0 0 0 0 0,-1 0 0 0 0,1 0 0 0 0,-1 0 0 0 0,0 0 0 0 0,1 0 0 0 0,-1 1 0 0 0,0-1 0 0 0,0 0 0 0 0,0 0 0 0 0,0 1 0 0 0,-1-1 0 0 0,1 0 0 0 0,0 1 0 0 0,-1 0 0 0 0,1-1 0 0 0,-1 1 0 0 0,0 0 0 0 0,1-1 0 0 0,-1 1 0 0 0,0 0 0 0 0,0 0 0 0 0,1 1 0 0 0,-1-1 0 0 0,-1 0 28 0 0,-1 24-2015 0 0,-6 92 1787 0 0,4 1 0 0 0,9 85 228 0 0,-1-42-19 0 0,-6 63-1776 0 0,-44-101 983 0 0,32-77 626 0 0,5 56 841 0 0,0-30-234 0 0,11-1-168 0 0,-5-37 1461 0 0,-7-12-1632 0 0,0 29-1440 0 0,13-62-1759 0 0,0 10 3026 0 0,17-122-496 0 0,15-254 696 0 0,-33 368 15 0 0,0 1 0 0 0,-1-1-1 0 0,0 0 1 0 0,-1 1 0 0 0,0-1 0 0 0,-1 1-1 0 0,0 0 1 0 0,-1 0 0 0 0,0 0 0 0 0,-2-3-124 0 0,2 38 2199 0 0,34 233-1390 0 0,-43-137-1209 0 0,-7 4-753 0 0,18-40 1662 0 0,17-19-54 0 0,32-51 406 0 0,-12 18-322 0 0,-7-25 1376 0 0,63-12-64 0 0,-25 8-1088 0 0,9-1-133 0 0,-31 8-176 0 0,52-10-63 0 0,-10-2-129 0 0,-71-2 510 0 0,-19-1 1475 0 0,-131 11-2086 0 0,66-14-470 0 0,49 8 105 0 0,-56-13-50 0 0,27-11 188 0 0,-26-5-44 0 0,14 20 304 0 0,24 1 19 0 0,127-8-602 0 0,26 15 449 0 0,-33 15-50 0 0,-59-15-7 0 0,67-11 90 0 0,3-1-38 0 0,-94 13-46 0 0,0-1-1 0 0,0 0 1 0 0,0 1 0 0 0,0-1-1 0 0,0 0 1 0 0,-1 0-1 0 0,1 1 1 0 0,0-1-1 0 0,0 0 1 0 0,0 1 0 0 0,0-1-1 0 0,0 0 1 0 0,0 0-1 0 0,0 1 1 0 0,0-1 0 0 0,0 0-1 0 0,0 1 1 0 0,0-1-1 0 0,1 0 1 0 0,-1 0 0 0 0,0 1-1 0 0,0-1 1 0 0,0 0-1 0 0,0 1 1 0 0,0-1 0 0 0,0 0-1 0 0,1 0 1 0 0,-1 1-1 0 0,0-1 1 0 0,0 0 0 0 0,0 0-1 0 0,1 0 1 0 0,-1 1-1 0 0,0-1 1 0 0,0 0 0 0 0,1 0-1 0 0,-1 0 1 0 0,0 0-1 0 0,0 0 1 0 0,1 1 0 0 0,-1-1-1 0 0,0 0 1 0 0,1 0-1 0 0,-1 0 1 0 0,0 0 0 0 0,1 0-1 0 0,-1 0-8 0 0,-28 12 151 0 0,-167 6 70 0 0,99-52-109 0 0,31 13-104 0 0,52 19-286 0 0,19 0-648 0 0,86 17 793 0 0,164-12 285 0 0,-221 12-106 0 0,-7-4-15 0 0,6 0-26 0 0,-29-4-15 0 0,-2-5 12 0 0,0 0 1 0 0,1 0-1 0 0,-1-1 0 0 0,1 1 1 0 0,-1-1-1 0 0,1 0 1 0 0,0 0-1 0 0,-1 0 0 0 0,1-1 1 0 0,0 1-1 0 0,0-1 1 0 0,0 0-1 0 0,-1 0 0 0 0,1 0 1 0 0,0-1-1 0 0,0 1 1 0 0,0-1-3 0 0,7 1 7 0 0,37 0 37 0 0,-78 14 569 0 0,-15 5-771 0 0,45-19 146 0 0,0 0 22 0 0,0 0-2 0 0,0 0-33 0 0,0 0-11 0 0,0 0 9 0 0,2-151-4 0 0,29 48-18 0 0,-30 238-1631 0 0,-33-53 600 0 0,15-27 177 0 0,31-63 1289 0 0,16-95 1241 0 0,26-186-893 0 0,-31 203-678 0 0,-27 159-1083 0 0,-15 48 850 0 0,-14 50-1410 0 0,6-106 727 0 0,14-120 1433 0 0,13 22-355 0 0,2 0 0 0 0,1 0 0 0 0,2 0 0 0 0,1 1 0 0 0,12-28-218 0 0,15-66 236 0 0,31-118-104 0 0,-44 172-15 0 0,-20 36 63 0 0,-10 44-763 0 0,-23 150 216 0 0,-21 65-629 0 0,16-123 373 0 0,105-273 2844 0 0,-33 62-1797 0 0,-5 0 0 0 0,14-106-424 0 0,-35 16 263 0 0,-11 240-475 0 0,-1-1 1 0 0,-2 1 0 0 0,-2-1-1 0 0,-8 25 212 0 0,-22 91-177 0 0,20-14-254 0 0,16-140 429 0 0,0-4 742 0 0,47-451-8 0 0,-41 372-797 0 0,5-1 1 0 0,3 2-1 0 0,20-67 65 0 0,-30 242-1408 0 0,-4-58 1396 0 0,2-5 33 0 0,-2 0-1 0 0,-2-1 0 0 0,0 1 1 0 0,-2 0-1 0 0,-1-1 0 0 0,-2 0 1 0 0,-3 8-21 0 0,-75 150-112 0 0,47-129 56 0 0,38-57 62 0 0,0-1-23 0 0,0-19-128 0 0,34-107 566 0 0,49-278 119 0 0,-51 244-476 0 0,-26 185-513 0 0,-10 168 641 0 0,-14-93-56 0 0,18-101-78 0 0,0 1 1 0 0,0 0-1 0 0,0 0 1 0 0,-1 0-1 0 0,1 0 1 0 0,0 0-1 0 0,0 0 1 0 0,0 0-1 0 0,-1 0 1 0 0,1-1-1 0 0,0 1 1 0 0,0 0-1 0 0,0 0 1 0 0,-1 0-1 0 0,1 0 1 0 0,0 0-1 0 0,0 0 1 0 0,0 0-1 0 0,-1 0 1 0 0,1 0-1 0 0,0 0 1 0 0,0 0-1 0 0,0 1 1 0 0,-1-1-1 0 0,1 0-58 0 0,1-14-38 0 0,8-514 134 0 0,-9 424-180 0 0,-7 112-669 0 0,3 285 650 0 0,4-292 135 0 0,0-1 3 0 0,0 0 31 0 0,0 0 30 0 0,0 0 49 0 0,0 0 29 0 0,-2-30 449 0 0,-5-274-1148 0 0,7 304 476 0 0,-1 0 0 0 0,1 0 0 0 0,0 0 1 0 0,0 0-1 0 0,-1 0 0 0 0,1 0 0 0 0,0 0 1 0 0,-1 0-1 0 0,1 0 0 0 0,0 0 0 0 0,0 0 1 0 0,-1 0-1 0 0,1-1 0 0 0,0 1 0 0 0,0 0 1 0 0,-1 0-1 0 0,1 0 0 0 0,0 0 0 0 0,0 0 1 0 0,-1-1-1 0 0,1 1 0 0 0,0 0 0 0 0,0 0 1 0 0,0 0-1 0 0,-1-1 0 0 0,1 1 0 0 0,0 0 1 0 0,0 0-1 0 0,0 0 0 0 0,0-1 0 0 0,0 1 1 0 0,0 0-1 0 0,-1-1 0 0 0,1 1 49 0 0,-13 39 19 0 0,9-27-62 0 0,-47 125 236 0 0,37-101-67 0 0,14-35-74 0 0,0-1 0 0 0,0 0 36 0 0,0 0 42 0 0,0-27 509 0 0,57-183-488 0 0,-41 53-64 0 0,-16 157-81 0 0,0 0 38 0 0,0 0-18 0 0,0 0-26 0 0,0 0-8 0 0,0 0-56 0 0,-5 29-633 0 0,-12 81 2106 0 0,40-253-1269 0 0,-13 37-411 0 0,-10 105 266 0 0,0 1 10 0 0,0 0-13 0 0,0 0-69 0 0,0 0-57 0 0,-22 74-813 0 0,-20 65 1011 0 0,41-119 39 0 0,2-28 429 0 0,17-52-256 0 0,-7-75-537 0 0,-11 135 234 0 0,-1-1 0 0 0,0 1 0 0 0,1 0 0 0 0,-1 0 0 0 0,1-1 0 0 0,-1 1 0 0 0,0 0 0 0 0,1 0 0 0 0,-1 0 0 0 0,0-1 0 0 0,1 1 0 0 0,-1 0 0 0 0,0 0 0 0 0,1 0 0 0 0,-1 0 0 0 0,0 0 0 0 0,1 0 0 0 0,-1 1 0 0 0,0-1 0 0 0,1 0 0 0 0,-1 0 0 0 0,0 0 0 0 0,1 1 0 0 0,-1-1 0 0 0,0 0 0 0 0,1 1 0 0 0,-1-1 0 0 0,1 0 0 0 0,-1 1 0 0 0,1-1 0 0 0,-1 1-1 0 0,1-1 1 0 0,-1 1 0 0 0,1-1 0 0 0,-1 1 0 0 0,1-1 0 0 0,0 1 0 0 0,-1-1 0 0 0,1 1 0 0 0,0 0 0 0 0,0-1 0 0 0,-1 1 0 0 0,1 0 0 0 0,0-1 0 0 0,0 1 0 0 0,0 0 0 0 0,0-1 27 0 0,-18 80-117 0 0,18-79 152 0 0,0-1 11 0 0,0 0-12 0 0,0 0 12 0 0,15-11 558 0 0,2-23-357 0 0,-14 28-391 0 0,-12 49 76 0 0,9-43 131 0 0,0 0 5 0 0,0 0-10 0 0,0 0 25 0 0,0 0 17 0 0,3-18 379 0 0,20-66-268 0 0,-23 83-226 0 0,0 1 10 0 0,0 0 6 0 0,0 0-16 0 0,0 0-18 0 0,0 0-22 0 0,-2 0-1646 0 0,2 0-5093 0 0,5-7-3719 0 0,-3 7 6199 0 0</inkml:trace>
  <inkml:trace contextRef="#ctx0" brushRef="#br0" timeOffset="12">670 3484 0 0 0,'0'0'2136'0'0,"0"0"-1434"0"0,0 0-418 0 0,0 0 223 0 0,0 0 428 0 0,0 0 289 0 0,0 0 42 0 0,0 0-125 0 0,0 0-239 0 0,0 0-200 0 0,0 0-120 0 0,9 0-81 0 0,42 0 376 0 0,15 7 2168 0 0,160-18 894 0 0,-112-1-3217 0 0,0 5 0 0 0,1 5 1 0 0,3 5-723 0 0,170 15 580 0 0,-40-29 472 0 0,107-19-390 0 0,-76 27-537 0 0,21 21 108 0 0,-84-25 211 0 0,111-11-102 0 0,76 17 43 0 0,-175 17-245 0 0,10-2-30 0 0,272-11 192 0 0,92-14-94 0 0,-481 11-198 0 0,350 11 52 0 0,-60 30-658 0 0,-354-35-1852 0 0,-38-5-1349 0 0,-1-1-3993 0 0,-9 0-3144 0 0</inkml:trace>
  <inkml:trace contextRef="#ctx0" brushRef="#br0" timeOffset="13">1396 2324 0 0 0,'0'0'695'0'0,"0"0"488"0"0,0 0 185 0 0,0 0 70 0 0,2 3 2382 0 0,-2-3-310 0 0,-1 0 3277 0 0,-273-8-3801 0 0,11-12-1364 0 0,196 9-796 0 0,66 10-934 0 0,-1 0 0 0 0,0 0 0 0 0,0 0 0 0 0,0 1 0 0 0,0-1 0 0 0,0 1 0 0 0,0 0 1 0 0,0-1-1 0 0,0 1 0 0 0,0 0 0 0 0,0 0 0 0 0,0 0 0 0 0,0 0 0 0 0,0 1 0 0 0,0-1 1 0 0,0 0-1 0 0,0 1 0 0 0,0 0 0 0 0,0-1 0 0 0,0 1 0 0 0,1 0 0 0 0,-1 0 1 0 0,0 0-1 0 0,0 0 0 0 0,1 0 0 0 0,-2 2 108 0 0,2-3-1008 0 0,2 11-13383 0 0,0-7 8360 0 0</inkml:trace>
  <inkml:trace contextRef="#ctx0" brushRef="#br0" timeOffset="14">998 1749 10506 0 0,'0'0'911'0'0,"0"0"-269"0"0,0 0-221 0 0,0 0-5 0 0,0 0 215 0 0,0 0 201 0 0,0 0 79 0 0,0 0-47 0 0,0 0-181 0 0,0 0-154 0 0,0 0-69 0 0,0 0-33 0 0,-4 18-17 0 0,-13 57-8 0 0,13 17 788 0 0,47 187 692 0 0,-18-106-1442 0 0,-8 2 1 0 0,-5 70-441 0 0,-23 131 146 0 0,-9-30-46 0 0,-32 88 264 0 0,39-376-280 0 0,13-57-92 0 0,0-1-8 0 0,0 0-6 0 0,0 0-4 0 0,0 0-42 0 0,0 0-40 0 0,0 0-59 0 0,0 0-77 0 0,0-16-1612 0 0,0-5-278 0 0,0-10-2173 0 0,1 11-2066 0 0,0 9-1990 0 0</inkml:trace>
  <inkml:trace contextRef="#ctx0" brushRef="#br0" timeOffset="15">1331 2872 7082 0 0,'0'0'4008'0'0,"0"0"-2289"0"0,0 0-761 0 0,0 0-33 0 0,0 0 148 0 0,0 0 95 0 0,0 0-37 0 0,0 0-163 0 0,0 0-230 0 0,0 0-162 0 0,0 0-83 0 0,0 0-66 0 0,0 0-35 0 0,-27 27-57 0 0,-84 84-62 0 0,43-27 166 0 0,-275 379-589 0 0,259-354-3380 0 0,70-98 490 0 0,11-9-7867 0 0,3-2 5829 0 0</inkml:trace>
  <inkml:trace contextRef="#ctx0" brushRef="#br0" timeOffset="16">1190 1911 8506 0 0,'0'0'1087'0'0,"0"0"-166"0"0,0 0 7 0 0,0 0 230 0 0,0 0 208 0 0,0 0 43 0 0,0 0-174 0 0,0 0-236 0 0,0 0-204 0 0,0 0-136 0 0,0 0-58 0 0,0 0-62 0 0,0 0-63 0 0,-26 34-68 0 0,-78 104-46 0 0,16 0 307 0 0,-136 245-882 0 0,150-289-3132 0 0,56-77-1874 0 0,0-3-4133 0 0,14-11 5363 0 0</inkml:trace>
  <inkml:trace contextRef="#ctx0" brushRef="#br0" timeOffset="17">32 2434 10194 0 0,'0'0'959'0'0,"0"0"211"0"0,0 0 181 0 0,0 0 189 0 0,0 0 32 0 0,0 0-239 0 0,0 0-328 0 0,0 0-358 0 0,0 0-286 0 0,0 0-147 0 0,0 0-30 0 0,0 0 28 0 0,3 7 58 0 0,29 91 1339 0 0,-24-34-1020 0 0,-3 0 1 0 0,-2 0-1 0 0,-6 49-589 0 0,2-80 52 0 0,-15 305-460 0 0,13-320 85 0 0,0 4-3308 0 0,3-25-3723 0 0,-1-1 4734 0 0,1 0-2341 0 0,0-3-183 0 0</inkml:trace>
  <inkml:trace contextRef="#ctx0" brushRef="#br0" timeOffset="18">0 2346 10850 0 0,'0'0'1258'0'0,"0"0"-210"0"0,0 0-110 0 0,0 0 107 0 0,0 0 121 0 0,0 0-10 0 0,0 0-133 0 0,0 0-212 0 0,0 0-175 0 0,0 0-108 0 0,0 0-71 0 0,0 0-87 0 0,34-6-81 0 0,108-19-49 0 0,-48 25 175 0 0,-79 5-352 0 0,-9-3-47 0 0,1-1 1 0 0,-1 2 0 0 0,1-1-1 0 0,-1 1 1 0 0,0-1 0 0 0,0 2-1 0 0,0-1 1 0 0,0 1 0 0 0,-1 0-1 0 0,0 0 1 0 0,1 0 0 0 0,-1 1-1 0 0,-1 0 1 0 0,1 0 0 0 0,-1 0-1 0 0,0 0 1 0 0,0 1 0 0 0,0 0-1 0 0,-1 0 1 0 0,0 0 0 0 0,0 0-1 0 0,-1 0 1 0 0,1 1 0 0 0,-1-1-1 0 0,-1 1 1 0 0,2 6-17 0 0,-6 4 49 0 0,0 1-1 0 0,-1-1 0 0 0,-1 0 1 0 0,0 0-1 0 0,-2 0 0 0 0,0 0 1 0 0,0-1-1 0 0,-2 0 0 0 0,0-1 1 0 0,-1 0-1 0 0,0-1 0 0 0,-1 0 1 0 0,-1 0-1 0 0,0-1 1 0 0,-1 0-1 0 0,0-1 0 0 0,-1-1 1 0 0,0 0-1 0 0,-9 4-48 0 0,14-7 5 0 0,-96 81 81 0 0,103-86-88 0 0,0 1 1 0 0,1 0-1 0 0,-1-1 0 0 0,1 1 1 0 0,0 0-1 0 0,0 0 1 0 0,0 0-1 0 0,1 0 1 0 0,-1-1-1 0 0,1 1 0 0 0,0 0 1 0 0,0 0-1 0 0,1 0 1 0 0,-1 0-1 0 0,1 0 0 0 0,0 0 1 0 0,0 0-1 0 0,0-1 1 0 0,0 1-1 0 0,1 0 1 0 0,-1-1-1 0 0,1 1 0 0 0,0-1 1 0 0,0 1-1 0 0,0-1 1 0 0,1 0-1 0 0,0 1 2 0 0,15 11 203 0 0,1-1 0 0 0,1-1-1 0 0,-1-1 1 0 0,2-1 0 0 0,0 0-1 0 0,0-2 1 0 0,1 0 0 0 0,9 1-203 0 0,47 22 683 0 0,-15-7-222 0 0,-47-20-361 0 0,0 0 0 0 0,-1 1 0 0 0,0 1 0 0 0,0 1 0 0 0,0 0 0 0 0,-1 1 0 0 0,-1 0 0 0 0,10 8-100 0 0,-15 3-645 0 0,-7-11-8765 0 0,-1-8-2449 0 0</inkml:trace>
  <inkml:trace contextRef="#ctx0" brushRef="#br0" timeOffset="20">4868 1779 2881 0 0,'0'0'1920'0'0,"0"0"-1226"0"0,0 0-397 0 0,0 0 348 0 0,0 0 549 0 0,0 0 305 0 0,0 0 81 0 0,0 0-126 0 0,0 0-176 0 0,0 0-160 0 0,0 0-160 0 0,0 0-171 0 0,0 0-148 0 0,25-17-86 0 0,77-53-47 0 0,-44 10 524 0 0,-16-1-573 0 0,-2-1-1 0 0,-3-3 1 0 0,-4 0-1 0 0,21-57-456 0 0,-44 52-759 0 0,-31 84-2152 0 0,6 3 2425 0 0,0 1 0 0 0,1 0 0 0 0,1 1 0 0 0,1 0 1 0 0,0 1-1 0 0,-6 16 486 0 0,15-31 31 0 0,0-1 0 0 0,0 1 0 0 0,0 0 0 0 0,1 0 0 0 0,-1 0 0 0 0,1 0 0 0 0,0 1 0 0 0,1-1 0 0 0,-1 1 0 0 0,1-1 0 0 0,0 1 0 0 0,1-1 0 0 0,-1 1 0 0 0,1 0 0 0 0,0-1 0 0 0,1 1 0 0 0,-1 0 0 0 0,1-1 0 0 0,0 1 0 0 0,0-1 0 0 0,1 1 0 0 0,0-1 0 0 0,0 0 0 0 0,0 0 0 0 0,1 0 0 0 0,-1 0 0 0 0,1 0 0 0 0,0 0 0 0 0,1 0 0 0 0,-1-1 0 0 0,1 0 0 0 0,3 3-31 0 0,1-4 164 0 0,0 0 0 0 0,1 0 0 0 0,0-1 0 0 0,-1 0 0 0 0,1-1 0 0 0,0 1 0 0 0,0-2 0 0 0,0 0 0 0 0,0 0 0 0 0,0 0 0 0 0,0-1 0 0 0,0 0 0 0 0,-1-1 1 0 0,1 0-1 0 0,0 0 0 0 0,-1-1 0 0 0,1 0 0 0 0,-1-1 0 0 0,0 0 0 0 0,0 0 0 0 0,-1-1 0 0 0,2 0-164 0 0,8-7 234 0 0,0 0 1 0 0,-1-1-1 0 0,-1 0 0 0 0,0-1 1 0 0,-1-1-1 0 0,0 0 1 0 0,-1-1-1 0 0,-1 0 0 0 0,3-7-234 0 0,-4 5-9 0 0,-1 0-1 0 0,0 0 0 0 0,-1-1 1 0 0,-2 0-1 0 0,0-1 0 0 0,0 1 0 0 0,2-19 10 0 0,-15 22-2091 0 0,-12 40-792 0 0,14-17 2822 0 0,-3 3-43 0 0,0 0 0 0 0,1 0 0 0 0,0 1 0 0 0,1 0 0 0 0,0 0 1 0 0,1 1-1 0 0,0-1 0 0 0,0 1 0 0 0,2 0 0 0 0,-1 0 0 0 0,1 0 0 0 0,1 0 1 0 0,0 0-1 0 0,1 0 0 0 0,1 1 0 0 0,0 2 104 0 0,0-12 48 0 0,0 1 0 0 0,0-1 0 0 0,0 1 0 0 0,1-1 0 0 0,-1 0 0 0 0,1 0-1 0 0,0 0 1 0 0,0 0 0 0 0,0 0 0 0 0,1 0 0 0 0,-1 0 0 0 0,1-1 0 0 0,-1 1 0 0 0,1-1 0 0 0,0 0 0 0 0,0 0 0 0 0,0 0 0 0 0,0 0 0 0 0,0 0-1 0 0,0 0 1 0 0,1-1 0 0 0,-1 0 0 0 0,0 0 0 0 0,1 0 0 0 0,-1 0 0 0 0,1 0 0 0 0,0-1 0 0 0,-1 1 0 0 0,1-1 0 0 0,0 0-48 0 0,4 0 238 0 0,1 0 0 0 0,-1 0 0 0 0,1 0 1 0 0,-1-1-1 0 0,1-1 0 0 0,-1 1 1 0 0,0-1-1 0 0,0-1 0 0 0,0 0 0 0 0,0 0 1 0 0,0 0-1 0 0,5-4-238 0 0,12-12 496 0 0,-1-2 0 0 0,-1 0 0 0 0,-1-2 0 0 0,-1 0 0 0 0,-1-1 0 0 0,-1-1 0 0 0,-1-1-1 0 0,13-26-495 0 0,-19 34 67 0 0,-1 1-1 0 0,-1-2 1 0 0,-1 1-1 0 0,-1-1 1 0 0,0-1-1 0 0,-1 1 1 0 0,0-6-67 0 0,-7 25-14 0 0,1 0-1 0 0,-1-1 1 0 0,1 1 0 0 0,-1 0-1 0 0,0-1 1 0 0,1 1 0 0 0,-1 0-1 0 0,1-1 1 0 0,-1 1 0 0 0,0 0-1 0 0,0-1 1 0 0,1 1 0 0 0,-1-1 0 0 0,0 1-1 0 0,0-1 1 0 0,1 1 0 0 0,-1-1-1 0 0,0 1 1 0 0,0-1 0 0 0,0 1-1 0 0,0-1 1 0 0,0 1 0 0 0,0-1-1 0 0,0 1 1 0 0,0-1 0 0 0,0 1 0 0 0,0-1-1 0 0,0 1 1 0 0,0-1 0 0 0,0 1-1 0 0,0-1 1 0 0,0 1 0 0 0,-1-1-1 0 0,1 1 1 0 0,0-1 0 0 0,0 1-1 0 0,-1 0 1 0 0,1-1 0 0 0,0 1-1 0 0,0-1 1 0 0,-1 1 0 0 0,1 0 0 0 0,0-1-1 0 0,-1 1 1 0 0,1 0 0 0 0,-1-1-1 0 0,1 1 1 0 0,0 0 0 0 0,-1-1-1 0 0,1 1 1 0 0,-1 0 0 0 0,1 0-1 0 0,-1 0 1 0 0,1-1 0 0 0,-1 1 0 0 0,1 0-1 0 0,-1 0 1 0 0,1 0 0 0 0,-1 0-1 0 0,1 0 1 0 0,-1 0 0 0 0,1 0-1 0 0,-1 0 1 0 0,1 0 0 0 0,-1 0-1 0 0,1 0 1 0 0,-1 1 0 0 0,1-1 0 0 0,-1 0-1 0 0,0 0 15 0 0,-26 30-1337 0 0,17-15 1287 0 0,0 1-1 0 0,1 1 1 0 0,1-1 0 0 0,0 2 0 0 0,2-1 0 0 0,0 1 0 0 0,0 0-1 0 0,2 0 1 0 0,0 0 0 0 0,2 1 0 0 0,0-1 0 0 0,0 1 0 0 0,2 10 50 0 0,1-22 27 0 0,0 0 1 0 0,0 0-1 0 0,1 0 0 0 0,-1 0 1 0 0,2-1-1 0 0,-1 1 1 0 0,1 0-1 0 0,0-1 1 0 0,0 1-1 0 0,1-1 1 0 0,-1 0-1 0 0,1 0 1 0 0,1-1-1 0 0,-1 1 1 0 0,1-1-1 0 0,0 0 1 0 0,1 0-1 0 0,-1-1 1 0 0,1 1-1 0 0,-1-1 1 0 0,2 0-1 0 0,-1-1 1 0 0,0 1-1 0 0,0-1 0 0 0,6 1-26 0 0,2 2 72 0 0,1-1 0 0 0,0 0 0 0 0,0-2 0 0 0,0 1 0 0 0,0-2 0 0 0,1 0 0 0 0,0-1 0 0 0,-1 0 0 0 0,1-1 0 0 0,-1-1 1 0 0,8-2-74 0 0,46-23-636 0 0,-48 13-3080 0 0,-2-2-5022 0 0,-13 8 379 0 0</inkml:trace>
</inkml:ink>
</file>

<file path=ppt/ink/ink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0:47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139 117 0 0 0,'0'0'633'0'0,"0"0"597"0"0,0 0 197 0 0,0 0-27 0 0,0 0-83 0 0,0 0-110 0 0,0 0-114 0 0,0 0-86 0 0,2-1-57 0 0,8-9 773 0 0,-9 10-950 0 0,-1 0-102 0 0,0 0-114 0 0,0 0-98 0 0,31 5 3081 0 0,142 104-1215 0 0,-134-54-1735 0 0,-5 11-35 0 0,-3-10-209 0 0,-6-12-83 0 0,16 30 172 0 0,-30-33 112 0 0,-7 112 398 0 0,-12-108-798 0 0,8-45-145 0 0,0 0-23 0 0,0 0-26 0 0,0 0-15 0 0,0 0-16 0 0,0 0-26 0 0,0 0-12 0 0,0-18-3945 0 0,0 6-5307 0 0,0 6-917 0 0</inkml:trace>
  <inkml:trace contextRef="#ctx0" brushRef="#br0" timeOffset="1">144 110 0 0 0,'0'0'886'0'0,"0"0"22"0"0,0 0 8 0 0,0 0-20 0 0,0 0-57 0 0,0 0-72 0 0,0 0-63 0 0,0 0 8 0 0,0 0 50 0 0,0 0 47 0 0,0 0 103 0 0,-2-1-98 0 0,-5-2 7566 0 0,-10 29-7249 0 0,-23 26-1000 0 0,-29 22 248 0 0,68-74-374 0 0,1 0 1 0 0,0 0 0 0 0,-1 0-1 0 0,1 0 1 0 0,-1 1 0 0 0,1-1 0 0 0,0 0-1 0 0,-1 0 1 0 0,1 0 0 0 0,0 1-1 0 0,-1-1 1 0 0,1 0 0 0 0,0 0 0 0 0,-1 1-1 0 0,1-1 1 0 0,0 0 0 0 0,-1 1-1 0 0,1-1 1 0 0,0 0 0 0 0,0 1 0 0 0,-1-1-1 0 0,1 0 1 0 0,0 1 0 0 0,0-1 0 0 0,0 0-1 0 0,0 1 1 0 0,0-1 0 0 0,-1 1-1 0 0,1-1 1 0 0,0 0 0 0 0,0 1 0 0 0,0-1-1 0 0,0 1 1 0 0,0-1 0 0 0,0 1-1 0 0,0-1 1 0 0,0 0 0 0 0,1 1 0 0 0,-1-1-1 0 0,0 1 1 0 0,0-1 0 0 0,0 0-1 0 0,0 1 1 0 0,0-1 0 0 0,1 0 0 0 0,-1 1-1 0 0,0-1 1 0 0,0 0 0 0 0,1 1-1 0 0,-1-1 1 0 0,0 0 0 0 0,0 1 0 0 0,1-1-1 0 0,-1 0 1 0 0,0 0 0 0 0,1 1-1 0 0,-1-1 1 0 0,1 0 0 0 0,-1 0 0 0 0,0 0-1 0 0,1 1 1 0 0,-1-1 0 0 0,1 0-1 0 0,-1 0 1 0 0,0 0 0 0 0,1 0-6 0 0,34 0 435 0 0,-20-1-294 0 0,45-10 387 0 0,27-27-149 0 0,170-122 49 0 0,-149 93-219 0 0,-189 89 1140 0 0,-122 23-1012 0 0,102-39 277 0 0,82 10-1448 0 0,2-2-5795 0 0,17-14 4044 0 0,0 0-1008 0 0,0 0-1177 0 0,0 0-1562 0 0</inkml:trace>
</inkml:ink>
</file>

<file path=ppt/ink/ink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3:31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88 596 4401 0 0,'0'0'1680'0'0,"0"0"-453"0"0,0 0 19 0 0,0 0 165 0 0,0 0 37 0 0,0 0-198 0 0,0 0-341 0 0,0 0-350 0 0,0 0-254 0 0,0 0-175 0 0,0 0-85 0 0,-7 8-18 0 0,1-2-24 0 0,0 0-1 0 0,0 1 1 0 0,1 0 0 0 0,0 0 0 0 0,0 0 0 0 0,1 0-1 0 0,0 1 1 0 0,0 0 0 0 0,1 0 0 0 0,0 0-1 0 0,-2 5-2 0 0,-15 126 42 0 0,20-106-47 0 0,-2-25 8 0 0,1-1 1 0 0,0 1-1 0 0,1 0 0 0 0,0 0 0 0 0,0 0 1 0 0,0-1-1 0 0,1 1 0 0 0,1 0 0 0 0,-1-1 1 0 0,1 1-1 0 0,0-1 0 0 0,1 1 1 0 0,0-1-1 0 0,0 0 0 0 0,0 0 0 0 0,1 0 1 0 0,0 0-1 0 0,1-1 0 0 0,3 5-3 0 0,-6-11 120 0 0,0 0 1 0 0,1 0-1 0 0,-1 0 0 0 0,0 0 1 0 0,1 0-1 0 0,-1 0 0 0 0,0-1 1 0 0,0 1-1 0 0,1-1 0 0 0,-1 1 1 0 0,0-1-1 0 0,0 0 0 0 0,0 0 1 0 0,0 0-1 0 0,0 0 0 0 0,0-1 1 0 0,0 1-1 0 0,0 0 0 0 0,-1-1 1 0 0,1 1-1 0 0,0-1 0 0 0,-1 0 1 0 0,1 1-1 0 0,-1-1 0 0 0,0 0 1 0 0,1 0-1 0 0,-1 0 0 0 0,0 0 1 0 0,0 0-1 0 0,0 0 0 0 0,-1 0 0 0 0,1-1 1 0 0,0 1-1 0 0,-1 0 0 0 0,1-1-120 0 0,4-7 51 0 0,123-205 832 0 0,-117 199-910 0 0,1 1 1 0 0,0 0-1 0 0,0 0 0 0 0,2 1 0 0 0,0 1 1 0 0,1 0-1 0 0,0 1 0 0 0,0 1 0 0 0,1 0 1 0 0,1 1-1 0 0,0 1 0 0 0,0 0 0 0 0,1 1 0 0 0,3 0 28 0 0,-20 8-20 0 0,0 0 1 0 0,1 0 0 0 0,-1 0 0 0 0,0 0 0 0 0,0 0 0 0 0,0 1 0 0 0,1-1-1 0 0,-1 0 1 0 0,0 0 0 0 0,0 1 0 0 0,0-1 0 0 0,0 1 0 0 0,0-1 0 0 0,0 1 0 0 0,0-1-1 0 0,0 1 1 0 0,0 0 0 0 0,0 0 0 0 0,0-1 0 0 0,0 1 0 0 0,0 0 0 0 0,0 0 0 0 0,-1 0-1 0 0,1 0 1 0 0,0 0 0 0 0,-1 0 0 0 0,1 0 0 0 0,-1 0 0 0 0,1 0 0 0 0,-1 0-1 0 0,1 0 1 0 0,-1 1 0 0 0,0-1 0 0 0,1 0 0 0 0,-1 0 0 0 0,0 0 0 0 0,0 0 0 0 0,0 1-1 0 0,0-1 1 0 0,0 0 0 0 0,0 0 0 0 0,0 0 0 0 0,-1 1 0 0 0,1-1 0 0 0,-1 1 18 0 0,-9 59 339 0 0,-22 15 30 0 0,27-66-350 0 0,0 0 0 0 0,0 1 0 0 0,1-1 0 0 0,0 1 0 0 0,1 0-1 0 0,0 0 1 0 0,0 0 0 0 0,2 0 0 0 0,-1 0 0 0 0,1 2-19 0 0,2-12 28 0 0,1-1 1 0 0,-1 1 0 0 0,0 0-1 0 0,1 0 1 0 0,-1-1-1 0 0,0 1 1 0 0,1 0 0 0 0,-1-1-1 0 0,1 0 1 0 0,-1 1-1 0 0,1-1 1 0 0,-1 0 0 0 0,1 0-1 0 0,-1 1 1 0 0,1-1-1 0 0,-1 0 1 0 0,1-1 0 0 0,-1 1-1 0 0,1 0 1 0 0,-1 0-1 0 0,1-1 1 0 0,-1 1 0 0 0,1-1-1 0 0,-1 1 1 0 0,0-1-1 0 0,1 1 1 0 0,-1-1 0 0 0,0 0-1 0 0,1 0 1 0 0,-1 0-1 0 0,0 0 1 0 0,0 0-1 0 0,0 0 1 0 0,0 0-29 0 0,169-153 754 0 0,-118 113-918 0 0,2 2 0 0 0,1 2 1 0 0,22-7 163 0 0,-41 28-674 0 0,-34 46 113 0 0,-39 78 1083 0 0,6-32-128 0 0,29-73-378 0 0,0 1 0 0 0,1 0 0 0 0,-1 0 0 0 0,1 0 0 0 0,0 0 0 0 0,0 0 0 0 0,0 0 0 0 0,1 0-1 0 0,-1 0 1 0 0,1 0 0 0 0,0 0 0 0 0,0 0 0 0 0,1 1 0 0 0,-1-1 0 0 0,1 0 0 0 0,0 0 0 0 0,0 0 0 0 0,0 0 0 0 0,1 0 0 0 0,-1-1 0 0 0,1 1 0 0 0,0 0-1 0 0,0-1 1 0 0,0 1 0 0 0,1-1 0 0 0,-1 0 0 0 0,1 1 0 0 0,0-1 0 0 0,0 0 0 0 0,0-1 0 0 0,0 1 0 0 0,0 0 0 0 0,1-1 0 0 0,-1 0 0 0 0,1 0 0 0 0,-1 0 0 0 0,2 0-16 0 0,11 1 90 0 0,0-1 1 0 0,0-1 0 0 0,1-1 0 0 0,-1 0-1 0 0,0-1 1 0 0,0-1 0 0 0,0 0 0 0 0,0-2-1 0 0,0 1 1 0 0,-1-2 0 0 0,0 0 0 0 0,1-1-1 0 0,-2 0 1 0 0,1-2 0 0 0,-1 1 0 0 0,0-2-1 0 0,-1 0 1 0 0,0 0 0 0 0,0-1 0 0 0,0-2-91 0 0,32-24 234 0 0,-1-1 0 0 0,-2-3 0 0 0,35-43-234 0 0,-58 59-38 0 0,-1-2 0 0 0,-1 0 0 0 0,-2-1 0 0 0,0-1 0 0 0,-2 0 0 0 0,-1-1 0 0 0,-1-1 0 0 0,-2 0 0 0 0,-1 0-1 0 0,-1 0 1 0 0,-1-1 0 0 0,-2 0 0 0 0,-2 0 0 0 0,0 0 0 0 0,-2-1 0 0 0,-3-13 38 0 0,3 39-11 0 0,0 1 1 0 0,0 0-1 0 0,-1 0 1 0 0,0 0-1 0 0,0 0 0 0 0,0 0 1 0 0,-1 0-1 0 0,0 1 1 0 0,0-1-1 0 0,0 0 1 0 0,0 1-1 0 0,-1-1 0 0 0,0 1 1 0 0,0 0-1 0 0,-2-2 11 0 0,3 6-41 0 0,0 0 0 0 0,-1 1 0 0 0,1-1-1 0 0,0 1 1 0 0,0 0 0 0 0,-1-1 0 0 0,1 1 0 0 0,0 0 0 0 0,0 1-1 0 0,0-1 1 0 0,0 0 0 0 0,0 0 0 0 0,0 1 0 0 0,1-1-1 0 0,-1 1 1 0 0,0 0 0 0 0,1-1 0 0 0,-1 1 0 0 0,1 0-1 0 0,0 0 1 0 0,-1 0 0 0 0,1 0 0 0 0,0 0 0 0 0,0 0 0 0 0,0 1-1 0 0,1-1 1 0 0,-1 0 0 0 0,0 0 0 0 0,1 1 41 0 0,-4 4-49 0 0,-4 13 87 0 0,0 2 1 0 0,1-1-1 0 0,1 1 0 0 0,1 0 0 0 0,1 0 0 0 0,1 0 0 0 0,1 1 1 0 0,0 0-1 0 0,2-1-38 0 0,-11 94 456 0 0,2-41-313 0 0,3 1 0 0 0,3 0 0 0 0,4 13-143 0 0,-1-30 4 0 0,-1-42-25 0 0,1 0 0 0 0,1 0 1 0 0,0 0-1 0 0,2 0 0 0 0,-1 0 1 0 0,2-1-1 0 0,0 1 0 0 0,5 10 21 0 0,12 14-1181 0 0,-21-41 698 0 0,0 0-117 0 0,0-30-6579 0 0,-6 8-907 0 0,1 15 2917 0 0</inkml:trace>
  <inkml:trace contextRef="#ctx0" brushRef="#br0" timeOffset="247.395">1073 254 8762 0 0,'0'0'1878'0'0,"0"0"-649"0"0,0 0 21 0 0,0 0 242 0 0,0 0 10 0 0,0 0-203 0 0,0 0-196 0 0,0 0-147 0 0,35 6-93 0 0,111 19-95 0 0,-25-19 363 0 0,205-13-303 0 0,-155 6-3009 0 0,-114 4-2508 0 0,-1 2-5314 0 0,-44-1 3815 0 0</inkml:trace>
  <inkml:trace contextRef="#ctx0" brushRef="#br0" timeOffset="501.509">1986 390 4433 0 0,'0'0'1520'0'0,"0"0"-287"0"0,0 0 85 0 0,0 0 183 0 0,0 0-30 0 0,0 0-242 0 0,0 0-282 0 0,0 0-237 0 0,0 0-193 0 0,-24 34-134 0 0,-74 105-119 0 0,62-73 18 0 0,34-54-217 0 0,1-8-11 0 0,-1 1-1 0 0,1 0 1 0 0,-1 0 0 0 0,1-1 0 0 0,1 1 0 0 0,-1 0 0 0 0,1 0 0 0 0,0 0-1 0 0,0 0 1 0 0,0 0 0 0 0,1 0 0 0 0,-1 0 0 0 0,1 0 0 0 0,1-1 0 0 0,-1 1-1 0 0,1 0 1 0 0,-1-1 0 0 0,1 1 0 0 0,1-1 0 0 0,-1 1 0 0 0,0-1 0 0 0,1 0-1 0 0,0 0 1 0 0,0 0 0 0 0,0 0 0 0 0,1-1 0 0 0,-1 1 0 0 0,1-1-1 0 0,0 0 1 0 0,0 0 0 0 0,0 0 0 0 0,0-1 0 0 0,1 1 0 0 0,0-1-54 0 0,8 2 276 0 0,1-1 0 0 0,-1 0 0 0 0,1-1 1 0 0,0-1-1 0 0,-1 0 0 0 0,1-1 0 0 0,0 0 0 0 0,-1-1 1 0 0,1-1-1 0 0,0 0 0 0 0,-1-1 0 0 0,1-1 0 0 0,-1 0 0 0 0,0 0 1 0 0,-1-1-1 0 0,1-1 0 0 0,-1 0 0 0 0,0-1 0 0 0,0 0 1 0 0,-1-1-1 0 0,0 0 0 0 0,0-1 0 0 0,-1 0 0 0 0,0-1 1 0 0,-1 0-1 0 0,0 0 0 0 0,0-1 0 0 0,-1 0 0 0 0,0 0 1 0 0,5-12-277 0 0,-10 18-16 0 0,0 0-1 0 0,-1-1 1 0 0,1 1 0 0 0,-1 0 0 0 0,0-1 0 0 0,0 1 0 0 0,0-1 0 0 0,-1 0 0 0 0,0 1 0 0 0,0-1 0 0 0,0 0 0 0 0,-1 0 0 0 0,0 0 0 0 0,0 0 0 0 0,-1 0 0 0 0,1 1 0 0 0,-1-1 0 0 0,-1 0 0 0 0,1 0 0 0 0,-1 1 0 0 0,0-1 0 0 0,0 1 0 0 0,0-1-1 0 0,-1 1 1 0 0,0 0 0 0 0,0 0 0 0 0,0 0 0 0 0,-1 1 0 0 0,1-1 0 0 0,-1 1 0 0 0,-1 0 0 0 0,1 0 0 0 0,-1-1 16 0 0,-3 0-339 0 0,-1-1 0 0 0,0 1-1 0 0,0 1 1 0 0,0 0 0 0 0,-1 0 0 0 0,1 1-1 0 0,-1 0 1 0 0,0 1 0 0 0,0 0 0 0 0,0 0 0 0 0,-6 1 339 0 0,-68-2-9393 0 0,73 3 7096 0 0,-13 0-7742 0 0</inkml:trace>
  <inkml:trace contextRef="#ctx0" brushRef="#br0" timeOffset="1213.776">140 66 17004 0 0,'0'0'1561'0'0,"0"0"-198"0"0,0 0-128 0 0,0 0-188 0 0,0 0-241 0 0,0 0-226 0 0,0 0-191 0 0,0 0-123 0 0,0 0-77 0 0,0 0-74 0 0,0 0-63 0 0,0 0-35 0 0,-16 11 2 0 0,-50 31-10 0 0,65-42-19 0 0,1 0 1 0 0,-1 0-1 0 0,0 0 1 0 0,1-1-1 0 0,-1 1 1 0 0,0 0-1 0 0,0 0 1 0 0,1 1-1 0 0,-1-1 1 0 0,0 0-1 0 0,0 0 1 0 0,1 0-1 0 0,-1 0 1 0 0,0 1-1 0 0,0-1 1 0 0,1 0-1 0 0,-1 1 1 0 0,0-1-1 0 0,1 0 1 0 0,-1 1-1 0 0,1-1 1 0 0,-1 1-1 0 0,1-1 1 0 0,-1 1-1 0 0,1-1 1 0 0,-1 1-1 0 0,1 0 1 0 0,-1-1-1 0 0,1 1 1 0 0,-1 0 0 0 0,1-1-1 0 0,0 1 1 0 0,-1 0-1 0 0,1-1 1 0 0,0 1-1 0 0,0 0 1 0 0,0 0-1 0 0,0-1 1 0 0,-1 1-1 0 0,1 0 1 0 0,0 0-1 0 0,0-1 1 0 0,0 1-1 0 0,1 0 1 0 0,-1-1-1 0 0,0 1 1 0 0,0 0-1 0 0,0 0 1 0 0,0-1-1 0 0,1 1 1 0 0,-1 0-1 0 0,0-1 1 0 0,1 1-1 0 0,-1 0 1 0 0,0-1-1 0 0,1 1 1 0 0,-1 0-1 0 0,1-1 1 0 0,-1 1-1 0 0,1 0 10 0 0,33 1-882 0 0,-32-2 735 0 0,37-7-2326 0 0,-14-1-2841 0 0,-17 5 2233 0 0,9-5-8640 0 0</inkml:trace>
</inkml:ink>
</file>

<file path=ppt/ink/ink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2:58.2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7182 158 10554 0 0,'0'0'4543'0'0,"0"0"-3022"0"0,0 0-913 0 0,0 0-176 0 0,0 0-69 0 0,0 0-1 0 0,0 0 27 0 0,0 0 83 0 0,0 0 80 0 0,0 0 12 0 0,0 0-44 0 0,2 30-141 0 0,7 100-143 0 0,28 156 322 0 0,-3 3-4869 0 0,-33-218-1549 0 0,-2-42-25 0 0,1-10-112 0 0</inkml:trace>
  <inkml:trace contextRef="#ctx0" brushRef="#br0" timeOffset="363.919">7008 239 10626 0 0,'0'0'1016'0'0,"0"0"-3"0"0,0 0-2 0 0,0 0 45 0 0,0 0-52 0 0,35-31-146 0 0,112-92-125 0 0,-140 116-642 0 0,0 1 0 0 0,1 0-1 0 0,0 0 1 0 0,0 1 0 0 0,0 0 0 0 0,1 0 0 0 0,0 1-1 0 0,0 0 1 0 0,0 1 0 0 0,0 0 0 0 0,3 0-91 0 0,7-2 192 0 0,-9 0-156 0 0,0 2 0 0 0,0-1 1 0 0,0 2-1 0 0,0-1 0 0 0,1 1 1 0 0,-1 1-1 0 0,0 0 0 0 0,1 0 0 0 0,0 1 1 0 0,-1 0-1 0 0,1 1 0 0 0,-1 0 0 0 0,0 1 1 0 0,1 0-1 0 0,-1 1 0 0 0,0 0 0 0 0,0 0 1 0 0,0 1-1 0 0,-1 1 0 0 0,1-1 1 0 0,-1 2-1 0 0,0-1 0 0 0,0 1 0 0 0,-1 0 1 0 0,0 1-1 0 0,0 0 0 0 0,0 0 0 0 0,-1 1 1 0 0,0 0-1 0 0,-1 0 0 0 0,0 1-36 0 0,-1-1 9 0 0,-2 0 0 0 0,1 1 0 0 0,-1 0 0 0 0,-1-1 0 0 0,1 1 0 0 0,-2 0 0 0 0,1 0 0 0 0,-1 0 0 0 0,0 0 0 0 0,-1 0 0 0 0,0 1 0 0 0,-1-1 0 0 0,1 0 0 0 0,-2 0 0 0 0,1 0 0 0 0,-2 0 0 0 0,1-1 0 0 0,-1 1 0 0 0,0 0 1 0 0,-1-1-1 0 0,0 0 0 0 0,0 0 0 0 0,-1 0 0 0 0,0 0 0 0 0,0 0-9 0 0,-21 21 20 0 0,-1 0 1 0 0,-2-2 0 0 0,-1-1 0 0 0,0-1 0 0 0,-2-2 0 0 0,-1-1-1 0 0,-12 5-20 0 0,39-22 13 0 0,-59 46 33 0 0,64-47-59 0 0,0-1 1 0 0,0 1-1 0 0,1-1 1 0 0,-1 1 0 0 0,1 0-1 0 0,0-1 1 0 0,0 1-1 0 0,0 0 1 0 0,1-1 0 0 0,-1 1-1 0 0,1-1 1 0 0,0 1-1 0 0,0-1 1 0 0,0 1 0 0 0,0-1-1 0 0,1 1 1 0 0,-1-1 0 0 0,1 0-1 0 0,0 0 1 0 0,0 0-1 0 0,0 0 1 0 0,1 0 0 0 0,-1 0-1 0 0,1-1 1 0 0,-1 1-1 0 0,4 2 13 0 0,-2-1 9 0 0,11 15 35 0 0,1-2 0 0 0,1 0 0 0 0,0-1 0 0 0,1-1 0 0 0,1 0-1 0 0,1-1 1 0 0,0-2 0 0 0,0 0 0 0 0,7 2-44 0 0,71 15-4670 0 0,-82-28-315 0 0,-10-1 1177 0 0,3 0-2872 0 0</inkml:trace>
  <inkml:trace contextRef="#ctx0" brushRef="#br0" timeOffset="681.953">8076 599 7602 0 0,'0'0'3262'0'0,"0"0"-1443"0"0,0 0-584 0 0,0 0-122 0 0,0 0-97 0 0,0 0-179 0 0,0 0-147 0 0,0 0-101 0 0,0 0-136 0 0,0 0-124 0 0,0 0-115 0 0,0 0-113 0 0,0 0-64 0 0,-21 32-58 0 0,-64 97-50 0 0,63-71-115 0 0,23-48 102 0 0,-1-7 66 0 0,1-1 1 0 0,-1 1 0 0 0,0 0 0 0 0,1 0-1 0 0,0 0 1 0 0,0-1 0 0 0,-1 1 0 0 0,2 0-1 0 0,-1-1 1 0 0,0 1 0 0 0,0-1 0 0 0,1 1-1 0 0,0-1 1 0 0,-1 0 0 0 0,1 1 0 0 0,0-1-1 0 0,0 0 1 0 0,0 0 0 0 0,0 0 0 0 0,1-1-1 0 0,-1 1 1 0 0,0 0 0 0 0,1-1 0 0 0,-1 0-1 0 0,1 1 1 0 0,0-1 0 0 0,-1 0 0 0 0,1 0-1 0 0,0-1 1 0 0,0 1 0 0 0,-1-1 0 0 0,1 1-1 0 0,1-1 18 0 0,3 1 115 0 0,-1 0 0 0 0,1-1 0 0 0,0 1-1 0 0,0-1 1 0 0,0-1 0 0 0,0 0-1 0 0,0 0 1 0 0,-1 0 0 0 0,1 0-1 0 0,0-1 1 0 0,-1-1 0 0 0,1 1-1 0 0,2-2-114 0 0,2-3 135 0 0,-1-1 1 0 0,-1 0-1 0 0,1 0 0 0 0,-1-1 0 0 0,-1 0 0 0 0,0 0 0 0 0,0-1 1 0 0,-1 0-1 0 0,0-1 0 0 0,0 1 0 0 0,-2-1 0 0 0,1-1 0 0 0,-1 1 0 0 0,-1-1 1 0 0,0 0-1 0 0,0 0 0 0 0,-2 0 0 0 0,1 0 0 0 0,-1 0 0 0 0,-1-1 1 0 0,0 1-1 0 0,-1-1 0 0 0,-1-1-135 0 0,1 7-251 0 0,0 1 1 0 0,-1-1 0 0 0,0 0-1 0 0,0 1 1 0 0,-1-1-1 0 0,0 1 1 0 0,0-1 0 0 0,0 1-1 0 0,-1 0 1 0 0,0 0-1 0 0,0 0 1 0 0,0 0-1 0 0,-1 0 1 0 0,-3-3 250 0 0,-50-29-9912 0 0,47 37 365 0 0</inkml:trace>
  <inkml:trace contextRef="#ctx0" brushRef="#br0" timeOffset="1012.992">8682 169 14915 0 0,'0'0'1288'0'0,"0"0"-595"0"0,0 0-325 0 0,0 0 34 0 0,0 0 55 0 0,0 0 39 0 0,0 0 17 0 0,0 0-62 0 0,0 0-47 0 0,0 0-49 0 0,-6 31-46 0 0,-18 100-52 0 0,17 45 264 0 0,8-126-561 0 0,3-1 0 0 0,1 1 0 0 0,3-1 0 0 0,2-1 0 0 0,6 14 40 0 0,10 38-4004 0 0,-26-99 2072 0 0,0-1-897 0 0,0 0-886 0 0,0-1-821 0 0,0-2 323 0 0</inkml:trace>
  <inkml:trace contextRef="#ctx0" brushRef="#br0" timeOffset="1216.102">8387 522 10522 0 0,'0'0'471'0'0,"0"0"-51"0"0,0 0 72 0 0,0 0 84 0 0,0 0 43 0 0,0 0 15 0 0,36 0 2 0 0,114 0-55 0 0,63-10 298 0 0,-60 2-4085 0 0,-7 8-8874 0 0,-128 0 11536 0 0</inkml:trace>
  <inkml:trace contextRef="#ctx0" brushRef="#br0" timeOffset="1862.129">9284 493 5937 0 0,'0'0'2924'0'0,"0"0"-797"0"0,0 0-643 0 0,0 0-366 0 0,0 0-192 0 0,0 0-88 0 0,0 0-25 0 0,0 0-28 0 0,0 0-65 0 0,0 0-75 0 0,0 0-91 0 0,0 0-113 0 0,0 0-79 0 0,-33 17-66 0 0,-102 55-62 0 0,62-17 49 0 0,68-50-333 0 0,0 0 0 0 0,0 1 0 0 0,1-1-1 0 0,0 1 1 0 0,0 0 0 0 0,0 1 0 0 0,1-1 0 0 0,-1 1-1 0 0,2-1 1 0 0,-1 1 0 0 0,1 0 0 0 0,0 0 0 0 0,0 0 0 0 0,1 0-1 0 0,0 0 1 0 0,0 2 50 0 0,1-8-18 0 0,1 1 1 0 0,-1-1-1 0 0,1 0 0 0 0,-1 1 1 0 0,1-1-1 0 0,-1 0 0 0 0,1 1 0 0 0,0-1 1 0 0,0 0-1 0 0,0 0 0 0 0,-1 1 0 0 0,1-1 1 0 0,0 0-1 0 0,1 0 0 0 0,-1 0 0 0 0,0 0 1 0 0,0 0-1 0 0,0-1 0 0 0,0 1 0 0 0,1 0 1 0 0,-1-1-1 0 0,0 1 0 0 0,1 0 1 0 0,-1-1-1 0 0,1 0 0 0 0,-1 1 0 0 0,0-1 1 0 0,1 0-1 0 0,-1 1 0 0 0,1-1 0 0 0,-1 0 1 0 0,1 0-1 0 0,-1 0 0 0 0,1-1 0 0 0,-1 1 1 0 0,1 0-1 0 0,0-1 18 0 0,58-12 548 0 0,69-93 747 0 0,-72 52-1232 0 0,-54 52-153 0 0,-1-1-1 0 0,1 1 1 0 0,-1 0 0 0 0,1 0 0 0 0,0 0 0 0 0,0 0 0 0 0,0 0-1 0 0,0 1 1 0 0,0-1 0 0 0,0 1 0 0 0,0 0 0 0 0,1 0 0 0 0,-1 0-1 0 0,0 0 1 0 0,1 1 0 0 0,-1 0 0 0 0,0-1 0 0 0,2 1 90 0 0,2 41-3012 0 0,-7-28 2732 0 0,-1-7-269 0 0,0 0-1 0 0,1 0 0 0 0,-1 0 0 0 0,1 0 1 0 0,0 0-1 0 0,1 0 0 0 0,-1 0 0 0 0,1 0 1 0 0,0-1-1 0 0,1 1 0 0 0,-1 0 0 0 0,1 0 1 0 0,0-1-1 0 0,1 1 0 0 0,-1-1 0 0 0,1 0 1 0 0,0 0-1 0 0,1 0 0 0 0,-1 0 0 0 0,1 0 1 0 0,0-1-1 0 0,0 1 0 0 0,0-1 0 0 0,1 0 0 0 0,-1-1 1 0 0,4 3 549 0 0,65 15-1350 0 0,-64-21 1816 0 0,0 0 1 0 0,-1-1 0 0 0,1 0-1 0 0,0 0 1 0 0,-1-1 0 0 0,0 0-1 0 0,1-1 1 0 0,-1 0-1 0 0,0 0 1 0 0,0-1 0 0 0,2-1-467 0 0,12-8 1944 0 0,-1-1 1 0 0,-1-1-1 0 0,0-1 1 0 0,-1-1-1 0 0,-1-1 1 0 0,5-6-1945 0 0,21-22 1194 0 0,-1-2 0 0 0,-3-1-1 0 0,14-25-1193 0 0,-42 56 51 0 0,-1 0-1 0 0,-1-1 1 0 0,-1 0-1 0 0,-1 0 0 0 0,0-1 1 0 0,-2 0-1 0 0,0-1 0 0 0,-1 1 1 0 0,-1-1-1 0 0,-1 0 1 0 0,-1 0-1 0 0,-1-7-50 0 0,-1 24-6 0 0,1 1-1 0 0,-1 0 1 0 0,0 0 0 0 0,0 0-1 0 0,0 0 1 0 0,-1 0 0 0 0,1-1-1 0 0,-1 1 1 0 0,1 0 0 0 0,-1 0-1 0 0,0 0 1 0 0,-1 0 0 0 0,1 0-1 0 0,0 0 1 0 0,-1 1 0 0 0,1-1-1 0 0,-1 0 1 0 0,0 1 0 0 0,0-1-1 0 0,0 1 1 0 0,0 0 0 0 0,-1-1-1 0 0,1 1 1 0 0,0 0 0 0 0,-1 0-1 0 0,0 1 1 0 0,1-1 0 0 0,-1 1-1 0 0,0-1 1 0 0,0 1 0 0 0,0 0-1 0 0,0 0 1 0 0,0 0 0 0 0,0 0-1 0 0,0 0 1 0 0,-1 1 6 0 0,-1 0-76 0 0,-1 0-1 0 0,1 1 1 0 0,-1 0 0 0 0,1 0 0 0 0,-1 0 0 0 0,1 0-1 0 0,0 1 1 0 0,0 0 0 0 0,0 0 0 0 0,0 0 0 0 0,0 1-1 0 0,0 0 1 0 0,0 0 0 0 0,1 0 0 0 0,-1 0 0 0 0,1 1-1 0 0,0 0 1 0 0,0 0 0 0 0,0 0 0 0 0,1 0 0 0 0,0 0-1 0 0,-1 1 1 0 0,2 0 0 0 0,-1-1 0 0 0,0 1 0 0 0,1 0-1 0 0,0 0 1 0 0,0 1 0 0 0,-1 3 76 0 0,2 156-105 0 0,7-130 166 0 0,1-1 1 0 0,3 0-1 0 0,0-1 1 0 0,2 0-1 0 0,2 0 1 0 0,1-2-1 0 0,10 16-61 0 0,86 167-997 0 0,-105-194-461 0 0,-4-8-3164 0 0,-2-11 1709 0 0,0-1-1338 0 0,0 0-757 0 0</inkml:trace>
  <inkml:trace contextRef="#ctx0" brushRef="#br0" timeOffset="2094.962">9468 386 12995 0 0,'0'0'3591'0'0,"0"0"-2805"0"0,0 0-706 0 0,0 0 264 0 0,0 0 300 0 0,0 0 140 0 0,0 0 46 0 0,0 0 35 0 0,35 5-19 0 0,114 17-53 0 0,27-19 883 0 0,-128-7-1458 0 0,207-23-1504 0 0,-201 18-3581 0 0,-2 0-4197 0 0,-35 6-171 0 0</inkml:trace>
  <inkml:trace contextRef="#ctx0" brushRef="#br0" timeOffset="2580.132">10306 629 8162 0 0,'0'0'2567'0'0,"0"0"-836"0"0,0 0-305 0 0,0 0 26 0 0,0 0-106 0 0,0 0-302 0 0,0 0-345 0 0,0 0-271 0 0,0 0-99 0 0,0 0 15 0 0,0 0 54 0 0,0 0 7 0 0,-1 17-52 0 0,-2 54-86 0 0,-10 32-724 0 0,13-101 133 0 0,0 6-2428 0 0,0-4-4394 0 0,0-3-3126 0 0</inkml:trace>
  <inkml:trace contextRef="#ctx0" brushRef="#br0" timeOffset="2727.495">10374 275 16155 0 0,'0'0'1001'0'0,"0"0"-689"0"0,0 0-256 0 0,0 0-208 0 0,0 0-264 0 0,0 0-161 0 0,0 0-207 0 0,0 0-224 0 0,0 0-448 0 0,0 0-985 0 0,0 0-1568 0 0,0 0-2672 0 0</inkml:trace>
  <inkml:trace contextRef="#ctx0" brushRef="#br0" timeOffset="3097.962">10655 824 10530 0 0,'0'0'3354'0'0,"0"0"-1372"0"0,0 0-467 0 0,0 0-64 0 0,0 0-181 0 0,0 0-223 0 0,0 0-187 0 0,0 0-136 0 0,0 0-144 0 0,0 0-149 0 0,-1-32-106 0 0,-3-99-123 0 0,11 68-20 0 0,-1 50-146 0 0,26-41-338 0 0,-30 53 207 0 0,-1 1 1 0 0,1 0 0 0 0,-1 0-1 0 0,1 0 1 0 0,-1 0 0 0 0,1 0-1 0 0,-1 0 1 0 0,1 0 0 0 0,-1 1-1 0 0,1-1 1 0 0,-1 0 0 0 0,1 1-1 0 0,-1 0 1 0 0,0-1 0 0 0,1 1-1 0 0,-1 0 1 0 0,0-1 0 0 0,1 1-1 0 0,-1 0 1 0 0,0 0 0 0 0,0 0-1 0 0,0 0 1 0 0,0 0 0 0 0,0 0-1 0 0,0 1 1 0 0,0-1 0 0 0,0 0-1 0 0,0 0 1 0 0,0 1 0 0 0,-1-1-1 0 0,1 0 1 0 0,0 1 0 0 0,-1-1-1 0 0,1 2 95 0 0,0-1-57 0 0,24 49-531 0 0,-24-46 677 0 0,0 1 0 0 0,1-1 0 0 0,-1 0 0 0 0,1 0 1 0 0,0-1-1 0 0,1 1 0 0 0,-1 0 0 0 0,1-1 0 0 0,0 1 1 0 0,0-1-1 0 0,0 0 0 0 0,1 0 0 0 0,-1 0 1 0 0,1 0-1 0 0,0-1 0 0 0,0 1 0 0 0,0-1 0 0 0,1 0 1 0 0,-1 0-1 0 0,1-1 0 0 0,-1 1 0 0 0,1-1 0 0 0,0 0 1 0 0,0 0-1 0 0,0-1 0 0 0,0 0 0 0 0,2 1-89 0 0,-1-2 310 0 0,1-1 0 0 0,-1 1 0 0 0,0-1 0 0 0,1-1 0 0 0,-1 1 0 0 0,0-1-1 0 0,0 0 1 0 0,0 0 0 0 0,0-1 0 0 0,-1 0 0 0 0,1 0 0 0 0,5-4-310 0 0,81-91 714 0 0,-79 78-1204 0 0,-3 5-2148 0 0,-2 5-3580 0 0,-7 7-341 0 0,0 3-4711 0 0</inkml:trace>
  <inkml:trace contextRef="#ctx0" brushRef="#br0" timeOffset="3917.572">11395 493 12163 0 0,'0'0'3183'0'0,"0"0"-1132"0"0,0 0-448 0 0,0 0-167 0 0,0 0-254 0 0,0 0-254 0 0,0 0-208 0 0,0 0-165 0 0,0 0-133 0 0,0 0-86 0 0,0 0-103 0 0,0 0-96 0 0,-3-7-63 0 0,-9-20-64 0 0,7 20-4 0 0,5 7-22 0 0,0 0-8 0 0,0 0-22 0 0,0 0 10 0 0,0 0 7 0 0,0 0 10 0 0,0 0 2 0 0,0 0-3 0 0,0 0 8 0 0,0 0 3 0 0,0 0 19 0 0,0 0 8 0 0,0 0 3 0 0,0 0 3 0 0,0 0 23 0 0,0 0-2 0 0,0 0 11 0 0,0 0 11 0 0,0 0-7 0 0,0 0 1 0 0,0 0 0 0 0,0 0 14 0 0,0 0 2 0 0,0 0 15 0 0,0 0 2 0 0,0 0-4 0 0,0 0 27 0 0,0 0-5 0 0,-34 0 297 0 0,26 2-441 0 0,-1 1 0 0 0,1 0 0 0 0,0 0 0 0 0,0 1 0 0 0,0 0 0 0 0,0 0 0 0 0,1 1 0 0 0,0 0 0 0 0,0 0 0 0 0,0 1 0 0 0,0 0 0 0 0,1 0 0 0 0,-1 1 32 0 0,2-2-59 0 0,0 1 0 0 0,0-1 0 0 0,0 1 0 0 0,1 0-1 0 0,0 0 1 0 0,0 1 0 0 0,0-1 0 0 0,1 1 0 0 0,0 0 0 0 0,1 0 0 0 0,-1 0 0 0 0,1 0 0 0 0,0 0 0 0 0,1 0 0 0 0,0 0 0 0 0,0 1 0 0 0,1-1-1 0 0,-1 1 1 0 0,2-1 0 0 0,-1 3 59 0 0,3-8 13 0 0,-1 1 0 0 0,1-1-1 0 0,-1 0 1 0 0,1 0 0 0 0,0 0-1 0 0,0 0 1 0 0,0-1-1 0 0,0 1 1 0 0,0-1 0 0 0,0 1-1 0 0,0-1 1 0 0,0 0 0 0 0,0 0-1 0 0,1-1 1 0 0,-1 1 0 0 0,0-1-1 0 0,1 1 1 0 0,-1-1-1 0 0,1 0 1 0 0,-1 0 0 0 0,0-1-1 0 0,1 1 1 0 0,-1-1 0 0 0,0 0-1 0 0,3 0-12 0 0,90-39 849 0 0,-69 25-752 0 0,39-24 60 0 0,-53 29-121 0 0,1 0-1 0 0,0 2 0 0 0,1 0 0 0 0,-1 0 1 0 0,1 1-1 0 0,1 1 0 0 0,-1 1 1 0 0,1 0-1 0 0,0 1 0 0 0,0 1 0 0 0,14-2-35 0 0,-27 7-11 0 0,-1 0 0 0 0,1 1 0 0 0,-1-1-1 0 0,0 0 1 0 0,0 1 0 0 0,0-1 0 0 0,0 1 0 0 0,0-1-1 0 0,0 1 1 0 0,-1 0 0 0 0,0 0 0 0 0,1 0-1 0 0,-1 0 1 0 0,0 0 0 0 0,0 0 0 0 0,-1 0 0 0 0,1 0-1 0 0,-1 1 1 0 0,1-1 0 0 0,-1 0 0 0 0,0 0-1 0 0,0 1 1 0 0,-1 2 11 0 0,1-3-8 0 0,1 45-84 0 0,-2 0 1 0 0,-2 0 0 0 0,-2-1 0 0 0,-7 22 91 0 0,-7 86-273 0 0,17-120 218 0 0,-1-1 0 0 0,-2 1-1 0 0,-1-1 1 0 0,-2 0 0 0 0,-1-1 0 0 0,-2 0-1 0 0,-12 28 56 0 0,-44 31 5 0 0,64-89-5 0 0,0 0 1 0 0,0 1-1 0 0,-1-2 0 0 0,1 1 1 0 0,-1 0-1 0 0,0-1 0 0 0,1 0 1 0 0,-1 0-1 0 0,0 0 1 0 0,-1 0-1 0 0,1 0 0 0 0,0-1 1 0 0,0 0-1 0 0,-1 0 0 0 0,1 0 1 0 0,0 0-1 0 0,-1-1 1 0 0,1 0-1 0 0,-1 0 0 0 0,1 0 1 0 0,-1 0-1 0 0,1-1 0 0 0,-1 0 1 0 0,0 0-1 0 0,0-3 19 0 0,0 0 1 0 0,0 0 0 0 0,1 0-1 0 0,0-1 1 0 0,0 0 0 0 0,0 0-1 0 0,0 0 1 0 0,1-1 0 0 0,0 1-1 0 0,0-1 1 0 0,0 1 0 0 0,1-1-1 0 0,0 0 1 0 0,0 0-1 0 0,0 0 1 0 0,1 0 0 0 0,0-1-1 0 0,0 1 1 0 0,1 0 0 0 0,-1 0-1 0 0,1-1 1 0 0,1 1 0 0 0,-1 0-1 0 0,1 0 1 0 0,0-1 0 0 0,1 1-1 0 0,-1 0 1 0 0,1 0 0 0 0,0 0-1 0 0,3-5-19 0 0,7-8-74 0 0,1-1 1 0 0,0 2-1 0 0,1 0 0 0 0,1 0 0 0 0,1 2 0 0 0,1 0 0 0 0,0 0 0 0 0,1 2 1 0 0,0 0-1 0 0,1 1 0 0 0,1 1 0 0 0,0 1 0 0 0,1 0 0 0 0,0 2 1 0 0,0 1-1 0 0,1 0 0 0 0,0 1 0 0 0,0 2 0 0 0,20-3 74 0 0,35-10-2478 0 0,-51 11-1152 0 0,-1-1-3697 0 0,-14 5-3703 0 0</inkml:trace>
  <inkml:trace contextRef="#ctx0" brushRef="#br0" timeOffset="-14506.128">1742 124 0 0 0,'0'0'1039'0'0,"0"0"379"0"0,0 0 366 0 0,0 0 206 0 0,0 0 77 0 0,0 0-49 0 0,0 0-163 0 0,0 0-208 0 0,9-11 2547 0 0,-11 7-3982 0 0,1 1 1 0 0,-1-1-1 0 0,0 1 1 0 0,0 0-1 0 0,0 0 1 0 0,-1 0-1 0 0,1 0 1 0 0,-1 0-1 0 0,1 1 1 0 0,-1-1-1 0 0,0 1 1 0 0,0-1-1 0 0,0 1 1 0 0,-1 0-1 0 0,1 0 1 0 0,0 1 0 0 0,-4-2-213 0 0,-2-3 230 0 0,-12-3-148 0 0,1 1 0 0 0,-1 1-1 0 0,-1 0 1 0 0,1 2 0 0 0,-1 1-1 0 0,0 0 1 0 0,0 2 0 0 0,0 0-1 0 0,0 1 1 0 0,-1 2 0 0 0,1 0-1 0 0,-5 2-81 0 0,14-2 23 0 0,-28 3-3 0 0,1 2 1 0 0,0 2-1 0 0,1 1 0 0 0,0 2 0 0 0,0 2 0 0 0,1 2 1 0 0,-20 11-21 0 0,49-22-4 0 0,-1 0 1 0 0,1 1-1 0 0,0 0 1 0 0,0 0-1 0 0,1 1 1 0 0,-1 1-1 0 0,1-1 1 0 0,1 1 0 0 0,-1 1-1 0 0,1-1 1 0 0,1 1-1 0 0,-6 7 4 0 0,11-11-8 0 0,-1-1-1 0 0,1 0 0 0 0,0 0 1 0 0,0 1-1 0 0,0-1 0 0 0,0 1 1 0 0,1-1-1 0 0,-1 1 0 0 0,1-1 0 0 0,0 1 1 0 0,0-1-1 0 0,0 1 0 0 0,0-1 1 0 0,1 1-1 0 0,-1-1 0 0 0,1 1 1 0 0,0-1-1 0 0,0 1 0 0 0,1-1 1 0 0,-1 0-1 0 0,0 0 0 0 0,1 0 1 0 0,0 0-1 0 0,0 0 0 0 0,0 0 1 0 0,0 0-1 0 0,0 0 0 0 0,1-1 1 0 0,-1 1-1 0 0,1-1 0 0 0,1 1 9 0 0,95 60-3 0 0,-55-46 61 0 0,1-3 0 0 0,1-1 0 0 0,0-3 0 0 0,1-1 0 0 0,0-3 0 0 0,14-1-58 0 0,-21-2 255 0 0,-47 5 526 0 0,-71 21-494 0 0,15-1-332 0 0,29-17 45 0 0,0 3 0 0 0,0 0 0 0 0,2 2 1 0 0,0 2-1 0 0,1 1 0 0 0,0 1 0 0 0,2 2 0 0 0,1 1 0 0 0,0 1 0 0 0,2 1 0 0 0,-19 24 0 0 0,41-45 0 0 0,1 1 0 0 0,1-1-1 0 0,-1 1 1 0 0,1-1 0 0 0,-1 1 0 0 0,1 0-1 0 0,1 0 1 0 0,-1 0 0 0 0,1 0-1 0 0,0 0 1 0 0,0 1 0 0 0,0-1 0 0 0,1 0-1 0 0,-1 0 1 0 0,1 1 0 0 0,1-1-1 0 0,-1 0 1 0 0,1 0 0 0 0,0 1 0 0 0,0-1-1 0 0,0 0 1 0 0,1 0 0 0 0,0 0-1 0 0,0 0 1 0 0,0 0 0 0 0,1-1 0 0 0,-1 1-1 0 0,1-1 1 0 0,0 1 0 0 0,1-1-1 0 0,-1 0 1 0 0,1 0 0 0 0,-1-1 0 0 0,1 1-1 0 0,0-1 1 0 0,0 0 0 0 0,1 0 0 0 0,1 1 0 0 0,12 4 61 0 0,1-1 0 0 0,-1-1 0 0 0,1-1 0 0 0,0-1 0 0 0,0-1 0 0 0,0 0 1 0 0,1-1-1 0 0,-1-1 0 0 0,0-1 0 0 0,1-1 0 0 0,-1-1 0 0 0,0 0 0 0 0,4-2-61 0 0,238-70-1311 0 0,-178 52-4728 0 0,-23 7-4233 0 0,-42 9 2797 0 0</inkml:trace>
  <inkml:trace contextRef="#ctx0" brushRef="#br0" timeOffset="-14258.981">2114 585 9858 0 0,'0'0'4372'0'0,"0"0"-2205"0"0,0 0-984 0 0,0 0-303 0 0,0 0-100 0 0,0 0-108 0 0,0 0-108 0 0,0 0-57 0 0,0 0-35 0 0,0 0-30 0 0,0 0-33 0 0,-33 25-63 0 0,-103 82-92 0 0,70-34-14 0 0,54-53-197 0 0,-7 6-253 0 0,2 1 0 0 0,1 1 0 0 0,2 0 1 0 0,0 1-1 0 0,2 1 0 0 0,-7 26 210 0 0,8-4-5450 0 0,8 2-4937 0 0,3-50 4294 0 0</inkml:trace>
  <inkml:trace contextRef="#ctx0" brushRef="#br0" timeOffset="-14018.469">1670 559 16764 0 0,'0'0'652'0'0,"0"0"-478"0"0,0 0-271 0 0,0 0 61 0 0,0 0 195 0 0,0 0 154 0 0,0 0 53 0 0,0 0 12 0 0,0 0-7 0 0,0 0-14 0 0,0 0-51 0 0,31 33-62 0 0,99 103-77 0 0,-48-72-24 0 0,-64-55-105 0 0,13 9-318 0 0,0-3 1 0 0,1 0-1 0 0,1-2 0 0 0,0-1 1 0 0,9 0 279 0 0,3-3-4243 0 0,0-6-3582 0 0,-35-3 992 0 0</inkml:trace>
  <inkml:trace contextRef="#ctx0" brushRef="#br0" timeOffset="-13721.027">2565 721 8930 0 0,'0'0'1738'0'0,"0"0"-170"0"0,0 0-88 0 0,0 0 13 0 0,0 0-72 0 0,0 0-199 0 0,0 0-237 0 0,0 0-230 0 0,0 0-209 0 0,0 0-153 0 0,0 0-73 0 0,0 0-58 0 0,0 0-62 0 0,-27 4-34 0 0,-82 12-34 0 0,60 1-14 0 0,45-11-104 0 0,-4 2-51 0 0,0-1 1 0 0,1 1-1 0 0,1 0 0 0 0,-1 0 0 0 0,1 1 0 0 0,1 0 1 0 0,0 0-1 0 0,0 0 0 0 0,0 1 0 0 0,1-1 0 0 0,1 1 0 0 0,0 0 1 0 0,0 0-1 0 0,1 1 0 0 0,0-1 0 0 0,1 0 0 0 0,0 1 1 0 0,0 1 36 0 0,2-10 3 0 0,-1 1 1 0 0,0-1 0 0 0,1 0 0 0 0,-1 0 0 0 0,1 0 0 0 0,0 0 0 0 0,0-1 0 0 0,0 1 0 0 0,0 0 0 0 0,0 0 0 0 0,0 0-1 0 0,0-1 1 0 0,0 1 0 0 0,1 0 0 0 0,-1-1 0 0 0,1 1 0 0 0,-1-1 0 0 0,1 0 0 0 0,0 0 0 0 0,0 1 0 0 0,-1-1 0 0 0,1 0 0 0 0,0 0-1 0 0,0-1 1 0 0,0 1 0 0 0,0 0 0 0 0,0-1 0 0 0,0 1 0 0 0,0-1 0 0 0,0 1 0 0 0,0-1 0 0 0,0 0 0 0 0,0 0 0 0 0,0 0-1 0 0,1 0-3 0 0,74-14 928 0 0,74-90 138 0 0,-62 35-956 0 0,-78 98-973 0 0,17 66-1189 0 0,24-52-5897 0 0,-37-37 2932 0 0,-5 1-2423 0 0</inkml:trace>
  <inkml:trace contextRef="#ctx0" brushRef="#br0" timeOffset="-13272.051">2901 1004 7434 0 0,'0'0'4244'0'0,"0"0"-1986"0"0,0 0-673 0 0,0 0-21 0 0,0 0-128 0 0,0 0-273 0 0,0 0-279 0 0,0 0-219 0 0,0 0-161 0 0,0 0-86 0 0,0 0-60 0 0,0 0-69 0 0,0 0-65 0 0,15-19-62 0 0,74-94 30 0 0,-1 37-115 0 0,-87 75-103 0 0,-1 1 0 0 0,1-1-1 0 0,-1 1 1 0 0,1 0 0 0 0,-1-1 0 0 0,1 1-1 0 0,0 0 1 0 0,-1-1 0 0 0,1 1 0 0 0,-1 0 0 0 0,1 0-1 0 0,0 0 1 0 0,-1 0 0 0 0,1-1 0 0 0,0 1-1 0 0,-1 0 1 0 0,1 0 0 0 0,0 0 0 0 0,-1 0 0 0 0,1 1-1 0 0,0-1 1 0 0,-1 0 0 0 0,1 0 0 0 0,0 0 0 0 0,-1 0-1 0 0,1 1 1 0 0,-1-1 0 0 0,1 0 0 0 0,0 0-1 0 0,-1 1 1 0 0,1-1 0 0 0,-1 1 0 0 0,1-1 0 0 0,-1 0-1 0 0,1 1 1 0 0,-1-1 0 0 0,1 1 0 0 0,-1-1-1 0 0,0 1 1 0 0,1-1 0 0 0,-1 1 0 0 0,0 0 0 0 0,1-1-1 0 0,-1 1 1 0 0,0-1 0 0 0,0 1 0 0 0,1 0-1 0 0,-1-1 1 0 0,0 1 0 0 0,0 0 0 0 0,0-1 0 0 0,0 1-1 0 0,0 0 27 0 0,0 44-455 0 0,0-33 501 0 0,-1 3-20 0 0,0-14-14 0 0,1 1 0 0 0,-1-1 0 0 0,1 0-1 0 0,-1 1 1 0 0,1-1 0 0 0,0 0 0 0 0,-1 1 0 0 0,1-1 0 0 0,0 0 0 0 0,0 1 0 0 0,0-1 0 0 0,0 1 0 0 0,0-1 0 0 0,0 0 0 0 0,0 1 0 0 0,1-1 0 0 0,-1 1 0 0 0,0-1 0 0 0,1 0 0 0 0,-1 1 0 0 0,1-1 0 0 0,0 0 0 0 0,-1 0 0 0 0,1 0 0 0 0,0 1 0 0 0,0-1 0 0 0,0 0 0 0 0,-1 0 0 0 0,1 0 0 0 0,0 0 0 0 0,1 0 0 0 0,-1 0 0 0 0,0 0 0 0 0,0-1 0 0 0,0 1 0 0 0,0 0 0 0 0,1-1-1 0 0,-1 1 1 0 0,0-1 0 0 0,1 1 0 0 0,-1-1 0 0 0,0 0 0 0 0,1 1 0 0 0,-1-1 0 0 0,0 0 0 0 0,1 0 0 0 0,-1 0 0 0 0,1 0 0 0 0,-1 0 0 0 0,0 0 0 0 0,2-1-12 0 0,8-2 94 0 0,0-1 0 0 0,-1-1 0 0 0,0 0 0 0 0,0-1 0 0 0,0 0 0 0 0,0 0 0 0 0,-1-1-1 0 0,0 0 1 0 0,0-1 0 0 0,0-1-94 0 0,9-6 101 0 0,99-67 243 0 0,-116 82-364 0 0,1 1-1 0 0,0 0 0 0 0,-1 0 0 0 0,1 0 0 0 0,-1 0 0 0 0,1 0 0 0 0,-1 1 1 0 0,0-1-1 0 0,1 0 0 0 0,-1 1 0 0 0,0-1 0 0 0,0 1 0 0 0,0-1 1 0 0,0 1-1 0 0,0-1 0 0 0,0 1 0 0 0,-1 0 0 0 0,1-1 0 0 0,0 1 0 0 0,-1 0 1 0 0,0 0-1 0 0,1 0 0 0 0,-1-1 0 0 0,0 1 0 0 0,0 0 0 0 0,0 0 1 0 0,0 0-1 0 0,0 0 0 0 0,0-1 0 0 0,0 1 0 0 0,-1 0 0 0 0,1 0 1 0 0,-1 0-1 0 0,1-1 0 0 0,-1 1 0 0 0,0 0 0 0 0,0 1 21 0 0,0 9-35 0 0,11 48-1354 0 0,26-40-5551 0 0,-26-18 1339 0 0,-3 1-3341 0 0</inkml:trace>
  <inkml:trace contextRef="#ctx0" brushRef="#br0" timeOffset="-12836.48">3640 831 7586 0 0,'0'0'538'0'0,"0"0"8"0"0,0 0 266 0 0,0 0 244 0 0,0 0 123 0 0,0 0-67 0 0,0 0-199 0 0,-4 34-219 0 0,-12 106-176 0 0,12 18 593 0 0,5-112-926 0 0,-10 95 921 0 0,9-140-1054 0 0,-1 0 0 0 0,1 0 0 0 0,0 0 0 0 0,-1 0 0 0 0,1 0 0 0 0,-1 0 0 0 0,1 0 0 0 0,-1 0 0 0 0,1 0 0 0 0,-1 0 0 0 0,0-1 1 0 0,1 1-1 0 0,-1 0 0 0 0,0 0 0 0 0,0 0 0 0 0,1-1 0 0 0,-1 1 0 0 0,0-1 0 0 0,0 1 0 0 0,0 0 0 0 0,0-1 0 0 0,0 0 0 0 0,0 1 0 0 0,0-1 0 0 0,0 1 0 0 0,0-1 1 0 0,0 0-1 0 0,0 0 0 0 0,0 0 0 0 0,0 0 0 0 0,0 0 0 0 0,0 0 0 0 0,-1 0 0 0 0,1 0 0 0 0,0 0 0 0 0,0 0 0 0 0,0 0 0 0 0,0-1 0 0 0,0 1 0 0 0,0 0 1 0 0,0-1-1 0 0,0 1 0 0 0,0-1 0 0 0,0 1 0 0 0,0-1 0 0 0,1 0 0 0 0,-1 1 0 0 0,0-1 0 0 0,0 0 0 0 0,0 1 0 0 0,1-1 0 0 0,-1 0 0 0 0,0 0 0 0 0,1 0 0 0 0,-1 0 1 0 0,1 0-1 0 0,-1 0 0 0 0,1 0 0 0 0,-1 0 0 0 0,1 0 0 0 0,0 0 0 0 0,-1 0 0 0 0,1 0 0 0 0,0 0 0 0 0,0 0 0 0 0,0 0 0 0 0,0 0 0 0 0,0 0 0 0 0,0 0 1 0 0,0-1-54 0 0,-2-23 94 0 0,1-1-1 0 0,1 0 0 0 0,2 0 1 0 0,0 1-1 0 0,2-1 0 0 0,1 1 0 0 0,0-1 1 0 0,2 1-1 0 0,1 1 0 0 0,1 0 1 0 0,2 0-1 0 0,0 1 0 0 0,1 0 0 0 0,1 0 1 0 0,1 2-1 0 0,1 0 0 0 0,1 0 0 0 0,1 2 1 0 0,1 0-1 0 0,0 1 0 0 0,19-14-92 0 0,-25 22-41 0 0,0 0 0 0 0,1 1 0 0 0,1 1-1 0 0,0 0 1 0 0,0 0 0 0 0,0 2 0 0 0,1 0 0 0 0,0 0-1 0 0,1 1 42 0 0,-14 5-2 0 0,0-1 0 0 0,0 1-1 0 0,0 0 1 0 0,0 0-1 0 0,1 0 1 0 0,-1 0-1 0 0,0 0 1 0 0,0 0 0 0 0,0 1-1 0 0,0-1 1 0 0,0 1-1 0 0,0-1 1 0 0,0 1-1 0 0,0 0 1 0 0,0 0 0 0 0,0 0-1 0 0,0 0 1 0 0,0 0-1 0 0,0 0 1 0 0,-1 0-1 0 0,1 1 1 0 0,0-1-1 0 0,-1 1 1 0 0,1-1 0 0 0,-1 1-1 0 0,0-1 1 0 0,1 1-1 0 0,-1 0 1 0 0,0 0-1 0 0,0 0 1 0 0,0 0 0 0 0,0 0-1 0 0,-1 0 1 0 0,1 0-1 0 0,0 0 1 0 0,-1 0-1 0 0,1 0 1 0 0,-1 0 0 0 0,0 0-1 0 0,0 0 1 0 0,0 1-1 0 0,0 0 3 0 0,-12 91 440 0 0,9-88-437 0 0,-1 1 0 0 0,1-1-1 0 0,-1 1 1 0 0,0-1 0 0 0,-1 0 0 0 0,0 0 0 0 0,0-1-1 0 0,0 0 1 0 0,0 1 0 0 0,-1-2 0 0 0,0 1 0 0 0,0-1-1 0 0,0 0 1 0 0,0 0 0 0 0,-1 0 0 0 0,1-1 0 0 0,-1 0 0 0 0,0-1-1 0 0,0 1 1 0 0,0-1 0 0 0,-1-1 0 0 0,1 1 0 0 0,0-1-1 0 0,-1 0 1 0 0,1-1 0 0 0,0 0 0 0 0,-3 0-3 0 0,-24-19-2937 0 0,20-1-6155 0 0,10 15-1812 0 0</inkml:trace>
  <inkml:trace contextRef="#ctx0" brushRef="#br0" timeOffset="-12554.706">4463 124 13995 0 0,'0'0'900'0'0,"0"0"-132"0"0,0 0 178 0 0,0 0 233 0 0,0 0 53 0 0,0 0-118 0 0,0 0-175 0 0,0 0-166 0 0,0 0-137 0 0,-16 34-120 0 0,-48 107-134 0 0,34-46 34 0 0,21-41-340 0 0,2 1 0 0 0,2 0 0 0 0,3 0 0 0 0,4 55-76 0 0,2-54-196 0 0,3 74-3388 0 0,-10-122 994 0 0,-5-5-5467 0 0,4-3 961 0 0</inkml:trace>
  <inkml:trace contextRef="#ctx0" brushRef="#br0" timeOffset="-7570.217">4641 780 0 0 0,'0'0'1383'0'0,"0"0"-152"0"0,0 0 37 0 0,0 0 127 0 0,0 0 52 0 0,0 0-119 0 0,0 0-250 0 0,0 0-274 0 0,0 0-210 0 0,0 0-118 0 0,0 0-46 0 0,7 14 1647 0 0,52-2 2297 0 0,-49-9-4180 0 0,1 0-1 0 0,-1 0 1 0 0,1-1-1 0 0,-1 0 1 0 0,1-1-1 0 0,0 0 1 0 0,0 0-1 0 0,-1-2 1 0 0,1 1-1 0 0,0-1 1 0 0,0-1-1 0 0,-1 0 1 0 0,1 0-1 0 0,-1-1 1 0 0,0 0 0 0 0,1-1-1 0 0,-1 0 1 0 0,-1-1-1 0 0,1 0 1 0 0,-1-1-1 0 0,0 0 1 0 0,0 0-1 0 0,-1 0 1 0 0,1-2-1 0 0,-1 1 1 0 0,-1-1-1 0 0,7-7-193 0 0,-12 12-4 0 0,0 0 0 0 0,0 0 0 0 0,0 1 0 0 0,-1-1 0 0 0,1-1 0 0 0,0 1 0 0 0,-1 0 0 0 0,0 0 0 0 0,0 0 0 0 0,0-1 0 0 0,0 1 0 0 0,-1 0 0 0 0,1-1 0 0 0,-1 1 0 0 0,0-1 0 0 0,0 1 0 0 0,0-1 0 0 0,0 1 0 0 0,-1 0 0 0 0,0-1 0 0 0,1 1 0 0 0,-1 0 0 0 0,0-1 0 0 0,0 1 0 0 0,-1 0 0 0 0,1 0 0 0 0,-1 0 0 0 0,0 0 0 0 0,1 0 0 0 0,-2 0 4 0 0,-7-3-316 0 0,-1 0-1 0 0,-1 0 0 0 0,1 2 0 0 0,-1-1 1 0 0,0 1-1 0 0,0 1 0 0 0,0 0 0 0 0,0 1 1 0 0,0 0-1 0 0,-1 1 0 0 0,1 1 0 0 0,-1 0 1 0 0,1 0-1 0 0,-4 1 317 0 0,3 0-44 0 0,-1 1 0 0 0,0 0 0 0 0,1 0 0 0 0,-1 1 0 0 0,1 1 0 0 0,0 0 0 0 0,0 1 0 0 0,1 1 0 0 0,-1 0 0 0 0,1 0 1 0 0,0 1-1 0 0,1 1 0 0 0,0 0 0 0 0,0 1 0 0 0,1 0 0 0 0,0 0 0 0 0,0 1 0 0 0,1 0 0 0 0,0 1 0 0 0,1 0 0 0 0,0 0 0 0 0,-5 11 44 0 0,10-15 76 0 0,0-1 0 0 0,0 1 0 0 0,0 0 0 0 0,1 0 0 0 0,0 0 0 0 0,0 0 0 0 0,1 1-1 0 0,0-1 1 0 0,0 1 0 0 0,1-1 0 0 0,0 0 0 0 0,0 1 0 0 0,1-1 0 0 0,0 1 0 0 0,0-1 0 0 0,1 0 0 0 0,-1 0 0 0 0,2 0 0 0 0,-1 0 0 0 0,1 0-1 0 0,0 0 1 0 0,0 0 0 0 0,1-1 0 0 0,0 0 0 0 0,0 0 0 0 0,1 0 0 0 0,-1 0 0 0 0,1-1 0 0 0,5 5-76 0 0,16 3 184 0 0,0-2 0 0 0,0-1 0 0 0,1-1 0 0 0,0-1 0 0 0,0-1 0 0 0,1-2 0 0 0,0-1 0 0 0,0-1 0 0 0,0-1 0 0 0,0-1 0 0 0,0-2 0 0 0,1-1 0 0 0,1-1-184 0 0,-23 3 11 0 0,35-4-218 0 0,0 0-1 0 0,-1-3 1 0 0,0-2 0 0 0,31-10 207 0 0,26-11-9432 0 0,-78 22-1749 0 0</inkml:trace>
  <inkml:trace contextRef="#ctx0" brushRef="#br0" timeOffset="-6192.733">661 1398 0 0 0,'0'0'1130'0'0,"0"0"266"0"0,0 0 68 0 0,0 0-122 0 0,0 0-270 0 0,0 0-222 0 0,0 0-118 0 0,0 0-4 0 0,3-2 84 0 0,61-10 5245 0 0,243 13 142 0 0,413-5-3907 0 0,-102 0-1510 0 0,-22-11-87 0 0,402 11 433 0 0,-232-7-575 0 0,-213 11-231 0 0,-423-15-150 0 0,-81 14-4516 0 0,-35 3 2517 0 0,1-1-1889 0 0,-7 1-3479 0 0,-4 1-3377 0 0</inkml:trace>
  <inkml:trace contextRef="#ctx0" brushRef="#br0" timeOffset="-893.013">5869 912 11146 0 0,'0'0'1026'0'0,"0"0"6"0"0,0 0 43 0 0,0 0 155 0 0,0 0 41 0 0,0 0-161 0 0,0 0-240 0 0,0 0-247 0 0,0 0-176 0 0,0 0-99 0 0,0 0-62 0 0,-2 3-26 0 0,-7 10-5 0 0,7-10 1 0 0,2-3 23 0 0,0 0-8 0 0,0 0-30 0 0,0 0-56 0 0,0 0-55 0 0,0 0-54 0 0,0 0-62 0 0,0 0-52 0 0,0 0-129 0 0,0 0-258 0 0,0-11-5220 0 0,0 7-1341 0 0,0 0-2184 0 0</inkml:trace>
  <inkml:trace contextRef="#ctx0" brushRef="#br0" timeOffset="-650.107">5685 515 11218 0 0,'0'0'80'0'0,"0"0"-176"0"0,0 0 88 0 0,0 0 184 0 0,0 0 24 0 0,0 0-96 0 0,0 0-184 0 0,0 0-256 0 0,0 0-192 0 0,0 0-328 0 0,0 0-872 0 0,0 0-1833 0 0,0 0-1024 0 0</inkml:trace>
  <inkml:trace contextRef="#ctx0" brushRef="#br0" timeOffset="36855.168">2436 1619 12115 0 0,'0'0'1620'0'0,"0"0"-126"0"0,0 0-103 0 0,0 0-102 0 0,0 0-142 0 0,0 0-208 0 0,0 0-235 0 0,0 0-210 0 0,0 0-204 0 0,0 0-139 0 0,0 0-40 0 0,0 0-18 0 0,0 0 7 0 0,-9 20 32 0 0,-26 66 45 0 0,10 27 522 0 0,24-85-593 0 0,-2 77 135 0 0,5 0 0 0 0,11 68-241 0 0,2 102-1420 0 0,-28-292-7706 0 0,7 9 3640 0 0,3 1-2016 0 0</inkml:trace>
  <inkml:trace contextRef="#ctx0" brushRef="#br0" timeOffset="35670.361">326 1984 3841 0 0,'0'0'880'0'0,"0"0"-125"0"0,0 0 18 0 0,0 0 192 0 0,0 0 151 0 0,0 0 17 0 0,0 0-66 0 0,0 0-128 0 0,0 0-135 0 0,0 0-138 0 0,0 0-106 0 0,-33 9-85 0 0,-101 30-34 0 0,64-2 502 0 0,62-31-811 0 0,1 0 0 0 0,0 0 0 0 0,0 1 1 0 0,1 0-1 0 0,0 0 0 0 0,0 0 0 0 0,1 1 0 0 0,0 0 0 0 0,0 0 1 0 0,1 0-1 0 0,0 1 0 0 0,0-1 0 0 0,1 1 0 0 0,0 0 0 0 0,1 0 1 0 0,-1 0-1 0 0,2 0 0 0 0,0 1 0 0 0,0-1 0 0 0,0 9-132 0 0,2-6 51 0 0,0 0 0 0 0,1-1 0 0 0,0 0 0 0 0,1 1 0 0 0,0-1 0 0 0,1 0 0 0 0,0 0 0 0 0,1-1 0 0 0,0 1 0 0 0,1-1 0 0 0,0 0 0 0 0,0 0 0 0 0,1-1 0 0 0,0 0 0 0 0,1 0 1 0 0,0-1-1 0 0,0 0 0 0 0,1 0 0 0 0,0-1 0 0 0,3 1-51 0 0,4 4 16 0 0,1 0 0 0 0,0-2 0 0 0,1 0 0 0 0,0-1 0 0 0,1-1-1 0 0,0-1 1 0 0,0-1 0 0 0,1 0 0 0 0,0-1 0 0 0,0-1 0 0 0,6-1-16 0 0,1 1-143 0 0,1-3-1 0 0,-1 0 0 0 0,0-1 1 0 0,0-2-1 0 0,1-1 0 0 0,-1-1 1 0 0,-1-1-1 0 0,27-9 144 0 0,59-36-4413 0 0,-45 6-4830 0 0,-51 32 4851 0 0</inkml:trace>
  <inkml:trace contextRef="#ctx0" brushRef="#br0" timeOffset="36006.032">983 2079 8522 0 0,'0'0'1225'0'0,"0"0"-300"0"0,0 0 4 0 0,0 0 165 0 0,0 0 119 0 0,0 0-94 0 0,0 0-177 0 0,0 0-185 0 0,0 0-230 0 0,0 0-156 0 0,0 0-114 0 0,0 0-71 0 0,-30 27-54 0 0,-90 82-27 0 0,117-108-98 0 0,1 1 1 0 0,-1-1-1 0 0,1 0 0 0 0,0 1 1 0 0,-1 0-1 0 0,1 0 0 0 0,0 0 1 0 0,0 0-1 0 0,0 0 0 0 0,1 0 1 0 0,-1 0-1 0 0,0 0 0 0 0,1 1 1 0 0,-1-1-1 0 0,1 1 0 0 0,0-1 1 0 0,0 1-1 0 0,0-1 0 0 0,0 1 1 0 0,0 0-1 0 0,1 0 0 0 0,-1-1 1 0 0,1 1-1 0 0,-1 0 0 0 0,1 0 1 0 0,0 0-8 0 0,1 7 45 0 0,-1-4-19 0 0,-1-1 1 0 0,1 1-1 0 0,0 0 1 0 0,0 0-1 0 0,1 0 0 0 0,0 0 1 0 0,0 0-1 0 0,0 0 0 0 0,1-1 1 0 0,0 1-1 0 0,0 0 1 0 0,0-1-1 0 0,1 1 0 0 0,0-1 1 0 0,0 0-1 0 0,0 0 1 0 0,0 0-1 0 0,1-1 0 0 0,0 1 1 0 0,0-1-1 0 0,0 0 0 0 0,1 0 1 0 0,-1 0-1 0 0,1 0 1 0 0,0-1-1 0 0,0 0 0 0 0,0 0 1 0 0,2 1-27 0 0,5-1 152 0 0,1 0 1 0 0,-1-1-1 0 0,1 0 1 0 0,-1-1 0 0 0,1-1-1 0 0,0 0 1 0 0,-1 0-1 0 0,1-1 1 0 0,-1-1-1 0 0,1 0 1 0 0,-1-1-1 0 0,0 0 1 0 0,0-1 0 0 0,0 0-1 0 0,0-1 1 0 0,0 0-1 0 0,-1-1 1 0 0,0-1-1 0 0,-1 1 1 0 0,1-2 0 0 0,-1 1-1 0 0,0-1 1 0 0,-1-1-1 0 0,0 0 1 0 0,-1 0-1 0 0,1-1 1 0 0,-2 0-1 0 0,1 0 1 0 0,-2-1 0 0 0,1 0-1 0 0,-1 0 1 0 0,-1-1-1 0 0,2-6-152 0 0,-4 11-5 0 0,0 1 0 0 0,-1-1 0 0 0,0 0 0 0 0,-1 0 1 0 0,1 0-1 0 0,-1 0 0 0 0,-1 0 0 0 0,1 0 0 0 0,-1 0 0 0 0,-1 0 0 0 0,1-1 0 0 0,-1 1 0 0 0,0 0 0 0 0,-1 0 0 0 0,1 0 0 0 0,-2 1 0 0 0,1-1 0 0 0,-1 0 1 0 0,0 1-1 0 0,0 0 0 0 0,0-1 0 0 0,-1 1 0 0 0,0 0 5 0 0,-4 0-339 0 0,1-1-1 0 0,-1 1 1 0 0,0 1 0 0 0,0-1-1 0 0,-1 1 1 0 0,0 1 0 0 0,0 0-1 0 0,0 0 1 0 0,0 0 0 0 0,0 1 0 0 0,-1 1-1 0 0,1 0 1 0 0,-1 0 0 0 0,0 1-1 0 0,0 0 1 0 0,0 0 0 0 0,1 1-1 0 0,-1 1 1 0 0,-7 0 339 0 0,-23 14-4396 0 0,18 2-2488 0 0,13-9 411 0 0</inkml:trace>
  <inkml:trace contextRef="#ctx0" brushRef="#br0" timeOffset="36472.149">1357 2496 11314 0 0,'0'0'1349'0'0,"0"0"-256"0"0,0 0 37 0 0,0 0 175 0 0,0 0 98 0 0,0 0-93 0 0,0 0-231 0 0,0 0-234 0 0,0 0-231 0 0,0 0-195 0 0,11-32-121 0 0,34-97-111 0 0,0 43 36 0 0,-30 67-183 0 0,80-87-146 0 0,-95 162-1791 0 0,-2-46 1912 0 0,0-5-10 0 0,1 0-1 0 0,-1 0 1 0 0,1 0 0 0 0,0 0 0 0 0,0 0 0 0 0,1 0 0 0 0,0 0 0 0 0,-1 0 0 0 0,2 1 0 0 0,-1-1 0 0 0,1 0-1 0 0,0 0 1 0 0,0 0 0 0 0,0 0 0 0 0,0 0 0 0 0,1 0 0 0 0,0 0 0 0 0,0 0 0 0 0,2 1-5 0 0,-2-2 78 0 0,1-1 1 0 0,0 0-1 0 0,1 0 1 0 0,-1 0-1 0 0,0-1 0 0 0,1 1 1 0 0,-1-1-1 0 0,1 0 1 0 0,0 0-1 0 0,0 0 1 0 0,0 0-1 0 0,0-1 0 0 0,0 0 1 0 0,0 0-1 0 0,0 0 1 0 0,1 0-1 0 0,-1 0 1 0 0,0-1-1 0 0,1 0 1 0 0,-1 0-1 0 0,0 0 0 0 0,0 0 1 0 0,1-1-1 0 0,-1 0 1 0 0,0 0-1 0 0,0 0 1 0 0,0 0-1 0 0,0-1 1 0 0,0 1-1 0 0,0-1 0 0 0,0 0 1 0 0,0 0-1 0 0,2-2-78 0 0,108-69 2031 0 0,-85 53-1846 0 0,-20 15-135 0 0,-1 0 0 0 0,0 0 0 0 0,-1-1 0 0 0,1 0 0 0 0,-1-1 0 0 0,0 1 1 0 0,-1-1-1 0 0,0-1 0 0 0,0 1 0 0 0,1-3-50 0 0,-1-44-1103 0 0,-18 23-3791 0 0,8 24-1006 0 0,2 3-5661 0 0</inkml:trace>
  <inkml:trace contextRef="#ctx0" brushRef="#br0" timeOffset="40860.422">2031 2079 4681 0 0,'0'0'1360'0'0,"0"0"37"0"0,0 0 198 0 0,0 0 257 0 0,0 0 23 0 0,0 0-225 0 0,0 0-319 0 0,0 0-279 0 0,0 0-211 0 0,0 0-164 0 0,0 0-171 0 0,18-4-144 0 0,116-25 333 0 0,124-22-102 0 0,-146 25-2466 0 0,-1 5-3616 0 0,-71 16-181 0 0,-14 2-1765 0 0</inkml:trace>
  <inkml:trace contextRef="#ctx0" brushRef="#br0" timeOffset="42328.071">3100 2098 6041 0 0,'0'0'1269'0'0,"0"0"38"0"0,0 0 133 0 0,0 0 168 0 0,0 0-32 0 0,0 0-199 0 0,0 0-326 0 0,0 0-343 0 0,-31 5-221 0 0,-98 20-129 0 0,66 3 49 0 0,54-19-327 0 0,-3-1-19 0 0,1 1 1 0 0,0 1-1 0 0,1 0 0 0 0,0 0 0 0 0,1 1 1 0 0,0 1-1 0 0,0-1 0 0 0,1 1 1 0 0,1 1-1 0 0,0-1 0 0 0,0 1 0 0 0,2 0 1 0 0,-1 1-1 0 0,2 0 0 0 0,0-1 0 0 0,0 2 1 0 0,2-1-1 0 0,-1 2-61 0 0,3-12 10 0 0,-1-1-1 0 0,1 1 1 0 0,0 0 0 0 0,0-1 0 0 0,0 1-1 0 0,1 0 1 0 0,-1-1 0 0 0,1 1 0 0 0,0 0-1 0 0,0-1 1 0 0,0 1 0 0 0,0-1 0 0 0,1 1-1 0 0,0-1 1 0 0,-1 0 0 0 0,1 0 0 0 0,0 0-1 0 0,1 0 1 0 0,-1 0 0 0 0,0 0 0 0 0,1 0-1 0 0,0-1 1 0 0,-1 1 0 0 0,1-1 0 0 0,0 0-1 0 0,0 0 1 0 0,1 0 0 0 0,-1 0-1 0 0,0 0 1 0 0,1-1 0 0 0,-1 1 0 0 0,1-1-1 0 0,2 0-9 0 0,3 1 124 0 0,-1 0 0 0 0,1-1 0 0 0,0 0-1 0 0,0-1 1 0 0,0 0 0 0 0,0-1 0 0 0,0 0 0 0 0,-1 0-1 0 0,1 0 1 0 0,0-1 0 0 0,-1-1 0 0 0,1 0-1 0 0,-1 0 1 0 0,0 0 0 0 0,0-1 0 0 0,0 0-1 0 0,0-1 1 0 0,5-4-124 0 0,123-109 1360 0 0,57-84-865 0 0,-193 203-525 0 0,0-1 1 0 0,0 0-1 0 0,0 0 1 0 0,0 1-1 0 0,0-1 1 0 0,0 0-1 0 0,0 0 1 0 0,1 1-1 0 0,-1-1 1 0 0,0 0-1 0 0,0 0 1 0 0,0 1-1 0 0,0-1 1 0 0,1 0-1 0 0,-1 0 1 0 0,0 0-1 0 0,0 1 1 0 0,0-1-1 0 0,1 0 1 0 0,-1 0-1 0 0,0 0 1 0 0,0 0-1 0 0,1 0 1 0 0,-1 1-1 0 0,0-1 1 0 0,0 0-1 0 0,1 0 1 0 0,-1 0-1 0 0,0 0 1 0 0,0 0-1 0 0,1 0 1 0 0,-1 0-1 0 0,0 0 1 0 0,1 0-1 0 0,-1 0 1 0 0,0 0-1 0 0,0 0 1 0 0,1 0-1 0 0,-1 0 1 0 0,0 0-1 0 0,0-1 1 0 0,1 1-1 0 0,-1 0 1 0 0,0 0-1 0 0,0 0 1 0 0,1 0-1 0 0,-1 0 1 0 0,0-1-1 0 0,0 1 30 0 0,0 11 96 0 0,-8 176-277 0 0,9-181 205 0 0,0-1 1 0 0,1 1-1 0 0,-1-1 1 0 0,1 0-1 0 0,0 0 1 0 0,1 0-1 0 0,-1 0 0 0 0,1 0 1 0 0,0 0-1 0 0,0-1 1 0 0,1 1-1 0 0,-1-1 1 0 0,1 0-1 0 0,0 0 1 0 0,0 0-1 0 0,1-1 1 0 0,-1 1-1 0 0,1-1 1 0 0,-1 0-1 0 0,1 0 1 0 0,0-1-1 0 0,0 0 1 0 0,0 0-1 0 0,1 0 1 0 0,-1 0-1 0 0,0-1 1 0 0,1 1-1 0 0,-1-1 1 0 0,1-1-1 0 0,-1 1 1 0 0,1-1-1 0 0,-1 0 1 0 0,1 0-1 0 0,0-1 0 0 0,-1 0 1 0 0,1 0-1 0 0,-1 0 1 0 0,0 0-1 0 0,1-1 1 0 0,-1 0-1 0 0,0 0 1 0 0,3-2-25 0 0,10-11 158 0 0,-1 0 0 0 0,-1-1 0 0 0,0-1-1 0 0,-1-1 1 0 0,-1 0 0 0 0,5-9-158 0 0,37-46 141 0 0,124-95 12 0 0,-173 162-180 0 0,0 1 0 0 0,1 0 0 0 0,0 0 0 0 0,-1 0 0 0 0,2 1 0 0 0,-1 0 0 0 0,0 1 0 0 0,1 0-1 0 0,-1 0 1 0 0,1 1 0 0 0,0 0 0 0 0,5 0 27 0 0,-4 57-368 0 0,-10-54 408 0 0,0 1 0 0 0,0-1 0 0 0,0 0 0 0 0,0 0 0 0 0,-1 1 0 0 0,1-1 0 0 0,0 0 0 0 0,-1 0 0 0 0,1 1 0 0 0,0-1 0 0 0,-1 0 0 0 0,1 0 0 0 0,-1 0 0 0 0,0 0 0 0 0,1 0 0 0 0,-1 0 0 0 0,0 0 0 0 0,0 0 0 0 0,0 0 0 0 0,0 0 0 0 0,0 0 0 0 0,0 0-1 0 0,0-1 1 0 0,0 1 0 0 0,0 0 0 0 0,0-1 0 0 0,0 1 0 0 0,0-1 0 0 0,0 1 0 0 0,-1-1 0 0 0,1 1 0 0 0,0-1 0 0 0,0 0 0 0 0,0 0 0 0 0,-1 0 0 0 0,1 0 0 0 0,0 0 0 0 0,0 0 0 0 0,-1 0 0 0 0,1 0 0 0 0,0 0 0 0 0,-1 0 0 0 0,1-1 0 0 0,0 1 0 0 0,-1 0-40 0 0,-59-19 75 0 0,54 19-113 0 0,0 0-1 0 0,0 0 1 0 0,0 0 0 0 0,0 1 0 0 0,0 0 0 0 0,0 1 0 0 0,0-1 0 0 0,1 1 0 0 0,-1 1-1 0 0,1-1 1 0 0,-1 1 0 0 0,1 0 0 0 0,0 1 0 0 0,0-1 0 0 0,0 1 0 0 0,1 1 0 0 0,-1-1-1 0 0,1 1 1 0 0,0-1 0 0 0,0 2 0 0 0,1-1 0 0 0,-3 4 38 0 0,3-2-12 0 0,0 1 0 0 0,1 0 1 0 0,0-1-1 0 0,0 1 0 0 0,1 0 0 0 0,0 1 1 0 0,0-1-1 0 0,1 0 0 0 0,0 0 0 0 0,0 1 1 0 0,1-1-1 0 0,0 0 0 0 0,1 1 0 0 0,0-1 1 0 0,0 0-1 0 0,1 3 12 0 0,3-1 4 0 0,1-1 1 0 0,0 0 0 0 0,0 0-1 0 0,1 0 1 0 0,0 0 0 0 0,0-1-1 0 0,1-1 1 0 0,0 1-1 0 0,0-1 1 0 0,1 0 0 0 0,0-1-1 0 0,0 0 1 0 0,1-1-1 0 0,0 0 1 0 0,0 0 0 0 0,0-1-1 0 0,0 0 1 0 0,0-1 0 0 0,1 0-1 0 0,0 0 1 0 0,0-1-1 0 0,-1-1 1 0 0,1 0 0 0 0,0-1-1 0 0,0 0 1 0 0,9-1-5 0 0,9-3 85 0 0,1-1 1 0 0,-1-1 0 0 0,0-2-1 0 0,-1-1 1 0 0,0-1-1 0 0,0-2 1 0 0,-1 0-1 0 0,-1-2 1 0 0,0-1-1 0 0,-1-1 1 0 0,-1-1 0 0 0,0-1-1 0 0,19-20-85 0 0,4 0 15 0 0,-2-2 1 0 0,-2-1-1 0 0,-2-3 0 0 0,-2-1 0 0 0,-2-3 1 0 0,-1 0-1 0 0,5-15-15 0 0,-32 47-80 0 0,0-1-1 0 0,0 0 1 0 0,-2 0 0 0 0,0 0 0 0 0,-1-1-1 0 0,-1 0 1 0 0,-1-1 0 0 0,0 1 0 0 0,-1 0 0 0 0,-1-1-1 0 0,-1 0 1 0 0,-1 0 0 0 0,-1-15 80 0 0,0 32-5 0 0,1 0 0 0 0,0 1 0 0 0,-1-1 0 0 0,1 0-1 0 0,-1 0 1 0 0,0 0 0 0 0,1 0 0 0 0,-1 0 0 0 0,0 0 0 0 0,0 1 0 0 0,-1-1 0 0 0,1 0 0 0 0,0 1 0 0 0,0-1 0 0 0,-1 1 0 0 0,1-1-1 0 0,-1 1 1 0 0,1 0 0 0 0,-1 0 0 0 0,0 0 0 0 0,1-1 0 0 0,-1 2 0 0 0,0-1 0 0 0,0 0 0 0 0,0 0 0 0 0,0 0 0 0 0,1 1 0 0 0,-1-1 0 0 0,0 1-1 0 0,0 0 1 0 0,0-1 0 0 0,0 1 0 0 0,0 0 0 0 0,0 0 0 0 0,0 0 0 0 0,0 1 0 0 0,-2-1 5 0 0,-70 30-224 0 0,61-14 245 0 0,1 1 0 0 0,0 0 1 0 0,2 1-1 0 0,0 0 0 0 0,1 0 1 0 0,1 1-1 0 0,0 0 1 0 0,2 0-1 0 0,0 1 0 0 0,1 0 1 0 0,1 0-1 0 0,1 0 0 0 0,1 1 1 0 0,1-1-1 0 0,0 1 0 0 0,3 11-21 0 0,-2 9 60 0 0,1-1 0 0 0,3 1 0 0 0,1-1 0 0 0,8 29-60 0 0,-4-15 20 0 0,-3 1-1 0 0,-2-1 1 0 0,-3 51-20 0 0,-12-49-55 0 0,10-107-9487 0 0,1 22 426 0 0,0 18 3197 0 0</inkml:trace>
  <inkml:trace contextRef="#ctx0" brushRef="#br0" timeOffset="42594.017">4225 1825 9250 0 0,'0'0'2501'0'0,"0"0"-381"0"0,0 0-297 0 0,0 0-261 0 0,0 0-383 0 0,0 0-417 0 0,0 0-296 0 0,0 0-57 0 0,0 0 93 0 0,0 0 109 0 0,0 0 82 0 0,0 0-56 0 0,0 0-98 0 0,30 8-84 0 0,97 24-56 0 0,-6-24 249 0 0,-3-7-622 0 0,125-2 87 0 0,-85-13-9553 0 0,-138 10-374 0 0</inkml:trace>
  <inkml:trace contextRef="#ctx0" brushRef="#br0" timeOffset="46229.49">5655 2138 3537 0 0,'0'0'1923'0'0,"0"0"-476"0"0,0 0-119 0 0,0 0 118 0 0,0 0 102 0 0,0 0-65 0 0,0 0-187 0 0,0 0-205 0 0,0 0-195 0 0,0 0-185 0 0,0 0-160 0 0,-3 8-148 0 0,-18 88 958 0 0,22-87-1292 0 0,0 0-1 0 0,0 0 0 0 0,1 0 0 0 0,0 0 1 0 0,1 0-1 0 0,-1-1 0 0 0,2 1 0 0 0,-1-1 1 0 0,1 0-1 0 0,1 0 0 0 0,-1 0 0 0 0,1-1 1 0 0,1 1-1 0 0,-1-1 0 0 0,1 0 1 0 0,0-1-1 0 0,1 1 0 0 0,0-1 0 0 0,0-1 1 0 0,5 4-69 0 0,-7-5 51 0 0,1 0 1 0 0,-1-1 0 0 0,1 0-1 0 0,0 0 1 0 0,0 0 0 0 0,0-1-1 0 0,0 0 1 0 0,0 0 0 0 0,0-1-1 0 0,1 1 1 0 0,-1-2 0 0 0,1 1 0 0 0,-1 0-1 0 0,1-1 1 0 0,-1 0 0 0 0,1-1-1 0 0,-1 0 1 0 0,0 0 0 0 0,1 0-1 0 0,-1 0 1 0 0,0-1 0 0 0,0 0 0 0 0,0-1-1 0 0,0 1 1 0 0,0-1 0 0 0,0 0-1 0 0,-1-1 1 0 0,6-3-52 0 0,17-17 247 0 0,-1-2 1 0 0,-1-1-1 0 0,-1-1 0 0 0,-1-1 0 0 0,12-20-247 0 0,-19 23 28 0 0,-17 25-109 0 0,0 1-116 0 0,0 13-953 0 0,1 125 783 0 0,1-134 393 0 0,0 0-1 0 0,0 0 0 0 0,0 0 1 0 0,1-1-1 0 0,-1 1 0 0 0,1-1 1 0 0,0 0-1 0 0,0 0 0 0 0,0 0 1 0 0,0 0-1 0 0,1 0 0 0 0,-1-1 1 0 0,1 1-1 0 0,0-1 0 0 0,-1 0 1 0 0,1 0-1 0 0,0 0 0 0 0,0-1 1 0 0,1 1-1 0 0,-1-1 0 0 0,0 0 1 0 0,0 0-1 0 0,1-1 0 0 0,-1 1 1 0 0,0-1-1 0 0,1 0 0 0 0,-1 0 1 0 0,0 0-1 0 0,1-1 0 0 0,-1 0 1 0 0,0 1-1 0 0,0-2 0 0 0,1 1 1 0 0,-1 0-1 0 0,0-1 0 0 0,0 0 1 0 0,0 0-1 0 0,-1 0 0 0 0,1 0 1 0 0,2-2-26 0 0,10-6 189 0 0,-1-1 1 0 0,0-1-1 0 0,-1 0 1 0 0,0-1 0 0 0,-1 0-1 0 0,0-1 1 0 0,-1-1-1 0 0,-1 0 1 0 0,0 0-1 0 0,-1-1 1 0 0,-1-1-1 0 0,-1 1 1 0 0,0-2-1 0 0,-1 1 1 0 0,4-15-190 0 0,-16 8-1608 0 0,-1 23-3719 0 0,-4 4-5623 0 0,8 0 3675 0 0</inkml:trace>
  <inkml:trace contextRef="#ctx0" brushRef="#br0" timeOffset="46474.064">6823 2157 15491 0 0,'0'0'975'0'0,"0"0"-387"0"0,0 0-64 0 0,0 0 101 0 0,0 0 24 0 0,0 0-121 0 0,0 0-177 0 0,0 0-154 0 0,0 0-109 0 0,0 0-40 0 0,0 0-30 0 0,0 0-62 0 0,0 0-95 0 0,-3 30-157 0 0,-5 94-258 0 0,7-105-300 0 0,-1 3 141 0 0,3-21-2451 0 0,-1 5-3495 0 0,0-6-1000 0 0</inkml:trace>
  <inkml:trace contextRef="#ctx0" brushRef="#br0" timeOffset="46727.083">6692 1774 17452 0 0,'0'0'464'0'0,"0"0"-248"0"0,0 0-208 0 0,0 0-232 0 0,0 0-408 0 0,0 0-729 0 0,0 0-575 0 0,0 0-160 0 0,0 0-593 0 0,0 0-1376 0 0,0 0-1072 0 0</inkml:trace>
  <inkml:trace contextRef="#ctx0" brushRef="#br0" timeOffset="46958.073">7240 1520 10898 0 0,'0'0'879'0'0,"0"0"-405"0"0,0 0 0 0 0,0 0 223 0 0,0 0 192 0 0,0 0 83 0 0,0 0-8 0 0,0 0-110 0 0,0 0-170 0 0,0 0-158 0 0,0 0-130 0 0,0 0-102 0 0,0 0-64 0 0,1 35-36 0 0,2 113-23 0 0,6 140 335 0 0,-8-237-462 0 0,0 6-16 0 0,-3-1-1 0 0,-1 0 0 0 0,-10 40-27 0 0,-15 37-198 0 0,24-181-16003 0 0,4 37 12372 0 0</inkml:trace>
  <inkml:trace contextRef="#ctx0" brushRef="#br0" timeOffset="47212.917">7014 1991 8138 0 0,'0'0'1140'0'0,"0"0"24"0"0,0 0 171 0 0,0 0 79 0 0,0 0-105 0 0,0 0-202 0 0,0 0-174 0 0,33-13-157 0 0,106-40-183 0 0,-15 12 271 0 0,-98 33-1462 0 0,97-41 1115 0 0,-86 26-4164 0 0,-7-7-4610 0 0,-23 23 1469 0 0</inkml:trace>
  <inkml:trace contextRef="#ctx0" brushRef="#br0" timeOffset="47594.047">7623 1575 3921 0 0,'0'0'1328'0'0,"0"0"398"0"0,0 0 408 0 0,0 0 119 0 0,0 0-181 0 0,-2 33-388 0 0,-11 106-381 0 0,-5 17 844 0 0,0 238-904 0 0,17-394-1235 0 0,1 1-1 0 0,0 0 1 0 0,0 0 0 0 0,-1 0 0 0 0,1-1-1 0 0,0 1 1 0 0,0 0 0 0 0,0 0 0 0 0,0 0-1 0 0,0 0 1 0 0,0 0 0 0 0,0-1 0 0 0,0 1-1 0 0,0 0 1 0 0,1 0 0 0 0,-1 0 0 0 0,0-1-1 0 0,0 1 1 0 0,1 0 0 0 0,-1 0 0 0 0,1-1-1 0 0,-1 1 1 0 0,0 0 0 0 0,1 0 0 0 0,-1-1-1 0 0,1 1 1 0 0,0-1 0 0 0,-1 1 0 0 0,1 0-1 0 0,0-1 1 0 0,-1 1 0 0 0,1-1 0 0 0,0 1-1 0 0,-1-1 1 0 0,1 0 0 0 0,0 1 0 0 0,0-1-1 0 0,-1 0 1 0 0,1 0 0 0 0,0 1 0 0 0,0-1-1 0 0,0 0 1 0 0,0 0 0 0 0,-1 0 0 0 0,1 0-1 0 0,0 0 1 0 0,0 0 0 0 0,0 0 0 0 0,0 0-1 0 0,-1 0 1 0 0,1-1 0 0 0,0 1 0 0 0,0 0-1 0 0,0 0 1 0 0,0-1-8 0 0,38-29 946 0 0,175-197 651 0 0,-213 228-1599 0 0,0-1 0 0 0,0 0 0 0 0,0 1 1 0 0,1-1-1 0 0,-1 1 0 0 0,0 0 0 0 0,0-1 1 0 0,0 1-1 0 0,-1 0 0 0 0,1-1 0 0 0,0 1 1 0 0,0 0-1 0 0,0 0 0 0 0,0 0 0 0 0,-1 0 1 0 0,1 0-1 0 0,0 0 0 0 0,-1 0 1 0 0,1 0-1 0 0,-1 0 0 0 0,1 0 0 0 0,-1 0 1 0 0,0 0-1 0 0,1 0 0 0 0,-1 0 0 0 0,0 0 1 0 0,0 1-1 0 0,0-1 0 0 0,0 0 0 0 0,0 0 1 0 0,0 0-1 0 0,0 0 0 0 0,0 1 0 0 0,0-1 1 0 0,0 0-1 0 0,-1 0 0 0 0,1 0 0 0 0,0 0 1 0 0,-1 0-1 0 0,1 0 0 0 0,-1 0 1 0 0,1 1-1 0 0,-1-1 0 0 0,0-1 0 0 0,0 2 2 0 0,0 6 72 0 0,2 124 204 0 0,0-127-294 0 0,0-1 0 0 0,0 1 0 0 0,0 0 0 0 0,0-1 0 0 0,1 1 0 0 0,0-1 0 0 0,0 1 1 0 0,0-1-1 0 0,1 0 0 0 0,-1 0 0 0 0,1 0 0 0 0,0 0 0 0 0,0 0 0 0 0,0-1 0 0 0,3 2 18 0 0,40 14-3935 0 0,-32-19-256 0 0,-1 0-3866 0 0,-7 0 1460 0 0</inkml:trace>
  <inkml:trace contextRef="#ctx0" brushRef="#br0" timeOffset="48575.056">8474 2370 0 0 0,'0'0'863'0'0,"0"0"218"0"0,0 0 374 0 0,0 0 408 0 0,0 0 171 0 0,0 0-113 0 0,0 0-224 0 0,0 0-195 0 0,0 0-164 0 0,0 0-154 0 0,34-14-152 0 0,106-45-152 0 0,-39-2 796 0 0,-87 47-1357 0 0,14-10-14 0 0,-1-1 0 0 0,-2-2-1 0 0,0 0 1 0 0,-2-1 0 0 0,-1-2-1 0 0,-2 0 1 0 0,-1-1 0 0 0,-1-1-1 0 0,5-15-304 0 0,-20 38 18 0 0,0 0 1 0 0,0-1-1 0 0,-1 1 0 0 0,0-1 0 0 0,-1 1 0 0 0,0-1 0 0 0,0 0 0 0 0,-1 0 1 0 0,-1 1-1 0 0,0-6-18 0 0,-1 13-65 0 0,1-1 1 0 0,-1 1-1 0 0,0 0 1 0 0,0 1 0 0 0,0-1-1 0 0,0 0 1 0 0,0 1-1 0 0,0-1 1 0 0,-1 1 0 0 0,1-1-1 0 0,0 1 1 0 0,-1 0-1 0 0,1 0 1 0 0,-1 0 0 0 0,1 0-1 0 0,-1 1 1 0 0,0-1-1 0 0,1 1 1 0 0,-1 0 0 0 0,0-1-1 0 0,1 1 1 0 0,-1 0-1 0 0,0 1 1 0 0,1-1 0 0 0,-1 0-1 0 0,0 1 1 0 0,1-1-1 0 0,-1 1 1 0 0,1 0 0 0 0,-1 0-1 0 0,1 0 1 0 0,-1 0-1 0 0,1 0 1 0 0,0 1 0 0 0,-1-1-1 0 0,1 1 1 0 0,0 0-1 0 0,0-1 1 0 0,0 1-1 0 0,0 0 1 0 0,-1 2 64 0 0,-4 2-32 0 0,-1 1 0 0 0,2 1 0 0 0,-1 0 0 0 0,1 0 0 0 0,0 0 0 0 0,0 0 0 0 0,1 1 1 0 0,0 0-1 0 0,1 0 0 0 0,0 0 0 0 0,0 1 0 0 0,1-1 0 0 0,0 1 0 0 0,1 0 0 0 0,0 0 0 0 0,1 0 0 0 0,0 0 0 0 0,0 0 0 0 0,1 0 0 0 0,0 0 0 0 0,1 1 0 0 0,1 1 32 0 0,1-5 18 0 0,1-1 0 0 0,0 1-1 0 0,1-1 1 0 0,0 0-1 0 0,0 0 1 0 0,0-1 0 0 0,0 0-1 0 0,1 0 1 0 0,0 0-1 0 0,0-1 1 0 0,0 1 0 0 0,1-1-1 0 0,-1-1 1 0 0,1 1 0 0 0,0-1-1 0 0,0-1 1 0 0,0 1-1 0 0,1-1 1 0 0,-1 0-18 0 0,19 4 113 0 0,-1-1 1 0 0,1-1-1 0 0,0-1 0 0 0,0-1 1 0 0,0-1-1 0 0,0-2 1 0 0,7-1-114 0 0,107-30 504 0 0,-162 77 434 0 0,-51 104-401 0 0,69-68-1546 0 0,15-71-1569 0 0,6-9-5600 0 0,-16-1 7444 0 0,3 0-8300 0 0</inkml:trace>
  <inkml:trace contextRef="#ctx0" brushRef="#br0" timeOffset="48878.302">9639 1917 8970 0 0,'0'0'1220'0'0,"0"0"-233"0"0,0 0-28 0 0,0 0 0 0 0,0 0-138 0 0,0 0-183 0 0,-18 33-183 0 0,-55 101-121 0 0,53-71 75 0 0,21-54-302 0 0,0-4 11 0 0,1 0 0 0 0,-1 0 1 0 0,1 0-1 0 0,0 0 0 0 0,1-1 0 0 0,-1 1 0 0 0,1-1 0 0 0,0 1 0 0 0,0-1 0 0 0,0 0 0 0 0,1 0 0 0 0,-1-1 0 0 0,1 1 0 0 0,0-1 0 0 0,0 1 0 0 0,0-1 0 0 0,1 0 0 0 0,-1-1 0 0 0,1 1 1 0 0,0-1-1 0 0,-1 0 0 0 0,1 0 0 0 0,0 0 0 0 0,0-1 0 0 0,0 0 0 0 0,0 0 0 0 0,0 0 0 0 0,1-1 0 0 0,-1 1 0 0 0,0-1 0 0 0,0 0 0 0 0,0-1 0 0 0,1 1 0 0 0,-1-1 0 0 0,0 0 0 0 0,0 0 0 0 0,0-1 1 0 0,0 0-1 0 0,0 0 0 0 0,-1 0 0 0 0,1 0 0 0 0,4-3-118 0 0,2-1 93 0 0,0 1 0 0 0,-1-2 0 0 0,1 0 0 0 0,-1 0 0 0 0,-1-1 0 0 0,1 0 0 0 0,-1 0 0 0 0,-1-1 0 0 0,1 0 0 0 0,-2-1 0 0 0,1 0 0 0 0,-1 0 0 0 0,-1-1 0 0 0,0 0 0 0 0,0 0 0 0 0,-1 0 0 0 0,-1 0 0 0 0,0-1 0 0 0,0 0 0 0 0,-1 0 0 0 0,-1 0 0 0 0,0 0 0 0 0,0-1 0 0 0,-1-4-93 0 0,-1 14-112 0 0,0 1 0 0 0,-1-1 0 0 0,1 1 0 0 0,0-1 0 0 0,-1 1 0 0 0,1 0 0 0 0,-1-1 0 0 0,0 1 0 0 0,0 0 0 0 0,0-1 0 0 0,0 1 0 0 0,0 0 0 0 0,-1 0 0 0 0,1 0 0 0 0,-1 0 0 0 0,1 0 0 0 0,-1 0 0 0 0,0 0 0 0 0,1 1 0 0 0,-1-1 0 0 0,0 0 0 0 0,0 1 0 0 0,0 0 0 0 0,-1-1 0 0 0,1 1 0 0 0,0 0 0 0 0,0 0 0 0 0,-1 0 0 0 0,1 1 0 0 0,0-1 0 0 0,-1 0 0 0 0,-1 1 112 0 0,-52-6-9816 0 0,40 6 166 0 0</inkml:trace>
  <inkml:trace contextRef="#ctx0" brushRef="#br0" timeOffset="49199.803">10040 2028 10634 0 0,'0'0'2106'0'0,"0"0"-542"0"0,0 0-277 0 0,0 0-141 0 0,0 0-303 0 0,0 0-316 0 0,0 0-203 0 0,0 0-95 0 0,0 0-52 0 0,0 0-41 0 0,0 0-45 0 0,0 0-58 0 0,0 0-22 0 0,0 24-7 0 0,0 76-11 0 0,0-98 9 0 0,0 0-1 0 0,-1-1 0 0 0,1 1 1 0 0,0 0-1 0 0,0 0 0 0 0,0-1 0 0 0,0 1 1 0 0,0 0-1 0 0,0-1 0 0 0,0 1 1 0 0,1 0-1 0 0,-1-1 0 0 0,1 1 1 0 0,-1-1-1 0 0,1 1 0 0 0,0 0 0 0 0,-1-1 1 0 0,1 1-1 0 0,0-1 0 0 0,0 0 1 0 0,0 1-1 0 0,0-1 0 0 0,0 0 0 0 0,1 1 1 0 0,-1-1-1 0 0,0 0 0 0 0,0 0 1 0 0,1 0-1 0 0,0 0-1 0 0,3 2 21 0 0,-1 0 86 0 0,1 0-1 0 0,0-1 1 0 0,0 1-1 0 0,0-1 1 0 0,1 0-1 0 0,-1 0 1 0 0,1-1 0 0 0,-1 0-1 0 0,1 0 1 0 0,-1 0-1 0 0,1 0 1 0 0,-1-1-1 0 0,1 0 1 0 0,0 0 0 0 0,-1-1-1 0 0,1 0 1 0 0,-1 0-1 0 0,1 0 1 0 0,-1 0-1 0 0,1-1 1 0 0,-1 0 0 0 0,0 0-1 0 0,3-2-106 0 0,5-2 271 0 0,0 0 0 0 0,-1-1 0 0 0,1-1 0 0 0,-2 0 1 0 0,1-1-1 0 0,-1 0 0 0 0,-1-1 0 0 0,6-6-271 0 0,-6 5 61 0 0,-1-1 1 0 0,0 0 0 0 0,0-1-1 0 0,-1 1 1 0 0,-1-2 0 0 0,0 1-1 0 0,-1-1 1 0 0,-1 0 0 0 0,0 0-1 0 0,0 0 1 0 0,-1-6-62 0 0,3-19-4619 0 0,-5-2-4747 0 0,-2 37-1111 0 0</inkml:trace>
  <inkml:trace contextRef="#ctx0" brushRef="#br0" timeOffset="50164.259">10838 1947 9194 0 0,'0'0'3721'0'0,"0"0"-1723"0"0,0 0-533 0 0,0 0-61 0 0,0 0-167 0 0,0 0-277 0 0,0 0-281 0 0,0 0-215 0 0,0 0-163 0 0,0 0-122 0 0,0 0-75 0 0,0 0-61 0 0,-28-2-45 0 0,-85-3-12 0 0,49 20-23 0 0,55-8 22 0 0,0 0-69 0 0,-1 0 0 0 0,1 1 0 0 0,0 0 1 0 0,1 0-1 0 0,0 1 0 0 0,0 1 1 0 0,1-1-1 0 0,0 1 0 0 0,1 0 1 0 0,0 0-1 0 0,0 1 0 0 0,1 0 0 0 0,-3 10 84 0 0,7-19-17 0 0,0 0 1 0 0,0 0-1 0 0,1 0 0 0 0,-1 1 0 0 0,0-1 0 0 0,1 0 0 0 0,-1 0 0 0 0,1 1 0 0 0,0-1 0 0 0,-1 0 0 0 0,1 1 0 0 0,0-1 0 0 0,1 0 1 0 0,-1 1-1 0 0,0-1 0 0 0,1 0 0 0 0,-1 0 0 0 0,1 1 0 0 0,0-1 0 0 0,-1 0 0 0 0,1 0 0 0 0,0 0 0 0 0,1 0 0 0 0,-1 0 0 0 0,0 0 1 0 0,0 0-1 0 0,1 0 0 0 0,-1 0 0 0 0,1-1 0 0 0,0 1 0 0 0,-1 0 0 0 0,1-1 0 0 0,0 0 0 0 0,0 1 0 0 0,0-1 0 0 0,0 0 0 0 0,0 0 1 0 0,0 0-1 0 0,1 0 0 0 0,-1 0 0 0 0,0-1 0 0 0,0 1 0 0 0,1-1 0 0 0,-1 1 0 0 0,2-1 17 0 0,106-6 408 0 0,-41-17-29 0 0,-57 18-325 0 0,0 0 0 0 0,0 1 0 0 0,1 0 0 0 0,-1 1 0 0 0,1 0 1 0 0,0 1-1 0 0,0 0 0 0 0,0 1 0 0 0,0 1 0 0 0,0 0 0 0 0,0 0 0 0 0,1 2-54 0 0,-10 1 16 0 0,0 0-1 0 0,0 0 1 0 0,-1 1-1 0 0,1 0 0 0 0,-1-1 1 0 0,0 1-1 0 0,0 1 1 0 0,0-1-1 0 0,-1 0 1 0 0,1 0-1 0 0,-1 1 1 0 0,0 0-1 0 0,0-1 0 0 0,-1 1 1 0 0,1 0-1 0 0,-1 0 1 0 0,0 0-1 0 0,-1 0 1 0 0,1 0-1 0 0,-1 0 0 0 0,0 0 1 0 0,0 0-1 0 0,0 0 1 0 0,-1 0-1 0 0,0 0 1 0 0,0 2-16 0 0,1 0-2 0 0,-2 54-234 0 0,-3 0-1 0 0,-2 0 1 0 0,-3 0-1 0 0,-2-1 0 0 0,-6 10 237 0 0,14-54-101 0 0,0-1-1 0 0,-1 0 1 0 0,0 0 0 0 0,-1 0-1 0 0,-1 0 1 0 0,0-1-1 0 0,-1 0 1 0 0,-1-1-1 0 0,0 0 1 0 0,-1 0-1 0 0,0-1 1 0 0,-1 0 0 0 0,-1-1-1 0 0,-10 9 102 0 0,20-18-133 0 0,0 0-1 0 0,-1-1 1 0 0,1 1-1 0 0,0-1 1 0 0,-1 1-1 0 0,1-1 1 0 0,-1 0 0 0 0,0 0-1 0 0,1 0 1 0 0,-1 0-1 0 0,0-1 1 0 0,0 1-1 0 0,1-1 1 0 0,-1 1-1 0 0,0-1 1 0 0,0 0 0 0 0,0 0-1 0 0,0 0 1 0 0,0-1-1 0 0,1 1 1 0 0,-1-1-1 0 0,0 1 1 0 0,0-1-1 0 0,1 0 1 0 0,-1 0 0 0 0,0 0-1 0 0,1-1 1 0 0,-1 1-1 0 0,1 0 1 0 0,0-1-1 0 0,-1 0 1 0 0,1 1 0 0 0,0-1-1 0 0,-1-2 134 0 0,2-13-6 0 0,0 0-1 0 0,2 0 0 0 0,0-1 1 0 0,1 1-1 0 0,1 0 1 0 0,0 0-1 0 0,2 1 1 0 0,-1-1-1 0 0,2 1 0 0 0,0 0 1 0 0,2 0-1 0 0,-1 1 1 0 0,9-13 6 0 0,3-11 66 0 0,86-183 68 0 0,71-101-1088 0 0,-60 121-702 0 0,-105 182 1420 0 0,0-1 0 0 0,-2 0 1 0 0,0-1-1 0 0,-1 0 0 0 0,-2 0 0 0 0,0-1 0 0 0,-1 1 1 0 0,-1-1-1 0 0,-1-1 0 0 0,-1-6 236 0 0,-2 26 39 0 0,0 1 1 0 0,-1-1-1 0 0,1 1 0 0 0,-1 0 1 0 0,0-1-1 0 0,0 1 0 0 0,0 0 1 0 0,0 0-1 0 0,0 0 0 0 0,-1-1 1 0 0,1 1-1 0 0,-1 1 1 0 0,0-1-1 0 0,0 0 0 0 0,0 0 1 0 0,0 1-1 0 0,0-1 0 0 0,-1 1 1 0 0,1-1-1 0 0,-1 1 0 0 0,0 0 1 0 0,0 0-1 0 0,1 1 0 0 0,-1-1 1 0 0,0 0-1 0 0,-1 1 0 0 0,1 0 1 0 0,0-1-1 0 0,0 1 0 0 0,-1 1 1 0 0,1-1-1 0 0,0 0 0 0 0,-1 1 1 0 0,1 0-1 0 0,0 0 0 0 0,-1 0 1 0 0,1 0-1 0 0,-1 0 0 0 0,1 1 1 0 0,-3 0-40 0 0,-1 1-87 0 0,1 1-1 0 0,0 0 1 0 0,1 0 0 0 0,-1 1 0 0 0,1-1 0 0 0,-1 1 0 0 0,1 1 0 0 0,0-1 0 0 0,1 1-1 0 0,-1-1 1 0 0,1 1 0 0 0,0 1 0 0 0,0-1 0 0 0,0 0 0 0 0,1 1 0 0 0,0 0 0 0 0,0 0-1 0 0,-2 6 88 0 0,3-5 44 0 0,0 0-1 0 0,0 0 0 0 0,1 0 0 0 0,0 0 0 0 0,0 0 0 0 0,1 1 0 0 0,0-1 0 0 0,0 0 0 0 0,1 0 1 0 0,0 1-1 0 0,0-1 0 0 0,0 0 0 0 0,1 0 0 0 0,0 0 0 0 0,1 0 0 0 0,-1 0 0 0 0,2-1 1 0 0,-1 1-1 0 0,4 4-43 0 0,-1 3 367 0 0,3 10 648 0 0,-1 1 1 0 0,-1 1-1 0 0,-1-1 0 0 0,-2 1 0 0 0,0 0 0 0 0,-1 21-1015 0 0,11 62 1339 0 0,-14-105-1300 0 0,0 0-1 0 0,1 0 1 0 0,-1 0-1 0 0,1 0 1 0 0,0 0-1 0 0,0 0 1 0 0,0 0 0 0 0,1 0-1 0 0,-1-1 1 0 0,1 1-1 0 0,0 0 1 0 0,0-1 0 0 0,0 0-1 0 0,0 1 1 0 0,1-1-1 0 0,-1 0 1 0 0,1 0 0 0 0,0 0-1 0 0,0-1 1 0 0,0 1-1 0 0,0-1 1 0 0,0 1-1 0 0,1-1 1 0 0,-1 0 0 0 0,1 0-1 0 0,0-1 1 0 0,-1 1-1 0 0,1-1 1 0 0,0 0 0 0 0,0 0-1 0 0,0 0 1 0 0,1 0-39 0 0,11-4 169 0 0,0 0 0 0 0,0-2 0 0 0,0 1 0 0 0,-1-2-1 0 0,0 0 1 0 0,0-1 0 0 0,0-1 0 0 0,-1 0 0 0 0,0-1 0 0 0,-1 0 0 0 0,0-1 0 0 0,0 0 0 0 0,-1-2 0 0 0,-1 1 0 0 0,1-1-169 0 0,-3 4 72 0 0,36-33 220 0 0,-41 77 144 0 0,5 141-253 0 0,-8-175-206 0 0,-1 0 0 0 0,1 0 0 0 0,-1 0 0 0 0,1 0 0 0 0,0 0 1 0 0,0 0-1 0 0,0-1 0 0 0,0 1 0 0 0,0 0 0 0 0,0 0 1 0 0,0-1-1 0 0,1 1 0 0 0,-1 0 0 0 0,0-1 0 0 0,1 1 0 0 0,0-1 1 0 0,-1 0-1 0 0,1 0 0 0 0,0 1 0 0 0,0-1 0 0 0,-1 0 1 0 0,1 0-1 0 0,0-1 0 0 0,0 1 0 0 0,0 0 0 0 0,0-1 0 0 0,2 1 23 0 0,9-20-5576 0 0,-9 12-1079 0 0,0 0-3545 0 0</inkml:trace>
</inkml:ink>
</file>

<file path=ppt/ink/ink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3:05.2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1841 374 8770 0 0,'0'0'4411'0'0,"0"0"-2067"0"0,0 0-885 0 0,0 0-192 0 0,0 0-247 0 0,0 0-223 0 0,0 0-167 0 0,0 0-185 0 0,0 0-141 0 0,0 0-121 0 0,0 0-92 0 0,0 0-69 0 0,0 0-35 0 0,-22 5-34 0 0,-67 16-62 0 0,56 0-138 0 0,31-19 186 0 0,1 1 0 0 0,0-1-1 0 0,0 0 1 0 0,1 1-1 0 0,-1-1 1 0 0,0 1 0 0 0,1-1-1 0 0,0 1 1 0 0,-1-1 0 0 0,1 1-1 0 0,0 0 1 0 0,0-1 0 0 0,1 1-1 0 0,-1-1 1 0 0,0 1 0 0 0,1-1-1 0 0,-1 1 1 0 0,1-1 0 0 0,0 1-1 0 0,0-1 1 0 0,0 0-1 0 0,0 1 1 0 0,0-1 0 0 0,1 0-1 0 0,-1 0 1 0 0,1 0 0 0 0,-1 0-1 0 0,1 0 1 0 0,0 0 0 0 0,0 0-1 0 0,1 0 62 0 0,67 49-490 0 0,-64-47 466 0 0,56 48-160 0 0,-61-50 206 0 0,1-1-1 0 0,-1 1 1 0 0,0 0-1 0 0,0-1 1 0 0,0 1-1 0 0,-1 0 1 0 0,1 0-1 0 0,0 0 1 0 0,-1 0-1 0 0,1 0 1 0 0,-1 0-1 0 0,1-1 1 0 0,-1 1 0 0 0,0 0-1 0 0,0 0 1 0 0,0 0-1 0 0,0 0 1 0 0,0 0-1 0 0,-1 0 1 0 0,1 0-1 0 0,0 0 1 0 0,-1 0-1 0 0,0 0 1 0 0,1 0 0 0 0,-1 0-1 0 0,0 0 1 0 0,0-1-1 0 0,0 1 1 0 0,0 0-1 0 0,0-1 1 0 0,0 1-1 0 0,-1 0 1 0 0,1-1-1 0 0,-1 0 1 0 0,1 1-1 0 0,-1-1 1 0 0,1 0 0 0 0,-2 1-22 0 0,-5 5 9 0 0,-1-1 1 0 0,0 0-1 0 0,1-1 1 0 0,-2 0 0 0 0,1 0-1 0 0,-1-1 1 0 0,1-1-1 0 0,-1 1 1 0 0,0-1 0 0 0,0-1-1 0 0,-1 0 1 0 0,1 0 0 0 0,0-1-1 0 0,-1-1-9 0 0,-14-10-2932 0 0,16-5-6176 0 0,9 11 1468 0 0</inkml:trace>
  <inkml:trace contextRef="#ctx0" brushRef="#br0" timeOffset="285.568">2094 79 15619 0 0,'0'0'857'0'0,"0"0"-184"0"0,0 0-133 0 0,0 0-28 0 0,0 0 23 0 0,0 0 25 0 0,0 0 23 0 0,0 0 12 0 0,0 0-19 0 0,0 0-57 0 0,0 0-79 0 0,-2 37-100 0 0,-6 117-67 0 0,7 100 291 0 0,8-70-2149 0 0,-12-179-1091 0 0,-3-6-8034 0 0,6-2 2495 0 0</inkml:trace>
  <inkml:trace contextRef="#ctx0" brushRef="#br0" timeOffset="569.584">2359 278 8858 0 0,'0'0'1594'0'0,"0"0"-538"0"0,0 0 28 0 0,0 0 176 0 0,0 0-30 0 0,0 0-207 0 0,0 0-198 0 0,0 0-111 0 0,0 0-54 0 0,0 0-43 0 0,0 0-95 0 0,0 0-117 0 0,0 0-142 0 0,-29 31-91 0 0,-88 92-60 0 0,88-88-43 0 0,31-32-21 0 0,0 1-1 0 0,0 0 0 0 0,1 0 1 0 0,0-1-1 0 0,-1 0 0 0 0,1 1 1 0 0,0-1-1 0 0,1 0 1 0 0,-1 0-1 0 0,0-1 0 0 0,1 1 1 0 0,0-1-1 0 0,-1 0 0 0 0,1 1 1 0 0,0-2-1 0 0,0 1 0 0 0,0 0 1 0 0,4 0-48 0 0,2 3 81 0 0,52 44 241 0 0,-52-17-5716 0 0,-7-28-3034 0 0,-2-1 530 0 0</inkml:trace>
  <inkml:trace contextRef="#ctx0" brushRef="#br0" timeOffset="-648.287">754 621 0 0 0,'0'0'1059'0'0,"0"0"237"0"0,0 0 246 0 0,0 0 300 0 0,0 0 205 0 0,0 0-58 0 0,0 0-194 0 0,0 0-236 0 0,0 0-236 0 0,0 0-196 0 0,0 0-182 0 0,-4-8-159 0 0,-14-25-157 0 0,16 32-574 0 0,0-1 0 0 0,0 1 0 0 0,0 0 0 0 0,0 0 0 0 0,0 0 0 0 0,0 0 0 0 0,0 0 1 0 0,0 0-1 0 0,0 0 0 0 0,0 1 0 0 0,0-1 0 0 0,-1 1 0 0 0,1 0 0 0 0,0 0 1 0 0,0-1-1 0 0,-1 2 0 0 0,1-1 0 0 0,0 0 0 0 0,0 0 0 0 0,-1 1 0 0 0,1-1 1 0 0,0 1-1 0 0,0-1 0 0 0,0 1 0 0 0,0 0 0 0 0,0 0 0 0 0,0 0 0 0 0,0 0 1 0 0,0 0-56 0 0,-17 9-45 0 0,1-1 1 0 0,0 2 0 0 0,0 1 0 0 0,1 0 0 0 0,1 1 0 0 0,0 1 0 0 0,1 0 0 0 0,0 1 0 0 0,1 1 0 0 0,1 0 0 0 0,1 1 0 0 0,0 0 0 0 0,1 1 0 0 0,1 0 0 0 0,-1 5 44 0 0,9-21-33 0 0,0 1-1 0 0,0-1 1 0 0,1 1-1 0 0,-1 0 0 0 0,1-1 1 0 0,0 1-1 0 0,0 0 1 0 0,0 0-1 0 0,0 0 0 0 0,1 0 1 0 0,-1 0-1 0 0,1 0 0 0 0,0 0 1 0 0,0 0-1 0 0,0 0 1 0 0,0 0-1 0 0,0 0 0 0 0,0 0 1 0 0,1 0-1 0 0,0 0 1 0 0,-1 0-1 0 0,1 0 0 0 0,0-1 1 0 0,1 1-1 0 0,-1 0 1 0 0,0 0-1 0 0,1-1 0 0 0,-1 1 1 0 0,1-1-1 0 0,0 1 1 0 0,0-1-1 0 0,0 0 0 0 0,0 0 1 0 0,0 0-1 0 0,1 0 1 0 0,-1 0-1 0 0,1 0 0 0 0,-1-1 1 0 0,1 1-1 0 0,0-1 1 0 0,-1 0-1 0 0,1 1 0 0 0,0-1 1 0 0,0 0-1 0 0,3 0 34 0 0,15-3 134 0 0,1-1 0 0 0,0-1 0 0 0,-1-1 0 0 0,0-1 0 0 0,0 0 0 0 0,-1-2 0 0 0,0 0 0 0 0,0-2 0 0 0,-1 0 0 0 0,0-1 0 0 0,0-1 0 0 0,-2 0 0 0 0,1-2 0 0 0,-2 0 0 0 0,0-1 0 0 0,0 0 0 0 0,12-17-134 0 0,4-1 180 0 0,-2-1 1 0 0,-1-2-1 0 0,-1-1 1 0 0,-2-1 0 0 0,8-19-181 0 0,-25 41-210 0 0,-1-1 1 0 0,0 0-1 0 0,-1 0 1 0 0,-1-1 0 0 0,-1 1-1 0 0,-1-1 1 0 0,0-1 0 0 0,-1 1-1 0 0,-1-1 1 0 0,-1 1 0 0 0,0-1-1 0 0,-2 1 1 0 0,0-1-1 0 0,-3-14 210 0 0,3 27-121 0 0,0 0-1 0 0,-1 0 0 0 0,1 0 0 0 0,-1 0 0 0 0,-1 1 0 0 0,1-1 1 0 0,-1 1-1 0 0,0 0 0 0 0,0-1 0 0 0,0 1 0 0 0,-1 0 1 0 0,0 1-1 0 0,0-1 0 0 0,0 1 0 0 0,0 0 0 0 0,-1 0 0 0 0,0 0 1 0 0,1 0-1 0 0,-1 1 0 0 0,-1 0 0 0 0,1 0 0 0 0,0 0 0 0 0,-1 1 1 0 0,0 0-1 0 0,1 0 0 0 0,-1 0 0 0 0,0 1 0 0 0,0-1 1 0 0,0 2-1 0 0,0-1 0 0 0,0 1 0 0 0,0-1 0 0 0,0 2 0 0 0,0-1 1 0 0,0 1-1 0 0,0 0 0 0 0,0 0 0 0 0,0 0 0 0 0,0 1 0 0 0,0 0 1 0 0,1 0-1 0 0,-1 1 0 0 0,-1 0 122 0 0,-3 7 184 0 0,0 0 0 0 0,0 1 0 0 0,1 0 0 0 0,1 0 0 0 0,0 1 0 0 0,0 0-1 0 0,1 0 1 0 0,1 1 0 0 0,0 0 0 0 0,1 0 0 0 0,0 0 0 0 0,1 1 0 0 0,0 0 0 0 0,1 0 0 0 0,1 0 0 0 0,0 0 0 0 0,1 0 0 0 0,1 0 0 0 0,0 0-1 0 0,1 0 1 0 0,0 1 0 0 0,1-1 0 0 0,1 0 0 0 0,0-1 0 0 0,1 1 0 0 0,0 0 0 0 0,1-1 0 0 0,1 0 0 0 0,0 0 0 0 0,1-1 0 0 0,0 0 0 0 0,1 0-1 0 0,0 0 1 0 0,1-1 0 0 0,7 7-184 0 0,-11-12 72 0 0,6 9 101 0 0,2 0 0 0 0,0-1 0 0 0,1 0 0 0 0,0-1 0 0 0,1 0 0 0 0,0-2 0 0 0,1 1 0 0 0,0-2 0 0 0,1 0 0 0 0,12 4-173 0 0,16-10-1475 0 0,-20-22-6144 0 0,-19 11 2450 0 0,0 3-1183 0 0</inkml:trace>
  <inkml:trace contextRef="#ctx0" brushRef="#br0" timeOffset="-401.427">1298 532 14059 0 0,'0'0'536'0'0,"0"0"-224"0"0,0 0 200 0 0,0 0 168 0 0,0 0 41 0 0,0 0-105 0 0,0 0-216 0 0,0 0-160 0 0,0 0-104 0 0,0 0-96 0 0,0 0-184 0 0,0 0-304 0 0,0 0-440 0 0,0 0-833 0 0,10 118-903 0 0,-10-114-1401 0 0,0-4-4377 0 0</inkml:trace>
  <inkml:trace contextRef="#ctx0" brushRef="#br0" timeOffset="-170.391">1328 208 8522 0 0,'0'0'1184'0'0,"0"0"-400"0"0,0 0-272 0 0,0 0-216 0 0,0 0-352 0 0,0 0-408 0 0,0 0-336 0 0,0 0-168 0 0,0 0-160 0 0,0 0-297 0 0,0 0-799 0 0,0 0-2009 0 0</inkml:trace>
  <inkml:trace contextRef="#ctx0" brushRef="#br0" timeOffset="1936.956">1273 551 0 0 0,'0'0'312'0'0,"2"-8"1371"0"0,11-1 60 0 0,1 0 3105 0 0,-14 9-3937 0 0,0 0-96 0 0,0 0-113 0 0,0 0-112 0 0,0 0-86 0 0,0 0-55 0 0,0 0-62 0 0,0 0-29 0 0,0 0-30 0 0,0 0-20 0 0,0 0 25 0 0,0 0 28 0 0,0 0 41 0 0,-2 10 2656 0 0,-3 13-2685 0 0,1 227-1290 0 0,29-282-8483 0 0,-20 24 1252 0 0</inkml:trace>
  <inkml:trace contextRef="#ctx0" brushRef="#br0" timeOffset="4733.081">3513 164 8546 0 0,'0'0'740'0'0,"0"0"37"0"0,0 0 113 0 0,0 0 116 0 0,0 0 15 0 0,0 0-123 0 0,0 0-212 0 0,0 0-224 0 0,0 0-198 0 0,0 0-151 0 0,0 0-93 0 0,-1 6-24 0 0,-15 218 1098 0 0,11-144-874 0 0,-4 0 0 0 0,-3-1 0 0 0,-13 44-220 0 0,5-67 967 0 0,42-86 320 0 0,148-147-828 0 0,-151 161-441 0 0,-2-1-38 0 0,1 1 1 0 0,0 1-1 0 0,1 1 0 0 0,1 0 1 0 0,0 2-1 0 0,1 0 0 0 0,0 1 0 0 0,1 1 1 0 0,0 1-1 0 0,9-1 20 0 0,-28 9-25 0 0,0 1 0 0 0,-1 0 0 0 0,1-1 0 0 0,0 1-1 0 0,-1 0 1 0 0,1 1 0 0 0,0-1 0 0 0,0 0 0 0 0,-1 1 0 0 0,1 0 0 0 0,0-1 0 0 0,-1 1 0 0 0,1 0 0 0 0,-1 0 0 0 0,1 0 0 0 0,-1 1-1 0 0,0-1 1 0 0,1 1 0 0 0,-1-1 0 0 0,0 1 0 0 0,0 0 0 0 0,0 0 0 0 0,0 0 0 0 0,0 0 0 0 0,-1 0 0 0 0,1 0 0 0 0,-1 0 0 0 0,1 1-1 0 0,-1-1 1 0 0,0 1 0 0 0,0-1 0 0 0,0 1 0 0 0,0-1 0 0 0,0 1 0 0 0,0-1 0 0 0,-1 1 0 0 0,1 0 0 0 0,-1 0 0 0 0,0-1 0 0 0,0 1-1 0 0,0 0 1 0 0,0-1 0 0 0,-1 1 0 0 0,1 0 0 0 0,0 0 0 0 0,-1-1 0 0 0,0 1 25 0 0,1 12 27 0 0,-1 0 0 0 0,-1 0 0 0 0,0 0 0 0 0,-1-1 0 0 0,0 1 0 0 0,-1-1 1 0 0,-1 0-1 0 0,0 0 0 0 0,-1 0 0 0 0,-1-1 0 0 0,0 0 0 0 0,0 0 0 0 0,-2 0 0 0 0,1-1 0 0 0,-2-1 0 0 0,-6 8-27 0 0,1-1-101 0 0,-1-1-1 0 0,-1-1 1 0 0,0 0-1 0 0,-1-1 1 0 0,0-1-1 0 0,-12 6 102 0 0,21-15-437 0 0,1-1-1 0 0,-1 0 0 0 0,0 0 1 0 0,0-1-1 0 0,-1 0 0 0 0,1-1 0 0 0,-1 0 1 0 0,1 0-1 0 0,-1-1 0 0 0,0 0 1 0 0,0-1 437 0 0,-10-4-6873 0 0,16 1 208 0 0</inkml:trace>
  <inkml:trace contextRef="#ctx0" brushRef="#br0" timeOffset="5265.607">3981 853 0 0 0,'0'0'339'0'0,"0"0"889"0"0,0 0 430 0 0,0 0 198 0 0,0 0 113 0 0,0 0-52 0 0,0 0-76 0 0,0 0-118 0 0,0 0-190 0 0,0 0-254 0 0,0 0-291 0 0,2 6 331 0 0,22-54-105 0 0,-5 19-1025 0 0,1 1 0 0 0,1 0 0 0 0,1 1 0 0 0,1 2 0 0 0,9-6-189 0 0,82-101 151 0 0,-86 65-268 0 0,-58 71-1133 0 0,19 3 1213 0 0,1 0 0 0 0,-1 1-1 0 0,1 0 1 0 0,0 1 0 0 0,1-1-1 0 0,0 2 1 0 0,1 0 0 0 0,0 0-1 0 0,0 0 1 0 0,-1 4 37 0 0,8-11 6 0 0,0 1 1 0 0,0-1-1 0 0,0 0 0 0 0,0 0 1 0 0,1 0-1 0 0,-1 0 0 0 0,1 1 1 0 0,0-1-1 0 0,0 0 0 0 0,0 0 1 0 0,1 1-1 0 0,-1-1 0 0 0,1 0 1 0 0,0 0-1 0 0,0 0 0 0 0,0 0 1 0 0,0 0-1 0 0,0 0 0 0 0,1 0 1 0 0,-1 0-1 0 0,1 0 0 0 0,0 0 1 0 0,0-1-1 0 0,0 1 0 0 0,0-1 1 0 0,0 0-1 0 0,0 1 0 0 0,1-1 1 0 0,-1 0-1 0 0,1 0 0 0 0,0 0 1 0 0,0-1-1 0 0,1 1-6 0 0,101 47 558 0 0,-100-47-522 0 0,-2-1-47 0 0,1 0 1 0 0,-1 0 0 0 0,1 0-1 0 0,-1 1 1 0 0,0 0 0 0 0,0-1-1 0 0,0 1 1 0 0,1 0 0 0 0,-2 1-1 0 0,1-1 1 0 0,0 0 0 0 0,0 1-1 0 0,-1-1 1 0 0,0 1 0 0 0,1 0-1 0 0,-1 0 1 0 0,0 0 0 0 0,0 0-1 0 0,-1 0 1 0 0,1 1 0 0 0,-1-1-1 0 0,1 1 1 0 0,-1-1-1 0 0,0 1 1 0 0,0-1 0 0 0,-1 1-1 0 0,1-1 1 0 0,-1 1 0 0 0,0 0-1 0 0,0-1 1 0 0,0 1 0 0 0,0 0-1 0 0,0-1 1 0 0,-1 1 0 0 0,0-1-1 0 0,0 1 1 0 0,0-1 0 0 0,0 1-1 0 0,0-1 1 0 0,-1 0 0 0 0,1 1-1 0 0,-1-1 1 0 0,0 0 0 0 0,0 0-1 0 0,-2 2 11 0 0,-1 0-1237 0 0,-6 9-119 0 0,9-9-2907 0 0,1 1-4028 0 0,1-6 4881 0 0</inkml:trace>
  <inkml:trace contextRef="#ctx0" brushRef="#br0" timeOffset="24111.643">4774 551 0 0 0,'0'0'1484'0'0,"0"0"-209"0"0,0 0-17 0 0,0 0 190 0 0,0 0 166 0 0,0 0-22 0 0,0 0-208 0 0,0 0-214 0 0,0 0-183 0 0,0 0-102 0 0,0 0-79 0 0,4-6-153 0 0,10-19-191 0 0,-39 27-434 0 0,15 4-91 0 0,1-1 0 0 0,0 1 1 0 0,1 1-1 0 0,-1 0 0 0 0,1 0 0 0 0,0 0 1 0 0,1 1-1 0 0,0 0 0 0 0,0 1 0 0 0,0-1 1 0 0,1 1-1 0 0,1 1 0 0 0,0-1 0 0 0,0 1 1 0 0,1 0-1 0 0,0 0 0 0 0,0 0 0 0 0,1 0 1 0 0,1 1-1 0 0,-2 10 63 0 0,4-16 5 0 0,0 0-1 0 0,0 0 1 0 0,1 0 0 0 0,0-1-1 0 0,-1 1 1 0 0,2 0 0 0 0,-1-1-1 0 0,0 1 1 0 0,1-1 0 0 0,0 1-1 0 0,0-1 1 0 0,1 0 0 0 0,-1 1-1 0 0,1-1 1 0 0,0 0 0 0 0,0-1-1 0 0,0 1 1 0 0,0-1 0 0 0,1 1-1 0 0,-1-1 1 0 0,1 0 0 0 0,0 0-1 0 0,0 0 1 0 0,0-1 0 0 0,0 0-1 0 0,1 1-4 0 0,5 0 209 0 0,-1 0-1 0 0,1-1 0 0 0,0 0 0 0 0,0-1 0 0 0,0 1 1 0 0,0-2-1 0 0,0 0 0 0 0,0 0 0 0 0,1-1 0 0 0,-1 0 1 0 0,0 0-1 0 0,-1-1 0 0 0,1-1 0 0 0,0 0 0 0 0,0 0 1 0 0,-1-1-1 0 0,0 0 0 0 0,0 0 0 0 0,0-1 1 0 0,0-1-1 0 0,-1 1 0 0 0,0-1 0 0 0,0-1 0 0 0,0 1 1 0 0,-1-1-1 0 0,0-1 0 0 0,-1 1 0 0 0,1-1 0 0 0,-1 0 1 0 0,-1-1-1 0 0,0 0 0 0 0,1-2-208 0 0,-2 6-64 0 0,-1 0 1 0 0,1 0-1 0 0,-1-1 0 0 0,-1 1 0 0 0,1-1 1 0 0,-1 1-1 0 0,0-1 0 0 0,0 0 0 0 0,-1 0 1 0 0,1 0-1 0 0,-2 0 0 0 0,1 0 0 0 0,0 0 0 0 0,-1 0 1 0 0,0 0-1 0 0,-1 0 0 0 0,1 0 0 0 0,-1 0 1 0 0,0 0-1 0 0,-1 0 0 0 0,1 0 0 0 0,-1 0 1 0 0,-1 0-1 0 0,1 1 0 0 0,-1-1 0 0 0,0 1 1 0 0,0 0-1 0 0,0 0 0 0 0,-1 0 0 0 0,1 0 1 0 0,-4-2 63 0 0,1 2-416 0 0,-1 1 0 0 0,0 0 1 0 0,0 1-1 0 0,0 0 1 0 0,-1 0-1 0 0,1 0 1 0 0,-1 1-1 0 0,1 0 0 0 0,-1 1 1 0 0,0 0-1 0 0,0 0 1 0 0,1 0-1 0 0,-1 1 0 0 0,0 0 1 0 0,0 1-1 0 0,-7 1 416 0 0,13-2 16 0 0,1 1 1 0 0,0 0-1 0 0,0-1 0 0 0,0 1 0 0 0,0 0 1 0 0,0 0-1 0 0,0 0 0 0 0,0 0 0 0 0,0 0 0 0 0,0 0 1 0 0,0 0-1 0 0,1 0 0 0 0,-1 0 0 0 0,0 0 0 0 0,1 0 1 0 0,-1 1-1 0 0,1-1 0 0 0,-1 0 0 0 0,1 0 1 0 0,0 1-1 0 0,-1-1 0 0 0,1 0 0 0 0,0 1 0 0 0,0-1 1 0 0,0 0-1 0 0,0 1 0 0 0,0-1 0 0 0,0 0 1 0 0,0 1-1 0 0,0-1 0 0 0,1 0 0 0 0,-1 0 0 0 0,1 1 1 0 0,-1-1-1 0 0,1 0 0 0 0,-1 0 0 0 0,1 0 1 0 0,-1 1-1 0 0,1-1 0 0 0,0 0 0 0 0,0 0 0 0 0,0 0 1 0 0,0 0-1 0 0,0 0 0 0 0,0 0 0 0 0,0-1 0 0 0,0 1 1 0 0,0 0-1 0 0,0 0 0 0 0,0-1 0 0 0,0 1 1 0 0,0 0-1 0 0,1-1 0 0 0,-1 0 0 0 0,0 1 0 0 0,2-1-16 0 0,8 4 293 0 0,0-1 0 0 0,1 0-1 0 0,0-1 1 0 0,0-1 0 0 0,-1 0 0 0 0,1 0-1 0 0,0-1 1 0 0,0-1 0 0 0,1 0-293 0 0,20 0 493 0 0,-12 0-183 0 0,-1-1 0 0 0,0-1 1 0 0,0-1-1 0 0,0-1 0 0 0,0-1 1 0 0,-1 0-1 0 0,5-3-310 0 0,-15 5 96 0 0,42-18 764 0 0,-50 21-702 0 0,-1 1 10 0 0,0 0-20 0 0,0 0-16 0 0,0 0-32 0 0,0 0-48 0 0,0 0-39 0 0,0 0-41 0 0,-20 62-556 0 0,18-40 597 0 0,-1-14-19 0 0,1 0-1 0 0,0 1 0 0 0,1-1 1 0 0,0 0-1 0 0,0 1 0 0 0,1-1 1 0 0,0 1-1 0 0,0-1 0 0 0,1 1 1 0 0,0-1-1 0 0,1 1 0 0 0,-1-1 1 0 0,2 0-1 0 0,-1 0 0 0 0,1 0 1 0 0,0 0-1 0 0,1 0 0 0 0,0-1 1 0 0,0 0-1 0 0,1 1 0 0 0,2 2 7 0 0,-1-8 94 0 0,-1-1-1 0 0,1 0 0 0 0,-1 0 0 0 0,1 0 0 0 0,0-1 1 0 0,-1 0-1 0 0,1 0 0 0 0,0 0 0 0 0,-1-1 0 0 0,1 0 1 0 0,-1 0-1 0 0,1 0 0 0 0,-1 0 0 0 0,1-1 0 0 0,-1 0 1 0 0,0 0-1 0 0,0-1 0 0 0,0 0 0 0 0,0 1 1 0 0,0-2-1 0 0,-1 1 0 0 0,1 0 0 0 0,-1-1 0 0 0,0 0 1 0 0,0 0-1 0 0,0 0 0 0 0,2-4-93 0 0,111-114 783 0 0,-87 79-564 0 0,-33 57-3033 0 0,1-3 2806 0 0,0 0 1 0 0,1 1-1 0 0,1-1 1 0 0,0 0-1 0 0,1 0 1 0 0,0 0-1 0 0,0 0 1 0 0,1 0-1 0 0,0 0 1 0 0,1 0-1 0 0,1-1 1 0 0,0 1-1 0 0,0-1 1 0 0,1 0 0 0 0,4 7 7 0 0,-7-13 33 0 0,1 0 0 0 0,-1 0-1 0 0,1 0 1 0 0,0 0 0 0 0,0-1 0 0 0,1 1 0 0 0,-1-1 0 0 0,1 0 0 0 0,0 0 0 0 0,-1 0 0 0 0,1 0 0 0 0,1-1 0 0 0,-1 0 0 0 0,0 1 0 0 0,0-2 0 0 0,1 1 0 0 0,-1 0 0 0 0,1-1 0 0 0,0 0 0 0 0,-1 0 0 0 0,1 0 0 0 0,0-1 0 0 0,0 0 0 0 0,0 1 0 0 0,-1-2 0 0 0,1 1 0 0 0,0-1 0 0 0,0 1 0 0 0,-1-1 0 0 0,1 0 0 0 0,-1-1 0 0 0,1 1 0 0 0,-1-1 0 0 0,1 0 0 0 0,-1 0 0 0 0,0-1 0 0 0,3-1-33 0 0,82-101 1152 0 0,14-31-864 0 0,-102 133-313 0 0,1 1 0 0 0,-1 0 1 0 0,0 0-1 0 0,1 0 0 0 0,-1 0 0 0 0,1 1 0 0 0,-1-1 1 0 0,1 0-1 0 0,0 1 0 0 0,0-1 0 0 0,0 1 0 0 0,0-1 0 0 0,0 1 1 0 0,0 0-1 0 0,0 0 0 0 0,0 0 0 0 0,1 0 0 0 0,-1 0 1 0 0,0 1-1 0 0,1-1 0 0 0,-1 1 0 0 0,0-1 0 0 0,1 1 0 0 0,-1 0 1 0 0,1 0-1 0 0,-1 0 0 0 0,0 0 0 0 0,1 0 0 0 0,-1 1 1 0 0,1-1-1 0 0,-1 1 0 0 0,0 0 0 0 0,1-1 0 0 0,-1 1 1 0 0,0 0-1 0 0,0 0 0 0 0,0 0 0 0 0,0 1 0 0 0,0-1 0 0 0,0 0 1 0 0,0 1-1 0 0,0 0 0 0 0,0-1 0 0 0,-1 1 0 0 0,1 0 1 0 0,1 2 24 0 0,58 62-71 0 0,-60-68 152 0 0,-1 0-1 0 0,1 0 1 0 0,0 0 0 0 0,0 0 0 0 0,-1 0 0 0 0,1 0 0 0 0,-1 0-1 0 0,1 0 1 0 0,-1-1 0 0 0,0 1 0 0 0,0 0 0 0 0,0 0-1 0 0,0 0 1 0 0,-1 0 0 0 0,1 0 0 0 0,0 0 0 0 0,-1-1 0 0 0,1 1-1 0 0,-1 0 1 0 0,0 0 0 0 0,0 0 0 0 0,0 0 0 0 0,0 1-1 0 0,0-1 1 0 0,-1-2-81 0 0,-5 2-100 0 0,0 0 0 0 0,-1 0 0 0 0,1 1 0 0 0,0 0 0 0 0,0 0 0 0 0,-1 0 0 0 0,1 1 0 0 0,0 1 0 0 0,-1-1 0 0 0,1 1 0 0 0,0 0 0 0 0,0 0 0 0 0,0 1 0 0 0,0 0 0 0 0,0 1 0 0 0,0-1 0 0 0,0 1 0 0 0,1 1 0 0 0,-1-1 0 0 0,1 1 0 0 0,0 0 0 0 0,0 0 0 0 0,0 1 0 0 0,1 0 0 0 0,-6 5 100 0 0,6-4-39 0 0,0-1 0 0 0,0 1-1 0 0,0 1 1 0 0,0-1 0 0 0,1 1 0 0 0,0 0 0 0 0,0-1 0 0 0,1 2 0 0 0,0-1 0 0 0,0 0-1 0 0,1 1 1 0 0,0-1 0 0 0,0 1 0 0 0,1 0 0 0 0,0-1 0 0 0,0 1 0 0 0,1 0 0 0 0,0 0-1 0 0,0 0 1 0 0,1 0 0 0 0,0 0 39 0 0,1-4 19 0 0,0 1-1 0 0,0-1 1 0 0,0 0-1 0 0,1 0 1 0 0,0 0-1 0 0,0 0 1 0 0,0 0-1 0 0,0 0 1 0 0,1-1-1 0 0,-1 0 1 0 0,1 1-1 0 0,0-1 1 0 0,0-1-1 0 0,0 1 1 0 0,0-1-1 0 0,1 1 1 0 0,-1-1-1 0 0,1 0 1 0 0,-1-1 0 0 0,1 1-1 0 0,0-1 1 0 0,-1 0-1 0 0,1 0 1 0 0,0 0-1 0 0,0-1 1 0 0,0 0-1 0 0,0 0 1 0 0,0 0-1 0 0,-1 0 1 0 0,1-1-1 0 0,0 0 1 0 0,0 0-1 0 0,0 0 1 0 0,1-1-19 0 0,5-2 114 0 0,0-1-1 0 0,0-1 1 0 0,0 1 0 0 0,-1-1 0 0 0,0-1 0 0 0,0 0-1 0 0,0-1 1 0 0,-1 0 0 0 0,0 0 0 0 0,0-1 0 0 0,1-3-114 0 0,7-4 96 0 0,109-102 68 0 0,-114 111-98 0 0,-15 14-493 0 0,-6 11 156 0 0,-11 133 175 0 0,26-22-184 0 0,-7 102-143 0 0,0-219 423 0 0,-1-1 0 0 0,0 1-1 0 0,-1-1 1 0 0,-1 0 0 0 0,1 0 0 0 0,-2 0 0 0 0,1-1-1 0 0,-2 1 1 0 0,1-1 0 0 0,-2 0 0 0 0,1-1-1 0 0,-1 0 1 0 0,0 0 0 0 0,-1 0 0 0 0,0-1 0 0 0,-1 0-1 0 0,1 0 1 0 0,-2-1 0 0 0,1 0 0 0 0,-1-1 0 0 0,0 0-1 0 0,0 0 1 0 0,0-1 0 0 0,-1-1 0 0 0,0 0-1 0 0,0 0 1 0 0,0-1 0 0 0,0 0 0 0 0,-1-1 0 0 0,1-1-1 0 0,-2 1 1 0 0,12-2-1 0 0,-1 1 0 0 0,1-1-1 0 0,-1 0 1 0 0,1 1 0 0 0,-1-1-1 0 0,0 0 1 0 0,1 0 0 0 0,-1 0-1 0 0,0 0 1 0 0,1 0 0 0 0,-1 0-1 0 0,0-1 1 0 0,1 1 0 0 0,-1 0-1 0 0,1-1 1 0 0,-1 0 0 0 0,1 1-1 0 0,-1-1 1 0 0,1 0 0 0 0,-1 0-1 0 0,1 1 1 0 0,0-1 0 0 0,-1 0-1 0 0,1 0 1 0 0,0-1 0 0 0,0 1-1 0 0,0 0 1 0 0,0 0 0 0 0,0-1-1 0 0,0 1 1 0 0,0 0 0 0 0,0-1-1 0 0,0 1 1 0 0,1-1 0 0 0,-1 1-1 0 0,0-1 1 0 0,1 1 0 0 0,-1-1-1 0 0,1 1 1 0 0,0-1 0 0 0,0 0-1 0 0,0 1 1 0 0,-1-1 0 0 0,1 0-1 0 0,1 1 1 0 0,-1-1 0 0 0,0 0-1 0 0,0 1 1 0 0,1-1 0 0 0,-1 1-1 0 0,1-1 2 0 0,1-6 10 0 0,2 0 1 0 0,-1 0-1 0 0,1 1 0 0 0,0-1 0 0 0,0 1 0 0 0,1 0 0 0 0,0 0 0 0 0,0 1 0 0 0,1-1 0 0 0,0 1 0 0 0,1 0-10 0 0,6-9 76 0 0,506-559 159 0 0,-507 559-345 0 0,0-1 0 0 0,0 0 0 0 0,-1 0 1 0 0,-1-1-1 0 0,-1-1 0 0 0,-1 1 0 0 0,0-2 0 0 0,-1 1 1 0 0,-1-1-1 0 0,-1 0 0 0 0,-1 0 0 0 0,0 0 0 0 0,-1-1 1 0 0,-2 1-1 0 0,0-4 110 0 0,-1 22 1 0 0,2-4 17 0 0,-1 0 0 0 0,0 0 0 0 0,-1 1 0 0 0,1-1 0 0 0,-1 0 0 0 0,0 0 0 0 0,-1 0 0 0 0,1 0 0 0 0,-1 0 0 0 0,0 0 0 0 0,0 0 0 0 0,0 0 0 0 0,-1 0 0 0 0,1 1 0 0 0,-1-1 0 0 0,-1 0 0 0 0,1 1 0 0 0,0 0 0 0 0,-1 0 0 0 0,0-1 0 0 0,0 2 0 0 0,0-1 0 0 0,-1 0 0 0 0,1 1 0 0 0,-1-1 0 0 0,0 1 0 0 0,0 0 0 0 0,0 0 0 0 0,0 1 0 0 0,-1-1 0 0 0,-3-1-18 0 0,4 3-39 0 0,0 0 0 0 0,-1 0 0 0 0,1 0 1 0 0,0 1-1 0 0,0 0 0 0 0,0 0 1 0 0,-1 0-1 0 0,1 0 0 0 0,0 1 1 0 0,0-1-1 0 0,0 1 0 0 0,0 0 0 0 0,-1 0 1 0 0,1 1-1 0 0,1-1 0 0 0,-1 1 1 0 0,0 0-1 0 0,0 0 0 0 0,1 0 0 0 0,-1 1 1 0 0,1-1-1 0 0,0 1 0 0 0,-1 0 1 0 0,1 0-1 0 0,0 0 0 0 0,1 0 0 0 0,-1 0 1 0 0,1 1-1 0 0,-1-1 0 0 0,1 1 1 0 0,0 0-1 0 0,0-1 0 0 0,1 1 1 0 0,-1 0-1 0 0,1 0 0 0 0,0 0 0 0 0,0 0 1 0 0,0 0-1 0 0,0 1 0 0 0,1-1 39 0 0,18 83-98 0 0,-12-70 212 0 0,1 1 0 0 0,-2-1 1 0 0,0 1-1 0 0,-2 0 1 0 0,0 0-1 0 0,0 0 1 0 0,-2 0-1 0 0,0 0 1 0 0,-2 1-1 0 0,0 8-114 0 0,1 0 1 0 0,-6 83-40 0 0,8-109 51 0 0,-1 1-1 0 0,0 0 0 0 0,1-1 1 0 0,-1 1-1 0 0,1-1 0 0 0,-1 0 0 0 0,1 1 1 0 0,0-1-1 0 0,0 0 0 0 0,-1 0 1 0 0,1 0-1 0 0,0 0 0 0 0,0-1 0 0 0,0 1 1 0 0,0 0-1 0 0,0-1 0 0 0,0 0 0 0 0,0 1 1 0 0,0-1-1 0 0,0 0 0 0 0,0 0 1 0 0,1 0-1 0 0,-1 0 0 0 0,0 0 0 0 0,0 0 1 0 0,0-1-1 0 0,0 1 0 0 0,0-1 1 0 0,0 0-1 0 0,0 1 0 0 0,0-1 0 0 0,0 0 1 0 0,-1 0-1 0 0,1 0 0 0 0,0-1-11 0 0,177-115 806 0 0,-175 114-830 0 0,1-1 1 0 0,-1 1-1 0 0,1 0 1 0 0,0 1-1 0 0,0-1 1 0 0,0 1-1 0 0,0 0 1 0 0,1 0-1 0 0,-1 0 1 0 0,1 1 0 0 0,-1 0-1 0 0,1 0 1 0 0,-1 1-1 0 0,1-1 1 0 0,4 1 23 0 0,-4 46 126 0 0,-7-24-35 0 0,11 80-78 0 0,-9-99-9 0 0,0 1-1 0 0,0-1 1 0 0,1 0 0 0 0,0 0-1 0 0,-1 0 1 0 0,1 0-1 0 0,1 0 1 0 0,-1 0 0 0 0,0 0-1 0 0,1-1 1 0 0,-1 1 0 0 0,1-1-1 0 0,-1 1 1 0 0,1-1-1 0 0,0 0 1 0 0,0 0 0 0 0,0-1-1 0 0,1 1 1 0 0,-1-1-1 0 0,0 1 1 0 0,1-1 0 0 0,-1 0-1 0 0,0 0 1 0 0,1-1-1 0 0,-1 1 1 0 0,1-1 0 0 0,2 1-4 0 0,12-4 127 0 0,0 0 0 0 0,-1-1 0 0 0,0 0 0 0 0,0-2 0 0 0,0 0 0 0 0,-1-1 0 0 0,0-1 0 0 0,0 0 0 0 0,0-1 0 0 0,-1-1 0 0 0,-1 0 1 0 0,0-1-1 0 0,0 0 0 0 0,-1-2 0 0 0,-1 1 0 0 0,0-1 0 0 0,0-1 0 0 0,1-3-127 0 0,12-9 103 0 0,3 2-69 0 0,-2-1 0 0 0,-1-1 1 0 0,-1-2-1 0 0,-1 0 0 0 0,-2-1 1 0 0,-1-1-1 0 0,-1-1 0 0 0,-1-1 1 0 0,-2-1-1 0 0,-1 0 0 0 0,-2-1 1 0 0,5-21-35 0 0,-15-71 268 0 0,-3 122-253 0 0,-1 0 1 0 0,1 0 0 0 0,-1 0-1 0 0,0 0 1 0 0,0 0-1 0 0,0 1 1 0 0,-1-1 0 0 0,1 0-1 0 0,-1 0 1 0 0,0 1 0 0 0,0-1-1 0 0,0 1 1 0 0,-1 0-1 0 0,1-1 1 0 0,-1 1 0 0 0,1 0-1 0 0,-1 1 1 0 0,0-1 0 0 0,0 0-1 0 0,-1 1 1 0 0,1-1-1 0 0,0 1 1 0 0,-1 0 0 0 0,0 0-1 0 0,1 1 1 0 0,-1-1 0 0 0,0 1-1 0 0,0 0 1 0 0,0 0-1 0 0,0 0 1 0 0,0 0 0 0 0,0 1-1 0 0,0-1 1 0 0,0 1 0 0 0,0 0-1 0 0,0 0 1 0 0,0 1 0 0 0,0-1-1 0 0,-2 2-15 0 0,0 2-17 0 0,0 2-1 0 0,0-1 0 0 0,0 0 1 0 0,1 1-1 0 0,0 0 1 0 0,0 0-1 0 0,1 1 0 0 0,0-1 1 0 0,0 1-1 0 0,0 0 1 0 0,1 0-1 0 0,0 0 0 0 0,0 1 1 0 0,1-1-1 0 0,0 2 18 0 0,-3 12-3 0 0,1 0 0 0 0,1 1 0 0 0,1-1 0 0 0,0 1 0 0 0,2-1-1 0 0,1 1 1 0 0,0 0 0 0 0,2-1 0 0 0,2 10 3 0 0,11 50-41 0 0,-3 0 0 0 0,-3 1 0 0 0,-5 1 0 0 0,-3 21 41 0 0,-10-135-7536 0 0,-1 7-1884 0 0,6 16 2663 0 0</inkml:trace>
  <inkml:trace contextRef="#ctx0" brushRef="#br0" timeOffset="24307.358">7035 267 12859 0 0,'0'0'1664'0'0,"0"0"-597"0"0,0 0-71 0 0,0 0 179 0 0,0 0 71 0 0,0 0-110 0 0,0 0-189 0 0,0 0-124 0 0,0 0-80 0 0,37 5-79 0 0,119 16-87 0 0,203 8 646 0 0,-255-25-2700 0 0,-59-4-2538 0 0,-12 0-3040 0 0,-13 0-4806 0 0</inkml:trace>
  <inkml:trace contextRef="#ctx0" brushRef="#br0" timeOffset="46803.252">1 2126 0 0 0,'0'0'489'0'0,"0"0"512"0"0,0 0 243 0 0,0 0 110 0 0,0 0 3 0 0,0 0-65 0 0,0 0-93 0 0,0 0-100 0 0,10 7-69 0 0,33 20 11 0 0,-39-25-852 0 0,0-1-1 0 0,0 1 0 0 0,0-1 0 0 0,0 0 1 0 0,0-1-1 0 0,0 1 0 0 0,0-1 1 0 0,0 1-1 0 0,0-1 0 0 0,0 0 0 0 0,0-1 1 0 0,0 1-1 0 0,1-1 0 0 0,-1 0 1 0 0,0 0-1 0 0,0 0 0 0 0,-1 0 0 0 0,1-1 1 0 0,0 0-1 0 0,0 0 0 0 0,-1 0 1 0 0,1 0-1 0 0,-1 0 0 0 0,1-1-188 0 0,1 0 140 0 0,26-18 245 0 0,-1-1 0 0 0,-1-2 0 0 0,-1-1 0 0 0,-1-2 1 0 0,-1 0-1 0 0,-1-2 0 0 0,-2-1 0 0 0,7-13-385 0 0,77-88 5 0 0,-105 129 19 0 0,-1 0-49 0 0,0 0 0 0 0,0-1-1 0 0,0 1 1 0 0,0 0-1 0 0,0 0 1 0 0,0 0 0 0 0,1 0-1 0 0,-1 0 1 0 0,1 0-1 0 0,0 0 1 0 0,0 0-1 0 0,-1 0 1 0 0,1 1 0 0 0,0-1-1 0 0,0 1 1 0 0,1 0-1 0 0,-1-1 1 0 0,0 1 0 0 0,0 0-1 0 0,1 0 1 0 0,-1 0-1 0 0,0 1 1 0 0,1-1 0 0 0,-1 1-1 0 0,1-1 1 0 0,-1 1-1 0 0,1 0 1 0 0,-1 0-1 0 0,1 0 1 0 0,-1 0 0 0 0,1 0-1 0 0,-1 0 1 0 0,1 1-1 0 0,-1-1 1 0 0,1 1 0 0 0,-1 0-1 0 0,0 0 1 0 0,1 0-1 0 0,-1 0 1 0 0,0 0 0 0 0,0 0-1 0 0,0 0 1 0 0,0 1-1 0 0,0-1 1 0 0,0 1-1 0 0,1 1 26 0 0,5 14 148 0 0,-2 0 0 0 0,-1 1 0 0 0,0 0 0 0 0,-1-1 0 0 0,-1 2-1 0 0,0-1 1 0 0,-2 0 0 0 0,0 0 0 0 0,-1 1 0 0 0,-2 14-148 0 0,2-4 155 0 0,-2-15-147 0 0,0-1 1 0 0,-1 0-1 0 0,0 1 0 0 0,-1-1 0 0 0,0-1 1 0 0,-1 1-1 0 0,-1-1 0 0 0,0 1 0 0 0,0-2 0 0 0,-1 1 1 0 0,-1-1-1 0 0,0 0 0 0 0,-1 0 0 0 0,0-1 1 0 0,0-1-1 0 0,-1 1 0 0 0,0-1 0 0 0,-1-1 1 0 0,0 0-1 0 0,0 0 0 0 0,-1-2 0 0 0,0 1 1 0 0,-8 2-9 0 0,-57-4-1523 0 0,74-8 1432 0 0,0 1 1 0 0,0 0 0 0 0,0-1 0 0 0,1 0 0 0 0,-1 1 0 0 0,1-1 0 0 0,-1 0 0 0 0,1-1 0 0 0,0 1 0 0 0,0 0 0 0 0,0 0 0 0 0,1-1 0 0 0,-1 0 0 0 0,1 1 0 0 0,0-1 0 0 0,0 1 0 0 0,0-1 0 0 0,0 0 0 0 0,1 0 0 0 0,-1 0 0 0 0,1 1 0 0 0,0-1 0 0 0,0 0 0 0 0,1 0 0 0 0,-1 0 0 0 0,1-1 90 0 0,-1 1-95 0 0,0-1-1 0 0,0 1 1 0 0,1-1 0 0 0,-1 1-1 0 0,1-1 1 0 0,0 1 0 0 0,1-1-1 0 0,-1 1 1 0 0,1 0 0 0 0,0 0-1 0 0,0 0 1 0 0,0 0 0 0 0,0 0-1 0 0,1 0 1 0 0,-1 0 0 0 0,1 1-1 0 0,0-1 1 0 0,0 1 0 0 0,1 0-1 0 0,-1 0 1 0 0,0 0 0 0 0,1 0-1 0 0,0 1 1 0 0,0 0 0 0 0,4-3 95 0 0,-3 2 9 0 0,1 0 1 0 0,0 0-1 0 0,0 0 1 0 0,0 0-1 0 0,0 1 1 0 0,0 0-1 0 0,1 0 0 0 0,-1 1 1 0 0,1 0-1 0 0,-1 0 1 0 0,1 1-1 0 0,0-1 1 0 0,-1 1-1 0 0,1 1 1 0 0,0-1-1 0 0,-1 1 0 0 0,1 0 1 0 0,-1 1-1 0 0,0-1 1 0 0,1 1-1 0 0,-1 1 1 0 0,0-1-1 0 0,0 1 1 0 0,3 2-10 0 0,43 30 590 0 0,60 26 292 0 0,-100-57-724 0 0,0-1-1 0 0,1-1 1 0 0,-1 0-1 0 0,0-1 1 0 0,1-1 0 0 0,-1 1-1 0 0,0-2 1 0 0,1 0 0 0 0,-1 0-1 0 0,0-1 1 0 0,0-1 0 0 0,0 0-1 0 0,0-1 1 0 0,6-2-158 0 0,7-5 147 0 0,-1-2 0 0 0,0 0 0 0 0,-1-2 0 0 0,-1 0 0 0 0,0-1 0 0 0,-1-2 0 0 0,-1 0 0 0 0,0-1 0 0 0,-2-1 0 0 0,0-1 0 0 0,-1 0 0 0 0,-1-1 0 0 0,-1-1 0 0 0,-1 0 0 0 0,-2-2 0 0 0,11-24-146 0 0,-11-12 340 0 0,-26 68-1621 0 0,6 7 1202 0 0,1 0 1 0 0,0 1-1 0 0,1 0 0 0 0,0 0 1 0 0,1 0-1 0 0,1 1 1 0 0,0-1-1 0 0,2 1 1 0 0,0 0-1 0 0,0 0 1 0 0,1 0-1 0 0,1 0 1 0 0,1 0-1 0 0,2 14 78 0 0,-2-24 32 0 0,0 0 0 0 0,1-1 0 0 0,-1 1 0 0 0,1 0 0 0 0,0-1 0 0 0,1 1 0 0 0,-1-1 0 0 0,1 0 0 0 0,0 0 0 0 0,1 0 0 0 0,-1 0 0 0 0,1 0 0 0 0,0-1 0 0 0,0 1 0 0 0,0-1 0 0 0,1 0-1 0 0,0-1 1 0 0,-1 1 0 0 0,1-1 0 0 0,0 0 0 0 0,1 0 0 0 0,-1 0 0 0 0,1-1 0 0 0,-1 0 0 0 0,1 0 0 0 0,-1 0 0 0 0,1-1 0 0 0,0 0 0 0 0,0 0 0 0 0,0 0 0 0 0,3-1-32 0 0,1 1 55 0 0,0-2 1 0 0,0 0-1 0 0,0 0 0 0 0,0 0 1 0 0,0-1-1 0 0,0-1 1 0 0,-1 0-1 0 0,1 0 0 0 0,-1-1 1 0 0,0 0-1 0 0,0 0 1 0 0,0-1-1 0 0,-1-1 0 0 0,1 1 1 0 0,-1-1-1 0 0,-1-1 1 0 0,3-1-57 0 0,12-12 70 0 0,-1-2-1 0 0,-1 0 1 0 0,-1-1-1 0 0,-1-1 1 0 0,-1-1-1 0 0,10-19-68 0 0,-39 60-2064 0 0,9-3 1818 0 0,0-7 233 0 0,1 0 0 0 0,-1 0-1 0 0,1 1 1 0 0,0 0 0 0 0,1-1-1 0 0,-1 1 1 0 0,1 0-1 0 0,1 0 1 0 0,-1-1 0 0 0,1 1-1 0 0,0 0 1 0 0,1 0-1 0 0,0 0 1 0 0,0-1 0 0 0,0 1-1 0 0,1 0 1 0 0,0-1 0 0 0,0 1-1 0 0,1-1 1 0 0,0 0-1 0 0,0 0 1 0 0,0 0 0 0 0,1 0-1 0 0,0 0 1 0 0,0-1 0 0 0,0 1-1 0 0,1-1 1 0 0,-1 0-1 0 0,1-1 1 0 0,0 1 0 0 0,4 1 13 0 0,2-2 81 0 0,0-2 0 0 0,-1 0 1 0 0,1 0-1 0 0,0-1 0 0 0,0 0 0 0 0,0-1 1 0 0,1 0-1 0 0,-1-1 0 0 0,0 0 1 0 0,0 0-1 0 0,-1-2 0 0 0,1 1 0 0 0,0-1 1 0 0,-1-1-1 0 0,1 0 0 0 0,-1 0 1 0 0,0-1-1 0 0,0 0 0 0 0,-1-1 0 0 0,0 0 1 0 0,0-1-1 0 0,3-2-81 0 0,24-15 240 0 0,0-2 1 0 0,-2-1-1 0 0,0-2 0 0 0,-3-1 0 0 0,0-2 1 0 0,-2 0-1 0 0,17-27-240 0 0,-39 51-2 0 0,-1-1 1 0 0,0 1-1 0 0,0-1 1 0 0,-1 0 0 0 0,0 0-1 0 0,-1-1 1 0 0,0 1-1 0 0,0-1 1 0 0,-1 0 0 0 0,-1 0-1 0 0,0 0 1 0 0,0-1-1 0 0,-1 1 1 0 0,0 0-1 0 0,0-1 1 0 0,-2-4 1 0 0,0 13-86 0 0,-1 0 1 0 0,0 0-1 0 0,0 0 0 0 0,0 0 0 0 0,-1 0 0 0 0,1 1 1 0 0,0-1-1 0 0,-1 1 0 0 0,1-1 0 0 0,-1 1 0 0 0,1 0 1 0 0,-1 0-1 0 0,0 0 0 0 0,1 0 0 0 0,-1 1 1 0 0,0-1-1 0 0,0 1 0 0 0,1-1 0 0 0,-1 1 0 0 0,0 0 1 0 0,0 0-1 0 0,0 0 0 0 0,0 1 0 0 0,1-1 1 0 0,-1 1-1 0 0,0-1 0 0 0,0 1 0 0 0,1 0 0 0 0,-1 0 1 0 0,1 0-1 0 0,-1 1 0 0 0,1-1 0 0 0,-1 0 0 0 0,-1 3 86 0 0,-9 1-155 0 0,1 2-1 0 0,1 0 0 0 0,-1 0 0 0 0,1 1 0 0 0,0 0 0 0 0,1 1 0 0 0,0 0 1 0 0,0 1-1 0 0,1 0 0 0 0,0 1 0 0 0,1 0 0 0 0,0 0 0 0 0,1 0 0 0 0,0 1 0 0 0,1 0 1 0 0,0 1 155 0 0,6-11 3 0 0,-1 0 0 0 0,0-1 1 0 0,1 1-1 0 0,-1 0 1 0 0,1 0-1 0 0,0 0 1 0 0,0 0-1 0 0,0 0 1 0 0,0 0-1 0 0,0 0 1 0 0,0 0-1 0 0,0 0 0 0 0,0 0 1 0 0,1 0-1 0 0,-1-1 1 0 0,1 1-1 0 0,0 0 1 0 0,-1 0-1 0 0,1 0 1 0 0,0-1-1 0 0,0 1 0 0 0,0 0 1 0 0,0-1-1 0 0,0 1 1 0 0,1-1-1 0 0,-1 1 1 0 0,0-1-1 0 0,1 0 1 0 0,-1 1-1 0 0,1-1 1 0 0,-1 0-1 0 0,1 0 0 0 0,0 0 1 0 0,-1 0-1 0 0,1 0 1 0 0,0 0-1 0 0,0-1 1 0 0,0 1-1 0 0,0-1 1 0 0,0 1-1 0 0,0-1-3 0 0,88 8 892 0 0,-78-8-827 0 0,162-3 976 0 0,-173 3-996 0 0,1 1 1 0 0,0 0 0 0 0,0 0-1 0 0,-1 0 1 0 0,1 0 0 0 0,0 0-1 0 0,-1 0 1 0 0,1 0 0 0 0,-1 0-1 0 0,0 1 1 0 0,1-1 0 0 0,-1 0-1 0 0,0 1 1 0 0,0-1 0 0 0,0 1-1 0 0,0 0 1 0 0,0-1 0 0 0,0 1-1 0 0,0 0 1 0 0,0 0 0 0 0,-1-1-1 0 0,1 1 1 0 0,-1 0 0 0 0,1 0-1 0 0,-1 0 1 0 0,0 0 0 0 0,0 0-1 0 0,0 0 1 0 0,0 0 0 0 0,0-1-1 0 0,0 1 1 0 0,0 2-46 0 0,-14 63 1081 0 0,-66 86-471 0 0,72-136-1854 0 0,11-13-3923 0 0,6-2-3418 0 0,-5-2 3117 0 0</inkml:trace>
  <inkml:trace contextRef="#ctx0" brushRef="#br0" timeOffset="47479.714">2548 1548 3985 0 0,'0'0'1307'0'0,"0"0"-51"0"0,0 0 280 0 0,0 0 242 0 0,0 0 42 0 0,0 0-91 0 0,0 0-173 0 0,0 0-170 0 0,0 0-174 0 0,0 0-222 0 0,31-19-236 0 0,97-59-173 0 0,-119 74-472 0 0,-1 0 0 0 0,0-1 0 0 0,0 0 0 0 0,0 0 0 0 0,0-1 0 0 0,-1 0 0 0 0,0 0 0 0 0,-1-1 0 0 0,1 0 0 0 0,-1 0 0 0 0,0-1 0 0 0,0-1-109 0 0,5-7 151 0 0,0 2-70 0 0,0-2 0 0 0,-2 1 0 0 0,1-2 0 0 0,-2 1 0 0 0,0-1 0 0 0,-1 0 0 0 0,-1-1 0 0 0,0 0 0 0 0,-1 0 0 0 0,-1 0 0 0 0,-1 0 0 0 0,1-18-81 0 0,-5 36-25 0 0,1-1 0 0 0,0 0 0 0 0,-1 0 0 0 0,1 1 0 0 0,-1-1 0 0 0,1 0 0 0 0,-1 1 0 0 0,0-1 0 0 0,1 1 0 0 0,-1-1 0 0 0,1 1 1 0 0,-1-1-1 0 0,0 1 0 0 0,0-1 0 0 0,1 1 0 0 0,-1-1 0 0 0,0 1 0 0 0,0 0 0 0 0,1 0 0 0 0,-1-1 0 0 0,0 1 0 0 0,0 0 0 0 0,0 0 0 0 0,0 0 0 0 0,1 0 0 0 0,-1 0 1 0 0,0 0-1 0 0,0 0 0 0 0,0 0 0 0 0,0 0 0 0 0,1 0 0 0 0,-1 1 0 0 0,0-1 0 0 0,0 0 0 0 0,1 0 0 0 0,-1 1 0 0 0,0-1 0 0 0,0 1 0 0 0,1-1 0 0 0,-1 1 0 0 0,0-1 1 0 0,1 1-1 0 0,-1-1 0 0 0,0 1 0 0 0,1-1 0 0 0,-1 1 0 0 0,1 0 0 0 0,-1-1 0 0 0,1 1 0 0 0,-1 0 0 0 0,1-1 0 0 0,0 1 0 0 0,-1 0 0 0 0,1 0 0 0 0,0 0 0 0 0,-1 0 25 0 0,-64 146-717 0 0,40-58 720 0 0,4 0 0 0 0,4 2 0 0 0,4-1-1 0 0,4 2 1 0 0,4 0 0 0 0,4 0 0 0 0,8 56-3 0 0,19 309-495 0 0,-45-322 325 0 0,17-130 139 0 0,0 0 0 0 0,0 0-1 0 0,0 0 1 0 0,-1-1 0 0 0,0 1 0 0 0,0-1 0 0 0,0 1 0 0 0,0-1 0 0 0,-1 0 0 0 0,0-1-1 0 0,0 1 1 0 0,0 0 0 0 0,0-1 0 0 0,0 0 0 0 0,-1 0 0 0 0,0 0 0 0 0,1-1-1 0 0,-1 0 1 0 0,0 0 0 0 0,0 0 0 0 0,0 0 0 0 0,0-1 0 0 0,-1 1 0 0 0,1-1 31 0 0,-4-1-57 0 0,1 1 0 0 0,0-1 1 0 0,0-1-1 0 0,0 1 1 0 0,0-1-1 0 0,0-1 0 0 0,0 0 1 0 0,0 0-1 0 0,0 0 1 0 0,0-1-1 0 0,1 0 0 0 0,0 0 1 0 0,-1-1-1 0 0,1 0 1 0 0,0-1-1 0 0,1 1 0 0 0,-1-1 1 0 0,1 0-1 0 0,0-1 1 0 0,0 0-1 0 0,1 0 0 0 0,-1 0 1 0 0,1 0-1 0 0,1-1 1 0 0,-1 0-1 0 0,1 0 0 0 0,0 0 1 0 0,1-1-1 0 0,0 1 1 0 0,0-1-1 0 0,1 1 0 0 0,-1-1 1 0 0,2 0-1 0 0,-1-4 57 0 0,-1-1 88 0 0,0 0-1 0 0,1 0 0 0 0,1 0 1 0 0,0 0-1 0 0,1 0 0 0 0,0 0 1 0 0,1 0-1 0 0,0 0 0 0 0,1 0 1 0 0,1 1-1 0 0,0-1 0 0 0,1 0 1 0 0,0 1-1 0 0,3-5-87 0 0,17-29 71 0 0,1 0 0 0 0,3 2 0 0 0,1 2 0 0 0,3 0 0 0 0,1 2 0 0 0,2 2 0 0 0,1 1 0 0 0,2 1 0 0 0,10-4-71 0 0,0 8-1295 0 0,-14 16-7536 0 0,-29 15 4595 0 0,1 1-154 0 0</inkml:trace>
  <inkml:trace contextRef="#ctx0" brushRef="#br0" timeOffset="48563.887">3204 1780 4953 0 0,'0'0'3571'0'0,"0"0"-1390"0"0,0 0-434 0 0,0 0-19 0 0,0 0-167 0 0,0 0-285 0 0,0 0-229 0 0,0 0-203 0 0,0 0-160 0 0,0 0-161 0 0,0 0-155 0 0,0 0-141 0 0,0 0-93 0 0,-22 7-55 0 0,-66 20-48 0 0,84-26-31 0 0,0 1 1 0 0,0-1 0 0 0,0 1-1 0 0,0 0 1 0 0,1 0 0 0 0,-1 0-1 0 0,1 0 1 0 0,-1 1 0 0 0,1 0-1 0 0,0-1 1 0 0,0 1 0 0 0,0 0-1 0 0,0 1 1 0 0,1-1 0 0 0,-1 0-1 0 0,1 1 1 0 0,-1 1-1 0 0,-5 7-14 0 0,0-2-32 0 0,1-1-1 0 0,0 2 1 0 0,0-1-1 0 0,1 1 1 0 0,0 0-1 0 0,1 0 1 0 0,0 0-1 0 0,1 1 0 0 0,1 0 1 0 0,0 0-1 0 0,0 0 1 0 0,1 0-1 0 0,0 0 1 0 0,1 1-1 0 0,1-1 1 0 0,0 0-1 0 0,2 12 47 0 0,-2-22 5 0 0,1 0 1 0 0,-1 0-1 0 0,1 0 0 0 0,0 0 0 0 0,0 0 0 0 0,0 0 0 0 0,0 0 1 0 0,1 0-1 0 0,-1 0 0 0 0,0 0 0 0 0,1 0 0 0 0,0-1 0 0 0,-1 1 0 0 0,1-1 1 0 0,0 1-1 0 0,-1-1 0 0 0,1 0 0 0 0,0 0 0 0 0,0 1 0 0 0,0-1 1 0 0,0 0-1 0 0,1-1 0 0 0,-1 1 0 0 0,0 0 0 0 0,0-1 0 0 0,0 1 0 0 0,1-1 1 0 0,-1 0-1 0 0,0 0 0 0 0,0 0 0 0 0,1 0 0 0 0,-1 0 0 0 0,0 0 1 0 0,0 0-1 0 0,1-1-5 0 0,74-32 1234 0 0,-59 15-1061 0 0,0-2 0 0 0,-1-1-1 0 0,-1 0 1 0 0,-1 0 0 0 0,-1-2-1 0 0,3-6-172 0 0,31-48 35 0 0,11 9-587 0 0,-58 106-1459 0 0,-4 130 1894 0 0,3-164 140 0 0,1 0 1 0 0,0-1 0 0 0,0 1 0 0 0,1 0 0 0 0,-1 0 0 0 0,1-1-1 0 0,-1 1 1 0 0,1-1 0 0 0,0 1 0 0 0,1-1 0 0 0,-1 0-1 0 0,0 0 1 0 0,1 0 0 0 0,0 0 0 0 0,0 0 0 0 0,0-1 0 0 0,0 1-1 0 0,0-1 1 0 0,0 0 0 0 0,1 0 0 0 0,-1 0 0 0 0,1 0-1 0 0,-1-1 1 0 0,1 1 0 0 0,0-1 0 0 0,0 0 0 0 0,0 0 0 0 0,-1 0-1 0 0,1-1 1 0 0,0 1 0 0 0,0-1 0 0 0,0 0 0 0 0,0 0-1 0 0,0 0 1 0 0,0-1 0 0 0,0 1 0 0 0,0-1 0 0 0,0 0 0 0 0,-1 0-1 0 0,1 0 1 0 0,0-1 0 0 0,-1 0 0 0 0,3 0-24 0 0,111-94 1806 0 0,-93 69-1727 0 0,1 1 0 0 0,1 1 0 0 0,1 1 0 0 0,1 1 0 0 0,1 2 0 0 0,1 1 0 0 0,17-8-79 0 0,64-24-61 0 0,-110 54 46 0 0,-1-1 0 0 0,1 0 1 0 0,0 0-1 0 0,-1 1 1 0 0,1-1-1 0 0,-1 0 0 0 0,1 1 1 0 0,-1-1-1 0 0,0 1 0 0 0,1-1 1 0 0,-1 0-1 0 0,0 1 1 0 0,0-1-1 0 0,0 1 0 0 0,0-1 1 0 0,0 0-1 0 0,0 1 0 0 0,-1-1 1 0 0,1 1-1 0 0,0-1 1 0 0,-1 0-1 0 0,1 1 0 0 0,-1-1 1 0 0,0 0-1 0 0,1 1 0 0 0,-1-1 1 0 0,0 0-1 0 0,0 1 15 0 0,-39 43 404 0 0,40-45-376 0 0,-1 1 0 0 0,1-1 0 0 0,-1 1 0 0 0,0-1 0 0 0,1 1 0 0 0,-1-1-1 0 0,1 1 1 0 0,-1-1 0 0 0,0 0 0 0 0,0 1 0 0 0,1-1 0 0 0,-1 0 0 0 0,0 0 0 0 0,0 0-1 0 0,1 1 1 0 0,-1-1 0 0 0,0 0 0 0 0,0 0 0 0 0,1 0 0 0 0,-1 0 0 0 0,0 0 0 0 0,0 0 0 0 0,0 0-1 0 0,1-1 1 0 0,-1 1 0 0 0,0 0 0 0 0,0 0 0 0 0,1 0 0 0 0,-1-1 0 0 0,0 1 0 0 0,1-1-1 0 0,-1 1 1 0 0,0 0 0 0 0,1-1 0 0 0,-1 1 0 0 0,0-1 0 0 0,1 1 0 0 0,-1-1 0 0 0,1 0-1 0 0,-1 1 1 0 0,1-1 0 0 0,-1 1 0 0 0,1-1 0 0 0,0 0 0 0 0,-1 1 0 0 0,1-1 0 0 0,0 0-28 0 0,-11-12-138 0 0,7 12 102 0 0,1-1 0 0 0,-1 1 1 0 0,0 0-1 0 0,0 0 1 0 0,0 0-1 0 0,0 1 0 0 0,0 0 1 0 0,-1-1-1 0 0,1 1 1 0 0,0 1-1 0 0,0-1 1 0 0,0 1-1 0 0,0-1 0 0 0,0 1 1 0 0,0 0-1 0 0,0 0 1 0 0,1 1-1 0 0,-1-1 1 0 0,0 1-1 0 0,1 0 0 0 0,-1 0 1 0 0,1 0-1 0 0,-1 1 1 0 0,1-1-1 0 0,-2 3 36 0 0,1-1-19 0 0,0 0-1 0 0,0 0 1 0 0,0 0 0 0 0,1 0-1 0 0,0 1 1 0 0,0-1-1 0 0,0 1 1 0 0,1 0 0 0 0,0 0-1 0 0,-1 0 1 0 0,2 0 0 0 0,-1 1-1 0 0,1-1 1 0 0,-1 0 0 0 0,1 1-1 0 0,1-1 1 0 0,-1 1-1 0 0,1-1 1 0 0,0 1 0 0 0,0-1-1 0 0,1 1 1 0 0,0-1 0 0 0,0 2 19 0 0,2 1-13 0 0,1-1-1 0 0,0 1 1 0 0,0-1 0 0 0,0 0 0 0 0,1-1 0 0 0,0 1 0 0 0,0-1 0 0 0,1 0 0 0 0,0 0 0 0 0,0 0 0 0 0,0-1-1 0 0,1 0 1 0 0,-1 0 0 0 0,1-1 0 0 0,0 0 0 0 0,1 0 0 0 0,-1-1 0 0 0,1 0 0 0 0,-1 0 0 0 0,1 0 0 0 0,0-1 0 0 0,7 1 13 0 0,152 5 334 0 0,-138-13-227 0 0,-1 0-1 0 0,1-2 0 0 0,-1-1 1 0 0,0-1-1 0 0,-1-1 0 0 0,18-11-106 0 0,-41 20 13 0 0,17-8 77 0 0,0-1-1 0 0,0 0 1 0 0,0-2-1 0 0,-1 0 1 0 0,-1-1-1 0 0,-1-2 1 0 0,0 1 0 0 0,0-2-1 0 0,-1-1 1 0 0,-2 0-1 0 0,1-1 1 0 0,-2 0-1 0 0,9-15-89 0 0,-18 22-31 0 0,0 0 1 0 0,0-1-1 0 0,-1 0 0 0 0,0 0 0 0 0,-1-1 0 0 0,0 1 0 0 0,-1 0 0 0 0,-1-1 0 0 0,0 0 0 0 0,-1 1 0 0 0,0-1 1 0 0,-1-6 30 0 0,1 17-33 0 0,-1 0 0 0 0,0-1 0 0 0,1 1 1 0 0,-1 0-1 0 0,0-1 0 0 0,0 1 1 0 0,0 0-1 0 0,0 0 0 0 0,-1 0 0 0 0,1 0 1 0 0,-1 0-1 0 0,1 0 0 0 0,-1 0 1 0 0,0 1-1 0 0,1-1 0 0 0,-1 1 0 0 0,0-1 1 0 0,0 1-1 0 0,0-1 0 0 0,0 1 0 0 0,0 0 1 0 0,-1 0-1 0 0,1 0 0 0 0,0 0 1 0 0,0 1-1 0 0,-1-1 0 0 0,1 1 0 0 0,-1-1 1 0 0,1 1-1 0 0,0 0 0 0 0,-1-1 1 0 0,1 2-1 0 0,-1-1 0 0 0,1 0 0 0 0,0 0 1 0 0,-1 1-1 0 0,0-1 33 0 0,-87 31-958 0 0,82-25 944 0 0,-1 0-1 0 0,1 0 1 0 0,0 1-1 0 0,1 0 1 0 0,0 0 0 0 0,0 1-1 0 0,0 0 1 0 0,1 0-1 0 0,0 0 1 0 0,1 1-1 0 0,0 0 1 0 0,0 0 0 0 0,1 0-1 0 0,0 1 1 0 0,0 0-1 0 0,1 0 1 0 0,1-1-1 0 0,0 2 1 0 0,0-1 0 0 0,1 0-1 0 0,0 0 1 0 0,0 0-1 0 0,1 1 1 0 0,1-1-1 0 0,0 0 1 0 0,0 0 0 0 0,1 1-1 0 0,1-1 1 0 0,-1-1-1 0 0,1 1 1 0 0,1 0-1 0 0,0-1 1 0 0,1 2 14 0 0,6 3-52 0 0,2 1 0 0 0,-1-1 0 0 0,2-1 0 0 0,0-1 0 0 0,0 0 0 0 0,1 0 0 0 0,0-2 0 0 0,1 0 0 0 0,1 0 0 0 0,-1-2 0 0 0,1 0 0 0 0,1-1 0 0 0,-1-1 0 0 0,1 0 0 0 0,1-1 0 0 0,-1-1 0 0 0,0-1 0 0 0,1-1 0 0 0,0 0 0 0 0,10-2 52 0 0,17 0-2782 0 0,-16 0-4445 0 0,-16 0-3658 0 0</inkml:trace>
  <inkml:trace contextRef="#ctx0" brushRef="#br0" timeOffset="50714.827">5061 2104 14299 0 0,'0'0'3358'0'0,"0"0"-2174"0"0,0 0-861 0 0,0 0-78 0 0,0 0 174 0 0,0 0 184 0 0,0 0 101 0 0,0 0-37 0 0,0 0-170 0 0,0 0-155 0 0,0 0-123 0 0,0 17-99 0 0,-3 80-98 0 0,21-92-1517 0 0,-4-6-3881 0 0,-10-2-4274 0 0</inkml:trace>
</inkml:ink>
</file>

<file path=ppt/ink/ink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05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381 251 4849 0 0,'0'0'1475'0'0,"0"0"-184"0"0,0 0-41 0 0,0 0 90 0 0,0 0 162 0 0,0 0 36 0 0,0 0-148 0 0,0 0-250 0 0,0 0-323 0 0,0 0-275 0 0,0 0-226 0 0,-1-2-185 0 0,1 2-126 0 0,0 0 1 0 0,0 1-1 0 0,0-1 0 0 0,0 0 0 0 0,1 0 1 0 0,-1 1-1 0 0,0-1 0 0 0,0 0 0 0 0,0 1 0 0 0,0-1 1 0 0,0 0-1 0 0,0 1 0 0 0,0-1 0 0 0,0 0 1 0 0,0 0-1 0 0,0 1 0 0 0,0-1 0 0 0,0 0 1 0 0,0 1-1 0 0,0-1 0 0 0,0 0 0 0 0,-1 1 1 0 0,1-1-1 0 0,0 0 0 0 0,0 0 0 0 0,0 1 0 0 0,0-1 1 0 0,0 0-1 0 0,-1 0 0 0 0,1 1 0 0 0,0-1 1 0 0,0 0-1 0 0,0 0 0 0 0,-1 1 0 0 0,1-1 1 0 0,0 0-1 0 0,-1 0 0 0 0,1 0 0 0 0,0 0 1 0 0,0 1-1 0 0,-1-1 0 0 0,1 0 0 0 0,0 0 0 0 0,-1 0 1 0 0,1 0-1 0 0,0 0 0 0 0,0 0 0 0 0,-1 0 1 0 0,1 0-1 0 0,0 0 0 0 0,-1 0 0 0 0,1 0 1 0 0,0 0-1 0 0,-1 0 0 0 0,1 0 0 0 0,0 0-5 0 0,2 49 779 0 0,-1-28-457 0 0,-4 316 1138 0 0,-2-242-1931 0 0,5-74-4579 0 0,-1-1-5076 0 0,1-20 5338 0 0</inkml:trace>
  <inkml:trace contextRef="#ctx0" brushRef="#br0" timeOffset="282.527">0 192 2737 0 0,'0'0'3604'0'0,"0"0"-2694"0"0,0 0-726 0 0,0 0 201 0 0,0 0 489 0 0,0 0 487 0 0,0 0 209 0 0,0 0 1 0 0,0 0-117 0 0,0 0-161 0 0,0 0-202 0 0,38 13-199 0 0,120 36-174 0 0,-48-36 131 0 0,-82-14-626 0 0,98-1 304 0 0,0-5 0 0 0,74-17-527 0 0,-187 22-885 0 0,60-8 494 0 0,-49 8-4169 0 0,0 1-5485 0 0,-23 1 5156 0 0</inkml:trace>
  <inkml:trace contextRef="#ctx0" brushRef="#br0" timeOffset="516.953">53 896 6233 0 0,'0'0'1262'0'0,"0"0"-358"0"0,0 0 7 0 0,0 0 377 0 0,0 0 382 0 0,0 0 193 0 0,0 0-52 0 0,0 0-279 0 0,0 0-334 0 0,0 0-295 0 0,0 0-198 0 0,33-1-157 0 0,104-4-103 0 0,-21-23 243 0 0,7-12-1326 0 0,1 6-1 0 0,22 2 639 0 0,-98 26-2467 0 0,-3 1-5761 0 0,-27 1-1761 0 0</inkml:trace>
  <inkml:trace contextRef="#ctx0" brushRef="#br0" timeOffset="1152.38">1261 406 5609 0 0,'0'0'1383'0'0,"0"0"-176"0"0,0 0 239 0 0,0 0 389 0 0,0 0 55 0 0,0 0-238 0 0,0 0-282 0 0,0 0-286 0 0,36-12-201 0 0,115-38-150 0 0,-57 1 249 0 0,-80 41-850 0 0,0-2 1 0 0,-1 1-1 0 0,-1-2 1 0 0,0 0-1 0 0,0 0 0 0 0,-1-1 1 0 0,0-1-1 0 0,-1 0 1 0 0,-1 0-1 0 0,0-1 1 0 0,-1 0-1 0 0,0 0 1 0 0,-1-1-1 0 0,0 0 1 0 0,2-11-133 0 0,-9 25 2 0 0,0 0 0 0 0,1 0 0 0 0,-1 0 1 0 0,0 0-1 0 0,0 0 0 0 0,0-1 0 0 0,0 1 1 0 0,0 0-1 0 0,-1 0 0 0 0,1 0 0 0 0,0 0 1 0 0,0 0-1 0 0,-1 0 0 0 0,1 0 0 0 0,0 0 1 0 0,-1 0-1 0 0,1 0 0 0 0,-1 0 0 0 0,0 0 1 0 0,1 0-1 0 0,-1 0 0 0 0,0 0 0 0 0,1 0 1 0 0,-1 1-1 0 0,0-1 0 0 0,0 0 0 0 0,0 0 1 0 0,0 1-1 0 0,0-1 0 0 0,0 1 0 0 0,0-1 1 0 0,0 1-1 0 0,0-1 0 0 0,0 1 0 0 0,0 0 1 0 0,0-1-1 0 0,0 1 0 0 0,0 0 0 0 0,0 0 1 0 0,0 0-1 0 0,0 0 0 0 0,-1 0 0 0 0,1 0 1 0 0,0 0-1 0 0,0 0 0 0 0,0 0 0 0 0,0 0 1 0 0,0 1-1 0 0,0-1 0 0 0,0 0 0 0 0,0 1 1 0 0,0-1-1 0 0,0 1 0 0 0,0-1 0 0 0,0 1 1 0 0,0 0-1 0 0,0-1 0 0 0,0 1 0 0 0,0 0 1 0 0,1 0-1 0 0,-1 0 0 0 0,0-1 0 0 0,1 1 1 0 0,-1 0-1 0 0,0 0 0 0 0,1 0 0 0 0,-1 0 1 0 0,1 0-1 0 0,-1 0 0 0 0,1 1-2 0 0,-12 9-35 0 0,1 1 1 0 0,1 0-1 0 0,0 1 0 0 0,1 0 1 0 0,0 1-1 0 0,1 0 0 0 0,0 0 1 0 0,1 1-1 0 0,1-1 0 0 0,-2 8 35 0 0,-27 89-200 0 0,4 1-1 0 0,5 1 1 0 0,-2 51 200 0 0,-22 101-270 0 0,49-252 113 0 0,-1-1-1 0 0,0 0 0 0 0,-1 0 0 0 0,0 0 0 0 0,-1 0 0 0 0,0-1 0 0 0,-1 1 0 0 0,0-1 0 0 0,-1 0 0 0 0,0 0 0 0 0,0-1 0 0 0,-2 0 0 0 0,1 0 0 0 0,-1-1 0 0 0,0 1 0 0 0,-1-2 0 0 0,0 1 0 0 0,-1-1 1 0 0,1-1-1 0 0,-2 0 0 0 0,1 0 0 0 0,-1-1 0 0 0,0 0 158 0 0,6-4-113 0 0,0 1 1 0 0,0-1 0 0 0,0 0-1 0 0,0-1 1 0 0,0 1-1 0 0,0-1 1 0 0,0 0 0 0 0,-1 0-1 0 0,1-1 1 0 0,0 1-1 0 0,-1-1 1 0 0,1-1 0 0 0,-1 1-1 0 0,1-1 1 0 0,0 1-1 0 0,0-2 1 0 0,-1 1 0 0 0,1 0-1 0 0,0-1 1 0 0,0 0-1 0 0,0 0 1 0 0,1-1 0 0 0,-1 0-1 0 0,0 1 1 0 0,1-1-1 0 0,0-1 1 0 0,-1 1 0 0 0,1-1-1 0 0,1 1 1 0 0,-1-1-1 0 0,0 0 1 0 0,1-1 112 0 0,-2-7 254 0 0,1 0 0 0 0,1 0-1 0 0,0 0 1 0 0,0-1 0 0 0,1 1 0 0 0,1-1-1 0 0,0 0 1 0 0,0 1 0 0 0,2-1 0 0 0,-1 0 0 0 0,2 0-1 0 0,0 1 1 0 0,0-1 0 0 0,1 1 0 0 0,1 0 0 0 0,0 0-1 0 0,0 0 1 0 0,1 0 0 0 0,1 1 0 0 0,0-1-254 0 0,6-12 245 0 0,1 1 0 0 0,2 0 0 0 0,0 0 0 0 0,1 1 1 0 0,1 1-1 0 0,1 1 0 0 0,1 1 0 0 0,0 0 0 0 0,2 1 1 0 0,0 2-1 0 0,1 0 0 0 0,1 1 0 0 0,0 1 0 0 0,7-2-245 0 0,-19 11-97 0 0,1 1-1 0 0,-1 0 1 0 0,1 1-1 0 0,0 1 0 0 0,0-1 1 0 0,0 2-1 0 0,0 0 0 0 0,0 0 1 0 0,0 1-1 0 0,5 1 98 0 0,9 8-2795 0 0,-17-1-1083 0 0,-3-2-1330 0 0,2 1-4214 0 0</inkml:trace>
  <inkml:trace contextRef="#ctx0" brushRef="#br0" timeOffset="2148.622">2009 914 4385 0 0,'0'0'1295'0'0,"0"0"-24"0"0,0 0 61 0 0,0 0 76 0 0,0 0-34 0 0,0 0-122 0 0,0 0-91 0 0,0 0-73 0 0,0 0-59 0 0,0 0-128 0 0,0 0-163 0 0,0 0-147 0 0,19-32-117 0 0,65-100-90 0 0,17 2 767 0 0,-21 45-201 0 0,-79 85-946 0 0,-1 0-46 0 0,0 0-74 0 0,0 5-275 0 0,-10 94 459 0 0,4 50 19 0 0,7-148-75 0 0,1 1 0 0 0,-1-1 0 0 0,0 1 1 0 0,1-1-1 0 0,0 1 0 0 0,-1-1 0 0 0,1 0 0 0 0,0 0 1 0 0,0 0-1 0 0,-1 0 0 0 0,1 0 0 0 0,0 0 0 0 0,0 0 1 0 0,0-1-1 0 0,0 1 0 0 0,0-1 0 0 0,0 1 0 0 0,0-1 1 0 0,1 0-1 0 0,-1 0 0 0 0,0 0 0 0 0,0 0 0 0 0,0 0 1 0 0,0 0-1 0 0,0-1 0 0 0,0 1 0 0 0,0-1 1 0 0,0 1-1 0 0,0-1 0 0 0,0 0 0 0 0,0 0 0 0 0,0 0 1 0 0,0 0-1 0 0,-1 0 0 0 0,1 0 0 0 0,0 0 0 0 0,-1-1 1 0 0,1 1-1 0 0,0-1-12 0 0,191-137 412 0 0,-89 58-409 0 0,18 0-232 0 0,-118 125-241 0 0,-22 19 669 0 0,13-53-248 0 0,2 0 0 0 0,-1 1-1 0 0,1-1 1 0 0,1 1 0 0 0,0-1 0 0 0,0 1 0 0 0,1 0 0 0 0,0 0 0 0 0,1 0-1 0 0,1-1 1 0 0,0 10 49 0 0,21 0-4665 0 0,-1-18-5682 0 0,-16-2 5115 0 0</inkml:trace>
  <inkml:trace contextRef="#ctx0" brushRef="#br0" timeOffset="2438.729">3010 553 1536 0 0,'0'0'1693'0'0,"0"0"-832"0"0,0 0-71 0 0,0 0 342 0 0,0 0 251 0 0,0 0 61 0 0,0 0-107 0 0,0 0-215 0 0,0 0-161 0 0,0 0-144 0 0,-13 33-137 0 0,-40 100-134 0 0,43-75 133 0 0,13-54-555 0 0,2 1 44 0 0,1 0 0 0 0,-1 0 0 0 0,1-1 0 0 0,-1 0 0 0 0,1 0 0 0 0,1 0 0 0 0,-1-1 0 0 0,0 0 0 0 0,1 0 0 0 0,0-1 0 0 0,-1 0 0 0 0,1 0 1 0 0,0 0-1 0 0,0-1 0 0 0,0 0 0 0 0,0 0 0 0 0,0-1 0 0 0,1 0 0 0 0,-1 0 0 0 0,0-1 0 0 0,0 0 0 0 0,0 0 0 0 0,0 0 0 0 0,0-1 0 0 0,0 0 1 0 0,-1-1-1 0 0,1 1 0 0 0,-1-1 0 0 0,1-1 0 0 0,-1 1 0 0 0,0-1 0 0 0,0 0 0 0 0,1-2-168 0 0,4-2 85 0 0,-1 0 0 0 0,0-1 0 0 0,0-1 0 0 0,0 0-1 0 0,-2 0 1 0 0,1-1 0 0 0,-1 0 0 0 0,-1-1 0 0 0,0 1 0 0 0,0-1 0 0 0,-1-1-1 0 0,-1 1 1 0 0,0-1 0 0 0,-1 0 0 0 0,0 0 0 0 0,-1 0 0 0 0,-1-1 0 0 0,0 1 0 0 0,0-1-1 0 0,-2 0 1 0 0,1 1 0 0 0,-2-4-85 0 0,1 14-91 0 0,-1 1 0 0 0,1 0 0 0 0,-1 0 0 0 0,1 0 0 0 0,-1-1 0 0 0,0 1 0 0 0,0 0 0 0 0,0 0-1 0 0,0 0 1 0 0,0 0 0 0 0,-1 0 0 0 0,1 1 0 0 0,0-1 0 0 0,-1 0 0 0 0,1 0 0 0 0,-1 1 0 0 0,0-1 0 0 0,0 1 0 0 0,1 0 0 0 0,-1-1-1 0 0,0 1 1 0 0,0 0 0 0 0,0 0 0 0 0,0 0 0 0 0,-1 1 0 0 0,1-1 0 0 0,0 0 0 0 0,0 1 0 0 0,-2-1 91 0 0,-40 10-7252 0 0,30-1 1737 0 0,4-1-1595 0 0</inkml:trace>
  <inkml:trace contextRef="#ctx0" brushRef="#br0" timeOffset="3090.026">3282 826 4361 0 0,'0'0'2945'0'0,"0"0"-786"0"0,0 0-400 0 0,0 0-180 0 0,0 0-278 0 0,0 0-227 0 0,0 0-190 0 0,0 0-122 0 0,0 0-48 0 0,0 0-57 0 0,0 0-89 0 0,0 0-70 0 0,0 0-77 0 0,24-28-64 0 0,74-85-41 0 0,-5 26 448 0 0,-54 61-797 0 0,-39 26-146 0 0,-9 40-260 0 0,-1-21 464 0 0,-24 79-139 0 0,36-97 130 0 0,0 1 0 0 0,0-1 1 0 0,0 0-1 0 0,0-1 0 0 0,0 1 0 0 0,0 0 0 0 0,1-1 0 0 0,-1 1 1 0 0,0-1-1 0 0,0 1 0 0 0,1-1 0 0 0,-1 0 0 0 0,0 0 0 0 0,0 0 0 0 0,1 0 1 0 0,-1-1-1 0 0,0 1 0 0 0,0-1 0 0 0,0 1 0 0 0,1-1 0 0 0,-1 0 1 0 0,0 0-1 0 0,0 0 0 0 0,0 0 0 0 0,1-1-16 0 0,236-151 295 0 0,-209 145-418 0 0,-30 31-88 0 0,-19 39 462 0 0,13-43-262 0 0,5-16-46 0 0,-1 1 0 0 0,0 0-1 0 0,1 0 1 0 0,0 1 0 0 0,0-1-1 0 0,0 0 1 0 0,1 0 0 0 0,-1 0-1 0 0,1 1 1 0 0,0-1 0 0 0,0 0-1 0 0,1 0 1 0 0,-1 1 0 0 0,1-1-1 0 0,1 3 58 0 0,14 3-3520 0 0,-1-9-4918 0 0,-11-1 272 0 0</inkml:trace>
  <inkml:trace contextRef="#ctx0" brushRef="#br0" timeOffset="3337.064">3956 697 3793 0 0,'0'0'1639'0'0,"0"0"103"0"0,0 0 454 0 0,0 0 166 0 0,0 0-178 0 0,0 0-283 0 0,0 0-317 0 0,0 0-229 0 0,0 0-192 0 0,27-3-183 0 0,84-8-194 0 0,-105 10-700 0 0,0 1 1 0 0,0-1-1 0 0,0 0 1 0 0,0 0 0 0 0,-1-1-1 0 0,1 0 1 0 0,0 0-1 0 0,-1 0 1 0 0,1-1 0 0 0,-1 0-1 0 0,0 0 1 0 0,0 0-1 0 0,0 0 1 0 0,1-1-87 0 0,8-7 207 0 0,-10 8-153 0 0,9-5 40 0 0,-1 0 0 0 0,1-1 0 0 0,-2 0 0 0 0,0-1 0 0 0,0 0 0 0 0,0 0 0 0 0,-2-1 0 0 0,1-1 0 0 0,-1 0 0 0 0,-1 0 0 0 0,1-3-94 0 0,-8 13-10 0 0,0 1 1 0 0,0-1 0 0 0,0 1-1 0 0,0-1 1 0 0,-1 0-1 0 0,1 1 1 0 0,0-1-1 0 0,-1 0 1 0 0,0 0-1 0 0,1 1 1 0 0,-1-1 0 0 0,0 0-1 0 0,0 0 1 0 0,0 0-1 0 0,0 0 1 0 0,0 1-1 0 0,0-1 1 0 0,-1 0-1 0 0,1 0 1 0 0,-1 0 0 0 0,1 1-1 0 0,-1-1 1 0 0,1 0-1 0 0,-1 1 1 0 0,0-1-1 0 0,0 0 1 0 0,0 1-1 0 0,0-1 1 0 0,0 1 0 0 0,0-1-1 0 0,-1 1 1 0 0,1 0-1 0 0,0 0 1 0 0,-1-1-1 0 0,1 1 1 0 0,-1 0-1 0 0,1 0 1 0 0,-1 0 0 0 0,1 1-1 0 0,-1-1 1 0 0,0 0-1 0 0,1 0 1 0 0,-1 1-1 0 0,0-1 10 0 0,-4 0-108 0 0,1 0 0 0 0,-1 0 0 0 0,0 0 0 0 0,0 1-1 0 0,0 0 1 0 0,1 0 0 0 0,-1 0 0 0 0,0 1 0 0 0,0 0 0 0 0,0 0-1 0 0,1 0 1 0 0,-1 1 0 0 0,-4 2 108 0 0,-3 2-207 0 0,0 0 1 0 0,1 0-1 0 0,0 2 0 0 0,0 0 0 0 0,1 0 1 0 0,0 1-1 0 0,0 0 0 0 0,1 1 0 0 0,0 0 0 0 0,1 0 1 0 0,0 1-1 0 0,1 1 0 0 0,0-1 0 0 0,1 1 1 0 0,0 1-1 0 0,1-1 0 0 0,0 1 0 0 0,1 0 1 0 0,0 1-1 0 0,1-1 0 0 0,1 1 0 0 0,0 0 0 0 0,1-1 1 0 0,0 5 206 0 0,2-15-149 0 0,0 1 0 0 0,1-1 0 0 0,-1 1 1 0 0,1-1-1 0 0,0 1 0 0 0,0-1 0 0 0,0 0 0 0 0,0 0 1 0 0,1 1-1 0 0,-1-1 0 0 0,1 0 0 0 0,0 0 0 0 0,0 0 1 0 0,0-1-1 0 0,0 1 0 0 0,0 0 0 0 0,1-1 0 0 0,-1 1 1 0 0,1-1-1 0 0,-1 0 0 0 0,1 0 0 0 0,0 0 0 0 0,0 0 1 0 0,0 0-1 0 0,0-1 0 0 0,0 0 0 0 0,1 1 1 0 0,-1-1-1 0 0,0 0 0 0 0,1 0 0 0 0,0-1 149 0 0,110 12-3917 0 0,-111-12 3814 0 0,91-15-6314 0 0,-74 7 4059 0 0</inkml:trace>
  <inkml:trace contextRef="#ctx0" brushRef="#br0" timeOffset="3666.779">4378 745 0 0 0,'0'0'1822'0'0,"0"0"9"0"0,0 0 61 0 0,0 0-74 0 0,0 0-158 0 0,0 0-94 0 0,0 0 56 0 0,0 0 149 0 0,0 0 57 0 0,0 0-109 0 0,0 0-268 0 0,0 0-277 0 0,0 0-225 0 0,0 0-213 0 0,0 0-181 0 0,0 0-151 0 0,22-15-104 0 0,67-47-98 0 0,-4-23 156 0 0,-8 11-324 0 0,-73 82-1699 0 0,-24 142 1331 0 0,20-147 343 0 0,-1-1 0 0 0,0 1 1 0 0,1 0-1 0 0,0-1 0 0 0,0 1 1 0 0,-1 0-1 0 0,1 0 0 0 0,1-1 1 0 0,-1 1-1 0 0,0 0 0 0 0,1-1 1 0 0,-1 1-1 0 0,1 0 0 0 0,0-1 1 0 0,0 1-1 0 0,0-1 0 0 0,0 1 1 0 0,1-1-1 0 0,-1 0 0 0 0,0 0 1 0 0,1 1-1 0 0,0-1 0 0 0,-1 0 1 0 0,1 0-1 0 0,0 0 0 0 0,0 0 1 0 0,0-1-1 0 0,0 1 0 0 0,1-1 1 0 0,-1 1-1 0 0,0-1 0 0 0,1 0 1 0 0,-1 0-1 0 0,1 0 0 0 0,-1 0 1 0 0,1 0-1 0 0,0 0 0 0 0,-1-1 1 0 0,1 1-1 0 0,0-1 0 0 0,-1 0-9 0 0,9-3-67 0 0,0 0 0 0 0,0-1-1 0 0,0 0 1 0 0,-1-1 0 0 0,0 0 0 0 0,0 0-1 0 0,0-1 1 0 0,0-1 0 0 0,-1 0-1 0 0,0 0 1 0 0,-1 0 0 0 0,0-1-1 0 0,0-1 1 0 0,0 1 0 0 0,-1-1-1 0 0,-1-1 1 0 0,1 1 0 0 0,-1-1-1 0 0,-1 0 1 0 0,4-10 67 0 0,22-26-2975 0 0,7-8-5162 0 0,-24 38-152 0 0</inkml:trace>
  <inkml:trace contextRef="#ctx0" brushRef="#br0" timeOffset="3906.447">5291 1 7922 0 0,'0'0'3610'0'0,"0"0"-1895"0"0,0 0-520 0 0,0 0-51 0 0,0 0-164 0 0,0 0-168 0 0,-18 31-115 0 0,-55 99-88 0 0,37-41 559 0 0,30-59-971 0 0,2 0-1 0 0,1 1 1 0 0,1-1-1 0 0,1 1 1 0 0,2-1-1 0 0,3 27-196 0 0,20 12-637 0 0,-10-41-2067 0 0,-5-11-1262 0 0,-8-10-3961 0 0,-1-6 2130 0 0</inkml:trace>
  <inkml:trace contextRef="#ctx0" brushRef="#br0" timeOffset="4153.562">4978 299 12819 0 0,'0'0'1544'0'0,"0"0"-304"0"0,0 0-127 0 0,0 0-305 0 0,0 0-272 0 0,0 0-152 0 0,212-48-104 0 0,-181 48-104 0 0,0 0-8 0 0,0 0-48 0 0,1 0-72 0 0,1 0-152 0 0,-2 0-424 0 0,-3 0-1264 0 0,-2 0-3025 0 0,-12 0-7130 0 0</inkml:trace>
  <inkml:trace contextRef="#ctx0" brushRef="#br0" timeOffset="5351.532">3194 443 0 0 0,'-6'6'0'0'0,"0"1"9624"0"0,-2-2-4057 0 0,-4-1-2888 0 0,-6 0-3385 0 0,-10 3 751 0 0,15-1-141 0 0,0 1 0 0 0,1-1 0 0 0,0 2-1 0 0,1 0 1 0 0,0 0 0 0 0,0 1 0 0 0,1 0 0 0 0,0 1-1 0 0,-3 4 97 0 0,6 3-1600 0 0,6-5-5483 0 0,1-8-577 0 0</inkml:trace>
</inkml:ink>
</file>

<file path=ppt/ink/ink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2.3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212 648 3161 0 0,'0'0'1709'0'0,"0"0"-302"0"0,0 0-61 0 0,0 0 145 0 0,0 0 137 0 0,0 0-94 0 0,0 0-262 0 0,0 0-306 0 0,0 0-243 0 0,0 0-142 0 0,0 0-70 0 0,-16 11-63 0 0,-51 34-64 0 0,-6 25 514 0 0,68-65-863 0 0,-1 1 1 0 0,1 1 0 0 0,0-1 0 0 0,1 1 0 0 0,-1 0-1 0 0,1 0 1 0 0,1 0 0 0 0,-1 1 0 0 0,1-1 0 0 0,1 1-1 0 0,-1 0 1 0 0,1 0 0 0 0,1 0 0 0 0,-1 0-1 0 0,1 0 1 0 0,1 0 0 0 0,-1 0 0 0 0,1 0 0 0 0,1 3-36 0 0,1-8 25 0 0,0 0 0 0 0,0 0 0 0 0,0 0 0 0 0,0-1 0 0 0,0 1 0 0 0,1-1 1 0 0,-1 1-1 0 0,1-1 0 0 0,0 0 0 0 0,-1 0 0 0 0,1 0 0 0 0,0-1 0 0 0,0 1 0 0 0,0-1 1 0 0,1 1-1 0 0,-1-1 0 0 0,0 0 0 0 0,0 0 0 0 0,1-1 0 0 0,-1 1 0 0 0,1-1 0 0 0,-1 1 0 0 0,0-1 1 0 0,1 0-1 0 0,-1 0 0 0 0,1-1 0 0 0,-1 1 0 0 0,0-1 0 0 0,1 0 0 0 0,-1 0 0 0 0,0 0 1 0 0,0 0-1 0 0,1 0 0 0 0,-1-1 0 0 0,0 1 0 0 0,0-1 0 0 0,2-1-25 0 0,8-7 38 0 0,0 0 0 0 0,0 0 1 0 0,-1-1-1 0 0,0-1 0 0 0,-1 0 0 0 0,-1 0 0 0 0,0-1 0 0 0,0-1 0 0 0,-1 1 0 0 0,-1-2 1 0 0,0 1-1 0 0,-1-1 0 0 0,-1 0 0 0 0,0 0 0 0 0,-1-1 0 0 0,-1 0 0 0 0,0 0 0 0 0,-2 0 0 0 0,1 0 1 0 0,-2-1-1 0 0,0 1 0 0 0,-1 0 0 0 0,-1-1 0 0 0,-2-14-38 0 0,2 26-108 0 0,0 0 0 0 0,0 0 0 0 0,-1 1 0 0 0,0-1 0 0 0,0 0-1 0 0,0 1 1 0 0,0-1 0 0 0,-1 1 0 0 0,0 0 0 0 0,0 0 0 0 0,0 0 0 0 0,0 0 0 0 0,0 1 0 0 0,-1-1-1 0 0,0 1 1 0 0,0 0 0 0 0,0 0 0 0 0,0 0 0 0 0,0 0 0 0 0,-1 1 0 0 0,1-1 0 0 0,-1 1-1 0 0,1 1 1 0 0,-1-1 0 0 0,0 0 0 0 0,0 1 0 0 0,0 0 0 0 0,0 0 0 0 0,0 1 0 0 0,-3-1 108 0 0,8 2 1 0 0,1-1 1 0 0,-1 0 0 0 0,0 0-1 0 0,0 1 1 0 0,1-1 0 0 0,-1 0-1 0 0,0 0 1 0 0,0 1 0 0 0,0-1 0 0 0,0 0-1 0 0,1 1 1 0 0,-1-1 0 0 0,0 0-1 0 0,0 1 1 0 0,0-1 0 0 0,0 1-1 0 0,0-1 1 0 0,0 0 0 0 0,0 1-1 0 0,0-1 1 0 0,0 0 0 0 0,0 1-1 0 0,0-1 1 0 0,0 0 0 0 0,0 1-1 0 0,0-1 1 0 0,0 1 0 0 0,0-1-1 0 0,0 0 1 0 0,-1 1 0 0 0,1-1-1 0 0,0 0 1 0 0,0 0 0 0 0,0 1-1 0 0,-1-1 1 0 0,1 0 0 0 0,0 1 0 0 0,0-1-1 0 0,0 0 1 0 0,-1 0 0 0 0,1 1-1 0 0,0-1 1 0 0,-1 0 0 0 0,1 0-1 0 0,0 0 1 0 0,-1 1 0 0 0,1-1-1 0 0,0 0 1 0 0,-1 0 0 0 0,1 0-2 0 0,7-1 184 0 0,1-1 1 0 0,-1 0 0 0 0,0-1-1 0 0,0 1 1 0 0,0-1 0 0 0,0-1-1 0 0,-1 1 1 0 0,1-1 0 0 0,-1 0 0 0 0,0-1-1 0 0,0 1 1 0 0,-1-1 0 0 0,5-5-185 0 0,3-1 203 0 0,29-24 93 0 0,-2-2 0 0 0,-2-2 0 0 0,-2-1 1 0 0,-1-2-1 0 0,-2-1 0 0 0,-2-2 0 0 0,6-15-296 0 0,6-36 573 0 0,-53 127-689 0 0,2 0 1 0 0,1 0-1 0 0,1 0 0 0 0,2 1 0 0 0,0 23 116 0 0,-3 111-784 0 0,7 0-1 0 0,18 127 785 0 0,-6-96-799 0 0,-12 142 799 0 0,-2-300 18 0 0,-1 1-1 0 0,-3-1 1 0 0,-1 0 0 0 0,-2-1 0 0 0,-1 0 0 0 0,-3 0-1 0 0,0-1 1 0 0,-3-1 0 0 0,-17 32-18 0 0,32-66 60 0 0,0 0 0 0 0,0 0 0 0 0,0-1 0 0 0,0 1-1 0 0,-1 0 1 0 0,1 0 0 0 0,0-1 0 0 0,-1 1 0 0 0,1-1 0 0 0,-1 1 0 0 0,0-1 0 0 0,1 0 0 0 0,-1 1 0 0 0,0-1 0 0 0,0 0-1 0 0,0 0 1 0 0,0 0 0 0 0,0-1 0 0 0,0 1 0 0 0,0 0 0 0 0,0-1 0 0 0,0 1 0 0 0,0-1 0 0 0,0 0 0 0 0,0 0 0 0 0,0 0-60 0 0,-1-2 77 0 0,1 0 1 0 0,-1-1-1 0 0,1 1 0 0 0,0-1 1 0 0,0 0-1 0 0,1 0 1 0 0,-1 0-1 0 0,0 0 1 0 0,1 0-1 0 0,0 0 1 0 0,0 0-1 0 0,0 0 1 0 0,0 0-1 0 0,0-1 1 0 0,1 1-1 0 0,-1 0 1 0 0,1-1-1 0 0,0 1 1 0 0,0 0-1 0 0,0-1 1 0 0,1-1-78 0 0,0-50 177 0 0,3 0 0 0 0,3 0 0 0 0,2 1 0 0 0,2 0 0 0 0,3 1 0 0 0,9-23-177 0 0,-6 16 3 0 0,-13 47-155 0 0,69-229-541 0 0,-7 90-7429 0 0,-54 130 1682 0 0,-2 6-2290 0 0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00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255 81 8362 0 0,'0'0'2164'0'0,"0"0"-365"0"0,0 0-213 0 0,0 0-123 0 0,0 0-237 0 0,0 0-244 0 0,0 0-168 0 0,0 0-202 0 0,0 0-136 0 0,0 0-100 0 0,0 0-89 0 0,0 0-67 0 0,-33 23-71 0 0,-104 73-59 0 0,81-36-69 0 0,51-47-25 0 0,0-3-24 0 0,2 0 0 0 0,-1-1 0 0 0,1 1 0 0 0,0 1-1 0 0,1-1 1 0 0,0 0 0 0 0,1 1 0 0 0,0-1 0 0 0,1 1 0 0 0,0-1 0 0 0,1 1 0 0 0,0 1 28 0 0,-1-7-17 0 0,1-1 1 0 0,0 0 0 0 0,0 1-1 0 0,0-1 1 0 0,0 0 0 0 0,0 0-1 0 0,1 0 1 0 0,0 0 0 0 0,0 0-1 0 0,0 0 1 0 0,0-1 0 0 0,1 1-1 0 0,0-1 1 0 0,-1 1 0 0 0,1-1-1 0 0,0 0 1 0 0,0 0 0 0 0,1 0 0 0 0,-1 0-1 0 0,1-1 1 0 0,-1 1 0 0 0,1-1-1 0 0,0 0 1 0 0,0 0 0 0 0,0-1-1 0 0,0 1 1 0 0,0-1 0 0 0,0 0-1 0 0,5 1 17 0 0,0-1 105 0 0,0 0 0 0 0,0-1 1 0 0,0 0-1 0 0,0 0 0 0 0,0-1 0 0 0,0 0 0 0 0,0-1 0 0 0,0 0 0 0 0,0 0 0 0 0,0-1 1 0 0,-1 0-1 0 0,1-1 0 0 0,-1 0 0 0 0,0 0 0 0 0,0-1 0 0 0,0 1 0 0 0,-1-2 0 0 0,1 1 1 0 0,-2-1-1 0 0,1 0 0 0 0,0-1 0 0 0,-1 0 0 0 0,3-4-105 0 0,3-3 190 0 0,0 0 0 0 0,-1-1 0 0 0,0 0 0 0 0,-2-1 0 0 0,1 0 0 0 0,-2 0 0 0 0,0-1 0 0 0,-2 0 0 0 0,1-1 0 0 0,-2 1 0 0 0,0-1 0 0 0,-2 0 0 0 0,0-1 0 0 0,0 1 0 0 0,-1-18-190 0 0,-11-58-657 0 0,9 92 509 0 0,-1 0-1 0 0,1 0 1 0 0,-1 0-1 0 0,0 0 1 0 0,0 0 0 0 0,0 0-1 0 0,0 0 1 0 0,0 0-1 0 0,0 0 1 0 0,-1 0-1 0 0,1 1 1 0 0,0-1-1 0 0,-1 0 1 0 0,0 1-1 0 0,1-1 1 0 0,-1 1 0 0 0,0 0-1 0 0,0-1 1 0 0,0 1-1 0 0,0 0 1 0 0,0 0-1 0 0,0 0 1 0 0,0 1-1 0 0,0-1 1 0 0,0 0 0 0 0,0 1-1 0 0,0-1 1 0 0,-1 1-1 0 0,1 0 1 0 0,0 0-1 0 0,0 0 1 0 0,-1 0-1 0 0,1 0 1 0 0,0 0 0 0 0,0 1-1 0 0,0-1 1 0 0,-1 1-1 0 0,1-1 1 0 0,0 1-1 0 0,-2 1 149 0 0,-26 17-8842 0 0,21-11-801 0 0</inkml:trace>
</inkml:ink>
</file>

<file path=ppt/ink/ink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5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11066 0 0,'0'0'1273'0'0,"0"0"-545"0"0,0 0-312 0 0,0 0-208 0 0,0 0-240 0 0,0 0-200 0 0,0 0-168 0 0,0 0-120 0 0,0 0-120 0 0,0 0-297 0 0,0 0-1023 0 0,0 0-2265 0 0,0 0-520 0 0</inkml:trace>
</inkml:ink>
</file>

<file path=ppt/ink/ink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5.8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84 78 11506 0 0,'0'0'1920'0'0,"0"0"-157"0"0,0 0-136 0 0,0 0-96 0 0,0 0-170 0 0,0 0-294 0 0,0 0-276 0 0,0 0-232 0 0,0 0-182 0 0,0 0-101 0 0,0 0-61 0 0,0 0-39 0 0,0 0-60 0 0,-9 23-47 0 0,-40 109-39 0 0,41-95 178 0 0,1-2-1970 0 0,-2-12-8559 0 0,8-23-644 0 0</inkml:trace>
  <inkml:trace contextRef="#ctx0" brushRef="#br0" timeOffset="536">476 30 5169 0 0,'0'0'3458'0'0,"0"0"-1132"0"0,0 0-340 0 0,0 0-19 0 0,0 0-189 0 0,0 0-341 0 0,0 0-311 0 0,0 0-265 0 0,0 0-206 0 0,0 0-187 0 0,0 0-134 0 0,0 0-106 0 0,0 0-108 0 0,-15-5-82 0 0,-44-15-79 0 0,44 16-74 0 0,15 19-253 0 0,53 119 92 0 0,-45-107 326 0 0,-6-21 17 0 0,1 0 0 0 0,-1 1 0 0 0,-1 0 0 0 0,1-1 0 0 0,-1 1 0 0 0,0 0 0 0 0,0-1 0 0 0,-1 1 0 0 0,0 0 0 0 0,-1 0 0 0 0,1-1-1 0 0,-1 1 1 0 0,-1 3-67 0 0,-41 27 1242 0 0,35-32-1232 0 0,1 0-1 0 0,-1-1 1 0 0,1 0-1 0 0,-1 0 1 0 0,0-1-1 0 0,-1 0 1 0 0,1 0 0 0 0,0-1-1 0 0,-1 0 1 0 0,0-1-1 0 0,1 0 1 0 0,-1 0 0 0 0,0-1-1 0 0,1 0 1 0 0,-1 0-1 0 0,-6-2-9 0 0,6-17-4081 0 0,10 6-4466 0 0,2 9-2275 0 0</inkml:trace>
</inkml:ink>
</file>

<file path=ppt/ink/ink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153 608 6553 0 0,'0'0'2077'0'0,"0"0"-74"0"0,0 0-135 0 0,0 0-171 0 0,0 0-322 0 0,0 0-311 0 0,0 0-211 0 0,0 0-188 0 0,0 0-167 0 0,0 0-164 0 0,0 0-122 0 0,0 0-112 0 0,-25 25-59 0 0,-76 83-17 0 0,99-107-24 0 0,0 1 0 0 0,0-1-1 0 0,0 1 1 0 0,0 0 0 0 0,0-1-1 0 0,1 1 1 0 0,-1 0 0 0 0,1 0-1 0 0,-1 0 1 0 0,1 0 0 0 0,0 1-1 0 0,0-1 1 0 0,0 0 0 0 0,0 1 0 0 0,0-1-1 0 0,0 0 1 0 0,0 1 0 0 0,1-1-1 0 0,0 1 1 0 0,-1-1 0 0 0,1 1-1 0 0,0-1 1 0 0,0 1 0 0 0,0-1 0 0 0,0 1-1 0 0,1-1 1 0 0,-1 1 0 0 0,1-1 0 0 0,1 4 0 0 0,1 2-41 0 0,0 1 0 0 0,1 0 0 0 0,0-1 0 0 0,1 0 0 0 0,0 0 0 0 0,0 0 0 0 0,1-1 0 0 0,0 0 0 0 0,0 0 0 0 0,1 0 0 0 0,0-1 0 0 0,0 1 0 0 0,0-2 0 0 0,1 1 0 0 0,-1-1 0 0 0,2 0 0 0 0,-1-1 0 0 0,0 0 0 0 0,1 0-1 0 0,0-1 1 0 0,0 0 0 0 0,0-1 0 0 0,0 0 0 0 0,0 0 0 0 0,0-1 0 0 0,9 1 41 0 0,76-7-3315 0 0,-33-8-4093 0 0,-39 6-158 0 0</inkml:trace>
  <inkml:trace contextRef="#ctx0" brushRef="#br0" timeOffset="266.309">561 681 9410 0 0,'0'0'1747'0'0,"0"0"-632"0"0,0 0-286 0 0,0 0-30 0 0,0 0-56 0 0,0 0-163 0 0,0 0-164 0 0,-18 33-120 0 0,-54 100-68 0 0,71-132-219 0 0,0 0 0 0 0,0 0-1 0 0,-1 0 1 0 0,1 0-1 0 0,0 0 1 0 0,0 0 0 0 0,0 0-1 0 0,1 0 1 0 0,-1 1 0 0 0,0-1-1 0 0,0 0 1 0 0,1 1-1 0 0,-1-1 1 0 0,1 0 0 0 0,-1 1-1 0 0,1-1 1 0 0,-1 1-1 0 0,1-1 1 0 0,0 1 0 0 0,0-1-1 0 0,0 1 1 0 0,0-1-1 0 0,0 1 1 0 0,0-1 0 0 0,0 1-1 0 0,0-1 1 0 0,1 1-1 0 0,-1-1 1 0 0,0 0 0 0 0,1 1-1 0 0,-1-1 1 0 0,1 1-1 0 0,0-1 1 0 0,-1 0 0 0 0,1 0-1 0 0,0 1 1 0 0,0-1-1 0 0,0 0 1 0 0,0 0 0 0 0,0 0-1 0 0,0 0 1 0 0,0 0 0 0 0,0 0-1 0 0,1 0 1 0 0,-1 0-1 0 0,1 0-8 0 0,3 2 79 0 0,3 1 82 0 0,0 0-1 0 0,1 0 0 0 0,-1 0 1 0 0,1-1-1 0 0,-1-1 0 0 0,1 0 0 0 0,0 0 1 0 0,0 0-1 0 0,0-1 0 0 0,0-1 1 0 0,0 1-1 0 0,0-1 0 0 0,0-1 1 0 0,0 0-1 0 0,0 0 0 0 0,0-1 1 0 0,-1 0-1 0 0,1 0 0 0 0,0-1 1 0 0,-1 0-1 0 0,4-2-160 0 0,1-1 208 0 0,0 0-1 0 0,0-1 1 0 0,0 0-1 0 0,-1-1 1 0 0,0-1-1 0 0,0 0 1 0 0,-1 0-1 0 0,-1-1 1 0 0,1-1-1 0 0,-2 1 1 0 0,1-2-1 0 0,7-11-207 0 0,-13 17 21 0 0,0 0 0 0 0,-1 0 0 0 0,0-1 0 0 0,0 0 0 0 0,0 1 0 0 0,-1-1-1 0 0,1 0 1 0 0,-2 0 0 0 0,1 0 0 0 0,-1-1 0 0 0,0 1 0 0 0,0 0 0 0 0,-1 0-1 0 0,0-1 1 0 0,-1 1 0 0 0,1 0 0 0 0,-1 0 0 0 0,-1 0 0 0 0,1-1 0 0 0,-1 1-1 0 0,-1 0 1 0 0,0-2-21 0 0,-2 2-274 0 0,-1 0-1 0 0,1 0 1 0 0,-1 1 0 0 0,0 0-1 0 0,0 0 1 0 0,-1 0 0 0 0,0 1-1 0 0,0 0 1 0 0,0 0-1 0 0,-1 1 1 0 0,1 0 0 0 0,-1 0-1 0 0,-4-1 275 0 0,-28 0-4240 0 0,0 17-3511 0 0,24-4 355 0 0</inkml:trace>
  <inkml:trace contextRef="#ctx0" brushRef="#br0" timeOffset="644.704">1053 876 9298 0 0,'0'0'2682'0'0,"0"0"-998"0"0,0 0-270 0 0,0 0 25 0 0,0 0-183 0 0,0 0-264 0 0,0 0-225 0 0,0 0-148 0 0,0 0-99 0 0,0 0-116 0 0,0 0-114 0 0,0 0-128 0 0,0 0-87 0 0,4-28-63 0 0,13-86-39 0 0,3 72-117 0 0,-18 40 100 0 0,1 0-1 0 0,-1 1 0 0 0,1-1 1 0 0,-1 0-1 0 0,1 1 0 0 0,0 0 1 0 0,0-1-1 0 0,-1 1 1 0 0,1 0-1 0 0,0 1 0 0 0,0-1 1 0 0,0 0-1 0 0,0 1 0 0 0,0 0 1 0 0,0-1-1 0 0,0 1 1 0 0,0 1-1 0 0,0-1 0 0 0,0 0 1 0 0,0 1-1 0 0,0-1 0 0 0,0 1 1 0 0,0 0-1 0 0,0 0 1 0 0,0 0-1 0 0,0 0 0 0 0,-1 1 1 0 0,1-1-1 0 0,0 1 0 0 0,-1-1 1 0 0,1 1-1 0 0,-1 0 0 0 0,0 0 1 0 0,0 0-1 0 0,1 0 1 0 0,-1 1-1 0 0,-1-1 0 0 0,1 1 1 0 0,0-1-1 0 0,-1 1 0 0 0,1-1 1 0 0,-1 1-1 0 0,1 1 45 0 0,2 15 88 0 0,-4-16-34 0 0,0 1-1 0 0,1 0 1 0 0,-1-1-1 0 0,1 1 1 0 0,-1-1-1 0 0,1 1 1 0 0,0-1-1 0 0,1 1 1 0 0,-1-1-1 0 0,0 1 1 0 0,1-1 0 0 0,0 0-1 0 0,0 0 1 0 0,0 0-1 0 0,0 0 1 0 0,0 0-1 0 0,1 0 1 0 0,-1-1-1 0 0,1 1 1 0 0,0-1-1 0 0,0 1 1 0 0,0-1-1 0 0,0 0 1 0 0,0 0-1 0 0,0-1 1 0 0,0 1-1 0 0,1 0 1 0 0,-1-1 0 0 0,1 0-54 0 0,1-1 197 0 0,1 0 0 0 0,-1-1 0 0 0,0 0 1 0 0,1 0-1 0 0,-1 0 0 0 0,0-1 1 0 0,0 1-1 0 0,0-1 0 0 0,0 0 1 0 0,0-1-1 0 0,0 1 0 0 0,-1-1 1 0 0,1 0-1 0 0,-1 0 0 0 0,0-1 0 0 0,0 1 1 0 0,0-1-1 0 0,0 0 0 0 0,-1 0 1 0 0,1-1-198 0 0,26-27 282 0 0,-1-1 0 0 0,-1-2-1 0 0,-2 0 1 0 0,-2-2 0 0 0,6-12-282 0 0,-15 23-215 0 0,7-14 245 0 0,-16 12-6426 0 0,-7 28-71 0 0,0 0-5357 0 0</inkml:trace>
  <inkml:trace contextRef="#ctx0" brushRef="#br0" timeOffset="910.706">1972 192 19204 0 0,'0'0'700'0'0,"0"0"-309"0"0,0 0-64 0 0,0 0 162 0 0,0 0 183 0 0,0 0 67 0 0,0 0-56 0 0,0 0-130 0 0,0 0-129 0 0,-6 35-91 0 0,-17 114-68 0 0,0 13 115 0 0,22-154-447 0 0,-3 30 0 0 0,2-1 1 0 0,1 1-1 0 0,2-1 1 0 0,2 1-1 0 0,4 23 67 0 0,32 38-3718 0 0,-35-92 1690 0 0,0-3-6272 0 0,-2-3-2390 0 0</inkml:trace>
  <inkml:trace contextRef="#ctx0" brushRef="#br0" timeOffset="1146.518">1642 600 13171 0 0,'0'0'1667'0'0,"0"0"-902"0"0,0 0-267 0 0,0 0 59 0 0,0 0 42 0 0,0 0-19 0 0,0 0-62 0 0,0 0-28 0 0,0 0-39 0 0,34-1-63 0 0,107-4-54 0 0,70-10 53 0 0,-92 0-3334 0 0,-58 8-1994 0 0,-20 6-2599 0 0,-22 1 2563 0 0</inkml:trace>
  <inkml:trace contextRef="#ctx0" brushRef="#br0" timeOffset="2048.767">2551 541 10266 0 0,'0'0'3357'0'0,"0"0"-1111"0"0,0 0-586 0 0,0 0-296 0 0,0 0-299 0 0,0 0-239 0 0,0 0-163 0 0,0 0-116 0 0,0 0-168 0 0,0 0-111 0 0,0 0-80 0 0,-31 16-80 0 0,-100 49-40 0 0,52-12-40 0 0,72-49-62 0 0,0 1-1 0 0,0 0 1 0 0,1 1-1 0 0,0-1 1 0 0,0 1-1 0 0,0 1 1 0 0,1-1 0 0 0,0 1-1 0 0,0 0 1 0 0,0 0-1 0 0,1 0 1 0 0,0 1 0 0 0,1 0-1 0 0,-1 0 1 0 0,2 0-1 0 0,-1 0 1 0 0,1 0 0 0 0,0 0-1 0 0,1 0 1 0 0,0 2 34 0 0,3-7-11 0 0,0 0 1 0 0,1 0-1 0 0,-1 0 1 0 0,1 0-1 0 0,0 0 1 0 0,0-1-1 0 0,0 1 1 0 0,1-1-1 0 0,-1 0 1 0 0,0 0-1 0 0,1 0 1 0 0,-1 0-1 0 0,1-1 1 0 0,0 1 0 0 0,0-1-1 0 0,-1 0 1 0 0,1 0-1 0 0,0 0 1 0 0,0-1-1 0 0,0 1 1 0 0,0-1-1 0 0,0 0 1 0 0,0 0-1 0 0,0-1 1 0 0,0 1-1 0 0,0-1 1 0 0,0 0-1 0 0,0 0 1 0 0,1 0 10 0 0,9-3 48 0 0,-1 0 0 0 0,1-2-1 0 0,-1 1 1 0 0,0-1 0 0 0,-1-1 0 0 0,1 0 0 0 0,-1-1 0 0 0,-1-1 0 0 0,1 1 0 0 0,-2-2 0 0 0,1 1-1 0 0,1-3-46 0 0,145-178 440 0 0,-157 189-446 0 0,0 1 0 0 0,0-1 0 0 0,1 0 0 0 0,-1 0 1 0 0,0 1-1 0 0,1-1 0 0 0,-1 0 0 0 0,1 1 0 0 0,-1-1 0 0 0,1 1 0 0 0,-1-1 0 0 0,1 1 1 0 0,0-1-1 0 0,-1 1 0 0 0,1-1 0 0 0,0 1 0 0 0,-1-1 0 0 0,1 1 0 0 0,0 0 1 0 0,-1-1-1 0 0,1 1 0 0 0,0 0 0 0 0,0 0 0 0 0,-1-1 0 0 0,1 1 0 0 0,0 0 0 0 0,0 0 1 0 0,-1 0-1 0 0,1 0 0 0 0,0 0 0 0 0,0 0 0 0 0,0 0 0 0 0,-1 0 0 0 0,1 1 1 0 0,0-1-1 0 0,0 0 0 0 0,-1 0 0 0 0,1 1 0 0 0,0-1 0 0 0,0 0 0 0 0,-1 1 0 0 0,1-1 1 0 0,0 0-1 0 0,-1 1 0 0 0,1-1 0 0 0,-1 1 0 0 0,1 0 0 0 0,-1-1 0 0 0,1 1 0 0 0,-1-1 1 0 0,1 1-1 0 0,-1 0 0 0 0,1-1 0 0 0,-1 1 0 0 0,0 0 0 0 0,1-1 0 0 0,-1 1 1 0 0,0 0-1 0 0,1 0 5 0 0,5 55-238 0 0,-5-41 251 0 0,-1-9-20 0 0,0-1 1 0 0,1 0 0 0 0,-1 0-1 0 0,1 0 1 0 0,0 0 0 0 0,0 0-1 0 0,1 0 1 0 0,0-1 0 0 0,-1 1-1 0 0,2 0 1 0 0,-1-1-1 0 0,0 1 1 0 0,1-1 0 0 0,0 0-1 0 0,0 0 1 0 0,0 0 0 0 0,1 0-1 0 0,-1-1 1 0 0,1 1-1 0 0,0-1 1 0 0,0 0 0 0 0,0 0-1 0 0,0 0 1 0 0,1 0 0 0 0,-1-1-1 0 0,1 0 1 0 0,0 0 0 0 0,-1 0-1 0 0,1 0 1 0 0,0-1-1 0 0,5 1 7 0 0,-1-2 59 0 0,1 1-1 0 0,-1-2 1 0 0,1 1-1 0 0,-1-2 1 0 0,1 1-1 0 0,-1-1 1 0 0,0 0-1 0 0,0-1 1 0 0,0 0-1 0 0,0-1 1 0 0,0 0-1 0 0,-1 0 1 0 0,1-1-1 0 0,4-3-58 0 0,96-62 1039 0 0,-80 48-808 0 0,2 2 0 0 0,1 2 0 0 0,0 0 0 0 0,27-9-231 0 0,1 11-2 0 0,-128 23 412 0 0,62-7-406 0 0,-2-1-23 0 0,0 0-1 0 0,-1 0 1 0 0,1 1 0 0 0,0-1-1 0 0,0 2 1 0 0,0-1 0 0 0,-1 1 0 0 0,1 1-1 0 0,0 0 1 0 0,0 0 0 0 0,0 0-1 0 0,1 1 1 0 0,-1 0 0 0 0,1 0-1 0 0,-1 1 1 0 0,1 0 0 0 0,0 1-1 0 0,0-1 1 0 0,1 1 0 0 0,-1 0-1 0 0,1 1 1 0 0,0 0 0 0 0,1 0-1 0 0,-1 1 20 0 0,4-3-22 0 0,0 0 0 0 0,1 0 0 0 0,-1 1 0 0 0,1-1 0 0 0,0 0 0 0 0,0 1-1 0 0,1-1 1 0 0,-1 1 0 0 0,1-1 0 0 0,0 1 0 0 0,0 0 0 0 0,1-1 0 0 0,-1 1 0 0 0,1-1 0 0 0,0 1-1 0 0,0-1 1 0 0,0 0 0 0 0,1 1 0 0 0,0-1 0 0 0,0 0 0 0 0,0 0 0 0 0,0 0 0 0 0,0 0-1 0 0,1-1 1 0 0,0 1 0 0 0,0 0 0 0 0,0-1 0 0 0,0 0 0 0 0,0 0 0 0 0,1 0 0 0 0,-1 0-1 0 0,1 0 1 0 0,0-1 0 0 0,3 2 22 0 0,7 1 8 0 0,0-1 0 0 0,1 0 0 0 0,0-1 1 0 0,-1 0-1 0 0,1-1 0 0 0,0-1 0 0 0,0-1 0 0 0,0 0 0 0 0,1-1 0 0 0,-1 0 0 0 0,-1-1 0 0 0,1-1 0 0 0,0 0 0 0 0,-1-1 0 0 0,1-1 1 0 0,2-2-9 0 0,36-15 307 0 0,-2-2 1 0 0,-1-3-1 0 0,41-29-307 0 0,144-131 607 0 0,-214 168-605 0 0,-2 0 0 0 0,0-2-1 0 0,-2 0 1 0 0,0-1-1 0 0,-1 0 1 0 0,-1-2 0 0 0,-1 0-1 0 0,-2 0 1 0 0,0-1 0 0 0,-1 0-1 0 0,-2-1 1 0 0,-1-1 0 0 0,4-19-2 0 0,-11 44-16 0 0,0 0 1 0 0,0 0 0 0 0,0 0-1 0 0,0-1 1 0 0,0 1 0 0 0,0 0-1 0 0,-1 0 1 0 0,1 0 0 0 0,-1-1-1 0 0,0 1 1 0 0,1 0 0 0 0,-1-1-1 0 0,0 1 1 0 0,-1 0-1 0 0,1-1 1 0 0,0 1 0 0 0,-1 0-1 0 0,1 0 1 0 0,-1-1 0 0 0,1 1-1 0 0,-1 0 1 0 0,0 0 0 0 0,0 0-1 0 0,0 0 1 0 0,0 0 0 0 0,-1 0-1 0 0,1 0 1 0 0,-1 0 0 0 0,1 0-1 0 0,-1 1 1 0 0,1-1 0 0 0,-1 1-1 0 0,0-1 1 0 0,0 1 0 0 0,0-1-1 0 0,0 1 1 0 0,0 0 0 0 0,0 0-1 0 0,0 0 1 0 0,0 0 0 0 0,0 1-1 0 0,0-1 1 0 0,-1 0 0 0 0,1 1-1 0 0,0-1 1 0 0,-1 1 15 0 0,-7 3-35 0 0,0 0-1 0 0,0 1 1 0 0,0 0-1 0 0,1 1 1 0 0,-1 0 0 0 0,1 0-1 0 0,0 1 1 0 0,0 0-1 0 0,1 1 1 0 0,0-1 0 0 0,0 2-1 0 0,1-1 1 0 0,0 1 0 0 0,0 0-1 0 0,1 1 1 0 0,-1 0-1 0 0,2 0 1 0 0,0 0 0 0 0,0 0-1 0 0,0 1 1 0 0,1 0-1 0 0,1 0 1 0 0,0 0 0 0 0,-2 8 35 0 0,-1 9 0 0 0,0 0 0 0 0,1 0 1 0 0,2 1-1 0 0,1-1 0 0 0,1 1 1 0 0,1 0-1 0 0,2-1 0 0 0,3 16 0 0 0,-3-22-1 0 0,1-1-1 0 0,1 0 0 0 0,1 0 1 0 0,1 0-1 0 0,0 0 1 0 0,2-1-1 0 0,0 0 0 0 0,1 0 1 0 0,1-1-1 0 0,1 0 0 0 0,0-1 1 0 0,2 0-1 0 0,0-1 1 0 0,10 10 1 0 0,29 3-151 0 0,-55-58-1587 0 0,-38-21-4261 0 0,20 27-1647 0 0,11 12-1251 0 0</inkml:trace>
  <inkml:trace contextRef="#ctx0" brushRef="#br0" timeOffset="2299.957">3374 320 13747 0 0,'0'0'2084'0'0,"0"0"-771"0"0,0 0-114 0 0,0 0 138 0 0,0 0-59 0 0,0 0-237 0 0,32 0-216 0 0,102 0-140 0 0,328-18 1732 0 0,-344 14-2701 0 0,-67 4-3894 0 0,-10 0-5095 0 0,-25 0-2918 0 0</inkml:trace>
</inkml:ink>
</file>

<file path=ppt/ink/ink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22.6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6 140 1176 0 0,'0'0'3714'0'0,"0"0"-2151"0"0,0 0-685 0 0,0 0 66 0 0,0 0 212 0 0,0 0 170 0 0,0 0 60 0 0,0 0-58 0 0,0 0-109 0 0,0 0-115 0 0,0 0-141 0 0,0 0-135 0 0,22 0-116 0 0,69-1-101 0 0,86-20 1429 0 0,-57 11-2271 0 0,-94 9-5195 0 0,0 1-5491 0 0,-24 0 6543 0 0</inkml:trace>
  <inkml:trace contextRef="#ctx0" brushRef="#br0" timeOffset="254.113">1 405 6737 0 0,'0'0'961'0'0,"0"0"14"0"0,0 0 358 0 0,0 0 318 0 0,0 0 14 0 0,0 0-213 0 0,0 0-263 0 0,0 0-236 0 0,0 0-188 0 0,35 2-133 0 0,112 4-148 0 0,-40-18 139 0 0,160-40-2237 0 0,-164 31-8041 0 0,-78 17 1504 0 0</inkml:trace>
  <inkml:trace contextRef="#ctx0" brushRef="#br0" timeOffset="640.405">1308 30 6977 0 0,'0'0'3281'0'0,"0"0"-1452"0"0,0 0-420 0 0,0 0-67 0 0,0 0-107 0 0,0 0-216 0 0,0 0-201 0 0,0 0-171 0 0,0 0-133 0 0,0 0-102 0 0,0 0-132 0 0,0 0-107 0 0,-27 14-73 0 0,-78 46-49 0 0,63-14-22 0 0,39-34-23 0 0,-3 2-26 0 0,0 0 0 0 0,2 0 0 0 0,0 0 0 0 0,0 1 1 0 0,1-1-1 0 0,1 1 0 0 0,1 0 0 0 0,0-1 0 0 0,0 1 1 0 0,2 0-1 0 0,0 0 0 0 0,2 11 20 0 0,-2-19 2 0 0,1 0-1 0 0,0 0 1 0 0,0 0 0 0 0,0-1-1 0 0,1 1 1 0 0,-1-1 0 0 0,2 1-1 0 0,-1-1 1 0 0,1 0-1 0 0,0 0 1 0 0,0 0 0 0 0,0-1-1 0 0,1 1 1 0 0,0-1 0 0 0,0 0-1 0 0,1-1 1 0 0,-1 1 0 0 0,1-1-1 0 0,0 0 1 0 0,0 0-1 0 0,0-1 1 0 0,1 0 0 0 0,-1 0-1 0 0,1 0 1 0 0,0-1 0 0 0,-1 0-1 0 0,5 0-1 0 0,5-1 182 0 0,0-1-1 0 0,0 0 1 0 0,0-1-1 0 0,-1-1 0 0 0,1-1 1 0 0,0 0-1 0 0,-1-1 1 0 0,1-1-1 0 0,-1 0 1 0 0,-1-1-1 0 0,1 0 0 0 0,-1-2 1 0 0,0 1-1 0 0,0-2 1 0 0,-1 0-1 0 0,0 0 1 0 0,-1-1-1 0 0,0-1 0 0 0,-1 0 1 0 0,0-1-1 0 0,0 0 1 0 0,-1 0-1 0 0,-1-1 0 0 0,0-1 1 0 0,0-2-182 0 0,-3 10-15 0 0,-2 0 0 0 0,1-1 1 0 0,-1 0-1 0 0,0 1 0 0 0,0-1 1 0 0,0-1-1 0 0,-1 1 0 0 0,-1 0 0 0 0,1-1 1 0 0,-1 0-1 0 0,0 1 0 0 0,-1-1 1 0 0,0 0-1 0 0,0 0 0 0 0,0 0 0 0 0,-1 0 1 0 0,-1 0-1 0 0,1 0 0 0 0,-1 0 1 0 0,-1 0-1 0 0,1 1 0 0 0,-1-1 1 0 0,-1 0-1 0 0,1 1 0 0 0,-1-1 0 0 0,-1 1 1 0 0,1 0-1 0 0,-1 0 0 0 0,0 0 1 0 0,-1 1-1 0 0,-4-5 15 0 0,1 3-437 0 0,0 2-1 0 0,-1-1 1 0 0,0 1 0 0 0,-1 0 0 0 0,1 1-1 0 0,-1 0 1 0 0,0 1 0 0 0,0 0 0 0 0,-1 0-1 0 0,-8-1 438 0 0,-66-8-10566 0 0,60 12 1497 0 0</inkml:trace>
  <inkml:trace contextRef="#ctx0" brushRef="#br0" timeOffset="972.113">901 184 3753 0 0,'0'0'1722'0'0,"0"0"-82"0"0,0 0 16 0 0,0 0-29 0 0,0 0-233 0 0,0 0-327 0 0,0 0-287 0 0,0 0-205 0 0,0 0-85 0 0,0 0 12 0 0,0 0 26 0 0,0 0 57 0 0,0 0 64 0 0,3 4 37 0 0,6 2-343 0 0,1 0 1 0 0,0-1-1 0 0,1 0 0 0 0,-1 0 0 0 0,1-1 0 0 0,0-1 0 0 0,0 0 0 0 0,0 0 0 0 0,1-1 0 0 0,-1 0 0 0 0,1-1 0 0 0,-1-1 0 0 0,0 0 0 0 0,1 0 0 0 0,4-1-343 0 0,16 2 382 0 0,677 35 1432 0 0,-450-29-2741 0 0,-148-7-5233 0 0,-45 0-2364 0 0,-48 0-861 0 0</inkml:trace>
</inkml:ink>
</file>

<file path=ppt/ink/ink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20.8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19 5417 0 0,'0'0'1266'0'0,"0"0"49"0"0,0 0 226 0 0,0 0 249 0 0,0 0 48 0 0,0 0-152 0 0,0 0-260 0 0,0 0-259 0 0,0 0-224 0 0,0 0-176 0 0,0-4-127 0 0,0-11 626 0 0,-17 53-1201 0 0,-71 287 62 0 0,-8 15-26 0 0,95-339-96 0 0,0 0-1 0 0,1 0 0 0 0,-1 0 1 0 0,1 0-1 0 0,0 1 1 0 0,-1-1-1 0 0,1 0 0 0 0,0 0 1 0 0,-1 1-1 0 0,1-1 1 0 0,0 0-1 0 0,0 1 0 0 0,0-1 1 0 0,0 0-1 0 0,0 0 1 0 0,1 1-1 0 0,-1-1 0 0 0,0 0 1 0 0,1 0-1 0 0,-1 1 1 0 0,0-1-1 0 0,1 0 0 0 0,0 0 1 0 0,-1 0-1 0 0,1 0 0 0 0,0 1 1 0 0,-1-1-1 0 0,1 0 1 0 0,0 0-1 0 0,0-1 0 0 0,0 1 1 0 0,0 0-1 0 0,0 0 1 0 0,0 0-1 0 0,0 0 0 0 0,0-1 1 0 0,0 1-1 0 0,0-1 1 0 0,1 1-5 0 0,53 0 802 0 0,63-49 80 0 0,-80 27-707 0 0,-31 17 459 0 0,-2-1-4066 0 0,-3 1-2134 0 0,-1-2-3333 0 0,-1 3 2776 0 0</inkml:trace>
  <inkml:trace contextRef="#ctx0" brushRef="#br0" timeOffset="282.59">1 255 4681 0 0,'0'0'1383'0'0,"0"0"-68"0"0,0 0 155 0 0,0 0 230 0 0,0 0 55 0 0,0 0-189 0 0,0 0-342 0 0,0 0-365 0 0,0 0-328 0 0,0 0-190 0 0,0 0-38 0 0,0 0 31 0 0,0 0 88 0 0,11-2 54 0 0,315-14 2317 0 0,-172 15-4573 0 0,-84 1-8990 0 0,-57 0 2167 0 0</inkml:trace>
  <inkml:trace contextRef="#ctx0" brushRef="#br0" timeOffset="720.497">842 472 0 0 0,'0'0'771'0'0,"0"0"636"0"0,0 0 371 0 0,0 0 142 0 0,0 0-42 0 0,0 0-117 0 0,0 0-200 0 0,0 0-189 0 0,0 0-164 0 0,0 0-157 0 0,0 0-144 0 0,0 0-123 0 0,-2-2-98 0 0,-8-5-128 0 0,7 5-111 0 0,3 2-120 0 0,-2 16 48 0 0,-3 178-79 0 0,-7-157-960 0 0,-2-16-3761 0 0,9-20-4981 0 0,3-1 4814 0 0</inkml:trace>
  <inkml:trace contextRef="#ctx0" brushRef="#br0" timeOffset="1070.539">577 465 992 0 0,'0'0'1561'0'0,"0"0"-253"0"0,0 0-32 0 0,0 0 62 0 0,0 0-41 0 0,0 0-159 0 0,0 0-201 0 0,0 0-140 0 0,0 0-19 0 0,0 0 20 0 0,0 0 2 0 0,0 0-44 0 0,14 0-89 0 0,105 4 1422 0 0,125-1-2033 0 0,-222-5-1940 0 0,-11 1-1825 0 0,0 0-5620 0 0,-11 1 7663 0 0</inkml:trace>
  <inkml:trace contextRef="#ctx0" brushRef="#br0" timeOffset="1353.867">518 759 2905 0 0,'0'0'1168'0'0,"0"0"133"0"0,0 0 332 0 0,0 0 190 0 0,0 0-100 0 0,0 0-160 0 0,0 0-183 0 0,0 0-201 0 0,0 0-201 0 0,0 0-226 0 0,35 1-221 0 0,108 4-175 0 0,7-3-8 0 0,-87-7-2230 0 0,-21-1-7044 0 0,-37 5 6883 0 0,6-2-2746 0 0</inkml:trace>
</inkml:ink>
</file>

<file path=ppt/ink/ink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36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157 3 4313 0 0,'0'0'1431'0'0,"0"0"-242"0"0,0 0-59 0 0,0 0 222 0 0,0 0 283 0 0,0 0 135 0 0,0 0-67 0 0,0 0-192 0 0,0 0-277 0 0,0 0-273 0 0,0 0-194 0 0,2-2-152 0 0,-54 70 384 0 0,-7-1-4925 0 0,20-24-6757 0 0,30-32 4682 0 0</inkml:trace>
</inkml:ink>
</file>

<file path=ppt/ink/ink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1.1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16 693 1728 0 0,'0'0'3000'0'0,"0"0"-820"0"0,0 0-129 0 0,0 0 30 0 0,0 0-88 0 0,0 0-260 0 0,0 0-321 0 0,0 0-330 0 0,0 0-275 0 0,0 0-182 0 0,0 0-174 0 0,0 0-126 0 0,0 0-57 0 0,-2 3-17 0 0,-1 6-132 0 0,0 0 0 0 0,1 0 0 0 0,0 1 0 0 0,1-1 0 0 0,0 0 0 0 0,0 1 0 0 0,1-1 0 0 0,0 1 0 0 0,0-1 0 0 0,1 0-1 0 0,1 1 1 0 0,-1-1 0 0 0,1 0 0 0 0,1 0 0 0 0,3 8-119 0 0,-5-13 42 0 0,1 1 0 0 0,0-1-1 0 0,-1 0 1 0 0,2 0 0 0 0,-1 0-1 0 0,0 0 1 0 0,1 0 0 0 0,0 0-1 0 0,0-1 1 0 0,0 1 0 0 0,0-1-1 0 0,0 0 1 0 0,1 0 0 0 0,-1 0-1 0 0,1 0 1 0 0,0-1 0 0 0,0 1-1 0 0,0-1 1 0 0,0 0 0 0 0,1 0-1 0 0,-1-1 1 0 0,0 1 0 0 0,1-1 0 0 0,2 1-42 0 0,3-2 79 0 0,0-1 1 0 0,0 0 0 0 0,0 0 0 0 0,0 0-1 0 0,0-2 1 0 0,-1 1 0 0 0,1-1 0 0 0,-1 0-1 0 0,1-1 1 0 0,-1 0 0 0 0,0-1 0 0 0,0 0-1 0 0,-1 0 1 0 0,0-1 0 0 0,0 0 0 0 0,0 0-1 0 0,0-1 1 0 0,-1 0 0 0 0,-1 0 0 0 0,3-4-80 0 0,87-92-32 0 0,-94 102-4 0 0,-1 1 1 0 0,1 0 0 0 0,0-1 0 0 0,-1 1 0 0 0,1 0 0 0 0,-1 0 0 0 0,1 0 0 0 0,0 0-1 0 0,-1 1 1 0 0,1-1 0 0 0,-1 0 0 0 0,1 1 0 0 0,0-1 0 0 0,-1 1 0 0 0,1-1 0 0 0,-1 1-1 0 0,1 0 1 0 0,-1-1 0 0 0,0 1 0 0 0,1 0 0 0 0,-1 0 0 0 0,0 0 0 0 0,0 0 0 0 0,1 1-1 0 0,-1-1 1 0 0,0 0 0 0 0,0 0 0 0 0,0 1 0 0 0,0-1 0 0 0,-1 0 0 0 0,1 1 0 0 0,0-1 0 0 0,-1 1-1 0 0,1-1 1 0 0,0 2 35 0 0,4 4-63 0 0,0-2 129 0 0,-1 1 0 0 0,1-1 0 0 0,0 0 0 0 0,0 0 0 0 0,1-1 0 0 0,-1 1 0 0 0,1-1 0 0 0,0 0-1 0 0,0-1 1 0 0,1 1 0 0 0,-1-1 0 0 0,1-1 0 0 0,-1 1 0 0 0,1-1 0 0 0,0 0 0 0 0,0-1 0 0 0,0 0 0 0 0,0 0-1 0 0,0 0 1 0 0,0-1 0 0 0,0 0 0 0 0,0 0 0 0 0,0-1 0 0 0,0 0 0 0 0,0 0 0 0 0,0 0 0 0 0,0-1 0 0 0,0 0 0 0 0,-1-1-1 0 0,1 1 1 0 0,4-4-66 0 0,-2-1 77 0 0,1 0-1 0 0,-2-1 1 0 0,1 1-1 0 0,-1-2 1 0 0,-1 1-1 0 0,1-1 1 0 0,-1-1-1 0 0,-1 1 1 0 0,0-1-1 0 0,0 0 1 0 0,-1-1-1 0 0,0 1 1 0 0,-1-1-1 0 0,0 0 1 0 0,-1 0-1 0 0,0 0 1 0 0,-1-1-1 0 0,0 1 1 0 0,0-5-77 0 0,-2 1-961 0 0,0 0-2670 0 0,2 4-6750 0 0,0 8-969 0 0</inkml:trace>
  <inkml:trace contextRef="#ctx0" brushRef="#br0" timeOffset="466.679">1297 0 9250 0 0,'0'0'1886'0'0,"0"0"-34"0"0,0 0-122 0 0,0 0-170 0 0,0 0-202 0 0,0 0-287 0 0,0 0-218 0 0,0 0-171 0 0,0 0-154 0 0,0 0-120 0 0,0 0-103 0 0,0 0-63 0 0,0 0-37 0 0,-13 19 11 0 0,-40 62-11 0 0,27-8 134 0 0,-69 425 280 0 0,84-366-667 0 0,11-131 55 0 0,0 0 1 0 0,1-1-1 0 0,-1 1 1 0 0,1 0-1 0 0,-1 0 1 0 0,1-1 0 0 0,-1 1-1 0 0,1 0 1 0 0,-1-1-1 0 0,1 1 1 0 0,0-1-1 0 0,-1 1 1 0 0,1-1-1 0 0,0 1 1 0 0,-1-1-1 0 0,1 1 1 0 0,0-1-1 0 0,0 1 1 0 0,0-1-1 0 0,-1 0 1 0 0,1 0-1 0 0,0 1 1 0 0,0-1-1 0 0,0 0 1 0 0,0 0-1 0 0,0 0 1 0 0,-1 0-1 0 0,1 0 1 0 0,0 0-1 0 0,0 0 1 0 0,0 0-1 0 0,0 0 1 0 0,0-1-1 0 0,-1 1 1 0 0,1 0-1 0 0,0-1 1 0 0,0 1-1 0 0,0 0 1 0 0,-1-1-1 0 0,1 1 1 0 0,0-1-1 0 0,0 1 1 0 0,-1-1-1 0 0,1 1 1 0 0,0-1-8 0 0,37-21 434 0 0,70-68 64 0 0,-80 65-483 0 0,1 0-1 0 0,0 2 0 0 0,2 1 0 0 0,31-16-14 0 0,-60 39-17 0 0,0 0-1 0 0,-1 0 1 0 0,1 1 0 0 0,-1-1-1 0 0,1 0 1 0 0,-1 1 0 0 0,0 0 0 0 0,0-1-1 0 0,1 1 1 0 0,-1-1 0 0 0,0 1-1 0 0,0 0 1 0 0,-1 0 0 0 0,1 0 0 0 0,0 0-1 0 0,0 0 1 0 0,-1-1 0 0 0,0 1-1 0 0,1 0 1 0 0,-1 0 0 0 0,0 0 0 0 0,0 0-1 0 0,0 0 1 0 0,0 0 0 0 0,0 0-1 0 0,0 0 1 0 0,-1 0 0 0 0,1 0 0 0 0,-1 0-1 0 0,1 0 1 0 0,-1 0 0 0 0,0 0-1 0 0,0 1 18 0 0,0 2-9 0 0,-26 149-503 0 0,27-147 146 0 0,7 37-2361 0 0,19-26-8417 0 0,-20-17 1885 0 0</inkml:trace>
  <inkml:trace contextRef="#ctx0" brushRef="#br0" timeOffset="1099.886">1825 578 6265 0 0,'0'0'1974'0'0,"0"0"-120"0"0,0 0-104 0 0,0 0-167 0 0,0 0-325 0 0,0 0-379 0 0,0 0-261 0 0,-31 29-190 0 0,-97 89-153 0 0,93-71-50 0 0,36-41-182 0 0,-1-4-14 0 0,0 0 0 0 0,1 0 0 0 0,-1 0 0 0 0,0 1 1 0 0,1-1-1 0 0,-1 0 0 0 0,1 0 0 0 0,0 0 1 0 0,0 0-1 0 0,0 0 0 0 0,0 0 0 0 0,0 0 0 0 0,0-1 1 0 0,0 1-1 0 0,1 0 0 0 0,-1-1 0 0 0,1 1 0 0 0,-1-1 1 0 0,1 1-1 0 0,0-1 0 0 0,-1 1 0 0 0,1-1 0 0 0,0 0 1 0 0,0 0-1 0 0,0 0 0 0 0,0 0 0 0 0,0 0 0 0 0,0-1 1 0 0,0 1-1 0 0,0-1 0 0 0,0 1 0 0 0,0-1 0 0 0,0 0 1 0 0,1 1-1 0 0,-1-1 0 0 0,0 0 0 0 0,0-1 1 0 0,0 1-1 0 0,0 0 0 0 0,2-1-29 0 0,90-22 1242 0 0,-55 3-1055 0 0,-1-2 0 0 0,-1-2 1 0 0,-1-1-1 0 0,18-18-187 0 0,53-36-124 0 0,-106 81 96 0 0,1 1-1 0 0,-1-1 1 0 0,0 0 0 0 0,0 1 0 0 0,0-1-1 0 0,0 1 1 0 0,-1-1 0 0 0,1 1 0 0 0,-1 0-1 0 0,1-1 1 0 0,-1 1 0 0 0,0-1-1 0 0,0 1 1 0 0,0 0 0 0 0,-1-1 0 0 0,1 1-1 0 0,0 0 1 0 0,-1-1 0 0 0,0 1 0 0 0,0 1 28 0 0,-1 13 51 0 0,0-11-56 0 0,0 0-1 0 0,0 0 0 0 0,1 0 0 0 0,0 0 0 0 0,1 0 0 0 0,-1 0 0 0 0,1 0 1 0 0,0 0-1 0 0,0 1 0 0 0,1-1 0 0 0,0 0 0 0 0,0 0 0 0 0,1 0 0 0 0,-1 0 0 0 0,1-1 1 0 0,1 1-1 0 0,-1 0 0 0 0,1-1 0 0 0,0 1 0 0 0,0-1 0 0 0,0 0 0 0 0,1 0 1 0 0,0 0-1 0 0,0 0 0 0 0,4 3 6 0 0,-1-4 40 0 0,1 0 0 0 0,-1 0 0 0 0,1-1 0 0 0,-1 0 0 0 0,1-1-1 0 0,0 1 1 0 0,0-2 0 0 0,1 1 0 0 0,-1-1 0 0 0,0 0 0 0 0,0-1 0 0 0,1 0 0 0 0,-1 0 0 0 0,0-1 0 0 0,0 0 0 0 0,1 0 0 0 0,-1-1 0 0 0,0 0 0 0 0,0 0 0 0 0,0-1 0 0 0,-1 0 0 0 0,7-4-40 0 0,15-7 316 0 0,-1-2 0 0 0,0-2 0 0 0,-1 0 0 0 0,-1-2 0 0 0,3-4-316 0 0,-1-1 154 0 0,-2-1 0 0 0,0-2 1 0 0,-2-1-1 0 0,-1 0 0 0 0,6-14-154 0 0,-13 17 15 0 0,-1 0 0 0 0,-1-1-1 0 0,-2 0 1 0 0,0-1 0 0 0,-2 0 0 0 0,-1-1 0 0 0,-2 0 0 0 0,-1-1 0 0 0,-1 0 0 0 0,-1 0-1 0 0,-2 0 1 0 0,-1 0 0 0 0,-1-11-15 0 0,0 37 2 0 0,1 0 1 0 0,-1 0-1 0 0,0 1 0 0 0,0-1 0 0 0,0 0 0 0 0,-1 0 0 0 0,0 0 0 0 0,1 1 0 0 0,-1-1 1 0 0,0 0-1 0 0,-1 1 0 0 0,1-1 0 0 0,-1 1 0 0 0,1-1 0 0 0,-1 1 0 0 0,0 0 1 0 0,0 0-1 0 0,-1 0 0 0 0,1 0 0 0 0,0 0 0 0 0,-1 0 0 0 0,0 1 0 0 0,0-1 0 0 0,0 1 1 0 0,0 0-1 0 0,0-1 0 0 0,0 1 0 0 0,-1 1 0 0 0,1-1 0 0 0,-3-1-2 0 0,3 5-20 0 0,1-1-1 0 0,-1 0 1 0 0,1 1 0 0 0,0-1-1 0 0,0 1 1 0 0,-1 0-1 0 0,1 0 1 0 0,1 0-1 0 0,-1 0 1 0 0,0 0 0 0 0,0 0-1 0 0,1 0 1 0 0,-1 1-1 0 0,1-1 1 0 0,0 0 0 0 0,0 1-1 0 0,-1-1 1 0 0,2 1-1 0 0,-1 0 1 0 0,0 1 20 0 0,-1 0-10 0 0,-6 21 21 0 0,2-1 0 0 0,0 2 0 0 0,2-1 1 0 0,0 1-1 0 0,2-1 0 0 0,1 1 1 0 0,1 0-1 0 0,3 18-11 0 0,-2 18 39 0 0,-1 5-35 0 0,3 0 1 0 0,3 0-1 0 0,10 44-4 0 0,1-5-335 0 0,-15-61-2520 0 0,-29-45-11959 0 0,23-3 10080 0 0</inkml:trace>
  <inkml:trace contextRef="#ctx0" brushRef="#br0" timeOffset="1344.767">2334 346 14851 0 0,'0'0'1288'0'0,"0"0"-463"0"0,0 0 31 0 0,0 0 48 0 0,0 0-216 0 0,0 0-192 0 0,195-3-72 0 0,-151 3-48 0 0,4 0 9 0 0,1 0-25 0 0,3 0-112 0 0,0 0-80 0 0,5 0-176 0 0,-2-4-376 0 0,-4 4-1041 0 0,-8-4-2824 0 0,-19 4-8441 0 0</inkml:trace>
  <inkml:trace contextRef="#ctx0" brushRef="#br0" timeOffset="2831.715">3744 118 2000 0 0,'0'0'1940'0'0,"0"0"-615"0"0,0 0-50 0 0,0 0 197 0 0,0 0 90 0 0,0 0-2 0 0,0 0-151 0 0,0 0-237 0 0,0 0-216 0 0,0 0-240 0 0,0 0-189 0 0,0 0-106 0 0,0 0-27 0 0,-5 4 25 0 0,-44 77 1465 0 0,20 15-1112 0 0,4 2-1 0 0,-4 51-771 0 0,21-111 11 0 0,3 1 0 0 0,1 0 1 0 0,2 0-1 0 0,2 0 0 0 0,2 6-11 0 0,-2-40 23 0 0,1 0-1 0 0,0 0 1 0 0,0 0 0 0 0,1 0-1 0 0,-1-1 1 0 0,1 1 0 0 0,0 0-1 0 0,0 0 1 0 0,1-1-1 0 0,0 0 1 0 0,-1 1 0 0 0,1-1-1 0 0,1 0 1 0 0,-1 0 0 0 0,1-1-1 0 0,-1 1 1 0 0,1-1-1 0 0,0 0 1 0 0,0 0 0 0 0,1 0-1 0 0,-1 0 1 0 0,0-1 0 0 0,1 1-1 0 0,0-1 1 0 0,-1 0 0 0 0,1-1-1 0 0,0 1 1 0 0,0-1-1 0 0,0 0 1 0 0,0 0 0 0 0,0-1-1 0 0,0 1 1 0 0,1-1 0 0 0,3-1-23 0 0,-2 1 86 0 0,-1 0 1 0 0,1 0 0 0 0,0-1 0 0 0,0 0 0 0 0,-1 0 0 0 0,1-1-1 0 0,-1 0 1 0 0,1 0 0 0 0,-1 0 0 0 0,0-1 0 0 0,0 0 0 0 0,0 0 0 0 0,0-1-1 0 0,0 0 1 0 0,-1 0 0 0 0,0 0 0 0 0,5-5-87 0 0,-1-1 81 0 0,-1 0 1 0 0,-1-1-1 0 0,1 0 1 0 0,-2 0-1 0 0,0 0 1 0 0,0-1-1 0 0,-1 0 1 0 0,0 0-1 0 0,-1 0 1 0 0,0-1-82 0 0,16-41 14 0 0,19-52-27 0 0,-26 204-735 0 0,8 31 815 0 0,-21-125-62 0 0,2 1 0 0 0,-1-1 1 0 0,1 1-1 0 0,-1-1 0 0 0,1 0 1 0 0,0 0-1 0 0,1 0 0 0 0,-1 0 1 0 0,1 0-1 0 0,0 0 0 0 0,0 0 1 0 0,0-1-1 0 0,0 0 0 0 0,0 0 1 0 0,1 1-1 0 0,0-2 0 0 0,2 3-5 0 0,-4-5 40 0 0,1 0 1 0 0,-1 0-1 0 0,1 0 0 0 0,-1 0 0 0 0,1-1 0 0 0,-1 1 0 0 0,1-1 0 0 0,-1 1 1 0 0,0-1-1 0 0,1 0 0 0 0,-1 0 0 0 0,0 0 0 0 0,1 0 0 0 0,-1-1 0 0 0,0 1 0 0 0,0 0 1 0 0,0-1-1 0 0,0 1 0 0 0,0-1 0 0 0,-1 0 0 0 0,1 0 0 0 0,0 0 0 0 0,-1 0 1 0 0,1 0-1 0 0,-1 0 0 0 0,0 0 0 0 0,0 0 0 0 0,0-1 0 0 0,1 1-40 0 0,2-5 51 0 0,183-217 253 0 0,-184 221-313 0 0,0-1-20 0 0,1 0-1 0 0,-1 0 0 0 0,1 0 1 0 0,0 1-1 0 0,0-1 0 0 0,0 1 1 0 0,0 0-1 0 0,1 0 0 0 0,-1 1 1 0 0,1-1-1 0 0,0 1 0 0 0,-1 0 1 0 0,1 0-1 0 0,0 0 0 0 0,0 1 1 0 0,1 0-1 0 0,-1 0 0 0 0,4 0 30 0 0,-1 28-482 0 0,-25 75 592 0 0,5-3-180 0 0,14-97 79 0 0,-1-1 1 0 0,1 1 0 0 0,0-1-1 0 0,1 1 1 0 0,-1-1 0 0 0,0 0 0 0 0,0 0-1 0 0,0 0 1 0 0,1 0 0 0 0,-1 0-1 0 0,1-1 1 0 0,-1 1 0 0 0,0-1-1 0 0,1 1 1 0 0,-1-1 0 0 0,1 0-1 0 0,-1 0 1 0 0,1 0 0 0 0,-1 0 0 0 0,1-1-1 0 0,-1 1 1 0 0,1 0 0 0 0,-1-1-1 0 0,0 0 1 0 0,1 0 0 0 0,-1 0-1 0 0,0 0 1 0 0,1 0 0 0 0,-1 0-1 0 0,0 0 1 0 0,0-1 0 0 0,0 1-1 0 0,0-1 1 0 0,0 0-10 0 0,146-97 160 0 0,-46 58-639 0 0,-102 67 249 0 0,-20 65 291 0 0,21-89-57 0 0,0-1 0 0 0,0 0-1 0 0,1 1 1 0 0,-1-1 0 0 0,0 0 0 0 0,1 0-1 0 0,-1 0 1 0 0,1 0 0 0 0,-1-1-1 0 0,1 1 1 0 0,0 0 0 0 0,-1-1 0 0 0,1 1-1 0 0,0-1 1 0 0,-1 1 0 0 0,1-1 0 0 0,0 0-1 0 0,0 0 1 0 0,-1 1 0 0 0,1-1 0 0 0,0-1-1 0 0,0 1 1 0 0,-1 0 0 0 0,1 0 0 0 0,0-1-1 0 0,-1 1 1 0 0,1-1 0 0 0,0 1-4 0 0,7-1 51 0 0,-1 0-35 0 0,0 0 0 0 0,0-1 0 0 0,0 0 0 0 0,0-1 0 0 0,-1 0 0 0 0,1 0 0 0 0,-1 0 0 0 0,0-1 0 0 0,0 0 0 0 0,0-1 0 0 0,2-1-16 0 0,28-15 27 0 0,3 0-27 0 0,82-28-83 0 0,-120 49 77 0 0,-1-1 0 0 0,0 1-1 0 0,0 0 1 0 0,0 0 0 0 0,1 0-1 0 0,-1 0 1 0 0,0 1 0 0 0,0-1-1 0 0,1 0 1 0 0,-1 0 0 0 0,0 1 0 0 0,0-1-1 0 0,0 1 1 0 0,0-1 0 0 0,0 1-1 0 0,0-1 1 0 0,0 1 0 0 0,0 0 0 0 0,0-1-1 0 0,0 1 1 0 0,0 0 0 0 0,0 0-1 0 0,0 0 1 0 0,0 0 0 0 0,0 0 0 0 0,-1 0-1 0 0,1 0 1 0 0,0 0 0 0 0,-1 0-1 0 0,1 0 1 0 0,-1 0 0 0 0,1 0 0 0 0,-1 0-1 0 0,0 1 1 0 0,1-1 0 0 0,-1 0-1 0 0,0 0 1 0 0,0 0 0 0 0,0 1 0 0 0,0-1-1 0 0,0 0 1 0 0,0 0 0 0 0,0 0-1 0 0,0 1 1 0 0,-1-1 0 0 0,1 0 0 0 0,0 0-1 0 0,-1 0 1 0 0,1 1 0 0 0,-1-1-1 0 0,1 0 1 0 0,-1 0 6 0 0,0 16 72 0 0,1-16-72 0 0,-1 1 0 0 0,1-1 0 0 0,0 1 0 0 0,-1 0 1 0 0,1-1-1 0 0,0 1 0 0 0,0-1 0 0 0,0 1 0 0 0,0-1 0 0 0,1 1 0 0 0,-1 0 0 0 0,0-1 0 0 0,1 1 0 0 0,-1-1 0 0 0,1 1 0 0 0,-1-1 0 0 0,1 1 0 0 0,0-1 0 0 0,-1 1 0 0 0,1-1 0 0 0,0 0 0 0 0,0 0 0 0 0,0 1 0 0 0,0-1 0 0 0,0 0 0 0 0,1 0 0 0 0,-1 0 0 0 0,0 0 0 0 0,0 0 0 0 0,1 0 0 0 0,-1 0 0 0 0,0-1 0 0 0,1 1 0 0 0,-1 0 0 0 0,1-1 0 0 0,-1 1 0 0 0,1-1 0 0 0,-1 0 0 0 0,1 1 0 0 0,0-1 0 0 0,-1 0 1 0 0,1 0-1 0 0,-1 0 0 0 0,1 0 0 0 0,0 0 0 0 0,-1 0 0 0 0,1 0 0 0 0,0-1 0 0 0,62-3-2558 0 0,-23-2-7968 0 0,-31 5 110 0 0</inkml:trace>
  <inkml:trace contextRef="#ctx0" brushRef="#br0" timeOffset="3202.681">5342 670 0 0 0,'0'0'1306'0'0,"0"0"14"0"0,0 0 358 0 0,0 0 394 0 0,0 0 95 0 0,0 0-65 0 0,0 0-152 0 0,0 0-163 0 0,0 0-203 0 0,0 0-192 0 0,0 0-211 0 0,0 0-185 0 0,30 4-104 0 0,96 10-97 0 0,-121-13-693 0 0,1-1-1 0 0,-1 1 1 0 0,1-1 0 0 0,0 0 0 0 0,-1 0 0 0 0,1 0-1 0 0,-1-1 1 0 0,1 0 0 0 0,-1 0 0 0 0,0 0 0 0 0,1-1-1 0 0,-1 0 1 0 0,0 0 0 0 0,0 0 0 0 0,1-1-102 0 0,11-5 340 0 0,-6 4-228 0 0,0 0 0 0 0,0 0 0 0 0,0-1-1 0 0,-1 0 1 0 0,0-1 0 0 0,0 0 0 0 0,0 0 0 0 0,-1-2 0 0 0,0 1 0 0 0,0-1-1 0 0,-1 0 1 0 0,0 0 0 0 0,0-1 0 0 0,-1-1 0 0 0,0 1 0 0 0,-1-1 0 0 0,4-6-112 0 0,-10 14-12 0 0,1 0 0 0 0,-1 1 0 0 0,1-1-1 0 0,-1 0 1 0 0,0 0 0 0 0,1 0 0 0 0,-1 0 0 0 0,0 0 0 0 0,0 0 0 0 0,0 0 0 0 0,-1 0 0 0 0,1 0 0 0 0,0 0 0 0 0,-1 0 0 0 0,1 0 0 0 0,-1 1 0 0 0,0-1 0 0 0,0 0 0 0 0,0 0 0 0 0,0 0 0 0 0,0 1 0 0 0,0-1 0 0 0,0 1 0 0 0,0-1-1 0 0,0 1 1 0 0,-1-1 0 0 0,1 1 0 0 0,-1 0 0 0 0,1-1 0 0 0,-1 1 0 0 0,0 0 0 0 0,1 0 0 0 0,-1 0 0 0 0,0 0 0 0 0,0 1 0 0 0,1-1 0 0 0,-1 0 0 0 0,0 1 0 0 0,0-1 0 0 0,0 1 0 0 0,0 0 0 0 0,0 0 0 0 0,0-1 0 0 0,-1 1 12 0 0,-90 15-915 0 0,83-11 870 0 0,0 1 0 0 0,0 0 0 0 0,1 1 0 0 0,0 0-1 0 0,0 0 1 0 0,0 1 0 0 0,1 0 0 0 0,0 0 0 0 0,0 1-1 0 0,0 1 1 0 0,1-1 0 0 0,1 1 0 0 0,-1 0 0 0 0,2 0-1 0 0,-1 1 1 0 0,1 0 0 0 0,1 0 0 0 0,-1 0 0 0 0,2 0-1 0 0,0 1 1 0 0,0-1 0 0 0,0 1 0 0 0,2 0 0 0 0,-1 0 0 0 0,1 0-1 0 0,1 0 1 0 0,0 8 45 0 0,1-15-20 0 0,0 1 0 0 0,1-1 0 0 0,-1 0 0 0 0,1 1 0 0 0,0-1 0 0 0,0 0-1 0 0,0 0 1 0 0,0 0 0 0 0,1-1 0 0 0,0 1 0 0 0,-1 0 0 0 0,2-1 0 0 0,-1 0 0 0 0,0 0 0 0 0,0 0 0 0 0,1 0 0 0 0,0 0-1 0 0,0-1 1 0 0,-1 1 0 0 0,1-1 0 0 0,1 0 0 0 0,-1 0 0 0 0,0-1 0 0 0,0 1 0 0 0,1-1 0 0 0,1 1 20 0 0,120 13-1353 0 0,-61-24-2384 0 0,-24-4-4575 0 0,-27 6-90 0 0</inkml:trace>
  <inkml:trace contextRef="#ctx0" brushRef="#br0" timeOffset="3780.968">4066 203 10042 0 0,'0'0'3434'0'0,"0"0"-1479"0"0,0 0-420 0 0,0 0-73 0 0,0 0-219 0 0,0 0-306 0 0,0 0-303 0 0,0 0-255 0 0,0 0-199 0 0,0 0-171 0 0,0 0-161 0 0,0 0-157 0 0,0 0-128 0 0,-4-1-44 0 0,-1 1 126 0 0,-6-2 204 0 0,24 1-5892 0 0,-7 2 653 0 0,-1 2-3102 0 0</inkml:trace>
  <inkml:trace contextRef="#ctx0" brushRef="#br0" timeOffset="4079.481">3322 416 4065 0 0,'0'0'2115'0'0,"0"0"-364"0"0,0 0 233 0 0,0 0 224 0 0,0 0-199 0 0,0 0-322 0 0,0 0-318 0 0,0 0-237 0 0,0 0-143 0 0,0 0-128 0 0,0 0-121 0 0,0 0-127 0 0,25 1-117 0 0,77 1-134 0 0,17-13 221 0 0,-75 8-894 0 0,42-3-1961 0 0,-31 5-7011 0 0,-40 1-1767 0 0</inkml:trace>
</inkml:ink>
</file>

<file path=ppt/ink/ink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0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363 574 5977 0 0,'0'0'1385'0'0,"0"0"-252"0"0,0 0-135 0 0,0 0 102 0 0,0 0 111 0 0,0 0-39 0 0,0 0-177 0 0,0 0-199 0 0,0 0-198 0 0,0 0-133 0 0,0 0-62 0 0,-19-3-87 0 0,-58-5-51 0 0,73 8-235 0 0,0 0 1 0 0,0 0-1 0 0,0 0 0 0 0,0 1 0 0 0,0-1 0 0 0,0 1 1 0 0,0 0-1 0 0,0 0 0 0 0,1 1 0 0 0,-1-1 1 0 0,0 1-1 0 0,1 0 0 0 0,-1 0 0 0 0,1 0 0 0 0,-1 0 1 0 0,1 1-1 0 0,-2 1-30 0 0,-8 5 105 0 0,-1 0-83 0 0,1 0-1 0 0,0 0 1 0 0,0 1-1 0 0,1 1 1 0 0,0 0-1 0 0,1 0 1 0 0,1 2-1 0 0,-1-1 1 0 0,2 1-1 0 0,0 1 1 0 0,1-1-1 0 0,0 1 1 0 0,1 1-1 0 0,0 0 1 0 0,1 0 0 0 0,1 0-1 0 0,0 0 1 0 0,1 1-1 0 0,1 0 1 0 0,1 0-1 0 0,0 6-21 0 0,2-20 14 0 0,0 1 0 0 0,1-1 0 0 0,0 1 0 0 0,0-1 0 0 0,0 0 0 0 0,0 1 0 0 0,0-1 0 0 0,0 0 0 0 0,0 0 0 0 0,1 0 0 0 0,-1 1 0 0 0,1-1 0 0 0,-1-1 0 0 0,1 1 0 0 0,0 0 0 0 0,0 0 0 0 0,0-1 0 0 0,0 1 0 0 0,0-1 0 0 0,0 1 0 0 0,1-1 0 0 0,-1 0 0 0 0,0 0 0 0 0,1 0 0 0 0,-1 0 0 0 0,0-1 0 0 0,1 1 0 0 0,-1 0 0 0 0,1-1 0 0 0,0 0 0 0 0,-1 0 0 0 0,1 0-14 0 0,86-3 1116 0 0,-60-7-941 0 0,-1-1 0 0 0,0-1 0 0 0,-1-2-1 0 0,-1-1 1 0 0,0 0 0 0 0,-1-2-1 0 0,-1-1 1 0 0,0-1 0 0 0,-1-1 0 0 0,-2-1-1 0 0,9-12-174 0 0,60-66 62 0 0,-85 157-1977 0 0,-5-53 1910 0 0,-1 0 1 0 0,1 0-1 0 0,0 0 1 0 0,0 0 0 0 0,1 0-1 0 0,-1 0 1 0 0,1 0-1 0 0,0 0 1 0 0,1 0 0 0 0,-1 0-1 0 0,1-1 1 0 0,0 1-1 0 0,0-1 1 0 0,0 1 0 0 0,1-1-1 0 0,0 0 1 0 0,-1 0-1 0 0,1 0 1 0 0,1 0-1 0 0,-1 0 1 0 0,1-1 0 0 0,-1 1-1 0 0,1-1 1 0 0,0 0-1 0 0,0 0 1 0 0,0 0 0 0 0,1-1-1 0 0,-1 0 1 0 0,1 0-1 0 0,1 1 5 0 0,8-2 156 0 0,1 0 0 0 0,-1-1 0 0 0,1 0 0 0 0,-1-1 0 0 0,0-1 0 0 0,1 0 0 0 0,-1-1 0 0 0,0-1 0 0 0,0 0 0 0 0,-1 0 0 0 0,1-2-1 0 0,-1 0 1 0 0,0 0 0 0 0,-1-1 0 0 0,1-1 0 0 0,-1 0 0 0 0,-1-1 0 0 0,0 0 0 0 0,0 0 0 0 0,-1-1 0 0 0,0-1 0 0 0,5-7-156 0 0,11-9-55 0 0,-1-1 1 0 0,-1-1 0 0 0,-2-2 0 0 0,-1 0 0 0 0,-2-1 0 0 0,-1-1 0 0 0,-1-1 0 0 0,-2 0-1 0 0,-1-1 1 0 0,-2 0 0 0 0,-1-2 0 0 0,-2 1 0 0 0,-2-1 0 0 0,-1 0 0 0 0,-2 0-1 0 0,-2-1 1 0 0,-1-4 54 0 0,-1 34-82 0 0,1 6 71 0 0,0 0 0 0 0,0 0 0 0 0,-1 0 1 0 0,1 0-1 0 0,0 0 0 0 0,-1 0 0 0 0,0 0 0 0 0,1 0 0 0 0,-1 0 0 0 0,0 0 0 0 0,0 0 0 0 0,0 0 0 0 0,0 0 1 0 0,-1 0-1 0 0,1 0 0 0 0,0 0 0 0 0,-1 0 0 0 0,0 0 0 0 0,1 0 0 0 0,-1 0 0 0 0,0 0 0 0 0,0 1 0 0 0,0-1 1 0 0,0 0-1 0 0,0 0 0 0 0,-1 1 0 0 0,1-1 0 0 0,0 1 0 0 0,-1-1 0 0 0,1 1 0 0 0,-1 0 0 0 0,1-1 0 0 0,-1 1 1 0 0,0 0-1 0 0,0 0 0 0 0,0 0 0 0 0,1 0 0 0 0,-1 0 0 0 0,0 1 0 0 0,0-1 0 0 0,0 1 0 0 0,0-1 0 0 0,0 1 1 0 0,0 0-1 0 0,0-1 0 0 0,0 1 0 0 0,0 0 0 0 0,-1 0 11 0 0,-3 5-21 0 0,0 0 0 0 0,0 0 0 0 0,1 0 0 0 0,-1 1 0 0 0,1-1 0 0 0,0 1 0 0 0,1 0 0 0 0,-1 1 0 0 0,1-1 0 0 0,1 1 0 0 0,-1 0 0 0 0,1 0 0 0 0,0 0 0 0 0,0 4 21 0 0,-6 19 40 0 0,2-1 1 0 0,2 1-1 0 0,0 0 0 0 0,2 0 0 0 0,1 0 0 0 0,2 1 0 0 0,1-1 0 0 0,1 0 0 0 0,1 0 0 0 0,2 0 0 0 0,1 0 0 0 0,2 0 0 0 0,1-1 0 0 0,1-1 0 0 0,2 4-40 0 0,67 167 241 0 0,-62-145-373 0 0,-20-76-5984 0 0,-21-22-4996 0 0,19 33 6634 0 0</inkml:trace>
  <inkml:trace contextRef="#ctx0" brushRef="#br0" timeOffset="169.316">808 220 13915 0 0,'0'0'1431'0'0,"0"0"-568"0"0,0 0-302 0 0,0 0 111 0 0,0 0 205 0 0,0 0 99 0 0,0 0-63 0 0,0 0-151 0 0,0 0-153 0 0,0 0-110 0 0,38 11-83 0 0,117 35-52 0 0,-14-20 306 0 0,-114-25-568 0 0,189-1-162 0 0,-144-4-3450 0 0,-2-2-5068 0 0,-43 2-2904 0 0</inkml:trace>
</inkml:ink>
</file>

<file path=ppt/ink/ink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3.4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1089 6641 0 0,'0'0'722'0'0,"0"0"-90"0"0,0 0 163 0 0,0 0 321 0 0,0 0 262 0 0,0 0 63 0 0,0 0-103 0 0,0 0-159 0 0,0 0-148 0 0,0 0-119 0 0,0 0-114 0 0,0 0-126 0 0,20-8-114 0 0,64-26-41 0 0,-67 27-225 0 0,-1-1 0 0 0,0 0 0 0 0,0-1 0 0 0,-1-1 0 0 0,0-1 0 0 0,-1 0 0 0 0,0-1 0 0 0,-1 0-292 0 0,24-21 296 0 0,16-10-42 0 0,20-17-43 0 0,2 2 0 0 0,80-44-211 0 0,-152 100 2 0 0,2-2-9 0 0,0 1-1 0 0,0 0 0 0 0,1 0 0 0 0,-1 0 1 0 0,0 1-1 0 0,1 0 0 0 0,0 0 1 0 0,-1 0-1 0 0,1 1 0 0 0,0 0 0 0 0,0 0 1 0 0,0 0-1 0 0,0 1 0 0 0,0 0 1 0 0,0 0-1 0 0,3 1 8 0 0,-6 2-11 0 0,0 0 1 0 0,0 1-1 0 0,0 0 0 0 0,0-1 1 0 0,0 1-1 0 0,-1 0 1 0 0,1 1-1 0 0,-1-1 0 0 0,0 0 1 0 0,0 1-1 0 0,-1-1 1 0 0,1 1-1 0 0,-1-1 0 0 0,0 1 1 0 0,-1 0-1 0 0,1-1 1 0 0,-1 1-1 0 0,0 0 0 0 0,0 0 1 0 0,0 4 10 0 0,-4 13 11 0 0,0 0 0 0 0,-1 0 0 0 0,-1-1 1 0 0,-1 0-1 0 0,0 0 0 0 0,-2 0 0 0 0,-1-1 0 0 0,0-1 1 0 0,-2 0-1 0 0,0 0 0 0 0,-1-1 0 0 0,0 0 0 0 0,-2-1 1 0 0,0-1-1 0 0,-1-1 0 0 0,-1 0 0 0 0,0-1 1 0 0,-1 0-1 0 0,0-2 0 0 0,-1 0-11 0 0,7-2-48 0 0,-1-1 0 0 0,-1 0 0 0 0,0-1 0 0 0,0 0 0 0 0,0-1 1 0 0,-1-1-1 0 0,0 0 0 0 0,0-1 0 0 0,-1-1 0 0 0,1 0 0 0 0,-1-1 0 0 0,-9 0 48 0 0,25-2-12 0 0,-1-1 0 0 0,0 0 0 0 0,0 0 0 0 0,0 0 1 0 0,1 0-1 0 0,-1 1 0 0 0,0-1 0 0 0,0 0 0 0 0,0-1 0 0 0,1 1 0 0 0,-1 0 0 0 0,0 0 0 0 0,0 0 0 0 0,1 0 0 0 0,-1-1 0 0 0,0 1 0 0 0,0 0 1 0 0,1 0-1 0 0,-1-1 0 0 0,0 1 0 0 0,1-1 0 0 0,-1 1 0 0 0,0-1 0 0 0,1 1 0 0 0,-1-1 0 0 0,1 1 0 0 0,-1-1 0 0 0,1 0 0 0 0,-1 1 1 0 0,1-1-1 0 0,-1 1 0 0 0,1-1 0 0 0,-1 0 0 0 0,1 0 0 0 0,0 1 0 0 0,0-1 0 0 0,-1 0 0 0 0,1 0 0 0 0,0 1 0 0 0,0-1 0 0 0,0 0 0 0 0,0 0 1 0 0,0 0-1 0 0,0 1 0 0 0,0-1 0 0 0,0 0 0 0 0,0 0 0 0 0,0 0 0 0 0,0 1 0 0 0,1-1 0 0 0,-1 0 0 0 0,0 0 0 0 0,0 1 0 0 0,1-1 1 0 0,-1 0-1 0 0,1 0 12 0 0,28-38-469 0 0,-19 29 444 0 0,1 1 0 0 0,0 0 0 0 0,1 1 1 0 0,0 0-1 0 0,0 1 0 0 0,0 0 0 0 0,1 1 0 0 0,0 1 1 0 0,0 0-1 0 0,1 1 0 0 0,0 0 0 0 0,-1 1 0 0 0,1 0 1 0 0,0 1-1 0 0,1 1 0 0 0,-1 0 0 0 0,0 1 0 0 0,0 1 1 0 0,0 0-1 0 0,4 1 25 0 0,84 50 8 0 0,-91-44 39 0 0,0-1 0 0 0,1 0-1 0 0,0-1 1 0 0,0 0 0 0 0,0-1 0 0 0,1 0 0 0 0,-1-1 0 0 0,1 0 0 0 0,0-1 0 0 0,2 0-47 0 0,1-2 119 0 0,0-1 0 0 0,0 0 0 0 0,-1-1 0 0 0,1 0 0 0 0,0-2 0 0 0,-1 0 0 0 0,1 0 0 0 0,-1-2-1 0 0,0 0 1 0 0,0 0 0 0 0,-1-1 0 0 0,12-8-119 0 0,12-6 174 0 0,-1-3 1 0 0,-1-1-1 0 0,-2-1 0 0 0,0-2 0 0 0,-2-2 1 0 0,0-1-1 0 0,-3-1 0 0 0,0-2 1 0 0,16-25-175 0 0,-19 24 14 0 0,-2-2 0 0 0,-2 0 0 0 0,-1-1 0 0 0,-2-1 0 0 0,-1-1 0 0 0,-2 0 0 0 0,-2-1 0 0 0,-2-1 0 0 0,3-18-14 0 0,-7 15-161 0 0,-2 0 0 0 0,-2 0 0 0 0,-2 0 0 0 0,-1-1-1 0 0,-3 1 1 0 0,-2-7 161 0 0,-17-9 75 0 0,20 58-70 0 0,1 1 1 0 0,-1 0 0 0 0,1-1-1 0 0,-1 1 1 0 0,0 0 0 0 0,1 0-1 0 0,-1 0 1 0 0,0-1-1 0 0,0 1 1 0 0,0 0 0 0 0,0 0-1 0 0,0 0 1 0 0,0 1 0 0 0,0-1-1 0 0,0 0 1 0 0,0 0 0 0 0,0 0-1 0 0,-1 1 1 0 0,1-1 0 0 0,0 1-1 0 0,0-1 1 0 0,-1 1-1 0 0,1-1 1 0 0,0 1 0 0 0,-1 0-1 0 0,1-1 1 0 0,-1 1 0 0 0,1 0-1 0 0,0 0 1 0 0,-1 0 0 0 0,1 0-1 0 0,0 1 1 0 0,-1-1 0 0 0,1 0-1 0 0,-1 0 1 0 0,1 1 0 0 0,0-1-1 0 0,0 1 1 0 0,-1-1-1 0 0,1 1 1 0 0,0 0 0 0 0,0-1-1 0 0,0 1 1 0 0,-2 1-6 0 0,-4 7 4 0 0,0 0-1 0 0,0 0 1 0 0,1 1-1 0 0,0 0 1 0 0,1 0-1 0 0,0 1 1 0 0,0-1 0 0 0,1 1-1 0 0,1 0 1 0 0,0 0-1 0 0,0 1 1 0 0,0 4-4 0 0,-12 69 244 0 0,4 1 0 0 0,3 1 0 0 0,4-1 0 0 0,7 62-244 0 0,1-82 43 0 0,4-1 0 0 0,2 0 0 0 0,12 35-43 0 0,-2-9 62 0 0,-9-43-1341 0 0,-35-55-3201 0 0,-6-5-6026 0 0,21 5 1884 0 0</inkml:trace>
  <inkml:trace contextRef="#ctx0" brushRef="#br0" timeOffset="252.931">1096 529 14379 0 0,'0'0'1402'0'0,"0"0"-659"0"0,0 0-106 0 0,0 0 134 0 0,0 0 52 0 0,0 0-47 0 0,0 0-91 0 0,35-5-71 0 0,113-18-53 0 0,74 14 1041 0 0,-161 7-1468 0 0,118-2 48 0 0,-61 11-3053 0 0,-72-2-1408 0 0,-16-2-2271 0 0,-8 0-3059 0 0</inkml:trace>
  <inkml:trace contextRef="#ctx0" brushRef="#br0" timeOffset="501.927">1974 621 13827 0 0,'0'0'1651'0'0,"0"0"-299"0"0,0 0-195 0 0,0 0-237 0 0,0 0-277 0 0,0 0-222 0 0,0 0-124 0 0,0 0-87 0 0,0 0-50 0 0,0 0-46 0 0,0 0-55 0 0,-12 33-23 0 0,-38 102-27 0 0,38-49-55 0 0,12-81 78 0 0,1 1 1 0 0,-1 0 0 0 0,1-1 0 0 0,1 1-1 0 0,-1-1 1 0 0,1 0 0 0 0,-1 1-1 0 0,2-1 1 0 0,-1 0 0 0 0,0 0-1 0 0,1 0 1 0 0,0 0 0 0 0,0-1-1 0 0,1 1 1 0 0,-1-1 0 0 0,1 0-1 0 0,0 0 1 0 0,0 0 0 0 0,0 0 0 0 0,1-1-1 0 0,-1 0 1 0 0,1 0 0 0 0,0 0-1 0 0,0 0 1 0 0,0-1 0 0 0,0 1-1 0 0,0-1 1 0 0,1-1 0 0 0,-1 1-1 0 0,0-1 1 0 0,1 0 0 0 0,-1 0-1 0 0,1-1 1 0 0,0 1 0 0 0,-1-1-1 0 0,1 0 1 0 0,-1-1 0 0 0,1 0 0 0 0,0 1-1 0 0,-1-2 1 0 0,0 1 0 0 0,1-1-1 0 0,-1 0 1 0 0,0 0 0 0 0,0 0-1 0 0,0 0 1 0 0,0-1 0 0 0,0 0-1 0 0,0 0 1 0 0,-1-1 0 0 0,1 0-33 0 0,4-4 111 0 0,0 0 1 0 0,-1 0 0 0 0,-1 0 0 0 0,1-1-1 0 0,-1-1 1 0 0,-1 1 0 0 0,0-1-1 0 0,0 0 1 0 0,-1-1 0 0 0,0 1-1 0 0,-1-1 1 0 0,0 0 0 0 0,-1 0-1 0 0,0 0 1 0 0,0 0 0 0 0,-2-1-1 0 0,1 1 1 0 0,-1-1 0 0 0,-1 0-1 0 0,0 1 1 0 0,-1-1 0 0 0,0 1-1 0 0,-1-1 1 0 0,0 1 0 0 0,0 0-1 0 0,-1 0 1 0 0,-2-3-112 0 0,2 8-130 0 0,-1-1-1 0 0,0 1 1 0 0,-1 0 0 0 0,1 1-1 0 0,-1-1 1 0 0,0 1-1 0 0,0 0 1 0 0,-1 0 0 0 0,1 0-1 0 0,-1 1 1 0 0,0 0 0 0 0,-1 0-1 0 0,1 1 1 0 0,-1-1-1 0 0,1 1 1 0 0,-1 1 0 0 0,-2-1 130 0 0,-33-8-3408 0 0,-2 8-3756 0 0,28 3-3868 0 0</inkml:trace>
  <inkml:trace contextRef="#ctx0" brushRef="#br0" timeOffset="964.916">2397 736 12899 0 0,'0'0'2571'0'0,"0"0"-1159"0"0,0 0-357 0 0,0 0-47 0 0,0 0-110 0 0,0 0-189 0 0,0 0-188 0 0,8 34-121 0 0,20 109-164 0 0,-28-57 1 0 0,-4-70-194 0 0,-3 21 9 0 0,-1-1-1 0 0,-2 0 1 0 0,-2 0 0 0 0,-1-1 0 0 0,-1-1 0 0 0,-2 0-1 0 0,-18 27-51 0 0,2-38 999 0 0,30-45-288 0 0,4 5-689 0 0,0 1 1 0 0,1 0-1 0 0,1 1 0 0 0,0-1 1 0 0,2 1-1 0 0,-1 0 0 0 0,2 0 1 0 0,0 0-1 0 0,1 1 0 0 0,0-1-22 0 0,14-27 64 0 0,-10 13-82 0 0,1 0-1 0 0,1 1 1 0 0,2 1-1 0 0,1 1 1 0 0,1 0 0 0 0,1 1-1 0 0,1 1 1 0 0,1 1 0 0 0,1 0-1 0 0,1 2 1 0 0,1 1 0 0 0,1 1-1 0 0,1 1 1 0 0,0 1 0 0 0,1 1-1 0 0,1 2 1 0 0,10-4 18 0 0,62 3-25 0 0,-98 14 31 0 0,1 2 0 0 0,0-1 0 0 0,0 0 0 0 0,0 0 0 0 0,0 1 0 0 0,0 0 0 0 0,-1 0 0 0 0,1-1 0 0 0,0 2 0 0 0,0-1 0 0 0,-1 0 0 0 0,1 0 0 0 0,-1 1 0 0 0,1-1 0 0 0,-1 1 0 0 0,0 0 0 0 0,0 0 0 0 0,1 0 0 0 0,-1 0 0 0 0,-1 0 0 0 0,1 0 0 0 0,0 1 0 0 0,0-1 0 0 0,-1 1 0 0 0,1-1 0 0 0,-1 1 0 0 0,0 0 0 0 0,0-1 0 0 0,0 1 0 0 0,0 0 0 0 0,0 2-6 0 0,0 10 53 0 0,0 0-1 0 0,-1-1 0 0 0,-1 1 1 0 0,-1-1-1 0 0,0 1 0 0 0,0-1 1 0 0,-2 1-1 0 0,0-1 1 0 0,0 0-1 0 0,-1-1 0 0 0,-1 1 1 0 0,0-1-1 0 0,-1 0 0 0 0,-1 0 1 0 0,0-1-1 0 0,0 0 1 0 0,-1 0-1 0 0,-1-1 0 0 0,0-1 1 0 0,0 1-1 0 0,-1-1 0 0 0,-5 3-52 0 0,10-8-33 0 0,0 0-1 0 0,0 0 0 0 0,-1-1 0 0 0,1 0 0 0 0,-1 0 0 0 0,0 0 0 0 0,-1-1 1 0 0,1 0-1 0 0,0-1 0 0 0,-1 1 0 0 0,1-1 0 0 0,-1-1 0 0 0,0 0 0 0 0,0 0 1 0 0,0 0-1 0 0,1-1 0 0 0,-1 0 0 0 0,-4-1 34 0 0,-33-23-3434 0 0,21 2-5885 0 0,17 14-1932 0 0</inkml:trace>
</inkml:ink>
</file>

<file path=ppt/ink/ink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1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308 723 0 0 0,'0'0'1163'0'0,"0"0"280"0"0,0 0 264 0 0,0 0 143 0 0,0 0 3 0 0,0 0-131 0 0,0 0-184 0 0,0 0-201 0 0,0 0-238 0 0,0 0-179 0 0,0 0-150 0 0,0 0-103 0 0,-33 7-52 0 0,-100 24-42 0 0,69 3 230 0 0,55-25-586 0 0,2-2-162 0 0,1 1-1 0 0,-1 0 1 0 0,1 0 0 0 0,1 0-1 0 0,-1 0 1 0 0,2 1 0 0 0,-1 0-1 0 0,1 0 1 0 0,0 0-1 0 0,1 0 1 0 0,0 1 0 0 0,0 0-1 0 0,1-1 1 0 0,1 1 0 0 0,0 0-1 0 0,0 0 1 0 0,0 0-1 0 0,1 0 1 0 0,1 0 0 0 0,0 0-1 0 0,0 0 1 0 0,2 2-55 0 0,-1-6 43 0 0,0 0 0 0 0,1-1 0 0 0,0 0-1 0 0,0 1 1 0 0,0-1 0 0 0,0 0 0 0 0,1-1 0 0 0,0 1 0 0 0,0-1 0 0 0,0 1 0 0 0,1-1 0 0 0,-1 0 0 0 0,1-1 0 0 0,0 1-1 0 0,0-1 1 0 0,1 0 0 0 0,-1 0 0 0 0,0-1 0 0 0,1 0 0 0 0,0 1 0 0 0,-1-2 0 0 0,1 1 0 0 0,0-1 0 0 0,0 0 0 0 0,0 0-1 0 0,0-1 1 0 0,0 1 0 0 0,0-1 0 0 0,0-1 0 0 0,0 1 0 0 0,0-1 0 0 0,0 0 0 0 0,0 0 0 0 0,0-1 0 0 0,0 0 0 0 0,-1 0-1 0 0,1 0 1 0 0,-1-1 0 0 0,1 0 0 0 0,-1 0-43 0 0,26-20 172 0 0,-1-1 0 0 0,-1-2 0 0 0,-1-1 0 0 0,-1-1 0 0 0,-2-1 0 0 0,-1-2 0 0 0,-1 0 0 0 0,-2-1 1 0 0,-1-2-1 0 0,-1 0 0 0 0,-2-1 0 0 0,4-14-172 0 0,-6 19-264 0 0,-1-1 1 0 0,-2 0 0 0 0,-1-1-1 0 0,-1 0 1 0 0,-2-1 0 0 0,-1 0-1 0 0,-2 0 1 0 0,-1 0 0 0 0,-2-1-1 0 0,-1 1 1 0 0,-1-1 0 0 0,-2 0-1 0 0,-3-12 264 0 0,5 41-54 0 0,0 1 1 0 0,-1-1-1 0 0,0 1 0 0 0,1 0 1 0 0,-2-1-1 0 0,1 1 0 0 0,0 0 0 0 0,-1 0 1 0 0,0-1-1 0 0,0 1 0 0 0,0 1 0 0 0,0-1 1 0 0,0 0-1 0 0,-1 0 0 0 0,0 1 0 0 0,0 0 1 0 0,0-1-1 0 0,0 1 0 0 0,-1 0 0 0 0,1 0 1 0 0,-1 1-1 0 0,1-1 0 0 0,-1 1 0 0 0,0 0 1 0 0,0 0-1 0 0,0 0 0 0 0,0 0 0 0 0,-1 1 1 0 0,1 0-1 0 0,0 0 0 0 0,-1 0 0 0 0,1 0 1 0 0,0 1-1 0 0,-1-1 0 0 0,1 1 0 0 0,-1 0 1 0 0,1 1-1 0 0,-1-1 0 0 0,1 1 0 0 0,-1 0 54 0 0,-9 6-24 0 0,2 1 0 0 0,-1 0-1 0 0,1 1 1 0 0,0 1-1 0 0,1 0 1 0 0,0 0 0 0 0,0 1-1 0 0,1 1 1 0 0,1 0-1 0 0,0 0 1 0 0,1 0-1 0 0,0 1 1 0 0,-2 6 24 0 0,-3 5 196 0 0,2 1 1 0 0,1 1-1 0 0,0 0 1 0 0,2 0-1 0 0,1 1 0 0 0,1 0 1 0 0,2 0-1 0 0,1 1 0 0 0,0-1 1 0 0,2 1-1 0 0,2 0 1 0 0,0 5-197 0 0,3-17 101 0 0,1 0 0 0 0,0 0 0 0 0,1 0 1 0 0,0-1-1 0 0,1 0 0 0 0,1 0 1 0 0,1 0-1 0 0,0-1 0 0 0,1-1 1 0 0,0 0-1 0 0,1 0 0 0 0,0-1 1 0 0,1 0-1 0 0,1-1 0 0 0,0 0 0 0 0,0-1 1 0 0,1 0-1 0 0,0-2 0 0 0,1 1 1 0 0,0-2-1 0 0,0 0 0 0 0,0-1 1 0 0,1 0-1 0 0,0-1 0 0 0,0-1 0 0 0,1 0 1 0 0,7-1-102 0 0,-13 0 83 0 0,0-1 0 0 0,0-1-1 0 0,1 0 1 0 0,-1 0 0 0 0,1-1 0 0 0,-1-1 0 0 0,0 0 0 0 0,1-1-1 0 0,-1 0 1 0 0,0 0 0 0 0,0-1 0 0 0,0 0 0 0 0,0-1 0 0 0,-1-1 0 0 0,1 0-1 0 0,6-4-82 0 0,-1-1 7 0 0,-1-1 0 0 0,-1 0 0 0 0,0-1 0 0 0,0-1-1 0 0,-1 0 1 0 0,-1-1 0 0 0,0 0 0 0 0,-1-1 0 0 0,2-4-7 0 0,15-32-480 0 0,-28 50 352 0 0,0 1-107 0 0,-27 40-1559 0 0,25-37 1781 0 0,0 0-1 0 0,1-1 1 0 0,-1 1-1 0 0,1 0 1 0 0,0 0-1 0 0,0 0 1 0 0,0 1-1 0 0,0-1 1 0 0,0 0 0 0 0,0 0-1 0 0,1 0 1 0 0,0 1-1 0 0,0-1 1 0 0,0 0-1 0 0,0 0 1 0 0,0 1-1 0 0,0-1 1 0 0,1 0-1 0 0,0 0 1 0 0,-1 0-1 0 0,1 0 1 0 0,1 1-1 0 0,-1-1 1 0 0,0 0 0 0 0,1-1-1 0 0,-1 1 1 0 0,1 0-1 0 0,0 0 1 0 0,0-1-1 0 0,0 1 1 0 0,0-1-1 0 0,0 1 1 0 0,1-1-1 0 0,-1 0 1 0 0,1 0-1 0 0,0 0 1 0 0,-1-1-1 0 0,1 1 1 0 0,0 0 0 0 0,0-1-1 0 0,0 0 14 0 0,13 3 141 0 0,1-1-1 0 0,-1-1 1 0 0,1-1-1 0 0,-1-1 0 0 0,1 0 1 0 0,-1-1-1 0 0,1 0 1 0 0,-1-2-1 0 0,0 0 1 0 0,0 0-1 0 0,0-2 1 0 0,0 0-1 0 0,0-1 1 0 0,-1 0-1 0 0,10-7-140 0 0,222-122 748 0 0,-243 133-759 0 0,0 0 0 0 0,0 1 0 0 0,0 0-1 0 0,0-1 1 0 0,0 2 0 0 0,0-1 0 0 0,0 0-1 0 0,0 1 1 0 0,1 0 0 0 0,-1 0 0 0 0,0 0-1 0 0,0 1 1 0 0,1-1 0 0 0,-1 1 0 0 0,0 0 0 0 0,0 0-1 0 0,0 0 1 0 0,0 1 0 0 0,0-1 0 0 0,0 1-1 0 0,0 1 12 0 0,3 5 3 0 0,-1 1 0 0 0,0 1 0 0 0,0-1-1 0 0,-1 1 1 0 0,0 0 0 0 0,-1 0 0 0 0,0 1-1 0 0,0-1 1 0 0,-1 1 0 0 0,-1 0 0 0 0,0-1-1 0 0,0 1 1 0 0,-1 0 0 0 0,-1 0-1 0 0,0 1 1 0 0,0-1 0 0 0,-2 8-3 0 0,0-12-1 0 0,0-1 0 0 0,-1 0 0 0 0,0 0-1 0 0,-1 1 1 0 0,1-2 0 0 0,-1 1 0 0 0,0 0 0 0 0,0-1 0 0 0,-1 0-1 0 0,1 0 1 0 0,-1 0 0 0 0,-1-1 0 0 0,1 1 0 0 0,0-1 0 0 0,-1 0-1 0 0,0-1 1 0 0,0 0 0 0 0,0 0 0 0 0,0 0 0 0 0,-1 0 0 0 0,1-1-1 0 0,-1 0 1 0 0,-1 0 1 0 0,-58 6-992 0 0,65-8 906 0 0,0 0-1 0 0,-1 0 1 0 0,1 0-1 0 0,0 0 1 0 0,0 0 0 0 0,-1 0-1 0 0,1 0 1 0 0,0 0-1 0 0,0 0 1 0 0,0-1-1 0 0,0 1 1 0 0,-1 0-1 0 0,1-1 1 0 0,0 1 0 0 0,0-1-1 0 0,0 0 1 0 0,0 1-1 0 0,0-1 1 0 0,0 0-1 0 0,0 1 1 0 0,0-1-1 0 0,0 0 1 0 0,0 0-1 0 0,0 0 1 0 0,1 0 0 0 0,-1 0-1 0 0,0 0 1 0 0,1 0-1 0 0,-1 0 1 0 0,1 0-1 0 0,-1 0 1 0 0,1 0-1 0 0,-1 0 1 0 0,1-1 0 0 0,0 1-1 0 0,-1 0 1 0 0,1 0-1 0 0,0 0 1 0 0,0-1-1 0 0,0 1 1 0 0,0 0-1 0 0,0 0 1 0 0,0 0 0 0 0,0-1-1 0 0,1 1 1 0 0,-1 0-1 0 0,0 0 1 0 0,1 0-1 0 0,-1 0 1 0 0,1-2 86 0 0,2 0-68 0 0,0 0 0 0 0,0 0 0 0 0,1 0 0 0 0,-1 0 0 0 0,1 1 0 0 0,0-1 0 0 0,0 1 0 0 0,-1 0 0 0 0,2 0 0 0 0,-1 1 0 0 0,0-1-1 0 0,0 1 1 0 0,0-1 0 0 0,1 2 0 0 0,-1-1 0 0 0,0 0 0 0 0,1 1 0 0 0,-1 0 0 0 0,1 0 0 0 0,-1 0 68 0 0,12-2-13 0 0,238-9 2427 0 0,-234 8-2144 0 0,-1-1 1 0 0,1 0-1 0 0,-1-1 1 0 0,1-1-1 0 0,-2-1 0 0 0,1-1 1 0 0,-1-1-1 0 0,0 0 1 0 0,0-1-1 0 0,-2-1 0 0 0,1 0 1 0 0,13-14-271 0 0,-7 9 77 0 0,-1-1 1 0 0,-1-1-1 0 0,-1-1 0 0 0,0-1 1 0 0,-1-1-1 0 0,-2 0 1 0 0,0-2-1 0 0,-1 0 1 0 0,-1 0-1 0 0,-2-2 0 0 0,0 0 1 0 0,-1 0-1 0 0,-2-1 1 0 0,-1 0-1 0 0,0-1 0 0 0,-2 0 1 0 0,-2 0-1 0 0,0-1 1 0 0,-1-13-78 0 0,-2 21-165 0 0,-1-1 0 0 0,-1 0 1 0 0,-1 0-1 0 0,-1 0 0 0 0,-1 1 1 0 0,-1-1-1 0 0,0 1 1 0 0,-2 0-1 0 0,0 0 0 0 0,-1 0 1 0 0,-1 1-1 0 0,-1 0 0 0 0,-9-14 165 0 0,16 31-18 0 0,1-1 1 0 0,-1 1-1 0 0,1 0 0 0 0,-1 0 0 0 0,0 0 0 0 0,0 0 0 0 0,0 0 0 0 0,0 0 0 0 0,0 1 1 0 0,0-1-1 0 0,-1 1 0 0 0,1-1 0 0 0,-1 1 0 0 0,1 0 0 0 0,-1 0 0 0 0,1 0 0 0 0,-1 0 1 0 0,1 0-1 0 0,-1 1 0 0 0,0-1 0 0 0,1 1 0 0 0,-1 0 0 0 0,0 0 0 0 0,0 0 1 0 0,1 0-1 0 0,-1 0 0 0 0,0 1 0 0 0,1-1 0 0 0,-1 1 0 0 0,0-1 0 0 0,1 1 0 0 0,-1 0 1 0 0,1 0-1 0 0,-1 0 0 0 0,1 1 0 0 0,-1-1 0 0 0,1 0 0 0 0,0 1 0 0 0,0 0 0 0 0,-1-1 1 0 0,1 1-1 0 0,1 0 0 0 0,-1 0 0 0 0,0 0 0 0 0,0 1 0 0 0,1-1 0 0 0,-1 0 0 0 0,1 0 1 0 0,0 1-1 0 0,-1 0 18 0 0,-9 19 64 0 0,0 1 1 0 0,2 0 0 0 0,0 1-1 0 0,2 0 1 0 0,0 0 0 0 0,2 1-1 0 0,0 0 1 0 0,2-1 0 0 0,1 1-1 0 0,1 1 1 0 0,1-1 0 0 0,1 0-1 0 0,2 1-64 0 0,-3 8 87 0 0,3 28 177 0 0,3 0 0 0 0,2 0 1 0 0,3-1-1 0 0,9 23-264 0 0,-15-63 24 0 0,3 6-7 0 0,-2-1 0 0 0,-1 1 1 0 0,-1-1-1 0 0,-1 1 1 0 0,-1 0-1 0 0,-1 0 1 0 0,-4 27-18 0 0,-16-36-3394 0 0,7-32-8518 0 0,10 6 4382 0 0</inkml:trace>
  <inkml:trace contextRef="#ctx0" brushRef="#br0" timeOffset="326.263">2491 385 8786 0 0,'0'0'2582'0'0,"0"0"-1273"0"0,0 0-354 0 0,0 0 39 0 0,0 0-15 0 0,-33 25-107 0 0,-107 80-91 0 0,10-7 1106 0 0,123-92-1751 0 0,3-4-98 0 0,0 0 0 0 0,1 0 1 0 0,-1 0-1 0 0,1 1 0 0 0,0-1 0 0 0,0 1 0 0 0,0 0 1 0 0,0 0-1 0 0,0 1 0 0 0,0-1 0 0 0,1 0 1 0 0,-1 1-1 0 0,1 0 0 0 0,0-1 0 0 0,0 1 0 0 0,1 0 1 0 0,-1 0-1 0 0,1 0 0 0 0,0 0 0 0 0,0 0 0 0 0,0 0 1 0 0,1 1-1 0 0,-1-1 0 0 0,1 0 0 0 0,0 2-38 0 0,4-1 46 0 0,0-1 1 0 0,0 0-1 0 0,1 0 0 0 0,-1 0 0 0 0,1 0 0 0 0,0-1 0 0 0,0 0 0 0 0,1 0 0 0 0,-1 0 1 0 0,1-1-1 0 0,-1 0 0 0 0,1 0 0 0 0,0 0 0 0 0,4 0-46 0 0,-8-1 14 0 0,237 84 657 0 0,-231-81-613 0 0,0 1-1 0 0,0 0 1 0 0,0 0 0 0 0,-1 1-1 0 0,0 0 1 0 0,0 1-1 0 0,0-1 1 0 0,-1 1-1 0 0,0 1 1 0 0,0-1 0 0 0,-1 1-1 0 0,0 0 1 0 0,0 0-1 0 0,-1 0 1 0 0,0 1 0 0 0,0 0-1 0 0,0 2-57 0 0,0-3-566 0 0,-2-13-3385 0 0,-1-12-7609 0 0,-1 10 5091 0 0</inkml:trace>
  <inkml:trace contextRef="#ctx0" brushRef="#br0" timeOffset="880.082">1008 153 11258 0 0,'0'0'3568'0'0,"0"0"-1446"0"0,0 0-481 0 0,0 0-55 0 0,0 0-162 0 0,0 0-251 0 0,0 0-260 0 0,0 0-265 0 0,0 0-202 0 0,0 0-166 0 0,0 0-146 0 0,0 0-84 0 0,-8 14-480 0 0,15 7-3375 0 0,5-14-4050 0 0,-10-5 5968 0 0,3 2-9379 0 0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00.7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1 273 8554 0 0,'0'0'3511'0'0,"0"0"-786"0"0,0 0-549 0 0,0 0-395 0 0,0 0-394 0 0,0 0-260 0 0,0 0-181 0 0,0 0-104 0 0,0 0-122 0 0,0 0-146 0 0,0 0-116 0 0,29-32-143 0 0,89-98-112 0 0,-69 71-14 0 0,-47 55-222 0 0,1 0 0 0 0,-1 1 0 0 0,1-1-1 0 0,0 1 1 0 0,0 0 0 0 0,0 0 0 0 0,1 0 0 0 0,-1 0 0 0 0,1 0 0 0 0,0 1-1 0 0,-1-1 1 0 0,1 1 0 0 0,0 0 0 0 0,0 1 0 0 0,1-1 0 0 0,-1 1-1 0 0,0-1 1 0 0,0 1 0 0 0,1 0 0 0 0,-1 1 0 0 0,1-1 0 0 0,2 1 33 0 0,15 51-1054 0 0,-21-7 940 0 0,13 32-17 0 0,-11-75 154 0 0,0 1 0 0 0,1-1 1 0 0,-1 0-1 0 0,0-1 0 0 0,0 1 0 0 0,1-1 1 0 0,-1 1-1 0 0,0-1 0 0 0,1 0 0 0 0,-1 0 1 0 0,0 0-1 0 0,1-1 0 0 0,-1 1 1 0 0,0-1-1 0 0,0 0 0 0 0,1 0 0 0 0,-1 0 1 0 0,0 0-1 0 0,0 0 0 0 0,0-1 0 0 0,0 1 1 0 0,0-1-1 0 0,-1 0 0 0 0,1 0 1 0 0,0 0-1 0 0,-1 0 0 0 0,1-1 0 0 0,-1 1 1 0 0,0-1-1 0 0,0 1 0 0 0,0-1 0 0 0,0 0 1 0 0,0 0-24 0 0,-2 3 0 0 0,3-3 17 0 0,10-11 25 0 0,0 1 1 0 0,2 1-1 0 0,-1 0 0 0 0,2 1 1 0 0,-1 0-1 0 0,2 1 1 0 0,-1 1-1 0 0,14-5-42 0 0,-29 13-16 0 0,0 1 0 0 0,0-1 1 0 0,1 1-1 0 0,-1 0 0 0 0,0-1 1 0 0,1 1-1 0 0,-1 0 0 0 0,0 0 0 0 0,1 0 1 0 0,-1 0-1 0 0,0 0 0 0 0,1 0 1 0 0,-1 0-1 0 0,0 0 0 0 0,1 0 0 0 0,-1 1 1 0 0,0-1-1 0 0,0 0 0 0 0,1 1 0 0 0,-1-1 1 0 0,0 1-1 0 0,0 0 0 0 0,0-1 1 0 0,1 1-1 0 0,-1 0 0 0 0,0 0 0 0 0,0 0 1 0 0,0 0-1 0 0,0 0 0 0 0,-1 0 1 0 0,1 0-1 0 0,0 0 0 0 0,0 0 0 0 0,-1 0 1 0 0,1 0-1 0 0,0 0 0 0 0,-1 1 0 0 0,1-1 1 0 0,-1 0-1 0 0,0 0 0 0 0,1 1 1 0 0,-1 0 15 0 0,3 66-585 0 0,-4-46 254 0 0,15 26-3362 0 0,13-27-8075 0 0,-21-20 4201 0 0</inkml:trace>
</inkml:ink>
</file>

<file path=ppt/ink/ink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8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 6609 0 0,'0'0'3624'0'0,"0"0"-1832"0"0,0 0-708 0 0,0 0-67 0 0,0 0 72 0 0,0 0 25 0 0,0 0-67 0 0,0 0-159 0 0,0 0-215 0 0,0 0-238 0 0,0 0-195 0 0,2 12-92 0 0,12 238 1421 0 0,5 260-1145 0 0,-19-493-440 0 0,-16 122-238 0 0,15-136-730 0 0,-4 11 741 0 0,4-13-4438 0 0,0-4-4927 0 0,1 2 3641 0 0</inkml:trace>
  <inkml:trace contextRef="#ctx0" brushRef="#br0" timeOffset="235.576">0 583 12667 0 0,'0'0'880'0'0,"0"0"-348"0"0,0 0-13 0 0,0 0 297 0 0,0 0 307 0 0,0 0 84 0 0,0 0-126 0 0,0 0-166 0 0,34-10-180 0 0,110-32-156 0 0,163-72 680 0 0,-221 78-1206 0 0,69-44-1249 0 0,-110 44-2727 0 0,-7-7-4905 0 0,-31 32 409 0 0</inkml:trace>
  <inkml:trace contextRef="#ctx0" brushRef="#br0" timeOffset="585.178">797 12 7426 0 0,'0'0'3780'0'0,"0"0"-2479"0"0,0 0-973 0 0,0 0-16 0 0,0 0 239 0 0,0 0 223 0 0,0 0 133 0 0,0 0 45 0 0,0 0-33 0 0,-1 35-57 0 0,-5 111-79 0 0,-14 147 1623 0 0,19-270-2256 0 0,-1-7-80 0 0,1-1-1 0 0,0 1 1 0 0,2-1 0 0 0,-1 1-1 0 0,2-1 1 0 0,0 0 0 0 0,1 0-1 0 0,0 1 1 0 0,6 13-70 0 0,-7-25 27 0 0,1 0 0 0 0,-1 0 0 0 0,1 0 0 0 0,0 0 0 0 0,0-1 0 0 0,1 1 1 0 0,-1-1-1 0 0,1 0 0 0 0,-1 0 0 0 0,1 0 0 0 0,0-1 0 0 0,0 1 0 0 0,0-1 0 0 0,0 0 0 0 0,1 0 0 0 0,-1 0 0 0 0,0-1 0 0 0,1 0 0 0 0,0 1 0 0 0,-1-2 1 0 0,1 1-1 0 0,0 0 0 0 0,-1-1 0 0 0,1 0 0 0 0,0 0 0 0 0,-1 0 0 0 0,3-1-27 0 0,7-1 97 0 0,-1 0 0 0 0,0-1 1 0 0,1 0-1 0 0,-1-1 0 0 0,0 0 0 0 0,-1-1 0 0 0,1-1 0 0 0,10-6-97 0 0,64-32 327 0 0,-78 103-398 0 0,8 20-212 0 0,2-64-2313 0 0,11-10-3705 0 0,-25-5 1121 0 0,0-4-4302 0 0</inkml:trace>
  <inkml:trace contextRef="#ctx0" brushRef="#br0" timeOffset="985.614">1414 678 4697 0 0,'0'0'1275'0'0,"0"0"52"0"0,0 0 335 0 0,0 0 245 0 0,0 0-56 0 0,0 0-227 0 0,0 0-221 0 0,0 0-192 0 0,0 0-139 0 0,0 0-101 0 0,0 0-112 0 0,0 0-116 0 0,0 0-140 0 0,20-3-107 0 0,61-11-87 0 0,-77 13-351 0 0,0 1 0 0 0,0-1 0 0 0,0-1-1 0 0,0 1 1 0 0,0 0 0 0 0,-1-1 0 0 0,1 0 0 0 0,0 0 0 0 0,-1 0 0 0 0,1 0 0 0 0,-1-1-1 0 0,0 1 1 0 0,0-1 0 0 0,0 0 0 0 0,0 0 0 0 0,0 0 0 0 0,-1 0 0 0 0,2-2-58 0 0,2-3 108 0 0,0 1-62 0 0,0 1 1 0 0,-1-1 0 0 0,0-1 0 0 0,0 1-1 0 0,-1-1 1 0 0,1 0 0 0 0,-2 0 0 0 0,1 0-1 0 0,-1 0 1 0 0,0-1 0 0 0,-1 1 0 0 0,0-1-1 0 0,0 0 1 0 0,-1 1 0 0 0,0-1 0 0 0,-1 0-1 0 0,0-5-46 0 0,-2 11-92 0 0,0 0 0 0 0,0 0 0 0 0,0 0-1 0 0,-1 0 1 0 0,1 0 0 0 0,-1 1 0 0 0,1 0-1 0 0,-1-1 1 0 0,0 1 0 0 0,0 0 0 0 0,0 0-1 0 0,0 0 1 0 0,0 1 0 0 0,0-1 0 0 0,-1 1-1 0 0,1 0 1 0 0,-1 0 0 0 0,1 0 0 0 0,-1 0-1 0 0,1 1 1 0 0,-1-1 0 0 0,1 1 0 0 0,-1 0-1 0 0,1 0 1 0 0,-1 0 0 0 0,0 0 0 0 0,1 1-1 0 0,-1-1 1 0 0,1 1 0 0 0,-1 0 0 0 0,1 0-1 0 0,0 1 1 0 0,-1-1 0 0 0,0 1 92 0 0,-9 2-103 0 0,-1 1 1 0 0,1 1 0 0 0,0 0-1 0 0,1 1 1 0 0,0 0-1 0 0,0 1 1 0 0,0 0 0 0 0,1 0-1 0 0,0 2 1 0 0,1-1-1 0 0,0 1 1 0 0,1 1 0 0 0,0 0-1 0 0,0 0 1 0 0,1 1-1 0 0,1 0 1 0 0,0 0-1 0 0,0 1 1 0 0,-2 7 102 0 0,8-15 16 0 0,-1 1 0 0 0,1-1 0 0 0,0 1 0 0 0,0 0 0 0 0,1-1 0 0 0,0 1 0 0 0,0 0 0 0 0,0 0 0 0 0,0-1 0 0 0,1 1 1 0 0,0 0-1 0 0,1-1 0 0 0,-1 1 0 0 0,1-1 0 0 0,0 1 0 0 0,0-1 0 0 0,0 0 0 0 0,1 0 0 0 0,0 0 0 0 0,0 0 0 0 0,0 0 0 0 0,1-1 0 0 0,0 1 0 0 0,0-1 0 0 0,0 0 0 0 0,0 0 0 0 0,0-1 0 0 0,1 1 0 0 0,0-1 0 0 0,-1 0 0 0 0,4 1-16 0 0,9 6 105 0 0,1-1 0 0 0,0-1 0 0 0,0-1-1 0 0,0-1 1 0 0,1 0 0 0 0,0-2-1 0 0,0 0 1 0 0,15 1-105 0 0,201-2-685 0 0,-140-20-8508 0 0,-72 9-1236 0 0</inkml:trace>
</inkml:ink>
</file>

<file path=ppt/ink/ink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192 497 0 0 0,'0'0'453'0'0,"0"0"494"0"0,0 0 224 0 0,0 0 72 0 0,0 0 15 0 0,0 0-81 0 0,0 0-106 0 0,0 0-155 0 0,0 0-194 0 0,-27 32-134 0 0,-84 100-88 0 0,71-71 212 0 0,38-51-526 0 0,1-7-103 0 0,-1-1-1 0 0,1 0 1 0 0,0 1 0 0 0,0-1 0 0 0,0 1 0 0 0,0-1 0 0 0,0 1 0 0 0,0-1-1 0 0,1 1 1 0 0,-1 0 0 0 0,1-1 0 0 0,0 1 0 0 0,-1 0 0 0 0,1-1 0 0 0,1 1-1 0 0,-1 0 1 0 0,0-1 0 0 0,1 1 0 0 0,-1 0 0 0 0,1-1 0 0 0,0 1-1 0 0,0-1 1 0 0,0 1 0 0 0,0-1 0 0 0,0 1 0 0 0,0-1 0 0 0,1 0 0 0 0,-1 0-1 0 0,1 0 1 0 0,0 0 0 0 0,0 0 0 0 0,0 0 0 0 0,0 0 0 0 0,0 0 0 0 0,0 0-1 0 0,0-1 1 0 0,0 0 0 0 0,0 1 0 0 0,2 0-83 0 0,4-2 329 0 0,1 0 0 0 0,-1 0 0 0 0,1 0 0 0 0,-1-1 0 0 0,0 0-1 0 0,1-1 1 0 0,-1 0 0 0 0,0 0 0 0 0,0-1 0 0 0,0 0 0 0 0,0 0 0 0 0,0-1 0 0 0,-1 0-329 0 0,15-10 377 0 0,0-1 0 0 0,-1 0 0 0 0,-1-2 0 0 0,0-1 0 0 0,16-18-377 0 0,9-11 297 0 0,-1-2 0 0 0,-3-1 1 0 0,-2-3-1 0 0,1-6-297 0 0,-26 37 7 0 0,-1-1 1 0 0,-1 0 0 0 0,-2 0 0 0 0,0-1-1 0 0,-1-1 1 0 0,-2 0 0 0 0,0 0 0 0 0,-2 0-1 0 0,-1-1 1 0 0,-1 0 0 0 0,0-18-8 0 0,-2 39-36 0 0,-1 1 1 0 0,0-1-1 0 0,0 1 1 0 0,-1-1-1 0 0,1 1 1 0 0,-1 0-1 0 0,0-1 1 0 0,0 1-1 0 0,0-1 1 0 0,-1 1-1 0 0,1 0 1 0 0,-1 0-1 0 0,0 0 1 0 0,0 0-1 0 0,-1 0 1 0 0,1 1-1 0 0,-1-1 1 0 0,0 0-1 0 0,0 1 1 0 0,0 0-1 0 0,0 0 1 0 0,-1 0-1 0 0,1 0 1 0 0,-1 1-1 0 0,0-1 1 0 0,1 1-1 0 0,-1 0 0 0 0,0 0 1 0 0,0 0-1 0 0,-1 0 1 0 0,1 1-1 0 0,0 0 1 0 0,-1 0-1 0 0,1 0 1 0 0,0 0-1 0 0,-1 1 1 0 0,1-1-1 0 0,-1 1 36 0 0,-5 1-40 0 0,0 0 0 0 0,1 0-1 0 0,-1 1 1 0 0,1 0-1 0 0,-1 0 1 0 0,1 1 0 0 0,0 1-1 0 0,0-1 1 0 0,0 1-1 0 0,1 1 1 0 0,-1 0 0 0 0,1 0-1 0 0,0 1 1 0 0,1-1-1 0 0,-1 2 1 0 0,1-1 0 0 0,0 1-1 0 0,1 0 1 0 0,-1 1-1 0 0,1-1 1 0 0,1 1 0 0 0,0 1-1 0 0,-2 2 41 0 0,-3 7 29 0 0,1 1-1 0 0,0 1 1 0 0,1-1 0 0 0,2 1-1 0 0,0 1 1 0 0,0-1 0 0 0,2 1-1 0 0,1 0 1 0 0,1 0 0 0 0,0 6-29 0 0,1-12 33 0 0,0 0 1 0 0,1 0 0 0 0,1 0 0 0 0,1 0 0 0 0,0 0-1 0 0,0 0 1 0 0,2 0 0 0 0,0-1 0 0 0,1 0 0 0 0,0 1 0 0 0,1 0-34 0 0,3 3 104 0 0,0-1 1 0 0,1 0 0 0 0,0-1-1 0 0,1 0 1 0 0,1 0 0 0 0,1-1-1 0 0,0-1 1 0 0,1 0 0 0 0,1-1-1 0 0,0 0 1 0 0,0-1 0 0 0,1-1 0 0 0,1-1-1 0 0,0 0 1 0 0,0-1 0 0 0,13 4-105 0 0,-27-12-71 0 0,0 1 1 0 0,1-2-1 0 0,-1 1 1 0 0,0 0-1 0 0,1-1 1 0 0,-1 1 0 0 0,1-1-1 0 0,-1 0 1 0 0,0 0-1 0 0,1-1 1 0 0,-1 1-1 0 0,1-1 1 0 0,-1 1-1 0 0,0-1 1 0 0,1 0 0 0 0,-1 0-1 0 0,0-1 1 0 0,0 1-1 0 0,0-1 1 0 0,3-1 70 0 0,12-12-3744 0 0,-2-6-3963 0 0,-8 10-1098 0 0</inkml:trace>
  <inkml:trace contextRef="#ctx0" brushRef="#br0" timeOffset="266.921">807 464 5857 0 0,'0'0'2131'0'0,"0"0"-1036"0"0,0 0-65 0 0,0 0 211 0 0,0 0 80 0 0,0 0-125 0 0,0 0-228 0 0,0 0-160 0 0,0 0-43 0 0,0 0-11 0 0,0 0-31 0 0,1 33-61 0 0,8 99-70 0 0,-10-131-568 0 0,1 1-1 0 0,-1-1 1 0 0,1 1 0 0 0,0-1-1 0 0,-1 1 1 0 0,1-1 0 0 0,0 1 0 0 0,0-1-1 0 0,0 1 1 0 0,0-1 0 0 0,0 1 0 0 0,1-1-1 0 0,-1 1 1 0 0,0-1 0 0 0,1 1 0 0 0,-1-1-1 0 0,1 1 1 0 0,-1-1 0 0 0,1 1 0 0 0,0-1-1 0 0,0 0 1 0 0,0 1 0 0 0,-1-1 0 0 0,1 0-1 0 0,0 0 1 0 0,1 0 0 0 0,-1 0-1 0 0,0 0 1 0 0,0 0 0 0 0,0 0 0 0 0,1 0-1 0 0,-1 0 1 0 0,0 0 0 0 0,1-1 0 0 0,-1 1-1 0 0,0-1 1 0 0,1 1 0 0 0,-1-1 0 0 0,1 1-24 0 0,5 0 187 0 0,5 1-57 0 0,-1 0-1 0 0,1-1 1 0 0,-1 0 0 0 0,1-1-1 0 0,-1 0 1 0 0,1-1-1 0 0,-1 0 1 0 0,1-1-1 0 0,-1 0 1 0 0,0-1 0 0 0,1 0-1 0 0,-1-1 1 0 0,-1 0-1 0 0,1 0 1 0 0,-1-2-1 0 0,0 1 1 0 0,0-1 0 0 0,0-1-1 0 0,-1 1 1 0 0,0-2-1 0 0,0 1 1 0 0,0-1-1 0 0,-1-1 1 0 0,-1 1 0 0 0,0-1-1 0 0,0-1 1 0 0,0 1-1 0 0,-1-1 1 0 0,-1 0-1 0 0,0-1 1 0 0,0 1 0 0 0,1-6-130 0 0,-4 11-28 0 0,-1-1 1 0 0,0 1 0 0 0,0-1 0 0 0,0 0 0 0 0,-1 1 0 0 0,1-1 0 0 0,-2 0 0 0 0,1 0 0 0 0,0 1-1 0 0,-1-1 1 0 0,0 0 0 0 0,-1 1 0 0 0,1-1 0 0 0,-1 0 0 0 0,0 1 0 0 0,0 0 0 0 0,-1 0 0 0 0,1-1 0 0 0,-1 1-1 0 0,0 1 1 0 0,-1-1 0 0 0,1 0 0 0 0,-1 1 0 0 0,0 0 0 0 0,0 0 0 0 0,0 0 0 0 0,-1 0 0 0 0,1 1-1 0 0,-1 0 1 0 0,0-1 0 0 0,0 2 0 0 0,0-1 0 0 0,-1 1 0 0 0,1-1 0 0 0,0 2 0 0 0,-1-1 0 0 0,1 0-1 0 0,-1 1 1 0 0,0 0 0 0 0,-2 0 27 0 0,-2 0-210 0 0,0 0 0 0 0,-1 0 0 0 0,1 1-1 0 0,0 0 1 0 0,-1 1 0 0 0,1 0-1 0 0,0 1 1 0 0,-1 0 0 0 0,1 1 0 0 0,0 0-1 0 0,1 0 1 0 0,-1 1 0 0 0,0 0 0 0 0,0 1 210 0 0,-33 24-3863 0 0,5 8-3950 0 0,28-25-886 0 0</inkml:trace>
  <inkml:trace contextRef="#ctx0" brushRef="#br0" timeOffset="724.146">1265 586 944 0 0,'0'0'1998'0'0,"0"0"-100"0"0,0 0 141 0 0,0 0 113 0 0,0 0-50 0 0,0 0-168 0 0,0 0-223 0 0,0 0-210 0 0,0 0-199 0 0,0 0-156 0 0,0 0-167 0 0,34 7-153 0 0,104 18-113 0 0,-136-24-677 0 0,0 0 1 0 0,1 0 0 0 0,0 0 0 0 0,-1 0 0 0 0,1-1 0 0 0,-1 1-1 0 0,1-1 1 0 0,0 0 0 0 0,-1 0 0 0 0,1 0 0 0 0,0 0 0 0 0,0 0 0 0 0,-1 0-1 0 0,1-1 1 0 0,-1 0 0 0 0,1 1 0 0 0,0-1 0 0 0,-1 0 0 0 0,1 0 0 0 0,-1 0-1 0 0,0-1 1 0 0,1 1 0 0 0,-1 0 0 0 0,1-2-37 0 0,5-3 209 0 0,0 2-133 0 0,0-1 0 0 0,-1 0 0 0 0,1 0 0 0 0,-1-1 0 0 0,0 0 0 0 0,0 0 0 0 0,-1-1 0 0 0,0 1 0 0 0,0-1 0 0 0,-1-1 0 0 0,1 1 0 0 0,-2-1 0 0 0,1 0 0 0 0,-1 0 0 0 0,0 0-1 0 0,-1-1 1 0 0,0 1 0 0 0,0-1 0 0 0,-1 0 0 0 0,0 0 0 0 0,0 0 0 0 0,-1 0 0 0 0,0 0 0 0 0,-1-1-76 0 0,-2 7-58 0 0,0 1 0 0 0,0-1 0 0 0,0 0-1 0 0,-1 1 1 0 0,1 0 0 0 0,-1-1 0 0 0,1 1-1 0 0,-1 0 1 0 0,0 0 0 0 0,0 1 0 0 0,0-1 0 0 0,0 0-1 0 0,0 1 1 0 0,0 0 0 0 0,0 0 0 0 0,-1 0-1 0 0,1 0 1 0 0,0 0 0 0 0,-1 1 0 0 0,1 0 0 0 0,0-1-1 0 0,-1 1 1 0 0,1 0 0 0 0,-1 1 0 0 0,1-1-1 0 0,0 0 1 0 0,-1 1 0 0 0,1 0 0 0 0,0 0 0 0 0,0 0-1 0 0,-1 0 1 0 0,1 1 58 0 0,-13 3-155 0 0,1 0-1 0 0,0 2 1 0 0,1 0-1 0 0,0 0 1 0 0,0 1-1 0 0,0 1 0 0 0,1 0 1 0 0,0 1-1 0 0,1 1 1 0 0,0 0-1 0 0,1 0 1 0 0,0 1-1 0 0,1 0 1 0 0,0 1-1 0 0,1 1 1 0 0,1-1-1 0 0,0 1 1 0 0,0 2 155 0 0,6-12-36 0 0,0 0 0 0 0,0 1 1 0 0,0-1-1 0 0,1 1 0 0 0,-1-1 1 0 0,1 1-1 0 0,0 0 0 0 0,1 0 1 0 0,-1-1-1 0 0,1 1 0 0 0,0 0 1 0 0,0 0-1 0 0,1-1 0 0 0,-1 1 0 0 0,1 0 1 0 0,0 0-1 0 0,0-1 0 0 0,1 1 1 0 0,-1-1-1 0 0,1 1 0 0 0,0-1 1 0 0,0 0-1 0 0,1 1 0 0 0,-1-1 1 0 0,1 0-1 0 0,0-1 0 0 0,0 1 1 0 0,0 0-1 0 0,0-1 0 0 0,1 0 0 0 0,-1 0 1 0 0,1 0-1 0 0,0 0 0 0 0,0 0 1 0 0,0-1-1 0 0,1 0 0 0 0,-1 0 1 0 0,0 0-1 0 0,1 0 0 0 0,-1-1 1 0 0,1 1-1 0 0,2-1 36 0 0,8 1-249 0 0,0 0 1 0 0,-1-1-1 0 0,1-1 1 0 0,0 0 0 0 0,0-1-1 0 0,-1-1 1 0 0,1 0-1 0 0,-1-1 1 0 0,1 0-1 0 0,5-4 249 0 0,137-58-10812 0 0,-129 52 7587 0 0,-5 2 1747 0 0</inkml:trace>
  <inkml:trace contextRef="#ctx0" brushRef="#br0" timeOffset="1017.125">2090 299 6513 0 0,'0'0'1735'0'0,"0"0"2"0"0,0 0 15 0 0,0 0-75 0 0,0 0-237 0 0,0 0-260 0 0,0 0-213 0 0,0 0-196 0 0,0 0-159 0 0,0 0-160 0 0,0 0-148 0 0,0 0-127 0 0,-29 26-59 0 0,-88 81-45 0 0,88-70-11 0 0,29-32-45 0 0,0-3-4 0 0,-1 0-1 0 0,1 0 0 0 0,0 0 0 0 0,0 1 1 0 0,0-1-1 0 0,0 0 0 0 0,0 0 1 0 0,0 0-1 0 0,1 0 0 0 0,-1 0 0 0 0,1 0 1 0 0,-1 0-1 0 0,1 0 0 0 0,0 0 1 0 0,0 0-1 0 0,0 0 0 0 0,0 0 1 0 0,0 0-1 0 0,0 0 0 0 0,1-1 0 0 0,-1 1 1 0 0,0-1-1 0 0,1 1 0 0 0,-1-1 1 0 0,1 1-1 0 0,0-1 0 0 0,0 0 0 0 0,-1 0 1 0 0,1 1-1 0 0,0-1 0 0 0,0 0-12 0 0,147 62 723 0 0,-147-62-675 0 0,1 0 1 0 0,0 0-1 0 0,-1 0 0 0 0,1 0 0 0 0,-1 0 0 0 0,1 1 1 0 0,-1-1-1 0 0,1 1 0 0 0,-1 0 0 0 0,0 0 1 0 0,0 0-1 0 0,0 0 0 0 0,0 0 0 0 0,0 0 0 0 0,0 1 1 0 0,-1-1-1 0 0,1 0 0 0 0,-1 1 0 0 0,0-1 1 0 0,0 1-1 0 0,1 0 0 0 0,-2-1 0 0 0,1 1 0 0 0,0 0 1 0 0,0 0-1 0 0,-1 0 0 0 0,0 0 0 0 0,1-1 1 0 0,-1 1-1 0 0,0 0 0 0 0,-1 0 0 0 0,1 0 0 0 0,0 0 1 0 0,-1 0-1 0 0,0-1 0 0 0,1 1 0 0 0,-1 0 1 0 0,0-1-1 0 0,0 1 0 0 0,-1 0 0 0 0,1-1 0 0 0,-1 1 1 0 0,1-1-1 0 0,-1 0 0 0 0,0 1 0 0 0,0-1 1 0 0,0 0-1 0 0,0 0 0 0 0,0 0 0 0 0,-2 1-48 0 0,-12 5 3 0 0,1 0 0 0 0,-2-1 0 0 0,1 0 0 0 0,-1-2 0 0 0,0 0 0 0 0,0-1 0 0 0,-1 0 0 0 0,1-2 0 0 0,-1 0 0 0 0,1-1 0 0 0,-1 0 0 0 0,0-2 0 0 0,-5 0-3 0 0,-28-11-2006 0 0,19-2-6489 0 0,27 10-2289 0 0</inkml:trace>
</inkml:ink>
</file>

<file path=ppt/ink/ink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5.2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1249 9210 0 0,'0'0'795'0'0,"0"0"-462"0"0,0 0-6 0 0,0 0 389 0 0,0 0 382 0 0,0 0 227 0 0,0 0 102 0 0,0 0-12 0 0,30-8-84 0 0,100-27-135 0 0,16-29 1524 0 0,-114 46-2367 0 0,-1-1 0 0 0,-1-1 0 0 0,-1-2 1 0 0,-1-1-1 0 0,-1-1 0 0 0,-1-2 0 0 0,-1 0 1 0 0,19-28-354 0 0,-37 45 26 0 0,-1-1 1 0 0,-1 1 0 0 0,1-1 0 0 0,-2-1-1 0 0,1 1 1 0 0,-2-1 0 0 0,1 1 0 0 0,-1-1-1 0 0,-1 0 1 0 0,0 0 0 0 0,-1 0 0 0 0,0 0 0 0 0,0-1-1 0 0,-1 1 1 0 0,-2-10-27 0 0,1 18-61 0 0,0 0 0 0 0,0 0 0 0 0,0 0 0 0 0,0 1 0 0 0,-1-1 0 0 0,1 0 1 0 0,-1 1-1 0 0,0 0 0 0 0,0-1 0 0 0,1 1 0 0 0,-2 0 0 0 0,1 0 0 0 0,0 0 0 0 0,0 0 0 0 0,-1 0 0 0 0,1 0 0 0 0,-1 1 0 0 0,0-1 0 0 0,1 1 0 0 0,-1 0 0 0 0,0-1 1 0 0,0 1-1 0 0,0 1 0 0 0,0-1 0 0 0,0 0 0 0 0,0 1 0 0 0,0-1 0 0 0,0 1 0 0 0,0 0 0 0 0,0 0 0 0 0,0 0 0 0 0,0 1 0 0 0,0-1 0 0 0,0 1 0 0 0,0-1 0 0 0,1 1 1 0 0,-1 0-1 0 0,0 0 0 0 0,0 1 0 0 0,0-1 0 0 0,1 0 0 0 0,-1 1 0 0 0,1 0 0 0 0,-1-1 0 0 0,1 1 0 0 0,-1 0 0 0 0,1 0 0 0 0,0 0 0 0 0,0 1 0 0 0,0-1 1 0 0,0 1-1 0 0,1-1 0 0 0,-1 1 0 0 0,1-1 0 0 0,-1 1 0 0 0,1 0 0 0 0,0 0 0 0 0,0-1 0 0 0,0 1 0 0 0,0 0 0 0 0,1 2 61 0 0,-1-1-10 0 0,1 1 0 0 0,0-1 0 0 0,0 1 0 0 0,0 0 0 0 0,0-1 0 0 0,1 1 0 0 0,0-1 0 0 0,0 1 0 0 0,0-1 0 0 0,1 1 0 0 0,-1-1 0 0 0,1 0 0 0 0,0 1-1 0 0,0-1 1 0 0,1 0 0 0 0,-1 0 0 0 0,1-1 0 0 0,0 1 0 0 0,0-1 0 0 0,0 1 0 0 0,0-1 0 0 0,1 0 0 0 0,-1 0 0 0 0,1 0 0 0 0,0 0 0 0 0,0-1 0 0 0,0 0 0 0 0,0 0 0 0 0,0 0 0 0 0,1 0 0 0 0,-1-1 0 0 0,0 1-1 0 0,1-1 1 0 0,-1 0 0 0 0,1 0 0 0 0,0-1 0 0 0,-1 1 0 0 0,1-1 0 0 0,2-1 10 0 0,243-2 2393 0 0,-249 3-2372 0 0,0 1 0 0 0,0-1 0 0 0,0 0 0 0 0,0 1 0 0 0,0 0 0 0 0,0-1 0 0 0,0 1 0 0 0,0-1 1 0 0,0 1-1 0 0,0 0 0 0 0,-1 0 0 0 0,1 0 0 0 0,0-1 0 0 0,0 1 0 0 0,-1 0 0 0 0,1 0 0 0 0,-1 0 0 0 0,1 0 1 0 0,-1 0-1 0 0,1 0 0 0 0,-1 0 0 0 0,1 1 0 0 0,-1-1 0 0 0,0 0 0 0 0,0 0 0 0 0,1 0 0 0 0,-1 0 0 0 0,0 0 1 0 0,0 0-1 0 0,0 1 0 0 0,0-1 0 0 0,-1 0 0 0 0,1 0 0 0 0,0 0 0 0 0,0 0 0 0 0,-1 0 0 0 0,1 0 1 0 0,0 0-1 0 0,-1 0 0 0 0,0 1-21 0 0,-14 49 480 0 0,-23 18-158 0 0,-21 59-552 0 0,59-126 155 0 0,0-1 1 0 0,0 0-1 0 0,0 0 1 0 0,0 0-1 0 0,0 0 1 0 0,0 0-1 0 0,0 1 1 0 0,0-1-1 0 0,0 0 1 0 0,0 0-1 0 0,1 0 1 0 0,-1 0-1 0 0,1 0 1 0 0,-1 0-1 0 0,1 0 1 0 0,-1 0-1 0 0,1 0 1 0 0,-1 0-1 0 0,1 0 1 0 0,0 0-1 0 0,0 0 1 0 0,-1 0-1 0 0,1 0 1 0 0,0-1-1 0 0,0 1 1 0 0,0 0-1 0 0,0-1 0 0 0,0 1 1 0 0,0 0-1 0 0,0-1 1 0 0,0 1-1 0 0,0-1 1 0 0,0 0-1 0 0,0 1 1 0 0,1-1-1 0 0,-1 0 1 0 0,0 0-1 0 0,0 0 1 0 0,0 1-1 0 0,0-1 1 0 0,0 0-1 0 0,1-1 1 0 0,-1 1-1 0 0,0 0 1 0 0,0 0-1 0 0,0 0 1 0 0,0-1-1 0 0,1 1 75 0 0,58-15-5053 0 0,9-22-7311 0 0,-56 26 8538 0 0</inkml:trace>
  <inkml:trace contextRef="#ctx0" brushRef="#br0" timeOffset="244.605">1319 836 7626 0 0,'0'0'1393'0'0,"0"0"5"0"0,0 0 117 0 0,0 0 0 0 0,0 0-184 0 0,0 0-240 0 0,0 0-228 0 0,0 0-199 0 0,-25 34-184 0 0,-74 105-141 0 0,73-78 62 0 0,28-55-305 0 0,0-1 18 0 0,1-1 0 0 0,0 0 0 0 0,-1-1 0 0 0,1 1 0 0 0,1 0 0 0 0,-1-1 0 0 0,1 0 0 0 0,-1 0 0 0 0,1 0 0 0 0,0 0 0 0 0,0 0 0 0 0,0-1 0 0 0,0 1 0 0 0,1-1 0 0 0,-1 0 0 0 0,1-1 0 0 0,-1 1 0 0 0,1-1 0 0 0,-1 0 0 0 0,1 0 0 0 0,0 0 0 0 0,0-1 0 0 0,-1 0 0 0 0,1 0 0 0 0,0 0 0 0 0,0 0 0 0 0,0-1 0 0 0,-1 0 0 0 0,1 0 0 0 0,0 0 0 0 0,-1 0 0 0 0,1-1 0 0 0,-1 0-114 0 0,6-2 155 0 0,-1-1 0 0 0,1 0 0 0 0,-1 0 0 0 0,-1-1 0 0 0,1 0 0 0 0,-1-1 0 0 0,0 0 0 0 0,-1 0 0 0 0,0-1 0 0 0,0 0 0 0 0,0 0 0 0 0,-1-1 0 0 0,0 1 0 0 0,-1-1 0 0 0,0-1 0 0 0,0 1 0 0 0,-1-1 0 0 0,0 0-155 0 0,-3 4-82 0 0,1-1 0 0 0,-1 0 0 0 0,0 0 0 0 0,-1 0 0 0 0,1 1 0 0 0,-1-1 0 0 0,-1 0 0 0 0,1 0 0 0 0,-1 0 0 0 0,-1 1 0 0 0,1-1 0 0 0,-1 0 0 0 0,0 1 0 0 0,0-1 0 0 0,-1 1 0 0 0,0 0 0 0 0,0 0 0 0 0,-1 0 0 0 0,0 0 0 0 0,0 0 0 0 0,0 1 0 0 0,-2-2 82 0 0,2 2-637 0 0,-1 0-1 0 0,1 1 1 0 0,-1 0-1 0 0,-1 0 1 0 0,1 0 0 0 0,0 0-1 0 0,-1 1 1 0 0,0 0-1 0 0,0 0 1 0 0,0 1 0 0 0,0-1-1 0 0,0 1 1 0 0,-1 0-1 0 0,-5 0 638 0 0,-10-2-6117 0 0,6 0-2302 0 0</inkml:trace>
  <inkml:trace contextRef="#ctx0" brushRef="#br0" timeOffset="553.217">1958 317 11610 0 0,'0'0'3688'0'0,"0"0"-1312"0"0,0 0-738 0 0,0 0-468 0 0,0 0-427 0 0,0 0-317 0 0,0 0-187 0 0,0 0-35 0 0,0 0 48 0 0,0 0 68 0 0,0 0 30 0 0,-10 35-22 0 0,-29 110-46 0 0,7 33 141 0 0,21-81-351 0 0,4 0 0 0 0,5 76-72 0 0,18-63-439 0 0,-6-88-1843 0 0,-4-36-10730 0 0,-6 7 4552 0 0</inkml:trace>
  <inkml:trace contextRef="#ctx0" brushRef="#br0" timeOffset="1363.273">1593 741 12795 0 0,'0'0'991'0'0,"0"0"-694"0"0,0 0-196 0 0,0 0 170 0 0,0 0 187 0 0,0 0 56 0 0,0 0 1 0 0,0 0-28 0 0,0 0-38 0 0,0 0-39 0 0,32 5-69 0 0,104 14-86 0 0,-23-14 13 0 0,210-49-2143 0 0,-297 40 1693 0 0,202-22-6385 0 0,-129 23 6612 0 0,-102 5 4688 0 0,-15 7-2501 0 0,-23 7-1037 0 0,1 2-1 0 0,1 1 1 0 0,1 2 0 0 0,-26 18-1195 0 0,47-26 157 0 0,7-8-147 0 0,1 0 0 0 0,-1 1 0 0 0,1 0-1 0 0,1 1 1 0 0,-1 0 0 0 0,1 0 0 0 0,0 1 0 0 0,1 0 0 0 0,-1 0 0 0 0,2 0 0 0 0,-1 1 0 0 0,1 1 0 0 0,1-1 0 0 0,0 1 0 0 0,0 0 0 0 0,1 0 0 0 0,0 0 0 0 0,0 0 0 0 0,1 1 0 0 0,1 0-10 0 0,2-9-11 0 0,0 0 0 0 0,1 1 0 0 0,0-1 0 0 0,-1 0 0 0 0,1 0 1 0 0,0 0-1 0 0,0 0 0 0 0,0 0 0 0 0,0-1 0 0 0,0 1 0 0 0,0 0 1 0 0,1 0-1 0 0,-1-1 0 0 0,1 1 0 0 0,-1-1 0 0 0,1 1 0 0 0,0-1 1 0 0,-1 1-1 0 0,1-1 0 0 0,0 0 0 0 0,0 0 0 0 0,0 0 0 0 0,0 0 0 0 0,0 0 1 0 0,0-1-1 0 0,0 1 0 0 0,0 0 0 0 0,0-1 0 0 0,0 0 0 0 0,1 1 1 0 0,-1-1-1 0 0,1 0 11 0 0,72-4 525 0 0,-55-5-410 0 0,-1-1 0 0 0,0 0 0 0 0,0-1-1 0 0,-1-2 1 0 0,0 0 0 0 0,-1 0 0 0 0,4-6-115 0 0,85-58-782 0 0,-104 77 729 0 0,-1 0 0 0 0,1 1 0 0 0,0-1 0 0 0,-1 1 0 0 0,1-1 0 0 0,0 1 0 0 0,0-1 0 0 0,-1 1 0 0 0,1 0 0 0 0,-1 0 0 0 0,1 0 0 0 0,-1 0 0 0 0,1 0 0 0 0,-1 0 0 0 0,0 0 0 0 0,1 0 0 0 0,-1 1 0 0 0,0-1 0 0 0,0 0 0 0 0,0 1 0 0 0,0-1 0 0 0,0 1 0 0 0,0-1 0 0 0,0 1 0 0 0,-1 0 0 0 0,1-1 0 0 0,0 1 0 0 0,-1 0 0 0 0,0-1 0 0 0,1 1 0 0 0,-1 0 0 0 0,0 0 0 0 0,0-1 0 0 0,0 1 0 0 0,0 0 0 0 0,0 0 0 0 0,0 0 0 0 0,0-1 0 0 0,-1 1 0 0 0,1 0-1 0 0,-1 0 1 0 0,1-1 0 0 0,-1 1 0 0 0,0-1 0 0 0,0 2 53 0 0,2 16-136 0 0,0-15 121 0 0,0 0 0 0 0,0 1 0 0 0,0-1-1 0 0,1 0 1 0 0,-1 0 0 0 0,1 0 0 0 0,0 0 0 0 0,0 0 0 0 0,1-1 0 0 0,-1 1 0 0 0,1-1 0 0 0,-1 1 0 0 0,1-1-1 0 0,0 0 1 0 0,1 0 0 0 0,-1 0 0 0 0,0 0 0 0 0,1-1 0 0 0,0 0 0 0 0,-1 1 0 0 0,1-1 0 0 0,0 0 0 0 0,0-1 0 0 0,0 1-1 0 0,1-1 1 0 0,-1 0 0 0 0,0 0 0 0 0,0 0 0 0 0,1 0 0 0 0,-1-1 0 0 0,2 0 15 0 0,5 1 26 0 0,0-1 1 0 0,0 0-1 0 0,0-1 1 0 0,0-1-1 0 0,0 1 1 0 0,-1-2-1 0 0,1 0 0 0 0,-1 0 1 0 0,1 0-1 0 0,-1-1 1 0 0,0-1-1 0 0,1-1-26 0 0,17-8 139 0 0,-2-2-1 0 0,0 0 1 0 0,0-2-1 0 0,-2-1 1 0 0,0-1-1 0 0,-1-1 1 0 0,-2 0-1 0 0,0-2 1 0 0,-1-1-1 0 0,-1 0 1 0 0,-2-2-1 0 0,0 0 1 0 0,-2-1-1 0 0,11-25-138 0 0,-10 10-121 0 0,-3-1-1 0 0,-1 0 1 0 0,-2-1-1 0 0,-2 0 1 0 0,-2-1-1 0 0,-2 1 1 0 0,-2-1-1 0 0,-3-33 122 0 0,-14 17 420 0 0,15 60-418 0 0,-1-1-1 0 0,1 1 1 0 0,-1 0-1 0 0,1 0 0 0 0,-1-1 1 0 0,1 1-1 0 0,-1 0 1 0 0,0 0-1 0 0,0 0 0 0 0,0 0 1 0 0,0 0-1 0 0,0 0 0 0 0,0 0 1 0 0,0 0-1 0 0,0 0 1 0 0,0 0-1 0 0,0 0 0 0 0,0 1 1 0 0,0-1-1 0 0,-1 0 1 0 0,1 1-1 0 0,0-1 0 0 0,0 1 1 0 0,-1-1-1 0 0,1 1 1 0 0,0 0-1 0 0,-1 0 0 0 0,1-1 1 0 0,-1 1-1 0 0,1 0 0 0 0,0 0 1 0 0,-1 1-1 0 0,1-1 1 0 0,0 0-1 0 0,-1 0 0 0 0,1 1 1 0 0,0-1-1 0 0,-1 0 1 0 0,1 1-1 0 0,0-1 0 0 0,-1 1 1 0 0,1 0-1 0 0,0 0-1 0 0,-5 5-25 0 0,0 0 0 0 0,0 1 0 0 0,1 0 1 0 0,0 0-1 0 0,0 0 0 0 0,1 1 0 0 0,0 0 0 0 0,1 0 0 0 0,-1 0 0 0 0,1 0 0 0 0,1 0 0 0 0,0 0 1 0 0,0 1-1 0 0,0 0 0 0 0,1 0 25 0 0,-3 7 34 0 0,-5 37 145 0 0,1 0-1 0 0,3 1 0 0 0,2 0 1 0 0,5 47-179 0 0,1-61 64 0 0,2 0 0 0 0,2-1-1 0 0,2 0 1 0 0,1-1 0 0 0,2 0 0 0 0,2 0 0 0 0,1-2 0 0 0,2 1 0 0 0,1-2 0 0 0,15 20-64 0 0,18 25-785 0 0,-83-115-17124 0 0,24 27 14942 0 0</inkml:trace>
  <inkml:trace contextRef="#ctx0" brushRef="#br0" timeOffset="1595.339">2788 531 11090 0 0,'0'0'1006'0'0,"0"0"-250"0"0,0 0 175 0 0,0 0 264 0 0,0 0 60 0 0,0 0-83 0 0,0 0-90 0 0,0 0-75 0 0,0 0-57 0 0,34 13-89 0 0,110 39-116 0 0,-134-47-618 0 0,1-2 0 0 0,-1 1 1 0 0,0-1-1 0 0,1-1 0 0 0,0 0 0 0 0,0-1 1 0 0,-1 0-1 0 0,1 0 0 0 0,0-1 0 0 0,5-1-127 0 0,16-1 255 0 0,261-16 725 0 0,-239 8-1247 0 0,60-8-382 0 0,-39 13-6235 0 0,-60 9-3036 0 0,-13-1 3083 0 0</inkml:trace>
  <inkml:trace contextRef="#ctx0" brushRef="#br0" timeOffset="1763.482">3648 851 11314 0 0,'0'0'1417'0'0,"0"0"-513"0"0,0 0 136 0 0,0 0 0 0 0,0 0-119 0 0,0 0-217 0 0,0 0-264 0 0,0 0-192 0 0,0 0-112 0 0,0 0-104 0 0,14 199-96 0 0,-6-192-128 0 0,-5 1-280 0 0,1-1-600 0 0,3-7-945 0 0,-3 0-1504 0 0,-2 0-7337 0 0</inkml:trace>
  <inkml:trace contextRef="#ctx0" brushRef="#br0" timeOffset="1933.559">3596 380 19868 0 0,'0'0'1120'0'0,"0"0"-223"0"0,0 0-209 0 0,0 0-264 0 0,0 0-264 0 0,0 0-264 0 0,0 0-288 0 0,0 0-208 0 0,0 0-56 0 0,0 0-25 0 0,0 0-143 0 0,0 0-584 0 0,0 0-1385 0 0,0 0-2464 0 0,48 81-5185 0 0</inkml:trace>
  <inkml:trace contextRef="#ctx0" brushRef="#br0" timeOffset="2331.127">3968 1039 7882 0 0,'0'0'3011'0'0,"0"0"-1825"0"0,0 0-60 0 0,0 0 449 0 0,0 0 187 0 0,0 0-129 0 0,0 0-262 0 0,0 0-285 0 0,0 0-217 0 0,0 0-165 0 0,0 0-172 0 0,0 0-124 0 0,-3-6-83 0 0,2 2-284 0 0,0 1-1 0 0,-1-1 1 0 0,1 0-1 0 0,1 0 1 0 0,-1 1-1 0 0,0-1 1 0 0,1 0-1 0 0,0 0 1 0 0,0 0-1 0 0,0 0 1 0 0,0 1-1 0 0,1-1 1 0 0,0 0-1 0 0,-1 0 1 0 0,1 0-1 0 0,1 1 0 0 0,-1-1-40 0 0,11-27 55 0 0,1 1-1 0 0,1 1 1 0 0,2 1-1 0 0,1 0 1 0 0,19-24-55 0 0,-34 48-184 0 0,1 1 1 0 0,-1-1-1 0 0,1 1 1 0 0,0 0-1 0 0,0-1 1 0 0,1 1-1 0 0,-1 1 1 0 0,1-1-1 0 0,-1 0 1 0 0,1 1 0 0 0,0 0-1 0 0,0 0 1 0 0,0 0-1 0 0,0 0 1 0 0,0 1-1 0 0,1-1 184 0 0,-1 21-1472 0 0,30 105 1181 0 0,-32-121 397 0 0,1 0 0 0 0,-1-1 0 0 0,1 1 0 0 0,0 0-1 0 0,0-1 1 0 0,0 0 0 0 0,0 0 0 0 0,0 0 0 0 0,0 0 0 0 0,0 0 0 0 0,1 0-1 0 0,-1-1 1 0 0,1 0 0 0 0,-1 1 0 0 0,1-1 0 0 0,0-1 0 0 0,-1 1-1 0 0,1 0 1 0 0,0-1 0 0 0,0 0 0 0 0,-1 0 0 0 0,1 0 0 0 0,0 0 0 0 0,0-1-1 0 0,-1 0 1 0 0,1 1 0 0 0,0-1 0 0 0,-1 0 0 0 0,2-1-106 0 0,3-1 217 0 0,0 0 0 0 0,0 0 0 0 0,0 0 0 0 0,0-1 0 0 0,-1-1 0 0 0,0 1 0 0 0,0-1 0 0 0,0 0 1 0 0,0-1-1 0 0,-1 1 0 0 0,1-2 0 0 0,1-2-217 0 0,34-56-765 0 0,-26 36-6267 0 0,-13 24 1020 0 0,1 2-5202 0 0</inkml:trace>
  <inkml:trace contextRef="#ctx0" brushRef="#br0" timeOffset="2896.753">4809 733 15003 0 0,'0'0'1787'0'0,"0"0"-276"0"0,0 0-110 0 0,0 0-236 0 0,0 0-289 0 0,0 0-270 0 0,0 0-231 0 0,0 0-169 0 0,0 0-143 0 0,0 0-86 0 0,0 0-59 0 0,0 0-38 0 0,0 0-35 0 0,-27 12-36 0 0,-87 38-9 0 0,58-5-142 0 0,49-34 267 0 0,3-5-52 0 0,-1 0 1 0 0,1 1 0 0 0,0 0-1 0 0,0 0 1 0 0,1 0 0 0 0,0 0-1 0 0,0 1 1 0 0,1-1-1 0 0,0 1 1 0 0,0 0 0 0 0,1 0-1 0 0,0-1 1 0 0,0 1 0 0 0,1 0-1 0 0,0 0 1 0 0,1 6 126 0 0,1-11 4 0 0,0-1 1 0 0,-1 0 0 0 0,1-1-1 0 0,0 1 1 0 0,1 0-1 0 0,-1 0 1 0 0,0-1 0 0 0,0 0-1 0 0,1 1 1 0 0,-1-1-1 0 0,1 0 1 0 0,-1 0-1 0 0,1 0 1 0 0,-1 0 0 0 0,1-1-1 0 0,0 1 1 0 0,-1-1-1 0 0,1 0 1 0 0,0 1-1 0 0,0-1 1 0 0,-1 0 0 0 0,1-1-1 0 0,0 1 1 0 0,-1 0-1 0 0,1-1 1 0 0,0 1 0 0 0,-1-1-1 0 0,1 0 1 0 0,-1 0-1 0 0,2-1-4 0 0,264-150 4419 0 0,-252 145-4355 0 0,0 2 1 0 0,0-1 0 0 0,0 2 0 0 0,1 0 0 0 0,-1 1 0 0 0,1 1 0 0 0,0 0 0 0 0,0 1 0 0 0,-1 1 0 0 0,12 2-65 0 0,-21 1 51 0 0,-1 1 0 0 0,1 0 0 0 0,-1 0 0 0 0,0 1 0 0 0,0 0 0 0 0,0 0 0 0 0,-1 0 0 0 0,0 1 0 0 0,0 0 0 0 0,0 0 0 0 0,-1 0-1 0 0,0 0 1 0 0,0 1 0 0 0,0 0 0 0 0,-1 0 0 0 0,0 0 0 0 0,0 0 0 0 0,-1 0 0 0 0,0 0 0 0 0,0 1 0 0 0,-1-1 0 0 0,0 1 0 0 0,0 0 0 0 0,-1 1-51 0 0,7 34 28 0 0,-2 1 0 0 0,-2-1 1 0 0,-2 1-1 0 0,-2 0 0 0 0,-2 0 1 0 0,-1 0-1 0 0,-3-1 0 0 0,-1 0 0 0 0,-3 0 1 0 0,-2 3-29 0 0,9-32-63 0 0,-1 0 0 0 0,0 0 0 0 0,-2 0 1 0 0,1-1-1 0 0,-2 0 0 0 0,1 0 0 0 0,-2-1 0 0 0,0 0 1 0 0,0 0-1 0 0,-1-1 0 0 0,0 0 0 0 0,-1-1 0 0 0,-1 0 1 0 0,1-1-1 0 0,-1 0 0 0 0,-1-1 0 0 0,0 0 0 0 0,0-1 1 0 0,0-1-1 0 0,-1 0 0 0 0,0-1 0 0 0,0 0 0 0 0,-1-1 1 0 0,-12 2 62 0 0,17-3-37 0 0,1-1 0 0 0,0 0 1 0 0,-1 0-1 0 0,1-1 0 0 0,-1 0 1 0 0,0-1-1 0 0,1 0 0 0 0,-1-1 1 0 0,1 0-1 0 0,-1 0 0 0 0,1-1 1 0 0,-1 0-1 0 0,1-1 0 0 0,0 0 1 0 0,0 0-1 0 0,0-1 0 0 0,1-1 1 0 0,-1 1-1 0 0,1-1 0 0 0,-6-4 37 0 0,11 3 53 0 0,-1 0 0 0 0,1 1 0 0 0,0-1-1 0 0,0-1 1 0 0,0 1 0 0 0,1 0 0 0 0,0-1-1 0 0,0 1 1 0 0,1-1 0 0 0,0 0 0 0 0,0 1-1 0 0,0-1 1 0 0,1 0 0 0 0,0 0 0 0 0,0 1 0 0 0,1-1-1 0 0,0 0 1 0 0,0 0 0 0 0,1 1 0 0 0,-1-1-1 0 0,3-2-52 0 0,7-12 53 0 0,1 0-1 0 0,2 1 0 0 0,0 0 0 0 0,1 1 0 0 0,1 1 0 0 0,1 0 0 0 0,0 2 0 0 0,1 0 0 0 0,1 0 0 0 0,0 2 1 0 0,1 0-1 0 0,1 2 0 0 0,0 0 0 0 0,9-3-52 0 0,9-6-48 0 0,1 1 1 0 0,1 2-1 0 0,0 2 0 0 0,1 2 1 0 0,1 2-1 0 0,1 1 0 0 0,-1 2 1 0 0,25 0 47 0 0,115-2-5992 0 0,-165 12 520 0 0,-4 2-5941 0 0</inkml:trace>
  <inkml:trace contextRef="#ctx0" brushRef="#br0" timeOffset="6179.553">5833 122 2697 0 0,'0'0'2629'0'0,"0"0"-772"0"0,0 0-282 0 0,0 0 40 0 0,0 0 63 0 0,0 0-114 0 0,0 0-209 0 0,0 0-228 0 0,0 0-182 0 0,0 0-183 0 0,0 0-150 0 0,2-6-128 0 0,-1 3-408 0 0,1-1 0 0 0,-1 1 0 0 0,1 0 0 0 0,0 0 0 0 0,0 0 0 0 0,0 0 0 0 0,0 0 0 0 0,1 0 0 0 0,-1 1-1 0 0,1-1 1 0 0,0 1 0 0 0,-1 0 0 0 0,1-1 0 0 0,0 1 0 0 0,0 0 0 0 0,1 1 0 0 0,-1-1 0 0 0,2 0-76 0 0,24-11 320 0 0,1 2 0 0 0,0 1 1 0 0,0 1-1 0 0,1 2 0 0 0,0 1 0 0 0,1 1 1 0 0,-1 2-1 0 0,23 1-320 0 0,-49 1-6 0 0,1 1 1 0 0,-1 1 0 0 0,1-1-1 0 0,-1 1 1 0 0,1 0-1 0 0,-1 0 1 0 0,0 1 0 0 0,1-1-1 0 0,-1 1 1 0 0,0 0-1 0 0,0 1 1 0 0,0-1 0 0 0,-1 1-1 0 0,1 0 1 0 0,0 0-1 0 0,-1 0 1 0 0,0 1 0 0 0,0 0-1 0 0,0 0 1 0 0,0 0-1 0 0,-1 0 1 0 0,1 0-1 0 0,-1 1 1 0 0,0 0 0 0 0,0-1-1 0 0,-1 1 1 0 0,0 0-1 0 0,1 0 1 0 0,-2 1 0 0 0,1-1-1 0 0,-1 0 1 0 0,1 1-1 0 0,-1-1 1 0 0,-1 1 0 0 0,1-1-1 0 0,-1 2 6 0 0,-3 12 24 0 0,-1-1 0 0 0,-1 0-1 0 0,0 0 1 0 0,-2-1 0 0 0,0 1-1 0 0,-1-1 1 0 0,0-1 0 0 0,-2 0-1 0 0,0 0 1 0 0,0-1 0 0 0,-2 0 0 0 0,1-1-1 0 0,-2 0 1 0 0,-12 10-24 0 0,5 0 32 0 0,9-13-237 0 0,-14 21 553 0 0,33-12-3665 0 0,2-9-3092 0 0,-7-6-1118 0 0,-1 1 1639 0 0</inkml:trace>
  <inkml:trace contextRef="#ctx0" brushRef="#br0" timeOffset="6480.366">6501 693 0 0 0,'0'0'468'0'0,"0"0"518"0"0,0 0 117 0 0,0 0 138 0 0,0 0 221 0 0,0 0 237 0 0,0 0 169 0 0,0 0 49 0 0,0 0-106 0 0,0 0-222 0 0,0 0-246 0 0,0 0-218 0 0,-28 24-192 0 0,-86 79-163 0 0,11 20 1050 0 0,26-2-1604 0 0,54-99-4777 0 0,2-22-8420 0 0,17-3 10172 0 0</inkml:trace>
  <inkml:trace contextRef="#ctx0" brushRef="#br0" timeOffset="6684.704">6166 759 4921 0 0,'0'0'3321'0'0,"0"0"-1179"0"0,0 0-523 0 0,0 0-119 0 0,0 0-177 0 0,0 0-319 0 0,0 0-352 0 0,0 0-269 0 0,0 0-75 0 0,0 0 79 0 0,0 0 108 0 0,0 0 62 0 0,0 0 2 0 0,13 15-48 0 0,89 99 627 0 0,107 33-52 0 0,-184-134-1352 0 0,11 7-1081 0 0,-13-6-5626 0 0,-15-9-3994 0 0</inkml:trace>
</inkml:ink>
</file>

<file path=ppt/ink/ink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6:44.5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3290 1451 0 0 0,'0'0'1019'0'0,"0"0"364"0"0,0 0 96 0 0,0 0-27 0 0,0 0-137 0 0,0 0-144 0 0,0 0-104 0 0,-2-10-88 0 0,-9-33 6 0 0,9 38-551 0 0,0-1 0 0 0,-1 1 1 0 0,1 1-1 0 0,-1-1 0 0 0,0 0 0 0 0,0 1 0 0 0,0-1 0 0 0,-1 1 0 0 0,0 0 0 0 0,0 0 0 0 0,0 0 0 0 0,0 1 0 0 0,0-1 0 0 0,-1 1 0 0 0,-1-1-434 0 0,-3-2 456 0 0,-10-5-29 0 0,0 2-1 0 0,-1 0 1 0 0,-1 1 0 0 0,1 1-1 0 0,-1 1 1 0 0,0 1-1 0 0,-1 1 1 0 0,1 0 0 0 0,-1 2-1 0 0,1 1 1 0 0,-1 0-1 0 0,0 2 1 0 0,-15 2-427 0 0,9-3 210 0 0,-92 16 426 0 0,-34 38-270 0 0,78-10-292 0 0,-36 37 41 0 0,-59 44 228 0 0,136-93-250 0 0,2 1 0 0 0,1 2 0 0 0,2 2 1 0 0,1 0-1 0 0,2 2 0 0 0,2 1 0 0 0,1 1 0 0 0,3 1 1 0 0,1 0-1 0 0,-9 32-93 0 0,-50 216 518 0 0,69-245-411 0 0,-1 9 42 0 0,3-1 0 0 0,2 2-1 0 0,2-1 1 0 0,3 10-149 0 0,0-21 27 0 0,13 103 98 0 0,36 4 81 0 0,23-27-56 0 0,5-23-52 0 0,72 24 134 0 0,-49-70-62 0 0,29-13 42 0 0,61-11 2 0 0,125-23 210 0 0,-89-30-105 0 0,5-42 51 0 0,-13-35-192 0 0,-120 41-100 0 0,14-22 37 0 0,53-58-39 0 0,-64 39 56 0 0,-34-10 68 0 0,-35 14-57 0 0,-18 22-35 0 0,-8 37-72 0 0,-2-1 0 0 0,-1 1-1 0 0,-2 0 1 0 0,-2-1 0 0 0,-1 1 0 0 0,-2 0 0 0 0,-4-12-36 0 0,-25-100 57 0 0,-12 34-17 0 0,12 20 47 0 0,-17-8-87 0 0,-28 6 30 0 0,6 19-39 0 0,-61-38-62 0 0,12 27 51 0 0,95 68-110 0 0,0 2 0 0 0,-2 1 0 0 0,0 1 1 0 0,-1 1-1 0 0,0 2 0 0 0,-1 1 0 0 0,-1 1 0 0 0,0 2 0 0 0,-9-1 130 0 0,4 2-1047 0 0,-41-11-971 0 0,52 13-2889 0 0,1-1-4114 0 0,15 4-3410 0 0</inkml:trace>
  <inkml:trace contextRef="#ctx0" brushRef="#br0" timeOffset="1">3018 2232 0 0 0,'0'0'156'0'0,"0"0"484"0"0,0 0 214 0 0,0 0 106 0 0,0 0 99 0 0,0 0 76 0 0,4-5 11885 0 0,-3 3-13123 0 0,-1 1 721 0 0,0 1-12 0 0,0 0-15 0 0,0 0-24 0 0,0 0-38 0 0,0 0-68 0 0,0 0-87 0 0,-39-3 480 0 0,31 6-840 0 0,-1 1 0 0 0,1-1 0 0 0,0 1 0 0 0,1 1 0 0 0,-1 0 0 0 0,1 0 0 0 0,0 0 1 0 0,0 1-1 0 0,0 0 0 0 0,1 0 0 0 0,0 0 0 0 0,0 1 0 0 0,1 0 0 0 0,-1 2-14 0 0,3-5 4 0 0,0 1 1 0 0,0 0-1 0 0,1 1 0 0 0,0-1 0 0 0,0 0 1 0 0,1 0-1 0 0,-1 1 0 0 0,1-1 1 0 0,0 1-1 0 0,1-1 0 0 0,-1 1 0 0 0,1 0 1 0 0,0-1-1 0 0,1 1 0 0 0,0 2-4 0 0,1-4 23 0 0,0-1 1 0 0,0 0-1 0 0,0 0 0 0 0,1 1 0 0 0,-1-1 0 0 0,1-1 1 0 0,0 1-1 0 0,0 0 0 0 0,0-1 0 0 0,1 1 0 0 0,-1-1 1 0 0,0 0-1 0 0,1 0 0 0 0,-1 0 0 0 0,1-1 0 0 0,0 1 1 0 0,0-1-1 0 0,-1 0 0 0 0,1 0 0 0 0,1 0-23 0 0,2 0 86 0 0,-1 0-1 0 0,1-1 0 0 0,-1 0 1 0 0,1 0-1 0 0,-1 0 0 0 0,1-1 1 0 0,-1 0-1 0 0,0 0 0 0 0,1-1 1 0 0,-1 0-1 0 0,0 0 0 0 0,0 0 1 0 0,0-1-1 0 0,0 1 1 0 0,0-2-1 0 0,-1 1 0 0 0,1-1 1 0 0,-1 1-1 0 0,0-1 0 0 0,0-1 1 0 0,0 1-1 0 0,-1-1 0 0 0,0 0 1 0 0,0 0-1 0 0,0 0 0 0 0,0 0 1 0 0,-1-1-1 0 0,0 0 0 0 0,0 1 1 0 0,0-1-1 0 0,-1 0 0 0 0,0-1 1 0 0,0 1-1 0 0,0 0 1 0 0,-1 0-1 0 0,0-1 0 0 0,0 1 1 0 0,-1-1-1 0 0,0 1 0 0 0,0-1 1 0 0,0 1-1 0 0,-1-1 0 0 0,-1-3-85 0 0,1 7-37 0 0,0 0-1 0 0,-1 0 0 0 0,1 0 0 0 0,-1 1 1 0 0,0-1-1 0 0,1 0 0 0 0,-1 1 0 0 0,-1 0 0 0 0,1-1 1 0 0,0 1-1 0 0,0 0 0 0 0,-1 0 0 0 0,0 0 1 0 0,1 1-1 0 0,-1-1 0 0 0,0 0 0 0 0,0 1 1 0 0,1 0-1 0 0,-1 0 0 0 0,0 0 0 0 0,0 0 1 0 0,-1 0-1 0 0,1 1 0 0 0,0-1 0 0 0,0 1 0 0 0,0 0 1 0 0,0-1-1 0 0,0 2 0 0 0,-1-1 0 0 0,1 0 1 0 0,0 1-1 0 0,0-1 0 0 0,0 1 0 0 0,0 0 1 0 0,0 0-1 0 0,0 0 0 0 0,0 1 0 0 0,0-1 0 0 0,0 0 1 0 0,1 1-1 0 0,-1 0 0 0 0,1 0 0 0 0,-1 0 1 0 0,-1 2 37 0 0,-2 0-41 0 0,1 0 1 0 0,1 1 0 0 0,-1 0-1 0 0,0 0 1 0 0,1 0 0 0 0,0 0-1 0 0,1 1 1 0 0,-1-1-1 0 0,1 1 1 0 0,0 0 0 0 0,0 0-1 0 0,1 0 1 0 0,-1 1 0 0 0,2-1-1 0 0,-1 1 1 0 0,1-1 0 0 0,0 1-1 0 0,0-1 1 0 0,0 4 40 0 0,3-7 10 0 0,0 0 0 0 0,0-1 1 0 0,0 1-1 0 0,0 0 0 0 0,1 0 1 0 0,-1-1-1 0 0,1 0 0 0 0,0 1 1 0 0,-1-1-1 0 0,1 0 0 0 0,0 0 0 0 0,0-1 1 0 0,1 1-1 0 0,-1-1 0 0 0,0 1 1 0 0,0-1-1 0 0,1 0 0 0 0,-1 0 0 0 0,1 0 1 0 0,-1-1-1 0 0,1 1 0 0 0,-1-1 1 0 0,1 0-1 0 0,-1 0 0 0 0,3 0-10 0 0,1 0 72 0 0,0 0 0 0 0,-1 0 0 0 0,1 0 0 0 0,0-1 0 0 0,0 0 0 0 0,-1 0 0 0 0,1 0 0 0 0,-1-1 0 0 0,1 0 0 0 0,-1-1 0 0 0,0 1 0 0 0,1-1 0 0 0,-1 0 0 0 0,-1-1 0 0 0,1 1 0 0 0,0-1 1 0 0,-1-1-1 0 0,0 1 0 0 0,0-1 0 0 0,0 1 0 0 0,-1-2 0 0 0,1 1 0 0 0,-1 0 0 0 0,0-1 0 0 0,0-2-72 0 0,-3 6-34 0 0,0-1 0 0 0,-1 0 0 0 0,0 0 0 0 0,0 0 0 0 0,0 0 0 0 0,0 0 0 0 0,0 0 0 0 0,0 0 0 0 0,-1 0 0 0 0,1 0 0 0 0,-1 1 0 0 0,0-1 1 0 0,0 0-1 0 0,0 0 0 0 0,0 1 0 0 0,-1-1 0 0 0,1 0 0 0 0,-1 1 0 0 0,1-1 0 0 0,-1 1 0 0 0,0 0 0 0 0,0 0 0 0 0,0 0 0 0 0,0 0 0 0 0,0 0 0 0 0,-1 0 1 0 0,1 0-1 0 0,0 1 0 0 0,-1-1 0 0 0,1 1 0 0 0,-1-1 0 0 0,0 1 0 0 0,0 0 0 0 0,1 0 0 0 0,-1 1 0 0 0,0-1 0 0 0,0 0 0 0 0,0 1 0 0 0,0 0 0 0 0,0-1 1 0 0,0 1-1 0 0,0 1 0 0 0,0-1 0 0 0,1 0 0 0 0,-1 1 0 0 0,0-1 0 0 0,0 1 0 0 0,0 0 0 0 0,0 0 0 0 0,1 0 0 0 0,-1 0 0 0 0,0 0 0 0 0,1 1 0 0 0,-1-1 1 0 0,1 1-1 0 0,0 0 0 0 0,-1 0 0 0 0,1 0 0 0 0,-1 1 34 0 0,-33 45-2043 0 0,31-8-5896 0 0,7-33 2072 0 0,3-3-2628 0 0</inkml:trace>
  <inkml:trace contextRef="#ctx0" brushRef="#br0" timeOffset="2">3268 2552 0 0 0,'-2'3'77'0'0,"2"-2"335"0"0,0-1 174 0 0,-7 5 6751 0 0,-13 4-7829 0 0,12-5 144 0 0,-4 4-144 0 0,2-1 1598 0 0,10-10 5793 0 0,9-35-1962 0 0,4-253-3397 0 0,2 159-1264 0 0,4 73-212 0 0,15-95 388 0 0,-6-27-264 0 0,-16 40 3 0 0,-5 89-57 0 0,-2 0 1 0 0,-3 0-1 0 0,-3-48-134 0 0,0 22 82 0 0,-10-157 260 0 0,3 87-142 0 0,7-102 109 0 0,-3 227-1275 0 0,1 2-5529 0 0,7-1-4610 0 0,-1 18 5602 0 0</inkml:trace>
  <inkml:trace contextRef="#ctx0" brushRef="#br0" timeOffset="3">2602 2618 0 0 0,'6'-3'0'0'0,"-3"3"0"0"0,-1 0 0 0 0,-1 0 104 0 0,-1 0 476 0 0,0 0 343 0 0,0 0 48 0 0,0 0-47 0 0,3-6 4146 0 0,0-15-2518 0 0,0 7-1677 0 0,9-99 2628 0 0,6 13-3090 0 0,13-4-117 0 0,1-68 637 0 0,1 14-28 0 0,-15-45 906 0 0,-5 55-1193 0 0,2-131 522 0 0,1 106-556 0 0,3 10-61 0 0,5 57-50 0 0,-17 0 93 0 0,2 17-414 0 0,-5 12 188 0 0,-4 76-325 0 0,0 1-21 0 0,0 0 5 0 0,0 0-11 0 0,0 0 20 0 0,0-3 1 0 0,0-3-1837 0 0,2 3-8731 0 0,0 1 7524 0 0,1-2-5812 0 0</inkml:trace>
  <inkml:trace contextRef="#ctx0" brushRef="#br0" timeOffset="4">1600 582 0 0 0,'0'0'488'0'0,"0"0"259"0"0,0 0 365 0 0,0 0 315 0 0,0 0 236 0 0,0 0 24 0 0,0 0-178 0 0,0 0-223 0 0,0 0-283 0 0,0 0-269 0 0,-3-1-163 0 0,-3-5 1788 0 0,6 6-2026 0 0,28 0 261 0 0,160 23 874 0 0,520-13 1554 0 0,-69-14-2158 0 0,77-18 356 0 0,-278 22-926 0 0,-365 14-318 0 0,-71-13-17 0 0,-1-1 0 0 0,1 0-1 0 0,-1 1 1 0 0,1-1 0 0 0,-1 0 0 0 0,1 0 0 0 0,0 0 0 0 0,-1-1 0 0 0,1 1 0 0 0,-1 0-1 0 0,1 0 1 0 0,-1-1 0 0 0,1 1 0 0 0,-1-1 0 0 0,1 0 0 0 0,-1 1 0 0 0,1-1 0 0 0,-1 0-1 0 0,0 0 1 0 0,1 0 0 0 0,-1 0 0 0 0,0 0 0 0 0,0 0 0 0 0,0 0 0 0 0,0 0 0 0 0,0 0-1 0 0,0-1 1 0 0,0 1 0 0 0,1-1 41 0 0,5-13-3859 0 0,-2 1-4576 0 0,-5 9-435 0 0</inkml:trace>
  <inkml:trace contextRef="#ctx0" brushRef="#br0" timeOffset="5">2563 1 1400 0 0,'0'0'939'0'0,"0"0"361"0"0,0 0 633 0 0,0 0 407 0 0,0 0 50 0 0,0 0-395 0 0,0 0-544 0 0,0 0-329 0 0,0 0-231 0 0,-33 15-203 0 0,-105 50-160 0 0,-227 115 1167 0 0,315-157-1463 0 0,-222 113 500 0 0,271-136-812 0 0,-1 1-1 0 0,1-1 0 0 0,-1 1 1 0 0,1-1-1 0 0,-1 1 0 0 0,1-1 1 0 0,-1 1-1 0 0,1 0 0 0 0,0 0 1 0 0,-1-1-1 0 0,1 1 0 0 0,0 0 1 0 0,0 0-1 0 0,-1 1 0 0 0,1-1 1 0 0,0 0-1 0 0,0 0 1 0 0,0 0-1 0 0,1 1 0 0 0,-1-1 1 0 0,0 0-1 0 0,0 1 0 0 0,1-1 1 0 0,-1 1-1 0 0,1-1 0 0 0,-1 1 1 0 0,1-1-1 0 0,-1 1 0 0 0,1-1 1 0 0,0 1-1 0 0,0 0 0 0 0,0-1 1 0 0,0 1-1 0 0,0-1 1 0 0,0 1-1 0 0,0-1 0 0 0,1 1 1 0 0,-1 0-1 0 0,0-1 0 0 0,1 1 1 0 0,0-1-1 0 0,-1 0 0 0 0,1 1 1 0 0,0-1-1 0 0,-1 1 0 0 0,1-1 1 0 0,0 0-1 0 0,0 0 0 0 0,0 1 1 0 0,0-1-1 0 0,1 0 1 0 0,-1 0-1 0 0,0 0 0 0 0,0 0 1 0 0,1 0 80 0 0,93 15-5363 0 0,-32-21-1184 0 0,-45 1 3256 0 0</inkml:trace>
  <inkml:trace contextRef="#ctx0" brushRef="#br0" timeOffset="6">3612 34 9362 0 0,'0'0'1186'0'0,"0"0"-477"0"0,0 0 31 0 0,-38 17 212 0 0,-127 56 214 0 0,-398 178 4254 0 0,418-178-5144 0 0,143-72-392 0 0,0 0 1 0 0,1 0-1 0 0,-1 0 1 0 0,0 0-1 0 0,1 1 0 0 0,-1-1 1 0 0,1 0-1 0 0,0 1 1 0 0,-1-1-1 0 0,1 1 0 0 0,0-1 1 0 0,0 1-1 0 0,0-1 1 0 0,0 1-1 0 0,0 0 0 0 0,0 0 1 0 0,1-1-1 0 0,-1 1 1 0 0,1 0-1 0 0,-1 0 1 0 0,1 0-1 0 0,-1 0 0 0 0,1 0 1 0 0,0 0-1 0 0,0-1 1 0 0,0 1-1 0 0,0 0 0 0 0,0 0 1 0 0,1 0-1 0 0,-1 0 1 0 0,0 0-1 0 0,1 0 0 0 0,0 0 1 0 0,-1-1-1 0 0,1 1 1 0 0,0 0-1 0 0,0 0 1 0 0,0-1-1 0 0,0 1 0 0 0,0-1 1 0 0,0 1-1 0 0,0-1 1 0 0,1 1-1 0 0,-1-1 0 0 0,1 0 1 0 0,-1 1-1 0 0,1-1 1 0 0,-1 0-1 0 0,1 0 0 0 0,0 0 1 0 0,-1 0-1 0 0,3 0 116 0 0,13 2-970 0 0,1-1 0 0 0,-1-1 0 0 0,1 0 0 0 0,-1-2 0 0 0,1 0 0 0 0,0 0-1 0 0,-1-2 1 0 0,0 0 0 0 0,0-1 0 0 0,0-1 0 0 0,13-6 970 0 0,6 1-2566 0 0,-5 2 2003 0 0</inkml:trace>
  <inkml:trace contextRef="#ctx0" brushRef="#br0" timeOffset="7">4209 37 0 0 0,'0'0'1458'0'0,"0"0"254"0"0,0 0 450 0 0,0 0 297 0 0,0 0-29 0 0,0 0-510 0 0,0 0-594 0 0,0 0-361 0 0,-39 19-184 0 0,-128 60-129 0 0,-340 154 2408 0 0,435-191-3569 0 0,72-41 414 0 0,1 1 0 0 0,0-1 0 0 0,0 0 0 0 0,0 1 0 0 0,0-1 0 0 0,0 0 0 0 0,0 0 0 0 0,0 0-1 0 0,1 0 1 0 0,-1 0 0 0 0,0 0 0 0 0,1 0 0 0 0,-1 0 0 0 0,0 0 0 0 0,1-1 0 0 0,-1 1 0 0 0,1 0 0 0 0,-1-1 0 0 0,1 1 0 0 0,0-1 0 0 0,-1 0 0 0 0,1 0 0 0 0,-1 1 0 0 0,1-1 0 0 0,0 0 0 0 0,-1 0 0 0 0,1-1 0 0 0,-1 1-1 0 0,1 0 1 0 0,0 0 0 0 0,-1-1 0 0 0,1 1 0 0 0,1-1 95 0 0,-1 1-74 0 0,51-5-822 0 0,-1-1 0 0 0,0-3 0 0 0,0-2 0 0 0,-1-2 1 0 0,33-14 895 0 0,-60 20-580 0 0,237-72-8795 0 0,-207 63 8604 0 0</inkml:trace>
  <inkml:trace contextRef="#ctx0" brushRef="#br0" timeOffset="8">4862 48 0 0 0,'0'0'2351'0'0,"0"0"488"0"0,0 0-95 0 0,0 0-704 0 0,-33 21-569 0 0,-107 65-325 0 0,-322 157 4312 0 0,453-239-5469 0 0,5-2-36 0 0,0-1 0 0 0,1 1-1 0 0,-1-1 1 0 0,1 1-1 0 0,-1 0 1 0 0,1 0-1 0 0,0 1 1 0 0,0-1-1 0 0,0 1 1 0 0,0-1-1 0 0,0 1 1 0 0,0 0-1 0 0,1 0 1 0 0,-1 1-1 0 0,1-1 1 0 0,0 0-1 0 0,0 1 1 0 0,0-1-1 0 0,1 1 1 0 0,-1 0 47 0 0,4-2-110 0 0,0 0 0 0 0,1 0 1 0 0,-1-1-1 0 0,0 1 0 0 0,1-1 0 0 0,-1 1 0 0 0,1-1 1 0 0,0 0-1 0 0,-1 1 0 0 0,1-1 0 0 0,0-1 1 0 0,0 1-1 0 0,-1 0 0 0 0,1-1 0 0 0,0 1 0 0 0,0-1 1 0 0,0 0-1 0 0,0 0 0 0 0,0 0 0 0 0,0 0 0 0 0,-1-1 1 0 0,1 1-1 0 0,2-1 110 0 0,3 0-204 0 0,100-10-3420 0 0,-36-6-2578 0 0,-41 9 1668 0 0</inkml:trace>
  <inkml:trace contextRef="#ctx0" brushRef="#br0" timeOffset="9">3202 2512 0 0 0,'0'0'323'0'0,"0"0"11"0"0,0 0 7 0 0,0 0-13 0 0,0 0-7 0 0,0 0 26 0 0,0 0 18 0 0,0 0 42 0 0,0 0 64 0 0,0 0 30 0 0,0 0 7 0 0,0 0-13 0 0,0 0-31 0 0,0 0-50 0 0,0 0-9 0 0,0 0-4 0 0,0 0 6 0 0,0 0 23 0 0,0 0-12 0 0,0 0-11 0 0,0 0-16 0 0,0 0-28 0 0,0 0-50 0 0,0 0-45 0 0,0 0-31 0 0,-1 6 3036 0 0,-2 21-2325 0 0,3 79 1423 0 0,-4-44-1313 0 0,4-61-1026 0 0,0-1 24 0 0,0 0-17 0 0,0 29 425 0 0,0 4 123 0 0,0-32-581 0 0,0-1 8 0 0,0 28 507 0 0,-5 6-173 0 0,1-19 1817 0 0,4-15-2093 0 0,0 0-4 0 0,-24 0 276 0 0,-68-1-530 0 0,11 2 490 0 0,6-12 47 0 0,30 4-109 0 0,-142 3 700 0 0,187 4-932 0 0,-1 0 10 0 0,0 0-2 0 0,1 0 6 0 0,0 0 0 0 0,0 0-21 0 0,0 0 2 0 0,-22-18 722 0 0,22 17-708 0 0,-4-6 112 0 0,4 4-119 0 0,0 2-24 0 0,0-8 10 0 0,15-71-4 0 0,11 12 191 0 0,-23 28 140 0 0,-3 39-299 0 0,0 1-40 0 0,-5-10-3527 0 0,14-3-8006 0 0,-4 10 1462 0 0</inkml:trace>
  <inkml:trace contextRef="#ctx0" brushRef="#br0" timeOffset="10">2734 667 0 0 0,'0'0'309'0'0,"0"0"138"0"0,0 0 125 0 0,-1-6 98 0 0,1 0-484 0 0,-4-22 1293 0 0,-2 10 3105 0 0,-1 20 1772 0 0,6 7-6102 0 0,0 78 1098 0 0,-29 100-1025 0 0,26 45-1436 0 0,4-225-1814 0 0,3-19 2110 0 0,4-16 531 0 0,17-35-1259 0 0,-3-1-1 0 0,-2-2 1 0 0,-3 0 0 0 0,-3 0-1 0 0,-1-16 1542 0 0,-11 5 2286 0 0,-1 77-2215 0 0,-1-1 0 0 0,0 1 0 0 0,0-1 1 0 0,0 1-1 0 0,0-1 0 0 0,0 1 0 0 0,0 0 0 0 0,0 0 1 0 0,0-1-1 0 0,0 1 0 0 0,0 0 0 0 0,0 0 0 0 0,0 0 0 0 0,0 0 1 0 0,1 0-1 0 0,-1 0 0 0 0,0 0 0 0 0,0 0 0 0 0,0 1 1 0 0,0-1-1 0 0,0 0 0 0 0,0 0 0 0 0,0 1 0 0 0,0-1 0 0 0,0 1 1 0 0,0-1-1 0 0,0 1 0 0 0,1-1 0 0 0,-1 1 0 0 0,0 0 1 0 0,0-1-1 0 0,1 1 0 0 0,-1 0 0 0 0,0-1 0 0 0,1 1 0 0 0,-1 0 1 0 0,1 0-1 0 0,-1 0 0 0 0,1 0 0 0 0,-1 0-71 0 0,-4 6 353 0 0,1 0 0 0 0,0 0 0 0 0,0 0-1 0 0,0 0 1 0 0,1 1 0 0 0,0-1 0 0 0,1 1 0 0 0,0 0-1 0 0,0 0 1 0 0,0 0 0 0 0,1 0 0 0 0,0 0 0 0 0,1 5-353 0 0,2 123 1676 0 0,-11 218-2548 0 0,5-230-1437 0 0,4-125 2263 0 0,0 1 0 0 0,0 0-1 0 0,0-1 1 0 0,0 1 0 0 0,0 0 0 0 0,0-1-1 0 0,0 1 1 0 0,0-1 0 0 0,0 1 0 0 0,0 0-1 0 0,1-1 1 0 0,-1 1 0 0 0,0 0 0 0 0,0-1-1 0 0,0 1 1 0 0,1 0 0 0 0,-1 0 0 0 0,0-1-1 0 0,0 1 1 0 0,1 0 0 0 0,-1-1-1 0 0,0 1 1 0 0,1 0 0 0 0,-1 0 0 0 0,0 0-1 0 0,0-1 1 0 0,1 1 0 0 0,-1 0 0 0 0,0 0-1 0 0,1 0 1 0 0,-1 0 0 0 0,1 0 0 0 0,-1 0-1 0 0,0 0 1 0 0,1 0 0 0 0,-1 0 0 0 0,0 0-1 0 0,1 0 1 0 0,-1 0 0 0 0,1 0 0 0 0,-1 0-1 0 0,0 0 1 0 0,1 0 0 0 0,-1 0 0 0 0,0 0-1 0 0,1 0 1 0 0,-1 0 0 0 0,0 1-1 0 0,1-1 1 0 0,-1 0 0 0 0,0 0 0 0 0,1 0-1 0 0,-1 1 1 0 0,0-1 0 0 0,0 0 0 0 0,1 0-1 0 0,-1 1 1 0 0,0-1 0 0 0,0 0 0 0 0,1 1-1 0 0,-1-1 1 0 0,0 0 0 0 0,0 1 0 0 0,0-1 46 0 0,57-342-911 0 0,-9 23 1127 0 0,-47 299 676 0 0,-7 22 626 0 0,-12 52-1145 0 0,1 1 0 0 0,4 1 1 0 0,-7 55-374 0 0,17-94-25 0 0,-20 118-908 0 0,7 1 1 0 0,4 20 932 0 0,-17 50-2436 0 0,21-190 2023 0 0,5-23-982 0 0,3-31-593 0 0,0 30 2492 0 0,33-212 917 0 0,-2-103-1488 0 0,-60 433-1048 0 0,-22 191 1348 0 0,40-36-1760 0 0,12-188-1592 0 0,-1-73 3119 0 0,-2-41 0 0 0,45-422 4926 0 0,-36 361-3129 0 0,-20 101-1357 0 0,-6 71-813 0 0,3 2 0 0 0,3 0 1 0 0,4 0-1 0 0,0 66 373 0 0,4-65-1048 0 0,-16 110-322 0 0,17-135 1434 0 0,3-91-285 0 0,58-231 2752 0 0,-26 43-1296 0 0,-54 322-2311 0 0,-25 151-402 0 0,-3 118 1478 0 0,48-334-19 0 0,3-30 89 0 0,0 0 80 0 0,0 0 68 0 0,0 0-5 0 0,0-25 96 0 0,26-111 531 0 0,11 51-678 0 0,-25 77 69 0 0,-14 40-432 0 0,2-27 114 0 0,-38 252-1263 0 0,28-172 1034 0 0,26-126 2842 0 0,16-53-1926 0 0,-4-2-1 0 0,-5-1 1 0 0,1-30-600 0 0,-20 89 631 0 0,-15 65-1117 0 0,-7 17 271 0 0,3-1-1 0 0,1 2 0 0 0,2 0 1 0 0,2 1-1 0 0,1 0 1 0 0,3 4 215 0 0,6 42-2436 0 0,0-92 2432 0 0,0 0 0 0 0,0 1 0 0 0,0-1-1 0 0,1 1 1 0 0,-1-1 0 0 0,0 0-1 0 0,0 1 1 0 0,0-1 0 0 0,1 0-1 0 0,-1 1 1 0 0,0-1 0 0 0,0 0-1 0 0,1 1 1 0 0,-1-1 0 0 0,0 0 0 0 0,1 0-1 0 0,-1 1 1 0 0,0-1 0 0 0,1 0-1 0 0,-1 0 1 0 0,1 1 0 0 0,-1-1-1 0 0,0 0 1 0 0,1 0 0 0 0,-1 0 0 0 0,1 0-1 0 0,-1 0 1 0 0,0 0 0 0 0,1 0-1 0 0,-1 0 1 0 0,1 0 0 0 0,-1 0-1 0 0,0 0 1 0 0,1 0 0 0 0,-1 0-1 0 0,1 0 1 0 0,-1 0 0 0 0,0 0 0 0 0,1 0-1 0 0,-1-1 1 0 0,1 1 0 0 0,-1 0-1 0 0,0 0 1 0 0,1 0 0 0 0,-1-1-1 0 0,0 1 1 0 0,1 0 0 0 0,-1 0-1 0 0,0-1 1 0 0,1 1 0 0 0,-1 0 0 0 0,0-1-1 0 0,0 1 1 0 0,1 0 0 0 0,-1-1-1 0 0,0 1 1 0 0,0 0 0 0 0,0-1-1 0 0,0 1 1 0 0,1-1 0 0 0,-1 1 0 0 0,0 0-1 0 0,0-1 1 0 0,0 1 0 0 0,0-1-1 0 0,0 1 1 0 0,0 0 0 0 0,0-1-1 0 0,0 1 1 0 0,0-1 4 0 0,37-188 2326 0 0,-31-99 49 0 0,-15 203-516 0 0,4 107-3022 0 0,-16 234 283 0 0,3-67-27 0 0,15-134-1076 0 0,1-47 509 0 0,1-39 2044 0 0,14-193 2949 0 0,0 0-3515 0 0,-12 211 65 0 0,-11-40 660 0 0,6 91-2004 0 0,-10 280 1500 0 0,-5-11-3488 0 0,-3-36 5098 0 0,13-238-1143 0 0,9-32-663 0 0,0-1 3 0 0,0 0-25 0 0,0 0 17 0 0,0 0 35 0 0,0 0 37 0 0,0 0 15 0 0,0-22 638 0 0,2 8-678 0 0,1 1 1 0 0,1 0-1 0 0,0 0 0 0 0,1 0 0 0 0,1 1 1 0 0,0 0-1 0 0,0 0 0 0 0,1 0 1 0 0,8-10-72 0 0,-15 22 1 0 0,23-33-84 0 0,-22 62-312 0 0,-37 122-81 0 0,17-63-325 0 0,18-82 623 0 0,-4 12 844 0 0,2-31-114 0 0,20-164 471 0 0,-6 60-231 0 0,-20 128-1724 0 0,-3 15 380 0 0,2 1 1 0 0,1 0-1 0 0,1 0 1 0 0,1 1 0 0 0,1 0-1 0 0,1 8 552 0 0,1 62-1578 0 0,4-98 1615 0 0,0 0-1 0 0,0-1 0 0 0,0 1 1 0 0,0 0-1 0 0,0-1 0 0 0,0 1 0 0 0,0 0 1 0 0,0-1-1 0 0,1 1 0 0 0,-1 0 1 0 0,0-1-1 0 0,0 1 0 0 0,0 0 0 0 0,0 0 1 0 0,1-1-1 0 0,-1 1 0 0 0,0 0 1 0 0,0 0-1 0 0,0-1 0 0 0,1 1 0 0 0,-1 0 1 0 0,0 0-1 0 0,1 0 0 0 0,-1-1 1 0 0,0 1-1 0 0,0 0 0 0 0,1 0 1 0 0,-1 0-1 0 0,0 0 0 0 0,1 0 0 0 0,-1 0 1 0 0,0 0-1 0 0,1 0 0 0 0,-1 0 1 0 0,0-1-1 0 0,1 1 0 0 0,-1 1 0 0 0,0-1 1 0 0,1 0-1 0 0,-1 0 0 0 0,0 0 1 0 0,1 0-1 0 0,-1 0 0 0 0,0 0 0 0 0,1 0 1 0 0,-1 0-1 0 0,0 0 0 0 0,0 1 1 0 0,1-1-1 0 0,-1 0 0 0 0,0 0 0 0 0,1 0 1 0 0,-1 1-1 0 0,0-1 0 0 0,0 0 1 0 0,0 0-1 0 0,1 1 0 0 0,-1-1 0 0 0,0 0 1 0 0,0 0-1 0 0,0 1 0 0 0,1-1-36 0 0,-1 1-14 0 0,0-1 0 0 0,0 0-1 0 0,0 1 1 0 0,1-1 0 0 0,-1 1 0 0 0,0-1-1 0 0,0 1 1 0 0,0-1 0 0 0,0 0 0 0 0,0 1-1 0 0,0-1 1 0 0,0 1 0 0 0,0-1 0 0 0,0 1-1 0 0,0-1 1 0 0,0 0 0 0 0,0 1 0 0 0,0-1-1 0 0,-1 1 1 0 0,1-1 0 0 0,0 0 0 0 0,0 1-1 0 0,0-1 1 0 0,-1 1 0 0 0,1-1 0 0 0,0 0-1 0 0,0 1 1 0 0,-1-1 0 0 0,1 0 0 0 0,0 1-1 0 0,-1-1 1 0 0,1 0 0 0 0,0 0 0 0 0,-1 1-1 0 0,1-1 1 0 0,0 0 0 0 0,-1 0-1 0 0,1 0 1 0 0,-1 1 0 0 0,1-1 0 0 0,0 0-1 0 0,-1 0 1 0 0,1 0 0 0 0,-1 0 0 0 0,1 0-1 0 0,0 0 1 0 0,-1 0 0 0 0,1 0 0 0 0,-1 0-1 0 0,1 0 1 0 0,-1 0 0 0 0,1 0 0 0 0,-1 0-1 0 0,1 0 1 0 0,0 0 0 0 0,-1 0 0 0 0,1-1-1 0 0,-1 1 1 0 0,1 0 0 0 0,0 0 0 0 0,-1-1-1 0 0,1 1 1 0 0,0 0 0 0 0,-1 0 0 0 0,1-1-1 0 0,0 1 1 0 0,-1 0 0 0 0,1-1 14 0 0,4 19 953 0 0,-16 5 128 0 0,-12-7-4843 0 0,15-9-198 0 0,6-4 3109 0 0</inkml:trace>
  <inkml:trace contextRef="#ctx0" brushRef="#br0" timeOffset="11">2533 2176 728 0 0,'0'0'1242'0'0,"0"0"-43"0"0,0 0 60 0 0,0 0 49 0 0,0 0-53 0 0,0 0-147 0 0,0 0-176 0 0,0 0-153 0 0,0 0-104 0 0,0 0-79 0 0,0 0-51 0 0,0 0-18 0 0,0 0-36 0 0,5-28-3 0 0,15-91 4 0 0,-2 1 1558 0 0,4 1-1188 0 0,40-126 508 0 0,-56 129-1244 0 0,-7 112-154 0 0,1 0 0 0 0,0 0 0 0 0,-1 0 0 0 0,1 0 0 0 0,-1 0 0 0 0,0 0 0 0 0,1 0 0 0 0,-1 1 0 0 0,0-1 0 0 0,0 0 0 0 0,0 0 0 0 0,0 1 0 0 0,-1-1 0 0 0,1 0 0 0 0,0 1 0 0 0,-1 0 0 0 0,1-1 0 0 0,-1 1 0 0 0,0 0 0 0 0,1-1 0 0 0,-1 1 0 0 0,0 0 0 0 0,0 0 0 0 0,1 1 0 0 0,-1-1 0 0 0,-1 0 28 0 0,-1 24-2015 0 0,-6 92 1787 0 0,4 1 0 0 0,9 85 228 0 0,-1-42-19 0 0,-6 63-1776 0 0,-44-101 983 0 0,32-77 626 0 0,5 56 841 0 0,0-30-234 0 0,11-1-168 0 0,-5-37 1461 0 0,-7-12-1632 0 0,0 29-1440 0 0,13-62-1759 0 0,0 10 3026 0 0,17-122-496 0 0,15-254 696 0 0,-33 368 15 0 0,0 1 0 0 0,-1-1-1 0 0,0 0 1 0 0,-1 1 0 0 0,0-1 0 0 0,-1 1-1 0 0,0 0 1 0 0,-1 0 0 0 0,0 0 0 0 0,-2-3-124 0 0,2 38 2199 0 0,34 233-1390 0 0,-43-137-1209 0 0,-7 4-753 0 0,18-40 1662 0 0,17-19-54 0 0,32-51 406 0 0,-12 18-322 0 0,-7-25 1376 0 0,63-12-64 0 0,-25 8-1088 0 0,9-1-133 0 0,-31 8-176 0 0,52-10-63 0 0,-10-2-129 0 0,-71-2 510 0 0,-19-1 1475 0 0,-131 11-2086 0 0,66-14-470 0 0,49 8 105 0 0,-56-13-50 0 0,27-11 188 0 0,-26-5-44 0 0,14 20 304 0 0,24 1 19 0 0,127-8-602 0 0,26 15 449 0 0,-33 15-50 0 0,-59-15-7 0 0,67-11 90 0 0,3-1-38 0 0,-94 13-46 0 0,0-1-1 0 0,0 0 1 0 0,0 1 0 0 0,0-1-1 0 0,0 0 1 0 0,-1 0-1 0 0,1 1 1 0 0,0-1-1 0 0,0 0 1 0 0,0 1 0 0 0,0-1-1 0 0,0 0 1 0 0,0 0-1 0 0,0 1 1 0 0,0-1 0 0 0,0 0-1 0 0,0 1 1 0 0,0-1-1 0 0,1 0 1 0 0,-1 0 0 0 0,0 1-1 0 0,0-1 1 0 0,0 0-1 0 0,0 1 1 0 0,0-1 0 0 0,0 0-1 0 0,1 0 1 0 0,-1 1-1 0 0,0-1 1 0 0,0 0 0 0 0,0 0-1 0 0,1 0 1 0 0,-1 1-1 0 0,0-1 1 0 0,0 0 0 0 0,1 0-1 0 0,-1 0 1 0 0,0 0-1 0 0,0 0 1 0 0,1 1 0 0 0,-1-1-1 0 0,0 0 1 0 0,1 0-1 0 0,-1 0 1 0 0,0 0 0 0 0,1 0-1 0 0,-1 0-8 0 0,-28 12 151 0 0,-167 6 70 0 0,99-52-109 0 0,31 13-104 0 0,52 19-286 0 0,19 0-648 0 0,86 17 793 0 0,164-12 285 0 0,-221 12-106 0 0,-7-4-15 0 0,6 0-26 0 0,-29-4-15 0 0,-2-5 12 0 0,0 0 1 0 0,1 0-1 0 0,-1-1 0 0 0,1 1 1 0 0,-1-1-1 0 0,1 0 1 0 0,0 0-1 0 0,-1 0 0 0 0,1-1 1 0 0,0 1-1 0 0,0-1 1 0 0,0 0-1 0 0,-1 0 0 0 0,1 0 1 0 0,0-1-1 0 0,0 1 1 0 0,0-1-3 0 0,7 1 7 0 0,37 0 37 0 0,-78 14 569 0 0,-15 5-771 0 0,45-19 146 0 0,0 0 22 0 0,0 0-2 0 0,0 0-33 0 0,0 0-11 0 0,0 0 9 0 0,2-151-4 0 0,29 48-18 0 0,-30 238-1631 0 0,-33-53 600 0 0,15-27 177 0 0,31-63 1289 0 0,16-95 1241 0 0,26-186-893 0 0,-31 203-678 0 0,-27 159-1083 0 0,-15 48 850 0 0,-14 50-1410 0 0,6-106 727 0 0,14-120 1433 0 0,13 22-355 0 0,2 0 0 0 0,1 0 0 0 0,2 0 0 0 0,1 1 0 0 0,12-28-218 0 0,15-66 236 0 0,31-118-104 0 0,-44 172-15 0 0,-20 36 63 0 0,-10 44-763 0 0,-23 150 216 0 0,-21 65-629 0 0,16-123 373 0 0,105-273 2844 0 0,-33 62-1797 0 0,-5 0 0 0 0,14-106-424 0 0,-35 16 263 0 0,-11 240-475 0 0,-1-1 1 0 0,-2 1 0 0 0,-2-1-1 0 0,-8 25 212 0 0,-22 91-177 0 0,20-14-254 0 0,16-140 429 0 0,0-4 742 0 0,47-451-8 0 0,-41 372-797 0 0,5-1 1 0 0,3 2-1 0 0,20-67 65 0 0,-30 242-1408 0 0,-4-58 1396 0 0,2-5 33 0 0,-2 0-1 0 0,-2-1 0 0 0,0 1 1 0 0,-2 0-1 0 0,-1-1 0 0 0,-2 0 1 0 0,-3 8-21 0 0,-75 150-112 0 0,47-129 56 0 0,38-57 62 0 0,0-1-23 0 0,0-19-128 0 0,34-107 566 0 0,49-278 119 0 0,-51 244-476 0 0,-26 185-513 0 0,-10 168 641 0 0,-14-93-56 0 0,18-101-78 0 0,0 1 1 0 0,0 0-1 0 0,0 0 1 0 0,-1 0-1 0 0,1 0 1 0 0,0 0-1 0 0,0 0 1 0 0,0 0-1 0 0,-1 0 1 0 0,1-1-1 0 0,0 1 1 0 0,0 0-1 0 0,0 0 1 0 0,-1 0-1 0 0,1 0 1 0 0,0 0-1 0 0,0 0 1 0 0,0 0-1 0 0,-1 0 1 0 0,1 0-1 0 0,0 0 1 0 0,0 0-1 0 0,0 1 1 0 0,-1-1-1 0 0,1 0-58 0 0,1-14-38 0 0,8-514 134 0 0,-9 424-180 0 0,-7 112-669 0 0,3 285 650 0 0,4-292 135 0 0,0-1 3 0 0,0 0 31 0 0,0 0 30 0 0,0 0 49 0 0,0 0 29 0 0,-2-30 449 0 0,-5-274-1148 0 0,7 304 476 0 0,-1 0 0 0 0,1 0 0 0 0,0 0 1 0 0,0 0-1 0 0,-1 0 0 0 0,1 0 0 0 0,0 0 1 0 0,-1 0-1 0 0,1 0 0 0 0,0 0 0 0 0,0 0 1 0 0,-1 0-1 0 0,1-1 0 0 0,0 1 0 0 0,0 0 1 0 0,-1 0-1 0 0,1 0 0 0 0,0 0 0 0 0,0 0 1 0 0,-1-1-1 0 0,1 1 0 0 0,0 0 0 0 0,0 0 1 0 0,0 0-1 0 0,-1-1 0 0 0,1 1 0 0 0,0 0 1 0 0,0 0-1 0 0,0 0 0 0 0,0-1 0 0 0,0 1 1 0 0,0 0-1 0 0,-1-1 0 0 0,1 1 49 0 0,-13 39 19 0 0,9-27-62 0 0,-47 125 236 0 0,37-101-67 0 0,14-35-74 0 0,0-1 0 0 0,0 0 36 0 0,0 0 42 0 0,0-27 509 0 0,57-183-488 0 0,-41 53-64 0 0,-16 157-81 0 0,0 0 38 0 0,0 0-18 0 0,0 0-26 0 0,0 0-8 0 0,0 0-56 0 0,-5 29-633 0 0,-12 81 2106 0 0,40-253-1269 0 0,-13 37-411 0 0,-10 105 266 0 0,0 1 10 0 0,0 0-13 0 0,0 0-69 0 0,0 0-57 0 0,-22 74-813 0 0,-20 65 1011 0 0,41-119 39 0 0,2-28 429 0 0,17-52-256 0 0,-7-75-537 0 0,-11 135 234 0 0,-1-1 0 0 0,0 1 0 0 0,1 0 0 0 0,-1 0 0 0 0,1-1 0 0 0,-1 1 0 0 0,0 0 0 0 0,1 0 0 0 0,-1 0 0 0 0,0-1 0 0 0,1 1 0 0 0,-1 0 0 0 0,0 0 0 0 0,1 0 0 0 0,-1 0 0 0 0,0 0 0 0 0,1 0 0 0 0,-1 1 0 0 0,0-1 0 0 0,1 0 0 0 0,-1 0 0 0 0,0 0 0 0 0,1 1 0 0 0,-1-1 0 0 0,0 0 0 0 0,1 1 0 0 0,-1-1 0 0 0,1 0 0 0 0,-1 1 0 0 0,1-1 0 0 0,-1 1-1 0 0,1-1 1 0 0,-1 1 0 0 0,1-1 0 0 0,-1 1 0 0 0,1-1 0 0 0,0 1 0 0 0,-1-1 0 0 0,1 1 0 0 0,0 0 0 0 0,0-1 0 0 0,-1 1 0 0 0,1 0 0 0 0,0-1 0 0 0,0 1 0 0 0,0 0 0 0 0,0-1 27 0 0,-18 80-117 0 0,18-79 152 0 0,0-1 11 0 0,0 0-12 0 0,0 0 12 0 0,15-11 558 0 0,2-23-357 0 0,-14 28-391 0 0,-12 49 76 0 0,9-43 131 0 0,0 0 5 0 0,0 0-10 0 0,0 0 25 0 0,0 0 17 0 0,3-18 379 0 0,20-66-268 0 0,-23 83-226 0 0,0 1 10 0 0,0 0 6 0 0,0 0-16 0 0,0 0-18 0 0,0 0-22 0 0,-2 0-1646 0 0,2 0-5093 0 0,5-7-3719 0 0,-3 7 6199 0 0</inkml:trace>
  <inkml:trace contextRef="#ctx0" brushRef="#br0" timeOffset="12">670 3484 0 0 0,'0'0'2136'0'0,"0"0"-1434"0"0,0 0-418 0 0,0 0 223 0 0,0 0 428 0 0,0 0 289 0 0,0 0 42 0 0,0 0-125 0 0,0 0-239 0 0,0 0-200 0 0,0 0-120 0 0,9 0-81 0 0,42 0 376 0 0,15 7 2168 0 0,160-18 894 0 0,-112-1-3217 0 0,0 5 0 0 0,1 5 1 0 0,3 5-723 0 0,170 15 580 0 0,-40-29 472 0 0,107-19-390 0 0,-76 27-537 0 0,21 21 108 0 0,-84-25 211 0 0,111-11-102 0 0,76 17 43 0 0,-175 17-245 0 0,10-2-30 0 0,272-11 192 0 0,92-14-94 0 0,-481 11-198 0 0,350 11 52 0 0,-60 30-658 0 0,-354-35-1852 0 0,-38-5-1349 0 0,-1-1-3993 0 0,-9 0-3144 0 0</inkml:trace>
  <inkml:trace contextRef="#ctx0" brushRef="#br0" timeOffset="13">1396 2324 0 0 0,'0'0'695'0'0,"0"0"488"0"0,0 0 185 0 0,0 0 70 0 0,2 3 2382 0 0,-2-3-310 0 0,-1 0 3277 0 0,-273-8-3801 0 0,11-12-1364 0 0,196 9-796 0 0,66 10-934 0 0,-1 0 0 0 0,0 0 0 0 0,0 0 0 0 0,0 1 0 0 0,0-1 0 0 0,0 1 0 0 0,0 0 1 0 0,0-1-1 0 0,0 1 0 0 0,0 0 0 0 0,0 0 0 0 0,0 0 0 0 0,0 0 0 0 0,0 1 0 0 0,0-1 1 0 0,0 0-1 0 0,0 1 0 0 0,0 0 0 0 0,0-1 0 0 0,0 1 0 0 0,1 0 0 0 0,-1 0 1 0 0,0 0-1 0 0,0 0 0 0 0,1 0 0 0 0,-2 2 108 0 0,2-3-1008 0 0,2 11-13383 0 0,0-7 8360 0 0</inkml:trace>
  <inkml:trace contextRef="#ctx0" brushRef="#br0" timeOffset="14">998 1749 10506 0 0,'0'0'911'0'0,"0"0"-269"0"0,0 0-221 0 0,0 0-5 0 0,0 0 215 0 0,0 0 201 0 0,0 0 79 0 0,0 0-47 0 0,0 0-181 0 0,0 0-154 0 0,0 0-69 0 0,0 0-33 0 0,-4 18-17 0 0,-13 57-8 0 0,13 17 788 0 0,47 187 692 0 0,-18-106-1442 0 0,-8 2 1 0 0,-5 70-441 0 0,-23 131 146 0 0,-9-30-46 0 0,-32 88 264 0 0,39-376-280 0 0,13-57-92 0 0,0-1-8 0 0,0 0-6 0 0,0 0-4 0 0,0 0-42 0 0,0 0-40 0 0,0 0-59 0 0,0 0-77 0 0,0-16-1612 0 0,0-5-278 0 0,0-10-2173 0 0,1 11-2066 0 0,0 9-1990 0 0</inkml:trace>
  <inkml:trace contextRef="#ctx0" brushRef="#br0" timeOffset="15">1331 2872 7082 0 0,'0'0'4008'0'0,"0"0"-2289"0"0,0 0-761 0 0,0 0-33 0 0,0 0 148 0 0,0 0 95 0 0,0 0-37 0 0,0 0-163 0 0,0 0-230 0 0,0 0-162 0 0,0 0-83 0 0,0 0-66 0 0,0 0-35 0 0,-27 27-57 0 0,-84 84-62 0 0,43-27 166 0 0,-275 379-589 0 0,259-354-3380 0 0,70-98 490 0 0,11-9-7867 0 0,3-2 5829 0 0</inkml:trace>
  <inkml:trace contextRef="#ctx0" brushRef="#br0" timeOffset="16">1190 1911 8506 0 0,'0'0'1087'0'0,"0"0"-166"0"0,0 0 7 0 0,0 0 230 0 0,0 0 208 0 0,0 0 43 0 0,0 0-174 0 0,0 0-236 0 0,0 0-204 0 0,0 0-136 0 0,0 0-58 0 0,0 0-62 0 0,0 0-63 0 0,-26 34-68 0 0,-78 104-46 0 0,16 0 307 0 0,-136 245-882 0 0,150-289-3132 0 0,56-77-1874 0 0,0-3-4133 0 0,14-11 5363 0 0</inkml:trace>
  <inkml:trace contextRef="#ctx0" brushRef="#br0" timeOffset="17">32 2434 10194 0 0,'0'0'959'0'0,"0"0"211"0"0,0 0 181 0 0,0 0 189 0 0,0 0 32 0 0,0 0-239 0 0,0 0-328 0 0,0 0-358 0 0,0 0-286 0 0,0 0-147 0 0,0 0-30 0 0,0 0 28 0 0,3 7 58 0 0,29 91 1339 0 0,-24-34-1020 0 0,-3 0 1 0 0,-2 0-1 0 0,-6 49-589 0 0,2-80 52 0 0,-15 305-460 0 0,13-320 85 0 0,0 4-3308 0 0,3-25-3723 0 0,-1-1 4734 0 0,1 0-2341 0 0,0-3-183 0 0</inkml:trace>
  <inkml:trace contextRef="#ctx0" brushRef="#br0" timeOffset="18">0 2346 10850 0 0,'0'0'1258'0'0,"0"0"-210"0"0,0 0-110 0 0,0 0 107 0 0,0 0 121 0 0,0 0-10 0 0,0 0-133 0 0,0 0-212 0 0,0 0-175 0 0,0 0-108 0 0,0 0-71 0 0,0 0-87 0 0,34-6-81 0 0,108-19-49 0 0,-48 25 175 0 0,-79 5-352 0 0,-9-3-47 0 0,1-1 1 0 0,-1 2 0 0 0,1-1-1 0 0,-1 1 1 0 0,0-1 0 0 0,0 2-1 0 0,0-1 1 0 0,0 1 0 0 0,-1 0-1 0 0,0 0 1 0 0,1 0 0 0 0,-1 1-1 0 0,-1 0 1 0 0,1 0 0 0 0,-1 0-1 0 0,0 0 1 0 0,0 1 0 0 0,0 0-1 0 0,-1 0 1 0 0,0 0 0 0 0,0 0-1 0 0,-1 0 1 0 0,1 1 0 0 0,-1-1-1 0 0,-1 1 1 0 0,2 6-17 0 0,-6 4 49 0 0,0 1-1 0 0,-1-1 0 0 0,-1 0 1 0 0,0 0-1 0 0,-2 0 0 0 0,0 0 1 0 0,0-1-1 0 0,-2 0 0 0 0,0-1 1 0 0,-1 0-1 0 0,0-1 0 0 0,-1 0 1 0 0,-1 0-1 0 0,0-1 1 0 0,-1 0-1 0 0,0-1 0 0 0,-1-1 1 0 0,0 0-1 0 0,-9 4-48 0 0,14-7 5 0 0,-96 81 81 0 0,103-86-88 0 0,0 1 1 0 0,1 0-1 0 0,-1-1 0 0 0,1 1 1 0 0,0 0-1 0 0,0 0 1 0 0,0 0-1 0 0,1 0 1 0 0,-1-1-1 0 0,1 1 0 0 0,0 0 1 0 0,0 0-1 0 0,1 0 1 0 0,-1 0-1 0 0,1 0 0 0 0,0 0 1 0 0,0 0-1 0 0,0-1 1 0 0,0 1-1 0 0,1 0 1 0 0,-1-1-1 0 0,1 1 0 0 0,0-1 1 0 0,0 1-1 0 0,0-1 1 0 0,1 0-1 0 0,0 1 2 0 0,15 11 203 0 0,1-1 0 0 0,1-1-1 0 0,-1-1 1 0 0,2-1 0 0 0,0 0-1 0 0,0-2 1 0 0,1 0 0 0 0,9 1-203 0 0,47 22 683 0 0,-15-7-222 0 0,-47-20-361 0 0,0 0 0 0 0,-1 1 0 0 0,0 1 0 0 0,0 1 0 0 0,0 0 0 0 0,-1 1 0 0 0,-1 0 0 0 0,10 8-100 0 0,-15 3-645 0 0,-7-11-8765 0 0,-1-8-2449 0 0</inkml:trace>
  <inkml:trace contextRef="#ctx0" brushRef="#br0" timeOffset="20">4868 1779 2881 0 0,'0'0'1920'0'0,"0"0"-1226"0"0,0 0-397 0 0,0 0 348 0 0,0 0 549 0 0,0 0 305 0 0,0 0 81 0 0,0 0-126 0 0,0 0-176 0 0,0 0-160 0 0,0 0-160 0 0,0 0-171 0 0,0 0-148 0 0,25-17-86 0 0,77-53-47 0 0,-44 10 524 0 0,-16-1-573 0 0,-2-1-1 0 0,-3-3 1 0 0,-4 0-1 0 0,21-57-456 0 0,-44 52-759 0 0,-31 84-2152 0 0,6 3 2425 0 0,0 1 0 0 0,1 0 0 0 0,1 1 0 0 0,1 0 1 0 0,0 1-1 0 0,-6 16 486 0 0,15-31 31 0 0,0-1 0 0 0,0 1 0 0 0,0 0 0 0 0,1 0 0 0 0,-1 0 0 0 0,1 0 0 0 0,0 1 0 0 0,1-1 0 0 0,-1 1 0 0 0,1-1 0 0 0,0 1 0 0 0,1-1 0 0 0,-1 1 0 0 0,1 0 0 0 0,0-1 0 0 0,1 1 0 0 0,-1 0 0 0 0,1-1 0 0 0,0 1 0 0 0,0-1 0 0 0,1 1 0 0 0,0-1 0 0 0,0 0 0 0 0,0 0 0 0 0,1 0 0 0 0,-1 0 0 0 0,1 0 0 0 0,0 0 0 0 0,1 0 0 0 0,-1-1 0 0 0,1 0 0 0 0,3 3-31 0 0,1-4 164 0 0,0 0 0 0 0,1 0 0 0 0,0-1 0 0 0,-1 0 0 0 0,1-1 0 0 0,0 1 0 0 0,0-2 0 0 0,0 0 0 0 0,0 0 0 0 0,0 0 0 0 0,0-1 0 0 0,0 0 0 0 0,-1-1 1 0 0,1 0-1 0 0,0 0 0 0 0,-1-1 0 0 0,1 0 0 0 0,-1-1 0 0 0,0 0 0 0 0,0 0 0 0 0,-1-1 0 0 0,2 0-164 0 0,8-7 234 0 0,0 0 1 0 0,-1-1-1 0 0,-1 0 0 0 0,0-1 1 0 0,-1-1-1 0 0,0 0 1 0 0,-1-1-1 0 0,-1 0 0 0 0,3-7-234 0 0,-4 5-9 0 0,-1 0-1 0 0,0 0 0 0 0,-1-1 1 0 0,-2 0-1 0 0,0-1 0 0 0,0 1 0 0 0,2-19 10 0 0,-15 22-2091 0 0,-12 40-792 0 0,14-17 2822 0 0,-3 3-43 0 0,0 0 0 0 0,1 0 0 0 0,0 1 0 0 0,1 0 0 0 0,0 0 1 0 0,1 1-1 0 0,0-1 0 0 0,0 1 0 0 0,2 0 0 0 0,-1 0 0 0 0,1 0 0 0 0,1 0 1 0 0,0 0-1 0 0,1 0 0 0 0,1 1 0 0 0,0 2 104 0 0,0-12 48 0 0,0 1 0 0 0,0-1 0 0 0,0 1 0 0 0,1-1 0 0 0,-1 0 0 0 0,1 0-1 0 0,0 0 1 0 0,0 0 0 0 0,0 0 0 0 0,1 0 0 0 0,-1 0 0 0 0,1-1 0 0 0,-1 1 0 0 0,1-1 0 0 0,0 0 0 0 0,0 0 0 0 0,0 0 0 0 0,0 0 0 0 0,0 0-1 0 0,0 0 1 0 0,1-1 0 0 0,-1 0 0 0 0,0 0 0 0 0,1 0 0 0 0,-1 0 0 0 0,1 0 0 0 0,0-1 0 0 0,-1 1 0 0 0,1-1 0 0 0,0 0-48 0 0,4 0 238 0 0,1 0 0 0 0,-1 0 0 0 0,1 0 1 0 0,-1-1-1 0 0,1-1 0 0 0,-1 1 1 0 0,0-1-1 0 0,0-1 0 0 0,0 0 0 0 0,0 0 1 0 0,0 0-1 0 0,5-4-238 0 0,12-12 496 0 0,-1-2 0 0 0,-1 0 0 0 0,-1-2 0 0 0,-1 0 0 0 0,-1-1 0 0 0,-1-1 0 0 0,-1-1-1 0 0,13-26-495 0 0,-19 34 67 0 0,-1 1-1 0 0,-1-2 1 0 0,-1 1-1 0 0,-1-1 1 0 0,0-1-1 0 0,-1 1 1 0 0,0-6-67 0 0,-7 25-14 0 0,1 0-1 0 0,-1-1 1 0 0,1 1 0 0 0,-1 0-1 0 0,0-1 1 0 0,1 1 0 0 0,-1 0-1 0 0,1-1 1 0 0,-1 1 0 0 0,0 0-1 0 0,0-1 1 0 0,1 1 0 0 0,-1-1 0 0 0,0 1-1 0 0,0-1 1 0 0,1 1 0 0 0,-1-1-1 0 0,0 1 1 0 0,0-1 0 0 0,0 1-1 0 0,0-1 1 0 0,0 1 0 0 0,0-1-1 0 0,0 1 1 0 0,0-1 0 0 0,0 1 0 0 0,0-1-1 0 0,0 1 1 0 0,0-1 0 0 0,0 1-1 0 0,0-1 1 0 0,0 1 0 0 0,-1-1-1 0 0,1 1 1 0 0,0-1 0 0 0,0 1-1 0 0,-1 0 1 0 0,1-1 0 0 0,0 1-1 0 0,0-1 1 0 0,-1 1 0 0 0,1 0 0 0 0,0-1-1 0 0,-1 1 1 0 0,1 0 0 0 0,-1-1-1 0 0,1 1 1 0 0,0 0 0 0 0,-1-1-1 0 0,1 1 1 0 0,-1 0 0 0 0,1 0-1 0 0,-1 0 1 0 0,1-1 0 0 0,-1 1 0 0 0,1 0-1 0 0,-1 0 1 0 0,1 0 0 0 0,-1 0-1 0 0,1 0 1 0 0,-1 0 0 0 0,1 0-1 0 0,-1 0 1 0 0,1 0 0 0 0,-1 0-1 0 0,1 0 1 0 0,-1 1 0 0 0,1-1 0 0 0,-1 0-1 0 0,0 0 15 0 0,-26 30-1337 0 0,17-15 1287 0 0,0 1-1 0 0,1 1 1 0 0,1-1 0 0 0,0 2 0 0 0,2-1 0 0 0,0 1 0 0 0,0 0-1 0 0,2 0 1 0 0,0 0 0 0 0,2 1 0 0 0,0-1 0 0 0,0 1 0 0 0,2 10 50 0 0,1-22 27 0 0,0 0 1 0 0,0 0-1 0 0,1 0 0 0 0,-1 0 1 0 0,2-1-1 0 0,-1 1 1 0 0,1 0-1 0 0,0-1 1 0 0,0 1-1 0 0,1-1 1 0 0,-1 0-1 0 0,1 0 1 0 0,1-1-1 0 0,-1 1 1 0 0,1-1-1 0 0,0 0 1 0 0,1 0-1 0 0,-1-1 1 0 0,1 1-1 0 0,-1-1 1 0 0,2 0-1 0 0,-1-1 1 0 0,0 1-1 0 0,0-1 0 0 0,6 1-26 0 0,2 2 72 0 0,1-1 0 0 0,0 0 0 0 0,0-2 0 0 0,0 1 0 0 0,0-2 0 0 0,1 0 0 0 0,0-1 0 0 0,-1 0 0 0 0,1-1 0 0 0,-1-1 1 0 0,8-2-74 0 0,46-23-636 0 0,-48 13-3080 0 0,-2-2-5022 0 0,-13 8 379 0 0</inkml:trace>
</inkml:ink>
</file>

<file path=ppt/ink/ink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7:36.5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1819 136 1776 0 0,'0'0'895'0'0,"0"0"-143"0"0,0 0-46 0 0,0 0 115 0 0,0 0 157 0 0,0 0 93 0 0,0 0 28 0 0,0 0-38 0 0,0 0-63 0 0,0 0-79 0 0,-5-11-92 0 0,-17-34-106 0 0,20 41-442 0 0,0 0 0 0 0,0 1 1 0 0,0-1-1 0 0,-1 1 0 0 0,1 0 0 0 0,-1 0 1 0 0,0 0-1 0 0,0 0 0 0 0,0 0 0 0 0,-1 0 1 0 0,1 1-1 0 0,-1 0 0 0 0,1 0 0 0 0,-1 0 0 0 0,0 0 1 0 0,1 0-1 0 0,-1 1 0 0 0,-4-2-279 0 0,-1 0 494 0 0,-11-3-221 0 0,-1 1 0 0 0,1 0 0 0 0,-1 2-1 0 0,0 0 1 0 0,-1 2 0 0 0,1 0 0 0 0,0 1 0 0 0,-19 3-273 0 0,-186 44 916 0 0,-71 42 234 0 0,39 24-653 0 0,61-5 153 0 0,59 2-332 0 0,106-82-232 0 0,1 1-1 0 0,2 1 0 0 0,1 1 1 0 0,2 2-1 0 0,0 0 1 0 0,-19 37-86 0 0,16-15 122 0 0,1 0 0 0 0,4 2 0 0 0,1 0 0 0 0,4 2 0 0 0,-8 37-122 0 0,16-35 127 0 0,2 1 1 0 0,3 0-1 0 0,1 48-127 0 0,17 100 441 0 0,-7-161-339 0 0,3-1 0 0 0,2 0 1 0 0,2 0-1 0 0,3-1 0 0 0,1-1 0 0 0,2-1 0 0 0,2 0 0 0 0,2-1 1 0 0,3-1-1 0 0,4 4-102 0 0,125 108 574 0 0,-111-118-408 0 0,4 1 14 0 0,1-2 1 0 0,1-3-1 0 0,52 26-180 0 0,194 92 534 0 0,-100-88-173 0 0,-29-22-121 0 0,-107-29-187 0 0,1-2 1 0 0,0-3-1 0 0,0-3 0 0 0,1-2 0 0 0,15-4-53 0 0,-45 2 18 0 0,121-11 146 0 0,-75-7-27 0 0,0-4-1 0 0,-1-3 0 0 0,11-9-136 0 0,-25 11 45 0 0,67-32 45 0 0,-65 16 41 0 0,-1-2 0 0 0,-1-3 0 0 0,-3-3-1 0 0,0-3-130 0 0,105-115 152 0 0,-146 140-103 0 0,0 0 0 0 0,-2-1-1 0 0,-1-1 1 0 0,-1 0 0 0 0,-2-1 0 0 0,0 0-1 0 0,-2-1 1 0 0,-1 0 0 0 0,-1-1 0 0 0,-2 0-1 0 0,1-16-48 0 0,4-33 68 0 0,-3 0-1 0 0,-4-1 0 0 0,-4 1 1 0 0,-4-21-68 0 0,-18-51 5 0 0,-9-18 40 0 0,-14 34-43 0 0,-23 21 63 0 0,-33-64-104 0 0,-3 45 6 0 0,-15 12-102 0 0,-26 29 17 0 0,-50-7 2 0 0,40 39 136 0 0,81 35-64 0 0,3 2-12 0 0,30 17-39 0 0,-11-2-14 0 0,-42 8-909 0 0,72-9-988 0 0,17 3-1943 0 0,3-1-4474 0 0,2 4-3695 0 0</inkml:trace>
  <inkml:trace contextRef="#ctx0" brushRef="#br0" timeOffset="2565.902">1707 3129 0 0 0,'43'-25'0'0'0,"-17"13"0"0"0,-25-13 93 0 0,-21-15 5526 0 0,20 39-5240 0 0,0 2 1605 0 0,0 0 11388 0 0,0 0-12153 0 0,0-1-3665 0 0,9 234 4507 0 0,0 182-1112 0 0,-11-263-774 0 0,0 90-135 0 0,-9-272-3679 0 0,0-76-11379 0 0,9 85 10230 0 0</inkml:trace>
  <inkml:trace contextRef="#ctx0" brushRef="#br0" timeOffset="3179.593">1602 2916 3465 0 0,'0'0'1340'0'0,"0"0"-98"0"0,0 0 43 0 0,0 0 101 0 0,0 0 41 0 0,0 0-123 0 0,0 0-198 0 0,0 0-222 0 0,0 0-171 0 0,0 0-121 0 0,0 0-109 0 0,0 0-92 0 0,0 0-40 0 0,-9 11 1049 0 0,-32 55 1331 0 0,-102 63-998 0 0,215-107-906 0 0,-3-18-325 0 0,0-2 0 0 0,0-3 0 0 0,49-8-502 0 0,58 6 171 0 0,-176 3-93 0 0,0 0 0 0 0,0 1 0 0 0,0-1 1 0 0,0 0-1 0 0,-1 1 0 0 0,1-1 0 0 0,0 0 0 0 0,0 1 0 0 0,0-1 0 0 0,0 0 0 0 0,0 1 0 0 0,0-1 0 0 0,0 0 0 0 0,0 1 0 0 0,0-1 0 0 0,0 0 1 0 0,0 0-1 0 0,1 1 0 0 0,-1-1 0 0 0,0 0 0 0 0,0 1 0 0 0,0-1-78 0 0,-96-52 561 0 0,-33-47-493 0 0,47 19-1016 0 0,79 77-241 0 0,-6-4 843 0 0,7 6-3805 0 0,0 0-4299 0 0,2 1-2758 0 0</inkml:trace>
  <inkml:trace contextRef="#ctx0" brushRef="#br0" timeOffset="10250.871">3251 2831 0 0 0,'122'0'1991'0'0,"-52"-3"2122"0"0,-73 2 3843 0 0,-4 0-3829 0 0,-46-5-2628 0 0,-206 21 113 0 0,49 17-1203 0 0,23-21 239 0 0,65-3-254 0 0,-4 7-130 0 0,-3-7 433 0 0,41 2-518 0 0,-71-2 480 0 0,94-1-507 0 0,33-5 18 0 0,21-1-215 0 0,17 0-371 0 0,45 43 394 0 0,12 33 119 0 0,22 107-1 0 0,-50-132-65 0 0,-34-53 9 0 0,0 1 1 0 0,0 0-1 0 0,0-1 0 0 0,0 1 1 0 0,0-1-1 0 0,0 1 1 0 0,0-1-1 0 0,0 1 1 0 0,0-1-1 0 0,0 0 1 0 0,0 1-1 0 0,-1-1 1 0 0,1 0-1 0 0,0 0 1 0 0,0 0-1 0 0,-1 1 0 0 0,1-1 1 0 0,0 0-1 0 0,-1 0 1 0 0,1 0-1 0 0,-1 0 1 0 0,1 0-1 0 0,-1 0 1 0 0,0 0-1 0 0,1 0 1 0 0,-1-1-1 0 0,0 1 1 0 0,0 0-1 0 0,0 0 1 0 0,0 0-1 0 0,0 0 0 0 0,0 0 1 0 0,0 0-1 0 0,0 0 1 0 0,0-1-41 0 0,2-7 113 0 0,27-109 107 0 0,6 29-126 0 0,2 16-176 0 0,-39 59-1191 0 0,-10 13-6423 0 0,8 1 2553 0 0,0 0-6293 0 0</inkml:trace>
  <inkml:trace contextRef="#ctx0" brushRef="#br0" timeOffset="16219.674">2149 3939 4465 0 0,'0'0'3037'0'0,"0"0"-1404"0"0,0 0-474 0 0,0 0 148 0 0,0 0 236 0 0,0 0 80 0 0,0 0-120 0 0,0 0-283 0 0,0 0-294 0 0,0 0-266 0 0,0 0-232 0 0,-5 11-18 0 0,-45 116 220 0 0,6 2 1 0 0,-18 96-631 0 0,39-127-516 0 0,32-130-8262 0 0,21-69 3238 0 0,-25 85 4384 0 0,50-161-4698 0 0,35-87 8663 0 0,-87 252-2812 0 0,-1-4 7042 0 0,-3 16 702 0 0,1 14-6494 0 0,0-4-889 0 0,0 0 1 0 0,1-1-1 0 0,0 1 0 0 0,1 0 1 0 0,0 0-1 0 0,0 0 0 0 0,1-1 1 0 0,0 0-1 0 0,1 1 0 0 0,3 4-358 0 0,38 89 627 0 0,-32-69-605 0 0,1-1 0 0 0,2-1 0 0 0,2 0 0 0 0,16 23-22 0 0,-2-32 283 0 0,-18-49 610 0 0,49-144 232 0 0,-50 127-1084 0 0,13-39-200 0 0,-3-1 0 0 0,-5-1 0 0 0,-3-1 159 0 0,-14 60-1665 0 0,-1 16-3440 0 0,0 9-668 0 0,0 0-5291 0 0</inkml:trace>
  <inkml:trace contextRef="#ctx0" brushRef="#br0" timeOffset="16996.861">3640 2496 2961 0 0,'0'0'4028'0'0,"0"0"-2340"0"0,0 0-644 0 0,0 0 99 0 0,0 0 149 0 0,0 0 60 0 0,0 0-44 0 0,0 0-131 0 0,0 0-113 0 0,0 0-92 0 0,0 0-149 0 0,0 0-105 0 0,0 0-70 0 0,13-11-51 0 0,40-36-2 0 0,-40 35-22 0 0,-20 35 986 0 0,-7 246-474 0 0,-22 65-889 0 0,18-220-370 0 0,17-100-1104 0 0,2-20-2418 0 0,23-70-11113 0 0,-19 63 9943 0 0</inkml:trace>
  <inkml:trace contextRef="#ctx0" brushRef="#br0" timeOffset="17268.185">3612 2441 5681 0 0,'0'0'2964'0'0,"0"0"-1522"0"0,0 0-453 0 0,0 0 100 0 0,0 0 126 0 0,0 0-3 0 0,0 0-38 0 0,0 0-106 0 0,0 0-86 0 0,0 0-29 0 0,0 0-124 0 0,0 0-132 0 0,0 0-94 0 0,24 4-102 0 0,76 10-81 0 0,-66-10-211 0 0,1-3 0 0 0,0-1-1 0 0,-1-1 1 0 0,1-2 0 0 0,-1-1 0 0 0,17-5-209 0 0,38-5-355 0 0,-59 11-2668 0 0,-35 14-2799 0 0,-14 3-2717 0 0,12-10 3206 0 0</inkml:trace>
  <inkml:trace contextRef="#ctx0" brushRef="#br0" timeOffset="17513.635">3634 2706 7106 0 0,'0'0'4528'0'0,"0"0"-2408"0"0,0 0-867 0 0,0 0 1 0 0,0 0 87 0 0,0 0-108 0 0,0 0-190 0 0,0 0-183 0 0,0 0-157 0 0,0 0-133 0 0,37-1-144 0 0,113-5-139 0 0,23-5-153 0 0,-128 15-2651 0 0,-31 1-1616 0 0,-2 4-3843 0 0,-10-5-256 0 0</inkml:trace>
  <inkml:trace contextRef="#ctx0" brushRef="#br0" timeOffset="17786.361">3868 3093 13475 0 0,'0'0'1131'0'0,"0"0"-195"0"0,0 0 40 0 0,0 0 83 0 0,0 0-55 0 0,0 0-177 0 0,0 0-232 0 0,0 0-168 0 0,0 0-131 0 0,0 0-84 0 0,-8 32-40 0 0,-26 101-61 0 0,-1-11 277 0 0,34-109-2228 0 0,17-22-14900 0 0,-13 5 13711 0 0</inkml:trace>
  <inkml:trace contextRef="#ctx0" brushRef="#br0" timeOffset="18066.675">3837 3085 10770 0 0,'0'0'1829'0'0,"0"0"-581"0"0,0 0-316 0 0,0 0 62 0 0,0 0 91 0 0,0 0 6 0 0,0 0-48 0 0,0 0-111 0 0,0 0-138 0 0,0 0-134 0 0,0 0-119 0 0,0 0-118 0 0,0 0-83 0 0,25-1-38 0 0,121-8 138 0 0,-90 0 519 0 0,-27 4-611 0 0,-11 2-3174 0 0,-2 1-2518 0 0,-1 2-3530 0 0,-15 0 1187 0 0</inkml:trace>
  <inkml:trace contextRef="#ctx0" brushRef="#br0" timeOffset="18301.001">3822 3244 6921 0 0,'0'0'3380'0'0,"0"0"-1657"0"0,0 0-499 0 0,0 0 163 0 0,0 0 83 0 0,0 0-123 0 0,0 0-195 0 0,0 0-220 0 0,0 0-174 0 0,0 0-156 0 0,0 0-183 0 0,33 1-128 0 0,103 4-126 0 0,-114-4-495 0 0,0-1 1 0 0,0-1-1 0 0,0-1 0 0 0,0-1 0 0 0,0 0 0 0 0,-1-2 0 0 0,3-1 330 0 0,12-4-4509 0 0,-23 7-1291 0 0,-3-1-3353 0 0</inkml:trace>
  <inkml:trace contextRef="#ctx0" brushRef="#br0" timeOffset="24359.939">1512 1388 0 0 0,'0'0'384'0'0,"0"0"126"0"0,0 0 23 0 0,0 0 16 0 0,1-3 44 0 0,7-12 690 0 0,6-4 6449 0 0,-14 20-2141 0 0,-19 20-4941 0 0,19-21-631 0 0,1 0 0 0 0,-1 0 0 0 0,0 0 0 0 0,0 0 0 0 0,1 0-1 0 0,-1 1 1 0 0,0-1 0 0 0,0 0 0 0 0,0 0 0 0 0,1 0 0 0 0,-1 1 0 0 0,0-1-1 0 0,0 0 1 0 0,0 0 0 0 0,0 1 0 0 0,0-1 0 0 0,1 0 0 0 0,-1 0 0 0 0,0 1 0 0 0,0-1-1 0 0,0 0 1 0 0,0 0 0 0 0,0 1 0 0 0,0-1 0 0 0,0 0 0 0 0,0 0 0 0 0,0 1 0 0 0,0-1-1 0 0,0 0 1 0 0,0 1 0 0 0,0-1 0 0 0,0 0 0 0 0,0 0 0 0 0,0 1 0 0 0,0-1 0 0 0,-1 0-1 0 0,1 0 1 0 0,0 1 0 0 0,0-1 0 0 0,0 0 0 0 0,0 0 0 0 0,0 1 0 0 0,-1-1 0 0 0,1 0-1 0 0,0 0 1 0 0,0 0 0 0 0,0 0 0 0 0,-1 1 0 0 0,1-1 0 0 0,0 0 0 0 0,0 0 0 0 0,-1 0-19 0 0,26-8 1237 0 0,12-24-285 0 0,-37 33-921 0 0,-1-1 0 0 0,1 0 0 0 0,-1 0 0 0 0,1 0 0 0 0,-1 0 0 0 0,1 0 0 0 0,-1 1 0 0 0,0-1 0 0 0,1 0-1 0 0,-1 0 1 0 0,1 0 0 0 0,-1-1 0 0 0,1 1 0 0 0,-1 0 0 0 0,0 0 0 0 0,1 0 0 0 0,-1 0 0 0 0,1 0 0 0 0,-1-1-1 0 0,1 1 1 0 0,-1 0 0 0 0,1 0 0 0 0,-1-1 0 0 0,1 1 0 0 0,-1-1 0 0 0,1 1 0 0 0,-1 0 0 0 0,1-1-1 0 0,0 1 1 0 0,-1-1 0 0 0,1 1 0 0 0,0-1 0 0 0,-1 1 0 0 0,1-1 0 0 0,0 1 0 0 0,0-1 0 0 0,-1 1 0 0 0,1-1-1 0 0,0 1 1 0 0,0-1 0 0 0,0 1 0 0 0,0-1 0 0 0,0 0 0 0 0,0 1 0 0 0,0-1 0 0 0,0 1 0 0 0,0-1-1 0 0,0 1 1 0 0,0-1 0 0 0,0 0 0 0 0,0 1 0 0 0,0-1 0 0 0,0 1 0 0 0,1-1 0 0 0,-1 1 0 0 0,0-1 0 0 0,0 1-1 0 0,1-1 1 0 0,-1 1 0 0 0,0-1 0 0 0,1 1 0 0 0,-1-1 0 0 0,0 1 0 0 0,1 0 0 0 0,-1-1 0 0 0,1 1-31 0 0,3 6 121 0 0,-1 1 1 0 0,1 0 0 0 0,-1 0 0 0 0,-1 0 0 0 0,1 1 0 0 0,-1-1 0 0 0,-1 0-1 0 0,1 1 1 0 0,-1-1 0 0 0,-1 1 0 0 0,1 5-122 0 0,1 284 500 0 0,-8 2-264 0 0,8-152 216 0 0,-2-147-440 0 0,2 1 992 0 0,-2-2-942 0 0,-4-13 74 0 0,-54-42-398 0 0,-79-55-799 0 0,21 42 647 0 0,117 69 405 0 0,-1 0-1 0 0,1 0 1 0 0,-1 0-1 0 0,1 0 1 0 0,-1-1-1 0 0,0 1 0 0 0,1 0 1 0 0,-1 0-1 0 0,1-1 1 0 0,-1 1-1 0 0,0 0 1 0 0,1 0-1 0 0,-1-1 0 0 0,0 1 1 0 0,1 0-1 0 0,-1-1 1 0 0,0 1-1 0 0,1 0 1 0 0,-1-1-1 0 0,0 1 0 0 0,0-1 1 0 0,1 1-1 0 0,-1-1 1 0 0,0 1-1 0 0,0 0 1 0 0,0-1-1 0 0,0 1 1 0 0,0-1-1 0 0,1 1 0 0 0,-1-1 1 0 0,0 1-1 0 0,0-1 1 0 0,0 1-1 0 0,0-1 1 0 0,0 1-1 0 0,-1-1 0 0 0,1 1 1 0 0,0-1-1 0 0,0 1 1 0 0,0 0-1 0 0,0-1 1 0 0,0 1-1 0 0,-1-1 0 0 0,1 1 1 0 0,0-1-1 0 0,0 1 1 0 0,-1 0-1 0 0,1-1 1 0 0,0 1-1 0 0,-1 0 0 0 0,1-1 1 0 0,0 1-1 0 0,-1 0 1 0 0,1-1-1 0 0,0 1 1 0 0,-1 0-1 0 0,1 0 1 0 0,-1-1-1 0 0,1 1 0 0 0,-1 0 1 0 0,1 0-1 0 0,0 0 1 0 0,-1 0-1 0 0,1 0 1 0 0,-1-1 9 0 0,48-9-132 0 0,-38 9 191 0 0,198-21 70 0 0,89 14-305 0 0,-192 12-492 0 0,-111 7 946 0 0,-26 0-278 0 0,-227 151 40 0 0,174-107-338 0 0,80-55-2622 0 0,4-6-9334 0 0,2 6 11978 0 0,0-1-7926 0 0</inkml:trace>
  <inkml:trace contextRef="#ctx0" brushRef="#br0" timeOffset="25120.011">1506 1340 0 0 0,'0'0'608'0'0,"0"0"131"0"0,0 0 50 0 0,0 0 45 0 0,0 0 63 0 0,0 0 104 0 0,0 0 102 0 0,1-2 58 0 0,0-8 6 0 0,-1 7-77 0 0,0 3-129 0 0,0 0-150 0 0,0 0-108 0 0,0 0-59 0 0,0 0 1 0 0,0 6 4480 0 0,-4 7-3837 0 0,-32 53-771 0 0,35-65-493 0 0,1 0 0 0 0,-1 0 0 0 0,0 0 0 0 0,1 0 0 0 0,-1 0 0 0 0,1 0 0 0 0,0 0 0 0 0,-1 0 0 0 0,1 0 0 0 0,0 0 0 0 0,0 0-1 0 0,-1 0 1 0 0,1 0 0 0 0,0 1 0 0 0,0-1 0 0 0,0 0 0 0 0,0 0 0 0 0,0 0 0 0 0,1 0 0 0 0,-1 0 0 0 0,0 0 0 0 0,1 0 0 0 0,-1 1 0 0 0,0-1 0 0 0,1 0 0 0 0,-1 0 0 0 0,1 0 0 0 0,-1-1 0 0 0,1 1 0 0 0,0 0 0 0 0,0 0 0 0 0,-1 0 0 0 0,1 0 0 0 0,0 0 0 0 0,0-1 0 0 0,0 1-1 0 0,0 0 1 0 0,-1-1 0 0 0,1 1 0 0 0,0-1 0 0 0,0 1 0 0 0,1-1 0 0 0,-1 1 0 0 0,0-1 0 0 0,0 0 0 0 0,0 1 0 0 0,0-1 0 0 0,0 0 0 0 0,0 0 0 0 0,0 0 0 0 0,0 0 0 0 0,1 0 0 0 0,-1 0 0 0 0,0 0 0 0 0,0 0 0 0 0,0-1 0 0 0,0 1 0 0 0,0 0 0 0 0,0-1 0 0 0,0 1-24 0 0,8-3 149 0 0,-1-1 1 0 0,1 0 0 0 0,-1-1-1 0 0,0 0 1 0 0,-1 0 0 0 0,1 0 0 0 0,-1-1-1 0 0,0 0 1 0 0,0-1 0 0 0,-1 0 0 0 0,0 0-1 0 0,0 0 1 0 0,-1 0 0 0 0,0-1-1 0 0,3-4-149 0 0,-8 11 17 0 0,1 1-1 0 0,-1 0 1 0 0,1-1-1 0 0,-1 1 1 0 0,1-1-1 0 0,-1 1 1 0 0,0-1-1 0 0,1 1 1 0 0,-1-1-1 0 0,0 1 1 0 0,1-1-1 0 0,-1 0 1 0 0,0 1-1 0 0,0-1 1 0 0,1 1-1 0 0,-1-1 1 0 0,0 0-1 0 0,0 1 1 0 0,0-1-1 0 0,0 0 1 0 0,0 1-1 0 0,0-1 1 0 0,0 0-1 0 0,0 1 1 0 0,0-1-1 0 0,0 0 1 0 0,0 1-1 0 0,0-1 1 0 0,0 1-1 0 0,-1-1 0 0 0,1 0 1 0 0,0 1-1 0 0,0-1 1 0 0,-1 1-1 0 0,1-1 1 0 0,0 1-1 0 0,-1-1 1 0 0,1 1-1 0 0,-1-1 1 0 0,1 1-1 0 0,-1-1 1 0 0,1 1-1 0 0,-1-1 1 0 0,1 1-1 0 0,-1 0 1 0 0,1-1-1 0 0,-1 1 1 0 0,1 0-1 0 0,-1-1 1 0 0,0 1-1 0 0,1 0 1 0 0,-1 0-1 0 0,0 0 1 0 0,1 0-1 0 0,-1-1 1 0 0,1 1-1 0 0,-1 0 1 0 0,0 0-1 0 0,1 0 1 0 0,-1 0-1 0 0,0 0 1 0 0,1 1-1 0 0,-1-1 1 0 0,0 0-1 0 0,1 0 0 0 0,-1 0-15 0 0,-43 19-395 0 0,-9 24-505 0 0,53-42 626 0 0,0-1-142 0 0,0 0-152 0 0,12-14-6835 0 0,-5 10 1811 0 0,-2 0-3723 0 0</inkml:trace>
  <inkml:trace contextRef="#ctx0" brushRef="#br0" timeOffset="27739.667">151 1671 0 0 0,'0'0'1366'0'0,"0"0"137"0"0,0 0-38 0 0,0 0-123 0 0,0 0-57 0 0,0 0-38 0 0,0 0-29 0 0,0 0-72 0 0,0 0-58 0 0,0 0-76 0 0,2-2-57 0 0,16-88 4246 0 0,-13 78-5175 0 0,0-1 0 0 0,1 1 0 0 0,0 0 0 0 0,1 1 0 0 0,1 0 0 0 0,-1 0 0 0 0,2 0 0 0 0,-1 1 1 0 0,1 0-1 0 0,1 1 0 0 0,0 0 0 0 0,0 0 0 0 0,10-5-26 0 0,-19 13-28 0 0,1 0 0 0 0,-1 0 1 0 0,0 0-1 0 0,1 0 0 0 0,-1 0 0 0 0,1 1 1 0 0,-1-1-1 0 0,1 0 0 0 0,-1 1 0 0 0,1-1 1 0 0,0 1-1 0 0,-1 0 0 0 0,1 0 0 0 0,0-1 1 0 0,-1 1-1 0 0,1 0 0 0 0,0 0 0 0 0,-1 1 1 0 0,1-1-1 0 0,-1 0 0 0 0,1 0 0 0 0,0 1 1 0 0,-1-1-1 0 0,1 1 0 0 0,-1 0 1 0 0,1-1-1 0 0,-1 1 0 0 0,1 0 0 0 0,-1 0 1 0 0,1 0-1 0 0,-1 0 0 0 0,0 0 0 0 0,0 0 1 0 0,0 0-1 0 0,1 0 0 0 0,-1 1 0 0 0,0-1 1 0 0,0 0-1 0 0,0 1 0 0 0,-1-1 0 0 0,1 1 1 0 0,0-1-1 0 0,-1 1 0 0 0,1-1 0 0 0,-1 1 1 0 0,1-1-1 0 0,-1 1 0 0 0,1 0 1 0 0,-1-1-1 0 0,0 1 28 0 0,18 134 581 0 0,-18-135-575 0 0,0-1 0 0 0,0 1 0 0 0,1 0 0 0 0,-1 0 0 0 0,0-1 0 0 0,0 1 0 0 0,1 0 0 0 0,-1 0 0 0 0,0-1 0 0 0,1 1 0 0 0,-1 0 0 0 0,1-1 0 0 0,-1 1 0 0 0,1 0 0 0 0,-1-1 0 0 0,1 1 0 0 0,-1-1 0 0 0,1 1 0 0 0,-1-1 0 0 0,1 1 0 0 0,0-1 0 0 0,-1 0 0 0 0,1 1 0 0 0,0-1 0 0 0,0 0 0 0 0,-1 1 0 0 0,1-1-1 0 0,0 0 1 0 0,0 0 0 0 0,-1 0 0 0 0,1 1 0 0 0,0-1 0 0 0,0 0 0 0 0,0 0 0 0 0,-1 0 0 0 0,1 0 0 0 0,0-1 0 0 0,0 1 0 0 0,0 0 0 0 0,-1 0 0 0 0,1 0 0 0 0,0-1 0 0 0,0 1 0 0 0,-1 0 0 0 0,1-1 0 0 0,0 1 0 0 0,-1 0 0 0 0,1-1 0 0 0,0 1 0 0 0,-1-1 0 0 0,1 1-6 0 0,34-39 457 0 0,-23 25-385 0 0,1-3-115 0 0,1 2 1 0 0,0 0 0 0 0,1 0-1 0 0,1 1 1 0 0,0 1-1 0 0,1 1 1 0 0,0 0-1 0 0,1 1 1 0 0,0 1 0 0 0,16-6 42 0 0,-32 17-4 0 0,0 0 1 0 0,0 0-1 0 0,0 1 1 0 0,0-1-1 0 0,-1 1 1 0 0,1-1-1 0 0,0 1 1 0 0,-1 0-1 0 0,1 0 1 0 0,-1-1-1 0 0,0 1 1 0 0,1 0-1 0 0,-1 0 1 0 0,0 0-1 0 0,0 0 1 0 0,0 1-1 0 0,-1-1 1 0 0,1 0 0 0 0,0 0-1 0 0,-1 0 1 0 0,0 1-1 0 0,1-1 1 0 0,-1 0-1 0 0,0 1 1 0 0,0-1-1 0 0,0 0 1 0 0,-1 1-1 0 0,1-1 1 0 0,0 0-1 0 0,-1 0 1 0 0,0 1-1 0 0,0 1 4 0 0,1 2 60 0 0,0 89 381 0 0,0-54-6473 0 0,2-34-2111 0 0,0-6 3158 0 0</inkml:trace>
  <inkml:trace contextRef="#ctx0" brushRef="#br0" timeOffset="34669.112">1055 1370 0 0 0,'0'0'263'0'0,"0"0"606"0"0,0 0 167 0 0,0 0-6 0 0,0 0-68 0 0,0 0-126 0 0,0 0-88 0 0,-5-27 6826 0 0,-42 6-4814 0 0,35 21-2741 0 0,-1 0-1 0 0,1 0 1 0 0,0 1 0 0 0,0 0-1 0 0,-1 2 1 0 0,1-1 0 0 0,0 1-1 0 0,0 1 1 0 0,1 0 0 0 0,-8 4-19 0 0,15-7 1 0 0,0 0 1 0 0,1 1-1 0 0,-1-1 0 0 0,0 1 1 0 0,1 0-1 0 0,0 0 1 0 0,-1 0-1 0 0,1 0 0 0 0,0 0 1 0 0,0 1-1 0 0,0-1 0 0 0,1 1 1 0 0,-1 0-1 0 0,1 0 1 0 0,-1 0-1 0 0,1 0 0 0 0,0 1 1 0 0,0-1-1 0 0,0 0 1 0 0,1 1-1 0 0,-1 0 0 0 0,1-1 1 0 0,0 1-1 0 0,0 0-1 0 0,15 80-84 0 0,-11-79 91 0 0,-2-1 1 0 0,0 0 1 0 0,0 0-1 0 0,1 0 1 0 0,0 0-1 0 0,0 0 0 0 0,0 0 1 0 0,0 0-1 0 0,1-1 1 0 0,-1 1-1 0 0,1-1 1 0 0,0 0-1 0 0,0 0 1 0 0,0 0-1 0 0,0 0 0 0 0,1 0 1 0 0,-1-1-1 0 0,1 1 1 0 0,0-1-1 0 0,0 0 1 0 0,0 0-1 0 0,0 0 1 0 0,0-1-1 0 0,0 1 1 0 0,0-1-1 0 0,0 0 0 0 0,0 0 1 0 0,3-1-9 0 0,0 0 126 0 0,-1-1 0 0 0,1 0 0 0 0,-1 0 0 0 0,1 0 0 0 0,-1-1 0 0 0,0 0 0 0 0,0-1 0 0 0,0 1 0 0 0,0-1 0 0 0,0 0 0 0 0,-1-1 0 0 0,1 1 0 0 0,-1-1 0 0 0,0 0 0 0 0,0 0 0 0 0,0-1 0 0 0,0 0 0 0 0,1-2-126 0 0,6-4 104 0 0,-1-1 0 0 0,0 0 0 0 0,-1-1 0 0 0,0 0 0 0 0,-1-1 0 0 0,-1 0 0 0 0,6-12-104 0 0,-9 16 59 0 0,13-59 483 0 0,-46 75-2347 0 0,24 55 2175 0 0,56 85-280 0 0,-46-128-260 0 0,-1 1-1 0 0,0-1 1 0 0,-2 1 0 0 0,0 0-1 0 0,-1 1 1 0 0,-1-1-1 0 0,0 0 1 0 0,-2 1 0 0 0,0-1-1 0 0,-1 0 1 0 0,-1 0-1 0 0,-1 0 1 0 0,-1 0-1 0 0,-6 16 171 0 0,2-16-459 0 0,0 1-1 0 0,-2-2 1 0 0,0 1-1 0 0,-1-2 1 0 0,-1 0-1 0 0,0 0 1 0 0,-2-1-1 0 0,0-1 0 0 0,0 0 1 0 0,-11 7 459 0 0,-62 22-1456 0 0,86-43 1527 0 0,1 0 1 0 0,-1 0 0 0 0,1 0 0 0 0,-1-1-1 0 0,0 1 1 0 0,1-1 0 0 0,-1 1 0 0 0,0-1-1 0 0,1 1 1 0 0,-1-1 0 0 0,0 0 0 0 0,1 0-1 0 0,-1 0 1 0 0,0 0 0 0 0,1 0 0 0 0,-1 0-1 0 0,0 0 1 0 0,0-1 0 0 0,1 1 0 0 0,-1 0-1 0 0,1-1 1 0 0,-1 0 0 0 0,0 1-1 0 0,1-1 1 0 0,-1 0 0 0 0,1 0 0 0 0,-1 0-1 0 0,1 0 1 0 0,0 0 0 0 0,-1 0 0 0 0,1 0-1 0 0,0 0 1 0 0,0-1 0 0 0,0 1 0 0 0,0-1-72 0 0,13-80 3893 0 0,55-27-2519 0 0,-35 64-827 0 0,84-94-61 0 0,-111 134-581 0 0,-1 1 1 0 0,1 0 0 0 0,0 0 0 0 0,0 1-1 0 0,0-1 1 0 0,1 1 0 0 0,-1 0-1 0 0,1 0 1 0 0,0 1 0 0 0,0 0 0 0 0,0 0-1 0 0,0 0 1 0 0,0 1 0 0 0,0 0-1 0 0,0 0 1 0 0,0 0 0 0 0,1 1 0 0 0,-1 0-1 0 0,0 0 1 0 0,2 1 94 0 0,17 12-5713 0 0,-20-9 2483 0 0,1 0-5016 0 0</inkml:trace>
</inkml:ink>
</file>

<file path=ppt/ink/ink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0:41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139 117 0 0 0,'0'0'633'0'0,"0"0"597"0"0,0 0 197 0 0,0 0-27 0 0,0 0-83 0 0,0 0-110 0 0,0 0-114 0 0,0 0-86 0 0,2-1-57 0 0,8-9 773 0 0,-9 10-950 0 0,-1 0-102 0 0,0 0-114 0 0,0 0-98 0 0,31 5 3081 0 0,142 104-1215 0 0,-134-54-1735 0 0,-5 11-35 0 0,-3-10-209 0 0,-6-12-83 0 0,16 30 172 0 0,-30-33 112 0 0,-7 112 398 0 0,-12-108-798 0 0,8-45-145 0 0,0 0-23 0 0,0 0-26 0 0,0 0-15 0 0,0 0-16 0 0,0 0-26 0 0,0 0-12 0 0,0-18-3945 0 0,0 6-5307 0 0,0 6-917 0 0</inkml:trace>
  <inkml:trace contextRef="#ctx0" brushRef="#br0" timeOffset="1">144 110 0 0 0,'0'0'886'0'0,"0"0"22"0"0,0 0 8 0 0,0 0-20 0 0,0 0-57 0 0,0 0-72 0 0,0 0-63 0 0,0 0 8 0 0,0 0 50 0 0,0 0 47 0 0,0 0 103 0 0,-2-1-98 0 0,-5-2 7566 0 0,-10 29-7249 0 0,-23 26-1000 0 0,-29 22 248 0 0,68-74-374 0 0,1 0 1 0 0,0 0 0 0 0,-1 0-1 0 0,1 0 1 0 0,-1 1 0 0 0,1-1 0 0 0,0 0-1 0 0,-1 0 1 0 0,1 0 0 0 0,0 1-1 0 0,-1-1 1 0 0,1 0 0 0 0,0 0 0 0 0,-1 1-1 0 0,1-1 1 0 0,0 0 0 0 0,-1 1-1 0 0,1-1 1 0 0,0 0 0 0 0,0 1 0 0 0,-1-1-1 0 0,1 0 1 0 0,0 1 0 0 0,0-1 0 0 0,0 0-1 0 0,0 1 1 0 0,0-1 0 0 0,-1 1-1 0 0,1-1 1 0 0,0 0 0 0 0,0 1 0 0 0,0-1-1 0 0,0 1 1 0 0,0-1 0 0 0,0 1-1 0 0,0-1 1 0 0,0 0 0 0 0,1 1 0 0 0,-1-1-1 0 0,0 1 1 0 0,0-1 0 0 0,0 0-1 0 0,0 1 1 0 0,0-1 0 0 0,1 0 0 0 0,-1 1-1 0 0,0-1 1 0 0,0 0 0 0 0,1 1-1 0 0,-1-1 1 0 0,0 0 0 0 0,0 1 0 0 0,1-1-1 0 0,-1 0 1 0 0,0 0 0 0 0,1 1-1 0 0,-1-1 1 0 0,1 0 0 0 0,-1 0 0 0 0,0 0-1 0 0,1 1 1 0 0,-1-1 0 0 0,1 0-1 0 0,-1 0 1 0 0,0 0 0 0 0,1 0-6 0 0,34 0 435 0 0,-20-1-294 0 0,45-10 387 0 0,27-27-149 0 0,170-122 49 0 0,-149 93-219 0 0,-189 89 1140 0 0,-122 23-1012 0 0,102-39 277 0 0,82 10-1448 0 0,2-2-5795 0 0,17-14 4044 0 0,0 0-1008 0 0,0 0-1177 0 0,0 0-1562 0 0</inkml:trace>
</inkml:ink>
</file>

<file path=ppt/ink/ink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3:31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88 596 4401 0 0,'0'0'1680'0'0,"0"0"-453"0"0,0 0 19 0 0,0 0 165 0 0,0 0 37 0 0,0 0-198 0 0,0 0-341 0 0,0 0-350 0 0,0 0-254 0 0,0 0-175 0 0,0 0-85 0 0,-7 8-18 0 0,1-2-24 0 0,0 0-1 0 0,0 1 1 0 0,1 0 0 0 0,0 0 0 0 0,0 0 0 0 0,1 0-1 0 0,0 1 1 0 0,0 0 0 0 0,1 0 0 0 0,0 0-1 0 0,-2 5-2 0 0,-15 126 42 0 0,20-106-47 0 0,-2-25 8 0 0,1-1 1 0 0,0 1-1 0 0,1 0 0 0 0,0 0 0 0 0,0 0 1 0 0,0-1-1 0 0,1 1 0 0 0,1 0 0 0 0,-1-1 1 0 0,1 1-1 0 0,0-1 0 0 0,1 1 1 0 0,0-1-1 0 0,0 0 0 0 0,0 0 0 0 0,1 0 1 0 0,0 0-1 0 0,1-1 0 0 0,3 5-3 0 0,-6-11 120 0 0,0 0 1 0 0,1 0-1 0 0,-1 0 0 0 0,0 0 1 0 0,1 0-1 0 0,-1 0 0 0 0,0-1 1 0 0,0 1-1 0 0,1-1 0 0 0,-1 1 1 0 0,0-1-1 0 0,0 0 0 0 0,0 0 1 0 0,0 0-1 0 0,0 0 0 0 0,0-1 1 0 0,0 1-1 0 0,0 0 0 0 0,-1-1 1 0 0,1 1-1 0 0,0-1 0 0 0,-1 0 1 0 0,1 1-1 0 0,-1-1 0 0 0,0 0 1 0 0,1 0-1 0 0,-1 0 0 0 0,0 0 1 0 0,0 0-1 0 0,0 0 0 0 0,-1 0 0 0 0,1-1 1 0 0,0 1-1 0 0,-1 0 0 0 0,1-1-120 0 0,4-7 51 0 0,123-205 832 0 0,-117 199-910 0 0,1 1 1 0 0,0 0-1 0 0,0 0 0 0 0,2 1 0 0 0,0 1 1 0 0,1 0-1 0 0,0 1 0 0 0,0 1 0 0 0,1 0 1 0 0,1 1-1 0 0,0 1 0 0 0,0 0 0 0 0,1 1 0 0 0,3 0 28 0 0,-20 8-20 0 0,0 0 1 0 0,1 0 0 0 0,-1 0 0 0 0,0 0 0 0 0,0 0 0 0 0,0 1 0 0 0,1-1-1 0 0,-1 0 1 0 0,0 0 0 0 0,0 1 0 0 0,0-1 0 0 0,0 1 0 0 0,0-1 0 0 0,0 1 0 0 0,0-1-1 0 0,0 1 1 0 0,0 0 0 0 0,0 0 0 0 0,0-1 0 0 0,0 1 0 0 0,0 0 0 0 0,0 0 0 0 0,-1 0-1 0 0,1 0 1 0 0,0 0 0 0 0,-1 0 0 0 0,1 0 0 0 0,-1 0 0 0 0,1 0 0 0 0,-1 0-1 0 0,1 0 1 0 0,-1 1 0 0 0,0-1 0 0 0,1 0 0 0 0,-1 0 0 0 0,0 0 0 0 0,0 0 0 0 0,0 1-1 0 0,0-1 1 0 0,0 0 0 0 0,0 0 0 0 0,0 0 0 0 0,-1 1 0 0 0,1-1 0 0 0,-1 1 18 0 0,-9 59 339 0 0,-22 15 30 0 0,27-66-350 0 0,0 0 0 0 0,0 1 0 0 0,1-1 0 0 0,0 1 0 0 0,1 0-1 0 0,0 0 1 0 0,0 0 0 0 0,2 0 0 0 0,-1 0 0 0 0,1 2-19 0 0,2-12 28 0 0,1-1 1 0 0,-1 1 0 0 0,0 0-1 0 0,1 0 1 0 0,-1-1-1 0 0,0 1 1 0 0,1 0 0 0 0,-1-1-1 0 0,1 0 1 0 0,-1 1-1 0 0,1-1 1 0 0,-1 0 0 0 0,1 0-1 0 0,-1 1 1 0 0,1-1-1 0 0,-1 0 1 0 0,1-1 0 0 0,-1 1-1 0 0,1 0 1 0 0,-1 0-1 0 0,1-1 1 0 0,-1 1 0 0 0,1-1-1 0 0,-1 1 1 0 0,0-1-1 0 0,1 1 1 0 0,-1-1 0 0 0,0 0-1 0 0,1 0 1 0 0,-1 0-1 0 0,0 0 1 0 0,0 0-1 0 0,0 0 1 0 0,0 0-29 0 0,169-153 754 0 0,-118 113-918 0 0,2 2 0 0 0,1 2 1 0 0,22-7 163 0 0,-41 28-674 0 0,-34 46 113 0 0,-39 78 1083 0 0,6-32-128 0 0,29-73-378 0 0,0 1 0 0 0,1 0 0 0 0,-1 0 0 0 0,1 0 0 0 0,0 0 0 0 0,0 0 0 0 0,0 0 0 0 0,1 0-1 0 0,-1 0 1 0 0,1 0 0 0 0,0 0 0 0 0,0 0 0 0 0,1 1 0 0 0,-1-1 0 0 0,1 0 0 0 0,0 0 0 0 0,0 0 0 0 0,0 0 0 0 0,1 0 0 0 0,-1-1 0 0 0,1 1 0 0 0,0 0-1 0 0,0-1 1 0 0,0 1 0 0 0,1-1 0 0 0,-1 0 0 0 0,1 1 0 0 0,0-1 0 0 0,0 0 0 0 0,0-1 0 0 0,0 1 0 0 0,0 0 0 0 0,1-1 0 0 0,-1 0 0 0 0,1 0 0 0 0,-1 0 0 0 0,2 0-16 0 0,11 1 90 0 0,0-1 1 0 0,0-1 0 0 0,1-1 0 0 0,-1 0-1 0 0,0-1 1 0 0,0-1 0 0 0,0 0 0 0 0,0-2-1 0 0,0 1 1 0 0,-1-2 0 0 0,0 0 0 0 0,1-1-1 0 0,-2 0 1 0 0,1-2 0 0 0,-1 1 0 0 0,0-2-1 0 0,-1 0 1 0 0,0 0 0 0 0,0-1 0 0 0,0-2-91 0 0,32-24 234 0 0,-1-1 0 0 0,-2-3 0 0 0,35-43-234 0 0,-58 59-38 0 0,-1-2 0 0 0,-1 0 0 0 0,-2-1 0 0 0,0-1 0 0 0,-2 0 0 0 0,-1-1 0 0 0,-1-1 0 0 0,-2 0 0 0 0,-1 0-1 0 0,-1 0 1 0 0,-1-1 0 0 0,-2 0 0 0 0,-2 0 0 0 0,0 0 0 0 0,-2-1 0 0 0,-3-13 38 0 0,3 39-11 0 0,0 1 1 0 0,0 0-1 0 0,-1 0 1 0 0,0 0-1 0 0,0 0 0 0 0,0 0 1 0 0,-1 0-1 0 0,0 1 1 0 0,0-1-1 0 0,0 0 1 0 0,0 1-1 0 0,-1-1 0 0 0,0 1 1 0 0,0 0-1 0 0,-2-2 11 0 0,3 6-41 0 0,0 0 0 0 0,-1 1 0 0 0,1-1-1 0 0,0 1 1 0 0,0 0 0 0 0,-1-1 0 0 0,1 1 0 0 0,0 0 0 0 0,0 1-1 0 0,0-1 1 0 0,0 0 0 0 0,0 0 0 0 0,0 1 0 0 0,1-1-1 0 0,-1 1 1 0 0,0 0 0 0 0,1-1 0 0 0,-1 1 0 0 0,1 0-1 0 0,0 0 1 0 0,-1 0 0 0 0,1 0 0 0 0,0 0 0 0 0,0 0 0 0 0,0 1-1 0 0,1-1 1 0 0,-1 0 0 0 0,0 0 0 0 0,1 1 41 0 0,-4 4-49 0 0,-4 13 87 0 0,0 2 1 0 0,1-1-1 0 0,1 1 0 0 0,1 0 0 0 0,1 0 0 0 0,1 0 0 0 0,1 1 1 0 0,0 0-1 0 0,2-1-38 0 0,-11 94 456 0 0,2-41-313 0 0,3 1 0 0 0,3 0 0 0 0,4 13-143 0 0,-1-30 4 0 0,-1-42-25 0 0,1 0 0 0 0,1 0 1 0 0,0 0-1 0 0,2 0 0 0 0,-1 0 1 0 0,2-1-1 0 0,0 1 0 0 0,5 10 21 0 0,12 14-1181 0 0,-21-41 698 0 0,0 0-117 0 0,0-30-6579 0 0,-6 8-907 0 0,1 15 2917 0 0</inkml:trace>
  <inkml:trace contextRef="#ctx0" brushRef="#br0" timeOffset="247.395">1073 254 8762 0 0,'0'0'1878'0'0,"0"0"-649"0"0,0 0 21 0 0,0 0 242 0 0,0 0 10 0 0,0 0-203 0 0,0 0-196 0 0,0 0-147 0 0,35 6-93 0 0,111 19-95 0 0,-25-19 363 0 0,205-13-303 0 0,-155 6-3009 0 0,-114 4-2508 0 0,-1 2-5314 0 0,-44-1 3815 0 0</inkml:trace>
  <inkml:trace contextRef="#ctx0" brushRef="#br0" timeOffset="501.509">1986 390 4433 0 0,'0'0'1520'0'0,"0"0"-287"0"0,0 0 85 0 0,0 0 183 0 0,0 0-30 0 0,0 0-242 0 0,0 0-282 0 0,0 0-237 0 0,0 0-193 0 0,-24 34-134 0 0,-74 105-119 0 0,62-73 18 0 0,34-54-217 0 0,1-8-11 0 0,-1 1-1 0 0,1 0 1 0 0,-1 0 0 0 0,1-1 0 0 0,1 1 0 0 0,-1 0 0 0 0,1 0 0 0 0,0 0-1 0 0,0 0 1 0 0,0 0 0 0 0,1 0 0 0 0,-1 0 0 0 0,1 0 0 0 0,1-1 0 0 0,-1 1-1 0 0,1 0 1 0 0,-1-1 0 0 0,1 1 0 0 0,1-1 0 0 0,-1 1 0 0 0,0-1 0 0 0,1 0-1 0 0,0 0 1 0 0,0 0 0 0 0,0 0 0 0 0,1-1 0 0 0,-1 1 0 0 0,1-1-1 0 0,0 0 1 0 0,0 0 0 0 0,0 0 0 0 0,0-1 0 0 0,1 1 0 0 0,0-1-54 0 0,8 2 276 0 0,1-1 0 0 0,-1 0 0 0 0,1-1 1 0 0,0-1-1 0 0,-1 0 0 0 0,1-1 0 0 0,0 0 0 0 0,-1-1 1 0 0,1-1-1 0 0,0 0 0 0 0,-1-1 0 0 0,1-1 0 0 0,-1 0 0 0 0,0 0 1 0 0,-1-1-1 0 0,1-1 0 0 0,-1 0 0 0 0,0-1 0 0 0,0 0 1 0 0,-1-1-1 0 0,0 0 0 0 0,0-1 0 0 0,-1 0 0 0 0,0-1 1 0 0,-1 0-1 0 0,0 0 0 0 0,0-1 0 0 0,-1 0 0 0 0,0 0 1 0 0,5-12-277 0 0,-10 18-16 0 0,0 0-1 0 0,-1-1 1 0 0,1 1 0 0 0,-1 0 0 0 0,0-1 0 0 0,0 1 0 0 0,0-1 0 0 0,-1 0 0 0 0,0 1 0 0 0,0-1 0 0 0,0 0 0 0 0,-1 0 0 0 0,0 0 0 0 0,0 0 0 0 0,-1 0 0 0 0,1 1 0 0 0,-1-1 0 0 0,-1 0 0 0 0,1 0 0 0 0,-1 1 0 0 0,0-1 0 0 0,0 1 0 0 0,0-1-1 0 0,-1 1 1 0 0,0 0 0 0 0,0 0 0 0 0,0 0 0 0 0,-1 1 0 0 0,1-1 0 0 0,-1 1 0 0 0,-1 0 0 0 0,1 0 0 0 0,-1-1 16 0 0,-3 0-339 0 0,-1-1 0 0 0,0 1-1 0 0,0 1 1 0 0,0 0 0 0 0,-1 0 0 0 0,1 1-1 0 0,-1 0 1 0 0,0 1 0 0 0,0 0 0 0 0,0 0 0 0 0,-6 1 339 0 0,-68-2-9393 0 0,73 3 7096 0 0,-13 0-7742 0 0</inkml:trace>
  <inkml:trace contextRef="#ctx0" brushRef="#br0" timeOffset="1213.776">140 66 17004 0 0,'0'0'1561'0'0,"0"0"-198"0"0,0 0-128 0 0,0 0-188 0 0,0 0-241 0 0,0 0-226 0 0,0 0-191 0 0,0 0-123 0 0,0 0-77 0 0,0 0-74 0 0,0 0-63 0 0,0 0-35 0 0,-16 11 2 0 0,-50 31-10 0 0,65-42-19 0 0,1 0 1 0 0,-1 0-1 0 0,0 0 1 0 0,1-1-1 0 0,-1 1 1 0 0,0 0-1 0 0,0 0 1 0 0,1 1-1 0 0,-1-1 1 0 0,0 0-1 0 0,0 0 1 0 0,1 0-1 0 0,-1 0 1 0 0,0 1-1 0 0,0-1 1 0 0,1 0-1 0 0,-1 1 1 0 0,0-1-1 0 0,1 0 1 0 0,-1 1-1 0 0,1-1 1 0 0,-1 1-1 0 0,1-1 1 0 0,-1 1-1 0 0,1-1 1 0 0,-1 1-1 0 0,1 0 1 0 0,-1-1-1 0 0,1 1 1 0 0,-1 0 0 0 0,1-1-1 0 0,0 1 1 0 0,-1 0-1 0 0,1-1 1 0 0,0 1-1 0 0,0 0 1 0 0,0 0-1 0 0,0-1 1 0 0,-1 1-1 0 0,1 0 1 0 0,0 0-1 0 0,0-1 1 0 0,0 1-1 0 0,1 0 1 0 0,-1-1-1 0 0,0 1 1 0 0,0 0-1 0 0,0 0 1 0 0,0-1-1 0 0,1 1 1 0 0,-1 0-1 0 0,0-1 1 0 0,1 1-1 0 0,-1 0 1 0 0,0-1-1 0 0,1 1 1 0 0,-1 0-1 0 0,1-1 1 0 0,-1 1-1 0 0,1 0 10 0 0,33 1-882 0 0,-32-2 735 0 0,37-7-2326 0 0,-14-1-2841 0 0,-17 5 2233 0 0,9-5-8640 0 0</inkml:trace>
</inkml:ink>
</file>

<file path=ppt/ink/ink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2:58.2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7182 158 10554 0 0,'0'0'4543'0'0,"0"0"-3022"0"0,0 0-913 0 0,0 0-176 0 0,0 0-69 0 0,0 0-1 0 0,0 0 27 0 0,0 0 83 0 0,0 0 80 0 0,0 0 12 0 0,0 0-44 0 0,2 30-141 0 0,7 100-143 0 0,28 156 322 0 0,-3 3-4869 0 0,-33-218-1549 0 0,-2-42-25 0 0,1-10-112 0 0</inkml:trace>
  <inkml:trace contextRef="#ctx0" brushRef="#br0" timeOffset="363.919">7008 239 10626 0 0,'0'0'1016'0'0,"0"0"-3"0"0,0 0-2 0 0,0 0 45 0 0,0 0-52 0 0,35-31-146 0 0,112-92-125 0 0,-140 116-642 0 0,0 1 0 0 0,1 0-1 0 0,0 0 1 0 0,0 1 0 0 0,0 0 0 0 0,1 0 0 0 0,0 1-1 0 0,0 0 1 0 0,0 1 0 0 0,0 0 0 0 0,3 0-91 0 0,7-2 192 0 0,-9 0-156 0 0,0 2 0 0 0,0-1 1 0 0,0 2-1 0 0,0-1 0 0 0,1 1 1 0 0,-1 1-1 0 0,0 0 0 0 0,1 0 0 0 0,0 1 1 0 0,-1 0-1 0 0,1 1 0 0 0,-1 0 0 0 0,0 1 1 0 0,1 0-1 0 0,-1 1 0 0 0,0 0 0 0 0,0 0 1 0 0,0 1-1 0 0,-1 1 0 0 0,1-1 1 0 0,-1 2-1 0 0,0-1 0 0 0,0 1 0 0 0,-1 0 1 0 0,0 1-1 0 0,0 0 0 0 0,0 0 0 0 0,-1 1 1 0 0,0 0-1 0 0,-1 0 0 0 0,0 1-36 0 0,-1-1 9 0 0,-2 0 0 0 0,1 1 0 0 0,-1 0 0 0 0,-1-1 0 0 0,1 1 0 0 0,-2 0 0 0 0,1 0 0 0 0,-1 0 0 0 0,0 0 0 0 0,-1 0 0 0 0,0 1 0 0 0,-1-1 0 0 0,1 0 0 0 0,-2 0 0 0 0,1 0 0 0 0,-2 0 0 0 0,1-1 0 0 0,-1 1 0 0 0,0 0 1 0 0,-1-1-1 0 0,0 0 0 0 0,0 0 0 0 0,-1 0 0 0 0,0 0 0 0 0,0 0-9 0 0,-21 21 20 0 0,-1 0 1 0 0,-2-2 0 0 0,-1-1 0 0 0,0-1 0 0 0,-2-2 0 0 0,-1-1-1 0 0,-12 5-20 0 0,39-22 13 0 0,-59 46 33 0 0,64-47-59 0 0,0-1 1 0 0,0 1-1 0 0,1-1 1 0 0,-1 1 0 0 0,1 0-1 0 0,0-1 1 0 0,0 1-1 0 0,0 0 1 0 0,1-1 0 0 0,-1 1-1 0 0,1-1 1 0 0,0 1-1 0 0,0-1 1 0 0,0 1 0 0 0,0-1-1 0 0,1 1 1 0 0,-1-1 0 0 0,1 0-1 0 0,0 0 1 0 0,0 0-1 0 0,0 0 1 0 0,1 0 0 0 0,-1 0-1 0 0,1-1 1 0 0,-1 1-1 0 0,4 2 13 0 0,-2-1 9 0 0,11 15 35 0 0,1-2 0 0 0,1 0 0 0 0,0-1 0 0 0,1-1 0 0 0,1 0-1 0 0,1-1 1 0 0,0-2 0 0 0,0 0 0 0 0,7 2-44 0 0,71 15-4670 0 0,-82-28-315 0 0,-10-1 1177 0 0,3 0-2872 0 0</inkml:trace>
  <inkml:trace contextRef="#ctx0" brushRef="#br0" timeOffset="681.953">8076 599 7602 0 0,'0'0'3262'0'0,"0"0"-1443"0"0,0 0-584 0 0,0 0-122 0 0,0 0-97 0 0,0 0-179 0 0,0 0-147 0 0,0 0-101 0 0,0 0-136 0 0,0 0-124 0 0,0 0-115 0 0,0 0-113 0 0,0 0-64 0 0,-21 32-58 0 0,-64 97-50 0 0,63-71-115 0 0,23-48 102 0 0,-1-7 66 0 0,1-1 1 0 0,-1 1 0 0 0,0 0 0 0 0,1 0-1 0 0,0 0 1 0 0,0-1 0 0 0,-1 1 0 0 0,2 0-1 0 0,-1-1 1 0 0,0 1 0 0 0,0-1 0 0 0,1 1-1 0 0,0-1 1 0 0,-1 0 0 0 0,1 1 0 0 0,0-1-1 0 0,0 0 1 0 0,0 0 0 0 0,0 0 0 0 0,1-1-1 0 0,-1 1 1 0 0,0 0 0 0 0,1-1 0 0 0,-1 0-1 0 0,1 1 1 0 0,0-1 0 0 0,-1 0 0 0 0,1 0-1 0 0,0-1 1 0 0,0 1 0 0 0,-1-1 0 0 0,1 1-1 0 0,1-1 18 0 0,3 1 115 0 0,-1 0 0 0 0,1-1 0 0 0,0 1-1 0 0,0-1 1 0 0,0-1 0 0 0,0 0-1 0 0,0 0 1 0 0,-1 0 0 0 0,1 0-1 0 0,0-1 1 0 0,-1-1 0 0 0,1 1-1 0 0,2-2-114 0 0,2-3 135 0 0,-1-1 1 0 0,-1 0-1 0 0,1 0 0 0 0,-1-1 0 0 0,-1 0 0 0 0,0 0 0 0 0,0-1 1 0 0,-1 0-1 0 0,0-1 0 0 0,0 1 0 0 0,-2-1 0 0 0,1-1 0 0 0,-1 1 0 0 0,-1-1 1 0 0,0 0-1 0 0,0 0 0 0 0,-2 0 0 0 0,1 0 0 0 0,-1 0 0 0 0,-1-1 1 0 0,0 1-1 0 0,-1-1 0 0 0,-1-1-135 0 0,1 7-251 0 0,0 1 1 0 0,-1-1 0 0 0,0 0-1 0 0,0 1 1 0 0,-1-1-1 0 0,0 1 1 0 0,0-1 0 0 0,0 1-1 0 0,-1 0 1 0 0,0 0-1 0 0,0 0 1 0 0,0 0-1 0 0,-1 0 1 0 0,-3-3 250 0 0,-50-29-9912 0 0,47 37 365 0 0</inkml:trace>
  <inkml:trace contextRef="#ctx0" brushRef="#br0" timeOffset="1012.992">8682 169 14915 0 0,'0'0'1288'0'0,"0"0"-595"0"0,0 0-325 0 0,0 0 34 0 0,0 0 55 0 0,0 0 39 0 0,0 0 17 0 0,0 0-62 0 0,0 0-47 0 0,0 0-49 0 0,-6 31-46 0 0,-18 100-52 0 0,17 45 264 0 0,8-126-561 0 0,3-1 0 0 0,1 1 0 0 0,3-1 0 0 0,2-1 0 0 0,6 14 40 0 0,10 38-4004 0 0,-26-99 2072 0 0,0-1-897 0 0,0 0-886 0 0,0-1-821 0 0,0-2 323 0 0</inkml:trace>
  <inkml:trace contextRef="#ctx0" brushRef="#br0" timeOffset="1216.102">8387 522 10522 0 0,'0'0'471'0'0,"0"0"-51"0"0,0 0 72 0 0,0 0 84 0 0,0 0 43 0 0,0 0 15 0 0,36 0 2 0 0,114 0-55 0 0,63-10 298 0 0,-60 2-4085 0 0,-7 8-8874 0 0,-128 0 11536 0 0</inkml:trace>
  <inkml:trace contextRef="#ctx0" brushRef="#br0" timeOffset="1862.129">9284 493 5937 0 0,'0'0'2924'0'0,"0"0"-797"0"0,0 0-643 0 0,0 0-366 0 0,0 0-192 0 0,0 0-88 0 0,0 0-25 0 0,0 0-28 0 0,0 0-65 0 0,0 0-75 0 0,0 0-91 0 0,0 0-113 0 0,0 0-79 0 0,-33 17-66 0 0,-102 55-62 0 0,62-17 49 0 0,68-50-333 0 0,0 0 0 0 0,0 1 0 0 0,1-1-1 0 0,0 1 1 0 0,0 0 0 0 0,0 1 0 0 0,1-1 0 0 0,-1 1-1 0 0,2-1 1 0 0,-1 1 0 0 0,1 0 0 0 0,0 0 0 0 0,0 0 0 0 0,1 0-1 0 0,0 0 1 0 0,0 2 50 0 0,1-8-18 0 0,1 1 1 0 0,-1-1-1 0 0,1 0 0 0 0,-1 1 1 0 0,1-1-1 0 0,-1 0 0 0 0,1 1 0 0 0,0-1 1 0 0,0 0-1 0 0,0 0 0 0 0,-1 1 0 0 0,1-1 1 0 0,0 0-1 0 0,1 0 0 0 0,-1 0 0 0 0,0 0 1 0 0,0 0-1 0 0,0-1 0 0 0,0 1 0 0 0,1 0 1 0 0,-1-1-1 0 0,0 1 0 0 0,1 0 1 0 0,-1-1-1 0 0,1 0 0 0 0,-1 1 0 0 0,0-1 1 0 0,1 0-1 0 0,-1 1 0 0 0,1-1 0 0 0,-1 0 1 0 0,1 0-1 0 0,-1 0 0 0 0,1-1 0 0 0,-1 1 1 0 0,1 0-1 0 0,0-1 18 0 0,58-12 548 0 0,69-93 747 0 0,-72 52-1232 0 0,-54 52-153 0 0,-1-1-1 0 0,1 1 1 0 0,-1 0 0 0 0,1 0 0 0 0,0 0 0 0 0,0 0 0 0 0,0 0-1 0 0,0 1 1 0 0,0-1 0 0 0,0 1 0 0 0,0 0 0 0 0,1 0 0 0 0,-1 0-1 0 0,0 0 1 0 0,1 1 0 0 0,-1 0 0 0 0,0-1 0 0 0,2 1 90 0 0,2 41-3012 0 0,-7-28 2732 0 0,-1-7-269 0 0,0 0-1 0 0,1 0 0 0 0,-1 0 0 0 0,1 0 1 0 0,0 0-1 0 0,1 0 0 0 0,-1 0 0 0 0,1 0 1 0 0,0-1-1 0 0,1 1 0 0 0,-1 0 0 0 0,1 0 1 0 0,0-1-1 0 0,1 1 0 0 0,-1-1 0 0 0,1 0 1 0 0,0 0-1 0 0,1 0 0 0 0,-1 0 0 0 0,1 0 1 0 0,0-1-1 0 0,0 1 0 0 0,0-1 0 0 0,1 0 0 0 0,-1-1 1 0 0,4 3 549 0 0,65 15-1350 0 0,-64-21 1816 0 0,0 0 1 0 0,-1-1 0 0 0,1 0-1 0 0,0 0 1 0 0,-1-1 0 0 0,0 0-1 0 0,1-1 1 0 0,-1 0-1 0 0,0 0 1 0 0,0-1 0 0 0,2-1-467 0 0,12-8 1944 0 0,-1-1 1 0 0,-1-1-1 0 0,0-1 1 0 0,-1-1-1 0 0,-1-1 1 0 0,5-6-1945 0 0,21-22 1194 0 0,-1-2 0 0 0,-3-1-1 0 0,14-25-1193 0 0,-42 56 51 0 0,-1 0-1 0 0,-1-1 1 0 0,-1 0-1 0 0,-1 0 0 0 0,0-1 1 0 0,-2 0-1 0 0,0-1 0 0 0,-1 1 1 0 0,-1-1-1 0 0,-1 0 1 0 0,-1 0-1 0 0,-1-7-50 0 0,-1 24-6 0 0,1 1-1 0 0,-1 0 1 0 0,0 0 0 0 0,0 0-1 0 0,0 0 1 0 0,-1 0 0 0 0,1-1-1 0 0,-1 1 1 0 0,1 0 0 0 0,-1 0-1 0 0,0 0 1 0 0,-1 0 0 0 0,1 0-1 0 0,0 0 1 0 0,-1 1 0 0 0,1-1-1 0 0,-1 0 1 0 0,0 1 0 0 0,0-1-1 0 0,0 1 1 0 0,0 0 0 0 0,-1-1-1 0 0,1 1 1 0 0,0 0 0 0 0,-1 0-1 0 0,0 1 1 0 0,1-1 0 0 0,-1 1-1 0 0,0-1 1 0 0,0 1 0 0 0,0 0-1 0 0,0 0 1 0 0,0 0 0 0 0,0 0-1 0 0,0 0 1 0 0,-1 1 6 0 0,-1 0-76 0 0,-1 0-1 0 0,1 1 1 0 0,-1 0 0 0 0,1 0 0 0 0,-1 0 0 0 0,1 0-1 0 0,0 1 1 0 0,0 0 0 0 0,0 0 0 0 0,0 0 0 0 0,0 1-1 0 0,0 0 1 0 0,0 0 0 0 0,1 0 0 0 0,-1 0 0 0 0,1 1-1 0 0,0 0 1 0 0,0 0 0 0 0,0 0 0 0 0,1 0 0 0 0,0 0-1 0 0,-1 1 1 0 0,2 0 0 0 0,-1-1 0 0 0,0 1 0 0 0,1 0-1 0 0,0 0 1 0 0,0 1 0 0 0,-1 3 76 0 0,2 156-105 0 0,7-130 166 0 0,1-1 1 0 0,3 0-1 0 0,0-1 1 0 0,2 0-1 0 0,2 0 1 0 0,1-2-1 0 0,10 16-61 0 0,86 167-997 0 0,-105-194-461 0 0,-4-8-3164 0 0,-2-11 1709 0 0,0-1-1338 0 0,0 0-757 0 0</inkml:trace>
  <inkml:trace contextRef="#ctx0" brushRef="#br0" timeOffset="2094.962">9468 386 12995 0 0,'0'0'3591'0'0,"0"0"-2805"0"0,0 0-706 0 0,0 0 264 0 0,0 0 300 0 0,0 0 140 0 0,0 0 46 0 0,0 0 35 0 0,35 5-19 0 0,114 17-53 0 0,27-19 883 0 0,-128-7-1458 0 0,207-23-1504 0 0,-201 18-3581 0 0,-2 0-4197 0 0,-35 6-171 0 0</inkml:trace>
  <inkml:trace contextRef="#ctx0" brushRef="#br0" timeOffset="2580.132">10306 629 8162 0 0,'0'0'2567'0'0,"0"0"-836"0"0,0 0-305 0 0,0 0 26 0 0,0 0-106 0 0,0 0-302 0 0,0 0-345 0 0,0 0-271 0 0,0 0-99 0 0,0 0 15 0 0,0 0 54 0 0,0 0 7 0 0,-1 17-52 0 0,-2 54-86 0 0,-10 32-724 0 0,13-101 133 0 0,0 6-2428 0 0,0-4-4394 0 0,0-3-3126 0 0</inkml:trace>
  <inkml:trace contextRef="#ctx0" brushRef="#br0" timeOffset="2727.495">10374 275 16155 0 0,'0'0'1001'0'0,"0"0"-689"0"0,0 0-256 0 0,0 0-208 0 0,0 0-264 0 0,0 0-161 0 0,0 0-207 0 0,0 0-224 0 0,0 0-448 0 0,0 0-985 0 0,0 0-1568 0 0,0 0-2672 0 0</inkml:trace>
  <inkml:trace contextRef="#ctx0" brushRef="#br0" timeOffset="3097.962">10655 824 10530 0 0,'0'0'3354'0'0,"0"0"-1372"0"0,0 0-467 0 0,0 0-64 0 0,0 0-181 0 0,0 0-223 0 0,0 0-187 0 0,0 0-136 0 0,0 0-144 0 0,0 0-149 0 0,-1-32-106 0 0,-3-99-123 0 0,11 68-20 0 0,-1 50-146 0 0,26-41-338 0 0,-30 53 207 0 0,-1 1 1 0 0,1 0 0 0 0,-1 0-1 0 0,1 0 1 0 0,-1 0 0 0 0,1 0-1 0 0,-1 0 1 0 0,1 0 0 0 0,-1 1-1 0 0,1-1 1 0 0,-1 0 0 0 0,1 1-1 0 0,-1 0 1 0 0,0-1 0 0 0,1 1-1 0 0,-1 0 1 0 0,0-1 0 0 0,1 1-1 0 0,-1 0 1 0 0,0 0 0 0 0,0 0-1 0 0,0 0 1 0 0,0 0 0 0 0,0 0-1 0 0,0 1 1 0 0,0-1 0 0 0,0 0-1 0 0,0 0 1 0 0,0 1 0 0 0,-1-1-1 0 0,1 0 1 0 0,0 1 0 0 0,-1-1-1 0 0,1 2 95 0 0,0-1-57 0 0,24 49-531 0 0,-24-46 677 0 0,0 1 0 0 0,1-1 0 0 0,-1 0 0 0 0,1 0 1 0 0,0-1-1 0 0,1 1 0 0 0,-1 0 0 0 0,1-1 0 0 0,0 1 1 0 0,0-1-1 0 0,0 0 0 0 0,1 0 0 0 0,-1 0 1 0 0,1 0-1 0 0,0-1 0 0 0,0 1 0 0 0,0-1 0 0 0,1 0 1 0 0,-1 0-1 0 0,1-1 0 0 0,-1 1 0 0 0,1-1 0 0 0,0 0 1 0 0,0 0-1 0 0,0-1 0 0 0,0 0 0 0 0,2 1-89 0 0,-1-2 310 0 0,1-1 0 0 0,-1 1 0 0 0,0-1 0 0 0,1-1 0 0 0,-1 1 0 0 0,0-1-1 0 0,0 0 1 0 0,0 0 0 0 0,0-1 0 0 0,-1 0 0 0 0,1 0 0 0 0,5-4-310 0 0,81-91 714 0 0,-79 78-1204 0 0,-3 5-2148 0 0,-2 5-3580 0 0,-7 7-341 0 0,0 3-4711 0 0</inkml:trace>
  <inkml:trace contextRef="#ctx0" brushRef="#br0" timeOffset="3917.572">11395 493 12163 0 0,'0'0'3183'0'0,"0"0"-1132"0"0,0 0-448 0 0,0 0-167 0 0,0 0-254 0 0,0 0-254 0 0,0 0-208 0 0,0 0-165 0 0,0 0-133 0 0,0 0-86 0 0,0 0-103 0 0,0 0-96 0 0,-3-7-63 0 0,-9-20-64 0 0,7 20-4 0 0,5 7-22 0 0,0 0-8 0 0,0 0-22 0 0,0 0 10 0 0,0 0 7 0 0,0 0 10 0 0,0 0 2 0 0,0 0-3 0 0,0 0 8 0 0,0 0 3 0 0,0 0 19 0 0,0 0 8 0 0,0 0 3 0 0,0 0 3 0 0,0 0 23 0 0,0 0-2 0 0,0 0 11 0 0,0 0 11 0 0,0 0-7 0 0,0 0 1 0 0,0 0 0 0 0,0 0 14 0 0,0 0 2 0 0,0 0 15 0 0,0 0 2 0 0,0 0-4 0 0,0 0 27 0 0,0 0-5 0 0,-34 0 297 0 0,26 2-441 0 0,-1 1 0 0 0,1 0 0 0 0,0 0 0 0 0,0 1 0 0 0,0 0 0 0 0,0 0 0 0 0,1 1 0 0 0,0 0 0 0 0,0 0 0 0 0,0 1 0 0 0,0 0 0 0 0,1 0 0 0 0,-1 1 32 0 0,2-2-59 0 0,0 1 0 0 0,0-1 0 0 0,0 1 0 0 0,1 0-1 0 0,0 0 1 0 0,0 1 0 0 0,0-1 0 0 0,1 1 0 0 0,0 0 0 0 0,1 0 0 0 0,-1 0 0 0 0,1 0 0 0 0,0 0 0 0 0,1 0 0 0 0,0 0 0 0 0,0 1 0 0 0,1-1-1 0 0,-1 1 1 0 0,2-1 0 0 0,-1 3 59 0 0,3-8 13 0 0,-1 1 0 0 0,1-1-1 0 0,-1 0 1 0 0,1 0 0 0 0,0 0-1 0 0,0 0 1 0 0,0-1-1 0 0,0 1 1 0 0,0-1 0 0 0,0 1-1 0 0,0-1 1 0 0,0 0 0 0 0,0 0-1 0 0,1-1 1 0 0,-1 1 0 0 0,0-1-1 0 0,1 1 1 0 0,-1-1-1 0 0,1 0 1 0 0,-1 0 0 0 0,0-1-1 0 0,1 1 1 0 0,-1-1 0 0 0,0 0-1 0 0,3 0-12 0 0,90-39 849 0 0,-69 25-752 0 0,39-24 60 0 0,-53 29-121 0 0,1 0-1 0 0,0 2 0 0 0,1 0 0 0 0,-1 0 1 0 0,1 1-1 0 0,1 1 0 0 0,-1 1 1 0 0,1 0-1 0 0,0 1 0 0 0,0 1 0 0 0,14-2-35 0 0,-27 7-11 0 0,-1 0 0 0 0,1 1 0 0 0,-1-1-1 0 0,0 0 1 0 0,0 1 0 0 0,0-1 0 0 0,0 1 0 0 0,0-1-1 0 0,0 1 1 0 0,-1 0 0 0 0,0 0 0 0 0,1 0-1 0 0,-1 0 1 0 0,0 0 0 0 0,0 0 0 0 0,-1 0 0 0 0,1 0-1 0 0,-1 1 1 0 0,1-1 0 0 0,-1 0 0 0 0,0 0-1 0 0,0 1 1 0 0,-1 2 11 0 0,1-3-8 0 0,1 45-84 0 0,-2 0 1 0 0,-2 0 0 0 0,-2-1 0 0 0,-7 22 91 0 0,-7 86-273 0 0,17-120 218 0 0,-1-1 0 0 0,-2 1-1 0 0,-1-1 1 0 0,-2 0 0 0 0,-1-1 0 0 0,-2 0-1 0 0,-12 28 56 0 0,-44 31 5 0 0,64-89-5 0 0,0 0 1 0 0,0 1-1 0 0,-1-2 0 0 0,1 1 1 0 0,-1 0-1 0 0,0-1 0 0 0,1 0 1 0 0,-1 0-1 0 0,0 0 1 0 0,-1 0-1 0 0,1 0 0 0 0,0-1 1 0 0,0 0-1 0 0,-1 0 0 0 0,1 0 1 0 0,0 0-1 0 0,-1-1 1 0 0,1 0-1 0 0,-1 0 0 0 0,1 0 1 0 0,-1 0-1 0 0,1-1 0 0 0,-1 0 1 0 0,0 0-1 0 0,0-3 19 0 0,0 0 1 0 0,0 0 0 0 0,1 0-1 0 0,0-1 1 0 0,0 0 0 0 0,0 0-1 0 0,0 0 1 0 0,1-1 0 0 0,0 1-1 0 0,0-1 1 0 0,0 1 0 0 0,1-1-1 0 0,0 0 1 0 0,0 0-1 0 0,0 0 1 0 0,1 0 0 0 0,0-1-1 0 0,0 1 1 0 0,1 0 0 0 0,-1 0-1 0 0,1-1 1 0 0,1 1 0 0 0,-1 0-1 0 0,1 0 1 0 0,0-1 0 0 0,1 1-1 0 0,-1 0 1 0 0,1 0 0 0 0,0 0-1 0 0,3-5-19 0 0,7-8-74 0 0,1-1 1 0 0,0 2-1 0 0,1 0 0 0 0,1 0 0 0 0,1 2 0 0 0,1 0 0 0 0,0 0 0 0 0,1 2 1 0 0,0 0-1 0 0,1 1 0 0 0,1 1 0 0 0,0 1 0 0 0,1 0 0 0 0,0 2 1 0 0,0 1-1 0 0,1 0 0 0 0,0 1 0 0 0,0 2 0 0 0,20-3 74 0 0,35-10-2478 0 0,-51 11-1152 0 0,-1-1-3697 0 0,-14 5-3703 0 0</inkml:trace>
  <inkml:trace contextRef="#ctx0" brushRef="#br0" timeOffset="-14506.128">1742 124 0 0 0,'0'0'1039'0'0,"0"0"379"0"0,0 0 366 0 0,0 0 206 0 0,0 0 77 0 0,0 0-49 0 0,0 0-163 0 0,0 0-208 0 0,9-11 2547 0 0,-11 7-3982 0 0,1 1 1 0 0,-1-1-1 0 0,0 1 1 0 0,0 0-1 0 0,0 0 1 0 0,-1 0-1 0 0,1 0 1 0 0,-1 0-1 0 0,1 1 1 0 0,-1-1-1 0 0,0 1 1 0 0,0-1-1 0 0,0 1 1 0 0,-1 0-1 0 0,1 0 1 0 0,0 1 0 0 0,-4-2-213 0 0,-2-3 230 0 0,-12-3-148 0 0,1 1 0 0 0,-1 1-1 0 0,-1 0 1 0 0,1 2 0 0 0,-1 1-1 0 0,0 0 1 0 0,0 2 0 0 0,0 0-1 0 0,0 1 1 0 0,-1 2 0 0 0,1 0-1 0 0,-5 2-81 0 0,14-2 23 0 0,-28 3-3 0 0,1 2 1 0 0,0 2-1 0 0,1 1 0 0 0,0 2 0 0 0,0 2 0 0 0,1 2 1 0 0,-20 11-21 0 0,49-22-4 0 0,-1 0 1 0 0,1 1-1 0 0,0 0 1 0 0,0 0-1 0 0,1 1 1 0 0,-1 1-1 0 0,1-1 1 0 0,1 1 0 0 0,-1 1-1 0 0,1-1 1 0 0,1 1-1 0 0,-6 7 4 0 0,11-11-8 0 0,-1-1-1 0 0,1 0 0 0 0,0 0 1 0 0,0 1-1 0 0,0-1 0 0 0,0 1 1 0 0,1-1-1 0 0,-1 1 0 0 0,1-1 0 0 0,0 1 1 0 0,0-1-1 0 0,0 1 0 0 0,0-1 1 0 0,1 1-1 0 0,-1-1 0 0 0,1 1 1 0 0,0-1-1 0 0,0 1 0 0 0,1-1 1 0 0,-1 0-1 0 0,0 0 0 0 0,1 0 1 0 0,0 0-1 0 0,0 0 0 0 0,0 0 1 0 0,0 0-1 0 0,0 0 0 0 0,1-1 1 0 0,-1 1-1 0 0,1-1 0 0 0,1 1 9 0 0,95 60-3 0 0,-55-46 61 0 0,1-3 0 0 0,1-1 0 0 0,0-3 0 0 0,1-1 0 0 0,0-3 0 0 0,14-1-58 0 0,-21-2 255 0 0,-47 5 526 0 0,-71 21-494 0 0,15-1-332 0 0,29-17 45 0 0,0 3 0 0 0,0 0 0 0 0,2 2 1 0 0,0 2-1 0 0,1 1 0 0 0,0 1 0 0 0,2 2 0 0 0,1 1 0 0 0,0 1 0 0 0,2 1 0 0 0,-19 24 0 0 0,41-45 0 0 0,1 1 0 0 0,1-1-1 0 0,-1 1 1 0 0,1-1 0 0 0,-1 1 0 0 0,1 0-1 0 0,1 0 1 0 0,-1 0 0 0 0,1 0-1 0 0,0 0 1 0 0,0 1 0 0 0,0-1 0 0 0,1 0-1 0 0,-1 0 1 0 0,1 1 0 0 0,1-1-1 0 0,-1 0 1 0 0,1 0 0 0 0,0 1 0 0 0,0-1-1 0 0,0 0 1 0 0,1 0 0 0 0,0 0-1 0 0,0 0 1 0 0,0 0 0 0 0,1-1 0 0 0,-1 1-1 0 0,1-1 1 0 0,0 1 0 0 0,1-1-1 0 0,-1 0 1 0 0,1 0 0 0 0,-1-1 0 0 0,1 1-1 0 0,0-1 1 0 0,0 0 0 0 0,1 0 0 0 0,1 1 0 0 0,12 4 61 0 0,1-1 0 0 0,-1-1 0 0 0,1-1 0 0 0,0-1 0 0 0,0-1 0 0 0,0 0 1 0 0,1-1-1 0 0,-1-1 0 0 0,0-1 0 0 0,1-1 0 0 0,-1-1 0 0 0,0 0 0 0 0,4-2-61 0 0,238-70-1311 0 0,-178 52-4728 0 0,-23 7-4233 0 0,-42 9 2797 0 0</inkml:trace>
  <inkml:trace contextRef="#ctx0" brushRef="#br0" timeOffset="-14258.981">2114 585 9858 0 0,'0'0'4372'0'0,"0"0"-2205"0"0,0 0-984 0 0,0 0-303 0 0,0 0-100 0 0,0 0-108 0 0,0 0-108 0 0,0 0-57 0 0,0 0-35 0 0,0 0-30 0 0,0 0-33 0 0,-33 25-63 0 0,-103 82-92 0 0,70-34-14 0 0,54-53-197 0 0,-7 6-253 0 0,2 1 0 0 0,1 1 0 0 0,2 0 1 0 0,0 1-1 0 0,2 1 0 0 0,-7 26 210 0 0,8-4-5450 0 0,8 2-4937 0 0,3-50 4294 0 0</inkml:trace>
  <inkml:trace contextRef="#ctx0" brushRef="#br0" timeOffset="-14018.469">1670 559 16764 0 0,'0'0'652'0'0,"0"0"-478"0"0,0 0-271 0 0,0 0 61 0 0,0 0 195 0 0,0 0 154 0 0,0 0 53 0 0,0 0 12 0 0,0 0-7 0 0,0 0-14 0 0,0 0-51 0 0,31 33-62 0 0,99 103-77 0 0,-48-72-24 0 0,-64-55-105 0 0,13 9-318 0 0,0-3 1 0 0,1 0-1 0 0,1-2 0 0 0,0-1 1 0 0,9 0 279 0 0,3-3-4243 0 0,0-6-3582 0 0,-35-3 992 0 0</inkml:trace>
  <inkml:trace contextRef="#ctx0" brushRef="#br0" timeOffset="-13721.027">2565 721 8930 0 0,'0'0'1738'0'0,"0"0"-170"0"0,0 0-88 0 0,0 0 13 0 0,0 0-72 0 0,0 0-199 0 0,0 0-237 0 0,0 0-230 0 0,0 0-209 0 0,0 0-153 0 0,0 0-73 0 0,0 0-58 0 0,0 0-62 0 0,-27 4-34 0 0,-82 12-34 0 0,60 1-14 0 0,45-11-104 0 0,-4 2-51 0 0,0-1 1 0 0,1 1-1 0 0,1 0 0 0 0,-1 0 0 0 0,1 1 0 0 0,1 0 1 0 0,0 0-1 0 0,0 0 0 0 0,0 1 0 0 0,1-1 0 0 0,1 1 0 0 0,0 0 1 0 0,0 0-1 0 0,1 1 0 0 0,0-1 0 0 0,1 0 0 0 0,0 1 1 0 0,0 1 36 0 0,2-10 3 0 0,-1 1 1 0 0,0-1 0 0 0,1 0 0 0 0,-1 0 0 0 0,1 0 0 0 0,0 0 0 0 0,0-1 0 0 0,0 1 0 0 0,0 0 0 0 0,0 0 0 0 0,0 0-1 0 0,0-1 1 0 0,0 1 0 0 0,1 0 0 0 0,-1-1 0 0 0,1 1 0 0 0,-1-1 0 0 0,1 0 0 0 0,0 0 0 0 0,0 1 0 0 0,-1-1 0 0 0,1 0 0 0 0,0 0-1 0 0,0-1 1 0 0,0 1 0 0 0,0 0 0 0 0,0-1 0 0 0,0 1 0 0 0,0-1 0 0 0,0 1 0 0 0,0-1 0 0 0,0 0 0 0 0,0 0 0 0 0,0 0-1 0 0,1 0-3 0 0,74-14 928 0 0,74-90 138 0 0,-62 35-956 0 0,-78 98-973 0 0,17 66-1189 0 0,24-52-5897 0 0,-37-37 2932 0 0,-5 1-2423 0 0</inkml:trace>
  <inkml:trace contextRef="#ctx0" brushRef="#br0" timeOffset="-13272.051">2901 1004 7434 0 0,'0'0'4244'0'0,"0"0"-1986"0"0,0 0-673 0 0,0 0-21 0 0,0 0-128 0 0,0 0-273 0 0,0 0-279 0 0,0 0-219 0 0,0 0-161 0 0,0 0-86 0 0,0 0-60 0 0,0 0-69 0 0,0 0-65 0 0,15-19-62 0 0,74-94 30 0 0,-1 37-115 0 0,-87 75-103 0 0,-1 1 0 0 0,1-1-1 0 0,-1 1 1 0 0,1 0 0 0 0,-1-1 0 0 0,1 1-1 0 0,0 0 1 0 0,-1-1 0 0 0,1 1 0 0 0,-1 0 0 0 0,1 0-1 0 0,0 0 1 0 0,-1 0 0 0 0,1-1 0 0 0,0 1-1 0 0,-1 0 1 0 0,1 0 0 0 0,0 0 0 0 0,-1 0 0 0 0,1 1-1 0 0,0-1 1 0 0,-1 0 0 0 0,1 0 0 0 0,0 0 0 0 0,-1 0-1 0 0,1 1 1 0 0,-1-1 0 0 0,1 0 0 0 0,0 0-1 0 0,-1 1 1 0 0,1-1 0 0 0,-1 1 0 0 0,1-1 0 0 0,-1 0-1 0 0,1 1 1 0 0,-1-1 0 0 0,1 1 0 0 0,-1-1-1 0 0,0 1 1 0 0,1-1 0 0 0,-1 1 0 0 0,0 0 0 0 0,1-1-1 0 0,-1 1 1 0 0,0-1 0 0 0,0 1 0 0 0,1 0-1 0 0,-1-1 1 0 0,0 1 0 0 0,0 0 0 0 0,0-1 0 0 0,0 1-1 0 0,0 0 27 0 0,0 44-455 0 0,0-33 501 0 0,-1 3-20 0 0,0-14-14 0 0,1 1 0 0 0,-1-1 0 0 0,1 0-1 0 0,-1 1 1 0 0,1-1 0 0 0,0 0 0 0 0,-1 1 0 0 0,1-1 0 0 0,0 0 0 0 0,0 1 0 0 0,0-1 0 0 0,0 1 0 0 0,0-1 0 0 0,0 0 0 0 0,0 1 0 0 0,1-1 0 0 0,-1 1 0 0 0,0-1 0 0 0,1 0 0 0 0,-1 1 0 0 0,1-1 0 0 0,0 0 0 0 0,-1 0 0 0 0,1 0 0 0 0,0 1 0 0 0,0-1 0 0 0,0 0 0 0 0,-1 0 0 0 0,1 0 0 0 0,0 0 0 0 0,1 0 0 0 0,-1 0 0 0 0,0 0 0 0 0,0-1 0 0 0,0 1 0 0 0,0 0 0 0 0,1-1-1 0 0,-1 1 1 0 0,0-1 0 0 0,1 1 0 0 0,-1-1 0 0 0,0 0 0 0 0,1 1 0 0 0,-1-1 0 0 0,0 0 0 0 0,1 0 0 0 0,-1 0 0 0 0,1 0 0 0 0,-1 0 0 0 0,0 0 0 0 0,2-1-12 0 0,8-2 94 0 0,0-1 0 0 0,-1-1 0 0 0,0 0 0 0 0,0-1 0 0 0,0 0 0 0 0,0 0 0 0 0,-1-1-1 0 0,0 0 1 0 0,0-1 0 0 0,0-1-94 0 0,9-6 101 0 0,99-67 243 0 0,-116 82-364 0 0,1 1-1 0 0,0 0 0 0 0,-1 0 0 0 0,1 0 0 0 0,-1 0 0 0 0,1 0 0 0 0,-1 1 1 0 0,0-1-1 0 0,1 0 0 0 0,-1 1 0 0 0,0-1 0 0 0,0 1 0 0 0,0-1 1 0 0,0 1-1 0 0,0-1 0 0 0,0 1 0 0 0,-1 0 0 0 0,1-1 0 0 0,0 1 0 0 0,-1 0 1 0 0,0 0-1 0 0,1 0 0 0 0,-1-1 0 0 0,0 1 0 0 0,0 0 0 0 0,0 0 1 0 0,0 0-1 0 0,0 0 0 0 0,0-1 0 0 0,0 1 0 0 0,-1 0 0 0 0,1 0 1 0 0,-1 0-1 0 0,1-1 0 0 0,-1 1 0 0 0,0 0 0 0 0,0 1 21 0 0,0 9-35 0 0,11 48-1354 0 0,26-40-5551 0 0,-26-18 1339 0 0,-3 1-3341 0 0</inkml:trace>
  <inkml:trace contextRef="#ctx0" brushRef="#br0" timeOffset="-12836.48">3640 831 7586 0 0,'0'0'538'0'0,"0"0"8"0"0,0 0 266 0 0,0 0 244 0 0,0 0 123 0 0,0 0-67 0 0,0 0-199 0 0,-4 34-219 0 0,-12 106-176 0 0,12 18 593 0 0,5-112-926 0 0,-10 95 921 0 0,9-140-1054 0 0,-1 0 0 0 0,1 0 0 0 0,0 0 0 0 0,-1 0 0 0 0,1 0 0 0 0,-1 0 0 0 0,1 0 0 0 0,-1 0 0 0 0,1 0 0 0 0,-1 0 0 0 0,0-1 1 0 0,1 1-1 0 0,-1 0 0 0 0,0 0 0 0 0,0 0 0 0 0,1-1 0 0 0,-1 1 0 0 0,0-1 0 0 0,0 1 0 0 0,0 0 0 0 0,0-1 0 0 0,0 0 0 0 0,0 1 0 0 0,0-1 0 0 0,0 1 0 0 0,0-1 1 0 0,0 0-1 0 0,0 0 0 0 0,0 0 0 0 0,0 0 0 0 0,0 0 0 0 0,0 0 0 0 0,-1 0 0 0 0,1 0 0 0 0,0 0 0 0 0,0 0 0 0 0,0 0 0 0 0,0-1 0 0 0,0 1 0 0 0,0 0 1 0 0,0-1-1 0 0,0 1 0 0 0,0-1 0 0 0,0 1 0 0 0,0-1 0 0 0,1 0 0 0 0,-1 1 0 0 0,0-1 0 0 0,0 0 0 0 0,0 1 0 0 0,1-1 0 0 0,-1 0 0 0 0,0 0 0 0 0,1 0 0 0 0,-1 0 1 0 0,1 0-1 0 0,-1 0 0 0 0,1 0 0 0 0,-1 0 0 0 0,1 0 0 0 0,0 0 0 0 0,-1 0 0 0 0,1 0 0 0 0,0 0 0 0 0,0 0 0 0 0,0 0 0 0 0,0 0 0 0 0,0 0 0 0 0,0 0 1 0 0,0-1-54 0 0,-2-23 94 0 0,1-1-1 0 0,1 0 0 0 0,2 0 1 0 0,0 1-1 0 0,2-1 0 0 0,1 1 0 0 0,0-1 1 0 0,2 1-1 0 0,1 1 0 0 0,1 0 1 0 0,2 0-1 0 0,0 1 0 0 0,1 0 0 0 0,1 0 1 0 0,1 2-1 0 0,1 0 0 0 0,1 0 0 0 0,1 2 1 0 0,1 0-1 0 0,0 1 0 0 0,19-14-92 0 0,-25 22-41 0 0,0 0 0 0 0,1 1 0 0 0,1 1-1 0 0,0 0 1 0 0,0 0 0 0 0,0 2 0 0 0,1 0 0 0 0,0 0-1 0 0,1 1 42 0 0,-14 5-2 0 0,0-1 0 0 0,0 1-1 0 0,0 0 1 0 0,0 0-1 0 0,1 0 1 0 0,-1 0-1 0 0,0 0 1 0 0,0 0 0 0 0,0 1-1 0 0,0-1 1 0 0,0 1-1 0 0,0-1 1 0 0,0 1-1 0 0,0 0 1 0 0,0 0 0 0 0,0 0-1 0 0,0 0 1 0 0,0 0-1 0 0,0 0 1 0 0,-1 0-1 0 0,1 1 1 0 0,0-1-1 0 0,-1 1 1 0 0,1-1 0 0 0,-1 1-1 0 0,0-1 1 0 0,1 1-1 0 0,-1 0 1 0 0,0 0-1 0 0,0 0 1 0 0,0 0 0 0 0,0 0-1 0 0,-1 0 1 0 0,1 0-1 0 0,0 0 1 0 0,-1 0-1 0 0,1 0 1 0 0,-1 0 0 0 0,0 0-1 0 0,0 0 1 0 0,0 1-1 0 0,0 0 3 0 0,-12 91 440 0 0,9-88-437 0 0,-1 1 0 0 0,1-1-1 0 0,-1 1 1 0 0,0-1 0 0 0,-1 0 0 0 0,0 0 0 0 0,0-1-1 0 0,0 0 1 0 0,0 1 0 0 0,-1-2 0 0 0,0 1 0 0 0,0-1-1 0 0,0 0 1 0 0,0 0 0 0 0,-1 0 0 0 0,1-1 0 0 0,-1 0 0 0 0,0-1-1 0 0,0 1 1 0 0,0-1 0 0 0,-1-1 0 0 0,1 1 0 0 0,0-1-1 0 0,-1 0 1 0 0,1-1 0 0 0,0 0 0 0 0,-3 0-3 0 0,-24-19-2937 0 0,20-1-6155 0 0,10 15-1812 0 0</inkml:trace>
  <inkml:trace contextRef="#ctx0" brushRef="#br0" timeOffset="-12554.706">4463 124 13995 0 0,'0'0'900'0'0,"0"0"-132"0"0,0 0 178 0 0,0 0 233 0 0,0 0 53 0 0,0 0-118 0 0,0 0-175 0 0,0 0-166 0 0,0 0-137 0 0,-16 34-120 0 0,-48 107-134 0 0,34-46 34 0 0,21-41-340 0 0,2 1 0 0 0,2 0 0 0 0,3 0 0 0 0,4 55-76 0 0,2-54-196 0 0,3 74-3388 0 0,-10-122 994 0 0,-5-5-5467 0 0,4-3 961 0 0</inkml:trace>
  <inkml:trace contextRef="#ctx0" brushRef="#br0" timeOffset="-7570.217">4641 780 0 0 0,'0'0'1383'0'0,"0"0"-152"0"0,0 0 37 0 0,0 0 127 0 0,0 0 52 0 0,0 0-119 0 0,0 0-250 0 0,0 0-274 0 0,0 0-210 0 0,0 0-118 0 0,0 0-46 0 0,7 14 1647 0 0,52-2 2297 0 0,-49-9-4180 0 0,1 0-1 0 0,-1 0 1 0 0,1-1-1 0 0,-1 0 1 0 0,1-1-1 0 0,0 0 1 0 0,0 0-1 0 0,-1-2 1 0 0,1 1-1 0 0,0-1 1 0 0,0-1-1 0 0,-1 0 1 0 0,1 0-1 0 0,-1-1 1 0 0,0 0 0 0 0,1-1-1 0 0,-1 0 1 0 0,-1-1-1 0 0,1 0 1 0 0,-1-1-1 0 0,0 0 1 0 0,0 0-1 0 0,-1 0 1 0 0,1-2-1 0 0,-1 1 1 0 0,-1-1-1 0 0,7-7-193 0 0,-12 12-4 0 0,0 0 0 0 0,0 0 0 0 0,0 1 0 0 0,-1-1 0 0 0,1-1 0 0 0,0 1 0 0 0,-1 0 0 0 0,0 0 0 0 0,0 0 0 0 0,0-1 0 0 0,0 1 0 0 0,-1 0 0 0 0,1-1 0 0 0,-1 1 0 0 0,0-1 0 0 0,0 1 0 0 0,0-1 0 0 0,0 1 0 0 0,-1 0 0 0 0,0-1 0 0 0,1 1 0 0 0,-1 0 0 0 0,0-1 0 0 0,0 1 0 0 0,-1 0 0 0 0,1 0 0 0 0,-1 0 0 0 0,0 0 0 0 0,1 0 0 0 0,-2 0 4 0 0,-7-3-316 0 0,-1 0-1 0 0,-1 0 0 0 0,1 2 0 0 0,-1-1 1 0 0,0 1-1 0 0,0 1 0 0 0,0 0 0 0 0,0 1 1 0 0,0 0-1 0 0,-1 1 0 0 0,1 1 0 0 0,-1 0 1 0 0,1 0-1 0 0,-4 1 317 0 0,3 0-44 0 0,-1 1 0 0 0,0 0 0 0 0,1 0 0 0 0,-1 1 0 0 0,1 1 0 0 0,0 0 0 0 0,0 1 0 0 0,1 1 0 0 0,-1 0 0 0 0,1 0 1 0 0,0 1-1 0 0,1 1 0 0 0,0 0 0 0 0,0 1 0 0 0,1 0 0 0 0,0 0 0 0 0,0 1 0 0 0,1 0 0 0 0,0 1 0 0 0,1 0 0 0 0,0 0 0 0 0,-5 11 44 0 0,10-15 76 0 0,0-1 0 0 0,0 1 0 0 0,0 0 0 0 0,1 0 0 0 0,0 0 0 0 0,0 0 0 0 0,1 1-1 0 0,0-1 1 0 0,0 1 0 0 0,1-1 0 0 0,0 0 0 0 0,0 1 0 0 0,1-1 0 0 0,0 1 0 0 0,0-1 0 0 0,1 0 0 0 0,-1 0 0 0 0,2 0 0 0 0,-1 0 0 0 0,1 0-1 0 0,0 0 1 0 0,0 0 0 0 0,1-1 0 0 0,0 0 0 0 0,0 0 0 0 0,1 0 0 0 0,-1 0 0 0 0,1-1 0 0 0,5 5-76 0 0,16 3 184 0 0,0-2 0 0 0,0-1 0 0 0,1-1 0 0 0,0-1 0 0 0,0-1 0 0 0,1-2 0 0 0,0-1 0 0 0,0-1 0 0 0,0-1 0 0 0,0-1 0 0 0,0-2 0 0 0,1-1 0 0 0,1-1-184 0 0,-23 3 11 0 0,35-4-218 0 0,0 0-1 0 0,-1-3 1 0 0,0-2 0 0 0,31-10 207 0 0,26-11-9432 0 0,-78 22-1749 0 0</inkml:trace>
  <inkml:trace contextRef="#ctx0" brushRef="#br0" timeOffset="-6192.733">661 1398 0 0 0,'0'0'1130'0'0,"0"0"266"0"0,0 0 68 0 0,0 0-122 0 0,0 0-270 0 0,0 0-222 0 0,0 0-118 0 0,0 0-4 0 0,3-2 84 0 0,61-10 5245 0 0,243 13 142 0 0,413-5-3907 0 0,-102 0-1510 0 0,-22-11-87 0 0,402 11 433 0 0,-232-7-575 0 0,-213 11-231 0 0,-423-15-150 0 0,-81 14-4516 0 0,-35 3 2517 0 0,1-1-1889 0 0,-7 1-3479 0 0,-4 1-3377 0 0</inkml:trace>
  <inkml:trace contextRef="#ctx0" brushRef="#br0" timeOffset="-893.013">5869 912 11146 0 0,'0'0'1026'0'0,"0"0"6"0"0,0 0 43 0 0,0 0 155 0 0,0 0 41 0 0,0 0-161 0 0,0 0-240 0 0,0 0-247 0 0,0 0-176 0 0,0 0-99 0 0,0 0-62 0 0,-2 3-26 0 0,-7 10-5 0 0,7-10 1 0 0,2-3 23 0 0,0 0-8 0 0,0 0-30 0 0,0 0-56 0 0,0 0-55 0 0,0 0-54 0 0,0 0-62 0 0,0 0-52 0 0,0 0-129 0 0,0 0-258 0 0,0-11-5220 0 0,0 7-1341 0 0,0 0-2184 0 0</inkml:trace>
  <inkml:trace contextRef="#ctx0" brushRef="#br0" timeOffset="-650.107">5685 515 11218 0 0,'0'0'80'0'0,"0"0"-176"0"0,0 0 88 0 0,0 0 184 0 0,0 0 24 0 0,0 0-96 0 0,0 0-184 0 0,0 0-256 0 0,0 0-192 0 0,0 0-328 0 0,0 0-872 0 0,0 0-1833 0 0,0 0-1024 0 0</inkml:trace>
  <inkml:trace contextRef="#ctx0" brushRef="#br0" timeOffset="36855.168">2436 1619 12115 0 0,'0'0'1620'0'0,"0"0"-126"0"0,0 0-103 0 0,0 0-102 0 0,0 0-142 0 0,0 0-208 0 0,0 0-235 0 0,0 0-210 0 0,0 0-204 0 0,0 0-139 0 0,0 0-40 0 0,0 0-18 0 0,0 0 7 0 0,-9 20 32 0 0,-26 66 45 0 0,10 27 522 0 0,24-85-593 0 0,-2 77 135 0 0,5 0 0 0 0,11 68-241 0 0,2 102-1420 0 0,-28-292-7706 0 0,7 9 3640 0 0,3 1-2016 0 0</inkml:trace>
  <inkml:trace contextRef="#ctx0" brushRef="#br0" timeOffset="35670.361">326 1984 3841 0 0,'0'0'880'0'0,"0"0"-125"0"0,0 0 18 0 0,0 0 192 0 0,0 0 151 0 0,0 0 17 0 0,0 0-66 0 0,0 0-128 0 0,0 0-135 0 0,0 0-138 0 0,0 0-106 0 0,-33 9-85 0 0,-101 30-34 0 0,64-2 502 0 0,62-31-811 0 0,1 0 0 0 0,0 0 0 0 0,0 1 1 0 0,1 0-1 0 0,0 0 0 0 0,0 0 0 0 0,1 1 0 0 0,0 0 0 0 0,0 0 1 0 0,1 0-1 0 0,0 1 0 0 0,0-1 0 0 0,1 1 0 0 0,0 0 0 0 0,1 0 1 0 0,-1 0-1 0 0,2 0 0 0 0,0 1 0 0 0,0-1 0 0 0,0 9-132 0 0,2-6 51 0 0,0 0 0 0 0,1-1 0 0 0,0 0 0 0 0,1 1 0 0 0,0-1 0 0 0,1 0 0 0 0,0 0 0 0 0,1-1 0 0 0,0 1 0 0 0,1-1 0 0 0,0 0 0 0 0,0 0 0 0 0,1-1 0 0 0,0 0 0 0 0,1 0 1 0 0,0-1-1 0 0,0 0 0 0 0,1 0 0 0 0,0-1 0 0 0,3 1-51 0 0,4 4 16 0 0,1 0 0 0 0,0-2 0 0 0,1 0 0 0 0,0-1 0 0 0,1-1-1 0 0,0-1 1 0 0,0-1 0 0 0,1 0 0 0 0,0-1 0 0 0,0-1 0 0 0,6-1-16 0 0,1 1-143 0 0,1-3-1 0 0,-1 0 0 0 0,0-1 1 0 0,0-2-1 0 0,1-1 0 0 0,-1-1 1 0 0,-1-1-1 0 0,27-9 144 0 0,59-36-4413 0 0,-45 6-4830 0 0,-51 32 4851 0 0</inkml:trace>
  <inkml:trace contextRef="#ctx0" brushRef="#br0" timeOffset="36006.032">983 2079 8522 0 0,'0'0'1225'0'0,"0"0"-300"0"0,0 0 4 0 0,0 0 165 0 0,0 0 119 0 0,0 0-94 0 0,0 0-177 0 0,0 0-185 0 0,0 0-230 0 0,0 0-156 0 0,0 0-114 0 0,0 0-71 0 0,-30 27-54 0 0,-90 82-27 0 0,117-108-98 0 0,1 1 1 0 0,-1-1-1 0 0,1 0 0 0 0,0 1 1 0 0,-1 0-1 0 0,1 0 0 0 0,0 0 1 0 0,0 0-1 0 0,0 0 0 0 0,1 0 1 0 0,-1 0-1 0 0,0 0 0 0 0,1 1 1 0 0,-1-1-1 0 0,1 1 0 0 0,0-1 1 0 0,0 1-1 0 0,0-1 0 0 0,0 1 1 0 0,0 0-1 0 0,1 0 0 0 0,-1-1 1 0 0,1 1-1 0 0,-1 0 0 0 0,1 0 1 0 0,0 0-8 0 0,1 7 45 0 0,-1-4-19 0 0,-1-1 1 0 0,1 1-1 0 0,0 0 1 0 0,0 0-1 0 0,1 0 0 0 0,0 0 1 0 0,0 0-1 0 0,0 0 0 0 0,1-1 1 0 0,0 1-1 0 0,0 0 1 0 0,0-1-1 0 0,1 1 0 0 0,0-1 1 0 0,0 0-1 0 0,0 0 1 0 0,0 0-1 0 0,1-1 0 0 0,0 1 1 0 0,0-1-1 0 0,0 0 0 0 0,1 0 1 0 0,-1 0-1 0 0,1 0 1 0 0,0-1-1 0 0,0 0 0 0 0,0 0 1 0 0,2 1-27 0 0,5-1 152 0 0,1 0 1 0 0,-1-1-1 0 0,1 0 1 0 0,-1-1 0 0 0,1-1-1 0 0,0 0 1 0 0,-1 0-1 0 0,1-1 1 0 0,-1-1-1 0 0,1 0 1 0 0,-1-1-1 0 0,0 0 1 0 0,0-1 0 0 0,0 0-1 0 0,0-1 1 0 0,0 0-1 0 0,-1-1 1 0 0,0-1-1 0 0,-1 1 1 0 0,1-2 0 0 0,-1 1-1 0 0,0-1 1 0 0,-1-1-1 0 0,0 0 1 0 0,-1 0-1 0 0,1-1 1 0 0,-2 0-1 0 0,1 0 1 0 0,-2-1 0 0 0,1 0-1 0 0,-1 0 1 0 0,-1-1-1 0 0,2-6-152 0 0,-4 11-5 0 0,0 1 0 0 0,-1-1 0 0 0,0 0 0 0 0,-1 0 1 0 0,1 0-1 0 0,-1 0 0 0 0,-1 0 0 0 0,1 0 0 0 0,-1 0 0 0 0,-1 0 0 0 0,1-1 0 0 0,-1 1 0 0 0,0 0 0 0 0,-1 0 0 0 0,1 0 0 0 0,-2 1 0 0 0,1-1 0 0 0,-1 0 1 0 0,0 1-1 0 0,0 0 0 0 0,0-1 0 0 0,-1 1 0 0 0,0 0 5 0 0,-4 0-339 0 0,1-1-1 0 0,-1 1 1 0 0,0 1 0 0 0,0-1-1 0 0,-1 1 1 0 0,0 1 0 0 0,0 0-1 0 0,0 0 1 0 0,0 0 0 0 0,0 1 0 0 0,-1 1-1 0 0,1 0 1 0 0,-1 0 0 0 0,0 1-1 0 0,0 0 1 0 0,0 0 0 0 0,1 1-1 0 0,-1 1 1 0 0,-7 0 339 0 0,-23 14-4396 0 0,18 2-2488 0 0,13-9 411 0 0</inkml:trace>
  <inkml:trace contextRef="#ctx0" brushRef="#br0" timeOffset="36472.149">1357 2496 11314 0 0,'0'0'1349'0'0,"0"0"-256"0"0,0 0 37 0 0,0 0 175 0 0,0 0 98 0 0,0 0-93 0 0,0 0-231 0 0,0 0-234 0 0,0 0-231 0 0,0 0-195 0 0,11-32-121 0 0,34-97-111 0 0,0 43 36 0 0,-30 67-183 0 0,80-87-146 0 0,-95 162-1791 0 0,-2-46 1912 0 0,0-5-10 0 0,1 0-1 0 0,-1 0 1 0 0,1 0 0 0 0,0 0 0 0 0,0 0 0 0 0,1 0 0 0 0,0 0 0 0 0,-1 0 0 0 0,2 1 0 0 0,-1-1 0 0 0,1 0-1 0 0,0 0 1 0 0,0 0 0 0 0,0 0 0 0 0,0 0 0 0 0,1 0 0 0 0,0 0 0 0 0,0 0 0 0 0,2 1-5 0 0,-2-2 78 0 0,1-1 1 0 0,0 0-1 0 0,1 0 1 0 0,-1 0-1 0 0,0-1 0 0 0,1 1 1 0 0,-1-1-1 0 0,1 0 1 0 0,0 0-1 0 0,0 0 1 0 0,0 0-1 0 0,0-1 0 0 0,0 0 1 0 0,0 0-1 0 0,0 0 1 0 0,1 0-1 0 0,-1 0 1 0 0,0-1-1 0 0,1 0 1 0 0,-1 0-1 0 0,0 0 0 0 0,0 0 1 0 0,1-1-1 0 0,-1 0 1 0 0,0 0-1 0 0,0 0 1 0 0,0 0-1 0 0,0-1 1 0 0,0 1-1 0 0,0-1 0 0 0,0 0 1 0 0,0 0-1 0 0,2-2-78 0 0,108-69 2031 0 0,-85 53-1846 0 0,-20 15-135 0 0,-1 0 0 0 0,0 0 0 0 0,-1-1 0 0 0,1 0 0 0 0,-1-1 0 0 0,0 1 1 0 0,-1-1-1 0 0,0-1 0 0 0,0 1 0 0 0,1-3-50 0 0,-1-44-1103 0 0,-18 23-3791 0 0,8 24-1006 0 0,2 3-5661 0 0</inkml:trace>
  <inkml:trace contextRef="#ctx0" brushRef="#br0" timeOffset="40860.422">2031 2079 4681 0 0,'0'0'1360'0'0,"0"0"37"0"0,0 0 198 0 0,0 0 257 0 0,0 0 23 0 0,0 0-225 0 0,0 0-319 0 0,0 0-279 0 0,0 0-211 0 0,0 0-164 0 0,0 0-171 0 0,18-4-144 0 0,116-25 333 0 0,124-22-102 0 0,-146 25-2466 0 0,-1 5-3616 0 0,-71 16-181 0 0,-14 2-1765 0 0</inkml:trace>
  <inkml:trace contextRef="#ctx0" brushRef="#br0" timeOffset="42328.071">3100 2098 6041 0 0,'0'0'1269'0'0,"0"0"38"0"0,0 0 133 0 0,0 0 168 0 0,0 0-32 0 0,0 0-199 0 0,0 0-326 0 0,0 0-343 0 0,-31 5-221 0 0,-98 20-129 0 0,66 3 49 0 0,54-19-327 0 0,-3-1-19 0 0,1 1 1 0 0,0 1-1 0 0,1 0 0 0 0,0 0 0 0 0,1 1 1 0 0,0 1-1 0 0,0-1 0 0 0,1 1 1 0 0,1 1-1 0 0,0-1 0 0 0,0 1 0 0 0,2 0 1 0 0,-1 1-1 0 0,2 0 0 0 0,0-1 0 0 0,0 2 1 0 0,2-1-1 0 0,-1 2-61 0 0,3-12 10 0 0,-1-1-1 0 0,1 1 1 0 0,0 0 0 0 0,0-1 0 0 0,0 1-1 0 0,1 0 1 0 0,-1-1 0 0 0,1 1 0 0 0,0 0-1 0 0,0-1 1 0 0,0 1 0 0 0,0-1 0 0 0,1 1-1 0 0,0-1 1 0 0,-1 0 0 0 0,1 0 0 0 0,0 0-1 0 0,1 0 1 0 0,-1 0 0 0 0,0 0 0 0 0,1 0-1 0 0,0-1 1 0 0,-1 1 0 0 0,1-1 0 0 0,0 0-1 0 0,0 0 1 0 0,1 0 0 0 0,-1 0-1 0 0,0 0 1 0 0,1-1 0 0 0,-1 1 0 0 0,1-1-1 0 0,2 0-9 0 0,3 1 124 0 0,-1 0 0 0 0,1-1 0 0 0,0 0-1 0 0,0-1 1 0 0,0 0 0 0 0,0-1 0 0 0,0 0 0 0 0,-1 0-1 0 0,1 0 1 0 0,0-1 0 0 0,-1-1 0 0 0,1 0-1 0 0,-1 0 1 0 0,0 0 0 0 0,0-1 0 0 0,0 0-1 0 0,0-1 1 0 0,5-4-124 0 0,123-109 1360 0 0,57-84-865 0 0,-193 203-525 0 0,0-1 1 0 0,0 0-1 0 0,0 0 1 0 0,0 1-1 0 0,0-1 1 0 0,0 0-1 0 0,0 0 1 0 0,1 1-1 0 0,-1-1 1 0 0,0 0-1 0 0,0 0 1 0 0,0 1-1 0 0,0-1 1 0 0,1 0-1 0 0,-1 0 1 0 0,0 0-1 0 0,0 1 1 0 0,0-1-1 0 0,1 0 1 0 0,-1 0-1 0 0,0 0 1 0 0,0 0-1 0 0,1 0 1 0 0,-1 1-1 0 0,0-1 1 0 0,0 0-1 0 0,1 0 1 0 0,-1 0-1 0 0,0 0 1 0 0,0 0-1 0 0,1 0 1 0 0,-1 0-1 0 0,0 0 1 0 0,1 0-1 0 0,-1 0 1 0 0,0 0-1 0 0,0 0 1 0 0,1 0-1 0 0,-1 0 1 0 0,0 0-1 0 0,0-1 1 0 0,1 1-1 0 0,-1 0 1 0 0,0 0-1 0 0,0 0 1 0 0,1 0-1 0 0,-1 0 1 0 0,0-1-1 0 0,0 1 30 0 0,0 11 96 0 0,-8 176-277 0 0,9-181 205 0 0,0-1 1 0 0,1 1-1 0 0,-1-1 1 0 0,1 0-1 0 0,0 0 1 0 0,1 0-1 0 0,-1 0 0 0 0,1 0 1 0 0,0 0-1 0 0,0-1 1 0 0,1 1-1 0 0,-1-1 1 0 0,1 0-1 0 0,0 0 1 0 0,0 0-1 0 0,1-1 1 0 0,-1 1-1 0 0,1-1 1 0 0,-1 0-1 0 0,1 0 1 0 0,0-1-1 0 0,0 0 1 0 0,0 0-1 0 0,1 0 1 0 0,-1 0-1 0 0,0-1 1 0 0,1 1-1 0 0,-1-1 1 0 0,1-1-1 0 0,-1 1 1 0 0,1-1-1 0 0,-1 0 1 0 0,1 0-1 0 0,0-1 0 0 0,-1 0 1 0 0,1 0-1 0 0,-1 0 1 0 0,0 0-1 0 0,1-1 1 0 0,-1 0-1 0 0,0 0 1 0 0,3-2-25 0 0,10-11 158 0 0,-1 0 0 0 0,-1-1 0 0 0,0-1-1 0 0,-1-1 1 0 0,-1 0 0 0 0,5-9-158 0 0,37-46 141 0 0,124-95 12 0 0,-173 162-180 0 0,0 1 0 0 0,1 0 0 0 0,0 0 0 0 0,-1 0 0 0 0,2 1 0 0 0,-1 0 0 0 0,0 1 0 0 0,1 0-1 0 0,-1 0 1 0 0,1 1 0 0 0,0 0 0 0 0,5 0 27 0 0,-4 57-368 0 0,-10-54 408 0 0,0 1 0 0 0,0-1 0 0 0,0 0 0 0 0,0 0 0 0 0,-1 1 0 0 0,1-1 0 0 0,0 0 0 0 0,-1 0 0 0 0,1 1 0 0 0,0-1 0 0 0,-1 0 0 0 0,1 0 0 0 0,-1 0 0 0 0,0 0 0 0 0,1 0 0 0 0,-1 0 0 0 0,0 0 0 0 0,0 0 0 0 0,0 0 0 0 0,0 0 0 0 0,0 0 0 0 0,0 0-1 0 0,0-1 1 0 0,0 1 0 0 0,0 0 0 0 0,0-1 0 0 0,0 1 0 0 0,0-1 0 0 0,0 1 0 0 0,-1-1 0 0 0,1 1 0 0 0,0-1 0 0 0,0 0 0 0 0,0 0 0 0 0,-1 0 0 0 0,1 0 0 0 0,0 0 0 0 0,0 0 0 0 0,-1 0 0 0 0,1 0 0 0 0,0 0 0 0 0,-1 0 0 0 0,1-1 0 0 0,0 1 0 0 0,-1 0-40 0 0,-59-19 75 0 0,54 19-113 0 0,0 0-1 0 0,0 0 1 0 0,0 0 0 0 0,0 1 0 0 0,0 0 0 0 0,0 1 0 0 0,0-1 0 0 0,1 1 0 0 0,-1 1-1 0 0,1-1 1 0 0,-1 1 0 0 0,1 0 0 0 0,0 1 0 0 0,0-1 0 0 0,0 1 0 0 0,1 1 0 0 0,-1-1-1 0 0,1 1 1 0 0,0-1 0 0 0,0 2 0 0 0,1-1 0 0 0,-3 4 38 0 0,3-2-12 0 0,0 1 0 0 0,1 0 1 0 0,0-1-1 0 0,0 1 0 0 0,1 0 0 0 0,0 1 1 0 0,0-1-1 0 0,1 0 0 0 0,0 0 0 0 0,0 1 1 0 0,1-1-1 0 0,0 0 0 0 0,1 1 0 0 0,0-1 1 0 0,0 0-1 0 0,1 3 12 0 0,3-1 4 0 0,1-1 1 0 0,0 0 0 0 0,0 0-1 0 0,1 0 1 0 0,0 0 0 0 0,0-1-1 0 0,1-1 1 0 0,0 1-1 0 0,0-1 1 0 0,1 0 0 0 0,0-1-1 0 0,0 0 1 0 0,1-1-1 0 0,0 0 1 0 0,0 0 0 0 0,0-1-1 0 0,0 0 1 0 0,0-1 0 0 0,1 0-1 0 0,0 0 1 0 0,0-1-1 0 0,-1-1 1 0 0,1 0 0 0 0,0-1-1 0 0,0 0 1 0 0,9-1-5 0 0,9-3 85 0 0,1-1 1 0 0,-1-1 0 0 0,0-2-1 0 0,-1-1 1 0 0,0-1-1 0 0,0-2 1 0 0,-1 0-1 0 0,-1-2 1 0 0,0-1-1 0 0,-1-1 1 0 0,-1-1 0 0 0,0-1-1 0 0,19-20-85 0 0,4 0 15 0 0,-2-2 1 0 0,-2-1-1 0 0,-2-3 0 0 0,-2-1 0 0 0,-2-3 1 0 0,-1 0-1 0 0,5-15-15 0 0,-32 47-80 0 0,0-1-1 0 0,0 0 1 0 0,-2 0 0 0 0,0 0 0 0 0,-1-1-1 0 0,-1 0 1 0 0,-1-1 0 0 0,0 1 0 0 0,-1 0 0 0 0,-1-1-1 0 0,-1 0 1 0 0,-1 0 0 0 0,-1-15 80 0 0,0 32-5 0 0,1 0 0 0 0,0 1 0 0 0,-1-1 0 0 0,1 0-1 0 0,-1 0 1 0 0,0 0 0 0 0,1 0 0 0 0,-1 0 0 0 0,0 0 0 0 0,0 1 0 0 0,-1-1 0 0 0,1 0 0 0 0,0 1 0 0 0,0-1 0 0 0,-1 1 0 0 0,1-1-1 0 0,-1 1 1 0 0,1 0 0 0 0,-1 0 0 0 0,0 0 0 0 0,1-1 0 0 0,-1 2 0 0 0,0-1 0 0 0,0 0 0 0 0,0 0 0 0 0,0 0 0 0 0,1 1 0 0 0,-1-1 0 0 0,0 1-1 0 0,0 0 1 0 0,0-1 0 0 0,0 1 0 0 0,0 0 0 0 0,0 0 0 0 0,0 0 0 0 0,0 1 0 0 0,-2-1 5 0 0,-70 30-224 0 0,61-14 245 0 0,1 1 0 0 0,0 0 1 0 0,2 1-1 0 0,0 0 0 0 0,1 0 1 0 0,1 1-1 0 0,0 0 1 0 0,2 0-1 0 0,0 1 0 0 0,1 0 1 0 0,1 0-1 0 0,1 0 0 0 0,1 1 1 0 0,1-1-1 0 0,0 1 0 0 0,3 11-21 0 0,-2 9 60 0 0,1-1 0 0 0,3 1 0 0 0,1-1 0 0 0,8 29-60 0 0,-4-15 20 0 0,-3 1-1 0 0,-2-1 1 0 0,-3 51-20 0 0,-12-49-55 0 0,10-107-9487 0 0,1 22 426 0 0,0 18 3197 0 0</inkml:trace>
  <inkml:trace contextRef="#ctx0" brushRef="#br0" timeOffset="42594.017">4225 1825 9250 0 0,'0'0'2501'0'0,"0"0"-381"0"0,0 0-297 0 0,0 0-261 0 0,0 0-383 0 0,0 0-417 0 0,0 0-296 0 0,0 0-57 0 0,0 0 93 0 0,0 0 109 0 0,0 0 82 0 0,0 0-56 0 0,0 0-98 0 0,30 8-84 0 0,97 24-56 0 0,-6-24 249 0 0,-3-7-622 0 0,125-2 87 0 0,-85-13-9553 0 0,-138 10-374 0 0</inkml:trace>
  <inkml:trace contextRef="#ctx0" brushRef="#br0" timeOffset="46229.49">5655 2138 3537 0 0,'0'0'1923'0'0,"0"0"-476"0"0,0 0-119 0 0,0 0 118 0 0,0 0 102 0 0,0 0-65 0 0,0 0-187 0 0,0 0-205 0 0,0 0-195 0 0,0 0-185 0 0,0 0-160 0 0,-3 8-148 0 0,-18 88 958 0 0,22-87-1292 0 0,0 0-1 0 0,0 0 0 0 0,1 0 0 0 0,0 0 1 0 0,1 0-1 0 0,-1-1 0 0 0,2 1 0 0 0,-1-1 1 0 0,1 0-1 0 0,1 0 0 0 0,-1 0 0 0 0,1-1 1 0 0,1 1-1 0 0,-1-1 0 0 0,1 0 1 0 0,0-1-1 0 0,1 1 0 0 0,0-1 0 0 0,0-1 1 0 0,5 4-69 0 0,-7-5 51 0 0,1 0 1 0 0,-1-1 0 0 0,1 0-1 0 0,0 0 1 0 0,0 0 0 0 0,0-1-1 0 0,0 0 1 0 0,0 0 0 0 0,0-1-1 0 0,1 1 1 0 0,-1-2 0 0 0,1 1 0 0 0,-1 0-1 0 0,1-1 1 0 0,-1 0 0 0 0,1-1-1 0 0,-1 0 1 0 0,0 0 0 0 0,1 0-1 0 0,-1 0 1 0 0,0-1 0 0 0,0 0 0 0 0,0-1-1 0 0,0 1 1 0 0,0-1 0 0 0,0 0-1 0 0,-1-1 1 0 0,6-3-52 0 0,17-17 247 0 0,-1-2 1 0 0,-1-1-1 0 0,-1-1 0 0 0,-1-1 0 0 0,12-20-247 0 0,-19 23 28 0 0,-17 25-109 0 0,0 1-116 0 0,0 13-953 0 0,1 125 783 0 0,1-134 393 0 0,0 0-1 0 0,0 0 0 0 0,0 0 1 0 0,1-1-1 0 0,-1 1 0 0 0,1-1 1 0 0,0 0-1 0 0,0 0 0 0 0,0 0 1 0 0,0 0-1 0 0,1 0 0 0 0,-1-1 1 0 0,1 1-1 0 0,0-1 0 0 0,-1 0 1 0 0,1 0-1 0 0,0 0 0 0 0,0-1 1 0 0,1 1-1 0 0,-1-1 0 0 0,0 0 1 0 0,0 0-1 0 0,1-1 0 0 0,-1 1 1 0 0,0-1-1 0 0,1 0 0 0 0,-1 0 1 0 0,0 0-1 0 0,1-1 0 0 0,-1 0 1 0 0,0 1-1 0 0,0-2 0 0 0,1 1 1 0 0,-1 0-1 0 0,0-1 0 0 0,0 0 1 0 0,0 0-1 0 0,-1 0 0 0 0,1 0 1 0 0,2-2-26 0 0,10-6 189 0 0,-1-1 1 0 0,0-1-1 0 0,-1 0 1 0 0,0-1 0 0 0,-1 0-1 0 0,0-1 1 0 0,-1-1-1 0 0,-1 0 1 0 0,0 0-1 0 0,-1-1 1 0 0,-1-1-1 0 0,-1 1 1 0 0,0-2-1 0 0,-1 1 1 0 0,4-15-190 0 0,-16 8-1608 0 0,-1 23-3719 0 0,-4 4-5623 0 0,8 0 3675 0 0</inkml:trace>
  <inkml:trace contextRef="#ctx0" brushRef="#br0" timeOffset="46474.064">6823 2157 15491 0 0,'0'0'975'0'0,"0"0"-387"0"0,0 0-64 0 0,0 0 101 0 0,0 0 24 0 0,0 0-121 0 0,0 0-177 0 0,0 0-154 0 0,0 0-109 0 0,0 0-40 0 0,0 0-30 0 0,0 0-62 0 0,0 0-95 0 0,-3 30-157 0 0,-5 94-258 0 0,7-105-300 0 0,-1 3 141 0 0,3-21-2451 0 0,-1 5-3495 0 0,0-6-1000 0 0</inkml:trace>
  <inkml:trace contextRef="#ctx0" brushRef="#br0" timeOffset="46727.083">6692 1774 17452 0 0,'0'0'464'0'0,"0"0"-248"0"0,0 0-208 0 0,0 0-232 0 0,0 0-408 0 0,0 0-729 0 0,0 0-575 0 0,0 0-160 0 0,0 0-593 0 0,0 0-1376 0 0,0 0-1072 0 0</inkml:trace>
  <inkml:trace contextRef="#ctx0" brushRef="#br0" timeOffset="46958.073">7240 1520 10898 0 0,'0'0'879'0'0,"0"0"-405"0"0,0 0 0 0 0,0 0 223 0 0,0 0 192 0 0,0 0 83 0 0,0 0-8 0 0,0 0-110 0 0,0 0-170 0 0,0 0-158 0 0,0 0-130 0 0,0 0-102 0 0,0 0-64 0 0,1 35-36 0 0,2 113-23 0 0,6 140 335 0 0,-8-237-462 0 0,0 6-16 0 0,-3-1-1 0 0,-1 0 0 0 0,-10 40-27 0 0,-15 37-198 0 0,24-181-16003 0 0,4 37 12372 0 0</inkml:trace>
  <inkml:trace contextRef="#ctx0" brushRef="#br0" timeOffset="47212.917">7014 1991 8138 0 0,'0'0'1140'0'0,"0"0"24"0"0,0 0 171 0 0,0 0 79 0 0,0 0-105 0 0,0 0-202 0 0,0 0-174 0 0,33-13-157 0 0,106-40-183 0 0,-15 12 271 0 0,-98 33-1462 0 0,97-41 1115 0 0,-86 26-4164 0 0,-7-7-4610 0 0,-23 23 1469 0 0</inkml:trace>
  <inkml:trace contextRef="#ctx0" brushRef="#br0" timeOffset="47594.047">7623 1575 3921 0 0,'0'0'1328'0'0,"0"0"398"0"0,0 0 408 0 0,0 0 119 0 0,0 0-181 0 0,-2 33-388 0 0,-11 106-381 0 0,-5 17 844 0 0,0 238-904 0 0,17-394-1235 0 0,1 1-1 0 0,0 0 1 0 0,0 0 0 0 0,-1 0 0 0 0,1-1-1 0 0,0 1 1 0 0,0 0 0 0 0,0 0 0 0 0,0 0-1 0 0,0 0 1 0 0,0 0 0 0 0,0-1 0 0 0,0 1-1 0 0,0 0 1 0 0,1 0 0 0 0,-1 0 0 0 0,0-1-1 0 0,0 1 1 0 0,1 0 0 0 0,-1 0 0 0 0,1-1-1 0 0,-1 1 1 0 0,0 0 0 0 0,1 0 0 0 0,-1-1-1 0 0,1 1 1 0 0,0-1 0 0 0,-1 1 0 0 0,1 0-1 0 0,0-1 1 0 0,-1 1 0 0 0,1-1 0 0 0,0 1-1 0 0,-1-1 1 0 0,1 0 0 0 0,0 1 0 0 0,0-1-1 0 0,-1 0 1 0 0,1 0 0 0 0,0 1 0 0 0,0-1-1 0 0,0 0 1 0 0,0 0 0 0 0,-1 0 0 0 0,1 0-1 0 0,0 0 1 0 0,0 0 0 0 0,0 0 0 0 0,0 0-1 0 0,-1 0 1 0 0,1-1 0 0 0,0 1 0 0 0,0 0-1 0 0,0 0 1 0 0,0-1-8 0 0,38-29 946 0 0,175-197 651 0 0,-213 228-1599 0 0,0-1 0 0 0,0 0 0 0 0,0 1 1 0 0,1-1-1 0 0,-1 1 0 0 0,0 0 0 0 0,0-1 1 0 0,0 1-1 0 0,-1 0 0 0 0,1-1 0 0 0,0 1 1 0 0,0 0-1 0 0,0 0 0 0 0,0 0 0 0 0,-1 0 1 0 0,1 0-1 0 0,0 0 0 0 0,-1 0 1 0 0,1 0-1 0 0,-1 0 0 0 0,1 0 0 0 0,-1 0 1 0 0,0 0-1 0 0,1 0 0 0 0,-1 0 0 0 0,0 0 1 0 0,0 1-1 0 0,0-1 0 0 0,0 0 0 0 0,0 0 1 0 0,0 0-1 0 0,0 0 0 0 0,0 1 0 0 0,0-1 1 0 0,0 0-1 0 0,-1 0 0 0 0,1 0 0 0 0,0 0 1 0 0,-1 0-1 0 0,1 0 0 0 0,-1 0 1 0 0,1 1-1 0 0,-1-1 0 0 0,0-1 0 0 0,0 2 2 0 0,0 6 72 0 0,2 124 204 0 0,0-127-294 0 0,0-1 0 0 0,0 1 0 0 0,0 0 0 0 0,0-1 0 0 0,1 1 0 0 0,0-1 0 0 0,0 1 1 0 0,0-1-1 0 0,1 0 0 0 0,-1 0 0 0 0,1 0 0 0 0,0 0 0 0 0,0 0 0 0 0,0-1 0 0 0,3 2 18 0 0,40 14-3935 0 0,-32-19-256 0 0,-1 0-3866 0 0,-7 0 1460 0 0</inkml:trace>
  <inkml:trace contextRef="#ctx0" brushRef="#br0" timeOffset="48575.056">8474 2370 0 0 0,'0'0'863'0'0,"0"0"218"0"0,0 0 374 0 0,0 0 408 0 0,0 0 171 0 0,0 0-113 0 0,0 0-224 0 0,0 0-195 0 0,0 0-164 0 0,0 0-154 0 0,34-14-152 0 0,106-45-152 0 0,-39-2 796 0 0,-87 47-1357 0 0,14-10-14 0 0,-1-1 0 0 0,-2-2-1 0 0,0 0 1 0 0,-2-1 0 0 0,-1-2-1 0 0,-2 0 1 0 0,-1-1 0 0 0,-1-1-1 0 0,5-15-304 0 0,-20 38 18 0 0,0 0 1 0 0,0-1-1 0 0,-1 1 0 0 0,0-1 0 0 0,-1 1 0 0 0,0-1 0 0 0,0 0 0 0 0,-1 0 1 0 0,-1 1-1 0 0,0-6-18 0 0,-1 13-65 0 0,1-1 1 0 0,-1 1-1 0 0,0 0 1 0 0,0 1 0 0 0,0-1-1 0 0,0 0 1 0 0,0 1-1 0 0,0-1 1 0 0,-1 1 0 0 0,1-1-1 0 0,0 1 1 0 0,-1 0-1 0 0,1 0 1 0 0,-1 0 0 0 0,1 0-1 0 0,-1 1 1 0 0,0-1-1 0 0,1 1 1 0 0,-1 0 0 0 0,0-1-1 0 0,1 1 1 0 0,-1 0-1 0 0,0 1 1 0 0,1-1 0 0 0,-1 0-1 0 0,0 1 1 0 0,1-1-1 0 0,-1 1 1 0 0,1 0 0 0 0,-1 0-1 0 0,1 0 1 0 0,-1 0-1 0 0,1 0 1 0 0,0 1 0 0 0,-1-1-1 0 0,1 1 1 0 0,0 0-1 0 0,0-1 1 0 0,0 1-1 0 0,0 0 1 0 0,-1 2 64 0 0,-4 2-32 0 0,-1 1 0 0 0,2 1 0 0 0,-1 0 0 0 0,1 0 0 0 0,0 0 0 0 0,0 0 0 0 0,1 1 1 0 0,0 0-1 0 0,1 0 0 0 0,0 0 0 0 0,0 1 0 0 0,1-1 0 0 0,0 1 0 0 0,1 0 0 0 0,0 0 0 0 0,1 0 0 0 0,0 0 0 0 0,0 0 0 0 0,1 0 0 0 0,0 0 0 0 0,1 1 0 0 0,1 1 32 0 0,1-5 18 0 0,1-1 0 0 0,0 1-1 0 0,1-1 1 0 0,0 0-1 0 0,0 0 1 0 0,0-1 0 0 0,0 0-1 0 0,1 0 1 0 0,0 0-1 0 0,0-1 1 0 0,0 1 0 0 0,1-1-1 0 0,-1-1 1 0 0,1 1 0 0 0,0-1-1 0 0,0-1 1 0 0,0 1-1 0 0,1-1 1 0 0,-1 0-18 0 0,19 4 113 0 0,-1-1 1 0 0,1-1-1 0 0,0-1 0 0 0,0-1 1 0 0,0-1-1 0 0,0-2 1 0 0,7-1-114 0 0,107-30 504 0 0,-162 77 434 0 0,-51 104-401 0 0,69-68-1546 0 0,15-71-1569 0 0,6-9-5600 0 0,-16-1 7444 0 0,3 0-8300 0 0</inkml:trace>
  <inkml:trace contextRef="#ctx0" brushRef="#br0" timeOffset="48878.302">9639 1917 8970 0 0,'0'0'1220'0'0,"0"0"-233"0"0,0 0-28 0 0,0 0 0 0 0,0 0-138 0 0,0 0-183 0 0,-18 33-183 0 0,-55 101-121 0 0,53-71 75 0 0,21-54-302 0 0,0-4 11 0 0,1 0 0 0 0,-1 0 1 0 0,1 0-1 0 0,0 0 0 0 0,1-1 0 0 0,-1 1 0 0 0,1-1 0 0 0,0 1 0 0 0,0-1 0 0 0,0 0 0 0 0,1 0 0 0 0,-1-1 0 0 0,1 1 0 0 0,0-1 0 0 0,0 1 0 0 0,0-1 0 0 0,1 0 0 0 0,-1-1 0 0 0,1 1 1 0 0,0-1-1 0 0,-1 0 0 0 0,1 0 0 0 0,0 0 0 0 0,0-1 0 0 0,0 0 0 0 0,0 0 0 0 0,0 0 0 0 0,1-1 0 0 0,-1 1 0 0 0,0-1 0 0 0,0 0 0 0 0,0-1 0 0 0,1 1 0 0 0,-1-1 0 0 0,0 0 0 0 0,0 0 0 0 0,0-1 1 0 0,0 0-1 0 0,0 0 0 0 0,-1 0 0 0 0,1 0 0 0 0,4-3-118 0 0,2-1 93 0 0,0 1 0 0 0,-1-2 0 0 0,1 0 0 0 0,-1 0 0 0 0,-1-1 0 0 0,1 0 0 0 0,-1 0 0 0 0,-1-1 0 0 0,1 0 0 0 0,-2-1 0 0 0,1 0 0 0 0,-1 0 0 0 0,-1-1 0 0 0,0 0 0 0 0,0 0 0 0 0,-1 0 0 0 0,-1 0 0 0 0,0-1 0 0 0,0 0 0 0 0,-1 0 0 0 0,-1 0 0 0 0,0 0 0 0 0,0-1 0 0 0,-1-4-93 0 0,-1 14-112 0 0,0 1 0 0 0,-1-1 0 0 0,1 1 0 0 0,0-1 0 0 0,-1 1 0 0 0,1 0 0 0 0,-1-1 0 0 0,0 1 0 0 0,0 0 0 0 0,0-1 0 0 0,0 1 0 0 0,0 0 0 0 0,-1 0 0 0 0,1 0 0 0 0,-1 0 0 0 0,1 0 0 0 0,-1 0 0 0 0,0 0 0 0 0,1 1 0 0 0,-1-1 0 0 0,0 0 0 0 0,0 1 0 0 0,0 0 0 0 0,-1-1 0 0 0,1 1 0 0 0,0 0 0 0 0,0 0 0 0 0,-1 0 0 0 0,1 1 0 0 0,0-1 0 0 0,-1 0 0 0 0,-1 1 112 0 0,-52-6-9816 0 0,40 6 166 0 0</inkml:trace>
  <inkml:trace contextRef="#ctx0" brushRef="#br0" timeOffset="49199.803">10040 2028 10634 0 0,'0'0'2106'0'0,"0"0"-542"0"0,0 0-277 0 0,0 0-141 0 0,0 0-303 0 0,0 0-316 0 0,0 0-203 0 0,0 0-95 0 0,0 0-52 0 0,0 0-41 0 0,0 0-45 0 0,0 0-58 0 0,0 0-22 0 0,0 24-7 0 0,0 76-11 0 0,0-98 9 0 0,0 0-1 0 0,-1-1 0 0 0,1 1 1 0 0,0 0-1 0 0,0 0 0 0 0,0-1 0 0 0,0 1 1 0 0,0 0-1 0 0,0-1 0 0 0,0 1 1 0 0,1 0-1 0 0,-1-1 0 0 0,1 1 1 0 0,-1-1-1 0 0,1 1 0 0 0,0 0 0 0 0,-1-1 1 0 0,1 1-1 0 0,0-1 0 0 0,0 0 1 0 0,0 1-1 0 0,0-1 0 0 0,0 0 0 0 0,1 1 1 0 0,-1-1-1 0 0,0 0 0 0 0,0 0 1 0 0,1 0-1 0 0,0 0-1 0 0,3 2 21 0 0,-1 0 86 0 0,1 0-1 0 0,0-1 1 0 0,0 1-1 0 0,0-1 1 0 0,1 0-1 0 0,-1 0 1 0 0,1-1 0 0 0,-1 0-1 0 0,1 0 1 0 0,-1 0-1 0 0,1 0 1 0 0,-1-1-1 0 0,1 0 1 0 0,0 0 0 0 0,-1-1-1 0 0,1 0 1 0 0,-1 0-1 0 0,1 0 1 0 0,-1 0-1 0 0,1-1 1 0 0,-1 0 0 0 0,0 0-1 0 0,3-2-106 0 0,5-2 271 0 0,0 0 0 0 0,-1-1 0 0 0,1-1 0 0 0,-2 0 1 0 0,1-1-1 0 0,-1 0 0 0 0,-1-1 0 0 0,6-6-271 0 0,-6 5 61 0 0,-1-1 1 0 0,0 0 0 0 0,0-1-1 0 0,-1 1 1 0 0,-1-2 0 0 0,0 1-1 0 0,-1-1 1 0 0,-1 0 0 0 0,0 0-1 0 0,0 0 1 0 0,-1-6-62 0 0,3-19-4619 0 0,-5-2-4747 0 0,-2 37-1111 0 0</inkml:trace>
  <inkml:trace contextRef="#ctx0" brushRef="#br0" timeOffset="50164.259">10838 1947 9194 0 0,'0'0'3721'0'0,"0"0"-1723"0"0,0 0-533 0 0,0 0-61 0 0,0 0-167 0 0,0 0-277 0 0,0 0-281 0 0,0 0-215 0 0,0 0-163 0 0,0 0-122 0 0,0 0-75 0 0,0 0-61 0 0,-28-2-45 0 0,-85-3-12 0 0,49 20-23 0 0,55-8 22 0 0,0 0-69 0 0,-1 0 0 0 0,1 1 0 0 0,0 0 1 0 0,1 0-1 0 0,0 1 0 0 0,0 1 1 0 0,1-1-1 0 0,0 1 0 0 0,1 0 1 0 0,0 0-1 0 0,0 1 0 0 0,1 0 0 0 0,-3 10 84 0 0,7-19-17 0 0,0 0 1 0 0,0 0-1 0 0,1 0 0 0 0,-1 1 0 0 0,0-1 0 0 0,1 0 0 0 0,-1 0 0 0 0,1 1 0 0 0,0-1 0 0 0,-1 0 0 0 0,1 1 0 0 0,0-1 0 0 0,1 0 1 0 0,-1 1-1 0 0,0-1 0 0 0,1 0 0 0 0,-1 0 0 0 0,1 1 0 0 0,0-1 0 0 0,-1 0 0 0 0,1 0 0 0 0,0 0 0 0 0,1 0 0 0 0,-1 0 0 0 0,0 0 1 0 0,0 0-1 0 0,1 0 0 0 0,-1 0 0 0 0,1-1 0 0 0,0 1 0 0 0,-1 0 0 0 0,1-1 0 0 0,0 0 0 0 0,0 1 0 0 0,0-1 0 0 0,0 0 0 0 0,0 0 1 0 0,0 0-1 0 0,1 0 0 0 0,-1 0 0 0 0,0-1 0 0 0,0 1 0 0 0,1-1 0 0 0,-1 1 0 0 0,2-1 17 0 0,106-6 408 0 0,-41-17-29 0 0,-57 18-325 0 0,0 0 0 0 0,0 1 0 0 0,1 0 0 0 0,-1 1 0 0 0,1 0 1 0 0,0 1-1 0 0,0 0 0 0 0,0 1 0 0 0,0 1 0 0 0,0 0 0 0 0,0 0 0 0 0,1 2-54 0 0,-10 1 16 0 0,0 0-1 0 0,0 0 1 0 0,-1 1-1 0 0,1 0 0 0 0,-1-1 1 0 0,0 1-1 0 0,0 1 1 0 0,0-1-1 0 0,-1 0 1 0 0,1 0-1 0 0,-1 1 1 0 0,0 0-1 0 0,0-1 0 0 0,-1 1 1 0 0,1 0-1 0 0,-1 0 1 0 0,0 0-1 0 0,-1 0 1 0 0,1 0-1 0 0,-1 0 0 0 0,0 0 1 0 0,0 0-1 0 0,0 0 1 0 0,-1 0-1 0 0,0 0 1 0 0,0 2-16 0 0,1 0-2 0 0,-2 54-234 0 0,-3 0-1 0 0,-2 0 1 0 0,-3 0-1 0 0,-2-1 0 0 0,-6 10 237 0 0,14-54-101 0 0,0-1-1 0 0,-1 0 1 0 0,0 0 0 0 0,-1 0-1 0 0,-1 0 1 0 0,0-1-1 0 0,-1 0 1 0 0,-1-1-1 0 0,0 0 1 0 0,-1 0-1 0 0,0-1 1 0 0,-1 0 0 0 0,-1-1-1 0 0,-10 9 102 0 0,20-18-133 0 0,0 0-1 0 0,-1-1 1 0 0,1 1-1 0 0,0-1 1 0 0,-1 1-1 0 0,1-1 1 0 0,-1 0 0 0 0,0 0-1 0 0,1 0 1 0 0,-1 0-1 0 0,0-1 1 0 0,0 1-1 0 0,1-1 1 0 0,-1 1-1 0 0,0-1 1 0 0,0 0 0 0 0,0 0-1 0 0,0 0 1 0 0,0-1-1 0 0,1 1 1 0 0,-1-1-1 0 0,0 1 1 0 0,0-1-1 0 0,1 0 1 0 0,-1 0 0 0 0,0 0-1 0 0,1-1 1 0 0,-1 1-1 0 0,1 0 1 0 0,0-1-1 0 0,-1 0 1 0 0,1 1 0 0 0,0-1-1 0 0,-1-2 134 0 0,2-13-6 0 0,0 0-1 0 0,2 0 0 0 0,0-1 1 0 0,1 1-1 0 0,1 0 1 0 0,0 0-1 0 0,2 1 1 0 0,-1-1-1 0 0,2 1 0 0 0,0 0 1 0 0,2 0-1 0 0,-1 1 1 0 0,9-13 6 0 0,3-11 66 0 0,86-183 68 0 0,71-101-1088 0 0,-60 121-702 0 0,-105 182 1420 0 0,0-1 0 0 0,-2 0 1 0 0,0-1-1 0 0,-1 0 0 0 0,-2 0 0 0 0,0-1 0 0 0,-1 1 1 0 0,-1-1-1 0 0,-1-1 0 0 0,-1-6 236 0 0,-2 26 39 0 0,0 1 1 0 0,-1-1-1 0 0,1 1 0 0 0,-1 0 1 0 0,0-1-1 0 0,0 1 0 0 0,0 0 1 0 0,0 0-1 0 0,0 0 0 0 0,-1-1 1 0 0,1 1-1 0 0,-1 1 1 0 0,0-1-1 0 0,0 0 0 0 0,0 0 1 0 0,0 1-1 0 0,0-1 0 0 0,-1 1 1 0 0,1-1-1 0 0,-1 1 0 0 0,0 0 1 0 0,0 0-1 0 0,1 1 0 0 0,-1-1 1 0 0,0 0-1 0 0,-1 1 0 0 0,1 0 1 0 0,0-1-1 0 0,0 1 0 0 0,-1 1 1 0 0,1-1-1 0 0,0 0 0 0 0,-1 1 1 0 0,1 0-1 0 0,0 0 0 0 0,-1 0 1 0 0,1 0-1 0 0,-1 0 0 0 0,1 1 1 0 0,-3 0-40 0 0,-1 1-87 0 0,1 1-1 0 0,0 0 1 0 0,1 0 0 0 0,-1 1 0 0 0,1-1 0 0 0,-1 1 0 0 0,1 1 0 0 0,0-1 0 0 0,1 1-1 0 0,-1-1 1 0 0,1 1 0 0 0,0 1 0 0 0,0-1 0 0 0,0 0 0 0 0,1 1 0 0 0,0 0 0 0 0,0 0-1 0 0,-2 6 88 0 0,3-5 44 0 0,0 0-1 0 0,0 0 0 0 0,1 0 0 0 0,0 0 0 0 0,0 0 0 0 0,1 1 0 0 0,0-1 0 0 0,0 0 0 0 0,1 0 1 0 0,0 1-1 0 0,0-1 0 0 0,0 0 0 0 0,1 0 0 0 0,0 0 0 0 0,1 0 0 0 0,-1 0 0 0 0,2-1 1 0 0,-1 1-1 0 0,4 4-43 0 0,-1 3 367 0 0,3 10 648 0 0,-1 1 1 0 0,-1 1-1 0 0,-1-1 0 0 0,-2 1 0 0 0,0 0 0 0 0,-1 21-1015 0 0,11 62 1339 0 0,-14-105-1300 0 0,0 0-1 0 0,1 0 1 0 0,-1 0-1 0 0,1 0 1 0 0,0 0-1 0 0,0 0 1 0 0,0 0 0 0 0,1 0-1 0 0,-1-1 1 0 0,1 1-1 0 0,0 0 1 0 0,0-1 0 0 0,0 0-1 0 0,0 1 1 0 0,1-1-1 0 0,-1 0 1 0 0,1 0 0 0 0,0 0-1 0 0,0-1 1 0 0,0 1-1 0 0,0-1 1 0 0,0 1-1 0 0,1-1 1 0 0,-1 0 0 0 0,1 0-1 0 0,0-1 1 0 0,-1 1-1 0 0,1-1 1 0 0,0 0 0 0 0,0 0-1 0 0,0 0 1 0 0,1 0-39 0 0,11-4 169 0 0,0 0 0 0 0,0-2 0 0 0,0 1 0 0 0,-1-2-1 0 0,0 0 1 0 0,0-1 0 0 0,0-1 0 0 0,-1 0 0 0 0,0-1 0 0 0,-1 0 0 0 0,0-1 0 0 0,0 0 0 0 0,-1-2 0 0 0,-1 1 0 0 0,1-1-169 0 0,-3 4 72 0 0,36-33 220 0 0,-41 77 144 0 0,5 141-253 0 0,-8-175-206 0 0,-1 0 0 0 0,1 0 0 0 0,-1 0 0 0 0,1 0 0 0 0,0 0 1 0 0,0 0-1 0 0,0-1 0 0 0,0 1 0 0 0,0 0 0 0 0,0 0 1 0 0,0-1-1 0 0,1 1 0 0 0,-1 0 0 0 0,0-1 0 0 0,1 1 0 0 0,0-1 1 0 0,-1 0-1 0 0,1 0 0 0 0,0 1 0 0 0,0-1 0 0 0,-1 0 1 0 0,1 0-1 0 0,0-1 0 0 0,0 1 0 0 0,0 0 0 0 0,0-1 0 0 0,2 1 23 0 0,9-20-5576 0 0,-9 12-1079 0 0,0 0-3545 0 0</inkml:trace>
</inkml:ink>
</file>

<file path=ppt/ink/ink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3:05.2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1841 374 8770 0 0,'0'0'4411'0'0,"0"0"-2067"0"0,0 0-885 0 0,0 0-192 0 0,0 0-247 0 0,0 0-223 0 0,0 0-167 0 0,0 0-185 0 0,0 0-141 0 0,0 0-121 0 0,0 0-92 0 0,0 0-69 0 0,0 0-35 0 0,-22 5-34 0 0,-67 16-62 0 0,56 0-138 0 0,31-19 186 0 0,1 1 0 0 0,0-1-1 0 0,0 0 1 0 0,1 1-1 0 0,-1-1 1 0 0,0 1 0 0 0,1-1-1 0 0,0 1 1 0 0,-1-1 0 0 0,1 1-1 0 0,0 0 1 0 0,0-1 0 0 0,1 1-1 0 0,-1-1 1 0 0,0 1 0 0 0,1-1-1 0 0,-1 1 1 0 0,1-1 0 0 0,0 1-1 0 0,0-1 1 0 0,0 0-1 0 0,0 1 1 0 0,0-1 0 0 0,1 0-1 0 0,-1 0 1 0 0,1 0 0 0 0,-1 0-1 0 0,1 0 1 0 0,0 0 0 0 0,0 0-1 0 0,1 0 62 0 0,67 49-490 0 0,-64-47 466 0 0,56 48-160 0 0,-61-50 206 0 0,1-1-1 0 0,-1 1 1 0 0,0 0-1 0 0,0-1 1 0 0,0 1-1 0 0,-1 0 1 0 0,1 0-1 0 0,0 0 1 0 0,-1 0-1 0 0,1 0 1 0 0,-1 0-1 0 0,1-1 1 0 0,-1 1 0 0 0,0 0-1 0 0,0 0 1 0 0,0 0-1 0 0,0 0 1 0 0,0 0-1 0 0,-1 0 1 0 0,1 0-1 0 0,0 0 1 0 0,-1 0-1 0 0,0 0 1 0 0,1 0 0 0 0,-1 0-1 0 0,0 0 1 0 0,0-1-1 0 0,0 1 1 0 0,0 0-1 0 0,0-1 1 0 0,0 1-1 0 0,-1 0 1 0 0,1-1-1 0 0,-1 0 1 0 0,1 1-1 0 0,-1-1 1 0 0,1 0 0 0 0,-2 1-22 0 0,-5 5 9 0 0,-1-1 1 0 0,0 0-1 0 0,1-1 1 0 0,-2 0 0 0 0,1 0-1 0 0,-1-1 1 0 0,1-1-1 0 0,-1 1 1 0 0,0-1 0 0 0,0-1-1 0 0,-1 0 1 0 0,1 0 0 0 0,0-1-1 0 0,-1-1-9 0 0,-14-10-2932 0 0,16-5-6176 0 0,9 11 1468 0 0</inkml:trace>
  <inkml:trace contextRef="#ctx0" brushRef="#br0" timeOffset="285.568">2094 79 15619 0 0,'0'0'857'0'0,"0"0"-184"0"0,0 0-133 0 0,0 0-28 0 0,0 0 23 0 0,0 0 25 0 0,0 0 23 0 0,0 0 12 0 0,0 0-19 0 0,0 0-57 0 0,0 0-79 0 0,-2 37-100 0 0,-6 117-67 0 0,7 100 291 0 0,8-70-2149 0 0,-12-179-1091 0 0,-3-6-8034 0 0,6-2 2495 0 0</inkml:trace>
  <inkml:trace contextRef="#ctx0" brushRef="#br0" timeOffset="569.584">2359 278 8858 0 0,'0'0'1594'0'0,"0"0"-538"0"0,0 0 28 0 0,0 0 176 0 0,0 0-30 0 0,0 0-207 0 0,0 0-198 0 0,0 0-111 0 0,0 0-54 0 0,0 0-43 0 0,0 0-95 0 0,0 0-117 0 0,0 0-142 0 0,-29 31-91 0 0,-88 92-60 0 0,88-88-43 0 0,31-32-21 0 0,0 1-1 0 0,0 0 0 0 0,1 0 1 0 0,0-1-1 0 0,-1 0 0 0 0,1 1 1 0 0,0-1-1 0 0,1 0 1 0 0,-1 0-1 0 0,0-1 0 0 0,1 1 1 0 0,0-1-1 0 0,-1 0 0 0 0,1 1 1 0 0,0-2-1 0 0,0 1 0 0 0,0 0 1 0 0,4 0-48 0 0,2 3 81 0 0,52 44 241 0 0,-52-17-5716 0 0,-7-28-3034 0 0,-2-1 530 0 0</inkml:trace>
  <inkml:trace contextRef="#ctx0" brushRef="#br0" timeOffset="-648.287">754 621 0 0 0,'0'0'1059'0'0,"0"0"237"0"0,0 0 246 0 0,0 0 300 0 0,0 0 205 0 0,0 0-58 0 0,0 0-194 0 0,0 0-236 0 0,0 0-236 0 0,0 0-196 0 0,0 0-182 0 0,-4-8-159 0 0,-14-25-157 0 0,16 32-574 0 0,0-1 0 0 0,0 1 0 0 0,0 0 0 0 0,0 0 0 0 0,0 0 0 0 0,0 0 0 0 0,0 0 1 0 0,0 0-1 0 0,0 0 0 0 0,0 1 0 0 0,0-1 0 0 0,-1 1 0 0 0,1 0 0 0 0,0 0 1 0 0,0-1-1 0 0,-1 2 0 0 0,1-1 0 0 0,0 0 0 0 0,0 0 0 0 0,-1 1 0 0 0,1-1 1 0 0,0 1-1 0 0,0-1 0 0 0,0 1 0 0 0,0 0 0 0 0,0 0 0 0 0,0 0 0 0 0,0 0 1 0 0,0 0-56 0 0,-17 9-45 0 0,1-1 1 0 0,0 2 0 0 0,0 1 0 0 0,1 0 0 0 0,1 1 0 0 0,0 1 0 0 0,1 0 0 0 0,0 1 0 0 0,1 1 0 0 0,1 0 0 0 0,1 1 0 0 0,0 0 0 0 0,1 1 0 0 0,1 0 0 0 0,-1 5 44 0 0,9-21-33 0 0,0 1-1 0 0,0-1 1 0 0,1 1-1 0 0,-1 0 0 0 0,1-1 1 0 0,0 1-1 0 0,0 0 1 0 0,0 0-1 0 0,0 0 0 0 0,1 0 1 0 0,-1 0-1 0 0,1 0 0 0 0,0 0 1 0 0,0 0-1 0 0,0 0 1 0 0,0 0-1 0 0,0 0 0 0 0,0 0 1 0 0,1 0-1 0 0,0 0 1 0 0,-1 0-1 0 0,1 0 0 0 0,0-1 1 0 0,1 1-1 0 0,-1 0 1 0 0,0 0-1 0 0,1-1 0 0 0,-1 1 1 0 0,1-1-1 0 0,0 1 1 0 0,0-1-1 0 0,0 0 0 0 0,0 0 1 0 0,0 0-1 0 0,1 0 1 0 0,-1 0-1 0 0,1 0 0 0 0,-1-1 1 0 0,1 1-1 0 0,0-1 1 0 0,-1 0-1 0 0,1 1 0 0 0,0-1 1 0 0,0 0-1 0 0,3 0 34 0 0,15-3 134 0 0,1-1 0 0 0,0-1 0 0 0,-1-1 0 0 0,0-1 0 0 0,0 0 0 0 0,-1-2 0 0 0,0 0 0 0 0,0-2 0 0 0,-1 0 0 0 0,0-1 0 0 0,0-1 0 0 0,-2 0 0 0 0,1-2 0 0 0,-2 0 0 0 0,0-1 0 0 0,0 0 0 0 0,12-17-134 0 0,4-1 180 0 0,-2-1 1 0 0,-1-2-1 0 0,-1-1 1 0 0,-2-1 0 0 0,8-19-181 0 0,-25 41-210 0 0,-1-1 1 0 0,0 0-1 0 0,-1 0 1 0 0,-1-1 0 0 0,-1 1-1 0 0,-1-1 1 0 0,0-1 0 0 0,-1 1-1 0 0,-1-1 1 0 0,-1 1 0 0 0,0-1-1 0 0,-2 1 1 0 0,0-1-1 0 0,-3-14 210 0 0,3 27-121 0 0,0 0-1 0 0,-1 0 0 0 0,1 0 0 0 0,-1 0 0 0 0,-1 1 0 0 0,1-1 1 0 0,-1 1-1 0 0,0 0 0 0 0,0-1 0 0 0,0 1 0 0 0,-1 0 1 0 0,0 1-1 0 0,0-1 0 0 0,0 1 0 0 0,0 0 0 0 0,-1 0 0 0 0,0 0 1 0 0,1 0-1 0 0,-1 1 0 0 0,-1 0 0 0 0,1 0 0 0 0,0 0 0 0 0,-1 1 1 0 0,0 0-1 0 0,1 0 0 0 0,-1 0 0 0 0,0 1 0 0 0,0-1 1 0 0,0 2-1 0 0,0-1 0 0 0,0 1 0 0 0,0-1 0 0 0,0 2 0 0 0,0-1 1 0 0,0 1-1 0 0,0 0 0 0 0,0 0 0 0 0,0 0 0 0 0,0 1 0 0 0,0 0 1 0 0,1 0-1 0 0,-1 1 0 0 0,-1 0 122 0 0,-3 7 184 0 0,0 0 0 0 0,0 1 0 0 0,1 0 0 0 0,1 0 0 0 0,0 1 0 0 0,0 0-1 0 0,1 0 1 0 0,1 1 0 0 0,0 0 0 0 0,1 0 0 0 0,0 0 0 0 0,1 1 0 0 0,0 0 0 0 0,1 0 0 0 0,1 0 0 0 0,0 0 0 0 0,1 0 0 0 0,1 0 0 0 0,0 0-1 0 0,1 0 1 0 0,0 1 0 0 0,1-1 0 0 0,1 0 0 0 0,0-1 0 0 0,1 1 0 0 0,0 0 0 0 0,1-1 0 0 0,1 0 0 0 0,0 0 0 0 0,1-1 0 0 0,0 0 0 0 0,1 0-1 0 0,0 0 1 0 0,1-1 0 0 0,7 7-184 0 0,-11-12 72 0 0,6 9 101 0 0,2 0 0 0 0,0-1 0 0 0,1 0 0 0 0,0-1 0 0 0,1 0 0 0 0,0-2 0 0 0,1 1 0 0 0,0-2 0 0 0,1 0 0 0 0,12 4-173 0 0,16-10-1475 0 0,-20-22-6144 0 0,-19 11 2450 0 0,0 3-1183 0 0</inkml:trace>
  <inkml:trace contextRef="#ctx0" brushRef="#br0" timeOffset="-401.427">1298 532 14059 0 0,'0'0'536'0'0,"0"0"-224"0"0,0 0 200 0 0,0 0 168 0 0,0 0 41 0 0,0 0-105 0 0,0 0-216 0 0,0 0-160 0 0,0 0-104 0 0,0 0-96 0 0,0 0-184 0 0,0 0-304 0 0,0 0-440 0 0,0 0-833 0 0,10 118-903 0 0,-10-114-1401 0 0,0-4-4377 0 0</inkml:trace>
  <inkml:trace contextRef="#ctx0" brushRef="#br0" timeOffset="-170.391">1328 208 8522 0 0,'0'0'1184'0'0,"0"0"-400"0"0,0 0-272 0 0,0 0-216 0 0,0 0-352 0 0,0 0-408 0 0,0 0-336 0 0,0 0-168 0 0,0 0-160 0 0,0 0-297 0 0,0 0-799 0 0,0 0-2009 0 0</inkml:trace>
  <inkml:trace contextRef="#ctx0" brushRef="#br0" timeOffset="1936.956">1273 551 0 0 0,'0'0'312'0'0,"2"-8"1371"0"0,11-1 60 0 0,1 0 3105 0 0,-14 9-3937 0 0,0 0-96 0 0,0 0-113 0 0,0 0-112 0 0,0 0-86 0 0,0 0-55 0 0,0 0-62 0 0,0 0-29 0 0,0 0-30 0 0,0 0-20 0 0,0 0 25 0 0,0 0 28 0 0,0 0 41 0 0,-2 10 2656 0 0,-3 13-2685 0 0,1 227-1290 0 0,29-282-8483 0 0,-20 24 1252 0 0</inkml:trace>
  <inkml:trace contextRef="#ctx0" brushRef="#br0" timeOffset="4733.081">3513 164 8546 0 0,'0'0'740'0'0,"0"0"37"0"0,0 0 113 0 0,0 0 116 0 0,0 0 15 0 0,0 0-123 0 0,0 0-212 0 0,0 0-224 0 0,0 0-198 0 0,0 0-151 0 0,0 0-93 0 0,-1 6-24 0 0,-15 218 1098 0 0,11-144-874 0 0,-4 0 0 0 0,-3-1 0 0 0,-13 44-220 0 0,5-67 967 0 0,42-86 320 0 0,148-147-828 0 0,-151 161-441 0 0,-2-1-38 0 0,1 1 1 0 0,0 1-1 0 0,1 1 0 0 0,1 0 1 0 0,0 2-1 0 0,1 0 0 0 0,0 1 0 0 0,1 1 1 0 0,0 1-1 0 0,9-1 20 0 0,-28 9-25 0 0,0 1 0 0 0,-1 0 0 0 0,1-1 0 0 0,0 1-1 0 0,-1 0 1 0 0,1 1 0 0 0,0-1 0 0 0,0 0 0 0 0,-1 1 0 0 0,1 0 0 0 0,0-1 0 0 0,-1 1 0 0 0,1 0 0 0 0,-1 0 0 0 0,1 0 0 0 0,-1 1-1 0 0,0-1 1 0 0,1 1 0 0 0,-1-1 0 0 0,0 1 0 0 0,0 0 0 0 0,0 0 0 0 0,0 0 0 0 0,0 0 0 0 0,-1 0 0 0 0,1 0 0 0 0,-1 0 0 0 0,1 1-1 0 0,-1-1 1 0 0,0 1 0 0 0,0-1 0 0 0,0 1 0 0 0,0-1 0 0 0,0 1 0 0 0,0-1 0 0 0,-1 1 0 0 0,1 0 0 0 0,-1 0 0 0 0,0-1 0 0 0,0 1-1 0 0,0 0 1 0 0,0-1 0 0 0,-1 1 0 0 0,1 0 0 0 0,0 0 0 0 0,-1-1 0 0 0,0 1 25 0 0,1 12 27 0 0,-1 0 0 0 0,-1 0 0 0 0,0 0 0 0 0,-1-1 0 0 0,0 1 0 0 0,-1-1 1 0 0,-1 0-1 0 0,0 0 0 0 0,-1 0 0 0 0,-1-1 0 0 0,0 0 0 0 0,0 0 0 0 0,-2 0 0 0 0,1-1 0 0 0,-2-1 0 0 0,-6 8-27 0 0,1-1-101 0 0,-1-1-1 0 0,-1-1 1 0 0,0 0-1 0 0,-1-1 1 0 0,0-1-1 0 0,-12 6 102 0 0,21-15-437 0 0,1-1-1 0 0,-1 0 0 0 0,0 0 1 0 0,0-1-1 0 0,-1 0 0 0 0,1-1 0 0 0,-1 0 1 0 0,1 0-1 0 0,-1-1 0 0 0,0 0 1 0 0,0-1 437 0 0,-10-4-6873 0 0,16 1 208 0 0</inkml:trace>
  <inkml:trace contextRef="#ctx0" brushRef="#br0" timeOffset="5265.607">3981 853 0 0 0,'0'0'339'0'0,"0"0"889"0"0,0 0 430 0 0,0 0 198 0 0,0 0 113 0 0,0 0-52 0 0,0 0-76 0 0,0 0-118 0 0,0 0-190 0 0,0 0-254 0 0,0 0-291 0 0,2 6 331 0 0,22-54-105 0 0,-5 19-1025 0 0,1 1 0 0 0,1 0 0 0 0,1 1 0 0 0,1 2 0 0 0,9-6-189 0 0,82-101 151 0 0,-86 65-268 0 0,-58 71-1133 0 0,19 3 1213 0 0,1 0 0 0 0,-1 1-1 0 0,1 0 1 0 0,0 1 0 0 0,1-1-1 0 0,0 2 1 0 0,1 0 0 0 0,0 0-1 0 0,0 0 1 0 0,-1 4 37 0 0,8-11 6 0 0,0 1 1 0 0,0-1-1 0 0,0 0 0 0 0,0 0 1 0 0,1 0-1 0 0,-1 0 0 0 0,1 1 1 0 0,0-1-1 0 0,0 0 0 0 0,0 0 1 0 0,1 1-1 0 0,-1-1 0 0 0,1 0 1 0 0,0 0-1 0 0,0 0 0 0 0,0 0 1 0 0,0 0-1 0 0,0 0 0 0 0,1 0 1 0 0,-1 0-1 0 0,1 0 0 0 0,0 0 1 0 0,0-1-1 0 0,0 1 0 0 0,0-1 1 0 0,0 0-1 0 0,0 1 0 0 0,1-1 1 0 0,-1 0-1 0 0,1 0 0 0 0,0 0 1 0 0,0-1-1 0 0,1 1-6 0 0,101 47 558 0 0,-100-47-522 0 0,-2-1-47 0 0,1 0 1 0 0,-1 0 0 0 0,1 0-1 0 0,-1 1 1 0 0,0 0 0 0 0,0-1-1 0 0,0 1 1 0 0,1 0 0 0 0,-2 1-1 0 0,1-1 1 0 0,0 0 0 0 0,0 1-1 0 0,-1-1 1 0 0,0 1 0 0 0,1 0-1 0 0,-1 0 1 0 0,0 0 0 0 0,0 0-1 0 0,-1 0 1 0 0,1 1 0 0 0,-1-1-1 0 0,1 1 1 0 0,-1-1-1 0 0,0 1 1 0 0,0-1 0 0 0,-1 1-1 0 0,1-1 1 0 0,-1 1 0 0 0,0 0-1 0 0,0-1 1 0 0,0 1 0 0 0,0 0-1 0 0,0-1 1 0 0,-1 1 0 0 0,0-1-1 0 0,0 1 1 0 0,0-1 0 0 0,0 1-1 0 0,0-1 1 0 0,-1 0 0 0 0,1 1-1 0 0,-1-1 1 0 0,0 0 0 0 0,0 0-1 0 0,-2 2 11 0 0,-1 0-1237 0 0,-6 9-119 0 0,9-9-2907 0 0,1 1-4028 0 0,1-6 4881 0 0</inkml:trace>
  <inkml:trace contextRef="#ctx0" brushRef="#br0" timeOffset="24111.643">4774 551 0 0 0,'0'0'1484'0'0,"0"0"-209"0"0,0 0-17 0 0,0 0 190 0 0,0 0 166 0 0,0 0-22 0 0,0 0-208 0 0,0 0-214 0 0,0 0-183 0 0,0 0-102 0 0,0 0-79 0 0,4-6-153 0 0,10-19-191 0 0,-39 27-434 0 0,15 4-91 0 0,1-1 0 0 0,0 1 1 0 0,1 1-1 0 0,-1 0 0 0 0,1 0 0 0 0,0 0 1 0 0,1 1-1 0 0,0 0 0 0 0,0 1 0 0 0,0-1 1 0 0,1 1-1 0 0,1 1 0 0 0,0-1 0 0 0,0 1 1 0 0,1 0-1 0 0,0 0 0 0 0,0 0 0 0 0,1 0 1 0 0,1 1-1 0 0,-2 10 63 0 0,4-16 5 0 0,0 0-1 0 0,0 0 1 0 0,1 0 0 0 0,0-1-1 0 0,-1 1 1 0 0,2 0 0 0 0,-1-1-1 0 0,0 1 1 0 0,1-1 0 0 0,0 1-1 0 0,0-1 1 0 0,1 0 0 0 0,-1 1-1 0 0,1-1 1 0 0,0 0 0 0 0,0-1-1 0 0,0 1 1 0 0,0-1 0 0 0,1 1-1 0 0,-1-1 1 0 0,1 0 0 0 0,0 0-1 0 0,0 0 1 0 0,0-1 0 0 0,0 0-1 0 0,1 1-4 0 0,5 0 209 0 0,-1 0-1 0 0,1-1 0 0 0,0 0 0 0 0,0-1 0 0 0,0 1 1 0 0,0-2-1 0 0,0 0 0 0 0,0 0 0 0 0,1-1 0 0 0,-1 0 1 0 0,0 0-1 0 0,-1-1 0 0 0,1-1 0 0 0,0 0 0 0 0,0 0 1 0 0,-1-1-1 0 0,0 0 0 0 0,0 0 0 0 0,0-1 1 0 0,0-1-1 0 0,-1 1 0 0 0,0-1 0 0 0,0-1 0 0 0,0 1 1 0 0,-1-1-1 0 0,0-1 0 0 0,-1 1 0 0 0,1-1 0 0 0,-1 0 1 0 0,-1-1-1 0 0,0 0 0 0 0,1-2-208 0 0,-2 6-64 0 0,-1 0 1 0 0,1 0-1 0 0,-1-1 0 0 0,-1 1 0 0 0,1-1 1 0 0,-1 1-1 0 0,0-1 0 0 0,0 0 0 0 0,-1 0 1 0 0,1 0-1 0 0,-2 0 0 0 0,1 0 0 0 0,0 0 0 0 0,-1 0 1 0 0,0 0-1 0 0,-1 0 0 0 0,1 0 0 0 0,-1 0 1 0 0,0 0-1 0 0,-1 0 0 0 0,1 0 0 0 0,-1 0 1 0 0,-1 0-1 0 0,1 1 0 0 0,-1-1 0 0 0,0 1 1 0 0,0 0-1 0 0,0 0 0 0 0,-1 0 0 0 0,1 0 1 0 0,-4-2 63 0 0,1 2-416 0 0,-1 1 0 0 0,0 0 1 0 0,0 1-1 0 0,0 0 1 0 0,-1 0-1 0 0,1 0 1 0 0,-1 1-1 0 0,1 0 0 0 0,-1 1 1 0 0,0 0-1 0 0,0 0 1 0 0,1 0-1 0 0,-1 1 0 0 0,0 0 1 0 0,0 1-1 0 0,-7 1 416 0 0,13-2 16 0 0,1 1 1 0 0,0 0-1 0 0,0-1 0 0 0,0 1 0 0 0,0 0 1 0 0,0 0-1 0 0,0 0 0 0 0,0 0 0 0 0,0 0 0 0 0,0 0 1 0 0,0 0-1 0 0,1 0 0 0 0,-1 0 0 0 0,0 0 0 0 0,1 0 1 0 0,-1 1-1 0 0,1-1 0 0 0,-1 0 0 0 0,1 0 1 0 0,0 1-1 0 0,-1-1 0 0 0,1 0 0 0 0,0 1 0 0 0,0-1 1 0 0,0 0-1 0 0,0 1 0 0 0,0-1 0 0 0,0 0 1 0 0,0 1-1 0 0,0-1 0 0 0,1 0 0 0 0,-1 0 0 0 0,1 1 1 0 0,-1-1-1 0 0,1 0 0 0 0,-1 0 0 0 0,1 0 1 0 0,-1 1-1 0 0,1-1 0 0 0,0 0 0 0 0,0 0 0 0 0,0 0 1 0 0,0 0-1 0 0,0 0 0 0 0,0 0 0 0 0,0-1 0 0 0,0 1 1 0 0,0 0-1 0 0,0 0 0 0 0,0-1 0 0 0,0 1 1 0 0,0 0-1 0 0,1-1 0 0 0,-1 0 0 0 0,0 1 0 0 0,2-1-16 0 0,8 4 293 0 0,0-1 0 0 0,1 0-1 0 0,0-1 1 0 0,0-1 0 0 0,-1 0 0 0 0,1 0-1 0 0,0-1 1 0 0,0-1 0 0 0,1 0-293 0 0,20 0 493 0 0,-12 0-183 0 0,-1-1 0 0 0,0-1 1 0 0,0-1-1 0 0,0-1 0 0 0,0-1 1 0 0,-1 0-1 0 0,5-3-310 0 0,-15 5 96 0 0,42-18 764 0 0,-50 21-702 0 0,-1 1 10 0 0,0 0-20 0 0,0 0-16 0 0,0 0-32 0 0,0 0-48 0 0,0 0-39 0 0,0 0-41 0 0,-20 62-556 0 0,18-40 597 0 0,-1-14-19 0 0,1 0-1 0 0,0 1 0 0 0,1-1 1 0 0,0 0-1 0 0,0 1 0 0 0,1-1 1 0 0,0 1-1 0 0,0-1 0 0 0,1 1 1 0 0,0-1-1 0 0,1 1 0 0 0,-1-1 1 0 0,2 0-1 0 0,-1 0 0 0 0,1 0 1 0 0,0 0-1 0 0,1 0 0 0 0,0-1 1 0 0,0 0-1 0 0,1 1 0 0 0,2 2 7 0 0,-1-8 94 0 0,-1-1-1 0 0,1 0 0 0 0,-1 0 0 0 0,1 0 0 0 0,0-1 1 0 0,-1 0-1 0 0,1 0 0 0 0,0 0 0 0 0,-1-1 0 0 0,1 0 1 0 0,-1 0-1 0 0,1 0 0 0 0,-1 0 0 0 0,1-1 0 0 0,-1 0 1 0 0,0 0-1 0 0,0-1 0 0 0,0 0 0 0 0,0 1 1 0 0,0-2-1 0 0,-1 1 0 0 0,1 0 0 0 0,-1-1 0 0 0,0 0 1 0 0,0 0-1 0 0,0 0 0 0 0,2-4-93 0 0,111-114 783 0 0,-87 79-564 0 0,-33 57-3033 0 0,1-3 2806 0 0,0 0 1 0 0,1 1-1 0 0,1-1 1 0 0,0 0-1 0 0,1 0 1 0 0,0 0-1 0 0,0 0 1 0 0,1 0-1 0 0,0 0 1 0 0,1 0-1 0 0,1-1 1 0 0,0 1-1 0 0,0-1 1 0 0,1 0 0 0 0,4 7 7 0 0,-7-13 33 0 0,1 0 0 0 0,-1 0-1 0 0,1 0 1 0 0,0 0 0 0 0,0-1 0 0 0,1 1 0 0 0,-1-1 0 0 0,1 0 0 0 0,0 0 0 0 0,-1 0 0 0 0,1 0 0 0 0,1-1 0 0 0,-1 0 0 0 0,0 1 0 0 0,0-2 0 0 0,1 1 0 0 0,-1 0 0 0 0,1-1 0 0 0,0 0 0 0 0,-1 0 0 0 0,1 0 0 0 0,0-1 0 0 0,0 0 0 0 0,0 1 0 0 0,-1-2 0 0 0,1 1 0 0 0,0-1 0 0 0,0 1 0 0 0,-1-1 0 0 0,1 0 0 0 0,-1-1 0 0 0,1 1 0 0 0,-1-1 0 0 0,1 0 0 0 0,-1 0 0 0 0,0-1 0 0 0,3-1-33 0 0,82-101 1152 0 0,14-31-864 0 0,-102 133-313 0 0,1 1 0 0 0,-1 0 1 0 0,0 0-1 0 0,1 0 0 0 0,-1 0 0 0 0,1 1 0 0 0,-1-1 1 0 0,1 0-1 0 0,0 1 0 0 0,0-1 0 0 0,0 1 0 0 0,0-1 0 0 0,0 1 1 0 0,0 0-1 0 0,0 0 0 0 0,0 0 0 0 0,1 0 0 0 0,-1 0 1 0 0,0 1-1 0 0,1-1 0 0 0,-1 1 0 0 0,0-1 0 0 0,1 1 0 0 0,-1 0 1 0 0,1 0-1 0 0,-1 0 0 0 0,0 0 0 0 0,1 0 0 0 0,-1 1 1 0 0,1-1-1 0 0,-1 1 0 0 0,0 0 0 0 0,1-1 0 0 0,-1 1 1 0 0,0 0-1 0 0,0 0 0 0 0,0 0 0 0 0,0 1 0 0 0,0-1 0 0 0,0 0 1 0 0,0 1-1 0 0,0 0 0 0 0,0-1 0 0 0,-1 1 0 0 0,1 0 1 0 0,1 2 24 0 0,58 62-71 0 0,-60-68 152 0 0,-1 0-1 0 0,1 0 1 0 0,0 0 0 0 0,0 0 0 0 0,-1 0 0 0 0,1 0 0 0 0,-1 0-1 0 0,1 0 1 0 0,-1-1 0 0 0,0 1 0 0 0,0 0 0 0 0,0 0-1 0 0,0 0 1 0 0,-1 0 0 0 0,1 0 0 0 0,0 0 0 0 0,-1-1 0 0 0,1 1-1 0 0,-1 0 1 0 0,0 0 0 0 0,0 0 0 0 0,0 0 0 0 0,0 1-1 0 0,0-1 1 0 0,-1-2-81 0 0,-5 2-100 0 0,0 0 0 0 0,-1 0 0 0 0,1 1 0 0 0,0 0 0 0 0,0 0 0 0 0,-1 0 0 0 0,1 1 0 0 0,0 1 0 0 0,-1-1 0 0 0,1 1 0 0 0,0 0 0 0 0,0 0 0 0 0,0 1 0 0 0,0 0 0 0 0,0 1 0 0 0,0-1 0 0 0,0 1 0 0 0,1 1 0 0 0,-1-1 0 0 0,1 1 0 0 0,0 0 0 0 0,0 0 0 0 0,0 1 0 0 0,1 0 0 0 0,-6 5 100 0 0,6-4-39 0 0,0-1 0 0 0,0 1-1 0 0,0 1 1 0 0,0-1 0 0 0,1 1 0 0 0,0 0 0 0 0,0-1 0 0 0,1 2 0 0 0,0-1 0 0 0,0 0-1 0 0,1 1 1 0 0,0-1 0 0 0,0 1 0 0 0,1 0 0 0 0,0-1 0 0 0,0 1 0 0 0,1 0 0 0 0,0 0-1 0 0,0 0 1 0 0,1 0 0 0 0,0 0 39 0 0,1-4 19 0 0,0 1-1 0 0,0-1 1 0 0,0 0-1 0 0,1 0 1 0 0,0 0-1 0 0,0 0 1 0 0,0 0-1 0 0,0 0 1 0 0,1-1-1 0 0,-1 0 1 0 0,1 1-1 0 0,0-1 1 0 0,0-1-1 0 0,0 1 1 0 0,0-1-1 0 0,1 1 1 0 0,-1-1-1 0 0,1 0 1 0 0,-1-1 0 0 0,1 1-1 0 0,0-1 1 0 0,-1 0-1 0 0,1 0 1 0 0,0 0-1 0 0,0-1 1 0 0,0 0-1 0 0,0 0 1 0 0,0 0-1 0 0,-1 0 1 0 0,1-1-1 0 0,0 0 1 0 0,0 0-1 0 0,0 0 1 0 0,1-1-19 0 0,5-2 114 0 0,0-1-1 0 0,0-1 1 0 0,0 1 0 0 0,-1-1 0 0 0,0-1 0 0 0,0 0-1 0 0,0-1 1 0 0,-1 0 0 0 0,0 0 0 0 0,0-1 0 0 0,1-3-114 0 0,7-4 96 0 0,109-102 68 0 0,-114 111-98 0 0,-15 14-493 0 0,-6 11 156 0 0,-11 133 175 0 0,26-22-184 0 0,-7 102-143 0 0,0-219 423 0 0,-1-1 0 0 0,0 1-1 0 0,-1-1 1 0 0,-1 0 0 0 0,1 0 0 0 0,-2 0 0 0 0,1-1-1 0 0,-2 1 1 0 0,1-1 0 0 0,-2 0 0 0 0,1-1-1 0 0,-1 0 1 0 0,0 0 0 0 0,-1 0 0 0 0,0-1 0 0 0,-1 0-1 0 0,1 0 1 0 0,-2-1 0 0 0,1 0 0 0 0,-1-1 0 0 0,0 0-1 0 0,0 0 1 0 0,0-1 0 0 0,-1-1 0 0 0,0 0-1 0 0,0 0 1 0 0,0-1 0 0 0,0 0 0 0 0,-1-1 0 0 0,1-1-1 0 0,-2 1 1 0 0,12-2-1 0 0,-1 1 0 0 0,1-1-1 0 0,-1 0 1 0 0,1 1 0 0 0,-1-1-1 0 0,0 0 1 0 0,1 0 0 0 0,-1 0-1 0 0,0 0 1 0 0,1 0 0 0 0,-1 0-1 0 0,0-1 1 0 0,1 1 0 0 0,-1 0-1 0 0,1-1 1 0 0,-1 0 0 0 0,1 1-1 0 0,-1-1 1 0 0,1 0 0 0 0,-1 0-1 0 0,1 1 1 0 0,0-1 0 0 0,-1 0-1 0 0,1 0 1 0 0,0-1 0 0 0,0 1-1 0 0,0 0 1 0 0,0 0 0 0 0,0-1-1 0 0,0 1 1 0 0,0 0 0 0 0,0-1-1 0 0,0 1 1 0 0,1-1 0 0 0,-1 1-1 0 0,0-1 1 0 0,1 1 0 0 0,-1-1-1 0 0,1 1 1 0 0,0-1 0 0 0,0 0-1 0 0,0 1 1 0 0,-1-1 0 0 0,1 0-1 0 0,1 1 1 0 0,-1-1 0 0 0,0 0-1 0 0,0 1 1 0 0,1-1 0 0 0,-1 1-1 0 0,1-1 2 0 0,1-6 10 0 0,2 0 1 0 0,-1 0-1 0 0,1 1 0 0 0,0-1 0 0 0,0 1 0 0 0,1 0 0 0 0,0 0 0 0 0,0 1 0 0 0,1-1 0 0 0,0 1 0 0 0,1 0-10 0 0,6-9 76 0 0,506-559 159 0 0,-507 559-345 0 0,0-1 0 0 0,0 0 0 0 0,-1 0 1 0 0,-1-1-1 0 0,-1-1 0 0 0,-1 1 0 0 0,0-2 0 0 0,-1 1 1 0 0,-1-1-1 0 0,-1 0 0 0 0,-1 0 0 0 0,0 0 0 0 0,-1-1 1 0 0,-2 1-1 0 0,0-4 110 0 0,-1 22 1 0 0,2-4 17 0 0,-1 0 0 0 0,0 0 0 0 0,-1 1 0 0 0,1-1 0 0 0,-1 0 0 0 0,0 0 0 0 0,-1 0 0 0 0,1 0 0 0 0,-1 0 0 0 0,0 0 0 0 0,0 0 0 0 0,0 0 0 0 0,-1 0 0 0 0,1 1 0 0 0,-1-1 0 0 0,-1 0 0 0 0,1 1 0 0 0,0 0 0 0 0,-1 0 0 0 0,0-1 0 0 0,0 2 0 0 0,0-1 0 0 0,-1 0 0 0 0,1 1 0 0 0,-1-1 0 0 0,0 1 0 0 0,0 0 0 0 0,0 0 0 0 0,0 1 0 0 0,-1-1 0 0 0,-3-1-18 0 0,4 3-39 0 0,0 0 0 0 0,-1 0 0 0 0,1 0 1 0 0,0 1-1 0 0,0 0 0 0 0,0 0 1 0 0,-1 0-1 0 0,1 0 0 0 0,0 1 1 0 0,0-1-1 0 0,0 1 0 0 0,0 0 0 0 0,-1 0 1 0 0,1 1-1 0 0,1-1 0 0 0,-1 1 1 0 0,0 0-1 0 0,0 0 0 0 0,1 0 0 0 0,-1 1 1 0 0,1-1-1 0 0,0 1 0 0 0,-1 0 1 0 0,1 0-1 0 0,0 0 0 0 0,1 0 0 0 0,-1 0 1 0 0,1 1-1 0 0,-1-1 0 0 0,1 1 1 0 0,0 0-1 0 0,0-1 0 0 0,1 1 1 0 0,-1 0-1 0 0,1 0 0 0 0,0 0 0 0 0,0 0 1 0 0,0 0-1 0 0,0 1 0 0 0,1-1 39 0 0,18 83-98 0 0,-12-70 212 0 0,1 1 0 0 0,-2-1 1 0 0,0 1-1 0 0,-2 0 1 0 0,0 0-1 0 0,0 0 1 0 0,-2 0-1 0 0,0 0 1 0 0,-2 1-1 0 0,0 8-114 0 0,1 0 1 0 0,-6 83-40 0 0,8-109 51 0 0,-1 1-1 0 0,0 0 0 0 0,1-1 1 0 0,-1 1-1 0 0,1-1 0 0 0,-1 0 0 0 0,1 1 1 0 0,0-1-1 0 0,0 0 0 0 0,-1 0 1 0 0,1 0-1 0 0,0 0 0 0 0,0-1 0 0 0,0 1 1 0 0,0 0-1 0 0,0-1 0 0 0,0 0 0 0 0,0 1 1 0 0,0-1-1 0 0,0 0 0 0 0,0 0 1 0 0,1 0-1 0 0,-1 0 0 0 0,0 0 0 0 0,0 0 1 0 0,0-1-1 0 0,0 1 0 0 0,0-1 1 0 0,0 0-1 0 0,0 1 0 0 0,0-1 0 0 0,0 0 1 0 0,-1 0-1 0 0,1 0 0 0 0,0-1-11 0 0,177-115 806 0 0,-175 114-830 0 0,1-1 1 0 0,-1 1-1 0 0,1 0 1 0 0,0 1-1 0 0,0-1 1 0 0,0 1-1 0 0,0 0 1 0 0,1 0-1 0 0,-1 0 1 0 0,1 1 0 0 0,-1 0-1 0 0,1 0 1 0 0,-1 1-1 0 0,1-1 1 0 0,4 1 23 0 0,-4 46 126 0 0,-7-24-35 0 0,11 80-78 0 0,-9-99-9 0 0,0 1-1 0 0,0-1 1 0 0,1 0 0 0 0,0 0-1 0 0,-1 0 1 0 0,1 0-1 0 0,1 0 1 0 0,-1 0 0 0 0,0 0-1 0 0,1-1 1 0 0,-1 1 0 0 0,1-1-1 0 0,-1 1 1 0 0,1-1-1 0 0,0 0 1 0 0,0 0 0 0 0,0-1-1 0 0,1 1 1 0 0,-1-1-1 0 0,0 1 1 0 0,1-1 0 0 0,-1 0-1 0 0,0 0 1 0 0,1-1-1 0 0,-1 1 1 0 0,1-1 0 0 0,2 1-4 0 0,12-4 127 0 0,0 0 0 0 0,-1-1 0 0 0,0 0 0 0 0,0-2 0 0 0,0 0 0 0 0,-1-1 0 0 0,0-1 0 0 0,0 0 0 0 0,0-1 0 0 0,-1-1 0 0 0,-1 0 1 0 0,0-1-1 0 0,0 0 0 0 0,-1-2 0 0 0,-1 1 0 0 0,0-1 0 0 0,0-1 0 0 0,1-3-127 0 0,12-9 103 0 0,3 2-69 0 0,-2-1 0 0 0,-1-1 1 0 0,-1-2-1 0 0,-1 0 0 0 0,-2-1 1 0 0,-1-1-1 0 0,-1-1 0 0 0,-1-1 1 0 0,-2-1-1 0 0,-1 0 0 0 0,-2-1 1 0 0,5-21-35 0 0,-15-71 268 0 0,-3 122-253 0 0,-1 0 1 0 0,1 0 0 0 0,-1 0-1 0 0,0 0 1 0 0,0 0-1 0 0,0 1 1 0 0,-1-1 0 0 0,1 0-1 0 0,-1 0 1 0 0,0 1 0 0 0,0-1-1 0 0,0 1 1 0 0,-1 0-1 0 0,1-1 1 0 0,-1 1 0 0 0,1 0-1 0 0,-1 1 1 0 0,0-1 0 0 0,0 0-1 0 0,-1 1 1 0 0,1-1-1 0 0,0 1 1 0 0,-1 0 0 0 0,0 0-1 0 0,1 1 1 0 0,-1-1 0 0 0,0 1-1 0 0,0 0 1 0 0,0 0-1 0 0,0 0 1 0 0,0 0 0 0 0,0 1-1 0 0,0-1 1 0 0,0 1 0 0 0,0 0-1 0 0,0 0 1 0 0,0 1 0 0 0,0-1-1 0 0,-2 2-15 0 0,0 2-17 0 0,0 2-1 0 0,0-1 0 0 0,0 0 1 0 0,1 1-1 0 0,0 0 1 0 0,0 0-1 0 0,1 1 0 0 0,0-1 1 0 0,0 1-1 0 0,0 0 1 0 0,1 0-1 0 0,0 0 0 0 0,0 1 1 0 0,1-1-1 0 0,0 2 18 0 0,-3 12-3 0 0,1 0 0 0 0,1 1 0 0 0,1-1 0 0 0,0 1 0 0 0,2-1-1 0 0,1 1 1 0 0,0 0 0 0 0,2-1 0 0 0,2 10 3 0 0,11 50-41 0 0,-3 0 0 0 0,-3 1 0 0 0,-5 1 0 0 0,-3 21 41 0 0,-10-135-7536 0 0,-1 7-1884 0 0,6 16 2663 0 0</inkml:trace>
  <inkml:trace contextRef="#ctx0" brushRef="#br0" timeOffset="24307.358">7035 267 12859 0 0,'0'0'1664'0'0,"0"0"-597"0"0,0 0-71 0 0,0 0 179 0 0,0 0 71 0 0,0 0-110 0 0,0 0-189 0 0,0 0-124 0 0,0 0-80 0 0,37 5-79 0 0,119 16-87 0 0,203 8 646 0 0,-255-25-2700 0 0,-59-4-2538 0 0,-12 0-3040 0 0,-13 0-4806 0 0</inkml:trace>
  <inkml:trace contextRef="#ctx0" brushRef="#br0" timeOffset="46803.252">1 2126 0 0 0,'0'0'489'0'0,"0"0"512"0"0,0 0 243 0 0,0 0 110 0 0,0 0 3 0 0,0 0-65 0 0,0 0-93 0 0,0 0-100 0 0,10 7-69 0 0,33 20 11 0 0,-39-25-852 0 0,0-1-1 0 0,0 1 0 0 0,0-1 0 0 0,0 0 1 0 0,0-1-1 0 0,0 1 0 0 0,0-1 1 0 0,0 1-1 0 0,0-1 0 0 0,0 0 0 0 0,0-1 1 0 0,0 1-1 0 0,1-1 0 0 0,-1 0 1 0 0,0 0-1 0 0,0 0 0 0 0,-1 0 0 0 0,1-1 1 0 0,0 0-1 0 0,0 0 0 0 0,-1 0 1 0 0,1 0-1 0 0,-1 0 0 0 0,1-1-188 0 0,1 0 140 0 0,26-18 245 0 0,-1-1 0 0 0,-1-2 0 0 0,-1-1 0 0 0,-1-2 1 0 0,-1 0-1 0 0,-1-2 0 0 0,-2-1 0 0 0,7-13-385 0 0,77-88 5 0 0,-105 129 19 0 0,-1 0-49 0 0,0 0 0 0 0,0-1-1 0 0,0 1 1 0 0,0 0-1 0 0,0 0 1 0 0,0 0 0 0 0,1 0-1 0 0,-1 0 1 0 0,1 0-1 0 0,0 0 1 0 0,0 0-1 0 0,-1 0 1 0 0,1 1 0 0 0,0-1-1 0 0,0 1 1 0 0,1 0-1 0 0,-1-1 1 0 0,0 1 0 0 0,0 0-1 0 0,1 0 1 0 0,-1 0-1 0 0,0 1 1 0 0,1-1 0 0 0,-1 1-1 0 0,1-1 1 0 0,-1 1-1 0 0,1 0 1 0 0,-1 0-1 0 0,1 0 1 0 0,-1 0 0 0 0,1 0-1 0 0,-1 0 1 0 0,1 1-1 0 0,-1-1 1 0 0,1 1 0 0 0,-1 0-1 0 0,0 0 1 0 0,1 0-1 0 0,-1 0 1 0 0,0 0 0 0 0,0 0-1 0 0,0 0 1 0 0,0 1-1 0 0,0-1 1 0 0,0 1-1 0 0,1 1 26 0 0,5 14 148 0 0,-2 0 0 0 0,-1 1 0 0 0,0 0 0 0 0,-1-1 0 0 0,-1 2-1 0 0,0-1 1 0 0,-2 0 0 0 0,0 0 0 0 0,-1 1 0 0 0,-2 14-148 0 0,2-4 155 0 0,-2-15-147 0 0,0-1 1 0 0,-1 0-1 0 0,0 1 0 0 0,-1-1 0 0 0,0-1 1 0 0,-1 1-1 0 0,-1-1 0 0 0,0 1 0 0 0,0-2 0 0 0,-1 1 1 0 0,-1-1-1 0 0,0 0 0 0 0,-1 0 0 0 0,0-1 1 0 0,0-1-1 0 0,-1 1 0 0 0,0-1 0 0 0,-1-1 1 0 0,0 0-1 0 0,0 0 0 0 0,-1-2 0 0 0,0 1 1 0 0,-8 2-9 0 0,-57-4-1523 0 0,74-8 1432 0 0,0 1 1 0 0,0 0 0 0 0,0-1 0 0 0,1 0 0 0 0,-1 1 0 0 0,1-1 0 0 0,-1 0 0 0 0,1-1 0 0 0,0 1 0 0 0,0 0 0 0 0,0 0 0 0 0,1-1 0 0 0,-1 0 0 0 0,1 1 0 0 0,0-1 0 0 0,0 1 0 0 0,0-1 0 0 0,0 0 0 0 0,1 0 0 0 0,-1 0 0 0 0,1 1 0 0 0,0-1 0 0 0,0 0 0 0 0,1 0 0 0 0,-1 0 0 0 0,1-1 90 0 0,-1 1-95 0 0,0-1-1 0 0,0 1 1 0 0,1-1 0 0 0,-1 1-1 0 0,1-1 1 0 0,0 1 0 0 0,1-1-1 0 0,-1 1 1 0 0,1 0 0 0 0,0 0-1 0 0,0 0 1 0 0,0 0 0 0 0,0 0-1 0 0,1 0 1 0 0,-1 0 0 0 0,1 1-1 0 0,0-1 1 0 0,0 1 0 0 0,1 0-1 0 0,-1 0 1 0 0,0 0 0 0 0,1 0-1 0 0,0 1 1 0 0,0 0 0 0 0,4-3 95 0 0,-3 2 9 0 0,1 0 1 0 0,0 0-1 0 0,0 0 1 0 0,0 0-1 0 0,0 1 1 0 0,0 0-1 0 0,1 0 0 0 0,-1 1 1 0 0,1 0-1 0 0,-1 0 1 0 0,1 1-1 0 0,0-1 1 0 0,-1 1-1 0 0,1 1 1 0 0,0-1-1 0 0,-1 1 0 0 0,1 0 1 0 0,-1 1-1 0 0,0-1 1 0 0,1 1-1 0 0,-1 1 1 0 0,0-1-1 0 0,0 1 1 0 0,3 2-10 0 0,43 30 590 0 0,60 26 292 0 0,-100-57-724 0 0,0-1-1 0 0,1-1 1 0 0,-1 0-1 0 0,0-1 1 0 0,1-1 0 0 0,-1 1-1 0 0,0-2 1 0 0,1 0 0 0 0,-1 0-1 0 0,0-1 1 0 0,0-1 0 0 0,0 0-1 0 0,0-1 1 0 0,6-2-158 0 0,7-5 147 0 0,-1-2 0 0 0,0 0 0 0 0,-1-2 0 0 0,-1 0 0 0 0,0-1 0 0 0,-1-2 0 0 0,-1 0 0 0 0,0-1 0 0 0,-2-1 0 0 0,0-1 0 0 0,-1 0 0 0 0,-1-1 0 0 0,-1-1 0 0 0,-1 0 0 0 0,-2-2 0 0 0,11-24-146 0 0,-11-12 340 0 0,-26 68-1621 0 0,6 7 1202 0 0,1 0 1 0 0,0 1-1 0 0,1 0 0 0 0,0 0 1 0 0,1 0-1 0 0,1 1 1 0 0,0-1-1 0 0,2 1 1 0 0,0 0-1 0 0,0 0 1 0 0,1 0-1 0 0,1 0 1 0 0,1 0-1 0 0,2 14 78 0 0,-2-24 32 0 0,0 0 0 0 0,1-1 0 0 0,-1 1 0 0 0,1 0 0 0 0,0-1 0 0 0,1 1 0 0 0,-1-1 0 0 0,1 0 0 0 0,0 0 0 0 0,1 0 0 0 0,-1 0 0 0 0,1 0 0 0 0,0-1 0 0 0,0 1 0 0 0,0-1 0 0 0,1 0-1 0 0,0-1 1 0 0,-1 1 0 0 0,1-1 0 0 0,0 0 0 0 0,1 0 0 0 0,-1 0 0 0 0,1-1 0 0 0,-1 0 0 0 0,1 0 0 0 0,-1 0 0 0 0,1-1 0 0 0,0 0 0 0 0,0 0 0 0 0,0 0 0 0 0,3-1-32 0 0,1 1 55 0 0,0-2 1 0 0,0 0-1 0 0,0 0 0 0 0,0 0 1 0 0,0-1-1 0 0,0-1 1 0 0,-1 0-1 0 0,1 0 0 0 0,-1-1 1 0 0,0 0-1 0 0,0 0 1 0 0,0-1-1 0 0,-1-1 0 0 0,1 1 1 0 0,-1-1-1 0 0,-1-1 1 0 0,3-1-57 0 0,12-12 70 0 0,-1-2-1 0 0,-1 0 1 0 0,-1-1-1 0 0,-1-1 1 0 0,-1-1-1 0 0,10-19-68 0 0,-39 60-2064 0 0,9-3 1818 0 0,0-7 233 0 0,1 0 0 0 0,-1 0-1 0 0,1 1 1 0 0,0 0 0 0 0,1-1-1 0 0,-1 1 1 0 0,1 0-1 0 0,1 0 1 0 0,-1-1 0 0 0,1 1-1 0 0,0 0 1 0 0,1 0-1 0 0,0 0 1 0 0,0-1 0 0 0,0 1-1 0 0,1 0 1 0 0,0-1 0 0 0,0 1-1 0 0,1-1 1 0 0,0 0-1 0 0,0 0 1 0 0,0 0 0 0 0,1 0-1 0 0,0 0 1 0 0,0-1 0 0 0,0 1-1 0 0,1-1 1 0 0,-1 0-1 0 0,1-1 1 0 0,0 1 0 0 0,4 1 13 0 0,2-2 81 0 0,0-2 0 0 0,-1 0 1 0 0,1 0-1 0 0,0-1 0 0 0,0 0 0 0 0,0-1 1 0 0,1 0-1 0 0,-1-1 0 0 0,0 0 1 0 0,0 0-1 0 0,-1-2 0 0 0,1 1 0 0 0,0-1 1 0 0,-1-1-1 0 0,1 0 0 0 0,-1 0 1 0 0,0-1-1 0 0,0 0 0 0 0,-1-1 0 0 0,0 0 1 0 0,0-1-1 0 0,3-2-81 0 0,24-15 240 0 0,0-2 1 0 0,-2-1-1 0 0,0-2 0 0 0,-3-1 0 0 0,0-2 1 0 0,-2 0-1 0 0,17-27-240 0 0,-39 51-2 0 0,-1-1 1 0 0,0 1-1 0 0,0-1 1 0 0,-1 0 0 0 0,0 0-1 0 0,-1-1 1 0 0,0 1-1 0 0,0-1 1 0 0,-1 0 0 0 0,-1 0-1 0 0,0 0 1 0 0,0-1-1 0 0,-1 1 1 0 0,0 0-1 0 0,0-1 1 0 0,-2-4 1 0 0,0 13-86 0 0,-1 0 1 0 0,0 0-1 0 0,0 0 0 0 0,0 0 0 0 0,-1 0 0 0 0,1 1 1 0 0,0-1-1 0 0,-1 1 0 0 0,1-1 0 0 0,-1 1 0 0 0,1 0 1 0 0,-1 0-1 0 0,0 0 0 0 0,1 0 0 0 0,-1 1 1 0 0,0-1-1 0 0,0 1 0 0 0,1-1 0 0 0,-1 1 0 0 0,0 0 1 0 0,0 0-1 0 0,0 0 0 0 0,0 1 0 0 0,1-1 1 0 0,-1 1-1 0 0,0-1 0 0 0,0 1 0 0 0,1 0 0 0 0,-1 0 1 0 0,1 0-1 0 0,-1 1 0 0 0,1-1 0 0 0,-1 0 0 0 0,-1 3 86 0 0,-9 1-155 0 0,1 2-1 0 0,1 0 0 0 0,-1 0 0 0 0,1 1 0 0 0,0 0 0 0 0,1 1 0 0 0,0 0 1 0 0,0 1-1 0 0,1 0 0 0 0,0 1 0 0 0,1 0 0 0 0,0 0 0 0 0,1 0 0 0 0,0 1 0 0 0,1 0 1 0 0,0 1 155 0 0,6-11 3 0 0,-1 0 0 0 0,0-1 1 0 0,1 1-1 0 0,-1 0 1 0 0,1 0-1 0 0,0 0 1 0 0,0 0-1 0 0,0 0 1 0 0,0 0-1 0 0,0 0 1 0 0,0 0-1 0 0,0 0 0 0 0,0 0 1 0 0,1 0-1 0 0,-1-1 1 0 0,1 1-1 0 0,0 0 1 0 0,-1 0-1 0 0,1 0 1 0 0,0-1-1 0 0,0 1 0 0 0,0 0 1 0 0,0-1-1 0 0,0 1 1 0 0,1-1-1 0 0,-1 1 1 0 0,0-1-1 0 0,1 0 1 0 0,-1 1-1 0 0,1-1 1 0 0,-1 0-1 0 0,1 0 0 0 0,0 0 1 0 0,-1 0-1 0 0,1 0 1 0 0,0 0-1 0 0,0-1 1 0 0,0 1-1 0 0,0-1 1 0 0,0 1-1 0 0,0-1-3 0 0,88 8 892 0 0,-78-8-827 0 0,162-3 976 0 0,-173 3-996 0 0,1 1 1 0 0,0 0 0 0 0,0 0-1 0 0,-1 0 1 0 0,1 0 0 0 0,0 0-1 0 0,-1 0 1 0 0,1 0 0 0 0,-1 0-1 0 0,0 1 1 0 0,1-1 0 0 0,-1 0-1 0 0,0 1 1 0 0,0-1 0 0 0,0 1-1 0 0,0 0 1 0 0,0-1 0 0 0,0 1-1 0 0,0 0 1 0 0,0 0 0 0 0,-1-1-1 0 0,1 1 1 0 0,-1 0 0 0 0,1 0-1 0 0,-1 0 1 0 0,0 0 0 0 0,0 0-1 0 0,0 0 1 0 0,0 0 0 0 0,0-1-1 0 0,0 1 1 0 0,0 2-46 0 0,-14 63 1081 0 0,-66 86-471 0 0,72-136-1854 0 0,11-13-3923 0 0,6-2-3418 0 0,-5-2 3117 0 0</inkml:trace>
  <inkml:trace contextRef="#ctx0" brushRef="#br0" timeOffset="47479.714">2548 1548 3985 0 0,'0'0'1307'0'0,"0"0"-51"0"0,0 0 280 0 0,0 0 242 0 0,0 0 42 0 0,0 0-91 0 0,0 0-173 0 0,0 0-170 0 0,0 0-174 0 0,0 0-222 0 0,31-19-236 0 0,97-59-173 0 0,-119 74-472 0 0,-1 0 0 0 0,0-1 0 0 0,0 0 0 0 0,0 0 0 0 0,0-1 0 0 0,-1 0 0 0 0,0 0 0 0 0,-1-1 0 0 0,1 0 0 0 0,-1 0 0 0 0,0-1 0 0 0,0-1-109 0 0,5-7 151 0 0,0 2-70 0 0,0-2 0 0 0,-2 1 0 0 0,1-2 0 0 0,-2 1 0 0 0,0-1 0 0 0,-1 0 0 0 0,-1-1 0 0 0,0 0 0 0 0,-1 0 0 0 0,-1 0 0 0 0,-1 0 0 0 0,1-18-81 0 0,-5 36-25 0 0,1-1 0 0 0,0 0 0 0 0,-1 0 0 0 0,1 1 0 0 0,-1-1 0 0 0,1 0 0 0 0,-1 1 0 0 0,0-1 0 0 0,1 1 0 0 0,-1-1 0 0 0,1 1 1 0 0,-1-1-1 0 0,0 1 0 0 0,0-1 0 0 0,1 1 0 0 0,-1-1 0 0 0,0 1 0 0 0,0 0 0 0 0,1 0 0 0 0,-1-1 0 0 0,0 1 0 0 0,0 0 0 0 0,0 0 0 0 0,0 0 0 0 0,1 0 0 0 0,-1 0 1 0 0,0 0-1 0 0,0 0 0 0 0,0 0 0 0 0,0 0 0 0 0,1 0 0 0 0,-1 1 0 0 0,0-1 0 0 0,0 0 0 0 0,1 0 0 0 0,-1 1 0 0 0,0-1 0 0 0,0 1 0 0 0,1-1 0 0 0,-1 1 0 0 0,0-1 1 0 0,1 1-1 0 0,-1-1 0 0 0,0 1 0 0 0,1-1 0 0 0,-1 1 0 0 0,1 0 0 0 0,-1-1 0 0 0,1 1 0 0 0,-1 0 0 0 0,1-1 0 0 0,0 1 0 0 0,-1 0 0 0 0,1 0 0 0 0,0 0 0 0 0,-1 0 25 0 0,-64 146-717 0 0,40-58 720 0 0,4 0 0 0 0,4 2 0 0 0,4-1-1 0 0,4 2 1 0 0,4 0 0 0 0,4 0 0 0 0,8 56-3 0 0,19 309-495 0 0,-45-322 325 0 0,17-130 139 0 0,0 0 0 0 0,0 0-1 0 0,0 0 1 0 0,-1-1 0 0 0,0 1 0 0 0,0-1 0 0 0,0 1 0 0 0,0-1 0 0 0,-1 0 0 0 0,0-1-1 0 0,0 1 1 0 0,0 0 0 0 0,0-1 0 0 0,0 0 0 0 0,-1 0 0 0 0,0 0 0 0 0,1-1-1 0 0,-1 0 1 0 0,0 0 0 0 0,0 0 0 0 0,0 0 0 0 0,0-1 0 0 0,-1 1 0 0 0,1-1 31 0 0,-4-1-57 0 0,1 1 0 0 0,0-1 1 0 0,0-1-1 0 0,0 1 1 0 0,0-1-1 0 0,0-1 0 0 0,0 0 1 0 0,0 0-1 0 0,0 0 1 0 0,0-1-1 0 0,1 0 0 0 0,0 0 1 0 0,-1-1-1 0 0,1 0 1 0 0,0-1-1 0 0,1 1 0 0 0,-1-1 1 0 0,1 0-1 0 0,0-1 1 0 0,0 0-1 0 0,1 0 0 0 0,-1 0 1 0 0,1 0-1 0 0,1-1 1 0 0,-1 0-1 0 0,1 0 0 0 0,0 0 1 0 0,1-1-1 0 0,0 1 1 0 0,0-1-1 0 0,1 1 0 0 0,-1-1 1 0 0,2 0-1 0 0,-1-4 57 0 0,-1-1 88 0 0,0 0-1 0 0,1 0 0 0 0,1 0 1 0 0,0 0-1 0 0,1 0 0 0 0,0 0 1 0 0,1 0-1 0 0,0 0 0 0 0,1 0 1 0 0,1 1-1 0 0,0-1 0 0 0,1 0 1 0 0,0 1-1 0 0,3-5-87 0 0,17-29 71 0 0,1 0 0 0 0,3 2 0 0 0,1 2 0 0 0,3 0 0 0 0,1 2 0 0 0,2 2 0 0 0,1 1 0 0 0,2 1 0 0 0,10-4-71 0 0,0 8-1295 0 0,-14 16-7536 0 0,-29 15 4595 0 0,1 1-154 0 0</inkml:trace>
  <inkml:trace contextRef="#ctx0" brushRef="#br0" timeOffset="48563.887">3204 1780 4953 0 0,'0'0'3571'0'0,"0"0"-1390"0"0,0 0-434 0 0,0 0-19 0 0,0 0-167 0 0,0 0-285 0 0,0 0-229 0 0,0 0-203 0 0,0 0-160 0 0,0 0-161 0 0,0 0-155 0 0,0 0-141 0 0,0 0-93 0 0,-22 7-55 0 0,-66 20-48 0 0,84-26-31 0 0,0 1 1 0 0,0-1 0 0 0,0 1-1 0 0,0 0 1 0 0,1 0 0 0 0,-1 0-1 0 0,1 0 1 0 0,-1 1 0 0 0,1 0-1 0 0,0-1 1 0 0,0 1 0 0 0,0 0-1 0 0,0 1 1 0 0,1-1 0 0 0,-1 0-1 0 0,1 1 1 0 0,-1 1-1 0 0,-5 7-14 0 0,0-2-32 0 0,1-1-1 0 0,0 2 1 0 0,0-1-1 0 0,1 1 1 0 0,0 0-1 0 0,1 0 1 0 0,0 0-1 0 0,1 1 0 0 0,1 0 1 0 0,0 0-1 0 0,0 0 1 0 0,1 0-1 0 0,0 0 1 0 0,1 1-1 0 0,1-1 1 0 0,0 0-1 0 0,2 12 47 0 0,-2-22 5 0 0,1 0 1 0 0,-1 0-1 0 0,1 0 0 0 0,0 0 0 0 0,0 0 0 0 0,0 0 0 0 0,0 0 1 0 0,1 0-1 0 0,-1 0 0 0 0,0 0 0 0 0,1 0 0 0 0,0-1 0 0 0,-1 1 0 0 0,1-1 1 0 0,0 1-1 0 0,-1-1 0 0 0,1 0 0 0 0,0 0 0 0 0,0 1 0 0 0,0-1 1 0 0,0 0-1 0 0,1-1 0 0 0,-1 1 0 0 0,0 0 0 0 0,0-1 0 0 0,0 1 0 0 0,1-1 1 0 0,-1 0-1 0 0,0 0 0 0 0,0 0 0 0 0,1 0 0 0 0,-1 0 0 0 0,0 0 1 0 0,0 0-1 0 0,1-1-5 0 0,74-32 1234 0 0,-59 15-1061 0 0,0-2 0 0 0,-1-1-1 0 0,-1 0 1 0 0,-1 0 0 0 0,-1-2-1 0 0,3-6-172 0 0,31-48 35 0 0,11 9-587 0 0,-58 106-1459 0 0,-4 130 1894 0 0,3-164 140 0 0,1 0 1 0 0,0-1 0 0 0,0 1 0 0 0,1 0 0 0 0,-1 0 0 0 0,1-1-1 0 0,-1 1 1 0 0,1-1 0 0 0,0 1 0 0 0,1-1 0 0 0,-1 0-1 0 0,0 0 1 0 0,1 0 0 0 0,0 0 0 0 0,0 0 0 0 0,0-1 0 0 0,0 1-1 0 0,0-1 1 0 0,0 0 0 0 0,1 0 0 0 0,-1 0 0 0 0,1 0-1 0 0,-1-1 1 0 0,1 1 0 0 0,0-1 0 0 0,0 0 0 0 0,0 0 0 0 0,-1 0-1 0 0,1-1 1 0 0,0 1 0 0 0,0-1 0 0 0,0 0 0 0 0,0 0-1 0 0,0 0 1 0 0,0-1 0 0 0,0 1 0 0 0,0-1 0 0 0,0 0 0 0 0,-1 0-1 0 0,1 0 1 0 0,0-1 0 0 0,-1 0 0 0 0,3 0-24 0 0,111-94 1806 0 0,-93 69-1727 0 0,1 1 0 0 0,1 1 0 0 0,1 1 0 0 0,1 1 0 0 0,1 2 0 0 0,1 1 0 0 0,17-8-79 0 0,64-24-61 0 0,-110 54 46 0 0,-1-1 0 0 0,1 0 1 0 0,0 0-1 0 0,-1 1 1 0 0,1-1-1 0 0,-1 0 0 0 0,1 1 1 0 0,-1-1-1 0 0,0 1 0 0 0,1-1 1 0 0,-1 0-1 0 0,0 1 1 0 0,0-1-1 0 0,0 1 0 0 0,0-1 1 0 0,0 0-1 0 0,0 1 0 0 0,-1-1 1 0 0,1 1-1 0 0,0-1 1 0 0,-1 0-1 0 0,1 1 0 0 0,-1-1 1 0 0,0 0-1 0 0,1 1 0 0 0,-1-1 1 0 0,0 0-1 0 0,0 1 15 0 0,-39 43 404 0 0,40-45-376 0 0,-1 1 0 0 0,1-1 0 0 0,-1 1 0 0 0,0-1 0 0 0,1 1 0 0 0,-1-1-1 0 0,1 1 1 0 0,-1-1 0 0 0,0 0 0 0 0,0 1 0 0 0,1-1 0 0 0,-1 0 0 0 0,0 0 0 0 0,0 0-1 0 0,1 1 1 0 0,-1-1 0 0 0,0 0 0 0 0,0 0 0 0 0,1 0 0 0 0,-1 0 0 0 0,0 0 0 0 0,0 0 0 0 0,0 0-1 0 0,1-1 1 0 0,-1 1 0 0 0,0 0 0 0 0,0 0 0 0 0,1 0 0 0 0,-1-1 0 0 0,0 1 0 0 0,1-1-1 0 0,-1 1 1 0 0,0 0 0 0 0,1-1 0 0 0,-1 1 0 0 0,0-1 0 0 0,1 1 0 0 0,-1-1 0 0 0,1 0-1 0 0,-1 1 1 0 0,1-1 0 0 0,-1 1 0 0 0,1-1 0 0 0,0 0 0 0 0,-1 1 0 0 0,1-1 0 0 0,0 0-28 0 0,-11-12-138 0 0,7 12 102 0 0,1-1 0 0 0,-1 1 1 0 0,0 0-1 0 0,0 0 1 0 0,0 0-1 0 0,0 1 0 0 0,0 0 1 0 0,-1-1-1 0 0,1 1 1 0 0,0 1-1 0 0,0-1 1 0 0,0 1-1 0 0,0-1 0 0 0,0 1 1 0 0,0 0-1 0 0,0 0 1 0 0,1 1-1 0 0,-1-1 1 0 0,0 1-1 0 0,1 0 0 0 0,-1 0 1 0 0,1 0-1 0 0,-1 1 1 0 0,1-1-1 0 0,-2 3 36 0 0,1-1-19 0 0,0 0-1 0 0,0 0 1 0 0,0 0 0 0 0,1 0-1 0 0,0 1 1 0 0,0-1-1 0 0,0 1 1 0 0,1 0 0 0 0,0 0-1 0 0,-1 0 1 0 0,2 0 0 0 0,-1 1-1 0 0,1-1 1 0 0,-1 0 0 0 0,1 1-1 0 0,1-1 1 0 0,-1 1-1 0 0,1-1 1 0 0,0 1 0 0 0,0-1-1 0 0,1 1 1 0 0,0-1 0 0 0,0 2 19 0 0,2 1-13 0 0,1-1-1 0 0,0 1 1 0 0,0-1 0 0 0,0 0 0 0 0,1-1 0 0 0,0 1 0 0 0,0-1 0 0 0,1 0 0 0 0,0 0 0 0 0,0 0 0 0 0,0-1-1 0 0,1 0 1 0 0,-1 0 0 0 0,1-1 0 0 0,0 0 0 0 0,1 0 0 0 0,-1-1 0 0 0,1 0 0 0 0,-1 0 0 0 0,1 0 0 0 0,0-1 0 0 0,7 1 13 0 0,152 5 334 0 0,-138-13-227 0 0,-1 0-1 0 0,1-2 0 0 0,-1-1 1 0 0,0-1-1 0 0,-1-1 0 0 0,18-11-106 0 0,-41 20 13 0 0,17-8 77 0 0,0-1-1 0 0,0 0 1 0 0,0-2-1 0 0,-1 0 1 0 0,-1-1-1 0 0,-1-2 1 0 0,0 1 0 0 0,0-2-1 0 0,-1-1 1 0 0,-2 0-1 0 0,1-1 1 0 0,-2 0-1 0 0,9-15-89 0 0,-18 22-31 0 0,0 0 1 0 0,0-1-1 0 0,-1 0 0 0 0,0 0 0 0 0,-1-1 0 0 0,0 1 0 0 0,-1 0 0 0 0,-1-1 0 0 0,0 0 0 0 0,-1 1 0 0 0,0-1 1 0 0,-1-6 30 0 0,1 17-33 0 0,-1 0 0 0 0,0-1 0 0 0,1 1 1 0 0,-1 0-1 0 0,0-1 0 0 0,0 1 1 0 0,0 0-1 0 0,0 0 0 0 0,-1 0 0 0 0,1 0 1 0 0,-1 0-1 0 0,1 0 0 0 0,-1 0 1 0 0,0 1-1 0 0,1-1 0 0 0,-1 1 0 0 0,0-1 1 0 0,0 1-1 0 0,0-1 0 0 0,0 1 0 0 0,0 0 1 0 0,-1 0-1 0 0,1 0 0 0 0,0 0 1 0 0,0 1-1 0 0,-1-1 0 0 0,1 1 0 0 0,-1-1 1 0 0,1 1-1 0 0,0 0 0 0 0,-1-1 1 0 0,1 2-1 0 0,-1-1 0 0 0,1 0 0 0 0,0 0 1 0 0,-1 1-1 0 0,0-1 33 0 0,-87 31-958 0 0,82-25 944 0 0,-1 0-1 0 0,1 0 1 0 0,0 1-1 0 0,1 0 1 0 0,0 0 0 0 0,0 1-1 0 0,0 0 1 0 0,1 0-1 0 0,0 0 1 0 0,1 1-1 0 0,0 0 1 0 0,0 0 0 0 0,1 0-1 0 0,0 1 1 0 0,0 0-1 0 0,1 0 1 0 0,1-1-1 0 0,0 2 1 0 0,0-1 0 0 0,1 0-1 0 0,0 0 1 0 0,0 0-1 0 0,1 1 1 0 0,1-1-1 0 0,0 0 1 0 0,0 0 0 0 0,1 1-1 0 0,1-1 1 0 0,-1-1-1 0 0,1 1 1 0 0,1 0-1 0 0,0-1 1 0 0,1 2 14 0 0,6 3-52 0 0,2 1 0 0 0,-1-1 0 0 0,2-1 0 0 0,0-1 0 0 0,0 0 0 0 0,1 0 0 0 0,0-2 0 0 0,1 0 0 0 0,1 0 0 0 0,-1-2 0 0 0,1 0 0 0 0,1-1 0 0 0,-1-1 0 0 0,1 0 0 0 0,1-1 0 0 0,-1-1 0 0 0,0-1 0 0 0,1-1 0 0 0,0 0 0 0 0,10-2 52 0 0,17 0-2782 0 0,-16 0-4445 0 0,-16 0-3658 0 0</inkml:trace>
  <inkml:trace contextRef="#ctx0" brushRef="#br0" timeOffset="50714.827">5061 2104 14299 0 0,'0'0'3358'0'0,"0"0"-2174"0"0,0 0-861 0 0,0 0-78 0 0,0 0 174 0 0,0 0 184 0 0,0 0 101 0 0,0 0-37 0 0,0 0-170 0 0,0 0-155 0 0,0 0-123 0 0,0 17-99 0 0,-3 80-98 0 0,21-92-1517 0 0,-4-6-3881 0 0,-10-2-4274 0 0</inkml:trace>
</inkml:ink>
</file>

<file path=ppt/ink/ink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05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381 251 4849 0 0,'0'0'1475'0'0,"0"0"-184"0"0,0 0-41 0 0,0 0 90 0 0,0 0 162 0 0,0 0 36 0 0,0 0-148 0 0,0 0-250 0 0,0 0-323 0 0,0 0-275 0 0,0 0-226 0 0,-1-2-185 0 0,1 2-126 0 0,0 0 1 0 0,0 1-1 0 0,0-1 0 0 0,0 0 0 0 0,1 0 1 0 0,-1 1-1 0 0,0-1 0 0 0,0 0 0 0 0,0 1 0 0 0,0-1 1 0 0,0 0-1 0 0,0 1 0 0 0,0-1 0 0 0,0 0 1 0 0,0 0-1 0 0,0 1 0 0 0,0-1 0 0 0,0 0 1 0 0,0 1-1 0 0,0-1 0 0 0,0 0 0 0 0,-1 1 1 0 0,1-1-1 0 0,0 0 0 0 0,0 0 0 0 0,0 1 0 0 0,0-1 1 0 0,0 0-1 0 0,-1 0 0 0 0,1 1 0 0 0,0-1 1 0 0,0 0-1 0 0,0 0 0 0 0,-1 1 0 0 0,1-1 1 0 0,0 0-1 0 0,-1 0 0 0 0,1 0 0 0 0,0 0 1 0 0,0 1-1 0 0,-1-1 0 0 0,1 0 0 0 0,0 0 0 0 0,-1 0 1 0 0,1 0-1 0 0,0 0 0 0 0,0 0 0 0 0,-1 0 1 0 0,1 0-1 0 0,0 0 0 0 0,-1 0 0 0 0,1 0 1 0 0,0 0-1 0 0,-1 0 0 0 0,1 0 0 0 0,0 0-5 0 0,2 49 779 0 0,-1-28-457 0 0,-4 316 1138 0 0,-2-242-1931 0 0,5-74-4579 0 0,-1-1-5076 0 0,1-20 5338 0 0</inkml:trace>
  <inkml:trace contextRef="#ctx0" brushRef="#br0" timeOffset="282.527">0 192 2737 0 0,'0'0'3604'0'0,"0"0"-2694"0"0,0 0-726 0 0,0 0 201 0 0,0 0 489 0 0,0 0 487 0 0,0 0 209 0 0,0 0 1 0 0,0 0-117 0 0,0 0-161 0 0,0 0-202 0 0,38 13-199 0 0,120 36-174 0 0,-48-36 131 0 0,-82-14-626 0 0,98-1 304 0 0,0-5 0 0 0,74-17-527 0 0,-187 22-885 0 0,60-8 494 0 0,-49 8-4169 0 0,0 1-5485 0 0,-23 1 5156 0 0</inkml:trace>
  <inkml:trace contextRef="#ctx0" brushRef="#br0" timeOffset="516.953">53 896 6233 0 0,'0'0'1262'0'0,"0"0"-358"0"0,0 0 7 0 0,0 0 377 0 0,0 0 382 0 0,0 0 193 0 0,0 0-52 0 0,0 0-279 0 0,0 0-334 0 0,0 0-295 0 0,0 0-198 0 0,33-1-157 0 0,104-4-103 0 0,-21-23 243 0 0,7-12-1326 0 0,1 6-1 0 0,22 2 639 0 0,-98 26-2467 0 0,-3 1-5761 0 0,-27 1-1761 0 0</inkml:trace>
  <inkml:trace contextRef="#ctx0" brushRef="#br0" timeOffset="1152.38">1261 406 5609 0 0,'0'0'1383'0'0,"0"0"-176"0"0,0 0 239 0 0,0 0 389 0 0,0 0 55 0 0,0 0-238 0 0,0 0-282 0 0,0 0-286 0 0,36-12-201 0 0,115-38-150 0 0,-57 1 249 0 0,-80 41-850 0 0,0-2 1 0 0,-1 1-1 0 0,-1-2 1 0 0,0 0-1 0 0,0 0 0 0 0,-1-1 1 0 0,0-1-1 0 0,-1 0 1 0 0,-1 0-1 0 0,0-1 1 0 0,-1 0-1 0 0,0 0 1 0 0,-1-1-1 0 0,0 0 1 0 0,2-11-133 0 0,-9 25 2 0 0,0 0 0 0 0,1 0 0 0 0,-1 0 1 0 0,0 0-1 0 0,0 0 0 0 0,0-1 0 0 0,0 1 1 0 0,0 0-1 0 0,-1 0 0 0 0,1 0 0 0 0,0 0 1 0 0,0 0-1 0 0,-1 0 0 0 0,1 0 0 0 0,0 0 1 0 0,-1 0-1 0 0,1 0 0 0 0,-1 0 0 0 0,0 0 1 0 0,1 0-1 0 0,-1 0 0 0 0,0 0 0 0 0,1 0 1 0 0,-1 1-1 0 0,0-1 0 0 0,0 0 0 0 0,0 0 1 0 0,0 1-1 0 0,0-1 0 0 0,0 1 0 0 0,0-1 1 0 0,0 1-1 0 0,0-1 0 0 0,0 1 0 0 0,0 0 1 0 0,0-1-1 0 0,0 1 0 0 0,0 0 0 0 0,0 0 1 0 0,0 0-1 0 0,0 0 0 0 0,-1 0 0 0 0,1 0 1 0 0,0 0-1 0 0,0 0 0 0 0,0 0 0 0 0,0 0 1 0 0,0 1-1 0 0,0-1 0 0 0,0 0 0 0 0,0 1 1 0 0,0-1-1 0 0,0 1 0 0 0,0-1 0 0 0,0 1 1 0 0,0 0-1 0 0,0-1 0 0 0,0 1 0 0 0,0 0 1 0 0,1 0-1 0 0,-1 0 0 0 0,0-1 0 0 0,1 1 1 0 0,-1 0-1 0 0,0 0 0 0 0,1 0 0 0 0,-1 0 1 0 0,1 0-1 0 0,-1 0 0 0 0,1 1-2 0 0,-12 9-35 0 0,1 1 1 0 0,1 0-1 0 0,0 1 0 0 0,1 0 1 0 0,0 1-1 0 0,1 0 0 0 0,0 0 1 0 0,1 1-1 0 0,1-1 0 0 0,-2 8 35 0 0,-27 89-200 0 0,4 1-1 0 0,5 1 1 0 0,-2 51 200 0 0,-22 101-270 0 0,49-252 113 0 0,-1-1-1 0 0,0 0 0 0 0,-1 0 0 0 0,0 0 0 0 0,-1 0 0 0 0,0-1 0 0 0,-1 1 0 0 0,0-1 0 0 0,-1 0 0 0 0,0 0 0 0 0,0-1 0 0 0,-2 0 0 0 0,1 0 0 0 0,-1-1 0 0 0,0 1 0 0 0,-1-2 0 0 0,0 1 0 0 0,-1-1 1 0 0,1-1-1 0 0,-2 0 0 0 0,1 0 0 0 0,-1-1 0 0 0,0 0 158 0 0,6-4-113 0 0,0 1 1 0 0,0-1 0 0 0,0 0-1 0 0,0-1 1 0 0,0 1-1 0 0,0-1 1 0 0,0 0 0 0 0,-1 0-1 0 0,1-1 1 0 0,0 1-1 0 0,-1-1 1 0 0,1-1 0 0 0,-1 1-1 0 0,1-1 1 0 0,0 1-1 0 0,0-2 1 0 0,-1 1 0 0 0,1 0-1 0 0,0-1 1 0 0,0 0-1 0 0,0 0 1 0 0,1-1 0 0 0,-1 0-1 0 0,0 1 1 0 0,1-1-1 0 0,0-1 1 0 0,-1 1 0 0 0,1-1-1 0 0,1 1 1 0 0,-1-1-1 0 0,0 0 1 0 0,1-1 112 0 0,-2-7 254 0 0,1 0 0 0 0,1 0-1 0 0,0 0 1 0 0,0-1 0 0 0,1 1 0 0 0,1-1-1 0 0,0 0 1 0 0,0 1 0 0 0,2-1 0 0 0,-1 0 0 0 0,2 0-1 0 0,0 1 1 0 0,0-1 0 0 0,1 1 0 0 0,1 0 0 0 0,0 0-1 0 0,0 0 1 0 0,1 0 0 0 0,1 1 0 0 0,0-1-254 0 0,6-12 245 0 0,1 1 0 0 0,2 0 0 0 0,0 0 0 0 0,1 1 1 0 0,1 1-1 0 0,1 1 0 0 0,1 1 0 0 0,0 0 0 0 0,2 1 1 0 0,0 2-1 0 0,1 0 0 0 0,1 1 0 0 0,0 1 0 0 0,7-2-245 0 0,-19 11-97 0 0,1 1-1 0 0,-1 0 1 0 0,1 1-1 0 0,0 1 0 0 0,0-1 1 0 0,0 2-1 0 0,0 0 0 0 0,0 0 1 0 0,0 1-1 0 0,5 1 98 0 0,9 8-2795 0 0,-17-1-1083 0 0,-3-2-1330 0 0,2 1-4214 0 0</inkml:trace>
  <inkml:trace contextRef="#ctx0" brushRef="#br0" timeOffset="2148.622">2009 914 4385 0 0,'0'0'1295'0'0,"0"0"-24"0"0,0 0 61 0 0,0 0 76 0 0,0 0-34 0 0,0 0-122 0 0,0 0-91 0 0,0 0-73 0 0,0 0-59 0 0,0 0-128 0 0,0 0-163 0 0,0 0-147 0 0,19-32-117 0 0,65-100-90 0 0,17 2 767 0 0,-21 45-201 0 0,-79 85-946 0 0,-1 0-46 0 0,0 0-74 0 0,0 5-275 0 0,-10 94 459 0 0,4 50 19 0 0,7-148-75 0 0,1 1 0 0 0,-1-1 0 0 0,0 1 1 0 0,1-1-1 0 0,0 1 0 0 0,-1-1 0 0 0,1 0 0 0 0,0 0 1 0 0,0 0-1 0 0,-1 0 0 0 0,1 0 0 0 0,0 0 0 0 0,0 0 1 0 0,0-1-1 0 0,0 1 0 0 0,0-1 0 0 0,0 1 0 0 0,0-1 1 0 0,1 0-1 0 0,-1 0 0 0 0,0 0 0 0 0,0 0 0 0 0,0 0 1 0 0,0 0-1 0 0,0-1 0 0 0,0 1 0 0 0,0-1 1 0 0,0 1-1 0 0,0-1 0 0 0,0 0 0 0 0,0 0 0 0 0,0 0 1 0 0,0 0-1 0 0,-1 0 0 0 0,1 0 0 0 0,0 0 0 0 0,-1-1 1 0 0,1 1-1 0 0,0-1-12 0 0,191-137 412 0 0,-89 58-409 0 0,18 0-232 0 0,-118 125-241 0 0,-22 19 669 0 0,13-53-248 0 0,2 0 0 0 0,-1 1-1 0 0,1-1 1 0 0,1 1 0 0 0,0-1 0 0 0,0 1 0 0 0,1 0 0 0 0,0 0 0 0 0,1 0-1 0 0,1-1 1 0 0,0 10 49 0 0,21 0-4665 0 0,-1-18-5682 0 0,-16-2 5115 0 0</inkml:trace>
  <inkml:trace contextRef="#ctx0" brushRef="#br0" timeOffset="2438.729">3010 553 1536 0 0,'0'0'1693'0'0,"0"0"-832"0"0,0 0-71 0 0,0 0 342 0 0,0 0 251 0 0,0 0 61 0 0,0 0-107 0 0,0 0-215 0 0,0 0-161 0 0,0 0-144 0 0,-13 33-137 0 0,-40 100-134 0 0,43-75 133 0 0,13-54-555 0 0,2 1 44 0 0,1 0 0 0 0,-1 0 0 0 0,1-1 0 0 0,-1 0 0 0 0,1 0 0 0 0,1 0 0 0 0,-1-1 0 0 0,0 0 0 0 0,1 0 0 0 0,0-1 0 0 0,-1 0 0 0 0,1 0 1 0 0,0 0-1 0 0,0-1 0 0 0,0 0 0 0 0,0 0 0 0 0,0-1 0 0 0,1 0 0 0 0,-1 0 0 0 0,0-1 0 0 0,0 0 0 0 0,0 0 0 0 0,0 0 0 0 0,0-1 0 0 0,0 0 1 0 0,-1-1-1 0 0,1 1 0 0 0,-1-1 0 0 0,1-1 0 0 0,-1 1 0 0 0,0-1 0 0 0,0 0 0 0 0,1-2-168 0 0,4-2 85 0 0,-1 0 0 0 0,0-1 0 0 0,0-1 0 0 0,0 0-1 0 0,-2 0 1 0 0,1-1 0 0 0,-1 0 0 0 0,-1-1 0 0 0,0 1 0 0 0,0-1 0 0 0,-1-1-1 0 0,-1 1 1 0 0,0-1 0 0 0,-1 0 0 0 0,0 0 0 0 0,-1 0 0 0 0,-1-1 0 0 0,0 1 0 0 0,0-1-1 0 0,-2 0 1 0 0,1 1 0 0 0,-2-4-85 0 0,1 14-91 0 0,-1 1 0 0 0,1 0 0 0 0,-1 0 0 0 0,1 0 0 0 0,-1-1 0 0 0,0 1 0 0 0,0 0 0 0 0,0 0-1 0 0,0 0 1 0 0,0 0 0 0 0,-1 0 0 0 0,1 1 0 0 0,0-1 0 0 0,-1 0 0 0 0,1 0 0 0 0,-1 1 0 0 0,0-1 0 0 0,0 1 0 0 0,1 0 0 0 0,-1-1-1 0 0,0 1 1 0 0,0 0 0 0 0,0 0 0 0 0,0 0 0 0 0,-1 1 0 0 0,1-1 0 0 0,0 0 0 0 0,0 1 0 0 0,-2-1 91 0 0,-40 10-7252 0 0,30-1 1737 0 0,4-1-1595 0 0</inkml:trace>
  <inkml:trace contextRef="#ctx0" brushRef="#br0" timeOffset="3090.026">3282 826 4361 0 0,'0'0'2945'0'0,"0"0"-786"0"0,0 0-400 0 0,0 0-180 0 0,0 0-278 0 0,0 0-227 0 0,0 0-190 0 0,0 0-122 0 0,0 0-48 0 0,0 0-57 0 0,0 0-89 0 0,0 0-70 0 0,0 0-77 0 0,24-28-64 0 0,74-85-41 0 0,-5 26 448 0 0,-54 61-797 0 0,-39 26-146 0 0,-9 40-260 0 0,-1-21 464 0 0,-24 79-139 0 0,36-97 130 0 0,0 1 0 0 0,0-1 1 0 0,0 0-1 0 0,0-1 0 0 0,0 1 0 0 0,0 0 0 0 0,1-1 0 0 0,-1 1 1 0 0,0-1-1 0 0,0 1 0 0 0,1-1 0 0 0,-1 0 0 0 0,0 0 0 0 0,0 0 0 0 0,1 0 1 0 0,-1-1-1 0 0,0 1 0 0 0,0-1 0 0 0,0 1 0 0 0,1-1 0 0 0,-1 0 1 0 0,0 0-1 0 0,0 0 0 0 0,0 0 0 0 0,1-1-16 0 0,236-151 295 0 0,-209 145-418 0 0,-30 31-88 0 0,-19 39 462 0 0,13-43-262 0 0,5-16-46 0 0,-1 1 0 0 0,0 0-1 0 0,1 0 1 0 0,0 1 0 0 0,0-1-1 0 0,0 0 1 0 0,1 0 0 0 0,-1 0-1 0 0,1 1 1 0 0,0-1 0 0 0,0 0-1 0 0,1 0 1 0 0,-1 1 0 0 0,1-1-1 0 0,1 3 58 0 0,14 3-3520 0 0,-1-9-4918 0 0,-11-1 272 0 0</inkml:trace>
  <inkml:trace contextRef="#ctx0" brushRef="#br0" timeOffset="3337.064">3956 697 3793 0 0,'0'0'1639'0'0,"0"0"103"0"0,0 0 454 0 0,0 0 166 0 0,0 0-178 0 0,0 0-283 0 0,0 0-317 0 0,0 0-229 0 0,0 0-192 0 0,27-3-183 0 0,84-8-194 0 0,-105 10-700 0 0,0 1 1 0 0,0-1-1 0 0,0 0 1 0 0,0 0 0 0 0,-1-1-1 0 0,1 0 1 0 0,0 0-1 0 0,-1 0 1 0 0,1-1 0 0 0,-1 0-1 0 0,0 0 1 0 0,0 0-1 0 0,0 0 1 0 0,1-1-87 0 0,8-7 207 0 0,-10 8-153 0 0,9-5 40 0 0,-1 0 0 0 0,1-1 0 0 0,-2 0 0 0 0,0-1 0 0 0,0 0 0 0 0,0 0 0 0 0,-2-1 0 0 0,1-1 0 0 0,-1 0 0 0 0,-1 0 0 0 0,1-3-94 0 0,-8 13-10 0 0,0 1 1 0 0,0-1 0 0 0,0 1-1 0 0,0-1 1 0 0,-1 0-1 0 0,1 1 1 0 0,0-1-1 0 0,-1 0 1 0 0,0 0-1 0 0,1 1 1 0 0,-1-1 0 0 0,0 0-1 0 0,0 0 1 0 0,0 0-1 0 0,0 0 1 0 0,0 1-1 0 0,0-1 1 0 0,-1 0-1 0 0,1 0 1 0 0,-1 0 0 0 0,1 1-1 0 0,-1-1 1 0 0,1 0-1 0 0,-1 1 1 0 0,0-1-1 0 0,0 0 1 0 0,0 1-1 0 0,0-1 1 0 0,0 1 0 0 0,0-1-1 0 0,-1 1 1 0 0,1 0-1 0 0,0 0 1 0 0,-1-1-1 0 0,1 1 1 0 0,-1 0-1 0 0,1 0 1 0 0,-1 0 0 0 0,1 1-1 0 0,-1-1 1 0 0,0 0-1 0 0,1 0 1 0 0,-1 1-1 0 0,0-1 10 0 0,-4 0-108 0 0,1 0 0 0 0,-1 0 0 0 0,0 0 0 0 0,0 1-1 0 0,0 0 1 0 0,1 0 0 0 0,-1 0 0 0 0,0 1 0 0 0,0 0 0 0 0,0 0-1 0 0,1 0 1 0 0,-1 1 0 0 0,-4 2 108 0 0,-3 2-207 0 0,0 0 1 0 0,1 0-1 0 0,0 2 0 0 0,0 0 0 0 0,1 0 1 0 0,0 1-1 0 0,0 0 0 0 0,1 1 0 0 0,0 0 0 0 0,1 0 1 0 0,0 1-1 0 0,1 1 0 0 0,0-1 0 0 0,1 1 1 0 0,0 1-1 0 0,1-1 0 0 0,0 1 0 0 0,1 0 1 0 0,0 1-1 0 0,1-1 0 0 0,1 1 0 0 0,0 0 0 0 0,1-1 1 0 0,0 5 206 0 0,2-15-149 0 0,0 1 0 0 0,1-1 0 0 0,-1 1 1 0 0,1-1-1 0 0,0 1 0 0 0,0-1 0 0 0,0 0 0 0 0,0 0 1 0 0,1 1-1 0 0,-1-1 0 0 0,1 0 0 0 0,0 0 0 0 0,0 0 1 0 0,0-1-1 0 0,0 1 0 0 0,0 0 0 0 0,1-1 0 0 0,-1 1 1 0 0,1-1-1 0 0,-1 0 0 0 0,1 0 0 0 0,0 0 0 0 0,0 0 1 0 0,0 0-1 0 0,0-1 0 0 0,0 0 0 0 0,1 1 1 0 0,-1-1-1 0 0,0 0 0 0 0,1 0 0 0 0,0-1 149 0 0,110 12-3917 0 0,-111-12 3814 0 0,91-15-6314 0 0,-74 7 4059 0 0</inkml:trace>
  <inkml:trace contextRef="#ctx0" brushRef="#br0" timeOffset="3666.779">4378 745 0 0 0,'0'0'1822'0'0,"0"0"9"0"0,0 0 61 0 0,0 0-74 0 0,0 0-158 0 0,0 0-94 0 0,0 0 56 0 0,0 0 149 0 0,0 0 57 0 0,0 0-109 0 0,0 0-268 0 0,0 0-277 0 0,0 0-225 0 0,0 0-213 0 0,0 0-181 0 0,0 0-151 0 0,22-15-104 0 0,67-47-98 0 0,-4-23 156 0 0,-8 11-324 0 0,-73 82-1699 0 0,-24 142 1331 0 0,20-147 343 0 0,-1-1 0 0 0,0 1 1 0 0,1 0-1 0 0,0-1 0 0 0,0 1 1 0 0,-1 0-1 0 0,1 0 0 0 0,1-1 1 0 0,-1 1-1 0 0,0 0 0 0 0,1-1 1 0 0,-1 1-1 0 0,1 0 0 0 0,0-1 1 0 0,0 1-1 0 0,0-1 0 0 0,0 1 1 0 0,1-1-1 0 0,-1 0 0 0 0,0 0 1 0 0,1 1-1 0 0,0-1 0 0 0,-1 0 1 0 0,1 0-1 0 0,0 0 0 0 0,0 0 1 0 0,0-1-1 0 0,0 1 0 0 0,1-1 1 0 0,-1 1-1 0 0,0-1 0 0 0,1 0 1 0 0,-1 0-1 0 0,1 0 0 0 0,-1 0 1 0 0,1 0-1 0 0,0 0 0 0 0,-1-1 1 0 0,1 1-1 0 0,0-1 0 0 0,-1 0-9 0 0,9-3-67 0 0,0 0 0 0 0,0-1-1 0 0,0 0 1 0 0,-1-1 0 0 0,0 0 0 0 0,0 0-1 0 0,0-1 1 0 0,0-1 0 0 0,-1 0-1 0 0,0 0 1 0 0,-1 0 0 0 0,0-1-1 0 0,0-1 1 0 0,0 1 0 0 0,-1-1-1 0 0,-1-1 1 0 0,1 1 0 0 0,-1-1-1 0 0,-1 0 1 0 0,4-10 67 0 0,22-26-2975 0 0,7-8-5162 0 0,-24 38-152 0 0</inkml:trace>
  <inkml:trace contextRef="#ctx0" brushRef="#br0" timeOffset="3906.447">5291 1 7922 0 0,'0'0'3610'0'0,"0"0"-1895"0"0,0 0-520 0 0,0 0-51 0 0,0 0-164 0 0,0 0-168 0 0,-18 31-115 0 0,-55 99-88 0 0,37-41 559 0 0,30-59-971 0 0,2 0-1 0 0,1 1 1 0 0,1-1-1 0 0,1 1 1 0 0,2-1-1 0 0,3 27-196 0 0,20 12-637 0 0,-10-41-2067 0 0,-5-11-1262 0 0,-8-10-3961 0 0,-1-6 2130 0 0</inkml:trace>
  <inkml:trace contextRef="#ctx0" brushRef="#br0" timeOffset="4153.562">4978 299 12819 0 0,'0'0'1544'0'0,"0"0"-304"0"0,0 0-127 0 0,0 0-305 0 0,0 0-272 0 0,0 0-152 0 0,212-48-104 0 0,-181 48-104 0 0,0 0-8 0 0,0 0-48 0 0,1 0-72 0 0,1 0-152 0 0,-2 0-424 0 0,-3 0-1264 0 0,-2 0-3025 0 0,-12 0-7130 0 0</inkml:trace>
  <inkml:trace contextRef="#ctx0" brushRef="#br0" timeOffset="5351.532">3194 443 0 0 0,'-6'6'0'0'0,"0"1"9624"0"0,-2-2-4057 0 0,-4-1-2888 0 0,-6 0-3385 0 0,-10 3 751 0 0,15-1-141 0 0,0 1 0 0 0,1-1 0 0 0,0 2-1 0 0,1 0 1 0 0,0 0 0 0 0,0 1 0 0 0,1 0 0 0 0,0 1-1 0 0,-3 4 97 0 0,6 3-1600 0 0,6-5-5483 0 0,1-8-577 0 0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01.5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34 240 56 0 0,'0'0'1075'0'0,"0"0"-151"0"0,0 0 127 0 0,0 0 241 0 0,0 0 99 0 0,0 0 2 0 0,0 0 8 0 0,0 0-10 0 0,0 0-33 0 0,0 0-77 0 0,0 0-88 0 0,33 1-128 0 0,105-1-157 0 0,-133 0-830 0 0,0 0-1 0 0,0 0 1 0 0,0 0 0 0 0,0-1-1 0 0,0 1 1 0 0,0-1-1 0 0,0 0 1 0 0,0-1-1 0 0,0 1 1 0 0,-1-1-1 0 0,1 0 1 0 0,0 0-1 0 0,-1-1 1 0 0,0 1 0 0 0,3-2-78 0 0,2-3 185 0 0,-8 7-179 0 0,7-4 118 0 0,0 0 0 0 0,-1 0 0 0 0,1-1 0 0 0,-1 0 0 0 0,1 0 0 0 0,-1 0 0 0 0,-1-1 0 0 0,1 0 0 0 0,-1-1 0 0 0,0 1 0 0 0,-1-1 0 0 0,1-1 0 0 0,-2 1 1 0 0,1-1-1 0 0,-1 1 0 0 0,0-1 0 0 0,0 0 0 0 0,-1-1 0 0 0,0 1 0 0 0,0-1 0 0 0,-1 1 0 0 0,-1-1-124 0 0,-1 6-35 0 0,-1 0 1 0 0,1 1-1 0 0,-1-1 1 0 0,0 1-1 0 0,0-1 1 0 0,0 1-1 0 0,-1 0 1 0 0,1-1-1 0 0,0 1 1 0 0,-1 0-1 0 0,1 0 1 0 0,-1 0 0 0 0,0 0-1 0 0,0 0 1 0 0,0 0-1 0 0,0 1 1 0 0,0-1-1 0 0,0 1 1 0 0,0-1-1 0 0,-1 1 1 0 0,1 0-1 0 0,-1 0 1 0 0,1 0-1 0 0,0 0 1 0 0,-1 0-1 0 0,0 0 1 0 0,1 1-1 0 0,-2-1 35 0 0,-75-7-1588 0 0,67 7 1522 0 0,0 1 0 0 0,0 1 0 0 0,1 0 1 0 0,-1 1-1 0 0,1 0 0 0 0,-1 0 0 0 0,1 2 0 0 0,0-1 0 0 0,0 1 0 0 0,0 1 1 0 0,0 0-1 0 0,1 0 0 0 0,0 1 0 0 0,0 1 0 0 0,0 0 0 0 0,1 0 0 0 0,0 1 0 0 0,1 0 1 0 0,-1 0-1 0 0,2 1 0 0 0,-1 0 0 0 0,1 0 0 0 0,0 1 0 0 0,1 0 0 0 0,0 0 1 0 0,1 0-1 0 0,0 1 0 0 0,1 0 0 0 0,0 0 0 0 0,0 0 0 0 0,2 1 0 0 0,-1-1 0 0 0,1 1 1 0 0,1-1-1 0 0,0 1 0 0 0,0 7 66 0 0,3-13 31 0 0,-1 1 0 0 0,1-1 0 0 0,0 0 0 0 0,1 0 1 0 0,0 0-1 0 0,0 0 0 0 0,0 0 0 0 0,0-1 0 0 0,1 1 0 0 0,0-1 0 0 0,0 0 1 0 0,0 0-1 0 0,1 0 0 0 0,0-1 0 0 0,0 0 0 0 0,0 1 0 0 0,0-2 1 0 0,1 1-1 0 0,-1-1 0 0 0,1 0 0 0 0,0 0 0 0 0,2 1-31 0 0,142 33 769 0 0,-116-34-910 0 0,0-2 1 0 0,1-2-1 0 0,-1-1 1 0 0,0-1-1 0 0,5-3 141 0 0,94-29-7983 0 0,-101 24 277 0 0</inkml:trace>
</inkml:ink>
</file>

<file path=ppt/ink/ink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2.3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212 648 3161 0 0,'0'0'1709'0'0,"0"0"-302"0"0,0 0-61 0 0,0 0 145 0 0,0 0 137 0 0,0 0-94 0 0,0 0-262 0 0,0 0-306 0 0,0 0-243 0 0,0 0-142 0 0,0 0-70 0 0,-16 11-63 0 0,-51 34-64 0 0,-6 25 514 0 0,68-65-863 0 0,-1 1 1 0 0,1 1 0 0 0,0-1 0 0 0,1 1 0 0 0,-1 0-1 0 0,1 0 1 0 0,1 0 0 0 0,-1 1 0 0 0,1-1 0 0 0,1 1-1 0 0,-1 0 1 0 0,1 0 0 0 0,1 0 0 0 0,-1 0-1 0 0,1 0 1 0 0,1 0 0 0 0,-1 0 0 0 0,1 0 0 0 0,1 3-36 0 0,1-8 25 0 0,0 0 0 0 0,0 0 0 0 0,0 0 0 0 0,0-1 0 0 0,0 1 0 0 0,1-1 1 0 0,-1 1-1 0 0,1-1 0 0 0,0 0 0 0 0,-1 0 0 0 0,1 0 0 0 0,0-1 0 0 0,0 1 0 0 0,0-1 1 0 0,1 1-1 0 0,-1-1 0 0 0,0 0 0 0 0,0 0 0 0 0,1-1 0 0 0,-1 1 0 0 0,1-1 0 0 0,-1 1 0 0 0,0-1 1 0 0,1 0-1 0 0,-1 0 0 0 0,1-1 0 0 0,-1 1 0 0 0,0-1 0 0 0,1 0 0 0 0,-1 0 0 0 0,0 0 1 0 0,0 0-1 0 0,1 0 0 0 0,-1-1 0 0 0,0 1 0 0 0,0-1 0 0 0,2-1-25 0 0,8-7 38 0 0,0 0 0 0 0,0 0 1 0 0,-1-1-1 0 0,0-1 0 0 0,-1 0 0 0 0,-1 0 0 0 0,0-1 0 0 0,0-1 0 0 0,-1 1 0 0 0,-1-2 1 0 0,0 1-1 0 0,-1-1 0 0 0,-1 0 0 0 0,0 0 0 0 0,-1-1 0 0 0,-1 0 0 0 0,0 0 0 0 0,-2 0 0 0 0,1 0 1 0 0,-2-1-1 0 0,0 1 0 0 0,-1 0 0 0 0,-1-1 0 0 0,-2-14-38 0 0,2 26-108 0 0,0 0 0 0 0,0 0 0 0 0,-1 1 0 0 0,0-1 0 0 0,0 0-1 0 0,0 1 1 0 0,0-1 0 0 0,-1 1 0 0 0,0 0 0 0 0,0 0 0 0 0,0 0 0 0 0,0 0 0 0 0,0 1 0 0 0,-1-1-1 0 0,0 1 1 0 0,0 0 0 0 0,0 0 0 0 0,0 0 0 0 0,0 0 0 0 0,-1 1 0 0 0,1-1 0 0 0,-1 1-1 0 0,1 1 1 0 0,-1-1 0 0 0,0 0 0 0 0,0 1 0 0 0,0 0 0 0 0,0 0 0 0 0,0 1 0 0 0,-3-1 108 0 0,8 2 1 0 0,1-1 1 0 0,-1 0 0 0 0,0 0-1 0 0,0 1 1 0 0,1-1 0 0 0,-1 0-1 0 0,0 0 1 0 0,0 1 0 0 0,0-1 0 0 0,0 0-1 0 0,1 1 1 0 0,-1-1 0 0 0,0 0-1 0 0,0 1 1 0 0,0-1 0 0 0,0 1-1 0 0,0-1 1 0 0,0 0 0 0 0,0 1-1 0 0,0-1 1 0 0,0 0 0 0 0,0 1-1 0 0,0-1 1 0 0,0 0 0 0 0,0 1-1 0 0,0-1 1 0 0,0 1 0 0 0,0-1-1 0 0,0 0 1 0 0,-1 1 0 0 0,1-1-1 0 0,0 0 1 0 0,0 0 0 0 0,0 1-1 0 0,-1-1 1 0 0,1 0 0 0 0,0 1 0 0 0,0-1-1 0 0,0 0 1 0 0,-1 0 0 0 0,1 1-1 0 0,0-1 1 0 0,-1 0 0 0 0,1 0-1 0 0,0 0 1 0 0,-1 1 0 0 0,1-1-1 0 0,0 0 1 0 0,-1 0 0 0 0,1 0-2 0 0,7-1 184 0 0,1-1 1 0 0,-1 0 0 0 0,0-1-1 0 0,0 1 1 0 0,0-1 0 0 0,0-1-1 0 0,-1 1 1 0 0,1-1 0 0 0,-1 0 0 0 0,0-1-1 0 0,0 1 1 0 0,-1-1 0 0 0,5-5-185 0 0,3-1 203 0 0,29-24 93 0 0,-2-2 0 0 0,-2-2 0 0 0,-2-1 1 0 0,-1-2-1 0 0,-2-1 0 0 0,-2-2 0 0 0,6-15-296 0 0,6-36 573 0 0,-53 127-689 0 0,2 0 1 0 0,1 0-1 0 0,1 0 0 0 0,2 1 0 0 0,0 23 116 0 0,-3 111-784 0 0,7 0-1 0 0,18 127 785 0 0,-6-96-799 0 0,-12 142 799 0 0,-2-300 18 0 0,-1 1-1 0 0,-3-1 1 0 0,-1 0 0 0 0,-2-1 0 0 0,-1 0 0 0 0,-3 0-1 0 0,0-1 1 0 0,-3-1 0 0 0,-17 32-18 0 0,32-66 60 0 0,0 0 0 0 0,0 0 0 0 0,0-1 0 0 0,0 1-1 0 0,-1 0 1 0 0,1 0 0 0 0,0-1 0 0 0,-1 1 0 0 0,1-1 0 0 0,-1 1 0 0 0,0-1 0 0 0,1 0 0 0 0,-1 1 0 0 0,0-1 0 0 0,0 0-1 0 0,0 0 1 0 0,0 0 0 0 0,0-1 0 0 0,0 1 0 0 0,0 0 0 0 0,0-1 0 0 0,0 1 0 0 0,0-1 0 0 0,0 0 0 0 0,0 0 0 0 0,0 0-60 0 0,-1-2 77 0 0,1 0 1 0 0,-1-1-1 0 0,1 1 0 0 0,0-1 1 0 0,0 0-1 0 0,1 0 1 0 0,-1 0-1 0 0,0 0 1 0 0,1 0-1 0 0,0 0 1 0 0,0 0-1 0 0,0 0 1 0 0,0 0-1 0 0,0-1 1 0 0,1 1-1 0 0,-1 0 1 0 0,1-1-1 0 0,0 1 1 0 0,0 0-1 0 0,0-1 1 0 0,1-1-78 0 0,0-50 177 0 0,3 0 0 0 0,3 0 0 0 0,2 1 0 0 0,2 0 0 0 0,3 1 0 0 0,9-23-177 0 0,-6 16 3 0 0,-13 47-155 0 0,69-229-541 0 0,-7 90-7429 0 0,-54 130 1682 0 0,-2 6-2290 0 0</inkml:trace>
</inkml:ink>
</file>

<file path=ppt/ink/ink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5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11066 0 0,'0'0'1273'0'0,"0"0"-545"0"0,0 0-312 0 0,0 0-208 0 0,0 0-240 0 0,0 0-200 0 0,0 0-168 0 0,0 0-120 0 0,0 0-120 0 0,0 0-297 0 0,0 0-1023 0 0,0 0-2265 0 0,0 0-520 0 0</inkml:trace>
</inkml:ink>
</file>

<file path=ppt/ink/ink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5.8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84 78 11506 0 0,'0'0'1920'0'0,"0"0"-157"0"0,0 0-136 0 0,0 0-96 0 0,0 0-170 0 0,0 0-294 0 0,0 0-276 0 0,0 0-232 0 0,0 0-182 0 0,0 0-101 0 0,0 0-61 0 0,0 0-39 0 0,0 0-60 0 0,-9 23-47 0 0,-40 109-39 0 0,41-95 178 0 0,1-2-1970 0 0,-2-12-8559 0 0,8-23-644 0 0</inkml:trace>
  <inkml:trace contextRef="#ctx0" brushRef="#br0" timeOffset="536">476 30 5169 0 0,'0'0'3458'0'0,"0"0"-1132"0"0,0 0-340 0 0,0 0-19 0 0,0 0-189 0 0,0 0-341 0 0,0 0-311 0 0,0 0-265 0 0,0 0-206 0 0,0 0-187 0 0,0 0-134 0 0,0 0-106 0 0,0 0-108 0 0,-15-5-82 0 0,-44-15-79 0 0,44 16-74 0 0,15 19-253 0 0,53 119 92 0 0,-45-107 326 0 0,-6-21 17 0 0,1 0 0 0 0,-1 1 0 0 0,-1 0 0 0 0,1-1 0 0 0,-1 1 0 0 0,0 0 0 0 0,0-1 0 0 0,-1 1 0 0 0,0 0 0 0 0,-1 0 0 0 0,1-1-1 0 0,-1 1 1 0 0,-1 3-67 0 0,-41 27 1242 0 0,35-32-1232 0 0,1 0-1 0 0,-1-1 1 0 0,1 0-1 0 0,-1 0 1 0 0,0-1-1 0 0,-1 0 1 0 0,1 0 0 0 0,0-1-1 0 0,-1 0 1 0 0,0-1-1 0 0,1 0 1 0 0,-1 0 0 0 0,0-1-1 0 0,1 0 1 0 0,-1 0-1 0 0,-6-2-9 0 0,6-17-4081 0 0,10 6-4466 0 0,2 9-2275 0 0</inkml:trace>
</inkml:ink>
</file>

<file path=ppt/ink/ink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153 608 6553 0 0,'0'0'2077'0'0,"0"0"-74"0"0,0 0-135 0 0,0 0-171 0 0,0 0-322 0 0,0 0-311 0 0,0 0-211 0 0,0 0-188 0 0,0 0-167 0 0,0 0-164 0 0,0 0-122 0 0,0 0-112 0 0,-25 25-59 0 0,-76 83-17 0 0,99-107-24 0 0,0 1 0 0 0,0-1-1 0 0,0 1 1 0 0,0 0 0 0 0,0-1-1 0 0,1 1 1 0 0,-1 0 0 0 0,1 0-1 0 0,-1 0 1 0 0,1 0 0 0 0,0 1-1 0 0,0-1 1 0 0,0 0 0 0 0,0 1 0 0 0,0-1-1 0 0,0 0 1 0 0,0 1 0 0 0,1-1-1 0 0,0 1 1 0 0,-1-1 0 0 0,1 1-1 0 0,0-1 1 0 0,0 1 0 0 0,0-1 0 0 0,0 1-1 0 0,1-1 1 0 0,-1 1 0 0 0,1-1 0 0 0,1 4 0 0 0,1 2-41 0 0,0 1 0 0 0,1 0 0 0 0,0-1 0 0 0,1 0 0 0 0,0 0 0 0 0,0 0 0 0 0,1-1 0 0 0,0 0 0 0 0,0 0 0 0 0,1 0 0 0 0,0-1 0 0 0,0 1 0 0 0,0-2 0 0 0,1 1 0 0 0,-1-1 0 0 0,2 0 0 0 0,-1-1 0 0 0,0 0 0 0 0,1 0-1 0 0,0-1 1 0 0,0 0 0 0 0,0-1 0 0 0,0 0 0 0 0,0 0 0 0 0,0-1 0 0 0,9 1 41 0 0,76-7-3315 0 0,-33-8-4093 0 0,-39 6-158 0 0</inkml:trace>
  <inkml:trace contextRef="#ctx0" brushRef="#br0" timeOffset="266.309">561 681 9410 0 0,'0'0'1747'0'0,"0"0"-632"0"0,0 0-286 0 0,0 0-30 0 0,0 0-56 0 0,0 0-163 0 0,0 0-164 0 0,-18 33-120 0 0,-54 100-68 0 0,71-132-219 0 0,0 0 0 0 0,0 0-1 0 0,-1 0 1 0 0,1 0-1 0 0,0 0 1 0 0,0 0 0 0 0,0 0-1 0 0,1 0 1 0 0,-1 1 0 0 0,0-1-1 0 0,0 0 1 0 0,1 1-1 0 0,-1-1 1 0 0,1 0 0 0 0,-1 1-1 0 0,1-1 1 0 0,-1 1-1 0 0,1-1 1 0 0,0 1 0 0 0,0-1-1 0 0,0 1 1 0 0,0-1-1 0 0,0 1 1 0 0,0-1 0 0 0,0 1-1 0 0,0-1 1 0 0,1 1-1 0 0,-1-1 1 0 0,0 0 0 0 0,1 1-1 0 0,-1-1 1 0 0,1 1-1 0 0,0-1 1 0 0,-1 0 0 0 0,1 0-1 0 0,0 1 1 0 0,0-1-1 0 0,0 0 1 0 0,0 0 0 0 0,0 0-1 0 0,0 0 1 0 0,0 0 0 0 0,0 0-1 0 0,1 0 1 0 0,-1 0-1 0 0,1 0-8 0 0,3 2 79 0 0,3 1 82 0 0,0 0-1 0 0,1 0 0 0 0,-1 0 1 0 0,1-1-1 0 0,-1-1 0 0 0,1 0 0 0 0,0 0 1 0 0,0 0-1 0 0,0-1 0 0 0,0-1 1 0 0,0 1-1 0 0,0-1 0 0 0,0-1 1 0 0,0 0-1 0 0,0 0 0 0 0,0-1 1 0 0,-1 0-1 0 0,1 0 0 0 0,0-1 1 0 0,-1 0-1 0 0,4-2-160 0 0,1-1 208 0 0,0 0-1 0 0,0-1 1 0 0,0 0-1 0 0,-1-1 1 0 0,0-1-1 0 0,0 0 1 0 0,-1 0-1 0 0,-1-1 1 0 0,1-1-1 0 0,-2 1 1 0 0,1-2-1 0 0,7-11-207 0 0,-13 17 21 0 0,0 0 0 0 0,-1 0 0 0 0,0-1 0 0 0,0 0 0 0 0,0 1 0 0 0,-1-1-1 0 0,1 0 1 0 0,-2 0 0 0 0,1 0 0 0 0,-1-1 0 0 0,0 1 0 0 0,0 0 0 0 0,-1 0-1 0 0,0-1 1 0 0,-1 1 0 0 0,1 0 0 0 0,-1 0 0 0 0,-1 0 0 0 0,1-1 0 0 0,-1 1-1 0 0,-1 0 1 0 0,0-2-21 0 0,-2 2-274 0 0,-1 0-1 0 0,1 0 1 0 0,-1 1 0 0 0,0 0-1 0 0,0 0 1 0 0,-1 0 0 0 0,0 1-1 0 0,0 0 1 0 0,0 0-1 0 0,-1 1 1 0 0,1 0 0 0 0,-1 0-1 0 0,-4-1 275 0 0,-28 0-4240 0 0,0 17-3511 0 0,24-4 355 0 0</inkml:trace>
  <inkml:trace contextRef="#ctx0" brushRef="#br0" timeOffset="644.704">1053 876 9298 0 0,'0'0'2682'0'0,"0"0"-998"0"0,0 0-270 0 0,0 0 25 0 0,0 0-183 0 0,0 0-264 0 0,0 0-225 0 0,0 0-148 0 0,0 0-99 0 0,0 0-116 0 0,0 0-114 0 0,0 0-128 0 0,0 0-87 0 0,4-28-63 0 0,13-86-39 0 0,3 72-117 0 0,-18 40 100 0 0,1 0-1 0 0,-1 1 0 0 0,1-1 1 0 0,-1 0-1 0 0,1 1 0 0 0,0 0 1 0 0,0-1-1 0 0,-1 1 1 0 0,1 0-1 0 0,0 1 0 0 0,0-1 1 0 0,0 0-1 0 0,0 1 0 0 0,0 0 1 0 0,0-1-1 0 0,0 1 1 0 0,0 1-1 0 0,0-1 0 0 0,0 0 1 0 0,0 1-1 0 0,0-1 0 0 0,0 1 1 0 0,0 0-1 0 0,0 0 1 0 0,0 0-1 0 0,0 0 0 0 0,-1 1 1 0 0,1-1-1 0 0,0 1 0 0 0,-1-1 1 0 0,1 1-1 0 0,-1 0 0 0 0,0 0 1 0 0,0 0-1 0 0,1 0 1 0 0,-1 1-1 0 0,-1-1 0 0 0,1 1 1 0 0,0-1-1 0 0,-1 1 0 0 0,1-1 1 0 0,-1 1-1 0 0,1 1 45 0 0,2 15 88 0 0,-4-16-34 0 0,0 1-1 0 0,1 0 1 0 0,-1-1-1 0 0,1 1 1 0 0,-1-1-1 0 0,1 1 1 0 0,0-1-1 0 0,1 1 1 0 0,-1-1-1 0 0,0 1 1 0 0,1-1 0 0 0,0 0-1 0 0,0 0 1 0 0,0 0-1 0 0,0 0 1 0 0,0 0-1 0 0,1 0 1 0 0,-1-1-1 0 0,1 1 1 0 0,0-1-1 0 0,0 1 1 0 0,0-1-1 0 0,0 0 1 0 0,0 0-1 0 0,0-1 1 0 0,0 1-1 0 0,1 0 1 0 0,-1-1 0 0 0,1 0-54 0 0,1-1 197 0 0,1 0 0 0 0,-1-1 0 0 0,0 0 1 0 0,1 0-1 0 0,-1 0 0 0 0,0-1 1 0 0,0 1-1 0 0,0-1 0 0 0,0 0 1 0 0,0-1-1 0 0,0 1 0 0 0,-1-1 1 0 0,1 0-1 0 0,-1 0 0 0 0,0-1 0 0 0,0 1 1 0 0,0-1-1 0 0,0 0 0 0 0,-1 0 1 0 0,1-1-198 0 0,26-27 282 0 0,-1-1 0 0 0,-1-2-1 0 0,-2 0 1 0 0,-2-2 0 0 0,6-12-282 0 0,-15 23-215 0 0,7-14 245 0 0,-16 12-6426 0 0,-7 28-71 0 0,0 0-5357 0 0</inkml:trace>
  <inkml:trace contextRef="#ctx0" brushRef="#br0" timeOffset="910.706">1972 192 19204 0 0,'0'0'700'0'0,"0"0"-309"0"0,0 0-64 0 0,0 0 162 0 0,0 0 183 0 0,0 0 67 0 0,0 0-56 0 0,0 0-130 0 0,0 0-129 0 0,-6 35-91 0 0,-17 114-68 0 0,0 13 115 0 0,22-154-447 0 0,-3 30 0 0 0,2-1 1 0 0,1 1-1 0 0,2-1 1 0 0,2 1-1 0 0,4 23 67 0 0,32 38-3718 0 0,-35-92 1690 0 0,0-3-6272 0 0,-2-3-2390 0 0</inkml:trace>
  <inkml:trace contextRef="#ctx0" brushRef="#br0" timeOffset="1146.518">1642 600 13171 0 0,'0'0'1667'0'0,"0"0"-902"0"0,0 0-267 0 0,0 0 59 0 0,0 0 42 0 0,0 0-19 0 0,0 0-62 0 0,0 0-28 0 0,0 0-39 0 0,34-1-63 0 0,107-4-54 0 0,70-10 53 0 0,-92 0-3334 0 0,-58 8-1994 0 0,-20 6-2599 0 0,-22 1 2563 0 0</inkml:trace>
  <inkml:trace contextRef="#ctx0" brushRef="#br0" timeOffset="2048.767">2551 541 10266 0 0,'0'0'3357'0'0,"0"0"-1111"0"0,0 0-586 0 0,0 0-296 0 0,0 0-299 0 0,0 0-239 0 0,0 0-163 0 0,0 0-116 0 0,0 0-168 0 0,0 0-111 0 0,0 0-80 0 0,-31 16-80 0 0,-100 49-40 0 0,52-12-40 0 0,72-49-62 0 0,0 1-1 0 0,0 0 1 0 0,1 1-1 0 0,0-1 1 0 0,0 1-1 0 0,0 1 1 0 0,1-1 0 0 0,0 1-1 0 0,0 0 1 0 0,0 0-1 0 0,1 0 1 0 0,0 1 0 0 0,1 0-1 0 0,-1 0 1 0 0,2 0-1 0 0,-1 0 1 0 0,1 0 0 0 0,0 0-1 0 0,1 0 1 0 0,0 2 34 0 0,3-7-11 0 0,0 0 1 0 0,1 0-1 0 0,-1 0 1 0 0,1 0-1 0 0,0 0 1 0 0,0-1-1 0 0,0 1 1 0 0,1-1-1 0 0,-1 0 1 0 0,0 0-1 0 0,1 0 1 0 0,-1 0-1 0 0,1-1 1 0 0,0 1 0 0 0,0-1-1 0 0,-1 0 1 0 0,1 0-1 0 0,0 0 1 0 0,0-1-1 0 0,0 1 1 0 0,0-1-1 0 0,0 0 1 0 0,0 0-1 0 0,0-1 1 0 0,0 1-1 0 0,0-1 1 0 0,0 0-1 0 0,0 0 1 0 0,1 0 10 0 0,9-3 48 0 0,-1 0 0 0 0,1-2-1 0 0,-1 1 1 0 0,0-1 0 0 0,-1-1 0 0 0,1 0 0 0 0,-1-1 0 0 0,-1-1 0 0 0,1 1 0 0 0,-2-2 0 0 0,1 1-1 0 0,1-3-46 0 0,145-178 440 0 0,-157 189-446 0 0,0 1 0 0 0,0-1 0 0 0,1 0 0 0 0,-1 0 1 0 0,0 1-1 0 0,1-1 0 0 0,-1 0 0 0 0,1 1 0 0 0,-1-1 0 0 0,1 1 0 0 0,-1-1 0 0 0,1 1 1 0 0,0-1-1 0 0,-1 1 0 0 0,1-1 0 0 0,0 1 0 0 0,-1-1 0 0 0,1 1 0 0 0,0 0 1 0 0,-1-1-1 0 0,1 1 0 0 0,0 0 0 0 0,0 0 0 0 0,-1-1 0 0 0,1 1 0 0 0,0 0 0 0 0,0 0 1 0 0,-1 0-1 0 0,1 0 0 0 0,0 0 0 0 0,0 0 0 0 0,0 0 0 0 0,-1 0 0 0 0,1 1 1 0 0,0-1-1 0 0,0 0 0 0 0,-1 0 0 0 0,1 1 0 0 0,0-1 0 0 0,0 0 0 0 0,-1 1 0 0 0,1-1 1 0 0,0 0-1 0 0,-1 1 0 0 0,1-1 0 0 0,-1 1 0 0 0,1 0 0 0 0,-1-1 0 0 0,1 1 0 0 0,-1-1 1 0 0,1 1-1 0 0,-1 0 0 0 0,1-1 0 0 0,-1 1 0 0 0,0 0 0 0 0,1-1 0 0 0,-1 1 1 0 0,0 0-1 0 0,1 0 5 0 0,5 55-238 0 0,-5-41 251 0 0,-1-9-20 0 0,0-1 1 0 0,1 0 0 0 0,-1 0-1 0 0,1 0 1 0 0,0 0 0 0 0,0 0-1 0 0,1 0 1 0 0,0-1 0 0 0,-1 1-1 0 0,2 0 1 0 0,-1-1-1 0 0,0 1 1 0 0,1-1 0 0 0,0 0-1 0 0,0 0 1 0 0,0 0 0 0 0,1 0-1 0 0,-1-1 1 0 0,1 1-1 0 0,0-1 1 0 0,0 0 0 0 0,0 0-1 0 0,0 0 1 0 0,1 0 0 0 0,-1-1-1 0 0,1 0 1 0 0,0 0 0 0 0,-1 0-1 0 0,1 0 1 0 0,0-1-1 0 0,5 1 7 0 0,-1-2 59 0 0,1 1-1 0 0,-1-2 1 0 0,1 1-1 0 0,-1-2 1 0 0,1 1-1 0 0,-1-1 1 0 0,0 0-1 0 0,0-1 1 0 0,0 0-1 0 0,0-1 1 0 0,0 0-1 0 0,-1 0 1 0 0,1-1-1 0 0,4-3-58 0 0,96-62 1039 0 0,-80 48-808 0 0,2 2 0 0 0,1 2 0 0 0,0 0 0 0 0,27-9-231 0 0,1 11-2 0 0,-128 23 412 0 0,62-7-406 0 0,-2-1-23 0 0,0 0-1 0 0,-1 0 1 0 0,1 1 0 0 0,0-1-1 0 0,0 2 1 0 0,0-1 0 0 0,-1 1 0 0 0,1 1-1 0 0,0 0 1 0 0,0 0 0 0 0,0 0-1 0 0,1 1 1 0 0,-1 0 0 0 0,1 0-1 0 0,-1 1 1 0 0,1 0 0 0 0,0 1-1 0 0,0-1 1 0 0,1 1 0 0 0,-1 0-1 0 0,1 1 1 0 0,0 0 0 0 0,1 0-1 0 0,-1 1 20 0 0,4-3-22 0 0,0 0 0 0 0,1 0 0 0 0,-1 1 0 0 0,1-1 0 0 0,0 0 0 0 0,0 1-1 0 0,1-1 1 0 0,-1 1 0 0 0,1-1 0 0 0,0 1 0 0 0,0 0 0 0 0,1-1 0 0 0,-1 1 0 0 0,1-1 0 0 0,0 1-1 0 0,0-1 1 0 0,0 0 0 0 0,1 1 0 0 0,0-1 0 0 0,0 0 0 0 0,0 0 0 0 0,0 0 0 0 0,0 0-1 0 0,1-1 1 0 0,0 1 0 0 0,0 0 0 0 0,0-1 0 0 0,0 0 0 0 0,0 0 0 0 0,1 0 0 0 0,-1 0-1 0 0,1 0 1 0 0,0-1 0 0 0,3 2 22 0 0,7 1 8 0 0,0-1 0 0 0,1 0 0 0 0,0-1 1 0 0,-1 0-1 0 0,1-1 0 0 0,0-1 0 0 0,0-1 0 0 0,0 0 0 0 0,1-1 0 0 0,-1 0 0 0 0,-1-1 0 0 0,1-1 0 0 0,0 0 0 0 0,-1-1 0 0 0,1-1 1 0 0,2-2-9 0 0,36-15 307 0 0,-2-2 1 0 0,-1-3-1 0 0,41-29-307 0 0,144-131 607 0 0,-214 168-605 0 0,-2 0 0 0 0,0-2-1 0 0,-2 0 1 0 0,0-1-1 0 0,-1 0 1 0 0,-1-2 0 0 0,-1 0-1 0 0,-2 0 1 0 0,0-1 0 0 0,-1 0-1 0 0,-2-1 1 0 0,-1-1 0 0 0,4-19-2 0 0,-11 44-16 0 0,0 0 1 0 0,0 0 0 0 0,0 0-1 0 0,0-1 1 0 0,0 1 0 0 0,0 0-1 0 0,-1 0 1 0 0,1 0 0 0 0,-1-1-1 0 0,0 1 1 0 0,1 0 0 0 0,-1-1-1 0 0,0 1 1 0 0,-1 0-1 0 0,1-1 1 0 0,0 1 0 0 0,-1 0-1 0 0,1 0 1 0 0,-1-1 0 0 0,1 1-1 0 0,-1 0 1 0 0,0 0 0 0 0,0 0-1 0 0,0 0 1 0 0,0 0 0 0 0,-1 0-1 0 0,1 0 1 0 0,-1 0 0 0 0,1 0-1 0 0,-1 1 1 0 0,1-1 0 0 0,-1 1-1 0 0,0-1 1 0 0,0 1 0 0 0,0-1-1 0 0,0 1 1 0 0,0 0 0 0 0,0 0-1 0 0,0 0 1 0 0,0 0 0 0 0,0 1-1 0 0,0-1 1 0 0,-1 0 0 0 0,1 1-1 0 0,0-1 1 0 0,-1 1 15 0 0,-7 3-35 0 0,0 0-1 0 0,0 1 1 0 0,0 0-1 0 0,1 1 1 0 0,-1 0 0 0 0,1 0-1 0 0,0 1 1 0 0,0 0-1 0 0,1 1 1 0 0,0-1 0 0 0,0 2-1 0 0,1-1 1 0 0,0 1 0 0 0,0 0-1 0 0,1 1 1 0 0,-1 0-1 0 0,2 0 1 0 0,0 0 0 0 0,0 0-1 0 0,0 1 1 0 0,1 0-1 0 0,1 0 1 0 0,0 0 0 0 0,-2 8 35 0 0,-1 9 0 0 0,0 0 0 0 0,1 0 1 0 0,2 1-1 0 0,1-1 0 0 0,1 1 1 0 0,1 0-1 0 0,2-1 0 0 0,3 16 0 0 0,-3-22-1 0 0,1-1-1 0 0,1 0 0 0 0,1 0 1 0 0,1 0-1 0 0,0 0 1 0 0,2-1-1 0 0,0 0 0 0 0,1 0 1 0 0,1-1-1 0 0,1 0 0 0 0,0-1 1 0 0,2 0-1 0 0,0-1 1 0 0,10 10 1 0 0,29 3-151 0 0,-55-58-1587 0 0,-38-21-4261 0 0,20 27-1647 0 0,11 12-1251 0 0</inkml:trace>
  <inkml:trace contextRef="#ctx0" brushRef="#br0" timeOffset="2299.957">3374 320 13747 0 0,'0'0'2084'0'0,"0"0"-771"0"0,0 0-114 0 0,0 0 138 0 0,0 0-59 0 0,0 0-237 0 0,32 0-216 0 0,102 0-140 0 0,328-18 1732 0 0,-344 14-2701 0 0,-67 4-3894 0 0,-10 0-5095 0 0,-25 0-2918 0 0</inkml:trace>
</inkml:ink>
</file>

<file path=ppt/ink/ink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22.6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6 140 1176 0 0,'0'0'3714'0'0,"0"0"-2151"0"0,0 0-685 0 0,0 0 66 0 0,0 0 212 0 0,0 0 170 0 0,0 0 60 0 0,0 0-58 0 0,0 0-109 0 0,0 0-115 0 0,0 0-141 0 0,0 0-135 0 0,22 0-116 0 0,69-1-101 0 0,86-20 1429 0 0,-57 11-2271 0 0,-94 9-5195 0 0,0 1-5491 0 0,-24 0 6543 0 0</inkml:trace>
  <inkml:trace contextRef="#ctx0" brushRef="#br0" timeOffset="254.113">1 405 6737 0 0,'0'0'961'0'0,"0"0"14"0"0,0 0 358 0 0,0 0 318 0 0,0 0 14 0 0,0 0-213 0 0,0 0-263 0 0,0 0-236 0 0,0 0-188 0 0,35 2-133 0 0,112 4-148 0 0,-40-18 139 0 0,160-40-2237 0 0,-164 31-8041 0 0,-78 17 1504 0 0</inkml:trace>
  <inkml:trace contextRef="#ctx0" brushRef="#br0" timeOffset="640.405">1308 30 6977 0 0,'0'0'3281'0'0,"0"0"-1452"0"0,0 0-420 0 0,0 0-67 0 0,0 0-107 0 0,0 0-216 0 0,0 0-201 0 0,0 0-171 0 0,0 0-133 0 0,0 0-102 0 0,0 0-132 0 0,0 0-107 0 0,-27 14-73 0 0,-78 46-49 0 0,63-14-22 0 0,39-34-23 0 0,-3 2-26 0 0,0 0 0 0 0,2 0 0 0 0,0 0 0 0 0,0 1 1 0 0,1-1-1 0 0,1 1 0 0 0,1 0 0 0 0,0-1 0 0 0,0 1 1 0 0,2 0-1 0 0,0 0 0 0 0,2 11 20 0 0,-2-19 2 0 0,1 0-1 0 0,0 0 1 0 0,0 0 0 0 0,0-1-1 0 0,1 1 1 0 0,-1-1 0 0 0,2 1-1 0 0,-1-1 1 0 0,1 0-1 0 0,0 0 1 0 0,0 0 0 0 0,0-1-1 0 0,1 1 1 0 0,0-1 0 0 0,0 0-1 0 0,1-1 1 0 0,-1 1 0 0 0,1-1-1 0 0,0 0 1 0 0,0 0-1 0 0,0-1 1 0 0,1 0 0 0 0,-1 0-1 0 0,1 0 1 0 0,0-1 0 0 0,-1 0-1 0 0,5 0-1 0 0,5-1 182 0 0,0-1-1 0 0,0 0 1 0 0,0-1-1 0 0,-1-1 0 0 0,1-1 1 0 0,0 0-1 0 0,-1-1 1 0 0,1-1-1 0 0,-1 0 1 0 0,-1-1-1 0 0,1 0 0 0 0,-1-2 1 0 0,0 1-1 0 0,0-2 1 0 0,-1 0-1 0 0,0 0 1 0 0,-1-1-1 0 0,0-1 0 0 0,-1 0 1 0 0,0-1-1 0 0,0 0 1 0 0,-1 0-1 0 0,-1-1 0 0 0,0-1 1 0 0,0-2-182 0 0,-3 10-15 0 0,-2 0 0 0 0,1-1 1 0 0,-1 0-1 0 0,0 1 0 0 0,0-1 1 0 0,0-1-1 0 0,-1 1 0 0 0,-1 0 0 0 0,1-1 1 0 0,-1 0-1 0 0,0 1 0 0 0,-1-1 1 0 0,0 0-1 0 0,0 0 0 0 0,0 0 0 0 0,-1 0 1 0 0,-1 0-1 0 0,1 0 0 0 0,-1 0 1 0 0,-1 0-1 0 0,1 1 0 0 0,-1-1 1 0 0,-1 0-1 0 0,1 1 0 0 0,-1-1 0 0 0,-1 1 1 0 0,1 0-1 0 0,-1 0 0 0 0,0 0 1 0 0,-1 1-1 0 0,-4-5 15 0 0,1 3-437 0 0,0 2-1 0 0,-1-1 1 0 0,0 1 0 0 0,-1 0 0 0 0,1 1-1 0 0,-1 0 1 0 0,0 1 0 0 0,0 0 0 0 0,-1 0-1 0 0,-8-1 438 0 0,-66-8-10566 0 0,60 12 1497 0 0</inkml:trace>
  <inkml:trace contextRef="#ctx0" brushRef="#br0" timeOffset="972.113">901 184 3753 0 0,'0'0'1722'0'0,"0"0"-82"0"0,0 0 16 0 0,0 0-29 0 0,0 0-233 0 0,0 0-327 0 0,0 0-287 0 0,0 0-205 0 0,0 0-85 0 0,0 0 12 0 0,0 0 26 0 0,0 0 57 0 0,0 0 64 0 0,3 4 37 0 0,6 2-343 0 0,1 0 1 0 0,0-1-1 0 0,1 0 0 0 0,-1 0 0 0 0,1-1 0 0 0,0-1 0 0 0,0 0 0 0 0,0 0 0 0 0,1-1 0 0 0,-1 0 0 0 0,1-1 0 0 0,-1-1 0 0 0,0 0 0 0 0,1 0 0 0 0,4-1-343 0 0,16 2 382 0 0,677 35 1432 0 0,-450-29-2741 0 0,-148-7-5233 0 0,-45 0-2364 0 0,-48 0-861 0 0</inkml:trace>
</inkml:ink>
</file>

<file path=ppt/ink/ink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20.8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19 5417 0 0,'0'0'1266'0'0,"0"0"49"0"0,0 0 226 0 0,0 0 249 0 0,0 0 48 0 0,0 0-152 0 0,0 0-260 0 0,0 0-259 0 0,0 0-224 0 0,0 0-176 0 0,0-4-127 0 0,0-11 626 0 0,-17 53-1201 0 0,-71 287 62 0 0,-8 15-26 0 0,95-339-96 0 0,0 0-1 0 0,1 0 0 0 0,-1 0 1 0 0,1 0-1 0 0,0 1 1 0 0,-1-1-1 0 0,1 0 0 0 0,0 0 1 0 0,-1 1-1 0 0,1-1 1 0 0,0 0-1 0 0,0 1 0 0 0,0-1 1 0 0,0 0-1 0 0,0 0 1 0 0,1 1-1 0 0,-1-1 0 0 0,0 0 1 0 0,1 0-1 0 0,-1 1 1 0 0,0-1-1 0 0,1 0 0 0 0,0 0 1 0 0,-1 0-1 0 0,1 0 0 0 0,0 1 1 0 0,-1-1-1 0 0,1 0 1 0 0,0 0-1 0 0,0-1 0 0 0,0 1 1 0 0,0 0-1 0 0,0 0 1 0 0,0 0-1 0 0,0 0 0 0 0,0-1 1 0 0,0 1-1 0 0,0-1 1 0 0,1 1-5 0 0,53 0 802 0 0,63-49 80 0 0,-80 27-707 0 0,-31 17 459 0 0,-2-1-4066 0 0,-3 1-2134 0 0,-1-2-3333 0 0,-1 3 2776 0 0</inkml:trace>
  <inkml:trace contextRef="#ctx0" brushRef="#br0" timeOffset="282.59">1 255 4681 0 0,'0'0'1383'0'0,"0"0"-68"0"0,0 0 155 0 0,0 0 230 0 0,0 0 55 0 0,0 0-189 0 0,0 0-342 0 0,0 0-365 0 0,0 0-328 0 0,0 0-190 0 0,0 0-38 0 0,0 0 31 0 0,0 0 88 0 0,11-2 54 0 0,315-14 2317 0 0,-172 15-4573 0 0,-84 1-8990 0 0,-57 0 2167 0 0</inkml:trace>
  <inkml:trace contextRef="#ctx0" brushRef="#br0" timeOffset="720.497">842 472 0 0 0,'0'0'771'0'0,"0"0"636"0"0,0 0 371 0 0,0 0 142 0 0,0 0-42 0 0,0 0-117 0 0,0 0-200 0 0,0 0-189 0 0,0 0-164 0 0,0 0-157 0 0,0 0-144 0 0,0 0-123 0 0,-2-2-98 0 0,-8-5-128 0 0,7 5-111 0 0,3 2-120 0 0,-2 16 48 0 0,-3 178-79 0 0,-7-157-960 0 0,-2-16-3761 0 0,9-20-4981 0 0,3-1 4814 0 0</inkml:trace>
  <inkml:trace contextRef="#ctx0" brushRef="#br0" timeOffset="1070.539">577 465 992 0 0,'0'0'1561'0'0,"0"0"-253"0"0,0 0-32 0 0,0 0 62 0 0,0 0-41 0 0,0 0-159 0 0,0 0-201 0 0,0 0-140 0 0,0 0-19 0 0,0 0 20 0 0,0 0 2 0 0,0 0-44 0 0,14 0-89 0 0,105 4 1422 0 0,125-1-2033 0 0,-222-5-1940 0 0,-11 1-1825 0 0,0 0-5620 0 0,-11 1 7663 0 0</inkml:trace>
  <inkml:trace contextRef="#ctx0" brushRef="#br0" timeOffset="1353.867">518 759 2905 0 0,'0'0'1168'0'0,"0"0"133"0"0,0 0 332 0 0,0 0 190 0 0,0 0-100 0 0,0 0-160 0 0,0 0-183 0 0,0 0-201 0 0,0 0-201 0 0,0 0-226 0 0,35 1-221 0 0,108 4-175 0 0,7-3-8 0 0,-87-7-2230 0 0,-21-1-7044 0 0,-37 5 6883 0 0,6-2-2746 0 0</inkml:trace>
</inkml:ink>
</file>

<file path=ppt/ink/ink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36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157 3 4313 0 0,'0'0'1431'0'0,"0"0"-242"0"0,0 0-59 0 0,0 0 222 0 0,0 0 283 0 0,0 0 135 0 0,0 0-67 0 0,0 0-192 0 0,0 0-277 0 0,0 0-273 0 0,0 0-194 0 0,2-2-152 0 0,-54 70 384 0 0,-7-1-4925 0 0,20-24-6757 0 0,30-32 4682 0 0</inkml:trace>
</inkml:ink>
</file>

<file path=ppt/ink/ink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1.1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16 693 1728 0 0,'0'0'3000'0'0,"0"0"-820"0"0,0 0-129 0 0,0 0 30 0 0,0 0-88 0 0,0 0-260 0 0,0 0-321 0 0,0 0-330 0 0,0 0-275 0 0,0 0-182 0 0,0 0-174 0 0,0 0-126 0 0,0 0-57 0 0,-2 3-17 0 0,-1 6-132 0 0,0 0 0 0 0,1 0 0 0 0,0 1 0 0 0,1-1 0 0 0,0 0 0 0 0,0 1 0 0 0,1-1 0 0 0,0 1 0 0 0,0-1 0 0 0,1 0-1 0 0,1 1 1 0 0,-1-1 0 0 0,1 0 0 0 0,1 0 0 0 0,3 8-119 0 0,-5-13 42 0 0,1 1 0 0 0,0-1-1 0 0,-1 0 1 0 0,2 0 0 0 0,-1 0-1 0 0,0 0 1 0 0,1 0 0 0 0,0 0-1 0 0,0-1 1 0 0,0 1 0 0 0,0-1-1 0 0,0 0 1 0 0,1 0 0 0 0,-1 0-1 0 0,1 0 1 0 0,0-1 0 0 0,0 1-1 0 0,0-1 1 0 0,0 0 0 0 0,1 0-1 0 0,-1-1 1 0 0,0 1 0 0 0,1-1 0 0 0,2 1-42 0 0,3-2 79 0 0,0-1 1 0 0,0 0 0 0 0,0 0 0 0 0,0 0-1 0 0,0-2 1 0 0,-1 1 0 0 0,1-1 0 0 0,-1 0-1 0 0,1-1 1 0 0,-1 0 0 0 0,0-1 0 0 0,0 0-1 0 0,-1 0 1 0 0,0-1 0 0 0,0 0 0 0 0,0 0-1 0 0,0-1 1 0 0,-1 0 0 0 0,-1 0 0 0 0,3-4-80 0 0,87-92-32 0 0,-94 102-4 0 0,-1 1 1 0 0,1 0 0 0 0,0-1 0 0 0,-1 1 0 0 0,1 0 0 0 0,-1 0 0 0 0,1 0 0 0 0,0 0-1 0 0,-1 1 1 0 0,1-1 0 0 0,-1 0 0 0 0,1 1 0 0 0,0-1 0 0 0,-1 1 0 0 0,1-1 0 0 0,-1 1-1 0 0,1 0 1 0 0,-1-1 0 0 0,0 1 0 0 0,1 0 0 0 0,-1 0 0 0 0,0 0 0 0 0,0 0 0 0 0,1 1-1 0 0,-1-1 1 0 0,0 0 0 0 0,0 0 0 0 0,0 1 0 0 0,0-1 0 0 0,-1 0 0 0 0,1 1 0 0 0,0-1 0 0 0,-1 1-1 0 0,1-1 1 0 0,0 2 35 0 0,4 4-63 0 0,0-2 129 0 0,-1 1 0 0 0,1-1 0 0 0,0 0 0 0 0,0 0 0 0 0,1-1 0 0 0,-1 1 0 0 0,1-1 0 0 0,0 0-1 0 0,0-1 1 0 0,1 1 0 0 0,-1-1 0 0 0,1-1 0 0 0,-1 1 0 0 0,1-1 0 0 0,0 0 0 0 0,0-1 0 0 0,0 0 0 0 0,0 0-1 0 0,0 0 1 0 0,0-1 0 0 0,0 0 0 0 0,0 0 0 0 0,0-1 0 0 0,0 0 0 0 0,0 0 0 0 0,0 0 0 0 0,0-1 0 0 0,0 0 0 0 0,-1-1-1 0 0,1 1 1 0 0,4-4-66 0 0,-2-1 77 0 0,1 0-1 0 0,-2-1 1 0 0,1 1-1 0 0,-1-2 1 0 0,-1 1-1 0 0,1-1 1 0 0,-1-1-1 0 0,-1 1 1 0 0,0-1-1 0 0,0 0 1 0 0,-1-1-1 0 0,0 1 1 0 0,-1-1-1 0 0,0 0 1 0 0,-1 0-1 0 0,0 0 1 0 0,-1-1-1 0 0,0 1 1 0 0,0-5-77 0 0,-2 1-961 0 0,0 0-2670 0 0,2 4-6750 0 0,0 8-969 0 0</inkml:trace>
  <inkml:trace contextRef="#ctx0" brushRef="#br0" timeOffset="466.679">1297 0 9250 0 0,'0'0'1886'0'0,"0"0"-34"0"0,0 0-122 0 0,0 0-170 0 0,0 0-202 0 0,0 0-287 0 0,0 0-218 0 0,0 0-171 0 0,0 0-154 0 0,0 0-120 0 0,0 0-103 0 0,0 0-63 0 0,0 0-37 0 0,-13 19 11 0 0,-40 62-11 0 0,27-8 134 0 0,-69 425 280 0 0,84-366-667 0 0,11-131 55 0 0,0 0 1 0 0,1-1-1 0 0,-1 1 1 0 0,1 0-1 0 0,-1 0 1 0 0,1-1 0 0 0,-1 1-1 0 0,1 0 1 0 0,-1-1-1 0 0,1 1 1 0 0,0-1-1 0 0,-1 1 1 0 0,1-1-1 0 0,0 1 1 0 0,-1-1-1 0 0,1 1 1 0 0,0-1-1 0 0,0 1 1 0 0,0-1-1 0 0,-1 0 1 0 0,1 0-1 0 0,0 1 1 0 0,0-1-1 0 0,0 0 1 0 0,0 0-1 0 0,0 0 1 0 0,-1 0-1 0 0,1 0 1 0 0,0 0-1 0 0,0 0 1 0 0,0 0-1 0 0,0 0 1 0 0,0-1-1 0 0,-1 1 1 0 0,1 0-1 0 0,0-1 1 0 0,0 1-1 0 0,0 0 1 0 0,-1-1-1 0 0,1 1 1 0 0,0-1-1 0 0,0 1 1 0 0,-1-1-1 0 0,1 1 1 0 0,0-1-8 0 0,37-21 434 0 0,70-68 64 0 0,-80 65-483 0 0,1 0-1 0 0,0 2 0 0 0,2 1 0 0 0,31-16-14 0 0,-60 39-17 0 0,0 0-1 0 0,-1 0 1 0 0,1 1 0 0 0,-1-1-1 0 0,1 0 1 0 0,-1 1 0 0 0,0 0 0 0 0,0-1-1 0 0,1 1 1 0 0,-1-1 0 0 0,0 1-1 0 0,0 0 1 0 0,-1 0 0 0 0,1 0 0 0 0,0 0-1 0 0,0 0 1 0 0,-1-1 0 0 0,0 1-1 0 0,1 0 1 0 0,-1 0 0 0 0,0 0 0 0 0,0 0-1 0 0,0 0 1 0 0,0 0 0 0 0,0 0-1 0 0,0 0 1 0 0,-1 0 0 0 0,1 0 0 0 0,-1 0-1 0 0,1 0 1 0 0,-1 0 0 0 0,0 0-1 0 0,0 1 18 0 0,0 2-9 0 0,-26 149-503 0 0,27-147 146 0 0,7 37-2361 0 0,19-26-8417 0 0,-20-17 1885 0 0</inkml:trace>
  <inkml:trace contextRef="#ctx0" brushRef="#br0" timeOffset="1099.886">1825 578 6265 0 0,'0'0'1974'0'0,"0"0"-120"0"0,0 0-104 0 0,0 0-167 0 0,0 0-325 0 0,0 0-379 0 0,0 0-261 0 0,-31 29-190 0 0,-97 89-153 0 0,93-71-50 0 0,36-41-182 0 0,-1-4-14 0 0,0 0 0 0 0,1 0 0 0 0,-1 0 0 0 0,0 1 1 0 0,1-1-1 0 0,-1 0 0 0 0,1 0 0 0 0,0 0 1 0 0,0 0-1 0 0,0 0 0 0 0,0 0 0 0 0,0 0 0 0 0,0-1 1 0 0,0 1-1 0 0,1 0 0 0 0,-1-1 0 0 0,1 1 0 0 0,-1-1 1 0 0,1 1-1 0 0,0-1 0 0 0,-1 1 0 0 0,1-1 0 0 0,0 0 1 0 0,0 0-1 0 0,0 0 0 0 0,0 0 0 0 0,0 0 0 0 0,0-1 1 0 0,0 1-1 0 0,0-1 0 0 0,0 1 0 0 0,0-1 0 0 0,0 0 1 0 0,1 1-1 0 0,-1-1 0 0 0,0 0 0 0 0,0-1 1 0 0,0 1-1 0 0,0 0 0 0 0,2-1-29 0 0,90-22 1242 0 0,-55 3-1055 0 0,-1-2 0 0 0,-1-2 1 0 0,-1-1-1 0 0,18-18-187 0 0,53-36-124 0 0,-106 81 96 0 0,1 1-1 0 0,-1-1 1 0 0,0 0 0 0 0,0 1 0 0 0,0-1-1 0 0,0 1 1 0 0,-1-1 0 0 0,1 1 0 0 0,-1 0-1 0 0,1-1 1 0 0,-1 1 0 0 0,0-1-1 0 0,0 1 1 0 0,0 0 0 0 0,-1-1 0 0 0,1 1-1 0 0,0 0 1 0 0,-1-1 0 0 0,0 1 0 0 0,0 1 28 0 0,-1 13 51 0 0,0-11-56 0 0,0 0-1 0 0,0 0 0 0 0,1 0 0 0 0,0 0 0 0 0,1 0 0 0 0,-1 0 0 0 0,1 0 1 0 0,0 0-1 0 0,0 1 0 0 0,1-1 0 0 0,0 0 0 0 0,0 0 0 0 0,1 0 0 0 0,-1 0 0 0 0,1-1 1 0 0,1 1-1 0 0,-1 0 0 0 0,1-1 0 0 0,0 1 0 0 0,0-1 0 0 0,0 0 0 0 0,1 0 1 0 0,0 0-1 0 0,0 0 0 0 0,4 3 6 0 0,-1-4 40 0 0,1 0 0 0 0,-1 0 0 0 0,1-1 0 0 0,-1 0 0 0 0,1-1-1 0 0,0 1 1 0 0,0-2 0 0 0,1 1 0 0 0,-1-1 0 0 0,0 0 0 0 0,0-1 0 0 0,1 0 0 0 0,-1 0 0 0 0,0-1 0 0 0,0 0 0 0 0,1 0 0 0 0,-1-1 0 0 0,0 0 0 0 0,0 0 0 0 0,0-1 0 0 0,-1 0 0 0 0,7-4-40 0 0,15-7 316 0 0,-1-2 0 0 0,0-2 0 0 0,-1 0 0 0 0,-1-2 0 0 0,3-4-316 0 0,-1-1 154 0 0,-2-1 0 0 0,0-2 1 0 0,-2-1-1 0 0,-1 0 0 0 0,6-14-154 0 0,-13 17 15 0 0,-1 0 0 0 0,-1-1-1 0 0,-2 0 1 0 0,0-1 0 0 0,-2 0 0 0 0,-1-1 0 0 0,-2 0 0 0 0,-1-1 0 0 0,-1 0 0 0 0,-1 0-1 0 0,-2 0 1 0 0,-1 0 0 0 0,-1-11-15 0 0,0 37 2 0 0,1 0 1 0 0,-1 0-1 0 0,0 1 0 0 0,0-1 0 0 0,0 0 0 0 0,-1 0 0 0 0,0 0 0 0 0,1 1 0 0 0,-1-1 1 0 0,0 0-1 0 0,-1 1 0 0 0,1-1 0 0 0,-1 1 0 0 0,1-1 0 0 0,-1 1 0 0 0,0 0 1 0 0,0 0-1 0 0,-1 0 0 0 0,1 0 0 0 0,0 0 0 0 0,-1 0 0 0 0,0 1 0 0 0,0-1 0 0 0,0 1 1 0 0,0 0-1 0 0,0-1 0 0 0,0 1 0 0 0,-1 1 0 0 0,1-1 0 0 0,-3-1-2 0 0,3 5-20 0 0,1-1-1 0 0,-1 0 1 0 0,1 1 0 0 0,0-1-1 0 0,0 1 1 0 0,-1 0-1 0 0,1 0 1 0 0,1 0-1 0 0,-1 0 1 0 0,0 0 0 0 0,0 0-1 0 0,1 0 1 0 0,-1 1-1 0 0,1-1 1 0 0,0 0 0 0 0,0 1-1 0 0,-1-1 1 0 0,2 1-1 0 0,-1 0 1 0 0,0 1 20 0 0,-1 0-10 0 0,-6 21 21 0 0,2-1 0 0 0,0 2 0 0 0,2-1 1 0 0,0 1-1 0 0,2-1 0 0 0,1 1 1 0 0,1 0-1 0 0,3 18-11 0 0,-2 18 39 0 0,-1 5-35 0 0,3 0 1 0 0,3 0-1 0 0,10 44-4 0 0,1-5-335 0 0,-15-61-2520 0 0,-29-45-11959 0 0,23-3 10080 0 0</inkml:trace>
  <inkml:trace contextRef="#ctx0" brushRef="#br0" timeOffset="1344.767">2334 346 14851 0 0,'0'0'1288'0'0,"0"0"-463"0"0,0 0 31 0 0,0 0 48 0 0,0 0-216 0 0,0 0-192 0 0,195-3-72 0 0,-151 3-48 0 0,4 0 9 0 0,1 0-25 0 0,3 0-112 0 0,0 0-80 0 0,5 0-176 0 0,-2-4-376 0 0,-4 4-1041 0 0,-8-4-2824 0 0,-19 4-8441 0 0</inkml:trace>
  <inkml:trace contextRef="#ctx0" brushRef="#br0" timeOffset="2831.715">3744 118 2000 0 0,'0'0'1940'0'0,"0"0"-615"0"0,0 0-50 0 0,0 0 197 0 0,0 0 90 0 0,0 0-2 0 0,0 0-151 0 0,0 0-237 0 0,0 0-216 0 0,0 0-240 0 0,0 0-189 0 0,0 0-106 0 0,0 0-27 0 0,-5 4 25 0 0,-44 77 1465 0 0,20 15-1112 0 0,4 2-1 0 0,-4 51-771 0 0,21-111 11 0 0,3 1 0 0 0,1 0 1 0 0,2 0-1 0 0,2 0 0 0 0,2 6-11 0 0,-2-40 23 0 0,1 0-1 0 0,0 0 1 0 0,0 0 0 0 0,1 0-1 0 0,-1-1 1 0 0,1 1 0 0 0,0 0-1 0 0,0 0 1 0 0,1-1-1 0 0,0 0 1 0 0,-1 1 0 0 0,1-1-1 0 0,1 0 1 0 0,-1 0 0 0 0,1-1-1 0 0,-1 1 1 0 0,1-1-1 0 0,0 0 1 0 0,0 0 0 0 0,1 0-1 0 0,-1 0 1 0 0,0-1 0 0 0,1 1-1 0 0,0-1 1 0 0,-1 0 0 0 0,1-1-1 0 0,0 1 1 0 0,0-1-1 0 0,0 0 1 0 0,0 0 0 0 0,0-1-1 0 0,0 1 1 0 0,1-1 0 0 0,3-1-23 0 0,-2 1 86 0 0,-1 0 1 0 0,1 0 0 0 0,0-1 0 0 0,0 0 0 0 0,-1 0 0 0 0,1-1-1 0 0,-1 0 1 0 0,1 0 0 0 0,-1 0 0 0 0,0-1 0 0 0,0 0 0 0 0,0 0 0 0 0,0-1-1 0 0,0 0 1 0 0,-1 0 0 0 0,0 0 0 0 0,5-5-87 0 0,-1-1 81 0 0,-1 0 1 0 0,-1-1-1 0 0,1 0 1 0 0,-2 0-1 0 0,0 0 1 0 0,0-1-1 0 0,-1 0 1 0 0,0 0-1 0 0,-1 0 1 0 0,0-1-82 0 0,16-41 14 0 0,19-52-27 0 0,-26 204-735 0 0,8 31 815 0 0,-21-125-62 0 0,2 1 0 0 0,-1-1 1 0 0,1 1-1 0 0,-1-1 0 0 0,1 0 1 0 0,0 0-1 0 0,1 0 0 0 0,-1 0 1 0 0,1 0-1 0 0,0 0 0 0 0,0 0 1 0 0,0-1-1 0 0,0 0 0 0 0,0 0 1 0 0,1 1-1 0 0,0-2 0 0 0,2 3-5 0 0,-4-5 40 0 0,1 0 1 0 0,-1 0-1 0 0,1 0 0 0 0,-1 0 0 0 0,1-1 0 0 0,-1 1 0 0 0,1-1 0 0 0,-1 1 1 0 0,0-1-1 0 0,1 0 0 0 0,-1 0 0 0 0,0 0 0 0 0,1 0 0 0 0,-1-1 0 0 0,0 1 0 0 0,0 0 1 0 0,0-1-1 0 0,0 1 0 0 0,0-1 0 0 0,-1 0 0 0 0,1 0 0 0 0,0 0 0 0 0,-1 0 1 0 0,1 0-1 0 0,-1 0 0 0 0,0 0 0 0 0,0 0 0 0 0,0-1 0 0 0,1 1-40 0 0,2-5 51 0 0,183-217 253 0 0,-184 221-313 0 0,0-1-20 0 0,1 0-1 0 0,-1 0 0 0 0,1 0 1 0 0,0 1-1 0 0,0-1 0 0 0,0 1 1 0 0,0 0-1 0 0,1 0 0 0 0,-1 1 1 0 0,1-1-1 0 0,0 1 0 0 0,-1 0 1 0 0,1 0-1 0 0,0 0 0 0 0,0 1 1 0 0,1 0-1 0 0,-1 0 0 0 0,4 0 30 0 0,-1 28-482 0 0,-25 75 592 0 0,5-3-180 0 0,14-97 79 0 0,-1-1 1 0 0,1 1 0 0 0,0-1-1 0 0,1 1 1 0 0,-1-1 0 0 0,0 0 0 0 0,0 0-1 0 0,0 0 1 0 0,1 0 0 0 0,-1 0-1 0 0,1-1 1 0 0,-1 1 0 0 0,0-1-1 0 0,1 1 1 0 0,-1-1 0 0 0,1 0-1 0 0,-1 0 1 0 0,1 0 0 0 0,-1 0 0 0 0,1-1-1 0 0,-1 1 1 0 0,1 0 0 0 0,-1-1-1 0 0,0 0 1 0 0,1 0 0 0 0,-1 0-1 0 0,0 0 1 0 0,1 0 0 0 0,-1 0-1 0 0,0 0 1 0 0,0-1 0 0 0,0 1-1 0 0,0-1 1 0 0,0 0-10 0 0,146-97 160 0 0,-46 58-639 0 0,-102 67 249 0 0,-20 65 291 0 0,21-89-57 0 0,0-1 0 0 0,0 0-1 0 0,1 1 1 0 0,-1-1 0 0 0,0 0 0 0 0,1 0-1 0 0,-1 0 1 0 0,1 0 0 0 0,-1-1-1 0 0,1 1 1 0 0,0 0 0 0 0,-1-1 0 0 0,1 1-1 0 0,0-1 1 0 0,-1 1 0 0 0,1-1 0 0 0,0 0-1 0 0,0 0 1 0 0,-1 1 0 0 0,1-1 0 0 0,0-1-1 0 0,0 1 1 0 0,-1 0 0 0 0,1 0 0 0 0,0-1-1 0 0,-1 1 1 0 0,1-1 0 0 0,0 1-4 0 0,7-1 51 0 0,-1 0-35 0 0,0 0 0 0 0,0-1 0 0 0,0 0 0 0 0,0-1 0 0 0,-1 0 0 0 0,1 0 0 0 0,-1 0 0 0 0,0-1 0 0 0,0 0 0 0 0,0-1 0 0 0,2-1-16 0 0,28-15 27 0 0,3 0-27 0 0,82-28-83 0 0,-120 49 77 0 0,-1-1 0 0 0,0 1-1 0 0,0 0 1 0 0,0 0 0 0 0,1 0-1 0 0,-1 0 1 0 0,0 1 0 0 0,0-1-1 0 0,1 0 1 0 0,-1 0 0 0 0,0 1 0 0 0,0-1-1 0 0,0 1 1 0 0,0-1 0 0 0,0 1-1 0 0,0-1 1 0 0,0 1 0 0 0,0 0 0 0 0,0-1-1 0 0,0 1 1 0 0,0 0 0 0 0,0 0-1 0 0,0 0 1 0 0,0 0 0 0 0,0 0 0 0 0,-1 0-1 0 0,1 0 1 0 0,0 0 0 0 0,-1 0-1 0 0,1 0 1 0 0,-1 0 0 0 0,1 0 0 0 0,-1 0-1 0 0,0 1 1 0 0,1-1 0 0 0,-1 0-1 0 0,0 0 1 0 0,0 0 0 0 0,0 1 0 0 0,0-1-1 0 0,0 0 1 0 0,0 0 0 0 0,0 0-1 0 0,0 1 1 0 0,-1-1 0 0 0,1 0 0 0 0,0 0-1 0 0,-1 0 1 0 0,1 1 0 0 0,-1-1-1 0 0,1 0 1 0 0,-1 0 6 0 0,0 16 72 0 0,1-16-72 0 0,-1 1 0 0 0,1-1 0 0 0,0 1 0 0 0,-1 0 1 0 0,1-1-1 0 0,0 1 0 0 0,0-1 0 0 0,0 1 0 0 0,0-1 0 0 0,1 1 0 0 0,-1 0 0 0 0,0-1 0 0 0,1 1 0 0 0,-1-1 0 0 0,1 1 0 0 0,-1-1 0 0 0,1 1 0 0 0,0-1 0 0 0,-1 1 0 0 0,1-1 0 0 0,0 0 0 0 0,0 0 0 0 0,0 1 0 0 0,0-1 0 0 0,0 0 0 0 0,1 0 0 0 0,-1 0 0 0 0,0 0 0 0 0,0 0 0 0 0,1 0 0 0 0,-1 0 0 0 0,0-1 0 0 0,1 1 0 0 0,-1 0 0 0 0,1-1 0 0 0,-1 1 0 0 0,1-1 0 0 0,-1 0 0 0 0,1 1 0 0 0,0-1 0 0 0,-1 0 1 0 0,1 0-1 0 0,-1 0 0 0 0,1 0 0 0 0,0 0 0 0 0,-1 0 0 0 0,1 0 0 0 0,0-1 0 0 0,62-3-2558 0 0,-23-2-7968 0 0,-31 5 110 0 0</inkml:trace>
  <inkml:trace contextRef="#ctx0" brushRef="#br0" timeOffset="3202.681">5342 670 0 0 0,'0'0'1306'0'0,"0"0"14"0"0,0 0 358 0 0,0 0 394 0 0,0 0 95 0 0,0 0-65 0 0,0 0-152 0 0,0 0-163 0 0,0 0-203 0 0,0 0-192 0 0,0 0-211 0 0,0 0-185 0 0,30 4-104 0 0,96 10-97 0 0,-121-13-693 0 0,1-1-1 0 0,-1 1 1 0 0,1-1 0 0 0,0 0 0 0 0,-1 0 0 0 0,1 0-1 0 0,-1-1 1 0 0,1 0 0 0 0,-1 0 0 0 0,0 0 0 0 0,1-1-1 0 0,-1 0 1 0 0,0 0 0 0 0,0 0 0 0 0,1-1-102 0 0,11-5 340 0 0,-6 4-228 0 0,0 0 0 0 0,0 0 0 0 0,0-1-1 0 0,-1 0 1 0 0,0-1 0 0 0,0 0 0 0 0,0 0 0 0 0,-1-2 0 0 0,0 1 0 0 0,0-1-1 0 0,-1 0 1 0 0,0 0 0 0 0,0-1 0 0 0,-1-1 0 0 0,0 1 0 0 0,-1-1 0 0 0,4-6-112 0 0,-10 14-12 0 0,1 0 0 0 0,-1 1 0 0 0,1-1-1 0 0,-1 0 1 0 0,0 0 0 0 0,1 0 0 0 0,-1 0 0 0 0,0 0 0 0 0,0 0 0 0 0,0 0 0 0 0,-1 0 0 0 0,1 0 0 0 0,0 0 0 0 0,-1 0 0 0 0,1 0 0 0 0,-1 1 0 0 0,0-1 0 0 0,0 0 0 0 0,0 0 0 0 0,0 0 0 0 0,0 1 0 0 0,0-1 0 0 0,0 1 0 0 0,0-1-1 0 0,0 1 1 0 0,-1-1 0 0 0,1 1 0 0 0,-1 0 0 0 0,1-1 0 0 0,-1 1 0 0 0,0 0 0 0 0,1 0 0 0 0,-1 0 0 0 0,0 0 0 0 0,0 1 0 0 0,1-1 0 0 0,-1 0 0 0 0,0 1 0 0 0,0-1 0 0 0,0 1 0 0 0,0 0 0 0 0,0 0 0 0 0,0-1 0 0 0,-1 1 12 0 0,-90 15-915 0 0,83-11 870 0 0,0 1 0 0 0,0 0 0 0 0,1 1 0 0 0,0 0-1 0 0,0 0 1 0 0,0 1 0 0 0,1 0 0 0 0,0 0 0 0 0,0 1-1 0 0,0 1 1 0 0,1-1 0 0 0,1 1 0 0 0,-1 0 0 0 0,2 0-1 0 0,-1 1 1 0 0,1 0 0 0 0,1 0 0 0 0,-1 0 0 0 0,2 0-1 0 0,0 1 1 0 0,0-1 0 0 0,0 1 0 0 0,2 0 0 0 0,-1 0 0 0 0,1 0-1 0 0,1 0 1 0 0,0 8 45 0 0,1-15-20 0 0,0 1 0 0 0,1-1 0 0 0,-1 0 0 0 0,1 1 0 0 0,0-1 0 0 0,0 0-1 0 0,0 0 1 0 0,0 0 0 0 0,1-1 0 0 0,0 1 0 0 0,-1 0 0 0 0,2-1 0 0 0,-1 0 0 0 0,0 0 0 0 0,0 0 0 0 0,1 0 0 0 0,0 0-1 0 0,0-1 1 0 0,-1 1 0 0 0,1-1 0 0 0,1 0 0 0 0,-1 0 0 0 0,0-1 0 0 0,0 1 0 0 0,1-1 0 0 0,1 1 20 0 0,120 13-1353 0 0,-61-24-2384 0 0,-24-4-4575 0 0,-27 6-90 0 0</inkml:trace>
  <inkml:trace contextRef="#ctx0" brushRef="#br0" timeOffset="3780.968">4066 203 10042 0 0,'0'0'3434'0'0,"0"0"-1479"0"0,0 0-420 0 0,0 0-73 0 0,0 0-219 0 0,0 0-306 0 0,0 0-303 0 0,0 0-255 0 0,0 0-199 0 0,0 0-171 0 0,0 0-161 0 0,0 0-157 0 0,0 0-128 0 0,-4-1-44 0 0,-1 1 126 0 0,-6-2 204 0 0,24 1-5892 0 0,-7 2 653 0 0,-1 2-3102 0 0</inkml:trace>
  <inkml:trace contextRef="#ctx0" brushRef="#br0" timeOffset="4079.481">3322 416 4065 0 0,'0'0'2115'0'0,"0"0"-364"0"0,0 0 233 0 0,0 0 224 0 0,0 0-199 0 0,0 0-322 0 0,0 0-318 0 0,0 0-237 0 0,0 0-143 0 0,0 0-128 0 0,0 0-121 0 0,0 0-127 0 0,25 1-117 0 0,77 1-134 0 0,17-13 221 0 0,-75 8-894 0 0,42-3-1961 0 0,-31 5-7011 0 0,-40 1-1767 0 0</inkml:trace>
</inkml:ink>
</file>

<file path=ppt/ink/ink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0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363 574 5977 0 0,'0'0'1385'0'0,"0"0"-252"0"0,0 0-135 0 0,0 0 102 0 0,0 0 111 0 0,0 0-39 0 0,0 0-177 0 0,0 0-199 0 0,0 0-198 0 0,0 0-133 0 0,0 0-62 0 0,-19-3-87 0 0,-58-5-51 0 0,73 8-235 0 0,0 0 1 0 0,0 0-1 0 0,0 0 0 0 0,0 1 0 0 0,0-1 0 0 0,0 1 1 0 0,0 0-1 0 0,0 0 0 0 0,1 1 0 0 0,-1-1 1 0 0,0 1-1 0 0,1 0 0 0 0,-1 0 0 0 0,1 0 0 0 0,-1 0 1 0 0,1 1-1 0 0,-2 1-30 0 0,-8 5 105 0 0,-1 0-83 0 0,1 0-1 0 0,0 0 1 0 0,0 1-1 0 0,1 1 1 0 0,0 0-1 0 0,1 0 1 0 0,1 2-1 0 0,-1-1 1 0 0,2 1-1 0 0,0 1 1 0 0,1-1-1 0 0,0 1 1 0 0,1 1-1 0 0,0 0 1 0 0,1 0 0 0 0,1 0-1 0 0,0 0 1 0 0,1 1-1 0 0,1 0 1 0 0,1 0-1 0 0,0 6-21 0 0,2-20 14 0 0,0 1 0 0 0,1-1 0 0 0,0 1 0 0 0,0-1 0 0 0,0 0 0 0 0,0 1 0 0 0,0-1 0 0 0,0 0 0 0 0,0 0 0 0 0,1 0 0 0 0,-1 1 0 0 0,1-1 0 0 0,-1-1 0 0 0,1 1 0 0 0,0 0 0 0 0,0 0 0 0 0,0-1 0 0 0,0 1 0 0 0,0-1 0 0 0,0 1 0 0 0,1-1 0 0 0,-1 0 0 0 0,0 0 0 0 0,1 0 0 0 0,-1 0 0 0 0,0-1 0 0 0,1 1 0 0 0,-1 0 0 0 0,1-1 0 0 0,0 0 0 0 0,-1 0 0 0 0,1 0-14 0 0,86-3 1116 0 0,-60-7-941 0 0,-1-1 0 0 0,0-1 0 0 0,-1-2-1 0 0,-1-1 1 0 0,0 0 0 0 0,-1-2-1 0 0,-1-1 1 0 0,0-1 0 0 0,-1-1 0 0 0,-2-1-1 0 0,9-12-174 0 0,60-66 62 0 0,-85 157-1977 0 0,-5-53 1910 0 0,-1 0 1 0 0,1 0-1 0 0,0 0 1 0 0,0 0 0 0 0,1 0-1 0 0,-1 0 1 0 0,1 0-1 0 0,0 0 1 0 0,1 0 0 0 0,-1 0-1 0 0,1-1 1 0 0,0 1-1 0 0,0-1 1 0 0,0 1 0 0 0,1-1-1 0 0,0 0 1 0 0,-1 0-1 0 0,1 0 1 0 0,1 0-1 0 0,-1 0 1 0 0,1-1 0 0 0,-1 1-1 0 0,1-1 1 0 0,0 0-1 0 0,0 0 1 0 0,0 0 0 0 0,1-1-1 0 0,-1 0 1 0 0,1 0-1 0 0,1 1 5 0 0,8-2 156 0 0,1 0 0 0 0,-1-1 0 0 0,1 0 0 0 0,-1-1 0 0 0,0-1 0 0 0,1 0 0 0 0,-1-1 0 0 0,0-1 0 0 0,0 0 0 0 0,-1 0 0 0 0,1-2-1 0 0,-1 0 1 0 0,0 0 0 0 0,-1-1 0 0 0,1-1 0 0 0,-1 0 0 0 0,-1-1 0 0 0,0 0 0 0 0,0 0 0 0 0,-1-1 0 0 0,0-1 0 0 0,5-7-156 0 0,11-9-55 0 0,-1-1 1 0 0,-1-1 0 0 0,-2-2 0 0 0,-1 0 0 0 0,-2-1 0 0 0,-1-1 0 0 0,-1-1 0 0 0,-2 0-1 0 0,-1-1 1 0 0,-2 0 0 0 0,-1-2 0 0 0,-2 1 0 0 0,-2-1 0 0 0,-1 0 0 0 0,-2 0-1 0 0,-2-1 1 0 0,-1-4 54 0 0,-1 34-82 0 0,1 6 71 0 0,0 0 0 0 0,0 0 0 0 0,-1 0 1 0 0,1 0-1 0 0,0 0 0 0 0,-1 0 0 0 0,0 0 0 0 0,1 0 0 0 0,-1 0 0 0 0,0 0 0 0 0,0 0 0 0 0,0 0 0 0 0,0 0 1 0 0,-1 0-1 0 0,1 0 0 0 0,0 0 0 0 0,-1 0 0 0 0,0 0 0 0 0,1 0 0 0 0,-1 0 0 0 0,0 0 0 0 0,0 1 0 0 0,0-1 1 0 0,0 0-1 0 0,0 0 0 0 0,-1 1 0 0 0,1-1 0 0 0,0 1 0 0 0,-1-1 0 0 0,1 1 0 0 0,-1 0 0 0 0,1-1 0 0 0,-1 1 1 0 0,0 0-1 0 0,0 0 0 0 0,0 0 0 0 0,1 0 0 0 0,-1 0 0 0 0,0 1 0 0 0,0-1 0 0 0,0 1 0 0 0,0-1 0 0 0,0 1 1 0 0,0 0-1 0 0,0-1 0 0 0,0 1 0 0 0,0 0 0 0 0,-1 0 11 0 0,-3 5-21 0 0,0 0 0 0 0,0 0 0 0 0,1 0 0 0 0,-1 1 0 0 0,1-1 0 0 0,0 1 0 0 0,1 0 0 0 0,-1 1 0 0 0,1-1 0 0 0,1 1 0 0 0,-1 0 0 0 0,1 0 0 0 0,0 0 0 0 0,0 4 21 0 0,-6 19 40 0 0,2-1 1 0 0,2 1-1 0 0,0 0 0 0 0,2 0 0 0 0,1 0 0 0 0,2 1 0 0 0,1-1 0 0 0,1 0 0 0 0,1 0 0 0 0,2 0 0 0 0,1 0 0 0 0,2 0 0 0 0,1-1 0 0 0,1-1 0 0 0,2 4-40 0 0,67 167 241 0 0,-62-145-373 0 0,-20-76-5984 0 0,-21-22-4996 0 0,19 33 6634 0 0</inkml:trace>
  <inkml:trace contextRef="#ctx0" brushRef="#br0" timeOffset="169.316">808 220 13915 0 0,'0'0'1431'0'0,"0"0"-568"0"0,0 0-302 0 0,0 0 111 0 0,0 0 205 0 0,0 0 99 0 0,0 0-63 0 0,0 0-151 0 0,0 0-153 0 0,0 0-110 0 0,38 11-83 0 0,117 35-52 0 0,-14-20 306 0 0,-114-25-568 0 0,189-1-162 0 0,-144-4-3450 0 0,-2-2-5068 0 0,-43 2-2904 0 0</inkml:trace>
</inkml:ink>
</file>

<file path=ppt/ink/ink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3.4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1089 6641 0 0,'0'0'722'0'0,"0"0"-90"0"0,0 0 163 0 0,0 0 321 0 0,0 0 262 0 0,0 0 63 0 0,0 0-103 0 0,0 0-159 0 0,0 0-148 0 0,0 0-119 0 0,0 0-114 0 0,0 0-126 0 0,20-8-114 0 0,64-26-41 0 0,-67 27-225 0 0,-1-1 0 0 0,0 0 0 0 0,0-1 0 0 0,-1-1 0 0 0,0-1 0 0 0,-1 0 0 0 0,0-1 0 0 0,-1 0-292 0 0,24-21 296 0 0,16-10-42 0 0,20-17-43 0 0,2 2 0 0 0,80-44-211 0 0,-152 100 2 0 0,2-2-9 0 0,0 1-1 0 0,0 0 0 0 0,1 0 0 0 0,-1 0 1 0 0,0 1-1 0 0,1 0 0 0 0,0 0 1 0 0,-1 0-1 0 0,1 1 0 0 0,0 0 0 0 0,0 0 1 0 0,0 0-1 0 0,0 1 0 0 0,0 0 1 0 0,0 0-1 0 0,3 1 8 0 0,-6 2-11 0 0,0 0 1 0 0,0 1-1 0 0,0 0 0 0 0,0-1 1 0 0,0 1-1 0 0,-1 0 1 0 0,1 1-1 0 0,-1-1 0 0 0,0 0 1 0 0,0 1-1 0 0,-1-1 1 0 0,1 1-1 0 0,-1-1 0 0 0,0 1 1 0 0,-1 0-1 0 0,1-1 1 0 0,-1 1-1 0 0,0 0 0 0 0,0 0 1 0 0,0 4 10 0 0,-4 13 11 0 0,0 0 0 0 0,-1 0 0 0 0,-1-1 1 0 0,-1 0-1 0 0,0 0 0 0 0,-2 0 0 0 0,-1-1 0 0 0,0-1 1 0 0,-2 0-1 0 0,0 0 0 0 0,-1-1 0 0 0,0 0 0 0 0,-2-1 1 0 0,0-1-1 0 0,-1-1 0 0 0,-1 0 0 0 0,0-1 1 0 0,-1 0-1 0 0,0-2 0 0 0,-1 0-11 0 0,7-2-48 0 0,-1-1 0 0 0,-1 0 0 0 0,0-1 0 0 0,0 0 0 0 0,0-1 1 0 0,-1-1-1 0 0,0 0 0 0 0,0-1 0 0 0,-1-1 0 0 0,1 0 0 0 0,-1-1 0 0 0,-9 0 48 0 0,25-2-12 0 0,-1-1 0 0 0,0 0 0 0 0,0 0 0 0 0,0 0 1 0 0,1 0-1 0 0,-1 1 0 0 0,0-1 0 0 0,0 0 0 0 0,0-1 0 0 0,1 1 0 0 0,-1 0 0 0 0,0 0 0 0 0,0 0 0 0 0,1 0 0 0 0,-1-1 0 0 0,0 1 0 0 0,0 0 1 0 0,1 0-1 0 0,-1-1 0 0 0,0 1 0 0 0,1-1 0 0 0,-1 1 0 0 0,0-1 0 0 0,1 1 0 0 0,-1-1 0 0 0,1 1 0 0 0,-1-1 0 0 0,1 0 0 0 0,-1 1 1 0 0,1-1-1 0 0,-1 1 0 0 0,1-1 0 0 0,-1 0 0 0 0,1 0 0 0 0,0 1 0 0 0,0-1 0 0 0,-1 0 0 0 0,1 0 0 0 0,0 1 0 0 0,0-1 0 0 0,0 0 0 0 0,0 0 1 0 0,0 0-1 0 0,0 1 0 0 0,0-1 0 0 0,0 0 0 0 0,0 0 0 0 0,0 0 0 0 0,0 1 0 0 0,1-1 0 0 0,-1 0 0 0 0,0 0 0 0 0,0 1 0 0 0,1-1 1 0 0,-1 0-1 0 0,1 0 12 0 0,28-38-469 0 0,-19 29 444 0 0,1 1 0 0 0,0 0 0 0 0,1 1 1 0 0,0 0-1 0 0,0 1 0 0 0,0 0 0 0 0,1 1 0 0 0,0 1 1 0 0,0 0-1 0 0,1 1 0 0 0,0 0 0 0 0,-1 1 0 0 0,1 0 1 0 0,0 1-1 0 0,1 1 0 0 0,-1 0 0 0 0,0 1 0 0 0,0 1 1 0 0,0 0-1 0 0,4 1 25 0 0,84 50 8 0 0,-91-44 39 0 0,0-1 0 0 0,1 0-1 0 0,0-1 1 0 0,0 0 0 0 0,0-1 0 0 0,1 0 0 0 0,-1-1 0 0 0,1 0 0 0 0,0-1 0 0 0,2 0-47 0 0,1-2 119 0 0,0-1 0 0 0,0 0 0 0 0,-1-1 0 0 0,1 0 0 0 0,0-2 0 0 0,-1 0 0 0 0,1 0 0 0 0,-1-2-1 0 0,0 0 1 0 0,0 0 0 0 0,-1-1 0 0 0,12-8-119 0 0,12-6 174 0 0,-1-3 1 0 0,-1-1-1 0 0,-2-1 0 0 0,0-2 0 0 0,-2-2 1 0 0,0-1-1 0 0,-3-1 0 0 0,0-2 1 0 0,16-25-175 0 0,-19 24 14 0 0,-2-2 0 0 0,-2 0 0 0 0,-1-1 0 0 0,-2-1 0 0 0,-1-1 0 0 0,-2 0 0 0 0,-2-1 0 0 0,-2-1 0 0 0,3-18-14 0 0,-7 15-161 0 0,-2 0 0 0 0,-2 0 0 0 0,-2 0 0 0 0,-1-1-1 0 0,-3 1 1 0 0,-2-7 161 0 0,-17-9 75 0 0,20 58-70 0 0,1 1 1 0 0,-1 0 0 0 0,1-1-1 0 0,-1 1 1 0 0,0 0 0 0 0,1 0-1 0 0,-1 0 1 0 0,0-1-1 0 0,0 1 1 0 0,0 0 0 0 0,0 0-1 0 0,0 0 1 0 0,0 1 0 0 0,0-1-1 0 0,0 0 1 0 0,0 0 0 0 0,0 0-1 0 0,-1 1 1 0 0,1-1 0 0 0,0 1-1 0 0,0-1 1 0 0,-1 1-1 0 0,1-1 1 0 0,0 1 0 0 0,-1 0-1 0 0,1-1 1 0 0,-1 1 0 0 0,1 0-1 0 0,0 0 1 0 0,-1 0 0 0 0,1 0-1 0 0,0 1 1 0 0,-1-1 0 0 0,1 0-1 0 0,-1 0 1 0 0,1 1 0 0 0,0-1-1 0 0,0 1 1 0 0,-1-1-1 0 0,1 1 1 0 0,0 0 0 0 0,0-1-1 0 0,0 1 1 0 0,-2 1-6 0 0,-4 7 4 0 0,0 0-1 0 0,0 0 1 0 0,1 1-1 0 0,0 0 1 0 0,1 0-1 0 0,0 1 1 0 0,0-1 0 0 0,1 1-1 0 0,1 0 1 0 0,0 0-1 0 0,0 1 1 0 0,0 4-4 0 0,-12 69 244 0 0,4 1 0 0 0,3 1 0 0 0,4-1 0 0 0,7 62-244 0 0,1-82 43 0 0,4-1 0 0 0,2 0 0 0 0,12 35-43 0 0,-2-9 62 0 0,-9-43-1341 0 0,-35-55-3201 0 0,-6-5-6026 0 0,21 5 1884 0 0</inkml:trace>
  <inkml:trace contextRef="#ctx0" brushRef="#br0" timeOffset="252.931">1096 529 14379 0 0,'0'0'1402'0'0,"0"0"-659"0"0,0 0-106 0 0,0 0 134 0 0,0 0 52 0 0,0 0-47 0 0,0 0-91 0 0,35-5-71 0 0,113-18-53 0 0,74 14 1041 0 0,-161 7-1468 0 0,118-2 48 0 0,-61 11-3053 0 0,-72-2-1408 0 0,-16-2-2271 0 0,-8 0-3059 0 0</inkml:trace>
  <inkml:trace contextRef="#ctx0" brushRef="#br0" timeOffset="501.927">1974 621 13827 0 0,'0'0'1651'0'0,"0"0"-299"0"0,0 0-195 0 0,0 0-237 0 0,0 0-277 0 0,0 0-222 0 0,0 0-124 0 0,0 0-87 0 0,0 0-50 0 0,0 0-46 0 0,0 0-55 0 0,-12 33-23 0 0,-38 102-27 0 0,38-49-55 0 0,12-81 78 0 0,1 1 1 0 0,-1 0 0 0 0,1-1 0 0 0,1 1-1 0 0,-1-1 1 0 0,1 0 0 0 0,-1 1-1 0 0,2-1 1 0 0,-1 0 0 0 0,0 0-1 0 0,1 0 1 0 0,0 0 0 0 0,0-1-1 0 0,1 1 1 0 0,-1-1 0 0 0,1 0-1 0 0,0 0 1 0 0,0 0 0 0 0,0 0 0 0 0,1-1-1 0 0,-1 0 1 0 0,1 0 0 0 0,0 0-1 0 0,0 0 1 0 0,0-1 0 0 0,0 1-1 0 0,0-1 1 0 0,1-1 0 0 0,-1 1-1 0 0,0-1 1 0 0,1 0 0 0 0,-1 0-1 0 0,1-1 1 0 0,0 1 0 0 0,-1-1-1 0 0,1 0 1 0 0,-1-1 0 0 0,1 0 0 0 0,0 1-1 0 0,-1-2 1 0 0,0 1 0 0 0,1-1-1 0 0,-1 0 1 0 0,0 0 0 0 0,0 0-1 0 0,0 0 1 0 0,0-1 0 0 0,0 0-1 0 0,0 0 1 0 0,-1-1 0 0 0,1 0-33 0 0,4-4 111 0 0,0 0 1 0 0,-1 0 0 0 0,-1 0 0 0 0,1-1-1 0 0,-1-1 1 0 0,-1 1 0 0 0,0-1-1 0 0,0 0 1 0 0,-1-1 0 0 0,0 1-1 0 0,-1-1 1 0 0,0 0 0 0 0,-1 0-1 0 0,0 0 1 0 0,0 0 0 0 0,-2-1-1 0 0,1 1 1 0 0,-1-1 0 0 0,-1 0-1 0 0,0 1 1 0 0,-1-1 0 0 0,0 1-1 0 0,-1-1 1 0 0,0 1 0 0 0,0 0-1 0 0,-1 0 1 0 0,-2-3-112 0 0,2 8-130 0 0,-1-1-1 0 0,0 1 1 0 0,-1 0 0 0 0,1 1-1 0 0,-1-1 1 0 0,0 1-1 0 0,0 0 1 0 0,-1 0 0 0 0,1 0-1 0 0,-1 1 1 0 0,0 0 0 0 0,-1 0-1 0 0,1 1 1 0 0,-1-1-1 0 0,1 1 1 0 0,-1 1 0 0 0,-2-1 130 0 0,-33-8-3408 0 0,-2 8-3756 0 0,28 3-3868 0 0</inkml:trace>
  <inkml:trace contextRef="#ctx0" brushRef="#br0" timeOffset="964.916">2397 736 12899 0 0,'0'0'2571'0'0,"0"0"-1159"0"0,0 0-357 0 0,0 0-47 0 0,0 0-110 0 0,0 0-189 0 0,0 0-188 0 0,8 34-121 0 0,20 109-164 0 0,-28-57 1 0 0,-4-70-194 0 0,-3 21 9 0 0,-1-1-1 0 0,-2 0 1 0 0,-2 0 0 0 0,-1-1 0 0 0,-1-1 0 0 0,-2 0-1 0 0,-18 27-51 0 0,2-38 999 0 0,30-45-288 0 0,4 5-689 0 0,0 1 1 0 0,1 0-1 0 0,1 1 0 0 0,0-1 1 0 0,2 1-1 0 0,-1 0 0 0 0,2 0 1 0 0,0 0-1 0 0,1 1 0 0 0,0-1-22 0 0,14-27 64 0 0,-10 13-82 0 0,1 0-1 0 0,1 1 1 0 0,2 1-1 0 0,1 1 1 0 0,1 0 0 0 0,1 1-1 0 0,1 1 1 0 0,1 1 0 0 0,1 0-1 0 0,1 2 1 0 0,1 1 0 0 0,1 1-1 0 0,1 1 1 0 0,0 1 0 0 0,1 1-1 0 0,1 2 1 0 0,10-4 18 0 0,62 3-25 0 0,-98 14 31 0 0,1 2 0 0 0,0-1 0 0 0,0 0 0 0 0,0 0 0 0 0,0 1 0 0 0,0 0 0 0 0,-1 0 0 0 0,1-1 0 0 0,0 2 0 0 0,0-1 0 0 0,-1 0 0 0 0,1 0 0 0 0,-1 1 0 0 0,1-1 0 0 0,-1 1 0 0 0,0 0 0 0 0,0 0 0 0 0,1 0 0 0 0,-1 0 0 0 0,-1 0 0 0 0,1 0 0 0 0,0 1 0 0 0,0-1 0 0 0,-1 1 0 0 0,1-1 0 0 0,-1 1 0 0 0,0 0 0 0 0,0-1 0 0 0,0 1 0 0 0,0 0 0 0 0,0 2-6 0 0,0 10 53 0 0,0 0-1 0 0,-1-1 0 0 0,-1 1 1 0 0,-1-1-1 0 0,0 1 0 0 0,0-1 1 0 0,-2 1-1 0 0,0-1 1 0 0,0 0-1 0 0,-1-1 0 0 0,-1 1 1 0 0,0-1-1 0 0,-1 0 0 0 0,-1 0 1 0 0,0-1-1 0 0,0 0 1 0 0,-1 0-1 0 0,-1-1 0 0 0,0-1 1 0 0,0 1-1 0 0,-1-1 0 0 0,-5 3-52 0 0,10-8-33 0 0,0 0-1 0 0,0 0 0 0 0,-1-1 0 0 0,1 0 0 0 0,-1 0 0 0 0,0 0 0 0 0,-1-1 1 0 0,1 0-1 0 0,0-1 0 0 0,-1 1 0 0 0,1-1 0 0 0,-1-1 0 0 0,0 0 0 0 0,0 0 1 0 0,0 0-1 0 0,1-1 0 0 0,-1 0 0 0 0,-4-1 34 0 0,-33-23-3434 0 0,21 2-5885 0 0,17 14-1932 0 0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09.9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150 752 0 0 0,'0'30'939'0'0,"0"100"112"0"0,-21 173 3302 0 0,17-265-3897 0 0,-2 0 1 0 0,-1 0-1 0 0,-2 0 1 0 0,-1-1-1 0 0,-3 0 1 0 0,-7 16-457 0 0,-6-16 2882 0 0,1-33 2879 0 0,17-52-3668 0 0,11 5-1965 0 0,3 0 0 0 0,1 1 1 0 0,2 0-1 0 0,1 0 1 0 0,3 1-1 0 0,1 0 1 0 0,2 1-1 0 0,2 1 0 0 0,2 1 1 0 0,12-17-129 0 0,-7 7-14 0 0,3 1 0 0 0,2 2 0 0 0,1 0 0 0 0,3 2 0 0 0,1 2 0 0 0,2 1 0 0 0,9-4 14 0 0,-37 34-26 0 0,1 2-1 0 0,-1-1 0 0 0,1 1 1 0 0,1 1-1 0 0,0 0 0 0 0,0 0 1 0 0,0 1-1 0 0,0 1 0 0 0,1 0 1 0 0,0 0-1 0 0,0 1 0 0 0,1 1 1 0 0,-1 0-1 0 0,1 1 0 0 0,-1 0 1 0 0,2 1 26 0 0,-11 2-9 0 0,1 1 1 0 0,-1 1-1 0 0,0-1 1 0 0,1 0 0 0 0,-1 1-1 0 0,0 0 1 0 0,-1 0-1 0 0,1 0 1 0 0,0 0 0 0 0,-1 0-1 0 0,0 0 1 0 0,1 1-1 0 0,-1-1 1 0 0,0 1-1 0 0,-1-1 1 0 0,1 1 0 0 0,-1 0-1 0 0,0 0 1 0 0,0 0-1 0 0,0 0 1 0 0,0 0 0 0 0,-1 0-1 0 0,1 0 1 0 0,-1 0-1 0 0,0 0 1 0 0,0 0-1 0 0,-1 0 1 0 0,1 0 0 0 0,-1 0-1 0 0,0 0 1 0 0,-1 2 8 0 0,2 7 67 0 0,-2 9-18 0 0,-1 1-1 0 0,-2-1 1 0 0,0 0-1 0 0,-1-1 0 0 0,-1 1 1 0 0,-1-1-1 0 0,-1 0 1 0 0,-1-1-1 0 0,-1 0 0 0 0,0-1 1 0 0,-2 0-1 0 0,0-1 1 0 0,-1 0-1 0 0,-1-1 0 0 0,0-1 1 0 0,-1 0-1 0 0,-16 11-48 0 0,23-20-265 0 0,0 0-1 0 0,-1-1 0 0 0,1 0 1 0 0,-1 0-1 0 0,-1-1 0 0 0,1-1 1 0 0,-1 0-1 0 0,1 0 0 0 0,-1-1 1 0 0,0 0-1 0 0,-6 0 266 0 0,13-2-106 0 0,1-1 1 0 0,-1 1-1 0 0,0-1 1 0 0,1 0-1 0 0,-1 0 1 0 0,1-1-1 0 0,-1 1 1 0 0,1-1-1 0 0,-1 1 1 0 0,1-1-1 0 0,-1 0 1 0 0,1 0-1 0 0,-1-1 1 0 0,1 1-1 0 0,0-1 0 0 0,0 0 1 0 0,0 1-1 0 0,0-1 1 0 0,0-1-1 0 0,0 1 1 0 0,0 0-1 0 0,1-1 1 0 0,-1 1-1 0 0,1-1 1 0 0,0 0-1 0 0,0 0 1 0 0,0 0-1 0 0,0 0 1 0 0,0 0-1 0 0,1 0 1 0 0,-1-1-1 0 0,1 1 0 0 0,0 0 1 0 0,0-1-1 0 0,0 1 1 0 0,0-1-1 0 0,1-2 106 0 0,-2-1-1065 0 0,1-1 0 0 0,1 0-1 0 0,-1 0 1 0 0,1 1-1 0 0,1-1 1 0 0,-1 0-1 0 0,1 1 1 0 0,1-1-1 0 0,-1 0 1 0 0,1 1 0 0 0,2-6 1065 0 0,2 0-2661 0 0</inkml:trace>
  <inkml:trace contextRef="#ctx0" brushRef="#br0" timeOffset="1287.143">965 619 5833 0 0,'0'0'2557'0'0,"0"0"-258"0"0,0 0-161 0 0,0 0-205 0 0,0 0-324 0 0,0 0-349 0 0,0 0-317 0 0,0 0-248 0 0,0 0-203 0 0,0 0-168 0 0,0 0-112 0 0,0 0-79 0 0,0 0-51 0 0,-28 20-37 0 0,-89 64-14 0 0,113-82-30 0 0,0 1 1 0 0,0 0 0 0 0,1 0 0 0 0,-1 0-1 0 0,1 1 1 0 0,-1-1 0 0 0,1 1 0 0 0,0-1-1 0 0,1 1 1 0 0,-1 0 0 0 0,1 1 0 0 0,-1-1-1 0 0,1 0 1 0 0,1 1 0 0 0,-3 3-2 0 0,-1 7 3 0 0,0-1-53 0 0,0-1 0 0 0,0 1 0 0 0,2 1 0 0 0,-1-1 0 0 0,2 0 0 0 0,0 1 0 0 0,1-1 0 0 0,0 1 1 0 0,1 0-1 0 0,1-1 0 0 0,0 4 50 0 0,0-15-2 0 0,0 1 0 0 0,-1-1 1 0 0,1 0-1 0 0,0 1 0 0 0,1-1 1 0 0,-1 0-1 0 0,1 0 1 0 0,-1 0-1 0 0,1 0 0 0 0,0 0 1 0 0,0-1-1 0 0,0 1 0 0 0,0 0 1 0 0,1-1-1 0 0,-1 0 1 0 0,1 1-1 0 0,-1-1 0 0 0,1 0 1 0 0,0 0-1 0 0,0-1 0 0 0,0 1 1 0 0,0 0-1 0 0,0-1 1 0 0,0 0-1 0 0,1 0 0 0 0,-1 0 1 0 0,0 0-1 0 0,1 0 0 0 0,-1-1 1 0 0,0 1-1 0 0,1-1 1 0 0,-1 0-1 0 0,1 0 0 0 0,-1 0 1 0 0,0-1-1 0 0,1 0 2 0 0,7 0 131 0 0,0-1 1 0 0,-1 0-1 0 0,1-1 1 0 0,-1-1-1 0 0,0 0 0 0 0,0 0 1 0 0,-1 0-1 0 0,1-1 0 0 0,-1-1 1 0 0,9-6-132 0 0,-6 3 168 0 0,0 0 0 0 0,0-1 0 0 0,-1-1 0 0 0,-1 0 0 0 0,1 0 0 0 0,-2-1 1 0 0,0 0-1 0 0,0 0 0 0 0,-1-1 0 0 0,-1-1 0 0 0,0 1 0 0 0,0-1 1 0 0,-2 0-1 0 0,0-1 0 0 0,0 1 0 0 0,-2-1 0 0 0,1 0 0 0 0,-2 0 0 0 0,0 0 1 0 0,-1 0-1 0 0,-1 0 0 0 0,0-1 0 0 0,-2-11-168 0 0,1 20-23 0 0,0 1-1 0 0,-1-1 1 0 0,0 1-1 0 0,-1 0 1 0 0,1 0 0 0 0,-1 0-1 0 0,0 0 1 0 0,-1 0 0 0 0,1 0-1 0 0,-1 1 1 0 0,-1 0-1 0 0,1-1 1 0 0,0 2 0 0 0,-1-1-1 0 0,0 0 1 0 0,0 1-1 0 0,-1 0 1 0 0,1 0 0 0 0,-1 1-1 0 0,0-1 1 0 0,0 1-1 0 0,0 1 1 0 0,0-1 0 0 0,-4 0 23 0 0,8 2-44 0 0,-1 0 1 0 0,1 0 0 0 0,0 1 0 0 0,-1-1 0 0 0,1 1 0 0 0,0 0 0 0 0,-1-1 0 0 0,1 1 0 0 0,-1 0 0 0 0,1 0-1 0 0,0 1 1 0 0,-1-1 0 0 0,1 0 0 0 0,0 1 0 0 0,-1 0 0 0 0,1-1 0 0 0,0 1 0 0 0,-1 0 0 0 0,1 0 0 0 0,0 0-1 0 0,0 1 1 0 0,0-1 0 0 0,0 0 0 0 0,0 1 0 0 0,0-1 0 0 0,1 1 0 0 0,-1 0 0 0 0,0-1 0 0 0,1 1 0 0 0,-1 0-1 0 0,1 0 1 0 0,0 0 0 0 0,-1 0 0 0 0,1 0 0 0 0,0 1 0 0 0,0-1 0 0 0,1 0 0 0 0,-1 0 0 0 0,0 1 0 0 0,1-1-1 0 0,-1 0 1 0 0,1 1 0 0 0,0-1 0 0 0,0 3 43 0 0,2-2 12 0 0,0 1 0 0 0,1-1-1 0 0,-1 0 1 0 0,1 1 0 0 0,0-2 0 0 0,0 1-1 0 0,0 0 1 0 0,0 0 0 0 0,0-1 0 0 0,0 0-1 0 0,1 1 1 0 0,-1-1 0 0 0,1-1 0 0 0,0 1-1 0 0,0 0 1 0 0,-1-1 0 0 0,1 0 0 0 0,0 0-1 0 0,0 0 1 0 0,0 0 0 0 0,3-1-12 0 0,153 8 720 0 0,-153-7-651 0 0,0-1 1 0 0,0 0-1 0 0,0-1 0 0 0,0 1 0 0 0,0-1 1 0 0,0-1-1 0 0,-1 1 0 0 0,1-1 1 0 0,0 0-1 0 0,-1-1 0 0 0,1 0 0 0 0,-1 0 1 0 0,0 0-1 0 0,0-1 0 0 0,0 0 0 0 0,-1 0 1 0 0,1 0-1 0 0,3-4-69 0 0,20-54 573 0 0,-27 103-1978 0 0,-2 189 1418 0 0,1-220-23 0 0,1 0-1 0 0,-1 0 0 0 0,2 0 1 0 0,0 0-1 0 0,0-1 1 0 0,0 1-1 0 0,1-1 1 0 0,1 0-1 0 0,0 0 0 0 0,0 0 1 0 0,1-1-1 0 0,-1 0 1 0 0,2 0-1 0 0,0 0 11 0 0,-5-7 26 0 0,0-1 0 0 0,1 1 0 0 0,-1-1 0 0 0,0 1 0 0 0,1-1 0 0 0,-1 0-1 0 0,0 0 1 0 0,1 0 0 0 0,-1 0 0 0 0,0-1 0 0 0,1 1 0 0 0,-1 0 0 0 0,0-1 0 0 0,1 0 0 0 0,-1 0 0 0 0,0 1 0 0 0,0-1-1 0 0,0-1 1 0 0,0 1 0 0 0,0 0 0 0 0,0 0 0 0 0,0-1 0 0 0,0 1 0 0 0,0-1 0 0 0,-1 0 0 0 0,1 1 0 0 0,-1-1 0 0 0,1 0-1 0 0,-1 0 1 0 0,0 0 0 0 0,1 0 0 0 0,-1 0 0 0 0,0 0 0 0 0,0 0 0 0 0,-1 0 0 0 0,1-1 0 0 0,0 1 0 0 0,-1 0 0 0 0,1-1-1 0 0,-1 1 1 0 0,0-2-26 0 0,10-14-40 0 0,10-12 83 0 0,-5 5-60 0 0,1 0 0 0 0,0 0 0 0 0,2 2 0 0 0,1 0 0 0 0,1 2 0 0 0,0 0 0 0 0,2 1 0 0 0,0 1 0 0 0,2 1 0 0 0,11-7 17 0 0,22 10-811 0 0,-51 52 187 0 0,-38 154 571 0 0,32-187 58 0 0,-1-3-6 0 0,1 0-1 0 0,-1 0 0 0 0,0 0 0 0 0,1 0 0 0 0,0 0 0 0 0,-1 0 1 0 0,1 0-1 0 0,0 0 0 0 0,-1 0 0 0 0,1 0 0 0 0,0 1 1 0 0,0-1-1 0 0,0 0 0 0 0,0 0 0 0 0,0 0 0 0 0,0 0 0 0 0,0 0 1 0 0,0 1-1 0 0,1-1 0 0 0,-1 0 0 0 0,0 0 0 0 0,1 0 1 0 0,-1 0-1 0 0,1 0 0 0 0,-1 0 0 0 0,1 0 0 0 0,-1 0 0 0 0,1 0 1 0 0,0 0-1 0 0,0 0 0 0 0,-1 0 0 0 0,1-1 0 0 0,0 1 1 0 0,0 0-1 0 0,0 0 0 0 0,0-1 0 0 0,0 1 0 0 0,0 0 0 0 0,0-1 1 0 0,0 1-1 0 0,0-1 0 0 0,0 0 2 0 0,60-37 364 0 0,-34 14-320 0 0,49-37-65 0 0,-58 44 2 0 0,0 1 0 0 0,1 1 1 0 0,0 0-1 0 0,1 1 0 0 0,1 1 1 0 0,0 1-1 0 0,1 1 0 0 0,13-4 19 0 0,-26 12 46 0 0,-8 1-63 0 0,-1 1-1 0 0,1-1 1 0 0,-1 1 0 0 0,1-1 0 0 0,0 1-1 0 0,-1-1 1 0 0,1 1 0 0 0,0 0 0 0 0,-1-1-1 0 0,1 1 1 0 0,0 0 0 0 0,-1 0 0 0 0,1 0-1 0 0,0 0 1 0 0,0-1 0 0 0,-1 1 0 0 0,1 0-1 0 0,0 0 1 0 0,0 0 0 0 0,-1 0 0 0 0,1 1-1 0 0,0-1 1 0 0,-1 0 0 0 0,1 0 0 0 0,0 0-1 0 0,0 1 1 0 0,-1-1 0 0 0,1 0 0 0 0,0 0-1 0 0,-1 1 1 0 0,1-1 0 0 0,-1 1 0 0 0,1-1-1 0 0,0 1 1 0 0,-1-1 0 0 0,1 1 0 0 0,-1-1-1 0 0,1 1 1 0 0,-1-1 0 0 0,1 1 0 0 0,-1 0-1 0 0,0-1 1 0 0,1 1 0 0 0,-1 0 0 0 0,0-1-1 0 0,0 1 1 0 0,1 0 0 0 0,-1-1 0 0 0,0 1-1 0 0,0 0 1 0 0,0 0 0 0 0,0-1 0 0 0,0 1-1 0 0,0 0 1 0 0,0 0 0 0 0,0-1 0 0 0,0 1-1 0 0,0 0 1 0 0,0-1 0 0 0,0 1 0 0 0,-1 0 16 0 0,-28 93 142 0 0,9-48-87 0 0,14-31-55 0 0,1 0 1 0 0,1-1-1 0 0,0 2 0 0 0,1-1 0 0 0,0 0 0 0 0,2 1 1 0 0,0-1-1 0 0,0 1 0 0 0,1-1 0 0 0,3 14 1 0 0,17 6-2789 0 0,-19-34 2593 0 0,0 0-1 0 0,0 0 1 0 0,0 0-1 0 0,0-1 1 0 0,0 1-1 0 0,0 0 1 0 0,0-1-1 0 0,0 1 1 0 0,0 0-1 0 0,0-1 0 0 0,0 1 1 0 0,0-1-1 0 0,0 0 1 0 0,0 1-1 0 0,0-1 1 0 0,1 0-1 0 0,-1 0 1 0 0,0 0-1 0 0,0 0 1 0 0,0 0-1 0 0,1 0 1 0 0,-1 0-1 0 0,0 0 1 0 0,0 0-1 0 0,0 0 1 0 0,1-1-1 0 0,-1 1 1 0 0,0 0-1 0 0,0-1 0 0 0,0 1 1 0 0,0-1-1 0 0,0 1 1 0 0,0-1-1 0 0,0 0 1 0 0,0 0-1 0 0,0 1 1 0 0,0-1-1 0 0,0 0 1 0 0,0 0-1 0 0,-1 0 1 0 0,1 0-1 0 0,0 0 1 0 0,0 0-1 0 0,-1 0 1 0 0,1 0-1 0 0,-1 0 1 0 0,1 0-1 0 0,-1 0 1 0 0,1-1 196 0 0,2-5-10312 0 0</inkml:trace>
  <inkml:trace contextRef="#ctx0" brushRef="#br0" timeOffset="1636.13">2559 78 10026 0 0,'0'0'3150'0'0,"0"0"-1618"0"0,0 0-529 0 0,0 0 42 0 0,0 0 9 0 0,0 0-59 0 0,0 0-125 0 0,0 0-142 0 0,0 0-104 0 0,0 0-65 0 0,0 0-67 0 0,0 0-77 0 0,0 31-60 0 0,0 100-70 0 0,-1-69-60 0 0,-3-1 0 0 0,-3 1 0 0 0,-3-1 0 0 0,-4 10-225 0 0,-7 38 41 0 0,-28 207-610 0 0,47-303 866 0 0,1 1-3639 0 0,0-25-1728 0 0,1 4 3482 0 0,0-8-2246 0 0,-3 4-1566 0 0,1 4 832 0 0</inkml:trace>
  <inkml:trace contextRef="#ctx0" brushRef="#br0" timeOffset="1872.183">2234 494 8338 0 0,'0'0'920'0'0,"0"0"-47"0"0,0 0 225 0 0,0 0 254 0 0,0 0 18 0 0,0 0-214 0 0,0 0-229 0 0,0 0-156 0 0,0 0-103 0 0,0 0-94 0 0,36 5-57 0 0,113 18-92 0 0,-9-18 341 0 0,15-11-436 0 0,-55-14-3075 0 0,-96 18 2217 0 0,16-4-1714 0 0,-10-1-3022 0 0,-8 0-2610 0 0</inkml:trace>
  <inkml:trace contextRef="#ctx0" brushRef="#br0" timeOffset="2122.853">1291 1 15819 0 0,'0'0'472'0'0,"0"0"-319"0"0,0 0-73 0 0,0 0 72 0 0,0 0-88 0 0,0 0-216 0 0,0 0-265 0 0,0 0-351 0 0,0 0-608 0 0,0 0-1449 0 0,0 0-8105 0 0</inkml:trace>
</inkml:ink>
</file>

<file path=ppt/ink/ink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1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308 723 0 0 0,'0'0'1163'0'0,"0"0"280"0"0,0 0 264 0 0,0 0 143 0 0,0 0 3 0 0,0 0-131 0 0,0 0-184 0 0,0 0-201 0 0,0 0-238 0 0,0 0-179 0 0,0 0-150 0 0,0 0-103 0 0,-33 7-52 0 0,-100 24-42 0 0,69 3 230 0 0,55-25-586 0 0,2-2-162 0 0,1 1-1 0 0,-1 0 1 0 0,1 0 0 0 0,1 0-1 0 0,-1 0 1 0 0,2 1 0 0 0,-1 0-1 0 0,1 0 1 0 0,0 0-1 0 0,1 0 1 0 0,0 1 0 0 0,0 0-1 0 0,1-1 1 0 0,1 1 0 0 0,0 0-1 0 0,0 0 1 0 0,0 0-1 0 0,1 0 1 0 0,1 0 0 0 0,0 0-1 0 0,0 0 1 0 0,2 2-55 0 0,-1-6 43 0 0,0 0 0 0 0,1-1 0 0 0,0 0-1 0 0,0 1 1 0 0,0-1 0 0 0,0 0 0 0 0,1-1 0 0 0,0 1 0 0 0,0-1 0 0 0,0 1 0 0 0,1-1 0 0 0,-1 0 0 0 0,1-1 0 0 0,0 1-1 0 0,0-1 1 0 0,1 0 0 0 0,-1 0 0 0 0,0-1 0 0 0,1 0 0 0 0,0 1 0 0 0,-1-2 0 0 0,1 1 0 0 0,0-1 0 0 0,0 0 0 0 0,0 0-1 0 0,0-1 1 0 0,0 1 0 0 0,0-1 0 0 0,0-1 0 0 0,0 1 0 0 0,0-1 0 0 0,0 0 0 0 0,0 0 0 0 0,0-1 0 0 0,0 0 0 0 0,-1 0-1 0 0,1 0 1 0 0,-1-1 0 0 0,1 0 0 0 0,-1 0-43 0 0,26-20 172 0 0,-1-1 0 0 0,-1-2 0 0 0,-1-1 0 0 0,-1-1 0 0 0,-2-1 0 0 0,-1-2 0 0 0,-1 0 0 0 0,-2-1 1 0 0,-1-2-1 0 0,-1 0 0 0 0,-2-1 0 0 0,4-14-172 0 0,-6 19-264 0 0,-1-1 1 0 0,-2 0 0 0 0,-1-1-1 0 0,-1 0 1 0 0,-2-1 0 0 0,-1 0-1 0 0,-2 0 1 0 0,-1 0 0 0 0,-2-1-1 0 0,-1 1 1 0 0,-1-1 0 0 0,-2 0-1 0 0,-3-12 264 0 0,5 41-54 0 0,0 1 1 0 0,-1-1-1 0 0,0 1 0 0 0,1 0 1 0 0,-2-1-1 0 0,1 1 0 0 0,0 0 0 0 0,-1 0 1 0 0,0-1-1 0 0,0 1 0 0 0,0 1 0 0 0,0-1 1 0 0,0 0-1 0 0,-1 0 0 0 0,0 1 0 0 0,0 0 1 0 0,0-1-1 0 0,0 1 0 0 0,-1 0 0 0 0,1 0 1 0 0,-1 1-1 0 0,1-1 0 0 0,-1 1 0 0 0,0 0 1 0 0,0 0-1 0 0,0 0 0 0 0,0 0 0 0 0,-1 1 1 0 0,1 0-1 0 0,0 0 0 0 0,-1 0 0 0 0,1 0 1 0 0,0 1-1 0 0,-1-1 0 0 0,1 1 0 0 0,-1 0 1 0 0,1 1-1 0 0,-1-1 0 0 0,1 1 0 0 0,-1 0 54 0 0,-9 6-24 0 0,2 1 0 0 0,-1 0-1 0 0,1 1 1 0 0,0 1-1 0 0,1 0 1 0 0,0 0 0 0 0,0 1-1 0 0,1 1 1 0 0,1 0-1 0 0,0 0 1 0 0,1 0-1 0 0,0 1 1 0 0,-2 6 24 0 0,-3 5 196 0 0,2 1 1 0 0,1 1-1 0 0,0 0 1 0 0,2 0-1 0 0,1 1 0 0 0,1 0 1 0 0,2 0-1 0 0,1 1 0 0 0,0-1 1 0 0,2 1-1 0 0,2 0 1 0 0,0 5-197 0 0,3-17 101 0 0,1 0 0 0 0,0 0 0 0 0,1 0 1 0 0,0-1-1 0 0,1 0 0 0 0,1 0 1 0 0,1 0-1 0 0,0-1 0 0 0,1-1 1 0 0,0 0-1 0 0,1 0 0 0 0,0-1 1 0 0,1 0-1 0 0,1-1 0 0 0,0 0 0 0 0,0-1 1 0 0,1 0-1 0 0,0-2 0 0 0,1 1 1 0 0,0-2-1 0 0,0 0 0 0 0,0-1 1 0 0,1 0-1 0 0,0-1 0 0 0,0-1 0 0 0,1 0 1 0 0,7-1-102 0 0,-13 0 83 0 0,0-1 0 0 0,0-1-1 0 0,1 0 1 0 0,-1 0 0 0 0,1-1 0 0 0,-1-1 0 0 0,0 0 0 0 0,1-1-1 0 0,-1 0 1 0 0,0 0 0 0 0,0-1 0 0 0,0 0 0 0 0,0-1 0 0 0,-1-1 0 0 0,1 0-1 0 0,6-4-82 0 0,-1-1 7 0 0,-1-1 0 0 0,-1 0 0 0 0,0-1 0 0 0,0-1-1 0 0,-1 0 1 0 0,-1-1 0 0 0,0 0 0 0 0,-1-1 0 0 0,2-4-7 0 0,15-32-480 0 0,-28 50 352 0 0,0 1-107 0 0,-27 40-1559 0 0,25-37 1781 0 0,0 0-1 0 0,1-1 1 0 0,-1 1-1 0 0,1 0 1 0 0,0 0-1 0 0,0 0 1 0 0,0 1-1 0 0,0-1 1 0 0,0 0 0 0 0,0 0-1 0 0,1 0 1 0 0,0 1-1 0 0,0-1 1 0 0,0 0-1 0 0,0 0 1 0 0,0 1-1 0 0,0-1 1 0 0,1 0-1 0 0,0 0 1 0 0,-1 0-1 0 0,1 0 1 0 0,1 1-1 0 0,-1-1 1 0 0,0 0 0 0 0,1-1-1 0 0,-1 1 1 0 0,1 0-1 0 0,0 0 1 0 0,0-1-1 0 0,0 1 1 0 0,0-1-1 0 0,0 1 1 0 0,1-1-1 0 0,-1 0 1 0 0,1 0-1 0 0,0 0 1 0 0,-1-1-1 0 0,1 1 1 0 0,0 0 0 0 0,0-1-1 0 0,0 0 14 0 0,13 3 141 0 0,1-1-1 0 0,-1-1 1 0 0,1-1-1 0 0,-1-1 0 0 0,1 0 1 0 0,-1-1-1 0 0,1 0 1 0 0,-1-2-1 0 0,0 0 1 0 0,0 0-1 0 0,0-2 1 0 0,0 0-1 0 0,0-1 1 0 0,-1 0-1 0 0,10-7-140 0 0,222-122 748 0 0,-243 133-759 0 0,0 0 0 0 0,0 1 0 0 0,0 0-1 0 0,0-1 1 0 0,0 2 0 0 0,0-1 0 0 0,0 0-1 0 0,0 1 1 0 0,1 0 0 0 0,-1 0 0 0 0,0 0-1 0 0,0 1 1 0 0,1-1 0 0 0,-1 1 0 0 0,0 0 0 0 0,0 0-1 0 0,0 0 1 0 0,0 1 0 0 0,0-1 0 0 0,0 1-1 0 0,0 1 12 0 0,3 5 3 0 0,-1 1 0 0 0,0 1 0 0 0,0-1-1 0 0,-1 1 1 0 0,0 0 0 0 0,-1 0 0 0 0,0 1-1 0 0,0-1 1 0 0,-1 1 0 0 0,-1 0 0 0 0,0-1-1 0 0,0 1 1 0 0,-1 0 0 0 0,-1 0-1 0 0,0 1 1 0 0,0-1 0 0 0,-2 8-3 0 0,0-12-1 0 0,0-1 0 0 0,-1 0 0 0 0,0 0-1 0 0,-1 1 1 0 0,1-2 0 0 0,-1 1 0 0 0,0 0 0 0 0,0-1 0 0 0,-1 0-1 0 0,1 0 1 0 0,-1 0 0 0 0,-1-1 0 0 0,1 1 0 0 0,0-1 0 0 0,-1 0-1 0 0,0-1 1 0 0,0 0 0 0 0,0 0 0 0 0,0 0 0 0 0,-1 0 0 0 0,1-1-1 0 0,-1 0 1 0 0,-1 0 1 0 0,-58 6-992 0 0,65-8 906 0 0,0 0-1 0 0,-1 0 1 0 0,1 0-1 0 0,0 0 1 0 0,0 0 0 0 0,-1 0-1 0 0,1 0 1 0 0,0 0-1 0 0,0 0 1 0 0,0-1-1 0 0,0 1 1 0 0,-1 0-1 0 0,1-1 1 0 0,0 1 0 0 0,0-1-1 0 0,0 0 1 0 0,0 1-1 0 0,0-1 1 0 0,0 0-1 0 0,0 1 1 0 0,0-1-1 0 0,0 0 1 0 0,0 0-1 0 0,0 0 1 0 0,1 0 0 0 0,-1 0-1 0 0,0 0 1 0 0,1 0-1 0 0,-1 0 1 0 0,1 0-1 0 0,-1 0 1 0 0,1 0-1 0 0,-1 0 1 0 0,1-1 0 0 0,0 1-1 0 0,-1 0 1 0 0,1 0-1 0 0,0 0 1 0 0,0-1-1 0 0,0 1 1 0 0,0 0-1 0 0,0 0 1 0 0,0 0 0 0 0,0-1-1 0 0,1 1 1 0 0,-1 0-1 0 0,0 0 1 0 0,1 0-1 0 0,-1 0 1 0 0,1-2 86 0 0,2 0-68 0 0,0 0 0 0 0,0 0 0 0 0,1 0 0 0 0,-1 0 0 0 0,1 1 0 0 0,0-1 0 0 0,0 1 0 0 0,-1 0 0 0 0,2 0 0 0 0,-1 1 0 0 0,0-1-1 0 0,0 1 1 0 0,0-1 0 0 0,1 2 0 0 0,-1-1 0 0 0,0 0 0 0 0,1 1 0 0 0,-1 0 0 0 0,1 0 0 0 0,-1 0 68 0 0,12-2-13 0 0,238-9 2427 0 0,-234 8-2144 0 0,-1-1 1 0 0,1 0-1 0 0,-1-1 1 0 0,1-1-1 0 0,-2-1 0 0 0,1-1 1 0 0,-1-1-1 0 0,0 0 1 0 0,0-1-1 0 0,-2-1 0 0 0,1 0 1 0 0,13-14-271 0 0,-7 9 77 0 0,-1-1 1 0 0,-1-1-1 0 0,-1-1 0 0 0,0-1 1 0 0,-1-1-1 0 0,-2 0 1 0 0,0-2-1 0 0,-1 0 1 0 0,-1 0-1 0 0,-2-2 0 0 0,0 0 1 0 0,-1 0-1 0 0,-2-1 1 0 0,-1 0-1 0 0,0-1 0 0 0,-2 0 1 0 0,-2 0-1 0 0,0-1 1 0 0,-1-13-78 0 0,-2 21-165 0 0,-1-1 0 0 0,-1 0 1 0 0,-1 0-1 0 0,-1 0 0 0 0,-1 1 1 0 0,-1-1-1 0 0,0 1 1 0 0,-2 0-1 0 0,0 0 0 0 0,-1 0 1 0 0,-1 1-1 0 0,-1 0 0 0 0,-9-14 165 0 0,16 31-18 0 0,1-1 1 0 0,-1 1-1 0 0,1 0 0 0 0,-1 0 0 0 0,0 0 0 0 0,0 0 0 0 0,0 0 0 0 0,0 0 0 0 0,0 1 1 0 0,0-1-1 0 0,-1 1 0 0 0,1-1 0 0 0,-1 1 0 0 0,1 0 0 0 0,-1 0 0 0 0,1 0 0 0 0,-1 0 1 0 0,1 0-1 0 0,-1 1 0 0 0,0-1 0 0 0,1 1 0 0 0,-1 0 0 0 0,0 0 0 0 0,0 0 1 0 0,1 0-1 0 0,-1 0 0 0 0,0 1 0 0 0,1-1 0 0 0,-1 1 0 0 0,0-1 0 0 0,1 1 0 0 0,-1 0 1 0 0,1 0-1 0 0,-1 0 0 0 0,1 1 0 0 0,-1-1 0 0 0,1 0 0 0 0,0 1 0 0 0,0 0 0 0 0,-1-1 1 0 0,1 1-1 0 0,1 0 0 0 0,-1 0 0 0 0,0 0 0 0 0,0 1 0 0 0,1-1 0 0 0,-1 0 0 0 0,1 0 1 0 0,0 1-1 0 0,-1 0 18 0 0,-9 19 64 0 0,0 1 1 0 0,2 0 0 0 0,0 1-1 0 0,2 0 1 0 0,0 0 0 0 0,2 1-1 0 0,0 0 1 0 0,2-1 0 0 0,1 1-1 0 0,1 1 1 0 0,1-1 0 0 0,1 0-1 0 0,2 1-64 0 0,-3 8 87 0 0,3 28 177 0 0,3 0 0 0 0,2 0 1 0 0,3-1-1 0 0,9 23-264 0 0,-15-63 24 0 0,3 6-7 0 0,-2-1 0 0 0,-1 1 1 0 0,-1-1-1 0 0,-1 1 1 0 0,-1 0-1 0 0,-1 0 1 0 0,-4 27-18 0 0,-16-36-3394 0 0,7-32-8518 0 0,10 6 4382 0 0</inkml:trace>
  <inkml:trace contextRef="#ctx0" brushRef="#br0" timeOffset="326.263">2491 385 8786 0 0,'0'0'2582'0'0,"0"0"-1273"0"0,0 0-354 0 0,0 0 39 0 0,0 0-15 0 0,-33 25-107 0 0,-107 80-91 0 0,10-7 1106 0 0,123-92-1751 0 0,3-4-98 0 0,0 0 0 0 0,1 0 1 0 0,-1 0-1 0 0,1 1 0 0 0,0-1 0 0 0,0 1 0 0 0,0 0 1 0 0,0 0-1 0 0,0 1 0 0 0,0-1 0 0 0,1 0 1 0 0,-1 1-1 0 0,1 0 0 0 0,0-1 0 0 0,0 1 0 0 0,1 0 1 0 0,-1 0-1 0 0,1 0 0 0 0,0 0 0 0 0,0 0 0 0 0,0 0 1 0 0,1 1-1 0 0,-1-1 0 0 0,1 0 0 0 0,0 2-38 0 0,4-1 46 0 0,0-1 1 0 0,0 0-1 0 0,1 0 0 0 0,-1 0 0 0 0,1 0 0 0 0,0-1 0 0 0,0 0 0 0 0,1 0 0 0 0,-1 0 1 0 0,1-1-1 0 0,-1 0 0 0 0,1 0 0 0 0,0 0 0 0 0,4 0-46 0 0,-8-1 14 0 0,237 84 657 0 0,-231-81-613 0 0,0 1-1 0 0,0 0 1 0 0,0 0 0 0 0,-1 1-1 0 0,0 0 1 0 0,0 1-1 0 0,0-1 1 0 0,-1 1-1 0 0,0 1 1 0 0,0-1 0 0 0,-1 1-1 0 0,0 0 1 0 0,0 0-1 0 0,-1 0 1 0 0,0 1 0 0 0,0 0-1 0 0,0 2-57 0 0,0-3-566 0 0,-2-13-3385 0 0,-1-12-7609 0 0,-1 10 5091 0 0</inkml:trace>
  <inkml:trace contextRef="#ctx0" brushRef="#br0" timeOffset="880.082">1008 153 11258 0 0,'0'0'3568'0'0,"0"0"-1446"0"0,0 0-481 0 0,0 0-55 0 0,0 0-162 0 0,0 0-251 0 0,0 0-260 0 0,0 0-265 0 0,0 0-202 0 0,0 0-166 0 0,0 0-146 0 0,0 0-84 0 0,-8 14-480 0 0,15 7-3375 0 0,5-14-4050 0 0,-10-5 5968 0 0,3 2-9379 0 0</inkml:trace>
</inkml:ink>
</file>

<file path=ppt/ink/ink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8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 6609 0 0,'0'0'3624'0'0,"0"0"-1832"0"0,0 0-708 0 0,0 0-67 0 0,0 0 72 0 0,0 0 25 0 0,0 0-67 0 0,0 0-159 0 0,0 0-215 0 0,0 0-238 0 0,0 0-195 0 0,2 12-92 0 0,12 238 1421 0 0,5 260-1145 0 0,-19-493-440 0 0,-16 122-238 0 0,15-136-730 0 0,-4 11 741 0 0,4-13-4438 0 0,0-4-4927 0 0,1 2 3641 0 0</inkml:trace>
  <inkml:trace contextRef="#ctx0" brushRef="#br0" timeOffset="235.576">0 583 12667 0 0,'0'0'880'0'0,"0"0"-348"0"0,0 0-13 0 0,0 0 297 0 0,0 0 307 0 0,0 0 84 0 0,0 0-126 0 0,0 0-166 0 0,34-10-180 0 0,110-32-156 0 0,163-72 680 0 0,-221 78-1206 0 0,69-44-1249 0 0,-110 44-2727 0 0,-7-7-4905 0 0,-31 32 409 0 0</inkml:trace>
  <inkml:trace contextRef="#ctx0" brushRef="#br0" timeOffset="585.178">797 12 7426 0 0,'0'0'3780'0'0,"0"0"-2479"0"0,0 0-973 0 0,0 0-16 0 0,0 0 239 0 0,0 0 223 0 0,0 0 133 0 0,0 0 45 0 0,0 0-33 0 0,-1 35-57 0 0,-5 111-79 0 0,-14 147 1623 0 0,19-270-2256 0 0,-1-7-80 0 0,1-1-1 0 0,0 1 1 0 0,2-1 0 0 0,-1 1-1 0 0,2-1 1 0 0,0 0 0 0 0,1 0-1 0 0,0 1 1 0 0,6 13-70 0 0,-7-25 27 0 0,1 0 0 0 0,-1 0 0 0 0,1 0 0 0 0,0 0 0 0 0,0-1 0 0 0,1 1 1 0 0,-1-1-1 0 0,1 0 0 0 0,-1 0 0 0 0,1 0 0 0 0,0-1 0 0 0,0 1 0 0 0,0-1 0 0 0,0 0 0 0 0,1 0 0 0 0,-1 0 0 0 0,0-1 0 0 0,1 0 0 0 0,0 1 0 0 0,-1-2 1 0 0,1 1-1 0 0,0 0 0 0 0,-1-1 0 0 0,1 0 0 0 0,0 0 0 0 0,-1 0 0 0 0,3-1-27 0 0,7-1 97 0 0,-1 0 0 0 0,0-1 1 0 0,1 0-1 0 0,-1-1 0 0 0,0 0 0 0 0,-1-1 0 0 0,1-1 0 0 0,10-6-97 0 0,64-32 327 0 0,-78 103-398 0 0,8 20-212 0 0,2-64-2313 0 0,11-10-3705 0 0,-25-5 1121 0 0,0-4-4302 0 0</inkml:trace>
  <inkml:trace contextRef="#ctx0" brushRef="#br0" timeOffset="985.614">1414 678 4697 0 0,'0'0'1275'0'0,"0"0"52"0"0,0 0 335 0 0,0 0 245 0 0,0 0-56 0 0,0 0-227 0 0,0 0-221 0 0,0 0-192 0 0,0 0-139 0 0,0 0-101 0 0,0 0-112 0 0,0 0-116 0 0,0 0-140 0 0,20-3-107 0 0,61-11-87 0 0,-77 13-351 0 0,0 1 0 0 0,0-1 0 0 0,0-1-1 0 0,0 1 1 0 0,0 0 0 0 0,-1-1 0 0 0,1 0 0 0 0,0 0 0 0 0,-1 0 0 0 0,1 0 0 0 0,-1-1-1 0 0,0 1 1 0 0,0-1 0 0 0,0 0 0 0 0,0 0 0 0 0,0 0 0 0 0,-1 0 0 0 0,2-2-58 0 0,2-3 108 0 0,0 1-62 0 0,0 1 1 0 0,-1-1 0 0 0,0-1 0 0 0,0 1-1 0 0,-1-1 1 0 0,1 0 0 0 0,-2 0 0 0 0,1 0-1 0 0,-1 0 1 0 0,0-1 0 0 0,-1 1 0 0 0,0-1-1 0 0,0 0 1 0 0,-1 1 0 0 0,0-1 0 0 0,-1 0-1 0 0,0-5-46 0 0,-2 11-92 0 0,0 0 0 0 0,0 0 0 0 0,0 0-1 0 0,-1 0 1 0 0,1 0 0 0 0,-1 1 0 0 0,1 0-1 0 0,-1-1 1 0 0,0 1 0 0 0,0 0 0 0 0,0 0-1 0 0,0 0 1 0 0,0 1 0 0 0,0-1 0 0 0,-1 1-1 0 0,1 0 1 0 0,-1 0 0 0 0,1 0 0 0 0,-1 0-1 0 0,1 1 1 0 0,-1-1 0 0 0,1 1 0 0 0,-1 0-1 0 0,1 0 1 0 0,-1 0 0 0 0,0 0 0 0 0,1 1-1 0 0,-1-1 1 0 0,1 1 0 0 0,-1 0 0 0 0,1 0-1 0 0,0 1 1 0 0,-1-1 0 0 0,0 1 92 0 0,-9 2-103 0 0,-1 1 1 0 0,1 1 0 0 0,0 0-1 0 0,1 1 1 0 0,0 0-1 0 0,0 1 1 0 0,0 0 0 0 0,1 0-1 0 0,0 2 1 0 0,1-1-1 0 0,0 1 1 0 0,1 1 0 0 0,0 0-1 0 0,0 0 1 0 0,1 1-1 0 0,1 0 1 0 0,0 0-1 0 0,0 1 1 0 0,-2 7 102 0 0,8-15 16 0 0,-1 1 0 0 0,1-1 0 0 0,0 1 0 0 0,0 0 0 0 0,1-1 0 0 0,0 1 0 0 0,0 0 0 0 0,0 0 0 0 0,0-1 0 0 0,1 1 1 0 0,0 0-1 0 0,1-1 0 0 0,-1 1 0 0 0,1-1 0 0 0,0 1 0 0 0,0-1 0 0 0,0 0 0 0 0,1 0 0 0 0,0 0 0 0 0,0 0 0 0 0,0 0 0 0 0,1-1 0 0 0,0 1 0 0 0,0-1 0 0 0,0 0 0 0 0,0 0 0 0 0,0-1 0 0 0,1 1 0 0 0,0-1 0 0 0,-1 0 0 0 0,4 1-16 0 0,9 6 105 0 0,1-1 0 0 0,0-1 0 0 0,0-1-1 0 0,0-1 1 0 0,1 0 0 0 0,0-2-1 0 0,0 0 1 0 0,15 1-105 0 0,201-2-685 0 0,-140-20-8508 0 0,-72 9-1236 0 0</inkml:trace>
</inkml:ink>
</file>

<file path=ppt/ink/ink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192 497 0 0 0,'0'0'453'0'0,"0"0"494"0"0,0 0 224 0 0,0 0 72 0 0,0 0 15 0 0,0 0-81 0 0,0 0-106 0 0,0 0-155 0 0,0 0-194 0 0,-27 32-134 0 0,-84 100-88 0 0,71-71 212 0 0,38-51-526 0 0,1-7-103 0 0,-1-1-1 0 0,1 0 1 0 0,0 1 0 0 0,0-1 0 0 0,0 1 0 0 0,0-1 0 0 0,0 1 0 0 0,0-1-1 0 0,1 1 1 0 0,-1 0 0 0 0,1-1 0 0 0,0 1 0 0 0,-1 0 0 0 0,1-1 0 0 0,1 1-1 0 0,-1 0 1 0 0,0-1 0 0 0,1 1 0 0 0,-1 0 0 0 0,1-1 0 0 0,0 1-1 0 0,0-1 1 0 0,0 1 0 0 0,0-1 0 0 0,0 1 0 0 0,0-1 0 0 0,1 0 0 0 0,-1 0-1 0 0,1 0 1 0 0,0 0 0 0 0,0 0 0 0 0,0 0 0 0 0,0 0 0 0 0,0 0 0 0 0,0 0-1 0 0,0-1 1 0 0,0 0 0 0 0,0 1 0 0 0,2 0-83 0 0,4-2 329 0 0,1 0 0 0 0,-1 0 0 0 0,1 0 0 0 0,-1-1 0 0 0,0 0-1 0 0,1-1 1 0 0,-1 0 0 0 0,0 0 0 0 0,0-1 0 0 0,0 0 0 0 0,0 0 0 0 0,0-1 0 0 0,-1 0-329 0 0,15-10 377 0 0,0-1 0 0 0,-1 0 0 0 0,-1-2 0 0 0,0-1 0 0 0,16-18-377 0 0,9-11 297 0 0,-1-2 0 0 0,-3-1 1 0 0,-2-3-1 0 0,1-6-297 0 0,-26 37 7 0 0,-1-1 1 0 0,-1 0 0 0 0,-2 0 0 0 0,0-1-1 0 0,-1-1 1 0 0,-2 0 0 0 0,0 0 0 0 0,-2 0-1 0 0,-1-1 1 0 0,-1 0 0 0 0,0-18-8 0 0,-2 39-36 0 0,-1 1 1 0 0,0-1-1 0 0,0 1 1 0 0,-1-1-1 0 0,1 1 1 0 0,-1 0-1 0 0,0-1 1 0 0,0 1-1 0 0,0-1 1 0 0,-1 1-1 0 0,1 0 1 0 0,-1 0-1 0 0,0 0 1 0 0,0 0-1 0 0,-1 0 1 0 0,1 1-1 0 0,-1-1 1 0 0,0 0-1 0 0,0 1 1 0 0,0 0-1 0 0,0 0 1 0 0,-1 0-1 0 0,1 0 1 0 0,-1 1-1 0 0,0-1 1 0 0,1 1-1 0 0,-1 0 0 0 0,0 0 1 0 0,0 0-1 0 0,-1 0 1 0 0,1 1-1 0 0,0 0 1 0 0,-1 0-1 0 0,1 0 1 0 0,0 0-1 0 0,-1 1 1 0 0,1-1-1 0 0,-1 1 36 0 0,-5 1-40 0 0,0 0 0 0 0,1 0-1 0 0,-1 1 1 0 0,1 0-1 0 0,-1 0 1 0 0,1 1 0 0 0,0 1-1 0 0,0-1 1 0 0,0 1-1 0 0,1 1 1 0 0,-1 0 0 0 0,1 0-1 0 0,0 1 1 0 0,1-1-1 0 0,-1 2 1 0 0,1-1 0 0 0,0 1-1 0 0,1 0 1 0 0,-1 1-1 0 0,1-1 1 0 0,1 1 0 0 0,0 1-1 0 0,-2 2 41 0 0,-3 7 29 0 0,1 1-1 0 0,0 1 1 0 0,1-1 0 0 0,2 1-1 0 0,0 1 1 0 0,0-1 0 0 0,2 1-1 0 0,1 0 1 0 0,1 0 0 0 0,0 6-29 0 0,1-12 33 0 0,0 0 1 0 0,1 0 0 0 0,1 0 0 0 0,1 0 0 0 0,0 0-1 0 0,0 0 1 0 0,2 0 0 0 0,0-1 0 0 0,1 0 0 0 0,0 1 0 0 0,1 0-34 0 0,3 3 104 0 0,0-1 1 0 0,1 0 0 0 0,0-1-1 0 0,1 0 1 0 0,1 0 0 0 0,1-1-1 0 0,0-1 1 0 0,1 0 0 0 0,1-1-1 0 0,0 0 1 0 0,0-1 0 0 0,1-1 0 0 0,1-1-1 0 0,0 0 1 0 0,0-1 0 0 0,13 4-105 0 0,-27-12-71 0 0,0 1 1 0 0,1-2-1 0 0,-1 1 1 0 0,0 0-1 0 0,1-1 1 0 0,-1 1 0 0 0,1-1-1 0 0,-1 0 1 0 0,0 0-1 0 0,1-1 1 0 0,-1 1-1 0 0,1-1 1 0 0,-1 1-1 0 0,0-1 1 0 0,1 0 0 0 0,-1 0-1 0 0,0-1 1 0 0,0 1-1 0 0,0-1 1 0 0,3-1 70 0 0,12-12-3744 0 0,-2-6-3963 0 0,-8 10-1098 0 0</inkml:trace>
  <inkml:trace contextRef="#ctx0" brushRef="#br0" timeOffset="266.921">807 464 5857 0 0,'0'0'2131'0'0,"0"0"-1036"0"0,0 0-65 0 0,0 0 211 0 0,0 0 80 0 0,0 0-125 0 0,0 0-228 0 0,0 0-160 0 0,0 0-43 0 0,0 0-11 0 0,0 0-31 0 0,1 33-61 0 0,8 99-70 0 0,-10-131-568 0 0,1 1-1 0 0,-1-1 1 0 0,1 1 0 0 0,0-1-1 0 0,-1 1 1 0 0,1-1 0 0 0,0 1 0 0 0,0-1-1 0 0,0 1 1 0 0,0-1 0 0 0,0 1 0 0 0,1-1-1 0 0,-1 1 1 0 0,0-1 0 0 0,1 1 0 0 0,-1-1-1 0 0,1 1 1 0 0,-1-1 0 0 0,1 1 0 0 0,0-1-1 0 0,0 0 1 0 0,0 1 0 0 0,-1-1 0 0 0,1 0-1 0 0,0 0 1 0 0,1 0 0 0 0,-1 0-1 0 0,0 0 1 0 0,0 0 0 0 0,0 0 0 0 0,1 0-1 0 0,-1 0 1 0 0,0 0 0 0 0,1-1 0 0 0,-1 1-1 0 0,0-1 1 0 0,1 1 0 0 0,-1-1 0 0 0,1 1-24 0 0,5 0 187 0 0,5 1-57 0 0,-1 0-1 0 0,1-1 1 0 0,-1 0 0 0 0,1-1-1 0 0,-1 0 1 0 0,1-1-1 0 0,-1 0 1 0 0,1-1-1 0 0,-1 0 1 0 0,0-1 0 0 0,1 0-1 0 0,-1-1 1 0 0,-1 0-1 0 0,1 0 1 0 0,-1-2-1 0 0,0 1 1 0 0,0-1 0 0 0,0-1-1 0 0,-1 1 1 0 0,0-2-1 0 0,0 1 1 0 0,0-1-1 0 0,-1-1 1 0 0,-1 1 0 0 0,0-1-1 0 0,0-1 1 0 0,0 1-1 0 0,-1-1 1 0 0,-1 0-1 0 0,0-1 1 0 0,0 1 0 0 0,1-6-130 0 0,-4 11-28 0 0,-1-1 1 0 0,0 1 0 0 0,0-1 0 0 0,0 0 0 0 0,-1 1 0 0 0,1-1 0 0 0,-2 0 0 0 0,1 0 0 0 0,0 1-1 0 0,-1-1 1 0 0,0 0 0 0 0,-1 1 0 0 0,1-1 0 0 0,-1 0 0 0 0,0 1 0 0 0,0 0 0 0 0,-1 0 0 0 0,1-1 0 0 0,-1 1-1 0 0,0 1 1 0 0,-1-1 0 0 0,1 0 0 0 0,-1 1 0 0 0,0 0 0 0 0,0 0 0 0 0,0 0 0 0 0,-1 0 0 0 0,1 1-1 0 0,-1 0 1 0 0,0-1 0 0 0,0 2 0 0 0,0-1 0 0 0,-1 1 0 0 0,1-1 0 0 0,0 2 0 0 0,-1-1 0 0 0,1 0-1 0 0,-1 1 1 0 0,0 0 0 0 0,-2 0 27 0 0,-2 0-210 0 0,0 0 0 0 0,-1 0 0 0 0,1 1-1 0 0,0 0 1 0 0,-1 1 0 0 0,1 0-1 0 0,0 1 1 0 0,-1 0 0 0 0,1 1 0 0 0,0 0-1 0 0,1 0 1 0 0,-1 1 0 0 0,0 0 0 0 0,0 1 210 0 0,-33 24-3863 0 0,5 8-3950 0 0,28-25-886 0 0</inkml:trace>
  <inkml:trace contextRef="#ctx0" brushRef="#br0" timeOffset="724.146">1265 586 944 0 0,'0'0'1998'0'0,"0"0"-100"0"0,0 0 141 0 0,0 0 113 0 0,0 0-50 0 0,0 0-168 0 0,0 0-223 0 0,0 0-210 0 0,0 0-199 0 0,0 0-156 0 0,0 0-167 0 0,34 7-153 0 0,104 18-113 0 0,-136-24-677 0 0,0 0 1 0 0,1 0 0 0 0,0 0 0 0 0,-1 0 0 0 0,1-1 0 0 0,-1 1-1 0 0,1-1 1 0 0,0 0 0 0 0,-1 0 0 0 0,1 0 0 0 0,0 0 0 0 0,0 0 0 0 0,-1 0-1 0 0,1-1 1 0 0,-1 0 0 0 0,1 1 0 0 0,0-1 0 0 0,-1 0 0 0 0,1 0 0 0 0,-1 0-1 0 0,0-1 1 0 0,1 1 0 0 0,-1 0 0 0 0,1-2-37 0 0,5-3 209 0 0,0 2-133 0 0,0-1 0 0 0,-1 0 0 0 0,1 0 0 0 0,-1-1 0 0 0,0 0 0 0 0,0 0 0 0 0,-1-1 0 0 0,0 1 0 0 0,0-1 0 0 0,-1-1 0 0 0,1 1 0 0 0,-2-1 0 0 0,1 0 0 0 0,-1 0 0 0 0,0 0-1 0 0,-1-1 1 0 0,0 1 0 0 0,0-1 0 0 0,-1 0 0 0 0,0 0 0 0 0,0 0 0 0 0,-1 0 0 0 0,0 0 0 0 0,-1-1-76 0 0,-2 7-58 0 0,0 1 0 0 0,0-1 0 0 0,0 0-1 0 0,-1 1 1 0 0,1 0 0 0 0,-1-1 0 0 0,1 1-1 0 0,-1 0 1 0 0,0 0 0 0 0,0 1 0 0 0,0-1 0 0 0,0 0-1 0 0,0 1 1 0 0,0 0 0 0 0,0 0 0 0 0,-1 0-1 0 0,1 0 1 0 0,0 0 0 0 0,-1 1 0 0 0,1 0 0 0 0,0-1-1 0 0,-1 1 1 0 0,1 0 0 0 0,-1 1 0 0 0,1-1-1 0 0,0 0 1 0 0,-1 1 0 0 0,1 0 0 0 0,0 0 0 0 0,0 0-1 0 0,-1 0 1 0 0,1 1 58 0 0,-13 3-155 0 0,1 0-1 0 0,0 2 1 0 0,1 0-1 0 0,0 0 1 0 0,0 1-1 0 0,0 1 0 0 0,1 0 1 0 0,0 1-1 0 0,1 1 1 0 0,0 0-1 0 0,1 0 1 0 0,0 1-1 0 0,1 0 1 0 0,0 1-1 0 0,1 1 1 0 0,1-1-1 0 0,0 1 1 0 0,0 2 155 0 0,6-12-36 0 0,0 0 0 0 0,0 1 1 0 0,0-1-1 0 0,1 1 0 0 0,-1-1 1 0 0,1 1-1 0 0,0 0 0 0 0,1 0 1 0 0,-1-1-1 0 0,1 1 0 0 0,0 0 1 0 0,0 0-1 0 0,1-1 0 0 0,-1 1 0 0 0,1 0 1 0 0,0 0-1 0 0,0-1 0 0 0,1 1 1 0 0,-1-1-1 0 0,1 1 0 0 0,0-1 1 0 0,0 0-1 0 0,1 1 0 0 0,-1-1 1 0 0,1 0-1 0 0,0-1 0 0 0,0 1 1 0 0,0 0-1 0 0,0-1 0 0 0,1 0 0 0 0,-1 0 1 0 0,1 0-1 0 0,0 0 0 0 0,0 0 1 0 0,0-1-1 0 0,1 0 0 0 0,-1 0 1 0 0,0 0-1 0 0,1 0 0 0 0,-1-1 1 0 0,1 1-1 0 0,2-1 36 0 0,8 1-249 0 0,0 0 1 0 0,-1-1-1 0 0,1-1 1 0 0,0 0 0 0 0,0-1-1 0 0,-1-1 1 0 0,1 0-1 0 0,-1-1 1 0 0,1 0-1 0 0,5-4 249 0 0,137-58-10812 0 0,-129 52 7587 0 0,-5 2 1747 0 0</inkml:trace>
  <inkml:trace contextRef="#ctx0" brushRef="#br0" timeOffset="1017.125">2090 299 6513 0 0,'0'0'1735'0'0,"0"0"2"0"0,0 0 15 0 0,0 0-75 0 0,0 0-237 0 0,0 0-260 0 0,0 0-213 0 0,0 0-196 0 0,0 0-159 0 0,0 0-160 0 0,0 0-148 0 0,0 0-127 0 0,-29 26-59 0 0,-88 81-45 0 0,88-70-11 0 0,29-32-45 0 0,0-3-4 0 0,-1 0-1 0 0,1 0 0 0 0,0 0 0 0 0,0 1 1 0 0,0-1-1 0 0,0 0 0 0 0,0 0 1 0 0,0 0-1 0 0,1 0 0 0 0,-1 0 0 0 0,1 0 1 0 0,-1 0-1 0 0,1 0 0 0 0,0 0 1 0 0,0 0-1 0 0,0 0 0 0 0,0 0 1 0 0,0 0-1 0 0,0 0 0 0 0,1-1 0 0 0,-1 1 1 0 0,0-1-1 0 0,1 1 0 0 0,-1-1 1 0 0,1 1-1 0 0,0-1 0 0 0,0 0 0 0 0,-1 0 1 0 0,1 1-1 0 0,0-1 0 0 0,0 0-12 0 0,147 62 723 0 0,-147-62-675 0 0,1 0 1 0 0,0 0-1 0 0,-1 0 0 0 0,1 0 0 0 0,-1 0 0 0 0,1 1 1 0 0,-1-1-1 0 0,1 1 0 0 0,-1 0 0 0 0,0 0 1 0 0,0 0-1 0 0,0 0 0 0 0,0 0 0 0 0,0 0 0 0 0,0 1 1 0 0,-1-1-1 0 0,1 0 0 0 0,-1 1 0 0 0,0-1 1 0 0,0 1-1 0 0,1 0 0 0 0,-2-1 0 0 0,1 1 0 0 0,0 0 1 0 0,0 0-1 0 0,-1 0 0 0 0,0 0 0 0 0,1-1 1 0 0,-1 1-1 0 0,0 0 0 0 0,-1 0 0 0 0,1 0 0 0 0,0 0 1 0 0,-1 0-1 0 0,0-1 0 0 0,1 1 0 0 0,-1 0 1 0 0,0-1-1 0 0,0 1 0 0 0,-1 0 0 0 0,1-1 0 0 0,-1 1 1 0 0,1-1-1 0 0,-1 0 0 0 0,0 1 0 0 0,0-1 1 0 0,0 0-1 0 0,0 0 0 0 0,0 0 0 0 0,-2 1-48 0 0,-12 5 3 0 0,1 0 0 0 0,-2-1 0 0 0,1 0 0 0 0,-1-2 0 0 0,0 0 0 0 0,0-1 0 0 0,-1 0 0 0 0,1-2 0 0 0,-1 0 0 0 0,1-1 0 0 0,-1 0 0 0 0,0-2 0 0 0,-5 0-3 0 0,-28-11-2006 0 0,19-2-6489 0 0,27 10-2289 0 0</inkml:trace>
</inkml:ink>
</file>

<file path=ppt/ink/ink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5.2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1249 9210 0 0,'0'0'795'0'0,"0"0"-462"0"0,0 0-6 0 0,0 0 389 0 0,0 0 382 0 0,0 0 227 0 0,0 0 102 0 0,0 0-12 0 0,30-8-84 0 0,100-27-135 0 0,16-29 1524 0 0,-114 46-2367 0 0,-1-1 0 0 0,-1-1 0 0 0,-1-2 1 0 0,-1-1-1 0 0,-1-1 0 0 0,-1-2 0 0 0,-1 0 1 0 0,19-28-354 0 0,-37 45 26 0 0,-1-1 1 0 0,-1 1 0 0 0,1-1 0 0 0,-2-1-1 0 0,1 1 1 0 0,-2-1 0 0 0,1 1 0 0 0,-1-1-1 0 0,-1 0 1 0 0,0 0 0 0 0,-1 0 0 0 0,0 0 0 0 0,0-1-1 0 0,-1 1 1 0 0,-2-10-27 0 0,1 18-61 0 0,0 0 0 0 0,0 0 0 0 0,0 0 0 0 0,0 1 0 0 0,-1-1 0 0 0,1 0 1 0 0,-1 1-1 0 0,0 0 0 0 0,0-1 0 0 0,1 1 0 0 0,-2 0 0 0 0,1 0 0 0 0,0 0 0 0 0,0 0 0 0 0,-1 0 0 0 0,1 0 0 0 0,-1 1 0 0 0,0-1 0 0 0,1 1 0 0 0,-1 0 0 0 0,0-1 1 0 0,0 1-1 0 0,0 1 0 0 0,0-1 0 0 0,0 0 0 0 0,0 1 0 0 0,0-1 0 0 0,0 1 0 0 0,0 0 0 0 0,0 0 0 0 0,0 0 0 0 0,0 1 0 0 0,0-1 0 0 0,0 1 0 0 0,0-1 0 0 0,1 1 1 0 0,-1 0-1 0 0,0 0 0 0 0,0 1 0 0 0,0-1 0 0 0,1 0 0 0 0,-1 1 0 0 0,1 0 0 0 0,-1-1 0 0 0,1 1 0 0 0,-1 0 0 0 0,1 0 0 0 0,0 0 0 0 0,0 1 0 0 0,0-1 1 0 0,0 1-1 0 0,1-1 0 0 0,-1 1 0 0 0,1-1 0 0 0,-1 1 0 0 0,1 0 0 0 0,0 0 0 0 0,0-1 0 0 0,0 1 0 0 0,0 0 0 0 0,1 2 61 0 0,-1-1-10 0 0,1 1 0 0 0,0-1 0 0 0,0 1 0 0 0,0 0 0 0 0,0-1 0 0 0,1 1 0 0 0,0-1 0 0 0,0 1 0 0 0,0-1 0 0 0,1 1 0 0 0,-1-1 0 0 0,1 0 0 0 0,0 1-1 0 0,0-1 1 0 0,1 0 0 0 0,-1 0 0 0 0,1-1 0 0 0,0 1 0 0 0,0-1 0 0 0,0 1 0 0 0,0-1 0 0 0,1 0 0 0 0,-1 0 0 0 0,1 0 0 0 0,0 0 0 0 0,0-1 0 0 0,0 0 0 0 0,0 0 0 0 0,0 0 0 0 0,1 0 0 0 0,-1-1 0 0 0,0 1-1 0 0,1-1 1 0 0,-1 0 0 0 0,1 0 0 0 0,0-1 0 0 0,-1 1 0 0 0,1-1 0 0 0,2-1 10 0 0,243-2 2393 0 0,-249 3-2372 0 0,0 1 0 0 0,0-1 0 0 0,0 0 0 0 0,0 1 0 0 0,0 0 0 0 0,0-1 0 0 0,0 1 0 0 0,0-1 1 0 0,0 1-1 0 0,0 0 0 0 0,-1 0 0 0 0,1 0 0 0 0,0-1 0 0 0,0 1 0 0 0,-1 0 0 0 0,1 0 0 0 0,-1 0 0 0 0,1 0 1 0 0,-1 0-1 0 0,1 0 0 0 0,-1 0 0 0 0,1 1 0 0 0,-1-1 0 0 0,0 0 0 0 0,0 0 0 0 0,1 0 0 0 0,-1 0 0 0 0,0 0 1 0 0,0 0-1 0 0,0 1 0 0 0,0-1 0 0 0,-1 0 0 0 0,1 0 0 0 0,0 0 0 0 0,0 0 0 0 0,-1 0 0 0 0,1 0 1 0 0,0 0-1 0 0,-1 0 0 0 0,0 1-21 0 0,-14 49 480 0 0,-23 18-158 0 0,-21 59-552 0 0,59-126 155 0 0,0-1 1 0 0,0 0-1 0 0,0 0 1 0 0,0 0-1 0 0,0 0 1 0 0,0 0-1 0 0,0 1 1 0 0,0-1-1 0 0,0 0 1 0 0,0 0-1 0 0,1 0 1 0 0,-1 0-1 0 0,1 0 1 0 0,-1 0-1 0 0,1 0 1 0 0,-1 0-1 0 0,1 0 1 0 0,-1 0-1 0 0,1 0 1 0 0,0 0-1 0 0,0 0 1 0 0,-1 0-1 0 0,1 0 1 0 0,0-1-1 0 0,0 1 1 0 0,0 0-1 0 0,0-1 0 0 0,0 1 1 0 0,0 0-1 0 0,0-1 1 0 0,0 1-1 0 0,0-1 1 0 0,0 0-1 0 0,0 1 1 0 0,1-1-1 0 0,-1 0 1 0 0,0 0-1 0 0,0 0 1 0 0,0 1-1 0 0,0-1 1 0 0,0 0-1 0 0,1-1 1 0 0,-1 1-1 0 0,0 0 1 0 0,0 0-1 0 0,0 0 1 0 0,0-1-1 0 0,1 1 75 0 0,58-15-5053 0 0,9-22-7311 0 0,-56 26 8538 0 0</inkml:trace>
  <inkml:trace contextRef="#ctx0" brushRef="#br0" timeOffset="244.605">1319 836 7626 0 0,'0'0'1393'0'0,"0"0"5"0"0,0 0 117 0 0,0 0 0 0 0,0 0-184 0 0,0 0-240 0 0,0 0-228 0 0,0 0-199 0 0,-25 34-184 0 0,-74 105-141 0 0,73-78 62 0 0,28-55-305 0 0,0-1 18 0 0,1-1 0 0 0,0 0 0 0 0,-1-1 0 0 0,1 1 0 0 0,1 0 0 0 0,-1-1 0 0 0,1 0 0 0 0,-1 0 0 0 0,1 0 0 0 0,0 0 0 0 0,0 0 0 0 0,0-1 0 0 0,0 1 0 0 0,1-1 0 0 0,-1 0 0 0 0,1-1 0 0 0,-1 1 0 0 0,1-1 0 0 0,-1 0 0 0 0,1 0 0 0 0,0 0 0 0 0,0-1 0 0 0,-1 0 0 0 0,1 0 0 0 0,0 0 0 0 0,0 0 0 0 0,0-1 0 0 0,-1 0 0 0 0,1 0 0 0 0,0 0 0 0 0,-1 0 0 0 0,1-1 0 0 0,-1 0-114 0 0,6-2 155 0 0,-1-1 0 0 0,1 0 0 0 0,-1 0 0 0 0,-1-1 0 0 0,1 0 0 0 0,-1-1 0 0 0,0 0 0 0 0,-1 0 0 0 0,0-1 0 0 0,0 0 0 0 0,0 0 0 0 0,-1-1 0 0 0,0 1 0 0 0,-1-1 0 0 0,0-1 0 0 0,0 1 0 0 0,-1-1 0 0 0,0 0-155 0 0,-3 4-82 0 0,1-1 0 0 0,-1 0 0 0 0,0 0 0 0 0,-1 0 0 0 0,1 1 0 0 0,-1-1 0 0 0,-1 0 0 0 0,1 0 0 0 0,-1 0 0 0 0,-1 1 0 0 0,1-1 0 0 0,-1 0 0 0 0,0 1 0 0 0,0-1 0 0 0,-1 1 0 0 0,0 0 0 0 0,0 0 0 0 0,-1 0 0 0 0,0 0 0 0 0,0 0 0 0 0,0 1 0 0 0,-2-2 82 0 0,2 2-637 0 0,-1 0-1 0 0,1 1 1 0 0,-1 0-1 0 0,-1 0 1 0 0,1 0 0 0 0,0 0-1 0 0,-1 1 1 0 0,0 0-1 0 0,0 0 1 0 0,0 1 0 0 0,0-1-1 0 0,0 1 1 0 0,-1 0-1 0 0,-5 0 638 0 0,-10-2-6117 0 0,6 0-2302 0 0</inkml:trace>
  <inkml:trace contextRef="#ctx0" brushRef="#br0" timeOffset="553.217">1958 317 11610 0 0,'0'0'3688'0'0,"0"0"-1312"0"0,0 0-738 0 0,0 0-468 0 0,0 0-427 0 0,0 0-317 0 0,0 0-187 0 0,0 0-35 0 0,0 0 48 0 0,0 0 68 0 0,0 0 30 0 0,-10 35-22 0 0,-29 110-46 0 0,7 33 141 0 0,21-81-351 0 0,4 0 0 0 0,5 76-72 0 0,18-63-439 0 0,-6-88-1843 0 0,-4-36-10730 0 0,-6 7 4552 0 0</inkml:trace>
  <inkml:trace contextRef="#ctx0" brushRef="#br0" timeOffset="1363.273">1593 741 12795 0 0,'0'0'991'0'0,"0"0"-694"0"0,0 0-196 0 0,0 0 170 0 0,0 0 187 0 0,0 0 56 0 0,0 0 1 0 0,0 0-28 0 0,0 0-38 0 0,0 0-39 0 0,32 5-69 0 0,104 14-86 0 0,-23-14 13 0 0,210-49-2143 0 0,-297 40 1693 0 0,202-22-6385 0 0,-129 23 6612 0 0,-102 5 4688 0 0,-15 7-2501 0 0,-23 7-1037 0 0,1 2-1 0 0,1 1 1 0 0,1 2 0 0 0,-26 18-1195 0 0,47-26 157 0 0,7-8-147 0 0,1 0 0 0 0,-1 1 0 0 0,1 0-1 0 0,1 1 1 0 0,-1 0 0 0 0,1 0 0 0 0,0 1 0 0 0,1 0 0 0 0,-1 0 0 0 0,2 0 0 0 0,-1 1 0 0 0,1 1 0 0 0,1-1 0 0 0,0 1 0 0 0,0 0 0 0 0,1 0 0 0 0,0 0 0 0 0,0 0 0 0 0,1 1 0 0 0,1 0-10 0 0,2-9-11 0 0,0 0 0 0 0,1 1 0 0 0,0-1 0 0 0,-1 0 0 0 0,1 0 1 0 0,0 0-1 0 0,0 0 0 0 0,0 0 0 0 0,0-1 0 0 0,0 1 0 0 0,0 0 1 0 0,1 0-1 0 0,-1-1 0 0 0,1 1 0 0 0,-1-1 0 0 0,1 1 0 0 0,0-1 1 0 0,-1 1-1 0 0,1-1 0 0 0,0 0 0 0 0,0 0 0 0 0,0 0 0 0 0,0 0 0 0 0,0 0 1 0 0,0-1-1 0 0,0 1 0 0 0,0 0 0 0 0,0-1 0 0 0,0 0 0 0 0,1 1 1 0 0,-1-1-1 0 0,1 0 11 0 0,72-4 525 0 0,-55-5-410 0 0,-1-1 0 0 0,0 0 0 0 0,0-1-1 0 0,-1-2 1 0 0,0 0 0 0 0,-1 0 0 0 0,4-6-115 0 0,85-58-782 0 0,-104 77 729 0 0,-1 0 0 0 0,1 1 0 0 0,0-1 0 0 0,-1 1 0 0 0,1-1 0 0 0,0 1 0 0 0,0-1 0 0 0,-1 1 0 0 0,1 0 0 0 0,-1 0 0 0 0,1 0 0 0 0,-1 0 0 0 0,1 0 0 0 0,-1 0 0 0 0,0 0 0 0 0,1 0 0 0 0,-1 1 0 0 0,0-1 0 0 0,0 0 0 0 0,0 1 0 0 0,0-1 0 0 0,0 1 0 0 0,0-1 0 0 0,0 1 0 0 0,-1 0 0 0 0,1-1 0 0 0,0 1 0 0 0,-1 0 0 0 0,0-1 0 0 0,1 1 0 0 0,-1 0 0 0 0,0 0 0 0 0,0-1 0 0 0,0 1 0 0 0,0 0 0 0 0,0 0 0 0 0,0 0 0 0 0,0-1 0 0 0,-1 1 0 0 0,1 0-1 0 0,-1 0 1 0 0,1-1 0 0 0,-1 1 0 0 0,0-1 0 0 0,0 2 53 0 0,2 16-136 0 0,0-15 121 0 0,0 0 0 0 0,0 1 0 0 0,0-1-1 0 0,1 0 1 0 0,-1 0 0 0 0,1 0 0 0 0,0 0 0 0 0,0 0 0 0 0,1-1 0 0 0,-1 1 0 0 0,1-1 0 0 0,-1 1 0 0 0,1-1-1 0 0,0 0 1 0 0,1 0 0 0 0,-1 0 0 0 0,0 0 0 0 0,1-1 0 0 0,0 0 0 0 0,-1 1 0 0 0,1-1 0 0 0,0 0 0 0 0,0-1 0 0 0,0 1-1 0 0,1-1 1 0 0,-1 0 0 0 0,0 0 0 0 0,0 0 0 0 0,1 0 0 0 0,-1-1 0 0 0,2 0 15 0 0,5 1 26 0 0,0-1 1 0 0,0 0-1 0 0,0-1 1 0 0,0-1-1 0 0,0 1 1 0 0,-1-2-1 0 0,1 0 0 0 0,-1 0 1 0 0,1 0-1 0 0,-1-1 1 0 0,0-1-1 0 0,1-1-26 0 0,17-8 139 0 0,-2-2-1 0 0,0 0 1 0 0,0-2-1 0 0,-2-1 1 0 0,0-1-1 0 0,-1-1 1 0 0,-2 0-1 0 0,0-2 1 0 0,-1-1-1 0 0,-1 0 1 0 0,-2-2-1 0 0,0 0 1 0 0,-2-1-1 0 0,11-25-138 0 0,-10 10-121 0 0,-3-1-1 0 0,-1 0 1 0 0,-2-1-1 0 0,-2 0 1 0 0,-2-1-1 0 0,-2 1 1 0 0,-2-1-1 0 0,-3-33 122 0 0,-14 17 420 0 0,15 60-418 0 0,-1-1-1 0 0,1 1 1 0 0,-1 0-1 0 0,1 0 0 0 0,-1-1 1 0 0,1 1-1 0 0,-1 0 1 0 0,0 0-1 0 0,0 0 0 0 0,0 0 1 0 0,0 0-1 0 0,0 0 0 0 0,0 0 1 0 0,0 0-1 0 0,0 0 1 0 0,0 0-1 0 0,0 0 0 0 0,0 1 1 0 0,0-1-1 0 0,-1 0 1 0 0,1 1-1 0 0,0-1 0 0 0,0 1 1 0 0,-1-1-1 0 0,1 1 1 0 0,0 0-1 0 0,-1 0 0 0 0,1-1 1 0 0,-1 1-1 0 0,1 0 0 0 0,0 0 1 0 0,-1 1-1 0 0,1-1 1 0 0,0 0-1 0 0,-1 0 0 0 0,1 1 1 0 0,0-1-1 0 0,-1 0 1 0 0,1 1-1 0 0,0-1 0 0 0,-1 1 1 0 0,1 0-1 0 0,0 0-1 0 0,-5 5-25 0 0,0 0 0 0 0,0 1 0 0 0,1 0 1 0 0,0 0-1 0 0,0 0 0 0 0,1 1 0 0 0,0 0 0 0 0,1 0 0 0 0,-1 0 0 0 0,1 0 0 0 0,1 0 0 0 0,0 0 1 0 0,0 1-1 0 0,0 0 0 0 0,1 0 25 0 0,-3 7 34 0 0,-5 37 145 0 0,1 0-1 0 0,3 1 0 0 0,2 0 1 0 0,5 47-179 0 0,1-61 64 0 0,2 0 0 0 0,2-1-1 0 0,2 0 1 0 0,1-1 0 0 0,2 0 0 0 0,2 0 0 0 0,1-2 0 0 0,2 1 0 0 0,1-2 0 0 0,15 20-64 0 0,18 25-785 0 0,-83-115-17124 0 0,24 27 14942 0 0</inkml:trace>
  <inkml:trace contextRef="#ctx0" brushRef="#br0" timeOffset="1595.339">2788 531 11090 0 0,'0'0'1006'0'0,"0"0"-250"0"0,0 0 175 0 0,0 0 264 0 0,0 0 60 0 0,0 0-83 0 0,0 0-90 0 0,0 0-75 0 0,0 0-57 0 0,34 13-89 0 0,110 39-116 0 0,-134-47-618 0 0,1-2 0 0 0,-1 1 1 0 0,0-1-1 0 0,1-1 0 0 0,0 0 0 0 0,0-1 1 0 0,-1 0-1 0 0,1 0 0 0 0,0-1 0 0 0,5-1-127 0 0,16-1 255 0 0,261-16 725 0 0,-239 8-1247 0 0,60-8-382 0 0,-39 13-6235 0 0,-60 9-3036 0 0,-13-1 3083 0 0</inkml:trace>
  <inkml:trace contextRef="#ctx0" brushRef="#br0" timeOffset="1763.482">3648 851 11314 0 0,'0'0'1417'0'0,"0"0"-513"0"0,0 0 136 0 0,0 0 0 0 0,0 0-119 0 0,0 0-217 0 0,0 0-264 0 0,0 0-192 0 0,0 0-112 0 0,0 0-104 0 0,14 199-96 0 0,-6-192-128 0 0,-5 1-280 0 0,1-1-600 0 0,3-7-945 0 0,-3 0-1504 0 0,-2 0-7337 0 0</inkml:trace>
  <inkml:trace contextRef="#ctx0" brushRef="#br0" timeOffset="1933.559">3596 380 19868 0 0,'0'0'1120'0'0,"0"0"-223"0"0,0 0-209 0 0,0 0-264 0 0,0 0-264 0 0,0 0-264 0 0,0 0-288 0 0,0 0-208 0 0,0 0-56 0 0,0 0-25 0 0,0 0-143 0 0,0 0-584 0 0,0 0-1385 0 0,0 0-2464 0 0,48 81-5185 0 0</inkml:trace>
  <inkml:trace contextRef="#ctx0" brushRef="#br0" timeOffset="2331.127">3968 1039 7882 0 0,'0'0'3011'0'0,"0"0"-1825"0"0,0 0-60 0 0,0 0 449 0 0,0 0 187 0 0,0 0-129 0 0,0 0-262 0 0,0 0-285 0 0,0 0-217 0 0,0 0-165 0 0,0 0-172 0 0,0 0-124 0 0,-3-6-83 0 0,2 2-284 0 0,0 1-1 0 0,-1-1 1 0 0,1 0-1 0 0,1 0 1 0 0,-1 1-1 0 0,0-1 1 0 0,1 0-1 0 0,0 0 1 0 0,0 0-1 0 0,0 0 1 0 0,0 1-1 0 0,1-1 1 0 0,0 0-1 0 0,-1 0 1 0 0,1 0-1 0 0,1 1 0 0 0,-1-1-40 0 0,11-27 55 0 0,1 1-1 0 0,1 1 1 0 0,2 1-1 0 0,1 0 1 0 0,19-24-55 0 0,-34 48-184 0 0,1 1 1 0 0,-1-1-1 0 0,1 1 1 0 0,0 0-1 0 0,0-1 1 0 0,1 1-1 0 0,-1 1 1 0 0,1-1-1 0 0,-1 0 1 0 0,1 1 0 0 0,0 0-1 0 0,0 0 1 0 0,0 0-1 0 0,0 0 1 0 0,0 1-1 0 0,1-1 184 0 0,-1 21-1472 0 0,30 105 1181 0 0,-32-121 397 0 0,1 0 0 0 0,-1-1 0 0 0,1 1 0 0 0,0 0-1 0 0,0-1 1 0 0,0 0 0 0 0,0 0 0 0 0,0 0 0 0 0,0 0 0 0 0,0 0 0 0 0,1 0-1 0 0,-1-1 1 0 0,1 0 0 0 0,-1 1 0 0 0,1-1 0 0 0,0-1 0 0 0,-1 1-1 0 0,1 0 1 0 0,0-1 0 0 0,0 0 0 0 0,-1 0 0 0 0,1 0 0 0 0,0 0 0 0 0,0-1-1 0 0,-1 0 1 0 0,1 1 0 0 0,0-1 0 0 0,-1 0 0 0 0,2-1-106 0 0,3-1 217 0 0,0 0 0 0 0,0 0 0 0 0,0 0 0 0 0,0-1 0 0 0,-1-1 0 0 0,0 1 0 0 0,0-1 0 0 0,0 0 1 0 0,0-1-1 0 0,-1 1 0 0 0,1-2 0 0 0,1-2-217 0 0,34-56-765 0 0,-26 36-6267 0 0,-13 24 1020 0 0,1 2-5202 0 0</inkml:trace>
  <inkml:trace contextRef="#ctx0" brushRef="#br0" timeOffset="2896.753">4809 733 15003 0 0,'0'0'1787'0'0,"0"0"-276"0"0,0 0-110 0 0,0 0-236 0 0,0 0-289 0 0,0 0-270 0 0,0 0-231 0 0,0 0-169 0 0,0 0-143 0 0,0 0-86 0 0,0 0-59 0 0,0 0-38 0 0,0 0-35 0 0,-27 12-36 0 0,-87 38-9 0 0,58-5-142 0 0,49-34 267 0 0,3-5-52 0 0,-1 0 1 0 0,1 1 0 0 0,0 0-1 0 0,0 0 1 0 0,1 0 0 0 0,0 0-1 0 0,0 1 1 0 0,1-1-1 0 0,0 1 1 0 0,0 0 0 0 0,1 0-1 0 0,0-1 1 0 0,0 1 0 0 0,1 0-1 0 0,0 0 1 0 0,1 6 126 0 0,1-11 4 0 0,0-1 1 0 0,-1 0 0 0 0,1-1-1 0 0,0 1 1 0 0,1 0-1 0 0,-1 0 1 0 0,0-1 0 0 0,0 0-1 0 0,1 1 1 0 0,-1-1-1 0 0,1 0 1 0 0,-1 0-1 0 0,1 0 1 0 0,-1 0 0 0 0,1-1-1 0 0,0 1 1 0 0,-1-1-1 0 0,1 0 1 0 0,0 1-1 0 0,0-1 1 0 0,-1 0 0 0 0,1-1-1 0 0,0 1 1 0 0,-1 0-1 0 0,1-1 1 0 0,0 1 0 0 0,-1-1-1 0 0,1 0 1 0 0,-1 0-1 0 0,2-1-4 0 0,264-150 4419 0 0,-252 145-4355 0 0,0 2 1 0 0,0-1 0 0 0,0 2 0 0 0,1 0 0 0 0,-1 1 0 0 0,1 1 0 0 0,0 0 0 0 0,0 1 0 0 0,-1 1 0 0 0,12 2-65 0 0,-21 1 51 0 0,-1 1 0 0 0,1 0 0 0 0,-1 0 0 0 0,0 1 0 0 0,0 0 0 0 0,0 0 0 0 0,-1 0 0 0 0,0 1 0 0 0,0 0 0 0 0,0 0 0 0 0,-1 0-1 0 0,0 0 1 0 0,0 1 0 0 0,0 0 0 0 0,-1 0 0 0 0,0 0 0 0 0,0 0 0 0 0,-1 0 0 0 0,0 0 0 0 0,0 1 0 0 0,-1-1 0 0 0,0 1 0 0 0,0 0 0 0 0,-1 1-51 0 0,7 34 28 0 0,-2 1 0 0 0,-2-1 1 0 0,-2 1-1 0 0,-2 0 0 0 0,-2 0 1 0 0,-1 0-1 0 0,-3-1 0 0 0,-1 0 0 0 0,-3 0 1 0 0,-2 3-29 0 0,9-32-63 0 0,-1 0 0 0 0,0 0 0 0 0,-2 0 1 0 0,1-1-1 0 0,-2 0 0 0 0,1 0 0 0 0,-2-1 0 0 0,0 0 1 0 0,0 0-1 0 0,-1-1 0 0 0,0 0 0 0 0,-1-1 0 0 0,-1 0 1 0 0,1-1-1 0 0,-1 0 0 0 0,-1-1 0 0 0,0 0 0 0 0,0-1 1 0 0,0-1-1 0 0,-1 0 0 0 0,0-1 0 0 0,0 0 0 0 0,-1-1 1 0 0,-12 2 62 0 0,17-3-37 0 0,1-1 0 0 0,0 0 1 0 0,-1 0-1 0 0,1-1 0 0 0,-1 0 1 0 0,0-1-1 0 0,1 0 0 0 0,-1-1 1 0 0,1 0-1 0 0,-1 0 0 0 0,1-1 1 0 0,-1 0-1 0 0,1-1 0 0 0,0 0 1 0 0,0 0-1 0 0,0-1 0 0 0,1-1 1 0 0,-1 1-1 0 0,1-1 0 0 0,-6-4 37 0 0,11 3 53 0 0,-1 0 0 0 0,1 1 0 0 0,0-1-1 0 0,0-1 1 0 0,0 1 0 0 0,1 0 0 0 0,0-1-1 0 0,0 1 1 0 0,1-1 0 0 0,0 0 0 0 0,0 1-1 0 0,0-1 1 0 0,1 0 0 0 0,0 0 0 0 0,0 1 0 0 0,1-1-1 0 0,0 0 1 0 0,0 0 0 0 0,1 1 0 0 0,-1-1-1 0 0,3-2-52 0 0,7-12 53 0 0,1 0-1 0 0,2 1 0 0 0,0 0 0 0 0,1 1 0 0 0,1 1 0 0 0,1 0 0 0 0,0 2 0 0 0,1 0 0 0 0,1 0 0 0 0,0 2 1 0 0,1 0-1 0 0,1 2 0 0 0,0 0 0 0 0,9-3-52 0 0,9-6-48 0 0,1 1 1 0 0,1 2-1 0 0,0 2 0 0 0,1 2 1 0 0,1 2-1 0 0,1 1 0 0 0,-1 2 1 0 0,25 0 47 0 0,115-2-5992 0 0,-165 12 520 0 0,-4 2-5941 0 0</inkml:trace>
  <inkml:trace contextRef="#ctx0" brushRef="#br0" timeOffset="6179.553">5833 122 2697 0 0,'0'0'2629'0'0,"0"0"-772"0"0,0 0-282 0 0,0 0 40 0 0,0 0 63 0 0,0 0-114 0 0,0 0-209 0 0,0 0-228 0 0,0 0-182 0 0,0 0-183 0 0,0 0-150 0 0,2-6-128 0 0,-1 3-408 0 0,1-1 0 0 0,-1 1 0 0 0,1 0 0 0 0,0 0 0 0 0,0 0 0 0 0,0 0 0 0 0,0 0 0 0 0,1 0 0 0 0,-1 1-1 0 0,1-1 1 0 0,0 1 0 0 0,-1 0 0 0 0,1-1 0 0 0,0 1 0 0 0,0 0 0 0 0,1 1 0 0 0,-1-1 0 0 0,2 0-76 0 0,24-11 320 0 0,1 2 0 0 0,0 1 1 0 0,0 1-1 0 0,1 2 0 0 0,0 1 0 0 0,1 1 1 0 0,-1 2-1 0 0,23 1-320 0 0,-49 1-6 0 0,1 1 1 0 0,-1 1 0 0 0,1-1-1 0 0,-1 1 1 0 0,1 0-1 0 0,-1 0 1 0 0,0 1 0 0 0,1-1-1 0 0,-1 1 1 0 0,0 0-1 0 0,0 1 1 0 0,0-1 0 0 0,-1 1-1 0 0,1 0 1 0 0,0 0-1 0 0,-1 0 1 0 0,0 1 0 0 0,0 0-1 0 0,0 0 1 0 0,0 0-1 0 0,-1 0 1 0 0,1 0-1 0 0,-1 1 1 0 0,0 0 0 0 0,0-1-1 0 0,-1 1 1 0 0,0 0-1 0 0,1 0 1 0 0,-2 1 0 0 0,1-1-1 0 0,-1 0 1 0 0,1 1-1 0 0,-1-1 1 0 0,-1 1 0 0 0,1-1-1 0 0,-1 2 6 0 0,-3 12 24 0 0,-1-1 0 0 0,-1 0-1 0 0,0 0 1 0 0,-2-1 0 0 0,0 1-1 0 0,-1-1 1 0 0,0-1 0 0 0,-2 0-1 0 0,0 0 1 0 0,0-1 0 0 0,-2 0 0 0 0,1-1-1 0 0,-2 0 1 0 0,-12 10-24 0 0,5 0 32 0 0,9-13-237 0 0,-14 21 553 0 0,33-12-3665 0 0,2-9-3092 0 0,-7-6-1118 0 0,-1 1 1639 0 0</inkml:trace>
  <inkml:trace contextRef="#ctx0" brushRef="#br0" timeOffset="6480.366">6501 693 0 0 0,'0'0'468'0'0,"0"0"518"0"0,0 0 117 0 0,0 0 138 0 0,0 0 221 0 0,0 0 237 0 0,0 0 169 0 0,0 0 49 0 0,0 0-106 0 0,0 0-222 0 0,0 0-246 0 0,0 0-218 0 0,-28 24-192 0 0,-86 79-163 0 0,11 20 1050 0 0,26-2-1604 0 0,54-99-4777 0 0,2-22-8420 0 0,17-3 10172 0 0</inkml:trace>
  <inkml:trace contextRef="#ctx0" brushRef="#br0" timeOffset="6684.704">6166 759 4921 0 0,'0'0'3321'0'0,"0"0"-1179"0"0,0 0-523 0 0,0 0-119 0 0,0 0-177 0 0,0 0-319 0 0,0 0-352 0 0,0 0-269 0 0,0 0-75 0 0,0 0 79 0 0,0 0 108 0 0,0 0 62 0 0,0 0 2 0 0,13 15-48 0 0,89 99 627 0 0,107 33-52 0 0,-184-134-1352 0 0,11 7-1081 0 0,-13-6-5626 0 0,-15-9-3994 0 0</inkml:trace>
</inkml:ink>
</file>

<file path=ppt/ink/ink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6:44.5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3290 1451 0 0 0,'0'0'1019'0'0,"0"0"364"0"0,0 0 96 0 0,0 0-27 0 0,0 0-137 0 0,0 0-144 0 0,0 0-104 0 0,-2-10-88 0 0,-9-33 6 0 0,9 38-551 0 0,0-1 0 0 0,-1 1 1 0 0,1 1-1 0 0,-1-1 0 0 0,0 0 0 0 0,0 1 0 0 0,0-1 0 0 0,-1 1 0 0 0,0 0 0 0 0,0 0 0 0 0,0 0 0 0 0,0 1 0 0 0,0-1 0 0 0,-1 1 0 0 0,-1-1-434 0 0,-3-2 456 0 0,-10-5-29 0 0,0 2-1 0 0,-1 0 1 0 0,-1 1 0 0 0,1 1-1 0 0,-1 1 1 0 0,0 1-1 0 0,-1 1 1 0 0,1 0 0 0 0,-1 2-1 0 0,1 1 1 0 0,-1 0-1 0 0,0 2 1 0 0,-15 2-427 0 0,9-3 210 0 0,-92 16 426 0 0,-34 38-270 0 0,78-10-292 0 0,-36 37 41 0 0,-59 44 228 0 0,136-93-250 0 0,2 1 0 0 0,1 2 0 0 0,2 2 1 0 0,1 0-1 0 0,2 2 0 0 0,2 1 0 0 0,1 1 0 0 0,3 1 1 0 0,1 0-1 0 0,-9 32-93 0 0,-50 216 518 0 0,69-245-411 0 0,-1 9 42 0 0,3-1 0 0 0,2 2-1 0 0,2-1 1 0 0,3 10-149 0 0,0-21 27 0 0,13 103 98 0 0,36 4 81 0 0,23-27-56 0 0,5-23-52 0 0,72 24 134 0 0,-49-70-62 0 0,29-13 42 0 0,61-11 2 0 0,125-23 210 0 0,-89-30-105 0 0,5-42 51 0 0,-13-35-192 0 0,-120 41-100 0 0,14-22 37 0 0,53-58-39 0 0,-64 39 56 0 0,-34-10 68 0 0,-35 14-57 0 0,-18 22-35 0 0,-8 37-72 0 0,-2-1 0 0 0,-1 1-1 0 0,-2 0 1 0 0,-2-1 0 0 0,-1 1 0 0 0,-2 0 0 0 0,-4-12-36 0 0,-25-100 57 0 0,-12 34-17 0 0,12 20 47 0 0,-17-8-87 0 0,-28 6 30 0 0,6 19-39 0 0,-61-38-62 0 0,12 27 51 0 0,95 68-110 0 0,0 2 0 0 0,-2 1 0 0 0,0 1 1 0 0,-1 1-1 0 0,0 2 0 0 0,-1 1 0 0 0,-1 1 0 0 0,0 2 0 0 0,-9-1 130 0 0,4 2-1047 0 0,-41-11-971 0 0,52 13-2889 0 0,1-1-4114 0 0,15 4-3410 0 0</inkml:trace>
  <inkml:trace contextRef="#ctx0" brushRef="#br0" timeOffset="1">3018 2232 0 0 0,'0'0'156'0'0,"0"0"484"0"0,0 0 214 0 0,0 0 106 0 0,0 0 99 0 0,0 0 76 0 0,4-5 11885 0 0,-3 3-13123 0 0,-1 1 721 0 0,0 1-12 0 0,0 0-15 0 0,0 0-24 0 0,0 0-38 0 0,0 0-68 0 0,0 0-87 0 0,-39-3 480 0 0,31 6-840 0 0,-1 1 0 0 0,1-1 0 0 0,0 1 0 0 0,1 1 0 0 0,-1 0 0 0 0,1 0 0 0 0,0 0 1 0 0,0 1-1 0 0,0 0 0 0 0,1 0 0 0 0,0 0 0 0 0,0 1 0 0 0,1 0 0 0 0,-1 2-14 0 0,3-5 4 0 0,0 1 1 0 0,0 0-1 0 0,1 1 0 0 0,0-1 0 0 0,0 0 1 0 0,1 0-1 0 0,-1 1 0 0 0,1-1 1 0 0,0 1-1 0 0,1-1 0 0 0,-1 1 0 0 0,1 0 1 0 0,0-1-1 0 0,1 1 0 0 0,0 2-4 0 0,1-4 23 0 0,0-1 1 0 0,0 0-1 0 0,0 0 0 0 0,1 1 0 0 0,-1-1 0 0 0,1-1 1 0 0,0 1-1 0 0,0 0 0 0 0,0-1 0 0 0,1 1 0 0 0,-1-1 1 0 0,0 0-1 0 0,1 0 0 0 0,-1 0 0 0 0,1-1 0 0 0,0 1 1 0 0,0-1-1 0 0,-1 0 0 0 0,1 0 0 0 0,1 0-23 0 0,2 0 86 0 0,-1 0-1 0 0,1-1 0 0 0,-1 0 1 0 0,1 0-1 0 0,-1 0 0 0 0,1-1 1 0 0,-1 0-1 0 0,0 0 0 0 0,1-1 1 0 0,-1 0-1 0 0,0 0 0 0 0,0 0 1 0 0,0-1-1 0 0,0 1 1 0 0,0-2-1 0 0,-1 1 0 0 0,1-1 1 0 0,-1 1-1 0 0,0-1 0 0 0,0-1 1 0 0,0 1-1 0 0,-1-1 0 0 0,0 0 1 0 0,0 0-1 0 0,0 0 0 0 0,0 0 1 0 0,-1-1-1 0 0,0 0 0 0 0,0 1 1 0 0,0-1-1 0 0,-1 0 0 0 0,0-1 1 0 0,0 1-1 0 0,0 0 1 0 0,-1 0-1 0 0,0-1 0 0 0,0 1 1 0 0,-1-1-1 0 0,0 1 0 0 0,0-1 1 0 0,0 1-1 0 0,-1-1 0 0 0,-1-3-85 0 0,1 7-37 0 0,0 0-1 0 0,-1 0 0 0 0,1 0 0 0 0,-1 1 1 0 0,0-1-1 0 0,1 0 0 0 0,-1 1 0 0 0,-1 0 0 0 0,1-1 1 0 0,0 1-1 0 0,0 0 0 0 0,-1 0 0 0 0,0 0 1 0 0,1 1-1 0 0,-1-1 0 0 0,0 0 0 0 0,0 1 1 0 0,1 0-1 0 0,-1 0 0 0 0,0 0 0 0 0,0 0 1 0 0,-1 0-1 0 0,1 1 0 0 0,0-1 0 0 0,0 1 0 0 0,0 0 1 0 0,0-1-1 0 0,0 2 0 0 0,-1-1 0 0 0,1 0 1 0 0,0 1-1 0 0,0-1 0 0 0,0 1 0 0 0,0 0 1 0 0,0 0-1 0 0,0 0 0 0 0,0 1 0 0 0,0-1 0 0 0,0 0 1 0 0,1 1-1 0 0,-1 0 0 0 0,1 0 0 0 0,-1 0 1 0 0,-1 2 37 0 0,-2 0-41 0 0,1 0 1 0 0,1 1 0 0 0,-1 0-1 0 0,0 0 1 0 0,1 0 0 0 0,0 0-1 0 0,1 1 1 0 0,-1-1-1 0 0,1 1 1 0 0,0 0 0 0 0,0 0-1 0 0,1 0 1 0 0,-1 1 0 0 0,2-1-1 0 0,-1 1 1 0 0,1-1 0 0 0,0 1-1 0 0,0-1 1 0 0,0 4 40 0 0,3-7 10 0 0,0 0 0 0 0,0-1 1 0 0,0 1-1 0 0,0 0 0 0 0,1 0 1 0 0,-1-1-1 0 0,1 0 0 0 0,0 1 1 0 0,-1-1-1 0 0,1 0 0 0 0,0 0 0 0 0,0-1 1 0 0,1 1-1 0 0,-1-1 0 0 0,0 1 1 0 0,0-1-1 0 0,1 0 0 0 0,-1 0 0 0 0,1 0 1 0 0,-1-1-1 0 0,1 1 0 0 0,-1-1 1 0 0,1 0-1 0 0,-1 0 0 0 0,3 0-10 0 0,1 0 72 0 0,0 0 0 0 0,-1 0 0 0 0,1 0 0 0 0,0-1 0 0 0,0 0 0 0 0,-1 0 0 0 0,1 0 0 0 0,-1-1 0 0 0,1 0 0 0 0,-1-1 0 0 0,0 1 0 0 0,1-1 0 0 0,-1 0 0 0 0,-1-1 0 0 0,1 1 0 0 0,0-1 1 0 0,-1-1-1 0 0,0 1 0 0 0,0-1 0 0 0,0 1 0 0 0,-1-2 0 0 0,1 1 0 0 0,-1 0 0 0 0,0-1 0 0 0,0-2-72 0 0,-3 6-34 0 0,0-1 0 0 0,-1 0 0 0 0,0 0 0 0 0,0 0 0 0 0,0 0 0 0 0,0 0 0 0 0,0 0 0 0 0,0 0 0 0 0,-1 0 0 0 0,1 0 0 0 0,-1 1 0 0 0,0-1 1 0 0,0 0-1 0 0,0 0 0 0 0,0 1 0 0 0,-1-1 0 0 0,1 0 0 0 0,-1 1 0 0 0,1-1 0 0 0,-1 1 0 0 0,0 0 0 0 0,0 0 0 0 0,0 0 0 0 0,0 0 0 0 0,0 0 0 0 0,-1 0 1 0 0,1 0-1 0 0,0 1 0 0 0,-1-1 0 0 0,1 1 0 0 0,-1-1 0 0 0,0 1 0 0 0,0 0 0 0 0,1 0 0 0 0,-1 1 0 0 0,0-1 0 0 0,0 0 0 0 0,0 1 0 0 0,0 0 0 0 0,0-1 1 0 0,0 1-1 0 0,0 1 0 0 0,0-1 0 0 0,1 0 0 0 0,-1 1 0 0 0,0-1 0 0 0,0 1 0 0 0,0 0 0 0 0,0 0 0 0 0,1 0 0 0 0,-1 0 0 0 0,0 0 0 0 0,1 1 0 0 0,-1-1 1 0 0,1 1-1 0 0,0 0 0 0 0,-1 0 0 0 0,1 0 0 0 0,-1 1 34 0 0,-33 45-2043 0 0,31-8-5896 0 0,7-33 2072 0 0,3-3-2628 0 0</inkml:trace>
  <inkml:trace contextRef="#ctx0" brushRef="#br0" timeOffset="2">3268 2552 0 0 0,'-2'3'77'0'0,"2"-2"335"0"0,0-1 174 0 0,-7 5 6751 0 0,-13 4-7829 0 0,12-5 144 0 0,-4 4-144 0 0,2-1 1598 0 0,10-10 5793 0 0,9-35-1962 0 0,4-253-3397 0 0,2 159-1264 0 0,4 73-212 0 0,15-95 388 0 0,-6-27-264 0 0,-16 40 3 0 0,-5 89-57 0 0,-2 0 1 0 0,-3 0-1 0 0,-3-48-134 0 0,0 22 82 0 0,-10-157 260 0 0,3 87-142 0 0,7-102 109 0 0,-3 227-1275 0 0,1 2-5529 0 0,7-1-4610 0 0,-1 18 5602 0 0</inkml:trace>
  <inkml:trace contextRef="#ctx0" brushRef="#br0" timeOffset="3">2602 2618 0 0 0,'6'-3'0'0'0,"-3"3"0"0"0,-1 0 0 0 0,-1 0 104 0 0,-1 0 476 0 0,0 0 343 0 0,0 0 48 0 0,0 0-47 0 0,3-6 4146 0 0,0-15-2518 0 0,0 7-1677 0 0,9-99 2628 0 0,6 13-3090 0 0,13-4-117 0 0,1-68 637 0 0,1 14-28 0 0,-15-45 906 0 0,-5 55-1193 0 0,2-131 522 0 0,1 106-556 0 0,3 10-61 0 0,5 57-50 0 0,-17 0 93 0 0,2 17-414 0 0,-5 12 188 0 0,-4 76-325 0 0,0 1-21 0 0,0 0 5 0 0,0 0-11 0 0,0 0 20 0 0,0-3 1 0 0,0-3-1837 0 0,2 3-8731 0 0,0 1 7524 0 0,1-2-5812 0 0</inkml:trace>
  <inkml:trace contextRef="#ctx0" brushRef="#br0" timeOffset="4">1600 582 0 0 0,'0'0'488'0'0,"0"0"259"0"0,0 0 365 0 0,0 0 315 0 0,0 0 236 0 0,0 0 24 0 0,0 0-178 0 0,0 0-223 0 0,0 0-283 0 0,0 0-269 0 0,-3-1-163 0 0,-3-5 1788 0 0,6 6-2026 0 0,28 0 261 0 0,160 23 874 0 0,520-13 1554 0 0,-69-14-2158 0 0,77-18 356 0 0,-278 22-926 0 0,-365 14-318 0 0,-71-13-17 0 0,-1-1 0 0 0,1 0-1 0 0,-1 1 1 0 0,1-1 0 0 0,-1 0 0 0 0,1 0 0 0 0,0 0 0 0 0,-1-1 0 0 0,1 1 0 0 0,-1 0-1 0 0,1 0 1 0 0,-1-1 0 0 0,1 1 0 0 0,-1-1 0 0 0,1 0 0 0 0,-1 1 0 0 0,1-1 0 0 0,-1 0-1 0 0,0 0 1 0 0,1 0 0 0 0,-1 0 0 0 0,0 0 0 0 0,0 0 0 0 0,0 0 0 0 0,0 0 0 0 0,0 0-1 0 0,0-1 1 0 0,0 1 0 0 0,1-1 41 0 0,5-13-3859 0 0,-2 1-4576 0 0,-5 9-435 0 0</inkml:trace>
  <inkml:trace contextRef="#ctx0" brushRef="#br0" timeOffset="5">2563 1 1400 0 0,'0'0'939'0'0,"0"0"361"0"0,0 0 633 0 0,0 0 407 0 0,0 0 50 0 0,0 0-395 0 0,0 0-544 0 0,0 0-329 0 0,0 0-231 0 0,-33 15-203 0 0,-105 50-160 0 0,-227 115 1167 0 0,315-157-1463 0 0,-222 113 500 0 0,271-136-812 0 0,-1 1-1 0 0,1-1 0 0 0,-1 1 1 0 0,1-1-1 0 0,-1 1 0 0 0,1-1 1 0 0,-1 1-1 0 0,1 0 0 0 0,0 0 1 0 0,-1-1-1 0 0,1 1 0 0 0,0 0 1 0 0,0 0-1 0 0,-1 1 0 0 0,1-1 1 0 0,0 0-1 0 0,0 0 1 0 0,0 0-1 0 0,1 1 0 0 0,-1-1 1 0 0,0 0-1 0 0,0 1 0 0 0,1-1 1 0 0,-1 1-1 0 0,1-1 0 0 0,-1 1 1 0 0,1-1-1 0 0,-1 1 0 0 0,1-1 1 0 0,0 1-1 0 0,0 0 0 0 0,0-1 1 0 0,0 1-1 0 0,0-1 1 0 0,0 1-1 0 0,0-1 0 0 0,1 1 1 0 0,-1 0-1 0 0,0-1 0 0 0,1 1 1 0 0,0-1-1 0 0,-1 0 0 0 0,1 1 1 0 0,0-1-1 0 0,-1 1 0 0 0,1-1 1 0 0,0 0-1 0 0,0 0 0 0 0,0 1 1 0 0,0-1-1 0 0,1 0 1 0 0,-1 0-1 0 0,0 0 0 0 0,0 0 1 0 0,1 0 80 0 0,93 15-5363 0 0,-32-21-1184 0 0,-45 1 3256 0 0</inkml:trace>
  <inkml:trace contextRef="#ctx0" brushRef="#br0" timeOffset="6">3612 34 9362 0 0,'0'0'1186'0'0,"0"0"-477"0"0,0 0 31 0 0,-38 17 212 0 0,-127 56 214 0 0,-398 178 4254 0 0,418-178-5144 0 0,143-72-392 0 0,0 0 1 0 0,1 0-1 0 0,-1 0 1 0 0,0 0-1 0 0,1 1 0 0 0,-1-1 1 0 0,1 0-1 0 0,0 1 1 0 0,-1-1-1 0 0,1 1 0 0 0,0-1 1 0 0,0 1-1 0 0,0-1 1 0 0,0 1-1 0 0,0 0 0 0 0,0 0 1 0 0,1-1-1 0 0,-1 1 1 0 0,1 0-1 0 0,-1 0 1 0 0,1 0-1 0 0,-1 0 0 0 0,1 0 1 0 0,0 0-1 0 0,0-1 1 0 0,0 1-1 0 0,0 0 0 0 0,0 0 1 0 0,1 0-1 0 0,-1 0 1 0 0,0 0-1 0 0,1 0 0 0 0,0 0 1 0 0,-1-1-1 0 0,1 1 1 0 0,0 0-1 0 0,0 0 1 0 0,0-1-1 0 0,0 1 0 0 0,0-1 1 0 0,0 1-1 0 0,0-1 1 0 0,1 1-1 0 0,-1-1 0 0 0,1 0 1 0 0,-1 1-1 0 0,1-1 1 0 0,-1 0-1 0 0,1 0 0 0 0,0 0 1 0 0,-1 0-1 0 0,3 0 116 0 0,13 2-970 0 0,1-1 0 0 0,-1-1 0 0 0,1 0 0 0 0,-1-2 0 0 0,1 0 0 0 0,0 0-1 0 0,-1-2 1 0 0,0 0 0 0 0,0-1 0 0 0,0-1 0 0 0,13-6 970 0 0,6 1-2566 0 0,-5 2 2003 0 0</inkml:trace>
  <inkml:trace contextRef="#ctx0" brushRef="#br0" timeOffset="7">4209 37 0 0 0,'0'0'1458'0'0,"0"0"254"0"0,0 0 450 0 0,0 0 297 0 0,0 0-29 0 0,0 0-510 0 0,0 0-594 0 0,0 0-361 0 0,-39 19-184 0 0,-128 60-129 0 0,-340 154 2408 0 0,435-191-3569 0 0,72-41 414 0 0,1 1 0 0 0,0-1 0 0 0,0 0 0 0 0,0 1 0 0 0,0-1 0 0 0,0 0 0 0 0,0 0 0 0 0,0 0-1 0 0,1 0 1 0 0,-1 0 0 0 0,0 0 0 0 0,1 0 0 0 0,-1 0 0 0 0,0 0 0 0 0,1-1 0 0 0,-1 1 0 0 0,1 0 0 0 0,-1-1 0 0 0,1 1 0 0 0,0-1 0 0 0,-1 0 0 0 0,1 0 0 0 0,-1 1 0 0 0,1-1 0 0 0,0 0 0 0 0,-1 0 0 0 0,1-1 0 0 0,-1 1-1 0 0,1 0 1 0 0,0 0 0 0 0,-1-1 0 0 0,1 1 0 0 0,1-1 95 0 0,-1 1-74 0 0,51-5-822 0 0,-1-1 0 0 0,0-3 0 0 0,0-2 0 0 0,-1-2 1 0 0,33-14 895 0 0,-60 20-580 0 0,237-72-8795 0 0,-207 63 8604 0 0</inkml:trace>
  <inkml:trace contextRef="#ctx0" brushRef="#br0" timeOffset="8">4862 48 0 0 0,'0'0'2351'0'0,"0"0"488"0"0,0 0-95 0 0,0 0-704 0 0,-33 21-569 0 0,-107 65-325 0 0,-322 157 4312 0 0,453-239-5469 0 0,5-2-36 0 0,0-1 0 0 0,1 1-1 0 0,-1-1 1 0 0,1 1-1 0 0,-1 0 1 0 0,1 0-1 0 0,0 1 1 0 0,0-1-1 0 0,0 1 1 0 0,0-1-1 0 0,0 1 1 0 0,0 0-1 0 0,1 0 1 0 0,-1 1-1 0 0,1-1 1 0 0,0 0-1 0 0,0 1 1 0 0,0-1-1 0 0,1 1 1 0 0,-1 0 47 0 0,4-2-110 0 0,0 0 0 0 0,1 0 1 0 0,-1-1-1 0 0,0 1 0 0 0,1-1 0 0 0,-1 1 0 0 0,1-1 1 0 0,0 0-1 0 0,-1 1 0 0 0,1-1 0 0 0,0-1 1 0 0,0 1-1 0 0,-1 0 0 0 0,1-1 0 0 0,0 1 0 0 0,0-1 1 0 0,0 0-1 0 0,0 0 0 0 0,0 0 0 0 0,0 0 0 0 0,-1-1 1 0 0,1 1-1 0 0,2-1 110 0 0,3 0-204 0 0,100-10-3420 0 0,-36-6-2578 0 0,-41 9 1668 0 0</inkml:trace>
  <inkml:trace contextRef="#ctx0" brushRef="#br0" timeOffset="9">3202 2512 0 0 0,'0'0'323'0'0,"0"0"11"0"0,0 0 7 0 0,0 0-13 0 0,0 0-7 0 0,0 0 26 0 0,0 0 18 0 0,0 0 42 0 0,0 0 64 0 0,0 0 30 0 0,0 0 7 0 0,0 0-13 0 0,0 0-31 0 0,0 0-50 0 0,0 0-9 0 0,0 0-4 0 0,0 0 6 0 0,0 0 23 0 0,0 0-12 0 0,0 0-11 0 0,0 0-16 0 0,0 0-28 0 0,0 0-50 0 0,0 0-45 0 0,0 0-31 0 0,-1 6 3036 0 0,-2 21-2325 0 0,3 79 1423 0 0,-4-44-1313 0 0,4-61-1026 0 0,0-1 24 0 0,0 0-17 0 0,0 29 425 0 0,0 4 123 0 0,0-32-581 0 0,0-1 8 0 0,0 28 507 0 0,-5 6-173 0 0,1-19 1817 0 0,4-15-2093 0 0,0 0-4 0 0,-24 0 276 0 0,-68-1-530 0 0,11 2 490 0 0,6-12 47 0 0,30 4-109 0 0,-142 3 700 0 0,187 4-932 0 0,-1 0 10 0 0,0 0-2 0 0,1 0 6 0 0,0 0 0 0 0,0 0-21 0 0,0 0 2 0 0,-22-18 722 0 0,22 17-708 0 0,-4-6 112 0 0,4 4-119 0 0,0 2-24 0 0,0-8 10 0 0,15-71-4 0 0,11 12 191 0 0,-23 28 140 0 0,-3 39-299 0 0,0 1-40 0 0,-5-10-3527 0 0,14-3-8006 0 0,-4 10 1462 0 0</inkml:trace>
  <inkml:trace contextRef="#ctx0" brushRef="#br0" timeOffset="10">2734 667 0 0 0,'0'0'309'0'0,"0"0"138"0"0,0 0 125 0 0,-1-6 98 0 0,1 0-484 0 0,-4-22 1293 0 0,-2 10 3105 0 0,-1 20 1772 0 0,6 7-6102 0 0,0 78 1098 0 0,-29 100-1025 0 0,26 45-1436 0 0,4-225-1814 0 0,3-19 2110 0 0,4-16 531 0 0,17-35-1259 0 0,-3-1-1 0 0,-2-2 1 0 0,-3 0 0 0 0,-3 0-1 0 0,-1-16 1542 0 0,-11 5 2286 0 0,-1 77-2215 0 0,-1-1 0 0 0,0 1 0 0 0,0-1 1 0 0,0 1-1 0 0,0-1 0 0 0,0 1 0 0 0,0 0 0 0 0,0 0 1 0 0,0-1-1 0 0,0 1 0 0 0,0 0 0 0 0,0 0 0 0 0,0 0 0 0 0,0 0 1 0 0,1 0-1 0 0,-1 0 0 0 0,0 0 0 0 0,0 0 0 0 0,0 1 1 0 0,0-1-1 0 0,0 0 0 0 0,0 0 0 0 0,0 1 0 0 0,0-1 0 0 0,0 1 1 0 0,0-1-1 0 0,0 1 0 0 0,1-1 0 0 0,-1 1 0 0 0,0 0 1 0 0,0-1-1 0 0,1 1 0 0 0,-1 0 0 0 0,0-1 0 0 0,1 1 0 0 0,-1 0 1 0 0,1 0-1 0 0,-1 0 0 0 0,1 0 0 0 0,-1 0-71 0 0,-4 6 353 0 0,1 0 0 0 0,0 0 0 0 0,0 0-1 0 0,0 0 1 0 0,1 1 0 0 0,0-1 0 0 0,1 1 0 0 0,0 0-1 0 0,0 0 1 0 0,0 0 0 0 0,1 0 0 0 0,0 0 0 0 0,1 5-353 0 0,2 123 1676 0 0,-11 218-2548 0 0,5-230-1437 0 0,4-125 2263 0 0,0 1 0 0 0,0 0-1 0 0,0-1 1 0 0,0 1 0 0 0,0 0 0 0 0,0-1-1 0 0,0 1 1 0 0,0-1 0 0 0,0 1 0 0 0,0 0-1 0 0,1-1 1 0 0,-1 1 0 0 0,0 0 0 0 0,0-1-1 0 0,0 1 1 0 0,1 0 0 0 0,-1 0 0 0 0,0-1-1 0 0,0 1 1 0 0,1 0 0 0 0,-1-1-1 0 0,0 1 1 0 0,1 0 0 0 0,-1 0 0 0 0,0 0-1 0 0,0-1 1 0 0,1 1 0 0 0,-1 0 0 0 0,0 0-1 0 0,1 0 1 0 0,-1 0 0 0 0,1 0 0 0 0,-1 0-1 0 0,0 0 1 0 0,1 0 0 0 0,-1 0 0 0 0,0 0-1 0 0,1 0 1 0 0,-1 0 0 0 0,1 0 0 0 0,-1 0-1 0 0,0 0 1 0 0,1 0 0 0 0,-1 0 0 0 0,0 0-1 0 0,1 0 1 0 0,-1 0 0 0 0,0 1-1 0 0,1-1 1 0 0,-1 0 0 0 0,0 0 0 0 0,1 0-1 0 0,-1 1 1 0 0,0-1 0 0 0,0 0 0 0 0,1 0-1 0 0,-1 1 1 0 0,0-1 0 0 0,0 0 0 0 0,1 1-1 0 0,-1-1 1 0 0,0 0 0 0 0,0 1 0 0 0,0-1 46 0 0,57-342-911 0 0,-9 23 1127 0 0,-47 299 676 0 0,-7 22 626 0 0,-12 52-1145 0 0,1 1 0 0 0,4 1 1 0 0,-7 55-374 0 0,17-94-25 0 0,-20 118-908 0 0,7 1 1 0 0,4 20 932 0 0,-17 50-2436 0 0,21-190 2023 0 0,5-23-982 0 0,3-31-593 0 0,0 30 2492 0 0,33-212 917 0 0,-2-103-1488 0 0,-60 433-1048 0 0,-22 191 1348 0 0,40-36-1760 0 0,12-188-1592 0 0,-1-73 3119 0 0,-2-41 0 0 0,45-422 4926 0 0,-36 361-3129 0 0,-20 101-1357 0 0,-6 71-813 0 0,3 2 0 0 0,3 0 1 0 0,4 0-1 0 0,0 66 373 0 0,4-65-1048 0 0,-16 110-322 0 0,17-135 1434 0 0,3-91-285 0 0,58-231 2752 0 0,-26 43-1296 0 0,-54 322-2311 0 0,-25 151-402 0 0,-3 118 1478 0 0,48-334-19 0 0,3-30 89 0 0,0 0 80 0 0,0 0 68 0 0,0 0-5 0 0,0-25 96 0 0,26-111 531 0 0,11 51-678 0 0,-25 77 69 0 0,-14 40-432 0 0,2-27 114 0 0,-38 252-1263 0 0,28-172 1034 0 0,26-126 2842 0 0,16-53-1926 0 0,-4-2-1 0 0,-5-1 1 0 0,1-30-600 0 0,-20 89 631 0 0,-15 65-1117 0 0,-7 17 271 0 0,3-1-1 0 0,1 2 0 0 0,2 0 1 0 0,2 1-1 0 0,1 0 1 0 0,3 4 215 0 0,6 42-2436 0 0,0-92 2432 0 0,0 0 0 0 0,0 1 0 0 0,0-1-1 0 0,1 1 1 0 0,-1-1 0 0 0,0 0-1 0 0,0 1 1 0 0,0-1 0 0 0,1 0-1 0 0,-1 1 1 0 0,0-1 0 0 0,0 0-1 0 0,1 1 1 0 0,-1-1 0 0 0,0 0 0 0 0,1 0-1 0 0,-1 1 1 0 0,0-1 0 0 0,1 0-1 0 0,-1 0 1 0 0,1 1 0 0 0,-1-1-1 0 0,0 0 1 0 0,1 0 0 0 0,-1 0 0 0 0,1 0-1 0 0,-1 0 1 0 0,0 0 0 0 0,1 0-1 0 0,-1 0 1 0 0,1 0 0 0 0,-1 0-1 0 0,0 0 1 0 0,1 0 0 0 0,-1 0-1 0 0,1 0 1 0 0,-1 0 0 0 0,0 0 0 0 0,1 0-1 0 0,-1-1 1 0 0,1 1 0 0 0,-1 0-1 0 0,0 0 1 0 0,1 0 0 0 0,-1-1-1 0 0,0 1 1 0 0,1 0 0 0 0,-1 0-1 0 0,0-1 1 0 0,1 1 0 0 0,-1 0 0 0 0,0-1-1 0 0,0 1 1 0 0,1 0 0 0 0,-1-1-1 0 0,0 1 1 0 0,0 0 0 0 0,0-1-1 0 0,0 1 1 0 0,1-1 0 0 0,-1 1 0 0 0,0 0-1 0 0,0-1 1 0 0,0 1 0 0 0,0-1-1 0 0,0 1 1 0 0,0 0 0 0 0,0-1-1 0 0,0 1 1 0 0,0-1 4 0 0,37-188 2326 0 0,-31-99 49 0 0,-15 203-516 0 0,4 107-3022 0 0,-16 234 283 0 0,3-67-27 0 0,15-134-1076 0 0,1-47 509 0 0,1-39 2044 0 0,14-193 2949 0 0,0 0-3515 0 0,-12 211 65 0 0,-11-40 660 0 0,6 91-2004 0 0,-10 280 1500 0 0,-5-11-3488 0 0,-3-36 5098 0 0,13-238-1143 0 0,9-32-663 0 0,0-1 3 0 0,0 0-25 0 0,0 0 17 0 0,0 0 35 0 0,0 0 37 0 0,0 0 15 0 0,0-22 638 0 0,2 8-678 0 0,1 1 1 0 0,1 0-1 0 0,0 0 0 0 0,1 0 0 0 0,1 1 1 0 0,0 0-1 0 0,0 0 0 0 0,1 0 1 0 0,8-10-72 0 0,-15 22 1 0 0,23-33-84 0 0,-22 62-312 0 0,-37 122-81 0 0,17-63-325 0 0,18-82 623 0 0,-4 12 844 0 0,2-31-114 0 0,20-164 471 0 0,-6 60-231 0 0,-20 128-1724 0 0,-3 15 380 0 0,2 1 1 0 0,1 0-1 0 0,1 0 1 0 0,1 1 0 0 0,1 0-1 0 0,1 8 552 0 0,1 62-1578 0 0,4-98 1615 0 0,0 0-1 0 0,0-1 0 0 0,0 1 1 0 0,0 0-1 0 0,0-1 0 0 0,0 1 0 0 0,0 0 1 0 0,0-1-1 0 0,1 1 0 0 0,-1 0 1 0 0,0-1-1 0 0,0 1 0 0 0,0 0 0 0 0,0 0 1 0 0,1-1-1 0 0,-1 1 0 0 0,0 0 1 0 0,0 0-1 0 0,0-1 0 0 0,1 1 0 0 0,-1 0 1 0 0,0 0-1 0 0,1 0 0 0 0,-1-1 1 0 0,0 1-1 0 0,0 0 0 0 0,1 0 1 0 0,-1 0-1 0 0,0 0 0 0 0,1 0 0 0 0,-1 0 1 0 0,0 0-1 0 0,1 0 0 0 0,-1 0 1 0 0,0-1-1 0 0,1 1 0 0 0,-1 1 0 0 0,0-1 1 0 0,1 0-1 0 0,-1 0 0 0 0,0 0 1 0 0,1 0-1 0 0,-1 0 0 0 0,0 0 0 0 0,1 0 1 0 0,-1 0-1 0 0,0 0 0 0 0,0 1 1 0 0,1-1-1 0 0,-1 0 0 0 0,0 0 0 0 0,1 0 1 0 0,-1 1-1 0 0,0-1 0 0 0,0 0 1 0 0,0 0-1 0 0,1 1 0 0 0,-1-1 0 0 0,0 0 1 0 0,0 0-1 0 0,0 1 0 0 0,1-1-36 0 0,-1 1-14 0 0,0-1 0 0 0,0 0-1 0 0,0 1 1 0 0,1-1 0 0 0,-1 1 0 0 0,0-1-1 0 0,0 1 1 0 0,0-1 0 0 0,0 0 0 0 0,0 1-1 0 0,0-1 1 0 0,0 1 0 0 0,0-1 0 0 0,0 1-1 0 0,0-1 1 0 0,0 0 0 0 0,0 1 0 0 0,0-1-1 0 0,-1 1 1 0 0,1-1 0 0 0,0 0 0 0 0,0 1-1 0 0,0-1 1 0 0,-1 1 0 0 0,1-1 0 0 0,0 0-1 0 0,0 1 1 0 0,-1-1 0 0 0,1 0 0 0 0,0 1-1 0 0,-1-1 1 0 0,1 0 0 0 0,0 0 0 0 0,-1 1-1 0 0,1-1 1 0 0,0 0 0 0 0,-1 0-1 0 0,1 0 1 0 0,-1 1 0 0 0,1-1 0 0 0,0 0-1 0 0,-1 0 1 0 0,1 0 0 0 0,-1 0 0 0 0,1 0-1 0 0,0 0 1 0 0,-1 0 0 0 0,1 0 0 0 0,-1 0-1 0 0,1 0 1 0 0,-1 0 0 0 0,1 0 0 0 0,-1 0-1 0 0,1 0 1 0 0,0 0 0 0 0,-1 0 0 0 0,1-1-1 0 0,-1 1 1 0 0,1 0 0 0 0,0 0 0 0 0,-1-1-1 0 0,1 1 1 0 0,0 0 0 0 0,-1 0 0 0 0,1-1-1 0 0,0 1 1 0 0,-1 0 0 0 0,1-1 14 0 0,4 19 953 0 0,-16 5 128 0 0,-12-7-4843 0 0,15-9-198 0 0,6-4 3109 0 0</inkml:trace>
  <inkml:trace contextRef="#ctx0" brushRef="#br0" timeOffset="11">2533 2176 728 0 0,'0'0'1242'0'0,"0"0"-43"0"0,0 0 60 0 0,0 0 49 0 0,0 0-53 0 0,0 0-147 0 0,0 0-176 0 0,0 0-153 0 0,0 0-104 0 0,0 0-79 0 0,0 0-51 0 0,0 0-18 0 0,0 0-36 0 0,5-28-3 0 0,15-91 4 0 0,-2 1 1558 0 0,4 1-1188 0 0,40-126 508 0 0,-56 129-1244 0 0,-7 112-154 0 0,1 0 0 0 0,0 0 0 0 0,-1 0 0 0 0,1 0 0 0 0,-1 0 0 0 0,0 0 0 0 0,1 0 0 0 0,-1 1 0 0 0,0-1 0 0 0,0 0 0 0 0,0 0 0 0 0,0 1 0 0 0,-1-1 0 0 0,1 0 0 0 0,0 1 0 0 0,-1 0 0 0 0,1-1 0 0 0,-1 1 0 0 0,0 0 0 0 0,1-1 0 0 0,-1 1 0 0 0,0 0 0 0 0,0 0 0 0 0,1 1 0 0 0,-1-1 0 0 0,-1 0 28 0 0,-1 24-2015 0 0,-6 92 1787 0 0,4 1 0 0 0,9 85 228 0 0,-1-42-19 0 0,-6 63-1776 0 0,-44-101 983 0 0,32-77 626 0 0,5 56 841 0 0,0-30-234 0 0,11-1-168 0 0,-5-37 1461 0 0,-7-12-1632 0 0,0 29-1440 0 0,13-62-1759 0 0,0 10 3026 0 0,17-122-496 0 0,15-254 696 0 0,-33 368 15 0 0,0 1 0 0 0,-1-1-1 0 0,0 0 1 0 0,-1 1 0 0 0,0-1 0 0 0,-1 1-1 0 0,0 0 1 0 0,-1 0 0 0 0,0 0 0 0 0,-2-3-124 0 0,2 38 2199 0 0,34 233-1390 0 0,-43-137-1209 0 0,-7 4-753 0 0,18-40 1662 0 0,17-19-54 0 0,32-51 406 0 0,-12 18-322 0 0,-7-25 1376 0 0,63-12-64 0 0,-25 8-1088 0 0,9-1-133 0 0,-31 8-176 0 0,52-10-63 0 0,-10-2-129 0 0,-71-2 510 0 0,-19-1 1475 0 0,-131 11-2086 0 0,66-14-470 0 0,49 8 105 0 0,-56-13-50 0 0,27-11 188 0 0,-26-5-44 0 0,14 20 304 0 0,24 1 19 0 0,127-8-602 0 0,26 15 449 0 0,-33 15-50 0 0,-59-15-7 0 0,67-11 90 0 0,3-1-38 0 0,-94 13-46 0 0,0-1-1 0 0,0 0 1 0 0,0 1 0 0 0,0-1-1 0 0,0 0 1 0 0,-1 0-1 0 0,1 1 1 0 0,0-1-1 0 0,0 0 1 0 0,0 1 0 0 0,0-1-1 0 0,0 0 1 0 0,0 0-1 0 0,0 1 1 0 0,0-1 0 0 0,0 0-1 0 0,0 1 1 0 0,0-1-1 0 0,1 0 1 0 0,-1 0 0 0 0,0 1-1 0 0,0-1 1 0 0,0 0-1 0 0,0 1 1 0 0,0-1 0 0 0,0 0-1 0 0,1 0 1 0 0,-1 1-1 0 0,0-1 1 0 0,0 0 0 0 0,0 0-1 0 0,1 0 1 0 0,-1 1-1 0 0,0-1 1 0 0,0 0 0 0 0,1 0-1 0 0,-1 0 1 0 0,0 0-1 0 0,0 0 1 0 0,1 1 0 0 0,-1-1-1 0 0,0 0 1 0 0,1 0-1 0 0,-1 0 1 0 0,0 0 0 0 0,1 0-1 0 0,-1 0-8 0 0,-28 12 151 0 0,-167 6 70 0 0,99-52-109 0 0,31 13-104 0 0,52 19-286 0 0,19 0-648 0 0,86 17 793 0 0,164-12 285 0 0,-221 12-106 0 0,-7-4-15 0 0,6 0-26 0 0,-29-4-15 0 0,-2-5 12 0 0,0 0 1 0 0,1 0-1 0 0,-1-1 0 0 0,1 1 1 0 0,-1-1-1 0 0,1 0 1 0 0,0 0-1 0 0,-1 0 0 0 0,1-1 1 0 0,0 1-1 0 0,0-1 1 0 0,0 0-1 0 0,-1 0 0 0 0,1 0 1 0 0,0-1-1 0 0,0 1 1 0 0,0-1-3 0 0,7 1 7 0 0,37 0 37 0 0,-78 14 569 0 0,-15 5-771 0 0,45-19 146 0 0,0 0 22 0 0,0 0-2 0 0,0 0-33 0 0,0 0-11 0 0,0 0 9 0 0,2-151-4 0 0,29 48-18 0 0,-30 238-1631 0 0,-33-53 600 0 0,15-27 177 0 0,31-63 1289 0 0,16-95 1241 0 0,26-186-893 0 0,-31 203-678 0 0,-27 159-1083 0 0,-15 48 850 0 0,-14 50-1410 0 0,6-106 727 0 0,14-120 1433 0 0,13 22-355 0 0,2 0 0 0 0,1 0 0 0 0,2 0 0 0 0,1 1 0 0 0,12-28-218 0 0,15-66 236 0 0,31-118-104 0 0,-44 172-15 0 0,-20 36 63 0 0,-10 44-763 0 0,-23 150 216 0 0,-21 65-629 0 0,16-123 373 0 0,105-273 2844 0 0,-33 62-1797 0 0,-5 0 0 0 0,14-106-424 0 0,-35 16 263 0 0,-11 240-475 0 0,-1-1 1 0 0,-2 1 0 0 0,-2-1-1 0 0,-8 25 212 0 0,-22 91-177 0 0,20-14-254 0 0,16-140 429 0 0,0-4 742 0 0,47-451-8 0 0,-41 372-797 0 0,5-1 1 0 0,3 2-1 0 0,20-67 65 0 0,-30 242-1408 0 0,-4-58 1396 0 0,2-5 33 0 0,-2 0-1 0 0,-2-1 0 0 0,0 1 1 0 0,-2 0-1 0 0,-1-1 0 0 0,-2 0 1 0 0,-3 8-21 0 0,-75 150-112 0 0,47-129 56 0 0,38-57 62 0 0,0-1-23 0 0,0-19-128 0 0,34-107 566 0 0,49-278 119 0 0,-51 244-476 0 0,-26 185-513 0 0,-10 168 641 0 0,-14-93-56 0 0,18-101-78 0 0,0 1 1 0 0,0 0-1 0 0,0 0 1 0 0,-1 0-1 0 0,1 0 1 0 0,0 0-1 0 0,0 0 1 0 0,0 0-1 0 0,-1 0 1 0 0,1-1-1 0 0,0 1 1 0 0,0 0-1 0 0,0 0 1 0 0,-1 0-1 0 0,1 0 1 0 0,0 0-1 0 0,0 0 1 0 0,0 0-1 0 0,-1 0 1 0 0,1 0-1 0 0,0 0 1 0 0,0 0-1 0 0,0 1 1 0 0,-1-1-1 0 0,1 0-58 0 0,1-14-38 0 0,8-514 134 0 0,-9 424-180 0 0,-7 112-669 0 0,3 285 650 0 0,4-292 135 0 0,0-1 3 0 0,0 0 31 0 0,0 0 30 0 0,0 0 49 0 0,0 0 29 0 0,-2-30 449 0 0,-5-274-1148 0 0,7 304 476 0 0,-1 0 0 0 0,1 0 0 0 0,0 0 1 0 0,0 0-1 0 0,-1 0 0 0 0,1 0 0 0 0,0 0 1 0 0,-1 0-1 0 0,1 0 0 0 0,0 0 0 0 0,0 0 1 0 0,-1 0-1 0 0,1-1 0 0 0,0 1 0 0 0,0 0 1 0 0,-1 0-1 0 0,1 0 0 0 0,0 0 0 0 0,0 0 1 0 0,-1-1-1 0 0,1 1 0 0 0,0 0 0 0 0,0 0 1 0 0,0 0-1 0 0,-1-1 0 0 0,1 1 0 0 0,0 0 1 0 0,0 0-1 0 0,0 0 0 0 0,0-1 0 0 0,0 1 1 0 0,0 0-1 0 0,-1-1 0 0 0,1 1 49 0 0,-13 39 19 0 0,9-27-62 0 0,-47 125 236 0 0,37-101-67 0 0,14-35-74 0 0,0-1 0 0 0,0 0 36 0 0,0 0 42 0 0,0-27 509 0 0,57-183-488 0 0,-41 53-64 0 0,-16 157-81 0 0,0 0 38 0 0,0 0-18 0 0,0 0-26 0 0,0 0-8 0 0,0 0-56 0 0,-5 29-633 0 0,-12 81 2106 0 0,40-253-1269 0 0,-13 37-411 0 0,-10 105 266 0 0,0 1 10 0 0,0 0-13 0 0,0 0-69 0 0,0 0-57 0 0,-22 74-813 0 0,-20 65 1011 0 0,41-119 39 0 0,2-28 429 0 0,17-52-256 0 0,-7-75-537 0 0,-11 135 234 0 0,-1-1 0 0 0,0 1 0 0 0,1 0 0 0 0,-1 0 0 0 0,1-1 0 0 0,-1 1 0 0 0,0 0 0 0 0,1 0 0 0 0,-1 0 0 0 0,0-1 0 0 0,1 1 0 0 0,-1 0 0 0 0,0 0 0 0 0,1 0 0 0 0,-1 0 0 0 0,0 0 0 0 0,1 0 0 0 0,-1 1 0 0 0,0-1 0 0 0,1 0 0 0 0,-1 0 0 0 0,0 0 0 0 0,1 1 0 0 0,-1-1 0 0 0,0 0 0 0 0,1 1 0 0 0,-1-1 0 0 0,1 0 0 0 0,-1 1 0 0 0,1-1 0 0 0,-1 1-1 0 0,1-1 1 0 0,-1 1 0 0 0,1-1 0 0 0,-1 1 0 0 0,1-1 0 0 0,0 1 0 0 0,-1-1 0 0 0,1 1 0 0 0,0 0 0 0 0,0-1 0 0 0,-1 1 0 0 0,1 0 0 0 0,0-1 0 0 0,0 1 0 0 0,0 0 0 0 0,0-1 27 0 0,-18 80-117 0 0,18-79 152 0 0,0-1 11 0 0,0 0-12 0 0,0 0 12 0 0,15-11 558 0 0,2-23-357 0 0,-14 28-391 0 0,-12 49 76 0 0,9-43 131 0 0,0 0 5 0 0,0 0-10 0 0,0 0 25 0 0,0 0 17 0 0,3-18 379 0 0,20-66-268 0 0,-23 83-226 0 0,0 1 10 0 0,0 0 6 0 0,0 0-16 0 0,0 0-18 0 0,0 0-22 0 0,-2 0-1646 0 0,2 0-5093 0 0,5-7-3719 0 0,-3 7 6199 0 0</inkml:trace>
  <inkml:trace contextRef="#ctx0" brushRef="#br0" timeOffset="12">670 3484 0 0 0,'0'0'2136'0'0,"0"0"-1434"0"0,0 0-418 0 0,0 0 223 0 0,0 0 428 0 0,0 0 289 0 0,0 0 42 0 0,0 0-125 0 0,0 0-239 0 0,0 0-200 0 0,0 0-120 0 0,9 0-81 0 0,42 0 376 0 0,15 7 2168 0 0,160-18 894 0 0,-112-1-3217 0 0,0 5 0 0 0,1 5 1 0 0,3 5-723 0 0,170 15 580 0 0,-40-29 472 0 0,107-19-390 0 0,-76 27-537 0 0,21 21 108 0 0,-84-25 211 0 0,111-11-102 0 0,76 17 43 0 0,-175 17-245 0 0,10-2-30 0 0,272-11 192 0 0,92-14-94 0 0,-481 11-198 0 0,350 11 52 0 0,-60 30-658 0 0,-354-35-1852 0 0,-38-5-1349 0 0,-1-1-3993 0 0,-9 0-3144 0 0</inkml:trace>
  <inkml:trace contextRef="#ctx0" brushRef="#br0" timeOffset="13">1396 2324 0 0 0,'0'0'695'0'0,"0"0"488"0"0,0 0 185 0 0,0 0 70 0 0,2 3 2382 0 0,-2-3-310 0 0,-1 0 3277 0 0,-273-8-3801 0 0,11-12-1364 0 0,196 9-796 0 0,66 10-934 0 0,-1 0 0 0 0,0 0 0 0 0,0 0 0 0 0,0 1 0 0 0,0-1 0 0 0,0 1 0 0 0,0 0 1 0 0,0-1-1 0 0,0 1 0 0 0,0 0 0 0 0,0 0 0 0 0,0 0 0 0 0,0 0 0 0 0,0 1 0 0 0,0-1 1 0 0,0 0-1 0 0,0 1 0 0 0,0 0 0 0 0,0-1 0 0 0,0 1 0 0 0,1 0 0 0 0,-1 0 1 0 0,0 0-1 0 0,0 0 0 0 0,1 0 0 0 0,-2 2 108 0 0,2-3-1008 0 0,2 11-13383 0 0,0-7 8360 0 0</inkml:trace>
  <inkml:trace contextRef="#ctx0" brushRef="#br0" timeOffset="14">998 1749 10506 0 0,'0'0'911'0'0,"0"0"-269"0"0,0 0-221 0 0,0 0-5 0 0,0 0 215 0 0,0 0 201 0 0,0 0 79 0 0,0 0-47 0 0,0 0-181 0 0,0 0-154 0 0,0 0-69 0 0,0 0-33 0 0,-4 18-17 0 0,-13 57-8 0 0,13 17 788 0 0,47 187 692 0 0,-18-106-1442 0 0,-8 2 1 0 0,-5 70-441 0 0,-23 131 146 0 0,-9-30-46 0 0,-32 88 264 0 0,39-376-280 0 0,13-57-92 0 0,0-1-8 0 0,0 0-6 0 0,0 0-4 0 0,0 0-42 0 0,0 0-40 0 0,0 0-59 0 0,0 0-77 0 0,0-16-1612 0 0,0-5-278 0 0,0-10-2173 0 0,1 11-2066 0 0,0 9-1990 0 0</inkml:trace>
  <inkml:trace contextRef="#ctx0" brushRef="#br0" timeOffset="15">1331 2872 7082 0 0,'0'0'4008'0'0,"0"0"-2289"0"0,0 0-761 0 0,0 0-33 0 0,0 0 148 0 0,0 0 95 0 0,0 0-37 0 0,0 0-163 0 0,0 0-230 0 0,0 0-162 0 0,0 0-83 0 0,0 0-66 0 0,0 0-35 0 0,-27 27-57 0 0,-84 84-62 0 0,43-27 166 0 0,-275 379-589 0 0,259-354-3380 0 0,70-98 490 0 0,11-9-7867 0 0,3-2 5829 0 0</inkml:trace>
  <inkml:trace contextRef="#ctx0" brushRef="#br0" timeOffset="16">1190 1911 8506 0 0,'0'0'1087'0'0,"0"0"-166"0"0,0 0 7 0 0,0 0 230 0 0,0 0 208 0 0,0 0 43 0 0,0 0-174 0 0,0 0-236 0 0,0 0-204 0 0,0 0-136 0 0,0 0-58 0 0,0 0-62 0 0,0 0-63 0 0,-26 34-68 0 0,-78 104-46 0 0,16 0 307 0 0,-136 245-882 0 0,150-289-3132 0 0,56-77-1874 0 0,0-3-4133 0 0,14-11 5363 0 0</inkml:trace>
  <inkml:trace contextRef="#ctx0" brushRef="#br0" timeOffset="17">32 2434 10194 0 0,'0'0'959'0'0,"0"0"211"0"0,0 0 181 0 0,0 0 189 0 0,0 0 32 0 0,0 0-239 0 0,0 0-328 0 0,0 0-358 0 0,0 0-286 0 0,0 0-147 0 0,0 0-30 0 0,0 0 28 0 0,3 7 58 0 0,29 91 1339 0 0,-24-34-1020 0 0,-3 0 1 0 0,-2 0-1 0 0,-6 49-589 0 0,2-80 52 0 0,-15 305-460 0 0,13-320 85 0 0,0 4-3308 0 0,3-25-3723 0 0,-1-1 4734 0 0,1 0-2341 0 0,0-3-183 0 0</inkml:trace>
  <inkml:trace contextRef="#ctx0" brushRef="#br0" timeOffset="18">0 2346 10850 0 0,'0'0'1258'0'0,"0"0"-210"0"0,0 0-110 0 0,0 0 107 0 0,0 0 121 0 0,0 0-10 0 0,0 0-133 0 0,0 0-212 0 0,0 0-175 0 0,0 0-108 0 0,0 0-71 0 0,0 0-87 0 0,34-6-81 0 0,108-19-49 0 0,-48 25 175 0 0,-79 5-352 0 0,-9-3-47 0 0,1-1 1 0 0,-1 2 0 0 0,1-1-1 0 0,-1 1 1 0 0,0-1 0 0 0,0 2-1 0 0,0-1 1 0 0,0 1 0 0 0,-1 0-1 0 0,0 0 1 0 0,1 0 0 0 0,-1 1-1 0 0,-1 0 1 0 0,1 0 0 0 0,-1 0-1 0 0,0 0 1 0 0,0 1 0 0 0,0 0-1 0 0,-1 0 1 0 0,0 0 0 0 0,0 0-1 0 0,-1 0 1 0 0,1 1 0 0 0,-1-1-1 0 0,-1 1 1 0 0,2 6-17 0 0,-6 4 49 0 0,0 1-1 0 0,-1-1 0 0 0,-1 0 1 0 0,0 0-1 0 0,-2 0 0 0 0,0 0 1 0 0,0-1-1 0 0,-2 0 0 0 0,0-1 1 0 0,-1 0-1 0 0,0-1 0 0 0,-1 0 1 0 0,-1 0-1 0 0,0-1 1 0 0,-1 0-1 0 0,0-1 0 0 0,-1-1 1 0 0,0 0-1 0 0,-9 4-48 0 0,14-7 5 0 0,-96 81 81 0 0,103-86-88 0 0,0 1 1 0 0,1 0-1 0 0,-1-1 0 0 0,1 1 1 0 0,0 0-1 0 0,0 0 1 0 0,0 0-1 0 0,1 0 1 0 0,-1-1-1 0 0,1 1 0 0 0,0 0 1 0 0,0 0-1 0 0,1 0 1 0 0,-1 0-1 0 0,1 0 0 0 0,0 0 1 0 0,0 0-1 0 0,0-1 1 0 0,0 1-1 0 0,1 0 1 0 0,-1-1-1 0 0,1 1 0 0 0,0-1 1 0 0,0 1-1 0 0,0-1 1 0 0,1 0-1 0 0,0 1 2 0 0,15 11 203 0 0,1-1 0 0 0,1-1-1 0 0,-1-1 1 0 0,2-1 0 0 0,0 0-1 0 0,0-2 1 0 0,1 0 0 0 0,9 1-203 0 0,47 22 683 0 0,-15-7-222 0 0,-47-20-361 0 0,0 0 0 0 0,-1 1 0 0 0,0 1 0 0 0,0 1 0 0 0,0 0 0 0 0,-1 1 0 0 0,-1 0 0 0 0,10 8-100 0 0,-15 3-645 0 0,-7-11-8765 0 0,-1-8-2449 0 0</inkml:trace>
  <inkml:trace contextRef="#ctx0" brushRef="#br0" timeOffset="20">4868 1779 2881 0 0,'0'0'1920'0'0,"0"0"-1226"0"0,0 0-397 0 0,0 0 348 0 0,0 0 549 0 0,0 0 305 0 0,0 0 81 0 0,0 0-126 0 0,0 0-176 0 0,0 0-160 0 0,0 0-160 0 0,0 0-171 0 0,0 0-148 0 0,25-17-86 0 0,77-53-47 0 0,-44 10 524 0 0,-16-1-573 0 0,-2-1-1 0 0,-3-3 1 0 0,-4 0-1 0 0,21-57-456 0 0,-44 52-759 0 0,-31 84-2152 0 0,6 3 2425 0 0,0 1 0 0 0,1 0 0 0 0,1 1 0 0 0,1 0 1 0 0,0 1-1 0 0,-6 16 486 0 0,15-31 31 0 0,0-1 0 0 0,0 1 0 0 0,0 0 0 0 0,1 0 0 0 0,-1 0 0 0 0,1 0 0 0 0,0 1 0 0 0,1-1 0 0 0,-1 1 0 0 0,1-1 0 0 0,0 1 0 0 0,1-1 0 0 0,-1 1 0 0 0,1 0 0 0 0,0-1 0 0 0,1 1 0 0 0,-1 0 0 0 0,1-1 0 0 0,0 1 0 0 0,0-1 0 0 0,1 1 0 0 0,0-1 0 0 0,0 0 0 0 0,0 0 0 0 0,1 0 0 0 0,-1 0 0 0 0,1 0 0 0 0,0 0 0 0 0,1 0 0 0 0,-1-1 0 0 0,1 0 0 0 0,3 3-31 0 0,1-4 164 0 0,0 0 0 0 0,1 0 0 0 0,0-1 0 0 0,-1 0 0 0 0,1-1 0 0 0,0 1 0 0 0,0-2 0 0 0,0 0 0 0 0,0 0 0 0 0,0 0 0 0 0,0-1 0 0 0,0 0 0 0 0,-1-1 1 0 0,1 0-1 0 0,0 0 0 0 0,-1-1 0 0 0,1 0 0 0 0,-1-1 0 0 0,0 0 0 0 0,0 0 0 0 0,-1-1 0 0 0,2 0-164 0 0,8-7 234 0 0,0 0 1 0 0,-1-1-1 0 0,-1 0 0 0 0,0-1 1 0 0,-1-1-1 0 0,0 0 1 0 0,-1-1-1 0 0,-1 0 0 0 0,3-7-234 0 0,-4 5-9 0 0,-1 0-1 0 0,0 0 0 0 0,-1-1 1 0 0,-2 0-1 0 0,0-1 0 0 0,0 1 0 0 0,2-19 10 0 0,-15 22-2091 0 0,-12 40-792 0 0,14-17 2822 0 0,-3 3-43 0 0,0 0 0 0 0,1 0 0 0 0,0 1 0 0 0,1 0 0 0 0,0 0 1 0 0,1 1-1 0 0,0-1 0 0 0,0 1 0 0 0,2 0 0 0 0,-1 0 0 0 0,1 0 0 0 0,1 0 1 0 0,0 0-1 0 0,1 0 0 0 0,1 1 0 0 0,0 2 104 0 0,0-12 48 0 0,0 1 0 0 0,0-1 0 0 0,0 1 0 0 0,1-1 0 0 0,-1 0 0 0 0,1 0-1 0 0,0 0 1 0 0,0 0 0 0 0,0 0 0 0 0,1 0 0 0 0,-1 0 0 0 0,1-1 0 0 0,-1 1 0 0 0,1-1 0 0 0,0 0 0 0 0,0 0 0 0 0,0 0 0 0 0,0 0 0 0 0,0 0-1 0 0,0 0 1 0 0,1-1 0 0 0,-1 0 0 0 0,0 0 0 0 0,1 0 0 0 0,-1 0 0 0 0,1 0 0 0 0,0-1 0 0 0,-1 1 0 0 0,1-1 0 0 0,0 0-48 0 0,4 0 238 0 0,1 0 0 0 0,-1 0 0 0 0,1 0 1 0 0,-1-1-1 0 0,1-1 0 0 0,-1 1 1 0 0,0-1-1 0 0,0-1 0 0 0,0 0 0 0 0,0 0 1 0 0,0 0-1 0 0,5-4-238 0 0,12-12 496 0 0,-1-2 0 0 0,-1 0 0 0 0,-1-2 0 0 0,-1 0 0 0 0,-1-1 0 0 0,-1-1 0 0 0,-1-1-1 0 0,13-26-495 0 0,-19 34 67 0 0,-1 1-1 0 0,-1-2 1 0 0,-1 1-1 0 0,-1-1 1 0 0,0-1-1 0 0,-1 1 1 0 0,0-6-67 0 0,-7 25-14 0 0,1 0-1 0 0,-1-1 1 0 0,1 1 0 0 0,-1 0-1 0 0,0-1 1 0 0,1 1 0 0 0,-1 0-1 0 0,1-1 1 0 0,-1 1 0 0 0,0 0-1 0 0,0-1 1 0 0,1 1 0 0 0,-1-1 0 0 0,0 1-1 0 0,0-1 1 0 0,1 1 0 0 0,-1-1-1 0 0,0 1 1 0 0,0-1 0 0 0,0 1-1 0 0,0-1 1 0 0,0 1 0 0 0,0-1-1 0 0,0 1 1 0 0,0-1 0 0 0,0 1 0 0 0,0-1-1 0 0,0 1 1 0 0,0-1 0 0 0,0 1-1 0 0,0-1 1 0 0,0 1 0 0 0,-1-1-1 0 0,1 1 1 0 0,0-1 0 0 0,0 1-1 0 0,-1 0 1 0 0,1-1 0 0 0,0 1-1 0 0,0-1 1 0 0,-1 1 0 0 0,1 0 0 0 0,0-1-1 0 0,-1 1 1 0 0,1 0 0 0 0,-1-1-1 0 0,1 1 1 0 0,0 0 0 0 0,-1-1-1 0 0,1 1 1 0 0,-1 0 0 0 0,1 0-1 0 0,-1 0 1 0 0,1-1 0 0 0,-1 1 0 0 0,1 0-1 0 0,-1 0 1 0 0,1 0 0 0 0,-1 0-1 0 0,1 0 1 0 0,-1 0 0 0 0,1 0-1 0 0,-1 0 1 0 0,1 0 0 0 0,-1 0-1 0 0,1 0 1 0 0,-1 1 0 0 0,1-1 0 0 0,-1 0-1 0 0,0 0 15 0 0,-26 30-1337 0 0,17-15 1287 0 0,0 1-1 0 0,1 1 1 0 0,1-1 0 0 0,0 2 0 0 0,2-1 0 0 0,0 1 0 0 0,0 0-1 0 0,2 0 1 0 0,0 0 0 0 0,2 1 0 0 0,0-1 0 0 0,0 1 0 0 0,2 10 50 0 0,1-22 27 0 0,0 0 1 0 0,0 0-1 0 0,1 0 0 0 0,-1 0 1 0 0,2-1-1 0 0,-1 1 1 0 0,1 0-1 0 0,0-1 1 0 0,0 1-1 0 0,1-1 1 0 0,-1 0-1 0 0,1 0 1 0 0,1-1-1 0 0,-1 1 1 0 0,1-1-1 0 0,0 0 1 0 0,1 0-1 0 0,-1-1 1 0 0,1 1-1 0 0,-1-1 1 0 0,2 0-1 0 0,-1-1 1 0 0,0 1-1 0 0,0-1 0 0 0,6 1-26 0 0,2 2 72 0 0,1-1 0 0 0,0 0 0 0 0,0-2 0 0 0,0 1 0 0 0,0-2 0 0 0,1 0 0 0 0,0-1 0 0 0,-1 0 0 0 0,1-1 0 0 0,-1-1 1 0 0,8-2-74 0 0,46-23-636 0 0,-48 13-3080 0 0,-2-2-5022 0 0,-13 8 379 0 0</inkml:trace>
</inkml:ink>
</file>

<file path=ppt/ink/ink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7:36.5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1819 136 1776 0 0,'0'0'895'0'0,"0"0"-143"0"0,0 0-46 0 0,0 0 115 0 0,0 0 157 0 0,0 0 93 0 0,0 0 28 0 0,0 0-38 0 0,0 0-63 0 0,0 0-79 0 0,-5-11-92 0 0,-17-34-106 0 0,20 41-442 0 0,0 0 0 0 0,0 1 1 0 0,0-1-1 0 0,-1 1 0 0 0,1 0 0 0 0,-1 0 1 0 0,0 0-1 0 0,0 0 0 0 0,0 0 0 0 0,-1 0 1 0 0,1 1-1 0 0,-1 0 0 0 0,1 0 0 0 0,-1 0 0 0 0,0 0 1 0 0,1 0-1 0 0,-1 1 0 0 0,-4-2-279 0 0,-1 0 494 0 0,-11-3-221 0 0,-1 1 0 0 0,1 0 0 0 0,-1 2-1 0 0,0 0 1 0 0,-1 2 0 0 0,1 0 0 0 0,0 1 0 0 0,-19 3-273 0 0,-186 44 916 0 0,-71 42 234 0 0,39 24-653 0 0,61-5 153 0 0,59 2-332 0 0,106-82-232 0 0,1 1-1 0 0,2 1 0 0 0,1 1 1 0 0,2 2-1 0 0,0 0 1 0 0,-19 37-86 0 0,16-15 122 0 0,1 0 0 0 0,4 2 0 0 0,1 0 0 0 0,4 2 0 0 0,-8 37-122 0 0,16-35 127 0 0,2 1 1 0 0,3 0-1 0 0,1 48-127 0 0,17 100 441 0 0,-7-161-339 0 0,3-1 0 0 0,2 0 1 0 0,2 0-1 0 0,3-1 0 0 0,1-1 0 0 0,2-1 0 0 0,2 0 0 0 0,2-1 1 0 0,3-1-1 0 0,4 4-102 0 0,125 108 574 0 0,-111-118-408 0 0,4 1 14 0 0,1-2 1 0 0,1-3-1 0 0,52 26-180 0 0,194 92 534 0 0,-100-88-173 0 0,-29-22-121 0 0,-107-29-187 0 0,1-2 1 0 0,0-3-1 0 0,0-3 0 0 0,1-2 0 0 0,15-4-53 0 0,-45 2 18 0 0,121-11 146 0 0,-75-7-27 0 0,0-4-1 0 0,-1-3 0 0 0,11-9-136 0 0,-25 11 45 0 0,67-32 45 0 0,-65 16 41 0 0,-1-2 0 0 0,-1-3 0 0 0,-3-3-1 0 0,0-3-130 0 0,105-115 152 0 0,-146 140-103 0 0,0 0 0 0 0,-2-1-1 0 0,-1-1 1 0 0,-1 0 0 0 0,-2-1 0 0 0,0 0-1 0 0,-2-1 1 0 0,-1 0 0 0 0,-1-1 0 0 0,-2 0-1 0 0,1-16-48 0 0,4-33 68 0 0,-3 0-1 0 0,-4-1 0 0 0,-4 1 1 0 0,-4-21-68 0 0,-18-51 5 0 0,-9-18 40 0 0,-14 34-43 0 0,-23 21 63 0 0,-33-64-104 0 0,-3 45 6 0 0,-15 12-102 0 0,-26 29 17 0 0,-50-7 2 0 0,40 39 136 0 0,81 35-64 0 0,3 2-12 0 0,30 17-39 0 0,-11-2-14 0 0,-42 8-909 0 0,72-9-988 0 0,17 3-1943 0 0,3-1-4474 0 0,2 4-3695 0 0</inkml:trace>
  <inkml:trace contextRef="#ctx0" brushRef="#br0" timeOffset="2565.902">1707 3129 0 0 0,'43'-25'0'0'0,"-17"13"0"0"0,-25-13 93 0 0,-21-15 5526 0 0,20 39-5240 0 0,0 2 1605 0 0,0 0 11388 0 0,0 0-12153 0 0,0-1-3665 0 0,9 234 4507 0 0,0 182-1112 0 0,-11-263-774 0 0,0 90-135 0 0,-9-272-3679 0 0,0-76-11379 0 0,9 85 10230 0 0</inkml:trace>
  <inkml:trace contextRef="#ctx0" brushRef="#br0" timeOffset="3179.593">1602 2916 3465 0 0,'0'0'1340'0'0,"0"0"-98"0"0,0 0 43 0 0,0 0 101 0 0,0 0 41 0 0,0 0-123 0 0,0 0-198 0 0,0 0-222 0 0,0 0-171 0 0,0 0-121 0 0,0 0-109 0 0,0 0-92 0 0,0 0-40 0 0,-9 11 1049 0 0,-32 55 1331 0 0,-102 63-998 0 0,215-107-906 0 0,-3-18-325 0 0,0-2 0 0 0,0-3 0 0 0,49-8-502 0 0,58 6 171 0 0,-176 3-93 0 0,0 0 0 0 0,0 1 0 0 0,0-1 1 0 0,0 0-1 0 0,-1 1 0 0 0,1-1 0 0 0,0 0 0 0 0,0 1 0 0 0,0-1 0 0 0,0 0 0 0 0,0 1 0 0 0,0-1 0 0 0,0 0 0 0 0,0 1 0 0 0,0-1 0 0 0,0 0 1 0 0,0 0-1 0 0,1 1 0 0 0,-1-1 0 0 0,0 0 0 0 0,0 1 0 0 0,0-1-78 0 0,-96-52 561 0 0,-33-47-493 0 0,47 19-1016 0 0,79 77-241 0 0,-6-4 843 0 0,7 6-3805 0 0,0 0-4299 0 0,2 1-2758 0 0</inkml:trace>
  <inkml:trace contextRef="#ctx0" brushRef="#br0" timeOffset="10250.871">3251 2831 0 0 0,'122'0'1991'0'0,"-52"-3"2122"0"0,-73 2 3843 0 0,-4 0-3829 0 0,-46-5-2628 0 0,-206 21 113 0 0,49 17-1203 0 0,23-21 239 0 0,65-3-254 0 0,-4 7-130 0 0,-3-7 433 0 0,41 2-518 0 0,-71-2 480 0 0,94-1-507 0 0,33-5 18 0 0,21-1-215 0 0,17 0-371 0 0,45 43 394 0 0,12 33 119 0 0,22 107-1 0 0,-50-132-65 0 0,-34-53 9 0 0,0 1 1 0 0,0 0-1 0 0,0-1 0 0 0,0 1 1 0 0,0-1-1 0 0,0 1 1 0 0,0-1-1 0 0,0 1 1 0 0,0-1-1 0 0,0 0 1 0 0,0 1-1 0 0,-1-1 1 0 0,1 0-1 0 0,0 0 1 0 0,0 0-1 0 0,-1 1 0 0 0,1-1 1 0 0,0 0-1 0 0,-1 0 1 0 0,1 0-1 0 0,-1 0 1 0 0,1 0-1 0 0,-1 0 1 0 0,0 0-1 0 0,1 0 1 0 0,-1-1-1 0 0,0 1 1 0 0,0 0-1 0 0,0 0 1 0 0,0 0-1 0 0,0 0 0 0 0,0 0 1 0 0,0 0-1 0 0,0 0 1 0 0,0-1-41 0 0,2-7 113 0 0,27-109 107 0 0,6 29-126 0 0,2 16-176 0 0,-39 59-1191 0 0,-10 13-6423 0 0,8 1 2553 0 0,0 0-6293 0 0</inkml:trace>
  <inkml:trace contextRef="#ctx0" brushRef="#br0" timeOffset="16219.674">2149 3939 4465 0 0,'0'0'3037'0'0,"0"0"-1404"0"0,0 0-474 0 0,0 0 148 0 0,0 0 236 0 0,0 0 80 0 0,0 0-120 0 0,0 0-283 0 0,0 0-294 0 0,0 0-266 0 0,0 0-232 0 0,-5 11-18 0 0,-45 116 220 0 0,6 2 1 0 0,-18 96-631 0 0,39-127-516 0 0,32-130-8262 0 0,21-69 3238 0 0,-25 85 4384 0 0,50-161-4698 0 0,35-87 8663 0 0,-87 252-2812 0 0,-1-4 7042 0 0,-3 16 702 0 0,1 14-6494 0 0,0-4-889 0 0,0 0 1 0 0,1-1-1 0 0,0 1 0 0 0,1 0 1 0 0,0 0-1 0 0,0 0 0 0 0,1-1 1 0 0,0 0-1 0 0,1 1 0 0 0,3 4-358 0 0,38 89 627 0 0,-32-69-605 0 0,1-1 0 0 0,2-1 0 0 0,2 0 0 0 0,16 23-22 0 0,-2-32 283 0 0,-18-49 610 0 0,49-144 232 0 0,-50 127-1084 0 0,13-39-200 0 0,-3-1 0 0 0,-5-1 0 0 0,-3-1 159 0 0,-14 60-1665 0 0,-1 16-3440 0 0,0 9-668 0 0,0 0-5291 0 0</inkml:trace>
  <inkml:trace contextRef="#ctx0" brushRef="#br0" timeOffset="16996.861">3640 2496 2961 0 0,'0'0'4028'0'0,"0"0"-2340"0"0,0 0-644 0 0,0 0 99 0 0,0 0 149 0 0,0 0 60 0 0,0 0-44 0 0,0 0-131 0 0,0 0-113 0 0,0 0-92 0 0,0 0-149 0 0,0 0-105 0 0,0 0-70 0 0,13-11-51 0 0,40-36-2 0 0,-40 35-22 0 0,-20 35 986 0 0,-7 246-474 0 0,-22 65-889 0 0,18-220-370 0 0,17-100-1104 0 0,2-20-2418 0 0,23-70-11113 0 0,-19 63 9943 0 0</inkml:trace>
  <inkml:trace contextRef="#ctx0" brushRef="#br0" timeOffset="17268.185">3612 2441 5681 0 0,'0'0'2964'0'0,"0"0"-1522"0"0,0 0-453 0 0,0 0 100 0 0,0 0 126 0 0,0 0-3 0 0,0 0-38 0 0,0 0-106 0 0,0 0-86 0 0,0 0-29 0 0,0 0-124 0 0,0 0-132 0 0,0 0-94 0 0,24 4-102 0 0,76 10-81 0 0,-66-10-211 0 0,1-3 0 0 0,0-1-1 0 0,-1-1 1 0 0,1-2 0 0 0,-1-1 0 0 0,17-5-209 0 0,38-5-355 0 0,-59 11-2668 0 0,-35 14-2799 0 0,-14 3-2717 0 0,12-10 3206 0 0</inkml:trace>
  <inkml:trace contextRef="#ctx0" brushRef="#br0" timeOffset="17513.635">3634 2706 7106 0 0,'0'0'4528'0'0,"0"0"-2408"0"0,0 0-867 0 0,0 0 1 0 0,0 0 87 0 0,0 0-108 0 0,0 0-190 0 0,0 0-183 0 0,0 0-157 0 0,0 0-133 0 0,37-1-144 0 0,113-5-139 0 0,23-5-153 0 0,-128 15-2651 0 0,-31 1-1616 0 0,-2 4-3843 0 0,-10-5-256 0 0</inkml:trace>
  <inkml:trace contextRef="#ctx0" brushRef="#br0" timeOffset="17786.361">3868 3093 13475 0 0,'0'0'1131'0'0,"0"0"-195"0"0,0 0 40 0 0,0 0 83 0 0,0 0-55 0 0,0 0-177 0 0,0 0-232 0 0,0 0-168 0 0,0 0-131 0 0,0 0-84 0 0,-8 32-40 0 0,-26 101-61 0 0,-1-11 277 0 0,34-109-2228 0 0,17-22-14900 0 0,-13 5 13711 0 0</inkml:trace>
  <inkml:trace contextRef="#ctx0" brushRef="#br0" timeOffset="18066.675">3837 3085 10770 0 0,'0'0'1829'0'0,"0"0"-581"0"0,0 0-316 0 0,0 0 62 0 0,0 0 91 0 0,0 0 6 0 0,0 0-48 0 0,0 0-111 0 0,0 0-138 0 0,0 0-134 0 0,0 0-119 0 0,0 0-118 0 0,0 0-83 0 0,25-1-38 0 0,121-8 138 0 0,-90 0 519 0 0,-27 4-611 0 0,-11 2-3174 0 0,-2 1-2518 0 0,-1 2-3530 0 0,-15 0 1187 0 0</inkml:trace>
  <inkml:trace contextRef="#ctx0" brushRef="#br0" timeOffset="18301.001">3822 3244 6921 0 0,'0'0'3380'0'0,"0"0"-1657"0"0,0 0-499 0 0,0 0 163 0 0,0 0 83 0 0,0 0-123 0 0,0 0-195 0 0,0 0-220 0 0,0 0-174 0 0,0 0-156 0 0,0 0-183 0 0,33 1-128 0 0,103 4-126 0 0,-114-4-495 0 0,0-1 1 0 0,0-1-1 0 0,0-1 0 0 0,0-1 0 0 0,0 0 0 0 0,-1-2 0 0 0,3-1 330 0 0,12-4-4509 0 0,-23 7-1291 0 0,-3-1-3353 0 0</inkml:trace>
  <inkml:trace contextRef="#ctx0" brushRef="#br0" timeOffset="24359.939">1512 1388 0 0 0,'0'0'384'0'0,"0"0"126"0"0,0 0 23 0 0,0 0 16 0 0,1-3 44 0 0,7-12 690 0 0,6-4 6449 0 0,-14 20-2141 0 0,-19 20-4941 0 0,19-21-631 0 0,1 0 0 0 0,-1 0 0 0 0,0 0 0 0 0,0 0 0 0 0,1 0-1 0 0,-1 1 1 0 0,0-1 0 0 0,0 0 0 0 0,0 0 0 0 0,1 0 0 0 0,-1 1 0 0 0,0-1-1 0 0,0 0 1 0 0,0 0 0 0 0,0 1 0 0 0,0-1 0 0 0,1 0 0 0 0,-1 0 0 0 0,0 1 0 0 0,0-1-1 0 0,0 0 1 0 0,0 0 0 0 0,0 1 0 0 0,0-1 0 0 0,0 0 0 0 0,0 0 0 0 0,0 1 0 0 0,0-1-1 0 0,0 0 1 0 0,0 1 0 0 0,0-1 0 0 0,0 0 0 0 0,0 0 0 0 0,0 1 0 0 0,0-1 0 0 0,-1 0-1 0 0,1 0 1 0 0,0 1 0 0 0,0-1 0 0 0,0 0 0 0 0,0 0 0 0 0,0 1 0 0 0,-1-1 0 0 0,1 0-1 0 0,0 0 1 0 0,0 0 0 0 0,0 0 0 0 0,-1 1 0 0 0,1-1 0 0 0,0 0 0 0 0,0 0 0 0 0,-1 0-19 0 0,26-8 1237 0 0,12-24-285 0 0,-37 33-921 0 0,-1-1 0 0 0,1 0 0 0 0,-1 0 0 0 0,1 0 0 0 0,-1 0 0 0 0,1 0 0 0 0,-1 1 0 0 0,0-1 0 0 0,1 0-1 0 0,-1 0 1 0 0,1 0 0 0 0,-1-1 0 0 0,1 1 0 0 0,-1 0 0 0 0,0 0 0 0 0,1 0 0 0 0,-1 0 0 0 0,1 0 0 0 0,-1-1-1 0 0,1 1 1 0 0,-1 0 0 0 0,1 0 0 0 0,-1-1 0 0 0,1 1 0 0 0,-1-1 0 0 0,1 1 0 0 0,-1 0 0 0 0,1-1-1 0 0,0 1 1 0 0,-1-1 0 0 0,1 1 0 0 0,0-1 0 0 0,-1 1 0 0 0,1-1 0 0 0,0 1 0 0 0,0-1 0 0 0,-1 1 0 0 0,1-1-1 0 0,0 1 1 0 0,0-1 0 0 0,0 1 0 0 0,0-1 0 0 0,0 0 0 0 0,0 1 0 0 0,0-1 0 0 0,0 1 0 0 0,0-1-1 0 0,0 1 1 0 0,0-1 0 0 0,0 0 0 0 0,0 1 0 0 0,0-1 0 0 0,0 1 0 0 0,1-1 0 0 0,-1 1 0 0 0,0-1 0 0 0,0 1-1 0 0,1-1 1 0 0,-1 1 0 0 0,0-1 0 0 0,1 1 0 0 0,-1-1 0 0 0,0 1 0 0 0,1 0 0 0 0,-1-1 0 0 0,1 1-31 0 0,3 6 121 0 0,-1 1 1 0 0,1 0 0 0 0,-1 0 0 0 0,-1 0 0 0 0,1 1 0 0 0,-1-1 0 0 0,-1 0-1 0 0,1 1 1 0 0,-1-1 0 0 0,-1 1 0 0 0,1 5-122 0 0,1 284 500 0 0,-8 2-264 0 0,8-152 216 0 0,-2-147-440 0 0,2 1 992 0 0,-2-2-942 0 0,-4-13 74 0 0,-54-42-398 0 0,-79-55-799 0 0,21 42 647 0 0,117 69 405 0 0,-1 0-1 0 0,1 0 1 0 0,-1 0-1 0 0,1 0 1 0 0,-1-1-1 0 0,0 1 0 0 0,1 0 1 0 0,-1 0-1 0 0,1-1 1 0 0,-1 1-1 0 0,0 0 1 0 0,1 0-1 0 0,-1-1 0 0 0,0 1 1 0 0,1 0-1 0 0,-1-1 1 0 0,0 1-1 0 0,1 0 1 0 0,-1-1-1 0 0,0 1 0 0 0,0-1 1 0 0,1 1-1 0 0,-1-1 1 0 0,0 1-1 0 0,0 0 1 0 0,0-1-1 0 0,0 1 1 0 0,0-1-1 0 0,1 1 0 0 0,-1-1 1 0 0,0 1-1 0 0,0-1 1 0 0,0 1-1 0 0,0-1 1 0 0,0 1-1 0 0,-1-1 0 0 0,1 1 1 0 0,0-1-1 0 0,0 1 1 0 0,0 0-1 0 0,0-1 1 0 0,0 1-1 0 0,-1-1 0 0 0,1 1 1 0 0,0-1-1 0 0,0 1 1 0 0,-1 0-1 0 0,1-1 1 0 0,0 1-1 0 0,-1 0 0 0 0,1-1 1 0 0,0 1-1 0 0,-1 0 1 0 0,1-1-1 0 0,0 1 1 0 0,-1 0-1 0 0,1 0 1 0 0,-1-1-1 0 0,1 1 0 0 0,-1 0 1 0 0,1 0-1 0 0,0 0 1 0 0,-1 0-1 0 0,1 0 1 0 0,-1-1 9 0 0,48-9-132 0 0,-38 9 191 0 0,198-21 70 0 0,89 14-305 0 0,-192 12-492 0 0,-111 7 946 0 0,-26 0-278 0 0,-227 151 40 0 0,174-107-338 0 0,80-55-2622 0 0,4-6-9334 0 0,2 6 11978 0 0,0-1-7926 0 0</inkml:trace>
  <inkml:trace contextRef="#ctx0" brushRef="#br0" timeOffset="25120.011">1506 1340 0 0 0,'0'0'608'0'0,"0"0"131"0"0,0 0 50 0 0,0 0 45 0 0,0 0 63 0 0,0 0 104 0 0,0 0 102 0 0,1-2 58 0 0,0-8 6 0 0,-1 7-77 0 0,0 3-129 0 0,0 0-150 0 0,0 0-108 0 0,0 0-59 0 0,0 0 1 0 0,0 6 4480 0 0,-4 7-3837 0 0,-32 53-771 0 0,35-65-493 0 0,1 0 0 0 0,-1 0 0 0 0,0 0 0 0 0,1 0 0 0 0,-1 0 0 0 0,1 0 0 0 0,0 0 0 0 0,-1 0 0 0 0,1 0 0 0 0,0 0 0 0 0,0 0-1 0 0,-1 0 1 0 0,1 0 0 0 0,0 1 0 0 0,0-1 0 0 0,0 0 0 0 0,0 0 0 0 0,0 0 0 0 0,1 0 0 0 0,-1 0 0 0 0,0 0 0 0 0,1 0 0 0 0,-1 1 0 0 0,0-1 0 0 0,1 0 0 0 0,-1 0 0 0 0,1 0 0 0 0,-1-1 0 0 0,1 1 0 0 0,0 0 0 0 0,0 0 0 0 0,-1 0 0 0 0,1 0 0 0 0,0 0 0 0 0,0-1 0 0 0,0 1-1 0 0,0 0 1 0 0,-1-1 0 0 0,1 1 0 0 0,0-1 0 0 0,0 1 0 0 0,1-1 0 0 0,-1 1 0 0 0,0-1 0 0 0,0 0 0 0 0,0 1 0 0 0,0-1 0 0 0,0 0 0 0 0,0 0 0 0 0,0 0 0 0 0,0 0 0 0 0,1 0 0 0 0,-1 0 0 0 0,0 0 0 0 0,0 0 0 0 0,0-1 0 0 0,0 1 0 0 0,0 0 0 0 0,0-1 0 0 0,0 1-24 0 0,8-3 149 0 0,-1-1 1 0 0,1 0 0 0 0,-1-1-1 0 0,0 0 1 0 0,-1 0 0 0 0,1 0 0 0 0,-1-1-1 0 0,0 0 1 0 0,0-1 0 0 0,-1 0 0 0 0,0 0-1 0 0,0 0 1 0 0,-1 0 0 0 0,0-1-1 0 0,3-4-149 0 0,-8 11 17 0 0,1 1-1 0 0,-1 0 1 0 0,1-1-1 0 0,-1 1 1 0 0,1-1-1 0 0,-1 1 1 0 0,0-1-1 0 0,1 1 1 0 0,-1-1-1 0 0,0 1 1 0 0,1-1-1 0 0,-1 0 1 0 0,0 1-1 0 0,0-1 1 0 0,1 1-1 0 0,-1-1 1 0 0,0 0-1 0 0,0 1 1 0 0,0-1-1 0 0,0 0 1 0 0,0 1-1 0 0,0-1 1 0 0,0 0-1 0 0,0 1 1 0 0,0-1-1 0 0,0 0 1 0 0,0 1-1 0 0,0-1 1 0 0,0 1-1 0 0,-1-1 0 0 0,1 0 1 0 0,0 1-1 0 0,0-1 1 0 0,-1 1-1 0 0,1-1 1 0 0,0 1-1 0 0,-1-1 1 0 0,1 1-1 0 0,-1-1 1 0 0,1 1-1 0 0,-1-1 1 0 0,1 1-1 0 0,-1-1 1 0 0,1 1-1 0 0,-1 0 1 0 0,1-1-1 0 0,-1 1 1 0 0,1 0-1 0 0,-1-1 1 0 0,0 1-1 0 0,1 0 1 0 0,-1 0-1 0 0,0 0 1 0 0,1 0-1 0 0,-1-1 1 0 0,1 1-1 0 0,-1 0 1 0 0,0 0-1 0 0,1 0 1 0 0,-1 0-1 0 0,0 0 1 0 0,1 1-1 0 0,-1-1 1 0 0,0 0-1 0 0,1 0 0 0 0,-1 0-15 0 0,-43 19-395 0 0,-9 24-505 0 0,53-42 626 0 0,0-1-142 0 0,0 0-152 0 0,12-14-6835 0 0,-5 10 1811 0 0,-2 0-3723 0 0</inkml:trace>
  <inkml:trace contextRef="#ctx0" brushRef="#br0" timeOffset="27739.667">151 1671 0 0 0,'0'0'1366'0'0,"0"0"137"0"0,0 0-38 0 0,0 0-123 0 0,0 0-57 0 0,0 0-38 0 0,0 0-29 0 0,0 0-72 0 0,0 0-58 0 0,0 0-76 0 0,2-2-57 0 0,16-88 4246 0 0,-13 78-5175 0 0,0-1 0 0 0,1 1 0 0 0,0 0 0 0 0,1 1 0 0 0,1 0 0 0 0,-1 0 0 0 0,2 0 0 0 0,-1 1 1 0 0,1 0-1 0 0,1 1 0 0 0,0 0 0 0 0,0 0 0 0 0,10-5-26 0 0,-19 13-28 0 0,1 0 0 0 0,-1 0 1 0 0,0 0-1 0 0,1 0 0 0 0,-1 0 0 0 0,1 1 1 0 0,-1-1-1 0 0,1 0 0 0 0,-1 1 0 0 0,1-1 1 0 0,0 1-1 0 0,-1 0 0 0 0,1 0 0 0 0,0-1 1 0 0,-1 1-1 0 0,1 0 0 0 0,0 0 0 0 0,-1 1 1 0 0,1-1-1 0 0,-1 0 0 0 0,1 0 0 0 0,0 1 1 0 0,-1-1-1 0 0,1 1 0 0 0,-1 0 1 0 0,1-1-1 0 0,-1 1 0 0 0,1 0 0 0 0,-1 0 1 0 0,1 0-1 0 0,-1 0 0 0 0,0 0 0 0 0,0 0 1 0 0,0 0-1 0 0,1 0 0 0 0,-1 1 0 0 0,0-1 1 0 0,0 0-1 0 0,0 1 0 0 0,-1-1 0 0 0,1 1 1 0 0,0-1-1 0 0,-1 1 0 0 0,1-1 0 0 0,-1 1 1 0 0,1-1-1 0 0,-1 1 0 0 0,1 0 1 0 0,-1-1-1 0 0,0 1 28 0 0,18 134 581 0 0,-18-135-575 0 0,0-1 0 0 0,0 1 0 0 0,1 0 0 0 0,-1 0 0 0 0,0-1 0 0 0,0 1 0 0 0,1 0 0 0 0,-1 0 0 0 0,0-1 0 0 0,1 1 0 0 0,-1 0 0 0 0,1-1 0 0 0,-1 1 0 0 0,1 0 0 0 0,-1-1 0 0 0,1 1 0 0 0,-1-1 0 0 0,1 1 0 0 0,-1-1 0 0 0,1 1 0 0 0,0-1 0 0 0,-1 0 0 0 0,1 1 0 0 0,0-1 0 0 0,0 0 0 0 0,-1 1 0 0 0,1-1-1 0 0,0 0 1 0 0,0 0 0 0 0,-1 0 0 0 0,1 1 0 0 0,0-1 0 0 0,0 0 0 0 0,0 0 0 0 0,-1 0 0 0 0,1 0 0 0 0,0-1 0 0 0,0 1 0 0 0,0 0 0 0 0,-1 0 0 0 0,1 0 0 0 0,0-1 0 0 0,0 1 0 0 0,-1 0 0 0 0,1-1 0 0 0,0 1 0 0 0,-1 0 0 0 0,1-1 0 0 0,0 1 0 0 0,-1-1 0 0 0,1 1-6 0 0,34-39 457 0 0,-23 25-385 0 0,1-3-115 0 0,1 2 1 0 0,0 0 0 0 0,1 0-1 0 0,1 1 1 0 0,0 1-1 0 0,1 1 1 0 0,0 0-1 0 0,1 1 1 0 0,0 1 0 0 0,16-6 42 0 0,-32 17-4 0 0,0 0 1 0 0,0 0-1 0 0,0 1 1 0 0,0-1-1 0 0,-1 1 1 0 0,1-1-1 0 0,0 1 1 0 0,-1 0-1 0 0,1 0 1 0 0,-1-1-1 0 0,0 1 1 0 0,1 0-1 0 0,-1 0 1 0 0,0 0-1 0 0,0 0 1 0 0,0 1-1 0 0,-1-1 1 0 0,1 0 0 0 0,0 0-1 0 0,-1 0 1 0 0,0 1-1 0 0,1-1 1 0 0,-1 0-1 0 0,0 1 1 0 0,0-1-1 0 0,0 0 1 0 0,-1 1-1 0 0,1-1 1 0 0,0 0-1 0 0,-1 0 1 0 0,0 1-1 0 0,0 1 4 0 0,1 2 60 0 0,0 89 381 0 0,0-54-6473 0 0,2-34-2111 0 0,0-6 3158 0 0</inkml:trace>
  <inkml:trace contextRef="#ctx0" brushRef="#br0" timeOffset="34669.112">1055 1370 0 0 0,'0'0'263'0'0,"0"0"606"0"0,0 0 167 0 0,0 0-6 0 0,0 0-68 0 0,0 0-126 0 0,0 0-88 0 0,-5-27 6826 0 0,-42 6-4814 0 0,35 21-2741 0 0,-1 0-1 0 0,1 0 1 0 0,0 1 0 0 0,0 0-1 0 0,-1 2 1 0 0,1-1 0 0 0,0 1-1 0 0,0 1 1 0 0,1 0 0 0 0,-8 4-19 0 0,15-7 1 0 0,0 0 1 0 0,1 1-1 0 0,-1-1 0 0 0,0 1 1 0 0,1 0-1 0 0,0 0 1 0 0,-1 0-1 0 0,1 0 0 0 0,0 0 1 0 0,0 1-1 0 0,0-1 0 0 0,1 1 1 0 0,-1 0-1 0 0,1 0 1 0 0,-1 0-1 0 0,1 0 0 0 0,0 1 1 0 0,0-1-1 0 0,0 0 1 0 0,1 1-1 0 0,-1 0 0 0 0,1-1 1 0 0,0 1-1 0 0,0 0-1 0 0,15 80-84 0 0,-11-79 91 0 0,-2-1 1 0 0,0 0 1 0 0,0 0-1 0 0,1 0 1 0 0,0 0-1 0 0,0 0 0 0 0,0 0 1 0 0,0 0-1 0 0,1-1 1 0 0,-1 1-1 0 0,1-1 1 0 0,0 0-1 0 0,0 0 1 0 0,0 0-1 0 0,0 0 0 0 0,1 0 1 0 0,-1-1-1 0 0,1 1 1 0 0,0-1-1 0 0,0 0 1 0 0,0 0-1 0 0,0 0 1 0 0,0-1-1 0 0,0 1 1 0 0,0-1-1 0 0,0 0 0 0 0,0 0 1 0 0,3-1-9 0 0,0 0 126 0 0,-1-1 0 0 0,1 0 0 0 0,-1 0 0 0 0,1 0 0 0 0,-1-1 0 0 0,0 0 0 0 0,0-1 0 0 0,0 1 0 0 0,0-1 0 0 0,0 0 0 0 0,-1-1 0 0 0,1 1 0 0 0,-1-1 0 0 0,0 0 0 0 0,0 0 0 0 0,0-1 0 0 0,0 0 0 0 0,1-2-126 0 0,6-4 104 0 0,-1-1 0 0 0,0 0 0 0 0,-1-1 0 0 0,0 0 0 0 0,-1-1 0 0 0,-1 0 0 0 0,6-12-104 0 0,-9 16 59 0 0,13-59 483 0 0,-46 75-2347 0 0,24 55 2175 0 0,56 85-280 0 0,-46-128-260 0 0,-1 1-1 0 0,0-1 1 0 0,-2 1 0 0 0,0 0-1 0 0,-1 1 1 0 0,-1-1-1 0 0,0 0 1 0 0,-2 1 0 0 0,0-1-1 0 0,-1 0 1 0 0,-1 0-1 0 0,-1 0 1 0 0,-1 0-1 0 0,-6 16 171 0 0,2-16-459 0 0,0 1-1 0 0,-2-2 1 0 0,0 1-1 0 0,-1-2 1 0 0,-1 0-1 0 0,0 0 1 0 0,-2-1-1 0 0,0-1 0 0 0,0 0 1 0 0,-11 7 459 0 0,-62 22-1456 0 0,86-43 1527 0 0,1 0 1 0 0,-1 0 0 0 0,1 0 0 0 0,-1-1-1 0 0,0 1 1 0 0,1-1 0 0 0,-1 1 0 0 0,0-1-1 0 0,1 1 1 0 0,-1-1 0 0 0,0 0 0 0 0,1 0-1 0 0,-1 0 1 0 0,0 0 0 0 0,1 0 0 0 0,-1 0-1 0 0,0 0 1 0 0,0-1 0 0 0,1 1 0 0 0,-1 0-1 0 0,1-1 1 0 0,-1 0 0 0 0,0 1-1 0 0,1-1 1 0 0,-1 0 0 0 0,1 0 0 0 0,-1 0-1 0 0,1 0 1 0 0,0 0 0 0 0,-1 0 0 0 0,1 0-1 0 0,0 0 1 0 0,0-1 0 0 0,0 1 0 0 0,0-1-72 0 0,13-80 3893 0 0,55-27-2519 0 0,-35 64-827 0 0,84-94-61 0 0,-111 134-581 0 0,-1 1 1 0 0,1 0 0 0 0,0 0 0 0 0,0 1-1 0 0,0-1 1 0 0,1 1 0 0 0,-1 0-1 0 0,1 0 1 0 0,0 1 0 0 0,0 0 0 0 0,0 0-1 0 0,0 0 1 0 0,0 1 0 0 0,0 0-1 0 0,0 0 1 0 0,0 0 0 0 0,1 1 0 0 0,-1 0-1 0 0,0 0 1 0 0,2 1 94 0 0,17 12-5713 0 0,-20-9 2483 0 0,1 0-5016 0 0</inkml:trace>
</inkml:ink>
</file>

<file path=ppt/ink/ink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1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 7050 0 0,'0'0'3144'0'0,"0"0"-2016"0"0,0 0-718 0 0,0 0 93 0 0,0 0 290 0 0,0 0 233 0 0,0 0 67 0 0,0 0-77 0 0,0 0-130 0 0,0 0-126 0 0,0 0-146 0 0,0 0-126 0 0,29 2-98 0 0,92 7-113 0 0,-1-20 153 0 0,-59-4-885 0 0,-22 0-3591 0 0,-31 12 1420 0 0,-2 3-2228 0 0,-4 0-3173 0 0</inkml:trace>
</inkml:ink>
</file>

<file path=ppt/ink/ink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3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8794 0 0,'0'0'1203'0'0,"0"0"-19"0"0,0 0 147 0 0,0 0 109 0 0,0 0-50 0 0,0 0-160 0 0,0 0-192 0 0,0 0-189 0 0,0 0-161 0 0,0 0-149 0 0,0 0-138 0 0,0 0-124 0 0,0 0-102 0 0,34 0-90 0 0,110-1-50 0 0,-59-15-535 0 0,-60 5-372 0 0,18-3-3503 0 0,-16 5-2726 0 0,-12 5-710 0 0</inkml:trace>
</inkml:ink>
</file>

<file path=ppt/ink/ink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310 100 8570 0 0,'0'0'1892'0'0,"0"0"-399"0"0,0 0-235 0 0,0 0-109 0 0,0 0-166 0 0,0 0-269 0 0,0 0-235 0 0,0 0-147 0 0,0 0-44 0 0,0 0-1 0 0,0 0-24 0 0,0 0-18 0 0,-12 30-53 0 0,-40 97-56 0 0,-76 171-1572 0 0,42-120-7306 0 0,58-119 1430 0 0,25-51 6521 0 0</inkml:trace>
  <inkml:trace contextRef="#ctx0" brushRef="#br0" timeOffset="383.835">225 259 0 0 0,'0'0'375'0'0,"0"0"1258"0"0,0 0 244 0 0,0 0-102 0 0,0 0-179 0 0,0 0-111 0 0,0 0-60 0 0,0 0-98 0 0,0 0-99 0 0,0 0-159 0 0,0 0-253 0 0,0 0-265 0 0,0 0-229 0 0,6-22-166 0 0,16-66-94 0 0,-32 128 104 0 0,2 0 0 0 0,2 0 0 0 0,1 0 1 0 0,3 0-1 0 0,1 1 0 0 0,2 20-166 0 0,1-50-46 0 0,0 0 0 0 0,0 0 0 0 0,1-1 0 0 0,1 1 0 0 0,0-1 0 0 0,0 1 0 0 0,1-1 0 0 0,0 0 0 0 0,1-1 0 0 0,0 1 1 0 0,1-1-1 0 0,-1-1 0 0 0,2 1 0 0 0,-1-1 0 0 0,1 0 0 0 0,1-1 0 0 0,-1 0 0 0 0,1 0 0 0 0,5 2 46 0 0,-11-7 68 0 0,0-1-1 0 0,0 0 1 0 0,-1-1 0 0 0,1 1 0 0 0,0 0 0 0 0,0-1 0 0 0,0 0 0 0 0,0 1 0 0 0,0-1-1 0 0,0 0 1 0 0,0-1 0 0 0,0 1 0 0 0,0-1 0 0 0,0 1 0 0 0,0-1 0 0 0,0 0-1 0 0,0 0 1 0 0,0 0 0 0 0,-1 0 0 0 0,1 0 0 0 0,0-1 0 0 0,-1 1 0 0 0,1-1 0 0 0,-1 0-1 0 0,1 0 1 0 0,-1 0 0 0 0,0 0 0 0 0,0 0 0 0 0,0-1-68 0 0,52-75 2962 0 0,-46 65-2634 0 0,12-29 289 0 0,-1 0 1 0 0,-3-2-1 0 0,-1 0 0 0 0,7-36-617 0 0,18-54-78 0 0,-17 37-1350 0 0,-20 76-2353 0 0,-3 0-3371 0 0,0 20-3821 0 0</inkml:trace>
  <inkml:trace contextRef="#ctx0" brushRef="#br0" timeOffset="995.477">813 196 2849 0 0,'0'0'1163'0'0,"0"0"-129"0"0,0 0 91 0 0,0 0 208 0 0,0 0 126 0 0,0 0-44 0 0,0 0-207 0 0,0 0-225 0 0,0 0-150 0 0,0 0-57 0 0,0 0 12 0 0,0 0-25 0 0,0 0-71 0 0,0 20-123 0 0,2 64-123 0 0,-30 64 360 0 0,13-99-739 0 0,4-13-292 0 0,-2 0-1 0 0,-1-2 1 0 0,-2 1 0 0 0,-1-2-1 0 0,-8 11 226 0 0,-16 5-3924 0 0,18-25-4377 0 0,19-19 3344 0 0</inkml:trace>
  <inkml:trace contextRef="#ctx0" brushRef="#br0" timeOffset="1468.977">664 605 0 0 0,'0'0'1226'0'0,"0"0"97"0"0,0 0-2 0 0,0 0-53 0 0,0 0-33 0 0,0 0 11 0 0,0 0 12 0 0,0 0 0 0 0,0 0-56 0 0,19 12-103 0 0,64 35-131 0 0,-82-46-928 0 0,1 0 0 0 0,-1 0-1 0 0,0 0 1 0 0,1-1 0 0 0,-1 1-1 0 0,1 0 1 0 0,-1-1 0 0 0,1 1-1 0 0,-1-1 1 0 0,1 0 0 0 0,-1 0-1 0 0,1 1 1 0 0,-1-1 0 0 0,1 0-1 0 0,0 0 1 0 0,-1 0 0 0 0,1-1 0 0 0,-1 1-1 0 0,1 0 1 0 0,-1-1 0 0 0,1 1-1 0 0,-1 0 1 0 0,1-1 0 0 0,-1 0-1 0 0,1 1 1 0 0,-1-1 0 0 0,0 0-1 0 0,1 0 1 0 0,-1 0 0 0 0,0 0-1 0 0,0 0 1 0 0,1-1-40 0 0,4-2 197 0 0,24-21 20 0 0,-1-1 0 0 0,-2-1 0 0 0,0-1 0 0 0,-2-1 0 0 0,-1-2 0 0 0,-1 0 0 0 0,-2-2 0 0 0,-1 0 0 0 0,-2-1 0 0 0,-1-1-1 0 0,-2-1 1 0 0,6-22-217 0 0,0-31 142 0 0,-40 101-994 0 0,9 6 907 0 0,0 1 0 0 0,1 0 0 0 0,2 1 0 0 0,-1-1 0 0 0,2 2 0 0 0,1-1 1 0 0,1 0-1 0 0,0 1 0 0 0,1 0 0 0 0,2 0 0 0 0,0 0 0 0 0,1 0 1 0 0,1 0-1 0 0,1 0 0 0 0,1 0 0 0 0,1-1 0 0 0,1 4-55 0 0,47 192 626 0 0,-39-143-2177 0 0,-13-72 152 0 0,0-1-747 0 0,-1 0-2430 0 0,-2 0 2713 0 0,2 0 369 0 0,-1 0-3804 0 0</inkml:trace>
  <inkml:trace contextRef="#ctx0" brushRef="#br0" timeOffset="1733.612">1319 432 7274 0 0,'0'0'1589'0'0,"0"0"-134"0"0,0 0-13 0 0,0 0-11 0 0,0 0-182 0 0,0 0-246 0 0,0 0-253 0 0,0 0-258 0 0,-5 32-129 0 0,-16 102-114 0 0,13 24 222 0 0,8-148-1118 0 0,-3 9 365 0 0,-2-16-3521 0 0,-3-2-3770 0 0,6-1 2110 0 0</inkml:trace>
  <inkml:trace contextRef="#ctx0" brushRef="#br0" timeOffset="2047.683">1512 476 0 0 0,'0'0'297'0'0,"0"0"993"0"0,0 0 488 0 0,0 0 139 0 0,0 0-1 0 0,0 0-161 0 0,0 0-259 0 0,0 0-220 0 0,0 0-205 0 0,0 0-152 0 0,0 0-138 0 0,-28 29-106 0 0,-87 87-60 0 0,64-73 963 0 0,50-41-1515 0 0,1-1 1 0 0,-1 1-1 0 0,1 0 0 0 0,0 0 1 0 0,0 0-1 0 0,0 0 1 0 0,0 0-1 0 0,0 0 0 0 0,0 0 1 0 0,0 0-1 0 0,0 0 1 0 0,1 0-1 0 0,-1-1 1 0 0,1 1-1 0 0,-1 0 0 0 0,1 0 1 0 0,0 0-1 0 0,0-1 1 0 0,0 1-1 0 0,0 0 0 0 0,0-1 1 0 0,0 1-1 0 0,0-1 1 0 0,1 1-1 0 0,-1-1 1 0 0,1 0-1 0 0,-1 1 0 0 0,1-1 1 0 0,-1 0-1 0 0,1 0 1 0 0,-1 0-1 0 0,1 0 0 0 0,0 0 1 0 0,0-1-1 0 0,1 2-63 0 0,-1-1 116 0 0,99 41 2923 0 0,-3-7-3888 0 0,-91-34-76 0 0,5 0-4278 0 0,-8 2-4205 0 0</inkml:trace>
</inkml:ink>
</file>

<file path=ppt/ink/ink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2.4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253 26 9978 0 0,'0'0'1688'0'0,"0"0"-402"0"0,0 0-162 0 0,0 0 41 0 0,0 0 79 0 0,0 0-69 0 0,0 0-190 0 0,0 0-261 0 0,0 0-250 0 0,0 0-201 0 0,0 0-138 0 0,-3 8-63 0 0,-51 291 509 0 0,-29-2-1257 0 0,78-280 1559 0 0,-2 10-7533 0 0,16-41-843 0 0,-4 3 4179 0 0,-3 3-340 0 0</inkml:trace>
  <inkml:trace contextRef="#ctx0" brushRef="#br0" timeOffset="250.529">84 74 6665 0 0,'0'0'1026'0'0,"0"0"-179"0"0,0 0-119 0 0,0 0 61 0 0,0 0 110 0 0,0 0 64 0 0,0 0 45 0 0,0 0-19 0 0,0 0-60 0 0,0 0-89 0 0,0 0-99 0 0,0 0-119 0 0,0 0-119 0 0,36 2-89 0 0,113 4-66 0 0,-46-17 105 0 0,14-21-268 0 0,-44 10-2000 0 0,1 6-5846 0 0,-64 16 3696 0 0,-5 0-1543 0 0</inkml:trace>
  <inkml:trace contextRef="#ctx0" brushRef="#br0" timeOffset="502.78">1 446 4793 0 0,'0'0'2295'0'0,"0"0"-1165"0"0,0 0-19 0 0,0 0 338 0 0,0 0 172 0 0,0 0-105 0 0,0 0-292 0 0,32 0-280 0 0,101 0-209 0 0,35-11 663 0 0,-119 10-1522 0 0,15 0-1820 0 0,-23 4-6674 0 0,-31 0 1088 0 0</inkml:trace>
  <inkml:trace contextRef="#ctx0" brushRef="#br0" timeOffset="962.831">443 553 7122 0 0,'0'0'1368'0'0,"0"0"-387"0"0,0 0-224 0 0,0 0-37 0 0,0 0-32 0 0,0 0-44 0 0,0 0-61 0 0,0 0-71 0 0,0 0-68 0 0,0 0-59 0 0,0 0-73 0 0,0 0-48 0 0,-4 25-41 0 0,-19 123 67 0 0,21-134-1265 0 0,-10 68 2935 0 0,9-54-6079 0 0,3-1-6660 0 0,0-27 9399 0 0</inkml:trace>
  <inkml:trace contextRef="#ctx0" brushRef="#br0" timeOffset="1214.085">417 549 1952 0 0,'0'0'2052'0'0,"0"0"-1055"0"0,0 0-381 0 0,0 0 142 0 0,0 0 286 0 0,0 0 232 0 0,0 0 95 0 0,0 0 5 0 0,0 0-45 0 0,0 0-78 0 0,0 0-110 0 0,0 0-154 0 0,0 0-170 0 0,19 3-159 0 0,95 9 235 0 0,-40-17 88 0 0,-36 1-2693 0 0,0 2-6385 0 0,-38 3 4092 0 0,0 2-1704 0 0</inkml:trace>
  <inkml:trace contextRef="#ctx0" brushRef="#br0" timeOffset="1445.982">428 704 3825 0 0,'0'0'2470'0'0,"0"0"-1369"0"0,0 0-451 0 0,0 0 271 0 0,0 0 404 0 0,0 0 194 0 0,0 0-67 0 0,0 0-203 0 0,0 0-235 0 0,0 0-189 0 0,0 0-168 0 0,0 0-159 0 0,0 0-115 0 0,24 4-103 0 0,73 10-66 0 0,-1-14-717 0 0,-65-4-1774 0 0,-11 0-3927 0 0,-12 1-3195 0 0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02.3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183 498 4241 0 0,'0'0'2142'0'0,"0"0"-1041"0"0,0 0-82 0 0,0 0 392 0 0,0 0 309 0 0,0 0 60 0 0,0 0-137 0 0,0 0-171 0 0,0 0-199 0 0,0 0-198 0 0,32-17-182 0 0,102-58-159 0 0,-56 19 364 0 0,-61 39-974 0 0,-2-1 0 0 0,1 0 0 0 0,-2-1 1 0 0,-1-1-1 0 0,0 0 0 0 0,-2-1 0 0 0,0 0 0 0 0,-1-1 0 0 0,-1 0 0 0 0,-1-1 1 0 0,3-19-125 0 0,-8-26-168 0 0,-5 66 109 0 0,1 1 0 0 0,-1-1 0 0 0,1 1 0 0 0,-1-1 0 0 0,0 1 0 0 0,1 0 1 0 0,-1 0-1 0 0,0 0 0 0 0,0 0 0 0 0,0 0 0 0 0,0 0 0 0 0,0 0 0 0 0,0 1 1 0 0,0-1-1 0 0,0 1 0 0 0,0-1 0 0 0,0 1 0 0 0,0 0 0 0 0,0 0 1 0 0,0 0-1 0 0,0 0 0 0 0,0 0 0 0 0,-1 0 0 0 0,1 0 0 0 0,0 1 0 0 0,0-1 1 0 0,0 1-1 0 0,0 0 0 0 0,0-1 0 0 0,0 1 0 0 0,0 0 0 0 0,1 0 0 0 0,-1 0 1 0 0,0 1-1 0 0,0-1 0 0 0,1 0 0 0 0,-1 1 0 0 0,1-1 0 0 0,-1 1 59 0 0,-7 12-94 0 0,0 0-1 0 0,1 1 0 0 0,1 0 0 0 0,1 0 0 0 0,0 1 1 0 0,1-1-1 0 0,0 1 0 0 0,2 1 0 0 0,0-1 0 0 0,0 0 1 0 0,2 1-1 0 0,0-1 0 0 0,1 10 95 0 0,-1-14-49 0 0,-13 447-2965 0 0,-24 16-10456 0 0,12-274 11843 0 0,19-154 2015 0 0,-2 0 0 0 0,-1-1 0 0 0,-3-1 0 0 0,-1 0 0 0 0,-3 0 0 0 0,-1-2-1 0 0,-10 14-387 0 0,23-49 607 0 0,-1 1-1 0 0,0-1 1 0 0,0 0-1 0 0,-1 0 0 0 0,0 0 1 0 0,-1-1-1 0 0,1-1 1 0 0,-1 1-1 0 0,-1-1 0 0 0,1 0 1 0 0,-4 1-607 0 0,10-6 205 0 0,-1 1 0 0 0,0-1 0 0 0,0 0 0 0 0,0 1 1 0 0,0-1-1 0 0,0 0 0 0 0,0-1 0 0 0,0 1 0 0 0,-1-1 0 0 0,1 1 1 0 0,0-1-1 0 0,0 0 0 0 0,0 0 0 0 0,0 0 0 0 0,-1-1 0 0 0,1 1 1 0 0,0-1-1 0 0,0 1 0 0 0,0-1 0 0 0,0 0 0 0 0,0-1 0 0 0,0 1 1 0 0,0 0-1 0 0,0-1 0 0 0,1 1 0 0 0,-1-1 0 0 0,0 0 0 0 0,1 0 1 0 0,-1 0-1 0 0,1 0 0 0 0,0-1 0 0 0,0 1 0 0 0,0-1 0 0 0,0 1 1 0 0,0-1-1 0 0,-1-2-205 0 0,-6-14 344 0 0,1-1 1 0 0,1 0-1 0 0,1 0 0 0 0,1-1 1 0 0,0 1-1 0 0,2-1 0 0 0,0 0 1 0 0,1-1-1 0 0,2 1 1 0 0,0 0-1 0 0,1 0 0 0 0,1-1 1 0 0,1 1-345 0 0,1-1 3 0 0,2 1 1 0 0,0 0 0 0 0,2 0-1 0 0,0 0 1 0 0,1 1 0 0 0,1 0-1 0 0,1 0 1 0 0,1 1 0 0 0,0 1-1 0 0,1 0 1 0 0,1 1 0 0 0,1 0-1 0 0,1 2 1 0 0,0-1 0 0 0,1 2-1 0 0,0 0 1 0 0,1 1 0 0 0,1 1-1 0 0,0 1 1 0 0,1 0 0 0 0,0 1-1 0 0,0 2 1 0 0,1 0 0 0 0,13-3-4 0 0,42-13-1005 0 0,-24 11-3042 0 0,-37 9 1568 0 0,6-3-6028 0 0,-12 3 2096 0 0</inkml:trace>
  <inkml:trace contextRef="#ctx0" brushRef="#br0" timeOffset="235.087">971 815 7842 0 0,'0'0'2251'0'0,"0"0"-592"0"0,0 0-88 0 0,0 0 135 0 0,0 0-161 0 0,0 0-394 0 0,0 0-336 0 0,-11 31-254 0 0,-33 99-211 0 0,1 22 50 0 0,39-112-164 0 0,4-22-5495 0 0,0-10-86 0 0,0-8-4138 0 0</inkml:trace>
  <inkml:trace contextRef="#ctx0" brushRef="#br0" timeOffset="402.96">775 590 16492 0 0,'0'0'1656'0'0,"0"0"-512"0"0,0 0-336 0 0,0 0-392 0 0,0 0-448 0 0,0 0-408 0 0,0 0-72 0 0,0 0-32 0 0,0 0-8 0 0,0 0-120 0 0,0 0-809 0 0,0 0-1351 0 0,0 0-2449 0 0,0 0-2889 0 0</inkml:trace>
  <inkml:trace contextRef="#ctx0" brushRef="#br0" timeOffset="586.177">1582 745 15219 0 0,'0'0'1679'0'0,"0"0"-683"0"0,0 0-166 0 0,0 0 76 0 0,0 0-77 0 0,0 0-211 0 0,0 0-196 0 0,0 0-154 0 0,0 0-116 0 0,-23 34-48 0 0,-70 106-34 0 0,28-27-33 0 0,-6 26-1792 0 0,44-112-3489 0 0,4-17-5822 0 0,19-9 7001 0 0</inkml:trace>
  <inkml:trace contextRef="#ctx0" brushRef="#br0" timeOffset="804.815">1134 878 8002 0 0,'0'0'1535'0'0,"0"0"-191"0"0,0 0-42 0 0,0 0-121 0 0,0 0-241 0 0,0 0-195 0 0,0 0-88 0 0,0 0-56 0 0,0 0-36 0 0,0 0-3 0 0,0 0-44 0 0,35 15-66 0 0,107 52-63 0 0,91 46 628 0 0,-128-83-2290 0 0,-70-25-2057 0 0,2-4-3915 0 0,-27-1-717 0 0</inkml:trace>
  <inkml:trace contextRef="#ctx0" brushRef="#br0" timeOffset="5854.368">1968 1054 0 0 0,'0'0'643'0'0,"0"0"72"0"0,0 0 146 0 0,0 0 98 0 0,0 0-25 0 0,0 0-101 0 0,0 0-110 0 0,0 0-14 0 0,0 0 5 0 0,0 0 21 0 0,13-3 57 0 0,94-31 2350 0 0,-97 27-2810 0 0,-1 0 1 0 0,0 0-1 0 0,-1-1 1 0 0,1 0-1 0 0,-2 0 1 0 0,1-1-1 0 0,-1 0 0 0 0,0-1 1 0 0,-1 1-1 0 0,0-1 1 0 0,-1-1-1 0 0,0 1 1 0 0,0-1-1 0 0,-1 0 1 0 0,-1 0-1 0 0,1 0 1 0 0,-2 0-1 0 0,0 0 0 0 0,0-1 1 0 0,-1 1-1 0 0,0-8-332 0 0,-1 16-30 0 0,-1 1 1 0 0,1 0-1 0 0,-1-1 0 0 0,1 1 0 0 0,-1 0 0 0 0,0-1 0 0 0,1 1 0 0 0,-1 0 0 0 0,0 0 0 0 0,-1-1 0 0 0,1 1 0 0 0,0 0 0 0 0,-1 0 1 0 0,1 0-1 0 0,-1 1 0 0 0,1-1 0 0 0,-1 0 0 0 0,0 1 0 0 0,0-1 0 0 0,0 1 0 0 0,0-1 0 0 0,0 1 0 0 0,0 0 0 0 0,0 0 1 0 0,0 0-1 0 0,-1 0 0 0 0,1 0 0 0 0,0 0 0 0 0,-1 1 0 0 0,1-1 0 0 0,0 1 0 0 0,-1 0 30 0 0,-81-5-1978 0 0,72 7 1995 0 0,0 1 0 0 0,0 0-1 0 0,0 1 1 0 0,1 0 0 0 0,0 1 0 0 0,0 0-1 0 0,0 1 1 0 0,0 0 0 0 0,1 1 0 0 0,0 0 0 0 0,0 0-1 0 0,1 1 1 0 0,0 1 0 0 0,0-1 0 0 0,1 1-1 0 0,0 1 1 0 0,1 0 0 0 0,0 0 0 0 0,0 0 0 0 0,1 1-1 0 0,0 0 1 0 0,1 0 0 0 0,1 0 0 0 0,-1 1-1 0 0,2-1 1 0 0,0 1 0 0 0,0 0 0 0 0,1 0 0 0 0,0 0-1 0 0,1 1 1 0 0,1 2-17 0 0,0-9 87 0 0,1 0-1 0 0,0 1 1 0 0,0-1-1 0 0,0 0 1 0 0,1 0-1 0 0,0 0 0 0 0,0 0 1 0 0,1 0-1 0 0,-1 0 1 0 0,1 0-1 0 0,1-1 1 0 0,-1 0-1 0 0,1 1 1 0 0,0-1-1 0 0,0-1 1 0 0,0 1-1 0 0,1 0 1 0 0,-1-1-1 0 0,1 0 1 0 0,0 0-1 0 0,1-1 0 0 0,-1 1 1 0 0,0-1-1 0 0,1 0 1 0 0,0-1-1 0 0,0 1-86 0 0,6 2 181 0 0,0-1-1 0 0,0 1 1 0 0,0-2-1 0 0,0 0 1 0 0,1-1-1 0 0,0 0 1 0 0,-1-1-1 0 0,1 0 1 0 0,0-1-1 0 0,0 0 1 0 0,-1-1-1 0 0,9-2-180 0 0,58-39 161 0 0,-57 22-2483 0 0,-1-1-3483 0 0,-12 12 1614 0 0,-3 2-4392 0 0</inkml:trace>
  <inkml:trace contextRef="#ctx0" brushRef="#br0" timeOffset="6470.807">2613 822 3729 0 0,'0'0'1951'0'0,"0"0"-124"0"0,0 0 21 0 0,0 0 63 0 0,0 0-104 0 0,0 0-293 0 0,0 0-294 0 0,0 0-257 0 0,0 0-199 0 0,0 0-137 0 0,0 0-116 0 0,0 0-116 0 0,0 0-103 0 0,-19 3-83 0 0,-56 8-71 0 0,34 16-20 0 0,31-16-210 0 0,1 0 0 0 0,0 1-1 0 0,1 0 1 0 0,0 0 0 0 0,1 1 0 0 0,1 0-1 0 0,0 1 1 0 0,0-1 0 0 0,2 1 0 0 0,-1 0-1 0 0,2 0 1 0 0,0 1 0 0 0,0-1-1 0 0,2 1 1 0 0,0-1 0 0 0,0 13 92 0 0,3-23-1 0 0,0 0 1 0 0,0-1-1 0 0,0 1 1 0 0,0-1-1 0 0,1 1 1 0 0,-1-1-1 0 0,1 0 1 0 0,0 0-1 0 0,0 0 1 0 0,0 0-1 0 0,0 0 1 0 0,1-1-1 0 0,-1 1 1 0 0,1-1-1 0 0,-1 0 1 0 0,1 0-1 0 0,0 0 1 0 0,0-1-1 0 0,0 1 1 0 0,0-1-1 0 0,0 0 1 0 0,0 0-1 0 0,0 0 1 0 0,0-1-1 0 0,0 0 1 0 0,0 1-1 0 0,1-2 1 0 0,-1 1-1 0 0,0 0 1 0 0,0-1-1 0 0,0 1 1 0 0,0-1-1 0 0,0-1 1 0 0,1 1 0 0 0,9-3 206 0 0,1-1 1 0 0,0-1-1 0 0,-1 0 1 0 0,0-1-1 0 0,-1-1 1 0 0,0 0-1 0 0,0-1 0 0 0,0 0 1 0 0,-1-1-1 0 0,-1 0 1 0 0,1-1-1 0 0,1-3-206 0 0,19-17 426 0 0,31-29 171 0 0,-2-2-1 0 0,-4-3 1 0 0,12-21-597 0 0,-55 67-58 0 0,0-2 0 0 0,-1 0 0 0 0,-1 0 0 0 0,-1-1 0 0 0,-1-1 0 0 0,-1 0 0 0 0,-1 0 0 0 0,-1-1 0 0 0,-1 0 0 0 0,-1 0 0 0 0,-1 0 0 0 0,-2-1 0 0 0,1-20 58 0 0,-3 38-76 0 0,0 0 0 0 0,0 0 0 0 0,-1 0 0 0 0,0-1 0 0 0,0 1-1 0 0,-1 0 1 0 0,0 0 0 0 0,0 0 0 0 0,-1 1 0 0 0,1-1 0 0 0,-1 1 0 0 0,-1-1 0 0 0,1 1 0 0 0,-1 0-1 0 0,0 0 1 0 0,-1 0 0 0 0,0 1 0 0 0,1 0 0 0 0,-2 0 0 0 0,1 0 0 0 0,0 0 0 0 0,-1 1 0 0 0,0 0 0 0 0,0 0-1 0 0,0 0 1 0 0,-1 1 0 0 0,1 0 0 0 0,-1 0 0 0 0,0 1 0 0 0,0 0 0 0 0,0 0 0 0 0,0 0 0 0 0,0 1-1 0 0,0 0 1 0 0,0 1 0 0 0,0 0 0 0 0,-1 0 0 0 0,1 0 0 0 0,0 1 0 0 0,0 0 0 0 0,0 0 0 0 0,0 0-1 0 0,0 1 1 0 0,-3 2 76 0 0,-3 1-2 0 0,0 1 0 0 0,1 0-1 0 0,0 1 1 0 0,0 0-1 0 0,1 1 1 0 0,0 0 0 0 0,0 1-1 0 0,1 0 1 0 0,0 1 0 0 0,1 0-1 0 0,0 1 1 0 0,1 0-1 0 0,0 0 1 0 0,0 1 0 0 0,1-1-1 0 0,1 2 1 0 0,0-1 0 0 0,0 1-1 0 0,2 0 1 0 0,-1 0-1 0 0,2 0 1 0 0,0 1 0 0 0,-1 7 2 0 0,0-2 77 0 0,1 0 1 0 0,1 1-1 0 0,0 0 1 0 0,2-1-1 0 0,0 1 1 0 0,1 0 0 0 0,1-1-1 0 0,1 1 1 0 0,1-1-1 0 0,0 0 1 0 0,2 0-1 0 0,0 0 1 0 0,7 12-78 0 0,7 2 206 0 0,2-2-1 0 0,1 0 1 0 0,1-1 0 0 0,2-2-1 0 0,0 0 1 0 0,3-2 0 0 0,24 18-206 0 0,-49-41 12 0 0,13 12-268 0 0,31 29 820 0 0,-24-11-4577 0 0,-22-26-5369 0 0,0-6 1142 0 0</inkml:trace>
</inkml:ink>
</file>

<file path=ppt/ink/ink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0:35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139 117 0 0 0,'0'0'633'0'0,"0"0"597"0"0,0 0 197 0 0,0 0-27 0 0,0 0-83 0 0,0 0-110 0 0,0 0-114 0 0,0 0-86 0 0,2-1-57 0 0,8-9 773 0 0,-9 10-950 0 0,-1 0-102 0 0,0 0-114 0 0,0 0-98 0 0,31 5 3081 0 0,142 104-1215 0 0,-134-54-1735 0 0,-5 11-35 0 0,-3-10-209 0 0,-6-12-83 0 0,16 30 172 0 0,-30-33 112 0 0,-7 112 398 0 0,-12-108-798 0 0,8-45-145 0 0,0 0-23 0 0,0 0-26 0 0,0 0-15 0 0,0 0-16 0 0,0 0-26 0 0,0 0-12 0 0,0-18-3945 0 0,0 6-5307 0 0,0 6-917 0 0</inkml:trace>
  <inkml:trace contextRef="#ctx0" brushRef="#br0" timeOffset="1">144 110 0 0 0,'0'0'886'0'0,"0"0"22"0"0,0 0 8 0 0,0 0-20 0 0,0 0-57 0 0,0 0-72 0 0,0 0-63 0 0,0 0 8 0 0,0 0 50 0 0,0 0 47 0 0,0 0 103 0 0,-2-1-98 0 0,-5-2 7566 0 0,-10 29-7249 0 0,-23 26-1000 0 0,-29 22 248 0 0,68-74-374 0 0,1 0 1 0 0,0 0 0 0 0,-1 0-1 0 0,1 0 1 0 0,-1 1 0 0 0,1-1 0 0 0,0 0-1 0 0,-1 0 1 0 0,1 0 0 0 0,0 1-1 0 0,-1-1 1 0 0,1 0 0 0 0,0 0 0 0 0,-1 1-1 0 0,1-1 1 0 0,0 0 0 0 0,-1 1-1 0 0,1-1 1 0 0,0 0 0 0 0,0 1 0 0 0,-1-1-1 0 0,1 0 1 0 0,0 1 0 0 0,0-1 0 0 0,0 0-1 0 0,0 1 1 0 0,0-1 0 0 0,-1 1-1 0 0,1-1 1 0 0,0 0 0 0 0,0 1 0 0 0,0-1-1 0 0,0 1 1 0 0,0-1 0 0 0,0 1-1 0 0,0-1 1 0 0,0 0 0 0 0,1 1 0 0 0,-1-1-1 0 0,0 1 1 0 0,0-1 0 0 0,0 0-1 0 0,0 1 1 0 0,0-1 0 0 0,1 0 0 0 0,-1 1-1 0 0,0-1 1 0 0,0 0 0 0 0,1 1-1 0 0,-1-1 1 0 0,0 0 0 0 0,0 1 0 0 0,1-1-1 0 0,-1 0 1 0 0,0 0 0 0 0,1 1-1 0 0,-1-1 1 0 0,1 0 0 0 0,-1 0 0 0 0,0 0-1 0 0,1 1 1 0 0,-1-1 0 0 0,1 0-1 0 0,-1 0 1 0 0,0 0 0 0 0,1 0-6 0 0,34 0 435 0 0,-20-1-294 0 0,45-10 387 0 0,27-27-149 0 0,170-122 49 0 0,-149 93-219 0 0,-189 89 1140 0 0,-122 23-1012 0 0,102-39 277 0 0,82 10-1448 0 0,2-2-5795 0 0,17-14 4044 0 0,0 0-1008 0 0,0 0-1177 0 0,0 0-1562 0 0</inkml:trace>
</inkml:ink>
</file>

<file path=ppt/ink/ink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3:31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88 596 4401 0 0,'0'0'1680'0'0,"0"0"-453"0"0,0 0 19 0 0,0 0 165 0 0,0 0 37 0 0,0 0-198 0 0,0 0-341 0 0,0 0-350 0 0,0 0-254 0 0,0 0-175 0 0,0 0-85 0 0,-7 8-18 0 0,1-2-24 0 0,0 0-1 0 0,0 1 1 0 0,1 0 0 0 0,0 0 0 0 0,0 0 0 0 0,1 0-1 0 0,0 1 1 0 0,0 0 0 0 0,1 0 0 0 0,0 0-1 0 0,-2 5-2 0 0,-15 126 42 0 0,20-106-47 0 0,-2-25 8 0 0,1-1 1 0 0,0 1-1 0 0,1 0 0 0 0,0 0 0 0 0,0 0 1 0 0,0-1-1 0 0,1 1 0 0 0,1 0 0 0 0,-1-1 1 0 0,1 1-1 0 0,0-1 0 0 0,1 1 1 0 0,0-1-1 0 0,0 0 0 0 0,0 0 0 0 0,1 0 1 0 0,0 0-1 0 0,1-1 0 0 0,3 5-3 0 0,-6-11 120 0 0,0 0 1 0 0,1 0-1 0 0,-1 0 0 0 0,0 0 1 0 0,1 0-1 0 0,-1 0 0 0 0,0-1 1 0 0,0 1-1 0 0,1-1 0 0 0,-1 1 1 0 0,0-1-1 0 0,0 0 0 0 0,0 0 1 0 0,0 0-1 0 0,0 0 0 0 0,0-1 1 0 0,0 1-1 0 0,0 0 0 0 0,-1-1 1 0 0,1 1-1 0 0,0-1 0 0 0,-1 0 1 0 0,1 1-1 0 0,-1-1 0 0 0,0 0 1 0 0,1 0-1 0 0,-1 0 0 0 0,0 0 1 0 0,0 0-1 0 0,0 0 0 0 0,-1 0 0 0 0,1-1 1 0 0,0 1-1 0 0,-1 0 0 0 0,1-1-120 0 0,4-7 51 0 0,123-205 832 0 0,-117 199-910 0 0,1 1 1 0 0,0 0-1 0 0,0 0 0 0 0,2 1 0 0 0,0 1 1 0 0,1 0-1 0 0,0 1 0 0 0,0 1 0 0 0,1 0 1 0 0,1 1-1 0 0,0 1 0 0 0,0 0 0 0 0,1 1 0 0 0,3 0 28 0 0,-20 8-20 0 0,0 0 1 0 0,1 0 0 0 0,-1 0 0 0 0,0 0 0 0 0,0 0 0 0 0,0 1 0 0 0,1-1-1 0 0,-1 0 1 0 0,0 0 0 0 0,0 1 0 0 0,0-1 0 0 0,0 1 0 0 0,0-1 0 0 0,0 1 0 0 0,0-1-1 0 0,0 1 1 0 0,0 0 0 0 0,0 0 0 0 0,0-1 0 0 0,0 1 0 0 0,0 0 0 0 0,0 0 0 0 0,-1 0-1 0 0,1 0 1 0 0,0 0 0 0 0,-1 0 0 0 0,1 0 0 0 0,-1 0 0 0 0,1 0 0 0 0,-1 0-1 0 0,1 0 1 0 0,-1 1 0 0 0,0-1 0 0 0,1 0 0 0 0,-1 0 0 0 0,0 0 0 0 0,0 0 0 0 0,0 1-1 0 0,0-1 1 0 0,0 0 0 0 0,0 0 0 0 0,0 0 0 0 0,-1 1 0 0 0,1-1 0 0 0,-1 1 18 0 0,-9 59 339 0 0,-22 15 30 0 0,27-66-350 0 0,0 0 0 0 0,0 1 0 0 0,1-1 0 0 0,0 1 0 0 0,1 0-1 0 0,0 0 1 0 0,0 0 0 0 0,2 0 0 0 0,-1 0 0 0 0,1 2-19 0 0,2-12 28 0 0,1-1 1 0 0,-1 1 0 0 0,0 0-1 0 0,1 0 1 0 0,-1-1-1 0 0,0 1 1 0 0,1 0 0 0 0,-1-1-1 0 0,1 0 1 0 0,-1 1-1 0 0,1-1 1 0 0,-1 0 0 0 0,1 0-1 0 0,-1 1 1 0 0,1-1-1 0 0,-1 0 1 0 0,1-1 0 0 0,-1 1-1 0 0,1 0 1 0 0,-1 0-1 0 0,1-1 1 0 0,-1 1 0 0 0,1-1-1 0 0,-1 1 1 0 0,0-1-1 0 0,1 1 1 0 0,-1-1 0 0 0,0 0-1 0 0,1 0 1 0 0,-1 0-1 0 0,0 0 1 0 0,0 0-1 0 0,0 0 1 0 0,0 0-29 0 0,169-153 754 0 0,-118 113-918 0 0,2 2 0 0 0,1 2 1 0 0,22-7 163 0 0,-41 28-674 0 0,-34 46 113 0 0,-39 78 1083 0 0,6-32-128 0 0,29-73-378 0 0,0 1 0 0 0,1 0 0 0 0,-1 0 0 0 0,1 0 0 0 0,0 0 0 0 0,0 0 0 0 0,0 0 0 0 0,1 0-1 0 0,-1 0 1 0 0,1 0 0 0 0,0 0 0 0 0,0 0 0 0 0,1 1 0 0 0,-1-1 0 0 0,1 0 0 0 0,0 0 0 0 0,0 0 0 0 0,0 0 0 0 0,1 0 0 0 0,-1-1 0 0 0,1 1 0 0 0,0 0-1 0 0,0-1 1 0 0,0 1 0 0 0,1-1 0 0 0,-1 0 0 0 0,1 1 0 0 0,0-1 0 0 0,0 0 0 0 0,0-1 0 0 0,0 1 0 0 0,0 0 0 0 0,1-1 0 0 0,-1 0 0 0 0,1 0 0 0 0,-1 0 0 0 0,2 0-16 0 0,11 1 90 0 0,0-1 1 0 0,0-1 0 0 0,1-1 0 0 0,-1 0-1 0 0,0-1 1 0 0,0-1 0 0 0,0 0 0 0 0,0-2-1 0 0,0 1 1 0 0,-1-2 0 0 0,0 0 0 0 0,1-1-1 0 0,-2 0 1 0 0,1-2 0 0 0,-1 1 0 0 0,0-2-1 0 0,-1 0 1 0 0,0 0 0 0 0,0-1 0 0 0,0-2-91 0 0,32-24 234 0 0,-1-1 0 0 0,-2-3 0 0 0,35-43-234 0 0,-58 59-38 0 0,-1-2 0 0 0,-1 0 0 0 0,-2-1 0 0 0,0-1 0 0 0,-2 0 0 0 0,-1-1 0 0 0,-1-1 0 0 0,-2 0 0 0 0,-1 0-1 0 0,-1 0 1 0 0,-1-1 0 0 0,-2 0 0 0 0,-2 0 0 0 0,0 0 0 0 0,-2-1 0 0 0,-3-13 38 0 0,3 39-11 0 0,0 1 1 0 0,0 0-1 0 0,-1 0 1 0 0,0 0-1 0 0,0 0 0 0 0,0 0 1 0 0,-1 0-1 0 0,0 1 1 0 0,0-1-1 0 0,0 0 1 0 0,0 1-1 0 0,-1-1 0 0 0,0 1 1 0 0,0 0-1 0 0,-2-2 11 0 0,3 6-41 0 0,0 0 0 0 0,-1 1 0 0 0,1-1-1 0 0,0 1 1 0 0,0 0 0 0 0,-1-1 0 0 0,1 1 0 0 0,0 0 0 0 0,0 1-1 0 0,0-1 1 0 0,0 0 0 0 0,0 0 0 0 0,0 1 0 0 0,1-1-1 0 0,-1 1 1 0 0,0 0 0 0 0,1-1 0 0 0,-1 1 0 0 0,1 0-1 0 0,0 0 1 0 0,-1 0 0 0 0,1 0 0 0 0,0 0 0 0 0,0 0 0 0 0,0 1-1 0 0,1-1 1 0 0,-1 0 0 0 0,0 0 0 0 0,1 1 41 0 0,-4 4-49 0 0,-4 13 87 0 0,0 2 1 0 0,1-1-1 0 0,1 1 0 0 0,1 0 0 0 0,1 0 0 0 0,1 0 0 0 0,1 1 1 0 0,0 0-1 0 0,2-1-38 0 0,-11 94 456 0 0,2-41-313 0 0,3 1 0 0 0,3 0 0 0 0,4 13-143 0 0,-1-30 4 0 0,-1-42-25 0 0,1 0 0 0 0,1 0 1 0 0,0 0-1 0 0,2 0 0 0 0,-1 0 1 0 0,2-1-1 0 0,0 1 0 0 0,5 10 21 0 0,12 14-1181 0 0,-21-41 698 0 0,0 0-117 0 0,0-30-6579 0 0,-6 8-907 0 0,1 15 2917 0 0</inkml:trace>
  <inkml:trace contextRef="#ctx0" brushRef="#br0" timeOffset="247.395">1073 254 8762 0 0,'0'0'1878'0'0,"0"0"-649"0"0,0 0 21 0 0,0 0 242 0 0,0 0 10 0 0,0 0-203 0 0,0 0-196 0 0,0 0-147 0 0,35 6-93 0 0,111 19-95 0 0,-25-19 363 0 0,205-13-303 0 0,-155 6-3009 0 0,-114 4-2508 0 0,-1 2-5314 0 0,-44-1 3815 0 0</inkml:trace>
  <inkml:trace contextRef="#ctx0" brushRef="#br0" timeOffset="501.509">1986 390 4433 0 0,'0'0'1520'0'0,"0"0"-287"0"0,0 0 85 0 0,0 0 183 0 0,0 0-30 0 0,0 0-242 0 0,0 0-282 0 0,0 0-237 0 0,0 0-193 0 0,-24 34-134 0 0,-74 105-119 0 0,62-73 18 0 0,34-54-217 0 0,1-8-11 0 0,-1 1-1 0 0,1 0 1 0 0,-1 0 0 0 0,1-1 0 0 0,1 1 0 0 0,-1 0 0 0 0,1 0 0 0 0,0 0-1 0 0,0 0 1 0 0,0 0 0 0 0,1 0 0 0 0,-1 0 0 0 0,1 0 0 0 0,1-1 0 0 0,-1 1-1 0 0,1 0 1 0 0,-1-1 0 0 0,1 1 0 0 0,1-1 0 0 0,-1 1 0 0 0,0-1 0 0 0,1 0-1 0 0,0 0 1 0 0,0 0 0 0 0,0 0 0 0 0,1-1 0 0 0,-1 1 0 0 0,1-1-1 0 0,0 0 1 0 0,0 0 0 0 0,0 0 0 0 0,0-1 0 0 0,1 1 0 0 0,0-1-54 0 0,8 2 276 0 0,1-1 0 0 0,-1 0 0 0 0,1-1 1 0 0,0-1-1 0 0,-1 0 0 0 0,1-1 0 0 0,0 0 0 0 0,-1-1 1 0 0,1-1-1 0 0,0 0 0 0 0,-1-1 0 0 0,1-1 0 0 0,-1 0 0 0 0,0 0 1 0 0,-1-1-1 0 0,1-1 0 0 0,-1 0 0 0 0,0-1 0 0 0,0 0 1 0 0,-1-1-1 0 0,0 0 0 0 0,0-1 0 0 0,-1 0 0 0 0,0-1 1 0 0,-1 0-1 0 0,0 0 0 0 0,0-1 0 0 0,-1 0 0 0 0,0 0 1 0 0,5-12-277 0 0,-10 18-16 0 0,0 0-1 0 0,-1-1 1 0 0,1 1 0 0 0,-1 0 0 0 0,0-1 0 0 0,0 1 0 0 0,0-1 0 0 0,-1 0 0 0 0,0 1 0 0 0,0-1 0 0 0,0 0 0 0 0,-1 0 0 0 0,0 0 0 0 0,0 0 0 0 0,-1 0 0 0 0,1 1 0 0 0,-1-1 0 0 0,-1 0 0 0 0,1 0 0 0 0,-1 1 0 0 0,0-1 0 0 0,0 1 0 0 0,0-1-1 0 0,-1 1 1 0 0,0 0 0 0 0,0 0 0 0 0,0 0 0 0 0,-1 1 0 0 0,1-1 0 0 0,-1 1 0 0 0,-1 0 0 0 0,1 0 0 0 0,-1-1 16 0 0,-3 0-339 0 0,-1-1 0 0 0,0 1-1 0 0,0 1 1 0 0,0 0 0 0 0,-1 0 0 0 0,1 1-1 0 0,-1 0 1 0 0,0 1 0 0 0,0 0 0 0 0,0 0 0 0 0,-6 1 339 0 0,-68-2-9393 0 0,73 3 7096 0 0,-13 0-7742 0 0</inkml:trace>
  <inkml:trace contextRef="#ctx0" brushRef="#br0" timeOffset="1213.776">140 66 17004 0 0,'0'0'1561'0'0,"0"0"-198"0"0,0 0-128 0 0,0 0-188 0 0,0 0-241 0 0,0 0-226 0 0,0 0-191 0 0,0 0-123 0 0,0 0-77 0 0,0 0-74 0 0,0 0-63 0 0,0 0-35 0 0,-16 11 2 0 0,-50 31-10 0 0,65-42-19 0 0,1 0 1 0 0,-1 0-1 0 0,0 0 1 0 0,1-1-1 0 0,-1 1 1 0 0,0 0-1 0 0,0 0 1 0 0,1 1-1 0 0,-1-1 1 0 0,0 0-1 0 0,0 0 1 0 0,1 0-1 0 0,-1 0 1 0 0,0 1-1 0 0,0-1 1 0 0,1 0-1 0 0,-1 1 1 0 0,0-1-1 0 0,1 0 1 0 0,-1 1-1 0 0,1-1 1 0 0,-1 1-1 0 0,1-1 1 0 0,-1 1-1 0 0,1-1 1 0 0,-1 1-1 0 0,1 0 1 0 0,-1-1-1 0 0,1 1 1 0 0,-1 0 0 0 0,1-1-1 0 0,0 1 1 0 0,-1 0-1 0 0,1-1 1 0 0,0 1-1 0 0,0 0 1 0 0,0 0-1 0 0,0-1 1 0 0,-1 1-1 0 0,1 0 1 0 0,0 0-1 0 0,0-1 1 0 0,0 1-1 0 0,1 0 1 0 0,-1-1-1 0 0,0 1 1 0 0,0 0-1 0 0,0 0 1 0 0,0-1-1 0 0,1 1 1 0 0,-1 0-1 0 0,0-1 1 0 0,1 1-1 0 0,-1 0 1 0 0,0-1-1 0 0,1 1 1 0 0,-1 0-1 0 0,1-1 1 0 0,-1 1-1 0 0,1 0 10 0 0,33 1-882 0 0,-32-2 735 0 0,37-7-2326 0 0,-14-1-2841 0 0,-17 5 2233 0 0,9-5-8640 0 0</inkml:trace>
</inkml:ink>
</file>

<file path=ppt/ink/ink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2:58.2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7182 158 10554 0 0,'0'0'4543'0'0,"0"0"-3022"0"0,0 0-913 0 0,0 0-176 0 0,0 0-69 0 0,0 0-1 0 0,0 0 27 0 0,0 0 83 0 0,0 0 80 0 0,0 0 12 0 0,0 0-44 0 0,2 30-141 0 0,7 100-143 0 0,28 156 322 0 0,-3 3-4869 0 0,-33-218-1549 0 0,-2-42-25 0 0,1-10-112 0 0</inkml:trace>
  <inkml:trace contextRef="#ctx0" brushRef="#br0" timeOffset="363.919">7008 239 10626 0 0,'0'0'1016'0'0,"0"0"-3"0"0,0 0-2 0 0,0 0 45 0 0,0 0-52 0 0,35-31-146 0 0,112-92-125 0 0,-140 116-642 0 0,0 1 0 0 0,1 0-1 0 0,0 0 1 0 0,0 1 0 0 0,0 0 0 0 0,1 0 0 0 0,0 1-1 0 0,0 0 1 0 0,0 1 0 0 0,0 0 0 0 0,3 0-91 0 0,7-2 192 0 0,-9 0-156 0 0,0 2 0 0 0,0-1 1 0 0,0 2-1 0 0,0-1 0 0 0,1 1 1 0 0,-1 1-1 0 0,0 0 0 0 0,1 0 0 0 0,0 1 1 0 0,-1 0-1 0 0,1 1 0 0 0,-1 0 0 0 0,0 1 1 0 0,1 0-1 0 0,-1 1 0 0 0,0 0 0 0 0,0 0 1 0 0,0 1-1 0 0,-1 1 0 0 0,1-1 1 0 0,-1 2-1 0 0,0-1 0 0 0,0 1 0 0 0,-1 0 1 0 0,0 1-1 0 0,0 0 0 0 0,0 0 0 0 0,-1 1 1 0 0,0 0-1 0 0,-1 0 0 0 0,0 1-36 0 0,-1-1 9 0 0,-2 0 0 0 0,1 1 0 0 0,-1 0 0 0 0,-1-1 0 0 0,1 1 0 0 0,-2 0 0 0 0,1 0 0 0 0,-1 0 0 0 0,0 0 0 0 0,-1 0 0 0 0,0 1 0 0 0,-1-1 0 0 0,1 0 0 0 0,-2 0 0 0 0,1 0 0 0 0,-2 0 0 0 0,1-1 0 0 0,-1 1 0 0 0,0 0 1 0 0,-1-1-1 0 0,0 0 0 0 0,0 0 0 0 0,-1 0 0 0 0,0 0 0 0 0,0 0-9 0 0,-21 21 20 0 0,-1 0 1 0 0,-2-2 0 0 0,-1-1 0 0 0,0-1 0 0 0,-2-2 0 0 0,-1-1-1 0 0,-12 5-20 0 0,39-22 13 0 0,-59 46 33 0 0,64-47-59 0 0,0-1 1 0 0,0 1-1 0 0,1-1 1 0 0,-1 1 0 0 0,1 0-1 0 0,0-1 1 0 0,0 1-1 0 0,0 0 1 0 0,1-1 0 0 0,-1 1-1 0 0,1-1 1 0 0,0 1-1 0 0,0-1 1 0 0,0 1 0 0 0,0-1-1 0 0,1 1 1 0 0,-1-1 0 0 0,1 0-1 0 0,0 0 1 0 0,0 0-1 0 0,0 0 1 0 0,1 0 0 0 0,-1 0-1 0 0,1-1 1 0 0,-1 1-1 0 0,4 2 13 0 0,-2-1 9 0 0,11 15 35 0 0,1-2 0 0 0,1 0 0 0 0,0-1 0 0 0,1-1 0 0 0,1 0-1 0 0,1-1 1 0 0,0-2 0 0 0,0 0 0 0 0,7 2-44 0 0,71 15-4670 0 0,-82-28-315 0 0,-10-1 1177 0 0,3 0-2872 0 0</inkml:trace>
  <inkml:trace contextRef="#ctx0" brushRef="#br0" timeOffset="681.953">8076 599 7602 0 0,'0'0'3262'0'0,"0"0"-1443"0"0,0 0-584 0 0,0 0-122 0 0,0 0-97 0 0,0 0-179 0 0,0 0-147 0 0,0 0-101 0 0,0 0-136 0 0,0 0-124 0 0,0 0-115 0 0,0 0-113 0 0,0 0-64 0 0,-21 32-58 0 0,-64 97-50 0 0,63-71-115 0 0,23-48 102 0 0,-1-7 66 0 0,1-1 1 0 0,-1 1 0 0 0,0 0 0 0 0,1 0-1 0 0,0 0 1 0 0,0-1 0 0 0,-1 1 0 0 0,2 0-1 0 0,-1-1 1 0 0,0 1 0 0 0,0-1 0 0 0,1 1-1 0 0,0-1 1 0 0,-1 0 0 0 0,1 1 0 0 0,0-1-1 0 0,0 0 1 0 0,0 0 0 0 0,0 0 0 0 0,1-1-1 0 0,-1 1 1 0 0,0 0 0 0 0,1-1 0 0 0,-1 0-1 0 0,1 1 1 0 0,0-1 0 0 0,-1 0 0 0 0,1 0-1 0 0,0-1 1 0 0,0 1 0 0 0,-1-1 0 0 0,1 1-1 0 0,1-1 18 0 0,3 1 115 0 0,-1 0 0 0 0,1-1 0 0 0,0 1-1 0 0,0-1 1 0 0,0-1 0 0 0,0 0-1 0 0,0 0 1 0 0,-1 0 0 0 0,1 0-1 0 0,0-1 1 0 0,-1-1 0 0 0,1 1-1 0 0,2-2-114 0 0,2-3 135 0 0,-1-1 1 0 0,-1 0-1 0 0,1 0 0 0 0,-1-1 0 0 0,-1 0 0 0 0,0 0 0 0 0,0-1 1 0 0,-1 0-1 0 0,0-1 0 0 0,0 1 0 0 0,-2-1 0 0 0,1-1 0 0 0,-1 1 0 0 0,-1-1 1 0 0,0 0-1 0 0,0 0 0 0 0,-2 0 0 0 0,1 0 0 0 0,-1 0 0 0 0,-1-1 1 0 0,0 1-1 0 0,-1-1 0 0 0,-1-1-135 0 0,1 7-251 0 0,0 1 1 0 0,-1-1 0 0 0,0 0-1 0 0,0 1 1 0 0,-1-1-1 0 0,0 1 1 0 0,0-1 0 0 0,0 1-1 0 0,-1 0 1 0 0,0 0-1 0 0,0 0 1 0 0,0 0-1 0 0,-1 0 1 0 0,-3-3 250 0 0,-50-29-9912 0 0,47 37 365 0 0</inkml:trace>
  <inkml:trace contextRef="#ctx0" brushRef="#br0" timeOffset="1012.992">8682 169 14915 0 0,'0'0'1288'0'0,"0"0"-595"0"0,0 0-325 0 0,0 0 34 0 0,0 0 55 0 0,0 0 39 0 0,0 0 17 0 0,0 0-62 0 0,0 0-47 0 0,0 0-49 0 0,-6 31-46 0 0,-18 100-52 0 0,17 45 264 0 0,8-126-561 0 0,3-1 0 0 0,1 1 0 0 0,3-1 0 0 0,2-1 0 0 0,6 14 40 0 0,10 38-4004 0 0,-26-99 2072 0 0,0-1-897 0 0,0 0-886 0 0,0-1-821 0 0,0-2 323 0 0</inkml:trace>
  <inkml:trace contextRef="#ctx0" brushRef="#br0" timeOffset="1216.102">8387 522 10522 0 0,'0'0'471'0'0,"0"0"-51"0"0,0 0 72 0 0,0 0 84 0 0,0 0 43 0 0,0 0 15 0 0,36 0 2 0 0,114 0-55 0 0,63-10 298 0 0,-60 2-4085 0 0,-7 8-8874 0 0,-128 0 11536 0 0</inkml:trace>
  <inkml:trace contextRef="#ctx0" brushRef="#br0" timeOffset="1862.129">9284 493 5937 0 0,'0'0'2924'0'0,"0"0"-797"0"0,0 0-643 0 0,0 0-366 0 0,0 0-192 0 0,0 0-88 0 0,0 0-25 0 0,0 0-28 0 0,0 0-65 0 0,0 0-75 0 0,0 0-91 0 0,0 0-113 0 0,0 0-79 0 0,-33 17-66 0 0,-102 55-62 0 0,62-17 49 0 0,68-50-333 0 0,0 0 0 0 0,0 1 0 0 0,1-1-1 0 0,0 1 1 0 0,0 0 0 0 0,0 1 0 0 0,1-1 0 0 0,-1 1-1 0 0,2-1 1 0 0,-1 1 0 0 0,1 0 0 0 0,0 0 0 0 0,0 0 0 0 0,1 0-1 0 0,0 0 1 0 0,0 2 50 0 0,1-8-18 0 0,1 1 1 0 0,-1-1-1 0 0,1 0 0 0 0,-1 1 1 0 0,1-1-1 0 0,-1 0 0 0 0,1 1 0 0 0,0-1 1 0 0,0 0-1 0 0,0 0 0 0 0,-1 1 0 0 0,1-1 1 0 0,0 0-1 0 0,1 0 0 0 0,-1 0 0 0 0,0 0 1 0 0,0 0-1 0 0,0-1 0 0 0,0 1 0 0 0,1 0 1 0 0,-1-1-1 0 0,0 1 0 0 0,1 0 1 0 0,-1-1-1 0 0,1 0 0 0 0,-1 1 0 0 0,0-1 1 0 0,1 0-1 0 0,-1 1 0 0 0,1-1 0 0 0,-1 0 1 0 0,1 0-1 0 0,-1 0 0 0 0,1-1 0 0 0,-1 1 1 0 0,1 0-1 0 0,0-1 18 0 0,58-12 548 0 0,69-93 747 0 0,-72 52-1232 0 0,-54 52-153 0 0,-1-1-1 0 0,1 1 1 0 0,-1 0 0 0 0,1 0 0 0 0,0 0 0 0 0,0 0 0 0 0,0 0-1 0 0,0 1 1 0 0,0-1 0 0 0,0 1 0 0 0,0 0 0 0 0,1 0 0 0 0,-1 0-1 0 0,0 0 1 0 0,1 1 0 0 0,-1 0 0 0 0,0-1 0 0 0,2 1 90 0 0,2 41-3012 0 0,-7-28 2732 0 0,-1-7-269 0 0,0 0-1 0 0,1 0 0 0 0,-1 0 0 0 0,1 0 1 0 0,0 0-1 0 0,1 0 0 0 0,-1 0 0 0 0,1 0 1 0 0,0-1-1 0 0,1 1 0 0 0,-1 0 0 0 0,1 0 1 0 0,0-1-1 0 0,1 1 0 0 0,-1-1 0 0 0,1 0 1 0 0,0 0-1 0 0,1 0 0 0 0,-1 0 0 0 0,1 0 1 0 0,0-1-1 0 0,0 1 0 0 0,0-1 0 0 0,1 0 0 0 0,-1-1 1 0 0,4 3 549 0 0,65 15-1350 0 0,-64-21 1816 0 0,0 0 1 0 0,-1-1 0 0 0,1 0-1 0 0,0 0 1 0 0,-1-1 0 0 0,0 0-1 0 0,1-1 1 0 0,-1 0-1 0 0,0 0 1 0 0,0-1 0 0 0,2-1-467 0 0,12-8 1944 0 0,-1-1 1 0 0,-1-1-1 0 0,0-1 1 0 0,-1-1-1 0 0,-1-1 1 0 0,5-6-1945 0 0,21-22 1194 0 0,-1-2 0 0 0,-3-1-1 0 0,14-25-1193 0 0,-42 56 51 0 0,-1 0-1 0 0,-1-1 1 0 0,-1 0-1 0 0,-1 0 0 0 0,0-1 1 0 0,-2 0-1 0 0,0-1 0 0 0,-1 1 1 0 0,-1-1-1 0 0,-1 0 1 0 0,-1 0-1 0 0,-1-7-50 0 0,-1 24-6 0 0,1 1-1 0 0,-1 0 1 0 0,0 0 0 0 0,0 0-1 0 0,0 0 1 0 0,-1 0 0 0 0,1-1-1 0 0,-1 1 1 0 0,1 0 0 0 0,-1 0-1 0 0,0 0 1 0 0,-1 0 0 0 0,1 0-1 0 0,0 0 1 0 0,-1 1 0 0 0,1-1-1 0 0,-1 0 1 0 0,0 1 0 0 0,0-1-1 0 0,0 1 1 0 0,0 0 0 0 0,-1-1-1 0 0,1 1 1 0 0,0 0 0 0 0,-1 0-1 0 0,0 1 1 0 0,1-1 0 0 0,-1 1-1 0 0,0-1 1 0 0,0 1 0 0 0,0 0-1 0 0,0 0 1 0 0,0 0 0 0 0,0 0-1 0 0,0 0 1 0 0,-1 1 6 0 0,-1 0-76 0 0,-1 0-1 0 0,1 1 1 0 0,-1 0 0 0 0,1 0 0 0 0,-1 0 0 0 0,1 0-1 0 0,0 1 1 0 0,0 0 0 0 0,0 0 0 0 0,0 0 0 0 0,0 1-1 0 0,0 0 1 0 0,0 0 0 0 0,1 0 0 0 0,-1 0 0 0 0,1 1-1 0 0,0 0 1 0 0,0 0 0 0 0,0 0 0 0 0,1 0 0 0 0,0 0-1 0 0,-1 1 1 0 0,2 0 0 0 0,-1-1 0 0 0,0 1 0 0 0,1 0-1 0 0,0 0 1 0 0,0 1 0 0 0,-1 3 76 0 0,2 156-105 0 0,7-130 166 0 0,1-1 1 0 0,3 0-1 0 0,0-1 1 0 0,2 0-1 0 0,2 0 1 0 0,1-2-1 0 0,10 16-61 0 0,86 167-997 0 0,-105-194-461 0 0,-4-8-3164 0 0,-2-11 1709 0 0,0-1-1338 0 0,0 0-757 0 0</inkml:trace>
  <inkml:trace contextRef="#ctx0" brushRef="#br0" timeOffset="2094.962">9468 386 12995 0 0,'0'0'3591'0'0,"0"0"-2805"0"0,0 0-706 0 0,0 0 264 0 0,0 0 300 0 0,0 0 140 0 0,0 0 46 0 0,0 0 35 0 0,35 5-19 0 0,114 17-53 0 0,27-19 883 0 0,-128-7-1458 0 0,207-23-1504 0 0,-201 18-3581 0 0,-2 0-4197 0 0,-35 6-171 0 0</inkml:trace>
  <inkml:trace contextRef="#ctx0" brushRef="#br0" timeOffset="2580.132">10306 629 8162 0 0,'0'0'2567'0'0,"0"0"-836"0"0,0 0-305 0 0,0 0 26 0 0,0 0-106 0 0,0 0-302 0 0,0 0-345 0 0,0 0-271 0 0,0 0-99 0 0,0 0 15 0 0,0 0 54 0 0,0 0 7 0 0,-1 17-52 0 0,-2 54-86 0 0,-10 32-724 0 0,13-101 133 0 0,0 6-2428 0 0,0-4-4394 0 0,0-3-3126 0 0</inkml:trace>
  <inkml:trace contextRef="#ctx0" brushRef="#br0" timeOffset="2727.495">10374 275 16155 0 0,'0'0'1001'0'0,"0"0"-689"0"0,0 0-256 0 0,0 0-208 0 0,0 0-264 0 0,0 0-161 0 0,0 0-207 0 0,0 0-224 0 0,0 0-448 0 0,0 0-985 0 0,0 0-1568 0 0,0 0-2672 0 0</inkml:trace>
  <inkml:trace contextRef="#ctx0" brushRef="#br0" timeOffset="3097.962">10655 824 10530 0 0,'0'0'3354'0'0,"0"0"-1372"0"0,0 0-467 0 0,0 0-64 0 0,0 0-181 0 0,0 0-223 0 0,0 0-187 0 0,0 0-136 0 0,0 0-144 0 0,0 0-149 0 0,-1-32-106 0 0,-3-99-123 0 0,11 68-20 0 0,-1 50-146 0 0,26-41-338 0 0,-30 53 207 0 0,-1 1 1 0 0,1 0 0 0 0,-1 0-1 0 0,1 0 1 0 0,-1 0 0 0 0,1 0-1 0 0,-1 0 1 0 0,1 0 0 0 0,-1 1-1 0 0,1-1 1 0 0,-1 0 0 0 0,1 1-1 0 0,-1 0 1 0 0,0-1 0 0 0,1 1-1 0 0,-1 0 1 0 0,0-1 0 0 0,1 1-1 0 0,-1 0 1 0 0,0 0 0 0 0,0 0-1 0 0,0 0 1 0 0,0 0 0 0 0,0 0-1 0 0,0 1 1 0 0,0-1 0 0 0,0 0-1 0 0,0 0 1 0 0,0 1 0 0 0,-1-1-1 0 0,1 0 1 0 0,0 1 0 0 0,-1-1-1 0 0,1 2 95 0 0,0-1-57 0 0,24 49-531 0 0,-24-46 677 0 0,0 1 0 0 0,1-1 0 0 0,-1 0 0 0 0,1 0 1 0 0,0-1-1 0 0,1 1 0 0 0,-1 0 0 0 0,1-1 0 0 0,0 1 1 0 0,0-1-1 0 0,0 0 0 0 0,1 0 0 0 0,-1 0 1 0 0,1 0-1 0 0,0-1 0 0 0,0 1 0 0 0,0-1 0 0 0,1 0 1 0 0,-1 0-1 0 0,1-1 0 0 0,-1 1 0 0 0,1-1 0 0 0,0 0 1 0 0,0 0-1 0 0,0-1 0 0 0,0 0 0 0 0,2 1-89 0 0,-1-2 310 0 0,1-1 0 0 0,-1 1 0 0 0,0-1 0 0 0,1-1 0 0 0,-1 1 0 0 0,0-1-1 0 0,0 0 1 0 0,0 0 0 0 0,0-1 0 0 0,-1 0 0 0 0,1 0 0 0 0,5-4-310 0 0,81-91 714 0 0,-79 78-1204 0 0,-3 5-2148 0 0,-2 5-3580 0 0,-7 7-341 0 0,0 3-4711 0 0</inkml:trace>
  <inkml:trace contextRef="#ctx0" brushRef="#br0" timeOffset="3917.572">11395 493 12163 0 0,'0'0'3183'0'0,"0"0"-1132"0"0,0 0-448 0 0,0 0-167 0 0,0 0-254 0 0,0 0-254 0 0,0 0-208 0 0,0 0-165 0 0,0 0-133 0 0,0 0-86 0 0,0 0-103 0 0,0 0-96 0 0,-3-7-63 0 0,-9-20-64 0 0,7 20-4 0 0,5 7-22 0 0,0 0-8 0 0,0 0-22 0 0,0 0 10 0 0,0 0 7 0 0,0 0 10 0 0,0 0 2 0 0,0 0-3 0 0,0 0 8 0 0,0 0 3 0 0,0 0 19 0 0,0 0 8 0 0,0 0 3 0 0,0 0 3 0 0,0 0 23 0 0,0 0-2 0 0,0 0 11 0 0,0 0 11 0 0,0 0-7 0 0,0 0 1 0 0,0 0 0 0 0,0 0 14 0 0,0 0 2 0 0,0 0 15 0 0,0 0 2 0 0,0 0-4 0 0,0 0 27 0 0,0 0-5 0 0,-34 0 297 0 0,26 2-441 0 0,-1 1 0 0 0,1 0 0 0 0,0 0 0 0 0,0 1 0 0 0,0 0 0 0 0,0 0 0 0 0,1 1 0 0 0,0 0 0 0 0,0 0 0 0 0,0 1 0 0 0,0 0 0 0 0,1 0 0 0 0,-1 1 32 0 0,2-2-59 0 0,0 1 0 0 0,0-1 0 0 0,0 1 0 0 0,1 0-1 0 0,0 0 1 0 0,0 1 0 0 0,0-1 0 0 0,1 1 0 0 0,0 0 0 0 0,1 0 0 0 0,-1 0 0 0 0,1 0 0 0 0,0 0 0 0 0,1 0 0 0 0,0 0 0 0 0,0 1 0 0 0,1-1-1 0 0,-1 1 1 0 0,2-1 0 0 0,-1 3 59 0 0,3-8 13 0 0,-1 1 0 0 0,1-1-1 0 0,-1 0 1 0 0,1 0 0 0 0,0 0-1 0 0,0 0 1 0 0,0-1-1 0 0,0 1 1 0 0,0-1 0 0 0,0 1-1 0 0,0-1 1 0 0,0 0 0 0 0,0 0-1 0 0,1-1 1 0 0,-1 1 0 0 0,0-1-1 0 0,1 1 1 0 0,-1-1-1 0 0,1 0 1 0 0,-1 0 0 0 0,0-1-1 0 0,1 1 1 0 0,-1-1 0 0 0,0 0-1 0 0,3 0-12 0 0,90-39 849 0 0,-69 25-752 0 0,39-24 60 0 0,-53 29-121 0 0,1 0-1 0 0,0 2 0 0 0,1 0 0 0 0,-1 0 1 0 0,1 1-1 0 0,1 1 0 0 0,-1 1 1 0 0,1 0-1 0 0,0 1 0 0 0,0 1 0 0 0,14-2-35 0 0,-27 7-11 0 0,-1 0 0 0 0,1 1 0 0 0,-1-1-1 0 0,0 0 1 0 0,0 1 0 0 0,0-1 0 0 0,0 1 0 0 0,0-1-1 0 0,0 1 1 0 0,-1 0 0 0 0,0 0 0 0 0,1 0-1 0 0,-1 0 1 0 0,0 0 0 0 0,0 0 0 0 0,-1 0 0 0 0,1 0-1 0 0,-1 1 1 0 0,1-1 0 0 0,-1 0 0 0 0,0 0-1 0 0,0 1 1 0 0,-1 2 11 0 0,1-3-8 0 0,1 45-84 0 0,-2 0 1 0 0,-2 0 0 0 0,-2-1 0 0 0,-7 22 91 0 0,-7 86-273 0 0,17-120 218 0 0,-1-1 0 0 0,-2 1-1 0 0,-1-1 1 0 0,-2 0 0 0 0,-1-1 0 0 0,-2 0-1 0 0,-12 28 56 0 0,-44 31 5 0 0,64-89-5 0 0,0 0 1 0 0,0 1-1 0 0,-1-2 0 0 0,1 1 1 0 0,-1 0-1 0 0,0-1 0 0 0,1 0 1 0 0,-1 0-1 0 0,0 0 1 0 0,-1 0-1 0 0,1 0 0 0 0,0-1 1 0 0,0 0-1 0 0,-1 0 0 0 0,1 0 1 0 0,0 0-1 0 0,-1-1 1 0 0,1 0-1 0 0,-1 0 0 0 0,1 0 1 0 0,-1 0-1 0 0,1-1 0 0 0,-1 0 1 0 0,0 0-1 0 0,0-3 19 0 0,0 0 1 0 0,0 0 0 0 0,1 0-1 0 0,0-1 1 0 0,0 0 0 0 0,0 0-1 0 0,0 0 1 0 0,1-1 0 0 0,0 1-1 0 0,0-1 1 0 0,0 1 0 0 0,1-1-1 0 0,0 0 1 0 0,0 0-1 0 0,0 0 1 0 0,1 0 0 0 0,0-1-1 0 0,0 1 1 0 0,1 0 0 0 0,-1 0-1 0 0,1-1 1 0 0,1 1 0 0 0,-1 0-1 0 0,1 0 1 0 0,0-1 0 0 0,1 1-1 0 0,-1 0 1 0 0,1 0 0 0 0,0 0-1 0 0,3-5-19 0 0,7-8-74 0 0,1-1 1 0 0,0 2-1 0 0,1 0 0 0 0,1 0 0 0 0,1 2 0 0 0,1 0 0 0 0,0 0 0 0 0,1 2 1 0 0,0 0-1 0 0,1 1 0 0 0,1 1 0 0 0,0 1 0 0 0,1 0 0 0 0,0 2 1 0 0,0 1-1 0 0,1 0 0 0 0,0 1 0 0 0,0 2 0 0 0,20-3 74 0 0,35-10-2478 0 0,-51 11-1152 0 0,-1-1-3697 0 0,-14 5-3703 0 0</inkml:trace>
  <inkml:trace contextRef="#ctx0" brushRef="#br0" timeOffset="-14506.128">1742 124 0 0 0,'0'0'1039'0'0,"0"0"379"0"0,0 0 366 0 0,0 0 206 0 0,0 0 77 0 0,0 0-49 0 0,0 0-163 0 0,0 0-208 0 0,9-11 2547 0 0,-11 7-3982 0 0,1 1 1 0 0,-1-1-1 0 0,0 1 1 0 0,0 0-1 0 0,0 0 1 0 0,-1 0-1 0 0,1 0 1 0 0,-1 0-1 0 0,1 1 1 0 0,-1-1-1 0 0,0 1 1 0 0,0-1-1 0 0,0 1 1 0 0,-1 0-1 0 0,1 0 1 0 0,0 1 0 0 0,-4-2-213 0 0,-2-3 230 0 0,-12-3-148 0 0,1 1 0 0 0,-1 1-1 0 0,-1 0 1 0 0,1 2 0 0 0,-1 1-1 0 0,0 0 1 0 0,0 2 0 0 0,0 0-1 0 0,0 1 1 0 0,-1 2 0 0 0,1 0-1 0 0,-5 2-81 0 0,14-2 23 0 0,-28 3-3 0 0,1 2 1 0 0,0 2-1 0 0,1 1 0 0 0,0 2 0 0 0,0 2 0 0 0,1 2 1 0 0,-20 11-21 0 0,49-22-4 0 0,-1 0 1 0 0,1 1-1 0 0,0 0 1 0 0,0 0-1 0 0,1 1 1 0 0,-1 1-1 0 0,1-1 1 0 0,1 1 0 0 0,-1 1-1 0 0,1-1 1 0 0,1 1-1 0 0,-6 7 4 0 0,11-11-8 0 0,-1-1-1 0 0,1 0 0 0 0,0 0 1 0 0,0 1-1 0 0,0-1 0 0 0,0 1 1 0 0,1-1-1 0 0,-1 1 0 0 0,1-1 0 0 0,0 1 1 0 0,0-1-1 0 0,0 1 0 0 0,0-1 1 0 0,1 1-1 0 0,-1-1 0 0 0,1 1 1 0 0,0-1-1 0 0,0 1 0 0 0,1-1 1 0 0,-1 0-1 0 0,0 0 0 0 0,1 0 1 0 0,0 0-1 0 0,0 0 0 0 0,0 0 1 0 0,0 0-1 0 0,0 0 0 0 0,1-1 1 0 0,-1 1-1 0 0,1-1 0 0 0,1 1 9 0 0,95 60-3 0 0,-55-46 61 0 0,1-3 0 0 0,1-1 0 0 0,0-3 0 0 0,1-1 0 0 0,0-3 0 0 0,14-1-58 0 0,-21-2 255 0 0,-47 5 526 0 0,-71 21-494 0 0,15-1-332 0 0,29-17 45 0 0,0 3 0 0 0,0 0 0 0 0,2 2 1 0 0,0 2-1 0 0,1 1 0 0 0,0 1 0 0 0,2 2 0 0 0,1 1 0 0 0,0 1 0 0 0,2 1 0 0 0,-19 24 0 0 0,41-45 0 0 0,1 1 0 0 0,1-1-1 0 0,-1 1 1 0 0,1-1 0 0 0,-1 1 0 0 0,1 0-1 0 0,1 0 1 0 0,-1 0 0 0 0,1 0-1 0 0,0 0 1 0 0,0 1 0 0 0,0-1 0 0 0,1 0-1 0 0,-1 0 1 0 0,1 1 0 0 0,1-1-1 0 0,-1 0 1 0 0,1 0 0 0 0,0 1 0 0 0,0-1-1 0 0,0 0 1 0 0,1 0 0 0 0,0 0-1 0 0,0 0 1 0 0,0 0 0 0 0,1-1 0 0 0,-1 1-1 0 0,1-1 1 0 0,0 1 0 0 0,1-1-1 0 0,-1 0 1 0 0,1 0 0 0 0,-1-1 0 0 0,1 1-1 0 0,0-1 1 0 0,0 0 0 0 0,1 0 0 0 0,1 1 0 0 0,12 4 61 0 0,1-1 0 0 0,-1-1 0 0 0,1-1 0 0 0,0-1 0 0 0,0-1 0 0 0,0 0 1 0 0,1-1-1 0 0,-1-1 0 0 0,0-1 0 0 0,1-1 0 0 0,-1-1 0 0 0,0 0 0 0 0,4-2-61 0 0,238-70-1311 0 0,-178 52-4728 0 0,-23 7-4233 0 0,-42 9 2797 0 0</inkml:trace>
  <inkml:trace contextRef="#ctx0" brushRef="#br0" timeOffset="-14258.981">2114 585 9858 0 0,'0'0'4372'0'0,"0"0"-2205"0"0,0 0-984 0 0,0 0-303 0 0,0 0-100 0 0,0 0-108 0 0,0 0-108 0 0,0 0-57 0 0,0 0-35 0 0,0 0-30 0 0,0 0-33 0 0,-33 25-63 0 0,-103 82-92 0 0,70-34-14 0 0,54-53-197 0 0,-7 6-253 0 0,2 1 0 0 0,1 1 0 0 0,2 0 1 0 0,0 1-1 0 0,2 1 0 0 0,-7 26 210 0 0,8-4-5450 0 0,8 2-4937 0 0,3-50 4294 0 0</inkml:trace>
  <inkml:trace contextRef="#ctx0" brushRef="#br0" timeOffset="-14018.469">1670 559 16764 0 0,'0'0'652'0'0,"0"0"-478"0"0,0 0-271 0 0,0 0 61 0 0,0 0 195 0 0,0 0 154 0 0,0 0 53 0 0,0 0 12 0 0,0 0-7 0 0,0 0-14 0 0,0 0-51 0 0,31 33-62 0 0,99 103-77 0 0,-48-72-24 0 0,-64-55-105 0 0,13 9-318 0 0,0-3 1 0 0,1 0-1 0 0,1-2 0 0 0,0-1 1 0 0,9 0 279 0 0,3-3-4243 0 0,0-6-3582 0 0,-35-3 992 0 0</inkml:trace>
  <inkml:trace contextRef="#ctx0" brushRef="#br0" timeOffset="-13721.027">2565 721 8930 0 0,'0'0'1738'0'0,"0"0"-170"0"0,0 0-88 0 0,0 0 13 0 0,0 0-72 0 0,0 0-199 0 0,0 0-237 0 0,0 0-230 0 0,0 0-209 0 0,0 0-153 0 0,0 0-73 0 0,0 0-58 0 0,0 0-62 0 0,-27 4-34 0 0,-82 12-34 0 0,60 1-14 0 0,45-11-104 0 0,-4 2-51 0 0,0-1 1 0 0,1 1-1 0 0,1 0 0 0 0,-1 0 0 0 0,1 1 0 0 0,1 0 1 0 0,0 0-1 0 0,0 0 0 0 0,0 1 0 0 0,1-1 0 0 0,1 1 0 0 0,0 0 1 0 0,0 0-1 0 0,1 1 0 0 0,0-1 0 0 0,1 0 0 0 0,0 1 1 0 0,0 1 36 0 0,2-10 3 0 0,-1 1 1 0 0,0-1 0 0 0,1 0 0 0 0,-1 0 0 0 0,1 0 0 0 0,0 0 0 0 0,0-1 0 0 0,0 1 0 0 0,0 0 0 0 0,0 0 0 0 0,0 0-1 0 0,0-1 1 0 0,0 1 0 0 0,1 0 0 0 0,-1-1 0 0 0,1 1 0 0 0,-1-1 0 0 0,1 0 0 0 0,0 0 0 0 0,0 1 0 0 0,-1-1 0 0 0,1 0 0 0 0,0 0-1 0 0,0-1 1 0 0,0 1 0 0 0,0 0 0 0 0,0-1 0 0 0,0 1 0 0 0,0-1 0 0 0,0 1 0 0 0,0-1 0 0 0,0 0 0 0 0,0 0 0 0 0,0 0-1 0 0,1 0-3 0 0,74-14 928 0 0,74-90 138 0 0,-62 35-956 0 0,-78 98-973 0 0,17 66-1189 0 0,24-52-5897 0 0,-37-37 2932 0 0,-5 1-2423 0 0</inkml:trace>
  <inkml:trace contextRef="#ctx0" brushRef="#br0" timeOffset="-13272.051">2901 1004 7434 0 0,'0'0'4244'0'0,"0"0"-1986"0"0,0 0-673 0 0,0 0-21 0 0,0 0-128 0 0,0 0-273 0 0,0 0-279 0 0,0 0-219 0 0,0 0-161 0 0,0 0-86 0 0,0 0-60 0 0,0 0-69 0 0,0 0-65 0 0,15-19-62 0 0,74-94 30 0 0,-1 37-115 0 0,-87 75-103 0 0,-1 1 0 0 0,1-1-1 0 0,-1 1 1 0 0,1 0 0 0 0,-1-1 0 0 0,1 1-1 0 0,0 0 1 0 0,-1-1 0 0 0,1 1 0 0 0,-1 0 0 0 0,1 0-1 0 0,0 0 1 0 0,-1 0 0 0 0,1-1 0 0 0,0 1-1 0 0,-1 0 1 0 0,1 0 0 0 0,0 0 0 0 0,-1 0 0 0 0,1 1-1 0 0,0-1 1 0 0,-1 0 0 0 0,1 0 0 0 0,0 0 0 0 0,-1 0-1 0 0,1 1 1 0 0,-1-1 0 0 0,1 0 0 0 0,0 0-1 0 0,-1 1 1 0 0,1-1 0 0 0,-1 1 0 0 0,1-1 0 0 0,-1 0-1 0 0,1 1 1 0 0,-1-1 0 0 0,1 1 0 0 0,-1-1-1 0 0,0 1 1 0 0,1-1 0 0 0,-1 1 0 0 0,0 0 0 0 0,1-1-1 0 0,-1 1 1 0 0,0-1 0 0 0,0 1 0 0 0,1 0-1 0 0,-1-1 1 0 0,0 1 0 0 0,0 0 0 0 0,0-1 0 0 0,0 1-1 0 0,0 0 27 0 0,0 44-455 0 0,0-33 501 0 0,-1 3-20 0 0,0-14-14 0 0,1 1 0 0 0,-1-1 0 0 0,1 0-1 0 0,-1 1 1 0 0,1-1 0 0 0,0 0 0 0 0,-1 1 0 0 0,1-1 0 0 0,0 0 0 0 0,0 1 0 0 0,0-1 0 0 0,0 1 0 0 0,0-1 0 0 0,0 0 0 0 0,0 1 0 0 0,1-1 0 0 0,-1 1 0 0 0,0-1 0 0 0,1 0 0 0 0,-1 1 0 0 0,1-1 0 0 0,0 0 0 0 0,-1 0 0 0 0,1 0 0 0 0,0 1 0 0 0,0-1 0 0 0,0 0 0 0 0,-1 0 0 0 0,1 0 0 0 0,0 0 0 0 0,1 0 0 0 0,-1 0 0 0 0,0 0 0 0 0,0-1 0 0 0,0 1 0 0 0,0 0 0 0 0,1-1-1 0 0,-1 1 1 0 0,0-1 0 0 0,1 1 0 0 0,-1-1 0 0 0,0 0 0 0 0,1 1 0 0 0,-1-1 0 0 0,0 0 0 0 0,1 0 0 0 0,-1 0 0 0 0,1 0 0 0 0,-1 0 0 0 0,0 0 0 0 0,2-1-12 0 0,8-2 94 0 0,0-1 0 0 0,-1-1 0 0 0,0 0 0 0 0,0-1 0 0 0,0 0 0 0 0,0 0 0 0 0,-1-1-1 0 0,0 0 1 0 0,0-1 0 0 0,0-1-94 0 0,9-6 101 0 0,99-67 243 0 0,-116 82-364 0 0,1 1-1 0 0,0 0 0 0 0,-1 0 0 0 0,1 0 0 0 0,-1 0 0 0 0,1 0 0 0 0,-1 1 1 0 0,0-1-1 0 0,1 0 0 0 0,-1 1 0 0 0,0-1 0 0 0,0 1 0 0 0,0-1 1 0 0,0 1-1 0 0,0-1 0 0 0,0 1 0 0 0,-1 0 0 0 0,1-1 0 0 0,0 1 0 0 0,-1 0 1 0 0,0 0-1 0 0,1 0 0 0 0,-1-1 0 0 0,0 1 0 0 0,0 0 0 0 0,0 0 1 0 0,0 0-1 0 0,0 0 0 0 0,0-1 0 0 0,0 1 0 0 0,-1 0 0 0 0,1 0 1 0 0,-1 0-1 0 0,1-1 0 0 0,-1 1 0 0 0,0 0 0 0 0,0 1 21 0 0,0 9-35 0 0,11 48-1354 0 0,26-40-5551 0 0,-26-18 1339 0 0,-3 1-3341 0 0</inkml:trace>
  <inkml:trace contextRef="#ctx0" brushRef="#br0" timeOffset="-12836.48">3640 831 7586 0 0,'0'0'538'0'0,"0"0"8"0"0,0 0 266 0 0,0 0 244 0 0,0 0 123 0 0,0 0-67 0 0,0 0-199 0 0,-4 34-219 0 0,-12 106-176 0 0,12 18 593 0 0,5-112-926 0 0,-10 95 921 0 0,9-140-1054 0 0,-1 0 0 0 0,1 0 0 0 0,0 0 0 0 0,-1 0 0 0 0,1 0 0 0 0,-1 0 0 0 0,1 0 0 0 0,-1 0 0 0 0,1 0 0 0 0,-1 0 0 0 0,0-1 1 0 0,1 1-1 0 0,-1 0 0 0 0,0 0 0 0 0,0 0 0 0 0,1-1 0 0 0,-1 1 0 0 0,0-1 0 0 0,0 1 0 0 0,0 0 0 0 0,0-1 0 0 0,0 0 0 0 0,0 1 0 0 0,0-1 0 0 0,0 1 0 0 0,0-1 1 0 0,0 0-1 0 0,0 0 0 0 0,0 0 0 0 0,0 0 0 0 0,0 0 0 0 0,0 0 0 0 0,-1 0 0 0 0,1 0 0 0 0,0 0 0 0 0,0 0 0 0 0,0 0 0 0 0,0-1 0 0 0,0 1 0 0 0,0 0 1 0 0,0-1-1 0 0,0 1 0 0 0,0-1 0 0 0,0 1 0 0 0,0-1 0 0 0,1 0 0 0 0,-1 1 0 0 0,0-1 0 0 0,0 0 0 0 0,0 1 0 0 0,1-1 0 0 0,-1 0 0 0 0,0 0 0 0 0,1 0 0 0 0,-1 0 1 0 0,1 0-1 0 0,-1 0 0 0 0,1 0 0 0 0,-1 0 0 0 0,1 0 0 0 0,0 0 0 0 0,-1 0 0 0 0,1 0 0 0 0,0 0 0 0 0,0 0 0 0 0,0 0 0 0 0,0 0 0 0 0,0 0 0 0 0,0 0 1 0 0,0-1-54 0 0,-2-23 94 0 0,1-1-1 0 0,1 0 0 0 0,2 0 1 0 0,0 1-1 0 0,2-1 0 0 0,1 1 0 0 0,0-1 1 0 0,2 1-1 0 0,1 1 0 0 0,1 0 1 0 0,2 0-1 0 0,0 1 0 0 0,1 0 0 0 0,1 0 1 0 0,1 2-1 0 0,1 0 0 0 0,1 0 0 0 0,1 2 1 0 0,1 0-1 0 0,0 1 0 0 0,19-14-92 0 0,-25 22-41 0 0,0 0 0 0 0,1 1 0 0 0,1 1-1 0 0,0 0 1 0 0,0 0 0 0 0,0 2 0 0 0,1 0 0 0 0,0 0-1 0 0,1 1 42 0 0,-14 5-2 0 0,0-1 0 0 0,0 1-1 0 0,0 0 1 0 0,0 0-1 0 0,1 0 1 0 0,-1 0-1 0 0,0 0 1 0 0,0 0 0 0 0,0 1-1 0 0,0-1 1 0 0,0 1-1 0 0,0-1 1 0 0,0 1-1 0 0,0 0 1 0 0,0 0 0 0 0,0 0-1 0 0,0 0 1 0 0,0 0-1 0 0,0 0 1 0 0,-1 0-1 0 0,1 1 1 0 0,0-1-1 0 0,-1 1 1 0 0,1-1 0 0 0,-1 1-1 0 0,0-1 1 0 0,1 1-1 0 0,-1 0 1 0 0,0 0-1 0 0,0 0 1 0 0,0 0 0 0 0,0 0-1 0 0,-1 0 1 0 0,1 0-1 0 0,0 0 1 0 0,-1 0-1 0 0,1 0 1 0 0,-1 0 0 0 0,0 0-1 0 0,0 0 1 0 0,0 1-1 0 0,0 0 3 0 0,-12 91 440 0 0,9-88-437 0 0,-1 1 0 0 0,1-1-1 0 0,-1 1 1 0 0,0-1 0 0 0,-1 0 0 0 0,0 0 0 0 0,0-1-1 0 0,0 0 1 0 0,0 1 0 0 0,-1-2 0 0 0,0 1 0 0 0,0-1-1 0 0,0 0 1 0 0,0 0 0 0 0,-1 0 0 0 0,1-1 0 0 0,-1 0 0 0 0,0-1-1 0 0,0 1 1 0 0,0-1 0 0 0,-1-1 0 0 0,1 1 0 0 0,0-1-1 0 0,-1 0 1 0 0,1-1 0 0 0,0 0 0 0 0,-3 0-3 0 0,-24-19-2937 0 0,20-1-6155 0 0,10 15-1812 0 0</inkml:trace>
  <inkml:trace contextRef="#ctx0" brushRef="#br0" timeOffset="-12554.706">4463 124 13995 0 0,'0'0'900'0'0,"0"0"-132"0"0,0 0 178 0 0,0 0 233 0 0,0 0 53 0 0,0 0-118 0 0,0 0-175 0 0,0 0-166 0 0,0 0-137 0 0,-16 34-120 0 0,-48 107-134 0 0,34-46 34 0 0,21-41-340 0 0,2 1 0 0 0,2 0 0 0 0,3 0 0 0 0,4 55-76 0 0,2-54-196 0 0,3 74-3388 0 0,-10-122 994 0 0,-5-5-5467 0 0,4-3 961 0 0</inkml:trace>
  <inkml:trace contextRef="#ctx0" brushRef="#br0" timeOffset="-7570.217">4641 780 0 0 0,'0'0'1383'0'0,"0"0"-152"0"0,0 0 37 0 0,0 0 127 0 0,0 0 52 0 0,0 0-119 0 0,0 0-250 0 0,0 0-274 0 0,0 0-210 0 0,0 0-118 0 0,0 0-46 0 0,7 14 1647 0 0,52-2 2297 0 0,-49-9-4180 0 0,1 0-1 0 0,-1 0 1 0 0,1-1-1 0 0,-1 0 1 0 0,1-1-1 0 0,0 0 1 0 0,0 0-1 0 0,-1-2 1 0 0,1 1-1 0 0,0-1 1 0 0,0-1-1 0 0,-1 0 1 0 0,1 0-1 0 0,-1-1 1 0 0,0 0 0 0 0,1-1-1 0 0,-1 0 1 0 0,-1-1-1 0 0,1 0 1 0 0,-1-1-1 0 0,0 0 1 0 0,0 0-1 0 0,-1 0 1 0 0,1-2-1 0 0,-1 1 1 0 0,-1-1-1 0 0,7-7-193 0 0,-12 12-4 0 0,0 0 0 0 0,0 0 0 0 0,0 1 0 0 0,-1-1 0 0 0,1-1 0 0 0,0 1 0 0 0,-1 0 0 0 0,0 0 0 0 0,0 0 0 0 0,0-1 0 0 0,0 1 0 0 0,-1 0 0 0 0,1-1 0 0 0,-1 1 0 0 0,0-1 0 0 0,0 1 0 0 0,0-1 0 0 0,0 1 0 0 0,-1 0 0 0 0,0-1 0 0 0,1 1 0 0 0,-1 0 0 0 0,0-1 0 0 0,0 1 0 0 0,-1 0 0 0 0,1 0 0 0 0,-1 0 0 0 0,0 0 0 0 0,1 0 0 0 0,-2 0 4 0 0,-7-3-316 0 0,-1 0-1 0 0,-1 0 0 0 0,1 2 0 0 0,-1-1 1 0 0,0 1-1 0 0,0 1 0 0 0,0 0 0 0 0,0 1 1 0 0,0 0-1 0 0,-1 1 0 0 0,1 1 0 0 0,-1 0 1 0 0,1 0-1 0 0,-4 1 317 0 0,3 0-44 0 0,-1 1 0 0 0,0 0 0 0 0,1 0 0 0 0,-1 1 0 0 0,1 1 0 0 0,0 0 0 0 0,0 1 0 0 0,1 1 0 0 0,-1 0 0 0 0,1 0 1 0 0,0 1-1 0 0,1 1 0 0 0,0 0 0 0 0,0 1 0 0 0,1 0 0 0 0,0 0 0 0 0,0 1 0 0 0,1 0 0 0 0,0 1 0 0 0,1 0 0 0 0,0 0 0 0 0,-5 11 44 0 0,10-15 76 0 0,0-1 0 0 0,0 1 0 0 0,0 0 0 0 0,1 0 0 0 0,0 0 0 0 0,0 0 0 0 0,1 1-1 0 0,0-1 1 0 0,0 1 0 0 0,1-1 0 0 0,0 0 0 0 0,0 1 0 0 0,1-1 0 0 0,0 1 0 0 0,0-1 0 0 0,1 0 0 0 0,-1 0 0 0 0,2 0 0 0 0,-1 0 0 0 0,1 0-1 0 0,0 0 1 0 0,0 0 0 0 0,1-1 0 0 0,0 0 0 0 0,0 0 0 0 0,1 0 0 0 0,-1 0 0 0 0,1-1 0 0 0,5 5-76 0 0,16 3 184 0 0,0-2 0 0 0,0-1 0 0 0,1-1 0 0 0,0-1 0 0 0,0-1 0 0 0,1-2 0 0 0,0-1 0 0 0,0-1 0 0 0,0-1 0 0 0,0-1 0 0 0,0-2 0 0 0,1-1 0 0 0,1-1-184 0 0,-23 3 11 0 0,35-4-218 0 0,0 0-1 0 0,-1-3 1 0 0,0-2 0 0 0,31-10 207 0 0,26-11-9432 0 0,-78 22-1749 0 0</inkml:trace>
  <inkml:trace contextRef="#ctx0" brushRef="#br0" timeOffset="-6192.733">661 1398 0 0 0,'0'0'1130'0'0,"0"0"266"0"0,0 0 68 0 0,0 0-122 0 0,0 0-270 0 0,0 0-222 0 0,0 0-118 0 0,0 0-4 0 0,3-2 84 0 0,61-10 5245 0 0,243 13 142 0 0,413-5-3907 0 0,-102 0-1510 0 0,-22-11-87 0 0,402 11 433 0 0,-232-7-575 0 0,-213 11-231 0 0,-423-15-150 0 0,-81 14-4516 0 0,-35 3 2517 0 0,1-1-1889 0 0,-7 1-3479 0 0,-4 1-3377 0 0</inkml:trace>
  <inkml:trace contextRef="#ctx0" brushRef="#br0" timeOffset="-893.013">5869 912 11146 0 0,'0'0'1026'0'0,"0"0"6"0"0,0 0 43 0 0,0 0 155 0 0,0 0 41 0 0,0 0-161 0 0,0 0-240 0 0,0 0-247 0 0,0 0-176 0 0,0 0-99 0 0,0 0-62 0 0,-2 3-26 0 0,-7 10-5 0 0,7-10 1 0 0,2-3 23 0 0,0 0-8 0 0,0 0-30 0 0,0 0-56 0 0,0 0-55 0 0,0 0-54 0 0,0 0-62 0 0,0 0-52 0 0,0 0-129 0 0,0 0-258 0 0,0-11-5220 0 0,0 7-1341 0 0,0 0-2184 0 0</inkml:trace>
  <inkml:trace contextRef="#ctx0" brushRef="#br0" timeOffset="-650.107">5685 515 11218 0 0,'0'0'80'0'0,"0"0"-176"0"0,0 0 88 0 0,0 0 184 0 0,0 0 24 0 0,0 0-96 0 0,0 0-184 0 0,0 0-256 0 0,0 0-192 0 0,0 0-328 0 0,0 0-872 0 0,0 0-1833 0 0,0 0-1024 0 0</inkml:trace>
  <inkml:trace contextRef="#ctx0" brushRef="#br0" timeOffset="36855.168">2436 1619 12115 0 0,'0'0'1620'0'0,"0"0"-126"0"0,0 0-103 0 0,0 0-102 0 0,0 0-142 0 0,0 0-208 0 0,0 0-235 0 0,0 0-210 0 0,0 0-204 0 0,0 0-139 0 0,0 0-40 0 0,0 0-18 0 0,0 0 7 0 0,-9 20 32 0 0,-26 66 45 0 0,10 27 522 0 0,24-85-593 0 0,-2 77 135 0 0,5 0 0 0 0,11 68-241 0 0,2 102-1420 0 0,-28-292-7706 0 0,7 9 3640 0 0,3 1-2016 0 0</inkml:trace>
  <inkml:trace contextRef="#ctx0" brushRef="#br0" timeOffset="35670.361">326 1984 3841 0 0,'0'0'880'0'0,"0"0"-125"0"0,0 0 18 0 0,0 0 192 0 0,0 0 151 0 0,0 0 17 0 0,0 0-66 0 0,0 0-128 0 0,0 0-135 0 0,0 0-138 0 0,0 0-106 0 0,-33 9-85 0 0,-101 30-34 0 0,64-2 502 0 0,62-31-811 0 0,1 0 0 0 0,0 0 0 0 0,0 1 1 0 0,1 0-1 0 0,0 0 0 0 0,0 0 0 0 0,1 1 0 0 0,0 0 0 0 0,0 0 1 0 0,1 0-1 0 0,0 1 0 0 0,0-1 0 0 0,1 1 0 0 0,0 0 0 0 0,1 0 1 0 0,-1 0-1 0 0,2 0 0 0 0,0 1 0 0 0,0-1 0 0 0,0 9-132 0 0,2-6 51 0 0,0 0 0 0 0,1-1 0 0 0,0 0 0 0 0,1 1 0 0 0,0-1 0 0 0,1 0 0 0 0,0 0 0 0 0,1-1 0 0 0,0 1 0 0 0,1-1 0 0 0,0 0 0 0 0,0 0 0 0 0,1-1 0 0 0,0 0 0 0 0,1 0 1 0 0,0-1-1 0 0,0 0 0 0 0,1 0 0 0 0,0-1 0 0 0,3 1-51 0 0,4 4 16 0 0,1 0 0 0 0,0-2 0 0 0,1 0 0 0 0,0-1 0 0 0,1-1-1 0 0,0-1 1 0 0,0-1 0 0 0,1 0 0 0 0,0-1 0 0 0,0-1 0 0 0,6-1-16 0 0,1 1-143 0 0,1-3-1 0 0,-1 0 0 0 0,0-1 1 0 0,0-2-1 0 0,1-1 0 0 0,-1-1 1 0 0,-1-1-1 0 0,27-9 144 0 0,59-36-4413 0 0,-45 6-4830 0 0,-51 32 4851 0 0</inkml:trace>
  <inkml:trace contextRef="#ctx0" brushRef="#br0" timeOffset="36006.032">983 2079 8522 0 0,'0'0'1225'0'0,"0"0"-300"0"0,0 0 4 0 0,0 0 165 0 0,0 0 119 0 0,0 0-94 0 0,0 0-177 0 0,0 0-185 0 0,0 0-230 0 0,0 0-156 0 0,0 0-114 0 0,0 0-71 0 0,-30 27-54 0 0,-90 82-27 0 0,117-108-98 0 0,1 1 1 0 0,-1-1-1 0 0,1 0 0 0 0,0 1 1 0 0,-1 0-1 0 0,1 0 0 0 0,0 0 1 0 0,0 0-1 0 0,0 0 0 0 0,1 0 1 0 0,-1 0-1 0 0,0 0 0 0 0,1 1 1 0 0,-1-1-1 0 0,1 1 0 0 0,0-1 1 0 0,0 1-1 0 0,0-1 0 0 0,0 1 1 0 0,0 0-1 0 0,1 0 0 0 0,-1-1 1 0 0,1 1-1 0 0,-1 0 0 0 0,1 0 1 0 0,0 0-8 0 0,1 7 45 0 0,-1-4-19 0 0,-1-1 1 0 0,1 1-1 0 0,0 0 1 0 0,0 0-1 0 0,1 0 0 0 0,0 0 1 0 0,0 0-1 0 0,0 0 0 0 0,1-1 1 0 0,0 1-1 0 0,0 0 1 0 0,0-1-1 0 0,1 1 0 0 0,0-1 1 0 0,0 0-1 0 0,0 0 1 0 0,0 0-1 0 0,1-1 0 0 0,0 1 1 0 0,0-1-1 0 0,0 0 0 0 0,1 0 1 0 0,-1 0-1 0 0,1 0 1 0 0,0-1-1 0 0,0 0 0 0 0,0 0 1 0 0,2 1-27 0 0,5-1 152 0 0,1 0 1 0 0,-1-1-1 0 0,1 0 1 0 0,-1-1 0 0 0,1-1-1 0 0,0 0 1 0 0,-1 0-1 0 0,1-1 1 0 0,-1-1-1 0 0,1 0 1 0 0,-1-1-1 0 0,0 0 1 0 0,0-1 0 0 0,0 0-1 0 0,0-1 1 0 0,0 0-1 0 0,-1-1 1 0 0,0-1-1 0 0,-1 1 1 0 0,1-2 0 0 0,-1 1-1 0 0,0-1 1 0 0,-1-1-1 0 0,0 0 1 0 0,-1 0-1 0 0,1-1 1 0 0,-2 0-1 0 0,1 0 1 0 0,-2-1 0 0 0,1 0-1 0 0,-1 0 1 0 0,-1-1-1 0 0,2-6-152 0 0,-4 11-5 0 0,0 1 0 0 0,-1-1 0 0 0,0 0 0 0 0,-1 0 1 0 0,1 0-1 0 0,-1 0 0 0 0,-1 0 0 0 0,1 0 0 0 0,-1 0 0 0 0,-1 0 0 0 0,1-1 0 0 0,-1 1 0 0 0,0 0 0 0 0,-1 0 0 0 0,1 0 0 0 0,-2 1 0 0 0,1-1 0 0 0,-1 0 1 0 0,0 1-1 0 0,0 0 0 0 0,0-1 0 0 0,-1 1 0 0 0,0 0 5 0 0,-4 0-339 0 0,1-1-1 0 0,-1 1 1 0 0,0 1 0 0 0,0-1-1 0 0,-1 1 1 0 0,0 1 0 0 0,0 0-1 0 0,0 0 1 0 0,0 0 0 0 0,0 1 0 0 0,-1 1-1 0 0,1 0 1 0 0,-1 0 0 0 0,0 1-1 0 0,0 0 1 0 0,0 0 0 0 0,1 1-1 0 0,-1 1 1 0 0,-7 0 339 0 0,-23 14-4396 0 0,18 2-2488 0 0,13-9 411 0 0</inkml:trace>
  <inkml:trace contextRef="#ctx0" brushRef="#br0" timeOffset="36472.149">1357 2496 11314 0 0,'0'0'1349'0'0,"0"0"-256"0"0,0 0 37 0 0,0 0 175 0 0,0 0 98 0 0,0 0-93 0 0,0 0-231 0 0,0 0-234 0 0,0 0-231 0 0,0 0-195 0 0,11-32-121 0 0,34-97-111 0 0,0 43 36 0 0,-30 67-183 0 0,80-87-146 0 0,-95 162-1791 0 0,-2-46 1912 0 0,0-5-10 0 0,1 0-1 0 0,-1 0 1 0 0,1 0 0 0 0,0 0 0 0 0,0 0 0 0 0,1 0 0 0 0,0 0 0 0 0,-1 0 0 0 0,2 1 0 0 0,-1-1 0 0 0,1 0-1 0 0,0 0 1 0 0,0 0 0 0 0,0 0 0 0 0,0 0 0 0 0,1 0 0 0 0,0 0 0 0 0,0 0 0 0 0,2 1-5 0 0,-2-2 78 0 0,1-1 1 0 0,0 0-1 0 0,1 0 1 0 0,-1 0-1 0 0,0-1 0 0 0,1 1 1 0 0,-1-1-1 0 0,1 0 1 0 0,0 0-1 0 0,0 0 1 0 0,0 0-1 0 0,0-1 0 0 0,0 0 1 0 0,0 0-1 0 0,0 0 1 0 0,1 0-1 0 0,-1 0 1 0 0,0-1-1 0 0,1 0 1 0 0,-1 0-1 0 0,0 0 0 0 0,0 0 1 0 0,1-1-1 0 0,-1 0 1 0 0,0 0-1 0 0,0 0 1 0 0,0 0-1 0 0,0-1 1 0 0,0 1-1 0 0,0-1 0 0 0,0 0 1 0 0,0 0-1 0 0,2-2-78 0 0,108-69 2031 0 0,-85 53-1846 0 0,-20 15-135 0 0,-1 0 0 0 0,0 0 0 0 0,-1-1 0 0 0,1 0 0 0 0,-1-1 0 0 0,0 1 1 0 0,-1-1-1 0 0,0-1 0 0 0,0 1 0 0 0,1-3-50 0 0,-1-44-1103 0 0,-18 23-3791 0 0,8 24-1006 0 0,2 3-5661 0 0</inkml:trace>
  <inkml:trace contextRef="#ctx0" brushRef="#br0" timeOffset="40860.422">2031 2079 4681 0 0,'0'0'1360'0'0,"0"0"37"0"0,0 0 198 0 0,0 0 257 0 0,0 0 23 0 0,0 0-225 0 0,0 0-319 0 0,0 0-279 0 0,0 0-211 0 0,0 0-164 0 0,0 0-171 0 0,18-4-144 0 0,116-25 333 0 0,124-22-102 0 0,-146 25-2466 0 0,-1 5-3616 0 0,-71 16-181 0 0,-14 2-1765 0 0</inkml:trace>
  <inkml:trace contextRef="#ctx0" brushRef="#br0" timeOffset="42328.071">3100 2098 6041 0 0,'0'0'1269'0'0,"0"0"38"0"0,0 0 133 0 0,0 0 168 0 0,0 0-32 0 0,0 0-199 0 0,0 0-326 0 0,0 0-343 0 0,-31 5-221 0 0,-98 20-129 0 0,66 3 49 0 0,54-19-327 0 0,-3-1-19 0 0,1 1 1 0 0,0 1-1 0 0,1 0 0 0 0,0 0 0 0 0,1 1 1 0 0,0 1-1 0 0,0-1 0 0 0,1 1 1 0 0,1 1-1 0 0,0-1 0 0 0,0 1 0 0 0,2 0 1 0 0,-1 1-1 0 0,2 0 0 0 0,0-1 0 0 0,0 2 1 0 0,2-1-1 0 0,-1 2-61 0 0,3-12 10 0 0,-1-1-1 0 0,1 1 1 0 0,0 0 0 0 0,0-1 0 0 0,0 1-1 0 0,1 0 1 0 0,-1-1 0 0 0,1 1 0 0 0,0 0-1 0 0,0-1 1 0 0,0 1 0 0 0,0-1 0 0 0,1 1-1 0 0,0-1 1 0 0,-1 0 0 0 0,1 0 0 0 0,0 0-1 0 0,1 0 1 0 0,-1 0 0 0 0,0 0 0 0 0,1 0-1 0 0,0-1 1 0 0,-1 1 0 0 0,1-1 0 0 0,0 0-1 0 0,0 0 1 0 0,1 0 0 0 0,-1 0-1 0 0,0 0 1 0 0,1-1 0 0 0,-1 1 0 0 0,1-1-1 0 0,2 0-9 0 0,3 1 124 0 0,-1 0 0 0 0,1-1 0 0 0,0 0-1 0 0,0-1 1 0 0,0 0 0 0 0,0-1 0 0 0,0 0 0 0 0,-1 0-1 0 0,1 0 1 0 0,0-1 0 0 0,-1-1 0 0 0,1 0-1 0 0,-1 0 1 0 0,0 0 0 0 0,0-1 0 0 0,0 0-1 0 0,0-1 1 0 0,5-4-124 0 0,123-109 1360 0 0,57-84-865 0 0,-193 203-525 0 0,0-1 1 0 0,0 0-1 0 0,0 0 1 0 0,0 1-1 0 0,0-1 1 0 0,0 0-1 0 0,0 0 1 0 0,1 1-1 0 0,-1-1 1 0 0,0 0-1 0 0,0 0 1 0 0,0 1-1 0 0,0-1 1 0 0,1 0-1 0 0,-1 0 1 0 0,0 0-1 0 0,0 1 1 0 0,0-1-1 0 0,1 0 1 0 0,-1 0-1 0 0,0 0 1 0 0,0 0-1 0 0,1 0 1 0 0,-1 1-1 0 0,0-1 1 0 0,0 0-1 0 0,1 0 1 0 0,-1 0-1 0 0,0 0 1 0 0,0 0-1 0 0,1 0 1 0 0,-1 0-1 0 0,0 0 1 0 0,1 0-1 0 0,-1 0 1 0 0,0 0-1 0 0,0 0 1 0 0,1 0-1 0 0,-1 0 1 0 0,0 0-1 0 0,0-1 1 0 0,1 1-1 0 0,-1 0 1 0 0,0 0-1 0 0,0 0 1 0 0,1 0-1 0 0,-1 0 1 0 0,0-1-1 0 0,0 1 30 0 0,0 11 96 0 0,-8 176-277 0 0,9-181 205 0 0,0-1 1 0 0,1 1-1 0 0,-1-1 1 0 0,1 0-1 0 0,0 0 1 0 0,1 0-1 0 0,-1 0 0 0 0,1 0 1 0 0,0 0-1 0 0,0-1 1 0 0,1 1-1 0 0,-1-1 1 0 0,1 0-1 0 0,0 0 1 0 0,0 0-1 0 0,1-1 1 0 0,-1 1-1 0 0,1-1 1 0 0,-1 0-1 0 0,1 0 1 0 0,0-1-1 0 0,0 0 1 0 0,0 0-1 0 0,1 0 1 0 0,-1 0-1 0 0,0-1 1 0 0,1 1-1 0 0,-1-1 1 0 0,1-1-1 0 0,-1 1 1 0 0,1-1-1 0 0,-1 0 1 0 0,1 0-1 0 0,0-1 0 0 0,-1 0 1 0 0,1 0-1 0 0,-1 0 1 0 0,0 0-1 0 0,1-1 1 0 0,-1 0-1 0 0,0 0 1 0 0,3-2-25 0 0,10-11 158 0 0,-1 0 0 0 0,-1-1 0 0 0,0-1-1 0 0,-1-1 1 0 0,-1 0 0 0 0,5-9-158 0 0,37-46 141 0 0,124-95 12 0 0,-173 162-180 0 0,0 1 0 0 0,1 0 0 0 0,0 0 0 0 0,-1 0 0 0 0,2 1 0 0 0,-1 0 0 0 0,0 1 0 0 0,1 0-1 0 0,-1 0 1 0 0,1 1 0 0 0,0 0 0 0 0,5 0 27 0 0,-4 57-368 0 0,-10-54 408 0 0,0 1 0 0 0,0-1 0 0 0,0 0 0 0 0,0 0 0 0 0,-1 1 0 0 0,1-1 0 0 0,0 0 0 0 0,-1 0 0 0 0,1 1 0 0 0,0-1 0 0 0,-1 0 0 0 0,1 0 0 0 0,-1 0 0 0 0,0 0 0 0 0,1 0 0 0 0,-1 0 0 0 0,0 0 0 0 0,0 0 0 0 0,0 0 0 0 0,0 0 0 0 0,0 0 0 0 0,0 0-1 0 0,0-1 1 0 0,0 1 0 0 0,0 0 0 0 0,0-1 0 0 0,0 1 0 0 0,0-1 0 0 0,0 1 0 0 0,-1-1 0 0 0,1 1 0 0 0,0-1 0 0 0,0 0 0 0 0,0 0 0 0 0,-1 0 0 0 0,1 0 0 0 0,0 0 0 0 0,0 0 0 0 0,-1 0 0 0 0,1 0 0 0 0,0 0 0 0 0,-1 0 0 0 0,1-1 0 0 0,0 1 0 0 0,-1 0-40 0 0,-59-19 75 0 0,54 19-113 0 0,0 0-1 0 0,0 0 1 0 0,0 0 0 0 0,0 1 0 0 0,0 0 0 0 0,0 1 0 0 0,0-1 0 0 0,1 1 0 0 0,-1 1-1 0 0,1-1 1 0 0,-1 1 0 0 0,1 0 0 0 0,0 1 0 0 0,0-1 0 0 0,0 1 0 0 0,1 1 0 0 0,-1-1-1 0 0,1 1 1 0 0,0-1 0 0 0,0 2 0 0 0,1-1 0 0 0,-3 4 38 0 0,3-2-12 0 0,0 1 0 0 0,1 0 1 0 0,0-1-1 0 0,0 1 0 0 0,1 0 0 0 0,0 1 1 0 0,0-1-1 0 0,1 0 0 0 0,0 0 0 0 0,0 1 1 0 0,1-1-1 0 0,0 0 0 0 0,1 1 0 0 0,0-1 1 0 0,0 0-1 0 0,1 3 12 0 0,3-1 4 0 0,1-1 1 0 0,0 0 0 0 0,0 0-1 0 0,1 0 1 0 0,0 0 0 0 0,0-1-1 0 0,1-1 1 0 0,0 1-1 0 0,0-1 1 0 0,1 0 0 0 0,0-1-1 0 0,0 0 1 0 0,1-1-1 0 0,0 0 1 0 0,0 0 0 0 0,0-1-1 0 0,0 0 1 0 0,0-1 0 0 0,1 0-1 0 0,0 0 1 0 0,0-1-1 0 0,-1-1 1 0 0,1 0 0 0 0,0-1-1 0 0,0 0 1 0 0,9-1-5 0 0,9-3 85 0 0,1-1 1 0 0,-1-1 0 0 0,0-2-1 0 0,-1-1 1 0 0,0-1-1 0 0,0-2 1 0 0,-1 0-1 0 0,-1-2 1 0 0,0-1-1 0 0,-1-1 1 0 0,-1-1 0 0 0,0-1-1 0 0,19-20-85 0 0,4 0 15 0 0,-2-2 1 0 0,-2-1-1 0 0,-2-3 0 0 0,-2-1 0 0 0,-2-3 1 0 0,-1 0-1 0 0,5-15-15 0 0,-32 47-80 0 0,0-1-1 0 0,0 0 1 0 0,-2 0 0 0 0,0 0 0 0 0,-1-1-1 0 0,-1 0 1 0 0,-1-1 0 0 0,0 1 0 0 0,-1 0 0 0 0,-1-1-1 0 0,-1 0 1 0 0,-1 0 0 0 0,-1-15 80 0 0,0 32-5 0 0,1 0 0 0 0,0 1 0 0 0,-1-1 0 0 0,1 0-1 0 0,-1 0 1 0 0,0 0 0 0 0,1 0 0 0 0,-1 0 0 0 0,0 0 0 0 0,0 1 0 0 0,-1-1 0 0 0,1 0 0 0 0,0 1 0 0 0,0-1 0 0 0,-1 1 0 0 0,1-1-1 0 0,-1 1 1 0 0,1 0 0 0 0,-1 0 0 0 0,0 0 0 0 0,1-1 0 0 0,-1 2 0 0 0,0-1 0 0 0,0 0 0 0 0,0 0 0 0 0,0 0 0 0 0,1 1 0 0 0,-1-1 0 0 0,0 1-1 0 0,0 0 1 0 0,0-1 0 0 0,0 1 0 0 0,0 0 0 0 0,0 0 0 0 0,0 0 0 0 0,0 1 0 0 0,-2-1 5 0 0,-70 30-224 0 0,61-14 245 0 0,1 1 0 0 0,0 0 1 0 0,2 1-1 0 0,0 0 0 0 0,1 0 1 0 0,1 1-1 0 0,0 0 1 0 0,2 0-1 0 0,0 1 0 0 0,1 0 1 0 0,1 0-1 0 0,1 0 0 0 0,1 1 1 0 0,1-1-1 0 0,0 1 0 0 0,3 11-21 0 0,-2 9 60 0 0,1-1 0 0 0,3 1 0 0 0,1-1 0 0 0,8 29-60 0 0,-4-15 20 0 0,-3 1-1 0 0,-2-1 1 0 0,-3 51-20 0 0,-12-49-55 0 0,10-107-9487 0 0,1 22 426 0 0,0 18 3197 0 0</inkml:trace>
  <inkml:trace contextRef="#ctx0" brushRef="#br0" timeOffset="42594.017">4225 1825 9250 0 0,'0'0'2501'0'0,"0"0"-381"0"0,0 0-297 0 0,0 0-261 0 0,0 0-383 0 0,0 0-417 0 0,0 0-296 0 0,0 0-57 0 0,0 0 93 0 0,0 0 109 0 0,0 0 82 0 0,0 0-56 0 0,0 0-98 0 0,30 8-84 0 0,97 24-56 0 0,-6-24 249 0 0,-3-7-622 0 0,125-2 87 0 0,-85-13-9553 0 0,-138 10-374 0 0</inkml:trace>
  <inkml:trace contextRef="#ctx0" brushRef="#br0" timeOffset="46229.49">5655 2138 3537 0 0,'0'0'1923'0'0,"0"0"-476"0"0,0 0-119 0 0,0 0 118 0 0,0 0 102 0 0,0 0-65 0 0,0 0-187 0 0,0 0-205 0 0,0 0-195 0 0,0 0-185 0 0,0 0-160 0 0,-3 8-148 0 0,-18 88 958 0 0,22-87-1292 0 0,0 0-1 0 0,0 0 0 0 0,1 0 0 0 0,0 0 1 0 0,1 0-1 0 0,-1-1 0 0 0,2 1 0 0 0,-1-1 1 0 0,1 0-1 0 0,1 0 0 0 0,-1 0 0 0 0,1-1 1 0 0,1 1-1 0 0,-1-1 0 0 0,1 0 1 0 0,0-1-1 0 0,1 1 0 0 0,0-1 0 0 0,0-1 1 0 0,5 4-69 0 0,-7-5 51 0 0,1 0 1 0 0,-1-1 0 0 0,1 0-1 0 0,0 0 1 0 0,0 0 0 0 0,0-1-1 0 0,0 0 1 0 0,0 0 0 0 0,0-1-1 0 0,1 1 1 0 0,-1-2 0 0 0,1 1 0 0 0,-1 0-1 0 0,1-1 1 0 0,-1 0 0 0 0,1-1-1 0 0,-1 0 1 0 0,0 0 0 0 0,1 0-1 0 0,-1 0 1 0 0,0-1 0 0 0,0 0 0 0 0,0-1-1 0 0,0 1 1 0 0,0-1 0 0 0,0 0-1 0 0,-1-1 1 0 0,6-3-52 0 0,17-17 247 0 0,-1-2 1 0 0,-1-1-1 0 0,-1-1 0 0 0,-1-1 0 0 0,12-20-247 0 0,-19 23 28 0 0,-17 25-109 0 0,0 1-116 0 0,0 13-953 0 0,1 125 783 0 0,1-134 393 0 0,0 0-1 0 0,0 0 0 0 0,0 0 1 0 0,1-1-1 0 0,-1 1 0 0 0,1-1 1 0 0,0 0-1 0 0,0 0 0 0 0,0 0 1 0 0,0 0-1 0 0,1 0 0 0 0,-1-1 1 0 0,1 1-1 0 0,0-1 0 0 0,-1 0 1 0 0,1 0-1 0 0,0 0 0 0 0,0-1 1 0 0,1 1-1 0 0,-1-1 0 0 0,0 0 1 0 0,0 0-1 0 0,1-1 0 0 0,-1 1 1 0 0,0-1-1 0 0,1 0 0 0 0,-1 0 1 0 0,0 0-1 0 0,1-1 0 0 0,-1 0 1 0 0,0 1-1 0 0,0-2 0 0 0,1 1 1 0 0,-1 0-1 0 0,0-1 0 0 0,0 0 1 0 0,0 0-1 0 0,-1 0 0 0 0,1 0 1 0 0,2-2-26 0 0,10-6 189 0 0,-1-1 1 0 0,0-1-1 0 0,-1 0 1 0 0,0-1 0 0 0,-1 0-1 0 0,0-1 1 0 0,-1-1-1 0 0,-1 0 1 0 0,0 0-1 0 0,-1-1 1 0 0,-1-1-1 0 0,-1 1 1 0 0,0-2-1 0 0,-1 1 1 0 0,4-15-190 0 0,-16 8-1608 0 0,-1 23-3719 0 0,-4 4-5623 0 0,8 0 3675 0 0</inkml:trace>
  <inkml:trace contextRef="#ctx0" brushRef="#br0" timeOffset="46474.064">6823 2157 15491 0 0,'0'0'975'0'0,"0"0"-387"0"0,0 0-64 0 0,0 0 101 0 0,0 0 24 0 0,0 0-121 0 0,0 0-177 0 0,0 0-154 0 0,0 0-109 0 0,0 0-40 0 0,0 0-30 0 0,0 0-62 0 0,0 0-95 0 0,-3 30-157 0 0,-5 94-258 0 0,7-105-300 0 0,-1 3 141 0 0,3-21-2451 0 0,-1 5-3495 0 0,0-6-1000 0 0</inkml:trace>
  <inkml:trace contextRef="#ctx0" brushRef="#br0" timeOffset="46727.083">6692 1774 17452 0 0,'0'0'464'0'0,"0"0"-248"0"0,0 0-208 0 0,0 0-232 0 0,0 0-408 0 0,0 0-729 0 0,0 0-575 0 0,0 0-160 0 0,0 0-593 0 0,0 0-1376 0 0,0 0-1072 0 0</inkml:trace>
  <inkml:trace contextRef="#ctx0" brushRef="#br0" timeOffset="46958.073">7240 1520 10898 0 0,'0'0'879'0'0,"0"0"-405"0"0,0 0 0 0 0,0 0 223 0 0,0 0 192 0 0,0 0 83 0 0,0 0-8 0 0,0 0-110 0 0,0 0-170 0 0,0 0-158 0 0,0 0-130 0 0,0 0-102 0 0,0 0-64 0 0,1 35-36 0 0,2 113-23 0 0,6 140 335 0 0,-8-237-462 0 0,0 6-16 0 0,-3-1-1 0 0,-1 0 0 0 0,-10 40-27 0 0,-15 37-198 0 0,24-181-16003 0 0,4 37 12372 0 0</inkml:trace>
  <inkml:trace contextRef="#ctx0" brushRef="#br0" timeOffset="47212.917">7014 1991 8138 0 0,'0'0'1140'0'0,"0"0"24"0"0,0 0 171 0 0,0 0 79 0 0,0 0-105 0 0,0 0-202 0 0,0 0-174 0 0,33-13-157 0 0,106-40-183 0 0,-15 12 271 0 0,-98 33-1462 0 0,97-41 1115 0 0,-86 26-4164 0 0,-7-7-4610 0 0,-23 23 1469 0 0</inkml:trace>
  <inkml:trace contextRef="#ctx0" brushRef="#br0" timeOffset="47594.047">7623 1575 3921 0 0,'0'0'1328'0'0,"0"0"398"0"0,0 0 408 0 0,0 0 119 0 0,0 0-181 0 0,-2 33-388 0 0,-11 106-381 0 0,-5 17 844 0 0,0 238-904 0 0,17-394-1235 0 0,1 1-1 0 0,0 0 1 0 0,0 0 0 0 0,-1 0 0 0 0,1-1-1 0 0,0 1 1 0 0,0 0 0 0 0,0 0 0 0 0,0 0-1 0 0,0 0 1 0 0,0 0 0 0 0,0-1 0 0 0,0 1-1 0 0,0 0 1 0 0,1 0 0 0 0,-1 0 0 0 0,0-1-1 0 0,0 1 1 0 0,1 0 0 0 0,-1 0 0 0 0,1-1-1 0 0,-1 1 1 0 0,0 0 0 0 0,1 0 0 0 0,-1-1-1 0 0,1 1 1 0 0,0-1 0 0 0,-1 1 0 0 0,1 0-1 0 0,0-1 1 0 0,-1 1 0 0 0,1-1 0 0 0,0 1-1 0 0,-1-1 1 0 0,1 0 0 0 0,0 1 0 0 0,0-1-1 0 0,-1 0 1 0 0,1 0 0 0 0,0 1 0 0 0,0-1-1 0 0,0 0 1 0 0,0 0 0 0 0,-1 0 0 0 0,1 0-1 0 0,0 0 1 0 0,0 0 0 0 0,0 0 0 0 0,0 0-1 0 0,-1 0 1 0 0,1-1 0 0 0,0 1 0 0 0,0 0-1 0 0,0 0 1 0 0,0-1-8 0 0,38-29 946 0 0,175-197 651 0 0,-213 228-1599 0 0,0-1 0 0 0,0 0 0 0 0,0 1 1 0 0,1-1-1 0 0,-1 1 0 0 0,0 0 0 0 0,0-1 1 0 0,0 1-1 0 0,-1 0 0 0 0,1-1 0 0 0,0 1 1 0 0,0 0-1 0 0,0 0 0 0 0,0 0 0 0 0,-1 0 1 0 0,1 0-1 0 0,0 0 0 0 0,-1 0 1 0 0,1 0-1 0 0,-1 0 0 0 0,1 0 0 0 0,-1 0 1 0 0,0 0-1 0 0,1 0 0 0 0,-1 0 0 0 0,0 0 1 0 0,0 1-1 0 0,0-1 0 0 0,0 0 0 0 0,0 0 1 0 0,0 0-1 0 0,0 0 0 0 0,0 1 0 0 0,0-1 1 0 0,0 0-1 0 0,-1 0 0 0 0,1 0 0 0 0,0 0 1 0 0,-1 0-1 0 0,1 0 0 0 0,-1 0 1 0 0,1 1-1 0 0,-1-1 0 0 0,0-1 0 0 0,0 2 2 0 0,0 6 72 0 0,2 124 204 0 0,0-127-294 0 0,0-1 0 0 0,0 1 0 0 0,0 0 0 0 0,0-1 0 0 0,1 1 0 0 0,0-1 0 0 0,0 1 1 0 0,0-1-1 0 0,1 0 0 0 0,-1 0 0 0 0,1 0 0 0 0,0 0 0 0 0,0 0 0 0 0,0-1 0 0 0,3 2 18 0 0,40 14-3935 0 0,-32-19-256 0 0,-1 0-3866 0 0,-7 0 1460 0 0</inkml:trace>
  <inkml:trace contextRef="#ctx0" brushRef="#br0" timeOffset="48575.056">8474 2370 0 0 0,'0'0'863'0'0,"0"0"218"0"0,0 0 374 0 0,0 0 408 0 0,0 0 171 0 0,0 0-113 0 0,0 0-224 0 0,0 0-195 0 0,0 0-164 0 0,0 0-154 0 0,34-14-152 0 0,106-45-152 0 0,-39-2 796 0 0,-87 47-1357 0 0,14-10-14 0 0,-1-1 0 0 0,-2-2-1 0 0,0 0 1 0 0,-2-1 0 0 0,-1-2-1 0 0,-2 0 1 0 0,-1-1 0 0 0,-1-1-1 0 0,5-15-304 0 0,-20 38 18 0 0,0 0 1 0 0,0-1-1 0 0,-1 1 0 0 0,0-1 0 0 0,-1 1 0 0 0,0-1 0 0 0,0 0 0 0 0,-1 0 1 0 0,-1 1-1 0 0,0-6-18 0 0,-1 13-65 0 0,1-1 1 0 0,-1 1-1 0 0,0 0 1 0 0,0 1 0 0 0,0-1-1 0 0,0 0 1 0 0,0 1-1 0 0,0-1 1 0 0,-1 1 0 0 0,1-1-1 0 0,0 1 1 0 0,-1 0-1 0 0,1 0 1 0 0,-1 0 0 0 0,1 0-1 0 0,-1 1 1 0 0,0-1-1 0 0,1 1 1 0 0,-1 0 0 0 0,0-1-1 0 0,1 1 1 0 0,-1 0-1 0 0,0 1 1 0 0,1-1 0 0 0,-1 0-1 0 0,0 1 1 0 0,1-1-1 0 0,-1 1 1 0 0,1 0 0 0 0,-1 0-1 0 0,1 0 1 0 0,-1 0-1 0 0,1 0 1 0 0,0 1 0 0 0,-1-1-1 0 0,1 1 1 0 0,0 0-1 0 0,0-1 1 0 0,0 1-1 0 0,0 0 1 0 0,-1 2 64 0 0,-4 2-32 0 0,-1 1 0 0 0,2 1 0 0 0,-1 0 0 0 0,1 0 0 0 0,0 0 0 0 0,0 0 0 0 0,1 1 1 0 0,0 0-1 0 0,1 0 0 0 0,0 0 0 0 0,0 1 0 0 0,1-1 0 0 0,0 1 0 0 0,1 0 0 0 0,0 0 0 0 0,1 0 0 0 0,0 0 0 0 0,0 0 0 0 0,1 0 0 0 0,0 0 0 0 0,1 1 0 0 0,1 1 32 0 0,1-5 18 0 0,1-1 0 0 0,0 1-1 0 0,1-1 1 0 0,0 0-1 0 0,0 0 1 0 0,0-1 0 0 0,0 0-1 0 0,1 0 1 0 0,0 0-1 0 0,0-1 1 0 0,0 1 0 0 0,1-1-1 0 0,-1-1 1 0 0,1 1 0 0 0,0-1-1 0 0,0-1 1 0 0,0 1-1 0 0,1-1 1 0 0,-1 0-18 0 0,19 4 113 0 0,-1-1 1 0 0,1-1-1 0 0,0-1 0 0 0,0-1 1 0 0,0-1-1 0 0,0-2 1 0 0,7-1-114 0 0,107-30 504 0 0,-162 77 434 0 0,-51 104-401 0 0,69-68-1546 0 0,15-71-1569 0 0,6-9-5600 0 0,-16-1 7444 0 0,3 0-8300 0 0</inkml:trace>
  <inkml:trace contextRef="#ctx0" brushRef="#br0" timeOffset="48878.302">9639 1917 8970 0 0,'0'0'1220'0'0,"0"0"-233"0"0,0 0-28 0 0,0 0 0 0 0,0 0-138 0 0,0 0-183 0 0,-18 33-183 0 0,-55 101-121 0 0,53-71 75 0 0,21-54-302 0 0,0-4 11 0 0,1 0 0 0 0,-1 0 1 0 0,1 0-1 0 0,0 0 0 0 0,1-1 0 0 0,-1 1 0 0 0,1-1 0 0 0,0 1 0 0 0,0-1 0 0 0,0 0 0 0 0,1 0 0 0 0,-1-1 0 0 0,1 1 0 0 0,0-1 0 0 0,0 1 0 0 0,0-1 0 0 0,1 0 0 0 0,-1-1 0 0 0,1 1 1 0 0,0-1-1 0 0,-1 0 0 0 0,1 0 0 0 0,0 0 0 0 0,0-1 0 0 0,0 0 0 0 0,0 0 0 0 0,0 0 0 0 0,1-1 0 0 0,-1 1 0 0 0,0-1 0 0 0,0 0 0 0 0,0-1 0 0 0,1 1 0 0 0,-1-1 0 0 0,0 0 0 0 0,0 0 0 0 0,0-1 1 0 0,0 0-1 0 0,0 0 0 0 0,-1 0 0 0 0,1 0 0 0 0,4-3-118 0 0,2-1 93 0 0,0 1 0 0 0,-1-2 0 0 0,1 0 0 0 0,-1 0 0 0 0,-1-1 0 0 0,1 0 0 0 0,-1 0 0 0 0,-1-1 0 0 0,1 0 0 0 0,-2-1 0 0 0,1 0 0 0 0,-1 0 0 0 0,-1-1 0 0 0,0 0 0 0 0,0 0 0 0 0,-1 0 0 0 0,-1 0 0 0 0,0-1 0 0 0,0 0 0 0 0,-1 0 0 0 0,-1 0 0 0 0,0 0 0 0 0,0-1 0 0 0,-1-4-93 0 0,-1 14-112 0 0,0 1 0 0 0,-1-1 0 0 0,1 1 0 0 0,0-1 0 0 0,-1 1 0 0 0,1 0 0 0 0,-1-1 0 0 0,0 1 0 0 0,0 0 0 0 0,0-1 0 0 0,0 1 0 0 0,0 0 0 0 0,-1 0 0 0 0,1 0 0 0 0,-1 0 0 0 0,1 0 0 0 0,-1 0 0 0 0,0 0 0 0 0,1 1 0 0 0,-1-1 0 0 0,0 0 0 0 0,0 1 0 0 0,0 0 0 0 0,-1-1 0 0 0,1 1 0 0 0,0 0 0 0 0,0 0 0 0 0,-1 0 0 0 0,1 1 0 0 0,0-1 0 0 0,-1 0 0 0 0,-1 1 112 0 0,-52-6-9816 0 0,40 6 166 0 0</inkml:trace>
  <inkml:trace contextRef="#ctx0" brushRef="#br0" timeOffset="49199.803">10040 2028 10634 0 0,'0'0'2106'0'0,"0"0"-542"0"0,0 0-277 0 0,0 0-141 0 0,0 0-303 0 0,0 0-316 0 0,0 0-203 0 0,0 0-95 0 0,0 0-52 0 0,0 0-41 0 0,0 0-45 0 0,0 0-58 0 0,0 0-22 0 0,0 24-7 0 0,0 76-11 0 0,0-98 9 0 0,0 0-1 0 0,-1-1 0 0 0,1 1 1 0 0,0 0-1 0 0,0 0 0 0 0,0-1 0 0 0,0 1 1 0 0,0 0-1 0 0,0-1 0 0 0,0 1 1 0 0,1 0-1 0 0,-1-1 0 0 0,1 1 1 0 0,-1-1-1 0 0,1 1 0 0 0,0 0 0 0 0,-1-1 1 0 0,1 1-1 0 0,0-1 0 0 0,0 0 1 0 0,0 1-1 0 0,0-1 0 0 0,0 0 0 0 0,1 1 1 0 0,-1-1-1 0 0,0 0 0 0 0,0 0 1 0 0,1 0-1 0 0,0 0-1 0 0,3 2 21 0 0,-1 0 86 0 0,1 0-1 0 0,0-1 1 0 0,0 1-1 0 0,0-1 1 0 0,1 0-1 0 0,-1 0 1 0 0,1-1 0 0 0,-1 0-1 0 0,1 0 1 0 0,-1 0-1 0 0,1 0 1 0 0,-1-1-1 0 0,1 0 1 0 0,0 0 0 0 0,-1-1-1 0 0,1 0 1 0 0,-1 0-1 0 0,1 0 1 0 0,-1 0-1 0 0,1-1 1 0 0,-1 0 0 0 0,0 0-1 0 0,3-2-106 0 0,5-2 271 0 0,0 0 0 0 0,-1-1 0 0 0,1-1 0 0 0,-2 0 1 0 0,1-1-1 0 0,-1 0 0 0 0,-1-1 0 0 0,6-6-271 0 0,-6 5 61 0 0,-1-1 1 0 0,0 0 0 0 0,0-1-1 0 0,-1 1 1 0 0,-1-2 0 0 0,0 1-1 0 0,-1-1 1 0 0,-1 0 0 0 0,0 0-1 0 0,0 0 1 0 0,-1-6-62 0 0,3-19-4619 0 0,-5-2-4747 0 0,-2 37-1111 0 0</inkml:trace>
  <inkml:trace contextRef="#ctx0" brushRef="#br0" timeOffset="50164.259">10838 1947 9194 0 0,'0'0'3721'0'0,"0"0"-1723"0"0,0 0-533 0 0,0 0-61 0 0,0 0-167 0 0,0 0-277 0 0,0 0-281 0 0,0 0-215 0 0,0 0-163 0 0,0 0-122 0 0,0 0-75 0 0,0 0-61 0 0,-28-2-45 0 0,-85-3-12 0 0,49 20-23 0 0,55-8 22 0 0,0 0-69 0 0,-1 0 0 0 0,1 1 0 0 0,0 0 1 0 0,1 0-1 0 0,0 1 0 0 0,0 1 1 0 0,1-1-1 0 0,0 1 0 0 0,1 0 1 0 0,0 0-1 0 0,0 1 0 0 0,1 0 0 0 0,-3 10 84 0 0,7-19-17 0 0,0 0 1 0 0,0 0-1 0 0,1 0 0 0 0,-1 1 0 0 0,0-1 0 0 0,1 0 0 0 0,-1 0 0 0 0,1 1 0 0 0,0-1 0 0 0,-1 0 0 0 0,1 1 0 0 0,0-1 0 0 0,1 0 1 0 0,-1 1-1 0 0,0-1 0 0 0,1 0 0 0 0,-1 0 0 0 0,1 1 0 0 0,0-1 0 0 0,-1 0 0 0 0,1 0 0 0 0,0 0 0 0 0,1 0 0 0 0,-1 0 0 0 0,0 0 1 0 0,0 0-1 0 0,1 0 0 0 0,-1 0 0 0 0,1-1 0 0 0,0 1 0 0 0,-1 0 0 0 0,1-1 0 0 0,0 0 0 0 0,0 1 0 0 0,0-1 0 0 0,0 0 0 0 0,0 0 1 0 0,0 0-1 0 0,1 0 0 0 0,-1 0 0 0 0,0-1 0 0 0,0 1 0 0 0,1-1 0 0 0,-1 1 0 0 0,2-1 17 0 0,106-6 408 0 0,-41-17-29 0 0,-57 18-325 0 0,0 0 0 0 0,0 1 0 0 0,1 0 0 0 0,-1 1 0 0 0,1 0 1 0 0,0 1-1 0 0,0 0 0 0 0,0 1 0 0 0,0 1 0 0 0,0 0 0 0 0,0 0 0 0 0,1 2-54 0 0,-10 1 16 0 0,0 0-1 0 0,0 0 1 0 0,-1 1-1 0 0,1 0 0 0 0,-1-1 1 0 0,0 1-1 0 0,0 1 1 0 0,0-1-1 0 0,-1 0 1 0 0,1 0-1 0 0,-1 1 1 0 0,0 0-1 0 0,0-1 0 0 0,-1 1 1 0 0,1 0-1 0 0,-1 0 1 0 0,0 0-1 0 0,-1 0 1 0 0,1 0-1 0 0,-1 0 0 0 0,0 0 1 0 0,0 0-1 0 0,0 0 1 0 0,-1 0-1 0 0,0 0 1 0 0,0 2-16 0 0,1 0-2 0 0,-2 54-234 0 0,-3 0-1 0 0,-2 0 1 0 0,-3 0-1 0 0,-2-1 0 0 0,-6 10 237 0 0,14-54-101 0 0,0-1-1 0 0,-1 0 1 0 0,0 0 0 0 0,-1 0-1 0 0,-1 0 1 0 0,0-1-1 0 0,-1 0 1 0 0,-1-1-1 0 0,0 0 1 0 0,-1 0-1 0 0,0-1 1 0 0,-1 0 0 0 0,-1-1-1 0 0,-10 9 102 0 0,20-18-133 0 0,0 0-1 0 0,-1-1 1 0 0,1 1-1 0 0,0-1 1 0 0,-1 1-1 0 0,1-1 1 0 0,-1 0 0 0 0,0 0-1 0 0,1 0 1 0 0,-1 0-1 0 0,0-1 1 0 0,0 1-1 0 0,1-1 1 0 0,-1 1-1 0 0,0-1 1 0 0,0 0 0 0 0,0 0-1 0 0,0 0 1 0 0,0-1-1 0 0,1 1 1 0 0,-1-1-1 0 0,0 1 1 0 0,0-1-1 0 0,1 0 1 0 0,-1 0 0 0 0,0 0-1 0 0,1-1 1 0 0,-1 1-1 0 0,1 0 1 0 0,0-1-1 0 0,-1 0 1 0 0,1 1 0 0 0,0-1-1 0 0,-1-2 134 0 0,2-13-6 0 0,0 0-1 0 0,2 0 0 0 0,0-1 1 0 0,1 1-1 0 0,1 0 1 0 0,0 0-1 0 0,2 1 1 0 0,-1-1-1 0 0,2 1 0 0 0,0 0 1 0 0,2 0-1 0 0,-1 1 1 0 0,9-13 6 0 0,3-11 66 0 0,86-183 68 0 0,71-101-1088 0 0,-60 121-702 0 0,-105 182 1420 0 0,0-1 0 0 0,-2 0 1 0 0,0-1-1 0 0,-1 0 0 0 0,-2 0 0 0 0,0-1 0 0 0,-1 1 1 0 0,-1-1-1 0 0,-1-1 0 0 0,-1-6 236 0 0,-2 26 39 0 0,0 1 1 0 0,-1-1-1 0 0,1 1 0 0 0,-1 0 1 0 0,0-1-1 0 0,0 1 0 0 0,0 0 1 0 0,0 0-1 0 0,0 0 0 0 0,-1-1 1 0 0,1 1-1 0 0,-1 1 1 0 0,0-1-1 0 0,0 0 0 0 0,0 0 1 0 0,0 1-1 0 0,0-1 0 0 0,-1 1 1 0 0,1-1-1 0 0,-1 1 0 0 0,0 0 1 0 0,0 0-1 0 0,1 1 0 0 0,-1-1 1 0 0,0 0-1 0 0,-1 1 0 0 0,1 0 1 0 0,0-1-1 0 0,0 1 0 0 0,-1 1 1 0 0,1-1-1 0 0,0 0 0 0 0,-1 1 1 0 0,1 0-1 0 0,0 0 0 0 0,-1 0 1 0 0,1 0-1 0 0,-1 0 0 0 0,1 1 1 0 0,-3 0-40 0 0,-1 1-87 0 0,1 1-1 0 0,0 0 1 0 0,1 0 0 0 0,-1 1 0 0 0,1-1 0 0 0,-1 1 0 0 0,1 1 0 0 0,0-1 0 0 0,1 1-1 0 0,-1-1 1 0 0,1 1 0 0 0,0 1 0 0 0,0-1 0 0 0,0 0 0 0 0,1 1 0 0 0,0 0 0 0 0,0 0-1 0 0,-2 6 88 0 0,3-5 44 0 0,0 0-1 0 0,0 0 0 0 0,1 0 0 0 0,0 0 0 0 0,0 0 0 0 0,1 1 0 0 0,0-1 0 0 0,0 0 0 0 0,1 0 1 0 0,0 1-1 0 0,0-1 0 0 0,0 0 0 0 0,1 0 0 0 0,0 0 0 0 0,1 0 0 0 0,-1 0 0 0 0,2-1 1 0 0,-1 1-1 0 0,4 4-43 0 0,-1 3 367 0 0,3 10 648 0 0,-1 1 1 0 0,-1 1-1 0 0,-1-1 0 0 0,-2 1 0 0 0,0 0 0 0 0,-1 21-1015 0 0,11 62 1339 0 0,-14-105-1300 0 0,0 0-1 0 0,1 0 1 0 0,-1 0-1 0 0,1 0 1 0 0,0 0-1 0 0,0 0 1 0 0,0 0 0 0 0,1 0-1 0 0,-1-1 1 0 0,1 1-1 0 0,0 0 1 0 0,0-1 0 0 0,0 0-1 0 0,0 1 1 0 0,1-1-1 0 0,-1 0 1 0 0,1 0 0 0 0,0 0-1 0 0,0-1 1 0 0,0 1-1 0 0,0-1 1 0 0,0 1-1 0 0,1-1 1 0 0,-1 0 0 0 0,1 0-1 0 0,0-1 1 0 0,-1 1-1 0 0,1-1 1 0 0,0 0 0 0 0,0 0-1 0 0,0 0 1 0 0,1 0-39 0 0,11-4 169 0 0,0 0 0 0 0,0-2 0 0 0,0 1 0 0 0,-1-2-1 0 0,0 0 1 0 0,0-1 0 0 0,0-1 0 0 0,-1 0 0 0 0,0-1 0 0 0,-1 0 0 0 0,0-1 0 0 0,0 0 0 0 0,-1-2 0 0 0,-1 1 0 0 0,1-1-169 0 0,-3 4 72 0 0,36-33 220 0 0,-41 77 144 0 0,5 141-253 0 0,-8-175-206 0 0,-1 0 0 0 0,1 0 0 0 0,-1 0 0 0 0,1 0 0 0 0,0 0 1 0 0,0 0-1 0 0,0-1 0 0 0,0 1 0 0 0,0 0 0 0 0,0 0 1 0 0,0-1-1 0 0,1 1 0 0 0,-1 0 0 0 0,0-1 0 0 0,1 1 0 0 0,0-1 1 0 0,-1 0-1 0 0,1 0 0 0 0,0 1 0 0 0,0-1 0 0 0,-1 0 1 0 0,1 0-1 0 0,0-1 0 0 0,0 1 0 0 0,0 0 0 0 0,0-1 0 0 0,2 1 23 0 0,9-20-5576 0 0,-9 12-1079 0 0,0 0-3545 0 0</inkml:trace>
</inkml:ink>
</file>

<file path=ppt/ink/ink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3:05.2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1841 374 8770 0 0,'0'0'4411'0'0,"0"0"-2067"0"0,0 0-885 0 0,0 0-192 0 0,0 0-247 0 0,0 0-223 0 0,0 0-167 0 0,0 0-185 0 0,0 0-141 0 0,0 0-121 0 0,0 0-92 0 0,0 0-69 0 0,0 0-35 0 0,-22 5-34 0 0,-67 16-62 0 0,56 0-138 0 0,31-19 186 0 0,1 1 0 0 0,0-1-1 0 0,0 0 1 0 0,1 1-1 0 0,-1-1 1 0 0,0 1 0 0 0,1-1-1 0 0,0 1 1 0 0,-1-1 0 0 0,1 1-1 0 0,0 0 1 0 0,0-1 0 0 0,1 1-1 0 0,-1-1 1 0 0,0 1 0 0 0,1-1-1 0 0,-1 1 1 0 0,1-1 0 0 0,0 1-1 0 0,0-1 1 0 0,0 0-1 0 0,0 1 1 0 0,0-1 0 0 0,1 0-1 0 0,-1 0 1 0 0,1 0 0 0 0,-1 0-1 0 0,1 0 1 0 0,0 0 0 0 0,0 0-1 0 0,1 0 62 0 0,67 49-490 0 0,-64-47 466 0 0,56 48-160 0 0,-61-50 206 0 0,1-1-1 0 0,-1 1 1 0 0,0 0-1 0 0,0-1 1 0 0,0 1-1 0 0,-1 0 1 0 0,1 0-1 0 0,0 0 1 0 0,-1 0-1 0 0,1 0 1 0 0,-1 0-1 0 0,1-1 1 0 0,-1 1 0 0 0,0 0-1 0 0,0 0 1 0 0,0 0-1 0 0,0 0 1 0 0,0 0-1 0 0,-1 0 1 0 0,1 0-1 0 0,0 0 1 0 0,-1 0-1 0 0,0 0 1 0 0,1 0 0 0 0,-1 0-1 0 0,0 0 1 0 0,0-1-1 0 0,0 1 1 0 0,0 0-1 0 0,0-1 1 0 0,0 1-1 0 0,-1 0 1 0 0,1-1-1 0 0,-1 0 1 0 0,1 1-1 0 0,-1-1 1 0 0,1 0 0 0 0,-2 1-22 0 0,-5 5 9 0 0,-1-1 1 0 0,0 0-1 0 0,1-1 1 0 0,-2 0 0 0 0,1 0-1 0 0,-1-1 1 0 0,1-1-1 0 0,-1 1 1 0 0,0-1 0 0 0,0-1-1 0 0,-1 0 1 0 0,1 0 0 0 0,0-1-1 0 0,-1-1-9 0 0,-14-10-2932 0 0,16-5-6176 0 0,9 11 1468 0 0</inkml:trace>
  <inkml:trace contextRef="#ctx0" brushRef="#br0" timeOffset="285.568">2094 79 15619 0 0,'0'0'857'0'0,"0"0"-184"0"0,0 0-133 0 0,0 0-28 0 0,0 0 23 0 0,0 0 25 0 0,0 0 23 0 0,0 0 12 0 0,0 0-19 0 0,0 0-57 0 0,0 0-79 0 0,-2 37-100 0 0,-6 117-67 0 0,7 100 291 0 0,8-70-2149 0 0,-12-179-1091 0 0,-3-6-8034 0 0,6-2 2495 0 0</inkml:trace>
  <inkml:trace contextRef="#ctx0" brushRef="#br0" timeOffset="569.584">2359 278 8858 0 0,'0'0'1594'0'0,"0"0"-538"0"0,0 0 28 0 0,0 0 176 0 0,0 0-30 0 0,0 0-207 0 0,0 0-198 0 0,0 0-111 0 0,0 0-54 0 0,0 0-43 0 0,0 0-95 0 0,0 0-117 0 0,0 0-142 0 0,-29 31-91 0 0,-88 92-60 0 0,88-88-43 0 0,31-32-21 0 0,0 1-1 0 0,0 0 0 0 0,1 0 1 0 0,0-1-1 0 0,-1 0 0 0 0,1 1 1 0 0,0-1-1 0 0,1 0 1 0 0,-1 0-1 0 0,0-1 0 0 0,1 1 1 0 0,0-1-1 0 0,-1 0 0 0 0,1 1 1 0 0,0-2-1 0 0,0 1 0 0 0,0 0 1 0 0,4 0-48 0 0,2 3 81 0 0,52 44 241 0 0,-52-17-5716 0 0,-7-28-3034 0 0,-2-1 530 0 0</inkml:trace>
  <inkml:trace contextRef="#ctx0" brushRef="#br0" timeOffset="-648.287">754 621 0 0 0,'0'0'1059'0'0,"0"0"237"0"0,0 0 246 0 0,0 0 300 0 0,0 0 205 0 0,0 0-58 0 0,0 0-194 0 0,0 0-236 0 0,0 0-236 0 0,0 0-196 0 0,0 0-182 0 0,-4-8-159 0 0,-14-25-157 0 0,16 32-574 0 0,0-1 0 0 0,0 1 0 0 0,0 0 0 0 0,0 0 0 0 0,0 0 0 0 0,0 0 0 0 0,0 0 1 0 0,0 0-1 0 0,0 0 0 0 0,0 1 0 0 0,0-1 0 0 0,-1 1 0 0 0,1 0 0 0 0,0 0 1 0 0,0-1-1 0 0,-1 2 0 0 0,1-1 0 0 0,0 0 0 0 0,0 0 0 0 0,-1 1 0 0 0,1-1 1 0 0,0 1-1 0 0,0-1 0 0 0,0 1 0 0 0,0 0 0 0 0,0 0 0 0 0,0 0 0 0 0,0 0 1 0 0,0 0-56 0 0,-17 9-45 0 0,1-1 1 0 0,0 2 0 0 0,0 1 0 0 0,1 0 0 0 0,1 1 0 0 0,0 1 0 0 0,1 0 0 0 0,0 1 0 0 0,1 1 0 0 0,1 0 0 0 0,1 1 0 0 0,0 0 0 0 0,1 1 0 0 0,1 0 0 0 0,-1 5 44 0 0,9-21-33 0 0,0 1-1 0 0,0-1 1 0 0,1 1-1 0 0,-1 0 0 0 0,1-1 1 0 0,0 1-1 0 0,0 0 1 0 0,0 0-1 0 0,0 0 0 0 0,1 0 1 0 0,-1 0-1 0 0,1 0 0 0 0,0 0 1 0 0,0 0-1 0 0,0 0 1 0 0,0 0-1 0 0,0 0 0 0 0,0 0 1 0 0,1 0-1 0 0,0 0 1 0 0,-1 0-1 0 0,1 0 0 0 0,0-1 1 0 0,1 1-1 0 0,-1 0 1 0 0,0 0-1 0 0,1-1 0 0 0,-1 1 1 0 0,1-1-1 0 0,0 1 1 0 0,0-1-1 0 0,0 0 0 0 0,0 0 1 0 0,0 0-1 0 0,1 0 1 0 0,-1 0-1 0 0,1 0 0 0 0,-1-1 1 0 0,1 1-1 0 0,0-1 1 0 0,-1 0-1 0 0,1 1 0 0 0,0-1 1 0 0,0 0-1 0 0,3 0 34 0 0,15-3 134 0 0,1-1 0 0 0,0-1 0 0 0,-1-1 0 0 0,0-1 0 0 0,0 0 0 0 0,-1-2 0 0 0,0 0 0 0 0,0-2 0 0 0,-1 0 0 0 0,0-1 0 0 0,0-1 0 0 0,-2 0 0 0 0,1-2 0 0 0,-2 0 0 0 0,0-1 0 0 0,0 0 0 0 0,12-17-134 0 0,4-1 180 0 0,-2-1 1 0 0,-1-2-1 0 0,-1-1 1 0 0,-2-1 0 0 0,8-19-181 0 0,-25 41-210 0 0,-1-1 1 0 0,0 0-1 0 0,-1 0 1 0 0,-1-1 0 0 0,-1 1-1 0 0,-1-1 1 0 0,0-1 0 0 0,-1 1-1 0 0,-1-1 1 0 0,-1 1 0 0 0,0-1-1 0 0,-2 1 1 0 0,0-1-1 0 0,-3-14 210 0 0,3 27-121 0 0,0 0-1 0 0,-1 0 0 0 0,1 0 0 0 0,-1 0 0 0 0,-1 1 0 0 0,1-1 1 0 0,-1 1-1 0 0,0 0 0 0 0,0-1 0 0 0,0 1 0 0 0,-1 0 1 0 0,0 1-1 0 0,0-1 0 0 0,0 1 0 0 0,0 0 0 0 0,-1 0 0 0 0,0 0 1 0 0,1 0-1 0 0,-1 1 0 0 0,-1 0 0 0 0,1 0 0 0 0,0 0 0 0 0,-1 1 1 0 0,0 0-1 0 0,1 0 0 0 0,-1 0 0 0 0,0 1 0 0 0,0-1 1 0 0,0 2-1 0 0,0-1 0 0 0,0 1 0 0 0,0-1 0 0 0,0 2 0 0 0,0-1 1 0 0,0 1-1 0 0,0 0 0 0 0,0 0 0 0 0,0 0 0 0 0,0 1 0 0 0,0 0 1 0 0,1 0-1 0 0,-1 1 0 0 0,-1 0 122 0 0,-3 7 184 0 0,0 0 0 0 0,0 1 0 0 0,1 0 0 0 0,1 0 0 0 0,0 1 0 0 0,0 0-1 0 0,1 0 1 0 0,1 1 0 0 0,0 0 0 0 0,1 0 0 0 0,0 0 0 0 0,1 1 0 0 0,0 0 0 0 0,1 0 0 0 0,1 0 0 0 0,0 0 0 0 0,1 0 0 0 0,1 0 0 0 0,0 0-1 0 0,1 0 1 0 0,0 1 0 0 0,1-1 0 0 0,1 0 0 0 0,0-1 0 0 0,1 1 0 0 0,0 0 0 0 0,1-1 0 0 0,1 0 0 0 0,0 0 0 0 0,1-1 0 0 0,0 0 0 0 0,1 0-1 0 0,0 0 1 0 0,1-1 0 0 0,7 7-184 0 0,-11-12 72 0 0,6 9 101 0 0,2 0 0 0 0,0-1 0 0 0,1 0 0 0 0,0-1 0 0 0,1 0 0 0 0,0-2 0 0 0,1 1 0 0 0,0-2 0 0 0,1 0 0 0 0,12 4-173 0 0,16-10-1475 0 0,-20-22-6144 0 0,-19 11 2450 0 0,0 3-1183 0 0</inkml:trace>
  <inkml:trace contextRef="#ctx0" brushRef="#br0" timeOffset="-401.427">1298 532 14059 0 0,'0'0'536'0'0,"0"0"-224"0"0,0 0 200 0 0,0 0 168 0 0,0 0 41 0 0,0 0-105 0 0,0 0-216 0 0,0 0-160 0 0,0 0-104 0 0,0 0-96 0 0,0 0-184 0 0,0 0-304 0 0,0 0-440 0 0,0 0-833 0 0,10 118-903 0 0,-10-114-1401 0 0,0-4-4377 0 0</inkml:trace>
  <inkml:trace contextRef="#ctx0" brushRef="#br0" timeOffset="-170.391">1328 208 8522 0 0,'0'0'1184'0'0,"0"0"-400"0"0,0 0-272 0 0,0 0-216 0 0,0 0-352 0 0,0 0-408 0 0,0 0-336 0 0,0 0-168 0 0,0 0-160 0 0,0 0-297 0 0,0 0-799 0 0,0 0-2009 0 0</inkml:trace>
  <inkml:trace contextRef="#ctx0" brushRef="#br0" timeOffset="1936.956">1273 551 0 0 0,'0'0'312'0'0,"2"-8"1371"0"0,11-1 60 0 0,1 0 3105 0 0,-14 9-3937 0 0,0 0-96 0 0,0 0-113 0 0,0 0-112 0 0,0 0-86 0 0,0 0-55 0 0,0 0-62 0 0,0 0-29 0 0,0 0-30 0 0,0 0-20 0 0,0 0 25 0 0,0 0 28 0 0,0 0 41 0 0,-2 10 2656 0 0,-3 13-2685 0 0,1 227-1290 0 0,29-282-8483 0 0,-20 24 1252 0 0</inkml:trace>
  <inkml:trace contextRef="#ctx0" brushRef="#br0" timeOffset="4733.081">3513 164 8546 0 0,'0'0'740'0'0,"0"0"37"0"0,0 0 113 0 0,0 0 116 0 0,0 0 15 0 0,0 0-123 0 0,0 0-212 0 0,0 0-224 0 0,0 0-198 0 0,0 0-151 0 0,0 0-93 0 0,-1 6-24 0 0,-15 218 1098 0 0,11-144-874 0 0,-4 0 0 0 0,-3-1 0 0 0,-13 44-220 0 0,5-67 967 0 0,42-86 320 0 0,148-147-828 0 0,-151 161-441 0 0,-2-1-38 0 0,1 1 1 0 0,0 1-1 0 0,1 1 0 0 0,1 0 1 0 0,0 2-1 0 0,1 0 0 0 0,0 1 0 0 0,1 1 1 0 0,0 1-1 0 0,9-1 20 0 0,-28 9-25 0 0,0 1 0 0 0,-1 0 0 0 0,1-1 0 0 0,0 1-1 0 0,-1 0 1 0 0,1 1 0 0 0,0-1 0 0 0,0 0 0 0 0,-1 1 0 0 0,1 0 0 0 0,0-1 0 0 0,-1 1 0 0 0,1 0 0 0 0,-1 0 0 0 0,1 0 0 0 0,-1 1-1 0 0,0-1 1 0 0,1 1 0 0 0,-1-1 0 0 0,0 1 0 0 0,0 0 0 0 0,0 0 0 0 0,0 0 0 0 0,0 0 0 0 0,-1 0 0 0 0,1 0 0 0 0,-1 0 0 0 0,1 1-1 0 0,-1-1 1 0 0,0 1 0 0 0,0-1 0 0 0,0 1 0 0 0,0-1 0 0 0,0 1 0 0 0,0-1 0 0 0,-1 1 0 0 0,1 0 0 0 0,-1 0 0 0 0,0-1 0 0 0,0 1-1 0 0,0 0 1 0 0,0-1 0 0 0,-1 1 0 0 0,1 0 0 0 0,0 0 0 0 0,-1-1 0 0 0,0 1 25 0 0,1 12 27 0 0,-1 0 0 0 0,-1 0 0 0 0,0 0 0 0 0,-1-1 0 0 0,0 1 0 0 0,-1-1 1 0 0,-1 0-1 0 0,0 0 0 0 0,-1 0 0 0 0,-1-1 0 0 0,0 0 0 0 0,0 0 0 0 0,-2 0 0 0 0,1-1 0 0 0,-2-1 0 0 0,-6 8-27 0 0,1-1-101 0 0,-1-1-1 0 0,-1-1 1 0 0,0 0-1 0 0,-1-1 1 0 0,0-1-1 0 0,-12 6 102 0 0,21-15-437 0 0,1-1-1 0 0,-1 0 0 0 0,0 0 1 0 0,0-1-1 0 0,-1 0 0 0 0,1-1 0 0 0,-1 0 1 0 0,1 0-1 0 0,-1-1 0 0 0,0 0 1 0 0,0-1 437 0 0,-10-4-6873 0 0,16 1 208 0 0</inkml:trace>
  <inkml:trace contextRef="#ctx0" brushRef="#br0" timeOffset="5265.607">3981 853 0 0 0,'0'0'339'0'0,"0"0"889"0"0,0 0 430 0 0,0 0 198 0 0,0 0 113 0 0,0 0-52 0 0,0 0-76 0 0,0 0-118 0 0,0 0-190 0 0,0 0-254 0 0,0 0-291 0 0,2 6 331 0 0,22-54-105 0 0,-5 19-1025 0 0,1 1 0 0 0,1 0 0 0 0,1 1 0 0 0,1 2 0 0 0,9-6-189 0 0,82-101 151 0 0,-86 65-268 0 0,-58 71-1133 0 0,19 3 1213 0 0,1 0 0 0 0,-1 1-1 0 0,1 0 1 0 0,0 1 0 0 0,1-1-1 0 0,0 2 1 0 0,1 0 0 0 0,0 0-1 0 0,0 0 1 0 0,-1 4 37 0 0,8-11 6 0 0,0 1 1 0 0,0-1-1 0 0,0 0 0 0 0,0 0 1 0 0,1 0-1 0 0,-1 0 0 0 0,1 1 1 0 0,0-1-1 0 0,0 0 0 0 0,0 0 1 0 0,1 1-1 0 0,-1-1 0 0 0,1 0 1 0 0,0 0-1 0 0,0 0 0 0 0,0 0 1 0 0,0 0-1 0 0,0 0 0 0 0,1 0 1 0 0,-1 0-1 0 0,1 0 0 0 0,0 0 1 0 0,0-1-1 0 0,0 1 0 0 0,0-1 1 0 0,0 0-1 0 0,0 1 0 0 0,1-1 1 0 0,-1 0-1 0 0,1 0 0 0 0,0 0 1 0 0,0-1-1 0 0,1 1-6 0 0,101 47 558 0 0,-100-47-522 0 0,-2-1-47 0 0,1 0 1 0 0,-1 0 0 0 0,1 0-1 0 0,-1 1 1 0 0,0 0 0 0 0,0-1-1 0 0,0 1 1 0 0,1 0 0 0 0,-2 1-1 0 0,1-1 1 0 0,0 0 0 0 0,0 1-1 0 0,-1-1 1 0 0,0 1 0 0 0,1 0-1 0 0,-1 0 1 0 0,0 0 0 0 0,0 0-1 0 0,-1 0 1 0 0,1 1 0 0 0,-1-1-1 0 0,1 1 1 0 0,-1-1-1 0 0,0 1 1 0 0,0-1 0 0 0,-1 1-1 0 0,1-1 1 0 0,-1 1 0 0 0,0 0-1 0 0,0-1 1 0 0,0 1 0 0 0,0 0-1 0 0,0-1 1 0 0,-1 1 0 0 0,0-1-1 0 0,0 1 1 0 0,0-1 0 0 0,0 1-1 0 0,0-1 1 0 0,-1 0 0 0 0,1 1-1 0 0,-1-1 1 0 0,0 0 0 0 0,0 0-1 0 0,-2 2 11 0 0,-1 0-1237 0 0,-6 9-119 0 0,9-9-2907 0 0,1 1-4028 0 0,1-6 4881 0 0</inkml:trace>
  <inkml:trace contextRef="#ctx0" brushRef="#br0" timeOffset="24111.643">4774 551 0 0 0,'0'0'1484'0'0,"0"0"-209"0"0,0 0-17 0 0,0 0 190 0 0,0 0 166 0 0,0 0-22 0 0,0 0-208 0 0,0 0-214 0 0,0 0-183 0 0,0 0-102 0 0,0 0-79 0 0,4-6-153 0 0,10-19-191 0 0,-39 27-434 0 0,15 4-91 0 0,1-1 0 0 0,0 1 1 0 0,1 1-1 0 0,-1 0 0 0 0,1 0 0 0 0,0 0 1 0 0,1 1-1 0 0,0 0 0 0 0,0 1 0 0 0,0-1 1 0 0,1 1-1 0 0,1 1 0 0 0,0-1 0 0 0,0 1 1 0 0,1 0-1 0 0,0 0 0 0 0,0 0 0 0 0,1 0 1 0 0,1 1-1 0 0,-2 10 63 0 0,4-16 5 0 0,0 0-1 0 0,0 0 1 0 0,1 0 0 0 0,0-1-1 0 0,-1 1 1 0 0,2 0 0 0 0,-1-1-1 0 0,0 1 1 0 0,1-1 0 0 0,0 1-1 0 0,0-1 1 0 0,1 0 0 0 0,-1 1-1 0 0,1-1 1 0 0,0 0 0 0 0,0-1-1 0 0,0 1 1 0 0,0-1 0 0 0,1 1-1 0 0,-1-1 1 0 0,1 0 0 0 0,0 0-1 0 0,0 0 1 0 0,0-1 0 0 0,0 0-1 0 0,1 1-4 0 0,5 0 209 0 0,-1 0-1 0 0,1-1 0 0 0,0 0 0 0 0,0-1 0 0 0,0 1 1 0 0,0-2-1 0 0,0 0 0 0 0,0 0 0 0 0,1-1 0 0 0,-1 0 1 0 0,0 0-1 0 0,-1-1 0 0 0,1-1 0 0 0,0 0 0 0 0,0 0 1 0 0,-1-1-1 0 0,0 0 0 0 0,0 0 0 0 0,0-1 1 0 0,0-1-1 0 0,-1 1 0 0 0,0-1 0 0 0,0-1 0 0 0,0 1 1 0 0,-1-1-1 0 0,0-1 0 0 0,-1 1 0 0 0,1-1 0 0 0,-1 0 1 0 0,-1-1-1 0 0,0 0 0 0 0,1-2-208 0 0,-2 6-64 0 0,-1 0 1 0 0,1 0-1 0 0,-1-1 0 0 0,-1 1 0 0 0,1-1 1 0 0,-1 1-1 0 0,0-1 0 0 0,0 0 0 0 0,-1 0 1 0 0,1 0-1 0 0,-2 0 0 0 0,1 0 0 0 0,0 0 0 0 0,-1 0 1 0 0,0 0-1 0 0,-1 0 0 0 0,1 0 0 0 0,-1 0 1 0 0,0 0-1 0 0,-1 0 0 0 0,1 0 0 0 0,-1 0 1 0 0,-1 0-1 0 0,1 1 0 0 0,-1-1 0 0 0,0 1 1 0 0,0 0-1 0 0,0 0 0 0 0,-1 0 0 0 0,1 0 1 0 0,-4-2 63 0 0,1 2-416 0 0,-1 1 0 0 0,0 0 1 0 0,0 1-1 0 0,0 0 1 0 0,-1 0-1 0 0,1 0 1 0 0,-1 1-1 0 0,1 0 0 0 0,-1 1 1 0 0,0 0-1 0 0,0 0 1 0 0,1 0-1 0 0,-1 1 0 0 0,0 0 1 0 0,0 1-1 0 0,-7 1 416 0 0,13-2 16 0 0,1 1 1 0 0,0 0-1 0 0,0-1 0 0 0,0 1 0 0 0,0 0 1 0 0,0 0-1 0 0,0 0 0 0 0,0 0 0 0 0,0 0 0 0 0,0 0 1 0 0,0 0-1 0 0,1 0 0 0 0,-1 0 0 0 0,0 0 0 0 0,1 0 1 0 0,-1 1-1 0 0,1-1 0 0 0,-1 0 0 0 0,1 0 1 0 0,0 1-1 0 0,-1-1 0 0 0,1 0 0 0 0,0 1 0 0 0,0-1 1 0 0,0 0-1 0 0,0 1 0 0 0,0-1 0 0 0,0 0 1 0 0,0 1-1 0 0,0-1 0 0 0,1 0 0 0 0,-1 0 0 0 0,1 1 1 0 0,-1-1-1 0 0,1 0 0 0 0,-1 0 0 0 0,1 0 1 0 0,-1 1-1 0 0,1-1 0 0 0,0 0 0 0 0,0 0 0 0 0,0 0 1 0 0,0 0-1 0 0,0 0 0 0 0,0 0 0 0 0,0-1 0 0 0,0 1 1 0 0,0 0-1 0 0,0 0 0 0 0,0-1 0 0 0,0 1 1 0 0,0 0-1 0 0,1-1 0 0 0,-1 0 0 0 0,0 1 0 0 0,2-1-16 0 0,8 4 293 0 0,0-1 0 0 0,1 0-1 0 0,0-1 1 0 0,0-1 0 0 0,-1 0 0 0 0,1 0-1 0 0,0-1 1 0 0,0-1 0 0 0,1 0-293 0 0,20 0 493 0 0,-12 0-183 0 0,-1-1 0 0 0,0-1 1 0 0,0-1-1 0 0,0-1 0 0 0,0-1 1 0 0,-1 0-1 0 0,5-3-310 0 0,-15 5 96 0 0,42-18 764 0 0,-50 21-702 0 0,-1 1 10 0 0,0 0-20 0 0,0 0-16 0 0,0 0-32 0 0,0 0-48 0 0,0 0-39 0 0,0 0-41 0 0,-20 62-556 0 0,18-40 597 0 0,-1-14-19 0 0,1 0-1 0 0,0 1 0 0 0,1-1 1 0 0,0 0-1 0 0,0 1 0 0 0,1-1 1 0 0,0 1-1 0 0,0-1 0 0 0,1 1 1 0 0,0-1-1 0 0,1 1 0 0 0,-1-1 1 0 0,2 0-1 0 0,-1 0 0 0 0,1 0 1 0 0,0 0-1 0 0,1 0 0 0 0,0-1 1 0 0,0 0-1 0 0,1 1 0 0 0,2 2 7 0 0,-1-8 94 0 0,-1-1-1 0 0,1 0 0 0 0,-1 0 0 0 0,1 0 0 0 0,0-1 1 0 0,-1 0-1 0 0,1 0 0 0 0,0 0 0 0 0,-1-1 0 0 0,1 0 1 0 0,-1 0-1 0 0,1 0 0 0 0,-1 0 0 0 0,1-1 0 0 0,-1 0 1 0 0,0 0-1 0 0,0-1 0 0 0,0 0 0 0 0,0 1 1 0 0,0-2-1 0 0,-1 1 0 0 0,1 0 0 0 0,-1-1 0 0 0,0 0 1 0 0,0 0-1 0 0,0 0 0 0 0,2-4-93 0 0,111-114 783 0 0,-87 79-564 0 0,-33 57-3033 0 0,1-3 2806 0 0,0 0 1 0 0,1 1-1 0 0,1-1 1 0 0,0 0-1 0 0,1 0 1 0 0,0 0-1 0 0,0 0 1 0 0,1 0-1 0 0,0 0 1 0 0,1 0-1 0 0,1-1 1 0 0,0 1-1 0 0,0-1 1 0 0,1 0 0 0 0,4 7 7 0 0,-7-13 33 0 0,1 0 0 0 0,-1 0-1 0 0,1 0 1 0 0,0 0 0 0 0,0-1 0 0 0,1 1 0 0 0,-1-1 0 0 0,1 0 0 0 0,0 0 0 0 0,-1 0 0 0 0,1 0 0 0 0,1-1 0 0 0,-1 0 0 0 0,0 1 0 0 0,0-2 0 0 0,1 1 0 0 0,-1 0 0 0 0,1-1 0 0 0,0 0 0 0 0,-1 0 0 0 0,1 0 0 0 0,0-1 0 0 0,0 0 0 0 0,0 1 0 0 0,-1-2 0 0 0,1 1 0 0 0,0-1 0 0 0,0 1 0 0 0,-1-1 0 0 0,1 0 0 0 0,-1-1 0 0 0,1 1 0 0 0,-1-1 0 0 0,1 0 0 0 0,-1 0 0 0 0,0-1 0 0 0,3-1-33 0 0,82-101 1152 0 0,14-31-864 0 0,-102 133-313 0 0,1 1 0 0 0,-1 0 1 0 0,0 0-1 0 0,1 0 0 0 0,-1 0 0 0 0,1 1 0 0 0,-1-1 1 0 0,1 0-1 0 0,0 1 0 0 0,0-1 0 0 0,0 1 0 0 0,0-1 0 0 0,0 1 1 0 0,0 0-1 0 0,0 0 0 0 0,0 0 0 0 0,1 0 0 0 0,-1 0 1 0 0,0 1-1 0 0,1-1 0 0 0,-1 1 0 0 0,0-1 0 0 0,1 1 0 0 0,-1 0 1 0 0,1 0-1 0 0,-1 0 0 0 0,0 0 0 0 0,1 0 0 0 0,-1 1 1 0 0,1-1-1 0 0,-1 1 0 0 0,0 0 0 0 0,1-1 0 0 0,-1 1 1 0 0,0 0-1 0 0,0 0 0 0 0,0 0 0 0 0,0 1 0 0 0,0-1 0 0 0,0 0 1 0 0,0 1-1 0 0,0 0 0 0 0,0-1 0 0 0,-1 1 0 0 0,1 0 1 0 0,1 2 24 0 0,58 62-71 0 0,-60-68 152 0 0,-1 0-1 0 0,1 0 1 0 0,0 0 0 0 0,0 0 0 0 0,-1 0 0 0 0,1 0 0 0 0,-1 0-1 0 0,1 0 1 0 0,-1-1 0 0 0,0 1 0 0 0,0 0 0 0 0,0 0-1 0 0,0 0 1 0 0,-1 0 0 0 0,1 0 0 0 0,0 0 0 0 0,-1-1 0 0 0,1 1-1 0 0,-1 0 1 0 0,0 0 0 0 0,0 0 0 0 0,0 0 0 0 0,0 1-1 0 0,0-1 1 0 0,-1-2-81 0 0,-5 2-100 0 0,0 0 0 0 0,-1 0 0 0 0,1 1 0 0 0,0 0 0 0 0,0 0 0 0 0,-1 0 0 0 0,1 1 0 0 0,0 1 0 0 0,-1-1 0 0 0,1 1 0 0 0,0 0 0 0 0,0 0 0 0 0,0 1 0 0 0,0 0 0 0 0,0 1 0 0 0,0-1 0 0 0,0 1 0 0 0,1 1 0 0 0,-1-1 0 0 0,1 1 0 0 0,0 0 0 0 0,0 0 0 0 0,0 1 0 0 0,1 0 0 0 0,-6 5 100 0 0,6-4-39 0 0,0-1 0 0 0,0 1-1 0 0,0 1 1 0 0,0-1 0 0 0,1 1 0 0 0,0 0 0 0 0,0-1 0 0 0,1 2 0 0 0,0-1 0 0 0,0 0-1 0 0,1 1 1 0 0,0-1 0 0 0,0 1 0 0 0,1 0 0 0 0,0-1 0 0 0,0 1 0 0 0,1 0 0 0 0,0 0-1 0 0,0 0 1 0 0,1 0 0 0 0,0 0 39 0 0,1-4 19 0 0,0 1-1 0 0,0-1 1 0 0,0 0-1 0 0,1 0 1 0 0,0 0-1 0 0,0 0 1 0 0,0 0-1 0 0,0 0 1 0 0,1-1-1 0 0,-1 0 1 0 0,1 1-1 0 0,0-1 1 0 0,0-1-1 0 0,0 1 1 0 0,0-1-1 0 0,1 1 1 0 0,-1-1-1 0 0,1 0 1 0 0,-1-1 0 0 0,1 1-1 0 0,0-1 1 0 0,-1 0-1 0 0,1 0 1 0 0,0 0-1 0 0,0-1 1 0 0,0 0-1 0 0,0 0 1 0 0,0 0-1 0 0,-1 0 1 0 0,1-1-1 0 0,0 0 1 0 0,0 0-1 0 0,0 0 1 0 0,1-1-19 0 0,5-2 114 0 0,0-1-1 0 0,0-1 1 0 0,0 1 0 0 0,-1-1 0 0 0,0-1 0 0 0,0 0-1 0 0,0-1 1 0 0,-1 0 0 0 0,0 0 0 0 0,0-1 0 0 0,1-3-114 0 0,7-4 96 0 0,109-102 68 0 0,-114 111-98 0 0,-15 14-493 0 0,-6 11 156 0 0,-11 133 175 0 0,26-22-184 0 0,-7 102-143 0 0,0-219 423 0 0,-1-1 0 0 0,0 1-1 0 0,-1-1 1 0 0,-1 0 0 0 0,1 0 0 0 0,-2 0 0 0 0,1-1-1 0 0,-2 1 1 0 0,1-1 0 0 0,-2 0 0 0 0,1-1-1 0 0,-1 0 1 0 0,0 0 0 0 0,-1 0 0 0 0,0-1 0 0 0,-1 0-1 0 0,1 0 1 0 0,-2-1 0 0 0,1 0 0 0 0,-1-1 0 0 0,0 0-1 0 0,0 0 1 0 0,0-1 0 0 0,-1-1 0 0 0,0 0-1 0 0,0 0 1 0 0,0-1 0 0 0,0 0 0 0 0,-1-1 0 0 0,1-1-1 0 0,-2 1 1 0 0,12-2-1 0 0,-1 1 0 0 0,1-1-1 0 0,-1 0 1 0 0,1 1 0 0 0,-1-1-1 0 0,0 0 1 0 0,1 0 0 0 0,-1 0-1 0 0,0 0 1 0 0,1 0 0 0 0,-1 0-1 0 0,0-1 1 0 0,1 1 0 0 0,-1 0-1 0 0,1-1 1 0 0,-1 0 0 0 0,1 1-1 0 0,-1-1 1 0 0,1 0 0 0 0,-1 0-1 0 0,1 1 1 0 0,0-1 0 0 0,-1 0-1 0 0,1 0 1 0 0,0-1 0 0 0,0 1-1 0 0,0 0 1 0 0,0 0 0 0 0,0-1-1 0 0,0 1 1 0 0,0 0 0 0 0,0-1-1 0 0,0 1 1 0 0,1-1 0 0 0,-1 1-1 0 0,0-1 1 0 0,1 1 0 0 0,-1-1-1 0 0,1 1 1 0 0,0-1 0 0 0,0 0-1 0 0,0 1 1 0 0,-1-1 0 0 0,1 0-1 0 0,1 1 1 0 0,-1-1 0 0 0,0 0-1 0 0,0 1 1 0 0,1-1 0 0 0,-1 1-1 0 0,1-1 2 0 0,1-6 10 0 0,2 0 1 0 0,-1 0-1 0 0,1 1 0 0 0,0-1 0 0 0,0 1 0 0 0,1 0 0 0 0,0 0 0 0 0,0 1 0 0 0,1-1 0 0 0,0 1 0 0 0,1 0-10 0 0,6-9 76 0 0,506-559 159 0 0,-507 559-345 0 0,0-1 0 0 0,0 0 0 0 0,-1 0 1 0 0,-1-1-1 0 0,-1-1 0 0 0,-1 1 0 0 0,0-2 0 0 0,-1 1 1 0 0,-1-1-1 0 0,-1 0 0 0 0,-1 0 0 0 0,0 0 0 0 0,-1-1 1 0 0,-2 1-1 0 0,0-4 110 0 0,-1 22 1 0 0,2-4 17 0 0,-1 0 0 0 0,0 0 0 0 0,-1 1 0 0 0,1-1 0 0 0,-1 0 0 0 0,0 0 0 0 0,-1 0 0 0 0,1 0 0 0 0,-1 0 0 0 0,0 0 0 0 0,0 0 0 0 0,0 0 0 0 0,-1 0 0 0 0,1 1 0 0 0,-1-1 0 0 0,-1 0 0 0 0,1 1 0 0 0,0 0 0 0 0,-1 0 0 0 0,0-1 0 0 0,0 2 0 0 0,0-1 0 0 0,-1 0 0 0 0,1 1 0 0 0,-1-1 0 0 0,0 1 0 0 0,0 0 0 0 0,0 0 0 0 0,0 1 0 0 0,-1-1 0 0 0,-3-1-18 0 0,4 3-39 0 0,0 0 0 0 0,-1 0 0 0 0,1 0 1 0 0,0 1-1 0 0,0 0 0 0 0,0 0 1 0 0,-1 0-1 0 0,1 0 0 0 0,0 1 1 0 0,0-1-1 0 0,0 1 0 0 0,0 0 0 0 0,-1 0 1 0 0,1 1-1 0 0,1-1 0 0 0,-1 1 1 0 0,0 0-1 0 0,0 0 0 0 0,1 0 0 0 0,-1 1 1 0 0,1-1-1 0 0,0 1 0 0 0,-1 0 1 0 0,1 0-1 0 0,0 0 0 0 0,1 0 0 0 0,-1 0 1 0 0,1 1-1 0 0,-1-1 0 0 0,1 1 1 0 0,0 0-1 0 0,0-1 0 0 0,1 1 1 0 0,-1 0-1 0 0,1 0 0 0 0,0 0 0 0 0,0 0 1 0 0,0 0-1 0 0,0 1 0 0 0,1-1 39 0 0,18 83-98 0 0,-12-70 212 0 0,1 1 0 0 0,-2-1 1 0 0,0 1-1 0 0,-2 0 1 0 0,0 0-1 0 0,0 0 1 0 0,-2 0-1 0 0,0 0 1 0 0,-2 1-1 0 0,0 8-114 0 0,1 0 1 0 0,-6 83-40 0 0,8-109 51 0 0,-1 1-1 0 0,0 0 0 0 0,1-1 1 0 0,-1 1-1 0 0,1-1 0 0 0,-1 0 0 0 0,1 1 1 0 0,0-1-1 0 0,0 0 0 0 0,-1 0 1 0 0,1 0-1 0 0,0 0 0 0 0,0-1 0 0 0,0 1 1 0 0,0 0-1 0 0,0-1 0 0 0,0 0 0 0 0,0 1 1 0 0,0-1-1 0 0,0 0 0 0 0,0 0 1 0 0,1 0-1 0 0,-1 0 0 0 0,0 0 0 0 0,0 0 1 0 0,0-1-1 0 0,0 1 0 0 0,0-1 1 0 0,0 0-1 0 0,0 1 0 0 0,0-1 0 0 0,0 0 1 0 0,-1 0-1 0 0,1 0 0 0 0,0-1-11 0 0,177-115 806 0 0,-175 114-830 0 0,1-1 1 0 0,-1 1-1 0 0,1 0 1 0 0,0 1-1 0 0,0-1 1 0 0,0 1-1 0 0,0 0 1 0 0,1 0-1 0 0,-1 0 1 0 0,1 1 0 0 0,-1 0-1 0 0,1 0 1 0 0,-1 1-1 0 0,1-1 1 0 0,4 1 23 0 0,-4 46 126 0 0,-7-24-35 0 0,11 80-78 0 0,-9-99-9 0 0,0 1-1 0 0,0-1 1 0 0,1 0 0 0 0,0 0-1 0 0,-1 0 1 0 0,1 0-1 0 0,1 0 1 0 0,-1 0 0 0 0,0 0-1 0 0,1-1 1 0 0,-1 1 0 0 0,1-1-1 0 0,-1 1 1 0 0,1-1-1 0 0,0 0 1 0 0,0 0 0 0 0,0-1-1 0 0,1 1 1 0 0,-1-1-1 0 0,0 1 1 0 0,1-1 0 0 0,-1 0-1 0 0,0 0 1 0 0,1-1-1 0 0,-1 1 1 0 0,1-1 0 0 0,2 1-4 0 0,12-4 127 0 0,0 0 0 0 0,-1-1 0 0 0,0 0 0 0 0,0-2 0 0 0,0 0 0 0 0,-1-1 0 0 0,0-1 0 0 0,0 0 0 0 0,0-1 0 0 0,-1-1 0 0 0,-1 0 1 0 0,0-1-1 0 0,0 0 0 0 0,-1-2 0 0 0,-1 1 0 0 0,0-1 0 0 0,0-1 0 0 0,1-3-127 0 0,12-9 103 0 0,3 2-69 0 0,-2-1 0 0 0,-1-1 1 0 0,-1-2-1 0 0,-1 0 0 0 0,-2-1 1 0 0,-1-1-1 0 0,-1-1 0 0 0,-1-1 1 0 0,-2-1-1 0 0,-1 0 0 0 0,-2-1 1 0 0,5-21-35 0 0,-15-71 268 0 0,-3 122-253 0 0,-1 0 1 0 0,1 0 0 0 0,-1 0-1 0 0,0 0 1 0 0,0 0-1 0 0,0 1 1 0 0,-1-1 0 0 0,1 0-1 0 0,-1 0 1 0 0,0 1 0 0 0,0-1-1 0 0,0 1 1 0 0,-1 0-1 0 0,1-1 1 0 0,-1 1 0 0 0,1 0-1 0 0,-1 1 1 0 0,0-1 0 0 0,0 0-1 0 0,-1 1 1 0 0,1-1-1 0 0,0 1 1 0 0,-1 0 0 0 0,0 0-1 0 0,1 1 1 0 0,-1-1 0 0 0,0 1-1 0 0,0 0 1 0 0,0 0-1 0 0,0 0 1 0 0,0 0 0 0 0,0 1-1 0 0,0-1 1 0 0,0 1 0 0 0,0 0-1 0 0,0 0 1 0 0,0 1 0 0 0,0-1-1 0 0,-2 2-15 0 0,0 2-17 0 0,0 2-1 0 0,0-1 0 0 0,0 0 1 0 0,1 1-1 0 0,0 0 1 0 0,0 0-1 0 0,1 1 0 0 0,0-1 1 0 0,0 1-1 0 0,0 0 1 0 0,1 0-1 0 0,0 0 0 0 0,0 1 1 0 0,1-1-1 0 0,0 2 18 0 0,-3 12-3 0 0,1 0 0 0 0,1 1 0 0 0,1-1 0 0 0,0 1 0 0 0,2-1-1 0 0,1 1 1 0 0,0 0 0 0 0,2-1 0 0 0,2 10 3 0 0,11 50-41 0 0,-3 0 0 0 0,-3 1 0 0 0,-5 1 0 0 0,-3 21 41 0 0,-10-135-7536 0 0,-1 7-1884 0 0,6 16 2663 0 0</inkml:trace>
  <inkml:trace contextRef="#ctx0" brushRef="#br0" timeOffset="24307.358">7035 267 12859 0 0,'0'0'1664'0'0,"0"0"-597"0"0,0 0-71 0 0,0 0 179 0 0,0 0 71 0 0,0 0-110 0 0,0 0-189 0 0,0 0-124 0 0,0 0-80 0 0,37 5-79 0 0,119 16-87 0 0,203 8 646 0 0,-255-25-2700 0 0,-59-4-2538 0 0,-12 0-3040 0 0,-13 0-4806 0 0</inkml:trace>
  <inkml:trace contextRef="#ctx0" brushRef="#br0" timeOffset="46803.252">1 2126 0 0 0,'0'0'489'0'0,"0"0"512"0"0,0 0 243 0 0,0 0 110 0 0,0 0 3 0 0,0 0-65 0 0,0 0-93 0 0,0 0-100 0 0,10 7-69 0 0,33 20 11 0 0,-39-25-852 0 0,0-1-1 0 0,0 1 0 0 0,0-1 0 0 0,0 0 1 0 0,0-1-1 0 0,0 1 0 0 0,0-1 1 0 0,0 1-1 0 0,0-1 0 0 0,0 0 0 0 0,0-1 1 0 0,0 1-1 0 0,1-1 0 0 0,-1 0 1 0 0,0 0-1 0 0,0 0 0 0 0,-1 0 0 0 0,1-1 1 0 0,0 0-1 0 0,0 0 0 0 0,-1 0 1 0 0,1 0-1 0 0,-1 0 0 0 0,1-1-188 0 0,1 0 140 0 0,26-18 245 0 0,-1-1 0 0 0,-1-2 0 0 0,-1-1 0 0 0,-1-2 1 0 0,-1 0-1 0 0,-1-2 0 0 0,-2-1 0 0 0,7-13-385 0 0,77-88 5 0 0,-105 129 19 0 0,-1 0-49 0 0,0 0 0 0 0,0-1-1 0 0,0 1 1 0 0,0 0-1 0 0,0 0 1 0 0,0 0 0 0 0,1 0-1 0 0,-1 0 1 0 0,1 0-1 0 0,0 0 1 0 0,0 0-1 0 0,-1 0 1 0 0,1 1 0 0 0,0-1-1 0 0,0 1 1 0 0,1 0-1 0 0,-1-1 1 0 0,0 1 0 0 0,0 0-1 0 0,1 0 1 0 0,-1 0-1 0 0,0 1 1 0 0,1-1 0 0 0,-1 1-1 0 0,1-1 1 0 0,-1 1-1 0 0,1 0 1 0 0,-1 0-1 0 0,1 0 1 0 0,-1 0 0 0 0,1 0-1 0 0,-1 0 1 0 0,1 1-1 0 0,-1-1 1 0 0,1 1 0 0 0,-1 0-1 0 0,0 0 1 0 0,1 0-1 0 0,-1 0 1 0 0,0 0 0 0 0,0 0-1 0 0,0 0 1 0 0,0 1-1 0 0,0-1 1 0 0,0 1-1 0 0,1 1 26 0 0,5 14 148 0 0,-2 0 0 0 0,-1 1 0 0 0,0 0 0 0 0,-1-1 0 0 0,-1 2-1 0 0,0-1 1 0 0,-2 0 0 0 0,0 0 0 0 0,-1 1 0 0 0,-2 14-148 0 0,2-4 155 0 0,-2-15-147 0 0,0-1 1 0 0,-1 0-1 0 0,0 1 0 0 0,-1-1 0 0 0,0-1 1 0 0,-1 1-1 0 0,-1-1 0 0 0,0 1 0 0 0,0-2 0 0 0,-1 1 1 0 0,-1-1-1 0 0,0 0 0 0 0,-1 0 0 0 0,0-1 1 0 0,0-1-1 0 0,-1 1 0 0 0,0-1 0 0 0,-1-1 1 0 0,0 0-1 0 0,0 0 0 0 0,-1-2 0 0 0,0 1 1 0 0,-8 2-9 0 0,-57-4-1523 0 0,74-8 1432 0 0,0 1 1 0 0,0 0 0 0 0,0-1 0 0 0,1 0 0 0 0,-1 1 0 0 0,1-1 0 0 0,-1 0 0 0 0,1-1 0 0 0,0 1 0 0 0,0 0 0 0 0,0 0 0 0 0,1-1 0 0 0,-1 0 0 0 0,1 1 0 0 0,0-1 0 0 0,0 1 0 0 0,0-1 0 0 0,0 0 0 0 0,1 0 0 0 0,-1 0 0 0 0,1 1 0 0 0,0-1 0 0 0,0 0 0 0 0,1 0 0 0 0,-1 0 0 0 0,1-1 90 0 0,-1 1-95 0 0,0-1-1 0 0,0 1 1 0 0,1-1 0 0 0,-1 1-1 0 0,1-1 1 0 0,0 1 0 0 0,1-1-1 0 0,-1 1 1 0 0,1 0 0 0 0,0 0-1 0 0,0 0 1 0 0,0 0 0 0 0,0 0-1 0 0,1 0 1 0 0,-1 0 0 0 0,1 1-1 0 0,0-1 1 0 0,0 1 0 0 0,1 0-1 0 0,-1 0 1 0 0,0 0 0 0 0,1 0-1 0 0,0 1 1 0 0,0 0 0 0 0,4-3 95 0 0,-3 2 9 0 0,1 0 1 0 0,0 0-1 0 0,0 0 1 0 0,0 0-1 0 0,0 1 1 0 0,0 0-1 0 0,1 0 0 0 0,-1 1 1 0 0,1 0-1 0 0,-1 0 1 0 0,1 1-1 0 0,0-1 1 0 0,-1 1-1 0 0,1 1 1 0 0,0-1-1 0 0,-1 1 0 0 0,1 0 1 0 0,-1 1-1 0 0,0-1 1 0 0,1 1-1 0 0,-1 1 1 0 0,0-1-1 0 0,0 1 1 0 0,3 2-10 0 0,43 30 590 0 0,60 26 292 0 0,-100-57-724 0 0,0-1-1 0 0,1-1 1 0 0,-1 0-1 0 0,0-1 1 0 0,1-1 0 0 0,-1 1-1 0 0,0-2 1 0 0,1 0 0 0 0,-1 0-1 0 0,0-1 1 0 0,0-1 0 0 0,0 0-1 0 0,0-1 1 0 0,6-2-158 0 0,7-5 147 0 0,-1-2 0 0 0,0 0 0 0 0,-1-2 0 0 0,-1 0 0 0 0,0-1 0 0 0,-1-2 0 0 0,-1 0 0 0 0,0-1 0 0 0,-2-1 0 0 0,0-1 0 0 0,-1 0 0 0 0,-1-1 0 0 0,-1-1 0 0 0,-1 0 0 0 0,-2-2 0 0 0,11-24-146 0 0,-11-12 340 0 0,-26 68-1621 0 0,6 7 1202 0 0,1 0 1 0 0,0 1-1 0 0,1 0 0 0 0,0 0 1 0 0,1 0-1 0 0,1 1 1 0 0,0-1-1 0 0,2 1 1 0 0,0 0-1 0 0,0 0 1 0 0,1 0-1 0 0,1 0 1 0 0,1 0-1 0 0,2 14 78 0 0,-2-24 32 0 0,0 0 0 0 0,1-1 0 0 0,-1 1 0 0 0,1 0 0 0 0,0-1 0 0 0,1 1 0 0 0,-1-1 0 0 0,1 0 0 0 0,0 0 0 0 0,1 0 0 0 0,-1 0 0 0 0,1 0 0 0 0,0-1 0 0 0,0 1 0 0 0,0-1 0 0 0,1 0-1 0 0,0-1 1 0 0,-1 1 0 0 0,1-1 0 0 0,0 0 0 0 0,1 0 0 0 0,-1 0 0 0 0,1-1 0 0 0,-1 0 0 0 0,1 0 0 0 0,-1 0 0 0 0,1-1 0 0 0,0 0 0 0 0,0 0 0 0 0,0 0 0 0 0,3-1-32 0 0,1 1 55 0 0,0-2 1 0 0,0 0-1 0 0,0 0 0 0 0,0 0 1 0 0,0-1-1 0 0,0-1 1 0 0,-1 0-1 0 0,1 0 0 0 0,-1-1 1 0 0,0 0-1 0 0,0 0 1 0 0,0-1-1 0 0,-1-1 0 0 0,1 1 1 0 0,-1-1-1 0 0,-1-1 1 0 0,3-1-57 0 0,12-12 70 0 0,-1-2-1 0 0,-1 0 1 0 0,-1-1-1 0 0,-1-1 1 0 0,-1-1-1 0 0,10-19-68 0 0,-39 60-2064 0 0,9-3 1818 0 0,0-7 233 0 0,1 0 0 0 0,-1 0-1 0 0,1 1 1 0 0,0 0 0 0 0,1-1-1 0 0,-1 1 1 0 0,1 0-1 0 0,1 0 1 0 0,-1-1 0 0 0,1 1-1 0 0,0 0 1 0 0,1 0-1 0 0,0 0 1 0 0,0-1 0 0 0,0 1-1 0 0,1 0 1 0 0,0-1 0 0 0,0 1-1 0 0,1-1 1 0 0,0 0-1 0 0,0 0 1 0 0,0 0 0 0 0,1 0-1 0 0,0 0 1 0 0,0-1 0 0 0,0 1-1 0 0,1-1 1 0 0,-1 0-1 0 0,1-1 1 0 0,0 1 0 0 0,4 1 13 0 0,2-2 81 0 0,0-2 0 0 0,-1 0 1 0 0,1 0-1 0 0,0-1 0 0 0,0 0 0 0 0,0-1 1 0 0,1 0-1 0 0,-1-1 0 0 0,0 0 1 0 0,0 0-1 0 0,-1-2 0 0 0,1 1 0 0 0,0-1 1 0 0,-1-1-1 0 0,1 0 0 0 0,-1 0 1 0 0,0-1-1 0 0,0 0 0 0 0,-1-1 0 0 0,0 0 1 0 0,0-1-1 0 0,3-2-81 0 0,24-15 240 0 0,0-2 1 0 0,-2-1-1 0 0,0-2 0 0 0,-3-1 0 0 0,0-2 1 0 0,-2 0-1 0 0,17-27-240 0 0,-39 51-2 0 0,-1-1 1 0 0,0 1-1 0 0,0-1 1 0 0,-1 0 0 0 0,0 0-1 0 0,-1-1 1 0 0,0 1-1 0 0,0-1 1 0 0,-1 0 0 0 0,-1 0-1 0 0,0 0 1 0 0,0-1-1 0 0,-1 1 1 0 0,0 0-1 0 0,0-1 1 0 0,-2-4 1 0 0,0 13-86 0 0,-1 0 1 0 0,0 0-1 0 0,0 0 0 0 0,0 0 0 0 0,-1 0 0 0 0,1 1 1 0 0,0-1-1 0 0,-1 1 0 0 0,1-1 0 0 0,-1 1 0 0 0,1 0 1 0 0,-1 0-1 0 0,0 0 0 0 0,1 0 0 0 0,-1 1 1 0 0,0-1-1 0 0,0 1 0 0 0,1-1 0 0 0,-1 1 0 0 0,0 0 1 0 0,0 0-1 0 0,0 0 0 0 0,0 1 0 0 0,1-1 1 0 0,-1 1-1 0 0,0-1 0 0 0,0 1 0 0 0,1 0 0 0 0,-1 0 1 0 0,1 0-1 0 0,-1 1 0 0 0,1-1 0 0 0,-1 0 0 0 0,-1 3 86 0 0,-9 1-155 0 0,1 2-1 0 0,1 0 0 0 0,-1 0 0 0 0,1 1 0 0 0,0 0 0 0 0,1 1 0 0 0,0 0 1 0 0,0 1-1 0 0,1 0 0 0 0,0 1 0 0 0,1 0 0 0 0,0 0 0 0 0,1 0 0 0 0,0 1 0 0 0,1 0 1 0 0,0 1 155 0 0,6-11 3 0 0,-1 0 0 0 0,0-1 1 0 0,1 1-1 0 0,-1 0 1 0 0,1 0-1 0 0,0 0 1 0 0,0 0-1 0 0,0 0 1 0 0,0 0-1 0 0,0 0 1 0 0,0 0-1 0 0,0 0 0 0 0,0 0 1 0 0,1 0-1 0 0,-1-1 1 0 0,1 1-1 0 0,0 0 1 0 0,-1 0-1 0 0,1 0 1 0 0,0-1-1 0 0,0 1 0 0 0,0 0 1 0 0,0-1-1 0 0,0 1 1 0 0,1-1-1 0 0,-1 1 1 0 0,0-1-1 0 0,1 0 1 0 0,-1 1-1 0 0,1-1 1 0 0,-1 0-1 0 0,1 0 0 0 0,0 0 1 0 0,-1 0-1 0 0,1 0 1 0 0,0 0-1 0 0,0-1 1 0 0,0 1-1 0 0,0-1 1 0 0,0 1-1 0 0,0-1-3 0 0,88 8 892 0 0,-78-8-827 0 0,162-3 976 0 0,-173 3-996 0 0,1 1 1 0 0,0 0 0 0 0,0 0-1 0 0,-1 0 1 0 0,1 0 0 0 0,0 0-1 0 0,-1 0 1 0 0,1 0 0 0 0,-1 0-1 0 0,0 1 1 0 0,1-1 0 0 0,-1 0-1 0 0,0 1 1 0 0,0-1 0 0 0,0 1-1 0 0,0 0 1 0 0,0-1 0 0 0,0 1-1 0 0,0 0 1 0 0,0 0 0 0 0,-1-1-1 0 0,1 1 1 0 0,-1 0 0 0 0,1 0-1 0 0,-1 0 1 0 0,0 0 0 0 0,0 0-1 0 0,0 0 1 0 0,0 0 0 0 0,0-1-1 0 0,0 1 1 0 0,0 2-46 0 0,-14 63 1081 0 0,-66 86-471 0 0,72-136-1854 0 0,11-13-3923 0 0,6-2-3418 0 0,-5-2 3117 0 0</inkml:trace>
  <inkml:trace contextRef="#ctx0" brushRef="#br0" timeOffset="47479.714">2548 1548 3985 0 0,'0'0'1307'0'0,"0"0"-51"0"0,0 0 280 0 0,0 0 242 0 0,0 0 42 0 0,0 0-91 0 0,0 0-173 0 0,0 0-170 0 0,0 0-174 0 0,0 0-222 0 0,31-19-236 0 0,97-59-173 0 0,-119 74-472 0 0,-1 0 0 0 0,0-1 0 0 0,0 0 0 0 0,0 0 0 0 0,0-1 0 0 0,-1 0 0 0 0,0 0 0 0 0,-1-1 0 0 0,1 0 0 0 0,-1 0 0 0 0,0-1 0 0 0,0-1-109 0 0,5-7 151 0 0,0 2-70 0 0,0-2 0 0 0,-2 1 0 0 0,1-2 0 0 0,-2 1 0 0 0,0-1 0 0 0,-1 0 0 0 0,-1-1 0 0 0,0 0 0 0 0,-1 0 0 0 0,-1 0 0 0 0,-1 0 0 0 0,1-18-81 0 0,-5 36-25 0 0,1-1 0 0 0,0 0 0 0 0,-1 0 0 0 0,1 1 0 0 0,-1-1 0 0 0,1 0 0 0 0,-1 1 0 0 0,0-1 0 0 0,1 1 0 0 0,-1-1 0 0 0,1 1 1 0 0,-1-1-1 0 0,0 1 0 0 0,0-1 0 0 0,1 1 0 0 0,-1-1 0 0 0,0 1 0 0 0,0 0 0 0 0,1 0 0 0 0,-1-1 0 0 0,0 1 0 0 0,0 0 0 0 0,0 0 0 0 0,0 0 0 0 0,1 0 0 0 0,-1 0 1 0 0,0 0-1 0 0,0 0 0 0 0,0 0 0 0 0,0 0 0 0 0,1 0 0 0 0,-1 1 0 0 0,0-1 0 0 0,0 0 0 0 0,1 0 0 0 0,-1 1 0 0 0,0-1 0 0 0,0 1 0 0 0,1-1 0 0 0,-1 1 0 0 0,0-1 1 0 0,1 1-1 0 0,-1-1 0 0 0,0 1 0 0 0,1-1 0 0 0,-1 1 0 0 0,1 0 0 0 0,-1-1 0 0 0,1 1 0 0 0,-1 0 0 0 0,1-1 0 0 0,0 1 0 0 0,-1 0 0 0 0,1 0 0 0 0,0 0 0 0 0,-1 0 25 0 0,-64 146-717 0 0,40-58 720 0 0,4 0 0 0 0,4 2 0 0 0,4-1-1 0 0,4 2 1 0 0,4 0 0 0 0,4 0 0 0 0,8 56-3 0 0,19 309-495 0 0,-45-322 325 0 0,17-130 139 0 0,0 0 0 0 0,0 0-1 0 0,0 0 1 0 0,-1-1 0 0 0,0 1 0 0 0,0-1 0 0 0,0 1 0 0 0,0-1 0 0 0,-1 0 0 0 0,0-1-1 0 0,0 1 1 0 0,0 0 0 0 0,0-1 0 0 0,0 0 0 0 0,-1 0 0 0 0,0 0 0 0 0,1-1-1 0 0,-1 0 1 0 0,0 0 0 0 0,0 0 0 0 0,0 0 0 0 0,0-1 0 0 0,-1 1 0 0 0,1-1 31 0 0,-4-1-57 0 0,1 1 0 0 0,0-1 1 0 0,0-1-1 0 0,0 1 1 0 0,0-1-1 0 0,0-1 0 0 0,0 0 1 0 0,0 0-1 0 0,0 0 1 0 0,0-1-1 0 0,1 0 0 0 0,0 0 1 0 0,-1-1-1 0 0,1 0 1 0 0,0-1-1 0 0,1 1 0 0 0,-1-1 1 0 0,1 0-1 0 0,0-1 1 0 0,0 0-1 0 0,1 0 0 0 0,-1 0 1 0 0,1 0-1 0 0,1-1 1 0 0,-1 0-1 0 0,1 0 0 0 0,0 0 1 0 0,1-1-1 0 0,0 1 1 0 0,0-1-1 0 0,1 1 0 0 0,-1-1 1 0 0,2 0-1 0 0,-1-4 57 0 0,-1-1 88 0 0,0 0-1 0 0,1 0 0 0 0,1 0 1 0 0,0 0-1 0 0,1 0 0 0 0,0 0 1 0 0,1 0-1 0 0,0 0 0 0 0,1 0 1 0 0,1 1-1 0 0,0-1 0 0 0,1 0 1 0 0,0 1-1 0 0,3-5-87 0 0,17-29 71 0 0,1 0 0 0 0,3 2 0 0 0,1 2 0 0 0,3 0 0 0 0,1 2 0 0 0,2 2 0 0 0,1 1 0 0 0,2 1 0 0 0,10-4-71 0 0,0 8-1295 0 0,-14 16-7536 0 0,-29 15 4595 0 0,1 1-154 0 0</inkml:trace>
  <inkml:trace contextRef="#ctx0" brushRef="#br0" timeOffset="48563.887">3204 1780 4953 0 0,'0'0'3571'0'0,"0"0"-1390"0"0,0 0-434 0 0,0 0-19 0 0,0 0-167 0 0,0 0-285 0 0,0 0-229 0 0,0 0-203 0 0,0 0-160 0 0,0 0-161 0 0,0 0-155 0 0,0 0-141 0 0,0 0-93 0 0,-22 7-55 0 0,-66 20-48 0 0,84-26-31 0 0,0 1 1 0 0,0-1 0 0 0,0 1-1 0 0,0 0 1 0 0,1 0 0 0 0,-1 0-1 0 0,1 0 1 0 0,-1 1 0 0 0,1 0-1 0 0,0-1 1 0 0,0 1 0 0 0,0 0-1 0 0,0 1 1 0 0,1-1 0 0 0,-1 0-1 0 0,1 1 1 0 0,-1 1-1 0 0,-5 7-14 0 0,0-2-32 0 0,1-1-1 0 0,0 2 1 0 0,0-1-1 0 0,1 1 1 0 0,0 0-1 0 0,1 0 1 0 0,0 0-1 0 0,1 1 0 0 0,1 0 1 0 0,0 0-1 0 0,0 0 1 0 0,1 0-1 0 0,0 0 1 0 0,1 1-1 0 0,1-1 1 0 0,0 0-1 0 0,2 12 47 0 0,-2-22 5 0 0,1 0 1 0 0,-1 0-1 0 0,1 0 0 0 0,0 0 0 0 0,0 0 0 0 0,0 0 0 0 0,0 0 1 0 0,1 0-1 0 0,-1 0 0 0 0,0 0 0 0 0,1 0 0 0 0,0-1 0 0 0,-1 1 0 0 0,1-1 1 0 0,0 1-1 0 0,-1-1 0 0 0,1 0 0 0 0,0 0 0 0 0,0 1 0 0 0,0-1 1 0 0,0 0-1 0 0,1-1 0 0 0,-1 1 0 0 0,0 0 0 0 0,0-1 0 0 0,0 1 0 0 0,1-1 1 0 0,-1 0-1 0 0,0 0 0 0 0,0 0 0 0 0,1 0 0 0 0,-1 0 0 0 0,0 0 1 0 0,0 0-1 0 0,1-1-5 0 0,74-32 1234 0 0,-59 15-1061 0 0,0-2 0 0 0,-1-1-1 0 0,-1 0 1 0 0,-1 0 0 0 0,-1-2-1 0 0,3-6-172 0 0,31-48 35 0 0,11 9-587 0 0,-58 106-1459 0 0,-4 130 1894 0 0,3-164 140 0 0,1 0 1 0 0,0-1 0 0 0,0 1 0 0 0,1 0 0 0 0,-1 0 0 0 0,1-1-1 0 0,-1 1 1 0 0,1-1 0 0 0,0 1 0 0 0,1-1 0 0 0,-1 0-1 0 0,0 0 1 0 0,1 0 0 0 0,0 0 0 0 0,0 0 0 0 0,0-1 0 0 0,0 1-1 0 0,0-1 1 0 0,0 0 0 0 0,1 0 0 0 0,-1 0 0 0 0,1 0-1 0 0,-1-1 1 0 0,1 1 0 0 0,0-1 0 0 0,0 0 0 0 0,0 0 0 0 0,-1 0-1 0 0,1-1 1 0 0,0 1 0 0 0,0-1 0 0 0,0 0 0 0 0,0 0-1 0 0,0 0 1 0 0,0-1 0 0 0,0 1 0 0 0,0-1 0 0 0,0 0 0 0 0,-1 0-1 0 0,1 0 1 0 0,0-1 0 0 0,-1 0 0 0 0,3 0-24 0 0,111-94 1806 0 0,-93 69-1727 0 0,1 1 0 0 0,1 1 0 0 0,1 1 0 0 0,1 1 0 0 0,1 2 0 0 0,1 1 0 0 0,17-8-79 0 0,64-24-61 0 0,-110 54 46 0 0,-1-1 0 0 0,1 0 1 0 0,0 0-1 0 0,-1 1 1 0 0,1-1-1 0 0,-1 0 0 0 0,1 1 1 0 0,-1-1-1 0 0,0 1 0 0 0,1-1 1 0 0,-1 0-1 0 0,0 1 1 0 0,0-1-1 0 0,0 1 0 0 0,0-1 1 0 0,0 0-1 0 0,0 1 0 0 0,-1-1 1 0 0,1 1-1 0 0,0-1 1 0 0,-1 0-1 0 0,1 1 0 0 0,-1-1 1 0 0,0 0-1 0 0,1 1 0 0 0,-1-1 1 0 0,0 0-1 0 0,0 1 15 0 0,-39 43 404 0 0,40-45-376 0 0,-1 1 0 0 0,1-1 0 0 0,-1 1 0 0 0,0-1 0 0 0,1 1 0 0 0,-1-1-1 0 0,1 1 1 0 0,-1-1 0 0 0,0 0 0 0 0,0 1 0 0 0,1-1 0 0 0,-1 0 0 0 0,0 0 0 0 0,0 0-1 0 0,1 1 1 0 0,-1-1 0 0 0,0 0 0 0 0,0 0 0 0 0,1 0 0 0 0,-1 0 0 0 0,0 0 0 0 0,0 0 0 0 0,0 0-1 0 0,1-1 1 0 0,-1 1 0 0 0,0 0 0 0 0,0 0 0 0 0,1 0 0 0 0,-1-1 0 0 0,0 1 0 0 0,1-1-1 0 0,-1 1 1 0 0,0 0 0 0 0,1-1 0 0 0,-1 1 0 0 0,0-1 0 0 0,1 1 0 0 0,-1-1 0 0 0,1 0-1 0 0,-1 1 1 0 0,1-1 0 0 0,-1 1 0 0 0,1-1 0 0 0,0 0 0 0 0,-1 1 0 0 0,1-1 0 0 0,0 0-28 0 0,-11-12-138 0 0,7 12 102 0 0,1-1 0 0 0,-1 1 1 0 0,0 0-1 0 0,0 0 1 0 0,0 0-1 0 0,0 1 0 0 0,0 0 1 0 0,-1-1-1 0 0,1 1 1 0 0,0 1-1 0 0,0-1 1 0 0,0 1-1 0 0,0-1 0 0 0,0 1 1 0 0,0 0-1 0 0,0 0 1 0 0,1 1-1 0 0,-1-1 1 0 0,0 1-1 0 0,1 0 0 0 0,-1 0 1 0 0,1 0-1 0 0,-1 1 1 0 0,1-1-1 0 0,-2 3 36 0 0,1-1-19 0 0,0 0-1 0 0,0 0 1 0 0,0 0 0 0 0,1 0-1 0 0,0 1 1 0 0,0-1-1 0 0,0 1 1 0 0,1 0 0 0 0,0 0-1 0 0,-1 0 1 0 0,2 0 0 0 0,-1 1-1 0 0,1-1 1 0 0,-1 0 0 0 0,1 1-1 0 0,1-1 1 0 0,-1 1-1 0 0,1-1 1 0 0,0 1 0 0 0,0-1-1 0 0,1 1 1 0 0,0-1 0 0 0,0 2 19 0 0,2 1-13 0 0,1-1-1 0 0,0 1 1 0 0,0-1 0 0 0,0 0 0 0 0,1-1 0 0 0,0 1 0 0 0,0-1 0 0 0,1 0 0 0 0,0 0 0 0 0,0 0 0 0 0,0-1-1 0 0,1 0 1 0 0,-1 0 0 0 0,1-1 0 0 0,0 0 0 0 0,1 0 0 0 0,-1-1 0 0 0,1 0 0 0 0,-1 0 0 0 0,1 0 0 0 0,0-1 0 0 0,7 1 13 0 0,152 5 334 0 0,-138-13-227 0 0,-1 0-1 0 0,1-2 0 0 0,-1-1 1 0 0,0-1-1 0 0,-1-1 0 0 0,18-11-106 0 0,-41 20 13 0 0,17-8 77 0 0,0-1-1 0 0,0 0 1 0 0,0-2-1 0 0,-1 0 1 0 0,-1-1-1 0 0,-1-2 1 0 0,0 1 0 0 0,0-2-1 0 0,-1-1 1 0 0,-2 0-1 0 0,1-1 1 0 0,-2 0-1 0 0,9-15-89 0 0,-18 22-31 0 0,0 0 1 0 0,0-1-1 0 0,-1 0 0 0 0,0 0 0 0 0,-1-1 0 0 0,0 1 0 0 0,-1 0 0 0 0,-1-1 0 0 0,0 0 0 0 0,-1 1 0 0 0,0-1 1 0 0,-1-6 30 0 0,1 17-33 0 0,-1 0 0 0 0,0-1 0 0 0,1 1 1 0 0,-1 0-1 0 0,0-1 0 0 0,0 1 1 0 0,0 0-1 0 0,0 0 0 0 0,-1 0 0 0 0,1 0 1 0 0,-1 0-1 0 0,1 0 0 0 0,-1 0 1 0 0,0 1-1 0 0,1-1 0 0 0,-1 1 0 0 0,0-1 1 0 0,0 1-1 0 0,0-1 0 0 0,0 1 0 0 0,0 0 1 0 0,-1 0-1 0 0,1 0 0 0 0,0 0 1 0 0,0 1-1 0 0,-1-1 0 0 0,1 1 0 0 0,-1-1 1 0 0,1 1-1 0 0,0 0 0 0 0,-1-1 1 0 0,1 2-1 0 0,-1-1 0 0 0,1 0 0 0 0,0 0 1 0 0,-1 1-1 0 0,0-1 33 0 0,-87 31-958 0 0,82-25 944 0 0,-1 0-1 0 0,1 0 1 0 0,0 1-1 0 0,1 0 1 0 0,0 0 0 0 0,0 1-1 0 0,0 0 1 0 0,1 0-1 0 0,0 0 1 0 0,1 1-1 0 0,0 0 1 0 0,0 0 0 0 0,1 0-1 0 0,0 1 1 0 0,0 0-1 0 0,1 0 1 0 0,1-1-1 0 0,0 2 1 0 0,0-1 0 0 0,1 0-1 0 0,0 0 1 0 0,0 0-1 0 0,1 1 1 0 0,1-1-1 0 0,0 0 1 0 0,0 0 0 0 0,1 1-1 0 0,1-1 1 0 0,-1-1-1 0 0,1 1 1 0 0,1 0-1 0 0,0-1 1 0 0,1 2 14 0 0,6 3-52 0 0,2 1 0 0 0,-1-1 0 0 0,2-1 0 0 0,0-1 0 0 0,0 0 0 0 0,1 0 0 0 0,0-2 0 0 0,1 0 0 0 0,1 0 0 0 0,-1-2 0 0 0,1 0 0 0 0,1-1 0 0 0,-1-1 0 0 0,1 0 0 0 0,1-1 0 0 0,-1-1 0 0 0,0-1 0 0 0,1-1 0 0 0,0 0 0 0 0,10-2 52 0 0,17 0-2782 0 0,-16 0-4445 0 0,-16 0-3658 0 0</inkml:trace>
  <inkml:trace contextRef="#ctx0" brushRef="#br0" timeOffset="50714.827">5061 2104 14299 0 0,'0'0'3358'0'0,"0"0"-2174"0"0,0 0-861 0 0,0 0-78 0 0,0 0 174 0 0,0 0 184 0 0,0 0 101 0 0,0 0-37 0 0,0 0-170 0 0,0 0-155 0 0,0 0-123 0 0,0 17-99 0 0,-3 80-98 0 0,21-92-1517 0 0,-4-6-3881 0 0,-10-2-4274 0 0</inkml:trace>
</inkml:ink>
</file>

<file path=ppt/ink/ink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05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381 251 4849 0 0,'0'0'1475'0'0,"0"0"-184"0"0,0 0-41 0 0,0 0 90 0 0,0 0 162 0 0,0 0 36 0 0,0 0-148 0 0,0 0-250 0 0,0 0-323 0 0,0 0-275 0 0,0 0-226 0 0,-1-2-185 0 0,1 2-126 0 0,0 0 1 0 0,0 1-1 0 0,0-1 0 0 0,0 0 0 0 0,1 0 1 0 0,-1 1-1 0 0,0-1 0 0 0,0 0 0 0 0,0 1 0 0 0,0-1 1 0 0,0 0-1 0 0,0 1 0 0 0,0-1 0 0 0,0 0 1 0 0,0 0-1 0 0,0 1 0 0 0,0-1 0 0 0,0 0 1 0 0,0 1-1 0 0,0-1 0 0 0,0 0 0 0 0,-1 1 1 0 0,1-1-1 0 0,0 0 0 0 0,0 0 0 0 0,0 1 0 0 0,0-1 1 0 0,0 0-1 0 0,-1 0 0 0 0,1 1 0 0 0,0-1 1 0 0,0 0-1 0 0,0 0 0 0 0,-1 1 0 0 0,1-1 1 0 0,0 0-1 0 0,-1 0 0 0 0,1 0 0 0 0,0 0 1 0 0,0 1-1 0 0,-1-1 0 0 0,1 0 0 0 0,0 0 0 0 0,-1 0 1 0 0,1 0-1 0 0,0 0 0 0 0,0 0 0 0 0,-1 0 1 0 0,1 0-1 0 0,0 0 0 0 0,-1 0 0 0 0,1 0 1 0 0,0 0-1 0 0,-1 0 0 0 0,1 0 0 0 0,0 0-5 0 0,2 49 779 0 0,-1-28-457 0 0,-4 316 1138 0 0,-2-242-1931 0 0,5-74-4579 0 0,-1-1-5076 0 0,1-20 5338 0 0</inkml:trace>
  <inkml:trace contextRef="#ctx0" brushRef="#br0" timeOffset="282.527">0 192 2737 0 0,'0'0'3604'0'0,"0"0"-2694"0"0,0 0-726 0 0,0 0 201 0 0,0 0 489 0 0,0 0 487 0 0,0 0 209 0 0,0 0 1 0 0,0 0-117 0 0,0 0-161 0 0,0 0-202 0 0,38 13-199 0 0,120 36-174 0 0,-48-36 131 0 0,-82-14-626 0 0,98-1 304 0 0,0-5 0 0 0,74-17-527 0 0,-187 22-885 0 0,60-8 494 0 0,-49 8-4169 0 0,0 1-5485 0 0,-23 1 5156 0 0</inkml:trace>
  <inkml:trace contextRef="#ctx0" brushRef="#br0" timeOffset="516.953">53 896 6233 0 0,'0'0'1262'0'0,"0"0"-358"0"0,0 0 7 0 0,0 0 377 0 0,0 0 382 0 0,0 0 193 0 0,0 0-52 0 0,0 0-279 0 0,0 0-334 0 0,0 0-295 0 0,0 0-198 0 0,33-1-157 0 0,104-4-103 0 0,-21-23 243 0 0,7-12-1326 0 0,1 6-1 0 0,22 2 639 0 0,-98 26-2467 0 0,-3 1-5761 0 0,-27 1-1761 0 0</inkml:trace>
  <inkml:trace contextRef="#ctx0" brushRef="#br0" timeOffset="1152.38">1261 406 5609 0 0,'0'0'1383'0'0,"0"0"-176"0"0,0 0 239 0 0,0 0 389 0 0,0 0 55 0 0,0 0-238 0 0,0 0-282 0 0,0 0-286 0 0,36-12-201 0 0,115-38-150 0 0,-57 1 249 0 0,-80 41-850 0 0,0-2 1 0 0,-1 1-1 0 0,-1-2 1 0 0,0 0-1 0 0,0 0 0 0 0,-1-1 1 0 0,0-1-1 0 0,-1 0 1 0 0,-1 0-1 0 0,0-1 1 0 0,-1 0-1 0 0,0 0 1 0 0,-1-1-1 0 0,0 0 1 0 0,2-11-133 0 0,-9 25 2 0 0,0 0 0 0 0,1 0 0 0 0,-1 0 1 0 0,0 0-1 0 0,0 0 0 0 0,0-1 0 0 0,0 1 1 0 0,0 0-1 0 0,-1 0 0 0 0,1 0 0 0 0,0 0 1 0 0,0 0-1 0 0,-1 0 0 0 0,1 0 0 0 0,0 0 1 0 0,-1 0-1 0 0,1 0 0 0 0,-1 0 0 0 0,0 0 1 0 0,1 0-1 0 0,-1 0 0 0 0,0 0 0 0 0,1 0 1 0 0,-1 1-1 0 0,0-1 0 0 0,0 0 0 0 0,0 0 1 0 0,0 1-1 0 0,0-1 0 0 0,0 1 0 0 0,0-1 1 0 0,0 1-1 0 0,0-1 0 0 0,0 1 0 0 0,0 0 1 0 0,0-1-1 0 0,0 1 0 0 0,0 0 0 0 0,0 0 1 0 0,0 0-1 0 0,0 0 0 0 0,-1 0 0 0 0,1 0 1 0 0,0 0-1 0 0,0 0 0 0 0,0 0 0 0 0,0 0 1 0 0,0 1-1 0 0,0-1 0 0 0,0 0 0 0 0,0 1 1 0 0,0-1-1 0 0,0 1 0 0 0,0-1 0 0 0,0 1 1 0 0,0 0-1 0 0,0-1 0 0 0,0 1 0 0 0,0 0 1 0 0,1 0-1 0 0,-1 0 0 0 0,0-1 0 0 0,1 1 1 0 0,-1 0-1 0 0,0 0 0 0 0,1 0 0 0 0,-1 0 1 0 0,1 0-1 0 0,-1 0 0 0 0,1 1-2 0 0,-12 9-35 0 0,1 1 1 0 0,1 0-1 0 0,0 1 0 0 0,1 0 1 0 0,0 1-1 0 0,1 0 0 0 0,0 0 1 0 0,1 1-1 0 0,1-1 0 0 0,-2 8 35 0 0,-27 89-200 0 0,4 1-1 0 0,5 1 1 0 0,-2 51 200 0 0,-22 101-270 0 0,49-252 113 0 0,-1-1-1 0 0,0 0 0 0 0,-1 0 0 0 0,0 0 0 0 0,-1 0 0 0 0,0-1 0 0 0,-1 1 0 0 0,0-1 0 0 0,-1 0 0 0 0,0 0 0 0 0,0-1 0 0 0,-2 0 0 0 0,1 0 0 0 0,-1-1 0 0 0,0 1 0 0 0,-1-2 0 0 0,0 1 0 0 0,-1-1 1 0 0,1-1-1 0 0,-2 0 0 0 0,1 0 0 0 0,-1-1 0 0 0,0 0 158 0 0,6-4-113 0 0,0 1 1 0 0,0-1 0 0 0,0 0-1 0 0,0-1 1 0 0,0 1-1 0 0,0-1 1 0 0,0 0 0 0 0,-1 0-1 0 0,1-1 1 0 0,0 1-1 0 0,-1-1 1 0 0,1-1 0 0 0,-1 1-1 0 0,1-1 1 0 0,0 1-1 0 0,0-2 1 0 0,-1 1 0 0 0,1 0-1 0 0,0-1 1 0 0,0 0-1 0 0,0 0 1 0 0,1-1 0 0 0,-1 0-1 0 0,0 1 1 0 0,1-1-1 0 0,0-1 1 0 0,-1 1 0 0 0,1-1-1 0 0,1 1 1 0 0,-1-1-1 0 0,0 0 1 0 0,1-1 112 0 0,-2-7 254 0 0,1 0 0 0 0,1 0-1 0 0,0 0 1 0 0,0-1 0 0 0,1 1 0 0 0,1-1-1 0 0,0 0 1 0 0,0 1 0 0 0,2-1 0 0 0,-1 0 0 0 0,2 0-1 0 0,0 1 1 0 0,0-1 0 0 0,1 1 0 0 0,1 0 0 0 0,0 0-1 0 0,0 0 1 0 0,1 0 0 0 0,1 1 0 0 0,0-1-254 0 0,6-12 245 0 0,1 1 0 0 0,2 0 0 0 0,0 0 0 0 0,1 1 1 0 0,1 1-1 0 0,1 1 0 0 0,1 1 0 0 0,0 0 0 0 0,2 1 1 0 0,0 2-1 0 0,1 0 0 0 0,1 1 0 0 0,0 1 0 0 0,7-2-245 0 0,-19 11-97 0 0,1 1-1 0 0,-1 0 1 0 0,1 1-1 0 0,0 1 0 0 0,0-1 1 0 0,0 2-1 0 0,0 0 0 0 0,0 0 1 0 0,0 1-1 0 0,5 1 98 0 0,9 8-2795 0 0,-17-1-1083 0 0,-3-2-1330 0 0,2 1-4214 0 0</inkml:trace>
  <inkml:trace contextRef="#ctx0" brushRef="#br0" timeOffset="2148.622">2009 914 4385 0 0,'0'0'1295'0'0,"0"0"-24"0"0,0 0 61 0 0,0 0 76 0 0,0 0-34 0 0,0 0-122 0 0,0 0-91 0 0,0 0-73 0 0,0 0-59 0 0,0 0-128 0 0,0 0-163 0 0,0 0-147 0 0,19-32-117 0 0,65-100-90 0 0,17 2 767 0 0,-21 45-201 0 0,-79 85-946 0 0,-1 0-46 0 0,0 0-74 0 0,0 5-275 0 0,-10 94 459 0 0,4 50 19 0 0,7-148-75 0 0,1 1 0 0 0,-1-1 0 0 0,0 1 1 0 0,1-1-1 0 0,0 1 0 0 0,-1-1 0 0 0,1 0 0 0 0,0 0 1 0 0,0 0-1 0 0,-1 0 0 0 0,1 0 0 0 0,0 0 0 0 0,0 0 1 0 0,0-1-1 0 0,0 1 0 0 0,0-1 0 0 0,0 1 0 0 0,0-1 1 0 0,1 0-1 0 0,-1 0 0 0 0,0 0 0 0 0,0 0 0 0 0,0 0 1 0 0,0 0-1 0 0,0-1 0 0 0,0 1 0 0 0,0-1 1 0 0,0 1-1 0 0,0-1 0 0 0,0 0 0 0 0,0 0 0 0 0,0 0 1 0 0,0 0-1 0 0,-1 0 0 0 0,1 0 0 0 0,0 0 0 0 0,-1-1 1 0 0,1 1-1 0 0,0-1-12 0 0,191-137 412 0 0,-89 58-409 0 0,18 0-232 0 0,-118 125-241 0 0,-22 19 669 0 0,13-53-248 0 0,2 0 0 0 0,-1 1-1 0 0,1-1 1 0 0,1 1 0 0 0,0-1 0 0 0,0 1 0 0 0,1 0 0 0 0,0 0 0 0 0,1 0-1 0 0,1-1 1 0 0,0 10 49 0 0,21 0-4665 0 0,-1-18-5682 0 0,-16-2 5115 0 0</inkml:trace>
  <inkml:trace contextRef="#ctx0" brushRef="#br0" timeOffset="2438.729">3010 553 1536 0 0,'0'0'1693'0'0,"0"0"-832"0"0,0 0-71 0 0,0 0 342 0 0,0 0 251 0 0,0 0 61 0 0,0 0-107 0 0,0 0-215 0 0,0 0-161 0 0,0 0-144 0 0,-13 33-137 0 0,-40 100-134 0 0,43-75 133 0 0,13-54-555 0 0,2 1 44 0 0,1 0 0 0 0,-1 0 0 0 0,1-1 0 0 0,-1 0 0 0 0,1 0 0 0 0,1 0 0 0 0,-1-1 0 0 0,0 0 0 0 0,1 0 0 0 0,0-1 0 0 0,-1 0 0 0 0,1 0 1 0 0,0 0-1 0 0,0-1 0 0 0,0 0 0 0 0,0 0 0 0 0,0-1 0 0 0,1 0 0 0 0,-1 0 0 0 0,0-1 0 0 0,0 0 0 0 0,0 0 0 0 0,0 0 0 0 0,0-1 0 0 0,0 0 1 0 0,-1-1-1 0 0,1 1 0 0 0,-1-1 0 0 0,1-1 0 0 0,-1 1 0 0 0,0-1 0 0 0,0 0 0 0 0,1-2-168 0 0,4-2 85 0 0,-1 0 0 0 0,0-1 0 0 0,0-1 0 0 0,0 0-1 0 0,-2 0 1 0 0,1-1 0 0 0,-1 0 0 0 0,-1-1 0 0 0,0 1 0 0 0,0-1 0 0 0,-1-1-1 0 0,-1 1 1 0 0,0-1 0 0 0,-1 0 0 0 0,0 0 0 0 0,-1 0 0 0 0,-1-1 0 0 0,0 1 0 0 0,0-1-1 0 0,-2 0 1 0 0,1 1 0 0 0,-2-4-85 0 0,1 14-91 0 0,-1 1 0 0 0,1 0 0 0 0,-1 0 0 0 0,1 0 0 0 0,-1-1 0 0 0,0 1 0 0 0,0 0 0 0 0,0 0-1 0 0,0 0 1 0 0,0 0 0 0 0,-1 0 0 0 0,1 1 0 0 0,0-1 0 0 0,-1 0 0 0 0,1 0 0 0 0,-1 1 0 0 0,0-1 0 0 0,0 1 0 0 0,1 0 0 0 0,-1-1-1 0 0,0 1 1 0 0,0 0 0 0 0,0 0 0 0 0,0 0 0 0 0,-1 1 0 0 0,1-1 0 0 0,0 0 0 0 0,0 1 0 0 0,-2-1 91 0 0,-40 10-7252 0 0,30-1 1737 0 0,4-1-1595 0 0</inkml:trace>
  <inkml:trace contextRef="#ctx0" brushRef="#br0" timeOffset="3090.026">3282 826 4361 0 0,'0'0'2945'0'0,"0"0"-786"0"0,0 0-400 0 0,0 0-180 0 0,0 0-278 0 0,0 0-227 0 0,0 0-190 0 0,0 0-122 0 0,0 0-48 0 0,0 0-57 0 0,0 0-89 0 0,0 0-70 0 0,0 0-77 0 0,24-28-64 0 0,74-85-41 0 0,-5 26 448 0 0,-54 61-797 0 0,-39 26-146 0 0,-9 40-260 0 0,-1-21 464 0 0,-24 79-139 0 0,36-97 130 0 0,0 1 0 0 0,0-1 1 0 0,0 0-1 0 0,0-1 0 0 0,0 1 0 0 0,0 0 0 0 0,1-1 0 0 0,-1 1 1 0 0,0-1-1 0 0,0 1 0 0 0,1-1 0 0 0,-1 0 0 0 0,0 0 0 0 0,0 0 0 0 0,1 0 1 0 0,-1-1-1 0 0,0 1 0 0 0,0-1 0 0 0,0 1 0 0 0,1-1 0 0 0,-1 0 1 0 0,0 0-1 0 0,0 0 0 0 0,0 0 0 0 0,1-1-16 0 0,236-151 295 0 0,-209 145-418 0 0,-30 31-88 0 0,-19 39 462 0 0,13-43-262 0 0,5-16-46 0 0,-1 1 0 0 0,0 0-1 0 0,1 0 1 0 0,0 1 0 0 0,0-1-1 0 0,0 0 1 0 0,1 0 0 0 0,-1 0-1 0 0,1 1 1 0 0,0-1 0 0 0,0 0-1 0 0,1 0 1 0 0,-1 1 0 0 0,1-1-1 0 0,1 3 58 0 0,14 3-3520 0 0,-1-9-4918 0 0,-11-1 272 0 0</inkml:trace>
  <inkml:trace contextRef="#ctx0" brushRef="#br0" timeOffset="3337.064">3956 697 3793 0 0,'0'0'1639'0'0,"0"0"103"0"0,0 0 454 0 0,0 0 166 0 0,0 0-178 0 0,0 0-283 0 0,0 0-317 0 0,0 0-229 0 0,0 0-192 0 0,27-3-183 0 0,84-8-194 0 0,-105 10-700 0 0,0 1 1 0 0,0-1-1 0 0,0 0 1 0 0,0 0 0 0 0,-1-1-1 0 0,1 0 1 0 0,0 0-1 0 0,-1 0 1 0 0,1-1 0 0 0,-1 0-1 0 0,0 0 1 0 0,0 0-1 0 0,0 0 1 0 0,1-1-87 0 0,8-7 207 0 0,-10 8-153 0 0,9-5 40 0 0,-1 0 0 0 0,1-1 0 0 0,-2 0 0 0 0,0-1 0 0 0,0 0 0 0 0,0 0 0 0 0,-2-1 0 0 0,1-1 0 0 0,-1 0 0 0 0,-1 0 0 0 0,1-3-94 0 0,-8 13-10 0 0,0 1 1 0 0,0-1 0 0 0,0 1-1 0 0,0-1 1 0 0,-1 0-1 0 0,1 1 1 0 0,0-1-1 0 0,-1 0 1 0 0,0 0-1 0 0,1 1 1 0 0,-1-1 0 0 0,0 0-1 0 0,0 0 1 0 0,0 0-1 0 0,0 0 1 0 0,0 1-1 0 0,0-1 1 0 0,-1 0-1 0 0,1 0 1 0 0,-1 0 0 0 0,1 1-1 0 0,-1-1 1 0 0,1 0-1 0 0,-1 1 1 0 0,0-1-1 0 0,0 0 1 0 0,0 1-1 0 0,0-1 1 0 0,0 1 0 0 0,0-1-1 0 0,-1 1 1 0 0,1 0-1 0 0,0 0 1 0 0,-1-1-1 0 0,1 1 1 0 0,-1 0-1 0 0,1 0 1 0 0,-1 0 0 0 0,1 1-1 0 0,-1-1 1 0 0,0 0-1 0 0,1 0 1 0 0,-1 1-1 0 0,0-1 10 0 0,-4 0-108 0 0,1 0 0 0 0,-1 0 0 0 0,0 0 0 0 0,0 1-1 0 0,0 0 1 0 0,1 0 0 0 0,-1 0 0 0 0,0 1 0 0 0,0 0 0 0 0,0 0-1 0 0,1 0 1 0 0,-1 1 0 0 0,-4 2 108 0 0,-3 2-207 0 0,0 0 1 0 0,1 0-1 0 0,0 2 0 0 0,0 0 0 0 0,1 0 1 0 0,0 1-1 0 0,0 0 0 0 0,1 1 0 0 0,0 0 0 0 0,1 0 1 0 0,0 1-1 0 0,1 1 0 0 0,0-1 0 0 0,1 1 1 0 0,0 1-1 0 0,1-1 0 0 0,0 1 0 0 0,1 0 1 0 0,0 1-1 0 0,1-1 0 0 0,1 1 0 0 0,0 0 0 0 0,1-1 1 0 0,0 5 206 0 0,2-15-149 0 0,0 1 0 0 0,1-1 0 0 0,-1 1 1 0 0,1-1-1 0 0,0 1 0 0 0,0-1 0 0 0,0 0 0 0 0,0 0 1 0 0,1 1-1 0 0,-1-1 0 0 0,1 0 0 0 0,0 0 0 0 0,0 0 1 0 0,0-1-1 0 0,0 1 0 0 0,0 0 0 0 0,1-1 0 0 0,-1 1 1 0 0,1-1-1 0 0,-1 0 0 0 0,1 0 0 0 0,0 0 0 0 0,0 0 1 0 0,0 0-1 0 0,0-1 0 0 0,0 0 0 0 0,1 1 1 0 0,-1-1-1 0 0,0 0 0 0 0,1 0 0 0 0,0-1 149 0 0,110 12-3917 0 0,-111-12 3814 0 0,91-15-6314 0 0,-74 7 4059 0 0</inkml:trace>
  <inkml:trace contextRef="#ctx0" brushRef="#br0" timeOffset="3666.779">4378 745 0 0 0,'0'0'1822'0'0,"0"0"9"0"0,0 0 61 0 0,0 0-74 0 0,0 0-158 0 0,0 0-94 0 0,0 0 56 0 0,0 0 149 0 0,0 0 57 0 0,0 0-109 0 0,0 0-268 0 0,0 0-277 0 0,0 0-225 0 0,0 0-213 0 0,0 0-181 0 0,0 0-151 0 0,22-15-104 0 0,67-47-98 0 0,-4-23 156 0 0,-8 11-324 0 0,-73 82-1699 0 0,-24 142 1331 0 0,20-147 343 0 0,-1-1 0 0 0,0 1 1 0 0,1 0-1 0 0,0-1 0 0 0,0 1 1 0 0,-1 0-1 0 0,1 0 0 0 0,1-1 1 0 0,-1 1-1 0 0,0 0 0 0 0,1-1 1 0 0,-1 1-1 0 0,1 0 0 0 0,0-1 1 0 0,0 1-1 0 0,0-1 0 0 0,0 1 1 0 0,1-1-1 0 0,-1 0 0 0 0,0 0 1 0 0,1 1-1 0 0,0-1 0 0 0,-1 0 1 0 0,1 0-1 0 0,0 0 0 0 0,0 0 1 0 0,0-1-1 0 0,0 1 0 0 0,1-1 1 0 0,-1 1-1 0 0,0-1 0 0 0,1 0 1 0 0,-1 0-1 0 0,1 0 0 0 0,-1 0 1 0 0,1 0-1 0 0,0 0 0 0 0,-1-1 1 0 0,1 1-1 0 0,0-1 0 0 0,-1 0-9 0 0,9-3-67 0 0,0 0 0 0 0,0-1-1 0 0,0 0 1 0 0,-1-1 0 0 0,0 0 0 0 0,0 0-1 0 0,0-1 1 0 0,0-1 0 0 0,-1 0-1 0 0,0 0 1 0 0,-1 0 0 0 0,0-1-1 0 0,0-1 1 0 0,0 1 0 0 0,-1-1-1 0 0,-1-1 1 0 0,1 1 0 0 0,-1-1-1 0 0,-1 0 1 0 0,4-10 67 0 0,22-26-2975 0 0,7-8-5162 0 0,-24 38-152 0 0</inkml:trace>
  <inkml:trace contextRef="#ctx0" brushRef="#br0" timeOffset="3906.447">5291 1 7922 0 0,'0'0'3610'0'0,"0"0"-1895"0"0,0 0-520 0 0,0 0-51 0 0,0 0-164 0 0,0 0-168 0 0,-18 31-115 0 0,-55 99-88 0 0,37-41 559 0 0,30-59-971 0 0,2 0-1 0 0,1 1 1 0 0,1-1-1 0 0,1 1 1 0 0,2-1-1 0 0,3 27-196 0 0,20 12-637 0 0,-10-41-2067 0 0,-5-11-1262 0 0,-8-10-3961 0 0,-1-6 2130 0 0</inkml:trace>
  <inkml:trace contextRef="#ctx0" brushRef="#br0" timeOffset="4153.562">4978 299 12819 0 0,'0'0'1544'0'0,"0"0"-304"0"0,0 0-127 0 0,0 0-305 0 0,0 0-272 0 0,0 0-152 0 0,212-48-104 0 0,-181 48-104 0 0,0 0-8 0 0,0 0-48 0 0,1 0-72 0 0,1 0-152 0 0,-2 0-424 0 0,-3 0-1264 0 0,-2 0-3025 0 0,-12 0-7130 0 0</inkml:trace>
  <inkml:trace contextRef="#ctx0" brushRef="#br0" timeOffset="5351.532">3194 443 0 0 0,'-6'6'0'0'0,"0"1"9624"0"0,-2-2-4057 0 0,-4-1-2888 0 0,-6 0-3385 0 0,-10 3 751 0 0,15-1-141 0 0,0 1 0 0 0,1-1 0 0 0,0 2-1 0 0,1 0 1 0 0,0 0 0 0 0,0 1 0 0 0,1 0 0 0 0,0 1-1 0 0,-3 4 97 0 0,6 3-1600 0 0,6-5-5483 0 0,1-8-577 0 0</inkml:trace>
</inkml:ink>
</file>

<file path=ppt/ink/ink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2.3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212 648 3161 0 0,'0'0'1709'0'0,"0"0"-302"0"0,0 0-61 0 0,0 0 145 0 0,0 0 137 0 0,0 0-94 0 0,0 0-262 0 0,0 0-306 0 0,0 0-243 0 0,0 0-142 0 0,0 0-70 0 0,-16 11-63 0 0,-51 34-64 0 0,-6 25 514 0 0,68-65-863 0 0,-1 1 1 0 0,1 1 0 0 0,0-1 0 0 0,1 1 0 0 0,-1 0-1 0 0,1 0 1 0 0,1 0 0 0 0,-1 1 0 0 0,1-1 0 0 0,1 1-1 0 0,-1 0 1 0 0,1 0 0 0 0,1 0 0 0 0,-1 0-1 0 0,1 0 1 0 0,1 0 0 0 0,-1 0 0 0 0,1 0 0 0 0,1 3-36 0 0,1-8 25 0 0,0 0 0 0 0,0 0 0 0 0,0 0 0 0 0,0-1 0 0 0,0 1 0 0 0,1-1 1 0 0,-1 1-1 0 0,1-1 0 0 0,0 0 0 0 0,-1 0 0 0 0,1 0 0 0 0,0-1 0 0 0,0 1 0 0 0,0-1 1 0 0,1 1-1 0 0,-1-1 0 0 0,0 0 0 0 0,0 0 0 0 0,1-1 0 0 0,-1 1 0 0 0,1-1 0 0 0,-1 1 0 0 0,0-1 1 0 0,1 0-1 0 0,-1 0 0 0 0,1-1 0 0 0,-1 1 0 0 0,0-1 0 0 0,1 0 0 0 0,-1 0 0 0 0,0 0 1 0 0,0 0-1 0 0,1 0 0 0 0,-1-1 0 0 0,0 1 0 0 0,0-1 0 0 0,2-1-25 0 0,8-7 38 0 0,0 0 0 0 0,0 0 1 0 0,-1-1-1 0 0,0-1 0 0 0,-1 0 0 0 0,-1 0 0 0 0,0-1 0 0 0,0-1 0 0 0,-1 1 0 0 0,-1-2 1 0 0,0 1-1 0 0,-1-1 0 0 0,-1 0 0 0 0,0 0 0 0 0,-1-1 0 0 0,-1 0 0 0 0,0 0 0 0 0,-2 0 0 0 0,1 0 1 0 0,-2-1-1 0 0,0 1 0 0 0,-1 0 0 0 0,-1-1 0 0 0,-2-14-38 0 0,2 26-108 0 0,0 0 0 0 0,0 0 0 0 0,-1 1 0 0 0,0-1 0 0 0,0 0-1 0 0,0 1 1 0 0,0-1 0 0 0,-1 1 0 0 0,0 0 0 0 0,0 0 0 0 0,0 0 0 0 0,0 0 0 0 0,0 1 0 0 0,-1-1-1 0 0,0 1 1 0 0,0 0 0 0 0,0 0 0 0 0,0 0 0 0 0,0 0 0 0 0,-1 1 0 0 0,1-1 0 0 0,-1 1-1 0 0,1 1 1 0 0,-1-1 0 0 0,0 0 0 0 0,0 1 0 0 0,0 0 0 0 0,0 0 0 0 0,0 1 0 0 0,-3-1 108 0 0,8 2 1 0 0,1-1 1 0 0,-1 0 0 0 0,0 0-1 0 0,0 1 1 0 0,1-1 0 0 0,-1 0-1 0 0,0 0 1 0 0,0 1 0 0 0,0-1 0 0 0,0 0-1 0 0,1 1 1 0 0,-1-1 0 0 0,0 0-1 0 0,0 1 1 0 0,0-1 0 0 0,0 1-1 0 0,0-1 1 0 0,0 0 0 0 0,0 1-1 0 0,0-1 1 0 0,0 0 0 0 0,0 1-1 0 0,0-1 1 0 0,0 0 0 0 0,0 1-1 0 0,0-1 1 0 0,0 1 0 0 0,0-1-1 0 0,0 0 1 0 0,-1 1 0 0 0,1-1-1 0 0,0 0 1 0 0,0 0 0 0 0,0 1-1 0 0,-1-1 1 0 0,1 0 0 0 0,0 1 0 0 0,0-1-1 0 0,0 0 1 0 0,-1 0 0 0 0,1 1-1 0 0,0-1 1 0 0,-1 0 0 0 0,1 0-1 0 0,0 0 1 0 0,-1 1 0 0 0,1-1-1 0 0,0 0 1 0 0,-1 0 0 0 0,1 0-2 0 0,7-1 184 0 0,1-1 1 0 0,-1 0 0 0 0,0-1-1 0 0,0 1 1 0 0,0-1 0 0 0,0-1-1 0 0,-1 1 1 0 0,1-1 0 0 0,-1 0 0 0 0,0-1-1 0 0,0 1 1 0 0,-1-1 0 0 0,5-5-185 0 0,3-1 203 0 0,29-24 93 0 0,-2-2 0 0 0,-2-2 0 0 0,-2-1 1 0 0,-1-2-1 0 0,-2-1 0 0 0,-2-2 0 0 0,6-15-296 0 0,6-36 573 0 0,-53 127-689 0 0,2 0 1 0 0,1 0-1 0 0,1 0 0 0 0,2 1 0 0 0,0 23 116 0 0,-3 111-784 0 0,7 0-1 0 0,18 127 785 0 0,-6-96-799 0 0,-12 142 799 0 0,-2-300 18 0 0,-1 1-1 0 0,-3-1 1 0 0,-1 0 0 0 0,-2-1 0 0 0,-1 0 0 0 0,-3 0-1 0 0,0-1 1 0 0,-3-1 0 0 0,-17 32-18 0 0,32-66 60 0 0,0 0 0 0 0,0 0 0 0 0,0-1 0 0 0,0 1-1 0 0,-1 0 1 0 0,1 0 0 0 0,0-1 0 0 0,-1 1 0 0 0,1-1 0 0 0,-1 1 0 0 0,0-1 0 0 0,1 0 0 0 0,-1 1 0 0 0,0-1 0 0 0,0 0-1 0 0,0 0 1 0 0,0 0 0 0 0,0-1 0 0 0,0 1 0 0 0,0 0 0 0 0,0-1 0 0 0,0 1 0 0 0,0-1 0 0 0,0 0 0 0 0,0 0 0 0 0,0 0-60 0 0,-1-2 77 0 0,1 0 1 0 0,-1-1-1 0 0,1 1 0 0 0,0-1 1 0 0,0 0-1 0 0,1 0 1 0 0,-1 0-1 0 0,0 0 1 0 0,1 0-1 0 0,0 0 1 0 0,0 0-1 0 0,0 0 1 0 0,0 0-1 0 0,0-1 1 0 0,1 1-1 0 0,-1 0 1 0 0,1-1-1 0 0,0 1 1 0 0,0 0-1 0 0,0-1 1 0 0,1-1-78 0 0,0-50 177 0 0,3 0 0 0 0,3 0 0 0 0,2 1 0 0 0,2 0 0 0 0,3 1 0 0 0,9-23-177 0 0,-6 16 3 0 0,-13 47-155 0 0,69-229-541 0 0,-7 90-7429 0 0,-54 130 1682 0 0,-2 6-2290 0 0</inkml:trace>
</inkml:ink>
</file>

<file path=ppt/ink/ink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5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11066 0 0,'0'0'1273'0'0,"0"0"-545"0"0,0 0-312 0 0,0 0-208 0 0,0 0-240 0 0,0 0-200 0 0,0 0-168 0 0,0 0-120 0 0,0 0-120 0 0,0 0-297 0 0,0 0-1023 0 0,0 0-2265 0 0,0 0-520 0 0</inkml:trace>
</inkml:ink>
</file>

<file path=ppt/ink/ink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5.8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84 78 11506 0 0,'0'0'1920'0'0,"0"0"-157"0"0,0 0-136 0 0,0 0-96 0 0,0 0-170 0 0,0 0-294 0 0,0 0-276 0 0,0 0-232 0 0,0 0-182 0 0,0 0-101 0 0,0 0-61 0 0,0 0-39 0 0,0 0-60 0 0,-9 23-47 0 0,-40 109-39 0 0,41-95 178 0 0,1-2-1970 0 0,-2-12-8559 0 0,8-23-644 0 0</inkml:trace>
  <inkml:trace contextRef="#ctx0" brushRef="#br0" timeOffset="536">476 30 5169 0 0,'0'0'3458'0'0,"0"0"-1132"0"0,0 0-340 0 0,0 0-19 0 0,0 0-189 0 0,0 0-341 0 0,0 0-311 0 0,0 0-265 0 0,0 0-206 0 0,0 0-187 0 0,0 0-134 0 0,0 0-106 0 0,0 0-108 0 0,-15-5-82 0 0,-44-15-79 0 0,44 16-74 0 0,15 19-253 0 0,53 119 92 0 0,-45-107 326 0 0,-6-21 17 0 0,1 0 0 0 0,-1 1 0 0 0,-1 0 0 0 0,1-1 0 0 0,-1 1 0 0 0,0 0 0 0 0,0-1 0 0 0,-1 1 0 0 0,0 0 0 0 0,-1 0 0 0 0,1-1-1 0 0,-1 1 1 0 0,-1 3-67 0 0,-41 27 1242 0 0,35-32-1232 0 0,1 0-1 0 0,-1-1 1 0 0,1 0-1 0 0,-1 0 1 0 0,0-1-1 0 0,-1 0 1 0 0,1 0 0 0 0,0-1-1 0 0,-1 0 1 0 0,0-1-1 0 0,1 0 1 0 0,-1 0 0 0 0,0-1-1 0 0,1 0 1 0 0,-1 0-1 0 0,-6-2-9 0 0,6-17-4081 0 0,10 6-4466 0 0,2 9-2275 0 0</inkml:trace>
</inkml:ink>
</file>

<file path=ppt/ink/ink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153 608 6553 0 0,'0'0'2077'0'0,"0"0"-74"0"0,0 0-135 0 0,0 0-171 0 0,0 0-322 0 0,0 0-311 0 0,0 0-211 0 0,0 0-188 0 0,0 0-167 0 0,0 0-164 0 0,0 0-122 0 0,0 0-112 0 0,-25 25-59 0 0,-76 83-17 0 0,99-107-24 0 0,0 1 0 0 0,0-1-1 0 0,0 1 1 0 0,0 0 0 0 0,0-1-1 0 0,1 1 1 0 0,-1 0 0 0 0,1 0-1 0 0,-1 0 1 0 0,1 0 0 0 0,0 1-1 0 0,0-1 1 0 0,0 0 0 0 0,0 1 0 0 0,0-1-1 0 0,0 0 1 0 0,0 1 0 0 0,1-1-1 0 0,0 1 1 0 0,-1-1 0 0 0,1 1-1 0 0,0-1 1 0 0,0 1 0 0 0,0-1 0 0 0,0 1-1 0 0,1-1 1 0 0,-1 1 0 0 0,1-1 0 0 0,1 4 0 0 0,1 2-41 0 0,0 1 0 0 0,1 0 0 0 0,0-1 0 0 0,1 0 0 0 0,0 0 0 0 0,0 0 0 0 0,1-1 0 0 0,0 0 0 0 0,0 0 0 0 0,1 0 0 0 0,0-1 0 0 0,0 1 0 0 0,0-2 0 0 0,1 1 0 0 0,-1-1 0 0 0,2 0 0 0 0,-1-1 0 0 0,0 0 0 0 0,1 0-1 0 0,0-1 1 0 0,0 0 0 0 0,0-1 0 0 0,0 0 0 0 0,0 0 0 0 0,0-1 0 0 0,9 1 41 0 0,76-7-3315 0 0,-33-8-4093 0 0,-39 6-158 0 0</inkml:trace>
  <inkml:trace contextRef="#ctx0" brushRef="#br0" timeOffset="266.309">561 681 9410 0 0,'0'0'1747'0'0,"0"0"-632"0"0,0 0-286 0 0,0 0-30 0 0,0 0-56 0 0,0 0-163 0 0,0 0-164 0 0,-18 33-120 0 0,-54 100-68 0 0,71-132-219 0 0,0 0 0 0 0,0 0-1 0 0,-1 0 1 0 0,1 0-1 0 0,0 0 1 0 0,0 0 0 0 0,0 0-1 0 0,1 0 1 0 0,-1 1 0 0 0,0-1-1 0 0,0 0 1 0 0,1 1-1 0 0,-1-1 1 0 0,1 0 0 0 0,-1 1-1 0 0,1-1 1 0 0,-1 1-1 0 0,1-1 1 0 0,0 1 0 0 0,0-1-1 0 0,0 1 1 0 0,0-1-1 0 0,0 1 1 0 0,0-1 0 0 0,0 1-1 0 0,0-1 1 0 0,1 1-1 0 0,-1-1 1 0 0,0 0 0 0 0,1 1-1 0 0,-1-1 1 0 0,1 1-1 0 0,0-1 1 0 0,-1 0 0 0 0,1 0-1 0 0,0 1 1 0 0,0-1-1 0 0,0 0 1 0 0,0 0 0 0 0,0 0-1 0 0,0 0 1 0 0,0 0 0 0 0,0 0-1 0 0,1 0 1 0 0,-1 0-1 0 0,1 0-8 0 0,3 2 79 0 0,3 1 82 0 0,0 0-1 0 0,1 0 0 0 0,-1 0 1 0 0,1-1-1 0 0,-1-1 0 0 0,1 0 0 0 0,0 0 1 0 0,0 0-1 0 0,0-1 0 0 0,0-1 1 0 0,0 1-1 0 0,0-1 0 0 0,0-1 1 0 0,0 0-1 0 0,0 0 0 0 0,0-1 1 0 0,-1 0-1 0 0,1 0 0 0 0,0-1 1 0 0,-1 0-1 0 0,4-2-160 0 0,1-1 208 0 0,0 0-1 0 0,0-1 1 0 0,0 0-1 0 0,-1-1 1 0 0,0-1-1 0 0,0 0 1 0 0,-1 0-1 0 0,-1-1 1 0 0,1-1-1 0 0,-2 1 1 0 0,1-2-1 0 0,7-11-207 0 0,-13 17 21 0 0,0 0 0 0 0,-1 0 0 0 0,0-1 0 0 0,0 0 0 0 0,0 1 0 0 0,-1-1-1 0 0,1 0 1 0 0,-2 0 0 0 0,1 0 0 0 0,-1-1 0 0 0,0 1 0 0 0,0 0 0 0 0,-1 0-1 0 0,0-1 1 0 0,-1 1 0 0 0,1 0 0 0 0,-1 0 0 0 0,-1 0 0 0 0,1-1 0 0 0,-1 1-1 0 0,-1 0 1 0 0,0-2-21 0 0,-2 2-274 0 0,-1 0-1 0 0,1 0 1 0 0,-1 1 0 0 0,0 0-1 0 0,0 0 1 0 0,-1 0 0 0 0,0 1-1 0 0,0 0 1 0 0,0 0-1 0 0,-1 1 1 0 0,1 0 0 0 0,-1 0-1 0 0,-4-1 275 0 0,-28 0-4240 0 0,0 17-3511 0 0,24-4 355 0 0</inkml:trace>
  <inkml:trace contextRef="#ctx0" brushRef="#br0" timeOffset="644.704">1053 876 9298 0 0,'0'0'2682'0'0,"0"0"-998"0"0,0 0-270 0 0,0 0 25 0 0,0 0-183 0 0,0 0-264 0 0,0 0-225 0 0,0 0-148 0 0,0 0-99 0 0,0 0-116 0 0,0 0-114 0 0,0 0-128 0 0,0 0-87 0 0,4-28-63 0 0,13-86-39 0 0,3 72-117 0 0,-18 40 100 0 0,1 0-1 0 0,-1 1 0 0 0,1-1 1 0 0,-1 0-1 0 0,1 1 0 0 0,0 0 1 0 0,0-1-1 0 0,-1 1 1 0 0,1 0-1 0 0,0 1 0 0 0,0-1 1 0 0,0 0-1 0 0,0 1 0 0 0,0 0 1 0 0,0-1-1 0 0,0 1 1 0 0,0 1-1 0 0,0-1 0 0 0,0 0 1 0 0,0 1-1 0 0,0-1 0 0 0,0 1 1 0 0,0 0-1 0 0,0 0 1 0 0,0 0-1 0 0,0 0 0 0 0,-1 1 1 0 0,1-1-1 0 0,0 1 0 0 0,-1-1 1 0 0,1 1-1 0 0,-1 0 0 0 0,0 0 1 0 0,0 0-1 0 0,1 0 1 0 0,-1 1-1 0 0,-1-1 0 0 0,1 1 1 0 0,0-1-1 0 0,-1 1 0 0 0,1-1 1 0 0,-1 1-1 0 0,1 1 45 0 0,2 15 88 0 0,-4-16-34 0 0,0 1-1 0 0,1 0 1 0 0,-1-1-1 0 0,1 1 1 0 0,-1-1-1 0 0,1 1 1 0 0,0-1-1 0 0,1 1 1 0 0,-1-1-1 0 0,0 1 1 0 0,1-1 0 0 0,0 0-1 0 0,0 0 1 0 0,0 0-1 0 0,0 0 1 0 0,0 0-1 0 0,1 0 1 0 0,-1-1-1 0 0,1 1 1 0 0,0-1-1 0 0,0 1 1 0 0,0-1-1 0 0,0 0 1 0 0,0 0-1 0 0,0-1 1 0 0,0 1-1 0 0,1 0 1 0 0,-1-1 0 0 0,1 0-54 0 0,1-1 197 0 0,1 0 0 0 0,-1-1 0 0 0,0 0 1 0 0,1 0-1 0 0,-1 0 0 0 0,0-1 1 0 0,0 1-1 0 0,0-1 0 0 0,0 0 1 0 0,0-1-1 0 0,0 1 0 0 0,-1-1 1 0 0,1 0-1 0 0,-1 0 0 0 0,0-1 0 0 0,0 1 1 0 0,0-1-1 0 0,0 0 0 0 0,-1 0 1 0 0,1-1-198 0 0,26-27 282 0 0,-1-1 0 0 0,-1-2-1 0 0,-2 0 1 0 0,-2-2 0 0 0,6-12-282 0 0,-15 23-215 0 0,7-14 245 0 0,-16 12-6426 0 0,-7 28-71 0 0,0 0-5357 0 0</inkml:trace>
  <inkml:trace contextRef="#ctx0" brushRef="#br0" timeOffset="910.706">1972 192 19204 0 0,'0'0'700'0'0,"0"0"-309"0"0,0 0-64 0 0,0 0 162 0 0,0 0 183 0 0,0 0 67 0 0,0 0-56 0 0,0 0-130 0 0,0 0-129 0 0,-6 35-91 0 0,-17 114-68 0 0,0 13 115 0 0,22-154-447 0 0,-3 30 0 0 0,2-1 1 0 0,1 1-1 0 0,2-1 1 0 0,2 1-1 0 0,4 23 67 0 0,32 38-3718 0 0,-35-92 1690 0 0,0-3-6272 0 0,-2-3-2390 0 0</inkml:trace>
  <inkml:trace contextRef="#ctx0" brushRef="#br0" timeOffset="1146.518">1642 600 13171 0 0,'0'0'1667'0'0,"0"0"-902"0"0,0 0-267 0 0,0 0 59 0 0,0 0 42 0 0,0 0-19 0 0,0 0-62 0 0,0 0-28 0 0,0 0-39 0 0,34-1-63 0 0,107-4-54 0 0,70-10 53 0 0,-92 0-3334 0 0,-58 8-1994 0 0,-20 6-2599 0 0,-22 1 2563 0 0</inkml:trace>
  <inkml:trace contextRef="#ctx0" brushRef="#br0" timeOffset="2048.767">2551 541 10266 0 0,'0'0'3357'0'0,"0"0"-1111"0"0,0 0-586 0 0,0 0-296 0 0,0 0-299 0 0,0 0-239 0 0,0 0-163 0 0,0 0-116 0 0,0 0-168 0 0,0 0-111 0 0,0 0-80 0 0,-31 16-80 0 0,-100 49-40 0 0,52-12-40 0 0,72-49-62 0 0,0 1-1 0 0,0 0 1 0 0,1 1-1 0 0,0-1 1 0 0,0 1-1 0 0,0 1 1 0 0,1-1 0 0 0,0 1-1 0 0,0 0 1 0 0,0 0-1 0 0,1 0 1 0 0,0 1 0 0 0,1 0-1 0 0,-1 0 1 0 0,2 0-1 0 0,-1 0 1 0 0,1 0 0 0 0,0 0-1 0 0,1 0 1 0 0,0 2 34 0 0,3-7-11 0 0,0 0 1 0 0,1 0-1 0 0,-1 0 1 0 0,1 0-1 0 0,0 0 1 0 0,0-1-1 0 0,0 1 1 0 0,1-1-1 0 0,-1 0 1 0 0,0 0-1 0 0,1 0 1 0 0,-1 0-1 0 0,1-1 1 0 0,0 1 0 0 0,0-1-1 0 0,-1 0 1 0 0,1 0-1 0 0,0 0 1 0 0,0-1-1 0 0,0 1 1 0 0,0-1-1 0 0,0 0 1 0 0,0 0-1 0 0,0-1 1 0 0,0 1-1 0 0,0-1 1 0 0,0 0-1 0 0,0 0 1 0 0,1 0 10 0 0,9-3 48 0 0,-1 0 0 0 0,1-2-1 0 0,-1 1 1 0 0,0-1 0 0 0,-1-1 0 0 0,1 0 0 0 0,-1-1 0 0 0,-1-1 0 0 0,1 1 0 0 0,-2-2 0 0 0,1 1-1 0 0,1-3-46 0 0,145-178 440 0 0,-157 189-446 0 0,0 1 0 0 0,0-1 0 0 0,1 0 0 0 0,-1 0 1 0 0,0 1-1 0 0,1-1 0 0 0,-1 0 0 0 0,1 1 0 0 0,-1-1 0 0 0,1 1 0 0 0,-1-1 0 0 0,1 1 1 0 0,0-1-1 0 0,-1 1 0 0 0,1-1 0 0 0,0 1 0 0 0,-1-1 0 0 0,1 1 0 0 0,0 0 1 0 0,-1-1-1 0 0,1 1 0 0 0,0 0 0 0 0,0 0 0 0 0,-1-1 0 0 0,1 1 0 0 0,0 0 0 0 0,0 0 1 0 0,-1 0-1 0 0,1 0 0 0 0,0 0 0 0 0,0 0 0 0 0,0 0 0 0 0,-1 0 0 0 0,1 1 1 0 0,0-1-1 0 0,0 0 0 0 0,-1 0 0 0 0,1 1 0 0 0,0-1 0 0 0,0 0 0 0 0,-1 1 0 0 0,1-1 1 0 0,0 0-1 0 0,-1 1 0 0 0,1-1 0 0 0,-1 1 0 0 0,1 0 0 0 0,-1-1 0 0 0,1 1 0 0 0,-1-1 1 0 0,1 1-1 0 0,-1 0 0 0 0,1-1 0 0 0,-1 1 0 0 0,0 0 0 0 0,1-1 0 0 0,-1 1 1 0 0,0 0-1 0 0,1 0 5 0 0,5 55-238 0 0,-5-41 251 0 0,-1-9-20 0 0,0-1 1 0 0,1 0 0 0 0,-1 0-1 0 0,1 0 1 0 0,0 0 0 0 0,0 0-1 0 0,1 0 1 0 0,0-1 0 0 0,-1 1-1 0 0,2 0 1 0 0,-1-1-1 0 0,0 1 1 0 0,1-1 0 0 0,0 0-1 0 0,0 0 1 0 0,0 0 0 0 0,1 0-1 0 0,-1-1 1 0 0,1 1-1 0 0,0-1 1 0 0,0 0 0 0 0,0 0-1 0 0,0 0 1 0 0,1 0 0 0 0,-1-1-1 0 0,1 0 1 0 0,0 0 0 0 0,-1 0-1 0 0,1 0 1 0 0,0-1-1 0 0,5 1 7 0 0,-1-2 59 0 0,1 1-1 0 0,-1-2 1 0 0,1 1-1 0 0,-1-2 1 0 0,1 1-1 0 0,-1-1 1 0 0,0 0-1 0 0,0-1 1 0 0,0 0-1 0 0,0-1 1 0 0,0 0-1 0 0,-1 0 1 0 0,1-1-1 0 0,4-3-58 0 0,96-62 1039 0 0,-80 48-808 0 0,2 2 0 0 0,1 2 0 0 0,0 0 0 0 0,27-9-231 0 0,1 11-2 0 0,-128 23 412 0 0,62-7-406 0 0,-2-1-23 0 0,0 0-1 0 0,-1 0 1 0 0,1 1 0 0 0,0-1-1 0 0,0 2 1 0 0,0-1 0 0 0,-1 1 0 0 0,1 1-1 0 0,0 0 1 0 0,0 0 0 0 0,0 0-1 0 0,1 1 1 0 0,-1 0 0 0 0,1 0-1 0 0,-1 1 1 0 0,1 0 0 0 0,0 1-1 0 0,0-1 1 0 0,1 1 0 0 0,-1 0-1 0 0,1 1 1 0 0,0 0 0 0 0,1 0-1 0 0,-1 1 20 0 0,4-3-22 0 0,0 0 0 0 0,1 0 0 0 0,-1 1 0 0 0,1-1 0 0 0,0 0 0 0 0,0 1-1 0 0,1-1 1 0 0,-1 1 0 0 0,1-1 0 0 0,0 1 0 0 0,0 0 0 0 0,1-1 0 0 0,-1 1 0 0 0,1-1 0 0 0,0 1-1 0 0,0-1 1 0 0,0 0 0 0 0,1 1 0 0 0,0-1 0 0 0,0 0 0 0 0,0 0 0 0 0,0 0 0 0 0,0 0-1 0 0,1-1 1 0 0,0 1 0 0 0,0 0 0 0 0,0-1 0 0 0,0 0 0 0 0,0 0 0 0 0,1 0 0 0 0,-1 0-1 0 0,1 0 1 0 0,0-1 0 0 0,3 2 22 0 0,7 1 8 0 0,0-1 0 0 0,1 0 0 0 0,0-1 1 0 0,-1 0-1 0 0,1-1 0 0 0,0-1 0 0 0,0-1 0 0 0,0 0 0 0 0,1-1 0 0 0,-1 0 0 0 0,-1-1 0 0 0,1-1 0 0 0,0 0 0 0 0,-1-1 0 0 0,1-1 1 0 0,2-2-9 0 0,36-15 307 0 0,-2-2 1 0 0,-1-3-1 0 0,41-29-307 0 0,144-131 607 0 0,-214 168-605 0 0,-2 0 0 0 0,0-2-1 0 0,-2 0 1 0 0,0-1-1 0 0,-1 0 1 0 0,-1-2 0 0 0,-1 0-1 0 0,-2 0 1 0 0,0-1 0 0 0,-1 0-1 0 0,-2-1 1 0 0,-1-1 0 0 0,4-19-2 0 0,-11 44-16 0 0,0 0 1 0 0,0 0 0 0 0,0 0-1 0 0,0-1 1 0 0,0 1 0 0 0,0 0-1 0 0,-1 0 1 0 0,1 0 0 0 0,-1-1-1 0 0,0 1 1 0 0,1 0 0 0 0,-1-1-1 0 0,0 1 1 0 0,-1 0-1 0 0,1-1 1 0 0,0 1 0 0 0,-1 0-1 0 0,1 0 1 0 0,-1-1 0 0 0,1 1-1 0 0,-1 0 1 0 0,0 0 0 0 0,0 0-1 0 0,0 0 1 0 0,0 0 0 0 0,-1 0-1 0 0,1 0 1 0 0,-1 0 0 0 0,1 0-1 0 0,-1 1 1 0 0,1-1 0 0 0,-1 1-1 0 0,0-1 1 0 0,0 1 0 0 0,0-1-1 0 0,0 1 1 0 0,0 0 0 0 0,0 0-1 0 0,0 0 1 0 0,0 0 0 0 0,0 1-1 0 0,0-1 1 0 0,-1 0 0 0 0,1 1-1 0 0,0-1 1 0 0,-1 1 15 0 0,-7 3-35 0 0,0 0-1 0 0,0 1 1 0 0,0 0-1 0 0,1 1 1 0 0,-1 0 0 0 0,1 0-1 0 0,0 1 1 0 0,0 0-1 0 0,1 1 1 0 0,0-1 0 0 0,0 2-1 0 0,1-1 1 0 0,0 1 0 0 0,0 0-1 0 0,1 1 1 0 0,-1 0-1 0 0,2 0 1 0 0,0 0 0 0 0,0 0-1 0 0,0 1 1 0 0,1 0-1 0 0,1 0 1 0 0,0 0 0 0 0,-2 8 35 0 0,-1 9 0 0 0,0 0 0 0 0,1 0 1 0 0,2 1-1 0 0,1-1 0 0 0,1 1 1 0 0,1 0-1 0 0,2-1 0 0 0,3 16 0 0 0,-3-22-1 0 0,1-1-1 0 0,1 0 0 0 0,1 0 1 0 0,1 0-1 0 0,0 0 1 0 0,2-1-1 0 0,0 0 0 0 0,1 0 1 0 0,1-1-1 0 0,1 0 0 0 0,0-1 1 0 0,2 0-1 0 0,0-1 1 0 0,10 10 1 0 0,29 3-151 0 0,-55-58-1587 0 0,-38-21-4261 0 0,20 27-1647 0 0,11 12-1251 0 0</inkml:trace>
  <inkml:trace contextRef="#ctx0" brushRef="#br0" timeOffset="2299.957">3374 320 13747 0 0,'0'0'2084'0'0,"0"0"-771"0"0,0 0-114 0 0,0 0 138 0 0,0 0-59 0 0,0 0-237 0 0,32 0-216 0 0,102 0-140 0 0,328-18 1732 0 0,-344 14-2701 0 0,-67 4-3894 0 0,-10 0-5095 0 0,-25 0-2918 0 0</inkml:trace>
</inkml:ink>
</file>

<file path=ppt/ink/ink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22.6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6 140 1176 0 0,'0'0'3714'0'0,"0"0"-2151"0"0,0 0-685 0 0,0 0 66 0 0,0 0 212 0 0,0 0 170 0 0,0 0 60 0 0,0 0-58 0 0,0 0-109 0 0,0 0-115 0 0,0 0-141 0 0,0 0-135 0 0,22 0-116 0 0,69-1-101 0 0,86-20 1429 0 0,-57 11-2271 0 0,-94 9-5195 0 0,0 1-5491 0 0,-24 0 6543 0 0</inkml:trace>
  <inkml:trace contextRef="#ctx0" brushRef="#br0" timeOffset="254.113">1 405 6737 0 0,'0'0'961'0'0,"0"0"14"0"0,0 0 358 0 0,0 0 318 0 0,0 0 14 0 0,0 0-213 0 0,0 0-263 0 0,0 0-236 0 0,0 0-188 0 0,35 2-133 0 0,112 4-148 0 0,-40-18 139 0 0,160-40-2237 0 0,-164 31-8041 0 0,-78 17 1504 0 0</inkml:trace>
  <inkml:trace contextRef="#ctx0" brushRef="#br0" timeOffset="640.405">1308 30 6977 0 0,'0'0'3281'0'0,"0"0"-1452"0"0,0 0-420 0 0,0 0-67 0 0,0 0-107 0 0,0 0-216 0 0,0 0-201 0 0,0 0-171 0 0,0 0-133 0 0,0 0-102 0 0,0 0-132 0 0,0 0-107 0 0,-27 14-73 0 0,-78 46-49 0 0,63-14-22 0 0,39-34-23 0 0,-3 2-26 0 0,0 0 0 0 0,2 0 0 0 0,0 0 0 0 0,0 1 1 0 0,1-1-1 0 0,1 1 0 0 0,1 0 0 0 0,0-1 0 0 0,0 1 1 0 0,2 0-1 0 0,0 0 0 0 0,2 11 20 0 0,-2-19 2 0 0,1 0-1 0 0,0 0 1 0 0,0 0 0 0 0,0-1-1 0 0,1 1 1 0 0,-1-1 0 0 0,2 1-1 0 0,-1-1 1 0 0,1 0-1 0 0,0 0 1 0 0,0 0 0 0 0,0-1-1 0 0,1 1 1 0 0,0-1 0 0 0,0 0-1 0 0,1-1 1 0 0,-1 1 0 0 0,1-1-1 0 0,0 0 1 0 0,0 0-1 0 0,0-1 1 0 0,1 0 0 0 0,-1 0-1 0 0,1 0 1 0 0,0-1 0 0 0,-1 0-1 0 0,5 0-1 0 0,5-1 182 0 0,0-1-1 0 0,0 0 1 0 0,0-1-1 0 0,-1-1 0 0 0,1-1 1 0 0,0 0-1 0 0,-1-1 1 0 0,1-1-1 0 0,-1 0 1 0 0,-1-1-1 0 0,1 0 0 0 0,-1-2 1 0 0,0 1-1 0 0,0-2 1 0 0,-1 0-1 0 0,0 0 1 0 0,-1-1-1 0 0,0-1 0 0 0,-1 0 1 0 0,0-1-1 0 0,0 0 1 0 0,-1 0-1 0 0,-1-1 0 0 0,0-1 1 0 0,0-2-182 0 0,-3 10-15 0 0,-2 0 0 0 0,1-1 1 0 0,-1 0-1 0 0,0 1 0 0 0,0-1 1 0 0,0-1-1 0 0,-1 1 0 0 0,-1 0 0 0 0,1-1 1 0 0,-1 0-1 0 0,0 1 0 0 0,-1-1 1 0 0,0 0-1 0 0,0 0 0 0 0,0 0 0 0 0,-1 0 1 0 0,-1 0-1 0 0,1 0 0 0 0,-1 0 1 0 0,-1 0-1 0 0,1 1 0 0 0,-1-1 1 0 0,-1 0-1 0 0,1 1 0 0 0,-1-1 0 0 0,-1 1 1 0 0,1 0-1 0 0,-1 0 0 0 0,0 0 1 0 0,-1 1-1 0 0,-4-5 15 0 0,1 3-437 0 0,0 2-1 0 0,-1-1 1 0 0,0 1 0 0 0,-1 0 0 0 0,1 1-1 0 0,-1 0 1 0 0,0 1 0 0 0,0 0 0 0 0,-1 0-1 0 0,-8-1 438 0 0,-66-8-10566 0 0,60 12 1497 0 0</inkml:trace>
  <inkml:trace contextRef="#ctx0" brushRef="#br0" timeOffset="972.113">901 184 3753 0 0,'0'0'1722'0'0,"0"0"-82"0"0,0 0 16 0 0,0 0-29 0 0,0 0-233 0 0,0 0-327 0 0,0 0-287 0 0,0 0-205 0 0,0 0-85 0 0,0 0 12 0 0,0 0 26 0 0,0 0 57 0 0,0 0 64 0 0,3 4 37 0 0,6 2-343 0 0,1 0 1 0 0,0-1-1 0 0,1 0 0 0 0,-1 0 0 0 0,1-1 0 0 0,0-1 0 0 0,0 0 0 0 0,0 0 0 0 0,1-1 0 0 0,-1 0 0 0 0,1-1 0 0 0,-1-1 0 0 0,0 0 0 0 0,1 0 0 0 0,4-1-343 0 0,16 2 382 0 0,677 35 1432 0 0,-450-29-2741 0 0,-148-7-5233 0 0,-45 0-2364 0 0,-48 0-861 0 0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15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262 204 8938 0 0,'0'0'1563'0'0,"0"0"-536"0"0,0 0-380 0 0,0 0-33 0 0,0 0 77 0 0,0 0-4 0 0,0 0-58 0 0,0 0-38 0 0,0 0 1 0 0,0 0 42 0 0,0 0 34 0 0,-1 24-51 0 0,0 82-96 0 0,-32 179 918 0 0,27-216-1793 0 0,-7 104 1082 0 0,10-58-7173 0 0,3-114 3303 0 0,0-1-1276 0 0,0 0-1809 0 0</inkml:trace>
  <inkml:trace contextRef="#ctx0" brushRef="#br0" timeOffset="330.251">0 75 7546 0 0,'0'0'1336'0'0,"0"0"-301"0"0,0 0-251 0 0,0 0-64 0 0,0 0 8 0 0,0 0 2 0 0,0 0-65 0 0,0 0-110 0 0,0 0-136 0 0,38-12-118 0 0,124-35-65 0 0,-48 32 34 0 0,-90 15-194 0 0,8 0 107 0 0,0 2 1 0 0,0 1 0 0 0,0 1-1 0 0,0 1 1 0 0,20 8-184 0 0,-40-10 35 0 0,-1 0 1 0 0,0 1 0 0 0,-1 1-1 0 0,1 0 1 0 0,-1 0 0 0 0,1 1-1 0 0,-2 1 1 0 0,1-1 0 0 0,-1 2-1 0 0,0-1 1 0 0,0 1 0 0 0,-1 0-1 0 0,0 1 1 0 0,-1 0 0 0 0,0 0-1 0 0,0 1 1 0 0,1 3-36 0 0,-6-8 28 0 0,1 1 0 0 0,-1-1 0 0 0,-1 1 1 0 0,1-1-1 0 0,-1 1 0 0 0,0 0 0 0 0,0 0 0 0 0,-1-1 0 0 0,0 1 1 0 0,0 0-1 0 0,0 0 0 0 0,-1 0 0 0 0,1 0 0 0 0,-1-1 0 0 0,-1 1 1 0 0,1 0-1 0 0,-1-1 0 0 0,0 1 0 0 0,0-1 0 0 0,-1 0 0 0 0,0 1 1 0 0,-3 3-29 0 0,-85 100 474 0 0,64-86-479 0 0,0-2 0 0 0,-1-1 0 0 0,-1-1 0 0 0,-1-2 1 0 0,0 0-1 0 0,-2-3 0 0 0,1 0 0 0 0,-2-2 0 0 0,0-1 1 0 0,-26 4 4 0 0,-10-7-689 0 0,23-7-2823 0 0,35-7-3814 0 0,9 4 882 0 0</inkml:trace>
</inkml:ink>
</file>

<file path=ppt/ink/ink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20.8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19 5417 0 0,'0'0'1266'0'0,"0"0"49"0"0,0 0 226 0 0,0 0 249 0 0,0 0 48 0 0,0 0-152 0 0,0 0-260 0 0,0 0-259 0 0,0 0-224 0 0,0 0-176 0 0,0-4-127 0 0,0-11 626 0 0,-17 53-1201 0 0,-71 287 62 0 0,-8 15-26 0 0,95-339-96 0 0,0 0-1 0 0,1 0 0 0 0,-1 0 1 0 0,1 0-1 0 0,0 1 1 0 0,-1-1-1 0 0,1 0 0 0 0,0 0 1 0 0,-1 1-1 0 0,1-1 1 0 0,0 0-1 0 0,0 1 0 0 0,0-1 1 0 0,0 0-1 0 0,0 0 1 0 0,1 1-1 0 0,-1-1 0 0 0,0 0 1 0 0,1 0-1 0 0,-1 1 1 0 0,0-1-1 0 0,1 0 0 0 0,0 0 1 0 0,-1 0-1 0 0,1 0 0 0 0,0 1 1 0 0,-1-1-1 0 0,1 0 1 0 0,0 0-1 0 0,0-1 0 0 0,0 1 1 0 0,0 0-1 0 0,0 0 1 0 0,0 0-1 0 0,0 0 0 0 0,0-1 1 0 0,0 1-1 0 0,0-1 1 0 0,1 1-5 0 0,53 0 802 0 0,63-49 80 0 0,-80 27-707 0 0,-31 17 459 0 0,-2-1-4066 0 0,-3 1-2134 0 0,-1-2-3333 0 0,-1 3 2776 0 0</inkml:trace>
  <inkml:trace contextRef="#ctx0" brushRef="#br0" timeOffset="282.59">1 255 4681 0 0,'0'0'1383'0'0,"0"0"-68"0"0,0 0 155 0 0,0 0 230 0 0,0 0 55 0 0,0 0-189 0 0,0 0-342 0 0,0 0-365 0 0,0 0-328 0 0,0 0-190 0 0,0 0-38 0 0,0 0 31 0 0,0 0 88 0 0,11-2 54 0 0,315-14 2317 0 0,-172 15-4573 0 0,-84 1-8990 0 0,-57 0 2167 0 0</inkml:trace>
  <inkml:trace contextRef="#ctx0" brushRef="#br0" timeOffset="720.497">842 472 0 0 0,'0'0'771'0'0,"0"0"636"0"0,0 0 371 0 0,0 0 142 0 0,0 0-42 0 0,0 0-117 0 0,0 0-200 0 0,0 0-189 0 0,0 0-164 0 0,0 0-157 0 0,0 0-144 0 0,0 0-123 0 0,-2-2-98 0 0,-8-5-128 0 0,7 5-111 0 0,3 2-120 0 0,-2 16 48 0 0,-3 178-79 0 0,-7-157-960 0 0,-2-16-3761 0 0,9-20-4981 0 0,3-1 4814 0 0</inkml:trace>
  <inkml:trace contextRef="#ctx0" brushRef="#br0" timeOffset="1070.539">577 465 992 0 0,'0'0'1561'0'0,"0"0"-253"0"0,0 0-32 0 0,0 0 62 0 0,0 0-41 0 0,0 0-159 0 0,0 0-201 0 0,0 0-140 0 0,0 0-19 0 0,0 0 20 0 0,0 0 2 0 0,0 0-44 0 0,14 0-89 0 0,105 4 1422 0 0,125-1-2033 0 0,-222-5-1940 0 0,-11 1-1825 0 0,0 0-5620 0 0,-11 1 7663 0 0</inkml:trace>
  <inkml:trace contextRef="#ctx0" brushRef="#br0" timeOffset="1353.867">518 759 2905 0 0,'0'0'1168'0'0,"0"0"133"0"0,0 0 332 0 0,0 0 190 0 0,0 0-100 0 0,0 0-160 0 0,0 0-183 0 0,0 0-201 0 0,0 0-201 0 0,0 0-226 0 0,35 1-221 0 0,108 4-175 0 0,7-3-8 0 0,-87-7-2230 0 0,-21-1-7044 0 0,-37 5 6883 0 0,6-2-2746 0 0</inkml:trace>
</inkml:ink>
</file>

<file path=ppt/ink/ink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36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157 3 4313 0 0,'0'0'1431'0'0,"0"0"-242"0"0,0 0-59 0 0,0 0 222 0 0,0 0 283 0 0,0 0 135 0 0,0 0-67 0 0,0 0-192 0 0,0 0-277 0 0,0 0-273 0 0,0 0-194 0 0,2-2-152 0 0,-54 70 384 0 0,-7-1-4925 0 0,20-24-6757 0 0,30-32 4682 0 0</inkml:trace>
</inkml:ink>
</file>

<file path=ppt/ink/ink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1.1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16 693 1728 0 0,'0'0'3000'0'0,"0"0"-820"0"0,0 0-129 0 0,0 0 30 0 0,0 0-88 0 0,0 0-260 0 0,0 0-321 0 0,0 0-330 0 0,0 0-275 0 0,0 0-182 0 0,0 0-174 0 0,0 0-126 0 0,0 0-57 0 0,-2 3-17 0 0,-1 6-132 0 0,0 0 0 0 0,1 0 0 0 0,0 1 0 0 0,1-1 0 0 0,0 0 0 0 0,0 1 0 0 0,1-1 0 0 0,0 1 0 0 0,0-1 0 0 0,1 0-1 0 0,1 1 1 0 0,-1-1 0 0 0,1 0 0 0 0,1 0 0 0 0,3 8-119 0 0,-5-13 42 0 0,1 1 0 0 0,0-1-1 0 0,-1 0 1 0 0,2 0 0 0 0,-1 0-1 0 0,0 0 1 0 0,1 0 0 0 0,0 0-1 0 0,0-1 1 0 0,0 1 0 0 0,0-1-1 0 0,0 0 1 0 0,1 0 0 0 0,-1 0-1 0 0,1 0 1 0 0,0-1 0 0 0,0 1-1 0 0,0-1 1 0 0,0 0 0 0 0,1 0-1 0 0,-1-1 1 0 0,0 1 0 0 0,1-1 0 0 0,2 1-42 0 0,3-2 79 0 0,0-1 1 0 0,0 0 0 0 0,0 0 0 0 0,0 0-1 0 0,0-2 1 0 0,-1 1 0 0 0,1-1 0 0 0,-1 0-1 0 0,1-1 1 0 0,-1 0 0 0 0,0-1 0 0 0,0 0-1 0 0,-1 0 1 0 0,0-1 0 0 0,0 0 0 0 0,0 0-1 0 0,0-1 1 0 0,-1 0 0 0 0,-1 0 0 0 0,3-4-80 0 0,87-92-32 0 0,-94 102-4 0 0,-1 1 1 0 0,1 0 0 0 0,0-1 0 0 0,-1 1 0 0 0,1 0 0 0 0,-1 0 0 0 0,1 0 0 0 0,0 0-1 0 0,-1 1 1 0 0,1-1 0 0 0,-1 0 0 0 0,1 1 0 0 0,0-1 0 0 0,-1 1 0 0 0,1-1 0 0 0,-1 1-1 0 0,1 0 1 0 0,-1-1 0 0 0,0 1 0 0 0,1 0 0 0 0,-1 0 0 0 0,0 0 0 0 0,0 0 0 0 0,1 1-1 0 0,-1-1 1 0 0,0 0 0 0 0,0 0 0 0 0,0 1 0 0 0,0-1 0 0 0,-1 0 0 0 0,1 1 0 0 0,0-1 0 0 0,-1 1-1 0 0,1-1 1 0 0,0 2 35 0 0,4 4-63 0 0,0-2 129 0 0,-1 1 0 0 0,1-1 0 0 0,0 0 0 0 0,0 0 0 0 0,1-1 0 0 0,-1 1 0 0 0,1-1 0 0 0,0 0-1 0 0,0-1 1 0 0,1 1 0 0 0,-1-1 0 0 0,1-1 0 0 0,-1 1 0 0 0,1-1 0 0 0,0 0 0 0 0,0-1 0 0 0,0 0 0 0 0,0 0-1 0 0,0 0 1 0 0,0-1 0 0 0,0 0 0 0 0,0 0 0 0 0,0-1 0 0 0,0 0 0 0 0,0 0 0 0 0,0 0 0 0 0,0-1 0 0 0,0 0 0 0 0,-1-1-1 0 0,1 1 1 0 0,4-4-66 0 0,-2-1 77 0 0,1 0-1 0 0,-2-1 1 0 0,1 1-1 0 0,-1-2 1 0 0,-1 1-1 0 0,1-1 1 0 0,-1-1-1 0 0,-1 1 1 0 0,0-1-1 0 0,0 0 1 0 0,-1-1-1 0 0,0 1 1 0 0,-1-1-1 0 0,0 0 1 0 0,-1 0-1 0 0,0 0 1 0 0,-1-1-1 0 0,0 1 1 0 0,0-5-77 0 0,-2 1-961 0 0,0 0-2670 0 0,2 4-6750 0 0,0 8-969 0 0</inkml:trace>
  <inkml:trace contextRef="#ctx0" brushRef="#br0" timeOffset="466.679">1297 0 9250 0 0,'0'0'1886'0'0,"0"0"-34"0"0,0 0-122 0 0,0 0-170 0 0,0 0-202 0 0,0 0-287 0 0,0 0-218 0 0,0 0-171 0 0,0 0-154 0 0,0 0-120 0 0,0 0-103 0 0,0 0-63 0 0,0 0-37 0 0,-13 19 11 0 0,-40 62-11 0 0,27-8 134 0 0,-69 425 280 0 0,84-366-667 0 0,11-131 55 0 0,0 0 1 0 0,1-1-1 0 0,-1 1 1 0 0,1 0-1 0 0,-1 0 1 0 0,1-1 0 0 0,-1 1-1 0 0,1 0 1 0 0,-1-1-1 0 0,1 1 1 0 0,0-1-1 0 0,-1 1 1 0 0,1-1-1 0 0,0 1 1 0 0,-1-1-1 0 0,1 1 1 0 0,0-1-1 0 0,0 1 1 0 0,0-1-1 0 0,-1 0 1 0 0,1 0-1 0 0,0 1 1 0 0,0-1-1 0 0,0 0 1 0 0,0 0-1 0 0,0 0 1 0 0,-1 0-1 0 0,1 0 1 0 0,0 0-1 0 0,0 0 1 0 0,0 0-1 0 0,0 0 1 0 0,0-1-1 0 0,-1 1 1 0 0,1 0-1 0 0,0-1 1 0 0,0 1-1 0 0,0 0 1 0 0,-1-1-1 0 0,1 1 1 0 0,0-1-1 0 0,0 1 1 0 0,-1-1-1 0 0,1 1 1 0 0,0-1-8 0 0,37-21 434 0 0,70-68 64 0 0,-80 65-483 0 0,1 0-1 0 0,0 2 0 0 0,2 1 0 0 0,31-16-14 0 0,-60 39-17 0 0,0 0-1 0 0,-1 0 1 0 0,1 1 0 0 0,-1-1-1 0 0,1 0 1 0 0,-1 1 0 0 0,0 0 0 0 0,0-1-1 0 0,1 1 1 0 0,-1-1 0 0 0,0 1-1 0 0,0 0 1 0 0,-1 0 0 0 0,1 0 0 0 0,0 0-1 0 0,0 0 1 0 0,-1-1 0 0 0,0 1-1 0 0,1 0 1 0 0,-1 0 0 0 0,0 0 0 0 0,0 0-1 0 0,0 0 1 0 0,0 0 0 0 0,0 0-1 0 0,0 0 1 0 0,-1 0 0 0 0,1 0 0 0 0,-1 0-1 0 0,1 0 1 0 0,-1 0 0 0 0,0 0-1 0 0,0 1 18 0 0,0 2-9 0 0,-26 149-503 0 0,27-147 146 0 0,7 37-2361 0 0,19-26-8417 0 0,-20-17 1885 0 0</inkml:trace>
  <inkml:trace contextRef="#ctx0" brushRef="#br0" timeOffset="1099.886">1825 578 6265 0 0,'0'0'1974'0'0,"0"0"-120"0"0,0 0-104 0 0,0 0-167 0 0,0 0-325 0 0,0 0-379 0 0,0 0-261 0 0,-31 29-190 0 0,-97 89-153 0 0,93-71-50 0 0,36-41-182 0 0,-1-4-14 0 0,0 0 0 0 0,1 0 0 0 0,-1 0 0 0 0,0 1 1 0 0,1-1-1 0 0,-1 0 0 0 0,1 0 0 0 0,0 0 1 0 0,0 0-1 0 0,0 0 0 0 0,0 0 0 0 0,0 0 0 0 0,0-1 1 0 0,0 1-1 0 0,1 0 0 0 0,-1-1 0 0 0,1 1 0 0 0,-1-1 1 0 0,1 1-1 0 0,0-1 0 0 0,-1 1 0 0 0,1-1 0 0 0,0 0 1 0 0,0 0-1 0 0,0 0 0 0 0,0 0 0 0 0,0 0 0 0 0,0-1 1 0 0,0 1-1 0 0,0-1 0 0 0,0 1 0 0 0,0-1 0 0 0,0 0 1 0 0,1 1-1 0 0,-1-1 0 0 0,0 0 0 0 0,0-1 1 0 0,0 1-1 0 0,0 0 0 0 0,2-1-29 0 0,90-22 1242 0 0,-55 3-1055 0 0,-1-2 0 0 0,-1-2 1 0 0,-1-1-1 0 0,18-18-187 0 0,53-36-124 0 0,-106 81 96 0 0,1 1-1 0 0,-1-1 1 0 0,0 0 0 0 0,0 1 0 0 0,0-1-1 0 0,0 1 1 0 0,-1-1 0 0 0,1 1 0 0 0,-1 0-1 0 0,1-1 1 0 0,-1 1 0 0 0,0-1-1 0 0,0 1 1 0 0,0 0 0 0 0,-1-1 0 0 0,1 1-1 0 0,0 0 1 0 0,-1-1 0 0 0,0 1 0 0 0,0 1 28 0 0,-1 13 51 0 0,0-11-56 0 0,0 0-1 0 0,0 0 0 0 0,1 0 0 0 0,0 0 0 0 0,1 0 0 0 0,-1 0 0 0 0,1 0 1 0 0,0 0-1 0 0,0 1 0 0 0,1-1 0 0 0,0 0 0 0 0,0 0 0 0 0,1 0 0 0 0,-1 0 0 0 0,1-1 1 0 0,1 1-1 0 0,-1 0 0 0 0,1-1 0 0 0,0 1 0 0 0,0-1 0 0 0,0 0 0 0 0,1 0 1 0 0,0 0-1 0 0,0 0 0 0 0,4 3 6 0 0,-1-4 40 0 0,1 0 0 0 0,-1 0 0 0 0,1-1 0 0 0,-1 0 0 0 0,1-1-1 0 0,0 1 1 0 0,0-2 0 0 0,1 1 0 0 0,-1-1 0 0 0,0 0 0 0 0,0-1 0 0 0,1 0 0 0 0,-1 0 0 0 0,0-1 0 0 0,0 0 0 0 0,1 0 0 0 0,-1-1 0 0 0,0 0 0 0 0,0 0 0 0 0,0-1 0 0 0,-1 0 0 0 0,7-4-40 0 0,15-7 316 0 0,-1-2 0 0 0,0-2 0 0 0,-1 0 0 0 0,-1-2 0 0 0,3-4-316 0 0,-1-1 154 0 0,-2-1 0 0 0,0-2 1 0 0,-2-1-1 0 0,-1 0 0 0 0,6-14-154 0 0,-13 17 15 0 0,-1 0 0 0 0,-1-1-1 0 0,-2 0 1 0 0,0-1 0 0 0,-2 0 0 0 0,-1-1 0 0 0,-2 0 0 0 0,-1-1 0 0 0,-1 0 0 0 0,-1 0-1 0 0,-2 0 1 0 0,-1 0 0 0 0,-1-11-15 0 0,0 37 2 0 0,1 0 1 0 0,-1 0-1 0 0,0 1 0 0 0,0-1 0 0 0,0 0 0 0 0,-1 0 0 0 0,0 0 0 0 0,1 1 0 0 0,-1-1 1 0 0,0 0-1 0 0,-1 1 0 0 0,1-1 0 0 0,-1 1 0 0 0,1-1 0 0 0,-1 1 0 0 0,0 0 1 0 0,0 0-1 0 0,-1 0 0 0 0,1 0 0 0 0,0 0 0 0 0,-1 0 0 0 0,0 1 0 0 0,0-1 0 0 0,0 1 1 0 0,0 0-1 0 0,0-1 0 0 0,0 1 0 0 0,-1 1 0 0 0,1-1 0 0 0,-3-1-2 0 0,3 5-20 0 0,1-1-1 0 0,-1 0 1 0 0,1 1 0 0 0,0-1-1 0 0,0 1 1 0 0,-1 0-1 0 0,1 0 1 0 0,1 0-1 0 0,-1 0 1 0 0,0 0 0 0 0,0 0-1 0 0,1 0 1 0 0,-1 1-1 0 0,1-1 1 0 0,0 0 0 0 0,0 1-1 0 0,-1-1 1 0 0,2 1-1 0 0,-1 0 1 0 0,0 1 20 0 0,-1 0-10 0 0,-6 21 21 0 0,2-1 0 0 0,0 2 0 0 0,2-1 1 0 0,0 1-1 0 0,2-1 0 0 0,1 1 1 0 0,1 0-1 0 0,3 18-11 0 0,-2 18 39 0 0,-1 5-35 0 0,3 0 1 0 0,3 0-1 0 0,10 44-4 0 0,1-5-335 0 0,-15-61-2520 0 0,-29-45-11959 0 0,23-3 10080 0 0</inkml:trace>
  <inkml:trace contextRef="#ctx0" brushRef="#br0" timeOffset="1344.767">2334 346 14851 0 0,'0'0'1288'0'0,"0"0"-463"0"0,0 0 31 0 0,0 0 48 0 0,0 0-216 0 0,0 0-192 0 0,195-3-72 0 0,-151 3-48 0 0,4 0 9 0 0,1 0-25 0 0,3 0-112 0 0,0 0-80 0 0,5 0-176 0 0,-2-4-376 0 0,-4 4-1041 0 0,-8-4-2824 0 0,-19 4-8441 0 0</inkml:trace>
  <inkml:trace contextRef="#ctx0" brushRef="#br0" timeOffset="2831.715">3744 118 2000 0 0,'0'0'1940'0'0,"0"0"-615"0"0,0 0-50 0 0,0 0 197 0 0,0 0 90 0 0,0 0-2 0 0,0 0-151 0 0,0 0-237 0 0,0 0-216 0 0,0 0-240 0 0,0 0-189 0 0,0 0-106 0 0,0 0-27 0 0,-5 4 25 0 0,-44 77 1465 0 0,20 15-1112 0 0,4 2-1 0 0,-4 51-771 0 0,21-111 11 0 0,3 1 0 0 0,1 0 1 0 0,2 0-1 0 0,2 0 0 0 0,2 6-11 0 0,-2-40 23 0 0,1 0-1 0 0,0 0 1 0 0,0 0 0 0 0,1 0-1 0 0,-1-1 1 0 0,1 1 0 0 0,0 0-1 0 0,0 0 1 0 0,1-1-1 0 0,0 0 1 0 0,-1 1 0 0 0,1-1-1 0 0,1 0 1 0 0,-1 0 0 0 0,1-1-1 0 0,-1 1 1 0 0,1-1-1 0 0,0 0 1 0 0,0 0 0 0 0,1 0-1 0 0,-1 0 1 0 0,0-1 0 0 0,1 1-1 0 0,0-1 1 0 0,-1 0 0 0 0,1-1-1 0 0,0 1 1 0 0,0-1-1 0 0,0 0 1 0 0,0 0 0 0 0,0-1-1 0 0,0 1 1 0 0,1-1 0 0 0,3-1-23 0 0,-2 1 86 0 0,-1 0 1 0 0,1 0 0 0 0,0-1 0 0 0,0 0 0 0 0,-1 0 0 0 0,1-1-1 0 0,-1 0 1 0 0,1 0 0 0 0,-1 0 0 0 0,0-1 0 0 0,0 0 0 0 0,0 0 0 0 0,0-1-1 0 0,0 0 1 0 0,-1 0 0 0 0,0 0 0 0 0,5-5-87 0 0,-1-1 81 0 0,-1 0 1 0 0,-1-1-1 0 0,1 0 1 0 0,-2 0-1 0 0,0 0 1 0 0,0-1-1 0 0,-1 0 1 0 0,0 0-1 0 0,-1 0 1 0 0,0-1-82 0 0,16-41 14 0 0,19-52-27 0 0,-26 204-735 0 0,8 31 815 0 0,-21-125-62 0 0,2 1 0 0 0,-1-1 1 0 0,1 1-1 0 0,-1-1 0 0 0,1 0 1 0 0,0 0-1 0 0,1 0 0 0 0,-1 0 1 0 0,1 0-1 0 0,0 0 0 0 0,0 0 1 0 0,0-1-1 0 0,0 0 0 0 0,0 0 1 0 0,1 1-1 0 0,0-2 0 0 0,2 3-5 0 0,-4-5 40 0 0,1 0 1 0 0,-1 0-1 0 0,1 0 0 0 0,-1 0 0 0 0,1-1 0 0 0,-1 1 0 0 0,1-1 0 0 0,-1 1 1 0 0,0-1-1 0 0,1 0 0 0 0,-1 0 0 0 0,0 0 0 0 0,1 0 0 0 0,-1-1 0 0 0,0 1 0 0 0,0 0 1 0 0,0-1-1 0 0,0 1 0 0 0,0-1 0 0 0,-1 0 0 0 0,1 0 0 0 0,0 0 0 0 0,-1 0 1 0 0,1 0-1 0 0,-1 0 0 0 0,0 0 0 0 0,0 0 0 0 0,0-1 0 0 0,1 1-40 0 0,2-5 51 0 0,183-217 253 0 0,-184 221-313 0 0,0-1-20 0 0,1 0-1 0 0,-1 0 0 0 0,1 0 1 0 0,0 1-1 0 0,0-1 0 0 0,0 1 1 0 0,0 0-1 0 0,1 0 0 0 0,-1 1 1 0 0,1-1-1 0 0,0 1 0 0 0,-1 0 1 0 0,1 0-1 0 0,0 0 0 0 0,0 1 1 0 0,1 0-1 0 0,-1 0 0 0 0,4 0 30 0 0,-1 28-482 0 0,-25 75 592 0 0,5-3-180 0 0,14-97 79 0 0,-1-1 1 0 0,1 1 0 0 0,0-1-1 0 0,1 1 1 0 0,-1-1 0 0 0,0 0 0 0 0,0 0-1 0 0,0 0 1 0 0,1 0 0 0 0,-1 0-1 0 0,1-1 1 0 0,-1 1 0 0 0,0-1-1 0 0,1 1 1 0 0,-1-1 0 0 0,1 0-1 0 0,-1 0 1 0 0,1 0 0 0 0,-1 0 0 0 0,1-1-1 0 0,-1 1 1 0 0,1 0 0 0 0,-1-1-1 0 0,0 0 1 0 0,1 0 0 0 0,-1 0-1 0 0,0 0 1 0 0,1 0 0 0 0,-1 0-1 0 0,0 0 1 0 0,0-1 0 0 0,0 1-1 0 0,0-1 1 0 0,0 0-10 0 0,146-97 160 0 0,-46 58-639 0 0,-102 67 249 0 0,-20 65 291 0 0,21-89-57 0 0,0-1 0 0 0,0 0-1 0 0,1 1 1 0 0,-1-1 0 0 0,0 0 0 0 0,1 0-1 0 0,-1 0 1 0 0,1 0 0 0 0,-1-1-1 0 0,1 1 1 0 0,0 0 0 0 0,-1-1 0 0 0,1 1-1 0 0,0-1 1 0 0,-1 1 0 0 0,1-1 0 0 0,0 0-1 0 0,0 0 1 0 0,-1 1 0 0 0,1-1 0 0 0,0-1-1 0 0,0 1 1 0 0,-1 0 0 0 0,1 0 0 0 0,0-1-1 0 0,-1 1 1 0 0,1-1 0 0 0,0 1-4 0 0,7-1 51 0 0,-1 0-35 0 0,0 0 0 0 0,0-1 0 0 0,0 0 0 0 0,0-1 0 0 0,-1 0 0 0 0,1 0 0 0 0,-1 0 0 0 0,0-1 0 0 0,0 0 0 0 0,0-1 0 0 0,2-1-16 0 0,28-15 27 0 0,3 0-27 0 0,82-28-83 0 0,-120 49 77 0 0,-1-1 0 0 0,0 1-1 0 0,0 0 1 0 0,0 0 0 0 0,1 0-1 0 0,-1 0 1 0 0,0 1 0 0 0,0-1-1 0 0,1 0 1 0 0,-1 0 0 0 0,0 1 0 0 0,0-1-1 0 0,0 1 1 0 0,0-1 0 0 0,0 1-1 0 0,0-1 1 0 0,0 1 0 0 0,0 0 0 0 0,0-1-1 0 0,0 1 1 0 0,0 0 0 0 0,0 0-1 0 0,0 0 1 0 0,0 0 0 0 0,0 0 0 0 0,-1 0-1 0 0,1 0 1 0 0,0 0 0 0 0,-1 0-1 0 0,1 0 1 0 0,-1 0 0 0 0,1 0 0 0 0,-1 0-1 0 0,0 1 1 0 0,1-1 0 0 0,-1 0-1 0 0,0 0 1 0 0,0 0 0 0 0,0 1 0 0 0,0-1-1 0 0,0 0 1 0 0,0 0 0 0 0,0 0-1 0 0,0 1 1 0 0,-1-1 0 0 0,1 0 0 0 0,0 0-1 0 0,-1 0 1 0 0,1 1 0 0 0,-1-1-1 0 0,1 0 1 0 0,-1 0 6 0 0,0 16 72 0 0,1-16-72 0 0,-1 1 0 0 0,1-1 0 0 0,0 1 0 0 0,-1 0 1 0 0,1-1-1 0 0,0 1 0 0 0,0-1 0 0 0,0 1 0 0 0,0-1 0 0 0,1 1 0 0 0,-1 0 0 0 0,0-1 0 0 0,1 1 0 0 0,-1-1 0 0 0,1 1 0 0 0,-1-1 0 0 0,1 1 0 0 0,0-1 0 0 0,-1 1 0 0 0,1-1 0 0 0,0 0 0 0 0,0 0 0 0 0,0 1 0 0 0,0-1 0 0 0,0 0 0 0 0,1 0 0 0 0,-1 0 0 0 0,0 0 0 0 0,0 0 0 0 0,1 0 0 0 0,-1 0 0 0 0,0-1 0 0 0,1 1 0 0 0,-1 0 0 0 0,1-1 0 0 0,-1 1 0 0 0,1-1 0 0 0,-1 0 0 0 0,1 1 0 0 0,0-1 0 0 0,-1 0 1 0 0,1 0-1 0 0,-1 0 0 0 0,1 0 0 0 0,0 0 0 0 0,-1 0 0 0 0,1 0 0 0 0,0-1 0 0 0,62-3-2558 0 0,-23-2-7968 0 0,-31 5 110 0 0</inkml:trace>
  <inkml:trace contextRef="#ctx0" brushRef="#br0" timeOffset="3202.681">5342 670 0 0 0,'0'0'1306'0'0,"0"0"14"0"0,0 0 358 0 0,0 0 394 0 0,0 0 95 0 0,0 0-65 0 0,0 0-152 0 0,0 0-163 0 0,0 0-203 0 0,0 0-192 0 0,0 0-211 0 0,0 0-185 0 0,30 4-104 0 0,96 10-97 0 0,-121-13-693 0 0,1-1-1 0 0,-1 1 1 0 0,1-1 0 0 0,0 0 0 0 0,-1 0 0 0 0,1 0-1 0 0,-1-1 1 0 0,1 0 0 0 0,-1 0 0 0 0,0 0 0 0 0,1-1-1 0 0,-1 0 1 0 0,0 0 0 0 0,0 0 0 0 0,1-1-102 0 0,11-5 340 0 0,-6 4-228 0 0,0 0 0 0 0,0 0 0 0 0,0-1-1 0 0,-1 0 1 0 0,0-1 0 0 0,0 0 0 0 0,0 0 0 0 0,-1-2 0 0 0,0 1 0 0 0,0-1-1 0 0,-1 0 1 0 0,0 0 0 0 0,0-1 0 0 0,-1-1 0 0 0,0 1 0 0 0,-1-1 0 0 0,4-6-112 0 0,-10 14-12 0 0,1 0 0 0 0,-1 1 0 0 0,1-1-1 0 0,-1 0 1 0 0,0 0 0 0 0,1 0 0 0 0,-1 0 0 0 0,0 0 0 0 0,0 0 0 0 0,0 0 0 0 0,-1 0 0 0 0,1 0 0 0 0,0 0 0 0 0,-1 0 0 0 0,1 0 0 0 0,-1 1 0 0 0,0-1 0 0 0,0 0 0 0 0,0 0 0 0 0,0 0 0 0 0,0 1 0 0 0,0-1 0 0 0,0 1 0 0 0,0-1-1 0 0,0 1 1 0 0,-1-1 0 0 0,1 1 0 0 0,-1 0 0 0 0,1-1 0 0 0,-1 1 0 0 0,0 0 0 0 0,1 0 0 0 0,-1 0 0 0 0,0 0 0 0 0,0 1 0 0 0,1-1 0 0 0,-1 0 0 0 0,0 1 0 0 0,0-1 0 0 0,0 1 0 0 0,0 0 0 0 0,0 0 0 0 0,0-1 0 0 0,-1 1 12 0 0,-90 15-915 0 0,83-11 870 0 0,0 1 0 0 0,0 0 0 0 0,1 1 0 0 0,0 0-1 0 0,0 0 1 0 0,0 1 0 0 0,1 0 0 0 0,0 0 0 0 0,0 1-1 0 0,0 1 1 0 0,1-1 0 0 0,1 1 0 0 0,-1 0 0 0 0,2 0-1 0 0,-1 1 1 0 0,1 0 0 0 0,1 0 0 0 0,-1 0 0 0 0,2 0-1 0 0,0 1 1 0 0,0-1 0 0 0,0 1 0 0 0,2 0 0 0 0,-1 0 0 0 0,1 0-1 0 0,1 0 1 0 0,0 8 45 0 0,1-15-20 0 0,0 1 0 0 0,1-1 0 0 0,-1 0 0 0 0,1 1 0 0 0,0-1 0 0 0,0 0-1 0 0,0 0 1 0 0,0 0 0 0 0,1-1 0 0 0,0 1 0 0 0,-1 0 0 0 0,2-1 0 0 0,-1 0 0 0 0,0 0 0 0 0,0 0 0 0 0,1 0 0 0 0,0 0-1 0 0,0-1 1 0 0,-1 1 0 0 0,1-1 0 0 0,1 0 0 0 0,-1 0 0 0 0,0-1 0 0 0,0 1 0 0 0,1-1 0 0 0,1 1 20 0 0,120 13-1353 0 0,-61-24-2384 0 0,-24-4-4575 0 0,-27 6-90 0 0</inkml:trace>
  <inkml:trace contextRef="#ctx0" brushRef="#br0" timeOffset="3780.968">4066 203 10042 0 0,'0'0'3434'0'0,"0"0"-1479"0"0,0 0-420 0 0,0 0-73 0 0,0 0-219 0 0,0 0-306 0 0,0 0-303 0 0,0 0-255 0 0,0 0-199 0 0,0 0-171 0 0,0 0-161 0 0,0 0-157 0 0,0 0-128 0 0,-4-1-44 0 0,-1 1 126 0 0,-6-2 204 0 0,24 1-5892 0 0,-7 2 653 0 0,-1 2-3102 0 0</inkml:trace>
  <inkml:trace contextRef="#ctx0" brushRef="#br0" timeOffset="4079.481">3322 416 4065 0 0,'0'0'2115'0'0,"0"0"-364"0"0,0 0 233 0 0,0 0 224 0 0,0 0-199 0 0,0 0-322 0 0,0 0-318 0 0,0 0-237 0 0,0 0-143 0 0,0 0-128 0 0,0 0-121 0 0,0 0-127 0 0,25 1-117 0 0,77 1-134 0 0,17-13 221 0 0,-75 8-894 0 0,42-3-1961 0 0,-31 5-7011 0 0,-40 1-1767 0 0</inkml:trace>
</inkml:ink>
</file>

<file path=ppt/ink/ink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0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363 574 5977 0 0,'0'0'1385'0'0,"0"0"-252"0"0,0 0-135 0 0,0 0 102 0 0,0 0 111 0 0,0 0-39 0 0,0 0-177 0 0,0 0-199 0 0,0 0-198 0 0,0 0-133 0 0,0 0-62 0 0,-19-3-87 0 0,-58-5-51 0 0,73 8-235 0 0,0 0 1 0 0,0 0-1 0 0,0 0 0 0 0,0 1 0 0 0,0-1 0 0 0,0 1 1 0 0,0 0-1 0 0,0 0 0 0 0,1 1 0 0 0,-1-1 1 0 0,0 1-1 0 0,1 0 0 0 0,-1 0 0 0 0,1 0 0 0 0,-1 0 1 0 0,1 1-1 0 0,-2 1-30 0 0,-8 5 105 0 0,-1 0-83 0 0,1 0-1 0 0,0 0 1 0 0,0 1-1 0 0,1 1 1 0 0,0 0-1 0 0,1 0 1 0 0,1 2-1 0 0,-1-1 1 0 0,2 1-1 0 0,0 1 1 0 0,1-1-1 0 0,0 1 1 0 0,1 1-1 0 0,0 0 1 0 0,1 0 0 0 0,1 0-1 0 0,0 0 1 0 0,1 1-1 0 0,1 0 1 0 0,1 0-1 0 0,0 6-21 0 0,2-20 14 0 0,0 1 0 0 0,1-1 0 0 0,0 1 0 0 0,0-1 0 0 0,0 0 0 0 0,0 1 0 0 0,0-1 0 0 0,0 0 0 0 0,0 0 0 0 0,1 0 0 0 0,-1 1 0 0 0,1-1 0 0 0,-1-1 0 0 0,1 1 0 0 0,0 0 0 0 0,0 0 0 0 0,0-1 0 0 0,0 1 0 0 0,0-1 0 0 0,0 1 0 0 0,1-1 0 0 0,-1 0 0 0 0,0 0 0 0 0,1 0 0 0 0,-1 0 0 0 0,0-1 0 0 0,1 1 0 0 0,-1 0 0 0 0,1-1 0 0 0,0 0 0 0 0,-1 0 0 0 0,1 0-14 0 0,86-3 1116 0 0,-60-7-941 0 0,-1-1 0 0 0,0-1 0 0 0,-1-2-1 0 0,-1-1 1 0 0,0 0 0 0 0,-1-2-1 0 0,-1-1 1 0 0,0-1 0 0 0,-1-1 0 0 0,-2-1-1 0 0,9-12-174 0 0,60-66 62 0 0,-85 157-1977 0 0,-5-53 1910 0 0,-1 0 1 0 0,1 0-1 0 0,0 0 1 0 0,0 0 0 0 0,1 0-1 0 0,-1 0 1 0 0,1 0-1 0 0,0 0 1 0 0,1 0 0 0 0,-1 0-1 0 0,1-1 1 0 0,0 1-1 0 0,0-1 1 0 0,0 1 0 0 0,1-1-1 0 0,0 0 1 0 0,-1 0-1 0 0,1 0 1 0 0,1 0-1 0 0,-1 0 1 0 0,1-1 0 0 0,-1 1-1 0 0,1-1 1 0 0,0 0-1 0 0,0 0 1 0 0,0 0 0 0 0,1-1-1 0 0,-1 0 1 0 0,1 0-1 0 0,1 1 5 0 0,8-2 156 0 0,1 0 0 0 0,-1-1 0 0 0,1 0 0 0 0,-1-1 0 0 0,0-1 0 0 0,1 0 0 0 0,-1-1 0 0 0,0-1 0 0 0,0 0 0 0 0,-1 0 0 0 0,1-2-1 0 0,-1 0 1 0 0,0 0 0 0 0,-1-1 0 0 0,1-1 0 0 0,-1 0 0 0 0,-1-1 0 0 0,0 0 0 0 0,0 0 0 0 0,-1-1 0 0 0,0-1 0 0 0,5-7-156 0 0,11-9-55 0 0,-1-1 1 0 0,-1-1 0 0 0,-2-2 0 0 0,-1 0 0 0 0,-2-1 0 0 0,-1-1 0 0 0,-1-1 0 0 0,-2 0-1 0 0,-1-1 1 0 0,-2 0 0 0 0,-1-2 0 0 0,-2 1 0 0 0,-2-1 0 0 0,-1 0 0 0 0,-2 0-1 0 0,-2-1 1 0 0,-1-4 54 0 0,-1 34-82 0 0,1 6 71 0 0,0 0 0 0 0,0 0 0 0 0,-1 0 1 0 0,1 0-1 0 0,0 0 0 0 0,-1 0 0 0 0,0 0 0 0 0,1 0 0 0 0,-1 0 0 0 0,0 0 0 0 0,0 0 0 0 0,0 0 0 0 0,0 0 1 0 0,-1 0-1 0 0,1 0 0 0 0,0 0 0 0 0,-1 0 0 0 0,0 0 0 0 0,1 0 0 0 0,-1 0 0 0 0,0 0 0 0 0,0 1 0 0 0,0-1 1 0 0,0 0-1 0 0,0 0 0 0 0,-1 1 0 0 0,1-1 0 0 0,0 1 0 0 0,-1-1 0 0 0,1 1 0 0 0,-1 0 0 0 0,1-1 0 0 0,-1 1 1 0 0,0 0-1 0 0,0 0 0 0 0,0 0 0 0 0,1 0 0 0 0,-1 0 0 0 0,0 1 0 0 0,0-1 0 0 0,0 1 0 0 0,0-1 0 0 0,0 1 1 0 0,0 0-1 0 0,0-1 0 0 0,0 1 0 0 0,0 0 0 0 0,-1 0 11 0 0,-3 5-21 0 0,0 0 0 0 0,0 0 0 0 0,1 0 0 0 0,-1 1 0 0 0,1-1 0 0 0,0 1 0 0 0,1 0 0 0 0,-1 1 0 0 0,1-1 0 0 0,1 1 0 0 0,-1 0 0 0 0,1 0 0 0 0,0 0 0 0 0,0 4 21 0 0,-6 19 40 0 0,2-1 1 0 0,2 1-1 0 0,0 0 0 0 0,2 0 0 0 0,1 0 0 0 0,2 1 0 0 0,1-1 0 0 0,1 0 0 0 0,1 0 0 0 0,2 0 0 0 0,1 0 0 0 0,2 0 0 0 0,1-1 0 0 0,1-1 0 0 0,2 4-40 0 0,67 167 241 0 0,-62-145-373 0 0,-20-76-5984 0 0,-21-22-4996 0 0,19 33 6634 0 0</inkml:trace>
  <inkml:trace contextRef="#ctx0" brushRef="#br0" timeOffset="169.316">808 220 13915 0 0,'0'0'1431'0'0,"0"0"-568"0"0,0 0-302 0 0,0 0 111 0 0,0 0 205 0 0,0 0 99 0 0,0 0-63 0 0,0 0-151 0 0,0 0-153 0 0,0 0-110 0 0,38 11-83 0 0,117 35-52 0 0,-14-20 306 0 0,-114-25-568 0 0,189-1-162 0 0,-144-4-3450 0 0,-2-2-5068 0 0,-43 2-2904 0 0</inkml:trace>
</inkml:ink>
</file>

<file path=ppt/ink/ink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3.4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1089 6641 0 0,'0'0'722'0'0,"0"0"-90"0"0,0 0 163 0 0,0 0 321 0 0,0 0 262 0 0,0 0 63 0 0,0 0-103 0 0,0 0-159 0 0,0 0-148 0 0,0 0-119 0 0,0 0-114 0 0,0 0-126 0 0,20-8-114 0 0,64-26-41 0 0,-67 27-225 0 0,-1-1 0 0 0,0 0 0 0 0,0-1 0 0 0,-1-1 0 0 0,0-1 0 0 0,-1 0 0 0 0,0-1 0 0 0,-1 0-292 0 0,24-21 296 0 0,16-10-42 0 0,20-17-43 0 0,2 2 0 0 0,80-44-211 0 0,-152 100 2 0 0,2-2-9 0 0,0 1-1 0 0,0 0 0 0 0,1 0 0 0 0,-1 0 1 0 0,0 1-1 0 0,1 0 0 0 0,0 0 1 0 0,-1 0-1 0 0,1 1 0 0 0,0 0 0 0 0,0 0 1 0 0,0 0-1 0 0,0 1 0 0 0,0 0 1 0 0,0 0-1 0 0,3 1 8 0 0,-6 2-11 0 0,0 0 1 0 0,0 1-1 0 0,0 0 0 0 0,0-1 1 0 0,0 1-1 0 0,-1 0 1 0 0,1 1-1 0 0,-1-1 0 0 0,0 0 1 0 0,0 1-1 0 0,-1-1 1 0 0,1 1-1 0 0,-1-1 0 0 0,0 1 1 0 0,-1 0-1 0 0,1-1 1 0 0,-1 1-1 0 0,0 0 0 0 0,0 0 1 0 0,0 4 10 0 0,-4 13 11 0 0,0 0 0 0 0,-1 0 0 0 0,-1-1 1 0 0,-1 0-1 0 0,0 0 0 0 0,-2 0 0 0 0,-1-1 0 0 0,0-1 1 0 0,-2 0-1 0 0,0 0 0 0 0,-1-1 0 0 0,0 0 0 0 0,-2-1 1 0 0,0-1-1 0 0,-1-1 0 0 0,-1 0 0 0 0,0-1 1 0 0,-1 0-1 0 0,0-2 0 0 0,-1 0-11 0 0,7-2-48 0 0,-1-1 0 0 0,-1 0 0 0 0,0-1 0 0 0,0 0 0 0 0,0-1 1 0 0,-1-1-1 0 0,0 0 0 0 0,0-1 0 0 0,-1-1 0 0 0,1 0 0 0 0,-1-1 0 0 0,-9 0 48 0 0,25-2-12 0 0,-1-1 0 0 0,0 0 0 0 0,0 0 0 0 0,0 0 1 0 0,1 0-1 0 0,-1 1 0 0 0,0-1 0 0 0,0 0 0 0 0,0-1 0 0 0,1 1 0 0 0,-1 0 0 0 0,0 0 0 0 0,0 0 0 0 0,1 0 0 0 0,-1-1 0 0 0,0 1 0 0 0,0 0 1 0 0,1 0-1 0 0,-1-1 0 0 0,0 1 0 0 0,1-1 0 0 0,-1 1 0 0 0,0-1 0 0 0,1 1 0 0 0,-1-1 0 0 0,1 1 0 0 0,-1-1 0 0 0,1 0 0 0 0,-1 1 1 0 0,1-1-1 0 0,-1 1 0 0 0,1-1 0 0 0,-1 0 0 0 0,1 0 0 0 0,0 1 0 0 0,0-1 0 0 0,-1 0 0 0 0,1 0 0 0 0,0 1 0 0 0,0-1 0 0 0,0 0 0 0 0,0 0 1 0 0,0 0-1 0 0,0 1 0 0 0,0-1 0 0 0,0 0 0 0 0,0 0 0 0 0,0 0 0 0 0,0 1 0 0 0,1-1 0 0 0,-1 0 0 0 0,0 0 0 0 0,0 1 0 0 0,1-1 1 0 0,-1 0-1 0 0,1 0 12 0 0,28-38-469 0 0,-19 29 444 0 0,1 1 0 0 0,0 0 0 0 0,1 1 1 0 0,0 0-1 0 0,0 1 0 0 0,0 0 0 0 0,1 1 0 0 0,0 1 1 0 0,0 0-1 0 0,1 1 0 0 0,0 0 0 0 0,-1 1 0 0 0,1 0 1 0 0,0 1-1 0 0,1 1 0 0 0,-1 0 0 0 0,0 1 0 0 0,0 1 1 0 0,0 0-1 0 0,4 1 25 0 0,84 50 8 0 0,-91-44 39 0 0,0-1 0 0 0,1 0-1 0 0,0-1 1 0 0,0 0 0 0 0,0-1 0 0 0,1 0 0 0 0,-1-1 0 0 0,1 0 0 0 0,0-1 0 0 0,2 0-47 0 0,1-2 119 0 0,0-1 0 0 0,0 0 0 0 0,-1-1 0 0 0,1 0 0 0 0,0-2 0 0 0,-1 0 0 0 0,1 0 0 0 0,-1-2-1 0 0,0 0 1 0 0,0 0 0 0 0,-1-1 0 0 0,12-8-119 0 0,12-6 174 0 0,-1-3 1 0 0,-1-1-1 0 0,-2-1 0 0 0,0-2 0 0 0,-2-2 1 0 0,0-1-1 0 0,-3-1 0 0 0,0-2 1 0 0,16-25-175 0 0,-19 24 14 0 0,-2-2 0 0 0,-2 0 0 0 0,-1-1 0 0 0,-2-1 0 0 0,-1-1 0 0 0,-2 0 0 0 0,-2-1 0 0 0,-2-1 0 0 0,3-18-14 0 0,-7 15-161 0 0,-2 0 0 0 0,-2 0 0 0 0,-2 0 0 0 0,-1-1-1 0 0,-3 1 1 0 0,-2-7 161 0 0,-17-9 75 0 0,20 58-70 0 0,1 1 1 0 0,-1 0 0 0 0,1-1-1 0 0,-1 1 1 0 0,0 0 0 0 0,1 0-1 0 0,-1 0 1 0 0,0-1-1 0 0,0 1 1 0 0,0 0 0 0 0,0 0-1 0 0,0 0 1 0 0,0 1 0 0 0,0-1-1 0 0,0 0 1 0 0,0 0 0 0 0,0 0-1 0 0,-1 1 1 0 0,1-1 0 0 0,0 1-1 0 0,0-1 1 0 0,-1 1-1 0 0,1-1 1 0 0,0 1 0 0 0,-1 0-1 0 0,1-1 1 0 0,-1 1 0 0 0,1 0-1 0 0,0 0 1 0 0,-1 0 0 0 0,1 0-1 0 0,0 1 1 0 0,-1-1 0 0 0,1 0-1 0 0,-1 0 1 0 0,1 1 0 0 0,0-1-1 0 0,0 1 1 0 0,-1-1-1 0 0,1 1 1 0 0,0 0 0 0 0,0-1-1 0 0,0 1 1 0 0,-2 1-6 0 0,-4 7 4 0 0,0 0-1 0 0,0 0 1 0 0,1 1-1 0 0,0 0 1 0 0,1 0-1 0 0,0 1 1 0 0,0-1 0 0 0,1 1-1 0 0,1 0 1 0 0,0 0-1 0 0,0 1 1 0 0,0 4-4 0 0,-12 69 244 0 0,4 1 0 0 0,3 1 0 0 0,4-1 0 0 0,7 62-244 0 0,1-82 43 0 0,4-1 0 0 0,2 0 0 0 0,12 35-43 0 0,-2-9 62 0 0,-9-43-1341 0 0,-35-55-3201 0 0,-6-5-6026 0 0,21 5 1884 0 0</inkml:trace>
  <inkml:trace contextRef="#ctx0" brushRef="#br0" timeOffset="252.931">1096 529 14379 0 0,'0'0'1402'0'0,"0"0"-659"0"0,0 0-106 0 0,0 0 134 0 0,0 0 52 0 0,0 0-47 0 0,0 0-91 0 0,35-5-71 0 0,113-18-53 0 0,74 14 1041 0 0,-161 7-1468 0 0,118-2 48 0 0,-61 11-3053 0 0,-72-2-1408 0 0,-16-2-2271 0 0,-8 0-3059 0 0</inkml:trace>
  <inkml:trace contextRef="#ctx0" brushRef="#br0" timeOffset="501.927">1974 621 13827 0 0,'0'0'1651'0'0,"0"0"-299"0"0,0 0-195 0 0,0 0-237 0 0,0 0-277 0 0,0 0-222 0 0,0 0-124 0 0,0 0-87 0 0,0 0-50 0 0,0 0-46 0 0,0 0-55 0 0,-12 33-23 0 0,-38 102-27 0 0,38-49-55 0 0,12-81 78 0 0,1 1 1 0 0,-1 0 0 0 0,1-1 0 0 0,1 1-1 0 0,-1-1 1 0 0,1 0 0 0 0,-1 1-1 0 0,2-1 1 0 0,-1 0 0 0 0,0 0-1 0 0,1 0 1 0 0,0 0 0 0 0,0-1-1 0 0,1 1 1 0 0,-1-1 0 0 0,1 0-1 0 0,0 0 1 0 0,0 0 0 0 0,0 0 0 0 0,1-1-1 0 0,-1 0 1 0 0,1 0 0 0 0,0 0-1 0 0,0 0 1 0 0,0-1 0 0 0,0 1-1 0 0,0-1 1 0 0,1-1 0 0 0,-1 1-1 0 0,0-1 1 0 0,1 0 0 0 0,-1 0-1 0 0,1-1 1 0 0,0 1 0 0 0,-1-1-1 0 0,1 0 1 0 0,-1-1 0 0 0,1 0 0 0 0,0 1-1 0 0,-1-2 1 0 0,0 1 0 0 0,1-1-1 0 0,-1 0 1 0 0,0 0 0 0 0,0 0-1 0 0,0 0 1 0 0,0-1 0 0 0,0 0-1 0 0,0 0 1 0 0,-1-1 0 0 0,1 0-33 0 0,4-4 111 0 0,0 0 1 0 0,-1 0 0 0 0,-1 0 0 0 0,1-1-1 0 0,-1-1 1 0 0,-1 1 0 0 0,0-1-1 0 0,0 0 1 0 0,-1-1 0 0 0,0 1-1 0 0,-1-1 1 0 0,0 0 0 0 0,-1 0-1 0 0,0 0 1 0 0,0 0 0 0 0,-2-1-1 0 0,1 1 1 0 0,-1-1 0 0 0,-1 0-1 0 0,0 1 1 0 0,-1-1 0 0 0,0 1-1 0 0,-1-1 1 0 0,0 1 0 0 0,0 0-1 0 0,-1 0 1 0 0,-2-3-112 0 0,2 8-130 0 0,-1-1-1 0 0,0 1 1 0 0,-1 0 0 0 0,1 1-1 0 0,-1-1 1 0 0,0 1-1 0 0,0 0 1 0 0,-1 0 0 0 0,1 0-1 0 0,-1 1 1 0 0,0 0 0 0 0,-1 0-1 0 0,1 1 1 0 0,-1-1-1 0 0,1 1 1 0 0,-1 1 0 0 0,-2-1 130 0 0,-33-8-3408 0 0,-2 8-3756 0 0,28 3-3868 0 0</inkml:trace>
  <inkml:trace contextRef="#ctx0" brushRef="#br0" timeOffset="964.916">2397 736 12899 0 0,'0'0'2571'0'0,"0"0"-1159"0"0,0 0-357 0 0,0 0-47 0 0,0 0-110 0 0,0 0-189 0 0,0 0-188 0 0,8 34-121 0 0,20 109-164 0 0,-28-57 1 0 0,-4-70-194 0 0,-3 21 9 0 0,-1-1-1 0 0,-2 0 1 0 0,-2 0 0 0 0,-1-1 0 0 0,-1-1 0 0 0,-2 0-1 0 0,-18 27-51 0 0,2-38 999 0 0,30-45-288 0 0,4 5-689 0 0,0 1 1 0 0,1 0-1 0 0,1 1 0 0 0,0-1 1 0 0,2 1-1 0 0,-1 0 0 0 0,2 0 1 0 0,0 0-1 0 0,1 1 0 0 0,0-1-22 0 0,14-27 64 0 0,-10 13-82 0 0,1 0-1 0 0,1 1 1 0 0,2 1-1 0 0,1 1 1 0 0,1 0 0 0 0,1 1-1 0 0,1 1 1 0 0,1 1 0 0 0,1 0-1 0 0,1 2 1 0 0,1 1 0 0 0,1 1-1 0 0,1 1 1 0 0,0 1 0 0 0,1 1-1 0 0,1 2 1 0 0,10-4 18 0 0,62 3-25 0 0,-98 14 31 0 0,1 2 0 0 0,0-1 0 0 0,0 0 0 0 0,0 0 0 0 0,0 1 0 0 0,0 0 0 0 0,-1 0 0 0 0,1-1 0 0 0,0 2 0 0 0,0-1 0 0 0,-1 0 0 0 0,1 0 0 0 0,-1 1 0 0 0,1-1 0 0 0,-1 1 0 0 0,0 0 0 0 0,0 0 0 0 0,1 0 0 0 0,-1 0 0 0 0,-1 0 0 0 0,1 0 0 0 0,0 1 0 0 0,0-1 0 0 0,-1 1 0 0 0,1-1 0 0 0,-1 1 0 0 0,0 0 0 0 0,0-1 0 0 0,0 1 0 0 0,0 0 0 0 0,0 2-6 0 0,0 10 53 0 0,0 0-1 0 0,-1-1 0 0 0,-1 1 1 0 0,-1-1-1 0 0,0 1 0 0 0,0-1 1 0 0,-2 1-1 0 0,0-1 1 0 0,0 0-1 0 0,-1-1 0 0 0,-1 1 1 0 0,0-1-1 0 0,-1 0 0 0 0,-1 0 1 0 0,0-1-1 0 0,0 0 1 0 0,-1 0-1 0 0,-1-1 0 0 0,0-1 1 0 0,0 1-1 0 0,-1-1 0 0 0,-5 3-52 0 0,10-8-33 0 0,0 0-1 0 0,0 0 0 0 0,-1-1 0 0 0,1 0 0 0 0,-1 0 0 0 0,0 0 0 0 0,-1-1 1 0 0,1 0-1 0 0,0-1 0 0 0,-1 1 0 0 0,1-1 0 0 0,-1-1 0 0 0,0 0 0 0 0,0 0 1 0 0,0 0-1 0 0,1-1 0 0 0,-1 0 0 0 0,-4-1 34 0 0,-33-23-3434 0 0,21 2-5885 0 0,17 14-1932 0 0</inkml:trace>
</inkml:ink>
</file>

<file path=ppt/ink/ink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1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308 723 0 0 0,'0'0'1163'0'0,"0"0"280"0"0,0 0 264 0 0,0 0 143 0 0,0 0 3 0 0,0 0-131 0 0,0 0-184 0 0,0 0-201 0 0,0 0-238 0 0,0 0-179 0 0,0 0-150 0 0,0 0-103 0 0,-33 7-52 0 0,-100 24-42 0 0,69 3 230 0 0,55-25-586 0 0,2-2-162 0 0,1 1-1 0 0,-1 0 1 0 0,1 0 0 0 0,1 0-1 0 0,-1 0 1 0 0,2 1 0 0 0,-1 0-1 0 0,1 0 1 0 0,0 0-1 0 0,1 0 1 0 0,0 1 0 0 0,0 0-1 0 0,1-1 1 0 0,1 1 0 0 0,0 0-1 0 0,0 0 1 0 0,0 0-1 0 0,1 0 1 0 0,1 0 0 0 0,0 0-1 0 0,0 0 1 0 0,2 2-55 0 0,-1-6 43 0 0,0 0 0 0 0,1-1 0 0 0,0 0-1 0 0,0 1 1 0 0,0-1 0 0 0,0 0 0 0 0,1-1 0 0 0,0 1 0 0 0,0-1 0 0 0,0 1 0 0 0,1-1 0 0 0,-1 0 0 0 0,1-1 0 0 0,0 1-1 0 0,0-1 1 0 0,1 0 0 0 0,-1 0 0 0 0,0-1 0 0 0,1 0 0 0 0,0 1 0 0 0,-1-2 0 0 0,1 1 0 0 0,0-1 0 0 0,0 0 0 0 0,0 0-1 0 0,0-1 1 0 0,0 1 0 0 0,0-1 0 0 0,0-1 0 0 0,0 1 0 0 0,0-1 0 0 0,0 0 0 0 0,0 0 0 0 0,0-1 0 0 0,0 0 0 0 0,-1 0-1 0 0,1 0 1 0 0,-1-1 0 0 0,1 0 0 0 0,-1 0-43 0 0,26-20 172 0 0,-1-1 0 0 0,-1-2 0 0 0,-1-1 0 0 0,-1-1 0 0 0,-2-1 0 0 0,-1-2 0 0 0,-1 0 0 0 0,-2-1 1 0 0,-1-2-1 0 0,-1 0 0 0 0,-2-1 0 0 0,4-14-172 0 0,-6 19-264 0 0,-1-1 1 0 0,-2 0 0 0 0,-1-1-1 0 0,-1 0 1 0 0,-2-1 0 0 0,-1 0-1 0 0,-2 0 1 0 0,-1 0 0 0 0,-2-1-1 0 0,-1 1 1 0 0,-1-1 0 0 0,-2 0-1 0 0,-3-12 264 0 0,5 41-54 0 0,0 1 1 0 0,-1-1-1 0 0,0 1 0 0 0,1 0 1 0 0,-2-1-1 0 0,1 1 0 0 0,0 0 0 0 0,-1 0 1 0 0,0-1-1 0 0,0 1 0 0 0,0 1 0 0 0,0-1 1 0 0,0 0-1 0 0,-1 0 0 0 0,0 1 0 0 0,0 0 1 0 0,0-1-1 0 0,0 1 0 0 0,-1 0 0 0 0,1 0 1 0 0,-1 1-1 0 0,1-1 0 0 0,-1 1 0 0 0,0 0 1 0 0,0 0-1 0 0,0 0 0 0 0,0 0 0 0 0,-1 1 1 0 0,1 0-1 0 0,0 0 0 0 0,-1 0 0 0 0,1 0 1 0 0,0 1-1 0 0,-1-1 0 0 0,1 1 0 0 0,-1 0 1 0 0,1 1-1 0 0,-1-1 0 0 0,1 1 0 0 0,-1 0 54 0 0,-9 6-24 0 0,2 1 0 0 0,-1 0-1 0 0,1 1 1 0 0,0 1-1 0 0,1 0 1 0 0,0 0 0 0 0,0 1-1 0 0,1 1 1 0 0,1 0-1 0 0,0 0 1 0 0,1 0-1 0 0,0 1 1 0 0,-2 6 24 0 0,-3 5 196 0 0,2 1 1 0 0,1 1-1 0 0,0 0 1 0 0,2 0-1 0 0,1 1 0 0 0,1 0 1 0 0,2 0-1 0 0,1 1 0 0 0,0-1 1 0 0,2 1-1 0 0,2 0 1 0 0,0 5-197 0 0,3-17 101 0 0,1 0 0 0 0,0 0 0 0 0,1 0 1 0 0,0-1-1 0 0,1 0 0 0 0,1 0 1 0 0,1 0-1 0 0,0-1 0 0 0,1-1 1 0 0,0 0-1 0 0,1 0 0 0 0,0-1 1 0 0,1 0-1 0 0,1-1 0 0 0,0 0 0 0 0,0-1 1 0 0,1 0-1 0 0,0-2 0 0 0,1 1 1 0 0,0-2-1 0 0,0 0 0 0 0,0-1 1 0 0,1 0-1 0 0,0-1 0 0 0,0-1 0 0 0,1 0 1 0 0,7-1-102 0 0,-13 0 83 0 0,0-1 0 0 0,0-1-1 0 0,1 0 1 0 0,-1 0 0 0 0,1-1 0 0 0,-1-1 0 0 0,0 0 0 0 0,1-1-1 0 0,-1 0 1 0 0,0 0 0 0 0,0-1 0 0 0,0 0 0 0 0,0-1 0 0 0,-1-1 0 0 0,1 0-1 0 0,6-4-82 0 0,-1-1 7 0 0,-1-1 0 0 0,-1 0 0 0 0,0-1 0 0 0,0-1-1 0 0,-1 0 1 0 0,-1-1 0 0 0,0 0 0 0 0,-1-1 0 0 0,2-4-7 0 0,15-32-480 0 0,-28 50 352 0 0,0 1-107 0 0,-27 40-1559 0 0,25-37 1781 0 0,0 0-1 0 0,1-1 1 0 0,-1 1-1 0 0,1 0 1 0 0,0 0-1 0 0,0 0 1 0 0,0 1-1 0 0,0-1 1 0 0,0 0 0 0 0,0 0-1 0 0,1 0 1 0 0,0 1-1 0 0,0-1 1 0 0,0 0-1 0 0,0 0 1 0 0,0 1-1 0 0,0-1 1 0 0,1 0-1 0 0,0 0 1 0 0,-1 0-1 0 0,1 0 1 0 0,1 1-1 0 0,-1-1 1 0 0,0 0 0 0 0,1-1-1 0 0,-1 1 1 0 0,1 0-1 0 0,0 0 1 0 0,0-1-1 0 0,0 1 1 0 0,0-1-1 0 0,0 1 1 0 0,1-1-1 0 0,-1 0 1 0 0,1 0-1 0 0,0 0 1 0 0,-1-1-1 0 0,1 1 1 0 0,0 0 0 0 0,0-1-1 0 0,0 0 14 0 0,13 3 141 0 0,1-1-1 0 0,-1-1 1 0 0,1-1-1 0 0,-1-1 0 0 0,1 0 1 0 0,-1-1-1 0 0,1 0 1 0 0,-1-2-1 0 0,0 0 1 0 0,0 0-1 0 0,0-2 1 0 0,0 0-1 0 0,0-1 1 0 0,-1 0-1 0 0,10-7-140 0 0,222-122 748 0 0,-243 133-759 0 0,0 0 0 0 0,0 1 0 0 0,0 0-1 0 0,0-1 1 0 0,0 2 0 0 0,0-1 0 0 0,0 0-1 0 0,0 1 1 0 0,1 0 0 0 0,-1 0 0 0 0,0 0-1 0 0,0 1 1 0 0,1-1 0 0 0,-1 1 0 0 0,0 0 0 0 0,0 0-1 0 0,0 0 1 0 0,0 1 0 0 0,0-1 0 0 0,0 1-1 0 0,0 1 12 0 0,3 5 3 0 0,-1 1 0 0 0,0 1 0 0 0,0-1-1 0 0,-1 1 1 0 0,0 0 0 0 0,-1 0 0 0 0,0 1-1 0 0,0-1 1 0 0,-1 1 0 0 0,-1 0 0 0 0,0-1-1 0 0,0 1 1 0 0,-1 0 0 0 0,-1 0-1 0 0,0 1 1 0 0,0-1 0 0 0,-2 8-3 0 0,0-12-1 0 0,0-1 0 0 0,-1 0 0 0 0,0 0-1 0 0,-1 1 1 0 0,1-2 0 0 0,-1 1 0 0 0,0 0 0 0 0,0-1 0 0 0,-1 0-1 0 0,1 0 1 0 0,-1 0 0 0 0,-1-1 0 0 0,1 1 0 0 0,0-1 0 0 0,-1 0-1 0 0,0-1 1 0 0,0 0 0 0 0,0 0 0 0 0,0 0 0 0 0,-1 0 0 0 0,1-1-1 0 0,-1 0 1 0 0,-1 0 1 0 0,-58 6-992 0 0,65-8 906 0 0,0 0-1 0 0,-1 0 1 0 0,1 0-1 0 0,0 0 1 0 0,0 0 0 0 0,-1 0-1 0 0,1 0 1 0 0,0 0-1 0 0,0 0 1 0 0,0-1-1 0 0,0 1 1 0 0,-1 0-1 0 0,1-1 1 0 0,0 1 0 0 0,0-1-1 0 0,0 0 1 0 0,0 1-1 0 0,0-1 1 0 0,0 0-1 0 0,0 1 1 0 0,0-1-1 0 0,0 0 1 0 0,0 0-1 0 0,0 0 1 0 0,1 0 0 0 0,-1 0-1 0 0,0 0 1 0 0,1 0-1 0 0,-1 0 1 0 0,1 0-1 0 0,-1 0 1 0 0,1 0-1 0 0,-1 0 1 0 0,1-1 0 0 0,0 1-1 0 0,-1 0 1 0 0,1 0-1 0 0,0 0 1 0 0,0-1-1 0 0,0 1 1 0 0,0 0-1 0 0,0 0 1 0 0,0 0 0 0 0,0-1-1 0 0,1 1 1 0 0,-1 0-1 0 0,0 0 1 0 0,1 0-1 0 0,-1 0 1 0 0,1-2 86 0 0,2 0-68 0 0,0 0 0 0 0,0 0 0 0 0,1 0 0 0 0,-1 0 0 0 0,1 1 0 0 0,0-1 0 0 0,0 1 0 0 0,-1 0 0 0 0,2 0 0 0 0,-1 1 0 0 0,0-1-1 0 0,0 1 1 0 0,0-1 0 0 0,1 2 0 0 0,-1-1 0 0 0,0 0 0 0 0,1 1 0 0 0,-1 0 0 0 0,1 0 0 0 0,-1 0 68 0 0,12-2-13 0 0,238-9 2427 0 0,-234 8-2144 0 0,-1-1 1 0 0,1 0-1 0 0,-1-1 1 0 0,1-1-1 0 0,-2-1 0 0 0,1-1 1 0 0,-1-1-1 0 0,0 0 1 0 0,0-1-1 0 0,-2-1 0 0 0,1 0 1 0 0,13-14-271 0 0,-7 9 77 0 0,-1-1 1 0 0,-1-1-1 0 0,-1-1 0 0 0,0-1 1 0 0,-1-1-1 0 0,-2 0 1 0 0,0-2-1 0 0,-1 0 1 0 0,-1 0-1 0 0,-2-2 0 0 0,0 0 1 0 0,-1 0-1 0 0,-2-1 1 0 0,-1 0-1 0 0,0-1 0 0 0,-2 0 1 0 0,-2 0-1 0 0,0-1 1 0 0,-1-13-78 0 0,-2 21-165 0 0,-1-1 0 0 0,-1 0 1 0 0,-1 0-1 0 0,-1 0 0 0 0,-1 1 1 0 0,-1-1-1 0 0,0 1 1 0 0,-2 0-1 0 0,0 0 0 0 0,-1 0 1 0 0,-1 1-1 0 0,-1 0 0 0 0,-9-14 165 0 0,16 31-18 0 0,1-1 1 0 0,-1 1-1 0 0,1 0 0 0 0,-1 0 0 0 0,0 0 0 0 0,0 0 0 0 0,0 0 0 0 0,0 0 0 0 0,0 1 1 0 0,0-1-1 0 0,-1 1 0 0 0,1-1 0 0 0,-1 1 0 0 0,1 0 0 0 0,-1 0 0 0 0,1 0 0 0 0,-1 0 1 0 0,1 0-1 0 0,-1 1 0 0 0,0-1 0 0 0,1 1 0 0 0,-1 0 0 0 0,0 0 0 0 0,0 0 1 0 0,1 0-1 0 0,-1 0 0 0 0,0 1 0 0 0,1-1 0 0 0,-1 1 0 0 0,0-1 0 0 0,1 1 0 0 0,-1 0 1 0 0,1 0-1 0 0,-1 0 0 0 0,1 1 0 0 0,-1-1 0 0 0,1 0 0 0 0,0 1 0 0 0,0 0 0 0 0,-1-1 1 0 0,1 1-1 0 0,1 0 0 0 0,-1 0 0 0 0,0 0 0 0 0,0 1 0 0 0,1-1 0 0 0,-1 0 0 0 0,1 0 1 0 0,0 1-1 0 0,-1 0 18 0 0,-9 19 64 0 0,0 1 1 0 0,2 0 0 0 0,0 1-1 0 0,2 0 1 0 0,0 0 0 0 0,2 1-1 0 0,0 0 1 0 0,2-1 0 0 0,1 1-1 0 0,1 1 1 0 0,1-1 0 0 0,1 0-1 0 0,2 1-64 0 0,-3 8 87 0 0,3 28 177 0 0,3 0 0 0 0,2 0 1 0 0,3-1-1 0 0,9 23-264 0 0,-15-63 24 0 0,3 6-7 0 0,-2-1 0 0 0,-1 1 1 0 0,-1-1-1 0 0,-1 1 1 0 0,-1 0-1 0 0,-1 0 1 0 0,-4 27-18 0 0,-16-36-3394 0 0,7-32-8518 0 0,10 6 4382 0 0</inkml:trace>
  <inkml:trace contextRef="#ctx0" brushRef="#br0" timeOffset="326.263">2491 385 8786 0 0,'0'0'2582'0'0,"0"0"-1273"0"0,0 0-354 0 0,0 0 39 0 0,0 0-15 0 0,-33 25-107 0 0,-107 80-91 0 0,10-7 1106 0 0,123-92-1751 0 0,3-4-98 0 0,0 0 0 0 0,1 0 1 0 0,-1 0-1 0 0,1 1 0 0 0,0-1 0 0 0,0 1 0 0 0,0 0 1 0 0,0 0-1 0 0,0 1 0 0 0,0-1 0 0 0,1 0 1 0 0,-1 1-1 0 0,1 0 0 0 0,0-1 0 0 0,0 1 0 0 0,1 0 1 0 0,-1 0-1 0 0,1 0 0 0 0,0 0 0 0 0,0 0 0 0 0,0 0 1 0 0,1 1-1 0 0,-1-1 0 0 0,1 0 0 0 0,0 2-38 0 0,4-1 46 0 0,0-1 1 0 0,0 0-1 0 0,1 0 0 0 0,-1 0 0 0 0,1 0 0 0 0,0-1 0 0 0,0 0 0 0 0,1 0 0 0 0,-1 0 1 0 0,1-1-1 0 0,-1 0 0 0 0,1 0 0 0 0,0 0 0 0 0,4 0-46 0 0,-8-1 14 0 0,237 84 657 0 0,-231-81-613 0 0,0 1-1 0 0,0 0 1 0 0,0 0 0 0 0,-1 1-1 0 0,0 0 1 0 0,0 1-1 0 0,0-1 1 0 0,-1 1-1 0 0,0 1 1 0 0,0-1 0 0 0,-1 1-1 0 0,0 0 1 0 0,0 0-1 0 0,-1 0 1 0 0,0 1 0 0 0,0 0-1 0 0,0 2-57 0 0,0-3-566 0 0,-2-13-3385 0 0,-1-12-7609 0 0,-1 10 5091 0 0</inkml:trace>
  <inkml:trace contextRef="#ctx0" brushRef="#br0" timeOffset="880.082">1008 153 11258 0 0,'0'0'3568'0'0,"0"0"-1446"0"0,0 0-481 0 0,0 0-55 0 0,0 0-162 0 0,0 0-251 0 0,0 0-260 0 0,0 0-265 0 0,0 0-202 0 0,0 0-166 0 0,0 0-146 0 0,0 0-84 0 0,-8 14-480 0 0,15 7-3375 0 0,5-14-4050 0 0,-10-5 5968 0 0,3 2-9379 0 0</inkml:trace>
</inkml:ink>
</file>

<file path=ppt/ink/ink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8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 6609 0 0,'0'0'3624'0'0,"0"0"-1832"0"0,0 0-708 0 0,0 0-67 0 0,0 0 72 0 0,0 0 25 0 0,0 0-67 0 0,0 0-159 0 0,0 0-215 0 0,0 0-238 0 0,0 0-195 0 0,2 12-92 0 0,12 238 1421 0 0,5 260-1145 0 0,-19-493-440 0 0,-16 122-238 0 0,15-136-730 0 0,-4 11 741 0 0,4-13-4438 0 0,0-4-4927 0 0,1 2 3641 0 0</inkml:trace>
  <inkml:trace contextRef="#ctx0" brushRef="#br0" timeOffset="235.576">0 583 12667 0 0,'0'0'880'0'0,"0"0"-348"0"0,0 0-13 0 0,0 0 297 0 0,0 0 307 0 0,0 0 84 0 0,0 0-126 0 0,0 0-166 0 0,34-10-180 0 0,110-32-156 0 0,163-72 680 0 0,-221 78-1206 0 0,69-44-1249 0 0,-110 44-2727 0 0,-7-7-4905 0 0,-31 32 409 0 0</inkml:trace>
  <inkml:trace contextRef="#ctx0" brushRef="#br0" timeOffset="585.178">797 12 7426 0 0,'0'0'3780'0'0,"0"0"-2479"0"0,0 0-973 0 0,0 0-16 0 0,0 0 239 0 0,0 0 223 0 0,0 0 133 0 0,0 0 45 0 0,0 0-33 0 0,-1 35-57 0 0,-5 111-79 0 0,-14 147 1623 0 0,19-270-2256 0 0,-1-7-80 0 0,1-1-1 0 0,0 1 1 0 0,2-1 0 0 0,-1 1-1 0 0,2-1 1 0 0,0 0 0 0 0,1 0-1 0 0,0 1 1 0 0,6 13-70 0 0,-7-25 27 0 0,1 0 0 0 0,-1 0 0 0 0,1 0 0 0 0,0 0 0 0 0,0-1 0 0 0,1 1 1 0 0,-1-1-1 0 0,1 0 0 0 0,-1 0 0 0 0,1 0 0 0 0,0-1 0 0 0,0 1 0 0 0,0-1 0 0 0,0 0 0 0 0,1 0 0 0 0,-1 0 0 0 0,0-1 0 0 0,1 0 0 0 0,0 1 0 0 0,-1-2 1 0 0,1 1-1 0 0,0 0 0 0 0,-1-1 0 0 0,1 0 0 0 0,0 0 0 0 0,-1 0 0 0 0,3-1-27 0 0,7-1 97 0 0,-1 0 0 0 0,0-1 1 0 0,1 0-1 0 0,-1-1 0 0 0,0 0 0 0 0,-1-1 0 0 0,1-1 0 0 0,10-6-97 0 0,64-32 327 0 0,-78 103-398 0 0,8 20-212 0 0,2-64-2313 0 0,11-10-3705 0 0,-25-5 1121 0 0,0-4-4302 0 0</inkml:trace>
  <inkml:trace contextRef="#ctx0" brushRef="#br0" timeOffset="985.614">1414 678 4697 0 0,'0'0'1275'0'0,"0"0"52"0"0,0 0 335 0 0,0 0 245 0 0,0 0-56 0 0,0 0-227 0 0,0 0-221 0 0,0 0-192 0 0,0 0-139 0 0,0 0-101 0 0,0 0-112 0 0,0 0-116 0 0,0 0-140 0 0,20-3-107 0 0,61-11-87 0 0,-77 13-351 0 0,0 1 0 0 0,0-1 0 0 0,0-1-1 0 0,0 1 1 0 0,0 0 0 0 0,-1-1 0 0 0,1 0 0 0 0,0 0 0 0 0,-1 0 0 0 0,1 0 0 0 0,-1-1-1 0 0,0 1 1 0 0,0-1 0 0 0,0 0 0 0 0,0 0 0 0 0,0 0 0 0 0,-1 0 0 0 0,2-2-58 0 0,2-3 108 0 0,0 1-62 0 0,0 1 1 0 0,-1-1 0 0 0,0-1 0 0 0,0 1-1 0 0,-1-1 1 0 0,1 0 0 0 0,-2 0 0 0 0,1 0-1 0 0,-1 0 1 0 0,0-1 0 0 0,-1 1 0 0 0,0-1-1 0 0,0 0 1 0 0,-1 1 0 0 0,0-1 0 0 0,-1 0-1 0 0,0-5-46 0 0,-2 11-92 0 0,0 0 0 0 0,0 0 0 0 0,0 0-1 0 0,-1 0 1 0 0,1 0 0 0 0,-1 1 0 0 0,1 0-1 0 0,-1-1 1 0 0,0 1 0 0 0,0 0 0 0 0,0 0-1 0 0,0 0 1 0 0,0 1 0 0 0,0-1 0 0 0,-1 1-1 0 0,1 0 1 0 0,-1 0 0 0 0,1 0 0 0 0,-1 0-1 0 0,1 1 1 0 0,-1-1 0 0 0,1 1 0 0 0,-1 0-1 0 0,1 0 1 0 0,-1 0 0 0 0,0 0 0 0 0,1 1-1 0 0,-1-1 1 0 0,1 1 0 0 0,-1 0 0 0 0,1 0-1 0 0,0 1 1 0 0,-1-1 0 0 0,0 1 92 0 0,-9 2-103 0 0,-1 1 1 0 0,1 1 0 0 0,0 0-1 0 0,1 1 1 0 0,0 0-1 0 0,0 1 1 0 0,0 0 0 0 0,1 0-1 0 0,0 2 1 0 0,1-1-1 0 0,0 1 1 0 0,1 1 0 0 0,0 0-1 0 0,0 0 1 0 0,1 1-1 0 0,1 0 1 0 0,0 0-1 0 0,0 1 1 0 0,-2 7 102 0 0,8-15 16 0 0,-1 1 0 0 0,1-1 0 0 0,0 1 0 0 0,0 0 0 0 0,1-1 0 0 0,0 1 0 0 0,0 0 0 0 0,0 0 0 0 0,0-1 0 0 0,1 1 1 0 0,0 0-1 0 0,1-1 0 0 0,-1 1 0 0 0,1-1 0 0 0,0 1 0 0 0,0-1 0 0 0,0 0 0 0 0,1 0 0 0 0,0 0 0 0 0,0 0 0 0 0,0 0 0 0 0,1-1 0 0 0,0 1 0 0 0,0-1 0 0 0,0 0 0 0 0,0 0 0 0 0,0-1 0 0 0,1 1 0 0 0,0-1 0 0 0,-1 0 0 0 0,4 1-16 0 0,9 6 105 0 0,1-1 0 0 0,0-1 0 0 0,0-1-1 0 0,0-1 1 0 0,1 0 0 0 0,0-2-1 0 0,0 0 1 0 0,15 1-105 0 0,201-2-685 0 0,-140-20-8508 0 0,-72 9-1236 0 0</inkml:trace>
</inkml:ink>
</file>

<file path=ppt/ink/ink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192 497 0 0 0,'0'0'453'0'0,"0"0"494"0"0,0 0 224 0 0,0 0 72 0 0,0 0 15 0 0,0 0-81 0 0,0 0-106 0 0,0 0-155 0 0,0 0-194 0 0,-27 32-134 0 0,-84 100-88 0 0,71-71 212 0 0,38-51-526 0 0,1-7-103 0 0,-1-1-1 0 0,1 0 1 0 0,0 1 0 0 0,0-1 0 0 0,0 1 0 0 0,0-1 0 0 0,0 1 0 0 0,0-1-1 0 0,1 1 1 0 0,-1 0 0 0 0,1-1 0 0 0,0 1 0 0 0,-1 0 0 0 0,1-1 0 0 0,1 1-1 0 0,-1 0 1 0 0,0-1 0 0 0,1 1 0 0 0,-1 0 0 0 0,1-1 0 0 0,0 1-1 0 0,0-1 1 0 0,0 1 0 0 0,0-1 0 0 0,0 1 0 0 0,0-1 0 0 0,1 0 0 0 0,-1 0-1 0 0,1 0 1 0 0,0 0 0 0 0,0 0 0 0 0,0 0 0 0 0,0 0 0 0 0,0 0 0 0 0,0 0-1 0 0,0-1 1 0 0,0 0 0 0 0,0 1 0 0 0,2 0-83 0 0,4-2 329 0 0,1 0 0 0 0,-1 0 0 0 0,1 0 0 0 0,-1-1 0 0 0,0 0-1 0 0,1-1 1 0 0,-1 0 0 0 0,0 0 0 0 0,0-1 0 0 0,0 0 0 0 0,0 0 0 0 0,0-1 0 0 0,-1 0-329 0 0,15-10 377 0 0,0-1 0 0 0,-1 0 0 0 0,-1-2 0 0 0,0-1 0 0 0,16-18-377 0 0,9-11 297 0 0,-1-2 0 0 0,-3-1 1 0 0,-2-3-1 0 0,1-6-297 0 0,-26 37 7 0 0,-1-1 1 0 0,-1 0 0 0 0,-2 0 0 0 0,0-1-1 0 0,-1-1 1 0 0,-2 0 0 0 0,0 0 0 0 0,-2 0-1 0 0,-1-1 1 0 0,-1 0 0 0 0,0-18-8 0 0,-2 39-36 0 0,-1 1 1 0 0,0-1-1 0 0,0 1 1 0 0,-1-1-1 0 0,1 1 1 0 0,-1 0-1 0 0,0-1 1 0 0,0 1-1 0 0,0-1 1 0 0,-1 1-1 0 0,1 0 1 0 0,-1 0-1 0 0,0 0 1 0 0,0 0-1 0 0,-1 0 1 0 0,1 1-1 0 0,-1-1 1 0 0,0 0-1 0 0,0 1 1 0 0,0 0-1 0 0,0 0 1 0 0,-1 0-1 0 0,1 0 1 0 0,-1 1-1 0 0,0-1 1 0 0,1 1-1 0 0,-1 0 0 0 0,0 0 1 0 0,0 0-1 0 0,-1 0 1 0 0,1 1-1 0 0,0 0 1 0 0,-1 0-1 0 0,1 0 1 0 0,0 0-1 0 0,-1 1 1 0 0,1-1-1 0 0,-1 1 36 0 0,-5 1-40 0 0,0 0 0 0 0,1 0-1 0 0,-1 1 1 0 0,1 0-1 0 0,-1 0 1 0 0,1 1 0 0 0,0 1-1 0 0,0-1 1 0 0,0 1-1 0 0,1 1 1 0 0,-1 0 0 0 0,1 0-1 0 0,0 1 1 0 0,1-1-1 0 0,-1 2 1 0 0,1-1 0 0 0,0 1-1 0 0,1 0 1 0 0,-1 1-1 0 0,1-1 1 0 0,1 1 0 0 0,0 1-1 0 0,-2 2 41 0 0,-3 7 29 0 0,1 1-1 0 0,0 1 1 0 0,1-1 0 0 0,2 1-1 0 0,0 1 1 0 0,0-1 0 0 0,2 1-1 0 0,1 0 1 0 0,1 0 0 0 0,0 6-29 0 0,1-12 33 0 0,0 0 1 0 0,1 0 0 0 0,1 0 0 0 0,1 0 0 0 0,0 0-1 0 0,0 0 1 0 0,2 0 0 0 0,0-1 0 0 0,1 0 0 0 0,0 1 0 0 0,1 0-34 0 0,3 3 104 0 0,0-1 1 0 0,1 0 0 0 0,0-1-1 0 0,1 0 1 0 0,1 0 0 0 0,1-1-1 0 0,0-1 1 0 0,1 0 0 0 0,1-1-1 0 0,0 0 1 0 0,0-1 0 0 0,1-1 0 0 0,1-1-1 0 0,0 0 1 0 0,0-1 0 0 0,13 4-105 0 0,-27-12-71 0 0,0 1 1 0 0,1-2-1 0 0,-1 1 1 0 0,0 0-1 0 0,1-1 1 0 0,-1 1 0 0 0,1-1-1 0 0,-1 0 1 0 0,0 0-1 0 0,1-1 1 0 0,-1 1-1 0 0,1-1 1 0 0,-1 1-1 0 0,0-1 1 0 0,1 0 0 0 0,-1 0-1 0 0,0-1 1 0 0,0 1-1 0 0,0-1 1 0 0,3-1 70 0 0,12-12-3744 0 0,-2-6-3963 0 0,-8 10-1098 0 0</inkml:trace>
  <inkml:trace contextRef="#ctx0" brushRef="#br0" timeOffset="266.921">807 464 5857 0 0,'0'0'2131'0'0,"0"0"-1036"0"0,0 0-65 0 0,0 0 211 0 0,0 0 80 0 0,0 0-125 0 0,0 0-228 0 0,0 0-160 0 0,0 0-43 0 0,0 0-11 0 0,0 0-31 0 0,1 33-61 0 0,8 99-70 0 0,-10-131-568 0 0,1 1-1 0 0,-1-1 1 0 0,1 1 0 0 0,0-1-1 0 0,-1 1 1 0 0,1-1 0 0 0,0 1 0 0 0,0-1-1 0 0,0 1 1 0 0,0-1 0 0 0,0 1 0 0 0,1-1-1 0 0,-1 1 1 0 0,0-1 0 0 0,1 1 0 0 0,-1-1-1 0 0,1 1 1 0 0,-1-1 0 0 0,1 1 0 0 0,0-1-1 0 0,0 0 1 0 0,0 1 0 0 0,-1-1 0 0 0,1 0-1 0 0,0 0 1 0 0,1 0 0 0 0,-1 0-1 0 0,0 0 1 0 0,0 0 0 0 0,0 0 0 0 0,1 0-1 0 0,-1 0 1 0 0,0 0 0 0 0,1-1 0 0 0,-1 1-1 0 0,0-1 1 0 0,1 1 0 0 0,-1-1 0 0 0,1 1-24 0 0,5 0 187 0 0,5 1-57 0 0,-1 0-1 0 0,1-1 1 0 0,-1 0 0 0 0,1-1-1 0 0,-1 0 1 0 0,1-1-1 0 0,-1 0 1 0 0,1-1-1 0 0,-1 0 1 0 0,0-1 0 0 0,1 0-1 0 0,-1-1 1 0 0,-1 0-1 0 0,1 0 1 0 0,-1-2-1 0 0,0 1 1 0 0,0-1 0 0 0,0-1-1 0 0,-1 1 1 0 0,0-2-1 0 0,0 1 1 0 0,0-1-1 0 0,-1-1 1 0 0,-1 1 0 0 0,0-1-1 0 0,0-1 1 0 0,0 1-1 0 0,-1-1 1 0 0,-1 0-1 0 0,0-1 1 0 0,0 1 0 0 0,1-6-130 0 0,-4 11-28 0 0,-1-1 1 0 0,0 1 0 0 0,0-1 0 0 0,0 0 0 0 0,-1 1 0 0 0,1-1 0 0 0,-2 0 0 0 0,1 0 0 0 0,0 1-1 0 0,-1-1 1 0 0,0 0 0 0 0,-1 1 0 0 0,1-1 0 0 0,-1 0 0 0 0,0 1 0 0 0,0 0 0 0 0,-1 0 0 0 0,1-1 0 0 0,-1 1-1 0 0,0 1 1 0 0,-1-1 0 0 0,1 0 0 0 0,-1 1 0 0 0,0 0 0 0 0,0 0 0 0 0,0 0 0 0 0,-1 0 0 0 0,1 1-1 0 0,-1 0 1 0 0,0-1 0 0 0,0 2 0 0 0,0-1 0 0 0,-1 1 0 0 0,1-1 0 0 0,0 2 0 0 0,-1-1 0 0 0,1 0-1 0 0,-1 1 1 0 0,0 0 0 0 0,-2 0 27 0 0,-2 0-210 0 0,0 0 0 0 0,-1 0 0 0 0,1 1-1 0 0,0 0 1 0 0,-1 1 0 0 0,1 0-1 0 0,0 1 1 0 0,-1 0 0 0 0,1 1 0 0 0,0 0-1 0 0,1 0 1 0 0,-1 1 0 0 0,0 0 0 0 0,0 1 210 0 0,-33 24-3863 0 0,5 8-3950 0 0,28-25-886 0 0</inkml:trace>
  <inkml:trace contextRef="#ctx0" brushRef="#br0" timeOffset="724.146">1265 586 944 0 0,'0'0'1998'0'0,"0"0"-100"0"0,0 0 141 0 0,0 0 113 0 0,0 0-50 0 0,0 0-168 0 0,0 0-223 0 0,0 0-210 0 0,0 0-199 0 0,0 0-156 0 0,0 0-167 0 0,34 7-153 0 0,104 18-113 0 0,-136-24-677 0 0,0 0 1 0 0,1 0 0 0 0,0 0 0 0 0,-1 0 0 0 0,1-1 0 0 0,-1 1-1 0 0,1-1 1 0 0,0 0 0 0 0,-1 0 0 0 0,1 0 0 0 0,0 0 0 0 0,0 0 0 0 0,-1 0-1 0 0,1-1 1 0 0,-1 0 0 0 0,1 1 0 0 0,0-1 0 0 0,-1 0 0 0 0,1 0 0 0 0,-1 0-1 0 0,0-1 1 0 0,1 1 0 0 0,-1 0 0 0 0,1-2-37 0 0,5-3 209 0 0,0 2-133 0 0,0-1 0 0 0,-1 0 0 0 0,1 0 0 0 0,-1-1 0 0 0,0 0 0 0 0,0 0 0 0 0,-1-1 0 0 0,0 1 0 0 0,0-1 0 0 0,-1-1 0 0 0,1 1 0 0 0,-2-1 0 0 0,1 0 0 0 0,-1 0 0 0 0,0 0-1 0 0,-1-1 1 0 0,0 1 0 0 0,0-1 0 0 0,-1 0 0 0 0,0 0 0 0 0,0 0 0 0 0,-1 0 0 0 0,0 0 0 0 0,-1-1-76 0 0,-2 7-58 0 0,0 1 0 0 0,0-1 0 0 0,0 0-1 0 0,-1 1 1 0 0,1 0 0 0 0,-1-1 0 0 0,1 1-1 0 0,-1 0 1 0 0,0 0 0 0 0,0 1 0 0 0,0-1 0 0 0,0 0-1 0 0,0 1 1 0 0,0 0 0 0 0,0 0 0 0 0,-1 0-1 0 0,1 0 1 0 0,0 0 0 0 0,-1 1 0 0 0,1 0 0 0 0,0-1-1 0 0,-1 1 1 0 0,1 0 0 0 0,-1 1 0 0 0,1-1-1 0 0,0 0 1 0 0,-1 1 0 0 0,1 0 0 0 0,0 0 0 0 0,0 0-1 0 0,-1 0 1 0 0,1 1 58 0 0,-13 3-155 0 0,1 0-1 0 0,0 2 1 0 0,1 0-1 0 0,0 0 1 0 0,0 1-1 0 0,0 1 0 0 0,1 0 1 0 0,0 1-1 0 0,1 1 1 0 0,0 0-1 0 0,1 0 1 0 0,0 1-1 0 0,1 0 1 0 0,0 1-1 0 0,1 1 1 0 0,1-1-1 0 0,0 1 1 0 0,0 2 155 0 0,6-12-36 0 0,0 0 0 0 0,0 1 1 0 0,0-1-1 0 0,1 1 0 0 0,-1-1 1 0 0,1 1-1 0 0,0 0 0 0 0,1 0 1 0 0,-1-1-1 0 0,1 1 0 0 0,0 0 1 0 0,0 0-1 0 0,1-1 0 0 0,-1 1 0 0 0,1 0 1 0 0,0 0-1 0 0,0-1 0 0 0,1 1 1 0 0,-1-1-1 0 0,1 1 0 0 0,0-1 1 0 0,0 0-1 0 0,1 1 0 0 0,-1-1 1 0 0,1 0-1 0 0,0-1 0 0 0,0 1 1 0 0,0 0-1 0 0,0-1 0 0 0,1 0 0 0 0,-1 0 1 0 0,1 0-1 0 0,0 0 0 0 0,0 0 1 0 0,0-1-1 0 0,1 0 0 0 0,-1 0 1 0 0,0 0-1 0 0,1 0 0 0 0,-1-1 1 0 0,1 1-1 0 0,2-1 36 0 0,8 1-249 0 0,0 0 1 0 0,-1-1-1 0 0,1-1 1 0 0,0 0 0 0 0,0-1-1 0 0,-1-1 1 0 0,1 0-1 0 0,-1-1 1 0 0,1 0-1 0 0,5-4 249 0 0,137-58-10812 0 0,-129 52 7587 0 0,-5 2 1747 0 0</inkml:trace>
  <inkml:trace contextRef="#ctx0" brushRef="#br0" timeOffset="1017.125">2090 299 6513 0 0,'0'0'1735'0'0,"0"0"2"0"0,0 0 15 0 0,0 0-75 0 0,0 0-237 0 0,0 0-260 0 0,0 0-213 0 0,0 0-196 0 0,0 0-159 0 0,0 0-160 0 0,0 0-148 0 0,0 0-127 0 0,-29 26-59 0 0,-88 81-45 0 0,88-70-11 0 0,29-32-45 0 0,0-3-4 0 0,-1 0-1 0 0,1 0 0 0 0,0 0 0 0 0,0 1 1 0 0,0-1-1 0 0,0 0 0 0 0,0 0 1 0 0,0 0-1 0 0,1 0 0 0 0,-1 0 0 0 0,1 0 1 0 0,-1 0-1 0 0,1 0 0 0 0,0 0 1 0 0,0 0-1 0 0,0 0 0 0 0,0 0 1 0 0,0 0-1 0 0,0 0 0 0 0,1-1 0 0 0,-1 1 1 0 0,0-1-1 0 0,1 1 0 0 0,-1-1 1 0 0,1 1-1 0 0,0-1 0 0 0,0 0 0 0 0,-1 0 1 0 0,1 1-1 0 0,0-1 0 0 0,0 0-12 0 0,147 62 723 0 0,-147-62-675 0 0,1 0 1 0 0,0 0-1 0 0,-1 0 0 0 0,1 0 0 0 0,-1 0 0 0 0,1 1 1 0 0,-1-1-1 0 0,1 1 0 0 0,-1 0 0 0 0,0 0 1 0 0,0 0-1 0 0,0 0 0 0 0,0 0 0 0 0,0 0 0 0 0,0 1 1 0 0,-1-1-1 0 0,1 0 0 0 0,-1 1 0 0 0,0-1 1 0 0,0 1-1 0 0,1 0 0 0 0,-2-1 0 0 0,1 1 0 0 0,0 0 1 0 0,0 0-1 0 0,-1 0 0 0 0,0 0 0 0 0,1-1 1 0 0,-1 1-1 0 0,0 0 0 0 0,-1 0 0 0 0,1 0 0 0 0,0 0 1 0 0,-1 0-1 0 0,0-1 0 0 0,1 1 0 0 0,-1 0 1 0 0,0-1-1 0 0,0 1 0 0 0,-1 0 0 0 0,1-1 0 0 0,-1 1 1 0 0,1-1-1 0 0,-1 0 0 0 0,0 1 0 0 0,0-1 1 0 0,0 0-1 0 0,0 0 0 0 0,0 0 0 0 0,-2 1-48 0 0,-12 5 3 0 0,1 0 0 0 0,-2-1 0 0 0,1 0 0 0 0,-1-2 0 0 0,0 0 0 0 0,0-1 0 0 0,-1 0 0 0 0,1-2 0 0 0,-1 0 0 0 0,1-1 0 0 0,-1 0 0 0 0,0-2 0 0 0,-5 0-3 0 0,-28-11-2006 0 0,19-2-6489 0 0,27 10-2289 0 0</inkml:trace>
</inkml:ink>
</file>

<file path=ppt/ink/ink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5.2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1249 9210 0 0,'0'0'795'0'0,"0"0"-462"0"0,0 0-6 0 0,0 0 389 0 0,0 0 382 0 0,0 0 227 0 0,0 0 102 0 0,0 0-12 0 0,30-8-84 0 0,100-27-135 0 0,16-29 1524 0 0,-114 46-2367 0 0,-1-1 0 0 0,-1-1 0 0 0,-1-2 1 0 0,-1-1-1 0 0,-1-1 0 0 0,-1-2 0 0 0,-1 0 1 0 0,19-28-354 0 0,-37 45 26 0 0,-1-1 1 0 0,-1 1 0 0 0,1-1 0 0 0,-2-1-1 0 0,1 1 1 0 0,-2-1 0 0 0,1 1 0 0 0,-1-1-1 0 0,-1 0 1 0 0,0 0 0 0 0,-1 0 0 0 0,0 0 0 0 0,0-1-1 0 0,-1 1 1 0 0,-2-10-27 0 0,1 18-61 0 0,0 0 0 0 0,0 0 0 0 0,0 0 0 0 0,0 1 0 0 0,-1-1 0 0 0,1 0 1 0 0,-1 1-1 0 0,0 0 0 0 0,0-1 0 0 0,1 1 0 0 0,-2 0 0 0 0,1 0 0 0 0,0 0 0 0 0,0 0 0 0 0,-1 0 0 0 0,1 0 0 0 0,-1 1 0 0 0,0-1 0 0 0,1 1 0 0 0,-1 0 0 0 0,0-1 1 0 0,0 1-1 0 0,0 1 0 0 0,0-1 0 0 0,0 0 0 0 0,0 1 0 0 0,0-1 0 0 0,0 1 0 0 0,0 0 0 0 0,0 0 0 0 0,0 0 0 0 0,0 1 0 0 0,0-1 0 0 0,0 1 0 0 0,0-1 0 0 0,1 1 1 0 0,-1 0-1 0 0,0 0 0 0 0,0 1 0 0 0,0-1 0 0 0,1 0 0 0 0,-1 1 0 0 0,1 0 0 0 0,-1-1 0 0 0,1 1 0 0 0,-1 0 0 0 0,1 0 0 0 0,0 0 0 0 0,0 1 0 0 0,0-1 1 0 0,0 1-1 0 0,1-1 0 0 0,-1 1 0 0 0,1-1 0 0 0,-1 1 0 0 0,1 0 0 0 0,0 0 0 0 0,0-1 0 0 0,0 1 0 0 0,0 0 0 0 0,1 2 61 0 0,-1-1-10 0 0,1 1 0 0 0,0-1 0 0 0,0 1 0 0 0,0 0 0 0 0,0-1 0 0 0,1 1 0 0 0,0-1 0 0 0,0 1 0 0 0,0-1 0 0 0,1 1 0 0 0,-1-1 0 0 0,1 0 0 0 0,0 1-1 0 0,0-1 1 0 0,1 0 0 0 0,-1 0 0 0 0,1-1 0 0 0,0 1 0 0 0,0-1 0 0 0,0 1 0 0 0,0-1 0 0 0,1 0 0 0 0,-1 0 0 0 0,1 0 0 0 0,0 0 0 0 0,0-1 0 0 0,0 0 0 0 0,0 0 0 0 0,0 0 0 0 0,1 0 0 0 0,-1-1 0 0 0,0 1-1 0 0,1-1 1 0 0,-1 0 0 0 0,1 0 0 0 0,0-1 0 0 0,-1 1 0 0 0,1-1 0 0 0,2-1 10 0 0,243-2 2393 0 0,-249 3-2372 0 0,0 1 0 0 0,0-1 0 0 0,0 0 0 0 0,0 1 0 0 0,0 0 0 0 0,0-1 0 0 0,0 1 0 0 0,0-1 1 0 0,0 1-1 0 0,0 0 0 0 0,-1 0 0 0 0,1 0 0 0 0,0-1 0 0 0,0 1 0 0 0,-1 0 0 0 0,1 0 0 0 0,-1 0 0 0 0,1 0 1 0 0,-1 0-1 0 0,1 0 0 0 0,-1 0 0 0 0,1 1 0 0 0,-1-1 0 0 0,0 0 0 0 0,0 0 0 0 0,1 0 0 0 0,-1 0 0 0 0,0 0 1 0 0,0 0-1 0 0,0 1 0 0 0,0-1 0 0 0,-1 0 0 0 0,1 0 0 0 0,0 0 0 0 0,0 0 0 0 0,-1 0 0 0 0,1 0 1 0 0,0 0-1 0 0,-1 0 0 0 0,0 1-21 0 0,-14 49 480 0 0,-23 18-158 0 0,-21 59-552 0 0,59-126 155 0 0,0-1 1 0 0,0 0-1 0 0,0 0 1 0 0,0 0-1 0 0,0 0 1 0 0,0 0-1 0 0,0 1 1 0 0,0-1-1 0 0,0 0 1 0 0,0 0-1 0 0,1 0 1 0 0,-1 0-1 0 0,1 0 1 0 0,-1 0-1 0 0,1 0 1 0 0,-1 0-1 0 0,1 0 1 0 0,-1 0-1 0 0,1 0 1 0 0,0 0-1 0 0,0 0 1 0 0,-1 0-1 0 0,1 0 1 0 0,0-1-1 0 0,0 1 1 0 0,0 0-1 0 0,0-1 0 0 0,0 1 1 0 0,0 0-1 0 0,0-1 1 0 0,0 1-1 0 0,0-1 1 0 0,0 0-1 0 0,0 1 1 0 0,1-1-1 0 0,-1 0 1 0 0,0 0-1 0 0,0 0 1 0 0,0 1-1 0 0,0-1 1 0 0,0 0-1 0 0,1-1 1 0 0,-1 1-1 0 0,0 0 1 0 0,0 0-1 0 0,0 0 1 0 0,0-1-1 0 0,1 1 75 0 0,58-15-5053 0 0,9-22-7311 0 0,-56 26 8538 0 0</inkml:trace>
  <inkml:trace contextRef="#ctx0" brushRef="#br0" timeOffset="244.605">1319 836 7626 0 0,'0'0'1393'0'0,"0"0"5"0"0,0 0 117 0 0,0 0 0 0 0,0 0-184 0 0,0 0-240 0 0,0 0-228 0 0,0 0-199 0 0,-25 34-184 0 0,-74 105-141 0 0,73-78 62 0 0,28-55-305 0 0,0-1 18 0 0,1-1 0 0 0,0 0 0 0 0,-1-1 0 0 0,1 1 0 0 0,1 0 0 0 0,-1-1 0 0 0,1 0 0 0 0,-1 0 0 0 0,1 0 0 0 0,0 0 0 0 0,0 0 0 0 0,0-1 0 0 0,0 1 0 0 0,1-1 0 0 0,-1 0 0 0 0,1-1 0 0 0,-1 1 0 0 0,1-1 0 0 0,-1 0 0 0 0,1 0 0 0 0,0 0 0 0 0,0-1 0 0 0,-1 0 0 0 0,1 0 0 0 0,0 0 0 0 0,0 0 0 0 0,0-1 0 0 0,-1 0 0 0 0,1 0 0 0 0,0 0 0 0 0,-1 0 0 0 0,1-1 0 0 0,-1 0-114 0 0,6-2 155 0 0,-1-1 0 0 0,1 0 0 0 0,-1 0 0 0 0,-1-1 0 0 0,1 0 0 0 0,-1-1 0 0 0,0 0 0 0 0,-1 0 0 0 0,0-1 0 0 0,0 0 0 0 0,0 0 0 0 0,-1-1 0 0 0,0 1 0 0 0,-1-1 0 0 0,0-1 0 0 0,0 1 0 0 0,-1-1 0 0 0,0 0-155 0 0,-3 4-82 0 0,1-1 0 0 0,-1 0 0 0 0,0 0 0 0 0,-1 0 0 0 0,1 1 0 0 0,-1-1 0 0 0,-1 0 0 0 0,1 0 0 0 0,-1 0 0 0 0,-1 1 0 0 0,1-1 0 0 0,-1 0 0 0 0,0 1 0 0 0,0-1 0 0 0,-1 1 0 0 0,0 0 0 0 0,0 0 0 0 0,-1 0 0 0 0,0 0 0 0 0,0 0 0 0 0,0 1 0 0 0,-2-2 82 0 0,2 2-637 0 0,-1 0-1 0 0,1 1 1 0 0,-1 0-1 0 0,-1 0 1 0 0,1 0 0 0 0,0 0-1 0 0,-1 1 1 0 0,0 0-1 0 0,0 0 1 0 0,0 1 0 0 0,0-1-1 0 0,0 1 1 0 0,-1 0-1 0 0,-5 0 638 0 0,-10-2-6117 0 0,6 0-2302 0 0</inkml:trace>
  <inkml:trace contextRef="#ctx0" brushRef="#br0" timeOffset="553.217">1958 317 11610 0 0,'0'0'3688'0'0,"0"0"-1312"0"0,0 0-738 0 0,0 0-468 0 0,0 0-427 0 0,0 0-317 0 0,0 0-187 0 0,0 0-35 0 0,0 0 48 0 0,0 0 68 0 0,0 0 30 0 0,-10 35-22 0 0,-29 110-46 0 0,7 33 141 0 0,21-81-351 0 0,4 0 0 0 0,5 76-72 0 0,18-63-439 0 0,-6-88-1843 0 0,-4-36-10730 0 0,-6 7 4552 0 0</inkml:trace>
  <inkml:trace contextRef="#ctx0" brushRef="#br0" timeOffset="1363.273">1593 741 12795 0 0,'0'0'991'0'0,"0"0"-694"0"0,0 0-196 0 0,0 0 170 0 0,0 0 187 0 0,0 0 56 0 0,0 0 1 0 0,0 0-28 0 0,0 0-38 0 0,0 0-39 0 0,32 5-69 0 0,104 14-86 0 0,-23-14 13 0 0,210-49-2143 0 0,-297 40 1693 0 0,202-22-6385 0 0,-129 23 6612 0 0,-102 5 4688 0 0,-15 7-2501 0 0,-23 7-1037 0 0,1 2-1 0 0,1 1 1 0 0,1 2 0 0 0,-26 18-1195 0 0,47-26 157 0 0,7-8-147 0 0,1 0 0 0 0,-1 1 0 0 0,1 0-1 0 0,1 1 1 0 0,-1 0 0 0 0,1 0 0 0 0,0 1 0 0 0,1 0 0 0 0,-1 0 0 0 0,2 0 0 0 0,-1 1 0 0 0,1 1 0 0 0,1-1 0 0 0,0 1 0 0 0,0 0 0 0 0,1 0 0 0 0,0 0 0 0 0,0 0 0 0 0,1 1 0 0 0,1 0-10 0 0,2-9-11 0 0,0 0 0 0 0,1 1 0 0 0,0-1 0 0 0,-1 0 0 0 0,1 0 1 0 0,0 0-1 0 0,0 0 0 0 0,0 0 0 0 0,0-1 0 0 0,0 1 0 0 0,0 0 1 0 0,1 0-1 0 0,-1-1 0 0 0,1 1 0 0 0,-1-1 0 0 0,1 1 0 0 0,0-1 1 0 0,-1 1-1 0 0,1-1 0 0 0,0 0 0 0 0,0 0 0 0 0,0 0 0 0 0,0 0 0 0 0,0 0 1 0 0,0-1-1 0 0,0 1 0 0 0,0 0 0 0 0,0-1 0 0 0,0 0 0 0 0,1 1 1 0 0,-1-1-1 0 0,1 0 11 0 0,72-4 525 0 0,-55-5-410 0 0,-1-1 0 0 0,0 0 0 0 0,0-1-1 0 0,-1-2 1 0 0,0 0 0 0 0,-1 0 0 0 0,4-6-115 0 0,85-58-782 0 0,-104 77 729 0 0,-1 0 0 0 0,1 1 0 0 0,0-1 0 0 0,-1 1 0 0 0,1-1 0 0 0,0 1 0 0 0,0-1 0 0 0,-1 1 0 0 0,1 0 0 0 0,-1 0 0 0 0,1 0 0 0 0,-1 0 0 0 0,1 0 0 0 0,-1 0 0 0 0,0 0 0 0 0,1 0 0 0 0,-1 1 0 0 0,0-1 0 0 0,0 0 0 0 0,0 1 0 0 0,0-1 0 0 0,0 1 0 0 0,0-1 0 0 0,0 1 0 0 0,-1 0 0 0 0,1-1 0 0 0,0 1 0 0 0,-1 0 0 0 0,0-1 0 0 0,1 1 0 0 0,-1 0 0 0 0,0 0 0 0 0,0-1 0 0 0,0 1 0 0 0,0 0 0 0 0,0 0 0 0 0,0 0 0 0 0,0-1 0 0 0,-1 1 0 0 0,1 0-1 0 0,-1 0 1 0 0,1-1 0 0 0,-1 1 0 0 0,0-1 0 0 0,0 2 53 0 0,2 16-136 0 0,0-15 121 0 0,0 0 0 0 0,0 1 0 0 0,0-1-1 0 0,1 0 1 0 0,-1 0 0 0 0,1 0 0 0 0,0 0 0 0 0,0 0 0 0 0,1-1 0 0 0,-1 1 0 0 0,1-1 0 0 0,-1 1 0 0 0,1-1-1 0 0,0 0 1 0 0,1 0 0 0 0,-1 0 0 0 0,0 0 0 0 0,1-1 0 0 0,0 0 0 0 0,-1 1 0 0 0,1-1 0 0 0,0 0 0 0 0,0-1 0 0 0,0 1-1 0 0,1-1 1 0 0,-1 0 0 0 0,0 0 0 0 0,0 0 0 0 0,1 0 0 0 0,-1-1 0 0 0,2 0 15 0 0,5 1 26 0 0,0-1 1 0 0,0 0-1 0 0,0-1 1 0 0,0-1-1 0 0,0 1 1 0 0,-1-2-1 0 0,1 0 0 0 0,-1 0 1 0 0,1 0-1 0 0,-1-1 1 0 0,0-1-1 0 0,1-1-26 0 0,17-8 139 0 0,-2-2-1 0 0,0 0 1 0 0,0-2-1 0 0,-2-1 1 0 0,0-1-1 0 0,-1-1 1 0 0,-2 0-1 0 0,0-2 1 0 0,-1-1-1 0 0,-1 0 1 0 0,-2-2-1 0 0,0 0 1 0 0,-2-1-1 0 0,11-25-138 0 0,-10 10-121 0 0,-3-1-1 0 0,-1 0 1 0 0,-2-1-1 0 0,-2 0 1 0 0,-2-1-1 0 0,-2 1 1 0 0,-2-1-1 0 0,-3-33 122 0 0,-14 17 420 0 0,15 60-418 0 0,-1-1-1 0 0,1 1 1 0 0,-1 0-1 0 0,1 0 0 0 0,-1-1 1 0 0,1 1-1 0 0,-1 0 1 0 0,0 0-1 0 0,0 0 0 0 0,0 0 1 0 0,0 0-1 0 0,0 0 0 0 0,0 0 1 0 0,0 0-1 0 0,0 0 1 0 0,0 0-1 0 0,0 0 0 0 0,0 1 1 0 0,0-1-1 0 0,-1 0 1 0 0,1 1-1 0 0,0-1 0 0 0,0 1 1 0 0,-1-1-1 0 0,1 1 1 0 0,0 0-1 0 0,-1 0 0 0 0,1-1 1 0 0,-1 1-1 0 0,1 0 0 0 0,0 0 1 0 0,-1 1-1 0 0,1-1 1 0 0,0 0-1 0 0,-1 0 0 0 0,1 1 1 0 0,0-1-1 0 0,-1 0 1 0 0,1 1-1 0 0,0-1 0 0 0,-1 1 1 0 0,1 0-1 0 0,0 0-1 0 0,-5 5-25 0 0,0 0 0 0 0,0 1 0 0 0,1 0 1 0 0,0 0-1 0 0,0 0 0 0 0,1 1 0 0 0,0 0 0 0 0,1 0 0 0 0,-1 0 0 0 0,1 0 0 0 0,1 0 0 0 0,0 0 1 0 0,0 1-1 0 0,0 0 0 0 0,1 0 25 0 0,-3 7 34 0 0,-5 37 145 0 0,1 0-1 0 0,3 1 0 0 0,2 0 1 0 0,5 47-179 0 0,1-61 64 0 0,2 0 0 0 0,2-1-1 0 0,2 0 1 0 0,1-1 0 0 0,2 0 0 0 0,2 0 0 0 0,1-2 0 0 0,2 1 0 0 0,1-2 0 0 0,15 20-64 0 0,18 25-785 0 0,-83-115-17124 0 0,24 27 14942 0 0</inkml:trace>
  <inkml:trace contextRef="#ctx0" brushRef="#br0" timeOffset="1595.339">2788 531 11090 0 0,'0'0'1006'0'0,"0"0"-250"0"0,0 0 175 0 0,0 0 264 0 0,0 0 60 0 0,0 0-83 0 0,0 0-90 0 0,0 0-75 0 0,0 0-57 0 0,34 13-89 0 0,110 39-116 0 0,-134-47-618 0 0,1-2 0 0 0,-1 1 1 0 0,0-1-1 0 0,1-1 0 0 0,0 0 0 0 0,0-1 1 0 0,-1 0-1 0 0,1 0 0 0 0,0-1 0 0 0,5-1-127 0 0,16-1 255 0 0,261-16 725 0 0,-239 8-1247 0 0,60-8-382 0 0,-39 13-6235 0 0,-60 9-3036 0 0,-13-1 3083 0 0</inkml:trace>
  <inkml:trace contextRef="#ctx0" brushRef="#br0" timeOffset="1763.482">3648 851 11314 0 0,'0'0'1417'0'0,"0"0"-513"0"0,0 0 136 0 0,0 0 0 0 0,0 0-119 0 0,0 0-217 0 0,0 0-264 0 0,0 0-192 0 0,0 0-112 0 0,0 0-104 0 0,14 199-96 0 0,-6-192-128 0 0,-5 1-280 0 0,1-1-600 0 0,3-7-945 0 0,-3 0-1504 0 0,-2 0-7337 0 0</inkml:trace>
  <inkml:trace contextRef="#ctx0" brushRef="#br0" timeOffset="1933.559">3596 380 19868 0 0,'0'0'1120'0'0,"0"0"-223"0"0,0 0-209 0 0,0 0-264 0 0,0 0-264 0 0,0 0-264 0 0,0 0-288 0 0,0 0-208 0 0,0 0-56 0 0,0 0-25 0 0,0 0-143 0 0,0 0-584 0 0,0 0-1385 0 0,0 0-2464 0 0,48 81-5185 0 0</inkml:trace>
  <inkml:trace contextRef="#ctx0" brushRef="#br0" timeOffset="2331.127">3968 1039 7882 0 0,'0'0'3011'0'0,"0"0"-1825"0"0,0 0-60 0 0,0 0 449 0 0,0 0 187 0 0,0 0-129 0 0,0 0-262 0 0,0 0-285 0 0,0 0-217 0 0,0 0-165 0 0,0 0-172 0 0,0 0-124 0 0,-3-6-83 0 0,2 2-284 0 0,0 1-1 0 0,-1-1 1 0 0,1 0-1 0 0,1 0 1 0 0,-1 1-1 0 0,0-1 1 0 0,1 0-1 0 0,0 0 1 0 0,0 0-1 0 0,0 0 1 0 0,0 1-1 0 0,1-1 1 0 0,0 0-1 0 0,-1 0 1 0 0,1 0-1 0 0,1 1 0 0 0,-1-1-40 0 0,11-27 55 0 0,1 1-1 0 0,1 1 1 0 0,2 1-1 0 0,1 0 1 0 0,19-24-55 0 0,-34 48-184 0 0,1 1 1 0 0,-1-1-1 0 0,1 1 1 0 0,0 0-1 0 0,0-1 1 0 0,1 1-1 0 0,-1 1 1 0 0,1-1-1 0 0,-1 0 1 0 0,1 1 0 0 0,0 0-1 0 0,0 0 1 0 0,0 0-1 0 0,0 0 1 0 0,0 1-1 0 0,1-1 184 0 0,-1 21-1472 0 0,30 105 1181 0 0,-32-121 397 0 0,1 0 0 0 0,-1-1 0 0 0,1 1 0 0 0,0 0-1 0 0,0-1 1 0 0,0 0 0 0 0,0 0 0 0 0,0 0 0 0 0,0 0 0 0 0,0 0 0 0 0,1 0-1 0 0,-1-1 1 0 0,1 0 0 0 0,-1 1 0 0 0,1-1 0 0 0,0-1 0 0 0,-1 1-1 0 0,1 0 1 0 0,0-1 0 0 0,0 0 0 0 0,-1 0 0 0 0,1 0 0 0 0,0 0 0 0 0,0-1-1 0 0,-1 0 1 0 0,1 1 0 0 0,0-1 0 0 0,-1 0 0 0 0,2-1-106 0 0,3-1 217 0 0,0 0 0 0 0,0 0 0 0 0,0 0 0 0 0,0-1 0 0 0,-1-1 0 0 0,0 1 0 0 0,0-1 0 0 0,0 0 1 0 0,0-1-1 0 0,-1 1 0 0 0,1-2 0 0 0,1-2-217 0 0,34-56-765 0 0,-26 36-6267 0 0,-13 24 1020 0 0,1 2-5202 0 0</inkml:trace>
  <inkml:trace contextRef="#ctx0" brushRef="#br0" timeOffset="2896.753">4809 733 15003 0 0,'0'0'1787'0'0,"0"0"-276"0"0,0 0-110 0 0,0 0-236 0 0,0 0-289 0 0,0 0-270 0 0,0 0-231 0 0,0 0-169 0 0,0 0-143 0 0,0 0-86 0 0,0 0-59 0 0,0 0-38 0 0,0 0-35 0 0,-27 12-36 0 0,-87 38-9 0 0,58-5-142 0 0,49-34 267 0 0,3-5-52 0 0,-1 0 1 0 0,1 1 0 0 0,0 0-1 0 0,0 0 1 0 0,1 0 0 0 0,0 0-1 0 0,0 1 1 0 0,1-1-1 0 0,0 1 1 0 0,0 0 0 0 0,1 0-1 0 0,0-1 1 0 0,0 1 0 0 0,1 0-1 0 0,0 0 1 0 0,1 6 126 0 0,1-11 4 0 0,0-1 1 0 0,-1 0 0 0 0,1-1-1 0 0,0 1 1 0 0,1 0-1 0 0,-1 0 1 0 0,0-1 0 0 0,0 0-1 0 0,1 1 1 0 0,-1-1-1 0 0,1 0 1 0 0,-1 0-1 0 0,1 0 1 0 0,-1 0 0 0 0,1-1-1 0 0,0 1 1 0 0,-1-1-1 0 0,1 0 1 0 0,0 1-1 0 0,0-1 1 0 0,-1 0 0 0 0,1-1-1 0 0,0 1 1 0 0,-1 0-1 0 0,1-1 1 0 0,0 1 0 0 0,-1-1-1 0 0,1 0 1 0 0,-1 0-1 0 0,2-1-4 0 0,264-150 4419 0 0,-252 145-4355 0 0,0 2 1 0 0,0-1 0 0 0,0 2 0 0 0,1 0 0 0 0,-1 1 0 0 0,1 1 0 0 0,0 0 0 0 0,0 1 0 0 0,-1 1 0 0 0,12 2-65 0 0,-21 1 51 0 0,-1 1 0 0 0,1 0 0 0 0,-1 0 0 0 0,0 1 0 0 0,0 0 0 0 0,0 0 0 0 0,-1 0 0 0 0,0 1 0 0 0,0 0 0 0 0,0 0 0 0 0,-1 0-1 0 0,0 0 1 0 0,0 1 0 0 0,0 0 0 0 0,-1 0 0 0 0,0 0 0 0 0,0 0 0 0 0,-1 0 0 0 0,0 0 0 0 0,0 1 0 0 0,-1-1 0 0 0,0 1 0 0 0,0 0 0 0 0,-1 1-51 0 0,7 34 28 0 0,-2 1 0 0 0,-2-1 1 0 0,-2 1-1 0 0,-2 0 0 0 0,-2 0 1 0 0,-1 0-1 0 0,-3-1 0 0 0,-1 0 0 0 0,-3 0 1 0 0,-2 3-29 0 0,9-32-63 0 0,-1 0 0 0 0,0 0 0 0 0,-2 0 1 0 0,1-1-1 0 0,-2 0 0 0 0,1 0 0 0 0,-2-1 0 0 0,0 0 1 0 0,0 0-1 0 0,-1-1 0 0 0,0 0 0 0 0,-1-1 0 0 0,-1 0 1 0 0,1-1-1 0 0,-1 0 0 0 0,-1-1 0 0 0,0 0 0 0 0,0-1 1 0 0,0-1-1 0 0,-1 0 0 0 0,0-1 0 0 0,0 0 0 0 0,-1-1 1 0 0,-12 2 62 0 0,17-3-37 0 0,1-1 0 0 0,0 0 1 0 0,-1 0-1 0 0,1-1 0 0 0,-1 0 1 0 0,0-1-1 0 0,1 0 0 0 0,-1-1 1 0 0,1 0-1 0 0,-1 0 0 0 0,1-1 1 0 0,-1 0-1 0 0,1-1 0 0 0,0 0 1 0 0,0 0-1 0 0,0-1 0 0 0,1-1 1 0 0,-1 1-1 0 0,1-1 0 0 0,-6-4 37 0 0,11 3 53 0 0,-1 0 0 0 0,1 1 0 0 0,0-1-1 0 0,0-1 1 0 0,0 1 0 0 0,1 0 0 0 0,0-1-1 0 0,0 1 1 0 0,1-1 0 0 0,0 0 0 0 0,0 1-1 0 0,0-1 1 0 0,1 0 0 0 0,0 0 0 0 0,0 1 0 0 0,1-1-1 0 0,0 0 1 0 0,0 0 0 0 0,1 1 0 0 0,-1-1-1 0 0,3-2-52 0 0,7-12 53 0 0,1 0-1 0 0,2 1 0 0 0,0 0 0 0 0,1 1 0 0 0,1 1 0 0 0,1 0 0 0 0,0 2 0 0 0,1 0 0 0 0,1 0 0 0 0,0 2 1 0 0,1 0-1 0 0,1 2 0 0 0,0 0 0 0 0,9-3-52 0 0,9-6-48 0 0,1 1 1 0 0,1 2-1 0 0,0 2 0 0 0,1 2 1 0 0,1 2-1 0 0,1 1 0 0 0,-1 2 1 0 0,25 0 47 0 0,115-2-5992 0 0,-165 12 520 0 0,-4 2-5941 0 0</inkml:trace>
  <inkml:trace contextRef="#ctx0" brushRef="#br0" timeOffset="6179.553">5833 122 2697 0 0,'0'0'2629'0'0,"0"0"-772"0"0,0 0-282 0 0,0 0 40 0 0,0 0 63 0 0,0 0-114 0 0,0 0-209 0 0,0 0-228 0 0,0 0-182 0 0,0 0-183 0 0,0 0-150 0 0,2-6-128 0 0,-1 3-408 0 0,1-1 0 0 0,-1 1 0 0 0,1 0 0 0 0,0 0 0 0 0,0 0 0 0 0,0 0 0 0 0,0 0 0 0 0,1 0 0 0 0,-1 1-1 0 0,1-1 1 0 0,0 1 0 0 0,-1 0 0 0 0,1-1 0 0 0,0 1 0 0 0,0 0 0 0 0,1 1 0 0 0,-1-1 0 0 0,2 0-76 0 0,24-11 320 0 0,1 2 0 0 0,0 1 1 0 0,0 1-1 0 0,1 2 0 0 0,0 1 0 0 0,1 1 1 0 0,-1 2-1 0 0,23 1-320 0 0,-49 1-6 0 0,1 1 1 0 0,-1 1 0 0 0,1-1-1 0 0,-1 1 1 0 0,1 0-1 0 0,-1 0 1 0 0,0 1 0 0 0,1-1-1 0 0,-1 1 1 0 0,0 0-1 0 0,0 1 1 0 0,0-1 0 0 0,-1 1-1 0 0,1 0 1 0 0,0 0-1 0 0,-1 0 1 0 0,0 1 0 0 0,0 0-1 0 0,0 0 1 0 0,0 0-1 0 0,-1 0 1 0 0,1 0-1 0 0,-1 1 1 0 0,0 0 0 0 0,0-1-1 0 0,-1 1 1 0 0,0 0-1 0 0,1 0 1 0 0,-2 1 0 0 0,1-1-1 0 0,-1 0 1 0 0,1 1-1 0 0,-1-1 1 0 0,-1 1 0 0 0,1-1-1 0 0,-1 2 6 0 0,-3 12 24 0 0,-1-1 0 0 0,-1 0-1 0 0,0 0 1 0 0,-2-1 0 0 0,0 1-1 0 0,-1-1 1 0 0,0-1 0 0 0,-2 0-1 0 0,0 0 1 0 0,0-1 0 0 0,-2 0 0 0 0,1-1-1 0 0,-2 0 1 0 0,-12 10-24 0 0,5 0 32 0 0,9-13-237 0 0,-14 21 553 0 0,33-12-3665 0 0,2-9-3092 0 0,-7-6-1118 0 0,-1 1 1639 0 0</inkml:trace>
  <inkml:trace contextRef="#ctx0" brushRef="#br0" timeOffset="6480.366">6501 693 0 0 0,'0'0'468'0'0,"0"0"518"0"0,0 0 117 0 0,0 0 138 0 0,0 0 221 0 0,0 0 237 0 0,0 0 169 0 0,0 0 49 0 0,0 0-106 0 0,0 0-222 0 0,0 0-246 0 0,0 0-218 0 0,-28 24-192 0 0,-86 79-163 0 0,11 20 1050 0 0,26-2-1604 0 0,54-99-4777 0 0,2-22-8420 0 0,17-3 10172 0 0</inkml:trace>
  <inkml:trace contextRef="#ctx0" brushRef="#br0" timeOffset="6684.704">6166 759 4921 0 0,'0'0'3321'0'0,"0"0"-1179"0"0,0 0-523 0 0,0 0-119 0 0,0 0-177 0 0,0 0-319 0 0,0 0-352 0 0,0 0-269 0 0,0 0-75 0 0,0 0 79 0 0,0 0 108 0 0,0 0 62 0 0,0 0 2 0 0,13 15-48 0 0,89 99 627 0 0,107 33-52 0 0,-184-134-1352 0 0,11 7-1081 0 0,-13-6-5626 0 0,-15-9-3994 0 0</inkml:trace>
</inkml:ink>
</file>

<file path=ppt/ink/ink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6:44.5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3290 1451 0 0 0,'0'0'1019'0'0,"0"0"364"0"0,0 0 96 0 0,0 0-27 0 0,0 0-137 0 0,0 0-144 0 0,0 0-104 0 0,-2-10-88 0 0,-9-33 6 0 0,9 38-551 0 0,0-1 0 0 0,-1 1 1 0 0,1 1-1 0 0,-1-1 0 0 0,0 0 0 0 0,0 1 0 0 0,0-1 0 0 0,-1 1 0 0 0,0 0 0 0 0,0 0 0 0 0,0 0 0 0 0,0 1 0 0 0,0-1 0 0 0,-1 1 0 0 0,-1-1-434 0 0,-3-2 456 0 0,-10-5-29 0 0,0 2-1 0 0,-1 0 1 0 0,-1 1 0 0 0,1 1-1 0 0,-1 1 1 0 0,0 1-1 0 0,-1 1 1 0 0,1 0 0 0 0,-1 2-1 0 0,1 1 1 0 0,-1 0-1 0 0,0 2 1 0 0,-15 2-427 0 0,9-3 210 0 0,-92 16 426 0 0,-34 38-270 0 0,78-10-292 0 0,-36 37 41 0 0,-59 44 228 0 0,136-93-250 0 0,2 1 0 0 0,1 2 0 0 0,2 2 1 0 0,1 0-1 0 0,2 2 0 0 0,2 1 0 0 0,1 1 0 0 0,3 1 1 0 0,1 0-1 0 0,-9 32-93 0 0,-50 216 518 0 0,69-245-411 0 0,-1 9 42 0 0,3-1 0 0 0,2 2-1 0 0,2-1 1 0 0,3 10-149 0 0,0-21 27 0 0,13 103 98 0 0,36 4 81 0 0,23-27-56 0 0,5-23-52 0 0,72 24 134 0 0,-49-70-62 0 0,29-13 42 0 0,61-11 2 0 0,125-23 210 0 0,-89-30-105 0 0,5-42 51 0 0,-13-35-192 0 0,-120 41-100 0 0,14-22 37 0 0,53-58-39 0 0,-64 39 56 0 0,-34-10 68 0 0,-35 14-57 0 0,-18 22-35 0 0,-8 37-72 0 0,-2-1 0 0 0,-1 1-1 0 0,-2 0 1 0 0,-2-1 0 0 0,-1 1 0 0 0,-2 0 0 0 0,-4-12-36 0 0,-25-100 57 0 0,-12 34-17 0 0,12 20 47 0 0,-17-8-87 0 0,-28 6 30 0 0,6 19-39 0 0,-61-38-62 0 0,12 27 51 0 0,95 68-110 0 0,0 2 0 0 0,-2 1 0 0 0,0 1 1 0 0,-1 1-1 0 0,0 2 0 0 0,-1 1 0 0 0,-1 1 0 0 0,0 2 0 0 0,-9-1 130 0 0,4 2-1047 0 0,-41-11-971 0 0,52 13-2889 0 0,1-1-4114 0 0,15 4-3410 0 0</inkml:trace>
  <inkml:trace contextRef="#ctx0" brushRef="#br0" timeOffset="1">3018 2232 0 0 0,'0'0'156'0'0,"0"0"484"0"0,0 0 214 0 0,0 0 106 0 0,0 0 99 0 0,0 0 76 0 0,4-5 11885 0 0,-3 3-13123 0 0,-1 1 721 0 0,0 1-12 0 0,0 0-15 0 0,0 0-24 0 0,0 0-38 0 0,0 0-68 0 0,0 0-87 0 0,-39-3 480 0 0,31 6-840 0 0,-1 1 0 0 0,1-1 0 0 0,0 1 0 0 0,1 1 0 0 0,-1 0 0 0 0,1 0 0 0 0,0 0 1 0 0,0 1-1 0 0,0 0 0 0 0,1 0 0 0 0,0 0 0 0 0,0 1 0 0 0,1 0 0 0 0,-1 2-14 0 0,3-5 4 0 0,0 1 1 0 0,0 0-1 0 0,1 1 0 0 0,0-1 0 0 0,0 0 1 0 0,1 0-1 0 0,-1 1 0 0 0,1-1 1 0 0,0 1-1 0 0,1-1 0 0 0,-1 1 0 0 0,1 0 1 0 0,0-1-1 0 0,1 1 0 0 0,0 2-4 0 0,1-4 23 0 0,0-1 1 0 0,0 0-1 0 0,0 0 0 0 0,1 1 0 0 0,-1-1 0 0 0,1-1 1 0 0,0 1-1 0 0,0 0 0 0 0,0-1 0 0 0,1 1 0 0 0,-1-1 1 0 0,0 0-1 0 0,1 0 0 0 0,-1 0 0 0 0,1-1 0 0 0,0 1 1 0 0,0-1-1 0 0,-1 0 0 0 0,1 0 0 0 0,1 0-23 0 0,2 0 86 0 0,-1 0-1 0 0,1-1 0 0 0,-1 0 1 0 0,1 0-1 0 0,-1 0 0 0 0,1-1 1 0 0,-1 0-1 0 0,0 0 0 0 0,1-1 1 0 0,-1 0-1 0 0,0 0 0 0 0,0 0 1 0 0,0-1-1 0 0,0 1 1 0 0,0-2-1 0 0,-1 1 0 0 0,1-1 1 0 0,-1 1-1 0 0,0-1 0 0 0,0-1 1 0 0,0 1-1 0 0,-1-1 0 0 0,0 0 1 0 0,0 0-1 0 0,0 0 0 0 0,0 0 1 0 0,-1-1-1 0 0,0 0 0 0 0,0 1 1 0 0,0-1-1 0 0,-1 0 0 0 0,0-1 1 0 0,0 1-1 0 0,0 0 1 0 0,-1 0-1 0 0,0-1 0 0 0,0 1 1 0 0,-1-1-1 0 0,0 1 0 0 0,0-1 1 0 0,0 1-1 0 0,-1-1 0 0 0,-1-3-85 0 0,1 7-37 0 0,0 0-1 0 0,-1 0 0 0 0,1 0 0 0 0,-1 1 1 0 0,0-1-1 0 0,1 0 0 0 0,-1 1 0 0 0,-1 0 0 0 0,1-1 1 0 0,0 1-1 0 0,0 0 0 0 0,-1 0 0 0 0,0 0 1 0 0,1 1-1 0 0,-1-1 0 0 0,0 0 0 0 0,0 1 1 0 0,1 0-1 0 0,-1 0 0 0 0,0 0 0 0 0,0 0 1 0 0,-1 0-1 0 0,1 1 0 0 0,0-1 0 0 0,0 1 0 0 0,0 0 1 0 0,0-1-1 0 0,0 2 0 0 0,-1-1 0 0 0,1 0 1 0 0,0 1-1 0 0,0-1 0 0 0,0 1 0 0 0,0 0 1 0 0,0 0-1 0 0,0 0 0 0 0,0 1 0 0 0,0-1 0 0 0,0 0 1 0 0,1 1-1 0 0,-1 0 0 0 0,1 0 0 0 0,-1 0 1 0 0,-1 2 37 0 0,-2 0-41 0 0,1 0 1 0 0,1 1 0 0 0,-1 0-1 0 0,0 0 1 0 0,1 0 0 0 0,0 0-1 0 0,1 1 1 0 0,-1-1-1 0 0,1 1 1 0 0,0 0 0 0 0,0 0-1 0 0,1 0 1 0 0,-1 1 0 0 0,2-1-1 0 0,-1 1 1 0 0,1-1 0 0 0,0 1-1 0 0,0-1 1 0 0,0 4 40 0 0,3-7 10 0 0,0 0 0 0 0,0-1 1 0 0,0 1-1 0 0,0 0 0 0 0,1 0 1 0 0,-1-1-1 0 0,1 0 0 0 0,0 1 1 0 0,-1-1-1 0 0,1 0 0 0 0,0 0 0 0 0,0-1 1 0 0,1 1-1 0 0,-1-1 0 0 0,0 1 1 0 0,0-1-1 0 0,1 0 0 0 0,-1 0 0 0 0,1 0 1 0 0,-1-1-1 0 0,1 1 0 0 0,-1-1 1 0 0,1 0-1 0 0,-1 0 0 0 0,3 0-10 0 0,1 0 72 0 0,0 0 0 0 0,-1 0 0 0 0,1 0 0 0 0,0-1 0 0 0,0 0 0 0 0,-1 0 0 0 0,1 0 0 0 0,-1-1 0 0 0,1 0 0 0 0,-1-1 0 0 0,0 1 0 0 0,1-1 0 0 0,-1 0 0 0 0,-1-1 0 0 0,1 1 0 0 0,0-1 1 0 0,-1-1-1 0 0,0 1 0 0 0,0-1 0 0 0,0 1 0 0 0,-1-2 0 0 0,1 1 0 0 0,-1 0 0 0 0,0-1 0 0 0,0-2-72 0 0,-3 6-34 0 0,0-1 0 0 0,-1 0 0 0 0,0 0 0 0 0,0 0 0 0 0,0 0 0 0 0,0 0 0 0 0,0 0 0 0 0,0 0 0 0 0,-1 0 0 0 0,1 0 0 0 0,-1 1 0 0 0,0-1 1 0 0,0 0-1 0 0,0 0 0 0 0,0 1 0 0 0,-1-1 0 0 0,1 0 0 0 0,-1 1 0 0 0,1-1 0 0 0,-1 1 0 0 0,0 0 0 0 0,0 0 0 0 0,0 0 0 0 0,0 0 0 0 0,0 0 0 0 0,-1 0 1 0 0,1 0-1 0 0,0 1 0 0 0,-1-1 0 0 0,1 1 0 0 0,-1-1 0 0 0,0 1 0 0 0,0 0 0 0 0,1 0 0 0 0,-1 1 0 0 0,0-1 0 0 0,0 0 0 0 0,0 1 0 0 0,0 0 0 0 0,0-1 1 0 0,0 1-1 0 0,0 1 0 0 0,0-1 0 0 0,1 0 0 0 0,-1 1 0 0 0,0-1 0 0 0,0 1 0 0 0,0 0 0 0 0,0 0 0 0 0,1 0 0 0 0,-1 0 0 0 0,0 0 0 0 0,1 1 0 0 0,-1-1 1 0 0,1 1-1 0 0,0 0 0 0 0,-1 0 0 0 0,1 0 0 0 0,-1 1 34 0 0,-33 45-2043 0 0,31-8-5896 0 0,7-33 2072 0 0,3-3-2628 0 0</inkml:trace>
  <inkml:trace contextRef="#ctx0" brushRef="#br0" timeOffset="2">3268 2552 0 0 0,'-2'3'77'0'0,"2"-2"335"0"0,0-1 174 0 0,-7 5 6751 0 0,-13 4-7829 0 0,12-5 144 0 0,-4 4-144 0 0,2-1 1598 0 0,10-10 5793 0 0,9-35-1962 0 0,4-253-3397 0 0,2 159-1264 0 0,4 73-212 0 0,15-95 388 0 0,-6-27-264 0 0,-16 40 3 0 0,-5 89-57 0 0,-2 0 1 0 0,-3 0-1 0 0,-3-48-134 0 0,0 22 82 0 0,-10-157 260 0 0,3 87-142 0 0,7-102 109 0 0,-3 227-1275 0 0,1 2-5529 0 0,7-1-4610 0 0,-1 18 5602 0 0</inkml:trace>
  <inkml:trace contextRef="#ctx0" brushRef="#br0" timeOffset="3">2602 2618 0 0 0,'6'-3'0'0'0,"-3"3"0"0"0,-1 0 0 0 0,-1 0 104 0 0,-1 0 476 0 0,0 0 343 0 0,0 0 48 0 0,0 0-47 0 0,3-6 4146 0 0,0-15-2518 0 0,0 7-1677 0 0,9-99 2628 0 0,6 13-3090 0 0,13-4-117 0 0,1-68 637 0 0,1 14-28 0 0,-15-45 906 0 0,-5 55-1193 0 0,2-131 522 0 0,1 106-556 0 0,3 10-61 0 0,5 57-50 0 0,-17 0 93 0 0,2 17-414 0 0,-5 12 188 0 0,-4 76-325 0 0,0 1-21 0 0,0 0 5 0 0,0 0-11 0 0,0 0 20 0 0,0-3 1 0 0,0-3-1837 0 0,2 3-8731 0 0,0 1 7524 0 0,1-2-5812 0 0</inkml:trace>
  <inkml:trace contextRef="#ctx0" brushRef="#br0" timeOffset="4">1600 582 0 0 0,'0'0'488'0'0,"0"0"259"0"0,0 0 365 0 0,0 0 315 0 0,0 0 236 0 0,0 0 24 0 0,0 0-178 0 0,0 0-223 0 0,0 0-283 0 0,0 0-269 0 0,-3-1-163 0 0,-3-5 1788 0 0,6 6-2026 0 0,28 0 261 0 0,160 23 874 0 0,520-13 1554 0 0,-69-14-2158 0 0,77-18 356 0 0,-278 22-926 0 0,-365 14-318 0 0,-71-13-17 0 0,-1-1 0 0 0,1 0-1 0 0,-1 1 1 0 0,1-1 0 0 0,-1 0 0 0 0,1 0 0 0 0,0 0 0 0 0,-1-1 0 0 0,1 1 0 0 0,-1 0-1 0 0,1 0 1 0 0,-1-1 0 0 0,1 1 0 0 0,-1-1 0 0 0,1 0 0 0 0,-1 1 0 0 0,1-1 0 0 0,-1 0-1 0 0,0 0 1 0 0,1 0 0 0 0,-1 0 0 0 0,0 0 0 0 0,0 0 0 0 0,0 0 0 0 0,0 0 0 0 0,0 0-1 0 0,0-1 1 0 0,0 1 0 0 0,1-1 41 0 0,5-13-3859 0 0,-2 1-4576 0 0,-5 9-435 0 0</inkml:trace>
  <inkml:trace contextRef="#ctx0" brushRef="#br0" timeOffset="5">2563 1 1400 0 0,'0'0'939'0'0,"0"0"361"0"0,0 0 633 0 0,0 0 407 0 0,0 0 50 0 0,0 0-395 0 0,0 0-544 0 0,0 0-329 0 0,0 0-231 0 0,-33 15-203 0 0,-105 50-160 0 0,-227 115 1167 0 0,315-157-1463 0 0,-222 113 500 0 0,271-136-812 0 0,-1 1-1 0 0,1-1 0 0 0,-1 1 1 0 0,1-1-1 0 0,-1 1 0 0 0,1-1 1 0 0,-1 1-1 0 0,1 0 0 0 0,0 0 1 0 0,-1-1-1 0 0,1 1 0 0 0,0 0 1 0 0,0 0-1 0 0,-1 1 0 0 0,1-1 1 0 0,0 0-1 0 0,0 0 1 0 0,0 0-1 0 0,1 1 0 0 0,-1-1 1 0 0,0 0-1 0 0,0 1 0 0 0,1-1 1 0 0,-1 1-1 0 0,1-1 0 0 0,-1 1 1 0 0,1-1-1 0 0,-1 1 0 0 0,1-1 1 0 0,0 1-1 0 0,0 0 0 0 0,0-1 1 0 0,0 1-1 0 0,0-1 1 0 0,0 1-1 0 0,0-1 0 0 0,1 1 1 0 0,-1 0-1 0 0,0-1 0 0 0,1 1 1 0 0,0-1-1 0 0,-1 0 0 0 0,1 1 1 0 0,0-1-1 0 0,-1 1 0 0 0,1-1 1 0 0,0 0-1 0 0,0 0 0 0 0,0 1 1 0 0,0-1-1 0 0,1 0 1 0 0,-1 0-1 0 0,0 0 0 0 0,0 0 1 0 0,1 0 80 0 0,93 15-5363 0 0,-32-21-1184 0 0,-45 1 3256 0 0</inkml:trace>
  <inkml:trace contextRef="#ctx0" brushRef="#br0" timeOffset="6">3612 34 9362 0 0,'0'0'1186'0'0,"0"0"-477"0"0,0 0 31 0 0,-38 17 212 0 0,-127 56 214 0 0,-398 178 4254 0 0,418-178-5144 0 0,143-72-392 0 0,0 0 1 0 0,1 0-1 0 0,-1 0 1 0 0,0 0-1 0 0,1 1 0 0 0,-1-1 1 0 0,1 0-1 0 0,0 1 1 0 0,-1-1-1 0 0,1 1 0 0 0,0-1 1 0 0,0 1-1 0 0,0-1 1 0 0,0 1-1 0 0,0 0 0 0 0,0 0 1 0 0,1-1-1 0 0,-1 1 1 0 0,1 0-1 0 0,-1 0 1 0 0,1 0-1 0 0,-1 0 0 0 0,1 0 1 0 0,0 0-1 0 0,0-1 1 0 0,0 1-1 0 0,0 0 0 0 0,0 0 1 0 0,1 0-1 0 0,-1 0 1 0 0,0 0-1 0 0,1 0 0 0 0,0 0 1 0 0,-1-1-1 0 0,1 1 1 0 0,0 0-1 0 0,0 0 1 0 0,0-1-1 0 0,0 1 0 0 0,0-1 1 0 0,0 1-1 0 0,0-1 1 0 0,1 1-1 0 0,-1-1 0 0 0,1 0 1 0 0,-1 1-1 0 0,1-1 1 0 0,-1 0-1 0 0,1 0 0 0 0,0 0 1 0 0,-1 0-1 0 0,3 0 116 0 0,13 2-970 0 0,1-1 0 0 0,-1-1 0 0 0,1 0 0 0 0,-1-2 0 0 0,1 0 0 0 0,0 0-1 0 0,-1-2 1 0 0,0 0 0 0 0,0-1 0 0 0,0-1 0 0 0,13-6 970 0 0,6 1-2566 0 0,-5 2 2003 0 0</inkml:trace>
  <inkml:trace contextRef="#ctx0" brushRef="#br0" timeOffset="7">4209 37 0 0 0,'0'0'1458'0'0,"0"0"254"0"0,0 0 450 0 0,0 0 297 0 0,0 0-29 0 0,0 0-510 0 0,0 0-594 0 0,0 0-361 0 0,-39 19-184 0 0,-128 60-129 0 0,-340 154 2408 0 0,435-191-3569 0 0,72-41 414 0 0,1 1 0 0 0,0-1 0 0 0,0 0 0 0 0,0 1 0 0 0,0-1 0 0 0,0 0 0 0 0,0 0 0 0 0,0 0-1 0 0,1 0 1 0 0,-1 0 0 0 0,0 0 0 0 0,1 0 0 0 0,-1 0 0 0 0,0 0 0 0 0,1-1 0 0 0,-1 1 0 0 0,1 0 0 0 0,-1-1 0 0 0,1 1 0 0 0,0-1 0 0 0,-1 0 0 0 0,1 0 0 0 0,-1 1 0 0 0,1-1 0 0 0,0 0 0 0 0,-1 0 0 0 0,1-1 0 0 0,-1 1-1 0 0,1 0 1 0 0,0 0 0 0 0,-1-1 0 0 0,1 1 0 0 0,1-1 95 0 0,-1 1-74 0 0,51-5-822 0 0,-1-1 0 0 0,0-3 0 0 0,0-2 0 0 0,-1-2 1 0 0,33-14 895 0 0,-60 20-580 0 0,237-72-8795 0 0,-207 63 8604 0 0</inkml:trace>
  <inkml:trace contextRef="#ctx0" brushRef="#br0" timeOffset="8">4862 48 0 0 0,'0'0'2351'0'0,"0"0"488"0"0,0 0-95 0 0,0 0-704 0 0,-33 21-569 0 0,-107 65-325 0 0,-322 157 4312 0 0,453-239-5469 0 0,5-2-36 0 0,0-1 0 0 0,1 1-1 0 0,-1-1 1 0 0,1 1-1 0 0,-1 0 1 0 0,1 0-1 0 0,0 1 1 0 0,0-1-1 0 0,0 1 1 0 0,0-1-1 0 0,0 1 1 0 0,0 0-1 0 0,1 0 1 0 0,-1 1-1 0 0,1-1 1 0 0,0 0-1 0 0,0 1 1 0 0,0-1-1 0 0,1 1 1 0 0,-1 0 47 0 0,4-2-110 0 0,0 0 0 0 0,1 0 1 0 0,-1-1-1 0 0,0 1 0 0 0,1-1 0 0 0,-1 1 0 0 0,1-1 1 0 0,0 0-1 0 0,-1 1 0 0 0,1-1 0 0 0,0-1 1 0 0,0 1-1 0 0,-1 0 0 0 0,1-1 0 0 0,0 1 0 0 0,0-1 1 0 0,0 0-1 0 0,0 0 0 0 0,0 0 0 0 0,0 0 0 0 0,-1-1 1 0 0,1 1-1 0 0,2-1 110 0 0,3 0-204 0 0,100-10-3420 0 0,-36-6-2578 0 0,-41 9 1668 0 0</inkml:trace>
  <inkml:trace contextRef="#ctx0" brushRef="#br0" timeOffset="9">3202 2512 0 0 0,'0'0'323'0'0,"0"0"11"0"0,0 0 7 0 0,0 0-13 0 0,0 0-7 0 0,0 0 26 0 0,0 0 18 0 0,0 0 42 0 0,0 0 64 0 0,0 0 30 0 0,0 0 7 0 0,0 0-13 0 0,0 0-31 0 0,0 0-50 0 0,0 0-9 0 0,0 0-4 0 0,0 0 6 0 0,0 0 23 0 0,0 0-12 0 0,0 0-11 0 0,0 0-16 0 0,0 0-28 0 0,0 0-50 0 0,0 0-45 0 0,0 0-31 0 0,-1 6 3036 0 0,-2 21-2325 0 0,3 79 1423 0 0,-4-44-1313 0 0,4-61-1026 0 0,0-1 24 0 0,0 0-17 0 0,0 29 425 0 0,0 4 123 0 0,0-32-581 0 0,0-1 8 0 0,0 28 507 0 0,-5 6-173 0 0,1-19 1817 0 0,4-15-2093 0 0,0 0-4 0 0,-24 0 276 0 0,-68-1-530 0 0,11 2 490 0 0,6-12 47 0 0,30 4-109 0 0,-142 3 700 0 0,187 4-932 0 0,-1 0 10 0 0,0 0-2 0 0,1 0 6 0 0,0 0 0 0 0,0 0-21 0 0,0 0 2 0 0,-22-18 722 0 0,22 17-708 0 0,-4-6 112 0 0,4 4-119 0 0,0 2-24 0 0,0-8 10 0 0,15-71-4 0 0,11 12 191 0 0,-23 28 140 0 0,-3 39-299 0 0,0 1-40 0 0,-5-10-3527 0 0,14-3-8006 0 0,-4 10 1462 0 0</inkml:trace>
  <inkml:trace contextRef="#ctx0" brushRef="#br0" timeOffset="10">2734 667 0 0 0,'0'0'309'0'0,"0"0"138"0"0,0 0 125 0 0,-1-6 98 0 0,1 0-484 0 0,-4-22 1293 0 0,-2 10 3105 0 0,-1 20 1772 0 0,6 7-6102 0 0,0 78 1098 0 0,-29 100-1025 0 0,26 45-1436 0 0,4-225-1814 0 0,3-19 2110 0 0,4-16 531 0 0,17-35-1259 0 0,-3-1-1 0 0,-2-2 1 0 0,-3 0 0 0 0,-3 0-1 0 0,-1-16 1542 0 0,-11 5 2286 0 0,-1 77-2215 0 0,-1-1 0 0 0,0 1 0 0 0,0-1 1 0 0,0 1-1 0 0,0-1 0 0 0,0 1 0 0 0,0 0 0 0 0,0 0 1 0 0,0-1-1 0 0,0 1 0 0 0,0 0 0 0 0,0 0 0 0 0,0 0 0 0 0,0 0 1 0 0,1 0-1 0 0,-1 0 0 0 0,0 0 0 0 0,0 0 0 0 0,0 1 1 0 0,0-1-1 0 0,0 0 0 0 0,0 0 0 0 0,0 1 0 0 0,0-1 0 0 0,0 1 1 0 0,0-1-1 0 0,0 1 0 0 0,1-1 0 0 0,-1 1 0 0 0,0 0 1 0 0,0-1-1 0 0,1 1 0 0 0,-1 0 0 0 0,0-1 0 0 0,1 1 0 0 0,-1 0 1 0 0,1 0-1 0 0,-1 0 0 0 0,1 0 0 0 0,-1 0-71 0 0,-4 6 353 0 0,1 0 0 0 0,0 0 0 0 0,0 0-1 0 0,0 0 1 0 0,1 1 0 0 0,0-1 0 0 0,1 1 0 0 0,0 0-1 0 0,0 0 1 0 0,0 0 0 0 0,1 0 0 0 0,0 0 0 0 0,1 5-353 0 0,2 123 1676 0 0,-11 218-2548 0 0,5-230-1437 0 0,4-125 2263 0 0,0 1 0 0 0,0 0-1 0 0,0-1 1 0 0,0 1 0 0 0,0 0 0 0 0,0-1-1 0 0,0 1 1 0 0,0-1 0 0 0,0 1 0 0 0,0 0-1 0 0,1-1 1 0 0,-1 1 0 0 0,0 0 0 0 0,0-1-1 0 0,0 1 1 0 0,1 0 0 0 0,-1 0 0 0 0,0-1-1 0 0,0 1 1 0 0,1 0 0 0 0,-1-1-1 0 0,0 1 1 0 0,1 0 0 0 0,-1 0 0 0 0,0 0-1 0 0,0-1 1 0 0,1 1 0 0 0,-1 0 0 0 0,0 0-1 0 0,1 0 1 0 0,-1 0 0 0 0,1 0 0 0 0,-1 0-1 0 0,0 0 1 0 0,1 0 0 0 0,-1 0 0 0 0,0 0-1 0 0,1 0 1 0 0,-1 0 0 0 0,1 0 0 0 0,-1 0-1 0 0,0 0 1 0 0,1 0 0 0 0,-1 0 0 0 0,0 0-1 0 0,1 0 1 0 0,-1 0 0 0 0,0 1-1 0 0,1-1 1 0 0,-1 0 0 0 0,0 0 0 0 0,1 0-1 0 0,-1 1 1 0 0,0-1 0 0 0,0 0 0 0 0,1 0-1 0 0,-1 1 1 0 0,0-1 0 0 0,0 0 0 0 0,1 1-1 0 0,-1-1 1 0 0,0 0 0 0 0,0 1 0 0 0,0-1 46 0 0,57-342-911 0 0,-9 23 1127 0 0,-47 299 676 0 0,-7 22 626 0 0,-12 52-1145 0 0,1 1 0 0 0,4 1 1 0 0,-7 55-374 0 0,17-94-25 0 0,-20 118-908 0 0,7 1 1 0 0,4 20 932 0 0,-17 50-2436 0 0,21-190 2023 0 0,5-23-982 0 0,3-31-593 0 0,0 30 2492 0 0,33-212 917 0 0,-2-103-1488 0 0,-60 433-1048 0 0,-22 191 1348 0 0,40-36-1760 0 0,12-188-1592 0 0,-1-73 3119 0 0,-2-41 0 0 0,45-422 4926 0 0,-36 361-3129 0 0,-20 101-1357 0 0,-6 71-813 0 0,3 2 0 0 0,3 0 1 0 0,4 0-1 0 0,0 66 373 0 0,4-65-1048 0 0,-16 110-322 0 0,17-135 1434 0 0,3-91-285 0 0,58-231 2752 0 0,-26 43-1296 0 0,-54 322-2311 0 0,-25 151-402 0 0,-3 118 1478 0 0,48-334-19 0 0,3-30 89 0 0,0 0 80 0 0,0 0 68 0 0,0 0-5 0 0,0-25 96 0 0,26-111 531 0 0,11 51-678 0 0,-25 77 69 0 0,-14 40-432 0 0,2-27 114 0 0,-38 252-1263 0 0,28-172 1034 0 0,26-126 2842 0 0,16-53-1926 0 0,-4-2-1 0 0,-5-1 1 0 0,1-30-600 0 0,-20 89 631 0 0,-15 65-1117 0 0,-7 17 271 0 0,3-1-1 0 0,1 2 0 0 0,2 0 1 0 0,2 1-1 0 0,1 0 1 0 0,3 4 215 0 0,6 42-2436 0 0,0-92 2432 0 0,0 0 0 0 0,0 1 0 0 0,0-1-1 0 0,1 1 1 0 0,-1-1 0 0 0,0 0-1 0 0,0 1 1 0 0,0-1 0 0 0,1 0-1 0 0,-1 1 1 0 0,0-1 0 0 0,0 0-1 0 0,1 1 1 0 0,-1-1 0 0 0,0 0 0 0 0,1 0-1 0 0,-1 1 1 0 0,0-1 0 0 0,1 0-1 0 0,-1 0 1 0 0,1 1 0 0 0,-1-1-1 0 0,0 0 1 0 0,1 0 0 0 0,-1 0 0 0 0,1 0-1 0 0,-1 0 1 0 0,0 0 0 0 0,1 0-1 0 0,-1 0 1 0 0,1 0 0 0 0,-1 0-1 0 0,0 0 1 0 0,1 0 0 0 0,-1 0-1 0 0,1 0 1 0 0,-1 0 0 0 0,0 0 0 0 0,1 0-1 0 0,-1-1 1 0 0,1 1 0 0 0,-1 0-1 0 0,0 0 1 0 0,1 0 0 0 0,-1-1-1 0 0,0 1 1 0 0,1 0 0 0 0,-1 0-1 0 0,0-1 1 0 0,1 1 0 0 0,-1 0 0 0 0,0-1-1 0 0,0 1 1 0 0,1 0 0 0 0,-1-1-1 0 0,0 1 1 0 0,0 0 0 0 0,0-1-1 0 0,0 1 1 0 0,1-1 0 0 0,-1 1 0 0 0,0 0-1 0 0,0-1 1 0 0,0 1 0 0 0,0-1-1 0 0,0 1 1 0 0,0 0 0 0 0,0-1-1 0 0,0 1 1 0 0,0-1 4 0 0,37-188 2326 0 0,-31-99 49 0 0,-15 203-516 0 0,4 107-3022 0 0,-16 234 283 0 0,3-67-27 0 0,15-134-1076 0 0,1-47 509 0 0,1-39 2044 0 0,14-193 2949 0 0,0 0-3515 0 0,-12 211 65 0 0,-11-40 660 0 0,6 91-2004 0 0,-10 280 1500 0 0,-5-11-3488 0 0,-3-36 5098 0 0,13-238-1143 0 0,9-32-663 0 0,0-1 3 0 0,0 0-25 0 0,0 0 17 0 0,0 0 35 0 0,0 0 37 0 0,0 0 15 0 0,0-22 638 0 0,2 8-678 0 0,1 1 1 0 0,1 0-1 0 0,0 0 0 0 0,1 0 0 0 0,1 1 1 0 0,0 0-1 0 0,0 0 0 0 0,1 0 1 0 0,8-10-72 0 0,-15 22 1 0 0,23-33-84 0 0,-22 62-312 0 0,-37 122-81 0 0,17-63-325 0 0,18-82 623 0 0,-4 12 844 0 0,2-31-114 0 0,20-164 471 0 0,-6 60-231 0 0,-20 128-1724 0 0,-3 15 380 0 0,2 1 1 0 0,1 0-1 0 0,1 0 1 0 0,1 1 0 0 0,1 0-1 0 0,1 8 552 0 0,1 62-1578 0 0,4-98 1615 0 0,0 0-1 0 0,0-1 0 0 0,0 1 1 0 0,0 0-1 0 0,0-1 0 0 0,0 1 0 0 0,0 0 1 0 0,0-1-1 0 0,1 1 0 0 0,-1 0 1 0 0,0-1-1 0 0,0 1 0 0 0,0 0 0 0 0,0 0 1 0 0,1-1-1 0 0,-1 1 0 0 0,0 0 1 0 0,0 0-1 0 0,0-1 0 0 0,1 1 0 0 0,-1 0 1 0 0,0 0-1 0 0,1 0 0 0 0,-1-1 1 0 0,0 1-1 0 0,0 0 0 0 0,1 0 1 0 0,-1 0-1 0 0,0 0 0 0 0,1 0 0 0 0,-1 0 1 0 0,0 0-1 0 0,1 0 0 0 0,-1 0 1 0 0,0-1-1 0 0,1 1 0 0 0,-1 1 0 0 0,0-1 1 0 0,1 0-1 0 0,-1 0 0 0 0,0 0 1 0 0,1 0-1 0 0,-1 0 0 0 0,0 0 0 0 0,1 0 1 0 0,-1 0-1 0 0,0 0 0 0 0,0 1 1 0 0,1-1-1 0 0,-1 0 0 0 0,0 0 0 0 0,1 0 1 0 0,-1 1-1 0 0,0-1 0 0 0,0 0 1 0 0,0 0-1 0 0,1 1 0 0 0,-1-1 0 0 0,0 0 1 0 0,0 0-1 0 0,0 1 0 0 0,1-1-36 0 0,-1 1-14 0 0,0-1 0 0 0,0 0-1 0 0,0 1 1 0 0,1-1 0 0 0,-1 1 0 0 0,0-1-1 0 0,0 1 1 0 0,0-1 0 0 0,0 0 0 0 0,0 1-1 0 0,0-1 1 0 0,0 1 0 0 0,0-1 0 0 0,0 1-1 0 0,0-1 1 0 0,0 0 0 0 0,0 1 0 0 0,0-1-1 0 0,-1 1 1 0 0,1-1 0 0 0,0 0 0 0 0,0 1-1 0 0,0-1 1 0 0,-1 1 0 0 0,1-1 0 0 0,0 0-1 0 0,0 1 1 0 0,-1-1 0 0 0,1 0 0 0 0,0 1-1 0 0,-1-1 1 0 0,1 0 0 0 0,0 0 0 0 0,-1 1-1 0 0,1-1 1 0 0,0 0 0 0 0,-1 0-1 0 0,1 0 1 0 0,-1 1 0 0 0,1-1 0 0 0,0 0-1 0 0,-1 0 1 0 0,1 0 0 0 0,-1 0 0 0 0,1 0-1 0 0,0 0 1 0 0,-1 0 0 0 0,1 0 0 0 0,-1 0-1 0 0,1 0 1 0 0,-1 0 0 0 0,1 0 0 0 0,-1 0-1 0 0,1 0 1 0 0,0 0 0 0 0,-1 0 0 0 0,1-1-1 0 0,-1 1 1 0 0,1 0 0 0 0,0 0 0 0 0,-1-1-1 0 0,1 1 1 0 0,0 0 0 0 0,-1 0 0 0 0,1-1-1 0 0,0 1 1 0 0,-1 0 0 0 0,1-1 14 0 0,4 19 953 0 0,-16 5 128 0 0,-12-7-4843 0 0,15-9-198 0 0,6-4 3109 0 0</inkml:trace>
  <inkml:trace contextRef="#ctx0" brushRef="#br0" timeOffset="11">2533 2176 728 0 0,'0'0'1242'0'0,"0"0"-43"0"0,0 0 60 0 0,0 0 49 0 0,0 0-53 0 0,0 0-147 0 0,0 0-176 0 0,0 0-153 0 0,0 0-104 0 0,0 0-79 0 0,0 0-51 0 0,0 0-18 0 0,0 0-36 0 0,5-28-3 0 0,15-91 4 0 0,-2 1 1558 0 0,4 1-1188 0 0,40-126 508 0 0,-56 129-1244 0 0,-7 112-154 0 0,1 0 0 0 0,0 0 0 0 0,-1 0 0 0 0,1 0 0 0 0,-1 0 0 0 0,0 0 0 0 0,1 0 0 0 0,-1 1 0 0 0,0-1 0 0 0,0 0 0 0 0,0 0 0 0 0,0 1 0 0 0,-1-1 0 0 0,1 0 0 0 0,0 1 0 0 0,-1 0 0 0 0,1-1 0 0 0,-1 1 0 0 0,0 0 0 0 0,1-1 0 0 0,-1 1 0 0 0,0 0 0 0 0,0 0 0 0 0,1 1 0 0 0,-1-1 0 0 0,-1 0 28 0 0,-1 24-2015 0 0,-6 92 1787 0 0,4 1 0 0 0,9 85 228 0 0,-1-42-19 0 0,-6 63-1776 0 0,-44-101 983 0 0,32-77 626 0 0,5 56 841 0 0,0-30-234 0 0,11-1-168 0 0,-5-37 1461 0 0,-7-12-1632 0 0,0 29-1440 0 0,13-62-1759 0 0,0 10 3026 0 0,17-122-496 0 0,15-254 696 0 0,-33 368 15 0 0,0 1 0 0 0,-1-1-1 0 0,0 0 1 0 0,-1 1 0 0 0,0-1 0 0 0,-1 1-1 0 0,0 0 1 0 0,-1 0 0 0 0,0 0 0 0 0,-2-3-124 0 0,2 38 2199 0 0,34 233-1390 0 0,-43-137-1209 0 0,-7 4-753 0 0,18-40 1662 0 0,17-19-54 0 0,32-51 406 0 0,-12 18-322 0 0,-7-25 1376 0 0,63-12-64 0 0,-25 8-1088 0 0,9-1-133 0 0,-31 8-176 0 0,52-10-63 0 0,-10-2-129 0 0,-71-2 510 0 0,-19-1 1475 0 0,-131 11-2086 0 0,66-14-470 0 0,49 8 105 0 0,-56-13-50 0 0,27-11 188 0 0,-26-5-44 0 0,14 20 304 0 0,24 1 19 0 0,127-8-602 0 0,26 15 449 0 0,-33 15-50 0 0,-59-15-7 0 0,67-11 90 0 0,3-1-38 0 0,-94 13-46 0 0,0-1-1 0 0,0 0 1 0 0,0 1 0 0 0,0-1-1 0 0,0 0 1 0 0,-1 0-1 0 0,1 1 1 0 0,0-1-1 0 0,0 0 1 0 0,0 1 0 0 0,0-1-1 0 0,0 0 1 0 0,0 0-1 0 0,0 1 1 0 0,0-1 0 0 0,0 0-1 0 0,0 1 1 0 0,0-1-1 0 0,1 0 1 0 0,-1 0 0 0 0,0 1-1 0 0,0-1 1 0 0,0 0-1 0 0,0 1 1 0 0,0-1 0 0 0,0 0-1 0 0,1 0 1 0 0,-1 1-1 0 0,0-1 1 0 0,0 0 0 0 0,0 0-1 0 0,1 0 1 0 0,-1 1-1 0 0,0-1 1 0 0,0 0 0 0 0,1 0-1 0 0,-1 0 1 0 0,0 0-1 0 0,0 0 1 0 0,1 1 0 0 0,-1-1-1 0 0,0 0 1 0 0,1 0-1 0 0,-1 0 1 0 0,0 0 0 0 0,1 0-1 0 0,-1 0-8 0 0,-28 12 151 0 0,-167 6 70 0 0,99-52-109 0 0,31 13-104 0 0,52 19-286 0 0,19 0-648 0 0,86 17 793 0 0,164-12 285 0 0,-221 12-106 0 0,-7-4-15 0 0,6 0-26 0 0,-29-4-15 0 0,-2-5 12 0 0,0 0 1 0 0,1 0-1 0 0,-1-1 0 0 0,1 1 1 0 0,-1-1-1 0 0,1 0 1 0 0,0 0-1 0 0,-1 0 0 0 0,1-1 1 0 0,0 1-1 0 0,0-1 1 0 0,0 0-1 0 0,-1 0 0 0 0,1 0 1 0 0,0-1-1 0 0,0 1 1 0 0,0-1-3 0 0,7 1 7 0 0,37 0 37 0 0,-78 14 569 0 0,-15 5-771 0 0,45-19 146 0 0,0 0 22 0 0,0 0-2 0 0,0 0-33 0 0,0 0-11 0 0,0 0 9 0 0,2-151-4 0 0,29 48-18 0 0,-30 238-1631 0 0,-33-53 600 0 0,15-27 177 0 0,31-63 1289 0 0,16-95 1241 0 0,26-186-893 0 0,-31 203-678 0 0,-27 159-1083 0 0,-15 48 850 0 0,-14 50-1410 0 0,6-106 727 0 0,14-120 1433 0 0,13 22-355 0 0,2 0 0 0 0,1 0 0 0 0,2 0 0 0 0,1 1 0 0 0,12-28-218 0 0,15-66 236 0 0,31-118-104 0 0,-44 172-15 0 0,-20 36 63 0 0,-10 44-763 0 0,-23 150 216 0 0,-21 65-629 0 0,16-123 373 0 0,105-273 2844 0 0,-33 62-1797 0 0,-5 0 0 0 0,14-106-424 0 0,-35 16 263 0 0,-11 240-475 0 0,-1-1 1 0 0,-2 1 0 0 0,-2-1-1 0 0,-8 25 212 0 0,-22 91-177 0 0,20-14-254 0 0,16-140 429 0 0,0-4 742 0 0,47-451-8 0 0,-41 372-797 0 0,5-1 1 0 0,3 2-1 0 0,20-67 65 0 0,-30 242-1408 0 0,-4-58 1396 0 0,2-5 33 0 0,-2 0-1 0 0,-2-1 0 0 0,0 1 1 0 0,-2 0-1 0 0,-1-1 0 0 0,-2 0 1 0 0,-3 8-21 0 0,-75 150-112 0 0,47-129 56 0 0,38-57 62 0 0,0-1-23 0 0,0-19-128 0 0,34-107 566 0 0,49-278 119 0 0,-51 244-476 0 0,-26 185-513 0 0,-10 168 641 0 0,-14-93-56 0 0,18-101-78 0 0,0 1 1 0 0,0 0-1 0 0,0 0 1 0 0,-1 0-1 0 0,1 0 1 0 0,0 0-1 0 0,0 0 1 0 0,0 0-1 0 0,-1 0 1 0 0,1-1-1 0 0,0 1 1 0 0,0 0-1 0 0,0 0 1 0 0,-1 0-1 0 0,1 0 1 0 0,0 0-1 0 0,0 0 1 0 0,0 0-1 0 0,-1 0 1 0 0,1 0-1 0 0,0 0 1 0 0,0 0-1 0 0,0 1 1 0 0,-1-1-1 0 0,1 0-58 0 0,1-14-38 0 0,8-514 134 0 0,-9 424-180 0 0,-7 112-669 0 0,3 285 650 0 0,4-292 135 0 0,0-1 3 0 0,0 0 31 0 0,0 0 30 0 0,0 0 49 0 0,0 0 29 0 0,-2-30 449 0 0,-5-274-1148 0 0,7 304 476 0 0,-1 0 0 0 0,1 0 0 0 0,0 0 1 0 0,0 0-1 0 0,-1 0 0 0 0,1 0 0 0 0,0 0 1 0 0,-1 0-1 0 0,1 0 0 0 0,0 0 0 0 0,0 0 1 0 0,-1 0-1 0 0,1-1 0 0 0,0 1 0 0 0,0 0 1 0 0,-1 0-1 0 0,1 0 0 0 0,0 0 0 0 0,0 0 1 0 0,-1-1-1 0 0,1 1 0 0 0,0 0 0 0 0,0 0 1 0 0,0 0-1 0 0,-1-1 0 0 0,1 1 0 0 0,0 0 1 0 0,0 0-1 0 0,0 0 0 0 0,0-1 0 0 0,0 1 1 0 0,0 0-1 0 0,-1-1 0 0 0,1 1 49 0 0,-13 39 19 0 0,9-27-62 0 0,-47 125 236 0 0,37-101-67 0 0,14-35-74 0 0,0-1 0 0 0,0 0 36 0 0,0 0 42 0 0,0-27 509 0 0,57-183-488 0 0,-41 53-64 0 0,-16 157-81 0 0,0 0 38 0 0,0 0-18 0 0,0 0-26 0 0,0 0-8 0 0,0 0-56 0 0,-5 29-633 0 0,-12 81 2106 0 0,40-253-1269 0 0,-13 37-411 0 0,-10 105 266 0 0,0 1 10 0 0,0 0-13 0 0,0 0-69 0 0,0 0-57 0 0,-22 74-813 0 0,-20 65 1011 0 0,41-119 39 0 0,2-28 429 0 0,17-52-256 0 0,-7-75-537 0 0,-11 135 234 0 0,-1-1 0 0 0,0 1 0 0 0,1 0 0 0 0,-1 0 0 0 0,1-1 0 0 0,-1 1 0 0 0,0 0 0 0 0,1 0 0 0 0,-1 0 0 0 0,0-1 0 0 0,1 1 0 0 0,-1 0 0 0 0,0 0 0 0 0,1 0 0 0 0,-1 0 0 0 0,0 0 0 0 0,1 0 0 0 0,-1 1 0 0 0,0-1 0 0 0,1 0 0 0 0,-1 0 0 0 0,0 0 0 0 0,1 1 0 0 0,-1-1 0 0 0,0 0 0 0 0,1 1 0 0 0,-1-1 0 0 0,1 0 0 0 0,-1 1 0 0 0,1-1 0 0 0,-1 1-1 0 0,1-1 1 0 0,-1 1 0 0 0,1-1 0 0 0,-1 1 0 0 0,1-1 0 0 0,0 1 0 0 0,-1-1 0 0 0,1 1 0 0 0,0 0 0 0 0,0-1 0 0 0,-1 1 0 0 0,1 0 0 0 0,0-1 0 0 0,0 1 0 0 0,0 0 0 0 0,0-1 27 0 0,-18 80-117 0 0,18-79 152 0 0,0-1 11 0 0,0 0-12 0 0,0 0 12 0 0,15-11 558 0 0,2-23-357 0 0,-14 28-391 0 0,-12 49 76 0 0,9-43 131 0 0,0 0 5 0 0,0 0-10 0 0,0 0 25 0 0,0 0 17 0 0,3-18 379 0 0,20-66-268 0 0,-23 83-226 0 0,0 1 10 0 0,0 0 6 0 0,0 0-16 0 0,0 0-18 0 0,0 0-22 0 0,-2 0-1646 0 0,2 0-5093 0 0,5-7-3719 0 0,-3 7 6199 0 0</inkml:trace>
  <inkml:trace contextRef="#ctx0" brushRef="#br0" timeOffset="12">670 3484 0 0 0,'0'0'2136'0'0,"0"0"-1434"0"0,0 0-418 0 0,0 0 223 0 0,0 0 428 0 0,0 0 289 0 0,0 0 42 0 0,0 0-125 0 0,0 0-239 0 0,0 0-200 0 0,0 0-120 0 0,9 0-81 0 0,42 0 376 0 0,15 7 2168 0 0,160-18 894 0 0,-112-1-3217 0 0,0 5 0 0 0,1 5 1 0 0,3 5-723 0 0,170 15 580 0 0,-40-29 472 0 0,107-19-390 0 0,-76 27-537 0 0,21 21 108 0 0,-84-25 211 0 0,111-11-102 0 0,76 17 43 0 0,-175 17-245 0 0,10-2-30 0 0,272-11 192 0 0,92-14-94 0 0,-481 11-198 0 0,350 11 52 0 0,-60 30-658 0 0,-354-35-1852 0 0,-38-5-1349 0 0,-1-1-3993 0 0,-9 0-3144 0 0</inkml:trace>
  <inkml:trace contextRef="#ctx0" brushRef="#br0" timeOffset="13">1396 2324 0 0 0,'0'0'695'0'0,"0"0"488"0"0,0 0 185 0 0,0 0 70 0 0,2 3 2382 0 0,-2-3-310 0 0,-1 0 3277 0 0,-273-8-3801 0 0,11-12-1364 0 0,196 9-796 0 0,66 10-934 0 0,-1 0 0 0 0,0 0 0 0 0,0 0 0 0 0,0 1 0 0 0,0-1 0 0 0,0 1 0 0 0,0 0 1 0 0,0-1-1 0 0,0 1 0 0 0,0 0 0 0 0,0 0 0 0 0,0 0 0 0 0,0 0 0 0 0,0 1 0 0 0,0-1 1 0 0,0 0-1 0 0,0 1 0 0 0,0 0 0 0 0,0-1 0 0 0,0 1 0 0 0,1 0 0 0 0,-1 0 1 0 0,0 0-1 0 0,0 0 0 0 0,1 0 0 0 0,-2 2 108 0 0,2-3-1008 0 0,2 11-13383 0 0,0-7 8360 0 0</inkml:trace>
  <inkml:trace contextRef="#ctx0" brushRef="#br0" timeOffset="14">998 1749 10506 0 0,'0'0'911'0'0,"0"0"-269"0"0,0 0-221 0 0,0 0-5 0 0,0 0 215 0 0,0 0 201 0 0,0 0 79 0 0,0 0-47 0 0,0 0-181 0 0,0 0-154 0 0,0 0-69 0 0,0 0-33 0 0,-4 18-17 0 0,-13 57-8 0 0,13 17 788 0 0,47 187 692 0 0,-18-106-1442 0 0,-8 2 1 0 0,-5 70-441 0 0,-23 131 146 0 0,-9-30-46 0 0,-32 88 264 0 0,39-376-280 0 0,13-57-92 0 0,0-1-8 0 0,0 0-6 0 0,0 0-4 0 0,0 0-42 0 0,0 0-40 0 0,0 0-59 0 0,0 0-77 0 0,0-16-1612 0 0,0-5-278 0 0,0-10-2173 0 0,1 11-2066 0 0,0 9-1990 0 0</inkml:trace>
  <inkml:trace contextRef="#ctx0" brushRef="#br0" timeOffset="15">1331 2872 7082 0 0,'0'0'4008'0'0,"0"0"-2289"0"0,0 0-761 0 0,0 0-33 0 0,0 0 148 0 0,0 0 95 0 0,0 0-37 0 0,0 0-163 0 0,0 0-230 0 0,0 0-162 0 0,0 0-83 0 0,0 0-66 0 0,0 0-35 0 0,-27 27-57 0 0,-84 84-62 0 0,43-27 166 0 0,-275 379-589 0 0,259-354-3380 0 0,70-98 490 0 0,11-9-7867 0 0,3-2 5829 0 0</inkml:trace>
  <inkml:trace contextRef="#ctx0" brushRef="#br0" timeOffset="16">1190 1911 8506 0 0,'0'0'1087'0'0,"0"0"-166"0"0,0 0 7 0 0,0 0 230 0 0,0 0 208 0 0,0 0 43 0 0,0 0-174 0 0,0 0-236 0 0,0 0-204 0 0,0 0-136 0 0,0 0-58 0 0,0 0-62 0 0,0 0-63 0 0,-26 34-68 0 0,-78 104-46 0 0,16 0 307 0 0,-136 245-882 0 0,150-289-3132 0 0,56-77-1874 0 0,0-3-4133 0 0,14-11 5363 0 0</inkml:trace>
  <inkml:trace contextRef="#ctx0" brushRef="#br0" timeOffset="17">32 2434 10194 0 0,'0'0'959'0'0,"0"0"211"0"0,0 0 181 0 0,0 0 189 0 0,0 0 32 0 0,0 0-239 0 0,0 0-328 0 0,0 0-358 0 0,0 0-286 0 0,0 0-147 0 0,0 0-30 0 0,0 0 28 0 0,3 7 58 0 0,29 91 1339 0 0,-24-34-1020 0 0,-3 0 1 0 0,-2 0-1 0 0,-6 49-589 0 0,2-80 52 0 0,-15 305-460 0 0,13-320 85 0 0,0 4-3308 0 0,3-25-3723 0 0,-1-1 4734 0 0,1 0-2341 0 0,0-3-183 0 0</inkml:trace>
  <inkml:trace contextRef="#ctx0" brushRef="#br0" timeOffset="18">0 2346 10850 0 0,'0'0'1258'0'0,"0"0"-210"0"0,0 0-110 0 0,0 0 107 0 0,0 0 121 0 0,0 0-10 0 0,0 0-133 0 0,0 0-212 0 0,0 0-175 0 0,0 0-108 0 0,0 0-71 0 0,0 0-87 0 0,34-6-81 0 0,108-19-49 0 0,-48 25 175 0 0,-79 5-352 0 0,-9-3-47 0 0,1-1 1 0 0,-1 2 0 0 0,1-1-1 0 0,-1 1 1 0 0,0-1 0 0 0,0 2-1 0 0,0-1 1 0 0,0 1 0 0 0,-1 0-1 0 0,0 0 1 0 0,1 0 0 0 0,-1 1-1 0 0,-1 0 1 0 0,1 0 0 0 0,-1 0-1 0 0,0 0 1 0 0,0 1 0 0 0,0 0-1 0 0,-1 0 1 0 0,0 0 0 0 0,0 0-1 0 0,-1 0 1 0 0,1 1 0 0 0,-1-1-1 0 0,-1 1 1 0 0,2 6-17 0 0,-6 4 49 0 0,0 1-1 0 0,-1-1 0 0 0,-1 0 1 0 0,0 0-1 0 0,-2 0 0 0 0,0 0 1 0 0,0-1-1 0 0,-2 0 0 0 0,0-1 1 0 0,-1 0-1 0 0,0-1 0 0 0,-1 0 1 0 0,-1 0-1 0 0,0-1 1 0 0,-1 0-1 0 0,0-1 0 0 0,-1-1 1 0 0,0 0-1 0 0,-9 4-48 0 0,14-7 5 0 0,-96 81 81 0 0,103-86-88 0 0,0 1 1 0 0,1 0-1 0 0,-1-1 0 0 0,1 1 1 0 0,0 0-1 0 0,0 0 1 0 0,0 0-1 0 0,1 0 1 0 0,-1-1-1 0 0,1 1 0 0 0,0 0 1 0 0,0 0-1 0 0,1 0 1 0 0,-1 0-1 0 0,1 0 0 0 0,0 0 1 0 0,0 0-1 0 0,0-1 1 0 0,0 1-1 0 0,1 0 1 0 0,-1-1-1 0 0,1 1 0 0 0,0-1 1 0 0,0 1-1 0 0,0-1 1 0 0,1 0-1 0 0,0 1 2 0 0,15 11 203 0 0,1-1 0 0 0,1-1-1 0 0,-1-1 1 0 0,2-1 0 0 0,0 0-1 0 0,0-2 1 0 0,1 0 0 0 0,9 1-203 0 0,47 22 683 0 0,-15-7-222 0 0,-47-20-361 0 0,0 0 0 0 0,-1 1 0 0 0,0 1 0 0 0,0 1 0 0 0,0 0 0 0 0,-1 1 0 0 0,-1 0 0 0 0,10 8-100 0 0,-15 3-645 0 0,-7-11-8765 0 0,-1-8-2449 0 0</inkml:trace>
  <inkml:trace contextRef="#ctx0" brushRef="#br0" timeOffset="20">4868 1779 2881 0 0,'0'0'1920'0'0,"0"0"-1226"0"0,0 0-397 0 0,0 0 348 0 0,0 0 549 0 0,0 0 305 0 0,0 0 81 0 0,0 0-126 0 0,0 0-176 0 0,0 0-160 0 0,0 0-160 0 0,0 0-171 0 0,0 0-148 0 0,25-17-86 0 0,77-53-47 0 0,-44 10 524 0 0,-16-1-573 0 0,-2-1-1 0 0,-3-3 1 0 0,-4 0-1 0 0,21-57-456 0 0,-44 52-759 0 0,-31 84-2152 0 0,6 3 2425 0 0,0 1 0 0 0,1 0 0 0 0,1 1 0 0 0,1 0 1 0 0,0 1-1 0 0,-6 16 486 0 0,15-31 31 0 0,0-1 0 0 0,0 1 0 0 0,0 0 0 0 0,1 0 0 0 0,-1 0 0 0 0,1 0 0 0 0,0 1 0 0 0,1-1 0 0 0,-1 1 0 0 0,1-1 0 0 0,0 1 0 0 0,1-1 0 0 0,-1 1 0 0 0,1 0 0 0 0,0-1 0 0 0,1 1 0 0 0,-1 0 0 0 0,1-1 0 0 0,0 1 0 0 0,0-1 0 0 0,1 1 0 0 0,0-1 0 0 0,0 0 0 0 0,0 0 0 0 0,1 0 0 0 0,-1 0 0 0 0,1 0 0 0 0,0 0 0 0 0,1 0 0 0 0,-1-1 0 0 0,1 0 0 0 0,3 3-31 0 0,1-4 164 0 0,0 0 0 0 0,1 0 0 0 0,0-1 0 0 0,-1 0 0 0 0,1-1 0 0 0,0 1 0 0 0,0-2 0 0 0,0 0 0 0 0,0 0 0 0 0,0 0 0 0 0,0-1 0 0 0,0 0 0 0 0,-1-1 1 0 0,1 0-1 0 0,0 0 0 0 0,-1-1 0 0 0,1 0 0 0 0,-1-1 0 0 0,0 0 0 0 0,0 0 0 0 0,-1-1 0 0 0,2 0-164 0 0,8-7 234 0 0,0 0 1 0 0,-1-1-1 0 0,-1 0 0 0 0,0-1 1 0 0,-1-1-1 0 0,0 0 1 0 0,-1-1-1 0 0,-1 0 0 0 0,3-7-234 0 0,-4 5-9 0 0,-1 0-1 0 0,0 0 0 0 0,-1-1 1 0 0,-2 0-1 0 0,0-1 0 0 0,0 1 0 0 0,2-19 10 0 0,-15 22-2091 0 0,-12 40-792 0 0,14-17 2822 0 0,-3 3-43 0 0,0 0 0 0 0,1 0 0 0 0,0 1 0 0 0,1 0 0 0 0,0 0 1 0 0,1 1-1 0 0,0-1 0 0 0,0 1 0 0 0,2 0 0 0 0,-1 0 0 0 0,1 0 0 0 0,1 0 1 0 0,0 0-1 0 0,1 0 0 0 0,1 1 0 0 0,0 2 104 0 0,0-12 48 0 0,0 1 0 0 0,0-1 0 0 0,0 1 0 0 0,1-1 0 0 0,-1 0 0 0 0,1 0-1 0 0,0 0 1 0 0,0 0 0 0 0,0 0 0 0 0,1 0 0 0 0,-1 0 0 0 0,1-1 0 0 0,-1 1 0 0 0,1-1 0 0 0,0 0 0 0 0,0 0 0 0 0,0 0 0 0 0,0 0 0 0 0,0 0-1 0 0,0 0 1 0 0,1-1 0 0 0,-1 0 0 0 0,0 0 0 0 0,1 0 0 0 0,-1 0 0 0 0,1 0 0 0 0,0-1 0 0 0,-1 1 0 0 0,1-1 0 0 0,0 0-48 0 0,4 0 238 0 0,1 0 0 0 0,-1 0 0 0 0,1 0 1 0 0,-1-1-1 0 0,1-1 0 0 0,-1 1 1 0 0,0-1-1 0 0,0-1 0 0 0,0 0 0 0 0,0 0 1 0 0,0 0-1 0 0,5-4-238 0 0,12-12 496 0 0,-1-2 0 0 0,-1 0 0 0 0,-1-2 0 0 0,-1 0 0 0 0,-1-1 0 0 0,-1-1 0 0 0,-1-1-1 0 0,13-26-495 0 0,-19 34 67 0 0,-1 1-1 0 0,-1-2 1 0 0,-1 1-1 0 0,-1-1 1 0 0,0-1-1 0 0,-1 1 1 0 0,0-6-67 0 0,-7 25-14 0 0,1 0-1 0 0,-1-1 1 0 0,1 1 0 0 0,-1 0-1 0 0,0-1 1 0 0,1 1 0 0 0,-1 0-1 0 0,1-1 1 0 0,-1 1 0 0 0,0 0-1 0 0,0-1 1 0 0,1 1 0 0 0,-1-1 0 0 0,0 1-1 0 0,0-1 1 0 0,1 1 0 0 0,-1-1-1 0 0,0 1 1 0 0,0-1 0 0 0,0 1-1 0 0,0-1 1 0 0,0 1 0 0 0,0-1-1 0 0,0 1 1 0 0,0-1 0 0 0,0 1 0 0 0,0-1-1 0 0,0 1 1 0 0,0-1 0 0 0,0 1-1 0 0,0-1 1 0 0,0 1 0 0 0,-1-1-1 0 0,1 1 1 0 0,0-1 0 0 0,0 1-1 0 0,-1 0 1 0 0,1-1 0 0 0,0 1-1 0 0,0-1 1 0 0,-1 1 0 0 0,1 0 0 0 0,0-1-1 0 0,-1 1 1 0 0,1 0 0 0 0,-1-1-1 0 0,1 1 1 0 0,0 0 0 0 0,-1-1-1 0 0,1 1 1 0 0,-1 0 0 0 0,1 0-1 0 0,-1 0 1 0 0,1-1 0 0 0,-1 1 0 0 0,1 0-1 0 0,-1 0 1 0 0,1 0 0 0 0,-1 0-1 0 0,1 0 1 0 0,-1 0 0 0 0,1 0-1 0 0,-1 0 1 0 0,1 0 0 0 0,-1 0-1 0 0,1 0 1 0 0,-1 1 0 0 0,1-1 0 0 0,-1 0-1 0 0,0 0 15 0 0,-26 30-1337 0 0,17-15 1287 0 0,0 1-1 0 0,1 1 1 0 0,1-1 0 0 0,0 2 0 0 0,2-1 0 0 0,0 1 0 0 0,0 0-1 0 0,2 0 1 0 0,0 0 0 0 0,2 1 0 0 0,0-1 0 0 0,0 1 0 0 0,2 10 50 0 0,1-22 27 0 0,0 0 1 0 0,0 0-1 0 0,1 0 0 0 0,-1 0 1 0 0,2-1-1 0 0,-1 1 1 0 0,1 0-1 0 0,0-1 1 0 0,0 1-1 0 0,1-1 1 0 0,-1 0-1 0 0,1 0 1 0 0,1-1-1 0 0,-1 1 1 0 0,1-1-1 0 0,0 0 1 0 0,1 0-1 0 0,-1-1 1 0 0,1 1-1 0 0,-1-1 1 0 0,2 0-1 0 0,-1-1 1 0 0,0 1-1 0 0,0-1 0 0 0,6 1-26 0 0,2 2 72 0 0,1-1 0 0 0,0 0 0 0 0,0-2 0 0 0,0 1 0 0 0,0-2 0 0 0,1 0 0 0 0,0-1 0 0 0,-1 0 0 0 0,1-1 0 0 0,-1-1 1 0 0,8-2-74 0 0,46-23-636 0 0,-48 13-3080 0 0,-2-2-5022 0 0,-13 8 379 0 0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1:25.3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65 693 488 0 0,'0'0'-116'0'0,"0"0"99"0"0,0 0 444 0 0,0 0 591 0 0,0 0 413 0 0,0 0 118 0 0,0 0-70 0 0,0 0-167 0 0,0 0-176 0 0,0 0-138 0 0,34-4-105 0 0,106-10-71 0 0,201 2 3845 0 0,-248 13-4194 0 0,369 10 576 0 0,196-8-465 0 0,-124-35 72 0 0,328-68-656 0 0,-642 71-774 0 0,-187 28-2865 0 0,-32 1 1202 0 0,-2 1-2031 0 0,-5 2 1526 0 0,-2 1-1647 0 0</inkml:trace>
  <inkml:trace contextRef="#ctx0" brushRef="#br0" timeOffset="449.883">1118 93 2801 0 0,'0'0'594'0'0,"0"0"-150"0"0,0 0 166 0 0,0 0 478 0 0,0 0 523 0 0,0 0 284 0 0,0 0-73 0 0,0 0-356 0 0,0 0-450 0 0,0 0-375 0 0,0 0-234 0 0,0 0-114 0 0,0 0-66 0 0,-35 25-52 0 0,-112 82-55 0 0,-175 123-20 0 0,66-56-479 0 0,178-121-2177 0 0,98-43-2065 0 0,-4-10 3959 0 0,0 0 1 0 0,0-2-1 0 0,0 0 1 0 0,-1-1-1 0 0,1 0 1 0 0,-1-2-1 0 0,0 1 1 0 0,7-5 661 0 0,-10 5-699 0 0,23-7-1064 0 0</inkml:trace>
  <inkml:trace contextRef="#ctx0" brushRef="#br0" timeOffset="686.632">2447 1 3497 0 0,'0'0'1048'0'0,"0"0"-179"0"0,-34 21 30 0 0,-115 72 150 0 0,-312 187 6195 0 0,100-27-5596 0 0,351-246-1746 0 0,6-5-60 0 0,1 0-1 0 0,-1 1 0 0 0,1-1 1 0 0,-1 1-1 0 0,1 0 0 0 0,0 0 1 0 0,0 0-1 0 0,0 1 0 0 0,0-1 1 0 0,1 1-1 0 0,-1-1 0 0 0,1 1 1 0 0,0 0-1 0 0,0 0 0 0 0,0 0 1 0 0,1 0-1 0 0,-1 1 159 0 0,4-3-252 0 0,-1 0 1 0 0,1 0-1 0 0,-1 0 1 0 0,1-1-1 0 0,0 1 0 0 0,-1 0 1 0 0,1-1-1 0 0,0 0 1 0 0,0 1-1 0 0,0-1 0 0 0,0 0 1 0 0,1 0-1 0 0,-1 0 1 0 0,0 0-1 0 0,0 0 0 0 0,1-1 1 0 0,-1 1-1 0 0,0-1 1 0 0,1 1-1 0 0,-1-1 0 0 0,0 0 1 0 0,1 0-1 0 0,-1 0 1 0 0,1 0-1 0 0,-1 0 0 0 0,0-1 1 0 0,1 1-1 0 0,-1-1 1 0 0,0 0-1 0 0,1 1 252 0 0,-3 0-50 0 0,27-4-2825 0 0,-2 1-111 0 0</inkml:trace>
  <inkml:trace contextRef="#ctx0" brushRef="#br0" timeOffset="940.045">2791 178 8610 0 0,'0'0'496'0'0,"-32"17"57"0"0,-207 120 1148 0 0,192-108-897 0 0,-33 19 585 0 0,3 4-1 0 0,3 3 1 0 0,-5 8-1389 0 0,74-59-172 0 0,0 0 0 0 0,1 0 0 0 0,-1 0 0 0 0,1 1 0 0 0,-1 0 0 0 0,1 0 0 0 0,1 0 0 0 0,-1 0 1 0 0,1 1-1 0 0,0-1 0 0 0,0 1 0 0 0,0 0 0 0 0,1 0 0 0 0,0 0 0 0 0,0 0 0 0 0,1 0 0 0 0,-1 1 172 0 0,3-6-103 0 0,-1 1 1 0 0,1-1-1 0 0,0 0 0 0 0,-1 0 0 0 0,1 0 1 0 0,0 1-1 0 0,0-1 0 0 0,0 0 1 0 0,0 0-1 0 0,0 0 0 0 0,0 0 1 0 0,0 0-1 0 0,0-1 0 0 0,0 1 1 0 0,1 0-1 0 0,-1 0 0 0 0,0-1 1 0 0,0 1-1 0 0,1-1 0 0 0,-1 1 1 0 0,0-1-1 0 0,1 1 0 0 0,-1-1 1 0 0,0 0-1 0 0,1 0 0 0 0,-1 0 1 0 0,1 0-1 0 0,-1 0 0 0 0,1 0 1 0 0,-1 0-1 0 0,0 0 0 0 0,1 0 1 0 0,-1-1-1 0 0,0 1 0 0 0,2-1 103 0 0,3 1-286 0 0,143-29-6487 0 0,-112 14 4019 0 0</inkml:trace>
  <inkml:trace contextRef="#ctx0" brushRef="#br0" timeOffset="1184.583">3509 233 8450 0 0,'0'0'632'0'0,"0"0"-232"0"0,-263 180-16 0 0,165-114 96 0 0,4 1 184 0 0,13-12 161 0 0,12-7-41 0 0,8-8-200 0 0,17-7-392 0 0,14-7-720 0 0,8-4-1081 0 0,13-7-1799 0 0,1-4-4442 0 0</inkml:trace>
  <inkml:trace contextRef="#ctx0" brushRef="#br0" timeOffset="12021.364">2029 3105 0 0 0,'0'0'561'0'0,"0"0"270"0"0,0 0 85 0 0,0-8-42 0 0,0-36 1487 0 0,-50 44 5928 0 0,46 4-8144 0 0,1 1 0 0 0,0-1-1 0 0,-1 1 1 0 0,1 0 0 0 0,1-1 0 0 0,-1 2-1 0 0,1-1 1 0 0,0 0 0 0 0,0 0 0 0 0,0 1-1 0 0,1-1 1 0 0,0 1 0 0 0,0-1 0 0 0,0 1-1 0 0,1-1 1 0 0,0 1 0 0 0,0 0-1 0 0,0-1 1 0 0,1 1 0 0 0,0-1 0 0 0,0 3-145 0 0,1-5 109 0 0,-1-1 0 0 0,0 0 0 0 0,0 0 1 0 0,1 1-1 0 0,0-1 0 0 0,-1 0 0 0 0,1 0 1 0 0,0-1-1 0 0,0 1 0 0 0,0 0 1 0 0,0 0-1 0 0,0-1 0 0 0,0 0 0 0 0,1 1 1 0 0,-1-1-1 0 0,0 0 0 0 0,1 0 0 0 0,-1 0 1 0 0,1 0-1 0 0,-1-1 0 0 0,1 1 0 0 0,0-1 1 0 0,-1 1-1 0 0,1-1 0 0 0,-1 0 0 0 0,1 0 1 0 0,0 0-1 0 0,-1 0 0 0 0,1-1 1 0 0,-1 1-1 0 0,1-1 0 0 0,0 1 0 0 0,-1-1 1 0 0,1 0-1 0 0,-1 0 0 0 0,0 0 0 0 0,1 0 1 0 0,-1-1-1 0 0,0 1 0 0 0,0-1 0 0 0,0 1 1 0 0,0-1-1 0 0,0 0-109 0 0,1-1 107 0 0,0 0 0 0 0,0-1 0 0 0,0 1-1 0 0,-1-1 1 0 0,1 1 0 0 0,-1-1 0 0 0,0 0 0 0 0,0 0 0 0 0,-1 0 0 0 0,1 0 0 0 0,-1-1-1 0 0,0 1 1 0 0,0 0 0 0 0,0 0 0 0 0,-1-1 0 0 0,0 1 0 0 0,1-1 0 0 0,-2 1 0 0 0,1 0-1 0 0,0-1 1 0 0,-1 1 0 0 0,0-3-107 0 0,-2 4-47 0 0,1 0 0 0 0,-1 1 0 0 0,1 0 0 0 0,-1 0 0 0 0,0 0 0 0 0,0 0 0 0 0,0 0 0 0 0,0 0 0 0 0,0 1-1 0 0,0 0 1 0 0,0-1 0 0 0,-1 1 0 0 0,1 0 0 0 0,0 1 0 0 0,-1-1 0 0 0,1 0 0 0 0,-1 1 0 0 0,1 0 0 0 0,-1 0 0 0 0,1 0 0 0 0,-1 0 0 0 0,1 1 0 0 0,-1-1 0 0 0,1 1 0 0 0,0 0-1 0 0,-1 0 1 0 0,1 0 0 0 0,0 0 0 0 0,0 1 0 0 0,0-1 0 0 0,-3 3 47 0 0,1-1-11 0 0,1 0 0 0 0,-1 0 0 0 0,1 1 0 0 0,0-1 0 0 0,0 1 0 0 0,1 0-1 0 0,-1 0 1 0 0,1 1 0 0 0,0-1 0 0 0,0 1 0 0 0,0 0 0 0 0,1-1 0 0 0,-1 1 0 0 0,1 0 0 0 0,1 0 0 0 0,-1 1 0 0 0,1-1-1 0 0,-1 0 1 0 0,2 0 0 0 0,-1 1 0 0 0,0-1 0 0 0,1 1 0 0 0,0-1 0 0 0,0 1 0 0 0,1 0 11 0 0,0-4 31 0 0,0 0 1 0 0,0 0-1 0 0,0-1 1 0 0,0 1-1 0 0,0 0 1 0 0,1-1-1 0 0,-1 1 1 0 0,1-1-1 0 0,-1 0 1 0 0,1 1-1 0 0,-1-1 1 0 0,1 0-1 0 0,0 0 1 0 0,-1 0-1 0 0,1 0 1 0 0,0 0-1 0 0,0 0 1 0 0,0-1-1 0 0,0 1 1 0 0,0-1-1 0 0,0 1 1 0 0,0-1-1 0 0,0 0 1 0 0,0 1-1 0 0,0-1 1 0 0,0 0-1 0 0,0 0 1 0 0,0-1-1 0 0,0 1 1 0 0,0 0-1 0 0,2-1-31 0 0,28-25 1326 0 0,-28-10-1462 0 0,-4 21-4362 0 0,-1 4-3378 0 0,1 7-3349 0 0</inkml:trace>
  <inkml:trace contextRef="#ctx0" brushRef="#br0" timeOffset="14805.859">2403 3543 4185 0 0,'0'0'1175'0'0,"0"0"-162"0"0,0 0-10 0 0,0 0 92 0 0,0 0 133 0 0,0 0 29 0 0,0 0-53 0 0,0 0-148 0 0,0 0-204 0 0,0 0-221 0 0,0 0-189 0 0,0 0-136 0 0,-16-3-75 0 0,-52-8-30 0 0,66 11-174 0 0,-1 0 0 0 0,1 0 0 0 0,-1 0 0 0 0,1 0 0 0 0,-1 1 0 0 0,1-1 0 0 0,0 1 0 0 0,-1-1 0 0 0,1 1 0 0 0,0 0 0 0 0,-1 0 0 0 0,1 0 0 0 0,0 0 0 0 0,0 0 0 0 0,0 0-1 0 0,0 1 1 0 0,0-1 0 0 0,0 1 0 0 0,0 0 0 0 0,1-1 0 0 0,-1 1 0 0 0,-1 2-27 0 0,-6 5 190 0 0,-28 23 169 0 0,1 3-1 0 0,2 1 1 0 0,1 1-1 0 0,2 2 1 0 0,-2 7-359 0 0,21-30 13 0 0,0 0 0 0 0,1 0 1 0 0,1 1-1 0 0,0 0 1 0 0,2 1-1 0 0,0 0 1 0 0,1 0-1 0 0,1 1 0 0 0,0 0 1 0 0,1 0-1 0 0,2 0 1 0 0,0 1-1 0 0,1-1 0 0 0,0 1 1 0 0,2 0-1 0 0,1 16-13 0 0,2-27 41 0 0,1 1 0 0 0,-1-1-1 0 0,1 0 1 0 0,1 0 0 0 0,-1 0 0 0 0,2 0-1 0 0,-1-1 1 0 0,1 0 0 0 0,0 0-1 0 0,1-1 1 0 0,0 0 0 0 0,0 0 0 0 0,1 0-1 0 0,0-1 1 0 0,0 0 0 0 0,0 0-1 0 0,1-1 1 0 0,-1 0 0 0 0,1-1 0 0 0,0 0-1 0 0,1 0 1 0 0,-1-1 0 0 0,1 0-1 0 0,0-1 1 0 0,-1 0 0 0 0,1-1-1 0 0,0 0 1 0 0,0 0 0 0 0,0-1 0 0 0,0 0-1 0 0,0-1 1 0 0,0 0 0 0 0,0 0-1 0 0,0-1 1 0 0,0-1 0 0 0,-1 1 0 0 0,1-2-1 0 0,2-1-40 0 0,5-1 120 0 0,-1-2-1 0 0,0 0 1 0 0,-1 0-1 0 0,0-2 1 0 0,0 0-1 0 0,-1 0 0 0 0,-1-2 1 0 0,1 1-1 0 0,-2-2 1 0 0,0 0-1 0 0,0 0 1 0 0,-1-1-1 0 0,-1 0 1 0 0,5-11-120 0 0,-10 18 35 0 0,-1-1 0 0 0,1 0 0 0 0,-2-1 1 0 0,1 1-1 0 0,-1-1 0 0 0,-1 1 0 0 0,0-1 1 0 0,0 0-1 0 0,0 0 0 0 0,-1 0 0 0 0,-1 0 1 0 0,1 0-1 0 0,-1 0 0 0 0,-2-7-35 0 0,0 12-84 0 0,0 0-1 0 0,0 0 1 0 0,-1 1-1 0 0,0-1 1 0 0,1 1-1 0 0,-1 0 1 0 0,-1-1-1 0 0,1 1 1 0 0,0 1-1 0 0,-1-1 1 0 0,1 0 0 0 0,-1 1-1 0 0,0 0 1 0 0,0 0-1 0 0,0 0 1 0 0,0 0-1 0 0,0 0 1 0 0,-1 1-1 0 0,1 0 1 0 0,0 0-1 0 0,-1 0 1 0 0,1 1-1 0 0,-1-1 1 0 0,1 1 0 0 0,0 0-1 0 0,-1 0 1 0 0,-3 1 84 0 0,-87 13-1917 0 0,89-12 1778 0 0,-28 19-277 0 0,78-14 1386 0 0,-4-10-602 0 0,0-2 0 0 0,0-2 0 0 0,0-1 0 0 0,-1-2 0 0 0,0-2 0 0 0,21-10-368 0 0,49-14-353 0 0,-79 26-459 0 0,-11 4-1143 0 0,0 0-4020 0 0,-7 2-4954 0 0</inkml:trace>
  <inkml:trace contextRef="#ctx0" brushRef="#br0" timeOffset="16875.588">1849 1499 0 0 0,'0'0'592'0'0,"0"0"343"0"0,0 0 173 0 0,0 0 22 0 0,0 0-54 0 0,0 0-40 0 0,0 0 20 0 0,0 0 57 0 0,0 0 18 0 0,2-2-43 0 0,5-8-56 0 0,-5 8-56 0 0,-2 2-53 0 0,0 0-52 0 0,-4 18 2775 0 0,-13 8-2918 0 0,-1 10-69 0 0,18-35-606 0 0,0-1 27 0 0,0 0 28 0 0,0 0 15 0 0,0 0 25 0 0,0 0 40 0 0,0 0 32 0 0,0 0 39 0 0,16-16 772 0 0,25-48 465 0 0,-41 63-1270 0 0,0 1-13 0 0,0 0-5 0 0,0 0-17 0 0,0 0-73 0 0,0 0-34 0 0,-26 28 59 0 0,26-27-124 0 0,0-1 11 0 0,0 0 10 0 0,0 0 11 0 0,0 0 15 0 0,0 0-10 0 0,0 0-14 0 0,0 0-14 0 0,8-13-1525 0 0,-5 8-8348 0 0,-3 1-1774 0 0</inkml:trace>
  <inkml:trace contextRef="#ctx0" brushRef="#br0" timeOffset="24195.676">1637 873 0 0 0,'0'0'599'0'0,"0"0"609"0"0,0 0 179 0 0,0 0-7 0 0,0 0-99 0 0,0 0-137 0 0,0 0-92 0 0,-2-1-106 0 0,-5-7-45 0 0,5 6-15 0 0,2 2-38 0 0,0 0-5 0 0,0 0-73 0 0,0 0-89 0 0,0 0-119 0 0,0 0-107 0 0,0 0-77 0 0,0 0-56 0 0,0 0-20 0 0,2 20 835 0 0,54 196-95 0 0,-35-77-1332 0 0,-6-91-1387 0 0,-11-48-3347 0 0,5-18 1614 0 0,-6 9 131 0 0,-3 4-1165 0 0</inkml:trace>
  <inkml:trace contextRef="#ctx0" brushRef="#br0" timeOffset="24811.444">1608 870 1720 0 0,'0'0'1326'0'0,"0"0"-124"0"0,0 0 54 0 0,0 0 151 0 0,0 0 64 0 0,0 0-94 0 0,0 0-150 0 0,0 0-144 0 0,0 0-120 0 0,0 0-80 0 0,0 0-87 0 0,0 0-80 0 0,5-3 2728 0 0,22-6-2365 0 0,145-27 690 0 0,-161 36-1735 0 0,-8-1-42 0 0,0 0 0 0 0,0 1 0 0 0,0-1 0 0 0,0 1 0 0 0,0 0 0 0 0,0 0 0 0 0,0 0 0 0 0,0 1 0 0 0,0-1 1 0 0,0 1-1 0 0,0-1 0 0 0,0 1 0 0 0,-1 0 0 0 0,1 0 0 0 0,0 0 0 0 0,0 0 0 0 0,-1 1 0 0 0,1-1 0 0 0,-1 1 1 0 0,1 0-1 0 0,-1-1 0 0 0,0 1 0 0 0,1 0 0 0 0,-1 1 0 0 0,0-1 0 0 0,0 0 0 0 0,-1 0 0 0 0,2 2 8 0 0,-2 5-27 0 0,0 1 1 0 0,-1-1-1 0 0,0 1 0 0 0,-1-1 0 0 0,0 0 1 0 0,0 1-1 0 0,-1-1 0 0 0,0 0 0 0 0,-1 1 0 0 0,1-1 1 0 0,-2-1-1 0 0,0 1 0 0 0,0 0 0 0 0,0-1 0 0 0,-1 0 1 0 0,0 0-1 0 0,-1 0 0 0 0,1-1 0 0 0,-2 1 0 0 0,1-1 1 0 0,-1-1-1 0 0,-4 4 27 0 0,-29 23-99 0 0,2-32-2577 0 0,22-2-733 0 0,12 1 2212 0 0,-17 3-9930 0 0,18-2 8693 0 0</inkml:trace>
  <inkml:trace contextRef="#ctx0" brushRef="#br0" timeOffset="36293.514">2309 1194 0 0 0,'-1'-1'76'0'0,"-1"0"1"0"0,1 1-1 0 0,0-1 0 0 0,-1 1 1 0 0,1-1-1 0 0,-1 1 0 0 0,1 0 1 0 0,-1-1-1 0 0,1 1 0 0 0,-1 0 1 0 0,1 0-1 0 0,-1 0 0 0 0,1 0 1 0 0,-1 1-1 0 0,1-1 0 0 0,-1 0 1 0 0,1 0-1 0 0,0 1 0 0 0,-1-1 1 0 0,1 1-1 0 0,-1-1 0 0 0,1 1 1 0 0,0 0-1 0 0,0 0 1 0 0,-1-1-1 0 0,1 1 0 0 0,0 0 1 0 0,0 0-1 0 0,0 0 0 0 0,0 0 1 0 0,0 1-1 0 0,0-1 0 0 0,0 0 1 0 0,0 0-1 0 0,0 0 0 0 0,1 1 1 0 0,-1-1-1 0 0,0 0 0 0 0,1 2-76 0 0,-9 11 1161 0 0,9-13-1056 0 0,0-1-1 0 0,-1 1 0 0 0,1 0 1 0 0,0 0-1 0 0,0-1 0 0 0,0 1 1 0 0,0 0-1 0 0,-1 0 0 0 0,1 0 1 0 0,0-1-1 0 0,0 1 0 0 0,1 0 1 0 0,-1 0-1 0 0,0-1 0 0 0,0 1 1 0 0,0 0-1 0 0,0 0 0 0 0,1 0 1 0 0,-1-1-1 0 0,0 1 0 0 0,1 0 1 0 0,-1-1-1 0 0,1 1 0 0 0,-1 0 1 0 0,1-1-1 0 0,-1 1 0 0 0,1 0 1 0 0,-1-1-1 0 0,1 1 0 0 0,-1-1 1 0 0,1 1-1 0 0,0-1 0 0 0,-1 0 1 0 0,1 1-1 0 0,0-1 0 0 0,-1 1 1 0 0,1-1-1 0 0,0 0 0 0 0,0 0 1 0 0,-1 1-1 0 0,1-1 0 0 0,0 0 1 0 0,0 0-1 0 0,0 0 0 0 0,-1 0 1 0 0,1 0-1 0 0,0 0-104 0 0,54 18 295 0 0,-46-15 170 0 0,51 15 71 0 0,15 3-127 0 0,0 4 0 0 0,-2 3 0 0 0,6 6-409 0 0,-34-9 227 0 0,-1 1 0 0 0,-1 3-1 0 0,-1 1 1 0 0,22 23-227 0 0,-46-33 188 0 0,-1 1 0 0 0,-1 0-1 0 0,-1 1 1 0 0,-1 1 0 0 0,0 1 0 0 0,-2 0 0 0 0,-1 1 0 0 0,-1 0-1 0 0,-1 0 1 0 0,-1 1 0 0 0,-2 0 0 0 0,0 0 0 0 0,-2 1-1 0 0,-1 0 1 0 0,0 0 0 0 0,-3 0 0 0 0,0 0 0 0 0,-4 26-188 0 0,4-3 296 0 0,-2-21-230 0 0,1 0 0 0 0,2 0 0 0 0,0 1 0 0 0,3-1 0 0 0,0 0-1 0 0,2-1 1 0 0,1 1 0 0 0,1-1 0 0 0,7 15-66 0 0,104 148 95 0 0,6 17 178 0 0,-113-181-241 0 0,0-1 0 0 0,2 0 0 0 0,1-1 0 0 0,0 0-1 0 0,2-1 1 0 0,1-1 0 0 0,4 3-32 0 0,-4-13 40 0 0,-1-1-1 0 0,2 0 0 0 0,0-1 1 0 0,0-1-1 0 0,1-1 1 0 0,0 0-1 0 0,1-2 1 0 0,-1 0-1 0 0,1-1 1 0 0,1-2-1 0 0,-1 0 1 0 0,12 0-40 0 0,46 13 74 0 0,-66-16-63 0 0,0 1 0 0 0,0 1 0 0 0,0 0-1 0 0,0 1 1 0 0,-1 0 0 0 0,1 1 0 0 0,-1 0 0 0 0,0 1-1 0 0,-1 1 1 0 0,1 0 0 0 0,-1 0 0 0 0,0 1 0 0 0,-1 0-1 0 0,0 1 1 0 0,0 0 0 0 0,-1 1 0 0 0,-1 0 0 0 0,1 0-1 0 0,-1 1 1 0 0,5 11-11 0 0,40 137 440 0 0,-48-142-441 0 0,0-1 1 0 0,2 1-1 0 0,0-1 0 0 0,1 0 0 0 0,1 0 0 0 0,0-1 1 0 0,5 6 0 0 0,29 51 36 0 0,-32-44 59 0 0,-1 0 0 0 0,-2 0 0 0 0,-1 0 0 0 0,-1 1 0 0 0,-1 0 0 0 0,-2 0 1 0 0,-1 1-1 0 0,-1-1 0 0 0,-2 0 0 0 0,-3 23-95 0 0,-31 146 569 0 0,19-139-422 0 0,-4-1 0 0 0,-1-1 0 0 0,-4-1 0 0 0,-24 41-147 0 0,-92 135 523 0 0,125-195-523 0 0,-12 14 162 0 0,-11-31 580 0 0,-240 86-267 0 0,136-58-400 0 0,-358 128 113 0 0,395-139 115 0 0,-2-5 0 0 0,-34 3-303 0 0,25-6 209 0 0,-166 34 65 0 0,13-9 91 0 0,132-39-119 0 0,52 3-100 0 0,-46 27-58 0 0,91-28-76 0 0,-172 52 145 0 0,70-44 212 0 0,-76 1-130 0 0,181-21-188 0 0,25-2-24 0 0,1-1 0 0 0,0 0 0 0 0,-1-1 0 0 0,1 0 0 0 0,0-1 0 0 0,-1 0 0 0 0,1-1 0 0 0,-1 0 0 0 0,1-1-1 0 0,0-1 1 0 0,0 0 0 0 0,0 0 0 0 0,0-2 0 0 0,-2 0-27 0 0,1-7 22 0 0,0 0 0 0 0,1 0 0 0 0,1-1 0 0 0,0-1-1 0 0,0 0 1 0 0,2 0 0 0 0,0-1 0 0 0,0 0 0 0 0,2 0 0 0 0,0-1 0 0 0,0 0-1 0 0,2-1 1 0 0,-1 0-22 0 0,-9-23 50 0 0,-91-226 75 0 0,98 241-144 0 0,2 0-1 0 0,1-1 1 0 0,1 0 0 0 0,1 0 0 0 0,1 0-1 0 0,1 0 1 0 0,1 0 0 0 0,2 0-1 0 0,1 0 1 0 0,1 0 0 0 0,1 0 0 0 0,1 1-1 0 0,7-18 20 0 0,163-354-126 0 0,-120 253 164 0 0,-49 128-73 0 0,1 1 0 0 0,1-1 0 0 0,0 1-1 0 0,1 1 1 0 0,1 0 0 0 0,0 0 0 0 0,1 1-1 0 0,0 1 1 0 0,1 0 0 0 0,0 1 0 0 0,1 0-1 0 0,3-1 36 0 0,109-82-37 0 0,-122 91 70 0 0,0 0-1 0 0,-1 0 0 0 0,1 0 1 0 0,0 0-1 0 0,-1-1 1 0 0,0 1-1 0 0,0-1 0 0 0,0 0 1 0 0,0 0-1 0 0,-1 0 0 0 0,1 0 1 0 0,-1 0-1 0 0,0-1 1 0 0,0 1-1 0 0,-1-1 0 0 0,1 1 1 0 0,-1-1-1 0 0,0 0 1 0 0,0 0-1 0 0,0 1 0 0 0,-1-1 1 0 0,0 0-1 0 0,0 0 1 0 0,0-1-33 0 0,-36-170 390 0 0,28 152-338 0 0,-1 0 0 0 0,-1 1 0 0 0,-1 0-1 0 0,-1 0 1 0 0,-1 1 0 0 0,-1 1 0 0 0,0 0-1 0 0,-2 1 1 0 0,-1 1 0 0 0,0 1 0 0 0,-8-6-52 0 0,-7-12 41 0 0,-72-64 27 0 0,-81-65 20 0 0,140 122-67 0 0,-4-5 4 0 0,-1 3 1 0 0,-3 2 0 0 0,-51-32-26 0 0,-57-25 82 0 0,150 92-102 0 0,5 4 22 0 0,0 0 0 0 0,0 0 0 0 0,0-1 0 0 0,0 0 0 0 0,1 0 0 0 0,0-1 0 0 0,0 0 0 0 0,0 1 0 0 0,1-1 0 0 0,0-1 0 0 0,0 1 0 0 0,-2-7-2 0 0,3 7-10 0 0,2 0-1 0 0,-1-1 0 0 0,1 1 0 0 0,0 0 0 0 0,0-1 1 0 0,0 1-1 0 0,1-1 0 0 0,0 1 0 0 0,0-1 1 0 0,1 1-1 0 0,0-1 0 0 0,0 1 0 0 0,1 0 1 0 0,-1-1-1 0 0,2-1 11 0 0,-1 2-5 0 0,5-21-9 0 0,2-1 1 0 0,0 2-1 0 0,2-1 1 0 0,1 2-1 0 0,1-1 0 0 0,9-11 14 0 0,120-144-101 0 0,50 1 8 0 0,-44 62-30 0 0,-49 109-469 0 0,-65 11 665 0 0,-30-4-50 0 0,0 1 0 0 0,-1-1-1 0 0,1 0 1 0 0,-1 0 0 0 0,1-1 0 0 0,-1 1-1 0 0,0-1 1 0 0,0 1 0 0 0,0-1 0 0 0,0 0-1 0 0,-1 0 1 0 0,1-1 0 0 0,-1 1 0 0 0,1 0-1 0 0,-1-1 1 0 0,1-3-23 0 0,99-161 307 0 0,-47 71-223 0 0,-25 53-134 0 0,61-66-11 0 0,-83 104 33 0 0,1-1-1 0 0,0 2 1 0 0,0-1-1 0 0,0 1 1 0 0,1 1-1 0 0,0-1 1 0 0,0 2 0 0 0,0-1-1 0 0,0 1 1 0 0,1 1-1 0 0,-1 0 1 0 0,1 1-1 0 0,-1 0 1 0 0,1 0-1 0 0,6 1 29 0 0,89 0-24 0 0,-106 0 26 0 0,0 0 19 0 0,0 0-29 0 0,0 0 15 0 0,0 0 13 0 0,0 0-31 0 0,0 0-20 0 0,0 0-11 0 0,0 0-14 0 0,0 0 9 0 0,0 0-13 0 0,2 3 32 0 0,1 1-1 0 0,-1-1 1 0 0,0 0 0 0 0,1 0-1 0 0,0 0 1 0 0,-1-1-1 0 0,1 1 1 0 0,0-1 0 0 0,1 1-1 0 0,-1-1 1 0 0,0 0-1 0 0,1 0 1 0 0,-1-1 0 0 0,1 1-1 0 0,-1-1 1 0 0,1 1 0 0 0,0-1-1 0 0,0 0 1 0 0,0-1-1 0 0,-1 1 1 0 0,1-1 0 0 0,0 1-1 0 0,0-1 1 0 0,0 0 0 0 0,1-1 28 0 0,46 5 16 0 0,-21 20-2343 0 0,-16 0-3463 0 0,-12-17 340 0 0,-2 0-4176 0 0</inkml:trace>
  <inkml:trace contextRef="#ctx0" brushRef="#br0" timeOffset="41952.68">1504 108 0 0 0,'0'0'207'0'0,"0"0"30"0"0,0 0 190 0 0,0 0 250 0 0,0 0 172 0 0,0 0 67 0 0,0 0-39 0 0,0 0-105 0 0,0 0-127 0 0,-34 27-124 0 0,-108 88-141 0 0,22-7 170 0 0,-31 35 638 0 0,88-73-732 0 0,57-52-1202 0 0,7-13-5204 0 0,3-5 3944 0 0</inkml:trace>
  <inkml:trace contextRef="#ctx0" brushRef="#br0" timeOffset="56906.181">1284 800 0 0 0,'2'-1'193'0'0,"6"-6"782"0"0,-4-18 7752 0 0,-4 25-8110 0 0,0 0-25 0 0,0 0-58 0 0,0 0-61 0 0,0 0-37 0 0,3 7 4199 0 0,6 24-3804 0 0,0-3-507 0 0,4 119 1151 0 0,-13-77-1143 0 0,2-32-192 0 0,3 1 0 0 0,1-1 0 0 0,1 0 0 0 0,3-1 0 0 0,1 1 0 0 0,4 6-140 0 0,-4-15 104 0 0,-1 1-1 0 0,-1 1 0 0 0,-2-1 0 0 0,-1 1 1 0 0,1 28-104 0 0,10 38 185 0 0,3-36-152 0 0,-14-2 210 0 0,3-22-176 0 0,1-25-102 0 0,-9-12 26 0 0,23 3 47 0 0,42-3 189 0 0,106-15 41 0 0,-164 15-246 0 0,0-1 0 0 0,-1 0 0 0 0,0 0 0 0 0,1 0-1 0 0,-1-1 1 0 0,0-1 0 0 0,1 1 0 0 0,-1-1 0 0 0,-1 0 0 0 0,1-1 0 0 0,0 0-1 0 0,-1 0 1 0 0,5-3-22 0 0,59-22 114 0 0,-31 25-100 0 0,14-14 34 0 0,-20 6 12 0 0,-33 12-40 0 0,0 0-9 0 0,0 0-7 0 0,0 0-15 0 0,0 0 5 0 0,0 0 12 0 0,0 0 10 0 0,1 0-1 0 0,28-11-20 0 0,8-4 50 0 0,-3 12-93 0 0,-34 3 72 0 0,0 0 7 0 0,0 0-11 0 0,0 0-23 0 0,0 0-1 0 0,0 0 16 0 0,0 0 3 0 0,0 0-1 0 0,0 0 20 0 0,0 0-1 0 0,0 0-5 0 0,0 0-11 0 0,0 0 15 0 0,0 0-2 0 0,0 0 7 0 0,0 0 3 0 0,0 0-1 0 0,0 0-7 0 0,0 0 0 0 0,0 0 20 0 0,0 0-11 0 0,0 0 10 0 0,6-159 1778 0 0,-21 104-1531 0 0,-3-22-177 0 0,14-67-74 0 0,-1 7 118 0 0,19-68-194 0 0,-12 99 156 0 0,-2 105-123 0 0,0-14-10 0 0,0-17 26 0 0,0 31-5 0 0,0 1-4 0 0,0 0-6 0 0,0 0-8 0 0,0-3 11 0 0,0 0 142 0 0,-1 0-4785 0 0,0-3-8069 0 0,1 3 3589 0 0</inkml:trace>
</inkml:ink>
</file>

<file path=ppt/ink/ink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7:36.5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1819 136 1776 0 0,'0'0'895'0'0,"0"0"-143"0"0,0 0-46 0 0,0 0 115 0 0,0 0 157 0 0,0 0 93 0 0,0 0 28 0 0,0 0-38 0 0,0 0-63 0 0,0 0-79 0 0,-5-11-92 0 0,-17-34-106 0 0,20 41-442 0 0,0 0 0 0 0,0 1 1 0 0,0-1-1 0 0,-1 1 0 0 0,1 0 0 0 0,-1 0 1 0 0,0 0-1 0 0,0 0 0 0 0,0 0 0 0 0,-1 0 1 0 0,1 1-1 0 0,-1 0 0 0 0,1 0 0 0 0,-1 0 0 0 0,0 0 1 0 0,1 0-1 0 0,-1 1 0 0 0,-4-2-279 0 0,-1 0 494 0 0,-11-3-221 0 0,-1 1 0 0 0,1 0 0 0 0,-1 2-1 0 0,0 0 1 0 0,-1 2 0 0 0,1 0 0 0 0,0 1 0 0 0,-19 3-273 0 0,-186 44 916 0 0,-71 42 234 0 0,39 24-653 0 0,61-5 153 0 0,59 2-332 0 0,106-82-232 0 0,1 1-1 0 0,2 1 0 0 0,1 1 1 0 0,2 2-1 0 0,0 0 1 0 0,-19 37-86 0 0,16-15 122 0 0,1 0 0 0 0,4 2 0 0 0,1 0 0 0 0,4 2 0 0 0,-8 37-122 0 0,16-35 127 0 0,2 1 1 0 0,3 0-1 0 0,1 48-127 0 0,17 100 441 0 0,-7-161-339 0 0,3-1 0 0 0,2 0 1 0 0,2 0-1 0 0,3-1 0 0 0,1-1 0 0 0,2-1 0 0 0,2 0 0 0 0,2-1 1 0 0,3-1-1 0 0,4 4-102 0 0,125 108 574 0 0,-111-118-408 0 0,4 1 14 0 0,1-2 1 0 0,1-3-1 0 0,52 26-180 0 0,194 92 534 0 0,-100-88-173 0 0,-29-22-121 0 0,-107-29-187 0 0,1-2 1 0 0,0-3-1 0 0,0-3 0 0 0,1-2 0 0 0,15-4-53 0 0,-45 2 18 0 0,121-11 146 0 0,-75-7-27 0 0,0-4-1 0 0,-1-3 0 0 0,11-9-136 0 0,-25 11 45 0 0,67-32 45 0 0,-65 16 41 0 0,-1-2 0 0 0,-1-3 0 0 0,-3-3-1 0 0,0-3-130 0 0,105-115 152 0 0,-146 140-103 0 0,0 0 0 0 0,-2-1-1 0 0,-1-1 1 0 0,-1 0 0 0 0,-2-1 0 0 0,0 0-1 0 0,-2-1 1 0 0,-1 0 0 0 0,-1-1 0 0 0,-2 0-1 0 0,1-16-48 0 0,4-33 68 0 0,-3 0-1 0 0,-4-1 0 0 0,-4 1 1 0 0,-4-21-68 0 0,-18-51 5 0 0,-9-18 40 0 0,-14 34-43 0 0,-23 21 63 0 0,-33-64-104 0 0,-3 45 6 0 0,-15 12-102 0 0,-26 29 17 0 0,-50-7 2 0 0,40 39 136 0 0,81 35-64 0 0,3 2-12 0 0,30 17-39 0 0,-11-2-14 0 0,-42 8-909 0 0,72-9-988 0 0,17 3-1943 0 0,3-1-4474 0 0,2 4-3695 0 0</inkml:trace>
  <inkml:trace contextRef="#ctx0" brushRef="#br0" timeOffset="2565.902">1707 3129 0 0 0,'43'-25'0'0'0,"-17"13"0"0"0,-25-13 93 0 0,-21-15 5526 0 0,20 39-5240 0 0,0 2 1605 0 0,0 0 11388 0 0,0 0-12153 0 0,0-1-3665 0 0,9 234 4507 0 0,0 182-1112 0 0,-11-263-774 0 0,0 90-135 0 0,-9-272-3679 0 0,0-76-11379 0 0,9 85 10230 0 0</inkml:trace>
  <inkml:trace contextRef="#ctx0" brushRef="#br0" timeOffset="3179.593">1602 2916 3465 0 0,'0'0'1340'0'0,"0"0"-98"0"0,0 0 43 0 0,0 0 101 0 0,0 0 41 0 0,0 0-123 0 0,0 0-198 0 0,0 0-222 0 0,0 0-171 0 0,0 0-121 0 0,0 0-109 0 0,0 0-92 0 0,0 0-40 0 0,-9 11 1049 0 0,-32 55 1331 0 0,-102 63-998 0 0,215-107-906 0 0,-3-18-325 0 0,0-2 0 0 0,0-3 0 0 0,49-8-502 0 0,58 6 171 0 0,-176 3-93 0 0,0 0 0 0 0,0 1 0 0 0,0-1 1 0 0,0 0-1 0 0,-1 1 0 0 0,1-1 0 0 0,0 0 0 0 0,0 1 0 0 0,0-1 0 0 0,0 0 0 0 0,0 1 0 0 0,0-1 0 0 0,0 0 0 0 0,0 1 0 0 0,0-1 0 0 0,0 0 1 0 0,0 0-1 0 0,1 1 0 0 0,-1-1 0 0 0,0 0 0 0 0,0 1 0 0 0,0-1-78 0 0,-96-52 561 0 0,-33-47-493 0 0,47 19-1016 0 0,79 77-241 0 0,-6-4 843 0 0,7 6-3805 0 0,0 0-4299 0 0,2 1-2758 0 0</inkml:trace>
  <inkml:trace contextRef="#ctx0" brushRef="#br0" timeOffset="10250.871">3251 2831 0 0 0,'122'0'1991'0'0,"-52"-3"2122"0"0,-73 2 3843 0 0,-4 0-3829 0 0,-46-5-2628 0 0,-206 21 113 0 0,49 17-1203 0 0,23-21 239 0 0,65-3-254 0 0,-4 7-130 0 0,-3-7 433 0 0,41 2-518 0 0,-71-2 480 0 0,94-1-507 0 0,33-5 18 0 0,21-1-215 0 0,17 0-371 0 0,45 43 394 0 0,12 33 119 0 0,22 107-1 0 0,-50-132-65 0 0,-34-53 9 0 0,0 1 1 0 0,0 0-1 0 0,0-1 0 0 0,0 1 1 0 0,0-1-1 0 0,0 1 1 0 0,0-1-1 0 0,0 1 1 0 0,0-1-1 0 0,0 0 1 0 0,0 1-1 0 0,-1-1 1 0 0,1 0-1 0 0,0 0 1 0 0,0 0-1 0 0,-1 1 0 0 0,1-1 1 0 0,0 0-1 0 0,-1 0 1 0 0,1 0-1 0 0,-1 0 1 0 0,1 0-1 0 0,-1 0 1 0 0,0 0-1 0 0,1 0 1 0 0,-1-1-1 0 0,0 1 1 0 0,0 0-1 0 0,0 0 1 0 0,0 0-1 0 0,0 0 0 0 0,0 0 1 0 0,0 0-1 0 0,0 0 1 0 0,0-1-41 0 0,2-7 113 0 0,27-109 107 0 0,6 29-126 0 0,2 16-176 0 0,-39 59-1191 0 0,-10 13-6423 0 0,8 1 2553 0 0,0 0-6293 0 0</inkml:trace>
  <inkml:trace contextRef="#ctx0" brushRef="#br0" timeOffset="16219.674">2149 3939 4465 0 0,'0'0'3037'0'0,"0"0"-1404"0"0,0 0-474 0 0,0 0 148 0 0,0 0 236 0 0,0 0 80 0 0,0 0-120 0 0,0 0-283 0 0,0 0-294 0 0,0 0-266 0 0,0 0-232 0 0,-5 11-18 0 0,-45 116 220 0 0,6 2 1 0 0,-18 96-631 0 0,39-127-516 0 0,32-130-8262 0 0,21-69 3238 0 0,-25 85 4384 0 0,50-161-4698 0 0,35-87 8663 0 0,-87 252-2812 0 0,-1-4 7042 0 0,-3 16 702 0 0,1 14-6494 0 0,0-4-889 0 0,0 0 1 0 0,1-1-1 0 0,0 1 0 0 0,1 0 1 0 0,0 0-1 0 0,0 0 0 0 0,1-1 1 0 0,0 0-1 0 0,1 1 0 0 0,3 4-358 0 0,38 89 627 0 0,-32-69-605 0 0,1-1 0 0 0,2-1 0 0 0,2 0 0 0 0,16 23-22 0 0,-2-32 283 0 0,-18-49 610 0 0,49-144 232 0 0,-50 127-1084 0 0,13-39-200 0 0,-3-1 0 0 0,-5-1 0 0 0,-3-1 159 0 0,-14 60-1665 0 0,-1 16-3440 0 0,0 9-668 0 0,0 0-5291 0 0</inkml:trace>
  <inkml:trace contextRef="#ctx0" brushRef="#br0" timeOffset="16996.861">3640 2496 2961 0 0,'0'0'4028'0'0,"0"0"-2340"0"0,0 0-644 0 0,0 0 99 0 0,0 0 149 0 0,0 0 60 0 0,0 0-44 0 0,0 0-131 0 0,0 0-113 0 0,0 0-92 0 0,0 0-149 0 0,0 0-105 0 0,0 0-70 0 0,13-11-51 0 0,40-36-2 0 0,-40 35-22 0 0,-20 35 986 0 0,-7 246-474 0 0,-22 65-889 0 0,18-220-370 0 0,17-100-1104 0 0,2-20-2418 0 0,23-70-11113 0 0,-19 63 9943 0 0</inkml:trace>
  <inkml:trace contextRef="#ctx0" brushRef="#br0" timeOffset="17268.185">3612 2441 5681 0 0,'0'0'2964'0'0,"0"0"-1522"0"0,0 0-453 0 0,0 0 100 0 0,0 0 126 0 0,0 0-3 0 0,0 0-38 0 0,0 0-106 0 0,0 0-86 0 0,0 0-29 0 0,0 0-124 0 0,0 0-132 0 0,0 0-94 0 0,24 4-102 0 0,76 10-81 0 0,-66-10-211 0 0,1-3 0 0 0,0-1-1 0 0,-1-1 1 0 0,1-2 0 0 0,-1-1 0 0 0,17-5-209 0 0,38-5-355 0 0,-59 11-2668 0 0,-35 14-2799 0 0,-14 3-2717 0 0,12-10 3206 0 0</inkml:trace>
  <inkml:trace contextRef="#ctx0" brushRef="#br0" timeOffset="17513.635">3634 2706 7106 0 0,'0'0'4528'0'0,"0"0"-2408"0"0,0 0-867 0 0,0 0 1 0 0,0 0 87 0 0,0 0-108 0 0,0 0-190 0 0,0 0-183 0 0,0 0-157 0 0,0 0-133 0 0,37-1-144 0 0,113-5-139 0 0,23-5-153 0 0,-128 15-2651 0 0,-31 1-1616 0 0,-2 4-3843 0 0,-10-5-256 0 0</inkml:trace>
  <inkml:trace contextRef="#ctx0" brushRef="#br0" timeOffset="17786.361">3868 3093 13475 0 0,'0'0'1131'0'0,"0"0"-195"0"0,0 0 40 0 0,0 0 83 0 0,0 0-55 0 0,0 0-177 0 0,0 0-232 0 0,0 0-168 0 0,0 0-131 0 0,0 0-84 0 0,-8 32-40 0 0,-26 101-61 0 0,-1-11 277 0 0,34-109-2228 0 0,17-22-14900 0 0,-13 5 13711 0 0</inkml:trace>
  <inkml:trace contextRef="#ctx0" brushRef="#br0" timeOffset="18066.675">3837 3085 10770 0 0,'0'0'1829'0'0,"0"0"-581"0"0,0 0-316 0 0,0 0 62 0 0,0 0 91 0 0,0 0 6 0 0,0 0-48 0 0,0 0-111 0 0,0 0-138 0 0,0 0-134 0 0,0 0-119 0 0,0 0-118 0 0,0 0-83 0 0,25-1-38 0 0,121-8 138 0 0,-90 0 519 0 0,-27 4-611 0 0,-11 2-3174 0 0,-2 1-2518 0 0,-1 2-3530 0 0,-15 0 1187 0 0</inkml:trace>
  <inkml:trace contextRef="#ctx0" brushRef="#br0" timeOffset="18301.001">3822 3244 6921 0 0,'0'0'3380'0'0,"0"0"-1657"0"0,0 0-499 0 0,0 0 163 0 0,0 0 83 0 0,0 0-123 0 0,0 0-195 0 0,0 0-220 0 0,0 0-174 0 0,0 0-156 0 0,0 0-183 0 0,33 1-128 0 0,103 4-126 0 0,-114-4-495 0 0,0-1 1 0 0,0-1-1 0 0,0-1 0 0 0,0-1 0 0 0,0 0 0 0 0,-1-2 0 0 0,3-1 330 0 0,12-4-4509 0 0,-23 7-1291 0 0,-3-1-3353 0 0</inkml:trace>
  <inkml:trace contextRef="#ctx0" brushRef="#br0" timeOffset="24359.939">1512 1388 0 0 0,'0'0'384'0'0,"0"0"126"0"0,0 0 23 0 0,0 0 16 0 0,1-3 44 0 0,7-12 690 0 0,6-4 6449 0 0,-14 20-2141 0 0,-19 20-4941 0 0,19-21-631 0 0,1 0 0 0 0,-1 0 0 0 0,0 0 0 0 0,0 0 0 0 0,1 0-1 0 0,-1 1 1 0 0,0-1 0 0 0,0 0 0 0 0,0 0 0 0 0,1 0 0 0 0,-1 1 0 0 0,0-1-1 0 0,0 0 1 0 0,0 0 0 0 0,0 1 0 0 0,0-1 0 0 0,1 0 0 0 0,-1 0 0 0 0,0 1 0 0 0,0-1-1 0 0,0 0 1 0 0,0 0 0 0 0,0 1 0 0 0,0-1 0 0 0,0 0 0 0 0,0 0 0 0 0,0 1 0 0 0,0-1-1 0 0,0 0 1 0 0,0 1 0 0 0,0-1 0 0 0,0 0 0 0 0,0 0 0 0 0,0 1 0 0 0,0-1 0 0 0,-1 0-1 0 0,1 0 1 0 0,0 1 0 0 0,0-1 0 0 0,0 0 0 0 0,0 0 0 0 0,0 1 0 0 0,-1-1 0 0 0,1 0-1 0 0,0 0 1 0 0,0 0 0 0 0,0 0 0 0 0,-1 1 0 0 0,1-1 0 0 0,0 0 0 0 0,0 0 0 0 0,-1 0-19 0 0,26-8 1237 0 0,12-24-285 0 0,-37 33-921 0 0,-1-1 0 0 0,1 0 0 0 0,-1 0 0 0 0,1 0 0 0 0,-1 0 0 0 0,1 0 0 0 0,-1 1 0 0 0,0-1 0 0 0,1 0-1 0 0,-1 0 1 0 0,1 0 0 0 0,-1-1 0 0 0,1 1 0 0 0,-1 0 0 0 0,0 0 0 0 0,1 0 0 0 0,-1 0 0 0 0,1 0 0 0 0,-1-1-1 0 0,1 1 1 0 0,-1 0 0 0 0,1 0 0 0 0,-1-1 0 0 0,1 1 0 0 0,-1-1 0 0 0,1 1 0 0 0,-1 0 0 0 0,1-1-1 0 0,0 1 1 0 0,-1-1 0 0 0,1 1 0 0 0,0-1 0 0 0,-1 1 0 0 0,1-1 0 0 0,0 1 0 0 0,0-1 0 0 0,-1 1 0 0 0,1-1-1 0 0,0 1 1 0 0,0-1 0 0 0,0 1 0 0 0,0-1 0 0 0,0 0 0 0 0,0 1 0 0 0,0-1 0 0 0,0 1 0 0 0,0-1-1 0 0,0 1 1 0 0,0-1 0 0 0,0 0 0 0 0,0 1 0 0 0,0-1 0 0 0,0 1 0 0 0,1-1 0 0 0,-1 1 0 0 0,0-1 0 0 0,0 1-1 0 0,1-1 1 0 0,-1 1 0 0 0,0-1 0 0 0,1 1 0 0 0,-1-1 0 0 0,0 1 0 0 0,1 0 0 0 0,-1-1 0 0 0,1 1-31 0 0,3 6 121 0 0,-1 1 1 0 0,1 0 0 0 0,-1 0 0 0 0,-1 0 0 0 0,1 1 0 0 0,-1-1 0 0 0,-1 0-1 0 0,1 1 1 0 0,-1-1 0 0 0,-1 1 0 0 0,1 5-122 0 0,1 284 500 0 0,-8 2-264 0 0,8-152 216 0 0,-2-147-440 0 0,2 1 992 0 0,-2-2-942 0 0,-4-13 74 0 0,-54-42-398 0 0,-79-55-799 0 0,21 42 647 0 0,117 69 405 0 0,-1 0-1 0 0,1 0 1 0 0,-1 0-1 0 0,1 0 1 0 0,-1-1-1 0 0,0 1 0 0 0,1 0 1 0 0,-1 0-1 0 0,1-1 1 0 0,-1 1-1 0 0,0 0 1 0 0,1 0-1 0 0,-1-1 0 0 0,0 1 1 0 0,1 0-1 0 0,-1-1 1 0 0,0 1-1 0 0,1 0 1 0 0,-1-1-1 0 0,0 1 0 0 0,0-1 1 0 0,1 1-1 0 0,-1-1 1 0 0,0 1-1 0 0,0 0 1 0 0,0-1-1 0 0,0 1 1 0 0,0-1-1 0 0,1 1 0 0 0,-1-1 1 0 0,0 1-1 0 0,0-1 1 0 0,0 1-1 0 0,0-1 1 0 0,0 1-1 0 0,-1-1 0 0 0,1 1 1 0 0,0-1-1 0 0,0 1 1 0 0,0 0-1 0 0,0-1 1 0 0,0 1-1 0 0,-1-1 0 0 0,1 1 1 0 0,0-1-1 0 0,0 1 1 0 0,-1 0-1 0 0,1-1 1 0 0,0 1-1 0 0,-1 0 0 0 0,1-1 1 0 0,0 1-1 0 0,-1 0 1 0 0,1-1-1 0 0,0 1 1 0 0,-1 0-1 0 0,1 0 1 0 0,-1-1-1 0 0,1 1 0 0 0,-1 0 1 0 0,1 0-1 0 0,0 0 1 0 0,-1 0-1 0 0,1 0 1 0 0,-1-1 9 0 0,48-9-132 0 0,-38 9 191 0 0,198-21 70 0 0,89 14-305 0 0,-192 12-492 0 0,-111 7 946 0 0,-26 0-278 0 0,-227 151 40 0 0,174-107-338 0 0,80-55-2622 0 0,4-6-9334 0 0,2 6 11978 0 0,0-1-7926 0 0</inkml:trace>
  <inkml:trace contextRef="#ctx0" brushRef="#br0" timeOffset="25120.011">1506 1340 0 0 0,'0'0'608'0'0,"0"0"131"0"0,0 0 50 0 0,0 0 45 0 0,0 0 63 0 0,0 0 104 0 0,0 0 102 0 0,1-2 58 0 0,0-8 6 0 0,-1 7-77 0 0,0 3-129 0 0,0 0-150 0 0,0 0-108 0 0,0 0-59 0 0,0 0 1 0 0,0 6 4480 0 0,-4 7-3837 0 0,-32 53-771 0 0,35-65-493 0 0,1 0 0 0 0,-1 0 0 0 0,0 0 0 0 0,1 0 0 0 0,-1 0 0 0 0,1 0 0 0 0,0 0 0 0 0,-1 0 0 0 0,1 0 0 0 0,0 0 0 0 0,0 0-1 0 0,-1 0 1 0 0,1 0 0 0 0,0 1 0 0 0,0-1 0 0 0,0 0 0 0 0,0 0 0 0 0,0 0 0 0 0,1 0 0 0 0,-1 0 0 0 0,0 0 0 0 0,1 0 0 0 0,-1 1 0 0 0,0-1 0 0 0,1 0 0 0 0,-1 0 0 0 0,1 0 0 0 0,-1-1 0 0 0,1 1 0 0 0,0 0 0 0 0,0 0 0 0 0,-1 0 0 0 0,1 0 0 0 0,0 0 0 0 0,0-1 0 0 0,0 1-1 0 0,0 0 1 0 0,-1-1 0 0 0,1 1 0 0 0,0-1 0 0 0,0 1 0 0 0,1-1 0 0 0,-1 1 0 0 0,0-1 0 0 0,0 0 0 0 0,0 1 0 0 0,0-1 0 0 0,0 0 0 0 0,0 0 0 0 0,0 0 0 0 0,0 0 0 0 0,1 0 0 0 0,-1 0 0 0 0,0 0 0 0 0,0 0 0 0 0,0-1 0 0 0,0 1 0 0 0,0 0 0 0 0,0-1 0 0 0,0 1-24 0 0,8-3 149 0 0,-1-1 1 0 0,1 0 0 0 0,-1-1-1 0 0,0 0 1 0 0,-1 0 0 0 0,1 0 0 0 0,-1-1-1 0 0,0 0 1 0 0,0-1 0 0 0,-1 0 0 0 0,0 0-1 0 0,0 0 1 0 0,-1 0 0 0 0,0-1-1 0 0,3-4-149 0 0,-8 11 17 0 0,1 1-1 0 0,-1 0 1 0 0,1-1-1 0 0,-1 1 1 0 0,1-1-1 0 0,-1 1 1 0 0,0-1-1 0 0,1 1 1 0 0,-1-1-1 0 0,0 1 1 0 0,1-1-1 0 0,-1 0 1 0 0,0 1-1 0 0,0-1 1 0 0,1 1-1 0 0,-1-1 1 0 0,0 0-1 0 0,0 1 1 0 0,0-1-1 0 0,0 0 1 0 0,0 1-1 0 0,0-1 1 0 0,0 0-1 0 0,0 1 1 0 0,0-1-1 0 0,0 0 1 0 0,0 1-1 0 0,0-1 1 0 0,0 1-1 0 0,-1-1 0 0 0,1 0 1 0 0,0 1-1 0 0,0-1 1 0 0,-1 1-1 0 0,1-1 1 0 0,0 1-1 0 0,-1-1 1 0 0,1 1-1 0 0,-1-1 1 0 0,1 1-1 0 0,-1-1 1 0 0,1 1-1 0 0,-1-1 1 0 0,1 1-1 0 0,-1 0 1 0 0,1-1-1 0 0,-1 1 1 0 0,1 0-1 0 0,-1-1 1 0 0,0 1-1 0 0,1 0 1 0 0,-1 0-1 0 0,0 0 1 0 0,1 0-1 0 0,-1-1 1 0 0,1 1-1 0 0,-1 0 1 0 0,0 0-1 0 0,1 0 1 0 0,-1 0-1 0 0,0 0 1 0 0,1 1-1 0 0,-1-1 1 0 0,0 0-1 0 0,1 0 0 0 0,-1 0-15 0 0,-43 19-395 0 0,-9 24-505 0 0,53-42 626 0 0,0-1-142 0 0,0 0-152 0 0,12-14-6835 0 0,-5 10 1811 0 0,-2 0-3723 0 0</inkml:trace>
  <inkml:trace contextRef="#ctx0" brushRef="#br0" timeOffset="27739.667">151 1671 0 0 0,'0'0'1366'0'0,"0"0"137"0"0,0 0-38 0 0,0 0-123 0 0,0 0-57 0 0,0 0-38 0 0,0 0-29 0 0,0 0-72 0 0,0 0-58 0 0,0 0-76 0 0,2-2-57 0 0,16-88 4246 0 0,-13 78-5175 0 0,0-1 0 0 0,1 1 0 0 0,0 0 0 0 0,1 1 0 0 0,1 0 0 0 0,-1 0 0 0 0,2 0 0 0 0,-1 1 1 0 0,1 0-1 0 0,1 1 0 0 0,0 0 0 0 0,0 0 0 0 0,10-5-26 0 0,-19 13-28 0 0,1 0 0 0 0,-1 0 1 0 0,0 0-1 0 0,1 0 0 0 0,-1 0 0 0 0,1 1 1 0 0,-1-1-1 0 0,1 0 0 0 0,-1 1 0 0 0,1-1 1 0 0,0 1-1 0 0,-1 0 0 0 0,1 0 0 0 0,0-1 1 0 0,-1 1-1 0 0,1 0 0 0 0,0 0 0 0 0,-1 1 1 0 0,1-1-1 0 0,-1 0 0 0 0,1 0 0 0 0,0 1 1 0 0,-1-1-1 0 0,1 1 0 0 0,-1 0 1 0 0,1-1-1 0 0,-1 1 0 0 0,1 0 0 0 0,-1 0 1 0 0,1 0-1 0 0,-1 0 0 0 0,0 0 0 0 0,0 0 1 0 0,0 0-1 0 0,1 0 0 0 0,-1 1 0 0 0,0-1 1 0 0,0 0-1 0 0,0 1 0 0 0,-1-1 0 0 0,1 1 1 0 0,0-1-1 0 0,-1 1 0 0 0,1-1 0 0 0,-1 1 1 0 0,1-1-1 0 0,-1 1 0 0 0,1 0 1 0 0,-1-1-1 0 0,0 1 28 0 0,18 134 581 0 0,-18-135-575 0 0,0-1 0 0 0,0 1 0 0 0,1 0 0 0 0,-1 0 0 0 0,0-1 0 0 0,0 1 0 0 0,1 0 0 0 0,-1 0 0 0 0,0-1 0 0 0,1 1 0 0 0,-1 0 0 0 0,1-1 0 0 0,-1 1 0 0 0,1 0 0 0 0,-1-1 0 0 0,1 1 0 0 0,-1-1 0 0 0,1 1 0 0 0,-1-1 0 0 0,1 1 0 0 0,0-1 0 0 0,-1 0 0 0 0,1 1 0 0 0,0-1 0 0 0,0 0 0 0 0,-1 1 0 0 0,1-1-1 0 0,0 0 1 0 0,0 0 0 0 0,-1 0 0 0 0,1 1 0 0 0,0-1 0 0 0,0 0 0 0 0,0 0 0 0 0,-1 0 0 0 0,1 0 0 0 0,0-1 0 0 0,0 1 0 0 0,0 0 0 0 0,-1 0 0 0 0,1 0 0 0 0,0-1 0 0 0,0 1 0 0 0,-1 0 0 0 0,1-1 0 0 0,0 1 0 0 0,-1 0 0 0 0,1-1 0 0 0,0 1 0 0 0,-1-1 0 0 0,1 1-6 0 0,34-39 457 0 0,-23 25-385 0 0,1-3-115 0 0,1 2 1 0 0,0 0 0 0 0,1 0-1 0 0,1 1 1 0 0,0 1-1 0 0,1 1 1 0 0,0 0-1 0 0,1 1 1 0 0,0 1 0 0 0,16-6 42 0 0,-32 17-4 0 0,0 0 1 0 0,0 0-1 0 0,0 1 1 0 0,0-1-1 0 0,-1 1 1 0 0,1-1-1 0 0,0 1 1 0 0,-1 0-1 0 0,1 0 1 0 0,-1-1-1 0 0,0 1 1 0 0,1 0-1 0 0,-1 0 1 0 0,0 0-1 0 0,0 0 1 0 0,0 1-1 0 0,-1-1 1 0 0,1 0 0 0 0,0 0-1 0 0,-1 0 1 0 0,0 1-1 0 0,1-1 1 0 0,-1 0-1 0 0,0 1 1 0 0,0-1-1 0 0,0 0 1 0 0,-1 1-1 0 0,1-1 1 0 0,0 0-1 0 0,-1 0 1 0 0,0 1-1 0 0,0 1 4 0 0,1 2 60 0 0,0 89 381 0 0,0-54-6473 0 0,2-34-2111 0 0,0-6 3158 0 0</inkml:trace>
  <inkml:trace contextRef="#ctx0" brushRef="#br0" timeOffset="34669.112">1055 1370 0 0 0,'0'0'263'0'0,"0"0"606"0"0,0 0 167 0 0,0 0-6 0 0,0 0-68 0 0,0 0-126 0 0,0 0-88 0 0,-5-27 6826 0 0,-42 6-4814 0 0,35 21-2741 0 0,-1 0-1 0 0,1 0 1 0 0,0 1 0 0 0,0 0-1 0 0,-1 2 1 0 0,1-1 0 0 0,0 1-1 0 0,0 1 1 0 0,1 0 0 0 0,-8 4-19 0 0,15-7 1 0 0,0 0 1 0 0,1 1-1 0 0,-1-1 0 0 0,0 1 1 0 0,1 0-1 0 0,0 0 1 0 0,-1 0-1 0 0,1 0 0 0 0,0 0 1 0 0,0 1-1 0 0,0-1 0 0 0,1 1 1 0 0,-1 0-1 0 0,1 0 1 0 0,-1 0-1 0 0,1 0 0 0 0,0 1 1 0 0,0-1-1 0 0,0 0 1 0 0,1 1-1 0 0,-1 0 0 0 0,1-1 1 0 0,0 1-1 0 0,0 0-1 0 0,15 80-84 0 0,-11-79 91 0 0,-2-1 1 0 0,0 0 1 0 0,0 0-1 0 0,1 0 1 0 0,0 0-1 0 0,0 0 0 0 0,0 0 1 0 0,0 0-1 0 0,1-1 1 0 0,-1 1-1 0 0,1-1 1 0 0,0 0-1 0 0,0 0 1 0 0,0 0-1 0 0,0 0 0 0 0,1 0 1 0 0,-1-1-1 0 0,1 1 1 0 0,0-1-1 0 0,0 0 1 0 0,0 0-1 0 0,0 0 1 0 0,0-1-1 0 0,0 1 1 0 0,0-1-1 0 0,0 0 0 0 0,0 0 1 0 0,3-1-9 0 0,0 0 126 0 0,-1-1 0 0 0,1 0 0 0 0,-1 0 0 0 0,1 0 0 0 0,-1-1 0 0 0,0 0 0 0 0,0-1 0 0 0,0 1 0 0 0,0-1 0 0 0,0 0 0 0 0,-1-1 0 0 0,1 1 0 0 0,-1-1 0 0 0,0 0 0 0 0,0 0 0 0 0,0-1 0 0 0,0 0 0 0 0,1-2-126 0 0,6-4 104 0 0,-1-1 0 0 0,0 0 0 0 0,-1-1 0 0 0,0 0 0 0 0,-1-1 0 0 0,-1 0 0 0 0,6-12-104 0 0,-9 16 59 0 0,13-59 483 0 0,-46 75-2347 0 0,24 55 2175 0 0,56 85-280 0 0,-46-128-260 0 0,-1 1-1 0 0,0-1 1 0 0,-2 1 0 0 0,0 0-1 0 0,-1 1 1 0 0,-1-1-1 0 0,0 0 1 0 0,-2 1 0 0 0,0-1-1 0 0,-1 0 1 0 0,-1 0-1 0 0,-1 0 1 0 0,-1 0-1 0 0,-6 16 171 0 0,2-16-459 0 0,0 1-1 0 0,-2-2 1 0 0,0 1-1 0 0,-1-2 1 0 0,-1 0-1 0 0,0 0 1 0 0,-2-1-1 0 0,0-1 0 0 0,0 0 1 0 0,-11 7 459 0 0,-62 22-1456 0 0,86-43 1527 0 0,1 0 1 0 0,-1 0 0 0 0,1 0 0 0 0,-1-1-1 0 0,0 1 1 0 0,1-1 0 0 0,-1 1 0 0 0,0-1-1 0 0,1 1 1 0 0,-1-1 0 0 0,0 0 0 0 0,1 0-1 0 0,-1 0 1 0 0,0 0 0 0 0,1 0 0 0 0,-1 0-1 0 0,0 0 1 0 0,0-1 0 0 0,1 1 0 0 0,-1 0-1 0 0,1-1 1 0 0,-1 0 0 0 0,0 1-1 0 0,1-1 1 0 0,-1 0 0 0 0,1 0 0 0 0,-1 0-1 0 0,1 0 1 0 0,0 0 0 0 0,-1 0 0 0 0,1 0-1 0 0,0 0 1 0 0,0-1 0 0 0,0 1 0 0 0,0-1-72 0 0,13-80 3893 0 0,55-27-2519 0 0,-35 64-827 0 0,84-94-61 0 0,-111 134-581 0 0,-1 1 1 0 0,1 0 0 0 0,0 0 0 0 0,0 1-1 0 0,0-1 1 0 0,1 1 0 0 0,-1 0-1 0 0,1 0 1 0 0,0 1 0 0 0,0 0 0 0 0,0 0-1 0 0,0 0 1 0 0,0 1 0 0 0,0 0-1 0 0,0 0 1 0 0,0 0 0 0 0,1 1 0 0 0,-1 0-1 0 0,0 0 1 0 0,2 1 94 0 0,17 12-5713 0 0,-20-9 2483 0 0,1 0-5016 0 0</inkml:trace>
</inkml:ink>
</file>

<file path=ppt/ink/ink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1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 7050 0 0,'0'0'3144'0'0,"0"0"-2016"0"0,0 0-718 0 0,0 0 93 0 0,0 0 290 0 0,0 0 233 0 0,0 0 67 0 0,0 0-77 0 0,0 0-130 0 0,0 0-126 0 0,0 0-146 0 0,0 0-126 0 0,29 2-98 0 0,92 7-113 0 0,-1-20 153 0 0,-59-4-885 0 0,-22 0-3591 0 0,-31 12 1420 0 0,-2 3-2228 0 0,-4 0-3173 0 0</inkml:trace>
</inkml:ink>
</file>

<file path=ppt/ink/ink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3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8794 0 0,'0'0'1203'0'0,"0"0"-19"0"0,0 0 147 0 0,0 0 109 0 0,0 0-50 0 0,0 0-160 0 0,0 0-192 0 0,0 0-189 0 0,0 0-161 0 0,0 0-149 0 0,0 0-138 0 0,0 0-124 0 0,0 0-102 0 0,34 0-90 0 0,110-1-50 0 0,-59-15-535 0 0,-60 5-372 0 0,18-3-3503 0 0,-16 5-2726 0 0,-12 5-710 0 0</inkml:trace>
</inkml:ink>
</file>

<file path=ppt/ink/ink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310 100 8570 0 0,'0'0'1892'0'0,"0"0"-399"0"0,0 0-235 0 0,0 0-109 0 0,0 0-166 0 0,0 0-269 0 0,0 0-235 0 0,0 0-147 0 0,0 0-44 0 0,0 0-1 0 0,0 0-24 0 0,0 0-18 0 0,-12 30-53 0 0,-40 97-56 0 0,-76 171-1572 0 0,42-120-7306 0 0,58-119 1430 0 0,25-51 6521 0 0</inkml:trace>
  <inkml:trace contextRef="#ctx0" brushRef="#br0" timeOffset="383.835">225 259 0 0 0,'0'0'375'0'0,"0"0"1258"0"0,0 0 244 0 0,0 0-102 0 0,0 0-179 0 0,0 0-111 0 0,0 0-60 0 0,0 0-98 0 0,0 0-99 0 0,0 0-159 0 0,0 0-253 0 0,0 0-265 0 0,0 0-229 0 0,6-22-166 0 0,16-66-94 0 0,-32 128 104 0 0,2 0 0 0 0,2 0 0 0 0,1 0 1 0 0,3 0-1 0 0,1 1 0 0 0,2 20-166 0 0,1-50-46 0 0,0 0 0 0 0,0 0 0 0 0,1-1 0 0 0,1 1 0 0 0,0-1 0 0 0,0 1 0 0 0,1-1 0 0 0,0 0 0 0 0,1-1 0 0 0,0 1 1 0 0,1-1-1 0 0,-1-1 0 0 0,2 1 0 0 0,-1-1 0 0 0,1 0 0 0 0,1-1 0 0 0,-1 0 0 0 0,1 0 0 0 0,5 2 46 0 0,-11-7 68 0 0,0-1-1 0 0,0 0 1 0 0,-1-1 0 0 0,1 1 0 0 0,0 0 0 0 0,0-1 0 0 0,0 0 0 0 0,0 1 0 0 0,0-1-1 0 0,0 0 1 0 0,0-1 0 0 0,0 1 0 0 0,0-1 0 0 0,0 1 0 0 0,0-1 0 0 0,0 0-1 0 0,0 0 1 0 0,0 0 0 0 0,-1 0 0 0 0,1 0 0 0 0,0-1 0 0 0,-1 1 0 0 0,1-1 0 0 0,-1 0-1 0 0,1 0 1 0 0,-1 0 0 0 0,0 0 0 0 0,0 0 0 0 0,0-1-68 0 0,52-75 2962 0 0,-46 65-2634 0 0,12-29 289 0 0,-1 0 1 0 0,-3-2-1 0 0,-1 0 0 0 0,7-36-617 0 0,18-54-78 0 0,-17 37-1350 0 0,-20 76-2353 0 0,-3 0-3371 0 0,0 20-3821 0 0</inkml:trace>
  <inkml:trace contextRef="#ctx0" brushRef="#br0" timeOffset="995.477">813 196 2849 0 0,'0'0'1163'0'0,"0"0"-129"0"0,0 0 91 0 0,0 0 208 0 0,0 0 126 0 0,0 0-44 0 0,0 0-207 0 0,0 0-225 0 0,0 0-150 0 0,0 0-57 0 0,0 0 12 0 0,0 0-25 0 0,0 0-71 0 0,0 20-123 0 0,2 64-123 0 0,-30 64 360 0 0,13-99-739 0 0,4-13-292 0 0,-2 0-1 0 0,-1-2 1 0 0,-2 1 0 0 0,-1-2-1 0 0,-8 11 226 0 0,-16 5-3924 0 0,18-25-4377 0 0,19-19 3344 0 0</inkml:trace>
  <inkml:trace contextRef="#ctx0" brushRef="#br0" timeOffset="1468.977">664 605 0 0 0,'0'0'1226'0'0,"0"0"97"0"0,0 0-2 0 0,0 0-53 0 0,0 0-33 0 0,0 0 11 0 0,0 0 12 0 0,0 0 0 0 0,0 0-56 0 0,19 12-103 0 0,64 35-131 0 0,-82-46-928 0 0,1 0 0 0 0,-1 0-1 0 0,0 0 1 0 0,1-1 0 0 0,-1 1-1 0 0,1 0 1 0 0,-1-1 0 0 0,1 1-1 0 0,-1-1 1 0 0,1 0 0 0 0,-1 0-1 0 0,1 1 1 0 0,-1-1 0 0 0,1 0-1 0 0,0 0 1 0 0,-1 0 0 0 0,1-1 0 0 0,-1 1-1 0 0,1 0 1 0 0,-1-1 0 0 0,1 1-1 0 0,-1 0 1 0 0,1-1 0 0 0,-1 0-1 0 0,1 1 1 0 0,-1-1 0 0 0,0 0-1 0 0,1 0 1 0 0,-1 0 0 0 0,0 0-1 0 0,0 0 1 0 0,1-1-40 0 0,4-2 197 0 0,24-21 20 0 0,-1-1 0 0 0,-2-1 0 0 0,0-1 0 0 0,-2-1 0 0 0,-1-2 0 0 0,-1 0 0 0 0,-2-2 0 0 0,-1 0 0 0 0,-2-1 0 0 0,-1-1-1 0 0,-2-1 1 0 0,6-22-217 0 0,0-31 142 0 0,-40 101-994 0 0,9 6 907 0 0,0 1 0 0 0,1 0 0 0 0,2 1 0 0 0,-1-1 0 0 0,2 2 0 0 0,1-1 1 0 0,1 0-1 0 0,0 1 0 0 0,1 0 0 0 0,2 0 0 0 0,0 0 0 0 0,1 0 1 0 0,1 0-1 0 0,1 0 0 0 0,1 0 0 0 0,1-1 0 0 0,1 4-55 0 0,47 192 626 0 0,-39-143-2177 0 0,-13-72 152 0 0,0-1-747 0 0,-1 0-2430 0 0,-2 0 2713 0 0,2 0 369 0 0,-1 0-3804 0 0</inkml:trace>
  <inkml:trace contextRef="#ctx0" brushRef="#br0" timeOffset="1733.612">1319 432 7274 0 0,'0'0'1589'0'0,"0"0"-134"0"0,0 0-13 0 0,0 0-11 0 0,0 0-182 0 0,0 0-246 0 0,0 0-253 0 0,0 0-258 0 0,-5 32-129 0 0,-16 102-114 0 0,13 24 222 0 0,8-148-1118 0 0,-3 9 365 0 0,-2-16-3521 0 0,-3-2-3770 0 0,6-1 2110 0 0</inkml:trace>
  <inkml:trace contextRef="#ctx0" brushRef="#br0" timeOffset="2047.683">1512 476 0 0 0,'0'0'297'0'0,"0"0"993"0"0,0 0 488 0 0,0 0 139 0 0,0 0-1 0 0,0 0-161 0 0,0 0-259 0 0,0 0-220 0 0,0 0-205 0 0,0 0-152 0 0,0 0-138 0 0,-28 29-106 0 0,-87 87-60 0 0,64-73 963 0 0,50-41-1515 0 0,1-1 1 0 0,-1 1-1 0 0,1 0 0 0 0,0 0 1 0 0,0 0-1 0 0,0 0 1 0 0,0 0-1 0 0,0 0 0 0 0,0 0 1 0 0,0 0-1 0 0,0 0 1 0 0,1 0-1 0 0,-1-1 1 0 0,1 1-1 0 0,-1 0 0 0 0,1 0 1 0 0,0 0-1 0 0,0-1 1 0 0,0 1-1 0 0,0 0 0 0 0,0-1 1 0 0,0 1-1 0 0,0-1 1 0 0,1 1-1 0 0,-1-1 1 0 0,1 0-1 0 0,-1 1 0 0 0,1-1 1 0 0,-1 0-1 0 0,1 0 1 0 0,-1 0-1 0 0,1 0 0 0 0,0 0 1 0 0,0-1-1 0 0,1 2-63 0 0,-1-1 116 0 0,99 41 2923 0 0,-3-7-3888 0 0,-91-34-76 0 0,5 0-4278 0 0,-8 2-4205 0 0</inkml:trace>
</inkml:ink>
</file>

<file path=ppt/ink/ink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2.4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253 26 9978 0 0,'0'0'1688'0'0,"0"0"-402"0"0,0 0-162 0 0,0 0 41 0 0,0 0 79 0 0,0 0-69 0 0,0 0-190 0 0,0 0-261 0 0,0 0-250 0 0,0 0-201 0 0,0 0-138 0 0,-3 8-63 0 0,-51 291 509 0 0,-29-2-1257 0 0,78-280 1559 0 0,-2 10-7533 0 0,16-41-843 0 0,-4 3 4179 0 0,-3 3-340 0 0</inkml:trace>
  <inkml:trace contextRef="#ctx0" brushRef="#br0" timeOffset="250.529">84 74 6665 0 0,'0'0'1026'0'0,"0"0"-179"0"0,0 0-119 0 0,0 0 61 0 0,0 0 110 0 0,0 0 64 0 0,0 0 45 0 0,0 0-19 0 0,0 0-60 0 0,0 0-89 0 0,0 0-99 0 0,0 0-119 0 0,0 0-119 0 0,36 2-89 0 0,113 4-66 0 0,-46-17 105 0 0,14-21-268 0 0,-44 10-2000 0 0,1 6-5846 0 0,-64 16 3696 0 0,-5 0-1543 0 0</inkml:trace>
  <inkml:trace contextRef="#ctx0" brushRef="#br0" timeOffset="502.78">1 446 4793 0 0,'0'0'2295'0'0,"0"0"-1165"0"0,0 0-19 0 0,0 0 338 0 0,0 0 172 0 0,0 0-105 0 0,0 0-292 0 0,32 0-280 0 0,101 0-209 0 0,35-11 663 0 0,-119 10-1522 0 0,15 0-1820 0 0,-23 4-6674 0 0,-31 0 1088 0 0</inkml:trace>
  <inkml:trace contextRef="#ctx0" brushRef="#br0" timeOffset="962.831">443 553 7122 0 0,'0'0'1368'0'0,"0"0"-387"0"0,0 0-224 0 0,0 0-37 0 0,0 0-32 0 0,0 0-44 0 0,0 0-61 0 0,0 0-71 0 0,0 0-68 0 0,0 0-59 0 0,0 0-73 0 0,0 0-48 0 0,-4 25-41 0 0,-19 123 67 0 0,21-134-1265 0 0,-10 68 2935 0 0,9-54-6079 0 0,3-1-6660 0 0,0-27 9399 0 0</inkml:trace>
  <inkml:trace contextRef="#ctx0" brushRef="#br0" timeOffset="1214.085">417 549 1952 0 0,'0'0'2052'0'0,"0"0"-1055"0"0,0 0-381 0 0,0 0 142 0 0,0 0 286 0 0,0 0 232 0 0,0 0 95 0 0,0 0 5 0 0,0 0-45 0 0,0 0-78 0 0,0 0-110 0 0,0 0-154 0 0,0 0-170 0 0,19 3-159 0 0,95 9 235 0 0,-40-17 88 0 0,-36 1-2693 0 0,0 2-6385 0 0,-38 3 4092 0 0,0 2-1704 0 0</inkml:trace>
  <inkml:trace contextRef="#ctx0" brushRef="#br0" timeOffset="1445.982">428 704 3825 0 0,'0'0'2470'0'0,"0"0"-1369"0"0,0 0-451 0 0,0 0 271 0 0,0 0 404 0 0,0 0 194 0 0,0 0-67 0 0,0 0-203 0 0,0 0-235 0 0,0 0-189 0 0,0 0-168 0 0,0 0-159 0 0,0 0-115 0 0,24 4-103 0 0,73 10-66 0 0,-1-14-717 0 0,-65-4-1774 0 0,-11 0-3927 0 0,-12 1-3195 0 0</inkml:trace>
</inkml:ink>
</file>

<file path=ppt/ink/ink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33.8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487 388 0 0 0,'0'0'212'0'0,"0"0"511"0"0,0 0 202 0 0,0 0 86 0 0,0 0-17 0 0,0 0-21 0 0,0 0-66 0 0,0 0-105 0 0,-6-13-7 0 0,-2-5-415 0 0,-22-44 2856 0 0,29 60-3018 0 0,0 0 0 0 0,-1 0 0 0 0,1 0 0 0 0,-1 1 1 0 0,1-1-1 0 0,-1 0 0 0 0,1 1 0 0 0,-1-1 0 0 0,0 1 0 0 0,0 0 0 0 0,1 0 0 0 0,-1-1 0 0 0,0 1 0 0 0,0 1 0 0 0,-1-1 0 0 0,1 0 0 0 0,0 0 0 0 0,0 1 0 0 0,0-1 0 0 0,0 1 0 0 0,-1-1 0 0 0,1 1 0 0 0,0 0 0 0 0,0 0 0 0 0,-2 0-218 0 0,-91 23 934 0 0,92-22-871 0 0,-180 73 1244 0 0,110-31-617 0 0,96-17-925 0 0,125 11 758 0 0,-144-37-504 0 0,-4 0-13 0 0,1 0 0 0 0,-1 0 0 0 0,1-1 0 0 0,0 1 0 0 0,-1 0 0 0 0,1 0 0 0 0,0 0 0 0 0,-1 0 0 0 0,1 0 0 0 0,-1 0 0 0 0,1 0 0 0 0,0 0 0 0 0,-1 0 0 0 0,1 1 0 0 0,0-1 0 0 0,-1 0 0 0 0,1 0 0 0 0,-1 0 0 0 0,1 1 0 0 0,0-1 0 0 0,-1 0 0 0 0,1 1 0 0 0,-1-1 0 0 0,1 1 0 0 0,-1-1 0 0 0,1 0 0 0 0,-1 1 0 0 0,0-1 0 0 0,1 1 0 0 0,-1-1 0 0 0,1 1 0 0 0,-1-1 0 0 0,0 1 0 0 0,1 0 0 0 0,-1-1 0 0 0,0 1 0 0 0,0-1 0 0 0,0 1 0 0 0,1 0 0 0 0,-1-1 0 0 0,0 1 0 0 0,0 0 0 0 0,0-1 0 0 0,0 1 0 0 0,0 0 0 0 0,0-1 0 0 0,0 1 0 0 0,0-1 0 0 0,0 1 0 0 0,-1 0 0 0 0,1-1 0 0 0,0 1 0 0 0,0 0 0 0 0,0-1 0 0 0,-1 1 0 0 0,1-1 0 0 0,0 1 0 0 0,-1-1 0 0 0,1 1 0 0 0,-1-1 0 0 0,1 1 0 0 0,0-1 0 0 0,-1 1 0 0 0,1-1 0 0 0,-1 1 0 0 0,1-1 0 0 0,-1 1-6 0 0,-164 145 654 0 0,158-140-630 0 0,3-4-13 0 0,0 0 0 0 0,1 0 0 0 0,-1 1 0 0 0,1-1 0 0 0,0 1-1 0 0,0 0 1 0 0,0 0 0 0 0,0 0 0 0 0,0 0 0 0 0,1 0 0 0 0,-1 1 0 0 0,1-1 0 0 0,0 1 0 0 0,0-1 0 0 0,0 1 0 0 0,1 0 0 0 0,-1 0 0 0 0,1 0 0 0 0,0 0 0 0 0,0 0 0 0 0,0 0 0 0 0,1 0 0 0 0,-1 0-1 0 0,1 1 1 0 0,0-1 0 0 0,0 0 0 0 0,0 0 0 0 0,1 0 0 0 0,1 4-11 0 0,1-5 26 0 0,0 0 0 0 0,1 0 0 0 0,-1 0 0 0 0,1-1 0 0 0,0 0-1 0 0,0 1 1 0 0,0-2 0 0 0,0 1 0 0 0,0 0 0 0 0,0-1 0 0 0,0 0 0 0 0,1 0 0 0 0,-1 0 0 0 0,1 0-1 0 0,-1-1 1 0 0,0 1 0 0 0,1-1 0 0 0,-1 0 0 0 0,1-1 0 0 0,-1 1 0 0 0,1-1 0 0 0,0 0-26 0 0,15 0 34 0 0,24-14-1119 0 0,-13-23-3530 0 0,-11-23-10160 0 0,-19 50 13539 0 0</inkml:trace>
  <inkml:trace contextRef="#ctx0" brushRef="#br0" timeOffset="270.019">246 1 8034 0 0,'0'0'1065'0'0,"0"0"-359"0"0,0 0-267 0 0,0 0-26 0 0,0 0 226 0 0,0 0 256 0 0,0 0 166 0 0,0 0 35 0 0,0 0-143 0 0,0 0-183 0 0,-11 32-171 0 0,-35 106-165 0 0,27-25 111 0 0,15 121 94 0 0,-9 91-531 0 0,-10-110-2641 0 0,26-205 40 0 0,2-5-5699 0 0,-2-2 3014 0 0</inkml:trace>
  <inkml:trace contextRef="#ctx0" brushRef="#br0" timeOffset="1001.134">944 170 3945 0 0,'0'0'1084'0'0,"0"0"-313"0"0,0 0-88 0 0,0 0 126 0 0,0 0 202 0 0,0 0 185 0 0,0 0 17 0 0,0 0-133 0 0,0 0-171 0 0,0 0-206 0 0,0 0-179 0 0,-10 33-129 0 0,-32 102-127 0 0,-49 171 315 0 0,50-199-347 0 0,41-106-84 0 0,0-1 119 0 0,0 0 91 0 0,3-31-31 0 0,1 0 0 0 0,2 1 0 0 0,1 0 0 0 0,1 0 0 0 0,2 0 0 0 0,12-24-331 0 0,151-393 504 0 0,-175 516-1233 0 0,-5-26 759 0 0,1 1 1 0 0,2 0-1 0 0,2 0 0 0 0,2 0 1 0 0,4 15-31 0 0,-3-47 17 0 0,1-1-1 0 0,0 0 1 0 0,1 0 0 0 0,0 0-1 0 0,1 0 1 0 0,1 0 0 0 0,-1-1-1 0 0,1 0 1 0 0,1 0 0 0 0,0 0-1 0 0,1 0 1 0 0,6 7-17 0 0,-11-16 67 0 0,-1 1-1 0 0,0-1 1 0 0,0 0 0 0 0,1 0-1 0 0,-1 0 1 0 0,0 0-1 0 0,1 0 1 0 0,-1 0 0 0 0,1 0-1 0 0,-1-1 1 0 0,1 1 0 0 0,-1 0-1 0 0,1-1 1 0 0,0 0 0 0 0,-1 1-1 0 0,1-1 1 0 0,0 0 0 0 0,-1 0-1 0 0,1 1 1 0 0,0-1 0 0 0,-1-1-1 0 0,1 1 1 0 0,0 0 0 0 0,-1 0-1 0 0,1-1 1 0 0,0 1-1 0 0,-1-1 1 0 0,1 1 0 0 0,0-1-1 0 0,-1 0 1 0 0,1 1 0 0 0,-1-1-1 0 0,0 0 1 0 0,1 0 0 0 0,-1 0-1 0 0,0 0 1 0 0,1 0 0 0 0,-1-1-1 0 0,0 1 1 0 0,0 0 0 0 0,0-1-1 0 0,0 1 1 0 0,0-1-67 0 0,46-71 2317 0 0,-43 66-2262 0 0,130-291 1376 0 0,-100 196-1494 0 0,-30 79-3192 0 0,-3 0-3382 0 0,-1 23 520 0 0,-2 0-2788 0 0</inkml:trace>
  <inkml:trace contextRef="#ctx0" brushRef="#br0" timeOffset="1288.087">1621 222 9994 0 0,'0'0'3201'0'0,"0"0"-1434"0"0,0 0-574 0 0,0 0-56 0 0,0 0-26 0 0,0 0-147 0 0,0 0-243 0 0,0 0-201 0 0,0 0-98 0 0,0 0-69 0 0,0 0-7 0 0,0 0-32 0 0,13 2-71 0 0,169 14 732 0 0,-164-16-1230 0 0,8 0-1237 0 0,-11 0-4567 0 0,-15-1 484 0 0,0-1 1776 0 0,0 2-2282 0 0</inkml:trace>
  <inkml:trace contextRef="#ctx0" brushRef="#br0" timeOffset="1540.883">1533 461 5329 0 0,'0'0'1162'0'0,"0"0"127"0"0,0 0 289 0 0,0 0 194 0 0,0 0-27 0 0,0 0-181 0 0,0 0-246 0 0,0 0-241 0 0,0 0-245 0 0,34 6-237 0 0,106 15-197 0 0,-43-23-117 0 0,-7-18-879 0 0,-52 10-2091 0 0,-3 0-3506 0 0,-24 7-3263 0 0</inkml:trace>
  <inkml:trace contextRef="#ctx0" brushRef="#br0" timeOffset="2101.418">2089 601 3929 0 0,'0'0'2091'0'0,"0"0"-493"0"0,0 0 199 0 0,0 0 293 0 0,0 0 23 0 0,0 0-304 0 0,0 0-419 0 0,0 0-281 0 0,0 0-186 0 0,0 0-154 0 0,0 0-120 0 0,0 0-102 0 0,0 0-84 0 0,4-19-47 0 0,15-60-18 0 0,13-1 543 0 0,-27 62-902 0 0,2 1 1 0 0,0-1 0 0 0,1 1 0 0 0,1 1-1 0 0,0-1 1 0 0,2 2 0 0 0,-1-1 0 0 0,2 2-1 0 0,0-1 1 0 0,1 1 0 0 0,8-6-40 0 0,-18 17-50 0 0,0 1 0 0 0,1-1 0 0 0,-1 1 0 0 0,1 0 0 0 0,-1-1 0 0 0,1 2 0 0 0,0-1 1 0 0,0 0-1 0 0,0 1 0 0 0,0 0 0 0 0,0 0 0 0 0,0 0 0 0 0,0 0 0 0 0,0 0 0 0 0,1 1 0 0 0,-1 0 0 0 0,0 0 0 0 0,1 0 50 0 0,16 45-417 0 0,-5 68 351 0 0,-16-112 71 0 0,0 1-1 0 0,0-1 0 0 0,1 0 0 0 0,-1 0 0 0 0,1 1 0 0 0,-1-1 0 0 0,1 0 1 0 0,0 0-1 0 0,-1 0 0 0 0,1 0 0 0 0,0 0 0 0 0,0 0 0 0 0,0 0 0 0 0,0 0 1 0 0,0 0-1 0 0,0 0 0 0 0,0 0 0 0 0,0 0 0 0 0,0-1 0 0 0,0 1 0 0 0,0 0 1 0 0,1-1-1 0 0,-1 1 0 0 0,0-1 0 0 0,0 0 0 0 0,1 1 0 0 0,-1-1 0 0 0,0 0 1 0 0,0 0-1 0 0,1 0 0 0 0,-1 1 0 0 0,0-1 0 0 0,1-1 0 0 0,-1 1 0 0 0,0 0 1 0 0,1 0-1 0 0,-1 0 0 0 0,0-1 0 0 0,1 1 0 0 0,-1-1 0 0 0,0 1 0 0 0,1-1-4 0 0,51-29 166 0 0,135-112-270 0 0,-104 104 18 0 0,-82 57 91 0 0,-45 205 184 0 0,56-173-1757 0 0,20-39-3961 0 0,-4-12-3193 0 0,-19 0 2110 0 0</inkml:trace>
  <inkml:trace contextRef="#ctx0" brushRef="#br0" timeOffset="5637.915">3328 240 0 0 0,'0'0'247'0'0,"0"0"666"0"0,0 0 350 0 0,0 0 323 0 0,0 0 205 0 0,0 0-61 0 0,0 0-182 0 0,0 0-208 0 0,0 0-188 0 0,0 0-147 0 0,0 0-120 0 0,-9-5-97 0 0,-44-26 1075 0 0,44 31-1792 0 0,-1 1 0 0 0,1 0 0 0 0,-1 0 0 0 0,1 1 0 0 0,-1 0 0 0 0,1 1 0 0 0,0 0 0 0 0,0 1 0 0 0,0 0 0 0 0,1 0 0 0 0,0 0 0 0 0,-1 1 0 0 0,1 1 0 0 0,1-1 0 0 0,-1 1 0 0 0,1 1 0 0 0,0-1 0 0 0,0 1 0 0 0,1 0 0 0 0,0 1 0 0 0,0-1 0 0 0,1 1 0 0 0,0 1-71 0 0,2-6-5 0 0,0 1 0 0 0,0-1 0 0 0,0 1 0 0 0,0 0 0 0 0,1 0-1 0 0,-1 0 1 0 0,1 0 0 0 0,0 0 0 0 0,1 1 0 0 0,-1-1 0 0 0,1 0 0 0 0,-1 1 0 0 0,1-1 0 0 0,1 1 0 0 0,-1 0 0 0 0,1-1 0 0 0,0 1 0 0 0,0 0 0 0 0,0-1 0 0 0,0 1 0 0 0,1 0 0 0 0,0-1-1 0 0,0 1 1 0 0,0-1 0 0 0,0 1 0 0 0,1-1 0 0 0,0 0 0 0 0,0 0 0 0 0,0 1 0 0 0,0-1 0 0 0,1 0 0 0 0,0-1 0 0 0,-1 1 0 0 0,1 0 0 0 0,1-1 0 0 0,-1 0 0 0 0,0 0 0 0 0,1 0 0 0 0,0 0 0 0 0,0 0-1 0 0,-1-1 1 0 0,2 1 0 0 0,-1-1 0 0 0,0 0 0 0 0,0-1 0 0 0,1 1 0 0 0,-1-1 0 0 0,2 1 5 0 0,2-1 71 0 0,-1 1 57 0 0,0-1 0 0 0,1 0 0 0 0,-1 0 0 0 0,0-1 0 0 0,0 0 0 0 0,0 0 0 0 0,1 0 0 0 0,-1-1 0 0 0,0 0 0 0 0,0-1 0 0 0,0 0 0 0 0,0 0 0 0 0,0 0 0 0 0,0-1 0 0 0,-1 0 0 0 0,1 0 0 0 0,-1 0 0 0 0,3-3-128 0 0,115-131 896 0 0,-53 23-858 0 0,-66 221-1644 0 0,13 229 367 0 0,-18-302 1057 0 0,-2 0-1 0 0,-2 1 1 0 0,-1-1 0 0 0,-1-1-1 0 0,-2 1 1 0 0,-1-1 0 0 0,-2-1-1 0 0,-3 4 183 0 0,11-25 45 0 0,-1-1 0 0 0,-1 1 1 0 0,0-1-1 0 0,0 0 0 0 0,-1-1 0 0 0,0 1 0 0 0,-1-1 0 0 0,0 0 0 0 0,0-1 0 0 0,-1 1 0 0 0,0-1 0 0 0,-1-1 1 0 0,1 0-1 0 0,-2 0 0 0 0,1-1 0 0 0,-1 0 0 0 0,1 0 0 0 0,-2-1 0 0 0,1-1 0 0 0,0 1 0 0 0,-1-2 0 0 0,0 1 1 0 0,0-2-1 0 0,0 1 0 0 0,0-2 0 0 0,0 1 0 0 0,-1-1 0 0 0,-10-1-45 0 0,19 0 50 0 0,1 0-1 0 0,-1-1 1 0 0,0 1-1 0 0,1 0 1 0 0,-1-1 0 0 0,0 0-1 0 0,1 0 1 0 0,-1 1-1 0 0,1-1 1 0 0,-1-1-1 0 0,1 1 1 0 0,0 0 0 0 0,-1-1-1 0 0,1 1 1 0 0,0-1-1 0 0,0 0 1 0 0,0 1-1 0 0,0-1 1 0 0,0 0 0 0 0,1 0-1 0 0,-1 0 1 0 0,1-1-1 0 0,-1 1 1 0 0,1 0-1 0 0,0-1 1 0 0,-1 1 0 0 0,1-1-1 0 0,0 1 1 0 0,1-1-1 0 0,-1 1 1 0 0,0-1-1 0 0,1 0 1 0 0,0 1 0 0 0,-1-1-1 0 0,1 0 1 0 0,0 1-1 0 0,0-1 1 0 0,1 0-1 0 0,-1 0-49 0 0,1-6 67 0 0,1 1 0 0 0,0-1 0 0 0,0 0-1 0 0,1 1 1 0 0,0 0 0 0 0,1 0-1 0 0,0 0 1 0 0,0 0 0 0 0,0 0 0 0 0,1 1-1 0 0,3-4-66 0 0,26-25 36 0 0,1 1-1 0 0,3 2 1 0 0,0 1-1 0 0,2 2 1 0 0,1 2-1 0 0,1 2 0 0 0,33-14-35 0 0,62-23-1480 0 0,-78 41-6704 0 0,-47 18-2444 0 0</inkml:trace>
</inkml:ink>
</file>

<file path=ppt/ink/ink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0:30.9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139 117 0 0 0,'0'0'633'0'0,"0"0"597"0"0,0 0 197 0 0,0 0-27 0 0,0 0-83 0 0,0 0-110 0 0,0 0-114 0 0,0 0-86 0 0,2-1-57 0 0,8-9 773 0 0,-9 10-950 0 0,-1 0-102 0 0,0 0-114 0 0,0 0-98 0 0,31 5 3081 0 0,142 104-1215 0 0,-134-54-1735 0 0,-5 11-35 0 0,-3-10-209 0 0,-6-12-83 0 0,16 30 172 0 0,-30-33 112 0 0,-7 112 398 0 0,-12-108-798 0 0,8-45-145 0 0,0 0-23 0 0,0 0-26 0 0,0 0-15 0 0,0 0-16 0 0,0 0-26 0 0,0 0-12 0 0,0-18-3945 0 0,0 6-5307 0 0,0 6-917 0 0</inkml:trace>
  <inkml:trace contextRef="#ctx0" brushRef="#br0" timeOffset="1">144 110 0 0 0,'0'0'886'0'0,"0"0"22"0"0,0 0 8 0 0,0 0-20 0 0,0 0-57 0 0,0 0-72 0 0,0 0-63 0 0,0 0 8 0 0,0 0 50 0 0,0 0 47 0 0,0 0 103 0 0,-2-1-98 0 0,-5-2 7566 0 0,-10 29-7249 0 0,-23 26-1000 0 0,-29 22 248 0 0,68-74-374 0 0,1 0 1 0 0,0 0 0 0 0,-1 0-1 0 0,1 0 1 0 0,-1 1 0 0 0,1-1 0 0 0,0 0-1 0 0,-1 0 1 0 0,1 0 0 0 0,0 1-1 0 0,-1-1 1 0 0,1 0 0 0 0,0 0 0 0 0,-1 1-1 0 0,1-1 1 0 0,0 0 0 0 0,-1 1-1 0 0,1-1 1 0 0,0 0 0 0 0,0 1 0 0 0,-1-1-1 0 0,1 0 1 0 0,0 1 0 0 0,0-1 0 0 0,0 0-1 0 0,0 1 1 0 0,0-1 0 0 0,-1 1-1 0 0,1-1 1 0 0,0 0 0 0 0,0 1 0 0 0,0-1-1 0 0,0 1 1 0 0,0-1 0 0 0,0 1-1 0 0,0-1 1 0 0,0 0 0 0 0,1 1 0 0 0,-1-1-1 0 0,0 1 1 0 0,0-1 0 0 0,0 0-1 0 0,0 1 1 0 0,0-1 0 0 0,1 0 0 0 0,-1 1-1 0 0,0-1 1 0 0,0 0 0 0 0,1 1-1 0 0,-1-1 1 0 0,0 0 0 0 0,0 1 0 0 0,1-1-1 0 0,-1 0 1 0 0,0 0 0 0 0,1 1-1 0 0,-1-1 1 0 0,1 0 0 0 0,-1 0 0 0 0,0 0-1 0 0,1 1 1 0 0,-1-1 0 0 0,1 0-1 0 0,-1 0 1 0 0,0 0 0 0 0,1 0-6 0 0,34 0 435 0 0,-20-1-294 0 0,45-10 387 0 0,27-27-149 0 0,170-122 49 0 0,-149 93-219 0 0,-189 89 1140 0 0,-122 23-1012 0 0,102-39 277 0 0,82 10-1448 0 0,2-2-5795 0 0,17-14 4044 0 0,0 0-1008 0 0,0 0-1177 0 0,0 0-1562 0 0</inkml:trace>
</inkml:ink>
</file>

<file path=ppt/ink/ink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3:31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88 596 4401 0 0,'0'0'1680'0'0,"0"0"-453"0"0,0 0 19 0 0,0 0 165 0 0,0 0 37 0 0,0 0-198 0 0,0 0-341 0 0,0 0-350 0 0,0 0-254 0 0,0 0-175 0 0,0 0-85 0 0,-7 8-18 0 0,1-2-24 0 0,0 0-1 0 0,0 1 1 0 0,1 0 0 0 0,0 0 0 0 0,0 0 0 0 0,1 0-1 0 0,0 1 1 0 0,0 0 0 0 0,1 0 0 0 0,0 0-1 0 0,-2 5-2 0 0,-15 126 42 0 0,20-106-47 0 0,-2-25 8 0 0,1-1 1 0 0,0 1-1 0 0,1 0 0 0 0,0 0 0 0 0,0 0 1 0 0,0-1-1 0 0,1 1 0 0 0,1 0 0 0 0,-1-1 1 0 0,1 1-1 0 0,0-1 0 0 0,1 1 1 0 0,0-1-1 0 0,0 0 0 0 0,0 0 0 0 0,1 0 1 0 0,0 0-1 0 0,1-1 0 0 0,3 5-3 0 0,-6-11 120 0 0,0 0 1 0 0,1 0-1 0 0,-1 0 0 0 0,0 0 1 0 0,1 0-1 0 0,-1 0 0 0 0,0-1 1 0 0,0 1-1 0 0,1-1 0 0 0,-1 1 1 0 0,0-1-1 0 0,0 0 0 0 0,0 0 1 0 0,0 0-1 0 0,0 0 0 0 0,0-1 1 0 0,0 1-1 0 0,0 0 0 0 0,-1-1 1 0 0,1 1-1 0 0,0-1 0 0 0,-1 0 1 0 0,1 1-1 0 0,-1-1 0 0 0,0 0 1 0 0,1 0-1 0 0,-1 0 0 0 0,0 0 1 0 0,0 0-1 0 0,0 0 0 0 0,-1 0 0 0 0,1-1 1 0 0,0 1-1 0 0,-1 0 0 0 0,1-1-120 0 0,4-7 51 0 0,123-205 832 0 0,-117 199-910 0 0,1 1 1 0 0,0 0-1 0 0,0 0 0 0 0,2 1 0 0 0,0 1 1 0 0,1 0-1 0 0,0 1 0 0 0,0 1 0 0 0,1 0 1 0 0,1 1-1 0 0,0 1 0 0 0,0 0 0 0 0,1 1 0 0 0,3 0 28 0 0,-20 8-20 0 0,0 0 1 0 0,1 0 0 0 0,-1 0 0 0 0,0 0 0 0 0,0 0 0 0 0,0 1 0 0 0,1-1-1 0 0,-1 0 1 0 0,0 0 0 0 0,0 1 0 0 0,0-1 0 0 0,0 1 0 0 0,0-1 0 0 0,0 1 0 0 0,0-1-1 0 0,0 1 1 0 0,0 0 0 0 0,0 0 0 0 0,0-1 0 0 0,0 1 0 0 0,0 0 0 0 0,0 0 0 0 0,-1 0-1 0 0,1 0 1 0 0,0 0 0 0 0,-1 0 0 0 0,1 0 0 0 0,-1 0 0 0 0,1 0 0 0 0,-1 0-1 0 0,1 0 1 0 0,-1 1 0 0 0,0-1 0 0 0,1 0 0 0 0,-1 0 0 0 0,0 0 0 0 0,0 0 0 0 0,0 1-1 0 0,0-1 1 0 0,0 0 0 0 0,0 0 0 0 0,0 0 0 0 0,-1 1 0 0 0,1-1 0 0 0,-1 1 18 0 0,-9 59 339 0 0,-22 15 30 0 0,27-66-350 0 0,0 0 0 0 0,0 1 0 0 0,1-1 0 0 0,0 1 0 0 0,1 0-1 0 0,0 0 1 0 0,0 0 0 0 0,2 0 0 0 0,-1 0 0 0 0,1 2-19 0 0,2-12 28 0 0,1-1 1 0 0,-1 1 0 0 0,0 0-1 0 0,1 0 1 0 0,-1-1-1 0 0,0 1 1 0 0,1 0 0 0 0,-1-1-1 0 0,1 0 1 0 0,-1 1-1 0 0,1-1 1 0 0,-1 0 0 0 0,1 0-1 0 0,-1 1 1 0 0,1-1-1 0 0,-1 0 1 0 0,1-1 0 0 0,-1 1-1 0 0,1 0 1 0 0,-1 0-1 0 0,1-1 1 0 0,-1 1 0 0 0,1-1-1 0 0,-1 1 1 0 0,0-1-1 0 0,1 1 1 0 0,-1-1 0 0 0,0 0-1 0 0,1 0 1 0 0,-1 0-1 0 0,0 0 1 0 0,0 0-1 0 0,0 0 1 0 0,0 0-29 0 0,169-153 754 0 0,-118 113-918 0 0,2 2 0 0 0,1 2 1 0 0,22-7 163 0 0,-41 28-674 0 0,-34 46 113 0 0,-39 78 1083 0 0,6-32-128 0 0,29-73-378 0 0,0 1 0 0 0,1 0 0 0 0,-1 0 0 0 0,1 0 0 0 0,0 0 0 0 0,0 0 0 0 0,0 0 0 0 0,1 0-1 0 0,-1 0 1 0 0,1 0 0 0 0,0 0 0 0 0,0 0 0 0 0,1 1 0 0 0,-1-1 0 0 0,1 0 0 0 0,0 0 0 0 0,0 0 0 0 0,0 0 0 0 0,1 0 0 0 0,-1-1 0 0 0,1 1 0 0 0,0 0-1 0 0,0-1 1 0 0,0 1 0 0 0,1-1 0 0 0,-1 0 0 0 0,1 1 0 0 0,0-1 0 0 0,0 0 0 0 0,0-1 0 0 0,0 1 0 0 0,0 0 0 0 0,1-1 0 0 0,-1 0 0 0 0,1 0 0 0 0,-1 0 0 0 0,2 0-16 0 0,11 1 90 0 0,0-1 1 0 0,0-1 0 0 0,1-1 0 0 0,-1 0-1 0 0,0-1 1 0 0,0-1 0 0 0,0 0 0 0 0,0-2-1 0 0,0 1 1 0 0,-1-2 0 0 0,0 0 0 0 0,1-1-1 0 0,-2 0 1 0 0,1-2 0 0 0,-1 1 0 0 0,0-2-1 0 0,-1 0 1 0 0,0 0 0 0 0,0-1 0 0 0,0-2-91 0 0,32-24 234 0 0,-1-1 0 0 0,-2-3 0 0 0,35-43-234 0 0,-58 59-38 0 0,-1-2 0 0 0,-1 0 0 0 0,-2-1 0 0 0,0-1 0 0 0,-2 0 0 0 0,-1-1 0 0 0,-1-1 0 0 0,-2 0 0 0 0,-1 0-1 0 0,-1 0 1 0 0,-1-1 0 0 0,-2 0 0 0 0,-2 0 0 0 0,0 0 0 0 0,-2-1 0 0 0,-3-13 38 0 0,3 39-11 0 0,0 1 1 0 0,0 0-1 0 0,-1 0 1 0 0,0 0-1 0 0,0 0 0 0 0,0 0 1 0 0,-1 0-1 0 0,0 1 1 0 0,0-1-1 0 0,0 0 1 0 0,0 1-1 0 0,-1-1 0 0 0,0 1 1 0 0,0 0-1 0 0,-2-2 11 0 0,3 6-41 0 0,0 0 0 0 0,-1 1 0 0 0,1-1-1 0 0,0 1 1 0 0,0 0 0 0 0,-1-1 0 0 0,1 1 0 0 0,0 0 0 0 0,0 1-1 0 0,0-1 1 0 0,0 0 0 0 0,0 0 0 0 0,0 1 0 0 0,1-1-1 0 0,-1 1 1 0 0,0 0 0 0 0,1-1 0 0 0,-1 1 0 0 0,1 0-1 0 0,0 0 1 0 0,-1 0 0 0 0,1 0 0 0 0,0 0 0 0 0,0 0 0 0 0,0 1-1 0 0,1-1 1 0 0,-1 0 0 0 0,0 0 0 0 0,1 1 41 0 0,-4 4-49 0 0,-4 13 87 0 0,0 2 1 0 0,1-1-1 0 0,1 1 0 0 0,1 0 0 0 0,1 0 0 0 0,1 0 0 0 0,1 1 1 0 0,0 0-1 0 0,2-1-38 0 0,-11 94 456 0 0,2-41-313 0 0,3 1 0 0 0,3 0 0 0 0,4 13-143 0 0,-1-30 4 0 0,-1-42-25 0 0,1 0 0 0 0,1 0 1 0 0,0 0-1 0 0,2 0 0 0 0,-1 0 1 0 0,2-1-1 0 0,0 1 0 0 0,5 10 21 0 0,12 14-1181 0 0,-21-41 698 0 0,0 0-117 0 0,0-30-6579 0 0,-6 8-907 0 0,1 15 2917 0 0</inkml:trace>
  <inkml:trace contextRef="#ctx0" brushRef="#br0" timeOffset="247.395">1073 254 8762 0 0,'0'0'1878'0'0,"0"0"-649"0"0,0 0 21 0 0,0 0 242 0 0,0 0 10 0 0,0 0-203 0 0,0 0-196 0 0,0 0-147 0 0,35 6-93 0 0,111 19-95 0 0,-25-19 363 0 0,205-13-303 0 0,-155 6-3009 0 0,-114 4-2508 0 0,-1 2-5314 0 0,-44-1 3815 0 0</inkml:trace>
  <inkml:trace contextRef="#ctx0" brushRef="#br0" timeOffset="501.509">1986 390 4433 0 0,'0'0'1520'0'0,"0"0"-287"0"0,0 0 85 0 0,0 0 183 0 0,0 0-30 0 0,0 0-242 0 0,0 0-282 0 0,0 0-237 0 0,0 0-193 0 0,-24 34-134 0 0,-74 105-119 0 0,62-73 18 0 0,34-54-217 0 0,1-8-11 0 0,-1 1-1 0 0,1 0 1 0 0,-1 0 0 0 0,1-1 0 0 0,1 1 0 0 0,-1 0 0 0 0,1 0 0 0 0,0 0-1 0 0,0 0 1 0 0,0 0 0 0 0,1 0 0 0 0,-1 0 0 0 0,1 0 0 0 0,1-1 0 0 0,-1 1-1 0 0,1 0 1 0 0,-1-1 0 0 0,1 1 0 0 0,1-1 0 0 0,-1 1 0 0 0,0-1 0 0 0,1 0-1 0 0,0 0 1 0 0,0 0 0 0 0,0 0 0 0 0,1-1 0 0 0,-1 1 0 0 0,1-1-1 0 0,0 0 1 0 0,0 0 0 0 0,0 0 0 0 0,0-1 0 0 0,1 1 0 0 0,0-1-54 0 0,8 2 276 0 0,1-1 0 0 0,-1 0 0 0 0,1-1 1 0 0,0-1-1 0 0,-1 0 0 0 0,1-1 0 0 0,0 0 0 0 0,-1-1 1 0 0,1-1-1 0 0,0 0 0 0 0,-1-1 0 0 0,1-1 0 0 0,-1 0 0 0 0,0 0 1 0 0,-1-1-1 0 0,1-1 0 0 0,-1 0 0 0 0,0-1 0 0 0,0 0 1 0 0,-1-1-1 0 0,0 0 0 0 0,0-1 0 0 0,-1 0 0 0 0,0-1 1 0 0,-1 0-1 0 0,0 0 0 0 0,0-1 0 0 0,-1 0 0 0 0,0 0 1 0 0,5-12-277 0 0,-10 18-16 0 0,0 0-1 0 0,-1-1 1 0 0,1 1 0 0 0,-1 0 0 0 0,0-1 0 0 0,0 1 0 0 0,0-1 0 0 0,-1 0 0 0 0,0 1 0 0 0,0-1 0 0 0,0 0 0 0 0,-1 0 0 0 0,0 0 0 0 0,0 0 0 0 0,-1 0 0 0 0,1 1 0 0 0,-1-1 0 0 0,-1 0 0 0 0,1 0 0 0 0,-1 1 0 0 0,0-1 0 0 0,0 1 0 0 0,0-1-1 0 0,-1 1 1 0 0,0 0 0 0 0,0 0 0 0 0,0 0 0 0 0,-1 1 0 0 0,1-1 0 0 0,-1 1 0 0 0,-1 0 0 0 0,1 0 0 0 0,-1-1 16 0 0,-3 0-339 0 0,-1-1 0 0 0,0 1-1 0 0,0 1 1 0 0,0 0 0 0 0,-1 0 0 0 0,1 1-1 0 0,-1 0 1 0 0,0 1 0 0 0,0 0 0 0 0,0 0 0 0 0,-6 1 339 0 0,-68-2-9393 0 0,73 3 7096 0 0,-13 0-7742 0 0</inkml:trace>
  <inkml:trace contextRef="#ctx0" brushRef="#br0" timeOffset="1213.776">140 66 17004 0 0,'0'0'1561'0'0,"0"0"-198"0"0,0 0-128 0 0,0 0-188 0 0,0 0-241 0 0,0 0-226 0 0,0 0-191 0 0,0 0-123 0 0,0 0-77 0 0,0 0-74 0 0,0 0-63 0 0,0 0-35 0 0,-16 11 2 0 0,-50 31-10 0 0,65-42-19 0 0,1 0 1 0 0,-1 0-1 0 0,0 0 1 0 0,1-1-1 0 0,-1 1 1 0 0,0 0-1 0 0,0 0 1 0 0,1 1-1 0 0,-1-1 1 0 0,0 0-1 0 0,0 0 1 0 0,1 0-1 0 0,-1 0 1 0 0,0 1-1 0 0,0-1 1 0 0,1 0-1 0 0,-1 1 1 0 0,0-1-1 0 0,1 0 1 0 0,-1 1-1 0 0,1-1 1 0 0,-1 1-1 0 0,1-1 1 0 0,-1 1-1 0 0,1-1 1 0 0,-1 1-1 0 0,1 0 1 0 0,-1-1-1 0 0,1 1 1 0 0,-1 0 0 0 0,1-1-1 0 0,0 1 1 0 0,-1 0-1 0 0,1-1 1 0 0,0 1-1 0 0,0 0 1 0 0,0 0-1 0 0,0-1 1 0 0,-1 1-1 0 0,1 0 1 0 0,0 0-1 0 0,0-1 1 0 0,0 1-1 0 0,1 0 1 0 0,-1-1-1 0 0,0 1 1 0 0,0 0-1 0 0,0 0 1 0 0,0-1-1 0 0,1 1 1 0 0,-1 0-1 0 0,0-1 1 0 0,1 1-1 0 0,-1 0 1 0 0,0-1-1 0 0,1 1 1 0 0,-1 0-1 0 0,1-1 1 0 0,-1 1-1 0 0,1 0 10 0 0,33 1-882 0 0,-32-2 735 0 0,37-7-2326 0 0,-14-1-2841 0 0,-17 5 2233 0 0,9-5-8640 0 0</inkml:trace>
</inkml:ink>
</file>

<file path=ppt/ink/ink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2:58.2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7182 158 10554 0 0,'0'0'4543'0'0,"0"0"-3022"0"0,0 0-913 0 0,0 0-176 0 0,0 0-69 0 0,0 0-1 0 0,0 0 27 0 0,0 0 83 0 0,0 0 80 0 0,0 0 12 0 0,0 0-44 0 0,2 30-141 0 0,7 100-143 0 0,28 156 322 0 0,-3 3-4869 0 0,-33-218-1549 0 0,-2-42-25 0 0,1-10-112 0 0</inkml:trace>
  <inkml:trace contextRef="#ctx0" brushRef="#br0" timeOffset="363.919">7008 239 10626 0 0,'0'0'1016'0'0,"0"0"-3"0"0,0 0-2 0 0,0 0 45 0 0,0 0-52 0 0,35-31-146 0 0,112-92-125 0 0,-140 116-642 0 0,0 1 0 0 0,1 0-1 0 0,0 0 1 0 0,0 1 0 0 0,0 0 0 0 0,1 0 0 0 0,0 1-1 0 0,0 0 1 0 0,0 1 0 0 0,0 0 0 0 0,3 0-91 0 0,7-2 192 0 0,-9 0-156 0 0,0 2 0 0 0,0-1 1 0 0,0 2-1 0 0,0-1 0 0 0,1 1 1 0 0,-1 1-1 0 0,0 0 0 0 0,1 0 0 0 0,0 1 1 0 0,-1 0-1 0 0,1 1 0 0 0,-1 0 0 0 0,0 1 1 0 0,1 0-1 0 0,-1 1 0 0 0,0 0 0 0 0,0 0 1 0 0,0 1-1 0 0,-1 1 0 0 0,1-1 1 0 0,-1 2-1 0 0,0-1 0 0 0,0 1 0 0 0,-1 0 1 0 0,0 1-1 0 0,0 0 0 0 0,0 0 0 0 0,-1 1 1 0 0,0 0-1 0 0,-1 0 0 0 0,0 1-36 0 0,-1-1 9 0 0,-2 0 0 0 0,1 1 0 0 0,-1 0 0 0 0,-1-1 0 0 0,1 1 0 0 0,-2 0 0 0 0,1 0 0 0 0,-1 0 0 0 0,0 0 0 0 0,-1 0 0 0 0,0 1 0 0 0,-1-1 0 0 0,1 0 0 0 0,-2 0 0 0 0,1 0 0 0 0,-2 0 0 0 0,1-1 0 0 0,-1 1 0 0 0,0 0 1 0 0,-1-1-1 0 0,0 0 0 0 0,0 0 0 0 0,-1 0 0 0 0,0 0 0 0 0,0 0-9 0 0,-21 21 20 0 0,-1 0 1 0 0,-2-2 0 0 0,-1-1 0 0 0,0-1 0 0 0,-2-2 0 0 0,-1-1-1 0 0,-12 5-20 0 0,39-22 13 0 0,-59 46 33 0 0,64-47-59 0 0,0-1 1 0 0,0 1-1 0 0,1-1 1 0 0,-1 1 0 0 0,1 0-1 0 0,0-1 1 0 0,0 1-1 0 0,0 0 1 0 0,1-1 0 0 0,-1 1-1 0 0,1-1 1 0 0,0 1-1 0 0,0-1 1 0 0,0 1 0 0 0,0-1-1 0 0,1 1 1 0 0,-1-1 0 0 0,1 0-1 0 0,0 0 1 0 0,0 0-1 0 0,0 0 1 0 0,1 0 0 0 0,-1 0-1 0 0,1-1 1 0 0,-1 1-1 0 0,4 2 13 0 0,-2-1 9 0 0,11 15 35 0 0,1-2 0 0 0,1 0 0 0 0,0-1 0 0 0,1-1 0 0 0,1 0-1 0 0,1-1 1 0 0,0-2 0 0 0,0 0 0 0 0,7 2-44 0 0,71 15-4670 0 0,-82-28-315 0 0,-10-1 1177 0 0,3 0-2872 0 0</inkml:trace>
  <inkml:trace contextRef="#ctx0" brushRef="#br0" timeOffset="681.953">8076 599 7602 0 0,'0'0'3262'0'0,"0"0"-1443"0"0,0 0-584 0 0,0 0-122 0 0,0 0-97 0 0,0 0-179 0 0,0 0-147 0 0,0 0-101 0 0,0 0-136 0 0,0 0-124 0 0,0 0-115 0 0,0 0-113 0 0,0 0-64 0 0,-21 32-58 0 0,-64 97-50 0 0,63-71-115 0 0,23-48 102 0 0,-1-7 66 0 0,1-1 1 0 0,-1 1 0 0 0,0 0 0 0 0,1 0-1 0 0,0 0 1 0 0,0-1 0 0 0,-1 1 0 0 0,2 0-1 0 0,-1-1 1 0 0,0 1 0 0 0,0-1 0 0 0,1 1-1 0 0,0-1 1 0 0,-1 0 0 0 0,1 1 0 0 0,0-1-1 0 0,0 0 1 0 0,0 0 0 0 0,0 0 0 0 0,1-1-1 0 0,-1 1 1 0 0,0 0 0 0 0,1-1 0 0 0,-1 0-1 0 0,1 1 1 0 0,0-1 0 0 0,-1 0 0 0 0,1 0-1 0 0,0-1 1 0 0,0 1 0 0 0,-1-1 0 0 0,1 1-1 0 0,1-1 18 0 0,3 1 115 0 0,-1 0 0 0 0,1-1 0 0 0,0 1-1 0 0,0-1 1 0 0,0-1 0 0 0,0 0-1 0 0,0 0 1 0 0,-1 0 0 0 0,1 0-1 0 0,0-1 1 0 0,-1-1 0 0 0,1 1-1 0 0,2-2-114 0 0,2-3 135 0 0,-1-1 1 0 0,-1 0-1 0 0,1 0 0 0 0,-1-1 0 0 0,-1 0 0 0 0,0 0 0 0 0,0-1 1 0 0,-1 0-1 0 0,0-1 0 0 0,0 1 0 0 0,-2-1 0 0 0,1-1 0 0 0,-1 1 0 0 0,-1-1 1 0 0,0 0-1 0 0,0 0 0 0 0,-2 0 0 0 0,1 0 0 0 0,-1 0 0 0 0,-1-1 1 0 0,0 1-1 0 0,-1-1 0 0 0,-1-1-135 0 0,1 7-251 0 0,0 1 1 0 0,-1-1 0 0 0,0 0-1 0 0,0 1 1 0 0,-1-1-1 0 0,0 1 1 0 0,0-1 0 0 0,0 1-1 0 0,-1 0 1 0 0,0 0-1 0 0,0 0 1 0 0,0 0-1 0 0,-1 0 1 0 0,-3-3 250 0 0,-50-29-9912 0 0,47 37 365 0 0</inkml:trace>
  <inkml:trace contextRef="#ctx0" brushRef="#br0" timeOffset="1012.992">8682 169 14915 0 0,'0'0'1288'0'0,"0"0"-595"0"0,0 0-325 0 0,0 0 34 0 0,0 0 55 0 0,0 0 39 0 0,0 0 17 0 0,0 0-62 0 0,0 0-47 0 0,0 0-49 0 0,-6 31-46 0 0,-18 100-52 0 0,17 45 264 0 0,8-126-561 0 0,3-1 0 0 0,1 1 0 0 0,3-1 0 0 0,2-1 0 0 0,6 14 40 0 0,10 38-4004 0 0,-26-99 2072 0 0,0-1-897 0 0,0 0-886 0 0,0-1-821 0 0,0-2 323 0 0</inkml:trace>
  <inkml:trace contextRef="#ctx0" brushRef="#br0" timeOffset="1216.102">8387 522 10522 0 0,'0'0'471'0'0,"0"0"-51"0"0,0 0 72 0 0,0 0 84 0 0,0 0 43 0 0,0 0 15 0 0,36 0 2 0 0,114 0-55 0 0,63-10 298 0 0,-60 2-4085 0 0,-7 8-8874 0 0,-128 0 11536 0 0</inkml:trace>
  <inkml:trace contextRef="#ctx0" brushRef="#br0" timeOffset="1862.129">9284 493 5937 0 0,'0'0'2924'0'0,"0"0"-797"0"0,0 0-643 0 0,0 0-366 0 0,0 0-192 0 0,0 0-88 0 0,0 0-25 0 0,0 0-28 0 0,0 0-65 0 0,0 0-75 0 0,0 0-91 0 0,0 0-113 0 0,0 0-79 0 0,-33 17-66 0 0,-102 55-62 0 0,62-17 49 0 0,68-50-333 0 0,0 0 0 0 0,0 1 0 0 0,1-1-1 0 0,0 1 1 0 0,0 0 0 0 0,0 1 0 0 0,1-1 0 0 0,-1 1-1 0 0,2-1 1 0 0,-1 1 0 0 0,1 0 0 0 0,0 0 0 0 0,0 0 0 0 0,1 0-1 0 0,0 0 1 0 0,0 2 50 0 0,1-8-18 0 0,1 1 1 0 0,-1-1-1 0 0,1 0 0 0 0,-1 1 1 0 0,1-1-1 0 0,-1 0 0 0 0,1 1 0 0 0,0-1 1 0 0,0 0-1 0 0,0 0 0 0 0,-1 1 0 0 0,1-1 1 0 0,0 0-1 0 0,1 0 0 0 0,-1 0 0 0 0,0 0 1 0 0,0 0-1 0 0,0-1 0 0 0,0 1 0 0 0,1 0 1 0 0,-1-1-1 0 0,0 1 0 0 0,1 0 1 0 0,-1-1-1 0 0,1 0 0 0 0,-1 1 0 0 0,0-1 1 0 0,1 0-1 0 0,-1 1 0 0 0,1-1 0 0 0,-1 0 1 0 0,1 0-1 0 0,-1 0 0 0 0,1-1 0 0 0,-1 1 1 0 0,1 0-1 0 0,0-1 18 0 0,58-12 548 0 0,69-93 747 0 0,-72 52-1232 0 0,-54 52-153 0 0,-1-1-1 0 0,1 1 1 0 0,-1 0 0 0 0,1 0 0 0 0,0 0 0 0 0,0 0 0 0 0,0 0-1 0 0,0 1 1 0 0,0-1 0 0 0,0 1 0 0 0,0 0 0 0 0,1 0 0 0 0,-1 0-1 0 0,0 0 1 0 0,1 1 0 0 0,-1 0 0 0 0,0-1 0 0 0,2 1 90 0 0,2 41-3012 0 0,-7-28 2732 0 0,-1-7-269 0 0,0 0-1 0 0,1 0 0 0 0,-1 0 0 0 0,1 0 1 0 0,0 0-1 0 0,1 0 0 0 0,-1 0 0 0 0,1 0 1 0 0,0-1-1 0 0,1 1 0 0 0,-1 0 0 0 0,1 0 1 0 0,0-1-1 0 0,1 1 0 0 0,-1-1 0 0 0,1 0 1 0 0,0 0-1 0 0,1 0 0 0 0,-1 0 0 0 0,1 0 1 0 0,0-1-1 0 0,0 1 0 0 0,0-1 0 0 0,1 0 0 0 0,-1-1 1 0 0,4 3 549 0 0,65 15-1350 0 0,-64-21 1816 0 0,0 0 1 0 0,-1-1 0 0 0,1 0-1 0 0,0 0 1 0 0,-1-1 0 0 0,0 0-1 0 0,1-1 1 0 0,-1 0-1 0 0,0 0 1 0 0,0-1 0 0 0,2-1-467 0 0,12-8 1944 0 0,-1-1 1 0 0,-1-1-1 0 0,0-1 1 0 0,-1-1-1 0 0,-1-1 1 0 0,5-6-1945 0 0,21-22 1194 0 0,-1-2 0 0 0,-3-1-1 0 0,14-25-1193 0 0,-42 56 51 0 0,-1 0-1 0 0,-1-1 1 0 0,-1 0-1 0 0,-1 0 0 0 0,0-1 1 0 0,-2 0-1 0 0,0-1 0 0 0,-1 1 1 0 0,-1-1-1 0 0,-1 0 1 0 0,-1 0-1 0 0,-1-7-50 0 0,-1 24-6 0 0,1 1-1 0 0,-1 0 1 0 0,0 0 0 0 0,0 0-1 0 0,0 0 1 0 0,-1 0 0 0 0,1-1-1 0 0,-1 1 1 0 0,1 0 0 0 0,-1 0-1 0 0,0 0 1 0 0,-1 0 0 0 0,1 0-1 0 0,0 0 1 0 0,-1 1 0 0 0,1-1-1 0 0,-1 0 1 0 0,0 1 0 0 0,0-1-1 0 0,0 1 1 0 0,0 0 0 0 0,-1-1-1 0 0,1 1 1 0 0,0 0 0 0 0,-1 0-1 0 0,0 1 1 0 0,1-1 0 0 0,-1 1-1 0 0,0-1 1 0 0,0 1 0 0 0,0 0-1 0 0,0 0 1 0 0,0 0 0 0 0,0 0-1 0 0,0 0 1 0 0,-1 1 6 0 0,-1 0-76 0 0,-1 0-1 0 0,1 1 1 0 0,-1 0 0 0 0,1 0 0 0 0,-1 0 0 0 0,1 0-1 0 0,0 1 1 0 0,0 0 0 0 0,0 0 0 0 0,0 0 0 0 0,0 1-1 0 0,0 0 1 0 0,0 0 0 0 0,1 0 0 0 0,-1 0 0 0 0,1 1-1 0 0,0 0 1 0 0,0 0 0 0 0,0 0 0 0 0,1 0 0 0 0,0 0-1 0 0,-1 1 1 0 0,2 0 0 0 0,-1-1 0 0 0,0 1 0 0 0,1 0-1 0 0,0 0 1 0 0,0 1 0 0 0,-1 3 76 0 0,2 156-105 0 0,7-130 166 0 0,1-1 1 0 0,3 0-1 0 0,0-1 1 0 0,2 0-1 0 0,2 0 1 0 0,1-2-1 0 0,10 16-61 0 0,86 167-997 0 0,-105-194-461 0 0,-4-8-3164 0 0,-2-11 1709 0 0,0-1-1338 0 0,0 0-757 0 0</inkml:trace>
  <inkml:trace contextRef="#ctx0" brushRef="#br0" timeOffset="2094.962">9468 386 12995 0 0,'0'0'3591'0'0,"0"0"-2805"0"0,0 0-706 0 0,0 0 264 0 0,0 0 300 0 0,0 0 140 0 0,0 0 46 0 0,0 0 35 0 0,35 5-19 0 0,114 17-53 0 0,27-19 883 0 0,-128-7-1458 0 0,207-23-1504 0 0,-201 18-3581 0 0,-2 0-4197 0 0,-35 6-171 0 0</inkml:trace>
  <inkml:trace contextRef="#ctx0" brushRef="#br0" timeOffset="2580.132">10306 629 8162 0 0,'0'0'2567'0'0,"0"0"-836"0"0,0 0-305 0 0,0 0 26 0 0,0 0-106 0 0,0 0-302 0 0,0 0-345 0 0,0 0-271 0 0,0 0-99 0 0,0 0 15 0 0,0 0 54 0 0,0 0 7 0 0,-1 17-52 0 0,-2 54-86 0 0,-10 32-724 0 0,13-101 133 0 0,0 6-2428 0 0,0-4-4394 0 0,0-3-3126 0 0</inkml:trace>
  <inkml:trace contextRef="#ctx0" brushRef="#br0" timeOffset="2727.495">10374 275 16155 0 0,'0'0'1001'0'0,"0"0"-689"0"0,0 0-256 0 0,0 0-208 0 0,0 0-264 0 0,0 0-161 0 0,0 0-207 0 0,0 0-224 0 0,0 0-448 0 0,0 0-985 0 0,0 0-1568 0 0,0 0-2672 0 0</inkml:trace>
  <inkml:trace contextRef="#ctx0" brushRef="#br0" timeOffset="3097.962">10655 824 10530 0 0,'0'0'3354'0'0,"0"0"-1372"0"0,0 0-467 0 0,0 0-64 0 0,0 0-181 0 0,0 0-223 0 0,0 0-187 0 0,0 0-136 0 0,0 0-144 0 0,0 0-149 0 0,-1-32-106 0 0,-3-99-123 0 0,11 68-20 0 0,-1 50-146 0 0,26-41-338 0 0,-30 53 207 0 0,-1 1 1 0 0,1 0 0 0 0,-1 0-1 0 0,1 0 1 0 0,-1 0 0 0 0,1 0-1 0 0,-1 0 1 0 0,1 0 0 0 0,-1 1-1 0 0,1-1 1 0 0,-1 0 0 0 0,1 1-1 0 0,-1 0 1 0 0,0-1 0 0 0,1 1-1 0 0,-1 0 1 0 0,0-1 0 0 0,1 1-1 0 0,-1 0 1 0 0,0 0 0 0 0,0 0-1 0 0,0 0 1 0 0,0 0 0 0 0,0 0-1 0 0,0 1 1 0 0,0-1 0 0 0,0 0-1 0 0,0 0 1 0 0,0 1 0 0 0,-1-1-1 0 0,1 0 1 0 0,0 1 0 0 0,-1-1-1 0 0,1 2 95 0 0,0-1-57 0 0,24 49-531 0 0,-24-46 677 0 0,0 1 0 0 0,1-1 0 0 0,-1 0 0 0 0,1 0 1 0 0,0-1-1 0 0,1 1 0 0 0,-1 0 0 0 0,1-1 0 0 0,0 1 1 0 0,0-1-1 0 0,0 0 0 0 0,1 0 0 0 0,-1 0 1 0 0,1 0-1 0 0,0-1 0 0 0,0 1 0 0 0,0-1 0 0 0,1 0 1 0 0,-1 0-1 0 0,1-1 0 0 0,-1 1 0 0 0,1-1 0 0 0,0 0 1 0 0,0 0-1 0 0,0-1 0 0 0,0 0 0 0 0,2 1-89 0 0,-1-2 310 0 0,1-1 0 0 0,-1 1 0 0 0,0-1 0 0 0,1-1 0 0 0,-1 1 0 0 0,0-1-1 0 0,0 0 1 0 0,0 0 0 0 0,0-1 0 0 0,-1 0 0 0 0,1 0 0 0 0,5-4-310 0 0,81-91 714 0 0,-79 78-1204 0 0,-3 5-2148 0 0,-2 5-3580 0 0,-7 7-341 0 0,0 3-4711 0 0</inkml:trace>
  <inkml:trace contextRef="#ctx0" brushRef="#br0" timeOffset="3917.572">11395 493 12163 0 0,'0'0'3183'0'0,"0"0"-1132"0"0,0 0-448 0 0,0 0-167 0 0,0 0-254 0 0,0 0-254 0 0,0 0-208 0 0,0 0-165 0 0,0 0-133 0 0,0 0-86 0 0,0 0-103 0 0,0 0-96 0 0,-3-7-63 0 0,-9-20-64 0 0,7 20-4 0 0,5 7-22 0 0,0 0-8 0 0,0 0-22 0 0,0 0 10 0 0,0 0 7 0 0,0 0 10 0 0,0 0 2 0 0,0 0-3 0 0,0 0 8 0 0,0 0 3 0 0,0 0 19 0 0,0 0 8 0 0,0 0 3 0 0,0 0 3 0 0,0 0 23 0 0,0 0-2 0 0,0 0 11 0 0,0 0 11 0 0,0 0-7 0 0,0 0 1 0 0,0 0 0 0 0,0 0 14 0 0,0 0 2 0 0,0 0 15 0 0,0 0 2 0 0,0 0-4 0 0,0 0 27 0 0,0 0-5 0 0,-34 0 297 0 0,26 2-441 0 0,-1 1 0 0 0,1 0 0 0 0,0 0 0 0 0,0 1 0 0 0,0 0 0 0 0,0 0 0 0 0,1 1 0 0 0,0 0 0 0 0,0 0 0 0 0,0 1 0 0 0,0 0 0 0 0,1 0 0 0 0,-1 1 32 0 0,2-2-59 0 0,0 1 0 0 0,0-1 0 0 0,0 1 0 0 0,1 0-1 0 0,0 0 1 0 0,0 1 0 0 0,0-1 0 0 0,1 1 0 0 0,0 0 0 0 0,1 0 0 0 0,-1 0 0 0 0,1 0 0 0 0,0 0 0 0 0,1 0 0 0 0,0 0 0 0 0,0 1 0 0 0,1-1-1 0 0,-1 1 1 0 0,2-1 0 0 0,-1 3 59 0 0,3-8 13 0 0,-1 1 0 0 0,1-1-1 0 0,-1 0 1 0 0,1 0 0 0 0,0 0-1 0 0,0 0 1 0 0,0-1-1 0 0,0 1 1 0 0,0-1 0 0 0,0 1-1 0 0,0-1 1 0 0,0 0 0 0 0,0 0-1 0 0,1-1 1 0 0,-1 1 0 0 0,0-1-1 0 0,1 1 1 0 0,-1-1-1 0 0,1 0 1 0 0,-1 0 0 0 0,0-1-1 0 0,1 1 1 0 0,-1-1 0 0 0,0 0-1 0 0,3 0-12 0 0,90-39 849 0 0,-69 25-752 0 0,39-24 60 0 0,-53 29-121 0 0,1 0-1 0 0,0 2 0 0 0,1 0 0 0 0,-1 0 1 0 0,1 1-1 0 0,1 1 0 0 0,-1 1 1 0 0,1 0-1 0 0,0 1 0 0 0,0 1 0 0 0,14-2-35 0 0,-27 7-11 0 0,-1 0 0 0 0,1 1 0 0 0,-1-1-1 0 0,0 0 1 0 0,0 1 0 0 0,0-1 0 0 0,0 1 0 0 0,0-1-1 0 0,0 1 1 0 0,-1 0 0 0 0,0 0 0 0 0,1 0-1 0 0,-1 0 1 0 0,0 0 0 0 0,0 0 0 0 0,-1 0 0 0 0,1 0-1 0 0,-1 1 1 0 0,1-1 0 0 0,-1 0 0 0 0,0 0-1 0 0,0 1 1 0 0,-1 2 11 0 0,1-3-8 0 0,1 45-84 0 0,-2 0 1 0 0,-2 0 0 0 0,-2-1 0 0 0,-7 22 91 0 0,-7 86-273 0 0,17-120 218 0 0,-1-1 0 0 0,-2 1-1 0 0,-1-1 1 0 0,-2 0 0 0 0,-1-1 0 0 0,-2 0-1 0 0,-12 28 56 0 0,-44 31 5 0 0,64-89-5 0 0,0 0 1 0 0,0 1-1 0 0,-1-2 0 0 0,1 1 1 0 0,-1 0-1 0 0,0-1 0 0 0,1 0 1 0 0,-1 0-1 0 0,0 0 1 0 0,-1 0-1 0 0,1 0 0 0 0,0-1 1 0 0,0 0-1 0 0,-1 0 0 0 0,1 0 1 0 0,0 0-1 0 0,-1-1 1 0 0,1 0-1 0 0,-1 0 0 0 0,1 0 1 0 0,-1 0-1 0 0,1-1 0 0 0,-1 0 1 0 0,0 0-1 0 0,0-3 19 0 0,0 0 1 0 0,0 0 0 0 0,1 0-1 0 0,0-1 1 0 0,0 0 0 0 0,0 0-1 0 0,0 0 1 0 0,1-1 0 0 0,0 1-1 0 0,0-1 1 0 0,0 1 0 0 0,1-1-1 0 0,0 0 1 0 0,0 0-1 0 0,0 0 1 0 0,1 0 0 0 0,0-1-1 0 0,0 1 1 0 0,1 0 0 0 0,-1 0-1 0 0,1-1 1 0 0,1 1 0 0 0,-1 0-1 0 0,1 0 1 0 0,0-1 0 0 0,1 1-1 0 0,-1 0 1 0 0,1 0 0 0 0,0 0-1 0 0,3-5-19 0 0,7-8-74 0 0,1-1 1 0 0,0 2-1 0 0,1 0 0 0 0,1 0 0 0 0,1 2 0 0 0,1 0 0 0 0,0 0 0 0 0,1 2 1 0 0,0 0-1 0 0,1 1 0 0 0,1 1 0 0 0,0 1 0 0 0,1 0 0 0 0,0 2 1 0 0,0 1-1 0 0,1 0 0 0 0,0 1 0 0 0,0 2 0 0 0,20-3 74 0 0,35-10-2478 0 0,-51 11-1152 0 0,-1-1-3697 0 0,-14 5-3703 0 0</inkml:trace>
  <inkml:trace contextRef="#ctx0" brushRef="#br0" timeOffset="-14506.128">1742 124 0 0 0,'0'0'1039'0'0,"0"0"379"0"0,0 0 366 0 0,0 0 206 0 0,0 0 77 0 0,0 0-49 0 0,0 0-163 0 0,0 0-208 0 0,9-11 2547 0 0,-11 7-3982 0 0,1 1 1 0 0,-1-1-1 0 0,0 1 1 0 0,0 0-1 0 0,0 0 1 0 0,-1 0-1 0 0,1 0 1 0 0,-1 0-1 0 0,1 1 1 0 0,-1-1-1 0 0,0 1 1 0 0,0-1-1 0 0,0 1 1 0 0,-1 0-1 0 0,1 0 1 0 0,0 1 0 0 0,-4-2-213 0 0,-2-3 230 0 0,-12-3-148 0 0,1 1 0 0 0,-1 1-1 0 0,-1 0 1 0 0,1 2 0 0 0,-1 1-1 0 0,0 0 1 0 0,0 2 0 0 0,0 0-1 0 0,0 1 1 0 0,-1 2 0 0 0,1 0-1 0 0,-5 2-81 0 0,14-2 23 0 0,-28 3-3 0 0,1 2 1 0 0,0 2-1 0 0,1 1 0 0 0,0 2 0 0 0,0 2 0 0 0,1 2 1 0 0,-20 11-21 0 0,49-22-4 0 0,-1 0 1 0 0,1 1-1 0 0,0 0 1 0 0,0 0-1 0 0,1 1 1 0 0,-1 1-1 0 0,1-1 1 0 0,1 1 0 0 0,-1 1-1 0 0,1-1 1 0 0,1 1-1 0 0,-6 7 4 0 0,11-11-8 0 0,-1-1-1 0 0,1 0 0 0 0,0 0 1 0 0,0 1-1 0 0,0-1 0 0 0,0 1 1 0 0,1-1-1 0 0,-1 1 0 0 0,1-1 0 0 0,0 1 1 0 0,0-1-1 0 0,0 1 0 0 0,0-1 1 0 0,1 1-1 0 0,-1-1 0 0 0,1 1 1 0 0,0-1-1 0 0,0 1 0 0 0,1-1 1 0 0,-1 0-1 0 0,0 0 0 0 0,1 0 1 0 0,0 0-1 0 0,0 0 0 0 0,0 0 1 0 0,0 0-1 0 0,0 0 0 0 0,1-1 1 0 0,-1 1-1 0 0,1-1 0 0 0,1 1 9 0 0,95 60-3 0 0,-55-46 61 0 0,1-3 0 0 0,1-1 0 0 0,0-3 0 0 0,1-1 0 0 0,0-3 0 0 0,14-1-58 0 0,-21-2 255 0 0,-47 5 526 0 0,-71 21-494 0 0,15-1-332 0 0,29-17 45 0 0,0 3 0 0 0,0 0 0 0 0,2 2 1 0 0,0 2-1 0 0,1 1 0 0 0,0 1 0 0 0,2 2 0 0 0,1 1 0 0 0,0 1 0 0 0,2 1 0 0 0,-19 24 0 0 0,41-45 0 0 0,1 1 0 0 0,1-1-1 0 0,-1 1 1 0 0,1-1 0 0 0,-1 1 0 0 0,1 0-1 0 0,1 0 1 0 0,-1 0 0 0 0,1 0-1 0 0,0 0 1 0 0,0 1 0 0 0,0-1 0 0 0,1 0-1 0 0,-1 0 1 0 0,1 1 0 0 0,1-1-1 0 0,-1 0 1 0 0,1 0 0 0 0,0 1 0 0 0,0-1-1 0 0,0 0 1 0 0,1 0 0 0 0,0 0-1 0 0,0 0 1 0 0,0 0 0 0 0,1-1 0 0 0,-1 1-1 0 0,1-1 1 0 0,0 1 0 0 0,1-1-1 0 0,-1 0 1 0 0,1 0 0 0 0,-1-1 0 0 0,1 1-1 0 0,0-1 1 0 0,0 0 0 0 0,1 0 0 0 0,1 1 0 0 0,12 4 61 0 0,1-1 0 0 0,-1-1 0 0 0,1-1 0 0 0,0-1 0 0 0,0-1 0 0 0,0 0 1 0 0,1-1-1 0 0,-1-1 0 0 0,0-1 0 0 0,1-1 0 0 0,-1-1 0 0 0,0 0 0 0 0,4-2-61 0 0,238-70-1311 0 0,-178 52-4728 0 0,-23 7-4233 0 0,-42 9 2797 0 0</inkml:trace>
  <inkml:trace contextRef="#ctx0" brushRef="#br0" timeOffset="-14258.981">2114 585 9858 0 0,'0'0'4372'0'0,"0"0"-2205"0"0,0 0-984 0 0,0 0-303 0 0,0 0-100 0 0,0 0-108 0 0,0 0-108 0 0,0 0-57 0 0,0 0-35 0 0,0 0-30 0 0,0 0-33 0 0,-33 25-63 0 0,-103 82-92 0 0,70-34-14 0 0,54-53-197 0 0,-7 6-253 0 0,2 1 0 0 0,1 1 0 0 0,2 0 1 0 0,0 1-1 0 0,2 1 0 0 0,-7 26 210 0 0,8-4-5450 0 0,8 2-4937 0 0,3-50 4294 0 0</inkml:trace>
  <inkml:trace contextRef="#ctx0" brushRef="#br0" timeOffset="-14018.469">1670 559 16764 0 0,'0'0'652'0'0,"0"0"-478"0"0,0 0-271 0 0,0 0 61 0 0,0 0 195 0 0,0 0 154 0 0,0 0 53 0 0,0 0 12 0 0,0 0-7 0 0,0 0-14 0 0,0 0-51 0 0,31 33-62 0 0,99 103-77 0 0,-48-72-24 0 0,-64-55-105 0 0,13 9-318 0 0,0-3 1 0 0,1 0-1 0 0,1-2 0 0 0,0-1 1 0 0,9 0 279 0 0,3-3-4243 0 0,0-6-3582 0 0,-35-3 992 0 0</inkml:trace>
  <inkml:trace contextRef="#ctx0" brushRef="#br0" timeOffset="-13721.027">2565 721 8930 0 0,'0'0'1738'0'0,"0"0"-170"0"0,0 0-88 0 0,0 0 13 0 0,0 0-72 0 0,0 0-199 0 0,0 0-237 0 0,0 0-230 0 0,0 0-209 0 0,0 0-153 0 0,0 0-73 0 0,0 0-58 0 0,0 0-62 0 0,-27 4-34 0 0,-82 12-34 0 0,60 1-14 0 0,45-11-104 0 0,-4 2-51 0 0,0-1 1 0 0,1 1-1 0 0,1 0 0 0 0,-1 0 0 0 0,1 1 0 0 0,1 0 1 0 0,0 0-1 0 0,0 0 0 0 0,0 1 0 0 0,1-1 0 0 0,1 1 0 0 0,0 0 1 0 0,0 0-1 0 0,1 1 0 0 0,0-1 0 0 0,1 0 0 0 0,0 1 1 0 0,0 1 36 0 0,2-10 3 0 0,-1 1 1 0 0,0-1 0 0 0,1 0 0 0 0,-1 0 0 0 0,1 0 0 0 0,0 0 0 0 0,0-1 0 0 0,0 1 0 0 0,0 0 0 0 0,0 0 0 0 0,0 0-1 0 0,0-1 1 0 0,0 1 0 0 0,1 0 0 0 0,-1-1 0 0 0,1 1 0 0 0,-1-1 0 0 0,1 0 0 0 0,0 0 0 0 0,0 1 0 0 0,-1-1 0 0 0,1 0 0 0 0,0 0-1 0 0,0-1 1 0 0,0 1 0 0 0,0 0 0 0 0,0-1 0 0 0,0 1 0 0 0,0-1 0 0 0,0 1 0 0 0,0-1 0 0 0,0 0 0 0 0,0 0 0 0 0,0 0-1 0 0,1 0-3 0 0,74-14 928 0 0,74-90 138 0 0,-62 35-956 0 0,-78 98-973 0 0,17 66-1189 0 0,24-52-5897 0 0,-37-37 2932 0 0,-5 1-2423 0 0</inkml:trace>
  <inkml:trace contextRef="#ctx0" brushRef="#br0" timeOffset="-13272.051">2901 1004 7434 0 0,'0'0'4244'0'0,"0"0"-1986"0"0,0 0-673 0 0,0 0-21 0 0,0 0-128 0 0,0 0-273 0 0,0 0-279 0 0,0 0-219 0 0,0 0-161 0 0,0 0-86 0 0,0 0-60 0 0,0 0-69 0 0,0 0-65 0 0,15-19-62 0 0,74-94 30 0 0,-1 37-115 0 0,-87 75-103 0 0,-1 1 0 0 0,1-1-1 0 0,-1 1 1 0 0,1 0 0 0 0,-1-1 0 0 0,1 1-1 0 0,0 0 1 0 0,-1-1 0 0 0,1 1 0 0 0,-1 0 0 0 0,1 0-1 0 0,0 0 1 0 0,-1 0 0 0 0,1-1 0 0 0,0 1-1 0 0,-1 0 1 0 0,1 0 0 0 0,0 0 0 0 0,-1 0 0 0 0,1 1-1 0 0,0-1 1 0 0,-1 0 0 0 0,1 0 0 0 0,0 0 0 0 0,-1 0-1 0 0,1 1 1 0 0,-1-1 0 0 0,1 0 0 0 0,0 0-1 0 0,-1 1 1 0 0,1-1 0 0 0,-1 1 0 0 0,1-1 0 0 0,-1 0-1 0 0,1 1 1 0 0,-1-1 0 0 0,1 1 0 0 0,-1-1-1 0 0,0 1 1 0 0,1-1 0 0 0,-1 1 0 0 0,0 0 0 0 0,1-1-1 0 0,-1 1 1 0 0,0-1 0 0 0,0 1 0 0 0,1 0-1 0 0,-1-1 1 0 0,0 1 0 0 0,0 0 0 0 0,0-1 0 0 0,0 1-1 0 0,0 0 27 0 0,0 44-455 0 0,0-33 501 0 0,-1 3-20 0 0,0-14-14 0 0,1 1 0 0 0,-1-1 0 0 0,1 0-1 0 0,-1 1 1 0 0,1-1 0 0 0,0 0 0 0 0,-1 1 0 0 0,1-1 0 0 0,0 0 0 0 0,0 1 0 0 0,0-1 0 0 0,0 1 0 0 0,0-1 0 0 0,0 0 0 0 0,0 1 0 0 0,1-1 0 0 0,-1 1 0 0 0,0-1 0 0 0,1 0 0 0 0,-1 1 0 0 0,1-1 0 0 0,0 0 0 0 0,-1 0 0 0 0,1 0 0 0 0,0 1 0 0 0,0-1 0 0 0,0 0 0 0 0,-1 0 0 0 0,1 0 0 0 0,0 0 0 0 0,1 0 0 0 0,-1 0 0 0 0,0 0 0 0 0,0-1 0 0 0,0 1 0 0 0,0 0 0 0 0,1-1-1 0 0,-1 1 1 0 0,0-1 0 0 0,1 1 0 0 0,-1-1 0 0 0,0 0 0 0 0,1 1 0 0 0,-1-1 0 0 0,0 0 0 0 0,1 0 0 0 0,-1 0 0 0 0,1 0 0 0 0,-1 0 0 0 0,0 0 0 0 0,2-1-12 0 0,8-2 94 0 0,0-1 0 0 0,-1-1 0 0 0,0 0 0 0 0,0-1 0 0 0,0 0 0 0 0,0 0 0 0 0,-1-1-1 0 0,0 0 1 0 0,0-1 0 0 0,0-1-94 0 0,9-6 101 0 0,99-67 243 0 0,-116 82-364 0 0,1 1-1 0 0,0 0 0 0 0,-1 0 0 0 0,1 0 0 0 0,-1 0 0 0 0,1 0 0 0 0,-1 1 1 0 0,0-1-1 0 0,1 0 0 0 0,-1 1 0 0 0,0-1 0 0 0,0 1 0 0 0,0-1 1 0 0,0 1-1 0 0,0-1 0 0 0,0 1 0 0 0,-1 0 0 0 0,1-1 0 0 0,0 1 0 0 0,-1 0 1 0 0,0 0-1 0 0,1 0 0 0 0,-1-1 0 0 0,0 1 0 0 0,0 0 0 0 0,0 0 1 0 0,0 0-1 0 0,0 0 0 0 0,0-1 0 0 0,0 1 0 0 0,-1 0 0 0 0,1 0 1 0 0,-1 0-1 0 0,1-1 0 0 0,-1 1 0 0 0,0 0 0 0 0,0 1 21 0 0,0 9-35 0 0,11 48-1354 0 0,26-40-5551 0 0,-26-18 1339 0 0,-3 1-3341 0 0</inkml:trace>
  <inkml:trace contextRef="#ctx0" brushRef="#br0" timeOffset="-12836.48">3640 831 7586 0 0,'0'0'538'0'0,"0"0"8"0"0,0 0 266 0 0,0 0 244 0 0,0 0 123 0 0,0 0-67 0 0,0 0-199 0 0,-4 34-219 0 0,-12 106-176 0 0,12 18 593 0 0,5-112-926 0 0,-10 95 921 0 0,9-140-1054 0 0,-1 0 0 0 0,1 0 0 0 0,0 0 0 0 0,-1 0 0 0 0,1 0 0 0 0,-1 0 0 0 0,1 0 0 0 0,-1 0 0 0 0,1 0 0 0 0,-1 0 0 0 0,0-1 1 0 0,1 1-1 0 0,-1 0 0 0 0,0 0 0 0 0,0 0 0 0 0,1-1 0 0 0,-1 1 0 0 0,0-1 0 0 0,0 1 0 0 0,0 0 0 0 0,0-1 0 0 0,0 0 0 0 0,0 1 0 0 0,0-1 0 0 0,0 1 0 0 0,0-1 1 0 0,0 0-1 0 0,0 0 0 0 0,0 0 0 0 0,0 0 0 0 0,0 0 0 0 0,0 0 0 0 0,-1 0 0 0 0,1 0 0 0 0,0 0 0 0 0,0 0 0 0 0,0 0 0 0 0,0-1 0 0 0,0 1 0 0 0,0 0 1 0 0,0-1-1 0 0,0 1 0 0 0,0-1 0 0 0,0 1 0 0 0,0-1 0 0 0,1 0 0 0 0,-1 1 0 0 0,0-1 0 0 0,0 0 0 0 0,0 1 0 0 0,1-1 0 0 0,-1 0 0 0 0,0 0 0 0 0,1 0 0 0 0,-1 0 1 0 0,1 0-1 0 0,-1 0 0 0 0,1 0 0 0 0,-1 0 0 0 0,1 0 0 0 0,0 0 0 0 0,-1 0 0 0 0,1 0 0 0 0,0 0 0 0 0,0 0 0 0 0,0 0 0 0 0,0 0 0 0 0,0 0 0 0 0,0 0 1 0 0,0-1-54 0 0,-2-23 94 0 0,1-1-1 0 0,1 0 0 0 0,2 0 1 0 0,0 1-1 0 0,2-1 0 0 0,1 1 0 0 0,0-1 1 0 0,2 1-1 0 0,1 1 0 0 0,1 0 1 0 0,2 0-1 0 0,0 1 0 0 0,1 0 0 0 0,1 0 1 0 0,1 2-1 0 0,1 0 0 0 0,1 0 0 0 0,1 2 1 0 0,1 0-1 0 0,0 1 0 0 0,19-14-92 0 0,-25 22-41 0 0,0 0 0 0 0,1 1 0 0 0,1 1-1 0 0,0 0 1 0 0,0 0 0 0 0,0 2 0 0 0,1 0 0 0 0,0 0-1 0 0,1 1 42 0 0,-14 5-2 0 0,0-1 0 0 0,0 1-1 0 0,0 0 1 0 0,0 0-1 0 0,1 0 1 0 0,-1 0-1 0 0,0 0 1 0 0,0 0 0 0 0,0 1-1 0 0,0-1 1 0 0,0 1-1 0 0,0-1 1 0 0,0 1-1 0 0,0 0 1 0 0,0 0 0 0 0,0 0-1 0 0,0 0 1 0 0,0 0-1 0 0,0 0 1 0 0,-1 0-1 0 0,1 1 1 0 0,0-1-1 0 0,-1 1 1 0 0,1-1 0 0 0,-1 1-1 0 0,0-1 1 0 0,1 1-1 0 0,-1 0 1 0 0,0 0-1 0 0,0 0 1 0 0,0 0 0 0 0,0 0-1 0 0,-1 0 1 0 0,1 0-1 0 0,0 0 1 0 0,-1 0-1 0 0,1 0 1 0 0,-1 0 0 0 0,0 0-1 0 0,0 0 1 0 0,0 1-1 0 0,0 0 3 0 0,-12 91 440 0 0,9-88-437 0 0,-1 1 0 0 0,1-1-1 0 0,-1 1 1 0 0,0-1 0 0 0,-1 0 0 0 0,0 0 0 0 0,0-1-1 0 0,0 0 1 0 0,0 1 0 0 0,-1-2 0 0 0,0 1 0 0 0,0-1-1 0 0,0 0 1 0 0,0 0 0 0 0,-1 0 0 0 0,1-1 0 0 0,-1 0 0 0 0,0-1-1 0 0,0 1 1 0 0,0-1 0 0 0,-1-1 0 0 0,1 1 0 0 0,0-1-1 0 0,-1 0 1 0 0,1-1 0 0 0,0 0 0 0 0,-3 0-3 0 0,-24-19-2937 0 0,20-1-6155 0 0,10 15-1812 0 0</inkml:trace>
  <inkml:trace contextRef="#ctx0" brushRef="#br0" timeOffset="-12554.706">4463 124 13995 0 0,'0'0'900'0'0,"0"0"-132"0"0,0 0 178 0 0,0 0 233 0 0,0 0 53 0 0,0 0-118 0 0,0 0-175 0 0,0 0-166 0 0,0 0-137 0 0,-16 34-120 0 0,-48 107-134 0 0,34-46 34 0 0,21-41-340 0 0,2 1 0 0 0,2 0 0 0 0,3 0 0 0 0,4 55-76 0 0,2-54-196 0 0,3 74-3388 0 0,-10-122 994 0 0,-5-5-5467 0 0,4-3 961 0 0</inkml:trace>
  <inkml:trace contextRef="#ctx0" brushRef="#br0" timeOffset="-7570.217">4641 780 0 0 0,'0'0'1383'0'0,"0"0"-152"0"0,0 0 37 0 0,0 0 127 0 0,0 0 52 0 0,0 0-119 0 0,0 0-250 0 0,0 0-274 0 0,0 0-210 0 0,0 0-118 0 0,0 0-46 0 0,7 14 1647 0 0,52-2 2297 0 0,-49-9-4180 0 0,1 0-1 0 0,-1 0 1 0 0,1-1-1 0 0,-1 0 1 0 0,1-1-1 0 0,0 0 1 0 0,0 0-1 0 0,-1-2 1 0 0,1 1-1 0 0,0-1 1 0 0,0-1-1 0 0,-1 0 1 0 0,1 0-1 0 0,-1-1 1 0 0,0 0 0 0 0,1-1-1 0 0,-1 0 1 0 0,-1-1-1 0 0,1 0 1 0 0,-1-1-1 0 0,0 0 1 0 0,0 0-1 0 0,-1 0 1 0 0,1-2-1 0 0,-1 1 1 0 0,-1-1-1 0 0,7-7-193 0 0,-12 12-4 0 0,0 0 0 0 0,0 0 0 0 0,0 1 0 0 0,-1-1 0 0 0,1-1 0 0 0,0 1 0 0 0,-1 0 0 0 0,0 0 0 0 0,0 0 0 0 0,0-1 0 0 0,0 1 0 0 0,-1 0 0 0 0,1-1 0 0 0,-1 1 0 0 0,0-1 0 0 0,0 1 0 0 0,0-1 0 0 0,0 1 0 0 0,-1 0 0 0 0,0-1 0 0 0,1 1 0 0 0,-1 0 0 0 0,0-1 0 0 0,0 1 0 0 0,-1 0 0 0 0,1 0 0 0 0,-1 0 0 0 0,0 0 0 0 0,1 0 0 0 0,-2 0 4 0 0,-7-3-316 0 0,-1 0-1 0 0,-1 0 0 0 0,1 2 0 0 0,-1-1 1 0 0,0 1-1 0 0,0 1 0 0 0,0 0 0 0 0,0 1 1 0 0,0 0-1 0 0,-1 1 0 0 0,1 1 0 0 0,-1 0 1 0 0,1 0-1 0 0,-4 1 317 0 0,3 0-44 0 0,-1 1 0 0 0,0 0 0 0 0,1 0 0 0 0,-1 1 0 0 0,1 1 0 0 0,0 0 0 0 0,0 1 0 0 0,1 1 0 0 0,-1 0 0 0 0,1 0 1 0 0,0 1-1 0 0,1 1 0 0 0,0 0 0 0 0,0 1 0 0 0,1 0 0 0 0,0 0 0 0 0,0 1 0 0 0,1 0 0 0 0,0 1 0 0 0,1 0 0 0 0,0 0 0 0 0,-5 11 44 0 0,10-15 76 0 0,0-1 0 0 0,0 1 0 0 0,0 0 0 0 0,1 0 0 0 0,0 0 0 0 0,0 0 0 0 0,1 1-1 0 0,0-1 1 0 0,0 1 0 0 0,1-1 0 0 0,0 0 0 0 0,0 1 0 0 0,1-1 0 0 0,0 1 0 0 0,0-1 0 0 0,1 0 0 0 0,-1 0 0 0 0,2 0 0 0 0,-1 0 0 0 0,1 0-1 0 0,0 0 1 0 0,0 0 0 0 0,1-1 0 0 0,0 0 0 0 0,0 0 0 0 0,1 0 0 0 0,-1 0 0 0 0,1-1 0 0 0,5 5-76 0 0,16 3 184 0 0,0-2 0 0 0,0-1 0 0 0,1-1 0 0 0,0-1 0 0 0,0-1 0 0 0,1-2 0 0 0,0-1 0 0 0,0-1 0 0 0,0-1 0 0 0,0-1 0 0 0,0-2 0 0 0,1-1 0 0 0,1-1-184 0 0,-23 3 11 0 0,35-4-218 0 0,0 0-1 0 0,-1-3 1 0 0,0-2 0 0 0,31-10 207 0 0,26-11-9432 0 0,-78 22-1749 0 0</inkml:trace>
  <inkml:trace contextRef="#ctx0" brushRef="#br0" timeOffset="-6192.733">661 1398 0 0 0,'0'0'1130'0'0,"0"0"266"0"0,0 0 68 0 0,0 0-122 0 0,0 0-270 0 0,0 0-222 0 0,0 0-118 0 0,0 0-4 0 0,3-2 84 0 0,61-10 5245 0 0,243 13 142 0 0,413-5-3907 0 0,-102 0-1510 0 0,-22-11-87 0 0,402 11 433 0 0,-232-7-575 0 0,-213 11-231 0 0,-423-15-150 0 0,-81 14-4516 0 0,-35 3 2517 0 0,1-1-1889 0 0,-7 1-3479 0 0,-4 1-3377 0 0</inkml:trace>
  <inkml:trace contextRef="#ctx0" brushRef="#br0" timeOffset="-893.013">5869 912 11146 0 0,'0'0'1026'0'0,"0"0"6"0"0,0 0 43 0 0,0 0 155 0 0,0 0 41 0 0,0 0-161 0 0,0 0-240 0 0,0 0-247 0 0,0 0-176 0 0,0 0-99 0 0,0 0-62 0 0,-2 3-26 0 0,-7 10-5 0 0,7-10 1 0 0,2-3 23 0 0,0 0-8 0 0,0 0-30 0 0,0 0-56 0 0,0 0-55 0 0,0 0-54 0 0,0 0-62 0 0,0 0-52 0 0,0 0-129 0 0,0 0-258 0 0,0-11-5220 0 0,0 7-1341 0 0,0 0-2184 0 0</inkml:trace>
  <inkml:trace contextRef="#ctx0" brushRef="#br0" timeOffset="-650.107">5685 515 11218 0 0,'0'0'80'0'0,"0"0"-176"0"0,0 0 88 0 0,0 0 184 0 0,0 0 24 0 0,0 0-96 0 0,0 0-184 0 0,0 0-256 0 0,0 0-192 0 0,0 0-328 0 0,0 0-872 0 0,0 0-1833 0 0,0 0-1024 0 0</inkml:trace>
  <inkml:trace contextRef="#ctx0" brushRef="#br0" timeOffset="36855.168">2436 1619 12115 0 0,'0'0'1620'0'0,"0"0"-126"0"0,0 0-103 0 0,0 0-102 0 0,0 0-142 0 0,0 0-208 0 0,0 0-235 0 0,0 0-210 0 0,0 0-204 0 0,0 0-139 0 0,0 0-40 0 0,0 0-18 0 0,0 0 7 0 0,-9 20 32 0 0,-26 66 45 0 0,10 27 522 0 0,24-85-593 0 0,-2 77 135 0 0,5 0 0 0 0,11 68-241 0 0,2 102-1420 0 0,-28-292-7706 0 0,7 9 3640 0 0,3 1-2016 0 0</inkml:trace>
  <inkml:trace contextRef="#ctx0" brushRef="#br0" timeOffset="35670.361">326 1984 3841 0 0,'0'0'880'0'0,"0"0"-125"0"0,0 0 18 0 0,0 0 192 0 0,0 0 151 0 0,0 0 17 0 0,0 0-66 0 0,0 0-128 0 0,0 0-135 0 0,0 0-138 0 0,0 0-106 0 0,-33 9-85 0 0,-101 30-34 0 0,64-2 502 0 0,62-31-811 0 0,1 0 0 0 0,0 0 0 0 0,0 1 1 0 0,1 0-1 0 0,0 0 0 0 0,0 0 0 0 0,1 1 0 0 0,0 0 0 0 0,0 0 1 0 0,1 0-1 0 0,0 1 0 0 0,0-1 0 0 0,1 1 0 0 0,0 0 0 0 0,1 0 1 0 0,-1 0-1 0 0,2 0 0 0 0,0 1 0 0 0,0-1 0 0 0,0 9-132 0 0,2-6 51 0 0,0 0 0 0 0,1-1 0 0 0,0 0 0 0 0,1 1 0 0 0,0-1 0 0 0,1 0 0 0 0,0 0 0 0 0,1-1 0 0 0,0 1 0 0 0,1-1 0 0 0,0 0 0 0 0,0 0 0 0 0,1-1 0 0 0,0 0 0 0 0,1 0 1 0 0,0-1-1 0 0,0 0 0 0 0,1 0 0 0 0,0-1 0 0 0,3 1-51 0 0,4 4 16 0 0,1 0 0 0 0,0-2 0 0 0,1 0 0 0 0,0-1 0 0 0,1-1-1 0 0,0-1 1 0 0,0-1 0 0 0,1 0 0 0 0,0-1 0 0 0,0-1 0 0 0,6-1-16 0 0,1 1-143 0 0,1-3-1 0 0,-1 0 0 0 0,0-1 1 0 0,0-2-1 0 0,1-1 0 0 0,-1-1 1 0 0,-1-1-1 0 0,27-9 144 0 0,59-36-4413 0 0,-45 6-4830 0 0,-51 32 4851 0 0</inkml:trace>
  <inkml:trace contextRef="#ctx0" brushRef="#br0" timeOffset="36006.032">983 2079 8522 0 0,'0'0'1225'0'0,"0"0"-300"0"0,0 0 4 0 0,0 0 165 0 0,0 0 119 0 0,0 0-94 0 0,0 0-177 0 0,0 0-185 0 0,0 0-230 0 0,0 0-156 0 0,0 0-114 0 0,0 0-71 0 0,-30 27-54 0 0,-90 82-27 0 0,117-108-98 0 0,1 1 1 0 0,-1-1-1 0 0,1 0 0 0 0,0 1 1 0 0,-1 0-1 0 0,1 0 0 0 0,0 0 1 0 0,0 0-1 0 0,0 0 0 0 0,1 0 1 0 0,-1 0-1 0 0,0 0 0 0 0,1 1 1 0 0,-1-1-1 0 0,1 1 0 0 0,0-1 1 0 0,0 1-1 0 0,0-1 0 0 0,0 1 1 0 0,0 0-1 0 0,1 0 0 0 0,-1-1 1 0 0,1 1-1 0 0,-1 0 0 0 0,1 0 1 0 0,0 0-8 0 0,1 7 45 0 0,-1-4-19 0 0,-1-1 1 0 0,1 1-1 0 0,0 0 1 0 0,0 0-1 0 0,1 0 0 0 0,0 0 1 0 0,0 0-1 0 0,0 0 0 0 0,1-1 1 0 0,0 1-1 0 0,0 0 1 0 0,0-1-1 0 0,1 1 0 0 0,0-1 1 0 0,0 0-1 0 0,0 0 1 0 0,0 0-1 0 0,1-1 0 0 0,0 1 1 0 0,0-1-1 0 0,0 0 0 0 0,1 0 1 0 0,-1 0-1 0 0,1 0 1 0 0,0-1-1 0 0,0 0 0 0 0,0 0 1 0 0,2 1-27 0 0,5-1 152 0 0,1 0 1 0 0,-1-1-1 0 0,1 0 1 0 0,-1-1 0 0 0,1-1-1 0 0,0 0 1 0 0,-1 0-1 0 0,1-1 1 0 0,-1-1-1 0 0,1 0 1 0 0,-1-1-1 0 0,0 0 1 0 0,0-1 0 0 0,0 0-1 0 0,0-1 1 0 0,0 0-1 0 0,-1-1 1 0 0,0-1-1 0 0,-1 1 1 0 0,1-2 0 0 0,-1 1-1 0 0,0-1 1 0 0,-1-1-1 0 0,0 0 1 0 0,-1 0-1 0 0,1-1 1 0 0,-2 0-1 0 0,1 0 1 0 0,-2-1 0 0 0,1 0-1 0 0,-1 0 1 0 0,-1-1-1 0 0,2-6-152 0 0,-4 11-5 0 0,0 1 0 0 0,-1-1 0 0 0,0 0 0 0 0,-1 0 1 0 0,1 0-1 0 0,-1 0 0 0 0,-1 0 0 0 0,1 0 0 0 0,-1 0 0 0 0,-1 0 0 0 0,1-1 0 0 0,-1 1 0 0 0,0 0 0 0 0,-1 0 0 0 0,1 0 0 0 0,-2 1 0 0 0,1-1 0 0 0,-1 0 1 0 0,0 1-1 0 0,0 0 0 0 0,0-1 0 0 0,-1 1 0 0 0,0 0 5 0 0,-4 0-339 0 0,1-1-1 0 0,-1 1 1 0 0,0 1 0 0 0,0-1-1 0 0,-1 1 1 0 0,0 1 0 0 0,0 0-1 0 0,0 0 1 0 0,0 0 0 0 0,0 1 0 0 0,-1 1-1 0 0,1 0 1 0 0,-1 0 0 0 0,0 1-1 0 0,0 0 1 0 0,0 0 0 0 0,1 1-1 0 0,-1 1 1 0 0,-7 0 339 0 0,-23 14-4396 0 0,18 2-2488 0 0,13-9 411 0 0</inkml:trace>
  <inkml:trace contextRef="#ctx0" brushRef="#br0" timeOffset="36472.149">1357 2496 11314 0 0,'0'0'1349'0'0,"0"0"-256"0"0,0 0 37 0 0,0 0 175 0 0,0 0 98 0 0,0 0-93 0 0,0 0-231 0 0,0 0-234 0 0,0 0-231 0 0,0 0-195 0 0,11-32-121 0 0,34-97-111 0 0,0 43 36 0 0,-30 67-183 0 0,80-87-146 0 0,-95 162-1791 0 0,-2-46 1912 0 0,0-5-10 0 0,1 0-1 0 0,-1 0 1 0 0,1 0 0 0 0,0 0 0 0 0,0 0 0 0 0,1 0 0 0 0,0 0 0 0 0,-1 0 0 0 0,2 1 0 0 0,-1-1 0 0 0,1 0-1 0 0,0 0 1 0 0,0 0 0 0 0,0 0 0 0 0,0 0 0 0 0,1 0 0 0 0,0 0 0 0 0,0 0 0 0 0,2 1-5 0 0,-2-2 78 0 0,1-1 1 0 0,0 0-1 0 0,1 0 1 0 0,-1 0-1 0 0,0-1 0 0 0,1 1 1 0 0,-1-1-1 0 0,1 0 1 0 0,0 0-1 0 0,0 0 1 0 0,0 0-1 0 0,0-1 0 0 0,0 0 1 0 0,0 0-1 0 0,0 0 1 0 0,1 0-1 0 0,-1 0 1 0 0,0-1-1 0 0,1 0 1 0 0,-1 0-1 0 0,0 0 0 0 0,0 0 1 0 0,1-1-1 0 0,-1 0 1 0 0,0 0-1 0 0,0 0 1 0 0,0 0-1 0 0,0-1 1 0 0,0 1-1 0 0,0-1 0 0 0,0 0 1 0 0,0 0-1 0 0,2-2-78 0 0,108-69 2031 0 0,-85 53-1846 0 0,-20 15-135 0 0,-1 0 0 0 0,0 0 0 0 0,-1-1 0 0 0,1 0 0 0 0,-1-1 0 0 0,0 1 1 0 0,-1-1-1 0 0,0-1 0 0 0,0 1 0 0 0,1-3-50 0 0,-1-44-1103 0 0,-18 23-3791 0 0,8 24-1006 0 0,2 3-5661 0 0</inkml:trace>
  <inkml:trace contextRef="#ctx0" brushRef="#br0" timeOffset="40860.422">2031 2079 4681 0 0,'0'0'1360'0'0,"0"0"37"0"0,0 0 198 0 0,0 0 257 0 0,0 0 23 0 0,0 0-225 0 0,0 0-319 0 0,0 0-279 0 0,0 0-211 0 0,0 0-164 0 0,0 0-171 0 0,18-4-144 0 0,116-25 333 0 0,124-22-102 0 0,-146 25-2466 0 0,-1 5-3616 0 0,-71 16-181 0 0,-14 2-1765 0 0</inkml:trace>
  <inkml:trace contextRef="#ctx0" brushRef="#br0" timeOffset="42328.071">3100 2098 6041 0 0,'0'0'1269'0'0,"0"0"38"0"0,0 0 133 0 0,0 0 168 0 0,0 0-32 0 0,0 0-199 0 0,0 0-326 0 0,0 0-343 0 0,-31 5-221 0 0,-98 20-129 0 0,66 3 49 0 0,54-19-327 0 0,-3-1-19 0 0,1 1 1 0 0,0 1-1 0 0,1 0 0 0 0,0 0 0 0 0,1 1 1 0 0,0 1-1 0 0,0-1 0 0 0,1 1 1 0 0,1 1-1 0 0,0-1 0 0 0,0 1 0 0 0,2 0 1 0 0,-1 1-1 0 0,2 0 0 0 0,0-1 0 0 0,0 2 1 0 0,2-1-1 0 0,-1 2-61 0 0,3-12 10 0 0,-1-1-1 0 0,1 1 1 0 0,0 0 0 0 0,0-1 0 0 0,0 1-1 0 0,1 0 1 0 0,-1-1 0 0 0,1 1 0 0 0,0 0-1 0 0,0-1 1 0 0,0 1 0 0 0,0-1 0 0 0,1 1-1 0 0,0-1 1 0 0,-1 0 0 0 0,1 0 0 0 0,0 0-1 0 0,1 0 1 0 0,-1 0 0 0 0,0 0 0 0 0,1 0-1 0 0,0-1 1 0 0,-1 1 0 0 0,1-1 0 0 0,0 0-1 0 0,0 0 1 0 0,1 0 0 0 0,-1 0-1 0 0,0 0 1 0 0,1-1 0 0 0,-1 1 0 0 0,1-1-1 0 0,2 0-9 0 0,3 1 124 0 0,-1 0 0 0 0,1-1 0 0 0,0 0-1 0 0,0-1 1 0 0,0 0 0 0 0,0-1 0 0 0,0 0 0 0 0,-1 0-1 0 0,1 0 1 0 0,0-1 0 0 0,-1-1 0 0 0,1 0-1 0 0,-1 0 1 0 0,0 0 0 0 0,0-1 0 0 0,0 0-1 0 0,0-1 1 0 0,5-4-124 0 0,123-109 1360 0 0,57-84-865 0 0,-193 203-525 0 0,0-1 1 0 0,0 0-1 0 0,0 0 1 0 0,0 1-1 0 0,0-1 1 0 0,0 0-1 0 0,0 0 1 0 0,1 1-1 0 0,-1-1 1 0 0,0 0-1 0 0,0 0 1 0 0,0 1-1 0 0,0-1 1 0 0,1 0-1 0 0,-1 0 1 0 0,0 0-1 0 0,0 1 1 0 0,0-1-1 0 0,1 0 1 0 0,-1 0-1 0 0,0 0 1 0 0,0 0-1 0 0,1 0 1 0 0,-1 1-1 0 0,0-1 1 0 0,0 0-1 0 0,1 0 1 0 0,-1 0-1 0 0,0 0 1 0 0,0 0-1 0 0,1 0 1 0 0,-1 0-1 0 0,0 0 1 0 0,1 0-1 0 0,-1 0 1 0 0,0 0-1 0 0,0 0 1 0 0,1 0-1 0 0,-1 0 1 0 0,0 0-1 0 0,0-1 1 0 0,1 1-1 0 0,-1 0 1 0 0,0 0-1 0 0,0 0 1 0 0,1 0-1 0 0,-1 0 1 0 0,0-1-1 0 0,0 1 30 0 0,0 11 96 0 0,-8 176-277 0 0,9-181 205 0 0,0-1 1 0 0,1 1-1 0 0,-1-1 1 0 0,1 0-1 0 0,0 0 1 0 0,1 0-1 0 0,-1 0 0 0 0,1 0 1 0 0,0 0-1 0 0,0-1 1 0 0,1 1-1 0 0,-1-1 1 0 0,1 0-1 0 0,0 0 1 0 0,0 0-1 0 0,1-1 1 0 0,-1 1-1 0 0,1-1 1 0 0,-1 0-1 0 0,1 0 1 0 0,0-1-1 0 0,0 0 1 0 0,0 0-1 0 0,1 0 1 0 0,-1 0-1 0 0,0-1 1 0 0,1 1-1 0 0,-1-1 1 0 0,1-1-1 0 0,-1 1 1 0 0,1-1-1 0 0,-1 0 1 0 0,1 0-1 0 0,0-1 0 0 0,-1 0 1 0 0,1 0-1 0 0,-1 0 1 0 0,0 0-1 0 0,1-1 1 0 0,-1 0-1 0 0,0 0 1 0 0,3-2-25 0 0,10-11 158 0 0,-1 0 0 0 0,-1-1 0 0 0,0-1-1 0 0,-1-1 1 0 0,-1 0 0 0 0,5-9-158 0 0,37-46 141 0 0,124-95 12 0 0,-173 162-180 0 0,0 1 0 0 0,1 0 0 0 0,0 0 0 0 0,-1 0 0 0 0,2 1 0 0 0,-1 0 0 0 0,0 1 0 0 0,1 0-1 0 0,-1 0 1 0 0,1 1 0 0 0,0 0 0 0 0,5 0 27 0 0,-4 57-368 0 0,-10-54 408 0 0,0 1 0 0 0,0-1 0 0 0,0 0 0 0 0,0 0 0 0 0,-1 1 0 0 0,1-1 0 0 0,0 0 0 0 0,-1 0 0 0 0,1 1 0 0 0,0-1 0 0 0,-1 0 0 0 0,1 0 0 0 0,-1 0 0 0 0,0 0 0 0 0,1 0 0 0 0,-1 0 0 0 0,0 0 0 0 0,0 0 0 0 0,0 0 0 0 0,0 0 0 0 0,0 0 0 0 0,0 0-1 0 0,0-1 1 0 0,0 1 0 0 0,0 0 0 0 0,0-1 0 0 0,0 1 0 0 0,0-1 0 0 0,0 1 0 0 0,-1-1 0 0 0,1 1 0 0 0,0-1 0 0 0,0 0 0 0 0,0 0 0 0 0,-1 0 0 0 0,1 0 0 0 0,0 0 0 0 0,0 0 0 0 0,-1 0 0 0 0,1 0 0 0 0,0 0 0 0 0,-1 0 0 0 0,1-1 0 0 0,0 1 0 0 0,-1 0-40 0 0,-59-19 75 0 0,54 19-113 0 0,0 0-1 0 0,0 0 1 0 0,0 0 0 0 0,0 1 0 0 0,0 0 0 0 0,0 1 0 0 0,0-1 0 0 0,1 1 0 0 0,-1 1-1 0 0,1-1 1 0 0,-1 1 0 0 0,1 0 0 0 0,0 1 0 0 0,0-1 0 0 0,0 1 0 0 0,1 1 0 0 0,-1-1-1 0 0,1 1 1 0 0,0-1 0 0 0,0 2 0 0 0,1-1 0 0 0,-3 4 38 0 0,3-2-12 0 0,0 1 0 0 0,1 0 1 0 0,0-1-1 0 0,0 1 0 0 0,1 0 0 0 0,0 1 1 0 0,0-1-1 0 0,1 0 0 0 0,0 0 0 0 0,0 1 1 0 0,1-1-1 0 0,0 0 0 0 0,1 1 0 0 0,0-1 1 0 0,0 0-1 0 0,1 3 12 0 0,3-1 4 0 0,1-1 1 0 0,0 0 0 0 0,0 0-1 0 0,1 0 1 0 0,0 0 0 0 0,0-1-1 0 0,1-1 1 0 0,0 1-1 0 0,0-1 1 0 0,1 0 0 0 0,0-1-1 0 0,0 0 1 0 0,1-1-1 0 0,0 0 1 0 0,0 0 0 0 0,0-1-1 0 0,0 0 1 0 0,0-1 0 0 0,1 0-1 0 0,0 0 1 0 0,0-1-1 0 0,-1-1 1 0 0,1 0 0 0 0,0-1-1 0 0,0 0 1 0 0,9-1-5 0 0,9-3 85 0 0,1-1 1 0 0,-1-1 0 0 0,0-2-1 0 0,-1-1 1 0 0,0-1-1 0 0,0-2 1 0 0,-1 0-1 0 0,-1-2 1 0 0,0-1-1 0 0,-1-1 1 0 0,-1-1 0 0 0,0-1-1 0 0,19-20-85 0 0,4 0 15 0 0,-2-2 1 0 0,-2-1-1 0 0,-2-3 0 0 0,-2-1 0 0 0,-2-3 1 0 0,-1 0-1 0 0,5-15-15 0 0,-32 47-80 0 0,0-1-1 0 0,0 0 1 0 0,-2 0 0 0 0,0 0 0 0 0,-1-1-1 0 0,-1 0 1 0 0,-1-1 0 0 0,0 1 0 0 0,-1 0 0 0 0,-1-1-1 0 0,-1 0 1 0 0,-1 0 0 0 0,-1-15 80 0 0,0 32-5 0 0,1 0 0 0 0,0 1 0 0 0,-1-1 0 0 0,1 0-1 0 0,-1 0 1 0 0,0 0 0 0 0,1 0 0 0 0,-1 0 0 0 0,0 0 0 0 0,0 1 0 0 0,-1-1 0 0 0,1 0 0 0 0,0 1 0 0 0,0-1 0 0 0,-1 1 0 0 0,1-1-1 0 0,-1 1 1 0 0,1 0 0 0 0,-1 0 0 0 0,0 0 0 0 0,1-1 0 0 0,-1 2 0 0 0,0-1 0 0 0,0 0 0 0 0,0 0 0 0 0,0 0 0 0 0,1 1 0 0 0,-1-1 0 0 0,0 1-1 0 0,0 0 1 0 0,0-1 0 0 0,0 1 0 0 0,0 0 0 0 0,0 0 0 0 0,0 0 0 0 0,0 1 0 0 0,-2-1 5 0 0,-70 30-224 0 0,61-14 245 0 0,1 1 0 0 0,0 0 1 0 0,2 1-1 0 0,0 0 0 0 0,1 0 1 0 0,1 1-1 0 0,0 0 1 0 0,2 0-1 0 0,0 1 0 0 0,1 0 1 0 0,1 0-1 0 0,1 0 0 0 0,1 1 1 0 0,1-1-1 0 0,0 1 0 0 0,3 11-21 0 0,-2 9 60 0 0,1-1 0 0 0,3 1 0 0 0,1-1 0 0 0,8 29-60 0 0,-4-15 20 0 0,-3 1-1 0 0,-2-1 1 0 0,-3 51-20 0 0,-12-49-55 0 0,10-107-9487 0 0,1 22 426 0 0,0 18 3197 0 0</inkml:trace>
  <inkml:trace contextRef="#ctx0" brushRef="#br0" timeOffset="42594.017">4225 1825 9250 0 0,'0'0'2501'0'0,"0"0"-381"0"0,0 0-297 0 0,0 0-261 0 0,0 0-383 0 0,0 0-417 0 0,0 0-296 0 0,0 0-57 0 0,0 0 93 0 0,0 0 109 0 0,0 0 82 0 0,0 0-56 0 0,0 0-98 0 0,30 8-84 0 0,97 24-56 0 0,-6-24 249 0 0,-3-7-622 0 0,125-2 87 0 0,-85-13-9553 0 0,-138 10-374 0 0</inkml:trace>
  <inkml:trace contextRef="#ctx0" brushRef="#br0" timeOffset="46229.49">5655 2138 3537 0 0,'0'0'1923'0'0,"0"0"-476"0"0,0 0-119 0 0,0 0 118 0 0,0 0 102 0 0,0 0-65 0 0,0 0-187 0 0,0 0-205 0 0,0 0-195 0 0,0 0-185 0 0,0 0-160 0 0,-3 8-148 0 0,-18 88 958 0 0,22-87-1292 0 0,0 0-1 0 0,0 0 0 0 0,1 0 0 0 0,0 0 1 0 0,1 0-1 0 0,-1-1 0 0 0,2 1 0 0 0,-1-1 1 0 0,1 0-1 0 0,1 0 0 0 0,-1 0 0 0 0,1-1 1 0 0,1 1-1 0 0,-1-1 0 0 0,1 0 1 0 0,0-1-1 0 0,1 1 0 0 0,0-1 0 0 0,0-1 1 0 0,5 4-69 0 0,-7-5 51 0 0,1 0 1 0 0,-1-1 0 0 0,1 0-1 0 0,0 0 1 0 0,0 0 0 0 0,0-1-1 0 0,0 0 1 0 0,0 0 0 0 0,0-1-1 0 0,1 1 1 0 0,-1-2 0 0 0,1 1 0 0 0,-1 0-1 0 0,1-1 1 0 0,-1 0 0 0 0,1-1-1 0 0,-1 0 1 0 0,0 0 0 0 0,1 0-1 0 0,-1 0 1 0 0,0-1 0 0 0,0 0 0 0 0,0-1-1 0 0,0 1 1 0 0,0-1 0 0 0,0 0-1 0 0,-1-1 1 0 0,6-3-52 0 0,17-17 247 0 0,-1-2 1 0 0,-1-1-1 0 0,-1-1 0 0 0,-1-1 0 0 0,12-20-247 0 0,-19 23 28 0 0,-17 25-109 0 0,0 1-116 0 0,0 13-953 0 0,1 125 783 0 0,1-134 393 0 0,0 0-1 0 0,0 0 0 0 0,0 0 1 0 0,1-1-1 0 0,-1 1 0 0 0,1-1 1 0 0,0 0-1 0 0,0 0 0 0 0,0 0 1 0 0,0 0-1 0 0,1 0 0 0 0,-1-1 1 0 0,1 1-1 0 0,0-1 0 0 0,-1 0 1 0 0,1 0-1 0 0,0 0 0 0 0,0-1 1 0 0,1 1-1 0 0,-1-1 0 0 0,0 0 1 0 0,0 0-1 0 0,1-1 0 0 0,-1 1 1 0 0,0-1-1 0 0,1 0 0 0 0,-1 0 1 0 0,0 0-1 0 0,1-1 0 0 0,-1 0 1 0 0,0 1-1 0 0,0-2 0 0 0,1 1 1 0 0,-1 0-1 0 0,0-1 0 0 0,0 0 1 0 0,0 0-1 0 0,-1 0 0 0 0,1 0 1 0 0,2-2-26 0 0,10-6 189 0 0,-1-1 1 0 0,0-1-1 0 0,-1 0 1 0 0,0-1 0 0 0,-1 0-1 0 0,0-1 1 0 0,-1-1-1 0 0,-1 0 1 0 0,0 0-1 0 0,-1-1 1 0 0,-1-1-1 0 0,-1 1 1 0 0,0-2-1 0 0,-1 1 1 0 0,4-15-190 0 0,-16 8-1608 0 0,-1 23-3719 0 0,-4 4-5623 0 0,8 0 3675 0 0</inkml:trace>
  <inkml:trace contextRef="#ctx0" brushRef="#br0" timeOffset="46474.064">6823 2157 15491 0 0,'0'0'975'0'0,"0"0"-387"0"0,0 0-64 0 0,0 0 101 0 0,0 0 24 0 0,0 0-121 0 0,0 0-177 0 0,0 0-154 0 0,0 0-109 0 0,0 0-40 0 0,0 0-30 0 0,0 0-62 0 0,0 0-95 0 0,-3 30-157 0 0,-5 94-258 0 0,7-105-300 0 0,-1 3 141 0 0,3-21-2451 0 0,-1 5-3495 0 0,0-6-1000 0 0</inkml:trace>
  <inkml:trace contextRef="#ctx0" brushRef="#br0" timeOffset="46727.083">6692 1774 17452 0 0,'0'0'464'0'0,"0"0"-248"0"0,0 0-208 0 0,0 0-232 0 0,0 0-408 0 0,0 0-729 0 0,0 0-575 0 0,0 0-160 0 0,0 0-593 0 0,0 0-1376 0 0,0 0-1072 0 0</inkml:trace>
  <inkml:trace contextRef="#ctx0" brushRef="#br0" timeOffset="46958.073">7240 1520 10898 0 0,'0'0'879'0'0,"0"0"-405"0"0,0 0 0 0 0,0 0 223 0 0,0 0 192 0 0,0 0 83 0 0,0 0-8 0 0,0 0-110 0 0,0 0-170 0 0,0 0-158 0 0,0 0-130 0 0,0 0-102 0 0,0 0-64 0 0,1 35-36 0 0,2 113-23 0 0,6 140 335 0 0,-8-237-462 0 0,0 6-16 0 0,-3-1-1 0 0,-1 0 0 0 0,-10 40-27 0 0,-15 37-198 0 0,24-181-16003 0 0,4 37 12372 0 0</inkml:trace>
  <inkml:trace contextRef="#ctx0" brushRef="#br0" timeOffset="47212.917">7014 1991 8138 0 0,'0'0'1140'0'0,"0"0"24"0"0,0 0 171 0 0,0 0 79 0 0,0 0-105 0 0,0 0-202 0 0,0 0-174 0 0,33-13-157 0 0,106-40-183 0 0,-15 12 271 0 0,-98 33-1462 0 0,97-41 1115 0 0,-86 26-4164 0 0,-7-7-4610 0 0,-23 23 1469 0 0</inkml:trace>
  <inkml:trace contextRef="#ctx0" brushRef="#br0" timeOffset="47594.047">7623 1575 3921 0 0,'0'0'1328'0'0,"0"0"398"0"0,0 0 408 0 0,0 0 119 0 0,0 0-181 0 0,-2 33-388 0 0,-11 106-381 0 0,-5 17 844 0 0,0 238-904 0 0,17-394-1235 0 0,1 1-1 0 0,0 0 1 0 0,0 0 0 0 0,-1 0 0 0 0,1-1-1 0 0,0 1 1 0 0,0 0 0 0 0,0 0 0 0 0,0 0-1 0 0,0 0 1 0 0,0 0 0 0 0,0-1 0 0 0,0 1-1 0 0,0 0 1 0 0,1 0 0 0 0,-1 0 0 0 0,0-1-1 0 0,0 1 1 0 0,1 0 0 0 0,-1 0 0 0 0,1-1-1 0 0,-1 1 1 0 0,0 0 0 0 0,1 0 0 0 0,-1-1-1 0 0,1 1 1 0 0,0-1 0 0 0,-1 1 0 0 0,1 0-1 0 0,0-1 1 0 0,-1 1 0 0 0,1-1 0 0 0,0 1-1 0 0,-1-1 1 0 0,1 0 0 0 0,0 1 0 0 0,0-1-1 0 0,-1 0 1 0 0,1 0 0 0 0,0 1 0 0 0,0-1-1 0 0,0 0 1 0 0,0 0 0 0 0,-1 0 0 0 0,1 0-1 0 0,0 0 1 0 0,0 0 0 0 0,0 0 0 0 0,0 0-1 0 0,-1 0 1 0 0,1-1 0 0 0,0 1 0 0 0,0 0-1 0 0,0 0 1 0 0,0-1-8 0 0,38-29 946 0 0,175-197 651 0 0,-213 228-1599 0 0,0-1 0 0 0,0 0 0 0 0,0 1 1 0 0,1-1-1 0 0,-1 1 0 0 0,0 0 0 0 0,0-1 1 0 0,0 1-1 0 0,-1 0 0 0 0,1-1 0 0 0,0 1 1 0 0,0 0-1 0 0,0 0 0 0 0,0 0 0 0 0,-1 0 1 0 0,1 0-1 0 0,0 0 0 0 0,-1 0 1 0 0,1 0-1 0 0,-1 0 0 0 0,1 0 0 0 0,-1 0 1 0 0,0 0-1 0 0,1 0 0 0 0,-1 0 0 0 0,0 0 1 0 0,0 1-1 0 0,0-1 0 0 0,0 0 0 0 0,0 0 1 0 0,0 0-1 0 0,0 0 0 0 0,0 1 0 0 0,0-1 1 0 0,0 0-1 0 0,-1 0 0 0 0,1 0 0 0 0,0 0 1 0 0,-1 0-1 0 0,1 0 0 0 0,-1 0 1 0 0,1 1-1 0 0,-1-1 0 0 0,0-1 0 0 0,0 2 2 0 0,0 6 72 0 0,2 124 204 0 0,0-127-294 0 0,0-1 0 0 0,0 1 0 0 0,0 0 0 0 0,0-1 0 0 0,1 1 0 0 0,0-1 0 0 0,0 1 1 0 0,0-1-1 0 0,1 0 0 0 0,-1 0 0 0 0,1 0 0 0 0,0 0 0 0 0,0 0 0 0 0,0-1 0 0 0,3 2 18 0 0,40 14-3935 0 0,-32-19-256 0 0,-1 0-3866 0 0,-7 0 1460 0 0</inkml:trace>
  <inkml:trace contextRef="#ctx0" brushRef="#br0" timeOffset="48575.056">8474 2370 0 0 0,'0'0'863'0'0,"0"0"218"0"0,0 0 374 0 0,0 0 408 0 0,0 0 171 0 0,0 0-113 0 0,0 0-224 0 0,0 0-195 0 0,0 0-164 0 0,0 0-154 0 0,34-14-152 0 0,106-45-152 0 0,-39-2 796 0 0,-87 47-1357 0 0,14-10-14 0 0,-1-1 0 0 0,-2-2-1 0 0,0 0 1 0 0,-2-1 0 0 0,-1-2-1 0 0,-2 0 1 0 0,-1-1 0 0 0,-1-1-1 0 0,5-15-304 0 0,-20 38 18 0 0,0 0 1 0 0,0-1-1 0 0,-1 1 0 0 0,0-1 0 0 0,-1 1 0 0 0,0-1 0 0 0,0 0 0 0 0,-1 0 1 0 0,-1 1-1 0 0,0-6-18 0 0,-1 13-65 0 0,1-1 1 0 0,-1 1-1 0 0,0 0 1 0 0,0 1 0 0 0,0-1-1 0 0,0 0 1 0 0,0 1-1 0 0,0-1 1 0 0,-1 1 0 0 0,1-1-1 0 0,0 1 1 0 0,-1 0-1 0 0,1 0 1 0 0,-1 0 0 0 0,1 0-1 0 0,-1 1 1 0 0,0-1-1 0 0,1 1 1 0 0,-1 0 0 0 0,0-1-1 0 0,1 1 1 0 0,-1 0-1 0 0,0 1 1 0 0,1-1 0 0 0,-1 0-1 0 0,0 1 1 0 0,1-1-1 0 0,-1 1 1 0 0,1 0 0 0 0,-1 0-1 0 0,1 0 1 0 0,-1 0-1 0 0,1 0 1 0 0,0 1 0 0 0,-1-1-1 0 0,1 1 1 0 0,0 0-1 0 0,0-1 1 0 0,0 1-1 0 0,0 0 1 0 0,-1 2 64 0 0,-4 2-32 0 0,-1 1 0 0 0,2 1 0 0 0,-1 0 0 0 0,1 0 0 0 0,0 0 0 0 0,0 0 0 0 0,1 1 1 0 0,0 0-1 0 0,1 0 0 0 0,0 0 0 0 0,0 1 0 0 0,1-1 0 0 0,0 1 0 0 0,1 0 0 0 0,0 0 0 0 0,1 0 0 0 0,0 0 0 0 0,0 0 0 0 0,1 0 0 0 0,0 0 0 0 0,1 1 0 0 0,1 1 32 0 0,1-5 18 0 0,1-1 0 0 0,0 1-1 0 0,1-1 1 0 0,0 0-1 0 0,0 0 1 0 0,0-1 0 0 0,0 0-1 0 0,1 0 1 0 0,0 0-1 0 0,0-1 1 0 0,0 1 0 0 0,1-1-1 0 0,-1-1 1 0 0,1 1 0 0 0,0-1-1 0 0,0-1 1 0 0,0 1-1 0 0,1-1 1 0 0,-1 0-18 0 0,19 4 113 0 0,-1-1 1 0 0,1-1-1 0 0,0-1 0 0 0,0-1 1 0 0,0-1-1 0 0,0-2 1 0 0,7-1-114 0 0,107-30 504 0 0,-162 77 434 0 0,-51 104-401 0 0,69-68-1546 0 0,15-71-1569 0 0,6-9-5600 0 0,-16-1 7444 0 0,3 0-8300 0 0</inkml:trace>
  <inkml:trace contextRef="#ctx0" brushRef="#br0" timeOffset="48878.302">9639 1917 8970 0 0,'0'0'1220'0'0,"0"0"-233"0"0,0 0-28 0 0,0 0 0 0 0,0 0-138 0 0,0 0-183 0 0,-18 33-183 0 0,-55 101-121 0 0,53-71 75 0 0,21-54-302 0 0,0-4 11 0 0,1 0 0 0 0,-1 0 1 0 0,1 0-1 0 0,0 0 0 0 0,1-1 0 0 0,-1 1 0 0 0,1-1 0 0 0,0 1 0 0 0,0-1 0 0 0,0 0 0 0 0,1 0 0 0 0,-1-1 0 0 0,1 1 0 0 0,0-1 0 0 0,0 1 0 0 0,0-1 0 0 0,1 0 0 0 0,-1-1 0 0 0,1 1 1 0 0,0-1-1 0 0,-1 0 0 0 0,1 0 0 0 0,0 0 0 0 0,0-1 0 0 0,0 0 0 0 0,0 0 0 0 0,0 0 0 0 0,1-1 0 0 0,-1 1 0 0 0,0-1 0 0 0,0 0 0 0 0,0-1 0 0 0,1 1 0 0 0,-1-1 0 0 0,0 0 0 0 0,0 0 0 0 0,0-1 1 0 0,0 0-1 0 0,0 0 0 0 0,-1 0 0 0 0,1 0 0 0 0,4-3-118 0 0,2-1 93 0 0,0 1 0 0 0,-1-2 0 0 0,1 0 0 0 0,-1 0 0 0 0,-1-1 0 0 0,1 0 0 0 0,-1 0 0 0 0,-1-1 0 0 0,1 0 0 0 0,-2-1 0 0 0,1 0 0 0 0,-1 0 0 0 0,-1-1 0 0 0,0 0 0 0 0,0 0 0 0 0,-1 0 0 0 0,-1 0 0 0 0,0-1 0 0 0,0 0 0 0 0,-1 0 0 0 0,-1 0 0 0 0,0 0 0 0 0,0-1 0 0 0,-1-4-93 0 0,-1 14-112 0 0,0 1 0 0 0,-1-1 0 0 0,1 1 0 0 0,0-1 0 0 0,-1 1 0 0 0,1 0 0 0 0,-1-1 0 0 0,0 1 0 0 0,0 0 0 0 0,0-1 0 0 0,0 1 0 0 0,0 0 0 0 0,-1 0 0 0 0,1 0 0 0 0,-1 0 0 0 0,1 0 0 0 0,-1 0 0 0 0,0 0 0 0 0,1 1 0 0 0,-1-1 0 0 0,0 0 0 0 0,0 1 0 0 0,0 0 0 0 0,-1-1 0 0 0,1 1 0 0 0,0 0 0 0 0,0 0 0 0 0,-1 0 0 0 0,1 1 0 0 0,0-1 0 0 0,-1 0 0 0 0,-1 1 112 0 0,-52-6-9816 0 0,40 6 166 0 0</inkml:trace>
  <inkml:trace contextRef="#ctx0" brushRef="#br0" timeOffset="49199.803">10040 2028 10634 0 0,'0'0'2106'0'0,"0"0"-542"0"0,0 0-277 0 0,0 0-141 0 0,0 0-303 0 0,0 0-316 0 0,0 0-203 0 0,0 0-95 0 0,0 0-52 0 0,0 0-41 0 0,0 0-45 0 0,0 0-58 0 0,0 0-22 0 0,0 24-7 0 0,0 76-11 0 0,0-98 9 0 0,0 0-1 0 0,-1-1 0 0 0,1 1 1 0 0,0 0-1 0 0,0 0 0 0 0,0-1 0 0 0,0 1 1 0 0,0 0-1 0 0,0-1 0 0 0,0 1 1 0 0,1 0-1 0 0,-1-1 0 0 0,1 1 1 0 0,-1-1-1 0 0,1 1 0 0 0,0 0 0 0 0,-1-1 1 0 0,1 1-1 0 0,0-1 0 0 0,0 0 1 0 0,0 1-1 0 0,0-1 0 0 0,0 0 0 0 0,1 1 1 0 0,-1-1-1 0 0,0 0 0 0 0,0 0 1 0 0,1 0-1 0 0,0 0-1 0 0,3 2 21 0 0,-1 0 86 0 0,1 0-1 0 0,0-1 1 0 0,0 1-1 0 0,0-1 1 0 0,1 0-1 0 0,-1 0 1 0 0,1-1 0 0 0,-1 0-1 0 0,1 0 1 0 0,-1 0-1 0 0,1 0 1 0 0,-1-1-1 0 0,1 0 1 0 0,0 0 0 0 0,-1-1-1 0 0,1 0 1 0 0,-1 0-1 0 0,1 0 1 0 0,-1 0-1 0 0,1-1 1 0 0,-1 0 0 0 0,0 0-1 0 0,3-2-106 0 0,5-2 271 0 0,0 0 0 0 0,-1-1 0 0 0,1-1 0 0 0,-2 0 1 0 0,1-1-1 0 0,-1 0 0 0 0,-1-1 0 0 0,6-6-271 0 0,-6 5 61 0 0,-1-1 1 0 0,0 0 0 0 0,0-1-1 0 0,-1 1 1 0 0,-1-2 0 0 0,0 1-1 0 0,-1-1 1 0 0,-1 0 0 0 0,0 0-1 0 0,0 0 1 0 0,-1-6-62 0 0,3-19-4619 0 0,-5-2-4747 0 0,-2 37-1111 0 0</inkml:trace>
  <inkml:trace contextRef="#ctx0" brushRef="#br0" timeOffset="50164.259">10838 1947 9194 0 0,'0'0'3721'0'0,"0"0"-1723"0"0,0 0-533 0 0,0 0-61 0 0,0 0-167 0 0,0 0-277 0 0,0 0-281 0 0,0 0-215 0 0,0 0-163 0 0,0 0-122 0 0,0 0-75 0 0,0 0-61 0 0,-28-2-45 0 0,-85-3-12 0 0,49 20-23 0 0,55-8 22 0 0,0 0-69 0 0,-1 0 0 0 0,1 1 0 0 0,0 0 1 0 0,1 0-1 0 0,0 1 0 0 0,0 1 1 0 0,1-1-1 0 0,0 1 0 0 0,1 0 1 0 0,0 0-1 0 0,0 1 0 0 0,1 0 0 0 0,-3 10 84 0 0,7-19-17 0 0,0 0 1 0 0,0 0-1 0 0,1 0 0 0 0,-1 1 0 0 0,0-1 0 0 0,1 0 0 0 0,-1 0 0 0 0,1 1 0 0 0,0-1 0 0 0,-1 0 0 0 0,1 1 0 0 0,0-1 0 0 0,1 0 1 0 0,-1 1-1 0 0,0-1 0 0 0,1 0 0 0 0,-1 0 0 0 0,1 1 0 0 0,0-1 0 0 0,-1 0 0 0 0,1 0 0 0 0,0 0 0 0 0,1 0 0 0 0,-1 0 0 0 0,0 0 1 0 0,0 0-1 0 0,1 0 0 0 0,-1 0 0 0 0,1-1 0 0 0,0 1 0 0 0,-1 0 0 0 0,1-1 0 0 0,0 0 0 0 0,0 1 0 0 0,0-1 0 0 0,0 0 0 0 0,0 0 1 0 0,0 0-1 0 0,1 0 0 0 0,-1 0 0 0 0,0-1 0 0 0,0 1 0 0 0,1-1 0 0 0,-1 1 0 0 0,2-1 17 0 0,106-6 408 0 0,-41-17-29 0 0,-57 18-325 0 0,0 0 0 0 0,0 1 0 0 0,1 0 0 0 0,-1 1 0 0 0,1 0 1 0 0,0 1-1 0 0,0 0 0 0 0,0 1 0 0 0,0 1 0 0 0,0 0 0 0 0,0 0 0 0 0,1 2-54 0 0,-10 1 16 0 0,0 0-1 0 0,0 0 1 0 0,-1 1-1 0 0,1 0 0 0 0,-1-1 1 0 0,0 1-1 0 0,0 1 1 0 0,0-1-1 0 0,-1 0 1 0 0,1 0-1 0 0,-1 1 1 0 0,0 0-1 0 0,0-1 0 0 0,-1 1 1 0 0,1 0-1 0 0,-1 0 1 0 0,0 0-1 0 0,-1 0 1 0 0,1 0-1 0 0,-1 0 0 0 0,0 0 1 0 0,0 0-1 0 0,0 0 1 0 0,-1 0-1 0 0,0 0 1 0 0,0 2-16 0 0,1 0-2 0 0,-2 54-234 0 0,-3 0-1 0 0,-2 0 1 0 0,-3 0-1 0 0,-2-1 0 0 0,-6 10 237 0 0,14-54-101 0 0,0-1-1 0 0,-1 0 1 0 0,0 0 0 0 0,-1 0-1 0 0,-1 0 1 0 0,0-1-1 0 0,-1 0 1 0 0,-1-1-1 0 0,0 0 1 0 0,-1 0-1 0 0,0-1 1 0 0,-1 0 0 0 0,-1-1-1 0 0,-10 9 102 0 0,20-18-133 0 0,0 0-1 0 0,-1-1 1 0 0,1 1-1 0 0,0-1 1 0 0,-1 1-1 0 0,1-1 1 0 0,-1 0 0 0 0,0 0-1 0 0,1 0 1 0 0,-1 0-1 0 0,0-1 1 0 0,0 1-1 0 0,1-1 1 0 0,-1 1-1 0 0,0-1 1 0 0,0 0 0 0 0,0 0-1 0 0,0 0 1 0 0,0-1-1 0 0,1 1 1 0 0,-1-1-1 0 0,0 1 1 0 0,0-1-1 0 0,1 0 1 0 0,-1 0 0 0 0,0 0-1 0 0,1-1 1 0 0,-1 1-1 0 0,1 0 1 0 0,0-1-1 0 0,-1 0 1 0 0,1 1 0 0 0,0-1-1 0 0,-1-2 134 0 0,2-13-6 0 0,0 0-1 0 0,2 0 0 0 0,0-1 1 0 0,1 1-1 0 0,1 0 1 0 0,0 0-1 0 0,2 1 1 0 0,-1-1-1 0 0,2 1 0 0 0,0 0 1 0 0,2 0-1 0 0,-1 1 1 0 0,9-13 6 0 0,3-11 66 0 0,86-183 68 0 0,71-101-1088 0 0,-60 121-702 0 0,-105 182 1420 0 0,0-1 0 0 0,-2 0 1 0 0,0-1-1 0 0,-1 0 0 0 0,-2 0 0 0 0,0-1 0 0 0,-1 1 1 0 0,-1-1-1 0 0,-1-1 0 0 0,-1-6 236 0 0,-2 26 39 0 0,0 1 1 0 0,-1-1-1 0 0,1 1 0 0 0,-1 0 1 0 0,0-1-1 0 0,0 1 0 0 0,0 0 1 0 0,0 0-1 0 0,0 0 0 0 0,-1-1 1 0 0,1 1-1 0 0,-1 1 1 0 0,0-1-1 0 0,0 0 0 0 0,0 0 1 0 0,0 1-1 0 0,0-1 0 0 0,-1 1 1 0 0,1-1-1 0 0,-1 1 0 0 0,0 0 1 0 0,0 0-1 0 0,1 1 0 0 0,-1-1 1 0 0,0 0-1 0 0,-1 1 0 0 0,1 0 1 0 0,0-1-1 0 0,0 1 0 0 0,-1 1 1 0 0,1-1-1 0 0,0 0 0 0 0,-1 1 1 0 0,1 0-1 0 0,0 0 0 0 0,-1 0 1 0 0,1 0-1 0 0,-1 0 0 0 0,1 1 1 0 0,-3 0-40 0 0,-1 1-87 0 0,1 1-1 0 0,0 0 1 0 0,1 0 0 0 0,-1 1 0 0 0,1-1 0 0 0,-1 1 0 0 0,1 1 0 0 0,0-1 0 0 0,1 1-1 0 0,-1-1 1 0 0,1 1 0 0 0,0 1 0 0 0,0-1 0 0 0,0 0 0 0 0,1 1 0 0 0,0 0 0 0 0,0 0-1 0 0,-2 6 88 0 0,3-5 44 0 0,0 0-1 0 0,0 0 0 0 0,1 0 0 0 0,0 0 0 0 0,0 0 0 0 0,1 1 0 0 0,0-1 0 0 0,0 0 0 0 0,1 0 1 0 0,0 1-1 0 0,0-1 0 0 0,0 0 0 0 0,1 0 0 0 0,0 0 0 0 0,1 0 0 0 0,-1 0 0 0 0,2-1 1 0 0,-1 1-1 0 0,4 4-43 0 0,-1 3 367 0 0,3 10 648 0 0,-1 1 1 0 0,-1 1-1 0 0,-1-1 0 0 0,-2 1 0 0 0,0 0 0 0 0,-1 21-1015 0 0,11 62 1339 0 0,-14-105-1300 0 0,0 0-1 0 0,1 0 1 0 0,-1 0-1 0 0,1 0 1 0 0,0 0-1 0 0,0 0 1 0 0,0 0 0 0 0,1 0-1 0 0,-1-1 1 0 0,1 1-1 0 0,0 0 1 0 0,0-1 0 0 0,0 0-1 0 0,0 1 1 0 0,1-1-1 0 0,-1 0 1 0 0,1 0 0 0 0,0 0-1 0 0,0-1 1 0 0,0 1-1 0 0,0-1 1 0 0,0 1-1 0 0,1-1 1 0 0,-1 0 0 0 0,1 0-1 0 0,0-1 1 0 0,-1 1-1 0 0,1-1 1 0 0,0 0 0 0 0,0 0-1 0 0,0 0 1 0 0,1 0-39 0 0,11-4 169 0 0,0 0 0 0 0,0-2 0 0 0,0 1 0 0 0,-1-2-1 0 0,0 0 1 0 0,0-1 0 0 0,0-1 0 0 0,-1 0 0 0 0,0-1 0 0 0,-1 0 0 0 0,0-1 0 0 0,0 0 0 0 0,-1-2 0 0 0,-1 1 0 0 0,1-1-169 0 0,-3 4 72 0 0,36-33 220 0 0,-41 77 144 0 0,5 141-253 0 0,-8-175-206 0 0,-1 0 0 0 0,1 0 0 0 0,-1 0 0 0 0,1 0 0 0 0,0 0 1 0 0,0 0-1 0 0,0-1 0 0 0,0 1 0 0 0,0 0 0 0 0,0 0 1 0 0,0-1-1 0 0,1 1 0 0 0,-1 0 0 0 0,0-1 0 0 0,1 1 0 0 0,0-1 1 0 0,-1 0-1 0 0,1 0 0 0 0,0 1 0 0 0,0-1 0 0 0,-1 0 1 0 0,1 0-1 0 0,0-1 0 0 0,0 1 0 0 0,0 0 0 0 0,0-1 0 0 0,2 1 23 0 0,9-20-5576 0 0,-9 12-1079 0 0,0 0-3545 0 0</inkml:trace>
</inkml:ink>
</file>

<file path=ppt/ink/ink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3:05.2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1841 374 8770 0 0,'0'0'4411'0'0,"0"0"-2067"0"0,0 0-885 0 0,0 0-192 0 0,0 0-247 0 0,0 0-223 0 0,0 0-167 0 0,0 0-185 0 0,0 0-141 0 0,0 0-121 0 0,0 0-92 0 0,0 0-69 0 0,0 0-35 0 0,-22 5-34 0 0,-67 16-62 0 0,56 0-138 0 0,31-19 186 0 0,1 1 0 0 0,0-1-1 0 0,0 0 1 0 0,1 1-1 0 0,-1-1 1 0 0,0 1 0 0 0,1-1-1 0 0,0 1 1 0 0,-1-1 0 0 0,1 1-1 0 0,0 0 1 0 0,0-1 0 0 0,1 1-1 0 0,-1-1 1 0 0,0 1 0 0 0,1-1-1 0 0,-1 1 1 0 0,1-1 0 0 0,0 1-1 0 0,0-1 1 0 0,0 0-1 0 0,0 1 1 0 0,0-1 0 0 0,1 0-1 0 0,-1 0 1 0 0,1 0 0 0 0,-1 0-1 0 0,1 0 1 0 0,0 0 0 0 0,0 0-1 0 0,1 0 62 0 0,67 49-490 0 0,-64-47 466 0 0,56 48-160 0 0,-61-50 206 0 0,1-1-1 0 0,-1 1 1 0 0,0 0-1 0 0,0-1 1 0 0,0 1-1 0 0,-1 0 1 0 0,1 0-1 0 0,0 0 1 0 0,-1 0-1 0 0,1 0 1 0 0,-1 0-1 0 0,1-1 1 0 0,-1 1 0 0 0,0 0-1 0 0,0 0 1 0 0,0 0-1 0 0,0 0 1 0 0,0 0-1 0 0,-1 0 1 0 0,1 0-1 0 0,0 0 1 0 0,-1 0-1 0 0,0 0 1 0 0,1 0 0 0 0,-1 0-1 0 0,0 0 1 0 0,0-1-1 0 0,0 1 1 0 0,0 0-1 0 0,0-1 1 0 0,0 1-1 0 0,-1 0 1 0 0,1-1-1 0 0,-1 0 1 0 0,1 1-1 0 0,-1-1 1 0 0,1 0 0 0 0,-2 1-22 0 0,-5 5 9 0 0,-1-1 1 0 0,0 0-1 0 0,1-1 1 0 0,-2 0 0 0 0,1 0-1 0 0,-1-1 1 0 0,1-1-1 0 0,-1 1 1 0 0,0-1 0 0 0,0-1-1 0 0,-1 0 1 0 0,1 0 0 0 0,0-1-1 0 0,-1-1-9 0 0,-14-10-2932 0 0,16-5-6176 0 0,9 11 1468 0 0</inkml:trace>
  <inkml:trace contextRef="#ctx0" brushRef="#br0" timeOffset="285.568">2094 79 15619 0 0,'0'0'857'0'0,"0"0"-184"0"0,0 0-133 0 0,0 0-28 0 0,0 0 23 0 0,0 0 25 0 0,0 0 23 0 0,0 0 12 0 0,0 0-19 0 0,0 0-57 0 0,0 0-79 0 0,-2 37-100 0 0,-6 117-67 0 0,7 100 291 0 0,8-70-2149 0 0,-12-179-1091 0 0,-3-6-8034 0 0,6-2 2495 0 0</inkml:trace>
  <inkml:trace contextRef="#ctx0" brushRef="#br0" timeOffset="569.584">2359 278 8858 0 0,'0'0'1594'0'0,"0"0"-538"0"0,0 0 28 0 0,0 0 176 0 0,0 0-30 0 0,0 0-207 0 0,0 0-198 0 0,0 0-111 0 0,0 0-54 0 0,0 0-43 0 0,0 0-95 0 0,0 0-117 0 0,0 0-142 0 0,-29 31-91 0 0,-88 92-60 0 0,88-88-43 0 0,31-32-21 0 0,0 1-1 0 0,0 0 0 0 0,1 0 1 0 0,0-1-1 0 0,-1 0 0 0 0,1 1 1 0 0,0-1-1 0 0,1 0 1 0 0,-1 0-1 0 0,0-1 0 0 0,1 1 1 0 0,0-1-1 0 0,-1 0 0 0 0,1 1 1 0 0,0-2-1 0 0,0 1 0 0 0,0 0 1 0 0,4 0-48 0 0,2 3 81 0 0,52 44 241 0 0,-52-17-5716 0 0,-7-28-3034 0 0,-2-1 530 0 0</inkml:trace>
  <inkml:trace contextRef="#ctx0" brushRef="#br0" timeOffset="-648.287">754 621 0 0 0,'0'0'1059'0'0,"0"0"237"0"0,0 0 246 0 0,0 0 300 0 0,0 0 205 0 0,0 0-58 0 0,0 0-194 0 0,0 0-236 0 0,0 0-236 0 0,0 0-196 0 0,0 0-182 0 0,-4-8-159 0 0,-14-25-157 0 0,16 32-574 0 0,0-1 0 0 0,0 1 0 0 0,0 0 0 0 0,0 0 0 0 0,0 0 0 0 0,0 0 0 0 0,0 0 1 0 0,0 0-1 0 0,0 0 0 0 0,0 1 0 0 0,0-1 0 0 0,-1 1 0 0 0,1 0 0 0 0,0 0 1 0 0,0-1-1 0 0,-1 2 0 0 0,1-1 0 0 0,0 0 0 0 0,0 0 0 0 0,-1 1 0 0 0,1-1 1 0 0,0 1-1 0 0,0-1 0 0 0,0 1 0 0 0,0 0 0 0 0,0 0 0 0 0,0 0 0 0 0,0 0 1 0 0,0 0-56 0 0,-17 9-45 0 0,1-1 1 0 0,0 2 0 0 0,0 1 0 0 0,1 0 0 0 0,1 1 0 0 0,0 1 0 0 0,1 0 0 0 0,0 1 0 0 0,1 1 0 0 0,1 0 0 0 0,1 1 0 0 0,0 0 0 0 0,1 1 0 0 0,1 0 0 0 0,-1 5 44 0 0,9-21-33 0 0,0 1-1 0 0,0-1 1 0 0,1 1-1 0 0,-1 0 0 0 0,1-1 1 0 0,0 1-1 0 0,0 0 1 0 0,0 0-1 0 0,0 0 0 0 0,1 0 1 0 0,-1 0-1 0 0,1 0 0 0 0,0 0 1 0 0,0 0-1 0 0,0 0 1 0 0,0 0-1 0 0,0 0 0 0 0,0 0 1 0 0,1 0-1 0 0,0 0 1 0 0,-1 0-1 0 0,1 0 0 0 0,0-1 1 0 0,1 1-1 0 0,-1 0 1 0 0,0 0-1 0 0,1-1 0 0 0,-1 1 1 0 0,1-1-1 0 0,0 1 1 0 0,0-1-1 0 0,0 0 0 0 0,0 0 1 0 0,0 0-1 0 0,1 0 1 0 0,-1 0-1 0 0,1 0 0 0 0,-1-1 1 0 0,1 1-1 0 0,0-1 1 0 0,-1 0-1 0 0,1 1 0 0 0,0-1 1 0 0,0 0-1 0 0,3 0 34 0 0,15-3 134 0 0,1-1 0 0 0,0-1 0 0 0,-1-1 0 0 0,0-1 0 0 0,0 0 0 0 0,-1-2 0 0 0,0 0 0 0 0,0-2 0 0 0,-1 0 0 0 0,0-1 0 0 0,0-1 0 0 0,-2 0 0 0 0,1-2 0 0 0,-2 0 0 0 0,0-1 0 0 0,0 0 0 0 0,12-17-134 0 0,4-1 180 0 0,-2-1 1 0 0,-1-2-1 0 0,-1-1 1 0 0,-2-1 0 0 0,8-19-181 0 0,-25 41-210 0 0,-1-1 1 0 0,0 0-1 0 0,-1 0 1 0 0,-1-1 0 0 0,-1 1-1 0 0,-1-1 1 0 0,0-1 0 0 0,-1 1-1 0 0,-1-1 1 0 0,-1 1 0 0 0,0-1-1 0 0,-2 1 1 0 0,0-1-1 0 0,-3-14 210 0 0,3 27-121 0 0,0 0-1 0 0,-1 0 0 0 0,1 0 0 0 0,-1 0 0 0 0,-1 1 0 0 0,1-1 1 0 0,-1 1-1 0 0,0 0 0 0 0,0-1 0 0 0,0 1 0 0 0,-1 0 1 0 0,0 1-1 0 0,0-1 0 0 0,0 1 0 0 0,0 0 0 0 0,-1 0 0 0 0,0 0 1 0 0,1 0-1 0 0,-1 1 0 0 0,-1 0 0 0 0,1 0 0 0 0,0 0 0 0 0,-1 1 1 0 0,0 0-1 0 0,1 0 0 0 0,-1 0 0 0 0,0 1 0 0 0,0-1 1 0 0,0 2-1 0 0,0-1 0 0 0,0 1 0 0 0,0-1 0 0 0,0 2 0 0 0,0-1 1 0 0,0 1-1 0 0,0 0 0 0 0,0 0 0 0 0,0 0 0 0 0,0 1 0 0 0,0 0 1 0 0,1 0-1 0 0,-1 1 0 0 0,-1 0 122 0 0,-3 7 184 0 0,0 0 0 0 0,0 1 0 0 0,1 0 0 0 0,1 0 0 0 0,0 1 0 0 0,0 0-1 0 0,1 0 1 0 0,1 1 0 0 0,0 0 0 0 0,1 0 0 0 0,0 0 0 0 0,1 1 0 0 0,0 0 0 0 0,1 0 0 0 0,1 0 0 0 0,0 0 0 0 0,1 0 0 0 0,1 0 0 0 0,0 0-1 0 0,1 0 1 0 0,0 1 0 0 0,1-1 0 0 0,1 0 0 0 0,0-1 0 0 0,1 1 0 0 0,0 0 0 0 0,1-1 0 0 0,1 0 0 0 0,0 0 0 0 0,1-1 0 0 0,0 0 0 0 0,1 0-1 0 0,0 0 1 0 0,1-1 0 0 0,7 7-184 0 0,-11-12 72 0 0,6 9 101 0 0,2 0 0 0 0,0-1 0 0 0,1 0 0 0 0,0-1 0 0 0,1 0 0 0 0,0-2 0 0 0,1 1 0 0 0,0-2 0 0 0,1 0 0 0 0,12 4-173 0 0,16-10-1475 0 0,-20-22-6144 0 0,-19 11 2450 0 0,0 3-1183 0 0</inkml:trace>
  <inkml:trace contextRef="#ctx0" brushRef="#br0" timeOffset="-401.427">1298 532 14059 0 0,'0'0'536'0'0,"0"0"-224"0"0,0 0 200 0 0,0 0 168 0 0,0 0 41 0 0,0 0-105 0 0,0 0-216 0 0,0 0-160 0 0,0 0-104 0 0,0 0-96 0 0,0 0-184 0 0,0 0-304 0 0,0 0-440 0 0,0 0-833 0 0,10 118-903 0 0,-10-114-1401 0 0,0-4-4377 0 0</inkml:trace>
  <inkml:trace contextRef="#ctx0" brushRef="#br0" timeOffset="-170.391">1328 208 8522 0 0,'0'0'1184'0'0,"0"0"-400"0"0,0 0-272 0 0,0 0-216 0 0,0 0-352 0 0,0 0-408 0 0,0 0-336 0 0,0 0-168 0 0,0 0-160 0 0,0 0-297 0 0,0 0-799 0 0,0 0-2009 0 0</inkml:trace>
  <inkml:trace contextRef="#ctx0" brushRef="#br0" timeOffset="1936.956">1273 551 0 0 0,'0'0'312'0'0,"2"-8"1371"0"0,11-1 60 0 0,1 0 3105 0 0,-14 9-3937 0 0,0 0-96 0 0,0 0-113 0 0,0 0-112 0 0,0 0-86 0 0,0 0-55 0 0,0 0-62 0 0,0 0-29 0 0,0 0-30 0 0,0 0-20 0 0,0 0 25 0 0,0 0 28 0 0,0 0 41 0 0,-2 10 2656 0 0,-3 13-2685 0 0,1 227-1290 0 0,29-282-8483 0 0,-20 24 1252 0 0</inkml:trace>
  <inkml:trace contextRef="#ctx0" brushRef="#br0" timeOffset="4733.081">3513 164 8546 0 0,'0'0'740'0'0,"0"0"37"0"0,0 0 113 0 0,0 0 116 0 0,0 0 15 0 0,0 0-123 0 0,0 0-212 0 0,0 0-224 0 0,0 0-198 0 0,0 0-151 0 0,0 0-93 0 0,-1 6-24 0 0,-15 218 1098 0 0,11-144-874 0 0,-4 0 0 0 0,-3-1 0 0 0,-13 44-220 0 0,5-67 967 0 0,42-86 320 0 0,148-147-828 0 0,-151 161-441 0 0,-2-1-38 0 0,1 1 1 0 0,0 1-1 0 0,1 1 0 0 0,1 0 1 0 0,0 2-1 0 0,1 0 0 0 0,0 1 0 0 0,1 1 1 0 0,0 1-1 0 0,9-1 20 0 0,-28 9-25 0 0,0 1 0 0 0,-1 0 0 0 0,1-1 0 0 0,0 1-1 0 0,-1 0 1 0 0,1 1 0 0 0,0-1 0 0 0,0 0 0 0 0,-1 1 0 0 0,1 0 0 0 0,0-1 0 0 0,-1 1 0 0 0,1 0 0 0 0,-1 0 0 0 0,1 0 0 0 0,-1 1-1 0 0,0-1 1 0 0,1 1 0 0 0,-1-1 0 0 0,0 1 0 0 0,0 0 0 0 0,0 0 0 0 0,0 0 0 0 0,0 0 0 0 0,-1 0 0 0 0,1 0 0 0 0,-1 0 0 0 0,1 1-1 0 0,-1-1 1 0 0,0 1 0 0 0,0-1 0 0 0,0 1 0 0 0,0-1 0 0 0,0 1 0 0 0,0-1 0 0 0,-1 1 0 0 0,1 0 0 0 0,-1 0 0 0 0,0-1 0 0 0,0 1-1 0 0,0 0 1 0 0,0-1 0 0 0,-1 1 0 0 0,1 0 0 0 0,0 0 0 0 0,-1-1 0 0 0,0 1 25 0 0,1 12 27 0 0,-1 0 0 0 0,-1 0 0 0 0,0 0 0 0 0,-1-1 0 0 0,0 1 0 0 0,-1-1 1 0 0,-1 0-1 0 0,0 0 0 0 0,-1 0 0 0 0,-1-1 0 0 0,0 0 0 0 0,0 0 0 0 0,-2 0 0 0 0,1-1 0 0 0,-2-1 0 0 0,-6 8-27 0 0,1-1-101 0 0,-1-1-1 0 0,-1-1 1 0 0,0 0-1 0 0,-1-1 1 0 0,0-1-1 0 0,-12 6 102 0 0,21-15-437 0 0,1-1-1 0 0,-1 0 0 0 0,0 0 1 0 0,0-1-1 0 0,-1 0 0 0 0,1-1 0 0 0,-1 0 1 0 0,1 0-1 0 0,-1-1 0 0 0,0 0 1 0 0,0-1 437 0 0,-10-4-6873 0 0,16 1 208 0 0</inkml:trace>
  <inkml:trace contextRef="#ctx0" brushRef="#br0" timeOffset="5265.607">3981 853 0 0 0,'0'0'339'0'0,"0"0"889"0"0,0 0 430 0 0,0 0 198 0 0,0 0 113 0 0,0 0-52 0 0,0 0-76 0 0,0 0-118 0 0,0 0-190 0 0,0 0-254 0 0,0 0-291 0 0,2 6 331 0 0,22-54-105 0 0,-5 19-1025 0 0,1 1 0 0 0,1 0 0 0 0,1 1 0 0 0,1 2 0 0 0,9-6-189 0 0,82-101 151 0 0,-86 65-268 0 0,-58 71-1133 0 0,19 3 1213 0 0,1 0 0 0 0,-1 1-1 0 0,1 0 1 0 0,0 1 0 0 0,1-1-1 0 0,0 2 1 0 0,1 0 0 0 0,0 0-1 0 0,0 0 1 0 0,-1 4 37 0 0,8-11 6 0 0,0 1 1 0 0,0-1-1 0 0,0 0 0 0 0,0 0 1 0 0,1 0-1 0 0,-1 0 0 0 0,1 1 1 0 0,0-1-1 0 0,0 0 0 0 0,0 0 1 0 0,1 1-1 0 0,-1-1 0 0 0,1 0 1 0 0,0 0-1 0 0,0 0 0 0 0,0 0 1 0 0,0 0-1 0 0,0 0 0 0 0,1 0 1 0 0,-1 0-1 0 0,1 0 0 0 0,0 0 1 0 0,0-1-1 0 0,0 1 0 0 0,0-1 1 0 0,0 0-1 0 0,0 1 0 0 0,1-1 1 0 0,-1 0-1 0 0,1 0 0 0 0,0 0 1 0 0,0-1-1 0 0,1 1-6 0 0,101 47 558 0 0,-100-47-522 0 0,-2-1-47 0 0,1 0 1 0 0,-1 0 0 0 0,1 0-1 0 0,-1 1 1 0 0,0 0 0 0 0,0-1-1 0 0,0 1 1 0 0,1 0 0 0 0,-2 1-1 0 0,1-1 1 0 0,0 0 0 0 0,0 1-1 0 0,-1-1 1 0 0,0 1 0 0 0,1 0-1 0 0,-1 0 1 0 0,0 0 0 0 0,0 0-1 0 0,-1 0 1 0 0,1 1 0 0 0,-1-1-1 0 0,1 1 1 0 0,-1-1-1 0 0,0 1 1 0 0,0-1 0 0 0,-1 1-1 0 0,1-1 1 0 0,-1 1 0 0 0,0 0-1 0 0,0-1 1 0 0,0 1 0 0 0,0 0-1 0 0,0-1 1 0 0,-1 1 0 0 0,0-1-1 0 0,0 1 1 0 0,0-1 0 0 0,0 1-1 0 0,0-1 1 0 0,-1 0 0 0 0,1 1-1 0 0,-1-1 1 0 0,0 0 0 0 0,0 0-1 0 0,-2 2 11 0 0,-1 0-1237 0 0,-6 9-119 0 0,9-9-2907 0 0,1 1-4028 0 0,1-6 4881 0 0</inkml:trace>
  <inkml:trace contextRef="#ctx0" brushRef="#br0" timeOffset="24111.643">4774 551 0 0 0,'0'0'1484'0'0,"0"0"-209"0"0,0 0-17 0 0,0 0 190 0 0,0 0 166 0 0,0 0-22 0 0,0 0-208 0 0,0 0-214 0 0,0 0-183 0 0,0 0-102 0 0,0 0-79 0 0,4-6-153 0 0,10-19-191 0 0,-39 27-434 0 0,15 4-91 0 0,1-1 0 0 0,0 1 1 0 0,1 1-1 0 0,-1 0 0 0 0,1 0 0 0 0,0 0 1 0 0,1 1-1 0 0,0 0 0 0 0,0 1 0 0 0,0-1 1 0 0,1 1-1 0 0,1 1 0 0 0,0-1 0 0 0,0 1 1 0 0,1 0-1 0 0,0 0 0 0 0,0 0 0 0 0,1 0 1 0 0,1 1-1 0 0,-2 10 63 0 0,4-16 5 0 0,0 0-1 0 0,0 0 1 0 0,1 0 0 0 0,0-1-1 0 0,-1 1 1 0 0,2 0 0 0 0,-1-1-1 0 0,0 1 1 0 0,1-1 0 0 0,0 1-1 0 0,0-1 1 0 0,1 0 0 0 0,-1 1-1 0 0,1-1 1 0 0,0 0 0 0 0,0-1-1 0 0,0 1 1 0 0,0-1 0 0 0,1 1-1 0 0,-1-1 1 0 0,1 0 0 0 0,0 0-1 0 0,0 0 1 0 0,0-1 0 0 0,0 0-1 0 0,1 1-4 0 0,5 0 209 0 0,-1 0-1 0 0,1-1 0 0 0,0 0 0 0 0,0-1 0 0 0,0 1 1 0 0,0-2-1 0 0,0 0 0 0 0,0 0 0 0 0,1-1 0 0 0,-1 0 1 0 0,0 0-1 0 0,-1-1 0 0 0,1-1 0 0 0,0 0 0 0 0,0 0 1 0 0,-1-1-1 0 0,0 0 0 0 0,0 0 0 0 0,0-1 1 0 0,0-1-1 0 0,-1 1 0 0 0,0-1 0 0 0,0-1 0 0 0,0 1 1 0 0,-1-1-1 0 0,0-1 0 0 0,-1 1 0 0 0,1-1 0 0 0,-1 0 1 0 0,-1-1-1 0 0,0 0 0 0 0,1-2-208 0 0,-2 6-64 0 0,-1 0 1 0 0,1 0-1 0 0,-1-1 0 0 0,-1 1 0 0 0,1-1 1 0 0,-1 1-1 0 0,0-1 0 0 0,0 0 0 0 0,-1 0 1 0 0,1 0-1 0 0,-2 0 0 0 0,1 0 0 0 0,0 0 0 0 0,-1 0 1 0 0,0 0-1 0 0,-1 0 0 0 0,1 0 0 0 0,-1 0 1 0 0,0 0-1 0 0,-1 0 0 0 0,1 0 0 0 0,-1 0 1 0 0,-1 0-1 0 0,1 1 0 0 0,-1-1 0 0 0,0 1 1 0 0,0 0-1 0 0,0 0 0 0 0,-1 0 0 0 0,1 0 1 0 0,-4-2 63 0 0,1 2-416 0 0,-1 1 0 0 0,0 0 1 0 0,0 1-1 0 0,0 0 1 0 0,-1 0-1 0 0,1 0 1 0 0,-1 1-1 0 0,1 0 0 0 0,-1 1 1 0 0,0 0-1 0 0,0 0 1 0 0,1 0-1 0 0,-1 1 0 0 0,0 0 1 0 0,0 1-1 0 0,-7 1 416 0 0,13-2 16 0 0,1 1 1 0 0,0 0-1 0 0,0-1 0 0 0,0 1 0 0 0,0 0 1 0 0,0 0-1 0 0,0 0 0 0 0,0 0 0 0 0,0 0 0 0 0,0 0 1 0 0,0 0-1 0 0,1 0 0 0 0,-1 0 0 0 0,0 0 0 0 0,1 0 1 0 0,-1 1-1 0 0,1-1 0 0 0,-1 0 0 0 0,1 0 1 0 0,0 1-1 0 0,-1-1 0 0 0,1 0 0 0 0,0 1 0 0 0,0-1 1 0 0,0 0-1 0 0,0 1 0 0 0,0-1 0 0 0,0 0 1 0 0,0 1-1 0 0,0-1 0 0 0,1 0 0 0 0,-1 0 0 0 0,1 1 1 0 0,-1-1-1 0 0,1 0 0 0 0,-1 0 0 0 0,1 0 1 0 0,-1 1-1 0 0,1-1 0 0 0,0 0 0 0 0,0 0 0 0 0,0 0 1 0 0,0 0-1 0 0,0 0 0 0 0,0 0 0 0 0,0-1 0 0 0,0 1 1 0 0,0 0-1 0 0,0 0 0 0 0,0-1 0 0 0,0 1 1 0 0,0 0-1 0 0,1-1 0 0 0,-1 0 0 0 0,0 1 0 0 0,2-1-16 0 0,8 4 293 0 0,0-1 0 0 0,1 0-1 0 0,0-1 1 0 0,0-1 0 0 0,-1 0 0 0 0,1 0-1 0 0,0-1 1 0 0,0-1 0 0 0,1 0-293 0 0,20 0 493 0 0,-12 0-183 0 0,-1-1 0 0 0,0-1 1 0 0,0-1-1 0 0,0-1 0 0 0,0-1 1 0 0,-1 0-1 0 0,5-3-310 0 0,-15 5 96 0 0,42-18 764 0 0,-50 21-702 0 0,-1 1 10 0 0,0 0-20 0 0,0 0-16 0 0,0 0-32 0 0,0 0-48 0 0,0 0-39 0 0,0 0-41 0 0,-20 62-556 0 0,18-40 597 0 0,-1-14-19 0 0,1 0-1 0 0,0 1 0 0 0,1-1 1 0 0,0 0-1 0 0,0 1 0 0 0,1-1 1 0 0,0 1-1 0 0,0-1 0 0 0,1 1 1 0 0,0-1-1 0 0,1 1 0 0 0,-1-1 1 0 0,2 0-1 0 0,-1 0 0 0 0,1 0 1 0 0,0 0-1 0 0,1 0 0 0 0,0-1 1 0 0,0 0-1 0 0,1 1 0 0 0,2 2 7 0 0,-1-8 94 0 0,-1-1-1 0 0,1 0 0 0 0,-1 0 0 0 0,1 0 0 0 0,0-1 1 0 0,-1 0-1 0 0,1 0 0 0 0,0 0 0 0 0,-1-1 0 0 0,1 0 1 0 0,-1 0-1 0 0,1 0 0 0 0,-1 0 0 0 0,1-1 0 0 0,-1 0 1 0 0,0 0-1 0 0,0-1 0 0 0,0 0 0 0 0,0 1 1 0 0,0-2-1 0 0,-1 1 0 0 0,1 0 0 0 0,-1-1 0 0 0,0 0 1 0 0,0 0-1 0 0,0 0 0 0 0,2-4-93 0 0,111-114 783 0 0,-87 79-564 0 0,-33 57-3033 0 0,1-3 2806 0 0,0 0 1 0 0,1 1-1 0 0,1-1 1 0 0,0 0-1 0 0,1 0 1 0 0,0 0-1 0 0,0 0 1 0 0,1 0-1 0 0,0 0 1 0 0,1 0-1 0 0,1-1 1 0 0,0 1-1 0 0,0-1 1 0 0,1 0 0 0 0,4 7 7 0 0,-7-13 33 0 0,1 0 0 0 0,-1 0-1 0 0,1 0 1 0 0,0 0 0 0 0,0-1 0 0 0,1 1 0 0 0,-1-1 0 0 0,1 0 0 0 0,0 0 0 0 0,-1 0 0 0 0,1 0 0 0 0,1-1 0 0 0,-1 0 0 0 0,0 1 0 0 0,0-2 0 0 0,1 1 0 0 0,-1 0 0 0 0,1-1 0 0 0,0 0 0 0 0,-1 0 0 0 0,1 0 0 0 0,0-1 0 0 0,0 0 0 0 0,0 1 0 0 0,-1-2 0 0 0,1 1 0 0 0,0-1 0 0 0,0 1 0 0 0,-1-1 0 0 0,1 0 0 0 0,-1-1 0 0 0,1 1 0 0 0,-1-1 0 0 0,1 0 0 0 0,-1 0 0 0 0,0-1 0 0 0,3-1-33 0 0,82-101 1152 0 0,14-31-864 0 0,-102 133-313 0 0,1 1 0 0 0,-1 0 1 0 0,0 0-1 0 0,1 0 0 0 0,-1 0 0 0 0,1 1 0 0 0,-1-1 1 0 0,1 0-1 0 0,0 1 0 0 0,0-1 0 0 0,0 1 0 0 0,0-1 0 0 0,0 1 1 0 0,0 0-1 0 0,0 0 0 0 0,0 0 0 0 0,1 0 0 0 0,-1 0 1 0 0,0 1-1 0 0,1-1 0 0 0,-1 1 0 0 0,0-1 0 0 0,1 1 0 0 0,-1 0 1 0 0,1 0-1 0 0,-1 0 0 0 0,0 0 0 0 0,1 0 0 0 0,-1 1 1 0 0,1-1-1 0 0,-1 1 0 0 0,0 0 0 0 0,1-1 0 0 0,-1 1 1 0 0,0 0-1 0 0,0 0 0 0 0,0 0 0 0 0,0 1 0 0 0,0-1 0 0 0,0 0 1 0 0,0 1-1 0 0,0 0 0 0 0,0-1 0 0 0,-1 1 0 0 0,1 0 1 0 0,1 2 24 0 0,58 62-71 0 0,-60-68 152 0 0,-1 0-1 0 0,1 0 1 0 0,0 0 0 0 0,0 0 0 0 0,-1 0 0 0 0,1 0 0 0 0,-1 0-1 0 0,1 0 1 0 0,-1-1 0 0 0,0 1 0 0 0,0 0 0 0 0,0 0-1 0 0,0 0 1 0 0,-1 0 0 0 0,1 0 0 0 0,0 0 0 0 0,-1-1 0 0 0,1 1-1 0 0,-1 0 1 0 0,0 0 0 0 0,0 0 0 0 0,0 0 0 0 0,0 1-1 0 0,0-1 1 0 0,-1-2-81 0 0,-5 2-100 0 0,0 0 0 0 0,-1 0 0 0 0,1 1 0 0 0,0 0 0 0 0,0 0 0 0 0,-1 0 0 0 0,1 1 0 0 0,0 1 0 0 0,-1-1 0 0 0,1 1 0 0 0,0 0 0 0 0,0 0 0 0 0,0 1 0 0 0,0 0 0 0 0,0 1 0 0 0,0-1 0 0 0,0 1 0 0 0,1 1 0 0 0,-1-1 0 0 0,1 1 0 0 0,0 0 0 0 0,0 0 0 0 0,0 1 0 0 0,1 0 0 0 0,-6 5 100 0 0,6-4-39 0 0,0-1 0 0 0,0 1-1 0 0,0 1 1 0 0,0-1 0 0 0,1 1 0 0 0,0 0 0 0 0,0-1 0 0 0,1 2 0 0 0,0-1 0 0 0,0 0-1 0 0,1 1 1 0 0,0-1 0 0 0,0 1 0 0 0,1 0 0 0 0,0-1 0 0 0,0 1 0 0 0,1 0 0 0 0,0 0-1 0 0,0 0 1 0 0,1 0 0 0 0,0 0 39 0 0,1-4 19 0 0,0 1-1 0 0,0-1 1 0 0,0 0-1 0 0,1 0 1 0 0,0 0-1 0 0,0 0 1 0 0,0 0-1 0 0,0 0 1 0 0,1-1-1 0 0,-1 0 1 0 0,1 1-1 0 0,0-1 1 0 0,0-1-1 0 0,0 1 1 0 0,0-1-1 0 0,1 1 1 0 0,-1-1-1 0 0,1 0 1 0 0,-1-1 0 0 0,1 1-1 0 0,0-1 1 0 0,-1 0-1 0 0,1 0 1 0 0,0 0-1 0 0,0-1 1 0 0,0 0-1 0 0,0 0 1 0 0,0 0-1 0 0,-1 0 1 0 0,1-1-1 0 0,0 0 1 0 0,0 0-1 0 0,0 0 1 0 0,1-1-19 0 0,5-2 114 0 0,0-1-1 0 0,0-1 1 0 0,0 1 0 0 0,-1-1 0 0 0,0-1 0 0 0,0 0-1 0 0,0-1 1 0 0,-1 0 0 0 0,0 0 0 0 0,0-1 0 0 0,1-3-114 0 0,7-4 96 0 0,109-102 68 0 0,-114 111-98 0 0,-15 14-493 0 0,-6 11 156 0 0,-11 133 175 0 0,26-22-184 0 0,-7 102-143 0 0,0-219 423 0 0,-1-1 0 0 0,0 1-1 0 0,-1-1 1 0 0,-1 0 0 0 0,1 0 0 0 0,-2 0 0 0 0,1-1-1 0 0,-2 1 1 0 0,1-1 0 0 0,-2 0 0 0 0,1-1-1 0 0,-1 0 1 0 0,0 0 0 0 0,-1 0 0 0 0,0-1 0 0 0,-1 0-1 0 0,1 0 1 0 0,-2-1 0 0 0,1 0 0 0 0,-1-1 0 0 0,0 0-1 0 0,0 0 1 0 0,0-1 0 0 0,-1-1 0 0 0,0 0-1 0 0,0 0 1 0 0,0-1 0 0 0,0 0 0 0 0,-1-1 0 0 0,1-1-1 0 0,-2 1 1 0 0,12-2-1 0 0,-1 1 0 0 0,1-1-1 0 0,-1 0 1 0 0,1 1 0 0 0,-1-1-1 0 0,0 0 1 0 0,1 0 0 0 0,-1 0-1 0 0,0 0 1 0 0,1 0 0 0 0,-1 0-1 0 0,0-1 1 0 0,1 1 0 0 0,-1 0-1 0 0,1-1 1 0 0,-1 0 0 0 0,1 1-1 0 0,-1-1 1 0 0,1 0 0 0 0,-1 0-1 0 0,1 1 1 0 0,0-1 0 0 0,-1 0-1 0 0,1 0 1 0 0,0-1 0 0 0,0 1-1 0 0,0 0 1 0 0,0 0 0 0 0,0-1-1 0 0,0 1 1 0 0,0 0 0 0 0,0-1-1 0 0,0 1 1 0 0,1-1 0 0 0,-1 1-1 0 0,0-1 1 0 0,1 1 0 0 0,-1-1-1 0 0,1 1 1 0 0,0-1 0 0 0,0 0-1 0 0,0 1 1 0 0,-1-1 0 0 0,1 0-1 0 0,1 1 1 0 0,-1-1 0 0 0,0 0-1 0 0,0 1 1 0 0,1-1 0 0 0,-1 1-1 0 0,1-1 2 0 0,1-6 10 0 0,2 0 1 0 0,-1 0-1 0 0,1 1 0 0 0,0-1 0 0 0,0 1 0 0 0,1 0 0 0 0,0 0 0 0 0,0 1 0 0 0,1-1 0 0 0,0 1 0 0 0,1 0-10 0 0,6-9 76 0 0,506-559 159 0 0,-507 559-345 0 0,0-1 0 0 0,0 0 0 0 0,-1 0 1 0 0,-1-1-1 0 0,-1-1 0 0 0,-1 1 0 0 0,0-2 0 0 0,-1 1 1 0 0,-1-1-1 0 0,-1 0 0 0 0,-1 0 0 0 0,0 0 0 0 0,-1-1 1 0 0,-2 1-1 0 0,0-4 110 0 0,-1 22 1 0 0,2-4 17 0 0,-1 0 0 0 0,0 0 0 0 0,-1 1 0 0 0,1-1 0 0 0,-1 0 0 0 0,0 0 0 0 0,-1 0 0 0 0,1 0 0 0 0,-1 0 0 0 0,0 0 0 0 0,0 0 0 0 0,0 0 0 0 0,-1 0 0 0 0,1 1 0 0 0,-1-1 0 0 0,-1 0 0 0 0,1 1 0 0 0,0 0 0 0 0,-1 0 0 0 0,0-1 0 0 0,0 2 0 0 0,0-1 0 0 0,-1 0 0 0 0,1 1 0 0 0,-1-1 0 0 0,0 1 0 0 0,0 0 0 0 0,0 0 0 0 0,0 1 0 0 0,-1-1 0 0 0,-3-1-18 0 0,4 3-39 0 0,0 0 0 0 0,-1 0 0 0 0,1 0 1 0 0,0 1-1 0 0,0 0 0 0 0,0 0 1 0 0,-1 0-1 0 0,1 0 0 0 0,0 1 1 0 0,0-1-1 0 0,0 1 0 0 0,0 0 0 0 0,-1 0 1 0 0,1 1-1 0 0,1-1 0 0 0,-1 1 1 0 0,0 0-1 0 0,0 0 0 0 0,1 0 0 0 0,-1 1 1 0 0,1-1-1 0 0,0 1 0 0 0,-1 0 1 0 0,1 0-1 0 0,0 0 0 0 0,1 0 0 0 0,-1 0 1 0 0,1 1-1 0 0,-1-1 0 0 0,1 1 1 0 0,0 0-1 0 0,0-1 0 0 0,1 1 1 0 0,-1 0-1 0 0,1 0 0 0 0,0 0 0 0 0,0 0 1 0 0,0 0-1 0 0,0 1 0 0 0,1-1 39 0 0,18 83-98 0 0,-12-70 212 0 0,1 1 0 0 0,-2-1 1 0 0,0 1-1 0 0,-2 0 1 0 0,0 0-1 0 0,0 0 1 0 0,-2 0-1 0 0,0 0 1 0 0,-2 1-1 0 0,0 8-114 0 0,1 0 1 0 0,-6 83-40 0 0,8-109 51 0 0,-1 1-1 0 0,0 0 0 0 0,1-1 1 0 0,-1 1-1 0 0,1-1 0 0 0,-1 0 0 0 0,1 1 1 0 0,0-1-1 0 0,0 0 0 0 0,-1 0 1 0 0,1 0-1 0 0,0 0 0 0 0,0-1 0 0 0,0 1 1 0 0,0 0-1 0 0,0-1 0 0 0,0 0 0 0 0,0 1 1 0 0,0-1-1 0 0,0 0 0 0 0,0 0 1 0 0,1 0-1 0 0,-1 0 0 0 0,0 0 0 0 0,0 0 1 0 0,0-1-1 0 0,0 1 0 0 0,0-1 1 0 0,0 0-1 0 0,0 1 0 0 0,0-1 0 0 0,0 0 1 0 0,-1 0-1 0 0,1 0 0 0 0,0-1-11 0 0,177-115 806 0 0,-175 114-830 0 0,1-1 1 0 0,-1 1-1 0 0,1 0 1 0 0,0 1-1 0 0,0-1 1 0 0,0 1-1 0 0,0 0 1 0 0,1 0-1 0 0,-1 0 1 0 0,1 1 0 0 0,-1 0-1 0 0,1 0 1 0 0,-1 1-1 0 0,1-1 1 0 0,4 1 23 0 0,-4 46 126 0 0,-7-24-35 0 0,11 80-78 0 0,-9-99-9 0 0,0 1-1 0 0,0-1 1 0 0,1 0 0 0 0,0 0-1 0 0,-1 0 1 0 0,1 0-1 0 0,1 0 1 0 0,-1 0 0 0 0,0 0-1 0 0,1-1 1 0 0,-1 1 0 0 0,1-1-1 0 0,-1 1 1 0 0,1-1-1 0 0,0 0 1 0 0,0 0 0 0 0,0-1-1 0 0,1 1 1 0 0,-1-1-1 0 0,0 1 1 0 0,1-1 0 0 0,-1 0-1 0 0,0 0 1 0 0,1-1-1 0 0,-1 1 1 0 0,1-1 0 0 0,2 1-4 0 0,12-4 127 0 0,0 0 0 0 0,-1-1 0 0 0,0 0 0 0 0,0-2 0 0 0,0 0 0 0 0,-1-1 0 0 0,0-1 0 0 0,0 0 0 0 0,0-1 0 0 0,-1-1 0 0 0,-1 0 1 0 0,0-1-1 0 0,0 0 0 0 0,-1-2 0 0 0,-1 1 0 0 0,0-1 0 0 0,0-1 0 0 0,1-3-127 0 0,12-9 103 0 0,3 2-69 0 0,-2-1 0 0 0,-1-1 1 0 0,-1-2-1 0 0,-1 0 0 0 0,-2-1 1 0 0,-1-1-1 0 0,-1-1 0 0 0,-1-1 1 0 0,-2-1-1 0 0,-1 0 0 0 0,-2-1 1 0 0,5-21-35 0 0,-15-71 268 0 0,-3 122-253 0 0,-1 0 1 0 0,1 0 0 0 0,-1 0-1 0 0,0 0 1 0 0,0 0-1 0 0,0 1 1 0 0,-1-1 0 0 0,1 0-1 0 0,-1 0 1 0 0,0 1 0 0 0,0-1-1 0 0,0 1 1 0 0,-1 0-1 0 0,1-1 1 0 0,-1 1 0 0 0,1 0-1 0 0,-1 1 1 0 0,0-1 0 0 0,0 0-1 0 0,-1 1 1 0 0,1-1-1 0 0,0 1 1 0 0,-1 0 0 0 0,0 0-1 0 0,1 1 1 0 0,-1-1 0 0 0,0 1-1 0 0,0 0 1 0 0,0 0-1 0 0,0 0 1 0 0,0 0 0 0 0,0 1-1 0 0,0-1 1 0 0,0 1 0 0 0,0 0-1 0 0,0 0 1 0 0,0 1 0 0 0,0-1-1 0 0,-2 2-15 0 0,0 2-17 0 0,0 2-1 0 0,0-1 0 0 0,0 0 1 0 0,1 1-1 0 0,0 0 1 0 0,0 0-1 0 0,1 1 0 0 0,0-1 1 0 0,0 1-1 0 0,0 0 1 0 0,1 0-1 0 0,0 0 0 0 0,0 1 1 0 0,1-1-1 0 0,0 2 18 0 0,-3 12-3 0 0,1 0 0 0 0,1 1 0 0 0,1-1 0 0 0,0 1 0 0 0,2-1-1 0 0,1 1 1 0 0,0 0 0 0 0,2-1 0 0 0,2 10 3 0 0,11 50-41 0 0,-3 0 0 0 0,-3 1 0 0 0,-5 1 0 0 0,-3 21 41 0 0,-10-135-7536 0 0,-1 7-1884 0 0,6 16 2663 0 0</inkml:trace>
  <inkml:trace contextRef="#ctx0" brushRef="#br0" timeOffset="24307.358">7035 267 12859 0 0,'0'0'1664'0'0,"0"0"-597"0"0,0 0-71 0 0,0 0 179 0 0,0 0 71 0 0,0 0-110 0 0,0 0-189 0 0,0 0-124 0 0,0 0-80 0 0,37 5-79 0 0,119 16-87 0 0,203 8 646 0 0,-255-25-2700 0 0,-59-4-2538 0 0,-12 0-3040 0 0,-13 0-4806 0 0</inkml:trace>
  <inkml:trace contextRef="#ctx0" brushRef="#br0" timeOffset="46803.252">1 2126 0 0 0,'0'0'489'0'0,"0"0"512"0"0,0 0 243 0 0,0 0 110 0 0,0 0 3 0 0,0 0-65 0 0,0 0-93 0 0,0 0-100 0 0,10 7-69 0 0,33 20 11 0 0,-39-25-852 0 0,0-1-1 0 0,0 1 0 0 0,0-1 0 0 0,0 0 1 0 0,0-1-1 0 0,0 1 0 0 0,0-1 1 0 0,0 1-1 0 0,0-1 0 0 0,0 0 0 0 0,0-1 1 0 0,0 1-1 0 0,1-1 0 0 0,-1 0 1 0 0,0 0-1 0 0,0 0 0 0 0,-1 0 0 0 0,1-1 1 0 0,0 0-1 0 0,0 0 0 0 0,-1 0 1 0 0,1 0-1 0 0,-1 0 0 0 0,1-1-188 0 0,1 0 140 0 0,26-18 245 0 0,-1-1 0 0 0,-1-2 0 0 0,-1-1 0 0 0,-1-2 1 0 0,-1 0-1 0 0,-1-2 0 0 0,-2-1 0 0 0,7-13-385 0 0,77-88 5 0 0,-105 129 19 0 0,-1 0-49 0 0,0 0 0 0 0,0-1-1 0 0,0 1 1 0 0,0 0-1 0 0,0 0 1 0 0,0 0 0 0 0,1 0-1 0 0,-1 0 1 0 0,1 0-1 0 0,0 0 1 0 0,0 0-1 0 0,-1 0 1 0 0,1 1 0 0 0,0-1-1 0 0,0 1 1 0 0,1 0-1 0 0,-1-1 1 0 0,0 1 0 0 0,0 0-1 0 0,1 0 1 0 0,-1 0-1 0 0,0 1 1 0 0,1-1 0 0 0,-1 1-1 0 0,1-1 1 0 0,-1 1-1 0 0,1 0 1 0 0,-1 0-1 0 0,1 0 1 0 0,-1 0 0 0 0,1 0-1 0 0,-1 0 1 0 0,1 1-1 0 0,-1-1 1 0 0,1 1 0 0 0,-1 0-1 0 0,0 0 1 0 0,1 0-1 0 0,-1 0 1 0 0,0 0 0 0 0,0 0-1 0 0,0 0 1 0 0,0 1-1 0 0,0-1 1 0 0,0 1-1 0 0,1 1 26 0 0,5 14 148 0 0,-2 0 0 0 0,-1 1 0 0 0,0 0 0 0 0,-1-1 0 0 0,-1 2-1 0 0,0-1 1 0 0,-2 0 0 0 0,0 0 0 0 0,-1 1 0 0 0,-2 14-148 0 0,2-4 155 0 0,-2-15-147 0 0,0-1 1 0 0,-1 0-1 0 0,0 1 0 0 0,-1-1 0 0 0,0-1 1 0 0,-1 1-1 0 0,-1-1 0 0 0,0 1 0 0 0,0-2 0 0 0,-1 1 1 0 0,-1-1-1 0 0,0 0 0 0 0,-1 0 0 0 0,0-1 1 0 0,0-1-1 0 0,-1 1 0 0 0,0-1 0 0 0,-1-1 1 0 0,0 0-1 0 0,0 0 0 0 0,-1-2 0 0 0,0 1 1 0 0,-8 2-9 0 0,-57-4-1523 0 0,74-8 1432 0 0,0 1 1 0 0,0 0 0 0 0,0-1 0 0 0,1 0 0 0 0,-1 1 0 0 0,1-1 0 0 0,-1 0 0 0 0,1-1 0 0 0,0 1 0 0 0,0 0 0 0 0,0 0 0 0 0,1-1 0 0 0,-1 0 0 0 0,1 1 0 0 0,0-1 0 0 0,0 1 0 0 0,0-1 0 0 0,0 0 0 0 0,1 0 0 0 0,-1 0 0 0 0,1 1 0 0 0,0-1 0 0 0,0 0 0 0 0,1 0 0 0 0,-1 0 0 0 0,1-1 90 0 0,-1 1-95 0 0,0-1-1 0 0,0 1 1 0 0,1-1 0 0 0,-1 1-1 0 0,1-1 1 0 0,0 1 0 0 0,1-1-1 0 0,-1 1 1 0 0,1 0 0 0 0,0 0-1 0 0,0 0 1 0 0,0 0 0 0 0,0 0-1 0 0,1 0 1 0 0,-1 0 0 0 0,1 1-1 0 0,0-1 1 0 0,0 1 0 0 0,1 0-1 0 0,-1 0 1 0 0,0 0 0 0 0,1 0-1 0 0,0 1 1 0 0,0 0 0 0 0,4-3 95 0 0,-3 2 9 0 0,1 0 1 0 0,0 0-1 0 0,0 0 1 0 0,0 0-1 0 0,0 1 1 0 0,0 0-1 0 0,1 0 0 0 0,-1 1 1 0 0,1 0-1 0 0,-1 0 1 0 0,1 1-1 0 0,0-1 1 0 0,-1 1-1 0 0,1 1 1 0 0,0-1-1 0 0,-1 1 0 0 0,1 0 1 0 0,-1 1-1 0 0,0-1 1 0 0,1 1-1 0 0,-1 1 1 0 0,0-1-1 0 0,0 1 1 0 0,3 2-10 0 0,43 30 590 0 0,60 26 292 0 0,-100-57-724 0 0,0-1-1 0 0,1-1 1 0 0,-1 0-1 0 0,0-1 1 0 0,1-1 0 0 0,-1 1-1 0 0,0-2 1 0 0,1 0 0 0 0,-1 0-1 0 0,0-1 1 0 0,0-1 0 0 0,0 0-1 0 0,0-1 1 0 0,6-2-158 0 0,7-5 147 0 0,-1-2 0 0 0,0 0 0 0 0,-1-2 0 0 0,-1 0 0 0 0,0-1 0 0 0,-1-2 0 0 0,-1 0 0 0 0,0-1 0 0 0,-2-1 0 0 0,0-1 0 0 0,-1 0 0 0 0,-1-1 0 0 0,-1-1 0 0 0,-1 0 0 0 0,-2-2 0 0 0,11-24-146 0 0,-11-12 340 0 0,-26 68-1621 0 0,6 7 1202 0 0,1 0 1 0 0,0 1-1 0 0,1 0 0 0 0,0 0 1 0 0,1 0-1 0 0,1 1 1 0 0,0-1-1 0 0,2 1 1 0 0,0 0-1 0 0,0 0 1 0 0,1 0-1 0 0,1 0 1 0 0,1 0-1 0 0,2 14 78 0 0,-2-24 32 0 0,0 0 0 0 0,1-1 0 0 0,-1 1 0 0 0,1 0 0 0 0,0-1 0 0 0,1 1 0 0 0,-1-1 0 0 0,1 0 0 0 0,0 0 0 0 0,1 0 0 0 0,-1 0 0 0 0,1 0 0 0 0,0-1 0 0 0,0 1 0 0 0,0-1 0 0 0,1 0-1 0 0,0-1 1 0 0,-1 1 0 0 0,1-1 0 0 0,0 0 0 0 0,1 0 0 0 0,-1 0 0 0 0,1-1 0 0 0,-1 0 0 0 0,1 0 0 0 0,-1 0 0 0 0,1-1 0 0 0,0 0 0 0 0,0 0 0 0 0,0 0 0 0 0,3-1-32 0 0,1 1 55 0 0,0-2 1 0 0,0 0-1 0 0,0 0 0 0 0,0 0 1 0 0,0-1-1 0 0,0-1 1 0 0,-1 0-1 0 0,1 0 0 0 0,-1-1 1 0 0,0 0-1 0 0,0 0 1 0 0,0-1-1 0 0,-1-1 0 0 0,1 1 1 0 0,-1-1-1 0 0,-1-1 1 0 0,3-1-57 0 0,12-12 70 0 0,-1-2-1 0 0,-1 0 1 0 0,-1-1-1 0 0,-1-1 1 0 0,-1-1-1 0 0,10-19-68 0 0,-39 60-2064 0 0,9-3 1818 0 0,0-7 233 0 0,1 0 0 0 0,-1 0-1 0 0,1 1 1 0 0,0 0 0 0 0,1-1-1 0 0,-1 1 1 0 0,1 0-1 0 0,1 0 1 0 0,-1-1 0 0 0,1 1-1 0 0,0 0 1 0 0,1 0-1 0 0,0 0 1 0 0,0-1 0 0 0,0 1-1 0 0,1 0 1 0 0,0-1 0 0 0,0 1-1 0 0,1-1 1 0 0,0 0-1 0 0,0 0 1 0 0,0 0 0 0 0,1 0-1 0 0,0 0 1 0 0,0-1 0 0 0,0 1-1 0 0,1-1 1 0 0,-1 0-1 0 0,1-1 1 0 0,0 1 0 0 0,4 1 13 0 0,2-2 81 0 0,0-2 0 0 0,-1 0 1 0 0,1 0-1 0 0,0-1 0 0 0,0 0 0 0 0,0-1 1 0 0,1 0-1 0 0,-1-1 0 0 0,0 0 1 0 0,0 0-1 0 0,-1-2 0 0 0,1 1 0 0 0,0-1 1 0 0,-1-1-1 0 0,1 0 0 0 0,-1 0 1 0 0,0-1-1 0 0,0 0 0 0 0,-1-1 0 0 0,0 0 1 0 0,0-1-1 0 0,3-2-81 0 0,24-15 240 0 0,0-2 1 0 0,-2-1-1 0 0,0-2 0 0 0,-3-1 0 0 0,0-2 1 0 0,-2 0-1 0 0,17-27-240 0 0,-39 51-2 0 0,-1-1 1 0 0,0 1-1 0 0,0-1 1 0 0,-1 0 0 0 0,0 0-1 0 0,-1-1 1 0 0,0 1-1 0 0,0-1 1 0 0,-1 0 0 0 0,-1 0-1 0 0,0 0 1 0 0,0-1-1 0 0,-1 1 1 0 0,0 0-1 0 0,0-1 1 0 0,-2-4 1 0 0,0 13-86 0 0,-1 0 1 0 0,0 0-1 0 0,0 0 0 0 0,0 0 0 0 0,-1 0 0 0 0,1 1 1 0 0,0-1-1 0 0,-1 1 0 0 0,1-1 0 0 0,-1 1 0 0 0,1 0 1 0 0,-1 0-1 0 0,0 0 0 0 0,1 0 0 0 0,-1 1 1 0 0,0-1-1 0 0,0 1 0 0 0,1-1 0 0 0,-1 1 0 0 0,0 0 1 0 0,0 0-1 0 0,0 0 0 0 0,0 1 0 0 0,1-1 1 0 0,-1 1-1 0 0,0-1 0 0 0,0 1 0 0 0,1 0 0 0 0,-1 0 1 0 0,1 0-1 0 0,-1 1 0 0 0,1-1 0 0 0,-1 0 0 0 0,-1 3 86 0 0,-9 1-155 0 0,1 2-1 0 0,1 0 0 0 0,-1 0 0 0 0,1 1 0 0 0,0 0 0 0 0,1 1 0 0 0,0 0 1 0 0,0 1-1 0 0,1 0 0 0 0,0 1 0 0 0,1 0 0 0 0,0 0 0 0 0,1 0 0 0 0,0 1 0 0 0,1 0 1 0 0,0 1 155 0 0,6-11 3 0 0,-1 0 0 0 0,0-1 1 0 0,1 1-1 0 0,-1 0 1 0 0,1 0-1 0 0,0 0 1 0 0,0 0-1 0 0,0 0 1 0 0,0 0-1 0 0,0 0 1 0 0,0 0-1 0 0,0 0 0 0 0,0 0 1 0 0,1 0-1 0 0,-1-1 1 0 0,1 1-1 0 0,0 0 1 0 0,-1 0-1 0 0,1 0 1 0 0,0-1-1 0 0,0 1 0 0 0,0 0 1 0 0,0-1-1 0 0,0 1 1 0 0,1-1-1 0 0,-1 1 1 0 0,0-1-1 0 0,1 0 1 0 0,-1 1-1 0 0,1-1 1 0 0,-1 0-1 0 0,1 0 0 0 0,0 0 1 0 0,-1 0-1 0 0,1 0 1 0 0,0 0-1 0 0,0-1 1 0 0,0 1-1 0 0,0-1 1 0 0,0 1-1 0 0,0-1-3 0 0,88 8 892 0 0,-78-8-827 0 0,162-3 976 0 0,-173 3-996 0 0,1 1 1 0 0,0 0 0 0 0,0 0-1 0 0,-1 0 1 0 0,1 0 0 0 0,0 0-1 0 0,-1 0 1 0 0,1 0 0 0 0,-1 0-1 0 0,0 1 1 0 0,1-1 0 0 0,-1 0-1 0 0,0 1 1 0 0,0-1 0 0 0,0 1-1 0 0,0 0 1 0 0,0-1 0 0 0,0 1-1 0 0,0 0 1 0 0,0 0 0 0 0,-1-1-1 0 0,1 1 1 0 0,-1 0 0 0 0,1 0-1 0 0,-1 0 1 0 0,0 0 0 0 0,0 0-1 0 0,0 0 1 0 0,0 0 0 0 0,0-1-1 0 0,0 1 1 0 0,0 2-46 0 0,-14 63 1081 0 0,-66 86-471 0 0,72-136-1854 0 0,11-13-3923 0 0,6-2-3418 0 0,-5-2 3117 0 0</inkml:trace>
  <inkml:trace contextRef="#ctx0" brushRef="#br0" timeOffset="47479.714">2548 1548 3985 0 0,'0'0'1307'0'0,"0"0"-51"0"0,0 0 280 0 0,0 0 242 0 0,0 0 42 0 0,0 0-91 0 0,0 0-173 0 0,0 0-170 0 0,0 0-174 0 0,0 0-222 0 0,31-19-236 0 0,97-59-173 0 0,-119 74-472 0 0,-1 0 0 0 0,0-1 0 0 0,0 0 0 0 0,0 0 0 0 0,0-1 0 0 0,-1 0 0 0 0,0 0 0 0 0,-1-1 0 0 0,1 0 0 0 0,-1 0 0 0 0,0-1 0 0 0,0-1-109 0 0,5-7 151 0 0,0 2-70 0 0,0-2 0 0 0,-2 1 0 0 0,1-2 0 0 0,-2 1 0 0 0,0-1 0 0 0,-1 0 0 0 0,-1-1 0 0 0,0 0 0 0 0,-1 0 0 0 0,-1 0 0 0 0,-1 0 0 0 0,1-18-81 0 0,-5 36-25 0 0,1-1 0 0 0,0 0 0 0 0,-1 0 0 0 0,1 1 0 0 0,-1-1 0 0 0,1 0 0 0 0,-1 1 0 0 0,0-1 0 0 0,1 1 0 0 0,-1-1 0 0 0,1 1 1 0 0,-1-1-1 0 0,0 1 0 0 0,0-1 0 0 0,1 1 0 0 0,-1-1 0 0 0,0 1 0 0 0,0 0 0 0 0,1 0 0 0 0,-1-1 0 0 0,0 1 0 0 0,0 0 0 0 0,0 0 0 0 0,0 0 0 0 0,1 0 0 0 0,-1 0 1 0 0,0 0-1 0 0,0 0 0 0 0,0 0 0 0 0,0 0 0 0 0,1 0 0 0 0,-1 1 0 0 0,0-1 0 0 0,0 0 0 0 0,1 0 0 0 0,-1 1 0 0 0,0-1 0 0 0,0 1 0 0 0,1-1 0 0 0,-1 1 0 0 0,0-1 1 0 0,1 1-1 0 0,-1-1 0 0 0,0 1 0 0 0,1-1 0 0 0,-1 1 0 0 0,1 0 0 0 0,-1-1 0 0 0,1 1 0 0 0,-1 0 0 0 0,1-1 0 0 0,0 1 0 0 0,-1 0 0 0 0,1 0 0 0 0,0 0 0 0 0,-1 0 25 0 0,-64 146-717 0 0,40-58 720 0 0,4 0 0 0 0,4 2 0 0 0,4-1-1 0 0,4 2 1 0 0,4 0 0 0 0,4 0 0 0 0,8 56-3 0 0,19 309-495 0 0,-45-322 325 0 0,17-130 139 0 0,0 0 0 0 0,0 0-1 0 0,0 0 1 0 0,-1-1 0 0 0,0 1 0 0 0,0-1 0 0 0,0 1 0 0 0,0-1 0 0 0,-1 0 0 0 0,0-1-1 0 0,0 1 1 0 0,0 0 0 0 0,0-1 0 0 0,0 0 0 0 0,-1 0 0 0 0,0 0 0 0 0,1-1-1 0 0,-1 0 1 0 0,0 0 0 0 0,0 0 0 0 0,0 0 0 0 0,0-1 0 0 0,-1 1 0 0 0,1-1 31 0 0,-4-1-57 0 0,1 1 0 0 0,0-1 1 0 0,0-1-1 0 0,0 1 1 0 0,0-1-1 0 0,0-1 0 0 0,0 0 1 0 0,0 0-1 0 0,0 0 1 0 0,0-1-1 0 0,1 0 0 0 0,0 0 1 0 0,-1-1-1 0 0,1 0 1 0 0,0-1-1 0 0,1 1 0 0 0,-1-1 1 0 0,1 0-1 0 0,0-1 1 0 0,0 0-1 0 0,1 0 0 0 0,-1 0 1 0 0,1 0-1 0 0,1-1 1 0 0,-1 0-1 0 0,1 0 0 0 0,0 0 1 0 0,1-1-1 0 0,0 1 1 0 0,0-1-1 0 0,1 1 0 0 0,-1-1 1 0 0,2 0-1 0 0,-1-4 57 0 0,-1-1 88 0 0,0 0-1 0 0,1 0 0 0 0,1 0 1 0 0,0 0-1 0 0,1 0 0 0 0,0 0 1 0 0,1 0-1 0 0,0 0 0 0 0,1 0 1 0 0,1 1-1 0 0,0-1 0 0 0,1 0 1 0 0,0 1-1 0 0,3-5-87 0 0,17-29 71 0 0,1 0 0 0 0,3 2 0 0 0,1 2 0 0 0,3 0 0 0 0,1 2 0 0 0,2 2 0 0 0,1 1 0 0 0,2 1 0 0 0,10-4-71 0 0,0 8-1295 0 0,-14 16-7536 0 0,-29 15 4595 0 0,1 1-154 0 0</inkml:trace>
  <inkml:trace contextRef="#ctx0" brushRef="#br0" timeOffset="48563.887">3204 1780 4953 0 0,'0'0'3571'0'0,"0"0"-1390"0"0,0 0-434 0 0,0 0-19 0 0,0 0-167 0 0,0 0-285 0 0,0 0-229 0 0,0 0-203 0 0,0 0-160 0 0,0 0-161 0 0,0 0-155 0 0,0 0-141 0 0,0 0-93 0 0,-22 7-55 0 0,-66 20-48 0 0,84-26-31 0 0,0 1 1 0 0,0-1 0 0 0,0 1-1 0 0,0 0 1 0 0,1 0 0 0 0,-1 0-1 0 0,1 0 1 0 0,-1 1 0 0 0,1 0-1 0 0,0-1 1 0 0,0 1 0 0 0,0 0-1 0 0,0 1 1 0 0,1-1 0 0 0,-1 0-1 0 0,1 1 1 0 0,-1 1-1 0 0,-5 7-14 0 0,0-2-32 0 0,1-1-1 0 0,0 2 1 0 0,0-1-1 0 0,1 1 1 0 0,0 0-1 0 0,1 0 1 0 0,0 0-1 0 0,1 1 0 0 0,1 0 1 0 0,0 0-1 0 0,0 0 1 0 0,1 0-1 0 0,0 0 1 0 0,1 1-1 0 0,1-1 1 0 0,0 0-1 0 0,2 12 47 0 0,-2-22 5 0 0,1 0 1 0 0,-1 0-1 0 0,1 0 0 0 0,0 0 0 0 0,0 0 0 0 0,0 0 0 0 0,0 0 1 0 0,1 0-1 0 0,-1 0 0 0 0,0 0 0 0 0,1 0 0 0 0,0-1 0 0 0,-1 1 0 0 0,1-1 1 0 0,0 1-1 0 0,-1-1 0 0 0,1 0 0 0 0,0 0 0 0 0,0 1 0 0 0,0-1 1 0 0,0 0-1 0 0,1-1 0 0 0,-1 1 0 0 0,0 0 0 0 0,0-1 0 0 0,0 1 0 0 0,1-1 1 0 0,-1 0-1 0 0,0 0 0 0 0,0 0 0 0 0,1 0 0 0 0,-1 0 0 0 0,0 0 1 0 0,0 0-1 0 0,1-1-5 0 0,74-32 1234 0 0,-59 15-1061 0 0,0-2 0 0 0,-1-1-1 0 0,-1 0 1 0 0,-1 0 0 0 0,-1-2-1 0 0,3-6-172 0 0,31-48 35 0 0,11 9-587 0 0,-58 106-1459 0 0,-4 130 1894 0 0,3-164 140 0 0,1 0 1 0 0,0-1 0 0 0,0 1 0 0 0,1 0 0 0 0,-1 0 0 0 0,1-1-1 0 0,-1 1 1 0 0,1-1 0 0 0,0 1 0 0 0,1-1 0 0 0,-1 0-1 0 0,0 0 1 0 0,1 0 0 0 0,0 0 0 0 0,0 0 0 0 0,0-1 0 0 0,0 1-1 0 0,0-1 1 0 0,0 0 0 0 0,1 0 0 0 0,-1 0 0 0 0,1 0-1 0 0,-1-1 1 0 0,1 1 0 0 0,0-1 0 0 0,0 0 0 0 0,0 0 0 0 0,-1 0-1 0 0,1-1 1 0 0,0 1 0 0 0,0-1 0 0 0,0 0 0 0 0,0 0-1 0 0,0 0 1 0 0,0-1 0 0 0,0 1 0 0 0,0-1 0 0 0,0 0 0 0 0,-1 0-1 0 0,1 0 1 0 0,0-1 0 0 0,-1 0 0 0 0,3 0-24 0 0,111-94 1806 0 0,-93 69-1727 0 0,1 1 0 0 0,1 1 0 0 0,1 1 0 0 0,1 1 0 0 0,1 2 0 0 0,1 1 0 0 0,17-8-79 0 0,64-24-61 0 0,-110 54 46 0 0,-1-1 0 0 0,1 0 1 0 0,0 0-1 0 0,-1 1 1 0 0,1-1-1 0 0,-1 0 0 0 0,1 1 1 0 0,-1-1-1 0 0,0 1 0 0 0,1-1 1 0 0,-1 0-1 0 0,0 1 1 0 0,0-1-1 0 0,0 1 0 0 0,0-1 1 0 0,0 0-1 0 0,0 1 0 0 0,-1-1 1 0 0,1 1-1 0 0,0-1 1 0 0,-1 0-1 0 0,1 1 0 0 0,-1-1 1 0 0,0 0-1 0 0,1 1 0 0 0,-1-1 1 0 0,0 0-1 0 0,0 1 15 0 0,-39 43 404 0 0,40-45-376 0 0,-1 1 0 0 0,1-1 0 0 0,-1 1 0 0 0,0-1 0 0 0,1 1 0 0 0,-1-1-1 0 0,1 1 1 0 0,-1-1 0 0 0,0 0 0 0 0,0 1 0 0 0,1-1 0 0 0,-1 0 0 0 0,0 0 0 0 0,0 0-1 0 0,1 1 1 0 0,-1-1 0 0 0,0 0 0 0 0,0 0 0 0 0,1 0 0 0 0,-1 0 0 0 0,0 0 0 0 0,0 0 0 0 0,0 0-1 0 0,1-1 1 0 0,-1 1 0 0 0,0 0 0 0 0,0 0 0 0 0,1 0 0 0 0,-1-1 0 0 0,0 1 0 0 0,1-1-1 0 0,-1 1 1 0 0,0 0 0 0 0,1-1 0 0 0,-1 1 0 0 0,0-1 0 0 0,1 1 0 0 0,-1-1 0 0 0,1 0-1 0 0,-1 1 1 0 0,1-1 0 0 0,-1 1 0 0 0,1-1 0 0 0,0 0 0 0 0,-1 1 0 0 0,1-1 0 0 0,0 0-28 0 0,-11-12-138 0 0,7 12 102 0 0,1-1 0 0 0,-1 1 1 0 0,0 0-1 0 0,0 0 1 0 0,0 0-1 0 0,0 1 0 0 0,0 0 1 0 0,-1-1-1 0 0,1 1 1 0 0,0 1-1 0 0,0-1 1 0 0,0 1-1 0 0,0-1 0 0 0,0 1 1 0 0,0 0-1 0 0,0 0 1 0 0,1 1-1 0 0,-1-1 1 0 0,0 1-1 0 0,1 0 0 0 0,-1 0 1 0 0,1 0-1 0 0,-1 1 1 0 0,1-1-1 0 0,-2 3 36 0 0,1-1-19 0 0,0 0-1 0 0,0 0 1 0 0,0 0 0 0 0,1 0-1 0 0,0 1 1 0 0,0-1-1 0 0,0 1 1 0 0,1 0 0 0 0,0 0-1 0 0,-1 0 1 0 0,2 0 0 0 0,-1 1-1 0 0,1-1 1 0 0,-1 0 0 0 0,1 1-1 0 0,1-1 1 0 0,-1 1-1 0 0,1-1 1 0 0,0 1 0 0 0,0-1-1 0 0,1 1 1 0 0,0-1 0 0 0,0 2 19 0 0,2 1-13 0 0,1-1-1 0 0,0 1 1 0 0,0-1 0 0 0,0 0 0 0 0,1-1 0 0 0,0 1 0 0 0,0-1 0 0 0,1 0 0 0 0,0 0 0 0 0,0 0 0 0 0,0-1-1 0 0,1 0 1 0 0,-1 0 0 0 0,1-1 0 0 0,0 0 0 0 0,1 0 0 0 0,-1-1 0 0 0,1 0 0 0 0,-1 0 0 0 0,1 0 0 0 0,0-1 0 0 0,7 1 13 0 0,152 5 334 0 0,-138-13-227 0 0,-1 0-1 0 0,1-2 0 0 0,-1-1 1 0 0,0-1-1 0 0,-1-1 0 0 0,18-11-106 0 0,-41 20 13 0 0,17-8 77 0 0,0-1-1 0 0,0 0 1 0 0,0-2-1 0 0,-1 0 1 0 0,-1-1-1 0 0,-1-2 1 0 0,0 1 0 0 0,0-2-1 0 0,-1-1 1 0 0,-2 0-1 0 0,1-1 1 0 0,-2 0-1 0 0,9-15-89 0 0,-18 22-31 0 0,0 0 1 0 0,0-1-1 0 0,-1 0 0 0 0,0 0 0 0 0,-1-1 0 0 0,0 1 0 0 0,-1 0 0 0 0,-1-1 0 0 0,0 0 0 0 0,-1 1 0 0 0,0-1 1 0 0,-1-6 30 0 0,1 17-33 0 0,-1 0 0 0 0,0-1 0 0 0,1 1 1 0 0,-1 0-1 0 0,0-1 0 0 0,0 1 1 0 0,0 0-1 0 0,0 0 0 0 0,-1 0 0 0 0,1 0 1 0 0,-1 0-1 0 0,1 0 0 0 0,-1 0 1 0 0,0 1-1 0 0,1-1 0 0 0,-1 1 0 0 0,0-1 1 0 0,0 1-1 0 0,0-1 0 0 0,0 1 0 0 0,0 0 1 0 0,-1 0-1 0 0,1 0 0 0 0,0 0 1 0 0,0 1-1 0 0,-1-1 0 0 0,1 1 0 0 0,-1-1 1 0 0,1 1-1 0 0,0 0 0 0 0,-1-1 1 0 0,1 2-1 0 0,-1-1 0 0 0,1 0 0 0 0,0 0 1 0 0,-1 1-1 0 0,0-1 33 0 0,-87 31-958 0 0,82-25 944 0 0,-1 0-1 0 0,1 0 1 0 0,0 1-1 0 0,1 0 1 0 0,0 0 0 0 0,0 1-1 0 0,0 0 1 0 0,1 0-1 0 0,0 0 1 0 0,1 1-1 0 0,0 0 1 0 0,0 0 0 0 0,1 0-1 0 0,0 1 1 0 0,0 0-1 0 0,1 0 1 0 0,1-1-1 0 0,0 2 1 0 0,0-1 0 0 0,1 0-1 0 0,0 0 1 0 0,0 0-1 0 0,1 1 1 0 0,1-1-1 0 0,0 0 1 0 0,0 0 0 0 0,1 1-1 0 0,1-1 1 0 0,-1-1-1 0 0,1 1 1 0 0,1 0-1 0 0,0-1 1 0 0,1 2 14 0 0,6 3-52 0 0,2 1 0 0 0,-1-1 0 0 0,2-1 0 0 0,0-1 0 0 0,0 0 0 0 0,1 0 0 0 0,0-2 0 0 0,1 0 0 0 0,1 0 0 0 0,-1-2 0 0 0,1 0 0 0 0,1-1 0 0 0,-1-1 0 0 0,1 0 0 0 0,1-1 0 0 0,-1-1 0 0 0,0-1 0 0 0,1-1 0 0 0,0 0 0 0 0,10-2 52 0 0,17 0-2782 0 0,-16 0-4445 0 0,-16 0-3658 0 0</inkml:trace>
  <inkml:trace contextRef="#ctx0" brushRef="#br0" timeOffset="50714.827">5061 2104 14299 0 0,'0'0'3358'0'0,"0"0"-2174"0"0,0 0-861 0 0,0 0-78 0 0,0 0 174 0 0,0 0 184 0 0,0 0 101 0 0,0 0-37 0 0,0 0-170 0 0,0 0-155 0 0,0 0-123 0 0,0 17-99 0 0,-3 80-98 0 0,21-92-1517 0 0,-4-6-3881 0 0,-10-2-4274 0 0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9:23.5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86 11522 0 0,'0'0'1150'0'0,"0"0"-207"0"0,0 0-68 0 0,0 0 10 0 0,0 0 78 0 0,0 0-9 0 0,0 0-126 0 0,0 0-172 0 0,0 0-203 0 0,0 0-183 0 0,0 0-147 0 0,-3 1-98 0 0,0 3-20 0 0,1-1 1 0 0,0 1-1 0 0,0-1 0 0 0,1 1 1 0 0,-1 0-1 0 0,1 0 0 0 0,-1-1 1 0 0,1 1-1 0 0,0 0 1 0 0,1 0-1 0 0,-1 1 0 0 0,1-1 1 0 0,0 0-1 0 0,0 0 0 0 0,0 0 1 0 0,0 0-1 0 0,1 0 1 0 0,-1 0-1 0 0,2 3-5 0 0,-1 15 118 0 0,-1-14-80 0 0,-2 12 9 0 0,1-1 0 0 0,1 0 1 0 0,0 0-1 0 0,1 0 1 0 0,2 0-1 0 0,0 0 1 0 0,0 0-1 0 0,2 0 1 0 0,1-1-1 0 0,0 0 1 0 0,1 0-1 0 0,1 0 0 0 0,0-1 1 0 0,2 0-1 0 0,3 4-47 0 0,-9-18 31 0 0,-1 1 0 0 0,1-1 0 0 0,-1 0 0 0 0,1-1 0 0 0,0 1-1 0 0,0-1 1 0 0,0 0 0 0 0,1 0 0 0 0,-1 0 0 0 0,0 0 0 0 0,1-1-1 0 0,-1 1 1 0 0,1-1 0 0 0,0-1 0 0 0,-1 1 0 0 0,1-1 0 0 0,0 1-1 0 0,-1-1 1 0 0,1 0 0 0 0,0-1 0 0 0,-1 1 0 0 0,1-1 0 0 0,0 0-1 0 0,-1 0 1 0 0,1-1 0 0 0,-1 1 0 0 0,0-1 0 0 0,2-1-31 0 0,6-2 117 0 0,0-2 1 0 0,0 1-1 0 0,0-2 1 0 0,-1 1-1 0 0,0-2 0 0 0,-1 1 1 0 0,0-1-1 0 0,0-1 1 0 0,1-2-118 0 0,45-52 217 0 0,-4-3 1 0 0,-2-2-1 0 0,10-24-217 0 0,-60 94-70 0 0,0-1 1 0 0,0 0 0 0 0,0 0-1 0 0,0 1 1 0 0,1-1-1 0 0,-1 0 1 0 0,0 0-1 0 0,0 0 1 0 0,0 1-1 0 0,0-1 1 0 0,1 0-1 0 0,-1 0 1 0 0,0 0-1 0 0,0 0 1 0 0,0 0-1 0 0,1 1 1 0 0,-1-1-1 0 0,0 0 1 0 0,0 0-1 0 0,1 0 1 0 0,-1 0 0 0 0,0 0-1 0 0,0 0 1 0 0,1 0-1 0 0,-1 0 1 0 0,0 0-1 0 0,0 0 1 0 0,0 0-1 0 0,1 0 1 0 0,-1 0-1 0 0,0 0 1 0 0,1 0 69 0 0,-2 11-23 0 0,0 18-135 0 0,0-21 155 0 0,0 1 0 0 0,1-1 0 0 0,0 1 0 0 0,0-1 0 0 0,1 1 0 0 0,0-1 0 0 0,0 1 0 0 0,1-1 0 0 0,0 0 0 0 0,0 1 0 0 0,1-1 0 0 0,0 0 0 0 0,0-1 0 0 0,1 1 0 0 0,0-1 0 0 0,1 1 0 0 0,0 0 3 0 0,1-3 55 0 0,0 1 0 0 0,0-1 0 0 0,0 0 0 0 0,0-1 0 0 0,1 1 1 0 0,-1-1-1 0 0,1 0 0 0 0,0-1 0 0 0,1 0 0 0 0,-1 0 0 0 0,1-1 0 0 0,-1 1 0 0 0,1-2 0 0 0,0 1 1 0 0,-1-1-1 0 0,1 0 0 0 0,0-1 0 0 0,0 0 0 0 0,0 0 0 0 0,0 0 0 0 0,-1-1 0 0 0,1-1 1 0 0,0 1-1 0 0,0-1 0 0 0,-1 0 0 0 0,1-1 0 0 0,6-3-55 0 0,3-2 87 0 0,-1-1 0 0 0,0 0 0 0 0,0-1-1 0 0,-1-1 1 0 0,0-1 0 0 0,-1 0 0 0 0,0-1 0 0 0,-1 0 0 0 0,0-1 0 0 0,-1-1-1 0 0,-1 0 1 0 0,-1 0 0 0 0,0-1 0 0 0,0 0 0 0 0,-2-1 0 0 0,6-16-87 0 0,-12 17-1736 0 0,-2 13-7431 0 0,0 3-2062 0 0</inkml:trace>
  <inkml:trace contextRef="#ctx0" brushRef="#br0" timeOffset="363.177">1238 443 7618 0 0,'0'0'1487'0'0,"0"0"178"0"0,0 0 137 0 0,0 0-11 0 0,0 0-219 0 0,0 0-319 0 0,0 0-254 0 0,0 0-205 0 0,0 0-169 0 0,0 0-111 0 0,34-24-107 0 0,104-79-79 0 0,-71 34 226 0 0,-61 62-522 0 0,0 0 1 0 0,0 0 0 0 0,-1-1 0 0 0,0 0-1 0 0,-1 0 1 0 0,0 0 0 0 0,0 0 0 0 0,-1 0 0 0 0,0-1-1 0 0,0 0 1 0 0,-1 1 0 0 0,0-1 0 0 0,-1 0 0 0 0,0 0-1 0 0,0 0 1 0 0,-1-1 0 0 0,0 1 0 0 0,0 0-1 0 0,-1 0 1 0 0,0 0 0 0 0,-1 0 0 0 0,0 0 0 0 0,-1 1-1 0 0,0-3-32 0 0,-2 7-72 0 0,0 0 0 0 0,0 1 0 0 0,-1 0 0 0 0,1 0 0 0 0,0 0 0 0 0,-1 1 0 0 0,0 0 0 0 0,0 0 0 0 0,0 0 0 0 0,1 1 0 0 0,-1 0 0 0 0,-1 0 0 0 0,1 0 0 0 0,0 1 0 0 0,0 0 0 0 0,0 0 0 0 0,0 0 0 0 0,0 1 0 0 0,0 0 0 0 0,0 0 0 0 0,0 1 0 0 0,0 0 0 0 0,0 0 0 0 0,1 0 0 0 0,-1 0 0 0 0,1 1 0 0 0,-1 0 0 0 0,1 0 0 0 0,0 1 0 0 0,-2 1 72 0 0,-8 4-17 0 0,0 0 1 0 0,0 2 0 0 0,1-1-1 0 0,0 2 1 0 0,1 0-1 0 0,0 0 1 0 0,1 1-1 0 0,0 1 1 0 0,1 0-1 0 0,1 1 1 0 0,0 0-1 0 0,1 0 1 0 0,1 1-1 0 0,0 0 1 0 0,1 1 0 0 0,1-1-1 0 0,1 1 1 0 0,0 1-1 0 0,1-1 1 0 0,1 1-1 0 0,0-1 1 0 0,2 1-1 0 0,0 0 1 0 0,1 0-1 0 0,1 0 1 0 0,2 14 16 0 0,0-21 22 0 0,1-1 1 0 0,0 0-1 0 0,1 0 1 0 0,0-1-1 0 0,0 1 1 0 0,1-1 0 0 0,0 0-1 0 0,1 0 1 0 0,0-1-1 0 0,1 0 1 0 0,-1 0-1 0 0,1-1 1 0 0,1 0-1 0 0,-1-1 1 0 0,1 1-1 0 0,1-2 1 0 0,-1 1-1 0 0,10 3-22 0 0,-4-2 62 0 0,-1-2 1 0 0,1 1-1 0 0,0-2 0 0 0,0 0 0 0 0,1-1 0 0 0,-1-1 1 0 0,1 0-1 0 0,2-1-62 0 0,156-13 89 0 0,-64-22-3254 0 0,-75 20-2064 0 0,-11 5-5648 0 0</inkml:trace>
</inkml:ink>
</file>

<file path=ppt/ink/ink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05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381 251 4849 0 0,'0'0'1475'0'0,"0"0"-184"0"0,0 0-41 0 0,0 0 90 0 0,0 0 162 0 0,0 0 36 0 0,0 0-148 0 0,0 0-250 0 0,0 0-323 0 0,0 0-275 0 0,0 0-226 0 0,-1-2-185 0 0,1 2-126 0 0,0 0 1 0 0,0 1-1 0 0,0-1 0 0 0,0 0 0 0 0,1 0 1 0 0,-1 1-1 0 0,0-1 0 0 0,0 0 0 0 0,0 1 0 0 0,0-1 1 0 0,0 0-1 0 0,0 1 0 0 0,0-1 0 0 0,0 0 1 0 0,0 0-1 0 0,0 1 0 0 0,0-1 0 0 0,0 0 1 0 0,0 1-1 0 0,0-1 0 0 0,0 0 0 0 0,-1 1 1 0 0,1-1-1 0 0,0 0 0 0 0,0 0 0 0 0,0 1 0 0 0,0-1 1 0 0,0 0-1 0 0,-1 0 0 0 0,1 1 0 0 0,0-1 1 0 0,0 0-1 0 0,0 0 0 0 0,-1 1 0 0 0,1-1 1 0 0,0 0-1 0 0,-1 0 0 0 0,1 0 0 0 0,0 0 1 0 0,0 1-1 0 0,-1-1 0 0 0,1 0 0 0 0,0 0 0 0 0,-1 0 1 0 0,1 0-1 0 0,0 0 0 0 0,0 0 0 0 0,-1 0 1 0 0,1 0-1 0 0,0 0 0 0 0,-1 0 0 0 0,1 0 1 0 0,0 0-1 0 0,-1 0 0 0 0,1 0 0 0 0,0 0-5 0 0,2 49 779 0 0,-1-28-457 0 0,-4 316 1138 0 0,-2-242-1931 0 0,5-74-4579 0 0,-1-1-5076 0 0,1-20 5338 0 0</inkml:trace>
  <inkml:trace contextRef="#ctx0" brushRef="#br0" timeOffset="282.527">0 192 2737 0 0,'0'0'3604'0'0,"0"0"-2694"0"0,0 0-726 0 0,0 0 201 0 0,0 0 489 0 0,0 0 487 0 0,0 0 209 0 0,0 0 1 0 0,0 0-117 0 0,0 0-161 0 0,0 0-202 0 0,38 13-199 0 0,120 36-174 0 0,-48-36 131 0 0,-82-14-626 0 0,98-1 304 0 0,0-5 0 0 0,74-17-527 0 0,-187 22-885 0 0,60-8 494 0 0,-49 8-4169 0 0,0 1-5485 0 0,-23 1 5156 0 0</inkml:trace>
  <inkml:trace contextRef="#ctx0" brushRef="#br0" timeOffset="516.953">53 896 6233 0 0,'0'0'1262'0'0,"0"0"-358"0"0,0 0 7 0 0,0 0 377 0 0,0 0 382 0 0,0 0 193 0 0,0 0-52 0 0,0 0-279 0 0,0 0-334 0 0,0 0-295 0 0,0 0-198 0 0,33-1-157 0 0,104-4-103 0 0,-21-23 243 0 0,7-12-1326 0 0,1 6-1 0 0,22 2 639 0 0,-98 26-2467 0 0,-3 1-5761 0 0,-27 1-1761 0 0</inkml:trace>
  <inkml:trace contextRef="#ctx0" brushRef="#br0" timeOffset="1152.38">1261 406 5609 0 0,'0'0'1383'0'0,"0"0"-176"0"0,0 0 239 0 0,0 0 389 0 0,0 0 55 0 0,0 0-238 0 0,0 0-282 0 0,0 0-286 0 0,36-12-201 0 0,115-38-150 0 0,-57 1 249 0 0,-80 41-850 0 0,0-2 1 0 0,-1 1-1 0 0,-1-2 1 0 0,0 0-1 0 0,0 0 0 0 0,-1-1 1 0 0,0-1-1 0 0,-1 0 1 0 0,-1 0-1 0 0,0-1 1 0 0,-1 0-1 0 0,0 0 1 0 0,-1-1-1 0 0,0 0 1 0 0,2-11-133 0 0,-9 25 2 0 0,0 0 0 0 0,1 0 0 0 0,-1 0 1 0 0,0 0-1 0 0,0 0 0 0 0,0-1 0 0 0,0 1 1 0 0,0 0-1 0 0,-1 0 0 0 0,1 0 0 0 0,0 0 1 0 0,0 0-1 0 0,-1 0 0 0 0,1 0 0 0 0,0 0 1 0 0,-1 0-1 0 0,1 0 0 0 0,-1 0 0 0 0,0 0 1 0 0,1 0-1 0 0,-1 0 0 0 0,0 0 0 0 0,1 0 1 0 0,-1 1-1 0 0,0-1 0 0 0,0 0 0 0 0,0 0 1 0 0,0 1-1 0 0,0-1 0 0 0,0 1 0 0 0,0-1 1 0 0,0 1-1 0 0,0-1 0 0 0,0 1 0 0 0,0 0 1 0 0,0-1-1 0 0,0 1 0 0 0,0 0 0 0 0,0 0 1 0 0,0 0-1 0 0,0 0 0 0 0,-1 0 0 0 0,1 0 1 0 0,0 0-1 0 0,0 0 0 0 0,0 0 0 0 0,0 0 1 0 0,0 1-1 0 0,0-1 0 0 0,0 0 0 0 0,0 1 1 0 0,0-1-1 0 0,0 1 0 0 0,0-1 0 0 0,0 1 1 0 0,0 0-1 0 0,0-1 0 0 0,0 1 0 0 0,0 0 1 0 0,1 0-1 0 0,-1 0 0 0 0,0-1 0 0 0,1 1 1 0 0,-1 0-1 0 0,0 0 0 0 0,1 0 0 0 0,-1 0 1 0 0,1 0-1 0 0,-1 0 0 0 0,1 1-2 0 0,-12 9-35 0 0,1 1 1 0 0,1 0-1 0 0,0 1 0 0 0,1 0 1 0 0,0 1-1 0 0,1 0 0 0 0,0 0 1 0 0,1 1-1 0 0,1-1 0 0 0,-2 8 35 0 0,-27 89-200 0 0,4 1-1 0 0,5 1 1 0 0,-2 51 200 0 0,-22 101-270 0 0,49-252 113 0 0,-1-1-1 0 0,0 0 0 0 0,-1 0 0 0 0,0 0 0 0 0,-1 0 0 0 0,0-1 0 0 0,-1 1 0 0 0,0-1 0 0 0,-1 0 0 0 0,0 0 0 0 0,0-1 0 0 0,-2 0 0 0 0,1 0 0 0 0,-1-1 0 0 0,0 1 0 0 0,-1-2 0 0 0,0 1 0 0 0,-1-1 1 0 0,1-1-1 0 0,-2 0 0 0 0,1 0 0 0 0,-1-1 0 0 0,0 0 158 0 0,6-4-113 0 0,0 1 1 0 0,0-1 0 0 0,0 0-1 0 0,0-1 1 0 0,0 1-1 0 0,0-1 1 0 0,0 0 0 0 0,-1 0-1 0 0,1-1 1 0 0,0 1-1 0 0,-1-1 1 0 0,1-1 0 0 0,-1 1-1 0 0,1-1 1 0 0,0 1-1 0 0,0-2 1 0 0,-1 1 0 0 0,1 0-1 0 0,0-1 1 0 0,0 0-1 0 0,0 0 1 0 0,1-1 0 0 0,-1 0-1 0 0,0 1 1 0 0,1-1-1 0 0,0-1 1 0 0,-1 1 0 0 0,1-1-1 0 0,1 1 1 0 0,-1-1-1 0 0,0 0 1 0 0,1-1 112 0 0,-2-7 254 0 0,1 0 0 0 0,1 0-1 0 0,0 0 1 0 0,0-1 0 0 0,1 1 0 0 0,1-1-1 0 0,0 0 1 0 0,0 1 0 0 0,2-1 0 0 0,-1 0 0 0 0,2 0-1 0 0,0 1 1 0 0,0-1 0 0 0,1 1 0 0 0,1 0 0 0 0,0 0-1 0 0,0 0 1 0 0,1 0 0 0 0,1 1 0 0 0,0-1-254 0 0,6-12 245 0 0,1 1 0 0 0,2 0 0 0 0,0 0 0 0 0,1 1 1 0 0,1 1-1 0 0,1 1 0 0 0,1 1 0 0 0,0 0 0 0 0,2 1 1 0 0,0 2-1 0 0,1 0 0 0 0,1 1 0 0 0,0 1 0 0 0,7-2-245 0 0,-19 11-97 0 0,1 1-1 0 0,-1 0 1 0 0,1 1-1 0 0,0 1 0 0 0,0-1 1 0 0,0 2-1 0 0,0 0 0 0 0,0 0 1 0 0,0 1-1 0 0,5 1 98 0 0,9 8-2795 0 0,-17-1-1083 0 0,-3-2-1330 0 0,2 1-4214 0 0</inkml:trace>
  <inkml:trace contextRef="#ctx0" brushRef="#br0" timeOffset="2148.622">2009 914 4385 0 0,'0'0'1295'0'0,"0"0"-24"0"0,0 0 61 0 0,0 0 76 0 0,0 0-34 0 0,0 0-122 0 0,0 0-91 0 0,0 0-73 0 0,0 0-59 0 0,0 0-128 0 0,0 0-163 0 0,0 0-147 0 0,19-32-117 0 0,65-100-90 0 0,17 2 767 0 0,-21 45-201 0 0,-79 85-946 0 0,-1 0-46 0 0,0 0-74 0 0,0 5-275 0 0,-10 94 459 0 0,4 50 19 0 0,7-148-75 0 0,1 1 0 0 0,-1-1 0 0 0,0 1 1 0 0,1-1-1 0 0,0 1 0 0 0,-1-1 0 0 0,1 0 0 0 0,0 0 1 0 0,0 0-1 0 0,-1 0 0 0 0,1 0 0 0 0,0 0 0 0 0,0 0 1 0 0,0-1-1 0 0,0 1 0 0 0,0-1 0 0 0,0 1 0 0 0,0-1 1 0 0,1 0-1 0 0,-1 0 0 0 0,0 0 0 0 0,0 0 0 0 0,0 0 1 0 0,0 0-1 0 0,0-1 0 0 0,0 1 0 0 0,0-1 1 0 0,0 1-1 0 0,0-1 0 0 0,0 0 0 0 0,0 0 0 0 0,0 0 1 0 0,0 0-1 0 0,-1 0 0 0 0,1 0 0 0 0,0 0 0 0 0,-1-1 1 0 0,1 1-1 0 0,0-1-12 0 0,191-137 412 0 0,-89 58-409 0 0,18 0-232 0 0,-118 125-241 0 0,-22 19 669 0 0,13-53-248 0 0,2 0 0 0 0,-1 1-1 0 0,1-1 1 0 0,1 1 0 0 0,0-1 0 0 0,0 1 0 0 0,1 0 0 0 0,0 0 0 0 0,1 0-1 0 0,1-1 1 0 0,0 10 49 0 0,21 0-4665 0 0,-1-18-5682 0 0,-16-2 5115 0 0</inkml:trace>
  <inkml:trace contextRef="#ctx0" brushRef="#br0" timeOffset="2438.729">3010 553 1536 0 0,'0'0'1693'0'0,"0"0"-832"0"0,0 0-71 0 0,0 0 342 0 0,0 0 251 0 0,0 0 61 0 0,0 0-107 0 0,0 0-215 0 0,0 0-161 0 0,0 0-144 0 0,-13 33-137 0 0,-40 100-134 0 0,43-75 133 0 0,13-54-555 0 0,2 1 44 0 0,1 0 0 0 0,-1 0 0 0 0,1-1 0 0 0,-1 0 0 0 0,1 0 0 0 0,1 0 0 0 0,-1-1 0 0 0,0 0 0 0 0,1 0 0 0 0,0-1 0 0 0,-1 0 0 0 0,1 0 1 0 0,0 0-1 0 0,0-1 0 0 0,0 0 0 0 0,0 0 0 0 0,0-1 0 0 0,1 0 0 0 0,-1 0 0 0 0,0-1 0 0 0,0 0 0 0 0,0 0 0 0 0,0 0 0 0 0,0-1 0 0 0,0 0 1 0 0,-1-1-1 0 0,1 1 0 0 0,-1-1 0 0 0,1-1 0 0 0,-1 1 0 0 0,0-1 0 0 0,0 0 0 0 0,1-2-168 0 0,4-2 85 0 0,-1 0 0 0 0,0-1 0 0 0,0-1 0 0 0,0 0-1 0 0,-2 0 1 0 0,1-1 0 0 0,-1 0 0 0 0,-1-1 0 0 0,0 1 0 0 0,0-1 0 0 0,-1-1-1 0 0,-1 1 1 0 0,0-1 0 0 0,-1 0 0 0 0,0 0 0 0 0,-1 0 0 0 0,-1-1 0 0 0,0 1 0 0 0,0-1-1 0 0,-2 0 1 0 0,1 1 0 0 0,-2-4-85 0 0,1 14-91 0 0,-1 1 0 0 0,1 0 0 0 0,-1 0 0 0 0,1 0 0 0 0,-1-1 0 0 0,0 1 0 0 0,0 0 0 0 0,0 0-1 0 0,0 0 1 0 0,0 0 0 0 0,-1 0 0 0 0,1 1 0 0 0,0-1 0 0 0,-1 0 0 0 0,1 0 0 0 0,-1 1 0 0 0,0-1 0 0 0,0 1 0 0 0,1 0 0 0 0,-1-1-1 0 0,0 1 1 0 0,0 0 0 0 0,0 0 0 0 0,0 0 0 0 0,-1 1 0 0 0,1-1 0 0 0,0 0 0 0 0,0 1 0 0 0,-2-1 91 0 0,-40 10-7252 0 0,30-1 1737 0 0,4-1-1595 0 0</inkml:trace>
  <inkml:trace contextRef="#ctx0" brushRef="#br0" timeOffset="3090.026">3282 826 4361 0 0,'0'0'2945'0'0,"0"0"-786"0"0,0 0-400 0 0,0 0-180 0 0,0 0-278 0 0,0 0-227 0 0,0 0-190 0 0,0 0-122 0 0,0 0-48 0 0,0 0-57 0 0,0 0-89 0 0,0 0-70 0 0,0 0-77 0 0,24-28-64 0 0,74-85-41 0 0,-5 26 448 0 0,-54 61-797 0 0,-39 26-146 0 0,-9 40-260 0 0,-1-21 464 0 0,-24 79-139 0 0,36-97 130 0 0,0 1 0 0 0,0-1 1 0 0,0 0-1 0 0,0-1 0 0 0,0 1 0 0 0,0 0 0 0 0,1-1 0 0 0,-1 1 1 0 0,0-1-1 0 0,0 1 0 0 0,1-1 0 0 0,-1 0 0 0 0,0 0 0 0 0,0 0 0 0 0,1 0 1 0 0,-1-1-1 0 0,0 1 0 0 0,0-1 0 0 0,0 1 0 0 0,1-1 0 0 0,-1 0 1 0 0,0 0-1 0 0,0 0 0 0 0,0 0 0 0 0,1-1-16 0 0,236-151 295 0 0,-209 145-418 0 0,-30 31-88 0 0,-19 39 462 0 0,13-43-262 0 0,5-16-46 0 0,-1 1 0 0 0,0 0-1 0 0,1 0 1 0 0,0 1 0 0 0,0-1-1 0 0,0 0 1 0 0,1 0 0 0 0,-1 0-1 0 0,1 1 1 0 0,0-1 0 0 0,0 0-1 0 0,1 0 1 0 0,-1 1 0 0 0,1-1-1 0 0,1 3 58 0 0,14 3-3520 0 0,-1-9-4918 0 0,-11-1 272 0 0</inkml:trace>
  <inkml:trace contextRef="#ctx0" brushRef="#br0" timeOffset="3337.064">3956 697 3793 0 0,'0'0'1639'0'0,"0"0"103"0"0,0 0 454 0 0,0 0 166 0 0,0 0-178 0 0,0 0-283 0 0,0 0-317 0 0,0 0-229 0 0,0 0-192 0 0,27-3-183 0 0,84-8-194 0 0,-105 10-700 0 0,0 1 1 0 0,0-1-1 0 0,0 0 1 0 0,0 0 0 0 0,-1-1-1 0 0,1 0 1 0 0,0 0-1 0 0,-1 0 1 0 0,1-1 0 0 0,-1 0-1 0 0,0 0 1 0 0,0 0-1 0 0,0 0 1 0 0,1-1-87 0 0,8-7 207 0 0,-10 8-153 0 0,9-5 40 0 0,-1 0 0 0 0,1-1 0 0 0,-2 0 0 0 0,0-1 0 0 0,0 0 0 0 0,0 0 0 0 0,-2-1 0 0 0,1-1 0 0 0,-1 0 0 0 0,-1 0 0 0 0,1-3-94 0 0,-8 13-10 0 0,0 1 1 0 0,0-1 0 0 0,0 1-1 0 0,0-1 1 0 0,-1 0-1 0 0,1 1 1 0 0,0-1-1 0 0,-1 0 1 0 0,0 0-1 0 0,1 1 1 0 0,-1-1 0 0 0,0 0-1 0 0,0 0 1 0 0,0 0-1 0 0,0 0 1 0 0,0 1-1 0 0,0-1 1 0 0,-1 0-1 0 0,1 0 1 0 0,-1 0 0 0 0,1 1-1 0 0,-1-1 1 0 0,1 0-1 0 0,-1 1 1 0 0,0-1-1 0 0,0 0 1 0 0,0 1-1 0 0,0-1 1 0 0,0 1 0 0 0,0-1-1 0 0,-1 1 1 0 0,1 0-1 0 0,0 0 1 0 0,-1-1-1 0 0,1 1 1 0 0,-1 0-1 0 0,1 0 1 0 0,-1 0 0 0 0,1 1-1 0 0,-1-1 1 0 0,0 0-1 0 0,1 0 1 0 0,-1 1-1 0 0,0-1 10 0 0,-4 0-108 0 0,1 0 0 0 0,-1 0 0 0 0,0 0 0 0 0,0 1-1 0 0,0 0 1 0 0,1 0 0 0 0,-1 0 0 0 0,0 1 0 0 0,0 0 0 0 0,0 0-1 0 0,1 0 1 0 0,-1 1 0 0 0,-4 2 108 0 0,-3 2-207 0 0,0 0 1 0 0,1 0-1 0 0,0 2 0 0 0,0 0 0 0 0,1 0 1 0 0,0 1-1 0 0,0 0 0 0 0,1 1 0 0 0,0 0 0 0 0,1 0 1 0 0,0 1-1 0 0,1 1 0 0 0,0-1 0 0 0,1 1 1 0 0,0 1-1 0 0,1-1 0 0 0,0 1 0 0 0,1 0 1 0 0,0 1-1 0 0,1-1 0 0 0,1 1 0 0 0,0 0 0 0 0,1-1 1 0 0,0 5 206 0 0,2-15-149 0 0,0 1 0 0 0,1-1 0 0 0,-1 1 1 0 0,1-1-1 0 0,0 1 0 0 0,0-1 0 0 0,0 0 0 0 0,0 0 1 0 0,1 1-1 0 0,-1-1 0 0 0,1 0 0 0 0,0 0 0 0 0,0 0 1 0 0,0-1-1 0 0,0 1 0 0 0,0 0 0 0 0,1-1 0 0 0,-1 1 1 0 0,1-1-1 0 0,-1 0 0 0 0,1 0 0 0 0,0 0 0 0 0,0 0 1 0 0,0 0-1 0 0,0-1 0 0 0,0 0 0 0 0,1 1 1 0 0,-1-1-1 0 0,0 0 0 0 0,1 0 0 0 0,0-1 149 0 0,110 12-3917 0 0,-111-12 3814 0 0,91-15-6314 0 0,-74 7 4059 0 0</inkml:trace>
  <inkml:trace contextRef="#ctx0" brushRef="#br0" timeOffset="3666.779">4378 745 0 0 0,'0'0'1822'0'0,"0"0"9"0"0,0 0 61 0 0,0 0-74 0 0,0 0-158 0 0,0 0-94 0 0,0 0 56 0 0,0 0 149 0 0,0 0 57 0 0,0 0-109 0 0,0 0-268 0 0,0 0-277 0 0,0 0-225 0 0,0 0-213 0 0,0 0-181 0 0,0 0-151 0 0,22-15-104 0 0,67-47-98 0 0,-4-23 156 0 0,-8 11-324 0 0,-73 82-1699 0 0,-24 142 1331 0 0,20-147 343 0 0,-1-1 0 0 0,0 1 1 0 0,1 0-1 0 0,0-1 0 0 0,0 1 1 0 0,-1 0-1 0 0,1 0 0 0 0,1-1 1 0 0,-1 1-1 0 0,0 0 0 0 0,1-1 1 0 0,-1 1-1 0 0,1 0 0 0 0,0-1 1 0 0,0 1-1 0 0,0-1 0 0 0,0 1 1 0 0,1-1-1 0 0,-1 0 0 0 0,0 0 1 0 0,1 1-1 0 0,0-1 0 0 0,-1 0 1 0 0,1 0-1 0 0,0 0 0 0 0,0 0 1 0 0,0-1-1 0 0,0 1 0 0 0,1-1 1 0 0,-1 1-1 0 0,0-1 0 0 0,1 0 1 0 0,-1 0-1 0 0,1 0 0 0 0,-1 0 1 0 0,1 0-1 0 0,0 0 0 0 0,-1-1 1 0 0,1 1-1 0 0,0-1 0 0 0,-1 0-9 0 0,9-3-67 0 0,0 0 0 0 0,0-1-1 0 0,0 0 1 0 0,-1-1 0 0 0,0 0 0 0 0,0 0-1 0 0,0-1 1 0 0,0-1 0 0 0,-1 0-1 0 0,0 0 1 0 0,-1 0 0 0 0,0-1-1 0 0,0-1 1 0 0,0 1 0 0 0,-1-1-1 0 0,-1-1 1 0 0,1 1 0 0 0,-1-1-1 0 0,-1 0 1 0 0,4-10 67 0 0,22-26-2975 0 0,7-8-5162 0 0,-24 38-152 0 0</inkml:trace>
  <inkml:trace contextRef="#ctx0" brushRef="#br0" timeOffset="3906.447">5291 1 7922 0 0,'0'0'3610'0'0,"0"0"-1895"0"0,0 0-520 0 0,0 0-51 0 0,0 0-164 0 0,0 0-168 0 0,-18 31-115 0 0,-55 99-88 0 0,37-41 559 0 0,30-59-971 0 0,2 0-1 0 0,1 1 1 0 0,1-1-1 0 0,1 1 1 0 0,2-1-1 0 0,3 27-196 0 0,20 12-637 0 0,-10-41-2067 0 0,-5-11-1262 0 0,-8-10-3961 0 0,-1-6 2130 0 0</inkml:trace>
  <inkml:trace contextRef="#ctx0" brushRef="#br0" timeOffset="4153.562">4978 299 12819 0 0,'0'0'1544'0'0,"0"0"-304"0"0,0 0-127 0 0,0 0-305 0 0,0 0-272 0 0,0 0-152 0 0,212-48-104 0 0,-181 48-104 0 0,0 0-8 0 0,0 0-48 0 0,1 0-72 0 0,1 0-152 0 0,-2 0-424 0 0,-3 0-1264 0 0,-2 0-3025 0 0,-12 0-7130 0 0</inkml:trace>
  <inkml:trace contextRef="#ctx0" brushRef="#br0" timeOffset="5351.532">3194 443 0 0 0,'-6'6'0'0'0,"0"1"9624"0"0,-2-2-4057 0 0,-4-1-2888 0 0,-6 0-3385 0 0,-10 3 751 0 0,15-1-141 0 0,0 1 0 0 0,1-1 0 0 0,0 2-1 0 0,1 0 1 0 0,0 0 0 0 0,0 1 0 0 0,1 0 0 0 0,0 1-1 0 0,-3 4 97 0 0,6 3-1600 0 0,6-5-5483 0 0,1-8-577 0 0</inkml:trace>
</inkml:ink>
</file>

<file path=ppt/ink/ink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2.3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212 648 3161 0 0,'0'0'1709'0'0,"0"0"-302"0"0,0 0-61 0 0,0 0 145 0 0,0 0 137 0 0,0 0-94 0 0,0 0-262 0 0,0 0-306 0 0,0 0-243 0 0,0 0-142 0 0,0 0-70 0 0,-16 11-63 0 0,-51 34-64 0 0,-6 25 514 0 0,68-65-863 0 0,-1 1 1 0 0,1 1 0 0 0,0-1 0 0 0,1 1 0 0 0,-1 0-1 0 0,1 0 1 0 0,1 0 0 0 0,-1 1 0 0 0,1-1 0 0 0,1 1-1 0 0,-1 0 1 0 0,1 0 0 0 0,1 0 0 0 0,-1 0-1 0 0,1 0 1 0 0,1 0 0 0 0,-1 0 0 0 0,1 0 0 0 0,1 3-36 0 0,1-8 25 0 0,0 0 0 0 0,0 0 0 0 0,0 0 0 0 0,0-1 0 0 0,0 1 0 0 0,1-1 1 0 0,-1 1-1 0 0,1-1 0 0 0,0 0 0 0 0,-1 0 0 0 0,1 0 0 0 0,0-1 0 0 0,0 1 0 0 0,0-1 1 0 0,1 1-1 0 0,-1-1 0 0 0,0 0 0 0 0,0 0 0 0 0,1-1 0 0 0,-1 1 0 0 0,1-1 0 0 0,-1 1 0 0 0,0-1 1 0 0,1 0-1 0 0,-1 0 0 0 0,1-1 0 0 0,-1 1 0 0 0,0-1 0 0 0,1 0 0 0 0,-1 0 0 0 0,0 0 1 0 0,0 0-1 0 0,1 0 0 0 0,-1-1 0 0 0,0 1 0 0 0,0-1 0 0 0,2-1-25 0 0,8-7 38 0 0,0 0 0 0 0,0 0 1 0 0,-1-1-1 0 0,0-1 0 0 0,-1 0 0 0 0,-1 0 0 0 0,0-1 0 0 0,0-1 0 0 0,-1 1 0 0 0,-1-2 1 0 0,0 1-1 0 0,-1-1 0 0 0,-1 0 0 0 0,0 0 0 0 0,-1-1 0 0 0,-1 0 0 0 0,0 0 0 0 0,-2 0 0 0 0,1 0 1 0 0,-2-1-1 0 0,0 1 0 0 0,-1 0 0 0 0,-1-1 0 0 0,-2-14-38 0 0,2 26-108 0 0,0 0 0 0 0,0 0 0 0 0,-1 1 0 0 0,0-1 0 0 0,0 0-1 0 0,0 1 1 0 0,0-1 0 0 0,-1 1 0 0 0,0 0 0 0 0,0 0 0 0 0,0 0 0 0 0,0 0 0 0 0,0 1 0 0 0,-1-1-1 0 0,0 1 1 0 0,0 0 0 0 0,0 0 0 0 0,0 0 0 0 0,0 0 0 0 0,-1 1 0 0 0,1-1 0 0 0,-1 1-1 0 0,1 1 1 0 0,-1-1 0 0 0,0 0 0 0 0,0 1 0 0 0,0 0 0 0 0,0 0 0 0 0,0 1 0 0 0,-3-1 108 0 0,8 2 1 0 0,1-1 1 0 0,-1 0 0 0 0,0 0-1 0 0,0 1 1 0 0,1-1 0 0 0,-1 0-1 0 0,0 0 1 0 0,0 1 0 0 0,0-1 0 0 0,0 0-1 0 0,1 1 1 0 0,-1-1 0 0 0,0 0-1 0 0,0 1 1 0 0,0-1 0 0 0,0 1-1 0 0,0-1 1 0 0,0 0 0 0 0,0 1-1 0 0,0-1 1 0 0,0 0 0 0 0,0 1-1 0 0,0-1 1 0 0,0 0 0 0 0,0 1-1 0 0,0-1 1 0 0,0 1 0 0 0,0-1-1 0 0,0 0 1 0 0,-1 1 0 0 0,1-1-1 0 0,0 0 1 0 0,0 0 0 0 0,0 1-1 0 0,-1-1 1 0 0,1 0 0 0 0,0 1 0 0 0,0-1-1 0 0,0 0 1 0 0,-1 0 0 0 0,1 1-1 0 0,0-1 1 0 0,-1 0 0 0 0,1 0-1 0 0,0 0 1 0 0,-1 1 0 0 0,1-1-1 0 0,0 0 1 0 0,-1 0 0 0 0,1 0-2 0 0,7-1 184 0 0,1-1 1 0 0,-1 0 0 0 0,0-1-1 0 0,0 1 1 0 0,0-1 0 0 0,0-1-1 0 0,-1 1 1 0 0,1-1 0 0 0,-1 0 0 0 0,0-1-1 0 0,0 1 1 0 0,-1-1 0 0 0,5-5-185 0 0,3-1 203 0 0,29-24 93 0 0,-2-2 0 0 0,-2-2 0 0 0,-2-1 1 0 0,-1-2-1 0 0,-2-1 0 0 0,-2-2 0 0 0,6-15-296 0 0,6-36 573 0 0,-53 127-689 0 0,2 0 1 0 0,1 0-1 0 0,1 0 0 0 0,2 1 0 0 0,0 23 116 0 0,-3 111-784 0 0,7 0-1 0 0,18 127 785 0 0,-6-96-799 0 0,-12 142 799 0 0,-2-300 18 0 0,-1 1-1 0 0,-3-1 1 0 0,-1 0 0 0 0,-2-1 0 0 0,-1 0 0 0 0,-3 0-1 0 0,0-1 1 0 0,-3-1 0 0 0,-17 32-18 0 0,32-66 60 0 0,0 0 0 0 0,0 0 0 0 0,0-1 0 0 0,0 1-1 0 0,-1 0 1 0 0,1 0 0 0 0,0-1 0 0 0,-1 1 0 0 0,1-1 0 0 0,-1 1 0 0 0,0-1 0 0 0,1 0 0 0 0,-1 1 0 0 0,0-1 0 0 0,0 0-1 0 0,0 0 1 0 0,0 0 0 0 0,0-1 0 0 0,0 1 0 0 0,0 0 0 0 0,0-1 0 0 0,0 1 0 0 0,0-1 0 0 0,0 0 0 0 0,0 0 0 0 0,0 0-60 0 0,-1-2 77 0 0,1 0 1 0 0,-1-1-1 0 0,1 1 0 0 0,0-1 1 0 0,0 0-1 0 0,1 0 1 0 0,-1 0-1 0 0,0 0 1 0 0,1 0-1 0 0,0 0 1 0 0,0 0-1 0 0,0 0 1 0 0,0 0-1 0 0,0-1 1 0 0,1 1-1 0 0,-1 0 1 0 0,1-1-1 0 0,0 1 1 0 0,0 0-1 0 0,0-1 1 0 0,1-1-78 0 0,0-50 177 0 0,3 0 0 0 0,3 0 0 0 0,2 1 0 0 0,2 0 0 0 0,3 1 0 0 0,9-23-177 0 0,-6 16 3 0 0,-13 47-155 0 0,69-229-541 0 0,-7 90-7429 0 0,-54 130 1682 0 0,-2 6-2290 0 0</inkml:trace>
</inkml:ink>
</file>

<file path=ppt/ink/ink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5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11066 0 0,'0'0'1273'0'0,"0"0"-545"0"0,0 0-312 0 0,0 0-208 0 0,0 0-240 0 0,0 0-200 0 0,0 0-168 0 0,0 0-120 0 0,0 0-120 0 0,0 0-297 0 0,0 0-1023 0 0,0 0-2265 0 0,0 0-520 0 0</inkml:trace>
</inkml:ink>
</file>

<file path=ppt/ink/ink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5.8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84 78 11506 0 0,'0'0'1920'0'0,"0"0"-157"0"0,0 0-136 0 0,0 0-96 0 0,0 0-170 0 0,0 0-294 0 0,0 0-276 0 0,0 0-232 0 0,0 0-182 0 0,0 0-101 0 0,0 0-61 0 0,0 0-39 0 0,0 0-60 0 0,-9 23-47 0 0,-40 109-39 0 0,41-95 178 0 0,1-2-1970 0 0,-2-12-8559 0 0,8-23-644 0 0</inkml:trace>
  <inkml:trace contextRef="#ctx0" brushRef="#br0" timeOffset="536">476 30 5169 0 0,'0'0'3458'0'0,"0"0"-1132"0"0,0 0-340 0 0,0 0-19 0 0,0 0-189 0 0,0 0-341 0 0,0 0-311 0 0,0 0-265 0 0,0 0-206 0 0,0 0-187 0 0,0 0-134 0 0,0 0-106 0 0,0 0-108 0 0,-15-5-82 0 0,-44-15-79 0 0,44 16-74 0 0,15 19-253 0 0,53 119 92 0 0,-45-107 326 0 0,-6-21 17 0 0,1 0 0 0 0,-1 1 0 0 0,-1 0 0 0 0,1-1 0 0 0,-1 1 0 0 0,0 0 0 0 0,0-1 0 0 0,-1 1 0 0 0,0 0 0 0 0,-1 0 0 0 0,1-1-1 0 0,-1 1 1 0 0,-1 3-67 0 0,-41 27 1242 0 0,35-32-1232 0 0,1 0-1 0 0,-1-1 1 0 0,1 0-1 0 0,-1 0 1 0 0,0-1-1 0 0,-1 0 1 0 0,1 0 0 0 0,0-1-1 0 0,-1 0 1 0 0,0-1-1 0 0,1 0 1 0 0,-1 0 0 0 0,0-1-1 0 0,1 0 1 0 0,-1 0-1 0 0,-6-2-9 0 0,6-17-4081 0 0,10 6-4466 0 0,2 9-2275 0 0</inkml:trace>
</inkml:ink>
</file>

<file path=ppt/ink/ink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153 608 6553 0 0,'0'0'2077'0'0,"0"0"-74"0"0,0 0-135 0 0,0 0-171 0 0,0 0-322 0 0,0 0-311 0 0,0 0-211 0 0,0 0-188 0 0,0 0-167 0 0,0 0-164 0 0,0 0-122 0 0,0 0-112 0 0,-25 25-59 0 0,-76 83-17 0 0,99-107-24 0 0,0 1 0 0 0,0-1-1 0 0,0 1 1 0 0,0 0 0 0 0,0-1-1 0 0,1 1 1 0 0,-1 0 0 0 0,1 0-1 0 0,-1 0 1 0 0,1 0 0 0 0,0 1-1 0 0,0-1 1 0 0,0 0 0 0 0,0 1 0 0 0,0-1-1 0 0,0 0 1 0 0,0 1 0 0 0,1-1-1 0 0,0 1 1 0 0,-1-1 0 0 0,1 1-1 0 0,0-1 1 0 0,0 1 0 0 0,0-1 0 0 0,0 1-1 0 0,1-1 1 0 0,-1 1 0 0 0,1-1 0 0 0,1 4 0 0 0,1 2-41 0 0,0 1 0 0 0,1 0 0 0 0,0-1 0 0 0,1 0 0 0 0,0 0 0 0 0,0 0 0 0 0,1-1 0 0 0,0 0 0 0 0,0 0 0 0 0,1 0 0 0 0,0-1 0 0 0,0 1 0 0 0,0-2 0 0 0,1 1 0 0 0,-1-1 0 0 0,2 0 0 0 0,-1-1 0 0 0,0 0 0 0 0,1 0-1 0 0,0-1 1 0 0,0 0 0 0 0,0-1 0 0 0,0 0 0 0 0,0 0 0 0 0,0-1 0 0 0,9 1 41 0 0,76-7-3315 0 0,-33-8-4093 0 0,-39 6-158 0 0</inkml:trace>
  <inkml:trace contextRef="#ctx0" brushRef="#br0" timeOffset="266.309">561 681 9410 0 0,'0'0'1747'0'0,"0"0"-632"0"0,0 0-286 0 0,0 0-30 0 0,0 0-56 0 0,0 0-163 0 0,0 0-164 0 0,-18 33-120 0 0,-54 100-68 0 0,71-132-219 0 0,0 0 0 0 0,0 0-1 0 0,-1 0 1 0 0,1 0-1 0 0,0 0 1 0 0,0 0 0 0 0,0 0-1 0 0,1 0 1 0 0,-1 1 0 0 0,0-1-1 0 0,0 0 1 0 0,1 1-1 0 0,-1-1 1 0 0,1 0 0 0 0,-1 1-1 0 0,1-1 1 0 0,-1 1-1 0 0,1-1 1 0 0,0 1 0 0 0,0-1-1 0 0,0 1 1 0 0,0-1-1 0 0,0 1 1 0 0,0-1 0 0 0,0 1-1 0 0,0-1 1 0 0,1 1-1 0 0,-1-1 1 0 0,0 0 0 0 0,1 1-1 0 0,-1-1 1 0 0,1 1-1 0 0,0-1 1 0 0,-1 0 0 0 0,1 0-1 0 0,0 1 1 0 0,0-1-1 0 0,0 0 1 0 0,0 0 0 0 0,0 0-1 0 0,0 0 1 0 0,0 0 0 0 0,0 0-1 0 0,1 0 1 0 0,-1 0-1 0 0,1 0-8 0 0,3 2 79 0 0,3 1 82 0 0,0 0-1 0 0,1 0 0 0 0,-1 0 1 0 0,1-1-1 0 0,-1-1 0 0 0,1 0 0 0 0,0 0 1 0 0,0 0-1 0 0,0-1 0 0 0,0-1 1 0 0,0 1-1 0 0,0-1 0 0 0,0-1 1 0 0,0 0-1 0 0,0 0 0 0 0,0-1 1 0 0,-1 0-1 0 0,1 0 0 0 0,0-1 1 0 0,-1 0-1 0 0,4-2-160 0 0,1-1 208 0 0,0 0-1 0 0,0-1 1 0 0,0 0-1 0 0,-1-1 1 0 0,0-1-1 0 0,0 0 1 0 0,-1 0-1 0 0,-1-1 1 0 0,1-1-1 0 0,-2 1 1 0 0,1-2-1 0 0,7-11-207 0 0,-13 17 21 0 0,0 0 0 0 0,-1 0 0 0 0,0-1 0 0 0,0 0 0 0 0,0 1 0 0 0,-1-1-1 0 0,1 0 1 0 0,-2 0 0 0 0,1 0 0 0 0,-1-1 0 0 0,0 1 0 0 0,0 0 0 0 0,-1 0-1 0 0,0-1 1 0 0,-1 1 0 0 0,1 0 0 0 0,-1 0 0 0 0,-1 0 0 0 0,1-1 0 0 0,-1 1-1 0 0,-1 0 1 0 0,0-2-21 0 0,-2 2-274 0 0,-1 0-1 0 0,1 0 1 0 0,-1 1 0 0 0,0 0-1 0 0,0 0 1 0 0,-1 0 0 0 0,0 1-1 0 0,0 0 1 0 0,0 0-1 0 0,-1 1 1 0 0,1 0 0 0 0,-1 0-1 0 0,-4-1 275 0 0,-28 0-4240 0 0,0 17-3511 0 0,24-4 355 0 0</inkml:trace>
  <inkml:trace contextRef="#ctx0" brushRef="#br0" timeOffset="644.704">1053 876 9298 0 0,'0'0'2682'0'0,"0"0"-998"0"0,0 0-270 0 0,0 0 25 0 0,0 0-183 0 0,0 0-264 0 0,0 0-225 0 0,0 0-148 0 0,0 0-99 0 0,0 0-116 0 0,0 0-114 0 0,0 0-128 0 0,0 0-87 0 0,4-28-63 0 0,13-86-39 0 0,3 72-117 0 0,-18 40 100 0 0,1 0-1 0 0,-1 1 0 0 0,1-1 1 0 0,-1 0-1 0 0,1 1 0 0 0,0 0 1 0 0,0-1-1 0 0,-1 1 1 0 0,1 0-1 0 0,0 1 0 0 0,0-1 1 0 0,0 0-1 0 0,0 1 0 0 0,0 0 1 0 0,0-1-1 0 0,0 1 1 0 0,0 1-1 0 0,0-1 0 0 0,0 0 1 0 0,0 1-1 0 0,0-1 0 0 0,0 1 1 0 0,0 0-1 0 0,0 0 1 0 0,0 0-1 0 0,0 0 0 0 0,-1 1 1 0 0,1-1-1 0 0,0 1 0 0 0,-1-1 1 0 0,1 1-1 0 0,-1 0 0 0 0,0 0 1 0 0,0 0-1 0 0,1 0 1 0 0,-1 1-1 0 0,-1-1 0 0 0,1 1 1 0 0,0-1-1 0 0,-1 1 0 0 0,1-1 1 0 0,-1 1-1 0 0,1 1 45 0 0,2 15 88 0 0,-4-16-34 0 0,0 1-1 0 0,1 0 1 0 0,-1-1-1 0 0,1 1 1 0 0,-1-1-1 0 0,1 1 1 0 0,0-1-1 0 0,1 1 1 0 0,-1-1-1 0 0,0 1 1 0 0,1-1 0 0 0,0 0-1 0 0,0 0 1 0 0,0 0-1 0 0,0 0 1 0 0,0 0-1 0 0,1 0 1 0 0,-1-1-1 0 0,1 1 1 0 0,0-1-1 0 0,0 1 1 0 0,0-1-1 0 0,0 0 1 0 0,0 0-1 0 0,0-1 1 0 0,0 1-1 0 0,1 0 1 0 0,-1-1 0 0 0,1 0-54 0 0,1-1 197 0 0,1 0 0 0 0,-1-1 0 0 0,0 0 1 0 0,1 0-1 0 0,-1 0 0 0 0,0-1 1 0 0,0 1-1 0 0,0-1 0 0 0,0 0 1 0 0,0-1-1 0 0,0 1 0 0 0,-1-1 1 0 0,1 0-1 0 0,-1 0 0 0 0,0-1 0 0 0,0 1 1 0 0,0-1-1 0 0,0 0 0 0 0,-1 0 1 0 0,1-1-198 0 0,26-27 282 0 0,-1-1 0 0 0,-1-2-1 0 0,-2 0 1 0 0,-2-2 0 0 0,6-12-282 0 0,-15 23-215 0 0,7-14 245 0 0,-16 12-6426 0 0,-7 28-71 0 0,0 0-5357 0 0</inkml:trace>
  <inkml:trace contextRef="#ctx0" brushRef="#br0" timeOffset="910.706">1972 192 19204 0 0,'0'0'700'0'0,"0"0"-309"0"0,0 0-64 0 0,0 0 162 0 0,0 0 183 0 0,0 0 67 0 0,0 0-56 0 0,0 0-130 0 0,0 0-129 0 0,-6 35-91 0 0,-17 114-68 0 0,0 13 115 0 0,22-154-447 0 0,-3 30 0 0 0,2-1 1 0 0,1 1-1 0 0,2-1 1 0 0,2 1-1 0 0,4 23 67 0 0,32 38-3718 0 0,-35-92 1690 0 0,0-3-6272 0 0,-2-3-2390 0 0</inkml:trace>
  <inkml:trace contextRef="#ctx0" brushRef="#br0" timeOffset="1146.518">1642 600 13171 0 0,'0'0'1667'0'0,"0"0"-902"0"0,0 0-267 0 0,0 0 59 0 0,0 0 42 0 0,0 0-19 0 0,0 0-62 0 0,0 0-28 0 0,0 0-39 0 0,34-1-63 0 0,107-4-54 0 0,70-10 53 0 0,-92 0-3334 0 0,-58 8-1994 0 0,-20 6-2599 0 0,-22 1 2563 0 0</inkml:trace>
  <inkml:trace contextRef="#ctx0" brushRef="#br0" timeOffset="2048.767">2551 541 10266 0 0,'0'0'3357'0'0,"0"0"-1111"0"0,0 0-586 0 0,0 0-296 0 0,0 0-299 0 0,0 0-239 0 0,0 0-163 0 0,0 0-116 0 0,0 0-168 0 0,0 0-111 0 0,0 0-80 0 0,-31 16-80 0 0,-100 49-40 0 0,52-12-40 0 0,72-49-62 0 0,0 1-1 0 0,0 0 1 0 0,1 1-1 0 0,0-1 1 0 0,0 1-1 0 0,0 1 1 0 0,1-1 0 0 0,0 1-1 0 0,0 0 1 0 0,0 0-1 0 0,1 0 1 0 0,0 1 0 0 0,1 0-1 0 0,-1 0 1 0 0,2 0-1 0 0,-1 0 1 0 0,1 0 0 0 0,0 0-1 0 0,1 0 1 0 0,0 2 34 0 0,3-7-11 0 0,0 0 1 0 0,1 0-1 0 0,-1 0 1 0 0,1 0-1 0 0,0 0 1 0 0,0-1-1 0 0,0 1 1 0 0,1-1-1 0 0,-1 0 1 0 0,0 0-1 0 0,1 0 1 0 0,-1 0-1 0 0,1-1 1 0 0,0 1 0 0 0,0-1-1 0 0,-1 0 1 0 0,1 0-1 0 0,0 0 1 0 0,0-1-1 0 0,0 1 1 0 0,0-1-1 0 0,0 0 1 0 0,0 0-1 0 0,0-1 1 0 0,0 1-1 0 0,0-1 1 0 0,0 0-1 0 0,0 0 1 0 0,1 0 10 0 0,9-3 48 0 0,-1 0 0 0 0,1-2-1 0 0,-1 1 1 0 0,0-1 0 0 0,-1-1 0 0 0,1 0 0 0 0,-1-1 0 0 0,-1-1 0 0 0,1 1 0 0 0,-2-2 0 0 0,1 1-1 0 0,1-3-46 0 0,145-178 440 0 0,-157 189-446 0 0,0 1 0 0 0,0-1 0 0 0,1 0 0 0 0,-1 0 1 0 0,0 1-1 0 0,1-1 0 0 0,-1 0 0 0 0,1 1 0 0 0,-1-1 0 0 0,1 1 0 0 0,-1-1 0 0 0,1 1 1 0 0,0-1-1 0 0,-1 1 0 0 0,1-1 0 0 0,0 1 0 0 0,-1-1 0 0 0,1 1 0 0 0,0 0 1 0 0,-1-1-1 0 0,1 1 0 0 0,0 0 0 0 0,0 0 0 0 0,-1-1 0 0 0,1 1 0 0 0,0 0 0 0 0,0 0 1 0 0,-1 0-1 0 0,1 0 0 0 0,0 0 0 0 0,0 0 0 0 0,0 0 0 0 0,-1 0 0 0 0,1 1 1 0 0,0-1-1 0 0,0 0 0 0 0,-1 0 0 0 0,1 1 0 0 0,0-1 0 0 0,0 0 0 0 0,-1 1 0 0 0,1-1 1 0 0,0 0-1 0 0,-1 1 0 0 0,1-1 0 0 0,-1 1 0 0 0,1 0 0 0 0,-1-1 0 0 0,1 1 0 0 0,-1-1 1 0 0,1 1-1 0 0,-1 0 0 0 0,1-1 0 0 0,-1 1 0 0 0,0 0 0 0 0,1-1 0 0 0,-1 1 1 0 0,0 0-1 0 0,1 0 5 0 0,5 55-238 0 0,-5-41 251 0 0,-1-9-20 0 0,0-1 1 0 0,1 0 0 0 0,-1 0-1 0 0,1 0 1 0 0,0 0 0 0 0,0 0-1 0 0,1 0 1 0 0,0-1 0 0 0,-1 1-1 0 0,2 0 1 0 0,-1-1-1 0 0,0 1 1 0 0,1-1 0 0 0,0 0-1 0 0,0 0 1 0 0,0 0 0 0 0,1 0-1 0 0,-1-1 1 0 0,1 1-1 0 0,0-1 1 0 0,0 0 0 0 0,0 0-1 0 0,0 0 1 0 0,1 0 0 0 0,-1-1-1 0 0,1 0 1 0 0,0 0 0 0 0,-1 0-1 0 0,1 0 1 0 0,0-1-1 0 0,5 1 7 0 0,-1-2 59 0 0,1 1-1 0 0,-1-2 1 0 0,1 1-1 0 0,-1-2 1 0 0,1 1-1 0 0,-1-1 1 0 0,0 0-1 0 0,0-1 1 0 0,0 0-1 0 0,0-1 1 0 0,0 0-1 0 0,-1 0 1 0 0,1-1-1 0 0,4-3-58 0 0,96-62 1039 0 0,-80 48-808 0 0,2 2 0 0 0,1 2 0 0 0,0 0 0 0 0,27-9-231 0 0,1 11-2 0 0,-128 23 412 0 0,62-7-406 0 0,-2-1-23 0 0,0 0-1 0 0,-1 0 1 0 0,1 1 0 0 0,0-1-1 0 0,0 2 1 0 0,0-1 0 0 0,-1 1 0 0 0,1 1-1 0 0,0 0 1 0 0,0 0 0 0 0,0 0-1 0 0,1 1 1 0 0,-1 0 0 0 0,1 0-1 0 0,-1 1 1 0 0,1 0 0 0 0,0 1-1 0 0,0-1 1 0 0,1 1 0 0 0,-1 0-1 0 0,1 1 1 0 0,0 0 0 0 0,1 0-1 0 0,-1 1 20 0 0,4-3-22 0 0,0 0 0 0 0,1 0 0 0 0,-1 1 0 0 0,1-1 0 0 0,0 0 0 0 0,0 1-1 0 0,1-1 1 0 0,-1 1 0 0 0,1-1 0 0 0,0 1 0 0 0,0 0 0 0 0,1-1 0 0 0,-1 1 0 0 0,1-1 0 0 0,0 1-1 0 0,0-1 1 0 0,0 0 0 0 0,1 1 0 0 0,0-1 0 0 0,0 0 0 0 0,0 0 0 0 0,0 0 0 0 0,0 0-1 0 0,1-1 1 0 0,0 1 0 0 0,0 0 0 0 0,0-1 0 0 0,0 0 0 0 0,0 0 0 0 0,1 0 0 0 0,-1 0-1 0 0,1 0 1 0 0,0-1 0 0 0,3 2 22 0 0,7 1 8 0 0,0-1 0 0 0,1 0 0 0 0,0-1 1 0 0,-1 0-1 0 0,1-1 0 0 0,0-1 0 0 0,0-1 0 0 0,0 0 0 0 0,1-1 0 0 0,-1 0 0 0 0,-1-1 0 0 0,1-1 0 0 0,0 0 0 0 0,-1-1 0 0 0,1-1 1 0 0,2-2-9 0 0,36-15 307 0 0,-2-2 1 0 0,-1-3-1 0 0,41-29-307 0 0,144-131 607 0 0,-214 168-605 0 0,-2 0 0 0 0,0-2-1 0 0,-2 0 1 0 0,0-1-1 0 0,-1 0 1 0 0,-1-2 0 0 0,-1 0-1 0 0,-2 0 1 0 0,0-1 0 0 0,-1 0-1 0 0,-2-1 1 0 0,-1-1 0 0 0,4-19-2 0 0,-11 44-16 0 0,0 0 1 0 0,0 0 0 0 0,0 0-1 0 0,0-1 1 0 0,0 1 0 0 0,0 0-1 0 0,-1 0 1 0 0,1 0 0 0 0,-1-1-1 0 0,0 1 1 0 0,1 0 0 0 0,-1-1-1 0 0,0 1 1 0 0,-1 0-1 0 0,1-1 1 0 0,0 1 0 0 0,-1 0-1 0 0,1 0 1 0 0,-1-1 0 0 0,1 1-1 0 0,-1 0 1 0 0,0 0 0 0 0,0 0-1 0 0,0 0 1 0 0,0 0 0 0 0,-1 0-1 0 0,1 0 1 0 0,-1 0 0 0 0,1 0-1 0 0,-1 1 1 0 0,1-1 0 0 0,-1 1-1 0 0,0-1 1 0 0,0 1 0 0 0,0-1-1 0 0,0 1 1 0 0,0 0 0 0 0,0 0-1 0 0,0 0 1 0 0,0 0 0 0 0,0 1-1 0 0,0-1 1 0 0,-1 0 0 0 0,1 1-1 0 0,0-1 1 0 0,-1 1 15 0 0,-7 3-35 0 0,0 0-1 0 0,0 1 1 0 0,0 0-1 0 0,1 1 1 0 0,-1 0 0 0 0,1 0-1 0 0,0 1 1 0 0,0 0-1 0 0,1 1 1 0 0,0-1 0 0 0,0 2-1 0 0,1-1 1 0 0,0 1 0 0 0,0 0-1 0 0,1 1 1 0 0,-1 0-1 0 0,2 0 1 0 0,0 0 0 0 0,0 0-1 0 0,0 1 1 0 0,1 0-1 0 0,1 0 1 0 0,0 0 0 0 0,-2 8 35 0 0,-1 9 0 0 0,0 0 0 0 0,1 0 1 0 0,2 1-1 0 0,1-1 0 0 0,1 1 1 0 0,1 0-1 0 0,2-1 0 0 0,3 16 0 0 0,-3-22-1 0 0,1-1-1 0 0,1 0 0 0 0,1 0 1 0 0,1 0-1 0 0,0 0 1 0 0,2-1-1 0 0,0 0 0 0 0,1 0 1 0 0,1-1-1 0 0,1 0 0 0 0,0-1 1 0 0,2 0-1 0 0,0-1 1 0 0,10 10 1 0 0,29 3-151 0 0,-55-58-1587 0 0,-38-21-4261 0 0,20 27-1647 0 0,11 12-1251 0 0</inkml:trace>
  <inkml:trace contextRef="#ctx0" brushRef="#br0" timeOffset="2299.957">3374 320 13747 0 0,'0'0'2084'0'0,"0"0"-771"0"0,0 0-114 0 0,0 0 138 0 0,0 0-59 0 0,0 0-237 0 0,32 0-216 0 0,102 0-140 0 0,328-18 1732 0 0,-344 14-2701 0 0,-67 4-3894 0 0,-10 0-5095 0 0,-25 0-2918 0 0</inkml:trace>
</inkml:ink>
</file>

<file path=ppt/ink/ink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22.6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6 140 1176 0 0,'0'0'3714'0'0,"0"0"-2151"0"0,0 0-685 0 0,0 0 66 0 0,0 0 212 0 0,0 0 170 0 0,0 0 60 0 0,0 0-58 0 0,0 0-109 0 0,0 0-115 0 0,0 0-141 0 0,0 0-135 0 0,22 0-116 0 0,69-1-101 0 0,86-20 1429 0 0,-57 11-2271 0 0,-94 9-5195 0 0,0 1-5491 0 0,-24 0 6543 0 0</inkml:trace>
  <inkml:trace contextRef="#ctx0" brushRef="#br0" timeOffset="254.113">1 405 6737 0 0,'0'0'961'0'0,"0"0"14"0"0,0 0 358 0 0,0 0 318 0 0,0 0 14 0 0,0 0-213 0 0,0 0-263 0 0,0 0-236 0 0,0 0-188 0 0,35 2-133 0 0,112 4-148 0 0,-40-18 139 0 0,160-40-2237 0 0,-164 31-8041 0 0,-78 17 1504 0 0</inkml:trace>
  <inkml:trace contextRef="#ctx0" brushRef="#br0" timeOffset="640.405">1308 30 6977 0 0,'0'0'3281'0'0,"0"0"-1452"0"0,0 0-420 0 0,0 0-67 0 0,0 0-107 0 0,0 0-216 0 0,0 0-201 0 0,0 0-171 0 0,0 0-133 0 0,0 0-102 0 0,0 0-132 0 0,0 0-107 0 0,-27 14-73 0 0,-78 46-49 0 0,63-14-22 0 0,39-34-23 0 0,-3 2-26 0 0,0 0 0 0 0,2 0 0 0 0,0 0 0 0 0,0 1 1 0 0,1-1-1 0 0,1 1 0 0 0,1 0 0 0 0,0-1 0 0 0,0 1 1 0 0,2 0-1 0 0,0 0 0 0 0,2 11 20 0 0,-2-19 2 0 0,1 0-1 0 0,0 0 1 0 0,0 0 0 0 0,0-1-1 0 0,1 1 1 0 0,-1-1 0 0 0,2 1-1 0 0,-1-1 1 0 0,1 0-1 0 0,0 0 1 0 0,0 0 0 0 0,0-1-1 0 0,1 1 1 0 0,0-1 0 0 0,0 0-1 0 0,1-1 1 0 0,-1 1 0 0 0,1-1-1 0 0,0 0 1 0 0,0 0-1 0 0,0-1 1 0 0,1 0 0 0 0,-1 0-1 0 0,1 0 1 0 0,0-1 0 0 0,-1 0-1 0 0,5 0-1 0 0,5-1 182 0 0,0-1-1 0 0,0 0 1 0 0,0-1-1 0 0,-1-1 0 0 0,1-1 1 0 0,0 0-1 0 0,-1-1 1 0 0,1-1-1 0 0,-1 0 1 0 0,-1-1-1 0 0,1 0 0 0 0,-1-2 1 0 0,0 1-1 0 0,0-2 1 0 0,-1 0-1 0 0,0 0 1 0 0,-1-1-1 0 0,0-1 0 0 0,-1 0 1 0 0,0-1-1 0 0,0 0 1 0 0,-1 0-1 0 0,-1-1 0 0 0,0-1 1 0 0,0-2-182 0 0,-3 10-15 0 0,-2 0 0 0 0,1-1 1 0 0,-1 0-1 0 0,0 1 0 0 0,0-1 1 0 0,0-1-1 0 0,-1 1 0 0 0,-1 0 0 0 0,1-1 1 0 0,-1 0-1 0 0,0 1 0 0 0,-1-1 1 0 0,0 0-1 0 0,0 0 0 0 0,0 0 0 0 0,-1 0 1 0 0,-1 0-1 0 0,1 0 0 0 0,-1 0 1 0 0,-1 0-1 0 0,1 1 0 0 0,-1-1 1 0 0,-1 0-1 0 0,1 1 0 0 0,-1-1 0 0 0,-1 1 1 0 0,1 0-1 0 0,-1 0 0 0 0,0 0 1 0 0,-1 1-1 0 0,-4-5 15 0 0,1 3-437 0 0,0 2-1 0 0,-1-1 1 0 0,0 1 0 0 0,-1 0 0 0 0,1 1-1 0 0,-1 0 1 0 0,0 1 0 0 0,0 0 0 0 0,-1 0-1 0 0,-8-1 438 0 0,-66-8-10566 0 0,60 12 1497 0 0</inkml:trace>
  <inkml:trace contextRef="#ctx0" brushRef="#br0" timeOffset="972.113">901 184 3753 0 0,'0'0'1722'0'0,"0"0"-82"0"0,0 0 16 0 0,0 0-29 0 0,0 0-233 0 0,0 0-327 0 0,0 0-287 0 0,0 0-205 0 0,0 0-85 0 0,0 0 12 0 0,0 0 26 0 0,0 0 57 0 0,0 0 64 0 0,3 4 37 0 0,6 2-343 0 0,1 0 1 0 0,0-1-1 0 0,1 0 0 0 0,-1 0 0 0 0,1-1 0 0 0,0-1 0 0 0,0 0 0 0 0,0 0 0 0 0,1-1 0 0 0,-1 0 0 0 0,1-1 0 0 0,-1-1 0 0 0,0 0 0 0 0,1 0 0 0 0,4-1-343 0 0,16 2 382 0 0,677 35 1432 0 0,-450-29-2741 0 0,-148-7-5233 0 0,-45 0-2364 0 0,-48 0-861 0 0</inkml:trace>
</inkml:ink>
</file>

<file path=ppt/ink/ink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20.8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19 5417 0 0,'0'0'1266'0'0,"0"0"49"0"0,0 0 226 0 0,0 0 249 0 0,0 0 48 0 0,0 0-152 0 0,0 0-260 0 0,0 0-259 0 0,0 0-224 0 0,0 0-176 0 0,0-4-127 0 0,0-11 626 0 0,-17 53-1201 0 0,-71 287 62 0 0,-8 15-26 0 0,95-339-96 0 0,0 0-1 0 0,1 0 0 0 0,-1 0 1 0 0,1 0-1 0 0,0 1 1 0 0,-1-1-1 0 0,1 0 0 0 0,0 0 1 0 0,-1 1-1 0 0,1-1 1 0 0,0 0-1 0 0,0 1 0 0 0,0-1 1 0 0,0 0-1 0 0,0 0 1 0 0,1 1-1 0 0,-1-1 0 0 0,0 0 1 0 0,1 0-1 0 0,-1 1 1 0 0,0-1-1 0 0,1 0 0 0 0,0 0 1 0 0,-1 0-1 0 0,1 0 0 0 0,0 1 1 0 0,-1-1-1 0 0,1 0 1 0 0,0 0-1 0 0,0-1 0 0 0,0 1 1 0 0,0 0-1 0 0,0 0 1 0 0,0 0-1 0 0,0 0 0 0 0,0-1 1 0 0,0 1-1 0 0,0-1 1 0 0,1 1-5 0 0,53 0 802 0 0,63-49 80 0 0,-80 27-707 0 0,-31 17 459 0 0,-2-1-4066 0 0,-3 1-2134 0 0,-1-2-3333 0 0,-1 3 2776 0 0</inkml:trace>
  <inkml:trace contextRef="#ctx0" brushRef="#br0" timeOffset="282.59">1 255 4681 0 0,'0'0'1383'0'0,"0"0"-68"0"0,0 0 155 0 0,0 0 230 0 0,0 0 55 0 0,0 0-189 0 0,0 0-342 0 0,0 0-365 0 0,0 0-328 0 0,0 0-190 0 0,0 0-38 0 0,0 0 31 0 0,0 0 88 0 0,11-2 54 0 0,315-14 2317 0 0,-172 15-4573 0 0,-84 1-8990 0 0,-57 0 2167 0 0</inkml:trace>
  <inkml:trace contextRef="#ctx0" brushRef="#br0" timeOffset="720.497">842 472 0 0 0,'0'0'771'0'0,"0"0"636"0"0,0 0 371 0 0,0 0 142 0 0,0 0-42 0 0,0 0-117 0 0,0 0-200 0 0,0 0-189 0 0,0 0-164 0 0,0 0-157 0 0,0 0-144 0 0,0 0-123 0 0,-2-2-98 0 0,-8-5-128 0 0,7 5-111 0 0,3 2-120 0 0,-2 16 48 0 0,-3 178-79 0 0,-7-157-960 0 0,-2-16-3761 0 0,9-20-4981 0 0,3-1 4814 0 0</inkml:trace>
  <inkml:trace contextRef="#ctx0" brushRef="#br0" timeOffset="1070.539">577 465 992 0 0,'0'0'1561'0'0,"0"0"-253"0"0,0 0-32 0 0,0 0 62 0 0,0 0-41 0 0,0 0-159 0 0,0 0-201 0 0,0 0-140 0 0,0 0-19 0 0,0 0 20 0 0,0 0 2 0 0,0 0-44 0 0,14 0-89 0 0,105 4 1422 0 0,125-1-2033 0 0,-222-5-1940 0 0,-11 1-1825 0 0,0 0-5620 0 0,-11 1 7663 0 0</inkml:trace>
  <inkml:trace contextRef="#ctx0" brushRef="#br0" timeOffset="1353.867">518 759 2905 0 0,'0'0'1168'0'0,"0"0"133"0"0,0 0 332 0 0,0 0 190 0 0,0 0-100 0 0,0 0-160 0 0,0 0-183 0 0,0 0-201 0 0,0 0-201 0 0,0 0-226 0 0,35 1-221 0 0,108 4-175 0 0,7-3-8 0 0,-87-7-2230 0 0,-21-1-7044 0 0,-37 5 6883 0 0,6-2-2746 0 0</inkml:trace>
</inkml:ink>
</file>

<file path=ppt/ink/ink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36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157 3 4313 0 0,'0'0'1431'0'0,"0"0"-242"0"0,0 0-59 0 0,0 0 222 0 0,0 0 283 0 0,0 0 135 0 0,0 0-67 0 0,0 0-192 0 0,0 0-277 0 0,0 0-273 0 0,0 0-194 0 0,2-2-152 0 0,-54 70 384 0 0,-7-1-4925 0 0,20-24-6757 0 0,30-32 4682 0 0</inkml:trace>
</inkml:ink>
</file>

<file path=ppt/ink/ink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1.1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16 693 1728 0 0,'0'0'3000'0'0,"0"0"-820"0"0,0 0-129 0 0,0 0 30 0 0,0 0-88 0 0,0 0-260 0 0,0 0-321 0 0,0 0-330 0 0,0 0-275 0 0,0 0-182 0 0,0 0-174 0 0,0 0-126 0 0,0 0-57 0 0,-2 3-17 0 0,-1 6-132 0 0,0 0 0 0 0,1 0 0 0 0,0 1 0 0 0,1-1 0 0 0,0 0 0 0 0,0 1 0 0 0,1-1 0 0 0,0 1 0 0 0,0-1 0 0 0,1 0-1 0 0,1 1 1 0 0,-1-1 0 0 0,1 0 0 0 0,1 0 0 0 0,3 8-119 0 0,-5-13 42 0 0,1 1 0 0 0,0-1-1 0 0,-1 0 1 0 0,2 0 0 0 0,-1 0-1 0 0,0 0 1 0 0,1 0 0 0 0,0 0-1 0 0,0-1 1 0 0,0 1 0 0 0,0-1-1 0 0,0 0 1 0 0,1 0 0 0 0,-1 0-1 0 0,1 0 1 0 0,0-1 0 0 0,0 1-1 0 0,0-1 1 0 0,0 0 0 0 0,1 0-1 0 0,-1-1 1 0 0,0 1 0 0 0,1-1 0 0 0,2 1-42 0 0,3-2 79 0 0,0-1 1 0 0,0 0 0 0 0,0 0 0 0 0,0 0-1 0 0,0-2 1 0 0,-1 1 0 0 0,1-1 0 0 0,-1 0-1 0 0,1-1 1 0 0,-1 0 0 0 0,0-1 0 0 0,0 0-1 0 0,-1 0 1 0 0,0-1 0 0 0,0 0 0 0 0,0 0-1 0 0,0-1 1 0 0,-1 0 0 0 0,-1 0 0 0 0,3-4-80 0 0,87-92-32 0 0,-94 102-4 0 0,-1 1 1 0 0,1 0 0 0 0,0-1 0 0 0,-1 1 0 0 0,1 0 0 0 0,-1 0 0 0 0,1 0 0 0 0,0 0-1 0 0,-1 1 1 0 0,1-1 0 0 0,-1 0 0 0 0,1 1 0 0 0,0-1 0 0 0,-1 1 0 0 0,1-1 0 0 0,-1 1-1 0 0,1 0 1 0 0,-1-1 0 0 0,0 1 0 0 0,1 0 0 0 0,-1 0 0 0 0,0 0 0 0 0,0 0 0 0 0,1 1-1 0 0,-1-1 1 0 0,0 0 0 0 0,0 0 0 0 0,0 1 0 0 0,0-1 0 0 0,-1 0 0 0 0,1 1 0 0 0,0-1 0 0 0,-1 1-1 0 0,1-1 1 0 0,0 2 35 0 0,4 4-63 0 0,0-2 129 0 0,-1 1 0 0 0,1-1 0 0 0,0 0 0 0 0,0 0 0 0 0,1-1 0 0 0,-1 1 0 0 0,1-1 0 0 0,0 0-1 0 0,0-1 1 0 0,1 1 0 0 0,-1-1 0 0 0,1-1 0 0 0,-1 1 0 0 0,1-1 0 0 0,0 0 0 0 0,0-1 0 0 0,0 0 0 0 0,0 0-1 0 0,0 0 1 0 0,0-1 0 0 0,0 0 0 0 0,0 0 0 0 0,0-1 0 0 0,0 0 0 0 0,0 0 0 0 0,0 0 0 0 0,0-1 0 0 0,0 0 0 0 0,-1-1-1 0 0,1 1 1 0 0,4-4-66 0 0,-2-1 77 0 0,1 0-1 0 0,-2-1 1 0 0,1 1-1 0 0,-1-2 1 0 0,-1 1-1 0 0,1-1 1 0 0,-1-1-1 0 0,-1 1 1 0 0,0-1-1 0 0,0 0 1 0 0,-1-1-1 0 0,0 1 1 0 0,-1-1-1 0 0,0 0 1 0 0,-1 0-1 0 0,0 0 1 0 0,-1-1-1 0 0,0 1 1 0 0,0-5-77 0 0,-2 1-961 0 0,0 0-2670 0 0,2 4-6750 0 0,0 8-969 0 0</inkml:trace>
  <inkml:trace contextRef="#ctx0" brushRef="#br0" timeOffset="466.679">1297 0 9250 0 0,'0'0'1886'0'0,"0"0"-34"0"0,0 0-122 0 0,0 0-170 0 0,0 0-202 0 0,0 0-287 0 0,0 0-218 0 0,0 0-171 0 0,0 0-154 0 0,0 0-120 0 0,0 0-103 0 0,0 0-63 0 0,0 0-37 0 0,-13 19 11 0 0,-40 62-11 0 0,27-8 134 0 0,-69 425 280 0 0,84-366-667 0 0,11-131 55 0 0,0 0 1 0 0,1-1-1 0 0,-1 1 1 0 0,1 0-1 0 0,-1 0 1 0 0,1-1 0 0 0,-1 1-1 0 0,1 0 1 0 0,-1-1-1 0 0,1 1 1 0 0,0-1-1 0 0,-1 1 1 0 0,1-1-1 0 0,0 1 1 0 0,-1-1-1 0 0,1 1 1 0 0,0-1-1 0 0,0 1 1 0 0,0-1-1 0 0,-1 0 1 0 0,1 0-1 0 0,0 1 1 0 0,0-1-1 0 0,0 0 1 0 0,0 0-1 0 0,0 0 1 0 0,-1 0-1 0 0,1 0 1 0 0,0 0-1 0 0,0 0 1 0 0,0 0-1 0 0,0 0 1 0 0,0-1-1 0 0,-1 1 1 0 0,1 0-1 0 0,0-1 1 0 0,0 1-1 0 0,0 0 1 0 0,-1-1-1 0 0,1 1 1 0 0,0-1-1 0 0,0 1 1 0 0,-1-1-1 0 0,1 1 1 0 0,0-1-8 0 0,37-21 434 0 0,70-68 64 0 0,-80 65-483 0 0,1 0-1 0 0,0 2 0 0 0,2 1 0 0 0,31-16-14 0 0,-60 39-17 0 0,0 0-1 0 0,-1 0 1 0 0,1 1 0 0 0,-1-1-1 0 0,1 0 1 0 0,-1 1 0 0 0,0 0 0 0 0,0-1-1 0 0,1 1 1 0 0,-1-1 0 0 0,0 1-1 0 0,0 0 1 0 0,-1 0 0 0 0,1 0 0 0 0,0 0-1 0 0,0 0 1 0 0,-1-1 0 0 0,0 1-1 0 0,1 0 1 0 0,-1 0 0 0 0,0 0 0 0 0,0 0-1 0 0,0 0 1 0 0,0 0 0 0 0,0 0-1 0 0,0 0 1 0 0,-1 0 0 0 0,1 0 0 0 0,-1 0-1 0 0,1 0 1 0 0,-1 0 0 0 0,0 0-1 0 0,0 1 18 0 0,0 2-9 0 0,-26 149-503 0 0,27-147 146 0 0,7 37-2361 0 0,19-26-8417 0 0,-20-17 1885 0 0</inkml:trace>
  <inkml:trace contextRef="#ctx0" brushRef="#br0" timeOffset="1099.886">1825 578 6265 0 0,'0'0'1974'0'0,"0"0"-120"0"0,0 0-104 0 0,0 0-167 0 0,0 0-325 0 0,0 0-379 0 0,0 0-261 0 0,-31 29-190 0 0,-97 89-153 0 0,93-71-50 0 0,36-41-182 0 0,-1-4-14 0 0,0 0 0 0 0,1 0 0 0 0,-1 0 0 0 0,0 1 1 0 0,1-1-1 0 0,-1 0 0 0 0,1 0 0 0 0,0 0 1 0 0,0 0-1 0 0,0 0 0 0 0,0 0 0 0 0,0 0 0 0 0,0-1 1 0 0,0 1-1 0 0,1 0 0 0 0,-1-1 0 0 0,1 1 0 0 0,-1-1 1 0 0,1 1-1 0 0,0-1 0 0 0,-1 1 0 0 0,1-1 0 0 0,0 0 1 0 0,0 0-1 0 0,0 0 0 0 0,0 0 0 0 0,0 0 0 0 0,0-1 1 0 0,0 1-1 0 0,0-1 0 0 0,0 1 0 0 0,0-1 0 0 0,0 0 1 0 0,1 1-1 0 0,-1-1 0 0 0,0 0 0 0 0,0-1 1 0 0,0 1-1 0 0,0 0 0 0 0,2-1-29 0 0,90-22 1242 0 0,-55 3-1055 0 0,-1-2 0 0 0,-1-2 1 0 0,-1-1-1 0 0,18-18-187 0 0,53-36-124 0 0,-106 81 96 0 0,1 1-1 0 0,-1-1 1 0 0,0 0 0 0 0,0 1 0 0 0,0-1-1 0 0,0 1 1 0 0,-1-1 0 0 0,1 1 0 0 0,-1 0-1 0 0,1-1 1 0 0,-1 1 0 0 0,0-1-1 0 0,0 1 1 0 0,0 0 0 0 0,-1-1 0 0 0,1 1-1 0 0,0 0 1 0 0,-1-1 0 0 0,0 1 0 0 0,0 1 28 0 0,-1 13 51 0 0,0-11-56 0 0,0 0-1 0 0,0 0 0 0 0,1 0 0 0 0,0 0 0 0 0,1 0 0 0 0,-1 0 0 0 0,1 0 1 0 0,0 0-1 0 0,0 1 0 0 0,1-1 0 0 0,0 0 0 0 0,0 0 0 0 0,1 0 0 0 0,-1 0 0 0 0,1-1 1 0 0,1 1-1 0 0,-1 0 0 0 0,1-1 0 0 0,0 1 0 0 0,0-1 0 0 0,0 0 0 0 0,1 0 1 0 0,0 0-1 0 0,0 0 0 0 0,4 3 6 0 0,-1-4 40 0 0,1 0 0 0 0,-1 0 0 0 0,1-1 0 0 0,-1 0 0 0 0,1-1-1 0 0,0 1 1 0 0,0-2 0 0 0,1 1 0 0 0,-1-1 0 0 0,0 0 0 0 0,0-1 0 0 0,1 0 0 0 0,-1 0 0 0 0,0-1 0 0 0,0 0 0 0 0,1 0 0 0 0,-1-1 0 0 0,0 0 0 0 0,0 0 0 0 0,0-1 0 0 0,-1 0 0 0 0,7-4-40 0 0,15-7 316 0 0,-1-2 0 0 0,0-2 0 0 0,-1 0 0 0 0,-1-2 0 0 0,3-4-316 0 0,-1-1 154 0 0,-2-1 0 0 0,0-2 1 0 0,-2-1-1 0 0,-1 0 0 0 0,6-14-154 0 0,-13 17 15 0 0,-1 0 0 0 0,-1-1-1 0 0,-2 0 1 0 0,0-1 0 0 0,-2 0 0 0 0,-1-1 0 0 0,-2 0 0 0 0,-1-1 0 0 0,-1 0 0 0 0,-1 0-1 0 0,-2 0 1 0 0,-1 0 0 0 0,-1-11-15 0 0,0 37 2 0 0,1 0 1 0 0,-1 0-1 0 0,0 1 0 0 0,0-1 0 0 0,0 0 0 0 0,-1 0 0 0 0,0 0 0 0 0,1 1 0 0 0,-1-1 1 0 0,0 0-1 0 0,-1 1 0 0 0,1-1 0 0 0,-1 1 0 0 0,1-1 0 0 0,-1 1 0 0 0,0 0 1 0 0,0 0-1 0 0,-1 0 0 0 0,1 0 0 0 0,0 0 0 0 0,-1 0 0 0 0,0 1 0 0 0,0-1 0 0 0,0 1 1 0 0,0 0-1 0 0,0-1 0 0 0,0 1 0 0 0,-1 1 0 0 0,1-1 0 0 0,-3-1-2 0 0,3 5-20 0 0,1-1-1 0 0,-1 0 1 0 0,1 1 0 0 0,0-1-1 0 0,0 1 1 0 0,-1 0-1 0 0,1 0 1 0 0,1 0-1 0 0,-1 0 1 0 0,0 0 0 0 0,0 0-1 0 0,1 0 1 0 0,-1 1-1 0 0,1-1 1 0 0,0 0 0 0 0,0 1-1 0 0,-1-1 1 0 0,2 1-1 0 0,-1 0 1 0 0,0 1 20 0 0,-1 0-10 0 0,-6 21 21 0 0,2-1 0 0 0,0 2 0 0 0,2-1 1 0 0,0 1-1 0 0,2-1 0 0 0,1 1 1 0 0,1 0-1 0 0,3 18-11 0 0,-2 18 39 0 0,-1 5-35 0 0,3 0 1 0 0,3 0-1 0 0,10 44-4 0 0,1-5-335 0 0,-15-61-2520 0 0,-29-45-11959 0 0,23-3 10080 0 0</inkml:trace>
  <inkml:trace contextRef="#ctx0" brushRef="#br0" timeOffset="1344.767">2334 346 14851 0 0,'0'0'1288'0'0,"0"0"-463"0"0,0 0 31 0 0,0 0 48 0 0,0 0-216 0 0,0 0-192 0 0,195-3-72 0 0,-151 3-48 0 0,4 0 9 0 0,1 0-25 0 0,3 0-112 0 0,0 0-80 0 0,5 0-176 0 0,-2-4-376 0 0,-4 4-1041 0 0,-8-4-2824 0 0,-19 4-8441 0 0</inkml:trace>
  <inkml:trace contextRef="#ctx0" brushRef="#br0" timeOffset="2831.715">3744 118 2000 0 0,'0'0'1940'0'0,"0"0"-615"0"0,0 0-50 0 0,0 0 197 0 0,0 0 90 0 0,0 0-2 0 0,0 0-151 0 0,0 0-237 0 0,0 0-216 0 0,0 0-240 0 0,0 0-189 0 0,0 0-106 0 0,0 0-27 0 0,-5 4 25 0 0,-44 77 1465 0 0,20 15-1112 0 0,4 2-1 0 0,-4 51-771 0 0,21-111 11 0 0,3 1 0 0 0,1 0 1 0 0,2 0-1 0 0,2 0 0 0 0,2 6-11 0 0,-2-40 23 0 0,1 0-1 0 0,0 0 1 0 0,0 0 0 0 0,1 0-1 0 0,-1-1 1 0 0,1 1 0 0 0,0 0-1 0 0,0 0 1 0 0,1-1-1 0 0,0 0 1 0 0,-1 1 0 0 0,1-1-1 0 0,1 0 1 0 0,-1 0 0 0 0,1-1-1 0 0,-1 1 1 0 0,1-1-1 0 0,0 0 1 0 0,0 0 0 0 0,1 0-1 0 0,-1 0 1 0 0,0-1 0 0 0,1 1-1 0 0,0-1 1 0 0,-1 0 0 0 0,1-1-1 0 0,0 1 1 0 0,0-1-1 0 0,0 0 1 0 0,0 0 0 0 0,0-1-1 0 0,0 1 1 0 0,1-1 0 0 0,3-1-23 0 0,-2 1 86 0 0,-1 0 1 0 0,1 0 0 0 0,0-1 0 0 0,0 0 0 0 0,-1 0 0 0 0,1-1-1 0 0,-1 0 1 0 0,1 0 0 0 0,-1 0 0 0 0,0-1 0 0 0,0 0 0 0 0,0 0 0 0 0,0-1-1 0 0,0 0 1 0 0,-1 0 0 0 0,0 0 0 0 0,5-5-87 0 0,-1-1 81 0 0,-1 0 1 0 0,-1-1-1 0 0,1 0 1 0 0,-2 0-1 0 0,0 0 1 0 0,0-1-1 0 0,-1 0 1 0 0,0 0-1 0 0,-1 0 1 0 0,0-1-82 0 0,16-41 14 0 0,19-52-27 0 0,-26 204-735 0 0,8 31 815 0 0,-21-125-62 0 0,2 1 0 0 0,-1-1 1 0 0,1 1-1 0 0,-1-1 0 0 0,1 0 1 0 0,0 0-1 0 0,1 0 0 0 0,-1 0 1 0 0,1 0-1 0 0,0 0 0 0 0,0 0 1 0 0,0-1-1 0 0,0 0 0 0 0,0 0 1 0 0,1 1-1 0 0,0-2 0 0 0,2 3-5 0 0,-4-5 40 0 0,1 0 1 0 0,-1 0-1 0 0,1 0 0 0 0,-1 0 0 0 0,1-1 0 0 0,-1 1 0 0 0,1-1 0 0 0,-1 1 1 0 0,0-1-1 0 0,1 0 0 0 0,-1 0 0 0 0,0 0 0 0 0,1 0 0 0 0,-1-1 0 0 0,0 1 0 0 0,0 0 1 0 0,0-1-1 0 0,0 1 0 0 0,0-1 0 0 0,-1 0 0 0 0,1 0 0 0 0,0 0 0 0 0,-1 0 1 0 0,1 0-1 0 0,-1 0 0 0 0,0 0 0 0 0,0 0 0 0 0,0-1 0 0 0,1 1-40 0 0,2-5 51 0 0,183-217 253 0 0,-184 221-313 0 0,0-1-20 0 0,1 0-1 0 0,-1 0 0 0 0,1 0 1 0 0,0 1-1 0 0,0-1 0 0 0,0 1 1 0 0,0 0-1 0 0,1 0 0 0 0,-1 1 1 0 0,1-1-1 0 0,0 1 0 0 0,-1 0 1 0 0,1 0-1 0 0,0 0 0 0 0,0 1 1 0 0,1 0-1 0 0,-1 0 0 0 0,4 0 30 0 0,-1 28-482 0 0,-25 75 592 0 0,5-3-180 0 0,14-97 79 0 0,-1-1 1 0 0,1 1 0 0 0,0-1-1 0 0,1 1 1 0 0,-1-1 0 0 0,0 0 0 0 0,0 0-1 0 0,0 0 1 0 0,1 0 0 0 0,-1 0-1 0 0,1-1 1 0 0,-1 1 0 0 0,0-1-1 0 0,1 1 1 0 0,-1-1 0 0 0,1 0-1 0 0,-1 0 1 0 0,1 0 0 0 0,-1 0 0 0 0,1-1-1 0 0,-1 1 1 0 0,1 0 0 0 0,-1-1-1 0 0,0 0 1 0 0,1 0 0 0 0,-1 0-1 0 0,0 0 1 0 0,1 0 0 0 0,-1 0-1 0 0,0 0 1 0 0,0-1 0 0 0,0 1-1 0 0,0-1 1 0 0,0 0-10 0 0,146-97 160 0 0,-46 58-639 0 0,-102 67 249 0 0,-20 65 291 0 0,21-89-57 0 0,0-1 0 0 0,0 0-1 0 0,1 1 1 0 0,-1-1 0 0 0,0 0 0 0 0,1 0-1 0 0,-1 0 1 0 0,1 0 0 0 0,-1-1-1 0 0,1 1 1 0 0,0 0 0 0 0,-1-1 0 0 0,1 1-1 0 0,0-1 1 0 0,-1 1 0 0 0,1-1 0 0 0,0 0-1 0 0,0 0 1 0 0,-1 1 0 0 0,1-1 0 0 0,0-1-1 0 0,0 1 1 0 0,-1 0 0 0 0,1 0 0 0 0,0-1-1 0 0,-1 1 1 0 0,1-1 0 0 0,0 1-4 0 0,7-1 51 0 0,-1 0-35 0 0,0 0 0 0 0,0-1 0 0 0,0 0 0 0 0,0-1 0 0 0,-1 0 0 0 0,1 0 0 0 0,-1 0 0 0 0,0-1 0 0 0,0 0 0 0 0,0-1 0 0 0,2-1-16 0 0,28-15 27 0 0,3 0-27 0 0,82-28-83 0 0,-120 49 77 0 0,-1-1 0 0 0,0 1-1 0 0,0 0 1 0 0,0 0 0 0 0,1 0-1 0 0,-1 0 1 0 0,0 1 0 0 0,0-1-1 0 0,1 0 1 0 0,-1 0 0 0 0,0 1 0 0 0,0-1-1 0 0,0 1 1 0 0,0-1 0 0 0,0 1-1 0 0,0-1 1 0 0,0 1 0 0 0,0 0 0 0 0,0-1-1 0 0,0 1 1 0 0,0 0 0 0 0,0 0-1 0 0,0 0 1 0 0,0 0 0 0 0,0 0 0 0 0,-1 0-1 0 0,1 0 1 0 0,0 0 0 0 0,-1 0-1 0 0,1 0 1 0 0,-1 0 0 0 0,1 0 0 0 0,-1 0-1 0 0,0 1 1 0 0,1-1 0 0 0,-1 0-1 0 0,0 0 1 0 0,0 0 0 0 0,0 1 0 0 0,0-1-1 0 0,0 0 1 0 0,0 0 0 0 0,0 0-1 0 0,0 1 1 0 0,-1-1 0 0 0,1 0 0 0 0,0 0-1 0 0,-1 0 1 0 0,1 1 0 0 0,-1-1-1 0 0,1 0 1 0 0,-1 0 6 0 0,0 16 72 0 0,1-16-72 0 0,-1 1 0 0 0,1-1 0 0 0,0 1 0 0 0,-1 0 1 0 0,1-1-1 0 0,0 1 0 0 0,0-1 0 0 0,0 1 0 0 0,0-1 0 0 0,1 1 0 0 0,-1 0 0 0 0,0-1 0 0 0,1 1 0 0 0,-1-1 0 0 0,1 1 0 0 0,-1-1 0 0 0,1 1 0 0 0,0-1 0 0 0,-1 1 0 0 0,1-1 0 0 0,0 0 0 0 0,0 0 0 0 0,0 1 0 0 0,0-1 0 0 0,0 0 0 0 0,1 0 0 0 0,-1 0 0 0 0,0 0 0 0 0,0 0 0 0 0,1 0 0 0 0,-1 0 0 0 0,0-1 0 0 0,1 1 0 0 0,-1 0 0 0 0,1-1 0 0 0,-1 1 0 0 0,1-1 0 0 0,-1 0 0 0 0,1 1 0 0 0,0-1 0 0 0,-1 0 1 0 0,1 0-1 0 0,-1 0 0 0 0,1 0 0 0 0,0 0 0 0 0,-1 0 0 0 0,1 0 0 0 0,0-1 0 0 0,62-3-2558 0 0,-23-2-7968 0 0,-31 5 110 0 0</inkml:trace>
  <inkml:trace contextRef="#ctx0" brushRef="#br0" timeOffset="3202.681">5342 670 0 0 0,'0'0'1306'0'0,"0"0"14"0"0,0 0 358 0 0,0 0 394 0 0,0 0 95 0 0,0 0-65 0 0,0 0-152 0 0,0 0-163 0 0,0 0-203 0 0,0 0-192 0 0,0 0-211 0 0,0 0-185 0 0,30 4-104 0 0,96 10-97 0 0,-121-13-693 0 0,1-1-1 0 0,-1 1 1 0 0,1-1 0 0 0,0 0 0 0 0,-1 0 0 0 0,1 0-1 0 0,-1-1 1 0 0,1 0 0 0 0,-1 0 0 0 0,0 0 0 0 0,1-1-1 0 0,-1 0 1 0 0,0 0 0 0 0,0 0 0 0 0,1-1-102 0 0,11-5 340 0 0,-6 4-228 0 0,0 0 0 0 0,0 0 0 0 0,0-1-1 0 0,-1 0 1 0 0,0-1 0 0 0,0 0 0 0 0,0 0 0 0 0,-1-2 0 0 0,0 1 0 0 0,0-1-1 0 0,-1 0 1 0 0,0 0 0 0 0,0-1 0 0 0,-1-1 0 0 0,0 1 0 0 0,-1-1 0 0 0,4-6-112 0 0,-10 14-12 0 0,1 0 0 0 0,-1 1 0 0 0,1-1-1 0 0,-1 0 1 0 0,0 0 0 0 0,1 0 0 0 0,-1 0 0 0 0,0 0 0 0 0,0 0 0 0 0,0 0 0 0 0,-1 0 0 0 0,1 0 0 0 0,0 0 0 0 0,-1 0 0 0 0,1 0 0 0 0,-1 1 0 0 0,0-1 0 0 0,0 0 0 0 0,0 0 0 0 0,0 0 0 0 0,0 1 0 0 0,0-1 0 0 0,0 1 0 0 0,0-1-1 0 0,0 1 1 0 0,-1-1 0 0 0,1 1 0 0 0,-1 0 0 0 0,1-1 0 0 0,-1 1 0 0 0,0 0 0 0 0,1 0 0 0 0,-1 0 0 0 0,0 0 0 0 0,0 1 0 0 0,1-1 0 0 0,-1 0 0 0 0,0 1 0 0 0,0-1 0 0 0,0 1 0 0 0,0 0 0 0 0,0 0 0 0 0,0-1 0 0 0,-1 1 12 0 0,-90 15-915 0 0,83-11 870 0 0,0 1 0 0 0,0 0 0 0 0,1 1 0 0 0,0 0-1 0 0,0 0 1 0 0,0 1 0 0 0,1 0 0 0 0,0 0 0 0 0,0 1-1 0 0,0 1 1 0 0,1-1 0 0 0,1 1 0 0 0,-1 0 0 0 0,2 0-1 0 0,-1 1 1 0 0,1 0 0 0 0,1 0 0 0 0,-1 0 0 0 0,2 0-1 0 0,0 1 1 0 0,0-1 0 0 0,0 1 0 0 0,2 0 0 0 0,-1 0 0 0 0,1 0-1 0 0,1 0 1 0 0,0 8 45 0 0,1-15-20 0 0,0 1 0 0 0,1-1 0 0 0,-1 0 0 0 0,1 1 0 0 0,0-1 0 0 0,0 0-1 0 0,0 0 1 0 0,0 0 0 0 0,1-1 0 0 0,0 1 0 0 0,-1 0 0 0 0,2-1 0 0 0,-1 0 0 0 0,0 0 0 0 0,0 0 0 0 0,1 0 0 0 0,0 0-1 0 0,0-1 1 0 0,-1 1 0 0 0,1-1 0 0 0,1 0 0 0 0,-1 0 0 0 0,0-1 0 0 0,0 1 0 0 0,1-1 0 0 0,1 1 20 0 0,120 13-1353 0 0,-61-24-2384 0 0,-24-4-4575 0 0,-27 6-90 0 0</inkml:trace>
  <inkml:trace contextRef="#ctx0" brushRef="#br0" timeOffset="3780.968">4066 203 10042 0 0,'0'0'3434'0'0,"0"0"-1479"0"0,0 0-420 0 0,0 0-73 0 0,0 0-219 0 0,0 0-306 0 0,0 0-303 0 0,0 0-255 0 0,0 0-199 0 0,0 0-171 0 0,0 0-161 0 0,0 0-157 0 0,0 0-128 0 0,-4-1-44 0 0,-1 1 126 0 0,-6-2 204 0 0,24 1-5892 0 0,-7 2 653 0 0,-1 2-3102 0 0</inkml:trace>
  <inkml:trace contextRef="#ctx0" brushRef="#br0" timeOffset="4079.481">3322 416 4065 0 0,'0'0'2115'0'0,"0"0"-364"0"0,0 0 233 0 0,0 0 224 0 0,0 0-199 0 0,0 0-322 0 0,0 0-318 0 0,0 0-237 0 0,0 0-143 0 0,0 0-128 0 0,0 0-121 0 0,0 0-127 0 0,25 1-117 0 0,77 1-134 0 0,17-13 221 0 0,-75 8-894 0 0,42-3-1961 0 0,-31 5-7011 0 0,-40 1-1767 0 0</inkml:trace>
</inkml:ink>
</file>

<file path=ppt/ink/ink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0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363 574 5977 0 0,'0'0'1385'0'0,"0"0"-252"0"0,0 0-135 0 0,0 0 102 0 0,0 0 111 0 0,0 0-39 0 0,0 0-177 0 0,0 0-199 0 0,0 0-198 0 0,0 0-133 0 0,0 0-62 0 0,-19-3-87 0 0,-58-5-51 0 0,73 8-235 0 0,0 0 1 0 0,0 0-1 0 0,0 0 0 0 0,0 1 0 0 0,0-1 0 0 0,0 1 1 0 0,0 0-1 0 0,0 0 0 0 0,1 1 0 0 0,-1-1 1 0 0,0 1-1 0 0,1 0 0 0 0,-1 0 0 0 0,1 0 0 0 0,-1 0 1 0 0,1 1-1 0 0,-2 1-30 0 0,-8 5 105 0 0,-1 0-83 0 0,1 0-1 0 0,0 0 1 0 0,0 1-1 0 0,1 1 1 0 0,0 0-1 0 0,1 0 1 0 0,1 2-1 0 0,-1-1 1 0 0,2 1-1 0 0,0 1 1 0 0,1-1-1 0 0,0 1 1 0 0,1 1-1 0 0,0 0 1 0 0,1 0 0 0 0,1 0-1 0 0,0 0 1 0 0,1 1-1 0 0,1 0 1 0 0,1 0-1 0 0,0 6-21 0 0,2-20 14 0 0,0 1 0 0 0,1-1 0 0 0,0 1 0 0 0,0-1 0 0 0,0 0 0 0 0,0 1 0 0 0,0-1 0 0 0,0 0 0 0 0,0 0 0 0 0,1 0 0 0 0,-1 1 0 0 0,1-1 0 0 0,-1-1 0 0 0,1 1 0 0 0,0 0 0 0 0,0 0 0 0 0,0-1 0 0 0,0 1 0 0 0,0-1 0 0 0,0 1 0 0 0,1-1 0 0 0,-1 0 0 0 0,0 0 0 0 0,1 0 0 0 0,-1 0 0 0 0,0-1 0 0 0,1 1 0 0 0,-1 0 0 0 0,1-1 0 0 0,0 0 0 0 0,-1 0 0 0 0,1 0-14 0 0,86-3 1116 0 0,-60-7-941 0 0,-1-1 0 0 0,0-1 0 0 0,-1-2-1 0 0,-1-1 1 0 0,0 0 0 0 0,-1-2-1 0 0,-1-1 1 0 0,0-1 0 0 0,-1-1 0 0 0,-2-1-1 0 0,9-12-174 0 0,60-66 62 0 0,-85 157-1977 0 0,-5-53 1910 0 0,-1 0 1 0 0,1 0-1 0 0,0 0 1 0 0,0 0 0 0 0,1 0-1 0 0,-1 0 1 0 0,1 0-1 0 0,0 0 1 0 0,1 0 0 0 0,-1 0-1 0 0,1-1 1 0 0,0 1-1 0 0,0-1 1 0 0,0 1 0 0 0,1-1-1 0 0,0 0 1 0 0,-1 0-1 0 0,1 0 1 0 0,1 0-1 0 0,-1 0 1 0 0,1-1 0 0 0,-1 1-1 0 0,1-1 1 0 0,0 0-1 0 0,0 0 1 0 0,0 0 0 0 0,1-1-1 0 0,-1 0 1 0 0,1 0-1 0 0,1 1 5 0 0,8-2 156 0 0,1 0 0 0 0,-1-1 0 0 0,1 0 0 0 0,-1-1 0 0 0,0-1 0 0 0,1 0 0 0 0,-1-1 0 0 0,0-1 0 0 0,0 0 0 0 0,-1 0 0 0 0,1-2-1 0 0,-1 0 1 0 0,0 0 0 0 0,-1-1 0 0 0,1-1 0 0 0,-1 0 0 0 0,-1-1 0 0 0,0 0 0 0 0,0 0 0 0 0,-1-1 0 0 0,0-1 0 0 0,5-7-156 0 0,11-9-55 0 0,-1-1 1 0 0,-1-1 0 0 0,-2-2 0 0 0,-1 0 0 0 0,-2-1 0 0 0,-1-1 0 0 0,-1-1 0 0 0,-2 0-1 0 0,-1-1 1 0 0,-2 0 0 0 0,-1-2 0 0 0,-2 1 0 0 0,-2-1 0 0 0,-1 0 0 0 0,-2 0-1 0 0,-2-1 1 0 0,-1-4 54 0 0,-1 34-82 0 0,1 6 71 0 0,0 0 0 0 0,0 0 0 0 0,-1 0 1 0 0,1 0-1 0 0,0 0 0 0 0,-1 0 0 0 0,0 0 0 0 0,1 0 0 0 0,-1 0 0 0 0,0 0 0 0 0,0 0 0 0 0,0 0 0 0 0,0 0 1 0 0,-1 0-1 0 0,1 0 0 0 0,0 0 0 0 0,-1 0 0 0 0,0 0 0 0 0,1 0 0 0 0,-1 0 0 0 0,0 0 0 0 0,0 1 0 0 0,0-1 1 0 0,0 0-1 0 0,0 0 0 0 0,-1 1 0 0 0,1-1 0 0 0,0 1 0 0 0,-1-1 0 0 0,1 1 0 0 0,-1 0 0 0 0,1-1 0 0 0,-1 1 1 0 0,0 0-1 0 0,0 0 0 0 0,0 0 0 0 0,1 0 0 0 0,-1 0 0 0 0,0 1 0 0 0,0-1 0 0 0,0 1 0 0 0,0-1 0 0 0,0 1 1 0 0,0 0-1 0 0,0-1 0 0 0,0 1 0 0 0,0 0 0 0 0,-1 0 11 0 0,-3 5-21 0 0,0 0 0 0 0,0 0 0 0 0,1 0 0 0 0,-1 1 0 0 0,1-1 0 0 0,0 1 0 0 0,1 0 0 0 0,-1 1 0 0 0,1-1 0 0 0,1 1 0 0 0,-1 0 0 0 0,1 0 0 0 0,0 0 0 0 0,0 4 21 0 0,-6 19 40 0 0,2-1 1 0 0,2 1-1 0 0,0 0 0 0 0,2 0 0 0 0,1 0 0 0 0,2 1 0 0 0,1-1 0 0 0,1 0 0 0 0,1 0 0 0 0,2 0 0 0 0,1 0 0 0 0,2 0 0 0 0,1-1 0 0 0,1-1 0 0 0,2 4-40 0 0,67 167 241 0 0,-62-145-373 0 0,-20-76-5984 0 0,-21-22-4996 0 0,19 33 6634 0 0</inkml:trace>
  <inkml:trace contextRef="#ctx0" brushRef="#br0" timeOffset="169.316">808 220 13915 0 0,'0'0'1431'0'0,"0"0"-568"0"0,0 0-302 0 0,0 0 111 0 0,0 0 205 0 0,0 0 99 0 0,0 0-63 0 0,0 0-151 0 0,0 0-153 0 0,0 0-110 0 0,38 11-83 0 0,117 35-52 0 0,-14-20 306 0 0,-114-25-568 0 0,189-1-162 0 0,-144-4-3450 0 0,-2-2-5068 0 0,-43 2-2904 0 0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8:18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395 262 7001 0 0,'0'0'1231'0'0,"0"0"-568"0"0,0 0-425 0 0,0 0 118 0 0,0 0 495 0 0,0 0 506 0 0,0 0 309 0 0,0 0-10 0 0,0 0-321 0 0,0 0-367 0 0,1 35-259 0 0,4 116-177 0 0,-7 384 992 0 0,6-470-1823 0 0,1 1-2287 0 0,-4-20-9424 0 0,-1-46 6818 0 0</inkml:trace>
  <inkml:trace contextRef="#ctx0" brushRef="#br0" timeOffset="489.654">1 306 9482 0 0,'0'0'956'0'0,"0"0"31"0"0,0 0 79 0 0,0 0 77 0 0,0 0-13 0 0,28-32-121 0 0,92-100-174 0 0,-33 64 190 0 0,-71 61-845 0 0,9-5 15 0 0,0 2 0 0 0,1 0 1 0 0,0 2-1 0 0,1 0 0 0 0,0 2 0 0 0,0 1 0 0 0,1 1 0 0 0,-1 2 1 0 0,3 0-196 0 0,-23 2 8 0 0,1 1 1 0 0,-1 0-1 0 0,0 0 1 0 0,0 0-1 0 0,0 1 1 0 0,0 0-1 0 0,0 0 1 0 0,0 0-1 0 0,0 1 1 0 0,-1 0-1 0 0,1 1 1 0 0,-1 0-1 0 0,0 0 1 0 0,0 0-1 0 0,0 0 1 0 0,-1 1-1 0 0,1 0 1 0 0,-1 0-1 0 0,0 1 1 0 0,-1-1-1 0 0,1 1 1 0 0,-1 0 0 0 0,0 0-1 0 0,-1 1 1 0 0,1-1-1 0 0,-1 1 1 0 0,-1 0-1 0 0,1-1 1 0 0,-1 1-1 0 0,0 0 1 0 0,-1 1-1 0 0,0-1 1 0 0,0 0-1 0 0,0 0 1 0 0,-1 1-1 0 0,0 0-8 0 0,-1 8 0 0 0,0 0-1 0 0,-1 1 0 0 0,-1-1 1 0 0,-1-1-1 0 0,0 1 1 0 0,-1 0-1 0 0,0-1 1 0 0,-2 0-1 0 0,0-1 0 0 0,0 1 1 0 0,-1-1-1 0 0,-1 0 1 0 0,0-1-1 0 0,-1 0 0 0 0,-1-1 1 0 0,-11 11 0 0 0,-27 28-177 0 0,-3-3 1 0 0,-2-2-1 0 0,-58 37 177 0 0,111-82-22 0 0,0-1-1 0 0,0 0 0 0 0,0 0 0 0 0,0 1 1 0 0,0-1-1 0 0,0 1 0 0 0,0-1 0 0 0,0 1 0 0 0,0-1 1 0 0,0 1-1 0 0,0 0 0 0 0,0-1 0 0 0,0 1 0 0 0,1 0 1 0 0,-1 0-1 0 0,0-1 0 0 0,1 1 0 0 0,-1 0 0 0 0,0 0 1 0 0,1 0-1 0 0,-1 0 0 0 0,1 0 0 0 0,-1 0 0 0 0,1 0 1 0 0,0 0-1 0 0,-1 0 0 0 0,1 0 0 0 0,0 0 0 0 0,0 0 1 0 0,0 0-1 0 0,0 0 0 0 0,0 0 0 0 0,0 0 1 0 0,0 1-1 0 0,0-1 0 0 0,0 0 0 0 0,0 0 0 0 0,1 0 1 0 0,-1 0-1 0 0,0 0 0 0 0,1 0 0 0 0,-1 0 0 0 0,1 0 1 0 0,-1 0 22 0 0,35 36 10 0 0,58 59 468 0 0,140 62 1402 0 0,-181-103-2394 0 0,-35-25-4931 0 0,-10-19-2850 0 0,-5-8 1846 0 0</inkml:trace>
  <inkml:trace contextRef="#ctx0" brushRef="#br0" timeOffset="906.016">831 961 1816 0 0,'0'0'913'0'0,"0"0"228"0"0,0 0 353 0 0,0 0 216 0 0,0 0 51 0 0,0 0-63 0 0,0 0-90 0 0,0 0-131 0 0,0 0-185 0 0,0 0-191 0 0,0 0-228 0 0,0 0-227 0 0,29-8-155 0 0,90-30-100 0 0,-64 4 65 0 0,-49 25-364 0 0,0 2-35 0 0,0-1 0 0 0,0-1 1 0 0,-1 1-1 0 0,-1-1 0 0 0,1 0 0 0 0,-1 0 0 0 0,-1 0 0 0 0,0 0 1 0 0,0-1-1 0 0,-1 0 0 0 0,0 1 0 0 0,0-1 0 0 0,-1 0 1 0 0,-1 0-1 0 0,0 0 0 0 0,-1-8-57 0 0,0 15-45 0 0,0 0-1 0 0,0-1 1 0 0,0 1 0 0 0,-1 0 0 0 0,1 0 0 0 0,-1 1-1 0 0,0-1 1 0 0,0 0 0 0 0,0 0 0 0 0,0 1-1 0 0,0-1 1 0 0,-1 1 0 0 0,1 0 0 0 0,-1 0 0 0 0,1 0-1 0 0,-1 0 1 0 0,0 0 0 0 0,0 1 0 0 0,0-1-1 0 0,0 1 1 0 0,0 0 0 0 0,0-1 0 0 0,0 1-1 0 0,-1 1 1 0 0,1-1 0 0 0,0 0 0 0 0,-1 1 0 0 0,1 0-1 0 0,0 0 1 0 0,-1 0 0 0 0,1 0 0 0 0,0 0-1 0 0,-1 1 1 0 0,1-1 0 0 0,0 1 0 0 0,0 0 0 0 0,0 0-1 0 0,-1 0 1 0 0,1 1 0 0 0,0-1 0 0 0,0 1-1 0 0,1 0 1 0 0,-1-1 0 0 0,0 1 0 0 0,0 0-1 0 0,-1 2 46 0 0,-11 10-19 0 0,1 1-1 0 0,0 0 1 0 0,1 1-1 0 0,0 0 1 0 0,2 1-1 0 0,0 0 0 0 0,1 1 1 0 0,0 0-1 0 0,2 1 1 0 0,0 0-1 0 0,1 0 0 0 0,1 0 1 0 0,-1 7 19 0 0,5-20-6 0 0,0 1 0 0 0,0-1 0 0 0,1 1-1 0 0,0-1 1 0 0,0 1 0 0 0,0 0 0 0 0,1-1 0 0 0,0 1 0 0 0,0-1 0 0 0,1 1 0 0 0,0 0 0 0 0,0-1 0 0 0,0 1 0 0 0,1-1 0 0 0,0 0 0 0 0,0 1 0 0 0,1-1 0 0 0,0 0 0 0 0,0 0 0 0 0,0 0-1 0 0,1-1 1 0 0,0 1 0 0 0,0-1 0 0 0,0 0 0 0 0,0 0 0 0 0,1 0 0 0 0,0-1 0 0 0,0 0 0 0 0,0 0 0 0 0,1 0 0 0 0,-1 0 0 0 0,1-1 0 0 0,5 3 6 0 0,4-1-58 0 0,0 0 0 0 0,1-1 0 0 0,-1-1 0 0 0,1 0 0 0 0,0-1 0 0 0,-1-1 0 0 0,1 0 0 0 0,0-1 0 0 0,0-1 1 0 0,0 0-1 0 0,-1-2 0 0 0,1 1 0 0 0,-1-2 0 0 0,1 0 0 0 0,0-1 58 0 0,59-32-3356 0 0,-9-17-3788 0 0,-49 37 3810 0 0,-5 8 697 0 0</inkml:trace>
  <inkml:trace contextRef="#ctx0" brushRef="#br0" timeOffset="1284.298">1304 718 3153 0 0,'0'0'1391'0'0,"0"0"-400"0"0,0 0-113 0 0,0 0 119 0 0,0 0 79 0 0,0 0-40 0 0,0 0-49 0 0,0 0-38 0 0,0 0-42 0 0,0 0-40 0 0,0 0-64 0 0,0 0-95 0 0,0 0-104 0 0,10 5-58 0 0,33 17-45 0 0,-17 23 685 0 0,-21-28-924 0 0,28 94 331 0 0,-28-85-543 0 0,2 0-1 0 0,1-1 1 0 0,1 0-1 0 0,1-1 1 0 0,11 18-50 0 0,-21-41 43 0 0,1 0 0 0 0,-1 0 0 0 0,1 0 0 0 0,-1 0 1 0 0,1 0-1 0 0,0 0 0 0 0,-1 0 0 0 0,1-1 0 0 0,0 1 0 0 0,0 0 1 0 0,0 0-1 0 0,-1-1 0 0 0,1 1 0 0 0,0 0 0 0 0,0-1 0 0 0,0 1 1 0 0,0-1-1 0 0,0 1 0 0 0,0-1 0 0 0,0 1 0 0 0,0-1 0 0 0,1 0 1 0 0,-1 0-1 0 0,0 0 0 0 0,0 1 0 0 0,0-1 0 0 0,0 0 0 0 0,0 0 1 0 0,0 0-1 0 0,1-1 0 0 0,-1 1 0 0 0,0 0 0 0 0,0 0 0 0 0,0-1 1 0 0,0 1-1 0 0,0 0 0 0 0,0-1 0 0 0,0 1 0 0 0,0-1 0 0 0,0 1 1 0 0,0-1-1 0 0,0 0 0 0 0,0 0 0 0 0,0 1 0 0 0,-1-1 0 0 0,1 0 1 0 0,0 0-1 0 0,0 0 0 0 0,-1 0 0 0 0,1 1 0 0 0,-1-1 0 0 0,1 0 1 0 0,0-1-44 0 0,31-54 2241 0 0,70-228-1424 0 0,-79 193-3026 0 0,-21 71-2894 0 0,-1 0-4470 0 0,-1 19 2429 0 0</inkml:trace>
  <inkml:trace contextRef="#ctx0" brushRef="#br0" timeOffset="1520.181">1904 755 11154 0 0,'0'0'1493'0'0,"0"0"-504"0"0,0 0-145 0 0,0 0-2 0 0,0 0-102 0 0,0 0-201 0 0,0 0-202 0 0,0 0-157 0 0,-7 32-118 0 0,-20 98-62 0 0,25-117-685 0 0,-6 34 2158 0 0,8-40-4457 0 0,0 7-8315 0 0,0-14 7614 0 0</inkml:trace>
  <inkml:trace contextRef="#ctx0" brushRef="#br0" timeOffset="1672.742">1792 383 9698 0 0,'0'0'2641'0'0,"0"0"-865"0"0,0 0-608 0 0,0 0-400 0 0,0 0-383 0 0,0 0-369 0 0,0 0-449 0 0,0 0-495 0 0,0 0-120 0 0,0 0-152 0 0,0 0-113 0 0,0 0-431 0 0,0 0-1465 0 0,0 0-3368 0 0</inkml:trace>
  <inkml:trace contextRef="#ctx0" brushRef="#br0" timeOffset="2003.898">2081 888 7450 0 0,'0'0'1828'0'0,"0"0"-790"0"0,0 0 54 0 0,0 0 220 0 0,0 0 66 0 0,0 0-111 0 0,0 0-134 0 0,0 0-113 0 0,0 0-123 0 0,0 0-127 0 0,0 0-111 0 0,0 0-99 0 0,31-13-92 0 0,95-39-69 0 0,-75 16 138 0 0,-46 26-391 0 0,1 2-62 0 0,0 0 1 0 0,-1-1-1 0 0,0 0 0 0 0,0 0 1 0 0,-1 0-1 0 0,-1-1 0 0 0,1 1 1 0 0,-2-1-1 0 0,1 0 0 0 0,-1 0 1 0 0,-1 0-1 0 0,0 0 0 0 0,0-4-84 0 0,-1 12-5 0 0,0 0-1 0 0,0 1 1 0 0,-1-1-1 0 0,1 1 1 0 0,-1-1-1 0 0,1 0 0 0 0,-1 1 1 0 0,1-1-1 0 0,-1 1 1 0 0,0 0-1 0 0,0-1 1 0 0,0 1-1 0 0,0 0 1 0 0,0-1-1 0 0,0 1 0 0 0,0 0 1 0 0,0 0-1 0 0,-1 0 1 0 0,1 0-1 0 0,0 0 1 0 0,-1 0-1 0 0,1 0 1 0 0,-1 0-1 0 0,1 1 1 0 0,-1-1-1 0 0,1 0 0 0 0,-1 1 1 0 0,1 0-1 0 0,-1-1 1 0 0,1 1-1 0 0,-1 0 1 0 0,0 0-1 0 0,1-1 1 0 0,-1 1-1 0 0,0 1 1 0 0,1-1-1 0 0,-1 0 0 0 0,0 0 6 0 0,-63 16-644 0 0,52-5 550 0 0,0 0-1 0 0,0 1 0 0 0,1 0 1 0 0,1 1-1 0 0,0 0 0 0 0,0 1 1 0 0,2 0-1 0 0,-1 1 0 0 0,-3 10 95 0 0,8-17-44 0 0,0 0-1 0 0,1 1 0 0 0,0 0 1 0 0,1 0-1 0 0,0 0 0 0 0,0 1 1 0 0,1-1-1 0 0,0 1 0 0 0,1-1 1 0 0,0 1-1 0 0,1 0 0 0 0,0-1 1 0 0,0 1-1 0 0,1 0 1 0 0,0-1-1 0 0,0 1 0 0 0,1-1 1 0 0,1 1-1 0 0,0-1 0 0 0,0 0 1 0 0,1 0-1 0 0,0 0 0 0 0,3 6 45 0 0,-2-9-103 0 0,-1 1-1 0 0,1-1 0 0 0,-1 0 0 0 0,2 0 0 0 0,-1 0 0 0 0,1-1 1 0 0,-1 0-1 0 0,2 0 0 0 0,-1-1 0 0 0,0 1 0 0 0,1-1 0 0 0,0-1 1 0 0,0 1-1 0 0,0-1 0 0 0,0 0 0 0 0,1-1 0 0 0,-1 0 1 0 0,1 0-1 0 0,-1 0 0 0 0,8 0 104 0 0,-5-2-422 0 0,0-1 1 0 0,1 1-1 0 0,-1-2 0 0 0,0 1 1 0 0,0-1-1 0 0,0-1 0 0 0,0 0 1 0 0,-1 0-1 0 0,1-1 0 0 0,-1 0 1 0 0,0-1-1 0 0,0 0 0 0 0,0 0 1 0 0,0-1-1 0 0,-1 0 0 0 0,0-1 1 0 0,2-2 421 0 0,74-86-9601 0 0,-73 79 8130 0 0</inkml:trace>
  <inkml:trace contextRef="#ctx0" brushRef="#br0" timeOffset="2374.595">2567 659 2328 0 0,'0'0'2085'0'0,"0"0"-421"0"0,0 0-186 0 0,0 0-70 0 0,0 0-135 0 0,0 0-219 0 0,0 0-235 0 0,0 0-209 0 0,0 0-138 0 0,0 0-115 0 0,0 0-81 0 0,-14 32-26 0 0,-41 98 8 0 0,53-129-242 0 0,1 0 0 0 0,0-1 0 0 0,0 1 0 0 0,0 0 0 0 0,0 1 0 0 0,1-1 0 0 0,-1 0 0 0 0,0 0 0 0 0,0 0 0 0 0,1 0-1 0 0,-1 1 1 0 0,1-1 0 0 0,-1 0 0 0 0,1 1 0 0 0,-1-1 0 0 0,1 0 0 0 0,0 1 0 0 0,0-1 0 0 0,-1 0 0 0 0,1 1 0 0 0,0-1-1 0 0,0 0 1 0 0,1 1 0 0 0,-1-1 0 0 0,0 1 0 0 0,0-1 0 0 0,1 0 0 0 0,-1 1 0 0 0,0-1 0 0 0,1 0 0 0 0,0 1 0 0 0,-1-1-1 0 0,1 0 1 0 0,0 0 0 0 0,-1 0 0 0 0,1 0 0 0 0,0 0 0 0 0,0 0 0 0 0,0 1-16 0 0,3 0 181 0 0,2 2 152 0 0,0-1 1 0 0,0-1-1 0 0,0 1 1 0 0,0-1-1 0 0,0 0 1 0 0,0 0-1 0 0,0-1 1 0 0,1 0-1 0 0,-1 0 1 0 0,1 0-1 0 0,-1-1 1 0 0,1 0-1 0 0,-1 0 1 0 0,1-1-1 0 0,-1 0 1 0 0,6-1-334 0 0,1-1 266 0 0,0-2 1 0 0,1 1-1 0 0,-1-2 0 0 0,-1 1 1 0 0,1-2-1 0 0,-1 0 0 0 0,0 0 1 0 0,-1-1-1 0 0,1-1 1 0 0,-2 0-1 0 0,1 0 0 0 0,0-2-266 0 0,33-26 339 0 0,-43 36-356 0 0,-1 0 0 0 0,1 0 0 0 0,-1 0 0 0 0,1 0 0 0 0,-1 0 0 0 0,1 0 0 0 0,0 0 0 0 0,0 1 0 0 0,-1-1 0 0 0,1 0 0 0 0,0 0 0 0 0,0 1 0 0 0,0-1 0 0 0,0 0 0 0 0,0 1-1 0 0,0-1 1 0 0,0 1 0 0 0,0-1 0 0 0,0 1 0 0 0,0 0 0 0 0,0-1 0 0 0,0 1 0 0 0,0 0 0 0 0,0 0 0 0 0,0 0 0 0 0,0-1 0 0 0,0 1 0 0 0,1 0 0 0 0,-1 1 0 0 0,0-1 0 0 0,0 0 0 0 0,0 0 0 0 0,0 0 0 0 0,0 1 0 0 0,0-1 0 0 0,0 0 0 0 0,0 1 0 0 0,0-1 0 0 0,0 1 0 0 0,0-1-1 0 0,0 1 1 0 0,0 0 0 0 0,0-1 0 0 0,0 1 0 0 0,-1 0 0 0 0,1 0 0 0 0,0 0 0 0 0,0-1 0 0 0,-1 1 0 0 0,1 0 0 0 0,-1 0 0 0 0,1 0 0 0 0,-1 0 0 0 0,1 1 17 0 0,1 9-115 0 0,-2-4 77 0 0,1 0 0 0 0,-1 0-1 0 0,1 0 1 0 0,0 0 0 0 0,1 0 0 0 0,0-1 0 0 0,0 1 0 0 0,0 0 0 0 0,1-1-1 0 0,0 1 1 0 0,0-1 0 0 0,1 0 0 0 0,-1 0 0 0 0,1 0 0 0 0,1 0 0 0 0,-1-1 0 0 0,1 0-1 0 0,0 0 1 0 0,0 0 0 0 0,1 0 0 0 0,-1-1 0 0 0,1 0 0 0 0,0 0 0 0 0,0-1-1 0 0,0 1 1 0 0,1-1 0 0 0,-1 0 0 0 0,4 0 38 0 0,-2-2 86 0 0,1 0-1 0 0,0-1 1 0 0,0 0 0 0 0,0-1-1 0 0,0 0 1 0 0,-1 0 0 0 0,1-1-1 0 0,0 0 1 0 0,-1 0 0 0 0,0-1-1 0 0,1 0 1 0 0,-1-1 0 0 0,0 1-1 0 0,0-2 1 0 0,-1 1-1 0 0,1-1 1 0 0,-1 0 0 0 0,0-1-1 0 0,-1 1 1 0 0,1-1 0 0 0,-1-1-1 0 0,1-1-85 0 0,21-18 148 0 0,-1-1 0 0 0,-1-1 0 0 0,-2-2 0 0 0,-1 0-1 0 0,-1-2 1 0 0,9-18-148 0 0,-8-27-1035 0 0,-21 51-1949 0 0,-1 0-3914 0 0,-1 18-4457 0 0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9:26.8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461 73 6209 0 0,'0'0'2129'0'0,"0"0"-864"0"0,0 0-190 0 0,0 0 99 0 0,0 0 69 0 0,0 0-100 0 0,0 0-219 0 0,0 0-271 0 0,0 0-223 0 0,0 0-157 0 0,0 0-7 0 0,0 0 64 0 0,1 5 102 0 0,7 215 3673 0 0,-2-65-3709 0 0,-4 285-48 0 0,-4-414-608 0 0,-1 0-1 0 0,0 0 0 0 0,-2-1 0 0 0,-1 1 0 0 0,-2-1 0 0 0,-4 9 261 0 0,4-18-3215 0 0,3-14-1252 0 0,2-5-3437 0 0,2 0 2660 0 0</inkml:trace>
  <inkml:trace contextRef="#ctx0" brushRef="#br0" timeOffset="246.357">1 600 9514 0 0,'0'0'3470'0'0,"0"0"-2447"0"0,0 0-699 0 0,0 0 206 0 0,0 0 279 0 0,0 0 182 0 0,0 0-20 0 0,0 0-142 0 0,0 0-134 0 0,0 0-97 0 0,36-3-76 0 0,114-8-90 0 0,23-24 365 0 0,-129 21-683 0 0,5 0-323 0 0,-1-3 0 0 0,0-2 0 0 0,-2-2 0 0 0,18-12 209 0 0,37-42-5293 0 0,-40 19-5665 0 0,-49 41 6426 0 0</inkml:trace>
  <inkml:trace contextRef="#ctx0" brushRef="#br0" timeOffset="562.702">871 114 7898 0 0,'0'0'1847'0'0,"0"0"-576"0"0,0 0-356 0 0,0 0-3 0 0,0 0 123 0 0,0 0 90 0 0,0 0-39 0 0,0 0-133 0 0,0 32-111 0 0,0 106-102 0 0,1 366 2031 0 0,-2-494-2750 0 0,1 1 0 0 0,0-1-1 0 0,0 1 1 0 0,1 0 0 0 0,0-1-1 0 0,1 1 1 0 0,0-1 0 0 0,1 0 0 0 0,0 0-1 0 0,1 0 1 0 0,0 0 0 0 0,0 0-1 0 0,1-1 1 0 0,1 1 0 0 0,-1-1 0 0 0,1-1-1 0 0,1 1 1 0 0,0-1 0 0 0,6 6-21 0 0,-7-13 61 0 0,0 0 0 0 0,0 0 0 0 0,0-1 0 0 0,0 0 0 0 0,1 0 0 0 0,-1 0 0 0 0,0-1 0 0 0,0 0 0 0 0,0 0 0 0 0,0 0 0 0 0,0-1 0 0 0,0 0 0 0 0,0 0 0 0 0,0-1 0 0 0,-1 1 0 0 0,1-1 0 0 0,-1 0 0 0 0,0-1 0 0 0,0 1 0 0 0,0-1 0 0 0,0 0 0 0 0,0-1 0 0 0,2-2-61 0 0,-5 5 5 0 0,191-148 443 0 0,-134 123-505 0 0,-48 70-105 0 0,-11-37 174 0 0,-14 100-37 0 0,1-7-3306 0 0,26-82-1999 0 0,3-15-2695 0 0,-7-2 1298 0 0</inkml:trace>
  <inkml:trace contextRef="#ctx0" brushRef="#br0" timeOffset="1182.787">1866 629 6929 0 0,'0'0'3088'0'0,"0"0"-1330"0"0,0 0-373 0 0,0 0-13 0 0,0 0-119 0 0,0 0-209 0 0,-34 16-245 0 0,-105 52-156 0 0,48-8 341 0 0,80-52-931 0 0,1 1 1 0 0,0 0 0 0 0,0 1-1 0 0,1 0 1 0 0,0 0-1 0 0,1 1 1 0 0,0 0-1 0 0,1 1 1 0 0,0 0 0 0 0,1 0-1 0 0,-2 6-53 0 0,7-17-13 0 0,1 0 1 0 0,-1 1-1 0 0,1-1 0 0 0,-1 1 0 0 0,1-1 0 0 0,0 1 1 0 0,0-1-1 0 0,0 0 0 0 0,0 1 0 0 0,0-1 0 0 0,0 1 0 0 0,0-1 1 0 0,0 1-1 0 0,1-1 0 0 0,-1 1 0 0 0,1-1 0 0 0,-1 0 1 0 0,1 1-1 0 0,-1-1 0 0 0,1 0 0 0 0,0 1 0 0 0,-1-1 1 0 0,1 0-1 0 0,0 0 0 0 0,0 0 0 0 0,0 0 0 0 0,0 0 1 0 0,0 0-1 0 0,0 0 0 0 0,0 0 0 0 0,1 0 0 0 0,-1 0 0 0 0,0-1 1 0 0,0 1-1 0 0,1 0 0 0 0,-1-1 0 0 0,0 1 0 0 0,1-1 1 0 0,-1 1-1 0 0,1-1 0 0 0,-1 0 0 0 0,1 0 0 0 0,-1 1 1 0 0,0-1-1 0 0,1 0 0 0 0,-1 0 0 0 0,2-1 13 0 0,72-12 385 0 0,82-67 395 0 0,-38-11-305 0 0,-68 75-581 0 0,-39 64-167 0 0,-11-16 247 0 0,-3-27 8 0 0,1 1-1 0 0,1-1 1 0 0,-1 1-1 0 0,1 0 1 0 0,0-1-1 0 0,1 1 0 0 0,-1-1 1 0 0,1 1-1 0 0,0 0 1 0 0,0-1-1 0 0,1 1 1 0 0,-1-1-1 0 0,1 0 0 0 0,1 0 1 0 0,-1 0-1 0 0,1 0 1 0 0,0 0-1 0 0,0 0 1 0 0,0 0-1 0 0,1-1 1 0 0,-1 0-1 0 0,1 0 0 0 0,0 0 1 0 0,0 0-1 0 0,1 0 1 0 0,-1-1-1 0 0,1 0 1 0 0,0 1 18 0 0,2-1 32 0 0,-1-1-1 0 0,1 1 1 0 0,-1-1 0 0 0,1-1 0 0 0,0 1 0 0 0,0-1 0 0 0,0 0 0 0 0,0-1 0 0 0,0 1 0 0 0,0-1 0 0 0,0-1 0 0 0,0 1 0 0 0,0-1 0 0 0,0-1 0 0 0,0 1 0 0 0,-1-1-1 0 0,1 0 1 0 0,2-2-32 0 0,19-11 285 0 0,-2-1 1 0 0,0-1-1 0 0,0-2 0 0 0,-2 0 0 0 0,0-2 0 0 0,-2 0 0 0 0,0-2 0 0 0,13-18-285 0 0,-17 19 123 0 0,14-14-29 0 0,-2-2 1 0 0,-2-1 0 0 0,-2-1-1 0 0,-1-1 1 0 0,-2-2 0 0 0,0-4-95 0 0,-9 15-153 0 0,-1-1 0 0 0,-2 0-1 0 0,-1-1 1 0 0,-2 0 0 0 0,-1 0 0 0 0,-2-1 0 0 0,-1 0 0 0 0,-2 0 0 0 0,-1 0 0 0 0,-4-32 153 0 0,3 64 2 0 0,0 1-1 0 0,0-1 1 0 0,0 0 0 0 0,0 0 0 0 0,-1 1 0 0 0,1-1 0 0 0,-1 0 0 0 0,0 0 0 0 0,0 1 0 0 0,1-1 0 0 0,-2 1-1 0 0,1-1 1 0 0,0 1 0 0 0,-1-1 0 0 0,1 1 0 0 0,-1 0 0 0 0,1 0 0 0 0,-1-1 0 0 0,0 1 0 0 0,0 1 0 0 0,0-1 0 0 0,0 0-1 0 0,-1 0 1 0 0,1 1 0 0 0,0-1 0 0 0,-1 1 0 0 0,1 0 0 0 0,-1 0 0 0 0,1 0 0 0 0,-1 0 0 0 0,0 0 0 0 0,1 0-1 0 0,-1 1 1 0 0,0-1 0 0 0,0 1 0 0 0,1 0 0 0 0,-1 0 0 0 0,0 0 0 0 0,0 0 0 0 0,-2 0-2 0 0,-5 6-29 0 0,0-1 1 0 0,0 2 0 0 0,1-1 0 0 0,-1 1-1 0 0,2 0 1 0 0,-1 1 0 0 0,1 0-1 0 0,0 1 1 0 0,0 0 0 0 0,1 0-1 0 0,1 0 1 0 0,-1 1 0 0 0,1 0-1 0 0,1 0 1 0 0,0 1 0 0 0,1-1 0 0 0,0 1-1 0 0,0 1 29 0 0,-8 27 12 0 0,3 0 0 0 0,1 0 0 0 0,2 1 0 0 0,2-1-1 0 0,1 1 1 0 0,2 0 0 0 0,2 1 0 0 0,5 32-12 0 0,-2-38-33 0 0,0-1 0 0 0,2 0-1 0 0,2 0 1 0 0,1 0 0 0 0,2-1 0 0 0,1 0 0 0 0,1-1-1 0 0,2 0 1 0 0,1-2 0 0 0,17 26 33 0 0,1-23-2543 0 0,-33-33 1610 0 0,-1-5-1466 0 0,-22-39-9183 0 0,12 38 7737 0 0</inkml:trace>
  <inkml:trace contextRef="#ctx0" brushRef="#br0" timeOffset="1428.283">1932 383 14459 0 0,'0'0'488'0'0,"0"0"8"0"0,0 0 264 0 0,0 0 73 0 0,0 0-137 0 0,237-56-216 0 0,-170 49-200 0 0,3 0-88 0 0,5-1-72 0 0,-1-3-24 0 0,5 4 0 0 0,-4-4-56 0 0,-3 3 24 0 0,2 1-48 0 0,-3 0-224 0 0,1 3-704 0 0,-18 0-2289 0 0,-19 1-8705 0 0</inkml:trace>
</inkml:ink>
</file>

<file path=ppt/ink/ink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3.4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1089 6641 0 0,'0'0'722'0'0,"0"0"-90"0"0,0 0 163 0 0,0 0 321 0 0,0 0 262 0 0,0 0 63 0 0,0 0-103 0 0,0 0-159 0 0,0 0-148 0 0,0 0-119 0 0,0 0-114 0 0,0 0-126 0 0,20-8-114 0 0,64-26-41 0 0,-67 27-225 0 0,-1-1 0 0 0,0 0 0 0 0,0-1 0 0 0,-1-1 0 0 0,0-1 0 0 0,-1 0 0 0 0,0-1 0 0 0,-1 0-292 0 0,24-21 296 0 0,16-10-42 0 0,20-17-43 0 0,2 2 0 0 0,80-44-211 0 0,-152 100 2 0 0,2-2-9 0 0,0 1-1 0 0,0 0 0 0 0,1 0 0 0 0,-1 0 1 0 0,0 1-1 0 0,1 0 0 0 0,0 0 1 0 0,-1 0-1 0 0,1 1 0 0 0,0 0 0 0 0,0 0 1 0 0,0 0-1 0 0,0 1 0 0 0,0 0 1 0 0,0 0-1 0 0,3 1 8 0 0,-6 2-11 0 0,0 0 1 0 0,0 1-1 0 0,0 0 0 0 0,0-1 1 0 0,0 1-1 0 0,-1 0 1 0 0,1 1-1 0 0,-1-1 0 0 0,0 0 1 0 0,0 1-1 0 0,-1-1 1 0 0,1 1-1 0 0,-1-1 0 0 0,0 1 1 0 0,-1 0-1 0 0,1-1 1 0 0,-1 1-1 0 0,0 0 0 0 0,0 0 1 0 0,0 4 10 0 0,-4 13 11 0 0,0 0 0 0 0,-1 0 0 0 0,-1-1 1 0 0,-1 0-1 0 0,0 0 0 0 0,-2 0 0 0 0,-1-1 0 0 0,0-1 1 0 0,-2 0-1 0 0,0 0 0 0 0,-1-1 0 0 0,0 0 0 0 0,-2-1 1 0 0,0-1-1 0 0,-1-1 0 0 0,-1 0 0 0 0,0-1 1 0 0,-1 0-1 0 0,0-2 0 0 0,-1 0-11 0 0,7-2-48 0 0,-1-1 0 0 0,-1 0 0 0 0,0-1 0 0 0,0 0 0 0 0,0-1 1 0 0,-1-1-1 0 0,0 0 0 0 0,0-1 0 0 0,-1-1 0 0 0,1 0 0 0 0,-1-1 0 0 0,-9 0 48 0 0,25-2-12 0 0,-1-1 0 0 0,0 0 0 0 0,0 0 0 0 0,0 0 1 0 0,1 0-1 0 0,-1 1 0 0 0,0-1 0 0 0,0 0 0 0 0,0-1 0 0 0,1 1 0 0 0,-1 0 0 0 0,0 0 0 0 0,0 0 0 0 0,1 0 0 0 0,-1-1 0 0 0,0 1 0 0 0,0 0 1 0 0,1 0-1 0 0,-1-1 0 0 0,0 1 0 0 0,1-1 0 0 0,-1 1 0 0 0,0-1 0 0 0,1 1 0 0 0,-1-1 0 0 0,1 1 0 0 0,-1-1 0 0 0,1 0 0 0 0,-1 1 1 0 0,1-1-1 0 0,-1 1 0 0 0,1-1 0 0 0,-1 0 0 0 0,1 0 0 0 0,0 1 0 0 0,0-1 0 0 0,-1 0 0 0 0,1 0 0 0 0,0 1 0 0 0,0-1 0 0 0,0 0 0 0 0,0 0 1 0 0,0 0-1 0 0,0 1 0 0 0,0-1 0 0 0,0 0 0 0 0,0 0 0 0 0,0 0 0 0 0,0 1 0 0 0,1-1 0 0 0,-1 0 0 0 0,0 0 0 0 0,0 1 0 0 0,1-1 1 0 0,-1 0-1 0 0,1 0 12 0 0,28-38-469 0 0,-19 29 444 0 0,1 1 0 0 0,0 0 0 0 0,1 1 1 0 0,0 0-1 0 0,0 1 0 0 0,0 0 0 0 0,1 1 0 0 0,0 1 1 0 0,0 0-1 0 0,1 1 0 0 0,0 0 0 0 0,-1 1 0 0 0,1 0 1 0 0,0 1-1 0 0,1 1 0 0 0,-1 0 0 0 0,0 1 0 0 0,0 1 1 0 0,0 0-1 0 0,4 1 25 0 0,84 50 8 0 0,-91-44 39 0 0,0-1 0 0 0,1 0-1 0 0,0-1 1 0 0,0 0 0 0 0,0-1 0 0 0,1 0 0 0 0,-1-1 0 0 0,1 0 0 0 0,0-1 0 0 0,2 0-47 0 0,1-2 119 0 0,0-1 0 0 0,0 0 0 0 0,-1-1 0 0 0,1 0 0 0 0,0-2 0 0 0,-1 0 0 0 0,1 0 0 0 0,-1-2-1 0 0,0 0 1 0 0,0 0 0 0 0,-1-1 0 0 0,12-8-119 0 0,12-6 174 0 0,-1-3 1 0 0,-1-1-1 0 0,-2-1 0 0 0,0-2 0 0 0,-2-2 1 0 0,0-1-1 0 0,-3-1 0 0 0,0-2 1 0 0,16-25-175 0 0,-19 24 14 0 0,-2-2 0 0 0,-2 0 0 0 0,-1-1 0 0 0,-2-1 0 0 0,-1-1 0 0 0,-2 0 0 0 0,-2-1 0 0 0,-2-1 0 0 0,3-18-14 0 0,-7 15-161 0 0,-2 0 0 0 0,-2 0 0 0 0,-2 0 0 0 0,-1-1-1 0 0,-3 1 1 0 0,-2-7 161 0 0,-17-9 75 0 0,20 58-70 0 0,1 1 1 0 0,-1 0 0 0 0,1-1-1 0 0,-1 1 1 0 0,0 0 0 0 0,1 0-1 0 0,-1 0 1 0 0,0-1-1 0 0,0 1 1 0 0,0 0 0 0 0,0 0-1 0 0,0 0 1 0 0,0 1 0 0 0,0-1-1 0 0,0 0 1 0 0,0 0 0 0 0,0 0-1 0 0,-1 1 1 0 0,1-1 0 0 0,0 1-1 0 0,0-1 1 0 0,-1 1-1 0 0,1-1 1 0 0,0 1 0 0 0,-1 0-1 0 0,1-1 1 0 0,-1 1 0 0 0,1 0-1 0 0,0 0 1 0 0,-1 0 0 0 0,1 0-1 0 0,0 1 1 0 0,-1-1 0 0 0,1 0-1 0 0,-1 0 1 0 0,1 1 0 0 0,0-1-1 0 0,0 1 1 0 0,-1-1-1 0 0,1 1 1 0 0,0 0 0 0 0,0-1-1 0 0,0 1 1 0 0,-2 1-6 0 0,-4 7 4 0 0,0 0-1 0 0,0 0 1 0 0,1 1-1 0 0,0 0 1 0 0,1 0-1 0 0,0 1 1 0 0,0-1 0 0 0,1 1-1 0 0,1 0 1 0 0,0 0-1 0 0,0 1 1 0 0,0 4-4 0 0,-12 69 244 0 0,4 1 0 0 0,3 1 0 0 0,4-1 0 0 0,7 62-244 0 0,1-82 43 0 0,4-1 0 0 0,2 0 0 0 0,12 35-43 0 0,-2-9 62 0 0,-9-43-1341 0 0,-35-55-3201 0 0,-6-5-6026 0 0,21 5 1884 0 0</inkml:trace>
  <inkml:trace contextRef="#ctx0" brushRef="#br0" timeOffset="252.931">1096 529 14379 0 0,'0'0'1402'0'0,"0"0"-659"0"0,0 0-106 0 0,0 0 134 0 0,0 0 52 0 0,0 0-47 0 0,0 0-91 0 0,35-5-71 0 0,113-18-53 0 0,74 14 1041 0 0,-161 7-1468 0 0,118-2 48 0 0,-61 11-3053 0 0,-72-2-1408 0 0,-16-2-2271 0 0,-8 0-3059 0 0</inkml:trace>
  <inkml:trace contextRef="#ctx0" brushRef="#br0" timeOffset="501.927">1974 621 13827 0 0,'0'0'1651'0'0,"0"0"-299"0"0,0 0-195 0 0,0 0-237 0 0,0 0-277 0 0,0 0-222 0 0,0 0-124 0 0,0 0-87 0 0,0 0-50 0 0,0 0-46 0 0,0 0-55 0 0,-12 33-23 0 0,-38 102-27 0 0,38-49-55 0 0,12-81 78 0 0,1 1 1 0 0,-1 0 0 0 0,1-1 0 0 0,1 1-1 0 0,-1-1 1 0 0,1 0 0 0 0,-1 1-1 0 0,2-1 1 0 0,-1 0 0 0 0,0 0-1 0 0,1 0 1 0 0,0 0 0 0 0,0-1-1 0 0,1 1 1 0 0,-1-1 0 0 0,1 0-1 0 0,0 0 1 0 0,0 0 0 0 0,0 0 0 0 0,1-1-1 0 0,-1 0 1 0 0,1 0 0 0 0,0 0-1 0 0,0 0 1 0 0,0-1 0 0 0,0 1-1 0 0,0-1 1 0 0,1-1 0 0 0,-1 1-1 0 0,0-1 1 0 0,1 0 0 0 0,-1 0-1 0 0,1-1 1 0 0,0 1 0 0 0,-1-1-1 0 0,1 0 1 0 0,-1-1 0 0 0,1 0 0 0 0,0 1-1 0 0,-1-2 1 0 0,0 1 0 0 0,1-1-1 0 0,-1 0 1 0 0,0 0 0 0 0,0 0-1 0 0,0 0 1 0 0,0-1 0 0 0,0 0-1 0 0,0 0 1 0 0,-1-1 0 0 0,1 0-33 0 0,4-4 111 0 0,0 0 1 0 0,-1 0 0 0 0,-1 0 0 0 0,1-1-1 0 0,-1-1 1 0 0,-1 1 0 0 0,0-1-1 0 0,0 0 1 0 0,-1-1 0 0 0,0 1-1 0 0,-1-1 1 0 0,0 0 0 0 0,-1 0-1 0 0,0 0 1 0 0,0 0 0 0 0,-2-1-1 0 0,1 1 1 0 0,-1-1 0 0 0,-1 0-1 0 0,0 1 1 0 0,-1-1 0 0 0,0 1-1 0 0,-1-1 1 0 0,0 1 0 0 0,0 0-1 0 0,-1 0 1 0 0,-2-3-112 0 0,2 8-130 0 0,-1-1-1 0 0,0 1 1 0 0,-1 0 0 0 0,1 1-1 0 0,-1-1 1 0 0,0 1-1 0 0,0 0 1 0 0,-1 0 0 0 0,1 0-1 0 0,-1 1 1 0 0,0 0 0 0 0,-1 0-1 0 0,1 1 1 0 0,-1-1-1 0 0,1 1 1 0 0,-1 1 0 0 0,-2-1 130 0 0,-33-8-3408 0 0,-2 8-3756 0 0,28 3-3868 0 0</inkml:trace>
  <inkml:trace contextRef="#ctx0" brushRef="#br0" timeOffset="964.916">2397 736 12899 0 0,'0'0'2571'0'0,"0"0"-1159"0"0,0 0-357 0 0,0 0-47 0 0,0 0-110 0 0,0 0-189 0 0,0 0-188 0 0,8 34-121 0 0,20 109-164 0 0,-28-57 1 0 0,-4-70-194 0 0,-3 21 9 0 0,-1-1-1 0 0,-2 0 1 0 0,-2 0 0 0 0,-1-1 0 0 0,-1-1 0 0 0,-2 0-1 0 0,-18 27-51 0 0,2-38 999 0 0,30-45-288 0 0,4 5-689 0 0,0 1 1 0 0,1 0-1 0 0,1 1 0 0 0,0-1 1 0 0,2 1-1 0 0,-1 0 0 0 0,2 0 1 0 0,0 0-1 0 0,1 1 0 0 0,0-1-22 0 0,14-27 64 0 0,-10 13-82 0 0,1 0-1 0 0,1 1 1 0 0,2 1-1 0 0,1 1 1 0 0,1 0 0 0 0,1 1-1 0 0,1 1 1 0 0,1 1 0 0 0,1 0-1 0 0,1 2 1 0 0,1 1 0 0 0,1 1-1 0 0,1 1 1 0 0,0 1 0 0 0,1 1-1 0 0,1 2 1 0 0,10-4 18 0 0,62 3-25 0 0,-98 14 31 0 0,1 2 0 0 0,0-1 0 0 0,0 0 0 0 0,0 0 0 0 0,0 1 0 0 0,0 0 0 0 0,-1 0 0 0 0,1-1 0 0 0,0 2 0 0 0,0-1 0 0 0,-1 0 0 0 0,1 0 0 0 0,-1 1 0 0 0,1-1 0 0 0,-1 1 0 0 0,0 0 0 0 0,0 0 0 0 0,1 0 0 0 0,-1 0 0 0 0,-1 0 0 0 0,1 0 0 0 0,0 1 0 0 0,0-1 0 0 0,-1 1 0 0 0,1-1 0 0 0,-1 1 0 0 0,0 0 0 0 0,0-1 0 0 0,0 1 0 0 0,0 0 0 0 0,0 2-6 0 0,0 10 53 0 0,0 0-1 0 0,-1-1 0 0 0,-1 1 1 0 0,-1-1-1 0 0,0 1 0 0 0,0-1 1 0 0,-2 1-1 0 0,0-1 1 0 0,0 0-1 0 0,-1-1 0 0 0,-1 1 1 0 0,0-1-1 0 0,-1 0 0 0 0,-1 0 1 0 0,0-1-1 0 0,0 0 1 0 0,-1 0-1 0 0,-1-1 0 0 0,0-1 1 0 0,0 1-1 0 0,-1-1 0 0 0,-5 3-52 0 0,10-8-33 0 0,0 0-1 0 0,0 0 0 0 0,-1-1 0 0 0,1 0 0 0 0,-1 0 0 0 0,0 0 0 0 0,-1-1 1 0 0,1 0-1 0 0,0-1 0 0 0,-1 1 0 0 0,1-1 0 0 0,-1-1 0 0 0,0 0 0 0 0,0 0 1 0 0,0 0-1 0 0,1-1 0 0 0,-1 0 0 0 0,-4-1 34 0 0,-33-23-3434 0 0,21 2-5885 0 0,17 14-1932 0 0</inkml:trace>
</inkml:ink>
</file>

<file path=ppt/ink/ink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1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308 723 0 0 0,'0'0'1163'0'0,"0"0"280"0"0,0 0 264 0 0,0 0 143 0 0,0 0 3 0 0,0 0-131 0 0,0 0-184 0 0,0 0-201 0 0,0 0-238 0 0,0 0-179 0 0,0 0-150 0 0,0 0-103 0 0,-33 7-52 0 0,-100 24-42 0 0,69 3 230 0 0,55-25-586 0 0,2-2-162 0 0,1 1-1 0 0,-1 0 1 0 0,1 0 0 0 0,1 0-1 0 0,-1 0 1 0 0,2 1 0 0 0,-1 0-1 0 0,1 0 1 0 0,0 0-1 0 0,1 0 1 0 0,0 1 0 0 0,0 0-1 0 0,1-1 1 0 0,1 1 0 0 0,0 0-1 0 0,0 0 1 0 0,0 0-1 0 0,1 0 1 0 0,1 0 0 0 0,0 0-1 0 0,0 0 1 0 0,2 2-55 0 0,-1-6 43 0 0,0 0 0 0 0,1-1 0 0 0,0 0-1 0 0,0 1 1 0 0,0-1 0 0 0,0 0 0 0 0,1-1 0 0 0,0 1 0 0 0,0-1 0 0 0,0 1 0 0 0,1-1 0 0 0,-1 0 0 0 0,1-1 0 0 0,0 1-1 0 0,0-1 1 0 0,1 0 0 0 0,-1 0 0 0 0,0-1 0 0 0,1 0 0 0 0,0 1 0 0 0,-1-2 0 0 0,1 1 0 0 0,0-1 0 0 0,0 0 0 0 0,0 0-1 0 0,0-1 1 0 0,0 1 0 0 0,0-1 0 0 0,0-1 0 0 0,0 1 0 0 0,0-1 0 0 0,0 0 0 0 0,0 0 0 0 0,0-1 0 0 0,0 0 0 0 0,-1 0-1 0 0,1 0 1 0 0,-1-1 0 0 0,1 0 0 0 0,-1 0-43 0 0,26-20 172 0 0,-1-1 0 0 0,-1-2 0 0 0,-1-1 0 0 0,-1-1 0 0 0,-2-1 0 0 0,-1-2 0 0 0,-1 0 0 0 0,-2-1 1 0 0,-1-2-1 0 0,-1 0 0 0 0,-2-1 0 0 0,4-14-172 0 0,-6 19-264 0 0,-1-1 1 0 0,-2 0 0 0 0,-1-1-1 0 0,-1 0 1 0 0,-2-1 0 0 0,-1 0-1 0 0,-2 0 1 0 0,-1 0 0 0 0,-2-1-1 0 0,-1 1 1 0 0,-1-1 0 0 0,-2 0-1 0 0,-3-12 264 0 0,5 41-54 0 0,0 1 1 0 0,-1-1-1 0 0,0 1 0 0 0,1 0 1 0 0,-2-1-1 0 0,1 1 0 0 0,0 0 0 0 0,-1 0 1 0 0,0-1-1 0 0,0 1 0 0 0,0 1 0 0 0,0-1 1 0 0,0 0-1 0 0,-1 0 0 0 0,0 1 0 0 0,0 0 1 0 0,0-1-1 0 0,0 1 0 0 0,-1 0 0 0 0,1 0 1 0 0,-1 1-1 0 0,1-1 0 0 0,-1 1 0 0 0,0 0 1 0 0,0 0-1 0 0,0 0 0 0 0,0 0 0 0 0,-1 1 1 0 0,1 0-1 0 0,0 0 0 0 0,-1 0 0 0 0,1 0 1 0 0,0 1-1 0 0,-1-1 0 0 0,1 1 0 0 0,-1 0 1 0 0,1 1-1 0 0,-1-1 0 0 0,1 1 0 0 0,-1 0 54 0 0,-9 6-24 0 0,2 1 0 0 0,-1 0-1 0 0,1 1 1 0 0,0 1-1 0 0,1 0 1 0 0,0 0 0 0 0,0 1-1 0 0,1 1 1 0 0,1 0-1 0 0,0 0 1 0 0,1 0-1 0 0,0 1 1 0 0,-2 6 24 0 0,-3 5 196 0 0,2 1 1 0 0,1 1-1 0 0,0 0 1 0 0,2 0-1 0 0,1 1 0 0 0,1 0 1 0 0,2 0-1 0 0,1 1 0 0 0,0-1 1 0 0,2 1-1 0 0,2 0 1 0 0,0 5-197 0 0,3-17 101 0 0,1 0 0 0 0,0 0 0 0 0,1 0 1 0 0,0-1-1 0 0,1 0 0 0 0,1 0 1 0 0,1 0-1 0 0,0-1 0 0 0,1-1 1 0 0,0 0-1 0 0,1 0 0 0 0,0-1 1 0 0,1 0-1 0 0,1-1 0 0 0,0 0 0 0 0,0-1 1 0 0,1 0-1 0 0,0-2 0 0 0,1 1 1 0 0,0-2-1 0 0,0 0 0 0 0,0-1 1 0 0,1 0-1 0 0,0-1 0 0 0,0-1 0 0 0,1 0 1 0 0,7-1-102 0 0,-13 0 83 0 0,0-1 0 0 0,0-1-1 0 0,1 0 1 0 0,-1 0 0 0 0,1-1 0 0 0,-1-1 0 0 0,0 0 0 0 0,1-1-1 0 0,-1 0 1 0 0,0 0 0 0 0,0-1 0 0 0,0 0 0 0 0,0-1 0 0 0,-1-1 0 0 0,1 0-1 0 0,6-4-82 0 0,-1-1 7 0 0,-1-1 0 0 0,-1 0 0 0 0,0-1 0 0 0,0-1-1 0 0,-1 0 1 0 0,-1-1 0 0 0,0 0 0 0 0,-1-1 0 0 0,2-4-7 0 0,15-32-480 0 0,-28 50 352 0 0,0 1-107 0 0,-27 40-1559 0 0,25-37 1781 0 0,0 0-1 0 0,1-1 1 0 0,-1 1-1 0 0,1 0 1 0 0,0 0-1 0 0,0 0 1 0 0,0 1-1 0 0,0-1 1 0 0,0 0 0 0 0,0 0-1 0 0,1 0 1 0 0,0 1-1 0 0,0-1 1 0 0,0 0-1 0 0,0 0 1 0 0,0 1-1 0 0,0-1 1 0 0,1 0-1 0 0,0 0 1 0 0,-1 0-1 0 0,1 0 1 0 0,1 1-1 0 0,-1-1 1 0 0,0 0 0 0 0,1-1-1 0 0,-1 1 1 0 0,1 0-1 0 0,0 0 1 0 0,0-1-1 0 0,0 1 1 0 0,0-1-1 0 0,0 1 1 0 0,1-1-1 0 0,-1 0 1 0 0,1 0-1 0 0,0 0 1 0 0,-1-1-1 0 0,1 1 1 0 0,0 0 0 0 0,0-1-1 0 0,0 0 14 0 0,13 3 141 0 0,1-1-1 0 0,-1-1 1 0 0,1-1-1 0 0,-1-1 0 0 0,1 0 1 0 0,-1-1-1 0 0,1 0 1 0 0,-1-2-1 0 0,0 0 1 0 0,0 0-1 0 0,0-2 1 0 0,0 0-1 0 0,0-1 1 0 0,-1 0-1 0 0,10-7-140 0 0,222-122 748 0 0,-243 133-759 0 0,0 0 0 0 0,0 1 0 0 0,0 0-1 0 0,0-1 1 0 0,0 2 0 0 0,0-1 0 0 0,0 0-1 0 0,0 1 1 0 0,1 0 0 0 0,-1 0 0 0 0,0 0-1 0 0,0 1 1 0 0,1-1 0 0 0,-1 1 0 0 0,0 0 0 0 0,0 0-1 0 0,0 0 1 0 0,0 1 0 0 0,0-1 0 0 0,0 1-1 0 0,0 1 12 0 0,3 5 3 0 0,-1 1 0 0 0,0 1 0 0 0,0-1-1 0 0,-1 1 1 0 0,0 0 0 0 0,-1 0 0 0 0,0 1-1 0 0,0-1 1 0 0,-1 1 0 0 0,-1 0 0 0 0,0-1-1 0 0,0 1 1 0 0,-1 0 0 0 0,-1 0-1 0 0,0 1 1 0 0,0-1 0 0 0,-2 8-3 0 0,0-12-1 0 0,0-1 0 0 0,-1 0 0 0 0,0 0-1 0 0,-1 1 1 0 0,1-2 0 0 0,-1 1 0 0 0,0 0 0 0 0,0-1 0 0 0,-1 0-1 0 0,1 0 1 0 0,-1 0 0 0 0,-1-1 0 0 0,1 1 0 0 0,0-1 0 0 0,-1 0-1 0 0,0-1 1 0 0,0 0 0 0 0,0 0 0 0 0,0 0 0 0 0,-1 0 0 0 0,1-1-1 0 0,-1 0 1 0 0,-1 0 1 0 0,-58 6-992 0 0,65-8 906 0 0,0 0-1 0 0,-1 0 1 0 0,1 0-1 0 0,0 0 1 0 0,0 0 0 0 0,-1 0-1 0 0,1 0 1 0 0,0 0-1 0 0,0 0 1 0 0,0-1-1 0 0,0 1 1 0 0,-1 0-1 0 0,1-1 1 0 0,0 1 0 0 0,0-1-1 0 0,0 0 1 0 0,0 1-1 0 0,0-1 1 0 0,0 0-1 0 0,0 1 1 0 0,0-1-1 0 0,0 0 1 0 0,0 0-1 0 0,0 0 1 0 0,1 0 0 0 0,-1 0-1 0 0,0 0 1 0 0,1 0-1 0 0,-1 0 1 0 0,1 0-1 0 0,-1 0 1 0 0,1 0-1 0 0,-1 0 1 0 0,1-1 0 0 0,0 1-1 0 0,-1 0 1 0 0,1 0-1 0 0,0 0 1 0 0,0-1-1 0 0,0 1 1 0 0,0 0-1 0 0,0 0 1 0 0,0 0 0 0 0,0-1-1 0 0,1 1 1 0 0,-1 0-1 0 0,0 0 1 0 0,1 0-1 0 0,-1 0 1 0 0,1-2 86 0 0,2 0-68 0 0,0 0 0 0 0,0 0 0 0 0,1 0 0 0 0,-1 0 0 0 0,1 1 0 0 0,0-1 0 0 0,0 1 0 0 0,-1 0 0 0 0,2 0 0 0 0,-1 1 0 0 0,0-1-1 0 0,0 1 1 0 0,0-1 0 0 0,1 2 0 0 0,-1-1 0 0 0,0 0 0 0 0,1 1 0 0 0,-1 0 0 0 0,1 0 0 0 0,-1 0 68 0 0,12-2-13 0 0,238-9 2427 0 0,-234 8-2144 0 0,-1-1 1 0 0,1 0-1 0 0,-1-1 1 0 0,1-1-1 0 0,-2-1 0 0 0,1-1 1 0 0,-1-1-1 0 0,0 0 1 0 0,0-1-1 0 0,-2-1 0 0 0,1 0 1 0 0,13-14-271 0 0,-7 9 77 0 0,-1-1 1 0 0,-1-1-1 0 0,-1-1 0 0 0,0-1 1 0 0,-1-1-1 0 0,-2 0 1 0 0,0-2-1 0 0,-1 0 1 0 0,-1 0-1 0 0,-2-2 0 0 0,0 0 1 0 0,-1 0-1 0 0,-2-1 1 0 0,-1 0-1 0 0,0-1 0 0 0,-2 0 1 0 0,-2 0-1 0 0,0-1 1 0 0,-1-13-78 0 0,-2 21-165 0 0,-1-1 0 0 0,-1 0 1 0 0,-1 0-1 0 0,-1 0 0 0 0,-1 1 1 0 0,-1-1-1 0 0,0 1 1 0 0,-2 0-1 0 0,0 0 0 0 0,-1 0 1 0 0,-1 1-1 0 0,-1 0 0 0 0,-9-14 165 0 0,16 31-18 0 0,1-1 1 0 0,-1 1-1 0 0,1 0 0 0 0,-1 0 0 0 0,0 0 0 0 0,0 0 0 0 0,0 0 0 0 0,0 0 0 0 0,0 1 1 0 0,0-1-1 0 0,-1 1 0 0 0,1-1 0 0 0,-1 1 0 0 0,1 0 0 0 0,-1 0 0 0 0,1 0 0 0 0,-1 0 1 0 0,1 0-1 0 0,-1 1 0 0 0,0-1 0 0 0,1 1 0 0 0,-1 0 0 0 0,0 0 0 0 0,0 0 1 0 0,1 0-1 0 0,-1 0 0 0 0,0 1 0 0 0,1-1 0 0 0,-1 1 0 0 0,0-1 0 0 0,1 1 0 0 0,-1 0 1 0 0,1 0-1 0 0,-1 0 0 0 0,1 1 0 0 0,-1-1 0 0 0,1 0 0 0 0,0 1 0 0 0,0 0 0 0 0,-1-1 1 0 0,1 1-1 0 0,1 0 0 0 0,-1 0 0 0 0,0 0 0 0 0,0 1 0 0 0,1-1 0 0 0,-1 0 0 0 0,1 0 1 0 0,0 1-1 0 0,-1 0 18 0 0,-9 19 64 0 0,0 1 1 0 0,2 0 0 0 0,0 1-1 0 0,2 0 1 0 0,0 0 0 0 0,2 1-1 0 0,0 0 1 0 0,2-1 0 0 0,1 1-1 0 0,1 1 1 0 0,1-1 0 0 0,1 0-1 0 0,2 1-64 0 0,-3 8 87 0 0,3 28 177 0 0,3 0 0 0 0,2 0 1 0 0,3-1-1 0 0,9 23-264 0 0,-15-63 24 0 0,3 6-7 0 0,-2-1 0 0 0,-1 1 1 0 0,-1-1-1 0 0,-1 1 1 0 0,-1 0-1 0 0,-1 0 1 0 0,-4 27-18 0 0,-16-36-3394 0 0,7-32-8518 0 0,10 6 4382 0 0</inkml:trace>
  <inkml:trace contextRef="#ctx0" brushRef="#br0" timeOffset="326.263">2491 385 8786 0 0,'0'0'2582'0'0,"0"0"-1273"0"0,0 0-354 0 0,0 0 39 0 0,0 0-15 0 0,-33 25-107 0 0,-107 80-91 0 0,10-7 1106 0 0,123-92-1751 0 0,3-4-98 0 0,0 0 0 0 0,1 0 1 0 0,-1 0-1 0 0,1 1 0 0 0,0-1 0 0 0,0 1 0 0 0,0 0 1 0 0,0 0-1 0 0,0 1 0 0 0,0-1 0 0 0,1 0 1 0 0,-1 1-1 0 0,1 0 0 0 0,0-1 0 0 0,0 1 0 0 0,1 0 1 0 0,-1 0-1 0 0,1 0 0 0 0,0 0 0 0 0,0 0 0 0 0,0 0 1 0 0,1 1-1 0 0,-1-1 0 0 0,1 0 0 0 0,0 2-38 0 0,4-1 46 0 0,0-1 1 0 0,0 0-1 0 0,1 0 0 0 0,-1 0 0 0 0,1 0 0 0 0,0-1 0 0 0,0 0 0 0 0,1 0 0 0 0,-1 0 1 0 0,1-1-1 0 0,-1 0 0 0 0,1 0 0 0 0,0 0 0 0 0,4 0-46 0 0,-8-1 14 0 0,237 84 657 0 0,-231-81-613 0 0,0 1-1 0 0,0 0 1 0 0,0 0 0 0 0,-1 1-1 0 0,0 0 1 0 0,0 1-1 0 0,0-1 1 0 0,-1 1-1 0 0,0 1 1 0 0,0-1 0 0 0,-1 1-1 0 0,0 0 1 0 0,0 0-1 0 0,-1 0 1 0 0,0 1 0 0 0,0 0-1 0 0,0 2-57 0 0,0-3-566 0 0,-2-13-3385 0 0,-1-12-7609 0 0,-1 10 5091 0 0</inkml:trace>
  <inkml:trace contextRef="#ctx0" brushRef="#br0" timeOffset="880.082">1008 153 11258 0 0,'0'0'3568'0'0,"0"0"-1446"0"0,0 0-481 0 0,0 0-55 0 0,0 0-162 0 0,0 0-251 0 0,0 0-260 0 0,0 0-265 0 0,0 0-202 0 0,0 0-166 0 0,0 0-146 0 0,0 0-84 0 0,-8 14-480 0 0,15 7-3375 0 0,5-14-4050 0 0,-10-5 5968 0 0,3 2-9379 0 0</inkml:trace>
</inkml:ink>
</file>

<file path=ppt/ink/ink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8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 6609 0 0,'0'0'3624'0'0,"0"0"-1832"0"0,0 0-708 0 0,0 0-67 0 0,0 0 72 0 0,0 0 25 0 0,0 0-67 0 0,0 0-159 0 0,0 0-215 0 0,0 0-238 0 0,0 0-195 0 0,2 12-92 0 0,12 238 1421 0 0,5 260-1145 0 0,-19-493-440 0 0,-16 122-238 0 0,15-136-730 0 0,-4 11 741 0 0,4-13-4438 0 0,0-4-4927 0 0,1 2 3641 0 0</inkml:trace>
  <inkml:trace contextRef="#ctx0" brushRef="#br0" timeOffset="235.576">0 583 12667 0 0,'0'0'880'0'0,"0"0"-348"0"0,0 0-13 0 0,0 0 297 0 0,0 0 307 0 0,0 0 84 0 0,0 0-126 0 0,0 0-166 0 0,34-10-180 0 0,110-32-156 0 0,163-72 680 0 0,-221 78-1206 0 0,69-44-1249 0 0,-110 44-2727 0 0,-7-7-4905 0 0,-31 32 409 0 0</inkml:trace>
  <inkml:trace contextRef="#ctx0" brushRef="#br0" timeOffset="585.178">797 12 7426 0 0,'0'0'3780'0'0,"0"0"-2479"0"0,0 0-973 0 0,0 0-16 0 0,0 0 239 0 0,0 0 223 0 0,0 0 133 0 0,0 0 45 0 0,0 0-33 0 0,-1 35-57 0 0,-5 111-79 0 0,-14 147 1623 0 0,19-270-2256 0 0,-1-7-80 0 0,1-1-1 0 0,0 1 1 0 0,2-1 0 0 0,-1 1-1 0 0,2-1 1 0 0,0 0 0 0 0,1 0-1 0 0,0 1 1 0 0,6 13-70 0 0,-7-25 27 0 0,1 0 0 0 0,-1 0 0 0 0,1 0 0 0 0,0 0 0 0 0,0-1 0 0 0,1 1 1 0 0,-1-1-1 0 0,1 0 0 0 0,-1 0 0 0 0,1 0 0 0 0,0-1 0 0 0,0 1 0 0 0,0-1 0 0 0,0 0 0 0 0,1 0 0 0 0,-1 0 0 0 0,0-1 0 0 0,1 0 0 0 0,0 1 0 0 0,-1-2 1 0 0,1 1-1 0 0,0 0 0 0 0,-1-1 0 0 0,1 0 0 0 0,0 0 0 0 0,-1 0 0 0 0,3-1-27 0 0,7-1 97 0 0,-1 0 0 0 0,0-1 1 0 0,1 0-1 0 0,-1-1 0 0 0,0 0 0 0 0,-1-1 0 0 0,1-1 0 0 0,10-6-97 0 0,64-32 327 0 0,-78 103-398 0 0,8 20-212 0 0,2-64-2313 0 0,11-10-3705 0 0,-25-5 1121 0 0,0-4-4302 0 0</inkml:trace>
  <inkml:trace contextRef="#ctx0" brushRef="#br0" timeOffset="985.614">1414 678 4697 0 0,'0'0'1275'0'0,"0"0"52"0"0,0 0 335 0 0,0 0 245 0 0,0 0-56 0 0,0 0-227 0 0,0 0-221 0 0,0 0-192 0 0,0 0-139 0 0,0 0-101 0 0,0 0-112 0 0,0 0-116 0 0,0 0-140 0 0,20-3-107 0 0,61-11-87 0 0,-77 13-351 0 0,0 1 0 0 0,0-1 0 0 0,0-1-1 0 0,0 1 1 0 0,0 0 0 0 0,-1-1 0 0 0,1 0 0 0 0,0 0 0 0 0,-1 0 0 0 0,1 0 0 0 0,-1-1-1 0 0,0 1 1 0 0,0-1 0 0 0,0 0 0 0 0,0 0 0 0 0,0 0 0 0 0,-1 0 0 0 0,2-2-58 0 0,2-3 108 0 0,0 1-62 0 0,0 1 1 0 0,-1-1 0 0 0,0-1 0 0 0,0 1-1 0 0,-1-1 1 0 0,1 0 0 0 0,-2 0 0 0 0,1 0-1 0 0,-1 0 1 0 0,0-1 0 0 0,-1 1 0 0 0,0-1-1 0 0,0 0 1 0 0,-1 1 0 0 0,0-1 0 0 0,-1 0-1 0 0,0-5-46 0 0,-2 11-92 0 0,0 0 0 0 0,0 0 0 0 0,0 0-1 0 0,-1 0 1 0 0,1 0 0 0 0,-1 1 0 0 0,1 0-1 0 0,-1-1 1 0 0,0 1 0 0 0,0 0 0 0 0,0 0-1 0 0,0 0 1 0 0,0 1 0 0 0,0-1 0 0 0,-1 1-1 0 0,1 0 1 0 0,-1 0 0 0 0,1 0 0 0 0,-1 0-1 0 0,1 1 1 0 0,-1-1 0 0 0,1 1 0 0 0,-1 0-1 0 0,1 0 1 0 0,-1 0 0 0 0,0 0 0 0 0,1 1-1 0 0,-1-1 1 0 0,1 1 0 0 0,-1 0 0 0 0,1 0-1 0 0,0 1 1 0 0,-1-1 0 0 0,0 1 92 0 0,-9 2-103 0 0,-1 1 1 0 0,1 1 0 0 0,0 0-1 0 0,1 1 1 0 0,0 0-1 0 0,0 1 1 0 0,0 0 0 0 0,1 0-1 0 0,0 2 1 0 0,1-1-1 0 0,0 1 1 0 0,1 1 0 0 0,0 0-1 0 0,0 0 1 0 0,1 1-1 0 0,1 0 1 0 0,0 0-1 0 0,0 1 1 0 0,-2 7 102 0 0,8-15 16 0 0,-1 1 0 0 0,1-1 0 0 0,0 1 0 0 0,0 0 0 0 0,1-1 0 0 0,0 1 0 0 0,0 0 0 0 0,0 0 0 0 0,0-1 0 0 0,1 1 1 0 0,0 0-1 0 0,1-1 0 0 0,-1 1 0 0 0,1-1 0 0 0,0 1 0 0 0,0-1 0 0 0,0 0 0 0 0,1 0 0 0 0,0 0 0 0 0,0 0 0 0 0,0 0 0 0 0,1-1 0 0 0,0 1 0 0 0,0-1 0 0 0,0 0 0 0 0,0 0 0 0 0,0-1 0 0 0,1 1 0 0 0,0-1 0 0 0,-1 0 0 0 0,4 1-16 0 0,9 6 105 0 0,1-1 0 0 0,0-1 0 0 0,0-1-1 0 0,0-1 1 0 0,1 0 0 0 0,0-2-1 0 0,0 0 1 0 0,15 1-105 0 0,201-2-685 0 0,-140-20-8508 0 0,-72 9-1236 0 0</inkml:trace>
</inkml:ink>
</file>

<file path=ppt/ink/ink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192 497 0 0 0,'0'0'453'0'0,"0"0"494"0"0,0 0 224 0 0,0 0 72 0 0,0 0 15 0 0,0 0-81 0 0,0 0-106 0 0,0 0-155 0 0,0 0-194 0 0,-27 32-134 0 0,-84 100-88 0 0,71-71 212 0 0,38-51-526 0 0,1-7-103 0 0,-1-1-1 0 0,1 0 1 0 0,0 1 0 0 0,0-1 0 0 0,0 1 0 0 0,0-1 0 0 0,0 1 0 0 0,0-1-1 0 0,1 1 1 0 0,-1 0 0 0 0,1-1 0 0 0,0 1 0 0 0,-1 0 0 0 0,1-1 0 0 0,1 1-1 0 0,-1 0 1 0 0,0-1 0 0 0,1 1 0 0 0,-1 0 0 0 0,1-1 0 0 0,0 1-1 0 0,0-1 1 0 0,0 1 0 0 0,0-1 0 0 0,0 1 0 0 0,0-1 0 0 0,1 0 0 0 0,-1 0-1 0 0,1 0 1 0 0,0 0 0 0 0,0 0 0 0 0,0 0 0 0 0,0 0 0 0 0,0 0 0 0 0,0 0-1 0 0,0-1 1 0 0,0 0 0 0 0,0 1 0 0 0,2 0-83 0 0,4-2 329 0 0,1 0 0 0 0,-1 0 0 0 0,1 0 0 0 0,-1-1 0 0 0,0 0-1 0 0,1-1 1 0 0,-1 0 0 0 0,0 0 0 0 0,0-1 0 0 0,0 0 0 0 0,0 0 0 0 0,0-1 0 0 0,-1 0-329 0 0,15-10 377 0 0,0-1 0 0 0,-1 0 0 0 0,-1-2 0 0 0,0-1 0 0 0,16-18-377 0 0,9-11 297 0 0,-1-2 0 0 0,-3-1 1 0 0,-2-3-1 0 0,1-6-297 0 0,-26 37 7 0 0,-1-1 1 0 0,-1 0 0 0 0,-2 0 0 0 0,0-1-1 0 0,-1-1 1 0 0,-2 0 0 0 0,0 0 0 0 0,-2 0-1 0 0,-1-1 1 0 0,-1 0 0 0 0,0-18-8 0 0,-2 39-36 0 0,-1 1 1 0 0,0-1-1 0 0,0 1 1 0 0,-1-1-1 0 0,1 1 1 0 0,-1 0-1 0 0,0-1 1 0 0,0 1-1 0 0,0-1 1 0 0,-1 1-1 0 0,1 0 1 0 0,-1 0-1 0 0,0 0 1 0 0,0 0-1 0 0,-1 0 1 0 0,1 1-1 0 0,-1-1 1 0 0,0 0-1 0 0,0 1 1 0 0,0 0-1 0 0,0 0 1 0 0,-1 0-1 0 0,1 0 1 0 0,-1 1-1 0 0,0-1 1 0 0,1 1-1 0 0,-1 0 0 0 0,0 0 1 0 0,0 0-1 0 0,-1 0 1 0 0,1 1-1 0 0,0 0 1 0 0,-1 0-1 0 0,1 0 1 0 0,0 0-1 0 0,-1 1 1 0 0,1-1-1 0 0,-1 1 36 0 0,-5 1-40 0 0,0 0 0 0 0,1 0-1 0 0,-1 1 1 0 0,1 0-1 0 0,-1 0 1 0 0,1 1 0 0 0,0 1-1 0 0,0-1 1 0 0,0 1-1 0 0,1 1 1 0 0,-1 0 0 0 0,1 0-1 0 0,0 1 1 0 0,1-1-1 0 0,-1 2 1 0 0,1-1 0 0 0,0 1-1 0 0,1 0 1 0 0,-1 1-1 0 0,1-1 1 0 0,1 1 0 0 0,0 1-1 0 0,-2 2 41 0 0,-3 7 29 0 0,1 1-1 0 0,0 1 1 0 0,1-1 0 0 0,2 1-1 0 0,0 1 1 0 0,0-1 0 0 0,2 1-1 0 0,1 0 1 0 0,1 0 0 0 0,0 6-29 0 0,1-12 33 0 0,0 0 1 0 0,1 0 0 0 0,1 0 0 0 0,1 0 0 0 0,0 0-1 0 0,0 0 1 0 0,2 0 0 0 0,0-1 0 0 0,1 0 0 0 0,0 1 0 0 0,1 0-34 0 0,3 3 104 0 0,0-1 1 0 0,1 0 0 0 0,0-1-1 0 0,1 0 1 0 0,1 0 0 0 0,1-1-1 0 0,0-1 1 0 0,1 0 0 0 0,1-1-1 0 0,0 0 1 0 0,0-1 0 0 0,1-1 0 0 0,1-1-1 0 0,0 0 1 0 0,0-1 0 0 0,13 4-105 0 0,-27-12-71 0 0,0 1 1 0 0,1-2-1 0 0,-1 1 1 0 0,0 0-1 0 0,1-1 1 0 0,-1 1 0 0 0,1-1-1 0 0,-1 0 1 0 0,0 0-1 0 0,1-1 1 0 0,-1 1-1 0 0,1-1 1 0 0,-1 1-1 0 0,0-1 1 0 0,1 0 0 0 0,-1 0-1 0 0,0-1 1 0 0,0 1-1 0 0,0-1 1 0 0,3-1 70 0 0,12-12-3744 0 0,-2-6-3963 0 0,-8 10-1098 0 0</inkml:trace>
  <inkml:trace contextRef="#ctx0" brushRef="#br0" timeOffset="266.921">807 464 5857 0 0,'0'0'2131'0'0,"0"0"-1036"0"0,0 0-65 0 0,0 0 211 0 0,0 0 80 0 0,0 0-125 0 0,0 0-228 0 0,0 0-160 0 0,0 0-43 0 0,0 0-11 0 0,0 0-31 0 0,1 33-61 0 0,8 99-70 0 0,-10-131-568 0 0,1 1-1 0 0,-1-1 1 0 0,1 1 0 0 0,0-1-1 0 0,-1 1 1 0 0,1-1 0 0 0,0 1 0 0 0,0-1-1 0 0,0 1 1 0 0,0-1 0 0 0,0 1 0 0 0,1-1-1 0 0,-1 1 1 0 0,0-1 0 0 0,1 1 0 0 0,-1-1-1 0 0,1 1 1 0 0,-1-1 0 0 0,1 1 0 0 0,0-1-1 0 0,0 0 1 0 0,0 1 0 0 0,-1-1 0 0 0,1 0-1 0 0,0 0 1 0 0,1 0 0 0 0,-1 0-1 0 0,0 0 1 0 0,0 0 0 0 0,0 0 0 0 0,1 0-1 0 0,-1 0 1 0 0,0 0 0 0 0,1-1 0 0 0,-1 1-1 0 0,0-1 1 0 0,1 1 0 0 0,-1-1 0 0 0,1 1-24 0 0,5 0 187 0 0,5 1-57 0 0,-1 0-1 0 0,1-1 1 0 0,-1 0 0 0 0,1-1-1 0 0,-1 0 1 0 0,1-1-1 0 0,-1 0 1 0 0,1-1-1 0 0,-1 0 1 0 0,0-1 0 0 0,1 0-1 0 0,-1-1 1 0 0,-1 0-1 0 0,1 0 1 0 0,-1-2-1 0 0,0 1 1 0 0,0-1 0 0 0,0-1-1 0 0,-1 1 1 0 0,0-2-1 0 0,0 1 1 0 0,0-1-1 0 0,-1-1 1 0 0,-1 1 0 0 0,0-1-1 0 0,0-1 1 0 0,0 1-1 0 0,-1-1 1 0 0,-1 0-1 0 0,0-1 1 0 0,0 1 0 0 0,1-6-130 0 0,-4 11-28 0 0,-1-1 1 0 0,0 1 0 0 0,0-1 0 0 0,0 0 0 0 0,-1 1 0 0 0,1-1 0 0 0,-2 0 0 0 0,1 0 0 0 0,0 1-1 0 0,-1-1 1 0 0,0 0 0 0 0,-1 1 0 0 0,1-1 0 0 0,-1 0 0 0 0,0 1 0 0 0,0 0 0 0 0,-1 0 0 0 0,1-1 0 0 0,-1 1-1 0 0,0 1 1 0 0,-1-1 0 0 0,1 0 0 0 0,-1 1 0 0 0,0 0 0 0 0,0 0 0 0 0,0 0 0 0 0,-1 0 0 0 0,1 1-1 0 0,-1 0 1 0 0,0-1 0 0 0,0 2 0 0 0,0-1 0 0 0,-1 1 0 0 0,1-1 0 0 0,0 2 0 0 0,-1-1 0 0 0,1 0-1 0 0,-1 1 1 0 0,0 0 0 0 0,-2 0 27 0 0,-2 0-210 0 0,0 0 0 0 0,-1 0 0 0 0,1 1-1 0 0,0 0 1 0 0,-1 1 0 0 0,1 0-1 0 0,0 1 1 0 0,-1 0 0 0 0,1 1 0 0 0,0 0-1 0 0,1 0 1 0 0,-1 1 0 0 0,0 0 0 0 0,0 1 210 0 0,-33 24-3863 0 0,5 8-3950 0 0,28-25-886 0 0</inkml:trace>
  <inkml:trace contextRef="#ctx0" brushRef="#br0" timeOffset="724.146">1265 586 944 0 0,'0'0'1998'0'0,"0"0"-100"0"0,0 0 141 0 0,0 0 113 0 0,0 0-50 0 0,0 0-168 0 0,0 0-223 0 0,0 0-210 0 0,0 0-199 0 0,0 0-156 0 0,0 0-167 0 0,34 7-153 0 0,104 18-113 0 0,-136-24-677 0 0,0 0 1 0 0,1 0 0 0 0,0 0 0 0 0,-1 0 0 0 0,1-1 0 0 0,-1 1-1 0 0,1-1 1 0 0,0 0 0 0 0,-1 0 0 0 0,1 0 0 0 0,0 0 0 0 0,0 0 0 0 0,-1 0-1 0 0,1-1 1 0 0,-1 0 0 0 0,1 1 0 0 0,0-1 0 0 0,-1 0 0 0 0,1 0 0 0 0,-1 0-1 0 0,0-1 1 0 0,1 1 0 0 0,-1 0 0 0 0,1-2-37 0 0,5-3 209 0 0,0 2-133 0 0,0-1 0 0 0,-1 0 0 0 0,1 0 0 0 0,-1-1 0 0 0,0 0 0 0 0,0 0 0 0 0,-1-1 0 0 0,0 1 0 0 0,0-1 0 0 0,-1-1 0 0 0,1 1 0 0 0,-2-1 0 0 0,1 0 0 0 0,-1 0 0 0 0,0 0-1 0 0,-1-1 1 0 0,0 1 0 0 0,0-1 0 0 0,-1 0 0 0 0,0 0 0 0 0,0 0 0 0 0,-1 0 0 0 0,0 0 0 0 0,-1-1-76 0 0,-2 7-58 0 0,0 1 0 0 0,0-1 0 0 0,0 0-1 0 0,-1 1 1 0 0,1 0 0 0 0,-1-1 0 0 0,1 1-1 0 0,-1 0 1 0 0,0 0 0 0 0,0 1 0 0 0,0-1 0 0 0,0 0-1 0 0,0 1 1 0 0,0 0 0 0 0,0 0 0 0 0,-1 0-1 0 0,1 0 1 0 0,0 0 0 0 0,-1 1 0 0 0,1 0 0 0 0,0-1-1 0 0,-1 1 1 0 0,1 0 0 0 0,-1 1 0 0 0,1-1-1 0 0,0 0 1 0 0,-1 1 0 0 0,1 0 0 0 0,0 0 0 0 0,0 0-1 0 0,-1 0 1 0 0,1 1 58 0 0,-13 3-155 0 0,1 0-1 0 0,0 2 1 0 0,1 0-1 0 0,0 0 1 0 0,0 1-1 0 0,0 1 0 0 0,1 0 1 0 0,0 1-1 0 0,1 1 1 0 0,0 0-1 0 0,1 0 1 0 0,0 1-1 0 0,1 0 1 0 0,0 1-1 0 0,1 1 1 0 0,1-1-1 0 0,0 1 1 0 0,0 2 155 0 0,6-12-36 0 0,0 0 0 0 0,0 1 1 0 0,0-1-1 0 0,1 1 0 0 0,-1-1 1 0 0,1 1-1 0 0,0 0 0 0 0,1 0 1 0 0,-1-1-1 0 0,1 1 0 0 0,0 0 1 0 0,0 0-1 0 0,1-1 0 0 0,-1 1 0 0 0,1 0 1 0 0,0 0-1 0 0,0-1 0 0 0,1 1 1 0 0,-1-1-1 0 0,1 1 0 0 0,0-1 1 0 0,0 0-1 0 0,1 1 0 0 0,-1-1 1 0 0,1 0-1 0 0,0-1 0 0 0,0 1 1 0 0,0 0-1 0 0,0-1 0 0 0,1 0 0 0 0,-1 0 1 0 0,1 0-1 0 0,0 0 0 0 0,0 0 1 0 0,0-1-1 0 0,1 0 0 0 0,-1 0 1 0 0,0 0-1 0 0,1 0 0 0 0,-1-1 1 0 0,1 1-1 0 0,2-1 36 0 0,8 1-249 0 0,0 0 1 0 0,-1-1-1 0 0,1-1 1 0 0,0 0 0 0 0,0-1-1 0 0,-1-1 1 0 0,1 0-1 0 0,-1-1 1 0 0,1 0-1 0 0,5-4 249 0 0,137-58-10812 0 0,-129 52 7587 0 0,-5 2 1747 0 0</inkml:trace>
  <inkml:trace contextRef="#ctx0" brushRef="#br0" timeOffset="1017.125">2090 299 6513 0 0,'0'0'1735'0'0,"0"0"2"0"0,0 0 15 0 0,0 0-75 0 0,0 0-237 0 0,0 0-260 0 0,0 0-213 0 0,0 0-196 0 0,0 0-159 0 0,0 0-160 0 0,0 0-148 0 0,0 0-127 0 0,-29 26-59 0 0,-88 81-45 0 0,88-70-11 0 0,29-32-45 0 0,0-3-4 0 0,-1 0-1 0 0,1 0 0 0 0,0 0 0 0 0,0 1 1 0 0,0-1-1 0 0,0 0 0 0 0,0 0 1 0 0,0 0-1 0 0,1 0 0 0 0,-1 0 0 0 0,1 0 1 0 0,-1 0-1 0 0,1 0 0 0 0,0 0 1 0 0,0 0-1 0 0,0 0 0 0 0,0 0 1 0 0,0 0-1 0 0,0 0 0 0 0,1-1 0 0 0,-1 1 1 0 0,0-1-1 0 0,1 1 0 0 0,-1-1 1 0 0,1 1-1 0 0,0-1 0 0 0,0 0 0 0 0,-1 0 1 0 0,1 1-1 0 0,0-1 0 0 0,0 0-12 0 0,147 62 723 0 0,-147-62-675 0 0,1 0 1 0 0,0 0-1 0 0,-1 0 0 0 0,1 0 0 0 0,-1 0 0 0 0,1 1 1 0 0,-1-1-1 0 0,1 1 0 0 0,-1 0 0 0 0,0 0 1 0 0,0 0-1 0 0,0 0 0 0 0,0 0 0 0 0,0 0 0 0 0,0 1 1 0 0,-1-1-1 0 0,1 0 0 0 0,-1 1 0 0 0,0-1 1 0 0,0 1-1 0 0,1 0 0 0 0,-2-1 0 0 0,1 1 0 0 0,0 0 1 0 0,0 0-1 0 0,-1 0 0 0 0,0 0 0 0 0,1-1 1 0 0,-1 1-1 0 0,0 0 0 0 0,-1 0 0 0 0,1 0 0 0 0,0 0 1 0 0,-1 0-1 0 0,0-1 0 0 0,1 1 0 0 0,-1 0 1 0 0,0-1-1 0 0,0 1 0 0 0,-1 0 0 0 0,1-1 0 0 0,-1 1 1 0 0,1-1-1 0 0,-1 0 0 0 0,0 1 0 0 0,0-1 1 0 0,0 0-1 0 0,0 0 0 0 0,0 0 0 0 0,-2 1-48 0 0,-12 5 3 0 0,1 0 0 0 0,-2-1 0 0 0,1 0 0 0 0,-1-2 0 0 0,0 0 0 0 0,0-1 0 0 0,-1 0 0 0 0,1-2 0 0 0,-1 0 0 0 0,1-1 0 0 0,-1 0 0 0 0,0-2 0 0 0,-5 0-3 0 0,-28-11-2006 0 0,19-2-6489 0 0,27 10-2289 0 0</inkml:trace>
</inkml:ink>
</file>

<file path=ppt/ink/ink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5.2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1249 9210 0 0,'0'0'795'0'0,"0"0"-462"0"0,0 0-6 0 0,0 0 389 0 0,0 0 382 0 0,0 0 227 0 0,0 0 102 0 0,0 0-12 0 0,30-8-84 0 0,100-27-135 0 0,16-29 1524 0 0,-114 46-2367 0 0,-1-1 0 0 0,-1-1 0 0 0,-1-2 1 0 0,-1-1-1 0 0,-1-1 0 0 0,-1-2 0 0 0,-1 0 1 0 0,19-28-354 0 0,-37 45 26 0 0,-1-1 1 0 0,-1 1 0 0 0,1-1 0 0 0,-2-1-1 0 0,1 1 1 0 0,-2-1 0 0 0,1 1 0 0 0,-1-1-1 0 0,-1 0 1 0 0,0 0 0 0 0,-1 0 0 0 0,0 0 0 0 0,0-1-1 0 0,-1 1 1 0 0,-2-10-27 0 0,1 18-61 0 0,0 0 0 0 0,0 0 0 0 0,0 0 0 0 0,0 1 0 0 0,-1-1 0 0 0,1 0 1 0 0,-1 1-1 0 0,0 0 0 0 0,0-1 0 0 0,1 1 0 0 0,-2 0 0 0 0,1 0 0 0 0,0 0 0 0 0,0 0 0 0 0,-1 0 0 0 0,1 0 0 0 0,-1 1 0 0 0,0-1 0 0 0,1 1 0 0 0,-1 0 0 0 0,0-1 1 0 0,0 1-1 0 0,0 1 0 0 0,0-1 0 0 0,0 0 0 0 0,0 1 0 0 0,0-1 0 0 0,0 1 0 0 0,0 0 0 0 0,0 0 0 0 0,0 0 0 0 0,0 1 0 0 0,0-1 0 0 0,0 1 0 0 0,0-1 0 0 0,1 1 1 0 0,-1 0-1 0 0,0 0 0 0 0,0 1 0 0 0,0-1 0 0 0,1 0 0 0 0,-1 1 0 0 0,1 0 0 0 0,-1-1 0 0 0,1 1 0 0 0,-1 0 0 0 0,1 0 0 0 0,0 0 0 0 0,0 1 0 0 0,0-1 1 0 0,0 1-1 0 0,1-1 0 0 0,-1 1 0 0 0,1-1 0 0 0,-1 1 0 0 0,1 0 0 0 0,0 0 0 0 0,0-1 0 0 0,0 1 0 0 0,0 0 0 0 0,1 2 61 0 0,-1-1-10 0 0,1 1 0 0 0,0-1 0 0 0,0 1 0 0 0,0 0 0 0 0,0-1 0 0 0,1 1 0 0 0,0-1 0 0 0,0 1 0 0 0,0-1 0 0 0,1 1 0 0 0,-1-1 0 0 0,1 0 0 0 0,0 1-1 0 0,0-1 1 0 0,1 0 0 0 0,-1 0 0 0 0,1-1 0 0 0,0 1 0 0 0,0-1 0 0 0,0 1 0 0 0,0-1 0 0 0,1 0 0 0 0,-1 0 0 0 0,1 0 0 0 0,0 0 0 0 0,0-1 0 0 0,0 0 0 0 0,0 0 0 0 0,0 0 0 0 0,1 0 0 0 0,-1-1 0 0 0,0 1-1 0 0,1-1 1 0 0,-1 0 0 0 0,1 0 0 0 0,0-1 0 0 0,-1 1 0 0 0,1-1 0 0 0,2-1 10 0 0,243-2 2393 0 0,-249 3-2372 0 0,0 1 0 0 0,0-1 0 0 0,0 0 0 0 0,0 1 0 0 0,0 0 0 0 0,0-1 0 0 0,0 1 0 0 0,0-1 1 0 0,0 1-1 0 0,0 0 0 0 0,-1 0 0 0 0,1 0 0 0 0,0-1 0 0 0,0 1 0 0 0,-1 0 0 0 0,1 0 0 0 0,-1 0 0 0 0,1 0 1 0 0,-1 0-1 0 0,1 0 0 0 0,-1 0 0 0 0,1 1 0 0 0,-1-1 0 0 0,0 0 0 0 0,0 0 0 0 0,1 0 0 0 0,-1 0 0 0 0,0 0 1 0 0,0 0-1 0 0,0 1 0 0 0,0-1 0 0 0,-1 0 0 0 0,1 0 0 0 0,0 0 0 0 0,0 0 0 0 0,-1 0 0 0 0,1 0 1 0 0,0 0-1 0 0,-1 0 0 0 0,0 1-21 0 0,-14 49 480 0 0,-23 18-158 0 0,-21 59-552 0 0,59-126 155 0 0,0-1 1 0 0,0 0-1 0 0,0 0 1 0 0,0 0-1 0 0,0 0 1 0 0,0 0-1 0 0,0 1 1 0 0,0-1-1 0 0,0 0 1 0 0,0 0-1 0 0,1 0 1 0 0,-1 0-1 0 0,1 0 1 0 0,-1 0-1 0 0,1 0 1 0 0,-1 0-1 0 0,1 0 1 0 0,-1 0-1 0 0,1 0 1 0 0,0 0-1 0 0,0 0 1 0 0,-1 0-1 0 0,1 0 1 0 0,0-1-1 0 0,0 1 1 0 0,0 0-1 0 0,0-1 0 0 0,0 1 1 0 0,0 0-1 0 0,0-1 1 0 0,0 1-1 0 0,0-1 1 0 0,0 0-1 0 0,0 1 1 0 0,1-1-1 0 0,-1 0 1 0 0,0 0-1 0 0,0 0 1 0 0,0 1-1 0 0,0-1 1 0 0,0 0-1 0 0,1-1 1 0 0,-1 1-1 0 0,0 0 1 0 0,0 0-1 0 0,0 0 1 0 0,0-1-1 0 0,1 1 75 0 0,58-15-5053 0 0,9-22-7311 0 0,-56 26 8538 0 0</inkml:trace>
  <inkml:trace contextRef="#ctx0" brushRef="#br0" timeOffset="244.605">1319 836 7626 0 0,'0'0'1393'0'0,"0"0"5"0"0,0 0 117 0 0,0 0 0 0 0,0 0-184 0 0,0 0-240 0 0,0 0-228 0 0,0 0-199 0 0,-25 34-184 0 0,-74 105-141 0 0,73-78 62 0 0,28-55-305 0 0,0-1 18 0 0,1-1 0 0 0,0 0 0 0 0,-1-1 0 0 0,1 1 0 0 0,1 0 0 0 0,-1-1 0 0 0,1 0 0 0 0,-1 0 0 0 0,1 0 0 0 0,0 0 0 0 0,0 0 0 0 0,0-1 0 0 0,0 1 0 0 0,1-1 0 0 0,-1 0 0 0 0,1-1 0 0 0,-1 1 0 0 0,1-1 0 0 0,-1 0 0 0 0,1 0 0 0 0,0 0 0 0 0,0-1 0 0 0,-1 0 0 0 0,1 0 0 0 0,0 0 0 0 0,0 0 0 0 0,0-1 0 0 0,-1 0 0 0 0,1 0 0 0 0,0 0 0 0 0,-1 0 0 0 0,1-1 0 0 0,-1 0-114 0 0,6-2 155 0 0,-1-1 0 0 0,1 0 0 0 0,-1 0 0 0 0,-1-1 0 0 0,1 0 0 0 0,-1-1 0 0 0,0 0 0 0 0,-1 0 0 0 0,0-1 0 0 0,0 0 0 0 0,0 0 0 0 0,-1-1 0 0 0,0 1 0 0 0,-1-1 0 0 0,0-1 0 0 0,0 1 0 0 0,-1-1 0 0 0,0 0-155 0 0,-3 4-82 0 0,1-1 0 0 0,-1 0 0 0 0,0 0 0 0 0,-1 0 0 0 0,1 1 0 0 0,-1-1 0 0 0,-1 0 0 0 0,1 0 0 0 0,-1 0 0 0 0,-1 1 0 0 0,1-1 0 0 0,-1 0 0 0 0,0 1 0 0 0,0-1 0 0 0,-1 1 0 0 0,0 0 0 0 0,0 0 0 0 0,-1 0 0 0 0,0 0 0 0 0,0 0 0 0 0,0 1 0 0 0,-2-2 82 0 0,2 2-637 0 0,-1 0-1 0 0,1 1 1 0 0,-1 0-1 0 0,-1 0 1 0 0,1 0 0 0 0,0 0-1 0 0,-1 1 1 0 0,0 0-1 0 0,0 0 1 0 0,0 1 0 0 0,0-1-1 0 0,0 1 1 0 0,-1 0-1 0 0,-5 0 638 0 0,-10-2-6117 0 0,6 0-2302 0 0</inkml:trace>
  <inkml:trace contextRef="#ctx0" brushRef="#br0" timeOffset="553.217">1958 317 11610 0 0,'0'0'3688'0'0,"0"0"-1312"0"0,0 0-738 0 0,0 0-468 0 0,0 0-427 0 0,0 0-317 0 0,0 0-187 0 0,0 0-35 0 0,0 0 48 0 0,0 0 68 0 0,0 0 30 0 0,-10 35-22 0 0,-29 110-46 0 0,7 33 141 0 0,21-81-351 0 0,4 0 0 0 0,5 76-72 0 0,18-63-439 0 0,-6-88-1843 0 0,-4-36-10730 0 0,-6 7 4552 0 0</inkml:trace>
  <inkml:trace contextRef="#ctx0" brushRef="#br0" timeOffset="1363.273">1593 741 12795 0 0,'0'0'991'0'0,"0"0"-694"0"0,0 0-196 0 0,0 0 170 0 0,0 0 187 0 0,0 0 56 0 0,0 0 1 0 0,0 0-28 0 0,0 0-38 0 0,0 0-39 0 0,32 5-69 0 0,104 14-86 0 0,-23-14 13 0 0,210-49-2143 0 0,-297 40 1693 0 0,202-22-6385 0 0,-129 23 6612 0 0,-102 5 4688 0 0,-15 7-2501 0 0,-23 7-1037 0 0,1 2-1 0 0,1 1 1 0 0,1 2 0 0 0,-26 18-1195 0 0,47-26 157 0 0,7-8-147 0 0,1 0 0 0 0,-1 1 0 0 0,1 0-1 0 0,1 1 1 0 0,-1 0 0 0 0,1 0 0 0 0,0 1 0 0 0,1 0 0 0 0,-1 0 0 0 0,2 0 0 0 0,-1 1 0 0 0,1 1 0 0 0,1-1 0 0 0,0 1 0 0 0,0 0 0 0 0,1 0 0 0 0,0 0 0 0 0,0 0 0 0 0,1 1 0 0 0,1 0-10 0 0,2-9-11 0 0,0 0 0 0 0,1 1 0 0 0,0-1 0 0 0,-1 0 0 0 0,1 0 1 0 0,0 0-1 0 0,0 0 0 0 0,0 0 0 0 0,0-1 0 0 0,0 1 0 0 0,0 0 1 0 0,1 0-1 0 0,-1-1 0 0 0,1 1 0 0 0,-1-1 0 0 0,1 1 0 0 0,0-1 1 0 0,-1 1-1 0 0,1-1 0 0 0,0 0 0 0 0,0 0 0 0 0,0 0 0 0 0,0 0 0 0 0,0 0 1 0 0,0-1-1 0 0,0 1 0 0 0,0 0 0 0 0,0-1 0 0 0,0 0 0 0 0,1 1 1 0 0,-1-1-1 0 0,1 0 11 0 0,72-4 525 0 0,-55-5-410 0 0,-1-1 0 0 0,0 0 0 0 0,0-1-1 0 0,-1-2 1 0 0,0 0 0 0 0,-1 0 0 0 0,4-6-115 0 0,85-58-782 0 0,-104 77 729 0 0,-1 0 0 0 0,1 1 0 0 0,0-1 0 0 0,-1 1 0 0 0,1-1 0 0 0,0 1 0 0 0,0-1 0 0 0,-1 1 0 0 0,1 0 0 0 0,-1 0 0 0 0,1 0 0 0 0,-1 0 0 0 0,1 0 0 0 0,-1 0 0 0 0,0 0 0 0 0,1 0 0 0 0,-1 1 0 0 0,0-1 0 0 0,0 0 0 0 0,0 1 0 0 0,0-1 0 0 0,0 1 0 0 0,0-1 0 0 0,0 1 0 0 0,-1 0 0 0 0,1-1 0 0 0,0 1 0 0 0,-1 0 0 0 0,0-1 0 0 0,1 1 0 0 0,-1 0 0 0 0,0 0 0 0 0,0-1 0 0 0,0 1 0 0 0,0 0 0 0 0,0 0 0 0 0,0 0 0 0 0,0-1 0 0 0,-1 1 0 0 0,1 0-1 0 0,-1 0 1 0 0,1-1 0 0 0,-1 1 0 0 0,0-1 0 0 0,0 2 53 0 0,2 16-136 0 0,0-15 121 0 0,0 0 0 0 0,0 1 0 0 0,0-1-1 0 0,1 0 1 0 0,-1 0 0 0 0,1 0 0 0 0,0 0 0 0 0,0 0 0 0 0,1-1 0 0 0,-1 1 0 0 0,1-1 0 0 0,-1 1 0 0 0,1-1-1 0 0,0 0 1 0 0,1 0 0 0 0,-1 0 0 0 0,0 0 0 0 0,1-1 0 0 0,0 0 0 0 0,-1 1 0 0 0,1-1 0 0 0,0 0 0 0 0,0-1 0 0 0,0 1-1 0 0,1-1 1 0 0,-1 0 0 0 0,0 0 0 0 0,0 0 0 0 0,1 0 0 0 0,-1-1 0 0 0,2 0 15 0 0,5 1 26 0 0,0-1 1 0 0,0 0-1 0 0,0-1 1 0 0,0-1-1 0 0,0 1 1 0 0,-1-2-1 0 0,1 0 0 0 0,-1 0 1 0 0,1 0-1 0 0,-1-1 1 0 0,0-1-1 0 0,1-1-26 0 0,17-8 139 0 0,-2-2-1 0 0,0 0 1 0 0,0-2-1 0 0,-2-1 1 0 0,0-1-1 0 0,-1-1 1 0 0,-2 0-1 0 0,0-2 1 0 0,-1-1-1 0 0,-1 0 1 0 0,-2-2-1 0 0,0 0 1 0 0,-2-1-1 0 0,11-25-138 0 0,-10 10-121 0 0,-3-1-1 0 0,-1 0 1 0 0,-2-1-1 0 0,-2 0 1 0 0,-2-1-1 0 0,-2 1 1 0 0,-2-1-1 0 0,-3-33 122 0 0,-14 17 420 0 0,15 60-418 0 0,-1-1-1 0 0,1 1 1 0 0,-1 0-1 0 0,1 0 0 0 0,-1-1 1 0 0,1 1-1 0 0,-1 0 1 0 0,0 0-1 0 0,0 0 0 0 0,0 0 1 0 0,0 0-1 0 0,0 0 0 0 0,0 0 1 0 0,0 0-1 0 0,0 0 1 0 0,0 0-1 0 0,0 0 0 0 0,0 1 1 0 0,0-1-1 0 0,-1 0 1 0 0,1 1-1 0 0,0-1 0 0 0,0 1 1 0 0,-1-1-1 0 0,1 1 1 0 0,0 0-1 0 0,-1 0 0 0 0,1-1 1 0 0,-1 1-1 0 0,1 0 0 0 0,0 0 1 0 0,-1 1-1 0 0,1-1 1 0 0,0 0-1 0 0,-1 0 0 0 0,1 1 1 0 0,0-1-1 0 0,-1 0 1 0 0,1 1-1 0 0,0-1 0 0 0,-1 1 1 0 0,1 0-1 0 0,0 0-1 0 0,-5 5-25 0 0,0 0 0 0 0,0 1 0 0 0,1 0 1 0 0,0 0-1 0 0,0 0 0 0 0,1 1 0 0 0,0 0 0 0 0,1 0 0 0 0,-1 0 0 0 0,1 0 0 0 0,1 0 0 0 0,0 0 1 0 0,0 1-1 0 0,0 0 0 0 0,1 0 25 0 0,-3 7 34 0 0,-5 37 145 0 0,1 0-1 0 0,3 1 0 0 0,2 0 1 0 0,5 47-179 0 0,1-61 64 0 0,2 0 0 0 0,2-1-1 0 0,2 0 1 0 0,1-1 0 0 0,2 0 0 0 0,2 0 0 0 0,1-2 0 0 0,2 1 0 0 0,1-2 0 0 0,15 20-64 0 0,18 25-785 0 0,-83-115-17124 0 0,24 27 14942 0 0</inkml:trace>
  <inkml:trace contextRef="#ctx0" brushRef="#br0" timeOffset="1595.339">2788 531 11090 0 0,'0'0'1006'0'0,"0"0"-250"0"0,0 0 175 0 0,0 0 264 0 0,0 0 60 0 0,0 0-83 0 0,0 0-90 0 0,0 0-75 0 0,0 0-57 0 0,34 13-89 0 0,110 39-116 0 0,-134-47-618 0 0,1-2 0 0 0,-1 1 1 0 0,0-1-1 0 0,1-1 0 0 0,0 0 0 0 0,0-1 1 0 0,-1 0-1 0 0,1 0 0 0 0,0-1 0 0 0,5-1-127 0 0,16-1 255 0 0,261-16 725 0 0,-239 8-1247 0 0,60-8-382 0 0,-39 13-6235 0 0,-60 9-3036 0 0,-13-1 3083 0 0</inkml:trace>
  <inkml:trace contextRef="#ctx0" brushRef="#br0" timeOffset="1763.482">3648 851 11314 0 0,'0'0'1417'0'0,"0"0"-513"0"0,0 0 136 0 0,0 0 0 0 0,0 0-119 0 0,0 0-217 0 0,0 0-264 0 0,0 0-192 0 0,0 0-112 0 0,0 0-104 0 0,14 199-96 0 0,-6-192-128 0 0,-5 1-280 0 0,1-1-600 0 0,3-7-945 0 0,-3 0-1504 0 0,-2 0-7337 0 0</inkml:trace>
  <inkml:trace contextRef="#ctx0" brushRef="#br0" timeOffset="1933.559">3596 380 19868 0 0,'0'0'1120'0'0,"0"0"-223"0"0,0 0-209 0 0,0 0-264 0 0,0 0-264 0 0,0 0-264 0 0,0 0-288 0 0,0 0-208 0 0,0 0-56 0 0,0 0-25 0 0,0 0-143 0 0,0 0-584 0 0,0 0-1385 0 0,0 0-2464 0 0,48 81-5185 0 0</inkml:trace>
  <inkml:trace contextRef="#ctx0" brushRef="#br0" timeOffset="2331.127">3968 1039 7882 0 0,'0'0'3011'0'0,"0"0"-1825"0"0,0 0-60 0 0,0 0 449 0 0,0 0 187 0 0,0 0-129 0 0,0 0-262 0 0,0 0-285 0 0,0 0-217 0 0,0 0-165 0 0,0 0-172 0 0,0 0-124 0 0,-3-6-83 0 0,2 2-284 0 0,0 1-1 0 0,-1-1 1 0 0,1 0-1 0 0,1 0 1 0 0,-1 1-1 0 0,0-1 1 0 0,1 0-1 0 0,0 0 1 0 0,0 0-1 0 0,0 0 1 0 0,0 1-1 0 0,1-1 1 0 0,0 0-1 0 0,-1 0 1 0 0,1 0-1 0 0,1 1 0 0 0,-1-1-40 0 0,11-27 55 0 0,1 1-1 0 0,1 1 1 0 0,2 1-1 0 0,1 0 1 0 0,19-24-55 0 0,-34 48-184 0 0,1 1 1 0 0,-1-1-1 0 0,1 1 1 0 0,0 0-1 0 0,0-1 1 0 0,1 1-1 0 0,-1 1 1 0 0,1-1-1 0 0,-1 0 1 0 0,1 1 0 0 0,0 0-1 0 0,0 0 1 0 0,0 0-1 0 0,0 0 1 0 0,0 1-1 0 0,1-1 184 0 0,-1 21-1472 0 0,30 105 1181 0 0,-32-121 397 0 0,1 0 0 0 0,-1-1 0 0 0,1 1 0 0 0,0 0-1 0 0,0-1 1 0 0,0 0 0 0 0,0 0 0 0 0,0 0 0 0 0,0 0 0 0 0,0 0 0 0 0,1 0-1 0 0,-1-1 1 0 0,1 0 0 0 0,-1 1 0 0 0,1-1 0 0 0,0-1 0 0 0,-1 1-1 0 0,1 0 1 0 0,0-1 0 0 0,0 0 0 0 0,-1 0 0 0 0,1 0 0 0 0,0 0 0 0 0,0-1-1 0 0,-1 0 1 0 0,1 1 0 0 0,0-1 0 0 0,-1 0 0 0 0,2-1-106 0 0,3-1 217 0 0,0 0 0 0 0,0 0 0 0 0,0 0 0 0 0,0-1 0 0 0,-1-1 0 0 0,0 1 0 0 0,0-1 0 0 0,0 0 1 0 0,0-1-1 0 0,-1 1 0 0 0,1-2 0 0 0,1-2-217 0 0,34-56-765 0 0,-26 36-6267 0 0,-13 24 1020 0 0,1 2-5202 0 0</inkml:trace>
  <inkml:trace contextRef="#ctx0" brushRef="#br0" timeOffset="2896.753">4809 733 15003 0 0,'0'0'1787'0'0,"0"0"-276"0"0,0 0-110 0 0,0 0-236 0 0,0 0-289 0 0,0 0-270 0 0,0 0-231 0 0,0 0-169 0 0,0 0-143 0 0,0 0-86 0 0,0 0-59 0 0,0 0-38 0 0,0 0-35 0 0,-27 12-36 0 0,-87 38-9 0 0,58-5-142 0 0,49-34 267 0 0,3-5-52 0 0,-1 0 1 0 0,1 1 0 0 0,0 0-1 0 0,0 0 1 0 0,1 0 0 0 0,0 0-1 0 0,0 1 1 0 0,1-1-1 0 0,0 1 1 0 0,0 0 0 0 0,1 0-1 0 0,0-1 1 0 0,0 1 0 0 0,1 0-1 0 0,0 0 1 0 0,1 6 126 0 0,1-11 4 0 0,0-1 1 0 0,-1 0 0 0 0,1-1-1 0 0,0 1 1 0 0,1 0-1 0 0,-1 0 1 0 0,0-1 0 0 0,0 0-1 0 0,1 1 1 0 0,-1-1-1 0 0,1 0 1 0 0,-1 0-1 0 0,1 0 1 0 0,-1 0 0 0 0,1-1-1 0 0,0 1 1 0 0,-1-1-1 0 0,1 0 1 0 0,0 1-1 0 0,0-1 1 0 0,-1 0 0 0 0,1-1-1 0 0,0 1 1 0 0,-1 0-1 0 0,1-1 1 0 0,0 1 0 0 0,-1-1-1 0 0,1 0 1 0 0,-1 0-1 0 0,2-1-4 0 0,264-150 4419 0 0,-252 145-4355 0 0,0 2 1 0 0,0-1 0 0 0,0 2 0 0 0,1 0 0 0 0,-1 1 0 0 0,1 1 0 0 0,0 0 0 0 0,0 1 0 0 0,-1 1 0 0 0,12 2-65 0 0,-21 1 51 0 0,-1 1 0 0 0,1 0 0 0 0,-1 0 0 0 0,0 1 0 0 0,0 0 0 0 0,0 0 0 0 0,-1 0 0 0 0,0 1 0 0 0,0 0 0 0 0,0 0 0 0 0,-1 0-1 0 0,0 0 1 0 0,0 1 0 0 0,0 0 0 0 0,-1 0 0 0 0,0 0 0 0 0,0 0 0 0 0,-1 0 0 0 0,0 0 0 0 0,0 1 0 0 0,-1-1 0 0 0,0 1 0 0 0,0 0 0 0 0,-1 1-51 0 0,7 34 28 0 0,-2 1 0 0 0,-2-1 1 0 0,-2 1-1 0 0,-2 0 0 0 0,-2 0 1 0 0,-1 0-1 0 0,-3-1 0 0 0,-1 0 0 0 0,-3 0 1 0 0,-2 3-29 0 0,9-32-63 0 0,-1 0 0 0 0,0 0 0 0 0,-2 0 1 0 0,1-1-1 0 0,-2 0 0 0 0,1 0 0 0 0,-2-1 0 0 0,0 0 1 0 0,0 0-1 0 0,-1-1 0 0 0,0 0 0 0 0,-1-1 0 0 0,-1 0 1 0 0,1-1-1 0 0,-1 0 0 0 0,-1-1 0 0 0,0 0 0 0 0,0-1 1 0 0,0-1-1 0 0,-1 0 0 0 0,0-1 0 0 0,0 0 0 0 0,-1-1 1 0 0,-12 2 62 0 0,17-3-37 0 0,1-1 0 0 0,0 0 1 0 0,-1 0-1 0 0,1-1 0 0 0,-1 0 1 0 0,0-1-1 0 0,1 0 0 0 0,-1-1 1 0 0,1 0-1 0 0,-1 0 0 0 0,1-1 1 0 0,-1 0-1 0 0,1-1 0 0 0,0 0 1 0 0,0 0-1 0 0,0-1 0 0 0,1-1 1 0 0,-1 1-1 0 0,1-1 0 0 0,-6-4 37 0 0,11 3 53 0 0,-1 0 0 0 0,1 1 0 0 0,0-1-1 0 0,0-1 1 0 0,0 1 0 0 0,1 0 0 0 0,0-1-1 0 0,0 1 1 0 0,1-1 0 0 0,0 0 0 0 0,0 1-1 0 0,0-1 1 0 0,1 0 0 0 0,0 0 0 0 0,0 1 0 0 0,1-1-1 0 0,0 0 1 0 0,0 0 0 0 0,1 1 0 0 0,-1-1-1 0 0,3-2-52 0 0,7-12 53 0 0,1 0-1 0 0,2 1 0 0 0,0 0 0 0 0,1 1 0 0 0,1 1 0 0 0,1 0 0 0 0,0 2 0 0 0,1 0 0 0 0,1 0 0 0 0,0 2 1 0 0,1 0-1 0 0,1 2 0 0 0,0 0 0 0 0,9-3-52 0 0,9-6-48 0 0,1 1 1 0 0,1 2-1 0 0,0 2 0 0 0,1 2 1 0 0,1 2-1 0 0,1 1 0 0 0,-1 2 1 0 0,25 0 47 0 0,115-2-5992 0 0,-165 12 520 0 0,-4 2-5941 0 0</inkml:trace>
  <inkml:trace contextRef="#ctx0" brushRef="#br0" timeOffset="6179.553">5833 122 2697 0 0,'0'0'2629'0'0,"0"0"-772"0"0,0 0-282 0 0,0 0 40 0 0,0 0 63 0 0,0 0-114 0 0,0 0-209 0 0,0 0-228 0 0,0 0-182 0 0,0 0-183 0 0,0 0-150 0 0,2-6-128 0 0,-1 3-408 0 0,1-1 0 0 0,-1 1 0 0 0,1 0 0 0 0,0 0 0 0 0,0 0 0 0 0,0 0 0 0 0,0 0 0 0 0,1 0 0 0 0,-1 1-1 0 0,1-1 1 0 0,0 1 0 0 0,-1 0 0 0 0,1-1 0 0 0,0 1 0 0 0,0 0 0 0 0,1 1 0 0 0,-1-1 0 0 0,2 0-76 0 0,24-11 320 0 0,1 2 0 0 0,0 1 1 0 0,0 1-1 0 0,1 2 0 0 0,0 1 0 0 0,1 1 1 0 0,-1 2-1 0 0,23 1-320 0 0,-49 1-6 0 0,1 1 1 0 0,-1 1 0 0 0,1-1-1 0 0,-1 1 1 0 0,1 0-1 0 0,-1 0 1 0 0,0 1 0 0 0,1-1-1 0 0,-1 1 1 0 0,0 0-1 0 0,0 1 1 0 0,0-1 0 0 0,-1 1-1 0 0,1 0 1 0 0,0 0-1 0 0,-1 0 1 0 0,0 1 0 0 0,0 0-1 0 0,0 0 1 0 0,0 0-1 0 0,-1 0 1 0 0,1 0-1 0 0,-1 1 1 0 0,0 0 0 0 0,0-1-1 0 0,-1 1 1 0 0,0 0-1 0 0,1 0 1 0 0,-2 1 0 0 0,1-1-1 0 0,-1 0 1 0 0,1 1-1 0 0,-1-1 1 0 0,-1 1 0 0 0,1-1-1 0 0,-1 2 6 0 0,-3 12 24 0 0,-1-1 0 0 0,-1 0-1 0 0,0 0 1 0 0,-2-1 0 0 0,0 1-1 0 0,-1-1 1 0 0,0-1 0 0 0,-2 0-1 0 0,0 0 1 0 0,0-1 0 0 0,-2 0 0 0 0,1-1-1 0 0,-2 0 1 0 0,-12 10-24 0 0,5 0 32 0 0,9-13-237 0 0,-14 21 553 0 0,33-12-3665 0 0,2-9-3092 0 0,-7-6-1118 0 0,-1 1 1639 0 0</inkml:trace>
  <inkml:trace contextRef="#ctx0" brushRef="#br0" timeOffset="6480.366">6501 693 0 0 0,'0'0'468'0'0,"0"0"518"0"0,0 0 117 0 0,0 0 138 0 0,0 0 221 0 0,0 0 237 0 0,0 0 169 0 0,0 0 49 0 0,0 0-106 0 0,0 0-222 0 0,0 0-246 0 0,0 0-218 0 0,-28 24-192 0 0,-86 79-163 0 0,11 20 1050 0 0,26-2-1604 0 0,54-99-4777 0 0,2-22-8420 0 0,17-3 10172 0 0</inkml:trace>
  <inkml:trace contextRef="#ctx0" brushRef="#br0" timeOffset="6684.704">6166 759 4921 0 0,'0'0'3321'0'0,"0"0"-1179"0"0,0 0-523 0 0,0 0-119 0 0,0 0-177 0 0,0 0-319 0 0,0 0-352 0 0,0 0-269 0 0,0 0-75 0 0,0 0 79 0 0,0 0 108 0 0,0 0 62 0 0,0 0 2 0 0,13 15-48 0 0,89 99 627 0 0,107 33-52 0 0,-184-134-1352 0 0,11 7-1081 0 0,-13-6-5626 0 0,-15-9-3994 0 0</inkml:trace>
</inkml:ink>
</file>

<file path=ppt/ink/ink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6:44.5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3290 1451 0 0 0,'0'0'1019'0'0,"0"0"364"0"0,0 0 96 0 0,0 0-27 0 0,0 0-137 0 0,0 0-144 0 0,0 0-104 0 0,-2-10-88 0 0,-9-33 6 0 0,9 38-551 0 0,0-1 0 0 0,-1 1 1 0 0,1 1-1 0 0,-1-1 0 0 0,0 0 0 0 0,0 1 0 0 0,0-1 0 0 0,-1 1 0 0 0,0 0 0 0 0,0 0 0 0 0,0 0 0 0 0,0 1 0 0 0,0-1 0 0 0,-1 1 0 0 0,-1-1-434 0 0,-3-2 456 0 0,-10-5-29 0 0,0 2-1 0 0,-1 0 1 0 0,-1 1 0 0 0,1 1-1 0 0,-1 1 1 0 0,0 1-1 0 0,-1 1 1 0 0,1 0 0 0 0,-1 2-1 0 0,1 1 1 0 0,-1 0-1 0 0,0 2 1 0 0,-15 2-427 0 0,9-3 210 0 0,-92 16 426 0 0,-34 38-270 0 0,78-10-292 0 0,-36 37 41 0 0,-59 44 228 0 0,136-93-250 0 0,2 1 0 0 0,1 2 0 0 0,2 2 1 0 0,1 0-1 0 0,2 2 0 0 0,2 1 0 0 0,1 1 0 0 0,3 1 1 0 0,1 0-1 0 0,-9 32-93 0 0,-50 216 518 0 0,69-245-411 0 0,-1 9 42 0 0,3-1 0 0 0,2 2-1 0 0,2-1 1 0 0,3 10-149 0 0,0-21 27 0 0,13 103 98 0 0,36 4 81 0 0,23-27-56 0 0,5-23-52 0 0,72 24 134 0 0,-49-70-62 0 0,29-13 42 0 0,61-11 2 0 0,125-23 210 0 0,-89-30-105 0 0,5-42 51 0 0,-13-35-192 0 0,-120 41-100 0 0,14-22 37 0 0,53-58-39 0 0,-64 39 56 0 0,-34-10 68 0 0,-35 14-57 0 0,-18 22-35 0 0,-8 37-72 0 0,-2-1 0 0 0,-1 1-1 0 0,-2 0 1 0 0,-2-1 0 0 0,-1 1 0 0 0,-2 0 0 0 0,-4-12-36 0 0,-25-100 57 0 0,-12 34-17 0 0,12 20 47 0 0,-17-8-87 0 0,-28 6 30 0 0,6 19-39 0 0,-61-38-62 0 0,12 27 51 0 0,95 68-110 0 0,0 2 0 0 0,-2 1 0 0 0,0 1 1 0 0,-1 1-1 0 0,0 2 0 0 0,-1 1 0 0 0,-1 1 0 0 0,0 2 0 0 0,-9-1 130 0 0,4 2-1047 0 0,-41-11-971 0 0,52 13-2889 0 0,1-1-4114 0 0,15 4-3410 0 0</inkml:trace>
  <inkml:trace contextRef="#ctx0" brushRef="#br0" timeOffset="1">3018 2232 0 0 0,'0'0'156'0'0,"0"0"484"0"0,0 0 214 0 0,0 0 106 0 0,0 0 99 0 0,0 0 76 0 0,4-5 11885 0 0,-3 3-13123 0 0,-1 1 721 0 0,0 1-12 0 0,0 0-15 0 0,0 0-24 0 0,0 0-38 0 0,0 0-68 0 0,0 0-87 0 0,-39-3 480 0 0,31 6-840 0 0,-1 1 0 0 0,1-1 0 0 0,0 1 0 0 0,1 1 0 0 0,-1 0 0 0 0,1 0 0 0 0,0 0 1 0 0,0 1-1 0 0,0 0 0 0 0,1 0 0 0 0,0 0 0 0 0,0 1 0 0 0,1 0 0 0 0,-1 2-14 0 0,3-5 4 0 0,0 1 1 0 0,0 0-1 0 0,1 1 0 0 0,0-1 0 0 0,0 0 1 0 0,1 0-1 0 0,-1 1 0 0 0,1-1 1 0 0,0 1-1 0 0,1-1 0 0 0,-1 1 0 0 0,1 0 1 0 0,0-1-1 0 0,1 1 0 0 0,0 2-4 0 0,1-4 23 0 0,0-1 1 0 0,0 0-1 0 0,0 0 0 0 0,1 1 0 0 0,-1-1 0 0 0,1-1 1 0 0,0 1-1 0 0,0 0 0 0 0,0-1 0 0 0,1 1 0 0 0,-1-1 1 0 0,0 0-1 0 0,1 0 0 0 0,-1 0 0 0 0,1-1 0 0 0,0 1 1 0 0,0-1-1 0 0,-1 0 0 0 0,1 0 0 0 0,1 0-23 0 0,2 0 86 0 0,-1 0-1 0 0,1-1 0 0 0,-1 0 1 0 0,1 0-1 0 0,-1 0 0 0 0,1-1 1 0 0,-1 0-1 0 0,0 0 0 0 0,1-1 1 0 0,-1 0-1 0 0,0 0 0 0 0,0 0 1 0 0,0-1-1 0 0,0 1 1 0 0,0-2-1 0 0,-1 1 0 0 0,1-1 1 0 0,-1 1-1 0 0,0-1 0 0 0,0-1 1 0 0,0 1-1 0 0,-1-1 0 0 0,0 0 1 0 0,0 0-1 0 0,0 0 0 0 0,0 0 1 0 0,-1-1-1 0 0,0 0 0 0 0,0 1 1 0 0,0-1-1 0 0,-1 0 0 0 0,0-1 1 0 0,0 1-1 0 0,0 0 1 0 0,-1 0-1 0 0,0-1 0 0 0,0 1 1 0 0,-1-1-1 0 0,0 1 0 0 0,0-1 1 0 0,0 1-1 0 0,-1-1 0 0 0,-1-3-85 0 0,1 7-37 0 0,0 0-1 0 0,-1 0 0 0 0,1 0 0 0 0,-1 1 1 0 0,0-1-1 0 0,1 0 0 0 0,-1 1 0 0 0,-1 0 0 0 0,1-1 1 0 0,0 1-1 0 0,0 0 0 0 0,-1 0 0 0 0,0 0 1 0 0,1 1-1 0 0,-1-1 0 0 0,0 0 0 0 0,0 1 1 0 0,1 0-1 0 0,-1 0 0 0 0,0 0 0 0 0,0 0 1 0 0,-1 0-1 0 0,1 1 0 0 0,0-1 0 0 0,0 1 0 0 0,0 0 1 0 0,0-1-1 0 0,0 2 0 0 0,-1-1 0 0 0,1 0 1 0 0,0 1-1 0 0,0-1 0 0 0,0 1 0 0 0,0 0 1 0 0,0 0-1 0 0,0 0 0 0 0,0 1 0 0 0,0-1 0 0 0,0 0 1 0 0,1 1-1 0 0,-1 0 0 0 0,1 0 0 0 0,-1 0 1 0 0,-1 2 37 0 0,-2 0-41 0 0,1 0 1 0 0,1 1 0 0 0,-1 0-1 0 0,0 0 1 0 0,1 0 0 0 0,0 0-1 0 0,1 1 1 0 0,-1-1-1 0 0,1 1 1 0 0,0 0 0 0 0,0 0-1 0 0,1 0 1 0 0,-1 1 0 0 0,2-1-1 0 0,-1 1 1 0 0,1-1 0 0 0,0 1-1 0 0,0-1 1 0 0,0 4 40 0 0,3-7 10 0 0,0 0 0 0 0,0-1 1 0 0,0 1-1 0 0,0 0 0 0 0,1 0 1 0 0,-1-1-1 0 0,1 0 0 0 0,0 1 1 0 0,-1-1-1 0 0,1 0 0 0 0,0 0 0 0 0,0-1 1 0 0,1 1-1 0 0,-1-1 0 0 0,0 1 1 0 0,0-1-1 0 0,1 0 0 0 0,-1 0 0 0 0,1 0 1 0 0,-1-1-1 0 0,1 1 0 0 0,-1-1 1 0 0,1 0-1 0 0,-1 0 0 0 0,3 0-10 0 0,1 0 72 0 0,0 0 0 0 0,-1 0 0 0 0,1 0 0 0 0,0-1 0 0 0,0 0 0 0 0,-1 0 0 0 0,1 0 0 0 0,-1-1 0 0 0,1 0 0 0 0,-1-1 0 0 0,0 1 0 0 0,1-1 0 0 0,-1 0 0 0 0,-1-1 0 0 0,1 1 0 0 0,0-1 1 0 0,-1-1-1 0 0,0 1 0 0 0,0-1 0 0 0,0 1 0 0 0,-1-2 0 0 0,1 1 0 0 0,-1 0 0 0 0,0-1 0 0 0,0-2-72 0 0,-3 6-34 0 0,0-1 0 0 0,-1 0 0 0 0,0 0 0 0 0,0 0 0 0 0,0 0 0 0 0,0 0 0 0 0,0 0 0 0 0,0 0 0 0 0,-1 0 0 0 0,1 0 0 0 0,-1 1 0 0 0,0-1 1 0 0,0 0-1 0 0,0 0 0 0 0,0 1 0 0 0,-1-1 0 0 0,1 0 0 0 0,-1 1 0 0 0,1-1 0 0 0,-1 1 0 0 0,0 0 0 0 0,0 0 0 0 0,0 0 0 0 0,0 0 0 0 0,0 0 0 0 0,-1 0 1 0 0,1 0-1 0 0,0 1 0 0 0,-1-1 0 0 0,1 1 0 0 0,-1-1 0 0 0,0 1 0 0 0,0 0 0 0 0,1 0 0 0 0,-1 1 0 0 0,0-1 0 0 0,0 0 0 0 0,0 1 0 0 0,0 0 0 0 0,0-1 1 0 0,0 1-1 0 0,0 1 0 0 0,0-1 0 0 0,1 0 0 0 0,-1 1 0 0 0,0-1 0 0 0,0 1 0 0 0,0 0 0 0 0,0 0 0 0 0,1 0 0 0 0,-1 0 0 0 0,0 0 0 0 0,1 1 0 0 0,-1-1 1 0 0,1 1-1 0 0,0 0 0 0 0,-1 0 0 0 0,1 0 0 0 0,-1 1 34 0 0,-33 45-2043 0 0,31-8-5896 0 0,7-33 2072 0 0,3-3-2628 0 0</inkml:trace>
  <inkml:trace contextRef="#ctx0" brushRef="#br0" timeOffset="2">3268 2552 0 0 0,'-2'3'77'0'0,"2"-2"335"0"0,0-1 174 0 0,-7 5 6751 0 0,-13 4-7829 0 0,12-5 144 0 0,-4 4-144 0 0,2-1 1598 0 0,10-10 5793 0 0,9-35-1962 0 0,4-253-3397 0 0,2 159-1264 0 0,4 73-212 0 0,15-95 388 0 0,-6-27-264 0 0,-16 40 3 0 0,-5 89-57 0 0,-2 0 1 0 0,-3 0-1 0 0,-3-48-134 0 0,0 22 82 0 0,-10-157 260 0 0,3 87-142 0 0,7-102 109 0 0,-3 227-1275 0 0,1 2-5529 0 0,7-1-4610 0 0,-1 18 5602 0 0</inkml:trace>
  <inkml:trace contextRef="#ctx0" brushRef="#br0" timeOffset="3">2602 2618 0 0 0,'6'-3'0'0'0,"-3"3"0"0"0,-1 0 0 0 0,-1 0 104 0 0,-1 0 476 0 0,0 0 343 0 0,0 0 48 0 0,0 0-47 0 0,3-6 4146 0 0,0-15-2518 0 0,0 7-1677 0 0,9-99 2628 0 0,6 13-3090 0 0,13-4-117 0 0,1-68 637 0 0,1 14-28 0 0,-15-45 906 0 0,-5 55-1193 0 0,2-131 522 0 0,1 106-556 0 0,3 10-61 0 0,5 57-50 0 0,-17 0 93 0 0,2 17-414 0 0,-5 12 188 0 0,-4 76-325 0 0,0 1-21 0 0,0 0 5 0 0,0 0-11 0 0,0 0 20 0 0,0-3 1 0 0,0-3-1837 0 0,2 3-8731 0 0,0 1 7524 0 0,1-2-5812 0 0</inkml:trace>
  <inkml:trace contextRef="#ctx0" brushRef="#br0" timeOffset="4">1600 582 0 0 0,'0'0'488'0'0,"0"0"259"0"0,0 0 365 0 0,0 0 315 0 0,0 0 236 0 0,0 0 24 0 0,0 0-178 0 0,0 0-223 0 0,0 0-283 0 0,0 0-269 0 0,-3-1-163 0 0,-3-5 1788 0 0,6 6-2026 0 0,28 0 261 0 0,160 23 874 0 0,520-13 1554 0 0,-69-14-2158 0 0,77-18 356 0 0,-278 22-926 0 0,-365 14-318 0 0,-71-13-17 0 0,-1-1 0 0 0,1 0-1 0 0,-1 1 1 0 0,1-1 0 0 0,-1 0 0 0 0,1 0 0 0 0,0 0 0 0 0,-1-1 0 0 0,1 1 0 0 0,-1 0-1 0 0,1 0 1 0 0,-1-1 0 0 0,1 1 0 0 0,-1-1 0 0 0,1 0 0 0 0,-1 1 0 0 0,1-1 0 0 0,-1 0-1 0 0,0 0 1 0 0,1 0 0 0 0,-1 0 0 0 0,0 0 0 0 0,0 0 0 0 0,0 0 0 0 0,0 0 0 0 0,0 0-1 0 0,0-1 1 0 0,0 1 0 0 0,1-1 41 0 0,5-13-3859 0 0,-2 1-4576 0 0,-5 9-435 0 0</inkml:trace>
  <inkml:trace contextRef="#ctx0" brushRef="#br0" timeOffset="5">2563 1 1400 0 0,'0'0'939'0'0,"0"0"361"0"0,0 0 633 0 0,0 0 407 0 0,0 0 50 0 0,0 0-395 0 0,0 0-544 0 0,0 0-329 0 0,0 0-231 0 0,-33 15-203 0 0,-105 50-160 0 0,-227 115 1167 0 0,315-157-1463 0 0,-222 113 500 0 0,271-136-812 0 0,-1 1-1 0 0,1-1 0 0 0,-1 1 1 0 0,1-1-1 0 0,-1 1 0 0 0,1-1 1 0 0,-1 1-1 0 0,1 0 0 0 0,0 0 1 0 0,-1-1-1 0 0,1 1 0 0 0,0 0 1 0 0,0 0-1 0 0,-1 1 0 0 0,1-1 1 0 0,0 0-1 0 0,0 0 1 0 0,0 0-1 0 0,1 1 0 0 0,-1-1 1 0 0,0 0-1 0 0,0 1 0 0 0,1-1 1 0 0,-1 1-1 0 0,1-1 0 0 0,-1 1 1 0 0,1-1-1 0 0,-1 1 0 0 0,1-1 1 0 0,0 1-1 0 0,0 0 0 0 0,0-1 1 0 0,0 1-1 0 0,0-1 1 0 0,0 1-1 0 0,0-1 0 0 0,1 1 1 0 0,-1 0-1 0 0,0-1 0 0 0,1 1 1 0 0,0-1-1 0 0,-1 0 0 0 0,1 1 1 0 0,0-1-1 0 0,-1 1 0 0 0,1-1 1 0 0,0 0-1 0 0,0 0 0 0 0,0 1 1 0 0,0-1-1 0 0,1 0 1 0 0,-1 0-1 0 0,0 0 0 0 0,0 0 1 0 0,1 0 80 0 0,93 15-5363 0 0,-32-21-1184 0 0,-45 1 3256 0 0</inkml:trace>
  <inkml:trace contextRef="#ctx0" brushRef="#br0" timeOffset="6">3612 34 9362 0 0,'0'0'1186'0'0,"0"0"-477"0"0,0 0 31 0 0,-38 17 212 0 0,-127 56 214 0 0,-398 178 4254 0 0,418-178-5144 0 0,143-72-392 0 0,0 0 1 0 0,1 0-1 0 0,-1 0 1 0 0,0 0-1 0 0,1 1 0 0 0,-1-1 1 0 0,1 0-1 0 0,0 1 1 0 0,-1-1-1 0 0,1 1 0 0 0,0-1 1 0 0,0 1-1 0 0,0-1 1 0 0,0 1-1 0 0,0 0 0 0 0,0 0 1 0 0,1-1-1 0 0,-1 1 1 0 0,1 0-1 0 0,-1 0 1 0 0,1 0-1 0 0,-1 0 0 0 0,1 0 1 0 0,0 0-1 0 0,0-1 1 0 0,0 1-1 0 0,0 0 0 0 0,0 0 1 0 0,1 0-1 0 0,-1 0 1 0 0,0 0-1 0 0,1 0 0 0 0,0 0 1 0 0,-1-1-1 0 0,1 1 1 0 0,0 0-1 0 0,0 0 1 0 0,0-1-1 0 0,0 1 0 0 0,0-1 1 0 0,0 1-1 0 0,0-1 1 0 0,1 1-1 0 0,-1-1 0 0 0,1 0 1 0 0,-1 1-1 0 0,1-1 1 0 0,-1 0-1 0 0,1 0 0 0 0,0 0 1 0 0,-1 0-1 0 0,3 0 116 0 0,13 2-970 0 0,1-1 0 0 0,-1-1 0 0 0,1 0 0 0 0,-1-2 0 0 0,1 0 0 0 0,0 0-1 0 0,-1-2 1 0 0,0 0 0 0 0,0-1 0 0 0,0-1 0 0 0,13-6 970 0 0,6 1-2566 0 0,-5 2 2003 0 0</inkml:trace>
  <inkml:trace contextRef="#ctx0" brushRef="#br0" timeOffset="7">4209 37 0 0 0,'0'0'1458'0'0,"0"0"254"0"0,0 0 450 0 0,0 0 297 0 0,0 0-29 0 0,0 0-510 0 0,0 0-594 0 0,0 0-361 0 0,-39 19-184 0 0,-128 60-129 0 0,-340 154 2408 0 0,435-191-3569 0 0,72-41 414 0 0,1 1 0 0 0,0-1 0 0 0,0 0 0 0 0,0 1 0 0 0,0-1 0 0 0,0 0 0 0 0,0 0 0 0 0,0 0-1 0 0,1 0 1 0 0,-1 0 0 0 0,0 0 0 0 0,1 0 0 0 0,-1 0 0 0 0,0 0 0 0 0,1-1 0 0 0,-1 1 0 0 0,1 0 0 0 0,-1-1 0 0 0,1 1 0 0 0,0-1 0 0 0,-1 0 0 0 0,1 0 0 0 0,-1 1 0 0 0,1-1 0 0 0,0 0 0 0 0,-1 0 0 0 0,1-1 0 0 0,-1 1-1 0 0,1 0 1 0 0,0 0 0 0 0,-1-1 0 0 0,1 1 0 0 0,1-1 95 0 0,-1 1-74 0 0,51-5-822 0 0,-1-1 0 0 0,0-3 0 0 0,0-2 0 0 0,-1-2 1 0 0,33-14 895 0 0,-60 20-580 0 0,237-72-8795 0 0,-207 63 8604 0 0</inkml:trace>
  <inkml:trace contextRef="#ctx0" brushRef="#br0" timeOffset="8">4862 48 0 0 0,'0'0'2351'0'0,"0"0"488"0"0,0 0-95 0 0,0 0-704 0 0,-33 21-569 0 0,-107 65-325 0 0,-322 157 4312 0 0,453-239-5469 0 0,5-2-36 0 0,0-1 0 0 0,1 1-1 0 0,-1-1 1 0 0,1 1-1 0 0,-1 0 1 0 0,1 0-1 0 0,0 1 1 0 0,0-1-1 0 0,0 1 1 0 0,0-1-1 0 0,0 1 1 0 0,0 0-1 0 0,1 0 1 0 0,-1 1-1 0 0,1-1 1 0 0,0 0-1 0 0,0 1 1 0 0,0-1-1 0 0,1 1 1 0 0,-1 0 47 0 0,4-2-110 0 0,0 0 0 0 0,1 0 1 0 0,-1-1-1 0 0,0 1 0 0 0,1-1 0 0 0,-1 1 0 0 0,1-1 1 0 0,0 0-1 0 0,-1 1 0 0 0,1-1 0 0 0,0-1 1 0 0,0 1-1 0 0,-1 0 0 0 0,1-1 0 0 0,0 1 0 0 0,0-1 1 0 0,0 0-1 0 0,0 0 0 0 0,0 0 0 0 0,0 0 0 0 0,-1-1 1 0 0,1 1-1 0 0,2-1 110 0 0,3 0-204 0 0,100-10-3420 0 0,-36-6-2578 0 0,-41 9 1668 0 0</inkml:trace>
  <inkml:trace contextRef="#ctx0" brushRef="#br0" timeOffset="9">3202 2512 0 0 0,'0'0'323'0'0,"0"0"11"0"0,0 0 7 0 0,0 0-13 0 0,0 0-7 0 0,0 0 26 0 0,0 0 18 0 0,0 0 42 0 0,0 0 64 0 0,0 0 30 0 0,0 0 7 0 0,0 0-13 0 0,0 0-31 0 0,0 0-50 0 0,0 0-9 0 0,0 0-4 0 0,0 0 6 0 0,0 0 23 0 0,0 0-12 0 0,0 0-11 0 0,0 0-16 0 0,0 0-28 0 0,0 0-50 0 0,0 0-45 0 0,0 0-31 0 0,-1 6 3036 0 0,-2 21-2325 0 0,3 79 1423 0 0,-4-44-1313 0 0,4-61-1026 0 0,0-1 24 0 0,0 0-17 0 0,0 29 425 0 0,0 4 123 0 0,0-32-581 0 0,0-1 8 0 0,0 28 507 0 0,-5 6-173 0 0,1-19 1817 0 0,4-15-2093 0 0,0 0-4 0 0,-24 0 276 0 0,-68-1-530 0 0,11 2 490 0 0,6-12 47 0 0,30 4-109 0 0,-142 3 700 0 0,187 4-932 0 0,-1 0 10 0 0,0 0-2 0 0,1 0 6 0 0,0 0 0 0 0,0 0-21 0 0,0 0 2 0 0,-22-18 722 0 0,22 17-708 0 0,-4-6 112 0 0,4 4-119 0 0,0 2-24 0 0,0-8 10 0 0,15-71-4 0 0,11 12 191 0 0,-23 28 140 0 0,-3 39-299 0 0,0 1-40 0 0,-5-10-3527 0 0,14-3-8006 0 0,-4 10 1462 0 0</inkml:trace>
  <inkml:trace contextRef="#ctx0" brushRef="#br0" timeOffset="10">2734 667 0 0 0,'0'0'309'0'0,"0"0"138"0"0,0 0 125 0 0,-1-6 98 0 0,1 0-484 0 0,-4-22 1293 0 0,-2 10 3105 0 0,-1 20 1772 0 0,6 7-6102 0 0,0 78 1098 0 0,-29 100-1025 0 0,26 45-1436 0 0,4-225-1814 0 0,3-19 2110 0 0,4-16 531 0 0,17-35-1259 0 0,-3-1-1 0 0,-2-2 1 0 0,-3 0 0 0 0,-3 0-1 0 0,-1-16 1542 0 0,-11 5 2286 0 0,-1 77-2215 0 0,-1-1 0 0 0,0 1 0 0 0,0-1 1 0 0,0 1-1 0 0,0-1 0 0 0,0 1 0 0 0,0 0 0 0 0,0 0 1 0 0,0-1-1 0 0,0 1 0 0 0,0 0 0 0 0,0 0 0 0 0,0 0 0 0 0,0 0 1 0 0,1 0-1 0 0,-1 0 0 0 0,0 0 0 0 0,0 0 0 0 0,0 1 1 0 0,0-1-1 0 0,0 0 0 0 0,0 0 0 0 0,0 1 0 0 0,0-1 0 0 0,0 1 1 0 0,0-1-1 0 0,0 1 0 0 0,1-1 0 0 0,-1 1 0 0 0,0 0 1 0 0,0-1-1 0 0,1 1 0 0 0,-1 0 0 0 0,0-1 0 0 0,1 1 0 0 0,-1 0 1 0 0,1 0-1 0 0,-1 0 0 0 0,1 0 0 0 0,-1 0-71 0 0,-4 6 353 0 0,1 0 0 0 0,0 0 0 0 0,0 0-1 0 0,0 0 1 0 0,1 1 0 0 0,0-1 0 0 0,1 1 0 0 0,0 0-1 0 0,0 0 1 0 0,0 0 0 0 0,1 0 0 0 0,0 0 0 0 0,1 5-353 0 0,2 123 1676 0 0,-11 218-2548 0 0,5-230-1437 0 0,4-125 2263 0 0,0 1 0 0 0,0 0-1 0 0,0-1 1 0 0,0 1 0 0 0,0 0 0 0 0,0-1-1 0 0,0 1 1 0 0,0-1 0 0 0,0 1 0 0 0,0 0-1 0 0,1-1 1 0 0,-1 1 0 0 0,0 0 0 0 0,0-1-1 0 0,0 1 1 0 0,1 0 0 0 0,-1 0 0 0 0,0-1-1 0 0,0 1 1 0 0,1 0 0 0 0,-1-1-1 0 0,0 1 1 0 0,1 0 0 0 0,-1 0 0 0 0,0 0-1 0 0,0-1 1 0 0,1 1 0 0 0,-1 0 0 0 0,0 0-1 0 0,1 0 1 0 0,-1 0 0 0 0,1 0 0 0 0,-1 0-1 0 0,0 0 1 0 0,1 0 0 0 0,-1 0 0 0 0,0 0-1 0 0,1 0 1 0 0,-1 0 0 0 0,1 0 0 0 0,-1 0-1 0 0,0 0 1 0 0,1 0 0 0 0,-1 0 0 0 0,0 0-1 0 0,1 0 1 0 0,-1 0 0 0 0,0 1-1 0 0,1-1 1 0 0,-1 0 0 0 0,0 0 0 0 0,1 0-1 0 0,-1 1 1 0 0,0-1 0 0 0,0 0 0 0 0,1 0-1 0 0,-1 1 1 0 0,0-1 0 0 0,0 0 0 0 0,1 1-1 0 0,-1-1 1 0 0,0 0 0 0 0,0 1 0 0 0,0-1 46 0 0,57-342-911 0 0,-9 23 1127 0 0,-47 299 676 0 0,-7 22 626 0 0,-12 52-1145 0 0,1 1 0 0 0,4 1 1 0 0,-7 55-374 0 0,17-94-25 0 0,-20 118-908 0 0,7 1 1 0 0,4 20 932 0 0,-17 50-2436 0 0,21-190 2023 0 0,5-23-982 0 0,3-31-593 0 0,0 30 2492 0 0,33-212 917 0 0,-2-103-1488 0 0,-60 433-1048 0 0,-22 191 1348 0 0,40-36-1760 0 0,12-188-1592 0 0,-1-73 3119 0 0,-2-41 0 0 0,45-422 4926 0 0,-36 361-3129 0 0,-20 101-1357 0 0,-6 71-813 0 0,3 2 0 0 0,3 0 1 0 0,4 0-1 0 0,0 66 373 0 0,4-65-1048 0 0,-16 110-322 0 0,17-135 1434 0 0,3-91-285 0 0,58-231 2752 0 0,-26 43-1296 0 0,-54 322-2311 0 0,-25 151-402 0 0,-3 118 1478 0 0,48-334-19 0 0,3-30 89 0 0,0 0 80 0 0,0 0 68 0 0,0 0-5 0 0,0-25 96 0 0,26-111 531 0 0,11 51-678 0 0,-25 77 69 0 0,-14 40-432 0 0,2-27 114 0 0,-38 252-1263 0 0,28-172 1034 0 0,26-126 2842 0 0,16-53-1926 0 0,-4-2-1 0 0,-5-1 1 0 0,1-30-600 0 0,-20 89 631 0 0,-15 65-1117 0 0,-7 17 271 0 0,3-1-1 0 0,1 2 0 0 0,2 0 1 0 0,2 1-1 0 0,1 0 1 0 0,3 4 215 0 0,6 42-2436 0 0,0-92 2432 0 0,0 0 0 0 0,0 1 0 0 0,0-1-1 0 0,1 1 1 0 0,-1-1 0 0 0,0 0-1 0 0,0 1 1 0 0,0-1 0 0 0,1 0-1 0 0,-1 1 1 0 0,0-1 0 0 0,0 0-1 0 0,1 1 1 0 0,-1-1 0 0 0,0 0 0 0 0,1 0-1 0 0,-1 1 1 0 0,0-1 0 0 0,1 0-1 0 0,-1 0 1 0 0,1 1 0 0 0,-1-1-1 0 0,0 0 1 0 0,1 0 0 0 0,-1 0 0 0 0,1 0-1 0 0,-1 0 1 0 0,0 0 0 0 0,1 0-1 0 0,-1 0 1 0 0,1 0 0 0 0,-1 0-1 0 0,0 0 1 0 0,1 0 0 0 0,-1 0-1 0 0,1 0 1 0 0,-1 0 0 0 0,0 0 0 0 0,1 0-1 0 0,-1-1 1 0 0,1 1 0 0 0,-1 0-1 0 0,0 0 1 0 0,1 0 0 0 0,-1-1-1 0 0,0 1 1 0 0,1 0 0 0 0,-1 0-1 0 0,0-1 1 0 0,1 1 0 0 0,-1 0 0 0 0,0-1-1 0 0,0 1 1 0 0,1 0 0 0 0,-1-1-1 0 0,0 1 1 0 0,0 0 0 0 0,0-1-1 0 0,0 1 1 0 0,1-1 0 0 0,-1 1 0 0 0,0 0-1 0 0,0-1 1 0 0,0 1 0 0 0,0-1-1 0 0,0 1 1 0 0,0 0 0 0 0,0-1-1 0 0,0 1 1 0 0,0-1 4 0 0,37-188 2326 0 0,-31-99 49 0 0,-15 203-516 0 0,4 107-3022 0 0,-16 234 283 0 0,3-67-27 0 0,15-134-1076 0 0,1-47 509 0 0,1-39 2044 0 0,14-193 2949 0 0,0 0-3515 0 0,-12 211 65 0 0,-11-40 660 0 0,6 91-2004 0 0,-10 280 1500 0 0,-5-11-3488 0 0,-3-36 5098 0 0,13-238-1143 0 0,9-32-663 0 0,0-1 3 0 0,0 0-25 0 0,0 0 17 0 0,0 0 35 0 0,0 0 37 0 0,0 0 15 0 0,0-22 638 0 0,2 8-678 0 0,1 1 1 0 0,1 0-1 0 0,0 0 0 0 0,1 0 0 0 0,1 1 1 0 0,0 0-1 0 0,0 0 0 0 0,1 0 1 0 0,8-10-72 0 0,-15 22 1 0 0,23-33-84 0 0,-22 62-312 0 0,-37 122-81 0 0,17-63-325 0 0,18-82 623 0 0,-4 12 844 0 0,2-31-114 0 0,20-164 471 0 0,-6 60-231 0 0,-20 128-1724 0 0,-3 15 380 0 0,2 1 1 0 0,1 0-1 0 0,1 0 1 0 0,1 1 0 0 0,1 0-1 0 0,1 8 552 0 0,1 62-1578 0 0,4-98 1615 0 0,0 0-1 0 0,0-1 0 0 0,0 1 1 0 0,0 0-1 0 0,0-1 0 0 0,0 1 0 0 0,0 0 1 0 0,0-1-1 0 0,1 1 0 0 0,-1 0 1 0 0,0-1-1 0 0,0 1 0 0 0,0 0 0 0 0,0 0 1 0 0,1-1-1 0 0,-1 1 0 0 0,0 0 1 0 0,0 0-1 0 0,0-1 0 0 0,1 1 0 0 0,-1 0 1 0 0,0 0-1 0 0,1 0 0 0 0,-1-1 1 0 0,0 1-1 0 0,0 0 0 0 0,1 0 1 0 0,-1 0-1 0 0,0 0 0 0 0,1 0 0 0 0,-1 0 1 0 0,0 0-1 0 0,1 0 0 0 0,-1 0 1 0 0,0-1-1 0 0,1 1 0 0 0,-1 1 0 0 0,0-1 1 0 0,1 0-1 0 0,-1 0 0 0 0,0 0 1 0 0,1 0-1 0 0,-1 0 0 0 0,0 0 0 0 0,1 0 1 0 0,-1 0-1 0 0,0 0 0 0 0,0 1 1 0 0,1-1-1 0 0,-1 0 0 0 0,0 0 0 0 0,1 0 1 0 0,-1 1-1 0 0,0-1 0 0 0,0 0 1 0 0,0 0-1 0 0,1 1 0 0 0,-1-1 0 0 0,0 0 1 0 0,0 0-1 0 0,0 1 0 0 0,1-1-36 0 0,-1 1-14 0 0,0-1 0 0 0,0 0-1 0 0,0 1 1 0 0,1-1 0 0 0,-1 1 0 0 0,0-1-1 0 0,0 1 1 0 0,0-1 0 0 0,0 0 0 0 0,0 1-1 0 0,0-1 1 0 0,0 1 0 0 0,0-1 0 0 0,0 1-1 0 0,0-1 1 0 0,0 0 0 0 0,0 1 0 0 0,0-1-1 0 0,-1 1 1 0 0,1-1 0 0 0,0 0 0 0 0,0 1-1 0 0,0-1 1 0 0,-1 1 0 0 0,1-1 0 0 0,0 0-1 0 0,0 1 1 0 0,-1-1 0 0 0,1 0 0 0 0,0 1-1 0 0,-1-1 1 0 0,1 0 0 0 0,0 0 0 0 0,-1 1-1 0 0,1-1 1 0 0,0 0 0 0 0,-1 0-1 0 0,1 0 1 0 0,-1 1 0 0 0,1-1 0 0 0,0 0-1 0 0,-1 0 1 0 0,1 0 0 0 0,-1 0 0 0 0,1 0-1 0 0,0 0 1 0 0,-1 0 0 0 0,1 0 0 0 0,-1 0-1 0 0,1 0 1 0 0,-1 0 0 0 0,1 0 0 0 0,-1 0-1 0 0,1 0 1 0 0,0 0 0 0 0,-1 0 0 0 0,1-1-1 0 0,-1 1 1 0 0,1 0 0 0 0,0 0 0 0 0,-1-1-1 0 0,1 1 1 0 0,0 0 0 0 0,-1 0 0 0 0,1-1-1 0 0,0 1 1 0 0,-1 0 0 0 0,1-1 14 0 0,4 19 953 0 0,-16 5 128 0 0,-12-7-4843 0 0,15-9-198 0 0,6-4 3109 0 0</inkml:trace>
  <inkml:trace contextRef="#ctx0" brushRef="#br0" timeOffset="11">2533 2176 728 0 0,'0'0'1242'0'0,"0"0"-43"0"0,0 0 60 0 0,0 0 49 0 0,0 0-53 0 0,0 0-147 0 0,0 0-176 0 0,0 0-153 0 0,0 0-104 0 0,0 0-79 0 0,0 0-51 0 0,0 0-18 0 0,0 0-36 0 0,5-28-3 0 0,15-91 4 0 0,-2 1 1558 0 0,4 1-1188 0 0,40-126 508 0 0,-56 129-1244 0 0,-7 112-154 0 0,1 0 0 0 0,0 0 0 0 0,-1 0 0 0 0,1 0 0 0 0,-1 0 0 0 0,0 0 0 0 0,1 0 0 0 0,-1 1 0 0 0,0-1 0 0 0,0 0 0 0 0,0 0 0 0 0,0 1 0 0 0,-1-1 0 0 0,1 0 0 0 0,0 1 0 0 0,-1 0 0 0 0,1-1 0 0 0,-1 1 0 0 0,0 0 0 0 0,1-1 0 0 0,-1 1 0 0 0,0 0 0 0 0,0 0 0 0 0,1 1 0 0 0,-1-1 0 0 0,-1 0 28 0 0,-1 24-2015 0 0,-6 92 1787 0 0,4 1 0 0 0,9 85 228 0 0,-1-42-19 0 0,-6 63-1776 0 0,-44-101 983 0 0,32-77 626 0 0,5 56 841 0 0,0-30-234 0 0,11-1-168 0 0,-5-37 1461 0 0,-7-12-1632 0 0,0 29-1440 0 0,13-62-1759 0 0,0 10 3026 0 0,17-122-496 0 0,15-254 696 0 0,-33 368 15 0 0,0 1 0 0 0,-1-1-1 0 0,0 0 1 0 0,-1 1 0 0 0,0-1 0 0 0,-1 1-1 0 0,0 0 1 0 0,-1 0 0 0 0,0 0 0 0 0,-2-3-124 0 0,2 38 2199 0 0,34 233-1390 0 0,-43-137-1209 0 0,-7 4-753 0 0,18-40 1662 0 0,17-19-54 0 0,32-51 406 0 0,-12 18-322 0 0,-7-25 1376 0 0,63-12-64 0 0,-25 8-1088 0 0,9-1-133 0 0,-31 8-176 0 0,52-10-63 0 0,-10-2-129 0 0,-71-2 510 0 0,-19-1 1475 0 0,-131 11-2086 0 0,66-14-470 0 0,49 8 105 0 0,-56-13-50 0 0,27-11 188 0 0,-26-5-44 0 0,14 20 304 0 0,24 1 19 0 0,127-8-602 0 0,26 15 449 0 0,-33 15-50 0 0,-59-15-7 0 0,67-11 90 0 0,3-1-38 0 0,-94 13-46 0 0,0-1-1 0 0,0 0 1 0 0,0 1 0 0 0,0-1-1 0 0,0 0 1 0 0,-1 0-1 0 0,1 1 1 0 0,0-1-1 0 0,0 0 1 0 0,0 1 0 0 0,0-1-1 0 0,0 0 1 0 0,0 0-1 0 0,0 1 1 0 0,0-1 0 0 0,0 0-1 0 0,0 1 1 0 0,0-1-1 0 0,1 0 1 0 0,-1 0 0 0 0,0 1-1 0 0,0-1 1 0 0,0 0-1 0 0,0 1 1 0 0,0-1 0 0 0,0 0-1 0 0,1 0 1 0 0,-1 1-1 0 0,0-1 1 0 0,0 0 0 0 0,0 0-1 0 0,1 0 1 0 0,-1 1-1 0 0,0-1 1 0 0,0 0 0 0 0,1 0-1 0 0,-1 0 1 0 0,0 0-1 0 0,0 0 1 0 0,1 1 0 0 0,-1-1-1 0 0,0 0 1 0 0,1 0-1 0 0,-1 0 1 0 0,0 0 0 0 0,1 0-1 0 0,-1 0-8 0 0,-28 12 151 0 0,-167 6 70 0 0,99-52-109 0 0,31 13-104 0 0,52 19-286 0 0,19 0-648 0 0,86 17 793 0 0,164-12 285 0 0,-221 12-106 0 0,-7-4-15 0 0,6 0-26 0 0,-29-4-15 0 0,-2-5 12 0 0,0 0 1 0 0,1 0-1 0 0,-1-1 0 0 0,1 1 1 0 0,-1-1-1 0 0,1 0 1 0 0,0 0-1 0 0,-1 0 0 0 0,1-1 1 0 0,0 1-1 0 0,0-1 1 0 0,0 0-1 0 0,-1 0 0 0 0,1 0 1 0 0,0-1-1 0 0,0 1 1 0 0,0-1-3 0 0,7 1 7 0 0,37 0 37 0 0,-78 14 569 0 0,-15 5-771 0 0,45-19 146 0 0,0 0 22 0 0,0 0-2 0 0,0 0-33 0 0,0 0-11 0 0,0 0 9 0 0,2-151-4 0 0,29 48-18 0 0,-30 238-1631 0 0,-33-53 600 0 0,15-27 177 0 0,31-63 1289 0 0,16-95 1241 0 0,26-186-893 0 0,-31 203-678 0 0,-27 159-1083 0 0,-15 48 850 0 0,-14 50-1410 0 0,6-106 727 0 0,14-120 1433 0 0,13 22-355 0 0,2 0 0 0 0,1 0 0 0 0,2 0 0 0 0,1 1 0 0 0,12-28-218 0 0,15-66 236 0 0,31-118-104 0 0,-44 172-15 0 0,-20 36 63 0 0,-10 44-763 0 0,-23 150 216 0 0,-21 65-629 0 0,16-123 373 0 0,105-273 2844 0 0,-33 62-1797 0 0,-5 0 0 0 0,14-106-424 0 0,-35 16 263 0 0,-11 240-475 0 0,-1-1 1 0 0,-2 1 0 0 0,-2-1-1 0 0,-8 25 212 0 0,-22 91-177 0 0,20-14-254 0 0,16-140 429 0 0,0-4 742 0 0,47-451-8 0 0,-41 372-797 0 0,5-1 1 0 0,3 2-1 0 0,20-67 65 0 0,-30 242-1408 0 0,-4-58 1396 0 0,2-5 33 0 0,-2 0-1 0 0,-2-1 0 0 0,0 1 1 0 0,-2 0-1 0 0,-1-1 0 0 0,-2 0 1 0 0,-3 8-21 0 0,-75 150-112 0 0,47-129 56 0 0,38-57 62 0 0,0-1-23 0 0,0-19-128 0 0,34-107 566 0 0,49-278 119 0 0,-51 244-476 0 0,-26 185-513 0 0,-10 168 641 0 0,-14-93-56 0 0,18-101-78 0 0,0 1 1 0 0,0 0-1 0 0,0 0 1 0 0,-1 0-1 0 0,1 0 1 0 0,0 0-1 0 0,0 0 1 0 0,0 0-1 0 0,-1 0 1 0 0,1-1-1 0 0,0 1 1 0 0,0 0-1 0 0,0 0 1 0 0,-1 0-1 0 0,1 0 1 0 0,0 0-1 0 0,0 0 1 0 0,0 0-1 0 0,-1 0 1 0 0,1 0-1 0 0,0 0 1 0 0,0 0-1 0 0,0 1 1 0 0,-1-1-1 0 0,1 0-58 0 0,1-14-38 0 0,8-514 134 0 0,-9 424-180 0 0,-7 112-669 0 0,3 285 650 0 0,4-292 135 0 0,0-1 3 0 0,0 0 31 0 0,0 0 30 0 0,0 0 49 0 0,0 0 29 0 0,-2-30 449 0 0,-5-274-1148 0 0,7 304 476 0 0,-1 0 0 0 0,1 0 0 0 0,0 0 1 0 0,0 0-1 0 0,-1 0 0 0 0,1 0 0 0 0,0 0 1 0 0,-1 0-1 0 0,1 0 0 0 0,0 0 0 0 0,0 0 1 0 0,-1 0-1 0 0,1-1 0 0 0,0 1 0 0 0,0 0 1 0 0,-1 0-1 0 0,1 0 0 0 0,0 0 0 0 0,0 0 1 0 0,-1-1-1 0 0,1 1 0 0 0,0 0 0 0 0,0 0 1 0 0,0 0-1 0 0,-1-1 0 0 0,1 1 0 0 0,0 0 1 0 0,0 0-1 0 0,0 0 0 0 0,0-1 0 0 0,0 1 1 0 0,0 0-1 0 0,-1-1 0 0 0,1 1 49 0 0,-13 39 19 0 0,9-27-62 0 0,-47 125 236 0 0,37-101-67 0 0,14-35-74 0 0,0-1 0 0 0,0 0 36 0 0,0 0 42 0 0,0-27 509 0 0,57-183-488 0 0,-41 53-64 0 0,-16 157-81 0 0,0 0 38 0 0,0 0-18 0 0,0 0-26 0 0,0 0-8 0 0,0 0-56 0 0,-5 29-633 0 0,-12 81 2106 0 0,40-253-1269 0 0,-13 37-411 0 0,-10 105 266 0 0,0 1 10 0 0,0 0-13 0 0,0 0-69 0 0,0 0-57 0 0,-22 74-813 0 0,-20 65 1011 0 0,41-119 39 0 0,2-28 429 0 0,17-52-256 0 0,-7-75-537 0 0,-11 135 234 0 0,-1-1 0 0 0,0 1 0 0 0,1 0 0 0 0,-1 0 0 0 0,1-1 0 0 0,-1 1 0 0 0,0 0 0 0 0,1 0 0 0 0,-1 0 0 0 0,0-1 0 0 0,1 1 0 0 0,-1 0 0 0 0,0 0 0 0 0,1 0 0 0 0,-1 0 0 0 0,0 0 0 0 0,1 0 0 0 0,-1 1 0 0 0,0-1 0 0 0,1 0 0 0 0,-1 0 0 0 0,0 0 0 0 0,1 1 0 0 0,-1-1 0 0 0,0 0 0 0 0,1 1 0 0 0,-1-1 0 0 0,1 0 0 0 0,-1 1 0 0 0,1-1 0 0 0,-1 1-1 0 0,1-1 1 0 0,-1 1 0 0 0,1-1 0 0 0,-1 1 0 0 0,1-1 0 0 0,0 1 0 0 0,-1-1 0 0 0,1 1 0 0 0,0 0 0 0 0,0-1 0 0 0,-1 1 0 0 0,1 0 0 0 0,0-1 0 0 0,0 1 0 0 0,0 0 0 0 0,0-1 27 0 0,-18 80-117 0 0,18-79 152 0 0,0-1 11 0 0,0 0-12 0 0,0 0 12 0 0,15-11 558 0 0,2-23-357 0 0,-14 28-391 0 0,-12 49 76 0 0,9-43 131 0 0,0 0 5 0 0,0 0-10 0 0,0 0 25 0 0,0 0 17 0 0,3-18 379 0 0,20-66-268 0 0,-23 83-226 0 0,0 1 10 0 0,0 0 6 0 0,0 0-16 0 0,0 0-18 0 0,0 0-22 0 0,-2 0-1646 0 0,2 0-5093 0 0,5-7-3719 0 0,-3 7 6199 0 0</inkml:trace>
  <inkml:trace contextRef="#ctx0" brushRef="#br0" timeOffset="12">670 3484 0 0 0,'0'0'2136'0'0,"0"0"-1434"0"0,0 0-418 0 0,0 0 223 0 0,0 0 428 0 0,0 0 289 0 0,0 0 42 0 0,0 0-125 0 0,0 0-239 0 0,0 0-200 0 0,0 0-120 0 0,9 0-81 0 0,42 0 376 0 0,15 7 2168 0 0,160-18 894 0 0,-112-1-3217 0 0,0 5 0 0 0,1 5 1 0 0,3 5-723 0 0,170 15 580 0 0,-40-29 472 0 0,107-19-390 0 0,-76 27-537 0 0,21 21 108 0 0,-84-25 211 0 0,111-11-102 0 0,76 17 43 0 0,-175 17-245 0 0,10-2-30 0 0,272-11 192 0 0,92-14-94 0 0,-481 11-198 0 0,350 11 52 0 0,-60 30-658 0 0,-354-35-1852 0 0,-38-5-1349 0 0,-1-1-3993 0 0,-9 0-3144 0 0</inkml:trace>
  <inkml:trace contextRef="#ctx0" brushRef="#br0" timeOffset="13">1396 2324 0 0 0,'0'0'695'0'0,"0"0"488"0"0,0 0 185 0 0,0 0 70 0 0,2 3 2382 0 0,-2-3-310 0 0,-1 0 3277 0 0,-273-8-3801 0 0,11-12-1364 0 0,196 9-796 0 0,66 10-934 0 0,-1 0 0 0 0,0 0 0 0 0,0 0 0 0 0,0 1 0 0 0,0-1 0 0 0,0 1 0 0 0,0 0 1 0 0,0-1-1 0 0,0 1 0 0 0,0 0 0 0 0,0 0 0 0 0,0 0 0 0 0,0 0 0 0 0,0 1 0 0 0,0-1 1 0 0,0 0-1 0 0,0 1 0 0 0,0 0 0 0 0,0-1 0 0 0,0 1 0 0 0,1 0 0 0 0,-1 0 1 0 0,0 0-1 0 0,0 0 0 0 0,1 0 0 0 0,-2 2 108 0 0,2-3-1008 0 0,2 11-13383 0 0,0-7 8360 0 0</inkml:trace>
  <inkml:trace contextRef="#ctx0" brushRef="#br0" timeOffset="14">998 1749 10506 0 0,'0'0'911'0'0,"0"0"-269"0"0,0 0-221 0 0,0 0-5 0 0,0 0 215 0 0,0 0 201 0 0,0 0 79 0 0,0 0-47 0 0,0 0-181 0 0,0 0-154 0 0,0 0-69 0 0,0 0-33 0 0,-4 18-17 0 0,-13 57-8 0 0,13 17 788 0 0,47 187 692 0 0,-18-106-1442 0 0,-8 2 1 0 0,-5 70-441 0 0,-23 131 146 0 0,-9-30-46 0 0,-32 88 264 0 0,39-376-280 0 0,13-57-92 0 0,0-1-8 0 0,0 0-6 0 0,0 0-4 0 0,0 0-42 0 0,0 0-40 0 0,0 0-59 0 0,0 0-77 0 0,0-16-1612 0 0,0-5-278 0 0,0-10-2173 0 0,1 11-2066 0 0,0 9-1990 0 0</inkml:trace>
  <inkml:trace contextRef="#ctx0" brushRef="#br0" timeOffset="15">1331 2872 7082 0 0,'0'0'4008'0'0,"0"0"-2289"0"0,0 0-761 0 0,0 0-33 0 0,0 0 148 0 0,0 0 95 0 0,0 0-37 0 0,0 0-163 0 0,0 0-230 0 0,0 0-162 0 0,0 0-83 0 0,0 0-66 0 0,0 0-35 0 0,-27 27-57 0 0,-84 84-62 0 0,43-27 166 0 0,-275 379-589 0 0,259-354-3380 0 0,70-98 490 0 0,11-9-7867 0 0,3-2 5829 0 0</inkml:trace>
  <inkml:trace contextRef="#ctx0" brushRef="#br0" timeOffset="16">1190 1911 8506 0 0,'0'0'1087'0'0,"0"0"-166"0"0,0 0 7 0 0,0 0 230 0 0,0 0 208 0 0,0 0 43 0 0,0 0-174 0 0,0 0-236 0 0,0 0-204 0 0,0 0-136 0 0,0 0-58 0 0,0 0-62 0 0,0 0-63 0 0,-26 34-68 0 0,-78 104-46 0 0,16 0 307 0 0,-136 245-882 0 0,150-289-3132 0 0,56-77-1874 0 0,0-3-4133 0 0,14-11 5363 0 0</inkml:trace>
  <inkml:trace contextRef="#ctx0" brushRef="#br0" timeOffset="17">32 2434 10194 0 0,'0'0'959'0'0,"0"0"211"0"0,0 0 181 0 0,0 0 189 0 0,0 0 32 0 0,0 0-239 0 0,0 0-328 0 0,0 0-358 0 0,0 0-286 0 0,0 0-147 0 0,0 0-30 0 0,0 0 28 0 0,3 7 58 0 0,29 91 1339 0 0,-24-34-1020 0 0,-3 0 1 0 0,-2 0-1 0 0,-6 49-589 0 0,2-80 52 0 0,-15 305-460 0 0,13-320 85 0 0,0 4-3308 0 0,3-25-3723 0 0,-1-1 4734 0 0,1 0-2341 0 0,0-3-183 0 0</inkml:trace>
  <inkml:trace contextRef="#ctx0" brushRef="#br0" timeOffset="18">0 2346 10850 0 0,'0'0'1258'0'0,"0"0"-210"0"0,0 0-110 0 0,0 0 107 0 0,0 0 121 0 0,0 0-10 0 0,0 0-133 0 0,0 0-212 0 0,0 0-175 0 0,0 0-108 0 0,0 0-71 0 0,0 0-87 0 0,34-6-81 0 0,108-19-49 0 0,-48 25 175 0 0,-79 5-352 0 0,-9-3-47 0 0,1-1 1 0 0,-1 2 0 0 0,1-1-1 0 0,-1 1 1 0 0,0-1 0 0 0,0 2-1 0 0,0-1 1 0 0,0 1 0 0 0,-1 0-1 0 0,0 0 1 0 0,1 0 0 0 0,-1 1-1 0 0,-1 0 1 0 0,1 0 0 0 0,-1 0-1 0 0,0 0 1 0 0,0 1 0 0 0,0 0-1 0 0,-1 0 1 0 0,0 0 0 0 0,0 0-1 0 0,-1 0 1 0 0,1 1 0 0 0,-1-1-1 0 0,-1 1 1 0 0,2 6-17 0 0,-6 4 49 0 0,0 1-1 0 0,-1-1 0 0 0,-1 0 1 0 0,0 0-1 0 0,-2 0 0 0 0,0 0 1 0 0,0-1-1 0 0,-2 0 0 0 0,0-1 1 0 0,-1 0-1 0 0,0-1 0 0 0,-1 0 1 0 0,-1 0-1 0 0,0-1 1 0 0,-1 0-1 0 0,0-1 0 0 0,-1-1 1 0 0,0 0-1 0 0,-9 4-48 0 0,14-7 5 0 0,-96 81 81 0 0,103-86-88 0 0,0 1 1 0 0,1 0-1 0 0,-1-1 0 0 0,1 1 1 0 0,0 0-1 0 0,0 0 1 0 0,0 0-1 0 0,1 0 1 0 0,-1-1-1 0 0,1 1 0 0 0,0 0 1 0 0,0 0-1 0 0,1 0 1 0 0,-1 0-1 0 0,1 0 0 0 0,0 0 1 0 0,0 0-1 0 0,0-1 1 0 0,0 1-1 0 0,1 0 1 0 0,-1-1-1 0 0,1 1 0 0 0,0-1 1 0 0,0 1-1 0 0,0-1 1 0 0,1 0-1 0 0,0 1 2 0 0,15 11 203 0 0,1-1 0 0 0,1-1-1 0 0,-1-1 1 0 0,2-1 0 0 0,0 0-1 0 0,0-2 1 0 0,1 0 0 0 0,9 1-203 0 0,47 22 683 0 0,-15-7-222 0 0,-47-20-361 0 0,0 0 0 0 0,-1 1 0 0 0,0 1 0 0 0,0 1 0 0 0,0 0 0 0 0,-1 1 0 0 0,-1 0 0 0 0,10 8-100 0 0,-15 3-645 0 0,-7-11-8765 0 0,-1-8-2449 0 0</inkml:trace>
  <inkml:trace contextRef="#ctx0" brushRef="#br0" timeOffset="20">4868 1779 2881 0 0,'0'0'1920'0'0,"0"0"-1226"0"0,0 0-397 0 0,0 0 348 0 0,0 0 549 0 0,0 0 305 0 0,0 0 81 0 0,0 0-126 0 0,0 0-176 0 0,0 0-160 0 0,0 0-160 0 0,0 0-171 0 0,0 0-148 0 0,25-17-86 0 0,77-53-47 0 0,-44 10 524 0 0,-16-1-573 0 0,-2-1-1 0 0,-3-3 1 0 0,-4 0-1 0 0,21-57-456 0 0,-44 52-759 0 0,-31 84-2152 0 0,6 3 2425 0 0,0 1 0 0 0,1 0 0 0 0,1 1 0 0 0,1 0 1 0 0,0 1-1 0 0,-6 16 486 0 0,15-31 31 0 0,0-1 0 0 0,0 1 0 0 0,0 0 0 0 0,1 0 0 0 0,-1 0 0 0 0,1 0 0 0 0,0 1 0 0 0,1-1 0 0 0,-1 1 0 0 0,1-1 0 0 0,0 1 0 0 0,1-1 0 0 0,-1 1 0 0 0,1 0 0 0 0,0-1 0 0 0,1 1 0 0 0,-1 0 0 0 0,1-1 0 0 0,0 1 0 0 0,0-1 0 0 0,1 1 0 0 0,0-1 0 0 0,0 0 0 0 0,0 0 0 0 0,1 0 0 0 0,-1 0 0 0 0,1 0 0 0 0,0 0 0 0 0,1 0 0 0 0,-1-1 0 0 0,1 0 0 0 0,3 3-31 0 0,1-4 164 0 0,0 0 0 0 0,1 0 0 0 0,0-1 0 0 0,-1 0 0 0 0,1-1 0 0 0,0 1 0 0 0,0-2 0 0 0,0 0 0 0 0,0 0 0 0 0,0 0 0 0 0,0-1 0 0 0,0 0 0 0 0,-1-1 1 0 0,1 0-1 0 0,0 0 0 0 0,-1-1 0 0 0,1 0 0 0 0,-1-1 0 0 0,0 0 0 0 0,0 0 0 0 0,-1-1 0 0 0,2 0-164 0 0,8-7 234 0 0,0 0 1 0 0,-1-1-1 0 0,-1 0 0 0 0,0-1 1 0 0,-1-1-1 0 0,0 0 1 0 0,-1-1-1 0 0,-1 0 0 0 0,3-7-234 0 0,-4 5-9 0 0,-1 0-1 0 0,0 0 0 0 0,-1-1 1 0 0,-2 0-1 0 0,0-1 0 0 0,0 1 0 0 0,2-19 10 0 0,-15 22-2091 0 0,-12 40-792 0 0,14-17 2822 0 0,-3 3-43 0 0,0 0 0 0 0,1 0 0 0 0,0 1 0 0 0,1 0 0 0 0,0 0 1 0 0,1 1-1 0 0,0-1 0 0 0,0 1 0 0 0,2 0 0 0 0,-1 0 0 0 0,1 0 0 0 0,1 0 1 0 0,0 0-1 0 0,1 0 0 0 0,1 1 0 0 0,0 2 104 0 0,0-12 48 0 0,0 1 0 0 0,0-1 0 0 0,0 1 0 0 0,1-1 0 0 0,-1 0 0 0 0,1 0-1 0 0,0 0 1 0 0,0 0 0 0 0,0 0 0 0 0,1 0 0 0 0,-1 0 0 0 0,1-1 0 0 0,-1 1 0 0 0,1-1 0 0 0,0 0 0 0 0,0 0 0 0 0,0 0 0 0 0,0 0 0 0 0,0 0-1 0 0,0 0 1 0 0,1-1 0 0 0,-1 0 0 0 0,0 0 0 0 0,1 0 0 0 0,-1 0 0 0 0,1 0 0 0 0,0-1 0 0 0,-1 1 0 0 0,1-1 0 0 0,0 0-48 0 0,4 0 238 0 0,1 0 0 0 0,-1 0 0 0 0,1 0 1 0 0,-1-1-1 0 0,1-1 0 0 0,-1 1 1 0 0,0-1-1 0 0,0-1 0 0 0,0 0 0 0 0,0 0 1 0 0,0 0-1 0 0,5-4-238 0 0,12-12 496 0 0,-1-2 0 0 0,-1 0 0 0 0,-1-2 0 0 0,-1 0 0 0 0,-1-1 0 0 0,-1-1 0 0 0,-1-1-1 0 0,13-26-495 0 0,-19 34 67 0 0,-1 1-1 0 0,-1-2 1 0 0,-1 1-1 0 0,-1-1 1 0 0,0-1-1 0 0,-1 1 1 0 0,0-6-67 0 0,-7 25-14 0 0,1 0-1 0 0,-1-1 1 0 0,1 1 0 0 0,-1 0-1 0 0,0-1 1 0 0,1 1 0 0 0,-1 0-1 0 0,1-1 1 0 0,-1 1 0 0 0,0 0-1 0 0,0-1 1 0 0,1 1 0 0 0,-1-1 0 0 0,0 1-1 0 0,0-1 1 0 0,1 1 0 0 0,-1-1-1 0 0,0 1 1 0 0,0-1 0 0 0,0 1-1 0 0,0-1 1 0 0,0 1 0 0 0,0-1-1 0 0,0 1 1 0 0,0-1 0 0 0,0 1 0 0 0,0-1-1 0 0,0 1 1 0 0,0-1 0 0 0,0 1-1 0 0,0-1 1 0 0,0 1 0 0 0,-1-1-1 0 0,1 1 1 0 0,0-1 0 0 0,0 1-1 0 0,-1 0 1 0 0,1-1 0 0 0,0 1-1 0 0,0-1 1 0 0,-1 1 0 0 0,1 0 0 0 0,0-1-1 0 0,-1 1 1 0 0,1 0 0 0 0,-1-1-1 0 0,1 1 1 0 0,0 0 0 0 0,-1-1-1 0 0,1 1 1 0 0,-1 0 0 0 0,1 0-1 0 0,-1 0 1 0 0,1-1 0 0 0,-1 1 0 0 0,1 0-1 0 0,-1 0 1 0 0,1 0 0 0 0,-1 0-1 0 0,1 0 1 0 0,-1 0 0 0 0,1 0-1 0 0,-1 0 1 0 0,1 0 0 0 0,-1 0-1 0 0,1 0 1 0 0,-1 1 0 0 0,1-1 0 0 0,-1 0-1 0 0,0 0 15 0 0,-26 30-1337 0 0,17-15 1287 0 0,0 1-1 0 0,1 1 1 0 0,1-1 0 0 0,0 2 0 0 0,2-1 0 0 0,0 1 0 0 0,0 0-1 0 0,2 0 1 0 0,0 0 0 0 0,2 1 0 0 0,0-1 0 0 0,0 1 0 0 0,2 10 50 0 0,1-22 27 0 0,0 0 1 0 0,0 0-1 0 0,1 0 0 0 0,-1 0 1 0 0,2-1-1 0 0,-1 1 1 0 0,1 0-1 0 0,0-1 1 0 0,0 1-1 0 0,1-1 1 0 0,-1 0-1 0 0,1 0 1 0 0,1-1-1 0 0,-1 1 1 0 0,1-1-1 0 0,0 0 1 0 0,1 0-1 0 0,-1-1 1 0 0,1 1-1 0 0,-1-1 1 0 0,2 0-1 0 0,-1-1 1 0 0,0 1-1 0 0,0-1 0 0 0,6 1-26 0 0,2 2 72 0 0,1-1 0 0 0,0 0 0 0 0,0-2 0 0 0,0 1 0 0 0,0-2 0 0 0,1 0 0 0 0,0-1 0 0 0,-1 0 0 0 0,1-1 0 0 0,-1-1 1 0 0,8-2-74 0 0,46-23-636 0 0,-48 13-3080 0 0,-2-2-5022 0 0,-13 8 379 0 0</inkml:trace>
</inkml:ink>
</file>

<file path=ppt/ink/ink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7:36.5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1819 136 1776 0 0,'0'0'895'0'0,"0"0"-143"0"0,0 0-46 0 0,0 0 115 0 0,0 0 157 0 0,0 0 93 0 0,0 0 28 0 0,0 0-38 0 0,0 0-63 0 0,0 0-79 0 0,-5-11-92 0 0,-17-34-106 0 0,20 41-442 0 0,0 0 0 0 0,0 1 1 0 0,0-1-1 0 0,-1 1 0 0 0,1 0 0 0 0,-1 0 1 0 0,0 0-1 0 0,0 0 0 0 0,0 0 0 0 0,-1 0 1 0 0,1 1-1 0 0,-1 0 0 0 0,1 0 0 0 0,-1 0 0 0 0,0 0 1 0 0,1 0-1 0 0,-1 1 0 0 0,-4-2-279 0 0,-1 0 494 0 0,-11-3-221 0 0,-1 1 0 0 0,1 0 0 0 0,-1 2-1 0 0,0 0 1 0 0,-1 2 0 0 0,1 0 0 0 0,0 1 0 0 0,-19 3-273 0 0,-186 44 916 0 0,-71 42 234 0 0,39 24-653 0 0,61-5 153 0 0,59 2-332 0 0,106-82-232 0 0,1 1-1 0 0,2 1 0 0 0,1 1 1 0 0,2 2-1 0 0,0 0 1 0 0,-19 37-86 0 0,16-15 122 0 0,1 0 0 0 0,4 2 0 0 0,1 0 0 0 0,4 2 0 0 0,-8 37-122 0 0,16-35 127 0 0,2 1 1 0 0,3 0-1 0 0,1 48-127 0 0,17 100 441 0 0,-7-161-339 0 0,3-1 0 0 0,2 0 1 0 0,2 0-1 0 0,3-1 0 0 0,1-1 0 0 0,2-1 0 0 0,2 0 0 0 0,2-1 1 0 0,3-1-1 0 0,4 4-102 0 0,125 108 574 0 0,-111-118-408 0 0,4 1 14 0 0,1-2 1 0 0,1-3-1 0 0,52 26-180 0 0,194 92 534 0 0,-100-88-173 0 0,-29-22-121 0 0,-107-29-187 0 0,1-2 1 0 0,0-3-1 0 0,0-3 0 0 0,1-2 0 0 0,15-4-53 0 0,-45 2 18 0 0,121-11 146 0 0,-75-7-27 0 0,0-4-1 0 0,-1-3 0 0 0,11-9-136 0 0,-25 11 45 0 0,67-32 45 0 0,-65 16 41 0 0,-1-2 0 0 0,-1-3 0 0 0,-3-3-1 0 0,0-3-130 0 0,105-115 152 0 0,-146 140-103 0 0,0 0 0 0 0,-2-1-1 0 0,-1-1 1 0 0,-1 0 0 0 0,-2-1 0 0 0,0 0-1 0 0,-2-1 1 0 0,-1 0 0 0 0,-1-1 0 0 0,-2 0-1 0 0,1-16-48 0 0,4-33 68 0 0,-3 0-1 0 0,-4-1 0 0 0,-4 1 1 0 0,-4-21-68 0 0,-18-51 5 0 0,-9-18 40 0 0,-14 34-43 0 0,-23 21 63 0 0,-33-64-104 0 0,-3 45 6 0 0,-15 12-102 0 0,-26 29 17 0 0,-50-7 2 0 0,40 39 136 0 0,81 35-64 0 0,3 2-12 0 0,30 17-39 0 0,-11-2-14 0 0,-42 8-909 0 0,72-9-988 0 0,17 3-1943 0 0,3-1-4474 0 0,2 4-3695 0 0</inkml:trace>
  <inkml:trace contextRef="#ctx0" brushRef="#br0" timeOffset="2565.902">1707 3129 0 0 0,'43'-25'0'0'0,"-17"13"0"0"0,-25-13 93 0 0,-21-15 5526 0 0,20 39-5240 0 0,0 2 1605 0 0,0 0 11388 0 0,0 0-12153 0 0,0-1-3665 0 0,9 234 4507 0 0,0 182-1112 0 0,-11-263-774 0 0,0 90-135 0 0,-9-272-3679 0 0,0-76-11379 0 0,9 85 10230 0 0</inkml:trace>
  <inkml:trace contextRef="#ctx0" brushRef="#br0" timeOffset="3179.593">1602 2916 3465 0 0,'0'0'1340'0'0,"0"0"-98"0"0,0 0 43 0 0,0 0 101 0 0,0 0 41 0 0,0 0-123 0 0,0 0-198 0 0,0 0-222 0 0,0 0-171 0 0,0 0-121 0 0,0 0-109 0 0,0 0-92 0 0,0 0-40 0 0,-9 11 1049 0 0,-32 55 1331 0 0,-102 63-998 0 0,215-107-906 0 0,-3-18-325 0 0,0-2 0 0 0,0-3 0 0 0,49-8-502 0 0,58 6 171 0 0,-176 3-93 0 0,0 0 0 0 0,0 1 0 0 0,0-1 1 0 0,0 0-1 0 0,-1 1 0 0 0,1-1 0 0 0,0 0 0 0 0,0 1 0 0 0,0-1 0 0 0,0 0 0 0 0,0 1 0 0 0,0-1 0 0 0,0 0 0 0 0,0 1 0 0 0,0-1 0 0 0,0 0 1 0 0,0 0-1 0 0,1 1 0 0 0,-1-1 0 0 0,0 0 0 0 0,0 1 0 0 0,0-1-78 0 0,-96-52 561 0 0,-33-47-493 0 0,47 19-1016 0 0,79 77-241 0 0,-6-4 843 0 0,7 6-3805 0 0,0 0-4299 0 0,2 1-2758 0 0</inkml:trace>
  <inkml:trace contextRef="#ctx0" brushRef="#br0" timeOffset="10250.871">3251 2831 0 0 0,'122'0'1991'0'0,"-52"-3"2122"0"0,-73 2 3843 0 0,-4 0-3829 0 0,-46-5-2628 0 0,-206 21 113 0 0,49 17-1203 0 0,23-21 239 0 0,65-3-254 0 0,-4 7-130 0 0,-3-7 433 0 0,41 2-518 0 0,-71-2 480 0 0,94-1-507 0 0,33-5 18 0 0,21-1-215 0 0,17 0-371 0 0,45 43 394 0 0,12 33 119 0 0,22 107-1 0 0,-50-132-65 0 0,-34-53 9 0 0,0 1 1 0 0,0 0-1 0 0,0-1 0 0 0,0 1 1 0 0,0-1-1 0 0,0 1 1 0 0,0-1-1 0 0,0 1 1 0 0,0-1-1 0 0,0 0 1 0 0,0 1-1 0 0,-1-1 1 0 0,1 0-1 0 0,0 0 1 0 0,0 0-1 0 0,-1 1 0 0 0,1-1 1 0 0,0 0-1 0 0,-1 0 1 0 0,1 0-1 0 0,-1 0 1 0 0,1 0-1 0 0,-1 0 1 0 0,0 0-1 0 0,1 0 1 0 0,-1-1-1 0 0,0 1 1 0 0,0 0-1 0 0,0 0 1 0 0,0 0-1 0 0,0 0 0 0 0,0 0 1 0 0,0 0-1 0 0,0 0 1 0 0,0-1-41 0 0,2-7 113 0 0,27-109 107 0 0,6 29-126 0 0,2 16-176 0 0,-39 59-1191 0 0,-10 13-6423 0 0,8 1 2553 0 0,0 0-6293 0 0</inkml:trace>
  <inkml:trace contextRef="#ctx0" brushRef="#br0" timeOffset="16219.674">2149 3939 4465 0 0,'0'0'3037'0'0,"0"0"-1404"0"0,0 0-474 0 0,0 0 148 0 0,0 0 236 0 0,0 0 80 0 0,0 0-120 0 0,0 0-283 0 0,0 0-294 0 0,0 0-266 0 0,0 0-232 0 0,-5 11-18 0 0,-45 116 220 0 0,6 2 1 0 0,-18 96-631 0 0,39-127-516 0 0,32-130-8262 0 0,21-69 3238 0 0,-25 85 4384 0 0,50-161-4698 0 0,35-87 8663 0 0,-87 252-2812 0 0,-1-4 7042 0 0,-3 16 702 0 0,1 14-6494 0 0,0-4-889 0 0,0 0 1 0 0,1-1-1 0 0,0 1 0 0 0,1 0 1 0 0,0 0-1 0 0,0 0 0 0 0,1-1 1 0 0,0 0-1 0 0,1 1 0 0 0,3 4-358 0 0,38 89 627 0 0,-32-69-605 0 0,1-1 0 0 0,2-1 0 0 0,2 0 0 0 0,16 23-22 0 0,-2-32 283 0 0,-18-49 610 0 0,49-144 232 0 0,-50 127-1084 0 0,13-39-200 0 0,-3-1 0 0 0,-5-1 0 0 0,-3-1 159 0 0,-14 60-1665 0 0,-1 16-3440 0 0,0 9-668 0 0,0 0-5291 0 0</inkml:trace>
  <inkml:trace contextRef="#ctx0" brushRef="#br0" timeOffset="16996.861">3640 2496 2961 0 0,'0'0'4028'0'0,"0"0"-2340"0"0,0 0-644 0 0,0 0 99 0 0,0 0 149 0 0,0 0 60 0 0,0 0-44 0 0,0 0-131 0 0,0 0-113 0 0,0 0-92 0 0,0 0-149 0 0,0 0-105 0 0,0 0-70 0 0,13-11-51 0 0,40-36-2 0 0,-40 35-22 0 0,-20 35 986 0 0,-7 246-474 0 0,-22 65-889 0 0,18-220-370 0 0,17-100-1104 0 0,2-20-2418 0 0,23-70-11113 0 0,-19 63 9943 0 0</inkml:trace>
  <inkml:trace contextRef="#ctx0" brushRef="#br0" timeOffset="17268.185">3612 2441 5681 0 0,'0'0'2964'0'0,"0"0"-1522"0"0,0 0-453 0 0,0 0 100 0 0,0 0 126 0 0,0 0-3 0 0,0 0-38 0 0,0 0-106 0 0,0 0-86 0 0,0 0-29 0 0,0 0-124 0 0,0 0-132 0 0,0 0-94 0 0,24 4-102 0 0,76 10-81 0 0,-66-10-211 0 0,1-3 0 0 0,0-1-1 0 0,-1-1 1 0 0,1-2 0 0 0,-1-1 0 0 0,17-5-209 0 0,38-5-355 0 0,-59 11-2668 0 0,-35 14-2799 0 0,-14 3-2717 0 0,12-10 3206 0 0</inkml:trace>
  <inkml:trace contextRef="#ctx0" brushRef="#br0" timeOffset="17513.635">3634 2706 7106 0 0,'0'0'4528'0'0,"0"0"-2408"0"0,0 0-867 0 0,0 0 1 0 0,0 0 87 0 0,0 0-108 0 0,0 0-190 0 0,0 0-183 0 0,0 0-157 0 0,0 0-133 0 0,37-1-144 0 0,113-5-139 0 0,23-5-153 0 0,-128 15-2651 0 0,-31 1-1616 0 0,-2 4-3843 0 0,-10-5-256 0 0</inkml:trace>
  <inkml:trace contextRef="#ctx0" brushRef="#br0" timeOffset="17786.361">3868 3093 13475 0 0,'0'0'1131'0'0,"0"0"-195"0"0,0 0 40 0 0,0 0 83 0 0,0 0-55 0 0,0 0-177 0 0,0 0-232 0 0,0 0-168 0 0,0 0-131 0 0,0 0-84 0 0,-8 32-40 0 0,-26 101-61 0 0,-1-11 277 0 0,34-109-2228 0 0,17-22-14900 0 0,-13 5 13711 0 0</inkml:trace>
  <inkml:trace contextRef="#ctx0" brushRef="#br0" timeOffset="18066.675">3837 3085 10770 0 0,'0'0'1829'0'0,"0"0"-581"0"0,0 0-316 0 0,0 0 62 0 0,0 0 91 0 0,0 0 6 0 0,0 0-48 0 0,0 0-111 0 0,0 0-138 0 0,0 0-134 0 0,0 0-119 0 0,0 0-118 0 0,0 0-83 0 0,25-1-38 0 0,121-8 138 0 0,-90 0 519 0 0,-27 4-611 0 0,-11 2-3174 0 0,-2 1-2518 0 0,-1 2-3530 0 0,-15 0 1187 0 0</inkml:trace>
  <inkml:trace contextRef="#ctx0" brushRef="#br0" timeOffset="18301.001">3822 3244 6921 0 0,'0'0'3380'0'0,"0"0"-1657"0"0,0 0-499 0 0,0 0 163 0 0,0 0 83 0 0,0 0-123 0 0,0 0-195 0 0,0 0-220 0 0,0 0-174 0 0,0 0-156 0 0,0 0-183 0 0,33 1-128 0 0,103 4-126 0 0,-114-4-495 0 0,0-1 1 0 0,0-1-1 0 0,0-1 0 0 0,0-1 0 0 0,0 0 0 0 0,-1-2 0 0 0,3-1 330 0 0,12-4-4509 0 0,-23 7-1291 0 0,-3-1-3353 0 0</inkml:trace>
  <inkml:trace contextRef="#ctx0" brushRef="#br0" timeOffset="24359.939">1512 1388 0 0 0,'0'0'384'0'0,"0"0"126"0"0,0 0 23 0 0,0 0 16 0 0,1-3 44 0 0,7-12 690 0 0,6-4 6449 0 0,-14 20-2141 0 0,-19 20-4941 0 0,19-21-631 0 0,1 0 0 0 0,-1 0 0 0 0,0 0 0 0 0,0 0 0 0 0,1 0-1 0 0,-1 1 1 0 0,0-1 0 0 0,0 0 0 0 0,0 0 0 0 0,1 0 0 0 0,-1 1 0 0 0,0-1-1 0 0,0 0 1 0 0,0 0 0 0 0,0 1 0 0 0,0-1 0 0 0,1 0 0 0 0,-1 0 0 0 0,0 1 0 0 0,0-1-1 0 0,0 0 1 0 0,0 0 0 0 0,0 1 0 0 0,0-1 0 0 0,0 0 0 0 0,0 0 0 0 0,0 1 0 0 0,0-1-1 0 0,0 0 1 0 0,0 1 0 0 0,0-1 0 0 0,0 0 0 0 0,0 0 0 0 0,0 1 0 0 0,0-1 0 0 0,-1 0-1 0 0,1 0 1 0 0,0 1 0 0 0,0-1 0 0 0,0 0 0 0 0,0 0 0 0 0,0 1 0 0 0,-1-1 0 0 0,1 0-1 0 0,0 0 1 0 0,0 0 0 0 0,0 0 0 0 0,-1 1 0 0 0,1-1 0 0 0,0 0 0 0 0,0 0 0 0 0,-1 0-19 0 0,26-8 1237 0 0,12-24-285 0 0,-37 33-921 0 0,-1-1 0 0 0,1 0 0 0 0,-1 0 0 0 0,1 0 0 0 0,-1 0 0 0 0,1 0 0 0 0,-1 1 0 0 0,0-1 0 0 0,1 0-1 0 0,-1 0 1 0 0,1 0 0 0 0,-1-1 0 0 0,1 1 0 0 0,-1 0 0 0 0,0 0 0 0 0,1 0 0 0 0,-1 0 0 0 0,1 0 0 0 0,-1-1-1 0 0,1 1 1 0 0,-1 0 0 0 0,1 0 0 0 0,-1-1 0 0 0,1 1 0 0 0,-1-1 0 0 0,1 1 0 0 0,-1 0 0 0 0,1-1-1 0 0,0 1 1 0 0,-1-1 0 0 0,1 1 0 0 0,0-1 0 0 0,-1 1 0 0 0,1-1 0 0 0,0 1 0 0 0,0-1 0 0 0,-1 1 0 0 0,1-1-1 0 0,0 1 1 0 0,0-1 0 0 0,0 1 0 0 0,0-1 0 0 0,0 0 0 0 0,0 1 0 0 0,0-1 0 0 0,0 1 0 0 0,0-1-1 0 0,0 1 1 0 0,0-1 0 0 0,0 0 0 0 0,0 1 0 0 0,0-1 0 0 0,0 1 0 0 0,1-1 0 0 0,-1 1 0 0 0,0-1 0 0 0,0 1-1 0 0,1-1 1 0 0,-1 1 0 0 0,0-1 0 0 0,1 1 0 0 0,-1-1 0 0 0,0 1 0 0 0,1 0 0 0 0,-1-1 0 0 0,1 1-31 0 0,3 6 121 0 0,-1 1 1 0 0,1 0 0 0 0,-1 0 0 0 0,-1 0 0 0 0,1 1 0 0 0,-1-1 0 0 0,-1 0-1 0 0,1 1 1 0 0,-1-1 0 0 0,-1 1 0 0 0,1 5-122 0 0,1 284 500 0 0,-8 2-264 0 0,8-152 216 0 0,-2-147-440 0 0,2 1 992 0 0,-2-2-942 0 0,-4-13 74 0 0,-54-42-398 0 0,-79-55-799 0 0,21 42 647 0 0,117 69 405 0 0,-1 0-1 0 0,1 0 1 0 0,-1 0-1 0 0,1 0 1 0 0,-1-1-1 0 0,0 1 0 0 0,1 0 1 0 0,-1 0-1 0 0,1-1 1 0 0,-1 1-1 0 0,0 0 1 0 0,1 0-1 0 0,-1-1 0 0 0,0 1 1 0 0,1 0-1 0 0,-1-1 1 0 0,0 1-1 0 0,1 0 1 0 0,-1-1-1 0 0,0 1 0 0 0,0-1 1 0 0,1 1-1 0 0,-1-1 1 0 0,0 1-1 0 0,0 0 1 0 0,0-1-1 0 0,0 1 1 0 0,0-1-1 0 0,1 1 0 0 0,-1-1 1 0 0,0 1-1 0 0,0-1 1 0 0,0 1-1 0 0,0-1 1 0 0,0 1-1 0 0,-1-1 0 0 0,1 1 1 0 0,0-1-1 0 0,0 1 1 0 0,0 0-1 0 0,0-1 1 0 0,0 1-1 0 0,-1-1 0 0 0,1 1 1 0 0,0-1-1 0 0,0 1 1 0 0,-1 0-1 0 0,1-1 1 0 0,0 1-1 0 0,-1 0 0 0 0,1-1 1 0 0,0 1-1 0 0,-1 0 1 0 0,1-1-1 0 0,0 1 1 0 0,-1 0-1 0 0,1 0 1 0 0,-1-1-1 0 0,1 1 0 0 0,-1 0 1 0 0,1 0-1 0 0,0 0 1 0 0,-1 0-1 0 0,1 0 1 0 0,-1-1 9 0 0,48-9-132 0 0,-38 9 191 0 0,198-21 70 0 0,89 14-305 0 0,-192 12-492 0 0,-111 7 946 0 0,-26 0-278 0 0,-227 151 40 0 0,174-107-338 0 0,80-55-2622 0 0,4-6-9334 0 0,2 6 11978 0 0,0-1-7926 0 0</inkml:trace>
  <inkml:trace contextRef="#ctx0" brushRef="#br0" timeOffset="25120.011">1506 1340 0 0 0,'0'0'608'0'0,"0"0"131"0"0,0 0 50 0 0,0 0 45 0 0,0 0 63 0 0,0 0 104 0 0,0 0 102 0 0,1-2 58 0 0,0-8 6 0 0,-1 7-77 0 0,0 3-129 0 0,0 0-150 0 0,0 0-108 0 0,0 0-59 0 0,0 0 1 0 0,0 6 4480 0 0,-4 7-3837 0 0,-32 53-771 0 0,35-65-493 0 0,1 0 0 0 0,-1 0 0 0 0,0 0 0 0 0,1 0 0 0 0,-1 0 0 0 0,1 0 0 0 0,0 0 0 0 0,-1 0 0 0 0,1 0 0 0 0,0 0 0 0 0,0 0-1 0 0,-1 0 1 0 0,1 0 0 0 0,0 1 0 0 0,0-1 0 0 0,0 0 0 0 0,0 0 0 0 0,0 0 0 0 0,1 0 0 0 0,-1 0 0 0 0,0 0 0 0 0,1 0 0 0 0,-1 1 0 0 0,0-1 0 0 0,1 0 0 0 0,-1 0 0 0 0,1 0 0 0 0,-1-1 0 0 0,1 1 0 0 0,0 0 0 0 0,0 0 0 0 0,-1 0 0 0 0,1 0 0 0 0,0 0 0 0 0,0-1 0 0 0,0 1-1 0 0,0 0 1 0 0,-1-1 0 0 0,1 1 0 0 0,0-1 0 0 0,0 1 0 0 0,1-1 0 0 0,-1 1 0 0 0,0-1 0 0 0,0 0 0 0 0,0 1 0 0 0,0-1 0 0 0,0 0 0 0 0,0 0 0 0 0,0 0 0 0 0,0 0 0 0 0,1 0 0 0 0,-1 0 0 0 0,0 0 0 0 0,0 0 0 0 0,0-1 0 0 0,0 1 0 0 0,0 0 0 0 0,0-1 0 0 0,0 1-24 0 0,8-3 149 0 0,-1-1 1 0 0,1 0 0 0 0,-1-1-1 0 0,0 0 1 0 0,-1 0 0 0 0,1 0 0 0 0,-1-1-1 0 0,0 0 1 0 0,0-1 0 0 0,-1 0 0 0 0,0 0-1 0 0,0 0 1 0 0,-1 0 0 0 0,0-1-1 0 0,3-4-149 0 0,-8 11 17 0 0,1 1-1 0 0,-1 0 1 0 0,1-1-1 0 0,-1 1 1 0 0,1-1-1 0 0,-1 1 1 0 0,0-1-1 0 0,1 1 1 0 0,-1-1-1 0 0,0 1 1 0 0,1-1-1 0 0,-1 0 1 0 0,0 1-1 0 0,0-1 1 0 0,1 1-1 0 0,-1-1 1 0 0,0 0-1 0 0,0 1 1 0 0,0-1-1 0 0,0 0 1 0 0,0 1-1 0 0,0-1 1 0 0,0 0-1 0 0,0 1 1 0 0,0-1-1 0 0,0 0 1 0 0,0 1-1 0 0,0-1 1 0 0,0 1-1 0 0,-1-1 0 0 0,1 0 1 0 0,0 1-1 0 0,0-1 1 0 0,-1 1-1 0 0,1-1 1 0 0,0 1-1 0 0,-1-1 1 0 0,1 1-1 0 0,-1-1 1 0 0,1 1-1 0 0,-1-1 1 0 0,1 1-1 0 0,-1-1 1 0 0,1 1-1 0 0,-1 0 1 0 0,1-1-1 0 0,-1 1 1 0 0,1 0-1 0 0,-1-1 1 0 0,0 1-1 0 0,1 0 1 0 0,-1 0-1 0 0,0 0 1 0 0,1 0-1 0 0,-1-1 1 0 0,1 1-1 0 0,-1 0 1 0 0,0 0-1 0 0,1 0 1 0 0,-1 0-1 0 0,0 0 1 0 0,1 1-1 0 0,-1-1 1 0 0,0 0-1 0 0,1 0 0 0 0,-1 0-15 0 0,-43 19-395 0 0,-9 24-505 0 0,53-42 626 0 0,0-1-142 0 0,0 0-152 0 0,12-14-6835 0 0,-5 10 1811 0 0,-2 0-3723 0 0</inkml:trace>
  <inkml:trace contextRef="#ctx0" brushRef="#br0" timeOffset="27739.667">151 1671 0 0 0,'0'0'1366'0'0,"0"0"137"0"0,0 0-38 0 0,0 0-123 0 0,0 0-57 0 0,0 0-38 0 0,0 0-29 0 0,0 0-72 0 0,0 0-58 0 0,0 0-76 0 0,2-2-57 0 0,16-88 4246 0 0,-13 78-5175 0 0,0-1 0 0 0,1 1 0 0 0,0 0 0 0 0,1 1 0 0 0,1 0 0 0 0,-1 0 0 0 0,2 0 0 0 0,-1 1 1 0 0,1 0-1 0 0,1 1 0 0 0,0 0 0 0 0,0 0 0 0 0,10-5-26 0 0,-19 13-28 0 0,1 0 0 0 0,-1 0 1 0 0,0 0-1 0 0,1 0 0 0 0,-1 0 0 0 0,1 1 1 0 0,-1-1-1 0 0,1 0 0 0 0,-1 1 0 0 0,1-1 1 0 0,0 1-1 0 0,-1 0 0 0 0,1 0 0 0 0,0-1 1 0 0,-1 1-1 0 0,1 0 0 0 0,0 0 0 0 0,-1 1 1 0 0,1-1-1 0 0,-1 0 0 0 0,1 0 0 0 0,0 1 1 0 0,-1-1-1 0 0,1 1 0 0 0,-1 0 1 0 0,1-1-1 0 0,-1 1 0 0 0,1 0 0 0 0,-1 0 1 0 0,1 0-1 0 0,-1 0 0 0 0,0 0 0 0 0,0 0 1 0 0,0 0-1 0 0,1 0 0 0 0,-1 1 0 0 0,0-1 1 0 0,0 0-1 0 0,0 1 0 0 0,-1-1 0 0 0,1 1 1 0 0,0-1-1 0 0,-1 1 0 0 0,1-1 0 0 0,-1 1 1 0 0,1-1-1 0 0,-1 1 0 0 0,1 0 1 0 0,-1-1-1 0 0,0 1 28 0 0,18 134 581 0 0,-18-135-575 0 0,0-1 0 0 0,0 1 0 0 0,1 0 0 0 0,-1 0 0 0 0,0-1 0 0 0,0 1 0 0 0,1 0 0 0 0,-1 0 0 0 0,0-1 0 0 0,1 1 0 0 0,-1 0 0 0 0,1-1 0 0 0,-1 1 0 0 0,1 0 0 0 0,-1-1 0 0 0,1 1 0 0 0,-1-1 0 0 0,1 1 0 0 0,-1-1 0 0 0,1 1 0 0 0,0-1 0 0 0,-1 0 0 0 0,1 1 0 0 0,0-1 0 0 0,0 0 0 0 0,-1 1 0 0 0,1-1-1 0 0,0 0 1 0 0,0 0 0 0 0,-1 0 0 0 0,1 1 0 0 0,0-1 0 0 0,0 0 0 0 0,0 0 0 0 0,-1 0 0 0 0,1 0 0 0 0,0-1 0 0 0,0 1 0 0 0,0 0 0 0 0,-1 0 0 0 0,1 0 0 0 0,0-1 0 0 0,0 1 0 0 0,-1 0 0 0 0,1-1 0 0 0,0 1 0 0 0,-1 0 0 0 0,1-1 0 0 0,0 1 0 0 0,-1-1 0 0 0,1 1-6 0 0,34-39 457 0 0,-23 25-385 0 0,1-3-115 0 0,1 2 1 0 0,0 0 0 0 0,1 0-1 0 0,1 1 1 0 0,0 1-1 0 0,1 1 1 0 0,0 0-1 0 0,1 1 1 0 0,0 1 0 0 0,16-6 42 0 0,-32 17-4 0 0,0 0 1 0 0,0 0-1 0 0,0 1 1 0 0,0-1-1 0 0,-1 1 1 0 0,1-1-1 0 0,0 1 1 0 0,-1 0-1 0 0,1 0 1 0 0,-1-1-1 0 0,0 1 1 0 0,1 0-1 0 0,-1 0 1 0 0,0 0-1 0 0,0 0 1 0 0,0 1-1 0 0,-1-1 1 0 0,1 0 0 0 0,0 0-1 0 0,-1 0 1 0 0,0 1-1 0 0,1-1 1 0 0,-1 0-1 0 0,0 1 1 0 0,0-1-1 0 0,0 0 1 0 0,-1 1-1 0 0,1-1 1 0 0,0 0-1 0 0,-1 0 1 0 0,0 1-1 0 0,0 1 4 0 0,1 2 60 0 0,0 89 381 0 0,0-54-6473 0 0,2-34-2111 0 0,0-6 3158 0 0</inkml:trace>
  <inkml:trace contextRef="#ctx0" brushRef="#br0" timeOffset="34669.112">1055 1370 0 0 0,'0'0'263'0'0,"0"0"606"0"0,0 0 167 0 0,0 0-6 0 0,0 0-68 0 0,0 0-126 0 0,0 0-88 0 0,-5-27 6826 0 0,-42 6-4814 0 0,35 21-2741 0 0,-1 0-1 0 0,1 0 1 0 0,0 1 0 0 0,0 0-1 0 0,-1 2 1 0 0,1-1 0 0 0,0 1-1 0 0,0 1 1 0 0,1 0 0 0 0,-8 4-19 0 0,15-7 1 0 0,0 0 1 0 0,1 1-1 0 0,-1-1 0 0 0,0 1 1 0 0,1 0-1 0 0,0 0 1 0 0,-1 0-1 0 0,1 0 0 0 0,0 0 1 0 0,0 1-1 0 0,0-1 0 0 0,1 1 1 0 0,-1 0-1 0 0,1 0 1 0 0,-1 0-1 0 0,1 0 0 0 0,0 1 1 0 0,0-1-1 0 0,0 0 1 0 0,1 1-1 0 0,-1 0 0 0 0,1-1 1 0 0,0 1-1 0 0,0 0-1 0 0,15 80-84 0 0,-11-79 91 0 0,-2-1 1 0 0,0 0 1 0 0,0 0-1 0 0,1 0 1 0 0,0 0-1 0 0,0 0 0 0 0,0 0 1 0 0,0 0-1 0 0,1-1 1 0 0,-1 1-1 0 0,1-1 1 0 0,0 0-1 0 0,0 0 1 0 0,0 0-1 0 0,0 0 0 0 0,1 0 1 0 0,-1-1-1 0 0,1 1 1 0 0,0-1-1 0 0,0 0 1 0 0,0 0-1 0 0,0 0 1 0 0,0-1-1 0 0,0 1 1 0 0,0-1-1 0 0,0 0 0 0 0,0 0 1 0 0,3-1-9 0 0,0 0 126 0 0,-1-1 0 0 0,1 0 0 0 0,-1 0 0 0 0,1 0 0 0 0,-1-1 0 0 0,0 0 0 0 0,0-1 0 0 0,0 1 0 0 0,0-1 0 0 0,0 0 0 0 0,-1-1 0 0 0,1 1 0 0 0,-1-1 0 0 0,0 0 0 0 0,0 0 0 0 0,0-1 0 0 0,0 0 0 0 0,1-2-126 0 0,6-4 104 0 0,-1-1 0 0 0,0 0 0 0 0,-1-1 0 0 0,0 0 0 0 0,-1-1 0 0 0,-1 0 0 0 0,6-12-104 0 0,-9 16 59 0 0,13-59 483 0 0,-46 75-2347 0 0,24 55 2175 0 0,56 85-280 0 0,-46-128-260 0 0,-1 1-1 0 0,0-1 1 0 0,-2 1 0 0 0,0 0-1 0 0,-1 1 1 0 0,-1-1-1 0 0,0 0 1 0 0,-2 1 0 0 0,0-1-1 0 0,-1 0 1 0 0,-1 0-1 0 0,-1 0 1 0 0,-1 0-1 0 0,-6 16 171 0 0,2-16-459 0 0,0 1-1 0 0,-2-2 1 0 0,0 1-1 0 0,-1-2 1 0 0,-1 0-1 0 0,0 0 1 0 0,-2-1-1 0 0,0-1 0 0 0,0 0 1 0 0,-11 7 459 0 0,-62 22-1456 0 0,86-43 1527 0 0,1 0 1 0 0,-1 0 0 0 0,1 0 0 0 0,-1-1-1 0 0,0 1 1 0 0,1-1 0 0 0,-1 1 0 0 0,0-1-1 0 0,1 1 1 0 0,-1-1 0 0 0,0 0 0 0 0,1 0-1 0 0,-1 0 1 0 0,0 0 0 0 0,1 0 0 0 0,-1 0-1 0 0,0 0 1 0 0,0-1 0 0 0,1 1 0 0 0,-1 0-1 0 0,1-1 1 0 0,-1 0 0 0 0,0 1-1 0 0,1-1 1 0 0,-1 0 0 0 0,1 0 0 0 0,-1 0-1 0 0,1 0 1 0 0,0 0 0 0 0,-1 0 0 0 0,1 0-1 0 0,0 0 1 0 0,0-1 0 0 0,0 1 0 0 0,0-1-72 0 0,13-80 3893 0 0,55-27-2519 0 0,-35 64-827 0 0,84-94-61 0 0,-111 134-581 0 0,-1 1 1 0 0,1 0 0 0 0,0 0 0 0 0,0 1-1 0 0,0-1 1 0 0,1 1 0 0 0,-1 0-1 0 0,1 0 1 0 0,0 1 0 0 0,0 0 0 0 0,0 0-1 0 0,0 0 1 0 0,0 1 0 0 0,0 0-1 0 0,0 0 1 0 0,0 0 0 0 0,1 1 0 0 0,-1 0-1 0 0,0 0 1 0 0,2 1 94 0 0,17 12-5713 0 0,-20-9 2483 0 0,1 0-5016 0 0</inkml:trace>
</inkml:ink>
</file>

<file path=ppt/ink/ink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1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 7050 0 0,'0'0'3144'0'0,"0"0"-2016"0"0,0 0-718 0 0,0 0 93 0 0,0 0 290 0 0,0 0 233 0 0,0 0 67 0 0,0 0-77 0 0,0 0-130 0 0,0 0-126 0 0,0 0-146 0 0,0 0-126 0 0,29 2-98 0 0,92 7-113 0 0,-1-20 153 0 0,-59-4-885 0 0,-22 0-3591 0 0,-31 12 1420 0 0,-2 3-2228 0 0,-4 0-3173 0 0</inkml:trace>
</inkml:ink>
</file>

<file path=ppt/ink/ink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3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8794 0 0,'0'0'1203'0'0,"0"0"-19"0"0,0 0 147 0 0,0 0 109 0 0,0 0-50 0 0,0 0-160 0 0,0 0-192 0 0,0 0-189 0 0,0 0-161 0 0,0 0-149 0 0,0 0-138 0 0,0 0-124 0 0,0 0-102 0 0,34 0-90 0 0,110-1-50 0 0,-59-15-535 0 0,-60 5-372 0 0,18-3-3503 0 0,-16 5-2726 0 0,-12 5-710 0 0</inkml:trace>
</inkml:ink>
</file>

<file path=ppt/ink/ink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310 100 8570 0 0,'0'0'1892'0'0,"0"0"-399"0"0,0 0-235 0 0,0 0-109 0 0,0 0-166 0 0,0 0-269 0 0,0 0-235 0 0,0 0-147 0 0,0 0-44 0 0,0 0-1 0 0,0 0-24 0 0,0 0-18 0 0,-12 30-53 0 0,-40 97-56 0 0,-76 171-1572 0 0,42-120-7306 0 0,58-119 1430 0 0,25-51 6521 0 0</inkml:trace>
  <inkml:trace contextRef="#ctx0" brushRef="#br0" timeOffset="383.835">225 259 0 0 0,'0'0'375'0'0,"0"0"1258"0"0,0 0 244 0 0,0 0-102 0 0,0 0-179 0 0,0 0-111 0 0,0 0-60 0 0,0 0-98 0 0,0 0-99 0 0,0 0-159 0 0,0 0-253 0 0,0 0-265 0 0,0 0-229 0 0,6-22-166 0 0,16-66-94 0 0,-32 128 104 0 0,2 0 0 0 0,2 0 0 0 0,1 0 1 0 0,3 0-1 0 0,1 1 0 0 0,2 20-166 0 0,1-50-46 0 0,0 0 0 0 0,0 0 0 0 0,1-1 0 0 0,1 1 0 0 0,0-1 0 0 0,0 1 0 0 0,1-1 0 0 0,0 0 0 0 0,1-1 0 0 0,0 1 1 0 0,1-1-1 0 0,-1-1 0 0 0,2 1 0 0 0,-1-1 0 0 0,1 0 0 0 0,1-1 0 0 0,-1 0 0 0 0,1 0 0 0 0,5 2 46 0 0,-11-7 68 0 0,0-1-1 0 0,0 0 1 0 0,-1-1 0 0 0,1 1 0 0 0,0 0 0 0 0,0-1 0 0 0,0 0 0 0 0,0 1 0 0 0,0-1-1 0 0,0 0 1 0 0,0-1 0 0 0,0 1 0 0 0,0-1 0 0 0,0 1 0 0 0,0-1 0 0 0,0 0-1 0 0,0 0 1 0 0,0 0 0 0 0,-1 0 0 0 0,1 0 0 0 0,0-1 0 0 0,-1 1 0 0 0,1-1 0 0 0,-1 0-1 0 0,1 0 1 0 0,-1 0 0 0 0,0 0 0 0 0,0 0 0 0 0,0-1-68 0 0,52-75 2962 0 0,-46 65-2634 0 0,12-29 289 0 0,-1 0 1 0 0,-3-2-1 0 0,-1 0 0 0 0,7-36-617 0 0,18-54-78 0 0,-17 37-1350 0 0,-20 76-2353 0 0,-3 0-3371 0 0,0 20-3821 0 0</inkml:trace>
  <inkml:trace contextRef="#ctx0" brushRef="#br0" timeOffset="995.477">813 196 2849 0 0,'0'0'1163'0'0,"0"0"-129"0"0,0 0 91 0 0,0 0 208 0 0,0 0 126 0 0,0 0-44 0 0,0 0-207 0 0,0 0-225 0 0,0 0-150 0 0,0 0-57 0 0,0 0 12 0 0,0 0-25 0 0,0 0-71 0 0,0 20-123 0 0,2 64-123 0 0,-30 64 360 0 0,13-99-739 0 0,4-13-292 0 0,-2 0-1 0 0,-1-2 1 0 0,-2 1 0 0 0,-1-2-1 0 0,-8 11 226 0 0,-16 5-3924 0 0,18-25-4377 0 0,19-19 3344 0 0</inkml:trace>
  <inkml:trace contextRef="#ctx0" brushRef="#br0" timeOffset="1468.977">664 605 0 0 0,'0'0'1226'0'0,"0"0"97"0"0,0 0-2 0 0,0 0-53 0 0,0 0-33 0 0,0 0 11 0 0,0 0 12 0 0,0 0 0 0 0,0 0-56 0 0,19 12-103 0 0,64 35-131 0 0,-82-46-928 0 0,1 0 0 0 0,-1 0-1 0 0,0 0 1 0 0,1-1 0 0 0,-1 1-1 0 0,1 0 1 0 0,-1-1 0 0 0,1 1-1 0 0,-1-1 1 0 0,1 0 0 0 0,-1 0-1 0 0,1 1 1 0 0,-1-1 0 0 0,1 0-1 0 0,0 0 1 0 0,-1 0 0 0 0,1-1 0 0 0,-1 1-1 0 0,1 0 1 0 0,-1-1 0 0 0,1 1-1 0 0,-1 0 1 0 0,1-1 0 0 0,-1 0-1 0 0,1 1 1 0 0,-1-1 0 0 0,0 0-1 0 0,1 0 1 0 0,-1 0 0 0 0,0 0-1 0 0,0 0 1 0 0,1-1-40 0 0,4-2 197 0 0,24-21 20 0 0,-1-1 0 0 0,-2-1 0 0 0,0-1 0 0 0,-2-1 0 0 0,-1-2 0 0 0,-1 0 0 0 0,-2-2 0 0 0,-1 0 0 0 0,-2-1 0 0 0,-1-1-1 0 0,-2-1 1 0 0,6-22-217 0 0,0-31 142 0 0,-40 101-994 0 0,9 6 907 0 0,0 1 0 0 0,1 0 0 0 0,2 1 0 0 0,-1-1 0 0 0,2 2 0 0 0,1-1 1 0 0,1 0-1 0 0,0 1 0 0 0,1 0 0 0 0,2 0 0 0 0,0 0 0 0 0,1 0 1 0 0,1 0-1 0 0,1 0 0 0 0,1 0 0 0 0,1-1 0 0 0,1 4-55 0 0,47 192 626 0 0,-39-143-2177 0 0,-13-72 152 0 0,0-1-747 0 0,-1 0-2430 0 0,-2 0 2713 0 0,2 0 369 0 0,-1 0-3804 0 0</inkml:trace>
  <inkml:trace contextRef="#ctx0" brushRef="#br0" timeOffset="1733.612">1319 432 7274 0 0,'0'0'1589'0'0,"0"0"-134"0"0,0 0-13 0 0,0 0-11 0 0,0 0-182 0 0,0 0-246 0 0,0 0-253 0 0,0 0-258 0 0,-5 32-129 0 0,-16 102-114 0 0,13 24 222 0 0,8-148-1118 0 0,-3 9 365 0 0,-2-16-3521 0 0,-3-2-3770 0 0,6-1 2110 0 0</inkml:trace>
  <inkml:trace contextRef="#ctx0" brushRef="#br0" timeOffset="2047.683">1512 476 0 0 0,'0'0'297'0'0,"0"0"993"0"0,0 0 488 0 0,0 0 139 0 0,0 0-1 0 0,0 0-161 0 0,0 0-259 0 0,0 0-220 0 0,0 0-205 0 0,0 0-152 0 0,0 0-138 0 0,-28 29-106 0 0,-87 87-60 0 0,64-73 963 0 0,50-41-1515 0 0,1-1 1 0 0,-1 1-1 0 0,1 0 0 0 0,0 0 1 0 0,0 0-1 0 0,0 0 1 0 0,0 0-1 0 0,0 0 0 0 0,0 0 1 0 0,0 0-1 0 0,0 0 1 0 0,1 0-1 0 0,-1-1 1 0 0,1 1-1 0 0,-1 0 0 0 0,1 0 1 0 0,0 0-1 0 0,0-1 1 0 0,0 1-1 0 0,0 0 0 0 0,0-1 1 0 0,0 1-1 0 0,0-1 1 0 0,1 1-1 0 0,-1-1 1 0 0,1 0-1 0 0,-1 1 0 0 0,1-1 1 0 0,-1 0-1 0 0,1 0 1 0 0,-1 0-1 0 0,1 0 0 0 0,0 0 1 0 0,0-1-1 0 0,1 2-63 0 0,-1-1 116 0 0,99 41 2923 0 0,-3-7-3888 0 0,-91-34-76 0 0,5 0-4278 0 0,-8 2-4205 0 0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9:25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0 604 0 0 0,'0'0'1138'0'0,"0"0"263"0"0,0 0 64 0 0,0 0-72 0 0,0 0-106 0 0,0 0-76 0 0,0 0-31 0 0,0 0-21 0 0,0 0 25 0 0,0 0 7 0 0,18 8-10 0 0,57 21-36 0 0,-74-29-1095 0 0,0 1 0 0 0,0 0 0 0 0,0-1-1 0 0,0 1 1 0 0,0-1 0 0 0,0 1 0 0 0,0-1 0 0 0,0 1-1 0 0,0-1 1 0 0,0 0 0 0 0,1 1 0 0 0,-1-1 0 0 0,0 0-1 0 0,0 0 1 0 0,0 0 0 0 0,0 0 0 0 0,1 0 0 0 0,-1 0-1 0 0,0 0 1 0 0,0 0 0 0 0,0-1 0 0 0,0 1 0 0 0,1 0-1 0 0,-1-1 1 0 0,0 1 0 0 0,0-1 0 0 0,0 1 0 0 0,0-1-1 0 0,0 0 1 0 0,0 1 0 0 0,0-1 0 0 0,0 0 0 0 0,0 0-1 0 0,0 0-49 0 0,3-4 288 0 0,218-235 2866 0 0,-67 64-2889 0 0,58-21-284 0 0,-210 195-25 0 0,0 0 0 0 0,0 0 1 0 0,1 0-1 0 0,-1 0 0 0 0,0 0 0 0 0,1 1 0 0 0,-1-1 0 0 0,1 1 0 0 0,0 0 0 0 0,0 0 0 0 0,-1 1 0 0 0,1-1 0 0 0,0 1 0 0 0,0 0 0 0 0,0 0 0 0 0,-1 0 1 0 0,1 0 43 0 0,8 55-355 0 0,-15-13 451 0 0,-2 1 0 0 0,-1-1 1 0 0,-2 0-1 0 0,-3-1 0 0 0,-6 16-96 0 0,-7 33 104 0 0,-42 115-81 0 0,57-189-21 0 0,0-1 1 0 0,-1-1-1 0 0,0 0 1 0 0,-1 0-1 0 0,-1-1 1 0 0,0 0-1 0 0,-1-1 0 0 0,0-1 1 0 0,-1 0-1 0 0,0 0 1 0 0,-1-2-1 0 0,0 0-2 0 0,2-1-168 0 0,0-1-1 0 0,-1 0 0 0 0,0-1 0 0 0,0-1 1 0 0,0 0-1 0 0,-1-1 0 0 0,0-1 1 0 0,0 0-1 0 0,0-1 0 0 0,0-1 1 0 0,0 0-1 0 0,-7-1 169 0 0,19-1-215 0 0,0 0 1 0 0,0 1-1 0 0,1-2 0 0 0,-1 1 1 0 0,0 0-1 0 0,1 0 1 0 0,-1-1-1 0 0,1 0 0 0 0,0 1 1 0 0,0-1-1 0 0,-1 0 0 0 0,1 0 1 0 0,0 0-1 0 0,0 0 1 0 0,1-1-1 0 0,-1 1 0 0 0,0 0 1 0 0,1-1-1 0 0,-1 1 1 0 0,1-1-1 0 0,0 0 0 0 0,-1-2 215 0 0,-14-62-9197 0 0,16 54 5288 0 0</inkml:trace>
  <inkml:trace contextRef="#ctx0" brushRef="#br0" timeOffset="977.28">1335 199 1792 0 0,'0'0'3024'0'0,"0"0"-1043"0"0,0 0-276 0 0,0 0 93 0 0,0 0-47 0 0,0 0-250 0 0,0 0-281 0 0,0 0-199 0 0,0 0-144 0 0,0 0-57 0 0,0 0-61 0 0,0 0-101 0 0,0 0-112 0 0,-31-6-121 0 0,-98-20-91 0 0,125 25-310 0 0,1-1 0 0 0,-1 2 0 0 0,0-1 0 0 0,0 0-1 0 0,0 1 1 0 0,0 0 0 0 0,0 0 0 0 0,0 0 0 0 0,0 0 0 0 0,0 0-1 0 0,0 1 1 0 0,0 0 0 0 0,0 0 0 0 0,0 0 0 0 0,0 0 0 0 0,1 1-1 0 0,-1 0 1 0 0,-1 0-24 0 0,-5 3 67 0 0,-9 4-71 0 0,1 1-1 0 0,0 1 1 0 0,1 0-1 0 0,0 1 0 0 0,1 1 1 0 0,0 0-1 0 0,1 1 0 0 0,1 1 1 0 0,0 0-1 0 0,1 1 0 0 0,1 1 1 0 0,0 0-1 0 0,1 0 1 0 0,1 1-1 0 0,1 1 0 0 0,0-1 1 0 0,1 2-1 0 0,2-1 0 0 0,-3 9 5 0 0,7-22-31 0 0,0 0 0 0 0,1-1-1 0 0,-1 1 1 0 0,1 0-1 0 0,0 0 1 0 0,0 0-1 0 0,1 0 1 0 0,0 0 0 0 0,0 0-1 0 0,0 0 1 0 0,1 0-1 0 0,0 0 1 0 0,0 0-1 0 0,1 0 1 0 0,-1 0 0 0 0,1-1-1 0 0,1 1 1 0 0,-1 0-1 0 0,1-1 1 0 0,0 0-1 0 0,0 0 1 0 0,0 0 0 0 0,1 0-1 0 0,-1 0 1 0 0,1-1-1 0 0,1 1 1 0 0,-1-1-1 0 0,1 0 1 0 0,-1 0 0 0 0,6 3 31 0 0,-1-5 32 0 0,1 1 0 0 0,-1-1 1 0 0,1-1-1 0 0,-1 0 0 0 0,1 0 1 0 0,-1-1-1 0 0,1 0 1 0 0,0-1-1 0 0,-1 0 0 0 0,1 0 1 0 0,-1-1-1 0 0,1 0 1 0 0,-1-1-1 0 0,0 0 0 0 0,0 0 1 0 0,0-1-1 0 0,0-1 1 0 0,-1 1-1 0 0,3-3-32 0 0,144-118 576 0 0,-154 124-575 0 0,160-194 418 0 0,-70 75-286 0 0,-77 113-316 0 0,-23 33-224 0 0,5-17 450 0 0,-7 19-107 0 0,2 1-1 0 0,1 0 1 0 0,1 0-1 0 0,1 0 1 0 0,2 1-1 0 0,0-1 1 0 0,3 1-1 0 0,1 28 65 0 0,1-51-1 0 0,1 0 0 0 0,0-1 0 0 0,1 1 0 0 0,0-1 0 0 0,0 0 1 0 0,0 0-1 0 0,1 0 0 0 0,-1 0 0 0 0,1 0 0 0 0,1-1 0 0 0,-1 0 0 0 0,1 0 0 0 0,0 0 0 0 0,0 0 0 0 0,0-1 0 0 0,1 0 1 0 0,0 0-1 0 0,0 0 0 0 0,0-1 0 0 0,0 0 0 0 0,0 0 0 0 0,1 0 0 0 0,-1-1 0 0 0,1 0 0 0 0,-1 0 0 0 0,1-1 0 0 0,0 0 1 0 0,0 0-1 0 0,0-1 0 0 0,0 0 0 0 0,0 0 0 0 0,0 0 0 0 0,-1-1 0 0 0,1 0 0 0 0,0 0 0 0 0,0-1 0 0 0,-1 0 0 0 0,1 0 1 0 0,-1 0-1 0 0,1-1 0 0 0,-1 0 0 0 0,0 0 0 0 0,0-1 0 0 0,3-2 1 0 0,12-9 120 0 0,0-2 0 0 0,0 0-1 0 0,-2-2 1 0 0,0 0 0 0 0,-1-1 0 0 0,-1-1-1 0 0,-1 0 1 0 0,-1-2 0 0 0,-1 1 0 0 0,1-6-120 0 0,79-146 213 0 0,-94 173-266 0 0,0 3-146 0 0,-39 71-707 0 0,30-56 762 0 0,0 1 0 0 0,1 1 0 0 0,1-1 0 0 0,1 1 0 0 0,0 1 0 0 0,1-1 0 0 0,2 1 0 0 0,0 0 0 0 0,1 0 0 0 0,0 20 144 0 0,2-38-16 0 0,0 1-1 0 0,1-1 1 0 0,-1 0 0 0 0,1 1 0 0 0,-1-1-1 0 0,1 0 1 0 0,0 0 0 0 0,0 1-1 0 0,0-1 1 0 0,0 0 0 0 0,0 0 0 0 0,0 0-1 0 0,1 0 1 0 0,-1 0 0 0 0,1 0-1 0 0,-1-1 1 0 0,1 1 0 0 0,0 0-1 0 0,-1-1 1 0 0,1 1 0 0 0,0-1 0 0 0,0 0-1 0 0,0 1 1 0 0,0-1 0 0 0,1 0-1 0 0,-1 0 1 0 0,0 0 0 0 0,0-1-1 0 0,1 1 1 0 0,-1-1 0 0 0,0 1 0 0 0,1-1-1 0 0,-1 0 1 0 0,0 1 0 0 0,1-1-1 0 0,-1-1 1 0 0,1 1 0 0 0,-1 0 16 0 0,88-26 498 0 0,-63 6-305 0 0,-1-1 0 0 0,0-2 0 0 0,-2 0 0 0 0,-1-2 0 0 0,14-18-193 0 0,89-89 175 0 0,-106 130-790 0 0,-22 32 171 0 0,2-25 532 0 0,-15 65-137 0 0,11-58-20 0 0,0 0-1 0 0,1 0 1 0 0,1 1-1 0 0,0-1 0 0 0,1 1 1 0 0,0-1-1 0 0,1 1 1 0 0,1 0-1 0 0,0 6 70 0 0,2-13-1 0 0,1 0 0 0 0,0-1 1 0 0,-1 1-1 0 0,2-1 0 0 0,-1 0 0 0 0,0 0 0 0 0,1 0 0 0 0,0-1 0 0 0,0 0 0 0 0,1 0 0 0 0,-1 0 0 0 0,1 0 1 0 0,0-1-1 0 0,0 0 0 0 0,0 0 0 0 0,0-1 0 0 0,0 0 0 0 0,1 0 0 0 0,-1 0 0 0 0,1-1 0 0 0,-1 1 0 0 0,1-2 1 0 0,0 1-1 0 0,-1-1 0 0 0,1 0 0 0 0,0 0 0 0 0,-1-1 0 0 0,1 0 0 0 0,0 0 0 0 0,-1-1 0 0 0,3 0 1 0 0,6-3 317 0 0,0 0 0 0 0,-1 0 1 0 0,0-2-1 0 0,0 1 0 0 0,-1-2 0 0 0,1 0 0 0 0,-2 0 0 0 0,1-2 0 0 0,4-4-317 0 0,3-6 421 0 0,0-2 0 0 0,-1 0 0 0 0,-1-1 0 0 0,-2-1 0 0 0,0-1 0 0 0,-2 0 0 0 0,0-1 0 0 0,-2 0 0 0 0,6-20-421 0 0,8-11 97 0 0,-23 51-151 0 0,0 0 0 0 0,-1-1 0 0 0,0 1 0 0 0,0-1-1 0 0,0 1 1 0 0,-1-1 0 0 0,0 0 0 0 0,0 0 0 0 0,-1 1-1 0 0,0-1 1 0 0,0 0 0 0 0,-1 0 0 0 0,1 0 0 0 0,-1 1-1 0 0,-1-2 55 0 0,-9-11-4077 0 0,-7 5-3829 0 0,12 10-3899 0 0</inkml:trace>
</inkml:ink>
</file>

<file path=ppt/ink/ink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2.4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253 26 9978 0 0,'0'0'1688'0'0,"0"0"-402"0"0,0 0-162 0 0,0 0 41 0 0,0 0 79 0 0,0 0-69 0 0,0 0-190 0 0,0 0-261 0 0,0 0-250 0 0,0 0-201 0 0,0 0-138 0 0,-3 8-63 0 0,-51 291 509 0 0,-29-2-1257 0 0,78-280 1559 0 0,-2 10-7533 0 0,16-41-843 0 0,-4 3 4179 0 0,-3 3-340 0 0</inkml:trace>
  <inkml:trace contextRef="#ctx0" brushRef="#br0" timeOffset="250.529">84 74 6665 0 0,'0'0'1026'0'0,"0"0"-179"0"0,0 0-119 0 0,0 0 61 0 0,0 0 110 0 0,0 0 64 0 0,0 0 45 0 0,0 0-19 0 0,0 0-60 0 0,0 0-89 0 0,0 0-99 0 0,0 0-119 0 0,0 0-119 0 0,36 2-89 0 0,113 4-66 0 0,-46-17 105 0 0,14-21-268 0 0,-44 10-2000 0 0,1 6-5846 0 0,-64 16 3696 0 0,-5 0-1543 0 0</inkml:trace>
  <inkml:trace contextRef="#ctx0" brushRef="#br0" timeOffset="502.78">1 446 4793 0 0,'0'0'2295'0'0,"0"0"-1165"0"0,0 0-19 0 0,0 0 338 0 0,0 0 172 0 0,0 0-105 0 0,0 0-292 0 0,32 0-280 0 0,101 0-209 0 0,35-11 663 0 0,-119 10-1522 0 0,15 0-1820 0 0,-23 4-6674 0 0,-31 0 1088 0 0</inkml:trace>
  <inkml:trace contextRef="#ctx0" brushRef="#br0" timeOffset="962.831">443 553 7122 0 0,'0'0'1368'0'0,"0"0"-387"0"0,0 0-224 0 0,0 0-37 0 0,0 0-32 0 0,0 0-44 0 0,0 0-61 0 0,0 0-71 0 0,0 0-68 0 0,0 0-59 0 0,0 0-73 0 0,0 0-48 0 0,-4 25-41 0 0,-19 123 67 0 0,21-134-1265 0 0,-10 68 2935 0 0,9-54-6079 0 0,3-1-6660 0 0,0-27 9399 0 0</inkml:trace>
  <inkml:trace contextRef="#ctx0" brushRef="#br0" timeOffset="1214.085">417 549 1952 0 0,'0'0'2052'0'0,"0"0"-1055"0"0,0 0-381 0 0,0 0 142 0 0,0 0 286 0 0,0 0 232 0 0,0 0 95 0 0,0 0 5 0 0,0 0-45 0 0,0 0-78 0 0,0 0-110 0 0,0 0-154 0 0,0 0-170 0 0,19 3-159 0 0,95 9 235 0 0,-40-17 88 0 0,-36 1-2693 0 0,0 2-6385 0 0,-38 3 4092 0 0,0 2-1704 0 0</inkml:trace>
  <inkml:trace contextRef="#ctx0" brushRef="#br0" timeOffset="1445.982">428 704 3825 0 0,'0'0'2470'0'0,"0"0"-1369"0"0,0 0-451 0 0,0 0 271 0 0,0 0 404 0 0,0 0 194 0 0,0 0-67 0 0,0 0-203 0 0,0 0-235 0 0,0 0-189 0 0,0 0-168 0 0,0 0-159 0 0,0 0-115 0 0,24 4-103 0 0,73 10-66 0 0,-1-14-717 0 0,-65-4-1774 0 0,-11 0-3927 0 0,-12 1-3195 0 0</inkml:trace>
</inkml:ink>
</file>

<file path=ppt/ink/ink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33.8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487 388 0 0 0,'0'0'212'0'0,"0"0"511"0"0,0 0 202 0 0,0 0 86 0 0,0 0-17 0 0,0 0-21 0 0,0 0-66 0 0,0 0-105 0 0,-6-13-7 0 0,-2-5-415 0 0,-22-44 2856 0 0,29 60-3018 0 0,0 0 0 0 0,-1 0 0 0 0,1 0 0 0 0,-1 1 1 0 0,1-1-1 0 0,-1 0 0 0 0,1 1 0 0 0,-1-1 0 0 0,0 1 0 0 0,0 0 0 0 0,1 0 0 0 0,-1-1 0 0 0,0 1 0 0 0,0 1 0 0 0,-1-1 0 0 0,1 0 0 0 0,0 0 0 0 0,0 1 0 0 0,0-1 0 0 0,0 1 0 0 0,-1-1 0 0 0,1 1 0 0 0,0 0 0 0 0,0 0 0 0 0,-2 0-218 0 0,-91 23 934 0 0,92-22-871 0 0,-180 73 1244 0 0,110-31-617 0 0,96-17-925 0 0,125 11 758 0 0,-144-37-504 0 0,-4 0-13 0 0,1 0 0 0 0,-1 0 0 0 0,1-1 0 0 0,0 1 0 0 0,-1 0 0 0 0,1 0 0 0 0,0 0 0 0 0,-1 0 0 0 0,1 0 0 0 0,-1 0 0 0 0,1 0 0 0 0,0 0 0 0 0,-1 0 0 0 0,1 1 0 0 0,0-1 0 0 0,-1 0 0 0 0,1 0 0 0 0,-1 0 0 0 0,1 1 0 0 0,0-1 0 0 0,-1 0 0 0 0,1 1 0 0 0,-1-1 0 0 0,1 1 0 0 0,-1-1 0 0 0,1 0 0 0 0,-1 1 0 0 0,0-1 0 0 0,1 1 0 0 0,-1-1 0 0 0,1 1 0 0 0,-1-1 0 0 0,0 1 0 0 0,1 0 0 0 0,-1-1 0 0 0,0 1 0 0 0,0-1 0 0 0,0 1 0 0 0,1 0 0 0 0,-1-1 0 0 0,0 1 0 0 0,0 0 0 0 0,0-1 0 0 0,0 1 0 0 0,0 0 0 0 0,0-1 0 0 0,0 1 0 0 0,0-1 0 0 0,0 1 0 0 0,-1 0 0 0 0,1-1 0 0 0,0 1 0 0 0,0 0 0 0 0,0-1 0 0 0,-1 1 0 0 0,1-1 0 0 0,0 1 0 0 0,-1-1 0 0 0,1 1 0 0 0,-1-1 0 0 0,1 1 0 0 0,0-1 0 0 0,-1 1 0 0 0,1-1 0 0 0,-1 1 0 0 0,1-1 0 0 0,-1 1-6 0 0,-164 145 654 0 0,158-140-630 0 0,3-4-13 0 0,0 0 0 0 0,1 0 0 0 0,-1 1 0 0 0,1-1 0 0 0,0 1-1 0 0,0 0 1 0 0,0 0 0 0 0,0 0 0 0 0,0 0 0 0 0,1 0 0 0 0,-1 1 0 0 0,1-1 0 0 0,0 1 0 0 0,0-1 0 0 0,0 1 0 0 0,1 0 0 0 0,-1 0 0 0 0,1 0 0 0 0,0 0 0 0 0,0 0 0 0 0,0 0 0 0 0,1 0 0 0 0,-1 0-1 0 0,1 1 1 0 0,0-1 0 0 0,0 0 0 0 0,0 0 0 0 0,1 0 0 0 0,1 4-11 0 0,1-5 26 0 0,0 0 0 0 0,1 0 0 0 0,-1 0 0 0 0,1-1 0 0 0,0 0-1 0 0,0 1 1 0 0,0-2 0 0 0,0 1 0 0 0,0 0 0 0 0,0-1 0 0 0,0 0 0 0 0,1 0 0 0 0,-1 0 0 0 0,1 0-1 0 0,-1-1 1 0 0,0 1 0 0 0,1-1 0 0 0,-1 0 0 0 0,1-1 0 0 0,-1 1 0 0 0,1-1 0 0 0,0 0-26 0 0,15 0 34 0 0,24-14-1119 0 0,-13-23-3530 0 0,-11-23-10160 0 0,-19 50 13539 0 0</inkml:trace>
  <inkml:trace contextRef="#ctx0" brushRef="#br0" timeOffset="270.019">246 1 8034 0 0,'0'0'1065'0'0,"0"0"-359"0"0,0 0-267 0 0,0 0-26 0 0,0 0 226 0 0,0 0 256 0 0,0 0 166 0 0,0 0 35 0 0,0 0-143 0 0,0 0-183 0 0,-11 32-171 0 0,-35 106-165 0 0,27-25 111 0 0,15 121 94 0 0,-9 91-531 0 0,-10-110-2641 0 0,26-205 40 0 0,2-5-5699 0 0,-2-2 3014 0 0</inkml:trace>
  <inkml:trace contextRef="#ctx0" brushRef="#br0" timeOffset="1001.134">944 170 3945 0 0,'0'0'1084'0'0,"0"0"-313"0"0,0 0-88 0 0,0 0 126 0 0,0 0 202 0 0,0 0 185 0 0,0 0 17 0 0,0 0-133 0 0,0 0-171 0 0,0 0-206 0 0,0 0-179 0 0,-10 33-129 0 0,-32 102-127 0 0,-49 171 315 0 0,50-199-347 0 0,41-106-84 0 0,0-1 119 0 0,0 0 91 0 0,3-31-31 0 0,1 0 0 0 0,2 1 0 0 0,1 0 0 0 0,1 0 0 0 0,2 0 0 0 0,12-24-331 0 0,151-393 504 0 0,-175 516-1233 0 0,-5-26 759 0 0,1 1 1 0 0,2 0-1 0 0,2 0 0 0 0,2 0 1 0 0,4 15-31 0 0,-3-47 17 0 0,1-1-1 0 0,0 0 1 0 0,1 0 0 0 0,0 0-1 0 0,1 0 1 0 0,1 0 0 0 0,-1-1-1 0 0,1 0 1 0 0,1 0 0 0 0,0 0-1 0 0,1 0 1 0 0,6 7-17 0 0,-11-16 67 0 0,-1 1-1 0 0,0-1 1 0 0,0 0 0 0 0,1 0-1 0 0,-1 0 1 0 0,0 0-1 0 0,1 0 1 0 0,-1 0 0 0 0,1 0-1 0 0,-1-1 1 0 0,1 1 0 0 0,-1 0-1 0 0,1-1 1 0 0,0 0 0 0 0,-1 1-1 0 0,1-1 1 0 0,0 0 0 0 0,-1 0-1 0 0,1 1 1 0 0,0-1 0 0 0,-1-1-1 0 0,1 1 1 0 0,0 0 0 0 0,-1 0-1 0 0,1-1 1 0 0,0 1-1 0 0,-1-1 1 0 0,1 1 0 0 0,0-1-1 0 0,-1 0 1 0 0,1 1 0 0 0,-1-1-1 0 0,0 0 1 0 0,1 0 0 0 0,-1 0-1 0 0,0 0 1 0 0,1 0 0 0 0,-1-1-1 0 0,0 1 1 0 0,0 0 0 0 0,0-1-1 0 0,0 1 1 0 0,0-1-67 0 0,46-71 2317 0 0,-43 66-2262 0 0,130-291 1376 0 0,-100 196-1494 0 0,-30 79-3192 0 0,-3 0-3382 0 0,-1 23 520 0 0,-2 0-2788 0 0</inkml:trace>
  <inkml:trace contextRef="#ctx0" brushRef="#br0" timeOffset="1288.087">1621 222 9994 0 0,'0'0'3201'0'0,"0"0"-1434"0"0,0 0-574 0 0,0 0-56 0 0,0 0-26 0 0,0 0-147 0 0,0 0-243 0 0,0 0-201 0 0,0 0-98 0 0,0 0-69 0 0,0 0-7 0 0,0 0-32 0 0,13 2-71 0 0,169 14 732 0 0,-164-16-1230 0 0,8 0-1237 0 0,-11 0-4567 0 0,-15-1 484 0 0,0-1 1776 0 0,0 2-2282 0 0</inkml:trace>
  <inkml:trace contextRef="#ctx0" brushRef="#br0" timeOffset="1540.883">1533 461 5329 0 0,'0'0'1162'0'0,"0"0"127"0"0,0 0 289 0 0,0 0 194 0 0,0 0-27 0 0,0 0-181 0 0,0 0-246 0 0,0 0-241 0 0,0 0-245 0 0,34 6-237 0 0,106 15-197 0 0,-43-23-117 0 0,-7-18-879 0 0,-52 10-2091 0 0,-3 0-3506 0 0,-24 7-3263 0 0</inkml:trace>
  <inkml:trace contextRef="#ctx0" brushRef="#br0" timeOffset="2101.418">2089 601 3929 0 0,'0'0'2091'0'0,"0"0"-493"0"0,0 0 199 0 0,0 0 293 0 0,0 0 23 0 0,0 0-304 0 0,0 0-419 0 0,0 0-281 0 0,0 0-186 0 0,0 0-154 0 0,0 0-120 0 0,0 0-102 0 0,0 0-84 0 0,4-19-47 0 0,15-60-18 0 0,13-1 543 0 0,-27 62-902 0 0,2 1 1 0 0,0-1 0 0 0,1 1 0 0 0,1 1-1 0 0,0-1 1 0 0,2 2 0 0 0,-1-1 0 0 0,2 2-1 0 0,0-1 1 0 0,1 1 0 0 0,8-6-40 0 0,-18 17-50 0 0,0 1 0 0 0,1-1 0 0 0,-1 1 0 0 0,1 0 0 0 0,-1-1 0 0 0,1 2 0 0 0,0-1 1 0 0,0 0-1 0 0,0 1 0 0 0,0 0 0 0 0,0 0 0 0 0,0 0 0 0 0,0 0 0 0 0,0 0 0 0 0,1 1 0 0 0,-1 0 0 0 0,0 0 0 0 0,1 0 50 0 0,16 45-417 0 0,-5 68 351 0 0,-16-112 71 0 0,0 1-1 0 0,0-1 0 0 0,1 0 0 0 0,-1 0 0 0 0,1 1 0 0 0,-1-1 0 0 0,1 0 1 0 0,0 0-1 0 0,-1 0 0 0 0,1 0 0 0 0,0 0 0 0 0,0 0 0 0 0,0 0 0 0 0,0 0 1 0 0,0 0-1 0 0,0 0 0 0 0,0 0 0 0 0,0 0 0 0 0,0-1 0 0 0,0 1 0 0 0,0 0 1 0 0,1-1-1 0 0,-1 1 0 0 0,0-1 0 0 0,0 0 0 0 0,1 1 0 0 0,-1-1 0 0 0,0 0 1 0 0,0 0-1 0 0,1 0 0 0 0,-1 1 0 0 0,0-1 0 0 0,1-1 0 0 0,-1 1 0 0 0,0 0 1 0 0,1 0-1 0 0,-1 0 0 0 0,0-1 0 0 0,1 1 0 0 0,-1-1 0 0 0,0 1 0 0 0,1-1-4 0 0,51-29 166 0 0,135-112-270 0 0,-104 104 18 0 0,-82 57 91 0 0,-45 205 184 0 0,56-173-1757 0 0,20-39-3961 0 0,-4-12-3193 0 0,-19 0 2110 0 0</inkml:trace>
  <inkml:trace contextRef="#ctx0" brushRef="#br0" timeOffset="5637.915">3328 240 0 0 0,'0'0'247'0'0,"0"0"666"0"0,0 0 350 0 0,0 0 323 0 0,0 0 205 0 0,0 0-61 0 0,0 0-182 0 0,0 0-208 0 0,0 0-188 0 0,0 0-147 0 0,0 0-120 0 0,-9-5-97 0 0,-44-26 1075 0 0,44 31-1792 0 0,-1 1 0 0 0,1 0 0 0 0,-1 0 0 0 0,1 1 0 0 0,-1 0 0 0 0,1 1 0 0 0,0 0 0 0 0,0 1 0 0 0,0 0 0 0 0,1 0 0 0 0,0 0 0 0 0,-1 1 0 0 0,1 1 0 0 0,1-1 0 0 0,-1 1 0 0 0,1 1 0 0 0,0-1 0 0 0,0 1 0 0 0,1 0 0 0 0,0 1 0 0 0,0-1 0 0 0,1 1 0 0 0,0 1-71 0 0,2-6-5 0 0,0 1 0 0 0,0-1 0 0 0,0 1 0 0 0,0 0 0 0 0,1 0-1 0 0,-1 0 1 0 0,1 0 0 0 0,0 0 0 0 0,1 1 0 0 0,-1-1 0 0 0,1 0 0 0 0,-1 1 0 0 0,1-1 0 0 0,1 1 0 0 0,-1 0 0 0 0,1-1 0 0 0,0 1 0 0 0,0 0 0 0 0,0-1 0 0 0,0 1 0 0 0,1 0 0 0 0,0-1-1 0 0,0 1 1 0 0,0-1 0 0 0,0 1 0 0 0,1-1 0 0 0,0 0 0 0 0,0 0 0 0 0,0 1 0 0 0,0-1 0 0 0,1 0 0 0 0,0-1 0 0 0,-1 1 0 0 0,1 0 0 0 0,1-1 0 0 0,-1 0 0 0 0,0 0 0 0 0,1 0 0 0 0,0 0 0 0 0,0 0-1 0 0,-1-1 1 0 0,2 1 0 0 0,-1-1 0 0 0,0 0 0 0 0,0-1 0 0 0,1 1 0 0 0,-1-1 0 0 0,2 1 5 0 0,2-1 71 0 0,-1 1 57 0 0,0-1 0 0 0,1 0 0 0 0,-1 0 0 0 0,0-1 0 0 0,0 0 0 0 0,0 0 0 0 0,1 0 0 0 0,-1-1 0 0 0,0 0 0 0 0,0-1 0 0 0,0 0 0 0 0,0 0 0 0 0,0 0 0 0 0,0-1 0 0 0,-1 0 0 0 0,1 0 0 0 0,-1 0 0 0 0,3-3-128 0 0,115-131 896 0 0,-53 23-858 0 0,-66 221-1644 0 0,13 229 367 0 0,-18-302 1057 0 0,-2 0-1 0 0,-2 1 1 0 0,-1-1 0 0 0,-1-1-1 0 0,-2 1 1 0 0,-1-1 0 0 0,-2-1-1 0 0,-3 4 183 0 0,11-25 45 0 0,-1-1 0 0 0,-1 1 1 0 0,0-1-1 0 0,0 0 0 0 0,-1-1 0 0 0,0 1 0 0 0,-1-1 0 0 0,0 0 0 0 0,0-1 0 0 0,-1 1 0 0 0,0-1 0 0 0,-1-1 1 0 0,1 0-1 0 0,-2 0 0 0 0,1-1 0 0 0,-1 0 0 0 0,1 0 0 0 0,-2-1 0 0 0,1-1 0 0 0,0 1 0 0 0,-1-2 0 0 0,0 1 1 0 0,0-2-1 0 0,0 1 0 0 0,0-2 0 0 0,0 1 0 0 0,-1-1 0 0 0,-10-1-45 0 0,19 0 50 0 0,1 0-1 0 0,-1-1 1 0 0,0 1-1 0 0,1 0 1 0 0,-1-1 0 0 0,0 0-1 0 0,1 0 1 0 0,-1 1-1 0 0,1-1 1 0 0,-1-1-1 0 0,1 1 1 0 0,0 0 0 0 0,-1-1-1 0 0,1 1 1 0 0,0-1-1 0 0,0 0 1 0 0,0 1-1 0 0,0-1 1 0 0,0 0 0 0 0,1 0-1 0 0,-1 0 1 0 0,1-1-1 0 0,-1 1 1 0 0,1 0-1 0 0,0-1 1 0 0,-1 1 0 0 0,1-1-1 0 0,0 1 1 0 0,1-1-1 0 0,-1 1 1 0 0,0-1-1 0 0,1 0 1 0 0,0 1 0 0 0,-1-1-1 0 0,1 0 1 0 0,0 1-1 0 0,0-1 1 0 0,1 0-1 0 0,-1 0-49 0 0,1-6 67 0 0,1 1 0 0 0,0-1 0 0 0,0 0-1 0 0,1 1 1 0 0,0 0 0 0 0,1 0-1 0 0,0 0 1 0 0,0 0 0 0 0,0 0 0 0 0,1 1-1 0 0,3-4-66 0 0,26-25 36 0 0,1 1-1 0 0,3 2 1 0 0,0 1-1 0 0,2 2 1 0 0,1 2-1 0 0,1 2 0 0 0,33-14-35 0 0,62-23-1480 0 0,-78 41-6704 0 0,-47 18-2444 0 0</inkml:trace>
</inkml:ink>
</file>

<file path=ppt/ink/ink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49.0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41 888 0 0,'0'0'1571'0'0,"0"0"54"0"0,0 0 56 0 0,0 0-4 0 0,0 0-161 0 0,0 0-218 0 0,0 0-246 0 0,0 0-225 0 0,0 0-182 0 0,0 0-167 0 0,0 0-122 0 0,1-5-104 0 0,-1 3-225 0 0,0 1-1 0 0,0-1 1 0 0,0 1 0 0 0,1-1 0 0 0,-1 1 0 0 0,1-1 0 0 0,-1 1 0 0 0,1-1 0 0 0,-1 1 0 0 0,1 0 0 0 0,0-1 0 0 0,-1 1 0 0 0,1 0 0 0 0,0 0 0 0 0,0-1-1 0 0,0 1 1 0 0,0 0 0 0 0,0 0 0 0 0,0 0 0 0 0,0 0 0 0 0,1 0 0 0 0,-1 0 0 0 0,0 1 0 0 0,0-1 0 0 0,1 0 0 0 0,-1 1 0 0 0,0-1 0 0 0,1 1-1 0 0,-1-1 1 0 0,1 1 0 0 0,-1 0 0 0 0,1-1 0 0 0,-1 1 0 0 0,1 0 0 0 0,-1 0 0 0 0,1 0 0 0 0,1 0-27 0 0,142 0 2051 0 0,-136 1-2010 0 0,1 0 0 0 0,-1 1-1 0 0,0 0 1 0 0,1 0 0 0 0,-1 1 0 0 0,0 0 0 0 0,-1 1 0 0 0,1 0-1 0 0,0 0 1 0 0,-1 1 0 0 0,0 0 0 0 0,0 1 0 0 0,-1-1 0 0 0,0 1-1 0 0,1 1 1 0 0,-2-1 0 0 0,1 1 0 0 0,-1 1 0 0 0,0-1 0 0 0,-1 1-1 0 0,4 6-40 0 0,-3 5 122 0 0,-1 0 0 0 0,0 0 0 0 0,-2 1 0 0 0,0-1 0 0 0,-1 1 0 0 0,-1-1-1 0 0,0 1 1 0 0,-2 0 0 0 0,-1 0 0 0 0,0-1 0 0 0,-1 1 0 0 0,-1-1 0 0 0,-1 0-1 0 0,-1 0 1 0 0,0 0 0 0 0,-7 11-122 0 0,-20 90 339 0 0,12 68 240 0 0,20-175-515 0 0,1-1 0 0 0,0 1 0 0 0,1-1 0 0 0,1 1 0 0 0,0-1 1 0 0,0 1-1 0 0,1-1 0 0 0,1 0 0 0 0,0 0 0 0 0,1-1 0 0 0,4 9-64 0 0,-1-6 141 0 0,1-1 0 0 0,0 0 1 0 0,1-1-1 0 0,0 0 0 0 0,1 0 0 0 0,1-1 0 0 0,-1 0 0 0 0,2-1 0 0 0,-1-1 0 0 0,1 0 0 0 0,1-1 1 0 0,0 0-1 0 0,0-1 0 0 0,0 0 0 0 0,1-2 0 0 0,7 3-141 0 0,21-1 1224 0 0,-43-7-968 0 0,0 0 18 0 0,0 0-12 0 0,0 0-20 0 0,0 0-17 0 0,0 0-9 0 0,0 0-10 0 0,0 0-20 0 0,-2-1-178 0 0,0-1-1 0 0,0 0 1 0 0,0 0-1 0 0,0 1 0 0 0,0-1 1 0 0,-1 1-1 0 0,1 0 1 0 0,0-1-1 0 0,-1 1 0 0 0,1 0 1 0 0,-1 1-1 0 0,0-1 1 0 0,1 0-1 0 0,-1 1 0 0 0,1-1 1 0 0,-1 1-1 0 0,0 0 1 0 0,0 0-1 0 0,1 0 0 0 0,-1 0 1 0 0,0 1-1 0 0,1-1 1 0 0,-1 1-1 0 0,0-1 0 0 0,1 1 1 0 0,-1 0-8 0 0,-10 0 74 0 0,8 0-80 0 0,1 1-1 0 0,-1-1 1 0 0,0 1-1 0 0,1 0 1 0 0,0 0-1 0 0,0 1 1 0 0,-1 0 0 0 0,2-1-1 0 0,-1 1 1 0 0,0 1-1 0 0,0-1 1 0 0,1 0-1 0 0,0 1 1 0 0,0 0 0 0 0,0 0-1 0 0,0 0 1 0 0,0 0-1 0 0,1 0 1 0 0,0 0-1 0 0,0 1 1 0 0,0-1 0 0 0,0 1-1 0 0,0 3 7 0 0,1 1-3 0 0,1 0 0 0 0,0 1 1 0 0,0-1-1 0 0,1 1 0 0 0,0-1 0 0 0,1 0 0 0 0,0 0 0 0 0,0 0 1 0 0,1 0-1 0 0,0 0 0 0 0,1 0 0 0 0,0-1 0 0 0,0 1 0 0 0,1-1 1 0 0,0 0-1 0 0,0 0 0 0 0,1-1 0 0 0,3 4 3 0 0,31 55-10 0 0,-35-57 26 0 0,0 0 0 0 0,0 0 1 0 0,-1 0-1 0 0,0 1 0 0 0,-1 0 0 0 0,0 0 1 0 0,0 0-1 0 0,-1 0 0 0 0,0 0 1 0 0,-1 0-1 0 0,-1 1 0 0 0,1-1 1 0 0,-1 0-1 0 0,-1 1 0 0 0,0-1 0 0 0,-1 0 1 0 0,0 0-1 0 0,0 0 0 0 0,-1 0 1 0 0,0 0-1 0 0,-1 0 0 0 0,0-1 0 0 0,-3 5-16 0 0,-1-2 18 0 0,-2 0 0 0 0,1 0-1 0 0,-2-1 1 0 0,1 0-1 0 0,-1-1 1 0 0,-1-1 0 0 0,0 1-1 0 0,0-2 1 0 0,-1 0-1 0 0,0 0 1 0 0,-1-1-1 0 0,1-1 1 0 0,-1 0 0 0 0,-1-1-1 0 0,1 0 1 0 0,-1-1-1 0 0,1-1 1 0 0,-1-1-1 0 0,0 0 1 0 0,0 0 0 0 0,0-2-1 0 0,-1 0-17 0 0,-46-12-1417 0 0,45-27-3104 0 0,17 11-6502 0 0,0 19 473 0 0</inkml:trace>
  <inkml:trace contextRef="#ctx0" brushRef="#br0" timeOffset="435.244">871 892 1240 0 0,'0'0'3850'0'0,"0"0"-2111"0"0,0 0-628 0 0,0 0 150 0 0,0 0 242 0 0,0 0 112 0 0,0 0-79 0 0,0 0-125 0 0,0 0-152 0 0,0 0-164 0 0,0 0-118 0 0,0 0-123 0 0,0 0-103 0 0,29 0-71 0 0,92 0-68 0 0,-29-4 715 0 0,36-10-507 0 0,-120 12-111 0 0,-2 0-4418 0 0,-6 2-9193 0 0,-1 0 5163 0 0</inkml:trace>
  <inkml:trace contextRef="#ctx0" brushRef="#br0" timeOffset="681.921">863 1120 9066 0 0,'0'0'1031'0'0,"0"0"-160"0"0,0 0 296 0 0,0 0 404 0 0,0 0 173 0 0,0 0-114 0 0,0 0-250 0 0,0 0-282 0 0,0 0-264 0 0,0 0-199 0 0,36 0-215 0 0,116-1-136 0 0,82-20 242 0 0,-100 6-2959 0 0,-117 13-383 0 0,-8-3-6177 0 0,-7 5 978 0 0</inkml:trace>
  <inkml:trace contextRef="#ctx0" brushRef="#br0" timeOffset="1201.668">998 615 6457 0 0,'0'0'1339'0'0,"0"0"-236"0"0,0 0-141 0 0,0 0-25 0 0,0 0-37 0 0,0 0 30 0 0,0 0 46 0 0,0 0 39 0 0,0 0 80 0 0,0 0-67 0 0,0 0-117 0 0,0 0-100 0 0,0 0-103 0 0,23 19-57 0 0,74 57-39 0 0,8-15 795 0 0,-70-47-1099 0 0,190 81 595 0 0,-222-94-898 0 0,-1 0 0 0 0,1 0 0 0 0,-1 0 0 0 0,1 0 0 0 0,-1 0 0 0 0,0 1 0 0 0,0-1 0 0 0,1 1 0 0 0,-1 0 0 0 0,0 0 0 0 0,0 0 0 0 0,0 0 1 0 0,-1 0-1 0 0,1 0 0 0 0,0 0 0 0 0,-1 0 0 0 0,0 1 0 0 0,1-1 0 0 0,-1 1 0 0 0,0-1 0 0 0,0 1 0 0 0,0-1 0 0 0,0 1 0 0 0,-1 0 0 0 0,1-1 0 0 0,-1 1 0 0 0,0 0 0 0 0,0-1 0 0 0,0 1 0 0 0,0 0 0 0 0,0 0 0 0 0,0-1 0 0 0,-1 1 0 0 0,1 0 0 0 0,-1-1 1 0 0,0 1-1 0 0,0-1 0 0 0,0 1 0 0 0,0-1 0 0 0,0 1 0 0 0,0-1 0 0 0,-1 1 0 0 0,1-1 0 0 0,-1 0 0 0 0,0 0 0 0 0,0 1-5 0 0,-21 26 105 0 0,-1-2-1 0 0,-2 0 1 0 0,-1-1-1 0 0,0-2 1 0 0,-2 0 0 0 0,-1-2-105 0 0,-55 48 179 0 0,-9 16-589 0 0,86-61-1674 0 0,8-14-7332 0 0,0-7 4122 0 0,0-4-1594 0 0</inkml:trace>
</inkml:ink>
</file>

<file path=ppt/ink/ink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53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113 23 1608 0 0,'0'0'2214'0'0,"0"0"-819"0"0,0 0-196 0 0,0 0 173 0 0,0 0 158 0 0,0 0 41 0 0,0 0-175 0 0,0 0-306 0 0,0 0-333 0 0,0 0-251 0 0,0 0-215 0 0,-3 2-145 0 0,1-2-119 0 0,1 1 0 0 0,0 0 0 0 0,-1 0 0 0 0,1 0-1 0 0,0 0 1 0 0,0 1 0 0 0,0-1 0 0 0,0 0 0 0 0,0 0 0 0 0,0 1 0 0 0,0-1-1 0 0,0 1 1 0 0,1-1 0 0 0,-1 1 0 0 0,0-1 0 0 0,1 1 0 0 0,-1-1 0 0 0,1 1-1 0 0,0-1 1 0 0,-1 1 0 0 0,1 0 0 0 0,0-1 0 0 0,0 1 0 0 0,0 0-1 0 0,0-1 1 0 0,0 1 0 0 0,1-1 0 0 0,-1 1 0 0 0,0 0 0 0 0,1 0-27 0 0,6 243 2180 0 0,-9-178-2072 0 0,-4 1 0 0 0,-3-1 0 0 0,-2 0-1 0 0,-4-1 1 0 0,-2-1 0 0 0,-7 13-108 0 0,9-42-1923 0 0,15-35 837 0 0,0-1-306 0 0,3-9-1982 0 0,21-33-4720 0 0,-18 30 5255 0 0</inkml:trace>
  <inkml:trace contextRef="#ctx0" brushRef="#br0" timeOffset="279.39">39 107 0 0 0,'0'0'543'0'0,"0"0"237"0"0,0 0 209 0 0,0 0 401 0 0,0 0 341 0 0,0 0 108 0 0,0 0-84 0 0,0 0-168 0 0,0 0-164 0 0,0 0-134 0 0,0 0-140 0 0,0 0-166 0 0,0 0-127 0 0,30-6-144 0 0,94-20-136 0 0,-7-4 686 0 0,61-14-2561 0 0,-179 62-3654 0 0,-14 4-2621 0 0,10-15 2536 0 0</inkml:trace>
  <inkml:trace contextRef="#ctx0" brushRef="#br0" timeOffset="528.722">34 406 2417 0 0,'0'0'1896'0'0,"0"0"-848"0"0,0 0 51 0 0,0 0 427 0 0,0 0 263 0 0,0 0-43 0 0,0 0-247 0 0,0 0-248 0 0,0 0-248 0 0,0 0-208 0 0,0 0-186 0 0,32-6-167 0 0,97-17-130 0 0,-39 4 599 0 0,-46 10-3066 0 0,-10 7-7934 0 0,-28 2 3990 0 0</inkml:trace>
  <inkml:trace contextRef="#ctx0" brushRef="#br0" timeOffset="880.398">323 667 5521 0 0,'0'0'1172'0'0,"0"0"-582"0"0,0 0-46 0 0,0 0 300 0 0,0 0 180 0 0,0 0-9 0 0,0 0-149 0 0,0 0-202 0 0,0 0-191 0 0,0 0-123 0 0,0 0-107 0 0,0 0-65 0 0,0 0-43 0 0,-3 33-38 0 0,-9 102-5 0 0,9-65 536 0 0,3-47-7438 0 0,2-23 138 0 0,-1 0 5718 0 0</inkml:trace>
  <inkml:trace contextRef="#ctx0" brushRef="#br0" timeOffset="1184.975">327 656 2697 0 0,'0'0'1709'0'0,"0"0"-634"0"0,0 0-171 0 0,0 0 222 0 0,0 0 252 0 0,0 0 127 0 0,0 0-34 0 0,0 0-136 0 0,0 0-179 0 0,0 0-249 0 0,0 0-220 0 0,0 0-183 0 0,0 0-164 0 0,19 1-108 0 0,59 0-62 0 0,38-14-313 0 0,-81 13-2166 0 0,-23 0-1604 0 0,0 0-3853 0 0,-10 0 4701 0 0</inkml:trace>
  <inkml:trace contextRef="#ctx0" brushRef="#br0" timeOffset="1451.291">343 822 2529 0 0,'0'0'1113'0'0,"0"0"-371"0"0,0 0-40 0 0,0 0 152 0 0,0 0 166 0 0,0 0 163 0 0,0 0 92 0 0,0 0 43 0 0,0 0-33 0 0,0 0-150 0 0,0 0-184 0 0,0 0-188 0 0,0 0-171 0 0,20 0-145 0 0,98 0 28 0 0,-58-6-461 0 0,-40 5-2885 0 0,1 0-4293 0 0,-15 1 801 0 0</inkml:trace>
</inkml:ink>
</file>

<file path=ppt/ink/ink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55.6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1 299 4465 0 0,'0'0'1316'0'0,"0"0"-33"0"0,0 0 65 0 0,0 0 89 0 0,0 0-26 0 0,0 0-204 0 0,0 0-274 0 0,0 0-235 0 0,0 0-118 0 0,0 0-27 0 0,0 0 45 0 0,0 0 7 0 0,12 0-29 0 0,92-7 1063 0 0,49-8-137 0 0,-87 13-1481 0 0,1 0-3854 0 0,-54 4-352 0 0,-7 1-4296 0 0,-4 0 4808 0 0</inkml:trace>
  <inkml:trace contextRef="#ctx0" brushRef="#br0" timeOffset="250.183">19 483 5817 0 0,'0'0'1922'0'0,"0"0"-1123"0"0,0 0-235 0 0,0 0 365 0 0,0 0 364 0 0,0 0 82 0 0,0 0-119 0 0,0 0-197 0 0,0 0-240 0 0,0 0-178 0 0,0 0-154 0 0,33-4-154 0 0,102-11-129 0 0,-42 3-74 0 0,-29 4-2006 0 0,-18 7-5706 0 0,-38 1-588 0 0</inkml:trace>
  <inkml:trace contextRef="#ctx0" brushRef="#br0" timeOffset="3230.038">489 582 512 0 0,'0'0'863'0'0,"0"0"22"0"0,0 0 164 0 0,0 0 259 0 0,0 0 155 0 0,0 0 33 0 0,0 0-93 0 0,0 0-169 0 0,0 0-166 0 0,0 0-126 0 0,0 0-141 0 0,-3-6-74 0 0,0 1-475 0 0,1 0 1 0 0,0 0-1 0 0,0 0 1 0 0,1 0-1 0 0,0-1 1 0 0,0 1-1 0 0,0 0 0 0 0,0-1 1 0 0,1 1-1 0 0,0 0 1 0 0,0-1-1 0 0,0 1 1 0 0,1 0-1 0 0,0-1-252 0 0,7-22 372 0 0,2 0 1 0 0,1 1-1 0 0,1 0 1 0 0,2 1-1 0 0,0 1 1 0 0,2 0-1 0 0,5-5-372 0 0,-10 13 9 0 0,2 0 1 0 0,0 2-1 0 0,0-1 0 0 0,2 2 0 0 0,0 0 0 0 0,0 1 0 0 0,14-9-9 0 0,-28 21-26 0 0,0-1-1 0 0,0 1 0 0 0,1 0 1 0 0,-1 0-1 0 0,0 0 0 0 0,1 0 1 0 0,-1 0-1 0 0,0 0 0 0 0,1 0 1 0 0,-1 1-1 0 0,1-1 0 0 0,-1 0 1 0 0,1 1-1 0 0,0 0 0 0 0,-1-1 0 0 0,1 1 1 0 0,0 0-1 0 0,-1-1 0 0 0,1 1 1 0 0,0 0-1 0 0,-1 0 0 0 0,1 1 1 0 0,0-1-1 0 0,-1 0 0 0 0,1 0 1 0 0,-1 1-1 0 0,1-1 0 0 0,0 1 1 0 0,-1-1-1 0 0,1 1 0 0 0,-1 0 1 0 0,1 0-1 0 0,0 0 27 0 0,19 201 301 0 0,-15-140-273 0 0,-6-62-42 0 0,32-36 273 0 0,130-167-461 0 0,-76 122-106 0 0,-85 80 291 0 0,-1 0-1 0 0,1 1 1 0 0,0-1-1 0 0,-1 0 1 0 0,1 0-1 0 0,0 1 1 0 0,0-1-1 0 0,-1 1 1 0 0,1-1-1 0 0,0 0 1 0 0,0 1-1 0 0,0-1 1 0 0,0 1-1 0 0,0 0 1 0 0,-1-1-1 0 0,1 1 1 0 0,0 0-1 0 0,0 0 1 0 0,0-1-1 0 0,0 1 1 0 0,0 0-1 0 0,0 0 1 0 0,0 0-1 0 0,0 0 1 0 0,0 0-1 0 0,0 0 1 0 0,0 1-1 0 0,0-1 1 0 0,0 0-1 0 0,0 0 1 0 0,0 1-1 0 0,0-1 1 0 0,0 0 0 0 0,0 1-1 0 0,0-1 1 0 0,-1 1-1 0 0,1 0 1 0 0,0-1-1 0 0,0 1 1 0 0,0-1-1 0 0,-1 1 1 0 0,1 0-1 0 0,0 0 1 0 0,-1-1-1 0 0,1 1 1 0 0,-1 0-1 0 0,1 0 1 0 0,-1 0-1 0 0,1 0 1 0 0,-1 0-1 0 0,0 0 1 0 0,1 0-1 0 0,-1-1 1 0 0,0 1-1 0 0,0 0 1 0 0,0 0 17 0 0,12 65 61 0 0,-11-56-11 0 0,1 163 81 0 0,-8-137-1014 0 0,-1-14-5883 0 0,6-21 2107 0 0,0-1-1436 0 0</inkml:trace>
  <inkml:trace contextRef="#ctx0" brushRef="#br0" timeOffset="3857.009">1518 71 5425 0 0,'0'0'792'0'0,"0"0"-74"0"0,0 0 94 0 0,0 0 186 0 0,0 0 150 0 0,0 0-12 0 0,0 0-125 0 0,0 0-190 0 0,0 0-179 0 0,0 0-175 0 0,0 0-186 0 0,0 0-145 0 0,-31 23-93 0 0,-95 73-38 0 0,84-50-5 0 0,40-38 5 0 0,-2 1-49 0 0,1 0 0 0 0,1 1 0 0 0,-1-1-1 0 0,2 0 1 0 0,-1 1 0 0 0,1-1 0 0 0,0 1-1 0 0,1-1 1 0 0,1 1 0 0 0,-1-1 0 0 0,2 6 44 0 0,0-14 29 0 0,0 0 0 0 0,-1 1 0 0 0,1-1 1 0 0,0 0-1 0 0,0 0 0 0 0,0 0 0 0 0,0 0 1 0 0,1-1-1 0 0,-1 1 0 0 0,0 0 0 0 0,0-1 1 0 0,0 0-1 0 0,1 1 0 0 0,-1-1 0 0 0,0 0 1 0 0,0 0-1 0 0,1 0 0 0 0,-1-1 1 0 0,0 1-1 0 0,0 0 0 0 0,0-1 0 0 0,1 1 1 0 0,-1-1-1 0 0,0 0 0 0 0,0 0 0 0 0,0 0 1 0 0,0 0-1 0 0,0 0 0 0 0,0 0 0 0 0,-1-1 1 0 0,1 1-1 0 0,0-1-29 0 0,253-238 755 0 0,-255 241-770 0 0,-1 0 0 0 0,1 0 0 0 0,0 0 0 0 0,-1 0 0 0 0,1 1 0 0 0,0-1 0 0 0,0 0 0 0 0,0 0 0 0 0,0 0 0 0 0,0 1 0 0 0,0-1 0 0 0,0 0 0 0 0,0 0 0 0 0,1 0 0 0 0,-1 0 0 0 0,0 1 0 0 0,1-1 0 0 0,-1 0 0 0 0,1 0 0 0 0,-1 0 0 0 0,1 0 0 0 0,0 0 0 0 0,-1 0 0 0 0,1 0 0 0 0,0 0 0 0 0,0 0 0 0 0,0-1 0 0 0,-1 1 0 0 0,1 0 0 0 0,0 0 0 0 0,0-1 0 0 0,0 1 0 0 0,0-1 0 0 0,0 1 0 0 0,0-1 0 0 0,1 1 0 0 0,-1-1 0 0 0,0 1 0 0 0,0-1 0 0 0,0 0 0 0 0,0 0 0 0 0,0 1 0 0 0,1-1 0 0 0,-1 0 0 0 0,0 0 0 0 0,0 0 0 0 0,0-1 0 0 0,1 1 0 0 0,-1 0 0 0 0,0 0 0 0 0,0-1 0 0 0,0 1 0 0 0,0 0 0 0 0,0-1 0 0 0,0 1 0 0 0,0-1 0 0 0,1 0 0 0 0,-1 1 0 0 0,-1-1 0 0 0,1 0 0 0 0,0 1 0 0 0,0-1 0 0 0,0 0 0 0 0,0 0 0 0 0,0 0 0 0 0,-1 0 0 0 0,1 0 0 0 0,0 0 0 0 0,-1 0 0 0 0,1-1 15 0 0,-2 95-74 0 0,-5-1 0 0 0,-3 0-1 0 0,-17 66 75 0 0,6-69-180 0 0,-3-2 0 0 0,-4 0 0 0 0,-11 17 180 0 0,31-86 21 0 0,-1-1-1 0 0,-1 1 0 0 0,0-1 0 0 0,-2-1 1 0 0,0 0-1 0 0,0 0 0 0 0,-2-1 0 0 0,0-1 1 0 0,-1 0-1 0 0,-5 4-20 0 0,17-16 8 0 0,0 0 0 0 0,1 0 1 0 0,-1-1-1 0 0,0 1 0 0 0,0-1 0 0 0,1 1 1 0 0,-1-1-1 0 0,-1 0 0 0 0,1 1 0 0 0,0-1 1 0 0,0 0-1 0 0,0-1 0 0 0,0 1 0 0 0,-1 0 0 0 0,1-1 1 0 0,0 1-1 0 0,-1-1 0 0 0,1 0 0 0 0,0 1 1 0 0,-1-1-1 0 0,1 0 0 0 0,0-1 0 0 0,-1 1 0 0 0,1 0 1 0 0,-1-1-1 0 0,1 1 0 0 0,0-1 0 0 0,0 0 1 0 0,-1 0-1 0 0,1 0 0 0 0,0 0 0 0 0,0 0 1 0 0,0 0-1 0 0,0 0 0 0 0,0-1 0 0 0,0 1 0 0 0,1-1 1 0 0,-1 0-1 0 0,0 1 0 0 0,1-1 0 0 0,-1 0 1 0 0,1 0-1 0 0,-1 0 0 0 0,1 0 0 0 0,0 0 0 0 0,0 0 1 0 0,-1-2-9 0 0,1-19 75 0 0,1-1 0 0 0,1 1 0 0 0,2 0 0 0 0,0 0 0 0 0,1 0 1 0 0,1 1-1 0 0,1-1 0 0 0,1 1 0 0 0,1 0 0 0 0,1 1 0 0 0,1 0 0 0 0,0 1 0 0 0,2-1 1 0 0,0 2-1 0 0,13-15-75 0 0,93-104-278 0 0,-57 93-5210 0 0,-53 41 1346 0 0,-2 4-1499 0 0</inkml:trace>
  <inkml:trace contextRef="#ctx0" brushRef="#br0" timeOffset="4197.436">1948 34 3721 0 0,'0'0'645'0'0,"0"0"-238"0"0,0 0-47 0 0,0 0 111 0 0,0 0 34 0 0,0 0-21 0 0,0 0-31 0 0,0 0 24 0 0,0 0 107 0 0,0 0 163 0 0,0 0 77 0 0,0 0-4 0 0,5 4-21 0 0,-3-3-771 0 0,0 1 104 0 0,1-1-1 0 0,-1 1 0 0 0,0 0 1 0 0,0 0-1 0 0,-1 0 0 0 0,1 0 0 0 0,0 0 1 0 0,-1 0-1 0 0,1 0 0 0 0,-1 0 1 0 0,1 1-1 0 0,-1-1 0 0 0,0 1 1 0 0,0-1-1 0 0,0 1 0 0 0,-1-1 1 0 0,1 1-1 0 0,0 0 0 0 0,-1-1 1 0 0,0 1-1 0 0,0 1-131 0 0,0 29 352 0 0,-3 0 0 0 0,0-1 0 0 0,-2 0-1 0 0,-2 1 1 0 0,0-2 0 0 0,-6 10-352 0 0,-30 67-464 0 0,4-40-4038 0 0,27-50-1868 0 0,6-13 1512 0 0</inkml:trace>
  <inkml:trace contextRef="#ctx0" brushRef="#br0" timeOffset="4726.386">1858 362 0 0 0,'0'0'656'0'0,"0"0"44"0"0,0 0 62 0 0,0 0 33 0 0,0 0 11 0 0,0 0 17 0 0,0 0-39 0 0,0 0-19 0 0,13 6 7 0 0,41 18 27 0 0,-52-24-703 0 0,-1 1 1 0 0,1 0 0 0 0,-1-1-1 0 0,1 1 1 0 0,0-1 0 0 0,-1 0 0 0 0,1 0-1 0 0,-1 1 1 0 0,1-1 0 0 0,0 0-1 0 0,-1 0 1 0 0,1 0 0 0 0,0-1-1 0 0,-1 1 1 0 0,1 0 0 0 0,-1 0 0 0 0,1-1-1 0 0,-1 1 1 0 0,1-1 0 0 0,-1 0-1 0 0,1 1 1 0 0,-1-1 0 0 0,1 0 0 0 0,-1 0-1 0 0,0 0 1 0 0,1 0 0 0 0,-1 0-1 0 0,1-1-96 0 0,3-2 469 0 0,13-11-66 0 0,0-1 0 0 0,-1 0 0 0 0,-1-1-1 0 0,-1-1 1 0 0,0-1 0 0 0,-1 0 0 0 0,-1-1-1 0 0,-1 0 1 0 0,2-6-403 0 0,13-20 309 0 0,37-101-433 0 0,-82 185-702 0 0,6 94 1464 0 0,6 202-100 0 0,0-312-853 0 0,1-7-2191 0 0,3-5-3962 0 0,2-9 759 0 0</inkml:trace>
  <inkml:trace contextRef="#ctx0" brushRef="#br0" timeOffset="5030.554">2425 155 8082 0 0,'0'0'2334'0'0,"0"0"-1153"0"0,0 0-462 0 0,0 0 62 0 0,0 0 77 0 0,0 0-42 0 0,0 0-134 0 0,0 0-172 0 0,0 0-140 0 0,0 0-91 0 0,-3 32-61 0 0,-13 100-75 0 0,-2 33-202 0 0,2-87-1252 0 0,3-46-5840 0 0,10-29 1090 0 0,2-3 3670 0 0</inkml:trace>
  <inkml:trace contextRef="#ctx0" brushRef="#br0" timeOffset="5420.335">2528 299 0 0 0,'0'0'1012'0'0,"0"0"214"0"0,0 0 89 0 0,0 0 76 0 0,0 0 45 0 0,0 0-6 0 0,0 0-117 0 0,0 0-143 0 0,0 0-177 0 0,0 0-192 0 0,0 0-139 0 0,0 0-115 0 0,-19 14-73 0 0,-60 43-61 0 0,52-29 355 0 0,27-24-702 0 0,0-1 0 0 0,0 0 0 0 0,1 1 0 0 0,-1-1-1 0 0,1 0 1 0 0,-1 1 0 0 0,1-1 0 0 0,0 0 0 0 0,0 0 0 0 0,0 0-1 0 0,1 0 1 0 0,-1 0 0 0 0,1 0 0 0 0,0 0 0 0 0,-1 0 0 0 0,1-1-1 0 0,0 1 1 0 0,1 0 0 0 0,-1-1 0 0 0,0 0 0 0 0,1 0 0 0 0,0 0-1 0 0,-1 0 1 0 0,1 0 0 0 0,0 0 0 0 0,0 0 0 0 0,0-1 0 0 0,0 0-1 0 0,3 1-65 0 0,23 19 793 0 0,-10 1-240 0 0,4 4-712 0 0,-5-16-4969 0 0,-12-9-331 0 0,-2-1-2001 0 0</inkml:trace>
</inkml:ink>
</file>

<file path=ppt/ink/ink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0:22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139 117 0 0 0,'0'0'633'0'0,"0"0"597"0"0,0 0 197 0 0,0 0-27 0 0,0 0-83 0 0,0 0-110 0 0,0 0-114 0 0,0 0-86 0 0,2-1-57 0 0,8-9 773 0 0,-9 10-950 0 0,-1 0-102 0 0,0 0-114 0 0,0 0-98 0 0,31 5 3081 0 0,142 104-1215 0 0,-134-54-1735 0 0,-5 11-35 0 0,-3-10-209 0 0,-6-12-83 0 0,16 30 172 0 0,-30-33 112 0 0,-7 112 398 0 0,-12-108-798 0 0,8-45-145 0 0,0 0-23 0 0,0 0-26 0 0,0 0-15 0 0,0 0-16 0 0,0 0-26 0 0,0 0-12 0 0,0-18-3945 0 0,0 6-5307 0 0,0 6-917 0 0</inkml:trace>
  <inkml:trace contextRef="#ctx0" brushRef="#br0" timeOffset="1">144 110 0 0 0,'0'0'886'0'0,"0"0"22"0"0,0 0 8 0 0,0 0-20 0 0,0 0-57 0 0,0 0-72 0 0,0 0-63 0 0,0 0 8 0 0,0 0 50 0 0,0 0 47 0 0,0 0 103 0 0,-2-1-98 0 0,-5-2 7566 0 0,-10 29-7249 0 0,-23 26-1000 0 0,-29 22 248 0 0,68-74-374 0 0,1 0 1 0 0,0 0 0 0 0,-1 0-1 0 0,1 0 1 0 0,-1 1 0 0 0,1-1 0 0 0,0 0-1 0 0,-1 0 1 0 0,1 0 0 0 0,0 1-1 0 0,-1-1 1 0 0,1 0 0 0 0,0 0 0 0 0,-1 1-1 0 0,1-1 1 0 0,0 0 0 0 0,-1 1-1 0 0,1-1 1 0 0,0 0 0 0 0,0 1 0 0 0,-1-1-1 0 0,1 0 1 0 0,0 1 0 0 0,0-1 0 0 0,0 0-1 0 0,0 1 1 0 0,0-1 0 0 0,-1 1-1 0 0,1-1 1 0 0,0 0 0 0 0,0 1 0 0 0,0-1-1 0 0,0 1 1 0 0,0-1 0 0 0,0 1-1 0 0,0-1 1 0 0,0 0 0 0 0,1 1 0 0 0,-1-1-1 0 0,0 1 1 0 0,0-1 0 0 0,0 0-1 0 0,0 1 1 0 0,0-1 0 0 0,1 0 0 0 0,-1 1-1 0 0,0-1 1 0 0,0 0 0 0 0,1 1-1 0 0,-1-1 1 0 0,0 0 0 0 0,0 1 0 0 0,1-1-1 0 0,-1 0 1 0 0,0 0 0 0 0,1 1-1 0 0,-1-1 1 0 0,1 0 0 0 0,-1 0 0 0 0,0 0-1 0 0,1 1 1 0 0,-1-1 0 0 0,1 0-1 0 0,-1 0 1 0 0,0 0 0 0 0,1 0-6 0 0,34 0 435 0 0,-20-1-294 0 0,45-10 387 0 0,27-27-149 0 0,170-122 49 0 0,-149 93-219 0 0,-189 89 1140 0 0,-122 23-1012 0 0,102-39 277 0 0,82 10-1448 0 0,2-2-5795 0 0,17-14 4044 0 0,0 0-1008 0 0,0 0-1177 0 0,0 0-1562 0 0</inkml:trace>
</inkml:ink>
</file>

<file path=ppt/ink/ink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3:31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88 596 4401 0 0,'0'0'1680'0'0,"0"0"-453"0"0,0 0 19 0 0,0 0 165 0 0,0 0 37 0 0,0 0-198 0 0,0 0-341 0 0,0 0-350 0 0,0 0-254 0 0,0 0-175 0 0,0 0-85 0 0,-7 8-18 0 0,1-2-24 0 0,0 0-1 0 0,0 1 1 0 0,1 0 0 0 0,0 0 0 0 0,0 0 0 0 0,1 0-1 0 0,0 1 1 0 0,0 0 0 0 0,1 0 0 0 0,0 0-1 0 0,-2 5-2 0 0,-15 126 42 0 0,20-106-47 0 0,-2-25 8 0 0,1-1 1 0 0,0 1-1 0 0,1 0 0 0 0,0 0 0 0 0,0 0 1 0 0,0-1-1 0 0,1 1 0 0 0,1 0 0 0 0,-1-1 1 0 0,1 1-1 0 0,0-1 0 0 0,1 1 1 0 0,0-1-1 0 0,0 0 0 0 0,0 0 0 0 0,1 0 1 0 0,0 0-1 0 0,1-1 0 0 0,3 5-3 0 0,-6-11 120 0 0,0 0 1 0 0,1 0-1 0 0,-1 0 0 0 0,0 0 1 0 0,1 0-1 0 0,-1 0 0 0 0,0-1 1 0 0,0 1-1 0 0,1-1 0 0 0,-1 1 1 0 0,0-1-1 0 0,0 0 0 0 0,0 0 1 0 0,0 0-1 0 0,0 0 0 0 0,0-1 1 0 0,0 1-1 0 0,0 0 0 0 0,-1-1 1 0 0,1 1-1 0 0,0-1 0 0 0,-1 0 1 0 0,1 1-1 0 0,-1-1 0 0 0,0 0 1 0 0,1 0-1 0 0,-1 0 0 0 0,0 0 1 0 0,0 0-1 0 0,0 0 0 0 0,-1 0 0 0 0,1-1 1 0 0,0 1-1 0 0,-1 0 0 0 0,1-1-120 0 0,4-7 51 0 0,123-205 832 0 0,-117 199-910 0 0,1 1 1 0 0,0 0-1 0 0,0 0 0 0 0,2 1 0 0 0,0 1 1 0 0,1 0-1 0 0,0 1 0 0 0,0 1 0 0 0,1 0 1 0 0,1 1-1 0 0,0 1 0 0 0,0 0 0 0 0,1 1 0 0 0,3 0 28 0 0,-20 8-20 0 0,0 0 1 0 0,1 0 0 0 0,-1 0 0 0 0,0 0 0 0 0,0 0 0 0 0,0 1 0 0 0,1-1-1 0 0,-1 0 1 0 0,0 0 0 0 0,0 1 0 0 0,0-1 0 0 0,0 1 0 0 0,0-1 0 0 0,0 1 0 0 0,0-1-1 0 0,0 1 1 0 0,0 0 0 0 0,0 0 0 0 0,0-1 0 0 0,0 1 0 0 0,0 0 0 0 0,0 0 0 0 0,-1 0-1 0 0,1 0 1 0 0,0 0 0 0 0,-1 0 0 0 0,1 0 0 0 0,-1 0 0 0 0,1 0 0 0 0,-1 0-1 0 0,1 0 1 0 0,-1 1 0 0 0,0-1 0 0 0,1 0 0 0 0,-1 0 0 0 0,0 0 0 0 0,0 0 0 0 0,0 1-1 0 0,0-1 1 0 0,0 0 0 0 0,0 0 0 0 0,0 0 0 0 0,-1 1 0 0 0,1-1 0 0 0,-1 1 18 0 0,-9 59 339 0 0,-22 15 30 0 0,27-66-350 0 0,0 0 0 0 0,0 1 0 0 0,1-1 0 0 0,0 1 0 0 0,1 0-1 0 0,0 0 1 0 0,0 0 0 0 0,2 0 0 0 0,-1 0 0 0 0,1 2-19 0 0,2-12 28 0 0,1-1 1 0 0,-1 1 0 0 0,0 0-1 0 0,1 0 1 0 0,-1-1-1 0 0,0 1 1 0 0,1 0 0 0 0,-1-1-1 0 0,1 0 1 0 0,-1 1-1 0 0,1-1 1 0 0,-1 0 0 0 0,1 0-1 0 0,-1 1 1 0 0,1-1-1 0 0,-1 0 1 0 0,1-1 0 0 0,-1 1-1 0 0,1 0 1 0 0,-1 0-1 0 0,1-1 1 0 0,-1 1 0 0 0,1-1-1 0 0,-1 1 1 0 0,0-1-1 0 0,1 1 1 0 0,-1-1 0 0 0,0 0-1 0 0,1 0 1 0 0,-1 0-1 0 0,0 0 1 0 0,0 0-1 0 0,0 0 1 0 0,0 0-29 0 0,169-153 754 0 0,-118 113-918 0 0,2 2 0 0 0,1 2 1 0 0,22-7 163 0 0,-41 28-674 0 0,-34 46 113 0 0,-39 78 1083 0 0,6-32-128 0 0,29-73-378 0 0,0 1 0 0 0,1 0 0 0 0,-1 0 0 0 0,1 0 0 0 0,0 0 0 0 0,0 0 0 0 0,0 0 0 0 0,1 0-1 0 0,-1 0 1 0 0,1 0 0 0 0,0 0 0 0 0,0 0 0 0 0,1 1 0 0 0,-1-1 0 0 0,1 0 0 0 0,0 0 0 0 0,0 0 0 0 0,0 0 0 0 0,1 0 0 0 0,-1-1 0 0 0,1 1 0 0 0,0 0-1 0 0,0-1 1 0 0,0 1 0 0 0,1-1 0 0 0,-1 0 0 0 0,1 1 0 0 0,0-1 0 0 0,0 0 0 0 0,0-1 0 0 0,0 1 0 0 0,0 0 0 0 0,1-1 0 0 0,-1 0 0 0 0,1 0 0 0 0,-1 0 0 0 0,2 0-16 0 0,11 1 90 0 0,0-1 1 0 0,0-1 0 0 0,1-1 0 0 0,-1 0-1 0 0,0-1 1 0 0,0-1 0 0 0,0 0 0 0 0,0-2-1 0 0,0 1 1 0 0,-1-2 0 0 0,0 0 0 0 0,1-1-1 0 0,-2 0 1 0 0,1-2 0 0 0,-1 1 0 0 0,0-2-1 0 0,-1 0 1 0 0,0 0 0 0 0,0-1 0 0 0,0-2-91 0 0,32-24 234 0 0,-1-1 0 0 0,-2-3 0 0 0,35-43-234 0 0,-58 59-38 0 0,-1-2 0 0 0,-1 0 0 0 0,-2-1 0 0 0,0-1 0 0 0,-2 0 0 0 0,-1-1 0 0 0,-1-1 0 0 0,-2 0 0 0 0,-1 0-1 0 0,-1 0 1 0 0,-1-1 0 0 0,-2 0 0 0 0,-2 0 0 0 0,0 0 0 0 0,-2-1 0 0 0,-3-13 38 0 0,3 39-11 0 0,0 1 1 0 0,0 0-1 0 0,-1 0 1 0 0,0 0-1 0 0,0 0 0 0 0,0 0 1 0 0,-1 0-1 0 0,0 1 1 0 0,0-1-1 0 0,0 0 1 0 0,0 1-1 0 0,-1-1 0 0 0,0 1 1 0 0,0 0-1 0 0,-2-2 11 0 0,3 6-41 0 0,0 0 0 0 0,-1 1 0 0 0,1-1-1 0 0,0 1 1 0 0,0 0 0 0 0,-1-1 0 0 0,1 1 0 0 0,0 0 0 0 0,0 1-1 0 0,0-1 1 0 0,0 0 0 0 0,0 0 0 0 0,0 1 0 0 0,1-1-1 0 0,-1 1 1 0 0,0 0 0 0 0,1-1 0 0 0,-1 1 0 0 0,1 0-1 0 0,0 0 1 0 0,-1 0 0 0 0,1 0 0 0 0,0 0 0 0 0,0 0 0 0 0,0 1-1 0 0,1-1 1 0 0,-1 0 0 0 0,0 0 0 0 0,1 1 41 0 0,-4 4-49 0 0,-4 13 87 0 0,0 2 1 0 0,1-1-1 0 0,1 1 0 0 0,1 0 0 0 0,1 0 0 0 0,1 0 0 0 0,1 1 1 0 0,0 0-1 0 0,2-1-38 0 0,-11 94 456 0 0,2-41-313 0 0,3 1 0 0 0,3 0 0 0 0,4 13-143 0 0,-1-30 4 0 0,-1-42-25 0 0,1 0 0 0 0,1 0 1 0 0,0 0-1 0 0,2 0 0 0 0,-1 0 1 0 0,2-1-1 0 0,0 1 0 0 0,5 10 21 0 0,12 14-1181 0 0,-21-41 698 0 0,0 0-117 0 0,0-30-6579 0 0,-6 8-907 0 0,1 15 2917 0 0</inkml:trace>
  <inkml:trace contextRef="#ctx0" brushRef="#br0" timeOffset="247.395">1073 254 8762 0 0,'0'0'1878'0'0,"0"0"-649"0"0,0 0 21 0 0,0 0 242 0 0,0 0 10 0 0,0 0-203 0 0,0 0-196 0 0,0 0-147 0 0,35 6-93 0 0,111 19-95 0 0,-25-19 363 0 0,205-13-303 0 0,-155 6-3009 0 0,-114 4-2508 0 0,-1 2-5314 0 0,-44-1 3815 0 0</inkml:trace>
  <inkml:trace contextRef="#ctx0" brushRef="#br0" timeOffset="501.509">1986 390 4433 0 0,'0'0'1520'0'0,"0"0"-287"0"0,0 0 85 0 0,0 0 183 0 0,0 0-30 0 0,0 0-242 0 0,0 0-282 0 0,0 0-237 0 0,0 0-193 0 0,-24 34-134 0 0,-74 105-119 0 0,62-73 18 0 0,34-54-217 0 0,1-8-11 0 0,-1 1-1 0 0,1 0 1 0 0,-1 0 0 0 0,1-1 0 0 0,1 1 0 0 0,-1 0 0 0 0,1 0 0 0 0,0 0-1 0 0,0 0 1 0 0,0 0 0 0 0,1 0 0 0 0,-1 0 0 0 0,1 0 0 0 0,1-1 0 0 0,-1 1-1 0 0,1 0 1 0 0,-1-1 0 0 0,1 1 0 0 0,1-1 0 0 0,-1 1 0 0 0,0-1 0 0 0,1 0-1 0 0,0 0 1 0 0,0 0 0 0 0,0 0 0 0 0,1-1 0 0 0,-1 1 0 0 0,1-1-1 0 0,0 0 1 0 0,0 0 0 0 0,0 0 0 0 0,0-1 0 0 0,1 1 0 0 0,0-1-54 0 0,8 2 276 0 0,1-1 0 0 0,-1 0 0 0 0,1-1 1 0 0,0-1-1 0 0,-1 0 0 0 0,1-1 0 0 0,0 0 0 0 0,-1-1 1 0 0,1-1-1 0 0,0 0 0 0 0,-1-1 0 0 0,1-1 0 0 0,-1 0 0 0 0,0 0 1 0 0,-1-1-1 0 0,1-1 0 0 0,-1 0 0 0 0,0-1 0 0 0,0 0 1 0 0,-1-1-1 0 0,0 0 0 0 0,0-1 0 0 0,-1 0 0 0 0,0-1 1 0 0,-1 0-1 0 0,0 0 0 0 0,0-1 0 0 0,-1 0 0 0 0,0 0 1 0 0,5-12-277 0 0,-10 18-16 0 0,0 0-1 0 0,-1-1 1 0 0,1 1 0 0 0,-1 0 0 0 0,0-1 0 0 0,0 1 0 0 0,0-1 0 0 0,-1 0 0 0 0,0 1 0 0 0,0-1 0 0 0,0 0 0 0 0,-1 0 0 0 0,0 0 0 0 0,0 0 0 0 0,-1 0 0 0 0,1 1 0 0 0,-1-1 0 0 0,-1 0 0 0 0,1 0 0 0 0,-1 1 0 0 0,0-1 0 0 0,0 1 0 0 0,0-1-1 0 0,-1 1 1 0 0,0 0 0 0 0,0 0 0 0 0,0 0 0 0 0,-1 1 0 0 0,1-1 0 0 0,-1 1 0 0 0,-1 0 0 0 0,1 0 0 0 0,-1-1 16 0 0,-3 0-339 0 0,-1-1 0 0 0,0 1-1 0 0,0 1 1 0 0,0 0 0 0 0,-1 0 0 0 0,1 1-1 0 0,-1 0 1 0 0,0 1 0 0 0,0 0 0 0 0,0 0 0 0 0,-6 1 339 0 0,-68-2-9393 0 0,73 3 7096 0 0,-13 0-7742 0 0</inkml:trace>
  <inkml:trace contextRef="#ctx0" brushRef="#br0" timeOffset="1213.776">140 66 17004 0 0,'0'0'1561'0'0,"0"0"-198"0"0,0 0-128 0 0,0 0-188 0 0,0 0-241 0 0,0 0-226 0 0,0 0-191 0 0,0 0-123 0 0,0 0-77 0 0,0 0-74 0 0,0 0-63 0 0,0 0-35 0 0,-16 11 2 0 0,-50 31-10 0 0,65-42-19 0 0,1 0 1 0 0,-1 0-1 0 0,0 0 1 0 0,1-1-1 0 0,-1 1 1 0 0,0 0-1 0 0,0 0 1 0 0,1 1-1 0 0,-1-1 1 0 0,0 0-1 0 0,0 0 1 0 0,1 0-1 0 0,-1 0 1 0 0,0 1-1 0 0,0-1 1 0 0,1 0-1 0 0,-1 1 1 0 0,0-1-1 0 0,1 0 1 0 0,-1 1-1 0 0,1-1 1 0 0,-1 1-1 0 0,1-1 1 0 0,-1 1-1 0 0,1-1 1 0 0,-1 1-1 0 0,1 0 1 0 0,-1-1-1 0 0,1 1 1 0 0,-1 0 0 0 0,1-1-1 0 0,0 1 1 0 0,-1 0-1 0 0,1-1 1 0 0,0 1-1 0 0,0 0 1 0 0,0 0-1 0 0,0-1 1 0 0,-1 1-1 0 0,1 0 1 0 0,0 0-1 0 0,0-1 1 0 0,0 1-1 0 0,1 0 1 0 0,-1-1-1 0 0,0 1 1 0 0,0 0-1 0 0,0 0 1 0 0,0-1-1 0 0,1 1 1 0 0,-1 0-1 0 0,0-1 1 0 0,1 1-1 0 0,-1 0 1 0 0,0-1-1 0 0,1 1 1 0 0,-1 0-1 0 0,1-1 1 0 0,-1 1-1 0 0,1 0 10 0 0,33 1-882 0 0,-32-2 735 0 0,37-7-2326 0 0,-14-1-2841 0 0,-17 5 2233 0 0,9-5-8640 0 0</inkml:trace>
</inkml:ink>
</file>

<file path=ppt/ink/ink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2:58.2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7182 158 10554 0 0,'0'0'4543'0'0,"0"0"-3022"0"0,0 0-913 0 0,0 0-176 0 0,0 0-69 0 0,0 0-1 0 0,0 0 27 0 0,0 0 83 0 0,0 0 80 0 0,0 0 12 0 0,0 0-44 0 0,2 30-141 0 0,7 100-143 0 0,28 156 322 0 0,-3 3-4869 0 0,-33-218-1549 0 0,-2-42-25 0 0,1-10-112 0 0</inkml:trace>
  <inkml:trace contextRef="#ctx0" brushRef="#br0" timeOffset="363.919">7008 239 10626 0 0,'0'0'1016'0'0,"0"0"-3"0"0,0 0-2 0 0,0 0 45 0 0,0 0-52 0 0,35-31-146 0 0,112-92-125 0 0,-140 116-642 0 0,0 1 0 0 0,1 0-1 0 0,0 0 1 0 0,0 1 0 0 0,0 0 0 0 0,1 0 0 0 0,0 1-1 0 0,0 0 1 0 0,0 1 0 0 0,0 0 0 0 0,3 0-91 0 0,7-2 192 0 0,-9 0-156 0 0,0 2 0 0 0,0-1 1 0 0,0 2-1 0 0,0-1 0 0 0,1 1 1 0 0,-1 1-1 0 0,0 0 0 0 0,1 0 0 0 0,0 1 1 0 0,-1 0-1 0 0,1 1 0 0 0,-1 0 0 0 0,0 1 1 0 0,1 0-1 0 0,-1 1 0 0 0,0 0 0 0 0,0 0 1 0 0,0 1-1 0 0,-1 1 0 0 0,1-1 1 0 0,-1 2-1 0 0,0-1 0 0 0,0 1 0 0 0,-1 0 1 0 0,0 1-1 0 0,0 0 0 0 0,0 0 0 0 0,-1 1 1 0 0,0 0-1 0 0,-1 0 0 0 0,0 1-36 0 0,-1-1 9 0 0,-2 0 0 0 0,1 1 0 0 0,-1 0 0 0 0,-1-1 0 0 0,1 1 0 0 0,-2 0 0 0 0,1 0 0 0 0,-1 0 0 0 0,0 0 0 0 0,-1 0 0 0 0,0 1 0 0 0,-1-1 0 0 0,1 0 0 0 0,-2 0 0 0 0,1 0 0 0 0,-2 0 0 0 0,1-1 0 0 0,-1 1 0 0 0,0 0 1 0 0,-1-1-1 0 0,0 0 0 0 0,0 0 0 0 0,-1 0 0 0 0,0 0 0 0 0,0 0-9 0 0,-21 21 20 0 0,-1 0 1 0 0,-2-2 0 0 0,-1-1 0 0 0,0-1 0 0 0,-2-2 0 0 0,-1-1-1 0 0,-12 5-20 0 0,39-22 13 0 0,-59 46 33 0 0,64-47-59 0 0,0-1 1 0 0,0 1-1 0 0,1-1 1 0 0,-1 1 0 0 0,1 0-1 0 0,0-1 1 0 0,0 1-1 0 0,0 0 1 0 0,1-1 0 0 0,-1 1-1 0 0,1-1 1 0 0,0 1-1 0 0,0-1 1 0 0,0 1 0 0 0,0-1-1 0 0,1 1 1 0 0,-1-1 0 0 0,1 0-1 0 0,0 0 1 0 0,0 0-1 0 0,0 0 1 0 0,1 0 0 0 0,-1 0-1 0 0,1-1 1 0 0,-1 1-1 0 0,4 2 13 0 0,-2-1 9 0 0,11 15 35 0 0,1-2 0 0 0,1 0 0 0 0,0-1 0 0 0,1-1 0 0 0,1 0-1 0 0,1-1 1 0 0,0-2 0 0 0,0 0 0 0 0,7 2-44 0 0,71 15-4670 0 0,-82-28-315 0 0,-10-1 1177 0 0,3 0-2872 0 0</inkml:trace>
  <inkml:trace contextRef="#ctx0" brushRef="#br0" timeOffset="681.953">8076 599 7602 0 0,'0'0'3262'0'0,"0"0"-1443"0"0,0 0-584 0 0,0 0-122 0 0,0 0-97 0 0,0 0-179 0 0,0 0-147 0 0,0 0-101 0 0,0 0-136 0 0,0 0-124 0 0,0 0-115 0 0,0 0-113 0 0,0 0-64 0 0,-21 32-58 0 0,-64 97-50 0 0,63-71-115 0 0,23-48 102 0 0,-1-7 66 0 0,1-1 1 0 0,-1 1 0 0 0,0 0 0 0 0,1 0-1 0 0,0 0 1 0 0,0-1 0 0 0,-1 1 0 0 0,2 0-1 0 0,-1-1 1 0 0,0 1 0 0 0,0-1 0 0 0,1 1-1 0 0,0-1 1 0 0,-1 0 0 0 0,1 1 0 0 0,0-1-1 0 0,0 0 1 0 0,0 0 0 0 0,0 0 0 0 0,1-1-1 0 0,-1 1 1 0 0,0 0 0 0 0,1-1 0 0 0,-1 0-1 0 0,1 1 1 0 0,0-1 0 0 0,-1 0 0 0 0,1 0-1 0 0,0-1 1 0 0,0 1 0 0 0,-1-1 0 0 0,1 1-1 0 0,1-1 18 0 0,3 1 115 0 0,-1 0 0 0 0,1-1 0 0 0,0 1-1 0 0,0-1 1 0 0,0-1 0 0 0,0 0-1 0 0,0 0 1 0 0,-1 0 0 0 0,1 0-1 0 0,0-1 1 0 0,-1-1 0 0 0,1 1-1 0 0,2-2-114 0 0,2-3 135 0 0,-1-1 1 0 0,-1 0-1 0 0,1 0 0 0 0,-1-1 0 0 0,-1 0 0 0 0,0 0 0 0 0,0-1 1 0 0,-1 0-1 0 0,0-1 0 0 0,0 1 0 0 0,-2-1 0 0 0,1-1 0 0 0,-1 1 0 0 0,-1-1 1 0 0,0 0-1 0 0,0 0 0 0 0,-2 0 0 0 0,1 0 0 0 0,-1 0 0 0 0,-1-1 1 0 0,0 1-1 0 0,-1-1 0 0 0,-1-1-135 0 0,1 7-251 0 0,0 1 1 0 0,-1-1 0 0 0,0 0-1 0 0,0 1 1 0 0,-1-1-1 0 0,0 1 1 0 0,0-1 0 0 0,0 1-1 0 0,-1 0 1 0 0,0 0-1 0 0,0 0 1 0 0,0 0-1 0 0,-1 0 1 0 0,-3-3 250 0 0,-50-29-9912 0 0,47 37 365 0 0</inkml:trace>
  <inkml:trace contextRef="#ctx0" brushRef="#br0" timeOffset="1012.992">8682 169 14915 0 0,'0'0'1288'0'0,"0"0"-595"0"0,0 0-325 0 0,0 0 34 0 0,0 0 55 0 0,0 0 39 0 0,0 0 17 0 0,0 0-62 0 0,0 0-47 0 0,0 0-49 0 0,-6 31-46 0 0,-18 100-52 0 0,17 45 264 0 0,8-126-561 0 0,3-1 0 0 0,1 1 0 0 0,3-1 0 0 0,2-1 0 0 0,6 14 40 0 0,10 38-4004 0 0,-26-99 2072 0 0,0-1-897 0 0,0 0-886 0 0,0-1-821 0 0,0-2 323 0 0</inkml:trace>
  <inkml:trace contextRef="#ctx0" brushRef="#br0" timeOffset="1216.102">8387 522 10522 0 0,'0'0'471'0'0,"0"0"-51"0"0,0 0 72 0 0,0 0 84 0 0,0 0 43 0 0,0 0 15 0 0,36 0 2 0 0,114 0-55 0 0,63-10 298 0 0,-60 2-4085 0 0,-7 8-8874 0 0,-128 0 11536 0 0</inkml:trace>
  <inkml:trace contextRef="#ctx0" brushRef="#br0" timeOffset="1862.129">9284 493 5937 0 0,'0'0'2924'0'0,"0"0"-797"0"0,0 0-643 0 0,0 0-366 0 0,0 0-192 0 0,0 0-88 0 0,0 0-25 0 0,0 0-28 0 0,0 0-65 0 0,0 0-75 0 0,0 0-91 0 0,0 0-113 0 0,0 0-79 0 0,-33 17-66 0 0,-102 55-62 0 0,62-17 49 0 0,68-50-333 0 0,0 0 0 0 0,0 1 0 0 0,1-1-1 0 0,0 1 1 0 0,0 0 0 0 0,0 1 0 0 0,1-1 0 0 0,-1 1-1 0 0,2-1 1 0 0,-1 1 0 0 0,1 0 0 0 0,0 0 0 0 0,0 0 0 0 0,1 0-1 0 0,0 0 1 0 0,0 2 50 0 0,1-8-18 0 0,1 1 1 0 0,-1-1-1 0 0,1 0 0 0 0,-1 1 1 0 0,1-1-1 0 0,-1 0 0 0 0,1 1 0 0 0,0-1 1 0 0,0 0-1 0 0,0 0 0 0 0,-1 1 0 0 0,1-1 1 0 0,0 0-1 0 0,1 0 0 0 0,-1 0 0 0 0,0 0 1 0 0,0 0-1 0 0,0-1 0 0 0,0 1 0 0 0,1 0 1 0 0,-1-1-1 0 0,0 1 0 0 0,1 0 1 0 0,-1-1-1 0 0,1 0 0 0 0,-1 1 0 0 0,0-1 1 0 0,1 0-1 0 0,-1 1 0 0 0,1-1 0 0 0,-1 0 1 0 0,1 0-1 0 0,-1 0 0 0 0,1-1 0 0 0,-1 1 1 0 0,1 0-1 0 0,0-1 18 0 0,58-12 548 0 0,69-93 747 0 0,-72 52-1232 0 0,-54 52-153 0 0,-1-1-1 0 0,1 1 1 0 0,-1 0 0 0 0,1 0 0 0 0,0 0 0 0 0,0 0 0 0 0,0 0-1 0 0,0 1 1 0 0,0-1 0 0 0,0 1 0 0 0,0 0 0 0 0,1 0 0 0 0,-1 0-1 0 0,0 0 1 0 0,1 1 0 0 0,-1 0 0 0 0,0-1 0 0 0,2 1 90 0 0,2 41-3012 0 0,-7-28 2732 0 0,-1-7-269 0 0,0 0-1 0 0,1 0 0 0 0,-1 0 0 0 0,1 0 1 0 0,0 0-1 0 0,1 0 0 0 0,-1 0 0 0 0,1 0 1 0 0,0-1-1 0 0,1 1 0 0 0,-1 0 0 0 0,1 0 1 0 0,0-1-1 0 0,1 1 0 0 0,-1-1 0 0 0,1 0 1 0 0,0 0-1 0 0,1 0 0 0 0,-1 0 0 0 0,1 0 1 0 0,0-1-1 0 0,0 1 0 0 0,0-1 0 0 0,1 0 0 0 0,-1-1 1 0 0,4 3 549 0 0,65 15-1350 0 0,-64-21 1816 0 0,0 0 1 0 0,-1-1 0 0 0,1 0-1 0 0,0 0 1 0 0,-1-1 0 0 0,0 0-1 0 0,1-1 1 0 0,-1 0-1 0 0,0 0 1 0 0,0-1 0 0 0,2-1-467 0 0,12-8 1944 0 0,-1-1 1 0 0,-1-1-1 0 0,0-1 1 0 0,-1-1-1 0 0,-1-1 1 0 0,5-6-1945 0 0,21-22 1194 0 0,-1-2 0 0 0,-3-1-1 0 0,14-25-1193 0 0,-42 56 51 0 0,-1 0-1 0 0,-1-1 1 0 0,-1 0-1 0 0,-1 0 0 0 0,0-1 1 0 0,-2 0-1 0 0,0-1 0 0 0,-1 1 1 0 0,-1-1-1 0 0,-1 0 1 0 0,-1 0-1 0 0,-1-7-50 0 0,-1 24-6 0 0,1 1-1 0 0,-1 0 1 0 0,0 0 0 0 0,0 0-1 0 0,0 0 1 0 0,-1 0 0 0 0,1-1-1 0 0,-1 1 1 0 0,1 0 0 0 0,-1 0-1 0 0,0 0 1 0 0,-1 0 0 0 0,1 0-1 0 0,0 0 1 0 0,-1 1 0 0 0,1-1-1 0 0,-1 0 1 0 0,0 1 0 0 0,0-1-1 0 0,0 1 1 0 0,0 0 0 0 0,-1-1-1 0 0,1 1 1 0 0,0 0 0 0 0,-1 0-1 0 0,0 1 1 0 0,1-1 0 0 0,-1 1-1 0 0,0-1 1 0 0,0 1 0 0 0,0 0-1 0 0,0 0 1 0 0,0 0 0 0 0,0 0-1 0 0,0 0 1 0 0,-1 1 6 0 0,-1 0-76 0 0,-1 0-1 0 0,1 1 1 0 0,-1 0 0 0 0,1 0 0 0 0,-1 0 0 0 0,1 0-1 0 0,0 1 1 0 0,0 0 0 0 0,0 0 0 0 0,0 0 0 0 0,0 1-1 0 0,0 0 1 0 0,0 0 0 0 0,1 0 0 0 0,-1 0 0 0 0,1 1-1 0 0,0 0 1 0 0,0 0 0 0 0,0 0 0 0 0,1 0 0 0 0,0 0-1 0 0,-1 1 1 0 0,2 0 0 0 0,-1-1 0 0 0,0 1 0 0 0,1 0-1 0 0,0 0 1 0 0,0 1 0 0 0,-1 3 76 0 0,2 156-105 0 0,7-130 166 0 0,1-1 1 0 0,3 0-1 0 0,0-1 1 0 0,2 0-1 0 0,2 0 1 0 0,1-2-1 0 0,10 16-61 0 0,86 167-997 0 0,-105-194-461 0 0,-4-8-3164 0 0,-2-11 1709 0 0,0-1-1338 0 0,0 0-757 0 0</inkml:trace>
  <inkml:trace contextRef="#ctx0" brushRef="#br0" timeOffset="2094.962">9468 386 12995 0 0,'0'0'3591'0'0,"0"0"-2805"0"0,0 0-706 0 0,0 0 264 0 0,0 0 300 0 0,0 0 140 0 0,0 0 46 0 0,0 0 35 0 0,35 5-19 0 0,114 17-53 0 0,27-19 883 0 0,-128-7-1458 0 0,207-23-1504 0 0,-201 18-3581 0 0,-2 0-4197 0 0,-35 6-171 0 0</inkml:trace>
  <inkml:trace contextRef="#ctx0" brushRef="#br0" timeOffset="2580.132">10306 629 8162 0 0,'0'0'2567'0'0,"0"0"-836"0"0,0 0-305 0 0,0 0 26 0 0,0 0-106 0 0,0 0-302 0 0,0 0-345 0 0,0 0-271 0 0,0 0-99 0 0,0 0 15 0 0,0 0 54 0 0,0 0 7 0 0,-1 17-52 0 0,-2 54-86 0 0,-10 32-724 0 0,13-101 133 0 0,0 6-2428 0 0,0-4-4394 0 0,0-3-3126 0 0</inkml:trace>
  <inkml:trace contextRef="#ctx0" brushRef="#br0" timeOffset="2727.495">10374 275 16155 0 0,'0'0'1001'0'0,"0"0"-689"0"0,0 0-256 0 0,0 0-208 0 0,0 0-264 0 0,0 0-161 0 0,0 0-207 0 0,0 0-224 0 0,0 0-448 0 0,0 0-985 0 0,0 0-1568 0 0,0 0-2672 0 0</inkml:trace>
  <inkml:trace contextRef="#ctx0" brushRef="#br0" timeOffset="3097.962">10655 824 10530 0 0,'0'0'3354'0'0,"0"0"-1372"0"0,0 0-467 0 0,0 0-64 0 0,0 0-181 0 0,0 0-223 0 0,0 0-187 0 0,0 0-136 0 0,0 0-144 0 0,0 0-149 0 0,-1-32-106 0 0,-3-99-123 0 0,11 68-20 0 0,-1 50-146 0 0,26-41-338 0 0,-30 53 207 0 0,-1 1 1 0 0,1 0 0 0 0,-1 0-1 0 0,1 0 1 0 0,-1 0 0 0 0,1 0-1 0 0,-1 0 1 0 0,1 0 0 0 0,-1 1-1 0 0,1-1 1 0 0,-1 0 0 0 0,1 1-1 0 0,-1 0 1 0 0,0-1 0 0 0,1 1-1 0 0,-1 0 1 0 0,0-1 0 0 0,1 1-1 0 0,-1 0 1 0 0,0 0 0 0 0,0 0-1 0 0,0 0 1 0 0,0 0 0 0 0,0 0-1 0 0,0 1 1 0 0,0-1 0 0 0,0 0-1 0 0,0 0 1 0 0,0 1 0 0 0,-1-1-1 0 0,1 0 1 0 0,0 1 0 0 0,-1-1-1 0 0,1 2 95 0 0,0-1-57 0 0,24 49-531 0 0,-24-46 677 0 0,0 1 0 0 0,1-1 0 0 0,-1 0 0 0 0,1 0 1 0 0,0-1-1 0 0,1 1 0 0 0,-1 0 0 0 0,1-1 0 0 0,0 1 1 0 0,0-1-1 0 0,0 0 0 0 0,1 0 0 0 0,-1 0 1 0 0,1 0-1 0 0,0-1 0 0 0,0 1 0 0 0,0-1 0 0 0,1 0 1 0 0,-1 0-1 0 0,1-1 0 0 0,-1 1 0 0 0,1-1 0 0 0,0 0 1 0 0,0 0-1 0 0,0-1 0 0 0,0 0 0 0 0,2 1-89 0 0,-1-2 310 0 0,1-1 0 0 0,-1 1 0 0 0,0-1 0 0 0,1-1 0 0 0,-1 1 0 0 0,0-1-1 0 0,0 0 1 0 0,0 0 0 0 0,0-1 0 0 0,-1 0 0 0 0,1 0 0 0 0,5-4-310 0 0,81-91 714 0 0,-79 78-1204 0 0,-3 5-2148 0 0,-2 5-3580 0 0,-7 7-341 0 0,0 3-4711 0 0</inkml:trace>
  <inkml:trace contextRef="#ctx0" brushRef="#br0" timeOffset="3917.572">11395 493 12163 0 0,'0'0'3183'0'0,"0"0"-1132"0"0,0 0-448 0 0,0 0-167 0 0,0 0-254 0 0,0 0-254 0 0,0 0-208 0 0,0 0-165 0 0,0 0-133 0 0,0 0-86 0 0,0 0-103 0 0,0 0-96 0 0,-3-7-63 0 0,-9-20-64 0 0,7 20-4 0 0,5 7-22 0 0,0 0-8 0 0,0 0-22 0 0,0 0 10 0 0,0 0 7 0 0,0 0 10 0 0,0 0 2 0 0,0 0-3 0 0,0 0 8 0 0,0 0 3 0 0,0 0 19 0 0,0 0 8 0 0,0 0 3 0 0,0 0 3 0 0,0 0 23 0 0,0 0-2 0 0,0 0 11 0 0,0 0 11 0 0,0 0-7 0 0,0 0 1 0 0,0 0 0 0 0,0 0 14 0 0,0 0 2 0 0,0 0 15 0 0,0 0 2 0 0,0 0-4 0 0,0 0 27 0 0,0 0-5 0 0,-34 0 297 0 0,26 2-441 0 0,-1 1 0 0 0,1 0 0 0 0,0 0 0 0 0,0 1 0 0 0,0 0 0 0 0,0 0 0 0 0,1 1 0 0 0,0 0 0 0 0,0 0 0 0 0,0 1 0 0 0,0 0 0 0 0,1 0 0 0 0,-1 1 32 0 0,2-2-59 0 0,0 1 0 0 0,0-1 0 0 0,0 1 0 0 0,1 0-1 0 0,0 0 1 0 0,0 1 0 0 0,0-1 0 0 0,1 1 0 0 0,0 0 0 0 0,1 0 0 0 0,-1 0 0 0 0,1 0 0 0 0,0 0 0 0 0,1 0 0 0 0,0 0 0 0 0,0 1 0 0 0,1-1-1 0 0,-1 1 1 0 0,2-1 0 0 0,-1 3 59 0 0,3-8 13 0 0,-1 1 0 0 0,1-1-1 0 0,-1 0 1 0 0,1 0 0 0 0,0 0-1 0 0,0 0 1 0 0,0-1-1 0 0,0 1 1 0 0,0-1 0 0 0,0 1-1 0 0,0-1 1 0 0,0 0 0 0 0,0 0-1 0 0,1-1 1 0 0,-1 1 0 0 0,0-1-1 0 0,1 1 1 0 0,-1-1-1 0 0,1 0 1 0 0,-1 0 0 0 0,0-1-1 0 0,1 1 1 0 0,-1-1 0 0 0,0 0-1 0 0,3 0-12 0 0,90-39 849 0 0,-69 25-752 0 0,39-24 60 0 0,-53 29-121 0 0,1 0-1 0 0,0 2 0 0 0,1 0 0 0 0,-1 0 1 0 0,1 1-1 0 0,1 1 0 0 0,-1 1 1 0 0,1 0-1 0 0,0 1 0 0 0,0 1 0 0 0,14-2-35 0 0,-27 7-11 0 0,-1 0 0 0 0,1 1 0 0 0,-1-1-1 0 0,0 0 1 0 0,0 1 0 0 0,0-1 0 0 0,0 1 0 0 0,0-1-1 0 0,0 1 1 0 0,-1 0 0 0 0,0 0 0 0 0,1 0-1 0 0,-1 0 1 0 0,0 0 0 0 0,0 0 0 0 0,-1 0 0 0 0,1 0-1 0 0,-1 1 1 0 0,1-1 0 0 0,-1 0 0 0 0,0 0-1 0 0,0 1 1 0 0,-1 2 11 0 0,1-3-8 0 0,1 45-84 0 0,-2 0 1 0 0,-2 0 0 0 0,-2-1 0 0 0,-7 22 91 0 0,-7 86-273 0 0,17-120 218 0 0,-1-1 0 0 0,-2 1-1 0 0,-1-1 1 0 0,-2 0 0 0 0,-1-1 0 0 0,-2 0-1 0 0,-12 28 56 0 0,-44 31 5 0 0,64-89-5 0 0,0 0 1 0 0,0 1-1 0 0,-1-2 0 0 0,1 1 1 0 0,-1 0-1 0 0,0-1 0 0 0,1 0 1 0 0,-1 0-1 0 0,0 0 1 0 0,-1 0-1 0 0,1 0 0 0 0,0-1 1 0 0,0 0-1 0 0,-1 0 0 0 0,1 0 1 0 0,0 0-1 0 0,-1-1 1 0 0,1 0-1 0 0,-1 0 0 0 0,1 0 1 0 0,-1 0-1 0 0,1-1 0 0 0,-1 0 1 0 0,0 0-1 0 0,0-3 19 0 0,0 0 1 0 0,0 0 0 0 0,1 0-1 0 0,0-1 1 0 0,0 0 0 0 0,0 0-1 0 0,0 0 1 0 0,1-1 0 0 0,0 1-1 0 0,0-1 1 0 0,0 1 0 0 0,1-1-1 0 0,0 0 1 0 0,0 0-1 0 0,0 0 1 0 0,1 0 0 0 0,0-1-1 0 0,0 1 1 0 0,1 0 0 0 0,-1 0-1 0 0,1-1 1 0 0,1 1 0 0 0,-1 0-1 0 0,1 0 1 0 0,0-1 0 0 0,1 1-1 0 0,-1 0 1 0 0,1 0 0 0 0,0 0-1 0 0,3-5-19 0 0,7-8-74 0 0,1-1 1 0 0,0 2-1 0 0,1 0 0 0 0,1 0 0 0 0,1 2 0 0 0,1 0 0 0 0,0 0 0 0 0,1 2 1 0 0,0 0-1 0 0,1 1 0 0 0,1 1 0 0 0,0 1 0 0 0,1 0 0 0 0,0 2 1 0 0,0 1-1 0 0,1 0 0 0 0,0 1 0 0 0,0 2 0 0 0,20-3 74 0 0,35-10-2478 0 0,-51 11-1152 0 0,-1-1-3697 0 0,-14 5-3703 0 0</inkml:trace>
  <inkml:trace contextRef="#ctx0" brushRef="#br0" timeOffset="-14506.128">1742 124 0 0 0,'0'0'1039'0'0,"0"0"379"0"0,0 0 366 0 0,0 0 206 0 0,0 0 77 0 0,0 0-49 0 0,0 0-163 0 0,0 0-208 0 0,9-11 2547 0 0,-11 7-3982 0 0,1 1 1 0 0,-1-1-1 0 0,0 1 1 0 0,0 0-1 0 0,0 0 1 0 0,-1 0-1 0 0,1 0 1 0 0,-1 0-1 0 0,1 1 1 0 0,-1-1-1 0 0,0 1 1 0 0,0-1-1 0 0,0 1 1 0 0,-1 0-1 0 0,1 0 1 0 0,0 1 0 0 0,-4-2-213 0 0,-2-3 230 0 0,-12-3-148 0 0,1 1 0 0 0,-1 1-1 0 0,-1 0 1 0 0,1 2 0 0 0,-1 1-1 0 0,0 0 1 0 0,0 2 0 0 0,0 0-1 0 0,0 1 1 0 0,-1 2 0 0 0,1 0-1 0 0,-5 2-81 0 0,14-2 23 0 0,-28 3-3 0 0,1 2 1 0 0,0 2-1 0 0,1 1 0 0 0,0 2 0 0 0,0 2 0 0 0,1 2 1 0 0,-20 11-21 0 0,49-22-4 0 0,-1 0 1 0 0,1 1-1 0 0,0 0 1 0 0,0 0-1 0 0,1 1 1 0 0,-1 1-1 0 0,1-1 1 0 0,1 1 0 0 0,-1 1-1 0 0,1-1 1 0 0,1 1-1 0 0,-6 7 4 0 0,11-11-8 0 0,-1-1-1 0 0,1 0 0 0 0,0 0 1 0 0,0 1-1 0 0,0-1 0 0 0,0 1 1 0 0,1-1-1 0 0,-1 1 0 0 0,1-1 0 0 0,0 1 1 0 0,0-1-1 0 0,0 1 0 0 0,0-1 1 0 0,1 1-1 0 0,-1-1 0 0 0,1 1 1 0 0,0-1-1 0 0,0 1 0 0 0,1-1 1 0 0,-1 0-1 0 0,0 0 0 0 0,1 0 1 0 0,0 0-1 0 0,0 0 0 0 0,0 0 1 0 0,0 0-1 0 0,0 0 0 0 0,1-1 1 0 0,-1 1-1 0 0,1-1 0 0 0,1 1 9 0 0,95 60-3 0 0,-55-46 61 0 0,1-3 0 0 0,1-1 0 0 0,0-3 0 0 0,1-1 0 0 0,0-3 0 0 0,14-1-58 0 0,-21-2 255 0 0,-47 5 526 0 0,-71 21-494 0 0,15-1-332 0 0,29-17 45 0 0,0 3 0 0 0,0 0 0 0 0,2 2 1 0 0,0 2-1 0 0,1 1 0 0 0,0 1 0 0 0,2 2 0 0 0,1 1 0 0 0,0 1 0 0 0,2 1 0 0 0,-19 24 0 0 0,41-45 0 0 0,1 1 0 0 0,1-1-1 0 0,-1 1 1 0 0,1-1 0 0 0,-1 1 0 0 0,1 0-1 0 0,1 0 1 0 0,-1 0 0 0 0,1 0-1 0 0,0 0 1 0 0,0 1 0 0 0,0-1 0 0 0,1 0-1 0 0,-1 0 1 0 0,1 1 0 0 0,1-1-1 0 0,-1 0 1 0 0,1 0 0 0 0,0 1 0 0 0,0-1-1 0 0,0 0 1 0 0,1 0 0 0 0,0 0-1 0 0,0 0 1 0 0,0 0 0 0 0,1-1 0 0 0,-1 1-1 0 0,1-1 1 0 0,0 1 0 0 0,1-1-1 0 0,-1 0 1 0 0,1 0 0 0 0,-1-1 0 0 0,1 1-1 0 0,0-1 1 0 0,0 0 0 0 0,1 0 0 0 0,1 1 0 0 0,12 4 61 0 0,1-1 0 0 0,-1-1 0 0 0,1-1 0 0 0,0-1 0 0 0,0-1 0 0 0,0 0 1 0 0,1-1-1 0 0,-1-1 0 0 0,0-1 0 0 0,1-1 0 0 0,-1-1 0 0 0,0 0 0 0 0,4-2-61 0 0,238-70-1311 0 0,-178 52-4728 0 0,-23 7-4233 0 0,-42 9 2797 0 0</inkml:trace>
  <inkml:trace contextRef="#ctx0" brushRef="#br0" timeOffset="-14258.981">2114 585 9858 0 0,'0'0'4372'0'0,"0"0"-2205"0"0,0 0-984 0 0,0 0-303 0 0,0 0-100 0 0,0 0-108 0 0,0 0-108 0 0,0 0-57 0 0,0 0-35 0 0,0 0-30 0 0,0 0-33 0 0,-33 25-63 0 0,-103 82-92 0 0,70-34-14 0 0,54-53-197 0 0,-7 6-253 0 0,2 1 0 0 0,1 1 0 0 0,2 0 1 0 0,0 1-1 0 0,2 1 0 0 0,-7 26 210 0 0,8-4-5450 0 0,8 2-4937 0 0,3-50 4294 0 0</inkml:trace>
  <inkml:trace contextRef="#ctx0" brushRef="#br0" timeOffset="-14018.469">1670 559 16764 0 0,'0'0'652'0'0,"0"0"-478"0"0,0 0-271 0 0,0 0 61 0 0,0 0 195 0 0,0 0 154 0 0,0 0 53 0 0,0 0 12 0 0,0 0-7 0 0,0 0-14 0 0,0 0-51 0 0,31 33-62 0 0,99 103-77 0 0,-48-72-24 0 0,-64-55-105 0 0,13 9-318 0 0,0-3 1 0 0,1 0-1 0 0,1-2 0 0 0,0-1 1 0 0,9 0 279 0 0,3-3-4243 0 0,0-6-3582 0 0,-35-3 992 0 0</inkml:trace>
  <inkml:trace contextRef="#ctx0" brushRef="#br0" timeOffset="-13721.027">2565 721 8930 0 0,'0'0'1738'0'0,"0"0"-170"0"0,0 0-88 0 0,0 0 13 0 0,0 0-72 0 0,0 0-199 0 0,0 0-237 0 0,0 0-230 0 0,0 0-209 0 0,0 0-153 0 0,0 0-73 0 0,0 0-58 0 0,0 0-62 0 0,-27 4-34 0 0,-82 12-34 0 0,60 1-14 0 0,45-11-104 0 0,-4 2-51 0 0,0-1 1 0 0,1 1-1 0 0,1 0 0 0 0,-1 0 0 0 0,1 1 0 0 0,1 0 1 0 0,0 0-1 0 0,0 0 0 0 0,0 1 0 0 0,1-1 0 0 0,1 1 0 0 0,0 0 1 0 0,0 0-1 0 0,1 1 0 0 0,0-1 0 0 0,1 0 0 0 0,0 1 1 0 0,0 1 36 0 0,2-10 3 0 0,-1 1 1 0 0,0-1 0 0 0,1 0 0 0 0,-1 0 0 0 0,1 0 0 0 0,0 0 0 0 0,0-1 0 0 0,0 1 0 0 0,0 0 0 0 0,0 0 0 0 0,0 0-1 0 0,0-1 1 0 0,0 1 0 0 0,1 0 0 0 0,-1-1 0 0 0,1 1 0 0 0,-1-1 0 0 0,1 0 0 0 0,0 0 0 0 0,0 1 0 0 0,-1-1 0 0 0,1 0 0 0 0,0 0-1 0 0,0-1 1 0 0,0 1 0 0 0,0 0 0 0 0,0-1 0 0 0,0 1 0 0 0,0-1 0 0 0,0 1 0 0 0,0-1 0 0 0,0 0 0 0 0,0 0 0 0 0,0 0-1 0 0,1 0-3 0 0,74-14 928 0 0,74-90 138 0 0,-62 35-956 0 0,-78 98-973 0 0,17 66-1189 0 0,24-52-5897 0 0,-37-37 2932 0 0,-5 1-2423 0 0</inkml:trace>
  <inkml:trace contextRef="#ctx0" brushRef="#br0" timeOffset="-13272.051">2901 1004 7434 0 0,'0'0'4244'0'0,"0"0"-1986"0"0,0 0-673 0 0,0 0-21 0 0,0 0-128 0 0,0 0-273 0 0,0 0-279 0 0,0 0-219 0 0,0 0-161 0 0,0 0-86 0 0,0 0-60 0 0,0 0-69 0 0,0 0-65 0 0,15-19-62 0 0,74-94 30 0 0,-1 37-115 0 0,-87 75-103 0 0,-1 1 0 0 0,1-1-1 0 0,-1 1 1 0 0,1 0 0 0 0,-1-1 0 0 0,1 1-1 0 0,0 0 1 0 0,-1-1 0 0 0,1 1 0 0 0,-1 0 0 0 0,1 0-1 0 0,0 0 1 0 0,-1 0 0 0 0,1-1 0 0 0,0 1-1 0 0,-1 0 1 0 0,1 0 0 0 0,0 0 0 0 0,-1 0 0 0 0,1 1-1 0 0,0-1 1 0 0,-1 0 0 0 0,1 0 0 0 0,0 0 0 0 0,-1 0-1 0 0,1 1 1 0 0,-1-1 0 0 0,1 0 0 0 0,0 0-1 0 0,-1 1 1 0 0,1-1 0 0 0,-1 1 0 0 0,1-1 0 0 0,-1 0-1 0 0,1 1 1 0 0,-1-1 0 0 0,1 1 0 0 0,-1-1-1 0 0,0 1 1 0 0,1-1 0 0 0,-1 1 0 0 0,0 0 0 0 0,1-1-1 0 0,-1 1 1 0 0,0-1 0 0 0,0 1 0 0 0,1 0-1 0 0,-1-1 1 0 0,0 1 0 0 0,0 0 0 0 0,0-1 0 0 0,0 1-1 0 0,0 0 27 0 0,0 44-455 0 0,0-33 501 0 0,-1 3-20 0 0,0-14-14 0 0,1 1 0 0 0,-1-1 0 0 0,1 0-1 0 0,-1 1 1 0 0,1-1 0 0 0,0 0 0 0 0,-1 1 0 0 0,1-1 0 0 0,0 0 0 0 0,0 1 0 0 0,0-1 0 0 0,0 1 0 0 0,0-1 0 0 0,0 0 0 0 0,0 1 0 0 0,1-1 0 0 0,-1 1 0 0 0,0-1 0 0 0,1 0 0 0 0,-1 1 0 0 0,1-1 0 0 0,0 0 0 0 0,-1 0 0 0 0,1 0 0 0 0,0 1 0 0 0,0-1 0 0 0,0 0 0 0 0,-1 0 0 0 0,1 0 0 0 0,0 0 0 0 0,1 0 0 0 0,-1 0 0 0 0,0 0 0 0 0,0-1 0 0 0,0 1 0 0 0,0 0 0 0 0,1-1-1 0 0,-1 1 1 0 0,0-1 0 0 0,1 1 0 0 0,-1-1 0 0 0,0 0 0 0 0,1 1 0 0 0,-1-1 0 0 0,0 0 0 0 0,1 0 0 0 0,-1 0 0 0 0,1 0 0 0 0,-1 0 0 0 0,0 0 0 0 0,2-1-12 0 0,8-2 94 0 0,0-1 0 0 0,-1-1 0 0 0,0 0 0 0 0,0-1 0 0 0,0 0 0 0 0,0 0 0 0 0,-1-1-1 0 0,0 0 1 0 0,0-1 0 0 0,0-1-94 0 0,9-6 101 0 0,99-67 243 0 0,-116 82-364 0 0,1 1-1 0 0,0 0 0 0 0,-1 0 0 0 0,1 0 0 0 0,-1 0 0 0 0,1 0 0 0 0,-1 1 1 0 0,0-1-1 0 0,1 0 0 0 0,-1 1 0 0 0,0-1 0 0 0,0 1 0 0 0,0-1 1 0 0,0 1-1 0 0,0-1 0 0 0,0 1 0 0 0,-1 0 0 0 0,1-1 0 0 0,0 1 0 0 0,-1 0 1 0 0,0 0-1 0 0,1 0 0 0 0,-1-1 0 0 0,0 1 0 0 0,0 0 0 0 0,0 0 1 0 0,0 0-1 0 0,0 0 0 0 0,0-1 0 0 0,0 1 0 0 0,-1 0 0 0 0,1 0 1 0 0,-1 0-1 0 0,1-1 0 0 0,-1 1 0 0 0,0 0 0 0 0,0 1 21 0 0,0 9-35 0 0,11 48-1354 0 0,26-40-5551 0 0,-26-18 1339 0 0,-3 1-3341 0 0</inkml:trace>
  <inkml:trace contextRef="#ctx0" brushRef="#br0" timeOffset="-12836.48">3640 831 7586 0 0,'0'0'538'0'0,"0"0"8"0"0,0 0 266 0 0,0 0 244 0 0,0 0 123 0 0,0 0-67 0 0,0 0-199 0 0,-4 34-219 0 0,-12 106-176 0 0,12 18 593 0 0,5-112-926 0 0,-10 95 921 0 0,9-140-1054 0 0,-1 0 0 0 0,1 0 0 0 0,0 0 0 0 0,-1 0 0 0 0,1 0 0 0 0,-1 0 0 0 0,1 0 0 0 0,-1 0 0 0 0,1 0 0 0 0,-1 0 0 0 0,0-1 1 0 0,1 1-1 0 0,-1 0 0 0 0,0 0 0 0 0,0 0 0 0 0,1-1 0 0 0,-1 1 0 0 0,0-1 0 0 0,0 1 0 0 0,0 0 0 0 0,0-1 0 0 0,0 0 0 0 0,0 1 0 0 0,0-1 0 0 0,0 1 0 0 0,0-1 1 0 0,0 0-1 0 0,0 0 0 0 0,0 0 0 0 0,0 0 0 0 0,0 0 0 0 0,0 0 0 0 0,-1 0 0 0 0,1 0 0 0 0,0 0 0 0 0,0 0 0 0 0,0 0 0 0 0,0-1 0 0 0,0 1 0 0 0,0 0 1 0 0,0-1-1 0 0,0 1 0 0 0,0-1 0 0 0,0 1 0 0 0,0-1 0 0 0,1 0 0 0 0,-1 1 0 0 0,0-1 0 0 0,0 0 0 0 0,0 1 0 0 0,1-1 0 0 0,-1 0 0 0 0,0 0 0 0 0,1 0 0 0 0,-1 0 1 0 0,1 0-1 0 0,-1 0 0 0 0,1 0 0 0 0,-1 0 0 0 0,1 0 0 0 0,0 0 0 0 0,-1 0 0 0 0,1 0 0 0 0,0 0 0 0 0,0 0 0 0 0,0 0 0 0 0,0 0 0 0 0,0 0 0 0 0,0 0 1 0 0,0-1-54 0 0,-2-23 94 0 0,1-1-1 0 0,1 0 0 0 0,2 0 1 0 0,0 1-1 0 0,2-1 0 0 0,1 1 0 0 0,0-1 1 0 0,2 1-1 0 0,1 1 0 0 0,1 0 1 0 0,2 0-1 0 0,0 1 0 0 0,1 0 0 0 0,1 0 1 0 0,1 2-1 0 0,1 0 0 0 0,1 0 0 0 0,1 2 1 0 0,1 0-1 0 0,0 1 0 0 0,19-14-92 0 0,-25 22-41 0 0,0 0 0 0 0,1 1 0 0 0,1 1-1 0 0,0 0 1 0 0,0 0 0 0 0,0 2 0 0 0,1 0 0 0 0,0 0-1 0 0,1 1 42 0 0,-14 5-2 0 0,0-1 0 0 0,0 1-1 0 0,0 0 1 0 0,0 0-1 0 0,1 0 1 0 0,-1 0-1 0 0,0 0 1 0 0,0 0 0 0 0,0 1-1 0 0,0-1 1 0 0,0 1-1 0 0,0-1 1 0 0,0 1-1 0 0,0 0 1 0 0,0 0 0 0 0,0 0-1 0 0,0 0 1 0 0,0 0-1 0 0,0 0 1 0 0,-1 0-1 0 0,1 1 1 0 0,0-1-1 0 0,-1 1 1 0 0,1-1 0 0 0,-1 1-1 0 0,0-1 1 0 0,1 1-1 0 0,-1 0 1 0 0,0 0-1 0 0,0 0 1 0 0,0 0 0 0 0,0 0-1 0 0,-1 0 1 0 0,1 0-1 0 0,0 0 1 0 0,-1 0-1 0 0,1 0 1 0 0,-1 0 0 0 0,0 0-1 0 0,0 0 1 0 0,0 1-1 0 0,0 0 3 0 0,-12 91 440 0 0,9-88-437 0 0,-1 1 0 0 0,1-1-1 0 0,-1 1 1 0 0,0-1 0 0 0,-1 0 0 0 0,0 0 0 0 0,0-1-1 0 0,0 0 1 0 0,0 1 0 0 0,-1-2 0 0 0,0 1 0 0 0,0-1-1 0 0,0 0 1 0 0,0 0 0 0 0,-1 0 0 0 0,1-1 0 0 0,-1 0 0 0 0,0-1-1 0 0,0 1 1 0 0,0-1 0 0 0,-1-1 0 0 0,1 1 0 0 0,0-1-1 0 0,-1 0 1 0 0,1-1 0 0 0,0 0 0 0 0,-3 0-3 0 0,-24-19-2937 0 0,20-1-6155 0 0,10 15-1812 0 0</inkml:trace>
  <inkml:trace contextRef="#ctx0" brushRef="#br0" timeOffset="-12554.706">4463 124 13995 0 0,'0'0'900'0'0,"0"0"-132"0"0,0 0 178 0 0,0 0 233 0 0,0 0 53 0 0,0 0-118 0 0,0 0-175 0 0,0 0-166 0 0,0 0-137 0 0,-16 34-120 0 0,-48 107-134 0 0,34-46 34 0 0,21-41-340 0 0,2 1 0 0 0,2 0 0 0 0,3 0 0 0 0,4 55-76 0 0,2-54-196 0 0,3 74-3388 0 0,-10-122 994 0 0,-5-5-5467 0 0,4-3 961 0 0</inkml:trace>
  <inkml:trace contextRef="#ctx0" brushRef="#br0" timeOffset="-7570.217">4641 780 0 0 0,'0'0'1383'0'0,"0"0"-152"0"0,0 0 37 0 0,0 0 127 0 0,0 0 52 0 0,0 0-119 0 0,0 0-250 0 0,0 0-274 0 0,0 0-210 0 0,0 0-118 0 0,0 0-46 0 0,7 14 1647 0 0,52-2 2297 0 0,-49-9-4180 0 0,1 0-1 0 0,-1 0 1 0 0,1-1-1 0 0,-1 0 1 0 0,1-1-1 0 0,0 0 1 0 0,0 0-1 0 0,-1-2 1 0 0,1 1-1 0 0,0-1 1 0 0,0-1-1 0 0,-1 0 1 0 0,1 0-1 0 0,-1-1 1 0 0,0 0 0 0 0,1-1-1 0 0,-1 0 1 0 0,-1-1-1 0 0,1 0 1 0 0,-1-1-1 0 0,0 0 1 0 0,0 0-1 0 0,-1 0 1 0 0,1-2-1 0 0,-1 1 1 0 0,-1-1-1 0 0,7-7-193 0 0,-12 12-4 0 0,0 0 0 0 0,0 0 0 0 0,0 1 0 0 0,-1-1 0 0 0,1-1 0 0 0,0 1 0 0 0,-1 0 0 0 0,0 0 0 0 0,0 0 0 0 0,0-1 0 0 0,0 1 0 0 0,-1 0 0 0 0,1-1 0 0 0,-1 1 0 0 0,0-1 0 0 0,0 1 0 0 0,0-1 0 0 0,0 1 0 0 0,-1 0 0 0 0,0-1 0 0 0,1 1 0 0 0,-1 0 0 0 0,0-1 0 0 0,0 1 0 0 0,-1 0 0 0 0,1 0 0 0 0,-1 0 0 0 0,0 0 0 0 0,1 0 0 0 0,-2 0 4 0 0,-7-3-316 0 0,-1 0-1 0 0,-1 0 0 0 0,1 2 0 0 0,-1-1 1 0 0,0 1-1 0 0,0 1 0 0 0,0 0 0 0 0,0 1 1 0 0,0 0-1 0 0,-1 1 0 0 0,1 1 0 0 0,-1 0 1 0 0,1 0-1 0 0,-4 1 317 0 0,3 0-44 0 0,-1 1 0 0 0,0 0 0 0 0,1 0 0 0 0,-1 1 0 0 0,1 1 0 0 0,0 0 0 0 0,0 1 0 0 0,1 1 0 0 0,-1 0 0 0 0,1 0 1 0 0,0 1-1 0 0,1 1 0 0 0,0 0 0 0 0,0 1 0 0 0,1 0 0 0 0,0 0 0 0 0,0 1 0 0 0,1 0 0 0 0,0 1 0 0 0,1 0 0 0 0,0 0 0 0 0,-5 11 44 0 0,10-15 76 0 0,0-1 0 0 0,0 1 0 0 0,0 0 0 0 0,1 0 0 0 0,0 0 0 0 0,0 0 0 0 0,1 1-1 0 0,0-1 1 0 0,0 1 0 0 0,1-1 0 0 0,0 0 0 0 0,0 1 0 0 0,1-1 0 0 0,0 1 0 0 0,0-1 0 0 0,1 0 0 0 0,-1 0 0 0 0,2 0 0 0 0,-1 0 0 0 0,1 0-1 0 0,0 0 1 0 0,0 0 0 0 0,1-1 0 0 0,0 0 0 0 0,0 0 0 0 0,1 0 0 0 0,-1 0 0 0 0,1-1 0 0 0,5 5-76 0 0,16 3 184 0 0,0-2 0 0 0,0-1 0 0 0,1-1 0 0 0,0-1 0 0 0,0-1 0 0 0,1-2 0 0 0,0-1 0 0 0,0-1 0 0 0,0-1 0 0 0,0-1 0 0 0,0-2 0 0 0,1-1 0 0 0,1-1-184 0 0,-23 3 11 0 0,35-4-218 0 0,0 0-1 0 0,-1-3 1 0 0,0-2 0 0 0,31-10 207 0 0,26-11-9432 0 0,-78 22-1749 0 0</inkml:trace>
  <inkml:trace contextRef="#ctx0" brushRef="#br0" timeOffset="-6192.733">661 1398 0 0 0,'0'0'1130'0'0,"0"0"266"0"0,0 0 68 0 0,0 0-122 0 0,0 0-270 0 0,0 0-222 0 0,0 0-118 0 0,0 0-4 0 0,3-2 84 0 0,61-10 5245 0 0,243 13 142 0 0,413-5-3907 0 0,-102 0-1510 0 0,-22-11-87 0 0,402 11 433 0 0,-232-7-575 0 0,-213 11-231 0 0,-423-15-150 0 0,-81 14-4516 0 0,-35 3 2517 0 0,1-1-1889 0 0,-7 1-3479 0 0,-4 1-3377 0 0</inkml:trace>
  <inkml:trace contextRef="#ctx0" brushRef="#br0" timeOffset="-893.013">5869 912 11146 0 0,'0'0'1026'0'0,"0"0"6"0"0,0 0 43 0 0,0 0 155 0 0,0 0 41 0 0,0 0-161 0 0,0 0-240 0 0,0 0-247 0 0,0 0-176 0 0,0 0-99 0 0,0 0-62 0 0,-2 3-26 0 0,-7 10-5 0 0,7-10 1 0 0,2-3 23 0 0,0 0-8 0 0,0 0-30 0 0,0 0-56 0 0,0 0-55 0 0,0 0-54 0 0,0 0-62 0 0,0 0-52 0 0,0 0-129 0 0,0 0-258 0 0,0-11-5220 0 0,0 7-1341 0 0,0 0-2184 0 0</inkml:trace>
  <inkml:trace contextRef="#ctx0" brushRef="#br0" timeOffset="-650.107">5685 515 11218 0 0,'0'0'80'0'0,"0"0"-176"0"0,0 0 88 0 0,0 0 184 0 0,0 0 24 0 0,0 0-96 0 0,0 0-184 0 0,0 0-256 0 0,0 0-192 0 0,0 0-328 0 0,0 0-872 0 0,0 0-1833 0 0,0 0-1024 0 0</inkml:trace>
  <inkml:trace contextRef="#ctx0" brushRef="#br0" timeOffset="36855.168">2436 1619 12115 0 0,'0'0'1620'0'0,"0"0"-126"0"0,0 0-103 0 0,0 0-102 0 0,0 0-142 0 0,0 0-208 0 0,0 0-235 0 0,0 0-210 0 0,0 0-204 0 0,0 0-139 0 0,0 0-40 0 0,0 0-18 0 0,0 0 7 0 0,-9 20 32 0 0,-26 66 45 0 0,10 27 522 0 0,24-85-593 0 0,-2 77 135 0 0,5 0 0 0 0,11 68-241 0 0,2 102-1420 0 0,-28-292-7706 0 0,7 9 3640 0 0,3 1-2016 0 0</inkml:trace>
  <inkml:trace contextRef="#ctx0" brushRef="#br0" timeOffset="35670.361">326 1984 3841 0 0,'0'0'880'0'0,"0"0"-125"0"0,0 0 18 0 0,0 0 192 0 0,0 0 151 0 0,0 0 17 0 0,0 0-66 0 0,0 0-128 0 0,0 0-135 0 0,0 0-138 0 0,0 0-106 0 0,-33 9-85 0 0,-101 30-34 0 0,64-2 502 0 0,62-31-811 0 0,1 0 0 0 0,0 0 0 0 0,0 1 1 0 0,1 0-1 0 0,0 0 0 0 0,0 0 0 0 0,1 1 0 0 0,0 0 0 0 0,0 0 1 0 0,1 0-1 0 0,0 1 0 0 0,0-1 0 0 0,1 1 0 0 0,0 0 0 0 0,1 0 1 0 0,-1 0-1 0 0,2 0 0 0 0,0 1 0 0 0,0-1 0 0 0,0 9-132 0 0,2-6 51 0 0,0 0 0 0 0,1-1 0 0 0,0 0 0 0 0,1 1 0 0 0,0-1 0 0 0,1 0 0 0 0,0 0 0 0 0,1-1 0 0 0,0 1 0 0 0,1-1 0 0 0,0 0 0 0 0,0 0 0 0 0,1-1 0 0 0,0 0 0 0 0,1 0 1 0 0,0-1-1 0 0,0 0 0 0 0,1 0 0 0 0,0-1 0 0 0,3 1-51 0 0,4 4 16 0 0,1 0 0 0 0,0-2 0 0 0,1 0 0 0 0,0-1 0 0 0,1-1-1 0 0,0-1 1 0 0,0-1 0 0 0,1 0 0 0 0,0-1 0 0 0,0-1 0 0 0,6-1-16 0 0,1 1-143 0 0,1-3-1 0 0,-1 0 0 0 0,0-1 1 0 0,0-2-1 0 0,1-1 0 0 0,-1-1 1 0 0,-1-1-1 0 0,27-9 144 0 0,59-36-4413 0 0,-45 6-4830 0 0,-51 32 4851 0 0</inkml:trace>
  <inkml:trace contextRef="#ctx0" brushRef="#br0" timeOffset="36006.032">983 2079 8522 0 0,'0'0'1225'0'0,"0"0"-300"0"0,0 0 4 0 0,0 0 165 0 0,0 0 119 0 0,0 0-94 0 0,0 0-177 0 0,0 0-185 0 0,0 0-230 0 0,0 0-156 0 0,0 0-114 0 0,0 0-71 0 0,-30 27-54 0 0,-90 82-27 0 0,117-108-98 0 0,1 1 1 0 0,-1-1-1 0 0,1 0 0 0 0,0 1 1 0 0,-1 0-1 0 0,1 0 0 0 0,0 0 1 0 0,0 0-1 0 0,0 0 0 0 0,1 0 1 0 0,-1 0-1 0 0,0 0 0 0 0,1 1 1 0 0,-1-1-1 0 0,1 1 0 0 0,0-1 1 0 0,0 1-1 0 0,0-1 0 0 0,0 1 1 0 0,0 0-1 0 0,1 0 0 0 0,-1-1 1 0 0,1 1-1 0 0,-1 0 0 0 0,1 0 1 0 0,0 0-8 0 0,1 7 45 0 0,-1-4-19 0 0,-1-1 1 0 0,1 1-1 0 0,0 0 1 0 0,0 0-1 0 0,1 0 0 0 0,0 0 1 0 0,0 0-1 0 0,0 0 0 0 0,1-1 1 0 0,0 1-1 0 0,0 0 1 0 0,0-1-1 0 0,1 1 0 0 0,0-1 1 0 0,0 0-1 0 0,0 0 1 0 0,0 0-1 0 0,1-1 0 0 0,0 1 1 0 0,0-1-1 0 0,0 0 0 0 0,1 0 1 0 0,-1 0-1 0 0,1 0 1 0 0,0-1-1 0 0,0 0 0 0 0,0 0 1 0 0,2 1-27 0 0,5-1 152 0 0,1 0 1 0 0,-1-1-1 0 0,1 0 1 0 0,-1-1 0 0 0,1-1-1 0 0,0 0 1 0 0,-1 0-1 0 0,1-1 1 0 0,-1-1-1 0 0,1 0 1 0 0,-1-1-1 0 0,0 0 1 0 0,0-1 0 0 0,0 0-1 0 0,0-1 1 0 0,0 0-1 0 0,-1-1 1 0 0,0-1-1 0 0,-1 1 1 0 0,1-2 0 0 0,-1 1-1 0 0,0-1 1 0 0,-1-1-1 0 0,0 0 1 0 0,-1 0-1 0 0,1-1 1 0 0,-2 0-1 0 0,1 0 1 0 0,-2-1 0 0 0,1 0-1 0 0,-1 0 1 0 0,-1-1-1 0 0,2-6-152 0 0,-4 11-5 0 0,0 1 0 0 0,-1-1 0 0 0,0 0 0 0 0,-1 0 1 0 0,1 0-1 0 0,-1 0 0 0 0,-1 0 0 0 0,1 0 0 0 0,-1 0 0 0 0,-1 0 0 0 0,1-1 0 0 0,-1 1 0 0 0,0 0 0 0 0,-1 0 0 0 0,1 0 0 0 0,-2 1 0 0 0,1-1 0 0 0,-1 0 1 0 0,0 1-1 0 0,0 0 0 0 0,0-1 0 0 0,-1 1 0 0 0,0 0 5 0 0,-4 0-339 0 0,1-1-1 0 0,-1 1 1 0 0,0 1 0 0 0,0-1-1 0 0,-1 1 1 0 0,0 1 0 0 0,0 0-1 0 0,0 0 1 0 0,0 0 0 0 0,0 1 0 0 0,-1 1-1 0 0,1 0 1 0 0,-1 0 0 0 0,0 1-1 0 0,0 0 1 0 0,0 0 0 0 0,1 1-1 0 0,-1 1 1 0 0,-7 0 339 0 0,-23 14-4396 0 0,18 2-2488 0 0,13-9 411 0 0</inkml:trace>
  <inkml:trace contextRef="#ctx0" brushRef="#br0" timeOffset="36472.149">1357 2496 11314 0 0,'0'0'1349'0'0,"0"0"-256"0"0,0 0 37 0 0,0 0 175 0 0,0 0 98 0 0,0 0-93 0 0,0 0-231 0 0,0 0-234 0 0,0 0-231 0 0,0 0-195 0 0,11-32-121 0 0,34-97-111 0 0,0 43 36 0 0,-30 67-183 0 0,80-87-146 0 0,-95 162-1791 0 0,-2-46 1912 0 0,0-5-10 0 0,1 0-1 0 0,-1 0 1 0 0,1 0 0 0 0,0 0 0 0 0,0 0 0 0 0,1 0 0 0 0,0 0 0 0 0,-1 0 0 0 0,2 1 0 0 0,-1-1 0 0 0,1 0-1 0 0,0 0 1 0 0,0 0 0 0 0,0 0 0 0 0,0 0 0 0 0,1 0 0 0 0,0 0 0 0 0,0 0 0 0 0,2 1-5 0 0,-2-2 78 0 0,1-1 1 0 0,0 0-1 0 0,1 0 1 0 0,-1 0-1 0 0,0-1 0 0 0,1 1 1 0 0,-1-1-1 0 0,1 0 1 0 0,0 0-1 0 0,0 0 1 0 0,0 0-1 0 0,0-1 0 0 0,0 0 1 0 0,0 0-1 0 0,0 0 1 0 0,1 0-1 0 0,-1 0 1 0 0,0-1-1 0 0,1 0 1 0 0,-1 0-1 0 0,0 0 0 0 0,0 0 1 0 0,1-1-1 0 0,-1 0 1 0 0,0 0-1 0 0,0 0 1 0 0,0 0-1 0 0,0-1 1 0 0,0 1-1 0 0,0-1 0 0 0,0 0 1 0 0,0 0-1 0 0,2-2-78 0 0,108-69 2031 0 0,-85 53-1846 0 0,-20 15-135 0 0,-1 0 0 0 0,0 0 0 0 0,-1-1 0 0 0,1 0 0 0 0,-1-1 0 0 0,0 1 1 0 0,-1-1-1 0 0,0-1 0 0 0,0 1 0 0 0,1-3-50 0 0,-1-44-1103 0 0,-18 23-3791 0 0,8 24-1006 0 0,2 3-5661 0 0</inkml:trace>
  <inkml:trace contextRef="#ctx0" brushRef="#br0" timeOffset="40860.422">2031 2079 4681 0 0,'0'0'1360'0'0,"0"0"37"0"0,0 0 198 0 0,0 0 257 0 0,0 0 23 0 0,0 0-225 0 0,0 0-319 0 0,0 0-279 0 0,0 0-211 0 0,0 0-164 0 0,0 0-171 0 0,18-4-144 0 0,116-25 333 0 0,124-22-102 0 0,-146 25-2466 0 0,-1 5-3616 0 0,-71 16-181 0 0,-14 2-1765 0 0</inkml:trace>
  <inkml:trace contextRef="#ctx0" brushRef="#br0" timeOffset="42328.071">3100 2098 6041 0 0,'0'0'1269'0'0,"0"0"38"0"0,0 0 133 0 0,0 0 168 0 0,0 0-32 0 0,0 0-199 0 0,0 0-326 0 0,0 0-343 0 0,-31 5-221 0 0,-98 20-129 0 0,66 3 49 0 0,54-19-327 0 0,-3-1-19 0 0,1 1 1 0 0,0 1-1 0 0,1 0 0 0 0,0 0 0 0 0,1 1 1 0 0,0 1-1 0 0,0-1 0 0 0,1 1 1 0 0,1 1-1 0 0,0-1 0 0 0,0 1 0 0 0,2 0 1 0 0,-1 1-1 0 0,2 0 0 0 0,0-1 0 0 0,0 2 1 0 0,2-1-1 0 0,-1 2-61 0 0,3-12 10 0 0,-1-1-1 0 0,1 1 1 0 0,0 0 0 0 0,0-1 0 0 0,0 1-1 0 0,1 0 1 0 0,-1-1 0 0 0,1 1 0 0 0,0 0-1 0 0,0-1 1 0 0,0 1 0 0 0,0-1 0 0 0,1 1-1 0 0,0-1 1 0 0,-1 0 0 0 0,1 0 0 0 0,0 0-1 0 0,1 0 1 0 0,-1 0 0 0 0,0 0 0 0 0,1 0-1 0 0,0-1 1 0 0,-1 1 0 0 0,1-1 0 0 0,0 0-1 0 0,0 0 1 0 0,1 0 0 0 0,-1 0-1 0 0,0 0 1 0 0,1-1 0 0 0,-1 1 0 0 0,1-1-1 0 0,2 0-9 0 0,3 1 124 0 0,-1 0 0 0 0,1-1 0 0 0,0 0-1 0 0,0-1 1 0 0,0 0 0 0 0,0-1 0 0 0,0 0 0 0 0,-1 0-1 0 0,1 0 1 0 0,0-1 0 0 0,-1-1 0 0 0,1 0-1 0 0,-1 0 1 0 0,0 0 0 0 0,0-1 0 0 0,0 0-1 0 0,0-1 1 0 0,5-4-124 0 0,123-109 1360 0 0,57-84-865 0 0,-193 203-525 0 0,0-1 1 0 0,0 0-1 0 0,0 0 1 0 0,0 1-1 0 0,0-1 1 0 0,0 0-1 0 0,0 0 1 0 0,1 1-1 0 0,-1-1 1 0 0,0 0-1 0 0,0 0 1 0 0,0 1-1 0 0,0-1 1 0 0,1 0-1 0 0,-1 0 1 0 0,0 0-1 0 0,0 1 1 0 0,0-1-1 0 0,1 0 1 0 0,-1 0-1 0 0,0 0 1 0 0,0 0-1 0 0,1 0 1 0 0,-1 1-1 0 0,0-1 1 0 0,0 0-1 0 0,1 0 1 0 0,-1 0-1 0 0,0 0 1 0 0,0 0-1 0 0,1 0 1 0 0,-1 0-1 0 0,0 0 1 0 0,1 0-1 0 0,-1 0 1 0 0,0 0-1 0 0,0 0 1 0 0,1 0-1 0 0,-1 0 1 0 0,0 0-1 0 0,0-1 1 0 0,1 1-1 0 0,-1 0 1 0 0,0 0-1 0 0,0 0 1 0 0,1 0-1 0 0,-1 0 1 0 0,0-1-1 0 0,0 1 30 0 0,0 11 96 0 0,-8 176-277 0 0,9-181 205 0 0,0-1 1 0 0,1 1-1 0 0,-1-1 1 0 0,1 0-1 0 0,0 0 1 0 0,1 0-1 0 0,-1 0 0 0 0,1 0 1 0 0,0 0-1 0 0,0-1 1 0 0,1 1-1 0 0,-1-1 1 0 0,1 0-1 0 0,0 0 1 0 0,0 0-1 0 0,1-1 1 0 0,-1 1-1 0 0,1-1 1 0 0,-1 0-1 0 0,1 0 1 0 0,0-1-1 0 0,0 0 1 0 0,0 0-1 0 0,1 0 1 0 0,-1 0-1 0 0,0-1 1 0 0,1 1-1 0 0,-1-1 1 0 0,1-1-1 0 0,-1 1 1 0 0,1-1-1 0 0,-1 0 1 0 0,1 0-1 0 0,0-1 0 0 0,-1 0 1 0 0,1 0-1 0 0,-1 0 1 0 0,0 0-1 0 0,1-1 1 0 0,-1 0-1 0 0,0 0 1 0 0,3-2-25 0 0,10-11 158 0 0,-1 0 0 0 0,-1-1 0 0 0,0-1-1 0 0,-1-1 1 0 0,-1 0 0 0 0,5-9-158 0 0,37-46 141 0 0,124-95 12 0 0,-173 162-180 0 0,0 1 0 0 0,1 0 0 0 0,0 0 0 0 0,-1 0 0 0 0,2 1 0 0 0,-1 0 0 0 0,0 1 0 0 0,1 0-1 0 0,-1 0 1 0 0,1 1 0 0 0,0 0 0 0 0,5 0 27 0 0,-4 57-368 0 0,-10-54 408 0 0,0 1 0 0 0,0-1 0 0 0,0 0 0 0 0,0 0 0 0 0,-1 1 0 0 0,1-1 0 0 0,0 0 0 0 0,-1 0 0 0 0,1 1 0 0 0,0-1 0 0 0,-1 0 0 0 0,1 0 0 0 0,-1 0 0 0 0,0 0 0 0 0,1 0 0 0 0,-1 0 0 0 0,0 0 0 0 0,0 0 0 0 0,0 0 0 0 0,0 0 0 0 0,0 0 0 0 0,0 0-1 0 0,0-1 1 0 0,0 1 0 0 0,0 0 0 0 0,0-1 0 0 0,0 1 0 0 0,0-1 0 0 0,0 1 0 0 0,-1-1 0 0 0,1 1 0 0 0,0-1 0 0 0,0 0 0 0 0,0 0 0 0 0,-1 0 0 0 0,1 0 0 0 0,0 0 0 0 0,0 0 0 0 0,-1 0 0 0 0,1 0 0 0 0,0 0 0 0 0,-1 0 0 0 0,1-1 0 0 0,0 1 0 0 0,-1 0-40 0 0,-59-19 75 0 0,54 19-113 0 0,0 0-1 0 0,0 0 1 0 0,0 0 0 0 0,0 1 0 0 0,0 0 0 0 0,0 1 0 0 0,0-1 0 0 0,1 1 0 0 0,-1 1-1 0 0,1-1 1 0 0,-1 1 0 0 0,1 0 0 0 0,0 1 0 0 0,0-1 0 0 0,0 1 0 0 0,1 1 0 0 0,-1-1-1 0 0,1 1 1 0 0,0-1 0 0 0,0 2 0 0 0,1-1 0 0 0,-3 4 38 0 0,3-2-12 0 0,0 1 0 0 0,1 0 1 0 0,0-1-1 0 0,0 1 0 0 0,1 0 0 0 0,0 1 1 0 0,0-1-1 0 0,1 0 0 0 0,0 0 0 0 0,0 1 1 0 0,1-1-1 0 0,0 0 0 0 0,1 1 0 0 0,0-1 1 0 0,0 0-1 0 0,1 3 12 0 0,3-1 4 0 0,1-1 1 0 0,0 0 0 0 0,0 0-1 0 0,1 0 1 0 0,0 0 0 0 0,0-1-1 0 0,1-1 1 0 0,0 1-1 0 0,0-1 1 0 0,1 0 0 0 0,0-1-1 0 0,0 0 1 0 0,1-1-1 0 0,0 0 1 0 0,0 0 0 0 0,0-1-1 0 0,0 0 1 0 0,0-1 0 0 0,1 0-1 0 0,0 0 1 0 0,0-1-1 0 0,-1-1 1 0 0,1 0 0 0 0,0-1-1 0 0,0 0 1 0 0,9-1-5 0 0,9-3 85 0 0,1-1 1 0 0,-1-1 0 0 0,0-2-1 0 0,-1-1 1 0 0,0-1-1 0 0,0-2 1 0 0,-1 0-1 0 0,-1-2 1 0 0,0-1-1 0 0,-1-1 1 0 0,-1-1 0 0 0,0-1-1 0 0,19-20-85 0 0,4 0 15 0 0,-2-2 1 0 0,-2-1-1 0 0,-2-3 0 0 0,-2-1 0 0 0,-2-3 1 0 0,-1 0-1 0 0,5-15-15 0 0,-32 47-80 0 0,0-1-1 0 0,0 0 1 0 0,-2 0 0 0 0,0 0 0 0 0,-1-1-1 0 0,-1 0 1 0 0,-1-1 0 0 0,0 1 0 0 0,-1 0 0 0 0,-1-1-1 0 0,-1 0 1 0 0,-1 0 0 0 0,-1-15 80 0 0,0 32-5 0 0,1 0 0 0 0,0 1 0 0 0,-1-1 0 0 0,1 0-1 0 0,-1 0 1 0 0,0 0 0 0 0,1 0 0 0 0,-1 0 0 0 0,0 0 0 0 0,0 1 0 0 0,-1-1 0 0 0,1 0 0 0 0,0 1 0 0 0,0-1 0 0 0,-1 1 0 0 0,1-1-1 0 0,-1 1 1 0 0,1 0 0 0 0,-1 0 0 0 0,0 0 0 0 0,1-1 0 0 0,-1 2 0 0 0,0-1 0 0 0,0 0 0 0 0,0 0 0 0 0,0 0 0 0 0,1 1 0 0 0,-1-1 0 0 0,0 1-1 0 0,0 0 1 0 0,0-1 0 0 0,0 1 0 0 0,0 0 0 0 0,0 0 0 0 0,0 0 0 0 0,0 1 0 0 0,-2-1 5 0 0,-70 30-224 0 0,61-14 245 0 0,1 1 0 0 0,0 0 1 0 0,2 1-1 0 0,0 0 0 0 0,1 0 1 0 0,1 1-1 0 0,0 0 1 0 0,2 0-1 0 0,0 1 0 0 0,1 0 1 0 0,1 0-1 0 0,1 0 0 0 0,1 1 1 0 0,1-1-1 0 0,0 1 0 0 0,3 11-21 0 0,-2 9 60 0 0,1-1 0 0 0,3 1 0 0 0,1-1 0 0 0,8 29-60 0 0,-4-15 20 0 0,-3 1-1 0 0,-2-1 1 0 0,-3 51-20 0 0,-12-49-55 0 0,10-107-9487 0 0,1 22 426 0 0,0 18 3197 0 0</inkml:trace>
  <inkml:trace contextRef="#ctx0" brushRef="#br0" timeOffset="42594.017">4225 1825 9250 0 0,'0'0'2501'0'0,"0"0"-381"0"0,0 0-297 0 0,0 0-261 0 0,0 0-383 0 0,0 0-417 0 0,0 0-296 0 0,0 0-57 0 0,0 0 93 0 0,0 0 109 0 0,0 0 82 0 0,0 0-56 0 0,0 0-98 0 0,30 8-84 0 0,97 24-56 0 0,-6-24 249 0 0,-3-7-622 0 0,125-2 87 0 0,-85-13-9553 0 0,-138 10-374 0 0</inkml:trace>
  <inkml:trace contextRef="#ctx0" brushRef="#br0" timeOffset="46229.49">5655 2138 3537 0 0,'0'0'1923'0'0,"0"0"-476"0"0,0 0-119 0 0,0 0 118 0 0,0 0 102 0 0,0 0-65 0 0,0 0-187 0 0,0 0-205 0 0,0 0-195 0 0,0 0-185 0 0,0 0-160 0 0,-3 8-148 0 0,-18 88 958 0 0,22-87-1292 0 0,0 0-1 0 0,0 0 0 0 0,1 0 0 0 0,0 0 1 0 0,1 0-1 0 0,-1-1 0 0 0,2 1 0 0 0,-1-1 1 0 0,1 0-1 0 0,1 0 0 0 0,-1 0 0 0 0,1-1 1 0 0,1 1-1 0 0,-1-1 0 0 0,1 0 1 0 0,0-1-1 0 0,1 1 0 0 0,0-1 0 0 0,0-1 1 0 0,5 4-69 0 0,-7-5 51 0 0,1 0 1 0 0,-1-1 0 0 0,1 0-1 0 0,0 0 1 0 0,0 0 0 0 0,0-1-1 0 0,0 0 1 0 0,0 0 0 0 0,0-1-1 0 0,1 1 1 0 0,-1-2 0 0 0,1 1 0 0 0,-1 0-1 0 0,1-1 1 0 0,-1 0 0 0 0,1-1-1 0 0,-1 0 1 0 0,0 0 0 0 0,1 0-1 0 0,-1 0 1 0 0,0-1 0 0 0,0 0 0 0 0,0-1-1 0 0,0 1 1 0 0,0-1 0 0 0,0 0-1 0 0,-1-1 1 0 0,6-3-52 0 0,17-17 247 0 0,-1-2 1 0 0,-1-1-1 0 0,-1-1 0 0 0,-1-1 0 0 0,12-20-247 0 0,-19 23 28 0 0,-17 25-109 0 0,0 1-116 0 0,0 13-953 0 0,1 125 783 0 0,1-134 393 0 0,0 0-1 0 0,0 0 0 0 0,0 0 1 0 0,1-1-1 0 0,-1 1 0 0 0,1-1 1 0 0,0 0-1 0 0,0 0 0 0 0,0 0 1 0 0,0 0-1 0 0,1 0 0 0 0,-1-1 1 0 0,1 1-1 0 0,0-1 0 0 0,-1 0 1 0 0,1 0-1 0 0,0 0 0 0 0,0-1 1 0 0,1 1-1 0 0,-1-1 0 0 0,0 0 1 0 0,0 0-1 0 0,1-1 0 0 0,-1 1 1 0 0,0-1-1 0 0,1 0 0 0 0,-1 0 1 0 0,0 0-1 0 0,1-1 0 0 0,-1 0 1 0 0,0 1-1 0 0,0-2 0 0 0,1 1 1 0 0,-1 0-1 0 0,0-1 0 0 0,0 0 1 0 0,0 0-1 0 0,-1 0 0 0 0,1 0 1 0 0,2-2-26 0 0,10-6 189 0 0,-1-1 1 0 0,0-1-1 0 0,-1 0 1 0 0,0-1 0 0 0,-1 0-1 0 0,0-1 1 0 0,-1-1-1 0 0,-1 0 1 0 0,0 0-1 0 0,-1-1 1 0 0,-1-1-1 0 0,-1 1 1 0 0,0-2-1 0 0,-1 1 1 0 0,4-15-190 0 0,-16 8-1608 0 0,-1 23-3719 0 0,-4 4-5623 0 0,8 0 3675 0 0</inkml:trace>
  <inkml:trace contextRef="#ctx0" brushRef="#br0" timeOffset="46474.064">6823 2157 15491 0 0,'0'0'975'0'0,"0"0"-387"0"0,0 0-64 0 0,0 0 101 0 0,0 0 24 0 0,0 0-121 0 0,0 0-177 0 0,0 0-154 0 0,0 0-109 0 0,0 0-40 0 0,0 0-30 0 0,0 0-62 0 0,0 0-95 0 0,-3 30-157 0 0,-5 94-258 0 0,7-105-300 0 0,-1 3 141 0 0,3-21-2451 0 0,-1 5-3495 0 0,0-6-1000 0 0</inkml:trace>
  <inkml:trace contextRef="#ctx0" brushRef="#br0" timeOffset="46727.083">6692 1774 17452 0 0,'0'0'464'0'0,"0"0"-248"0"0,0 0-208 0 0,0 0-232 0 0,0 0-408 0 0,0 0-729 0 0,0 0-575 0 0,0 0-160 0 0,0 0-593 0 0,0 0-1376 0 0,0 0-1072 0 0</inkml:trace>
  <inkml:trace contextRef="#ctx0" brushRef="#br0" timeOffset="46958.073">7240 1520 10898 0 0,'0'0'879'0'0,"0"0"-405"0"0,0 0 0 0 0,0 0 223 0 0,0 0 192 0 0,0 0 83 0 0,0 0-8 0 0,0 0-110 0 0,0 0-170 0 0,0 0-158 0 0,0 0-130 0 0,0 0-102 0 0,0 0-64 0 0,1 35-36 0 0,2 113-23 0 0,6 140 335 0 0,-8-237-462 0 0,0 6-16 0 0,-3-1-1 0 0,-1 0 0 0 0,-10 40-27 0 0,-15 37-198 0 0,24-181-16003 0 0,4 37 12372 0 0</inkml:trace>
  <inkml:trace contextRef="#ctx0" brushRef="#br0" timeOffset="47212.917">7014 1991 8138 0 0,'0'0'1140'0'0,"0"0"24"0"0,0 0 171 0 0,0 0 79 0 0,0 0-105 0 0,0 0-202 0 0,0 0-174 0 0,33-13-157 0 0,106-40-183 0 0,-15 12 271 0 0,-98 33-1462 0 0,97-41 1115 0 0,-86 26-4164 0 0,-7-7-4610 0 0,-23 23 1469 0 0</inkml:trace>
  <inkml:trace contextRef="#ctx0" brushRef="#br0" timeOffset="47594.047">7623 1575 3921 0 0,'0'0'1328'0'0,"0"0"398"0"0,0 0 408 0 0,0 0 119 0 0,0 0-181 0 0,-2 33-388 0 0,-11 106-381 0 0,-5 17 844 0 0,0 238-904 0 0,17-394-1235 0 0,1 1-1 0 0,0 0 1 0 0,0 0 0 0 0,-1 0 0 0 0,1-1-1 0 0,0 1 1 0 0,0 0 0 0 0,0 0 0 0 0,0 0-1 0 0,0 0 1 0 0,0 0 0 0 0,0-1 0 0 0,0 1-1 0 0,0 0 1 0 0,1 0 0 0 0,-1 0 0 0 0,0-1-1 0 0,0 1 1 0 0,1 0 0 0 0,-1 0 0 0 0,1-1-1 0 0,-1 1 1 0 0,0 0 0 0 0,1 0 0 0 0,-1-1-1 0 0,1 1 1 0 0,0-1 0 0 0,-1 1 0 0 0,1 0-1 0 0,0-1 1 0 0,-1 1 0 0 0,1-1 0 0 0,0 1-1 0 0,-1-1 1 0 0,1 0 0 0 0,0 1 0 0 0,0-1-1 0 0,-1 0 1 0 0,1 0 0 0 0,0 1 0 0 0,0-1-1 0 0,0 0 1 0 0,0 0 0 0 0,-1 0 0 0 0,1 0-1 0 0,0 0 1 0 0,0 0 0 0 0,0 0 0 0 0,0 0-1 0 0,-1 0 1 0 0,1-1 0 0 0,0 1 0 0 0,0 0-1 0 0,0 0 1 0 0,0-1-8 0 0,38-29 946 0 0,175-197 651 0 0,-213 228-1599 0 0,0-1 0 0 0,0 0 0 0 0,0 1 1 0 0,1-1-1 0 0,-1 1 0 0 0,0 0 0 0 0,0-1 1 0 0,0 1-1 0 0,-1 0 0 0 0,1-1 0 0 0,0 1 1 0 0,0 0-1 0 0,0 0 0 0 0,0 0 0 0 0,-1 0 1 0 0,1 0-1 0 0,0 0 0 0 0,-1 0 1 0 0,1 0-1 0 0,-1 0 0 0 0,1 0 0 0 0,-1 0 1 0 0,0 0-1 0 0,1 0 0 0 0,-1 0 0 0 0,0 0 1 0 0,0 1-1 0 0,0-1 0 0 0,0 0 0 0 0,0 0 1 0 0,0 0-1 0 0,0 0 0 0 0,0 1 0 0 0,0-1 1 0 0,0 0-1 0 0,-1 0 0 0 0,1 0 0 0 0,0 0 1 0 0,-1 0-1 0 0,1 0 0 0 0,-1 0 1 0 0,1 1-1 0 0,-1-1 0 0 0,0-1 0 0 0,0 2 2 0 0,0 6 72 0 0,2 124 204 0 0,0-127-294 0 0,0-1 0 0 0,0 1 0 0 0,0 0 0 0 0,0-1 0 0 0,1 1 0 0 0,0-1 0 0 0,0 1 1 0 0,0-1-1 0 0,1 0 0 0 0,-1 0 0 0 0,1 0 0 0 0,0 0 0 0 0,0 0 0 0 0,0-1 0 0 0,3 2 18 0 0,40 14-3935 0 0,-32-19-256 0 0,-1 0-3866 0 0,-7 0 1460 0 0</inkml:trace>
  <inkml:trace contextRef="#ctx0" brushRef="#br0" timeOffset="48575.056">8474 2370 0 0 0,'0'0'863'0'0,"0"0"218"0"0,0 0 374 0 0,0 0 408 0 0,0 0 171 0 0,0 0-113 0 0,0 0-224 0 0,0 0-195 0 0,0 0-164 0 0,0 0-154 0 0,34-14-152 0 0,106-45-152 0 0,-39-2 796 0 0,-87 47-1357 0 0,14-10-14 0 0,-1-1 0 0 0,-2-2-1 0 0,0 0 1 0 0,-2-1 0 0 0,-1-2-1 0 0,-2 0 1 0 0,-1-1 0 0 0,-1-1-1 0 0,5-15-304 0 0,-20 38 18 0 0,0 0 1 0 0,0-1-1 0 0,-1 1 0 0 0,0-1 0 0 0,-1 1 0 0 0,0-1 0 0 0,0 0 0 0 0,-1 0 1 0 0,-1 1-1 0 0,0-6-18 0 0,-1 13-65 0 0,1-1 1 0 0,-1 1-1 0 0,0 0 1 0 0,0 1 0 0 0,0-1-1 0 0,0 0 1 0 0,0 1-1 0 0,0-1 1 0 0,-1 1 0 0 0,1-1-1 0 0,0 1 1 0 0,-1 0-1 0 0,1 0 1 0 0,-1 0 0 0 0,1 0-1 0 0,-1 1 1 0 0,0-1-1 0 0,1 1 1 0 0,-1 0 0 0 0,0-1-1 0 0,1 1 1 0 0,-1 0-1 0 0,0 1 1 0 0,1-1 0 0 0,-1 0-1 0 0,0 1 1 0 0,1-1-1 0 0,-1 1 1 0 0,1 0 0 0 0,-1 0-1 0 0,1 0 1 0 0,-1 0-1 0 0,1 0 1 0 0,0 1 0 0 0,-1-1-1 0 0,1 1 1 0 0,0 0-1 0 0,0-1 1 0 0,0 1-1 0 0,0 0 1 0 0,-1 2 64 0 0,-4 2-32 0 0,-1 1 0 0 0,2 1 0 0 0,-1 0 0 0 0,1 0 0 0 0,0 0 0 0 0,0 0 0 0 0,1 1 1 0 0,0 0-1 0 0,1 0 0 0 0,0 0 0 0 0,0 1 0 0 0,1-1 0 0 0,0 1 0 0 0,1 0 0 0 0,0 0 0 0 0,1 0 0 0 0,0 0 0 0 0,0 0 0 0 0,1 0 0 0 0,0 0 0 0 0,1 1 0 0 0,1 1 32 0 0,1-5 18 0 0,1-1 0 0 0,0 1-1 0 0,1-1 1 0 0,0 0-1 0 0,0 0 1 0 0,0-1 0 0 0,0 0-1 0 0,1 0 1 0 0,0 0-1 0 0,0-1 1 0 0,0 1 0 0 0,1-1-1 0 0,-1-1 1 0 0,1 1 0 0 0,0-1-1 0 0,0-1 1 0 0,0 1-1 0 0,1-1 1 0 0,-1 0-18 0 0,19 4 113 0 0,-1-1 1 0 0,1-1-1 0 0,0-1 0 0 0,0-1 1 0 0,0-1-1 0 0,0-2 1 0 0,7-1-114 0 0,107-30 504 0 0,-162 77 434 0 0,-51 104-401 0 0,69-68-1546 0 0,15-71-1569 0 0,6-9-5600 0 0,-16-1 7444 0 0,3 0-8300 0 0</inkml:trace>
  <inkml:trace contextRef="#ctx0" brushRef="#br0" timeOffset="48878.302">9639 1917 8970 0 0,'0'0'1220'0'0,"0"0"-233"0"0,0 0-28 0 0,0 0 0 0 0,0 0-138 0 0,0 0-183 0 0,-18 33-183 0 0,-55 101-121 0 0,53-71 75 0 0,21-54-302 0 0,0-4 11 0 0,1 0 0 0 0,-1 0 1 0 0,1 0-1 0 0,0 0 0 0 0,1-1 0 0 0,-1 1 0 0 0,1-1 0 0 0,0 1 0 0 0,0-1 0 0 0,0 0 0 0 0,1 0 0 0 0,-1-1 0 0 0,1 1 0 0 0,0-1 0 0 0,0 1 0 0 0,0-1 0 0 0,1 0 0 0 0,-1-1 0 0 0,1 1 1 0 0,0-1-1 0 0,-1 0 0 0 0,1 0 0 0 0,0 0 0 0 0,0-1 0 0 0,0 0 0 0 0,0 0 0 0 0,0 0 0 0 0,1-1 0 0 0,-1 1 0 0 0,0-1 0 0 0,0 0 0 0 0,0-1 0 0 0,1 1 0 0 0,-1-1 0 0 0,0 0 0 0 0,0 0 0 0 0,0-1 1 0 0,0 0-1 0 0,0 0 0 0 0,-1 0 0 0 0,1 0 0 0 0,4-3-118 0 0,2-1 93 0 0,0 1 0 0 0,-1-2 0 0 0,1 0 0 0 0,-1 0 0 0 0,-1-1 0 0 0,1 0 0 0 0,-1 0 0 0 0,-1-1 0 0 0,1 0 0 0 0,-2-1 0 0 0,1 0 0 0 0,-1 0 0 0 0,-1-1 0 0 0,0 0 0 0 0,0 0 0 0 0,-1 0 0 0 0,-1 0 0 0 0,0-1 0 0 0,0 0 0 0 0,-1 0 0 0 0,-1 0 0 0 0,0 0 0 0 0,0-1 0 0 0,-1-4-93 0 0,-1 14-112 0 0,0 1 0 0 0,-1-1 0 0 0,1 1 0 0 0,0-1 0 0 0,-1 1 0 0 0,1 0 0 0 0,-1-1 0 0 0,0 1 0 0 0,0 0 0 0 0,0-1 0 0 0,0 1 0 0 0,0 0 0 0 0,-1 0 0 0 0,1 0 0 0 0,-1 0 0 0 0,1 0 0 0 0,-1 0 0 0 0,0 0 0 0 0,1 1 0 0 0,-1-1 0 0 0,0 0 0 0 0,0 1 0 0 0,0 0 0 0 0,-1-1 0 0 0,1 1 0 0 0,0 0 0 0 0,0 0 0 0 0,-1 0 0 0 0,1 1 0 0 0,0-1 0 0 0,-1 0 0 0 0,-1 1 112 0 0,-52-6-9816 0 0,40 6 166 0 0</inkml:trace>
  <inkml:trace contextRef="#ctx0" brushRef="#br0" timeOffset="49199.803">10040 2028 10634 0 0,'0'0'2106'0'0,"0"0"-542"0"0,0 0-277 0 0,0 0-141 0 0,0 0-303 0 0,0 0-316 0 0,0 0-203 0 0,0 0-95 0 0,0 0-52 0 0,0 0-41 0 0,0 0-45 0 0,0 0-58 0 0,0 0-22 0 0,0 24-7 0 0,0 76-11 0 0,0-98 9 0 0,0 0-1 0 0,-1-1 0 0 0,1 1 1 0 0,0 0-1 0 0,0 0 0 0 0,0-1 0 0 0,0 1 1 0 0,0 0-1 0 0,0-1 0 0 0,0 1 1 0 0,1 0-1 0 0,-1-1 0 0 0,1 1 1 0 0,-1-1-1 0 0,1 1 0 0 0,0 0 0 0 0,-1-1 1 0 0,1 1-1 0 0,0-1 0 0 0,0 0 1 0 0,0 1-1 0 0,0-1 0 0 0,0 0 0 0 0,1 1 1 0 0,-1-1-1 0 0,0 0 0 0 0,0 0 1 0 0,1 0-1 0 0,0 0-1 0 0,3 2 21 0 0,-1 0 86 0 0,1 0-1 0 0,0-1 1 0 0,0 1-1 0 0,0-1 1 0 0,1 0-1 0 0,-1 0 1 0 0,1-1 0 0 0,-1 0-1 0 0,1 0 1 0 0,-1 0-1 0 0,1 0 1 0 0,-1-1-1 0 0,1 0 1 0 0,0 0 0 0 0,-1-1-1 0 0,1 0 1 0 0,-1 0-1 0 0,1 0 1 0 0,-1 0-1 0 0,1-1 1 0 0,-1 0 0 0 0,0 0-1 0 0,3-2-106 0 0,5-2 271 0 0,0 0 0 0 0,-1-1 0 0 0,1-1 0 0 0,-2 0 1 0 0,1-1-1 0 0,-1 0 0 0 0,-1-1 0 0 0,6-6-271 0 0,-6 5 61 0 0,-1-1 1 0 0,0 0 0 0 0,0-1-1 0 0,-1 1 1 0 0,-1-2 0 0 0,0 1-1 0 0,-1-1 1 0 0,-1 0 0 0 0,0 0-1 0 0,0 0 1 0 0,-1-6-62 0 0,3-19-4619 0 0,-5-2-4747 0 0,-2 37-1111 0 0</inkml:trace>
  <inkml:trace contextRef="#ctx0" brushRef="#br0" timeOffset="50164.259">10838 1947 9194 0 0,'0'0'3721'0'0,"0"0"-1723"0"0,0 0-533 0 0,0 0-61 0 0,0 0-167 0 0,0 0-277 0 0,0 0-281 0 0,0 0-215 0 0,0 0-163 0 0,0 0-122 0 0,0 0-75 0 0,0 0-61 0 0,-28-2-45 0 0,-85-3-12 0 0,49 20-23 0 0,55-8 22 0 0,0 0-69 0 0,-1 0 0 0 0,1 1 0 0 0,0 0 1 0 0,1 0-1 0 0,0 1 0 0 0,0 1 1 0 0,1-1-1 0 0,0 1 0 0 0,1 0 1 0 0,0 0-1 0 0,0 1 0 0 0,1 0 0 0 0,-3 10 84 0 0,7-19-17 0 0,0 0 1 0 0,0 0-1 0 0,1 0 0 0 0,-1 1 0 0 0,0-1 0 0 0,1 0 0 0 0,-1 0 0 0 0,1 1 0 0 0,0-1 0 0 0,-1 0 0 0 0,1 1 0 0 0,0-1 0 0 0,1 0 1 0 0,-1 1-1 0 0,0-1 0 0 0,1 0 0 0 0,-1 0 0 0 0,1 1 0 0 0,0-1 0 0 0,-1 0 0 0 0,1 0 0 0 0,0 0 0 0 0,1 0 0 0 0,-1 0 0 0 0,0 0 1 0 0,0 0-1 0 0,1 0 0 0 0,-1 0 0 0 0,1-1 0 0 0,0 1 0 0 0,-1 0 0 0 0,1-1 0 0 0,0 0 0 0 0,0 1 0 0 0,0-1 0 0 0,0 0 0 0 0,0 0 1 0 0,0 0-1 0 0,1 0 0 0 0,-1 0 0 0 0,0-1 0 0 0,0 1 0 0 0,1-1 0 0 0,-1 1 0 0 0,2-1 17 0 0,106-6 408 0 0,-41-17-29 0 0,-57 18-325 0 0,0 0 0 0 0,0 1 0 0 0,1 0 0 0 0,-1 1 0 0 0,1 0 1 0 0,0 1-1 0 0,0 0 0 0 0,0 1 0 0 0,0 1 0 0 0,0 0 0 0 0,0 0 0 0 0,1 2-54 0 0,-10 1 16 0 0,0 0-1 0 0,0 0 1 0 0,-1 1-1 0 0,1 0 0 0 0,-1-1 1 0 0,0 1-1 0 0,0 1 1 0 0,0-1-1 0 0,-1 0 1 0 0,1 0-1 0 0,-1 1 1 0 0,0 0-1 0 0,0-1 0 0 0,-1 1 1 0 0,1 0-1 0 0,-1 0 1 0 0,0 0-1 0 0,-1 0 1 0 0,1 0-1 0 0,-1 0 0 0 0,0 0 1 0 0,0 0-1 0 0,0 0 1 0 0,-1 0-1 0 0,0 0 1 0 0,0 2-16 0 0,1 0-2 0 0,-2 54-234 0 0,-3 0-1 0 0,-2 0 1 0 0,-3 0-1 0 0,-2-1 0 0 0,-6 10 237 0 0,14-54-101 0 0,0-1-1 0 0,-1 0 1 0 0,0 0 0 0 0,-1 0-1 0 0,-1 0 1 0 0,0-1-1 0 0,-1 0 1 0 0,-1-1-1 0 0,0 0 1 0 0,-1 0-1 0 0,0-1 1 0 0,-1 0 0 0 0,-1-1-1 0 0,-10 9 102 0 0,20-18-133 0 0,0 0-1 0 0,-1-1 1 0 0,1 1-1 0 0,0-1 1 0 0,-1 1-1 0 0,1-1 1 0 0,-1 0 0 0 0,0 0-1 0 0,1 0 1 0 0,-1 0-1 0 0,0-1 1 0 0,0 1-1 0 0,1-1 1 0 0,-1 1-1 0 0,0-1 1 0 0,0 0 0 0 0,0 0-1 0 0,0 0 1 0 0,0-1-1 0 0,1 1 1 0 0,-1-1-1 0 0,0 1 1 0 0,0-1-1 0 0,1 0 1 0 0,-1 0 0 0 0,0 0-1 0 0,1-1 1 0 0,-1 1-1 0 0,1 0 1 0 0,0-1-1 0 0,-1 0 1 0 0,1 1 0 0 0,0-1-1 0 0,-1-2 134 0 0,2-13-6 0 0,0 0-1 0 0,2 0 0 0 0,0-1 1 0 0,1 1-1 0 0,1 0 1 0 0,0 0-1 0 0,2 1 1 0 0,-1-1-1 0 0,2 1 0 0 0,0 0 1 0 0,2 0-1 0 0,-1 1 1 0 0,9-13 6 0 0,3-11 66 0 0,86-183 68 0 0,71-101-1088 0 0,-60 121-702 0 0,-105 182 1420 0 0,0-1 0 0 0,-2 0 1 0 0,0-1-1 0 0,-1 0 0 0 0,-2 0 0 0 0,0-1 0 0 0,-1 1 1 0 0,-1-1-1 0 0,-1-1 0 0 0,-1-6 236 0 0,-2 26 39 0 0,0 1 1 0 0,-1-1-1 0 0,1 1 0 0 0,-1 0 1 0 0,0-1-1 0 0,0 1 0 0 0,0 0 1 0 0,0 0-1 0 0,0 0 0 0 0,-1-1 1 0 0,1 1-1 0 0,-1 1 1 0 0,0-1-1 0 0,0 0 0 0 0,0 0 1 0 0,0 1-1 0 0,0-1 0 0 0,-1 1 1 0 0,1-1-1 0 0,-1 1 0 0 0,0 0 1 0 0,0 0-1 0 0,1 1 0 0 0,-1-1 1 0 0,0 0-1 0 0,-1 1 0 0 0,1 0 1 0 0,0-1-1 0 0,0 1 0 0 0,-1 1 1 0 0,1-1-1 0 0,0 0 0 0 0,-1 1 1 0 0,1 0-1 0 0,0 0 0 0 0,-1 0 1 0 0,1 0-1 0 0,-1 0 0 0 0,1 1 1 0 0,-3 0-40 0 0,-1 1-87 0 0,1 1-1 0 0,0 0 1 0 0,1 0 0 0 0,-1 1 0 0 0,1-1 0 0 0,-1 1 0 0 0,1 1 0 0 0,0-1 0 0 0,1 1-1 0 0,-1-1 1 0 0,1 1 0 0 0,0 1 0 0 0,0-1 0 0 0,0 0 0 0 0,1 1 0 0 0,0 0 0 0 0,0 0-1 0 0,-2 6 88 0 0,3-5 44 0 0,0 0-1 0 0,0 0 0 0 0,1 0 0 0 0,0 0 0 0 0,0 0 0 0 0,1 1 0 0 0,0-1 0 0 0,0 0 0 0 0,1 0 1 0 0,0 1-1 0 0,0-1 0 0 0,0 0 0 0 0,1 0 0 0 0,0 0 0 0 0,1 0 0 0 0,-1 0 0 0 0,2-1 1 0 0,-1 1-1 0 0,4 4-43 0 0,-1 3 367 0 0,3 10 648 0 0,-1 1 1 0 0,-1 1-1 0 0,-1-1 0 0 0,-2 1 0 0 0,0 0 0 0 0,-1 21-1015 0 0,11 62 1339 0 0,-14-105-1300 0 0,0 0-1 0 0,1 0 1 0 0,-1 0-1 0 0,1 0 1 0 0,0 0-1 0 0,0 0 1 0 0,0 0 0 0 0,1 0-1 0 0,-1-1 1 0 0,1 1-1 0 0,0 0 1 0 0,0-1 0 0 0,0 0-1 0 0,0 1 1 0 0,1-1-1 0 0,-1 0 1 0 0,1 0 0 0 0,0 0-1 0 0,0-1 1 0 0,0 1-1 0 0,0-1 1 0 0,0 1-1 0 0,1-1 1 0 0,-1 0 0 0 0,1 0-1 0 0,0-1 1 0 0,-1 1-1 0 0,1-1 1 0 0,0 0 0 0 0,0 0-1 0 0,0 0 1 0 0,1 0-39 0 0,11-4 169 0 0,0 0 0 0 0,0-2 0 0 0,0 1 0 0 0,-1-2-1 0 0,0 0 1 0 0,0-1 0 0 0,0-1 0 0 0,-1 0 0 0 0,0-1 0 0 0,-1 0 0 0 0,0-1 0 0 0,0 0 0 0 0,-1-2 0 0 0,-1 1 0 0 0,1-1-169 0 0,-3 4 72 0 0,36-33 220 0 0,-41 77 144 0 0,5 141-253 0 0,-8-175-206 0 0,-1 0 0 0 0,1 0 0 0 0,-1 0 0 0 0,1 0 0 0 0,0 0 1 0 0,0 0-1 0 0,0-1 0 0 0,0 1 0 0 0,0 0 0 0 0,0 0 1 0 0,0-1-1 0 0,1 1 0 0 0,-1 0 0 0 0,0-1 0 0 0,1 1 0 0 0,0-1 1 0 0,-1 0-1 0 0,1 0 0 0 0,0 1 0 0 0,0-1 0 0 0,-1 0 1 0 0,1 0-1 0 0,0-1 0 0 0,0 1 0 0 0,0 0 0 0 0,0-1 0 0 0,2 1 23 0 0,9-20-5576 0 0,-9 12-1079 0 0,0 0-3545 0 0</inkml:trace>
</inkml:ink>
</file>

<file path=ppt/ink/ink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3:05.2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1841 374 8770 0 0,'0'0'4411'0'0,"0"0"-2067"0"0,0 0-885 0 0,0 0-192 0 0,0 0-247 0 0,0 0-223 0 0,0 0-167 0 0,0 0-185 0 0,0 0-141 0 0,0 0-121 0 0,0 0-92 0 0,0 0-69 0 0,0 0-35 0 0,-22 5-34 0 0,-67 16-62 0 0,56 0-138 0 0,31-19 186 0 0,1 1 0 0 0,0-1-1 0 0,0 0 1 0 0,1 1-1 0 0,-1-1 1 0 0,0 1 0 0 0,1-1-1 0 0,0 1 1 0 0,-1-1 0 0 0,1 1-1 0 0,0 0 1 0 0,0-1 0 0 0,1 1-1 0 0,-1-1 1 0 0,0 1 0 0 0,1-1-1 0 0,-1 1 1 0 0,1-1 0 0 0,0 1-1 0 0,0-1 1 0 0,0 0-1 0 0,0 1 1 0 0,0-1 0 0 0,1 0-1 0 0,-1 0 1 0 0,1 0 0 0 0,-1 0-1 0 0,1 0 1 0 0,0 0 0 0 0,0 0-1 0 0,1 0 62 0 0,67 49-490 0 0,-64-47 466 0 0,56 48-160 0 0,-61-50 206 0 0,1-1-1 0 0,-1 1 1 0 0,0 0-1 0 0,0-1 1 0 0,0 1-1 0 0,-1 0 1 0 0,1 0-1 0 0,0 0 1 0 0,-1 0-1 0 0,1 0 1 0 0,-1 0-1 0 0,1-1 1 0 0,-1 1 0 0 0,0 0-1 0 0,0 0 1 0 0,0 0-1 0 0,0 0 1 0 0,0 0-1 0 0,-1 0 1 0 0,1 0-1 0 0,0 0 1 0 0,-1 0-1 0 0,0 0 1 0 0,1 0 0 0 0,-1 0-1 0 0,0 0 1 0 0,0-1-1 0 0,0 1 1 0 0,0 0-1 0 0,0-1 1 0 0,0 1-1 0 0,-1 0 1 0 0,1-1-1 0 0,-1 0 1 0 0,1 1-1 0 0,-1-1 1 0 0,1 0 0 0 0,-2 1-22 0 0,-5 5 9 0 0,-1-1 1 0 0,0 0-1 0 0,1-1 1 0 0,-2 0 0 0 0,1 0-1 0 0,-1-1 1 0 0,1-1-1 0 0,-1 1 1 0 0,0-1 0 0 0,0-1-1 0 0,-1 0 1 0 0,1 0 0 0 0,0-1-1 0 0,-1-1-9 0 0,-14-10-2932 0 0,16-5-6176 0 0,9 11 1468 0 0</inkml:trace>
  <inkml:trace contextRef="#ctx0" brushRef="#br0" timeOffset="285.568">2094 79 15619 0 0,'0'0'857'0'0,"0"0"-184"0"0,0 0-133 0 0,0 0-28 0 0,0 0 23 0 0,0 0 25 0 0,0 0 23 0 0,0 0 12 0 0,0 0-19 0 0,0 0-57 0 0,0 0-79 0 0,-2 37-100 0 0,-6 117-67 0 0,7 100 291 0 0,8-70-2149 0 0,-12-179-1091 0 0,-3-6-8034 0 0,6-2 2495 0 0</inkml:trace>
  <inkml:trace contextRef="#ctx0" brushRef="#br0" timeOffset="569.584">2359 278 8858 0 0,'0'0'1594'0'0,"0"0"-538"0"0,0 0 28 0 0,0 0 176 0 0,0 0-30 0 0,0 0-207 0 0,0 0-198 0 0,0 0-111 0 0,0 0-54 0 0,0 0-43 0 0,0 0-95 0 0,0 0-117 0 0,0 0-142 0 0,-29 31-91 0 0,-88 92-60 0 0,88-88-43 0 0,31-32-21 0 0,0 1-1 0 0,0 0 0 0 0,1 0 1 0 0,0-1-1 0 0,-1 0 0 0 0,1 1 1 0 0,0-1-1 0 0,1 0 1 0 0,-1 0-1 0 0,0-1 0 0 0,1 1 1 0 0,0-1-1 0 0,-1 0 0 0 0,1 1 1 0 0,0-2-1 0 0,0 1 0 0 0,0 0 1 0 0,4 0-48 0 0,2 3 81 0 0,52 44 241 0 0,-52-17-5716 0 0,-7-28-3034 0 0,-2-1 530 0 0</inkml:trace>
  <inkml:trace contextRef="#ctx0" brushRef="#br0" timeOffset="-648.287">754 621 0 0 0,'0'0'1059'0'0,"0"0"237"0"0,0 0 246 0 0,0 0 300 0 0,0 0 205 0 0,0 0-58 0 0,0 0-194 0 0,0 0-236 0 0,0 0-236 0 0,0 0-196 0 0,0 0-182 0 0,-4-8-159 0 0,-14-25-157 0 0,16 32-574 0 0,0-1 0 0 0,0 1 0 0 0,0 0 0 0 0,0 0 0 0 0,0 0 0 0 0,0 0 0 0 0,0 0 1 0 0,0 0-1 0 0,0 0 0 0 0,0 1 0 0 0,0-1 0 0 0,-1 1 0 0 0,1 0 0 0 0,0 0 1 0 0,0-1-1 0 0,-1 2 0 0 0,1-1 0 0 0,0 0 0 0 0,0 0 0 0 0,-1 1 0 0 0,1-1 1 0 0,0 1-1 0 0,0-1 0 0 0,0 1 0 0 0,0 0 0 0 0,0 0 0 0 0,0 0 0 0 0,0 0 1 0 0,0 0-56 0 0,-17 9-45 0 0,1-1 1 0 0,0 2 0 0 0,0 1 0 0 0,1 0 0 0 0,1 1 0 0 0,0 1 0 0 0,1 0 0 0 0,0 1 0 0 0,1 1 0 0 0,1 0 0 0 0,1 1 0 0 0,0 0 0 0 0,1 1 0 0 0,1 0 0 0 0,-1 5 44 0 0,9-21-33 0 0,0 1-1 0 0,0-1 1 0 0,1 1-1 0 0,-1 0 0 0 0,1-1 1 0 0,0 1-1 0 0,0 0 1 0 0,0 0-1 0 0,0 0 0 0 0,1 0 1 0 0,-1 0-1 0 0,1 0 0 0 0,0 0 1 0 0,0 0-1 0 0,0 0 1 0 0,0 0-1 0 0,0 0 0 0 0,0 0 1 0 0,1 0-1 0 0,0 0 1 0 0,-1 0-1 0 0,1 0 0 0 0,0-1 1 0 0,1 1-1 0 0,-1 0 1 0 0,0 0-1 0 0,1-1 0 0 0,-1 1 1 0 0,1-1-1 0 0,0 1 1 0 0,0-1-1 0 0,0 0 0 0 0,0 0 1 0 0,0 0-1 0 0,1 0 1 0 0,-1 0-1 0 0,1 0 0 0 0,-1-1 1 0 0,1 1-1 0 0,0-1 1 0 0,-1 0-1 0 0,1 1 0 0 0,0-1 1 0 0,0 0-1 0 0,3 0 34 0 0,15-3 134 0 0,1-1 0 0 0,0-1 0 0 0,-1-1 0 0 0,0-1 0 0 0,0 0 0 0 0,-1-2 0 0 0,0 0 0 0 0,0-2 0 0 0,-1 0 0 0 0,0-1 0 0 0,0-1 0 0 0,-2 0 0 0 0,1-2 0 0 0,-2 0 0 0 0,0-1 0 0 0,0 0 0 0 0,12-17-134 0 0,4-1 180 0 0,-2-1 1 0 0,-1-2-1 0 0,-1-1 1 0 0,-2-1 0 0 0,8-19-181 0 0,-25 41-210 0 0,-1-1 1 0 0,0 0-1 0 0,-1 0 1 0 0,-1-1 0 0 0,-1 1-1 0 0,-1-1 1 0 0,0-1 0 0 0,-1 1-1 0 0,-1-1 1 0 0,-1 1 0 0 0,0-1-1 0 0,-2 1 1 0 0,0-1-1 0 0,-3-14 210 0 0,3 27-121 0 0,0 0-1 0 0,-1 0 0 0 0,1 0 0 0 0,-1 0 0 0 0,-1 1 0 0 0,1-1 1 0 0,-1 1-1 0 0,0 0 0 0 0,0-1 0 0 0,0 1 0 0 0,-1 0 1 0 0,0 1-1 0 0,0-1 0 0 0,0 1 0 0 0,0 0 0 0 0,-1 0 0 0 0,0 0 1 0 0,1 0-1 0 0,-1 1 0 0 0,-1 0 0 0 0,1 0 0 0 0,0 0 0 0 0,-1 1 1 0 0,0 0-1 0 0,1 0 0 0 0,-1 0 0 0 0,0 1 0 0 0,0-1 1 0 0,0 2-1 0 0,0-1 0 0 0,0 1 0 0 0,0-1 0 0 0,0 2 0 0 0,0-1 1 0 0,0 1-1 0 0,0 0 0 0 0,0 0 0 0 0,0 0 0 0 0,0 1 0 0 0,0 0 1 0 0,1 0-1 0 0,-1 1 0 0 0,-1 0 122 0 0,-3 7 184 0 0,0 0 0 0 0,0 1 0 0 0,1 0 0 0 0,1 0 0 0 0,0 1 0 0 0,0 0-1 0 0,1 0 1 0 0,1 1 0 0 0,0 0 0 0 0,1 0 0 0 0,0 0 0 0 0,1 1 0 0 0,0 0 0 0 0,1 0 0 0 0,1 0 0 0 0,0 0 0 0 0,1 0 0 0 0,1 0 0 0 0,0 0-1 0 0,1 0 1 0 0,0 1 0 0 0,1-1 0 0 0,1 0 0 0 0,0-1 0 0 0,1 1 0 0 0,0 0 0 0 0,1-1 0 0 0,1 0 0 0 0,0 0 0 0 0,1-1 0 0 0,0 0 0 0 0,1 0-1 0 0,0 0 1 0 0,1-1 0 0 0,7 7-184 0 0,-11-12 72 0 0,6 9 101 0 0,2 0 0 0 0,0-1 0 0 0,1 0 0 0 0,0-1 0 0 0,1 0 0 0 0,0-2 0 0 0,1 1 0 0 0,0-2 0 0 0,1 0 0 0 0,12 4-173 0 0,16-10-1475 0 0,-20-22-6144 0 0,-19 11 2450 0 0,0 3-1183 0 0</inkml:trace>
  <inkml:trace contextRef="#ctx0" brushRef="#br0" timeOffset="-401.427">1298 532 14059 0 0,'0'0'536'0'0,"0"0"-224"0"0,0 0 200 0 0,0 0 168 0 0,0 0 41 0 0,0 0-105 0 0,0 0-216 0 0,0 0-160 0 0,0 0-104 0 0,0 0-96 0 0,0 0-184 0 0,0 0-304 0 0,0 0-440 0 0,0 0-833 0 0,10 118-903 0 0,-10-114-1401 0 0,0-4-4377 0 0</inkml:trace>
  <inkml:trace contextRef="#ctx0" brushRef="#br0" timeOffset="-170.391">1328 208 8522 0 0,'0'0'1184'0'0,"0"0"-400"0"0,0 0-272 0 0,0 0-216 0 0,0 0-352 0 0,0 0-408 0 0,0 0-336 0 0,0 0-168 0 0,0 0-160 0 0,0 0-297 0 0,0 0-799 0 0,0 0-2009 0 0</inkml:trace>
  <inkml:trace contextRef="#ctx0" brushRef="#br0" timeOffset="1936.956">1273 551 0 0 0,'0'0'312'0'0,"2"-8"1371"0"0,11-1 60 0 0,1 0 3105 0 0,-14 9-3937 0 0,0 0-96 0 0,0 0-113 0 0,0 0-112 0 0,0 0-86 0 0,0 0-55 0 0,0 0-62 0 0,0 0-29 0 0,0 0-30 0 0,0 0-20 0 0,0 0 25 0 0,0 0 28 0 0,0 0 41 0 0,-2 10 2656 0 0,-3 13-2685 0 0,1 227-1290 0 0,29-282-8483 0 0,-20 24 1252 0 0</inkml:trace>
  <inkml:trace contextRef="#ctx0" brushRef="#br0" timeOffset="4733.081">3513 164 8546 0 0,'0'0'740'0'0,"0"0"37"0"0,0 0 113 0 0,0 0 116 0 0,0 0 15 0 0,0 0-123 0 0,0 0-212 0 0,0 0-224 0 0,0 0-198 0 0,0 0-151 0 0,0 0-93 0 0,-1 6-24 0 0,-15 218 1098 0 0,11-144-874 0 0,-4 0 0 0 0,-3-1 0 0 0,-13 44-220 0 0,5-67 967 0 0,42-86 320 0 0,148-147-828 0 0,-151 161-441 0 0,-2-1-38 0 0,1 1 1 0 0,0 1-1 0 0,1 1 0 0 0,1 0 1 0 0,0 2-1 0 0,1 0 0 0 0,0 1 0 0 0,1 1 1 0 0,0 1-1 0 0,9-1 20 0 0,-28 9-25 0 0,0 1 0 0 0,-1 0 0 0 0,1-1 0 0 0,0 1-1 0 0,-1 0 1 0 0,1 1 0 0 0,0-1 0 0 0,0 0 0 0 0,-1 1 0 0 0,1 0 0 0 0,0-1 0 0 0,-1 1 0 0 0,1 0 0 0 0,-1 0 0 0 0,1 0 0 0 0,-1 1-1 0 0,0-1 1 0 0,1 1 0 0 0,-1-1 0 0 0,0 1 0 0 0,0 0 0 0 0,0 0 0 0 0,0 0 0 0 0,0 0 0 0 0,-1 0 0 0 0,1 0 0 0 0,-1 0 0 0 0,1 1-1 0 0,-1-1 1 0 0,0 1 0 0 0,0-1 0 0 0,0 1 0 0 0,0-1 0 0 0,0 1 0 0 0,0-1 0 0 0,-1 1 0 0 0,1 0 0 0 0,-1 0 0 0 0,0-1 0 0 0,0 1-1 0 0,0 0 1 0 0,0-1 0 0 0,-1 1 0 0 0,1 0 0 0 0,0 0 0 0 0,-1-1 0 0 0,0 1 25 0 0,1 12 27 0 0,-1 0 0 0 0,-1 0 0 0 0,0 0 0 0 0,-1-1 0 0 0,0 1 0 0 0,-1-1 1 0 0,-1 0-1 0 0,0 0 0 0 0,-1 0 0 0 0,-1-1 0 0 0,0 0 0 0 0,0 0 0 0 0,-2 0 0 0 0,1-1 0 0 0,-2-1 0 0 0,-6 8-27 0 0,1-1-101 0 0,-1-1-1 0 0,-1-1 1 0 0,0 0-1 0 0,-1-1 1 0 0,0-1-1 0 0,-12 6 102 0 0,21-15-437 0 0,1-1-1 0 0,-1 0 0 0 0,0 0 1 0 0,0-1-1 0 0,-1 0 0 0 0,1-1 0 0 0,-1 0 1 0 0,1 0-1 0 0,-1-1 0 0 0,0 0 1 0 0,0-1 437 0 0,-10-4-6873 0 0,16 1 208 0 0</inkml:trace>
  <inkml:trace contextRef="#ctx0" brushRef="#br0" timeOffset="5265.607">3981 853 0 0 0,'0'0'339'0'0,"0"0"889"0"0,0 0 430 0 0,0 0 198 0 0,0 0 113 0 0,0 0-52 0 0,0 0-76 0 0,0 0-118 0 0,0 0-190 0 0,0 0-254 0 0,0 0-291 0 0,2 6 331 0 0,22-54-105 0 0,-5 19-1025 0 0,1 1 0 0 0,1 0 0 0 0,1 1 0 0 0,1 2 0 0 0,9-6-189 0 0,82-101 151 0 0,-86 65-268 0 0,-58 71-1133 0 0,19 3 1213 0 0,1 0 0 0 0,-1 1-1 0 0,1 0 1 0 0,0 1 0 0 0,1-1-1 0 0,0 2 1 0 0,1 0 0 0 0,0 0-1 0 0,0 0 1 0 0,-1 4 37 0 0,8-11 6 0 0,0 1 1 0 0,0-1-1 0 0,0 0 0 0 0,0 0 1 0 0,1 0-1 0 0,-1 0 0 0 0,1 1 1 0 0,0-1-1 0 0,0 0 0 0 0,0 0 1 0 0,1 1-1 0 0,-1-1 0 0 0,1 0 1 0 0,0 0-1 0 0,0 0 0 0 0,0 0 1 0 0,0 0-1 0 0,0 0 0 0 0,1 0 1 0 0,-1 0-1 0 0,1 0 0 0 0,0 0 1 0 0,0-1-1 0 0,0 1 0 0 0,0-1 1 0 0,0 0-1 0 0,0 1 0 0 0,1-1 1 0 0,-1 0-1 0 0,1 0 0 0 0,0 0 1 0 0,0-1-1 0 0,1 1-6 0 0,101 47 558 0 0,-100-47-522 0 0,-2-1-47 0 0,1 0 1 0 0,-1 0 0 0 0,1 0-1 0 0,-1 1 1 0 0,0 0 0 0 0,0-1-1 0 0,0 1 1 0 0,1 0 0 0 0,-2 1-1 0 0,1-1 1 0 0,0 0 0 0 0,0 1-1 0 0,-1-1 1 0 0,0 1 0 0 0,1 0-1 0 0,-1 0 1 0 0,0 0 0 0 0,0 0-1 0 0,-1 0 1 0 0,1 1 0 0 0,-1-1-1 0 0,1 1 1 0 0,-1-1-1 0 0,0 1 1 0 0,0-1 0 0 0,-1 1-1 0 0,1-1 1 0 0,-1 1 0 0 0,0 0-1 0 0,0-1 1 0 0,0 1 0 0 0,0 0-1 0 0,0-1 1 0 0,-1 1 0 0 0,0-1-1 0 0,0 1 1 0 0,0-1 0 0 0,0 1-1 0 0,0-1 1 0 0,-1 0 0 0 0,1 1-1 0 0,-1-1 1 0 0,0 0 0 0 0,0 0-1 0 0,-2 2 11 0 0,-1 0-1237 0 0,-6 9-119 0 0,9-9-2907 0 0,1 1-4028 0 0,1-6 4881 0 0</inkml:trace>
  <inkml:trace contextRef="#ctx0" brushRef="#br0" timeOffset="24111.643">4774 551 0 0 0,'0'0'1484'0'0,"0"0"-209"0"0,0 0-17 0 0,0 0 190 0 0,0 0 166 0 0,0 0-22 0 0,0 0-208 0 0,0 0-214 0 0,0 0-183 0 0,0 0-102 0 0,0 0-79 0 0,4-6-153 0 0,10-19-191 0 0,-39 27-434 0 0,15 4-91 0 0,1-1 0 0 0,0 1 1 0 0,1 1-1 0 0,-1 0 0 0 0,1 0 0 0 0,0 0 1 0 0,1 1-1 0 0,0 0 0 0 0,0 1 0 0 0,0-1 1 0 0,1 1-1 0 0,1 1 0 0 0,0-1 0 0 0,0 1 1 0 0,1 0-1 0 0,0 0 0 0 0,0 0 0 0 0,1 0 1 0 0,1 1-1 0 0,-2 10 63 0 0,4-16 5 0 0,0 0-1 0 0,0 0 1 0 0,1 0 0 0 0,0-1-1 0 0,-1 1 1 0 0,2 0 0 0 0,-1-1-1 0 0,0 1 1 0 0,1-1 0 0 0,0 1-1 0 0,0-1 1 0 0,1 0 0 0 0,-1 1-1 0 0,1-1 1 0 0,0 0 0 0 0,0-1-1 0 0,0 1 1 0 0,0-1 0 0 0,1 1-1 0 0,-1-1 1 0 0,1 0 0 0 0,0 0-1 0 0,0 0 1 0 0,0-1 0 0 0,0 0-1 0 0,1 1-4 0 0,5 0 209 0 0,-1 0-1 0 0,1-1 0 0 0,0 0 0 0 0,0-1 0 0 0,0 1 1 0 0,0-2-1 0 0,0 0 0 0 0,0 0 0 0 0,1-1 0 0 0,-1 0 1 0 0,0 0-1 0 0,-1-1 0 0 0,1-1 0 0 0,0 0 0 0 0,0 0 1 0 0,-1-1-1 0 0,0 0 0 0 0,0 0 0 0 0,0-1 1 0 0,0-1-1 0 0,-1 1 0 0 0,0-1 0 0 0,0-1 0 0 0,0 1 1 0 0,-1-1-1 0 0,0-1 0 0 0,-1 1 0 0 0,1-1 0 0 0,-1 0 1 0 0,-1-1-1 0 0,0 0 0 0 0,1-2-208 0 0,-2 6-64 0 0,-1 0 1 0 0,1 0-1 0 0,-1-1 0 0 0,-1 1 0 0 0,1-1 1 0 0,-1 1-1 0 0,0-1 0 0 0,0 0 0 0 0,-1 0 1 0 0,1 0-1 0 0,-2 0 0 0 0,1 0 0 0 0,0 0 0 0 0,-1 0 1 0 0,0 0-1 0 0,-1 0 0 0 0,1 0 0 0 0,-1 0 1 0 0,0 0-1 0 0,-1 0 0 0 0,1 0 0 0 0,-1 0 1 0 0,-1 0-1 0 0,1 1 0 0 0,-1-1 0 0 0,0 1 1 0 0,0 0-1 0 0,0 0 0 0 0,-1 0 0 0 0,1 0 1 0 0,-4-2 63 0 0,1 2-416 0 0,-1 1 0 0 0,0 0 1 0 0,0 1-1 0 0,0 0 1 0 0,-1 0-1 0 0,1 0 1 0 0,-1 1-1 0 0,1 0 0 0 0,-1 1 1 0 0,0 0-1 0 0,0 0 1 0 0,1 0-1 0 0,-1 1 0 0 0,0 0 1 0 0,0 1-1 0 0,-7 1 416 0 0,13-2 16 0 0,1 1 1 0 0,0 0-1 0 0,0-1 0 0 0,0 1 0 0 0,0 0 1 0 0,0 0-1 0 0,0 0 0 0 0,0 0 0 0 0,0 0 0 0 0,0 0 1 0 0,0 0-1 0 0,1 0 0 0 0,-1 0 0 0 0,0 0 0 0 0,1 0 1 0 0,-1 1-1 0 0,1-1 0 0 0,-1 0 0 0 0,1 0 1 0 0,0 1-1 0 0,-1-1 0 0 0,1 0 0 0 0,0 1 0 0 0,0-1 1 0 0,0 0-1 0 0,0 1 0 0 0,0-1 0 0 0,0 0 1 0 0,0 1-1 0 0,0-1 0 0 0,1 0 0 0 0,-1 0 0 0 0,1 1 1 0 0,-1-1-1 0 0,1 0 0 0 0,-1 0 0 0 0,1 0 1 0 0,-1 1-1 0 0,1-1 0 0 0,0 0 0 0 0,0 0 0 0 0,0 0 1 0 0,0 0-1 0 0,0 0 0 0 0,0 0 0 0 0,0-1 0 0 0,0 1 1 0 0,0 0-1 0 0,0 0 0 0 0,0-1 0 0 0,0 1 1 0 0,0 0-1 0 0,1-1 0 0 0,-1 0 0 0 0,0 1 0 0 0,2-1-16 0 0,8 4 293 0 0,0-1 0 0 0,1 0-1 0 0,0-1 1 0 0,0-1 0 0 0,-1 0 0 0 0,1 0-1 0 0,0-1 1 0 0,0-1 0 0 0,1 0-293 0 0,20 0 493 0 0,-12 0-183 0 0,-1-1 0 0 0,0-1 1 0 0,0-1-1 0 0,0-1 0 0 0,0-1 1 0 0,-1 0-1 0 0,5-3-310 0 0,-15 5 96 0 0,42-18 764 0 0,-50 21-702 0 0,-1 1 10 0 0,0 0-20 0 0,0 0-16 0 0,0 0-32 0 0,0 0-48 0 0,0 0-39 0 0,0 0-41 0 0,-20 62-556 0 0,18-40 597 0 0,-1-14-19 0 0,1 0-1 0 0,0 1 0 0 0,1-1 1 0 0,0 0-1 0 0,0 1 0 0 0,1-1 1 0 0,0 1-1 0 0,0-1 0 0 0,1 1 1 0 0,0-1-1 0 0,1 1 0 0 0,-1-1 1 0 0,2 0-1 0 0,-1 0 0 0 0,1 0 1 0 0,0 0-1 0 0,1 0 0 0 0,0-1 1 0 0,0 0-1 0 0,1 1 0 0 0,2 2 7 0 0,-1-8 94 0 0,-1-1-1 0 0,1 0 0 0 0,-1 0 0 0 0,1 0 0 0 0,0-1 1 0 0,-1 0-1 0 0,1 0 0 0 0,0 0 0 0 0,-1-1 0 0 0,1 0 1 0 0,-1 0-1 0 0,1 0 0 0 0,-1 0 0 0 0,1-1 0 0 0,-1 0 1 0 0,0 0-1 0 0,0-1 0 0 0,0 0 0 0 0,0 1 1 0 0,0-2-1 0 0,-1 1 0 0 0,1 0 0 0 0,-1-1 0 0 0,0 0 1 0 0,0 0-1 0 0,0 0 0 0 0,2-4-93 0 0,111-114 783 0 0,-87 79-564 0 0,-33 57-3033 0 0,1-3 2806 0 0,0 0 1 0 0,1 1-1 0 0,1-1 1 0 0,0 0-1 0 0,1 0 1 0 0,0 0-1 0 0,0 0 1 0 0,1 0-1 0 0,0 0 1 0 0,1 0-1 0 0,1-1 1 0 0,0 1-1 0 0,0-1 1 0 0,1 0 0 0 0,4 7 7 0 0,-7-13 33 0 0,1 0 0 0 0,-1 0-1 0 0,1 0 1 0 0,0 0 0 0 0,0-1 0 0 0,1 1 0 0 0,-1-1 0 0 0,1 0 0 0 0,0 0 0 0 0,-1 0 0 0 0,1 0 0 0 0,1-1 0 0 0,-1 0 0 0 0,0 1 0 0 0,0-2 0 0 0,1 1 0 0 0,-1 0 0 0 0,1-1 0 0 0,0 0 0 0 0,-1 0 0 0 0,1 0 0 0 0,0-1 0 0 0,0 0 0 0 0,0 1 0 0 0,-1-2 0 0 0,1 1 0 0 0,0-1 0 0 0,0 1 0 0 0,-1-1 0 0 0,1 0 0 0 0,-1-1 0 0 0,1 1 0 0 0,-1-1 0 0 0,1 0 0 0 0,-1 0 0 0 0,0-1 0 0 0,3-1-33 0 0,82-101 1152 0 0,14-31-864 0 0,-102 133-313 0 0,1 1 0 0 0,-1 0 1 0 0,0 0-1 0 0,1 0 0 0 0,-1 0 0 0 0,1 1 0 0 0,-1-1 1 0 0,1 0-1 0 0,0 1 0 0 0,0-1 0 0 0,0 1 0 0 0,0-1 0 0 0,0 1 1 0 0,0 0-1 0 0,0 0 0 0 0,0 0 0 0 0,1 0 0 0 0,-1 0 1 0 0,0 1-1 0 0,1-1 0 0 0,-1 1 0 0 0,0-1 0 0 0,1 1 0 0 0,-1 0 1 0 0,1 0-1 0 0,-1 0 0 0 0,0 0 0 0 0,1 0 0 0 0,-1 1 1 0 0,1-1-1 0 0,-1 1 0 0 0,0 0 0 0 0,1-1 0 0 0,-1 1 1 0 0,0 0-1 0 0,0 0 0 0 0,0 0 0 0 0,0 1 0 0 0,0-1 0 0 0,0 0 1 0 0,0 1-1 0 0,0 0 0 0 0,0-1 0 0 0,-1 1 0 0 0,1 0 1 0 0,1 2 24 0 0,58 62-71 0 0,-60-68 152 0 0,-1 0-1 0 0,1 0 1 0 0,0 0 0 0 0,0 0 0 0 0,-1 0 0 0 0,1 0 0 0 0,-1 0-1 0 0,1 0 1 0 0,-1-1 0 0 0,0 1 0 0 0,0 0 0 0 0,0 0-1 0 0,0 0 1 0 0,-1 0 0 0 0,1 0 0 0 0,0 0 0 0 0,-1-1 0 0 0,1 1-1 0 0,-1 0 1 0 0,0 0 0 0 0,0 0 0 0 0,0 0 0 0 0,0 1-1 0 0,0-1 1 0 0,-1-2-81 0 0,-5 2-100 0 0,0 0 0 0 0,-1 0 0 0 0,1 1 0 0 0,0 0 0 0 0,0 0 0 0 0,-1 0 0 0 0,1 1 0 0 0,0 1 0 0 0,-1-1 0 0 0,1 1 0 0 0,0 0 0 0 0,0 0 0 0 0,0 1 0 0 0,0 0 0 0 0,0 1 0 0 0,0-1 0 0 0,0 1 0 0 0,1 1 0 0 0,-1-1 0 0 0,1 1 0 0 0,0 0 0 0 0,0 0 0 0 0,0 1 0 0 0,1 0 0 0 0,-6 5 100 0 0,6-4-39 0 0,0-1 0 0 0,0 1-1 0 0,0 1 1 0 0,0-1 0 0 0,1 1 0 0 0,0 0 0 0 0,0-1 0 0 0,1 2 0 0 0,0-1 0 0 0,0 0-1 0 0,1 1 1 0 0,0-1 0 0 0,0 1 0 0 0,1 0 0 0 0,0-1 0 0 0,0 1 0 0 0,1 0 0 0 0,0 0-1 0 0,0 0 1 0 0,1 0 0 0 0,0 0 39 0 0,1-4 19 0 0,0 1-1 0 0,0-1 1 0 0,0 0-1 0 0,1 0 1 0 0,0 0-1 0 0,0 0 1 0 0,0 0-1 0 0,0 0 1 0 0,1-1-1 0 0,-1 0 1 0 0,1 1-1 0 0,0-1 1 0 0,0-1-1 0 0,0 1 1 0 0,0-1-1 0 0,1 1 1 0 0,-1-1-1 0 0,1 0 1 0 0,-1-1 0 0 0,1 1-1 0 0,0-1 1 0 0,-1 0-1 0 0,1 0 1 0 0,0 0-1 0 0,0-1 1 0 0,0 0-1 0 0,0 0 1 0 0,0 0-1 0 0,-1 0 1 0 0,1-1-1 0 0,0 0 1 0 0,0 0-1 0 0,0 0 1 0 0,1-1-19 0 0,5-2 114 0 0,0-1-1 0 0,0-1 1 0 0,0 1 0 0 0,-1-1 0 0 0,0-1 0 0 0,0 0-1 0 0,0-1 1 0 0,-1 0 0 0 0,0 0 0 0 0,0-1 0 0 0,1-3-114 0 0,7-4 96 0 0,109-102 68 0 0,-114 111-98 0 0,-15 14-493 0 0,-6 11 156 0 0,-11 133 175 0 0,26-22-184 0 0,-7 102-143 0 0,0-219 423 0 0,-1-1 0 0 0,0 1-1 0 0,-1-1 1 0 0,-1 0 0 0 0,1 0 0 0 0,-2 0 0 0 0,1-1-1 0 0,-2 1 1 0 0,1-1 0 0 0,-2 0 0 0 0,1-1-1 0 0,-1 0 1 0 0,0 0 0 0 0,-1 0 0 0 0,0-1 0 0 0,-1 0-1 0 0,1 0 1 0 0,-2-1 0 0 0,1 0 0 0 0,-1-1 0 0 0,0 0-1 0 0,0 0 1 0 0,0-1 0 0 0,-1-1 0 0 0,0 0-1 0 0,0 0 1 0 0,0-1 0 0 0,0 0 0 0 0,-1-1 0 0 0,1-1-1 0 0,-2 1 1 0 0,12-2-1 0 0,-1 1 0 0 0,1-1-1 0 0,-1 0 1 0 0,1 1 0 0 0,-1-1-1 0 0,0 0 1 0 0,1 0 0 0 0,-1 0-1 0 0,0 0 1 0 0,1 0 0 0 0,-1 0-1 0 0,0-1 1 0 0,1 1 0 0 0,-1 0-1 0 0,1-1 1 0 0,-1 0 0 0 0,1 1-1 0 0,-1-1 1 0 0,1 0 0 0 0,-1 0-1 0 0,1 1 1 0 0,0-1 0 0 0,-1 0-1 0 0,1 0 1 0 0,0-1 0 0 0,0 1-1 0 0,0 0 1 0 0,0 0 0 0 0,0-1-1 0 0,0 1 1 0 0,0 0 0 0 0,0-1-1 0 0,0 1 1 0 0,1-1 0 0 0,-1 1-1 0 0,0-1 1 0 0,1 1 0 0 0,-1-1-1 0 0,1 1 1 0 0,0-1 0 0 0,0 0-1 0 0,0 1 1 0 0,-1-1 0 0 0,1 0-1 0 0,1 1 1 0 0,-1-1 0 0 0,0 0-1 0 0,0 1 1 0 0,1-1 0 0 0,-1 1-1 0 0,1-1 2 0 0,1-6 10 0 0,2 0 1 0 0,-1 0-1 0 0,1 1 0 0 0,0-1 0 0 0,0 1 0 0 0,1 0 0 0 0,0 0 0 0 0,0 1 0 0 0,1-1 0 0 0,0 1 0 0 0,1 0-10 0 0,6-9 76 0 0,506-559 159 0 0,-507 559-345 0 0,0-1 0 0 0,0 0 0 0 0,-1 0 1 0 0,-1-1-1 0 0,-1-1 0 0 0,-1 1 0 0 0,0-2 0 0 0,-1 1 1 0 0,-1-1-1 0 0,-1 0 0 0 0,-1 0 0 0 0,0 0 0 0 0,-1-1 1 0 0,-2 1-1 0 0,0-4 110 0 0,-1 22 1 0 0,2-4 17 0 0,-1 0 0 0 0,0 0 0 0 0,-1 1 0 0 0,1-1 0 0 0,-1 0 0 0 0,0 0 0 0 0,-1 0 0 0 0,1 0 0 0 0,-1 0 0 0 0,0 0 0 0 0,0 0 0 0 0,0 0 0 0 0,-1 0 0 0 0,1 1 0 0 0,-1-1 0 0 0,-1 0 0 0 0,1 1 0 0 0,0 0 0 0 0,-1 0 0 0 0,0-1 0 0 0,0 2 0 0 0,0-1 0 0 0,-1 0 0 0 0,1 1 0 0 0,-1-1 0 0 0,0 1 0 0 0,0 0 0 0 0,0 0 0 0 0,0 1 0 0 0,-1-1 0 0 0,-3-1-18 0 0,4 3-39 0 0,0 0 0 0 0,-1 0 0 0 0,1 0 1 0 0,0 1-1 0 0,0 0 0 0 0,0 0 1 0 0,-1 0-1 0 0,1 0 0 0 0,0 1 1 0 0,0-1-1 0 0,0 1 0 0 0,0 0 0 0 0,-1 0 1 0 0,1 1-1 0 0,1-1 0 0 0,-1 1 1 0 0,0 0-1 0 0,0 0 0 0 0,1 0 0 0 0,-1 1 1 0 0,1-1-1 0 0,0 1 0 0 0,-1 0 1 0 0,1 0-1 0 0,0 0 0 0 0,1 0 0 0 0,-1 0 1 0 0,1 1-1 0 0,-1-1 0 0 0,1 1 1 0 0,0 0-1 0 0,0-1 0 0 0,1 1 1 0 0,-1 0-1 0 0,1 0 0 0 0,0 0 0 0 0,0 0 1 0 0,0 0-1 0 0,0 1 0 0 0,1-1 39 0 0,18 83-98 0 0,-12-70 212 0 0,1 1 0 0 0,-2-1 1 0 0,0 1-1 0 0,-2 0 1 0 0,0 0-1 0 0,0 0 1 0 0,-2 0-1 0 0,0 0 1 0 0,-2 1-1 0 0,0 8-114 0 0,1 0 1 0 0,-6 83-40 0 0,8-109 51 0 0,-1 1-1 0 0,0 0 0 0 0,1-1 1 0 0,-1 1-1 0 0,1-1 0 0 0,-1 0 0 0 0,1 1 1 0 0,0-1-1 0 0,0 0 0 0 0,-1 0 1 0 0,1 0-1 0 0,0 0 0 0 0,0-1 0 0 0,0 1 1 0 0,0 0-1 0 0,0-1 0 0 0,0 0 0 0 0,0 1 1 0 0,0-1-1 0 0,0 0 0 0 0,0 0 1 0 0,1 0-1 0 0,-1 0 0 0 0,0 0 0 0 0,0 0 1 0 0,0-1-1 0 0,0 1 0 0 0,0-1 1 0 0,0 0-1 0 0,0 1 0 0 0,0-1 0 0 0,0 0 1 0 0,-1 0-1 0 0,1 0 0 0 0,0-1-11 0 0,177-115 806 0 0,-175 114-830 0 0,1-1 1 0 0,-1 1-1 0 0,1 0 1 0 0,0 1-1 0 0,0-1 1 0 0,0 1-1 0 0,0 0 1 0 0,1 0-1 0 0,-1 0 1 0 0,1 1 0 0 0,-1 0-1 0 0,1 0 1 0 0,-1 1-1 0 0,1-1 1 0 0,4 1 23 0 0,-4 46 126 0 0,-7-24-35 0 0,11 80-78 0 0,-9-99-9 0 0,0 1-1 0 0,0-1 1 0 0,1 0 0 0 0,0 0-1 0 0,-1 0 1 0 0,1 0-1 0 0,1 0 1 0 0,-1 0 0 0 0,0 0-1 0 0,1-1 1 0 0,-1 1 0 0 0,1-1-1 0 0,-1 1 1 0 0,1-1-1 0 0,0 0 1 0 0,0 0 0 0 0,0-1-1 0 0,1 1 1 0 0,-1-1-1 0 0,0 1 1 0 0,1-1 0 0 0,-1 0-1 0 0,0 0 1 0 0,1-1-1 0 0,-1 1 1 0 0,1-1 0 0 0,2 1-4 0 0,12-4 127 0 0,0 0 0 0 0,-1-1 0 0 0,0 0 0 0 0,0-2 0 0 0,0 0 0 0 0,-1-1 0 0 0,0-1 0 0 0,0 0 0 0 0,0-1 0 0 0,-1-1 0 0 0,-1 0 1 0 0,0-1-1 0 0,0 0 0 0 0,-1-2 0 0 0,-1 1 0 0 0,0-1 0 0 0,0-1 0 0 0,1-3-127 0 0,12-9 103 0 0,3 2-69 0 0,-2-1 0 0 0,-1-1 1 0 0,-1-2-1 0 0,-1 0 0 0 0,-2-1 1 0 0,-1-1-1 0 0,-1-1 0 0 0,-1-1 1 0 0,-2-1-1 0 0,-1 0 0 0 0,-2-1 1 0 0,5-21-35 0 0,-15-71 268 0 0,-3 122-253 0 0,-1 0 1 0 0,1 0 0 0 0,-1 0-1 0 0,0 0 1 0 0,0 0-1 0 0,0 1 1 0 0,-1-1 0 0 0,1 0-1 0 0,-1 0 1 0 0,0 1 0 0 0,0-1-1 0 0,0 1 1 0 0,-1 0-1 0 0,1-1 1 0 0,-1 1 0 0 0,1 0-1 0 0,-1 1 1 0 0,0-1 0 0 0,0 0-1 0 0,-1 1 1 0 0,1-1-1 0 0,0 1 1 0 0,-1 0 0 0 0,0 0-1 0 0,1 1 1 0 0,-1-1 0 0 0,0 1-1 0 0,0 0 1 0 0,0 0-1 0 0,0 0 1 0 0,0 0 0 0 0,0 1-1 0 0,0-1 1 0 0,0 1 0 0 0,0 0-1 0 0,0 0 1 0 0,0 1 0 0 0,0-1-1 0 0,-2 2-15 0 0,0 2-17 0 0,0 2-1 0 0,0-1 0 0 0,0 0 1 0 0,1 1-1 0 0,0 0 1 0 0,0 0-1 0 0,1 1 0 0 0,0-1 1 0 0,0 1-1 0 0,0 0 1 0 0,1 0-1 0 0,0 0 0 0 0,0 1 1 0 0,1-1-1 0 0,0 2 18 0 0,-3 12-3 0 0,1 0 0 0 0,1 1 0 0 0,1-1 0 0 0,0 1 0 0 0,2-1-1 0 0,1 1 1 0 0,0 0 0 0 0,2-1 0 0 0,2 10 3 0 0,11 50-41 0 0,-3 0 0 0 0,-3 1 0 0 0,-5 1 0 0 0,-3 21 41 0 0,-10-135-7536 0 0,-1 7-1884 0 0,6 16 2663 0 0</inkml:trace>
  <inkml:trace contextRef="#ctx0" brushRef="#br0" timeOffset="24307.358">7035 267 12859 0 0,'0'0'1664'0'0,"0"0"-597"0"0,0 0-71 0 0,0 0 179 0 0,0 0 71 0 0,0 0-110 0 0,0 0-189 0 0,0 0-124 0 0,0 0-80 0 0,37 5-79 0 0,119 16-87 0 0,203 8 646 0 0,-255-25-2700 0 0,-59-4-2538 0 0,-12 0-3040 0 0,-13 0-4806 0 0</inkml:trace>
  <inkml:trace contextRef="#ctx0" brushRef="#br0" timeOffset="46803.252">1 2126 0 0 0,'0'0'489'0'0,"0"0"512"0"0,0 0 243 0 0,0 0 110 0 0,0 0 3 0 0,0 0-65 0 0,0 0-93 0 0,0 0-100 0 0,10 7-69 0 0,33 20 11 0 0,-39-25-852 0 0,0-1-1 0 0,0 1 0 0 0,0-1 0 0 0,0 0 1 0 0,0-1-1 0 0,0 1 0 0 0,0-1 1 0 0,0 1-1 0 0,0-1 0 0 0,0 0 0 0 0,0-1 1 0 0,0 1-1 0 0,1-1 0 0 0,-1 0 1 0 0,0 0-1 0 0,0 0 0 0 0,-1 0 0 0 0,1-1 1 0 0,0 0-1 0 0,0 0 0 0 0,-1 0 1 0 0,1 0-1 0 0,-1 0 0 0 0,1-1-188 0 0,1 0 140 0 0,26-18 245 0 0,-1-1 0 0 0,-1-2 0 0 0,-1-1 0 0 0,-1-2 1 0 0,-1 0-1 0 0,-1-2 0 0 0,-2-1 0 0 0,7-13-385 0 0,77-88 5 0 0,-105 129 19 0 0,-1 0-49 0 0,0 0 0 0 0,0-1-1 0 0,0 1 1 0 0,0 0-1 0 0,0 0 1 0 0,0 0 0 0 0,1 0-1 0 0,-1 0 1 0 0,1 0-1 0 0,0 0 1 0 0,0 0-1 0 0,-1 0 1 0 0,1 1 0 0 0,0-1-1 0 0,0 1 1 0 0,1 0-1 0 0,-1-1 1 0 0,0 1 0 0 0,0 0-1 0 0,1 0 1 0 0,-1 0-1 0 0,0 1 1 0 0,1-1 0 0 0,-1 1-1 0 0,1-1 1 0 0,-1 1-1 0 0,1 0 1 0 0,-1 0-1 0 0,1 0 1 0 0,-1 0 0 0 0,1 0-1 0 0,-1 0 1 0 0,1 1-1 0 0,-1-1 1 0 0,1 1 0 0 0,-1 0-1 0 0,0 0 1 0 0,1 0-1 0 0,-1 0 1 0 0,0 0 0 0 0,0 0-1 0 0,0 0 1 0 0,0 1-1 0 0,0-1 1 0 0,0 1-1 0 0,1 1 26 0 0,5 14 148 0 0,-2 0 0 0 0,-1 1 0 0 0,0 0 0 0 0,-1-1 0 0 0,-1 2-1 0 0,0-1 1 0 0,-2 0 0 0 0,0 0 0 0 0,-1 1 0 0 0,-2 14-148 0 0,2-4 155 0 0,-2-15-147 0 0,0-1 1 0 0,-1 0-1 0 0,0 1 0 0 0,-1-1 0 0 0,0-1 1 0 0,-1 1-1 0 0,-1-1 0 0 0,0 1 0 0 0,0-2 0 0 0,-1 1 1 0 0,-1-1-1 0 0,0 0 0 0 0,-1 0 0 0 0,0-1 1 0 0,0-1-1 0 0,-1 1 0 0 0,0-1 0 0 0,-1-1 1 0 0,0 0-1 0 0,0 0 0 0 0,-1-2 0 0 0,0 1 1 0 0,-8 2-9 0 0,-57-4-1523 0 0,74-8 1432 0 0,0 1 1 0 0,0 0 0 0 0,0-1 0 0 0,1 0 0 0 0,-1 1 0 0 0,1-1 0 0 0,-1 0 0 0 0,1-1 0 0 0,0 1 0 0 0,0 0 0 0 0,0 0 0 0 0,1-1 0 0 0,-1 0 0 0 0,1 1 0 0 0,0-1 0 0 0,0 1 0 0 0,0-1 0 0 0,0 0 0 0 0,1 0 0 0 0,-1 0 0 0 0,1 1 0 0 0,0-1 0 0 0,0 0 0 0 0,1 0 0 0 0,-1 0 0 0 0,1-1 90 0 0,-1 1-95 0 0,0-1-1 0 0,0 1 1 0 0,1-1 0 0 0,-1 1-1 0 0,1-1 1 0 0,0 1 0 0 0,1-1-1 0 0,-1 1 1 0 0,1 0 0 0 0,0 0-1 0 0,0 0 1 0 0,0 0 0 0 0,0 0-1 0 0,1 0 1 0 0,-1 0 0 0 0,1 1-1 0 0,0-1 1 0 0,0 1 0 0 0,1 0-1 0 0,-1 0 1 0 0,0 0 0 0 0,1 0-1 0 0,0 1 1 0 0,0 0 0 0 0,4-3 95 0 0,-3 2 9 0 0,1 0 1 0 0,0 0-1 0 0,0 0 1 0 0,0 0-1 0 0,0 1 1 0 0,0 0-1 0 0,1 0 0 0 0,-1 1 1 0 0,1 0-1 0 0,-1 0 1 0 0,1 1-1 0 0,0-1 1 0 0,-1 1-1 0 0,1 1 1 0 0,0-1-1 0 0,-1 1 0 0 0,1 0 1 0 0,-1 1-1 0 0,0-1 1 0 0,1 1-1 0 0,-1 1 1 0 0,0-1-1 0 0,0 1 1 0 0,3 2-10 0 0,43 30 590 0 0,60 26 292 0 0,-100-57-724 0 0,0-1-1 0 0,1-1 1 0 0,-1 0-1 0 0,0-1 1 0 0,1-1 0 0 0,-1 1-1 0 0,0-2 1 0 0,1 0 0 0 0,-1 0-1 0 0,0-1 1 0 0,0-1 0 0 0,0 0-1 0 0,0-1 1 0 0,6-2-158 0 0,7-5 147 0 0,-1-2 0 0 0,0 0 0 0 0,-1-2 0 0 0,-1 0 0 0 0,0-1 0 0 0,-1-2 0 0 0,-1 0 0 0 0,0-1 0 0 0,-2-1 0 0 0,0-1 0 0 0,-1 0 0 0 0,-1-1 0 0 0,-1-1 0 0 0,-1 0 0 0 0,-2-2 0 0 0,11-24-146 0 0,-11-12 340 0 0,-26 68-1621 0 0,6 7 1202 0 0,1 0 1 0 0,0 1-1 0 0,1 0 0 0 0,0 0 1 0 0,1 0-1 0 0,1 1 1 0 0,0-1-1 0 0,2 1 1 0 0,0 0-1 0 0,0 0 1 0 0,1 0-1 0 0,1 0 1 0 0,1 0-1 0 0,2 14 78 0 0,-2-24 32 0 0,0 0 0 0 0,1-1 0 0 0,-1 1 0 0 0,1 0 0 0 0,0-1 0 0 0,1 1 0 0 0,-1-1 0 0 0,1 0 0 0 0,0 0 0 0 0,1 0 0 0 0,-1 0 0 0 0,1 0 0 0 0,0-1 0 0 0,0 1 0 0 0,0-1 0 0 0,1 0-1 0 0,0-1 1 0 0,-1 1 0 0 0,1-1 0 0 0,0 0 0 0 0,1 0 0 0 0,-1 0 0 0 0,1-1 0 0 0,-1 0 0 0 0,1 0 0 0 0,-1 0 0 0 0,1-1 0 0 0,0 0 0 0 0,0 0 0 0 0,0 0 0 0 0,3-1-32 0 0,1 1 55 0 0,0-2 1 0 0,0 0-1 0 0,0 0 0 0 0,0 0 1 0 0,0-1-1 0 0,0-1 1 0 0,-1 0-1 0 0,1 0 0 0 0,-1-1 1 0 0,0 0-1 0 0,0 0 1 0 0,0-1-1 0 0,-1-1 0 0 0,1 1 1 0 0,-1-1-1 0 0,-1-1 1 0 0,3-1-57 0 0,12-12 70 0 0,-1-2-1 0 0,-1 0 1 0 0,-1-1-1 0 0,-1-1 1 0 0,-1-1-1 0 0,10-19-68 0 0,-39 60-2064 0 0,9-3 1818 0 0,0-7 233 0 0,1 0 0 0 0,-1 0-1 0 0,1 1 1 0 0,0 0 0 0 0,1-1-1 0 0,-1 1 1 0 0,1 0-1 0 0,1 0 1 0 0,-1-1 0 0 0,1 1-1 0 0,0 0 1 0 0,1 0-1 0 0,0 0 1 0 0,0-1 0 0 0,0 1-1 0 0,1 0 1 0 0,0-1 0 0 0,0 1-1 0 0,1-1 1 0 0,0 0-1 0 0,0 0 1 0 0,0 0 0 0 0,1 0-1 0 0,0 0 1 0 0,0-1 0 0 0,0 1-1 0 0,1-1 1 0 0,-1 0-1 0 0,1-1 1 0 0,0 1 0 0 0,4 1 13 0 0,2-2 81 0 0,0-2 0 0 0,-1 0 1 0 0,1 0-1 0 0,0-1 0 0 0,0 0 0 0 0,0-1 1 0 0,1 0-1 0 0,-1-1 0 0 0,0 0 1 0 0,0 0-1 0 0,-1-2 0 0 0,1 1 0 0 0,0-1 1 0 0,-1-1-1 0 0,1 0 0 0 0,-1 0 1 0 0,0-1-1 0 0,0 0 0 0 0,-1-1 0 0 0,0 0 1 0 0,0-1-1 0 0,3-2-81 0 0,24-15 240 0 0,0-2 1 0 0,-2-1-1 0 0,0-2 0 0 0,-3-1 0 0 0,0-2 1 0 0,-2 0-1 0 0,17-27-240 0 0,-39 51-2 0 0,-1-1 1 0 0,0 1-1 0 0,0-1 1 0 0,-1 0 0 0 0,0 0-1 0 0,-1-1 1 0 0,0 1-1 0 0,0-1 1 0 0,-1 0 0 0 0,-1 0-1 0 0,0 0 1 0 0,0-1-1 0 0,-1 1 1 0 0,0 0-1 0 0,0-1 1 0 0,-2-4 1 0 0,0 13-86 0 0,-1 0 1 0 0,0 0-1 0 0,0 0 0 0 0,0 0 0 0 0,-1 0 0 0 0,1 1 1 0 0,0-1-1 0 0,-1 1 0 0 0,1-1 0 0 0,-1 1 0 0 0,1 0 1 0 0,-1 0-1 0 0,0 0 0 0 0,1 0 0 0 0,-1 1 1 0 0,0-1-1 0 0,0 1 0 0 0,1-1 0 0 0,-1 1 0 0 0,0 0 1 0 0,0 0-1 0 0,0 0 0 0 0,0 1 0 0 0,1-1 1 0 0,-1 1-1 0 0,0-1 0 0 0,0 1 0 0 0,1 0 0 0 0,-1 0 1 0 0,1 0-1 0 0,-1 1 0 0 0,1-1 0 0 0,-1 0 0 0 0,-1 3 86 0 0,-9 1-155 0 0,1 2-1 0 0,1 0 0 0 0,-1 0 0 0 0,1 1 0 0 0,0 0 0 0 0,1 1 0 0 0,0 0 1 0 0,0 1-1 0 0,1 0 0 0 0,0 1 0 0 0,1 0 0 0 0,0 0 0 0 0,1 0 0 0 0,0 1 0 0 0,1 0 1 0 0,0 1 155 0 0,6-11 3 0 0,-1 0 0 0 0,0-1 1 0 0,1 1-1 0 0,-1 0 1 0 0,1 0-1 0 0,0 0 1 0 0,0 0-1 0 0,0 0 1 0 0,0 0-1 0 0,0 0 1 0 0,0 0-1 0 0,0 0 0 0 0,0 0 1 0 0,1 0-1 0 0,-1-1 1 0 0,1 1-1 0 0,0 0 1 0 0,-1 0-1 0 0,1 0 1 0 0,0-1-1 0 0,0 1 0 0 0,0 0 1 0 0,0-1-1 0 0,0 1 1 0 0,1-1-1 0 0,-1 1 1 0 0,0-1-1 0 0,1 0 1 0 0,-1 1-1 0 0,1-1 1 0 0,-1 0-1 0 0,1 0 0 0 0,0 0 1 0 0,-1 0-1 0 0,1 0 1 0 0,0 0-1 0 0,0-1 1 0 0,0 1-1 0 0,0-1 1 0 0,0 1-1 0 0,0-1-3 0 0,88 8 892 0 0,-78-8-827 0 0,162-3 976 0 0,-173 3-996 0 0,1 1 1 0 0,0 0 0 0 0,0 0-1 0 0,-1 0 1 0 0,1 0 0 0 0,0 0-1 0 0,-1 0 1 0 0,1 0 0 0 0,-1 0-1 0 0,0 1 1 0 0,1-1 0 0 0,-1 0-1 0 0,0 1 1 0 0,0-1 0 0 0,0 1-1 0 0,0 0 1 0 0,0-1 0 0 0,0 1-1 0 0,0 0 1 0 0,0 0 0 0 0,-1-1-1 0 0,1 1 1 0 0,-1 0 0 0 0,1 0-1 0 0,-1 0 1 0 0,0 0 0 0 0,0 0-1 0 0,0 0 1 0 0,0 0 0 0 0,0-1-1 0 0,0 1 1 0 0,0 2-46 0 0,-14 63 1081 0 0,-66 86-471 0 0,72-136-1854 0 0,11-13-3923 0 0,6-2-3418 0 0,-5-2 3117 0 0</inkml:trace>
  <inkml:trace contextRef="#ctx0" brushRef="#br0" timeOffset="47479.714">2548 1548 3985 0 0,'0'0'1307'0'0,"0"0"-51"0"0,0 0 280 0 0,0 0 242 0 0,0 0 42 0 0,0 0-91 0 0,0 0-173 0 0,0 0-170 0 0,0 0-174 0 0,0 0-222 0 0,31-19-236 0 0,97-59-173 0 0,-119 74-472 0 0,-1 0 0 0 0,0-1 0 0 0,0 0 0 0 0,0 0 0 0 0,0-1 0 0 0,-1 0 0 0 0,0 0 0 0 0,-1-1 0 0 0,1 0 0 0 0,-1 0 0 0 0,0-1 0 0 0,0-1-109 0 0,5-7 151 0 0,0 2-70 0 0,0-2 0 0 0,-2 1 0 0 0,1-2 0 0 0,-2 1 0 0 0,0-1 0 0 0,-1 0 0 0 0,-1-1 0 0 0,0 0 0 0 0,-1 0 0 0 0,-1 0 0 0 0,-1 0 0 0 0,1-18-81 0 0,-5 36-25 0 0,1-1 0 0 0,0 0 0 0 0,-1 0 0 0 0,1 1 0 0 0,-1-1 0 0 0,1 0 0 0 0,-1 1 0 0 0,0-1 0 0 0,1 1 0 0 0,-1-1 0 0 0,1 1 1 0 0,-1-1-1 0 0,0 1 0 0 0,0-1 0 0 0,1 1 0 0 0,-1-1 0 0 0,0 1 0 0 0,0 0 0 0 0,1 0 0 0 0,-1-1 0 0 0,0 1 0 0 0,0 0 0 0 0,0 0 0 0 0,0 0 0 0 0,1 0 0 0 0,-1 0 1 0 0,0 0-1 0 0,0 0 0 0 0,0 0 0 0 0,0 0 0 0 0,1 0 0 0 0,-1 1 0 0 0,0-1 0 0 0,0 0 0 0 0,1 0 0 0 0,-1 1 0 0 0,0-1 0 0 0,0 1 0 0 0,1-1 0 0 0,-1 1 0 0 0,0-1 1 0 0,1 1-1 0 0,-1-1 0 0 0,0 1 0 0 0,1-1 0 0 0,-1 1 0 0 0,1 0 0 0 0,-1-1 0 0 0,1 1 0 0 0,-1 0 0 0 0,1-1 0 0 0,0 1 0 0 0,-1 0 0 0 0,1 0 0 0 0,0 0 0 0 0,-1 0 25 0 0,-64 146-717 0 0,40-58 720 0 0,4 0 0 0 0,4 2 0 0 0,4-1-1 0 0,4 2 1 0 0,4 0 0 0 0,4 0 0 0 0,8 56-3 0 0,19 309-495 0 0,-45-322 325 0 0,17-130 139 0 0,0 0 0 0 0,0 0-1 0 0,0 0 1 0 0,-1-1 0 0 0,0 1 0 0 0,0-1 0 0 0,0 1 0 0 0,0-1 0 0 0,-1 0 0 0 0,0-1-1 0 0,0 1 1 0 0,0 0 0 0 0,0-1 0 0 0,0 0 0 0 0,-1 0 0 0 0,0 0 0 0 0,1-1-1 0 0,-1 0 1 0 0,0 0 0 0 0,0 0 0 0 0,0 0 0 0 0,0-1 0 0 0,-1 1 0 0 0,1-1 31 0 0,-4-1-57 0 0,1 1 0 0 0,0-1 1 0 0,0-1-1 0 0,0 1 1 0 0,0-1-1 0 0,0-1 0 0 0,0 0 1 0 0,0 0-1 0 0,0 0 1 0 0,0-1-1 0 0,1 0 0 0 0,0 0 1 0 0,-1-1-1 0 0,1 0 1 0 0,0-1-1 0 0,1 1 0 0 0,-1-1 1 0 0,1 0-1 0 0,0-1 1 0 0,0 0-1 0 0,1 0 0 0 0,-1 0 1 0 0,1 0-1 0 0,1-1 1 0 0,-1 0-1 0 0,1 0 0 0 0,0 0 1 0 0,1-1-1 0 0,0 1 1 0 0,0-1-1 0 0,1 1 0 0 0,-1-1 1 0 0,2 0-1 0 0,-1-4 57 0 0,-1-1 88 0 0,0 0-1 0 0,1 0 0 0 0,1 0 1 0 0,0 0-1 0 0,1 0 0 0 0,0 0 1 0 0,1 0-1 0 0,0 0 0 0 0,1 0 1 0 0,1 1-1 0 0,0-1 0 0 0,1 0 1 0 0,0 1-1 0 0,3-5-87 0 0,17-29 71 0 0,1 0 0 0 0,3 2 0 0 0,1 2 0 0 0,3 0 0 0 0,1 2 0 0 0,2 2 0 0 0,1 1 0 0 0,2 1 0 0 0,10-4-71 0 0,0 8-1295 0 0,-14 16-7536 0 0,-29 15 4595 0 0,1 1-154 0 0</inkml:trace>
  <inkml:trace contextRef="#ctx0" brushRef="#br0" timeOffset="48563.887">3204 1780 4953 0 0,'0'0'3571'0'0,"0"0"-1390"0"0,0 0-434 0 0,0 0-19 0 0,0 0-167 0 0,0 0-285 0 0,0 0-229 0 0,0 0-203 0 0,0 0-160 0 0,0 0-161 0 0,0 0-155 0 0,0 0-141 0 0,0 0-93 0 0,-22 7-55 0 0,-66 20-48 0 0,84-26-31 0 0,0 1 1 0 0,0-1 0 0 0,0 1-1 0 0,0 0 1 0 0,1 0 0 0 0,-1 0-1 0 0,1 0 1 0 0,-1 1 0 0 0,1 0-1 0 0,0-1 1 0 0,0 1 0 0 0,0 0-1 0 0,0 1 1 0 0,1-1 0 0 0,-1 0-1 0 0,1 1 1 0 0,-1 1-1 0 0,-5 7-14 0 0,0-2-32 0 0,1-1-1 0 0,0 2 1 0 0,0-1-1 0 0,1 1 1 0 0,0 0-1 0 0,1 0 1 0 0,0 0-1 0 0,1 1 0 0 0,1 0 1 0 0,0 0-1 0 0,0 0 1 0 0,1 0-1 0 0,0 0 1 0 0,1 1-1 0 0,1-1 1 0 0,0 0-1 0 0,2 12 47 0 0,-2-22 5 0 0,1 0 1 0 0,-1 0-1 0 0,1 0 0 0 0,0 0 0 0 0,0 0 0 0 0,0 0 0 0 0,0 0 1 0 0,1 0-1 0 0,-1 0 0 0 0,0 0 0 0 0,1 0 0 0 0,0-1 0 0 0,-1 1 0 0 0,1-1 1 0 0,0 1-1 0 0,-1-1 0 0 0,1 0 0 0 0,0 0 0 0 0,0 1 0 0 0,0-1 1 0 0,0 0-1 0 0,1-1 0 0 0,-1 1 0 0 0,0 0 0 0 0,0-1 0 0 0,0 1 0 0 0,1-1 1 0 0,-1 0-1 0 0,0 0 0 0 0,0 0 0 0 0,1 0 0 0 0,-1 0 0 0 0,0 0 1 0 0,0 0-1 0 0,1-1-5 0 0,74-32 1234 0 0,-59 15-1061 0 0,0-2 0 0 0,-1-1-1 0 0,-1 0 1 0 0,-1 0 0 0 0,-1-2-1 0 0,3-6-172 0 0,31-48 35 0 0,11 9-587 0 0,-58 106-1459 0 0,-4 130 1894 0 0,3-164 140 0 0,1 0 1 0 0,0-1 0 0 0,0 1 0 0 0,1 0 0 0 0,-1 0 0 0 0,1-1-1 0 0,-1 1 1 0 0,1-1 0 0 0,0 1 0 0 0,1-1 0 0 0,-1 0-1 0 0,0 0 1 0 0,1 0 0 0 0,0 0 0 0 0,0 0 0 0 0,0-1 0 0 0,0 1-1 0 0,0-1 1 0 0,0 0 0 0 0,1 0 0 0 0,-1 0 0 0 0,1 0-1 0 0,-1-1 1 0 0,1 1 0 0 0,0-1 0 0 0,0 0 0 0 0,0 0 0 0 0,-1 0-1 0 0,1-1 1 0 0,0 1 0 0 0,0-1 0 0 0,0 0 0 0 0,0 0-1 0 0,0 0 1 0 0,0-1 0 0 0,0 1 0 0 0,0-1 0 0 0,0 0 0 0 0,-1 0-1 0 0,1 0 1 0 0,0-1 0 0 0,-1 0 0 0 0,3 0-24 0 0,111-94 1806 0 0,-93 69-1727 0 0,1 1 0 0 0,1 1 0 0 0,1 1 0 0 0,1 1 0 0 0,1 2 0 0 0,1 1 0 0 0,17-8-79 0 0,64-24-61 0 0,-110 54 46 0 0,-1-1 0 0 0,1 0 1 0 0,0 0-1 0 0,-1 1 1 0 0,1-1-1 0 0,-1 0 0 0 0,1 1 1 0 0,-1-1-1 0 0,0 1 0 0 0,1-1 1 0 0,-1 0-1 0 0,0 1 1 0 0,0-1-1 0 0,0 1 0 0 0,0-1 1 0 0,0 0-1 0 0,0 1 0 0 0,-1-1 1 0 0,1 1-1 0 0,0-1 1 0 0,-1 0-1 0 0,1 1 0 0 0,-1-1 1 0 0,0 0-1 0 0,1 1 0 0 0,-1-1 1 0 0,0 0-1 0 0,0 1 15 0 0,-39 43 404 0 0,40-45-376 0 0,-1 1 0 0 0,1-1 0 0 0,-1 1 0 0 0,0-1 0 0 0,1 1 0 0 0,-1-1-1 0 0,1 1 1 0 0,-1-1 0 0 0,0 0 0 0 0,0 1 0 0 0,1-1 0 0 0,-1 0 0 0 0,0 0 0 0 0,0 0-1 0 0,1 1 1 0 0,-1-1 0 0 0,0 0 0 0 0,0 0 0 0 0,1 0 0 0 0,-1 0 0 0 0,0 0 0 0 0,0 0 0 0 0,0 0-1 0 0,1-1 1 0 0,-1 1 0 0 0,0 0 0 0 0,0 0 0 0 0,1 0 0 0 0,-1-1 0 0 0,0 1 0 0 0,1-1-1 0 0,-1 1 1 0 0,0 0 0 0 0,1-1 0 0 0,-1 1 0 0 0,0-1 0 0 0,1 1 0 0 0,-1-1 0 0 0,1 0-1 0 0,-1 1 1 0 0,1-1 0 0 0,-1 1 0 0 0,1-1 0 0 0,0 0 0 0 0,-1 1 0 0 0,1-1 0 0 0,0 0-28 0 0,-11-12-138 0 0,7 12 102 0 0,1-1 0 0 0,-1 1 1 0 0,0 0-1 0 0,0 0 1 0 0,0 0-1 0 0,0 1 0 0 0,0 0 1 0 0,-1-1-1 0 0,1 1 1 0 0,0 1-1 0 0,0-1 1 0 0,0 1-1 0 0,0-1 0 0 0,0 1 1 0 0,0 0-1 0 0,0 0 1 0 0,1 1-1 0 0,-1-1 1 0 0,0 1-1 0 0,1 0 0 0 0,-1 0 1 0 0,1 0-1 0 0,-1 1 1 0 0,1-1-1 0 0,-2 3 36 0 0,1-1-19 0 0,0 0-1 0 0,0 0 1 0 0,0 0 0 0 0,1 0-1 0 0,0 1 1 0 0,0-1-1 0 0,0 1 1 0 0,1 0 0 0 0,0 0-1 0 0,-1 0 1 0 0,2 0 0 0 0,-1 1-1 0 0,1-1 1 0 0,-1 0 0 0 0,1 1-1 0 0,1-1 1 0 0,-1 1-1 0 0,1-1 1 0 0,0 1 0 0 0,0-1-1 0 0,1 1 1 0 0,0-1 0 0 0,0 2 19 0 0,2 1-13 0 0,1-1-1 0 0,0 1 1 0 0,0-1 0 0 0,0 0 0 0 0,1-1 0 0 0,0 1 0 0 0,0-1 0 0 0,1 0 0 0 0,0 0 0 0 0,0 0 0 0 0,0-1-1 0 0,1 0 1 0 0,-1 0 0 0 0,1-1 0 0 0,0 0 0 0 0,1 0 0 0 0,-1-1 0 0 0,1 0 0 0 0,-1 0 0 0 0,1 0 0 0 0,0-1 0 0 0,7 1 13 0 0,152 5 334 0 0,-138-13-227 0 0,-1 0-1 0 0,1-2 0 0 0,-1-1 1 0 0,0-1-1 0 0,-1-1 0 0 0,18-11-106 0 0,-41 20 13 0 0,17-8 77 0 0,0-1-1 0 0,0 0 1 0 0,0-2-1 0 0,-1 0 1 0 0,-1-1-1 0 0,-1-2 1 0 0,0 1 0 0 0,0-2-1 0 0,-1-1 1 0 0,-2 0-1 0 0,1-1 1 0 0,-2 0-1 0 0,9-15-89 0 0,-18 22-31 0 0,0 0 1 0 0,0-1-1 0 0,-1 0 0 0 0,0 0 0 0 0,-1-1 0 0 0,0 1 0 0 0,-1 0 0 0 0,-1-1 0 0 0,0 0 0 0 0,-1 1 0 0 0,0-1 1 0 0,-1-6 30 0 0,1 17-33 0 0,-1 0 0 0 0,0-1 0 0 0,1 1 1 0 0,-1 0-1 0 0,0-1 0 0 0,0 1 1 0 0,0 0-1 0 0,0 0 0 0 0,-1 0 0 0 0,1 0 1 0 0,-1 0-1 0 0,1 0 0 0 0,-1 0 1 0 0,0 1-1 0 0,1-1 0 0 0,-1 1 0 0 0,0-1 1 0 0,0 1-1 0 0,0-1 0 0 0,0 1 0 0 0,0 0 1 0 0,-1 0-1 0 0,1 0 0 0 0,0 0 1 0 0,0 1-1 0 0,-1-1 0 0 0,1 1 0 0 0,-1-1 1 0 0,1 1-1 0 0,0 0 0 0 0,-1-1 1 0 0,1 2-1 0 0,-1-1 0 0 0,1 0 0 0 0,0 0 1 0 0,-1 1-1 0 0,0-1 33 0 0,-87 31-958 0 0,82-25 944 0 0,-1 0-1 0 0,1 0 1 0 0,0 1-1 0 0,1 0 1 0 0,0 0 0 0 0,0 1-1 0 0,0 0 1 0 0,1 0-1 0 0,0 0 1 0 0,1 1-1 0 0,0 0 1 0 0,0 0 0 0 0,1 0-1 0 0,0 1 1 0 0,0 0-1 0 0,1 0 1 0 0,1-1-1 0 0,0 2 1 0 0,0-1 0 0 0,1 0-1 0 0,0 0 1 0 0,0 0-1 0 0,1 1 1 0 0,1-1-1 0 0,0 0 1 0 0,0 0 0 0 0,1 1-1 0 0,1-1 1 0 0,-1-1-1 0 0,1 1 1 0 0,1 0-1 0 0,0-1 1 0 0,1 2 14 0 0,6 3-52 0 0,2 1 0 0 0,-1-1 0 0 0,2-1 0 0 0,0-1 0 0 0,0 0 0 0 0,1 0 0 0 0,0-2 0 0 0,1 0 0 0 0,1 0 0 0 0,-1-2 0 0 0,1 0 0 0 0,1-1 0 0 0,-1-1 0 0 0,1 0 0 0 0,1-1 0 0 0,-1-1 0 0 0,0-1 0 0 0,1-1 0 0 0,0 0 0 0 0,10-2 52 0 0,17 0-2782 0 0,-16 0-4445 0 0,-16 0-3658 0 0</inkml:trace>
  <inkml:trace contextRef="#ctx0" brushRef="#br0" timeOffset="50714.827">5061 2104 14299 0 0,'0'0'3358'0'0,"0"0"-2174"0"0,0 0-861 0 0,0 0-78 0 0,0 0 174 0 0,0 0 184 0 0,0 0 101 0 0,0 0-37 0 0,0 0-170 0 0,0 0-155 0 0,0 0-123 0 0,0 17-99 0 0,-3 80-98 0 0,21-92-1517 0 0,-4-6-3881 0 0,-10-2-4274 0 0</inkml:trace>
</inkml:ink>
</file>

<file path=ppt/ink/ink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05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381 251 4849 0 0,'0'0'1475'0'0,"0"0"-184"0"0,0 0-41 0 0,0 0 90 0 0,0 0 162 0 0,0 0 36 0 0,0 0-148 0 0,0 0-250 0 0,0 0-323 0 0,0 0-275 0 0,0 0-226 0 0,-1-2-185 0 0,1 2-126 0 0,0 0 1 0 0,0 1-1 0 0,0-1 0 0 0,0 0 0 0 0,1 0 1 0 0,-1 1-1 0 0,0-1 0 0 0,0 0 0 0 0,0 1 0 0 0,0-1 1 0 0,0 0-1 0 0,0 1 0 0 0,0-1 0 0 0,0 0 1 0 0,0 0-1 0 0,0 1 0 0 0,0-1 0 0 0,0 0 1 0 0,0 1-1 0 0,0-1 0 0 0,0 0 0 0 0,-1 1 1 0 0,1-1-1 0 0,0 0 0 0 0,0 0 0 0 0,0 1 0 0 0,0-1 1 0 0,0 0-1 0 0,-1 0 0 0 0,1 1 0 0 0,0-1 1 0 0,0 0-1 0 0,0 0 0 0 0,-1 1 0 0 0,1-1 1 0 0,0 0-1 0 0,-1 0 0 0 0,1 0 0 0 0,0 0 1 0 0,0 1-1 0 0,-1-1 0 0 0,1 0 0 0 0,0 0 0 0 0,-1 0 1 0 0,1 0-1 0 0,0 0 0 0 0,0 0 0 0 0,-1 0 1 0 0,1 0-1 0 0,0 0 0 0 0,-1 0 0 0 0,1 0 1 0 0,0 0-1 0 0,-1 0 0 0 0,1 0 0 0 0,0 0-5 0 0,2 49 779 0 0,-1-28-457 0 0,-4 316 1138 0 0,-2-242-1931 0 0,5-74-4579 0 0,-1-1-5076 0 0,1-20 5338 0 0</inkml:trace>
  <inkml:trace contextRef="#ctx0" brushRef="#br0" timeOffset="282.527">0 192 2737 0 0,'0'0'3604'0'0,"0"0"-2694"0"0,0 0-726 0 0,0 0 201 0 0,0 0 489 0 0,0 0 487 0 0,0 0 209 0 0,0 0 1 0 0,0 0-117 0 0,0 0-161 0 0,0 0-202 0 0,38 13-199 0 0,120 36-174 0 0,-48-36 131 0 0,-82-14-626 0 0,98-1 304 0 0,0-5 0 0 0,74-17-527 0 0,-187 22-885 0 0,60-8 494 0 0,-49 8-4169 0 0,0 1-5485 0 0,-23 1 5156 0 0</inkml:trace>
  <inkml:trace contextRef="#ctx0" brushRef="#br0" timeOffset="516.953">53 896 6233 0 0,'0'0'1262'0'0,"0"0"-358"0"0,0 0 7 0 0,0 0 377 0 0,0 0 382 0 0,0 0 193 0 0,0 0-52 0 0,0 0-279 0 0,0 0-334 0 0,0 0-295 0 0,0 0-198 0 0,33-1-157 0 0,104-4-103 0 0,-21-23 243 0 0,7-12-1326 0 0,1 6-1 0 0,22 2 639 0 0,-98 26-2467 0 0,-3 1-5761 0 0,-27 1-1761 0 0</inkml:trace>
  <inkml:trace contextRef="#ctx0" brushRef="#br0" timeOffset="1152.38">1261 406 5609 0 0,'0'0'1383'0'0,"0"0"-176"0"0,0 0 239 0 0,0 0 389 0 0,0 0 55 0 0,0 0-238 0 0,0 0-282 0 0,0 0-286 0 0,36-12-201 0 0,115-38-150 0 0,-57 1 249 0 0,-80 41-850 0 0,0-2 1 0 0,-1 1-1 0 0,-1-2 1 0 0,0 0-1 0 0,0 0 0 0 0,-1-1 1 0 0,0-1-1 0 0,-1 0 1 0 0,-1 0-1 0 0,0-1 1 0 0,-1 0-1 0 0,0 0 1 0 0,-1-1-1 0 0,0 0 1 0 0,2-11-133 0 0,-9 25 2 0 0,0 0 0 0 0,1 0 0 0 0,-1 0 1 0 0,0 0-1 0 0,0 0 0 0 0,0-1 0 0 0,0 1 1 0 0,0 0-1 0 0,-1 0 0 0 0,1 0 0 0 0,0 0 1 0 0,0 0-1 0 0,-1 0 0 0 0,1 0 0 0 0,0 0 1 0 0,-1 0-1 0 0,1 0 0 0 0,-1 0 0 0 0,0 0 1 0 0,1 0-1 0 0,-1 0 0 0 0,0 0 0 0 0,1 0 1 0 0,-1 1-1 0 0,0-1 0 0 0,0 0 0 0 0,0 0 1 0 0,0 1-1 0 0,0-1 0 0 0,0 1 0 0 0,0-1 1 0 0,0 1-1 0 0,0-1 0 0 0,0 1 0 0 0,0 0 1 0 0,0-1-1 0 0,0 1 0 0 0,0 0 0 0 0,0 0 1 0 0,0 0-1 0 0,0 0 0 0 0,-1 0 0 0 0,1 0 1 0 0,0 0-1 0 0,0 0 0 0 0,0 0 0 0 0,0 0 1 0 0,0 1-1 0 0,0-1 0 0 0,0 0 0 0 0,0 1 1 0 0,0-1-1 0 0,0 1 0 0 0,0-1 0 0 0,0 1 1 0 0,0 0-1 0 0,0-1 0 0 0,0 1 0 0 0,0 0 1 0 0,1 0-1 0 0,-1 0 0 0 0,0-1 0 0 0,1 1 1 0 0,-1 0-1 0 0,0 0 0 0 0,1 0 0 0 0,-1 0 1 0 0,1 0-1 0 0,-1 0 0 0 0,1 1-2 0 0,-12 9-35 0 0,1 1 1 0 0,1 0-1 0 0,0 1 0 0 0,1 0 1 0 0,0 1-1 0 0,1 0 0 0 0,0 0 1 0 0,1 1-1 0 0,1-1 0 0 0,-2 8 35 0 0,-27 89-200 0 0,4 1-1 0 0,5 1 1 0 0,-2 51 200 0 0,-22 101-270 0 0,49-252 113 0 0,-1-1-1 0 0,0 0 0 0 0,-1 0 0 0 0,0 0 0 0 0,-1 0 0 0 0,0-1 0 0 0,-1 1 0 0 0,0-1 0 0 0,-1 0 0 0 0,0 0 0 0 0,0-1 0 0 0,-2 0 0 0 0,1 0 0 0 0,-1-1 0 0 0,0 1 0 0 0,-1-2 0 0 0,0 1 0 0 0,-1-1 1 0 0,1-1-1 0 0,-2 0 0 0 0,1 0 0 0 0,-1-1 0 0 0,0 0 158 0 0,6-4-113 0 0,0 1 1 0 0,0-1 0 0 0,0 0-1 0 0,0-1 1 0 0,0 1-1 0 0,0-1 1 0 0,0 0 0 0 0,-1 0-1 0 0,1-1 1 0 0,0 1-1 0 0,-1-1 1 0 0,1-1 0 0 0,-1 1-1 0 0,1-1 1 0 0,0 1-1 0 0,0-2 1 0 0,-1 1 0 0 0,1 0-1 0 0,0-1 1 0 0,0 0-1 0 0,0 0 1 0 0,1-1 0 0 0,-1 0-1 0 0,0 1 1 0 0,1-1-1 0 0,0-1 1 0 0,-1 1 0 0 0,1-1-1 0 0,1 1 1 0 0,-1-1-1 0 0,0 0 1 0 0,1-1 112 0 0,-2-7 254 0 0,1 0 0 0 0,1 0-1 0 0,0 0 1 0 0,0-1 0 0 0,1 1 0 0 0,1-1-1 0 0,0 0 1 0 0,0 1 0 0 0,2-1 0 0 0,-1 0 0 0 0,2 0-1 0 0,0 1 1 0 0,0-1 0 0 0,1 1 0 0 0,1 0 0 0 0,0 0-1 0 0,0 0 1 0 0,1 0 0 0 0,1 1 0 0 0,0-1-254 0 0,6-12 245 0 0,1 1 0 0 0,2 0 0 0 0,0 0 0 0 0,1 1 1 0 0,1 1-1 0 0,1 1 0 0 0,1 1 0 0 0,0 0 0 0 0,2 1 1 0 0,0 2-1 0 0,1 0 0 0 0,1 1 0 0 0,0 1 0 0 0,7-2-245 0 0,-19 11-97 0 0,1 1-1 0 0,-1 0 1 0 0,1 1-1 0 0,0 1 0 0 0,0-1 1 0 0,0 2-1 0 0,0 0 0 0 0,0 0 1 0 0,0 1-1 0 0,5 1 98 0 0,9 8-2795 0 0,-17-1-1083 0 0,-3-2-1330 0 0,2 1-4214 0 0</inkml:trace>
  <inkml:trace contextRef="#ctx0" brushRef="#br0" timeOffset="2148.622">2009 914 4385 0 0,'0'0'1295'0'0,"0"0"-24"0"0,0 0 61 0 0,0 0 76 0 0,0 0-34 0 0,0 0-122 0 0,0 0-91 0 0,0 0-73 0 0,0 0-59 0 0,0 0-128 0 0,0 0-163 0 0,0 0-147 0 0,19-32-117 0 0,65-100-90 0 0,17 2 767 0 0,-21 45-201 0 0,-79 85-946 0 0,-1 0-46 0 0,0 0-74 0 0,0 5-275 0 0,-10 94 459 0 0,4 50 19 0 0,7-148-75 0 0,1 1 0 0 0,-1-1 0 0 0,0 1 1 0 0,1-1-1 0 0,0 1 0 0 0,-1-1 0 0 0,1 0 0 0 0,0 0 1 0 0,0 0-1 0 0,-1 0 0 0 0,1 0 0 0 0,0 0 0 0 0,0 0 1 0 0,0-1-1 0 0,0 1 0 0 0,0-1 0 0 0,0 1 0 0 0,0-1 1 0 0,1 0-1 0 0,-1 0 0 0 0,0 0 0 0 0,0 0 0 0 0,0 0 1 0 0,0 0-1 0 0,0-1 0 0 0,0 1 0 0 0,0-1 1 0 0,0 1-1 0 0,0-1 0 0 0,0 0 0 0 0,0 0 0 0 0,0 0 1 0 0,0 0-1 0 0,-1 0 0 0 0,1 0 0 0 0,0 0 0 0 0,-1-1 1 0 0,1 1-1 0 0,0-1-12 0 0,191-137 412 0 0,-89 58-409 0 0,18 0-232 0 0,-118 125-241 0 0,-22 19 669 0 0,13-53-248 0 0,2 0 0 0 0,-1 1-1 0 0,1-1 1 0 0,1 1 0 0 0,0-1 0 0 0,0 1 0 0 0,1 0 0 0 0,0 0 0 0 0,1 0-1 0 0,1-1 1 0 0,0 10 49 0 0,21 0-4665 0 0,-1-18-5682 0 0,-16-2 5115 0 0</inkml:trace>
  <inkml:trace contextRef="#ctx0" brushRef="#br0" timeOffset="2438.729">3010 553 1536 0 0,'0'0'1693'0'0,"0"0"-832"0"0,0 0-71 0 0,0 0 342 0 0,0 0 251 0 0,0 0 61 0 0,0 0-107 0 0,0 0-215 0 0,0 0-161 0 0,0 0-144 0 0,-13 33-137 0 0,-40 100-134 0 0,43-75 133 0 0,13-54-555 0 0,2 1 44 0 0,1 0 0 0 0,-1 0 0 0 0,1-1 0 0 0,-1 0 0 0 0,1 0 0 0 0,1 0 0 0 0,-1-1 0 0 0,0 0 0 0 0,1 0 0 0 0,0-1 0 0 0,-1 0 0 0 0,1 0 1 0 0,0 0-1 0 0,0-1 0 0 0,0 0 0 0 0,0 0 0 0 0,0-1 0 0 0,1 0 0 0 0,-1 0 0 0 0,0-1 0 0 0,0 0 0 0 0,0 0 0 0 0,0 0 0 0 0,0-1 0 0 0,0 0 1 0 0,-1-1-1 0 0,1 1 0 0 0,-1-1 0 0 0,1-1 0 0 0,-1 1 0 0 0,0-1 0 0 0,0 0 0 0 0,1-2-168 0 0,4-2 85 0 0,-1 0 0 0 0,0-1 0 0 0,0-1 0 0 0,0 0-1 0 0,-2 0 1 0 0,1-1 0 0 0,-1 0 0 0 0,-1-1 0 0 0,0 1 0 0 0,0-1 0 0 0,-1-1-1 0 0,-1 1 1 0 0,0-1 0 0 0,-1 0 0 0 0,0 0 0 0 0,-1 0 0 0 0,-1-1 0 0 0,0 1 0 0 0,0-1-1 0 0,-2 0 1 0 0,1 1 0 0 0,-2-4-85 0 0,1 14-91 0 0,-1 1 0 0 0,1 0 0 0 0,-1 0 0 0 0,1 0 0 0 0,-1-1 0 0 0,0 1 0 0 0,0 0 0 0 0,0 0-1 0 0,0 0 1 0 0,0 0 0 0 0,-1 0 0 0 0,1 1 0 0 0,0-1 0 0 0,-1 0 0 0 0,1 0 0 0 0,-1 1 0 0 0,0-1 0 0 0,0 1 0 0 0,1 0 0 0 0,-1-1-1 0 0,0 1 1 0 0,0 0 0 0 0,0 0 0 0 0,0 0 0 0 0,-1 1 0 0 0,1-1 0 0 0,0 0 0 0 0,0 1 0 0 0,-2-1 91 0 0,-40 10-7252 0 0,30-1 1737 0 0,4-1-1595 0 0</inkml:trace>
  <inkml:trace contextRef="#ctx0" brushRef="#br0" timeOffset="3090.026">3282 826 4361 0 0,'0'0'2945'0'0,"0"0"-786"0"0,0 0-400 0 0,0 0-180 0 0,0 0-278 0 0,0 0-227 0 0,0 0-190 0 0,0 0-122 0 0,0 0-48 0 0,0 0-57 0 0,0 0-89 0 0,0 0-70 0 0,0 0-77 0 0,24-28-64 0 0,74-85-41 0 0,-5 26 448 0 0,-54 61-797 0 0,-39 26-146 0 0,-9 40-260 0 0,-1-21 464 0 0,-24 79-139 0 0,36-97 130 0 0,0 1 0 0 0,0-1 1 0 0,0 0-1 0 0,0-1 0 0 0,0 1 0 0 0,0 0 0 0 0,1-1 0 0 0,-1 1 1 0 0,0-1-1 0 0,0 1 0 0 0,1-1 0 0 0,-1 0 0 0 0,0 0 0 0 0,0 0 0 0 0,1 0 1 0 0,-1-1-1 0 0,0 1 0 0 0,0-1 0 0 0,0 1 0 0 0,1-1 0 0 0,-1 0 1 0 0,0 0-1 0 0,0 0 0 0 0,0 0 0 0 0,1-1-16 0 0,236-151 295 0 0,-209 145-418 0 0,-30 31-88 0 0,-19 39 462 0 0,13-43-262 0 0,5-16-46 0 0,-1 1 0 0 0,0 0-1 0 0,1 0 1 0 0,0 1 0 0 0,0-1-1 0 0,0 0 1 0 0,1 0 0 0 0,-1 0-1 0 0,1 1 1 0 0,0-1 0 0 0,0 0-1 0 0,1 0 1 0 0,-1 1 0 0 0,1-1-1 0 0,1 3 58 0 0,14 3-3520 0 0,-1-9-4918 0 0,-11-1 272 0 0</inkml:trace>
  <inkml:trace contextRef="#ctx0" brushRef="#br0" timeOffset="3337.064">3956 697 3793 0 0,'0'0'1639'0'0,"0"0"103"0"0,0 0 454 0 0,0 0 166 0 0,0 0-178 0 0,0 0-283 0 0,0 0-317 0 0,0 0-229 0 0,0 0-192 0 0,27-3-183 0 0,84-8-194 0 0,-105 10-700 0 0,0 1 1 0 0,0-1-1 0 0,0 0 1 0 0,0 0 0 0 0,-1-1-1 0 0,1 0 1 0 0,0 0-1 0 0,-1 0 1 0 0,1-1 0 0 0,-1 0-1 0 0,0 0 1 0 0,0 0-1 0 0,0 0 1 0 0,1-1-87 0 0,8-7 207 0 0,-10 8-153 0 0,9-5 40 0 0,-1 0 0 0 0,1-1 0 0 0,-2 0 0 0 0,0-1 0 0 0,0 0 0 0 0,0 0 0 0 0,-2-1 0 0 0,1-1 0 0 0,-1 0 0 0 0,-1 0 0 0 0,1-3-94 0 0,-8 13-10 0 0,0 1 1 0 0,0-1 0 0 0,0 1-1 0 0,0-1 1 0 0,-1 0-1 0 0,1 1 1 0 0,0-1-1 0 0,-1 0 1 0 0,0 0-1 0 0,1 1 1 0 0,-1-1 0 0 0,0 0-1 0 0,0 0 1 0 0,0 0-1 0 0,0 0 1 0 0,0 1-1 0 0,0-1 1 0 0,-1 0-1 0 0,1 0 1 0 0,-1 0 0 0 0,1 1-1 0 0,-1-1 1 0 0,1 0-1 0 0,-1 1 1 0 0,0-1-1 0 0,0 0 1 0 0,0 1-1 0 0,0-1 1 0 0,0 1 0 0 0,0-1-1 0 0,-1 1 1 0 0,1 0-1 0 0,0 0 1 0 0,-1-1-1 0 0,1 1 1 0 0,-1 0-1 0 0,1 0 1 0 0,-1 0 0 0 0,1 1-1 0 0,-1-1 1 0 0,0 0-1 0 0,1 0 1 0 0,-1 1-1 0 0,0-1 10 0 0,-4 0-108 0 0,1 0 0 0 0,-1 0 0 0 0,0 0 0 0 0,0 1-1 0 0,0 0 1 0 0,1 0 0 0 0,-1 0 0 0 0,0 1 0 0 0,0 0 0 0 0,0 0-1 0 0,1 0 1 0 0,-1 1 0 0 0,-4 2 108 0 0,-3 2-207 0 0,0 0 1 0 0,1 0-1 0 0,0 2 0 0 0,0 0 0 0 0,1 0 1 0 0,0 1-1 0 0,0 0 0 0 0,1 1 0 0 0,0 0 0 0 0,1 0 1 0 0,0 1-1 0 0,1 1 0 0 0,0-1 0 0 0,1 1 1 0 0,0 1-1 0 0,1-1 0 0 0,0 1 0 0 0,1 0 1 0 0,0 1-1 0 0,1-1 0 0 0,1 1 0 0 0,0 0 0 0 0,1-1 1 0 0,0 5 206 0 0,2-15-149 0 0,0 1 0 0 0,1-1 0 0 0,-1 1 1 0 0,1-1-1 0 0,0 1 0 0 0,0-1 0 0 0,0 0 0 0 0,0 0 1 0 0,1 1-1 0 0,-1-1 0 0 0,1 0 0 0 0,0 0 0 0 0,0 0 1 0 0,0-1-1 0 0,0 1 0 0 0,0 0 0 0 0,1-1 0 0 0,-1 1 1 0 0,1-1-1 0 0,-1 0 0 0 0,1 0 0 0 0,0 0 0 0 0,0 0 1 0 0,0 0-1 0 0,0-1 0 0 0,0 0 0 0 0,1 1 1 0 0,-1-1-1 0 0,0 0 0 0 0,1 0 0 0 0,0-1 149 0 0,110 12-3917 0 0,-111-12 3814 0 0,91-15-6314 0 0,-74 7 4059 0 0</inkml:trace>
  <inkml:trace contextRef="#ctx0" brushRef="#br0" timeOffset="3666.779">4378 745 0 0 0,'0'0'1822'0'0,"0"0"9"0"0,0 0 61 0 0,0 0-74 0 0,0 0-158 0 0,0 0-94 0 0,0 0 56 0 0,0 0 149 0 0,0 0 57 0 0,0 0-109 0 0,0 0-268 0 0,0 0-277 0 0,0 0-225 0 0,0 0-213 0 0,0 0-181 0 0,0 0-151 0 0,22-15-104 0 0,67-47-98 0 0,-4-23 156 0 0,-8 11-324 0 0,-73 82-1699 0 0,-24 142 1331 0 0,20-147 343 0 0,-1-1 0 0 0,0 1 1 0 0,1 0-1 0 0,0-1 0 0 0,0 1 1 0 0,-1 0-1 0 0,1 0 0 0 0,1-1 1 0 0,-1 1-1 0 0,0 0 0 0 0,1-1 1 0 0,-1 1-1 0 0,1 0 0 0 0,0-1 1 0 0,0 1-1 0 0,0-1 0 0 0,0 1 1 0 0,1-1-1 0 0,-1 0 0 0 0,0 0 1 0 0,1 1-1 0 0,0-1 0 0 0,-1 0 1 0 0,1 0-1 0 0,0 0 0 0 0,0 0 1 0 0,0-1-1 0 0,0 1 0 0 0,1-1 1 0 0,-1 1-1 0 0,0-1 0 0 0,1 0 1 0 0,-1 0-1 0 0,1 0 0 0 0,-1 0 1 0 0,1 0-1 0 0,0 0 0 0 0,-1-1 1 0 0,1 1-1 0 0,0-1 0 0 0,-1 0-9 0 0,9-3-67 0 0,0 0 0 0 0,0-1-1 0 0,0 0 1 0 0,-1-1 0 0 0,0 0 0 0 0,0 0-1 0 0,0-1 1 0 0,0-1 0 0 0,-1 0-1 0 0,0 0 1 0 0,-1 0 0 0 0,0-1-1 0 0,0-1 1 0 0,0 1 0 0 0,-1-1-1 0 0,-1-1 1 0 0,1 1 0 0 0,-1-1-1 0 0,-1 0 1 0 0,4-10 67 0 0,22-26-2975 0 0,7-8-5162 0 0,-24 38-152 0 0</inkml:trace>
  <inkml:trace contextRef="#ctx0" brushRef="#br0" timeOffset="3906.447">5291 1 7922 0 0,'0'0'3610'0'0,"0"0"-1895"0"0,0 0-520 0 0,0 0-51 0 0,0 0-164 0 0,0 0-168 0 0,-18 31-115 0 0,-55 99-88 0 0,37-41 559 0 0,30-59-971 0 0,2 0-1 0 0,1 1 1 0 0,1-1-1 0 0,1 1 1 0 0,2-1-1 0 0,3 27-196 0 0,20 12-637 0 0,-10-41-2067 0 0,-5-11-1262 0 0,-8-10-3961 0 0,-1-6 2130 0 0</inkml:trace>
  <inkml:trace contextRef="#ctx0" brushRef="#br0" timeOffset="4153.562">4978 299 12819 0 0,'0'0'1544'0'0,"0"0"-304"0"0,0 0-127 0 0,0 0-305 0 0,0 0-272 0 0,0 0-152 0 0,212-48-104 0 0,-181 48-104 0 0,0 0-8 0 0,0 0-48 0 0,1 0-72 0 0,1 0-152 0 0,-2 0-424 0 0,-3 0-1264 0 0,-2 0-3025 0 0,-12 0-7130 0 0</inkml:trace>
  <inkml:trace contextRef="#ctx0" brushRef="#br0" timeOffset="5351.532">3194 443 0 0 0,'-6'6'0'0'0,"0"1"9624"0"0,-2-2-4057 0 0,-4-1-2888 0 0,-6 0-3385 0 0,-10 3 751 0 0,15-1-141 0 0,0 1 0 0 0,1-1 0 0 0,0 2-1 0 0,1 0 1 0 0,0 0 0 0 0,0 1 0 0 0,1 0 0 0 0,0 1-1 0 0,-3 4 97 0 0,6 3-1600 0 0,6-5-5483 0 0,1-8-577 0 0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9:11.8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4321 558 1384 0 0,'0'0'63'0'0,"0"0"257"0"0,0 0 359 0 0,0 0 221 0 0,0 0 178 0 0,0 0 97 0 0,34 11 33 0 0,113 31-12 0 0,-28-33 1133 0 0,-92-12-1962 0 0,0-2 1 0 0,-1-1-1 0 0,1-1 1 0 0,-1-1 0 0 0,-1-2-1 0 0,0 0 1 0 0,0-2-1 0 0,-1-1 1 0 0,0 0-1 0 0,-1-2 1 0 0,8-8-368 0 0,-6 5 130 0 0,-1-2 1 0 0,-1-1-1 0 0,-1 0 0 0 0,-1-2 1 0 0,-1 0-1 0 0,-2-2 0 0 0,0 0 1 0 0,-1-1-1 0 0,-1 0 0 0 0,-2-2 1 0 0,8-21-131 0 0,-15 30 104 0 0,0 0 0 0 0,-2-1 1 0 0,0 1-1 0 0,-2-1 0 0 0,0 0 1 0 0,-1 0-1 0 0,-1-1 1 0 0,-1-7-105 0 0,0 29 8 0 0,0-1 0 0 0,-1 1 1 0 0,1 0-1 0 0,0 0 0 0 0,-1 0 1 0 0,1-1-1 0 0,-1 1 0 0 0,1 0 1 0 0,-1 0-1 0 0,1-1 0 0 0,-1 1 1 0 0,0 0-1 0 0,1-1 0 0 0,-1 1 1 0 0,0-1-1 0 0,1 1 0 0 0,-1-1 1 0 0,0 1-1 0 0,0-1 0 0 0,1 0 1 0 0,-1 1-1 0 0,0-1 0 0 0,0 0 1 0 0,0 1-1 0 0,0-1 0 0 0,0 0 1 0 0,0 0-1 0 0,1 0 0 0 0,-1 0 1 0 0,0 0-1 0 0,0 0 0 0 0,0 0 1 0 0,0 0-1 0 0,0 0 0 0 0,0 0 1 0 0,1-1-1 0 0,-1 1 0 0 0,0 0 1 0 0,0-1-1 0 0,0 1 0 0 0,0 0 1 0 0,1-1-1 0 0,-1 1 1 0 0,0-1-1 0 0,0 1 0 0 0,1-1 1 0 0,-1 0-1 0 0,1 1 0 0 0,-1-1 1 0 0,0 0-1 0 0,1 1 0 0 0,-1-1 1 0 0,1 0-1 0 0,-1 0 0 0 0,1 1 1 0 0,0-1-1 0 0,-1 0 0 0 0,1 0 1 0 0,0 0-1 0 0,-1 0 0 0 0,1 1 1 0 0,0-1-1 0 0,0 0-8 0 0,-26 64 10 0 0,3 1-1 0 0,2 1 1 0 0,4 1 0 0 0,0 10-10 0 0,-46 222 170 0 0,13-56-96 0 0,-30 70-74 0 0,58-247 46 0 0,-2-1 1 0 0,-3-1 0 0 0,-2-2 0 0 0,-6 3-47 0 0,15-27 11 0 0,-3-1 1 0 0,-1-2 0 0 0,-1 0 0 0 0,-2-1 0 0 0,-1-2 0 0 0,-2-1 0 0 0,0-1 0 0 0,-3-2-1 0 0,0-1 1 0 0,-1-2 0 0 0,-13 6-12 0 0,46-29-3 0 0,-5 3-9 0 0,0 0 0 0 0,-1 0-1 0 0,0-1 1 0 0,1 0-1 0 0,-1 0 1 0 0,0 0 0 0 0,-1-1-1 0 0,1 0 1 0 0,0-1 0 0 0,0 1-1 0 0,-1-1 1 0 0,1-1-1 0 0,-1 0 1 0 0,-1 0 12 0 0,6-2-21 0 0,1 0 0 0 0,-1 0 1 0 0,1-1-1 0 0,0 1 0 0 0,0-1 0 0 0,0 1 0 0 0,0-1 0 0 0,0 0 0 0 0,1 0 1 0 0,-1 0-1 0 0,1 0 0 0 0,0 0 0 0 0,0 0 0 0 0,0 0 0 0 0,0 0 0 0 0,0 0 1 0 0,1-1-1 0 0,0 1 0 0 0,-1 0 0 0 0,1-1 0 0 0,0 1 0 0 0,1 0 0 0 0,-1 0 0 0 0,0-1 1 0 0,1 1 20 0 0,4-16-26 0 0,1 0 0 0 0,0 1 0 0 0,1 0 0 0 0,1 1 0 0 0,1 0 1 0 0,0 0-1 0 0,1 0 0 0 0,1 1 0 0 0,1 1 0 0 0,0 0 0 0 0,1 1 0 0 0,0 0 1 0 0,2 1-1 0 0,-1 0 0 0 0,1 1 0 0 0,1 1 0 0 0,0 0 0 0 0,2 1 26 0 0,1-6 90 0 0,1 2 0 0 0,1 0 0 0 0,0 1 0 0 0,1 1 0 0 0,0 2 0 0 0,1 0-1 0 0,0 1 1 0 0,1 1 0 0 0,0 1 0 0 0,0 1 0 0 0,0 2 0 0 0,1 0 0 0 0,-1 1 0 0 0,1 2 0 0 0,0 1-1 0 0,0 0 1 0 0,-1 2 0 0 0,1 1 0 0 0,0 1 0 0 0,-1 1 0 0 0,0 1 0 0 0,0 1 0 0 0,-1 1-1 0 0,0 1 1 0 0,5 3-90 0 0,-4 3-95 0 0,92 44 418 0 0,-29-44-2955 0 0,-32-15-6082 0 0,-37 0 979 0 0</inkml:trace>
  <inkml:trace contextRef="#ctx0" brushRef="#br0" timeOffset="1274.178">5966 1225 8482 0 0,'0'0'1512'0'0,"0"0"-8"0"0,0 0-29 0 0,0 0-24 0 0,0 0-153 0 0,0 0-263 0 0,0 0-242 0 0,-32 7-208 0 0,-101 23-145 0 0,60 6 5 0 0,62-25-374 0 0,0-3-69 0 0,0 1 0 0 0,1 0 0 0 0,0 1 0 0 0,0 0 1 0 0,1 1-1 0 0,1-1 0 0 0,0 2 0 0 0,0-1 0 0 0,1 1 1 0 0,1 0-1 0 0,0 1 0 0 0,1 0 0 0 0,0-1 0 0 0,1 2 0 0 0,0-1 1 0 0,1 0-1 0 0,0 1 0 0 0,1 0 0 0 0,0 13-2 0 0,3-24-6 0 0,-1 1 1 0 0,1-1-1 0 0,0 0 1 0 0,0 0-1 0 0,0 0 1 0 0,0 0-1 0 0,0 0 0 0 0,1 0 1 0 0,-1 0-1 0 0,1-1 1 0 0,0 1-1 0 0,0 0 0 0 0,0-1 1 0 0,0 0-1 0 0,0 1 1 0 0,1-1-1 0 0,-1 0 0 0 0,1 0 1 0 0,-1 0-1 0 0,1 0 1 0 0,0-1-1 0 0,0 1 1 0 0,-1-1-1 0 0,1 1 0 0 0,0-1 1 0 0,1 0-1 0 0,-1 0 1 0 0,0-1-1 0 0,0 1 0 0 0,0-1 1 0 0,0 1-1 0 0,4-1 6 0 0,2 1 90 0 0,0 0 0 0 0,0 0-1 0 0,1-1 1 0 0,-1-1 0 0 0,0 1 0 0 0,0-1-1 0 0,0-1 1 0 0,0 0 0 0 0,0 0 0 0 0,0 0-1 0 0,4-3-89 0 0,16-12 174 0 0,-2-2 0 0 0,0-1 0 0 0,-1 0-1 0 0,-1-2 1 0 0,-1-1 0 0 0,-1-2 0 0 0,6-8-174 0 0,6-4 96 0 0,5-4-75 0 0,-34 59-1252 0 0,-15 202 954 0 0,9-215 287 0 0,0 0 1 0 0,1-1-1 0 0,0 1 1 0 0,-1 0 0 0 0,2-1-1 0 0,-1 1 1 0 0,0-1-1 0 0,1 0 1 0 0,0 1 0 0 0,0-1-1 0 0,0 0 1 0 0,1 0 0 0 0,-1 0-1 0 0,1 0 1 0 0,0-1-1 0 0,0 1 1 0 0,0-1 0 0 0,0 0-1 0 0,1 1 1 0 0,0-2-1 0 0,-1 1 1 0 0,1 0 0 0 0,0-1-1 0 0,0 1 1 0 0,0-1 0 0 0,1 0-1 0 0,-1-1 1 0 0,0 1-1 0 0,1-1 1 0 0,-1 0 0 0 0,1 0-1 0 0,0 0 1 0 0,-1-1-1 0 0,1 1 1 0 0,0-1 0 0 0,-1 0-1 0 0,1 0 1 0 0,0-1 0 0 0,-1 0-1 0 0,1 0 1 0 0,-1 0-1 0 0,1 0 1 0 0,-1 0 0 0 0,1-1-1 0 0,-1 0 1 0 0,0 0-1 0 0,0 0 1 0 0,0-1 0 0 0,0 1-1 0 0,0-1-10 0 0,28-22 254 0 0,-2-2-1 0 0,-1 0 1 0 0,-1-2-1 0 0,-1-1 1 0 0,-1-3-254 0 0,84-87 179 0 0,-87 98-188 0 0,-15 12-27 0 0,0 1 1 0 0,0 0-1 0 0,1 1 0 0 0,0 0 1 0 0,1 1-1 0 0,0 0 0 0 0,0 0 1 0 0,1 1-1 0 0,-1 0 0 0 0,1 1 1 0 0,1 0-1 0 0,-1 1 1 0 0,1 0-1 0 0,0 0 0 0 0,10 0 36 0 0,-19 5-32 0 0,0 1 0 0 0,0 0 0 0 0,0 1 0 0 0,0-1 0 0 0,-1 0 0 0 0,1 1 0 0 0,-1-1 0 0 0,0 1 0 0 0,0 0 0 0 0,0 0 0 0 0,0 0 0 0 0,0 0 0 0 0,0 0 0 0 0,-1 0 0 0 0,0 1 0 0 0,1-1 0 0 0,-1 0 0 0 0,-1 1 0 0 0,1-1 0 0 0,0 1 0 0 0,-1-1 0 0 0,0 1 0 0 0,1-1 0 0 0,-1 1 0 0 0,-1-1 0 0 0,1 1 0 0 0,-1-1 0 0 0,1 1 0 0 0,-2 2 32 0 0,2-1-25 0 0,0 11 11 0 0,-2-1 0 0 0,0 0-1 0 0,-1 0 1 0 0,0-1 0 0 0,-1 1 0 0 0,0 0 0 0 0,-2-1 0 0 0,1 0 0 0 0,-2-1 0 0 0,0 1 0 0 0,-3 3 14 0 0,8-14-97 0 0,0 0 0 0 0,0 0 0 0 0,0 0 0 0 0,-1 0 0 0 0,0 0 0 0 0,1 0 0 0 0,-1-1 0 0 0,0 1 0 0 0,0-1 0 0 0,-1 0 0 0 0,1 1 0 0 0,0-2 0 0 0,-1 1 0 0 0,1 0 0 0 0,-1-1 0 0 0,0 1 0 0 0,1-1 0 0 0,-1 0 0 0 0,0-1 0 0 0,0 1 0 0 0,0 0 0 0 0,1-1 0 0 0,-4 0 97 0 0,7 0-127 0 0,0 0-10 0 0,10-4-2601 0 0,20 4 2729 0 0,-24 0 11 0 0,127 26 1102 0 0,-115-22-827 0 0,1-2 0 0 0,-1 0-1 0 0,0-1 1 0 0,1 0 0 0 0,-1-2-1 0 0,0 0 1 0 0,1-1 0 0 0,-1-1 0 0 0,0 0-1 0 0,0-2 1 0 0,-1 0 0 0 0,1-1-1 0 0,-1-1 1 0 0,0 0 0 0 0,4-3-277 0 0,10-14 355 0 0,-2 0 1 0 0,0-2 0 0 0,-1-1-1 0 0,-2-2 1 0 0,-1 0 0 0 0,-1-2-1 0 0,-2 0 1 0 0,-1-2 0 0 0,-1 0-1 0 0,12-31-355 0 0,-9 17-136 0 0,-2 0-1 0 0,-2-1 1 0 0,-2-1-1 0 0,-2 0 0 0 0,-3-1 1 0 0,-2-1-1 0 0,2-30 137 0 0,-10-22-68 0 0,-3 103 34 0 0,0-1 0 0 0,0 0 0 0 0,0 0 0 0 0,0 0 0 0 0,0 1 0 0 0,0-1 0 0 0,0 1 0 0 0,0-1 0 0 0,0 1 0 0 0,0-1 0 0 0,-1 1 0 0 0,1-1 0 0 0,0 1 0 0 0,0 0 0 0 0,0 0 0 0 0,-1 0 0 0 0,1 0 0 0 0,0 0 0 0 0,0 0 0 0 0,-1 0 0 0 0,1 0 0 0 0,0 0 0 0 0,0 0 0 0 0,-1 1 0 0 0,1-1 0 0 0,0 0 0 0 0,0 1-1 0 0,0-1 1 0 0,0 1 0 0 0,0 0 0 0 0,0-1 0 0 0,0 1 0 0 0,0 0 0 0 0,0-1 0 0 0,0 1 0 0 0,0 0 0 0 0,0 0 0 0 0,0 0 0 0 0,0 1 34 0 0,-12 14-30 0 0,0 0 1 0 0,2 1-1 0 0,0 1 0 0 0,0 0 1 0 0,2 0-1 0 0,0 1 0 0 0,2 0 0 0 0,0 1 1 0 0,1 0-1 0 0,0 0 0 0 0,2 0 0 0 0,1 0 1 0 0,0 1-1 0 0,1-1 0 0 0,2 1 1 0 0,0 0-1 0 0,1 7 30 0 0,4 25-56 0 0,2 1 0 0 0,3-1 0 0 0,2-1 0 0 0,2 0 0 0 0,2-1 0 0 0,2 0 0 0 0,3-1 0 0 0,3 1 56 0 0,-13-25 5 0 0,26 40-1164 0 0,-37-65 744 0 0,0-1 75 0 0,-22-23-4703 0 0,-15-13-6821 0 0,30 25 10322 0 0</inkml:trace>
  <inkml:trace contextRef="#ctx0" brushRef="#br0" timeOffset="1518">6874 1066 12843 0 0,'0'0'2171'0'0,"0"0"-1287"0"0,0 0-604 0 0,0 0 58 0 0,0 0 242 0 0,0 0 157 0 0,0 0-10 0 0,0 0-140 0 0,38-2-148 0 0,125-8-107 0 0,121-14 974 0 0,26 1-2700 0 0,-264 19-1133 0 0,-15 2-2557 0 0,-7 1-5727 0 0</inkml:trace>
  <inkml:trace contextRef="#ctx0" brushRef="#br0" timeOffset="9014.984">9055 639 5137 0 0,'0'0'870'0'0,"0"0"-125"0"0,0 0 70 0 0,0 0 236 0 0,0 0 221 0 0,0 0 83 0 0,0 0-107 0 0,0 0-210 0 0,0 0-235 0 0,0 0-215 0 0,0 0-160 0 0,-7 8 758 0 0,-15 128-389 0 0,-2-9-668 0 0,7 1 0 0 0,5 1 0 0 0,4 120-129 0 0,8-234-17 0 0,0-1 1 0 0,0 1-1 0 0,2 0 0 0 0,0 0 1 0 0,1 0-1 0 0,0-1 0 0 0,1 1 1 0 0,1-1-1 0 0,0 0 0 0 0,1-1 1 0 0,0 1-1 0 0,1-1 1 0 0,0 0-1 0 0,2-1 0 0 0,-1 1 1 0 0,1-2-1 0 0,7 8 17 0 0,-9-15 29 0 0,0 0-1 0 0,0 0 1 0 0,0 0 0 0 0,0-1 0 0 0,0 0-1 0 0,0-1 1 0 0,1 1 0 0 0,0-1-1 0 0,-1-1 1 0 0,1 1 0 0 0,0-1-1 0 0,0-1 1 0 0,0 0 0 0 0,-1 0-1 0 0,1 0 1 0 0,0-1 0 0 0,0 0 0 0 0,0 0-1 0 0,-1-1 1 0 0,1 0 0 0 0,-1-1-1 0 0,1 0 1 0 0,-1 0 0 0 0,0 0-1 0 0,0-1 1 0 0,0 0 0 0 0,-1 0 0 0 0,1-1-1 0 0,-1 1 1 0 0,0-2 0 0 0,0 1-29 0 0,8-11 147 0 0,0 0 0 0 0,-1-1-1 0 0,0 0 1 0 0,-2-1 0 0 0,0-1 0 0 0,-1 0 0 0 0,-1 0 0 0 0,-1-1 0 0 0,0 0 0 0 0,1-11-147 0 0,6-6 211 0 0,18-93 1240 0 0,-52 223-2702 0 0,16-69 1242 0 0,1 1-1 0 0,1-1 1 0 0,1 1-1 0 0,1-1 1 0 0,1 1-1 0 0,2-1 1 0 0,0 0-1 0 0,2 0 1 0 0,0 0-1 0 0,9 18 10 0 0,-11-32-15 0 0,-1-1-21 0 0,0 0 0 0 0,1 1 0 0 0,1-1 0 0 0,-1-1 0 0 0,1 1 0 0 0,1-1 0 0 0,0 0 0 0 0,0 0 0 0 0,0 0 0 0 0,1-1 0 0 0,0 0-1 0 0,1 0 1 0 0,-1-1 0 0 0,1 0 0 0 0,1-1 0 0 0,1 2 36 0 0,-5-7 55 0 0,0 0-1 0 0,0 0 0 0 0,1-1 1 0 0,-1 0-1 0 0,0 0 1 0 0,0 0-1 0 0,0 0 0 0 0,0-1 1 0 0,0 0-1 0 0,-1 0 1 0 0,1 0-1 0 0,0-1 1 0 0,-1 1-1 0 0,1-1 0 0 0,-1 0 1 0 0,0 0-1 0 0,0-1 1 0 0,0 1-1 0 0,-1-1 0 0 0,1 0 1 0 0,-1 0-1 0 0,0 0 1 0 0,0 0-1 0 0,0-1 0 0 0,-1 1 1 0 0,1-1-1 0 0,-1 0 1 0 0,0 0-1 0 0,-1 1 1 0 0,1-1-1 0 0,-1 0 0 0 0,0-1 1 0 0,0 0-55 0 0,4-4 26 0 0,32-75 216 0 0,76-135-301 0 0,-44 137-395 0 0,-68 83 421 0 0,0 0 0 0 0,0 0 0 0 0,0 0 0 0 0,0 0 0 0 0,0 0 0 0 0,-1 0 0 0 0,1 0 0 0 0,0 0 0 0 0,0 0 0 0 0,0 0 0 0 0,0 1 0 0 0,-1-1 0 0 0,1 0 0 0 0,0 0 0 0 0,0 1 0 0 0,0-1 0 0 0,-1 1 0 0 0,1-1 0 0 0,0 1 0 0 0,-1-1 0 0 0,1 1 0 0 0,0-1 0 0 0,-1 1 0 0 0,1-1 0 0 0,0 1 0 0 0,-1 0 0 0 0,1-1 0 0 0,-1 1 0 0 0,1 0 0 0 0,-1 0 0 0 0,0-1 0 0 0,1 1 0 0 0,-1 0 0 0 0,0 0 0 0 0,0 0 0 0 0,1 0 0 0 0,-1-1 0 0 0,0 1 0 0 0,0 0 0 0 0,0 0 0 0 0,0 0 0 0 0,0 0 0 0 0,0 0 0 0 0,0-1 0 0 0,0 1 33 0 0,6 47 101 0 0,1 210 258 0 0,-7-256-360 0 0,0 6-2 0 0,0 0-1 0 0,1 0 1 0 0,0 0 0 0 0,1 0 0 0 0,0 0 0 0 0,0 0 0 0 0,1 0 0 0 0,0 0 0 0 0,0-1 0 0 0,1 1 0 0 0,1 2 3 0 0,-3-10 21 0 0,0 1 0 0 0,0 0 1 0 0,-1-1-1 0 0,1 1 0 0 0,0-1 0 0 0,0 1 1 0 0,0-1-1 0 0,0 0 0 0 0,0 0 1 0 0,0 0-1 0 0,0 0 0 0 0,-1 0 0 0 0,1 0 1 0 0,0-1-1 0 0,0 1 0 0 0,0-1 0 0 0,0 1 1 0 0,0-1-1 0 0,-1 0 0 0 0,1 0 0 0 0,0 1 1 0 0,-1-1-1 0 0,1 0 0 0 0,0-1 0 0 0,-1 1 1 0 0,1 0-1 0 0,-1 0 0 0 0,0-1 0 0 0,1 1 1 0 0,-1 0-1 0 0,0-1 0 0 0,0 0 0 0 0,1-1-21 0 0,118-157 701 0 0,-90 116-854 0 0,1 1 0 0 0,3 1 0 0 0,33-32 153 0 0,-37 51-1011 0 0,-29 53 67 0 0,-31 175 1212 0 0,30-203-270 0 0,0-1 0 0 0,0 1 0 0 0,0-1 0 0 0,0 1 0 0 0,0-1 0 0 0,0 1 0 0 0,0-1 0 0 0,1 1 1 0 0,-1-1-1 0 0,1 1 0 0 0,-1-1 0 0 0,1 1 0 0 0,-1-1 0 0 0,1 1 0 0 0,0-1 0 0 0,0 0 0 0 0,0 1 0 0 0,-1-1 0 0 0,1 0 0 0 0,0 0 0 0 0,1 0 1 0 0,-1 0-1 0 0,0 0 0 0 0,0 0 0 0 0,0 0 0 0 0,1 0 0 0 0,-1 0 0 0 0,0-1 0 0 0,1 1 0 0 0,-1 0 0 0 0,1-1 0 0 0,-1 1 0 0 0,1-1 1 0 0,-1 0-1 0 0,1 1 0 0 0,-1-1 0 0 0,1 0 0 0 0,-1 0 0 0 0,1 0 0 0 0,-1 0 0 0 0,1 0 0 0 0,-1 0 0 0 0,1-1 0 0 0,-1 1 0 0 0,1 0 0 0 0,-1-1 1 0 0,1 1-1 0 0,-1-1 0 0 0,1 0 0 0 0,0 0 2 0 0,8-4 53 0 0,1-1 1 0 0,0 0-1 0 0,-1-1 1 0 0,0 0-1 0 0,-1-1 1 0 0,0 0-1 0 0,0 0 1 0 0,-1-1 0 0 0,8-10-54 0 0,9-7 6 0 0,-7 6-97 0 0,2 1-1 0 0,0 0 1 0 0,0 2 0 0 0,2 0 0 0 0,0 2 0 0 0,1 1 0 0 0,0 0-1 0 0,14-4 92 0 0,-36 18-14 0 0,1 0-1 0 0,-1 0 1 0 0,1 0-1 0 0,-1 0 1 0 0,0 0 0 0 0,1 0-1 0 0,-1 1 1 0 0,1-1-1 0 0,-1 1 1 0 0,0-1-1 0 0,1 1 1 0 0,-1-1-1 0 0,0 1 1 0 0,1 0-1 0 0,-1 0 1 0 0,0-1-1 0 0,0 1 1 0 0,0 0-1 0 0,0 0 1 0 0,0 0-1 0 0,0 0 1 0 0,0 0-1 0 0,0 1 1 0 0,0-1 0 0 0,0 0-1 0 0,-1 0 1 0 0,1 1-1 0 0,0-1 1 0 0,-1 0-1 0 0,1 1 1 0 0,-1-1-1 0 0,0 1 1 0 0,1-1-1 0 0,-1 0 1 0 0,0 1-1 0 0,0-1 1 0 0,0 1-1 0 0,0-1 1 0 0,0 1-1 0 0,0-1 1 0 0,0 1-1 0 0,-1-1 1 0 0,1 0 0 0 0,0 1-1 0 0,-1-1 1 0 0,1 1-1 0 0,-1-1 1 0 0,1 0-1 0 0,-1 0 1 0 0,0 1-1 0 0,0-1 1 0 0,0 0 14 0 0,0 14 92 0 0,-21 203 778 0 0,22-216-903 0 0,0 1-1 0 0,1 0 1 0 0,-1-1 0 0 0,1 1 0 0 0,-1-1 0 0 0,1 1 0 0 0,0-1 0 0 0,0 1-1 0 0,0-1 1 0 0,0 0 0 0 0,1 1 0 0 0,-1-1 0 0 0,0 0 0 0 0,1 0-1 0 0,0 0 1 0 0,-1 0 0 0 0,1 0 0 0 0,0 0 0 0 0,0-1 0 0 0,0 1-1 0 0,0 0 1 0 0,1-1 33 0 0,16 4-4091 0 0,1-12-5505 0 0,-14 3 4874 0 0</inkml:trace>
  <inkml:trace contextRef="#ctx0" brushRef="#br0" timeOffset="9394.03">11064 1545 4081 0 0,'0'0'2280'0'0,"0"0"-47"0"0,0 0 45 0 0,0 0-51 0 0,0 0-297 0 0,0 0-395 0 0,0 0-333 0 0,32-6-236 0 0,99-22-186 0 0,-56-8 382 0 0,-63 29-1029 0 0,-2 0 0 0 0,1 0 1 0 0,-1-1-1 0 0,0-1 0 0 0,-1 1 1 0 0,0-2-1 0 0,0 1 0 0 0,-1-1 0 0 0,0 0 1 0 0,-1-1-1 0 0,0 0 0 0 0,-1 0 1 0 0,0 0-1 0 0,-1-1 0 0 0,0 0 1 0 0,-1 0-1 0 0,0 0 0 0 0,-1-1 0 0 0,0 0 1 0 0,-1 1-1 0 0,0-9-133 0 0,-3 17-71 0 0,-1-1 1 0 0,1 1-1 0 0,-1 0 0 0 0,-1 0 1 0 0,1 0-1 0 0,0 1 1 0 0,-1-1-1 0 0,0 0 0 0 0,0 1 1 0 0,0 0-1 0 0,0-1 0 0 0,0 1 1 0 0,-1 0-1 0 0,1 1 0 0 0,-1-1 1 0 0,0 1-1 0 0,0 0 0 0 0,0 0 1 0 0,0 0-1 0 0,0 0 0 0 0,0 0 1 0 0,0 1-1 0 0,-1 0 1 0 0,1 0-1 0 0,-1 0 0 0 0,1 1 1 0 0,-1-1-1 0 0,1 1 0 0 0,-1 0 1 0 0,1 0-1 0 0,-1 1 0 0 0,1-1 1 0 0,0 1-1 0 0,-1 0 0 0 0,1 0 1 0 0,-2 1 70 0 0,-8 3-55 0 0,0 1 0 0 0,0 0 0 0 0,1 1 0 0 0,0 0 0 0 0,0 1 0 0 0,0 0 0 0 0,1 1 0 0 0,1 0 0 0 0,0 1 0 0 0,0 1 0 0 0,1-1 0 0 0,0 2 0 0 0,0-1 55 0 0,0 1-29 0 0,0-1 0 0 0,0 1-1 0 0,1 0 1 0 0,1 1 0 0 0,0 0 0 0 0,1 1 0 0 0,0 0-1 0 0,1 0 1 0 0,0 0 0 0 0,2 0 0 0 0,-1 1 0 0 0,2 0-1 0 0,0 0 1 0 0,1 0 0 0 0,0 0 0 0 0,1 1 0 0 0,1-1-1 0 0,0 0 1 0 0,1 1 29 0 0,1-10 10 0 0,0 1-1 0 0,1-1 1 0 0,-1 0-1 0 0,1 1 0 0 0,1-1 1 0 0,-1 0-1 0 0,1-1 1 0 0,0 1-1 0 0,0-1 1 0 0,1 0-1 0 0,-1 0 1 0 0,1 0-1 0 0,0 0 1 0 0,1-1-1 0 0,-1 0 0 0 0,1 0 1 0 0,0 0-1 0 0,0-1 1 0 0,0 0-1 0 0,6 2-9 0 0,135 32 429 0 0,-129-34-432 0 0,0-1 0 0 0,1-2 1 0 0,-1 0-1 0 0,1 0 0 0 0,-1-2 1 0 0,0 0-1 0 0,0-1 0 0 0,0-1 1 0 0,0-1-1 0 0,0 0 0 0 0,-1-2 1 0 0,0 0-1 0 0,0 0 0 0 0,1-3 3 0 0,30-26-2124 0 0,-29 19-1804 0 0,-9 8 2 0 0,-2 1-6336 0 0</inkml:trace>
  <inkml:trace contextRef="#ctx0" brushRef="#br0" timeOffset="9779.304">9746 739 11538 0 0,'0'0'969'0'0,"0"0"-129"0"0,0 0 112 0 0,0 0 16 0 0,0 0-192 0 0,0 0-319 0 0,0 0-289 0 0,0 0-168 0 0,0 0-48 0 0,0 0 0 0 0,0 0-16 0 0,0 0-121 0 0,0 0-223 0 0,27 40-448 0 0,-25-36-768 0 0,2 0-1289 0 0,-4-1-1728 0 0,0-3-1240 0 0</inkml:trace>
  <inkml:trace contextRef="#ctx0" brushRef="#br0" timeOffset="10116.721">8440 1055 0 0 0,'0'0'1278'0'0,"0"0"685"0"0,0 0 391 0 0,0 0 53 0 0,0 0-208 0 0,0 0-296 0 0,0 0-199 0 0,0 0-203 0 0,0 0-229 0 0,34 5-231 0 0,106 12-212 0 0,22-13 776 0 0,-14-7-1677 0 0,0-6-1 0 0,-1-7 1 0 0,4-7 72 0 0,-50 8-4431 0 0,-73 11 89 0 0,-6 1-6116 0 0</inkml:trace>
  <inkml:trace contextRef="#ctx0" brushRef="#br0" timeOffset="34756.412">6491 2988 3545 0 0,'0'0'1583'0'0,"0"0"-803"0"0,0 0-283 0 0,0 0 126 0 0,0 0 221 0 0,0 0 130 0 0,0 0-21 0 0,0 0-134 0 0,0 0-139 0 0,0 0-91 0 0,0 0-36 0 0,0 0-33 0 0,0 0-89 0 0,-3 27-76 0 0,-10 87-54 0 0,1 37 560 0 0,8-91-751 0 0,-2 0 0 0 0,-3-1 0 0 0,-11 37-110 0 0,-19 33-1480 0 0,36-116-152 0 0,2-9-1657 0 0,1-2-4106 0 0,0-2 5953 0 0</inkml:trace>
  <inkml:trace contextRef="#ctx0" brushRef="#br0" timeOffset="35092.388">6097 2985 0 0 0,'0'0'409'0'0,"0"0"274"0"0,0 0 299 0 0,0 0 354 0 0,0 0 260 0 0,0 0 31 0 0,0 0-41 0 0,0 0-44 0 0,0 0-66 0 0,0 0-117 0 0,0 0-136 0 0,34-7-149 0 0,108-21-164 0 0,76-1 2060 0 0,-181 24-2867 0 0,0 1 0 0 0,0 1-1 0 0,0 2 1 0 0,0 2 0 0 0,1 1-1 0 0,24 6-102 0 0,10 26-1367 0 0,-57-14-2594 0 0,-10 6-4847 0 0,-5-18 3555 0 0</inkml:trace>
  <inkml:trace contextRef="#ctx0" brushRef="#br0" timeOffset="35405.386">6040 3776 3553 0 0,'0'0'2398'0'0,"0"0"-1517"0"0,0 0-449 0 0,0 0 288 0 0,0 0 525 0 0,0 0 346 0 0,0 0 65 0 0,0 0-160 0 0,0 0-255 0 0,0 0-237 0 0,0 0-193 0 0,0 0-115 0 0,0 0-91 0 0,25 0-50 0 0,79-4 9 0 0,-9-14 827 0 0,199-35-583 0 0,-189 36-3230 0 0,-78 10-11 0 0,3 0-5689 0 0,-20 7-548 0 0</inkml:trace>
  <inkml:trace contextRef="#ctx0" brushRef="#br0" timeOffset="35834.467">6077 2650 4057 0 0,'0'0'767'0'0,"0"0"-337"0"0,0 0 104 0 0,0 0 558 0 0,0 0 602 0 0,0 0 321 0 0,0 0 11 0 0,0 0-265 0 0,0 0-336 0 0,0 0-306 0 0,33 0-257 0 0,108-1-181 0 0,171-12 1399 0 0,-56 8-2511 0 0,-147 5-8559 0 0,-105 0 8441 0 0,13 0-10024 0 0</inkml:trace>
  <inkml:trace contextRef="#ctx0" brushRef="#br0" timeOffset="36925.632">6846 3688 416 0 0,'0'0'2901'0'0,"0"0"-1729"0"0,0 0-605 0 0,0 0 26 0 0,0 0 229 0 0,0 0 178 0 0,0 0 75 0 0,0 0-50 0 0,0 0-156 0 0,0 0-160 0 0,0 0-126 0 0,0 0-90 0 0,24-11-61 0 0,73-36-48 0 0,-75 37-136 0 0,-1-2 0 0 0,0-1 0 0 0,0 0 0 0 0,-2-2 0 0 0,0 0 0 0 0,0-1 0 0 0,10-12-248 0 0,-14 13 94 0 0,2 1-51 0 0,-2-1 0 0 0,0-1-1 0 0,-1 0 1 0 0,0-1 0 0 0,-1 0-1 0 0,-1-1 1 0 0,-1 0 0 0 0,0-1-1 0 0,-2-1 1 0 0,5-13-43 0 0,-13 33-41 0 0,-1-1 0 0 0,1 1-1 0 0,-1-1 1 0 0,0 0 0 0 0,1 1 0 0 0,-1-1 0 0 0,0 0-1 0 0,1 1 1 0 0,-1-1 0 0 0,0 0 0 0 0,0 1 0 0 0,1-1-1 0 0,-1 0 1 0 0,0 0 0 0 0,0 1 0 0 0,0-1 0 0 0,0 0 0 0 0,0 1-1 0 0,0-1 1 0 0,0 0 0 0 0,0 0 0 0 0,-1 1 0 0 0,1-1-1 0 0,0 0 1 0 0,0 1 0 0 0,-1-1 0 0 0,1 0 0 0 0,0 1-1 0 0,-1-1 1 0 0,1 0 0 0 0,0 1 0 0 0,-1-1 0 0 0,1 1-1 0 0,-1-1 1 0 0,1 1 0 0 0,-1-1 0 0 0,1 1 0 0 0,-1-1 0 0 0,0 1-1 0 0,1-1 1 0 0,-1 1 0 0 0,0 0 0 0 0,1-1 0 0 0,-1 1-1 0 0,0 0 1 0 0,1 0 0 0 0,-1-1 0 0 0,0 1 0 0 0,1 0-1 0 0,-1 0 1 0 0,0 0 0 0 0,0 0 0 0 0,1 0 0 0 0,-1 0-1 0 0,0 0 1 0 0,0 0 0 0 0,1 0 0 0 0,-1 0 0 0 0,0 1 0 0 0,1-1-1 0 0,-1 0 1 0 0,0 0 0 0 0,1 1 0 0 0,-1-1 0 0 0,0 0-1 0 0,1 1 1 0 0,-1-1 41 0 0,-44 29-2613 0 0,34-18 2527 0 0,0 1 1 0 0,1 0 0 0 0,1 0-1 0 0,0 1 1 0 0,1 0 0 0 0,0 0-1 0 0,1 1 1 0 0,1 0 0 0 0,0 1-1 0 0,0 0 1 0 0,2-1 0 0 0,0 1-1 0 0,1 1 1 0 0,0-1 0 0 0,1 0-1 0 0,0 9 86 0 0,3-20 76 0 0,-1 0 0 0 0,0 0 0 0 0,1 0 0 0 0,0 0 0 0 0,0 0 0 0 0,0 0 0 0 0,0 0 0 0 0,1 0 0 0 0,0 0 0 0 0,-1-1-1 0 0,1 1 1 0 0,1 0 0 0 0,-1-1 0 0 0,0 0 0 0 0,1 0 0 0 0,0 1 0 0 0,0-2 0 0 0,-1 1 0 0 0,2 0 0 0 0,-1 0 0 0 0,0-1 0 0 0,1 0 0 0 0,-1 0 0 0 0,1 0 0 0 0,-1 0 0 0 0,1 0-1 0 0,0-1 1 0 0,0 0 0 0 0,0 1 0 0 0,3-1-76 0 0,4 2 388 0 0,0-1 0 0 0,0 0-1 0 0,1-1 1 0 0,-1-1 0 0 0,0 1-1 0 0,0-2 1 0 0,1 1 0 0 0,-1-2 0 0 0,0 0-1 0 0,0 0 1 0 0,0-1-388 0 0,18-6 396 0 0,-1-2 0 0 0,0-2 0 0 0,-1 0 0 0 0,-1-2 0 0 0,0 0 0 0 0,-1-2 0 0 0,0-1 0 0 0,-2-1 0 0 0,0-1 0 0 0,-1-1 0 0 0,-2-1 0 0 0,1-1-396 0 0,-17 18-19 0 0,1 0 1 0 0,-1-1 0 0 0,0 0 0 0 0,0 1 0 0 0,-1-1-1 0 0,0 0 1 0 0,0 0 0 0 0,0-1 0 0 0,-1 1 0 0 0,0-1-1 0 0,0 1 1 0 0,-1-1 0 0 0,0 0 0 0 0,0 0 0 0 0,0 1-1 0 0,-1-1 1 0 0,0-1 18 0 0,-37 0-2428 0 0,28 11 2183 0 0,0 1 1 0 0,0 0-1 0 0,1 0 0 0 0,-1 1 1 0 0,1 0-1 0 0,0 0 1 0 0,0 1-1 0 0,1 0 1 0 0,-1 0-1 0 0,2 1 1 0 0,-1 0-1 0 0,1 0 0 0 0,0 1 1 0 0,0-1-1 0 0,1 2 1 0 0,-4 5 244 0 0,6-10 1 0 0,-1 1-1 0 0,1 0 1 0 0,0 0 0 0 0,0 0 0 0 0,1 0-1 0 0,-1 0 1 0 0,1 1 0 0 0,0-1 0 0 0,1 1-1 0 0,-1 0 1 0 0,1-1 0 0 0,0 1 0 0 0,1 0-1 0 0,-1 0 1 0 0,1 0 0 0 0,0-1 0 0 0,1 1-1 0 0,-1 0 1 0 0,1 0 0 0 0,0-1 0 0 0,1 1-1 0 0,-1 0 1 0 0,1-1 0 0 0,0 1 0 0 0,1-1-1 0 0,-1 0 1 0 0,1 0 0 0 0,0 0 0 0 0,0 0-1 0 0,1 0 1 0 0,0-1 0 0 0,-1 1 0 0 0,1-1-1 0 0,1 0 1 0 0,-1 0 0 0 0,1-1-1 0 0,-1 1 1 0 0,1-1 0 0 0,0 0 0 0 0,0 0-1 0 0,4 1 0 0 0,7 1 339 0 0,1 0-1 0 0,-1-2 0 0 0,0 0 0 0 0,1 0 0 0 0,0-2 0 0 0,0 0 1 0 0,-1-1-1 0 0,1-1 0 0 0,1 0-338 0 0,-2-2 299 0 0,0-1 0 0 0,0 0-1 0 0,-1-2 1 0 0,0 1 0 0 0,0-2 0 0 0,-1 0 0 0 0,1 0 0 0 0,-1-2 0 0 0,-1 0-1 0 0,8-6-298 0 0,-20 14 10 0 0,18-13 103 0 0,-1 0 0 0 0,-1-1 1 0 0,-1-1-1 0 0,0-1 0 0 0,-1 0 0 0 0,0-1 1 0 0,-2 0-1 0 0,0-1 0 0 0,-1-1 0 0 0,-1 0 0 0 0,-1-1 1 0 0,6-15-114 0 0,-15 34-27 0 0,0-1 0 0 0,1 1 1 0 0,-1 0-1 0 0,0 0 0 0 0,-1 0 1 0 0,1-1-1 0 0,0 1 0 0 0,0 0 1 0 0,-1-1-1 0 0,0 1 0 0 0,1-1 1 0 0,-1 1-1 0 0,0 0 0 0 0,0-1 1 0 0,0 1-1 0 0,-1-1 0 0 0,1 1 1 0 0,0-1-1 0 0,-1 1 0 0 0,0 0 1 0 0,1-1-1 0 0,-1 1 0 0 0,0 0 1 0 0,0 0-1 0 0,-1 0 0 0 0,1 0 1 0 0,0 0-1 0 0,-1 0 0 0 0,1 0 1 0 0,-1 0-1 0 0,1 0 0 0 0,-1 0 1 0 0,0 1-1 0 0,0-1 0 0 0,-1 0 27 0 0,-6 5-147 0 0,0 0 1 0 0,0 0-1 0 0,0 1 0 0 0,0 0 0 0 0,1 0 1 0 0,-1 1-1 0 0,1 0 0 0 0,0 1 0 0 0,1 0 0 0 0,0 0 1 0 0,-1 1-1 0 0,2 0 0 0 0,-1 0 0 0 0,1 0 1 0 0,0 1-1 0 0,1 0 0 0 0,0 0 0 0 0,-1 1 147 0 0,0 2-2 0 0,1 1-1 0 0,0-1 1 0 0,0 1-1 0 0,1-1 1 0 0,0 1-1 0 0,1 0 1 0 0,1 1-1 0 0,0-1 1 0 0,0 0-1 0 0,1 1 1 0 0,1-1-1 0 0,0 1 1 0 0,1-1-1 0 0,0 1 1 0 0,1-1-1 0 0,0 0 1 0 0,1 0-1 0 0,1 0 1 0 0,0 0-1 0 0,0 0 1 0 0,1-1-1 0 0,0 1 1 0 0,1-1-1 0 0,1-1 1 0 0,0 1-1 0 0,0-1 1 0 0,1 0-1 0 0,0-1 1 0 0,0 0-1 0 0,1 0 1 0 0,2 0 2 0 0,46 35-2383 0 0,-14-24-6267 0 0,-33-17 2702 0 0</inkml:trace>
  <inkml:trace contextRef="#ctx0" brushRef="#br0" timeOffset="37222.817">8356 3519 12267 0 0,'0'0'2381'0'0,"0"0"-1010"0"0,0 0-400 0 0,0 0-37 0 0,0 0-50 0 0,0 0-120 0 0,0 0-184 0 0,0 0-197 0 0,0 0-142 0 0,0 0-106 0 0,0 0-51 0 0,-16 31-47 0 0,-46 98-22 0 0,27-35-19 0 0,-12 45-2111 0 0,42-132 1310 0 0,2-3-2823 0 0,1 0-8162 0 0,2-4 9085 0 0</inkml:trace>
  <inkml:trace contextRef="#ctx0" brushRef="#br0" timeOffset="37526.024">8207 3496 5353 0 0,'0'0'1580'0'0,"0"0"-985"0"0,0 0-351 0 0,0 0 235 0 0,0 0 393 0 0,0 0 290 0 0,0 0 111 0 0,0 0-54 0 0,0 0-142 0 0,0 0-173 0 0,0 0-173 0 0,0 0-163 0 0,0 0-151 0 0,32 3-107 0 0,103 7-78 0 0,-17-11 189 0 0,-84-1-206 0 0,-17 0-1249 0 0,0 2-3736 0 0,-17 0 1441 0 0,0 0-876 0 0,0 0-109 0 0</inkml:trace>
  <inkml:trace contextRef="#ctx0" brushRef="#br0" timeOffset="37773.772">8210 3776 5481 0 0,'0'0'3497'0'0,"0"0"-2737"0"0,0 0 32 0 0,0 0 256 0 0,0 0 89 0 0,0 0-113 0 0,0 0-176 0 0,0 0-160 0 0,0 0-176 0 0,0 0-216 0 0,192-25-136 0 0,-168 21-160 0 0,-4 0-256 0 0,-2 4-368 0 0,1-4-592 0 0,-3 1-896 0 0,-5 3-1801 0 0,0-4-4209 0 0</inkml:trace>
  <inkml:trace contextRef="#ctx0" brushRef="#br0" timeOffset="38638.723">7341 2977 4065 0 0,'0'0'628'0'0,"0"0"-141"0"0,0 0 156 0 0,0 0 315 0 0,0 0 208 0 0,0 0 24 0 0,0 0-85 0 0,0 0-95 0 0,0 0-89 0 0,0 0-82 0 0,32-2-92 0 0,101-9-119 0 0,131-9 1130 0 0,38 9-1469 0 0,-302 11-221 0 0,0 0 110 0 0,0 0 160 0 0,0 0 180 0 0,0 0 134 0 0,-12-7 852 0 0,-171-104 665 0 0,136 55-3083 0 0,45 49-685 0 0,1 0-5057 0 0,1 4-4124 0 0</inkml:trace>
  <inkml:trace contextRef="#ctx0" brushRef="#br0" timeOffset="40441.24">8868 3430 3569 0 0,'0'0'887'0'0,"0"0"-386"0"0,0 0-1 0 0,0 0 408 0 0,0 0 451 0 0,0 0 215 0 0,0 0-32 0 0,0 0-179 0 0,0 0-194 0 0,0 0-181 0 0,0 0-161 0 0,0 0-139 0 0,32-3-99 0 0,102-13-71 0 0,132-2 1145 0 0,-248 24-3522 0 0,-9 1-2160 0 0,-1-2-2468 0 0,-6-4 207 0 0</inkml:trace>
  <inkml:trace contextRef="#ctx0" brushRef="#br0" timeOffset="40853.481">9957 3003 3873 0 0,'0'0'3102'0'0,"0"0"-1662"0"0,0 0-446 0 0,0 0 187 0 0,0 0 260 0 0,0 0 71 0 0,0 0-146 0 0,0 0-268 0 0,0 0-291 0 0,0 0-227 0 0,0 0-165 0 0,0 0-143 0 0,0 0-80 0 0,0 19 278 0 0,-20 87 405 0 0,3 7-554 0 0,-6 0 0 0 0,-13 33-321 0 0,-18 78-520 0 0,48-214-666 0 0,2-15-5661 0 0,2-19-2853 0 0,2 23 9696 0 0,0-4-1999 0 0</inkml:trace>
  <inkml:trace contextRef="#ctx0" brushRef="#br0" timeOffset="41140.077">9420 3029 944 0 0,'0'0'846'0'0,"0"0"321"0"0,0 0 517 0 0,0 0 228 0 0,0 0-33 0 0,0 0-185 0 0,0 0-254 0 0,32 2-251 0 0,106 8-196 0 0,349-15 2720 0 0,-331 9-3825 0 0,-130 15-1658 0 0,-34 10-6287 0 0,3-22 535 0 0</inkml:trace>
  <inkml:trace contextRef="#ctx0" brushRef="#br0" timeOffset="41386.717">9501 3743 6057 0 0,'0'0'1614'0'0,"0"0"-702"0"0,0 0 70 0 0,0 0 375 0 0,0 0 194 0 0,0 0-36 0 0,0 0-172 0 0,0 0-222 0 0,0 0-193 0 0,0 0-148 0 0,0 0-113 0 0,35 6-74 0 0,115 18-89 0 0,-56-26 100 0 0,-75-3-470 0 0,50-10-373 0 0,102-21 914 0 0,-114 23-3689 0 0,-1-1-3366 0 0,-43 10-4068 0 0</inkml:trace>
  <inkml:trace contextRef="#ctx0" brushRef="#br0" timeOffset="42725.587">9473 2775 1296 0 0,'0'0'1947'0'0,"0"0"-1152"0"0,0 0-300 0 0,0 0 152 0 0,0 0 253 0 0,0 0 143 0 0,0 0 33 0 0,0 0 20 0 0,0 0-14 0 0,0 0-57 0 0,0 0-96 0 0,34-2-135 0 0,107-5-129 0 0,192-21 1994 0 0,-320 25-2924 0 0,1 2 1 0 0,0-1-1 0 0,0 1 0 0 0,0 1 1 0 0,0 1-1 0 0,-1 0 1 0 0,1 1-1 0 0,0 0 1 0 0,-1 1-1 0 0,9 2 265 0 0,6 6-5808 0 0,-18-7-2187 0 0</inkml:trace>
  <inkml:trace contextRef="#ctx0" brushRef="#br0" timeOffset="43724.901">10388 3592 1816 0 0,'0'0'1894'0'0,"0"0"-810"0"0,0 0-161 0 0,0 0 176 0 0,0 0 163 0 0,0 0 18 0 0,0 0-134 0 0,0 0-145 0 0,0 0-81 0 0,0 0-86 0 0,0 0-73 0 0,0 0-117 0 0,0 0-106 0 0,28-23-63 0 0,87-70-37 0 0,69-70 1236 0 0,-176 158-1723 0 0,-1-1-1 0 0,-1 0 1 0 0,1-1 0 0 0,-1 1-1 0 0,0-1 1 0 0,0 0 0 0 0,-1-1-1 0 0,0 1 1 0 0,0-1 0 0 0,-1 0-1 0 0,0 0 1 0 0,0-1 0 0 0,-1 1-1 0 0,0-1 1 0 0,-1 0 0 0 0,0 1-1 0 0,0-1 1 0 0,-1 0 0 0 0,0-2 49 0 0,-3 9-215 0 0,0 0 1 0 0,0 1-1 0 0,0-1 1 0 0,0 1 0 0 0,0-1-1 0 0,-1 1 1 0 0,1 0-1 0 0,0 0 1 0 0,-1 0 0 0 0,1 0-1 0 0,-1 1 1 0 0,0-1-1 0 0,1 1 1 0 0,-1-1 0 0 0,1 1-1 0 0,-1 0 1 0 0,0 0-1 0 0,1 0 1 0 0,-1 0 0 0 0,1 1-1 0 0,-1-1 1 0 0,0 1-1 0 0,1 0 1 0 0,-1-1 0 0 0,1 1-1 0 0,-1 0 1 0 0,1 0-1 0 0,0 1 1 0 0,0-1 0 0 0,-1 1 214 0 0,-9 5-335 0 0,0 0 1 0 0,1 1-1 0 0,0 1 1 0 0,1 0-1 0 0,0 0 1 0 0,0 1-1 0 0,1 1 1 0 0,0-1 0 0 0,-3 7 334 0 0,4-5-12 0 0,1 0 0 0 0,0 0 0 0 0,0 1 0 0 0,1 0 0 0 0,1 0 0 0 0,0 0 0 0 0,1 1 0 0 0,0 0 0 0 0,1 0 0 0 0,1 0 1 0 0,0 0-1 0 0,1 0 0 0 0,1 0 0 0 0,0 7 12 0 0,2-15 235 0 0,0 1 0 0 0,1-1 0 0 0,-1 0 0 0 0,1 0 0 0 0,1-1 0 0 0,-1 1 0 0 0,1-1 0 0 0,0 1 0 0 0,0-1 0 0 0,0 0 0 0 0,1-1 0 0 0,0 1 0 0 0,0-1 0 0 0,0 0 0 0 0,0 0 0 0 0,1 0 0 0 0,0-1 0 0 0,-1 0 0 0 0,1 0 0 0 0,0 0 0 0 0,1-1 0 0 0,-1 0 0 0 0,0 0 0 0 0,1-1 0 0 0,-1 0 0 0 0,1 0 0 0 0,-1 0 0 0 0,3-1-235 0 0,13 2 367 0 0,0-2 1 0 0,0-1-1 0 0,0-1 1 0 0,0 0-1 0 0,-1-2 1 0 0,1-1-1 0 0,-1 0 1 0 0,0-1-1 0 0,0-2 1 0 0,-1 0-1 0 0,0-1 1 0 0,-1-1-1 0 0,1-1 1 0 0,-2 0-1 0 0,0-2 1 0 0,0 0-1 0 0,-1-1 1 0 0,1-2-368 0 0,0 0 104 0 0,-1 0-1 0 0,-1-1 1 0 0,0-1 0 0 0,-1 0 0 0 0,-1-1 0 0 0,-1-1 0 0 0,-1 0 0 0 0,5-13-104 0 0,-4-36-325 0 0,-14 67 262 0 0,0 1-1 0 0,0-1 0 0 0,-1 1 1 0 0,1-1-1 0 0,-1 1 0 0 0,1 0 0 0 0,-1-1 1 0 0,0 1-1 0 0,0 0 0 0 0,1 0 0 0 0,-1 0 1 0 0,0 0-1 0 0,0 0 0 0 0,0 1 0 0 0,0-1 1 0 0,0 1-1 0 0,0-1 0 0 0,0 1 0 0 0,0 0 1 0 0,0-1-1 0 0,0 1 0 0 0,0 0 1 0 0,0 0-1 0 0,0 1 0 0 0,0-1 0 0 0,0 0 1 0 0,0 1-1 0 0,0-1 0 0 0,0 1 0 0 0,0 0 1 0 0,0-1-1 0 0,0 1 0 0 0,0 0 0 0 0,0 1 64 0 0,-7 2-83 0 0,1 1-1 0 0,0 1 1 0 0,1-1-1 0 0,-1 1 1 0 0,1 1-1 0 0,0-1 1 0 0,0 1-1 0 0,1 0 0 0 0,0 1 1 0 0,0 0-1 0 0,1 0 1 0 0,0 0-1 0 0,0 0 1 0 0,1 1-1 0 0,0 0 1 0 0,1 0-1 0 0,0 0 1 0 0,0 0-1 0 0,1 0 1 0 0,0 1-1 0 0,0-1 0 0 0,1 1 1 0 0,1-1-1 0 0,0 1 1 0 0,0-1-1 0 0,0 1 1 0 0,1-1-1 0 0,2 9 84 0 0,1-12 47 0 0,0 1 0 0 0,0-1 0 0 0,1 0 1 0 0,0 0-1 0 0,0 0 0 0 0,0-1 0 0 0,1 0 0 0 0,0 0 0 0 0,0 0 0 0 0,0 0 0 0 0,0-1 0 0 0,1 0 1 0 0,-1-1-1 0 0,1 0 0 0 0,0 0 0 0 0,1 0 0 0 0,-1-1 0 0 0,0 0 0 0 0,0 0 0 0 0,1 0 0 0 0,0-1 1 0 0,-1-1-1 0 0,1 1 0 0 0,-1-1 0 0 0,1 0 0 0 0,0-1 0 0 0,-1 0 0 0 0,7-1-47 0 0,0-2 107 0 0,1-1 0 0 0,-1 0 1 0 0,-1-1-1 0 0,1 0 0 0 0,-1-1 0 0 0,0-1 0 0 0,-1 0 0 0 0,1-1 0 0 0,-2 0 0 0 0,1 0 1 0 0,-1-2-1 0 0,-1 1 0 0 0,0-1 0 0 0,0-1 0 0 0,3-5-107 0 0,-1 3 24 0 0,-3 5-227 0 0,-1 0-1 0 0,0-1 1 0 0,0 1 0 0 0,-1-1-1 0 0,0-1 1 0 0,-1 1 0 0 0,0-1-1 0 0,-1 0 1 0 0,0-1-1 0 0,-1 1 1 0 0,0-1 0 0 0,-1 0-1 0 0,0 0 1 0 0,-1 0 0 0 0,0 0-1 0 0,-1-9 204 0 0,-2 20-124 0 0,0-1-1 0 0,-1 1 1 0 0,1-1-1 0 0,-1 1 0 0 0,1 0 1 0 0,-1 0-1 0 0,0-1 1 0 0,0 1-1 0 0,1 0 1 0 0,-1 1-1 0 0,0-1 1 0 0,0 0-1 0 0,0 0 1 0 0,0 1-1 0 0,0-1 1 0 0,0 1-1 0 0,0 0 1 0 0,0 0-1 0 0,0-1 1 0 0,0 1-1 0 0,0 0 1 0 0,0 1-1 0 0,0-1 0 0 0,0 0 1 0 0,0 1-1 0 0,0-1 1 0 0,0 1-1 0 0,0-1 1 0 0,0 1-1 0 0,0 0 1 0 0,0 0-1 0 0,-1 1 125 0 0,-9 5-207 0 0,1 1 0 0 0,0 1 0 0 0,1 0 0 0 0,0 0 0 0 0,0 1 0 0 0,1 0 0 0 0,0 1 0 0 0,1 0 0 0 0,0 0 0 0 0,1 1-1 0 0,-4 8 208 0 0,6-11-81 0 0,1 0 0 0 0,0 0-1 0 0,1 1 1 0 0,0 0 0 0 0,0-1-1 0 0,1 1 1 0 0,0 0 0 0 0,1 0-1 0 0,0 0 1 0 0,1 1 0 0 0,0-1-1 0 0,0 0 1 0 0,1 0 0 0 0,0 0-1 0 0,1 0 1 0 0,1 2 81 0 0,1-5 26 0 0,0 1-1 0 0,1-1 1 0 0,0 0 0 0 0,1 0 0 0 0,-1-1-1 0 0,1 1 1 0 0,0-1 0 0 0,1-1 0 0 0,0 1-1 0 0,0-1 1 0 0,0 0 0 0 0,0-1 0 0 0,1 0-1 0 0,-1 0 1 0 0,1 0 0 0 0,0-1 0 0 0,1 0 0 0 0,-1-1-1 0 0,4 1-25 0 0,35 7-1366 0 0,-14-9-3605 0 0,-22-1 2249 0 0</inkml:trace>
  <inkml:trace contextRef="#ctx0" brushRef="#br0" timeOffset="44187.383">11887 3482 4649 0 0,'0'0'2139'0'0,"0"0"-411"0"0,0 0-96 0 0,0 0 79 0 0,0 0-80 0 0,0 0-244 0 0,0 0-349 0 0,0 0-325 0 0,0 0-229 0 0,0 0-102 0 0,0 0-74 0 0,0 0-54 0 0,0 0-41 0 0,-4 13-73 0 0,-33 100 43 0 0,13 11-579 0 0,25-123 291 0 0,0 0 0 0 0,-1-1 0 0 0,1 1 0 0 0,0-1 1 0 0,0 1-1 0 0,0-1 0 0 0,-1 1 0 0 0,1-1 0 0 0,0 1 0 0 0,0-1 0 0 0,0 1 0 0 0,0-1 1 0 0,0 0-1 0 0,0 0 0 0 0,0 0 0 0 0,0 0 0 0 0,0 1 0 0 0,0-1 0 0 0,0 0 1 0 0,0 0-1 0 0,0-1 0 0 0,0 1 0 0 0,0 0 0 0 0,0 0 0 0 0,0 0 0 0 0,0-1 0 0 0,0 1 1 0 0,0-1-1 0 0,0 1 0 0 0,-1 0 0 0 0,1-1 0 0 0,0 1 0 0 0,0-1 0 0 0,0 0 1 0 0,-1 1-1 0 0,1-1 0 0 0,0 0 0 0 0,0 0 0 0 0,-1 1 0 0 0,1-1 0 0 0,0-1 105 0 0,9-19-9172 0 0,-9 17 4448 0 0</inkml:trace>
  <inkml:trace contextRef="#ctx0" brushRef="#br0" timeOffset="44444.473">11749 3471 3465 0 0,'0'0'992'0'0,"0"0"79"0"0,0 0 206 0 0,0 0 73 0 0,0 0-102 0 0,0 0-147 0 0,0 0-189 0 0,0 0-169 0 0,0 0-159 0 0,0 0-124 0 0,31-2-97 0 0,100-6-81 0 0,-14 6 105 0 0,-78 3-9496 0 0,-39-1 3983 0 0</inkml:trace>
  <inkml:trace contextRef="#ctx0" brushRef="#br0" timeOffset="44691.638">11642 3780 6617 0 0,'0'0'3364'0'0,"0"0"-2003"0"0,0 0-846 0 0,0 0-75 0 0,0 0 122 0 0,0 0 175 0 0,0 0 135 0 0,0 0 14 0 0,0 0-82 0 0,0 0-97 0 0,0 0-147 0 0,0 0-151 0 0,24 6-114 0 0,79 16-105 0 0,-12-23-92 0 0,-61-4-268 0 0,56-9-2717 0 0,-45 6-3763 0 0,-24 4-2060 0 0</inkml:trace>
  <inkml:trace contextRef="#ctx0" brushRef="#br0" timeOffset="22854.461">1843 2690 0 0 0,'0'0'287'0'0,"0"0"646"0"0,0 0 349 0 0,0 0 132 0 0,0 0 8 0 0,0 0-104 0 0,0 0-111 0 0,0 0-108 0 0,0 0-114 0 0,-8 1-168 0 0,-178 13 3085 0 0,-121 77-3141 0 0,212-57-270 0 0,43-1-488 0 0,52-33-147 0 0,9 15-890 0 0,14-6 1127 0 0,1-1 0 0 0,1 0 0 0 0,-1-2 0 0 0,1-1 0 0 0,0-1 1 0 0,0-1-1 0 0,10-1-93 0 0,72 11 242 0 0,-102-12-228 0 0,9 1 7 0 0,0 0 1 0 0,0 1-1 0 0,0 0 1 0 0,0 1-1 0 0,0 0 1 0 0,-1 2-1 0 0,0-1 1 0 0,0 2-1 0 0,0-1 1 0 0,-1 2-1 0 0,0 0 1 0 0,0 0-1 0 0,2 4-21 0 0,-12-9 45 0 0,0 0-1 0 0,-1 0 1 0 0,1 1-1 0 0,-1-1 1 0 0,0 0-1 0 0,0 1 1 0 0,0-1-1 0 0,0 1 1 0 0,-1-1-1 0 0,1 1 1 0 0,-1 0-1 0 0,0-1 1 0 0,0 1 0 0 0,0-1-1 0 0,-1 1 1 0 0,1 0-1 0 0,-1-1 1 0 0,0 1-1 0 0,0-1 1 0 0,0 0-1 0 0,0 1 1 0 0,-1-1-1 0 0,1 0 1 0 0,-1 1-1 0 0,0-1 1 0 0,0 0-1 0 0,0 0 1 0 0,-1 1-45 0 0,-25 20 150 0 0,-1-1 1 0 0,-2-1-1 0 0,0-1 0 0 0,0-2 1 0 0,-2-1-1 0 0,-1-2 0 0 0,-27 10-150 0 0,-472 170 55 0 0,477-174-35 0 0,1 3-1 0 0,1 2 1 0 0,1 2 0 0 0,-44 33-20 0 0,27 9-271 0 0,68-69 260 0 0,1 0 0 0 0,0 0 0 0 0,0 0 0 0 0,0 0 1 0 0,0 0-1 0 0,0 0 0 0 0,1 0 0 0 0,-1 0 0 0 0,1 1 0 0 0,-1-1 0 0 0,1 0 0 0 0,0 0 0 0 0,0 1 0 0 0,0-1 1 0 0,0 0-1 0 0,0 0 0 0 0,0 1 0 0 0,1-1 0 0 0,-1 0 0 0 0,1 0 0 0 0,-1 0 0 0 0,1 1 0 0 0,0-1 0 0 0,0 0 1 0 0,0 0-1 0 0,0 0 0 0 0,0 0 0 0 0,1-1 0 0 0,-1 1 0 0 0,1 0 0 0 0,-1 0 0 0 0,1-1 0 0 0,-1 1 0 0 0,1-1 1 0 0,0 1-1 0 0,0-1 0 0 0,0 0 0 0 0,0 0 0 0 0,0 0 0 0 0,0 0 0 0 0,2 1 11 0 0,20 7 102 0 0,0 0 0 0 0,1-2 0 0 0,0-1-1 0 0,0-1 1 0 0,1-1 0 0 0,0-1 0 0 0,-1-1 0 0 0,1-1-1 0 0,0-2 1 0 0,0 0 0 0 0,0-2 0 0 0,9-3-102 0 0,311-67 753 0 0,-1 1-353 0 0,-371 78-7335 0 0,13-2 2061 0 0,3 0-3337 0 0</inkml:trace>
  <inkml:trace contextRef="#ctx0" brushRef="#br0" timeOffset="23554.985">1762 3703 7226 0 0,'0'0'1685'0'0,"0"0"-1079"0"0,0 0-272 0 0,0 0 251 0 0,0 0 347 0 0,0 0 216 0 0,0 0 18 0 0,0 0-141 0 0,22-35-217 0 0,71-111-189 0 0,-17 39 203 0 0,218-238 902 0 0,-205 246-1360 0 0,-88 99-369 0 0,-1 0 0 0 0,0 0 0 0 0,1-1-1 0 0,-1 1 1 0 0,1 0 0 0 0,-1 0 0 0 0,1 0 0 0 0,-1 0 0 0 0,1 0 0 0 0,-1 0-1 0 0,1 0 1 0 0,-1 0 0 0 0,1 0 0 0 0,-1 0 0 0 0,1 0 0 0 0,-1 0-1 0 0,1 0 1 0 0,-1 0 0 0 0,1 0 0 0 0,-1 1 0 0 0,1-1 0 0 0,-1 0 0 0 0,1 0-1 0 0,-1 1 1 0 0,1-1 0 0 0,-1 0 0 0 0,0 0 0 0 0,1 1 0 0 0,-1-1 0 0 0,1 1-1 0 0,-1-1 1 0 0,0 0 0 0 0,0 1 0 0 0,1-1 0 0 0,-1 1 0 0 0,0-1-1 0 0,0 1 1 0 0,1-1 0 0 0,-1 0 0 0 0,0 1 0 0 0,0-1 0 0 0,0 1 0 0 0,0-1-1 0 0,0 1 1 0 0,0-1 0 0 0,1 1 0 0 0,-1-1 0 0 0,0 1 0 0 0,-1-1-1 0 0,1 1 1 0 0,0-1 0 0 0,0 1 0 0 0,0-1 0 0 0,0 1 0 0 0,0-1 0 0 0,0 1-1 0 0,-1-1 1 0 0,1 1 0 0 0,0-1 0 0 0,0 1 0 0 0,-1-1 0 0 0,1 1-1 0 0,0-1 1 0 0,-1 0 0 0 0,1 1 0 0 0,0-1 0 0 0,-1 0 0 0 0,1 1 0 0 0,-1-1 5 0 0,-9 52 259 0 0,9-47-223 0 0,-17 67 193 0 0,3 0 1 0 0,3 1-1 0 0,4 0 1 0 0,1 27-230 0 0,7-76 18 0 0,-1-16-10 0 0,0 1 0 0 0,0-1-1 0 0,1 1 1 0 0,1-1 0 0 0,-1 1-1 0 0,1-1 1 0 0,1 0 0 0 0,0 1 0 0 0,0-1-1 0 0,0 0 1 0 0,1 0 0 0 0,0 0-1 0 0,1 0 1 0 0,0 0 0 0 0,0-1 0 0 0,0 0-1 0 0,1 0 1 0 0,0 0-8 0 0,-2-5 42 0 0,0-1 0 0 0,0 0 1 0 0,0-1-1 0 0,0 1 0 0 0,0 0 0 0 0,0-1 0 0 0,0 1 1 0 0,0-1-1 0 0,0 0 0 0 0,0 0 0 0 0,0 0 1 0 0,0-1-1 0 0,0 1 0 0 0,0-1 0 0 0,0 0 0 0 0,0 1 1 0 0,0-1-1 0 0,0 0 0 0 0,0-1 0 0 0,0 1 1 0 0,-1-1-1 0 0,1 1 0 0 0,-1-1 0 0 0,1 0 0 0 0,-1 0 1 0 0,1 0-1 0 0,-1 0 0 0 0,0 0 0 0 0,0 0 0 0 0,0-1 1 0 0,0 1-1 0 0,0-2-42 0 0,30-28 132 0 0,-2-2-1 0 0,-1-1 1 0 0,-2-2 0 0 0,6-11-132 0 0,64-108-322 0 0,-8-4 1 0 0,0-17 321 0 0,-119 232-315 0 0,10-13 465 0 0,2 1-1 0 0,3 0 0 0 0,1 1 1 0 0,2 0-1 0 0,2 1 0 0 0,-1 24-149 0 0,0 260-652 0 0,15-301-2065 0 0,0-19-1571 0 0,3-6-4367 0 0,-3-3 3092 0 0</inkml:trace>
  <inkml:trace contextRef="#ctx0" brushRef="#br0" timeOffset="24257.429">3194 3452 2633 0 0,'0'0'2539'0'0,"0"0"-927"0"0,0 0-394 0 0,0 0-69 0 0,0 0-4 0 0,0 0-73 0 0,0 0-32 0 0,0 0-37 0 0,0 0-132 0 0,0 0-184 0 0,0 0-165 0 0,0 0-144 0 0,-20 6-128 0 0,-63 18-79 0 0,32 8 35 0 0,43-21-174 0 0,-4 1-9 0 0,1 0 0 0 0,0 1 1 0 0,1 0-1 0 0,1 1 1 0 0,0 0-1 0 0,1 0 0 0 0,0 1 1 0 0,1 0-1 0 0,1 0 1 0 0,1 1-1 0 0,0-1 0 0 0,0 1 1 0 0,2 0-1 0 0,0 1 1 0 0,1-1-1 0 0,1 1 1 0 0,0-1-1 0 0,1 5-23 0 0,2-14 39 0 0,-1 0 1 0 0,1-1 0 0 0,0 1-1 0 0,0-1 1 0 0,1 0-1 0 0,0 0 1 0 0,0 0-1 0 0,1 0 1 0 0,-1 0-1 0 0,1-1 1 0 0,0 1-1 0 0,1-1 1 0 0,-1 0-1 0 0,1 0 1 0 0,0-1-1 0 0,1 0 1 0 0,-1 0-1 0 0,1 0 1 0 0,-1 0-1 0 0,1-1 1 0 0,0 0-1 0 0,0 0 1 0 0,1 0 0 0 0,-1-1-1 0 0,1 0 1 0 0,-1-1-1 0 0,1 1 1 0 0,-1-1-1 0 0,1 0 1 0 0,0-1-1 0 0,0 0 1 0 0,-1 0-1 0 0,2 0-39 0 0,0 1 119 0 0,0-1 0 0 0,0 0 0 0 0,0 0 0 0 0,0-1 0 0 0,0 0 0 0 0,0 0-1 0 0,0-1 1 0 0,0 0 0 0 0,-1 0 0 0 0,1-1 0 0 0,-1 0 0 0 0,0 0 0 0 0,1-1 0 0 0,-1 0 0 0 0,-1 0-1 0 0,1-1 1 0 0,-1 0 0 0 0,1 0 0 0 0,-2 0 0 0 0,1-1 0 0 0,0 0 0 0 0,-1 0 0 0 0,0 0 0 0 0,-1-1-1 0 0,1 0 1 0 0,-1 0 0 0 0,2-6-119 0 0,-5 9-31 0 0,0-1-1 0 0,-1 1 0 0 0,1-1 1 0 0,-1 1-1 0 0,0 0 1 0 0,-1-1-1 0 0,1 1 0 0 0,-1-1 1 0 0,0 1-1 0 0,0 0 0 0 0,0-1 1 0 0,-1 1-1 0 0,1 0 1 0 0,-1 0-1 0 0,0 0 0 0 0,0 0 1 0 0,0 0-1 0 0,-1 0 0 0 0,0 1 1 0 0,1-1-1 0 0,-1 1 1 0 0,0 0-1 0 0,-1 0 0 0 0,1 0 1 0 0,-1 0-1 0 0,1 0 0 0 0,-1 1 1 0 0,0-1-1 0 0,0 1 1 0 0,0 0-1 0 0,0 1 0 0 0,0-1 1 0 0,0 0-1 0 0,0 1 0 0 0,-1 0 1 0 0,1 0-1 0 0,-1 1 1 0 0,1-1-1 0 0,-1 1 0 0 0,1 0 1 0 0,0 0-1 0 0,-1 0 1 0 0,1 1-1 0 0,-1-1 0 0 0,-1 2 32 0 0,3-2-149 0 0,1-1 50 0 0,0 1 0 0 0,-1-1-1 0 0,1 1 1 0 0,0 0-1 0 0,0 0 1 0 0,0 0 0 0 0,0 0-1 0 0,0 0 1 0 0,-1 1 0 0 0,1-1-1 0 0,0 1 1 0 0,0-1-1 0 0,0 1 1 0 0,0 0 0 0 0,0 0-1 0 0,0 0 1 0 0,0 0 0 0 0,0 0-1 0 0,1 0 1 0 0,-1 0 0 0 0,0 1-1 0 0,1-1 1 0 0,-1 0-1 0 0,0 2 100 0 0,48 4 489 0 0,113-9 1582 0 0,-78 1-3080 0 0,-1 0-7024 0 0,-74 1-2423 0 0</inkml:trace>
  <inkml:trace contextRef="#ctx0" brushRef="#br0" timeOffset="27789.391">2237 2617 2240 0 0,'0'0'658'0'0,"0"0"-518"0"0,0 0-144 0 0,0 0 145 0 0,0 0 282 0 0,0 0 217 0 0,0 0 87 0 0,0 0-4 0 0,0 0-12 0 0,0 0-15 0 0,0 0-23 0 0,0 0-50 0 0,15-3-60 0 0,112-9 1480 0 0,14 45 93 0 0,-25-21-987 0 0,-66-13 3810 0 0,-61-14-3224 0 0,-22-14-1676 0 0,-2 2 0 0 0,-1 1 0 0 0,-1 1 0 0 0,0 2-1 0 0,-3 2-58 0 0,-15-11-516 0 0,-55-25-2109 0 0,36 26-4284 0 0,47 22-3271 0 0</inkml:trace>
  <inkml:trace contextRef="#ctx0" brushRef="#br0" timeOffset="28520.738">526 2591 0 0 0,'0'0'1114'0'0,"0"0"63"0"0,0 0 177 0 0,0 0 286 0 0,0 0 142 0 0,0 0 17 0 0,0 0-71 0 0,0 0-187 0 0,0 0-154 0 0,0 0-195 0 0,0 0-221 0 0,0 0-156 0 0,0 0-129 0 0,-14-14-64 0 0,-46-43-26 0 0,58 54-510 0 0,-1 1 1 0 0,1 0-1 0 0,-1 0 0 0 0,1 0 0 0 0,-1 0 1 0 0,0 0-1 0 0,0 1 0 0 0,0-1 1 0 0,0 1-1 0 0,0 0 0 0 0,0 0 0 0 0,0 0 1 0 0,0 0-1 0 0,-1 1 0 0 0,1-1 1 0 0,0 1-1 0 0,0 0 0 0 0,-1 0 0 0 0,1 0 1 0 0,0 0-1 0 0,-1 1 0 0 0,0-1-86 0 0,-11 2 237 0 0,9-3-245 0 0,0 0-1 0 0,1 0 1 0 0,-1 0 0 0 0,0 1-1 0 0,0 0 1 0 0,1 1-1 0 0,-1-1 1 0 0,0 1 0 0 0,1 0-1 0 0,-1 0 1 0 0,1 1 0 0 0,-1 0-1 0 0,1 0 1 0 0,-1 0 0 0 0,1 1-1 0 0,0-1 1 0 0,0 1-1 0 0,0 0 1 0 0,1 1 0 0 0,-1-1-1 0 0,1 1 1 0 0,0 0 0 0 0,0 0-1 0 0,0 0 1 0 0,0 1-1 0 0,1-1 1 0 0,-1 1 0 0 0,1 0-1 0 0,-1 4 9 0 0,-5 21-24 0 0,2 0 0 0 0,1 1 0 0 0,2 0 0 0 0,1 0 0 0 0,1 0 0 0 0,2 1 0 0 0,1-1 0 0 0,1 0 0 0 0,2 0 0 0 0,1 0-1 0 0,1 0 1 0 0,2-1 0 0 0,5 13 24 0 0,10 62-3 0 0,52 480-42 0 0,-61-207 104 0 0,-13-362-18 0 0,-1 0 1 0 0,-1 1 0 0 0,0-1 0 0 0,-1 1 0 0 0,-1-1 0 0 0,-1 0 0 0 0,0 0 0 0 0,-1-1-1 0 0,0 1 1 0 0,-1-1 0 0 0,-1 0 0 0 0,-1 0 0 0 0,0-1 0 0 0,0 0 0 0 0,-2-1 0 0 0,0 0-1 0 0,0 0 1 0 0,-1-1 0 0 0,-1 0 0 0 0,-2 1-42 0 0,10-9-51 0 0,-1 0-1 0 0,1 0 0 0 0,-1 0 1 0 0,0-1-1 0 0,0 0 1 0 0,0 0-1 0 0,0 0 0 0 0,0 0 1 0 0,-1-1-1 0 0,1 0 1 0 0,-1 0-1 0 0,0-1 0 0 0,1 0 1 0 0,-1 0-1 0 0,0 0 1 0 0,0 0-1 0 0,0-1 0 0 0,0 0 1 0 0,0 0-1 0 0,0-1 1 0 0,1 1-1 0 0,-1-2 0 0 0,0 1 1 0 0,0 0-1 0 0,1-1 1 0 0,-1 0-1 0 0,1 0 1 0 0,-1-1-1 0 0,1 0 0 0 0,0 1 1 0 0,0-2-1 0 0,0 1 1 0 0,0-1-1 0 0,1 1 0 0 0,-2-3 52 0 0,-6-25-3082 0 0,8 8-2305 0 0,2 8-2512 0 0</inkml:trace>
  <inkml:trace contextRef="#ctx0" brushRef="#br0" timeOffset="29356.421">3873 3316 10234 0 0,'0'0'1447'0'0,"0"0"-868"0"0,0 0-459 0 0,0 0-80 0 0,0 0 41 0 0,0 0 70 0 0,0 0 72 0 0,0 0-19 0 0,-33 20-35 0 0,-102 66-63 0 0,83-32-70 0 0,48-45-36 0 0,1-4 6 0 0,1-1-1 0 0,-1 1 1 0 0,1 0 0 0 0,0 0 0 0 0,0 0 0 0 0,1 0 0 0 0,-1 0 0 0 0,1 0 0 0 0,0 0 0 0 0,1 0 0 0 0,-1 0 0 0 0,1 1 0 0 0,0-1 0 0 0,0 0 0 0 0,1 0 0 0 0,-1 1 0 0 0,1-1 0 0 0,0 0 0 0 0,1 0 0 0 0,-1 0 0 0 0,1 0 0 0 0,0 0 0 0 0,0-1 0 0 0,1 1 0 0 0,-1 0 0 0 0,1-1 0 0 0,0 0 0 0 0,0 0 0 0 0,1 1 0 0 0,-1-2 0 0 0,1 1 0 0 0,0 0 0 0 0,0-1-1 0 0,0 0 1 0 0,0 0 0 0 0,1 0 0 0 0,-1 0 0 0 0,1-1 0 0 0,0 0 0 0 0,-1 0 0 0 0,1 0 0 0 0,2 0-6 0 0,7 0 254 0 0,-1-1 0 0 0,0-1 0 0 0,0-1 0 0 0,1 1 0 0 0,-1-2 0 0 0,0 0 0 0 0,0-1 0 0 0,0 0 0 0 0,0-1 0 0 0,-1 0 0 0 0,1-1 0 0 0,-1 0-1 0 0,0-1 1 0 0,-1 0 0 0 0,1-1 0 0 0,-1-1 0 0 0,0 0 0 0 0,5-5-254 0 0,17-16 535 0 0,-3-1-1 0 0,0-1 0 0 0,-2-2 1 0 0,-1-1-1 0 0,2-6-534 0 0,-13 19 23 0 0,-1 0-1 0 0,-1-1 1 0 0,0 0 0 0 0,-2-1-1 0 0,-1-1 1 0 0,-1 0 0 0 0,-1-1 0 0 0,-1 1-1 0 0,-1-2 1 0 0,-1 1 0 0 0,-1-1-1 0 0,-2 0 1 0 0,0 0-23 0 0,-2 10-219 0 0,-1-1 0 0 0,-1 1 0 0 0,0-1 0 0 0,-1 1 0 0 0,-1-1 0 0 0,0 1 0 0 0,-1 0 0 0 0,-1 1 0 0 0,-1-1 0 0 0,0 1 0 0 0,-1 0 0 0 0,0 0 0 0 0,-1 1 0 0 0,-1 0 0 0 0,0 0 0 0 0,-8-8 219 0 0,12 18-43 0 0,1-1-1 0 0,-1 1 0 0 0,0-1 1 0 0,0 2-1 0 0,-1-1 0 0 0,1 0 0 0 0,-1 1 1 0 0,0 0-1 0 0,0 0 0 0 0,0 1 1 0 0,0 0-1 0 0,0 0 0 0 0,-1 0 0 0 0,1 1 1 0 0,-1 0-1 0 0,1 0 0 0 0,-1 1 1 0 0,1-1-1 0 0,-1 1 0 0 0,1 1 0 0 0,-1-1 1 0 0,1 1-1 0 0,-1 0 0 0 0,1 1 1 0 0,-1 0-1 0 0,1 0 0 0 0,0 0 0 0 0,0 1 1 0 0,0-1-1 0 0,0 2 0 0 0,1-1 1 0 0,-1 0-1 0 0,1 1 0 0 0,0 0 0 0 0,0 1 1 0 0,-2 1 43 0 0,-4 8 118 0 0,1-1 0 0 0,1 1 1 0 0,0 0-1 0 0,2 1 1 0 0,-1 0-1 0 0,2 1 0 0 0,0-1 1 0 0,0 1-1 0 0,2 0 0 0 0,0 0 1 0 0,1 1-1 0 0,0-1 0 0 0,1 1 1 0 0,1 0-1 0 0,1-1 0 0 0,1 9-117 0 0,18 170 957 0 0,103 173 532 0 0,-66-272-1549 0 0,-26-96-2696 0 0,-8-25-4024 0 0,-14 14 1594 0 0,-2 0-480 0 0</inkml:trace>
  <inkml:trace contextRef="#ctx0" brushRef="#br0" timeOffset="29722.223">4591 2992 10698 0 0,'0'0'2910'0'0,"0"0"-1904"0"0,0 0-726 0 0,0 0 27 0 0,0 0 274 0 0,0 0 285 0 0,0 0 154 0 0,0 0-36 0 0,0 0-168 0 0,0 0-184 0 0,0 0-150 0 0,-10 31-133 0 0,-30 100-109 0 0,6-30-7 0 0,25-77-210 0 0,1 0 0 0 0,1 1 0 0 0,0 0 0 0 0,2 0 0 0 0,1 0 0 0 0,2 1 0 0 0,-1 16-23 0 0,3-35-8 0 0,0 0 0 0 0,1 0 0 0 0,0 0 0 0 0,0 0 0 0 0,0 0 0 0 0,1 0 0 0 0,0 0 0 0 0,0 0 0 0 0,1-1 0 0 0,-1 1 0 0 0,2-1 0 0 0,-1 1 0 0 0,1-1 1 0 0,0 0-1 0 0,0 0 0 0 0,0-1 0 0 0,1 0 0 0 0,0 1 0 0 0,0-1 0 0 0,5 3 8 0 0,-2-3 71 0 0,0 1 0 0 0,0-2 0 0 0,1 1 1 0 0,0-1-1 0 0,0 0 0 0 0,0-1 0 0 0,0 0 0 0 0,0-1 1 0 0,1 0-1 0 0,-1 0 0 0 0,1-1 0 0 0,-1 0 0 0 0,1-1 1 0 0,0 0-1 0 0,-1 0 0 0 0,5-2-71 0 0,-11 2 37 0 0,-1 0-55 0 0,0 0-1 0 0,0 0 1 0 0,0 0-1 0 0,0-1 1 0 0,0 1-1 0 0,1-1 1 0 0,-1 0-1 0 0,0 0 1 0 0,0 0-1 0 0,0 0 1 0 0,-1 0-1 0 0,1 0 1 0 0,0 0-1 0 0,0 0 1 0 0,-1-1-1 0 0,1 1 1 0 0,0-1-1 0 0,-1 1 1 0 0,1-1-1 0 0,-1 0 1 0 0,0 0-1 0 0,0 1 1 0 0,0-1-1 0 0,0 0 1 0 0,0 0 18 0 0,10-35-8500 0 0,-9 23 152 0 0,-2 10 3076 0 0</inkml:trace>
  <inkml:trace contextRef="#ctx0" brushRef="#br0" timeOffset="29968.326">4251 3298 12459 0 0,'0'0'1393'0'0,"0"0"-402"0"0,0 0-157 0 0,0 0 121 0 0,0 0 53 0 0,0 0-115 0 0,0 0-105 0 0,0 0-114 0 0,0 0-135 0 0,32-8-101 0 0,103-22-97 0 0,6 15 137 0 0,-105 16-744 0 0,14 7-1935 0 0,-18 3-6195 0 0,-22-8-1036 0 0</inkml:trace>
  <inkml:trace contextRef="#ctx0" brushRef="#br0" timeOffset="30258.334">5134 3195 9714 0 0,'0'0'1259'0'0,"0"0"-247"0"0,0 0 106 0 0,0 0 257 0 0,0 0 96 0 0,0 0-156 0 0,0 0-280 0 0,0 0-241 0 0,0 0-147 0 0,0 0-99 0 0,0 0-80 0 0,0 0-90 0 0,0 0-89 0 0,34 0-81 0 0,106-2-69 0 0,-58-4 29 0 0,115-15-2426 0 0,-191 20 2733 0 0,-4 1-3840 0 0,1 0-8257 0 0,-5 0 6454 0 0</inkml:trace>
  <inkml:trace contextRef="#ctx0" brushRef="#br0" timeOffset="30437.131">5151 3471 6409 0 0,'0'0'2612'0'0,"0"0"-1411"0"0,0 0-75 0 0,0 0 405 0 0,0 0 165 0 0,0 0-130 0 0,0 0-270 0 0,0 0-305 0 0,0 0-247 0 0,0 0-188 0 0,35 2-134 0 0,110 4-126 0 0,-24-18 89 0 0,-89 8-614 0 0,38-5-847 0 0,-25 7-5815 0 0,-31 2-3776 0 0</inkml:trace>
  <inkml:trace contextRef="#ctx0" brushRef="#br0" timeOffset="46006.46">650 4340 5985 0 0,'0'0'1557'0'0,"0"0"-186"0"0,0 0-58 0 0,0 0 85 0 0,0 0-23 0 0,0 0-187 0 0,0 0-248 0 0,0 0-289 0 0,0 0-242 0 0,0 0-151 0 0,0 0-90 0 0,-4 7-44 0 0,-57 137 389 0 0,35-72-431 0 0,-41 157-12 0 0,65-219-64 0 0,5 65-140 0 0,1-73 204 0 0,1 1 0 0 0,-1 0-1 0 0,1-1 1 0 0,0 0-1 0 0,0 0 1 0 0,0 0 0 0 0,0-1-1 0 0,0 1 1 0 0,0-1-1 0 0,0-1 1 0 0,0 1-1 0 0,1-1 1 0 0,-1 0 0 0 0,0 0-1 0 0,0 0 1 0 0,0-1-1 0 0,4 0-69 0 0,9 1 128 0 0,3 0-5 0 0,-15 1-142 0 0,1 0-1 0 0,-1-1 1 0 0,1 0-1 0 0,-1 0 1 0 0,1-1 0 0 0,-1 0-1 0 0,0 0 1 0 0,1 0-1 0 0,-1-1 1 0 0,0 0 0 0 0,0 0-1 0 0,0 0 1 0 0,5-3 19 0 0,-5-8-3301 0 0,-8 4-4562 0 0,0 5 571 0 0</inkml:trace>
  <inkml:trace contextRef="#ctx0" brushRef="#br0" timeOffset="46256.334">199 4627 7314 0 0,'0'0'993'0'0,"0"0"-294"0"0,0 0 66 0 0,0 0 306 0 0,0 0 159 0 0,0 0-11 0 0,0 0-119 0 0,0 0-130 0 0,0 0-157 0 0,0 0-166 0 0,32 5-148 0 0,101 15-149 0 0,41-4 808 0 0,-115-16-4486 0 0,-10-1-4106 0 0,-36 1-632 0 0</inkml:trace>
  <inkml:trace contextRef="#ctx0" brushRef="#br0" timeOffset="46642.485">994 4829 6113 0 0,'0'0'1633'0'0,"0"0"-460"0"0,0 0-126 0 0,0 0 112 0 0,0 0 32 0 0,0 0-195 0 0,0 0-292 0 0,0 0-288 0 0,0 0-200 0 0,0 0-76 0 0,0 0-6 0 0,0 0-14 0 0,0 0-39 0 0,0 15-14 0 0,0 106 68 0 0,0-30 34 0 0,0-72-5030 0 0,0 0-5209 0 0,0-22 9507 0 0</inkml:trace>
  <inkml:trace contextRef="#ctx0" brushRef="#br0" timeOffset="46941.234">819 4781 4065 0 0,'0'0'688'0'0,"0"0"-345"0"0,0 0-7 0 0,0 0 273 0 0,0 0 262 0 0,0 0 109 0 0,0 0 7 0 0,0 0-89 0 0,0 0-97 0 0,0 0-66 0 0,0 0-97 0 0,0 0-125 0 0,0 0-142 0 0,25 4-107 0 0,114 18 41 0 0,-22 0-2108 0 0,-94-22-1617 0 0,-14 0-548 0 0,-1 0-245 0 0</inkml:trace>
  <inkml:trace contextRef="#ctx0" brushRef="#br0" timeOffset="47207.758">806 5153 2633 0 0,'0'0'668'0'0,"0"0"183"0"0,0 0 346 0 0,0 0 221 0 0,0 0 39 0 0,0 0-88 0 0,0 0-146 0 0,0 0-170 0 0,0 0-215 0 0,0 0-229 0 0,0 0-189 0 0,35 0-160 0 0,106 0-137 0 0,-54-11-1217 0 0,-57 5-3290 0 0,-16 4 29 0 0,-6-1 69 0 0</inkml:trace>
  <inkml:trace contextRef="#ctx0" brushRef="#br0" timeOffset="48543.528">729 1913 3305 0 0,'0'0'737'0'0,"0"0"-451"0"0,0 0-121 0 0,0 0 151 0 0,0 0 248 0 0,0 0 166 0 0,0 0 35 0 0,0 0-63 0 0,0 0-101 0 0,0 0-119 0 0,0 0-84 0 0,-1 16-48 0 0,-9 101 518 0 0,-31 96 1054 0 0,27-91-646 0 0,15-119-1227 0 0,-1-1 0 0 0,2 1 0 0 0,-1-1 0 0 0,0 1-1 0 0,0-1 1 0 0,1 0 0 0 0,-1 1 0 0 0,1-1 0 0 0,0 0 0 0 0,0 0 0 0 0,0 0 0 0 0,0 0 0 0 0,0 0 0 0 0,0 0-1 0 0,0-1 1 0 0,1 1 0 0 0,-1-1 0 0 0,0 0 0 0 0,1 1 0 0 0,0-1 0 0 0,-1 0 0 0 0,1-1 0 0 0,-1 1 0 0 0,2 0-49 0 0,22 13 457 0 0,-20-11-371 0 0,0-1-1 0 0,0 1 1 0 0,1-1 0 0 0,-1 0-1 0 0,1-1 1 0 0,-1 1 0 0 0,1-1-1 0 0,-1-1 1 0 0,1 1 0 0 0,0-1-1 0 0,-1 0 1 0 0,1-1 0 0 0,3 0-86 0 0,10 1 79 0 0,17-13-630 0 0,-30 3-2742 0 0,-5-4-4517 0 0,-2 10 3173 0 0</inkml:trace>
  <inkml:trace contextRef="#ctx0" brushRef="#br0" timeOffset="48827.575">501 2116 0 0 0,'0'0'3027'0'0,"0"0"-1684"0"0,0 0-273 0 0,0 0 134 0 0,0 0 55 0 0,0 0-68 0 0,0 0-190 0 0,0 0-210 0 0,0 0-212 0 0,31 5-192 0 0,98 17-140 0 0,-24-16-201 0 0,-65-7-1550 0 0,-15-2-3636 0 0,-18 0-361 0 0</inkml:trace>
  <inkml:trace contextRef="#ctx0" brushRef="#br0" timeOffset="49161.547">989 2359 4361 0 0,'0'0'700'0'0,"0"0"31"0"0,0 0 214 0 0,0 0 154 0 0,0 0-77 0 0,0 0-157 0 0,0 0-215 0 0,0 0-209 0 0,0 0-131 0 0,0 0-90 0 0,0 0-60 0 0,0 0-24 0 0,-2 30-16 0 0,-5 132 95 0 0,6-152-780 0 0,-2 14 1562 0 0,3-15-3813 0 0,0-1-3406 0 0,0-8 2853 0 0</inkml:trace>
  <inkml:trace contextRef="#ctx0" brushRef="#br0" timeOffset="49448.144">994 2351 968 0 0,'0'0'1677'0'0,"0"0"-651"0"0,0 0 60 0 0,0 0 384 0 0,0 0 226 0 0,0 0-57 0 0,0 0-211 0 0,0 0-214 0 0,0 0-189 0 0,0 0-179 0 0,0 0-190 0 0,0 0-186 0 0,26-1-158 0 0,119-5-12 0 0,-131 6-730 0 0,40 4-284 0 0,-39 4-3211 0 0,-4 6-3877 0 0,-9-10 4860 0 0</inkml:trace>
  <inkml:trace contextRef="#ctx0" brushRef="#br0" timeOffset="49711.393">937 2499 4089 0 0,'0'0'591'0'0,"0"0"-149"0"0,0 0 216 0 0,0 0 350 0 0,0 0 196 0 0,0 0-42 0 0,0 0-209 0 0,0 0-227 0 0,0 0-205 0 0,0 0-178 0 0,0 0-120 0 0,0 0-106 0 0,0 0-91 0 0,27 6-138 0 0,82 18-287 0 0,-50-16-2871 0 0,-44-9-366 0 0,-2 1-1010 0 0</inkml:trace>
</inkml:ink>
</file>

<file path=ppt/ink/ink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2.3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212 648 3161 0 0,'0'0'1709'0'0,"0"0"-302"0"0,0 0-61 0 0,0 0 145 0 0,0 0 137 0 0,0 0-94 0 0,0 0-262 0 0,0 0-306 0 0,0 0-243 0 0,0 0-142 0 0,0 0-70 0 0,-16 11-63 0 0,-51 34-64 0 0,-6 25 514 0 0,68-65-863 0 0,-1 1 1 0 0,1 1 0 0 0,0-1 0 0 0,1 1 0 0 0,-1 0-1 0 0,1 0 1 0 0,1 0 0 0 0,-1 1 0 0 0,1-1 0 0 0,1 1-1 0 0,-1 0 1 0 0,1 0 0 0 0,1 0 0 0 0,-1 0-1 0 0,1 0 1 0 0,1 0 0 0 0,-1 0 0 0 0,1 0 0 0 0,1 3-36 0 0,1-8 25 0 0,0 0 0 0 0,0 0 0 0 0,0 0 0 0 0,0-1 0 0 0,0 1 0 0 0,1-1 1 0 0,-1 1-1 0 0,1-1 0 0 0,0 0 0 0 0,-1 0 0 0 0,1 0 0 0 0,0-1 0 0 0,0 1 0 0 0,0-1 1 0 0,1 1-1 0 0,-1-1 0 0 0,0 0 0 0 0,0 0 0 0 0,1-1 0 0 0,-1 1 0 0 0,1-1 0 0 0,-1 1 0 0 0,0-1 1 0 0,1 0-1 0 0,-1 0 0 0 0,1-1 0 0 0,-1 1 0 0 0,0-1 0 0 0,1 0 0 0 0,-1 0 0 0 0,0 0 1 0 0,0 0-1 0 0,1 0 0 0 0,-1-1 0 0 0,0 1 0 0 0,0-1 0 0 0,2-1-25 0 0,8-7 38 0 0,0 0 0 0 0,0 0 1 0 0,-1-1-1 0 0,0-1 0 0 0,-1 0 0 0 0,-1 0 0 0 0,0-1 0 0 0,0-1 0 0 0,-1 1 0 0 0,-1-2 1 0 0,0 1-1 0 0,-1-1 0 0 0,-1 0 0 0 0,0 0 0 0 0,-1-1 0 0 0,-1 0 0 0 0,0 0 0 0 0,-2 0 0 0 0,1 0 1 0 0,-2-1-1 0 0,0 1 0 0 0,-1 0 0 0 0,-1-1 0 0 0,-2-14-38 0 0,2 26-108 0 0,0 0 0 0 0,0 0 0 0 0,-1 1 0 0 0,0-1 0 0 0,0 0-1 0 0,0 1 1 0 0,0-1 0 0 0,-1 1 0 0 0,0 0 0 0 0,0 0 0 0 0,0 0 0 0 0,0 0 0 0 0,0 1 0 0 0,-1-1-1 0 0,0 1 1 0 0,0 0 0 0 0,0 0 0 0 0,0 0 0 0 0,0 0 0 0 0,-1 1 0 0 0,1-1 0 0 0,-1 1-1 0 0,1 1 1 0 0,-1-1 0 0 0,0 0 0 0 0,0 1 0 0 0,0 0 0 0 0,0 0 0 0 0,0 1 0 0 0,-3-1 108 0 0,8 2 1 0 0,1-1 1 0 0,-1 0 0 0 0,0 0-1 0 0,0 1 1 0 0,1-1 0 0 0,-1 0-1 0 0,0 0 1 0 0,0 1 0 0 0,0-1 0 0 0,0 0-1 0 0,1 1 1 0 0,-1-1 0 0 0,0 0-1 0 0,0 1 1 0 0,0-1 0 0 0,0 1-1 0 0,0-1 1 0 0,0 0 0 0 0,0 1-1 0 0,0-1 1 0 0,0 0 0 0 0,0 1-1 0 0,0-1 1 0 0,0 0 0 0 0,0 1-1 0 0,0-1 1 0 0,0 1 0 0 0,0-1-1 0 0,0 0 1 0 0,-1 1 0 0 0,1-1-1 0 0,0 0 1 0 0,0 0 0 0 0,0 1-1 0 0,-1-1 1 0 0,1 0 0 0 0,0 1 0 0 0,0-1-1 0 0,0 0 1 0 0,-1 0 0 0 0,1 1-1 0 0,0-1 1 0 0,-1 0 0 0 0,1 0-1 0 0,0 0 1 0 0,-1 1 0 0 0,1-1-1 0 0,0 0 1 0 0,-1 0 0 0 0,1 0-2 0 0,7-1 184 0 0,1-1 1 0 0,-1 0 0 0 0,0-1-1 0 0,0 1 1 0 0,0-1 0 0 0,0-1-1 0 0,-1 1 1 0 0,1-1 0 0 0,-1 0 0 0 0,0-1-1 0 0,0 1 1 0 0,-1-1 0 0 0,5-5-185 0 0,3-1 203 0 0,29-24 93 0 0,-2-2 0 0 0,-2-2 0 0 0,-2-1 1 0 0,-1-2-1 0 0,-2-1 0 0 0,-2-2 0 0 0,6-15-296 0 0,6-36 573 0 0,-53 127-689 0 0,2 0 1 0 0,1 0-1 0 0,1 0 0 0 0,2 1 0 0 0,0 23 116 0 0,-3 111-784 0 0,7 0-1 0 0,18 127 785 0 0,-6-96-799 0 0,-12 142 799 0 0,-2-300 18 0 0,-1 1-1 0 0,-3-1 1 0 0,-1 0 0 0 0,-2-1 0 0 0,-1 0 0 0 0,-3 0-1 0 0,0-1 1 0 0,-3-1 0 0 0,-17 32-18 0 0,32-66 60 0 0,0 0 0 0 0,0 0 0 0 0,0-1 0 0 0,0 1-1 0 0,-1 0 1 0 0,1 0 0 0 0,0-1 0 0 0,-1 1 0 0 0,1-1 0 0 0,-1 1 0 0 0,0-1 0 0 0,1 0 0 0 0,-1 1 0 0 0,0-1 0 0 0,0 0-1 0 0,0 0 1 0 0,0 0 0 0 0,0-1 0 0 0,0 1 0 0 0,0 0 0 0 0,0-1 0 0 0,0 1 0 0 0,0-1 0 0 0,0 0 0 0 0,0 0 0 0 0,0 0-60 0 0,-1-2 77 0 0,1 0 1 0 0,-1-1-1 0 0,1 1 0 0 0,0-1 1 0 0,0 0-1 0 0,1 0 1 0 0,-1 0-1 0 0,0 0 1 0 0,1 0-1 0 0,0 0 1 0 0,0 0-1 0 0,0 0 1 0 0,0 0-1 0 0,0-1 1 0 0,1 1-1 0 0,-1 0 1 0 0,1-1-1 0 0,0 1 1 0 0,0 0-1 0 0,0-1 1 0 0,1-1-78 0 0,0-50 177 0 0,3 0 0 0 0,3 0 0 0 0,2 1 0 0 0,2 0 0 0 0,3 1 0 0 0,9-23-177 0 0,-6 16 3 0 0,-13 47-155 0 0,69-229-541 0 0,-7 90-7429 0 0,-54 130 1682 0 0,-2 6-2290 0 0</inkml:trace>
</inkml:ink>
</file>

<file path=ppt/ink/ink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5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11066 0 0,'0'0'1273'0'0,"0"0"-545"0"0,0 0-312 0 0,0 0-208 0 0,0 0-240 0 0,0 0-200 0 0,0 0-168 0 0,0 0-120 0 0,0 0-120 0 0,0 0-297 0 0,0 0-1023 0 0,0 0-2265 0 0,0 0-520 0 0</inkml:trace>
</inkml:ink>
</file>

<file path=ppt/ink/ink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5.8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84 78 11506 0 0,'0'0'1920'0'0,"0"0"-157"0"0,0 0-136 0 0,0 0-96 0 0,0 0-170 0 0,0 0-294 0 0,0 0-276 0 0,0 0-232 0 0,0 0-182 0 0,0 0-101 0 0,0 0-61 0 0,0 0-39 0 0,0 0-60 0 0,-9 23-47 0 0,-40 109-39 0 0,41-95 178 0 0,1-2-1970 0 0,-2-12-8559 0 0,8-23-644 0 0</inkml:trace>
  <inkml:trace contextRef="#ctx0" brushRef="#br0" timeOffset="536">476 30 5169 0 0,'0'0'3458'0'0,"0"0"-1132"0"0,0 0-340 0 0,0 0-19 0 0,0 0-189 0 0,0 0-341 0 0,0 0-311 0 0,0 0-265 0 0,0 0-206 0 0,0 0-187 0 0,0 0-134 0 0,0 0-106 0 0,0 0-108 0 0,-15-5-82 0 0,-44-15-79 0 0,44 16-74 0 0,15 19-253 0 0,53 119 92 0 0,-45-107 326 0 0,-6-21 17 0 0,1 0 0 0 0,-1 1 0 0 0,-1 0 0 0 0,1-1 0 0 0,-1 1 0 0 0,0 0 0 0 0,0-1 0 0 0,-1 1 0 0 0,0 0 0 0 0,-1 0 0 0 0,1-1-1 0 0,-1 1 1 0 0,-1 3-67 0 0,-41 27 1242 0 0,35-32-1232 0 0,1 0-1 0 0,-1-1 1 0 0,1 0-1 0 0,-1 0 1 0 0,0-1-1 0 0,-1 0 1 0 0,1 0 0 0 0,0-1-1 0 0,-1 0 1 0 0,0-1-1 0 0,1 0 1 0 0,-1 0 0 0 0,0-1-1 0 0,1 0 1 0 0,-1 0-1 0 0,-6-2-9 0 0,6-17-4081 0 0,10 6-4466 0 0,2 9-2275 0 0</inkml:trace>
</inkml:ink>
</file>

<file path=ppt/ink/ink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153 608 6553 0 0,'0'0'2077'0'0,"0"0"-74"0"0,0 0-135 0 0,0 0-171 0 0,0 0-322 0 0,0 0-311 0 0,0 0-211 0 0,0 0-188 0 0,0 0-167 0 0,0 0-164 0 0,0 0-122 0 0,0 0-112 0 0,-25 25-59 0 0,-76 83-17 0 0,99-107-24 0 0,0 1 0 0 0,0-1-1 0 0,0 1 1 0 0,0 0 0 0 0,0-1-1 0 0,1 1 1 0 0,-1 0 0 0 0,1 0-1 0 0,-1 0 1 0 0,1 0 0 0 0,0 1-1 0 0,0-1 1 0 0,0 0 0 0 0,0 1 0 0 0,0-1-1 0 0,0 0 1 0 0,0 1 0 0 0,1-1-1 0 0,0 1 1 0 0,-1-1 0 0 0,1 1-1 0 0,0-1 1 0 0,0 1 0 0 0,0-1 0 0 0,0 1-1 0 0,1-1 1 0 0,-1 1 0 0 0,1-1 0 0 0,1 4 0 0 0,1 2-41 0 0,0 1 0 0 0,1 0 0 0 0,0-1 0 0 0,1 0 0 0 0,0 0 0 0 0,0 0 0 0 0,1-1 0 0 0,0 0 0 0 0,0 0 0 0 0,1 0 0 0 0,0-1 0 0 0,0 1 0 0 0,0-2 0 0 0,1 1 0 0 0,-1-1 0 0 0,2 0 0 0 0,-1-1 0 0 0,0 0 0 0 0,1 0-1 0 0,0-1 1 0 0,0 0 0 0 0,0-1 0 0 0,0 0 0 0 0,0 0 0 0 0,0-1 0 0 0,9 1 41 0 0,76-7-3315 0 0,-33-8-4093 0 0,-39 6-158 0 0</inkml:trace>
  <inkml:trace contextRef="#ctx0" brushRef="#br0" timeOffset="266.309">561 681 9410 0 0,'0'0'1747'0'0,"0"0"-632"0"0,0 0-286 0 0,0 0-30 0 0,0 0-56 0 0,0 0-163 0 0,0 0-164 0 0,-18 33-120 0 0,-54 100-68 0 0,71-132-219 0 0,0 0 0 0 0,0 0-1 0 0,-1 0 1 0 0,1 0-1 0 0,0 0 1 0 0,0 0 0 0 0,0 0-1 0 0,1 0 1 0 0,-1 1 0 0 0,0-1-1 0 0,0 0 1 0 0,1 1-1 0 0,-1-1 1 0 0,1 0 0 0 0,-1 1-1 0 0,1-1 1 0 0,-1 1-1 0 0,1-1 1 0 0,0 1 0 0 0,0-1-1 0 0,0 1 1 0 0,0-1-1 0 0,0 1 1 0 0,0-1 0 0 0,0 1-1 0 0,0-1 1 0 0,1 1-1 0 0,-1-1 1 0 0,0 0 0 0 0,1 1-1 0 0,-1-1 1 0 0,1 1-1 0 0,0-1 1 0 0,-1 0 0 0 0,1 0-1 0 0,0 1 1 0 0,0-1-1 0 0,0 0 1 0 0,0 0 0 0 0,0 0-1 0 0,0 0 1 0 0,0 0 0 0 0,0 0-1 0 0,1 0 1 0 0,-1 0-1 0 0,1 0-8 0 0,3 2 79 0 0,3 1 82 0 0,0 0-1 0 0,1 0 0 0 0,-1 0 1 0 0,1-1-1 0 0,-1-1 0 0 0,1 0 0 0 0,0 0 1 0 0,0 0-1 0 0,0-1 0 0 0,0-1 1 0 0,0 1-1 0 0,0-1 0 0 0,0-1 1 0 0,0 0-1 0 0,0 0 0 0 0,0-1 1 0 0,-1 0-1 0 0,1 0 0 0 0,0-1 1 0 0,-1 0-1 0 0,4-2-160 0 0,1-1 208 0 0,0 0-1 0 0,0-1 1 0 0,0 0-1 0 0,-1-1 1 0 0,0-1-1 0 0,0 0 1 0 0,-1 0-1 0 0,-1-1 1 0 0,1-1-1 0 0,-2 1 1 0 0,1-2-1 0 0,7-11-207 0 0,-13 17 21 0 0,0 0 0 0 0,-1 0 0 0 0,0-1 0 0 0,0 0 0 0 0,0 1 0 0 0,-1-1-1 0 0,1 0 1 0 0,-2 0 0 0 0,1 0 0 0 0,-1-1 0 0 0,0 1 0 0 0,0 0 0 0 0,-1 0-1 0 0,0-1 1 0 0,-1 1 0 0 0,1 0 0 0 0,-1 0 0 0 0,-1 0 0 0 0,1-1 0 0 0,-1 1-1 0 0,-1 0 1 0 0,0-2-21 0 0,-2 2-274 0 0,-1 0-1 0 0,1 0 1 0 0,-1 1 0 0 0,0 0-1 0 0,0 0 1 0 0,-1 0 0 0 0,0 1-1 0 0,0 0 1 0 0,0 0-1 0 0,-1 1 1 0 0,1 0 0 0 0,-1 0-1 0 0,-4-1 275 0 0,-28 0-4240 0 0,0 17-3511 0 0,24-4 355 0 0</inkml:trace>
  <inkml:trace contextRef="#ctx0" brushRef="#br0" timeOffset="644.704">1053 876 9298 0 0,'0'0'2682'0'0,"0"0"-998"0"0,0 0-270 0 0,0 0 25 0 0,0 0-183 0 0,0 0-264 0 0,0 0-225 0 0,0 0-148 0 0,0 0-99 0 0,0 0-116 0 0,0 0-114 0 0,0 0-128 0 0,0 0-87 0 0,4-28-63 0 0,13-86-39 0 0,3 72-117 0 0,-18 40 100 0 0,1 0-1 0 0,-1 1 0 0 0,1-1 1 0 0,-1 0-1 0 0,1 1 0 0 0,0 0 1 0 0,0-1-1 0 0,-1 1 1 0 0,1 0-1 0 0,0 1 0 0 0,0-1 1 0 0,0 0-1 0 0,0 1 0 0 0,0 0 1 0 0,0-1-1 0 0,0 1 1 0 0,0 1-1 0 0,0-1 0 0 0,0 0 1 0 0,0 1-1 0 0,0-1 0 0 0,0 1 1 0 0,0 0-1 0 0,0 0 1 0 0,0 0-1 0 0,0 0 0 0 0,-1 1 1 0 0,1-1-1 0 0,0 1 0 0 0,-1-1 1 0 0,1 1-1 0 0,-1 0 0 0 0,0 0 1 0 0,0 0-1 0 0,1 0 1 0 0,-1 1-1 0 0,-1-1 0 0 0,1 1 1 0 0,0-1-1 0 0,-1 1 0 0 0,1-1 1 0 0,-1 1-1 0 0,1 1 45 0 0,2 15 88 0 0,-4-16-34 0 0,0 1-1 0 0,1 0 1 0 0,-1-1-1 0 0,1 1 1 0 0,-1-1-1 0 0,1 1 1 0 0,0-1-1 0 0,1 1 1 0 0,-1-1-1 0 0,0 1 1 0 0,1-1 0 0 0,0 0-1 0 0,0 0 1 0 0,0 0-1 0 0,0 0 1 0 0,0 0-1 0 0,1 0 1 0 0,-1-1-1 0 0,1 1 1 0 0,0-1-1 0 0,0 1 1 0 0,0-1-1 0 0,0 0 1 0 0,0 0-1 0 0,0-1 1 0 0,0 1-1 0 0,1 0 1 0 0,-1-1 0 0 0,1 0-54 0 0,1-1 197 0 0,1 0 0 0 0,-1-1 0 0 0,0 0 1 0 0,1 0-1 0 0,-1 0 0 0 0,0-1 1 0 0,0 1-1 0 0,0-1 0 0 0,0 0 1 0 0,0-1-1 0 0,0 1 0 0 0,-1-1 1 0 0,1 0-1 0 0,-1 0 0 0 0,0-1 0 0 0,0 1 1 0 0,0-1-1 0 0,0 0 0 0 0,-1 0 1 0 0,1-1-198 0 0,26-27 282 0 0,-1-1 0 0 0,-1-2-1 0 0,-2 0 1 0 0,-2-2 0 0 0,6-12-282 0 0,-15 23-215 0 0,7-14 245 0 0,-16 12-6426 0 0,-7 28-71 0 0,0 0-5357 0 0</inkml:trace>
  <inkml:trace contextRef="#ctx0" brushRef="#br0" timeOffset="910.706">1972 192 19204 0 0,'0'0'700'0'0,"0"0"-309"0"0,0 0-64 0 0,0 0 162 0 0,0 0 183 0 0,0 0 67 0 0,0 0-56 0 0,0 0-130 0 0,0 0-129 0 0,-6 35-91 0 0,-17 114-68 0 0,0 13 115 0 0,22-154-447 0 0,-3 30 0 0 0,2-1 1 0 0,1 1-1 0 0,2-1 1 0 0,2 1-1 0 0,4 23 67 0 0,32 38-3718 0 0,-35-92 1690 0 0,0-3-6272 0 0,-2-3-2390 0 0</inkml:trace>
  <inkml:trace contextRef="#ctx0" brushRef="#br0" timeOffset="1146.518">1642 600 13171 0 0,'0'0'1667'0'0,"0"0"-902"0"0,0 0-267 0 0,0 0 59 0 0,0 0 42 0 0,0 0-19 0 0,0 0-62 0 0,0 0-28 0 0,0 0-39 0 0,34-1-63 0 0,107-4-54 0 0,70-10 53 0 0,-92 0-3334 0 0,-58 8-1994 0 0,-20 6-2599 0 0,-22 1 2563 0 0</inkml:trace>
  <inkml:trace contextRef="#ctx0" brushRef="#br0" timeOffset="2048.767">2551 541 10266 0 0,'0'0'3357'0'0,"0"0"-1111"0"0,0 0-586 0 0,0 0-296 0 0,0 0-299 0 0,0 0-239 0 0,0 0-163 0 0,0 0-116 0 0,0 0-168 0 0,0 0-111 0 0,0 0-80 0 0,-31 16-80 0 0,-100 49-40 0 0,52-12-40 0 0,72-49-62 0 0,0 1-1 0 0,0 0 1 0 0,1 1-1 0 0,0-1 1 0 0,0 1-1 0 0,0 1 1 0 0,1-1 0 0 0,0 1-1 0 0,0 0 1 0 0,0 0-1 0 0,1 0 1 0 0,0 1 0 0 0,1 0-1 0 0,-1 0 1 0 0,2 0-1 0 0,-1 0 1 0 0,1 0 0 0 0,0 0-1 0 0,1 0 1 0 0,0 2 34 0 0,3-7-11 0 0,0 0 1 0 0,1 0-1 0 0,-1 0 1 0 0,1 0-1 0 0,0 0 1 0 0,0-1-1 0 0,0 1 1 0 0,1-1-1 0 0,-1 0 1 0 0,0 0-1 0 0,1 0 1 0 0,-1 0-1 0 0,1-1 1 0 0,0 1 0 0 0,0-1-1 0 0,-1 0 1 0 0,1 0-1 0 0,0 0 1 0 0,0-1-1 0 0,0 1 1 0 0,0-1-1 0 0,0 0 1 0 0,0 0-1 0 0,0-1 1 0 0,0 1-1 0 0,0-1 1 0 0,0 0-1 0 0,0 0 1 0 0,1 0 10 0 0,9-3 48 0 0,-1 0 0 0 0,1-2-1 0 0,-1 1 1 0 0,0-1 0 0 0,-1-1 0 0 0,1 0 0 0 0,-1-1 0 0 0,-1-1 0 0 0,1 1 0 0 0,-2-2 0 0 0,1 1-1 0 0,1-3-46 0 0,145-178 440 0 0,-157 189-446 0 0,0 1 0 0 0,0-1 0 0 0,1 0 0 0 0,-1 0 1 0 0,0 1-1 0 0,1-1 0 0 0,-1 0 0 0 0,1 1 0 0 0,-1-1 0 0 0,1 1 0 0 0,-1-1 0 0 0,1 1 1 0 0,0-1-1 0 0,-1 1 0 0 0,1-1 0 0 0,0 1 0 0 0,-1-1 0 0 0,1 1 0 0 0,0 0 1 0 0,-1-1-1 0 0,1 1 0 0 0,0 0 0 0 0,0 0 0 0 0,-1-1 0 0 0,1 1 0 0 0,0 0 0 0 0,0 0 1 0 0,-1 0-1 0 0,1 0 0 0 0,0 0 0 0 0,0 0 0 0 0,0 0 0 0 0,-1 0 0 0 0,1 1 1 0 0,0-1-1 0 0,0 0 0 0 0,-1 0 0 0 0,1 1 0 0 0,0-1 0 0 0,0 0 0 0 0,-1 1 0 0 0,1-1 1 0 0,0 0-1 0 0,-1 1 0 0 0,1-1 0 0 0,-1 1 0 0 0,1 0 0 0 0,-1-1 0 0 0,1 1 0 0 0,-1-1 1 0 0,1 1-1 0 0,-1 0 0 0 0,1-1 0 0 0,-1 1 0 0 0,0 0 0 0 0,1-1 0 0 0,-1 1 1 0 0,0 0-1 0 0,1 0 5 0 0,5 55-238 0 0,-5-41 251 0 0,-1-9-20 0 0,0-1 1 0 0,1 0 0 0 0,-1 0-1 0 0,1 0 1 0 0,0 0 0 0 0,0 0-1 0 0,1 0 1 0 0,0-1 0 0 0,-1 1-1 0 0,2 0 1 0 0,-1-1-1 0 0,0 1 1 0 0,1-1 0 0 0,0 0-1 0 0,0 0 1 0 0,0 0 0 0 0,1 0-1 0 0,-1-1 1 0 0,1 1-1 0 0,0-1 1 0 0,0 0 0 0 0,0 0-1 0 0,0 0 1 0 0,1 0 0 0 0,-1-1-1 0 0,1 0 1 0 0,0 0 0 0 0,-1 0-1 0 0,1 0 1 0 0,0-1-1 0 0,5 1 7 0 0,-1-2 59 0 0,1 1-1 0 0,-1-2 1 0 0,1 1-1 0 0,-1-2 1 0 0,1 1-1 0 0,-1-1 1 0 0,0 0-1 0 0,0-1 1 0 0,0 0-1 0 0,0-1 1 0 0,0 0-1 0 0,-1 0 1 0 0,1-1-1 0 0,4-3-58 0 0,96-62 1039 0 0,-80 48-808 0 0,2 2 0 0 0,1 2 0 0 0,0 0 0 0 0,27-9-231 0 0,1 11-2 0 0,-128 23 412 0 0,62-7-406 0 0,-2-1-23 0 0,0 0-1 0 0,-1 0 1 0 0,1 1 0 0 0,0-1-1 0 0,0 2 1 0 0,0-1 0 0 0,-1 1 0 0 0,1 1-1 0 0,0 0 1 0 0,0 0 0 0 0,0 0-1 0 0,1 1 1 0 0,-1 0 0 0 0,1 0-1 0 0,-1 1 1 0 0,1 0 0 0 0,0 1-1 0 0,0-1 1 0 0,1 1 0 0 0,-1 0-1 0 0,1 1 1 0 0,0 0 0 0 0,1 0-1 0 0,-1 1 20 0 0,4-3-22 0 0,0 0 0 0 0,1 0 0 0 0,-1 1 0 0 0,1-1 0 0 0,0 0 0 0 0,0 1-1 0 0,1-1 1 0 0,-1 1 0 0 0,1-1 0 0 0,0 1 0 0 0,0 0 0 0 0,1-1 0 0 0,-1 1 0 0 0,1-1 0 0 0,0 1-1 0 0,0-1 1 0 0,0 0 0 0 0,1 1 0 0 0,0-1 0 0 0,0 0 0 0 0,0 0 0 0 0,0 0 0 0 0,0 0-1 0 0,1-1 1 0 0,0 1 0 0 0,0 0 0 0 0,0-1 0 0 0,0 0 0 0 0,0 0 0 0 0,1 0 0 0 0,-1 0-1 0 0,1 0 1 0 0,0-1 0 0 0,3 2 22 0 0,7 1 8 0 0,0-1 0 0 0,1 0 0 0 0,0-1 1 0 0,-1 0-1 0 0,1-1 0 0 0,0-1 0 0 0,0-1 0 0 0,0 0 0 0 0,1-1 0 0 0,-1 0 0 0 0,-1-1 0 0 0,1-1 0 0 0,0 0 0 0 0,-1-1 0 0 0,1-1 1 0 0,2-2-9 0 0,36-15 307 0 0,-2-2 1 0 0,-1-3-1 0 0,41-29-307 0 0,144-131 607 0 0,-214 168-605 0 0,-2 0 0 0 0,0-2-1 0 0,-2 0 1 0 0,0-1-1 0 0,-1 0 1 0 0,-1-2 0 0 0,-1 0-1 0 0,-2 0 1 0 0,0-1 0 0 0,-1 0-1 0 0,-2-1 1 0 0,-1-1 0 0 0,4-19-2 0 0,-11 44-16 0 0,0 0 1 0 0,0 0 0 0 0,0 0-1 0 0,0-1 1 0 0,0 1 0 0 0,0 0-1 0 0,-1 0 1 0 0,1 0 0 0 0,-1-1-1 0 0,0 1 1 0 0,1 0 0 0 0,-1-1-1 0 0,0 1 1 0 0,-1 0-1 0 0,1-1 1 0 0,0 1 0 0 0,-1 0-1 0 0,1 0 1 0 0,-1-1 0 0 0,1 1-1 0 0,-1 0 1 0 0,0 0 0 0 0,0 0-1 0 0,0 0 1 0 0,0 0 0 0 0,-1 0-1 0 0,1 0 1 0 0,-1 0 0 0 0,1 0-1 0 0,-1 1 1 0 0,1-1 0 0 0,-1 1-1 0 0,0-1 1 0 0,0 1 0 0 0,0-1-1 0 0,0 1 1 0 0,0 0 0 0 0,0 0-1 0 0,0 0 1 0 0,0 0 0 0 0,0 1-1 0 0,0-1 1 0 0,-1 0 0 0 0,1 1-1 0 0,0-1 1 0 0,-1 1 15 0 0,-7 3-35 0 0,0 0-1 0 0,0 1 1 0 0,0 0-1 0 0,1 1 1 0 0,-1 0 0 0 0,1 0-1 0 0,0 1 1 0 0,0 0-1 0 0,1 1 1 0 0,0-1 0 0 0,0 2-1 0 0,1-1 1 0 0,0 1 0 0 0,0 0-1 0 0,1 1 1 0 0,-1 0-1 0 0,2 0 1 0 0,0 0 0 0 0,0 0-1 0 0,0 1 1 0 0,1 0-1 0 0,1 0 1 0 0,0 0 0 0 0,-2 8 35 0 0,-1 9 0 0 0,0 0 0 0 0,1 0 1 0 0,2 1-1 0 0,1-1 0 0 0,1 1 1 0 0,1 0-1 0 0,2-1 0 0 0,3 16 0 0 0,-3-22-1 0 0,1-1-1 0 0,1 0 0 0 0,1 0 1 0 0,1 0-1 0 0,0 0 1 0 0,2-1-1 0 0,0 0 0 0 0,1 0 1 0 0,1-1-1 0 0,1 0 0 0 0,0-1 1 0 0,2 0-1 0 0,0-1 1 0 0,10 10 1 0 0,29 3-151 0 0,-55-58-1587 0 0,-38-21-4261 0 0,20 27-1647 0 0,11 12-1251 0 0</inkml:trace>
  <inkml:trace contextRef="#ctx0" brushRef="#br0" timeOffset="2299.957">3374 320 13747 0 0,'0'0'2084'0'0,"0"0"-771"0"0,0 0-114 0 0,0 0 138 0 0,0 0-59 0 0,0 0-237 0 0,32 0-216 0 0,102 0-140 0 0,328-18 1732 0 0,-344 14-2701 0 0,-67 4-3894 0 0,-10 0-5095 0 0,-25 0-2918 0 0</inkml:trace>
</inkml:ink>
</file>

<file path=ppt/ink/ink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22.6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6 140 1176 0 0,'0'0'3714'0'0,"0"0"-2151"0"0,0 0-685 0 0,0 0 66 0 0,0 0 212 0 0,0 0 170 0 0,0 0 60 0 0,0 0-58 0 0,0 0-109 0 0,0 0-115 0 0,0 0-141 0 0,0 0-135 0 0,22 0-116 0 0,69-1-101 0 0,86-20 1429 0 0,-57 11-2271 0 0,-94 9-5195 0 0,0 1-5491 0 0,-24 0 6543 0 0</inkml:trace>
  <inkml:trace contextRef="#ctx0" brushRef="#br0" timeOffset="254.113">1 405 6737 0 0,'0'0'961'0'0,"0"0"14"0"0,0 0 358 0 0,0 0 318 0 0,0 0 14 0 0,0 0-213 0 0,0 0-263 0 0,0 0-236 0 0,0 0-188 0 0,35 2-133 0 0,112 4-148 0 0,-40-18 139 0 0,160-40-2237 0 0,-164 31-8041 0 0,-78 17 1504 0 0</inkml:trace>
  <inkml:trace contextRef="#ctx0" brushRef="#br0" timeOffset="640.405">1308 30 6977 0 0,'0'0'3281'0'0,"0"0"-1452"0"0,0 0-420 0 0,0 0-67 0 0,0 0-107 0 0,0 0-216 0 0,0 0-201 0 0,0 0-171 0 0,0 0-133 0 0,0 0-102 0 0,0 0-132 0 0,0 0-107 0 0,-27 14-73 0 0,-78 46-49 0 0,63-14-22 0 0,39-34-23 0 0,-3 2-26 0 0,0 0 0 0 0,2 0 0 0 0,0 0 0 0 0,0 1 1 0 0,1-1-1 0 0,1 1 0 0 0,1 0 0 0 0,0-1 0 0 0,0 1 1 0 0,2 0-1 0 0,0 0 0 0 0,2 11 20 0 0,-2-19 2 0 0,1 0-1 0 0,0 0 1 0 0,0 0 0 0 0,0-1-1 0 0,1 1 1 0 0,-1-1 0 0 0,2 1-1 0 0,-1-1 1 0 0,1 0-1 0 0,0 0 1 0 0,0 0 0 0 0,0-1-1 0 0,1 1 1 0 0,0-1 0 0 0,0 0-1 0 0,1-1 1 0 0,-1 1 0 0 0,1-1-1 0 0,0 0 1 0 0,0 0-1 0 0,0-1 1 0 0,1 0 0 0 0,-1 0-1 0 0,1 0 1 0 0,0-1 0 0 0,-1 0-1 0 0,5 0-1 0 0,5-1 182 0 0,0-1-1 0 0,0 0 1 0 0,0-1-1 0 0,-1-1 0 0 0,1-1 1 0 0,0 0-1 0 0,-1-1 1 0 0,1-1-1 0 0,-1 0 1 0 0,-1-1-1 0 0,1 0 0 0 0,-1-2 1 0 0,0 1-1 0 0,0-2 1 0 0,-1 0-1 0 0,0 0 1 0 0,-1-1-1 0 0,0-1 0 0 0,-1 0 1 0 0,0-1-1 0 0,0 0 1 0 0,-1 0-1 0 0,-1-1 0 0 0,0-1 1 0 0,0-2-182 0 0,-3 10-15 0 0,-2 0 0 0 0,1-1 1 0 0,-1 0-1 0 0,0 1 0 0 0,0-1 1 0 0,0-1-1 0 0,-1 1 0 0 0,-1 0 0 0 0,1-1 1 0 0,-1 0-1 0 0,0 1 0 0 0,-1-1 1 0 0,0 0-1 0 0,0 0 0 0 0,0 0 0 0 0,-1 0 1 0 0,-1 0-1 0 0,1 0 0 0 0,-1 0 1 0 0,-1 0-1 0 0,1 1 0 0 0,-1-1 1 0 0,-1 0-1 0 0,1 1 0 0 0,-1-1 0 0 0,-1 1 1 0 0,1 0-1 0 0,-1 0 0 0 0,0 0 1 0 0,-1 1-1 0 0,-4-5 15 0 0,1 3-437 0 0,0 2-1 0 0,-1-1 1 0 0,0 1 0 0 0,-1 0 0 0 0,1 1-1 0 0,-1 0 1 0 0,0 1 0 0 0,0 0 0 0 0,-1 0-1 0 0,-8-1 438 0 0,-66-8-10566 0 0,60 12 1497 0 0</inkml:trace>
  <inkml:trace contextRef="#ctx0" brushRef="#br0" timeOffset="972.113">901 184 3753 0 0,'0'0'1722'0'0,"0"0"-82"0"0,0 0 16 0 0,0 0-29 0 0,0 0-233 0 0,0 0-327 0 0,0 0-287 0 0,0 0-205 0 0,0 0-85 0 0,0 0 12 0 0,0 0 26 0 0,0 0 57 0 0,0 0 64 0 0,3 4 37 0 0,6 2-343 0 0,1 0 1 0 0,0-1-1 0 0,1 0 0 0 0,-1 0 0 0 0,1-1 0 0 0,0-1 0 0 0,0 0 0 0 0,0 0 0 0 0,1-1 0 0 0,-1 0 0 0 0,1-1 0 0 0,-1-1 0 0 0,0 0 0 0 0,1 0 0 0 0,4-1-343 0 0,16 2 382 0 0,677 35 1432 0 0,-450-29-2741 0 0,-148-7-5233 0 0,-45 0-2364 0 0,-48 0-861 0 0</inkml:trace>
</inkml:ink>
</file>

<file path=ppt/ink/ink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20.8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19 5417 0 0,'0'0'1266'0'0,"0"0"49"0"0,0 0 226 0 0,0 0 249 0 0,0 0 48 0 0,0 0-152 0 0,0 0-260 0 0,0 0-259 0 0,0 0-224 0 0,0 0-176 0 0,0-4-127 0 0,0-11 626 0 0,-17 53-1201 0 0,-71 287 62 0 0,-8 15-26 0 0,95-339-96 0 0,0 0-1 0 0,1 0 0 0 0,-1 0 1 0 0,1 0-1 0 0,0 1 1 0 0,-1-1-1 0 0,1 0 0 0 0,0 0 1 0 0,-1 1-1 0 0,1-1 1 0 0,0 0-1 0 0,0 1 0 0 0,0-1 1 0 0,0 0-1 0 0,0 0 1 0 0,1 1-1 0 0,-1-1 0 0 0,0 0 1 0 0,1 0-1 0 0,-1 1 1 0 0,0-1-1 0 0,1 0 0 0 0,0 0 1 0 0,-1 0-1 0 0,1 0 0 0 0,0 1 1 0 0,-1-1-1 0 0,1 0 1 0 0,0 0-1 0 0,0-1 0 0 0,0 1 1 0 0,0 0-1 0 0,0 0 1 0 0,0 0-1 0 0,0 0 0 0 0,0-1 1 0 0,0 1-1 0 0,0-1 1 0 0,1 1-5 0 0,53 0 802 0 0,63-49 80 0 0,-80 27-707 0 0,-31 17 459 0 0,-2-1-4066 0 0,-3 1-2134 0 0,-1-2-3333 0 0,-1 3 2776 0 0</inkml:trace>
  <inkml:trace contextRef="#ctx0" brushRef="#br0" timeOffset="282.59">1 255 4681 0 0,'0'0'1383'0'0,"0"0"-68"0"0,0 0 155 0 0,0 0 230 0 0,0 0 55 0 0,0 0-189 0 0,0 0-342 0 0,0 0-365 0 0,0 0-328 0 0,0 0-190 0 0,0 0-38 0 0,0 0 31 0 0,0 0 88 0 0,11-2 54 0 0,315-14 2317 0 0,-172 15-4573 0 0,-84 1-8990 0 0,-57 0 2167 0 0</inkml:trace>
  <inkml:trace contextRef="#ctx0" brushRef="#br0" timeOffset="720.497">842 472 0 0 0,'0'0'771'0'0,"0"0"636"0"0,0 0 371 0 0,0 0 142 0 0,0 0-42 0 0,0 0-117 0 0,0 0-200 0 0,0 0-189 0 0,0 0-164 0 0,0 0-157 0 0,0 0-144 0 0,0 0-123 0 0,-2-2-98 0 0,-8-5-128 0 0,7 5-111 0 0,3 2-120 0 0,-2 16 48 0 0,-3 178-79 0 0,-7-157-960 0 0,-2-16-3761 0 0,9-20-4981 0 0,3-1 4814 0 0</inkml:trace>
  <inkml:trace contextRef="#ctx0" brushRef="#br0" timeOffset="1070.539">577 465 992 0 0,'0'0'1561'0'0,"0"0"-253"0"0,0 0-32 0 0,0 0 62 0 0,0 0-41 0 0,0 0-159 0 0,0 0-201 0 0,0 0-140 0 0,0 0-19 0 0,0 0 20 0 0,0 0 2 0 0,0 0-44 0 0,14 0-89 0 0,105 4 1422 0 0,125-1-2033 0 0,-222-5-1940 0 0,-11 1-1825 0 0,0 0-5620 0 0,-11 1 7663 0 0</inkml:trace>
  <inkml:trace contextRef="#ctx0" brushRef="#br0" timeOffset="1353.867">518 759 2905 0 0,'0'0'1168'0'0,"0"0"133"0"0,0 0 332 0 0,0 0 190 0 0,0 0-100 0 0,0 0-160 0 0,0 0-183 0 0,0 0-201 0 0,0 0-201 0 0,0 0-226 0 0,35 1-221 0 0,108 4-175 0 0,7-3-8 0 0,-87-7-2230 0 0,-21-1-7044 0 0,-37 5 6883 0 0,6-2-2746 0 0</inkml:trace>
</inkml:ink>
</file>

<file path=ppt/ink/ink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36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157 3 4313 0 0,'0'0'1431'0'0,"0"0"-242"0"0,0 0-59 0 0,0 0 222 0 0,0 0 283 0 0,0 0 135 0 0,0 0-67 0 0,0 0-192 0 0,0 0-277 0 0,0 0-273 0 0,0 0-194 0 0,2-2-152 0 0,-54 70 384 0 0,-7-1-4925 0 0,20-24-6757 0 0,30-32 4682 0 0</inkml:trace>
</inkml:ink>
</file>

<file path=ppt/ink/ink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1.1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16 693 1728 0 0,'0'0'3000'0'0,"0"0"-820"0"0,0 0-129 0 0,0 0 30 0 0,0 0-88 0 0,0 0-260 0 0,0 0-321 0 0,0 0-330 0 0,0 0-275 0 0,0 0-182 0 0,0 0-174 0 0,0 0-126 0 0,0 0-57 0 0,-2 3-17 0 0,-1 6-132 0 0,0 0 0 0 0,1 0 0 0 0,0 1 0 0 0,1-1 0 0 0,0 0 0 0 0,0 1 0 0 0,1-1 0 0 0,0 1 0 0 0,0-1 0 0 0,1 0-1 0 0,1 1 1 0 0,-1-1 0 0 0,1 0 0 0 0,1 0 0 0 0,3 8-119 0 0,-5-13 42 0 0,1 1 0 0 0,0-1-1 0 0,-1 0 1 0 0,2 0 0 0 0,-1 0-1 0 0,0 0 1 0 0,1 0 0 0 0,0 0-1 0 0,0-1 1 0 0,0 1 0 0 0,0-1-1 0 0,0 0 1 0 0,1 0 0 0 0,-1 0-1 0 0,1 0 1 0 0,0-1 0 0 0,0 1-1 0 0,0-1 1 0 0,0 0 0 0 0,1 0-1 0 0,-1-1 1 0 0,0 1 0 0 0,1-1 0 0 0,2 1-42 0 0,3-2 79 0 0,0-1 1 0 0,0 0 0 0 0,0 0 0 0 0,0 0-1 0 0,0-2 1 0 0,-1 1 0 0 0,1-1 0 0 0,-1 0-1 0 0,1-1 1 0 0,-1 0 0 0 0,0-1 0 0 0,0 0-1 0 0,-1 0 1 0 0,0-1 0 0 0,0 0 0 0 0,0 0-1 0 0,0-1 1 0 0,-1 0 0 0 0,-1 0 0 0 0,3-4-80 0 0,87-92-32 0 0,-94 102-4 0 0,-1 1 1 0 0,1 0 0 0 0,0-1 0 0 0,-1 1 0 0 0,1 0 0 0 0,-1 0 0 0 0,1 0 0 0 0,0 0-1 0 0,-1 1 1 0 0,1-1 0 0 0,-1 0 0 0 0,1 1 0 0 0,0-1 0 0 0,-1 1 0 0 0,1-1 0 0 0,-1 1-1 0 0,1 0 1 0 0,-1-1 0 0 0,0 1 0 0 0,1 0 0 0 0,-1 0 0 0 0,0 0 0 0 0,0 0 0 0 0,1 1-1 0 0,-1-1 1 0 0,0 0 0 0 0,0 0 0 0 0,0 1 0 0 0,0-1 0 0 0,-1 0 0 0 0,1 1 0 0 0,0-1 0 0 0,-1 1-1 0 0,1-1 1 0 0,0 2 35 0 0,4 4-63 0 0,0-2 129 0 0,-1 1 0 0 0,1-1 0 0 0,0 0 0 0 0,0 0 0 0 0,1-1 0 0 0,-1 1 0 0 0,1-1 0 0 0,0 0-1 0 0,0-1 1 0 0,1 1 0 0 0,-1-1 0 0 0,1-1 0 0 0,-1 1 0 0 0,1-1 0 0 0,0 0 0 0 0,0-1 0 0 0,0 0 0 0 0,0 0-1 0 0,0 0 1 0 0,0-1 0 0 0,0 0 0 0 0,0 0 0 0 0,0-1 0 0 0,0 0 0 0 0,0 0 0 0 0,0 0 0 0 0,0-1 0 0 0,0 0 0 0 0,-1-1-1 0 0,1 1 1 0 0,4-4-66 0 0,-2-1 77 0 0,1 0-1 0 0,-2-1 1 0 0,1 1-1 0 0,-1-2 1 0 0,-1 1-1 0 0,1-1 1 0 0,-1-1-1 0 0,-1 1 1 0 0,0-1-1 0 0,0 0 1 0 0,-1-1-1 0 0,0 1 1 0 0,-1-1-1 0 0,0 0 1 0 0,-1 0-1 0 0,0 0 1 0 0,-1-1-1 0 0,0 1 1 0 0,0-5-77 0 0,-2 1-961 0 0,0 0-2670 0 0,2 4-6750 0 0,0 8-969 0 0</inkml:trace>
  <inkml:trace contextRef="#ctx0" brushRef="#br0" timeOffset="466.679">1297 0 9250 0 0,'0'0'1886'0'0,"0"0"-34"0"0,0 0-122 0 0,0 0-170 0 0,0 0-202 0 0,0 0-287 0 0,0 0-218 0 0,0 0-171 0 0,0 0-154 0 0,0 0-120 0 0,0 0-103 0 0,0 0-63 0 0,0 0-37 0 0,-13 19 11 0 0,-40 62-11 0 0,27-8 134 0 0,-69 425 280 0 0,84-366-667 0 0,11-131 55 0 0,0 0 1 0 0,1-1-1 0 0,-1 1 1 0 0,1 0-1 0 0,-1 0 1 0 0,1-1 0 0 0,-1 1-1 0 0,1 0 1 0 0,-1-1-1 0 0,1 1 1 0 0,0-1-1 0 0,-1 1 1 0 0,1-1-1 0 0,0 1 1 0 0,-1-1-1 0 0,1 1 1 0 0,0-1-1 0 0,0 1 1 0 0,0-1-1 0 0,-1 0 1 0 0,1 0-1 0 0,0 1 1 0 0,0-1-1 0 0,0 0 1 0 0,0 0-1 0 0,0 0 1 0 0,-1 0-1 0 0,1 0 1 0 0,0 0-1 0 0,0 0 1 0 0,0 0-1 0 0,0 0 1 0 0,0-1-1 0 0,-1 1 1 0 0,1 0-1 0 0,0-1 1 0 0,0 1-1 0 0,0 0 1 0 0,-1-1-1 0 0,1 1 1 0 0,0-1-1 0 0,0 1 1 0 0,-1-1-1 0 0,1 1 1 0 0,0-1-8 0 0,37-21 434 0 0,70-68 64 0 0,-80 65-483 0 0,1 0-1 0 0,0 2 0 0 0,2 1 0 0 0,31-16-14 0 0,-60 39-17 0 0,0 0-1 0 0,-1 0 1 0 0,1 1 0 0 0,-1-1-1 0 0,1 0 1 0 0,-1 1 0 0 0,0 0 0 0 0,0-1-1 0 0,1 1 1 0 0,-1-1 0 0 0,0 1-1 0 0,0 0 1 0 0,-1 0 0 0 0,1 0 0 0 0,0 0-1 0 0,0 0 1 0 0,-1-1 0 0 0,0 1-1 0 0,1 0 1 0 0,-1 0 0 0 0,0 0 0 0 0,0 0-1 0 0,0 0 1 0 0,0 0 0 0 0,0 0-1 0 0,0 0 1 0 0,-1 0 0 0 0,1 0 0 0 0,-1 0-1 0 0,1 0 1 0 0,-1 0 0 0 0,0 0-1 0 0,0 1 18 0 0,0 2-9 0 0,-26 149-503 0 0,27-147 146 0 0,7 37-2361 0 0,19-26-8417 0 0,-20-17 1885 0 0</inkml:trace>
  <inkml:trace contextRef="#ctx0" brushRef="#br0" timeOffset="1099.886">1825 578 6265 0 0,'0'0'1974'0'0,"0"0"-120"0"0,0 0-104 0 0,0 0-167 0 0,0 0-325 0 0,0 0-379 0 0,0 0-261 0 0,-31 29-190 0 0,-97 89-153 0 0,93-71-50 0 0,36-41-182 0 0,-1-4-14 0 0,0 0 0 0 0,1 0 0 0 0,-1 0 0 0 0,0 1 1 0 0,1-1-1 0 0,-1 0 0 0 0,1 0 0 0 0,0 0 1 0 0,0 0-1 0 0,0 0 0 0 0,0 0 0 0 0,0 0 0 0 0,0-1 1 0 0,0 1-1 0 0,1 0 0 0 0,-1-1 0 0 0,1 1 0 0 0,-1-1 1 0 0,1 1-1 0 0,0-1 0 0 0,-1 1 0 0 0,1-1 0 0 0,0 0 1 0 0,0 0-1 0 0,0 0 0 0 0,0 0 0 0 0,0 0 0 0 0,0-1 1 0 0,0 1-1 0 0,0-1 0 0 0,0 1 0 0 0,0-1 0 0 0,0 0 1 0 0,1 1-1 0 0,-1-1 0 0 0,0 0 0 0 0,0-1 1 0 0,0 1-1 0 0,0 0 0 0 0,2-1-29 0 0,90-22 1242 0 0,-55 3-1055 0 0,-1-2 0 0 0,-1-2 1 0 0,-1-1-1 0 0,18-18-187 0 0,53-36-124 0 0,-106 81 96 0 0,1 1-1 0 0,-1-1 1 0 0,0 0 0 0 0,0 1 0 0 0,0-1-1 0 0,0 1 1 0 0,-1-1 0 0 0,1 1 0 0 0,-1 0-1 0 0,1-1 1 0 0,-1 1 0 0 0,0-1-1 0 0,0 1 1 0 0,0 0 0 0 0,-1-1 0 0 0,1 1-1 0 0,0 0 1 0 0,-1-1 0 0 0,0 1 0 0 0,0 1 28 0 0,-1 13 51 0 0,0-11-56 0 0,0 0-1 0 0,0 0 0 0 0,1 0 0 0 0,0 0 0 0 0,1 0 0 0 0,-1 0 0 0 0,1 0 1 0 0,0 0-1 0 0,0 1 0 0 0,1-1 0 0 0,0 0 0 0 0,0 0 0 0 0,1 0 0 0 0,-1 0 0 0 0,1-1 1 0 0,1 1-1 0 0,-1 0 0 0 0,1-1 0 0 0,0 1 0 0 0,0-1 0 0 0,0 0 0 0 0,1 0 1 0 0,0 0-1 0 0,0 0 0 0 0,4 3 6 0 0,-1-4 40 0 0,1 0 0 0 0,-1 0 0 0 0,1-1 0 0 0,-1 0 0 0 0,1-1-1 0 0,0 1 1 0 0,0-2 0 0 0,1 1 0 0 0,-1-1 0 0 0,0 0 0 0 0,0-1 0 0 0,1 0 0 0 0,-1 0 0 0 0,0-1 0 0 0,0 0 0 0 0,1 0 0 0 0,-1-1 0 0 0,0 0 0 0 0,0 0 0 0 0,0-1 0 0 0,-1 0 0 0 0,7-4-40 0 0,15-7 316 0 0,-1-2 0 0 0,0-2 0 0 0,-1 0 0 0 0,-1-2 0 0 0,3-4-316 0 0,-1-1 154 0 0,-2-1 0 0 0,0-2 1 0 0,-2-1-1 0 0,-1 0 0 0 0,6-14-154 0 0,-13 17 15 0 0,-1 0 0 0 0,-1-1-1 0 0,-2 0 1 0 0,0-1 0 0 0,-2 0 0 0 0,-1-1 0 0 0,-2 0 0 0 0,-1-1 0 0 0,-1 0 0 0 0,-1 0-1 0 0,-2 0 1 0 0,-1 0 0 0 0,-1-11-15 0 0,0 37 2 0 0,1 0 1 0 0,-1 0-1 0 0,0 1 0 0 0,0-1 0 0 0,0 0 0 0 0,-1 0 0 0 0,0 0 0 0 0,1 1 0 0 0,-1-1 1 0 0,0 0-1 0 0,-1 1 0 0 0,1-1 0 0 0,-1 1 0 0 0,1-1 0 0 0,-1 1 0 0 0,0 0 1 0 0,0 0-1 0 0,-1 0 0 0 0,1 0 0 0 0,0 0 0 0 0,-1 0 0 0 0,0 1 0 0 0,0-1 0 0 0,0 1 1 0 0,0 0-1 0 0,0-1 0 0 0,0 1 0 0 0,-1 1 0 0 0,1-1 0 0 0,-3-1-2 0 0,3 5-20 0 0,1-1-1 0 0,-1 0 1 0 0,1 1 0 0 0,0-1-1 0 0,0 1 1 0 0,-1 0-1 0 0,1 0 1 0 0,1 0-1 0 0,-1 0 1 0 0,0 0 0 0 0,0 0-1 0 0,1 0 1 0 0,-1 1-1 0 0,1-1 1 0 0,0 0 0 0 0,0 1-1 0 0,-1-1 1 0 0,2 1-1 0 0,-1 0 1 0 0,0 1 20 0 0,-1 0-10 0 0,-6 21 21 0 0,2-1 0 0 0,0 2 0 0 0,2-1 1 0 0,0 1-1 0 0,2-1 0 0 0,1 1 1 0 0,1 0-1 0 0,3 18-11 0 0,-2 18 39 0 0,-1 5-35 0 0,3 0 1 0 0,3 0-1 0 0,10 44-4 0 0,1-5-335 0 0,-15-61-2520 0 0,-29-45-11959 0 0,23-3 10080 0 0</inkml:trace>
  <inkml:trace contextRef="#ctx0" brushRef="#br0" timeOffset="1344.767">2334 346 14851 0 0,'0'0'1288'0'0,"0"0"-463"0"0,0 0 31 0 0,0 0 48 0 0,0 0-216 0 0,0 0-192 0 0,195-3-72 0 0,-151 3-48 0 0,4 0 9 0 0,1 0-25 0 0,3 0-112 0 0,0 0-80 0 0,5 0-176 0 0,-2-4-376 0 0,-4 4-1041 0 0,-8-4-2824 0 0,-19 4-8441 0 0</inkml:trace>
  <inkml:trace contextRef="#ctx0" brushRef="#br0" timeOffset="2831.715">3744 118 2000 0 0,'0'0'1940'0'0,"0"0"-615"0"0,0 0-50 0 0,0 0 197 0 0,0 0 90 0 0,0 0-2 0 0,0 0-151 0 0,0 0-237 0 0,0 0-216 0 0,0 0-240 0 0,0 0-189 0 0,0 0-106 0 0,0 0-27 0 0,-5 4 25 0 0,-44 77 1465 0 0,20 15-1112 0 0,4 2-1 0 0,-4 51-771 0 0,21-111 11 0 0,3 1 0 0 0,1 0 1 0 0,2 0-1 0 0,2 0 0 0 0,2 6-11 0 0,-2-40 23 0 0,1 0-1 0 0,0 0 1 0 0,0 0 0 0 0,1 0-1 0 0,-1-1 1 0 0,1 1 0 0 0,0 0-1 0 0,0 0 1 0 0,1-1-1 0 0,0 0 1 0 0,-1 1 0 0 0,1-1-1 0 0,1 0 1 0 0,-1 0 0 0 0,1-1-1 0 0,-1 1 1 0 0,1-1-1 0 0,0 0 1 0 0,0 0 0 0 0,1 0-1 0 0,-1 0 1 0 0,0-1 0 0 0,1 1-1 0 0,0-1 1 0 0,-1 0 0 0 0,1-1-1 0 0,0 1 1 0 0,0-1-1 0 0,0 0 1 0 0,0 0 0 0 0,0-1-1 0 0,0 1 1 0 0,1-1 0 0 0,3-1-23 0 0,-2 1 86 0 0,-1 0 1 0 0,1 0 0 0 0,0-1 0 0 0,0 0 0 0 0,-1 0 0 0 0,1-1-1 0 0,-1 0 1 0 0,1 0 0 0 0,-1 0 0 0 0,0-1 0 0 0,0 0 0 0 0,0 0 0 0 0,0-1-1 0 0,0 0 1 0 0,-1 0 0 0 0,0 0 0 0 0,5-5-87 0 0,-1-1 81 0 0,-1 0 1 0 0,-1-1-1 0 0,1 0 1 0 0,-2 0-1 0 0,0 0 1 0 0,0-1-1 0 0,-1 0 1 0 0,0 0-1 0 0,-1 0 1 0 0,0-1-82 0 0,16-41 14 0 0,19-52-27 0 0,-26 204-735 0 0,8 31 815 0 0,-21-125-62 0 0,2 1 0 0 0,-1-1 1 0 0,1 1-1 0 0,-1-1 0 0 0,1 0 1 0 0,0 0-1 0 0,1 0 0 0 0,-1 0 1 0 0,1 0-1 0 0,0 0 0 0 0,0 0 1 0 0,0-1-1 0 0,0 0 0 0 0,0 0 1 0 0,1 1-1 0 0,0-2 0 0 0,2 3-5 0 0,-4-5 40 0 0,1 0 1 0 0,-1 0-1 0 0,1 0 0 0 0,-1 0 0 0 0,1-1 0 0 0,-1 1 0 0 0,1-1 0 0 0,-1 1 1 0 0,0-1-1 0 0,1 0 0 0 0,-1 0 0 0 0,0 0 0 0 0,1 0 0 0 0,-1-1 0 0 0,0 1 0 0 0,0 0 1 0 0,0-1-1 0 0,0 1 0 0 0,0-1 0 0 0,-1 0 0 0 0,1 0 0 0 0,0 0 0 0 0,-1 0 1 0 0,1 0-1 0 0,-1 0 0 0 0,0 0 0 0 0,0 0 0 0 0,0-1 0 0 0,1 1-40 0 0,2-5 51 0 0,183-217 253 0 0,-184 221-313 0 0,0-1-20 0 0,1 0-1 0 0,-1 0 0 0 0,1 0 1 0 0,0 1-1 0 0,0-1 0 0 0,0 1 1 0 0,0 0-1 0 0,1 0 0 0 0,-1 1 1 0 0,1-1-1 0 0,0 1 0 0 0,-1 0 1 0 0,1 0-1 0 0,0 0 0 0 0,0 1 1 0 0,1 0-1 0 0,-1 0 0 0 0,4 0 30 0 0,-1 28-482 0 0,-25 75 592 0 0,5-3-180 0 0,14-97 79 0 0,-1-1 1 0 0,1 1 0 0 0,0-1-1 0 0,1 1 1 0 0,-1-1 0 0 0,0 0 0 0 0,0 0-1 0 0,0 0 1 0 0,1 0 0 0 0,-1 0-1 0 0,1-1 1 0 0,-1 1 0 0 0,0-1-1 0 0,1 1 1 0 0,-1-1 0 0 0,1 0-1 0 0,-1 0 1 0 0,1 0 0 0 0,-1 0 0 0 0,1-1-1 0 0,-1 1 1 0 0,1 0 0 0 0,-1-1-1 0 0,0 0 1 0 0,1 0 0 0 0,-1 0-1 0 0,0 0 1 0 0,1 0 0 0 0,-1 0-1 0 0,0 0 1 0 0,0-1 0 0 0,0 1-1 0 0,0-1 1 0 0,0 0-10 0 0,146-97 160 0 0,-46 58-639 0 0,-102 67 249 0 0,-20 65 291 0 0,21-89-57 0 0,0-1 0 0 0,0 0-1 0 0,1 1 1 0 0,-1-1 0 0 0,0 0 0 0 0,1 0-1 0 0,-1 0 1 0 0,1 0 0 0 0,-1-1-1 0 0,1 1 1 0 0,0 0 0 0 0,-1-1 0 0 0,1 1-1 0 0,0-1 1 0 0,-1 1 0 0 0,1-1 0 0 0,0 0-1 0 0,0 0 1 0 0,-1 1 0 0 0,1-1 0 0 0,0-1-1 0 0,0 1 1 0 0,-1 0 0 0 0,1 0 0 0 0,0-1-1 0 0,-1 1 1 0 0,1-1 0 0 0,0 1-4 0 0,7-1 51 0 0,-1 0-35 0 0,0 0 0 0 0,0-1 0 0 0,0 0 0 0 0,0-1 0 0 0,-1 0 0 0 0,1 0 0 0 0,-1 0 0 0 0,0-1 0 0 0,0 0 0 0 0,0-1 0 0 0,2-1-16 0 0,28-15 27 0 0,3 0-27 0 0,82-28-83 0 0,-120 49 77 0 0,-1-1 0 0 0,0 1-1 0 0,0 0 1 0 0,0 0 0 0 0,1 0-1 0 0,-1 0 1 0 0,0 1 0 0 0,0-1-1 0 0,1 0 1 0 0,-1 0 0 0 0,0 1 0 0 0,0-1-1 0 0,0 1 1 0 0,0-1 0 0 0,0 1-1 0 0,0-1 1 0 0,0 1 0 0 0,0 0 0 0 0,0-1-1 0 0,0 1 1 0 0,0 0 0 0 0,0 0-1 0 0,0 0 1 0 0,0 0 0 0 0,0 0 0 0 0,-1 0-1 0 0,1 0 1 0 0,0 0 0 0 0,-1 0-1 0 0,1 0 1 0 0,-1 0 0 0 0,1 0 0 0 0,-1 0-1 0 0,0 1 1 0 0,1-1 0 0 0,-1 0-1 0 0,0 0 1 0 0,0 0 0 0 0,0 1 0 0 0,0-1-1 0 0,0 0 1 0 0,0 0 0 0 0,0 0-1 0 0,0 1 1 0 0,-1-1 0 0 0,1 0 0 0 0,0 0-1 0 0,-1 0 1 0 0,1 1 0 0 0,-1-1-1 0 0,1 0 1 0 0,-1 0 6 0 0,0 16 72 0 0,1-16-72 0 0,-1 1 0 0 0,1-1 0 0 0,0 1 0 0 0,-1 0 1 0 0,1-1-1 0 0,0 1 0 0 0,0-1 0 0 0,0 1 0 0 0,0-1 0 0 0,1 1 0 0 0,-1 0 0 0 0,0-1 0 0 0,1 1 0 0 0,-1-1 0 0 0,1 1 0 0 0,-1-1 0 0 0,1 1 0 0 0,0-1 0 0 0,-1 1 0 0 0,1-1 0 0 0,0 0 0 0 0,0 0 0 0 0,0 1 0 0 0,0-1 0 0 0,0 0 0 0 0,1 0 0 0 0,-1 0 0 0 0,0 0 0 0 0,0 0 0 0 0,1 0 0 0 0,-1 0 0 0 0,0-1 0 0 0,1 1 0 0 0,-1 0 0 0 0,1-1 0 0 0,-1 1 0 0 0,1-1 0 0 0,-1 0 0 0 0,1 1 0 0 0,0-1 0 0 0,-1 0 1 0 0,1 0-1 0 0,-1 0 0 0 0,1 0 0 0 0,0 0 0 0 0,-1 0 0 0 0,1 0 0 0 0,0-1 0 0 0,62-3-2558 0 0,-23-2-7968 0 0,-31 5 110 0 0</inkml:trace>
  <inkml:trace contextRef="#ctx0" brushRef="#br0" timeOffset="3202.681">5342 670 0 0 0,'0'0'1306'0'0,"0"0"14"0"0,0 0 358 0 0,0 0 394 0 0,0 0 95 0 0,0 0-65 0 0,0 0-152 0 0,0 0-163 0 0,0 0-203 0 0,0 0-192 0 0,0 0-211 0 0,0 0-185 0 0,30 4-104 0 0,96 10-97 0 0,-121-13-693 0 0,1-1-1 0 0,-1 1 1 0 0,1-1 0 0 0,0 0 0 0 0,-1 0 0 0 0,1 0-1 0 0,-1-1 1 0 0,1 0 0 0 0,-1 0 0 0 0,0 0 0 0 0,1-1-1 0 0,-1 0 1 0 0,0 0 0 0 0,0 0 0 0 0,1-1-102 0 0,11-5 340 0 0,-6 4-228 0 0,0 0 0 0 0,0 0 0 0 0,0-1-1 0 0,-1 0 1 0 0,0-1 0 0 0,0 0 0 0 0,0 0 0 0 0,-1-2 0 0 0,0 1 0 0 0,0-1-1 0 0,-1 0 1 0 0,0 0 0 0 0,0-1 0 0 0,-1-1 0 0 0,0 1 0 0 0,-1-1 0 0 0,4-6-112 0 0,-10 14-12 0 0,1 0 0 0 0,-1 1 0 0 0,1-1-1 0 0,-1 0 1 0 0,0 0 0 0 0,1 0 0 0 0,-1 0 0 0 0,0 0 0 0 0,0 0 0 0 0,0 0 0 0 0,-1 0 0 0 0,1 0 0 0 0,0 0 0 0 0,-1 0 0 0 0,1 0 0 0 0,-1 1 0 0 0,0-1 0 0 0,0 0 0 0 0,0 0 0 0 0,0 0 0 0 0,0 1 0 0 0,0-1 0 0 0,0 1 0 0 0,0-1-1 0 0,0 1 1 0 0,-1-1 0 0 0,1 1 0 0 0,-1 0 0 0 0,1-1 0 0 0,-1 1 0 0 0,0 0 0 0 0,1 0 0 0 0,-1 0 0 0 0,0 0 0 0 0,0 1 0 0 0,1-1 0 0 0,-1 0 0 0 0,0 1 0 0 0,0-1 0 0 0,0 1 0 0 0,0 0 0 0 0,0 0 0 0 0,0-1 0 0 0,-1 1 12 0 0,-90 15-915 0 0,83-11 870 0 0,0 1 0 0 0,0 0 0 0 0,1 1 0 0 0,0 0-1 0 0,0 0 1 0 0,0 1 0 0 0,1 0 0 0 0,0 0 0 0 0,0 1-1 0 0,0 1 1 0 0,1-1 0 0 0,1 1 0 0 0,-1 0 0 0 0,2 0-1 0 0,-1 1 1 0 0,1 0 0 0 0,1 0 0 0 0,-1 0 0 0 0,2 0-1 0 0,0 1 1 0 0,0-1 0 0 0,0 1 0 0 0,2 0 0 0 0,-1 0 0 0 0,1 0-1 0 0,1 0 1 0 0,0 8 45 0 0,1-15-20 0 0,0 1 0 0 0,1-1 0 0 0,-1 0 0 0 0,1 1 0 0 0,0-1 0 0 0,0 0-1 0 0,0 0 1 0 0,0 0 0 0 0,1-1 0 0 0,0 1 0 0 0,-1 0 0 0 0,2-1 0 0 0,-1 0 0 0 0,0 0 0 0 0,0 0 0 0 0,1 0 0 0 0,0 0-1 0 0,0-1 1 0 0,-1 1 0 0 0,1-1 0 0 0,1 0 0 0 0,-1 0 0 0 0,0-1 0 0 0,0 1 0 0 0,1-1 0 0 0,1 1 20 0 0,120 13-1353 0 0,-61-24-2384 0 0,-24-4-4575 0 0,-27 6-90 0 0</inkml:trace>
  <inkml:trace contextRef="#ctx0" brushRef="#br0" timeOffset="3780.968">4066 203 10042 0 0,'0'0'3434'0'0,"0"0"-1479"0"0,0 0-420 0 0,0 0-73 0 0,0 0-219 0 0,0 0-306 0 0,0 0-303 0 0,0 0-255 0 0,0 0-199 0 0,0 0-171 0 0,0 0-161 0 0,0 0-157 0 0,0 0-128 0 0,-4-1-44 0 0,-1 1 126 0 0,-6-2 204 0 0,24 1-5892 0 0,-7 2 653 0 0,-1 2-3102 0 0</inkml:trace>
  <inkml:trace contextRef="#ctx0" brushRef="#br0" timeOffset="4079.481">3322 416 4065 0 0,'0'0'2115'0'0,"0"0"-364"0"0,0 0 233 0 0,0 0 224 0 0,0 0-199 0 0,0 0-322 0 0,0 0-318 0 0,0 0-237 0 0,0 0-143 0 0,0 0-128 0 0,0 0-121 0 0,0 0-127 0 0,25 1-117 0 0,77 1-134 0 0,17-13 221 0 0,-75 8-894 0 0,42-3-1961 0 0,-31 5-7011 0 0,-40 1-1767 0 0</inkml:trace>
</inkml:ink>
</file>

<file path=ppt/ink/ink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0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363 574 5977 0 0,'0'0'1385'0'0,"0"0"-252"0"0,0 0-135 0 0,0 0 102 0 0,0 0 111 0 0,0 0-39 0 0,0 0-177 0 0,0 0-199 0 0,0 0-198 0 0,0 0-133 0 0,0 0-62 0 0,-19-3-87 0 0,-58-5-51 0 0,73 8-235 0 0,0 0 1 0 0,0 0-1 0 0,0 0 0 0 0,0 1 0 0 0,0-1 0 0 0,0 1 1 0 0,0 0-1 0 0,0 0 0 0 0,1 1 0 0 0,-1-1 1 0 0,0 1-1 0 0,1 0 0 0 0,-1 0 0 0 0,1 0 0 0 0,-1 0 1 0 0,1 1-1 0 0,-2 1-30 0 0,-8 5 105 0 0,-1 0-83 0 0,1 0-1 0 0,0 0 1 0 0,0 1-1 0 0,1 1 1 0 0,0 0-1 0 0,1 0 1 0 0,1 2-1 0 0,-1-1 1 0 0,2 1-1 0 0,0 1 1 0 0,1-1-1 0 0,0 1 1 0 0,1 1-1 0 0,0 0 1 0 0,1 0 0 0 0,1 0-1 0 0,0 0 1 0 0,1 1-1 0 0,1 0 1 0 0,1 0-1 0 0,0 6-21 0 0,2-20 14 0 0,0 1 0 0 0,1-1 0 0 0,0 1 0 0 0,0-1 0 0 0,0 0 0 0 0,0 1 0 0 0,0-1 0 0 0,0 0 0 0 0,0 0 0 0 0,1 0 0 0 0,-1 1 0 0 0,1-1 0 0 0,-1-1 0 0 0,1 1 0 0 0,0 0 0 0 0,0 0 0 0 0,0-1 0 0 0,0 1 0 0 0,0-1 0 0 0,0 1 0 0 0,1-1 0 0 0,-1 0 0 0 0,0 0 0 0 0,1 0 0 0 0,-1 0 0 0 0,0-1 0 0 0,1 1 0 0 0,-1 0 0 0 0,1-1 0 0 0,0 0 0 0 0,-1 0 0 0 0,1 0-14 0 0,86-3 1116 0 0,-60-7-941 0 0,-1-1 0 0 0,0-1 0 0 0,-1-2-1 0 0,-1-1 1 0 0,0 0 0 0 0,-1-2-1 0 0,-1-1 1 0 0,0-1 0 0 0,-1-1 0 0 0,-2-1-1 0 0,9-12-174 0 0,60-66 62 0 0,-85 157-1977 0 0,-5-53 1910 0 0,-1 0 1 0 0,1 0-1 0 0,0 0 1 0 0,0 0 0 0 0,1 0-1 0 0,-1 0 1 0 0,1 0-1 0 0,0 0 1 0 0,1 0 0 0 0,-1 0-1 0 0,1-1 1 0 0,0 1-1 0 0,0-1 1 0 0,0 1 0 0 0,1-1-1 0 0,0 0 1 0 0,-1 0-1 0 0,1 0 1 0 0,1 0-1 0 0,-1 0 1 0 0,1-1 0 0 0,-1 1-1 0 0,1-1 1 0 0,0 0-1 0 0,0 0 1 0 0,0 0 0 0 0,1-1-1 0 0,-1 0 1 0 0,1 0-1 0 0,1 1 5 0 0,8-2 156 0 0,1 0 0 0 0,-1-1 0 0 0,1 0 0 0 0,-1-1 0 0 0,0-1 0 0 0,1 0 0 0 0,-1-1 0 0 0,0-1 0 0 0,0 0 0 0 0,-1 0 0 0 0,1-2-1 0 0,-1 0 1 0 0,0 0 0 0 0,-1-1 0 0 0,1-1 0 0 0,-1 0 0 0 0,-1-1 0 0 0,0 0 0 0 0,0 0 0 0 0,-1-1 0 0 0,0-1 0 0 0,5-7-156 0 0,11-9-55 0 0,-1-1 1 0 0,-1-1 0 0 0,-2-2 0 0 0,-1 0 0 0 0,-2-1 0 0 0,-1-1 0 0 0,-1-1 0 0 0,-2 0-1 0 0,-1-1 1 0 0,-2 0 0 0 0,-1-2 0 0 0,-2 1 0 0 0,-2-1 0 0 0,-1 0 0 0 0,-2 0-1 0 0,-2-1 1 0 0,-1-4 54 0 0,-1 34-82 0 0,1 6 71 0 0,0 0 0 0 0,0 0 0 0 0,-1 0 1 0 0,1 0-1 0 0,0 0 0 0 0,-1 0 0 0 0,0 0 0 0 0,1 0 0 0 0,-1 0 0 0 0,0 0 0 0 0,0 0 0 0 0,0 0 0 0 0,0 0 1 0 0,-1 0-1 0 0,1 0 0 0 0,0 0 0 0 0,-1 0 0 0 0,0 0 0 0 0,1 0 0 0 0,-1 0 0 0 0,0 0 0 0 0,0 1 0 0 0,0-1 1 0 0,0 0-1 0 0,0 0 0 0 0,-1 1 0 0 0,1-1 0 0 0,0 1 0 0 0,-1-1 0 0 0,1 1 0 0 0,-1 0 0 0 0,1-1 0 0 0,-1 1 1 0 0,0 0-1 0 0,0 0 0 0 0,0 0 0 0 0,1 0 0 0 0,-1 0 0 0 0,0 1 0 0 0,0-1 0 0 0,0 1 0 0 0,0-1 0 0 0,0 1 1 0 0,0 0-1 0 0,0-1 0 0 0,0 1 0 0 0,0 0 0 0 0,-1 0 11 0 0,-3 5-21 0 0,0 0 0 0 0,0 0 0 0 0,1 0 0 0 0,-1 1 0 0 0,1-1 0 0 0,0 1 0 0 0,1 0 0 0 0,-1 1 0 0 0,1-1 0 0 0,1 1 0 0 0,-1 0 0 0 0,1 0 0 0 0,0 0 0 0 0,0 4 21 0 0,-6 19 40 0 0,2-1 1 0 0,2 1-1 0 0,0 0 0 0 0,2 0 0 0 0,1 0 0 0 0,2 1 0 0 0,1-1 0 0 0,1 0 0 0 0,1 0 0 0 0,2 0 0 0 0,1 0 0 0 0,2 0 0 0 0,1-1 0 0 0,1-1 0 0 0,2 4-40 0 0,67 167 241 0 0,-62-145-373 0 0,-20-76-5984 0 0,-21-22-4996 0 0,19 33 6634 0 0</inkml:trace>
  <inkml:trace contextRef="#ctx0" brushRef="#br0" timeOffset="169.316">808 220 13915 0 0,'0'0'1431'0'0,"0"0"-568"0"0,0 0-302 0 0,0 0 111 0 0,0 0 205 0 0,0 0 99 0 0,0 0-63 0 0,0 0-151 0 0,0 0-153 0 0,0 0-110 0 0,38 11-83 0 0,117 35-52 0 0,-14-20 306 0 0,-114-25-568 0 0,189-1-162 0 0,-144-4-3450 0 0,-2-2-5068 0 0,-43 2-2904 0 0</inkml:trace>
</inkml:ink>
</file>

<file path=ppt/ink/ink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3.4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1089 6641 0 0,'0'0'722'0'0,"0"0"-90"0"0,0 0 163 0 0,0 0 321 0 0,0 0 262 0 0,0 0 63 0 0,0 0-103 0 0,0 0-159 0 0,0 0-148 0 0,0 0-119 0 0,0 0-114 0 0,0 0-126 0 0,20-8-114 0 0,64-26-41 0 0,-67 27-225 0 0,-1-1 0 0 0,0 0 0 0 0,0-1 0 0 0,-1-1 0 0 0,0-1 0 0 0,-1 0 0 0 0,0-1 0 0 0,-1 0-292 0 0,24-21 296 0 0,16-10-42 0 0,20-17-43 0 0,2 2 0 0 0,80-44-211 0 0,-152 100 2 0 0,2-2-9 0 0,0 1-1 0 0,0 0 0 0 0,1 0 0 0 0,-1 0 1 0 0,0 1-1 0 0,1 0 0 0 0,0 0 1 0 0,-1 0-1 0 0,1 1 0 0 0,0 0 0 0 0,0 0 1 0 0,0 0-1 0 0,0 1 0 0 0,0 0 1 0 0,0 0-1 0 0,3 1 8 0 0,-6 2-11 0 0,0 0 1 0 0,0 1-1 0 0,0 0 0 0 0,0-1 1 0 0,0 1-1 0 0,-1 0 1 0 0,1 1-1 0 0,-1-1 0 0 0,0 0 1 0 0,0 1-1 0 0,-1-1 1 0 0,1 1-1 0 0,-1-1 0 0 0,0 1 1 0 0,-1 0-1 0 0,1-1 1 0 0,-1 1-1 0 0,0 0 0 0 0,0 0 1 0 0,0 4 10 0 0,-4 13 11 0 0,0 0 0 0 0,-1 0 0 0 0,-1-1 1 0 0,-1 0-1 0 0,0 0 0 0 0,-2 0 0 0 0,-1-1 0 0 0,0-1 1 0 0,-2 0-1 0 0,0 0 0 0 0,-1-1 0 0 0,0 0 0 0 0,-2-1 1 0 0,0-1-1 0 0,-1-1 0 0 0,-1 0 0 0 0,0-1 1 0 0,-1 0-1 0 0,0-2 0 0 0,-1 0-11 0 0,7-2-48 0 0,-1-1 0 0 0,-1 0 0 0 0,0-1 0 0 0,0 0 0 0 0,0-1 1 0 0,-1-1-1 0 0,0 0 0 0 0,0-1 0 0 0,-1-1 0 0 0,1 0 0 0 0,-1-1 0 0 0,-9 0 48 0 0,25-2-12 0 0,-1-1 0 0 0,0 0 0 0 0,0 0 0 0 0,0 0 1 0 0,1 0-1 0 0,-1 1 0 0 0,0-1 0 0 0,0 0 0 0 0,0-1 0 0 0,1 1 0 0 0,-1 0 0 0 0,0 0 0 0 0,0 0 0 0 0,1 0 0 0 0,-1-1 0 0 0,0 1 0 0 0,0 0 1 0 0,1 0-1 0 0,-1-1 0 0 0,0 1 0 0 0,1-1 0 0 0,-1 1 0 0 0,0-1 0 0 0,1 1 0 0 0,-1-1 0 0 0,1 1 0 0 0,-1-1 0 0 0,1 0 0 0 0,-1 1 1 0 0,1-1-1 0 0,-1 1 0 0 0,1-1 0 0 0,-1 0 0 0 0,1 0 0 0 0,0 1 0 0 0,0-1 0 0 0,-1 0 0 0 0,1 0 0 0 0,0 1 0 0 0,0-1 0 0 0,0 0 0 0 0,0 0 1 0 0,0 0-1 0 0,0 1 0 0 0,0-1 0 0 0,0 0 0 0 0,0 0 0 0 0,0 0 0 0 0,0 1 0 0 0,1-1 0 0 0,-1 0 0 0 0,0 0 0 0 0,0 1 0 0 0,1-1 1 0 0,-1 0-1 0 0,1 0 12 0 0,28-38-469 0 0,-19 29 444 0 0,1 1 0 0 0,0 0 0 0 0,1 1 1 0 0,0 0-1 0 0,0 1 0 0 0,0 0 0 0 0,1 1 0 0 0,0 1 1 0 0,0 0-1 0 0,1 1 0 0 0,0 0 0 0 0,-1 1 0 0 0,1 0 1 0 0,0 1-1 0 0,1 1 0 0 0,-1 0 0 0 0,0 1 0 0 0,0 1 1 0 0,0 0-1 0 0,4 1 25 0 0,84 50 8 0 0,-91-44 39 0 0,0-1 0 0 0,1 0-1 0 0,0-1 1 0 0,0 0 0 0 0,0-1 0 0 0,1 0 0 0 0,-1-1 0 0 0,1 0 0 0 0,0-1 0 0 0,2 0-47 0 0,1-2 119 0 0,0-1 0 0 0,0 0 0 0 0,-1-1 0 0 0,1 0 0 0 0,0-2 0 0 0,-1 0 0 0 0,1 0 0 0 0,-1-2-1 0 0,0 0 1 0 0,0 0 0 0 0,-1-1 0 0 0,12-8-119 0 0,12-6 174 0 0,-1-3 1 0 0,-1-1-1 0 0,-2-1 0 0 0,0-2 0 0 0,-2-2 1 0 0,0-1-1 0 0,-3-1 0 0 0,0-2 1 0 0,16-25-175 0 0,-19 24 14 0 0,-2-2 0 0 0,-2 0 0 0 0,-1-1 0 0 0,-2-1 0 0 0,-1-1 0 0 0,-2 0 0 0 0,-2-1 0 0 0,-2-1 0 0 0,3-18-14 0 0,-7 15-161 0 0,-2 0 0 0 0,-2 0 0 0 0,-2 0 0 0 0,-1-1-1 0 0,-3 1 1 0 0,-2-7 161 0 0,-17-9 75 0 0,20 58-70 0 0,1 1 1 0 0,-1 0 0 0 0,1-1-1 0 0,-1 1 1 0 0,0 0 0 0 0,1 0-1 0 0,-1 0 1 0 0,0-1-1 0 0,0 1 1 0 0,0 0 0 0 0,0 0-1 0 0,0 0 1 0 0,0 1 0 0 0,0-1-1 0 0,0 0 1 0 0,0 0 0 0 0,0 0-1 0 0,-1 1 1 0 0,1-1 0 0 0,0 1-1 0 0,0-1 1 0 0,-1 1-1 0 0,1-1 1 0 0,0 1 0 0 0,-1 0-1 0 0,1-1 1 0 0,-1 1 0 0 0,1 0-1 0 0,0 0 1 0 0,-1 0 0 0 0,1 0-1 0 0,0 1 1 0 0,-1-1 0 0 0,1 0-1 0 0,-1 0 1 0 0,1 1 0 0 0,0-1-1 0 0,0 1 1 0 0,-1-1-1 0 0,1 1 1 0 0,0 0 0 0 0,0-1-1 0 0,0 1 1 0 0,-2 1-6 0 0,-4 7 4 0 0,0 0-1 0 0,0 0 1 0 0,1 1-1 0 0,0 0 1 0 0,1 0-1 0 0,0 1 1 0 0,0-1 0 0 0,1 1-1 0 0,1 0 1 0 0,0 0-1 0 0,0 1 1 0 0,0 4-4 0 0,-12 69 244 0 0,4 1 0 0 0,3 1 0 0 0,4-1 0 0 0,7 62-244 0 0,1-82 43 0 0,4-1 0 0 0,2 0 0 0 0,12 35-43 0 0,-2-9 62 0 0,-9-43-1341 0 0,-35-55-3201 0 0,-6-5-6026 0 0,21 5 1884 0 0</inkml:trace>
  <inkml:trace contextRef="#ctx0" brushRef="#br0" timeOffset="252.931">1096 529 14379 0 0,'0'0'1402'0'0,"0"0"-659"0"0,0 0-106 0 0,0 0 134 0 0,0 0 52 0 0,0 0-47 0 0,0 0-91 0 0,35-5-71 0 0,113-18-53 0 0,74 14 1041 0 0,-161 7-1468 0 0,118-2 48 0 0,-61 11-3053 0 0,-72-2-1408 0 0,-16-2-2271 0 0,-8 0-3059 0 0</inkml:trace>
  <inkml:trace contextRef="#ctx0" brushRef="#br0" timeOffset="501.927">1974 621 13827 0 0,'0'0'1651'0'0,"0"0"-299"0"0,0 0-195 0 0,0 0-237 0 0,0 0-277 0 0,0 0-222 0 0,0 0-124 0 0,0 0-87 0 0,0 0-50 0 0,0 0-46 0 0,0 0-55 0 0,-12 33-23 0 0,-38 102-27 0 0,38-49-55 0 0,12-81 78 0 0,1 1 1 0 0,-1 0 0 0 0,1-1 0 0 0,1 1-1 0 0,-1-1 1 0 0,1 0 0 0 0,-1 1-1 0 0,2-1 1 0 0,-1 0 0 0 0,0 0-1 0 0,1 0 1 0 0,0 0 0 0 0,0-1-1 0 0,1 1 1 0 0,-1-1 0 0 0,1 0-1 0 0,0 0 1 0 0,0 0 0 0 0,0 0 0 0 0,1-1-1 0 0,-1 0 1 0 0,1 0 0 0 0,0 0-1 0 0,0 0 1 0 0,0-1 0 0 0,0 1-1 0 0,0-1 1 0 0,1-1 0 0 0,-1 1-1 0 0,0-1 1 0 0,1 0 0 0 0,-1 0-1 0 0,1-1 1 0 0,0 1 0 0 0,-1-1-1 0 0,1 0 1 0 0,-1-1 0 0 0,1 0 0 0 0,0 1-1 0 0,-1-2 1 0 0,0 1 0 0 0,1-1-1 0 0,-1 0 1 0 0,0 0 0 0 0,0 0-1 0 0,0 0 1 0 0,0-1 0 0 0,0 0-1 0 0,0 0 1 0 0,-1-1 0 0 0,1 0-33 0 0,4-4 111 0 0,0 0 1 0 0,-1 0 0 0 0,-1 0 0 0 0,1-1-1 0 0,-1-1 1 0 0,-1 1 0 0 0,0-1-1 0 0,0 0 1 0 0,-1-1 0 0 0,0 1-1 0 0,-1-1 1 0 0,0 0 0 0 0,-1 0-1 0 0,0 0 1 0 0,0 0 0 0 0,-2-1-1 0 0,1 1 1 0 0,-1-1 0 0 0,-1 0-1 0 0,0 1 1 0 0,-1-1 0 0 0,0 1-1 0 0,-1-1 1 0 0,0 1 0 0 0,0 0-1 0 0,-1 0 1 0 0,-2-3-112 0 0,2 8-130 0 0,-1-1-1 0 0,0 1 1 0 0,-1 0 0 0 0,1 1-1 0 0,-1-1 1 0 0,0 1-1 0 0,0 0 1 0 0,-1 0 0 0 0,1 0-1 0 0,-1 1 1 0 0,0 0 0 0 0,-1 0-1 0 0,1 1 1 0 0,-1-1-1 0 0,1 1 1 0 0,-1 1 0 0 0,-2-1 130 0 0,-33-8-3408 0 0,-2 8-3756 0 0,28 3-3868 0 0</inkml:trace>
  <inkml:trace contextRef="#ctx0" brushRef="#br0" timeOffset="964.916">2397 736 12899 0 0,'0'0'2571'0'0,"0"0"-1159"0"0,0 0-357 0 0,0 0-47 0 0,0 0-110 0 0,0 0-189 0 0,0 0-188 0 0,8 34-121 0 0,20 109-164 0 0,-28-57 1 0 0,-4-70-194 0 0,-3 21 9 0 0,-1-1-1 0 0,-2 0 1 0 0,-2 0 0 0 0,-1-1 0 0 0,-1-1 0 0 0,-2 0-1 0 0,-18 27-51 0 0,2-38 999 0 0,30-45-288 0 0,4 5-689 0 0,0 1 1 0 0,1 0-1 0 0,1 1 0 0 0,0-1 1 0 0,2 1-1 0 0,-1 0 0 0 0,2 0 1 0 0,0 0-1 0 0,1 1 0 0 0,0-1-22 0 0,14-27 64 0 0,-10 13-82 0 0,1 0-1 0 0,1 1 1 0 0,2 1-1 0 0,1 1 1 0 0,1 0 0 0 0,1 1-1 0 0,1 1 1 0 0,1 1 0 0 0,1 0-1 0 0,1 2 1 0 0,1 1 0 0 0,1 1-1 0 0,1 1 1 0 0,0 1 0 0 0,1 1-1 0 0,1 2 1 0 0,10-4 18 0 0,62 3-25 0 0,-98 14 31 0 0,1 2 0 0 0,0-1 0 0 0,0 0 0 0 0,0 0 0 0 0,0 1 0 0 0,0 0 0 0 0,-1 0 0 0 0,1-1 0 0 0,0 2 0 0 0,0-1 0 0 0,-1 0 0 0 0,1 0 0 0 0,-1 1 0 0 0,1-1 0 0 0,-1 1 0 0 0,0 0 0 0 0,0 0 0 0 0,1 0 0 0 0,-1 0 0 0 0,-1 0 0 0 0,1 0 0 0 0,0 1 0 0 0,0-1 0 0 0,-1 1 0 0 0,1-1 0 0 0,-1 1 0 0 0,0 0 0 0 0,0-1 0 0 0,0 1 0 0 0,0 0 0 0 0,0 2-6 0 0,0 10 53 0 0,0 0-1 0 0,-1-1 0 0 0,-1 1 1 0 0,-1-1-1 0 0,0 1 0 0 0,0-1 1 0 0,-2 1-1 0 0,0-1 1 0 0,0 0-1 0 0,-1-1 0 0 0,-1 1 1 0 0,0-1-1 0 0,-1 0 0 0 0,-1 0 1 0 0,0-1-1 0 0,0 0 1 0 0,-1 0-1 0 0,-1-1 0 0 0,0-1 1 0 0,0 1-1 0 0,-1-1 0 0 0,-5 3-52 0 0,10-8-33 0 0,0 0-1 0 0,0 0 0 0 0,-1-1 0 0 0,1 0 0 0 0,-1 0 0 0 0,0 0 0 0 0,-1-1 1 0 0,1 0-1 0 0,0-1 0 0 0,-1 1 0 0 0,1-1 0 0 0,-1-1 0 0 0,0 0 0 0 0,0 0 1 0 0,0 0-1 0 0,1-1 0 0 0,-1 0 0 0 0,-4-1 34 0 0,-33-23-3434 0 0,21 2-5885 0 0,17 14-1932 0 0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25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732 413 4081 0 0,'0'0'996'0'0,"0"0"-196"0"0,0 0 36 0 0,0 0 213 0 0,0 0 212 0 0,0 0 85 0 0,0 0-38 0 0,0 0-89 0 0,0 0-144 0 0,0 0-149 0 0,0 0-162 0 0,-8-16-174 0 0,-26-46-135 0 0,33 59-401 0 0,0 1-1 0 0,-1 0 1 0 0,1-1-1 0 0,-1 1 1 0 0,0 0-1 0 0,0 0 1 0 0,0 0 0 0 0,0 0-1 0 0,0 1 1 0 0,0-1-1 0 0,0 0 1 0 0,0 1-1 0 0,-1 0 1 0 0,1-1-1 0 0,-1 1 1 0 0,1 0-1 0 0,-1 0 1 0 0,1 0-1 0 0,-1 1 1 0 0,0-1 0 0 0,1 1-1 0 0,-1-1 1 0 0,-1 1-54 0 0,-6-1 218 0 0,-13-3-144 0 0,1 2 0 0 0,-1 1 1 0 0,0 1-1 0 0,0 1 0 0 0,1 0 0 0 0,-1 2 1 0 0,0 1-1 0 0,1 1 0 0 0,0 0 0 0 0,0 2 1 0 0,1 1-1 0 0,0 0 0 0 0,0 2 0 0 0,0 0 0 0 0,2 1 1 0 0,-1 1-1 0 0,1 1 0 0 0,-14 13-74 0 0,26-20-39 0 0,1-1-1 0 0,0 1 0 0 0,0 0 1 0 0,0 0-1 0 0,1 1 0 0 0,0 0 1 0 0,0 0-1 0 0,1 0 1 0 0,-1 1-1 0 0,2-1 0 0 0,-1 1 1 0 0,1 0-1 0 0,0 0 0 0 0,1 0 1 0 0,0 0-1 0 0,0 1 0 0 0,1-1 1 0 0,0 0-1 0 0,0 1 1 0 0,1-1-1 0 0,0 8 40 0 0,2-10-25 0 0,0 1 1 0 0,1-1-1 0 0,0 0 1 0 0,0 0-1 0 0,0 0 1 0 0,1-1-1 0 0,0 1 1 0 0,0-1-1 0 0,0 1 1 0 0,1-1-1 0 0,0-1 1 0 0,0 1-1 0 0,0-1 0 0 0,0 0 1 0 0,4 2 24 0 0,8 4 66 0 0,0-2 0 0 0,0 0 0 0 0,1-1 1 0 0,0-1-1 0 0,0-1 0 0 0,1 0 0 0 0,0-1 0 0 0,-1-2 1 0 0,1 1-1 0 0,0-2 0 0 0,0-1 0 0 0,1 0 0 0 0,11-3-66 0 0,-8 3 317 0 0,-22 0-14 0 0,-1 0 88 0 0,0 0 44 0 0,0 0 2 0 0,-24 4 805 0 0,3-1-1316 0 0,-1 0 0 0 0,1 1 0 0 0,0 2 1 0 0,1 0-1 0 0,-1 1 0 0 0,1 1 0 0 0,0 1 0 0 0,1 1 1 0 0,-1 1 73 0 0,-5 3-65 0 0,1 0 1 0 0,0 2 0 0 0,1 1-1 0 0,1 1 1 0 0,0 1 0 0 0,2 0-1 0 0,0 2 1 0 0,1 0 0 0 0,-8 14 64 0 0,24-32-8 0 0,0 1 1 0 0,0 0-1 0 0,0 0 1 0 0,1 0-1 0 0,-1 0 1 0 0,1 1-1 0 0,0-1 1 0 0,0 1 0 0 0,1-1-1 0 0,-1 1 1 0 0,1-1-1 0 0,0 1 1 0 0,0 0-1 0 0,0 0 1 0 0,1 0-1 0 0,0 0 1 0 0,0-1-1 0 0,0 1 1 0 0,0 0-1 0 0,1 0 1 0 0,0 0-1 0 0,0-1 1 0 0,0 1-1 0 0,1 0 1 0 0,-1-1-1 0 0,1 1 1 0 0,0-1-1 0 0,1 1 1 0 0,-1-1-1 0 0,1 0 1 0 0,0 0-1 0 0,0 0 1 0 0,0-1-1 0 0,0 1 1 0 0,0-1 0 0 0,1 1-1 0 0,0-1 1 0 0,0 0-1 0 0,0 0 1 0 0,0-1-1 0 0,0 1 1 0 0,0-1-1 0 0,1 0 1 0 0,-1 0-1 0 0,1-1 1 0 0,0 1 7 0 0,13 1-21 0 0,0 0 0 0 0,0-1 0 0 0,1-1 0 0 0,-1 0-1 0 0,0-1 1 0 0,1-2 0 0 0,-1 0 0 0 0,0 0 0 0 0,0-2 0 0 0,0 0 0 0 0,0-2 0 0 0,-1 1 0 0 0,0-2 0 0 0,0-1 0 0 0,0 0 0 0 0,-1-1 0 0 0,0 0 0 0 0,-1-1 0 0 0,9-9 21 0 0,14-22-3951 0 0,-18 10-4350 0 0,-15 19 263 0 0</inkml:trace>
  <inkml:trace contextRef="#ctx0" brushRef="#br0" timeOffset="412.784">353 0 5953 0 0,'0'0'584'0'0,"0"0"-166"0"0,0 0-47 0 0,0 0 91 0 0,0 0 104 0 0,0 0 37 0 0,0 0-37 0 0,0 0 47 0 0,0 0 108 0 0,0 0 88 0 0,0 0 30 0 0,0 0-95 0 0,-1 23-170 0 0,-5 158 526 0 0,3-60-572 0 0,-5 1-1 0 0,-19 87-527 0 0,-74 339 17 0 0,82-409-54 0 0,-9 131-16 0 0,26-212-346 0 0,2-57 82 0 0,0-1-192 0 0,0 0-245 0 0,0-12-4564 0 0,0 8-316 0 0,0-2 2660 0 0</inkml:trace>
</inkml:ink>
</file>

<file path=ppt/ink/ink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1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308 723 0 0 0,'0'0'1163'0'0,"0"0"280"0"0,0 0 264 0 0,0 0 143 0 0,0 0 3 0 0,0 0-131 0 0,0 0-184 0 0,0 0-201 0 0,0 0-238 0 0,0 0-179 0 0,0 0-150 0 0,0 0-103 0 0,-33 7-52 0 0,-100 24-42 0 0,69 3 230 0 0,55-25-586 0 0,2-2-162 0 0,1 1-1 0 0,-1 0 1 0 0,1 0 0 0 0,1 0-1 0 0,-1 0 1 0 0,2 1 0 0 0,-1 0-1 0 0,1 0 1 0 0,0 0-1 0 0,1 0 1 0 0,0 1 0 0 0,0 0-1 0 0,1-1 1 0 0,1 1 0 0 0,0 0-1 0 0,0 0 1 0 0,0 0-1 0 0,1 0 1 0 0,1 0 0 0 0,0 0-1 0 0,0 0 1 0 0,2 2-55 0 0,-1-6 43 0 0,0 0 0 0 0,1-1 0 0 0,0 0-1 0 0,0 1 1 0 0,0-1 0 0 0,0 0 0 0 0,1-1 0 0 0,0 1 0 0 0,0-1 0 0 0,0 1 0 0 0,1-1 0 0 0,-1 0 0 0 0,1-1 0 0 0,0 1-1 0 0,0-1 1 0 0,1 0 0 0 0,-1 0 0 0 0,0-1 0 0 0,1 0 0 0 0,0 1 0 0 0,-1-2 0 0 0,1 1 0 0 0,0-1 0 0 0,0 0 0 0 0,0 0-1 0 0,0-1 1 0 0,0 1 0 0 0,0-1 0 0 0,0-1 0 0 0,0 1 0 0 0,0-1 0 0 0,0 0 0 0 0,0 0 0 0 0,0-1 0 0 0,0 0 0 0 0,-1 0-1 0 0,1 0 1 0 0,-1-1 0 0 0,1 0 0 0 0,-1 0-43 0 0,26-20 172 0 0,-1-1 0 0 0,-1-2 0 0 0,-1-1 0 0 0,-1-1 0 0 0,-2-1 0 0 0,-1-2 0 0 0,-1 0 0 0 0,-2-1 1 0 0,-1-2-1 0 0,-1 0 0 0 0,-2-1 0 0 0,4-14-172 0 0,-6 19-264 0 0,-1-1 1 0 0,-2 0 0 0 0,-1-1-1 0 0,-1 0 1 0 0,-2-1 0 0 0,-1 0-1 0 0,-2 0 1 0 0,-1 0 0 0 0,-2-1-1 0 0,-1 1 1 0 0,-1-1 0 0 0,-2 0-1 0 0,-3-12 264 0 0,5 41-54 0 0,0 1 1 0 0,-1-1-1 0 0,0 1 0 0 0,1 0 1 0 0,-2-1-1 0 0,1 1 0 0 0,0 0 0 0 0,-1 0 1 0 0,0-1-1 0 0,0 1 0 0 0,0 1 0 0 0,0-1 1 0 0,0 0-1 0 0,-1 0 0 0 0,0 1 0 0 0,0 0 1 0 0,0-1-1 0 0,0 1 0 0 0,-1 0 0 0 0,1 0 1 0 0,-1 1-1 0 0,1-1 0 0 0,-1 1 0 0 0,0 0 1 0 0,0 0-1 0 0,0 0 0 0 0,0 0 0 0 0,-1 1 1 0 0,1 0-1 0 0,0 0 0 0 0,-1 0 0 0 0,1 0 1 0 0,0 1-1 0 0,-1-1 0 0 0,1 1 0 0 0,-1 0 1 0 0,1 1-1 0 0,-1-1 0 0 0,1 1 0 0 0,-1 0 54 0 0,-9 6-24 0 0,2 1 0 0 0,-1 0-1 0 0,1 1 1 0 0,0 1-1 0 0,1 0 1 0 0,0 0 0 0 0,0 1-1 0 0,1 1 1 0 0,1 0-1 0 0,0 0 1 0 0,1 0-1 0 0,0 1 1 0 0,-2 6 24 0 0,-3 5 196 0 0,2 1 1 0 0,1 1-1 0 0,0 0 1 0 0,2 0-1 0 0,1 1 0 0 0,1 0 1 0 0,2 0-1 0 0,1 1 0 0 0,0-1 1 0 0,2 1-1 0 0,2 0 1 0 0,0 5-197 0 0,3-17 101 0 0,1 0 0 0 0,0 0 0 0 0,1 0 1 0 0,0-1-1 0 0,1 0 0 0 0,1 0 1 0 0,1 0-1 0 0,0-1 0 0 0,1-1 1 0 0,0 0-1 0 0,1 0 0 0 0,0-1 1 0 0,1 0-1 0 0,1-1 0 0 0,0 0 0 0 0,0-1 1 0 0,1 0-1 0 0,0-2 0 0 0,1 1 1 0 0,0-2-1 0 0,0 0 0 0 0,0-1 1 0 0,1 0-1 0 0,0-1 0 0 0,0-1 0 0 0,1 0 1 0 0,7-1-102 0 0,-13 0 83 0 0,0-1 0 0 0,0-1-1 0 0,1 0 1 0 0,-1 0 0 0 0,1-1 0 0 0,-1-1 0 0 0,0 0 0 0 0,1-1-1 0 0,-1 0 1 0 0,0 0 0 0 0,0-1 0 0 0,0 0 0 0 0,0-1 0 0 0,-1-1 0 0 0,1 0-1 0 0,6-4-82 0 0,-1-1 7 0 0,-1-1 0 0 0,-1 0 0 0 0,0-1 0 0 0,0-1-1 0 0,-1 0 1 0 0,-1-1 0 0 0,0 0 0 0 0,-1-1 0 0 0,2-4-7 0 0,15-32-480 0 0,-28 50 352 0 0,0 1-107 0 0,-27 40-1559 0 0,25-37 1781 0 0,0 0-1 0 0,1-1 1 0 0,-1 1-1 0 0,1 0 1 0 0,0 0-1 0 0,0 0 1 0 0,0 1-1 0 0,0-1 1 0 0,0 0 0 0 0,0 0-1 0 0,1 0 1 0 0,0 1-1 0 0,0-1 1 0 0,0 0-1 0 0,0 0 1 0 0,0 1-1 0 0,0-1 1 0 0,1 0-1 0 0,0 0 1 0 0,-1 0-1 0 0,1 0 1 0 0,1 1-1 0 0,-1-1 1 0 0,0 0 0 0 0,1-1-1 0 0,-1 1 1 0 0,1 0-1 0 0,0 0 1 0 0,0-1-1 0 0,0 1 1 0 0,0-1-1 0 0,0 1 1 0 0,1-1-1 0 0,-1 0 1 0 0,1 0-1 0 0,0 0 1 0 0,-1-1-1 0 0,1 1 1 0 0,0 0 0 0 0,0-1-1 0 0,0 0 14 0 0,13 3 141 0 0,1-1-1 0 0,-1-1 1 0 0,1-1-1 0 0,-1-1 0 0 0,1 0 1 0 0,-1-1-1 0 0,1 0 1 0 0,-1-2-1 0 0,0 0 1 0 0,0 0-1 0 0,0-2 1 0 0,0 0-1 0 0,0-1 1 0 0,-1 0-1 0 0,10-7-140 0 0,222-122 748 0 0,-243 133-759 0 0,0 0 0 0 0,0 1 0 0 0,0 0-1 0 0,0-1 1 0 0,0 2 0 0 0,0-1 0 0 0,0 0-1 0 0,0 1 1 0 0,1 0 0 0 0,-1 0 0 0 0,0 0-1 0 0,0 1 1 0 0,1-1 0 0 0,-1 1 0 0 0,0 0 0 0 0,0 0-1 0 0,0 0 1 0 0,0 1 0 0 0,0-1 0 0 0,0 1-1 0 0,0 1 12 0 0,3 5 3 0 0,-1 1 0 0 0,0 1 0 0 0,0-1-1 0 0,-1 1 1 0 0,0 0 0 0 0,-1 0 0 0 0,0 1-1 0 0,0-1 1 0 0,-1 1 0 0 0,-1 0 0 0 0,0-1-1 0 0,0 1 1 0 0,-1 0 0 0 0,-1 0-1 0 0,0 1 1 0 0,0-1 0 0 0,-2 8-3 0 0,0-12-1 0 0,0-1 0 0 0,-1 0 0 0 0,0 0-1 0 0,-1 1 1 0 0,1-2 0 0 0,-1 1 0 0 0,0 0 0 0 0,0-1 0 0 0,-1 0-1 0 0,1 0 1 0 0,-1 0 0 0 0,-1-1 0 0 0,1 1 0 0 0,0-1 0 0 0,-1 0-1 0 0,0-1 1 0 0,0 0 0 0 0,0 0 0 0 0,0 0 0 0 0,-1 0 0 0 0,1-1-1 0 0,-1 0 1 0 0,-1 0 1 0 0,-58 6-992 0 0,65-8 906 0 0,0 0-1 0 0,-1 0 1 0 0,1 0-1 0 0,0 0 1 0 0,0 0 0 0 0,-1 0-1 0 0,1 0 1 0 0,0 0-1 0 0,0 0 1 0 0,0-1-1 0 0,0 1 1 0 0,-1 0-1 0 0,1-1 1 0 0,0 1 0 0 0,0-1-1 0 0,0 0 1 0 0,0 1-1 0 0,0-1 1 0 0,0 0-1 0 0,0 1 1 0 0,0-1-1 0 0,0 0 1 0 0,0 0-1 0 0,0 0 1 0 0,1 0 0 0 0,-1 0-1 0 0,0 0 1 0 0,1 0-1 0 0,-1 0 1 0 0,1 0-1 0 0,-1 0 1 0 0,1 0-1 0 0,-1 0 1 0 0,1-1 0 0 0,0 1-1 0 0,-1 0 1 0 0,1 0-1 0 0,0 0 1 0 0,0-1-1 0 0,0 1 1 0 0,0 0-1 0 0,0 0 1 0 0,0 0 0 0 0,0-1-1 0 0,1 1 1 0 0,-1 0-1 0 0,0 0 1 0 0,1 0-1 0 0,-1 0 1 0 0,1-2 86 0 0,2 0-68 0 0,0 0 0 0 0,0 0 0 0 0,1 0 0 0 0,-1 0 0 0 0,1 1 0 0 0,0-1 0 0 0,0 1 0 0 0,-1 0 0 0 0,2 0 0 0 0,-1 1 0 0 0,0-1-1 0 0,0 1 1 0 0,0-1 0 0 0,1 2 0 0 0,-1-1 0 0 0,0 0 0 0 0,1 1 0 0 0,-1 0 0 0 0,1 0 0 0 0,-1 0 68 0 0,12-2-13 0 0,238-9 2427 0 0,-234 8-2144 0 0,-1-1 1 0 0,1 0-1 0 0,-1-1 1 0 0,1-1-1 0 0,-2-1 0 0 0,1-1 1 0 0,-1-1-1 0 0,0 0 1 0 0,0-1-1 0 0,-2-1 0 0 0,1 0 1 0 0,13-14-271 0 0,-7 9 77 0 0,-1-1 1 0 0,-1-1-1 0 0,-1-1 0 0 0,0-1 1 0 0,-1-1-1 0 0,-2 0 1 0 0,0-2-1 0 0,-1 0 1 0 0,-1 0-1 0 0,-2-2 0 0 0,0 0 1 0 0,-1 0-1 0 0,-2-1 1 0 0,-1 0-1 0 0,0-1 0 0 0,-2 0 1 0 0,-2 0-1 0 0,0-1 1 0 0,-1-13-78 0 0,-2 21-165 0 0,-1-1 0 0 0,-1 0 1 0 0,-1 0-1 0 0,-1 0 0 0 0,-1 1 1 0 0,-1-1-1 0 0,0 1 1 0 0,-2 0-1 0 0,0 0 0 0 0,-1 0 1 0 0,-1 1-1 0 0,-1 0 0 0 0,-9-14 165 0 0,16 31-18 0 0,1-1 1 0 0,-1 1-1 0 0,1 0 0 0 0,-1 0 0 0 0,0 0 0 0 0,0 0 0 0 0,0 0 0 0 0,0 0 0 0 0,0 1 1 0 0,0-1-1 0 0,-1 1 0 0 0,1-1 0 0 0,-1 1 0 0 0,1 0 0 0 0,-1 0 0 0 0,1 0 0 0 0,-1 0 1 0 0,1 0-1 0 0,-1 1 0 0 0,0-1 0 0 0,1 1 0 0 0,-1 0 0 0 0,0 0 0 0 0,0 0 1 0 0,1 0-1 0 0,-1 0 0 0 0,0 1 0 0 0,1-1 0 0 0,-1 1 0 0 0,0-1 0 0 0,1 1 0 0 0,-1 0 1 0 0,1 0-1 0 0,-1 0 0 0 0,1 1 0 0 0,-1-1 0 0 0,1 0 0 0 0,0 1 0 0 0,0 0 0 0 0,-1-1 1 0 0,1 1-1 0 0,1 0 0 0 0,-1 0 0 0 0,0 0 0 0 0,0 1 0 0 0,1-1 0 0 0,-1 0 0 0 0,1 0 1 0 0,0 1-1 0 0,-1 0 18 0 0,-9 19 64 0 0,0 1 1 0 0,2 0 0 0 0,0 1-1 0 0,2 0 1 0 0,0 0 0 0 0,2 1-1 0 0,0 0 1 0 0,2-1 0 0 0,1 1-1 0 0,1 1 1 0 0,1-1 0 0 0,1 0-1 0 0,2 1-64 0 0,-3 8 87 0 0,3 28 177 0 0,3 0 0 0 0,2 0 1 0 0,3-1-1 0 0,9 23-264 0 0,-15-63 24 0 0,3 6-7 0 0,-2-1 0 0 0,-1 1 1 0 0,-1-1-1 0 0,-1 1 1 0 0,-1 0-1 0 0,-1 0 1 0 0,-4 27-18 0 0,-16-36-3394 0 0,7-32-8518 0 0,10 6 4382 0 0</inkml:trace>
  <inkml:trace contextRef="#ctx0" brushRef="#br0" timeOffset="326.263">2491 385 8786 0 0,'0'0'2582'0'0,"0"0"-1273"0"0,0 0-354 0 0,0 0 39 0 0,0 0-15 0 0,-33 25-107 0 0,-107 80-91 0 0,10-7 1106 0 0,123-92-1751 0 0,3-4-98 0 0,0 0 0 0 0,1 0 1 0 0,-1 0-1 0 0,1 1 0 0 0,0-1 0 0 0,0 1 0 0 0,0 0 1 0 0,0 0-1 0 0,0 1 0 0 0,0-1 0 0 0,1 0 1 0 0,-1 1-1 0 0,1 0 0 0 0,0-1 0 0 0,0 1 0 0 0,1 0 1 0 0,-1 0-1 0 0,1 0 0 0 0,0 0 0 0 0,0 0 0 0 0,0 0 1 0 0,1 1-1 0 0,-1-1 0 0 0,1 0 0 0 0,0 2-38 0 0,4-1 46 0 0,0-1 1 0 0,0 0-1 0 0,1 0 0 0 0,-1 0 0 0 0,1 0 0 0 0,0-1 0 0 0,0 0 0 0 0,1 0 0 0 0,-1 0 1 0 0,1-1-1 0 0,-1 0 0 0 0,1 0 0 0 0,0 0 0 0 0,4 0-46 0 0,-8-1 14 0 0,237 84 657 0 0,-231-81-613 0 0,0 1-1 0 0,0 0 1 0 0,0 0 0 0 0,-1 1-1 0 0,0 0 1 0 0,0 1-1 0 0,0-1 1 0 0,-1 1-1 0 0,0 1 1 0 0,0-1 0 0 0,-1 1-1 0 0,0 0 1 0 0,0 0-1 0 0,-1 0 1 0 0,0 1 0 0 0,0 0-1 0 0,0 2-57 0 0,0-3-566 0 0,-2-13-3385 0 0,-1-12-7609 0 0,-1 10 5091 0 0</inkml:trace>
  <inkml:trace contextRef="#ctx0" brushRef="#br0" timeOffset="880.082">1008 153 11258 0 0,'0'0'3568'0'0,"0"0"-1446"0"0,0 0-481 0 0,0 0-55 0 0,0 0-162 0 0,0 0-251 0 0,0 0-260 0 0,0 0-265 0 0,0 0-202 0 0,0 0-166 0 0,0 0-146 0 0,0 0-84 0 0,-8 14-480 0 0,15 7-3375 0 0,5-14-4050 0 0,-10-5 5968 0 0,3 2-9379 0 0</inkml:trace>
</inkml:ink>
</file>

<file path=ppt/ink/ink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8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 6609 0 0,'0'0'3624'0'0,"0"0"-1832"0"0,0 0-708 0 0,0 0-67 0 0,0 0 72 0 0,0 0 25 0 0,0 0-67 0 0,0 0-159 0 0,0 0-215 0 0,0 0-238 0 0,0 0-195 0 0,2 12-92 0 0,12 238 1421 0 0,5 260-1145 0 0,-19-493-440 0 0,-16 122-238 0 0,15-136-730 0 0,-4 11 741 0 0,4-13-4438 0 0,0-4-4927 0 0,1 2 3641 0 0</inkml:trace>
  <inkml:trace contextRef="#ctx0" brushRef="#br0" timeOffset="235.576">0 583 12667 0 0,'0'0'880'0'0,"0"0"-348"0"0,0 0-13 0 0,0 0 297 0 0,0 0 307 0 0,0 0 84 0 0,0 0-126 0 0,0 0-166 0 0,34-10-180 0 0,110-32-156 0 0,163-72 680 0 0,-221 78-1206 0 0,69-44-1249 0 0,-110 44-2727 0 0,-7-7-4905 0 0,-31 32 409 0 0</inkml:trace>
  <inkml:trace contextRef="#ctx0" brushRef="#br0" timeOffset="585.178">797 12 7426 0 0,'0'0'3780'0'0,"0"0"-2479"0"0,0 0-973 0 0,0 0-16 0 0,0 0 239 0 0,0 0 223 0 0,0 0 133 0 0,0 0 45 0 0,0 0-33 0 0,-1 35-57 0 0,-5 111-79 0 0,-14 147 1623 0 0,19-270-2256 0 0,-1-7-80 0 0,1-1-1 0 0,0 1 1 0 0,2-1 0 0 0,-1 1-1 0 0,2-1 1 0 0,0 0 0 0 0,1 0-1 0 0,0 1 1 0 0,6 13-70 0 0,-7-25 27 0 0,1 0 0 0 0,-1 0 0 0 0,1 0 0 0 0,0 0 0 0 0,0-1 0 0 0,1 1 1 0 0,-1-1-1 0 0,1 0 0 0 0,-1 0 0 0 0,1 0 0 0 0,0-1 0 0 0,0 1 0 0 0,0-1 0 0 0,0 0 0 0 0,1 0 0 0 0,-1 0 0 0 0,0-1 0 0 0,1 0 0 0 0,0 1 0 0 0,-1-2 1 0 0,1 1-1 0 0,0 0 0 0 0,-1-1 0 0 0,1 0 0 0 0,0 0 0 0 0,-1 0 0 0 0,3-1-27 0 0,7-1 97 0 0,-1 0 0 0 0,0-1 1 0 0,1 0-1 0 0,-1-1 0 0 0,0 0 0 0 0,-1-1 0 0 0,1-1 0 0 0,10-6-97 0 0,64-32 327 0 0,-78 103-398 0 0,8 20-212 0 0,2-64-2313 0 0,11-10-3705 0 0,-25-5 1121 0 0,0-4-4302 0 0</inkml:trace>
  <inkml:trace contextRef="#ctx0" brushRef="#br0" timeOffset="985.614">1414 678 4697 0 0,'0'0'1275'0'0,"0"0"52"0"0,0 0 335 0 0,0 0 245 0 0,0 0-56 0 0,0 0-227 0 0,0 0-221 0 0,0 0-192 0 0,0 0-139 0 0,0 0-101 0 0,0 0-112 0 0,0 0-116 0 0,0 0-140 0 0,20-3-107 0 0,61-11-87 0 0,-77 13-351 0 0,0 1 0 0 0,0-1 0 0 0,0-1-1 0 0,0 1 1 0 0,0 0 0 0 0,-1-1 0 0 0,1 0 0 0 0,0 0 0 0 0,-1 0 0 0 0,1 0 0 0 0,-1-1-1 0 0,0 1 1 0 0,0-1 0 0 0,0 0 0 0 0,0 0 0 0 0,0 0 0 0 0,-1 0 0 0 0,2-2-58 0 0,2-3 108 0 0,0 1-62 0 0,0 1 1 0 0,-1-1 0 0 0,0-1 0 0 0,0 1-1 0 0,-1-1 1 0 0,1 0 0 0 0,-2 0 0 0 0,1 0-1 0 0,-1 0 1 0 0,0-1 0 0 0,-1 1 0 0 0,0-1-1 0 0,0 0 1 0 0,-1 1 0 0 0,0-1 0 0 0,-1 0-1 0 0,0-5-46 0 0,-2 11-92 0 0,0 0 0 0 0,0 0 0 0 0,0 0-1 0 0,-1 0 1 0 0,1 0 0 0 0,-1 1 0 0 0,1 0-1 0 0,-1-1 1 0 0,0 1 0 0 0,0 0 0 0 0,0 0-1 0 0,0 0 1 0 0,0 1 0 0 0,0-1 0 0 0,-1 1-1 0 0,1 0 1 0 0,-1 0 0 0 0,1 0 0 0 0,-1 0-1 0 0,1 1 1 0 0,-1-1 0 0 0,1 1 0 0 0,-1 0-1 0 0,1 0 1 0 0,-1 0 0 0 0,0 0 0 0 0,1 1-1 0 0,-1-1 1 0 0,1 1 0 0 0,-1 0 0 0 0,1 0-1 0 0,0 1 1 0 0,-1-1 0 0 0,0 1 92 0 0,-9 2-103 0 0,-1 1 1 0 0,1 1 0 0 0,0 0-1 0 0,1 1 1 0 0,0 0-1 0 0,0 1 1 0 0,0 0 0 0 0,1 0-1 0 0,0 2 1 0 0,1-1-1 0 0,0 1 1 0 0,1 1 0 0 0,0 0-1 0 0,0 0 1 0 0,1 1-1 0 0,1 0 1 0 0,0 0-1 0 0,0 1 1 0 0,-2 7 102 0 0,8-15 16 0 0,-1 1 0 0 0,1-1 0 0 0,0 1 0 0 0,0 0 0 0 0,1-1 0 0 0,0 1 0 0 0,0 0 0 0 0,0 0 0 0 0,0-1 0 0 0,1 1 1 0 0,0 0-1 0 0,1-1 0 0 0,-1 1 0 0 0,1-1 0 0 0,0 1 0 0 0,0-1 0 0 0,0 0 0 0 0,1 0 0 0 0,0 0 0 0 0,0 0 0 0 0,0 0 0 0 0,1-1 0 0 0,0 1 0 0 0,0-1 0 0 0,0 0 0 0 0,0 0 0 0 0,0-1 0 0 0,1 1 0 0 0,0-1 0 0 0,-1 0 0 0 0,4 1-16 0 0,9 6 105 0 0,1-1 0 0 0,0-1 0 0 0,0-1-1 0 0,0-1 1 0 0,1 0 0 0 0,0-2-1 0 0,0 0 1 0 0,15 1-105 0 0,201-2-685 0 0,-140-20-8508 0 0,-72 9-1236 0 0</inkml:trace>
</inkml:ink>
</file>

<file path=ppt/ink/ink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192 497 0 0 0,'0'0'453'0'0,"0"0"494"0"0,0 0 224 0 0,0 0 72 0 0,0 0 15 0 0,0 0-81 0 0,0 0-106 0 0,0 0-155 0 0,0 0-194 0 0,-27 32-134 0 0,-84 100-88 0 0,71-71 212 0 0,38-51-526 0 0,1-7-103 0 0,-1-1-1 0 0,1 0 1 0 0,0 1 0 0 0,0-1 0 0 0,0 1 0 0 0,0-1 0 0 0,0 1 0 0 0,0-1-1 0 0,1 1 1 0 0,-1 0 0 0 0,1-1 0 0 0,0 1 0 0 0,-1 0 0 0 0,1-1 0 0 0,1 1-1 0 0,-1 0 1 0 0,0-1 0 0 0,1 1 0 0 0,-1 0 0 0 0,1-1 0 0 0,0 1-1 0 0,0-1 1 0 0,0 1 0 0 0,0-1 0 0 0,0 1 0 0 0,0-1 0 0 0,1 0 0 0 0,-1 0-1 0 0,1 0 1 0 0,0 0 0 0 0,0 0 0 0 0,0 0 0 0 0,0 0 0 0 0,0 0 0 0 0,0 0-1 0 0,0-1 1 0 0,0 0 0 0 0,0 1 0 0 0,2 0-83 0 0,4-2 329 0 0,1 0 0 0 0,-1 0 0 0 0,1 0 0 0 0,-1-1 0 0 0,0 0-1 0 0,1-1 1 0 0,-1 0 0 0 0,0 0 0 0 0,0-1 0 0 0,0 0 0 0 0,0 0 0 0 0,0-1 0 0 0,-1 0-329 0 0,15-10 377 0 0,0-1 0 0 0,-1 0 0 0 0,-1-2 0 0 0,0-1 0 0 0,16-18-377 0 0,9-11 297 0 0,-1-2 0 0 0,-3-1 1 0 0,-2-3-1 0 0,1-6-297 0 0,-26 37 7 0 0,-1-1 1 0 0,-1 0 0 0 0,-2 0 0 0 0,0-1-1 0 0,-1-1 1 0 0,-2 0 0 0 0,0 0 0 0 0,-2 0-1 0 0,-1-1 1 0 0,-1 0 0 0 0,0-18-8 0 0,-2 39-36 0 0,-1 1 1 0 0,0-1-1 0 0,0 1 1 0 0,-1-1-1 0 0,1 1 1 0 0,-1 0-1 0 0,0-1 1 0 0,0 1-1 0 0,0-1 1 0 0,-1 1-1 0 0,1 0 1 0 0,-1 0-1 0 0,0 0 1 0 0,0 0-1 0 0,-1 0 1 0 0,1 1-1 0 0,-1-1 1 0 0,0 0-1 0 0,0 1 1 0 0,0 0-1 0 0,0 0 1 0 0,-1 0-1 0 0,1 0 1 0 0,-1 1-1 0 0,0-1 1 0 0,1 1-1 0 0,-1 0 0 0 0,0 0 1 0 0,0 0-1 0 0,-1 0 1 0 0,1 1-1 0 0,0 0 1 0 0,-1 0-1 0 0,1 0 1 0 0,0 0-1 0 0,-1 1 1 0 0,1-1-1 0 0,-1 1 36 0 0,-5 1-40 0 0,0 0 0 0 0,1 0-1 0 0,-1 1 1 0 0,1 0-1 0 0,-1 0 1 0 0,1 1 0 0 0,0 1-1 0 0,0-1 1 0 0,0 1-1 0 0,1 1 1 0 0,-1 0 0 0 0,1 0-1 0 0,0 1 1 0 0,1-1-1 0 0,-1 2 1 0 0,1-1 0 0 0,0 1-1 0 0,1 0 1 0 0,-1 1-1 0 0,1-1 1 0 0,1 1 0 0 0,0 1-1 0 0,-2 2 41 0 0,-3 7 29 0 0,1 1-1 0 0,0 1 1 0 0,1-1 0 0 0,2 1-1 0 0,0 1 1 0 0,0-1 0 0 0,2 1-1 0 0,1 0 1 0 0,1 0 0 0 0,0 6-29 0 0,1-12 33 0 0,0 0 1 0 0,1 0 0 0 0,1 0 0 0 0,1 0 0 0 0,0 0-1 0 0,0 0 1 0 0,2 0 0 0 0,0-1 0 0 0,1 0 0 0 0,0 1 0 0 0,1 0-34 0 0,3 3 104 0 0,0-1 1 0 0,1 0 0 0 0,0-1-1 0 0,1 0 1 0 0,1 0 0 0 0,1-1-1 0 0,0-1 1 0 0,1 0 0 0 0,1-1-1 0 0,0 0 1 0 0,0-1 0 0 0,1-1 0 0 0,1-1-1 0 0,0 0 1 0 0,0-1 0 0 0,13 4-105 0 0,-27-12-71 0 0,0 1 1 0 0,1-2-1 0 0,-1 1 1 0 0,0 0-1 0 0,1-1 1 0 0,-1 1 0 0 0,1-1-1 0 0,-1 0 1 0 0,0 0-1 0 0,1-1 1 0 0,-1 1-1 0 0,1-1 1 0 0,-1 1-1 0 0,0-1 1 0 0,1 0 0 0 0,-1 0-1 0 0,0-1 1 0 0,0 1-1 0 0,0-1 1 0 0,3-1 70 0 0,12-12-3744 0 0,-2-6-3963 0 0,-8 10-1098 0 0</inkml:trace>
  <inkml:trace contextRef="#ctx0" brushRef="#br0" timeOffset="266.921">807 464 5857 0 0,'0'0'2131'0'0,"0"0"-1036"0"0,0 0-65 0 0,0 0 211 0 0,0 0 80 0 0,0 0-125 0 0,0 0-228 0 0,0 0-160 0 0,0 0-43 0 0,0 0-11 0 0,0 0-31 0 0,1 33-61 0 0,8 99-70 0 0,-10-131-568 0 0,1 1-1 0 0,-1-1 1 0 0,1 1 0 0 0,0-1-1 0 0,-1 1 1 0 0,1-1 0 0 0,0 1 0 0 0,0-1-1 0 0,0 1 1 0 0,0-1 0 0 0,0 1 0 0 0,1-1-1 0 0,-1 1 1 0 0,0-1 0 0 0,1 1 0 0 0,-1-1-1 0 0,1 1 1 0 0,-1-1 0 0 0,1 1 0 0 0,0-1-1 0 0,0 0 1 0 0,0 1 0 0 0,-1-1 0 0 0,1 0-1 0 0,0 0 1 0 0,1 0 0 0 0,-1 0-1 0 0,0 0 1 0 0,0 0 0 0 0,0 0 0 0 0,1 0-1 0 0,-1 0 1 0 0,0 0 0 0 0,1-1 0 0 0,-1 1-1 0 0,0-1 1 0 0,1 1 0 0 0,-1-1 0 0 0,1 1-24 0 0,5 0 187 0 0,5 1-57 0 0,-1 0-1 0 0,1-1 1 0 0,-1 0 0 0 0,1-1-1 0 0,-1 0 1 0 0,1-1-1 0 0,-1 0 1 0 0,1-1-1 0 0,-1 0 1 0 0,0-1 0 0 0,1 0-1 0 0,-1-1 1 0 0,-1 0-1 0 0,1 0 1 0 0,-1-2-1 0 0,0 1 1 0 0,0-1 0 0 0,0-1-1 0 0,-1 1 1 0 0,0-2-1 0 0,0 1 1 0 0,0-1-1 0 0,-1-1 1 0 0,-1 1 0 0 0,0-1-1 0 0,0-1 1 0 0,0 1-1 0 0,-1-1 1 0 0,-1 0-1 0 0,0-1 1 0 0,0 1 0 0 0,1-6-130 0 0,-4 11-28 0 0,-1-1 1 0 0,0 1 0 0 0,0-1 0 0 0,0 0 0 0 0,-1 1 0 0 0,1-1 0 0 0,-2 0 0 0 0,1 0 0 0 0,0 1-1 0 0,-1-1 1 0 0,0 0 0 0 0,-1 1 0 0 0,1-1 0 0 0,-1 0 0 0 0,0 1 0 0 0,0 0 0 0 0,-1 0 0 0 0,1-1 0 0 0,-1 1-1 0 0,0 1 1 0 0,-1-1 0 0 0,1 0 0 0 0,-1 1 0 0 0,0 0 0 0 0,0 0 0 0 0,0 0 0 0 0,-1 0 0 0 0,1 1-1 0 0,-1 0 1 0 0,0-1 0 0 0,0 2 0 0 0,0-1 0 0 0,-1 1 0 0 0,1-1 0 0 0,0 2 0 0 0,-1-1 0 0 0,1 0-1 0 0,-1 1 1 0 0,0 0 0 0 0,-2 0 27 0 0,-2 0-210 0 0,0 0 0 0 0,-1 0 0 0 0,1 1-1 0 0,0 0 1 0 0,-1 1 0 0 0,1 0-1 0 0,0 1 1 0 0,-1 0 0 0 0,1 1 0 0 0,0 0-1 0 0,1 0 1 0 0,-1 1 0 0 0,0 0 0 0 0,0 1 210 0 0,-33 24-3863 0 0,5 8-3950 0 0,28-25-886 0 0</inkml:trace>
  <inkml:trace contextRef="#ctx0" brushRef="#br0" timeOffset="724.146">1265 586 944 0 0,'0'0'1998'0'0,"0"0"-100"0"0,0 0 141 0 0,0 0 113 0 0,0 0-50 0 0,0 0-168 0 0,0 0-223 0 0,0 0-210 0 0,0 0-199 0 0,0 0-156 0 0,0 0-167 0 0,34 7-153 0 0,104 18-113 0 0,-136-24-677 0 0,0 0 1 0 0,1 0 0 0 0,0 0 0 0 0,-1 0 0 0 0,1-1 0 0 0,-1 1-1 0 0,1-1 1 0 0,0 0 0 0 0,-1 0 0 0 0,1 0 0 0 0,0 0 0 0 0,0 0 0 0 0,-1 0-1 0 0,1-1 1 0 0,-1 0 0 0 0,1 1 0 0 0,0-1 0 0 0,-1 0 0 0 0,1 0 0 0 0,-1 0-1 0 0,0-1 1 0 0,1 1 0 0 0,-1 0 0 0 0,1-2-37 0 0,5-3 209 0 0,0 2-133 0 0,0-1 0 0 0,-1 0 0 0 0,1 0 0 0 0,-1-1 0 0 0,0 0 0 0 0,0 0 0 0 0,-1-1 0 0 0,0 1 0 0 0,0-1 0 0 0,-1-1 0 0 0,1 1 0 0 0,-2-1 0 0 0,1 0 0 0 0,-1 0 0 0 0,0 0-1 0 0,-1-1 1 0 0,0 1 0 0 0,0-1 0 0 0,-1 0 0 0 0,0 0 0 0 0,0 0 0 0 0,-1 0 0 0 0,0 0 0 0 0,-1-1-76 0 0,-2 7-58 0 0,0 1 0 0 0,0-1 0 0 0,0 0-1 0 0,-1 1 1 0 0,1 0 0 0 0,-1-1 0 0 0,1 1-1 0 0,-1 0 1 0 0,0 0 0 0 0,0 1 0 0 0,0-1 0 0 0,0 0-1 0 0,0 1 1 0 0,0 0 0 0 0,0 0 0 0 0,-1 0-1 0 0,1 0 1 0 0,0 0 0 0 0,-1 1 0 0 0,1 0 0 0 0,0-1-1 0 0,-1 1 1 0 0,1 0 0 0 0,-1 1 0 0 0,1-1-1 0 0,0 0 1 0 0,-1 1 0 0 0,1 0 0 0 0,0 0 0 0 0,0 0-1 0 0,-1 0 1 0 0,1 1 58 0 0,-13 3-155 0 0,1 0-1 0 0,0 2 1 0 0,1 0-1 0 0,0 0 1 0 0,0 1-1 0 0,0 1 0 0 0,1 0 1 0 0,0 1-1 0 0,1 1 1 0 0,0 0-1 0 0,1 0 1 0 0,0 1-1 0 0,1 0 1 0 0,0 1-1 0 0,1 1 1 0 0,1-1-1 0 0,0 1 1 0 0,0 2 155 0 0,6-12-36 0 0,0 0 0 0 0,0 1 1 0 0,0-1-1 0 0,1 1 0 0 0,-1-1 1 0 0,1 1-1 0 0,0 0 0 0 0,1 0 1 0 0,-1-1-1 0 0,1 1 0 0 0,0 0 1 0 0,0 0-1 0 0,1-1 0 0 0,-1 1 0 0 0,1 0 1 0 0,0 0-1 0 0,0-1 0 0 0,1 1 1 0 0,-1-1-1 0 0,1 1 0 0 0,0-1 1 0 0,0 0-1 0 0,1 1 0 0 0,-1-1 1 0 0,1 0-1 0 0,0-1 0 0 0,0 1 1 0 0,0 0-1 0 0,0-1 0 0 0,1 0 0 0 0,-1 0 1 0 0,1 0-1 0 0,0 0 0 0 0,0 0 1 0 0,0-1-1 0 0,1 0 0 0 0,-1 0 1 0 0,0 0-1 0 0,1 0 0 0 0,-1-1 1 0 0,1 1-1 0 0,2-1 36 0 0,8 1-249 0 0,0 0 1 0 0,-1-1-1 0 0,1-1 1 0 0,0 0 0 0 0,0-1-1 0 0,-1-1 1 0 0,1 0-1 0 0,-1-1 1 0 0,1 0-1 0 0,5-4 249 0 0,137-58-10812 0 0,-129 52 7587 0 0,-5 2 1747 0 0</inkml:trace>
  <inkml:trace contextRef="#ctx0" brushRef="#br0" timeOffset="1017.125">2090 299 6513 0 0,'0'0'1735'0'0,"0"0"2"0"0,0 0 15 0 0,0 0-75 0 0,0 0-237 0 0,0 0-260 0 0,0 0-213 0 0,0 0-196 0 0,0 0-159 0 0,0 0-160 0 0,0 0-148 0 0,0 0-127 0 0,-29 26-59 0 0,-88 81-45 0 0,88-70-11 0 0,29-32-45 0 0,0-3-4 0 0,-1 0-1 0 0,1 0 0 0 0,0 0 0 0 0,0 1 1 0 0,0-1-1 0 0,0 0 0 0 0,0 0 1 0 0,0 0-1 0 0,1 0 0 0 0,-1 0 0 0 0,1 0 1 0 0,-1 0-1 0 0,1 0 0 0 0,0 0 1 0 0,0 0-1 0 0,0 0 0 0 0,0 0 1 0 0,0 0-1 0 0,0 0 0 0 0,1-1 0 0 0,-1 1 1 0 0,0-1-1 0 0,1 1 0 0 0,-1-1 1 0 0,1 1-1 0 0,0-1 0 0 0,0 0 0 0 0,-1 0 1 0 0,1 1-1 0 0,0-1 0 0 0,0 0-12 0 0,147 62 723 0 0,-147-62-675 0 0,1 0 1 0 0,0 0-1 0 0,-1 0 0 0 0,1 0 0 0 0,-1 0 0 0 0,1 1 1 0 0,-1-1-1 0 0,1 1 0 0 0,-1 0 0 0 0,0 0 1 0 0,0 0-1 0 0,0 0 0 0 0,0 0 0 0 0,0 0 0 0 0,0 1 1 0 0,-1-1-1 0 0,1 0 0 0 0,-1 1 0 0 0,0-1 1 0 0,0 1-1 0 0,1 0 0 0 0,-2-1 0 0 0,1 1 0 0 0,0 0 1 0 0,0 0-1 0 0,-1 0 0 0 0,0 0 0 0 0,1-1 1 0 0,-1 1-1 0 0,0 0 0 0 0,-1 0 0 0 0,1 0 0 0 0,0 0 1 0 0,-1 0-1 0 0,0-1 0 0 0,1 1 0 0 0,-1 0 1 0 0,0-1-1 0 0,0 1 0 0 0,-1 0 0 0 0,1-1 0 0 0,-1 1 1 0 0,1-1-1 0 0,-1 0 0 0 0,0 1 0 0 0,0-1 1 0 0,0 0-1 0 0,0 0 0 0 0,0 0 0 0 0,-2 1-48 0 0,-12 5 3 0 0,1 0 0 0 0,-2-1 0 0 0,1 0 0 0 0,-1-2 0 0 0,0 0 0 0 0,0-1 0 0 0,-1 0 0 0 0,1-2 0 0 0,-1 0 0 0 0,1-1 0 0 0,-1 0 0 0 0,0-2 0 0 0,-5 0-3 0 0,-28-11-2006 0 0,19-2-6489 0 0,27 10-2289 0 0</inkml:trace>
</inkml:ink>
</file>

<file path=ppt/ink/ink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5.2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1249 9210 0 0,'0'0'795'0'0,"0"0"-462"0"0,0 0-6 0 0,0 0 389 0 0,0 0 382 0 0,0 0 227 0 0,0 0 102 0 0,0 0-12 0 0,30-8-84 0 0,100-27-135 0 0,16-29 1524 0 0,-114 46-2367 0 0,-1-1 0 0 0,-1-1 0 0 0,-1-2 1 0 0,-1-1-1 0 0,-1-1 0 0 0,-1-2 0 0 0,-1 0 1 0 0,19-28-354 0 0,-37 45 26 0 0,-1-1 1 0 0,-1 1 0 0 0,1-1 0 0 0,-2-1-1 0 0,1 1 1 0 0,-2-1 0 0 0,1 1 0 0 0,-1-1-1 0 0,-1 0 1 0 0,0 0 0 0 0,-1 0 0 0 0,0 0 0 0 0,0-1-1 0 0,-1 1 1 0 0,-2-10-27 0 0,1 18-61 0 0,0 0 0 0 0,0 0 0 0 0,0 0 0 0 0,0 1 0 0 0,-1-1 0 0 0,1 0 1 0 0,-1 1-1 0 0,0 0 0 0 0,0-1 0 0 0,1 1 0 0 0,-2 0 0 0 0,1 0 0 0 0,0 0 0 0 0,0 0 0 0 0,-1 0 0 0 0,1 0 0 0 0,-1 1 0 0 0,0-1 0 0 0,1 1 0 0 0,-1 0 0 0 0,0-1 1 0 0,0 1-1 0 0,0 1 0 0 0,0-1 0 0 0,0 0 0 0 0,0 1 0 0 0,0-1 0 0 0,0 1 0 0 0,0 0 0 0 0,0 0 0 0 0,0 0 0 0 0,0 1 0 0 0,0-1 0 0 0,0 1 0 0 0,0-1 0 0 0,1 1 1 0 0,-1 0-1 0 0,0 0 0 0 0,0 1 0 0 0,0-1 0 0 0,1 0 0 0 0,-1 1 0 0 0,1 0 0 0 0,-1-1 0 0 0,1 1 0 0 0,-1 0 0 0 0,1 0 0 0 0,0 0 0 0 0,0 1 0 0 0,0-1 1 0 0,0 1-1 0 0,1-1 0 0 0,-1 1 0 0 0,1-1 0 0 0,-1 1 0 0 0,1 0 0 0 0,0 0 0 0 0,0-1 0 0 0,0 1 0 0 0,0 0 0 0 0,1 2 61 0 0,-1-1-10 0 0,1 1 0 0 0,0-1 0 0 0,0 1 0 0 0,0 0 0 0 0,0-1 0 0 0,1 1 0 0 0,0-1 0 0 0,0 1 0 0 0,0-1 0 0 0,1 1 0 0 0,-1-1 0 0 0,1 0 0 0 0,0 1-1 0 0,0-1 1 0 0,1 0 0 0 0,-1 0 0 0 0,1-1 0 0 0,0 1 0 0 0,0-1 0 0 0,0 1 0 0 0,0-1 0 0 0,1 0 0 0 0,-1 0 0 0 0,1 0 0 0 0,0 0 0 0 0,0-1 0 0 0,0 0 0 0 0,0 0 0 0 0,0 0 0 0 0,1 0 0 0 0,-1-1 0 0 0,0 1-1 0 0,1-1 1 0 0,-1 0 0 0 0,1 0 0 0 0,0-1 0 0 0,-1 1 0 0 0,1-1 0 0 0,2-1 10 0 0,243-2 2393 0 0,-249 3-2372 0 0,0 1 0 0 0,0-1 0 0 0,0 0 0 0 0,0 1 0 0 0,0 0 0 0 0,0-1 0 0 0,0 1 0 0 0,0-1 1 0 0,0 1-1 0 0,0 0 0 0 0,-1 0 0 0 0,1 0 0 0 0,0-1 0 0 0,0 1 0 0 0,-1 0 0 0 0,1 0 0 0 0,-1 0 0 0 0,1 0 1 0 0,-1 0-1 0 0,1 0 0 0 0,-1 0 0 0 0,1 1 0 0 0,-1-1 0 0 0,0 0 0 0 0,0 0 0 0 0,1 0 0 0 0,-1 0 0 0 0,0 0 1 0 0,0 0-1 0 0,0 1 0 0 0,0-1 0 0 0,-1 0 0 0 0,1 0 0 0 0,0 0 0 0 0,0 0 0 0 0,-1 0 0 0 0,1 0 1 0 0,0 0-1 0 0,-1 0 0 0 0,0 1-21 0 0,-14 49 480 0 0,-23 18-158 0 0,-21 59-552 0 0,59-126 155 0 0,0-1 1 0 0,0 0-1 0 0,0 0 1 0 0,0 0-1 0 0,0 0 1 0 0,0 0-1 0 0,0 1 1 0 0,0-1-1 0 0,0 0 1 0 0,0 0-1 0 0,1 0 1 0 0,-1 0-1 0 0,1 0 1 0 0,-1 0-1 0 0,1 0 1 0 0,-1 0-1 0 0,1 0 1 0 0,-1 0-1 0 0,1 0 1 0 0,0 0-1 0 0,0 0 1 0 0,-1 0-1 0 0,1 0 1 0 0,0-1-1 0 0,0 1 1 0 0,0 0-1 0 0,0-1 0 0 0,0 1 1 0 0,0 0-1 0 0,0-1 1 0 0,0 1-1 0 0,0-1 1 0 0,0 0-1 0 0,0 1 1 0 0,1-1-1 0 0,-1 0 1 0 0,0 0-1 0 0,0 0 1 0 0,0 1-1 0 0,0-1 1 0 0,0 0-1 0 0,1-1 1 0 0,-1 1-1 0 0,0 0 1 0 0,0 0-1 0 0,0 0 1 0 0,0-1-1 0 0,1 1 75 0 0,58-15-5053 0 0,9-22-7311 0 0,-56 26 8538 0 0</inkml:trace>
  <inkml:trace contextRef="#ctx0" brushRef="#br0" timeOffset="244.605">1319 836 7626 0 0,'0'0'1393'0'0,"0"0"5"0"0,0 0 117 0 0,0 0 0 0 0,0 0-184 0 0,0 0-240 0 0,0 0-228 0 0,0 0-199 0 0,-25 34-184 0 0,-74 105-141 0 0,73-78 62 0 0,28-55-305 0 0,0-1 18 0 0,1-1 0 0 0,0 0 0 0 0,-1-1 0 0 0,1 1 0 0 0,1 0 0 0 0,-1-1 0 0 0,1 0 0 0 0,-1 0 0 0 0,1 0 0 0 0,0 0 0 0 0,0 0 0 0 0,0-1 0 0 0,0 1 0 0 0,1-1 0 0 0,-1 0 0 0 0,1-1 0 0 0,-1 1 0 0 0,1-1 0 0 0,-1 0 0 0 0,1 0 0 0 0,0 0 0 0 0,0-1 0 0 0,-1 0 0 0 0,1 0 0 0 0,0 0 0 0 0,0 0 0 0 0,0-1 0 0 0,-1 0 0 0 0,1 0 0 0 0,0 0 0 0 0,-1 0 0 0 0,1-1 0 0 0,-1 0-114 0 0,6-2 155 0 0,-1-1 0 0 0,1 0 0 0 0,-1 0 0 0 0,-1-1 0 0 0,1 0 0 0 0,-1-1 0 0 0,0 0 0 0 0,-1 0 0 0 0,0-1 0 0 0,0 0 0 0 0,0 0 0 0 0,-1-1 0 0 0,0 1 0 0 0,-1-1 0 0 0,0-1 0 0 0,0 1 0 0 0,-1-1 0 0 0,0 0-155 0 0,-3 4-82 0 0,1-1 0 0 0,-1 0 0 0 0,0 0 0 0 0,-1 0 0 0 0,1 1 0 0 0,-1-1 0 0 0,-1 0 0 0 0,1 0 0 0 0,-1 0 0 0 0,-1 1 0 0 0,1-1 0 0 0,-1 0 0 0 0,0 1 0 0 0,0-1 0 0 0,-1 1 0 0 0,0 0 0 0 0,0 0 0 0 0,-1 0 0 0 0,0 0 0 0 0,0 0 0 0 0,0 1 0 0 0,-2-2 82 0 0,2 2-637 0 0,-1 0-1 0 0,1 1 1 0 0,-1 0-1 0 0,-1 0 1 0 0,1 0 0 0 0,0 0-1 0 0,-1 1 1 0 0,0 0-1 0 0,0 0 1 0 0,0 1 0 0 0,0-1-1 0 0,0 1 1 0 0,-1 0-1 0 0,-5 0 638 0 0,-10-2-6117 0 0,6 0-2302 0 0</inkml:trace>
  <inkml:trace contextRef="#ctx0" brushRef="#br0" timeOffset="553.217">1958 317 11610 0 0,'0'0'3688'0'0,"0"0"-1312"0"0,0 0-738 0 0,0 0-468 0 0,0 0-427 0 0,0 0-317 0 0,0 0-187 0 0,0 0-35 0 0,0 0 48 0 0,0 0 68 0 0,0 0 30 0 0,-10 35-22 0 0,-29 110-46 0 0,7 33 141 0 0,21-81-351 0 0,4 0 0 0 0,5 76-72 0 0,18-63-439 0 0,-6-88-1843 0 0,-4-36-10730 0 0,-6 7 4552 0 0</inkml:trace>
  <inkml:trace contextRef="#ctx0" brushRef="#br0" timeOffset="1363.273">1593 741 12795 0 0,'0'0'991'0'0,"0"0"-694"0"0,0 0-196 0 0,0 0 170 0 0,0 0 187 0 0,0 0 56 0 0,0 0 1 0 0,0 0-28 0 0,0 0-38 0 0,0 0-39 0 0,32 5-69 0 0,104 14-86 0 0,-23-14 13 0 0,210-49-2143 0 0,-297 40 1693 0 0,202-22-6385 0 0,-129 23 6612 0 0,-102 5 4688 0 0,-15 7-2501 0 0,-23 7-1037 0 0,1 2-1 0 0,1 1 1 0 0,1 2 0 0 0,-26 18-1195 0 0,47-26 157 0 0,7-8-147 0 0,1 0 0 0 0,-1 1 0 0 0,1 0-1 0 0,1 1 1 0 0,-1 0 0 0 0,1 0 0 0 0,0 1 0 0 0,1 0 0 0 0,-1 0 0 0 0,2 0 0 0 0,-1 1 0 0 0,1 1 0 0 0,1-1 0 0 0,0 1 0 0 0,0 0 0 0 0,1 0 0 0 0,0 0 0 0 0,0 0 0 0 0,1 1 0 0 0,1 0-10 0 0,2-9-11 0 0,0 0 0 0 0,1 1 0 0 0,0-1 0 0 0,-1 0 0 0 0,1 0 1 0 0,0 0-1 0 0,0 0 0 0 0,0 0 0 0 0,0-1 0 0 0,0 1 0 0 0,0 0 1 0 0,1 0-1 0 0,-1-1 0 0 0,1 1 0 0 0,-1-1 0 0 0,1 1 0 0 0,0-1 1 0 0,-1 1-1 0 0,1-1 0 0 0,0 0 0 0 0,0 0 0 0 0,0 0 0 0 0,0 0 0 0 0,0 0 1 0 0,0-1-1 0 0,0 1 0 0 0,0 0 0 0 0,0-1 0 0 0,0 0 0 0 0,1 1 1 0 0,-1-1-1 0 0,1 0 11 0 0,72-4 525 0 0,-55-5-410 0 0,-1-1 0 0 0,0 0 0 0 0,0-1-1 0 0,-1-2 1 0 0,0 0 0 0 0,-1 0 0 0 0,4-6-115 0 0,85-58-782 0 0,-104 77 729 0 0,-1 0 0 0 0,1 1 0 0 0,0-1 0 0 0,-1 1 0 0 0,1-1 0 0 0,0 1 0 0 0,0-1 0 0 0,-1 1 0 0 0,1 0 0 0 0,-1 0 0 0 0,1 0 0 0 0,-1 0 0 0 0,1 0 0 0 0,-1 0 0 0 0,0 0 0 0 0,1 0 0 0 0,-1 1 0 0 0,0-1 0 0 0,0 0 0 0 0,0 1 0 0 0,0-1 0 0 0,0 1 0 0 0,0-1 0 0 0,0 1 0 0 0,-1 0 0 0 0,1-1 0 0 0,0 1 0 0 0,-1 0 0 0 0,0-1 0 0 0,1 1 0 0 0,-1 0 0 0 0,0 0 0 0 0,0-1 0 0 0,0 1 0 0 0,0 0 0 0 0,0 0 0 0 0,0 0 0 0 0,0-1 0 0 0,-1 1 0 0 0,1 0-1 0 0,-1 0 1 0 0,1-1 0 0 0,-1 1 0 0 0,0-1 0 0 0,0 2 53 0 0,2 16-136 0 0,0-15 121 0 0,0 0 0 0 0,0 1 0 0 0,0-1-1 0 0,1 0 1 0 0,-1 0 0 0 0,1 0 0 0 0,0 0 0 0 0,0 0 0 0 0,1-1 0 0 0,-1 1 0 0 0,1-1 0 0 0,-1 1 0 0 0,1-1-1 0 0,0 0 1 0 0,1 0 0 0 0,-1 0 0 0 0,0 0 0 0 0,1-1 0 0 0,0 0 0 0 0,-1 1 0 0 0,1-1 0 0 0,0 0 0 0 0,0-1 0 0 0,0 1-1 0 0,1-1 1 0 0,-1 0 0 0 0,0 0 0 0 0,0 0 0 0 0,1 0 0 0 0,-1-1 0 0 0,2 0 15 0 0,5 1 26 0 0,0-1 1 0 0,0 0-1 0 0,0-1 1 0 0,0-1-1 0 0,0 1 1 0 0,-1-2-1 0 0,1 0 0 0 0,-1 0 1 0 0,1 0-1 0 0,-1-1 1 0 0,0-1-1 0 0,1-1-26 0 0,17-8 139 0 0,-2-2-1 0 0,0 0 1 0 0,0-2-1 0 0,-2-1 1 0 0,0-1-1 0 0,-1-1 1 0 0,-2 0-1 0 0,0-2 1 0 0,-1-1-1 0 0,-1 0 1 0 0,-2-2-1 0 0,0 0 1 0 0,-2-1-1 0 0,11-25-138 0 0,-10 10-121 0 0,-3-1-1 0 0,-1 0 1 0 0,-2-1-1 0 0,-2 0 1 0 0,-2-1-1 0 0,-2 1 1 0 0,-2-1-1 0 0,-3-33 122 0 0,-14 17 420 0 0,15 60-418 0 0,-1-1-1 0 0,1 1 1 0 0,-1 0-1 0 0,1 0 0 0 0,-1-1 1 0 0,1 1-1 0 0,-1 0 1 0 0,0 0-1 0 0,0 0 0 0 0,0 0 1 0 0,0 0-1 0 0,0 0 0 0 0,0 0 1 0 0,0 0-1 0 0,0 0 1 0 0,0 0-1 0 0,0 0 0 0 0,0 1 1 0 0,0-1-1 0 0,-1 0 1 0 0,1 1-1 0 0,0-1 0 0 0,0 1 1 0 0,-1-1-1 0 0,1 1 1 0 0,0 0-1 0 0,-1 0 0 0 0,1-1 1 0 0,-1 1-1 0 0,1 0 0 0 0,0 0 1 0 0,-1 1-1 0 0,1-1 1 0 0,0 0-1 0 0,-1 0 0 0 0,1 1 1 0 0,0-1-1 0 0,-1 0 1 0 0,1 1-1 0 0,0-1 0 0 0,-1 1 1 0 0,1 0-1 0 0,0 0-1 0 0,-5 5-25 0 0,0 0 0 0 0,0 1 0 0 0,1 0 1 0 0,0 0-1 0 0,0 0 0 0 0,1 1 0 0 0,0 0 0 0 0,1 0 0 0 0,-1 0 0 0 0,1 0 0 0 0,1 0 0 0 0,0 0 1 0 0,0 1-1 0 0,0 0 0 0 0,1 0 25 0 0,-3 7 34 0 0,-5 37 145 0 0,1 0-1 0 0,3 1 0 0 0,2 0 1 0 0,5 47-179 0 0,1-61 64 0 0,2 0 0 0 0,2-1-1 0 0,2 0 1 0 0,1-1 0 0 0,2 0 0 0 0,2 0 0 0 0,1-2 0 0 0,2 1 0 0 0,1-2 0 0 0,15 20-64 0 0,18 25-785 0 0,-83-115-17124 0 0,24 27 14942 0 0</inkml:trace>
  <inkml:trace contextRef="#ctx0" brushRef="#br0" timeOffset="1595.339">2788 531 11090 0 0,'0'0'1006'0'0,"0"0"-250"0"0,0 0 175 0 0,0 0 264 0 0,0 0 60 0 0,0 0-83 0 0,0 0-90 0 0,0 0-75 0 0,0 0-57 0 0,34 13-89 0 0,110 39-116 0 0,-134-47-618 0 0,1-2 0 0 0,-1 1 1 0 0,0-1-1 0 0,1-1 0 0 0,0 0 0 0 0,0-1 1 0 0,-1 0-1 0 0,1 0 0 0 0,0-1 0 0 0,5-1-127 0 0,16-1 255 0 0,261-16 725 0 0,-239 8-1247 0 0,60-8-382 0 0,-39 13-6235 0 0,-60 9-3036 0 0,-13-1 3083 0 0</inkml:trace>
  <inkml:trace contextRef="#ctx0" brushRef="#br0" timeOffset="1763.482">3648 851 11314 0 0,'0'0'1417'0'0,"0"0"-513"0"0,0 0 136 0 0,0 0 0 0 0,0 0-119 0 0,0 0-217 0 0,0 0-264 0 0,0 0-192 0 0,0 0-112 0 0,0 0-104 0 0,14 199-96 0 0,-6-192-128 0 0,-5 1-280 0 0,1-1-600 0 0,3-7-945 0 0,-3 0-1504 0 0,-2 0-7337 0 0</inkml:trace>
  <inkml:trace contextRef="#ctx0" brushRef="#br0" timeOffset="1933.559">3596 380 19868 0 0,'0'0'1120'0'0,"0"0"-223"0"0,0 0-209 0 0,0 0-264 0 0,0 0-264 0 0,0 0-264 0 0,0 0-288 0 0,0 0-208 0 0,0 0-56 0 0,0 0-25 0 0,0 0-143 0 0,0 0-584 0 0,0 0-1385 0 0,0 0-2464 0 0,48 81-5185 0 0</inkml:trace>
  <inkml:trace contextRef="#ctx0" brushRef="#br0" timeOffset="2331.127">3968 1039 7882 0 0,'0'0'3011'0'0,"0"0"-1825"0"0,0 0-60 0 0,0 0 449 0 0,0 0 187 0 0,0 0-129 0 0,0 0-262 0 0,0 0-285 0 0,0 0-217 0 0,0 0-165 0 0,0 0-172 0 0,0 0-124 0 0,-3-6-83 0 0,2 2-284 0 0,0 1-1 0 0,-1-1 1 0 0,1 0-1 0 0,1 0 1 0 0,-1 1-1 0 0,0-1 1 0 0,1 0-1 0 0,0 0 1 0 0,0 0-1 0 0,0 0 1 0 0,0 1-1 0 0,1-1 1 0 0,0 0-1 0 0,-1 0 1 0 0,1 0-1 0 0,1 1 0 0 0,-1-1-40 0 0,11-27 55 0 0,1 1-1 0 0,1 1 1 0 0,2 1-1 0 0,1 0 1 0 0,19-24-55 0 0,-34 48-184 0 0,1 1 1 0 0,-1-1-1 0 0,1 1 1 0 0,0 0-1 0 0,0-1 1 0 0,1 1-1 0 0,-1 1 1 0 0,1-1-1 0 0,-1 0 1 0 0,1 1 0 0 0,0 0-1 0 0,0 0 1 0 0,0 0-1 0 0,0 0 1 0 0,0 1-1 0 0,1-1 184 0 0,-1 21-1472 0 0,30 105 1181 0 0,-32-121 397 0 0,1 0 0 0 0,-1-1 0 0 0,1 1 0 0 0,0 0-1 0 0,0-1 1 0 0,0 0 0 0 0,0 0 0 0 0,0 0 0 0 0,0 0 0 0 0,0 0 0 0 0,1 0-1 0 0,-1-1 1 0 0,1 0 0 0 0,-1 1 0 0 0,1-1 0 0 0,0-1 0 0 0,-1 1-1 0 0,1 0 1 0 0,0-1 0 0 0,0 0 0 0 0,-1 0 0 0 0,1 0 0 0 0,0 0 0 0 0,0-1-1 0 0,-1 0 1 0 0,1 1 0 0 0,0-1 0 0 0,-1 0 0 0 0,2-1-106 0 0,3-1 217 0 0,0 0 0 0 0,0 0 0 0 0,0 0 0 0 0,0-1 0 0 0,-1-1 0 0 0,0 1 0 0 0,0-1 0 0 0,0 0 1 0 0,0-1-1 0 0,-1 1 0 0 0,1-2 0 0 0,1-2-217 0 0,34-56-765 0 0,-26 36-6267 0 0,-13 24 1020 0 0,1 2-5202 0 0</inkml:trace>
  <inkml:trace contextRef="#ctx0" brushRef="#br0" timeOffset="2896.753">4809 733 15003 0 0,'0'0'1787'0'0,"0"0"-276"0"0,0 0-110 0 0,0 0-236 0 0,0 0-289 0 0,0 0-270 0 0,0 0-231 0 0,0 0-169 0 0,0 0-143 0 0,0 0-86 0 0,0 0-59 0 0,0 0-38 0 0,0 0-35 0 0,-27 12-36 0 0,-87 38-9 0 0,58-5-142 0 0,49-34 267 0 0,3-5-52 0 0,-1 0 1 0 0,1 1 0 0 0,0 0-1 0 0,0 0 1 0 0,1 0 0 0 0,0 0-1 0 0,0 1 1 0 0,1-1-1 0 0,0 1 1 0 0,0 0 0 0 0,1 0-1 0 0,0-1 1 0 0,0 1 0 0 0,1 0-1 0 0,0 0 1 0 0,1 6 126 0 0,1-11 4 0 0,0-1 1 0 0,-1 0 0 0 0,1-1-1 0 0,0 1 1 0 0,1 0-1 0 0,-1 0 1 0 0,0-1 0 0 0,0 0-1 0 0,1 1 1 0 0,-1-1-1 0 0,1 0 1 0 0,-1 0-1 0 0,1 0 1 0 0,-1 0 0 0 0,1-1-1 0 0,0 1 1 0 0,-1-1-1 0 0,1 0 1 0 0,0 1-1 0 0,0-1 1 0 0,-1 0 0 0 0,1-1-1 0 0,0 1 1 0 0,-1 0-1 0 0,1-1 1 0 0,0 1 0 0 0,-1-1-1 0 0,1 0 1 0 0,-1 0-1 0 0,2-1-4 0 0,264-150 4419 0 0,-252 145-4355 0 0,0 2 1 0 0,0-1 0 0 0,0 2 0 0 0,1 0 0 0 0,-1 1 0 0 0,1 1 0 0 0,0 0 0 0 0,0 1 0 0 0,-1 1 0 0 0,12 2-65 0 0,-21 1 51 0 0,-1 1 0 0 0,1 0 0 0 0,-1 0 0 0 0,0 1 0 0 0,0 0 0 0 0,0 0 0 0 0,-1 0 0 0 0,0 1 0 0 0,0 0 0 0 0,0 0 0 0 0,-1 0-1 0 0,0 0 1 0 0,0 1 0 0 0,0 0 0 0 0,-1 0 0 0 0,0 0 0 0 0,0 0 0 0 0,-1 0 0 0 0,0 0 0 0 0,0 1 0 0 0,-1-1 0 0 0,0 1 0 0 0,0 0 0 0 0,-1 1-51 0 0,7 34 28 0 0,-2 1 0 0 0,-2-1 1 0 0,-2 1-1 0 0,-2 0 0 0 0,-2 0 1 0 0,-1 0-1 0 0,-3-1 0 0 0,-1 0 0 0 0,-3 0 1 0 0,-2 3-29 0 0,9-32-63 0 0,-1 0 0 0 0,0 0 0 0 0,-2 0 1 0 0,1-1-1 0 0,-2 0 0 0 0,1 0 0 0 0,-2-1 0 0 0,0 0 1 0 0,0 0-1 0 0,-1-1 0 0 0,0 0 0 0 0,-1-1 0 0 0,-1 0 1 0 0,1-1-1 0 0,-1 0 0 0 0,-1-1 0 0 0,0 0 0 0 0,0-1 1 0 0,0-1-1 0 0,-1 0 0 0 0,0-1 0 0 0,0 0 0 0 0,-1-1 1 0 0,-12 2 62 0 0,17-3-37 0 0,1-1 0 0 0,0 0 1 0 0,-1 0-1 0 0,1-1 0 0 0,-1 0 1 0 0,0-1-1 0 0,1 0 0 0 0,-1-1 1 0 0,1 0-1 0 0,-1 0 0 0 0,1-1 1 0 0,-1 0-1 0 0,1-1 0 0 0,0 0 1 0 0,0 0-1 0 0,0-1 0 0 0,1-1 1 0 0,-1 1-1 0 0,1-1 0 0 0,-6-4 37 0 0,11 3 53 0 0,-1 0 0 0 0,1 1 0 0 0,0-1-1 0 0,0-1 1 0 0,0 1 0 0 0,1 0 0 0 0,0-1-1 0 0,0 1 1 0 0,1-1 0 0 0,0 0 0 0 0,0 1-1 0 0,0-1 1 0 0,1 0 0 0 0,0 0 0 0 0,0 1 0 0 0,1-1-1 0 0,0 0 1 0 0,0 0 0 0 0,1 1 0 0 0,-1-1-1 0 0,3-2-52 0 0,7-12 53 0 0,1 0-1 0 0,2 1 0 0 0,0 0 0 0 0,1 1 0 0 0,1 1 0 0 0,1 0 0 0 0,0 2 0 0 0,1 0 0 0 0,1 0 0 0 0,0 2 1 0 0,1 0-1 0 0,1 2 0 0 0,0 0 0 0 0,9-3-52 0 0,9-6-48 0 0,1 1 1 0 0,1 2-1 0 0,0 2 0 0 0,1 2 1 0 0,1 2-1 0 0,1 1 0 0 0,-1 2 1 0 0,25 0 47 0 0,115-2-5992 0 0,-165 12 520 0 0,-4 2-5941 0 0</inkml:trace>
  <inkml:trace contextRef="#ctx0" brushRef="#br0" timeOffset="6179.553">5833 122 2697 0 0,'0'0'2629'0'0,"0"0"-772"0"0,0 0-282 0 0,0 0 40 0 0,0 0 63 0 0,0 0-114 0 0,0 0-209 0 0,0 0-228 0 0,0 0-182 0 0,0 0-183 0 0,0 0-150 0 0,2-6-128 0 0,-1 3-408 0 0,1-1 0 0 0,-1 1 0 0 0,1 0 0 0 0,0 0 0 0 0,0 0 0 0 0,0 0 0 0 0,0 0 0 0 0,1 0 0 0 0,-1 1-1 0 0,1-1 1 0 0,0 1 0 0 0,-1 0 0 0 0,1-1 0 0 0,0 1 0 0 0,0 0 0 0 0,1 1 0 0 0,-1-1 0 0 0,2 0-76 0 0,24-11 320 0 0,1 2 0 0 0,0 1 1 0 0,0 1-1 0 0,1 2 0 0 0,0 1 0 0 0,1 1 1 0 0,-1 2-1 0 0,23 1-320 0 0,-49 1-6 0 0,1 1 1 0 0,-1 1 0 0 0,1-1-1 0 0,-1 1 1 0 0,1 0-1 0 0,-1 0 1 0 0,0 1 0 0 0,1-1-1 0 0,-1 1 1 0 0,0 0-1 0 0,0 1 1 0 0,0-1 0 0 0,-1 1-1 0 0,1 0 1 0 0,0 0-1 0 0,-1 0 1 0 0,0 1 0 0 0,0 0-1 0 0,0 0 1 0 0,0 0-1 0 0,-1 0 1 0 0,1 0-1 0 0,-1 1 1 0 0,0 0 0 0 0,0-1-1 0 0,-1 1 1 0 0,0 0-1 0 0,1 0 1 0 0,-2 1 0 0 0,1-1-1 0 0,-1 0 1 0 0,1 1-1 0 0,-1-1 1 0 0,-1 1 0 0 0,1-1-1 0 0,-1 2 6 0 0,-3 12 24 0 0,-1-1 0 0 0,-1 0-1 0 0,0 0 1 0 0,-2-1 0 0 0,0 1-1 0 0,-1-1 1 0 0,0-1 0 0 0,-2 0-1 0 0,0 0 1 0 0,0-1 0 0 0,-2 0 0 0 0,1-1-1 0 0,-2 0 1 0 0,-12 10-24 0 0,5 0 32 0 0,9-13-237 0 0,-14 21 553 0 0,33-12-3665 0 0,2-9-3092 0 0,-7-6-1118 0 0,-1 1 1639 0 0</inkml:trace>
  <inkml:trace contextRef="#ctx0" brushRef="#br0" timeOffset="6480.366">6501 693 0 0 0,'0'0'468'0'0,"0"0"518"0"0,0 0 117 0 0,0 0 138 0 0,0 0 221 0 0,0 0 237 0 0,0 0 169 0 0,0 0 49 0 0,0 0-106 0 0,0 0-222 0 0,0 0-246 0 0,0 0-218 0 0,-28 24-192 0 0,-86 79-163 0 0,11 20 1050 0 0,26-2-1604 0 0,54-99-4777 0 0,2-22-8420 0 0,17-3 10172 0 0</inkml:trace>
  <inkml:trace contextRef="#ctx0" brushRef="#br0" timeOffset="6684.704">6166 759 4921 0 0,'0'0'3321'0'0,"0"0"-1179"0"0,0 0-523 0 0,0 0-119 0 0,0 0-177 0 0,0 0-319 0 0,0 0-352 0 0,0 0-269 0 0,0 0-75 0 0,0 0 79 0 0,0 0 108 0 0,0 0 62 0 0,0 0 2 0 0,13 15-48 0 0,89 99 627 0 0,107 33-52 0 0,-184-134-1352 0 0,11 7-1081 0 0,-13-6-5626 0 0,-15-9-3994 0 0</inkml:trace>
</inkml:ink>
</file>

<file path=ppt/ink/ink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6:44.5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3290 1451 0 0 0,'0'0'1019'0'0,"0"0"364"0"0,0 0 96 0 0,0 0-27 0 0,0 0-137 0 0,0 0-144 0 0,0 0-104 0 0,-2-10-88 0 0,-9-33 6 0 0,9 38-551 0 0,0-1 0 0 0,-1 1 1 0 0,1 1-1 0 0,-1-1 0 0 0,0 0 0 0 0,0 1 0 0 0,0-1 0 0 0,-1 1 0 0 0,0 0 0 0 0,0 0 0 0 0,0 0 0 0 0,0 1 0 0 0,0-1 0 0 0,-1 1 0 0 0,-1-1-434 0 0,-3-2 456 0 0,-10-5-29 0 0,0 2-1 0 0,-1 0 1 0 0,-1 1 0 0 0,1 1-1 0 0,-1 1 1 0 0,0 1-1 0 0,-1 1 1 0 0,1 0 0 0 0,-1 2-1 0 0,1 1 1 0 0,-1 0-1 0 0,0 2 1 0 0,-15 2-427 0 0,9-3 210 0 0,-92 16 426 0 0,-34 38-270 0 0,78-10-292 0 0,-36 37 41 0 0,-59 44 228 0 0,136-93-250 0 0,2 1 0 0 0,1 2 0 0 0,2 2 1 0 0,1 0-1 0 0,2 2 0 0 0,2 1 0 0 0,1 1 0 0 0,3 1 1 0 0,1 0-1 0 0,-9 32-93 0 0,-50 216 518 0 0,69-245-411 0 0,-1 9 42 0 0,3-1 0 0 0,2 2-1 0 0,2-1 1 0 0,3 10-149 0 0,0-21 27 0 0,13 103 98 0 0,36 4 81 0 0,23-27-56 0 0,5-23-52 0 0,72 24 134 0 0,-49-70-62 0 0,29-13 42 0 0,61-11 2 0 0,125-23 210 0 0,-89-30-105 0 0,5-42 51 0 0,-13-35-192 0 0,-120 41-100 0 0,14-22 37 0 0,53-58-39 0 0,-64 39 56 0 0,-34-10 68 0 0,-35 14-57 0 0,-18 22-35 0 0,-8 37-72 0 0,-2-1 0 0 0,-1 1-1 0 0,-2 0 1 0 0,-2-1 0 0 0,-1 1 0 0 0,-2 0 0 0 0,-4-12-36 0 0,-25-100 57 0 0,-12 34-17 0 0,12 20 47 0 0,-17-8-87 0 0,-28 6 30 0 0,6 19-39 0 0,-61-38-62 0 0,12 27 51 0 0,95 68-110 0 0,0 2 0 0 0,-2 1 0 0 0,0 1 1 0 0,-1 1-1 0 0,0 2 0 0 0,-1 1 0 0 0,-1 1 0 0 0,0 2 0 0 0,-9-1 130 0 0,4 2-1047 0 0,-41-11-971 0 0,52 13-2889 0 0,1-1-4114 0 0,15 4-3410 0 0</inkml:trace>
  <inkml:trace contextRef="#ctx0" brushRef="#br0" timeOffset="1">3018 2232 0 0 0,'0'0'156'0'0,"0"0"484"0"0,0 0 214 0 0,0 0 106 0 0,0 0 99 0 0,0 0 76 0 0,4-5 11885 0 0,-3 3-13123 0 0,-1 1 721 0 0,0 1-12 0 0,0 0-15 0 0,0 0-24 0 0,0 0-38 0 0,0 0-68 0 0,0 0-87 0 0,-39-3 480 0 0,31 6-840 0 0,-1 1 0 0 0,1-1 0 0 0,0 1 0 0 0,1 1 0 0 0,-1 0 0 0 0,1 0 0 0 0,0 0 1 0 0,0 1-1 0 0,0 0 0 0 0,1 0 0 0 0,0 0 0 0 0,0 1 0 0 0,1 0 0 0 0,-1 2-14 0 0,3-5 4 0 0,0 1 1 0 0,0 0-1 0 0,1 1 0 0 0,0-1 0 0 0,0 0 1 0 0,1 0-1 0 0,-1 1 0 0 0,1-1 1 0 0,0 1-1 0 0,1-1 0 0 0,-1 1 0 0 0,1 0 1 0 0,0-1-1 0 0,1 1 0 0 0,0 2-4 0 0,1-4 23 0 0,0-1 1 0 0,0 0-1 0 0,0 0 0 0 0,1 1 0 0 0,-1-1 0 0 0,1-1 1 0 0,0 1-1 0 0,0 0 0 0 0,0-1 0 0 0,1 1 0 0 0,-1-1 1 0 0,0 0-1 0 0,1 0 0 0 0,-1 0 0 0 0,1-1 0 0 0,0 1 1 0 0,0-1-1 0 0,-1 0 0 0 0,1 0 0 0 0,1 0-23 0 0,2 0 86 0 0,-1 0-1 0 0,1-1 0 0 0,-1 0 1 0 0,1 0-1 0 0,-1 0 0 0 0,1-1 1 0 0,-1 0-1 0 0,0 0 0 0 0,1-1 1 0 0,-1 0-1 0 0,0 0 0 0 0,0 0 1 0 0,0-1-1 0 0,0 1 1 0 0,0-2-1 0 0,-1 1 0 0 0,1-1 1 0 0,-1 1-1 0 0,0-1 0 0 0,0-1 1 0 0,0 1-1 0 0,-1-1 0 0 0,0 0 1 0 0,0 0-1 0 0,0 0 0 0 0,0 0 1 0 0,-1-1-1 0 0,0 0 0 0 0,0 1 1 0 0,0-1-1 0 0,-1 0 0 0 0,0-1 1 0 0,0 1-1 0 0,0 0 1 0 0,-1 0-1 0 0,0-1 0 0 0,0 1 1 0 0,-1-1-1 0 0,0 1 0 0 0,0-1 1 0 0,0 1-1 0 0,-1-1 0 0 0,-1-3-85 0 0,1 7-37 0 0,0 0-1 0 0,-1 0 0 0 0,1 0 0 0 0,-1 1 1 0 0,0-1-1 0 0,1 0 0 0 0,-1 1 0 0 0,-1 0 0 0 0,1-1 1 0 0,0 1-1 0 0,0 0 0 0 0,-1 0 0 0 0,0 0 1 0 0,1 1-1 0 0,-1-1 0 0 0,0 0 0 0 0,0 1 1 0 0,1 0-1 0 0,-1 0 0 0 0,0 0 0 0 0,0 0 1 0 0,-1 0-1 0 0,1 1 0 0 0,0-1 0 0 0,0 1 0 0 0,0 0 1 0 0,0-1-1 0 0,0 2 0 0 0,-1-1 0 0 0,1 0 1 0 0,0 1-1 0 0,0-1 0 0 0,0 1 0 0 0,0 0 1 0 0,0 0-1 0 0,0 0 0 0 0,0 1 0 0 0,0-1 0 0 0,0 0 1 0 0,1 1-1 0 0,-1 0 0 0 0,1 0 0 0 0,-1 0 1 0 0,-1 2 37 0 0,-2 0-41 0 0,1 0 1 0 0,1 1 0 0 0,-1 0-1 0 0,0 0 1 0 0,1 0 0 0 0,0 0-1 0 0,1 1 1 0 0,-1-1-1 0 0,1 1 1 0 0,0 0 0 0 0,0 0-1 0 0,1 0 1 0 0,-1 1 0 0 0,2-1-1 0 0,-1 1 1 0 0,1-1 0 0 0,0 1-1 0 0,0-1 1 0 0,0 4 40 0 0,3-7 10 0 0,0 0 0 0 0,0-1 1 0 0,0 1-1 0 0,0 0 0 0 0,1 0 1 0 0,-1-1-1 0 0,1 0 0 0 0,0 1 1 0 0,-1-1-1 0 0,1 0 0 0 0,0 0 0 0 0,0-1 1 0 0,1 1-1 0 0,-1-1 0 0 0,0 1 1 0 0,0-1-1 0 0,1 0 0 0 0,-1 0 0 0 0,1 0 1 0 0,-1-1-1 0 0,1 1 0 0 0,-1-1 1 0 0,1 0-1 0 0,-1 0 0 0 0,3 0-10 0 0,1 0 72 0 0,0 0 0 0 0,-1 0 0 0 0,1 0 0 0 0,0-1 0 0 0,0 0 0 0 0,-1 0 0 0 0,1 0 0 0 0,-1-1 0 0 0,1 0 0 0 0,-1-1 0 0 0,0 1 0 0 0,1-1 0 0 0,-1 0 0 0 0,-1-1 0 0 0,1 1 0 0 0,0-1 1 0 0,-1-1-1 0 0,0 1 0 0 0,0-1 0 0 0,0 1 0 0 0,-1-2 0 0 0,1 1 0 0 0,-1 0 0 0 0,0-1 0 0 0,0-2-72 0 0,-3 6-34 0 0,0-1 0 0 0,-1 0 0 0 0,0 0 0 0 0,0 0 0 0 0,0 0 0 0 0,0 0 0 0 0,0 0 0 0 0,0 0 0 0 0,-1 0 0 0 0,1 0 0 0 0,-1 1 0 0 0,0-1 1 0 0,0 0-1 0 0,0 0 0 0 0,0 1 0 0 0,-1-1 0 0 0,1 0 0 0 0,-1 1 0 0 0,1-1 0 0 0,-1 1 0 0 0,0 0 0 0 0,0 0 0 0 0,0 0 0 0 0,0 0 0 0 0,0 0 0 0 0,-1 0 1 0 0,1 0-1 0 0,0 1 0 0 0,-1-1 0 0 0,1 1 0 0 0,-1-1 0 0 0,0 1 0 0 0,0 0 0 0 0,1 0 0 0 0,-1 1 0 0 0,0-1 0 0 0,0 0 0 0 0,0 1 0 0 0,0 0 0 0 0,0-1 1 0 0,0 1-1 0 0,0 1 0 0 0,0-1 0 0 0,1 0 0 0 0,-1 1 0 0 0,0-1 0 0 0,0 1 0 0 0,0 0 0 0 0,0 0 0 0 0,1 0 0 0 0,-1 0 0 0 0,0 0 0 0 0,1 1 0 0 0,-1-1 1 0 0,1 1-1 0 0,0 0 0 0 0,-1 0 0 0 0,1 0 0 0 0,-1 1 34 0 0,-33 45-2043 0 0,31-8-5896 0 0,7-33 2072 0 0,3-3-2628 0 0</inkml:trace>
  <inkml:trace contextRef="#ctx0" brushRef="#br0" timeOffset="2">3268 2552 0 0 0,'-2'3'77'0'0,"2"-2"335"0"0,0-1 174 0 0,-7 5 6751 0 0,-13 4-7829 0 0,12-5 144 0 0,-4 4-144 0 0,2-1 1598 0 0,10-10 5793 0 0,9-35-1962 0 0,4-253-3397 0 0,2 159-1264 0 0,4 73-212 0 0,15-95 388 0 0,-6-27-264 0 0,-16 40 3 0 0,-5 89-57 0 0,-2 0 1 0 0,-3 0-1 0 0,-3-48-134 0 0,0 22 82 0 0,-10-157 260 0 0,3 87-142 0 0,7-102 109 0 0,-3 227-1275 0 0,1 2-5529 0 0,7-1-4610 0 0,-1 18 5602 0 0</inkml:trace>
  <inkml:trace contextRef="#ctx0" brushRef="#br0" timeOffset="3">2602 2618 0 0 0,'6'-3'0'0'0,"-3"3"0"0"0,-1 0 0 0 0,-1 0 104 0 0,-1 0 476 0 0,0 0 343 0 0,0 0 48 0 0,0 0-47 0 0,3-6 4146 0 0,0-15-2518 0 0,0 7-1677 0 0,9-99 2628 0 0,6 13-3090 0 0,13-4-117 0 0,1-68 637 0 0,1 14-28 0 0,-15-45 906 0 0,-5 55-1193 0 0,2-131 522 0 0,1 106-556 0 0,3 10-61 0 0,5 57-50 0 0,-17 0 93 0 0,2 17-414 0 0,-5 12 188 0 0,-4 76-325 0 0,0 1-21 0 0,0 0 5 0 0,0 0-11 0 0,0 0 20 0 0,0-3 1 0 0,0-3-1837 0 0,2 3-8731 0 0,0 1 7524 0 0,1-2-5812 0 0</inkml:trace>
  <inkml:trace contextRef="#ctx0" brushRef="#br0" timeOffset="4">1600 582 0 0 0,'0'0'488'0'0,"0"0"259"0"0,0 0 365 0 0,0 0 315 0 0,0 0 236 0 0,0 0 24 0 0,0 0-178 0 0,0 0-223 0 0,0 0-283 0 0,0 0-269 0 0,-3-1-163 0 0,-3-5 1788 0 0,6 6-2026 0 0,28 0 261 0 0,160 23 874 0 0,520-13 1554 0 0,-69-14-2158 0 0,77-18 356 0 0,-278 22-926 0 0,-365 14-318 0 0,-71-13-17 0 0,-1-1 0 0 0,1 0-1 0 0,-1 1 1 0 0,1-1 0 0 0,-1 0 0 0 0,1 0 0 0 0,0 0 0 0 0,-1-1 0 0 0,1 1 0 0 0,-1 0-1 0 0,1 0 1 0 0,-1-1 0 0 0,1 1 0 0 0,-1-1 0 0 0,1 0 0 0 0,-1 1 0 0 0,1-1 0 0 0,-1 0-1 0 0,0 0 1 0 0,1 0 0 0 0,-1 0 0 0 0,0 0 0 0 0,0 0 0 0 0,0 0 0 0 0,0 0 0 0 0,0 0-1 0 0,0-1 1 0 0,0 1 0 0 0,1-1 41 0 0,5-13-3859 0 0,-2 1-4576 0 0,-5 9-435 0 0</inkml:trace>
  <inkml:trace contextRef="#ctx0" brushRef="#br0" timeOffset="5">2563 1 1400 0 0,'0'0'939'0'0,"0"0"361"0"0,0 0 633 0 0,0 0 407 0 0,0 0 50 0 0,0 0-395 0 0,0 0-544 0 0,0 0-329 0 0,0 0-231 0 0,-33 15-203 0 0,-105 50-160 0 0,-227 115 1167 0 0,315-157-1463 0 0,-222 113 500 0 0,271-136-812 0 0,-1 1-1 0 0,1-1 0 0 0,-1 1 1 0 0,1-1-1 0 0,-1 1 0 0 0,1-1 1 0 0,-1 1-1 0 0,1 0 0 0 0,0 0 1 0 0,-1-1-1 0 0,1 1 0 0 0,0 0 1 0 0,0 0-1 0 0,-1 1 0 0 0,1-1 1 0 0,0 0-1 0 0,0 0 1 0 0,0 0-1 0 0,1 1 0 0 0,-1-1 1 0 0,0 0-1 0 0,0 1 0 0 0,1-1 1 0 0,-1 1-1 0 0,1-1 0 0 0,-1 1 1 0 0,1-1-1 0 0,-1 1 0 0 0,1-1 1 0 0,0 1-1 0 0,0 0 0 0 0,0-1 1 0 0,0 1-1 0 0,0-1 1 0 0,0 1-1 0 0,0-1 0 0 0,1 1 1 0 0,-1 0-1 0 0,0-1 0 0 0,1 1 1 0 0,0-1-1 0 0,-1 0 0 0 0,1 1 1 0 0,0-1-1 0 0,-1 1 0 0 0,1-1 1 0 0,0 0-1 0 0,0 0 0 0 0,0 1 1 0 0,0-1-1 0 0,1 0 1 0 0,-1 0-1 0 0,0 0 0 0 0,0 0 1 0 0,1 0 80 0 0,93 15-5363 0 0,-32-21-1184 0 0,-45 1 3256 0 0</inkml:trace>
  <inkml:trace contextRef="#ctx0" brushRef="#br0" timeOffset="6">3612 34 9362 0 0,'0'0'1186'0'0,"0"0"-477"0"0,0 0 31 0 0,-38 17 212 0 0,-127 56 214 0 0,-398 178 4254 0 0,418-178-5144 0 0,143-72-392 0 0,0 0 1 0 0,1 0-1 0 0,-1 0 1 0 0,0 0-1 0 0,1 1 0 0 0,-1-1 1 0 0,1 0-1 0 0,0 1 1 0 0,-1-1-1 0 0,1 1 0 0 0,0-1 1 0 0,0 1-1 0 0,0-1 1 0 0,0 1-1 0 0,0 0 0 0 0,0 0 1 0 0,1-1-1 0 0,-1 1 1 0 0,1 0-1 0 0,-1 0 1 0 0,1 0-1 0 0,-1 0 0 0 0,1 0 1 0 0,0 0-1 0 0,0-1 1 0 0,0 1-1 0 0,0 0 0 0 0,0 0 1 0 0,1 0-1 0 0,-1 0 1 0 0,0 0-1 0 0,1 0 0 0 0,0 0 1 0 0,-1-1-1 0 0,1 1 1 0 0,0 0-1 0 0,0 0 1 0 0,0-1-1 0 0,0 1 0 0 0,0-1 1 0 0,0 1-1 0 0,0-1 1 0 0,1 1-1 0 0,-1-1 0 0 0,1 0 1 0 0,-1 1-1 0 0,1-1 1 0 0,-1 0-1 0 0,1 0 0 0 0,0 0 1 0 0,-1 0-1 0 0,3 0 116 0 0,13 2-970 0 0,1-1 0 0 0,-1-1 0 0 0,1 0 0 0 0,-1-2 0 0 0,1 0 0 0 0,0 0-1 0 0,-1-2 1 0 0,0 0 0 0 0,0-1 0 0 0,0-1 0 0 0,13-6 970 0 0,6 1-2566 0 0,-5 2 2003 0 0</inkml:trace>
  <inkml:trace contextRef="#ctx0" brushRef="#br0" timeOffset="7">4209 37 0 0 0,'0'0'1458'0'0,"0"0"254"0"0,0 0 450 0 0,0 0 297 0 0,0 0-29 0 0,0 0-510 0 0,0 0-594 0 0,0 0-361 0 0,-39 19-184 0 0,-128 60-129 0 0,-340 154 2408 0 0,435-191-3569 0 0,72-41 414 0 0,1 1 0 0 0,0-1 0 0 0,0 0 0 0 0,0 1 0 0 0,0-1 0 0 0,0 0 0 0 0,0 0 0 0 0,0 0-1 0 0,1 0 1 0 0,-1 0 0 0 0,0 0 0 0 0,1 0 0 0 0,-1 0 0 0 0,0 0 0 0 0,1-1 0 0 0,-1 1 0 0 0,1 0 0 0 0,-1-1 0 0 0,1 1 0 0 0,0-1 0 0 0,-1 0 0 0 0,1 0 0 0 0,-1 1 0 0 0,1-1 0 0 0,0 0 0 0 0,-1 0 0 0 0,1-1 0 0 0,-1 1-1 0 0,1 0 1 0 0,0 0 0 0 0,-1-1 0 0 0,1 1 0 0 0,1-1 95 0 0,-1 1-74 0 0,51-5-822 0 0,-1-1 0 0 0,0-3 0 0 0,0-2 0 0 0,-1-2 1 0 0,33-14 895 0 0,-60 20-580 0 0,237-72-8795 0 0,-207 63 8604 0 0</inkml:trace>
  <inkml:trace contextRef="#ctx0" brushRef="#br0" timeOffset="8">4862 48 0 0 0,'0'0'2351'0'0,"0"0"488"0"0,0 0-95 0 0,0 0-704 0 0,-33 21-569 0 0,-107 65-325 0 0,-322 157 4312 0 0,453-239-5469 0 0,5-2-36 0 0,0-1 0 0 0,1 1-1 0 0,-1-1 1 0 0,1 1-1 0 0,-1 0 1 0 0,1 0-1 0 0,0 1 1 0 0,0-1-1 0 0,0 1 1 0 0,0-1-1 0 0,0 1 1 0 0,0 0-1 0 0,1 0 1 0 0,-1 1-1 0 0,1-1 1 0 0,0 0-1 0 0,0 1 1 0 0,0-1-1 0 0,1 1 1 0 0,-1 0 47 0 0,4-2-110 0 0,0 0 0 0 0,1 0 1 0 0,-1-1-1 0 0,0 1 0 0 0,1-1 0 0 0,-1 1 0 0 0,1-1 1 0 0,0 0-1 0 0,-1 1 0 0 0,1-1 0 0 0,0-1 1 0 0,0 1-1 0 0,-1 0 0 0 0,1-1 0 0 0,0 1 0 0 0,0-1 1 0 0,0 0-1 0 0,0 0 0 0 0,0 0 0 0 0,0 0 0 0 0,-1-1 1 0 0,1 1-1 0 0,2-1 110 0 0,3 0-204 0 0,100-10-3420 0 0,-36-6-2578 0 0,-41 9 1668 0 0</inkml:trace>
  <inkml:trace contextRef="#ctx0" brushRef="#br0" timeOffset="9">3202 2512 0 0 0,'0'0'323'0'0,"0"0"11"0"0,0 0 7 0 0,0 0-13 0 0,0 0-7 0 0,0 0 26 0 0,0 0 18 0 0,0 0 42 0 0,0 0 64 0 0,0 0 30 0 0,0 0 7 0 0,0 0-13 0 0,0 0-31 0 0,0 0-50 0 0,0 0-9 0 0,0 0-4 0 0,0 0 6 0 0,0 0 23 0 0,0 0-12 0 0,0 0-11 0 0,0 0-16 0 0,0 0-28 0 0,0 0-50 0 0,0 0-45 0 0,0 0-31 0 0,-1 6 3036 0 0,-2 21-2325 0 0,3 79 1423 0 0,-4-44-1313 0 0,4-61-1026 0 0,0-1 24 0 0,0 0-17 0 0,0 29 425 0 0,0 4 123 0 0,0-32-581 0 0,0-1 8 0 0,0 28 507 0 0,-5 6-173 0 0,1-19 1817 0 0,4-15-2093 0 0,0 0-4 0 0,-24 0 276 0 0,-68-1-530 0 0,11 2 490 0 0,6-12 47 0 0,30 4-109 0 0,-142 3 700 0 0,187 4-932 0 0,-1 0 10 0 0,0 0-2 0 0,1 0 6 0 0,0 0 0 0 0,0 0-21 0 0,0 0 2 0 0,-22-18 722 0 0,22 17-708 0 0,-4-6 112 0 0,4 4-119 0 0,0 2-24 0 0,0-8 10 0 0,15-71-4 0 0,11 12 191 0 0,-23 28 140 0 0,-3 39-299 0 0,0 1-40 0 0,-5-10-3527 0 0,14-3-8006 0 0,-4 10 1462 0 0</inkml:trace>
  <inkml:trace contextRef="#ctx0" brushRef="#br0" timeOffset="10">2734 667 0 0 0,'0'0'309'0'0,"0"0"138"0"0,0 0 125 0 0,-1-6 98 0 0,1 0-484 0 0,-4-22 1293 0 0,-2 10 3105 0 0,-1 20 1772 0 0,6 7-6102 0 0,0 78 1098 0 0,-29 100-1025 0 0,26 45-1436 0 0,4-225-1814 0 0,3-19 2110 0 0,4-16 531 0 0,17-35-1259 0 0,-3-1-1 0 0,-2-2 1 0 0,-3 0 0 0 0,-3 0-1 0 0,-1-16 1542 0 0,-11 5 2286 0 0,-1 77-2215 0 0,-1-1 0 0 0,0 1 0 0 0,0-1 1 0 0,0 1-1 0 0,0-1 0 0 0,0 1 0 0 0,0 0 0 0 0,0 0 1 0 0,0-1-1 0 0,0 1 0 0 0,0 0 0 0 0,0 0 0 0 0,0 0 0 0 0,0 0 1 0 0,1 0-1 0 0,-1 0 0 0 0,0 0 0 0 0,0 0 0 0 0,0 1 1 0 0,0-1-1 0 0,0 0 0 0 0,0 0 0 0 0,0 1 0 0 0,0-1 0 0 0,0 1 1 0 0,0-1-1 0 0,0 1 0 0 0,1-1 0 0 0,-1 1 0 0 0,0 0 1 0 0,0-1-1 0 0,1 1 0 0 0,-1 0 0 0 0,0-1 0 0 0,1 1 0 0 0,-1 0 1 0 0,1 0-1 0 0,-1 0 0 0 0,1 0 0 0 0,-1 0-71 0 0,-4 6 353 0 0,1 0 0 0 0,0 0 0 0 0,0 0-1 0 0,0 0 1 0 0,1 1 0 0 0,0-1 0 0 0,1 1 0 0 0,0 0-1 0 0,0 0 1 0 0,0 0 0 0 0,1 0 0 0 0,0 0 0 0 0,1 5-353 0 0,2 123 1676 0 0,-11 218-2548 0 0,5-230-1437 0 0,4-125 2263 0 0,0 1 0 0 0,0 0-1 0 0,0-1 1 0 0,0 1 0 0 0,0 0 0 0 0,0-1-1 0 0,0 1 1 0 0,0-1 0 0 0,0 1 0 0 0,0 0-1 0 0,1-1 1 0 0,-1 1 0 0 0,0 0 0 0 0,0-1-1 0 0,0 1 1 0 0,1 0 0 0 0,-1 0 0 0 0,0-1-1 0 0,0 1 1 0 0,1 0 0 0 0,-1-1-1 0 0,0 1 1 0 0,1 0 0 0 0,-1 0 0 0 0,0 0-1 0 0,0-1 1 0 0,1 1 0 0 0,-1 0 0 0 0,0 0-1 0 0,1 0 1 0 0,-1 0 0 0 0,1 0 0 0 0,-1 0-1 0 0,0 0 1 0 0,1 0 0 0 0,-1 0 0 0 0,0 0-1 0 0,1 0 1 0 0,-1 0 0 0 0,1 0 0 0 0,-1 0-1 0 0,0 0 1 0 0,1 0 0 0 0,-1 0 0 0 0,0 0-1 0 0,1 0 1 0 0,-1 0 0 0 0,0 1-1 0 0,1-1 1 0 0,-1 0 0 0 0,0 0 0 0 0,1 0-1 0 0,-1 1 1 0 0,0-1 0 0 0,0 0 0 0 0,1 0-1 0 0,-1 1 1 0 0,0-1 0 0 0,0 0 0 0 0,1 1-1 0 0,-1-1 1 0 0,0 0 0 0 0,0 1 0 0 0,0-1 46 0 0,57-342-911 0 0,-9 23 1127 0 0,-47 299 676 0 0,-7 22 626 0 0,-12 52-1145 0 0,1 1 0 0 0,4 1 1 0 0,-7 55-374 0 0,17-94-25 0 0,-20 118-908 0 0,7 1 1 0 0,4 20 932 0 0,-17 50-2436 0 0,21-190 2023 0 0,5-23-982 0 0,3-31-593 0 0,0 30 2492 0 0,33-212 917 0 0,-2-103-1488 0 0,-60 433-1048 0 0,-22 191 1348 0 0,40-36-1760 0 0,12-188-1592 0 0,-1-73 3119 0 0,-2-41 0 0 0,45-422 4926 0 0,-36 361-3129 0 0,-20 101-1357 0 0,-6 71-813 0 0,3 2 0 0 0,3 0 1 0 0,4 0-1 0 0,0 66 373 0 0,4-65-1048 0 0,-16 110-322 0 0,17-135 1434 0 0,3-91-285 0 0,58-231 2752 0 0,-26 43-1296 0 0,-54 322-2311 0 0,-25 151-402 0 0,-3 118 1478 0 0,48-334-19 0 0,3-30 89 0 0,0 0 80 0 0,0 0 68 0 0,0 0-5 0 0,0-25 96 0 0,26-111 531 0 0,11 51-678 0 0,-25 77 69 0 0,-14 40-432 0 0,2-27 114 0 0,-38 252-1263 0 0,28-172 1034 0 0,26-126 2842 0 0,16-53-1926 0 0,-4-2-1 0 0,-5-1 1 0 0,1-30-600 0 0,-20 89 631 0 0,-15 65-1117 0 0,-7 17 271 0 0,3-1-1 0 0,1 2 0 0 0,2 0 1 0 0,2 1-1 0 0,1 0 1 0 0,3 4 215 0 0,6 42-2436 0 0,0-92 2432 0 0,0 0 0 0 0,0 1 0 0 0,0-1-1 0 0,1 1 1 0 0,-1-1 0 0 0,0 0-1 0 0,0 1 1 0 0,0-1 0 0 0,1 0-1 0 0,-1 1 1 0 0,0-1 0 0 0,0 0-1 0 0,1 1 1 0 0,-1-1 0 0 0,0 0 0 0 0,1 0-1 0 0,-1 1 1 0 0,0-1 0 0 0,1 0-1 0 0,-1 0 1 0 0,1 1 0 0 0,-1-1-1 0 0,0 0 1 0 0,1 0 0 0 0,-1 0 0 0 0,1 0-1 0 0,-1 0 1 0 0,0 0 0 0 0,1 0-1 0 0,-1 0 1 0 0,1 0 0 0 0,-1 0-1 0 0,0 0 1 0 0,1 0 0 0 0,-1 0-1 0 0,1 0 1 0 0,-1 0 0 0 0,0 0 0 0 0,1 0-1 0 0,-1-1 1 0 0,1 1 0 0 0,-1 0-1 0 0,0 0 1 0 0,1 0 0 0 0,-1-1-1 0 0,0 1 1 0 0,1 0 0 0 0,-1 0-1 0 0,0-1 1 0 0,1 1 0 0 0,-1 0 0 0 0,0-1-1 0 0,0 1 1 0 0,1 0 0 0 0,-1-1-1 0 0,0 1 1 0 0,0 0 0 0 0,0-1-1 0 0,0 1 1 0 0,1-1 0 0 0,-1 1 0 0 0,0 0-1 0 0,0-1 1 0 0,0 1 0 0 0,0-1-1 0 0,0 1 1 0 0,0 0 0 0 0,0-1-1 0 0,0 1 1 0 0,0-1 4 0 0,37-188 2326 0 0,-31-99 49 0 0,-15 203-516 0 0,4 107-3022 0 0,-16 234 283 0 0,3-67-27 0 0,15-134-1076 0 0,1-47 509 0 0,1-39 2044 0 0,14-193 2949 0 0,0 0-3515 0 0,-12 211 65 0 0,-11-40 660 0 0,6 91-2004 0 0,-10 280 1500 0 0,-5-11-3488 0 0,-3-36 5098 0 0,13-238-1143 0 0,9-32-663 0 0,0-1 3 0 0,0 0-25 0 0,0 0 17 0 0,0 0 35 0 0,0 0 37 0 0,0 0 15 0 0,0-22 638 0 0,2 8-678 0 0,1 1 1 0 0,1 0-1 0 0,0 0 0 0 0,1 0 0 0 0,1 1 1 0 0,0 0-1 0 0,0 0 0 0 0,1 0 1 0 0,8-10-72 0 0,-15 22 1 0 0,23-33-84 0 0,-22 62-312 0 0,-37 122-81 0 0,17-63-325 0 0,18-82 623 0 0,-4 12 844 0 0,2-31-114 0 0,20-164 471 0 0,-6 60-231 0 0,-20 128-1724 0 0,-3 15 380 0 0,2 1 1 0 0,1 0-1 0 0,1 0 1 0 0,1 1 0 0 0,1 0-1 0 0,1 8 552 0 0,1 62-1578 0 0,4-98 1615 0 0,0 0-1 0 0,0-1 0 0 0,0 1 1 0 0,0 0-1 0 0,0-1 0 0 0,0 1 0 0 0,0 0 1 0 0,0-1-1 0 0,1 1 0 0 0,-1 0 1 0 0,0-1-1 0 0,0 1 0 0 0,0 0 0 0 0,0 0 1 0 0,1-1-1 0 0,-1 1 0 0 0,0 0 1 0 0,0 0-1 0 0,0-1 0 0 0,1 1 0 0 0,-1 0 1 0 0,0 0-1 0 0,1 0 0 0 0,-1-1 1 0 0,0 1-1 0 0,0 0 0 0 0,1 0 1 0 0,-1 0-1 0 0,0 0 0 0 0,1 0 0 0 0,-1 0 1 0 0,0 0-1 0 0,1 0 0 0 0,-1 0 1 0 0,0-1-1 0 0,1 1 0 0 0,-1 1 0 0 0,0-1 1 0 0,1 0-1 0 0,-1 0 0 0 0,0 0 1 0 0,1 0-1 0 0,-1 0 0 0 0,0 0 0 0 0,1 0 1 0 0,-1 0-1 0 0,0 0 0 0 0,0 1 1 0 0,1-1-1 0 0,-1 0 0 0 0,0 0 0 0 0,1 0 1 0 0,-1 1-1 0 0,0-1 0 0 0,0 0 1 0 0,0 0-1 0 0,1 1 0 0 0,-1-1 0 0 0,0 0 1 0 0,0 0-1 0 0,0 1 0 0 0,1-1-36 0 0,-1 1-14 0 0,0-1 0 0 0,0 0-1 0 0,0 1 1 0 0,1-1 0 0 0,-1 1 0 0 0,0-1-1 0 0,0 1 1 0 0,0-1 0 0 0,0 0 0 0 0,0 1-1 0 0,0-1 1 0 0,0 1 0 0 0,0-1 0 0 0,0 1-1 0 0,0-1 1 0 0,0 0 0 0 0,0 1 0 0 0,0-1-1 0 0,-1 1 1 0 0,1-1 0 0 0,0 0 0 0 0,0 1-1 0 0,0-1 1 0 0,-1 1 0 0 0,1-1 0 0 0,0 0-1 0 0,0 1 1 0 0,-1-1 0 0 0,1 0 0 0 0,0 1-1 0 0,-1-1 1 0 0,1 0 0 0 0,0 0 0 0 0,-1 1-1 0 0,1-1 1 0 0,0 0 0 0 0,-1 0-1 0 0,1 0 1 0 0,-1 1 0 0 0,1-1 0 0 0,0 0-1 0 0,-1 0 1 0 0,1 0 0 0 0,-1 0 0 0 0,1 0-1 0 0,0 0 1 0 0,-1 0 0 0 0,1 0 0 0 0,-1 0-1 0 0,1 0 1 0 0,-1 0 0 0 0,1 0 0 0 0,-1 0-1 0 0,1 0 1 0 0,0 0 0 0 0,-1 0 0 0 0,1-1-1 0 0,-1 1 1 0 0,1 0 0 0 0,0 0 0 0 0,-1-1-1 0 0,1 1 1 0 0,0 0 0 0 0,-1 0 0 0 0,1-1-1 0 0,0 1 1 0 0,-1 0 0 0 0,1-1 14 0 0,4 19 953 0 0,-16 5 128 0 0,-12-7-4843 0 0,15-9-198 0 0,6-4 3109 0 0</inkml:trace>
  <inkml:trace contextRef="#ctx0" brushRef="#br0" timeOffset="11">2533 2176 728 0 0,'0'0'1242'0'0,"0"0"-43"0"0,0 0 60 0 0,0 0 49 0 0,0 0-53 0 0,0 0-147 0 0,0 0-176 0 0,0 0-153 0 0,0 0-104 0 0,0 0-79 0 0,0 0-51 0 0,0 0-18 0 0,0 0-36 0 0,5-28-3 0 0,15-91 4 0 0,-2 1 1558 0 0,4 1-1188 0 0,40-126 508 0 0,-56 129-1244 0 0,-7 112-154 0 0,1 0 0 0 0,0 0 0 0 0,-1 0 0 0 0,1 0 0 0 0,-1 0 0 0 0,0 0 0 0 0,1 0 0 0 0,-1 1 0 0 0,0-1 0 0 0,0 0 0 0 0,0 0 0 0 0,0 1 0 0 0,-1-1 0 0 0,1 0 0 0 0,0 1 0 0 0,-1 0 0 0 0,1-1 0 0 0,-1 1 0 0 0,0 0 0 0 0,1-1 0 0 0,-1 1 0 0 0,0 0 0 0 0,0 0 0 0 0,1 1 0 0 0,-1-1 0 0 0,-1 0 28 0 0,-1 24-2015 0 0,-6 92 1787 0 0,4 1 0 0 0,9 85 228 0 0,-1-42-19 0 0,-6 63-1776 0 0,-44-101 983 0 0,32-77 626 0 0,5 56 841 0 0,0-30-234 0 0,11-1-168 0 0,-5-37 1461 0 0,-7-12-1632 0 0,0 29-1440 0 0,13-62-1759 0 0,0 10 3026 0 0,17-122-496 0 0,15-254 696 0 0,-33 368 15 0 0,0 1 0 0 0,-1-1-1 0 0,0 0 1 0 0,-1 1 0 0 0,0-1 0 0 0,-1 1-1 0 0,0 0 1 0 0,-1 0 0 0 0,0 0 0 0 0,-2-3-124 0 0,2 38 2199 0 0,34 233-1390 0 0,-43-137-1209 0 0,-7 4-753 0 0,18-40 1662 0 0,17-19-54 0 0,32-51 406 0 0,-12 18-322 0 0,-7-25 1376 0 0,63-12-64 0 0,-25 8-1088 0 0,9-1-133 0 0,-31 8-176 0 0,52-10-63 0 0,-10-2-129 0 0,-71-2 510 0 0,-19-1 1475 0 0,-131 11-2086 0 0,66-14-470 0 0,49 8 105 0 0,-56-13-50 0 0,27-11 188 0 0,-26-5-44 0 0,14 20 304 0 0,24 1 19 0 0,127-8-602 0 0,26 15 449 0 0,-33 15-50 0 0,-59-15-7 0 0,67-11 90 0 0,3-1-38 0 0,-94 13-46 0 0,0-1-1 0 0,0 0 1 0 0,0 1 0 0 0,0-1-1 0 0,0 0 1 0 0,-1 0-1 0 0,1 1 1 0 0,0-1-1 0 0,0 0 1 0 0,0 1 0 0 0,0-1-1 0 0,0 0 1 0 0,0 0-1 0 0,0 1 1 0 0,0-1 0 0 0,0 0-1 0 0,0 1 1 0 0,0-1-1 0 0,1 0 1 0 0,-1 0 0 0 0,0 1-1 0 0,0-1 1 0 0,0 0-1 0 0,0 1 1 0 0,0-1 0 0 0,0 0-1 0 0,1 0 1 0 0,-1 1-1 0 0,0-1 1 0 0,0 0 0 0 0,0 0-1 0 0,1 0 1 0 0,-1 1-1 0 0,0-1 1 0 0,0 0 0 0 0,1 0-1 0 0,-1 0 1 0 0,0 0-1 0 0,0 0 1 0 0,1 1 0 0 0,-1-1-1 0 0,0 0 1 0 0,1 0-1 0 0,-1 0 1 0 0,0 0 0 0 0,1 0-1 0 0,-1 0-8 0 0,-28 12 151 0 0,-167 6 70 0 0,99-52-109 0 0,31 13-104 0 0,52 19-286 0 0,19 0-648 0 0,86 17 793 0 0,164-12 285 0 0,-221 12-106 0 0,-7-4-15 0 0,6 0-26 0 0,-29-4-15 0 0,-2-5 12 0 0,0 0 1 0 0,1 0-1 0 0,-1-1 0 0 0,1 1 1 0 0,-1-1-1 0 0,1 0 1 0 0,0 0-1 0 0,-1 0 0 0 0,1-1 1 0 0,0 1-1 0 0,0-1 1 0 0,0 0-1 0 0,-1 0 0 0 0,1 0 1 0 0,0-1-1 0 0,0 1 1 0 0,0-1-3 0 0,7 1 7 0 0,37 0 37 0 0,-78 14 569 0 0,-15 5-771 0 0,45-19 146 0 0,0 0 22 0 0,0 0-2 0 0,0 0-33 0 0,0 0-11 0 0,0 0 9 0 0,2-151-4 0 0,29 48-18 0 0,-30 238-1631 0 0,-33-53 600 0 0,15-27 177 0 0,31-63 1289 0 0,16-95 1241 0 0,26-186-893 0 0,-31 203-678 0 0,-27 159-1083 0 0,-15 48 850 0 0,-14 50-1410 0 0,6-106 727 0 0,14-120 1433 0 0,13 22-355 0 0,2 0 0 0 0,1 0 0 0 0,2 0 0 0 0,1 1 0 0 0,12-28-218 0 0,15-66 236 0 0,31-118-104 0 0,-44 172-15 0 0,-20 36 63 0 0,-10 44-763 0 0,-23 150 216 0 0,-21 65-629 0 0,16-123 373 0 0,105-273 2844 0 0,-33 62-1797 0 0,-5 0 0 0 0,14-106-424 0 0,-35 16 263 0 0,-11 240-475 0 0,-1-1 1 0 0,-2 1 0 0 0,-2-1-1 0 0,-8 25 212 0 0,-22 91-177 0 0,20-14-254 0 0,16-140 429 0 0,0-4 742 0 0,47-451-8 0 0,-41 372-797 0 0,5-1 1 0 0,3 2-1 0 0,20-67 65 0 0,-30 242-1408 0 0,-4-58 1396 0 0,2-5 33 0 0,-2 0-1 0 0,-2-1 0 0 0,0 1 1 0 0,-2 0-1 0 0,-1-1 0 0 0,-2 0 1 0 0,-3 8-21 0 0,-75 150-112 0 0,47-129 56 0 0,38-57 62 0 0,0-1-23 0 0,0-19-128 0 0,34-107 566 0 0,49-278 119 0 0,-51 244-476 0 0,-26 185-513 0 0,-10 168 641 0 0,-14-93-56 0 0,18-101-78 0 0,0 1 1 0 0,0 0-1 0 0,0 0 1 0 0,-1 0-1 0 0,1 0 1 0 0,0 0-1 0 0,0 0 1 0 0,0 0-1 0 0,-1 0 1 0 0,1-1-1 0 0,0 1 1 0 0,0 0-1 0 0,0 0 1 0 0,-1 0-1 0 0,1 0 1 0 0,0 0-1 0 0,0 0 1 0 0,0 0-1 0 0,-1 0 1 0 0,1 0-1 0 0,0 0 1 0 0,0 0-1 0 0,0 1 1 0 0,-1-1-1 0 0,1 0-58 0 0,1-14-38 0 0,8-514 134 0 0,-9 424-180 0 0,-7 112-669 0 0,3 285 650 0 0,4-292 135 0 0,0-1 3 0 0,0 0 31 0 0,0 0 30 0 0,0 0 49 0 0,0 0 29 0 0,-2-30 449 0 0,-5-274-1148 0 0,7 304 476 0 0,-1 0 0 0 0,1 0 0 0 0,0 0 1 0 0,0 0-1 0 0,-1 0 0 0 0,1 0 0 0 0,0 0 1 0 0,-1 0-1 0 0,1 0 0 0 0,0 0 0 0 0,0 0 1 0 0,-1 0-1 0 0,1-1 0 0 0,0 1 0 0 0,0 0 1 0 0,-1 0-1 0 0,1 0 0 0 0,0 0 0 0 0,0 0 1 0 0,-1-1-1 0 0,1 1 0 0 0,0 0 0 0 0,0 0 1 0 0,0 0-1 0 0,-1-1 0 0 0,1 1 0 0 0,0 0 1 0 0,0 0-1 0 0,0 0 0 0 0,0-1 0 0 0,0 1 1 0 0,0 0-1 0 0,-1-1 0 0 0,1 1 49 0 0,-13 39 19 0 0,9-27-62 0 0,-47 125 236 0 0,37-101-67 0 0,14-35-74 0 0,0-1 0 0 0,0 0 36 0 0,0 0 42 0 0,0-27 509 0 0,57-183-488 0 0,-41 53-64 0 0,-16 157-81 0 0,0 0 38 0 0,0 0-18 0 0,0 0-26 0 0,0 0-8 0 0,0 0-56 0 0,-5 29-633 0 0,-12 81 2106 0 0,40-253-1269 0 0,-13 37-411 0 0,-10 105 266 0 0,0 1 10 0 0,0 0-13 0 0,0 0-69 0 0,0 0-57 0 0,-22 74-813 0 0,-20 65 1011 0 0,41-119 39 0 0,2-28 429 0 0,17-52-256 0 0,-7-75-537 0 0,-11 135 234 0 0,-1-1 0 0 0,0 1 0 0 0,1 0 0 0 0,-1 0 0 0 0,1-1 0 0 0,-1 1 0 0 0,0 0 0 0 0,1 0 0 0 0,-1 0 0 0 0,0-1 0 0 0,1 1 0 0 0,-1 0 0 0 0,0 0 0 0 0,1 0 0 0 0,-1 0 0 0 0,0 0 0 0 0,1 0 0 0 0,-1 1 0 0 0,0-1 0 0 0,1 0 0 0 0,-1 0 0 0 0,0 0 0 0 0,1 1 0 0 0,-1-1 0 0 0,0 0 0 0 0,1 1 0 0 0,-1-1 0 0 0,1 0 0 0 0,-1 1 0 0 0,1-1 0 0 0,-1 1-1 0 0,1-1 1 0 0,-1 1 0 0 0,1-1 0 0 0,-1 1 0 0 0,1-1 0 0 0,0 1 0 0 0,-1-1 0 0 0,1 1 0 0 0,0 0 0 0 0,0-1 0 0 0,-1 1 0 0 0,1 0 0 0 0,0-1 0 0 0,0 1 0 0 0,0 0 0 0 0,0-1 27 0 0,-18 80-117 0 0,18-79 152 0 0,0-1 11 0 0,0 0-12 0 0,0 0 12 0 0,15-11 558 0 0,2-23-357 0 0,-14 28-391 0 0,-12 49 76 0 0,9-43 131 0 0,0 0 5 0 0,0 0-10 0 0,0 0 25 0 0,0 0 17 0 0,3-18 379 0 0,20-66-268 0 0,-23 83-226 0 0,0 1 10 0 0,0 0 6 0 0,0 0-16 0 0,0 0-18 0 0,0 0-22 0 0,-2 0-1646 0 0,2 0-5093 0 0,5-7-3719 0 0,-3 7 6199 0 0</inkml:trace>
  <inkml:trace contextRef="#ctx0" brushRef="#br0" timeOffset="12">670 3484 0 0 0,'0'0'2136'0'0,"0"0"-1434"0"0,0 0-418 0 0,0 0 223 0 0,0 0 428 0 0,0 0 289 0 0,0 0 42 0 0,0 0-125 0 0,0 0-239 0 0,0 0-200 0 0,0 0-120 0 0,9 0-81 0 0,42 0 376 0 0,15 7 2168 0 0,160-18 894 0 0,-112-1-3217 0 0,0 5 0 0 0,1 5 1 0 0,3 5-723 0 0,170 15 580 0 0,-40-29 472 0 0,107-19-390 0 0,-76 27-537 0 0,21 21 108 0 0,-84-25 211 0 0,111-11-102 0 0,76 17 43 0 0,-175 17-245 0 0,10-2-30 0 0,272-11 192 0 0,92-14-94 0 0,-481 11-198 0 0,350 11 52 0 0,-60 30-658 0 0,-354-35-1852 0 0,-38-5-1349 0 0,-1-1-3993 0 0,-9 0-3144 0 0</inkml:trace>
  <inkml:trace contextRef="#ctx0" brushRef="#br0" timeOffset="13">1396 2324 0 0 0,'0'0'695'0'0,"0"0"488"0"0,0 0 185 0 0,0 0 70 0 0,2 3 2382 0 0,-2-3-310 0 0,-1 0 3277 0 0,-273-8-3801 0 0,11-12-1364 0 0,196 9-796 0 0,66 10-934 0 0,-1 0 0 0 0,0 0 0 0 0,0 0 0 0 0,0 1 0 0 0,0-1 0 0 0,0 1 0 0 0,0 0 1 0 0,0-1-1 0 0,0 1 0 0 0,0 0 0 0 0,0 0 0 0 0,0 0 0 0 0,0 0 0 0 0,0 1 0 0 0,0-1 1 0 0,0 0-1 0 0,0 1 0 0 0,0 0 0 0 0,0-1 0 0 0,0 1 0 0 0,1 0 0 0 0,-1 0 1 0 0,0 0-1 0 0,0 0 0 0 0,1 0 0 0 0,-2 2 108 0 0,2-3-1008 0 0,2 11-13383 0 0,0-7 8360 0 0</inkml:trace>
  <inkml:trace contextRef="#ctx0" brushRef="#br0" timeOffset="14">998 1749 10506 0 0,'0'0'911'0'0,"0"0"-269"0"0,0 0-221 0 0,0 0-5 0 0,0 0 215 0 0,0 0 201 0 0,0 0 79 0 0,0 0-47 0 0,0 0-181 0 0,0 0-154 0 0,0 0-69 0 0,0 0-33 0 0,-4 18-17 0 0,-13 57-8 0 0,13 17 788 0 0,47 187 692 0 0,-18-106-1442 0 0,-8 2 1 0 0,-5 70-441 0 0,-23 131 146 0 0,-9-30-46 0 0,-32 88 264 0 0,39-376-280 0 0,13-57-92 0 0,0-1-8 0 0,0 0-6 0 0,0 0-4 0 0,0 0-42 0 0,0 0-40 0 0,0 0-59 0 0,0 0-77 0 0,0-16-1612 0 0,0-5-278 0 0,0-10-2173 0 0,1 11-2066 0 0,0 9-1990 0 0</inkml:trace>
  <inkml:trace contextRef="#ctx0" brushRef="#br0" timeOffset="15">1331 2872 7082 0 0,'0'0'4008'0'0,"0"0"-2289"0"0,0 0-761 0 0,0 0-33 0 0,0 0 148 0 0,0 0 95 0 0,0 0-37 0 0,0 0-163 0 0,0 0-230 0 0,0 0-162 0 0,0 0-83 0 0,0 0-66 0 0,0 0-35 0 0,-27 27-57 0 0,-84 84-62 0 0,43-27 166 0 0,-275 379-589 0 0,259-354-3380 0 0,70-98 490 0 0,11-9-7867 0 0,3-2 5829 0 0</inkml:trace>
  <inkml:trace contextRef="#ctx0" brushRef="#br0" timeOffset="16">1190 1911 8506 0 0,'0'0'1087'0'0,"0"0"-166"0"0,0 0 7 0 0,0 0 230 0 0,0 0 208 0 0,0 0 43 0 0,0 0-174 0 0,0 0-236 0 0,0 0-204 0 0,0 0-136 0 0,0 0-58 0 0,0 0-62 0 0,0 0-63 0 0,-26 34-68 0 0,-78 104-46 0 0,16 0 307 0 0,-136 245-882 0 0,150-289-3132 0 0,56-77-1874 0 0,0-3-4133 0 0,14-11 5363 0 0</inkml:trace>
  <inkml:trace contextRef="#ctx0" brushRef="#br0" timeOffset="17">32 2434 10194 0 0,'0'0'959'0'0,"0"0"211"0"0,0 0 181 0 0,0 0 189 0 0,0 0 32 0 0,0 0-239 0 0,0 0-328 0 0,0 0-358 0 0,0 0-286 0 0,0 0-147 0 0,0 0-30 0 0,0 0 28 0 0,3 7 58 0 0,29 91 1339 0 0,-24-34-1020 0 0,-3 0 1 0 0,-2 0-1 0 0,-6 49-589 0 0,2-80 52 0 0,-15 305-460 0 0,13-320 85 0 0,0 4-3308 0 0,3-25-3723 0 0,-1-1 4734 0 0,1 0-2341 0 0,0-3-183 0 0</inkml:trace>
  <inkml:trace contextRef="#ctx0" brushRef="#br0" timeOffset="18">0 2346 10850 0 0,'0'0'1258'0'0,"0"0"-210"0"0,0 0-110 0 0,0 0 107 0 0,0 0 121 0 0,0 0-10 0 0,0 0-133 0 0,0 0-212 0 0,0 0-175 0 0,0 0-108 0 0,0 0-71 0 0,0 0-87 0 0,34-6-81 0 0,108-19-49 0 0,-48 25 175 0 0,-79 5-352 0 0,-9-3-47 0 0,1-1 1 0 0,-1 2 0 0 0,1-1-1 0 0,-1 1 1 0 0,0-1 0 0 0,0 2-1 0 0,0-1 1 0 0,0 1 0 0 0,-1 0-1 0 0,0 0 1 0 0,1 0 0 0 0,-1 1-1 0 0,-1 0 1 0 0,1 0 0 0 0,-1 0-1 0 0,0 0 1 0 0,0 1 0 0 0,0 0-1 0 0,-1 0 1 0 0,0 0 0 0 0,0 0-1 0 0,-1 0 1 0 0,1 1 0 0 0,-1-1-1 0 0,-1 1 1 0 0,2 6-17 0 0,-6 4 49 0 0,0 1-1 0 0,-1-1 0 0 0,-1 0 1 0 0,0 0-1 0 0,-2 0 0 0 0,0 0 1 0 0,0-1-1 0 0,-2 0 0 0 0,0-1 1 0 0,-1 0-1 0 0,0-1 0 0 0,-1 0 1 0 0,-1 0-1 0 0,0-1 1 0 0,-1 0-1 0 0,0-1 0 0 0,-1-1 1 0 0,0 0-1 0 0,-9 4-48 0 0,14-7 5 0 0,-96 81 81 0 0,103-86-88 0 0,0 1 1 0 0,1 0-1 0 0,-1-1 0 0 0,1 1 1 0 0,0 0-1 0 0,0 0 1 0 0,0 0-1 0 0,1 0 1 0 0,-1-1-1 0 0,1 1 0 0 0,0 0 1 0 0,0 0-1 0 0,1 0 1 0 0,-1 0-1 0 0,1 0 0 0 0,0 0 1 0 0,0 0-1 0 0,0-1 1 0 0,0 1-1 0 0,1 0 1 0 0,-1-1-1 0 0,1 1 0 0 0,0-1 1 0 0,0 1-1 0 0,0-1 1 0 0,1 0-1 0 0,0 1 2 0 0,15 11 203 0 0,1-1 0 0 0,1-1-1 0 0,-1-1 1 0 0,2-1 0 0 0,0 0-1 0 0,0-2 1 0 0,1 0 0 0 0,9 1-203 0 0,47 22 683 0 0,-15-7-222 0 0,-47-20-361 0 0,0 0 0 0 0,-1 1 0 0 0,0 1 0 0 0,0 1 0 0 0,0 0 0 0 0,-1 1 0 0 0,-1 0 0 0 0,10 8-100 0 0,-15 3-645 0 0,-7-11-8765 0 0,-1-8-2449 0 0</inkml:trace>
  <inkml:trace contextRef="#ctx0" brushRef="#br0" timeOffset="20">4868 1779 2881 0 0,'0'0'1920'0'0,"0"0"-1226"0"0,0 0-397 0 0,0 0 348 0 0,0 0 549 0 0,0 0 305 0 0,0 0 81 0 0,0 0-126 0 0,0 0-176 0 0,0 0-160 0 0,0 0-160 0 0,0 0-171 0 0,0 0-148 0 0,25-17-86 0 0,77-53-47 0 0,-44 10 524 0 0,-16-1-573 0 0,-2-1-1 0 0,-3-3 1 0 0,-4 0-1 0 0,21-57-456 0 0,-44 52-759 0 0,-31 84-2152 0 0,6 3 2425 0 0,0 1 0 0 0,1 0 0 0 0,1 1 0 0 0,1 0 1 0 0,0 1-1 0 0,-6 16 486 0 0,15-31 31 0 0,0-1 0 0 0,0 1 0 0 0,0 0 0 0 0,1 0 0 0 0,-1 0 0 0 0,1 0 0 0 0,0 1 0 0 0,1-1 0 0 0,-1 1 0 0 0,1-1 0 0 0,0 1 0 0 0,1-1 0 0 0,-1 1 0 0 0,1 0 0 0 0,0-1 0 0 0,1 1 0 0 0,-1 0 0 0 0,1-1 0 0 0,0 1 0 0 0,0-1 0 0 0,1 1 0 0 0,0-1 0 0 0,0 0 0 0 0,0 0 0 0 0,1 0 0 0 0,-1 0 0 0 0,1 0 0 0 0,0 0 0 0 0,1 0 0 0 0,-1-1 0 0 0,1 0 0 0 0,3 3-31 0 0,1-4 164 0 0,0 0 0 0 0,1 0 0 0 0,0-1 0 0 0,-1 0 0 0 0,1-1 0 0 0,0 1 0 0 0,0-2 0 0 0,0 0 0 0 0,0 0 0 0 0,0 0 0 0 0,0-1 0 0 0,0 0 0 0 0,-1-1 1 0 0,1 0-1 0 0,0 0 0 0 0,-1-1 0 0 0,1 0 0 0 0,-1-1 0 0 0,0 0 0 0 0,0 0 0 0 0,-1-1 0 0 0,2 0-164 0 0,8-7 234 0 0,0 0 1 0 0,-1-1-1 0 0,-1 0 0 0 0,0-1 1 0 0,-1-1-1 0 0,0 0 1 0 0,-1-1-1 0 0,-1 0 0 0 0,3-7-234 0 0,-4 5-9 0 0,-1 0-1 0 0,0 0 0 0 0,-1-1 1 0 0,-2 0-1 0 0,0-1 0 0 0,0 1 0 0 0,2-19 10 0 0,-15 22-2091 0 0,-12 40-792 0 0,14-17 2822 0 0,-3 3-43 0 0,0 0 0 0 0,1 0 0 0 0,0 1 0 0 0,1 0 0 0 0,0 0 1 0 0,1 1-1 0 0,0-1 0 0 0,0 1 0 0 0,2 0 0 0 0,-1 0 0 0 0,1 0 0 0 0,1 0 1 0 0,0 0-1 0 0,1 0 0 0 0,1 1 0 0 0,0 2 104 0 0,0-12 48 0 0,0 1 0 0 0,0-1 0 0 0,0 1 0 0 0,1-1 0 0 0,-1 0 0 0 0,1 0-1 0 0,0 0 1 0 0,0 0 0 0 0,0 0 0 0 0,1 0 0 0 0,-1 0 0 0 0,1-1 0 0 0,-1 1 0 0 0,1-1 0 0 0,0 0 0 0 0,0 0 0 0 0,0 0 0 0 0,0 0 0 0 0,0 0-1 0 0,0 0 1 0 0,1-1 0 0 0,-1 0 0 0 0,0 0 0 0 0,1 0 0 0 0,-1 0 0 0 0,1 0 0 0 0,0-1 0 0 0,-1 1 0 0 0,1-1 0 0 0,0 0-48 0 0,4 0 238 0 0,1 0 0 0 0,-1 0 0 0 0,1 0 1 0 0,-1-1-1 0 0,1-1 0 0 0,-1 1 1 0 0,0-1-1 0 0,0-1 0 0 0,0 0 0 0 0,0 0 1 0 0,0 0-1 0 0,5-4-238 0 0,12-12 496 0 0,-1-2 0 0 0,-1 0 0 0 0,-1-2 0 0 0,-1 0 0 0 0,-1-1 0 0 0,-1-1 0 0 0,-1-1-1 0 0,13-26-495 0 0,-19 34 67 0 0,-1 1-1 0 0,-1-2 1 0 0,-1 1-1 0 0,-1-1 1 0 0,0-1-1 0 0,-1 1 1 0 0,0-6-67 0 0,-7 25-14 0 0,1 0-1 0 0,-1-1 1 0 0,1 1 0 0 0,-1 0-1 0 0,0-1 1 0 0,1 1 0 0 0,-1 0-1 0 0,1-1 1 0 0,-1 1 0 0 0,0 0-1 0 0,0-1 1 0 0,1 1 0 0 0,-1-1 0 0 0,0 1-1 0 0,0-1 1 0 0,1 1 0 0 0,-1-1-1 0 0,0 1 1 0 0,0-1 0 0 0,0 1-1 0 0,0-1 1 0 0,0 1 0 0 0,0-1-1 0 0,0 1 1 0 0,0-1 0 0 0,0 1 0 0 0,0-1-1 0 0,0 1 1 0 0,0-1 0 0 0,0 1-1 0 0,0-1 1 0 0,0 1 0 0 0,-1-1-1 0 0,1 1 1 0 0,0-1 0 0 0,0 1-1 0 0,-1 0 1 0 0,1-1 0 0 0,0 1-1 0 0,0-1 1 0 0,-1 1 0 0 0,1 0 0 0 0,0-1-1 0 0,-1 1 1 0 0,1 0 0 0 0,-1-1-1 0 0,1 1 1 0 0,0 0 0 0 0,-1-1-1 0 0,1 1 1 0 0,-1 0 0 0 0,1 0-1 0 0,-1 0 1 0 0,1-1 0 0 0,-1 1 0 0 0,1 0-1 0 0,-1 0 1 0 0,1 0 0 0 0,-1 0-1 0 0,1 0 1 0 0,-1 0 0 0 0,1 0-1 0 0,-1 0 1 0 0,1 0 0 0 0,-1 0-1 0 0,1 0 1 0 0,-1 1 0 0 0,1-1 0 0 0,-1 0-1 0 0,0 0 15 0 0,-26 30-1337 0 0,17-15 1287 0 0,0 1-1 0 0,1 1 1 0 0,1-1 0 0 0,0 2 0 0 0,2-1 0 0 0,0 1 0 0 0,0 0-1 0 0,2 0 1 0 0,0 0 0 0 0,2 1 0 0 0,0-1 0 0 0,0 1 0 0 0,2 10 50 0 0,1-22 27 0 0,0 0 1 0 0,0 0-1 0 0,1 0 0 0 0,-1 0 1 0 0,2-1-1 0 0,-1 1 1 0 0,1 0-1 0 0,0-1 1 0 0,0 1-1 0 0,1-1 1 0 0,-1 0-1 0 0,1 0 1 0 0,1-1-1 0 0,-1 1 1 0 0,1-1-1 0 0,0 0 1 0 0,1 0-1 0 0,-1-1 1 0 0,1 1-1 0 0,-1-1 1 0 0,2 0-1 0 0,-1-1 1 0 0,0 1-1 0 0,0-1 0 0 0,6 1-26 0 0,2 2 72 0 0,1-1 0 0 0,0 0 0 0 0,0-2 0 0 0,0 1 0 0 0,0-2 0 0 0,1 0 0 0 0,0-1 0 0 0,-1 0 0 0 0,1-1 0 0 0,-1-1 1 0 0,8-2-74 0 0,46-23-636 0 0,-48 13-3080 0 0,-2-2-5022 0 0,-13 8 379 0 0</inkml:trace>
</inkml:ink>
</file>

<file path=ppt/ink/ink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7:36.5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1819 136 1776 0 0,'0'0'895'0'0,"0"0"-143"0"0,0 0-46 0 0,0 0 115 0 0,0 0 157 0 0,0 0 93 0 0,0 0 28 0 0,0 0-38 0 0,0 0-63 0 0,0 0-79 0 0,-5-11-92 0 0,-17-34-106 0 0,20 41-442 0 0,0 0 0 0 0,0 1 1 0 0,0-1-1 0 0,-1 1 0 0 0,1 0 0 0 0,-1 0 1 0 0,0 0-1 0 0,0 0 0 0 0,0 0 0 0 0,-1 0 1 0 0,1 1-1 0 0,-1 0 0 0 0,1 0 0 0 0,-1 0 0 0 0,0 0 1 0 0,1 0-1 0 0,-1 1 0 0 0,-4-2-279 0 0,-1 0 494 0 0,-11-3-221 0 0,-1 1 0 0 0,1 0 0 0 0,-1 2-1 0 0,0 0 1 0 0,-1 2 0 0 0,1 0 0 0 0,0 1 0 0 0,-19 3-273 0 0,-186 44 916 0 0,-71 42 234 0 0,39 24-653 0 0,61-5 153 0 0,59 2-332 0 0,106-82-232 0 0,1 1-1 0 0,2 1 0 0 0,1 1 1 0 0,2 2-1 0 0,0 0 1 0 0,-19 37-86 0 0,16-15 122 0 0,1 0 0 0 0,4 2 0 0 0,1 0 0 0 0,4 2 0 0 0,-8 37-122 0 0,16-35 127 0 0,2 1 1 0 0,3 0-1 0 0,1 48-127 0 0,17 100 441 0 0,-7-161-339 0 0,3-1 0 0 0,2 0 1 0 0,2 0-1 0 0,3-1 0 0 0,1-1 0 0 0,2-1 0 0 0,2 0 0 0 0,2-1 1 0 0,3-1-1 0 0,4 4-102 0 0,125 108 574 0 0,-111-118-408 0 0,4 1 14 0 0,1-2 1 0 0,1-3-1 0 0,52 26-180 0 0,194 92 534 0 0,-100-88-173 0 0,-29-22-121 0 0,-107-29-187 0 0,1-2 1 0 0,0-3-1 0 0,0-3 0 0 0,1-2 0 0 0,15-4-53 0 0,-45 2 18 0 0,121-11 146 0 0,-75-7-27 0 0,0-4-1 0 0,-1-3 0 0 0,11-9-136 0 0,-25 11 45 0 0,67-32 45 0 0,-65 16 41 0 0,-1-2 0 0 0,-1-3 0 0 0,-3-3-1 0 0,0-3-130 0 0,105-115 152 0 0,-146 140-103 0 0,0 0 0 0 0,-2-1-1 0 0,-1-1 1 0 0,-1 0 0 0 0,-2-1 0 0 0,0 0-1 0 0,-2-1 1 0 0,-1 0 0 0 0,-1-1 0 0 0,-2 0-1 0 0,1-16-48 0 0,4-33 68 0 0,-3 0-1 0 0,-4-1 0 0 0,-4 1 1 0 0,-4-21-68 0 0,-18-51 5 0 0,-9-18 40 0 0,-14 34-43 0 0,-23 21 63 0 0,-33-64-104 0 0,-3 45 6 0 0,-15 12-102 0 0,-26 29 17 0 0,-50-7 2 0 0,40 39 136 0 0,81 35-64 0 0,3 2-12 0 0,30 17-39 0 0,-11-2-14 0 0,-42 8-909 0 0,72-9-988 0 0,17 3-1943 0 0,3-1-4474 0 0,2 4-3695 0 0</inkml:trace>
  <inkml:trace contextRef="#ctx0" brushRef="#br0" timeOffset="2565.902">1707 3129 0 0 0,'43'-25'0'0'0,"-17"13"0"0"0,-25-13 93 0 0,-21-15 5526 0 0,20 39-5240 0 0,0 2 1605 0 0,0 0 11388 0 0,0 0-12153 0 0,0-1-3665 0 0,9 234 4507 0 0,0 182-1112 0 0,-11-263-774 0 0,0 90-135 0 0,-9-272-3679 0 0,0-76-11379 0 0,9 85 10230 0 0</inkml:trace>
  <inkml:trace contextRef="#ctx0" brushRef="#br0" timeOffset="3179.593">1602 2916 3465 0 0,'0'0'1340'0'0,"0"0"-98"0"0,0 0 43 0 0,0 0 101 0 0,0 0 41 0 0,0 0-123 0 0,0 0-198 0 0,0 0-222 0 0,0 0-171 0 0,0 0-121 0 0,0 0-109 0 0,0 0-92 0 0,0 0-40 0 0,-9 11 1049 0 0,-32 55 1331 0 0,-102 63-998 0 0,215-107-906 0 0,-3-18-325 0 0,0-2 0 0 0,0-3 0 0 0,49-8-502 0 0,58 6 171 0 0,-176 3-93 0 0,0 0 0 0 0,0 1 0 0 0,0-1 1 0 0,0 0-1 0 0,-1 1 0 0 0,1-1 0 0 0,0 0 0 0 0,0 1 0 0 0,0-1 0 0 0,0 0 0 0 0,0 1 0 0 0,0-1 0 0 0,0 0 0 0 0,0 1 0 0 0,0-1 0 0 0,0 0 1 0 0,0 0-1 0 0,1 1 0 0 0,-1-1 0 0 0,0 0 0 0 0,0 1 0 0 0,0-1-78 0 0,-96-52 561 0 0,-33-47-493 0 0,47 19-1016 0 0,79 77-241 0 0,-6-4 843 0 0,7 6-3805 0 0,0 0-4299 0 0,2 1-2758 0 0</inkml:trace>
  <inkml:trace contextRef="#ctx0" brushRef="#br0" timeOffset="10250.871">3251 2831 0 0 0,'122'0'1991'0'0,"-52"-3"2122"0"0,-73 2 3843 0 0,-4 0-3829 0 0,-46-5-2628 0 0,-206 21 113 0 0,49 17-1203 0 0,23-21 239 0 0,65-3-254 0 0,-4 7-130 0 0,-3-7 433 0 0,41 2-518 0 0,-71-2 480 0 0,94-1-507 0 0,33-5 18 0 0,21-1-215 0 0,17 0-371 0 0,45 43 394 0 0,12 33 119 0 0,22 107-1 0 0,-50-132-65 0 0,-34-53 9 0 0,0 1 1 0 0,0 0-1 0 0,0-1 0 0 0,0 1 1 0 0,0-1-1 0 0,0 1 1 0 0,0-1-1 0 0,0 1 1 0 0,0-1-1 0 0,0 0 1 0 0,0 1-1 0 0,-1-1 1 0 0,1 0-1 0 0,0 0 1 0 0,0 0-1 0 0,-1 1 0 0 0,1-1 1 0 0,0 0-1 0 0,-1 0 1 0 0,1 0-1 0 0,-1 0 1 0 0,1 0-1 0 0,-1 0 1 0 0,0 0-1 0 0,1 0 1 0 0,-1-1-1 0 0,0 1 1 0 0,0 0-1 0 0,0 0 1 0 0,0 0-1 0 0,0 0 0 0 0,0 0 1 0 0,0 0-1 0 0,0 0 1 0 0,0-1-41 0 0,2-7 113 0 0,27-109 107 0 0,6 29-126 0 0,2 16-176 0 0,-39 59-1191 0 0,-10 13-6423 0 0,8 1 2553 0 0,0 0-6293 0 0</inkml:trace>
  <inkml:trace contextRef="#ctx0" brushRef="#br0" timeOffset="16219.674">2149 3939 4465 0 0,'0'0'3037'0'0,"0"0"-1404"0"0,0 0-474 0 0,0 0 148 0 0,0 0 236 0 0,0 0 80 0 0,0 0-120 0 0,0 0-283 0 0,0 0-294 0 0,0 0-266 0 0,0 0-232 0 0,-5 11-18 0 0,-45 116 220 0 0,6 2 1 0 0,-18 96-631 0 0,39-127-516 0 0,32-130-8262 0 0,21-69 3238 0 0,-25 85 4384 0 0,50-161-4698 0 0,35-87 8663 0 0,-87 252-2812 0 0,-1-4 7042 0 0,-3 16 702 0 0,1 14-6494 0 0,0-4-889 0 0,0 0 1 0 0,1-1-1 0 0,0 1 0 0 0,1 0 1 0 0,0 0-1 0 0,0 0 0 0 0,1-1 1 0 0,0 0-1 0 0,1 1 0 0 0,3 4-358 0 0,38 89 627 0 0,-32-69-605 0 0,1-1 0 0 0,2-1 0 0 0,2 0 0 0 0,16 23-22 0 0,-2-32 283 0 0,-18-49 610 0 0,49-144 232 0 0,-50 127-1084 0 0,13-39-200 0 0,-3-1 0 0 0,-5-1 0 0 0,-3-1 159 0 0,-14 60-1665 0 0,-1 16-3440 0 0,0 9-668 0 0,0 0-5291 0 0</inkml:trace>
  <inkml:trace contextRef="#ctx0" brushRef="#br0" timeOffset="16996.861">3640 2496 2961 0 0,'0'0'4028'0'0,"0"0"-2340"0"0,0 0-644 0 0,0 0 99 0 0,0 0 149 0 0,0 0 60 0 0,0 0-44 0 0,0 0-131 0 0,0 0-113 0 0,0 0-92 0 0,0 0-149 0 0,0 0-105 0 0,0 0-70 0 0,13-11-51 0 0,40-36-2 0 0,-40 35-22 0 0,-20 35 986 0 0,-7 246-474 0 0,-22 65-889 0 0,18-220-370 0 0,17-100-1104 0 0,2-20-2418 0 0,23-70-11113 0 0,-19 63 9943 0 0</inkml:trace>
  <inkml:trace contextRef="#ctx0" brushRef="#br0" timeOffset="17268.185">3612 2441 5681 0 0,'0'0'2964'0'0,"0"0"-1522"0"0,0 0-453 0 0,0 0 100 0 0,0 0 126 0 0,0 0-3 0 0,0 0-38 0 0,0 0-106 0 0,0 0-86 0 0,0 0-29 0 0,0 0-124 0 0,0 0-132 0 0,0 0-94 0 0,24 4-102 0 0,76 10-81 0 0,-66-10-211 0 0,1-3 0 0 0,0-1-1 0 0,-1-1 1 0 0,1-2 0 0 0,-1-1 0 0 0,17-5-209 0 0,38-5-355 0 0,-59 11-2668 0 0,-35 14-2799 0 0,-14 3-2717 0 0,12-10 3206 0 0</inkml:trace>
  <inkml:trace contextRef="#ctx0" brushRef="#br0" timeOffset="17513.635">3634 2706 7106 0 0,'0'0'4528'0'0,"0"0"-2408"0"0,0 0-867 0 0,0 0 1 0 0,0 0 87 0 0,0 0-108 0 0,0 0-190 0 0,0 0-183 0 0,0 0-157 0 0,0 0-133 0 0,37-1-144 0 0,113-5-139 0 0,23-5-153 0 0,-128 15-2651 0 0,-31 1-1616 0 0,-2 4-3843 0 0,-10-5-256 0 0</inkml:trace>
  <inkml:trace contextRef="#ctx0" brushRef="#br0" timeOffset="17786.361">3868 3093 13475 0 0,'0'0'1131'0'0,"0"0"-195"0"0,0 0 40 0 0,0 0 83 0 0,0 0-55 0 0,0 0-177 0 0,0 0-232 0 0,0 0-168 0 0,0 0-131 0 0,0 0-84 0 0,-8 32-40 0 0,-26 101-61 0 0,-1-11 277 0 0,34-109-2228 0 0,17-22-14900 0 0,-13 5 13711 0 0</inkml:trace>
  <inkml:trace contextRef="#ctx0" brushRef="#br0" timeOffset="18066.675">3837 3085 10770 0 0,'0'0'1829'0'0,"0"0"-581"0"0,0 0-316 0 0,0 0 62 0 0,0 0 91 0 0,0 0 6 0 0,0 0-48 0 0,0 0-111 0 0,0 0-138 0 0,0 0-134 0 0,0 0-119 0 0,0 0-118 0 0,0 0-83 0 0,25-1-38 0 0,121-8 138 0 0,-90 0 519 0 0,-27 4-611 0 0,-11 2-3174 0 0,-2 1-2518 0 0,-1 2-3530 0 0,-15 0 1187 0 0</inkml:trace>
  <inkml:trace contextRef="#ctx0" brushRef="#br0" timeOffset="18301.001">3822 3244 6921 0 0,'0'0'3380'0'0,"0"0"-1657"0"0,0 0-499 0 0,0 0 163 0 0,0 0 83 0 0,0 0-123 0 0,0 0-195 0 0,0 0-220 0 0,0 0-174 0 0,0 0-156 0 0,0 0-183 0 0,33 1-128 0 0,103 4-126 0 0,-114-4-495 0 0,0-1 1 0 0,0-1-1 0 0,0-1 0 0 0,0-1 0 0 0,0 0 0 0 0,-1-2 0 0 0,3-1 330 0 0,12-4-4509 0 0,-23 7-1291 0 0,-3-1-3353 0 0</inkml:trace>
  <inkml:trace contextRef="#ctx0" brushRef="#br0" timeOffset="24359.939">1512 1388 0 0 0,'0'0'384'0'0,"0"0"126"0"0,0 0 23 0 0,0 0 16 0 0,1-3 44 0 0,7-12 690 0 0,6-4 6449 0 0,-14 20-2141 0 0,-19 20-4941 0 0,19-21-631 0 0,1 0 0 0 0,-1 0 0 0 0,0 0 0 0 0,0 0 0 0 0,1 0-1 0 0,-1 1 1 0 0,0-1 0 0 0,0 0 0 0 0,0 0 0 0 0,1 0 0 0 0,-1 1 0 0 0,0-1-1 0 0,0 0 1 0 0,0 0 0 0 0,0 1 0 0 0,0-1 0 0 0,1 0 0 0 0,-1 0 0 0 0,0 1 0 0 0,0-1-1 0 0,0 0 1 0 0,0 0 0 0 0,0 1 0 0 0,0-1 0 0 0,0 0 0 0 0,0 0 0 0 0,0 1 0 0 0,0-1-1 0 0,0 0 1 0 0,0 1 0 0 0,0-1 0 0 0,0 0 0 0 0,0 0 0 0 0,0 1 0 0 0,0-1 0 0 0,-1 0-1 0 0,1 0 1 0 0,0 1 0 0 0,0-1 0 0 0,0 0 0 0 0,0 0 0 0 0,0 1 0 0 0,-1-1 0 0 0,1 0-1 0 0,0 0 1 0 0,0 0 0 0 0,0 0 0 0 0,-1 1 0 0 0,1-1 0 0 0,0 0 0 0 0,0 0 0 0 0,-1 0-19 0 0,26-8 1237 0 0,12-24-285 0 0,-37 33-921 0 0,-1-1 0 0 0,1 0 0 0 0,-1 0 0 0 0,1 0 0 0 0,-1 0 0 0 0,1 0 0 0 0,-1 1 0 0 0,0-1 0 0 0,1 0-1 0 0,-1 0 1 0 0,1 0 0 0 0,-1-1 0 0 0,1 1 0 0 0,-1 0 0 0 0,0 0 0 0 0,1 0 0 0 0,-1 0 0 0 0,1 0 0 0 0,-1-1-1 0 0,1 1 1 0 0,-1 0 0 0 0,1 0 0 0 0,-1-1 0 0 0,1 1 0 0 0,-1-1 0 0 0,1 1 0 0 0,-1 0 0 0 0,1-1-1 0 0,0 1 1 0 0,-1-1 0 0 0,1 1 0 0 0,0-1 0 0 0,-1 1 0 0 0,1-1 0 0 0,0 1 0 0 0,0-1 0 0 0,-1 1 0 0 0,1-1-1 0 0,0 1 1 0 0,0-1 0 0 0,0 1 0 0 0,0-1 0 0 0,0 0 0 0 0,0 1 0 0 0,0-1 0 0 0,0 1 0 0 0,0-1-1 0 0,0 1 1 0 0,0-1 0 0 0,0 0 0 0 0,0 1 0 0 0,0-1 0 0 0,0 1 0 0 0,1-1 0 0 0,-1 1 0 0 0,0-1 0 0 0,0 1-1 0 0,1-1 1 0 0,-1 1 0 0 0,0-1 0 0 0,1 1 0 0 0,-1-1 0 0 0,0 1 0 0 0,1 0 0 0 0,-1-1 0 0 0,1 1-31 0 0,3 6 121 0 0,-1 1 1 0 0,1 0 0 0 0,-1 0 0 0 0,-1 0 0 0 0,1 1 0 0 0,-1-1 0 0 0,-1 0-1 0 0,1 1 1 0 0,-1-1 0 0 0,-1 1 0 0 0,1 5-122 0 0,1 284 500 0 0,-8 2-264 0 0,8-152 216 0 0,-2-147-440 0 0,2 1 992 0 0,-2-2-942 0 0,-4-13 74 0 0,-54-42-398 0 0,-79-55-799 0 0,21 42 647 0 0,117 69 405 0 0,-1 0-1 0 0,1 0 1 0 0,-1 0-1 0 0,1 0 1 0 0,-1-1-1 0 0,0 1 0 0 0,1 0 1 0 0,-1 0-1 0 0,1-1 1 0 0,-1 1-1 0 0,0 0 1 0 0,1 0-1 0 0,-1-1 0 0 0,0 1 1 0 0,1 0-1 0 0,-1-1 1 0 0,0 1-1 0 0,1 0 1 0 0,-1-1-1 0 0,0 1 0 0 0,0-1 1 0 0,1 1-1 0 0,-1-1 1 0 0,0 1-1 0 0,0 0 1 0 0,0-1-1 0 0,0 1 1 0 0,0-1-1 0 0,1 1 0 0 0,-1-1 1 0 0,0 1-1 0 0,0-1 1 0 0,0 1-1 0 0,0-1 1 0 0,0 1-1 0 0,-1-1 0 0 0,1 1 1 0 0,0-1-1 0 0,0 1 1 0 0,0 0-1 0 0,0-1 1 0 0,0 1-1 0 0,-1-1 0 0 0,1 1 1 0 0,0-1-1 0 0,0 1 1 0 0,-1 0-1 0 0,1-1 1 0 0,0 1-1 0 0,-1 0 0 0 0,1-1 1 0 0,0 1-1 0 0,-1 0 1 0 0,1-1-1 0 0,0 1 1 0 0,-1 0-1 0 0,1 0 1 0 0,-1-1-1 0 0,1 1 0 0 0,-1 0 1 0 0,1 0-1 0 0,0 0 1 0 0,-1 0-1 0 0,1 0 1 0 0,-1-1 9 0 0,48-9-132 0 0,-38 9 191 0 0,198-21 70 0 0,89 14-305 0 0,-192 12-492 0 0,-111 7 946 0 0,-26 0-278 0 0,-227 151 40 0 0,174-107-338 0 0,80-55-2622 0 0,4-6-9334 0 0,2 6 11978 0 0,0-1-7926 0 0</inkml:trace>
  <inkml:trace contextRef="#ctx0" brushRef="#br0" timeOffset="25120.011">1506 1340 0 0 0,'0'0'608'0'0,"0"0"131"0"0,0 0 50 0 0,0 0 45 0 0,0 0 63 0 0,0 0 104 0 0,0 0 102 0 0,1-2 58 0 0,0-8 6 0 0,-1 7-77 0 0,0 3-129 0 0,0 0-150 0 0,0 0-108 0 0,0 0-59 0 0,0 0 1 0 0,0 6 4480 0 0,-4 7-3837 0 0,-32 53-771 0 0,35-65-493 0 0,1 0 0 0 0,-1 0 0 0 0,0 0 0 0 0,1 0 0 0 0,-1 0 0 0 0,1 0 0 0 0,0 0 0 0 0,-1 0 0 0 0,1 0 0 0 0,0 0 0 0 0,0 0-1 0 0,-1 0 1 0 0,1 0 0 0 0,0 1 0 0 0,0-1 0 0 0,0 0 0 0 0,0 0 0 0 0,0 0 0 0 0,1 0 0 0 0,-1 0 0 0 0,0 0 0 0 0,1 0 0 0 0,-1 1 0 0 0,0-1 0 0 0,1 0 0 0 0,-1 0 0 0 0,1 0 0 0 0,-1-1 0 0 0,1 1 0 0 0,0 0 0 0 0,0 0 0 0 0,-1 0 0 0 0,1 0 0 0 0,0 0 0 0 0,0-1 0 0 0,0 1-1 0 0,0 0 1 0 0,-1-1 0 0 0,1 1 0 0 0,0-1 0 0 0,0 1 0 0 0,1-1 0 0 0,-1 1 0 0 0,0-1 0 0 0,0 0 0 0 0,0 1 0 0 0,0-1 0 0 0,0 0 0 0 0,0 0 0 0 0,0 0 0 0 0,0 0 0 0 0,1 0 0 0 0,-1 0 0 0 0,0 0 0 0 0,0 0 0 0 0,0-1 0 0 0,0 1 0 0 0,0 0 0 0 0,0-1 0 0 0,0 1-24 0 0,8-3 149 0 0,-1-1 1 0 0,1 0 0 0 0,-1-1-1 0 0,0 0 1 0 0,-1 0 0 0 0,1 0 0 0 0,-1-1-1 0 0,0 0 1 0 0,0-1 0 0 0,-1 0 0 0 0,0 0-1 0 0,0 0 1 0 0,-1 0 0 0 0,0-1-1 0 0,3-4-149 0 0,-8 11 17 0 0,1 1-1 0 0,-1 0 1 0 0,1-1-1 0 0,-1 1 1 0 0,1-1-1 0 0,-1 1 1 0 0,0-1-1 0 0,1 1 1 0 0,-1-1-1 0 0,0 1 1 0 0,1-1-1 0 0,-1 0 1 0 0,0 1-1 0 0,0-1 1 0 0,1 1-1 0 0,-1-1 1 0 0,0 0-1 0 0,0 1 1 0 0,0-1-1 0 0,0 0 1 0 0,0 1-1 0 0,0-1 1 0 0,0 0-1 0 0,0 1 1 0 0,0-1-1 0 0,0 0 1 0 0,0 1-1 0 0,0-1 1 0 0,0 1-1 0 0,-1-1 0 0 0,1 0 1 0 0,0 1-1 0 0,0-1 1 0 0,-1 1-1 0 0,1-1 1 0 0,0 1-1 0 0,-1-1 1 0 0,1 1-1 0 0,-1-1 1 0 0,1 1-1 0 0,-1-1 1 0 0,1 1-1 0 0,-1-1 1 0 0,1 1-1 0 0,-1 0 1 0 0,1-1-1 0 0,-1 1 1 0 0,1 0-1 0 0,-1-1 1 0 0,0 1-1 0 0,1 0 1 0 0,-1 0-1 0 0,0 0 1 0 0,1 0-1 0 0,-1-1 1 0 0,1 1-1 0 0,-1 0 1 0 0,0 0-1 0 0,1 0 1 0 0,-1 0-1 0 0,0 0 1 0 0,1 1-1 0 0,-1-1 1 0 0,0 0-1 0 0,1 0 0 0 0,-1 0-15 0 0,-43 19-395 0 0,-9 24-505 0 0,53-42 626 0 0,0-1-142 0 0,0 0-152 0 0,12-14-6835 0 0,-5 10 1811 0 0,-2 0-3723 0 0</inkml:trace>
  <inkml:trace contextRef="#ctx0" brushRef="#br0" timeOffset="27739.667">151 1671 0 0 0,'0'0'1366'0'0,"0"0"137"0"0,0 0-38 0 0,0 0-123 0 0,0 0-57 0 0,0 0-38 0 0,0 0-29 0 0,0 0-72 0 0,0 0-58 0 0,0 0-76 0 0,2-2-57 0 0,16-88 4246 0 0,-13 78-5175 0 0,0-1 0 0 0,1 1 0 0 0,0 0 0 0 0,1 1 0 0 0,1 0 0 0 0,-1 0 0 0 0,2 0 0 0 0,-1 1 1 0 0,1 0-1 0 0,1 1 0 0 0,0 0 0 0 0,0 0 0 0 0,10-5-26 0 0,-19 13-28 0 0,1 0 0 0 0,-1 0 1 0 0,0 0-1 0 0,1 0 0 0 0,-1 0 0 0 0,1 1 1 0 0,-1-1-1 0 0,1 0 0 0 0,-1 1 0 0 0,1-1 1 0 0,0 1-1 0 0,-1 0 0 0 0,1 0 0 0 0,0-1 1 0 0,-1 1-1 0 0,1 0 0 0 0,0 0 0 0 0,-1 1 1 0 0,1-1-1 0 0,-1 0 0 0 0,1 0 0 0 0,0 1 1 0 0,-1-1-1 0 0,1 1 0 0 0,-1 0 1 0 0,1-1-1 0 0,-1 1 0 0 0,1 0 0 0 0,-1 0 1 0 0,1 0-1 0 0,-1 0 0 0 0,0 0 0 0 0,0 0 1 0 0,0 0-1 0 0,1 0 0 0 0,-1 1 0 0 0,0-1 1 0 0,0 0-1 0 0,0 1 0 0 0,-1-1 0 0 0,1 1 1 0 0,0-1-1 0 0,-1 1 0 0 0,1-1 0 0 0,-1 1 1 0 0,1-1-1 0 0,-1 1 0 0 0,1 0 1 0 0,-1-1-1 0 0,0 1 28 0 0,18 134 581 0 0,-18-135-575 0 0,0-1 0 0 0,0 1 0 0 0,1 0 0 0 0,-1 0 0 0 0,0-1 0 0 0,0 1 0 0 0,1 0 0 0 0,-1 0 0 0 0,0-1 0 0 0,1 1 0 0 0,-1 0 0 0 0,1-1 0 0 0,-1 1 0 0 0,1 0 0 0 0,-1-1 0 0 0,1 1 0 0 0,-1-1 0 0 0,1 1 0 0 0,-1-1 0 0 0,1 1 0 0 0,0-1 0 0 0,-1 0 0 0 0,1 1 0 0 0,0-1 0 0 0,0 0 0 0 0,-1 1 0 0 0,1-1-1 0 0,0 0 1 0 0,0 0 0 0 0,-1 0 0 0 0,1 1 0 0 0,0-1 0 0 0,0 0 0 0 0,0 0 0 0 0,-1 0 0 0 0,1 0 0 0 0,0-1 0 0 0,0 1 0 0 0,0 0 0 0 0,-1 0 0 0 0,1 0 0 0 0,0-1 0 0 0,0 1 0 0 0,-1 0 0 0 0,1-1 0 0 0,0 1 0 0 0,-1 0 0 0 0,1-1 0 0 0,0 1 0 0 0,-1-1 0 0 0,1 1-6 0 0,34-39 457 0 0,-23 25-385 0 0,1-3-115 0 0,1 2 1 0 0,0 0 0 0 0,1 0-1 0 0,1 1 1 0 0,0 1-1 0 0,1 1 1 0 0,0 0-1 0 0,1 1 1 0 0,0 1 0 0 0,16-6 42 0 0,-32 17-4 0 0,0 0 1 0 0,0 0-1 0 0,0 1 1 0 0,0-1-1 0 0,-1 1 1 0 0,1-1-1 0 0,0 1 1 0 0,-1 0-1 0 0,1 0 1 0 0,-1-1-1 0 0,0 1 1 0 0,1 0-1 0 0,-1 0 1 0 0,0 0-1 0 0,0 0 1 0 0,0 1-1 0 0,-1-1 1 0 0,1 0 0 0 0,0 0-1 0 0,-1 0 1 0 0,0 1-1 0 0,1-1 1 0 0,-1 0-1 0 0,0 1 1 0 0,0-1-1 0 0,0 0 1 0 0,-1 1-1 0 0,1-1 1 0 0,0 0-1 0 0,-1 0 1 0 0,0 1-1 0 0,0 1 4 0 0,1 2 60 0 0,0 89 381 0 0,0-54-6473 0 0,2-34-2111 0 0,0-6 3158 0 0</inkml:trace>
  <inkml:trace contextRef="#ctx0" brushRef="#br0" timeOffset="34669.112">1055 1370 0 0 0,'0'0'263'0'0,"0"0"606"0"0,0 0 167 0 0,0 0-6 0 0,0 0-68 0 0,0 0-126 0 0,0 0-88 0 0,-5-27 6826 0 0,-42 6-4814 0 0,35 21-2741 0 0,-1 0-1 0 0,1 0 1 0 0,0 1 0 0 0,0 0-1 0 0,-1 2 1 0 0,1-1 0 0 0,0 1-1 0 0,0 1 1 0 0,1 0 0 0 0,-8 4-19 0 0,15-7 1 0 0,0 0 1 0 0,1 1-1 0 0,-1-1 0 0 0,0 1 1 0 0,1 0-1 0 0,0 0 1 0 0,-1 0-1 0 0,1 0 0 0 0,0 0 1 0 0,0 1-1 0 0,0-1 0 0 0,1 1 1 0 0,-1 0-1 0 0,1 0 1 0 0,-1 0-1 0 0,1 0 0 0 0,0 1 1 0 0,0-1-1 0 0,0 0 1 0 0,1 1-1 0 0,-1 0 0 0 0,1-1 1 0 0,0 1-1 0 0,0 0-1 0 0,15 80-84 0 0,-11-79 91 0 0,-2-1 1 0 0,0 0 1 0 0,0 0-1 0 0,1 0 1 0 0,0 0-1 0 0,0 0 0 0 0,0 0 1 0 0,0 0-1 0 0,1-1 1 0 0,-1 1-1 0 0,1-1 1 0 0,0 0-1 0 0,0 0 1 0 0,0 0-1 0 0,0 0 0 0 0,1 0 1 0 0,-1-1-1 0 0,1 1 1 0 0,0-1-1 0 0,0 0 1 0 0,0 0-1 0 0,0 0 1 0 0,0-1-1 0 0,0 1 1 0 0,0-1-1 0 0,0 0 0 0 0,0 0 1 0 0,3-1-9 0 0,0 0 126 0 0,-1-1 0 0 0,1 0 0 0 0,-1 0 0 0 0,1 0 0 0 0,-1-1 0 0 0,0 0 0 0 0,0-1 0 0 0,0 1 0 0 0,0-1 0 0 0,0 0 0 0 0,-1-1 0 0 0,1 1 0 0 0,-1-1 0 0 0,0 0 0 0 0,0 0 0 0 0,0-1 0 0 0,0 0 0 0 0,1-2-126 0 0,6-4 104 0 0,-1-1 0 0 0,0 0 0 0 0,-1-1 0 0 0,0 0 0 0 0,-1-1 0 0 0,-1 0 0 0 0,6-12-104 0 0,-9 16 59 0 0,13-59 483 0 0,-46 75-2347 0 0,24 55 2175 0 0,56 85-280 0 0,-46-128-260 0 0,-1 1-1 0 0,0-1 1 0 0,-2 1 0 0 0,0 0-1 0 0,-1 1 1 0 0,-1-1-1 0 0,0 0 1 0 0,-2 1 0 0 0,0-1-1 0 0,-1 0 1 0 0,-1 0-1 0 0,-1 0 1 0 0,-1 0-1 0 0,-6 16 171 0 0,2-16-459 0 0,0 1-1 0 0,-2-2 1 0 0,0 1-1 0 0,-1-2 1 0 0,-1 0-1 0 0,0 0 1 0 0,-2-1-1 0 0,0-1 0 0 0,0 0 1 0 0,-11 7 459 0 0,-62 22-1456 0 0,86-43 1527 0 0,1 0 1 0 0,-1 0 0 0 0,1 0 0 0 0,-1-1-1 0 0,0 1 1 0 0,1-1 0 0 0,-1 1 0 0 0,0-1-1 0 0,1 1 1 0 0,-1-1 0 0 0,0 0 0 0 0,1 0-1 0 0,-1 0 1 0 0,0 0 0 0 0,1 0 0 0 0,-1 0-1 0 0,0 0 1 0 0,0-1 0 0 0,1 1 0 0 0,-1 0-1 0 0,1-1 1 0 0,-1 0 0 0 0,0 1-1 0 0,1-1 1 0 0,-1 0 0 0 0,1 0 0 0 0,-1 0-1 0 0,1 0 1 0 0,0 0 0 0 0,-1 0 0 0 0,1 0-1 0 0,0 0 1 0 0,0-1 0 0 0,0 1 0 0 0,0-1-72 0 0,13-80 3893 0 0,55-27-2519 0 0,-35 64-827 0 0,84-94-61 0 0,-111 134-581 0 0,-1 1 1 0 0,1 0 0 0 0,0 0 0 0 0,0 1-1 0 0,0-1 1 0 0,1 1 0 0 0,-1 0-1 0 0,1 0 1 0 0,0 1 0 0 0,0 0 0 0 0,0 0-1 0 0,0 0 1 0 0,0 1 0 0 0,0 0-1 0 0,0 0 1 0 0,0 0 0 0 0,1 1 0 0 0,-1 0-1 0 0,0 0 1 0 0,2 1 94 0 0,17 12-5713 0 0,-20-9 2483 0 0,1 0-5016 0 0</inkml:trace>
</inkml:ink>
</file>

<file path=ppt/ink/ink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1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 7050 0 0,'0'0'3144'0'0,"0"0"-2016"0"0,0 0-718 0 0,0 0 93 0 0,0 0 290 0 0,0 0 233 0 0,0 0 67 0 0,0 0-77 0 0,0 0-130 0 0,0 0-126 0 0,0 0-146 0 0,0 0-126 0 0,29 2-98 0 0,92 7-113 0 0,-1-20 153 0 0,-59-4-885 0 0,-22 0-3591 0 0,-31 12 1420 0 0,-2 3-2228 0 0,-4 0-3173 0 0</inkml:trace>
</inkml:ink>
</file>

<file path=ppt/ink/ink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3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8794 0 0,'0'0'1203'0'0,"0"0"-19"0"0,0 0 147 0 0,0 0 109 0 0,0 0-50 0 0,0 0-160 0 0,0 0-192 0 0,0 0-189 0 0,0 0-161 0 0,0 0-149 0 0,0 0-138 0 0,0 0-124 0 0,0 0-102 0 0,34 0-90 0 0,110-1-50 0 0,-59-15-535 0 0,-60 5-372 0 0,18-3-3503 0 0,-16 5-2726 0 0,-12 5-710 0 0</inkml:trace>
</inkml:ink>
</file>

<file path=ppt/ink/ink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310 100 8570 0 0,'0'0'1892'0'0,"0"0"-399"0"0,0 0-235 0 0,0 0-109 0 0,0 0-166 0 0,0 0-269 0 0,0 0-235 0 0,0 0-147 0 0,0 0-44 0 0,0 0-1 0 0,0 0-24 0 0,0 0-18 0 0,-12 30-53 0 0,-40 97-56 0 0,-76 171-1572 0 0,42-120-7306 0 0,58-119 1430 0 0,25-51 6521 0 0</inkml:trace>
  <inkml:trace contextRef="#ctx0" brushRef="#br0" timeOffset="383.835">225 259 0 0 0,'0'0'375'0'0,"0"0"1258"0"0,0 0 244 0 0,0 0-102 0 0,0 0-179 0 0,0 0-111 0 0,0 0-60 0 0,0 0-98 0 0,0 0-99 0 0,0 0-159 0 0,0 0-253 0 0,0 0-265 0 0,0 0-229 0 0,6-22-166 0 0,16-66-94 0 0,-32 128 104 0 0,2 0 0 0 0,2 0 0 0 0,1 0 1 0 0,3 0-1 0 0,1 1 0 0 0,2 20-166 0 0,1-50-46 0 0,0 0 0 0 0,0 0 0 0 0,1-1 0 0 0,1 1 0 0 0,0-1 0 0 0,0 1 0 0 0,1-1 0 0 0,0 0 0 0 0,1-1 0 0 0,0 1 1 0 0,1-1-1 0 0,-1-1 0 0 0,2 1 0 0 0,-1-1 0 0 0,1 0 0 0 0,1-1 0 0 0,-1 0 0 0 0,1 0 0 0 0,5 2 46 0 0,-11-7 68 0 0,0-1-1 0 0,0 0 1 0 0,-1-1 0 0 0,1 1 0 0 0,0 0 0 0 0,0-1 0 0 0,0 0 0 0 0,0 1 0 0 0,0-1-1 0 0,0 0 1 0 0,0-1 0 0 0,0 1 0 0 0,0-1 0 0 0,0 1 0 0 0,0-1 0 0 0,0 0-1 0 0,0 0 1 0 0,0 0 0 0 0,-1 0 0 0 0,1 0 0 0 0,0-1 0 0 0,-1 1 0 0 0,1-1 0 0 0,-1 0-1 0 0,1 0 1 0 0,-1 0 0 0 0,0 0 0 0 0,0 0 0 0 0,0-1-68 0 0,52-75 2962 0 0,-46 65-2634 0 0,12-29 289 0 0,-1 0 1 0 0,-3-2-1 0 0,-1 0 0 0 0,7-36-617 0 0,18-54-78 0 0,-17 37-1350 0 0,-20 76-2353 0 0,-3 0-3371 0 0,0 20-3821 0 0</inkml:trace>
  <inkml:trace contextRef="#ctx0" brushRef="#br0" timeOffset="995.477">813 196 2849 0 0,'0'0'1163'0'0,"0"0"-129"0"0,0 0 91 0 0,0 0 208 0 0,0 0 126 0 0,0 0-44 0 0,0 0-207 0 0,0 0-225 0 0,0 0-150 0 0,0 0-57 0 0,0 0 12 0 0,0 0-25 0 0,0 0-71 0 0,0 20-123 0 0,2 64-123 0 0,-30 64 360 0 0,13-99-739 0 0,4-13-292 0 0,-2 0-1 0 0,-1-2 1 0 0,-2 1 0 0 0,-1-2-1 0 0,-8 11 226 0 0,-16 5-3924 0 0,18-25-4377 0 0,19-19 3344 0 0</inkml:trace>
  <inkml:trace contextRef="#ctx0" brushRef="#br0" timeOffset="1468.977">664 605 0 0 0,'0'0'1226'0'0,"0"0"97"0"0,0 0-2 0 0,0 0-53 0 0,0 0-33 0 0,0 0 11 0 0,0 0 12 0 0,0 0 0 0 0,0 0-56 0 0,19 12-103 0 0,64 35-131 0 0,-82-46-928 0 0,1 0 0 0 0,-1 0-1 0 0,0 0 1 0 0,1-1 0 0 0,-1 1-1 0 0,1 0 1 0 0,-1-1 0 0 0,1 1-1 0 0,-1-1 1 0 0,1 0 0 0 0,-1 0-1 0 0,1 1 1 0 0,-1-1 0 0 0,1 0-1 0 0,0 0 1 0 0,-1 0 0 0 0,1-1 0 0 0,-1 1-1 0 0,1 0 1 0 0,-1-1 0 0 0,1 1-1 0 0,-1 0 1 0 0,1-1 0 0 0,-1 0-1 0 0,1 1 1 0 0,-1-1 0 0 0,0 0-1 0 0,1 0 1 0 0,-1 0 0 0 0,0 0-1 0 0,0 0 1 0 0,1-1-40 0 0,4-2 197 0 0,24-21 20 0 0,-1-1 0 0 0,-2-1 0 0 0,0-1 0 0 0,-2-1 0 0 0,-1-2 0 0 0,-1 0 0 0 0,-2-2 0 0 0,-1 0 0 0 0,-2-1 0 0 0,-1-1-1 0 0,-2-1 1 0 0,6-22-217 0 0,0-31 142 0 0,-40 101-994 0 0,9 6 907 0 0,0 1 0 0 0,1 0 0 0 0,2 1 0 0 0,-1-1 0 0 0,2 2 0 0 0,1-1 1 0 0,1 0-1 0 0,0 1 0 0 0,1 0 0 0 0,2 0 0 0 0,0 0 0 0 0,1 0 1 0 0,1 0-1 0 0,1 0 0 0 0,1 0 0 0 0,1-1 0 0 0,1 4-55 0 0,47 192 626 0 0,-39-143-2177 0 0,-13-72 152 0 0,0-1-747 0 0,-1 0-2430 0 0,-2 0 2713 0 0,2 0 369 0 0,-1 0-3804 0 0</inkml:trace>
  <inkml:trace contextRef="#ctx0" brushRef="#br0" timeOffset="1733.612">1319 432 7274 0 0,'0'0'1589'0'0,"0"0"-134"0"0,0 0-13 0 0,0 0-11 0 0,0 0-182 0 0,0 0-246 0 0,0 0-253 0 0,0 0-258 0 0,-5 32-129 0 0,-16 102-114 0 0,13 24 222 0 0,8-148-1118 0 0,-3 9 365 0 0,-2-16-3521 0 0,-3-2-3770 0 0,6-1 2110 0 0</inkml:trace>
  <inkml:trace contextRef="#ctx0" brushRef="#br0" timeOffset="2047.683">1512 476 0 0 0,'0'0'297'0'0,"0"0"993"0"0,0 0 488 0 0,0 0 139 0 0,0 0-1 0 0,0 0-161 0 0,0 0-259 0 0,0 0-220 0 0,0 0-205 0 0,0 0-152 0 0,0 0-138 0 0,-28 29-106 0 0,-87 87-60 0 0,64-73 963 0 0,50-41-1515 0 0,1-1 1 0 0,-1 1-1 0 0,1 0 0 0 0,0 0 1 0 0,0 0-1 0 0,0 0 1 0 0,0 0-1 0 0,0 0 0 0 0,0 0 1 0 0,0 0-1 0 0,0 0 1 0 0,1 0-1 0 0,-1-1 1 0 0,1 1-1 0 0,-1 0 0 0 0,1 0 1 0 0,0 0-1 0 0,0-1 1 0 0,0 1-1 0 0,0 0 0 0 0,0-1 1 0 0,0 1-1 0 0,0-1 1 0 0,1 1-1 0 0,-1-1 1 0 0,1 0-1 0 0,-1 1 0 0 0,1-1 1 0 0,-1 0-1 0 0,1 0 1 0 0,-1 0-1 0 0,1 0 0 0 0,0 0 1 0 0,0-1-1 0 0,1 2-63 0 0,-1-1 116 0 0,99 41 2923 0 0,-3-7-3888 0 0,-91-34-76 0 0,5 0-4278 0 0,-8 2-4205 0 0</inkml:trace>
</inkml:ink>
</file>

<file path=ppt/ink/ink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2.4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253 26 9978 0 0,'0'0'1688'0'0,"0"0"-402"0"0,0 0-162 0 0,0 0 41 0 0,0 0 79 0 0,0 0-69 0 0,0 0-190 0 0,0 0-261 0 0,0 0-250 0 0,0 0-201 0 0,0 0-138 0 0,-3 8-63 0 0,-51 291 509 0 0,-29-2-1257 0 0,78-280 1559 0 0,-2 10-7533 0 0,16-41-843 0 0,-4 3 4179 0 0,-3 3-340 0 0</inkml:trace>
  <inkml:trace contextRef="#ctx0" brushRef="#br0" timeOffset="250.529">84 74 6665 0 0,'0'0'1026'0'0,"0"0"-179"0"0,0 0-119 0 0,0 0 61 0 0,0 0 110 0 0,0 0 64 0 0,0 0 45 0 0,0 0-19 0 0,0 0-60 0 0,0 0-89 0 0,0 0-99 0 0,0 0-119 0 0,0 0-119 0 0,36 2-89 0 0,113 4-66 0 0,-46-17 105 0 0,14-21-268 0 0,-44 10-2000 0 0,1 6-5846 0 0,-64 16 3696 0 0,-5 0-1543 0 0</inkml:trace>
  <inkml:trace contextRef="#ctx0" brushRef="#br0" timeOffset="502.78">1 446 4793 0 0,'0'0'2295'0'0,"0"0"-1165"0"0,0 0-19 0 0,0 0 338 0 0,0 0 172 0 0,0 0-105 0 0,0 0-292 0 0,32 0-280 0 0,101 0-209 0 0,35-11 663 0 0,-119 10-1522 0 0,15 0-1820 0 0,-23 4-6674 0 0,-31 0 1088 0 0</inkml:trace>
  <inkml:trace contextRef="#ctx0" brushRef="#br0" timeOffset="962.831">443 553 7122 0 0,'0'0'1368'0'0,"0"0"-387"0"0,0 0-224 0 0,0 0-37 0 0,0 0-32 0 0,0 0-44 0 0,0 0-61 0 0,0 0-71 0 0,0 0-68 0 0,0 0-59 0 0,0 0-73 0 0,0 0-48 0 0,-4 25-41 0 0,-19 123 67 0 0,21-134-1265 0 0,-10 68 2935 0 0,9-54-6079 0 0,3-1-6660 0 0,0-27 9399 0 0</inkml:trace>
  <inkml:trace contextRef="#ctx0" brushRef="#br0" timeOffset="1214.085">417 549 1952 0 0,'0'0'2052'0'0,"0"0"-1055"0"0,0 0-381 0 0,0 0 142 0 0,0 0 286 0 0,0 0 232 0 0,0 0 95 0 0,0 0 5 0 0,0 0-45 0 0,0 0-78 0 0,0 0-110 0 0,0 0-154 0 0,0 0-170 0 0,19 3-159 0 0,95 9 235 0 0,-40-17 88 0 0,-36 1-2693 0 0,0 2-6385 0 0,-38 3 4092 0 0,0 2-1704 0 0</inkml:trace>
  <inkml:trace contextRef="#ctx0" brushRef="#br0" timeOffset="1445.982">428 704 3825 0 0,'0'0'2470'0'0,"0"0"-1369"0"0,0 0-451 0 0,0 0 271 0 0,0 0 404 0 0,0 0 194 0 0,0 0-67 0 0,0 0-203 0 0,0 0-235 0 0,0 0-189 0 0,0 0-168 0 0,0 0-159 0 0,0 0-115 0 0,24 4-103 0 0,73 10-66 0 0,-1-14-717 0 0,-65-4-1774 0 0,-11 0-3927 0 0,-12 1-3195 0 0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5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300 282 1000 0 0,'0'0'1361'0'0,"0"0"-841"0"0,0 0-39 0 0,0 0 410 0 0,0 0 347 0 0,0 0 166 0 0,0 0 27 0 0,0 0-95 0 0,0 0-116 0 0,0 0-111 0 0,31-8-157 0 0,99-29-171 0 0,-44-2 444 0 0,-71 27-1016 0 0,155-148 1729 0 0,-153 135-1293 0 0,-18 27-842 0 0,-3 6-169 0 0,-78 224-24 0 0,-156 612-1413 0 0,233-828 1808 0 0,-2 14 96 0 0,0-1 0 0 0,-2 0-1 0 0,-2 0 1 0 0,0-1-1 0 0,-2 0 1 0 0,-1-1 0 0 0,-1-1-1 0 0,-1 0 1 0 0,-1-1-1 0 0,-2-1 1 0 0,0-1 0 0 0,-2 0-1 0 0,-11 9-100 0 0,28-30 77 0 0,0 0 1 0 0,0 0-1 0 0,0 0 0 0 0,0 0 1 0 0,0 0-1 0 0,-1-1 0 0 0,1 0 1 0 0,-1 0-1 0 0,1 0 0 0 0,-1-1 1 0 0,1 1-1 0 0,-1-1 0 0 0,1 0 1 0 0,-1 0-1 0 0,1-1 0 0 0,-1 0 1 0 0,1 1-1 0 0,-1-1 0 0 0,1-1 1 0 0,0 1-1 0 0,0-1 0 0 0,-1 1 1 0 0,1-1-1 0 0,0 0 0 0 0,0-1 0 0 0,1 1 1 0 0,-1-1-1 0 0,0 0 0 0 0,1 0 1 0 0,-1 0-1 0 0,1 0 0 0 0,-2-3-77 0 0,-2-1 44 0 0,0 0 0 0 0,1-1 0 0 0,0 0 0 0 0,0 0-1 0 0,0 0 1 0 0,1-1 0 0 0,1 0 0 0 0,0 0 0 0 0,0 0-1 0 0,0-1 1 0 0,1 1 0 0 0,1-1 0 0 0,-1 0-1 0 0,1-6-43 0 0,2 2 27 0 0,0 1-1 0 0,1 0 0 0 0,1-1 1 0 0,0 1-1 0 0,1 0 0 0 0,0 0 1 0 0,1 1-1 0 0,1-1 0 0 0,0 1 1 0 0,0-1-1 0 0,2 1 0 0 0,-1 1 1 0 0,1 0-1 0 0,1 0 0 0 0,0 0 1 0 0,1 1-1 0 0,0 0 0 0 0,0 0 1 0 0,3-1-27 0 0,9-7 3 0 0,0 0 1 0 0,1 2-1 0 0,1 1 0 0 0,0 0 1 0 0,1 2-1 0 0,1 1 0 0 0,0 0 1 0 0,0 2-1 0 0,3 1-3 0 0,76-21-158 0 0,45-6-2905 0 0,-98 22-1454 0 0,1 2-3563 0 0,-37 8 3982 0 0</inkml:trace>
</inkml:ink>
</file>

<file path=ppt/ink/ink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33.8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487 388 0 0 0,'0'0'212'0'0,"0"0"511"0"0,0 0 202 0 0,0 0 86 0 0,0 0-17 0 0,0 0-21 0 0,0 0-66 0 0,0 0-105 0 0,-6-13-7 0 0,-2-5-415 0 0,-22-44 2856 0 0,29 60-3018 0 0,0 0 0 0 0,-1 0 0 0 0,1 0 0 0 0,-1 1 1 0 0,1-1-1 0 0,-1 0 0 0 0,1 1 0 0 0,-1-1 0 0 0,0 1 0 0 0,0 0 0 0 0,1 0 0 0 0,-1-1 0 0 0,0 1 0 0 0,0 1 0 0 0,-1-1 0 0 0,1 0 0 0 0,0 0 0 0 0,0 1 0 0 0,0-1 0 0 0,0 1 0 0 0,-1-1 0 0 0,1 1 0 0 0,0 0 0 0 0,0 0 0 0 0,-2 0-218 0 0,-91 23 934 0 0,92-22-871 0 0,-180 73 1244 0 0,110-31-617 0 0,96-17-925 0 0,125 11 758 0 0,-144-37-504 0 0,-4 0-13 0 0,1 0 0 0 0,-1 0 0 0 0,1-1 0 0 0,0 1 0 0 0,-1 0 0 0 0,1 0 0 0 0,0 0 0 0 0,-1 0 0 0 0,1 0 0 0 0,-1 0 0 0 0,1 0 0 0 0,0 0 0 0 0,-1 0 0 0 0,1 1 0 0 0,0-1 0 0 0,-1 0 0 0 0,1 0 0 0 0,-1 0 0 0 0,1 1 0 0 0,0-1 0 0 0,-1 0 0 0 0,1 1 0 0 0,-1-1 0 0 0,1 1 0 0 0,-1-1 0 0 0,1 0 0 0 0,-1 1 0 0 0,0-1 0 0 0,1 1 0 0 0,-1-1 0 0 0,1 1 0 0 0,-1-1 0 0 0,0 1 0 0 0,1 0 0 0 0,-1-1 0 0 0,0 1 0 0 0,0-1 0 0 0,0 1 0 0 0,1 0 0 0 0,-1-1 0 0 0,0 1 0 0 0,0 0 0 0 0,0-1 0 0 0,0 1 0 0 0,0 0 0 0 0,0-1 0 0 0,0 1 0 0 0,0-1 0 0 0,0 1 0 0 0,-1 0 0 0 0,1-1 0 0 0,0 1 0 0 0,0 0 0 0 0,0-1 0 0 0,-1 1 0 0 0,1-1 0 0 0,0 1 0 0 0,-1-1 0 0 0,1 1 0 0 0,-1-1 0 0 0,1 1 0 0 0,0-1 0 0 0,-1 1 0 0 0,1-1 0 0 0,-1 1 0 0 0,1-1 0 0 0,-1 1-6 0 0,-164 145 654 0 0,158-140-630 0 0,3-4-13 0 0,0 0 0 0 0,1 0 0 0 0,-1 1 0 0 0,1-1 0 0 0,0 1-1 0 0,0 0 1 0 0,0 0 0 0 0,0 0 0 0 0,0 0 0 0 0,1 0 0 0 0,-1 1 0 0 0,1-1 0 0 0,0 1 0 0 0,0-1 0 0 0,0 1 0 0 0,1 0 0 0 0,-1 0 0 0 0,1 0 0 0 0,0 0 0 0 0,0 0 0 0 0,0 0 0 0 0,1 0 0 0 0,-1 0-1 0 0,1 1 1 0 0,0-1 0 0 0,0 0 0 0 0,0 0 0 0 0,1 0 0 0 0,1 4-11 0 0,1-5 26 0 0,0 0 0 0 0,1 0 0 0 0,-1 0 0 0 0,1-1 0 0 0,0 0-1 0 0,0 1 1 0 0,0-2 0 0 0,0 1 0 0 0,0 0 0 0 0,0-1 0 0 0,0 0 0 0 0,1 0 0 0 0,-1 0 0 0 0,1 0-1 0 0,-1-1 1 0 0,0 1 0 0 0,1-1 0 0 0,-1 0 0 0 0,1-1 0 0 0,-1 1 0 0 0,1-1 0 0 0,0 0-26 0 0,15 0 34 0 0,24-14-1119 0 0,-13-23-3530 0 0,-11-23-10160 0 0,-19 50 13539 0 0</inkml:trace>
  <inkml:trace contextRef="#ctx0" brushRef="#br0" timeOffset="270.019">246 1 8034 0 0,'0'0'1065'0'0,"0"0"-359"0"0,0 0-267 0 0,0 0-26 0 0,0 0 226 0 0,0 0 256 0 0,0 0 166 0 0,0 0 35 0 0,0 0-143 0 0,0 0-183 0 0,-11 32-171 0 0,-35 106-165 0 0,27-25 111 0 0,15 121 94 0 0,-9 91-531 0 0,-10-110-2641 0 0,26-205 40 0 0,2-5-5699 0 0,-2-2 3014 0 0</inkml:trace>
  <inkml:trace contextRef="#ctx0" brushRef="#br0" timeOffset="1001.134">944 170 3945 0 0,'0'0'1084'0'0,"0"0"-313"0"0,0 0-88 0 0,0 0 126 0 0,0 0 202 0 0,0 0 185 0 0,0 0 17 0 0,0 0-133 0 0,0 0-171 0 0,0 0-206 0 0,0 0-179 0 0,-10 33-129 0 0,-32 102-127 0 0,-49 171 315 0 0,50-199-347 0 0,41-106-84 0 0,0-1 119 0 0,0 0 91 0 0,3-31-31 0 0,1 0 0 0 0,2 1 0 0 0,1 0 0 0 0,1 0 0 0 0,2 0 0 0 0,12-24-331 0 0,151-393 504 0 0,-175 516-1233 0 0,-5-26 759 0 0,1 1 1 0 0,2 0-1 0 0,2 0 0 0 0,2 0 1 0 0,4 15-31 0 0,-3-47 17 0 0,1-1-1 0 0,0 0 1 0 0,1 0 0 0 0,0 0-1 0 0,1 0 1 0 0,1 0 0 0 0,-1-1-1 0 0,1 0 1 0 0,1 0 0 0 0,0 0-1 0 0,1 0 1 0 0,6 7-17 0 0,-11-16 67 0 0,-1 1-1 0 0,0-1 1 0 0,0 0 0 0 0,1 0-1 0 0,-1 0 1 0 0,0 0-1 0 0,1 0 1 0 0,-1 0 0 0 0,1 0-1 0 0,-1-1 1 0 0,1 1 0 0 0,-1 0-1 0 0,1-1 1 0 0,0 0 0 0 0,-1 1-1 0 0,1-1 1 0 0,0 0 0 0 0,-1 0-1 0 0,1 1 1 0 0,0-1 0 0 0,-1-1-1 0 0,1 1 1 0 0,0 0 0 0 0,-1 0-1 0 0,1-1 1 0 0,0 1-1 0 0,-1-1 1 0 0,1 1 0 0 0,0-1-1 0 0,-1 0 1 0 0,1 1 0 0 0,-1-1-1 0 0,0 0 1 0 0,1 0 0 0 0,-1 0-1 0 0,0 0 1 0 0,1 0 0 0 0,-1-1-1 0 0,0 1 1 0 0,0 0 0 0 0,0-1-1 0 0,0 1 1 0 0,0-1-67 0 0,46-71 2317 0 0,-43 66-2262 0 0,130-291 1376 0 0,-100 196-1494 0 0,-30 79-3192 0 0,-3 0-3382 0 0,-1 23 520 0 0,-2 0-2788 0 0</inkml:trace>
  <inkml:trace contextRef="#ctx0" brushRef="#br0" timeOffset="1288.087">1621 222 9994 0 0,'0'0'3201'0'0,"0"0"-1434"0"0,0 0-574 0 0,0 0-56 0 0,0 0-26 0 0,0 0-147 0 0,0 0-243 0 0,0 0-201 0 0,0 0-98 0 0,0 0-69 0 0,0 0-7 0 0,0 0-32 0 0,13 2-71 0 0,169 14 732 0 0,-164-16-1230 0 0,8 0-1237 0 0,-11 0-4567 0 0,-15-1 484 0 0,0-1 1776 0 0,0 2-2282 0 0</inkml:trace>
  <inkml:trace contextRef="#ctx0" brushRef="#br0" timeOffset="1540.883">1533 461 5329 0 0,'0'0'1162'0'0,"0"0"127"0"0,0 0 289 0 0,0 0 194 0 0,0 0-27 0 0,0 0-181 0 0,0 0-246 0 0,0 0-241 0 0,0 0-245 0 0,34 6-237 0 0,106 15-197 0 0,-43-23-117 0 0,-7-18-879 0 0,-52 10-2091 0 0,-3 0-3506 0 0,-24 7-3263 0 0</inkml:trace>
  <inkml:trace contextRef="#ctx0" brushRef="#br0" timeOffset="2101.418">2089 601 3929 0 0,'0'0'2091'0'0,"0"0"-493"0"0,0 0 199 0 0,0 0 293 0 0,0 0 23 0 0,0 0-304 0 0,0 0-419 0 0,0 0-281 0 0,0 0-186 0 0,0 0-154 0 0,0 0-120 0 0,0 0-102 0 0,0 0-84 0 0,4-19-47 0 0,15-60-18 0 0,13-1 543 0 0,-27 62-902 0 0,2 1 1 0 0,0-1 0 0 0,1 1 0 0 0,1 1-1 0 0,0-1 1 0 0,2 2 0 0 0,-1-1 0 0 0,2 2-1 0 0,0-1 1 0 0,1 1 0 0 0,8-6-40 0 0,-18 17-50 0 0,0 1 0 0 0,1-1 0 0 0,-1 1 0 0 0,1 0 0 0 0,-1-1 0 0 0,1 2 0 0 0,0-1 1 0 0,0 0-1 0 0,0 1 0 0 0,0 0 0 0 0,0 0 0 0 0,0 0 0 0 0,0 0 0 0 0,0 0 0 0 0,1 1 0 0 0,-1 0 0 0 0,0 0 0 0 0,1 0 50 0 0,16 45-417 0 0,-5 68 351 0 0,-16-112 71 0 0,0 1-1 0 0,0-1 0 0 0,1 0 0 0 0,-1 0 0 0 0,1 1 0 0 0,-1-1 0 0 0,1 0 1 0 0,0 0-1 0 0,-1 0 0 0 0,1 0 0 0 0,0 0 0 0 0,0 0 0 0 0,0 0 0 0 0,0 0 1 0 0,0 0-1 0 0,0 0 0 0 0,0 0 0 0 0,0 0 0 0 0,0-1 0 0 0,0 1 0 0 0,0 0 1 0 0,1-1-1 0 0,-1 1 0 0 0,0-1 0 0 0,0 0 0 0 0,1 1 0 0 0,-1-1 0 0 0,0 0 1 0 0,0 0-1 0 0,1 0 0 0 0,-1 1 0 0 0,0-1 0 0 0,1-1 0 0 0,-1 1 0 0 0,0 0 1 0 0,1 0-1 0 0,-1 0 0 0 0,0-1 0 0 0,1 1 0 0 0,-1-1 0 0 0,0 1 0 0 0,1-1-4 0 0,51-29 166 0 0,135-112-270 0 0,-104 104 18 0 0,-82 57 91 0 0,-45 205 184 0 0,56-173-1757 0 0,20-39-3961 0 0,-4-12-3193 0 0,-19 0 2110 0 0</inkml:trace>
  <inkml:trace contextRef="#ctx0" brushRef="#br0" timeOffset="5637.915">3328 240 0 0 0,'0'0'247'0'0,"0"0"666"0"0,0 0 350 0 0,0 0 323 0 0,0 0 205 0 0,0 0-61 0 0,0 0-182 0 0,0 0-208 0 0,0 0-188 0 0,0 0-147 0 0,0 0-120 0 0,-9-5-97 0 0,-44-26 1075 0 0,44 31-1792 0 0,-1 1 0 0 0,1 0 0 0 0,-1 0 0 0 0,1 1 0 0 0,-1 0 0 0 0,1 1 0 0 0,0 0 0 0 0,0 1 0 0 0,0 0 0 0 0,1 0 0 0 0,0 0 0 0 0,-1 1 0 0 0,1 1 0 0 0,1-1 0 0 0,-1 1 0 0 0,1 1 0 0 0,0-1 0 0 0,0 1 0 0 0,1 0 0 0 0,0 1 0 0 0,0-1 0 0 0,1 1 0 0 0,0 1-71 0 0,2-6-5 0 0,0 1 0 0 0,0-1 0 0 0,0 1 0 0 0,0 0 0 0 0,1 0-1 0 0,-1 0 1 0 0,1 0 0 0 0,0 0 0 0 0,1 1 0 0 0,-1-1 0 0 0,1 0 0 0 0,-1 1 0 0 0,1-1 0 0 0,1 1 0 0 0,-1 0 0 0 0,1-1 0 0 0,0 1 0 0 0,0 0 0 0 0,0-1 0 0 0,0 1 0 0 0,1 0 0 0 0,0-1-1 0 0,0 1 1 0 0,0-1 0 0 0,0 1 0 0 0,1-1 0 0 0,0 0 0 0 0,0 0 0 0 0,0 1 0 0 0,0-1 0 0 0,1 0 0 0 0,0-1 0 0 0,-1 1 0 0 0,1 0 0 0 0,1-1 0 0 0,-1 0 0 0 0,0 0 0 0 0,1 0 0 0 0,0 0 0 0 0,0 0-1 0 0,-1-1 1 0 0,2 1 0 0 0,-1-1 0 0 0,0 0 0 0 0,0-1 0 0 0,1 1 0 0 0,-1-1 0 0 0,2 1 5 0 0,2-1 71 0 0,-1 1 57 0 0,0-1 0 0 0,1 0 0 0 0,-1 0 0 0 0,0-1 0 0 0,0 0 0 0 0,0 0 0 0 0,1 0 0 0 0,-1-1 0 0 0,0 0 0 0 0,0-1 0 0 0,0 0 0 0 0,0 0 0 0 0,0 0 0 0 0,0-1 0 0 0,-1 0 0 0 0,1 0 0 0 0,-1 0 0 0 0,3-3-128 0 0,115-131 896 0 0,-53 23-858 0 0,-66 221-1644 0 0,13 229 367 0 0,-18-302 1057 0 0,-2 0-1 0 0,-2 1 1 0 0,-1-1 0 0 0,-1-1-1 0 0,-2 1 1 0 0,-1-1 0 0 0,-2-1-1 0 0,-3 4 183 0 0,11-25 45 0 0,-1-1 0 0 0,-1 1 1 0 0,0-1-1 0 0,0 0 0 0 0,-1-1 0 0 0,0 1 0 0 0,-1-1 0 0 0,0 0 0 0 0,0-1 0 0 0,-1 1 0 0 0,0-1 0 0 0,-1-1 1 0 0,1 0-1 0 0,-2 0 0 0 0,1-1 0 0 0,-1 0 0 0 0,1 0 0 0 0,-2-1 0 0 0,1-1 0 0 0,0 1 0 0 0,-1-2 0 0 0,0 1 1 0 0,0-2-1 0 0,0 1 0 0 0,0-2 0 0 0,0 1 0 0 0,-1-1 0 0 0,-10-1-45 0 0,19 0 50 0 0,1 0-1 0 0,-1-1 1 0 0,0 1-1 0 0,1 0 1 0 0,-1-1 0 0 0,0 0-1 0 0,1 0 1 0 0,-1 1-1 0 0,1-1 1 0 0,-1-1-1 0 0,1 1 1 0 0,0 0 0 0 0,-1-1-1 0 0,1 1 1 0 0,0-1-1 0 0,0 0 1 0 0,0 1-1 0 0,0-1 1 0 0,0 0 0 0 0,1 0-1 0 0,-1 0 1 0 0,1-1-1 0 0,-1 1 1 0 0,1 0-1 0 0,0-1 1 0 0,-1 1 0 0 0,1-1-1 0 0,0 1 1 0 0,1-1-1 0 0,-1 1 1 0 0,0-1-1 0 0,1 0 1 0 0,0 1 0 0 0,-1-1-1 0 0,1 0 1 0 0,0 1-1 0 0,0-1 1 0 0,1 0-1 0 0,-1 0-49 0 0,1-6 67 0 0,1 1 0 0 0,0-1 0 0 0,0 0-1 0 0,1 1 1 0 0,0 0 0 0 0,1 0-1 0 0,0 0 1 0 0,0 0 0 0 0,0 0 0 0 0,1 1-1 0 0,3-4-66 0 0,26-25 36 0 0,1 1-1 0 0,3 2 1 0 0,0 1-1 0 0,2 2 1 0 0,1 2-1 0 0,1 2 0 0 0,33-14-35 0 0,62-23-1480 0 0,-78 41-6704 0 0,-47 18-2444 0 0</inkml:trace>
</inkml:ink>
</file>

<file path=ppt/ink/ink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49.0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41 888 0 0,'0'0'1571'0'0,"0"0"54"0"0,0 0 56 0 0,0 0-4 0 0,0 0-161 0 0,0 0-218 0 0,0 0-246 0 0,0 0-225 0 0,0 0-182 0 0,0 0-167 0 0,0 0-122 0 0,1-5-104 0 0,-1 3-225 0 0,0 1-1 0 0,0-1 1 0 0,0 1 0 0 0,1-1 0 0 0,-1 1 0 0 0,1-1 0 0 0,-1 1 0 0 0,1-1 0 0 0,-1 1 0 0 0,1 0 0 0 0,0-1 0 0 0,-1 1 0 0 0,1 0 0 0 0,0 0 0 0 0,0-1-1 0 0,0 1 1 0 0,0 0 0 0 0,0 0 0 0 0,0 0 0 0 0,0 0 0 0 0,1 0 0 0 0,-1 0 0 0 0,0 1 0 0 0,0-1 0 0 0,1 0 0 0 0,-1 1 0 0 0,0-1 0 0 0,1 1-1 0 0,-1-1 1 0 0,1 1 0 0 0,-1 0 0 0 0,1-1 0 0 0,-1 1 0 0 0,1 0 0 0 0,-1 0 0 0 0,1 0 0 0 0,1 0-27 0 0,142 0 2051 0 0,-136 1-2010 0 0,1 0 0 0 0,-1 1-1 0 0,0 0 1 0 0,1 0 0 0 0,-1 1 0 0 0,0 0 0 0 0,-1 1 0 0 0,1 0-1 0 0,0 0 1 0 0,-1 1 0 0 0,0 0 0 0 0,0 1 0 0 0,-1-1 0 0 0,0 1-1 0 0,1 1 1 0 0,-2-1 0 0 0,1 1 0 0 0,-1 1 0 0 0,0-1 0 0 0,-1 1-1 0 0,4 6-40 0 0,-3 5 122 0 0,-1 0 0 0 0,0 0 0 0 0,-2 1 0 0 0,0-1 0 0 0,-1 1 0 0 0,-1-1-1 0 0,0 1 1 0 0,-2 0 0 0 0,-1 0 0 0 0,0-1 0 0 0,-1 1 0 0 0,-1-1 0 0 0,-1 0-1 0 0,-1 0 1 0 0,0 0 0 0 0,-7 11-122 0 0,-20 90 339 0 0,12 68 240 0 0,20-175-515 0 0,1-1 0 0 0,0 1 0 0 0,1-1 0 0 0,1 1 0 0 0,0-1 1 0 0,0 1-1 0 0,1-1 0 0 0,1 0 0 0 0,0 0 0 0 0,1-1 0 0 0,4 9-64 0 0,-1-6 141 0 0,1-1 0 0 0,0 0 1 0 0,1-1-1 0 0,0 0 0 0 0,1 0 0 0 0,1-1 0 0 0,-1 0 0 0 0,2-1 0 0 0,-1-1 0 0 0,1 0 0 0 0,1-1 1 0 0,0 0-1 0 0,0-1 0 0 0,0 0 0 0 0,1-2 0 0 0,7 3-141 0 0,21-1 1224 0 0,-43-7-968 0 0,0 0 18 0 0,0 0-12 0 0,0 0-20 0 0,0 0-17 0 0,0 0-9 0 0,0 0-10 0 0,0 0-20 0 0,-2-1-178 0 0,0-1-1 0 0,0 0 1 0 0,0 0-1 0 0,0 1 0 0 0,0-1 1 0 0,-1 1-1 0 0,1 0 1 0 0,0-1-1 0 0,-1 1 0 0 0,1 0 1 0 0,-1 1-1 0 0,0-1 1 0 0,1 0-1 0 0,-1 1 0 0 0,1-1 1 0 0,-1 1-1 0 0,0 0 1 0 0,0 0-1 0 0,1 0 0 0 0,-1 0 1 0 0,0 1-1 0 0,1-1 1 0 0,-1 1-1 0 0,0-1 0 0 0,1 1 1 0 0,-1 0-8 0 0,-10 0 74 0 0,8 0-80 0 0,1 1-1 0 0,-1-1 1 0 0,0 1-1 0 0,1 0 1 0 0,0 0-1 0 0,0 1 1 0 0,-1 0 0 0 0,2-1-1 0 0,-1 1 1 0 0,0 1-1 0 0,0-1 1 0 0,1 0-1 0 0,0 1 1 0 0,0 0 0 0 0,0 0-1 0 0,0 0 1 0 0,0 0-1 0 0,1 0 1 0 0,0 0-1 0 0,0 1 1 0 0,0-1 0 0 0,0 1-1 0 0,0 3 7 0 0,1 1-3 0 0,1 0 0 0 0,0 1 1 0 0,0-1-1 0 0,1 1 0 0 0,0-1 0 0 0,1 0 0 0 0,0 0 0 0 0,0 0 1 0 0,1 0-1 0 0,0 0 0 0 0,1 0 0 0 0,0-1 0 0 0,0 1 0 0 0,1-1 1 0 0,0 0-1 0 0,0 0 0 0 0,1-1 0 0 0,3 4 3 0 0,31 55-10 0 0,-35-57 26 0 0,0 0 0 0 0,0 0 1 0 0,-1 0-1 0 0,0 1 0 0 0,-1 0 0 0 0,0 0 1 0 0,0 0-1 0 0,-1 0 0 0 0,0 0 1 0 0,-1 0-1 0 0,-1 1 0 0 0,1-1 1 0 0,-1 0-1 0 0,-1 1 0 0 0,0-1 0 0 0,-1 0 1 0 0,0 0-1 0 0,0 0 0 0 0,-1 0 1 0 0,0 0-1 0 0,-1 0 0 0 0,0-1 0 0 0,-3 5-16 0 0,-1-2 18 0 0,-2 0 0 0 0,1 0-1 0 0,-2-1 1 0 0,1 0-1 0 0,-1-1 1 0 0,-1-1 0 0 0,0 1-1 0 0,0-2 1 0 0,-1 0-1 0 0,0 0 1 0 0,-1-1-1 0 0,1-1 1 0 0,-1 0 0 0 0,-1-1-1 0 0,1 0 1 0 0,-1-1-1 0 0,1-1 1 0 0,-1-1-1 0 0,0 0 1 0 0,0 0 0 0 0,0-2-1 0 0,-1 0-17 0 0,-46-12-1417 0 0,45-27-3104 0 0,17 11-6502 0 0,0 19 473 0 0</inkml:trace>
  <inkml:trace contextRef="#ctx0" brushRef="#br0" timeOffset="435.244">871 892 1240 0 0,'0'0'3850'0'0,"0"0"-2111"0"0,0 0-628 0 0,0 0 150 0 0,0 0 242 0 0,0 0 112 0 0,0 0-79 0 0,0 0-125 0 0,0 0-152 0 0,0 0-164 0 0,0 0-118 0 0,0 0-123 0 0,0 0-103 0 0,29 0-71 0 0,92 0-68 0 0,-29-4 715 0 0,36-10-507 0 0,-120 12-111 0 0,-2 0-4418 0 0,-6 2-9193 0 0,-1 0 5163 0 0</inkml:trace>
  <inkml:trace contextRef="#ctx0" brushRef="#br0" timeOffset="681.921">863 1120 9066 0 0,'0'0'1031'0'0,"0"0"-160"0"0,0 0 296 0 0,0 0 404 0 0,0 0 173 0 0,0 0-114 0 0,0 0-250 0 0,0 0-282 0 0,0 0-264 0 0,0 0-199 0 0,36 0-215 0 0,116-1-136 0 0,82-20 242 0 0,-100 6-2959 0 0,-117 13-383 0 0,-8-3-6177 0 0,-7 5 978 0 0</inkml:trace>
  <inkml:trace contextRef="#ctx0" brushRef="#br0" timeOffset="1201.668">998 615 6457 0 0,'0'0'1339'0'0,"0"0"-236"0"0,0 0-141 0 0,0 0-25 0 0,0 0-37 0 0,0 0 30 0 0,0 0 46 0 0,0 0 39 0 0,0 0 80 0 0,0 0-67 0 0,0 0-117 0 0,0 0-100 0 0,0 0-103 0 0,23 19-57 0 0,74 57-39 0 0,8-15 795 0 0,-70-47-1099 0 0,190 81 595 0 0,-222-94-898 0 0,-1 0 0 0 0,1 0 0 0 0,-1 0 0 0 0,1 0 0 0 0,-1 0 0 0 0,0 1 0 0 0,0-1 0 0 0,1 1 0 0 0,-1 0 0 0 0,0 0 0 0 0,0 0 0 0 0,0 0 1 0 0,-1 0-1 0 0,1 0 0 0 0,0 0 0 0 0,-1 0 0 0 0,0 1 0 0 0,1-1 0 0 0,-1 1 0 0 0,0-1 0 0 0,0 1 0 0 0,0-1 0 0 0,0 1 0 0 0,-1 0 0 0 0,1-1 0 0 0,-1 1 0 0 0,0 0 0 0 0,0-1 0 0 0,0 1 0 0 0,0 0 0 0 0,0 0 0 0 0,0-1 0 0 0,-1 1 0 0 0,1 0 0 0 0,-1-1 1 0 0,0 1-1 0 0,0-1 0 0 0,0 1 0 0 0,0-1 0 0 0,0 1 0 0 0,0-1 0 0 0,-1 1 0 0 0,1-1 0 0 0,-1 0 0 0 0,0 0 0 0 0,0 1-5 0 0,-21 26 105 0 0,-1-2-1 0 0,-2 0 1 0 0,-1-1-1 0 0,0-2 1 0 0,-2 0 0 0 0,-1-2-105 0 0,-55 48 179 0 0,-9 16-589 0 0,86-61-1674 0 0,8-14-7332 0 0,0-7 4122 0 0,0-4-1594 0 0</inkml:trace>
</inkml:ink>
</file>

<file path=ppt/ink/ink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53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113 23 1608 0 0,'0'0'2214'0'0,"0"0"-819"0"0,0 0-196 0 0,0 0 173 0 0,0 0 158 0 0,0 0 41 0 0,0 0-175 0 0,0 0-306 0 0,0 0-333 0 0,0 0-251 0 0,0 0-215 0 0,-3 2-145 0 0,1-2-119 0 0,1 1 0 0 0,0 0 0 0 0,-1 0 0 0 0,1 0-1 0 0,0 0 1 0 0,0 1 0 0 0,0-1 0 0 0,0 0 0 0 0,0 0 0 0 0,0 1 0 0 0,0-1-1 0 0,0 1 1 0 0,1-1 0 0 0,-1 1 0 0 0,0-1 0 0 0,1 1 0 0 0,-1-1 0 0 0,1 1-1 0 0,0-1 1 0 0,-1 1 0 0 0,1 0 0 0 0,0-1 0 0 0,0 1 0 0 0,0 0-1 0 0,0-1 1 0 0,0 1 0 0 0,1-1 0 0 0,-1 1 0 0 0,0 0 0 0 0,1 0-27 0 0,6 243 2180 0 0,-9-178-2072 0 0,-4 1 0 0 0,-3-1 0 0 0,-2 0-1 0 0,-4-1 1 0 0,-2-1 0 0 0,-7 13-108 0 0,9-42-1923 0 0,15-35 837 0 0,0-1-306 0 0,3-9-1982 0 0,21-33-4720 0 0,-18 30 5255 0 0</inkml:trace>
  <inkml:trace contextRef="#ctx0" brushRef="#br0" timeOffset="279.39">39 107 0 0 0,'0'0'543'0'0,"0"0"237"0"0,0 0 209 0 0,0 0 401 0 0,0 0 341 0 0,0 0 108 0 0,0 0-84 0 0,0 0-168 0 0,0 0-164 0 0,0 0-134 0 0,0 0-140 0 0,0 0-166 0 0,0 0-127 0 0,30-6-144 0 0,94-20-136 0 0,-7-4 686 0 0,61-14-2561 0 0,-179 62-3654 0 0,-14 4-2621 0 0,10-15 2536 0 0</inkml:trace>
  <inkml:trace contextRef="#ctx0" brushRef="#br0" timeOffset="528.722">34 406 2417 0 0,'0'0'1896'0'0,"0"0"-848"0"0,0 0 51 0 0,0 0 427 0 0,0 0 263 0 0,0 0-43 0 0,0 0-247 0 0,0 0-248 0 0,0 0-248 0 0,0 0-208 0 0,0 0-186 0 0,32-6-167 0 0,97-17-130 0 0,-39 4 599 0 0,-46 10-3066 0 0,-10 7-7934 0 0,-28 2 3990 0 0</inkml:trace>
  <inkml:trace contextRef="#ctx0" brushRef="#br0" timeOffset="880.398">323 667 5521 0 0,'0'0'1172'0'0,"0"0"-582"0"0,0 0-46 0 0,0 0 300 0 0,0 0 180 0 0,0 0-9 0 0,0 0-149 0 0,0 0-202 0 0,0 0-191 0 0,0 0-123 0 0,0 0-107 0 0,0 0-65 0 0,0 0-43 0 0,-3 33-38 0 0,-9 102-5 0 0,9-65 536 0 0,3-47-7438 0 0,2-23 138 0 0,-1 0 5718 0 0</inkml:trace>
  <inkml:trace contextRef="#ctx0" brushRef="#br0" timeOffset="1184.975">327 656 2697 0 0,'0'0'1709'0'0,"0"0"-634"0"0,0 0-171 0 0,0 0 222 0 0,0 0 252 0 0,0 0 127 0 0,0 0-34 0 0,0 0-136 0 0,0 0-179 0 0,0 0-249 0 0,0 0-220 0 0,0 0-183 0 0,0 0-164 0 0,19 1-108 0 0,59 0-62 0 0,38-14-313 0 0,-81 13-2166 0 0,-23 0-1604 0 0,0 0-3853 0 0,-10 0 4701 0 0</inkml:trace>
  <inkml:trace contextRef="#ctx0" brushRef="#br0" timeOffset="1451.291">343 822 2529 0 0,'0'0'1113'0'0,"0"0"-371"0"0,0 0-40 0 0,0 0 152 0 0,0 0 166 0 0,0 0 163 0 0,0 0 92 0 0,0 0 43 0 0,0 0-33 0 0,0 0-150 0 0,0 0-184 0 0,0 0-188 0 0,0 0-171 0 0,20 0-145 0 0,98 0 28 0 0,-58-6-461 0 0,-40 5-2885 0 0,1 0-4293 0 0,-15 1 801 0 0</inkml:trace>
</inkml:ink>
</file>

<file path=ppt/ink/ink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55.6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1 299 4465 0 0,'0'0'1316'0'0,"0"0"-33"0"0,0 0 65 0 0,0 0 89 0 0,0 0-26 0 0,0 0-204 0 0,0 0-274 0 0,0 0-235 0 0,0 0-118 0 0,0 0-27 0 0,0 0 45 0 0,0 0 7 0 0,12 0-29 0 0,92-7 1063 0 0,49-8-137 0 0,-87 13-1481 0 0,1 0-3854 0 0,-54 4-352 0 0,-7 1-4296 0 0,-4 0 4808 0 0</inkml:trace>
  <inkml:trace contextRef="#ctx0" brushRef="#br0" timeOffset="250.183">19 483 5817 0 0,'0'0'1922'0'0,"0"0"-1123"0"0,0 0-235 0 0,0 0 365 0 0,0 0 364 0 0,0 0 82 0 0,0 0-119 0 0,0 0-197 0 0,0 0-240 0 0,0 0-178 0 0,0 0-154 0 0,33-4-154 0 0,102-11-129 0 0,-42 3-74 0 0,-29 4-2006 0 0,-18 7-5706 0 0,-38 1-588 0 0</inkml:trace>
  <inkml:trace contextRef="#ctx0" brushRef="#br0" timeOffset="3230.038">489 582 512 0 0,'0'0'863'0'0,"0"0"22"0"0,0 0 164 0 0,0 0 259 0 0,0 0 155 0 0,0 0 33 0 0,0 0-93 0 0,0 0-169 0 0,0 0-166 0 0,0 0-126 0 0,0 0-141 0 0,-3-6-74 0 0,0 1-475 0 0,1 0 1 0 0,0 0-1 0 0,0 0 1 0 0,1 0-1 0 0,0-1 1 0 0,0 1-1 0 0,0 0 0 0 0,0-1 1 0 0,1 1-1 0 0,0 0 1 0 0,0-1-1 0 0,0 1 1 0 0,1 0-1 0 0,0-1-252 0 0,7-22 372 0 0,2 0 1 0 0,1 1-1 0 0,1 0 1 0 0,2 1-1 0 0,0 1 1 0 0,2 0-1 0 0,5-5-372 0 0,-10 13 9 0 0,2 0 1 0 0,0 2-1 0 0,0-1 0 0 0,2 2 0 0 0,0 0 0 0 0,0 1 0 0 0,14-9-9 0 0,-28 21-26 0 0,0-1-1 0 0,0 1 0 0 0,1 0 1 0 0,-1 0-1 0 0,0 0 0 0 0,1 0 1 0 0,-1 0-1 0 0,0 0 0 0 0,1 0 1 0 0,-1 1-1 0 0,1-1 0 0 0,-1 0 1 0 0,1 1-1 0 0,0 0 0 0 0,-1-1 0 0 0,1 1 1 0 0,0 0-1 0 0,-1-1 0 0 0,1 1 1 0 0,0 0-1 0 0,-1 0 0 0 0,1 1 1 0 0,0-1-1 0 0,-1 0 0 0 0,1 0 1 0 0,-1 1-1 0 0,1-1 0 0 0,0 1 1 0 0,-1-1-1 0 0,1 1 0 0 0,-1 0 1 0 0,1 0-1 0 0,0 0 27 0 0,19 201 301 0 0,-15-140-273 0 0,-6-62-42 0 0,32-36 273 0 0,130-167-461 0 0,-76 122-106 0 0,-85 80 291 0 0,-1 0-1 0 0,1 1 1 0 0,0-1-1 0 0,-1 0 1 0 0,1 0-1 0 0,0 1 1 0 0,0-1-1 0 0,-1 1 1 0 0,1-1-1 0 0,0 0 1 0 0,0 1-1 0 0,0-1 1 0 0,0 1-1 0 0,0 0 1 0 0,-1-1-1 0 0,1 1 1 0 0,0 0-1 0 0,0 0 1 0 0,0-1-1 0 0,0 1 1 0 0,0 0-1 0 0,0 0 1 0 0,0 0-1 0 0,0 0 1 0 0,0 0-1 0 0,0 0 1 0 0,0 1-1 0 0,0-1 1 0 0,0 0-1 0 0,0 0 1 0 0,0 1-1 0 0,0-1 1 0 0,0 0 0 0 0,0 1-1 0 0,0-1 1 0 0,-1 1-1 0 0,1 0 1 0 0,0-1-1 0 0,0 1 1 0 0,0-1-1 0 0,-1 1 1 0 0,1 0-1 0 0,0 0 1 0 0,-1-1-1 0 0,1 1 1 0 0,-1 0-1 0 0,1 0 1 0 0,-1 0-1 0 0,1 0 1 0 0,-1 0-1 0 0,0 0 1 0 0,1 0-1 0 0,-1-1 1 0 0,0 1-1 0 0,0 0 1 0 0,0 0 17 0 0,12 65 61 0 0,-11-56-11 0 0,1 163 81 0 0,-8-137-1014 0 0,-1-14-5883 0 0,6-21 2107 0 0,0-1-1436 0 0</inkml:trace>
  <inkml:trace contextRef="#ctx0" brushRef="#br0" timeOffset="3857.009">1518 71 5425 0 0,'0'0'792'0'0,"0"0"-74"0"0,0 0 94 0 0,0 0 186 0 0,0 0 150 0 0,0 0-12 0 0,0 0-125 0 0,0 0-190 0 0,0 0-179 0 0,0 0-175 0 0,0 0-186 0 0,0 0-145 0 0,-31 23-93 0 0,-95 73-38 0 0,84-50-5 0 0,40-38 5 0 0,-2 1-49 0 0,1 0 0 0 0,1 1 0 0 0,-1-1-1 0 0,2 0 1 0 0,-1 1 0 0 0,1-1 0 0 0,0 1-1 0 0,1-1 1 0 0,1 1 0 0 0,-1-1 0 0 0,2 6 44 0 0,0-14 29 0 0,0 0 0 0 0,-1 1 0 0 0,1-1 1 0 0,0 0-1 0 0,0 0 0 0 0,0 0 0 0 0,0 0 1 0 0,1-1-1 0 0,-1 1 0 0 0,0 0 0 0 0,0-1 1 0 0,0 0-1 0 0,1 1 0 0 0,-1-1 0 0 0,0 0 1 0 0,0 0-1 0 0,1 0 0 0 0,-1-1 1 0 0,0 1-1 0 0,0 0 0 0 0,0-1 0 0 0,1 1 1 0 0,-1-1-1 0 0,0 0 0 0 0,0 0 0 0 0,0 0 1 0 0,0 0-1 0 0,0 0 0 0 0,0 0 0 0 0,-1-1 1 0 0,1 1-1 0 0,0-1-29 0 0,253-238 755 0 0,-255 241-770 0 0,-1 0 0 0 0,1 0 0 0 0,0 0 0 0 0,-1 0 0 0 0,1 1 0 0 0,0-1 0 0 0,0 0 0 0 0,0 0 0 0 0,0 0 0 0 0,0 1 0 0 0,0-1 0 0 0,0 0 0 0 0,0 0 0 0 0,1 0 0 0 0,-1 0 0 0 0,0 1 0 0 0,1-1 0 0 0,-1 0 0 0 0,1 0 0 0 0,-1 0 0 0 0,1 0 0 0 0,0 0 0 0 0,-1 0 0 0 0,1 0 0 0 0,0 0 0 0 0,0 0 0 0 0,0-1 0 0 0,-1 1 0 0 0,1 0 0 0 0,0 0 0 0 0,0-1 0 0 0,0 1 0 0 0,0-1 0 0 0,0 1 0 0 0,0-1 0 0 0,1 1 0 0 0,-1-1 0 0 0,0 1 0 0 0,0-1 0 0 0,0 0 0 0 0,0 0 0 0 0,0 1 0 0 0,1-1 0 0 0,-1 0 0 0 0,0 0 0 0 0,0 0 0 0 0,0-1 0 0 0,1 1 0 0 0,-1 0 0 0 0,0 0 0 0 0,0-1 0 0 0,0 1 0 0 0,0 0 0 0 0,0-1 0 0 0,0 1 0 0 0,0-1 0 0 0,1 0 0 0 0,-1 1 0 0 0,-1-1 0 0 0,1 0 0 0 0,0 1 0 0 0,0-1 0 0 0,0 0 0 0 0,0 0 0 0 0,0 0 0 0 0,-1 0 0 0 0,1 0 0 0 0,0 0 0 0 0,-1 0 0 0 0,1-1 15 0 0,-2 95-74 0 0,-5-1 0 0 0,-3 0-1 0 0,-17 66 75 0 0,6-69-180 0 0,-3-2 0 0 0,-4 0 0 0 0,-11 17 180 0 0,31-86 21 0 0,-1-1-1 0 0,-1 1 0 0 0,0-1 0 0 0,-2-1 1 0 0,0 0-1 0 0,0 0 0 0 0,-2-1 0 0 0,0-1 1 0 0,-1 0-1 0 0,-5 4-20 0 0,17-16 8 0 0,0 0 0 0 0,1 0 1 0 0,-1-1-1 0 0,0 1 0 0 0,0-1 0 0 0,1 1 1 0 0,-1-1-1 0 0,-1 0 0 0 0,1 1 0 0 0,0-1 1 0 0,0 0-1 0 0,0-1 0 0 0,0 1 0 0 0,-1 0 0 0 0,1-1 1 0 0,0 1-1 0 0,-1-1 0 0 0,1 0 0 0 0,0 1 1 0 0,-1-1-1 0 0,1 0 0 0 0,0-1 0 0 0,-1 1 0 0 0,1 0 1 0 0,-1-1-1 0 0,1 1 0 0 0,0-1 0 0 0,0 0 1 0 0,-1 0-1 0 0,1 0 0 0 0,0 0 0 0 0,0 0 1 0 0,0 0-1 0 0,0 0 0 0 0,0-1 0 0 0,0 1 0 0 0,1-1 1 0 0,-1 0-1 0 0,0 1 0 0 0,1-1 0 0 0,-1 0 1 0 0,1 0-1 0 0,-1 0 0 0 0,1 0 0 0 0,0 0 0 0 0,0 0 1 0 0,-1-2-9 0 0,1-19 75 0 0,1-1 0 0 0,1 1 0 0 0,2 0 0 0 0,0 0 0 0 0,1 0 1 0 0,1 1-1 0 0,1-1 0 0 0,1 1 0 0 0,1 0 0 0 0,1 1 0 0 0,1 0 0 0 0,0 1 0 0 0,2-1 1 0 0,0 2-1 0 0,13-15-75 0 0,93-104-278 0 0,-57 93-5210 0 0,-53 41 1346 0 0,-2 4-1499 0 0</inkml:trace>
  <inkml:trace contextRef="#ctx0" brushRef="#br0" timeOffset="4197.436">1948 34 3721 0 0,'0'0'645'0'0,"0"0"-238"0"0,0 0-47 0 0,0 0 111 0 0,0 0 34 0 0,0 0-21 0 0,0 0-31 0 0,0 0 24 0 0,0 0 107 0 0,0 0 163 0 0,0 0 77 0 0,0 0-4 0 0,5 4-21 0 0,-3-3-771 0 0,0 1 104 0 0,1-1-1 0 0,-1 1 0 0 0,0 0 1 0 0,0 0-1 0 0,-1 0 0 0 0,1 0 0 0 0,0 0 1 0 0,-1 0-1 0 0,1 0 0 0 0,-1 0 1 0 0,1 1-1 0 0,-1-1 0 0 0,0 1 1 0 0,0-1-1 0 0,0 1 0 0 0,-1-1 1 0 0,1 1-1 0 0,0 0 0 0 0,-1-1 1 0 0,0 1-1 0 0,0 1-131 0 0,0 29 352 0 0,-3 0 0 0 0,0-1 0 0 0,-2 0-1 0 0,-2 1 1 0 0,0-2 0 0 0,-6 10-352 0 0,-30 67-464 0 0,4-40-4038 0 0,27-50-1868 0 0,6-13 1512 0 0</inkml:trace>
  <inkml:trace contextRef="#ctx0" brushRef="#br0" timeOffset="4726.386">1858 362 0 0 0,'0'0'656'0'0,"0"0"44"0"0,0 0 62 0 0,0 0 33 0 0,0 0 11 0 0,0 0 17 0 0,0 0-39 0 0,0 0-19 0 0,13 6 7 0 0,41 18 27 0 0,-52-24-703 0 0,-1 1 1 0 0,1 0 0 0 0,-1-1-1 0 0,1 1 1 0 0,0-1 0 0 0,-1 0 0 0 0,1 0-1 0 0,-1 1 1 0 0,1-1 0 0 0,0 0-1 0 0,-1 0 1 0 0,1 0 0 0 0,0-1-1 0 0,-1 1 1 0 0,1 0 0 0 0,-1 0 0 0 0,1-1-1 0 0,-1 1 1 0 0,1-1 0 0 0,-1 0-1 0 0,1 1 1 0 0,-1-1 0 0 0,1 0 0 0 0,-1 0-1 0 0,0 0 1 0 0,1 0 0 0 0,-1 0-1 0 0,1-1-96 0 0,3-2 469 0 0,13-11-66 0 0,0-1 0 0 0,-1 0 0 0 0,-1-1-1 0 0,-1-1 1 0 0,0-1 0 0 0,-1 0 0 0 0,-1-1-1 0 0,-1 0 1 0 0,2-6-403 0 0,13-20 309 0 0,37-101-433 0 0,-82 185-702 0 0,6 94 1464 0 0,6 202-100 0 0,0-312-853 0 0,1-7-2191 0 0,3-5-3962 0 0,2-9 759 0 0</inkml:trace>
  <inkml:trace contextRef="#ctx0" brushRef="#br0" timeOffset="5030.554">2425 155 8082 0 0,'0'0'2334'0'0,"0"0"-1153"0"0,0 0-462 0 0,0 0 62 0 0,0 0 77 0 0,0 0-42 0 0,0 0-134 0 0,0 0-172 0 0,0 0-140 0 0,0 0-91 0 0,-3 32-61 0 0,-13 100-75 0 0,-2 33-202 0 0,2-87-1252 0 0,3-46-5840 0 0,10-29 1090 0 0,2-3 3670 0 0</inkml:trace>
  <inkml:trace contextRef="#ctx0" brushRef="#br0" timeOffset="5420.335">2528 299 0 0 0,'0'0'1012'0'0,"0"0"214"0"0,0 0 89 0 0,0 0 76 0 0,0 0 45 0 0,0 0-6 0 0,0 0-117 0 0,0 0-143 0 0,0 0-177 0 0,0 0-192 0 0,0 0-139 0 0,0 0-115 0 0,-19 14-73 0 0,-60 43-61 0 0,52-29 355 0 0,27-24-702 0 0,0-1 0 0 0,0 0 0 0 0,1 1 0 0 0,-1-1-1 0 0,1 0 1 0 0,-1 1 0 0 0,1-1 0 0 0,0 0 0 0 0,0 0 0 0 0,0 0-1 0 0,1 0 1 0 0,-1 0 0 0 0,1 0 0 0 0,0 0 0 0 0,-1 0 0 0 0,1-1-1 0 0,0 1 1 0 0,1 0 0 0 0,-1-1 0 0 0,0 0 0 0 0,1 0 0 0 0,0 0-1 0 0,-1 0 1 0 0,1 0 0 0 0,0 0 0 0 0,0 0 0 0 0,0-1 0 0 0,0 0-1 0 0,3 1-65 0 0,23 19 793 0 0,-10 1-240 0 0,4 4-712 0 0,-5-16-4969 0 0,-12-9-331 0 0,-2-1-2001 0 0</inkml:trace>
</inkml:ink>
</file>

<file path=ppt/ink/ink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12.6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442 306 0 0 0,'0'0'499'0'0,"0"0"414"0"0,0 0 52 0 0,0 0-60 0 0,0 0-89 0 0,12-2-109 0 0,49-7 1411 0 0,-61 9-1221 0 0,0 0 110 0 0,0 0 59 0 0,0 0 13 0 0,0 0-42 0 0,0 0-87 0 0,0 0-81 0 0,0 0-79 0 0,0 0-58 0 0,0 0-40 0 0,0 0-62 0 0,-16 0 755 0 0,-13 2-1372 0 0,1 2 0 0 0,-1 1 0 0 0,1 1-1 0 0,1 1 1 0 0,-1 1 0 0 0,1 2 0 0 0,-24 12-13 0 0,-21 6 133 0 0,71-28-145 0 0,0 0 0 0 0,0 0-1 0 0,1 0 1 0 0,-1 1 0 0 0,0-1 0 0 0,0 0 0 0 0,0 0-1 0 0,1 1 1 0 0,-1-1 0 0 0,0 0 0 0 0,0 1 0 0 0,1-1-1 0 0,-1 1 1 0 0,0-1 0 0 0,1 1 0 0 0,-1-1 0 0 0,0 1-1 0 0,1 0 1 0 0,-1-1 0 0 0,1 1 0 0 0,-1 0 0 0 0,1-1 0 0 0,-1 1-1 0 0,1 0 1 0 0,0-1 0 0 0,-1 1 0 0 0,1 0 0 0 0,0 0-1 0 0,-1 0 1 0 0,1 0 0 0 0,0-1 0 0 0,0 1 0 0 0,0 0-1 0 0,0 0 1 0 0,0 0 0 0 0,0 0 0 0 0,0-1 0 0 0,0 1-1 0 0,0 0 1 0 0,0 0 0 0 0,1 0 0 0 0,-1 0 0 0 0,0-1 0 0 0,0 1-1 0 0,1 0 1 0 0,-1 0 0 0 0,1-1 0 0 0,-1 1 0 0 0,1 0-1 0 0,-1-1 1 0 0,1 1 0 0 0,-1 0 0 0 0,1-1 0 0 0,-1 1-1 0 0,1-1 1 0 0,0 1 0 0 0,-1-1 0 0 0,1 1 0 0 0,0-1-1 0 0,0 1 1 0 0,-1-1 0 0 0,1 0 0 0 0,0 1 0 0 0,0-1-1 0 0,0 0 1 0 0,0 0 12 0 0,56 29 151 0 0,170-3 238 0 0,-226-26-391 0 0,0 0 0 0 0,0 0 0 0 0,-1 0-1 0 0,1 0 1 0 0,0 0 0 0 0,0 0 0 0 0,-1 0 0 0 0,1 0 0 0 0,0 1 0 0 0,-1-1 0 0 0,1 0 0 0 0,0 1 0 0 0,-1-1 0 0 0,1 0 0 0 0,0 1 0 0 0,-1-1 0 0 0,1 1 0 0 0,-1-1 0 0 0,1 1 0 0 0,-1-1 0 0 0,1 1 0 0 0,-1-1 0 0 0,1 1 0 0 0,-1 0 0 0 0,1-1 0 0 0,-1 1 0 0 0,0 0 0 0 0,1-1 0 0 0,-1 1 0 0 0,0 0 0 0 0,0-1 0 0 0,0 1 0 0 0,1 0 0 0 0,-1 0 0 0 0,0-1 0 0 0,0 1 0 0 0,0 0 0 0 0,0 0 0 0 0,0-1 0 0 0,0 1 0 0 0,0 0 0 0 0,-1 0 0 0 0,1-1 0 0 0,0 1 0 0 0,0 0 0 0 0,0 0 0 0 0,-1-1 0 0 0,1 1 0 0 0,0 0 0 0 0,-1-1 0 0 0,1 1 0 0 0,-1-1 0 0 0,1 1 0 0 0,-1 0 0 0 0,1-1 0 0 0,-1 1 0 0 0,1-1 0 0 0,-1 1 0 0 0,0-1 0 0 0,1 0 0 0 0,-1 1 2 0 0,-36 32 56 0 0,-349 224-467 0 0,346-213 311 0 0,39-43 94 0 0,0 0 1 0 0,1 0 0 0 0,-1 1-1 0 0,0-1 1 0 0,1 0-1 0 0,-1 0 1 0 0,0 1 0 0 0,1-1-1 0 0,0 0 1 0 0,-1 1 0 0 0,1-1-1 0 0,0 0 1 0 0,-1 1 0 0 0,1-1-1 0 0,0 0 1 0 0,0 1 0 0 0,0-1-1 0 0,0 0 1 0 0,1 1-1 0 0,-1-1 1 0 0,0 1 0 0 0,1-1-1 0 0,-1 0 1 0 0,0 1 0 0 0,1-1-1 0 0,-1 0 1 0 0,1 0 0 0 0,0 0-1 0 0,0 1 1 0 0,-1-1 0 0 0,1 0-1 0 0,0 0 1 0 0,0 0-1 0 0,0 0 1 0 0,0 0 0 0 0,0 0-1 0 0,0 0 1 0 0,0-1 0 0 0,0 1-1 0 0,1 0 6 0 0,24 10-32 0 0,0-2-1 0 0,1 0 1 0 0,0-2-1 0 0,0-1 0 0 0,1-1 1 0 0,0-1-1 0 0,0-2 1 0 0,0-1-1 0 0,0-1 0 0 0,18-2 33 0 0,-16 2-799 0 0,-9-5-3495 0 0,-11-6-4832 0 0,-6 5 6449 0 0</inkml:trace>
  <inkml:trace contextRef="#ctx0" brushRef="#br0" timeOffset="301.397">381 0 6481 0 0,'0'0'549'0'0,"0"0"-324"0"0,0 0-98 0 0,0 0 271 0 0,0 0 468 0 0,0 0 443 0 0,0 0 169 0 0,0 0-84 0 0,0 0-221 0 0,0 0-240 0 0,-3 34-193 0 0,-8 105-158 0 0,1 130 991 0 0,-92 250-968 0 0,94-317-3013 0 0,6-172-490 0 0,2-12-1855 0 0,0-11 1809 0 0,0-2-2486 0 0</inkml:trace>
</inkml:ink>
</file>

<file path=ppt/ink/ink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16.6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54 303 0 0 0,'0'0'1000'0'0,"0"0"350"0"0,0 0 204 0 0,0 0 42 0 0,0 0-54 0 0,0 0-60 0 0,0 0-83 0 0,0 0-132 0 0,0 0-156 0 0,0 0-152 0 0,0 0-193 0 0,-10-5-134 0 0,-33-15-141 0 0,82 15 1881 0 0,498 5 3340 0 0,-565-14-4502 0 0,23 11-1208 0 0,-22-8-51 0 0,1-1 0 0 0,0-2 0 0 0,1 0 0 0 0,0-2 0 0 0,2-1 0 0 0,-1-1 0 0 0,2 0 0 0 0,0-3 49 0 0,-5-47-3136 0 0,32 46-1394 0 0,8 3-4070 0 0,-7 14 813 0 0</inkml:trace>
</inkml:ink>
</file>

<file path=ppt/ink/ink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14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1 810 0 0 0,'0'0'1050'0'0,"0"0"-356"0"0,0 0-73 0 0,0 0 220 0 0,0 0 290 0 0,0 0 173 0 0,0 0-32 0 0,0 0-163 0 0,0 0-170 0 0,0 0-133 0 0,0 0-32 0 0,0 0 9 0 0,0 0 12 0 0,8-8 14 0 0,64-65 2025 0 0,246-332 1700 0 0,-171 185-4051 0 0,-111 143-24 0 0,-36 76-422 0 0,0 1-119 0 0,0 0-89 0 0,-2 20-500 0 0,-62 213 515 0 0,62-220 151 0 0,-4 24 13 0 0,2 0-1 0 0,1 0 1 0 0,2 0-1 0 0,3 35-7 0 0,-1-66-3 0 0,0-1 0 0 0,0 1 0 0 0,0-1 0 0 0,0 0 0 0 0,1 0-1 0 0,0 1 1 0 0,0-1 0 0 0,1 0 0 0 0,-1-1 0 0 0,1 1 0 0 0,0 0 0 0 0,0-1 0 0 0,1 1-1 0 0,-1-1 1 0 0,1 0 0 0 0,0 0 0 0 0,3 2 3 0 0,-3-6 26 0 0,1 0 0 0 0,0 0 0 0 0,-1 0 0 0 0,1 0 0 0 0,0-1 1 0 0,-1 1-1 0 0,1-1 0 0 0,-1 0 0 0 0,1-1 0 0 0,-1 1 0 0 0,0-1 0 0 0,1 0 0 0 0,-1 0 0 0 0,0 0 0 0 0,0-1 0 0 0,-1 1 0 0 0,1-1 1 0 0,0 0-1 0 0,-1 0 0 0 0,1 0 0 0 0,-1-1 0 0 0,0 1 0 0 0,0-1 0 0 0,-1 0 0 0 0,1 0 0 0 0,-1 0 0 0 0,2-3-26 0 0,4-2 20 0 0,66-84-38 0 0,-3-3 0 0 0,49-91 18 0 0,-44 32 148 0 0,-85 233-612 0 0,-3-19 744 0 0,3 1 0 0 0,2-1 0 0 0,3 1 0 0 0,3 1 0 0 0,3 8-280 0 0,-2-17 263 0 0,-15 132 199 0 0,1-97-727 0 0,9-77-4151 0 0,1-8-618 0 0,0-2-3682 0 0,4 0 4483 0 0</inkml:trace>
  <inkml:trace contextRef="#ctx0" brushRef="#br0" timeOffset="831.511">1512 586 2224 0 0,'0'0'2428'0'0,"0"0"-941"0"0,0 0-299 0 0,0 0 82 0 0,0 0 98 0 0,0 0 13 0 0,0 0-96 0 0,0 0-193 0 0,0 0-196 0 0,0 0-196 0 0,0 0-200 0 0,0 0-144 0 0,-7 0-79 0 0,-22 1-43 0 0,-18 32 711 0 0,33-19-768 0 0,-53 75 118 0 0,58-76-296 0 0,1 0 1 0 0,1 1 0 0 0,0-1 0 0 0,1 2 0 0 0,1-1 0 0 0,0 1 0 0 0,1 0 0 0 0,0 0 0 0 0,1 0 0 0 0,1 0-1 0 0,1 0 1 0 0,0 1 0 0 0,1 9 0 0 0,1-21 12 0 0,0 1 0 0 0,0-1 0 0 0,0 1 1 0 0,1-1-1 0 0,-1 1 0 0 0,1-1 0 0 0,1 0 0 0 0,-1 0 0 0 0,0 0 0 0 0,1 0 0 0 0,0 0 0 0 0,0-1 0 0 0,0 1 0 0 0,0-1 1 0 0,1 0-1 0 0,-1 1 0 0 0,1-2 0 0 0,0 1 0 0 0,0 0 0 0 0,0-1 0 0 0,0 0 0 0 0,0 0 0 0 0,1 0 0 0 0,-1 0 0 0 0,0-1 1 0 0,1 0-1 0 0,-1 1 0 0 0,1-2 0 0 0,0 1 0 0 0,4 0-12 0 0,4-2 79 0 0,-1 0 1 0 0,1-1-1 0 0,-1-1 1 0 0,1 0-1 0 0,-1 0 1 0 0,0-2-1 0 0,0 1 1 0 0,-1-1-1 0 0,1-1 1 0 0,-1 0-1 0 0,0-1 1 0 0,-1 0-1 0 0,1 0 1 0 0,-2-1-1 0 0,1-1 1 0 0,-1 1-1 0 0,0-1 0 0 0,-1-1 1 0 0,0 0-1 0 0,0 0 1 0 0,-1-1-1 0 0,2-5-79 0 0,-7 15-32 0 0,-1-1 0 0 0,0 0-1 0 0,0 0 1 0 0,-1 0 0 0 0,1 0-1 0 0,0 0 1 0 0,0-1 0 0 0,-1 1-1 0 0,0 0 1 0 0,1 0 0 0 0,-1 0-1 0 0,0 0 1 0 0,0-1 0 0 0,0 1-1 0 0,0 0 1 0 0,0 0 0 0 0,-1 0-1 0 0,1 0 1 0 0,-1-1 0 0 0,1 1-1 0 0,-1 0 1 0 0,0 0 0 0 0,0 0-1 0 0,0 0 1 0 0,0 0 0 0 0,0 0-1 0 0,0 1 1 0 0,-1-1 0 0 0,1 0-1 0 0,0 0 1 0 0,-1 1 0 0 0,0-1-1 0 0,1 1 1 0 0,-1 0 0 0 0,0-1-1 0 0,0 1 1 0 0,1 0 0 0 0,-1 0-1 0 0,0 0 1 0 0,0 0 0 0 0,0 0-1 0 0,-1 1 1 0 0,1-1 0 0 0,0 1-1 0 0,0-1 1 0 0,0 1 0 0 0,0 0-1 0 0,-1 0 1 0 0,1 0 0 0 0,0 0-1 0 0,0 0 1 0 0,0 0 0 0 0,-1 0 32 0 0,-9 0-630 0 0,0 0 1 0 0,0 1 0 0 0,0 1-1 0 0,0-1 1 0 0,0 2-1 0 0,0 0 1 0 0,0 0 0 0 0,1 1-1 0 0,0 0 1 0 0,0 1 0 0 0,0 1-1 0 0,0-1 1 0 0,-1 3 629 0 0,13-8-14 0 0,-1 0 1 0 0,0 0 0 0 0,1 0-1 0 0,-1 0 1 0 0,0 0-1 0 0,1 1 1 0 0,-1-1-1 0 0,0 0 1 0 0,1 0-1 0 0,-1 1 1 0 0,0-1-1 0 0,1 0 1 0 0,-1 0-1 0 0,0 1 1 0 0,0-1 0 0 0,0 0-1 0 0,1 1 1 0 0,-1-1-1 0 0,0 0 1 0 0,0 1-1 0 0,0-1 1 0 0,1 0-1 0 0,-1 1 1 0 0,0-1-1 0 0,0 1 1 0 0,0-1 0 0 0,0 0-1 0 0,0 1 1 0 0,0-1-1 0 0,0 0 1 0 0,0 1-1 0 0,0-1 1 0 0,0 1-1 0 0,0-1 1 0 0,0 0-1 0 0,0 1 1 0 0,0-1 0 0 0,-1 1-1 0 0,1-1 1 0 0,0 0-1 0 0,0 1 1 0 0,0-1-1 0 0,0 0 1 0 0,-1 1-1 0 0,1-1 1 0 0,0 0-1 0 0,0 0 1 0 0,-1 1-1 0 0,1-1 1 0 0,0 0 0 0 0,-1 1-1 0 0,1-1 1 0 0,0 0-1 0 0,-1 0 1 0 0,1 0-1 0 0,0 0 1 0 0,-1 1-1 0 0,1-1 1 0 0,0 0-1 0 0,-1 0 1 0 0,1 0 0 0 0,-1 0-1 0 0,1 0 1 0 0,0 0-1 0 0,-1 0 1 0 0,1 0-1 0 0,0 0 1 0 0,-1 0-1 0 0,1 0 1 0 0,-1 0 13 0 0,34 1 903 0 0,-25-1-592 0 0,19-2 190 0 0,1-2 0 0 0,-1 0 1 0 0,0-2-1 0 0,-1-1 0 0 0,24-9-501 0 0,13-3 96 0 0,-23 7-276 0 0,18-4-1147 0 0,-20 6-4529 0 0,-25 7 28 0 0</inkml:trace>
  <inkml:trace contextRef="#ctx0" brushRef="#br0" timeOffset="2685.435">2077 133 3257 0 0,'0'0'1371'0'0,"0"0"-220"0"0,0 0-54 0 0,0 0 122 0 0,0 0 119 0 0,0 0 45 0 0,0 0-31 0 0,0 0-136 0 0,0 0-161 0 0,0 0-173 0 0,0 0-177 0 0,0 0-78 0 0,17 1-38 0 0,114 2 1128 0 0,142-36 922 0 0,-185 22-2708 0 0,-69 11-4095 0 0,0 0-4270 0 0,-19 0 383 0 0</inkml:trace>
  <inkml:trace contextRef="#ctx0" brushRef="#br0" timeOffset="2950.862">2162 380 7586 0 0,'0'0'1189'0'0,"0"0"-321"0"0,0 0 153 0 0,0 0 394 0 0,0 0 230 0 0,0 0-98 0 0,0 0-272 0 0,0 0-255 0 0,0 0-217 0 0,0 0-171 0 0,31 1-153 0 0,100 3-128 0 0,30-19 96 0 0,-114 6-675 0 0,1 1-821 0 0,-16 3-1287 0 0,-1 0-3953 0 0,-15 1-4087 0 0</inkml:trace>
</inkml:ink>
</file>

<file path=ppt/ink/ink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30.1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97 2216 0 0,'0'0'1438'0'0,"0"0"-87"0"0,0 0-43 0 0,0 0 111 0 0,0 0 163 0 0,0 0 157 0 0,0 0 17 0 0,0 0-143 0 0,0 0-268 0 0,0 0-338 0 0,0 0-319 0 0,0-10-262 0 0,0-22-136 0 0,0 53 435 0 0,-21 327 934 0 0,3 17-1271 0 0,8-247-1995 0 0,10-118 775 0 0,0 0-366 0 0,0 0-461 0 0,-2-15-11693 0 0,2 8 11050 0 0</inkml:trace>
  <inkml:trace contextRef="#ctx0" brushRef="#br0" timeOffset="499.02">1 86 2945 0 0,'0'0'2117'0'0,"0"0"-852"0"0,0 0-256 0 0,0 0 3 0 0,0 0 98 0 0,0 0 113 0 0,0 0 3 0 0,0 0-93 0 0,0 0-147 0 0,0 0-154 0 0,0 0-144 0 0,0 0-115 0 0,0 0-108 0 0,32-14-75 0 0,101-42-44 0 0,-129 53-317 0 0,0 1 0 0 0,1 0 0 0 0,-1 1-1 0 0,1-1 1 0 0,-1 1 0 0 0,1-1 0 0 0,-1 1 0 0 0,1 1 0 0 0,0-1 0 0 0,-1 1 0 0 0,1 0 0 0 0,0 0 0 0 0,0 0 0 0 0,-1 0 0 0 0,1 1 0 0 0,1 0-29 0 0,5 2 95 0 0,-2-3-65 0 0,-1 1-1 0 0,0 1 0 0 0,0-1 0 0 0,0 1 0 0 0,0 0 0 0 0,0 1 0 0 0,-1 0 0 0 0,1 0 1 0 0,-1 1-1 0 0,1 0 0 0 0,-1 0 0 0 0,0 1 0 0 0,-1-1 0 0 0,1 2 0 0 0,-1-1 0 0 0,0 1 0 0 0,-1 0 1 0 0,1 0-1 0 0,-1 0 0 0 0,0 1 0 0 0,0 0 0 0 0,-1 0 0 0 0,0 0 0 0 0,-1 0 0 0 0,1 1 1 0 0,-1-1-1 0 0,-1 1 0 0 0,1 0 0 0 0,-1 0 0 0 0,0 6-29 0 0,-2-4 25 0 0,-1-1 0 0 0,-1 0 0 0 0,0 0 0 0 0,0 1 0 0 0,-1-1 0 0 0,0-1 1 0 0,0 1-1 0 0,-1 0 0 0 0,0-1 0 0 0,-1 0 0 0 0,0 0 0 0 0,0 0 0 0 0,0 0 0 0 0,-1-1 0 0 0,-1 0 0 0 0,1 0 0 0 0,-6 4-25 0 0,-132 94 147 0 0,135-99-139 0 0,-153 97 111 0 0,161-101-119 0 0,0-1 0 0 0,-1 0 0 0 0,1 1 0 0 0,0-1 0 0 0,0 0 0 0 0,-1 1 0 0 0,1 0 0 0 0,0-1 0 0 0,1 1 0 0 0,-1 0 0 0 0,0-1 0 0 0,0 1 0 0 0,1 0 0 0 0,-1 0 0 0 0,1-1 0 0 0,-1 1 0 0 0,1 0 0 0 0,0 0 0 0 0,0 0 0 0 0,0 0 0 0 0,0 0 0 0 0,0 0 0 0 0,0-1 0 0 0,1 1 0 0 0,-1 0 0 0 0,1 0 0 0 0,-1 0 0 0 0,1 0 0 0 0,-1-1 0 0 0,1 1 0 0 0,0 0 0 0 0,0-1 0 0 0,0 1 0 0 0,0-1 0 0 0,0 1 0 0 0,0-1 0 0 0,1 1-1 0 0,0 0 1 0 0,59 48 456 0 0,-57-47-411 0 0,312 164 3195 0 0,-312-165-3168 0 0,0 0 1 0 0,-1 1 0 0 0,1-1 0 0 0,-1 0-1 0 0,1 1 1 0 0,-1 0 0 0 0,0 0 0 0 0,0 0 0 0 0,0 0-1 0 0,0 1 1 0 0,-1-1 0 0 0,1 1 0 0 0,-1-1-1 0 0,0 1 1 0 0,0 0 0 0 0,0 0 0 0 0,0 0-1 0 0,-1 0 1 0 0,0 0 0 0 0,0 0 0 0 0,0 0 0 0 0,0 1-1 0 0,-1 0-72 0 0,-8 3-200 0 0,6-9-4620 0 0,1-2-4902 0 0,1 0-401 0 0</inkml:trace>
</inkml:ink>
</file>

<file path=ppt/ink/ink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0:10.1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139 117 0 0 0,'0'0'633'0'0,"0"0"597"0"0,0 0 197 0 0,0 0-27 0 0,0 0-83 0 0,0 0-110 0 0,0 0-114 0 0,0 0-86 0 0,2-1-57 0 0,8-9 773 0 0,-9 10-950 0 0,-1 0-102 0 0,0 0-114 0 0,0 0-98 0 0,31 5 3081 0 0,142 104-1215 0 0,-134-54-1735 0 0,-5 11-35 0 0,-3-10-209 0 0,-6-12-83 0 0,16 30 172 0 0,-30-33 112 0 0,-7 112 398 0 0,-12-108-798 0 0,8-45-145 0 0,0 0-23 0 0,0 0-26 0 0,0 0-15 0 0,0 0-16 0 0,0 0-26 0 0,0 0-12 0 0,0-18-3945 0 0,0 6-5307 0 0,0 6-917 0 0</inkml:trace>
  <inkml:trace contextRef="#ctx0" brushRef="#br0" timeOffset="1189.49">144 110 0 0 0,'0'0'886'0'0,"0"0"22"0"0,0 0 8 0 0,0 0-20 0 0,0 0-57 0 0,0 0-72 0 0,0 0-63 0 0,0 0 8 0 0,0 0 50 0 0,0 0 47 0 0,0 0 103 0 0,-2-1-98 0 0,-5-2 7566 0 0,-10 29-7249 0 0,-23 26-1000 0 0,-29 22 248 0 0,68-74-374 0 0,1 0 1 0 0,0 0 0 0 0,-1 0-1 0 0,1 0 1 0 0,-1 1 0 0 0,1-1 0 0 0,0 0-1 0 0,-1 0 1 0 0,1 0 0 0 0,0 1-1 0 0,-1-1 1 0 0,1 0 0 0 0,0 0 0 0 0,-1 1-1 0 0,1-1 1 0 0,0 0 0 0 0,-1 1-1 0 0,1-1 1 0 0,0 0 0 0 0,0 1 0 0 0,-1-1-1 0 0,1 0 1 0 0,0 1 0 0 0,0-1 0 0 0,0 0-1 0 0,0 1 1 0 0,0-1 0 0 0,-1 1-1 0 0,1-1 1 0 0,0 0 0 0 0,0 1 0 0 0,0-1-1 0 0,0 1 1 0 0,0-1 0 0 0,0 1-1 0 0,0-1 1 0 0,0 0 0 0 0,1 1 0 0 0,-1-1-1 0 0,0 1 1 0 0,0-1 0 0 0,0 0-1 0 0,0 1 1 0 0,0-1 0 0 0,1 0 0 0 0,-1 1-1 0 0,0-1 1 0 0,0 0 0 0 0,1 1-1 0 0,-1-1 1 0 0,0 0 0 0 0,0 1 0 0 0,1-1-1 0 0,-1 0 1 0 0,0 0 0 0 0,1 1-1 0 0,-1-1 1 0 0,1 0 0 0 0,-1 0 0 0 0,0 0-1 0 0,1 1 1 0 0,-1-1 0 0 0,1 0-1 0 0,-1 0 1 0 0,0 0 0 0 0,1 0-6 0 0,34 0 435 0 0,-20-1-294 0 0,45-10 387 0 0,27-27-149 0 0,170-122 49 0 0,-149 93-219 0 0,-189 89 1140 0 0,-122 23-1012 0 0,102-39 277 0 0,82 10-1448 0 0,2-2-5795 0 0,17-14 4044 0 0,0 0-1008 0 0,0 0-1177 0 0,0 0-1562 0 0</inkml:trace>
</inkml:ink>
</file>

<file path=ppt/ink/ink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33.5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83 391 2184 0 0,'0'0'2172'0'0,"0"0"-1147"0"0,0 0-275 0 0,0 0 143 0 0,0 0 239 0 0,0 0 158 0 0,0 0 22 0 0,0 0-135 0 0,0 0-311 0 0,0 0-301 0 0,0 0-277 0 0,0-7-403 0 0,-18 599 3529 0 0,16-400-3482 0 0,19-200-1288 0 0,-7-14-1000 0 0,-1-1 0 0 0,-1 0 0 0 0,-1-1 0 0 0,-1 0 0 0 0,-1 0 1 0 0,0-7 2355 0 0,-2 15-1394 0 0</inkml:trace>
  <inkml:trace contextRef="#ctx0" brushRef="#br0" timeOffset="279.234">0 365 2056 0 0,'0'0'47'0'0,"0"0"-110"0"0,0 0 298 0 0,0 0 624 0 0,0 0 597 0 0,0 0 299 0 0,0 0 51 0 0,0 0-127 0 0,0 0-163 0 0,0 0-163 0 0,0 0-210 0 0,0 0-167 0 0,0 0-149 0 0,33-1-129 0 0,100-5-88 0 0,2-16 764 0 0,4 0-2340 0 0,-138 22 600 0 0,0 1 1 0 0,-1 0-1 0 0,1-1 0 0 0,0 1 0 0 0,-1 0 1 0 0,1 0-1 0 0,-1 0 0 0 0,1 0 1 0 0,-1-1-1 0 0,1 1 0 0 0,-1 0 0 0 0,0 0 1 0 0,1 0-1 0 0,-1 0 0 0 0,0 0 1 0 0,0 0-1 0 0,0 0 0 0 0,1 0 0 0 0,-1 0 1 0 0,0 0-1 0 0,0 0 0 0 0,-1 0 1 0 0,1 0-1 0 0,0 0 0 0 0,0 0 0 0 0,0 0 1 0 0,-1 0-1 0 0,1 0 0 0 0,0 0 1 0 0,-1 0-1 0 0,1 0 0 0 0,-1 0 0 0 0,1-1 1 0 0,-1 1-1 0 0,0 1 366 0 0,-2 5-4561 0 0</inkml:trace>
  <inkml:trace contextRef="#ctx0" brushRef="#br0" timeOffset="519.046">10 752 1936 0 0,'0'0'905'0'0,"0"0"101"0"0,0 0 361 0 0,0 0 378 0 0,0 0 182 0 0,0 0-19 0 0,0 0-173 0 0,0 0-244 0 0,0 0-272 0 0,0 0-252 0 0,33 5-188 0 0,107 13-158 0 0,-38-23 262 0 0,91-27-1329 0 0,-166 31-5357 0 0,-19 1-822 0 0,-5 0 1010 0 0</inkml:trace>
  <inkml:trace contextRef="#ctx0" brushRef="#br0" timeOffset="1224.513">372 1046 3425 0 0,'0'0'712'0'0,"0"0"-444"0"0,0 0-323 0 0,0 0 37 0 0,0 0 244 0 0,0 0 328 0 0,0 0 221 0 0,0 0 46 0 0,0 0-81 0 0,0 0-165 0 0,0 0-119 0 0,0 0-72 0 0,0 27-53 0 0,0 130 342 0 0,-10-68 973 0 0,6-55 265 0 0,4-47 2081 0 0,3-18-3859 0 0,1 0 0 0 0,2 0 1 0 0,2 0-1 0 0,0 1 1 0 0,2 0-1 0 0,1 1 0 0 0,12-22-133 0 0,51-59 68 0 0,-72 107-80 0 0,0 1 1 0 0,-1 0-1 0 0,1-1 0 0 0,0 1 0 0 0,0 0 1 0 0,1 0-1 0 0,-1 0 0 0 0,0 0 0 0 0,0 1 1 0 0,1-1-1 0 0,0 0 0 0 0,-1 1 0 0 0,1 0 0 0 0,-1 0 1 0 0,1 0-1 0 0,0 0 0 0 0,0 0 0 0 0,0 0 1 0 0,0 1-1 0 0,0-1 0 0 0,0 1 0 0 0,0 0 1 0 0,1 0 11 0 0,-1 4-14 0 0,0 1 0 0 0,1-1 1 0 0,-1 1-1 0 0,-1 0 1 0 0,1 0-1 0 0,-1 0 1 0 0,0 0-1 0 0,0 0 0 0 0,0 0 1 0 0,-1 1-1 0 0,0-1 1 0 0,0 1-1 0 0,0-1 1 0 0,-1 1-1 0 0,1 0 14 0 0,-1-4 4 0 0,2 13-652 0 0,8 24 1318 0 0,-1-28-3622 0 0,5-2-3701 0 0,-10-6-1711 0 0</inkml:trace>
  <inkml:trace contextRef="#ctx0" brushRef="#br0" timeOffset="123874.545">761 34 0 0 0,'0'0'363'0'0,"0"0"436"0"0,0 0 162 0 0,0 0 103 0 0,0 0 89 0 0,0 0-28 0 0,0 0-123 0 0,0 0-135 0 0,0 0-123 0 0,0 0-112 0 0,0 0-76 0 0,3-5-45 0 0,19-23 485 0 0,38 28 4020 0 0,52 41-1802 0 0,-98-37-3081 0 0,-1 1 0 0 0,0 0 0 0 0,0 1 1 0 0,0 0-1 0 0,-1 1 0 0 0,0 1 0 0 0,0 0 0 0 0,-1 1 1 0 0,7 6-134 0 0,48 70 937 0 0,-35 7-65 0 0,-14-7-510 0 0,-15-66-283 0 0,0 1 1 0 0,-1-1 0 0 0,-1 1 0 0 0,-1-1-1 0 0,0 1 1 0 0,-2-1 0 0 0,0 1-1 0 0,-2 1-79 0 0,-16 55 111 0 0,-16-27 122 0 0,9-25-35 0 0,-43 14 259 0 0,15-17-289 0 0,36-13-121 0 0,19-8-71 0 0,-15 22 68 0 0,-25-4 17 0 0,26-14-278 0 0,65-169 436 0 0,-39 36-210 0 0,-11 129-12 0 0,0 0-7 0 0,0 0 4 0 0,0 0 14 0 0,0 0-14 0 0,0 0-18 0 0,0 0-11 0 0,0 0-1 0 0,0 0-26 0 0,0 0 26 0 0,0 0-8 0 0,0 0-28 0 0,0 0-5 0 0,10 13 53 0 0,0-1 0 0 0,1 0 0 0 0,0 0 0 0 0,1-1 0 0 0,0-1 0 0 0,0 0 0 0 0,1 0 0 0 0,2-1 24 0 0,189 138 84 0 0,-150-116-61 0 0,12-3 22 0 0,-66-28-30 0 0,0 0 0 0 0,-1 1 0 0 0,1-1 0 0 0,0 0 0 0 0,-1 0 0 0 0,1 0-1 0 0,0 0 1 0 0,-1 0 0 0 0,1 0 0 0 0,0 1 0 0 0,-1-1 0 0 0,1 0 0 0 0,0 0 0 0 0,-1 0 0 0 0,1 1 0 0 0,0-1-1 0 0,0 0 1 0 0,-1 0 0 0 0,1 1 0 0 0,0-1 0 0 0,0 0 0 0 0,-1 1 0 0 0,1-1 0 0 0,0 0 0 0 0,0 1 0 0 0,0-1-1 0 0,0 0 1 0 0,0 1 0 0 0,0-1 0 0 0,-1 1 0 0 0,1-1 0 0 0,0 0 0 0 0,0 1 0 0 0,0-1 0 0 0,0 0 0 0 0,0 1-1 0 0,0-1 1 0 0,0 1 0 0 0,1-1 0 0 0,-1 0 0 0 0,0 1 0 0 0,0-1 0 0 0,0 0 0 0 0,0 1 0 0 0,0-1 0 0 0,1 0-1 0 0,-1 1 1 0 0,0-1 0 0 0,0 0 0 0 0,0 1 0 0 0,1-1 0 0 0,-1 0-15 0 0,-259 4 113 0 0,122 17-470 0 0,121-20 107 0 0,13-1-4624 0 0,3 0-5083 0 0,0 0 634 0 0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6.1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314 1 7314 0 0,'0'0'2265'0'0,"0"0"-844"0"0,0 0-265 0 0,0 0 50 0 0,0 0-13 0 0,0 0-131 0 0,0 0-194 0 0,-34 21-185 0 0,-103 66-165 0 0,54-19 104 0 0,29 28-452 0 0,53-93-175 0 0,0 1 0 0 0,0-1 1 0 0,0 0-1 0 0,1 1 0 0 0,-1-1 0 0 0,1 1 0 0 0,0-1 1 0 0,0 1-1 0 0,0-1 0 0 0,0 0 0 0 0,1 1 1 0 0,-1-1-1 0 0,1 1 0 0 0,0-1 0 0 0,0 0 0 0 0,0 1 1 0 0,0-1-1 0 0,1 0 0 0 0,-1 0 0 0 0,1 0 1 0 0,0 0-1 0 0,0 0 0 0 0,0-1 0 0 0,0 1 0 0 0,1 0 1 0 0,-1-1-1 0 0,1 0 0 0 0,-1 1 0 0 0,1-1 1 0 0,1 0 4 0 0,9 4 53 0 0,0 0 0 0 0,1-2 0 0 0,-1 0 0 0 0,1 0 0 0 0,0-1 0 0 0,0-1 0 0 0,0 0 0 0 0,1-1 0 0 0,-1-1 0 0 0,0 0 0 0 0,1-1 0 0 0,-1 0 0 0 0,0-1 0 0 0,0-1 0 0 0,0 0 0 0 0,0-1 0 0 0,-1 0 0 0 0,1-1 0 0 0,-1-1 0 0 0,0 0 0 0 0,0-2-53 0 0,-2 4 128 0 0,-1 0 0 0 0,0-1-1 0 0,0 0 1 0 0,-1-1 0 0 0,1 0-1 0 0,-1-1 1 0 0,0 1 0 0 0,-1-2-1 0 0,0 1 1 0 0,0-1 0 0 0,-1-1-1 0 0,1 1 1 0 0,-2-1 0 0 0,1-1-1 0 0,-2 1 1 0 0,1-1 0 0 0,-1 0-1 0 0,-1 0 1 0 0,1 0 0 0 0,-2-1-1 0 0,0 0 1 0 0,0 0 0 0 0,0 0-128 0 0,-2 6-39 0 0,0 0 1 0 0,-1-1-1 0 0,1 1 0 0 0,-1-1 1 0 0,0 1-1 0 0,0-1 1 0 0,-1 1-1 0 0,1 0 0 0 0,-1-1 1 0 0,0 1-1 0 0,-1 0 1 0 0,1-1-1 0 0,-1 1 0 0 0,0 0 1 0 0,-1 0-1 0 0,1 0 1 0 0,-1 1-1 0 0,0-1 0 0 0,0 1 1 0 0,0-1-1 0 0,-1 1 1 0 0,1 0-1 0 0,-1 0 0 0 0,0 1 1 0 0,0-1-1 0 0,-1 1 1 0 0,1 0-1 0 0,-1 0 0 0 0,1 0 1 0 0,-1 0-1 0 0,0 1 1 0 0,0 0-1 0 0,0 0 0 0 0,-1 0 1 0 0,1 1-1 0 0,-5-1 39 0 0,-63 15-3833 0 0,33 20-4428 0 0,27-17-640 0 0</inkml:trace>
</inkml:ink>
</file>

<file path=ppt/ink/ink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3:31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88 596 4401 0 0,'0'0'1680'0'0,"0"0"-453"0"0,0 0 19 0 0,0 0 165 0 0,0 0 37 0 0,0 0-198 0 0,0 0-341 0 0,0 0-350 0 0,0 0-254 0 0,0 0-175 0 0,0 0-85 0 0,-7 8-18 0 0,1-2-24 0 0,0 0-1 0 0,0 1 1 0 0,1 0 0 0 0,0 0 0 0 0,0 0 0 0 0,1 0-1 0 0,0 1 1 0 0,0 0 0 0 0,1 0 0 0 0,0 0-1 0 0,-2 5-2 0 0,-15 126 42 0 0,20-106-47 0 0,-2-25 8 0 0,1-1 1 0 0,0 1-1 0 0,1 0 0 0 0,0 0 0 0 0,0 0 1 0 0,0-1-1 0 0,1 1 0 0 0,1 0 0 0 0,-1-1 1 0 0,1 1-1 0 0,0-1 0 0 0,1 1 1 0 0,0-1-1 0 0,0 0 0 0 0,0 0 0 0 0,1 0 1 0 0,0 0-1 0 0,1-1 0 0 0,3 5-3 0 0,-6-11 120 0 0,0 0 1 0 0,1 0-1 0 0,-1 0 0 0 0,0 0 1 0 0,1 0-1 0 0,-1 0 0 0 0,0-1 1 0 0,0 1-1 0 0,1-1 0 0 0,-1 1 1 0 0,0-1-1 0 0,0 0 0 0 0,0 0 1 0 0,0 0-1 0 0,0 0 0 0 0,0-1 1 0 0,0 1-1 0 0,0 0 0 0 0,-1-1 1 0 0,1 1-1 0 0,0-1 0 0 0,-1 0 1 0 0,1 1-1 0 0,-1-1 0 0 0,0 0 1 0 0,1 0-1 0 0,-1 0 0 0 0,0 0 1 0 0,0 0-1 0 0,0 0 0 0 0,-1 0 0 0 0,1-1 1 0 0,0 1-1 0 0,-1 0 0 0 0,1-1-120 0 0,4-7 51 0 0,123-205 832 0 0,-117 199-910 0 0,1 1 1 0 0,0 0-1 0 0,0 0 0 0 0,2 1 0 0 0,0 1 1 0 0,1 0-1 0 0,0 1 0 0 0,0 1 0 0 0,1 0 1 0 0,1 1-1 0 0,0 1 0 0 0,0 0 0 0 0,1 1 0 0 0,3 0 28 0 0,-20 8-20 0 0,0 0 1 0 0,1 0 0 0 0,-1 0 0 0 0,0 0 0 0 0,0 0 0 0 0,0 1 0 0 0,1-1-1 0 0,-1 0 1 0 0,0 0 0 0 0,0 1 0 0 0,0-1 0 0 0,0 1 0 0 0,0-1 0 0 0,0 1 0 0 0,0-1-1 0 0,0 1 1 0 0,0 0 0 0 0,0 0 0 0 0,0-1 0 0 0,0 1 0 0 0,0 0 0 0 0,0 0 0 0 0,-1 0-1 0 0,1 0 1 0 0,0 0 0 0 0,-1 0 0 0 0,1 0 0 0 0,-1 0 0 0 0,1 0 0 0 0,-1 0-1 0 0,1 0 1 0 0,-1 1 0 0 0,0-1 0 0 0,1 0 0 0 0,-1 0 0 0 0,0 0 0 0 0,0 0 0 0 0,0 1-1 0 0,0-1 1 0 0,0 0 0 0 0,0 0 0 0 0,0 0 0 0 0,-1 1 0 0 0,1-1 0 0 0,-1 1 18 0 0,-9 59 339 0 0,-22 15 30 0 0,27-66-350 0 0,0 0 0 0 0,0 1 0 0 0,1-1 0 0 0,0 1 0 0 0,1 0-1 0 0,0 0 1 0 0,0 0 0 0 0,2 0 0 0 0,-1 0 0 0 0,1 2-19 0 0,2-12 28 0 0,1-1 1 0 0,-1 1 0 0 0,0 0-1 0 0,1 0 1 0 0,-1-1-1 0 0,0 1 1 0 0,1 0 0 0 0,-1-1-1 0 0,1 0 1 0 0,-1 1-1 0 0,1-1 1 0 0,-1 0 0 0 0,1 0-1 0 0,-1 1 1 0 0,1-1-1 0 0,-1 0 1 0 0,1-1 0 0 0,-1 1-1 0 0,1 0 1 0 0,-1 0-1 0 0,1-1 1 0 0,-1 1 0 0 0,1-1-1 0 0,-1 1 1 0 0,0-1-1 0 0,1 1 1 0 0,-1-1 0 0 0,0 0-1 0 0,1 0 1 0 0,-1 0-1 0 0,0 0 1 0 0,0 0-1 0 0,0 0 1 0 0,0 0-29 0 0,169-153 754 0 0,-118 113-918 0 0,2 2 0 0 0,1 2 1 0 0,22-7 163 0 0,-41 28-674 0 0,-34 46 113 0 0,-39 78 1083 0 0,6-32-128 0 0,29-73-378 0 0,0 1 0 0 0,1 0 0 0 0,-1 0 0 0 0,1 0 0 0 0,0 0 0 0 0,0 0 0 0 0,0 0 0 0 0,1 0-1 0 0,-1 0 1 0 0,1 0 0 0 0,0 0 0 0 0,0 0 0 0 0,1 1 0 0 0,-1-1 0 0 0,1 0 0 0 0,0 0 0 0 0,0 0 0 0 0,0 0 0 0 0,1 0 0 0 0,-1-1 0 0 0,1 1 0 0 0,0 0-1 0 0,0-1 1 0 0,0 1 0 0 0,1-1 0 0 0,-1 0 0 0 0,1 1 0 0 0,0-1 0 0 0,0 0 0 0 0,0-1 0 0 0,0 1 0 0 0,0 0 0 0 0,1-1 0 0 0,-1 0 0 0 0,1 0 0 0 0,-1 0 0 0 0,2 0-16 0 0,11 1 90 0 0,0-1 1 0 0,0-1 0 0 0,1-1 0 0 0,-1 0-1 0 0,0-1 1 0 0,0-1 0 0 0,0 0 0 0 0,0-2-1 0 0,0 1 1 0 0,-1-2 0 0 0,0 0 0 0 0,1-1-1 0 0,-2 0 1 0 0,1-2 0 0 0,-1 1 0 0 0,0-2-1 0 0,-1 0 1 0 0,0 0 0 0 0,0-1 0 0 0,0-2-91 0 0,32-24 234 0 0,-1-1 0 0 0,-2-3 0 0 0,35-43-234 0 0,-58 59-38 0 0,-1-2 0 0 0,-1 0 0 0 0,-2-1 0 0 0,0-1 0 0 0,-2 0 0 0 0,-1-1 0 0 0,-1-1 0 0 0,-2 0 0 0 0,-1 0-1 0 0,-1 0 1 0 0,-1-1 0 0 0,-2 0 0 0 0,-2 0 0 0 0,0 0 0 0 0,-2-1 0 0 0,-3-13 38 0 0,3 39-11 0 0,0 1 1 0 0,0 0-1 0 0,-1 0 1 0 0,0 0-1 0 0,0 0 0 0 0,0 0 1 0 0,-1 0-1 0 0,0 1 1 0 0,0-1-1 0 0,0 0 1 0 0,0 1-1 0 0,-1-1 0 0 0,0 1 1 0 0,0 0-1 0 0,-2-2 11 0 0,3 6-41 0 0,0 0 0 0 0,-1 1 0 0 0,1-1-1 0 0,0 1 1 0 0,0 0 0 0 0,-1-1 0 0 0,1 1 0 0 0,0 0 0 0 0,0 1-1 0 0,0-1 1 0 0,0 0 0 0 0,0 0 0 0 0,0 1 0 0 0,1-1-1 0 0,-1 1 1 0 0,0 0 0 0 0,1-1 0 0 0,-1 1 0 0 0,1 0-1 0 0,0 0 1 0 0,-1 0 0 0 0,1 0 0 0 0,0 0 0 0 0,0 0 0 0 0,0 1-1 0 0,1-1 1 0 0,-1 0 0 0 0,0 0 0 0 0,1 1 41 0 0,-4 4-49 0 0,-4 13 87 0 0,0 2 1 0 0,1-1-1 0 0,1 1 0 0 0,1 0 0 0 0,1 0 0 0 0,1 0 0 0 0,1 1 1 0 0,0 0-1 0 0,2-1-38 0 0,-11 94 456 0 0,2-41-313 0 0,3 1 0 0 0,3 0 0 0 0,4 13-143 0 0,-1-30 4 0 0,-1-42-25 0 0,1 0 0 0 0,1 0 1 0 0,0 0-1 0 0,2 0 0 0 0,-1 0 1 0 0,2-1-1 0 0,0 1 0 0 0,5 10 21 0 0,12 14-1181 0 0,-21-41 698 0 0,0 0-117 0 0,0-30-6579 0 0,-6 8-907 0 0,1 15 2917 0 0</inkml:trace>
  <inkml:trace contextRef="#ctx0" brushRef="#br0" timeOffset="247.395">1073 254 8762 0 0,'0'0'1878'0'0,"0"0"-649"0"0,0 0 21 0 0,0 0 242 0 0,0 0 10 0 0,0 0-203 0 0,0 0-196 0 0,0 0-147 0 0,35 6-93 0 0,111 19-95 0 0,-25-19 363 0 0,205-13-303 0 0,-155 6-3009 0 0,-114 4-2508 0 0,-1 2-5314 0 0,-44-1 3815 0 0</inkml:trace>
  <inkml:trace contextRef="#ctx0" brushRef="#br0" timeOffset="501.509">1986 390 4433 0 0,'0'0'1520'0'0,"0"0"-287"0"0,0 0 85 0 0,0 0 183 0 0,0 0-30 0 0,0 0-242 0 0,0 0-282 0 0,0 0-237 0 0,0 0-193 0 0,-24 34-134 0 0,-74 105-119 0 0,62-73 18 0 0,34-54-217 0 0,1-8-11 0 0,-1 1-1 0 0,1 0 1 0 0,-1 0 0 0 0,1-1 0 0 0,1 1 0 0 0,-1 0 0 0 0,1 0 0 0 0,0 0-1 0 0,0 0 1 0 0,0 0 0 0 0,1 0 0 0 0,-1 0 0 0 0,1 0 0 0 0,1-1 0 0 0,-1 1-1 0 0,1 0 1 0 0,-1-1 0 0 0,1 1 0 0 0,1-1 0 0 0,-1 1 0 0 0,0-1 0 0 0,1 0-1 0 0,0 0 1 0 0,0 0 0 0 0,0 0 0 0 0,1-1 0 0 0,-1 1 0 0 0,1-1-1 0 0,0 0 1 0 0,0 0 0 0 0,0 0 0 0 0,0-1 0 0 0,1 1 0 0 0,0-1-54 0 0,8 2 276 0 0,1-1 0 0 0,-1 0 0 0 0,1-1 1 0 0,0-1-1 0 0,-1 0 0 0 0,1-1 0 0 0,0 0 0 0 0,-1-1 1 0 0,1-1-1 0 0,0 0 0 0 0,-1-1 0 0 0,1-1 0 0 0,-1 0 0 0 0,0 0 1 0 0,-1-1-1 0 0,1-1 0 0 0,-1 0 0 0 0,0-1 0 0 0,0 0 1 0 0,-1-1-1 0 0,0 0 0 0 0,0-1 0 0 0,-1 0 0 0 0,0-1 1 0 0,-1 0-1 0 0,0 0 0 0 0,0-1 0 0 0,-1 0 0 0 0,0 0 1 0 0,5-12-277 0 0,-10 18-16 0 0,0 0-1 0 0,-1-1 1 0 0,1 1 0 0 0,-1 0 0 0 0,0-1 0 0 0,0 1 0 0 0,0-1 0 0 0,-1 0 0 0 0,0 1 0 0 0,0-1 0 0 0,0 0 0 0 0,-1 0 0 0 0,0 0 0 0 0,0 0 0 0 0,-1 0 0 0 0,1 1 0 0 0,-1-1 0 0 0,-1 0 0 0 0,1 0 0 0 0,-1 1 0 0 0,0-1 0 0 0,0 1 0 0 0,0-1-1 0 0,-1 1 1 0 0,0 0 0 0 0,0 0 0 0 0,0 0 0 0 0,-1 1 0 0 0,1-1 0 0 0,-1 1 0 0 0,-1 0 0 0 0,1 0 0 0 0,-1-1 16 0 0,-3 0-339 0 0,-1-1 0 0 0,0 1-1 0 0,0 1 1 0 0,0 0 0 0 0,-1 0 0 0 0,1 1-1 0 0,-1 0 1 0 0,0 1 0 0 0,0 0 0 0 0,0 0 0 0 0,-6 1 339 0 0,-68-2-9393 0 0,73 3 7096 0 0,-13 0-7742 0 0</inkml:trace>
  <inkml:trace contextRef="#ctx0" brushRef="#br0" timeOffset="1213.776">140 66 17004 0 0,'0'0'1561'0'0,"0"0"-198"0"0,0 0-128 0 0,0 0-188 0 0,0 0-241 0 0,0 0-226 0 0,0 0-191 0 0,0 0-123 0 0,0 0-77 0 0,0 0-74 0 0,0 0-63 0 0,0 0-35 0 0,-16 11 2 0 0,-50 31-10 0 0,65-42-19 0 0,1 0 1 0 0,-1 0-1 0 0,0 0 1 0 0,1-1-1 0 0,-1 1 1 0 0,0 0-1 0 0,0 0 1 0 0,1 1-1 0 0,-1-1 1 0 0,0 0-1 0 0,0 0 1 0 0,1 0-1 0 0,-1 0 1 0 0,0 1-1 0 0,0-1 1 0 0,1 0-1 0 0,-1 1 1 0 0,0-1-1 0 0,1 0 1 0 0,-1 1-1 0 0,1-1 1 0 0,-1 1-1 0 0,1-1 1 0 0,-1 1-1 0 0,1-1 1 0 0,-1 1-1 0 0,1 0 1 0 0,-1-1-1 0 0,1 1 1 0 0,-1 0 0 0 0,1-1-1 0 0,0 1 1 0 0,-1 0-1 0 0,1-1 1 0 0,0 1-1 0 0,0 0 1 0 0,0 0-1 0 0,0-1 1 0 0,-1 1-1 0 0,1 0 1 0 0,0 0-1 0 0,0-1 1 0 0,0 1-1 0 0,1 0 1 0 0,-1-1-1 0 0,0 1 1 0 0,0 0-1 0 0,0 0 1 0 0,0-1-1 0 0,1 1 1 0 0,-1 0-1 0 0,0-1 1 0 0,1 1-1 0 0,-1 0 1 0 0,0-1-1 0 0,1 1 1 0 0,-1 0-1 0 0,1-1 1 0 0,-1 1-1 0 0,1 0 10 0 0,33 1-882 0 0,-32-2 735 0 0,37-7-2326 0 0,-14-1-2841 0 0,-17 5 2233 0 0,9-5-8640 0 0</inkml:trace>
</inkml:ink>
</file>

<file path=ppt/ink/ink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2:58.2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7182 158 10554 0 0,'0'0'4543'0'0,"0"0"-3022"0"0,0 0-913 0 0,0 0-176 0 0,0 0-69 0 0,0 0-1 0 0,0 0 27 0 0,0 0 83 0 0,0 0 80 0 0,0 0 12 0 0,0 0-44 0 0,2 30-141 0 0,7 100-143 0 0,28 156 322 0 0,-3 3-4869 0 0,-33-218-1549 0 0,-2-42-25 0 0,1-10-112 0 0</inkml:trace>
  <inkml:trace contextRef="#ctx0" brushRef="#br0" timeOffset="363.919">7008 239 10626 0 0,'0'0'1016'0'0,"0"0"-3"0"0,0 0-2 0 0,0 0 45 0 0,0 0-52 0 0,35-31-146 0 0,112-92-125 0 0,-140 116-642 0 0,0 1 0 0 0,1 0-1 0 0,0 0 1 0 0,0 1 0 0 0,0 0 0 0 0,1 0 0 0 0,0 1-1 0 0,0 0 1 0 0,0 1 0 0 0,0 0 0 0 0,3 0-91 0 0,7-2 192 0 0,-9 0-156 0 0,0 2 0 0 0,0-1 1 0 0,0 2-1 0 0,0-1 0 0 0,1 1 1 0 0,-1 1-1 0 0,0 0 0 0 0,1 0 0 0 0,0 1 1 0 0,-1 0-1 0 0,1 1 0 0 0,-1 0 0 0 0,0 1 1 0 0,1 0-1 0 0,-1 1 0 0 0,0 0 0 0 0,0 0 1 0 0,0 1-1 0 0,-1 1 0 0 0,1-1 1 0 0,-1 2-1 0 0,0-1 0 0 0,0 1 0 0 0,-1 0 1 0 0,0 1-1 0 0,0 0 0 0 0,0 0 0 0 0,-1 1 1 0 0,0 0-1 0 0,-1 0 0 0 0,0 1-36 0 0,-1-1 9 0 0,-2 0 0 0 0,1 1 0 0 0,-1 0 0 0 0,-1-1 0 0 0,1 1 0 0 0,-2 0 0 0 0,1 0 0 0 0,-1 0 0 0 0,0 0 0 0 0,-1 0 0 0 0,0 1 0 0 0,-1-1 0 0 0,1 0 0 0 0,-2 0 0 0 0,1 0 0 0 0,-2 0 0 0 0,1-1 0 0 0,-1 1 0 0 0,0 0 1 0 0,-1-1-1 0 0,0 0 0 0 0,0 0 0 0 0,-1 0 0 0 0,0 0 0 0 0,0 0-9 0 0,-21 21 20 0 0,-1 0 1 0 0,-2-2 0 0 0,-1-1 0 0 0,0-1 0 0 0,-2-2 0 0 0,-1-1-1 0 0,-12 5-20 0 0,39-22 13 0 0,-59 46 33 0 0,64-47-59 0 0,0-1 1 0 0,0 1-1 0 0,1-1 1 0 0,-1 1 0 0 0,1 0-1 0 0,0-1 1 0 0,0 1-1 0 0,0 0 1 0 0,1-1 0 0 0,-1 1-1 0 0,1-1 1 0 0,0 1-1 0 0,0-1 1 0 0,0 1 0 0 0,0-1-1 0 0,1 1 1 0 0,-1-1 0 0 0,1 0-1 0 0,0 0 1 0 0,0 0-1 0 0,0 0 1 0 0,1 0 0 0 0,-1 0-1 0 0,1-1 1 0 0,-1 1-1 0 0,4 2 13 0 0,-2-1 9 0 0,11 15 35 0 0,1-2 0 0 0,1 0 0 0 0,0-1 0 0 0,1-1 0 0 0,1 0-1 0 0,1-1 1 0 0,0-2 0 0 0,0 0 0 0 0,7 2-44 0 0,71 15-4670 0 0,-82-28-315 0 0,-10-1 1177 0 0,3 0-2872 0 0</inkml:trace>
  <inkml:trace contextRef="#ctx0" brushRef="#br0" timeOffset="681.953">8076 599 7602 0 0,'0'0'3262'0'0,"0"0"-1443"0"0,0 0-584 0 0,0 0-122 0 0,0 0-97 0 0,0 0-179 0 0,0 0-147 0 0,0 0-101 0 0,0 0-136 0 0,0 0-124 0 0,0 0-115 0 0,0 0-113 0 0,0 0-64 0 0,-21 32-58 0 0,-64 97-50 0 0,63-71-115 0 0,23-48 102 0 0,-1-7 66 0 0,1-1 1 0 0,-1 1 0 0 0,0 0 0 0 0,1 0-1 0 0,0 0 1 0 0,0-1 0 0 0,-1 1 0 0 0,2 0-1 0 0,-1-1 1 0 0,0 1 0 0 0,0-1 0 0 0,1 1-1 0 0,0-1 1 0 0,-1 0 0 0 0,1 1 0 0 0,0-1-1 0 0,0 0 1 0 0,0 0 0 0 0,0 0 0 0 0,1-1-1 0 0,-1 1 1 0 0,0 0 0 0 0,1-1 0 0 0,-1 0-1 0 0,1 1 1 0 0,0-1 0 0 0,-1 0 0 0 0,1 0-1 0 0,0-1 1 0 0,0 1 0 0 0,-1-1 0 0 0,1 1-1 0 0,1-1 18 0 0,3 1 115 0 0,-1 0 0 0 0,1-1 0 0 0,0 1-1 0 0,0-1 1 0 0,0-1 0 0 0,0 0-1 0 0,0 0 1 0 0,-1 0 0 0 0,1 0-1 0 0,0-1 1 0 0,-1-1 0 0 0,1 1-1 0 0,2-2-114 0 0,2-3 135 0 0,-1-1 1 0 0,-1 0-1 0 0,1 0 0 0 0,-1-1 0 0 0,-1 0 0 0 0,0 0 0 0 0,0-1 1 0 0,-1 0-1 0 0,0-1 0 0 0,0 1 0 0 0,-2-1 0 0 0,1-1 0 0 0,-1 1 0 0 0,-1-1 1 0 0,0 0-1 0 0,0 0 0 0 0,-2 0 0 0 0,1 0 0 0 0,-1 0 0 0 0,-1-1 1 0 0,0 1-1 0 0,-1-1 0 0 0,-1-1-135 0 0,1 7-251 0 0,0 1 1 0 0,-1-1 0 0 0,0 0-1 0 0,0 1 1 0 0,-1-1-1 0 0,0 1 1 0 0,0-1 0 0 0,0 1-1 0 0,-1 0 1 0 0,0 0-1 0 0,0 0 1 0 0,0 0-1 0 0,-1 0 1 0 0,-3-3 250 0 0,-50-29-9912 0 0,47 37 365 0 0</inkml:trace>
  <inkml:trace contextRef="#ctx0" brushRef="#br0" timeOffset="1012.992">8682 169 14915 0 0,'0'0'1288'0'0,"0"0"-595"0"0,0 0-325 0 0,0 0 34 0 0,0 0 55 0 0,0 0 39 0 0,0 0 17 0 0,0 0-62 0 0,0 0-47 0 0,0 0-49 0 0,-6 31-46 0 0,-18 100-52 0 0,17 45 264 0 0,8-126-561 0 0,3-1 0 0 0,1 1 0 0 0,3-1 0 0 0,2-1 0 0 0,6 14 40 0 0,10 38-4004 0 0,-26-99 2072 0 0,0-1-897 0 0,0 0-886 0 0,0-1-821 0 0,0-2 323 0 0</inkml:trace>
  <inkml:trace contextRef="#ctx0" brushRef="#br0" timeOffset="1216.102">8387 522 10522 0 0,'0'0'471'0'0,"0"0"-51"0"0,0 0 72 0 0,0 0 84 0 0,0 0 43 0 0,0 0 15 0 0,36 0 2 0 0,114 0-55 0 0,63-10 298 0 0,-60 2-4085 0 0,-7 8-8874 0 0,-128 0 11536 0 0</inkml:trace>
  <inkml:trace contextRef="#ctx0" brushRef="#br0" timeOffset="1862.129">9284 493 5937 0 0,'0'0'2924'0'0,"0"0"-797"0"0,0 0-643 0 0,0 0-366 0 0,0 0-192 0 0,0 0-88 0 0,0 0-25 0 0,0 0-28 0 0,0 0-65 0 0,0 0-75 0 0,0 0-91 0 0,0 0-113 0 0,0 0-79 0 0,-33 17-66 0 0,-102 55-62 0 0,62-17 49 0 0,68-50-333 0 0,0 0 0 0 0,0 1 0 0 0,1-1-1 0 0,0 1 1 0 0,0 0 0 0 0,0 1 0 0 0,1-1 0 0 0,-1 1-1 0 0,2-1 1 0 0,-1 1 0 0 0,1 0 0 0 0,0 0 0 0 0,0 0 0 0 0,1 0-1 0 0,0 0 1 0 0,0 2 50 0 0,1-8-18 0 0,1 1 1 0 0,-1-1-1 0 0,1 0 0 0 0,-1 1 1 0 0,1-1-1 0 0,-1 0 0 0 0,1 1 0 0 0,0-1 1 0 0,0 0-1 0 0,0 0 0 0 0,-1 1 0 0 0,1-1 1 0 0,0 0-1 0 0,1 0 0 0 0,-1 0 0 0 0,0 0 1 0 0,0 0-1 0 0,0-1 0 0 0,0 1 0 0 0,1 0 1 0 0,-1-1-1 0 0,0 1 0 0 0,1 0 1 0 0,-1-1-1 0 0,1 0 0 0 0,-1 1 0 0 0,0-1 1 0 0,1 0-1 0 0,-1 1 0 0 0,1-1 0 0 0,-1 0 1 0 0,1 0-1 0 0,-1 0 0 0 0,1-1 0 0 0,-1 1 1 0 0,1 0-1 0 0,0-1 18 0 0,58-12 548 0 0,69-93 747 0 0,-72 52-1232 0 0,-54 52-153 0 0,-1-1-1 0 0,1 1 1 0 0,-1 0 0 0 0,1 0 0 0 0,0 0 0 0 0,0 0 0 0 0,0 0-1 0 0,0 1 1 0 0,0-1 0 0 0,0 1 0 0 0,0 0 0 0 0,1 0 0 0 0,-1 0-1 0 0,0 0 1 0 0,1 1 0 0 0,-1 0 0 0 0,0-1 0 0 0,2 1 90 0 0,2 41-3012 0 0,-7-28 2732 0 0,-1-7-269 0 0,0 0-1 0 0,1 0 0 0 0,-1 0 0 0 0,1 0 1 0 0,0 0-1 0 0,1 0 0 0 0,-1 0 0 0 0,1 0 1 0 0,0-1-1 0 0,1 1 0 0 0,-1 0 0 0 0,1 0 1 0 0,0-1-1 0 0,1 1 0 0 0,-1-1 0 0 0,1 0 1 0 0,0 0-1 0 0,1 0 0 0 0,-1 0 0 0 0,1 0 1 0 0,0-1-1 0 0,0 1 0 0 0,0-1 0 0 0,1 0 0 0 0,-1-1 1 0 0,4 3 549 0 0,65 15-1350 0 0,-64-21 1816 0 0,0 0 1 0 0,-1-1 0 0 0,1 0-1 0 0,0 0 1 0 0,-1-1 0 0 0,0 0-1 0 0,1-1 1 0 0,-1 0-1 0 0,0 0 1 0 0,0-1 0 0 0,2-1-467 0 0,12-8 1944 0 0,-1-1 1 0 0,-1-1-1 0 0,0-1 1 0 0,-1-1-1 0 0,-1-1 1 0 0,5-6-1945 0 0,21-22 1194 0 0,-1-2 0 0 0,-3-1-1 0 0,14-25-1193 0 0,-42 56 51 0 0,-1 0-1 0 0,-1-1 1 0 0,-1 0-1 0 0,-1 0 0 0 0,0-1 1 0 0,-2 0-1 0 0,0-1 0 0 0,-1 1 1 0 0,-1-1-1 0 0,-1 0 1 0 0,-1 0-1 0 0,-1-7-50 0 0,-1 24-6 0 0,1 1-1 0 0,-1 0 1 0 0,0 0 0 0 0,0 0-1 0 0,0 0 1 0 0,-1 0 0 0 0,1-1-1 0 0,-1 1 1 0 0,1 0 0 0 0,-1 0-1 0 0,0 0 1 0 0,-1 0 0 0 0,1 0-1 0 0,0 0 1 0 0,-1 1 0 0 0,1-1-1 0 0,-1 0 1 0 0,0 1 0 0 0,0-1-1 0 0,0 1 1 0 0,0 0 0 0 0,-1-1-1 0 0,1 1 1 0 0,0 0 0 0 0,-1 0-1 0 0,0 1 1 0 0,1-1 0 0 0,-1 1-1 0 0,0-1 1 0 0,0 1 0 0 0,0 0-1 0 0,0 0 1 0 0,0 0 0 0 0,0 0-1 0 0,0 0 1 0 0,-1 1 6 0 0,-1 0-76 0 0,-1 0-1 0 0,1 1 1 0 0,-1 0 0 0 0,1 0 0 0 0,-1 0 0 0 0,1 0-1 0 0,0 1 1 0 0,0 0 0 0 0,0 0 0 0 0,0 0 0 0 0,0 1-1 0 0,0 0 1 0 0,0 0 0 0 0,1 0 0 0 0,-1 0 0 0 0,1 1-1 0 0,0 0 1 0 0,0 0 0 0 0,0 0 0 0 0,1 0 0 0 0,0 0-1 0 0,-1 1 1 0 0,2 0 0 0 0,-1-1 0 0 0,0 1 0 0 0,1 0-1 0 0,0 0 1 0 0,0 1 0 0 0,-1 3 76 0 0,2 156-105 0 0,7-130 166 0 0,1-1 1 0 0,3 0-1 0 0,0-1 1 0 0,2 0-1 0 0,2 0 1 0 0,1-2-1 0 0,10 16-61 0 0,86 167-997 0 0,-105-194-461 0 0,-4-8-3164 0 0,-2-11 1709 0 0,0-1-1338 0 0,0 0-757 0 0</inkml:trace>
  <inkml:trace contextRef="#ctx0" brushRef="#br0" timeOffset="2094.962">9468 386 12995 0 0,'0'0'3591'0'0,"0"0"-2805"0"0,0 0-706 0 0,0 0 264 0 0,0 0 300 0 0,0 0 140 0 0,0 0 46 0 0,0 0 35 0 0,35 5-19 0 0,114 17-53 0 0,27-19 883 0 0,-128-7-1458 0 0,207-23-1504 0 0,-201 18-3581 0 0,-2 0-4197 0 0,-35 6-171 0 0</inkml:trace>
  <inkml:trace contextRef="#ctx0" brushRef="#br0" timeOffset="2580.132">10306 629 8162 0 0,'0'0'2567'0'0,"0"0"-836"0"0,0 0-305 0 0,0 0 26 0 0,0 0-106 0 0,0 0-302 0 0,0 0-345 0 0,0 0-271 0 0,0 0-99 0 0,0 0 15 0 0,0 0 54 0 0,0 0 7 0 0,-1 17-52 0 0,-2 54-86 0 0,-10 32-724 0 0,13-101 133 0 0,0 6-2428 0 0,0-4-4394 0 0,0-3-3126 0 0</inkml:trace>
  <inkml:trace contextRef="#ctx0" brushRef="#br0" timeOffset="2727.495">10374 275 16155 0 0,'0'0'1001'0'0,"0"0"-689"0"0,0 0-256 0 0,0 0-208 0 0,0 0-264 0 0,0 0-161 0 0,0 0-207 0 0,0 0-224 0 0,0 0-448 0 0,0 0-985 0 0,0 0-1568 0 0,0 0-2672 0 0</inkml:trace>
  <inkml:trace contextRef="#ctx0" brushRef="#br0" timeOffset="3097.962">10655 824 10530 0 0,'0'0'3354'0'0,"0"0"-1372"0"0,0 0-467 0 0,0 0-64 0 0,0 0-181 0 0,0 0-223 0 0,0 0-187 0 0,0 0-136 0 0,0 0-144 0 0,0 0-149 0 0,-1-32-106 0 0,-3-99-123 0 0,11 68-20 0 0,-1 50-146 0 0,26-41-338 0 0,-30 53 207 0 0,-1 1 1 0 0,1 0 0 0 0,-1 0-1 0 0,1 0 1 0 0,-1 0 0 0 0,1 0-1 0 0,-1 0 1 0 0,1 0 0 0 0,-1 1-1 0 0,1-1 1 0 0,-1 0 0 0 0,1 1-1 0 0,-1 0 1 0 0,0-1 0 0 0,1 1-1 0 0,-1 0 1 0 0,0-1 0 0 0,1 1-1 0 0,-1 0 1 0 0,0 0 0 0 0,0 0-1 0 0,0 0 1 0 0,0 0 0 0 0,0 0-1 0 0,0 1 1 0 0,0-1 0 0 0,0 0-1 0 0,0 0 1 0 0,0 1 0 0 0,-1-1-1 0 0,1 0 1 0 0,0 1 0 0 0,-1-1-1 0 0,1 2 95 0 0,0-1-57 0 0,24 49-531 0 0,-24-46 677 0 0,0 1 0 0 0,1-1 0 0 0,-1 0 0 0 0,1 0 1 0 0,0-1-1 0 0,1 1 0 0 0,-1 0 0 0 0,1-1 0 0 0,0 1 1 0 0,0-1-1 0 0,0 0 0 0 0,1 0 0 0 0,-1 0 1 0 0,1 0-1 0 0,0-1 0 0 0,0 1 0 0 0,0-1 0 0 0,1 0 1 0 0,-1 0-1 0 0,1-1 0 0 0,-1 1 0 0 0,1-1 0 0 0,0 0 1 0 0,0 0-1 0 0,0-1 0 0 0,0 0 0 0 0,2 1-89 0 0,-1-2 310 0 0,1-1 0 0 0,-1 1 0 0 0,0-1 0 0 0,1-1 0 0 0,-1 1 0 0 0,0-1-1 0 0,0 0 1 0 0,0 0 0 0 0,0-1 0 0 0,-1 0 0 0 0,1 0 0 0 0,5-4-310 0 0,81-91 714 0 0,-79 78-1204 0 0,-3 5-2148 0 0,-2 5-3580 0 0,-7 7-341 0 0,0 3-4711 0 0</inkml:trace>
  <inkml:trace contextRef="#ctx0" brushRef="#br0" timeOffset="3917.572">11395 493 12163 0 0,'0'0'3183'0'0,"0"0"-1132"0"0,0 0-448 0 0,0 0-167 0 0,0 0-254 0 0,0 0-254 0 0,0 0-208 0 0,0 0-165 0 0,0 0-133 0 0,0 0-86 0 0,0 0-103 0 0,0 0-96 0 0,-3-7-63 0 0,-9-20-64 0 0,7 20-4 0 0,5 7-22 0 0,0 0-8 0 0,0 0-22 0 0,0 0 10 0 0,0 0 7 0 0,0 0 10 0 0,0 0 2 0 0,0 0-3 0 0,0 0 8 0 0,0 0 3 0 0,0 0 19 0 0,0 0 8 0 0,0 0 3 0 0,0 0 3 0 0,0 0 23 0 0,0 0-2 0 0,0 0 11 0 0,0 0 11 0 0,0 0-7 0 0,0 0 1 0 0,0 0 0 0 0,0 0 14 0 0,0 0 2 0 0,0 0 15 0 0,0 0 2 0 0,0 0-4 0 0,0 0 27 0 0,0 0-5 0 0,-34 0 297 0 0,26 2-441 0 0,-1 1 0 0 0,1 0 0 0 0,0 0 0 0 0,0 1 0 0 0,0 0 0 0 0,0 0 0 0 0,1 1 0 0 0,0 0 0 0 0,0 0 0 0 0,0 1 0 0 0,0 0 0 0 0,1 0 0 0 0,-1 1 32 0 0,2-2-59 0 0,0 1 0 0 0,0-1 0 0 0,0 1 0 0 0,1 0-1 0 0,0 0 1 0 0,0 1 0 0 0,0-1 0 0 0,1 1 0 0 0,0 0 0 0 0,1 0 0 0 0,-1 0 0 0 0,1 0 0 0 0,0 0 0 0 0,1 0 0 0 0,0 0 0 0 0,0 1 0 0 0,1-1-1 0 0,-1 1 1 0 0,2-1 0 0 0,-1 3 59 0 0,3-8 13 0 0,-1 1 0 0 0,1-1-1 0 0,-1 0 1 0 0,1 0 0 0 0,0 0-1 0 0,0 0 1 0 0,0-1-1 0 0,0 1 1 0 0,0-1 0 0 0,0 1-1 0 0,0-1 1 0 0,0 0 0 0 0,0 0-1 0 0,1-1 1 0 0,-1 1 0 0 0,0-1-1 0 0,1 1 1 0 0,-1-1-1 0 0,1 0 1 0 0,-1 0 0 0 0,0-1-1 0 0,1 1 1 0 0,-1-1 0 0 0,0 0-1 0 0,3 0-12 0 0,90-39 849 0 0,-69 25-752 0 0,39-24 60 0 0,-53 29-121 0 0,1 0-1 0 0,0 2 0 0 0,1 0 0 0 0,-1 0 1 0 0,1 1-1 0 0,1 1 0 0 0,-1 1 1 0 0,1 0-1 0 0,0 1 0 0 0,0 1 0 0 0,14-2-35 0 0,-27 7-11 0 0,-1 0 0 0 0,1 1 0 0 0,-1-1-1 0 0,0 0 1 0 0,0 1 0 0 0,0-1 0 0 0,0 1 0 0 0,0-1-1 0 0,0 1 1 0 0,-1 0 0 0 0,0 0 0 0 0,1 0-1 0 0,-1 0 1 0 0,0 0 0 0 0,0 0 0 0 0,-1 0 0 0 0,1 0-1 0 0,-1 1 1 0 0,1-1 0 0 0,-1 0 0 0 0,0 0-1 0 0,0 1 1 0 0,-1 2 11 0 0,1-3-8 0 0,1 45-84 0 0,-2 0 1 0 0,-2 0 0 0 0,-2-1 0 0 0,-7 22 91 0 0,-7 86-273 0 0,17-120 218 0 0,-1-1 0 0 0,-2 1-1 0 0,-1-1 1 0 0,-2 0 0 0 0,-1-1 0 0 0,-2 0-1 0 0,-12 28 56 0 0,-44 31 5 0 0,64-89-5 0 0,0 0 1 0 0,0 1-1 0 0,-1-2 0 0 0,1 1 1 0 0,-1 0-1 0 0,0-1 0 0 0,1 0 1 0 0,-1 0-1 0 0,0 0 1 0 0,-1 0-1 0 0,1 0 0 0 0,0-1 1 0 0,0 0-1 0 0,-1 0 0 0 0,1 0 1 0 0,0 0-1 0 0,-1-1 1 0 0,1 0-1 0 0,-1 0 0 0 0,1 0 1 0 0,-1 0-1 0 0,1-1 0 0 0,-1 0 1 0 0,0 0-1 0 0,0-3 19 0 0,0 0 1 0 0,0 0 0 0 0,1 0-1 0 0,0-1 1 0 0,0 0 0 0 0,0 0-1 0 0,0 0 1 0 0,1-1 0 0 0,0 1-1 0 0,0-1 1 0 0,0 1 0 0 0,1-1-1 0 0,0 0 1 0 0,0 0-1 0 0,0 0 1 0 0,1 0 0 0 0,0-1-1 0 0,0 1 1 0 0,1 0 0 0 0,-1 0-1 0 0,1-1 1 0 0,1 1 0 0 0,-1 0-1 0 0,1 0 1 0 0,0-1 0 0 0,1 1-1 0 0,-1 0 1 0 0,1 0 0 0 0,0 0-1 0 0,3-5-19 0 0,7-8-74 0 0,1-1 1 0 0,0 2-1 0 0,1 0 0 0 0,1 0 0 0 0,1 2 0 0 0,1 0 0 0 0,0 0 0 0 0,1 2 1 0 0,0 0-1 0 0,1 1 0 0 0,1 1 0 0 0,0 1 0 0 0,1 0 0 0 0,0 2 1 0 0,0 1-1 0 0,1 0 0 0 0,0 1 0 0 0,0 2 0 0 0,20-3 74 0 0,35-10-2478 0 0,-51 11-1152 0 0,-1-1-3697 0 0,-14 5-3703 0 0</inkml:trace>
  <inkml:trace contextRef="#ctx0" brushRef="#br0" timeOffset="-14506.128">1742 124 0 0 0,'0'0'1039'0'0,"0"0"379"0"0,0 0 366 0 0,0 0 206 0 0,0 0 77 0 0,0 0-49 0 0,0 0-163 0 0,0 0-208 0 0,9-11 2547 0 0,-11 7-3982 0 0,1 1 1 0 0,-1-1-1 0 0,0 1 1 0 0,0 0-1 0 0,0 0 1 0 0,-1 0-1 0 0,1 0 1 0 0,-1 0-1 0 0,1 1 1 0 0,-1-1-1 0 0,0 1 1 0 0,0-1-1 0 0,0 1 1 0 0,-1 0-1 0 0,1 0 1 0 0,0 1 0 0 0,-4-2-213 0 0,-2-3 230 0 0,-12-3-148 0 0,1 1 0 0 0,-1 1-1 0 0,-1 0 1 0 0,1 2 0 0 0,-1 1-1 0 0,0 0 1 0 0,0 2 0 0 0,0 0-1 0 0,0 1 1 0 0,-1 2 0 0 0,1 0-1 0 0,-5 2-81 0 0,14-2 23 0 0,-28 3-3 0 0,1 2 1 0 0,0 2-1 0 0,1 1 0 0 0,0 2 0 0 0,0 2 0 0 0,1 2 1 0 0,-20 11-21 0 0,49-22-4 0 0,-1 0 1 0 0,1 1-1 0 0,0 0 1 0 0,0 0-1 0 0,1 1 1 0 0,-1 1-1 0 0,1-1 1 0 0,1 1 0 0 0,-1 1-1 0 0,1-1 1 0 0,1 1-1 0 0,-6 7 4 0 0,11-11-8 0 0,-1-1-1 0 0,1 0 0 0 0,0 0 1 0 0,0 1-1 0 0,0-1 0 0 0,0 1 1 0 0,1-1-1 0 0,-1 1 0 0 0,1-1 0 0 0,0 1 1 0 0,0-1-1 0 0,0 1 0 0 0,0-1 1 0 0,1 1-1 0 0,-1-1 0 0 0,1 1 1 0 0,0-1-1 0 0,0 1 0 0 0,1-1 1 0 0,-1 0-1 0 0,0 0 0 0 0,1 0 1 0 0,0 0-1 0 0,0 0 0 0 0,0 0 1 0 0,0 0-1 0 0,0 0 0 0 0,1-1 1 0 0,-1 1-1 0 0,1-1 0 0 0,1 1 9 0 0,95 60-3 0 0,-55-46 61 0 0,1-3 0 0 0,1-1 0 0 0,0-3 0 0 0,1-1 0 0 0,0-3 0 0 0,14-1-58 0 0,-21-2 255 0 0,-47 5 526 0 0,-71 21-494 0 0,15-1-332 0 0,29-17 45 0 0,0 3 0 0 0,0 0 0 0 0,2 2 1 0 0,0 2-1 0 0,1 1 0 0 0,0 1 0 0 0,2 2 0 0 0,1 1 0 0 0,0 1 0 0 0,2 1 0 0 0,-19 24 0 0 0,41-45 0 0 0,1 1 0 0 0,1-1-1 0 0,-1 1 1 0 0,1-1 0 0 0,-1 1 0 0 0,1 0-1 0 0,1 0 1 0 0,-1 0 0 0 0,1 0-1 0 0,0 0 1 0 0,0 1 0 0 0,0-1 0 0 0,1 0-1 0 0,-1 0 1 0 0,1 1 0 0 0,1-1-1 0 0,-1 0 1 0 0,1 0 0 0 0,0 1 0 0 0,0-1-1 0 0,0 0 1 0 0,1 0 0 0 0,0 0-1 0 0,0 0 1 0 0,0 0 0 0 0,1-1 0 0 0,-1 1-1 0 0,1-1 1 0 0,0 1 0 0 0,1-1-1 0 0,-1 0 1 0 0,1 0 0 0 0,-1-1 0 0 0,1 1-1 0 0,0-1 1 0 0,0 0 0 0 0,1 0 0 0 0,1 1 0 0 0,12 4 61 0 0,1-1 0 0 0,-1-1 0 0 0,1-1 0 0 0,0-1 0 0 0,0-1 0 0 0,0 0 1 0 0,1-1-1 0 0,-1-1 0 0 0,0-1 0 0 0,1-1 0 0 0,-1-1 0 0 0,0 0 0 0 0,4-2-61 0 0,238-70-1311 0 0,-178 52-4728 0 0,-23 7-4233 0 0,-42 9 2797 0 0</inkml:trace>
  <inkml:trace contextRef="#ctx0" brushRef="#br0" timeOffset="-14258.981">2114 585 9858 0 0,'0'0'4372'0'0,"0"0"-2205"0"0,0 0-984 0 0,0 0-303 0 0,0 0-100 0 0,0 0-108 0 0,0 0-108 0 0,0 0-57 0 0,0 0-35 0 0,0 0-30 0 0,0 0-33 0 0,-33 25-63 0 0,-103 82-92 0 0,70-34-14 0 0,54-53-197 0 0,-7 6-253 0 0,2 1 0 0 0,1 1 0 0 0,2 0 1 0 0,0 1-1 0 0,2 1 0 0 0,-7 26 210 0 0,8-4-5450 0 0,8 2-4937 0 0,3-50 4294 0 0</inkml:trace>
  <inkml:trace contextRef="#ctx0" brushRef="#br0" timeOffset="-14018.469">1670 559 16764 0 0,'0'0'652'0'0,"0"0"-478"0"0,0 0-271 0 0,0 0 61 0 0,0 0 195 0 0,0 0 154 0 0,0 0 53 0 0,0 0 12 0 0,0 0-7 0 0,0 0-14 0 0,0 0-51 0 0,31 33-62 0 0,99 103-77 0 0,-48-72-24 0 0,-64-55-105 0 0,13 9-318 0 0,0-3 1 0 0,1 0-1 0 0,1-2 0 0 0,0-1 1 0 0,9 0 279 0 0,3-3-4243 0 0,0-6-3582 0 0,-35-3 992 0 0</inkml:trace>
  <inkml:trace contextRef="#ctx0" brushRef="#br0" timeOffset="-13721.027">2565 721 8930 0 0,'0'0'1738'0'0,"0"0"-170"0"0,0 0-88 0 0,0 0 13 0 0,0 0-72 0 0,0 0-199 0 0,0 0-237 0 0,0 0-230 0 0,0 0-209 0 0,0 0-153 0 0,0 0-73 0 0,0 0-58 0 0,0 0-62 0 0,-27 4-34 0 0,-82 12-34 0 0,60 1-14 0 0,45-11-104 0 0,-4 2-51 0 0,0-1 1 0 0,1 1-1 0 0,1 0 0 0 0,-1 0 0 0 0,1 1 0 0 0,1 0 1 0 0,0 0-1 0 0,0 0 0 0 0,0 1 0 0 0,1-1 0 0 0,1 1 0 0 0,0 0 1 0 0,0 0-1 0 0,1 1 0 0 0,0-1 0 0 0,1 0 0 0 0,0 1 1 0 0,0 1 36 0 0,2-10 3 0 0,-1 1 1 0 0,0-1 0 0 0,1 0 0 0 0,-1 0 0 0 0,1 0 0 0 0,0 0 0 0 0,0-1 0 0 0,0 1 0 0 0,0 0 0 0 0,0 0 0 0 0,0 0-1 0 0,0-1 1 0 0,0 1 0 0 0,1 0 0 0 0,-1-1 0 0 0,1 1 0 0 0,-1-1 0 0 0,1 0 0 0 0,0 0 0 0 0,0 1 0 0 0,-1-1 0 0 0,1 0 0 0 0,0 0-1 0 0,0-1 1 0 0,0 1 0 0 0,0 0 0 0 0,0-1 0 0 0,0 1 0 0 0,0-1 0 0 0,0 1 0 0 0,0-1 0 0 0,0 0 0 0 0,0 0 0 0 0,0 0-1 0 0,1 0-3 0 0,74-14 928 0 0,74-90 138 0 0,-62 35-956 0 0,-78 98-973 0 0,17 66-1189 0 0,24-52-5897 0 0,-37-37 2932 0 0,-5 1-2423 0 0</inkml:trace>
  <inkml:trace contextRef="#ctx0" brushRef="#br0" timeOffset="-13272.051">2901 1004 7434 0 0,'0'0'4244'0'0,"0"0"-1986"0"0,0 0-673 0 0,0 0-21 0 0,0 0-128 0 0,0 0-273 0 0,0 0-279 0 0,0 0-219 0 0,0 0-161 0 0,0 0-86 0 0,0 0-60 0 0,0 0-69 0 0,0 0-65 0 0,15-19-62 0 0,74-94 30 0 0,-1 37-115 0 0,-87 75-103 0 0,-1 1 0 0 0,1-1-1 0 0,-1 1 1 0 0,1 0 0 0 0,-1-1 0 0 0,1 1-1 0 0,0 0 1 0 0,-1-1 0 0 0,1 1 0 0 0,-1 0 0 0 0,1 0-1 0 0,0 0 1 0 0,-1 0 0 0 0,1-1 0 0 0,0 1-1 0 0,-1 0 1 0 0,1 0 0 0 0,0 0 0 0 0,-1 0 0 0 0,1 1-1 0 0,0-1 1 0 0,-1 0 0 0 0,1 0 0 0 0,0 0 0 0 0,-1 0-1 0 0,1 1 1 0 0,-1-1 0 0 0,1 0 0 0 0,0 0-1 0 0,-1 1 1 0 0,1-1 0 0 0,-1 1 0 0 0,1-1 0 0 0,-1 0-1 0 0,1 1 1 0 0,-1-1 0 0 0,1 1 0 0 0,-1-1-1 0 0,0 1 1 0 0,1-1 0 0 0,-1 1 0 0 0,0 0 0 0 0,1-1-1 0 0,-1 1 1 0 0,0-1 0 0 0,0 1 0 0 0,1 0-1 0 0,-1-1 1 0 0,0 1 0 0 0,0 0 0 0 0,0-1 0 0 0,0 1-1 0 0,0 0 27 0 0,0 44-455 0 0,0-33 501 0 0,-1 3-20 0 0,0-14-14 0 0,1 1 0 0 0,-1-1 0 0 0,1 0-1 0 0,-1 1 1 0 0,1-1 0 0 0,0 0 0 0 0,-1 1 0 0 0,1-1 0 0 0,0 0 0 0 0,0 1 0 0 0,0-1 0 0 0,0 1 0 0 0,0-1 0 0 0,0 0 0 0 0,0 1 0 0 0,1-1 0 0 0,-1 1 0 0 0,0-1 0 0 0,1 0 0 0 0,-1 1 0 0 0,1-1 0 0 0,0 0 0 0 0,-1 0 0 0 0,1 0 0 0 0,0 1 0 0 0,0-1 0 0 0,0 0 0 0 0,-1 0 0 0 0,1 0 0 0 0,0 0 0 0 0,1 0 0 0 0,-1 0 0 0 0,0 0 0 0 0,0-1 0 0 0,0 1 0 0 0,0 0 0 0 0,1-1-1 0 0,-1 1 1 0 0,0-1 0 0 0,1 1 0 0 0,-1-1 0 0 0,0 0 0 0 0,1 1 0 0 0,-1-1 0 0 0,0 0 0 0 0,1 0 0 0 0,-1 0 0 0 0,1 0 0 0 0,-1 0 0 0 0,0 0 0 0 0,2-1-12 0 0,8-2 94 0 0,0-1 0 0 0,-1-1 0 0 0,0 0 0 0 0,0-1 0 0 0,0 0 0 0 0,0 0 0 0 0,-1-1-1 0 0,0 0 1 0 0,0-1 0 0 0,0-1-94 0 0,9-6 101 0 0,99-67 243 0 0,-116 82-364 0 0,1 1-1 0 0,0 0 0 0 0,-1 0 0 0 0,1 0 0 0 0,-1 0 0 0 0,1 0 0 0 0,-1 1 1 0 0,0-1-1 0 0,1 0 0 0 0,-1 1 0 0 0,0-1 0 0 0,0 1 0 0 0,0-1 1 0 0,0 1-1 0 0,0-1 0 0 0,0 1 0 0 0,-1 0 0 0 0,1-1 0 0 0,0 1 0 0 0,-1 0 1 0 0,0 0-1 0 0,1 0 0 0 0,-1-1 0 0 0,0 1 0 0 0,0 0 0 0 0,0 0 1 0 0,0 0-1 0 0,0 0 0 0 0,0-1 0 0 0,0 1 0 0 0,-1 0 0 0 0,1 0 1 0 0,-1 0-1 0 0,1-1 0 0 0,-1 1 0 0 0,0 0 0 0 0,0 1 21 0 0,0 9-35 0 0,11 48-1354 0 0,26-40-5551 0 0,-26-18 1339 0 0,-3 1-3341 0 0</inkml:trace>
  <inkml:trace contextRef="#ctx0" brushRef="#br0" timeOffset="-12836.48">3640 831 7586 0 0,'0'0'538'0'0,"0"0"8"0"0,0 0 266 0 0,0 0 244 0 0,0 0 123 0 0,0 0-67 0 0,0 0-199 0 0,-4 34-219 0 0,-12 106-176 0 0,12 18 593 0 0,5-112-926 0 0,-10 95 921 0 0,9-140-1054 0 0,-1 0 0 0 0,1 0 0 0 0,0 0 0 0 0,-1 0 0 0 0,1 0 0 0 0,-1 0 0 0 0,1 0 0 0 0,-1 0 0 0 0,1 0 0 0 0,-1 0 0 0 0,0-1 1 0 0,1 1-1 0 0,-1 0 0 0 0,0 0 0 0 0,0 0 0 0 0,1-1 0 0 0,-1 1 0 0 0,0-1 0 0 0,0 1 0 0 0,0 0 0 0 0,0-1 0 0 0,0 0 0 0 0,0 1 0 0 0,0-1 0 0 0,0 1 0 0 0,0-1 1 0 0,0 0-1 0 0,0 0 0 0 0,0 0 0 0 0,0 0 0 0 0,0 0 0 0 0,0 0 0 0 0,-1 0 0 0 0,1 0 0 0 0,0 0 0 0 0,0 0 0 0 0,0 0 0 0 0,0-1 0 0 0,0 1 0 0 0,0 0 1 0 0,0-1-1 0 0,0 1 0 0 0,0-1 0 0 0,0 1 0 0 0,0-1 0 0 0,1 0 0 0 0,-1 1 0 0 0,0-1 0 0 0,0 0 0 0 0,0 1 0 0 0,1-1 0 0 0,-1 0 0 0 0,0 0 0 0 0,1 0 0 0 0,-1 0 1 0 0,1 0-1 0 0,-1 0 0 0 0,1 0 0 0 0,-1 0 0 0 0,1 0 0 0 0,0 0 0 0 0,-1 0 0 0 0,1 0 0 0 0,0 0 0 0 0,0 0 0 0 0,0 0 0 0 0,0 0 0 0 0,0 0 0 0 0,0 0 1 0 0,0-1-54 0 0,-2-23 94 0 0,1-1-1 0 0,1 0 0 0 0,2 0 1 0 0,0 1-1 0 0,2-1 0 0 0,1 1 0 0 0,0-1 1 0 0,2 1-1 0 0,1 1 0 0 0,1 0 1 0 0,2 0-1 0 0,0 1 0 0 0,1 0 0 0 0,1 0 1 0 0,1 2-1 0 0,1 0 0 0 0,1 0 0 0 0,1 2 1 0 0,1 0-1 0 0,0 1 0 0 0,19-14-92 0 0,-25 22-41 0 0,0 0 0 0 0,1 1 0 0 0,1 1-1 0 0,0 0 1 0 0,0 0 0 0 0,0 2 0 0 0,1 0 0 0 0,0 0-1 0 0,1 1 42 0 0,-14 5-2 0 0,0-1 0 0 0,0 1-1 0 0,0 0 1 0 0,0 0-1 0 0,1 0 1 0 0,-1 0-1 0 0,0 0 1 0 0,0 0 0 0 0,0 1-1 0 0,0-1 1 0 0,0 1-1 0 0,0-1 1 0 0,0 1-1 0 0,0 0 1 0 0,0 0 0 0 0,0 0-1 0 0,0 0 1 0 0,0 0-1 0 0,0 0 1 0 0,-1 0-1 0 0,1 1 1 0 0,0-1-1 0 0,-1 1 1 0 0,1-1 0 0 0,-1 1-1 0 0,0-1 1 0 0,1 1-1 0 0,-1 0 1 0 0,0 0-1 0 0,0 0 1 0 0,0 0 0 0 0,0 0-1 0 0,-1 0 1 0 0,1 0-1 0 0,0 0 1 0 0,-1 0-1 0 0,1 0 1 0 0,-1 0 0 0 0,0 0-1 0 0,0 0 1 0 0,0 1-1 0 0,0 0 3 0 0,-12 91 440 0 0,9-88-437 0 0,-1 1 0 0 0,1-1-1 0 0,-1 1 1 0 0,0-1 0 0 0,-1 0 0 0 0,0 0 0 0 0,0-1-1 0 0,0 0 1 0 0,0 1 0 0 0,-1-2 0 0 0,0 1 0 0 0,0-1-1 0 0,0 0 1 0 0,0 0 0 0 0,-1 0 0 0 0,1-1 0 0 0,-1 0 0 0 0,0-1-1 0 0,0 1 1 0 0,0-1 0 0 0,-1-1 0 0 0,1 1 0 0 0,0-1-1 0 0,-1 0 1 0 0,1-1 0 0 0,0 0 0 0 0,-3 0-3 0 0,-24-19-2937 0 0,20-1-6155 0 0,10 15-1812 0 0</inkml:trace>
  <inkml:trace contextRef="#ctx0" brushRef="#br0" timeOffset="-12554.706">4463 124 13995 0 0,'0'0'900'0'0,"0"0"-132"0"0,0 0 178 0 0,0 0 233 0 0,0 0 53 0 0,0 0-118 0 0,0 0-175 0 0,0 0-166 0 0,0 0-137 0 0,-16 34-120 0 0,-48 107-134 0 0,34-46 34 0 0,21-41-340 0 0,2 1 0 0 0,2 0 0 0 0,3 0 0 0 0,4 55-76 0 0,2-54-196 0 0,3 74-3388 0 0,-10-122 994 0 0,-5-5-5467 0 0,4-3 961 0 0</inkml:trace>
  <inkml:trace contextRef="#ctx0" brushRef="#br0" timeOffset="-7570.217">4641 780 0 0 0,'0'0'1383'0'0,"0"0"-152"0"0,0 0 37 0 0,0 0 127 0 0,0 0 52 0 0,0 0-119 0 0,0 0-250 0 0,0 0-274 0 0,0 0-210 0 0,0 0-118 0 0,0 0-46 0 0,7 14 1647 0 0,52-2 2297 0 0,-49-9-4180 0 0,1 0-1 0 0,-1 0 1 0 0,1-1-1 0 0,-1 0 1 0 0,1-1-1 0 0,0 0 1 0 0,0 0-1 0 0,-1-2 1 0 0,1 1-1 0 0,0-1 1 0 0,0-1-1 0 0,-1 0 1 0 0,1 0-1 0 0,-1-1 1 0 0,0 0 0 0 0,1-1-1 0 0,-1 0 1 0 0,-1-1-1 0 0,1 0 1 0 0,-1-1-1 0 0,0 0 1 0 0,0 0-1 0 0,-1 0 1 0 0,1-2-1 0 0,-1 1 1 0 0,-1-1-1 0 0,7-7-193 0 0,-12 12-4 0 0,0 0 0 0 0,0 0 0 0 0,0 1 0 0 0,-1-1 0 0 0,1-1 0 0 0,0 1 0 0 0,-1 0 0 0 0,0 0 0 0 0,0 0 0 0 0,0-1 0 0 0,0 1 0 0 0,-1 0 0 0 0,1-1 0 0 0,-1 1 0 0 0,0-1 0 0 0,0 1 0 0 0,0-1 0 0 0,0 1 0 0 0,-1 0 0 0 0,0-1 0 0 0,1 1 0 0 0,-1 0 0 0 0,0-1 0 0 0,0 1 0 0 0,-1 0 0 0 0,1 0 0 0 0,-1 0 0 0 0,0 0 0 0 0,1 0 0 0 0,-2 0 4 0 0,-7-3-316 0 0,-1 0-1 0 0,-1 0 0 0 0,1 2 0 0 0,-1-1 1 0 0,0 1-1 0 0,0 1 0 0 0,0 0 0 0 0,0 1 1 0 0,0 0-1 0 0,-1 1 0 0 0,1 1 0 0 0,-1 0 1 0 0,1 0-1 0 0,-4 1 317 0 0,3 0-44 0 0,-1 1 0 0 0,0 0 0 0 0,1 0 0 0 0,-1 1 0 0 0,1 1 0 0 0,0 0 0 0 0,0 1 0 0 0,1 1 0 0 0,-1 0 0 0 0,1 0 1 0 0,0 1-1 0 0,1 1 0 0 0,0 0 0 0 0,0 1 0 0 0,1 0 0 0 0,0 0 0 0 0,0 1 0 0 0,1 0 0 0 0,0 1 0 0 0,1 0 0 0 0,0 0 0 0 0,-5 11 44 0 0,10-15 76 0 0,0-1 0 0 0,0 1 0 0 0,0 0 0 0 0,1 0 0 0 0,0 0 0 0 0,0 0 0 0 0,1 1-1 0 0,0-1 1 0 0,0 1 0 0 0,1-1 0 0 0,0 0 0 0 0,0 1 0 0 0,1-1 0 0 0,0 1 0 0 0,0-1 0 0 0,1 0 0 0 0,-1 0 0 0 0,2 0 0 0 0,-1 0 0 0 0,1 0-1 0 0,0 0 1 0 0,0 0 0 0 0,1-1 0 0 0,0 0 0 0 0,0 0 0 0 0,1 0 0 0 0,-1 0 0 0 0,1-1 0 0 0,5 5-76 0 0,16 3 184 0 0,0-2 0 0 0,0-1 0 0 0,1-1 0 0 0,0-1 0 0 0,0-1 0 0 0,1-2 0 0 0,0-1 0 0 0,0-1 0 0 0,0-1 0 0 0,0-1 0 0 0,0-2 0 0 0,1-1 0 0 0,1-1-184 0 0,-23 3 11 0 0,35-4-218 0 0,0 0-1 0 0,-1-3 1 0 0,0-2 0 0 0,31-10 207 0 0,26-11-9432 0 0,-78 22-1749 0 0</inkml:trace>
  <inkml:trace contextRef="#ctx0" brushRef="#br0" timeOffset="-6192.733">661 1398 0 0 0,'0'0'1130'0'0,"0"0"266"0"0,0 0 68 0 0,0 0-122 0 0,0 0-270 0 0,0 0-222 0 0,0 0-118 0 0,0 0-4 0 0,3-2 84 0 0,61-10 5245 0 0,243 13 142 0 0,413-5-3907 0 0,-102 0-1510 0 0,-22-11-87 0 0,402 11 433 0 0,-232-7-575 0 0,-213 11-231 0 0,-423-15-150 0 0,-81 14-4516 0 0,-35 3 2517 0 0,1-1-1889 0 0,-7 1-3479 0 0,-4 1-3377 0 0</inkml:trace>
  <inkml:trace contextRef="#ctx0" brushRef="#br0" timeOffset="-893.013">5869 912 11146 0 0,'0'0'1026'0'0,"0"0"6"0"0,0 0 43 0 0,0 0 155 0 0,0 0 41 0 0,0 0-161 0 0,0 0-240 0 0,0 0-247 0 0,0 0-176 0 0,0 0-99 0 0,0 0-62 0 0,-2 3-26 0 0,-7 10-5 0 0,7-10 1 0 0,2-3 23 0 0,0 0-8 0 0,0 0-30 0 0,0 0-56 0 0,0 0-55 0 0,0 0-54 0 0,0 0-62 0 0,0 0-52 0 0,0 0-129 0 0,0 0-258 0 0,0-11-5220 0 0,0 7-1341 0 0,0 0-2184 0 0</inkml:trace>
  <inkml:trace contextRef="#ctx0" brushRef="#br0" timeOffset="-650.107">5685 515 11218 0 0,'0'0'80'0'0,"0"0"-176"0"0,0 0 88 0 0,0 0 184 0 0,0 0 24 0 0,0 0-96 0 0,0 0-184 0 0,0 0-256 0 0,0 0-192 0 0,0 0-328 0 0,0 0-872 0 0,0 0-1833 0 0,0 0-1024 0 0</inkml:trace>
  <inkml:trace contextRef="#ctx0" brushRef="#br0" timeOffset="36855.168">2436 1619 12115 0 0,'0'0'1620'0'0,"0"0"-126"0"0,0 0-103 0 0,0 0-102 0 0,0 0-142 0 0,0 0-208 0 0,0 0-235 0 0,0 0-210 0 0,0 0-204 0 0,0 0-139 0 0,0 0-40 0 0,0 0-18 0 0,0 0 7 0 0,-9 20 32 0 0,-26 66 45 0 0,10 27 522 0 0,24-85-593 0 0,-2 77 135 0 0,5 0 0 0 0,11 68-241 0 0,2 102-1420 0 0,-28-292-7706 0 0,7 9 3640 0 0,3 1-2016 0 0</inkml:trace>
  <inkml:trace contextRef="#ctx0" brushRef="#br0" timeOffset="35670.361">326 1984 3841 0 0,'0'0'880'0'0,"0"0"-125"0"0,0 0 18 0 0,0 0 192 0 0,0 0 151 0 0,0 0 17 0 0,0 0-66 0 0,0 0-128 0 0,0 0-135 0 0,0 0-138 0 0,0 0-106 0 0,-33 9-85 0 0,-101 30-34 0 0,64-2 502 0 0,62-31-811 0 0,1 0 0 0 0,0 0 0 0 0,0 1 1 0 0,1 0-1 0 0,0 0 0 0 0,0 0 0 0 0,1 1 0 0 0,0 0 0 0 0,0 0 1 0 0,1 0-1 0 0,0 1 0 0 0,0-1 0 0 0,1 1 0 0 0,0 0 0 0 0,1 0 1 0 0,-1 0-1 0 0,2 0 0 0 0,0 1 0 0 0,0-1 0 0 0,0 9-132 0 0,2-6 51 0 0,0 0 0 0 0,1-1 0 0 0,0 0 0 0 0,1 1 0 0 0,0-1 0 0 0,1 0 0 0 0,0 0 0 0 0,1-1 0 0 0,0 1 0 0 0,1-1 0 0 0,0 0 0 0 0,0 0 0 0 0,1-1 0 0 0,0 0 0 0 0,1 0 1 0 0,0-1-1 0 0,0 0 0 0 0,1 0 0 0 0,0-1 0 0 0,3 1-51 0 0,4 4 16 0 0,1 0 0 0 0,0-2 0 0 0,1 0 0 0 0,0-1 0 0 0,1-1-1 0 0,0-1 1 0 0,0-1 0 0 0,1 0 0 0 0,0-1 0 0 0,0-1 0 0 0,6-1-16 0 0,1 1-143 0 0,1-3-1 0 0,-1 0 0 0 0,0-1 1 0 0,0-2-1 0 0,1-1 0 0 0,-1-1 1 0 0,-1-1-1 0 0,27-9 144 0 0,59-36-4413 0 0,-45 6-4830 0 0,-51 32 4851 0 0</inkml:trace>
  <inkml:trace contextRef="#ctx0" brushRef="#br0" timeOffset="36006.032">983 2079 8522 0 0,'0'0'1225'0'0,"0"0"-300"0"0,0 0 4 0 0,0 0 165 0 0,0 0 119 0 0,0 0-94 0 0,0 0-177 0 0,0 0-185 0 0,0 0-230 0 0,0 0-156 0 0,0 0-114 0 0,0 0-71 0 0,-30 27-54 0 0,-90 82-27 0 0,117-108-98 0 0,1 1 1 0 0,-1-1-1 0 0,1 0 0 0 0,0 1 1 0 0,-1 0-1 0 0,1 0 0 0 0,0 0 1 0 0,0 0-1 0 0,0 0 0 0 0,1 0 1 0 0,-1 0-1 0 0,0 0 0 0 0,1 1 1 0 0,-1-1-1 0 0,1 1 0 0 0,0-1 1 0 0,0 1-1 0 0,0-1 0 0 0,0 1 1 0 0,0 0-1 0 0,1 0 0 0 0,-1-1 1 0 0,1 1-1 0 0,-1 0 0 0 0,1 0 1 0 0,0 0-8 0 0,1 7 45 0 0,-1-4-19 0 0,-1-1 1 0 0,1 1-1 0 0,0 0 1 0 0,0 0-1 0 0,1 0 0 0 0,0 0 1 0 0,0 0-1 0 0,0 0 0 0 0,1-1 1 0 0,0 1-1 0 0,0 0 1 0 0,0-1-1 0 0,1 1 0 0 0,0-1 1 0 0,0 0-1 0 0,0 0 1 0 0,0 0-1 0 0,1-1 0 0 0,0 1 1 0 0,0-1-1 0 0,0 0 0 0 0,1 0 1 0 0,-1 0-1 0 0,1 0 1 0 0,0-1-1 0 0,0 0 0 0 0,0 0 1 0 0,2 1-27 0 0,5-1 152 0 0,1 0 1 0 0,-1-1-1 0 0,1 0 1 0 0,-1-1 0 0 0,1-1-1 0 0,0 0 1 0 0,-1 0-1 0 0,1-1 1 0 0,-1-1-1 0 0,1 0 1 0 0,-1-1-1 0 0,0 0 1 0 0,0-1 0 0 0,0 0-1 0 0,0-1 1 0 0,0 0-1 0 0,-1-1 1 0 0,0-1-1 0 0,-1 1 1 0 0,1-2 0 0 0,-1 1-1 0 0,0-1 1 0 0,-1-1-1 0 0,0 0 1 0 0,-1 0-1 0 0,1-1 1 0 0,-2 0-1 0 0,1 0 1 0 0,-2-1 0 0 0,1 0-1 0 0,-1 0 1 0 0,-1-1-1 0 0,2-6-152 0 0,-4 11-5 0 0,0 1 0 0 0,-1-1 0 0 0,0 0 0 0 0,-1 0 1 0 0,1 0-1 0 0,-1 0 0 0 0,-1 0 0 0 0,1 0 0 0 0,-1 0 0 0 0,-1 0 0 0 0,1-1 0 0 0,-1 1 0 0 0,0 0 0 0 0,-1 0 0 0 0,1 0 0 0 0,-2 1 0 0 0,1-1 0 0 0,-1 0 1 0 0,0 1-1 0 0,0 0 0 0 0,0-1 0 0 0,-1 1 0 0 0,0 0 5 0 0,-4 0-339 0 0,1-1-1 0 0,-1 1 1 0 0,0 1 0 0 0,0-1-1 0 0,-1 1 1 0 0,0 1 0 0 0,0 0-1 0 0,0 0 1 0 0,0 0 0 0 0,0 1 0 0 0,-1 1-1 0 0,1 0 1 0 0,-1 0 0 0 0,0 1-1 0 0,0 0 1 0 0,0 0 0 0 0,1 1-1 0 0,-1 1 1 0 0,-7 0 339 0 0,-23 14-4396 0 0,18 2-2488 0 0,13-9 411 0 0</inkml:trace>
  <inkml:trace contextRef="#ctx0" brushRef="#br0" timeOffset="36472.149">1357 2496 11314 0 0,'0'0'1349'0'0,"0"0"-256"0"0,0 0 37 0 0,0 0 175 0 0,0 0 98 0 0,0 0-93 0 0,0 0-231 0 0,0 0-234 0 0,0 0-231 0 0,0 0-195 0 0,11-32-121 0 0,34-97-111 0 0,0 43 36 0 0,-30 67-183 0 0,80-87-146 0 0,-95 162-1791 0 0,-2-46 1912 0 0,0-5-10 0 0,1 0-1 0 0,-1 0 1 0 0,1 0 0 0 0,0 0 0 0 0,0 0 0 0 0,1 0 0 0 0,0 0 0 0 0,-1 0 0 0 0,2 1 0 0 0,-1-1 0 0 0,1 0-1 0 0,0 0 1 0 0,0 0 0 0 0,0 0 0 0 0,0 0 0 0 0,1 0 0 0 0,0 0 0 0 0,0 0 0 0 0,2 1-5 0 0,-2-2 78 0 0,1-1 1 0 0,0 0-1 0 0,1 0 1 0 0,-1 0-1 0 0,0-1 0 0 0,1 1 1 0 0,-1-1-1 0 0,1 0 1 0 0,0 0-1 0 0,0 0 1 0 0,0 0-1 0 0,0-1 0 0 0,0 0 1 0 0,0 0-1 0 0,0 0 1 0 0,1 0-1 0 0,-1 0 1 0 0,0-1-1 0 0,1 0 1 0 0,-1 0-1 0 0,0 0 0 0 0,0 0 1 0 0,1-1-1 0 0,-1 0 1 0 0,0 0-1 0 0,0 0 1 0 0,0 0-1 0 0,0-1 1 0 0,0 1-1 0 0,0-1 0 0 0,0 0 1 0 0,0 0-1 0 0,2-2-78 0 0,108-69 2031 0 0,-85 53-1846 0 0,-20 15-135 0 0,-1 0 0 0 0,0 0 0 0 0,-1-1 0 0 0,1 0 0 0 0,-1-1 0 0 0,0 1 1 0 0,-1-1-1 0 0,0-1 0 0 0,0 1 0 0 0,1-3-50 0 0,-1-44-1103 0 0,-18 23-3791 0 0,8 24-1006 0 0,2 3-5661 0 0</inkml:trace>
  <inkml:trace contextRef="#ctx0" brushRef="#br0" timeOffset="40860.422">2031 2079 4681 0 0,'0'0'1360'0'0,"0"0"37"0"0,0 0 198 0 0,0 0 257 0 0,0 0 23 0 0,0 0-225 0 0,0 0-319 0 0,0 0-279 0 0,0 0-211 0 0,0 0-164 0 0,0 0-171 0 0,18-4-144 0 0,116-25 333 0 0,124-22-102 0 0,-146 25-2466 0 0,-1 5-3616 0 0,-71 16-181 0 0,-14 2-1765 0 0</inkml:trace>
  <inkml:trace contextRef="#ctx0" brushRef="#br0" timeOffset="42328.071">3100 2098 6041 0 0,'0'0'1269'0'0,"0"0"38"0"0,0 0 133 0 0,0 0 168 0 0,0 0-32 0 0,0 0-199 0 0,0 0-326 0 0,0 0-343 0 0,-31 5-221 0 0,-98 20-129 0 0,66 3 49 0 0,54-19-327 0 0,-3-1-19 0 0,1 1 1 0 0,0 1-1 0 0,1 0 0 0 0,0 0 0 0 0,1 1 1 0 0,0 1-1 0 0,0-1 0 0 0,1 1 1 0 0,1 1-1 0 0,0-1 0 0 0,0 1 0 0 0,2 0 1 0 0,-1 1-1 0 0,2 0 0 0 0,0-1 0 0 0,0 2 1 0 0,2-1-1 0 0,-1 2-61 0 0,3-12 10 0 0,-1-1-1 0 0,1 1 1 0 0,0 0 0 0 0,0-1 0 0 0,0 1-1 0 0,1 0 1 0 0,-1-1 0 0 0,1 1 0 0 0,0 0-1 0 0,0-1 1 0 0,0 1 0 0 0,0-1 0 0 0,1 1-1 0 0,0-1 1 0 0,-1 0 0 0 0,1 0 0 0 0,0 0-1 0 0,1 0 1 0 0,-1 0 0 0 0,0 0 0 0 0,1 0-1 0 0,0-1 1 0 0,-1 1 0 0 0,1-1 0 0 0,0 0-1 0 0,0 0 1 0 0,1 0 0 0 0,-1 0-1 0 0,0 0 1 0 0,1-1 0 0 0,-1 1 0 0 0,1-1-1 0 0,2 0-9 0 0,3 1 124 0 0,-1 0 0 0 0,1-1 0 0 0,0 0-1 0 0,0-1 1 0 0,0 0 0 0 0,0-1 0 0 0,0 0 0 0 0,-1 0-1 0 0,1 0 1 0 0,0-1 0 0 0,-1-1 0 0 0,1 0-1 0 0,-1 0 1 0 0,0 0 0 0 0,0-1 0 0 0,0 0-1 0 0,0-1 1 0 0,5-4-124 0 0,123-109 1360 0 0,57-84-865 0 0,-193 203-525 0 0,0-1 1 0 0,0 0-1 0 0,0 0 1 0 0,0 1-1 0 0,0-1 1 0 0,0 0-1 0 0,0 0 1 0 0,1 1-1 0 0,-1-1 1 0 0,0 0-1 0 0,0 0 1 0 0,0 1-1 0 0,0-1 1 0 0,1 0-1 0 0,-1 0 1 0 0,0 0-1 0 0,0 1 1 0 0,0-1-1 0 0,1 0 1 0 0,-1 0-1 0 0,0 0 1 0 0,0 0-1 0 0,1 0 1 0 0,-1 1-1 0 0,0-1 1 0 0,0 0-1 0 0,1 0 1 0 0,-1 0-1 0 0,0 0 1 0 0,0 0-1 0 0,1 0 1 0 0,-1 0-1 0 0,0 0 1 0 0,1 0-1 0 0,-1 0 1 0 0,0 0-1 0 0,0 0 1 0 0,1 0-1 0 0,-1 0 1 0 0,0 0-1 0 0,0-1 1 0 0,1 1-1 0 0,-1 0 1 0 0,0 0-1 0 0,0 0 1 0 0,1 0-1 0 0,-1 0 1 0 0,0-1-1 0 0,0 1 30 0 0,0 11 96 0 0,-8 176-277 0 0,9-181 205 0 0,0-1 1 0 0,1 1-1 0 0,-1-1 1 0 0,1 0-1 0 0,0 0 1 0 0,1 0-1 0 0,-1 0 0 0 0,1 0 1 0 0,0 0-1 0 0,0-1 1 0 0,1 1-1 0 0,-1-1 1 0 0,1 0-1 0 0,0 0 1 0 0,0 0-1 0 0,1-1 1 0 0,-1 1-1 0 0,1-1 1 0 0,-1 0-1 0 0,1 0 1 0 0,0-1-1 0 0,0 0 1 0 0,0 0-1 0 0,1 0 1 0 0,-1 0-1 0 0,0-1 1 0 0,1 1-1 0 0,-1-1 1 0 0,1-1-1 0 0,-1 1 1 0 0,1-1-1 0 0,-1 0 1 0 0,1 0-1 0 0,0-1 0 0 0,-1 0 1 0 0,1 0-1 0 0,-1 0 1 0 0,0 0-1 0 0,1-1 1 0 0,-1 0-1 0 0,0 0 1 0 0,3-2-25 0 0,10-11 158 0 0,-1 0 0 0 0,-1-1 0 0 0,0-1-1 0 0,-1-1 1 0 0,-1 0 0 0 0,5-9-158 0 0,37-46 141 0 0,124-95 12 0 0,-173 162-180 0 0,0 1 0 0 0,1 0 0 0 0,0 0 0 0 0,-1 0 0 0 0,2 1 0 0 0,-1 0 0 0 0,0 1 0 0 0,1 0-1 0 0,-1 0 1 0 0,1 1 0 0 0,0 0 0 0 0,5 0 27 0 0,-4 57-368 0 0,-10-54 408 0 0,0 1 0 0 0,0-1 0 0 0,0 0 0 0 0,0 0 0 0 0,-1 1 0 0 0,1-1 0 0 0,0 0 0 0 0,-1 0 0 0 0,1 1 0 0 0,0-1 0 0 0,-1 0 0 0 0,1 0 0 0 0,-1 0 0 0 0,0 0 0 0 0,1 0 0 0 0,-1 0 0 0 0,0 0 0 0 0,0 0 0 0 0,0 0 0 0 0,0 0 0 0 0,0 0 0 0 0,0 0-1 0 0,0-1 1 0 0,0 1 0 0 0,0 0 0 0 0,0-1 0 0 0,0 1 0 0 0,0-1 0 0 0,0 1 0 0 0,-1-1 0 0 0,1 1 0 0 0,0-1 0 0 0,0 0 0 0 0,0 0 0 0 0,-1 0 0 0 0,1 0 0 0 0,0 0 0 0 0,0 0 0 0 0,-1 0 0 0 0,1 0 0 0 0,0 0 0 0 0,-1 0 0 0 0,1-1 0 0 0,0 1 0 0 0,-1 0-40 0 0,-59-19 75 0 0,54 19-113 0 0,0 0-1 0 0,0 0 1 0 0,0 0 0 0 0,0 1 0 0 0,0 0 0 0 0,0 1 0 0 0,0-1 0 0 0,1 1 0 0 0,-1 1-1 0 0,1-1 1 0 0,-1 1 0 0 0,1 0 0 0 0,0 1 0 0 0,0-1 0 0 0,0 1 0 0 0,1 1 0 0 0,-1-1-1 0 0,1 1 1 0 0,0-1 0 0 0,0 2 0 0 0,1-1 0 0 0,-3 4 38 0 0,3-2-12 0 0,0 1 0 0 0,1 0 1 0 0,0-1-1 0 0,0 1 0 0 0,1 0 0 0 0,0 1 1 0 0,0-1-1 0 0,1 0 0 0 0,0 0 0 0 0,0 1 1 0 0,1-1-1 0 0,0 0 0 0 0,1 1 0 0 0,0-1 1 0 0,0 0-1 0 0,1 3 12 0 0,3-1 4 0 0,1-1 1 0 0,0 0 0 0 0,0 0-1 0 0,1 0 1 0 0,0 0 0 0 0,0-1-1 0 0,1-1 1 0 0,0 1-1 0 0,0-1 1 0 0,1 0 0 0 0,0-1-1 0 0,0 0 1 0 0,1-1-1 0 0,0 0 1 0 0,0 0 0 0 0,0-1-1 0 0,0 0 1 0 0,0-1 0 0 0,1 0-1 0 0,0 0 1 0 0,0-1-1 0 0,-1-1 1 0 0,1 0 0 0 0,0-1-1 0 0,0 0 1 0 0,9-1-5 0 0,9-3 85 0 0,1-1 1 0 0,-1-1 0 0 0,0-2-1 0 0,-1-1 1 0 0,0-1-1 0 0,0-2 1 0 0,-1 0-1 0 0,-1-2 1 0 0,0-1-1 0 0,-1-1 1 0 0,-1-1 0 0 0,0-1-1 0 0,19-20-85 0 0,4 0 15 0 0,-2-2 1 0 0,-2-1-1 0 0,-2-3 0 0 0,-2-1 0 0 0,-2-3 1 0 0,-1 0-1 0 0,5-15-15 0 0,-32 47-80 0 0,0-1-1 0 0,0 0 1 0 0,-2 0 0 0 0,0 0 0 0 0,-1-1-1 0 0,-1 0 1 0 0,-1-1 0 0 0,0 1 0 0 0,-1 0 0 0 0,-1-1-1 0 0,-1 0 1 0 0,-1 0 0 0 0,-1-15 80 0 0,0 32-5 0 0,1 0 0 0 0,0 1 0 0 0,-1-1 0 0 0,1 0-1 0 0,-1 0 1 0 0,0 0 0 0 0,1 0 0 0 0,-1 0 0 0 0,0 0 0 0 0,0 1 0 0 0,-1-1 0 0 0,1 0 0 0 0,0 1 0 0 0,0-1 0 0 0,-1 1 0 0 0,1-1-1 0 0,-1 1 1 0 0,1 0 0 0 0,-1 0 0 0 0,0 0 0 0 0,1-1 0 0 0,-1 2 0 0 0,0-1 0 0 0,0 0 0 0 0,0 0 0 0 0,0 0 0 0 0,1 1 0 0 0,-1-1 0 0 0,0 1-1 0 0,0 0 1 0 0,0-1 0 0 0,0 1 0 0 0,0 0 0 0 0,0 0 0 0 0,0 0 0 0 0,0 1 0 0 0,-2-1 5 0 0,-70 30-224 0 0,61-14 245 0 0,1 1 0 0 0,0 0 1 0 0,2 1-1 0 0,0 0 0 0 0,1 0 1 0 0,1 1-1 0 0,0 0 1 0 0,2 0-1 0 0,0 1 0 0 0,1 0 1 0 0,1 0-1 0 0,1 0 0 0 0,1 1 1 0 0,1-1-1 0 0,0 1 0 0 0,3 11-21 0 0,-2 9 60 0 0,1-1 0 0 0,3 1 0 0 0,1-1 0 0 0,8 29-60 0 0,-4-15 20 0 0,-3 1-1 0 0,-2-1 1 0 0,-3 51-20 0 0,-12-49-55 0 0,10-107-9487 0 0,1 22 426 0 0,0 18 3197 0 0</inkml:trace>
  <inkml:trace contextRef="#ctx0" brushRef="#br0" timeOffset="42594.017">4225 1825 9250 0 0,'0'0'2501'0'0,"0"0"-381"0"0,0 0-297 0 0,0 0-261 0 0,0 0-383 0 0,0 0-417 0 0,0 0-296 0 0,0 0-57 0 0,0 0 93 0 0,0 0 109 0 0,0 0 82 0 0,0 0-56 0 0,0 0-98 0 0,30 8-84 0 0,97 24-56 0 0,-6-24 249 0 0,-3-7-622 0 0,125-2 87 0 0,-85-13-9553 0 0,-138 10-374 0 0</inkml:trace>
  <inkml:trace contextRef="#ctx0" brushRef="#br0" timeOffset="46229.49">5655 2138 3537 0 0,'0'0'1923'0'0,"0"0"-476"0"0,0 0-119 0 0,0 0 118 0 0,0 0 102 0 0,0 0-65 0 0,0 0-187 0 0,0 0-205 0 0,0 0-195 0 0,0 0-185 0 0,0 0-160 0 0,-3 8-148 0 0,-18 88 958 0 0,22-87-1292 0 0,0 0-1 0 0,0 0 0 0 0,1 0 0 0 0,0 0 1 0 0,1 0-1 0 0,-1-1 0 0 0,2 1 0 0 0,-1-1 1 0 0,1 0-1 0 0,1 0 0 0 0,-1 0 0 0 0,1-1 1 0 0,1 1-1 0 0,-1-1 0 0 0,1 0 1 0 0,0-1-1 0 0,1 1 0 0 0,0-1 0 0 0,0-1 1 0 0,5 4-69 0 0,-7-5 51 0 0,1 0 1 0 0,-1-1 0 0 0,1 0-1 0 0,0 0 1 0 0,0 0 0 0 0,0-1-1 0 0,0 0 1 0 0,0 0 0 0 0,0-1-1 0 0,1 1 1 0 0,-1-2 0 0 0,1 1 0 0 0,-1 0-1 0 0,1-1 1 0 0,-1 0 0 0 0,1-1-1 0 0,-1 0 1 0 0,0 0 0 0 0,1 0-1 0 0,-1 0 1 0 0,0-1 0 0 0,0 0 0 0 0,0-1-1 0 0,0 1 1 0 0,0-1 0 0 0,0 0-1 0 0,-1-1 1 0 0,6-3-52 0 0,17-17 247 0 0,-1-2 1 0 0,-1-1-1 0 0,-1-1 0 0 0,-1-1 0 0 0,12-20-247 0 0,-19 23 28 0 0,-17 25-109 0 0,0 1-116 0 0,0 13-953 0 0,1 125 783 0 0,1-134 393 0 0,0 0-1 0 0,0 0 0 0 0,0 0 1 0 0,1-1-1 0 0,-1 1 0 0 0,1-1 1 0 0,0 0-1 0 0,0 0 0 0 0,0 0 1 0 0,0 0-1 0 0,1 0 0 0 0,-1-1 1 0 0,1 1-1 0 0,0-1 0 0 0,-1 0 1 0 0,1 0-1 0 0,0 0 0 0 0,0-1 1 0 0,1 1-1 0 0,-1-1 0 0 0,0 0 1 0 0,0 0-1 0 0,1-1 0 0 0,-1 1 1 0 0,0-1-1 0 0,1 0 0 0 0,-1 0 1 0 0,0 0-1 0 0,1-1 0 0 0,-1 0 1 0 0,0 1-1 0 0,0-2 0 0 0,1 1 1 0 0,-1 0-1 0 0,0-1 0 0 0,0 0 1 0 0,0 0-1 0 0,-1 0 0 0 0,1 0 1 0 0,2-2-26 0 0,10-6 189 0 0,-1-1 1 0 0,0-1-1 0 0,-1 0 1 0 0,0-1 0 0 0,-1 0-1 0 0,0-1 1 0 0,-1-1-1 0 0,-1 0 1 0 0,0 0-1 0 0,-1-1 1 0 0,-1-1-1 0 0,-1 1 1 0 0,0-2-1 0 0,-1 1 1 0 0,4-15-190 0 0,-16 8-1608 0 0,-1 23-3719 0 0,-4 4-5623 0 0,8 0 3675 0 0</inkml:trace>
  <inkml:trace contextRef="#ctx0" brushRef="#br0" timeOffset="46474.064">6823 2157 15491 0 0,'0'0'975'0'0,"0"0"-387"0"0,0 0-64 0 0,0 0 101 0 0,0 0 24 0 0,0 0-121 0 0,0 0-177 0 0,0 0-154 0 0,0 0-109 0 0,0 0-40 0 0,0 0-30 0 0,0 0-62 0 0,0 0-95 0 0,-3 30-157 0 0,-5 94-258 0 0,7-105-300 0 0,-1 3 141 0 0,3-21-2451 0 0,-1 5-3495 0 0,0-6-1000 0 0</inkml:trace>
  <inkml:trace contextRef="#ctx0" brushRef="#br0" timeOffset="46727.083">6692 1774 17452 0 0,'0'0'464'0'0,"0"0"-248"0"0,0 0-208 0 0,0 0-232 0 0,0 0-408 0 0,0 0-729 0 0,0 0-575 0 0,0 0-160 0 0,0 0-593 0 0,0 0-1376 0 0,0 0-1072 0 0</inkml:trace>
  <inkml:trace contextRef="#ctx0" brushRef="#br0" timeOffset="46958.073">7240 1520 10898 0 0,'0'0'879'0'0,"0"0"-405"0"0,0 0 0 0 0,0 0 223 0 0,0 0 192 0 0,0 0 83 0 0,0 0-8 0 0,0 0-110 0 0,0 0-170 0 0,0 0-158 0 0,0 0-130 0 0,0 0-102 0 0,0 0-64 0 0,1 35-36 0 0,2 113-23 0 0,6 140 335 0 0,-8-237-462 0 0,0 6-16 0 0,-3-1-1 0 0,-1 0 0 0 0,-10 40-27 0 0,-15 37-198 0 0,24-181-16003 0 0,4 37 12372 0 0</inkml:trace>
  <inkml:trace contextRef="#ctx0" brushRef="#br0" timeOffset="47212.917">7014 1991 8138 0 0,'0'0'1140'0'0,"0"0"24"0"0,0 0 171 0 0,0 0 79 0 0,0 0-105 0 0,0 0-202 0 0,0 0-174 0 0,33-13-157 0 0,106-40-183 0 0,-15 12 271 0 0,-98 33-1462 0 0,97-41 1115 0 0,-86 26-4164 0 0,-7-7-4610 0 0,-23 23 1469 0 0</inkml:trace>
  <inkml:trace contextRef="#ctx0" brushRef="#br0" timeOffset="47594.047">7623 1575 3921 0 0,'0'0'1328'0'0,"0"0"398"0"0,0 0 408 0 0,0 0 119 0 0,0 0-181 0 0,-2 33-388 0 0,-11 106-381 0 0,-5 17 844 0 0,0 238-904 0 0,17-394-1235 0 0,1 1-1 0 0,0 0 1 0 0,0 0 0 0 0,-1 0 0 0 0,1-1-1 0 0,0 1 1 0 0,0 0 0 0 0,0 0 0 0 0,0 0-1 0 0,0 0 1 0 0,0 0 0 0 0,0-1 0 0 0,0 1-1 0 0,0 0 1 0 0,1 0 0 0 0,-1 0 0 0 0,0-1-1 0 0,0 1 1 0 0,1 0 0 0 0,-1 0 0 0 0,1-1-1 0 0,-1 1 1 0 0,0 0 0 0 0,1 0 0 0 0,-1-1-1 0 0,1 1 1 0 0,0-1 0 0 0,-1 1 0 0 0,1 0-1 0 0,0-1 1 0 0,-1 1 0 0 0,1-1 0 0 0,0 1-1 0 0,-1-1 1 0 0,1 0 0 0 0,0 1 0 0 0,0-1-1 0 0,-1 0 1 0 0,1 0 0 0 0,0 1 0 0 0,0-1-1 0 0,0 0 1 0 0,0 0 0 0 0,-1 0 0 0 0,1 0-1 0 0,0 0 1 0 0,0 0 0 0 0,0 0 0 0 0,0 0-1 0 0,-1 0 1 0 0,1-1 0 0 0,0 1 0 0 0,0 0-1 0 0,0 0 1 0 0,0-1-8 0 0,38-29 946 0 0,175-197 651 0 0,-213 228-1599 0 0,0-1 0 0 0,0 0 0 0 0,0 1 1 0 0,1-1-1 0 0,-1 1 0 0 0,0 0 0 0 0,0-1 1 0 0,0 1-1 0 0,-1 0 0 0 0,1-1 0 0 0,0 1 1 0 0,0 0-1 0 0,0 0 0 0 0,0 0 0 0 0,-1 0 1 0 0,1 0-1 0 0,0 0 0 0 0,-1 0 1 0 0,1 0-1 0 0,-1 0 0 0 0,1 0 0 0 0,-1 0 1 0 0,0 0-1 0 0,1 0 0 0 0,-1 0 0 0 0,0 0 1 0 0,0 1-1 0 0,0-1 0 0 0,0 0 0 0 0,0 0 1 0 0,0 0-1 0 0,0 0 0 0 0,0 1 0 0 0,0-1 1 0 0,0 0-1 0 0,-1 0 0 0 0,1 0 0 0 0,0 0 1 0 0,-1 0-1 0 0,1 0 0 0 0,-1 0 1 0 0,1 1-1 0 0,-1-1 0 0 0,0-1 0 0 0,0 2 2 0 0,0 6 72 0 0,2 124 204 0 0,0-127-294 0 0,0-1 0 0 0,0 1 0 0 0,0 0 0 0 0,0-1 0 0 0,1 1 0 0 0,0-1 0 0 0,0 1 1 0 0,0-1-1 0 0,1 0 0 0 0,-1 0 0 0 0,1 0 0 0 0,0 0 0 0 0,0 0 0 0 0,0-1 0 0 0,3 2 18 0 0,40 14-3935 0 0,-32-19-256 0 0,-1 0-3866 0 0,-7 0 1460 0 0</inkml:trace>
  <inkml:trace contextRef="#ctx0" brushRef="#br0" timeOffset="48575.056">8474 2370 0 0 0,'0'0'863'0'0,"0"0"218"0"0,0 0 374 0 0,0 0 408 0 0,0 0 171 0 0,0 0-113 0 0,0 0-224 0 0,0 0-195 0 0,0 0-164 0 0,0 0-154 0 0,34-14-152 0 0,106-45-152 0 0,-39-2 796 0 0,-87 47-1357 0 0,14-10-14 0 0,-1-1 0 0 0,-2-2-1 0 0,0 0 1 0 0,-2-1 0 0 0,-1-2-1 0 0,-2 0 1 0 0,-1-1 0 0 0,-1-1-1 0 0,5-15-304 0 0,-20 38 18 0 0,0 0 1 0 0,0-1-1 0 0,-1 1 0 0 0,0-1 0 0 0,-1 1 0 0 0,0-1 0 0 0,0 0 0 0 0,-1 0 1 0 0,-1 1-1 0 0,0-6-18 0 0,-1 13-65 0 0,1-1 1 0 0,-1 1-1 0 0,0 0 1 0 0,0 1 0 0 0,0-1-1 0 0,0 0 1 0 0,0 1-1 0 0,0-1 1 0 0,-1 1 0 0 0,1-1-1 0 0,0 1 1 0 0,-1 0-1 0 0,1 0 1 0 0,-1 0 0 0 0,1 0-1 0 0,-1 1 1 0 0,0-1-1 0 0,1 1 1 0 0,-1 0 0 0 0,0-1-1 0 0,1 1 1 0 0,-1 0-1 0 0,0 1 1 0 0,1-1 0 0 0,-1 0-1 0 0,0 1 1 0 0,1-1-1 0 0,-1 1 1 0 0,1 0 0 0 0,-1 0-1 0 0,1 0 1 0 0,-1 0-1 0 0,1 0 1 0 0,0 1 0 0 0,-1-1-1 0 0,1 1 1 0 0,0 0-1 0 0,0-1 1 0 0,0 1-1 0 0,0 0 1 0 0,-1 2 64 0 0,-4 2-32 0 0,-1 1 0 0 0,2 1 0 0 0,-1 0 0 0 0,1 0 0 0 0,0 0 0 0 0,0 0 0 0 0,1 1 1 0 0,0 0-1 0 0,1 0 0 0 0,0 0 0 0 0,0 1 0 0 0,1-1 0 0 0,0 1 0 0 0,1 0 0 0 0,0 0 0 0 0,1 0 0 0 0,0 0 0 0 0,0 0 0 0 0,1 0 0 0 0,0 0 0 0 0,1 1 0 0 0,1 1 32 0 0,1-5 18 0 0,1-1 0 0 0,0 1-1 0 0,1-1 1 0 0,0 0-1 0 0,0 0 1 0 0,0-1 0 0 0,0 0-1 0 0,1 0 1 0 0,0 0-1 0 0,0-1 1 0 0,0 1 0 0 0,1-1-1 0 0,-1-1 1 0 0,1 1 0 0 0,0-1-1 0 0,0-1 1 0 0,0 1-1 0 0,1-1 1 0 0,-1 0-18 0 0,19 4 113 0 0,-1-1 1 0 0,1-1-1 0 0,0-1 0 0 0,0-1 1 0 0,0-1-1 0 0,0-2 1 0 0,7-1-114 0 0,107-30 504 0 0,-162 77 434 0 0,-51 104-401 0 0,69-68-1546 0 0,15-71-1569 0 0,6-9-5600 0 0,-16-1 7444 0 0,3 0-8300 0 0</inkml:trace>
  <inkml:trace contextRef="#ctx0" brushRef="#br0" timeOffset="48878.302">9639 1917 8970 0 0,'0'0'1220'0'0,"0"0"-233"0"0,0 0-28 0 0,0 0 0 0 0,0 0-138 0 0,0 0-183 0 0,-18 33-183 0 0,-55 101-121 0 0,53-71 75 0 0,21-54-302 0 0,0-4 11 0 0,1 0 0 0 0,-1 0 1 0 0,1 0-1 0 0,0 0 0 0 0,1-1 0 0 0,-1 1 0 0 0,1-1 0 0 0,0 1 0 0 0,0-1 0 0 0,0 0 0 0 0,1 0 0 0 0,-1-1 0 0 0,1 1 0 0 0,0-1 0 0 0,0 1 0 0 0,0-1 0 0 0,1 0 0 0 0,-1-1 0 0 0,1 1 1 0 0,0-1-1 0 0,-1 0 0 0 0,1 0 0 0 0,0 0 0 0 0,0-1 0 0 0,0 0 0 0 0,0 0 0 0 0,0 0 0 0 0,1-1 0 0 0,-1 1 0 0 0,0-1 0 0 0,0 0 0 0 0,0-1 0 0 0,1 1 0 0 0,-1-1 0 0 0,0 0 0 0 0,0 0 0 0 0,0-1 1 0 0,0 0-1 0 0,0 0 0 0 0,-1 0 0 0 0,1 0 0 0 0,4-3-118 0 0,2-1 93 0 0,0 1 0 0 0,-1-2 0 0 0,1 0 0 0 0,-1 0 0 0 0,-1-1 0 0 0,1 0 0 0 0,-1 0 0 0 0,-1-1 0 0 0,1 0 0 0 0,-2-1 0 0 0,1 0 0 0 0,-1 0 0 0 0,-1-1 0 0 0,0 0 0 0 0,0 0 0 0 0,-1 0 0 0 0,-1 0 0 0 0,0-1 0 0 0,0 0 0 0 0,-1 0 0 0 0,-1 0 0 0 0,0 0 0 0 0,0-1 0 0 0,-1-4-93 0 0,-1 14-112 0 0,0 1 0 0 0,-1-1 0 0 0,1 1 0 0 0,0-1 0 0 0,-1 1 0 0 0,1 0 0 0 0,-1-1 0 0 0,0 1 0 0 0,0 0 0 0 0,0-1 0 0 0,0 1 0 0 0,0 0 0 0 0,-1 0 0 0 0,1 0 0 0 0,-1 0 0 0 0,1 0 0 0 0,-1 0 0 0 0,0 0 0 0 0,1 1 0 0 0,-1-1 0 0 0,0 0 0 0 0,0 1 0 0 0,0 0 0 0 0,-1-1 0 0 0,1 1 0 0 0,0 0 0 0 0,0 0 0 0 0,-1 0 0 0 0,1 1 0 0 0,0-1 0 0 0,-1 0 0 0 0,-1 1 112 0 0,-52-6-9816 0 0,40 6 166 0 0</inkml:trace>
  <inkml:trace contextRef="#ctx0" brushRef="#br0" timeOffset="49199.803">10040 2028 10634 0 0,'0'0'2106'0'0,"0"0"-542"0"0,0 0-277 0 0,0 0-141 0 0,0 0-303 0 0,0 0-316 0 0,0 0-203 0 0,0 0-95 0 0,0 0-52 0 0,0 0-41 0 0,0 0-45 0 0,0 0-58 0 0,0 0-22 0 0,0 24-7 0 0,0 76-11 0 0,0-98 9 0 0,0 0-1 0 0,-1-1 0 0 0,1 1 1 0 0,0 0-1 0 0,0 0 0 0 0,0-1 0 0 0,0 1 1 0 0,0 0-1 0 0,0-1 0 0 0,0 1 1 0 0,1 0-1 0 0,-1-1 0 0 0,1 1 1 0 0,-1-1-1 0 0,1 1 0 0 0,0 0 0 0 0,-1-1 1 0 0,1 1-1 0 0,0-1 0 0 0,0 0 1 0 0,0 1-1 0 0,0-1 0 0 0,0 0 0 0 0,1 1 1 0 0,-1-1-1 0 0,0 0 0 0 0,0 0 1 0 0,1 0-1 0 0,0 0-1 0 0,3 2 21 0 0,-1 0 86 0 0,1 0-1 0 0,0-1 1 0 0,0 1-1 0 0,0-1 1 0 0,1 0-1 0 0,-1 0 1 0 0,1-1 0 0 0,-1 0-1 0 0,1 0 1 0 0,-1 0-1 0 0,1 0 1 0 0,-1-1-1 0 0,1 0 1 0 0,0 0 0 0 0,-1-1-1 0 0,1 0 1 0 0,-1 0-1 0 0,1 0 1 0 0,-1 0-1 0 0,1-1 1 0 0,-1 0 0 0 0,0 0-1 0 0,3-2-106 0 0,5-2 271 0 0,0 0 0 0 0,-1-1 0 0 0,1-1 0 0 0,-2 0 1 0 0,1-1-1 0 0,-1 0 0 0 0,-1-1 0 0 0,6-6-271 0 0,-6 5 61 0 0,-1-1 1 0 0,0 0 0 0 0,0-1-1 0 0,-1 1 1 0 0,-1-2 0 0 0,0 1-1 0 0,-1-1 1 0 0,-1 0 0 0 0,0 0-1 0 0,0 0 1 0 0,-1-6-62 0 0,3-19-4619 0 0,-5-2-4747 0 0,-2 37-1111 0 0</inkml:trace>
  <inkml:trace contextRef="#ctx0" brushRef="#br0" timeOffset="50164.259">10838 1947 9194 0 0,'0'0'3721'0'0,"0"0"-1723"0"0,0 0-533 0 0,0 0-61 0 0,0 0-167 0 0,0 0-277 0 0,0 0-281 0 0,0 0-215 0 0,0 0-163 0 0,0 0-122 0 0,0 0-75 0 0,0 0-61 0 0,-28-2-45 0 0,-85-3-12 0 0,49 20-23 0 0,55-8 22 0 0,0 0-69 0 0,-1 0 0 0 0,1 1 0 0 0,0 0 1 0 0,1 0-1 0 0,0 1 0 0 0,0 1 1 0 0,1-1-1 0 0,0 1 0 0 0,1 0 1 0 0,0 0-1 0 0,0 1 0 0 0,1 0 0 0 0,-3 10 84 0 0,7-19-17 0 0,0 0 1 0 0,0 0-1 0 0,1 0 0 0 0,-1 1 0 0 0,0-1 0 0 0,1 0 0 0 0,-1 0 0 0 0,1 1 0 0 0,0-1 0 0 0,-1 0 0 0 0,1 1 0 0 0,0-1 0 0 0,1 0 1 0 0,-1 1-1 0 0,0-1 0 0 0,1 0 0 0 0,-1 0 0 0 0,1 1 0 0 0,0-1 0 0 0,-1 0 0 0 0,1 0 0 0 0,0 0 0 0 0,1 0 0 0 0,-1 0 0 0 0,0 0 1 0 0,0 0-1 0 0,1 0 0 0 0,-1 0 0 0 0,1-1 0 0 0,0 1 0 0 0,-1 0 0 0 0,1-1 0 0 0,0 0 0 0 0,0 1 0 0 0,0-1 0 0 0,0 0 0 0 0,0 0 1 0 0,0 0-1 0 0,1 0 0 0 0,-1 0 0 0 0,0-1 0 0 0,0 1 0 0 0,1-1 0 0 0,-1 1 0 0 0,2-1 17 0 0,106-6 408 0 0,-41-17-29 0 0,-57 18-325 0 0,0 0 0 0 0,0 1 0 0 0,1 0 0 0 0,-1 1 0 0 0,1 0 1 0 0,0 1-1 0 0,0 0 0 0 0,0 1 0 0 0,0 1 0 0 0,0 0 0 0 0,0 0 0 0 0,1 2-54 0 0,-10 1 16 0 0,0 0-1 0 0,0 0 1 0 0,-1 1-1 0 0,1 0 0 0 0,-1-1 1 0 0,0 1-1 0 0,0 1 1 0 0,0-1-1 0 0,-1 0 1 0 0,1 0-1 0 0,-1 1 1 0 0,0 0-1 0 0,0-1 0 0 0,-1 1 1 0 0,1 0-1 0 0,-1 0 1 0 0,0 0-1 0 0,-1 0 1 0 0,1 0-1 0 0,-1 0 0 0 0,0 0 1 0 0,0 0-1 0 0,0 0 1 0 0,-1 0-1 0 0,0 0 1 0 0,0 2-16 0 0,1 0-2 0 0,-2 54-234 0 0,-3 0-1 0 0,-2 0 1 0 0,-3 0-1 0 0,-2-1 0 0 0,-6 10 237 0 0,14-54-101 0 0,0-1-1 0 0,-1 0 1 0 0,0 0 0 0 0,-1 0-1 0 0,-1 0 1 0 0,0-1-1 0 0,-1 0 1 0 0,-1-1-1 0 0,0 0 1 0 0,-1 0-1 0 0,0-1 1 0 0,-1 0 0 0 0,-1-1-1 0 0,-10 9 102 0 0,20-18-133 0 0,0 0-1 0 0,-1-1 1 0 0,1 1-1 0 0,0-1 1 0 0,-1 1-1 0 0,1-1 1 0 0,-1 0 0 0 0,0 0-1 0 0,1 0 1 0 0,-1 0-1 0 0,0-1 1 0 0,0 1-1 0 0,1-1 1 0 0,-1 1-1 0 0,0-1 1 0 0,0 0 0 0 0,0 0-1 0 0,0 0 1 0 0,0-1-1 0 0,1 1 1 0 0,-1-1-1 0 0,0 1 1 0 0,0-1-1 0 0,1 0 1 0 0,-1 0 0 0 0,0 0-1 0 0,1-1 1 0 0,-1 1-1 0 0,1 0 1 0 0,0-1-1 0 0,-1 0 1 0 0,1 1 0 0 0,0-1-1 0 0,-1-2 134 0 0,2-13-6 0 0,0 0-1 0 0,2 0 0 0 0,0-1 1 0 0,1 1-1 0 0,1 0 1 0 0,0 0-1 0 0,2 1 1 0 0,-1-1-1 0 0,2 1 0 0 0,0 0 1 0 0,2 0-1 0 0,-1 1 1 0 0,9-13 6 0 0,3-11 66 0 0,86-183 68 0 0,71-101-1088 0 0,-60 121-702 0 0,-105 182 1420 0 0,0-1 0 0 0,-2 0 1 0 0,0-1-1 0 0,-1 0 0 0 0,-2 0 0 0 0,0-1 0 0 0,-1 1 1 0 0,-1-1-1 0 0,-1-1 0 0 0,-1-6 236 0 0,-2 26 39 0 0,0 1 1 0 0,-1-1-1 0 0,1 1 0 0 0,-1 0 1 0 0,0-1-1 0 0,0 1 0 0 0,0 0 1 0 0,0 0-1 0 0,0 0 0 0 0,-1-1 1 0 0,1 1-1 0 0,-1 1 1 0 0,0-1-1 0 0,0 0 0 0 0,0 0 1 0 0,0 1-1 0 0,0-1 0 0 0,-1 1 1 0 0,1-1-1 0 0,-1 1 0 0 0,0 0 1 0 0,0 0-1 0 0,1 1 0 0 0,-1-1 1 0 0,0 0-1 0 0,-1 1 0 0 0,1 0 1 0 0,0-1-1 0 0,0 1 0 0 0,-1 1 1 0 0,1-1-1 0 0,0 0 0 0 0,-1 1 1 0 0,1 0-1 0 0,0 0 0 0 0,-1 0 1 0 0,1 0-1 0 0,-1 0 0 0 0,1 1 1 0 0,-3 0-40 0 0,-1 1-87 0 0,1 1-1 0 0,0 0 1 0 0,1 0 0 0 0,-1 1 0 0 0,1-1 0 0 0,-1 1 0 0 0,1 1 0 0 0,0-1 0 0 0,1 1-1 0 0,-1-1 1 0 0,1 1 0 0 0,0 1 0 0 0,0-1 0 0 0,0 0 0 0 0,1 1 0 0 0,0 0 0 0 0,0 0-1 0 0,-2 6 88 0 0,3-5 44 0 0,0 0-1 0 0,0 0 0 0 0,1 0 0 0 0,0 0 0 0 0,0 0 0 0 0,1 1 0 0 0,0-1 0 0 0,0 0 0 0 0,1 0 1 0 0,0 1-1 0 0,0-1 0 0 0,0 0 0 0 0,1 0 0 0 0,0 0 0 0 0,1 0 0 0 0,-1 0 0 0 0,2-1 1 0 0,-1 1-1 0 0,4 4-43 0 0,-1 3 367 0 0,3 10 648 0 0,-1 1 1 0 0,-1 1-1 0 0,-1-1 0 0 0,-2 1 0 0 0,0 0 0 0 0,-1 21-1015 0 0,11 62 1339 0 0,-14-105-1300 0 0,0 0-1 0 0,1 0 1 0 0,-1 0-1 0 0,1 0 1 0 0,0 0-1 0 0,0 0 1 0 0,0 0 0 0 0,1 0-1 0 0,-1-1 1 0 0,1 1-1 0 0,0 0 1 0 0,0-1 0 0 0,0 0-1 0 0,0 1 1 0 0,1-1-1 0 0,-1 0 1 0 0,1 0 0 0 0,0 0-1 0 0,0-1 1 0 0,0 1-1 0 0,0-1 1 0 0,0 1-1 0 0,1-1 1 0 0,-1 0 0 0 0,1 0-1 0 0,0-1 1 0 0,-1 1-1 0 0,1-1 1 0 0,0 0 0 0 0,0 0-1 0 0,0 0 1 0 0,1 0-39 0 0,11-4 169 0 0,0 0 0 0 0,0-2 0 0 0,0 1 0 0 0,-1-2-1 0 0,0 0 1 0 0,0-1 0 0 0,0-1 0 0 0,-1 0 0 0 0,0-1 0 0 0,-1 0 0 0 0,0-1 0 0 0,0 0 0 0 0,-1-2 0 0 0,-1 1 0 0 0,1-1-169 0 0,-3 4 72 0 0,36-33 220 0 0,-41 77 144 0 0,5 141-253 0 0,-8-175-206 0 0,-1 0 0 0 0,1 0 0 0 0,-1 0 0 0 0,1 0 0 0 0,0 0 1 0 0,0 0-1 0 0,0-1 0 0 0,0 1 0 0 0,0 0 0 0 0,0 0 1 0 0,0-1-1 0 0,1 1 0 0 0,-1 0 0 0 0,0-1 0 0 0,1 1 0 0 0,0-1 1 0 0,-1 0-1 0 0,1 0 0 0 0,0 1 0 0 0,0-1 0 0 0,-1 0 1 0 0,1 0-1 0 0,0-1 0 0 0,0 1 0 0 0,0 0 0 0 0,0-1 0 0 0,2 1 23 0 0,9-20-5576 0 0,-9 12-1079 0 0,0 0-3545 0 0</inkml:trace>
</inkml:ink>
</file>

<file path=ppt/ink/ink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3:05.2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1841 374 8770 0 0,'0'0'4411'0'0,"0"0"-2067"0"0,0 0-885 0 0,0 0-192 0 0,0 0-247 0 0,0 0-223 0 0,0 0-167 0 0,0 0-185 0 0,0 0-141 0 0,0 0-121 0 0,0 0-92 0 0,0 0-69 0 0,0 0-35 0 0,-22 5-34 0 0,-67 16-62 0 0,56 0-138 0 0,31-19 186 0 0,1 1 0 0 0,0-1-1 0 0,0 0 1 0 0,1 1-1 0 0,-1-1 1 0 0,0 1 0 0 0,1-1-1 0 0,0 1 1 0 0,-1-1 0 0 0,1 1-1 0 0,0 0 1 0 0,0-1 0 0 0,1 1-1 0 0,-1-1 1 0 0,0 1 0 0 0,1-1-1 0 0,-1 1 1 0 0,1-1 0 0 0,0 1-1 0 0,0-1 1 0 0,0 0-1 0 0,0 1 1 0 0,0-1 0 0 0,1 0-1 0 0,-1 0 1 0 0,1 0 0 0 0,-1 0-1 0 0,1 0 1 0 0,0 0 0 0 0,0 0-1 0 0,1 0 62 0 0,67 49-490 0 0,-64-47 466 0 0,56 48-160 0 0,-61-50 206 0 0,1-1-1 0 0,-1 1 1 0 0,0 0-1 0 0,0-1 1 0 0,0 1-1 0 0,-1 0 1 0 0,1 0-1 0 0,0 0 1 0 0,-1 0-1 0 0,1 0 1 0 0,-1 0-1 0 0,1-1 1 0 0,-1 1 0 0 0,0 0-1 0 0,0 0 1 0 0,0 0-1 0 0,0 0 1 0 0,0 0-1 0 0,-1 0 1 0 0,1 0-1 0 0,0 0 1 0 0,-1 0-1 0 0,0 0 1 0 0,1 0 0 0 0,-1 0-1 0 0,0 0 1 0 0,0-1-1 0 0,0 1 1 0 0,0 0-1 0 0,0-1 1 0 0,0 1-1 0 0,-1 0 1 0 0,1-1-1 0 0,-1 0 1 0 0,1 1-1 0 0,-1-1 1 0 0,1 0 0 0 0,-2 1-22 0 0,-5 5 9 0 0,-1-1 1 0 0,0 0-1 0 0,1-1 1 0 0,-2 0 0 0 0,1 0-1 0 0,-1-1 1 0 0,1-1-1 0 0,-1 1 1 0 0,0-1 0 0 0,0-1-1 0 0,-1 0 1 0 0,1 0 0 0 0,0-1-1 0 0,-1-1-9 0 0,-14-10-2932 0 0,16-5-6176 0 0,9 11 1468 0 0</inkml:trace>
  <inkml:trace contextRef="#ctx0" brushRef="#br0" timeOffset="285.568">2094 79 15619 0 0,'0'0'857'0'0,"0"0"-184"0"0,0 0-133 0 0,0 0-28 0 0,0 0 23 0 0,0 0 25 0 0,0 0 23 0 0,0 0 12 0 0,0 0-19 0 0,0 0-57 0 0,0 0-79 0 0,-2 37-100 0 0,-6 117-67 0 0,7 100 291 0 0,8-70-2149 0 0,-12-179-1091 0 0,-3-6-8034 0 0,6-2 2495 0 0</inkml:trace>
  <inkml:trace contextRef="#ctx0" brushRef="#br0" timeOffset="569.584">2359 278 8858 0 0,'0'0'1594'0'0,"0"0"-538"0"0,0 0 28 0 0,0 0 176 0 0,0 0-30 0 0,0 0-207 0 0,0 0-198 0 0,0 0-111 0 0,0 0-54 0 0,0 0-43 0 0,0 0-95 0 0,0 0-117 0 0,0 0-142 0 0,-29 31-91 0 0,-88 92-60 0 0,88-88-43 0 0,31-32-21 0 0,0 1-1 0 0,0 0 0 0 0,1 0 1 0 0,0-1-1 0 0,-1 0 0 0 0,1 1 1 0 0,0-1-1 0 0,1 0 1 0 0,-1 0-1 0 0,0-1 0 0 0,1 1 1 0 0,0-1-1 0 0,-1 0 0 0 0,1 1 1 0 0,0-2-1 0 0,0 1 0 0 0,0 0 1 0 0,4 0-48 0 0,2 3 81 0 0,52 44 241 0 0,-52-17-5716 0 0,-7-28-3034 0 0,-2-1 530 0 0</inkml:trace>
  <inkml:trace contextRef="#ctx0" brushRef="#br0" timeOffset="-648.287">754 621 0 0 0,'0'0'1059'0'0,"0"0"237"0"0,0 0 246 0 0,0 0 300 0 0,0 0 205 0 0,0 0-58 0 0,0 0-194 0 0,0 0-236 0 0,0 0-236 0 0,0 0-196 0 0,0 0-182 0 0,-4-8-159 0 0,-14-25-157 0 0,16 32-574 0 0,0-1 0 0 0,0 1 0 0 0,0 0 0 0 0,0 0 0 0 0,0 0 0 0 0,0 0 0 0 0,0 0 1 0 0,0 0-1 0 0,0 0 0 0 0,0 1 0 0 0,0-1 0 0 0,-1 1 0 0 0,1 0 0 0 0,0 0 1 0 0,0-1-1 0 0,-1 2 0 0 0,1-1 0 0 0,0 0 0 0 0,0 0 0 0 0,-1 1 0 0 0,1-1 1 0 0,0 1-1 0 0,0-1 0 0 0,0 1 0 0 0,0 0 0 0 0,0 0 0 0 0,0 0 0 0 0,0 0 1 0 0,0 0-56 0 0,-17 9-45 0 0,1-1 1 0 0,0 2 0 0 0,0 1 0 0 0,1 0 0 0 0,1 1 0 0 0,0 1 0 0 0,1 0 0 0 0,0 1 0 0 0,1 1 0 0 0,1 0 0 0 0,1 1 0 0 0,0 0 0 0 0,1 1 0 0 0,1 0 0 0 0,-1 5 44 0 0,9-21-33 0 0,0 1-1 0 0,0-1 1 0 0,1 1-1 0 0,-1 0 0 0 0,1-1 1 0 0,0 1-1 0 0,0 0 1 0 0,0 0-1 0 0,0 0 0 0 0,1 0 1 0 0,-1 0-1 0 0,1 0 0 0 0,0 0 1 0 0,0 0-1 0 0,0 0 1 0 0,0 0-1 0 0,0 0 0 0 0,0 0 1 0 0,1 0-1 0 0,0 0 1 0 0,-1 0-1 0 0,1 0 0 0 0,0-1 1 0 0,1 1-1 0 0,-1 0 1 0 0,0 0-1 0 0,1-1 0 0 0,-1 1 1 0 0,1-1-1 0 0,0 1 1 0 0,0-1-1 0 0,0 0 0 0 0,0 0 1 0 0,0 0-1 0 0,1 0 1 0 0,-1 0-1 0 0,1 0 0 0 0,-1-1 1 0 0,1 1-1 0 0,0-1 1 0 0,-1 0-1 0 0,1 1 0 0 0,0-1 1 0 0,0 0-1 0 0,3 0 34 0 0,15-3 134 0 0,1-1 0 0 0,0-1 0 0 0,-1-1 0 0 0,0-1 0 0 0,0 0 0 0 0,-1-2 0 0 0,0 0 0 0 0,0-2 0 0 0,-1 0 0 0 0,0-1 0 0 0,0-1 0 0 0,-2 0 0 0 0,1-2 0 0 0,-2 0 0 0 0,0-1 0 0 0,0 0 0 0 0,12-17-134 0 0,4-1 180 0 0,-2-1 1 0 0,-1-2-1 0 0,-1-1 1 0 0,-2-1 0 0 0,8-19-181 0 0,-25 41-210 0 0,-1-1 1 0 0,0 0-1 0 0,-1 0 1 0 0,-1-1 0 0 0,-1 1-1 0 0,-1-1 1 0 0,0-1 0 0 0,-1 1-1 0 0,-1-1 1 0 0,-1 1 0 0 0,0-1-1 0 0,-2 1 1 0 0,0-1-1 0 0,-3-14 210 0 0,3 27-121 0 0,0 0-1 0 0,-1 0 0 0 0,1 0 0 0 0,-1 0 0 0 0,-1 1 0 0 0,1-1 1 0 0,-1 1-1 0 0,0 0 0 0 0,0-1 0 0 0,0 1 0 0 0,-1 0 1 0 0,0 1-1 0 0,0-1 0 0 0,0 1 0 0 0,0 0 0 0 0,-1 0 0 0 0,0 0 1 0 0,1 0-1 0 0,-1 1 0 0 0,-1 0 0 0 0,1 0 0 0 0,0 0 0 0 0,-1 1 1 0 0,0 0-1 0 0,1 0 0 0 0,-1 0 0 0 0,0 1 0 0 0,0-1 1 0 0,0 2-1 0 0,0-1 0 0 0,0 1 0 0 0,0-1 0 0 0,0 2 0 0 0,0-1 1 0 0,0 1-1 0 0,0 0 0 0 0,0 0 0 0 0,0 0 0 0 0,0 1 0 0 0,0 0 1 0 0,1 0-1 0 0,-1 1 0 0 0,-1 0 122 0 0,-3 7 184 0 0,0 0 0 0 0,0 1 0 0 0,1 0 0 0 0,1 0 0 0 0,0 1 0 0 0,0 0-1 0 0,1 0 1 0 0,1 1 0 0 0,0 0 0 0 0,1 0 0 0 0,0 0 0 0 0,1 1 0 0 0,0 0 0 0 0,1 0 0 0 0,1 0 0 0 0,0 0 0 0 0,1 0 0 0 0,1 0 0 0 0,0 0-1 0 0,1 0 1 0 0,0 1 0 0 0,1-1 0 0 0,1 0 0 0 0,0-1 0 0 0,1 1 0 0 0,0 0 0 0 0,1-1 0 0 0,1 0 0 0 0,0 0 0 0 0,1-1 0 0 0,0 0 0 0 0,1 0-1 0 0,0 0 1 0 0,1-1 0 0 0,7 7-184 0 0,-11-12 72 0 0,6 9 101 0 0,2 0 0 0 0,0-1 0 0 0,1 0 0 0 0,0-1 0 0 0,1 0 0 0 0,0-2 0 0 0,1 1 0 0 0,0-2 0 0 0,1 0 0 0 0,12 4-173 0 0,16-10-1475 0 0,-20-22-6144 0 0,-19 11 2450 0 0,0 3-1183 0 0</inkml:trace>
  <inkml:trace contextRef="#ctx0" brushRef="#br0" timeOffset="-401.427">1298 532 14059 0 0,'0'0'536'0'0,"0"0"-224"0"0,0 0 200 0 0,0 0 168 0 0,0 0 41 0 0,0 0-105 0 0,0 0-216 0 0,0 0-160 0 0,0 0-104 0 0,0 0-96 0 0,0 0-184 0 0,0 0-304 0 0,0 0-440 0 0,0 0-833 0 0,10 118-903 0 0,-10-114-1401 0 0,0-4-4377 0 0</inkml:trace>
  <inkml:trace contextRef="#ctx0" brushRef="#br0" timeOffset="-170.391">1328 208 8522 0 0,'0'0'1184'0'0,"0"0"-400"0"0,0 0-272 0 0,0 0-216 0 0,0 0-352 0 0,0 0-408 0 0,0 0-336 0 0,0 0-168 0 0,0 0-160 0 0,0 0-297 0 0,0 0-799 0 0,0 0-2009 0 0</inkml:trace>
  <inkml:trace contextRef="#ctx0" brushRef="#br0" timeOffset="1936.956">1273 551 0 0 0,'0'0'312'0'0,"2"-8"1371"0"0,11-1 60 0 0,1 0 3105 0 0,-14 9-3937 0 0,0 0-96 0 0,0 0-113 0 0,0 0-112 0 0,0 0-86 0 0,0 0-55 0 0,0 0-62 0 0,0 0-29 0 0,0 0-30 0 0,0 0-20 0 0,0 0 25 0 0,0 0 28 0 0,0 0 41 0 0,-2 10 2656 0 0,-3 13-2685 0 0,1 227-1290 0 0,29-282-8483 0 0,-20 24 1252 0 0</inkml:trace>
  <inkml:trace contextRef="#ctx0" brushRef="#br0" timeOffset="4733.081">3513 164 8546 0 0,'0'0'740'0'0,"0"0"37"0"0,0 0 113 0 0,0 0 116 0 0,0 0 15 0 0,0 0-123 0 0,0 0-212 0 0,0 0-224 0 0,0 0-198 0 0,0 0-151 0 0,0 0-93 0 0,-1 6-24 0 0,-15 218 1098 0 0,11-144-874 0 0,-4 0 0 0 0,-3-1 0 0 0,-13 44-220 0 0,5-67 967 0 0,42-86 320 0 0,148-147-828 0 0,-151 161-441 0 0,-2-1-38 0 0,1 1 1 0 0,0 1-1 0 0,1 1 0 0 0,1 0 1 0 0,0 2-1 0 0,1 0 0 0 0,0 1 0 0 0,1 1 1 0 0,0 1-1 0 0,9-1 20 0 0,-28 9-25 0 0,0 1 0 0 0,-1 0 0 0 0,1-1 0 0 0,0 1-1 0 0,-1 0 1 0 0,1 1 0 0 0,0-1 0 0 0,0 0 0 0 0,-1 1 0 0 0,1 0 0 0 0,0-1 0 0 0,-1 1 0 0 0,1 0 0 0 0,-1 0 0 0 0,1 0 0 0 0,-1 1-1 0 0,0-1 1 0 0,1 1 0 0 0,-1-1 0 0 0,0 1 0 0 0,0 0 0 0 0,0 0 0 0 0,0 0 0 0 0,0 0 0 0 0,-1 0 0 0 0,1 0 0 0 0,-1 0 0 0 0,1 1-1 0 0,-1-1 1 0 0,0 1 0 0 0,0-1 0 0 0,0 1 0 0 0,0-1 0 0 0,0 1 0 0 0,0-1 0 0 0,-1 1 0 0 0,1 0 0 0 0,-1 0 0 0 0,0-1 0 0 0,0 1-1 0 0,0 0 1 0 0,0-1 0 0 0,-1 1 0 0 0,1 0 0 0 0,0 0 0 0 0,-1-1 0 0 0,0 1 25 0 0,1 12 27 0 0,-1 0 0 0 0,-1 0 0 0 0,0 0 0 0 0,-1-1 0 0 0,0 1 0 0 0,-1-1 1 0 0,-1 0-1 0 0,0 0 0 0 0,-1 0 0 0 0,-1-1 0 0 0,0 0 0 0 0,0 0 0 0 0,-2 0 0 0 0,1-1 0 0 0,-2-1 0 0 0,-6 8-27 0 0,1-1-101 0 0,-1-1-1 0 0,-1-1 1 0 0,0 0-1 0 0,-1-1 1 0 0,0-1-1 0 0,-12 6 102 0 0,21-15-437 0 0,1-1-1 0 0,-1 0 0 0 0,0 0 1 0 0,0-1-1 0 0,-1 0 0 0 0,1-1 0 0 0,-1 0 1 0 0,1 0-1 0 0,-1-1 0 0 0,0 0 1 0 0,0-1 437 0 0,-10-4-6873 0 0,16 1 208 0 0</inkml:trace>
  <inkml:trace contextRef="#ctx0" brushRef="#br0" timeOffset="5265.607">3981 853 0 0 0,'0'0'339'0'0,"0"0"889"0"0,0 0 430 0 0,0 0 198 0 0,0 0 113 0 0,0 0-52 0 0,0 0-76 0 0,0 0-118 0 0,0 0-190 0 0,0 0-254 0 0,0 0-291 0 0,2 6 331 0 0,22-54-105 0 0,-5 19-1025 0 0,1 1 0 0 0,1 0 0 0 0,1 1 0 0 0,1 2 0 0 0,9-6-189 0 0,82-101 151 0 0,-86 65-268 0 0,-58 71-1133 0 0,19 3 1213 0 0,1 0 0 0 0,-1 1-1 0 0,1 0 1 0 0,0 1 0 0 0,1-1-1 0 0,0 2 1 0 0,1 0 0 0 0,0 0-1 0 0,0 0 1 0 0,-1 4 37 0 0,8-11 6 0 0,0 1 1 0 0,0-1-1 0 0,0 0 0 0 0,0 0 1 0 0,1 0-1 0 0,-1 0 0 0 0,1 1 1 0 0,0-1-1 0 0,0 0 0 0 0,0 0 1 0 0,1 1-1 0 0,-1-1 0 0 0,1 0 1 0 0,0 0-1 0 0,0 0 0 0 0,0 0 1 0 0,0 0-1 0 0,0 0 0 0 0,1 0 1 0 0,-1 0-1 0 0,1 0 0 0 0,0 0 1 0 0,0-1-1 0 0,0 1 0 0 0,0-1 1 0 0,0 0-1 0 0,0 1 0 0 0,1-1 1 0 0,-1 0-1 0 0,1 0 0 0 0,0 0 1 0 0,0-1-1 0 0,1 1-6 0 0,101 47 558 0 0,-100-47-522 0 0,-2-1-47 0 0,1 0 1 0 0,-1 0 0 0 0,1 0-1 0 0,-1 1 1 0 0,0 0 0 0 0,0-1-1 0 0,0 1 1 0 0,1 0 0 0 0,-2 1-1 0 0,1-1 1 0 0,0 0 0 0 0,0 1-1 0 0,-1-1 1 0 0,0 1 0 0 0,1 0-1 0 0,-1 0 1 0 0,0 0 0 0 0,0 0-1 0 0,-1 0 1 0 0,1 1 0 0 0,-1-1-1 0 0,1 1 1 0 0,-1-1-1 0 0,0 1 1 0 0,0-1 0 0 0,-1 1-1 0 0,1-1 1 0 0,-1 1 0 0 0,0 0-1 0 0,0-1 1 0 0,0 1 0 0 0,0 0-1 0 0,0-1 1 0 0,-1 1 0 0 0,0-1-1 0 0,0 1 1 0 0,0-1 0 0 0,0 1-1 0 0,0-1 1 0 0,-1 0 0 0 0,1 1-1 0 0,-1-1 1 0 0,0 0 0 0 0,0 0-1 0 0,-2 2 11 0 0,-1 0-1237 0 0,-6 9-119 0 0,9-9-2907 0 0,1 1-4028 0 0,1-6 4881 0 0</inkml:trace>
  <inkml:trace contextRef="#ctx0" brushRef="#br0" timeOffset="24111.643">4774 551 0 0 0,'0'0'1484'0'0,"0"0"-209"0"0,0 0-17 0 0,0 0 190 0 0,0 0 166 0 0,0 0-22 0 0,0 0-208 0 0,0 0-214 0 0,0 0-183 0 0,0 0-102 0 0,0 0-79 0 0,4-6-153 0 0,10-19-191 0 0,-39 27-434 0 0,15 4-91 0 0,1-1 0 0 0,0 1 1 0 0,1 1-1 0 0,-1 0 0 0 0,1 0 0 0 0,0 0 1 0 0,1 1-1 0 0,0 0 0 0 0,0 1 0 0 0,0-1 1 0 0,1 1-1 0 0,1 1 0 0 0,0-1 0 0 0,0 1 1 0 0,1 0-1 0 0,0 0 0 0 0,0 0 0 0 0,1 0 1 0 0,1 1-1 0 0,-2 10 63 0 0,4-16 5 0 0,0 0-1 0 0,0 0 1 0 0,1 0 0 0 0,0-1-1 0 0,-1 1 1 0 0,2 0 0 0 0,-1-1-1 0 0,0 1 1 0 0,1-1 0 0 0,0 1-1 0 0,0-1 1 0 0,1 0 0 0 0,-1 1-1 0 0,1-1 1 0 0,0 0 0 0 0,0-1-1 0 0,0 1 1 0 0,0-1 0 0 0,1 1-1 0 0,-1-1 1 0 0,1 0 0 0 0,0 0-1 0 0,0 0 1 0 0,0-1 0 0 0,0 0-1 0 0,1 1-4 0 0,5 0 209 0 0,-1 0-1 0 0,1-1 0 0 0,0 0 0 0 0,0-1 0 0 0,0 1 1 0 0,0-2-1 0 0,0 0 0 0 0,0 0 0 0 0,1-1 0 0 0,-1 0 1 0 0,0 0-1 0 0,-1-1 0 0 0,1-1 0 0 0,0 0 0 0 0,0 0 1 0 0,-1-1-1 0 0,0 0 0 0 0,0 0 0 0 0,0-1 1 0 0,0-1-1 0 0,-1 1 0 0 0,0-1 0 0 0,0-1 0 0 0,0 1 1 0 0,-1-1-1 0 0,0-1 0 0 0,-1 1 0 0 0,1-1 0 0 0,-1 0 1 0 0,-1-1-1 0 0,0 0 0 0 0,1-2-208 0 0,-2 6-64 0 0,-1 0 1 0 0,1 0-1 0 0,-1-1 0 0 0,-1 1 0 0 0,1-1 1 0 0,-1 1-1 0 0,0-1 0 0 0,0 0 0 0 0,-1 0 1 0 0,1 0-1 0 0,-2 0 0 0 0,1 0 0 0 0,0 0 0 0 0,-1 0 1 0 0,0 0-1 0 0,-1 0 0 0 0,1 0 0 0 0,-1 0 1 0 0,0 0-1 0 0,-1 0 0 0 0,1 0 0 0 0,-1 0 1 0 0,-1 0-1 0 0,1 1 0 0 0,-1-1 0 0 0,0 1 1 0 0,0 0-1 0 0,0 0 0 0 0,-1 0 0 0 0,1 0 1 0 0,-4-2 63 0 0,1 2-416 0 0,-1 1 0 0 0,0 0 1 0 0,0 1-1 0 0,0 0 1 0 0,-1 0-1 0 0,1 0 1 0 0,-1 1-1 0 0,1 0 0 0 0,-1 1 1 0 0,0 0-1 0 0,0 0 1 0 0,1 0-1 0 0,-1 1 0 0 0,0 0 1 0 0,0 1-1 0 0,-7 1 416 0 0,13-2 16 0 0,1 1 1 0 0,0 0-1 0 0,0-1 0 0 0,0 1 0 0 0,0 0 1 0 0,0 0-1 0 0,0 0 0 0 0,0 0 0 0 0,0 0 0 0 0,0 0 1 0 0,0 0-1 0 0,1 0 0 0 0,-1 0 0 0 0,0 0 0 0 0,1 0 1 0 0,-1 1-1 0 0,1-1 0 0 0,-1 0 0 0 0,1 0 1 0 0,0 1-1 0 0,-1-1 0 0 0,1 0 0 0 0,0 1 0 0 0,0-1 1 0 0,0 0-1 0 0,0 1 0 0 0,0-1 0 0 0,0 0 1 0 0,0 1-1 0 0,0-1 0 0 0,1 0 0 0 0,-1 0 0 0 0,1 1 1 0 0,-1-1-1 0 0,1 0 0 0 0,-1 0 0 0 0,1 0 1 0 0,-1 1-1 0 0,1-1 0 0 0,0 0 0 0 0,0 0 0 0 0,0 0 1 0 0,0 0-1 0 0,0 0 0 0 0,0 0 0 0 0,0-1 0 0 0,0 1 1 0 0,0 0-1 0 0,0 0 0 0 0,0-1 0 0 0,0 1 1 0 0,0 0-1 0 0,1-1 0 0 0,-1 0 0 0 0,0 1 0 0 0,2-1-16 0 0,8 4 293 0 0,0-1 0 0 0,1 0-1 0 0,0-1 1 0 0,0-1 0 0 0,-1 0 0 0 0,1 0-1 0 0,0-1 1 0 0,0-1 0 0 0,1 0-293 0 0,20 0 493 0 0,-12 0-183 0 0,-1-1 0 0 0,0-1 1 0 0,0-1-1 0 0,0-1 0 0 0,0-1 1 0 0,-1 0-1 0 0,5-3-310 0 0,-15 5 96 0 0,42-18 764 0 0,-50 21-702 0 0,-1 1 10 0 0,0 0-20 0 0,0 0-16 0 0,0 0-32 0 0,0 0-48 0 0,0 0-39 0 0,0 0-41 0 0,-20 62-556 0 0,18-40 597 0 0,-1-14-19 0 0,1 0-1 0 0,0 1 0 0 0,1-1 1 0 0,0 0-1 0 0,0 1 0 0 0,1-1 1 0 0,0 1-1 0 0,0-1 0 0 0,1 1 1 0 0,0-1-1 0 0,1 1 0 0 0,-1-1 1 0 0,2 0-1 0 0,-1 0 0 0 0,1 0 1 0 0,0 0-1 0 0,1 0 0 0 0,0-1 1 0 0,0 0-1 0 0,1 1 0 0 0,2 2 7 0 0,-1-8 94 0 0,-1-1-1 0 0,1 0 0 0 0,-1 0 0 0 0,1 0 0 0 0,0-1 1 0 0,-1 0-1 0 0,1 0 0 0 0,0 0 0 0 0,-1-1 0 0 0,1 0 1 0 0,-1 0-1 0 0,1 0 0 0 0,-1 0 0 0 0,1-1 0 0 0,-1 0 1 0 0,0 0-1 0 0,0-1 0 0 0,0 0 0 0 0,0 1 1 0 0,0-2-1 0 0,-1 1 0 0 0,1 0 0 0 0,-1-1 0 0 0,0 0 1 0 0,0 0-1 0 0,0 0 0 0 0,2-4-93 0 0,111-114 783 0 0,-87 79-564 0 0,-33 57-3033 0 0,1-3 2806 0 0,0 0 1 0 0,1 1-1 0 0,1-1 1 0 0,0 0-1 0 0,1 0 1 0 0,0 0-1 0 0,0 0 1 0 0,1 0-1 0 0,0 0 1 0 0,1 0-1 0 0,1-1 1 0 0,0 1-1 0 0,0-1 1 0 0,1 0 0 0 0,4 7 7 0 0,-7-13 33 0 0,1 0 0 0 0,-1 0-1 0 0,1 0 1 0 0,0 0 0 0 0,0-1 0 0 0,1 1 0 0 0,-1-1 0 0 0,1 0 0 0 0,0 0 0 0 0,-1 0 0 0 0,1 0 0 0 0,1-1 0 0 0,-1 0 0 0 0,0 1 0 0 0,0-2 0 0 0,1 1 0 0 0,-1 0 0 0 0,1-1 0 0 0,0 0 0 0 0,-1 0 0 0 0,1 0 0 0 0,0-1 0 0 0,0 0 0 0 0,0 1 0 0 0,-1-2 0 0 0,1 1 0 0 0,0-1 0 0 0,0 1 0 0 0,-1-1 0 0 0,1 0 0 0 0,-1-1 0 0 0,1 1 0 0 0,-1-1 0 0 0,1 0 0 0 0,-1 0 0 0 0,0-1 0 0 0,3-1-33 0 0,82-101 1152 0 0,14-31-864 0 0,-102 133-313 0 0,1 1 0 0 0,-1 0 1 0 0,0 0-1 0 0,1 0 0 0 0,-1 0 0 0 0,1 1 0 0 0,-1-1 1 0 0,1 0-1 0 0,0 1 0 0 0,0-1 0 0 0,0 1 0 0 0,0-1 0 0 0,0 1 1 0 0,0 0-1 0 0,0 0 0 0 0,0 0 0 0 0,1 0 0 0 0,-1 0 1 0 0,0 1-1 0 0,1-1 0 0 0,-1 1 0 0 0,0-1 0 0 0,1 1 0 0 0,-1 0 1 0 0,1 0-1 0 0,-1 0 0 0 0,0 0 0 0 0,1 0 0 0 0,-1 1 1 0 0,1-1-1 0 0,-1 1 0 0 0,0 0 0 0 0,1-1 0 0 0,-1 1 1 0 0,0 0-1 0 0,0 0 0 0 0,0 0 0 0 0,0 1 0 0 0,0-1 0 0 0,0 0 1 0 0,0 1-1 0 0,0 0 0 0 0,0-1 0 0 0,-1 1 0 0 0,1 0 1 0 0,1 2 24 0 0,58 62-71 0 0,-60-68 152 0 0,-1 0-1 0 0,1 0 1 0 0,0 0 0 0 0,0 0 0 0 0,-1 0 0 0 0,1 0 0 0 0,-1 0-1 0 0,1 0 1 0 0,-1-1 0 0 0,0 1 0 0 0,0 0 0 0 0,0 0-1 0 0,0 0 1 0 0,-1 0 0 0 0,1 0 0 0 0,0 0 0 0 0,-1-1 0 0 0,1 1-1 0 0,-1 0 1 0 0,0 0 0 0 0,0 0 0 0 0,0 0 0 0 0,0 1-1 0 0,0-1 1 0 0,-1-2-81 0 0,-5 2-100 0 0,0 0 0 0 0,-1 0 0 0 0,1 1 0 0 0,0 0 0 0 0,0 0 0 0 0,-1 0 0 0 0,1 1 0 0 0,0 1 0 0 0,-1-1 0 0 0,1 1 0 0 0,0 0 0 0 0,0 0 0 0 0,0 1 0 0 0,0 0 0 0 0,0 1 0 0 0,0-1 0 0 0,0 1 0 0 0,1 1 0 0 0,-1-1 0 0 0,1 1 0 0 0,0 0 0 0 0,0 0 0 0 0,0 1 0 0 0,1 0 0 0 0,-6 5 100 0 0,6-4-39 0 0,0-1 0 0 0,0 1-1 0 0,0 1 1 0 0,0-1 0 0 0,1 1 0 0 0,0 0 0 0 0,0-1 0 0 0,1 2 0 0 0,0-1 0 0 0,0 0-1 0 0,1 1 1 0 0,0-1 0 0 0,0 1 0 0 0,1 0 0 0 0,0-1 0 0 0,0 1 0 0 0,1 0 0 0 0,0 0-1 0 0,0 0 1 0 0,1 0 0 0 0,0 0 39 0 0,1-4 19 0 0,0 1-1 0 0,0-1 1 0 0,0 0-1 0 0,1 0 1 0 0,0 0-1 0 0,0 0 1 0 0,0 0-1 0 0,0 0 1 0 0,1-1-1 0 0,-1 0 1 0 0,1 1-1 0 0,0-1 1 0 0,0-1-1 0 0,0 1 1 0 0,0-1-1 0 0,1 1 1 0 0,-1-1-1 0 0,1 0 1 0 0,-1-1 0 0 0,1 1-1 0 0,0-1 1 0 0,-1 0-1 0 0,1 0 1 0 0,0 0-1 0 0,0-1 1 0 0,0 0-1 0 0,0 0 1 0 0,0 0-1 0 0,-1 0 1 0 0,1-1-1 0 0,0 0 1 0 0,0 0-1 0 0,0 0 1 0 0,1-1-19 0 0,5-2 114 0 0,0-1-1 0 0,0-1 1 0 0,0 1 0 0 0,-1-1 0 0 0,0-1 0 0 0,0 0-1 0 0,0-1 1 0 0,-1 0 0 0 0,0 0 0 0 0,0-1 0 0 0,1-3-114 0 0,7-4 96 0 0,109-102 68 0 0,-114 111-98 0 0,-15 14-493 0 0,-6 11 156 0 0,-11 133 175 0 0,26-22-184 0 0,-7 102-143 0 0,0-219 423 0 0,-1-1 0 0 0,0 1-1 0 0,-1-1 1 0 0,-1 0 0 0 0,1 0 0 0 0,-2 0 0 0 0,1-1-1 0 0,-2 1 1 0 0,1-1 0 0 0,-2 0 0 0 0,1-1-1 0 0,-1 0 1 0 0,0 0 0 0 0,-1 0 0 0 0,0-1 0 0 0,-1 0-1 0 0,1 0 1 0 0,-2-1 0 0 0,1 0 0 0 0,-1-1 0 0 0,0 0-1 0 0,0 0 1 0 0,0-1 0 0 0,-1-1 0 0 0,0 0-1 0 0,0 0 1 0 0,0-1 0 0 0,0 0 0 0 0,-1-1 0 0 0,1-1-1 0 0,-2 1 1 0 0,12-2-1 0 0,-1 1 0 0 0,1-1-1 0 0,-1 0 1 0 0,1 1 0 0 0,-1-1-1 0 0,0 0 1 0 0,1 0 0 0 0,-1 0-1 0 0,0 0 1 0 0,1 0 0 0 0,-1 0-1 0 0,0-1 1 0 0,1 1 0 0 0,-1 0-1 0 0,1-1 1 0 0,-1 0 0 0 0,1 1-1 0 0,-1-1 1 0 0,1 0 0 0 0,-1 0-1 0 0,1 1 1 0 0,0-1 0 0 0,-1 0-1 0 0,1 0 1 0 0,0-1 0 0 0,0 1-1 0 0,0 0 1 0 0,0 0 0 0 0,0-1-1 0 0,0 1 1 0 0,0 0 0 0 0,0-1-1 0 0,0 1 1 0 0,1-1 0 0 0,-1 1-1 0 0,0-1 1 0 0,1 1 0 0 0,-1-1-1 0 0,1 1 1 0 0,0-1 0 0 0,0 0-1 0 0,0 1 1 0 0,-1-1 0 0 0,1 0-1 0 0,1 1 1 0 0,-1-1 0 0 0,0 0-1 0 0,0 1 1 0 0,1-1 0 0 0,-1 1-1 0 0,1-1 2 0 0,1-6 10 0 0,2 0 1 0 0,-1 0-1 0 0,1 1 0 0 0,0-1 0 0 0,0 1 0 0 0,1 0 0 0 0,0 0 0 0 0,0 1 0 0 0,1-1 0 0 0,0 1 0 0 0,1 0-10 0 0,6-9 76 0 0,506-559 159 0 0,-507 559-345 0 0,0-1 0 0 0,0 0 0 0 0,-1 0 1 0 0,-1-1-1 0 0,-1-1 0 0 0,-1 1 0 0 0,0-2 0 0 0,-1 1 1 0 0,-1-1-1 0 0,-1 0 0 0 0,-1 0 0 0 0,0 0 0 0 0,-1-1 1 0 0,-2 1-1 0 0,0-4 110 0 0,-1 22 1 0 0,2-4 17 0 0,-1 0 0 0 0,0 0 0 0 0,-1 1 0 0 0,1-1 0 0 0,-1 0 0 0 0,0 0 0 0 0,-1 0 0 0 0,1 0 0 0 0,-1 0 0 0 0,0 0 0 0 0,0 0 0 0 0,0 0 0 0 0,-1 0 0 0 0,1 1 0 0 0,-1-1 0 0 0,-1 0 0 0 0,1 1 0 0 0,0 0 0 0 0,-1 0 0 0 0,0-1 0 0 0,0 2 0 0 0,0-1 0 0 0,-1 0 0 0 0,1 1 0 0 0,-1-1 0 0 0,0 1 0 0 0,0 0 0 0 0,0 0 0 0 0,0 1 0 0 0,-1-1 0 0 0,-3-1-18 0 0,4 3-39 0 0,0 0 0 0 0,-1 0 0 0 0,1 0 1 0 0,0 1-1 0 0,0 0 0 0 0,0 0 1 0 0,-1 0-1 0 0,1 0 0 0 0,0 1 1 0 0,0-1-1 0 0,0 1 0 0 0,0 0 0 0 0,-1 0 1 0 0,1 1-1 0 0,1-1 0 0 0,-1 1 1 0 0,0 0-1 0 0,0 0 0 0 0,1 0 0 0 0,-1 1 1 0 0,1-1-1 0 0,0 1 0 0 0,-1 0 1 0 0,1 0-1 0 0,0 0 0 0 0,1 0 0 0 0,-1 0 1 0 0,1 1-1 0 0,-1-1 0 0 0,1 1 1 0 0,0 0-1 0 0,0-1 0 0 0,1 1 1 0 0,-1 0-1 0 0,1 0 0 0 0,0 0 0 0 0,0 0 1 0 0,0 0-1 0 0,0 1 0 0 0,1-1 39 0 0,18 83-98 0 0,-12-70 212 0 0,1 1 0 0 0,-2-1 1 0 0,0 1-1 0 0,-2 0 1 0 0,0 0-1 0 0,0 0 1 0 0,-2 0-1 0 0,0 0 1 0 0,-2 1-1 0 0,0 8-114 0 0,1 0 1 0 0,-6 83-40 0 0,8-109 51 0 0,-1 1-1 0 0,0 0 0 0 0,1-1 1 0 0,-1 1-1 0 0,1-1 0 0 0,-1 0 0 0 0,1 1 1 0 0,0-1-1 0 0,0 0 0 0 0,-1 0 1 0 0,1 0-1 0 0,0 0 0 0 0,0-1 0 0 0,0 1 1 0 0,0 0-1 0 0,0-1 0 0 0,0 0 0 0 0,0 1 1 0 0,0-1-1 0 0,0 0 0 0 0,0 0 1 0 0,1 0-1 0 0,-1 0 0 0 0,0 0 0 0 0,0 0 1 0 0,0-1-1 0 0,0 1 0 0 0,0-1 1 0 0,0 0-1 0 0,0 1 0 0 0,0-1 0 0 0,0 0 1 0 0,-1 0-1 0 0,1 0 0 0 0,0-1-11 0 0,177-115 806 0 0,-175 114-830 0 0,1-1 1 0 0,-1 1-1 0 0,1 0 1 0 0,0 1-1 0 0,0-1 1 0 0,0 1-1 0 0,0 0 1 0 0,1 0-1 0 0,-1 0 1 0 0,1 1 0 0 0,-1 0-1 0 0,1 0 1 0 0,-1 1-1 0 0,1-1 1 0 0,4 1 23 0 0,-4 46 126 0 0,-7-24-35 0 0,11 80-78 0 0,-9-99-9 0 0,0 1-1 0 0,0-1 1 0 0,1 0 0 0 0,0 0-1 0 0,-1 0 1 0 0,1 0-1 0 0,1 0 1 0 0,-1 0 0 0 0,0 0-1 0 0,1-1 1 0 0,-1 1 0 0 0,1-1-1 0 0,-1 1 1 0 0,1-1-1 0 0,0 0 1 0 0,0 0 0 0 0,0-1-1 0 0,1 1 1 0 0,-1-1-1 0 0,0 1 1 0 0,1-1 0 0 0,-1 0-1 0 0,0 0 1 0 0,1-1-1 0 0,-1 1 1 0 0,1-1 0 0 0,2 1-4 0 0,12-4 127 0 0,0 0 0 0 0,-1-1 0 0 0,0 0 0 0 0,0-2 0 0 0,0 0 0 0 0,-1-1 0 0 0,0-1 0 0 0,0 0 0 0 0,0-1 0 0 0,-1-1 0 0 0,-1 0 1 0 0,0-1-1 0 0,0 0 0 0 0,-1-2 0 0 0,-1 1 0 0 0,0-1 0 0 0,0-1 0 0 0,1-3-127 0 0,12-9 103 0 0,3 2-69 0 0,-2-1 0 0 0,-1-1 1 0 0,-1-2-1 0 0,-1 0 0 0 0,-2-1 1 0 0,-1-1-1 0 0,-1-1 0 0 0,-1-1 1 0 0,-2-1-1 0 0,-1 0 0 0 0,-2-1 1 0 0,5-21-35 0 0,-15-71 268 0 0,-3 122-253 0 0,-1 0 1 0 0,1 0 0 0 0,-1 0-1 0 0,0 0 1 0 0,0 0-1 0 0,0 1 1 0 0,-1-1 0 0 0,1 0-1 0 0,-1 0 1 0 0,0 1 0 0 0,0-1-1 0 0,0 1 1 0 0,-1 0-1 0 0,1-1 1 0 0,-1 1 0 0 0,1 0-1 0 0,-1 1 1 0 0,0-1 0 0 0,0 0-1 0 0,-1 1 1 0 0,1-1-1 0 0,0 1 1 0 0,-1 0 0 0 0,0 0-1 0 0,1 1 1 0 0,-1-1 0 0 0,0 1-1 0 0,0 0 1 0 0,0 0-1 0 0,0 0 1 0 0,0 0 0 0 0,0 1-1 0 0,0-1 1 0 0,0 1 0 0 0,0 0-1 0 0,0 0 1 0 0,0 1 0 0 0,0-1-1 0 0,-2 2-15 0 0,0 2-17 0 0,0 2-1 0 0,0-1 0 0 0,0 0 1 0 0,1 1-1 0 0,0 0 1 0 0,0 0-1 0 0,1 1 0 0 0,0-1 1 0 0,0 1-1 0 0,0 0 1 0 0,1 0-1 0 0,0 0 0 0 0,0 1 1 0 0,1-1-1 0 0,0 2 18 0 0,-3 12-3 0 0,1 0 0 0 0,1 1 0 0 0,1-1 0 0 0,0 1 0 0 0,2-1-1 0 0,1 1 1 0 0,0 0 0 0 0,2-1 0 0 0,2 10 3 0 0,11 50-41 0 0,-3 0 0 0 0,-3 1 0 0 0,-5 1 0 0 0,-3 21 41 0 0,-10-135-7536 0 0,-1 7-1884 0 0,6 16 2663 0 0</inkml:trace>
  <inkml:trace contextRef="#ctx0" brushRef="#br0" timeOffset="24307.358">7035 267 12859 0 0,'0'0'1664'0'0,"0"0"-597"0"0,0 0-71 0 0,0 0 179 0 0,0 0 71 0 0,0 0-110 0 0,0 0-189 0 0,0 0-124 0 0,0 0-80 0 0,37 5-79 0 0,119 16-87 0 0,203 8 646 0 0,-255-25-2700 0 0,-59-4-2538 0 0,-12 0-3040 0 0,-13 0-4806 0 0</inkml:trace>
  <inkml:trace contextRef="#ctx0" brushRef="#br0" timeOffset="46803.252">1 2126 0 0 0,'0'0'489'0'0,"0"0"512"0"0,0 0 243 0 0,0 0 110 0 0,0 0 3 0 0,0 0-65 0 0,0 0-93 0 0,0 0-100 0 0,10 7-69 0 0,33 20 11 0 0,-39-25-852 0 0,0-1-1 0 0,0 1 0 0 0,0-1 0 0 0,0 0 1 0 0,0-1-1 0 0,0 1 0 0 0,0-1 1 0 0,0 1-1 0 0,0-1 0 0 0,0 0 0 0 0,0-1 1 0 0,0 1-1 0 0,1-1 0 0 0,-1 0 1 0 0,0 0-1 0 0,0 0 0 0 0,-1 0 0 0 0,1-1 1 0 0,0 0-1 0 0,0 0 0 0 0,-1 0 1 0 0,1 0-1 0 0,-1 0 0 0 0,1-1-188 0 0,1 0 140 0 0,26-18 245 0 0,-1-1 0 0 0,-1-2 0 0 0,-1-1 0 0 0,-1-2 1 0 0,-1 0-1 0 0,-1-2 0 0 0,-2-1 0 0 0,7-13-385 0 0,77-88 5 0 0,-105 129 19 0 0,-1 0-49 0 0,0 0 0 0 0,0-1-1 0 0,0 1 1 0 0,0 0-1 0 0,0 0 1 0 0,0 0 0 0 0,1 0-1 0 0,-1 0 1 0 0,1 0-1 0 0,0 0 1 0 0,0 0-1 0 0,-1 0 1 0 0,1 1 0 0 0,0-1-1 0 0,0 1 1 0 0,1 0-1 0 0,-1-1 1 0 0,0 1 0 0 0,0 0-1 0 0,1 0 1 0 0,-1 0-1 0 0,0 1 1 0 0,1-1 0 0 0,-1 1-1 0 0,1-1 1 0 0,-1 1-1 0 0,1 0 1 0 0,-1 0-1 0 0,1 0 1 0 0,-1 0 0 0 0,1 0-1 0 0,-1 0 1 0 0,1 1-1 0 0,-1-1 1 0 0,1 1 0 0 0,-1 0-1 0 0,0 0 1 0 0,1 0-1 0 0,-1 0 1 0 0,0 0 0 0 0,0 0-1 0 0,0 0 1 0 0,0 1-1 0 0,0-1 1 0 0,0 1-1 0 0,1 1 26 0 0,5 14 148 0 0,-2 0 0 0 0,-1 1 0 0 0,0 0 0 0 0,-1-1 0 0 0,-1 2-1 0 0,0-1 1 0 0,-2 0 0 0 0,0 0 0 0 0,-1 1 0 0 0,-2 14-148 0 0,2-4 155 0 0,-2-15-147 0 0,0-1 1 0 0,-1 0-1 0 0,0 1 0 0 0,-1-1 0 0 0,0-1 1 0 0,-1 1-1 0 0,-1-1 0 0 0,0 1 0 0 0,0-2 0 0 0,-1 1 1 0 0,-1-1-1 0 0,0 0 0 0 0,-1 0 0 0 0,0-1 1 0 0,0-1-1 0 0,-1 1 0 0 0,0-1 0 0 0,-1-1 1 0 0,0 0-1 0 0,0 0 0 0 0,-1-2 0 0 0,0 1 1 0 0,-8 2-9 0 0,-57-4-1523 0 0,74-8 1432 0 0,0 1 1 0 0,0 0 0 0 0,0-1 0 0 0,1 0 0 0 0,-1 1 0 0 0,1-1 0 0 0,-1 0 0 0 0,1-1 0 0 0,0 1 0 0 0,0 0 0 0 0,0 0 0 0 0,1-1 0 0 0,-1 0 0 0 0,1 1 0 0 0,0-1 0 0 0,0 1 0 0 0,0-1 0 0 0,0 0 0 0 0,1 0 0 0 0,-1 0 0 0 0,1 1 0 0 0,0-1 0 0 0,0 0 0 0 0,1 0 0 0 0,-1 0 0 0 0,1-1 90 0 0,-1 1-95 0 0,0-1-1 0 0,0 1 1 0 0,1-1 0 0 0,-1 1-1 0 0,1-1 1 0 0,0 1 0 0 0,1-1-1 0 0,-1 1 1 0 0,1 0 0 0 0,0 0-1 0 0,0 0 1 0 0,0 0 0 0 0,0 0-1 0 0,1 0 1 0 0,-1 0 0 0 0,1 1-1 0 0,0-1 1 0 0,0 1 0 0 0,1 0-1 0 0,-1 0 1 0 0,0 0 0 0 0,1 0-1 0 0,0 1 1 0 0,0 0 0 0 0,4-3 95 0 0,-3 2 9 0 0,1 0 1 0 0,0 0-1 0 0,0 0 1 0 0,0 0-1 0 0,0 1 1 0 0,0 0-1 0 0,1 0 0 0 0,-1 1 1 0 0,1 0-1 0 0,-1 0 1 0 0,1 1-1 0 0,0-1 1 0 0,-1 1-1 0 0,1 1 1 0 0,0-1-1 0 0,-1 1 0 0 0,1 0 1 0 0,-1 1-1 0 0,0-1 1 0 0,1 1-1 0 0,-1 1 1 0 0,0-1-1 0 0,0 1 1 0 0,3 2-10 0 0,43 30 590 0 0,60 26 292 0 0,-100-57-724 0 0,0-1-1 0 0,1-1 1 0 0,-1 0-1 0 0,0-1 1 0 0,1-1 0 0 0,-1 1-1 0 0,0-2 1 0 0,1 0 0 0 0,-1 0-1 0 0,0-1 1 0 0,0-1 0 0 0,0 0-1 0 0,0-1 1 0 0,6-2-158 0 0,7-5 147 0 0,-1-2 0 0 0,0 0 0 0 0,-1-2 0 0 0,-1 0 0 0 0,0-1 0 0 0,-1-2 0 0 0,-1 0 0 0 0,0-1 0 0 0,-2-1 0 0 0,0-1 0 0 0,-1 0 0 0 0,-1-1 0 0 0,-1-1 0 0 0,-1 0 0 0 0,-2-2 0 0 0,11-24-146 0 0,-11-12 340 0 0,-26 68-1621 0 0,6 7 1202 0 0,1 0 1 0 0,0 1-1 0 0,1 0 0 0 0,0 0 1 0 0,1 0-1 0 0,1 1 1 0 0,0-1-1 0 0,2 1 1 0 0,0 0-1 0 0,0 0 1 0 0,1 0-1 0 0,1 0 1 0 0,1 0-1 0 0,2 14 78 0 0,-2-24 32 0 0,0 0 0 0 0,1-1 0 0 0,-1 1 0 0 0,1 0 0 0 0,0-1 0 0 0,1 1 0 0 0,-1-1 0 0 0,1 0 0 0 0,0 0 0 0 0,1 0 0 0 0,-1 0 0 0 0,1 0 0 0 0,0-1 0 0 0,0 1 0 0 0,0-1 0 0 0,1 0-1 0 0,0-1 1 0 0,-1 1 0 0 0,1-1 0 0 0,0 0 0 0 0,1 0 0 0 0,-1 0 0 0 0,1-1 0 0 0,-1 0 0 0 0,1 0 0 0 0,-1 0 0 0 0,1-1 0 0 0,0 0 0 0 0,0 0 0 0 0,0 0 0 0 0,3-1-32 0 0,1 1 55 0 0,0-2 1 0 0,0 0-1 0 0,0 0 0 0 0,0 0 1 0 0,0-1-1 0 0,0-1 1 0 0,-1 0-1 0 0,1 0 0 0 0,-1-1 1 0 0,0 0-1 0 0,0 0 1 0 0,0-1-1 0 0,-1-1 0 0 0,1 1 1 0 0,-1-1-1 0 0,-1-1 1 0 0,3-1-57 0 0,12-12 70 0 0,-1-2-1 0 0,-1 0 1 0 0,-1-1-1 0 0,-1-1 1 0 0,-1-1-1 0 0,10-19-68 0 0,-39 60-2064 0 0,9-3 1818 0 0,0-7 233 0 0,1 0 0 0 0,-1 0-1 0 0,1 1 1 0 0,0 0 0 0 0,1-1-1 0 0,-1 1 1 0 0,1 0-1 0 0,1 0 1 0 0,-1-1 0 0 0,1 1-1 0 0,0 0 1 0 0,1 0-1 0 0,0 0 1 0 0,0-1 0 0 0,0 1-1 0 0,1 0 1 0 0,0-1 0 0 0,0 1-1 0 0,1-1 1 0 0,0 0-1 0 0,0 0 1 0 0,0 0 0 0 0,1 0-1 0 0,0 0 1 0 0,0-1 0 0 0,0 1-1 0 0,1-1 1 0 0,-1 0-1 0 0,1-1 1 0 0,0 1 0 0 0,4 1 13 0 0,2-2 81 0 0,0-2 0 0 0,-1 0 1 0 0,1 0-1 0 0,0-1 0 0 0,0 0 0 0 0,0-1 1 0 0,1 0-1 0 0,-1-1 0 0 0,0 0 1 0 0,0 0-1 0 0,-1-2 0 0 0,1 1 0 0 0,0-1 1 0 0,-1-1-1 0 0,1 0 0 0 0,-1 0 1 0 0,0-1-1 0 0,0 0 0 0 0,-1-1 0 0 0,0 0 1 0 0,0-1-1 0 0,3-2-81 0 0,24-15 240 0 0,0-2 1 0 0,-2-1-1 0 0,0-2 0 0 0,-3-1 0 0 0,0-2 1 0 0,-2 0-1 0 0,17-27-240 0 0,-39 51-2 0 0,-1-1 1 0 0,0 1-1 0 0,0-1 1 0 0,-1 0 0 0 0,0 0-1 0 0,-1-1 1 0 0,0 1-1 0 0,0-1 1 0 0,-1 0 0 0 0,-1 0-1 0 0,0 0 1 0 0,0-1-1 0 0,-1 1 1 0 0,0 0-1 0 0,0-1 1 0 0,-2-4 1 0 0,0 13-86 0 0,-1 0 1 0 0,0 0-1 0 0,0 0 0 0 0,0 0 0 0 0,-1 0 0 0 0,1 1 1 0 0,0-1-1 0 0,-1 1 0 0 0,1-1 0 0 0,-1 1 0 0 0,1 0 1 0 0,-1 0-1 0 0,0 0 0 0 0,1 0 0 0 0,-1 1 1 0 0,0-1-1 0 0,0 1 0 0 0,1-1 0 0 0,-1 1 0 0 0,0 0 1 0 0,0 0-1 0 0,0 0 0 0 0,0 1 0 0 0,1-1 1 0 0,-1 1-1 0 0,0-1 0 0 0,0 1 0 0 0,1 0 0 0 0,-1 0 1 0 0,1 0-1 0 0,-1 1 0 0 0,1-1 0 0 0,-1 0 0 0 0,-1 3 86 0 0,-9 1-155 0 0,1 2-1 0 0,1 0 0 0 0,-1 0 0 0 0,1 1 0 0 0,0 0 0 0 0,1 1 0 0 0,0 0 1 0 0,0 1-1 0 0,1 0 0 0 0,0 1 0 0 0,1 0 0 0 0,0 0 0 0 0,1 0 0 0 0,0 1 0 0 0,1 0 1 0 0,0 1 155 0 0,6-11 3 0 0,-1 0 0 0 0,0-1 1 0 0,1 1-1 0 0,-1 0 1 0 0,1 0-1 0 0,0 0 1 0 0,0 0-1 0 0,0 0 1 0 0,0 0-1 0 0,0 0 1 0 0,0 0-1 0 0,0 0 0 0 0,0 0 1 0 0,1 0-1 0 0,-1-1 1 0 0,1 1-1 0 0,0 0 1 0 0,-1 0-1 0 0,1 0 1 0 0,0-1-1 0 0,0 1 0 0 0,0 0 1 0 0,0-1-1 0 0,0 1 1 0 0,1-1-1 0 0,-1 1 1 0 0,0-1-1 0 0,1 0 1 0 0,-1 1-1 0 0,1-1 1 0 0,-1 0-1 0 0,1 0 0 0 0,0 0 1 0 0,-1 0-1 0 0,1 0 1 0 0,0 0-1 0 0,0-1 1 0 0,0 1-1 0 0,0-1 1 0 0,0 1-1 0 0,0-1-3 0 0,88 8 892 0 0,-78-8-827 0 0,162-3 976 0 0,-173 3-996 0 0,1 1 1 0 0,0 0 0 0 0,0 0-1 0 0,-1 0 1 0 0,1 0 0 0 0,0 0-1 0 0,-1 0 1 0 0,1 0 0 0 0,-1 0-1 0 0,0 1 1 0 0,1-1 0 0 0,-1 0-1 0 0,0 1 1 0 0,0-1 0 0 0,0 1-1 0 0,0 0 1 0 0,0-1 0 0 0,0 1-1 0 0,0 0 1 0 0,0 0 0 0 0,-1-1-1 0 0,1 1 1 0 0,-1 0 0 0 0,1 0-1 0 0,-1 0 1 0 0,0 0 0 0 0,0 0-1 0 0,0 0 1 0 0,0 0 0 0 0,0-1-1 0 0,0 1 1 0 0,0 2-46 0 0,-14 63 1081 0 0,-66 86-471 0 0,72-136-1854 0 0,11-13-3923 0 0,6-2-3418 0 0,-5-2 3117 0 0</inkml:trace>
  <inkml:trace contextRef="#ctx0" brushRef="#br0" timeOffset="47479.714">2548 1548 3985 0 0,'0'0'1307'0'0,"0"0"-51"0"0,0 0 280 0 0,0 0 242 0 0,0 0 42 0 0,0 0-91 0 0,0 0-173 0 0,0 0-170 0 0,0 0-174 0 0,0 0-222 0 0,31-19-236 0 0,97-59-173 0 0,-119 74-472 0 0,-1 0 0 0 0,0-1 0 0 0,0 0 0 0 0,0 0 0 0 0,0-1 0 0 0,-1 0 0 0 0,0 0 0 0 0,-1-1 0 0 0,1 0 0 0 0,-1 0 0 0 0,0-1 0 0 0,0-1-109 0 0,5-7 151 0 0,0 2-70 0 0,0-2 0 0 0,-2 1 0 0 0,1-2 0 0 0,-2 1 0 0 0,0-1 0 0 0,-1 0 0 0 0,-1-1 0 0 0,0 0 0 0 0,-1 0 0 0 0,-1 0 0 0 0,-1 0 0 0 0,1-18-81 0 0,-5 36-25 0 0,1-1 0 0 0,0 0 0 0 0,-1 0 0 0 0,1 1 0 0 0,-1-1 0 0 0,1 0 0 0 0,-1 1 0 0 0,0-1 0 0 0,1 1 0 0 0,-1-1 0 0 0,1 1 1 0 0,-1-1-1 0 0,0 1 0 0 0,0-1 0 0 0,1 1 0 0 0,-1-1 0 0 0,0 1 0 0 0,0 0 0 0 0,1 0 0 0 0,-1-1 0 0 0,0 1 0 0 0,0 0 0 0 0,0 0 0 0 0,0 0 0 0 0,1 0 0 0 0,-1 0 1 0 0,0 0-1 0 0,0 0 0 0 0,0 0 0 0 0,0 0 0 0 0,1 0 0 0 0,-1 1 0 0 0,0-1 0 0 0,0 0 0 0 0,1 0 0 0 0,-1 1 0 0 0,0-1 0 0 0,0 1 0 0 0,1-1 0 0 0,-1 1 0 0 0,0-1 1 0 0,1 1-1 0 0,-1-1 0 0 0,0 1 0 0 0,1-1 0 0 0,-1 1 0 0 0,1 0 0 0 0,-1-1 0 0 0,1 1 0 0 0,-1 0 0 0 0,1-1 0 0 0,0 1 0 0 0,-1 0 0 0 0,1 0 0 0 0,0 0 0 0 0,-1 0 25 0 0,-64 146-717 0 0,40-58 720 0 0,4 0 0 0 0,4 2 0 0 0,4-1-1 0 0,4 2 1 0 0,4 0 0 0 0,4 0 0 0 0,8 56-3 0 0,19 309-495 0 0,-45-322 325 0 0,17-130 139 0 0,0 0 0 0 0,0 0-1 0 0,0 0 1 0 0,-1-1 0 0 0,0 1 0 0 0,0-1 0 0 0,0 1 0 0 0,0-1 0 0 0,-1 0 0 0 0,0-1-1 0 0,0 1 1 0 0,0 0 0 0 0,0-1 0 0 0,0 0 0 0 0,-1 0 0 0 0,0 0 0 0 0,1-1-1 0 0,-1 0 1 0 0,0 0 0 0 0,0 0 0 0 0,0 0 0 0 0,0-1 0 0 0,-1 1 0 0 0,1-1 31 0 0,-4-1-57 0 0,1 1 0 0 0,0-1 1 0 0,0-1-1 0 0,0 1 1 0 0,0-1-1 0 0,0-1 0 0 0,0 0 1 0 0,0 0-1 0 0,0 0 1 0 0,0-1-1 0 0,1 0 0 0 0,0 0 1 0 0,-1-1-1 0 0,1 0 1 0 0,0-1-1 0 0,1 1 0 0 0,-1-1 1 0 0,1 0-1 0 0,0-1 1 0 0,0 0-1 0 0,1 0 0 0 0,-1 0 1 0 0,1 0-1 0 0,1-1 1 0 0,-1 0-1 0 0,1 0 0 0 0,0 0 1 0 0,1-1-1 0 0,0 1 1 0 0,0-1-1 0 0,1 1 0 0 0,-1-1 1 0 0,2 0-1 0 0,-1-4 57 0 0,-1-1 88 0 0,0 0-1 0 0,1 0 0 0 0,1 0 1 0 0,0 0-1 0 0,1 0 0 0 0,0 0 1 0 0,1 0-1 0 0,0 0 0 0 0,1 0 1 0 0,1 1-1 0 0,0-1 0 0 0,1 0 1 0 0,0 1-1 0 0,3-5-87 0 0,17-29 71 0 0,1 0 0 0 0,3 2 0 0 0,1 2 0 0 0,3 0 0 0 0,1 2 0 0 0,2 2 0 0 0,1 1 0 0 0,2 1 0 0 0,10-4-71 0 0,0 8-1295 0 0,-14 16-7536 0 0,-29 15 4595 0 0,1 1-154 0 0</inkml:trace>
  <inkml:trace contextRef="#ctx0" brushRef="#br0" timeOffset="48563.887">3204 1780 4953 0 0,'0'0'3571'0'0,"0"0"-1390"0"0,0 0-434 0 0,0 0-19 0 0,0 0-167 0 0,0 0-285 0 0,0 0-229 0 0,0 0-203 0 0,0 0-160 0 0,0 0-161 0 0,0 0-155 0 0,0 0-141 0 0,0 0-93 0 0,-22 7-55 0 0,-66 20-48 0 0,84-26-31 0 0,0 1 1 0 0,0-1 0 0 0,0 1-1 0 0,0 0 1 0 0,1 0 0 0 0,-1 0-1 0 0,1 0 1 0 0,-1 1 0 0 0,1 0-1 0 0,0-1 1 0 0,0 1 0 0 0,0 0-1 0 0,0 1 1 0 0,1-1 0 0 0,-1 0-1 0 0,1 1 1 0 0,-1 1-1 0 0,-5 7-14 0 0,0-2-32 0 0,1-1-1 0 0,0 2 1 0 0,0-1-1 0 0,1 1 1 0 0,0 0-1 0 0,1 0 1 0 0,0 0-1 0 0,1 1 0 0 0,1 0 1 0 0,0 0-1 0 0,0 0 1 0 0,1 0-1 0 0,0 0 1 0 0,1 1-1 0 0,1-1 1 0 0,0 0-1 0 0,2 12 47 0 0,-2-22 5 0 0,1 0 1 0 0,-1 0-1 0 0,1 0 0 0 0,0 0 0 0 0,0 0 0 0 0,0 0 0 0 0,0 0 1 0 0,1 0-1 0 0,-1 0 0 0 0,0 0 0 0 0,1 0 0 0 0,0-1 0 0 0,-1 1 0 0 0,1-1 1 0 0,0 1-1 0 0,-1-1 0 0 0,1 0 0 0 0,0 0 0 0 0,0 1 0 0 0,0-1 1 0 0,0 0-1 0 0,1-1 0 0 0,-1 1 0 0 0,0 0 0 0 0,0-1 0 0 0,0 1 0 0 0,1-1 1 0 0,-1 0-1 0 0,0 0 0 0 0,0 0 0 0 0,1 0 0 0 0,-1 0 0 0 0,0 0 1 0 0,0 0-1 0 0,1-1-5 0 0,74-32 1234 0 0,-59 15-1061 0 0,0-2 0 0 0,-1-1-1 0 0,-1 0 1 0 0,-1 0 0 0 0,-1-2-1 0 0,3-6-172 0 0,31-48 35 0 0,11 9-587 0 0,-58 106-1459 0 0,-4 130 1894 0 0,3-164 140 0 0,1 0 1 0 0,0-1 0 0 0,0 1 0 0 0,1 0 0 0 0,-1 0 0 0 0,1-1-1 0 0,-1 1 1 0 0,1-1 0 0 0,0 1 0 0 0,1-1 0 0 0,-1 0-1 0 0,0 0 1 0 0,1 0 0 0 0,0 0 0 0 0,0 0 0 0 0,0-1 0 0 0,0 1-1 0 0,0-1 1 0 0,0 0 0 0 0,1 0 0 0 0,-1 0 0 0 0,1 0-1 0 0,-1-1 1 0 0,1 1 0 0 0,0-1 0 0 0,0 0 0 0 0,0 0 0 0 0,-1 0-1 0 0,1-1 1 0 0,0 1 0 0 0,0-1 0 0 0,0 0 0 0 0,0 0-1 0 0,0 0 1 0 0,0-1 0 0 0,0 1 0 0 0,0-1 0 0 0,0 0 0 0 0,-1 0-1 0 0,1 0 1 0 0,0-1 0 0 0,-1 0 0 0 0,3 0-24 0 0,111-94 1806 0 0,-93 69-1727 0 0,1 1 0 0 0,1 1 0 0 0,1 1 0 0 0,1 1 0 0 0,1 2 0 0 0,1 1 0 0 0,17-8-79 0 0,64-24-61 0 0,-110 54 46 0 0,-1-1 0 0 0,1 0 1 0 0,0 0-1 0 0,-1 1 1 0 0,1-1-1 0 0,-1 0 0 0 0,1 1 1 0 0,-1-1-1 0 0,0 1 0 0 0,1-1 1 0 0,-1 0-1 0 0,0 1 1 0 0,0-1-1 0 0,0 1 0 0 0,0-1 1 0 0,0 0-1 0 0,0 1 0 0 0,-1-1 1 0 0,1 1-1 0 0,0-1 1 0 0,-1 0-1 0 0,1 1 0 0 0,-1-1 1 0 0,0 0-1 0 0,1 1 0 0 0,-1-1 1 0 0,0 0-1 0 0,0 1 15 0 0,-39 43 404 0 0,40-45-376 0 0,-1 1 0 0 0,1-1 0 0 0,-1 1 0 0 0,0-1 0 0 0,1 1 0 0 0,-1-1-1 0 0,1 1 1 0 0,-1-1 0 0 0,0 0 0 0 0,0 1 0 0 0,1-1 0 0 0,-1 0 0 0 0,0 0 0 0 0,0 0-1 0 0,1 1 1 0 0,-1-1 0 0 0,0 0 0 0 0,0 0 0 0 0,1 0 0 0 0,-1 0 0 0 0,0 0 0 0 0,0 0 0 0 0,0 0-1 0 0,1-1 1 0 0,-1 1 0 0 0,0 0 0 0 0,0 0 0 0 0,1 0 0 0 0,-1-1 0 0 0,0 1 0 0 0,1-1-1 0 0,-1 1 1 0 0,0 0 0 0 0,1-1 0 0 0,-1 1 0 0 0,0-1 0 0 0,1 1 0 0 0,-1-1 0 0 0,1 0-1 0 0,-1 1 1 0 0,1-1 0 0 0,-1 1 0 0 0,1-1 0 0 0,0 0 0 0 0,-1 1 0 0 0,1-1 0 0 0,0 0-28 0 0,-11-12-138 0 0,7 12 102 0 0,1-1 0 0 0,-1 1 1 0 0,0 0-1 0 0,0 0 1 0 0,0 0-1 0 0,0 1 0 0 0,0 0 1 0 0,-1-1-1 0 0,1 1 1 0 0,0 1-1 0 0,0-1 1 0 0,0 1-1 0 0,0-1 0 0 0,0 1 1 0 0,0 0-1 0 0,0 0 1 0 0,1 1-1 0 0,-1-1 1 0 0,0 1-1 0 0,1 0 0 0 0,-1 0 1 0 0,1 0-1 0 0,-1 1 1 0 0,1-1-1 0 0,-2 3 36 0 0,1-1-19 0 0,0 0-1 0 0,0 0 1 0 0,0 0 0 0 0,1 0-1 0 0,0 1 1 0 0,0-1-1 0 0,0 1 1 0 0,1 0 0 0 0,0 0-1 0 0,-1 0 1 0 0,2 0 0 0 0,-1 1-1 0 0,1-1 1 0 0,-1 0 0 0 0,1 1-1 0 0,1-1 1 0 0,-1 1-1 0 0,1-1 1 0 0,0 1 0 0 0,0-1-1 0 0,1 1 1 0 0,0-1 0 0 0,0 2 19 0 0,2 1-13 0 0,1-1-1 0 0,0 1 1 0 0,0-1 0 0 0,0 0 0 0 0,1-1 0 0 0,0 1 0 0 0,0-1 0 0 0,1 0 0 0 0,0 0 0 0 0,0 0 0 0 0,0-1-1 0 0,1 0 1 0 0,-1 0 0 0 0,1-1 0 0 0,0 0 0 0 0,1 0 0 0 0,-1-1 0 0 0,1 0 0 0 0,-1 0 0 0 0,1 0 0 0 0,0-1 0 0 0,7 1 13 0 0,152 5 334 0 0,-138-13-227 0 0,-1 0-1 0 0,1-2 0 0 0,-1-1 1 0 0,0-1-1 0 0,-1-1 0 0 0,18-11-106 0 0,-41 20 13 0 0,17-8 77 0 0,0-1-1 0 0,0 0 1 0 0,0-2-1 0 0,-1 0 1 0 0,-1-1-1 0 0,-1-2 1 0 0,0 1 0 0 0,0-2-1 0 0,-1-1 1 0 0,-2 0-1 0 0,1-1 1 0 0,-2 0-1 0 0,9-15-89 0 0,-18 22-31 0 0,0 0 1 0 0,0-1-1 0 0,-1 0 0 0 0,0 0 0 0 0,-1-1 0 0 0,0 1 0 0 0,-1 0 0 0 0,-1-1 0 0 0,0 0 0 0 0,-1 1 0 0 0,0-1 1 0 0,-1-6 30 0 0,1 17-33 0 0,-1 0 0 0 0,0-1 0 0 0,1 1 1 0 0,-1 0-1 0 0,0-1 0 0 0,0 1 1 0 0,0 0-1 0 0,0 0 0 0 0,-1 0 0 0 0,1 0 1 0 0,-1 0-1 0 0,1 0 0 0 0,-1 0 1 0 0,0 1-1 0 0,1-1 0 0 0,-1 1 0 0 0,0-1 1 0 0,0 1-1 0 0,0-1 0 0 0,0 1 0 0 0,0 0 1 0 0,-1 0-1 0 0,1 0 0 0 0,0 0 1 0 0,0 1-1 0 0,-1-1 0 0 0,1 1 0 0 0,-1-1 1 0 0,1 1-1 0 0,0 0 0 0 0,-1-1 1 0 0,1 2-1 0 0,-1-1 0 0 0,1 0 0 0 0,0 0 1 0 0,-1 1-1 0 0,0-1 33 0 0,-87 31-958 0 0,82-25 944 0 0,-1 0-1 0 0,1 0 1 0 0,0 1-1 0 0,1 0 1 0 0,0 0 0 0 0,0 1-1 0 0,0 0 1 0 0,1 0-1 0 0,0 0 1 0 0,1 1-1 0 0,0 0 1 0 0,0 0 0 0 0,1 0-1 0 0,0 1 1 0 0,0 0-1 0 0,1 0 1 0 0,1-1-1 0 0,0 2 1 0 0,0-1 0 0 0,1 0-1 0 0,0 0 1 0 0,0 0-1 0 0,1 1 1 0 0,1-1-1 0 0,0 0 1 0 0,0 0 0 0 0,1 1-1 0 0,1-1 1 0 0,-1-1-1 0 0,1 1 1 0 0,1 0-1 0 0,0-1 1 0 0,1 2 14 0 0,6 3-52 0 0,2 1 0 0 0,-1-1 0 0 0,2-1 0 0 0,0-1 0 0 0,0 0 0 0 0,1 0 0 0 0,0-2 0 0 0,1 0 0 0 0,1 0 0 0 0,-1-2 0 0 0,1 0 0 0 0,1-1 0 0 0,-1-1 0 0 0,1 0 0 0 0,1-1 0 0 0,-1-1 0 0 0,0-1 0 0 0,1-1 0 0 0,0 0 0 0 0,10-2 52 0 0,17 0-2782 0 0,-16 0-4445 0 0,-16 0-3658 0 0</inkml:trace>
  <inkml:trace contextRef="#ctx0" brushRef="#br0" timeOffset="50714.827">5061 2104 14299 0 0,'0'0'3358'0'0,"0"0"-2174"0"0,0 0-861 0 0,0 0-78 0 0,0 0 174 0 0,0 0 184 0 0,0 0 101 0 0,0 0-37 0 0,0 0-170 0 0,0 0-155 0 0,0 0-123 0 0,0 17-99 0 0,-3 80-98 0 0,21-92-1517 0 0,-4-6-3881 0 0,-10-2-4274 0 0</inkml:trace>
</inkml:ink>
</file>

<file path=ppt/ink/ink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05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381 251 4849 0 0,'0'0'1475'0'0,"0"0"-184"0"0,0 0-41 0 0,0 0 90 0 0,0 0 162 0 0,0 0 36 0 0,0 0-148 0 0,0 0-250 0 0,0 0-323 0 0,0 0-275 0 0,0 0-226 0 0,-1-2-185 0 0,1 2-126 0 0,0 0 1 0 0,0 1-1 0 0,0-1 0 0 0,0 0 0 0 0,1 0 1 0 0,-1 1-1 0 0,0-1 0 0 0,0 0 0 0 0,0 1 0 0 0,0-1 1 0 0,0 0-1 0 0,0 1 0 0 0,0-1 0 0 0,0 0 1 0 0,0 0-1 0 0,0 1 0 0 0,0-1 0 0 0,0 0 1 0 0,0 1-1 0 0,0-1 0 0 0,0 0 0 0 0,-1 1 1 0 0,1-1-1 0 0,0 0 0 0 0,0 0 0 0 0,0 1 0 0 0,0-1 1 0 0,0 0-1 0 0,-1 0 0 0 0,1 1 0 0 0,0-1 1 0 0,0 0-1 0 0,0 0 0 0 0,-1 1 0 0 0,1-1 1 0 0,0 0-1 0 0,-1 0 0 0 0,1 0 0 0 0,0 0 1 0 0,0 1-1 0 0,-1-1 0 0 0,1 0 0 0 0,0 0 0 0 0,-1 0 1 0 0,1 0-1 0 0,0 0 0 0 0,0 0 0 0 0,-1 0 1 0 0,1 0-1 0 0,0 0 0 0 0,-1 0 0 0 0,1 0 1 0 0,0 0-1 0 0,-1 0 0 0 0,1 0 0 0 0,0 0-5 0 0,2 49 779 0 0,-1-28-457 0 0,-4 316 1138 0 0,-2-242-1931 0 0,5-74-4579 0 0,-1-1-5076 0 0,1-20 5338 0 0</inkml:trace>
  <inkml:trace contextRef="#ctx0" brushRef="#br0" timeOffset="282.527">0 192 2737 0 0,'0'0'3604'0'0,"0"0"-2694"0"0,0 0-726 0 0,0 0 201 0 0,0 0 489 0 0,0 0 487 0 0,0 0 209 0 0,0 0 1 0 0,0 0-117 0 0,0 0-161 0 0,0 0-202 0 0,38 13-199 0 0,120 36-174 0 0,-48-36 131 0 0,-82-14-626 0 0,98-1 304 0 0,0-5 0 0 0,74-17-527 0 0,-187 22-885 0 0,60-8 494 0 0,-49 8-4169 0 0,0 1-5485 0 0,-23 1 5156 0 0</inkml:trace>
  <inkml:trace contextRef="#ctx0" brushRef="#br0" timeOffset="516.953">53 896 6233 0 0,'0'0'1262'0'0,"0"0"-358"0"0,0 0 7 0 0,0 0 377 0 0,0 0 382 0 0,0 0 193 0 0,0 0-52 0 0,0 0-279 0 0,0 0-334 0 0,0 0-295 0 0,0 0-198 0 0,33-1-157 0 0,104-4-103 0 0,-21-23 243 0 0,7-12-1326 0 0,1 6-1 0 0,22 2 639 0 0,-98 26-2467 0 0,-3 1-5761 0 0,-27 1-1761 0 0</inkml:trace>
  <inkml:trace contextRef="#ctx0" brushRef="#br0" timeOffset="1152.38">1261 406 5609 0 0,'0'0'1383'0'0,"0"0"-176"0"0,0 0 239 0 0,0 0 389 0 0,0 0 55 0 0,0 0-238 0 0,0 0-282 0 0,0 0-286 0 0,36-12-201 0 0,115-38-150 0 0,-57 1 249 0 0,-80 41-850 0 0,0-2 1 0 0,-1 1-1 0 0,-1-2 1 0 0,0 0-1 0 0,0 0 0 0 0,-1-1 1 0 0,0-1-1 0 0,-1 0 1 0 0,-1 0-1 0 0,0-1 1 0 0,-1 0-1 0 0,0 0 1 0 0,-1-1-1 0 0,0 0 1 0 0,2-11-133 0 0,-9 25 2 0 0,0 0 0 0 0,1 0 0 0 0,-1 0 1 0 0,0 0-1 0 0,0 0 0 0 0,0-1 0 0 0,0 1 1 0 0,0 0-1 0 0,-1 0 0 0 0,1 0 0 0 0,0 0 1 0 0,0 0-1 0 0,-1 0 0 0 0,1 0 0 0 0,0 0 1 0 0,-1 0-1 0 0,1 0 0 0 0,-1 0 0 0 0,0 0 1 0 0,1 0-1 0 0,-1 0 0 0 0,0 0 0 0 0,1 0 1 0 0,-1 1-1 0 0,0-1 0 0 0,0 0 0 0 0,0 0 1 0 0,0 1-1 0 0,0-1 0 0 0,0 1 0 0 0,0-1 1 0 0,0 1-1 0 0,0-1 0 0 0,0 1 0 0 0,0 0 1 0 0,0-1-1 0 0,0 1 0 0 0,0 0 0 0 0,0 0 1 0 0,0 0-1 0 0,0 0 0 0 0,-1 0 0 0 0,1 0 1 0 0,0 0-1 0 0,0 0 0 0 0,0 0 0 0 0,0 0 1 0 0,0 1-1 0 0,0-1 0 0 0,0 0 0 0 0,0 1 1 0 0,0-1-1 0 0,0 1 0 0 0,0-1 0 0 0,0 1 1 0 0,0 0-1 0 0,0-1 0 0 0,0 1 0 0 0,0 0 1 0 0,1 0-1 0 0,-1 0 0 0 0,0-1 0 0 0,1 1 1 0 0,-1 0-1 0 0,0 0 0 0 0,1 0 0 0 0,-1 0 1 0 0,1 0-1 0 0,-1 0 0 0 0,1 1-2 0 0,-12 9-35 0 0,1 1 1 0 0,1 0-1 0 0,0 1 0 0 0,1 0 1 0 0,0 1-1 0 0,1 0 0 0 0,0 0 1 0 0,1 1-1 0 0,1-1 0 0 0,-2 8 35 0 0,-27 89-200 0 0,4 1-1 0 0,5 1 1 0 0,-2 51 200 0 0,-22 101-270 0 0,49-252 113 0 0,-1-1-1 0 0,0 0 0 0 0,-1 0 0 0 0,0 0 0 0 0,-1 0 0 0 0,0-1 0 0 0,-1 1 0 0 0,0-1 0 0 0,-1 0 0 0 0,0 0 0 0 0,0-1 0 0 0,-2 0 0 0 0,1 0 0 0 0,-1-1 0 0 0,0 1 0 0 0,-1-2 0 0 0,0 1 0 0 0,-1-1 1 0 0,1-1-1 0 0,-2 0 0 0 0,1 0 0 0 0,-1-1 0 0 0,0 0 158 0 0,6-4-113 0 0,0 1 1 0 0,0-1 0 0 0,0 0-1 0 0,0-1 1 0 0,0 1-1 0 0,0-1 1 0 0,0 0 0 0 0,-1 0-1 0 0,1-1 1 0 0,0 1-1 0 0,-1-1 1 0 0,1-1 0 0 0,-1 1-1 0 0,1-1 1 0 0,0 1-1 0 0,0-2 1 0 0,-1 1 0 0 0,1 0-1 0 0,0-1 1 0 0,0 0-1 0 0,0 0 1 0 0,1-1 0 0 0,-1 0-1 0 0,0 1 1 0 0,1-1-1 0 0,0-1 1 0 0,-1 1 0 0 0,1-1-1 0 0,1 1 1 0 0,-1-1-1 0 0,0 0 1 0 0,1-1 112 0 0,-2-7 254 0 0,1 0 0 0 0,1 0-1 0 0,0 0 1 0 0,0-1 0 0 0,1 1 0 0 0,1-1-1 0 0,0 0 1 0 0,0 1 0 0 0,2-1 0 0 0,-1 0 0 0 0,2 0-1 0 0,0 1 1 0 0,0-1 0 0 0,1 1 0 0 0,1 0 0 0 0,0 0-1 0 0,0 0 1 0 0,1 0 0 0 0,1 1 0 0 0,0-1-254 0 0,6-12 245 0 0,1 1 0 0 0,2 0 0 0 0,0 0 0 0 0,1 1 1 0 0,1 1-1 0 0,1 1 0 0 0,1 1 0 0 0,0 0 0 0 0,2 1 1 0 0,0 2-1 0 0,1 0 0 0 0,1 1 0 0 0,0 1 0 0 0,7-2-245 0 0,-19 11-97 0 0,1 1-1 0 0,-1 0 1 0 0,1 1-1 0 0,0 1 0 0 0,0-1 1 0 0,0 2-1 0 0,0 0 0 0 0,0 0 1 0 0,0 1-1 0 0,5 1 98 0 0,9 8-2795 0 0,-17-1-1083 0 0,-3-2-1330 0 0,2 1-4214 0 0</inkml:trace>
  <inkml:trace contextRef="#ctx0" brushRef="#br0" timeOffset="2148.622">2009 914 4385 0 0,'0'0'1295'0'0,"0"0"-24"0"0,0 0 61 0 0,0 0 76 0 0,0 0-34 0 0,0 0-122 0 0,0 0-91 0 0,0 0-73 0 0,0 0-59 0 0,0 0-128 0 0,0 0-163 0 0,0 0-147 0 0,19-32-117 0 0,65-100-90 0 0,17 2 767 0 0,-21 45-201 0 0,-79 85-946 0 0,-1 0-46 0 0,0 0-74 0 0,0 5-275 0 0,-10 94 459 0 0,4 50 19 0 0,7-148-75 0 0,1 1 0 0 0,-1-1 0 0 0,0 1 1 0 0,1-1-1 0 0,0 1 0 0 0,-1-1 0 0 0,1 0 0 0 0,0 0 1 0 0,0 0-1 0 0,-1 0 0 0 0,1 0 0 0 0,0 0 0 0 0,0 0 1 0 0,0-1-1 0 0,0 1 0 0 0,0-1 0 0 0,0 1 0 0 0,0-1 1 0 0,1 0-1 0 0,-1 0 0 0 0,0 0 0 0 0,0 0 0 0 0,0 0 1 0 0,0 0-1 0 0,0-1 0 0 0,0 1 0 0 0,0-1 1 0 0,0 1-1 0 0,0-1 0 0 0,0 0 0 0 0,0 0 0 0 0,0 0 1 0 0,0 0-1 0 0,-1 0 0 0 0,1 0 0 0 0,0 0 0 0 0,-1-1 1 0 0,1 1-1 0 0,0-1-12 0 0,191-137 412 0 0,-89 58-409 0 0,18 0-232 0 0,-118 125-241 0 0,-22 19 669 0 0,13-53-248 0 0,2 0 0 0 0,-1 1-1 0 0,1-1 1 0 0,1 1 0 0 0,0-1 0 0 0,0 1 0 0 0,1 0 0 0 0,0 0 0 0 0,1 0-1 0 0,1-1 1 0 0,0 10 49 0 0,21 0-4665 0 0,-1-18-5682 0 0,-16-2 5115 0 0</inkml:trace>
  <inkml:trace contextRef="#ctx0" brushRef="#br0" timeOffset="2438.729">3010 553 1536 0 0,'0'0'1693'0'0,"0"0"-832"0"0,0 0-71 0 0,0 0 342 0 0,0 0 251 0 0,0 0 61 0 0,0 0-107 0 0,0 0-215 0 0,0 0-161 0 0,0 0-144 0 0,-13 33-137 0 0,-40 100-134 0 0,43-75 133 0 0,13-54-555 0 0,2 1 44 0 0,1 0 0 0 0,-1 0 0 0 0,1-1 0 0 0,-1 0 0 0 0,1 0 0 0 0,1 0 0 0 0,-1-1 0 0 0,0 0 0 0 0,1 0 0 0 0,0-1 0 0 0,-1 0 0 0 0,1 0 1 0 0,0 0-1 0 0,0-1 0 0 0,0 0 0 0 0,0 0 0 0 0,0-1 0 0 0,1 0 0 0 0,-1 0 0 0 0,0-1 0 0 0,0 0 0 0 0,0 0 0 0 0,0 0 0 0 0,0-1 0 0 0,0 0 1 0 0,-1-1-1 0 0,1 1 0 0 0,-1-1 0 0 0,1-1 0 0 0,-1 1 0 0 0,0-1 0 0 0,0 0 0 0 0,1-2-168 0 0,4-2 85 0 0,-1 0 0 0 0,0-1 0 0 0,0-1 0 0 0,0 0-1 0 0,-2 0 1 0 0,1-1 0 0 0,-1 0 0 0 0,-1-1 0 0 0,0 1 0 0 0,0-1 0 0 0,-1-1-1 0 0,-1 1 1 0 0,0-1 0 0 0,-1 0 0 0 0,0 0 0 0 0,-1 0 0 0 0,-1-1 0 0 0,0 1 0 0 0,0-1-1 0 0,-2 0 1 0 0,1 1 0 0 0,-2-4-85 0 0,1 14-91 0 0,-1 1 0 0 0,1 0 0 0 0,-1 0 0 0 0,1 0 0 0 0,-1-1 0 0 0,0 1 0 0 0,0 0 0 0 0,0 0-1 0 0,0 0 1 0 0,0 0 0 0 0,-1 0 0 0 0,1 1 0 0 0,0-1 0 0 0,-1 0 0 0 0,1 0 0 0 0,-1 1 0 0 0,0-1 0 0 0,0 1 0 0 0,1 0 0 0 0,-1-1-1 0 0,0 1 1 0 0,0 0 0 0 0,0 0 0 0 0,0 0 0 0 0,-1 1 0 0 0,1-1 0 0 0,0 0 0 0 0,0 1 0 0 0,-2-1 91 0 0,-40 10-7252 0 0,30-1 1737 0 0,4-1-1595 0 0</inkml:trace>
  <inkml:trace contextRef="#ctx0" brushRef="#br0" timeOffset="3090.026">3282 826 4361 0 0,'0'0'2945'0'0,"0"0"-786"0"0,0 0-400 0 0,0 0-180 0 0,0 0-278 0 0,0 0-227 0 0,0 0-190 0 0,0 0-122 0 0,0 0-48 0 0,0 0-57 0 0,0 0-89 0 0,0 0-70 0 0,0 0-77 0 0,24-28-64 0 0,74-85-41 0 0,-5 26 448 0 0,-54 61-797 0 0,-39 26-146 0 0,-9 40-260 0 0,-1-21 464 0 0,-24 79-139 0 0,36-97 130 0 0,0 1 0 0 0,0-1 1 0 0,0 0-1 0 0,0-1 0 0 0,0 1 0 0 0,0 0 0 0 0,1-1 0 0 0,-1 1 1 0 0,0-1-1 0 0,0 1 0 0 0,1-1 0 0 0,-1 0 0 0 0,0 0 0 0 0,0 0 0 0 0,1 0 1 0 0,-1-1-1 0 0,0 1 0 0 0,0-1 0 0 0,0 1 0 0 0,1-1 0 0 0,-1 0 1 0 0,0 0-1 0 0,0 0 0 0 0,0 0 0 0 0,1-1-16 0 0,236-151 295 0 0,-209 145-418 0 0,-30 31-88 0 0,-19 39 462 0 0,13-43-262 0 0,5-16-46 0 0,-1 1 0 0 0,0 0-1 0 0,1 0 1 0 0,0 1 0 0 0,0-1-1 0 0,0 0 1 0 0,1 0 0 0 0,-1 0-1 0 0,1 1 1 0 0,0-1 0 0 0,0 0-1 0 0,1 0 1 0 0,-1 1 0 0 0,1-1-1 0 0,1 3 58 0 0,14 3-3520 0 0,-1-9-4918 0 0,-11-1 272 0 0</inkml:trace>
  <inkml:trace contextRef="#ctx0" brushRef="#br0" timeOffset="3337.064">3956 697 3793 0 0,'0'0'1639'0'0,"0"0"103"0"0,0 0 454 0 0,0 0 166 0 0,0 0-178 0 0,0 0-283 0 0,0 0-317 0 0,0 0-229 0 0,0 0-192 0 0,27-3-183 0 0,84-8-194 0 0,-105 10-700 0 0,0 1 1 0 0,0-1-1 0 0,0 0 1 0 0,0 0 0 0 0,-1-1-1 0 0,1 0 1 0 0,0 0-1 0 0,-1 0 1 0 0,1-1 0 0 0,-1 0-1 0 0,0 0 1 0 0,0 0-1 0 0,0 0 1 0 0,1-1-87 0 0,8-7 207 0 0,-10 8-153 0 0,9-5 40 0 0,-1 0 0 0 0,1-1 0 0 0,-2 0 0 0 0,0-1 0 0 0,0 0 0 0 0,0 0 0 0 0,-2-1 0 0 0,1-1 0 0 0,-1 0 0 0 0,-1 0 0 0 0,1-3-94 0 0,-8 13-10 0 0,0 1 1 0 0,0-1 0 0 0,0 1-1 0 0,0-1 1 0 0,-1 0-1 0 0,1 1 1 0 0,0-1-1 0 0,-1 0 1 0 0,0 0-1 0 0,1 1 1 0 0,-1-1 0 0 0,0 0-1 0 0,0 0 1 0 0,0 0-1 0 0,0 0 1 0 0,0 1-1 0 0,0-1 1 0 0,-1 0-1 0 0,1 0 1 0 0,-1 0 0 0 0,1 1-1 0 0,-1-1 1 0 0,1 0-1 0 0,-1 1 1 0 0,0-1-1 0 0,0 0 1 0 0,0 1-1 0 0,0-1 1 0 0,0 1 0 0 0,0-1-1 0 0,-1 1 1 0 0,1 0-1 0 0,0 0 1 0 0,-1-1-1 0 0,1 1 1 0 0,-1 0-1 0 0,1 0 1 0 0,-1 0 0 0 0,1 1-1 0 0,-1-1 1 0 0,0 0-1 0 0,1 0 1 0 0,-1 1-1 0 0,0-1 10 0 0,-4 0-108 0 0,1 0 0 0 0,-1 0 0 0 0,0 0 0 0 0,0 1-1 0 0,0 0 1 0 0,1 0 0 0 0,-1 0 0 0 0,0 1 0 0 0,0 0 0 0 0,0 0-1 0 0,1 0 1 0 0,-1 1 0 0 0,-4 2 108 0 0,-3 2-207 0 0,0 0 1 0 0,1 0-1 0 0,0 2 0 0 0,0 0 0 0 0,1 0 1 0 0,0 1-1 0 0,0 0 0 0 0,1 1 0 0 0,0 0 0 0 0,1 0 1 0 0,0 1-1 0 0,1 1 0 0 0,0-1 0 0 0,1 1 1 0 0,0 1-1 0 0,1-1 0 0 0,0 1 0 0 0,1 0 1 0 0,0 1-1 0 0,1-1 0 0 0,1 1 0 0 0,0 0 0 0 0,1-1 1 0 0,0 5 206 0 0,2-15-149 0 0,0 1 0 0 0,1-1 0 0 0,-1 1 1 0 0,1-1-1 0 0,0 1 0 0 0,0-1 0 0 0,0 0 0 0 0,0 0 1 0 0,1 1-1 0 0,-1-1 0 0 0,1 0 0 0 0,0 0 0 0 0,0 0 1 0 0,0-1-1 0 0,0 1 0 0 0,0 0 0 0 0,1-1 0 0 0,-1 1 1 0 0,1-1-1 0 0,-1 0 0 0 0,1 0 0 0 0,0 0 0 0 0,0 0 1 0 0,0 0-1 0 0,0-1 0 0 0,0 0 0 0 0,1 1 1 0 0,-1-1-1 0 0,0 0 0 0 0,1 0 0 0 0,0-1 149 0 0,110 12-3917 0 0,-111-12 3814 0 0,91-15-6314 0 0,-74 7 4059 0 0</inkml:trace>
  <inkml:trace contextRef="#ctx0" brushRef="#br0" timeOffset="3666.779">4378 745 0 0 0,'0'0'1822'0'0,"0"0"9"0"0,0 0 61 0 0,0 0-74 0 0,0 0-158 0 0,0 0-94 0 0,0 0 56 0 0,0 0 149 0 0,0 0 57 0 0,0 0-109 0 0,0 0-268 0 0,0 0-277 0 0,0 0-225 0 0,0 0-213 0 0,0 0-181 0 0,0 0-151 0 0,22-15-104 0 0,67-47-98 0 0,-4-23 156 0 0,-8 11-324 0 0,-73 82-1699 0 0,-24 142 1331 0 0,20-147 343 0 0,-1-1 0 0 0,0 1 1 0 0,1 0-1 0 0,0-1 0 0 0,0 1 1 0 0,-1 0-1 0 0,1 0 0 0 0,1-1 1 0 0,-1 1-1 0 0,0 0 0 0 0,1-1 1 0 0,-1 1-1 0 0,1 0 0 0 0,0-1 1 0 0,0 1-1 0 0,0-1 0 0 0,0 1 1 0 0,1-1-1 0 0,-1 0 0 0 0,0 0 1 0 0,1 1-1 0 0,0-1 0 0 0,-1 0 1 0 0,1 0-1 0 0,0 0 0 0 0,0 0 1 0 0,0-1-1 0 0,0 1 0 0 0,1-1 1 0 0,-1 1-1 0 0,0-1 0 0 0,1 0 1 0 0,-1 0-1 0 0,1 0 0 0 0,-1 0 1 0 0,1 0-1 0 0,0 0 0 0 0,-1-1 1 0 0,1 1-1 0 0,0-1 0 0 0,-1 0-9 0 0,9-3-67 0 0,0 0 0 0 0,0-1-1 0 0,0 0 1 0 0,-1-1 0 0 0,0 0 0 0 0,0 0-1 0 0,0-1 1 0 0,0-1 0 0 0,-1 0-1 0 0,0 0 1 0 0,-1 0 0 0 0,0-1-1 0 0,0-1 1 0 0,0 1 0 0 0,-1-1-1 0 0,-1-1 1 0 0,1 1 0 0 0,-1-1-1 0 0,-1 0 1 0 0,4-10 67 0 0,22-26-2975 0 0,7-8-5162 0 0,-24 38-152 0 0</inkml:trace>
  <inkml:trace contextRef="#ctx0" brushRef="#br0" timeOffset="3906.447">5291 1 7922 0 0,'0'0'3610'0'0,"0"0"-1895"0"0,0 0-520 0 0,0 0-51 0 0,0 0-164 0 0,0 0-168 0 0,-18 31-115 0 0,-55 99-88 0 0,37-41 559 0 0,30-59-971 0 0,2 0-1 0 0,1 1 1 0 0,1-1-1 0 0,1 1 1 0 0,2-1-1 0 0,3 27-196 0 0,20 12-637 0 0,-10-41-2067 0 0,-5-11-1262 0 0,-8-10-3961 0 0,-1-6 2130 0 0</inkml:trace>
  <inkml:trace contextRef="#ctx0" brushRef="#br0" timeOffset="4153.562">4978 299 12819 0 0,'0'0'1544'0'0,"0"0"-304"0"0,0 0-127 0 0,0 0-305 0 0,0 0-272 0 0,0 0-152 0 0,212-48-104 0 0,-181 48-104 0 0,0 0-8 0 0,0 0-48 0 0,1 0-72 0 0,1 0-152 0 0,-2 0-424 0 0,-3 0-1264 0 0,-2 0-3025 0 0,-12 0-7130 0 0</inkml:trace>
  <inkml:trace contextRef="#ctx0" brushRef="#br0" timeOffset="5351.532">3194 443 0 0 0,'-6'6'0'0'0,"0"1"9624"0"0,-2-2-4057 0 0,-4-1-2888 0 0,-6 0-3385 0 0,-10 3 751 0 0,15-1-141 0 0,0 1 0 0 0,1-1 0 0 0,0 2-1 0 0,1 0 1 0 0,0 0 0 0 0,0 1 0 0 0,1 0 0 0 0,0 1-1 0 0,-3 4 97 0 0,6 3-1600 0 0,6-5-5483 0 0,1-8-577 0 0</inkml:trace>
</inkml:ink>
</file>

<file path=ppt/ink/ink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2.3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212 648 3161 0 0,'0'0'1709'0'0,"0"0"-302"0"0,0 0-61 0 0,0 0 145 0 0,0 0 137 0 0,0 0-94 0 0,0 0-262 0 0,0 0-306 0 0,0 0-243 0 0,0 0-142 0 0,0 0-70 0 0,-16 11-63 0 0,-51 34-64 0 0,-6 25 514 0 0,68-65-863 0 0,-1 1 1 0 0,1 1 0 0 0,0-1 0 0 0,1 1 0 0 0,-1 0-1 0 0,1 0 1 0 0,1 0 0 0 0,-1 1 0 0 0,1-1 0 0 0,1 1-1 0 0,-1 0 1 0 0,1 0 0 0 0,1 0 0 0 0,-1 0-1 0 0,1 0 1 0 0,1 0 0 0 0,-1 0 0 0 0,1 0 0 0 0,1 3-36 0 0,1-8 25 0 0,0 0 0 0 0,0 0 0 0 0,0 0 0 0 0,0-1 0 0 0,0 1 0 0 0,1-1 1 0 0,-1 1-1 0 0,1-1 0 0 0,0 0 0 0 0,-1 0 0 0 0,1 0 0 0 0,0-1 0 0 0,0 1 0 0 0,0-1 1 0 0,1 1-1 0 0,-1-1 0 0 0,0 0 0 0 0,0 0 0 0 0,1-1 0 0 0,-1 1 0 0 0,1-1 0 0 0,-1 1 0 0 0,0-1 1 0 0,1 0-1 0 0,-1 0 0 0 0,1-1 0 0 0,-1 1 0 0 0,0-1 0 0 0,1 0 0 0 0,-1 0 0 0 0,0 0 1 0 0,0 0-1 0 0,1 0 0 0 0,-1-1 0 0 0,0 1 0 0 0,0-1 0 0 0,2-1-25 0 0,8-7 38 0 0,0 0 0 0 0,0 0 1 0 0,-1-1-1 0 0,0-1 0 0 0,-1 0 0 0 0,-1 0 0 0 0,0-1 0 0 0,0-1 0 0 0,-1 1 0 0 0,-1-2 1 0 0,0 1-1 0 0,-1-1 0 0 0,-1 0 0 0 0,0 0 0 0 0,-1-1 0 0 0,-1 0 0 0 0,0 0 0 0 0,-2 0 0 0 0,1 0 1 0 0,-2-1-1 0 0,0 1 0 0 0,-1 0 0 0 0,-1-1 0 0 0,-2-14-38 0 0,2 26-108 0 0,0 0 0 0 0,0 0 0 0 0,-1 1 0 0 0,0-1 0 0 0,0 0-1 0 0,0 1 1 0 0,0-1 0 0 0,-1 1 0 0 0,0 0 0 0 0,0 0 0 0 0,0 0 0 0 0,0 0 0 0 0,0 1 0 0 0,-1-1-1 0 0,0 1 1 0 0,0 0 0 0 0,0 0 0 0 0,0 0 0 0 0,0 0 0 0 0,-1 1 0 0 0,1-1 0 0 0,-1 1-1 0 0,1 1 1 0 0,-1-1 0 0 0,0 0 0 0 0,0 1 0 0 0,0 0 0 0 0,0 0 0 0 0,0 1 0 0 0,-3-1 108 0 0,8 2 1 0 0,1-1 1 0 0,-1 0 0 0 0,0 0-1 0 0,0 1 1 0 0,1-1 0 0 0,-1 0-1 0 0,0 0 1 0 0,0 1 0 0 0,0-1 0 0 0,0 0-1 0 0,1 1 1 0 0,-1-1 0 0 0,0 0-1 0 0,0 1 1 0 0,0-1 0 0 0,0 1-1 0 0,0-1 1 0 0,0 0 0 0 0,0 1-1 0 0,0-1 1 0 0,0 0 0 0 0,0 1-1 0 0,0-1 1 0 0,0 0 0 0 0,0 1-1 0 0,0-1 1 0 0,0 1 0 0 0,0-1-1 0 0,0 0 1 0 0,-1 1 0 0 0,1-1-1 0 0,0 0 1 0 0,0 0 0 0 0,0 1-1 0 0,-1-1 1 0 0,1 0 0 0 0,0 1 0 0 0,0-1-1 0 0,0 0 1 0 0,-1 0 0 0 0,1 1-1 0 0,0-1 1 0 0,-1 0 0 0 0,1 0-1 0 0,0 0 1 0 0,-1 1 0 0 0,1-1-1 0 0,0 0 1 0 0,-1 0 0 0 0,1 0-2 0 0,7-1 184 0 0,1-1 1 0 0,-1 0 0 0 0,0-1-1 0 0,0 1 1 0 0,0-1 0 0 0,0-1-1 0 0,-1 1 1 0 0,1-1 0 0 0,-1 0 0 0 0,0-1-1 0 0,0 1 1 0 0,-1-1 0 0 0,5-5-185 0 0,3-1 203 0 0,29-24 93 0 0,-2-2 0 0 0,-2-2 0 0 0,-2-1 1 0 0,-1-2-1 0 0,-2-1 0 0 0,-2-2 0 0 0,6-15-296 0 0,6-36 573 0 0,-53 127-689 0 0,2 0 1 0 0,1 0-1 0 0,1 0 0 0 0,2 1 0 0 0,0 23 116 0 0,-3 111-784 0 0,7 0-1 0 0,18 127 785 0 0,-6-96-799 0 0,-12 142 799 0 0,-2-300 18 0 0,-1 1-1 0 0,-3-1 1 0 0,-1 0 0 0 0,-2-1 0 0 0,-1 0 0 0 0,-3 0-1 0 0,0-1 1 0 0,-3-1 0 0 0,-17 32-18 0 0,32-66 60 0 0,0 0 0 0 0,0 0 0 0 0,0-1 0 0 0,0 1-1 0 0,-1 0 1 0 0,1 0 0 0 0,0-1 0 0 0,-1 1 0 0 0,1-1 0 0 0,-1 1 0 0 0,0-1 0 0 0,1 0 0 0 0,-1 1 0 0 0,0-1 0 0 0,0 0-1 0 0,0 0 1 0 0,0 0 0 0 0,0-1 0 0 0,0 1 0 0 0,0 0 0 0 0,0-1 0 0 0,0 1 0 0 0,0-1 0 0 0,0 0 0 0 0,0 0 0 0 0,0 0-60 0 0,-1-2 77 0 0,1 0 1 0 0,-1-1-1 0 0,1 1 0 0 0,0-1 1 0 0,0 0-1 0 0,1 0 1 0 0,-1 0-1 0 0,0 0 1 0 0,1 0-1 0 0,0 0 1 0 0,0 0-1 0 0,0 0 1 0 0,0 0-1 0 0,0-1 1 0 0,1 1-1 0 0,-1 0 1 0 0,1-1-1 0 0,0 1 1 0 0,0 0-1 0 0,0-1 1 0 0,1-1-78 0 0,0-50 177 0 0,3 0 0 0 0,3 0 0 0 0,2 1 0 0 0,2 0 0 0 0,3 1 0 0 0,9-23-177 0 0,-6 16 3 0 0,-13 47-155 0 0,69-229-541 0 0,-7 90-7429 0 0,-54 130 1682 0 0,-2 6-2290 0 0</inkml:trace>
</inkml:ink>
</file>

<file path=ppt/ink/ink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5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11066 0 0,'0'0'1273'0'0,"0"0"-545"0"0,0 0-312 0 0,0 0-208 0 0,0 0-240 0 0,0 0-200 0 0,0 0-168 0 0,0 0-120 0 0,0 0-120 0 0,0 0-297 0 0,0 0-1023 0 0,0 0-2265 0 0,0 0-520 0 0</inkml:trace>
</inkml:ink>
</file>

<file path=ppt/ink/ink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5.8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84 78 11506 0 0,'0'0'1920'0'0,"0"0"-157"0"0,0 0-136 0 0,0 0-96 0 0,0 0-170 0 0,0 0-294 0 0,0 0-276 0 0,0 0-232 0 0,0 0-182 0 0,0 0-101 0 0,0 0-61 0 0,0 0-39 0 0,0 0-60 0 0,-9 23-47 0 0,-40 109-39 0 0,41-95 178 0 0,1-2-1970 0 0,-2-12-8559 0 0,8-23-644 0 0</inkml:trace>
  <inkml:trace contextRef="#ctx0" brushRef="#br0" timeOffset="536">476 30 5169 0 0,'0'0'3458'0'0,"0"0"-1132"0"0,0 0-340 0 0,0 0-19 0 0,0 0-189 0 0,0 0-341 0 0,0 0-311 0 0,0 0-265 0 0,0 0-206 0 0,0 0-187 0 0,0 0-134 0 0,0 0-106 0 0,0 0-108 0 0,-15-5-82 0 0,-44-15-79 0 0,44 16-74 0 0,15 19-253 0 0,53 119 92 0 0,-45-107 326 0 0,-6-21 17 0 0,1 0 0 0 0,-1 1 0 0 0,-1 0 0 0 0,1-1 0 0 0,-1 1 0 0 0,0 0 0 0 0,0-1 0 0 0,-1 1 0 0 0,0 0 0 0 0,-1 0 0 0 0,1-1-1 0 0,-1 1 1 0 0,-1 3-67 0 0,-41 27 1242 0 0,35-32-1232 0 0,1 0-1 0 0,-1-1 1 0 0,1 0-1 0 0,-1 0 1 0 0,0-1-1 0 0,-1 0 1 0 0,1 0 0 0 0,0-1-1 0 0,-1 0 1 0 0,0-1-1 0 0,1 0 1 0 0,-1 0 0 0 0,0-1-1 0 0,1 0 1 0 0,-1 0-1 0 0,-6-2-9 0 0,6-17-4081 0 0,10 6-4466 0 0,2 9-2275 0 0</inkml:trace>
</inkml:ink>
</file>

<file path=ppt/ink/ink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153 608 6553 0 0,'0'0'2077'0'0,"0"0"-74"0"0,0 0-135 0 0,0 0-171 0 0,0 0-322 0 0,0 0-311 0 0,0 0-211 0 0,0 0-188 0 0,0 0-167 0 0,0 0-164 0 0,0 0-122 0 0,0 0-112 0 0,-25 25-59 0 0,-76 83-17 0 0,99-107-24 0 0,0 1 0 0 0,0-1-1 0 0,0 1 1 0 0,0 0 0 0 0,0-1-1 0 0,1 1 1 0 0,-1 0 0 0 0,1 0-1 0 0,-1 0 1 0 0,1 0 0 0 0,0 1-1 0 0,0-1 1 0 0,0 0 0 0 0,0 1 0 0 0,0-1-1 0 0,0 0 1 0 0,0 1 0 0 0,1-1-1 0 0,0 1 1 0 0,-1-1 0 0 0,1 1-1 0 0,0-1 1 0 0,0 1 0 0 0,0-1 0 0 0,0 1-1 0 0,1-1 1 0 0,-1 1 0 0 0,1-1 0 0 0,1 4 0 0 0,1 2-41 0 0,0 1 0 0 0,1 0 0 0 0,0-1 0 0 0,1 0 0 0 0,0 0 0 0 0,0 0 0 0 0,1-1 0 0 0,0 0 0 0 0,0 0 0 0 0,1 0 0 0 0,0-1 0 0 0,0 1 0 0 0,0-2 0 0 0,1 1 0 0 0,-1-1 0 0 0,2 0 0 0 0,-1-1 0 0 0,0 0 0 0 0,1 0-1 0 0,0-1 1 0 0,0 0 0 0 0,0-1 0 0 0,0 0 0 0 0,0 0 0 0 0,0-1 0 0 0,9 1 41 0 0,76-7-3315 0 0,-33-8-4093 0 0,-39 6-158 0 0</inkml:trace>
  <inkml:trace contextRef="#ctx0" brushRef="#br0" timeOffset="266.309">561 681 9410 0 0,'0'0'1747'0'0,"0"0"-632"0"0,0 0-286 0 0,0 0-30 0 0,0 0-56 0 0,0 0-163 0 0,0 0-164 0 0,-18 33-120 0 0,-54 100-68 0 0,71-132-219 0 0,0 0 0 0 0,0 0-1 0 0,-1 0 1 0 0,1 0-1 0 0,0 0 1 0 0,0 0 0 0 0,0 0-1 0 0,1 0 1 0 0,-1 1 0 0 0,0-1-1 0 0,0 0 1 0 0,1 1-1 0 0,-1-1 1 0 0,1 0 0 0 0,-1 1-1 0 0,1-1 1 0 0,-1 1-1 0 0,1-1 1 0 0,0 1 0 0 0,0-1-1 0 0,0 1 1 0 0,0-1-1 0 0,0 1 1 0 0,0-1 0 0 0,0 1-1 0 0,0-1 1 0 0,1 1-1 0 0,-1-1 1 0 0,0 0 0 0 0,1 1-1 0 0,-1-1 1 0 0,1 1-1 0 0,0-1 1 0 0,-1 0 0 0 0,1 0-1 0 0,0 1 1 0 0,0-1-1 0 0,0 0 1 0 0,0 0 0 0 0,0 0-1 0 0,0 0 1 0 0,0 0 0 0 0,0 0-1 0 0,1 0 1 0 0,-1 0-1 0 0,1 0-8 0 0,3 2 79 0 0,3 1 82 0 0,0 0-1 0 0,1 0 0 0 0,-1 0 1 0 0,1-1-1 0 0,-1-1 0 0 0,1 0 0 0 0,0 0 1 0 0,0 0-1 0 0,0-1 0 0 0,0-1 1 0 0,0 1-1 0 0,0-1 0 0 0,0-1 1 0 0,0 0-1 0 0,0 0 0 0 0,0-1 1 0 0,-1 0-1 0 0,1 0 0 0 0,0-1 1 0 0,-1 0-1 0 0,4-2-160 0 0,1-1 208 0 0,0 0-1 0 0,0-1 1 0 0,0 0-1 0 0,-1-1 1 0 0,0-1-1 0 0,0 0 1 0 0,-1 0-1 0 0,-1-1 1 0 0,1-1-1 0 0,-2 1 1 0 0,1-2-1 0 0,7-11-207 0 0,-13 17 21 0 0,0 0 0 0 0,-1 0 0 0 0,0-1 0 0 0,0 0 0 0 0,0 1 0 0 0,-1-1-1 0 0,1 0 1 0 0,-2 0 0 0 0,1 0 0 0 0,-1-1 0 0 0,0 1 0 0 0,0 0 0 0 0,-1 0-1 0 0,0-1 1 0 0,-1 1 0 0 0,1 0 0 0 0,-1 0 0 0 0,-1 0 0 0 0,1-1 0 0 0,-1 1-1 0 0,-1 0 1 0 0,0-2-21 0 0,-2 2-274 0 0,-1 0-1 0 0,1 0 1 0 0,-1 1 0 0 0,0 0-1 0 0,0 0 1 0 0,-1 0 0 0 0,0 1-1 0 0,0 0 1 0 0,0 0-1 0 0,-1 1 1 0 0,1 0 0 0 0,-1 0-1 0 0,-4-1 275 0 0,-28 0-4240 0 0,0 17-3511 0 0,24-4 355 0 0</inkml:trace>
  <inkml:trace contextRef="#ctx0" brushRef="#br0" timeOffset="644.704">1053 876 9298 0 0,'0'0'2682'0'0,"0"0"-998"0"0,0 0-270 0 0,0 0 25 0 0,0 0-183 0 0,0 0-264 0 0,0 0-225 0 0,0 0-148 0 0,0 0-99 0 0,0 0-116 0 0,0 0-114 0 0,0 0-128 0 0,0 0-87 0 0,4-28-63 0 0,13-86-39 0 0,3 72-117 0 0,-18 40 100 0 0,1 0-1 0 0,-1 1 0 0 0,1-1 1 0 0,-1 0-1 0 0,1 1 0 0 0,0 0 1 0 0,0-1-1 0 0,-1 1 1 0 0,1 0-1 0 0,0 1 0 0 0,0-1 1 0 0,0 0-1 0 0,0 1 0 0 0,0 0 1 0 0,0-1-1 0 0,0 1 1 0 0,0 1-1 0 0,0-1 0 0 0,0 0 1 0 0,0 1-1 0 0,0-1 0 0 0,0 1 1 0 0,0 0-1 0 0,0 0 1 0 0,0 0-1 0 0,0 0 0 0 0,-1 1 1 0 0,1-1-1 0 0,0 1 0 0 0,-1-1 1 0 0,1 1-1 0 0,-1 0 0 0 0,0 0 1 0 0,0 0-1 0 0,1 0 1 0 0,-1 1-1 0 0,-1-1 0 0 0,1 1 1 0 0,0-1-1 0 0,-1 1 0 0 0,1-1 1 0 0,-1 1-1 0 0,1 1 45 0 0,2 15 88 0 0,-4-16-34 0 0,0 1-1 0 0,1 0 1 0 0,-1-1-1 0 0,1 1 1 0 0,-1-1-1 0 0,1 1 1 0 0,0-1-1 0 0,1 1 1 0 0,-1-1-1 0 0,0 1 1 0 0,1-1 0 0 0,0 0-1 0 0,0 0 1 0 0,0 0-1 0 0,0 0 1 0 0,0 0-1 0 0,1 0 1 0 0,-1-1-1 0 0,1 1 1 0 0,0-1-1 0 0,0 1 1 0 0,0-1-1 0 0,0 0 1 0 0,0 0-1 0 0,0-1 1 0 0,0 1-1 0 0,1 0 1 0 0,-1-1 0 0 0,1 0-54 0 0,1-1 197 0 0,1 0 0 0 0,-1-1 0 0 0,0 0 1 0 0,1 0-1 0 0,-1 0 0 0 0,0-1 1 0 0,0 1-1 0 0,0-1 0 0 0,0 0 1 0 0,0-1-1 0 0,0 1 0 0 0,-1-1 1 0 0,1 0-1 0 0,-1 0 0 0 0,0-1 0 0 0,0 1 1 0 0,0-1-1 0 0,0 0 0 0 0,-1 0 1 0 0,1-1-198 0 0,26-27 282 0 0,-1-1 0 0 0,-1-2-1 0 0,-2 0 1 0 0,-2-2 0 0 0,6-12-282 0 0,-15 23-215 0 0,7-14 245 0 0,-16 12-6426 0 0,-7 28-71 0 0,0 0-5357 0 0</inkml:trace>
  <inkml:trace contextRef="#ctx0" brushRef="#br0" timeOffset="910.706">1972 192 19204 0 0,'0'0'700'0'0,"0"0"-309"0"0,0 0-64 0 0,0 0 162 0 0,0 0 183 0 0,0 0 67 0 0,0 0-56 0 0,0 0-130 0 0,0 0-129 0 0,-6 35-91 0 0,-17 114-68 0 0,0 13 115 0 0,22-154-447 0 0,-3 30 0 0 0,2-1 1 0 0,1 1-1 0 0,2-1 1 0 0,2 1-1 0 0,4 23 67 0 0,32 38-3718 0 0,-35-92 1690 0 0,0-3-6272 0 0,-2-3-2390 0 0</inkml:trace>
  <inkml:trace contextRef="#ctx0" brushRef="#br0" timeOffset="1146.518">1642 600 13171 0 0,'0'0'1667'0'0,"0"0"-902"0"0,0 0-267 0 0,0 0 59 0 0,0 0 42 0 0,0 0-19 0 0,0 0-62 0 0,0 0-28 0 0,0 0-39 0 0,34-1-63 0 0,107-4-54 0 0,70-10 53 0 0,-92 0-3334 0 0,-58 8-1994 0 0,-20 6-2599 0 0,-22 1 2563 0 0</inkml:trace>
  <inkml:trace contextRef="#ctx0" brushRef="#br0" timeOffset="2048.767">2551 541 10266 0 0,'0'0'3357'0'0,"0"0"-1111"0"0,0 0-586 0 0,0 0-296 0 0,0 0-299 0 0,0 0-239 0 0,0 0-163 0 0,0 0-116 0 0,0 0-168 0 0,0 0-111 0 0,0 0-80 0 0,-31 16-80 0 0,-100 49-40 0 0,52-12-40 0 0,72-49-62 0 0,0 1-1 0 0,0 0 1 0 0,1 1-1 0 0,0-1 1 0 0,0 1-1 0 0,0 1 1 0 0,1-1 0 0 0,0 1-1 0 0,0 0 1 0 0,0 0-1 0 0,1 0 1 0 0,0 1 0 0 0,1 0-1 0 0,-1 0 1 0 0,2 0-1 0 0,-1 0 1 0 0,1 0 0 0 0,0 0-1 0 0,1 0 1 0 0,0 2 34 0 0,3-7-11 0 0,0 0 1 0 0,1 0-1 0 0,-1 0 1 0 0,1 0-1 0 0,0 0 1 0 0,0-1-1 0 0,0 1 1 0 0,1-1-1 0 0,-1 0 1 0 0,0 0-1 0 0,1 0 1 0 0,-1 0-1 0 0,1-1 1 0 0,0 1 0 0 0,0-1-1 0 0,-1 0 1 0 0,1 0-1 0 0,0 0 1 0 0,0-1-1 0 0,0 1 1 0 0,0-1-1 0 0,0 0 1 0 0,0 0-1 0 0,0-1 1 0 0,0 1-1 0 0,0-1 1 0 0,0 0-1 0 0,0 0 1 0 0,1 0 10 0 0,9-3 48 0 0,-1 0 0 0 0,1-2-1 0 0,-1 1 1 0 0,0-1 0 0 0,-1-1 0 0 0,1 0 0 0 0,-1-1 0 0 0,-1-1 0 0 0,1 1 0 0 0,-2-2 0 0 0,1 1-1 0 0,1-3-46 0 0,145-178 440 0 0,-157 189-446 0 0,0 1 0 0 0,0-1 0 0 0,1 0 0 0 0,-1 0 1 0 0,0 1-1 0 0,1-1 0 0 0,-1 0 0 0 0,1 1 0 0 0,-1-1 0 0 0,1 1 0 0 0,-1-1 0 0 0,1 1 1 0 0,0-1-1 0 0,-1 1 0 0 0,1-1 0 0 0,0 1 0 0 0,-1-1 0 0 0,1 1 0 0 0,0 0 1 0 0,-1-1-1 0 0,1 1 0 0 0,0 0 0 0 0,0 0 0 0 0,-1-1 0 0 0,1 1 0 0 0,0 0 0 0 0,0 0 1 0 0,-1 0-1 0 0,1 0 0 0 0,0 0 0 0 0,0 0 0 0 0,0 0 0 0 0,-1 0 0 0 0,1 1 1 0 0,0-1-1 0 0,0 0 0 0 0,-1 0 0 0 0,1 1 0 0 0,0-1 0 0 0,0 0 0 0 0,-1 1 0 0 0,1-1 1 0 0,0 0-1 0 0,-1 1 0 0 0,1-1 0 0 0,-1 1 0 0 0,1 0 0 0 0,-1-1 0 0 0,1 1 0 0 0,-1-1 1 0 0,1 1-1 0 0,-1 0 0 0 0,1-1 0 0 0,-1 1 0 0 0,0 0 0 0 0,1-1 0 0 0,-1 1 1 0 0,0 0-1 0 0,1 0 5 0 0,5 55-238 0 0,-5-41 251 0 0,-1-9-20 0 0,0-1 1 0 0,1 0 0 0 0,-1 0-1 0 0,1 0 1 0 0,0 0 0 0 0,0 0-1 0 0,1 0 1 0 0,0-1 0 0 0,-1 1-1 0 0,2 0 1 0 0,-1-1-1 0 0,0 1 1 0 0,1-1 0 0 0,0 0-1 0 0,0 0 1 0 0,0 0 0 0 0,1 0-1 0 0,-1-1 1 0 0,1 1-1 0 0,0-1 1 0 0,0 0 0 0 0,0 0-1 0 0,0 0 1 0 0,1 0 0 0 0,-1-1-1 0 0,1 0 1 0 0,0 0 0 0 0,-1 0-1 0 0,1 0 1 0 0,0-1-1 0 0,5 1 7 0 0,-1-2 59 0 0,1 1-1 0 0,-1-2 1 0 0,1 1-1 0 0,-1-2 1 0 0,1 1-1 0 0,-1-1 1 0 0,0 0-1 0 0,0-1 1 0 0,0 0-1 0 0,0-1 1 0 0,0 0-1 0 0,-1 0 1 0 0,1-1-1 0 0,4-3-58 0 0,96-62 1039 0 0,-80 48-808 0 0,2 2 0 0 0,1 2 0 0 0,0 0 0 0 0,27-9-231 0 0,1 11-2 0 0,-128 23 412 0 0,62-7-406 0 0,-2-1-23 0 0,0 0-1 0 0,-1 0 1 0 0,1 1 0 0 0,0-1-1 0 0,0 2 1 0 0,0-1 0 0 0,-1 1 0 0 0,1 1-1 0 0,0 0 1 0 0,0 0 0 0 0,0 0-1 0 0,1 1 1 0 0,-1 0 0 0 0,1 0-1 0 0,-1 1 1 0 0,1 0 0 0 0,0 1-1 0 0,0-1 1 0 0,1 1 0 0 0,-1 0-1 0 0,1 1 1 0 0,0 0 0 0 0,1 0-1 0 0,-1 1 20 0 0,4-3-22 0 0,0 0 0 0 0,1 0 0 0 0,-1 1 0 0 0,1-1 0 0 0,0 0 0 0 0,0 1-1 0 0,1-1 1 0 0,-1 1 0 0 0,1-1 0 0 0,0 1 0 0 0,0 0 0 0 0,1-1 0 0 0,-1 1 0 0 0,1-1 0 0 0,0 1-1 0 0,0-1 1 0 0,0 0 0 0 0,1 1 0 0 0,0-1 0 0 0,0 0 0 0 0,0 0 0 0 0,0 0 0 0 0,0 0-1 0 0,1-1 1 0 0,0 1 0 0 0,0 0 0 0 0,0-1 0 0 0,0 0 0 0 0,0 0 0 0 0,1 0 0 0 0,-1 0-1 0 0,1 0 1 0 0,0-1 0 0 0,3 2 22 0 0,7 1 8 0 0,0-1 0 0 0,1 0 0 0 0,0-1 1 0 0,-1 0-1 0 0,1-1 0 0 0,0-1 0 0 0,0-1 0 0 0,0 0 0 0 0,1-1 0 0 0,-1 0 0 0 0,-1-1 0 0 0,1-1 0 0 0,0 0 0 0 0,-1-1 0 0 0,1-1 1 0 0,2-2-9 0 0,36-15 307 0 0,-2-2 1 0 0,-1-3-1 0 0,41-29-307 0 0,144-131 607 0 0,-214 168-605 0 0,-2 0 0 0 0,0-2-1 0 0,-2 0 1 0 0,0-1-1 0 0,-1 0 1 0 0,-1-2 0 0 0,-1 0-1 0 0,-2 0 1 0 0,0-1 0 0 0,-1 0-1 0 0,-2-1 1 0 0,-1-1 0 0 0,4-19-2 0 0,-11 44-16 0 0,0 0 1 0 0,0 0 0 0 0,0 0-1 0 0,0-1 1 0 0,0 1 0 0 0,0 0-1 0 0,-1 0 1 0 0,1 0 0 0 0,-1-1-1 0 0,0 1 1 0 0,1 0 0 0 0,-1-1-1 0 0,0 1 1 0 0,-1 0-1 0 0,1-1 1 0 0,0 1 0 0 0,-1 0-1 0 0,1 0 1 0 0,-1-1 0 0 0,1 1-1 0 0,-1 0 1 0 0,0 0 0 0 0,0 0-1 0 0,0 0 1 0 0,0 0 0 0 0,-1 0-1 0 0,1 0 1 0 0,-1 0 0 0 0,1 0-1 0 0,-1 1 1 0 0,1-1 0 0 0,-1 1-1 0 0,0-1 1 0 0,0 1 0 0 0,0-1-1 0 0,0 1 1 0 0,0 0 0 0 0,0 0-1 0 0,0 0 1 0 0,0 0 0 0 0,0 1-1 0 0,0-1 1 0 0,-1 0 0 0 0,1 1-1 0 0,0-1 1 0 0,-1 1 15 0 0,-7 3-35 0 0,0 0-1 0 0,0 1 1 0 0,0 0-1 0 0,1 1 1 0 0,-1 0 0 0 0,1 0-1 0 0,0 1 1 0 0,0 0-1 0 0,1 1 1 0 0,0-1 0 0 0,0 2-1 0 0,1-1 1 0 0,0 1 0 0 0,0 0-1 0 0,1 1 1 0 0,-1 0-1 0 0,2 0 1 0 0,0 0 0 0 0,0 0-1 0 0,0 1 1 0 0,1 0-1 0 0,1 0 1 0 0,0 0 0 0 0,-2 8 35 0 0,-1 9 0 0 0,0 0 0 0 0,1 0 1 0 0,2 1-1 0 0,1-1 0 0 0,1 1 1 0 0,1 0-1 0 0,2-1 0 0 0,3 16 0 0 0,-3-22-1 0 0,1-1-1 0 0,1 0 0 0 0,1 0 1 0 0,1 0-1 0 0,0 0 1 0 0,2-1-1 0 0,0 0 0 0 0,1 0 1 0 0,1-1-1 0 0,1 0 0 0 0,0-1 1 0 0,2 0-1 0 0,0-1 1 0 0,10 10 1 0 0,29 3-151 0 0,-55-58-1587 0 0,-38-21-4261 0 0,20 27-1647 0 0,11 12-1251 0 0</inkml:trace>
  <inkml:trace contextRef="#ctx0" brushRef="#br0" timeOffset="2299.957">3374 320 13747 0 0,'0'0'2084'0'0,"0"0"-771"0"0,0 0-114 0 0,0 0 138 0 0,0 0-59 0 0,0 0-237 0 0,32 0-216 0 0,102 0-140 0 0,328-18 1732 0 0,-344 14-2701 0 0,-67 4-3894 0 0,-10 0-5095 0 0,-25 0-2918 0 0</inkml:trace>
</inkml:ink>
</file>

<file path=ppt/ink/ink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22.6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6 140 1176 0 0,'0'0'3714'0'0,"0"0"-2151"0"0,0 0-685 0 0,0 0 66 0 0,0 0 212 0 0,0 0 170 0 0,0 0 60 0 0,0 0-58 0 0,0 0-109 0 0,0 0-115 0 0,0 0-141 0 0,0 0-135 0 0,22 0-116 0 0,69-1-101 0 0,86-20 1429 0 0,-57 11-2271 0 0,-94 9-5195 0 0,0 1-5491 0 0,-24 0 6543 0 0</inkml:trace>
  <inkml:trace contextRef="#ctx0" brushRef="#br0" timeOffset="254.113">1 405 6737 0 0,'0'0'961'0'0,"0"0"14"0"0,0 0 358 0 0,0 0 318 0 0,0 0 14 0 0,0 0-213 0 0,0 0-263 0 0,0 0-236 0 0,0 0-188 0 0,35 2-133 0 0,112 4-148 0 0,-40-18 139 0 0,160-40-2237 0 0,-164 31-8041 0 0,-78 17 1504 0 0</inkml:trace>
  <inkml:trace contextRef="#ctx0" brushRef="#br0" timeOffset="640.405">1308 30 6977 0 0,'0'0'3281'0'0,"0"0"-1452"0"0,0 0-420 0 0,0 0-67 0 0,0 0-107 0 0,0 0-216 0 0,0 0-201 0 0,0 0-171 0 0,0 0-133 0 0,0 0-102 0 0,0 0-132 0 0,0 0-107 0 0,-27 14-73 0 0,-78 46-49 0 0,63-14-22 0 0,39-34-23 0 0,-3 2-26 0 0,0 0 0 0 0,2 0 0 0 0,0 0 0 0 0,0 1 1 0 0,1-1-1 0 0,1 1 0 0 0,1 0 0 0 0,0-1 0 0 0,0 1 1 0 0,2 0-1 0 0,0 0 0 0 0,2 11 20 0 0,-2-19 2 0 0,1 0-1 0 0,0 0 1 0 0,0 0 0 0 0,0-1-1 0 0,1 1 1 0 0,-1-1 0 0 0,2 1-1 0 0,-1-1 1 0 0,1 0-1 0 0,0 0 1 0 0,0 0 0 0 0,0-1-1 0 0,1 1 1 0 0,0-1 0 0 0,0 0-1 0 0,1-1 1 0 0,-1 1 0 0 0,1-1-1 0 0,0 0 1 0 0,0 0-1 0 0,0-1 1 0 0,1 0 0 0 0,-1 0-1 0 0,1 0 1 0 0,0-1 0 0 0,-1 0-1 0 0,5 0-1 0 0,5-1 182 0 0,0-1-1 0 0,0 0 1 0 0,0-1-1 0 0,-1-1 0 0 0,1-1 1 0 0,0 0-1 0 0,-1-1 1 0 0,1-1-1 0 0,-1 0 1 0 0,-1-1-1 0 0,1 0 0 0 0,-1-2 1 0 0,0 1-1 0 0,0-2 1 0 0,-1 0-1 0 0,0 0 1 0 0,-1-1-1 0 0,0-1 0 0 0,-1 0 1 0 0,0-1-1 0 0,0 0 1 0 0,-1 0-1 0 0,-1-1 0 0 0,0-1 1 0 0,0-2-182 0 0,-3 10-15 0 0,-2 0 0 0 0,1-1 1 0 0,-1 0-1 0 0,0 1 0 0 0,0-1 1 0 0,0-1-1 0 0,-1 1 0 0 0,-1 0 0 0 0,1-1 1 0 0,-1 0-1 0 0,0 1 0 0 0,-1-1 1 0 0,0 0-1 0 0,0 0 0 0 0,0 0 0 0 0,-1 0 1 0 0,-1 0-1 0 0,1 0 0 0 0,-1 0 1 0 0,-1 0-1 0 0,1 1 0 0 0,-1-1 1 0 0,-1 0-1 0 0,1 1 0 0 0,-1-1 0 0 0,-1 1 1 0 0,1 0-1 0 0,-1 0 0 0 0,0 0 1 0 0,-1 1-1 0 0,-4-5 15 0 0,1 3-437 0 0,0 2-1 0 0,-1-1 1 0 0,0 1 0 0 0,-1 0 0 0 0,1 1-1 0 0,-1 0 1 0 0,0 1 0 0 0,0 0 0 0 0,-1 0-1 0 0,-8-1 438 0 0,-66-8-10566 0 0,60 12 1497 0 0</inkml:trace>
  <inkml:trace contextRef="#ctx0" brushRef="#br0" timeOffset="972.113">901 184 3753 0 0,'0'0'1722'0'0,"0"0"-82"0"0,0 0 16 0 0,0 0-29 0 0,0 0-233 0 0,0 0-327 0 0,0 0-287 0 0,0 0-205 0 0,0 0-85 0 0,0 0 12 0 0,0 0 26 0 0,0 0 57 0 0,0 0 64 0 0,3 4 37 0 0,6 2-343 0 0,1 0 1 0 0,0-1-1 0 0,1 0 0 0 0,-1 0 0 0 0,1-1 0 0 0,0-1 0 0 0,0 0 0 0 0,0 0 0 0 0,1-1 0 0 0,-1 0 0 0 0,1-1 0 0 0,-1-1 0 0 0,0 0 0 0 0,1 0 0 0 0,4-1-343 0 0,16 2 382 0 0,677 35 1432 0 0,-450-29-2741 0 0,-148-7-5233 0 0,-45 0-2364 0 0,-48 0-861 0 0</inkml:trace>
</inkml:ink>
</file>

<file path=ppt/ink/ink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20.8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19 5417 0 0,'0'0'1266'0'0,"0"0"49"0"0,0 0 226 0 0,0 0 249 0 0,0 0 48 0 0,0 0-152 0 0,0 0-260 0 0,0 0-259 0 0,0 0-224 0 0,0 0-176 0 0,0-4-127 0 0,0-11 626 0 0,-17 53-1201 0 0,-71 287 62 0 0,-8 15-26 0 0,95-339-96 0 0,0 0-1 0 0,1 0 0 0 0,-1 0 1 0 0,1 0-1 0 0,0 1 1 0 0,-1-1-1 0 0,1 0 0 0 0,0 0 1 0 0,-1 1-1 0 0,1-1 1 0 0,0 0-1 0 0,0 1 0 0 0,0-1 1 0 0,0 0-1 0 0,0 0 1 0 0,1 1-1 0 0,-1-1 0 0 0,0 0 1 0 0,1 0-1 0 0,-1 1 1 0 0,0-1-1 0 0,1 0 0 0 0,0 0 1 0 0,-1 0-1 0 0,1 0 0 0 0,0 1 1 0 0,-1-1-1 0 0,1 0 1 0 0,0 0-1 0 0,0-1 0 0 0,0 1 1 0 0,0 0-1 0 0,0 0 1 0 0,0 0-1 0 0,0 0 0 0 0,0-1 1 0 0,0 1-1 0 0,0-1 1 0 0,1 1-5 0 0,53 0 802 0 0,63-49 80 0 0,-80 27-707 0 0,-31 17 459 0 0,-2-1-4066 0 0,-3 1-2134 0 0,-1-2-3333 0 0,-1 3 2776 0 0</inkml:trace>
  <inkml:trace contextRef="#ctx0" brushRef="#br0" timeOffset="282.59">1 255 4681 0 0,'0'0'1383'0'0,"0"0"-68"0"0,0 0 155 0 0,0 0 230 0 0,0 0 55 0 0,0 0-189 0 0,0 0-342 0 0,0 0-365 0 0,0 0-328 0 0,0 0-190 0 0,0 0-38 0 0,0 0 31 0 0,0 0 88 0 0,11-2 54 0 0,315-14 2317 0 0,-172 15-4573 0 0,-84 1-8990 0 0,-57 0 2167 0 0</inkml:trace>
  <inkml:trace contextRef="#ctx0" brushRef="#br0" timeOffset="720.497">842 472 0 0 0,'0'0'771'0'0,"0"0"636"0"0,0 0 371 0 0,0 0 142 0 0,0 0-42 0 0,0 0-117 0 0,0 0-200 0 0,0 0-189 0 0,0 0-164 0 0,0 0-157 0 0,0 0-144 0 0,0 0-123 0 0,-2-2-98 0 0,-8-5-128 0 0,7 5-111 0 0,3 2-120 0 0,-2 16 48 0 0,-3 178-79 0 0,-7-157-960 0 0,-2-16-3761 0 0,9-20-4981 0 0,3-1 4814 0 0</inkml:trace>
  <inkml:trace contextRef="#ctx0" brushRef="#br0" timeOffset="1070.539">577 465 992 0 0,'0'0'1561'0'0,"0"0"-253"0"0,0 0-32 0 0,0 0 62 0 0,0 0-41 0 0,0 0-159 0 0,0 0-201 0 0,0 0-140 0 0,0 0-19 0 0,0 0 20 0 0,0 0 2 0 0,0 0-44 0 0,14 0-89 0 0,105 4 1422 0 0,125-1-2033 0 0,-222-5-1940 0 0,-11 1-1825 0 0,0 0-5620 0 0,-11 1 7663 0 0</inkml:trace>
  <inkml:trace contextRef="#ctx0" brushRef="#br0" timeOffset="1353.867">518 759 2905 0 0,'0'0'1168'0'0,"0"0"133"0"0,0 0 332 0 0,0 0 190 0 0,0 0-100 0 0,0 0-160 0 0,0 0-183 0 0,0 0-201 0 0,0 0-201 0 0,0 0-226 0 0,35 1-221 0 0,108 4-175 0 0,7-3-8 0 0,-87-7-2230 0 0,-21-1-7044 0 0,-37 5 6883 0 0,6-2-2746 0 0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6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36 456 4417 0 0,'0'0'4170'0'0,"0"0"-2025"0"0,0 0-654 0 0,0 0 78 0 0,0 0 62 0 0,0 0-92 0 0,0 0-156 0 0,0 0-186 0 0,0 0-145 0 0,0 0-119 0 0,0 0-127 0 0,0 0-143 0 0,0 0-141 0 0,-6-5-92 0 0,2 2-350 0 0,2 2-56 0 0,0 0 1 0 0,0 0-1 0 0,1 0 0 0 0,-1 0 0 0 0,1 0 1 0 0,-1-1-1 0 0,1 1 0 0 0,0 0 1 0 0,-1-1-1 0 0,1 1 0 0 0,0-1 1 0 0,0 1-1 0 0,0-1 0 0 0,0 0 0 0 0,0 1 1 0 0,0-1-1 0 0,1 0 0 0 0,-1 0 1 0 0,1 1-1 0 0,-1-1 0 0 0,1 0 0 0 0,-1 0 1 0 0,1 0-1 0 0,0 0 0 0 0,0 0 1 0 0,0 0-1 0 0,0 0-24 0 0,62-121 1256 0 0,-49 103-1148 0 0,155-220 236 0 0,-164 236-94 0 0,-4 4-340 0 0,0-1-1 0 0,0 0 0 0 0,0 0 0 0 0,0 1 0 0 0,0-1 1 0 0,1 0-1 0 0,-1 1 0 0 0,0-1 0 0 0,1 0 1 0 0,-1 1-1 0 0,0-1 0 0 0,1 0 0 0 0,-1 1 1 0 0,1-1-1 0 0,-1 1 0 0 0,1-1 0 0 0,-1 0 1 0 0,1 1-1 0 0,0-1 0 0 0,-1 1 0 0 0,1 0 1 0 0,-1-1-1 0 0,1 1 0 0 0,0 0 0 0 0,-1-1 1 0 0,1 1-1 0 0,0 0 0 0 0,0 0 0 0 0,-1-1 1 0 0,1 1-1 0 0,0 0 0 0 0,0 0 0 0 0,-1 0 0 0 0,1 0 1 0 0,0 0-1 0 0,0 0 0 0 0,-1 0 0 0 0,1 0 1 0 0,0 0-1 0 0,0 1 0 0 0,-1-1 0 0 0,1 0 1 0 0,0 0-1 0 0,0 1 0 0 0,-1-1 0 0 0,1 0 1 0 0,0 1-1 0 0,-1-1 0 0 0,1 1 0 0 0,-1-1 1 0 0,1 1-1 0 0,-1-1 0 0 0,1 1 0 0 0,-1-1 1 0 0,1 1-1 0 0,-1 0 0 0 0,1-1 0 0 0,-1 1 1 0 0,1-1-1 0 0,-1 1 0 0 0,0 0 0 0 0,0 0 0 0 0,1-1 1 0 0,-1 1 90 0 0,3 13-2785 0 0,0-2-2728 0 0,0-1-5479 0 0</inkml:trace>
</inkml:ink>
</file>

<file path=ppt/ink/ink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36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157 3 4313 0 0,'0'0'1431'0'0,"0"0"-242"0"0,0 0-59 0 0,0 0 222 0 0,0 0 283 0 0,0 0 135 0 0,0 0-67 0 0,0 0-192 0 0,0 0-277 0 0,0 0-273 0 0,0 0-194 0 0,2-2-152 0 0,-54 70 384 0 0,-7-1-4925 0 0,20-24-6757 0 0,30-32 4682 0 0</inkml:trace>
</inkml:ink>
</file>

<file path=ppt/ink/ink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1.1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16 693 1728 0 0,'0'0'3000'0'0,"0"0"-820"0"0,0 0-129 0 0,0 0 30 0 0,0 0-88 0 0,0 0-260 0 0,0 0-321 0 0,0 0-330 0 0,0 0-275 0 0,0 0-182 0 0,0 0-174 0 0,0 0-126 0 0,0 0-57 0 0,-2 3-17 0 0,-1 6-132 0 0,0 0 0 0 0,1 0 0 0 0,0 1 0 0 0,1-1 0 0 0,0 0 0 0 0,0 1 0 0 0,1-1 0 0 0,0 1 0 0 0,0-1 0 0 0,1 0-1 0 0,1 1 1 0 0,-1-1 0 0 0,1 0 0 0 0,1 0 0 0 0,3 8-119 0 0,-5-13 42 0 0,1 1 0 0 0,0-1-1 0 0,-1 0 1 0 0,2 0 0 0 0,-1 0-1 0 0,0 0 1 0 0,1 0 0 0 0,0 0-1 0 0,0-1 1 0 0,0 1 0 0 0,0-1-1 0 0,0 0 1 0 0,1 0 0 0 0,-1 0-1 0 0,1 0 1 0 0,0-1 0 0 0,0 1-1 0 0,0-1 1 0 0,0 0 0 0 0,1 0-1 0 0,-1-1 1 0 0,0 1 0 0 0,1-1 0 0 0,2 1-42 0 0,3-2 79 0 0,0-1 1 0 0,0 0 0 0 0,0 0 0 0 0,0 0-1 0 0,0-2 1 0 0,-1 1 0 0 0,1-1 0 0 0,-1 0-1 0 0,1-1 1 0 0,-1 0 0 0 0,0-1 0 0 0,0 0-1 0 0,-1 0 1 0 0,0-1 0 0 0,0 0 0 0 0,0 0-1 0 0,0-1 1 0 0,-1 0 0 0 0,-1 0 0 0 0,3-4-80 0 0,87-92-32 0 0,-94 102-4 0 0,-1 1 1 0 0,1 0 0 0 0,0-1 0 0 0,-1 1 0 0 0,1 0 0 0 0,-1 0 0 0 0,1 0 0 0 0,0 0-1 0 0,-1 1 1 0 0,1-1 0 0 0,-1 0 0 0 0,1 1 0 0 0,0-1 0 0 0,-1 1 0 0 0,1-1 0 0 0,-1 1-1 0 0,1 0 1 0 0,-1-1 0 0 0,0 1 0 0 0,1 0 0 0 0,-1 0 0 0 0,0 0 0 0 0,0 0 0 0 0,1 1-1 0 0,-1-1 1 0 0,0 0 0 0 0,0 0 0 0 0,0 1 0 0 0,0-1 0 0 0,-1 0 0 0 0,1 1 0 0 0,0-1 0 0 0,-1 1-1 0 0,1-1 1 0 0,0 2 35 0 0,4 4-63 0 0,0-2 129 0 0,-1 1 0 0 0,1-1 0 0 0,0 0 0 0 0,0 0 0 0 0,1-1 0 0 0,-1 1 0 0 0,1-1 0 0 0,0 0-1 0 0,0-1 1 0 0,1 1 0 0 0,-1-1 0 0 0,1-1 0 0 0,-1 1 0 0 0,1-1 0 0 0,0 0 0 0 0,0-1 0 0 0,0 0 0 0 0,0 0-1 0 0,0 0 1 0 0,0-1 0 0 0,0 0 0 0 0,0 0 0 0 0,0-1 0 0 0,0 0 0 0 0,0 0 0 0 0,0 0 0 0 0,0-1 0 0 0,0 0 0 0 0,-1-1-1 0 0,1 1 1 0 0,4-4-66 0 0,-2-1 77 0 0,1 0-1 0 0,-2-1 1 0 0,1 1-1 0 0,-1-2 1 0 0,-1 1-1 0 0,1-1 1 0 0,-1-1-1 0 0,-1 1 1 0 0,0-1-1 0 0,0 0 1 0 0,-1-1-1 0 0,0 1 1 0 0,-1-1-1 0 0,0 0 1 0 0,-1 0-1 0 0,0 0 1 0 0,-1-1-1 0 0,0 1 1 0 0,0-5-77 0 0,-2 1-961 0 0,0 0-2670 0 0,2 4-6750 0 0,0 8-969 0 0</inkml:trace>
  <inkml:trace contextRef="#ctx0" brushRef="#br0" timeOffset="466.679">1297 0 9250 0 0,'0'0'1886'0'0,"0"0"-34"0"0,0 0-122 0 0,0 0-170 0 0,0 0-202 0 0,0 0-287 0 0,0 0-218 0 0,0 0-171 0 0,0 0-154 0 0,0 0-120 0 0,0 0-103 0 0,0 0-63 0 0,0 0-37 0 0,-13 19 11 0 0,-40 62-11 0 0,27-8 134 0 0,-69 425 280 0 0,84-366-667 0 0,11-131 55 0 0,0 0 1 0 0,1-1-1 0 0,-1 1 1 0 0,1 0-1 0 0,-1 0 1 0 0,1-1 0 0 0,-1 1-1 0 0,1 0 1 0 0,-1-1-1 0 0,1 1 1 0 0,0-1-1 0 0,-1 1 1 0 0,1-1-1 0 0,0 1 1 0 0,-1-1-1 0 0,1 1 1 0 0,0-1-1 0 0,0 1 1 0 0,0-1-1 0 0,-1 0 1 0 0,1 0-1 0 0,0 1 1 0 0,0-1-1 0 0,0 0 1 0 0,0 0-1 0 0,0 0 1 0 0,-1 0-1 0 0,1 0 1 0 0,0 0-1 0 0,0 0 1 0 0,0 0-1 0 0,0 0 1 0 0,0-1-1 0 0,-1 1 1 0 0,1 0-1 0 0,0-1 1 0 0,0 1-1 0 0,0 0 1 0 0,-1-1-1 0 0,1 1 1 0 0,0-1-1 0 0,0 1 1 0 0,-1-1-1 0 0,1 1 1 0 0,0-1-8 0 0,37-21 434 0 0,70-68 64 0 0,-80 65-483 0 0,1 0-1 0 0,0 2 0 0 0,2 1 0 0 0,31-16-14 0 0,-60 39-17 0 0,0 0-1 0 0,-1 0 1 0 0,1 1 0 0 0,-1-1-1 0 0,1 0 1 0 0,-1 1 0 0 0,0 0 0 0 0,0-1-1 0 0,1 1 1 0 0,-1-1 0 0 0,0 1-1 0 0,0 0 1 0 0,-1 0 0 0 0,1 0 0 0 0,0 0-1 0 0,0 0 1 0 0,-1-1 0 0 0,0 1-1 0 0,1 0 1 0 0,-1 0 0 0 0,0 0 0 0 0,0 0-1 0 0,0 0 1 0 0,0 0 0 0 0,0 0-1 0 0,0 0 1 0 0,-1 0 0 0 0,1 0 0 0 0,-1 0-1 0 0,1 0 1 0 0,-1 0 0 0 0,0 0-1 0 0,0 1 18 0 0,0 2-9 0 0,-26 149-503 0 0,27-147 146 0 0,7 37-2361 0 0,19-26-8417 0 0,-20-17 1885 0 0</inkml:trace>
  <inkml:trace contextRef="#ctx0" brushRef="#br0" timeOffset="1099.886">1825 578 6265 0 0,'0'0'1974'0'0,"0"0"-120"0"0,0 0-104 0 0,0 0-167 0 0,0 0-325 0 0,0 0-379 0 0,0 0-261 0 0,-31 29-190 0 0,-97 89-153 0 0,93-71-50 0 0,36-41-182 0 0,-1-4-14 0 0,0 0 0 0 0,1 0 0 0 0,-1 0 0 0 0,0 1 1 0 0,1-1-1 0 0,-1 0 0 0 0,1 0 0 0 0,0 0 1 0 0,0 0-1 0 0,0 0 0 0 0,0 0 0 0 0,0 0 0 0 0,0-1 1 0 0,0 1-1 0 0,1 0 0 0 0,-1-1 0 0 0,1 1 0 0 0,-1-1 1 0 0,1 1-1 0 0,0-1 0 0 0,-1 1 0 0 0,1-1 0 0 0,0 0 1 0 0,0 0-1 0 0,0 0 0 0 0,0 0 0 0 0,0 0 0 0 0,0-1 1 0 0,0 1-1 0 0,0-1 0 0 0,0 1 0 0 0,0-1 0 0 0,0 0 1 0 0,1 1-1 0 0,-1-1 0 0 0,0 0 0 0 0,0-1 1 0 0,0 1-1 0 0,0 0 0 0 0,2-1-29 0 0,90-22 1242 0 0,-55 3-1055 0 0,-1-2 0 0 0,-1-2 1 0 0,-1-1-1 0 0,18-18-187 0 0,53-36-124 0 0,-106 81 96 0 0,1 1-1 0 0,-1-1 1 0 0,0 0 0 0 0,0 1 0 0 0,0-1-1 0 0,0 1 1 0 0,-1-1 0 0 0,1 1 0 0 0,-1 0-1 0 0,1-1 1 0 0,-1 1 0 0 0,0-1-1 0 0,0 1 1 0 0,0 0 0 0 0,-1-1 0 0 0,1 1-1 0 0,0 0 1 0 0,-1-1 0 0 0,0 1 0 0 0,0 1 28 0 0,-1 13 51 0 0,0-11-56 0 0,0 0-1 0 0,0 0 0 0 0,1 0 0 0 0,0 0 0 0 0,1 0 0 0 0,-1 0 0 0 0,1 0 1 0 0,0 0-1 0 0,0 1 0 0 0,1-1 0 0 0,0 0 0 0 0,0 0 0 0 0,1 0 0 0 0,-1 0 0 0 0,1-1 1 0 0,1 1-1 0 0,-1 0 0 0 0,1-1 0 0 0,0 1 0 0 0,0-1 0 0 0,0 0 0 0 0,1 0 1 0 0,0 0-1 0 0,0 0 0 0 0,4 3 6 0 0,-1-4 40 0 0,1 0 0 0 0,-1 0 0 0 0,1-1 0 0 0,-1 0 0 0 0,1-1-1 0 0,0 1 1 0 0,0-2 0 0 0,1 1 0 0 0,-1-1 0 0 0,0 0 0 0 0,0-1 0 0 0,1 0 0 0 0,-1 0 0 0 0,0-1 0 0 0,0 0 0 0 0,1 0 0 0 0,-1-1 0 0 0,0 0 0 0 0,0 0 0 0 0,0-1 0 0 0,-1 0 0 0 0,7-4-40 0 0,15-7 316 0 0,-1-2 0 0 0,0-2 0 0 0,-1 0 0 0 0,-1-2 0 0 0,3-4-316 0 0,-1-1 154 0 0,-2-1 0 0 0,0-2 1 0 0,-2-1-1 0 0,-1 0 0 0 0,6-14-154 0 0,-13 17 15 0 0,-1 0 0 0 0,-1-1-1 0 0,-2 0 1 0 0,0-1 0 0 0,-2 0 0 0 0,-1-1 0 0 0,-2 0 0 0 0,-1-1 0 0 0,-1 0 0 0 0,-1 0-1 0 0,-2 0 1 0 0,-1 0 0 0 0,-1-11-15 0 0,0 37 2 0 0,1 0 1 0 0,-1 0-1 0 0,0 1 0 0 0,0-1 0 0 0,0 0 0 0 0,-1 0 0 0 0,0 0 0 0 0,1 1 0 0 0,-1-1 1 0 0,0 0-1 0 0,-1 1 0 0 0,1-1 0 0 0,-1 1 0 0 0,1-1 0 0 0,-1 1 0 0 0,0 0 1 0 0,0 0-1 0 0,-1 0 0 0 0,1 0 0 0 0,0 0 0 0 0,-1 0 0 0 0,0 1 0 0 0,0-1 0 0 0,0 1 1 0 0,0 0-1 0 0,0-1 0 0 0,0 1 0 0 0,-1 1 0 0 0,1-1 0 0 0,-3-1-2 0 0,3 5-20 0 0,1-1-1 0 0,-1 0 1 0 0,1 1 0 0 0,0-1-1 0 0,0 1 1 0 0,-1 0-1 0 0,1 0 1 0 0,1 0-1 0 0,-1 0 1 0 0,0 0 0 0 0,0 0-1 0 0,1 0 1 0 0,-1 1-1 0 0,1-1 1 0 0,0 0 0 0 0,0 1-1 0 0,-1-1 1 0 0,2 1-1 0 0,-1 0 1 0 0,0 1 20 0 0,-1 0-10 0 0,-6 21 21 0 0,2-1 0 0 0,0 2 0 0 0,2-1 1 0 0,0 1-1 0 0,2-1 0 0 0,1 1 1 0 0,1 0-1 0 0,3 18-11 0 0,-2 18 39 0 0,-1 5-35 0 0,3 0 1 0 0,3 0-1 0 0,10 44-4 0 0,1-5-335 0 0,-15-61-2520 0 0,-29-45-11959 0 0,23-3 10080 0 0</inkml:trace>
  <inkml:trace contextRef="#ctx0" brushRef="#br0" timeOffset="1344.767">2334 346 14851 0 0,'0'0'1288'0'0,"0"0"-463"0"0,0 0 31 0 0,0 0 48 0 0,0 0-216 0 0,0 0-192 0 0,195-3-72 0 0,-151 3-48 0 0,4 0 9 0 0,1 0-25 0 0,3 0-112 0 0,0 0-80 0 0,5 0-176 0 0,-2-4-376 0 0,-4 4-1041 0 0,-8-4-2824 0 0,-19 4-8441 0 0</inkml:trace>
  <inkml:trace contextRef="#ctx0" brushRef="#br0" timeOffset="2831.715">3744 118 2000 0 0,'0'0'1940'0'0,"0"0"-615"0"0,0 0-50 0 0,0 0 197 0 0,0 0 90 0 0,0 0-2 0 0,0 0-151 0 0,0 0-237 0 0,0 0-216 0 0,0 0-240 0 0,0 0-189 0 0,0 0-106 0 0,0 0-27 0 0,-5 4 25 0 0,-44 77 1465 0 0,20 15-1112 0 0,4 2-1 0 0,-4 51-771 0 0,21-111 11 0 0,3 1 0 0 0,1 0 1 0 0,2 0-1 0 0,2 0 0 0 0,2 6-11 0 0,-2-40 23 0 0,1 0-1 0 0,0 0 1 0 0,0 0 0 0 0,1 0-1 0 0,-1-1 1 0 0,1 1 0 0 0,0 0-1 0 0,0 0 1 0 0,1-1-1 0 0,0 0 1 0 0,-1 1 0 0 0,1-1-1 0 0,1 0 1 0 0,-1 0 0 0 0,1-1-1 0 0,-1 1 1 0 0,1-1-1 0 0,0 0 1 0 0,0 0 0 0 0,1 0-1 0 0,-1 0 1 0 0,0-1 0 0 0,1 1-1 0 0,0-1 1 0 0,-1 0 0 0 0,1-1-1 0 0,0 1 1 0 0,0-1-1 0 0,0 0 1 0 0,0 0 0 0 0,0-1-1 0 0,0 1 1 0 0,1-1 0 0 0,3-1-23 0 0,-2 1 86 0 0,-1 0 1 0 0,1 0 0 0 0,0-1 0 0 0,0 0 0 0 0,-1 0 0 0 0,1-1-1 0 0,-1 0 1 0 0,1 0 0 0 0,-1 0 0 0 0,0-1 0 0 0,0 0 0 0 0,0 0 0 0 0,0-1-1 0 0,0 0 1 0 0,-1 0 0 0 0,0 0 0 0 0,5-5-87 0 0,-1-1 81 0 0,-1 0 1 0 0,-1-1-1 0 0,1 0 1 0 0,-2 0-1 0 0,0 0 1 0 0,0-1-1 0 0,-1 0 1 0 0,0 0-1 0 0,-1 0 1 0 0,0-1-82 0 0,16-41 14 0 0,19-52-27 0 0,-26 204-735 0 0,8 31 815 0 0,-21-125-62 0 0,2 1 0 0 0,-1-1 1 0 0,1 1-1 0 0,-1-1 0 0 0,1 0 1 0 0,0 0-1 0 0,1 0 0 0 0,-1 0 1 0 0,1 0-1 0 0,0 0 0 0 0,0 0 1 0 0,0-1-1 0 0,0 0 0 0 0,0 0 1 0 0,1 1-1 0 0,0-2 0 0 0,2 3-5 0 0,-4-5 40 0 0,1 0 1 0 0,-1 0-1 0 0,1 0 0 0 0,-1 0 0 0 0,1-1 0 0 0,-1 1 0 0 0,1-1 0 0 0,-1 1 1 0 0,0-1-1 0 0,1 0 0 0 0,-1 0 0 0 0,0 0 0 0 0,1 0 0 0 0,-1-1 0 0 0,0 1 0 0 0,0 0 1 0 0,0-1-1 0 0,0 1 0 0 0,0-1 0 0 0,-1 0 0 0 0,1 0 0 0 0,0 0 0 0 0,-1 0 1 0 0,1 0-1 0 0,-1 0 0 0 0,0 0 0 0 0,0 0 0 0 0,0-1 0 0 0,1 1-40 0 0,2-5 51 0 0,183-217 253 0 0,-184 221-313 0 0,0-1-20 0 0,1 0-1 0 0,-1 0 0 0 0,1 0 1 0 0,0 1-1 0 0,0-1 0 0 0,0 1 1 0 0,0 0-1 0 0,1 0 0 0 0,-1 1 1 0 0,1-1-1 0 0,0 1 0 0 0,-1 0 1 0 0,1 0-1 0 0,0 0 0 0 0,0 1 1 0 0,1 0-1 0 0,-1 0 0 0 0,4 0 30 0 0,-1 28-482 0 0,-25 75 592 0 0,5-3-180 0 0,14-97 79 0 0,-1-1 1 0 0,1 1 0 0 0,0-1-1 0 0,1 1 1 0 0,-1-1 0 0 0,0 0 0 0 0,0 0-1 0 0,0 0 1 0 0,1 0 0 0 0,-1 0-1 0 0,1-1 1 0 0,-1 1 0 0 0,0-1-1 0 0,1 1 1 0 0,-1-1 0 0 0,1 0-1 0 0,-1 0 1 0 0,1 0 0 0 0,-1 0 0 0 0,1-1-1 0 0,-1 1 1 0 0,1 0 0 0 0,-1-1-1 0 0,0 0 1 0 0,1 0 0 0 0,-1 0-1 0 0,0 0 1 0 0,1 0 0 0 0,-1 0-1 0 0,0 0 1 0 0,0-1 0 0 0,0 1-1 0 0,0-1 1 0 0,0 0-10 0 0,146-97 160 0 0,-46 58-639 0 0,-102 67 249 0 0,-20 65 291 0 0,21-89-57 0 0,0-1 0 0 0,0 0-1 0 0,1 1 1 0 0,-1-1 0 0 0,0 0 0 0 0,1 0-1 0 0,-1 0 1 0 0,1 0 0 0 0,-1-1-1 0 0,1 1 1 0 0,0 0 0 0 0,-1-1 0 0 0,1 1-1 0 0,0-1 1 0 0,-1 1 0 0 0,1-1 0 0 0,0 0-1 0 0,0 0 1 0 0,-1 1 0 0 0,1-1 0 0 0,0-1-1 0 0,0 1 1 0 0,-1 0 0 0 0,1 0 0 0 0,0-1-1 0 0,-1 1 1 0 0,1-1 0 0 0,0 1-4 0 0,7-1 51 0 0,-1 0-35 0 0,0 0 0 0 0,0-1 0 0 0,0 0 0 0 0,0-1 0 0 0,-1 0 0 0 0,1 0 0 0 0,-1 0 0 0 0,0-1 0 0 0,0 0 0 0 0,0-1 0 0 0,2-1-16 0 0,28-15 27 0 0,3 0-27 0 0,82-28-83 0 0,-120 49 77 0 0,-1-1 0 0 0,0 1-1 0 0,0 0 1 0 0,0 0 0 0 0,1 0-1 0 0,-1 0 1 0 0,0 1 0 0 0,0-1-1 0 0,1 0 1 0 0,-1 0 0 0 0,0 1 0 0 0,0-1-1 0 0,0 1 1 0 0,0-1 0 0 0,0 1-1 0 0,0-1 1 0 0,0 1 0 0 0,0 0 0 0 0,0-1-1 0 0,0 1 1 0 0,0 0 0 0 0,0 0-1 0 0,0 0 1 0 0,0 0 0 0 0,0 0 0 0 0,-1 0-1 0 0,1 0 1 0 0,0 0 0 0 0,-1 0-1 0 0,1 0 1 0 0,-1 0 0 0 0,1 0 0 0 0,-1 0-1 0 0,0 1 1 0 0,1-1 0 0 0,-1 0-1 0 0,0 0 1 0 0,0 0 0 0 0,0 1 0 0 0,0-1-1 0 0,0 0 1 0 0,0 0 0 0 0,0 0-1 0 0,0 1 1 0 0,-1-1 0 0 0,1 0 0 0 0,0 0-1 0 0,-1 0 1 0 0,1 1 0 0 0,-1-1-1 0 0,1 0 1 0 0,-1 0 6 0 0,0 16 72 0 0,1-16-72 0 0,-1 1 0 0 0,1-1 0 0 0,0 1 0 0 0,-1 0 1 0 0,1-1-1 0 0,0 1 0 0 0,0-1 0 0 0,0 1 0 0 0,0-1 0 0 0,1 1 0 0 0,-1 0 0 0 0,0-1 0 0 0,1 1 0 0 0,-1-1 0 0 0,1 1 0 0 0,-1-1 0 0 0,1 1 0 0 0,0-1 0 0 0,-1 1 0 0 0,1-1 0 0 0,0 0 0 0 0,0 0 0 0 0,0 1 0 0 0,0-1 0 0 0,0 0 0 0 0,1 0 0 0 0,-1 0 0 0 0,0 0 0 0 0,0 0 0 0 0,1 0 0 0 0,-1 0 0 0 0,0-1 0 0 0,1 1 0 0 0,-1 0 0 0 0,1-1 0 0 0,-1 1 0 0 0,1-1 0 0 0,-1 0 0 0 0,1 1 0 0 0,0-1 0 0 0,-1 0 1 0 0,1 0-1 0 0,-1 0 0 0 0,1 0 0 0 0,0 0 0 0 0,-1 0 0 0 0,1 0 0 0 0,0-1 0 0 0,62-3-2558 0 0,-23-2-7968 0 0,-31 5 110 0 0</inkml:trace>
  <inkml:trace contextRef="#ctx0" brushRef="#br0" timeOffset="3202.681">5342 670 0 0 0,'0'0'1306'0'0,"0"0"14"0"0,0 0 358 0 0,0 0 394 0 0,0 0 95 0 0,0 0-65 0 0,0 0-152 0 0,0 0-163 0 0,0 0-203 0 0,0 0-192 0 0,0 0-211 0 0,0 0-185 0 0,30 4-104 0 0,96 10-97 0 0,-121-13-693 0 0,1-1-1 0 0,-1 1 1 0 0,1-1 0 0 0,0 0 0 0 0,-1 0 0 0 0,1 0-1 0 0,-1-1 1 0 0,1 0 0 0 0,-1 0 0 0 0,0 0 0 0 0,1-1-1 0 0,-1 0 1 0 0,0 0 0 0 0,0 0 0 0 0,1-1-102 0 0,11-5 340 0 0,-6 4-228 0 0,0 0 0 0 0,0 0 0 0 0,0-1-1 0 0,-1 0 1 0 0,0-1 0 0 0,0 0 0 0 0,0 0 0 0 0,-1-2 0 0 0,0 1 0 0 0,0-1-1 0 0,-1 0 1 0 0,0 0 0 0 0,0-1 0 0 0,-1-1 0 0 0,0 1 0 0 0,-1-1 0 0 0,4-6-112 0 0,-10 14-12 0 0,1 0 0 0 0,-1 1 0 0 0,1-1-1 0 0,-1 0 1 0 0,0 0 0 0 0,1 0 0 0 0,-1 0 0 0 0,0 0 0 0 0,0 0 0 0 0,0 0 0 0 0,-1 0 0 0 0,1 0 0 0 0,0 0 0 0 0,-1 0 0 0 0,1 0 0 0 0,-1 1 0 0 0,0-1 0 0 0,0 0 0 0 0,0 0 0 0 0,0 0 0 0 0,0 1 0 0 0,0-1 0 0 0,0 1 0 0 0,0-1-1 0 0,0 1 1 0 0,-1-1 0 0 0,1 1 0 0 0,-1 0 0 0 0,1-1 0 0 0,-1 1 0 0 0,0 0 0 0 0,1 0 0 0 0,-1 0 0 0 0,0 0 0 0 0,0 1 0 0 0,1-1 0 0 0,-1 0 0 0 0,0 1 0 0 0,0-1 0 0 0,0 1 0 0 0,0 0 0 0 0,0 0 0 0 0,0-1 0 0 0,-1 1 12 0 0,-90 15-915 0 0,83-11 870 0 0,0 1 0 0 0,0 0 0 0 0,1 1 0 0 0,0 0-1 0 0,0 0 1 0 0,0 1 0 0 0,1 0 0 0 0,0 0 0 0 0,0 1-1 0 0,0 1 1 0 0,1-1 0 0 0,1 1 0 0 0,-1 0 0 0 0,2 0-1 0 0,-1 1 1 0 0,1 0 0 0 0,1 0 0 0 0,-1 0 0 0 0,2 0-1 0 0,0 1 1 0 0,0-1 0 0 0,0 1 0 0 0,2 0 0 0 0,-1 0 0 0 0,1 0-1 0 0,1 0 1 0 0,0 8 45 0 0,1-15-20 0 0,0 1 0 0 0,1-1 0 0 0,-1 0 0 0 0,1 1 0 0 0,0-1 0 0 0,0 0-1 0 0,0 0 1 0 0,0 0 0 0 0,1-1 0 0 0,0 1 0 0 0,-1 0 0 0 0,2-1 0 0 0,-1 0 0 0 0,0 0 0 0 0,0 0 0 0 0,1 0 0 0 0,0 0-1 0 0,0-1 1 0 0,-1 1 0 0 0,1-1 0 0 0,1 0 0 0 0,-1 0 0 0 0,0-1 0 0 0,0 1 0 0 0,1-1 0 0 0,1 1 20 0 0,120 13-1353 0 0,-61-24-2384 0 0,-24-4-4575 0 0,-27 6-90 0 0</inkml:trace>
  <inkml:trace contextRef="#ctx0" brushRef="#br0" timeOffset="3780.968">4066 203 10042 0 0,'0'0'3434'0'0,"0"0"-1479"0"0,0 0-420 0 0,0 0-73 0 0,0 0-219 0 0,0 0-306 0 0,0 0-303 0 0,0 0-255 0 0,0 0-199 0 0,0 0-171 0 0,0 0-161 0 0,0 0-157 0 0,0 0-128 0 0,-4-1-44 0 0,-1 1 126 0 0,-6-2 204 0 0,24 1-5892 0 0,-7 2 653 0 0,-1 2-3102 0 0</inkml:trace>
  <inkml:trace contextRef="#ctx0" brushRef="#br0" timeOffset="4079.481">3322 416 4065 0 0,'0'0'2115'0'0,"0"0"-364"0"0,0 0 233 0 0,0 0 224 0 0,0 0-199 0 0,0 0-322 0 0,0 0-318 0 0,0 0-237 0 0,0 0-143 0 0,0 0-128 0 0,0 0-121 0 0,0 0-127 0 0,25 1-117 0 0,77 1-134 0 0,17-13 221 0 0,-75 8-894 0 0,42-3-1961 0 0,-31 5-7011 0 0,-40 1-1767 0 0</inkml:trace>
</inkml:ink>
</file>

<file path=ppt/ink/ink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0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363 574 5977 0 0,'0'0'1385'0'0,"0"0"-252"0"0,0 0-135 0 0,0 0 102 0 0,0 0 111 0 0,0 0-39 0 0,0 0-177 0 0,0 0-199 0 0,0 0-198 0 0,0 0-133 0 0,0 0-62 0 0,-19-3-87 0 0,-58-5-51 0 0,73 8-235 0 0,0 0 1 0 0,0 0-1 0 0,0 0 0 0 0,0 1 0 0 0,0-1 0 0 0,0 1 1 0 0,0 0-1 0 0,0 0 0 0 0,1 1 0 0 0,-1-1 1 0 0,0 1-1 0 0,1 0 0 0 0,-1 0 0 0 0,1 0 0 0 0,-1 0 1 0 0,1 1-1 0 0,-2 1-30 0 0,-8 5 105 0 0,-1 0-83 0 0,1 0-1 0 0,0 0 1 0 0,0 1-1 0 0,1 1 1 0 0,0 0-1 0 0,1 0 1 0 0,1 2-1 0 0,-1-1 1 0 0,2 1-1 0 0,0 1 1 0 0,1-1-1 0 0,0 1 1 0 0,1 1-1 0 0,0 0 1 0 0,1 0 0 0 0,1 0-1 0 0,0 0 1 0 0,1 1-1 0 0,1 0 1 0 0,1 0-1 0 0,0 6-21 0 0,2-20 14 0 0,0 1 0 0 0,1-1 0 0 0,0 1 0 0 0,0-1 0 0 0,0 0 0 0 0,0 1 0 0 0,0-1 0 0 0,0 0 0 0 0,0 0 0 0 0,1 0 0 0 0,-1 1 0 0 0,1-1 0 0 0,-1-1 0 0 0,1 1 0 0 0,0 0 0 0 0,0 0 0 0 0,0-1 0 0 0,0 1 0 0 0,0-1 0 0 0,0 1 0 0 0,1-1 0 0 0,-1 0 0 0 0,0 0 0 0 0,1 0 0 0 0,-1 0 0 0 0,0-1 0 0 0,1 1 0 0 0,-1 0 0 0 0,1-1 0 0 0,0 0 0 0 0,-1 0 0 0 0,1 0-14 0 0,86-3 1116 0 0,-60-7-941 0 0,-1-1 0 0 0,0-1 0 0 0,-1-2-1 0 0,-1-1 1 0 0,0 0 0 0 0,-1-2-1 0 0,-1-1 1 0 0,0-1 0 0 0,-1-1 0 0 0,-2-1-1 0 0,9-12-174 0 0,60-66 62 0 0,-85 157-1977 0 0,-5-53 1910 0 0,-1 0 1 0 0,1 0-1 0 0,0 0 1 0 0,0 0 0 0 0,1 0-1 0 0,-1 0 1 0 0,1 0-1 0 0,0 0 1 0 0,1 0 0 0 0,-1 0-1 0 0,1-1 1 0 0,0 1-1 0 0,0-1 1 0 0,0 1 0 0 0,1-1-1 0 0,0 0 1 0 0,-1 0-1 0 0,1 0 1 0 0,1 0-1 0 0,-1 0 1 0 0,1-1 0 0 0,-1 1-1 0 0,1-1 1 0 0,0 0-1 0 0,0 0 1 0 0,0 0 0 0 0,1-1-1 0 0,-1 0 1 0 0,1 0-1 0 0,1 1 5 0 0,8-2 156 0 0,1 0 0 0 0,-1-1 0 0 0,1 0 0 0 0,-1-1 0 0 0,0-1 0 0 0,1 0 0 0 0,-1-1 0 0 0,0-1 0 0 0,0 0 0 0 0,-1 0 0 0 0,1-2-1 0 0,-1 0 1 0 0,0 0 0 0 0,-1-1 0 0 0,1-1 0 0 0,-1 0 0 0 0,-1-1 0 0 0,0 0 0 0 0,0 0 0 0 0,-1-1 0 0 0,0-1 0 0 0,5-7-156 0 0,11-9-55 0 0,-1-1 1 0 0,-1-1 0 0 0,-2-2 0 0 0,-1 0 0 0 0,-2-1 0 0 0,-1-1 0 0 0,-1-1 0 0 0,-2 0-1 0 0,-1-1 1 0 0,-2 0 0 0 0,-1-2 0 0 0,-2 1 0 0 0,-2-1 0 0 0,-1 0 0 0 0,-2 0-1 0 0,-2-1 1 0 0,-1-4 54 0 0,-1 34-82 0 0,1 6 71 0 0,0 0 0 0 0,0 0 0 0 0,-1 0 1 0 0,1 0-1 0 0,0 0 0 0 0,-1 0 0 0 0,0 0 0 0 0,1 0 0 0 0,-1 0 0 0 0,0 0 0 0 0,0 0 0 0 0,0 0 0 0 0,0 0 1 0 0,-1 0-1 0 0,1 0 0 0 0,0 0 0 0 0,-1 0 0 0 0,0 0 0 0 0,1 0 0 0 0,-1 0 0 0 0,0 0 0 0 0,0 1 0 0 0,0-1 1 0 0,0 0-1 0 0,0 0 0 0 0,-1 1 0 0 0,1-1 0 0 0,0 1 0 0 0,-1-1 0 0 0,1 1 0 0 0,-1 0 0 0 0,1-1 0 0 0,-1 1 1 0 0,0 0-1 0 0,0 0 0 0 0,0 0 0 0 0,1 0 0 0 0,-1 0 0 0 0,0 1 0 0 0,0-1 0 0 0,0 1 0 0 0,0-1 0 0 0,0 1 1 0 0,0 0-1 0 0,0-1 0 0 0,0 1 0 0 0,0 0 0 0 0,-1 0 11 0 0,-3 5-21 0 0,0 0 0 0 0,0 0 0 0 0,1 0 0 0 0,-1 1 0 0 0,1-1 0 0 0,0 1 0 0 0,1 0 0 0 0,-1 1 0 0 0,1-1 0 0 0,1 1 0 0 0,-1 0 0 0 0,1 0 0 0 0,0 0 0 0 0,0 4 21 0 0,-6 19 40 0 0,2-1 1 0 0,2 1-1 0 0,0 0 0 0 0,2 0 0 0 0,1 0 0 0 0,2 1 0 0 0,1-1 0 0 0,1 0 0 0 0,1 0 0 0 0,2 0 0 0 0,1 0 0 0 0,2 0 0 0 0,1-1 0 0 0,1-1 0 0 0,2 4-40 0 0,67 167 241 0 0,-62-145-373 0 0,-20-76-5984 0 0,-21-22-4996 0 0,19 33 6634 0 0</inkml:trace>
  <inkml:trace contextRef="#ctx0" brushRef="#br0" timeOffset="169.316">808 220 13915 0 0,'0'0'1431'0'0,"0"0"-568"0"0,0 0-302 0 0,0 0 111 0 0,0 0 205 0 0,0 0 99 0 0,0 0-63 0 0,0 0-151 0 0,0 0-153 0 0,0 0-110 0 0,38 11-83 0 0,117 35-52 0 0,-14-20 306 0 0,-114-25-568 0 0,189-1-162 0 0,-144-4-3450 0 0,-2-2-5068 0 0,-43 2-2904 0 0</inkml:trace>
</inkml:ink>
</file>

<file path=ppt/ink/ink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3.4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1089 6641 0 0,'0'0'722'0'0,"0"0"-90"0"0,0 0 163 0 0,0 0 321 0 0,0 0 262 0 0,0 0 63 0 0,0 0-103 0 0,0 0-159 0 0,0 0-148 0 0,0 0-119 0 0,0 0-114 0 0,0 0-126 0 0,20-8-114 0 0,64-26-41 0 0,-67 27-225 0 0,-1-1 0 0 0,0 0 0 0 0,0-1 0 0 0,-1-1 0 0 0,0-1 0 0 0,-1 0 0 0 0,0-1 0 0 0,-1 0-292 0 0,24-21 296 0 0,16-10-42 0 0,20-17-43 0 0,2 2 0 0 0,80-44-211 0 0,-152 100 2 0 0,2-2-9 0 0,0 1-1 0 0,0 0 0 0 0,1 0 0 0 0,-1 0 1 0 0,0 1-1 0 0,1 0 0 0 0,0 0 1 0 0,-1 0-1 0 0,1 1 0 0 0,0 0 0 0 0,0 0 1 0 0,0 0-1 0 0,0 1 0 0 0,0 0 1 0 0,0 0-1 0 0,3 1 8 0 0,-6 2-11 0 0,0 0 1 0 0,0 1-1 0 0,0 0 0 0 0,0-1 1 0 0,0 1-1 0 0,-1 0 1 0 0,1 1-1 0 0,-1-1 0 0 0,0 0 1 0 0,0 1-1 0 0,-1-1 1 0 0,1 1-1 0 0,-1-1 0 0 0,0 1 1 0 0,-1 0-1 0 0,1-1 1 0 0,-1 1-1 0 0,0 0 0 0 0,0 0 1 0 0,0 4 10 0 0,-4 13 11 0 0,0 0 0 0 0,-1 0 0 0 0,-1-1 1 0 0,-1 0-1 0 0,0 0 0 0 0,-2 0 0 0 0,-1-1 0 0 0,0-1 1 0 0,-2 0-1 0 0,0 0 0 0 0,-1-1 0 0 0,0 0 0 0 0,-2-1 1 0 0,0-1-1 0 0,-1-1 0 0 0,-1 0 0 0 0,0-1 1 0 0,-1 0-1 0 0,0-2 0 0 0,-1 0-11 0 0,7-2-48 0 0,-1-1 0 0 0,-1 0 0 0 0,0-1 0 0 0,0 0 0 0 0,0-1 1 0 0,-1-1-1 0 0,0 0 0 0 0,0-1 0 0 0,-1-1 0 0 0,1 0 0 0 0,-1-1 0 0 0,-9 0 48 0 0,25-2-12 0 0,-1-1 0 0 0,0 0 0 0 0,0 0 0 0 0,0 0 1 0 0,1 0-1 0 0,-1 1 0 0 0,0-1 0 0 0,0 0 0 0 0,0-1 0 0 0,1 1 0 0 0,-1 0 0 0 0,0 0 0 0 0,0 0 0 0 0,1 0 0 0 0,-1-1 0 0 0,0 1 0 0 0,0 0 1 0 0,1 0-1 0 0,-1-1 0 0 0,0 1 0 0 0,1-1 0 0 0,-1 1 0 0 0,0-1 0 0 0,1 1 0 0 0,-1-1 0 0 0,1 1 0 0 0,-1-1 0 0 0,1 0 0 0 0,-1 1 1 0 0,1-1-1 0 0,-1 1 0 0 0,1-1 0 0 0,-1 0 0 0 0,1 0 0 0 0,0 1 0 0 0,0-1 0 0 0,-1 0 0 0 0,1 0 0 0 0,0 1 0 0 0,0-1 0 0 0,0 0 0 0 0,0 0 1 0 0,0 0-1 0 0,0 1 0 0 0,0-1 0 0 0,0 0 0 0 0,0 0 0 0 0,0 0 0 0 0,0 1 0 0 0,1-1 0 0 0,-1 0 0 0 0,0 0 0 0 0,0 1 0 0 0,1-1 1 0 0,-1 0-1 0 0,1 0 12 0 0,28-38-469 0 0,-19 29 444 0 0,1 1 0 0 0,0 0 0 0 0,1 1 1 0 0,0 0-1 0 0,0 1 0 0 0,0 0 0 0 0,1 1 0 0 0,0 1 1 0 0,0 0-1 0 0,1 1 0 0 0,0 0 0 0 0,-1 1 0 0 0,1 0 1 0 0,0 1-1 0 0,1 1 0 0 0,-1 0 0 0 0,0 1 0 0 0,0 1 1 0 0,0 0-1 0 0,4 1 25 0 0,84 50 8 0 0,-91-44 39 0 0,0-1 0 0 0,1 0-1 0 0,0-1 1 0 0,0 0 0 0 0,0-1 0 0 0,1 0 0 0 0,-1-1 0 0 0,1 0 0 0 0,0-1 0 0 0,2 0-47 0 0,1-2 119 0 0,0-1 0 0 0,0 0 0 0 0,-1-1 0 0 0,1 0 0 0 0,0-2 0 0 0,-1 0 0 0 0,1 0 0 0 0,-1-2-1 0 0,0 0 1 0 0,0 0 0 0 0,-1-1 0 0 0,12-8-119 0 0,12-6 174 0 0,-1-3 1 0 0,-1-1-1 0 0,-2-1 0 0 0,0-2 0 0 0,-2-2 1 0 0,0-1-1 0 0,-3-1 0 0 0,0-2 1 0 0,16-25-175 0 0,-19 24 14 0 0,-2-2 0 0 0,-2 0 0 0 0,-1-1 0 0 0,-2-1 0 0 0,-1-1 0 0 0,-2 0 0 0 0,-2-1 0 0 0,-2-1 0 0 0,3-18-14 0 0,-7 15-161 0 0,-2 0 0 0 0,-2 0 0 0 0,-2 0 0 0 0,-1-1-1 0 0,-3 1 1 0 0,-2-7 161 0 0,-17-9 75 0 0,20 58-70 0 0,1 1 1 0 0,-1 0 0 0 0,1-1-1 0 0,-1 1 1 0 0,0 0 0 0 0,1 0-1 0 0,-1 0 1 0 0,0-1-1 0 0,0 1 1 0 0,0 0 0 0 0,0 0-1 0 0,0 0 1 0 0,0 1 0 0 0,0-1-1 0 0,0 0 1 0 0,0 0 0 0 0,0 0-1 0 0,-1 1 1 0 0,1-1 0 0 0,0 1-1 0 0,0-1 1 0 0,-1 1-1 0 0,1-1 1 0 0,0 1 0 0 0,-1 0-1 0 0,1-1 1 0 0,-1 1 0 0 0,1 0-1 0 0,0 0 1 0 0,-1 0 0 0 0,1 0-1 0 0,0 1 1 0 0,-1-1 0 0 0,1 0-1 0 0,-1 0 1 0 0,1 1 0 0 0,0-1-1 0 0,0 1 1 0 0,-1-1-1 0 0,1 1 1 0 0,0 0 0 0 0,0-1-1 0 0,0 1 1 0 0,-2 1-6 0 0,-4 7 4 0 0,0 0-1 0 0,0 0 1 0 0,1 1-1 0 0,0 0 1 0 0,1 0-1 0 0,0 1 1 0 0,0-1 0 0 0,1 1-1 0 0,1 0 1 0 0,0 0-1 0 0,0 1 1 0 0,0 4-4 0 0,-12 69 244 0 0,4 1 0 0 0,3 1 0 0 0,4-1 0 0 0,7 62-244 0 0,1-82 43 0 0,4-1 0 0 0,2 0 0 0 0,12 35-43 0 0,-2-9 62 0 0,-9-43-1341 0 0,-35-55-3201 0 0,-6-5-6026 0 0,21 5 1884 0 0</inkml:trace>
  <inkml:trace contextRef="#ctx0" brushRef="#br0" timeOffset="252.931">1096 529 14379 0 0,'0'0'1402'0'0,"0"0"-659"0"0,0 0-106 0 0,0 0 134 0 0,0 0 52 0 0,0 0-47 0 0,0 0-91 0 0,35-5-71 0 0,113-18-53 0 0,74 14 1041 0 0,-161 7-1468 0 0,118-2 48 0 0,-61 11-3053 0 0,-72-2-1408 0 0,-16-2-2271 0 0,-8 0-3059 0 0</inkml:trace>
  <inkml:trace contextRef="#ctx0" brushRef="#br0" timeOffset="501.927">1974 621 13827 0 0,'0'0'1651'0'0,"0"0"-299"0"0,0 0-195 0 0,0 0-237 0 0,0 0-277 0 0,0 0-222 0 0,0 0-124 0 0,0 0-87 0 0,0 0-50 0 0,0 0-46 0 0,0 0-55 0 0,-12 33-23 0 0,-38 102-27 0 0,38-49-55 0 0,12-81 78 0 0,1 1 1 0 0,-1 0 0 0 0,1-1 0 0 0,1 1-1 0 0,-1-1 1 0 0,1 0 0 0 0,-1 1-1 0 0,2-1 1 0 0,-1 0 0 0 0,0 0-1 0 0,1 0 1 0 0,0 0 0 0 0,0-1-1 0 0,1 1 1 0 0,-1-1 0 0 0,1 0-1 0 0,0 0 1 0 0,0 0 0 0 0,0 0 0 0 0,1-1-1 0 0,-1 0 1 0 0,1 0 0 0 0,0 0-1 0 0,0 0 1 0 0,0-1 0 0 0,0 1-1 0 0,0-1 1 0 0,1-1 0 0 0,-1 1-1 0 0,0-1 1 0 0,1 0 0 0 0,-1 0-1 0 0,1-1 1 0 0,0 1 0 0 0,-1-1-1 0 0,1 0 1 0 0,-1-1 0 0 0,1 0 0 0 0,0 1-1 0 0,-1-2 1 0 0,0 1 0 0 0,1-1-1 0 0,-1 0 1 0 0,0 0 0 0 0,0 0-1 0 0,0 0 1 0 0,0-1 0 0 0,0 0-1 0 0,0 0 1 0 0,-1-1 0 0 0,1 0-33 0 0,4-4 111 0 0,0 0 1 0 0,-1 0 0 0 0,-1 0 0 0 0,1-1-1 0 0,-1-1 1 0 0,-1 1 0 0 0,0-1-1 0 0,0 0 1 0 0,-1-1 0 0 0,0 1-1 0 0,-1-1 1 0 0,0 0 0 0 0,-1 0-1 0 0,0 0 1 0 0,0 0 0 0 0,-2-1-1 0 0,1 1 1 0 0,-1-1 0 0 0,-1 0-1 0 0,0 1 1 0 0,-1-1 0 0 0,0 1-1 0 0,-1-1 1 0 0,0 1 0 0 0,0 0-1 0 0,-1 0 1 0 0,-2-3-112 0 0,2 8-130 0 0,-1-1-1 0 0,0 1 1 0 0,-1 0 0 0 0,1 1-1 0 0,-1-1 1 0 0,0 1-1 0 0,0 0 1 0 0,-1 0 0 0 0,1 0-1 0 0,-1 1 1 0 0,0 0 0 0 0,-1 0-1 0 0,1 1 1 0 0,-1-1-1 0 0,1 1 1 0 0,-1 1 0 0 0,-2-1 130 0 0,-33-8-3408 0 0,-2 8-3756 0 0,28 3-3868 0 0</inkml:trace>
  <inkml:trace contextRef="#ctx0" brushRef="#br0" timeOffset="964.916">2397 736 12899 0 0,'0'0'2571'0'0,"0"0"-1159"0"0,0 0-357 0 0,0 0-47 0 0,0 0-110 0 0,0 0-189 0 0,0 0-188 0 0,8 34-121 0 0,20 109-164 0 0,-28-57 1 0 0,-4-70-194 0 0,-3 21 9 0 0,-1-1-1 0 0,-2 0 1 0 0,-2 0 0 0 0,-1-1 0 0 0,-1-1 0 0 0,-2 0-1 0 0,-18 27-51 0 0,2-38 999 0 0,30-45-288 0 0,4 5-689 0 0,0 1 1 0 0,1 0-1 0 0,1 1 0 0 0,0-1 1 0 0,2 1-1 0 0,-1 0 0 0 0,2 0 1 0 0,0 0-1 0 0,1 1 0 0 0,0-1-22 0 0,14-27 64 0 0,-10 13-82 0 0,1 0-1 0 0,1 1 1 0 0,2 1-1 0 0,1 1 1 0 0,1 0 0 0 0,1 1-1 0 0,1 1 1 0 0,1 1 0 0 0,1 0-1 0 0,1 2 1 0 0,1 1 0 0 0,1 1-1 0 0,1 1 1 0 0,0 1 0 0 0,1 1-1 0 0,1 2 1 0 0,10-4 18 0 0,62 3-25 0 0,-98 14 31 0 0,1 2 0 0 0,0-1 0 0 0,0 0 0 0 0,0 0 0 0 0,0 1 0 0 0,0 0 0 0 0,-1 0 0 0 0,1-1 0 0 0,0 2 0 0 0,0-1 0 0 0,-1 0 0 0 0,1 0 0 0 0,-1 1 0 0 0,1-1 0 0 0,-1 1 0 0 0,0 0 0 0 0,0 0 0 0 0,1 0 0 0 0,-1 0 0 0 0,-1 0 0 0 0,1 0 0 0 0,0 1 0 0 0,0-1 0 0 0,-1 1 0 0 0,1-1 0 0 0,-1 1 0 0 0,0 0 0 0 0,0-1 0 0 0,0 1 0 0 0,0 0 0 0 0,0 2-6 0 0,0 10 53 0 0,0 0-1 0 0,-1-1 0 0 0,-1 1 1 0 0,-1-1-1 0 0,0 1 0 0 0,0-1 1 0 0,-2 1-1 0 0,0-1 1 0 0,0 0-1 0 0,-1-1 0 0 0,-1 1 1 0 0,0-1-1 0 0,-1 0 0 0 0,-1 0 1 0 0,0-1-1 0 0,0 0 1 0 0,-1 0-1 0 0,-1-1 0 0 0,0-1 1 0 0,0 1-1 0 0,-1-1 0 0 0,-5 3-52 0 0,10-8-33 0 0,0 0-1 0 0,0 0 0 0 0,-1-1 0 0 0,1 0 0 0 0,-1 0 0 0 0,0 0 0 0 0,-1-1 1 0 0,1 0-1 0 0,0-1 0 0 0,-1 1 0 0 0,1-1 0 0 0,-1-1 0 0 0,0 0 0 0 0,0 0 1 0 0,0 0-1 0 0,1-1 0 0 0,-1 0 0 0 0,-4-1 34 0 0,-33-23-3434 0 0,21 2-5885 0 0,17 14-1932 0 0</inkml:trace>
</inkml:ink>
</file>

<file path=ppt/ink/ink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1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308 723 0 0 0,'0'0'1163'0'0,"0"0"280"0"0,0 0 264 0 0,0 0 143 0 0,0 0 3 0 0,0 0-131 0 0,0 0-184 0 0,0 0-201 0 0,0 0-238 0 0,0 0-179 0 0,0 0-150 0 0,0 0-103 0 0,-33 7-52 0 0,-100 24-42 0 0,69 3 230 0 0,55-25-586 0 0,2-2-162 0 0,1 1-1 0 0,-1 0 1 0 0,1 0 0 0 0,1 0-1 0 0,-1 0 1 0 0,2 1 0 0 0,-1 0-1 0 0,1 0 1 0 0,0 0-1 0 0,1 0 1 0 0,0 1 0 0 0,0 0-1 0 0,1-1 1 0 0,1 1 0 0 0,0 0-1 0 0,0 0 1 0 0,0 0-1 0 0,1 0 1 0 0,1 0 0 0 0,0 0-1 0 0,0 0 1 0 0,2 2-55 0 0,-1-6 43 0 0,0 0 0 0 0,1-1 0 0 0,0 0-1 0 0,0 1 1 0 0,0-1 0 0 0,0 0 0 0 0,1-1 0 0 0,0 1 0 0 0,0-1 0 0 0,0 1 0 0 0,1-1 0 0 0,-1 0 0 0 0,1-1 0 0 0,0 1-1 0 0,0-1 1 0 0,1 0 0 0 0,-1 0 0 0 0,0-1 0 0 0,1 0 0 0 0,0 1 0 0 0,-1-2 0 0 0,1 1 0 0 0,0-1 0 0 0,0 0 0 0 0,0 0-1 0 0,0-1 1 0 0,0 1 0 0 0,0-1 0 0 0,0-1 0 0 0,0 1 0 0 0,0-1 0 0 0,0 0 0 0 0,0 0 0 0 0,0-1 0 0 0,0 0 0 0 0,-1 0-1 0 0,1 0 1 0 0,-1-1 0 0 0,1 0 0 0 0,-1 0-43 0 0,26-20 172 0 0,-1-1 0 0 0,-1-2 0 0 0,-1-1 0 0 0,-1-1 0 0 0,-2-1 0 0 0,-1-2 0 0 0,-1 0 0 0 0,-2-1 1 0 0,-1-2-1 0 0,-1 0 0 0 0,-2-1 0 0 0,4-14-172 0 0,-6 19-264 0 0,-1-1 1 0 0,-2 0 0 0 0,-1-1-1 0 0,-1 0 1 0 0,-2-1 0 0 0,-1 0-1 0 0,-2 0 1 0 0,-1 0 0 0 0,-2-1-1 0 0,-1 1 1 0 0,-1-1 0 0 0,-2 0-1 0 0,-3-12 264 0 0,5 41-54 0 0,0 1 1 0 0,-1-1-1 0 0,0 1 0 0 0,1 0 1 0 0,-2-1-1 0 0,1 1 0 0 0,0 0 0 0 0,-1 0 1 0 0,0-1-1 0 0,0 1 0 0 0,0 1 0 0 0,0-1 1 0 0,0 0-1 0 0,-1 0 0 0 0,0 1 0 0 0,0 0 1 0 0,0-1-1 0 0,0 1 0 0 0,-1 0 0 0 0,1 0 1 0 0,-1 1-1 0 0,1-1 0 0 0,-1 1 0 0 0,0 0 1 0 0,0 0-1 0 0,0 0 0 0 0,0 0 0 0 0,-1 1 1 0 0,1 0-1 0 0,0 0 0 0 0,-1 0 0 0 0,1 0 1 0 0,0 1-1 0 0,-1-1 0 0 0,1 1 0 0 0,-1 0 1 0 0,1 1-1 0 0,-1-1 0 0 0,1 1 0 0 0,-1 0 54 0 0,-9 6-24 0 0,2 1 0 0 0,-1 0-1 0 0,1 1 1 0 0,0 1-1 0 0,1 0 1 0 0,0 0 0 0 0,0 1-1 0 0,1 1 1 0 0,1 0-1 0 0,0 0 1 0 0,1 0-1 0 0,0 1 1 0 0,-2 6 24 0 0,-3 5 196 0 0,2 1 1 0 0,1 1-1 0 0,0 0 1 0 0,2 0-1 0 0,1 1 0 0 0,1 0 1 0 0,2 0-1 0 0,1 1 0 0 0,0-1 1 0 0,2 1-1 0 0,2 0 1 0 0,0 5-197 0 0,3-17 101 0 0,1 0 0 0 0,0 0 0 0 0,1 0 1 0 0,0-1-1 0 0,1 0 0 0 0,1 0 1 0 0,1 0-1 0 0,0-1 0 0 0,1-1 1 0 0,0 0-1 0 0,1 0 0 0 0,0-1 1 0 0,1 0-1 0 0,1-1 0 0 0,0 0 0 0 0,0-1 1 0 0,1 0-1 0 0,0-2 0 0 0,1 1 1 0 0,0-2-1 0 0,0 0 0 0 0,0-1 1 0 0,1 0-1 0 0,0-1 0 0 0,0-1 0 0 0,1 0 1 0 0,7-1-102 0 0,-13 0 83 0 0,0-1 0 0 0,0-1-1 0 0,1 0 1 0 0,-1 0 0 0 0,1-1 0 0 0,-1-1 0 0 0,0 0 0 0 0,1-1-1 0 0,-1 0 1 0 0,0 0 0 0 0,0-1 0 0 0,0 0 0 0 0,0-1 0 0 0,-1-1 0 0 0,1 0-1 0 0,6-4-82 0 0,-1-1 7 0 0,-1-1 0 0 0,-1 0 0 0 0,0-1 0 0 0,0-1-1 0 0,-1 0 1 0 0,-1-1 0 0 0,0 0 0 0 0,-1-1 0 0 0,2-4-7 0 0,15-32-480 0 0,-28 50 352 0 0,0 1-107 0 0,-27 40-1559 0 0,25-37 1781 0 0,0 0-1 0 0,1-1 1 0 0,-1 1-1 0 0,1 0 1 0 0,0 0-1 0 0,0 0 1 0 0,0 1-1 0 0,0-1 1 0 0,0 0 0 0 0,0 0-1 0 0,1 0 1 0 0,0 1-1 0 0,0-1 1 0 0,0 0-1 0 0,0 0 1 0 0,0 1-1 0 0,0-1 1 0 0,1 0-1 0 0,0 0 1 0 0,-1 0-1 0 0,1 0 1 0 0,1 1-1 0 0,-1-1 1 0 0,0 0 0 0 0,1-1-1 0 0,-1 1 1 0 0,1 0-1 0 0,0 0 1 0 0,0-1-1 0 0,0 1 1 0 0,0-1-1 0 0,0 1 1 0 0,1-1-1 0 0,-1 0 1 0 0,1 0-1 0 0,0 0 1 0 0,-1-1-1 0 0,1 1 1 0 0,0 0 0 0 0,0-1-1 0 0,0 0 14 0 0,13 3 141 0 0,1-1-1 0 0,-1-1 1 0 0,1-1-1 0 0,-1-1 0 0 0,1 0 1 0 0,-1-1-1 0 0,1 0 1 0 0,-1-2-1 0 0,0 0 1 0 0,0 0-1 0 0,0-2 1 0 0,0 0-1 0 0,0-1 1 0 0,-1 0-1 0 0,10-7-140 0 0,222-122 748 0 0,-243 133-759 0 0,0 0 0 0 0,0 1 0 0 0,0 0-1 0 0,0-1 1 0 0,0 2 0 0 0,0-1 0 0 0,0 0-1 0 0,0 1 1 0 0,1 0 0 0 0,-1 0 0 0 0,0 0-1 0 0,0 1 1 0 0,1-1 0 0 0,-1 1 0 0 0,0 0 0 0 0,0 0-1 0 0,0 0 1 0 0,0 1 0 0 0,0-1 0 0 0,0 1-1 0 0,0 1 12 0 0,3 5 3 0 0,-1 1 0 0 0,0 1 0 0 0,0-1-1 0 0,-1 1 1 0 0,0 0 0 0 0,-1 0 0 0 0,0 1-1 0 0,0-1 1 0 0,-1 1 0 0 0,-1 0 0 0 0,0-1-1 0 0,0 1 1 0 0,-1 0 0 0 0,-1 0-1 0 0,0 1 1 0 0,0-1 0 0 0,-2 8-3 0 0,0-12-1 0 0,0-1 0 0 0,-1 0 0 0 0,0 0-1 0 0,-1 1 1 0 0,1-2 0 0 0,-1 1 0 0 0,0 0 0 0 0,0-1 0 0 0,-1 0-1 0 0,1 0 1 0 0,-1 0 0 0 0,-1-1 0 0 0,1 1 0 0 0,0-1 0 0 0,-1 0-1 0 0,0-1 1 0 0,0 0 0 0 0,0 0 0 0 0,0 0 0 0 0,-1 0 0 0 0,1-1-1 0 0,-1 0 1 0 0,-1 0 1 0 0,-58 6-992 0 0,65-8 906 0 0,0 0-1 0 0,-1 0 1 0 0,1 0-1 0 0,0 0 1 0 0,0 0 0 0 0,-1 0-1 0 0,1 0 1 0 0,0 0-1 0 0,0 0 1 0 0,0-1-1 0 0,0 1 1 0 0,-1 0-1 0 0,1-1 1 0 0,0 1 0 0 0,0-1-1 0 0,0 0 1 0 0,0 1-1 0 0,0-1 1 0 0,0 0-1 0 0,0 1 1 0 0,0-1-1 0 0,0 0 1 0 0,0 0-1 0 0,0 0 1 0 0,1 0 0 0 0,-1 0-1 0 0,0 0 1 0 0,1 0-1 0 0,-1 0 1 0 0,1 0-1 0 0,-1 0 1 0 0,1 0-1 0 0,-1 0 1 0 0,1-1 0 0 0,0 1-1 0 0,-1 0 1 0 0,1 0-1 0 0,0 0 1 0 0,0-1-1 0 0,0 1 1 0 0,0 0-1 0 0,0 0 1 0 0,0 0 0 0 0,0-1-1 0 0,1 1 1 0 0,-1 0-1 0 0,0 0 1 0 0,1 0-1 0 0,-1 0 1 0 0,1-2 86 0 0,2 0-68 0 0,0 0 0 0 0,0 0 0 0 0,1 0 0 0 0,-1 0 0 0 0,1 1 0 0 0,0-1 0 0 0,0 1 0 0 0,-1 0 0 0 0,2 0 0 0 0,-1 1 0 0 0,0-1-1 0 0,0 1 1 0 0,0-1 0 0 0,1 2 0 0 0,-1-1 0 0 0,0 0 0 0 0,1 1 0 0 0,-1 0 0 0 0,1 0 0 0 0,-1 0 68 0 0,12-2-13 0 0,238-9 2427 0 0,-234 8-2144 0 0,-1-1 1 0 0,1 0-1 0 0,-1-1 1 0 0,1-1-1 0 0,-2-1 0 0 0,1-1 1 0 0,-1-1-1 0 0,0 0 1 0 0,0-1-1 0 0,-2-1 0 0 0,1 0 1 0 0,13-14-271 0 0,-7 9 77 0 0,-1-1 1 0 0,-1-1-1 0 0,-1-1 0 0 0,0-1 1 0 0,-1-1-1 0 0,-2 0 1 0 0,0-2-1 0 0,-1 0 1 0 0,-1 0-1 0 0,-2-2 0 0 0,0 0 1 0 0,-1 0-1 0 0,-2-1 1 0 0,-1 0-1 0 0,0-1 0 0 0,-2 0 1 0 0,-2 0-1 0 0,0-1 1 0 0,-1-13-78 0 0,-2 21-165 0 0,-1-1 0 0 0,-1 0 1 0 0,-1 0-1 0 0,-1 0 0 0 0,-1 1 1 0 0,-1-1-1 0 0,0 1 1 0 0,-2 0-1 0 0,0 0 0 0 0,-1 0 1 0 0,-1 1-1 0 0,-1 0 0 0 0,-9-14 165 0 0,16 31-18 0 0,1-1 1 0 0,-1 1-1 0 0,1 0 0 0 0,-1 0 0 0 0,0 0 0 0 0,0 0 0 0 0,0 0 0 0 0,0 0 0 0 0,0 1 1 0 0,0-1-1 0 0,-1 1 0 0 0,1-1 0 0 0,-1 1 0 0 0,1 0 0 0 0,-1 0 0 0 0,1 0 0 0 0,-1 0 1 0 0,1 0-1 0 0,-1 1 0 0 0,0-1 0 0 0,1 1 0 0 0,-1 0 0 0 0,0 0 0 0 0,0 0 1 0 0,1 0-1 0 0,-1 0 0 0 0,0 1 0 0 0,1-1 0 0 0,-1 1 0 0 0,0-1 0 0 0,1 1 0 0 0,-1 0 1 0 0,1 0-1 0 0,-1 0 0 0 0,1 1 0 0 0,-1-1 0 0 0,1 0 0 0 0,0 1 0 0 0,0 0 0 0 0,-1-1 1 0 0,1 1-1 0 0,1 0 0 0 0,-1 0 0 0 0,0 0 0 0 0,0 1 0 0 0,1-1 0 0 0,-1 0 0 0 0,1 0 1 0 0,0 1-1 0 0,-1 0 18 0 0,-9 19 64 0 0,0 1 1 0 0,2 0 0 0 0,0 1-1 0 0,2 0 1 0 0,0 0 0 0 0,2 1-1 0 0,0 0 1 0 0,2-1 0 0 0,1 1-1 0 0,1 1 1 0 0,1-1 0 0 0,1 0-1 0 0,2 1-64 0 0,-3 8 87 0 0,3 28 177 0 0,3 0 0 0 0,2 0 1 0 0,3-1-1 0 0,9 23-264 0 0,-15-63 24 0 0,3 6-7 0 0,-2-1 0 0 0,-1 1 1 0 0,-1-1-1 0 0,-1 1 1 0 0,-1 0-1 0 0,-1 0 1 0 0,-4 27-18 0 0,-16-36-3394 0 0,7-32-8518 0 0,10 6 4382 0 0</inkml:trace>
  <inkml:trace contextRef="#ctx0" brushRef="#br0" timeOffset="326.263">2491 385 8786 0 0,'0'0'2582'0'0,"0"0"-1273"0"0,0 0-354 0 0,0 0 39 0 0,0 0-15 0 0,-33 25-107 0 0,-107 80-91 0 0,10-7 1106 0 0,123-92-1751 0 0,3-4-98 0 0,0 0 0 0 0,1 0 1 0 0,-1 0-1 0 0,1 1 0 0 0,0-1 0 0 0,0 1 0 0 0,0 0 1 0 0,0 0-1 0 0,0 1 0 0 0,0-1 0 0 0,1 0 1 0 0,-1 1-1 0 0,1 0 0 0 0,0-1 0 0 0,0 1 0 0 0,1 0 1 0 0,-1 0-1 0 0,1 0 0 0 0,0 0 0 0 0,0 0 0 0 0,0 0 1 0 0,1 1-1 0 0,-1-1 0 0 0,1 0 0 0 0,0 2-38 0 0,4-1 46 0 0,0-1 1 0 0,0 0-1 0 0,1 0 0 0 0,-1 0 0 0 0,1 0 0 0 0,0-1 0 0 0,0 0 0 0 0,1 0 0 0 0,-1 0 1 0 0,1-1-1 0 0,-1 0 0 0 0,1 0 0 0 0,0 0 0 0 0,4 0-46 0 0,-8-1 14 0 0,237 84 657 0 0,-231-81-613 0 0,0 1-1 0 0,0 0 1 0 0,0 0 0 0 0,-1 1-1 0 0,0 0 1 0 0,0 1-1 0 0,0-1 1 0 0,-1 1-1 0 0,0 1 1 0 0,0-1 0 0 0,-1 1-1 0 0,0 0 1 0 0,0 0-1 0 0,-1 0 1 0 0,0 1 0 0 0,0 0-1 0 0,0 2-57 0 0,0-3-566 0 0,-2-13-3385 0 0,-1-12-7609 0 0,-1 10 5091 0 0</inkml:trace>
  <inkml:trace contextRef="#ctx0" brushRef="#br0" timeOffset="880.082">1008 153 11258 0 0,'0'0'3568'0'0,"0"0"-1446"0"0,0 0-481 0 0,0 0-55 0 0,0 0-162 0 0,0 0-251 0 0,0 0-260 0 0,0 0-265 0 0,0 0-202 0 0,0 0-166 0 0,0 0-146 0 0,0 0-84 0 0,-8 14-480 0 0,15 7-3375 0 0,5-14-4050 0 0,-10-5 5968 0 0,3 2-9379 0 0</inkml:trace>
</inkml:ink>
</file>

<file path=ppt/ink/ink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8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 6609 0 0,'0'0'3624'0'0,"0"0"-1832"0"0,0 0-708 0 0,0 0-67 0 0,0 0 72 0 0,0 0 25 0 0,0 0-67 0 0,0 0-159 0 0,0 0-215 0 0,0 0-238 0 0,0 0-195 0 0,2 12-92 0 0,12 238 1421 0 0,5 260-1145 0 0,-19-493-440 0 0,-16 122-238 0 0,15-136-730 0 0,-4 11 741 0 0,4-13-4438 0 0,0-4-4927 0 0,1 2 3641 0 0</inkml:trace>
  <inkml:trace contextRef="#ctx0" brushRef="#br0" timeOffset="235.576">0 583 12667 0 0,'0'0'880'0'0,"0"0"-348"0"0,0 0-13 0 0,0 0 297 0 0,0 0 307 0 0,0 0 84 0 0,0 0-126 0 0,0 0-166 0 0,34-10-180 0 0,110-32-156 0 0,163-72 680 0 0,-221 78-1206 0 0,69-44-1249 0 0,-110 44-2727 0 0,-7-7-4905 0 0,-31 32 409 0 0</inkml:trace>
  <inkml:trace contextRef="#ctx0" brushRef="#br0" timeOffset="585.178">797 12 7426 0 0,'0'0'3780'0'0,"0"0"-2479"0"0,0 0-973 0 0,0 0-16 0 0,0 0 239 0 0,0 0 223 0 0,0 0 133 0 0,0 0 45 0 0,0 0-33 0 0,-1 35-57 0 0,-5 111-79 0 0,-14 147 1623 0 0,19-270-2256 0 0,-1-7-80 0 0,1-1-1 0 0,0 1 1 0 0,2-1 0 0 0,-1 1-1 0 0,2-1 1 0 0,0 0 0 0 0,1 0-1 0 0,0 1 1 0 0,6 13-70 0 0,-7-25 27 0 0,1 0 0 0 0,-1 0 0 0 0,1 0 0 0 0,0 0 0 0 0,0-1 0 0 0,1 1 1 0 0,-1-1-1 0 0,1 0 0 0 0,-1 0 0 0 0,1 0 0 0 0,0-1 0 0 0,0 1 0 0 0,0-1 0 0 0,0 0 0 0 0,1 0 0 0 0,-1 0 0 0 0,0-1 0 0 0,1 0 0 0 0,0 1 0 0 0,-1-2 1 0 0,1 1-1 0 0,0 0 0 0 0,-1-1 0 0 0,1 0 0 0 0,0 0 0 0 0,-1 0 0 0 0,3-1-27 0 0,7-1 97 0 0,-1 0 0 0 0,0-1 1 0 0,1 0-1 0 0,-1-1 0 0 0,0 0 0 0 0,-1-1 0 0 0,1-1 0 0 0,10-6-97 0 0,64-32 327 0 0,-78 103-398 0 0,8 20-212 0 0,2-64-2313 0 0,11-10-3705 0 0,-25-5 1121 0 0,0-4-4302 0 0</inkml:trace>
  <inkml:trace contextRef="#ctx0" brushRef="#br0" timeOffset="985.614">1414 678 4697 0 0,'0'0'1275'0'0,"0"0"52"0"0,0 0 335 0 0,0 0 245 0 0,0 0-56 0 0,0 0-227 0 0,0 0-221 0 0,0 0-192 0 0,0 0-139 0 0,0 0-101 0 0,0 0-112 0 0,0 0-116 0 0,0 0-140 0 0,20-3-107 0 0,61-11-87 0 0,-77 13-351 0 0,0 1 0 0 0,0-1 0 0 0,0-1-1 0 0,0 1 1 0 0,0 0 0 0 0,-1-1 0 0 0,1 0 0 0 0,0 0 0 0 0,-1 0 0 0 0,1 0 0 0 0,-1-1-1 0 0,0 1 1 0 0,0-1 0 0 0,0 0 0 0 0,0 0 0 0 0,0 0 0 0 0,-1 0 0 0 0,2-2-58 0 0,2-3 108 0 0,0 1-62 0 0,0 1 1 0 0,-1-1 0 0 0,0-1 0 0 0,0 1-1 0 0,-1-1 1 0 0,1 0 0 0 0,-2 0 0 0 0,1 0-1 0 0,-1 0 1 0 0,0-1 0 0 0,-1 1 0 0 0,0-1-1 0 0,0 0 1 0 0,-1 1 0 0 0,0-1 0 0 0,-1 0-1 0 0,0-5-46 0 0,-2 11-92 0 0,0 0 0 0 0,0 0 0 0 0,0 0-1 0 0,-1 0 1 0 0,1 0 0 0 0,-1 1 0 0 0,1 0-1 0 0,-1-1 1 0 0,0 1 0 0 0,0 0 0 0 0,0 0-1 0 0,0 0 1 0 0,0 1 0 0 0,0-1 0 0 0,-1 1-1 0 0,1 0 1 0 0,-1 0 0 0 0,1 0 0 0 0,-1 0-1 0 0,1 1 1 0 0,-1-1 0 0 0,1 1 0 0 0,-1 0-1 0 0,1 0 1 0 0,-1 0 0 0 0,0 0 0 0 0,1 1-1 0 0,-1-1 1 0 0,1 1 0 0 0,-1 0 0 0 0,1 0-1 0 0,0 1 1 0 0,-1-1 0 0 0,0 1 92 0 0,-9 2-103 0 0,-1 1 1 0 0,1 1 0 0 0,0 0-1 0 0,1 1 1 0 0,0 0-1 0 0,0 1 1 0 0,0 0 0 0 0,1 0-1 0 0,0 2 1 0 0,1-1-1 0 0,0 1 1 0 0,1 1 0 0 0,0 0-1 0 0,0 0 1 0 0,1 1-1 0 0,1 0 1 0 0,0 0-1 0 0,0 1 1 0 0,-2 7 102 0 0,8-15 16 0 0,-1 1 0 0 0,1-1 0 0 0,0 1 0 0 0,0 0 0 0 0,1-1 0 0 0,0 1 0 0 0,0 0 0 0 0,0 0 0 0 0,0-1 0 0 0,1 1 1 0 0,0 0-1 0 0,1-1 0 0 0,-1 1 0 0 0,1-1 0 0 0,0 1 0 0 0,0-1 0 0 0,0 0 0 0 0,1 0 0 0 0,0 0 0 0 0,0 0 0 0 0,0 0 0 0 0,1-1 0 0 0,0 1 0 0 0,0-1 0 0 0,0 0 0 0 0,0 0 0 0 0,0-1 0 0 0,1 1 0 0 0,0-1 0 0 0,-1 0 0 0 0,4 1-16 0 0,9 6 105 0 0,1-1 0 0 0,0-1 0 0 0,0-1-1 0 0,0-1 1 0 0,1 0 0 0 0,0-2-1 0 0,0 0 1 0 0,15 1-105 0 0,201-2-685 0 0,-140-20-8508 0 0,-72 9-1236 0 0</inkml:trace>
</inkml:ink>
</file>

<file path=ppt/ink/ink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192 497 0 0 0,'0'0'453'0'0,"0"0"494"0"0,0 0 224 0 0,0 0 72 0 0,0 0 15 0 0,0 0-81 0 0,0 0-106 0 0,0 0-155 0 0,0 0-194 0 0,-27 32-134 0 0,-84 100-88 0 0,71-71 212 0 0,38-51-526 0 0,1-7-103 0 0,-1-1-1 0 0,1 0 1 0 0,0 1 0 0 0,0-1 0 0 0,0 1 0 0 0,0-1 0 0 0,0 1 0 0 0,0-1-1 0 0,1 1 1 0 0,-1 0 0 0 0,1-1 0 0 0,0 1 0 0 0,-1 0 0 0 0,1-1 0 0 0,1 1-1 0 0,-1 0 1 0 0,0-1 0 0 0,1 1 0 0 0,-1 0 0 0 0,1-1 0 0 0,0 1-1 0 0,0-1 1 0 0,0 1 0 0 0,0-1 0 0 0,0 1 0 0 0,0-1 0 0 0,1 0 0 0 0,-1 0-1 0 0,1 0 1 0 0,0 0 0 0 0,0 0 0 0 0,0 0 0 0 0,0 0 0 0 0,0 0 0 0 0,0 0-1 0 0,0-1 1 0 0,0 0 0 0 0,0 1 0 0 0,2 0-83 0 0,4-2 329 0 0,1 0 0 0 0,-1 0 0 0 0,1 0 0 0 0,-1-1 0 0 0,0 0-1 0 0,1-1 1 0 0,-1 0 0 0 0,0 0 0 0 0,0-1 0 0 0,0 0 0 0 0,0 0 0 0 0,0-1 0 0 0,-1 0-329 0 0,15-10 377 0 0,0-1 0 0 0,-1 0 0 0 0,-1-2 0 0 0,0-1 0 0 0,16-18-377 0 0,9-11 297 0 0,-1-2 0 0 0,-3-1 1 0 0,-2-3-1 0 0,1-6-297 0 0,-26 37 7 0 0,-1-1 1 0 0,-1 0 0 0 0,-2 0 0 0 0,0-1-1 0 0,-1-1 1 0 0,-2 0 0 0 0,0 0 0 0 0,-2 0-1 0 0,-1-1 1 0 0,-1 0 0 0 0,0-18-8 0 0,-2 39-36 0 0,-1 1 1 0 0,0-1-1 0 0,0 1 1 0 0,-1-1-1 0 0,1 1 1 0 0,-1 0-1 0 0,0-1 1 0 0,0 1-1 0 0,0-1 1 0 0,-1 1-1 0 0,1 0 1 0 0,-1 0-1 0 0,0 0 1 0 0,0 0-1 0 0,-1 0 1 0 0,1 1-1 0 0,-1-1 1 0 0,0 0-1 0 0,0 1 1 0 0,0 0-1 0 0,0 0 1 0 0,-1 0-1 0 0,1 0 1 0 0,-1 1-1 0 0,0-1 1 0 0,1 1-1 0 0,-1 0 0 0 0,0 0 1 0 0,0 0-1 0 0,-1 0 1 0 0,1 1-1 0 0,0 0 1 0 0,-1 0-1 0 0,1 0 1 0 0,0 0-1 0 0,-1 1 1 0 0,1-1-1 0 0,-1 1 36 0 0,-5 1-40 0 0,0 0 0 0 0,1 0-1 0 0,-1 1 1 0 0,1 0-1 0 0,-1 0 1 0 0,1 1 0 0 0,0 1-1 0 0,0-1 1 0 0,0 1-1 0 0,1 1 1 0 0,-1 0 0 0 0,1 0-1 0 0,0 1 1 0 0,1-1-1 0 0,-1 2 1 0 0,1-1 0 0 0,0 1-1 0 0,1 0 1 0 0,-1 1-1 0 0,1-1 1 0 0,1 1 0 0 0,0 1-1 0 0,-2 2 41 0 0,-3 7 29 0 0,1 1-1 0 0,0 1 1 0 0,1-1 0 0 0,2 1-1 0 0,0 1 1 0 0,0-1 0 0 0,2 1-1 0 0,1 0 1 0 0,1 0 0 0 0,0 6-29 0 0,1-12 33 0 0,0 0 1 0 0,1 0 0 0 0,1 0 0 0 0,1 0 0 0 0,0 0-1 0 0,0 0 1 0 0,2 0 0 0 0,0-1 0 0 0,1 0 0 0 0,0 1 0 0 0,1 0-34 0 0,3 3 104 0 0,0-1 1 0 0,1 0 0 0 0,0-1-1 0 0,1 0 1 0 0,1 0 0 0 0,1-1-1 0 0,0-1 1 0 0,1 0 0 0 0,1-1-1 0 0,0 0 1 0 0,0-1 0 0 0,1-1 0 0 0,1-1-1 0 0,0 0 1 0 0,0-1 0 0 0,13 4-105 0 0,-27-12-71 0 0,0 1 1 0 0,1-2-1 0 0,-1 1 1 0 0,0 0-1 0 0,1-1 1 0 0,-1 1 0 0 0,1-1-1 0 0,-1 0 1 0 0,0 0-1 0 0,1-1 1 0 0,-1 1-1 0 0,1-1 1 0 0,-1 1-1 0 0,0-1 1 0 0,1 0 0 0 0,-1 0-1 0 0,0-1 1 0 0,0 1-1 0 0,0-1 1 0 0,3-1 70 0 0,12-12-3744 0 0,-2-6-3963 0 0,-8 10-1098 0 0</inkml:trace>
  <inkml:trace contextRef="#ctx0" brushRef="#br0" timeOffset="266.921">807 464 5857 0 0,'0'0'2131'0'0,"0"0"-1036"0"0,0 0-65 0 0,0 0 211 0 0,0 0 80 0 0,0 0-125 0 0,0 0-228 0 0,0 0-160 0 0,0 0-43 0 0,0 0-11 0 0,0 0-31 0 0,1 33-61 0 0,8 99-70 0 0,-10-131-568 0 0,1 1-1 0 0,-1-1 1 0 0,1 1 0 0 0,0-1-1 0 0,-1 1 1 0 0,1-1 0 0 0,0 1 0 0 0,0-1-1 0 0,0 1 1 0 0,0-1 0 0 0,0 1 0 0 0,1-1-1 0 0,-1 1 1 0 0,0-1 0 0 0,1 1 0 0 0,-1-1-1 0 0,1 1 1 0 0,-1-1 0 0 0,1 1 0 0 0,0-1-1 0 0,0 0 1 0 0,0 1 0 0 0,-1-1 0 0 0,1 0-1 0 0,0 0 1 0 0,1 0 0 0 0,-1 0-1 0 0,0 0 1 0 0,0 0 0 0 0,0 0 0 0 0,1 0-1 0 0,-1 0 1 0 0,0 0 0 0 0,1-1 0 0 0,-1 1-1 0 0,0-1 1 0 0,1 1 0 0 0,-1-1 0 0 0,1 1-24 0 0,5 0 187 0 0,5 1-57 0 0,-1 0-1 0 0,1-1 1 0 0,-1 0 0 0 0,1-1-1 0 0,-1 0 1 0 0,1-1-1 0 0,-1 0 1 0 0,1-1-1 0 0,-1 0 1 0 0,0-1 0 0 0,1 0-1 0 0,-1-1 1 0 0,-1 0-1 0 0,1 0 1 0 0,-1-2-1 0 0,0 1 1 0 0,0-1 0 0 0,0-1-1 0 0,-1 1 1 0 0,0-2-1 0 0,0 1 1 0 0,0-1-1 0 0,-1-1 1 0 0,-1 1 0 0 0,0-1-1 0 0,0-1 1 0 0,0 1-1 0 0,-1-1 1 0 0,-1 0-1 0 0,0-1 1 0 0,0 1 0 0 0,1-6-130 0 0,-4 11-28 0 0,-1-1 1 0 0,0 1 0 0 0,0-1 0 0 0,0 0 0 0 0,-1 1 0 0 0,1-1 0 0 0,-2 0 0 0 0,1 0 0 0 0,0 1-1 0 0,-1-1 1 0 0,0 0 0 0 0,-1 1 0 0 0,1-1 0 0 0,-1 0 0 0 0,0 1 0 0 0,0 0 0 0 0,-1 0 0 0 0,1-1 0 0 0,-1 1-1 0 0,0 1 1 0 0,-1-1 0 0 0,1 0 0 0 0,-1 1 0 0 0,0 0 0 0 0,0 0 0 0 0,0 0 0 0 0,-1 0 0 0 0,1 1-1 0 0,-1 0 1 0 0,0-1 0 0 0,0 2 0 0 0,0-1 0 0 0,-1 1 0 0 0,1-1 0 0 0,0 2 0 0 0,-1-1 0 0 0,1 0-1 0 0,-1 1 1 0 0,0 0 0 0 0,-2 0 27 0 0,-2 0-210 0 0,0 0 0 0 0,-1 0 0 0 0,1 1-1 0 0,0 0 1 0 0,-1 1 0 0 0,1 0-1 0 0,0 1 1 0 0,-1 0 0 0 0,1 1 0 0 0,0 0-1 0 0,1 0 1 0 0,-1 1 0 0 0,0 0 0 0 0,0 1 210 0 0,-33 24-3863 0 0,5 8-3950 0 0,28-25-886 0 0</inkml:trace>
  <inkml:trace contextRef="#ctx0" brushRef="#br0" timeOffset="724.146">1265 586 944 0 0,'0'0'1998'0'0,"0"0"-100"0"0,0 0 141 0 0,0 0 113 0 0,0 0-50 0 0,0 0-168 0 0,0 0-223 0 0,0 0-210 0 0,0 0-199 0 0,0 0-156 0 0,0 0-167 0 0,34 7-153 0 0,104 18-113 0 0,-136-24-677 0 0,0 0 1 0 0,1 0 0 0 0,0 0 0 0 0,-1 0 0 0 0,1-1 0 0 0,-1 1-1 0 0,1-1 1 0 0,0 0 0 0 0,-1 0 0 0 0,1 0 0 0 0,0 0 0 0 0,0 0 0 0 0,-1 0-1 0 0,1-1 1 0 0,-1 0 0 0 0,1 1 0 0 0,0-1 0 0 0,-1 0 0 0 0,1 0 0 0 0,-1 0-1 0 0,0-1 1 0 0,1 1 0 0 0,-1 0 0 0 0,1-2-37 0 0,5-3 209 0 0,0 2-133 0 0,0-1 0 0 0,-1 0 0 0 0,1 0 0 0 0,-1-1 0 0 0,0 0 0 0 0,0 0 0 0 0,-1-1 0 0 0,0 1 0 0 0,0-1 0 0 0,-1-1 0 0 0,1 1 0 0 0,-2-1 0 0 0,1 0 0 0 0,-1 0 0 0 0,0 0-1 0 0,-1-1 1 0 0,0 1 0 0 0,0-1 0 0 0,-1 0 0 0 0,0 0 0 0 0,0 0 0 0 0,-1 0 0 0 0,0 0 0 0 0,-1-1-76 0 0,-2 7-58 0 0,0 1 0 0 0,0-1 0 0 0,0 0-1 0 0,-1 1 1 0 0,1 0 0 0 0,-1-1 0 0 0,1 1-1 0 0,-1 0 1 0 0,0 0 0 0 0,0 1 0 0 0,0-1 0 0 0,0 0-1 0 0,0 1 1 0 0,0 0 0 0 0,0 0 0 0 0,-1 0-1 0 0,1 0 1 0 0,0 0 0 0 0,-1 1 0 0 0,1 0 0 0 0,0-1-1 0 0,-1 1 1 0 0,1 0 0 0 0,-1 1 0 0 0,1-1-1 0 0,0 0 1 0 0,-1 1 0 0 0,1 0 0 0 0,0 0 0 0 0,0 0-1 0 0,-1 0 1 0 0,1 1 58 0 0,-13 3-155 0 0,1 0-1 0 0,0 2 1 0 0,1 0-1 0 0,0 0 1 0 0,0 1-1 0 0,0 1 0 0 0,1 0 1 0 0,0 1-1 0 0,1 1 1 0 0,0 0-1 0 0,1 0 1 0 0,0 1-1 0 0,1 0 1 0 0,0 1-1 0 0,1 1 1 0 0,1-1-1 0 0,0 1 1 0 0,0 2 155 0 0,6-12-36 0 0,0 0 0 0 0,0 1 1 0 0,0-1-1 0 0,1 1 0 0 0,-1-1 1 0 0,1 1-1 0 0,0 0 0 0 0,1 0 1 0 0,-1-1-1 0 0,1 1 0 0 0,0 0 1 0 0,0 0-1 0 0,1-1 0 0 0,-1 1 0 0 0,1 0 1 0 0,0 0-1 0 0,0-1 0 0 0,1 1 1 0 0,-1-1-1 0 0,1 1 0 0 0,0-1 1 0 0,0 0-1 0 0,1 1 0 0 0,-1-1 1 0 0,1 0-1 0 0,0-1 0 0 0,0 1 1 0 0,0 0-1 0 0,0-1 0 0 0,1 0 0 0 0,-1 0 1 0 0,1 0-1 0 0,0 0 0 0 0,0 0 1 0 0,0-1-1 0 0,1 0 0 0 0,-1 0 1 0 0,0 0-1 0 0,1 0 0 0 0,-1-1 1 0 0,1 1-1 0 0,2-1 36 0 0,8 1-249 0 0,0 0 1 0 0,-1-1-1 0 0,1-1 1 0 0,0 0 0 0 0,0-1-1 0 0,-1-1 1 0 0,1 0-1 0 0,-1-1 1 0 0,1 0-1 0 0,5-4 249 0 0,137-58-10812 0 0,-129 52 7587 0 0,-5 2 1747 0 0</inkml:trace>
  <inkml:trace contextRef="#ctx0" brushRef="#br0" timeOffset="1017.125">2090 299 6513 0 0,'0'0'1735'0'0,"0"0"2"0"0,0 0 15 0 0,0 0-75 0 0,0 0-237 0 0,0 0-260 0 0,0 0-213 0 0,0 0-196 0 0,0 0-159 0 0,0 0-160 0 0,0 0-148 0 0,0 0-127 0 0,-29 26-59 0 0,-88 81-45 0 0,88-70-11 0 0,29-32-45 0 0,0-3-4 0 0,-1 0-1 0 0,1 0 0 0 0,0 0 0 0 0,0 1 1 0 0,0-1-1 0 0,0 0 0 0 0,0 0 1 0 0,0 0-1 0 0,1 0 0 0 0,-1 0 0 0 0,1 0 1 0 0,-1 0-1 0 0,1 0 0 0 0,0 0 1 0 0,0 0-1 0 0,0 0 0 0 0,0 0 1 0 0,0 0-1 0 0,0 0 0 0 0,1-1 0 0 0,-1 1 1 0 0,0-1-1 0 0,1 1 0 0 0,-1-1 1 0 0,1 1-1 0 0,0-1 0 0 0,0 0 0 0 0,-1 0 1 0 0,1 1-1 0 0,0-1 0 0 0,0 0-12 0 0,147 62 723 0 0,-147-62-675 0 0,1 0 1 0 0,0 0-1 0 0,-1 0 0 0 0,1 0 0 0 0,-1 0 0 0 0,1 1 1 0 0,-1-1-1 0 0,1 1 0 0 0,-1 0 0 0 0,0 0 1 0 0,0 0-1 0 0,0 0 0 0 0,0 0 0 0 0,0 0 0 0 0,0 1 1 0 0,-1-1-1 0 0,1 0 0 0 0,-1 1 0 0 0,0-1 1 0 0,0 1-1 0 0,1 0 0 0 0,-2-1 0 0 0,1 1 0 0 0,0 0 1 0 0,0 0-1 0 0,-1 0 0 0 0,0 0 0 0 0,1-1 1 0 0,-1 1-1 0 0,0 0 0 0 0,-1 0 0 0 0,1 0 0 0 0,0 0 1 0 0,-1 0-1 0 0,0-1 0 0 0,1 1 0 0 0,-1 0 1 0 0,0-1-1 0 0,0 1 0 0 0,-1 0 0 0 0,1-1 0 0 0,-1 1 1 0 0,1-1-1 0 0,-1 0 0 0 0,0 1 0 0 0,0-1 1 0 0,0 0-1 0 0,0 0 0 0 0,0 0 0 0 0,-2 1-48 0 0,-12 5 3 0 0,1 0 0 0 0,-2-1 0 0 0,1 0 0 0 0,-1-2 0 0 0,0 0 0 0 0,0-1 0 0 0,-1 0 0 0 0,1-2 0 0 0,-1 0 0 0 0,1-1 0 0 0,-1 0 0 0 0,0-2 0 0 0,-5 0-3 0 0,-28-11-2006 0 0,19-2-6489 0 0,27 10-2289 0 0</inkml:trace>
</inkml:ink>
</file>

<file path=ppt/ink/ink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5.2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1249 9210 0 0,'0'0'795'0'0,"0"0"-462"0"0,0 0-6 0 0,0 0 389 0 0,0 0 382 0 0,0 0 227 0 0,0 0 102 0 0,0 0-12 0 0,30-8-84 0 0,100-27-135 0 0,16-29 1524 0 0,-114 46-2367 0 0,-1-1 0 0 0,-1-1 0 0 0,-1-2 1 0 0,-1-1-1 0 0,-1-1 0 0 0,-1-2 0 0 0,-1 0 1 0 0,19-28-354 0 0,-37 45 26 0 0,-1-1 1 0 0,-1 1 0 0 0,1-1 0 0 0,-2-1-1 0 0,1 1 1 0 0,-2-1 0 0 0,1 1 0 0 0,-1-1-1 0 0,-1 0 1 0 0,0 0 0 0 0,-1 0 0 0 0,0 0 0 0 0,0-1-1 0 0,-1 1 1 0 0,-2-10-27 0 0,1 18-61 0 0,0 0 0 0 0,0 0 0 0 0,0 0 0 0 0,0 1 0 0 0,-1-1 0 0 0,1 0 1 0 0,-1 1-1 0 0,0 0 0 0 0,0-1 0 0 0,1 1 0 0 0,-2 0 0 0 0,1 0 0 0 0,0 0 0 0 0,0 0 0 0 0,-1 0 0 0 0,1 0 0 0 0,-1 1 0 0 0,0-1 0 0 0,1 1 0 0 0,-1 0 0 0 0,0-1 1 0 0,0 1-1 0 0,0 1 0 0 0,0-1 0 0 0,0 0 0 0 0,0 1 0 0 0,0-1 0 0 0,0 1 0 0 0,0 0 0 0 0,0 0 0 0 0,0 0 0 0 0,0 1 0 0 0,0-1 0 0 0,0 1 0 0 0,0-1 0 0 0,1 1 1 0 0,-1 0-1 0 0,0 0 0 0 0,0 1 0 0 0,0-1 0 0 0,1 0 0 0 0,-1 1 0 0 0,1 0 0 0 0,-1-1 0 0 0,1 1 0 0 0,-1 0 0 0 0,1 0 0 0 0,0 0 0 0 0,0 1 0 0 0,0-1 1 0 0,0 1-1 0 0,1-1 0 0 0,-1 1 0 0 0,1-1 0 0 0,-1 1 0 0 0,1 0 0 0 0,0 0 0 0 0,0-1 0 0 0,0 1 0 0 0,0 0 0 0 0,1 2 61 0 0,-1-1-10 0 0,1 1 0 0 0,0-1 0 0 0,0 1 0 0 0,0 0 0 0 0,0-1 0 0 0,1 1 0 0 0,0-1 0 0 0,0 1 0 0 0,0-1 0 0 0,1 1 0 0 0,-1-1 0 0 0,1 0 0 0 0,0 1-1 0 0,0-1 1 0 0,1 0 0 0 0,-1 0 0 0 0,1-1 0 0 0,0 1 0 0 0,0-1 0 0 0,0 1 0 0 0,0-1 0 0 0,1 0 0 0 0,-1 0 0 0 0,1 0 0 0 0,0 0 0 0 0,0-1 0 0 0,0 0 0 0 0,0 0 0 0 0,0 0 0 0 0,1 0 0 0 0,-1-1 0 0 0,0 1-1 0 0,1-1 1 0 0,-1 0 0 0 0,1 0 0 0 0,0-1 0 0 0,-1 1 0 0 0,1-1 0 0 0,2-1 10 0 0,243-2 2393 0 0,-249 3-2372 0 0,0 1 0 0 0,0-1 0 0 0,0 0 0 0 0,0 1 0 0 0,0 0 0 0 0,0-1 0 0 0,0 1 0 0 0,0-1 1 0 0,0 1-1 0 0,0 0 0 0 0,-1 0 0 0 0,1 0 0 0 0,0-1 0 0 0,0 1 0 0 0,-1 0 0 0 0,1 0 0 0 0,-1 0 0 0 0,1 0 1 0 0,-1 0-1 0 0,1 0 0 0 0,-1 0 0 0 0,1 1 0 0 0,-1-1 0 0 0,0 0 0 0 0,0 0 0 0 0,1 0 0 0 0,-1 0 0 0 0,0 0 1 0 0,0 0-1 0 0,0 1 0 0 0,0-1 0 0 0,-1 0 0 0 0,1 0 0 0 0,0 0 0 0 0,0 0 0 0 0,-1 0 0 0 0,1 0 1 0 0,0 0-1 0 0,-1 0 0 0 0,0 1-21 0 0,-14 49 480 0 0,-23 18-158 0 0,-21 59-552 0 0,59-126 155 0 0,0-1 1 0 0,0 0-1 0 0,0 0 1 0 0,0 0-1 0 0,0 0 1 0 0,0 0-1 0 0,0 1 1 0 0,0-1-1 0 0,0 0 1 0 0,0 0-1 0 0,1 0 1 0 0,-1 0-1 0 0,1 0 1 0 0,-1 0-1 0 0,1 0 1 0 0,-1 0-1 0 0,1 0 1 0 0,-1 0-1 0 0,1 0 1 0 0,0 0-1 0 0,0 0 1 0 0,-1 0-1 0 0,1 0 1 0 0,0-1-1 0 0,0 1 1 0 0,0 0-1 0 0,0-1 0 0 0,0 1 1 0 0,0 0-1 0 0,0-1 1 0 0,0 1-1 0 0,0-1 1 0 0,0 0-1 0 0,0 1 1 0 0,1-1-1 0 0,-1 0 1 0 0,0 0-1 0 0,0 0 1 0 0,0 1-1 0 0,0-1 1 0 0,0 0-1 0 0,1-1 1 0 0,-1 1-1 0 0,0 0 1 0 0,0 0-1 0 0,0 0 1 0 0,0-1-1 0 0,1 1 75 0 0,58-15-5053 0 0,9-22-7311 0 0,-56 26 8538 0 0</inkml:trace>
  <inkml:trace contextRef="#ctx0" brushRef="#br0" timeOffset="244.605">1319 836 7626 0 0,'0'0'1393'0'0,"0"0"5"0"0,0 0 117 0 0,0 0 0 0 0,0 0-184 0 0,0 0-240 0 0,0 0-228 0 0,0 0-199 0 0,-25 34-184 0 0,-74 105-141 0 0,73-78 62 0 0,28-55-305 0 0,0-1 18 0 0,1-1 0 0 0,0 0 0 0 0,-1-1 0 0 0,1 1 0 0 0,1 0 0 0 0,-1-1 0 0 0,1 0 0 0 0,-1 0 0 0 0,1 0 0 0 0,0 0 0 0 0,0 0 0 0 0,0-1 0 0 0,0 1 0 0 0,1-1 0 0 0,-1 0 0 0 0,1-1 0 0 0,-1 1 0 0 0,1-1 0 0 0,-1 0 0 0 0,1 0 0 0 0,0 0 0 0 0,0-1 0 0 0,-1 0 0 0 0,1 0 0 0 0,0 0 0 0 0,0 0 0 0 0,0-1 0 0 0,-1 0 0 0 0,1 0 0 0 0,0 0 0 0 0,-1 0 0 0 0,1-1 0 0 0,-1 0-114 0 0,6-2 155 0 0,-1-1 0 0 0,1 0 0 0 0,-1 0 0 0 0,-1-1 0 0 0,1 0 0 0 0,-1-1 0 0 0,0 0 0 0 0,-1 0 0 0 0,0-1 0 0 0,0 0 0 0 0,0 0 0 0 0,-1-1 0 0 0,0 1 0 0 0,-1-1 0 0 0,0-1 0 0 0,0 1 0 0 0,-1-1 0 0 0,0 0-155 0 0,-3 4-82 0 0,1-1 0 0 0,-1 0 0 0 0,0 0 0 0 0,-1 0 0 0 0,1 1 0 0 0,-1-1 0 0 0,-1 0 0 0 0,1 0 0 0 0,-1 0 0 0 0,-1 1 0 0 0,1-1 0 0 0,-1 0 0 0 0,0 1 0 0 0,0-1 0 0 0,-1 1 0 0 0,0 0 0 0 0,0 0 0 0 0,-1 0 0 0 0,0 0 0 0 0,0 0 0 0 0,0 1 0 0 0,-2-2 82 0 0,2 2-637 0 0,-1 0-1 0 0,1 1 1 0 0,-1 0-1 0 0,-1 0 1 0 0,1 0 0 0 0,0 0-1 0 0,-1 1 1 0 0,0 0-1 0 0,0 0 1 0 0,0 1 0 0 0,0-1-1 0 0,0 1 1 0 0,-1 0-1 0 0,-5 0 638 0 0,-10-2-6117 0 0,6 0-2302 0 0</inkml:trace>
  <inkml:trace contextRef="#ctx0" brushRef="#br0" timeOffset="553.217">1958 317 11610 0 0,'0'0'3688'0'0,"0"0"-1312"0"0,0 0-738 0 0,0 0-468 0 0,0 0-427 0 0,0 0-317 0 0,0 0-187 0 0,0 0-35 0 0,0 0 48 0 0,0 0 68 0 0,0 0 30 0 0,-10 35-22 0 0,-29 110-46 0 0,7 33 141 0 0,21-81-351 0 0,4 0 0 0 0,5 76-72 0 0,18-63-439 0 0,-6-88-1843 0 0,-4-36-10730 0 0,-6 7 4552 0 0</inkml:trace>
  <inkml:trace contextRef="#ctx0" brushRef="#br0" timeOffset="1363.273">1593 741 12795 0 0,'0'0'991'0'0,"0"0"-694"0"0,0 0-196 0 0,0 0 170 0 0,0 0 187 0 0,0 0 56 0 0,0 0 1 0 0,0 0-28 0 0,0 0-38 0 0,0 0-39 0 0,32 5-69 0 0,104 14-86 0 0,-23-14 13 0 0,210-49-2143 0 0,-297 40 1693 0 0,202-22-6385 0 0,-129 23 6612 0 0,-102 5 4688 0 0,-15 7-2501 0 0,-23 7-1037 0 0,1 2-1 0 0,1 1 1 0 0,1 2 0 0 0,-26 18-1195 0 0,47-26 157 0 0,7-8-147 0 0,1 0 0 0 0,-1 1 0 0 0,1 0-1 0 0,1 1 1 0 0,-1 0 0 0 0,1 0 0 0 0,0 1 0 0 0,1 0 0 0 0,-1 0 0 0 0,2 0 0 0 0,-1 1 0 0 0,1 1 0 0 0,1-1 0 0 0,0 1 0 0 0,0 0 0 0 0,1 0 0 0 0,0 0 0 0 0,0 0 0 0 0,1 1 0 0 0,1 0-10 0 0,2-9-11 0 0,0 0 0 0 0,1 1 0 0 0,0-1 0 0 0,-1 0 0 0 0,1 0 1 0 0,0 0-1 0 0,0 0 0 0 0,0 0 0 0 0,0-1 0 0 0,0 1 0 0 0,0 0 1 0 0,1 0-1 0 0,-1-1 0 0 0,1 1 0 0 0,-1-1 0 0 0,1 1 0 0 0,0-1 1 0 0,-1 1-1 0 0,1-1 0 0 0,0 0 0 0 0,0 0 0 0 0,0 0 0 0 0,0 0 0 0 0,0 0 1 0 0,0-1-1 0 0,0 1 0 0 0,0 0 0 0 0,0-1 0 0 0,0 0 0 0 0,1 1 1 0 0,-1-1-1 0 0,1 0 11 0 0,72-4 525 0 0,-55-5-410 0 0,-1-1 0 0 0,0 0 0 0 0,0-1-1 0 0,-1-2 1 0 0,0 0 0 0 0,-1 0 0 0 0,4-6-115 0 0,85-58-782 0 0,-104 77 729 0 0,-1 0 0 0 0,1 1 0 0 0,0-1 0 0 0,-1 1 0 0 0,1-1 0 0 0,0 1 0 0 0,0-1 0 0 0,-1 1 0 0 0,1 0 0 0 0,-1 0 0 0 0,1 0 0 0 0,-1 0 0 0 0,1 0 0 0 0,-1 0 0 0 0,0 0 0 0 0,1 0 0 0 0,-1 1 0 0 0,0-1 0 0 0,0 0 0 0 0,0 1 0 0 0,0-1 0 0 0,0 1 0 0 0,0-1 0 0 0,0 1 0 0 0,-1 0 0 0 0,1-1 0 0 0,0 1 0 0 0,-1 0 0 0 0,0-1 0 0 0,1 1 0 0 0,-1 0 0 0 0,0 0 0 0 0,0-1 0 0 0,0 1 0 0 0,0 0 0 0 0,0 0 0 0 0,0 0 0 0 0,0-1 0 0 0,-1 1 0 0 0,1 0-1 0 0,-1 0 1 0 0,1-1 0 0 0,-1 1 0 0 0,0-1 0 0 0,0 2 53 0 0,2 16-136 0 0,0-15 121 0 0,0 0 0 0 0,0 1 0 0 0,0-1-1 0 0,1 0 1 0 0,-1 0 0 0 0,1 0 0 0 0,0 0 0 0 0,0 0 0 0 0,1-1 0 0 0,-1 1 0 0 0,1-1 0 0 0,-1 1 0 0 0,1-1-1 0 0,0 0 1 0 0,1 0 0 0 0,-1 0 0 0 0,0 0 0 0 0,1-1 0 0 0,0 0 0 0 0,-1 1 0 0 0,1-1 0 0 0,0 0 0 0 0,0-1 0 0 0,0 1-1 0 0,1-1 1 0 0,-1 0 0 0 0,0 0 0 0 0,0 0 0 0 0,1 0 0 0 0,-1-1 0 0 0,2 0 15 0 0,5 1 26 0 0,0-1 1 0 0,0 0-1 0 0,0-1 1 0 0,0-1-1 0 0,0 1 1 0 0,-1-2-1 0 0,1 0 0 0 0,-1 0 1 0 0,1 0-1 0 0,-1-1 1 0 0,0-1-1 0 0,1-1-26 0 0,17-8 139 0 0,-2-2-1 0 0,0 0 1 0 0,0-2-1 0 0,-2-1 1 0 0,0-1-1 0 0,-1-1 1 0 0,-2 0-1 0 0,0-2 1 0 0,-1-1-1 0 0,-1 0 1 0 0,-2-2-1 0 0,0 0 1 0 0,-2-1-1 0 0,11-25-138 0 0,-10 10-121 0 0,-3-1-1 0 0,-1 0 1 0 0,-2-1-1 0 0,-2 0 1 0 0,-2-1-1 0 0,-2 1 1 0 0,-2-1-1 0 0,-3-33 122 0 0,-14 17 420 0 0,15 60-418 0 0,-1-1-1 0 0,1 1 1 0 0,-1 0-1 0 0,1 0 0 0 0,-1-1 1 0 0,1 1-1 0 0,-1 0 1 0 0,0 0-1 0 0,0 0 0 0 0,0 0 1 0 0,0 0-1 0 0,0 0 0 0 0,0 0 1 0 0,0 0-1 0 0,0 0 1 0 0,0 0-1 0 0,0 0 0 0 0,0 1 1 0 0,0-1-1 0 0,-1 0 1 0 0,1 1-1 0 0,0-1 0 0 0,0 1 1 0 0,-1-1-1 0 0,1 1 1 0 0,0 0-1 0 0,-1 0 0 0 0,1-1 1 0 0,-1 1-1 0 0,1 0 0 0 0,0 0 1 0 0,-1 1-1 0 0,1-1 1 0 0,0 0-1 0 0,-1 0 0 0 0,1 1 1 0 0,0-1-1 0 0,-1 0 1 0 0,1 1-1 0 0,0-1 0 0 0,-1 1 1 0 0,1 0-1 0 0,0 0-1 0 0,-5 5-25 0 0,0 0 0 0 0,0 1 0 0 0,1 0 1 0 0,0 0-1 0 0,0 0 0 0 0,1 1 0 0 0,0 0 0 0 0,1 0 0 0 0,-1 0 0 0 0,1 0 0 0 0,1 0 0 0 0,0 0 1 0 0,0 1-1 0 0,0 0 0 0 0,1 0 25 0 0,-3 7 34 0 0,-5 37 145 0 0,1 0-1 0 0,3 1 0 0 0,2 0 1 0 0,5 47-179 0 0,1-61 64 0 0,2 0 0 0 0,2-1-1 0 0,2 0 1 0 0,1-1 0 0 0,2 0 0 0 0,2 0 0 0 0,1-2 0 0 0,2 1 0 0 0,1-2 0 0 0,15 20-64 0 0,18 25-785 0 0,-83-115-17124 0 0,24 27 14942 0 0</inkml:trace>
  <inkml:trace contextRef="#ctx0" brushRef="#br0" timeOffset="1595.339">2788 531 11090 0 0,'0'0'1006'0'0,"0"0"-250"0"0,0 0 175 0 0,0 0 264 0 0,0 0 60 0 0,0 0-83 0 0,0 0-90 0 0,0 0-75 0 0,0 0-57 0 0,34 13-89 0 0,110 39-116 0 0,-134-47-618 0 0,1-2 0 0 0,-1 1 1 0 0,0-1-1 0 0,1-1 0 0 0,0 0 0 0 0,0-1 1 0 0,-1 0-1 0 0,1 0 0 0 0,0-1 0 0 0,5-1-127 0 0,16-1 255 0 0,261-16 725 0 0,-239 8-1247 0 0,60-8-382 0 0,-39 13-6235 0 0,-60 9-3036 0 0,-13-1 3083 0 0</inkml:trace>
  <inkml:trace contextRef="#ctx0" brushRef="#br0" timeOffset="1763.482">3648 851 11314 0 0,'0'0'1417'0'0,"0"0"-513"0"0,0 0 136 0 0,0 0 0 0 0,0 0-119 0 0,0 0-217 0 0,0 0-264 0 0,0 0-192 0 0,0 0-112 0 0,0 0-104 0 0,14 199-96 0 0,-6-192-128 0 0,-5 1-280 0 0,1-1-600 0 0,3-7-945 0 0,-3 0-1504 0 0,-2 0-7337 0 0</inkml:trace>
  <inkml:trace contextRef="#ctx0" brushRef="#br0" timeOffset="1933.559">3596 380 19868 0 0,'0'0'1120'0'0,"0"0"-223"0"0,0 0-209 0 0,0 0-264 0 0,0 0-264 0 0,0 0-264 0 0,0 0-288 0 0,0 0-208 0 0,0 0-56 0 0,0 0-25 0 0,0 0-143 0 0,0 0-584 0 0,0 0-1385 0 0,0 0-2464 0 0,48 81-5185 0 0</inkml:trace>
  <inkml:trace contextRef="#ctx0" brushRef="#br0" timeOffset="2331.127">3968 1039 7882 0 0,'0'0'3011'0'0,"0"0"-1825"0"0,0 0-60 0 0,0 0 449 0 0,0 0 187 0 0,0 0-129 0 0,0 0-262 0 0,0 0-285 0 0,0 0-217 0 0,0 0-165 0 0,0 0-172 0 0,0 0-124 0 0,-3-6-83 0 0,2 2-284 0 0,0 1-1 0 0,-1-1 1 0 0,1 0-1 0 0,1 0 1 0 0,-1 1-1 0 0,0-1 1 0 0,1 0-1 0 0,0 0 1 0 0,0 0-1 0 0,0 0 1 0 0,0 1-1 0 0,1-1 1 0 0,0 0-1 0 0,-1 0 1 0 0,1 0-1 0 0,1 1 0 0 0,-1-1-40 0 0,11-27 55 0 0,1 1-1 0 0,1 1 1 0 0,2 1-1 0 0,1 0 1 0 0,19-24-55 0 0,-34 48-184 0 0,1 1 1 0 0,-1-1-1 0 0,1 1 1 0 0,0 0-1 0 0,0-1 1 0 0,1 1-1 0 0,-1 1 1 0 0,1-1-1 0 0,-1 0 1 0 0,1 1 0 0 0,0 0-1 0 0,0 0 1 0 0,0 0-1 0 0,0 0 1 0 0,0 1-1 0 0,1-1 184 0 0,-1 21-1472 0 0,30 105 1181 0 0,-32-121 397 0 0,1 0 0 0 0,-1-1 0 0 0,1 1 0 0 0,0 0-1 0 0,0-1 1 0 0,0 0 0 0 0,0 0 0 0 0,0 0 0 0 0,0 0 0 0 0,0 0 0 0 0,1 0-1 0 0,-1-1 1 0 0,1 0 0 0 0,-1 1 0 0 0,1-1 0 0 0,0-1 0 0 0,-1 1-1 0 0,1 0 1 0 0,0-1 0 0 0,0 0 0 0 0,-1 0 0 0 0,1 0 0 0 0,0 0 0 0 0,0-1-1 0 0,-1 0 1 0 0,1 1 0 0 0,0-1 0 0 0,-1 0 0 0 0,2-1-106 0 0,3-1 217 0 0,0 0 0 0 0,0 0 0 0 0,0 0 0 0 0,0-1 0 0 0,-1-1 0 0 0,0 1 0 0 0,0-1 0 0 0,0 0 1 0 0,0-1-1 0 0,-1 1 0 0 0,1-2 0 0 0,1-2-217 0 0,34-56-765 0 0,-26 36-6267 0 0,-13 24 1020 0 0,1 2-5202 0 0</inkml:trace>
  <inkml:trace contextRef="#ctx0" brushRef="#br0" timeOffset="2896.753">4809 733 15003 0 0,'0'0'1787'0'0,"0"0"-276"0"0,0 0-110 0 0,0 0-236 0 0,0 0-289 0 0,0 0-270 0 0,0 0-231 0 0,0 0-169 0 0,0 0-143 0 0,0 0-86 0 0,0 0-59 0 0,0 0-38 0 0,0 0-35 0 0,-27 12-36 0 0,-87 38-9 0 0,58-5-142 0 0,49-34 267 0 0,3-5-52 0 0,-1 0 1 0 0,1 1 0 0 0,0 0-1 0 0,0 0 1 0 0,1 0 0 0 0,0 0-1 0 0,0 1 1 0 0,1-1-1 0 0,0 1 1 0 0,0 0 0 0 0,1 0-1 0 0,0-1 1 0 0,0 1 0 0 0,1 0-1 0 0,0 0 1 0 0,1 6 126 0 0,1-11 4 0 0,0-1 1 0 0,-1 0 0 0 0,1-1-1 0 0,0 1 1 0 0,1 0-1 0 0,-1 0 1 0 0,0-1 0 0 0,0 0-1 0 0,1 1 1 0 0,-1-1-1 0 0,1 0 1 0 0,-1 0-1 0 0,1 0 1 0 0,-1 0 0 0 0,1-1-1 0 0,0 1 1 0 0,-1-1-1 0 0,1 0 1 0 0,0 1-1 0 0,0-1 1 0 0,-1 0 0 0 0,1-1-1 0 0,0 1 1 0 0,-1 0-1 0 0,1-1 1 0 0,0 1 0 0 0,-1-1-1 0 0,1 0 1 0 0,-1 0-1 0 0,2-1-4 0 0,264-150 4419 0 0,-252 145-4355 0 0,0 2 1 0 0,0-1 0 0 0,0 2 0 0 0,1 0 0 0 0,-1 1 0 0 0,1 1 0 0 0,0 0 0 0 0,0 1 0 0 0,-1 1 0 0 0,12 2-65 0 0,-21 1 51 0 0,-1 1 0 0 0,1 0 0 0 0,-1 0 0 0 0,0 1 0 0 0,0 0 0 0 0,0 0 0 0 0,-1 0 0 0 0,0 1 0 0 0,0 0 0 0 0,0 0 0 0 0,-1 0-1 0 0,0 0 1 0 0,0 1 0 0 0,0 0 0 0 0,-1 0 0 0 0,0 0 0 0 0,0 0 0 0 0,-1 0 0 0 0,0 0 0 0 0,0 1 0 0 0,-1-1 0 0 0,0 1 0 0 0,0 0 0 0 0,-1 1-51 0 0,7 34 28 0 0,-2 1 0 0 0,-2-1 1 0 0,-2 1-1 0 0,-2 0 0 0 0,-2 0 1 0 0,-1 0-1 0 0,-3-1 0 0 0,-1 0 0 0 0,-3 0 1 0 0,-2 3-29 0 0,9-32-63 0 0,-1 0 0 0 0,0 0 0 0 0,-2 0 1 0 0,1-1-1 0 0,-2 0 0 0 0,1 0 0 0 0,-2-1 0 0 0,0 0 1 0 0,0 0-1 0 0,-1-1 0 0 0,0 0 0 0 0,-1-1 0 0 0,-1 0 1 0 0,1-1-1 0 0,-1 0 0 0 0,-1-1 0 0 0,0 0 0 0 0,0-1 1 0 0,0-1-1 0 0,-1 0 0 0 0,0-1 0 0 0,0 0 0 0 0,-1-1 1 0 0,-12 2 62 0 0,17-3-37 0 0,1-1 0 0 0,0 0 1 0 0,-1 0-1 0 0,1-1 0 0 0,-1 0 1 0 0,0-1-1 0 0,1 0 0 0 0,-1-1 1 0 0,1 0-1 0 0,-1 0 0 0 0,1-1 1 0 0,-1 0-1 0 0,1-1 0 0 0,0 0 1 0 0,0 0-1 0 0,0-1 0 0 0,1-1 1 0 0,-1 1-1 0 0,1-1 0 0 0,-6-4 37 0 0,11 3 53 0 0,-1 0 0 0 0,1 1 0 0 0,0-1-1 0 0,0-1 1 0 0,0 1 0 0 0,1 0 0 0 0,0-1-1 0 0,0 1 1 0 0,1-1 0 0 0,0 0 0 0 0,0 1-1 0 0,0-1 1 0 0,1 0 0 0 0,0 0 0 0 0,0 1 0 0 0,1-1-1 0 0,0 0 1 0 0,0 0 0 0 0,1 1 0 0 0,-1-1-1 0 0,3-2-52 0 0,7-12 53 0 0,1 0-1 0 0,2 1 0 0 0,0 0 0 0 0,1 1 0 0 0,1 1 0 0 0,1 0 0 0 0,0 2 0 0 0,1 0 0 0 0,1 0 0 0 0,0 2 1 0 0,1 0-1 0 0,1 2 0 0 0,0 0 0 0 0,9-3-52 0 0,9-6-48 0 0,1 1 1 0 0,1 2-1 0 0,0 2 0 0 0,1 2 1 0 0,1 2-1 0 0,1 1 0 0 0,-1 2 1 0 0,25 0 47 0 0,115-2-5992 0 0,-165 12 520 0 0,-4 2-5941 0 0</inkml:trace>
  <inkml:trace contextRef="#ctx0" brushRef="#br0" timeOffset="6179.553">5833 122 2697 0 0,'0'0'2629'0'0,"0"0"-772"0"0,0 0-282 0 0,0 0 40 0 0,0 0 63 0 0,0 0-114 0 0,0 0-209 0 0,0 0-228 0 0,0 0-182 0 0,0 0-183 0 0,0 0-150 0 0,2-6-128 0 0,-1 3-408 0 0,1-1 0 0 0,-1 1 0 0 0,1 0 0 0 0,0 0 0 0 0,0 0 0 0 0,0 0 0 0 0,0 0 0 0 0,1 0 0 0 0,-1 1-1 0 0,1-1 1 0 0,0 1 0 0 0,-1 0 0 0 0,1-1 0 0 0,0 1 0 0 0,0 0 0 0 0,1 1 0 0 0,-1-1 0 0 0,2 0-76 0 0,24-11 320 0 0,1 2 0 0 0,0 1 1 0 0,0 1-1 0 0,1 2 0 0 0,0 1 0 0 0,1 1 1 0 0,-1 2-1 0 0,23 1-320 0 0,-49 1-6 0 0,1 1 1 0 0,-1 1 0 0 0,1-1-1 0 0,-1 1 1 0 0,1 0-1 0 0,-1 0 1 0 0,0 1 0 0 0,1-1-1 0 0,-1 1 1 0 0,0 0-1 0 0,0 1 1 0 0,0-1 0 0 0,-1 1-1 0 0,1 0 1 0 0,0 0-1 0 0,-1 0 1 0 0,0 1 0 0 0,0 0-1 0 0,0 0 1 0 0,0 0-1 0 0,-1 0 1 0 0,1 0-1 0 0,-1 1 1 0 0,0 0 0 0 0,0-1-1 0 0,-1 1 1 0 0,0 0-1 0 0,1 0 1 0 0,-2 1 0 0 0,1-1-1 0 0,-1 0 1 0 0,1 1-1 0 0,-1-1 1 0 0,-1 1 0 0 0,1-1-1 0 0,-1 2 6 0 0,-3 12 24 0 0,-1-1 0 0 0,-1 0-1 0 0,0 0 1 0 0,-2-1 0 0 0,0 1-1 0 0,-1-1 1 0 0,0-1 0 0 0,-2 0-1 0 0,0 0 1 0 0,0-1 0 0 0,-2 0 0 0 0,1-1-1 0 0,-2 0 1 0 0,-12 10-24 0 0,5 0 32 0 0,9-13-237 0 0,-14 21 553 0 0,33-12-3665 0 0,2-9-3092 0 0,-7-6-1118 0 0,-1 1 1639 0 0</inkml:trace>
  <inkml:trace contextRef="#ctx0" brushRef="#br0" timeOffset="6480.366">6501 693 0 0 0,'0'0'468'0'0,"0"0"518"0"0,0 0 117 0 0,0 0 138 0 0,0 0 221 0 0,0 0 237 0 0,0 0 169 0 0,0 0 49 0 0,0 0-106 0 0,0 0-222 0 0,0 0-246 0 0,0 0-218 0 0,-28 24-192 0 0,-86 79-163 0 0,11 20 1050 0 0,26-2-1604 0 0,54-99-4777 0 0,2-22-8420 0 0,17-3 10172 0 0</inkml:trace>
  <inkml:trace contextRef="#ctx0" brushRef="#br0" timeOffset="6684.704">6166 759 4921 0 0,'0'0'3321'0'0,"0"0"-1179"0"0,0 0-523 0 0,0 0-119 0 0,0 0-177 0 0,0 0-319 0 0,0 0-352 0 0,0 0-269 0 0,0 0-75 0 0,0 0 79 0 0,0 0 108 0 0,0 0 62 0 0,0 0 2 0 0,13 15-48 0 0,89 99 627 0 0,107 33-52 0 0,-184-134-1352 0 0,11 7-1081 0 0,-13-6-5626 0 0,-15-9-3994 0 0</inkml:trace>
</inkml:ink>
</file>

<file path=ppt/ink/ink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6:44.5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3290 1451 0 0 0,'0'0'1019'0'0,"0"0"364"0"0,0 0 96 0 0,0 0-27 0 0,0 0-137 0 0,0 0-144 0 0,0 0-104 0 0,-2-10-88 0 0,-9-33 6 0 0,9 38-551 0 0,0-1 0 0 0,-1 1 1 0 0,1 1-1 0 0,-1-1 0 0 0,0 0 0 0 0,0 1 0 0 0,0-1 0 0 0,-1 1 0 0 0,0 0 0 0 0,0 0 0 0 0,0 0 0 0 0,0 1 0 0 0,0-1 0 0 0,-1 1 0 0 0,-1-1-434 0 0,-3-2 456 0 0,-10-5-29 0 0,0 2-1 0 0,-1 0 1 0 0,-1 1 0 0 0,1 1-1 0 0,-1 1 1 0 0,0 1-1 0 0,-1 1 1 0 0,1 0 0 0 0,-1 2-1 0 0,1 1 1 0 0,-1 0-1 0 0,0 2 1 0 0,-15 2-427 0 0,9-3 210 0 0,-92 16 426 0 0,-34 38-270 0 0,78-10-292 0 0,-36 37 41 0 0,-59 44 228 0 0,136-93-250 0 0,2 1 0 0 0,1 2 0 0 0,2 2 1 0 0,1 0-1 0 0,2 2 0 0 0,2 1 0 0 0,1 1 0 0 0,3 1 1 0 0,1 0-1 0 0,-9 32-93 0 0,-50 216 518 0 0,69-245-411 0 0,-1 9 42 0 0,3-1 0 0 0,2 2-1 0 0,2-1 1 0 0,3 10-149 0 0,0-21 27 0 0,13 103 98 0 0,36 4 81 0 0,23-27-56 0 0,5-23-52 0 0,72 24 134 0 0,-49-70-62 0 0,29-13 42 0 0,61-11 2 0 0,125-23 210 0 0,-89-30-105 0 0,5-42 51 0 0,-13-35-192 0 0,-120 41-100 0 0,14-22 37 0 0,53-58-39 0 0,-64 39 56 0 0,-34-10 68 0 0,-35 14-57 0 0,-18 22-35 0 0,-8 37-72 0 0,-2-1 0 0 0,-1 1-1 0 0,-2 0 1 0 0,-2-1 0 0 0,-1 1 0 0 0,-2 0 0 0 0,-4-12-36 0 0,-25-100 57 0 0,-12 34-17 0 0,12 20 47 0 0,-17-8-87 0 0,-28 6 30 0 0,6 19-39 0 0,-61-38-62 0 0,12 27 51 0 0,95 68-110 0 0,0 2 0 0 0,-2 1 0 0 0,0 1 1 0 0,-1 1-1 0 0,0 2 0 0 0,-1 1 0 0 0,-1 1 0 0 0,0 2 0 0 0,-9-1 130 0 0,4 2-1047 0 0,-41-11-971 0 0,52 13-2889 0 0,1-1-4114 0 0,15 4-3410 0 0</inkml:trace>
  <inkml:trace contextRef="#ctx0" brushRef="#br0" timeOffset="1">3018 2232 0 0 0,'0'0'156'0'0,"0"0"484"0"0,0 0 214 0 0,0 0 106 0 0,0 0 99 0 0,0 0 76 0 0,4-5 11885 0 0,-3 3-13123 0 0,-1 1 721 0 0,0 1-12 0 0,0 0-15 0 0,0 0-24 0 0,0 0-38 0 0,0 0-68 0 0,0 0-87 0 0,-39-3 480 0 0,31 6-840 0 0,-1 1 0 0 0,1-1 0 0 0,0 1 0 0 0,1 1 0 0 0,-1 0 0 0 0,1 0 0 0 0,0 0 1 0 0,0 1-1 0 0,0 0 0 0 0,1 0 0 0 0,0 0 0 0 0,0 1 0 0 0,1 0 0 0 0,-1 2-14 0 0,3-5 4 0 0,0 1 1 0 0,0 0-1 0 0,1 1 0 0 0,0-1 0 0 0,0 0 1 0 0,1 0-1 0 0,-1 1 0 0 0,1-1 1 0 0,0 1-1 0 0,1-1 0 0 0,-1 1 0 0 0,1 0 1 0 0,0-1-1 0 0,1 1 0 0 0,0 2-4 0 0,1-4 23 0 0,0-1 1 0 0,0 0-1 0 0,0 0 0 0 0,1 1 0 0 0,-1-1 0 0 0,1-1 1 0 0,0 1-1 0 0,0 0 0 0 0,0-1 0 0 0,1 1 0 0 0,-1-1 1 0 0,0 0-1 0 0,1 0 0 0 0,-1 0 0 0 0,1-1 0 0 0,0 1 1 0 0,0-1-1 0 0,-1 0 0 0 0,1 0 0 0 0,1 0-23 0 0,2 0 86 0 0,-1 0-1 0 0,1-1 0 0 0,-1 0 1 0 0,1 0-1 0 0,-1 0 0 0 0,1-1 1 0 0,-1 0-1 0 0,0 0 0 0 0,1-1 1 0 0,-1 0-1 0 0,0 0 0 0 0,0 0 1 0 0,0-1-1 0 0,0 1 1 0 0,0-2-1 0 0,-1 1 0 0 0,1-1 1 0 0,-1 1-1 0 0,0-1 0 0 0,0-1 1 0 0,0 1-1 0 0,-1-1 0 0 0,0 0 1 0 0,0 0-1 0 0,0 0 0 0 0,0 0 1 0 0,-1-1-1 0 0,0 0 0 0 0,0 1 1 0 0,0-1-1 0 0,-1 0 0 0 0,0-1 1 0 0,0 1-1 0 0,0 0 1 0 0,-1 0-1 0 0,0-1 0 0 0,0 1 1 0 0,-1-1-1 0 0,0 1 0 0 0,0-1 1 0 0,0 1-1 0 0,-1-1 0 0 0,-1-3-85 0 0,1 7-37 0 0,0 0-1 0 0,-1 0 0 0 0,1 0 0 0 0,-1 1 1 0 0,0-1-1 0 0,1 0 0 0 0,-1 1 0 0 0,-1 0 0 0 0,1-1 1 0 0,0 1-1 0 0,0 0 0 0 0,-1 0 0 0 0,0 0 1 0 0,1 1-1 0 0,-1-1 0 0 0,0 0 0 0 0,0 1 1 0 0,1 0-1 0 0,-1 0 0 0 0,0 0 0 0 0,0 0 1 0 0,-1 0-1 0 0,1 1 0 0 0,0-1 0 0 0,0 1 0 0 0,0 0 1 0 0,0-1-1 0 0,0 2 0 0 0,-1-1 0 0 0,1 0 1 0 0,0 1-1 0 0,0-1 0 0 0,0 1 0 0 0,0 0 1 0 0,0 0-1 0 0,0 0 0 0 0,0 1 0 0 0,0-1 0 0 0,0 0 1 0 0,1 1-1 0 0,-1 0 0 0 0,1 0 0 0 0,-1 0 1 0 0,-1 2 37 0 0,-2 0-41 0 0,1 0 1 0 0,1 1 0 0 0,-1 0-1 0 0,0 0 1 0 0,1 0 0 0 0,0 0-1 0 0,1 1 1 0 0,-1-1-1 0 0,1 1 1 0 0,0 0 0 0 0,0 0-1 0 0,1 0 1 0 0,-1 1 0 0 0,2-1-1 0 0,-1 1 1 0 0,1-1 0 0 0,0 1-1 0 0,0-1 1 0 0,0 4 40 0 0,3-7 10 0 0,0 0 0 0 0,0-1 1 0 0,0 1-1 0 0,0 0 0 0 0,1 0 1 0 0,-1-1-1 0 0,1 0 0 0 0,0 1 1 0 0,-1-1-1 0 0,1 0 0 0 0,0 0 0 0 0,0-1 1 0 0,1 1-1 0 0,-1-1 0 0 0,0 1 1 0 0,0-1-1 0 0,1 0 0 0 0,-1 0 0 0 0,1 0 1 0 0,-1-1-1 0 0,1 1 0 0 0,-1-1 1 0 0,1 0-1 0 0,-1 0 0 0 0,3 0-10 0 0,1 0 72 0 0,0 0 0 0 0,-1 0 0 0 0,1 0 0 0 0,0-1 0 0 0,0 0 0 0 0,-1 0 0 0 0,1 0 0 0 0,-1-1 0 0 0,1 0 0 0 0,-1-1 0 0 0,0 1 0 0 0,1-1 0 0 0,-1 0 0 0 0,-1-1 0 0 0,1 1 0 0 0,0-1 1 0 0,-1-1-1 0 0,0 1 0 0 0,0-1 0 0 0,0 1 0 0 0,-1-2 0 0 0,1 1 0 0 0,-1 0 0 0 0,0-1 0 0 0,0-2-72 0 0,-3 6-34 0 0,0-1 0 0 0,-1 0 0 0 0,0 0 0 0 0,0 0 0 0 0,0 0 0 0 0,0 0 0 0 0,0 0 0 0 0,0 0 0 0 0,-1 0 0 0 0,1 0 0 0 0,-1 1 0 0 0,0-1 1 0 0,0 0-1 0 0,0 0 0 0 0,0 1 0 0 0,-1-1 0 0 0,1 0 0 0 0,-1 1 0 0 0,1-1 0 0 0,-1 1 0 0 0,0 0 0 0 0,0 0 0 0 0,0 0 0 0 0,0 0 0 0 0,0 0 0 0 0,-1 0 1 0 0,1 0-1 0 0,0 1 0 0 0,-1-1 0 0 0,1 1 0 0 0,-1-1 0 0 0,0 1 0 0 0,0 0 0 0 0,1 0 0 0 0,-1 1 0 0 0,0-1 0 0 0,0 0 0 0 0,0 1 0 0 0,0 0 0 0 0,0-1 1 0 0,0 1-1 0 0,0 1 0 0 0,0-1 0 0 0,1 0 0 0 0,-1 1 0 0 0,0-1 0 0 0,0 1 0 0 0,0 0 0 0 0,0 0 0 0 0,1 0 0 0 0,-1 0 0 0 0,0 0 0 0 0,1 1 0 0 0,-1-1 1 0 0,1 1-1 0 0,0 0 0 0 0,-1 0 0 0 0,1 0 0 0 0,-1 1 34 0 0,-33 45-2043 0 0,31-8-5896 0 0,7-33 2072 0 0,3-3-2628 0 0</inkml:trace>
  <inkml:trace contextRef="#ctx0" brushRef="#br0" timeOffset="2">3268 2552 0 0 0,'-2'3'77'0'0,"2"-2"335"0"0,0-1 174 0 0,-7 5 6751 0 0,-13 4-7829 0 0,12-5 144 0 0,-4 4-144 0 0,2-1 1598 0 0,10-10 5793 0 0,9-35-1962 0 0,4-253-3397 0 0,2 159-1264 0 0,4 73-212 0 0,15-95 388 0 0,-6-27-264 0 0,-16 40 3 0 0,-5 89-57 0 0,-2 0 1 0 0,-3 0-1 0 0,-3-48-134 0 0,0 22 82 0 0,-10-157 260 0 0,3 87-142 0 0,7-102 109 0 0,-3 227-1275 0 0,1 2-5529 0 0,7-1-4610 0 0,-1 18 5602 0 0</inkml:trace>
  <inkml:trace contextRef="#ctx0" brushRef="#br0" timeOffset="3">2602 2618 0 0 0,'6'-3'0'0'0,"-3"3"0"0"0,-1 0 0 0 0,-1 0 104 0 0,-1 0 476 0 0,0 0 343 0 0,0 0 48 0 0,0 0-47 0 0,3-6 4146 0 0,0-15-2518 0 0,0 7-1677 0 0,9-99 2628 0 0,6 13-3090 0 0,13-4-117 0 0,1-68 637 0 0,1 14-28 0 0,-15-45 906 0 0,-5 55-1193 0 0,2-131 522 0 0,1 106-556 0 0,3 10-61 0 0,5 57-50 0 0,-17 0 93 0 0,2 17-414 0 0,-5 12 188 0 0,-4 76-325 0 0,0 1-21 0 0,0 0 5 0 0,0 0-11 0 0,0 0 20 0 0,0-3 1 0 0,0-3-1837 0 0,2 3-8731 0 0,0 1 7524 0 0,1-2-5812 0 0</inkml:trace>
  <inkml:trace contextRef="#ctx0" brushRef="#br0" timeOffset="4">1600 582 0 0 0,'0'0'488'0'0,"0"0"259"0"0,0 0 365 0 0,0 0 315 0 0,0 0 236 0 0,0 0 24 0 0,0 0-178 0 0,0 0-223 0 0,0 0-283 0 0,0 0-269 0 0,-3-1-163 0 0,-3-5 1788 0 0,6 6-2026 0 0,28 0 261 0 0,160 23 874 0 0,520-13 1554 0 0,-69-14-2158 0 0,77-18 356 0 0,-278 22-926 0 0,-365 14-318 0 0,-71-13-17 0 0,-1-1 0 0 0,1 0-1 0 0,-1 1 1 0 0,1-1 0 0 0,-1 0 0 0 0,1 0 0 0 0,0 0 0 0 0,-1-1 0 0 0,1 1 0 0 0,-1 0-1 0 0,1 0 1 0 0,-1-1 0 0 0,1 1 0 0 0,-1-1 0 0 0,1 0 0 0 0,-1 1 0 0 0,1-1 0 0 0,-1 0-1 0 0,0 0 1 0 0,1 0 0 0 0,-1 0 0 0 0,0 0 0 0 0,0 0 0 0 0,0 0 0 0 0,0 0 0 0 0,0 0-1 0 0,0-1 1 0 0,0 1 0 0 0,1-1 41 0 0,5-13-3859 0 0,-2 1-4576 0 0,-5 9-435 0 0</inkml:trace>
  <inkml:trace contextRef="#ctx0" brushRef="#br0" timeOffset="5">2563 1 1400 0 0,'0'0'939'0'0,"0"0"361"0"0,0 0 633 0 0,0 0 407 0 0,0 0 50 0 0,0 0-395 0 0,0 0-544 0 0,0 0-329 0 0,0 0-231 0 0,-33 15-203 0 0,-105 50-160 0 0,-227 115 1167 0 0,315-157-1463 0 0,-222 113 500 0 0,271-136-812 0 0,-1 1-1 0 0,1-1 0 0 0,-1 1 1 0 0,1-1-1 0 0,-1 1 0 0 0,1-1 1 0 0,-1 1-1 0 0,1 0 0 0 0,0 0 1 0 0,-1-1-1 0 0,1 1 0 0 0,0 0 1 0 0,0 0-1 0 0,-1 1 0 0 0,1-1 1 0 0,0 0-1 0 0,0 0 1 0 0,0 0-1 0 0,1 1 0 0 0,-1-1 1 0 0,0 0-1 0 0,0 1 0 0 0,1-1 1 0 0,-1 1-1 0 0,1-1 0 0 0,-1 1 1 0 0,1-1-1 0 0,-1 1 0 0 0,1-1 1 0 0,0 1-1 0 0,0 0 0 0 0,0-1 1 0 0,0 1-1 0 0,0-1 1 0 0,0 1-1 0 0,0-1 0 0 0,1 1 1 0 0,-1 0-1 0 0,0-1 0 0 0,1 1 1 0 0,0-1-1 0 0,-1 0 0 0 0,1 1 1 0 0,0-1-1 0 0,-1 1 0 0 0,1-1 1 0 0,0 0-1 0 0,0 0 0 0 0,0 1 1 0 0,0-1-1 0 0,1 0 1 0 0,-1 0-1 0 0,0 0 0 0 0,0 0 1 0 0,1 0 80 0 0,93 15-5363 0 0,-32-21-1184 0 0,-45 1 3256 0 0</inkml:trace>
  <inkml:trace contextRef="#ctx0" brushRef="#br0" timeOffset="6">3612 34 9362 0 0,'0'0'1186'0'0,"0"0"-477"0"0,0 0 31 0 0,-38 17 212 0 0,-127 56 214 0 0,-398 178 4254 0 0,418-178-5144 0 0,143-72-392 0 0,0 0 1 0 0,1 0-1 0 0,-1 0 1 0 0,0 0-1 0 0,1 1 0 0 0,-1-1 1 0 0,1 0-1 0 0,0 1 1 0 0,-1-1-1 0 0,1 1 0 0 0,0-1 1 0 0,0 1-1 0 0,0-1 1 0 0,0 1-1 0 0,0 0 0 0 0,0 0 1 0 0,1-1-1 0 0,-1 1 1 0 0,1 0-1 0 0,-1 0 1 0 0,1 0-1 0 0,-1 0 0 0 0,1 0 1 0 0,0 0-1 0 0,0-1 1 0 0,0 1-1 0 0,0 0 0 0 0,0 0 1 0 0,1 0-1 0 0,-1 0 1 0 0,0 0-1 0 0,1 0 0 0 0,0 0 1 0 0,-1-1-1 0 0,1 1 1 0 0,0 0-1 0 0,0 0 1 0 0,0-1-1 0 0,0 1 0 0 0,0-1 1 0 0,0 1-1 0 0,0-1 1 0 0,1 1-1 0 0,-1-1 0 0 0,1 0 1 0 0,-1 1-1 0 0,1-1 1 0 0,-1 0-1 0 0,1 0 0 0 0,0 0 1 0 0,-1 0-1 0 0,3 0 116 0 0,13 2-970 0 0,1-1 0 0 0,-1-1 0 0 0,1 0 0 0 0,-1-2 0 0 0,1 0 0 0 0,0 0-1 0 0,-1-2 1 0 0,0 0 0 0 0,0-1 0 0 0,0-1 0 0 0,13-6 970 0 0,6 1-2566 0 0,-5 2 2003 0 0</inkml:trace>
  <inkml:trace contextRef="#ctx0" brushRef="#br0" timeOffset="7">4209 37 0 0 0,'0'0'1458'0'0,"0"0"254"0"0,0 0 450 0 0,0 0 297 0 0,0 0-29 0 0,0 0-510 0 0,0 0-594 0 0,0 0-361 0 0,-39 19-184 0 0,-128 60-129 0 0,-340 154 2408 0 0,435-191-3569 0 0,72-41 414 0 0,1 1 0 0 0,0-1 0 0 0,0 0 0 0 0,0 1 0 0 0,0-1 0 0 0,0 0 0 0 0,0 0 0 0 0,0 0-1 0 0,1 0 1 0 0,-1 0 0 0 0,0 0 0 0 0,1 0 0 0 0,-1 0 0 0 0,0 0 0 0 0,1-1 0 0 0,-1 1 0 0 0,1 0 0 0 0,-1-1 0 0 0,1 1 0 0 0,0-1 0 0 0,-1 0 0 0 0,1 0 0 0 0,-1 1 0 0 0,1-1 0 0 0,0 0 0 0 0,-1 0 0 0 0,1-1 0 0 0,-1 1-1 0 0,1 0 1 0 0,0 0 0 0 0,-1-1 0 0 0,1 1 0 0 0,1-1 95 0 0,-1 1-74 0 0,51-5-822 0 0,-1-1 0 0 0,0-3 0 0 0,0-2 0 0 0,-1-2 1 0 0,33-14 895 0 0,-60 20-580 0 0,237-72-8795 0 0,-207 63 8604 0 0</inkml:trace>
  <inkml:trace contextRef="#ctx0" brushRef="#br0" timeOffset="8">4862 48 0 0 0,'0'0'2351'0'0,"0"0"488"0"0,0 0-95 0 0,0 0-704 0 0,-33 21-569 0 0,-107 65-325 0 0,-322 157 4312 0 0,453-239-5469 0 0,5-2-36 0 0,0-1 0 0 0,1 1-1 0 0,-1-1 1 0 0,1 1-1 0 0,-1 0 1 0 0,1 0-1 0 0,0 1 1 0 0,0-1-1 0 0,0 1 1 0 0,0-1-1 0 0,0 1 1 0 0,0 0-1 0 0,1 0 1 0 0,-1 1-1 0 0,1-1 1 0 0,0 0-1 0 0,0 1 1 0 0,0-1-1 0 0,1 1 1 0 0,-1 0 47 0 0,4-2-110 0 0,0 0 0 0 0,1 0 1 0 0,-1-1-1 0 0,0 1 0 0 0,1-1 0 0 0,-1 1 0 0 0,1-1 1 0 0,0 0-1 0 0,-1 1 0 0 0,1-1 0 0 0,0-1 1 0 0,0 1-1 0 0,-1 0 0 0 0,1-1 0 0 0,0 1 0 0 0,0-1 1 0 0,0 0-1 0 0,0 0 0 0 0,0 0 0 0 0,0 0 0 0 0,-1-1 1 0 0,1 1-1 0 0,2-1 110 0 0,3 0-204 0 0,100-10-3420 0 0,-36-6-2578 0 0,-41 9 1668 0 0</inkml:trace>
  <inkml:trace contextRef="#ctx0" brushRef="#br0" timeOffset="9">3202 2512 0 0 0,'0'0'323'0'0,"0"0"11"0"0,0 0 7 0 0,0 0-13 0 0,0 0-7 0 0,0 0 26 0 0,0 0 18 0 0,0 0 42 0 0,0 0 64 0 0,0 0 30 0 0,0 0 7 0 0,0 0-13 0 0,0 0-31 0 0,0 0-50 0 0,0 0-9 0 0,0 0-4 0 0,0 0 6 0 0,0 0 23 0 0,0 0-12 0 0,0 0-11 0 0,0 0-16 0 0,0 0-28 0 0,0 0-50 0 0,0 0-45 0 0,0 0-31 0 0,-1 6 3036 0 0,-2 21-2325 0 0,3 79 1423 0 0,-4-44-1313 0 0,4-61-1026 0 0,0-1 24 0 0,0 0-17 0 0,0 29 425 0 0,0 4 123 0 0,0-32-581 0 0,0-1 8 0 0,0 28 507 0 0,-5 6-173 0 0,1-19 1817 0 0,4-15-2093 0 0,0 0-4 0 0,-24 0 276 0 0,-68-1-530 0 0,11 2 490 0 0,6-12 47 0 0,30 4-109 0 0,-142 3 700 0 0,187 4-932 0 0,-1 0 10 0 0,0 0-2 0 0,1 0 6 0 0,0 0 0 0 0,0 0-21 0 0,0 0 2 0 0,-22-18 722 0 0,22 17-708 0 0,-4-6 112 0 0,4 4-119 0 0,0 2-24 0 0,0-8 10 0 0,15-71-4 0 0,11 12 191 0 0,-23 28 140 0 0,-3 39-299 0 0,0 1-40 0 0,-5-10-3527 0 0,14-3-8006 0 0,-4 10 1462 0 0</inkml:trace>
  <inkml:trace contextRef="#ctx0" brushRef="#br0" timeOffset="10">2734 667 0 0 0,'0'0'309'0'0,"0"0"138"0"0,0 0 125 0 0,-1-6 98 0 0,1 0-484 0 0,-4-22 1293 0 0,-2 10 3105 0 0,-1 20 1772 0 0,6 7-6102 0 0,0 78 1098 0 0,-29 100-1025 0 0,26 45-1436 0 0,4-225-1814 0 0,3-19 2110 0 0,4-16 531 0 0,17-35-1259 0 0,-3-1-1 0 0,-2-2 1 0 0,-3 0 0 0 0,-3 0-1 0 0,-1-16 1542 0 0,-11 5 2286 0 0,-1 77-2215 0 0,-1-1 0 0 0,0 1 0 0 0,0-1 1 0 0,0 1-1 0 0,0-1 0 0 0,0 1 0 0 0,0 0 0 0 0,0 0 1 0 0,0-1-1 0 0,0 1 0 0 0,0 0 0 0 0,0 0 0 0 0,0 0 0 0 0,0 0 1 0 0,1 0-1 0 0,-1 0 0 0 0,0 0 0 0 0,0 0 0 0 0,0 1 1 0 0,0-1-1 0 0,0 0 0 0 0,0 0 0 0 0,0 1 0 0 0,0-1 0 0 0,0 1 1 0 0,0-1-1 0 0,0 1 0 0 0,1-1 0 0 0,-1 1 0 0 0,0 0 1 0 0,0-1-1 0 0,1 1 0 0 0,-1 0 0 0 0,0-1 0 0 0,1 1 0 0 0,-1 0 1 0 0,1 0-1 0 0,-1 0 0 0 0,1 0 0 0 0,-1 0-71 0 0,-4 6 353 0 0,1 0 0 0 0,0 0 0 0 0,0 0-1 0 0,0 0 1 0 0,1 1 0 0 0,0-1 0 0 0,1 1 0 0 0,0 0-1 0 0,0 0 1 0 0,0 0 0 0 0,1 0 0 0 0,0 0 0 0 0,1 5-353 0 0,2 123 1676 0 0,-11 218-2548 0 0,5-230-1437 0 0,4-125 2263 0 0,0 1 0 0 0,0 0-1 0 0,0-1 1 0 0,0 1 0 0 0,0 0 0 0 0,0-1-1 0 0,0 1 1 0 0,0-1 0 0 0,0 1 0 0 0,0 0-1 0 0,1-1 1 0 0,-1 1 0 0 0,0 0 0 0 0,0-1-1 0 0,0 1 1 0 0,1 0 0 0 0,-1 0 0 0 0,0-1-1 0 0,0 1 1 0 0,1 0 0 0 0,-1-1-1 0 0,0 1 1 0 0,1 0 0 0 0,-1 0 0 0 0,0 0-1 0 0,0-1 1 0 0,1 1 0 0 0,-1 0 0 0 0,0 0-1 0 0,1 0 1 0 0,-1 0 0 0 0,1 0 0 0 0,-1 0-1 0 0,0 0 1 0 0,1 0 0 0 0,-1 0 0 0 0,0 0-1 0 0,1 0 1 0 0,-1 0 0 0 0,1 0 0 0 0,-1 0-1 0 0,0 0 1 0 0,1 0 0 0 0,-1 0 0 0 0,0 0-1 0 0,1 0 1 0 0,-1 0 0 0 0,0 1-1 0 0,1-1 1 0 0,-1 0 0 0 0,0 0 0 0 0,1 0-1 0 0,-1 1 1 0 0,0-1 0 0 0,0 0 0 0 0,1 0-1 0 0,-1 1 1 0 0,0-1 0 0 0,0 0 0 0 0,1 1-1 0 0,-1-1 1 0 0,0 0 0 0 0,0 1 0 0 0,0-1 46 0 0,57-342-911 0 0,-9 23 1127 0 0,-47 299 676 0 0,-7 22 626 0 0,-12 52-1145 0 0,1 1 0 0 0,4 1 1 0 0,-7 55-374 0 0,17-94-25 0 0,-20 118-908 0 0,7 1 1 0 0,4 20 932 0 0,-17 50-2436 0 0,21-190 2023 0 0,5-23-982 0 0,3-31-593 0 0,0 30 2492 0 0,33-212 917 0 0,-2-103-1488 0 0,-60 433-1048 0 0,-22 191 1348 0 0,40-36-1760 0 0,12-188-1592 0 0,-1-73 3119 0 0,-2-41 0 0 0,45-422 4926 0 0,-36 361-3129 0 0,-20 101-1357 0 0,-6 71-813 0 0,3 2 0 0 0,3 0 1 0 0,4 0-1 0 0,0 66 373 0 0,4-65-1048 0 0,-16 110-322 0 0,17-135 1434 0 0,3-91-285 0 0,58-231 2752 0 0,-26 43-1296 0 0,-54 322-2311 0 0,-25 151-402 0 0,-3 118 1478 0 0,48-334-19 0 0,3-30 89 0 0,0 0 80 0 0,0 0 68 0 0,0 0-5 0 0,0-25 96 0 0,26-111 531 0 0,11 51-678 0 0,-25 77 69 0 0,-14 40-432 0 0,2-27 114 0 0,-38 252-1263 0 0,28-172 1034 0 0,26-126 2842 0 0,16-53-1926 0 0,-4-2-1 0 0,-5-1 1 0 0,1-30-600 0 0,-20 89 631 0 0,-15 65-1117 0 0,-7 17 271 0 0,3-1-1 0 0,1 2 0 0 0,2 0 1 0 0,2 1-1 0 0,1 0 1 0 0,3 4 215 0 0,6 42-2436 0 0,0-92 2432 0 0,0 0 0 0 0,0 1 0 0 0,0-1-1 0 0,1 1 1 0 0,-1-1 0 0 0,0 0-1 0 0,0 1 1 0 0,0-1 0 0 0,1 0-1 0 0,-1 1 1 0 0,0-1 0 0 0,0 0-1 0 0,1 1 1 0 0,-1-1 0 0 0,0 0 0 0 0,1 0-1 0 0,-1 1 1 0 0,0-1 0 0 0,1 0-1 0 0,-1 0 1 0 0,1 1 0 0 0,-1-1-1 0 0,0 0 1 0 0,1 0 0 0 0,-1 0 0 0 0,1 0-1 0 0,-1 0 1 0 0,0 0 0 0 0,1 0-1 0 0,-1 0 1 0 0,1 0 0 0 0,-1 0-1 0 0,0 0 1 0 0,1 0 0 0 0,-1 0-1 0 0,1 0 1 0 0,-1 0 0 0 0,0 0 0 0 0,1 0-1 0 0,-1-1 1 0 0,1 1 0 0 0,-1 0-1 0 0,0 0 1 0 0,1 0 0 0 0,-1-1-1 0 0,0 1 1 0 0,1 0 0 0 0,-1 0-1 0 0,0-1 1 0 0,1 1 0 0 0,-1 0 0 0 0,0-1-1 0 0,0 1 1 0 0,1 0 0 0 0,-1-1-1 0 0,0 1 1 0 0,0 0 0 0 0,0-1-1 0 0,0 1 1 0 0,1-1 0 0 0,-1 1 0 0 0,0 0-1 0 0,0-1 1 0 0,0 1 0 0 0,0-1-1 0 0,0 1 1 0 0,0 0 0 0 0,0-1-1 0 0,0 1 1 0 0,0-1 4 0 0,37-188 2326 0 0,-31-99 49 0 0,-15 203-516 0 0,4 107-3022 0 0,-16 234 283 0 0,3-67-27 0 0,15-134-1076 0 0,1-47 509 0 0,1-39 2044 0 0,14-193 2949 0 0,0 0-3515 0 0,-12 211 65 0 0,-11-40 660 0 0,6 91-2004 0 0,-10 280 1500 0 0,-5-11-3488 0 0,-3-36 5098 0 0,13-238-1143 0 0,9-32-663 0 0,0-1 3 0 0,0 0-25 0 0,0 0 17 0 0,0 0 35 0 0,0 0 37 0 0,0 0 15 0 0,0-22 638 0 0,2 8-678 0 0,1 1 1 0 0,1 0-1 0 0,0 0 0 0 0,1 0 0 0 0,1 1 1 0 0,0 0-1 0 0,0 0 0 0 0,1 0 1 0 0,8-10-72 0 0,-15 22 1 0 0,23-33-84 0 0,-22 62-312 0 0,-37 122-81 0 0,17-63-325 0 0,18-82 623 0 0,-4 12 844 0 0,2-31-114 0 0,20-164 471 0 0,-6 60-231 0 0,-20 128-1724 0 0,-3 15 380 0 0,2 1 1 0 0,1 0-1 0 0,1 0 1 0 0,1 1 0 0 0,1 0-1 0 0,1 8 552 0 0,1 62-1578 0 0,4-98 1615 0 0,0 0-1 0 0,0-1 0 0 0,0 1 1 0 0,0 0-1 0 0,0-1 0 0 0,0 1 0 0 0,0 0 1 0 0,0-1-1 0 0,1 1 0 0 0,-1 0 1 0 0,0-1-1 0 0,0 1 0 0 0,0 0 0 0 0,0 0 1 0 0,1-1-1 0 0,-1 1 0 0 0,0 0 1 0 0,0 0-1 0 0,0-1 0 0 0,1 1 0 0 0,-1 0 1 0 0,0 0-1 0 0,1 0 0 0 0,-1-1 1 0 0,0 1-1 0 0,0 0 0 0 0,1 0 1 0 0,-1 0-1 0 0,0 0 0 0 0,1 0 0 0 0,-1 0 1 0 0,0 0-1 0 0,1 0 0 0 0,-1 0 1 0 0,0-1-1 0 0,1 1 0 0 0,-1 1 0 0 0,0-1 1 0 0,1 0-1 0 0,-1 0 0 0 0,0 0 1 0 0,1 0-1 0 0,-1 0 0 0 0,0 0 0 0 0,1 0 1 0 0,-1 0-1 0 0,0 0 0 0 0,0 1 1 0 0,1-1-1 0 0,-1 0 0 0 0,0 0 0 0 0,1 0 1 0 0,-1 1-1 0 0,0-1 0 0 0,0 0 1 0 0,0 0-1 0 0,1 1 0 0 0,-1-1 0 0 0,0 0 1 0 0,0 0-1 0 0,0 1 0 0 0,1-1-36 0 0,-1 1-14 0 0,0-1 0 0 0,0 0-1 0 0,0 1 1 0 0,1-1 0 0 0,-1 1 0 0 0,0-1-1 0 0,0 1 1 0 0,0-1 0 0 0,0 0 0 0 0,0 1-1 0 0,0-1 1 0 0,0 1 0 0 0,0-1 0 0 0,0 1-1 0 0,0-1 1 0 0,0 0 0 0 0,0 1 0 0 0,0-1-1 0 0,-1 1 1 0 0,1-1 0 0 0,0 0 0 0 0,0 1-1 0 0,0-1 1 0 0,-1 1 0 0 0,1-1 0 0 0,0 0-1 0 0,0 1 1 0 0,-1-1 0 0 0,1 0 0 0 0,0 1-1 0 0,-1-1 1 0 0,1 0 0 0 0,0 0 0 0 0,-1 1-1 0 0,1-1 1 0 0,0 0 0 0 0,-1 0-1 0 0,1 0 1 0 0,-1 1 0 0 0,1-1 0 0 0,0 0-1 0 0,-1 0 1 0 0,1 0 0 0 0,-1 0 0 0 0,1 0-1 0 0,0 0 1 0 0,-1 0 0 0 0,1 0 0 0 0,-1 0-1 0 0,1 0 1 0 0,-1 0 0 0 0,1 0 0 0 0,-1 0-1 0 0,1 0 1 0 0,0 0 0 0 0,-1 0 0 0 0,1-1-1 0 0,-1 1 1 0 0,1 0 0 0 0,0 0 0 0 0,-1-1-1 0 0,1 1 1 0 0,0 0 0 0 0,-1 0 0 0 0,1-1-1 0 0,0 1 1 0 0,-1 0 0 0 0,1-1 14 0 0,4 19 953 0 0,-16 5 128 0 0,-12-7-4843 0 0,15-9-198 0 0,6-4 3109 0 0</inkml:trace>
  <inkml:trace contextRef="#ctx0" brushRef="#br0" timeOffset="11">2533 2176 728 0 0,'0'0'1242'0'0,"0"0"-43"0"0,0 0 60 0 0,0 0 49 0 0,0 0-53 0 0,0 0-147 0 0,0 0-176 0 0,0 0-153 0 0,0 0-104 0 0,0 0-79 0 0,0 0-51 0 0,0 0-18 0 0,0 0-36 0 0,5-28-3 0 0,15-91 4 0 0,-2 1 1558 0 0,4 1-1188 0 0,40-126 508 0 0,-56 129-1244 0 0,-7 112-154 0 0,1 0 0 0 0,0 0 0 0 0,-1 0 0 0 0,1 0 0 0 0,-1 0 0 0 0,0 0 0 0 0,1 0 0 0 0,-1 1 0 0 0,0-1 0 0 0,0 0 0 0 0,0 0 0 0 0,0 1 0 0 0,-1-1 0 0 0,1 0 0 0 0,0 1 0 0 0,-1 0 0 0 0,1-1 0 0 0,-1 1 0 0 0,0 0 0 0 0,1-1 0 0 0,-1 1 0 0 0,0 0 0 0 0,0 0 0 0 0,1 1 0 0 0,-1-1 0 0 0,-1 0 28 0 0,-1 24-2015 0 0,-6 92 1787 0 0,4 1 0 0 0,9 85 228 0 0,-1-42-19 0 0,-6 63-1776 0 0,-44-101 983 0 0,32-77 626 0 0,5 56 841 0 0,0-30-234 0 0,11-1-168 0 0,-5-37 1461 0 0,-7-12-1632 0 0,0 29-1440 0 0,13-62-1759 0 0,0 10 3026 0 0,17-122-496 0 0,15-254 696 0 0,-33 368 15 0 0,0 1 0 0 0,-1-1-1 0 0,0 0 1 0 0,-1 1 0 0 0,0-1 0 0 0,-1 1-1 0 0,0 0 1 0 0,-1 0 0 0 0,0 0 0 0 0,-2-3-124 0 0,2 38 2199 0 0,34 233-1390 0 0,-43-137-1209 0 0,-7 4-753 0 0,18-40 1662 0 0,17-19-54 0 0,32-51 406 0 0,-12 18-322 0 0,-7-25 1376 0 0,63-12-64 0 0,-25 8-1088 0 0,9-1-133 0 0,-31 8-176 0 0,52-10-63 0 0,-10-2-129 0 0,-71-2 510 0 0,-19-1 1475 0 0,-131 11-2086 0 0,66-14-470 0 0,49 8 105 0 0,-56-13-50 0 0,27-11 188 0 0,-26-5-44 0 0,14 20 304 0 0,24 1 19 0 0,127-8-602 0 0,26 15 449 0 0,-33 15-50 0 0,-59-15-7 0 0,67-11 90 0 0,3-1-38 0 0,-94 13-46 0 0,0-1-1 0 0,0 0 1 0 0,0 1 0 0 0,0-1-1 0 0,0 0 1 0 0,-1 0-1 0 0,1 1 1 0 0,0-1-1 0 0,0 0 1 0 0,0 1 0 0 0,0-1-1 0 0,0 0 1 0 0,0 0-1 0 0,0 1 1 0 0,0-1 0 0 0,0 0-1 0 0,0 1 1 0 0,0-1-1 0 0,1 0 1 0 0,-1 0 0 0 0,0 1-1 0 0,0-1 1 0 0,0 0-1 0 0,0 1 1 0 0,0-1 0 0 0,0 0-1 0 0,1 0 1 0 0,-1 1-1 0 0,0-1 1 0 0,0 0 0 0 0,0 0-1 0 0,1 0 1 0 0,-1 1-1 0 0,0-1 1 0 0,0 0 0 0 0,1 0-1 0 0,-1 0 1 0 0,0 0-1 0 0,0 0 1 0 0,1 1 0 0 0,-1-1-1 0 0,0 0 1 0 0,1 0-1 0 0,-1 0 1 0 0,0 0 0 0 0,1 0-1 0 0,-1 0-8 0 0,-28 12 151 0 0,-167 6 70 0 0,99-52-109 0 0,31 13-104 0 0,52 19-286 0 0,19 0-648 0 0,86 17 793 0 0,164-12 285 0 0,-221 12-106 0 0,-7-4-15 0 0,6 0-26 0 0,-29-4-15 0 0,-2-5 12 0 0,0 0 1 0 0,1 0-1 0 0,-1-1 0 0 0,1 1 1 0 0,-1-1-1 0 0,1 0 1 0 0,0 0-1 0 0,-1 0 0 0 0,1-1 1 0 0,0 1-1 0 0,0-1 1 0 0,0 0-1 0 0,-1 0 0 0 0,1 0 1 0 0,0-1-1 0 0,0 1 1 0 0,0-1-3 0 0,7 1 7 0 0,37 0 37 0 0,-78 14 569 0 0,-15 5-771 0 0,45-19 146 0 0,0 0 22 0 0,0 0-2 0 0,0 0-33 0 0,0 0-11 0 0,0 0 9 0 0,2-151-4 0 0,29 48-18 0 0,-30 238-1631 0 0,-33-53 600 0 0,15-27 177 0 0,31-63 1289 0 0,16-95 1241 0 0,26-186-893 0 0,-31 203-678 0 0,-27 159-1083 0 0,-15 48 850 0 0,-14 50-1410 0 0,6-106 727 0 0,14-120 1433 0 0,13 22-355 0 0,2 0 0 0 0,1 0 0 0 0,2 0 0 0 0,1 1 0 0 0,12-28-218 0 0,15-66 236 0 0,31-118-104 0 0,-44 172-15 0 0,-20 36 63 0 0,-10 44-763 0 0,-23 150 216 0 0,-21 65-629 0 0,16-123 373 0 0,105-273 2844 0 0,-33 62-1797 0 0,-5 0 0 0 0,14-106-424 0 0,-35 16 263 0 0,-11 240-475 0 0,-1-1 1 0 0,-2 1 0 0 0,-2-1-1 0 0,-8 25 212 0 0,-22 91-177 0 0,20-14-254 0 0,16-140 429 0 0,0-4 742 0 0,47-451-8 0 0,-41 372-797 0 0,5-1 1 0 0,3 2-1 0 0,20-67 65 0 0,-30 242-1408 0 0,-4-58 1396 0 0,2-5 33 0 0,-2 0-1 0 0,-2-1 0 0 0,0 1 1 0 0,-2 0-1 0 0,-1-1 0 0 0,-2 0 1 0 0,-3 8-21 0 0,-75 150-112 0 0,47-129 56 0 0,38-57 62 0 0,0-1-23 0 0,0-19-128 0 0,34-107 566 0 0,49-278 119 0 0,-51 244-476 0 0,-26 185-513 0 0,-10 168 641 0 0,-14-93-56 0 0,18-101-78 0 0,0 1 1 0 0,0 0-1 0 0,0 0 1 0 0,-1 0-1 0 0,1 0 1 0 0,0 0-1 0 0,0 0 1 0 0,0 0-1 0 0,-1 0 1 0 0,1-1-1 0 0,0 1 1 0 0,0 0-1 0 0,0 0 1 0 0,-1 0-1 0 0,1 0 1 0 0,0 0-1 0 0,0 0 1 0 0,0 0-1 0 0,-1 0 1 0 0,1 0-1 0 0,0 0 1 0 0,0 0-1 0 0,0 1 1 0 0,-1-1-1 0 0,1 0-58 0 0,1-14-38 0 0,8-514 134 0 0,-9 424-180 0 0,-7 112-669 0 0,3 285 650 0 0,4-292 135 0 0,0-1 3 0 0,0 0 31 0 0,0 0 30 0 0,0 0 49 0 0,0 0 29 0 0,-2-30 449 0 0,-5-274-1148 0 0,7 304 476 0 0,-1 0 0 0 0,1 0 0 0 0,0 0 1 0 0,0 0-1 0 0,-1 0 0 0 0,1 0 0 0 0,0 0 1 0 0,-1 0-1 0 0,1 0 0 0 0,0 0 0 0 0,0 0 1 0 0,-1 0-1 0 0,1-1 0 0 0,0 1 0 0 0,0 0 1 0 0,-1 0-1 0 0,1 0 0 0 0,0 0 0 0 0,0 0 1 0 0,-1-1-1 0 0,1 1 0 0 0,0 0 0 0 0,0 0 1 0 0,0 0-1 0 0,-1-1 0 0 0,1 1 0 0 0,0 0 1 0 0,0 0-1 0 0,0 0 0 0 0,0-1 0 0 0,0 1 1 0 0,0 0-1 0 0,-1-1 0 0 0,1 1 49 0 0,-13 39 19 0 0,9-27-62 0 0,-47 125 236 0 0,37-101-67 0 0,14-35-74 0 0,0-1 0 0 0,0 0 36 0 0,0 0 42 0 0,0-27 509 0 0,57-183-488 0 0,-41 53-64 0 0,-16 157-81 0 0,0 0 38 0 0,0 0-18 0 0,0 0-26 0 0,0 0-8 0 0,0 0-56 0 0,-5 29-633 0 0,-12 81 2106 0 0,40-253-1269 0 0,-13 37-411 0 0,-10 105 266 0 0,0 1 10 0 0,0 0-13 0 0,0 0-69 0 0,0 0-57 0 0,-22 74-813 0 0,-20 65 1011 0 0,41-119 39 0 0,2-28 429 0 0,17-52-256 0 0,-7-75-537 0 0,-11 135 234 0 0,-1-1 0 0 0,0 1 0 0 0,1 0 0 0 0,-1 0 0 0 0,1-1 0 0 0,-1 1 0 0 0,0 0 0 0 0,1 0 0 0 0,-1 0 0 0 0,0-1 0 0 0,1 1 0 0 0,-1 0 0 0 0,0 0 0 0 0,1 0 0 0 0,-1 0 0 0 0,0 0 0 0 0,1 0 0 0 0,-1 1 0 0 0,0-1 0 0 0,1 0 0 0 0,-1 0 0 0 0,0 0 0 0 0,1 1 0 0 0,-1-1 0 0 0,0 0 0 0 0,1 1 0 0 0,-1-1 0 0 0,1 0 0 0 0,-1 1 0 0 0,1-1 0 0 0,-1 1-1 0 0,1-1 1 0 0,-1 1 0 0 0,1-1 0 0 0,-1 1 0 0 0,1-1 0 0 0,0 1 0 0 0,-1-1 0 0 0,1 1 0 0 0,0 0 0 0 0,0-1 0 0 0,-1 1 0 0 0,1 0 0 0 0,0-1 0 0 0,0 1 0 0 0,0 0 0 0 0,0-1 27 0 0,-18 80-117 0 0,18-79 152 0 0,0-1 11 0 0,0 0-12 0 0,0 0 12 0 0,15-11 558 0 0,2-23-357 0 0,-14 28-391 0 0,-12 49 76 0 0,9-43 131 0 0,0 0 5 0 0,0 0-10 0 0,0 0 25 0 0,0 0 17 0 0,3-18 379 0 0,20-66-268 0 0,-23 83-226 0 0,0 1 10 0 0,0 0 6 0 0,0 0-16 0 0,0 0-18 0 0,0 0-22 0 0,-2 0-1646 0 0,2 0-5093 0 0,5-7-3719 0 0,-3 7 6199 0 0</inkml:trace>
  <inkml:trace contextRef="#ctx0" brushRef="#br0" timeOffset="12">670 3484 0 0 0,'0'0'2136'0'0,"0"0"-1434"0"0,0 0-418 0 0,0 0 223 0 0,0 0 428 0 0,0 0 289 0 0,0 0 42 0 0,0 0-125 0 0,0 0-239 0 0,0 0-200 0 0,0 0-120 0 0,9 0-81 0 0,42 0 376 0 0,15 7 2168 0 0,160-18 894 0 0,-112-1-3217 0 0,0 5 0 0 0,1 5 1 0 0,3 5-723 0 0,170 15 580 0 0,-40-29 472 0 0,107-19-390 0 0,-76 27-537 0 0,21 21 108 0 0,-84-25 211 0 0,111-11-102 0 0,76 17 43 0 0,-175 17-245 0 0,10-2-30 0 0,272-11 192 0 0,92-14-94 0 0,-481 11-198 0 0,350 11 52 0 0,-60 30-658 0 0,-354-35-1852 0 0,-38-5-1349 0 0,-1-1-3993 0 0,-9 0-3144 0 0</inkml:trace>
  <inkml:trace contextRef="#ctx0" brushRef="#br0" timeOffset="13">1396 2324 0 0 0,'0'0'695'0'0,"0"0"488"0"0,0 0 185 0 0,0 0 70 0 0,2 3 2382 0 0,-2-3-310 0 0,-1 0 3277 0 0,-273-8-3801 0 0,11-12-1364 0 0,196 9-796 0 0,66 10-934 0 0,-1 0 0 0 0,0 0 0 0 0,0 0 0 0 0,0 1 0 0 0,0-1 0 0 0,0 1 0 0 0,0 0 1 0 0,0-1-1 0 0,0 1 0 0 0,0 0 0 0 0,0 0 0 0 0,0 0 0 0 0,0 0 0 0 0,0 1 0 0 0,0-1 1 0 0,0 0-1 0 0,0 1 0 0 0,0 0 0 0 0,0-1 0 0 0,0 1 0 0 0,1 0 0 0 0,-1 0 1 0 0,0 0-1 0 0,0 0 0 0 0,1 0 0 0 0,-2 2 108 0 0,2-3-1008 0 0,2 11-13383 0 0,0-7 8360 0 0</inkml:trace>
  <inkml:trace contextRef="#ctx0" brushRef="#br0" timeOffset="14">998 1749 10506 0 0,'0'0'911'0'0,"0"0"-269"0"0,0 0-221 0 0,0 0-5 0 0,0 0 215 0 0,0 0 201 0 0,0 0 79 0 0,0 0-47 0 0,0 0-181 0 0,0 0-154 0 0,0 0-69 0 0,0 0-33 0 0,-4 18-17 0 0,-13 57-8 0 0,13 17 788 0 0,47 187 692 0 0,-18-106-1442 0 0,-8 2 1 0 0,-5 70-441 0 0,-23 131 146 0 0,-9-30-46 0 0,-32 88 264 0 0,39-376-280 0 0,13-57-92 0 0,0-1-8 0 0,0 0-6 0 0,0 0-4 0 0,0 0-42 0 0,0 0-40 0 0,0 0-59 0 0,0 0-77 0 0,0-16-1612 0 0,0-5-278 0 0,0-10-2173 0 0,1 11-2066 0 0,0 9-1990 0 0</inkml:trace>
  <inkml:trace contextRef="#ctx0" brushRef="#br0" timeOffset="15">1331 2872 7082 0 0,'0'0'4008'0'0,"0"0"-2289"0"0,0 0-761 0 0,0 0-33 0 0,0 0 148 0 0,0 0 95 0 0,0 0-37 0 0,0 0-163 0 0,0 0-230 0 0,0 0-162 0 0,0 0-83 0 0,0 0-66 0 0,0 0-35 0 0,-27 27-57 0 0,-84 84-62 0 0,43-27 166 0 0,-275 379-589 0 0,259-354-3380 0 0,70-98 490 0 0,11-9-7867 0 0,3-2 5829 0 0</inkml:trace>
  <inkml:trace contextRef="#ctx0" brushRef="#br0" timeOffset="16">1190 1911 8506 0 0,'0'0'1087'0'0,"0"0"-166"0"0,0 0 7 0 0,0 0 230 0 0,0 0 208 0 0,0 0 43 0 0,0 0-174 0 0,0 0-236 0 0,0 0-204 0 0,0 0-136 0 0,0 0-58 0 0,0 0-62 0 0,0 0-63 0 0,-26 34-68 0 0,-78 104-46 0 0,16 0 307 0 0,-136 245-882 0 0,150-289-3132 0 0,56-77-1874 0 0,0-3-4133 0 0,14-11 5363 0 0</inkml:trace>
  <inkml:trace contextRef="#ctx0" brushRef="#br0" timeOffset="17">32 2434 10194 0 0,'0'0'959'0'0,"0"0"211"0"0,0 0 181 0 0,0 0 189 0 0,0 0 32 0 0,0 0-239 0 0,0 0-328 0 0,0 0-358 0 0,0 0-286 0 0,0 0-147 0 0,0 0-30 0 0,0 0 28 0 0,3 7 58 0 0,29 91 1339 0 0,-24-34-1020 0 0,-3 0 1 0 0,-2 0-1 0 0,-6 49-589 0 0,2-80 52 0 0,-15 305-460 0 0,13-320 85 0 0,0 4-3308 0 0,3-25-3723 0 0,-1-1 4734 0 0,1 0-2341 0 0,0-3-183 0 0</inkml:trace>
  <inkml:trace contextRef="#ctx0" brushRef="#br0" timeOffset="18">0 2346 10850 0 0,'0'0'1258'0'0,"0"0"-210"0"0,0 0-110 0 0,0 0 107 0 0,0 0 121 0 0,0 0-10 0 0,0 0-133 0 0,0 0-212 0 0,0 0-175 0 0,0 0-108 0 0,0 0-71 0 0,0 0-87 0 0,34-6-81 0 0,108-19-49 0 0,-48 25 175 0 0,-79 5-352 0 0,-9-3-47 0 0,1-1 1 0 0,-1 2 0 0 0,1-1-1 0 0,-1 1 1 0 0,0-1 0 0 0,0 2-1 0 0,0-1 1 0 0,0 1 0 0 0,-1 0-1 0 0,0 0 1 0 0,1 0 0 0 0,-1 1-1 0 0,-1 0 1 0 0,1 0 0 0 0,-1 0-1 0 0,0 0 1 0 0,0 1 0 0 0,0 0-1 0 0,-1 0 1 0 0,0 0 0 0 0,0 0-1 0 0,-1 0 1 0 0,1 1 0 0 0,-1-1-1 0 0,-1 1 1 0 0,2 6-17 0 0,-6 4 49 0 0,0 1-1 0 0,-1-1 0 0 0,-1 0 1 0 0,0 0-1 0 0,-2 0 0 0 0,0 0 1 0 0,0-1-1 0 0,-2 0 0 0 0,0-1 1 0 0,-1 0-1 0 0,0-1 0 0 0,-1 0 1 0 0,-1 0-1 0 0,0-1 1 0 0,-1 0-1 0 0,0-1 0 0 0,-1-1 1 0 0,0 0-1 0 0,-9 4-48 0 0,14-7 5 0 0,-96 81 81 0 0,103-86-88 0 0,0 1 1 0 0,1 0-1 0 0,-1-1 0 0 0,1 1 1 0 0,0 0-1 0 0,0 0 1 0 0,0 0-1 0 0,1 0 1 0 0,-1-1-1 0 0,1 1 0 0 0,0 0 1 0 0,0 0-1 0 0,1 0 1 0 0,-1 0-1 0 0,1 0 0 0 0,0 0 1 0 0,0 0-1 0 0,0-1 1 0 0,0 1-1 0 0,1 0 1 0 0,-1-1-1 0 0,1 1 0 0 0,0-1 1 0 0,0 1-1 0 0,0-1 1 0 0,1 0-1 0 0,0 1 2 0 0,15 11 203 0 0,1-1 0 0 0,1-1-1 0 0,-1-1 1 0 0,2-1 0 0 0,0 0-1 0 0,0-2 1 0 0,1 0 0 0 0,9 1-203 0 0,47 22 683 0 0,-15-7-222 0 0,-47-20-361 0 0,0 0 0 0 0,-1 1 0 0 0,0 1 0 0 0,0 1 0 0 0,0 0 0 0 0,-1 1 0 0 0,-1 0 0 0 0,10 8-100 0 0,-15 3-645 0 0,-7-11-8765 0 0,-1-8-2449 0 0</inkml:trace>
  <inkml:trace contextRef="#ctx0" brushRef="#br0" timeOffset="20">4868 1779 2881 0 0,'0'0'1920'0'0,"0"0"-1226"0"0,0 0-397 0 0,0 0 348 0 0,0 0 549 0 0,0 0 305 0 0,0 0 81 0 0,0 0-126 0 0,0 0-176 0 0,0 0-160 0 0,0 0-160 0 0,0 0-171 0 0,0 0-148 0 0,25-17-86 0 0,77-53-47 0 0,-44 10 524 0 0,-16-1-573 0 0,-2-1-1 0 0,-3-3 1 0 0,-4 0-1 0 0,21-57-456 0 0,-44 52-759 0 0,-31 84-2152 0 0,6 3 2425 0 0,0 1 0 0 0,1 0 0 0 0,1 1 0 0 0,1 0 1 0 0,0 1-1 0 0,-6 16 486 0 0,15-31 31 0 0,0-1 0 0 0,0 1 0 0 0,0 0 0 0 0,1 0 0 0 0,-1 0 0 0 0,1 0 0 0 0,0 1 0 0 0,1-1 0 0 0,-1 1 0 0 0,1-1 0 0 0,0 1 0 0 0,1-1 0 0 0,-1 1 0 0 0,1 0 0 0 0,0-1 0 0 0,1 1 0 0 0,-1 0 0 0 0,1-1 0 0 0,0 1 0 0 0,0-1 0 0 0,1 1 0 0 0,0-1 0 0 0,0 0 0 0 0,0 0 0 0 0,1 0 0 0 0,-1 0 0 0 0,1 0 0 0 0,0 0 0 0 0,1 0 0 0 0,-1-1 0 0 0,1 0 0 0 0,3 3-31 0 0,1-4 164 0 0,0 0 0 0 0,1 0 0 0 0,0-1 0 0 0,-1 0 0 0 0,1-1 0 0 0,0 1 0 0 0,0-2 0 0 0,0 0 0 0 0,0 0 0 0 0,0 0 0 0 0,0-1 0 0 0,0 0 0 0 0,-1-1 1 0 0,1 0-1 0 0,0 0 0 0 0,-1-1 0 0 0,1 0 0 0 0,-1-1 0 0 0,0 0 0 0 0,0 0 0 0 0,-1-1 0 0 0,2 0-164 0 0,8-7 234 0 0,0 0 1 0 0,-1-1-1 0 0,-1 0 0 0 0,0-1 1 0 0,-1-1-1 0 0,0 0 1 0 0,-1-1-1 0 0,-1 0 0 0 0,3-7-234 0 0,-4 5-9 0 0,-1 0-1 0 0,0 0 0 0 0,-1-1 1 0 0,-2 0-1 0 0,0-1 0 0 0,0 1 0 0 0,2-19 10 0 0,-15 22-2091 0 0,-12 40-792 0 0,14-17 2822 0 0,-3 3-43 0 0,0 0 0 0 0,1 0 0 0 0,0 1 0 0 0,1 0 0 0 0,0 0 1 0 0,1 1-1 0 0,0-1 0 0 0,0 1 0 0 0,2 0 0 0 0,-1 0 0 0 0,1 0 0 0 0,1 0 1 0 0,0 0-1 0 0,1 0 0 0 0,1 1 0 0 0,0 2 104 0 0,0-12 48 0 0,0 1 0 0 0,0-1 0 0 0,0 1 0 0 0,1-1 0 0 0,-1 0 0 0 0,1 0-1 0 0,0 0 1 0 0,0 0 0 0 0,0 0 0 0 0,1 0 0 0 0,-1 0 0 0 0,1-1 0 0 0,-1 1 0 0 0,1-1 0 0 0,0 0 0 0 0,0 0 0 0 0,0 0 0 0 0,0 0 0 0 0,0 0-1 0 0,0 0 1 0 0,1-1 0 0 0,-1 0 0 0 0,0 0 0 0 0,1 0 0 0 0,-1 0 0 0 0,1 0 0 0 0,0-1 0 0 0,-1 1 0 0 0,1-1 0 0 0,0 0-48 0 0,4 0 238 0 0,1 0 0 0 0,-1 0 0 0 0,1 0 1 0 0,-1-1-1 0 0,1-1 0 0 0,-1 1 1 0 0,0-1-1 0 0,0-1 0 0 0,0 0 0 0 0,0 0 1 0 0,0 0-1 0 0,5-4-238 0 0,12-12 496 0 0,-1-2 0 0 0,-1 0 0 0 0,-1-2 0 0 0,-1 0 0 0 0,-1-1 0 0 0,-1-1 0 0 0,-1-1-1 0 0,13-26-495 0 0,-19 34 67 0 0,-1 1-1 0 0,-1-2 1 0 0,-1 1-1 0 0,-1-1 1 0 0,0-1-1 0 0,-1 1 1 0 0,0-6-67 0 0,-7 25-14 0 0,1 0-1 0 0,-1-1 1 0 0,1 1 0 0 0,-1 0-1 0 0,0-1 1 0 0,1 1 0 0 0,-1 0-1 0 0,1-1 1 0 0,-1 1 0 0 0,0 0-1 0 0,0-1 1 0 0,1 1 0 0 0,-1-1 0 0 0,0 1-1 0 0,0-1 1 0 0,1 1 0 0 0,-1-1-1 0 0,0 1 1 0 0,0-1 0 0 0,0 1-1 0 0,0-1 1 0 0,0 1 0 0 0,0-1-1 0 0,0 1 1 0 0,0-1 0 0 0,0 1 0 0 0,0-1-1 0 0,0 1 1 0 0,0-1 0 0 0,0 1-1 0 0,0-1 1 0 0,0 1 0 0 0,-1-1-1 0 0,1 1 1 0 0,0-1 0 0 0,0 1-1 0 0,-1 0 1 0 0,1-1 0 0 0,0 1-1 0 0,0-1 1 0 0,-1 1 0 0 0,1 0 0 0 0,0-1-1 0 0,-1 1 1 0 0,1 0 0 0 0,-1-1-1 0 0,1 1 1 0 0,0 0 0 0 0,-1-1-1 0 0,1 1 1 0 0,-1 0 0 0 0,1 0-1 0 0,-1 0 1 0 0,1-1 0 0 0,-1 1 0 0 0,1 0-1 0 0,-1 0 1 0 0,1 0 0 0 0,-1 0-1 0 0,1 0 1 0 0,-1 0 0 0 0,1 0-1 0 0,-1 0 1 0 0,1 0 0 0 0,-1 0-1 0 0,1 0 1 0 0,-1 1 0 0 0,1-1 0 0 0,-1 0-1 0 0,0 0 15 0 0,-26 30-1337 0 0,17-15 1287 0 0,0 1-1 0 0,1 1 1 0 0,1-1 0 0 0,0 2 0 0 0,2-1 0 0 0,0 1 0 0 0,0 0-1 0 0,2 0 1 0 0,0 0 0 0 0,2 1 0 0 0,0-1 0 0 0,0 1 0 0 0,2 10 50 0 0,1-22 27 0 0,0 0 1 0 0,0 0-1 0 0,1 0 0 0 0,-1 0 1 0 0,2-1-1 0 0,-1 1 1 0 0,1 0-1 0 0,0-1 1 0 0,0 1-1 0 0,1-1 1 0 0,-1 0-1 0 0,1 0 1 0 0,1-1-1 0 0,-1 1 1 0 0,1-1-1 0 0,0 0 1 0 0,1 0-1 0 0,-1-1 1 0 0,1 1-1 0 0,-1-1 1 0 0,2 0-1 0 0,-1-1 1 0 0,0 1-1 0 0,0-1 0 0 0,6 1-26 0 0,2 2 72 0 0,1-1 0 0 0,0 0 0 0 0,0-2 0 0 0,0 1 0 0 0,0-2 0 0 0,1 0 0 0 0,0-1 0 0 0,-1 0 0 0 0,1-1 0 0 0,-1-1 1 0 0,8-2-74 0 0,46-23-636 0 0,-48 13-3080 0 0,-2-2-5022 0 0,-13 8 379 0 0</inkml:trace>
</inkml:ink>
</file>

<file path=ppt/ink/ink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7:36.5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1819 136 1776 0 0,'0'0'895'0'0,"0"0"-143"0"0,0 0-46 0 0,0 0 115 0 0,0 0 157 0 0,0 0 93 0 0,0 0 28 0 0,0 0-38 0 0,0 0-63 0 0,0 0-79 0 0,-5-11-92 0 0,-17-34-106 0 0,20 41-442 0 0,0 0 0 0 0,0 1 1 0 0,0-1-1 0 0,-1 1 0 0 0,1 0 0 0 0,-1 0 1 0 0,0 0-1 0 0,0 0 0 0 0,0 0 0 0 0,-1 0 1 0 0,1 1-1 0 0,-1 0 0 0 0,1 0 0 0 0,-1 0 0 0 0,0 0 1 0 0,1 0-1 0 0,-1 1 0 0 0,-4-2-279 0 0,-1 0 494 0 0,-11-3-221 0 0,-1 1 0 0 0,1 0 0 0 0,-1 2-1 0 0,0 0 1 0 0,-1 2 0 0 0,1 0 0 0 0,0 1 0 0 0,-19 3-273 0 0,-186 44 916 0 0,-71 42 234 0 0,39 24-653 0 0,61-5 153 0 0,59 2-332 0 0,106-82-232 0 0,1 1-1 0 0,2 1 0 0 0,1 1 1 0 0,2 2-1 0 0,0 0 1 0 0,-19 37-86 0 0,16-15 122 0 0,1 0 0 0 0,4 2 0 0 0,1 0 0 0 0,4 2 0 0 0,-8 37-122 0 0,16-35 127 0 0,2 1 1 0 0,3 0-1 0 0,1 48-127 0 0,17 100 441 0 0,-7-161-339 0 0,3-1 0 0 0,2 0 1 0 0,2 0-1 0 0,3-1 0 0 0,1-1 0 0 0,2-1 0 0 0,2 0 0 0 0,2-1 1 0 0,3-1-1 0 0,4 4-102 0 0,125 108 574 0 0,-111-118-408 0 0,4 1 14 0 0,1-2 1 0 0,1-3-1 0 0,52 26-180 0 0,194 92 534 0 0,-100-88-173 0 0,-29-22-121 0 0,-107-29-187 0 0,1-2 1 0 0,0-3-1 0 0,0-3 0 0 0,1-2 0 0 0,15-4-53 0 0,-45 2 18 0 0,121-11 146 0 0,-75-7-27 0 0,0-4-1 0 0,-1-3 0 0 0,11-9-136 0 0,-25 11 45 0 0,67-32 45 0 0,-65 16 41 0 0,-1-2 0 0 0,-1-3 0 0 0,-3-3-1 0 0,0-3-130 0 0,105-115 152 0 0,-146 140-103 0 0,0 0 0 0 0,-2-1-1 0 0,-1-1 1 0 0,-1 0 0 0 0,-2-1 0 0 0,0 0-1 0 0,-2-1 1 0 0,-1 0 0 0 0,-1-1 0 0 0,-2 0-1 0 0,1-16-48 0 0,4-33 68 0 0,-3 0-1 0 0,-4-1 0 0 0,-4 1 1 0 0,-4-21-68 0 0,-18-51 5 0 0,-9-18 40 0 0,-14 34-43 0 0,-23 21 63 0 0,-33-64-104 0 0,-3 45 6 0 0,-15 12-102 0 0,-26 29 17 0 0,-50-7 2 0 0,40 39 136 0 0,81 35-64 0 0,3 2-12 0 0,30 17-39 0 0,-11-2-14 0 0,-42 8-909 0 0,72-9-988 0 0,17 3-1943 0 0,3-1-4474 0 0,2 4-3695 0 0</inkml:trace>
  <inkml:trace contextRef="#ctx0" brushRef="#br0" timeOffset="2565.902">1707 3129 0 0 0,'43'-25'0'0'0,"-17"13"0"0"0,-25-13 93 0 0,-21-15 5526 0 0,20 39-5240 0 0,0 2 1605 0 0,0 0 11388 0 0,0 0-12153 0 0,0-1-3665 0 0,9 234 4507 0 0,0 182-1112 0 0,-11-263-774 0 0,0 90-135 0 0,-9-272-3679 0 0,0-76-11379 0 0,9 85 10230 0 0</inkml:trace>
  <inkml:trace contextRef="#ctx0" brushRef="#br0" timeOffset="3179.593">1602 2916 3465 0 0,'0'0'1340'0'0,"0"0"-98"0"0,0 0 43 0 0,0 0 101 0 0,0 0 41 0 0,0 0-123 0 0,0 0-198 0 0,0 0-222 0 0,0 0-171 0 0,0 0-121 0 0,0 0-109 0 0,0 0-92 0 0,0 0-40 0 0,-9 11 1049 0 0,-32 55 1331 0 0,-102 63-998 0 0,215-107-906 0 0,-3-18-325 0 0,0-2 0 0 0,0-3 0 0 0,49-8-502 0 0,58 6 171 0 0,-176 3-93 0 0,0 0 0 0 0,0 1 0 0 0,0-1 1 0 0,0 0-1 0 0,-1 1 0 0 0,1-1 0 0 0,0 0 0 0 0,0 1 0 0 0,0-1 0 0 0,0 0 0 0 0,0 1 0 0 0,0-1 0 0 0,0 0 0 0 0,0 1 0 0 0,0-1 0 0 0,0 0 1 0 0,0 0-1 0 0,1 1 0 0 0,-1-1 0 0 0,0 0 0 0 0,0 1 0 0 0,0-1-78 0 0,-96-52 561 0 0,-33-47-493 0 0,47 19-1016 0 0,79 77-241 0 0,-6-4 843 0 0,7 6-3805 0 0,0 0-4299 0 0,2 1-2758 0 0</inkml:trace>
  <inkml:trace contextRef="#ctx0" brushRef="#br0" timeOffset="10250.871">3251 2831 0 0 0,'122'0'1991'0'0,"-52"-3"2122"0"0,-73 2 3843 0 0,-4 0-3829 0 0,-46-5-2628 0 0,-206 21 113 0 0,49 17-1203 0 0,23-21 239 0 0,65-3-254 0 0,-4 7-130 0 0,-3-7 433 0 0,41 2-518 0 0,-71-2 480 0 0,94-1-507 0 0,33-5 18 0 0,21-1-215 0 0,17 0-371 0 0,45 43 394 0 0,12 33 119 0 0,22 107-1 0 0,-50-132-65 0 0,-34-53 9 0 0,0 1 1 0 0,0 0-1 0 0,0-1 0 0 0,0 1 1 0 0,0-1-1 0 0,0 1 1 0 0,0-1-1 0 0,0 1 1 0 0,0-1-1 0 0,0 0 1 0 0,0 1-1 0 0,-1-1 1 0 0,1 0-1 0 0,0 0 1 0 0,0 0-1 0 0,-1 1 0 0 0,1-1 1 0 0,0 0-1 0 0,-1 0 1 0 0,1 0-1 0 0,-1 0 1 0 0,1 0-1 0 0,-1 0 1 0 0,0 0-1 0 0,1 0 1 0 0,-1-1-1 0 0,0 1 1 0 0,0 0-1 0 0,0 0 1 0 0,0 0-1 0 0,0 0 0 0 0,0 0 1 0 0,0 0-1 0 0,0 0 1 0 0,0-1-41 0 0,2-7 113 0 0,27-109 107 0 0,6 29-126 0 0,2 16-176 0 0,-39 59-1191 0 0,-10 13-6423 0 0,8 1 2553 0 0,0 0-6293 0 0</inkml:trace>
  <inkml:trace contextRef="#ctx0" brushRef="#br0" timeOffset="16219.674">2149 3939 4465 0 0,'0'0'3037'0'0,"0"0"-1404"0"0,0 0-474 0 0,0 0 148 0 0,0 0 236 0 0,0 0 80 0 0,0 0-120 0 0,0 0-283 0 0,0 0-294 0 0,0 0-266 0 0,0 0-232 0 0,-5 11-18 0 0,-45 116 220 0 0,6 2 1 0 0,-18 96-631 0 0,39-127-516 0 0,32-130-8262 0 0,21-69 3238 0 0,-25 85 4384 0 0,50-161-4698 0 0,35-87 8663 0 0,-87 252-2812 0 0,-1-4 7042 0 0,-3 16 702 0 0,1 14-6494 0 0,0-4-889 0 0,0 0 1 0 0,1-1-1 0 0,0 1 0 0 0,1 0 1 0 0,0 0-1 0 0,0 0 0 0 0,1-1 1 0 0,0 0-1 0 0,1 1 0 0 0,3 4-358 0 0,38 89 627 0 0,-32-69-605 0 0,1-1 0 0 0,2-1 0 0 0,2 0 0 0 0,16 23-22 0 0,-2-32 283 0 0,-18-49 610 0 0,49-144 232 0 0,-50 127-1084 0 0,13-39-200 0 0,-3-1 0 0 0,-5-1 0 0 0,-3-1 159 0 0,-14 60-1665 0 0,-1 16-3440 0 0,0 9-668 0 0,0 0-5291 0 0</inkml:trace>
  <inkml:trace contextRef="#ctx0" brushRef="#br0" timeOffset="16996.861">3640 2496 2961 0 0,'0'0'4028'0'0,"0"0"-2340"0"0,0 0-644 0 0,0 0 99 0 0,0 0 149 0 0,0 0 60 0 0,0 0-44 0 0,0 0-131 0 0,0 0-113 0 0,0 0-92 0 0,0 0-149 0 0,0 0-105 0 0,0 0-70 0 0,13-11-51 0 0,40-36-2 0 0,-40 35-22 0 0,-20 35 986 0 0,-7 246-474 0 0,-22 65-889 0 0,18-220-370 0 0,17-100-1104 0 0,2-20-2418 0 0,23-70-11113 0 0,-19 63 9943 0 0</inkml:trace>
  <inkml:trace contextRef="#ctx0" brushRef="#br0" timeOffset="17268.185">3612 2441 5681 0 0,'0'0'2964'0'0,"0"0"-1522"0"0,0 0-453 0 0,0 0 100 0 0,0 0 126 0 0,0 0-3 0 0,0 0-38 0 0,0 0-106 0 0,0 0-86 0 0,0 0-29 0 0,0 0-124 0 0,0 0-132 0 0,0 0-94 0 0,24 4-102 0 0,76 10-81 0 0,-66-10-211 0 0,1-3 0 0 0,0-1-1 0 0,-1-1 1 0 0,1-2 0 0 0,-1-1 0 0 0,17-5-209 0 0,38-5-355 0 0,-59 11-2668 0 0,-35 14-2799 0 0,-14 3-2717 0 0,12-10 3206 0 0</inkml:trace>
  <inkml:trace contextRef="#ctx0" brushRef="#br0" timeOffset="17513.635">3634 2706 7106 0 0,'0'0'4528'0'0,"0"0"-2408"0"0,0 0-867 0 0,0 0 1 0 0,0 0 87 0 0,0 0-108 0 0,0 0-190 0 0,0 0-183 0 0,0 0-157 0 0,0 0-133 0 0,37-1-144 0 0,113-5-139 0 0,23-5-153 0 0,-128 15-2651 0 0,-31 1-1616 0 0,-2 4-3843 0 0,-10-5-256 0 0</inkml:trace>
  <inkml:trace contextRef="#ctx0" brushRef="#br0" timeOffset="17786.361">3868 3093 13475 0 0,'0'0'1131'0'0,"0"0"-195"0"0,0 0 40 0 0,0 0 83 0 0,0 0-55 0 0,0 0-177 0 0,0 0-232 0 0,0 0-168 0 0,0 0-131 0 0,0 0-84 0 0,-8 32-40 0 0,-26 101-61 0 0,-1-11 277 0 0,34-109-2228 0 0,17-22-14900 0 0,-13 5 13711 0 0</inkml:trace>
  <inkml:trace contextRef="#ctx0" brushRef="#br0" timeOffset="18066.675">3837 3085 10770 0 0,'0'0'1829'0'0,"0"0"-581"0"0,0 0-316 0 0,0 0 62 0 0,0 0 91 0 0,0 0 6 0 0,0 0-48 0 0,0 0-111 0 0,0 0-138 0 0,0 0-134 0 0,0 0-119 0 0,0 0-118 0 0,0 0-83 0 0,25-1-38 0 0,121-8 138 0 0,-90 0 519 0 0,-27 4-611 0 0,-11 2-3174 0 0,-2 1-2518 0 0,-1 2-3530 0 0,-15 0 1187 0 0</inkml:trace>
  <inkml:trace contextRef="#ctx0" brushRef="#br0" timeOffset="18301.001">3822 3244 6921 0 0,'0'0'3380'0'0,"0"0"-1657"0"0,0 0-499 0 0,0 0 163 0 0,0 0 83 0 0,0 0-123 0 0,0 0-195 0 0,0 0-220 0 0,0 0-174 0 0,0 0-156 0 0,0 0-183 0 0,33 1-128 0 0,103 4-126 0 0,-114-4-495 0 0,0-1 1 0 0,0-1-1 0 0,0-1 0 0 0,0-1 0 0 0,0 0 0 0 0,-1-2 0 0 0,3-1 330 0 0,12-4-4509 0 0,-23 7-1291 0 0,-3-1-3353 0 0</inkml:trace>
  <inkml:trace contextRef="#ctx0" brushRef="#br0" timeOffset="24359.939">1512 1388 0 0 0,'0'0'384'0'0,"0"0"126"0"0,0 0 23 0 0,0 0 16 0 0,1-3 44 0 0,7-12 690 0 0,6-4 6449 0 0,-14 20-2141 0 0,-19 20-4941 0 0,19-21-631 0 0,1 0 0 0 0,-1 0 0 0 0,0 0 0 0 0,0 0 0 0 0,1 0-1 0 0,-1 1 1 0 0,0-1 0 0 0,0 0 0 0 0,0 0 0 0 0,1 0 0 0 0,-1 1 0 0 0,0-1-1 0 0,0 0 1 0 0,0 0 0 0 0,0 1 0 0 0,0-1 0 0 0,1 0 0 0 0,-1 0 0 0 0,0 1 0 0 0,0-1-1 0 0,0 0 1 0 0,0 0 0 0 0,0 1 0 0 0,0-1 0 0 0,0 0 0 0 0,0 0 0 0 0,0 1 0 0 0,0-1-1 0 0,0 0 1 0 0,0 1 0 0 0,0-1 0 0 0,0 0 0 0 0,0 0 0 0 0,0 1 0 0 0,0-1 0 0 0,-1 0-1 0 0,1 0 1 0 0,0 1 0 0 0,0-1 0 0 0,0 0 0 0 0,0 0 0 0 0,0 1 0 0 0,-1-1 0 0 0,1 0-1 0 0,0 0 1 0 0,0 0 0 0 0,0 0 0 0 0,-1 1 0 0 0,1-1 0 0 0,0 0 0 0 0,0 0 0 0 0,-1 0-19 0 0,26-8 1237 0 0,12-24-285 0 0,-37 33-921 0 0,-1-1 0 0 0,1 0 0 0 0,-1 0 0 0 0,1 0 0 0 0,-1 0 0 0 0,1 0 0 0 0,-1 1 0 0 0,0-1 0 0 0,1 0-1 0 0,-1 0 1 0 0,1 0 0 0 0,-1-1 0 0 0,1 1 0 0 0,-1 0 0 0 0,0 0 0 0 0,1 0 0 0 0,-1 0 0 0 0,1 0 0 0 0,-1-1-1 0 0,1 1 1 0 0,-1 0 0 0 0,1 0 0 0 0,-1-1 0 0 0,1 1 0 0 0,-1-1 0 0 0,1 1 0 0 0,-1 0 0 0 0,1-1-1 0 0,0 1 1 0 0,-1-1 0 0 0,1 1 0 0 0,0-1 0 0 0,-1 1 0 0 0,1-1 0 0 0,0 1 0 0 0,0-1 0 0 0,-1 1 0 0 0,1-1-1 0 0,0 1 1 0 0,0-1 0 0 0,0 1 0 0 0,0-1 0 0 0,0 0 0 0 0,0 1 0 0 0,0-1 0 0 0,0 1 0 0 0,0-1-1 0 0,0 1 1 0 0,0-1 0 0 0,0 0 0 0 0,0 1 0 0 0,0-1 0 0 0,0 1 0 0 0,1-1 0 0 0,-1 1 0 0 0,0-1 0 0 0,0 1-1 0 0,1-1 1 0 0,-1 1 0 0 0,0-1 0 0 0,1 1 0 0 0,-1-1 0 0 0,0 1 0 0 0,1 0 0 0 0,-1-1 0 0 0,1 1-31 0 0,3 6 121 0 0,-1 1 1 0 0,1 0 0 0 0,-1 0 0 0 0,-1 0 0 0 0,1 1 0 0 0,-1-1 0 0 0,-1 0-1 0 0,1 1 1 0 0,-1-1 0 0 0,-1 1 0 0 0,1 5-122 0 0,1 284 500 0 0,-8 2-264 0 0,8-152 216 0 0,-2-147-440 0 0,2 1 992 0 0,-2-2-942 0 0,-4-13 74 0 0,-54-42-398 0 0,-79-55-799 0 0,21 42 647 0 0,117 69 405 0 0,-1 0-1 0 0,1 0 1 0 0,-1 0-1 0 0,1 0 1 0 0,-1-1-1 0 0,0 1 0 0 0,1 0 1 0 0,-1 0-1 0 0,1-1 1 0 0,-1 1-1 0 0,0 0 1 0 0,1 0-1 0 0,-1-1 0 0 0,0 1 1 0 0,1 0-1 0 0,-1-1 1 0 0,0 1-1 0 0,1 0 1 0 0,-1-1-1 0 0,0 1 0 0 0,0-1 1 0 0,1 1-1 0 0,-1-1 1 0 0,0 1-1 0 0,0 0 1 0 0,0-1-1 0 0,0 1 1 0 0,0-1-1 0 0,1 1 0 0 0,-1-1 1 0 0,0 1-1 0 0,0-1 1 0 0,0 1-1 0 0,0-1 1 0 0,0 1-1 0 0,-1-1 0 0 0,1 1 1 0 0,0-1-1 0 0,0 1 1 0 0,0 0-1 0 0,0-1 1 0 0,0 1-1 0 0,-1-1 0 0 0,1 1 1 0 0,0-1-1 0 0,0 1 1 0 0,-1 0-1 0 0,1-1 1 0 0,0 1-1 0 0,-1 0 0 0 0,1-1 1 0 0,0 1-1 0 0,-1 0 1 0 0,1-1-1 0 0,0 1 1 0 0,-1 0-1 0 0,1 0 1 0 0,-1-1-1 0 0,1 1 0 0 0,-1 0 1 0 0,1 0-1 0 0,0 0 1 0 0,-1 0-1 0 0,1 0 1 0 0,-1-1 9 0 0,48-9-132 0 0,-38 9 191 0 0,198-21 70 0 0,89 14-305 0 0,-192 12-492 0 0,-111 7 946 0 0,-26 0-278 0 0,-227 151 40 0 0,174-107-338 0 0,80-55-2622 0 0,4-6-9334 0 0,2 6 11978 0 0,0-1-7926 0 0</inkml:trace>
  <inkml:trace contextRef="#ctx0" brushRef="#br0" timeOffset="25120.011">1506 1340 0 0 0,'0'0'608'0'0,"0"0"131"0"0,0 0 50 0 0,0 0 45 0 0,0 0 63 0 0,0 0 104 0 0,0 0 102 0 0,1-2 58 0 0,0-8 6 0 0,-1 7-77 0 0,0 3-129 0 0,0 0-150 0 0,0 0-108 0 0,0 0-59 0 0,0 0 1 0 0,0 6 4480 0 0,-4 7-3837 0 0,-32 53-771 0 0,35-65-493 0 0,1 0 0 0 0,-1 0 0 0 0,0 0 0 0 0,1 0 0 0 0,-1 0 0 0 0,1 0 0 0 0,0 0 0 0 0,-1 0 0 0 0,1 0 0 0 0,0 0 0 0 0,0 0-1 0 0,-1 0 1 0 0,1 0 0 0 0,0 1 0 0 0,0-1 0 0 0,0 0 0 0 0,0 0 0 0 0,0 0 0 0 0,1 0 0 0 0,-1 0 0 0 0,0 0 0 0 0,1 0 0 0 0,-1 1 0 0 0,0-1 0 0 0,1 0 0 0 0,-1 0 0 0 0,1 0 0 0 0,-1-1 0 0 0,1 1 0 0 0,0 0 0 0 0,0 0 0 0 0,-1 0 0 0 0,1 0 0 0 0,0 0 0 0 0,0-1 0 0 0,0 1-1 0 0,0 0 1 0 0,-1-1 0 0 0,1 1 0 0 0,0-1 0 0 0,0 1 0 0 0,1-1 0 0 0,-1 1 0 0 0,0-1 0 0 0,0 0 0 0 0,0 1 0 0 0,0-1 0 0 0,0 0 0 0 0,0 0 0 0 0,0 0 0 0 0,0 0 0 0 0,1 0 0 0 0,-1 0 0 0 0,0 0 0 0 0,0 0 0 0 0,0-1 0 0 0,0 1 0 0 0,0 0 0 0 0,0-1 0 0 0,0 1-24 0 0,8-3 149 0 0,-1-1 1 0 0,1 0 0 0 0,-1-1-1 0 0,0 0 1 0 0,-1 0 0 0 0,1 0 0 0 0,-1-1-1 0 0,0 0 1 0 0,0-1 0 0 0,-1 0 0 0 0,0 0-1 0 0,0 0 1 0 0,-1 0 0 0 0,0-1-1 0 0,3-4-149 0 0,-8 11 17 0 0,1 1-1 0 0,-1 0 1 0 0,1-1-1 0 0,-1 1 1 0 0,1-1-1 0 0,-1 1 1 0 0,0-1-1 0 0,1 1 1 0 0,-1-1-1 0 0,0 1 1 0 0,1-1-1 0 0,-1 0 1 0 0,0 1-1 0 0,0-1 1 0 0,1 1-1 0 0,-1-1 1 0 0,0 0-1 0 0,0 1 1 0 0,0-1-1 0 0,0 0 1 0 0,0 1-1 0 0,0-1 1 0 0,0 0-1 0 0,0 1 1 0 0,0-1-1 0 0,0 0 1 0 0,0 1-1 0 0,0-1 1 0 0,0 1-1 0 0,-1-1 0 0 0,1 0 1 0 0,0 1-1 0 0,0-1 1 0 0,-1 1-1 0 0,1-1 1 0 0,0 1-1 0 0,-1-1 1 0 0,1 1-1 0 0,-1-1 1 0 0,1 1-1 0 0,-1-1 1 0 0,1 1-1 0 0,-1-1 1 0 0,1 1-1 0 0,-1 0 1 0 0,1-1-1 0 0,-1 1 1 0 0,1 0-1 0 0,-1-1 1 0 0,0 1-1 0 0,1 0 1 0 0,-1 0-1 0 0,0 0 1 0 0,1 0-1 0 0,-1-1 1 0 0,1 1-1 0 0,-1 0 1 0 0,0 0-1 0 0,1 0 1 0 0,-1 0-1 0 0,0 0 1 0 0,1 1-1 0 0,-1-1 1 0 0,0 0-1 0 0,1 0 0 0 0,-1 0-15 0 0,-43 19-395 0 0,-9 24-505 0 0,53-42 626 0 0,0-1-142 0 0,0 0-152 0 0,12-14-6835 0 0,-5 10 1811 0 0,-2 0-3723 0 0</inkml:trace>
  <inkml:trace contextRef="#ctx0" brushRef="#br0" timeOffset="27739.667">151 1671 0 0 0,'0'0'1366'0'0,"0"0"137"0"0,0 0-38 0 0,0 0-123 0 0,0 0-57 0 0,0 0-38 0 0,0 0-29 0 0,0 0-72 0 0,0 0-58 0 0,0 0-76 0 0,2-2-57 0 0,16-88 4246 0 0,-13 78-5175 0 0,0-1 0 0 0,1 1 0 0 0,0 0 0 0 0,1 1 0 0 0,1 0 0 0 0,-1 0 0 0 0,2 0 0 0 0,-1 1 1 0 0,1 0-1 0 0,1 1 0 0 0,0 0 0 0 0,0 0 0 0 0,10-5-26 0 0,-19 13-28 0 0,1 0 0 0 0,-1 0 1 0 0,0 0-1 0 0,1 0 0 0 0,-1 0 0 0 0,1 1 1 0 0,-1-1-1 0 0,1 0 0 0 0,-1 1 0 0 0,1-1 1 0 0,0 1-1 0 0,-1 0 0 0 0,1 0 0 0 0,0-1 1 0 0,-1 1-1 0 0,1 0 0 0 0,0 0 0 0 0,-1 1 1 0 0,1-1-1 0 0,-1 0 0 0 0,1 0 0 0 0,0 1 1 0 0,-1-1-1 0 0,1 1 0 0 0,-1 0 1 0 0,1-1-1 0 0,-1 1 0 0 0,1 0 0 0 0,-1 0 1 0 0,1 0-1 0 0,-1 0 0 0 0,0 0 0 0 0,0 0 1 0 0,0 0-1 0 0,1 0 0 0 0,-1 1 0 0 0,0-1 1 0 0,0 0-1 0 0,0 1 0 0 0,-1-1 0 0 0,1 1 1 0 0,0-1-1 0 0,-1 1 0 0 0,1-1 0 0 0,-1 1 1 0 0,1-1-1 0 0,-1 1 0 0 0,1 0 1 0 0,-1-1-1 0 0,0 1 28 0 0,18 134 581 0 0,-18-135-575 0 0,0-1 0 0 0,0 1 0 0 0,1 0 0 0 0,-1 0 0 0 0,0-1 0 0 0,0 1 0 0 0,1 0 0 0 0,-1 0 0 0 0,0-1 0 0 0,1 1 0 0 0,-1 0 0 0 0,1-1 0 0 0,-1 1 0 0 0,1 0 0 0 0,-1-1 0 0 0,1 1 0 0 0,-1-1 0 0 0,1 1 0 0 0,-1-1 0 0 0,1 1 0 0 0,0-1 0 0 0,-1 0 0 0 0,1 1 0 0 0,0-1 0 0 0,0 0 0 0 0,-1 1 0 0 0,1-1-1 0 0,0 0 1 0 0,0 0 0 0 0,-1 0 0 0 0,1 1 0 0 0,0-1 0 0 0,0 0 0 0 0,0 0 0 0 0,-1 0 0 0 0,1 0 0 0 0,0-1 0 0 0,0 1 0 0 0,0 0 0 0 0,-1 0 0 0 0,1 0 0 0 0,0-1 0 0 0,0 1 0 0 0,-1 0 0 0 0,1-1 0 0 0,0 1 0 0 0,-1 0 0 0 0,1-1 0 0 0,0 1 0 0 0,-1-1 0 0 0,1 1-6 0 0,34-39 457 0 0,-23 25-385 0 0,1-3-115 0 0,1 2 1 0 0,0 0 0 0 0,1 0-1 0 0,1 1 1 0 0,0 1-1 0 0,1 1 1 0 0,0 0-1 0 0,1 1 1 0 0,0 1 0 0 0,16-6 42 0 0,-32 17-4 0 0,0 0 1 0 0,0 0-1 0 0,0 1 1 0 0,0-1-1 0 0,-1 1 1 0 0,1-1-1 0 0,0 1 1 0 0,-1 0-1 0 0,1 0 1 0 0,-1-1-1 0 0,0 1 1 0 0,1 0-1 0 0,-1 0 1 0 0,0 0-1 0 0,0 0 1 0 0,0 1-1 0 0,-1-1 1 0 0,1 0 0 0 0,0 0-1 0 0,-1 0 1 0 0,0 1-1 0 0,1-1 1 0 0,-1 0-1 0 0,0 1 1 0 0,0-1-1 0 0,0 0 1 0 0,-1 1-1 0 0,1-1 1 0 0,0 0-1 0 0,-1 0 1 0 0,0 1-1 0 0,0 1 4 0 0,1 2 60 0 0,0 89 381 0 0,0-54-6473 0 0,2-34-2111 0 0,0-6 3158 0 0</inkml:trace>
  <inkml:trace contextRef="#ctx0" brushRef="#br0" timeOffset="34669.112">1055 1370 0 0 0,'0'0'263'0'0,"0"0"606"0"0,0 0 167 0 0,0 0-6 0 0,0 0-68 0 0,0 0-126 0 0,0 0-88 0 0,-5-27 6826 0 0,-42 6-4814 0 0,35 21-2741 0 0,-1 0-1 0 0,1 0 1 0 0,0 1 0 0 0,0 0-1 0 0,-1 2 1 0 0,1-1 0 0 0,0 1-1 0 0,0 1 1 0 0,1 0 0 0 0,-8 4-19 0 0,15-7 1 0 0,0 0 1 0 0,1 1-1 0 0,-1-1 0 0 0,0 1 1 0 0,1 0-1 0 0,0 0 1 0 0,-1 0-1 0 0,1 0 0 0 0,0 0 1 0 0,0 1-1 0 0,0-1 0 0 0,1 1 1 0 0,-1 0-1 0 0,1 0 1 0 0,-1 0-1 0 0,1 0 0 0 0,0 1 1 0 0,0-1-1 0 0,0 0 1 0 0,1 1-1 0 0,-1 0 0 0 0,1-1 1 0 0,0 1-1 0 0,0 0-1 0 0,15 80-84 0 0,-11-79 91 0 0,-2-1 1 0 0,0 0 1 0 0,0 0-1 0 0,1 0 1 0 0,0 0-1 0 0,0 0 0 0 0,0 0 1 0 0,0 0-1 0 0,1-1 1 0 0,-1 1-1 0 0,1-1 1 0 0,0 0-1 0 0,0 0 1 0 0,0 0-1 0 0,0 0 0 0 0,1 0 1 0 0,-1-1-1 0 0,1 1 1 0 0,0-1-1 0 0,0 0 1 0 0,0 0-1 0 0,0 0 1 0 0,0-1-1 0 0,0 1 1 0 0,0-1-1 0 0,0 0 0 0 0,0 0 1 0 0,3-1-9 0 0,0 0 126 0 0,-1-1 0 0 0,1 0 0 0 0,-1 0 0 0 0,1 0 0 0 0,-1-1 0 0 0,0 0 0 0 0,0-1 0 0 0,0 1 0 0 0,0-1 0 0 0,0 0 0 0 0,-1-1 0 0 0,1 1 0 0 0,-1-1 0 0 0,0 0 0 0 0,0 0 0 0 0,0-1 0 0 0,0 0 0 0 0,1-2-126 0 0,6-4 104 0 0,-1-1 0 0 0,0 0 0 0 0,-1-1 0 0 0,0 0 0 0 0,-1-1 0 0 0,-1 0 0 0 0,6-12-104 0 0,-9 16 59 0 0,13-59 483 0 0,-46 75-2347 0 0,24 55 2175 0 0,56 85-280 0 0,-46-128-260 0 0,-1 1-1 0 0,0-1 1 0 0,-2 1 0 0 0,0 0-1 0 0,-1 1 1 0 0,-1-1-1 0 0,0 0 1 0 0,-2 1 0 0 0,0-1-1 0 0,-1 0 1 0 0,-1 0-1 0 0,-1 0 1 0 0,-1 0-1 0 0,-6 16 171 0 0,2-16-459 0 0,0 1-1 0 0,-2-2 1 0 0,0 1-1 0 0,-1-2 1 0 0,-1 0-1 0 0,0 0 1 0 0,-2-1-1 0 0,0-1 0 0 0,0 0 1 0 0,-11 7 459 0 0,-62 22-1456 0 0,86-43 1527 0 0,1 0 1 0 0,-1 0 0 0 0,1 0 0 0 0,-1-1-1 0 0,0 1 1 0 0,1-1 0 0 0,-1 1 0 0 0,0-1-1 0 0,1 1 1 0 0,-1-1 0 0 0,0 0 0 0 0,1 0-1 0 0,-1 0 1 0 0,0 0 0 0 0,1 0 0 0 0,-1 0-1 0 0,0 0 1 0 0,0-1 0 0 0,1 1 0 0 0,-1 0-1 0 0,1-1 1 0 0,-1 0 0 0 0,0 1-1 0 0,1-1 1 0 0,-1 0 0 0 0,1 0 0 0 0,-1 0-1 0 0,1 0 1 0 0,0 0 0 0 0,-1 0 0 0 0,1 0-1 0 0,0 0 1 0 0,0-1 0 0 0,0 1 0 0 0,0-1-72 0 0,13-80 3893 0 0,55-27-2519 0 0,-35 64-827 0 0,84-94-61 0 0,-111 134-581 0 0,-1 1 1 0 0,1 0 0 0 0,0 0 0 0 0,0 1-1 0 0,0-1 1 0 0,1 1 0 0 0,-1 0-1 0 0,1 0 1 0 0,0 1 0 0 0,0 0 0 0 0,0 0-1 0 0,0 0 1 0 0,0 1 0 0 0,0 0-1 0 0,0 0 1 0 0,0 0 0 0 0,1 1 0 0 0,-1 0-1 0 0,0 0 1 0 0,2 1 94 0 0,17 12-5713 0 0,-20-9 2483 0 0,1 0-5016 0 0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7.1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358 41 1456 0 0,'0'0'1583'0'0,"0"0"-428"0"0,0 0 48 0 0,0 0 304 0 0,0 0 239 0 0,0 0 109 0 0,0 0-111 0 0,0 0-189 0 0,0 0-192 0 0,0 0-204 0 0,0 0-191 0 0,0 0-197 0 0,0 0-125 0 0,-10-7-86 0 0,-34-22-77 0 0,42 28-450 0 0,0 0 0 0 0,0 0 0 0 0,0 1 0 0 0,0-1 0 0 0,0 1 0 0 0,0 0 0 0 0,0 0 0 0 0,0-1 0 0 0,-1 1 0 0 0,1 1 0 0 0,0-1 0 0 0,0 0 0 0 0,0 0 0 0 0,0 1 0 0 0,0-1 0 0 0,0 1 0 0 0,0 0 0 0 0,0-1 0 0 0,0 1 0 0 0,0 0 0 0 0,0 0 0 0 0,0 1 0 0 0,0-1 0 0 0,1 0 0 0 0,-1 0 0 0 0,1 1 0 0 0,-1-1 0 0 0,1 1 0 0 0,-1 0-33 0 0,-6 5 99 0 0,-13 6-38 0 0,1 1 0 0 0,1 1 0 0 0,0 1 1 0 0,1 1-1 0 0,1 0 0 0 0,0 1 0 0 0,2 1 1 0 0,0 1-1 0 0,1 0 0 0 0,1 1 0 0 0,-8 17-61 0 0,16-28-12 0 0,1 0-1 0 0,0 0 1 0 0,0 1-1 0 0,1-1 1 0 0,0 1 0 0 0,1-1-1 0 0,1 1 1 0 0,-1 0-1 0 0,2 0 1 0 0,-1 0-1 0 0,2-1 1 0 0,0 7 12 0 0,2-13 28 0 0,0 0 0 0 0,0-1 0 0 0,0 1-1 0 0,0-1 1 0 0,1 1 0 0 0,0-1 0 0 0,-1 0 0 0 0,1 0 0 0 0,0-1 0 0 0,1 1 0 0 0,-1-1 0 0 0,0 0-1 0 0,1 0 1 0 0,-1 0 0 0 0,1-1 0 0 0,0 1 0 0 0,-1-1 0 0 0,1 0 0 0 0,0-1 0 0 0,0 1-1 0 0,0-1 1 0 0,0 0 0 0 0,-1 0 0 0 0,1-1 0 0 0,0 1 0 0 0,0-1 0 0 0,0 0 0 0 0,-1 0 0 0 0,1-1-1 0 0,0 1 1 0 0,-1-1 0 0 0,1 0 0 0 0,-1 0-28 0 0,28-13 219 0 0,-1-1 1 0 0,-1-1-1 0 0,0-1 0 0 0,-1-2 0 0 0,-2-1 0 0 0,0-1 1 0 0,19-20-220 0 0,-12 12 125 0 0,128-113 364 0 0,-161 142-495 0 0,0 1 0 0 0,-1 0 0 0 0,1-1 0 0 0,0 1 0 0 0,-1-1 0 0 0,1 1 0 0 0,0 0 0 0 0,0 0 0 0 0,-1-1 1 0 0,1 1-1 0 0,0 0 0 0 0,0 0 0 0 0,0 0 0 0 0,-1 0 0 0 0,1 0 0 0 0,0 0 0 0 0,0 0 0 0 0,0 0 0 0 0,-1 0 1 0 0,1 0-1 0 0,0 1 0 0 0,0-1 0 0 0,0 0 0 0 0,-1 1 0 0 0,1-1 0 0 0,0 0 0 0 0,-1 1 0 0 0,1-1 0 0 0,0 1 1 0 0,-1-1-1 0 0,1 1 0 0 0,0-1 0 0 0,-1 1 0 0 0,1-1 0 0 0,-1 1 0 0 0,1 0 0 0 0,-1-1 0 0 0,1 1 1 0 0,-1 0-1 0 0,0-1 0 0 0,1 1 0 0 0,-1 0 0 0 0,0 0 0 0 0,1-1 0 0 0,-1 1 0 0 0,0 0 0 0 0,0 0 0 0 0,0 0 1 0 0,0-1-1 0 0,0 1 0 0 0,0 0 0 0 0,0 0 0 0 0,0 0 0 0 0,0-1 0 0 0,0 1 0 0 0,0 0 0 0 0,0 0 0 0 0,-1 0 1 0 0,1-1-1 0 0,0 1 0 0 0,-1 0 0 0 0,1 0 0 0 0,0-1 0 0 0,-1 1 0 0 0,0 0 6 0 0,2 13 63 0 0,5 27-95 0 0,-7-31-88 0 0,1 0 0 0 0,0 0 0 0 0,1 0-1 0 0,0 0 1 0 0,1-1 0 0 0,0 1 0 0 0,0 0 0 0 0,1 0 0 0 0,0-1-1 0 0,0 0 1 0 0,1 0 0 0 0,1 0 0 0 0,0 0 0 0 0,0 0 0 0 0,0-1-1 0 0,1 0 1 0 0,0 0 0 0 0,1-1 0 0 0,0 1 0 0 0,0-2 0 0 0,0 1-1 0 0,1-1 1 0 0,0 0 0 0 0,0 0 0 0 0,1-1 0 0 0,8 4 120 0 0,49 4-3366 0 0,-23-11-4475 0 0,-30-2-1878 0 0</inkml:trace>
</inkml:ink>
</file>

<file path=ppt/ink/ink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1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 7050 0 0,'0'0'3144'0'0,"0"0"-2016"0"0,0 0-718 0 0,0 0 93 0 0,0 0 290 0 0,0 0 233 0 0,0 0 67 0 0,0 0-77 0 0,0 0-130 0 0,0 0-126 0 0,0 0-146 0 0,0 0-126 0 0,29 2-98 0 0,92 7-113 0 0,-1-20 153 0 0,-59-4-885 0 0,-22 0-3591 0 0,-31 12 1420 0 0,-2 3-2228 0 0,-4 0-3173 0 0</inkml:trace>
</inkml:ink>
</file>

<file path=ppt/ink/ink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3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8794 0 0,'0'0'1203'0'0,"0"0"-19"0"0,0 0 147 0 0,0 0 109 0 0,0 0-50 0 0,0 0-160 0 0,0 0-192 0 0,0 0-189 0 0,0 0-161 0 0,0 0-149 0 0,0 0-138 0 0,0 0-124 0 0,0 0-102 0 0,34 0-90 0 0,110-1-50 0 0,-59-15-535 0 0,-60 5-372 0 0,18-3-3503 0 0,-16 5-2726 0 0,-12 5-710 0 0</inkml:trace>
</inkml:ink>
</file>

<file path=ppt/ink/ink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310 100 8570 0 0,'0'0'1892'0'0,"0"0"-399"0"0,0 0-235 0 0,0 0-109 0 0,0 0-166 0 0,0 0-269 0 0,0 0-235 0 0,0 0-147 0 0,0 0-44 0 0,0 0-1 0 0,0 0-24 0 0,0 0-18 0 0,-12 30-53 0 0,-40 97-56 0 0,-76 171-1572 0 0,42-120-7306 0 0,58-119 1430 0 0,25-51 6521 0 0</inkml:trace>
  <inkml:trace contextRef="#ctx0" brushRef="#br0" timeOffset="383.835">225 259 0 0 0,'0'0'375'0'0,"0"0"1258"0"0,0 0 244 0 0,0 0-102 0 0,0 0-179 0 0,0 0-111 0 0,0 0-60 0 0,0 0-98 0 0,0 0-99 0 0,0 0-159 0 0,0 0-253 0 0,0 0-265 0 0,0 0-229 0 0,6-22-166 0 0,16-66-94 0 0,-32 128 104 0 0,2 0 0 0 0,2 0 0 0 0,1 0 1 0 0,3 0-1 0 0,1 1 0 0 0,2 20-166 0 0,1-50-46 0 0,0 0 0 0 0,0 0 0 0 0,1-1 0 0 0,1 1 0 0 0,0-1 0 0 0,0 1 0 0 0,1-1 0 0 0,0 0 0 0 0,1-1 0 0 0,0 1 1 0 0,1-1-1 0 0,-1-1 0 0 0,2 1 0 0 0,-1-1 0 0 0,1 0 0 0 0,1-1 0 0 0,-1 0 0 0 0,1 0 0 0 0,5 2 46 0 0,-11-7 68 0 0,0-1-1 0 0,0 0 1 0 0,-1-1 0 0 0,1 1 0 0 0,0 0 0 0 0,0-1 0 0 0,0 0 0 0 0,0 1 0 0 0,0-1-1 0 0,0 0 1 0 0,0-1 0 0 0,0 1 0 0 0,0-1 0 0 0,0 1 0 0 0,0-1 0 0 0,0 0-1 0 0,0 0 1 0 0,0 0 0 0 0,-1 0 0 0 0,1 0 0 0 0,0-1 0 0 0,-1 1 0 0 0,1-1 0 0 0,-1 0-1 0 0,1 0 1 0 0,-1 0 0 0 0,0 0 0 0 0,0 0 0 0 0,0-1-68 0 0,52-75 2962 0 0,-46 65-2634 0 0,12-29 289 0 0,-1 0 1 0 0,-3-2-1 0 0,-1 0 0 0 0,7-36-617 0 0,18-54-78 0 0,-17 37-1350 0 0,-20 76-2353 0 0,-3 0-3371 0 0,0 20-3821 0 0</inkml:trace>
  <inkml:trace contextRef="#ctx0" brushRef="#br0" timeOffset="995.477">813 196 2849 0 0,'0'0'1163'0'0,"0"0"-129"0"0,0 0 91 0 0,0 0 208 0 0,0 0 126 0 0,0 0-44 0 0,0 0-207 0 0,0 0-225 0 0,0 0-150 0 0,0 0-57 0 0,0 0 12 0 0,0 0-25 0 0,0 0-71 0 0,0 20-123 0 0,2 64-123 0 0,-30 64 360 0 0,13-99-739 0 0,4-13-292 0 0,-2 0-1 0 0,-1-2 1 0 0,-2 1 0 0 0,-1-2-1 0 0,-8 11 226 0 0,-16 5-3924 0 0,18-25-4377 0 0,19-19 3344 0 0</inkml:trace>
  <inkml:trace contextRef="#ctx0" brushRef="#br0" timeOffset="1468.977">664 605 0 0 0,'0'0'1226'0'0,"0"0"97"0"0,0 0-2 0 0,0 0-53 0 0,0 0-33 0 0,0 0 11 0 0,0 0 12 0 0,0 0 0 0 0,0 0-56 0 0,19 12-103 0 0,64 35-131 0 0,-82-46-928 0 0,1 0 0 0 0,-1 0-1 0 0,0 0 1 0 0,1-1 0 0 0,-1 1-1 0 0,1 0 1 0 0,-1-1 0 0 0,1 1-1 0 0,-1-1 1 0 0,1 0 0 0 0,-1 0-1 0 0,1 1 1 0 0,-1-1 0 0 0,1 0-1 0 0,0 0 1 0 0,-1 0 0 0 0,1-1 0 0 0,-1 1-1 0 0,1 0 1 0 0,-1-1 0 0 0,1 1-1 0 0,-1 0 1 0 0,1-1 0 0 0,-1 0-1 0 0,1 1 1 0 0,-1-1 0 0 0,0 0-1 0 0,1 0 1 0 0,-1 0 0 0 0,0 0-1 0 0,0 0 1 0 0,1-1-40 0 0,4-2 197 0 0,24-21 20 0 0,-1-1 0 0 0,-2-1 0 0 0,0-1 0 0 0,-2-1 0 0 0,-1-2 0 0 0,-1 0 0 0 0,-2-2 0 0 0,-1 0 0 0 0,-2-1 0 0 0,-1-1-1 0 0,-2-1 1 0 0,6-22-217 0 0,0-31 142 0 0,-40 101-994 0 0,9 6 907 0 0,0 1 0 0 0,1 0 0 0 0,2 1 0 0 0,-1-1 0 0 0,2 2 0 0 0,1-1 1 0 0,1 0-1 0 0,0 1 0 0 0,1 0 0 0 0,2 0 0 0 0,0 0 0 0 0,1 0 1 0 0,1 0-1 0 0,1 0 0 0 0,1 0 0 0 0,1-1 0 0 0,1 4-55 0 0,47 192 626 0 0,-39-143-2177 0 0,-13-72 152 0 0,0-1-747 0 0,-1 0-2430 0 0,-2 0 2713 0 0,2 0 369 0 0,-1 0-3804 0 0</inkml:trace>
  <inkml:trace contextRef="#ctx0" brushRef="#br0" timeOffset="1733.612">1319 432 7274 0 0,'0'0'1589'0'0,"0"0"-134"0"0,0 0-13 0 0,0 0-11 0 0,0 0-182 0 0,0 0-246 0 0,0 0-253 0 0,0 0-258 0 0,-5 32-129 0 0,-16 102-114 0 0,13 24 222 0 0,8-148-1118 0 0,-3 9 365 0 0,-2-16-3521 0 0,-3-2-3770 0 0,6-1 2110 0 0</inkml:trace>
  <inkml:trace contextRef="#ctx0" brushRef="#br0" timeOffset="2047.683">1512 476 0 0 0,'0'0'297'0'0,"0"0"993"0"0,0 0 488 0 0,0 0 139 0 0,0 0-1 0 0,0 0-161 0 0,0 0-259 0 0,0 0-220 0 0,0 0-205 0 0,0 0-152 0 0,0 0-138 0 0,-28 29-106 0 0,-87 87-60 0 0,64-73 963 0 0,50-41-1515 0 0,1-1 1 0 0,-1 1-1 0 0,1 0 0 0 0,0 0 1 0 0,0 0-1 0 0,0 0 1 0 0,0 0-1 0 0,0 0 0 0 0,0 0 1 0 0,0 0-1 0 0,0 0 1 0 0,1 0-1 0 0,-1-1 1 0 0,1 1-1 0 0,-1 0 0 0 0,1 0 1 0 0,0 0-1 0 0,0-1 1 0 0,0 1-1 0 0,0 0 0 0 0,0-1 1 0 0,0 1-1 0 0,0-1 1 0 0,1 1-1 0 0,-1-1 1 0 0,1 0-1 0 0,-1 1 0 0 0,1-1 1 0 0,-1 0-1 0 0,1 0 1 0 0,-1 0-1 0 0,1 0 0 0 0,0 0 1 0 0,0-1-1 0 0,1 2-63 0 0,-1-1 116 0 0,99 41 2923 0 0,-3-7-3888 0 0,-91-34-76 0 0,5 0-4278 0 0,-8 2-4205 0 0</inkml:trace>
</inkml:ink>
</file>

<file path=ppt/ink/ink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2.4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253 26 9978 0 0,'0'0'1688'0'0,"0"0"-402"0"0,0 0-162 0 0,0 0 41 0 0,0 0 79 0 0,0 0-69 0 0,0 0-190 0 0,0 0-261 0 0,0 0-250 0 0,0 0-201 0 0,0 0-138 0 0,-3 8-63 0 0,-51 291 509 0 0,-29-2-1257 0 0,78-280 1559 0 0,-2 10-7533 0 0,16-41-843 0 0,-4 3 4179 0 0,-3 3-340 0 0</inkml:trace>
  <inkml:trace contextRef="#ctx0" brushRef="#br0" timeOffset="250.529">84 74 6665 0 0,'0'0'1026'0'0,"0"0"-179"0"0,0 0-119 0 0,0 0 61 0 0,0 0 110 0 0,0 0 64 0 0,0 0 45 0 0,0 0-19 0 0,0 0-60 0 0,0 0-89 0 0,0 0-99 0 0,0 0-119 0 0,0 0-119 0 0,36 2-89 0 0,113 4-66 0 0,-46-17 105 0 0,14-21-268 0 0,-44 10-2000 0 0,1 6-5846 0 0,-64 16 3696 0 0,-5 0-1543 0 0</inkml:trace>
  <inkml:trace contextRef="#ctx0" brushRef="#br0" timeOffset="502.78">1 446 4793 0 0,'0'0'2295'0'0,"0"0"-1165"0"0,0 0-19 0 0,0 0 338 0 0,0 0 172 0 0,0 0-105 0 0,0 0-292 0 0,32 0-280 0 0,101 0-209 0 0,35-11 663 0 0,-119 10-1522 0 0,15 0-1820 0 0,-23 4-6674 0 0,-31 0 1088 0 0</inkml:trace>
  <inkml:trace contextRef="#ctx0" brushRef="#br0" timeOffset="962.831">443 553 7122 0 0,'0'0'1368'0'0,"0"0"-387"0"0,0 0-224 0 0,0 0-37 0 0,0 0-32 0 0,0 0-44 0 0,0 0-61 0 0,0 0-71 0 0,0 0-68 0 0,0 0-59 0 0,0 0-73 0 0,0 0-48 0 0,-4 25-41 0 0,-19 123 67 0 0,21-134-1265 0 0,-10 68 2935 0 0,9-54-6079 0 0,3-1-6660 0 0,0-27 9399 0 0</inkml:trace>
  <inkml:trace contextRef="#ctx0" brushRef="#br0" timeOffset="1214.085">417 549 1952 0 0,'0'0'2052'0'0,"0"0"-1055"0"0,0 0-381 0 0,0 0 142 0 0,0 0 286 0 0,0 0 232 0 0,0 0 95 0 0,0 0 5 0 0,0 0-45 0 0,0 0-78 0 0,0 0-110 0 0,0 0-154 0 0,0 0-170 0 0,19 3-159 0 0,95 9 235 0 0,-40-17 88 0 0,-36 1-2693 0 0,0 2-6385 0 0,-38 3 4092 0 0,0 2-1704 0 0</inkml:trace>
  <inkml:trace contextRef="#ctx0" brushRef="#br0" timeOffset="1445.982">428 704 3825 0 0,'0'0'2470'0'0,"0"0"-1369"0"0,0 0-451 0 0,0 0 271 0 0,0 0 404 0 0,0 0 194 0 0,0 0-67 0 0,0 0-203 0 0,0 0-235 0 0,0 0-189 0 0,0 0-168 0 0,0 0-159 0 0,0 0-115 0 0,24 4-103 0 0,73 10-66 0 0,-1-14-717 0 0,-65-4-1774 0 0,-11 0-3927 0 0,-12 1-3195 0 0</inkml:trace>
</inkml:ink>
</file>

<file path=ppt/ink/ink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33.8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487 388 0 0 0,'0'0'212'0'0,"0"0"511"0"0,0 0 202 0 0,0 0 86 0 0,0 0-17 0 0,0 0-21 0 0,0 0-66 0 0,0 0-105 0 0,-6-13-7 0 0,-2-5-415 0 0,-22-44 2856 0 0,29 60-3018 0 0,0 0 0 0 0,-1 0 0 0 0,1 0 0 0 0,-1 1 1 0 0,1-1-1 0 0,-1 0 0 0 0,1 1 0 0 0,-1-1 0 0 0,0 1 0 0 0,0 0 0 0 0,1 0 0 0 0,-1-1 0 0 0,0 1 0 0 0,0 1 0 0 0,-1-1 0 0 0,1 0 0 0 0,0 0 0 0 0,0 1 0 0 0,0-1 0 0 0,0 1 0 0 0,-1-1 0 0 0,1 1 0 0 0,0 0 0 0 0,0 0 0 0 0,-2 0-218 0 0,-91 23 934 0 0,92-22-871 0 0,-180 73 1244 0 0,110-31-617 0 0,96-17-925 0 0,125 11 758 0 0,-144-37-504 0 0,-4 0-13 0 0,1 0 0 0 0,-1 0 0 0 0,1-1 0 0 0,0 1 0 0 0,-1 0 0 0 0,1 0 0 0 0,0 0 0 0 0,-1 0 0 0 0,1 0 0 0 0,-1 0 0 0 0,1 0 0 0 0,0 0 0 0 0,-1 0 0 0 0,1 1 0 0 0,0-1 0 0 0,-1 0 0 0 0,1 0 0 0 0,-1 0 0 0 0,1 1 0 0 0,0-1 0 0 0,-1 0 0 0 0,1 1 0 0 0,-1-1 0 0 0,1 1 0 0 0,-1-1 0 0 0,1 0 0 0 0,-1 1 0 0 0,0-1 0 0 0,1 1 0 0 0,-1-1 0 0 0,1 1 0 0 0,-1-1 0 0 0,0 1 0 0 0,1 0 0 0 0,-1-1 0 0 0,0 1 0 0 0,0-1 0 0 0,0 1 0 0 0,1 0 0 0 0,-1-1 0 0 0,0 1 0 0 0,0 0 0 0 0,0-1 0 0 0,0 1 0 0 0,0 0 0 0 0,0-1 0 0 0,0 1 0 0 0,0-1 0 0 0,0 1 0 0 0,-1 0 0 0 0,1-1 0 0 0,0 1 0 0 0,0 0 0 0 0,0-1 0 0 0,-1 1 0 0 0,1-1 0 0 0,0 1 0 0 0,-1-1 0 0 0,1 1 0 0 0,-1-1 0 0 0,1 1 0 0 0,0-1 0 0 0,-1 1 0 0 0,1-1 0 0 0,-1 1 0 0 0,1-1 0 0 0,-1 1-6 0 0,-164 145 654 0 0,158-140-630 0 0,3-4-13 0 0,0 0 0 0 0,1 0 0 0 0,-1 1 0 0 0,1-1 0 0 0,0 1-1 0 0,0 0 1 0 0,0 0 0 0 0,0 0 0 0 0,0 0 0 0 0,1 0 0 0 0,-1 1 0 0 0,1-1 0 0 0,0 1 0 0 0,0-1 0 0 0,0 1 0 0 0,1 0 0 0 0,-1 0 0 0 0,1 0 0 0 0,0 0 0 0 0,0 0 0 0 0,0 0 0 0 0,1 0 0 0 0,-1 0-1 0 0,1 1 1 0 0,0-1 0 0 0,0 0 0 0 0,0 0 0 0 0,1 0 0 0 0,1 4-11 0 0,1-5 26 0 0,0 0 0 0 0,1 0 0 0 0,-1 0 0 0 0,1-1 0 0 0,0 0-1 0 0,0 1 1 0 0,0-2 0 0 0,0 1 0 0 0,0 0 0 0 0,0-1 0 0 0,0 0 0 0 0,1 0 0 0 0,-1 0 0 0 0,1 0-1 0 0,-1-1 1 0 0,0 1 0 0 0,1-1 0 0 0,-1 0 0 0 0,1-1 0 0 0,-1 1 0 0 0,1-1 0 0 0,0 0-26 0 0,15 0 34 0 0,24-14-1119 0 0,-13-23-3530 0 0,-11-23-10160 0 0,-19 50 13539 0 0</inkml:trace>
  <inkml:trace contextRef="#ctx0" brushRef="#br0" timeOffset="270.019">246 1 8034 0 0,'0'0'1065'0'0,"0"0"-359"0"0,0 0-267 0 0,0 0-26 0 0,0 0 226 0 0,0 0 256 0 0,0 0 166 0 0,0 0 35 0 0,0 0-143 0 0,0 0-183 0 0,-11 32-171 0 0,-35 106-165 0 0,27-25 111 0 0,15 121 94 0 0,-9 91-531 0 0,-10-110-2641 0 0,26-205 40 0 0,2-5-5699 0 0,-2-2 3014 0 0</inkml:trace>
  <inkml:trace contextRef="#ctx0" brushRef="#br0" timeOffset="1001.134">944 170 3945 0 0,'0'0'1084'0'0,"0"0"-313"0"0,0 0-88 0 0,0 0 126 0 0,0 0 202 0 0,0 0 185 0 0,0 0 17 0 0,0 0-133 0 0,0 0-171 0 0,0 0-206 0 0,0 0-179 0 0,-10 33-129 0 0,-32 102-127 0 0,-49 171 315 0 0,50-199-347 0 0,41-106-84 0 0,0-1 119 0 0,0 0 91 0 0,3-31-31 0 0,1 0 0 0 0,2 1 0 0 0,1 0 0 0 0,1 0 0 0 0,2 0 0 0 0,12-24-331 0 0,151-393 504 0 0,-175 516-1233 0 0,-5-26 759 0 0,1 1 1 0 0,2 0-1 0 0,2 0 0 0 0,2 0 1 0 0,4 15-31 0 0,-3-47 17 0 0,1-1-1 0 0,0 0 1 0 0,1 0 0 0 0,0 0-1 0 0,1 0 1 0 0,1 0 0 0 0,-1-1-1 0 0,1 0 1 0 0,1 0 0 0 0,0 0-1 0 0,1 0 1 0 0,6 7-17 0 0,-11-16 67 0 0,-1 1-1 0 0,0-1 1 0 0,0 0 0 0 0,1 0-1 0 0,-1 0 1 0 0,0 0-1 0 0,1 0 1 0 0,-1 0 0 0 0,1 0-1 0 0,-1-1 1 0 0,1 1 0 0 0,-1 0-1 0 0,1-1 1 0 0,0 0 0 0 0,-1 1-1 0 0,1-1 1 0 0,0 0 0 0 0,-1 0-1 0 0,1 1 1 0 0,0-1 0 0 0,-1-1-1 0 0,1 1 1 0 0,0 0 0 0 0,-1 0-1 0 0,1-1 1 0 0,0 1-1 0 0,-1-1 1 0 0,1 1 0 0 0,0-1-1 0 0,-1 0 1 0 0,1 1 0 0 0,-1-1-1 0 0,0 0 1 0 0,1 0 0 0 0,-1 0-1 0 0,0 0 1 0 0,1 0 0 0 0,-1-1-1 0 0,0 1 1 0 0,0 0 0 0 0,0-1-1 0 0,0 1 1 0 0,0-1-67 0 0,46-71 2317 0 0,-43 66-2262 0 0,130-291 1376 0 0,-100 196-1494 0 0,-30 79-3192 0 0,-3 0-3382 0 0,-1 23 520 0 0,-2 0-2788 0 0</inkml:trace>
  <inkml:trace contextRef="#ctx0" brushRef="#br0" timeOffset="1288.087">1621 222 9994 0 0,'0'0'3201'0'0,"0"0"-1434"0"0,0 0-574 0 0,0 0-56 0 0,0 0-26 0 0,0 0-147 0 0,0 0-243 0 0,0 0-201 0 0,0 0-98 0 0,0 0-69 0 0,0 0-7 0 0,0 0-32 0 0,13 2-71 0 0,169 14 732 0 0,-164-16-1230 0 0,8 0-1237 0 0,-11 0-4567 0 0,-15-1 484 0 0,0-1 1776 0 0,0 2-2282 0 0</inkml:trace>
  <inkml:trace contextRef="#ctx0" brushRef="#br0" timeOffset="1540.883">1533 461 5329 0 0,'0'0'1162'0'0,"0"0"127"0"0,0 0 289 0 0,0 0 194 0 0,0 0-27 0 0,0 0-181 0 0,0 0-246 0 0,0 0-241 0 0,0 0-245 0 0,34 6-237 0 0,106 15-197 0 0,-43-23-117 0 0,-7-18-879 0 0,-52 10-2091 0 0,-3 0-3506 0 0,-24 7-3263 0 0</inkml:trace>
  <inkml:trace contextRef="#ctx0" brushRef="#br0" timeOffset="2101.418">2089 601 3929 0 0,'0'0'2091'0'0,"0"0"-493"0"0,0 0 199 0 0,0 0 293 0 0,0 0 23 0 0,0 0-304 0 0,0 0-419 0 0,0 0-281 0 0,0 0-186 0 0,0 0-154 0 0,0 0-120 0 0,0 0-102 0 0,0 0-84 0 0,4-19-47 0 0,15-60-18 0 0,13-1 543 0 0,-27 62-902 0 0,2 1 1 0 0,0-1 0 0 0,1 1 0 0 0,1 1-1 0 0,0-1 1 0 0,2 2 0 0 0,-1-1 0 0 0,2 2-1 0 0,0-1 1 0 0,1 1 0 0 0,8-6-40 0 0,-18 17-50 0 0,0 1 0 0 0,1-1 0 0 0,-1 1 0 0 0,1 0 0 0 0,-1-1 0 0 0,1 2 0 0 0,0-1 1 0 0,0 0-1 0 0,0 1 0 0 0,0 0 0 0 0,0 0 0 0 0,0 0 0 0 0,0 0 0 0 0,0 0 0 0 0,1 1 0 0 0,-1 0 0 0 0,0 0 0 0 0,1 0 50 0 0,16 45-417 0 0,-5 68 351 0 0,-16-112 71 0 0,0 1-1 0 0,0-1 0 0 0,1 0 0 0 0,-1 0 0 0 0,1 1 0 0 0,-1-1 0 0 0,1 0 1 0 0,0 0-1 0 0,-1 0 0 0 0,1 0 0 0 0,0 0 0 0 0,0 0 0 0 0,0 0 0 0 0,0 0 1 0 0,0 0-1 0 0,0 0 0 0 0,0 0 0 0 0,0 0 0 0 0,0-1 0 0 0,0 1 0 0 0,0 0 1 0 0,1-1-1 0 0,-1 1 0 0 0,0-1 0 0 0,0 0 0 0 0,1 1 0 0 0,-1-1 0 0 0,0 0 1 0 0,0 0-1 0 0,1 0 0 0 0,-1 1 0 0 0,0-1 0 0 0,1-1 0 0 0,-1 1 0 0 0,0 0 1 0 0,1 0-1 0 0,-1 0 0 0 0,0-1 0 0 0,1 1 0 0 0,-1-1 0 0 0,0 1 0 0 0,1-1-4 0 0,51-29 166 0 0,135-112-270 0 0,-104 104 18 0 0,-82 57 91 0 0,-45 205 184 0 0,56-173-1757 0 0,20-39-3961 0 0,-4-12-3193 0 0,-19 0 2110 0 0</inkml:trace>
  <inkml:trace contextRef="#ctx0" brushRef="#br0" timeOffset="5637.915">3328 240 0 0 0,'0'0'247'0'0,"0"0"666"0"0,0 0 350 0 0,0 0 323 0 0,0 0 205 0 0,0 0-61 0 0,0 0-182 0 0,0 0-208 0 0,0 0-188 0 0,0 0-147 0 0,0 0-120 0 0,-9-5-97 0 0,-44-26 1075 0 0,44 31-1792 0 0,-1 1 0 0 0,1 0 0 0 0,-1 0 0 0 0,1 1 0 0 0,-1 0 0 0 0,1 1 0 0 0,0 0 0 0 0,0 1 0 0 0,0 0 0 0 0,1 0 0 0 0,0 0 0 0 0,-1 1 0 0 0,1 1 0 0 0,1-1 0 0 0,-1 1 0 0 0,1 1 0 0 0,0-1 0 0 0,0 1 0 0 0,1 0 0 0 0,0 1 0 0 0,0-1 0 0 0,1 1 0 0 0,0 1-71 0 0,2-6-5 0 0,0 1 0 0 0,0-1 0 0 0,0 1 0 0 0,0 0 0 0 0,1 0-1 0 0,-1 0 1 0 0,1 0 0 0 0,0 0 0 0 0,1 1 0 0 0,-1-1 0 0 0,1 0 0 0 0,-1 1 0 0 0,1-1 0 0 0,1 1 0 0 0,-1 0 0 0 0,1-1 0 0 0,0 1 0 0 0,0 0 0 0 0,0-1 0 0 0,0 1 0 0 0,1 0 0 0 0,0-1-1 0 0,0 1 1 0 0,0-1 0 0 0,0 1 0 0 0,1-1 0 0 0,0 0 0 0 0,0 0 0 0 0,0 1 0 0 0,0-1 0 0 0,1 0 0 0 0,0-1 0 0 0,-1 1 0 0 0,1 0 0 0 0,1-1 0 0 0,-1 0 0 0 0,0 0 0 0 0,1 0 0 0 0,0 0 0 0 0,0 0-1 0 0,-1-1 1 0 0,2 1 0 0 0,-1-1 0 0 0,0 0 0 0 0,0-1 0 0 0,1 1 0 0 0,-1-1 0 0 0,2 1 5 0 0,2-1 71 0 0,-1 1 57 0 0,0-1 0 0 0,1 0 0 0 0,-1 0 0 0 0,0-1 0 0 0,0 0 0 0 0,0 0 0 0 0,1 0 0 0 0,-1-1 0 0 0,0 0 0 0 0,0-1 0 0 0,0 0 0 0 0,0 0 0 0 0,0 0 0 0 0,0-1 0 0 0,-1 0 0 0 0,1 0 0 0 0,-1 0 0 0 0,3-3-128 0 0,115-131 896 0 0,-53 23-858 0 0,-66 221-1644 0 0,13 229 367 0 0,-18-302 1057 0 0,-2 0-1 0 0,-2 1 1 0 0,-1-1 0 0 0,-1-1-1 0 0,-2 1 1 0 0,-1-1 0 0 0,-2-1-1 0 0,-3 4 183 0 0,11-25 45 0 0,-1-1 0 0 0,-1 1 1 0 0,0-1-1 0 0,0 0 0 0 0,-1-1 0 0 0,0 1 0 0 0,-1-1 0 0 0,0 0 0 0 0,0-1 0 0 0,-1 1 0 0 0,0-1 0 0 0,-1-1 1 0 0,1 0-1 0 0,-2 0 0 0 0,1-1 0 0 0,-1 0 0 0 0,1 0 0 0 0,-2-1 0 0 0,1-1 0 0 0,0 1 0 0 0,-1-2 0 0 0,0 1 1 0 0,0-2-1 0 0,0 1 0 0 0,0-2 0 0 0,0 1 0 0 0,-1-1 0 0 0,-10-1-45 0 0,19 0 50 0 0,1 0-1 0 0,-1-1 1 0 0,0 1-1 0 0,1 0 1 0 0,-1-1 0 0 0,0 0-1 0 0,1 0 1 0 0,-1 1-1 0 0,1-1 1 0 0,-1-1-1 0 0,1 1 1 0 0,0 0 0 0 0,-1-1-1 0 0,1 1 1 0 0,0-1-1 0 0,0 0 1 0 0,0 1-1 0 0,0-1 1 0 0,0 0 0 0 0,1 0-1 0 0,-1 0 1 0 0,1-1-1 0 0,-1 1 1 0 0,1 0-1 0 0,0-1 1 0 0,-1 1 0 0 0,1-1-1 0 0,0 1 1 0 0,1-1-1 0 0,-1 1 1 0 0,0-1-1 0 0,1 0 1 0 0,0 1 0 0 0,-1-1-1 0 0,1 0 1 0 0,0 1-1 0 0,0-1 1 0 0,1 0-1 0 0,-1 0-49 0 0,1-6 67 0 0,1 1 0 0 0,0-1 0 0 0,0 0-1 0 0,1 1 1 0 0,0 0 0 0 0,1 0-1 0 0,0 0 1 0 0,0 0 0 0 0,0 0 0 0 0,1 1-1 0 0,3-4-66 0 0,26-25 36 0 0,1 1-1 0 0,3 2 1 0 0,0 1-1 0 0,2 2 1 0 0,1 2-1 0 0,1 2 0 0 0,33-14-35 0 0,62-23-1480 0 0,-78 41-6704 0 0,-47 18-2444 0 0</inkml:trace>
</inkml:ink>
</file>

<file path=ppt/ink/ink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49.0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41 888 0 0,'0'0'1571'0'0,"0"0"54"0"0,0 0 56 0 0,0 0-4 0 0,0 0-161 0 0,0 0-218 0 0,0 0-246 0 0,0 0-225 0 0,0 0-182 0 0,0 0-167 0 0,0 0-122 0 0,1-5-104 0 0,-1 3-225 0 0,0 1-1 0 0,0-1 1 0 0,0 1 0 0 0,1-1 0 0 0,-1 1 0 0 0,1-1 0 0 0,-1 1 0 0 0,1-1 0 0 0,-1 1 0 0 0,1 0 0 0 0,0-1 0 0 0,-1 1 0 0 0,1 0 0 0 0,0 0 0 0 0,0-1-1 0 0,0 1 1 0 0,0 0 0 0 0,0 0 0 0 0,0 0 0 0 0,0 0 0 0 0,1 0 0 0 0,-1 0 0 0 0,0 1 0 0 0,0-1 0 0 0,1 0 0 0 0,-1 1 0 0 0,0-1 0 0 0,1 1-1 0 0,-1-1 1 0 0,1 1 0 0 0,-1 0 0 0 0,1-1 0 0 0,-1 1 0 0 0,1 0 0 0 0,-1 0 0 0 0,1 0 0 0 0,1 0-27 0 0,142 0 2051 0 0,-136 1-2010 0 0,1 0 0 0 0,-1 1-1 0 0,0 0 1 0 0,1 0 0 0 0,-1 1 0 0 0,0 0 0 0 0,-1 1 0 0 0,1 0-1 0 0,0 0 1 0 0,-1 1 0 0 0,0 0 0 0 0,0 1 0 0 0,-1-1 0 0 0,0 1-1 0 0,1 1 1 0 0,-2-1 0 0 0,1 1 0 0 0,-1 1 0 0 0,0-1 0 0 0,-1 1-1 0 0,4 6-40 0 0,-3 5 122 0 0,-1 0 0 0 0,0 0 0 0 0,-2 1 0 0 0,0-1 0 0 0,-1 1 0 0 0,-1-1-1 0 0,0 1 1 0 0,-2 0 0 0 0,-1 0 0 0 0,0-1 0 0 0,-1 1 0 0 0,-1-1 0 0 0,-1 0-1 0 0,-1 0 1 0 0,0 0 0 0 0,-7 11-122 0 0,-20 90 339 0 0,12 68 240 0 0,20-175-515 0 0,1-1 0 0 0,0 1 0 0 0,1-1 0 0 0,1 1 0 0 0,0-1 1 0 0,0 1-1 0 0,1-1 0 0 0,1 0 0 0 0,0 0 0 0 0,1-1 0 0 0,4 9-64 0 0,-1-6 141 0 0,1-1 0 0 0,0 0 1 0 0,1-1-1 0 0,0 0 0 0 0,1 0 0 0 0,1-1 0 0 0,-1 0 0 0 0,2-1 0 0 0,-1-1 0 0 0,1 0 0 0 0,1-1 1 0 0,0 0-1 0 0,0-1 0 0 0,0 0 0 0 0,1-2 0 0 0,7 3-141 0 0,21-1 1224 0 0,-43-7-968 0 0,0 0 18 0 0,0 0-12 0 0,0 0-20 0 0,0 0-17 0 0,0 0-9 0 0,0 0-10 0 0,0 0-20 0 0,-2-1-178 0 0,0-1-1 0 0,0 0 1 0 0,0 0-1 0 0,0 1 0 0 0,0-1 1 0 0,-1 1-1 0 0,1 0 1 0 0,0-1-1 0 0,-1 1 0 0 0,1 0 1 0 0,-1 1-1 0 0,0-1 1 0 0,1 0-1 0 0,-1 1 0 0 0,1-1 1 0 0,-1 1-1 0 0,0 0 1 0 0,0 0-1 0 0,1 0 0 0 0,-1 0 1 0 0,0 1-1 0 0,1-1 1 0 0,-1 1-1 0 0,0-1 0 0 0,1 1 1 0 0,-1 0-8 0 0,-10 0 74 0 0,8 0-80 0 0,1 1-1 0 0,-1-1 1 0 0,0 1-1 0 0,1 0 1 0 0,0 0-1 0 0,0 1 1 0 0,-1 0 0 0 0,2-1-1 0 0,-1 1 1 0 0,0 1-1 0 0,0-1 1 0 0,1 0-1 0 0,0 1 1 0 0,0 0 0 0 0,0 0-1 0 0,0 0 1 0 0,0 0-1 0 0,1 0 1 0 0,0 0-1 0 0,0 1 1 0 0,0-1 0 0 0,0 1-1 0 0,0 3 7 0 0,1 1-3 0 0,1 0 0 0 0,0 1 1 0 0,0-1-1 0 0,1 1 0 0 0,0-1 0 0 0,1 0 0 0 0,0 0 0 0 0,0 0 1 0 0,1 0-1 0 0,0 0 0 0 0,1 0 0 0 0,0-1 0 0 0,0 1 0 0 0,1-1 1 0 0,0 0-1 0 0,0 0 0 0 0,1-1 0 0 0,3 4 3 0 0,31 55-10 0 0,-35-57 26 0 0,0 0 0 0 0,0 0 1 0 0,-1 0-1 0 0,0 1 0 0 0,-1 0 0 0 0,0 0 1 0 0,0 0-1 0 0,-1 0 0 0 0,0 0 1 0 0,-1 0-1 0 0,-1 1 0 0 0,1-1 1 0 0,-1 0-1 0 0,-1 1 0 0 0,0-1 0 0 0,-1 0 1 0 0,0 0-1 0 0,0 0 0 0 0,-1 0 1 0 0,0 0-1 0 0,-1 0 0 0 0,0-1 0 0 0,-3 5-16 0 0,-1-2 18 0 0,-2 0 0 0 0,1 0-1 0 0,-2-1 1 0 0,1 0-1 0 0,-1-1 1 0 0,-1-1 0 0 0,0 1-1 0 0,0-2 1 0 0,-1 0-1 0 0,0 0 1 0 0,-1-1-1 0 0,1-1 1 0 0,-1 0 0 0 0,-1-1-1 0 0,1 0 1 0 0,-1-1-1 0 0,1-1 1 0 0,-1-1-1 0 0,0 0 1 0 0,0 0 0 0 0,0-2-1 0 0,-1 0-17 0 0,-46-12-1417 0 0,45-27-3104 0 0,17 11-6502 0 0,0 19 473 0 0</inkml:trace>
  <inkml:trace contextRef="#ctx0" brushRef="#br0" timeOffset="435.244">871 892 1240 0 0,'0'0'3850'0'0,"0"0"-2111"0"0,0 0-628 0 0,0 0 150 0 0,0 0 242 0 0,0 0 112 0 0,0 0-79 0 0,0 0-125 0 0,0 0-152 0 0,0 0-164 0 0,0 0-118 0 0,0 0-123 0 0,0 0-103 0 0,29 0-71 0 0,92 0-68 0 0,-29-4 715 0 0,36-10-507 0 0,-120 12-111 0 0,-2 0-4418 0 0,-6 2-9193 0 0,-1 0 5163 0 0</inkml:trace>
  <inkml:trace contextRef="#ctx0" brushRef="#br0" timeOffset="681.921">863 1120 9066 0 0,'0'0'1031'0'0,"0"0"-160"0"0,0 0 296 0 0,0 0 404 0 0,0 0 173 0 0,0 0-114 0 0,0 0-250 0 0,0 0-282 0 0,0 0-264 0 0,0 0-199 0 0,36 0-215 0 0,116-1-136 0 0,82-20 242 0 0,-100 6-2959 0 0,-117 13-383 0 0,-8-3-6177 0 0,-7 5 978 0 0</inkml:trace>
  <inkml:trace contextRef="#ctx0" brushRef="#br0" timeOffset="1201.668">998 615 6457 0 0,'0'0'1339'0'0,"0"0"-236"0"0,0 0-141 0 0,0 0-25 0 0,0 0-37 0 0,0 0 30 0 0,0 0 46 0 0,0 0 39 0 0,0 0 80 0 0,0 0-67 0 0,0 0-117 0 0,0 0-100 0 0,0 0-103 0 0,23 19-57 0 0,74 57-39 0 0,8-15 795 0 0,-70-47-1099 0 0,190 81 595 0 0,-222-94-898 0 0,-1 0 0 0 0,1 0 0 0 0,-1 0 0 0 0,1 0 0 0 0,-1 0 0 0 0,0 1 0 0 0,0-1 0 0 0,1 1 0 0 0,-1 0 0 0 0,0 0 0 0 0,0 0 0 0 0,0 0 1 0 0,-1 0-1 0 0,1 0 0 0 0,0 0 0 0 0,-1 0 0 0 0,0 1 0 0 0,1-1 0 0 0,-1 1 0 0 0,0-1 0 0 0,0 1 0 0 0,0-1 0 0 0,0 1 0 0 0,-1 0 0 0 0,1-1 0 0 0,-1 1 0 0 0,0 0 0 0 0,0-1 0 0 0,0 1 0 0 0,0 0 0 0 0,0 0 0 0 0,0-1 0 0 0,-1 1 0 0 0,1 0 0 0 0,-1-1 1 0 0,0 1-1 0 0,0-1 0 0 0,0 1 0 0 0,0-1 0 0 0,0 1 0 0 0,0-1 0 0 0,-1 1 0 0 0,1-1 0 0 0,-1 0 0 0 0,0 0 0 0 0,0 1-5 0 0,-21 26 105 0 0,-1-2-1 0 0,-2 0 1 0 0,-1-1-1 0 0,0-2 1 0 0,-2 0 0 0 0,-1-2-105 0 0,-55 48 179 0 0,-9 16-589 0 0,86-61-1674 0 0,8-14-7332 0 0,0-7 4122 0 0,0-4-1594 0 0</inkml:trace>
</inkml:ink>
</file>

<file path=ppt/ink/ink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53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113 23 1608 0 0,'0'0'2214'0'0,"0"0"-819"0"0,0 0-196 0 0,0 0 173 0 0,0 0 158 0 0,0 0 41 0 0,0 0-175 0 0,0 0-306 0 0,0 0-333 0 0,0 0-251 0 0,0 0-215 0 0,-3 2-145 0 0,1-2-119 0 0,1 1 0 0 0,0 0 0 0 0,-1 0 0 0 0,1 0-1 0 0,0 0 1 0 0,0 1 0 0 0,0-1 0 0 0,0 0 0 0 0,0 0 0 0 0,0 1 0 0 0,0-1-1 0 0,0 1 1 0 0,1-1 0 0 0,-1 1 0 0 0,0-1 0 0 0,1 1 0 0 0,-1-1 0 0 0,1 1-1 0 0,0-1 1 0 0,-1 1 0 0 0,1 0 0 0 0,0-1 0 0 0,0 1 0 0 0,0 0-1 0 0,0-1 1 0 0,0 1 0 0 0,1-1 0 0 0,-1 1 0 0 0,0 0 0 0 0,1 0-27 0 0,6 243 2180 0 0,-9-178-2072 0 0,-4 1 0 0 0,-3-1 0 0 0,-2 0-1 0 0,-4-1 1 0 0,-2-1 0 0 0,-7 13-108 0 0,9-42-1923 0 0,15-35 837 0 0,0-1-306 0 0,3-9-1982 0 0,21-33-4720 0 0,-18 30 5255 0 0</inkml:trace>
  <inkml:trace contextRef="#ctx0" brushRef="#br0" timeOffset="279.39">39 107 0 0 0,'0'0'543'0'0,"0"0"237"0"0,0 0 209 0 0,0 0 401 0 0,0 0 341 0 0,0 0 108 0 0,0 0-84 0 0,0 0-168 0 0,0 0-164 0 0,0 0-134 0 0,0 0-140 0 0,0 0-166 0 0,0 0-127 0 0,30-6-144 0 0,94-20-136 0 0,-7-4 686 0 0,61-14-2561 0 0,-179 62-3654 0 0,-14 4-2621 0 0,10-15 2536 0 0</inkml:trace>
  <inkml:trace contextRef="#ctx0" brushRef="#br0" timeOffset="528.722">34 406 2417 0 0,'0'0'1896'0'0,"0"0"-848"0"0,0 0 51 0 0,0 0 427 0 0,0 0 263 0 0,0 0-43 0 0,0 0-247 0 0,0 0-248 0 0,0 0-248 0 0,0 0-208 0 0,0 0-186 0 0,32-6-167 0 0,97-17-130 0 0,-39 4 599 0 0,-46 10-3066 0 0,-10 7-7934 0 0,-28 2 3990 0 0</inkml:trace>
  <inkml:trace contextRef="#ctx0" brushRef="#br0" timeOffset="880.398">323 667 5521 0 0,'0'0'1172'0'0,"0"0"-582"0"0,0 0-46 0 0,0 0 300 0 0,0 0 180 0 0,0 0-9 0 0,0 0-149 0 0,0 0-202 0 0,0 0-191 0 0,0 0-123 0 0,0 0-107 0 0,0 0-65 0 0,0 0-43 0 0,-3 33-38 0 0,-9 102-5 0 0,9-65 536 0 0,3-47-7438 0 0,2-23 138 0 0,-1 0 5718 0 0</inkml:trace>
  <inkml:trace contextRef="#ctx0" brushRef="#br0" timeOffset="1184.975">327 656 2697 0 0,'0'0'1709'0'0,"0"0"-634"0"0,0 0-171 0 0,0 0 222 0 0,0 0 252 0 0,0 0 127 0 0,0 0-34 0 0,0 0-136 0 0,0 0-179 0 0,0 0-249 0 0,0 0-220 0 0,0 0-183 0 0,0 0-164 0 0,19 1-108 0 0,59 0-62 0 0,38-14-313 0 0,-81 13-2166 0 0,-23 0-1604 0 0,0 0-3853 0 0,-10 0 4701 0 0</inkml:trace>
  <inkml:trace contextRef="#ctx0" brushRef="#br0" timeOffset="1451.291">343 822 2529 0 0,'0'0'1113'0'0,"0"0"-371"0"0,0 0-40 0 0,0 0 152 0 0,0 0 166 0 0,0 0 163 0 0,0 0 92 0 0,0 0 43 0 0,0 0-33 0 0,0 0-150 0 0,0 0-184 0 0,0 0-188 0 0,0 0-171 0 0,20 0-145 0 0,98 0 28 0 0,-58-6-461 0 0,-40 5-2885 0 0,1 0-4293 0 0,-15 1 801 0 0</inkml:trace>
</inkml:ink>
</file>

<file path=ppt/ink/ink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55.6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1 299 4465 0 0,'0'0'1316'0'0,"0"0"-33"0"0,0 0 65 0 0,0 0 89 0 0,0 0-26 0 0,0 0-204 0 0,0 0-274 0 0,0 0-235 0 0,0 0-118 0 0,0 0-27 0 0,0 0 45 0 0,0 0 7 0 0,12 0-29 0 0,92-7 1063 0 0,49-8-137 0 0,-87 13-1481 0 0,1 0-3854 0 0,-54 4-352 0 0,-7 1-4296 0 0,-4 0 4808 0 0</inkml:trace>
  <inkml:trace contextRef="#ctx0" brushRef="#br0" timeOffset="250.183">19 483 5817 0 0,'0'0'1922'0'0,"0"0"-1123"0"0,0 0-235 0 0,0 0 365 0 0,0 0 364 0 0,0 0 82 0 0,0 0-119 0 0,0 0-197 0 0,0 0-240 0 0,0 0-178 0 0,0 0-154 0 0,33-4-154 0 0,102-11-129 0 0,-42 3-74 0 0,-29 4-2006 0 0,-18 7-5706 0 0,-38 1-588 0 0</inkml:trace>
  <inkml:trace contextRef="#ctx0" brushRef="#br0" timeOffset="3230.038">489 582 512 0 0,'0'0'863'0'0,"0"0"22"0"0,0 0 164 0 0,0 0 259 0 0,0 0 155 0 0,0 0 33 0 0,0 0-93 0 0,0 0-169 0 0,0 0-166 0 0,0 0-126 0 0,0 0-141 0 0,-3-6-74 0 0,0 1-475 0 0,1 0 1 0 0,0 0-1 0 0,0 0 1 0 0,1 0-1 0 0,0-1 1 0 0,0 1-1 0 0,0 0 0 0 0,0-1 1 0 0,1 1-1 0 0,0 0 1 0 0,0-1-1 0 0,0 1 1 0 0,1 0-1 0 0,0-1-252 0 0,7-22 372 0 0,2 0 1 0 0,1 1-1 0 0,1 0 1 0 0,2 1-1 0 0,0 1 1 0 0,2 0-1 0 0,5-5-372 0 0,-10 13 9 0 0,2 0 1 0 0,0 2-1 0 0,0-1 0 0 0,2 2 0 0 0,0 0 0 0 0,0 1 0 0 0,14-9-9 0 0,-28 21-26 0 0,0-1-1 0 0,0 1 0 0 0,1 0 1 0 0,-1 0-1 0 0,0 0 0 0 0,1 0 1 0 0,-1 0-1 0 0,0 0 0 0 0,1 0 1 0 0,-1 1-1 0 0,1-1 0 0 0,-1 0 1 0 0,1 1-1 0 0,0 0 0 0 0,-1-1 0 0 0,1 1 1 0 0,0 0-1 0 0,-1-1 0 0 0,1 1 1 0 0,0 0-1 0 0,-1 0 0 0 0,1 1 1 0 0,0-1-1 0 0,-1 0 0 0 0,1 0 1 0 0,-1 1-1 0 0,1-1 0 0 0,0 1 1 0 0,-1-1-1 0 0,1 1 0 0 0,-1 0 1 0 0,1 0-1 0 0,0 0 27 0 0,19 201 301 0 0,-15-140-273 0 0,-6-62-42 0 0,32-36 273 0 0,130-167-461 0 0,-76 122-106 0 0,-85 80 291 0 0,-1 0-1 0 0,1 1 1 0 0,0-1-1 0 0,-1 0 1 0 0,1 0-1 0 0,0 1 1 0 0,0-1-1 0 0,-1 1 1 0 0,1-1-1 0 0,0 0 1 0 0,0 1-1 0 0,0-1 1 0 0,0 1-1 0 0,0 0 1 0 0,-1-1-1 0 0,1 1 1 0 0,0 0-1 0 0,0 0 1 0 0,0-1-1 0 0,0 1 1 0 0,0 0-1 0 0,0 0 1 0 0,0 0-1 0 0,0 0 1 0 0,0 0-1 0 0,0 0 1 0 0,0 1-1 0 0,0-1 1 0 0,0 0-1 0 0,0 0 1 0 0,0 1-1 0 0,0-1 1 0 0,0 0 0 0 0,0 1-1 0 0,0-1 1 0 0,-1 1-1 0 0,1 0 1 0 0,0-1-1 0 0,0 1 1 0 0,0-1-1 0 0,-1 1 1 0 0,1 0-1 0 0,0 0 1 0 0,-1-1-1 0 0,1 1 1 0 0,-1 0-1 0 0,1 0 1 0 0,-1 0-1 0 0,1 0 1 0 0,-1 0-1 0 0,0 0 1 0 0,1 0-1 0 0,-1-1 1 0 0,0 1-1 0 0,0 0 1 0 0,0 0 17 0 0,12 65 61 0 0,-11-56-11 0 0,1 163 81 0 0,-8-137-1014 0 0,-1-14-5883 0 0,6-21 2107 0 0,0-1-1436 0 0</inkml:trace>
  <inkml:trace contextRef="#ctx0" brushRef="#br0" timeOffset="3857.009">1518 71 5425 0 0,'0'0'792'0'0,"0"0"-74"0"0,0 0 94 0 0,0 0 186 0 0,0 0 150 0 0,0 0-12 0 0,0 0-125 0 0,0 0-190 0 0,0 0-179 0 0,0 0-175 0 0,0 0-186 0 0,0 0-145 0 0,-31 23-93 0 0,-95 73-38 0 0,84-50-5 0 0,40-38 5 0 0,-2 1-49 0 0,1 0 0 0 0,1 1 0 0 0,-1-1-1 0 0,2 0 1 0 0,-1 1 0 0 0,1-1 0 0 0,0 1-1 0 0,1-1 1 0 0,1 1 0 0 0,-1-1 0 0 0,2 6 44 0 0,0-14 29 0 0,0 0 0 0 0,-1 1 0 0 0,1-1 1 0 0,0 0-1 0 0,0 0 0 0 0,0 0 0 0 0,0 0 1 0 0,1-1-1 0 0,-1 1 0 0 0,0 0 0 0 0,0-1 1 0 0,0 0-1 0 0,1 1 0 0 0,-1-1 0 0 0,0 0 1 0 0,0 0-1 0 0,1 0 0 0 0,-1-1 1 0 0,0 1-1 0 0,0 0 0 0 0,0-1 0 0 0,1 1 1 0 0,-1-1-1 0 0,0 0 0 0 0,0 0 0 0 0,0 0 1 0 0,0 0-1 0 0,0 0 0 0 0,0 0 0 0 0,-1-1 1 0 0,1 1-1 0 0,0-1-29 0 0,253-238 755 0 0,-255 241-770 0 0,-1 0 0 0 0,1 0 0 0 0,0 0 0 0 0,-1 0 0 0 0,1 1 0 0 0,0-1 0 0 0,0 0 0 0 0,0 0 0 0 0,0 0 0 0 0,0 1 0 0 0,0-1 0 0 0,0 0 0 0 0,0 0 0 0 0,1 0 0 0 0,-1 0 0 0 0,0 1 0 0 0,1-1 0 0 0,-1 0 0 0 0,1 0 0 0 0,-1 0 0 0 0,1 0 0 0 0,0 0 0 0 0,-1 0 0 0 0,1 0 0 0 0,0 0 0 0 0,0 0 0 0 0,0-1 0 0 0,-1 1 0 0 0,1 0 0 0 0,0 0 0 0 0,0-1 0 0 0,0 1 0 0 0,0-1 0 0 0,0 1 0 0 0,0-1 0 0 0,1 1 0 0 0,-1-1 0 0 0,0 1 0 0 0,0-1 0 0 0,0 0 0 0 0,0 0 0 0 0,0 1 0 0 0,1-1 0 0 0,-1 0 0 0 0,0 0 0 0 0,0 0 0 0 0,0-1 0 0 0,1 1 0 0 0,-1 0 0 0 0,0 0 0 0 0,0-1 0 0 0,0 1 0 0 0,0 0 0 0 0,0-1 0 0 0,0 1 0 0 0,0-1 0 0 0,1 0 0 0 0,-1 1 0 0 0,-1-1 0 0 0,1 0 0 0 0,0 1 0 0 0,0-1 0 0 0,0 0 0 0 0,0 0 0 0 0,0 0 0 0 0,-1 0 0 0 0,1 0 0 0 0,0 0 0 0 0,-1 0 0 0 0,1-1 15 0 0,-2 95-74 0 0,-5-1 0 0 0,-3 0-1 0 0,-17 66 75 0 0,6-69-180 0 0,-3-2 0 0 0,-4 0 0 0 0,-11 17 180 0 0,31-86 21 0 0,-1-1-1 0 0,-1 1 0 0 0,0-1 0 0 0,-2-1 1 0 0,0 0-1 0 0,0 0 0 0 0,-2-1 0 0 0,0-1 1 0 0,-1 0-1 0 0,-5 4-20 0 0,17-16 8 0 0,0 0 0 0 0,1 0 1 0 0,-1-1-1 0 0,0 1 0 0 0,0-1 0 0 0,1 1 1 0 0,-1-1-1 0 0,-1 0 0 0 0,1 1 0 0 0,0-1 1 0 0,0 0-1 0 0,0-1 0 0 0,0 1 0 0 0,-1 0 0 0 0,1-1 1 0 0,0 1-1 0 0,-1-1 0 0 0,1 0 0 0 0,0 1 1 0 0,-1-1-1 0 0,1 0 0 0 0,0-1 0 0 0,-1 1 0 0 0,1 0 1 0 0,-1-1-1 0 0,1 1 0 0 0,0-1 0 0 0,0 0 1 0 0,-1 0-1 0 0,1 0 0 0 0,0 0 0 0 0,0 0 1 0 0,0 0-1 0 0,0 0 0 0 0,0-1 0 0 0,0 1 0 0 0,1-1 1 0 0,-1 0-1 0 0,0 1 0 0 0,1-1 0 0 0,-1 0 1 0 0,1 0-1 0 0,-1 0 0 0 0,1 0 0 0 0,0 0 0 0 0,0 0 1 0 0,-1-2-9 0 0,1-19 75 0 0,1-1 0 0 0,1 1 0 0 0,2 0 0 0 0,0 0 0 0 0,1 0 1 0 0,1 1-1 0 0,1-1 0 0 0,1 1 0 0 0,1 0 0 0 0,1 1 0 0 0,1 0 0 0 0,0 1 0 0 0,2-1 1 0 0,0 2-1 0 0,13-15-75 0 0,93-104-278 0 0,-57 93-5210 0 0,-53 41 1346 0 0,-2 4-1499 0 0</inkml:trace>
  <inkml:trace contextRef="#ctx0" brushRef="#br0" timeOffset="4197.436">1948 34 3721 0 0,'0'0'645'0'0,"0"0"-238"0"0,0 0-47 0 0,0 0 111 0 0,0 0 34 0 0,0 0-21 0 0,0 0-31 0 0,0 0 24 0 0,0 0 107 0 0,0 0 163 0 0,0 0 77 0 0,0 0-4 0 0,5 4-21 0 0,-3-3-771 0 0,0 1 104 0 0,1-1-1 0 0,-1 1 0 0 0,0 0 1 0 0,0 0-1 0 0,-1 0 0 0 0,1 0 0 0 0,0 0 1 0 0,-1 0-1 0 0,1 0 0 0 0,-1 0 1 0 0,1 1-1 0 0,-1-1 0 0 0,0 1 1 0 0,0-1-1 0 0,0 1 0 0 0,-1-1 1 0 0,1 1-1 0 0,0 0 0 0 0,-1-1 1 0 0,0 1-1 0 0,0 1-131 0 0,0 29 352 0 0,-3 0 0 0 0,0-1 0 0 0,-2 0-1 0 0,-2 1 1 0 0,0-2 0 0 0,-6 10-352 0 0,-30 67-464 0 0,4-40-4038 0 0,27-50-1868 0 0,6-13 1512 0 0</inkml:trace>
  <inkml:trace contextRef="#ctx0" brushRef="#br0" timeOffset="4726.386">1858 362 0 0 0,'0'0'656'0'0,"0"0"44"0"0,0 0 62 0 0,0 0 33 0 0,0 0 11 0 0,0 0 17 0 0,0 0-39 0 0,0 0-19 0 0,13 6 7 0 0,41 18 27 0 0,-52-24-703 0 0,-1 1 1 0 0,1 0 0 0 0,-1-1-1 0 0,1 1 1 0 0,0-1 0 0 0,-1 0 0 0 0,1 0-1 0 0,-1 1 1 0 0,1-1 0 0 0,0 0-1 0 0,-1 0 1 0 0,1 0 0 0 0,0-1-1 0 0,-1 1 1 0 0,1 0 0 0 0,-1 0 0 0 0,1-1-1 0 0,-1 1 1 0 0,1-1 0 0 0,-1 0-1 0 0,1 1 1 0 0,-1-1 0 0 0,1 0 0 0 0,-1 0-1 0 0,0 0 1 0 0,1 0 0 0 0,-1 0-1 0 0,1-1-96 0 0,3-2 469 0 0,13-11-66 0 0,0-1 0 0 0,-1 0 0 0 0,-1-1-1 0 0,-1-1 1 0 0,0-1 0 0 0,-1 0 0 0 0,-1-1-1 0 0,-1 0 1 0 0,2-6-403 0 0,13-20 309 0 0,37-101-433 0 0,-82 185-702 0 0,6 94 1464 0 0,6 202-100 0 0,0-312-853 0 0,1-7-2191 0 0,3-5-3962 0 0,2-9 759 0 0</inkml:trace>
  <inkml:trace contextRef="#ctx0" brushRef="#br0" timeOffset="5030.554">2425 155 8082 0 0,'0'0'2334'0'0,"0"0"-1153"0"0,0 0-462 0 0,0 0 62 0 0,0 0 77 0 0,0 0-42 0 0,0 0-134 0 0,0 0-172 0 0,0 0-140 0 0,0 0-91 0 0,-3 32-61 0 0,-13 100-75 0 0,-2 33-202 0 0,2-87-1252 0 0,3-46-5840 0 0,10-29 1090 0 0,2-3 3670 0 0</inkml:trace>
  <inkml:trace contextRef="#ctx0" brushRef="#br0" timeOffset="5420.335">2528 299 0 0 0,'0'0'1012'0'0,"0"0"214"0"0,0 0 89 0 0,0 0 76 0 0,0 0 45 0 0,0 0-6 0 0,0 0-117 0 0,0 0-143 0 0,0 0-177 0 0,0 0-192 0 0,0 0-139 0 0,0 0-115 0 0,-19 14-73 0 0,-60 43-61 0 0,52-29 355 0 0,27-24-702 0 0,0-1 0 0 0,0 0 0 0 0,1 1 0 0 0,-1-1-1 0 0,1 0 1 0 0,-1 1 0 0 0,1-1 0 0 0,0 0 0 0 0,0 0 0 0 0,0 0-1 0 0,1 0 1 0 0,-1 0 0 0 0,1 0 0 0 0,0 0 0 0 0,-1 0 0 0 0,1-1-1 0 0,0 1 1 0 0,1 0 0 0 0,-1-1 0 0 0,0 0 0 0 0,1 0 0 0 0,0 0-1 0 0,-1 0 1 0 0,1 0 0 0 0,0 0 0 0 0,0 0 0 0 0,0-1 0 0 0,0 0-1 0 0,3 1-65 0 0,23 19 793 0 0,-10 1-240 0 0,4 4-712 0 0,-5-16-4969 0 0,-12-9-331 0 0,-2-1-2001 0 0</inkml:trace>
</inkml:ink>
</file>

<file path=ppt/ink/ink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12.6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442 306 0 0 0,'0'0'499'0'0,"0"0"414"0"0,0 0 52 0 0,0 0-60 0 0,0 0-89 0 0,12-2-109 0 0,49-7 1411 0 0,-61 9-1221 0 0,0 0 110 0 0,0 0 59 0 0,0 0 13 0 0,0 0-42 0 0,0 0-87 0 0,0 0-81 0 0,0 0-79 0 0,0 0-58 0 0,0 0-40 0 0,0 0-62 0 0,-16 0 755 0 0,-13 2-1372 0 0,1 2 0 0 0,-1 1 0 0 0,1 1-1 0 0,1 1 1 0 0,-1 1 0 0 0,1 2 0 0 0,-24 12-13 0 0,-21 6 133 0 0,71-28-145 0 0,0 0 0 0 0,0 0-1 0 0,1 0 1 0 0,-1 1 0 0 0,0-1 0 0 0,0 0 0 0 0,0 0-1 0 0,1 1 1 0 0,-1-1 0 0 0,0 0 0 0 0,0 1 0 0 0,1-1-1 0 0,-1 1 1 0 0,0-1 0 0 0,1 1 0 0 0,-1-1 0 0 0,0 1-1 0 0,1 0 1 0 0,-1-1 0 0 0,1 1 0 0 0,-1 0 0 0 0,1-1 0 0 0,-1 1-1 0 0,1 0 1 0 0,0-1 0 0 0,-1 1 0 0 0,1 0 0 0 0,0 0-1 0 0,-1 0 1 0 0,1 0 0 0 0,0-1 0 0 0,0 1 0 0 0,0 0-1 0 0,0 0 1 0 0,0 0 0 0 0,0 0 0 0 0,0-1 0 0 0,0 1-1 0 0,0 0 1 0 0,0 0 0 0 0,1 0 0 0 0,-1 0 0 0 0,0-1 0 0 0,0 1-1 0 0,1 0 1 0 0,-1 0 0 0 0,1-1 0 0 0,-1 1 0 0 0,1 0-1 0 0,-1-1 1 0 0,1 1 0 0 0,-1 0 0 0 0,1-1 0 0 0,-1 1-1 0 0,1-1 1 0 0,0 1 0 0 0,-1-1 0 0 0,1 1 0 0 0,0-1-1 0 0,0 1 1 0 0,-1-1 0 0 0,1 0 0 0 0,0 1 0 0 0,0-1-1 0 0,0 0 1 0 0,0 0 12 0 0,56 29 151 0 0,170-3 238 0 0,-226-26-391 0 0,0 0 0 0 0,0 0 0 0 0,-1 0-1 0 0,1 0 1 0 0,0 0 0 0 0,0 0 0 0 0,-1 0 0 0 0,1 0 0 0 0,0 1 0 0 0,-1-1 0 0 0,1 0 0 0 0,0 1 0 0 0,-1-1 0 0 0,1 0 0 0 0,0 1 0 0 0,-1-1 0 0 0,1 1 0 0 0,-1-1 0 0 0,1 1 0 0 0,-1-1 0 0 0,1 1 0 0 0,-1-1 0 0 0,1 1 0 0 0,-1 0 0 0 0,1-1 0 0 0,-1 1 0 0 0,0 0 0 0 0,1-1 0 0 0,-1 1 0 0 0,0 0 0 0 0,0-1 0 0 0,0 1 0 0 0,1 0 0 0 0,-1 0 0 0 0,0-1 0 0 0,0 1 0 0 0,0 0 0 0 0,0 0 0 0 0,0-1 0 0 0,0 1 0 0 0,0 0 0 0 0,-1 0 0 0 0,1-1 0 0 0,0 1 0 0 0,0 0 0 0 0,0 0 0 0 0,-1-1 0 0 0,1 1 0 0 0,0 0 0 0 0,-1-1 0 0 0,1 1 0 0 0,-1-1 0 0 0,1 1 0 0 0,-1 0 0 0 0,1-1 0 0 0,-1 1 0 0 0,1-1 0 0 0,-1 1 0 0 0,0-1 0 0 0,1 0 0 0 0,-1 1 2 0 0,-36 32 56 0 0,-349 224-467 0 0,346-213 311 0 0,39-43 94 0 0,0 0 1 0 0,1 0 0 0 0,-1 1-1 0 0,0-1 1 0 0,1 0-1 0 0,-1 0 1 0 0,0 1 0 0 0,1-1-1 0 0,0 0 1 0 0,-1 1 0 0 0,1-1-1 0 0,0 0 1 0 0,-1 1 0 0 0,1-1-1 0 0,0 0 1 0 0,0 1 0 0 0,0-1-1 0 0,0 0 1 0 0,1 1-1 0 0,-1-1 1 0 0,0 1 0 0 0,1-1-1 0 0,-1 0 1 0 0,0 1 0 0 0,1-1-1 0 0,-1 0 1 0 0,1 0 0 0 0,0 0-1 0 0,0 1 1 0 0,-1-1 0 0 0,1 0-1 0 0,0 0 1 0 0,0 0-1 0 0,0 0 1 0 0,0 0 0 0 0,0 0-1 0 0,0 0 1 0 0,0-1 0 0 0,0 1-1 0 0,1 0 6 0 0,24 10-32 0 0,0-2-1 0 0,1 0 1 0 0,0-2-1 0 0,0-1 0 0 0,1-1 1 0 0,0-1-1 0 0,0-2 1 0 0,0-1-1 0 0,0-1 0 0 0,18-2 33 0 0,-16 2-799 0 0,-9-5-3495 0 0,-11-6-4832 0 0,-6 5 6449 0 0</inkml:trace>
  <inkml:trace contextRef="#ctx0" brushRef="#br0" timeOffset="301.397">381 0 6481 0 0,'0'0'549'0'0,"0"0"-324"0"0,0 0-98 0 0,0 0 271 0 0,0 0 468 0 0,0 0 443 0 0,0 0 169 0 0,0 0-84 0 0,0 0-221 0 0,0 0-240 0 0,-3 34-193 0 0,-8 105-158 0 0,1 130 991 0 0,-92 250-968 0 0,94-317-3013 0 0,6-172-490 0 0,2-12-1855 0 0,0-11 1809 0 0,0-2-2486 0 0</inkml:trace>
</inkml:ink>
</file>

<file path=ppt/ink/ink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16.6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54 303 0 0 0,'0'0'1000'0'0,"0"0"350"0"0,0 0 204 0 0,0 0 42 0 0,0 0-54 0 0,0 0-60 0 0,0 0-83 0 0,0 0-132 0 0,0 0-156 0 0,0 0-152 0 0,0 0-193 0 0,-10-5-134 0 0,-33-15-141 0 0,82 15 1881 0 0,498 5 3340 0 0,-565-14-4502 0 0,23 11-1208 0 0,-22-8-51 0 0,1-1 0 0 0,0-2 0 0 0,1 0 0 0 0,0-2 0 0 0,2-1 0 0 0,-1-1 0 0 0,2 0 0 0 0,0-3 49 0 0,-5-47-3136 0 0,32 46-1394 0 0,8 3-4070 0 0,-7 14 813 0 0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8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0 685 4681 0 0,'0'0'2925'0'0,"0"0"-1497"0"0,0 0-515 0 0,0 0 30 0 0,0 0 146 0 0,0 0 48 0 0,0 0-65 0 0,0 0-89 0 0,0 0-84 0 0,0 0-49 0 0,0 0-73 0 0,0 0-102 0 0,0 0-102 0 0,27-32-95 0 0,85-104-50 0 0,-45 40 255 0 0,-52 76-600 0 0,-1-1 0 0 0,-1 0 0 0 0,-1 0 0 0 0,-1-1 1 0 0,0-1-1 0 0,-2 0 0 0 0,-1 0 0 0 0,-1-1 0 0 0,-1 1 0 0 0,0-2 1 0 0,-2 1-1 0 0,-1-1 0 0 0,-1 1 0 0 0,-2-23-83 0 0,0 45-34 0 0,-1-1-1 0 0,0 0 1 0 0,0 0-1 0 0,0 0 1 0 0,0 1-1 0 0,-1-1 1 0 0,1 0 0 0 0,-1 1-1 0 0,0-1 1 0 0,1 1-1 0 0,-1 0 1 0 0,0 0-1 0 0,0 0 1 0 0,0 0-1 0 0,-1 0 1 0 0,1 0 0 0 0,0 0-1 0 0,-1 0 1 0 0,0 1-1 0 0,1 0 1 0 0,-1-1-1 0 0,0 1 1 0 0,1 0 0 0 0,-1 0-1 0 0,0 1 1 0 0,0-1-1 0 0,0 0 1 0 0,0 1-1 0 0,0 0 1 0 0,0 0 0 0 0,0 0-1 0 0,0 0 1 0 0,0 0-1 0 0,0 0 1 0 0,1 1-1 0 0,-1-1 1 0 0,0 1 0 0 0,0 0-1 0 0,0 0 1 0 0,0 0-1 0 0,1 0 1 0 0,-1 1-1 0 0,1-1 1 0 0,-1 1 34 0 0,-4 2-50 0 0,0 1 1 0 0,1 0-1 0 0,0 0 1 0 0,0 0-1 0 0,0 1 0 0 0,1 0 1 0 0,-1 0-1 0 0,1 1 1 0 0,1-1-1 0 0,-1 1 0 0 0,1 0 1 0 0,1 0-1 0 0,-1 1 1 0 0,1-1-1 0 0,0 1 0 0 0,1 0 1 0 0,0-1-1 0 0,0 1 1 0 0,0 0-1 0 0,1 0 0 0 0,0 7 50 0 0,3-10 9 0 0,0-1-1 0 0,0 0 1 0 0,1 0-1 0 0,-1 0 1 0 0,1 0-1 0 0,0-1 1 0 0,0 1-1 0 0,0-1 1 0 0,0 1-1 0 0,0-1 1 0 0,1 0-1 0 0,0-1 1 0 0,0 1-1 0 0,-1 0 1 0 0,1-1-1 0 0,1 0 1 0 0,-1 0-1 0 0,0 0 1 0 0,0-1-1 0 0,1 1 1 0 0,-1-1-1 0 0,1 0 1 0 0,0 0-1 0 0,-1-1 1 0 0,1 1-1 0 0,-1-1 1 0 0,1 0-1 0 0,2 0-8 0 0,-6 0 6 0 0,27 2 155 0 0,1 0-1 0 0,0-2 1 0 0,-1-1-1 0 0,1-1 1 0 0,25-6-161 0 0,81-4 399 0 0,-134 12-380 0 0,0 0 0 0 0,0 0 0 0 0,0 0-1 0 0,1 1 1 0 0,-1-1 0 0 0,0 0 0 0 0,0 1 0 0 0,0-1 0 0 0,0 1-1 0 0,1 0 1 0 0,-1-1 0 0 0,0 1 0 0 0,0 0 0 0 0,0-1 0 0 0,0 1-1 0 0,-1 0 1 0 0,1 0 0 0 0,0 0 0 0 0,0 0 0 0 0,0 0 0 0 0,-1 0-1 0 0,1 0 1 0 0,0 0 0 0 0,-1 0 0 0 0,1 0 0 0 0,-1 0 0 0 0,0 1-1 0 0,1-1 1 0 0,-1 0 0 0 0,0 0 0 0 0,1 0 0 0 0,-1 1 0 0 0,0-1-1 0 0,0 0 1 0 0,0 0 0 0 0,0 1 0 0 0,0-1 0 0 0,-1 0 0 0 0,1 0-1 0 0,0 1 1 0 0,-1-1 0 0 0,1 0 0 0 0,0 0 0 0 0,-1 1-19 0 0,-18 56 739 0 0,-32 35-291 0 0,-15 45-581 0 0,66-137 64 0 0,-1 0 1 0 0,1 0-1 0 0,0 0 0 0 0,-1 0 1 0 0,1 0-1 0 0,0 0 0 0 0,-1 0 1 0 0,1 0-1 0 0,0 0 0 0 0,0 0 0 0 0,0 0 1 0 0,0 0-1 0 0,0 0 0 0 0,0 0 1 0 0,0 0-1 0 0,1 0 0 0 0,-1 0 1 0 0,0 0-1 0 0,0 0 0 0 0,1 0 0 0 0,-1 0 1 0 0,1 0-1 0 0,-1 0 0 0 0,1 0 1 0 0,-1 0-1 0 0,1 0 0 0 0,-1-1 1 0 0,1 1-1 0 0,0 0 0 0 0,0 0 1 0 0,-1-1-1 0 0,1 1 0 0 0,0 0 0 0 0,0-1 1 0 0,0 1-1 0 0,0-1 0 0 0,0 1 1 0 0,0-1-1 0 0,-1 1 0 0 0,1-1 1 0 0,0 0-1 0 0,0 1 0 0 0,1-1 0 0 0,-1 0 1 0 0,0 0-1 0 0,0 0 0 0 0,0 0 1 0 0,0 0-1 0 0,0 0 0 0 0,0 0 1 0 0,0 0-1 0 0,0 0 0 0 0,0 0 0 0 0,0-1 1 0 0,0 1-1 0 0,0 0 0 0 0,0-1 1 0 0,1 0 68 0 0,57-24-13320 0 0,-50 18 8154 0 0</inkml:trace>
</inkml:ink>
</file>

<file path=ppt/ink/ink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14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1 810 0 0 0,'0'0'1050'0'0,"0"0"-356"0"0,0 0-73 0 0,0 0 220 0 0,0 0 290 0 0,0 0 173 0 0,0 0-32 0 0,0 0-163 0 0,0 0-170 0 0,0 0-133 0 0,0 0-32 0 0,0 0 9 0 0,0 0 12 0 0,8-8 14 0 0,64-65 2025 0 0,246-332 1700 0 0,-171 185-4051 0 0,-111 143-24 0 0,-36 76-422 0 0,0 1-119 0 0,0 0-89 0 0,-2 20-500 0 0,-62 213 515 0 0,62-220 151 0 0,-4 24 13 0 0,2 0-1 0 0,1 0 1 0 0,2 0-1 0 0,3 35-7 0 0,-1-66-3 0 0,0-1 0 0 0,0 1 0 0 0,0-1 0 0 0,0 0 0 0 0,1 0-1 0 0,0 1 1 0 0,0-1 0 0 0,1 0 0 0 0,-1-1 0 0 0,1 1 0 0 0,0 0 0 0 0,0-1 0 0 0,1 1-1 0 0,-1-1 1 0 0,1 0 0 0 0,0 0 0 0 0,3 2 3 0 0,-3-6 26 0 0,1 0 0 0 0,0 0 0 0 0,-1 0 0 0 0,1 0 0 0 0,0-1 1 0 0,-1 1-1 0 0,1-1 0 0 0,-1 0 0 0 0,1-1 0 0 0,-1 1 0 0 0,0-1 0 0 0,1 0 0 0 0,-1 0 0 0 0,0 0 0 0 0,0-1 0 0 0,-1 1 0 0 0,1-1 1 0 0,0 0-1 0 0,-1 0 0 0 0,1 0 0 0 0,-1-1 0 0 0,0 1 0 0 0,0-1 0 0 0,-1 0 0 0 0,1 0 0 0 0,-1 0 0 0 0,2-3-26 0 0,4-2 20 0 0,66-84-38 0 0,-3-3 0 0 0,49-91 18 0 0,-44 32 148 0 0,-85 233-612 0 0,-3-19 744 0 0,3 1 0 0 0,2-1 0 0 0,3 1 0 0 0,3 1 0 0 0,3 8-280 0 0,-2-17 263 0 0,-15 132 199 0 0,1-97-727 0 0,9-77-4151 0 0,1-8-618 0 0,0-2-3682 0 0,4 0 4483 0 0</inkml:trace>
  <inkml:trace contextRef="#ctx0" brushRef="#br0" timeOffset="831.511">1512 586 2224 0 0,'0'0'2428'0'0,"0"0"-941"0"0,0 0-299 0 0,0 0 82 0 0,0 0 98 0 0,0 0 13 0 0,0 0-96 0 0,0 0-193 0 0,0 0-196 0 0,0 0-196 0 0,0 0-200 0 0,0 0-144 0 0,-7 0-79 0 0,-22 1-43 0 0,-18 32 711 0 0,33-19-768 0 0,-53 75 118 0 0,58-76-296 0 0,1 0 1 0 0,1 1 0 0 0,0-1 0 0 0,1 2 0 0 0,1-1 0 0 0,0 1 0 0 0,1 0 0 0 0,0 0 0 0 0,1 0 0 0 0,1 0-1 0 0,1 0 1 0 0,0 1 0 0 0,1 9 0 0 0,1-21 12 0 0,0 1 0 0 0,0-1 0 0 0,0 1 1 0 0,1-1-1 0 0,-1 1 0 0 0,1-1 0 0 0,1 0 0 0 0,-1 0 0 0 0,0 0 0 0 0,1 0 0 0 0,0 0 0 0 0,0-1 0 0 0,0 1 0 0 0,0-1 1 0 0,1 0-1 0 0,-1 1 0 0 0,1-2 0 0 0,0 1 0 0 0,0 0 0 0 0,0-1 0 0 0,0 0 0 0 0,0 0 0 0 0,1 0 0 0 0,-1 0 0 0 0,0-1 1 0 0,1 0-1 0 0,-1 1 0 0 0,1-2 0 0 0,0 1 0 0 0,4 0-12 0 0,4-2 79 0 0,-1 0 1 0 0,1-1-1 0 0,-1-1 1 0 0,1 0-1 0 0,-1 0 1 0 0,0-2-1 0 0,0 1 1 0 0,-1-1-1 0 0,1-1 1 0 0,-1 0-1 0 0,0-1 1 0 0,-1 0-1 0 0,1 0 1 0 0,-2-1-1 0 0,1-1 1 0 0,-1 1-1 0 0,0-1 0 0 0,-1-1 1 0 0,0 0-1 0 0,0 0 1 0 0,-1-1-1 0 0,2-5-79 0 0,-7 15-32 0 0,-1-1 0 0 0,0 0-1 0 0,0 0 1 0 0,-1 0 0 0 0,1 0-1 0 0,0 0 1 0 0,0-1 0 0 0,-1 1-1 0 0,0 0 1 0 0,1 0 0 0 0,-1 0-1 0 0,0 0 1 0 0,0-1 0 0 0,0 1-1 0 0,0 0 1 0 0,0 0 0 0 0,-1 0-1 0 0,1 0 1 0 0,-1-1 0 0 0,1 1-1 0 0,-1 0 1 0 0,0 0 0 0 0,0 0-1 0 0,0 0 1 0 0,0 0 0 0 0,0 0-1 0 0,0 1 1 0 0,-1-1 0 0 0,1 0-1 0 0,0 0 1 0 0,-1 1 0 0 0,0-1-1 0 0,1 1 1 0 0,-1 0 0 0 0,0-1-1 0 0,0 1 1 0 0,1 0 0 0 0,-1 0-1 0 0,0 0 1 0 0,0 0 0 0 0,0 0-1 0 0,-1 1 1 0 0,1-1 0 0 0,0 1-1 0 0,0-1 1 0 0,0 1 0 0 0,0 0-1 0 0,-1 0 1 0 0,1 0 0 0 0,0 0-1 0 0,0 0 1 0 0,0 0 0 0 0,-1 0 32 0 0,-9 0-630 0 0,0 0 1 0 0,0 1 0 0 0,0 1-1 0 0,0-1 1 0 0,0 2-1 0 0,0 0 1 0 0,0 0 0 0 0,1 1-1 0 0,0 0 1 0 0,0 1 0 0 0,0 1-1 0 0,0-1 1 0 0,-1 3 629 0 0,13-8-14 0 0,-1 0 1 0 0,0 0 0 0 0,1 0-1 0 0,-1 0 1 0 0,0 0-1 0 0,1 1 1 0 0,-1-1-1 0 0,0 0 1 0 0,1 0-1 0 0,-1 1 1 0 0,0-1-1 0 0,1 0 1 0 0,-1 0-1 0 0,0 1 1 0 0,0-1 0 0 0,0 0-1 0 0,1 1 1 0 0,-1-1-1 0 0,0 0 1 0 0,0 1-1 0 0,0-1 1 0 0,1 0-1 0 0,-1 1 1 0 0,0-1-1 0 0,0 1 1 0 0,0-1 0 0 0,0 0-1 0 0,0 1 1 0 0,0-1-1 0 0,0 0 1 0 0,0 1-1 0 0,0-1 1 0 0,0 1-1 0 0,0-1 1 0 0,0 0-1 0 0,0 1 1 0 0,0-1 0 0 0,-1 1-1 0 0,1-1 1 0 0,0 0-1 0 0,0 1 1 0 0,0-1-1 0 0,0 0 1 0 0,-1 1-1 0 0,1-1 1 0 0,0 0-1 0 0,0 0 1 0 0,-1 1-1 0 0,1-1 1 0 0,0 0 0 0 0,-1 1-1 0 0,1-1 1 0 0,0 0-1 0 0,-1 0 1 0 0,1 0-1 0 0,0 0 1 0 0,-1 1-1 0 0,1-1 1 0 0,0 0-1 0 0,-1 0 1 0 0,1 0 0 0 0,-1 0-1 0 0,1 0 1 0 0,0 0-1 0 0,-1 0 1 0 0,1 0-1 0 0,0 0 1 0 0,-1 0-1 0 0,1 0 1 0 0,-1 0 13 0 0,34 1 903 0 0,-25-1-592 0 0,19-2 190 0 0,1-2 0 0 0,-1 0 1 0 0,0-2-1 0 0,-1-1 0 0 0,24-9-501 0 0,13-3 96 0 0,-23 7-276 0 0,18-4-1147 0 0,-20 6-4529 0 0,-25 7 28 0 0</inkml:trace>
  <inkml:trace contextRef="#ctx0" brushRef="#br0" timeOffset="2685.435">2077 133 3257 0 0,'0'0'1371'0'0,"0"0"-220"0"0,0 0-54 0 0,0 0 122 0 0,0 0 119 0 0,0 0 45 0 0,0 0-31 0 0,0 0-136 0 0,0 0-161 0 0,0 0-173 0 0,0 0-177 0 0,0 0-78 0 0,17 1-38 0 0,114 2 1128 0 0,142-36 922 0 0,-185 22-2708 0 0,-69 11-4095 0 0,0 0-4270 0 0,-19 0 383 0 0</inkml:trace>
  <inkml:trace contextRef="#ctx0" brushRef="#br0" timeOffset="2950.862">2162 380 7586 0 0,'0'0'1189'0'0,"0"0"-321"0"0,0 0 153 0 0,0 0 394 0 0,0 0 230 0 0,0 0-98 0 0,0 0-272 0 0,0 0-255 0 0,0 0-217 0 0,0 0-171 0 0,31 1-153 0 0,100 3-128 0 0,30-19 96 0 0,-114 6-675 0 0,1 1-821 0 0,-16 3-1287 0 0,-1 0-3953 0 0,-15 1-4087 0 0</inkml:trace>
</inkml:ink>
</file>

<file path=ppt/ink/ink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30.1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97 2216 0 0,'0'0'1438'0'0,"0"0"-87"0"0,0 0-43 0 0,0 0 111 0 0,0 0 163 0 0,0 0 157 0 0,0 0 17 0 0,0 0-143 0 0,0 0-268 0 0,0 0-338 0 0,0 0-319 0 0,0-10-262 0 0,0-22-136 0 0,0 53 435 0 0,-21 327 934 0 0,3 17-1271 0 0,8-247-1995 0 0,10-118 775 0 0,0 0-366 0 0,0 0-461 0 0,-2-15-11693 0 0,2 8 11050 0 0</inkml:trace>
  <inkml:trace contextRef="#ctx0" brushRef="#br0" timeOffset="499.02">1 86 2945 0 0,'0'0'2117'0'0,"0"0"-852"0"0,0 0-256 0 0,0 0 3 0 0,0 0 98 0 0,0 0 113 0 0,0 0 3 0 0,0 0-93 0 0,0 0-147 0 0,0 0-154 0 0,0 0-144 0 0,0 0-115 0 0,0 0-108 0 0,32-14-75 0 0,101-42-44 0 0,-129 53-317 0 0,0 1 0 0 0,1 0 0 0 0,-1 1-1 0 0,1-1 1 0 0,-1 1 0 0 0,1-1 0 0 0,-1 1 0 0 0,1 1 0 0 0,0-1 0 0 0,-1 1 0 0 0,1 0 0 0 0,0 0 0 0 0,0 0 0 0 0,-1 0 0 0 0,1 1 0 0 0,1 0-29 0 0,5 2 95 0 0,-2-3-65 0 0,-1 1-1 0 0,0 1 0 0 0,0-1 0 0 0,0 1 0 0 0,0 0 0 0 0,0 1 0 0 0,-1 0 0 0 0,1 0 1 0 0,-1 1-1 0 0,1 0 0 0 0,-1 0 0 0 0,0 1 0 0 0,-1-1 0 0 0,1 2 0 0 0,-1-1 0 0 0,0 1 0 0 0,-1 0 1 0 0,1 0-1 0 0,-1 0 0 0 0,0 1 0 0 0,0 0 0 0 0,-1 0 0 0 0,0 0 0 0 0,-1 0 0 0 0,1 1 1 0 0,-1-1-1 0 0,-1 1 0 0 0,1 0 0 0 0,-1 0 0 0 0,0 6-29 0 0,-2-4 25 0 0,-1-1 0 0 0,-1 0 0 0 0,0 0 0 0 0,0 1 0 0 0,-1-1 0 0 0,0-1 1 0 0,0 1-1 0 0,-1 0 0 0 0,0-1 0 0 0,-1 0 0 0 0,0 0 0 0 0,0 0 0 0 0,0 0 0 0 0,-1-1 0 0 0,-1 0 0 0 0,1 0 0 0 0,-6 4-25 0 0,-132 94 147 0 0,135-99-139 0 0,-153 97 111 0 0,161-101-119 0 0,0-1 0 0 0,-1 0 0 0 0,1 1 0 0 0,0-1 0 0 0,0 0 0 0 0,-1 1 0 0 0,1 0 0 0 0,0-1 0 0 0,1 1 0 0 0,-1 0 0 0 0,0-1 0 0 0,0 1 0 0 0,1 0 0 0 0,-1 0 0 0 0,1-1 0 0 0,-1 1 0 0 0,1 0 0 0 0,0 0 0 0 0,0 0 0 0 0,0 0 0 0 0,0 0 0 0 0,0 0 0 0 0,0-1 0 0 0,1 1 0 0 0,-1 0 0 0 0,1 0 0 0 0,-1 0 0 0 0,1 0 0 0 0,-1-1 0 0 0,1 1 0 0 0,0 0 0 0 0,0-1 0 0 0,0 1 0 0 0,0-1 0 0 0,0 1 0 0 0,0-1 0 0 0,1 1-1 0 0,0 0 1 0 0,59 48 456 0 0,-57-47-411 0 0,312 164 3195 0 0,-312-165-3168 0 0,0 0 1 0 0,-1 1 0 0 0,1-1 0 0 0,-1 0-1 0 0,1 1 1 0 0,-1 0 0 0 0,0 0 0 0 0,0 0 0 0 0,0 0-1 0 0,0 1 1 0 0,-1-1 0 0 0,1 1 0 0 0,-1-1-1 0 0,0 1 1 0 0,0 0 0 0 0,0 0 0 0 0,0 0-1 0 0,-1 0 1 0 0,0 0 0 0 0,0 0 0 0 0,0 0 0 0 0,0 1-1 0 0,-1 0-72 0 0,-8 3-200 0 0,6-9-4620 0 0,1-2-4902 0 0,1 0-401 0 0</inkml:trace>
</inkml:ink>
</file>

<file path=ppt/ink/ink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0:10.1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139 117 0 0 0,'0'0'633'0'0,"0"0"597"0"0,0 0 197 0 0,0 0-27 0 0,0 0-83 0 0,0 0-110 0 0,0 0-114 0 0,0 0-86 0 0,2-1-57 0 0,8-9 773 0 0,-9 10-950 0 0,-1 0-102 0 0,0 0-114 0 0,0 0-98 0 0,31 5 3081 0 0,142 104-1215 0 0,-134-54-1735 0 0,-5 11-35 0 0,-3-10-209 0 0,-6-12-83 0 0,16 30 172 0 0,-30-33 112 0 0,-7 112 398 0 0,-12-108-798 0 0,8-45-145 0 0,0 0-23 0 0,0 0-26 0 0,0 0-15 0 0,0 0-16 0 0,0 0-26 0 0,0 0-12 0 0,0-18-3945 0 0,0 6-5307 0 0,0 6-917 0 0</inkml:trace>
  <inkml:trace contextRef="#ctx0" brushRef="#br0" timeOffset="1189.49">144 110 0 0 0,'0'0'886'0'0,"0"0"22"0"0,0 0 8 0 0,0 0-20 0 0,0 0-57 0 0,0 0-72 0 0,0 0-63 0 0,0 0 8 0 0,0 0 50 0 0,0 0 47 0 0,0 0 103 0 0,-2-1-98 0 0,-5-2 7566 0 0,-10 29-7249 0 0,-23 26-1000 0 0,-29 22 248 0 0,68-74-374 0 0,1 0 1 0 0,0 0 0 0 0,-1 0-1 0 0,1 0 1 0 0,-1 1 0 0 0,1-1 0 0 0,0 0-1 0 0,-1 0 1 0 0,1 0 0 0 0,0 1-1 0 0,-1-1 1 0 0,1 0 0 0 0,0 0 0 0 0,-1 1-1 0 0,1-1 1 0 0,0 0 0 0 0,-1 1-1 0 0,1-1 1 0 0,0 0 0 0 0,0 1 0 0 0,-1-1-1 0 0,1 0 1 0 0,0 1 0 0 0,0-1 0 0 0,0 0-1 0 0,0 1 1 0 0,0-1 0 0 0,-1 1-1 0 0,1-1 1 0 0,0 0 0 0 0,0 1 0 0 0,0-1-1 0 0,0 1 1 0 0,0-1 0 0 0,0 1-1 0 0,0-1 1 0 0,0 0 0 0 0,1 1 0 0 0,-1-1-1 0 0,0 1 1 0 0,0-1 0 0 0,0 0-1 0 0,0 1 1 0 0,0-1 0 0 0,1 0 0 0 0,-1 1-1 0 0,0-1 1 0 0,0 0 0 0 0,1 1-1 0 0,-1-1 1 0 0,0 0 0 0 0,0 1 0 0 0,1-1-1 0 0,-1 0 1 0 0,0 0 0 0 0,1 1-1 0 0,-1-1 1 0 0,1 0 0 0 0,-1 0 0 0 0,0 0-1 0 0,1 1 1 0 0,-1-1 0 0 0,1 0-1 0 0,-1 0 1 0 0,0 0 0 0 0,1 0-6 0 0,34 0 435 0 0,-20-1-294 0 0,45-10 387 0 0,27-27-149 0 0,170-122 49 0 0,-149 93-219 0 0,-189 89 1140 0 0,-122 23-1012 0 0,102-39 277 0 0,82 10-1448 0 0,2-2-5795 0 0,17-14 4044 0 0,0 0-1008 0 0,0 0-1177 0 0,0 0-1562 0 0</inkml:trace>
</inkml:ink>
</file>

<file path=ppt/ink/ink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33.5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83 391 2184 0 0,'0'0'2172'0'0,"0"0"-1147"0"0,0 0-275 0 0,0 0 143 0 0,0 0 239 0 0,0 0 158 0 0,0 0 22 0 0,0 0-135 0 0,0 0-311 0 0,0 0-301 0 0,0 0-277 0 0,0-7-403 0 0,-18 599 3529 0 0,16-400-3482 0 0,19-200-1288 0 0,-7-14-1000 0 0,-1-1 0 0 0,-1 0 0 0 0,-1-1 0 0 0,-1 0 0 0 0,-1 0 1 0 0,0-7 2355 0 0,-2 15-1394 0 0</inkml:trace>
  <inkml:trace contextRef="#ctx0" brushRef="#br0" timeOffset="279.234">0 365 2056 0 0,'0'0'47'0'0,"0"0"-110"0"0,0 0 298 0 0,0 0 624 0 0,0 0 597 0 0,0 0 299 0 0,0 0 51 0 0,0 0-127 0 0,0 0-163 0 0,0 0-163 0 0,0 0-210 0 0,0 0-167 0 0,0 0-149 0 0,33-1-129 0 0,100-5-88 0 0,2-16 764 0 0,4 0-2340 0 0,-138 22 600 0 0,0 1 1 0 0,-1 0-1 0 0,1-1 0 0 0,0 1 0 0 0,-1 0 1 0 0,1 0-1 0 0,-1 0 0 0 0,1 0 1 0 0,-1-1-1 0 0,1 1 0 0 0,-1 0 0 0 0,0 0 1 0 0,1 0-1 0 0,-1 0 0 0 0,0 0 1 0 0,0 0-1 0 0,0 0 0 0 0,1 0 0 0 0,-1 0 1 0 0,0 0-1 0 0,0 0 0 0 0,-1 0 1 0 0,1 0-1 0 0,0 0 0 0 0,0 0 0 0 0,0 0 1 0 0,-1 0-1 0 0,1 0 0 0 0,0 0 1 0 0,-1 0-1 0 0,1 0 0 0 0,-1 0 0 0 0,1-1 1 0 0,-1 1-1 0 0,0 1 366 0 0,-2 5-4561 0 0</inkml:trace>
  <inkml:trace contextRef="#ctx0" brushRef="#br0" timeOffset="519.046">10 752 1936 0 0,'0'0'905'0'0,"0"0"101"0"0,0 0 361 0 0,0 0 378 0 0,0 0 182 0 0,0 0-19 0 0,0 0-173 0 0,0 0-244 0 0,0 0-272 0 0,0 0-252 0 0,33 5-188 0 0,107 13-158 0 0,-38-23 262 0 0,91-27-1329 0 0,-166 31-5357 0 0,-19 1-822 0 0,-5 0 1010 0 0</inkml:trace>
  <inkml:trace contextRef="#ctx0" brushRef="#br0" timeOffset="1224.513">372 1046 3425 0 0,'0'0'712'0'0,"0"0"-444"0"0,0 0-323 0 0,0 0 37 0 0,0 0 244 0 0,0 0 328 0 0,0 0 221 0 0,0 0 46 0 0,0 0-81 0 0,0 0-165 0 0,0 0-119 0 0,0 0-72 0 0,0 27-53 0 0,0 130 342 0 0,-10-68 973 0 0,6-55 265 0 0,4-47 2081 0 0,3-18-3859 0 0,1 0 0 0 0,2 0 1 0 0,2 0-1 0 0,0 1 1 0 0,2 0-1 0 0,1 1 0 0 0,12-22-133 0 0,51-59 68 0 0,-72 107-80 0 0,0 1 1 0 0,-1 0-1 0 0,1-1 0 0 0,0 1 0 0 0,0 0 1 0 0,1 0-1 0 0,-1 0 0 0 0,0 0 0 0 0,0 1 1 0 0,1-1-1 0 0,0 0 0 0 0,-1 1 0 0 0,1 0 0 0 0,-1 0 1 0 0,1 0-1 0 0,0 0 0 0 0,0 0 0 0 0,0 0 1 0 0,0 1-1 0 0,0-1 0 0 0,0 1 0 0 0,0 0 1 0 0,1 0 11 0 0,-1 4-14 0 0,0 1 0 0 0,1-1 1 0 0,-1 1-1 0 0,-1 0 1 0 0,1 0-1 0 0,-1 0 1 0 0,0 0-1 0 0,0 0 0 0 0,0 0 1 0 0,-1 1-1 0 0,0-1 1 0 0,0 1-1 0 0,0-1 1 0 0,-1 1-1 0 0,1 0 14 0 0,-1-4 4 0 0,2 13-652 0 0,8 24 1318 0 0,-1-28-3622 0 0,5-2-3701 0 0,-10-6-1711 0 0</inkml:trace>
  <inkml:trace contextRef="#ctx0" brushRef="#br0" timeOffset="123874.545">761 34 0 0 0,'0'0'363'0'0,"0"0"436"0"0,0 0 162 0 0,0 0 103 0 0,0 0 89 0 0,0 0-28 0 0,0 0-123 0 0,0 0-135 0 0,0 0-123 0 0,0 0-112 0 0,0 0-76 0 0,3-5-45 0 0,19-23 485 0 0,38 28 4020 0 0,52 41-1802 0 0,-98-37-3081 0 0,-1 1 0 0 0,0 0 0 0 0,0 1 1 0 0,0 0-1 0 0,-1 1 0 0 0,0 1 0 0 0,0 0 0 0 0,-1 1 1 0 0,7 6-134 0 0,48 70 937 0 0,-35 7-65 0 0,-14-7-510 0 0,-15-66-283 0 0,0 1 1 0 0,-1-1 0 0 0,-1 1 0 0 0,-1-1-1 0 0,0 1 1 0 0,-2-1 0 0 0,0 1-1 0 0,-2 1-79 0 0,-16 55 111 0 0,-16-27 122 0 0,9-25-35 0 0,-43 14 259 0 0,15-17-289 0 0,36-13-121 0 0,19-8-71 0 0,-15 22 68 0 0,-25-4 17 0 0,26-14-278 0 0,65-169 436 0 0,-39 36-210 0 0,-11 129-12 0 0,0 0-7 0 0,0 0 4 0 0,0 0 14 0 0,0 0-14 0 0,0 0-18 0 0,0 0-11 0 0,0 0-1 0 0,0 0-26 0 0,0 0 26 0 0,0 0-8 0 0,0 0-28 0 0,0 0-5 0 0,10 13 53 0 0,0-1 0 0 0,1 0 0 0 0,0 0 0 0 0,1-1 0 0 0,0-1 0 0 0,0 0 0 0 0,1 0 0 0 0,2-1 24 0 0,189 138 84 0 0,-150-116-61 0 0,12-3 22 0 0,-66-28-30 0 0,0 0 0 0 0,-1 1 0 0 0,1-1 0 0 0,0 0 0 0 0,-1 0 0 0 0,1 0-1 0 0,0 0 1 0 0,-1 0 0 0 0,1 0 0 0 0,0 1 0 0 0,-1-1 0 0 0,1 0 0 0 0,0 0 0 0 0,-1 0 0 0 0,1 1 0 0 0,0-1-1 0 0,0 0 1 0 0,-1 0 0 0 0,1 1 0 0 0,0-1 0 0 0,0 0 0 0 0,-1 1 0 0 0,1-1 0 0 0,0 0 0 0 0,0 1 0 0 0,0-1-1 0 0,0 0 1 0 0,0 1 0 0 0,0-1 0 0 0,-1 1 0 0 0,1-1 0 0 0,0 0 0 0 0,0 1 0 0 0,0-1 0 0 0,0 0 0 0 0,0 1-1 0 0,0-1 1 0 0,0 1 0 0 0,1-1 0 0 0,-1 0 0 0 0,0 1 0 0 0,0-1 0 0 0,0 0 0 0 0,0 1 0 0 0,0-1 0 0 0,1 0-1 0 0,-1 1 1 0 0,0-1 0 0 0,0 0 0 0 0,0 1 0 0 0,1-1 0 0 0,-1 0-15 0 0,-259 4 113 0 0,122 17-470 0 0,121-20 107 0 0,13-1-4624 0 0,3 0-5083 0 0,0 0 634 0 0</inkml:trace>
</inkml:ink>
</file>

<file path=ppt/ink/ink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1:51.1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2633 0 0,'0'0'1118'0'0,"0"0"-137"0"0,0 0 124 0 0,0 0 300 0 0,0 0 183 0 0,0 0-16 0 0,0 0-175 0 0,0 0-237 0 0,0 0-177 0 0,0 0-130 0 0,0 0-98 0 0,11-1-74 0 0,210-24 3999 0 0,-37 1-3757 0 0,-93 23-2749 0 0,-90 1 922 0 0,-1 0-240 0 0,0 0-343 0 0,0 0-423 0 0,-9 0-8201 0 0,5 3 5659 0 0</inkml:trace>
</inkml:ink>
</file>

<file path=ppt/ink/ink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1:51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4121 0 0,'0'0'2556'0'0,"0"0"-769"0"0,0 0-110 0 0,0 0 117 0 0,0 0-21 0 0,0 0-168 0 0,35-3-237 0 0,112-13-216 0 0,157-26 961 0 0,-281 41-6193 0 0,-16 1-1548 0 0,-4 0-4610 0 0</inkml:trace>
</inkml:ink>
</file>

<file path=ppt/ink/ink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1:55.1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150 126 4401 0 0,'0'0'2375'0'0,"0"0"-1516"0"0,0 0-655 0 0,0 0-97 0 0,0 0 85 0 0,0 0 189 0 0,0 0 237 0 0,0 0 138 0 0,0 0 24 0 0,0 0-63 0 0,0 0-147 0 0,-2 28-161 0 0,-7 88-139 0 0,6-66-55 0 0,1 0 0 0 0,3 0 1 0 0,2 0-1 0 0,4 11-215 0 0,25 92-918 0 0,-25-125-715 0 0,-6-15-1031 0 0,-1-8-4865 0 0,0-5 6773 0 0</inkml:trace>
  <inkml:trace contextRef="#ctx0" brushRef="#br0" timeOffset="495.39">1 137 4849 0 0,'0'0'1083'0'0,"0"0"-122"0"0,0 0-34 0 0,0 0 35 0 0,0 0-6 0 0,0 0-29 0 0,0 0-130 0 0,0 0-148 0 0,0 0-92 0 0,0 0-77 0 0,0 0-49 0 0,0 0-40 0 0,0 0-19 0 0,30-21-27 0 0,99-65-19 0 0,-125 83-293 0 0,1 0 0 0 0,-1 0 0 0 0,0 1 0 0 0,1-1 0 0 0,0 1 0 0 0,0 0 0 0 0,-1 0 1 0 0,1 1-1 0 0,0 0 0 0 0,0 0 0 0 0,0 0 0 0 0,1 0 0 0 0,-1 1 0 0 0,0-1 1 0 0,5 2-34 0 0,6-1 139 0 0,-4-2-85 0 0,0 1 0 0 0,0 0 0 0 0,0 0 1 0 0,0 2-1 0 0,0-1 0 0 0,0 1 0 0 0,-1 1 0 0 0,1 0 1 0 0,0 1-1 0 0,-1 0 0 0 0,1 1 0 0 0,-1 0 0 0 0,0 1 1 0 0,0 0-1 0 0,-1 0 0 0 0,1 1 0 0 0,-1 1 0 0 0,-1 0 1 0 0,1 0-1 0 0,1 3-54 0 0,-10-8 9 0 0,1 1 0 0 0,-1-1 1 0 0,1 1-1 0 0,-1-1 0 0 0,0 1 1 0 0,0 0-1 0 0,0 0 0 0 0,-1 0 1 0 0,1 0-1 0 0,-1 0 0 0 0,1 0 0 0 0,-1 0 1 0 0,0 0-1 0 0,0 0 0 0 0,0 0 1 0 0,0-1-1 0 0,-1 1 0 0 0,1 0 0 0 0,-1 0 1 0 0,0 0-1 0 0,0 0 0 0 0,0 0 1 0 0,0-1-1 0 0,0 1 0 0 0,-1 0 0 0 0,1-1 1 0 0,-1 1-1 0 0,0-1 0 0 0,0 1 1 0 0,0-1-1 0 0,-2 2-9 0 0,-75 62 331 0 0,70-60-337 0 0,-175 111 488 0 0,181-114-473 0 0,1 0 0 0 0,0 1 0 0 0,0-1 0 0 0,1 1 0 0 0,-1-1 1 0 0,1 1-1 0 0,-1 0 0 0 0,1-1 0 0 0,0 1 0 0 0,1 0 0 0 0,-1 0 0 0 0,1-1 0 0 0,-1 1 1 0 0,1 0-1 0 0,0 0 0 0 0,1 0 0 0 0,-1 0 0 0 0,1 0 0 0 0,-1-1 0 0 0,1 1 0 0 0,0 0 1 0 0,1 0-1 0 0,-1-1 0 0 0,1 1 0 0 0,-1-1 0 0 0,1 1 0 0 0,0-1 0 0 0,0 0 0 0 0,1 0 1 0 0,-1 0-1 0 0,1 0 0 0 0,-1 0 0 0 0,1 0 0 0 0,0-1 0 0 0,0 1 0 0 0,0-1 0 0 0,0 0 1 0 0,3 2-10 0 0,68 57 614 0 0,42 48 776 0 0,-96-66-838 0 0,11-39-4891 0 0,-24-7 52 0 0,-4 2 893 0 0,2-2-5317 0 0</inkml:trace>
  <inkml:trace contextRef="#ctx0" brushRef="#br0" timeOffset="1070.358">649 745 4681 0 0,'0'0'1635'0'0,"0"0"-255"0"0,0 0-75 0 0,0 0 99 0 0,0 0 92 0 0,0 0-34 0 0,0 0-173 0 0,0 0-222 0 0,0 0-210 0 0,0 0-167 0 0,0 0-104 0 0,0 0-69 0 0,0 0-90 0 0,4-29-54 0 0,16-86-31 0 0,3 52 210 0 0,68-69 111 0 0,-91 132-681 0 0,0-1 0 0 0,0 1 0 0 0,1-1 0 0 0,-1 1 0 0 0,0 0 0 0 0,0-1 0 0 0,1 1 0 0 0,-1 0 0 0 0,1-1 0 0 0,-1 1 0 0 0,0 0 0 0 0,1-1 0 0 0,-1 1 0 0 0,1 0 0 0 0,-1 0 0 0 0,1 0 1 0 0,-1-1-1 0 0,0 1 0 0 0,1 0 0 0 0,-1 0 0 0 0,1 0 0 0 0,-1 0 0 0 0,1 0 0 0 0,-1 0 0 0 0,1 0 0 0 0,-1 0 0 0 0,1 0 0 0 0,-1 0 0 0 0,1 0 0 0 0,-1 0 0 0 0,1 0 0 0 0,-1 1 0 0 0,1-1 0 0 0,-1 0 0 0 0,0 0 0 0 0,1 0 0 0 0,-1 1 0 0 0,1-1 1 0 0,-1 0-1 0 0,0 1 0 0 0,1-1 0 0 0,-1 0 0 0 0,0 1 0 0 0,1-1 0 0 0,-1 0 0 0 0,0 1 0 0 0,1-1 0 0 0,-1 1 0 0 0,0-1 0 0 0,0 0 0 0 0,1 1 0 0 0,-1-1 0 0 0,0 1 0 0 0,0-1 0 0 0,0 1 0 0 0,0-1 0 0 0,0 1 0 0 0,0-1 0 0 0,0 1 0 0 0,0-1 1 0 0,0 1-1 0 0,0-1 0 0 0,0 0 0 0 0,0 1 0 0 0,0-1 0 0 0,0 1 0 0 0,0-1 0 0 0,0 1 18 0 0,3 47-12 0 0,-3-39-30 0 0,17 93 38 0 0,-14-100 24 0 0,0 0 1 0 0,0 0 0 0 0,0-1-1 0 0,0 1 1 0 0,0-1-1 0 0,0 0 1 0 0,0 0-1 0 0,0 0 1 0 0,0 0 0 0 0,1-1-1 0 0,-1 1 1 0 0,0-1-1 0 0,1 0 1 0 0,-1 0-1 0 0,0 0 1 0 0,1 0 0 0 0,-1 0-1 0 0,0-1 1 0 0,0 0-1 0 0,1 1 1 0 0,-1-1-1 0 0,0-1 1 0 0,0 1 0 0 0,0 0-1 0 0,0-1 1 0 0,0 1-1 0 0,0-1 1 0 0,0 0 0 0 0,-1 0-1 0 0,1 0 1 0 0,-1 0-1 0 0,1-1 1 0 0,-1 1-1 0 0,0-1 1 0 0,2-2-21 0 0,134-115 136 0 0,-137 119-146 0 0,-1 1 0 0 0,0-1-1 0 0,0 0 1 0 0,1 1 0 0 0,-1-1 0 0 0,1 1 0 0 0,-1-1-1 0 0,0 1 1 0 0,1-1 0 0 0,-1 1 0 0 0,1-1 0 0 0,-1 1 0 0 0,1-1-1 0 0,0 1 1 0 0,-1-1 0 0 0,1 1 0 0 0,-1 0 0 0 0,1-1-1 0 0,0 1 1 0 0,-1 0 0 0 0,1 0 0 0 0,0-1 0 0 0,-1 1-1 0 0,1 0 1 0 0,0 0 0 0 0,-1 0 0 0 0,1 0 0 0 0,0 0-1 0 0,0 0 1 0 0,-1 0 0 0 0,1 0 0 0 0,0 0 0 0 0,-1 0 0 0 0,1 1-1 0 0,0-1 1 0 0,-1 0 0 0 0,1 0 0 0 0,0 1 0 0 0,-1-1-1 0 0,1 0 1 0 0,-1 1 0 0 0,1-1 0 0 0,0 0 0 0 0,-1 1-1 0 0,1-1 1 0 0,-1 1 0 0 0,1-1 0 0 0,-1 1 0 0 0,1-1-1 0 0,-1 1 1 0 0,0 0 0 0 0,1-1 0 0 0,-1 1 0 0 0,0-1-1 0 0,1 1 1 0 0,-1 0 0 0 0,0-1 0 0 0,0 1 0 0 0,0 0 0 0 0,1-1-1 0 0,-1 1 1 0 0,0 0 0 0 0,0 0 0 0 0,0-1 0 0 0,0 1-1 0 0,0 0 1 0 0,0-1 10 0 0,2 53 128 0 0,-3-40-132 0 0,1-1 1 0 0,0 1 0 0 0,2 0 0 0 0,-1-1-1 0 0,1 1 1 0 0,1-1 0 0 0,0 0 0 0 0,5 11 3 0 0,10-3-1952 0 0,-10-18-1577 0 0,2-1-3330 0 0,-6-1-523 0 0</inkml:trace>
  <inkml:trace contextRef="#ctx0" brushRef="#br0" timeOffset="1593.597">1490 454 6457 0 0,'0'0'973'0'0,"0"0"84"0"0,0 0 198 0 0,0 0 172 0 0,0 0-59 0 0,0 0-283 0 0,0 0-281 0 0,0 0-240 0 0,0 0-180 0 0,0 0-133 0 0,0 0-109 0 0,0 0-66 0 0,0 0-10 0 0,-22 23 3 0 0,-66 70-1 0 0,85-92-63 0 0,1 1 0 0 0,0 0 0 0 0,-1-1 0 0 0,1 1 1 0 0,0 0-1 0 0,0 1 0 0 0,0-1 0 0 0,0 0 0 0 0,0 0 0 0 0,1 1 0 0 0,-1-1 0 0 0,1 1 0 0 0,0-1 0 0 0,-1 1 0 0 0,1 0 1 0 0,0 0-1 0 0,1-1 0 0 0,-1 1 0 0 0,0 0 0 0 0,1 0 0 0 0,0 0 0 0 0,-1 0 0 0 0,1 0 0 0 0,0 0 0 0 0,1 1-5 0 0,0 11-34 0 0,-1-14 45 0 0,0 0 0 0 0,0 0 0 0 0,1 1-1 0 0,-1-1 1 0 0,0 0 0 0 0,0 0-1 0 0,1 1 1 0 0,-1-1 0 0 0,1 0-1 0 0,-1 0 1 0 0,1 0 0 0 0,-1 1 0 0 0,1-1-1 0 0,0 0 1 0 0,-1 0 0 0 0,1 0-1 0 0,0 0 1 0 0,0 0 0 0 0,0 0 0 0 0,0-1-1 0 0,0 1 1 0 0,0 0 0 0 0,0 0-1 0 0,0-1 1 0 0,0 1 0 0 0,0 0-1 0 0,0-1 1 0 0,1 1 0 0 0,-1-1 0 0 0,0 0-1 0 0,0 1 1 0 0,1-1 0 0 0,-1 0-1 0 0,0 0 1 0 0,0 0 0 0 0,1 0-1 0 0,-1 0 1 0 0,0 0 0 0 0,1 0 0 0 0,-1 0-1 0 0,0 0 1 0 0,1-1-11 0 0,54-18 1192 0 0,23-42-145 0 0,51-28-257 0 0,-127 89-792 0 0,-1 1 0 0 0,1-1 0 0 0,0 1 1 0 0,-1-1-1 0 0,1 1 0 0 0,-1 0 1 0 0,1 0-1 0 0,-1 0 0 0 0,1 0 0 0 0,-1 0 1 0 0,0 1-1 0 0,1-1 0 0 0,-1 1 0 0 0,0-1 1 0 0,0 1-1 0 0,0 0 0 0 0,0 0 1 0 0,-1 0-1 0 0,1 0 0 0 0,0 0 0 0 0,-1 0 1 0 0,1 1-1 0 0,-1-1 0 0 0,0 0 1 0 0,0 1-1 0 0,0-1 0 0 0,0 1 0 0 0,0 0 1 0 0,-1-1-1 0 0,1 1 0 0 0,-1-1 1 0 0,1 1-1 0 0,-1 0 0 0 0,0-1 0 0 0,0 1 1 0 0,0 0-1 0 0,-1-1 0 0 0,0 3 2 0 0,5 10 19 0 0,2 23-27 0 0,-1 1 0 0 0,-2-1 0 0 0,-2 1 0 0 0,-1 0 0 0 0,-3 3 8 0 0,3-14-8 0 0,0-9-19 0 0,1 0 0 0 0,-2 0 0 0 0,-1 0 0 0 0,0-1 0 0 0,-1 1 0 0 0,-1-1 0 0 0,-1 1-1 0 0,-1-1 1 0 0,0-1 0 0 0,-1 1 0 0 0,-1-1 0 0 0,-1 0 0 0 0,0-1 0 0 0,-1 0 0 0 0,-1-1 0 0 0,0 0 0 0 0,-1 0 0 0 0,-1-1 27 0 0,10-12 16 0 0,1 1 0 0 0,-1-1-1 0 0,1-1 1 0 0,-1 1 0 0 0,0 0 0 0 0,0-1 0 0 0,0 1-1 0 0,0-1 1 0 0,0 0 0 0 0,0 0 0 0 0,0 0-1 0 0,-1 0 1 0 0,1-1 0 0 0,0 1 0 0 0,0-1 0 0 0,-1 0-1 0 0,1 0 1 0 0,0 0 0 0 0,0 0 0 0 0,-1-1-1 0 0,1 1 1 0 0,0-1 0 0 0,0 0 0 0 0,0 0 0 0 0,-1 0-1 0 0,1 0 1 0 0,0 0 0 0 0,0-1 0 0 0,1 1-1 0 0,-3-2-14 0 0,1-8 1 0 0,1-1 0 0 0,0 1 1 0 0,1 0-1 0 0,0-1 1 0 0,0 0-1 0 0,1 1 1 0 0,1-1-1 0 0,0 0 1 0 0,1 1-1 0 0,0-1 1 0 0,1 1-1 0 0,0-1 1 0 0,1 1-1 0 0,0 0 1 0 0,1-1-1 0 0,0 1 1 0 0,0 1-1 0 0,1-1 1 0 0,1 1-1 0 0,0 0 1 0 0,3-4-3 0 0,79-112-895 0 0,-54 88-2766 0 0,2 3-4842 0 0,-28 27 2000 0 0</inkml:trace>
  <inkml:trace contextRef="#ctx0" brushRef="#br0" timeOffset="2463.661">2048 16 3977 0 0,'0'0'477'0'0,"0"0"-151"0"0,0 0 238 0 0,0 0 463 0 0,0 0 352 0 0,0 0 45 0 0,0 0-161 0 0,0 0-147 0 0,-4 31-152 0 0,-11 99-166 0 0,-1 98 1001 0 0,14-199-1813 0 0,-1-1 0 0 0,-2 0 0 0 0,0 0 0 0 0,-2-1-1 0 0,-1 1 1 0 0,-1-1 0 0 0,-6 10 14 0 0,-24 16-1814 0 0,22-41-1444 0 0,-2-2-3283 0 0,15-7 3139 0 0</inkml:trace>
  <inkml:trace contextRef="#ctx0" brushRef="#br0" timeOffset="2933.344">1888 590 0 0 0,'0'0'892'0'0,"0"0"499"0"0,0 0 143 0 0,0 0 29 0 0,0 0-19 0 0,0 0-33 0 0,0 0-55 0 0,0 0-130 0 0,0 0-194 0 0,0 0-213 0 0,29-5-181 0 0,91-17-125 0 0,-68-3 249 0 0,-45 18-638 0 0,13-17 10 0 0,0-1 0 0 0,-2-1-1 0 0,-1 0 1 0 0,0-1 0 0 0,-2-1 0 0 0,-2 0 0 0 0,0-1 0 0 0,-2 0 0 0 0,-1-1 0 0 0,4-22-234 0 0,7-83 172 0 0,-38 142-878 0 0,4 15 777 0 0,2 2 0 0 0,0-1-1 0 0,1 1 1 0 0,1 1 0 0 0,2 0-1 0 0,0 0 1 0 0,2 0 0 0 0,0 1-1 0 0,2 0 1 0 0,1 0-1 0 0,1 0 1 0 0,2 0 0 0 0,0 0-1 0 0,3 15-70 0 0,-3 28-6 0 0,-4 89-895 0 0,-8-138-1485 0 0,4-9-7472 0 0,6-8 4510 0 0</inkml:trace>
  <inkml:trace contextRef="#ctx0" brushRef="#br0" timeOffset="3182.361">2328 399 4761 0 0,'0'0'1139'0'0,"0"0"25"0"0,0 0 226 0 0,0 0 213 0 0,0 0-30 0 0,0 0-206 0 0,0 0-292 0 0,0 0-254 0 0,-10 33-193 0 0,-29 106-163 0 0,14 12 257 0 0,25-105-755 0 0,0-36-3884 0 0,0 1-4269 0 0,0-11 3614 0 0</inkml:trace>
  <inkml:trace contextRef="#ctx0" brushRef="#br0" timeOffset="3650.187">2468 487 0 0 0,'0'0'1042'0'0,"0"0"489"0"0,0 0 412 0 0,0 0 201 0 0,0 0-42 0 0,0 0-291 0 0,0 0-356 0 0,0 0-338 0 0,0 0-307 0 0,0 0-167 0 0,0 0-88 0 0,0 0-55 0 0,-19 17-16 0 0,-55 52-47 0 0,36-34 1020 0 0,37-32-1410 0 0,0-1 0 0 0,0 0 1 0 0,0 1-1 0 0,1-1 1 0 0,-1 0-1 0 0,1 1 0 0 0,-1-1 1 0 0,1 1-1 0 0,0-1 1 0 0,0 1-1 0 0,0-1 0 0 0,0 1 1 0 0,0-1-1 0 0,1 1 1 0 0,-1-1-1 0 0,1 0 1 0 0,0 1-1 0 0,-1-1 0 0 0,1 0 1 0 0,0 1-1 0 0,0-1 1 0 0,1 0-1 0 0,-1 0 0 0 0,0 0 1 0 0,1 0-1 0 0,-1 0 1 0 0,1 0-1 0 0,0 0 0 0 0,-1 0 1 0 0,1-1-1 0 0,0 1 1 0 0,0-1-1 0 0,0 1 0 0 0,0-1 1 0 0,2 1-48 0 0,19 24 1314 0 0,13 13 716 0 0,-20-5-1112 0 0,-16-34-850 0 0,1 6-42 0 0,1-4-6860 0 0,-2-2 5719 0 0,4 0-802 0 0,-2-1-4407 0 0,0-2-1532 0 0</inkml:trace>
</inkml:ink>
</file>

<file path=ppt/ink/ink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0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 0 0 0,'0'0'203'0'0,"0"0"166"0"0,0 0 201 0 0,0 0 282 0 0,0 0 240 0 0,0 0 115 0 0,0 0-41 0 0,0 0-88 0 0,0 0-96 0 0,0 0-99 0 0,0 0-54 0 0,0 0-9 0 0,12-1 41 0 0,59-2 951 0 0,-63 5-1459 0 0,1 0 0 0 0,0 0 0 0 0,0 1-1 0 0,-1 0 1 0 0,1 1 0 0 0,-1 0 0 0 0,0 0 0 0 0,0 1 0 0 0,-1-1-1 0 0,1 2 1 0 0,-1-1 0 0 0,0 1 0 0 0,-1 0 0 0 0,4 5-353 0 0,15 16 198 0 0,-1 2 0 0 0,-2 0 1 0 0,-1 1-1 0 0,-1 1 0 0 0,-2 1 0 0 0,12 28-198 0 0,-20-38 39 0 0,0 1-1 0 0,-1 0 1 0 0,-2 0 0 0 0,0 1-1 0 0,-2 0 1 0 0,-1 0-1 0 0,0 0 1 0 0,-2 1-1 0 0,-1-1 1 0 0,-1 1 0 0 0,0 0-1 0 0,-3 6-38 0 0,-1-15 19 0 0,-1 0-1 0 0,-1-1 1 0 0,0 0 0 0 0,-1 0-1 0 0,0 0 1 0 0,-1-1 0 0 0,-1 0 0 0 0,0-1-1 0 0,-1 1 1 0 0,-1-2 0 0 0,1 0-1 0 0,-2 0 1 0 0,0-1 0 0 0,-6 4-19 0 0,-13 1 50 0 0,14-20 988 0 0,8-21-111 0 0,4 18-899 0 0,0 0 0 0 0,-1 0 0 0 0,1 1 0 0 0,-1 0 0 0 0,-1 0 0 0 0,1 1 0 0 0,-1-1 0 0 0,0 1 0 0 0,0 1-1 0 0,0-1 1 0 0,-2 1-28 0 0,-60-50 78 0 0,19-1 327 0 0,50 55-342 0 0,2-2-59 0 0,1 0 0 0 0,-1 0-1 0 0,1 0 1 0 0,-1 1 0 0 0,1-1-1 0 0,-1 1 1 0 0,1 0 0 0 0,0 0 0 0 0,0 0-1 0 0,0 0 1 0 0,-1 0 0 0 0,1 0 0 0 0,0 1-1 0 0,0 0 1 0 0,0-1 0 0 0,0 1-1 0 0,0 0 1 0 0,0 0 0 0 0,0 1 0 0 0,2 0-4 0 0,7-2 16 0 0,184 4 46 0 0,-174 2-51 0 0,-1 1 0 0 0,0 1-1 0 0,-1 1 1 0 0,1 1-1 0 0,-1 1 1 0 0,-1 0-1 0 0,0 2 1 0 0,-1 0 0 0 0,6 6-11 0 0,-14-12-6 0 0,48 31 37 0 0,-55-34-31 0 0,-26 12 1213 0 0,-232 51-1496 0 0,243-62-12 0 0,-10 2 344 0 0,9-4-5213 0 0,13-3 320 0 0,1-1 2464 0 0,-1 1 126 0 0,3 1-6508 0 0</inkml:trace>
</inkml:ink>
</file>

<file path=ppt/ink/ink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3:31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88 596 4401 0 0,'0'0'1680'0'0,"0"0"-453"0"0,0 0 19 0 0,0 0 165 0 0,0 0 37 0 0,0 0-198 0 0,0 0-341 0 0,0 0-350 0 0,0 0-254 0 0,0 0-175 0 0,0 0-85 0 0,-7 8-18 0 0,1-2-24 0 0,0 0-1 0 0,0 1 1 0 0,1 0 0 0 0,0 0 0 0 0,0 0 0 0 0,1 0-1 0 0,0 1 1 0 0,0 0 0 0 0,1 0 0 0 0,0 0-1 0 0,-2 5-2 0 0,-15 126 42 0 0,20-106-47 0 0,-2-25 8 0 0,1-1 1 0 0,0 1-1 0 0,1 0 0 0 0,0 0 0 0 0,0 0 1 0 0,0-1-1 0 0,1 1 0 0 0,1 0 0 0 0,-1-1 1 0 0,1 1-1 0 0,0-1 0 0 0,1 1 1 0 0,0-1-1 0 0,0 0 0 0 0,0 0 0 0 0,1 0 1 0 0,0 0-1 0 0,1-1 0 0 0,3 5-3 0 0,-6-11 120 0 0,0 0 1 0 0,1 0-1 0 0,-1 0 0 0 0,0 0 1 0 0,1 0-1 0 0,-1 0 0 0 0,0-1 1 0 0,0 1-1 0 0,1-1 0 0 0,-1 1 1 0 0,0-1-1 0 0,0 0 0 0 0,0 0 1 0 0,0 0-1 0 0,0 0 0 0 0,0-1 1 0 0,0 1-1 0 0,0 0 0 0 0,-1-1 1 0 0,1 1-1 0 0,0-1 0 0 0,-1 0 1 0 0,1 1-1 0 0,-1-1 0 0 0,0 0 1 0 0,1 0-1 0 0,-1 0 0 0 0,0 0 1 0 0,0 0-1 0 0,0 0 0 0 0,-1 0 0 0 0,1-1 1 0 0,0 1-1 0 0,-1 0 0 0 0,1-1-120 0 0,4-7 51 0 0,123-205 832 0 0,-117 199-910 0 0,1 1 1 0 0,0 0-1 0 0,0 0 0 0 0,2 1 0 0 0,0 1 1 0 0,1 0-1 0 0,0 1 0 0 0,0 1 0 0 0,1 0 1 0 0,1 1-1 0 0,0 1 0 0 0,0 0 0 0 0,1 1 0 0 0,3 0 28 0 0,-20 8-20 0 0,0 0 1 0 0,1 0 0 0 0,-1 0 0 0 0,0 0 0 0 0,0 0 0 0 0,0 1 0 0 0,1-1-1 0 0,-1 0 1 0 0,0 0 0 0 0,0 1 0 0 0,0-1 0 0 0,0 1 0 0 0,0-1 0 0 0,0 1 0 0 0,0-1-1 0 0,0 1 1 0 0,0 0 0 0 0,0 0 0 0 0,0-1 0 0 0,0 1 0 0 0,0 0 0 0 0,0 0 0 0 0,-1 0-1 0 0,1 0 1 0 0,0 0 0 0 0,-1 0 0 0 0,1 0 0 0 0,-1 0 0 0 0,1 0 0 0 0,-1 0-1 0 0,1 0 1 0 0,-1 1 0 0 0,0-1 0 0 0,1 0 0 0 0,-1 0 0 0 0,0 0 0 0 0,0 0 0 0 0,0 1-1 0 0,0-1 1 0 0,0 0 0 0 0,0 0 0 0 0,0 0 0 0 0,-1 1 0 0 0,1-1 0 0 0,-1 1 18 0 0,-9 59 339 0 0,-22 15 30 0 0,27-66-350 0 0,0 0 0 0 0,0 1 0 0 0,1-1 0 0 0,0 1 0 0 0,1 0-1 0 0,0 0 1 0 0,0 0 0 0 0,2 0 0 0 0,-1 0 0 0 0,1 2-19 0 0,2-12 28 0 0,1-1 1 0 0,-1 1 0 0 0,0 0-1 0 0,1 0 1 0 0,-1-1-1 0 0,0 1 1 0 0,1 0 0 0 0,-1-1-1 0 0,1 0 1 0 0,-1 1-1 0 0,1-1 1 0 0,-1 0 0 0 0,1 0-1 0 0,-1 1 1 0 0,1-1-1 0 0,-1 0 1 0 0,1-1 0 0 0,-1 1-1 0 0,1 0 1 0 0,-1 0-1 0 0,1-1 1 0 0,-1 1 0 0 0,1-1-1 0 0,-1 1 1 0 0,0-1-1 0 0,1 1 1 0 0,-1-1 0 0 0,0 0-1 0 0,1 0 1 0 0,-1 0-1 0 0,0 0 1 0 0,0 0-1 0 0,0 0 1 0 0,0 0-29 0 0,169-153 754 0 0,-118 113-918 0 0,2 2 0 0 0,1 2 1 0 0,22-7 163 0 0,-41 28-674 0 0,-34 46 113 0 0,-39 78 1083 0 0,6-32-128 0 0,29-73-378 0 0,0 1 0 0 0,1 0 0 0 0,-1 0 0 0 0,1 0 0 0 0,0 0 0 0 0,0 0 0 0 0,0 0 0 0 0,1 0-1 0 0,-1 0 1 0 0,1 0 0 0 0,0 0 0 0 0,0 0 0 0 0,1 1 0 0 0,-1-1 0 0 0,1 0 0 0 0,0 0 0 0 0,0 0 0 0 0,0 0 0 0 0,1 0 0 0 0,-1-1 0 0 0,1 1 0 0 0,0 0-1 0 0,0-1 1 0 0,0 1 0 0 0,1-1 0 0 0,-1 0 0 0 0,1 1 0 0 0,0-1 0 0 0,0 0 0 0 0,0-1 0 0 0,0 1 0 0 0,0 0 0 0 0,1-1 0 0 0,-1 0 0 0 0,1 0 0 0 0,-1 0 0 0 0,2 0-16 0 0,11 1 90 0 0,0-1 1 0 0,0-1 0 0 0,1-1 0 0 0,-1 0-1 0 0,0-1 1 0 0,0-1 0 0 0,0 0 0 0 0,0-2-1 0 0,0 1 1 0 0,-1-2 0 0 0,0 0 0 0 0,1-1-1 0 0,-2 0 1 0 0,1-2 0 0 0,-1 1 0 0 0,0-2-1 0 0,-1 0 1 0 0,0 0 0 0 0,0-1 0 0 0,0-2-91 0 0,32-24 234 0 0,-1-1 0 0 0,-2-3 0 0 0,35-43-234 0 0,-58 59-38 0 0,-1-2 0 0 0,-1 0 0 0 0,-2-1 0 0 0,0-1 0 0 0,-2 0 0 0 0,-1-1 0 0 0,-1-1 0 0 0,-2 0 0 0 0,-1 0-1 0 0,-1 0 1 0 0,-1-1 0 0 0,-2 0 0 0 0,-2 0 0 0 0,0 0 0 0 0,-2-1 0 0 0,-3-13 38 0 0,3 39-11 0 0,0 1 1 0 0,0 0-1 0 0,-1 0 1 0 0,0 0-1 0 0,0 0 0 0 0,0 0 1 0 0,-1 0-1 0 0,0 1 1 0 0,0-1-1 0 0,0 0 1 0 0,0 1-1 0 0,-1-1 0 0 0,0 1 1 0 0,0 0-1 0 0,-2-2 11 0 0,3 6-41 0 0,0 0 0 0 0,-1 1 0 0 0,1-1-1 0 0,0 1 1 0 0,0 0 0 0 0,-1-1 0 0 0,1 1 0 0 0,0 0 0 0 0,0 1-1 0 0,0-1 1 0 0,0 0 0 0 0,0 0 0 0 0,0 1 0 0 0,1-1-1 0 0,-1 1 1 0 0,0 0 0 0 0,1-1 0 0 0,-1 1 0 0 0,1 0-1 0 0,0 0 1 0 0,-1 0 0 0 0,1 0 0 0 0,0 0 0 0 0,0 0 0 0 0,0 1-1 0 0,1-1 1 0 0,-1 0 0 0 0,0 0 0 0 0,1 1 41 0 0,-4 4-49 0 0,-4 13 87 0 0,0 2 1 0 0,1-1-1 0 0,1 1 0 0 0,1 0 0 0 0,1 0 0 0 0,1 0 0 0 0,1 1 1 0 0,0 0-1 0 0,2-1-38 0 0,-11 94 456 0 0,2-41-313 0 0,3 1 0 0 0,3 0 0 0 0,4 13-143 0 0,-1-30 4 0 0,-1-42-25 0 0,1 0 0 0 0,1 0 1 0 0,0 0-1 0 0,2 0 0 0 0,-1 0 1 0 0,2-1-1 0 0,0 1 0 0 0,5 10 21 0 0,12 14-1181 0 0,-21-41 698 0 0,0 0-117 0 0,0-30-6579 0 0,-6 8-907 0 0,1 15 2917 0 0</inkml:trace>
  <inkml:trace contextRef="#ctx0" brushRef="#br0" timeOffset="247.395">1073 254 8762 0 0,'0'0'1878'0'0,"0"0"-649"0"0,0 0 21 0 0,0 0 242 0 0,0 0 10 0 0,0 0-203 0 0,0 0-196 0 0,0 0-147 0 0,35 6-93 0 0,111 19-95 0 0,-25-19 363 0 0,205-13-303 0 0,-155 6-3009 0 0,-114 4-2508 0 0,-1 2-5314 0 0,-44-1 3815 0 0</inkml:trace>
  <inkml:trace contextRef="#ctx0" brushRef="#br0" timeOffset="501.509">1986 390 4433 0 0,'0'0'1520'0'0,"0"0"-287"0"0,0 0 85 0 0,0 0 183 0 0,0 0-30 0 0,0 0-242 0 0,0 0-282 0 0,0 0-237 0 0,0 0-193 0 0,-24 34-134 0 0,-74 105-119 0 0,62-73 18 0 0,34-54-217 0 0,1-8-11 0 0,-1 1-1 0 0,1 0 1 0 0,-1 0 0 0 0,1-1 0 0 0,1 1 0 0 0,-1 0 0 0 0,1 0 0 0 0,0 0-1 0 0,0 0 1 0 0,0 0 0 0 0,1 0 0 0 0,-1 0 0 0 0,1 0 0 0 0,1-1 0 0 0,-1 1-1 0 0,1 0 1 0 0,-1-1 0 0 0,1 1 0 0 0,1-1 0 0 0,-1 1 0 0 0,0-1 0 0 0,1 0-1 0 0,0 0 1 0 0,0 0 0 0 0,0 0 0 0 0,1-1 0 0 0,-1 1 0 0 0,1-1-1 0 0,0 0 1 0 0,0 0 0 0 0,0 0 0 0 0,0-1 0 0 0,1 1 0 0 0,0-1-54 0 0,8 2 276 0 0,1-1 0 0 0,-1 0 0 0 0,1-1 1 0 0,0-1-1 0 0,-1 0 0 0 0,1-1 0 0 0,0 0 0 0 0,-1-1 1 0 0,1-1-1 0 0,0 0 0 0 0,-1-1 0 0 0,1-1 0 0 0,-1 0 0 0 0,0 0 1 0 0,-1-1-1 0 0,1-1 0 0 0,-1 0 0 0 0,0-1 0 0 0,0 0 1 0 0,-1-1-1 0 0,0 0 0 0 0,0-1 0 0 0,-1 0 0 0 0,0-1 1 0 0,-1 0-1 0 0,0 0 0 0 0,0-1 0 0 0,-1 0 0 0 0,0 0 1 0 0,5-12-277 0 0,-10 18-16 0 0,0 0-1 0 0,-1-1 1 0 0,1 1 0 0 0,-1 0 0 0 0,0-1 0 0 0,0 1 0 0 0,0-1 0 0 0,-1 0 0 0 0,0 1 0 0 0,0-1 0 0 0,0 0 0 0 0,-1 0 0 0 0,0 0 0 0 0,0 0 0 0 0,-1 0 0 0 0,1 1 0 0 0,-1-1 0 0 0,-1 0 0 0 0,1 0 0 0 0,-1 1 0 0 0,0-1 0 0 0,0 1 0 0 0,0-1-1 0 0,-1 1 1 0 0,0 0 0 0 0,0 0 0 0 0,0 0 0 0 0,-1 1 0 0 0,1-1 0 0 0,-1 1 0 0 0,-1 0 0 0 0,1 0 0 0 0,-1-1 16 0 0,-3 0-339 0 0,-1-1 0 0 0,0 1-1 0 0,0 1 1 0 0,0 0 0 0 0,-1 0 0 0 0,1 1-1 0 0,-1 0 1 0 0,0 1 0 0 0,0 0 0 0 0,0 0 0 0 0,-6 1 339 0 0,-68-2-9393 0 0,73 3 7096 0 0,-13 0-7742 0 0</inkml:trace>
  <inkml:trace contextRef="#ctx0" brushRef="#br0" timeOffset="1213.776">140 66 17004 0 0,'0'0'1561'0'0,"0"0"-198"0"0,0 0-128 0 0,0 0-188 0 0,0 0-241 0 0,0 0-226 0 0,0 0-191 0 0,0 0-123 0 0,0 0-77 0 0,0 0-74 0 0,0 0-63 0 0,0 0-35 0 0,-16 11 2 0 0,-50 31-10 0 0,65-42-19 0 0,1 0 1 0 0,-1 0-1 0 0,0 0 1 0 0,1-1-1 0 0,-1 1 1 0 0,0 0-1 0 0,0 0 1 0 0,1 1-1 0 0,-1-1 1 0 0,0 0-1 0 0,0 0 1 0 0,1 0-1 0 0,-1 0 1 0 0,0 1-1 0 0,0-1 1 0 0,1 0-1 0 0,-1 1 1 0 0,0-1-1 0 0,1 0 1 0 0,-1 1-1 0 0,1-1 1 0 0,-1 1-1 0 0,1-1 1 0 0,-1 1-1 0 0,1-1 1 0 0,-1 1-1 0 0,1 0 1 0 0,-1-1-1 0 0,1 1 1 0 0,-1 0 0 0 0,1-1-1 0 0,0 1 1 0 0,-1 0-1 0 0,1-1 1 0 0,0 1-1 0 0,0 0 1 0 0,0 0-1 0 0,0-1 1 0 0,-1 1-1 0 0,1 0 1 0 0,0 0-1 0 0,0-1 1 0 0,0 1-1 0 0,1 0 1 0 0,-1-1-1 0 0,0 1 1 0 0,0 0-1 0 0,0 0 1 0 0,0-1-1 0 0,1 1 1 0 0,-1 0-1 0 0,0-1 1 0 0,1 1-1 0 0,-1 0 1 0 0,0-1-1 0 0,1 1 1 0 0,-1 0-1 0 0,1-1 1 0 0,-1 1-1 0 0,1 0 10 0 0,33 1-882 0 0,-32-2 735 0 0,37-7-2326 0 0,-14-1-2841 0 0,-17 5 2233 0 0,9-5-8640 0 0</inkml:trace>
</inkml:ink>
</file>

<file path=ppt/ink/ink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2:58.2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7182 158 10554 0 0,'0'0'4543'0'0,"0"0"-3022"0"0,0 0-913 0 0,0 0-176 0 0,0 0-69 0 0,0 0-1 0 0,0 0 27 0 0,0 0 83 0 0,0 0 80 0 0,0 0 12 0 0,0 0-44 0 0,2 30-141 0 0,7 100-143 0 0,28 156 322 0 0,-3 3-4869 0 0,-33-218-1549 0 0,-2-42-25 0 0,1-10-112 0 0</inkml:trace>
  <inkml:trace contextRef="#ctx0" brushRef="#br0" timeOffset="363.919">7008 239 10626 0 0,'0'0'1016'0'0,"0"0"-3"0"0,0 0-2 0 0,0 0 45 0 0,0 0-52 0 0,35-31-146 0 0,112-92-125 0 0,-140 116-642 0 0,0 1 0 0 0,1 0-1 0 0,0 0 1 0 0,0 1 0 0 0,0 0 0 0 0,1 0 0 0 0,0 1-1 0 0,0 0 1 0 0,0 1 0 0 0,0 0 0 0 0,3 0-91 0 0,7-2 192 0 0,-9 0-156 0 0,0 2 0 0 0,0-1 1 0 0,0 2-1 0 0,0-1 0 0 0,1 1 1 0 0,-1 1-1 0 0,0 0 0 0 0,1 0 0 0 0,0 1 1 0 0,-1 0-1 0 0,1 1 0 0 0,-1 0 0 0 0,0 1 1 0 0,1 0-1 0 0,-1 1 0 0 0,0 0 0 0 0,0 0 1 0 0,0 1-1 0 0,-1 1 0 0 0,1-1 1 0 0,-1 2-1 0 0,0-1 0 0 0,0 1 0 0 0,-1 0 1 0 0,0 1-1 0 0,0 0 0 0 0,0 0 0 0 0,-1 1 1 0 0,0 0-1 0 0,-1 0 0 0 0,0 1-36 0 0,-1-1 9 0 0,-2 0 0 0 0,1 1 0 0 0,-1 0 0 0 0,-1-1 0 0 0,1 1 0 0 0,-2 0 0 0 0,1 0 0 0 0,-1 0 0 0 0,0 0 0 0 0,-1 0 0 0 0,0 1 0 0 0,-1-1 0 0 0,1 0 0 0 0,-2 0 0 0 0,1 0 0 0 0,-2 0 0 0 0,1-1 0 0 0,-1 1 0 0 0,0 0 1 0 0,-1-1-1 0 0,0 0 0 0 0,0 0 0 0 0,-1 0 0 0 0,0 0 0 0 0,0 0-9 0 0,-21 21 20 0 0,-1 0 1 0 0,-2-2 0 0 0,-1-1 0 0 0,0-1 0 0 0,-2-2 0 0 0,-1-1-1 0 0,-12 5-20 0 0,39-22 13 0 0,-59 46 33 0 0,64-47-59 0 0,0-1 1 0 0,0 1-1 0 0,1-1 1 0 0,-1 1 0 0 0,1 0-1 0 0,0-1 1 0 0,0 1-1 0 0,0 0 1 0 0,1-1 0 0 0,-1 1-1 0 0,1-1 1 0 0,0 1-1 0 0,0-1 1 0 0,0 1 0 0 0,0-1-1 0 0,1 1 1 0 0,-1-1 0 0 0,1 0-1 0 0,0 0 1 0 0,0 0-1 0 0,0 0 1 0 0,1 0 0 0 0,-1 0-1 0 0,1-1 1 0 0,-1 1-1 0 0,4 2 13 0 0,-2-1 9 0 0,11 15 35 0 0,1-2 0 0 0,1 0 0 0 0,0-1 0 0 0,1-1 0 0 0,1 0-1 0 0,1-1 1 0 0,0-2 0 0 0,0 0 0 0 0,7 2-44 0 0,71 15-4670 0 0,-82-28-315 0 0,-10-1 1177 0 0,3 0-2872 0 0</inkml:trace>
  <inkml:trace contextRef="#ctx0" brushRef="#br0" timeOffset="681.953">8076 599 7602 0 0,'0'0'3262'0'0,"0"0"-1443"0"0,0 0-584 0 0,0 0-122 0 0,0 0-97 0 0,0 0-179 0 0,0 0-147 0 0,0 0-101 0 0,0 0-136 0 0,0 0-124 0 0,0 0-115 0 0,0 0-113 0 0,0 0-64 0 0,-21 32-58 0 0,-64 97-50 0 0,63-71-115 0 0,23-48 102 0 0,-1-7 66 0 0,1-1 1 0 0,-1 1 0 0 0,0 0 0 0 0,1 0-1 0 0,0 0 1 0 0,0-1 0 0 0,-1 1 0 0 0,2 0-1 0 0,-1-1 1 0 0,0 1 0 0 0,0-1 0 0 0,1 1-1 0 0,0-1 1 0 0,-1 0 0 0 0,1 1 0 0 0,0-1-1 0 0,0 0 1 0 0,0 0 0 0 0,0 0 0 0 0,1-1-1 0 0,-1 1 1 0 0,0 0 0 0 0,1-1 0 0 0,-1 0-1 0 0,1 1 1 0 0,0-1 0 0 0,-1 0 0 0 0,1 0-1 0 0,0-1 1 0 0,0 1 0 0 0,-1-1 0 0 0,1 1-1 0 0,1-1 18 0 0,3 1 115 0 0,-1 0 0 0 0,1-1 0 0 0,0 1-1 0 0,0-1 1 0 0,0-1 0 0 0,0 0-1 0 0,0 0 1 0 0,-1 0 0 0 0,1 0-1 0 0,0-1 1 0 0,-1-1 0 0 0,1 1-1 0 0,2-2-114 0 0,2-3 135 0 0,-1-1 1 0 0,-1 0-1 0 0,1 0 0 0 0,-1-1 0 0 0,-1 0 0 0 0,0 0 0 0 0,0-1 1 0 0,-1 0-1 0 0,0-1 0 0 0,0 1 0 0 0,-2-1 0 0 0,1-1 0 0 0,-1 1 0 0 0,-1-1 1 0 0,0 0-1 0 0,0 0 0 0 0,-2 0 0 0 0,1 0 0 0 0,-1 0 0 0 0,-1-1 1 0 0,0 1-1 0 0,-1-1 0 0 0,-1-1-135 0 0,1 7-251 0 0,0 1 1 0 0,-1-1 0 0 0,0 0-1 0 0,0 1 1 0 0,-1-1-1 0 0,0 1 1 0 0,0-1 0 0 0,0 1-1 0 0,-1 0 1 0 0,0 0-1 0 0,0 0 1 0 0,0 0-1 0 0,-1 0 1 0 0,-3-3 250 0 0,-50-29-9912 0 0,47 37 365 0 0</inkml:trace>
  <inkml:trace contextRef="#ctx0" brushRef="#br0" timeOffset="1012.992">8682 169 14915 0 0,'0'0'1288'0'0,"0"0"-595"0"0,0 0-325 0 0,0 0 34 0 0,0 0 55 0 0,0 0 39 0 0,0 0 17 0 0,0 0-62 0 0,0 0-47 0 0,0 0-49 0 0,-6 31-46 0 0,-18 100-52 0 0,17 45 264 0 0,8-126-561 0 0,3-1 0 0 0,1 1 0 0 0,3-1 0 0 0,2-1 0 0 0,6 14 40 0 0,10 38-4004 0 0,-26-99 2072 0 0,0-1-897 0 0,0 0-886 0 0,0-1-821 0 0,0-2 323 0 0</inkml:trace>
  <inkml:trace contextRef="#ctx0" brushRef="#br0" timeOffset="1216.102">8387 522 10522 0 0,'0'0'471'0'0,"0"0"-51"0"0,0 0 72 0 0,0 0 84 0 0,0 0 43 0 0,0 0 15 0 0,36 0 2 0 0,114 0-55 0 0,63-10 298 0 0,-60 2-4085 0 0,-7 8-8874 0 0,-128 0 11536 0 0</inkml:trace>
  <inkml:trace contextRef="#ctx0" brushRef="#br0" timeOffset="1862.129">9284 493 5937 0 0,'0'0'2924'0'0,"0"0"-797"0"0,0 0-643 0 0,0 0-366 0 0,0 0-192 0 0,0 0-88 0 0,0 0-25 0 0,0 0-28 0 0,0 0-65 0 0,0 0-75 0 0,0 0-91 0 0,0 0-113 0 0,0 0-79 0 0,-33 17-66 0 0,-102 55-62 0 0,62-17 49 0 0,68-50-333 0 0,0 0 0 0 0,0 1 0 0 0,1-1-1 0 0,0 1 1 0 0,0 0 0 0 0,0 1 0 0 0,1-1 0 0 0,-1 1-1 0 0,2-1 1 0 0,-1 1 0 0 0,1 0 0 0 0,0 0 0 0 0,0 0 0 0 0,1 0-1 0 0,0 0 1 0 0,0 2 50 0 0,1-8-18 0 0,1 1 1 0 0,-1-1-1 0 0,1 0 0 0 0,-1 1 1 0 0,1-1-1 0 0,-1 0 0 0 0,1 1 0 0 0,0-1 1 0 0,0 0-1 0 0,0 0 0 0 0,-1 1 0 0 0,1-1 1 0 0,0 0-1 0 0,1 0 0 0 0,-1 0 0 0 0,0 0 1 0 0,0 0-1 0 0,0-1 0 0 0,0 1 0 0 0,1 0 1 0 0,-1-1-1 0 0,0 1 0 0 0,1 0 1 0 0,-1-1-1 0 0,1 0 0 0 0,-1 1 0 0 0,0-1 1 0 0,1 0-1 0 0,-1 1 0 0 0,1-1 0 0 0,-1 0 1 0 0,1 0-1 0 0,-1 0 0 0 0,1-1 0 0 0,-1 1 1 0 0,1 0-1 0 0,0-1 18 0 0,58-12 548 0 0,69-93 747 0 0,-72 52-1232 0 0,-54 52-153 0 0,-1-1-1 0 0,1 1 1 0 0,-1 0 0 0 0,1 0 0 0 0,0 0 0 0 0,0 0 0 0 0,0 0-1 0 0,0 1 1 0 0,0-1 0 0 0,0 1 0 0 0,0 0 0 0 0,1 0 0 0 0,-1 0-1 0 0,0 0 1 0 0,1 1 0 0 0,-1 0 0 0 0,0-1 0 0 0,2 1 90 0 0,2 41-3012 0 0,-7-28 2732 0 0,-1-7-269 0 0,0 0-1 0 0,1 0 0 0 0,-1 0 0 0 0,1 0 1 0 0,0 0-1 0 0,1 0 0 0 0,-1 0 0 0 0,1 0 1 0 0,0-1-1 0 0,1 1 0 0 0,-1 0 0 0 0,1 0 1 0 0,0-1-1 0 0,1 1 0 0 0,-1-1 0 0 0,1 0 1 0 0,0 0-1 0 0,1 0 0 0 0,-1 0 0 0 0,1 0 1 0 0,0-1-1 0 0,0 1 0 0 0,0-1 0 0 0,1 0 0 0 0,-1-1 1 0 0,4 3 549 0 0,65 15-1350 0 0,-64-21 1816 0 0,0 0 1 0 0,-1-1 0 0 0,1 0-1 0 0,0 0 1 0 0,-1-1 0 0 0,0 0-1 0 0,1-1 1 0 0,-1 0-1 0 0,0 0 1 0 0,0-1 0 0 0,2-1-467 0 0,12-8 1944 0 0,-1-1 1 0 0,-1-1-1 0 0,0-1 1 0 0,-1-1-1 0 0,-1-1 1 0 0,5-6-1945 0 0,21-22 1194 0 0,-1-2 0 0 0,-3-1-1 0 0,14-25-1193 0 0,-42 56 51 0 0,-1 0-1 0 0,-1-1 1 0 0,-1 0-1 0 0,-1 0 0 0 0,0-1 1 0 0,-2 0-1 0 0,0-1 0 0 0,-1 1 1 0 0,-1-1-1 0 0,-1 0 1 0 0,-1 0-1 0 0,-1-7-50 0 0,-1 24-6 0 0,1 1-1 0 0,-1 0 1 0 0,0 0 0 0 0,0 0-1 0 0,0 0 1 0 0,-1 0 0 0 0,1-1-1 0 0,-1 1 1 0 0,1 0 0 0 0,-1 0-1 0 0,0 0 1 0 0,-1 0 0 0 0,1 0-1 0 0,0 0 1 0 0,-1 1 0 0 0,1-1-1 0 0,-1 0 1 0 0,0 1 0 0 0,0-1-1 0 0,0 1 1 0 0,0 0 0 0 0,-1-1-1 0 0,1 1 1 0 0,0 0 0 0 0,-1 0-1 0 0,0 1 1 0 0,1-1 0 0 0,-1 1-1 0 0,0-1 1 0 0,0 1 0 0 0,0 0-1 0 0,0 0 1 0 0,0 0 0 0 0,0 0-1 0 0,0 0 1 0 0,-1 1 6 0 0,-1 0-76 0 0,-1 0-1 0 0,1 1 1 0 0,-1 0 0 0 0,1 0 0 0 0,-1 0 0 0 0,1 0-1 0 0,0 1 1 0 0,0 0 0 0 0,0 0 0 0 0,0 0 0 0 0,0 1-1 0 0,0 0 1 0 0,0 0 0 0 0,1 0 0 0 0,-1 0 0 0 0,1 1-1 0 0,0 0 1 0 0,0 0 0 0 0,0 0 0 0 0,1 0 0 0 0,0 0-1 0 0,-1 1 1 0 0,2 0 0 0 0,-1-1 0 0 0,0 1 0 0 0,1 0-1 0 0,0 0 1 0 0,0 1 0 0 0,-1 3 76 0 0,2 156-105 0 0,7-130 166 0 0,1-1 1 0 0,3 0-1 0 0,0-1 1 0 0,2 0-1 0 0,2 0 1 0 0,1-2-1 0 0,10 16-61 0 0,86 167-997 0 0,-105-194-461 0 0,-4-8-3164 0 0,-2-11 1709 0 0,0-1-1338 0 0,0 0-757 0 0</inkml:trace>
  <inkml:trace contextRef="#ctx0" brushRef="#br0" timeOffset="2094.962">9468 386 12995 0 0,'0'0'3591'0'0,"0"0"-2805"0"0,0 0-706 0 0,0 0 264 0 0,0 0 300 0 0,0 0 140 0 0,0 0 46 0 0,0 0 35 0 0,35 5-19 0 0,114 17-53 0 0,27-19 883 0 0,-128-7-1458 0 0,207-23-1504 0 0,-201 18-3581 0 0,-2 0-4197 0 0,-35 6-171 0 0</inkml:trace>
  <inkml:trace contextRef="#ctx0" brushRef="#br0" timeOffset="2580.132">10306 629 8162 0 0,'0'0'2567'0'0,"0"0"-836"0"0,0 0-305 0 0,0 0 26 0 0,0 0-106 0 0,0 0-302 0 0,0 0-345 0 0,0 0-271 0 0,0 0-99 0 0,0 0 15 0 0,0 0 54 0 0,0 0 7 0 0,-1 17-52 0 0,-2 54-86 0 0,-10 32-724 0 0,13-101 133 0 0,0 6-2428 0 0,0-4-4394 0 0,0-3-3126 0 0</inkml:trace>
  <inkml:trace contextRef="#ctx0" brushRef="#br0" timeOffset="2727.495">10374 275 16155 0 0,'0'0'1001'0'0,"0"0"-689"0"0,0 0-256 0 0,0 0-208 0 0,0 0-264 0 0,0 0-161 0 0,0 0-207 0 0,0 0-224 0 0,0 0-448 0 0,0 0-985 0 0,0 0-1568 0 0,0 0-2672 0 0</inkml:trace>
  <inkml:trace contextRef="#ctx0" brushRef="#br0" timeOffset="3097.962">10655 824 10530 0 0,'0'0'3354'0'0,"0"0"-1372"0"0,0 0-467 0 0,0 0-64 0 0,0 0-181 0 0,0 0-223 0 0,0 0-187 0 0,0 0-136 0 0,0 0-144 0 0,0 0-149 0 0,-1-32-106 0 0,-3-99-123 0 0,11 68-20 0 0,-1 50-146 0 0,26-41-338 0 0,-30 53 207 0 0,-1 1 1 0 0,1 0 0 0 0,-1 0-1 0 0,1 0 1 0 0,-1 0 0 0 0,1 0-1 0 0,-1 0 1 0 0,1 0 0 0 0,-1 1-1 0 0,1-1 1 0 0,-1 0 0 0 0,1 1-1 0 0,-1 0 1 0 0,0-1 0 0 0,1 1-1 0 0,-1 0 1 0 0,0-1 0 0 0,1 1-1 0 0,-1 0 1 0 0,0 0 0 0 0,0 0-1 0 0,0 0 1 0 0,0 0 0 0 0,0 0-1 0 0,0 1 1 0 0,0-1 0 0 0,0 0-1 0 0,0 0 1 0 0,0 1 0 0 0,-1-1-1 0 0,1 0 1 0 0,0 1 0 0 0,-1-1-1 0 0,1 2 95 0 0,0-1-57 0 0,24 49-531 0 0,-24-46 677 0 0,0 1 0 0 0,1-1 0 0 0,-1 0 0 0 0,1 0 1 0 0,0-1-1 0 0,1 1 0 0 0,-1 0 0 0 0,1-1 0 0 0,0 1 1 0 0,0-1-1 0 0,0 0 0 0 0,1 0 0 0 0,-1 0 1 0 0,1 0-1 0 0,0-1 0 0 0,0 1 0 0 0,0-1 0 0 0,1 0 1 0 0,-1 0-1 0 0,1-1 0 0 0,-1 1 0 0 0,1-1 0 0 0,0 0 1 0 0,0 0-1 0 0,0-1 0 0 0,0 0 0 0 0,2 1-89 0 0,-1-2 310 0 0,1-1 0 0 0,-1 1 0 0 0,0-1 0 0 0,1-1 0 0 0,-1 1 0 0 0,0-1-1 0 0,0 0 1 0 0,0 0 0 0 0,0-1 0 0 0,-1 0 0 0 0,1 0 0 0 0,5-4-310 0 0,81-91 714 0 0,-79 78-1204 0 0,-3 5-2148 0 0,-2 5-3580 0 0,-7 7-341 0 0,0 3-4711 0 0</inkml:trace>
  <inkml:trace contextRef="#ctx0" brushRef="#br0" timeOffset="3917.572">11395 493 12163 0 0,'0'0'3183'0'0,"0"0"-1132"0"0,0 0-448 0 0,0 0-167 0 0,0 0-254 0 0,0 0-254 0 0,0 0-208 0 0,0 0-165 0 0,0 0-133 0 0,0 0-86 0 0,0 0-103 0 0,0 0-96 0 0,-3-7-63 0 0,-9-20-64 0 0,7 20-4 0 0,5 7-22 0 0,0 0-8 0 0,0 0-22 0 0,0 0 10 0 0,0 0 7 0 0,0 0 10 0 0,0 0 2 0 0,0 0-3 0 0,0 0 8 0 0,0 0 3 0 0,0 0 19 0 0,0 0 8 0 0,0 0 3 0 0,0 0 3 0 0,0 0 23 0 0,0 0-2 0 0,0 0 11 0 0,0 0 11 0 0,0 0-7 0 0,0 0 1 0 0,0 0 0 0 0,0 0 14 0 0,0 0 2 0 0,0 0 15 0 0,0 0 2 0 0,0 0-4 0 0,0 0 27 0 0,0 0-5 0 0,-34 0 297 0 0,26 2-441 0 0,-1 1 0 0 0,1 0 0 0 0,0 0 0 0 0,0 1 0 0 0,0 0 0 0 0,0 0 0 0 0,1 1 0 0 0,0 0 0 0 0,0 0 0 0 0,0 1 0 0 0,0 0 0 0 0,1 0 0 0 0,-1 1 32 0 0,2-2-59 0 0,0 1 0 0 0,0-1 0 0 0,0 1 0 0 0,1 0-1 0 0,0 0 1 0 0,0 1 0 0 0,0-1 0 0 0,1 1 0 0 0,0 0 0 0 0,1 0 0 0 0,-1 0 0 0 0,1 0 0 0 0,0 0 0 0 0,1 0 0 0 0,0 0 0 0 0,0 1 0 0 0,1-1-1 0 0,-1 1 1 0 0,2-1 0 0 0,-1 3 59 0 0,3-8 13 0 0,-1 1 0 0 0,1-1-1 0 0,-1 0 1 0 0,1 0 0 0 0,0 0-1 0 0,0 0 1 0 0,0-1-1 0 0,0 1 1 0 0,0-1 0 0 0,0 1-1 0 0,0-1 1 0 0,0 0 0 0 0,0 0-1 0 0,1-1 1 0 0,-1 1 0 0 0,0-1-1 0 0,1 1 1 0 0,-1-1-1 0 0,1 0 1 0 0,-1 0 0 0 0,0-1-1 0 0,1 1 1 0 0,-1-1 0 0 0,0 0-1 0 0,3 0-12 0 0,90-39 849 0 0,-69 25-752 0 0,39-24 60 0 0,-53 29-121 0 0,1 0-1 0 0,0 2 0 0 0,1 0 0 0 0,-1 0 1 0 0,1 1-1 0 0,1 1 0 0 0,-1 1 1 0 0,1 0-1 0 0,0 1 0 0 0,0 1 0 0 0,14-2-35 0 0,-27 7-11 0 0,-1 0 0 0 0,1 1 0 0 0,-1-1-1 0 0,0 0 1 0 0,0 1 0 0 0,0-1 0 0 0,0 1 0 0 0,0-1-1 0 0,0 1 1 0 0,-1 0 0 0 0,0 0 0 0 0,1 0-1 0 0,-1 0 1 0 0,0 0 0 0 0,0 0 0 0 0,-1 0 0 0 0,1 0-1 0 0,-1 1 1 0 0,1-1 0 0 0,-1 0 0 0 0,0 0-1 0 0,0 1 1 0 0,-1 2 11 0 0,1-3-8 0 0,1 45-84 0 0,-2 0 1 0 0,-2 0 0 0 0,-2-1 0 0 0,-7 22 91 0 0,-7 86-273 0 0,17-120 218 0 0,-1-1 0 0 0,-2 1-1 0 0,-1-1 1 0 0,-2 0 0 0 0,-1-1 0 0 0,-2 0-1 0 0,-12 28 56 0 0,-44 31 5 0 0,64-89-5 0 0,0 0 1 0 0,0 1-1 0 0,-1-2 0 0 0,1 1 1 0 0,-1 0-1 0 0,0-1 0 0 0,1 0 1 0 0,-1 0-1 0 0,0 0 1 0 0,-1 0-1 0 0,1 0 0 0 0,0-1 1 0 0,0 0-1 0 0,-1 0 0 0 0,1 0 1 0 0,0 0-1 0 0,-1-1 1 0 0,1 0-1 0 0,-1 0 0 0 0,1 0 1 0 0,-1 0-1 0 0,1-1 0 0 0,-1 0 1 0 0,0 0-1 0 0,0-3 19 0 0,0 0 1 0 0,0 0 0 0 0,1 0-1 0 0,0-1 1 0 0,0 0 0 0 0,0 0-1 0 0,0 0 1 0 0,1-1 0 0 0,0 1-1 0 0,0-1 1 0 0,0 1 0 0 0,1-1-1 0 0,0 0 1 0 0,0 0-1 0 0,0 0 1 0 0,1 0 0 0 0,0-1-1 0 0,0 1 1 0 0,1 0 0 0 0,-1 0-1 0 0,1-1 1 0 0,1 1 0 0 0,-1 0-1 0 0,1 0 1 0 0,0-1 0 0 0,1 1-1 0 0,-1 0 1 0 0,1 0 0 0 0,0 0-1 0 0,3-5-19 0 0,7-8-74 0 0,1-1 1 0 0,0 2-1 0 0,1 0 0 0 0,1 0 0 0 0,1 2 0 0 0,1 0 0 0 0,0 0 0 0 0,1 2 1 0 0,0 0-1 0 0,1 1 0 0 0,1 1 0 0 0,0 1 0 0 0,1 0 0 0 0,0 2 1 0 0,0 1-1 0 0,1 0 0 0 0,0 1 0 0 0,0 2 0 0 0,20-3 74 0 0,35-10-2478 0 0,-51 11-1152 0 0,-1-1-3697 0 0,-14 5-3703 0 0</inkml:trace>
  <inkml:trace contextRef="#ctx0" brushRef="#br0" timeOffset="-14506.128">1742 124 0 0 0,'0'0'1039'0'0,"0"0"379"0"0,0 0 366 0 0,0 0 206 0 0,0 0 77 0 0,0 0-49 0 0,0 0-163 0 0,0 0-208 0 0,9-11 2547 0 0,-11 7-3982 0 0,1 1 1 0 0,-1-1-1 0 0,0 1 1 0 0,0 0-1 0 0,0 0 1 0 0,-1 0-1 0 0,1 0 1 0 0,-1 0-1 0 0,1 1 1 0 0,-1-1-1 0 0,0 1 1 0 0,0-1-1 0 0,0 1 1 0 0,-1 0-1 0 0,1 0 1 0 0,0 1 0 0 0,-4-2-213 0 0,-2-3 230 0 0,-12-3-148 0 0,1 1 0 0 0,-1 1-1 0 0,-1 0 1 0 0,1 2 0 0 0,-1 1-1 0 0,0 0 1 0 0,0 2 0 0 0,0 0-1 0 0,0 1 1 0 0,-1 2 0 0 0,1 0-1 0 0,-5 2-81 0 0,14-2 23 0 0,-28 3-3 0 0,1 2 1 0 0,0 2-1 0 0,1 1 0 0 0,0 2 0 0 0,0 2 0 0 0,1 2 1 0 0,-20 11-21 0 0,49-22-4 0 0,-1 0 1 0 0,1 1-1 0 0,0 0 1 0 0,0 0-1 0 0,1 1 1 0 0,-1 1-1 0 0,1-1 1 0 0,1 1 0 0 0,-1 1-1 0 0,1-1 1 0 0,1 1-1 0 0,-6 7 4 0 0,11-11-8 0 0,-1-1-1 0 0,1 0 0 0 0,0 0 1 0 0,0 1-1 0 0,0-1 0 0 0,0 1 1 0 0,1-1-1 0 0,-1 1 0 0 0,1-1 0 0 0,0 1 1 0 0,0-1-1 0 0,0 1 0 0 0,0-1 1 0 0,1 1-1 0 0,-1-1 0 0 0,1 1 1 0 0,0-1-1 0 0,0 1 0 0 0,1-1 1 0 0,-1 0-1 0 0,0 0 0 0 0,1 0 1 0 0,0 0-1 0 0,0 0 0 0 0,0 0 1 0 0,0 0-1 0 0,0 0 0 0 0,1-1 1 0 0,-1 1-1 0 0,1-1 0 0 0,1 1 9 0 0,95 60-3 0 0,-55-46 61 0 0,1-3 0 0 0,1-1 0 0 0,0-3 0 0 0,1-1 0 0 0,0-3 0 0 0,14-1-58 0 0,-21-2 255 0 0,-47 5 526 0 0,-71 21-494 0 0,15-1-332 0 0,29-17 45 0 0,0 3 0 0 0,0 0 0 0 0,2 2 1 0 0,0 2-1 0 0,1 1 0 0 0,0 1 0 0 0,2 2 0 0 0,1 1 0 0 0,0 1 0 0 0,2 1 0 0 0,-19 24 0 0 0,41-45 0 0 0,1 1 0 0 0,1-1-1 0 0,-1 1 1 0 0,1-1 0 0 0,-1 1 0 0 0,1 0-1 0 0,1 0 1 0 0,-1 0 0 0 0,1 0-1 0 0,0 0 1 0 0,0 1 0 0 0,0-1 0 0 0,1 0-1 0 0,-1 0 1 0 0,1 1 0 0 0,1-1-1 0 0,-1 0 1 0 0,1 0 0 0 0,0 1 0 0 0,0-1-1 0 0,0 0 1 0 0,1 0 0 0 0,0 0-1 0 0,0 0 1 0 0,0 0 0 0 0,1-1 0 0 0,-1 1-1 0 0,1-1 1 0 0,0 1 0 0 0,1-1-1 0 0,-1 0 1 0 0,1 0 0 0 0,-1-1 0 0 0,1 1-1 0 0,0-1 1 0 0,0 0 0 0 0,1 0 0 0 0,1 1 0 0 0,12 4 61 0 0,1-1 0 0 0,-1-1 0 0 0,1-1 0 0 0,0-1 0 0 0,0-1 0 0 0,0 0 1 0 0,1-1-1 0 0,-1-1 0 0 0,0-1 0 0 0,1-1 0 0 0,-1-1 0 0 0,0 0 0 0 0,4-2-61 0 0,238-70-1311 0 0,-178 52-4728 0 0,-23 7-4233 0 0,-42 9 2797 0 0</inkml:trace>
  <inkml:trace contextRef="#ctx0" brushRef="#br0" timeOffset="-14258.981">2114 585 9858 0 0,'0'0'4372'0'0,"0"0"-2205"0"0,0 0-984 0 0,0 0-303 0 0,0 0-100 0 0,0 0-108 0 0,0 0-108 0 0,0 0-57 0 0,0 0-35 0 0,0 0-30 0 0,0 0-33 0 0,-33 25-63 0 0,-103 82-92 0 0,70-34-14 0 0,54-53-197 0 0,-7 6-253 0 0,2 1 0 0 0,1 1 0 0 0,2 0 1 0 0,0 1-1 0 0,2 1 0 0 0,-7 26 210 0 0,8-4-5450 0 0,8 2-4937 0 0,3-50 4294 0 0</inkml:trace>
  <inkml:trace contextRef="#ctx0" brushRef="#br0" timeOffset="-14018.469">1670 559 16764 0 0,'0'0'652'0'0,"0"0"-478"0"0,0 0-271 0 0,0 0 61 0 0,0 0 195 0 0,0 0 154 0 0,0 0 53 0 0,0 0 12 0 0,0 0-7 0 0,0 0-14 0 0,0 0-51 0 0,31 33-62 0 0,99 103-77 0 0,-48-72-24 0 0,-64-55-105 0 0,13 9-318 0 0,0-3 1 0 0,1 0-1 0 0,1-2 0 0 0,0-1 1 0 0,9 0 279 0 0,3-3-4243 0 0,0-6-3582 0 0,-35-3 992 0 0</inkml:trace>
  <inkml:trace contextRef="#ctx0" brushRef="#br0" timeOffset="-13721.027">2565 721 8930 0 0,'0'0'1738'0'0,"0"0"-170"0"0,0 0-88 0 0,0 0 13 0 0,0 0-72 0 0,0 0-199 0 0,0 0-237 0 0,0 0-230 0 0,0 0-209 0 0,0 0-153 0 0,0 0-73 0 0,0 0-58 0 0,0 0-62 0 0,-27 4-34 0 0,-82 12-34 0 0,60 1-14 0 0,45-11-104 0 0,-4 2-51 0 0,0-1 1 0 0,1 1-1 0 0,1 0 0 0 0,-1 0 0 0 0,1 1 0 0 0,1 0 1 0 0,0 0-1 0 0,0 0 0 0 0,0 1 0 0 0,1-1 0 0 0,1 1 0 0 0,0 0 1 0 0,0 0-1 0 0,1 1 0 0 0,0-1 0 0 0,1 0 0 0 0,0 1 1 0 0,0 1 36 0 0,2-10 3 0 0,-1 1 1 0 0,0-1 0 0 0,1 0 0 0 0,-1 0 0 0 0,1 0 0 0 0,0 0 0 0 0,0-1 0 0 0,0 1 0 0 0,0 0 0 0 0,0 0 0 0 0,0 0-1 0 0,0-1 1 0 0,0 1 0 0 0,1 0 0 0 0,-1-1 0 0 0,1 1 0 0 0,-1-1 0 0 0,1 0 0 0 0,0 0 0 0 0,0 1 0 0 0,-1-1 0 0 0,1 0 0 0 0,0 0-1 0 0,0-1 1 0 0,0 1 0 0 0,0 0 0 0 0,0-1 0 0 0,0 1 0 0 0,0-1 0 0 0,0 1 0 0 0,0-1 0 0 0,0 0 0 0 0,0 0 0 0 0,0 0-1 0 0,1 0-3 0 0,74-14 928 0 0,74-90 138 0 0,-62 35-956 0 0,-78 98-973 0 0,17 66-1189 0 0,24-52-5897 0 0,-37-37 2932 0 0,-5 1-2423 0 0</inkml:trace>
  <inkml:trace contextRef="#ctx0" brushRef="#br0" timeOffset="-13272.051">2901 1004 7434 0 0,'0'0'4244'0'0,"0"0"-1986"0"0,0 0-673 0 0,0 0-21 0 0,0 0-128 0 0,0 0-273 0 0,0 0-279 0 0,0 0-219 0 0,0 0-161 0 0,0 0-86 0 0,0 0-60 0 0,0 0-69 0 0,0 0-65 0 0,15-19-62 0 0,74-94 30 0 0,-1 37-115 0 0,-87 75-103 0 0,-1 1 0 0 0,1-1-1 0 0,-1 1 1 0 0,1 0 0 0 0,-1-1 0 0 0,1 1-1 0 0,0 0 1 0 0,-1-1 0 0 0,1 1 0 0 0,-1 0 0 0 0,1 0-1 0 0,0 0 1 0 0,-1 0 0 0 0,1-1 0 0 0,0 1-1 0 0,-1 0 1 0 0,1 0 0 0 0,0 0 0 0 0,-1 0 0 0 0,1 1-1 0 0,0-1 1 0 0,-1 0 0 0 0,1 0 0 0 0,0 0 0 0 0,-1 0-1 0 0,1 1 1 0 0,-1-1 0 0 0,1 0 0 0 0,0 0-1 0 0,-1 1 1 0 0,1-1 0 0 0,-1 1 0 0 0,1-1 0 0 0,-1 0-1 0 0,1 1 1 0 0,-1-1 0 0 0,1 1 0 0 0,-1-1-1 0 0,0 1 1 0 0,1-1 0 0 0,-1 1 0 0 0,0 0 0 0 0,1-1-1 0 0,-1 1 1 0 0,0-1 0 0 0,0 1 0 0 0,1 0-1 0 0,-1-1 1 0 0,0 1 0 0 0,0 0 0 0 0,0-1 0 0 0,0 1-1 0 0,0 0 27 0 0,0 44-455 0 0,0-33 501 0 0,-1 3-20 0 0,0-14-14 0 0,1 1 0 0 0,-1-1 0 0 0,1 0-1 0 0,-1 1 1 0 0,1-1 0 0 0,0 0 0 0 0,-1 1 0 0 0,1-1 0 0 0,0 0 0 0 0,0 1 0 0 0,0-1 0 0 0,0 1 0 0 0,0-1 0 0 0,0 0 0 0 0,0 1 0 0 0,1-1 0 0 0,-1 1 0 0 0,0-1 0 0 0,1 0 0 0 0,-1 1 0 0 0,1-1 0 0 0,0 0 0 0 0,-1 0 0 0 0,1 0 0 0 0,0 1 0 0 0,0-1 0 0 0,0 0 0 0 0,-1 0 0 0 0,1 0 0 0 0,0 0 0 0 0,1 0 0 0 0,-1 0 0 0 0,0 0 0 0 0,0-1 0 0 0,0 1 0 0 0,0 0 0 0 0,1-1-1 0 0,-1 1 1 0 0,0-1 0 0 0,1 1 0 0 0,-1-1 0 0 0,0 0 0 0 0,1 1 0 0 0,-1-1 0 0 0,0 0 0 0 0,1 0 0 0 0,-1 0 0 0 0,1 0 0 0 0,-1 0 0 0 0,0 0 0 0 0,2-1-12 0 0,8-2 94 0 0,0-1 0 0 0,-1-1 0 0 0,0 0 0 0 0,0-1 0 0 0,0 0 0 0 0,0 0 0 0 0,-1-1-1 0 0,0 0 1 0 0,0-1 0 0 0,0-1-94 0 0,9-6 101 0 0,99-67 243 0 0,-116 82-364 0 0,1 1-1 0 0,0 0 0 0 0,-1 0 0 0 0,1 0 0 0 0,-1 0 0 0 0,1 0 0 0 0,-1 1 1 0 0,0-1-1 0 0,1 0 0 0 0,-1 1 0 0 0,0-1 0 0 0,0 1 0 0 0,0-1 1 0 0,0 1-1 0 0,0-1 0 0 0,0 1 0 0 0,-1 0 0 0 0,1-1 0 0 0,0 1 0 0 0,-1 0 1 0 0,0 0-1 0 0,1 0 0 0 0,-1-1 0 0 0,0 1 0 0 0,0 0 0 0 0,0 0 1 0 0,0 0-1 0 0,0 0 0 0 0,0-1 0 0 0,0 1 0 0 0,-1 0 0 0 0,1 0 1 0 0,-1 0-1 0 0,1-1 0 0 0,-1 1 0 0 0,0 0 0 0 0,0 1 21 0 0,0 9-35 0 0,11 48-1354 0 0,26-40-5551 0 0,-26-18 1339 0 0,-3 1-3341 0 0</inkml:trace>
  <inkml:trace contextRef="#ctx0" brushRef="#br0" timeOffset="-12836.48">3640 831 7586 0 0,'0'0'538'0'0,"0"0"8"0"0,0 0 266 0 0,0 0 244 0 0,0 0 123 0 0,0 0-67 0 0,0 0-199 0 0,-4 34-219 0 0,-12 106-176 0 0,12 18 593 0 0,5-112-926 0 0,-10 95 921 0 0,9-140-1054 0 0,-1 0 0 0 0,1 0 0 0 0,0 0 0 0 0,-1 0 0 0 0,1 0 0 0 0,-1 0 0 0 0,1 0 0 0 0,-1 0 0 0 0,1 0 0 0 0,-1 0 0 0 0,0-1 1 0 0,1 1-1 0 0,-1 0 0 0 0,0 0 0 0 0,0 0 0 0 0,1-1 0 0 0,-1 1 0 0 0,0-1 0 0 0,0 1 0 0 0,0 0 0 0 0,0-1 0 0 0,0 0 0 0 0,0 1 0 0 0,0-1 0 0 0,0 1 0 0 0,0-1 1 0 0,0 0-1 0 0,0 0 0 0 0,0 0 0 0 0,0 0 0 0 0,0 0 0 0 0,0 0 0 0 0,-1 0 0 0 0,1 0 0 0 0,0 0 0 0 0,0 0 0 0 0,0 0 0 0 0,0-1 0 0 0,0 1 0 0 0,0 0 1 0 0,0-1-1 0 0,0 1 0 0 0,0-1 0 0 0,0 1 0 0 0,0-1 0 0 0,1 0 0 0 0,-1 1 0 0 0,0-1 0 0 0,0 0 0 0 0,0 1 0 0 0,1-1 0 0 0,-1 0 0 0 0,0 0 0 0 0,1 0 0 0 0,-1 0 1 0 0,1 0-1 0 0,-1 0 0 0 0,1 0 0 0 0,-1 0 0 0 0,1 0 0 0 0,0 0 0 0 0,-1 0 0 0 0,1 0 0 0 0,0 0 0 0 0,0 0 0 0 0,0 0 0 0 0,0 0 0 0 0,0 0 0 0 0,0 0 1 0 0,0-1-54 0 0,-2-23 94 0 0,1-1-1 0 0,1 0 0 0 0,2 0 1 0 0,0 1-1 0 0,2-1 0 0 0,1 1 0 0 0,0-1 1 0 0,2 1-1 0 0,1 1 0 0 0,1 0 1 0 0,2 0-1 0 0,0 1 0 0 0,1 0 0 0 0,1 0 1 0 0,1 2-1 0 0,1 0 0 0 0,1 0 0 0 0,1 2 1 0 0,1 0-1 0 0,0 1 0 0 0,19-14-92 0 0,-25 22-41 0 0,0 0 0 0 0,1 1 0 0 0,1 1-1 0 0,0 0 1 0 0,0 0 0 0 0,0 2 0 0 0,1 0 0 0 0,0 0-1 0 0,1 1 42 0 0,-14 5-2 0 0,0-1 0 0 0,0 1-1 0 0,0 0 1 0 0,0 0-1 0 0,1 0 1 0 0,-1 0-1 0 0,0 0 1 0 0,0 0 0 0 0,0 1-1 0 0,0-1 1 0 0,0 1-1 0 0,0-1 1 0 0,0 1-1 0 0,0 0 1 0 0,0 0 0 0 0,0 0-1 0 0,0 0 1 0 0,0 0-1 0 0,0 0 1 0 0,-1 0-1 0 0,1 1 1 0 0,0-1-1 0 0,-1 1 1 0 0,1-1 0 0 0,-1 1-1 0 0,0-1 1 0 0,1 1-1 0 0,-1 0 1 0 0,0 0-1 0 0,0 0 1 0 0,0 0 0 0 0,0 0-1 0 0,-1 0 1 0 0,1 0-1 0 0,0 0 1 0 0,-1 0-1 0 0,1 0 1 0 0,-1 0 0 0 0,0 0-1 0 0,0 0 1 0 0,0 1-1 0 0,0 0 3 0 0,-12 91 440 0 0,9-88-437 0 0,-1 1 0 0 0,1-1-1 0 0,-1 1 1 0 0,0-1 0 0 0,-1 0 0 0 0,0 0 0 0 0,0-1-1 0 0,0 0 1 0 0,0 1 0 0 0,-1-2 0 0 0,0 1 0 0 0,0-1-1 0 0,0 0 1 0 0,0 0 0 0 0,-1 0 0 0 0,1-1 0 0 0,-1 0 0 0 0,0-1-1 0 0,0 1 1 0 0,0-1 0 0 0,-1-1 0 0 0,1 1 0 0 0,0-1-1 0 0,-1 0 1 0 0,1-1 0 0 0,0 0 0 0 0,-3 0-3 0 0,-24-19-2937 0 0,20-1-6155 0 0,10 15-1812 0 0</inkml:trace>
  <inkml:trace contextRef="#ctx0" brushRef="#br0" timeOffset="-12554.706">4463 124 13995 0 0,'0'0'900'0'0,"0"0"-132"0"0,0 0 178 0 0,0 0 233 0 0,0 0 53 0 0,0 0-118 0 0,0 0-175 0 0,0 0-166 0 0,0 0-137 0 0,-16 34-120 0 0,-48 107-134 0 0,34-46 34 0 0,21-41-340 0 0,2 1 0 0 0,2 0 0 0 0,3 0 0 0 0,4 55-76 0 0,2-54-196 0 0,3 74-3388 0 0,-10-122 994 0 0,-5-5-5467 0 0,4-3 961 0 0</inkml:trace>
  <inkml:trace contextRef="#ctx0" brushRef="#br0" timeOffset="-7570.217">4641 780 0 0 0,'0'0'1383'0'0,"0"0"-152"0"0,0 0 37 0 0,0 0 127 0 0,0 0 52 0 0,0 0-119 0 0,0 0-250 0 0,0 0-274 0 0,0 0-210 0 0,0 0-118 0 0,0 0-46 0 0,7 14 1647 0 0,52-2 2297 0 0,-49-9-4180 0 0,1 0-1 0 0,-1 0 1 0 0,1-1-1 0 0,-1 0 1 0 0,1-1-1 0 0,0 0 1 0 0,0 0-1 0 0,-1-2 1 0 0,1 1-1 0 0,0-1 1 0 0,0-1-1 0 0,-1 0 1 0 0,1 0-1 0 0,-1-1 1 0 0,0 0 0 0 0,1-1-1 0 0,-1 0 1 0 0,-1-1-1 0 0,1 0 1 0 0,-1-1-1 0 0,0 0 1 0 0,0 0-1 0 0,-1 0 1 0 0,1-2-1 0 0,-1 1 1 0 0,-1-1-1 0 0,7-7-193 0 0,-12 12-4 0 0,0 0 0 0 0,0 0 0 0 0,0 1 0 0 0,-1-1 0 0 0,1-1 0 0 0,0 1 0 0 0,-1 0 0 0 0,0 0 0 0 0,0 0 0 0 0,0-1 0 0 0,0 1 0 0 0,-1 0 0 0 0,1-1 0 0 0,-1 1 0 0 0,0-1 0 0 0,0 1 0 0 0,0-1 0 0 0,0 1 0 0 0,-1 0 0 0 0,0-1 0 0 0,1 1 0 0 0,-1 0 0 0 0,0-1 0 0 0,0 1 0 0 0,-1 0 0 0 0,1 0 0 0 0,-1 0 0 0 0,0 0 0 0 0,1 0 0 0 0,-2 0 4 0 0,-7-3-316 0 0,-1 0-1 0 0,-1 0 0 0 0,1 2 0 0 0,-1-1 1 0 0,0 1-1 0 0,0 1 0 0 0,0 0 0 0 0,0 1 1 0 0,0 0-1 0 0,-1 1 0 0 0,1 1 0 0 0,-1 0 1 0 0,1 0-1 0 0,-4 1 317 0 0,3 0-44 0 0,-1 1 0 0 0,0 0 0 0 0,1 0 0 0 0,-1 1 0 0 0,1 1 0 0 0,0 0 0 0 0,0 1 0 0 0,1 1 0 0 0,-1 0 0 0 0,1 0 1 0 0,0 1-1 0 0,1 1 0 0 0,0 0 0 0 0,0 1 0 0 0,1 0 0 0 0,0 0 0 0 0,0 1 0 0 0,1 0 0 0 0,0 1 0 0 0,1 0 0 0 0,0 0 0 0 0,-5 11 44 0 0,10-15 76 0 0,0-1 0 0 0,0 1 0 0 0,0 0 0 0 0,1 0 0 0 0,0 0 0 0 0,0 0 0 0 0,1 1-1 0 0,0-1 1 0 0,0 1 0 0 0,1-1 0 0 0,0 0 0 0 0,0 1 0 0 0,1-1 0 0 0,0 1 0 0 0,0-1 0 0 0,1 0 0 0 0,-1 0 0 0 0,2 0 0 0 0,-1 0 0 0 0,1 0-1 0 0,0 0 1 0 0,0 0 0 0 0,1-1 0 0 0,0 0 0 0 0,0 0 0 0 0,1 0 0 0 0,-1 0 0 0 0,1-1 0 0 0,5 5-76 0 0,16 3 184 0 0,0-2 0 0 0,0-1 0 0 0,1-1 0 0 0,0-1 0 0 0,0-1 0 0 0,1-2 0 0 0,0-1 0 0 0,0-1 0 0 0,0-1 0 0 0,0-1 0 0 0,0-2 0 0 0,1-1 0 0 0,1-1-184 0 0,-23 3 11 0 0,35-4-218 0 0,0 0-1 0 0,-1-3 1 0 0,0-2 0 0 0,31-10 207 0 0,26-11-9432 0 0,-78 22-1749 0 0</inkml:trace>
  <inkml:trace contextRef="#ctx0" brushRef="#br0" timeOffset="-6192.733">661 1398 0 0 0,'0'0'1130'0'0,"0"0"266"0"0,0 0 68 0 0,0 0-122 0 0,0 0-270 0 0,0 0-222 0 0,0 0-118 0 0,0 0-4 0 0,3-2 84 0 0,61-10 5245 0 0,243 13 142 0 0,413-5-3907 0 0,-102 0-1510 0 0,-22-11-87 0 0,402 11 433 0 0,-232-7-575 0 0,-213 11-231 0 0,-423-15-150 0 0,-81 14-4516 0 0,-35 3 2517 0 0,1-1-1889 0 0,-7 1-3479 0 0,-4 1-3377 0 0</inkml:trace>
  <inkml:trace contextRef="#ctx0" brushRef="#br0" timeOffset="-893.013">5869 912 11146 0 0,'0'0'1026'0'0,"0"0"6"0"0,0 0 43 0 0,0 0 155 0 0,0 0 41 0 0,0 0-161 0 0,0 0-240 0 0,0 0-247 0 0,0 0-176 0 0,0 0-99 0 0,0 0-62 0 0,-2 3-26 0 0,-7 10-5 0 0,7-10 1 0 0,2-3 23 0 0,0 0-8 0 0,0 0-30 0 0,0 0-56 0 0,0 0-55 0 0,0 0-54 0 0,0 0-62 0 0,0 0-52 0 0,0 0-129 0 0,0 0-258 0 0,0-11-5220 0 0,0 7-1341 0 0,0 0-2184 0 0</inkml:trace>
  <inkml:trace contextRef="#ctx0" brushRef="#br0" timeOffset="-650.107">5685 515 11218 0 0,'0'0'80'0'0,"0"0"-176"0"0,0 0 88 0 0,0 0 184 0 0,0 0 24 0 0,0 0-96 0 0,0 0-184 0 0,0 0-256 0 0,0 0-192 0 0,0 0-328 0 0,0 0-872 0 0,0 0-1833 0 0,0 0-1024 0 0</inkml:trace>
  <inkml:trace contextRef="#ctx0" brushRef="#br0" timeOffset="36855.168">2436 1619 12115 0 0,'0'0'1620'0'0,"0"0"-126"0"0,0 0-103 0 0,0 0-102 0 0,0 0-142 0 0,0 0-208 0 0,0 0-235 0 0,0 0-210 0 0,0 0-204 0 0,0 0-139 0 0,0 0-40 0 0,0 0-18 0 0,0 0 7 0 0,-9 20 32 0 0,-26 66 45 0 0,10 27 522 0 0,24-85-593 0 0,-2 77 135 0 0,5 0 0 0 0,11 68-241 0 0,2 102-1420 0 0,-28-292-7706 0 0,7 9 3640 0 0,3 1-2016 0 0</inkml:trace>
  <inkml:trace contextRef="#ctx0" brushRef="#br0" timeOffset="35670.361">326 1984 3841 0 0,'0'0'880'0'0,"0"0"-125"0"0,0 0 18 0 0,0 0 192 0 0,0 0 151 0 0,0 0 17 0 0,0 0-66 0 0,0 0-128 0 0,0 0-135 0 0,0 0-138 0 0,0 0-106 0 0,-33 9-85 0 0,-101 30-34 0 0,64-2 502 0 0,62-31-811 0 0,1 0 0 0 0,0 0 0 0 0,0 1 1 0 0,1 0-1 0 0,0 0 0 0 0,0 0 0 0 0,1 1 0 0 0,0 0 0 0 0,0 0 1 0 0,1 0-1 0 0,0 1 0 0 0,0-1 0 0 0,1 1 0 0 0,0 0 0 0 0,1 0 1 0 0,-1 0-1 0 0,2 0 0 0 0,0 1 0 0 0,0-1 0 0 0,0 9-132 0 0,2-6 51 0 0,0 0 0 0 0,1-1 0 0 0,0 0 0 0 0,1 1 0 0 0,0-1 0 0 0,1 0 0 0 0,0 0 0 0 0,1-1 0 0 0,0 1 0 0 0,1-1 0 0 0,0 0 0 0 0,0 0 0 0 0,1-1 0 0 0,0 0 0 0 0,1 0 1 0 0,0-1-1 0 0,0 0 0 0 0,1 0 0 0 0,0-1 0 0 0,3 1-51 0 0,4 4 16 0 0,1 0 0 0 0,0-2 0 0 0,1 0 0 0 0,0-1 0 0 0,1-1-1 0 0,0-1 1 0 0,0-1 0 0 0,1 0 0 0 0,0-1 0 0 0,0-1 0 0 0,6-1-16 0 0,1 1-143 0 0,1-3-1 0 0,-1 0 0 0 0,0-1 1 0 0,0-2-1 0 0,1-1 0 0 0,-1-1 1 0 0,-1-1-1 0 0,27-9 144 0 0,59-36-4413 0 0,-45 6-4830 0 0,-51 32 4851 0 0</inkml:trace>
  <inkml:trace contextRef="#ctx0" brushRef="#br0" timeOffset="36006.032">983 2079 8522 0 0,'0'0'1225'0'0,"0"0"-300"0"0,0 0 4 0 0,0 0 165 0 0,0 0 119 0 0,0 0-94 0 0,0 0-177 0 0,0 0-185 0 0,0 0-230 0 0,0 0-156 0 0,0 0-114 0 0,0 0-71 0 0,-30 27-54 0 0,-90 82-27 0 0,117-108-98 0 0,1 1 1 0 0,-1-1-1 0 0,1 0 0 0 0,0 1 1 0 0,-1 0-1 0 0,1 0 0 0 0,0 0 1 0 0,0 0-1 0 0,0 0 0 0 0,1 0 1 0 0,-1 0-1 0 0,0 0 0 0 0,1 1 1 0 0,-1-1-1 0 0,1 1 0 0 0,0-1 1 0 0,0 1-1 0 0,0-1 0 0 0,0 1 1 0 0,0 0-1 0 0,1 0 0 0 0,-1-1 1 0 0,1 1-1 0 0,-1 0 0 0 0,1 0 1 0 0,0 0-8 0 0,1 7 45 0 0,-1-4-19 0 0,-1-1 1 0 0,1 1-1 0 0,0 0 1 0 0,0 0-1 0 0,1 0 0 0 0,0 0 1 0 0,0 0-1 0 0,0 0 0 0 0,1-1 1 0 0,0 1-1 0 0,0 0 1 0 0,0-1-1 0 0,1 1 0 0 0,0-1 1 0 0,0 0-1 0 0,0 0 1 0 0,0 0-1 0 0,1-1 0 0 0,0 1 1 0 0,0-1-1 0 0,0 0 0 0 0,1 0 1 0 0,-1 0-1 0 0,1 0 1 0 0,0-1-1 0 0,0 0 0 0 0,0 0 1 0 0,2 1-27 0 0,5-1 152 0 0,1 0 1 0 0,-1-1-1 0 0,1 0 1 0 0,-1-1 0 0 0,1-1-1 0 0,0 0 1 0 0,-1 0-1 0 0,1-1 1 0 0,-1-1-1 0 0,1 0 1 0 0,-1-1-1 0 0,0 0 1 0 0,0-1 0 0 0,0 0-1 0 0,0-1 1 0 0,0 0-1 0 0,-1-1 1 0 0,0-1-1 0 0,-1 1 1 0 0,1-2 0 0 0,-1 1-1 0 0,0-1 1 0 0,-1-1-1 0 0,0 0 1 0 0,-1 0-1 0 0,1-1 1 0 0,-2 0-1 0 0,1 0 1 0 0,-2-1 0 0 0,1 0-1 0 0,-1 0 1 0 0,-1-1-1 0 0,2-6-152 0 0,-4 11-5 0 0,0 1 0 0 0,-1-1 0 0 0,0 0 0 0 0,-1 0 1 0 0,1 0-1 0 0,-1 0 0 0 0,-1 0 0 0 0,1 0 0 0 0,-1 0 0 0 0,-1 0 0 0 0,1-1 0 0 0,-1 1 0 0 0,0 0 0 0 0,-1 0 0 0 0,1 0 0 0 0,-2 1 0 0 0,1-1 0 0 0,-1 0 1 0 0,0 1-1 0 0,0 0 0 0 0,0-1 0 0 0,-1 1 0 0 0,0 0 5 0 0,-4 0-339 0 0,1-1-1 0 0,-1 1 1 0 0,0 1 0 0 0,0-1-1 0 0,-1 1 1 0 0,0 1 0 0 0,0 0-1 0 0,0 0 1 0 0,0 0 0 0 0,0 1 0 0 0,-1 1-1 0 0,1 0 1 0 0,-1 0 0 0 0,0 1-1 0 0,0 0 1 0 0,0 0 0 0 0,1 1-1 0 0,-1 1 1 0 0,-7 0 339 0 0,-23 14-4396 0 0,18 2-2488 0 0,13-9 411 0 0</inkml:trace>
  <inkml:trace contextRef="#ctx0" brushRef="#br0" timeOffset="36472.149">1357 2496 11314 0 0,'0'0'1349'0'0,"0"0"-256"0"0,0 0 37 0 0,0 0 175 0 0,0 0 98 0 0,0 0-93 0 0,0 0-231 0 0,0 0-234 0 0,0 0-231 0 0,0 0-195 0 0,11-32-121 0 0,34-97-111 0 0,0 43 36 0 0,-30 67-183 0 0,80-87-146 0 0,-95 162-1791 0 0,-2-46 1912 0 0,0-5-10 0 0,1 0-1 0 0,-1 0 1 0 0,1 0 0 0 0,0 0 0 0 0,0 0 0 0 0,1 0 0 0 0,0 0 0 0 0,-1 0 0 0 0,2 1 0 0 0,-1-1 0 0 0,1 0-1 0 0,0 0 1 0 0,0 0 0 0 0,0 0 0 0 0,0 0 0 0 0,1 0 0 0 0,0 0 0 0 0,0 0 0 0 0,2 1-5 0 0,-2-2 78 0 0,1-1 1 0 0,0 0-1 0 0,1 0 1 0 0,-1 0-1 0 0,0-1 0 0 0,1 1 1 0 0,-1-1-1 0 0,1 0 1 0 0,0 0-1 0 0,0 0 1 0 0,0 0-1 0 0,0-1 0 0 0,0 0 1 0 0,0 0-1 0 0,0 0 1 0 0,1 0-1 0 0,-1 0 1 0 0,0-1-1 0 0,1 0 1 0 0,-1 0-1 0 0,0 0 0 0 0,0 0 1 0 0,1-1-1 0 0,-1 0 1 0 0,0 0-1 0 0,0 0 1 0 0,0 0-1 0 0,0-1 1 0 0,0 1-1 0 0,0-1 0 0 0,0 0 1 0 0,0 0-1 0 0,2-2-78 0 0,108-69 2031 0 0,-85 53-1846 0 0,-20 15-135 0 0,-1 0 0 0 0,0 0 0 0 0,-1-1 0 0 0,1 0 0 0 0,-1-1 0 0 0,0 1 1 0 0,-1-1-1 0 0,0-1 0 0 0,0 1 0 0 0,1-3-50 0 0,-1-44-1103 0 0,-18 23-3791 0 0,8 24-1006 0 0,2 3-5661 0 0</inkml:trace>
  <inkml:trace contextRef="#ctx0" brushRef="#br0" timeOffset="40860.422">2031 2079 4681 0 0,'0'0'1360'0'0,"0"0"37"0"0,0 0 198 0 0,0 0 257 0 0,0 0 23 0 0,0 0-225 0 0,0 0-319 0 0,0 0-279 0 0,0 0-211 0 0,0 0-164 0 0,0 0-171 0 0,18-4-144 0 0,116-25 333 0 0,124-22-102 0 0,-146 25-2466 0 0,-1 5-3616 0 0,-71 16-181 0 0,-14 2-1765 0 0</inkml:trace>
  <inkml:trace contextRef="#ctx0" brushRef="#br0" timeOffset="42328.071">3100 2098 6041 0 0,'0'0'1269'0'0,"0"0"38"0"0,0 0 133 0 0,0 0 168 0 0,0 0-32 0 0,0 0-199 0 0,0 0-326 0 0,0 0-343 0 0,-31 5-221 0 0,-98 20-129 0 0,66 3 49 0 0,54-19-327 0 0,-3-1-19 0 0,1 1 1 0 0,0 1-1 0 0,1 0 0 0 0,0 0 0 0 0,1 1 1 0 0,0 1-1 0 0,0-1 0 0 0,1 1 1 0 0,1 1-1 0 0,0-1 0 0 0,0 1 0 0 0,2 0 1 0 0,-1 1-1 0 0,2 0 0 0 0,0-1 0 0 0,0 2 1 0 0,2-1-1 0 0,-1 2-61 0 0,3-12 10 0 0,-1-1-1 0 0,1 1 1 0 0,0 0 0 0 0,0-1 0 0 0,0 1-1 0 0,1 0 1 0 0,-1-1 0 0 0,1 1 0 0 0,0 0-1 0 0,0-1 1 0 0,0 1 0 0 0,0-1 0 0 0,1 1-1 0 0,0-1 1 0 0,-1 0 0 0 0,1 0 0 0 0,0 0-1 0 0,1 0 1 0 0,-1 0 0 0 0,0 0 0 0 0,1 0-1 0 0,0-1 1 0 0,-1 1 0 0 0,1-1 0 0 0,0 0-1 0 0,0 0 1 0 0,1 0 0 0 0,-1 0-1 0 0,0 0 1 0 0,1-1 0 0 0,-1 1 0 0 0,1-1-1 0 0,2 0-9 0 0,3 1 124 0 0,-1 0 0 0 0,1-1 0 0 0,0 0-1 0 0,0-1 1 0 0,0 0 0 0 0,0-1 0 0 0,0 0 0 0 0,-1 0-1 0 0,1 0 1 0 0,0-1 0 0 0,-1-1 0 0 0,1 0-1 0 0,-1 0 1 0 0,0 0 0 0 0,0-1 0 0 0,0 0-1 0 0,0-1 1 0 0,5-4-124 0 0,123-109 1360 0 0,57-84-865 0 0,-193 203-525 0 0,0-1 1 0 0,0 0-1 0 0,0 0 1 0 0,0 1-1 0 0,0-1 1 0 0,0 0-1 0 0,0 0 1 0 0,1 1-1 0 0,-1-1 1 0 0,0 0-1 0 0,0 0 1 0 0,0 1-1 0 0,0-1 1 0 0,1 0-1 0 0,-1 0 1 0 0,0 0-1 0 0,0 1 1 0 0,0-1-1 0 0,1 0 1 0 0,-1 0-1 0 0,0 0 1 0 0,0 0-1 0 0,1 0 1 0 0,-1 1-1 0 0,0-1 1 0 0,0 0-1 0 0,1 0 1 0 0,-1 0-1 0 0,0 0 1 0 0,0 0-1 0 0,1 0 1 0 0,-1 0-1 0 0,0 0 1 0 0,1 0-1 0 0,-1 0 1 0 0,0 0-1 0 0,0 0 1 0 0,1 0-1 0 0,-1 0 1 0 0,0 0-1 0 0,0-1 1 0 0,1 1-1 0 0,-1 0 1 0 0,0 0-1 0 0,0 0 1 0 0,1 0-1 0 0,-1 0 1 0 0,0-1-1 0 0,0 1 30 0 0,0 11 96 0 0,-8 176-277 0 0,9-181 205 0 0,0-1 1 0 0,1 1-1 0 0,-1-1 1 0 0,1 0-1 0 0,0 0 1 0 0,1 0-1 0 0,-1 0 0 0 0,1 0 1 0 0,0 0-1 0 0,0-1 1 0 0,1 1-1 0 0,-1-1 1 0 0,1 0-1 0 0,0 0 1 0 0,0 0-1 0 0,1-1 1 0 0,-1 1-1 0 0,1-1 1 0 0,-1 0-1 0 0,1 0 1 0 0,0-1-1 0 0,0 0 1 0 0,0 0-1 0 0,1 0 1 0 0,-1 0-1 0 0,0-1 1 0 0,1 1-1 0 0,-1-1 1 0 0,1-1-1 0 0,-1 1 1 0 0,1-1-1 0 0,-1 0 1 0 0,1 0-1 0 0,0-1 0 0 0,-1 0 1 0 0,1 0-1 0 0,-1 0 1 0 0,0 0-1 0 0,1-1 1 0 0,-1 0-1 0 0,0 0 1 0 0,3-2-25 0 0,10-11 158 0 0,-1 0 0 0 0,-1-1 0 0 0,0-1-1 0 0,-1-1 1 0 0,-1 0 0 0 0,5-9-158 0 0,37-46 141 0 0,124-95 12 0 0,-173 162-180 0 0,0 1 0 0 0,1 0 0 0 0,0 0 0 0 0,-1 0 0 0 0,2 1 0 0 0,-1 0 0 0 0,0 1 0 0 0,1 0-1 0 0,-1 0 1 0 0,1 1 0 0 0,0 0 0 0 0,5 0 27 0 0,-4 57-368 0 0,-10-54 408 0 0,0 1 0 0 0,0-1 0 0 0,0 0 0 0 0,0 0 0 0 0,-1 1 0 0 0,1-1 0 0 0,0 0 0 0 0,-1 0 0 0 0,1 1 0 0 0,0-1 0 0 0,-1 0 0 0 0,1 0 0 0 0,-1 0 0 0 0,0 0 0 0 0,1 0 0 0 0,-1 0 0 0 0,0 0 0 0 0,0 0 0 0 0,0 0 0 0 0,0 0 0 0 0,0 0 0 0 0,0 0-1 0 0,0-1 1 0 0,0 1 0 0 0,0 0 0 0 0,0-1 0 0 0,0 1 0 0 0,0-1 0 0 0,0 1 0 0 0,-1-1 0 0 0,1 1 0 0 0,0-1 0 0 0,0 0 0 0 0,0 0 0 0 0,-1 0 0 0 0,1 0 0 0 0,0 0 0 0 0,0 0 0 0 0,-1 0 0 0 0,1 0 0 0 0,0 0 0 0 0,-1 0 0 0 0,1-1 0 0 0,0 1 0 0 0,-1 0-40 0 0,-59-19 75 0 0,54 19-113 0 0,0 0-1 0 0,0 0 1 0 0,0 0 0 0 0,0 1 0 0 0,0 0 0 0 0,0 1 0 0 0,0-1 0 0 0,1 1 0 0 0,-1 1-1 0 0,1-1 1 0 0,-1 1 0 0 0,1 0 0 0 0,0 1 0 0 0,0-1 0 0 0,0 1 0 0 0,1 1 0 0 0,-1-1-1 0 0,1 1 1 0 0,0-1 0 0 0,0 2 0 0 0,1-1 0 0 0,-3 4 38 0 0,3-2-12 0 0,0 1 0 0 0,1 0 1 0 0,0-1-1 0 0,0 1 0 0 0,1 0 0 0 0,0 1 1 0 0,0-1-1 0 0,1 0 0 0 0,0 0 0 0 0,0 1 1 0 0,1-1-1 0 0,0 0 0 0 0,1 1 0 0 0,0-1 1 0 0,0 0-1 0 0,1 3 12 0 0,3-1 4 0 0,1-1 1 0 0,0 0 0 0 0,0 0-1 0 0,1 0 1 0 0,0 0 0 0 0,0-1-1 0 0,1-1 1 0 0,0 1-1 0 0,0-1 1 0 0,1 0 0 0 0,0-1-1 0 0,0 0 1 0 0,1-1-1 0 0,0 0 1 0 0,0 0 0 0 0,0-1-1 0 0,0 0 1 0 0,0-1 0 0 0,1 0-1 0 0,0 0 1 0 0,0-1-1 0 0,-1-1 1 0 0,1 0 0 0 0,0-1-1 0 0,0 0 1 0 0,9-1-5 0 0,9-3 85 0 0,1-1 1 0 0,-1-1 0 0 0,0-2-1 0 0,-1-1 1 0 0,0-1-1 0 0,0-2 1 0 0,-1 0-1 0 0,-1-2 1 0 0,0-1-1 0 0,-1-1 1 0 0,-1-1 0 0 0,0-1-1 0 0,19-20-85 0 0,4 0 15 0 0,-2-2 1 0 0,-2-1-1 0 0,-2-3 0 0 0,-2-1 0 0 0,-2-3 1 0 0,-1 0-1 0 0,5-15-15 0 0,-32 47-80 0 0,0-1-1 0 0,0 0 1 0 0,-2 0 0 0 0,0 0 0 0 0,-1-1-1 0 0,-1 0 1 0 0,-1-1 0 0 0,0 1 0 0 0,-1 0 0 0 0,-1-1-1 0 0,-1 0 1 0 0,-1 0 0 0 0,-1-15 80 0 0,0 32-5 0 0,1 0 0 0 0,0 1 0 0 0,-1-1 0 0 0,1 0-1 0 0,-1 0 1 0 0,0 0 0 0 0,1 0 0 0 0,-1 0 0 0 0,0 0 0 0 0,0 1 0 0 0,-1-1 0 0 0,1 0 0 0 0,0 1 0 0 0,0-1 0 0 0,-1 1 0 0 0,1-1-1 0 0,-1 1 1 0 0,1 0 0 0 0,-1 0 0 0 0,0 0 0 0 0,1-1 0 0 0,-1 2 0 0 0,0-1 0 0 0,0 0 0 0 0,0 0 0 0 0,0 0 0 0 0,1 1 0 0 0,-1-1 0 0 0,0 1-1 0 0,0 0 1 0 0,0-1 0 0 0,0 1 0 0 0,0 0 0 0 0,0 0 0 0 0,0 0 0 0 0,0 1 0 0 0,-2-1 5 0 0,-70 30-224 0 0,61-14 245 0 0,1 1 0 0 0,0 0 1 0 0,2 1-1 0 0,0 0 0 0 0,1 0 1 0 0,1 1-1 0 0,0 0 1 0 0,2 0-1 0 0,0 1 0 0 0,1 0 1 0 0,1 0-1 0 0,1 0 0 0 0,1 1 1 0 0,1-1-1 0 0,0 1 0 0 0,3 11-21 0 0,-2 9 60 0 0,1-1 0 0 0,3 1 0 0 0,1-1 0 0 0,8 29-60 0 0,-4-15 20 0 0,-3 1-1 0 0,-2-1 1 0 0,-3 51-20 0 0,-12-49-55 0 0,10-107-9487 0 0,1 22 426 0 0,0 18 3197 0 0</inkml:trace>
  <inkml:trace contextRef="#ctx0" brushRef="#br0" timeOffset="42594.017">4225 1825 9250 0 0,'0'0'2501'0'0,"0"0"-381"0"0,0 0-297 0 0,0 0-261 0 0,0 0-383 0 0,0 0-417 0 0,0 0-296 0 0,0 0-57 0 0,0 0 93 0 0,0 0 109 0 0,0 0 82 0 0,0 0-56 0 0,0 0-98 0 0,30 8-84 0 0,97 24-56 0 0,-6-24 249 0 0,-3-7-622 0 0,125-2 87 0 0,-85-13-9553 0 0,-138 10-374 0 0</inkml:trace>
  <inkml:trace contextRef="#ctx0" brushRef="#br0" timeOffset="46229.49">5655 2138 3537 0 0,'0'0'1923'0'0,"0"0"-476"0"0,0 0-119 0 0,0 0 118 0 0,0 0 102 0 0,0 0-65 0 0,0 0-187 0 0,0 0-205 0 0,0 0-195 0 0,0 0-185 0 0,0 0-160 0 0,-3 8-148 0 0,-18 88 958 0 0,22-87-1292 0 0,0 0-1 0 0,0 0 0 0 0,1 0 0 0 0,0 0 1 0 0,1 0-1 0 0,-1-1 0 0 0,2 1 0 0 0,-1-1 1 0 0,1 0-1 0 0,1 0 0 0 0,-1 0 0 0 0,1-1 1 0 0,1 1-1 0 0,-1-1 0 0 0,1 0 1 0 0,0-1-1 0 0,1 1 0 0 0,0-1 0 0 0,0-1 1 0 0,5 4-69 0 0,-7-5 51 0 0,1 0 1 0 0,-1-1 0 0 0,1 0-1 0 0,0 0 1 0 0,0 0 0 0 0,0-1-1 0 0,0 0 1 0 0,0 0 0 0 0,0-1-1 0 0,1 1 1 0 0,-1-2 0 0 0,1 1 0 0 0,-1 0-1 0 0,1-1 1 0 0,-1 0 0 0 0,1-1-1 0 0,-1 0 1 0 0,0 0 0 0 0,1 0-1 0 0,-1 0 1 0 0,0-1 0 0 0,0 0 0 0 0,0-1-1 0 0,0 1 1 0 0,0-1 0 0 0,0 0-1 0 0,-1-1 1 0 0,6-3-52 0 0,17-17 247 0 0,-1-2 1 0 0,-1-1-1 0 0,-1-1 0 0 0,-1-1 0 0 0,12-20-247 0 0,-19 23 28 0 0,-17 25-109 0 0,0 1-116 0 0,0 13-953 0 0,1 125 783 0 0,1-134 393 0 0,0 0-1 0 0,0 0 0 0 0,0 0 1 0 0,1-1-1 0 0,-1 1 0 0 0,1-1 1 0 0,0 0-1 0 0,0 0 0 0 0,0 0 1 0 0,0 0-1 0 0,1 0 0 0 0,-1-1 1 0 0,1 1-1 0 0,0-1 0 0 0,-1 0 1 0 0,1 0-1 0 0,0 0 0 0 0,0-1 1 0 0,1 1-1 0 0,-1-1 0 0 0,0 0 1 0 0,0 0-1 0 0,1-1 0 0 0,-1 1 1 0 0,0-1-1 0 0,1 0 0 0 0,-1 0 1 0 0,0 0-1 0 0,1-1 0 0 0,-1 0 1 0 0,0 1-1 0 0,0-2 0 0 0,1 1 1 0 0,-1 0-1 0 0,0-1 0 0 0,0 0 1 0 0,0 0-1 0 0,-1 0 0 0 0,1 0 1 0 0,2-2-26 0 0,10-6 189 0 0,-1-1 1 0 0,0-1-1 0 0,-1 0 1 0 0,0-1 0 0 0,-1 0-1 0 0,0-1 1 0 0,-1-1-1 0 0,-1 0 1 0 0,0 0-1 0 0,-1-1 1 0 0,-1-1-1 0 0,-1 1 1 0 0,0-2-1 0 0,-1 1 1 0 0,4-15-190 0 0,-16 8-1608 0 0,-1 23-3719 0 0,-4 4-5623 0 0,8 0 3675 0 0</inkml:trace>
  <inkml:trace contextRef="#ctx0" brushRef="#br0" timeOffset="46474.064">6823 2157 15491 0 0,'0'0'975'0'0,"0"0"-387"0"0,0 0-64 0 0,0 0 101 0 0,0 0 24 0 0,0 0-121 0 0,0 0-177 0 0,0 0-154 0 0,0 0-109 0 0,0 0-40 0 0,0 0-30 0 0,0 0-62 0 0,0 0-95 0 0,-3 30-157 0 0,-5 94-258 0 0,7-105-300 0 0,-1 3 141 0 0,3-21-2451 0 0,-1 5-3495 0 0,0-6-1000 0 0</inkml:trace>
  <inkml:trace contextRef="#ctx0" brushRef="#br0" timeOffset="46727.083">6692 1774 17452 0 0,'0'0'464'0'0,"0"0"-248"0"0,0 0-208 0 0,0 0-232 0 0,0 0-408 0 0,0 0-729 0 0,0 0-575 0 0,0 0-160 0 0,0 0-593 0 0,0 0-1376 0 0,0 0-1072 0 0</inkml:trace>
  <inkml:trace contextRef="#ctx0" brushRef="#br0" timeOffset="46958.073">7240 1520 10898 0 0,'0'0'879'0'0,"0"0"-405"0"0,0 0 0 0 0,0 0 223 0 0,0 0 192 0 0,0 0 83 0 0,0 0-8 0 0,0 0-110 0 0,0 0-170 0 0,0 0-158 0 0,0 0-130 0 0,0 0-102 0 0,0 0-64 0 0,1 35-36 0 0,2 113-23 0 0,6 140 335 0 0,-8-237-462 0 0,0 6-16 0 0,-3-1-1 0 0,-1 0 0 0 0,-10 40-27 0 0,-15 37-198 0 0,24-181-16003 0 0,4 37 12372 0 0</inkml:trace>
  <inkml:trace contextRef="#ctx0" brushRef="#br0" timeOffset="47212.917">7014 1991 8138 0 0,'0'0'1140'0'0,"0"0"24"0"0,0 0 171 0 0,0 0 79 0 0,0 0-105 0 0,0 0-202 0 0,0 0-174 0 0,33-13-157 0 0,106-40-183 0 0,-15 12 271 0 0,-98 33-1462 0 0,97-41 1115 0 0,-86 26-4164 0 0,-7-7-4610 0 0,-23 23 1469 0 0</inkml:trace>
  <inkml:trace contextRef="#ctx0" brushRef="#br0" timeOffset="47594.047">7623 1575 3921 0 0,'0'0'1328'0'0,"0"0"398"0"0,0 0 408 0 0,0 0 119 0 0,0 0-181 0 0,-2 33-388 0 0,-11 106-381 0 0,-5 17 844 0 0,0 238-904 0 0,17-394-1235 0 0,1 1-1 0 0,0 0 1 0 0,0 0 0 0 0,-1 0 0 0 0,1-1-1 0 0,0 1 1 0 0,0 0 0 0 0,0 0 0 0 0,0 0-1 0 0,0 0 1 0 0,0 0 0 0 0,0-1 0 0 0,0 1-1 0 0,0 0 1 0 0,1 0 0 0 0,-1 0 0 0 0,0-1-1 0 0,0 1 1 0 0,1 0 0 0 0,-1 0 0 0 0,1-1-1 0 0,-1 1 1 0 0,0 0 0 0 0,1 0 0 0 0,-1-1-1 0 0,1 1 1 0 0,0-1 0 0 0,-1 1 0 0 0,1 0-1 0 0,0-1 1 0 0,-1 1 0 0 0,1-1 0 0 0,0 1-1 0 0,-1-1 1 0 0,1 0 0 0 0,0 1 0 0 0,0-1-1 0 0,-1 0 1 0 0,1 0 0 0 0,0 1 0 0 0,0-1-1 0 0,0 0 1 0 0,0 0 0 0 0,-1 0 0 0 0,1 0-1 0 0,0 0 1 0 0,0 0 0 0 0,0 0 0 0 0,0 0-1 0 0,-1 0 1 0 0,1-1 0 0 0,0 1 0 0 0,0 0-1 0 0,0 0 1 0 0,0-1-8 0 0,38-29 946 0 0,175-197 651 0 0,-213 228-1599 0 0,0-1 0 0 0,0 0 0 0 0,0 1 1 0 0,1-1-1 0 0,-1 1 0 0 0,0 0 0 0 0,0-1 1 0 0,0 1-1 0 0,-1 0 0 0 0,1-1 0 0 0,0 1 1 0 0,0 0-1 0 0,0 0 0 0 0,0 0 0 0 0,-1 0 1 0 0,1 0-1 0 0,0 0 0 0 0,-1 0 1 0 0,1 0-1 0 0,-1 0 0 0 0,1 0 0 0 0,-1 0 1 0 0,0 0-1 0 0,1 0 0 0 0,-1 0 0 0 0,0 0 1 0 0,0 1-1 0 0,0-1 0 0 0,0 0 0 0 0,0 0 1 0 0,0 0-1 0 0,0 0 0 0 0,0 1 0 0 0,0-1 1 0 0,0 0-1 0 0,-1 0 0 0 0,1 0 0 0 0,0 0 1 0 0,-1 0-1 0 0,1 0 0 0 0,-1 0 1 0 0,1 1-1 0 0,-1-1 0 0 0,0-1 0 0 0,0 2 2 0 0,0 6 72 0 0,2 124 204 0 0,0-127-294 0 0,0-1 0 0 0,0 1 0 0 0,0 0 0 0 0,0-1 0 0 0,1 1 0 0 0,0-1 0 0 0,0 1 1 0 0,0-1-1 0 0,1 0 0 0 0,-1 0 0 0 0,1 0 0 0 0,0 0 0 0 0,0 0 0 0 0,0-1 0 0 0,3 2 18 0 0,40 14-3935 0 0,-32-19-256 0 0,-1 0-3866 0 0,-7 0 1460 0 0</inkml:trace>
  <inkml:trace contextRef="#ctx0" brushRef="#br0" timeOffset="48575.056">8474 2370 0 0 0,'0'0'863'0'0,"0"0"218"0"0,0 0 374 0 0,0 0 408 0 0,0 0 171 0 0,0 0-113 0 0,0 0-224 0 0,0 0-195 0 0,0 0-164 0 0,0 0-154 0 0,34-14-152 0 0,106-45-152 0 0,-39-2 796 0 0,-87 47-1357 0 0,14-10-14 0 0,-1-1 0 0 0,-2-2-1 0 0,0 0 1 0 0,-2-1 0 0 0,-1-2-1 0 0,-2 0 1 0 0,-1-1 0 0 0,-1-1-1 0 0,5-15-304 0 0,-20 38 18 0 0,0 0 1 0 0,0-1-1 0 0,-1 1 0 0 0,0-1 0 0 0,-1 1 0 0 0,0-1 0 0 0,0 0 0 0 0,-1 0 1 0 0,-1 1-1 0 0,0-6-18 0 0,-1 13-65 0 0,1-1 1 0 0,-1 1-1 0 0,0 0 1 0 0,0 1 0 0 0,0-1-1 0 0,0 0 1 0 0,0 1-1 0 0,0-1 1 0 0,-1 1 0 0 0,1-1-1 0 0,0 1 1 0 0,-1 0-1 0 0,1 0 1 0 0,-1 0 0 0 0,1 0-1 0 0,-1 1 1 0 0,0-1-1 0 0,1 1 1 0 0,-1 0 0 0 0,0-1-1 0 0,1 1 1 0 0,-1 0-1 0 0,0 1 1 0 0,1-1 0 0 0,-1 0-1 0 0,0 1 1 0 0,1-1-1 0 0,-1 1 1 0 0,1 0 0 0 0,-1 0-1 0 0,1 0 1 0 0,-1 0-1 0 0,1 0 1 0 0,0 1 0 0 0,-1-1-1 0 0,1 1 1 0 0,0 0-1 0 0,0-1 1 0 0,0 1-1 0 0,0 0 1 0 0,-1 2 64 0 0,-4 2-32 0 0,-1 1 0 0 0,2 1 0 0 0,-1 0 0 0 0,1 0 0 0 0,0 0 0 0 0,0 0 0 0 0,1 1 1 0 0,0 0-1 0 0,1 0 0 0 0,0 0 0 0 0,0 1 0 0 0,1-1 0 0 0,0 1 0 0 0,1 0 0 0 0,0 0 0 0 0,1 0 0 0 0,0 0 0 0 0,0 0 0 0 0,1 0 0 0 0,0 0 0 0 0,1 1 0 0 0,1 1 32 0 0,1-5 18 0 0,1-1 0 0 0,0 1-1 0 0,1-1 1 0 0,0 0-1 0 0,0 0 1 0 0,0-1 0 0 0,0 0-1 0 0,1 0 1 0 0,0 0-1 0 0,0-1 1 0 0,0 1 0 0 0,1-1-1 0 0,-1-1 1 0 0,1 1 0 0 0,0-1-1 0 0,0-1 1 0 0,0 1-1 0 0,1-1 1 0 0,-1 0-18 0 0,19 4 113 0 0,-1-1 1 0 0,1-1-1 0 0,0-1 0 0 0,0-1 1 0 0,0-1-1 0 0,0-2 1 0 0,7-1-114 0 0,107-30 504 0 0,-162 77 434 0 0,-51 104-401 0 0,69-68-1546 0 0,15-71-1569 0 0,6-9-5600 0 0,-16-1 7444 0 0,3 0-8300 0 0</inkml:trace>
  <inkml:trace contextRef="#ctx0" brushRef="#br0" timeOffset="48878.302">9639 1917 8970 0 0,'0'0'1220'0'0,"0"0"-233"0"0,0 0-28 0 0,0 0 0 0 0,0 0-138 0 0,0 0-183 0 0,-18 33-183 0 0,-55 101-121 0 0,53-71 75 0 0,21-54-302 0 0,0-4 11 0 0,1 0 0 0 0,-1 0 1 0 0,1 0-1 0 0,0 0 0 0 0,1-1 0 0 0,-1 1 0 0 0,1-1 0 0 0,0 1 0 0 0,0-1 0 0 0,0 0 0 0 0,1 0 0 0 0,-1-1 0 0 0,1 1 0 0 0,0-1 0 0 0,0 1 0 0 0,0-1 0 0 0,1 0 0 0 0,-1-1 0 0 0,1 1 1 0 0,0-1-1 0 0,-1 0 0 0 0,1 0 0 0 0,0 0 0 0 0,0-1 0 0 0,0 0 0 0 0,0 0 0 0 0,0 0 0 0 0,1-1 0 0 0,-1 1 0 0 0,0-1 0 0 0,0 0 0 0 0,0-1 0 0 0,1 1 0 0 0,-1-1 0 0 0,0 0 0 0 0,0 0 0 0 0,0-1 1 0 0,0 0-1 0 0,0 0 0 0 0,-1 0 0 0 0,1 0 0 0 0,4-3-118 0 0,2-1 93 0 0,0 1 0 0 0,-1-2 0 0 0,1 0 0 0 0,-1 0 0 0 0,-1-1 0 0 0,1 0 0 0 0,-1 0 0 0 0,-1-1 0 0 0,1 0 0 0 0,-2-1 0 0 0,1 0 0 0 0,-1 0 0 0 0,-1-1 0 0 0,0 0 0 0 0,0 0 0 0 0,-1 0 0 0 0,-1 0 0 0 0,0-1 0 0 0,0 0 0 0 0,-1 0 0 0 0,-1 0 0 0 0,0 0 0 0 0,0-1 0 0 0,-1-4-93 0 0,-1 14-112 0 0,0 1 0 0 0,-1-1 0 0 0,1 1 0 0 0,0-1 0 0 0,-1 1 0 0 0,1 0 0 0 0,-1-1 0 0 0,0 1 0 0 0,0 0 0 0 0,0-1 0 0 0,0 1 0 0 0,0 0 0 0 0,-1 0 0 0 0,1 0 0 0 0,-1 0 0 0 0,1 0 0 0 0,-1 0 0 0 0,0 0 0 0 0,1 1 0 0 0,-1-1 0 0 0,0 0 0 0 0,0 1 0 0 0,0 0 0 0 0,-1-1 0 0 0,1 1 0 0 0,0 0 0 0 0,0 0 0 0 0,-1 0 0 0 0,1 1 0 0 0,0-1 0 0 0,-1 0 0 0 0,-1 1 112 0 0,-52-6-9816 0 0,40 6 166 0 0</inkml:trace>
  <inkml:trace contextRef="#ctx0" brushRef="#br0" timeOffset="49199.803">10040 2028 10634 0 0,'0'0'2106'0'0,"0"0"-542"0"0,0 0-277 0 0,0 0-141 0 0,0 0-303 0 0,0 0-316 0 0,0 0-203 0 0,0 0-95 0 0,0 0-52 0 0,0 0-41 0 0,0 0-45 0 0,0 0-58 0 0,0 0-22 0 0,0 24-7 0 0,0 76-11 0 0,0-98 9 0 0,0 0-1 0 0,-1-1 0 0 0,1 1 1 0 0,0 0-1 0 0,0 0 0 0 0,0-1 0 0 0,0 1 1 0 0,0 0-1 0 0,0-1 0 0 0,0 1 1 0 0,1 0-1 0 0,-1-1 0 0 0,1 1 1 0 0,-1-1-1 0 0,1 1 0 0 0,0 0 0 0 0,-1-1 1 0 0,1 1-1 0 0,0-1 0 0 0,0 0 1 0 0,0 1-1 0 0,0-1 0 0 0,0 0 0 0 0,1 1 1 0 0,-1-1-1 0 0,0 0 0 0 0,0 0 1 0 0,1 0-1 0 0,0 0-1 0 0,3 2 21 0 0,-1 0 86 0 0,1 0-1 0 0,0-1 1 0 0,0 1-1 0 0,0-1 1 0 0,1 0-1 0 0,-1 0 1 0 0,1-1 0 0 0,-1 0-1 0 0,1 0 1 0 0,-1 0-1 0 0,1 0 1 0 0,-1-1-1 0 0,1 0 1 0 0,0 0 0 0 0,-1-1-1 0 0,1 0 1 0 0,-1 0-1 0 0,1 0 1 0 0,-1 0-1 0 0,1-1 1 0 0,-1 0 0 0 0,0 0-1 0 0,3-2-106 0 0,5-2 271 0 0,0 0 0 0 0,-1-1 0 0 0,1-1 0 0 0,-2 0 1 0 0,1-1-1 0 0,-1 0 0 0 0,-1-1 0 0 0,6-6-271 0 0,-6 5 61 0 0,-1-1 1 0 0,0 0 0 0 0,0-1-1 0 0,-1 1 1 0 0,-1-2 0 0 0,0 1-1 0 0,-1-1 1 0 0,-1 0 0 0 0,0 0-1 0 0,0 0 1 0 0,-1-6-62 0 0,3-19-4619 0 0,-5-2-4747 0 0,-2 37-1111 0 0</inkml:trace>
  <inkml:trace contextRef="#ctx0" brushRef="#br0" timeOffset="50164.259">10838 1947 9194 0 0,'0'0'3721'0'0,"0"0"-1723"0"0,0 0-533 0 0,0 0-61 0 0,0 0-167 0 0,0 0-277 0 0,0 0-281 0 0,0 0-215 0 0,0 0-163 0 0,0 0-122 0 0,0 0-75 0 0,0 0-61 0 0,-28-2-45 0 0,-85-3-12 0 0,49 20-23 0 0,55-8 22 0 0,0 0-69 0 0,-1 0 0 0 0,1 1 0 0 0,0 0 1 0 0,1 0-1 0 0,0 1 0 0 0,0 1 1 0 0,1-1-1 0 0,0 1 0 0 0,1 0 1 0 0,0 0-1 0 0,0 1 0 0 0,1 0 0 0 0,-3 10 84 0 0,7-19-17 0 0,0 0 1 0 0,0 0-1 0 0,1 0 0 0 0,-1 1 0 0 0,0-1 0 0 0,1 0 0 0 0,-1 0 0 0 0,1 1 0 0 0,0-1 0 0 0,-1 0 0 0 0,1 1 0 0 0,0-1 0 0 0,1 0 1 0 0,-1 1-1 0 0,0-1 0 0 0,1 0 0 0 0,-1 0 0 0 0,1 1 0 0 0,0-1 0 0 0,-1 0 0 0 0,1 0 0 0 0,0 0 0 0 0,1 0 0 0 0,-1 0 0 0 0,0 0 1 0 0,0 0-1 0 0,1 0 0 0 0,-1 0 0 0 0,1-1 0 0 0,0 1 0 0 0,-1 0 0 0 0,1-1 0 0 0,0 0 0 0 0,0 1 0 0 0,0-1 0 0 0,0 0 0 0 0,0 0 1 0 0,0 0-1 0 0,1 0 0 0 0,-1 0 0 0 0,0-1 0 0 0,0 1 0 0 0,1-1 0 0 0,-1 1 0 0 0,2-1 17 0 0,106-6 408 0 0,-41-17-29 0 0,-57 18-325 0 0,0 0 0 0 0,0 1 0 0 0,1 0 0 0 0,-1 1 0 0 0,1 0 1 0 0,0 1-1 0 0,0 0 0 0 0,0 1 0 0 0,0 1 0 0 0,0 0 0 0 0,0 0 0 0 0,1 2-54 0 0,-10 1 16 0 0,0 0-1 0 0,0 0 1 0 0,-1 1-1 0 0,1 0 0 0 0,-1-1 1 0 0,0 1-1 0 0,0 1 1 0 0,0-1-1 0 0,-1 0 1 0 0,1 0-1 0 0,-1 1 1 0 0,0 0-1 0 0,0-1 0 0 0,-1 1 1 0 0,1 0-1 0 0,-1 0 1 0 0,0 0-1 0 0,-1 0 1 0 0,1 0-1 0 0,-1 0 0 0 0,0 0 1 0 0,0 0-1 0 0,0 0 1 0 0,-1 0-1 0 0,0 0 1 0 0,0 2-16 0 0,1 0-2 0 0,-2 54-234 0 0,-3 0-1 0 0,-2 0 1 0 0,-3 0-1 0 0,-2-1 0 0 0,-6 10 237 0 0,14-54-101 0 0,0-1-1 0 0,-1 0 1 0 0,0 0 0 0 0,-1 0-1 0 0,-1 0 1 0 0,0-1-1 0 0,-1 0 1 0 0,-1-1-1 0 0,0 0 1 0 0,-1 0-1 0 0,0-1 1 0 0,-1 0 0 0 0,-1-1-1 0 0,-10 9 102 0 0,20-18-133 0 0,0 0-1 0 0,-1-1 1 0 0,1 1-1 0 0,0-1 1 0 0,-1 1-1 0 0,1-1 1 0 0,-1 0 0 0 0,0 0-1 0 0,1 0 1 0 0,-1 0-1 0 0,0-1 1 0 0,0 1-1 0 0,1-1 1 0 0,-1 1-1 0 0,0-1 1 0 0,0 0 0 0 0,0 0-1 0 0,0 0 1 0 0,0-1-1 0 0,1 1 1 0 0,-1-1-1 0 0,0 1 1 0 0,0-1-1 0 0,1 0 1 0 0,-1 0 0 0 0,0 0-1 0 0,1-1 1 0 0,-1 1-1 0 0,1 0 1 0 0,0-1-1 0 0,-1 0 1 0 0,1 1 0 0 0,0-1-1 0 0,-1-2 134 0 0,2-13-6 0 0,0 0-1 0 0,2 0 0 0 0,0-1 1 0 0,1 1-1 0 0,1 0 1 0 0,0 0-1 0 0,2 1 1 0 0,-1-1-1 0 0,2 1 0 0 0,0 0 1 0 0,2 0-1 0 0,-1 1 1 0 0,9-13 6 0 0,3-11 66 0 0,86-183 68 0 0,71-101-1088 0 0,-60 121-702 0 0,-105 182 1420 0 0,0-1 0 0 0,-2 0 1 0 0,0-1-1 0 0,-1 0 0 0 0,-2 0 0 0 0,0-1 0 0 0,-1 1 1 0 0,-1-1-1 0 0,-1-1 0 0 0,-1-6 236 0 0,-2 26 39 0 0,0 1 1 0 0,-1-1-1 0 0,1 1 0 0 0,-1 0 1 0 0,0-1-1 0 0,0 1 0 0 0,0 0 1 0 0,0 0-1 0 0,0 0 0 0 0,-1-1 1 0 0,1 1-1 0 0,-1 1 1 0 0,0-1-1 0 0,0 0 0 0 0,0 0 1 0 0,0 1-1 0 0,0-1 0 0 0,-1 1 1 0 0,1-1-1 0 0,-1 1 0 0 0,0 0 1 0 0,0 0-1 0 0,1 1 0 0 0,-1-1 1 0 0,0 0-1 0 0,-1 1 0 0 0,1 0 1 0 0,0-1-1 0 0,0 1 0 0 0,-1 1 1 0 0,1-1-1 0 0,0 0 0 0 0,-1 1 1 0 0,1 0-1 0 0,0 0 0 0 0,-1 0 1 0 0,1 0-1 0 0,-1 0 0 0 0,1 1 1 0 0,-3 0-40 0 0,-1 1-87 0 0,1 1-1 0 0,0 0 1 0 0,1 0 0 0 0,-1 1 0 0 0,1-1 0 0 0,-1 1 0 0 0,1 1 0 0 0,0-1 0 0 0,1 1-1 0 0,-1-1 1 0 0,1 1 0 0 0,0 1 0 0 0,0-1 0 0 0,0 0 0 0 0,1 1 0 0 0,0 0 0 0 0,0 0-1 0 0,-2 6 88 0 0,3-5 44 0 0,0 0-1 0 0,0 0 0 0 0,1 0 0 0 0,0 0 0 0 0,0 0 0 0 0,1 1 0 0 0,0-1 0 0 0,0 0 0 0 0,1 0 1 0 0,0 1-1 0 0,0-1 0 0 0,0 0 0 0 0,1 0 0 0 0,0 0 0 0 0,1 0 0 0 0,-1 0 0 0 0,2-1 1 0 0,-1 1-1 0 0,4 4-43 0 0,-1 3 367 0 0,3 10 648 0 0,-1 1 1 0 0,-1 1-1 0 0,-1-1 0 0 0,-2 1 0 0 0,0 0 0 0 0,-1 21-1015 0 0,11 62 1339 0 0,-14-105-1300 0 0,0 0-1 0 0,1 0 1 0 0,-1 0-1 0 0,1 0 1 0 0,0 0-1 0 0,0 0 1 0 0,0 0 0 0 0,1 0-1 0 0,-1-1 1 0 0,1 1-1 0 0,0 0 1 0 0,0-1 0 0 0,0 0-1 0 0,0 1 1 0 0,1-1-1 0 0,-1 0 1 0 0,1 0 0 0 0,0 0-1 0 0,0-1 1 0 0,0 1-1 0 0,0-1 1 0 0,0 1-1 0 0,1-1 1 0 0,-1 0 0 0 0,1 0-1 0 0,0-1 1 0 0,-1 1-1 0 0,1-1 1 0 0,0 0 0 0 0,0 0-1 0 0,0 0 1 0 0,1 0-39 0 0,11-4 169 0 0,0 0 0 0 0,0-2 0 0 0,0 1 0 0 0,-1-2-1 0 0,0 0 1 0 0,0-1 0 0 0,0-1 0 0 0,-1 0 0 0 0,0-1 0 0 0,-1 0 0 0 0,0-1 0 0 0,0 0 0 0 0,-1-2 0 0 0,-1 1 0 0 0,1-1-169 0 0,-3 4 72 0 0,36-33 220 0 0,-41 77 144 0 0,5 141-253 0 0,-8-175-206 0 0,-1 0 0 0 0,1 0 0 0 0,-1 0 0 0 0,1 0 0 0 0,0 0 1 0 0,0 0-1 0 0,0-1 0 0 0,0 1 0 0 0,0 0 0 0 0,0 0 1 0 0,0-1-1 0 0,1 1 0 0 0,-1 0 0 0 0,0-1 0 0 0,1 1 0 0 0,0-1 1 0 0,-1 0-1 0 0,1 0 0 0 0,0 1 0 0 0,0-1 0 0 0,-1 0 1 0 0,1 0-1 0 0,0-1 0 0 0,0 1 0 0 0,0 0 0 0 0,0-1 0 0 0,2 1 23 0 0,9-20-5576 0 0,-9 12-1079 0 0,0 0-3545 0 0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8.2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204 23 7850 0 0,'0'0'1759'0'0,"0"0"-247"0"0,0 0-152 0 0,0 0-155 0 0,0 0-207 0 0,0 0-181 0 0,0 0-135 0 0,0 0-83 0 0,-29 32-80 0 0,-88 101-95 0 0,71-57 17 0 0,44-63-362 0 0,0-9-49 0 0,0 1 0 0 0,1 0 0 0 0,0-1 0 0 0,0 1 1 0 0,0 0-1 0 0,0 0 0 0 0,1-1 0 0 0,0 1 0 0 0,0 0 0 0 0,0 0 0 0 0,0 0 0 0 0,1 0 0 0 0,0-1 0 0 0,0 1 0 0 0,0 0 0 0 0,1 0 0 0 0,-1-1 0 0 0,1 1 0 0 0,0-1 0 0 0,1 0 0 0 0,-1 0 1 0 0,1 1-1 0 0,-1-1 0 0 0,1-1 0 0 0,1 1 0 0 0,-1 0 0 0 0,0-1 0 0 0,1 0 0 0 0,0 0 0 0 0,0 0 0 0 0,0 0 0 0 0,0 0 0 0 0,0-1 0 0 0,0 0 0 0 0,1 0 0 0 0,-1 0 0 0 0,2 0-30 0 0,1 0 154 0 0,0-1 0 0 0,0 0-1 0 0,1 0 1 0 0,-1-1 0 0 0,0 0-1 0 0,1 0 1 0 0,-1-1 0 0 0,0 0-1 0 0,0 0 1 0 0,0-1 0 0 0,1 0-1 0 0,-1 0 1 0 0,-1 0 0 0 0,1-1-1 0 0,0 0 1 0 0,-1-1 0 0 0,1 1-1 0 0,-1-1 1 0 0,0 0 0 0 0,0-1-1 0 0,-1 0 1 0 0,1 0 0 0 0,-1 0-1 0 0,0 0 1 0 0,1-2-154 0 0,2-3 87 0 0,-1-1 0 0 0,1 1 0 0 0,-2-1 0 0 0,1-1 1 0 0,-2 1-1 0 0,1-1 0 0 0,-2 0 0 0 0,1 0 0 0 0,-2-1 0 0 0,0 1 0 0 0,0-1 0 0 0,-1 0 0 0 0,-1 0 1 0 0,0-2-88 0 0,-1 7-97 0 0,0-1 0 0 0,0 0 0 0 0,-1 1 0 0 0,-1-1 1 0 0,1 1-1 0 0,-1-1 0 0 0,-1 1 0 0 0,1 0 0 0 0,-2-1 1 0 0,1 1-1 0 0,-1 1 0 0 0,0-1 0 0 0,-1 1 0 0 0,1-1 1 0 0,-2 1-1 0 0,1 0 0 0 0,-5-4 97 0 0,-34-18-3984 0 0,-10 19-4984 0 0,43 10-853 0 0</inkml:trace>
</inkml:ink>
</file>

<file path=ppt/ink/ink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3:05.2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1841 374 8770 0 0,'0'0'4411'0'0,"0"0"-2067"0"0,0 0-885 0 0,0 0-192 0 0,0 0-247 0 0,0 0-223 0 0,0 0-167 0 0,0 0-185 0 0,0 0-141 0 0,0 0-121 0 0,0 0-92 0 0,0 0-69 0 0,0 0-35 0 0,-22 5-34 0 0,-67 16-62 0 0,56 0-138 0 0,31-19 186 0 0,1 1 0 0 0,0-1-1 0 0,0 0 1 0 0,1 1-1 0 0,-1-1 1 0 0,0 1 0 0 0,1-1-1 0 0,0 1 1 0 0,-1-1 0 0 0,1 1-1 0 0,0 0 1 0 0,0-1 0 0 0,1 1-1 0 0,-1-1 1 0 0,0 1 0 0 0,1-1-1 0 0,-1 1 1 0 0,1-1 0 0 0,0 1-1 0 0,0-1 1 0 0,0 0-1 0 0,0 1 1 0 0,0-1 0 0 0,1 0-1 0 0,-1 0 1 0 0,1 0 0 0 0,-1 0-1 0 0,1 0 1 0 0,0 0 0 0 0,0 0-1 0 0,1 0 62 0 0,67 49-490 0 0,-64-47 466 0 0,56 48-160 0 0,-61-50 206 0 0,1-1-1 0 0,-1 1 1 0 0,0 0-1 0 0,0-1 1 0 0,0 1-1 0 0,-1 0 1 0 0,1 0-1 0 0,0 0 1 0 0,-1 0-1 0 0,1 0 1 0 0,-1 0-1 0 0,1-1 1 0 0,-1 1 0 0 0,0 0-1 0 0,0 0 1 0 0,0 0-1 0 0,0 0 1 0 0,0 0-1 0 0,-1 0 1 0 0,1 0-1 0 0,0 0 1 0 0,-1 0-1 0 0,0 0 1 0 0,1 0 0 0 0,-1 0-1 0 0,0 0 1 0 0,0-1-1 0 0,0 1 1 0 0,0 0-1 0 0,0-1 1 0 0,0 1-1 0 0,-1 0 1 0 0,1-1-1 0 0,-1 0 1 0 0,1 1-1 0 0,-1-1 1 0 0,1 0 0 0 0,-2 1-22 0 0,-5 5 9 0 0,-1-1 1 0 0,0 0-1 0 0,1-1 1 0 0,-2 0 0 0 0,1 0-1 0 0,-1-1 1 0 0,1-1-1 0 0,-1 1 1 0 0,0-1 0 0 0,0-1-1 0 0,-1 0 1 0 0,1 0 0 0 0,0-1-1 0 0,-1-1-9 0 0,-14-10-2932 0 0,16-5-6176 0 0,9 11 1468 0 0</inkml:trace>
  <inkml:trace contextRef="#ctx0" brushRef="#br0" timeOffset="285.568">2094 79 15619 0 0,'0'0'857'0'0,"0"0"-184"0"0,0 0-133 0 0,0 0-28 0 0,0 0 23 0 0,0 0 25 0 0,0 0 23 0 0,0 0 12 0 0,0 0-19 0 0,0 0-57 0 0,0 0-79 0 0,-2 37-100 0 0,-6 117-67 0 0,7 100 291 0 0,8-70-2149 0 0,-12-179-1091 0 0,-3-6-8034 0 0,6-2 2495 0 0</inkml:trace>
  <inkml:trace contextRef="#ctx0" brushRef="#br0" timeOffset="569.584">2359 278 8858 0 0,'0'0'1594'0'0,"0"0"-538"0"0,0 0 28 0 0,0 0 176 0 0,0 0-30 0 0,0 0-207 0 0,0 0-198 0 0,0 0-111 0 0,0 0-54 0 0,0 0-43 0 0,0 0-95 0 0,0 0-117 0 0,0 0-142 0 0,-29 31-91 0 0,-88 92-60 0 0,88-88-43 0 0,31-32-21 0 0,0 1-1 0 0,0 0 0 0 0,1 0 1 0 0,0-1-1 0 0,-1 0 0 0 0,1 1 1 0 0,0-1-1 0 0,1 0 1 0 0,-1 0-1 0 0,0-1 0 0 0,1 1 1 0 0,0-1-1 0 0,-1 0 0 0 0,1 1 1 0 0,0-2-1 0 0,0 1 0 0 0,0 0 1 0 0,4 0-48 0 0,2 3 81 0 0,52 44 241 0 0,-52-17-5716 0 0,-7-28-3034 0 0,-2-1 530 0 0</inkml:trace>
  <inkml:trace contextRef="#ctx0" brushRef="#br0" timeOffset="-648.287">754 621 0 0 0,'0'0'1059'0'0,"0"0"237"0"0,0 0 246 0 0,0 0 300 0 0,0 0 205 0 0,0 0-58 0 0,0 0-194 0 0,0 0-236 0 0,0 0-236 0 0,0 0-196 0 0,0 0-182 0 0,-4-8-159 0 0,-14-25-157 0 0,16 32-574 0 0,0-1 0 0 0,0 1 0 0 0,0 0 0 0 0,0 0 0 0 0,0 0 0 0 0,0 0 0 0 0,0 0 1 0 0,0 0-1 0 0,0 0 0 0 0,0 1 0 0 0,0-1 0 0 0,-1 1 0 0 0,1 0 0 0 0,0 0 1 0 0,0-1-1 0 0,-1 2 0 0 0,1-1 0 0 0,0 0 0 0 0,0 0 0 0 0,-1 1 0 0 0,1-1 1 0 0,0 1-1 0 0,0-1 0 0 0,0 1 0 0 0,0 0 0 0 0,0 0 0 0 0,0 0 0 0 0,0 0 1 0 0,0 0-56 0 0,-17 9-45 0 0,1-1 1 0 0,0 2 0 0 0,0 1 0 0 0,1 0 0 0 0,1 1 0 0 0,0 1 0 0 0,1 0 0 0 0,0 1 0 0 0,1 1 0 0 0,1 0 0 0 0,1 1 0 0 0,0 0 0 0 0,1 1 0 0 0,1 0 0 0 0,-1 5 44 0 0,9-21-33 0 0,0 1-1 0 0,0-1 1 0 0,1 1-1 0 0,-1 0 0 0 0,1-1 1 0 0,0 1-1 0 0,0 0 1 0 0,0 0-1 0 0,0 0 0 0 0,1 0 1 0 0,-1 0-1 0 0,1 0 0 0 0,0 0 1 0 0,0 0-1 0 0,0 0 1 0 0,0 0-1 0 0,0 0 0 0 0,0 0 1 0 0,1 0-1 0 0,0 0 1 0 0,-1 0-1 0 0,1 0 0 0 0,0-1 1 0 0,1 1-1 0 0,-1 0 1 0 0,0 0-1 0 0,1-1 0 0 0,-1 1 1 0 0,1-1-1 0 0,0 1 1 0 0,0-1-1 0 0,0 0 0 0 0,0 0 1 0 0,0 0-1 0 0,1 0 1 0 0,-1 0-1 0 0,1 0 0 0 0,-1-1 1 0 0,1 1-1 0 0,0-1 1 0 0,-1 0-1 0 0,1 1 0 0 0,0-1 1 0 0,0 0-1 0 0,3 0 34 0 0,15-3 134 0 0,1-1 0 0 0,0-1 0 0 0,-1-1 0 0 0,0-1 0 0 0,0 0 0 0 0,-1-2 0 0 0,0 0 0 0 0,0-2 0 0 0,-1 0 0 0 0,0-1 0 0 0,0-1 0 0 0,-2 0 0 0 0,1-2 0 0 0,-2 0 0 0 0,0-1 0 0 0,0 0 0 0 0,12-17-134 0 0,4-1 180 0 0,-2-1 1 0 0,-1-2-1 0 0,-1-1 1 0 0,-2-1 0 0 0,8-19-181 0 0,-25 41-210 0 0,-1-1 1 0 0,0 0-1 0 0,-1 0 1 0 0,-1-1 0 0 0,-1 1-1 0 0,-1-1 1 0 0,0-1 0 0 0,-1 1-1 0 0,-1-1 1 0 0,-1 1 0 0 0,0-1-1 0 0,-2 1 1 0 0,0-1-1 0 0,-3-14 210 0 0,3 27-121 0 0,0 0-1 0 0,-1 0 0 0 0,1 0 0 0 0,-1 0 0 0 0,-1 1 0 0 0,1-1 1 0 0,-1 1-1 0 0,0 0 0 0 0,0-1 0 0 0,0 1 0 0 0,-1 0 1 0 0,0 1-1 0 0,0-1 0 0 0,0 1 0 0 0,0 0 0 0 0,-1 0 0 0 0,0 0 1 0 0,1 0-1 0 0,-1 1 0 0 0,-1 0 0 0 0,1 0 0 0 0,0 0 0 0 0,-1 1 1 0 0,0 0-1 0 0,1 0 0 0 0,-1 0 0 0 0,0 1 0 0 0,0-1 1 0 0,0 2-1 0 0,0-1 0 0 0,0 1 0 0 0,0-1 0 0 0,0 2 0 0 0,0-1 1 0 0,0 1-1 0 0,0 0 0 0 0,0 0 0 0 0,0 0 0 0 0,0 1 0 0 0,0 0 1 0 0,1 0-1 0 0,-1 1 0 0 0,-1 0 122 0 0,-3 7 184 0 0,0 0 0 0 0,0 1 0 0 0,1 0 0 0 0,1 0 0 0 0,0 1 0 0 0,0 0-1 0 0,1 0 1 0 0,1 1 0 0 0,0 0 0 0 0,1 0 0 0 0,0 0 0 0 0,1 1 0 0 0,0 0 0 0 0,1 0 0 0 0,1 0 0 0 0,0 0 0 0 0,1 0 0 0 0,1 0 0 0 0,0 0-1 0 0,1 0 1 0 0,0 1 0 0 0,1-1 0 0 0,1 0 0 0 0,0-1 0 0 0,1 1 0 0 0,0 0 0 0 0,1-1 0 0 0,1 0 0 0 0,0 0 0 0 0,1-1 0 0 0,0 0 0 0 0,1 0-1 0 0,0 0 1 0 0,1-1 0 0 0,7 7-184 0 0,-11-12 72 0 0,6 9 101 0 0,2 0 0 0 0,0-1 0 0 0,1 0 0 0 0,0-1 0 0 0,1 0 0 0 0,0-2 0 0 0,1 1 0 0 0,0-2 0 0 0,1 0 0 0 0,12 4-173 0 0,16-10-1475 0 0,-20-22-6144 0 0,-19 11 2450 0 0,0 3-1183 0 0</inkml:trace>
  <inkml:trace contextRef="#ctx0" brushRef="#br0" timeOffset="-401.427">1298 532 14059 0 0,'0'0'536'0'0,"0"0"-224"0"0,0 0 200 0 0,0 0 168 0 0,0 0 41 0 0,0 0-105 0 0,0 0-216 0 0,0 0-160 0 0,0 0-104 0 0,0 0-96 0 0,0 0-184 0 0,0 0-304 0 0,0 0-440 0 0,0 0-833 0 0,10 118-903 0 0,-10-114-1401 0 0,0-4-4377 0 0</inkml:trace>
  <inkml:trace contextRef="#ctx0" brushRef="#br0" timeOffset="-170.391">1328 208 8522 0 0,'0'0'1184'0'0,"0"0"-400"0"0,0 0-272 0 0,0 0-216 0 0,0 0-352 0 0,0 0-408 0 0,0 0-336 0 0,0 0-168 0 0,0 0-160 0 0,0 0-297 0 0,0 0-799 0 0,0 0-2009 0 0</inkml:trace>
  <inkml:trace contextRef="#ctx0" brushRef="#br0" timeOffset="1936.956">1273 551 0 0 0,'0'0'312'0'0,"2"-8"1371"0"0,11-1 60 0 0,1 0 3105 0 0,-14 9-3937 0 0,0 0-96 0 0,0 0-113 0 0,0 0-112 0 0,0 0-86 0 0,0 0-55 0 0,0 0-62 0 0,0 0-29 0 0,0 0-30 0 0,0 0-20 0 0,0 0 25 0 0,0 0 28 0 0,0 0 41 0 0,-2 10 2656 0 0,-3 13-2685 0 0,1 227-1290 0 0,29-282-8483 0 0,-20 24 1252 0 0</inkml:trace>
  <inkml:trace contextRef="#ctx0" brushRef="#br0" timeOffset="4733.081">3513 164 8546 0 0,'0'0'740'0'0,"0"0"37"0"0,0 0 113 0 0,0 0 116 0 0,0 0 15 0 0,0 0-123 0 0,0 0-212 0 0,0 0-224 0 0,0 0-198 0 0,0 0-151 0 0,0 0-93 0 0,-1 6-24 0 0,-15 218 1098 0 0,11-144-874 0 0,-4 0 0 0 0,-3-1 0 0 0,-13 44-220 0 0,5-67 967 0 0,42-86 320 0 0,148-147-828 0 0,-151 161-441 0 0,-2-1-38 0 0,1 1 1 0 0,0 1-1 0 0,1 1 0 0 0,1 0 1 0 0,0 2-1 0 0,1 0 0 0 0,0 1 0 0 0,1 1 1 0 0,0 1-1 0 0,9-1 20 0 0,-28 9-25 0 0,0 1 0 0 0,-1 0 0 0 0,1-1 0 0 0,0 1-1 0 0,-1 0 1 0 0,1 1 0 0 0,0-1 0 0 0,0 0 0 0 0,-1 1 0 0 0,1 0 0 0 0,0-1 0 0 0,-1 1 0 0 0,1 0 0 0 0,-1 0 0 0 0,1 0 0 0 0,-1 1-1 0 0,0-1 1 0 0,1 1 0 0 0,-1-1 0 0 0,0 1 0 0 0,0 0 0 0 0,0 0 0 0 0,0 0 0 0 0,0 0 0 0 0,-1 0 0 0 0,1 0 0 0 0,-1 0 0 0 0,1 1-1 0 0,-1-1 1 0 0,0 1 0 0 0,0-1 0 0 0,0 1 0 0 0,0-1 0 0 0,0 1 0 0 0,0-1 0 0 0,-1 1 0 0 0,1 0 0 0 0,-1 0 0 0 0,0-1 0 0 0,0 1-1 0 0,0 0 1 0 0,0-1 0 0 0,-1 1 0 0 0,1 0 0 0 0,0 0 0 0 0,-1-1 0 0 0,0 1 25 0 0,1 12 27 0 0,-1 0 0 0 0,-1 0 0 0 0,0 0 0 0 0,-1-1 0 0 0,0 1 0 0 0,-1-1 1 0 0,-1 0-1 0 0,0 0 0 0 0,-1 0 0 0 0,-1-1 0 0 0,0 0 0 0 0,0 0 0 0 0,-2 0 0 0 0,1-1 0 0 0,-2-1 0 0 0,-6 8-27 0 0,1-1-101 0 0,-1-1-1 0 0,-1-1 1 0 0,0 0-1 0 0,-1-1 1 0 0,0-1-1 0 0,-12 6 102 0 0,21-15-437 0 0,1-1-1 0 0,-1 0 0 0 0,0 0 1 0 0,0-1-1 0 0,-1 0 0 0 0,1-1 0 0 0,-1 0 1 0 0,1 0-1 0 0,-1-1 0 0 0,0 0 1 0 0,0-1 437 0 0,-10-4-6873 0 0,16 1 208 0 0</inkml:trace>
  <inkml:trace contextRef="#ctx0" brushRef="#br0" timeOffset="5265.607">3981 853 0 0 0,'0'0'339'0'0,"0"0"889"0"0,0 0 430 0 0,0 0 198 0 0,0 0 113 0 0,0 0-52 0 0,0 0-76 0 0,0 0-118 0 0,0 0-190 0 0,0 0-254 0 0,0 0-291 0 0,2 6 331 0 0,22-54-105 0 0,-5 19-1025 0 0,1 1 0 0 0,1 0 0 0 0,1 1 0 0 0,1 2 0 0 0,9-6-189 0 0,82-101 151 0 0,-86 65-268 0 0,-58 71-1133 0 0,19 3 1213 0 0,1 0 0 0 0,-1 1-1 0 0,1 0 1 0 0,0 1 0 0 0,1-1-1 0 0,0 2 1 0 0,1 0 0 0 0,0 0-1 0 0,0 0 1 0 0,-1 4 37 0 0,8-11 6 0 0,0 1 1 0 0,0-1-1 0 0,0 0 0 0 0,0 0 1 0 0,1 0-1 0 0,-1 0 0 0 0,1 1 1 0 0,0-1-1 0 0,0 0 0 0 0,0 0 1 0 0,1 1-1 0 0,-1-1 0 0 0,1 0 1 0 0,0 0-1 0 0,0 0 0 0 0,0 0 1 0 0,0 0-1 0 0,0 0 0 0 0,1 0 1 0 0,-1 0-1 0 0,1 0 0 0 0,0 0 1 0 0,0-1-1 0 0,0 1 0 0 0,0-1 1 0 0,0 0-1 0 0,0 1 0 0 0,1-1 1 0 0,-1 0-1 0 0,1 0 0 0 0,0 0 1 0 0,0-1-1 0 0,1 1-6 0 0,101 47 558 0 0,-100-47-522 0 0,-2-1-47 0 0,1 0 1 0 0,-1 0 0 0 0,1 0-1 0 0,-1 1 1 0 0,0 0 0 0 0,0-1-1 0 0,0 1 1 0 0,1 0 0 0 0,-2 1-1 0 0,1-1 1 0 0,0 0 0 0 0,0 1-1 0 0,-1-1 1 0 0,0 1 0 0 0,1 0-1 0 0,-1 0 1 0 0,0 0 0 0 0,0 0-1 0 0,-1 0 1 0 0,1 1 0 0 0,-1-1-1 0 0,1 1 1 0 0,-1-1-1 0 0,0 1 1 0 0,0-1 0 0 0,-1 1-1 0 0,1-1 1 0 0,-1 1 0 0 0,0 0-1 0 0,0-1 1 0 0,0 1 0 0 0,0 0-1 0 0,0-1 1 0 0,-1 1 0 0 0,0-1-1 0 0,0 1 1 0 0,0-1 0 0 0,0 1-1 0 0,0-1 1 0 0,-1 0 0 0 0,1 1-1 0 0,-1-1 1 0 0,0 0 0 0 0,0 0-1 0 0,-2 2 11 0 0,-1 0-1237 0 0,-6 9-119 0 0,9-9-2907 0 0,1 1-4028 0 0,1-6 4881 0 0</inkml:trace>
  <inkml:trace contextRef="#ctx0" brushRef="#br0" timeOffset="24111.643">4774 551 0 0 0,'0'0'1484'0'0,"0"0"-209"0"0,0 0-17 0 0,0 0 190 0 0,0 0 166 0 0,0 0-22 0 0,0 0-208 0 0,0 0-214 0 0,0 0-183 0 0,0 0-102 0 0,0 0-79 0 0,4-6-153 0 0,10-19-191 0 0,-39 27-434 0 0,15 4-91 0 0,1-1 0 0 0,0 1 1 0 0,1 1-1 0 0,-1 0 0 0 0,1 0 0 0 0,0 0 1 0 0,1 1-1 0 0,0 0 0 0 0,0 1 0 0 0,0-1 1 0 0,1 1-1 0 0,1 1 0 0 0,0-1 0 0 0,0 1 1 0 0,1 0-1 0 0,0 0 0 0 0,0 0 0 0 0,1 0 1 0 0,1 1-1 0 0,-2 10 63 0 0,4-16 5 0 0,0 0-1 0 0,0 0 1 0 0,1 0 0 0 0,0-1-1 0 0,-1 1 1 0 0,2 0 0 0 0,-1-1-1 0 0,0 1 1 0 0,1-1 0 0 0,0 1-1 0 0,0-1 1 0 0,1 0 0 0 0,-1 1-1 0 0,1-1 1 0 0,0 0 0 0 0,0-1-1 0 0,0 1 1 0 0,0-1 0 0 0,1 1-1 0 0,-1-1 1 0 0,1 0 0 0 0,0 0-1 0 0,0 0 1 0 0,0-1 0 0 0,0 0-1 0 0,1 1-4 0 0,5 0 209 0 0,-1 0-1 0 0,1-1 0 0 0,0 0 0 0 0,0-1 0 0 0,0 1 1 0 0,0-2-1 0 0,0 0 0 0 0,0 0 0 0 0,1-1 0 0 0,-1 0 1 0 0,0 0-1 0 0,-1-1 0 0 0,1-1 0 0 0,0 0 0 0 0,0 0 1 0 0,-1-1-1 0 0,0 0 0 0 0,0 0 0 0 0,0-1 1 0 0,0-1-1 0 0,-1 1 0 0 0,0-1 0 0 0,0-1 0 0 0,0 1 1 0 0,-1-1-1 0 0,0-1 0 0 0,-1 1 0 0 0,1-1 0 0 0,-1 0 1 0 0,-1-1-1 0 0,0 0 0 0 0,1-2-208 0 0,-2 6-64 0 0,-1 0 1 0 0,1 0-1 0 0,-1-1 0 0 0,-1 1 0 0 0,1-1 1 0 0,-1 1-1 0 0,0-1 0 0 0,0 0 0 0 0,-1 0 1 0 0,1 0-1 0 0,-2 0 0 0 0,1 0 0 0 0,0 0 0 0 0,-1 0 1 0 0,0 0-1 0 0,-1 0 0 0 0,1 0 0 0 0,-1 0 1 0 0,0 0-1 0 0,-1 0 0 0 0,1 0 0 0 0,-1 0 1 0 0,-1 0-1 0 0,1 1 0 0 0,-1-1 0 0 0,0 1 1 0 0,0 0-1 0 0,0 0 0 0 0,-1 0 0 0 0,1 0 1 0 0,-4-2 63 0 0,1 2-416 0 0,-1 1 0 0 0,0 0 1 0 0,0 1-1 0 0,0 0 1 0 0,-1 0-1 0 0,1 0 1 0 0,-1 1-1 0 0,1 0 0 0 0,-1 1 1 0 0,0 0-1 0 0,0 0 1 0 0,1 0-1 0 0,-1 1 0 0 0,0 0 1 0 0,0 1-1 0 0,-7 1 416 0 0,13-2 16 0 0,1 1 1 0 0,0 0-1 0 0,0-1 0 0 0,0 1 0 0 0,0 0 1 0 0,0 0-1 0 0,0 0 0 0 0,0 0 0 0 0,0 0 0 0 0,0 0 1 0 0,0 0-1 0 0,1 0 0 0 0,-1 0 0 0 0,0 0 0 0 0,1 0 1 0 0,-1 1-1 0 0,1-1 0 0 0,-1 0 0 0 0,1 0 1 0 0,0 1-1 0 0,-1-1 0 0 0,1 0 0 0 0,0 1 0 0 0,0-1 1 0 0,0 0-1 0 0,0 1 0 0 0,0-1 0 0 0,0 0 1 0 0,0 1-1 0 0,0-1 0 0 0,1 0 0 0 0,-1 0 0 0 0,1 1 1 0 0,-1-1-1 0 0,1 0 0 0 0,-1 0 0 0 0,1 0 1 0 0,-1 1-1 0 0,1-1 0 0 0,0 0 0 0 0,0 0 0 0 0,0 0 1 0 0,0 0-1 0 0,0 0 0 0 0,0 0 0 0 0,0-1 0 0 0,0 1 1 0 0,0 0-1 0 0,0 0 0 0 0,0-1 0 0 0,0 1 1 0 0,0 0-1 0 0,1-1 0 0 0,-1 0 0 0 0,0 1 0 0 0,2-1-16 0 0,8 4 293 0 0,0-1 0 0 0,1 0-1 0 0,0-1 1 0 0,0-1 0 0 0,-1 0 0 0 0,1 0-1 0 0,0-1 1 0 0,0-1 0 0 0,1 0-293 0 0,20 0 493 0 0,-12 0-183 0 0,-1-1 0 0 0,0-1 1 0 0,0-1-1 0 0,0-1 0 0 0,0-1 1 0 0,-1 0-1 0 0,5-3-310 0 0,-15 5 96 0 0,42-18 764 0 0,-50 21-702 0 0,-1 1 10 0 0,0 0-20 0 0,0 0-16 0 0,0 0-32 0 0,0 0-48 0 0,0 0-39 0 0,0 0-41 0 0,-20 62-556 0 0,18-40 597 0 0,-1-14-19 0 0,1 0-1 0 0,0 1 0 0 0,1-1 1 0 0,0 0-1 0 0,0 1 0 0 0,1-1 1 0 0,0 1-1 0 0,0-1 0 0 0,1 1 1 0 0,0-1-1 0 0,1 1 0 0 0,-1-1 1 0 0,2 0-1 0 0,-1 0 0 0 0,1 0 1 0 0,0 0-1 0 0,1 0 0 0 0,0-1 1 0 0,0 0-1 0 0,1 1 0 0 0,2 2 7 0 0,-1-8 94 0 0,-1-1-1 0 0,1 0 0 0 0,-1 0 0 0 0,1 0 0 0 0,0-1 1 0 0,-1 0-1 0 0,1 0 0 0 0,0 0 0 0 0,-1-1 0 0 0,1 0 1 0 0,-1 0-1 0 0,1 0 0 0 0,-1 0 0 0 0,1-1 0 0 0,-1 0 1 0 0,0 0-1 0 0,0-1 0 0 0,0 0 0 0 0,0 1 1 0 0,0-2-1 0 0,-1 1 0 0 0,1 0 0 0 0,-1-1 0 0 0,0 0 1 0 0,0 0-1 0 0,0 0 0 0 0,2-4-93 0 0,111-114 783 0 0,-87 79-564 0 0,-33 57-3033 0 0,1-3 2806 0 0,0 0 1 0 0,1 1-1 0 0,1-1 1 0 0,0 0-1 0 0,1 0 1 0 0,0 0-1 0 0,0 0 1 0 0,1 0-1 0 0,0 0 1 0 0,1 0-1 0 0,1-1 1 0 0,0 1-1 0 0,0-1 1 0 0,1 0 0 0 0,4 7 7 0 0,-7-13 33 0 0,1 0 0 0 0,-1 0-1 0 0,1 0 1 0 0,0 0 0 0 0,0-1 0 0 0,1 1 0 0 0,-1-1 0 0 0,1 0 0 0 0,0 0 0 0 0,-1 0 0 0 0,1 0 0 0 0,1-1 0 0 0,-1 0 0 0 0,0 1 0 0 0,0-2 0 0 0,1 1 0 0 0,-1 0 0 0 0,1-1 0 0 0,0 0 0 0 0,-1 0 0 0 0,1 0 0 0 0,0-1 0 0 0,0 0 0 0 0,0 1 0 0 0,-1-2 0 0 0,1 1 0 0 0,0-1 0 0 0,0 1 0 0 0,-1-1 0 0 0,1 0 0 0 0,-1-1 0 0 0,1 1 0 0 0,-1-1 0 0 0,1 0 0 0 0,-1 0 0 0 0,0-1 0 0 0,3-1-33 0 0,82-101 1152 0 0,14-31-864 0 0,-102 133-313 0 0,1 1 0 0 0,-1 0 1 0 0,0 0-1 0 0,1 0 0 0 0,-1 0 0 0 0,1 1 0 0 0,-1-1 1 0 0,1 0-1 0 0,0 1 0 0 0,0-1 0 0 0,0 1 0 0 0,0-1 0 0 0,0 1 1 0 0,0 0-1 0 0,0 0 0 0 0,0 0 0 0 0,1 0 0 0 0,-1 0 1 0 0,0 1-1 0 0,1-1 0 0 0,-1 1 0 0 0,0-1 0 0 0,1 1 0 0 0,-1 0 1 0 0,1 0-1 0 0,-1 0 0 0 0,0 0 0 0 0,1 0 0 0 0,-1 1 1 0 0,1-1-1 0 0,-1 1 0 0 0,0 0 0 0 0,1-1 0 0 0,-1 1 1 0 0,0 0-1 0 0,0 0 0 0 0,0 0 0 0 0,0 1 0 0 0,0-1 0 0 0,0 0 1 0 0,0 1-1 0 0,0 0 0 0 0,0-1 0 0 0,-1 1 0 0 0,1 0 1 0 0,1 2 24 0 0,58 62-71 0 0,-60-68 152 0 0,-1 0-1 0 0,1 0 1 0 0,0 0 0 0 0,0 0 0 0 0,-1 0 0 0 0,1 0 0 0 0,-1 0-1 0 0,1 0 1 0 0,-1-1 0 0 0,0 1 0 0 0,0 0 0 0 0,0 0-1 0 0,0 0 1 0 0,-1 0 0 0 0,1 0 0 0 0,0 0 0 0 0,-1-1 0 0 0,1 1-1 0 0,-1 0 1 0 0,0 0 0 0 0,0 0 0 0 0,0 0 0 0 0,0 1-1 0 0,0-1 1 0 0,-1-2-81 0 0,-5 2-100 0 0,0 0 0 0 0,-1 0 0 0 0,1 1 0 0 0,0 0 0 0 0,0 0 0 0 0,-1 0 0 0 0,1 1 0 0 0,0 1 0 0 0,-1-1 0 0 0,1 1 0 0 0,0 0 0 0 0,0 0 0 0 0,0 1 0 0 0,0 0 0 0 0,0 1 0 0 0,0-1 0 0 0,0 1 0 0 0,1 1 0 0 0,-1-1 0 0 0,1 1 0 0 0,0 0 0 0 0,0 0 0 0 0,0 1 0 0 0,1 0 0 0 0,-6 5 100 0 0,6-4-39 0 0,0-1 0 0 0,0 1-1 0 0,0 1 1 0 0,0-1 0 0 0,1 1 0 0 0,0 0 0 0 0,0-1 0 0 0,1 2 0 0 0,0-1 0 0 0,0 0-1 0 0,1 1 1 0 0,0-1 0 0 0,0 1 0 0 0,1 0 0 0 0,0-1 0 0 0,0 1 0 0 0,1 0 0 0 0,0 0-1 0 0,0 0 1 0 0,1 0 0 0 0,0 0 39 0 0,1-4 19 0 0,0 1-1 0 0,0-1 1 0 0,0 0-1 0 0,1 0 1 0 0,0 0-1 0 0,0 0 1 0 0,0 0-1 0 0,0 0 1 0 0,1-1-1 0 0,-1 0 1 0 0,1 1-1 0 0,0-1 1 0 0,0-1-1 0 0,0 1 1 0 0,0-1-1 0 0,1 1 1 0 0,-1-1-1 0 0,1 0 1 0 0,-1-1 0 0 0,1 1-1 0 0,0-1 1 0 0,-1 0-1 0 0,1 0 1 0 0,0 0-1 0 0,0-1 1 0 0,0 0-1 0 0,0 0 1 0 0,0 0-1 0 0,-1 0 1 0 0,1-1-1 0 0,0 0 1 0 0,0 0-1 0 0,0 0 1 0 0,1-1-19 0 0,5-2 114 0 0,0-1-1 0 0,0-1 1 0 0,0 1 0 0 0,-1-1 0 0 0,0-1 0 0 0,0 0-1 0 0,0-1 1 0 0,-1 0 0 0 0,0 0 0 0 0,0-1 0 0 0,1-3-114 0 0,7-4 96 0 0,109-102 68 0 0,-114 111-98 0 0,-15 14-493 0 0,-6 11 156 0 0,-11 133 175 0 0,26-22-184 0 0,-7 102-143 0 0,0-219 423 0 0,-1-1 0 0 0,0 1-1 0 0,-1-1 1 0 0,-1 0 0 0 0,1 0 0 0 0,-2 0 0 0 0,1-1-1 0 0,-2 1 1 0 0,1-1 0 0 0,-2 0 0 0 0,1-1-1 0 0,-1 0 1 0 0,0 0 0 0 0,-1 0 0 0 0,0-1 0 0 0,-1 0-1 0 0,1 0 1 0 0,-2-1 0 0 0,1 0 0 0 0,-1-1 0 0 0,0 0-1 0 0,0 0 1 0 0,0-1 0 0 0,-1-1 0 0 0,0 0-1 0 0,0 0 1 0 0,0-1 0 0 0,0 0 0 0 0,-1-1 0 0 0,1-1-1 0 0,-2 1 1 0 0,12-2-1 0 0,-1 1 0 0 0,1-1-1 0 0,-1 0 1 0 0,1 1 0 0 0,-1-1-1 0 0,0 0 1 0 0,1 0 0 0 0,-1 0-1 0 0,0 0 1 0 0,1 0 0 0 0,-1 0-1 0 0,0-1 1 0 0,1 1 0 0 0,-1 0-1 0 0,1-1 1 0 0,-1 0 0 0 0,1 1-1 0 0,-1-1 1 0 0,1 0 0 0 0,-1 0-1 0 0,1 1 1 0 0,0-1 0 0 0,-1 0-1 0 0,1 0 1 0 0,0-1 0 0 0,0 1-1 0 0,0 0 1 0 0,0 0 0 0 0,0-1-1 0 0,0 1 1 0 0,0 0 0 0 0,0-1-1 0 0,0 1 1 0 0,1-1 0 0 0,-1 1-1 0 0,0-1 1 0 0,1 1 0 0 0,-1-1-1 0 0,1 1 1 0 0,0-1 0 0 0,0 0-1 0 0,0 1 1 0 0,-1-1 0 0 0,1 0-1 0 0,1 1 1 0 0,-1-1 0 0 0,0 0-1 0 0,0 1 1 0 0,1-1 0 0 0,-1 1-1 0 0,1-1 2 0 0,1-6 10 0 0,2 0 1 0 0,-1 0-1 0 0,1 1 0 0 0,0-1 0 0 0,0 1 0 0 0,1 0 0 0 0,0 0 0 0 0,0 1 0 0 0,1-1 0 0 0,0 1 0 0 0,1 0-10 0 0,6-9 76 0 0,506-559 159 0 0,-507 559-345 0 0,0-1 0 0 0,0 0 0 0 0,-1 0 1 0 0,-1-1-1 0 0,-1-1 0 0 0,-1 1 0 0 0,0-2 0 0 0,-1 1 1 0 0,-1-1-1 0 0,-1 0 0 0 0,-1 0 0 0 0,0 0 0 0 0,-1-1 1 0 0,-2 1-1 0 0,0-4 110 0 0,-1 22 1 0 0,2-4 17 0 0,-1 0 0 0 0,0 0 0 0 0,-1 1 0 0 0,1-1 0 0 0,-1 0 0 0 0,0 0 0 0 0,-1 0 0 0 0,1 0 0 0 0,-1 0 0 0 0,0 0 0 0 0,0 0 0 0 0,0 0 0 0 0,-1 0 0 0 0,1 1 0 0 0,-1-1 0 0 0,-1 0 0 0 0,1 1 0 0 0,0 0 0 0 0,-1 0 0 0 0,0-1 0 0 0,0 2 0 0 0,0-1 0 0 0,-1 0 0 0 0,1 1 0 0 0,-1-1 0 0 0,0 1 0 0 0,0 0 0 0 0,0 0 0 0 0,0 1 0 0 0,-1-1 0 0 0,-3-1-18 0 0,4 3-39 0 0,0 0 0 0 0,-1 0 0 0 0,1 0 1 0 0,0 1-1 0 0,0 0 0 0 0,0 0 1 0 0,-1 0-1 0 0,1 0 0 0 0,0 1 1 0 0,0-1-1 0 0,0 1 0 0 0,0 0 0 0 0,-1 0 1 0 0,1 1-1 0 0,1-1 0 0 0,-1 1 1 0 0,0 0-1 0 0,0 0 0 0 0,1 0 0 0 0,-1 1 1 0 0,1-1-1 0 0,0 1 0 0 0,-1 0 1 0 0,1 0-1 0 0,0 0 0 0 0,1 0 0 0 0,-1 0 1 0 0,1 1-1 0 0,-1-1 0 0 0,1 1 1 0 0,0 0-1 0 0,0-1 0 0 0,1 1 1 0 0,-1 0-1 0 0,1 0 0 0 0,0 0 0 0 0,0 0 1 0 0,0 0-1 0 0,0 1 0 0 0,1-1 39 0 0,18 83-98 0 0,-12-70 212 0 0,1 1 0 0 0,-2-1 1 0 0,0 1-1 0 0,-2 0 1 0 0,0 0-1 0 0,0 0 1 0 0,-2 0-1 0 0,0 0 1 0 0,-2 1-1 0 0,0 8-114 0 0,1 0 1 0 0,-6 83-40 0 0,8-109 51 0 0,-1 1-1 0 0,0 0 0 0 0,1-1 1 0 0,-1 1-1 0 0,1-1 0 0 0,-1 0 0 0 0,1 1 1 0 0,0-1-1 0 0,0 0 0 0 0,-1 0 1 0 0,1 0-1 0 0,0 0 0 0 0,0-1 0 0 0,0 1 1 0 0,0 0-1 0 0,0-1 0 0 0,0 0 0 0 0,0 1 1 0 0,0-1-1 0 0,0 0 0 0 0,0 0 1 0 0,1 0-1 0 0,-1 0 0 0 0,0 0 0 0 0,0 0 1 0 0,0-1-1 0 0,0 1 0 0 0,0-1 1 0 0,0 0-1 0 0,0 1 0 0 0,0-1 0 0 0,0 0 1 0 0,-1 0-1 0 0,1 0 0 0 0,0-1-11 0 0,177-115 806 0 0,-175 114-830 0 0,1-1 1 0 0,-1 1-1 0 0,1 0 1 0 0,0 1-1 0 0,0-1 1 0 0,0 1-1 0 0,0 0 1 0 0,1 0-1 0 0,-1 0 1 0 0,1 1 0 0 0,-1 0-1 0 0,1 0 1 0 0,-1 1-1 0 0,1-1 1 0 0,4 1 23 0 0,-4 46 126 0 0,-7-24-35 0 0,11 80-78 0 0,-9-99-9 0 0,0 1-1 0 0,0-1 1 0 0,1 0 0 0 0,0 0-1 0 0,-1 0 1 0 0,1 0-1 0 0,1 0 1 0 0,-1 0 0 0 0,0 0-1 0 0,1-1 1 0 0,-1 1 0 0 0,1-1-1 0 0,-1 1 1 0 0,1-1-1 0 0,0 0 1 0 0,0 0 0 0 0,0-1-1 0 0,1 1 1 0 0,-1-1-1 0 0,0 1 1 0 0,1-1 0 0 0,-1 0-1 0 0,0 0 1 0 0,1-1-1 0 0,-1 1 1 0 0,1-1 0 0 0,2 1-4 0 0,12-4 127 0 0,0 0 0 0 0,-1-1 0 0 0,0 0 0 0 0,0-2 0 0 0,0 0 0 0 0,-1-1 0 0 0,0-1 0 0 0,0 0 0 0 0,0-1 0 0 0,-1-1 0 0 0,-1 0 1 0 0,0-1-1 0 0,0 0 0 0 0,-1-2 0 0 0,-1 1 0 0 0,0-1 0 0 0,0-1 0 0 0,1-3-127 0 0,12-9 103 0 0,3 2-69 0 0,-2-1 0 0 0,-1-1 1 0 0,-1-2-1 0 0,-1 0 0 0 0,-2-1 1 0 0,-1-1-1 0 0,-1-1 0 0 0,-1-1 1 0 0,-2-1-1 0 0,-1 0 0 0 0,-2-1 1 0 0,5-21-35 0 0,-15-71 268 0 0,-3 122-253 0 0,-1 0 1 0 0,1 0 0 0 0,-1 0-1 0 0,0 0 1 0 0,0 0-1 0 0,0 1 1 0 0,-1-1 0 0 0,1 0-1 0 0,-1 0 1 0 0,0 1 0 0 0,0-1-1 0 0,0 1 1 0 0,-1 0-1 0 0,1-1 1 0 0,-1 1 0 0 0,1 0-1 0 0,-1 1 1 0 0,0-1 0 0 0,0 0-1 0 0,-1 1 1 0 0,1-1-1 0 0,0 1 1 0 0,-1 0 0 0 0,0 0-1 0 0,1 1 1 0 0,-1-1 0 0 0,0 1-1 0 0,0 0 1 0 0,0 0-1 0 0,0 0 1 0 0,0 0 0 0 0,0 1-1 0 0,0-1 1 0 0,0 1 0 0 0,0 0-1 0 0,0 0 1 0 0,0 1 0 0 0,0-1-1 0 0,-2 2-15 0 0,0 2-17 0 0,0 2-1 0 0,0-1 0 0 0,0 0 1 0 0,1 1-1 0 0,0 0 1 0 0,0 0-1 0 0,1 1 0 0 0,0-1 1 0 0,0 1-1 0 0,0 0 1 0 0,1 0-1 0 0,0 0 0 0 0,0 1 1 0 0,1-1-1 0 0,0 2 18 0 0,-3 12-3 0 0,1 0 0 0 0,1 1 0 0 0,1-1 0 0 0,0 1 0 0 0,2-1-1 0 0,1 1 1 0 0,0 0 0 0 0,2-1 0 0 0,2 10 3 0 0,11 50-41 0 0,-3 0 0 0 0,-3 1 0 0 0,-5 1 0 0 0,-3 21 41 0 0,-10-135-7536 0 0,-1 7-1884 0 0,6 16 2663 0 0</inkml:trace>
  <inkml:trace contextRef="#ctx0" brushRef="#br0" timeOffset="24307.358">7035 267 12859 0 0,'0'0'1664'0'0,"0"0"-597"0"0,0 0-71 0 0,0 0 179 0 0,0 0 71 0 0,0 0-110 0 0,0 0-189 0 0,0 0-124 0 0,0 0-80 0 0,37 5-79 0 0,119 16-87 0 0,203 8 646 0 0,-255-25-2700 0 0,-59-4-2538 0 0,-12 0-3040 0 0,-13 0-4806 0 0</inkml:trace>
  <inkml:trace contextRef="#ctx0" brushRef="#br0" timeOffset="46803.252">1 2126 0 0 0,'0'0'489'0'0,"0"0"512"0"0,0 0 243 0 0,0 0 110 0 0,0 0 3 0 0,0 0-65 0 0,0 0-93 0 0,0 0-100 0 0,10 7-69 0 0,33 20 11 0 0,-39-25-852 0 0,0-1-1 0 0,0 1 0 0 0,0-1 0 0 0,0 0 1 0 0,0-1-1 0 0,0 1 0 0 0,0-1 1 0 0,0 1-1 0 0,0-1 0 0 0,0 0 0 0 0,0-1 1 0 0,0 1-1 0 0,1-1 0 0 0,-1 0 1 0 0,0 0-1 0 0,0 0 0 0 0,-1 0 0 0 0,1-1 1 0 0,0 0-1 0 0,0 0 0 0 0,-1 0 1 0 0,1 0-1 0 0,-1 0 0 0 0,1-1-188 0 0,1 0 140 0 0,26-18 245 0 0,-1-1 0 0 0,-1-2 0 0 0,-1-1 0 0 0,-1-2 1 0 0,-1 0-1 0 0,-1-2 0 0 0,-2-1 0 0 0,7-13-385 0 0,77-88 5 0 0,-105 129 19 0 0,-1 0-49 0 0,0 0 0 0 0,0-1-1 0 0,0 1 1 0 0,0 0-1 0 0,0 0 1 0 0,0 0 0 0 0,1 0-1 0 0,-1 0 1 0 0,1 0-1 0 0,0 0 1 0 0,0 0-1 0 0,-1 0 1 0 0,1 1 0 0 0,0-1-1 0 0,0 1 1 0 0,1 0-1 0 0,-1-1 1 0 0,0 1 0 0 0,0 0-1 0 0,1 0 1 0 0,-1 0-1 0 0,0 1 1 0 0,1-1 0 0 0,-1 1-1 0 0,1-1 1 0 0,-1 1-1 0 0,1 0 1 0 0,-1 0-1 0 0,1 0 1 0 0,-1 0 0 0 0,1 0-1 0 0,-1 0 1 0 0,1 1-1 0 0,-1-1 1 0 0,1 1 0 0 0,-1 0-1 0 0,0 0 1 0 0,1 0-1 0 0,-1 0 1 0 0,0 0 0 0 0,0 0-1 0 0,0 0 1 0 0,0 1-1 0 0,0-1 1 0 0,0 1-1 0 0,1 1 26 0 0,5 14 148 0 0,-2 0 0 0 0,-1 1 0 0 0,0 0 0 0 0,-1-1 0 0 0,-1 2-1 0 0,0-1 1 0 0,-2 0 0 0 0,0 0 0 0 0,-1 1 0 0 0,-2 14-148 0 0,2-4 155 0 0,-2-15-147 0 0,0-1 1 0 0,-1 0-1 0 0,0 1 0 0 0,-1-1 0 0 0,0-1 1 0 0,-1 1-1 0 0,-1-1 0 0 0,0 1 0 0 0,0-2 0 0 0,-1 1 1 0 0,-1-1-1 0 0,0 0 0 0 0,-1 0 0 0 0,0-1 1 0 0,0-1-1 0 0,-1 1 0 0 0,0-1 0 0 0,-1-1 1 0 0,0 0-1 0 0,0 0 0 0 0,-1-2 0 0 0,0 1 1 0 0,-8 2-9 0 0,-57-4-1523 0 0,74-8 1432 0 0,0 1 1 0 0,0 0 0 0 0,0-1 0 0 0,1 0 0 0 0,-1 1 0 0 0,1-1 0 0 0,-1 0 0 0 0,1-1 0 0 0,0 1 0 0 0,0 0 0 0 0,0 0 0 0 0,1-1 0 0 0,-1 0 0 0 0,1 1 0 0 0,0-1 0 0 0,0 1 0 0 0,0-1 0 0 0,0 0 0 0 0,1 0 0 0 0,-1 0 0 0 0,1 1 0 0 0,0-1 0 0 0,0 0 0 0 0,1 0 0 0 0,-1 0 0 0 0,1-1 90 0 0,-1 1-95 0 0,0-1-1 0 0,0 1 1 0 0,1-1 0 0 0,-1 1-1 0 0,1-1 1 0 0,0 1 0 0 0,1-1-1 0 0,-1 1 1 0 0,1 0 0 0 0,0 0-1 0 0,0 0 1 0 0,0 0 0 0 0,0 0-1 0 0,1 0 1 0 0,-1 0 0 0 0,1 1-1 0 0,0-1 1 0 0,0 1 0 0 0,1 0-1 0 0,-1 0 1 0 0,0 0 0 0 0,1 0-1 0 0,0 1 1 0 0,0 0 0 0 0,4-3 95 0 0,-3 2 9 0 0,1 0 1 0 0,0 0-1 0 0,0 0 1 0 0,0 0-1 0 0,0 1 1 0 0,0 0-1 0 0,1 0 0 0 0,-1 1 1 0 0,1 0-1 0 0,-1 0 1 0 0,1 1-1 0 0,0-1 1 0 0,-1 1-1 0 0,1 1 1 0 0,0-1-1 0 0,-1 1 0 0 0,1 0 1 0 0,-1 1-1 0 0,0-1 1 0 0,1 1-1 0 0,-1 1 1 0 0,0-1-1 0 0,0 1 1 0 0,3 2-10 0 0,43 30 590 0 0,60 26 292 0 0,-100-57-724 0 0,0-1-1 0 0,1-1 1 0 0,-1 0-1 0 0,0-1 1 0 0,1-1 0 0 0,-1 1-1 0 0,0-2 1 0 0,1 0 0 0 0,-1 0-1 0 0,0-1 1 0 0,0-1 0 0 0,0 0-1 0 0,0-1 1 0 0,6-2-158 0 0,7-5 147 0 0,-1-2 0 0 0,0 0 0 0 0,-1-2 0 0 0,-1 0 0 0 0,0-1 0 0 0,-1-2 0 0 0,-1 0 0 0 0,0-1 0 0 0,-2-1 0 0 0,0-1 0 0 0,-1 0 0 0 0,-1-1 0 0 0,-1-1 0 0 0,-1 0 0 0 0,-2-2 0 0 0,11-24-146 0 0,-11-12 340 0 0,-26 68-1621 0 0,6 7 1202 0 0,1 0 1 0 0,0 1-1 0 0,1 0 0 0 0,0 0 1 0 0,1 0-1 0 0,1 1 1 0 0,0-1-1 0 0,2 1 1 0 0,0 0-1 0 0,0 0 1 0 0,1 0-1 0 0,1 0 1 0 0,1 0-1 0 0,2 14 78 0 0,-2-24 32 0 0,0 0 0 0 0,1-1 0 0 0,-1 1 0 0 0,1 0 0 0 0,0-1 0 0 0,1 1 0 0 0,-1-1 0 0 0,1 0 0 0 0,0 0 0 0 0,1 0 0 0 0,-1 0 0 0 0,1 0 0 0 0,0-1 0 0 0,0 1 0 0 0,0-1 0 0 0,1 0-1 0 0,0-1 1 0 0,-1 1 0 0 0,1-1 0 0 0,0 0 0 0 0,1 0 0 0 0,-1 0 0 0 0,1-1 0 0 0,-1 0 0 0 0,1 0 0 0 0,-1 0 0 0 0,1-1 0 0 0,0 0 0 0 0,0 0 0 0 0,0 0 0 0 0,3-1-32 0 0,1 1 55 0 0,0-2 1 0 0,0 0-1 0 0,0 0 0 0 0,0 0 1 0 0,0-1-1 0 0,0-1 1 0 0,-1 0-1 0 0,1 0 0 0 0,-1-1 1 0 0,0 0-1 0 0,0 0 1 0 0,0-1-1 0 0,-1-1 0 0 0,1 1 1 0 0,-1-1-1 0 0,-1-1 1 0 0,3-1-57 0 0,12-12 70 0 0,-1-2-1 0 0,-1 0 1 0 0,-1-1-1 0 0,-1-1 1 0 0,-1-1-1 0 0,10-19-68 0 0,-39 60-2064 0 0,9-3 1818 0 0,0-7 233 0 0,1 0 0 0 0,-1 0-1 0 0,1 1 1 0 0,0 0 0 0 0,1-1-1 0 0,-1 1 1 0 0,1 0-1 0 0,1 0 1 0 0,-1-1 0 0 0,1 1-1 0 0,0 0 1 0 0,1 0-1 0 0,0 0 1 0 0,0-1 0 0 0,0 1-1 0 0,1 0 1 0 0,0-1 0 0 0,0 1-1 0 0,1-1 1 0 0,0 0-1 0 0,0 0 1 0 0,0 0 0 0 0,1 0-1 0 0,0 0 1 0 0,0-1 0 0 0,0 1-1 0 0,1-1 1 0 0,-1 0-1 0 0,1-1 1 0 0,0 1 0 0 0,4 1 13 0 0,2-2 81 0 0,0-2 0 0 0,-1 0 1 0 0,1 0-1 0 0,0-1 0 0 0,0 0 0 0 0,0-1 1 0 0,1 0-1 0 0,-1-1 0 0 0,0 0 1 0 0,0 0-1 0 0,-1-2 0 0 0,1 1 0 0 0,0-1 1 0 0,-1-1-1 0 0,1 0 0 0 0,-1 0 1 0 0,0-1-1 0 0,0 0 0 0 0,-1-1 0 0 0,0 0 1 0 0,0-1-1 0 0,3-2-81 0 0,24-15 240 0 0,0-2 1 0 0,-2-1-1 0 0,0-2 0 0 0,-3-1 0 0 0,0-2 1 0 0,-2 0-1 0 0,17-27-240 0 0,-39 51-2 0 0,-1-1 1 0 0,0 1-1 0 0,0-1 1 0 0,-1 0 0 0 0,0 0-1 0 0,-1-1 1 0 0,0 1-1 0 0,0-1 1 0 0,-1 0 0 0 0,-1 0-1 0 0,0 0 1 0 0,0-1-1 0 0,-1 1 1 0 0,0 0-1 0 0,0-1 1 0 0,-2-4 1 0 0,0 13-86 0 0,-1 0 1 0 0,0 0-1 0 0,0 0 0 0 0,0 0 0 0 0,-1 0 0 0 0,1 1 1 0 0,0-1-1 0 0,-1 1 0 0 0,1-1 0 0 0,-1 1 0 0 0,1 0 1 0 0,-1 0-1 0 0,0 0 0 0 0,1 0 0 0 0,-1 1 1 0 0,0-1-1 0 0,0 1 0 0 0,1-1 0 0 0,-1 1 0 0 0,0 0 1 0 0,0 0-1 0 0,0 0 0 0 0,0 1 0 0 0,1-1 1 0 0,-1 1-1 0 0,0-1 0 0 0,0 1 0 0 0,1 0 0 0 0,-1 0 1 0 0,1 0-1 0 0,-1 1 0 0 0,1-1 0 0 0,-1 0 0 0 0,-1 3 86 0 0,-9 1-155 0 0,1 2-1 0 0,1 0 0 0 0,-1 0 0 0 0,1 1 0 0 0,0 0 0 0 0,1 1 0 0 0,0 0 1 0 0,0 1-1 0 0,1 0 0 0 0,0 1 0 0 0,1 0 0 0 0,0 0 0 0 0,1 0 0 0 0,0 1 0 0 0,1 0 1 0 0,0 1 155 0 0,6-11 3 0 0,-1 0 0 0 0,0-1 1 0 0,1 1-1 0 0,-1 0 1 0 0,1 0-1 0 0,0 0 1 0 0,0 0-1 0 0,0 0 1 0 0,0 0-1 0 0,0 0 1 0 0,0 0-1 0 0,0 0 0 0 0,0 0 1 0 0,1 0-1 0 0,-1-1 1 0 0,1 1-1 0 0,0 0 1 0 0,-1 0-1 0 0,1 0 1 0 0,0-1-1 0 0,0 1 0 0 0,0 0 1 0 0,0-1-1 0 0,0 1 1 0 0,1-1-1 0 0,-1 1 1 0 0,0-1-1 0 0,1 0 1 0 0,-1 1-1 0 0,1-1 1 0 0,-1 0-1 0 0,1 0 0 0 0,0 0 1 0 0,-1 0-1 0 0,1 0 1 0 0,0 0-1 0 0,0-1 1 0 0,0 1-1 0 0,0-1 1 0 0,0 1-1 0 0,0-1-3 0 0,88 8 892 0 0,-78-8-827 0 0,162-3 976 0 0,-173 3-996 0 0,1 1 1 0 0,0 0 0 0 0,0 0-1 0 0,-1 0 1 0 0,1 0 0 0 0,0 0-1 0 0,-1 0 1 0 0,1 0 0 0 0,-1 0-1 0 0,0 1 1 0 0,1-1 0 0 0,-1 0-1 0 0,0 1 1 0 0,0-1 0 0 0,0 1-1 0 0,0 0 1 0 0,0-1 0 0 0,0 1-1 0 0,0 0 1 0 0,0 0 0 0 0,-1-1-1 0 0,1 1 1 0 0,-1 0 0 0 0,1 0-1 0 0,-1 0 1 0 0,0 0 0 0 0,0 0-1 0 0,0 0 1 0 0,0 0 0 0 0,0-1-1 0 0,0 1 1 0 0,0 2-46 0 0,-14 63 1081 0 0,-66 86-471 0 0,72-136-1854 0 0,11-13-3923 0 0,6-2-3418 0 0,-5-2 3117 0 0</inkml:trace>
  <inkml:trace contextRef="#ctx0" brushRef="#br0" timeOffset="47479.714">2548 1548 3985 0 0,'0'0'1307'0'0,"0"0"-51"0"0,0 0 280 0 0,0 0 242 0 0,0 0 42 0 0,0 0-91 0 0,0 0-173 0 0,0 0-170 0 0,0 0-174 0 0,0 0-222 0 0,31-19-236 0 0,97-59-173 0 0,-119 74-472 0 0,-1 0 0 0 0,0-1 0 0 0,0 0 0 0 0,0 0 0 0 0,0-1 0 0 0,-1 0 0 0 0,0 0 0 0 0,-1-1 0 0 0,1 0 0 0 0,-1 0 0 0 0,0-1 0 0 0,0-1-109 0 0,5-7 151 0 0,0 2-70 0 0,0-2 0 0 0,-2 1 0 0 0,1-2 0 0 0,-2 1 0 0 0,0-1 0 0 0,-1 0 0 0 0,-1-1 0 0 0,0 0 0 0 0,-1 0 0 0 0,-1 0 0 0 0,-1 0 0 0 0,1-18-81 0 0,-5 36-25 0 0,1-1 0 0 0,0 0 0 0 0,-1 0 0 0 0,1 1 0 0 0,-1-1 0 0 0,1 0 0 0 0,-1 1 0 0 0,0-1 0 0 0,1 1 0 0 0,-1-1 0 0 0,1 1 1 0 0,-1-1-1 0 0,0 1 0 0 0,0-1 0 0 0,1 1 0 0 0,-1-1 0 0 0,0 1 0 0 0,0 0 0 0 0,1 0 0 0 0,-1-1 0 0 0,0 1 0 0 0,0 0 0 0 0,0 0 0 0 0,0 0 0 0 0,1 0 0 0 0,-1 0 1 0 0,0 0-1 0 0,0 0 0 0 0,0 0 0 0 0,0 0 0 0 0,1 0 0 0 0,-1 1 0 0 0,0-1 0 0 0,0 0 0 0 0,1 0 0 0 0,-1 1 0 0 0,0-1 0 0 0,0 1 0 0 0,1-1 0 0 0,-1 1 0 0 0,0-1 1 0 0,1 1-1 0 0,-1-1 0 0 0,0 1 0 0 0,1-1 0 0 0,-1 1 0 0 0,1 0 0 0 0,-1-1 0 0 0,1 1 0 0 0,-1 0 0 0 0,1-1 0 0 0,0 1 0 0 0,-1 0 0 0 0,1 0 0 0 0,0 0 0 0 0,-1 0 25 0 0,-64 146-717 0 0,40-58 720 0 0,4 0 0 0 0,4 2 0 0 0,4-1-1 0 0,4 2 1 0 0,4 0 0 0 0,4 0 0 0 0,8 56-3 0 0,19 309-495 0 0,-45-322 325 0 0,17-130 139 0 0,0 0 0 0 0,0 0-1 0 0,0 0 1 0 0,-1-1 0 0 0,0 1 0 0 0,0-1 0 0 0,0 1 0 0 0,0-1 0 0 0,-1 0 0 0 0,0-1-1 0 0,0 1 1 0 0,0 0 0 0 0,0-1 0 0 0,0 0 0 0 0,-1 0 0 0 0,0 0 0 0 0,1-1-1 0 0,-1 0 1 0 0,0 0 0 0 0,0 0 0 0 0,0 0 0 0 0,0-1 0 0 0,-1 1 0 0 0,1-1 31 0 0,-4-1-57 0 0,1 1 0 0 0,0-1 1 0 0,0-1-1 0 0,0 1 1 0 0,0-1-1 0 0,0-1 0 0 0,0 0 1 0 0,0 0-1 0 0,0 0 1 0 0,0-1-1 0 0,1 0 0 0 0,0 0 1 0 0,-1-1-1 0 0,1 0 1 0 0,0-1-1 0 0,1 1 0 0 0,-1-1 1 0 0,1 0-1 0 0,0-1 1 0 0,0 0-1 0 0,1 0 0 0 0,-1 0 1 0 0,1 0-1 0 0,1-1 1 0 0,-1 0-1 0 0,1 0 0 0 0,0 0 1 0 0,1-1-1 0 0,0 1 1 0 0,0-1-1 0 0,1 1 0 0 0,-1-1 1 0 0,2 0-1 0 0,-1-4 57 0 0,-1-1 88 0 0,0 0-1 0 0,1 0 0 0 0,1 0 1 0 0,0 0-1 0 0,1 0 0 0 0,0 0 1 0 0,1 0-1 0 0,0 0 0 0 0,1 0 1 0 0,1 1-1 0 0,0-1 0 0 0,1 0 1 0 0,0 1-1 0 0,3-5-87 0 0,17-29 71 0 0,1 0 0 0 0,3 2 0 0 0,1 2 0 0 0,3 0 0 0 0,1 2 0 0 0,2 2 0 0 0,1 1 0 0 0,2 1 0 0 0,10-4-71 0 0,0 8-1295 0 0,-14 16-7536 0 0,-29 15 4595 0 0,1 1-154 0 0</inkml:trace>
  <inkml:trace contextRef="#ctx0" brushRef="#br0" timeOffset="48563.887">3204 1780 4953 0 0,'0'0'3571'0'0,"0"0"-1390"0"0,0 0-434 0 0,0 0-19 0 0,0 0-167 0 0,0 0-285 0 0,0 0-229 0 0,0 0-203 0 0,0 0-160 0 0,0 0-161 0 0,0 0-155 0 0,0 0-141 0 0,0 0-93 0 0,-22 7-55 0 0,-66 20-48 0 0,84-26-31 0 0,0 1 1 0 0,0-1 0 0 0,0 1-1 0 0,0 0 1 0 0,1 0 0 0 0,-1 0-1 0 0,1 0 1 0 0,-1 1 0 0 0,1 0-1 0 0,0-1 1 0 0,0 1 0 0 0,0 0-1 0 0,0 1 1 0 0,1-1 0 0 0,-1 0-1 0 0,1 1 1 0 0,-1 1-1 0 0,-5 7-14 0 0,0-2-32 0 0,1-1-1 0 0,0 2 1 0 0,0-1-1 0 0,1 1 1 0 0,0 0-1 0 0,1 0 1 0 0,0 0-1 0 0,1 1 0 0 0,1 0 1 0 0,0 0-1 0 0,0 0 1 0 0,1 0-1 0 0,0 0 1 0 0,1 1-1 0 0,1-1 1 0 0,0 0-1 0 0,2 12 47 0 0,-2-22 5 0 0,1 0 1 0 0,-1 0-1 0 0,1 0 0 0 0,0 0 0 0 0,0 0 0 0 0,0 0 0 0 0,0 0 1 0 0,1 0-1 0 0,-1 0 0 0 0,0 0 0 0 0,1 0 0 0 0,0-1 0 0 0,-1 1 0 0 0,1-1 1 0 0,0 1-1 0 0,-1-1 0 0 0,1 0 0 0 0,0 0 0 0 0,0 1 0 0 0,0-1 1 0 0,0 0-1 0 0,1-1 0 0 0,-1 1 0 0 0,0 0 0 0 0,0-1 0 0 0,0 1 0 0 0,1-1 1 0 0,-1 0-1 0 0,0 0 0 0 0,0 0 0 0 0,1 0 0 0 0,-1 0 0 0 0,0 0 1 0 0,0 0-1 0 0,1-1-5 0 0,74-32 1234 0 0,-59 15-1061 0 0,0-2 0 0 0,-1-1-1 0 0,-1 0 1 0 0,-1 0 0 0 0,-1-2-1 0 0,3-6-172 0 0,31-48 35 0 0,11 9-587 0 0,-58 106-1459 0 0,-4 130 1894 0 0,3-164 140 0 0,1 0 1 0 0,0-1 0 0 0,0 1 0 0 0,1 0 0 0 0,-1 0 0 0 0,1-1-1 0 0,-1 1 1 0 0,1-1 0 0 0,0 1 0 0 0,1-1 0 0 0,-1 0-1 0 0,0 0 1 0 0,1 0 0 0 0,0 0 0 0 0,0 0 0 0 0,0-1 0 0 0,0 1-1 0 0,0-1 1 0 0,0 0 0 0 0,1 0 0 0 0,-1 0 0 0 0,1 0-1 0 0,-1-1 1 0 0,1 1 0 0 0,0-1 0 0 0,0 0 0 0 0,0 0 0 0 0,-1 0-1 0 0,1-1 1 0 0,0 1 0 0 0,0-1 0 0 0,0 0 0 0 0,0 0-1 0 0,0 0 1 0 0,0-1 0 0 0,0 1 0 0 0,0-1 0 0 0,0 0 0 0 0,-1 0-1 0 0,1 0 1 0 0,0-1 0 0 0,-1 0 0 0 0,3 0-24 0 0,111-94 1806 0 0,-93 69-1727 0 0,1 1 0 0 0,1 1 0 0 0,1 1 0 0 0,1 1 0 0 0,1 2 0 0 0,1 1 0 0 0,17-8-79 0 0,64-24-61 0 0,-110 54 46 0 0,-1-1 0 0 0,1 0 1 0 0,0 0-1 0 0,-1 1 1 0 0,1-1-1 0 0,-1 0 0 0 0,1 1 1 0 0,-1-1-1 0 0,0 1 0 0 0,1-1 1 0 0,-1 0-1 0 0,0 1 1 0 0,0-1-1 0 0,0 1 0 0 0,0-1 1 0 0,0 0-1 0 0,0 1 0 0 0,-1-1 1 0 0,1 1-1 0 0,0-1 1 0 0,-1 0-1 0 0,1 1 0 0 0,-1-1 1 0 0,0 0-1 0 0,1 1 0 0 0,-1-1 1 0 0,0 0-1 0 0,0 1 15 0 0,-39 43 404 0 0,40-45-376 0 0,-1 1 0 0 0,1-1 0 0 0,-1 1 0 0 0,0-1 0 0 0,1 1 0 0 0,-1-1-1 0 0,1 1 1 0 0,-1-1 0 0 0,0 0 0 0 0,0 1 0 0 0,1-1 0 0 0,-1 0 0 0 0,0 0 0 0 0,0 0-1 0 0,1 1 1 0 0,-1-1 0 0 0,0 0 0 0 0,0 0 0 0 0,1 0 0 0 0,-1 0 0 0 0,0 0 0 0 0,0 0 0 0 0,0 0-1 0 0,1-1 1 0 0,-1 1 0 0 0,0 0 0 0 0,0 0 0 0 0,1 0 0 0 0,-1-1 0 0 0,0 1 0 0 0,1-1-1 0 0,-1 1 1 0 0,0 0 0 0 0,1-1 0 0 0,-1 1 0 0 0,0-1 0 0 0,1 1 0 0 0,-1-1 0 0 0,1 0-1 0 0,-1 1 1 0 0,1-1 0 0 0,-1 1 0 0 0,1-1 0 0 0,0 0 0 0 0,-1 1 0 0 0,1-1 0 0 0,0 0-28 0 0,-11-12-138 0 0,7 12 102 0 0,1-1 0 0 0,-1 1 1 0 0,0 0-1 0 0,0 0 1 0 0,0 0-1 0 0,0 1 0 0 0,0 0 1 0 0,-1-1-1 0 0,1 1 1 0 0,0 1-1 0 0,0-1 1 0 0,0 1-1 0 0,0-1 0 0 0,0 1 1 0 0,0 0-1 0 0,0 0 1 0 0,1 1-1 0 0,-1-1 1 0 0,0 1-1 0 0,1 0 0 0 0,-1 0 1 0 0,1 0-1 0 0,-1 1 1 0 0,1-1-1 0 0,-2 3 36 0 0,1-1-19 0 0,0 0-1 0 0,0 0 1 0 0,0 0 0 0 0,1 0-1 0 0,0 1 1 0 0,0-1-1 0 0,0 1 1 0 0,1 0 0 0 0,0 0-1 0 0,-1 0 1 0 0,2 0 0 0 0,-1 1-1 0 0,1-1 1 0 0,-1 0 0 0 0,1 1-1 0 0,1-1 1 0 0,-1 1-1 0 0,1-1 1 0 0,0 1 0 0 0,0-1-1 0 0,1 1 1 0 0,0-1 0 0 0,0 2 19 0 0,2 1-13 0 0,1-1-1 0 0,0 1 1 0 0,0-1 0 0 0,0 0 0 0 0,1-1 0 0 0,0 1 0 0 0,0-1 0 0 0,1 0 0 0 0,0 0 0 0 0,0 0 0 0 0,0-1-1 0 0,1 0 1 0 0,-1 0 0 0 0,1-1 0 0 0,0 0 0 0 0,1 0 0 0 0,-1-1 0 0 0,1 0 0 0 0,-1 0 0 0 0,1 0 0 0 0,0-1 0 0 0,7 1 13 0 0,152 5 334 0 0,-138-13-227 0 0,-1 0-1 0 0,1-2 0 0 0,-1-1 1 0 0,0-1-1 0 0,-1-1 0 0 0,18-11-106 0 0,-41 20 13 0 0,17-8 77 0 0,0-1-1 0 0,0 0 1 0 0,0-2-1 0 0,-1 0 1 0 0,-1-1-1 0 0,-1-2 1 0 0,0 1 0 0 0,0-2-1 0 0,-1-1 1 0 0,-2 0-1 0 0,1-1 1 0 0,-2 0-1 0 0,9-15-89 0 0,-18 22-31 0 0,0 0 1 0 0,0-1-1 0 0,-1 0 0 0 0,0 0 0 0 0,-1-1 0 0 0,0 1 0 0 0,-1 0 0 0 0,-1-1 0 0 0,0 0 0 0 0,-1 1 0 0 0,0-1 1 0 0,-1-6 30 0 0,1 17-33 0 0,-1 0 0 0 0,0-1 0 0 0,1 1 1 0 0,-1 0-1 0 0,0-1 0 0 0,0 1 1 0 0,0 0-1 0 0,0 0 0 0 0,-1 0 0 0 0,1 0 1 0 0,-1 0-1 0 0,1 0 0 0 0,-1 0 1 0 0,0 1-1 0 0,1-1 0 0 0,-1 1 0 0 0,0-1 1 0 0,0 1-1 0 0,0-1 0 0 0,0 1 0 0 0,0 0 1 0 0,-1 0-1 0 0,1 0 0 0 0,0 0 1 0 0,0 1-1 0 0,-1-1 0 0 0,1 1 0 0 0,-1-1 1 0 0,1 1-1 0 0,0 0 0 0 0,-1-1 1 0 0,1 2-1 0 0,-1-1 0 0 0,1 0 0 0 0,0 0 1 0 0,-1 1-1 0 0,0-1 33 0 0,-87 31-958 0 0,82-25 944 0 0,-1 0-1 0 0,1 0 1 0 0,0 1-1 0 0,1 0 1 0 0,0 0 0 0 0,0 1-1 0 0,0 0 1 0 0,1 0-1 0 0,0 0 1 0 0,1 1-1 0 0,0 0 1 0 0,0 0 0 0 0,1 0-1 0 0,0 1 1 0 0,0 0-1 0 0,1 0 1 0 0,1-1-1 0 0,0 2 1 0 0,0-1 0 0 0,1 0-1 0 0,0 0 1 0 0,0 0-1 0 0,1 1 1 0 0,1-1-1 0 0,0 0 1 0 0,0 0 0 0 0,1 1-1 0 0,1-1 1 0 0,-1-1-1 0 0,1 1 1 0 0,1 0-1 0 0,0-1 1 0 0,1 2 14 0 0,6 3-52 0 0,2 1 0 0 0,-1-1 0 0 0,2-1 0 0 0,0-1 0 0 0,0 0 0 0 0,1 0 0 0 0,0-2 0 0 0,1 0 0 0 0,1 0 0 0 0,-1-2 0 0 0,1 0 0 0 0,1-1 0 0 0,-1-1 0 0 0,1 0 0 0 0,1-1 0 0 0,-1-1 0 0 0,0-1 0 0 0,1-1 0 0 0,0 0 0 0 0,10-2 52 0 0,17 0-2782 0 0,-16 0-4445 0 0,-16 0-3658 0 0</inkml:trace>
  <inkml:trace contextRef="#ctx0" brushRef="#br0" timeOffset="50714.827">5061 2104 14299 0 0,'0'0'3358'0'0,"0"0"-2174"0"0,0 0-861 0 0,0 0-78 0 0,0 0 174 0 0,0 0 184 0 0,0 0 101 0 0,0 0-37 0 0,0 0-170 0 0,0 0-155 0 0,0 0-123 0 0,0 17-99 0 0,-3 80-98 0 0,21-92-1517 0 0,-4-6-3881 0 0,-10-2-4274 0 0</inkml:trace>
</inkml:ink>
</file>

<file path=ppt/ink/ink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05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381 251 4849 0 0,'0'0'1475'0'0,"0"0"-184"0"0,0 0-41 0 0,0 0 90 0 0,0 0 162 0 0,0 0 36 0 0,0 0-148 0 0,0 0-250 0 0,0 0-323 0 0,0 0-275 0 0,0 0-226 0 0,-1-2-185 0 0,1 2-126 0 0,0 0 1 0 0,0 1-1 0 0,0-1 0 0 0,0 0 0 0 0,1 0 1 0 0,-1 1-1 0 0,0-1 0 0 0,0 0 0 0 0,0 1 0 0 0,0-1 1 0 0,0 0-1 0 0,0 1 0 0 0,0-1 0 0 0,0 0 1 0 0,0 0-1 0 0,0 1 0 0 0,0-1 0 0 0,0 0 1 0 0,0 1-1 0 0,0-1 0 0 0,0 0 0 0 0,-1 1 1 0 0,1-1-1 0 0,0 0 0 0 0,0 0 0 0 0,0 1 0 0 0,0-1 1 0 0,0 0-1 0 0,-1 0 0 0 0,1 1 0 0 0,0-1 1 0 0,0 0-1 0 0,0 0 0 0 0,-1 1 0 0 0,1-1 1 0 0,0 0-1 0 0,-1 0 0 0 0,1 0 0 0 0,0 0 1 0 0,0 1-1 0 0,-1-1 0 0 0,1 0 0 0 0,0 0 0 0 0,-1 0 1 0 0,1 0-1 0 0,0 0 0 0 0,0 0 0 0 0,-1 0 1 0 0,1 0-1 0 0,0 0 0 0 0,-1 0 0 0 0,1 0 1 0 0,0 0-1 0 0,-1 0 0 0 0,1 0 0 0 0,0 0-5 0 0,2 49 779 0 0,-1-28-457 0 0,-4 316 1138 0 0,-2-242-1931 0 0,5-74-4579 0 0,-1-1-5076 0 0,1-20 5338 0 0</inkml:trace>
  <inkml:trace contextRef="#ctx0" brushRef="#br0" timeOffset="282.527">0 192 2737 0 0,'0'0'3604'0'0,"0"0"-2694"0"0,0 0-726 0 0,0 0 201 0 0,0 0 489 0 0,0 0 487 0 0,0 0 209 0 0,0 0 1 0 0,0 0-117 0 0,0 0-161 0 0,0 0-202 0 0,38 13-199 0 0,120 36-174 0 0,-48-36 131 0 0,-82-14-626 0 0,98-1 304 0 0,0-5 0 0 0,74-17-527 0 0,-187 22-885 0 0,60-8 494 0 0,-49 8-4169 0 0,0 1-5485 0 0,-23 1 5156 0 0</inkml:trace>
  <inkml:trace contextRef="#ctx0" brushRef="#br0" timeOffset="516.953">53 896 6233 0 0,'0'0'1262'0'0,"0"0"-358"0"0,0 0 7 0 0,0 0 377 0 0,0 0 382 0 0,0 0 193 0 0,0 0-52 0 0,0 0-279 0 0,0 0-334 0 0,0 0-295 0 0,0 0-198 0 0,33-1-157 0 0,104-4-103 0 0,-21-23 243 0 0,7-12-1326 0 0,1 6-1 0 0,22 2 639 0 0,-98 26-2467 0 0,-3 1-5761 0 0,-27 1-1761 0 0</inkml:trace>
  <inkml:trace contextRef="#ctx0" brushRef="#br0" timeOffset="1152.38">1261 406 5609 0 0,'0'0'1383'0'0,"0"0"-176"0"0,0 0 239 0 0,0 0 389 0 0,0 0 55 0 0,0 0-238 0 0,0 0-282 0 0,0 0-286 0 0,36-12-201 0 0,115-38-150 0 0,-57 1 249 0 0,-80 41-850 0 0,0-2 1 0 0,-1 1-1 0 0,-1-2 1 0 0,0 0-1 0 0,0 0 0 0 0,-1-1 1 0 0,0-1-1 0 0,-1 0 1 0 0,-1 0-1 0 0,0-1 1 0 0,-1 0-1 0 0,0 0 1 0 0,-1-1-1 0 0,0 0 1 0 0,2-11-133 0 0,-9 25 2 0 0,0 0 0 0 0,1 0 0 0 0,-1 0 1 0 0,0 0-1 0 0,0 0 0 0 0,0-1 0 0 0,0 1 1 0 0,0 0-1 0 0,-1 0 0 0 0,1 0 0 0 0,0 0 1 0 0,0 0-1 0 0,-1 0 0 0 0,1 0 0 0 0,0 0 1 0 0,-1 0-1 0 0,1 0 0 0 0,-1 0 0 0 0,0 0 1 0 0,1 0-1 0 0,-1 0 0 0 0,0 0 0 0 0,1 0 1 0 0,-1 1-1 0 0,0-1 0 0 0,0 0 0 0 0,0 0 1 0 0,0 1-1 0 0,0-1 0 0 0,0 1 0 0 0,0-1 1 0 0,0 1-1 0 0,0-1 0 0 0,0 1 0 0 0,0 0 1 0 0,0-1-1 0 0,0 1 0 0 0,0 0 0 0 0,0 0 1 0 0,0 0-1 0 0,0 0 0 0 0,-1 0 0 0 0,1 0 1 0 0,0 0-1 0 0,0 0 0 0 0,0 0 0 0 0,0 0 1 0 0,0 1-1 0 0,0-1 0 0 0,0 0 0 0 0,0 1 1 0 0,0-1-1 0 0,0 1 0 0 0,0-1 0 0 0,0 1 1 0 0,0 0-1 0 0,0-1 0 0 0,0 1 0 0 0,0 0 1 0 0,1 0-1 0 0,-1 0 0 0 0,0-1 0 0 0,1 1 1 0 0,-1 0-1 0 0,0 0 0 0 0,1 0 0 0 0,-1 0 1 0 0,1 0-1 0 0,-1 0 0 0 0,1 1-2 0 0,-12 9-35 0 0,1 1 1 0 0,1 0-1 0 0,0 1 0 0 0,1 0 1 0 0,0 1-1 0 0,1 0 0 0 0,0 0 1 0 0,1 1-1 0 0,1-1 0 0 0,-2 8 35 0 0,-27 89-200 0 0,4 1-1 0 0,5 1 1 0 0,-2 51 200 0 0,-22 101-270 0 0,49-252 113 0 0,-1-1-1 0 0,0 0 0 0 0,-1 0 0 0 0,0 0 0 0 0,-1 0 0 0 0,0-1 0 0 0,-1 1 0 0 0,0-1 0 0 0,-1 0 0 0 0,0 0 0 0 0,0-1 0 0 0,-2 0 0 0 0,1 0 0 0 0,-1-1 0 0 0,0 1 0 0 0,-1-2 0 0 0,0 1 0 0 0,-1-1 1 0 0,1-1-1 0 0,-2 0 0 0 0,1 0 0 0 0,-1-1 0 0 0,0 0 158 0 0,6-4-113 0 0,0 1 1 0 0,0-1 0 0 0,0 0-1 0 0,0-1 1 0 0,0 1-1 0 0,0-1 1 0 0,0 0 0 0 0,-1 0-1 0 0,1-1 1 0 0,0 1-1 0 0,-1-1 1 0 0,1-1 0 0 0,-1 1-1 0 0,1-1 1 0 0,0 1-1 0 0,0-2 1 0 0,-1 1 0 0 0,1 0-1 0 0,0-1 1 0 0,0 0-1 0 0,0 0 1 0 0,1-1 0 0 0,-1 0-1 0 0,0 1 1 0 0,1-1-1 0 0,0-1 1 0 0,-1 1 0 0 0,1-1-1 0 0,1 1 1 0 0,-1-1-1 0 0,0 0 1 0 0,1-1 112 0 0,-2-7 254 0 0,1 0 0 0 0,1 0-1 0 0,0 0 1 0 0,0-1 0 0 0,1 1 0 0 0,1-1-1 0 0,0 0 1 0 0,0 1 0 0 0,2-1 0 0 0,-1 0 0 0 0,2 0-1 0 0,0 1 1 0 0,0-1 0 0 0,1 1 0 0 0,1 0 0 0 0,0 0-1 0 0,0 0 1 0 0,1 0 0 0 0,1 1 0 0 0,0-1-254 0 0,6-12 245 0 0,1 1 0 0 0,2 0 0 0 0,0 0 0 0 0,1 1 1 0 0,1 1-1 0 0,1 1 0 0 0,1 1 0 0 0,0 0 0 0 0,2 1 1 0 0,0 2-1 0 0,1 0 0 0 0,1 1 0 0 0,0 1 0 0 0,7-2-245 0 0,-19 11-97 0 0,1 1-1 0 0,-1 0 1 0 0,1 1-1 0 0,0 1 0 0 0,0-1 1 0 0,0 2-1 0 0,0 0 0 0 0,0 0 1 0 0,0 1-1 0 0,5 1 98 0 0,9 8-2795 0 0,-17-1-1083 0 0,-3-2-1330 0 0,2 1-4214 0 0</inkml:trace>
  <inkml:trace contextRef="#ctx0" brushRef="#br0" timeOffset="2148.622">2009 914 4385 0 0,'0'0'1295'0'0,"0"0"-24"0"0,0 0 61 0 0,0 0 76 0 0,0 0-34 0 0,0 0-122 0 0,0 0-91 0 0,0 0-73 0 0,0 0-59 0 0,0 0-128 0 0,0 0-163 0 0,0 0-147 0 0,19-32-117 0 0,65-100-90 0 0,17 2 767 0 0,-21 45-201 0 0,-79 85-946 0 0,-1 0-46 0 0,0 0-74 0 0,0 5-275 0 0,-10 94 459 0 0,4 50 19 0 0,7-148-75 0 0,1 1 0 0 0,-1-1 0 0 0,0 1 1 0 0,1-1-1 0 0,0 1 0 0 0,-1-1 0 0 0,1 0 0 0 0,0 0 1 0 0,0 0-1 0 0,-1 0 0 0 0,1 0 0 0 0,0 0 0 0 0,0 0 1 0 0,0-1-1 0 0,0 1 0 0 0,0-1 0 0 0,0 1 0 0 0,0-1 1 0 0,1 0-1 0 0,-1 0 0 0 0,0 0 0 0 0,0 0 0 0 0,0 0 1 0 0,0 0-1 0 0,0-1 0 0 0,0 1 0 0 0,0-1 1 0 0,0 1-1 0 0,0-1 0 0 0,0 0 0 0 0,0 0 0 0 0,0 0 1 0 0,0 0-1 0 0,-1 0 0 0 0,1 0 0 0 0,0 0 0 0 0,-1-1 1 0 0,1 1-1 0 0,0-1-12 0 0,191-137 412 0 0,-89 58-409 0 0,18 0-232 0 0,-118 125-241 0 0,-22 19 669 0 0,13-53-248 0 0,2 0 0 0 0,-1 1-1 0 0,1-1 1 0 0,1 1 0 0 0,0-1 0 0 0,0 1 0 0 0,1 0 0 0 0,0 0 0 0 0,1 0-1 0 0,1-1 1 0 0,0 10 49 0 0,21 0-4665 0 0,-1-18-5682 0 0,-16-2 5115 0 0</inkml:trace>
  <inkml:trace contextRef="#ctx0" brushRef="#br0" timeOffset="2438.729">3010 553 1536 0 0,'0'0'1693'0'0,"0"0"-832"0"0,0 0-71 0 0,0 0 342 0 0,0 0 251 0 0,0 0 61 0 0,0 0-107 0 0,0 0-215 0 0,0 0-161 0 0,0 0-144 0 0,-13 33-137 0 0,-40 100-134 0 0,43-75 133 0 0,13-54-555 0 0,2 1 44 0 0,1 0 0 0 0,-1 0 0 0 0,1-1 0 0 0,-1 0 0 0 0,1 0 0 0 0,1 0 0 0 0,-1-1 0 0 0,0 0 0 0 0,1 0 0 0 0,0-1 0 0 0,-1 0 0 0 0,1 0 1 0 0,0 0-1 0 0,0-1 0 0 0,0 0 0 0 0,0 0 0 0 0,0-1 0 0 0,1 0 0 0 0,-1 0 0 0 0,0-1 0 0 0,0 0 0 0 0,0 0 0 0 0,0 0 0 0 0,0-1 0 0 0,0 0 1 0 0,-1-1-1 0 0,1 1 0 0 0,-1-1 0 0 0,1-1 0 0 0,-1 1 0 0 0,0-1 0 0 0,0 0 0 0 0,1-2-168 0 0,4-2 85 0 0,-1 0 0 0 0,0-1 0 0 0,0-1 0 0 0,0 0-1 0 0,-2 0 1 0 0,1-1 0 0 0,-1 0 0 0 0,-1-1 0 0 0,0 1 0 0 0,0-1 0 0 0,-1-1-1 0 0,-1 1 1 0 0,0-1 0 0 0,-1 0 0 0 0,0 0 0 0 0,-1 0 0 0 0,-1-1 0 0 0,0 1 0 0 0,0-1-1 0 0,-2 0 1 0 0,1 1 0 0 0,-2-4-85 0 0,1 14-91 0 0,-1 1 0 0 0,1 0 0 0 0,-1 0 0 0 0,1 0 0 0 0,-1-1 0 0 0,0 1 0 0 0,0 0 0 0 0,0 0-1 0 0,0 0 1 0 0,0 0 0 0 0,-1 0 0 0 0,1 1 0 0 0,0-1 0 0 0,-1 0 0 0 0,1 0 0 0 0,-1 1 0 0 0,0-1 0 0 0,0 1 0 0 0,1 0 0 0 0,-1-1-1 0 0,0 1 1 0 0,0 0 0 0 0,0 0 0 0 0,0 0 0 0 0,-1 1 0 0 0,1-1 0 0 0,0 0 0 0 0,0 1 0 0 0,-2-1 91 0 0,-40 10-7252 0 0,30-1 1737 0 0,4-1-1595 0 0</inkml:trace>
  <inkml:trace contextRef="#ctx0" brushRef="#br0" timeOffset="3090.026">3282 826 4361 0 0,'0'0'2945'0'0,"0"0"-786"0"0,0 0-400 0 0,0 0-180 0 0,0 0-278 0 0,0 0-227 0 0,0 0-190 0 0,0 0-122 0 0,0 0-48 0 0,0 0-57 0 0,0 0-89 0 0,0 0-70 0 0,0 0-77 0 0,24-28-64 0 0,74-85-41 0 0,-5 26 448 0 0,-54 61-797 0 0,-39 26-146 0 0,-9 40-260 0 0,-1-21 464 0 0,-24 79-139 0 0,36-97 130 0 0,0 1 0 0 0,0-1 1 0 0,0 0-1 0 0,0-1 0 0 0,0 1 0 0 0,0 0 0 0 0,1-1 0 0 0,-1 1 1 0 0,0-1-1 0 0,0 1 0 0 0,1-1 0 0 0,-1 0 0 0 0,0 0 0 0 0,0 0 0 0 0,1 0 1 0 0,-1-1-1 0 0,0 1 0 0 0,0-1 0 0 0,0 1 0 0 0,1-1 0 0 0,-1 0 1 0 0,0 0-1 0 0,0 0 0 0 0,0 0 0 0 0,1-1-16 0 0,236-151 295 0 0,-209 145-418 0 0,-30 31-88 0 0,-19 39 462 0 0,13-43-262 0 0,5-16-46 0 0,-1 1 0 0 0,0 0-1 0 0,1 0 1 0 0,0 1 0 0 0,0-1-1 0 0,0 0 1 0 0,1 0 0 0 0,-1 0-1 0 0,1 1 1 0 0,0-1 0 0 0,0 0-1 0 0,1 0 1 0 0,-1 1 0 0 0,1-1-1 0 0,1 3 58 0 0,14 3-3520 0 0,-1-9-4918 0 0,-11-1 272 0 0</inkml:trace>
  <inkml:trace contextRef="#ctx0" brushRef="#br0" timeOffset="3337.064">3956 697 3793 0 0,'0'0'1639'0'0,"0"0"103"0"0,0 0 454 0 0,0 0 166 0 0,0 0-178 0 0,0 0-283 0 0,0 0-317 0 0,0 0-229 0 0,0 0-192 0 0,27-3-183 0 0,84-8-194 0 0,-105 10-700 0 0,0 1 1 0 0,0-1-1 0 0,0 0 1 0 0,0 0 0 0 0,-1-1-1 0 0,1 0 1 0 0,0 0-1 0 0,-1 0 1 0 0,1-1 0 0 0,-1 0-1 0 0,0 0 1 0 0,0 0-1 0 0,0 0 1 0 0,1-1-87 0 0,8-7 207 0 0,-10 8-153 0 0,9-5 40 0 0,-1 0 0 0 0,1-1 0 0 0,-2 0 0 0 0,0-1 0 0 0,0 0 0 0 0,0 0 0 0 0,-2-1 0 0 0,1-1 0 0 0,-1 0 0 0 0,-1 0 0 0 0,1-3-94 0 0,-8 13-10 0 0,0 1 1 0 0,0-1 0 0 0,0 1-1 0 0,0-1 1 0 0,-1 0-1 0 0,1 1 1 0 0,0-1-1 0 0,-1 0 1 0 0,0 0-1 0 0,1 1 1 0 0,-1-1 0 0 0,0 0-1 0 0,0 0 1 0 0,0 0-1 0 0,0 0 1 0 0,0 1-1 0 0,0-1 1 0 0,-1 0-1 0 0,1 0 1 0 0,-1 0 0 0 0,1 1-1 0 0,-1-1 1 0 0,1 0-1 0 0,-1 1 1 0 0,0-1-1 0 0,0 0 1 0 0,0 1-1 0 0,0-1 1 0 0,0 1 0 0 0,0-1-1 0 0,-1 1 1 0 0,1 0-1 0 0,0 0 1 0 0,-1-1-1 0 0,1 1 1 0 0,-1 0-1 0 0,1 0 1 0 0,-1 0 0 0 0,1 1-1 0 0,-1-1 1 0 0,0 0-1 0 0,1 0 1 0 0,-1 1-1 0 0,0-1 10 0 0,-4 0-108 0 0,1 0 0 0 0,-1 0 0 0 0,0 0 0 0 0,0 1-1 0 0,0 0 1 0 0,1 0 0 0 0,-1 0 0 0 0,0 1 0 0 0,0 0 0 0 0,0 0-1 0 0,1 0 1 0 0,-1 1 0 0 0,-4 2 108 0 0,-3 2-207 0 0,0 0 1 0 0,1 0-1 0 0,0 2 0 0 0,0 0 0 0 0,1 0 1 0 0,0 1-1 0 0,0 0 0 0 0,1 1 0 0 0,0 0 0 0 0,1 0 1 0 0,0 1-1 0 0,1 1 0 0 0,0-1 0 0 0,1 1 1 0 0,0 1-1 0 0,1-1 0 0 0,0 1 0 0 0,1 0 1 0 0,0 1-1 0 0,1-1 0 0 0,1 1 0 0 0,0 0 0 0 0,1-1 1 0 0,0 5 206 0 0,2-15-149 0 0,0 1 0 0 0,1-1 0 0 0,-1 1 1 0 0,1-1-1 0 0,0 1 0 0 0,0-1 0 0 0,0 0 0 0 0,0 0 1 0 0,1 1-1 0 0,-1-1 0 0 0,1 0 0 0 0,0 0 0 0 0,0 0 1 0 0,0-1-1 0 0,0 1 0 0 0,0 0 0 0 0,1-1 0 0 0,-1 1 1 0 0,1-1-1 0 0,-1 0 0 0 0,1 0 0 0 0,0 0 0 0 0,0 0 1 0 0,0 0-1 0 0,0-1 0 0 0,0 0 0 0 0,1 1 1 0 0,-1-1-1 0 0,0 0 0 0 0,1 0 0 0 0,0-1 149 0 0,110 12-3917 0 0,-111-12 3814 0 0,91-15-6314 0 0,-74 7 4059 0 0</inkml:trace>
  <inkml:trace contextRef="#ctx0" brushRef="#br0" timeOffset="3666.779">4378 745 0 0 0,'0'0'1822'0'0,"0"0"9"0"0,0 0 61 0 0,0 0-74 0 0,0 0-158 0 0,0 0-94 0 0,0 0 56 0 0,0 0 149 0 0,0 0 57 0 0,0 0-109 0 0,0 0-268 0 0,0 0-277 0 0,0 0-225 0 0,0 0-213 0 0,0 0-181 0 0,0 0-151 0 0,22-15-104 0 0,67-47-98 0 0,-4-23 156 0 0,-8 11-324 0 0,-73 82-1699 0 0,-24 142 1331 0 0,20-147 343 0 0,-1-1 0 0 0,0 1 1 0 0,1 0-1 0 0,0-1 0 0 0,0 1 1 0 0,-1 0-1 0 0,1 0 0 0 0,1-1 1 0 0,-1 1-1 0 0,0 0 0 0 0,1-1 1 0 0,-1 1-1 0 0,1 0 0 0 0,0-1 1 0 0,0 1-1 0 0,0-1 0 0 0,0 1 1 0 0,1-1-1 0 0,-1 0 0 0 0,0 0 1 0 0,1 1-1 0 0,0-1 0 0 0,-1 0 1 0 0,1 0-1 0 0,0 0 0 0 0,0 0 1 0 0,0-1-1 0 0,0 1 0 0 0,1-1 1 0 0,-1 1-1 0 0,0-1 0 0 0,1 0 1 0 0,-1 0-1 0 0,1 0 0 0 0,-1 0 1 0 0,1 0-1 0 0,0 0 0 0 0,-1-1 1 0 0,1 1-1 0 0,0-1 0 0 0,-1 0-9 0 0,9-3-67 0 0,0 0 0 0 0,0-1-1 0 0,0 0 1 0 0,-1-1 0 0 0,0 0 0 0 0,0 0-1 0 0,0-1 1 0 0,0-1 0 0 0,-1 0-1 0 0,0 0 1 0 0,-1 0 0 0 0,0-1-1 0 0,0-1 1 0 0,0 1 0 0 0,-1-1-1 0 0,-1-1 1 0 0,1 1 0 0 0,-1-1-1 0 0,-1 0 1 0 0,4-10 67 0 0,22-26-2975 0 0,7-8-5162 0 0,-24 38-152 0 0</inkml:trace>
  <inkml:trace contextRef="#ctx0" brushRef="#br0" timeOffset="3906.447">5291 1 7922 0 0,'0'0'3610'0'0,"0"0"-1895"0"0,0 0-520 0 0,0 0-51 0 0,0 0-164 0 0,0 0-168 0 0,-18 31-115 0 0,-55 99-88 0 0,37-41 559 0 0,30-59-971 0 0,2 0-1 0 0,1 1 1 0 0,1-1-1 0 0,1 1 1 0 0,2-1-1 0 0,3 27-196 0 0,20 12-637 0 0,-10-41-2067 0 0,-5-11-1262 0 0,-8-10-3961 0 0,-1-6 2130 0 0</inkml:trace>
  <inkml:trace contextRef="#ctx0" brushRef="#br0" timeOffset="4153.562">4978 299 12819 0 0,'0'0'1544'0'0,"0"0"-304"0"0,0 0-127 0 0,0 0-305 0 0,0 0-272 0 0,0 0-152 0 0,212-48-104 0 0,-181 48-104 0 0,0 0-8 0 0,0 0-48 0 0,1 0-72 0 0,1 0-152 0 0,-2 0-424 0 0,-3 0-1264 0 0,-2 0-3025 0 0,-12 0-7130 0 0</inkml:trace>
  <inkml:trace contextRef="#ctx0" brushRef="#br0" timeOffset="5351.532">3194 443 0 0 0,'-6'6'0'0'0,"0"1"9624"0"0,-2-2-4057 0 0,-4-1-2888 0 0,-6 0-3385 0 0,-10 3 751 0 0,15-1-141 0 0,0 1 0 0 0,1-1 0 0 0,0 2-1 0 0,1 0 1 0 0,0 0 0 0 0,0 1 0 0 0,1 0 0 0 0,0 1-1 0 0,-3 4 97 0 0,6 3-1600 0 0,6-5-5483 0 0,1-8-577 0 0</inkml:trace>
</inkml:ink>
</file>

<file path=ppt/ink/ink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2.3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212 648 3161 0 0,'0'0'1709'0'0,"0"0"-302"0"0,0 0-61 0 0,0 0 145 0 0,0 0 137 0 0,0 0-94 0 0,0 0-262 0 0,0 0-306 0 0,0 0-243 0 0,0 0-142 0 0,0 0-70 0 0,-16 11-63 0 0,-51 34-64 0 0,-6 25 514 0 0,68-65-863 0 0,-1 1 1 0 0,1 1 0 0 0,0-1 0 0 0,1 1 0 0 0,-1 0-1 0 0,1 0 1 0 0,1 0 0 0 0,-1 1 0 0 0,1-1 0 0 0,1 1-1 0 0,-1 0 1 0 0,1 0 0 0 0,1 0 0 0 0,-1 0-1 0 0,1 0 1 0 0,1 0 0 0 0,-1 0 0 0 0,1 0 0 0 0,1 3-36 0 0,1-8 25 0 0,0 0 0 0 0,0 0 0 0 0,0 0 0 0 0,0-1 0 0 0,0 1 0 0 0,1-1 1 0 0,-1 1-1 0 0,1-1 0 0 0,0 0 0 0 0,-1 0 0 0 0,1 0 0 0 0,0-1 0 0 0,0 1 0 0 0,0-1 1 0 0,1 1-1 0 0,-1-1 0 0 0,0 0 0 0 0,0 0 0 0 0,1-1 0 0 0,-1 1 0 0 0,1-1 0 0 0,-1 1 0 0 0,0-1 1 0 0,1 0-1 0 0,-1 0 0 0 0,1-1 0 0 0,-1 1 0 0 0,0-1 0 0 0,1 0 0 0 0,-1 0 0 0 0,0 0 1 0 0,0 0-1 0 0,1 0 0 0 0,-1-1 0 0 0,0 1 0 0 0,0-1 0 0 0,2-1-25 0 0,8-7 38 0 0,0 0 0 0 0,0 0 1 0 0,-1-1-1 0 0,0-1 0 0 0,-1 0 0 0 0,-1 0 0 0 0,0-1 0 0 0,0-1 0 0 0,-1 1 0 0 0,-1-2 1 0 0,0 1-1 0 0,-1-1 0 0 0,-1 0 0 0 0,0 0 0 0 0,-1-1 0 0 0,-1 0 0 0 0,0 0 0 0 0,-2 0 0 0 0,1 0 1 0 0,-2-1-1 0 0,0 1 0 0 0,-1 0 0 0 0,-1-1 0 0 0,-2-14-38 0 0,2 26-108 0 0,0 0 0 0 0,0 0 0 0 0,-1 1 0 0 0,0-1 0 0 0,0 0-1 0 0,0 1 1 0 0,0-1 0 0 0,-1 1 0 0 0,0 0 0 0 0,0 0 0 0 0,0 0 0 0 0,0 0 0 0 0,0 1 0 0 0,-1-1-1 0 0,0 1 1 0 0,0 0 0 0 0,0 0 0 0 0,0 0 0 0 0,0 0 0 0 0,-1 1 0 0 0,1-1 0 0 0,-1 1-1 0 0,1 1 1 0 0,-1-1 0 0 0,0 0 0 0 0,0 1 0 0 0,0 0 0 0 0,0 0 0 0 0,0 1 0 0 0,-3-1 108 0 0,8 2 1 0 0,1-1 1 0 0,-1 0 0 0 0,0 0-1 0 0,0 1 1 0 0,1-1 0 0 0,-1 0-1 0 0,0 0 1 0 0,0 1 0 0 0,0-1 0 0 0,0 0-1 0 0,1 1 1 0 0,-1-1 0 0 0,0 0-1 0 0,0 1 1 0 0,0-1 0 0 0,0 1-1 0 0,0-1 1 0 0,0 0 0 0 0,0 1-1 0 0,0-1 1 0 0,0 0 0 0 0,0 1-1 0 0,0-1 1 0 0,0 0 0 0 0,0 1-1 0 0,0-1 1 0 0,0 1 0 0 0,0-1-1 0 0,0 0 1 0 0,-1 1 0 0 0,1-1-1 0 0,0 0 1 0 0,0 0 0 0 0,0 1-1 0 0,-1-1 1 0 0,1 0 0 0 0,0 1 0 0 0,0-1-1 0 0,0 0 1 0 0,-1 0 0 0 0,1 1-1 0 0,0-1 1 0 0,-1 0 0 0 0,1 0-1 0 0,0 0 1 0 0,-1 1 0 0 0,1-1-1 0 0,0 0 1 0 0,-1 0 0 0 0,1 0-2 0 0,7-1 184 0 0,1-1 1 0 0,-1 0 0 0 0,0-1-1 0 0,0 1 1 0 0,0-1 0 0 0,0-1-1 0 0,-1 1 1 0 0,1-1 0 0 0,-1 0 0 0 0,0-1-1 0 0,0 1 1 0 0,-1-1 0 0 0,5-5-185 0 0,3-1 203 0 0,29-24 93 0 0,-2-2 0 0 0,-2-2 0 0 0,-2-1 1 0 0,-1-2-1 0 0,-2-1 0 0 0,-2-2 0 0 0,6-15-296 0 0,6-36 573 0 0,-53 127-689 0 0,2 0 1 0 0,1 0-1 0 0,1 0 0 0 0,2 1 0 0 0,0 23 116 0 0,-3 111-784 0 0,7 0-1 0 0,18 127 785 0 0,-6-96-799 0 0,-12 142 799 0 0,-2-300 18 0 0,-1 1-1 0 0,-3-1 1 0 0,-1 0 0 0 0,-2-1 0 0 0,-1 0 0 0 0,-3 0-1 0 0,0-1 1 0 0,-3-1 0 0 0,-17 32-18 0 0,32-66 60 0 0,0 0 0 0 0,0 0 0 0 0,0-1 0 0 0,0 1-1 0 0,-1 0 1 0 0,1 0 0 0 0,0-1 0 0 0,-1 1 0 0 0,1-1 0 0 0,-1 1 0 0 0,0-1 0 0 0,1 0 0 0 0,-1 1 0 0 0,0-1 0 0 0,0 0-1 0 0,0 0 1 0 0,0 0 0 0 0,0-1 0 0 0,0 1 0 0 0,0 0 0 0 0,0-1 0 0 0,0 1 0 0 0,0-1 0 0 0,0 0 0 0 0,0 0 0 0 0,0 0-60 0 0,-1-2 77 0 0,1 0 1 0 0,-1-1-1 0 0,1 1 0 0 0,0-1 1 0 0,0 0-1 0 0,1 0 1 0 0,-1 0-1 0 0,0 0 1 0 0,1 0-1 0 0,0 0 1 0 0,0 0-1 0 0,0 0 1 0 0,0 0-1 0 0,0-1 1 0 0,1 1-1 0 0,-1 0 1 0 0,1-1-1 0 0,0 1 1 0 0,0 0-1 0 0,0-1 1 0 0,1-1-78 0 0,0-50 177 0 0,3 0 0 0 0,3 0 0 0 0,2 1 0 0 0,2 0 0 0 0,3 1 0 0 0,9-23-177 0 0,-6 16 3 0 0,-13 47-155 0 0,69-229-541 0 0,-7 90-7429 0 0,-54 130 1682 0 0,-2 6-2290 0 0</inkml:trace>
</inkml:ink>
</file>

<file path=ppt/ink/ink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5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11066 0 0,'0'0'1273'0'0,"0"0"-545"0"0,0 0-312 0 0,0 0-208 0 0,0 0-240 0 0,0 0-200 0 0,0 0-168 0 0,0 0-120 0 0,0 0-120 0 0,0 0-297 0 0,0 0-1023 0 0,0 0-2265 0 0,0 0-520 0 0</inkml:trace>
</inkml:ink>
</file>

<file path=ppt/ink/ink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5.8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84 78 11506 0 0,'0'0'1920'0'0,"0"0"-157"0"0,0 0-136 0 0,0 0-96 0 0,0 0-170 0 0,0 0-294 0 0,0 0-276 0 0,0 0-232 0 0,0 0-182 0 0,0 0-101 0 0,0 0-61 0 0,0 0-39 0 0,0 0-60 0 0,-9 23-47 0 0,-40 109-39 0 0,41-95 178 0 0,1-2-1970 0 0,-2-12-8559 0 0,8-23-644 0 0</inkml:trace>
  <inkml:trace contextRef="#ctx0" brushRef="#br0" timeOffset="536">476 30 5169 0 0,'0'0'3458'0'0,"0"0"-1132"0"0,0 0-340 0 0,0 0-19 0 0,0 0-189 0 0,0 0-341 0 0,0 0-311 0 0,0 0-265 0 0,0 0-206 0 0,0 0-187 0 0,0 0-134 0 0,0 0-106 0 0,0 0-108 0 0,-15-5-82 0 0,-44-15-79 0 0,44 16-74 0 0,15 19-253 0 0,53 119 92 0 0,-45-107 326 0 0,-6-21 17 0 0,1 0 0 0 0,-1 1 0 0 0,-1 0 0 0 0,1-1 0 0 0,-1 1 0 0 0,0 0 0 0 0,0-1 0 0 0,-1 1 0 0 0,0 0 0 0 0,-1 0 0 0 0,1-1-1 0 0,-1 1 1 0 0,-1 3-67 0 0,-41 27 1242 0 0,35-32-1232 0 0,1 0-1 0 0,-1-1 1 0 0,1 0-1 0 0,-1 0 1 0 0,0-1-1 0 0,-1 0 1 0 0,1 0 0 0 0,0-1-1 0 0,-1 0 1 0 0,0-1-1 0 0,1 0 1 0 0,-1 0 0 0 0,0-1-1 0 0,1 0 1 0 0,-1 0-1 0 0,-6-2-9 0 0,6-17-4081 0 0,10 6-4466 0 0,2 9-2275 0 0</inkml:trace>
</inkml:ink>
</file>

<file path=ppt/ink/ink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153 608 6553 0 0,'0'0'2077'0'0,"0"0"-74"0"0,0 0-135 0 0,0 0-171 0 0,0 0-322 0 0,0 0-311 0 0,0 0-211 0 0,0 0-188 0 0,0 0-167 0 0,0 0-164 0 0,0 0-122 0 0,0 0-112 0 0,-25 25-59 0 0,-76 83-17 0 0,99-107-24 0 0,0 1 0 0 0,0-1-1 0 0,0 1 1 0 0,0 0 0 0 0,0-1-1 0 0,1 1 1 0 0,-1 0 0 0 0,1 0-1 0 0,-1 0 1 0 0,1 0 0 0 0,0 1-1 0 0,0-1 1 0 0,0 0 0 0 0,0 1 0 0 0,0-1-1 0 0,0 0 1 0 0,0 1 0 0 0,1-1-1 0 0,0 1 1 0 0,-1-1 0 0 0,1 1-1 0 0,0-1 1 0 0,0 1 0 0 0,0-1 0 0 0,0 1-1 0 0,1-1 1 0 0,-1 1 0 0 0,1-1 0 0 0,1 4 0 0 0,1 2-41 0 0,0 1 0 0 0,1 0 0 0 0,0-1 0 0 0,1 0 0 0 0,0 0 0 0 0,0 0 0 0 0,1-1 0 0 0,0 0 0 0 0,0 0 0 0 0,1 0 0 0 0,0-1 0 0 0,0 1 0 0 0,0-2 0 0 0,1 1 0 0 0,-1-1 0 0 0,2 0 0 0 0,-1-1 0 0 0,0 0 0 0 0,1 0-1 0 0,0-1 1 0 0,0 0 0 0 0,0-1 0 0 0,0 0 0 0 0,0 0 0 0 0,0-1 0 0 0,9 1 41 0 0,76-7-3315 0 0,-33-8-4093 0 0,-39 6-158 0 0</inkml:trace>
  <inkml:trace contextRef="#ctx0" brushRef="#br0" timeOffset="266.309">561 681 9410 0 0,'0'0'1747'0'0,"0"0"-632"0"0,0 0-286 0 0,0 0-30 0 0,0 0-56 0 0,0 0-163 0 0,0 0-164 0 0,-18 33-120 0 0,-54 100-68 0 0,71-132-219 0 0,0 0 0 0 0,0 0-1 0 0,-1 0 1 0 0,1 0-1 0 0,0 0 1 0 0,0 0 0 0 0,0 0-1 0 0,1 0 1 0 0,-1 1 0 0 0,0-1-1 0 0,0 0 1 0 0,1 1-1 0 0,-1-1 1 0 0,1 0 0 0 0,-1 1-1 0 0,1-1 1 0 0,-1 1-1 0 0,1-1 1 0 0,0 1 0 0 0,0-1-1 0 0,0 1 1 0 0,0-1-1 0 0,0 1 1 0 0,0-1 0 0 0,0 1-1 0 0,0-1 1 0 0,1 1-1 0 0,-1-1 1 0 0,0 0 0 0 0,1 1-1 0 0,-1-1 1 0 0,1 1-1 0 0,0-1 1 0 0,-1 0 0 0 0,1 0-1 0 0,0 1 1 0 0,0-1-1 0 0,0 0 1 0 0,0 0 0 0 0,0 0-1 0 0,0 0 1 0 0,0 0 0 0 0,0 0-1 0 0,1 0 1 0 0,-1 0-1 0 0,1 0-8 0 0,3 2 79 0 0,3 1 82 0 0,0 0-1 0 0,1 0 0 0 0,-1 0 1 0 0,1-1-1 0 0,-1-1 0 0 0,1 0 0 0 0,0 0 1 0 0,0 0-1 0 0,0-1 0 0 0,0-1 1 0 0,0 1-1 0 0,0-1 0 0 0,0-1 1 0 0,0 0-1 0 0,0 0 0 0 0,0-1 1 0 0,-1 0-1 0 0,1 0 0 0 0,0-1 1 0 0,-1 0-1 0 0,4-2-160 0 0,1-1 208 0 0,0 0-1 0 0,0-1 1 0 0,0 0-1 0 0,-1-1 1 0 0,0-1-1 0 0,0 0 1 0 0,-1 0-1 0 0,-1-1 1 0 0,1-1-1 0 0,-2 1 1 0 0,1-2-1 0 0,7-11-207 0 0,-13 17 21 0 0,0 0 0 0 0,-1 0 0 0 0,0-1 0 0 0,0 0 0 0 0,0 1 0 0 0,-1-1-1 0 0,1 0 1 0 0,-2 0 0 0 0,1 0 0 0 0,-1-1 0 0 0,0 1 0 0 0,0 0 0 0 0,-1 0-1 0 0,0-1 1 0 0,-1 1 0 0 0,1 0 0 0 0,-1 0 0 0 0,-1 0 0 0 0,1-1 0 0 0,-1 1-1 0 0,-1 0 1 0 0,0-2-21 0 0,-2 2-274 0 0,-1 0-1 0 0,1 0 1 0 0,-1 1 0 0 0,0 0-1 0 0,0 0 1 0 0,-1 0 0 0 0,0 1-1 0 0,0 0 1 0 0,0 0-1 0 0,-1 1 1 0 0,1 0 0 0 0,-1 0-1 0 0,-4-1 275 0 0,-28 0-4240 0 0,0 17-3511 0 0,24-4 355 0 0</inkml:trace>
  <inkml:trace contextRef="#ctx0" brushRef="#br0" timeOffset="644.704">1053 876 9298 0 0,'0'0'2682'0'0,"0"0"-998"0"0,0 0-270 0 0,0 0 25 0 0,0 0-183 0 0,0 0-264 0 0,0 0-225 0 0,0 0-148 0 0,0 0-99 0 0,0 0-116 0 0,0 0-114 0 0,0 0-128 0 0,0 0-87 0 0,4-28-63 0 0,13-86-39 0 0,3 72-117 0 0,-18 40 100 0 0,1 0-1 0 0,-1 1 0 0 0,1-1 1 0 0,-1 0-1 0 0,1 1 0 0 0,0 0 1 0 0,0-1-1 0 0,-1 1 1 0 0,1 0-1 0 0,0 1 0 0 0,0-1 1 0 0,0 0-1 0 0,0 1 0 0 0,0 0 1 0 0,0-1-1 0 0,0 1 1 0 0,0 1-1 0 0,0-1 0 0 0,0 0 1 0 0,0 1-1 0 0,0-1 0 0 0,0 1 1 0 0,0 0-1 0 0,0 0 1 0 0,0 0-1 0 0,0 0 0 0 0,-1 1 1 0 0,1-1-1 0 0,0 1 0 0 0,-1-1 1 0 0,1 1-1 0 0,-1 0 0 0 0,0 0 1 0 0,0 0-1 0 0,1 0 1 0 0,-1 1-1 0 0,-1-1 0 0 0,1 1 1 0 0,0-1-1 0 0,-1 1 0 0 0,1-1 1 0 0,-1 1-1 0 0,1 1 45 0 0,2 15 88 0 0,-4-16-34 0 0,0 1-1 0 0,1 0 1 0 0,-1-1-1 0 0,1 1 1 0 0,-1-1-1 0 0,1 1 1 0 0,0-1-1 0 0,1 1 1 0 0,-1-1-1 0 0,0 1 1 0 0,1-1 0 0 0,0 0-1 0 0,0 0 1 0 0,0 0-1 0 0,0 0 1 0 0,0 0-1 0 0,1 0 1 0 0,-1-1-1 0 0,1 1 1 0 0,0-1-1 0 0,0 1 1 0 0,0-1-1 0 0,0 0 1 0 0,0 0-1 0 0,0-1 1 0 0,0 1-1 0 0,1 0 1 0 0,-1-1 0 0 0,1 0-54 0 0,1-1 197 0 0,1 0 0 0 0,-1-1 0 0 0,0 0 1 0 0,1 0-1 0 0,-1 0 0 0 0,0-1 1 0 0,0 1-1 0 0,0-1 0 0 0,0 0 1 0 0,0-1-1 0 0,0 1 0 0 0,-1-1 1 0 0,1 0-1 0 0,-1 0 0 0 0,0-1 0 0 0,0 1 1 0 0,0-1-1 0 0,0 0 0 0 0,-1 0 1 0 0,1-1-198 0 0,26-27 282 0 0,-1-1 0 0 0,-1-2-1 0 0,-2 0 1 0 0,-2-2 0 0 0,6-12-282 0 0,-15 23-215 0 0,7-14 245 0 0,-16 12-6426 0 0,-7 28-71 0 0,0 0-5357 0 0</inkml:trace>
  <inkml:trace contextRef="#ctx0" brushRef="#br0" timeOffset="910.706">1972 192 19204 0 0,'0'0'700'0'0,"0"0"-309"0"0,0 0-64 0 0,0 0 162 0 0,0 0 183 0 0,0 0 67 0 0,0 0-56 0 0,0 0-130 0 0,0 0-129 0 0,-6 35-91 0 0,-17 114-68 0 0,0 13 115 0 0,22-154-447 0 0,-3 30 0 0 0,2-1 1 0 0,1 1-1 0 0,2-1 1 0 0,2 1-1 0 0,4 23 67 0 0,32 38-3718 0 0,-35-92 1690 0 0,0-3-6272 0 0,-2-3-2390 0 0</inkml:trace>
  <inkml:trace contextRef="#ctx0" brushRef="#br0" timeOffset="1146.518">1642 600 13171 0 0,'0'0'1667'0'0,"0"0"-902"0"0,0 0-267 0 0,0 0 59 0 0,0 0 42 0 0,0 0-19 0 0,0 0-62 0 0,0 0-28 0 0,0 0-39 0 0,34-1-63 0 0,107-4-54 0 0,70-10 53 0 0,-92 0-3334 0 0,-58 8-1994 0 0,-20 6-2599 0 0,-22 1 2563 0 0</inkml:trace>
  <inkml:trace contextRef="#ctx0" brushRef="#br0" timeOffset="2048.767">2551 541 10266 0 0,'0'0'3357'0'0,"0"0"-1111"0"0,0 0-586 0 0,0 0-296 0 0,0 0-299 0 0,0 0-239 0 0,0 0-163 0 0,0 0-116 0 0,0 0-168 0 0,0 0-111 0 0,0 0-80 0 0,-31 16-80 0 0,-100 49-40 0 0,52-12-40 0 0,72-49-62 0 0,0 1-1 0 0,0 0 1 0 0,1 1-1 0 0,0-1 1 0 0,0 1-1 0 0,0 1 1 0 0,1-1 0 0 0,0 1-1 0 0,0 0 1 0 0,0 0-1 0 0,1 0 1 0 0,0 1 0 0 0,1 0-1 0 0,-1 0 1 0 0,2 0-1 0 0,-1 0 1 0 0,1 0 0 0 0,0 0-1 0 0,1 0 1 0 0,0 2 34 0 0,3-7-11 0 0,0 0 1 0 0,1 0-1 0 0,-1 0 1 0 0,1 0-1 0 0,0 0 1 0 0,0-1-1 0 0,0 1 1 0 0,1-1-1 0 0,-1 0 1 0 0,0 0-1 0 0,1 0 1 0 0,-1 0-1 0 0,1-1 1 0 0,0 1 0 0 0,0-1-1 0 0,-1 0 1 0 0,1 0-1 0 0,0 0 1 0 0,0-1-1 0 0,0 1 1 0 0,0-1-1 0 0,0 0 1 0 0,0 0-1 0 0,0-1 1 0 0,0 1-1 0 0,0-1 1 0 0,0 0-1 0 0,0 0 1 0 0,1 0 10 0 0,9-3 48 0 0,-1 0 0 0 0,1-2-1 0 0,-1 1 1 0 0,0-1 0 0 0,-1-1 0 0 0,1 0 0 0 0,-1-1 0 0 0,-1-1 0 0 0,1 1 0 0 0,-2-2 0 0 0,1 1-1 0 0,1-3-46 0 0,145-178 440 0 0,-157 189-446 0 0,0 1 0 0 0,0-1 0 0 0,1 0 0 0 0,-1 0 1 0 0,0 1-1 0 0,1-1 0 0 0,-1 0 0 0 0,1 1 0 0 0,-1-1 0 0 0,1 1 0 0 0,-1-1 0 0 0,1 1 1 0 0,0-1-1 0 0,-1 1 0 0 0,1-1 0 0 0,0 1 0 0 0,-1-1 0 0 0,1 1 0 0 0,0 0 1 0 0,-1-1-1 0 0,1 1 0 0 0,0 0 0 0 0,0 0 0 0 0,-1-1 0 0 0,1 1 0 0 0,0 0 0 0 0,0 0 1 0 0,-1 0-1 0 0,1 0 0 0 0,0 0 0 0 0,0 0 0 0 0,0 0 0 0 0,-1 0 0 0 0,1 1 1 0 0,0-1-1 0 0,0 0 0 0 0,-1 0 0 0 0,1 1 0 0 0,0-1 0 0 0,0 0 0 0 0,-1 1 0 0 0,1-1 1 0 0,0 0-1 0 0,-1 1 0 0 0,1-1 0 0 0,-1 1 0 0 0,1 0 0 0 0,-1-1 0 0 0,1 1 0 0 0,-1-1 1 0 0,1 1-1 0 0,-1 0 0 0 0,1-1 0 0 0,-1 1 0 0 0,0 0 0 0 0,1-1 0 0 0,-1 1 1 0 0,0 0-1 0 0,1 0 5 0 0,5 55-238 0 0,-5-41 251 0 0,-1-9-20 0 0,0-1 1 0 0,1 0 0 0 0,-1 0-1 0 0,1 0 1 0 0,0 0 0 0 0,0 0-1 0 0,1 0 1 0 0,0-1 0 0 0,-1 1-1 0 0,2 0 1 0 0,-1-1-1 0 0,0 1 1 0 0,1-1 0 0 0,0 0-1 0 0,0 0 1 0 0,0 0 0 0 0,1 0-1 0 0,-1-1 1 0 0,1 1-1 0 0,0-1 1 0 0,0 0 0 0 0,0 0-1 0 0,0 0 1 0 0,1 0 0 0 0,-1-1-1 0 0,1 0 1 0 0,0 0 0 0 0,-1 0-1 0 0,1 0 1 0 0,0-1-1 0 0,5 1 7 0 0,-1-2 59 0 0,1 1-1 0 0,-1-2 1 0 0,1 1-1 0 0,-1-2 1 0 0,1 1-1 0 0,-1-1 1 0 0,0 0-1 0 0,0-1 1 0 0,0 0-1 0 0,0-1 1 0 0,0 0-1 0 0,-1 0 1 0 0,1-1-1 0 0,4-3-58 0 0,96-62 1039 0 0,-80 48-808 0 0,2 2 0 0 0,1 2 0 0 0,0 0 0 0 0,27-9-231 0 0,1 11-2 0 0,-128 23 412 0 0,62-7-406 0 0,-2-1-23 0 0,0 0-1 0 0,-1 0 1 0 0,1 1 0 0 0,0-1-1 0 0,0 2 1 0 0,0-1 0 0 0,-1 1 0 0 0,1 1-1 0 0,0 0 1 0 0,0 0 0 0 0,0 0-1 0 0,1 1 1 0 0,-1 0 0 0 0,1 0-1 0 0,-1 1 1 0 0,1 0 0 0 0,0 1-1 0 0,0-1 1 0 0,1 1 0 0 0,-1 0-1 0 0,1 1 1 0 0,0 0 0 0 0,1 0-1 0 0,-1 1 20 0 0,4-3-22 0 0,0 0 0 0 0,1 0 0 0 0,-1 1 0 0 0,1-1 0 0 0,0 0 0 0 0,0 1-1 0 0,1-1 1 0 0,-1 1 0 0 0,1-1 0 0 0,0 1 0 0 0,0 0 0 0 0,1-1 0 0 0,-1 1 0 0 0,1-1 0 0 0,0 1-1 0 0,0-1 1 0 0,0 0 0 0 0,1 1 0 0 0,0-1 0 0 0,0 0 0 0 0,0 0 0 0 0,0 0 0 0 0,0 0-1 0 0,1-1 1 0 0,0 1 0 0 0,0 0 0 0 0,0-1 0 0 0,0 0 0 0 0,0 0 0 0 0,1 0 0 0 0,-1 0-1 0 0,1 0 1 0 0,0-1 0 0 0,3 2 22 0 0,7 1 8 0 0,0-1 0 0 0,1 0 0 0 0,0-1 1 0 0,-1 0-1 0 0,1-1 0 0 0,0-1 0 0 0,0-1 0 0 0,0 0 0 0 0,1-1 0 0 0,-1 0 0 0 0,-1-1 0 0 0,1-1 0 0 0,0 0 0 0 0,-1-1 0 0 0,1-1 1 0 0,2-2-9 0 0,36-15 307 0 0,-2-2 1 0 0,-1-3-1 0 0,41-29-307 0 0,144-131 607 0 0,-214 168-605 0 0,-2 0 0 0 0,0-2-1 0 0,-2 0 1 0 0,0-1-1 0 0,-1 0 1 0 0,-1-2 0 0 0,-1 0-1 0 0,-2 0 1 0 0,0-1 0 0 0,-1 0-1 0 0,-2-1 1 0 0,-1-1 0 0 0,4-19-2 0 0,-11 44-16 0 0,0 0 1 0 0,0 0 0 0 0,0 0-1 0 0,0-1 1 0 0,0 1 0 0 0,0 0-1 0 0,-1 0 1 0 0,1 0 0 0 0,-1-1-1 0 0,0 1 1 0 0,1 0 0 0 0,-1-1-1 0 0,0 1 1 0 0,-1 0-1 0 0,1-1 1 0 0,0 1 0 0 0,-1 0-1 0 0,1 0 1 0 0,-1-1 0 0 0,1 1-1 0 0,-1 0 1 0 0,0 0 0 0 0,0 0-1 0 0,0 0 1 0 0,0 0 0 0 0,-1 0-1 0 0,1 0 1 0 0,-1 0 0 0 0,1 0-1 0 0,-1 1 1 0 0,1-1 0 0 0,-1 1-1 0 0,0-1 1 0 0,0 1 0 0 0,0-1-1 0 0,0 1 1 0 0,0 0 0 0 0,0 0-1 0 0,0 0 1 0 0,0 0 0 0 0,0 1-1 0 0,0-1 1 0 0,-1 0 0 0 0,1 1-1 0 0,0-1 1 0 0,-1 1 15 0 0,-7 3-35 0 0,0 0-1 0 0,0 1 1 0 0,0 0-1 0 0,1 1 1 0 0,-1 0 0 0 0,1 0-1 0 0,0 1 1 0 0,0 0-1 0 0,1 1 1 0 0,0-1 0 0 0,0 2-1 0 0,1-1 1 0 0,0 1 0 0 0,0 0-1 0 0,1 1 1 0 0,-1 0-1 0 0,2 0 1 0 0,0 0 0 0 0,0 0-1 0 0,0 1 1 0 0,1 0-1 0 0,1 0 1 0 0,0 0 0 0 0,-2 8 35 0 0,-1 9 0 0 0,0 0 0 0 0,1 0 1 0 0,2 1-1 0 0,1-1 0 0 0,1 1 1 0 0,1 0-1 0 0,2-1 0 0 0,3 16 0 0 0,-3-22-1 0 0,1-1-1 0 0,1 0 0 0 0,1 0 1 0 0,1 0-1 0 0,0 0 1 0 0,2-1-1 0 0,0 0 0 0 0,1 0 1 0 0,1-1-1 0 0,1 0 0 0 0,0-1 1 0 0,2 0-1 0 0,0-1 1 0 0,10 10 1 0 0,29 3-151 0 0,-55-58-1587 0 0,-38-21-4261 0 0,20 27-1647 0 0,11 12-1251 0 0</inkml:trace>
  <inkml:trace contextRef="#ctx0" brushRef="#br0" timeOffset="2299.957">3374 320 13747 0 0,'0'0'2084'0'0,"0"0"-771"0"0,0 0-114 0 0,0 0 138 0 0,0 0-59 0 0,0 0-237 0 0,32 0-216 0 0,102 0-140 0 0,328-18 1732 0 0,-344 14-2701 0 0,-67 4-3894 0 0,-10 0-5095 0 0,-25 0-2918 0 0</inkml:trace>
</inkml:ink>
</file>

<file path=ppt/ink/ink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22.6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6 140 1176 0 0,'0'0'3714'0'0,"0"0"-2151"0"0,0 0-685 0 0,0 0 66 0 0,0 0 212 0 0,0 0 170 0 0,0 0 60 0 0,0 0-58 0 0,0 0-109 0 0,0 0-115 0 0,0 0-141 0 0,0 0-135 0 0,22 0-116 0 0,69-1-101 0 0,86-20 1429 0 0,-57 11-2271 0 0,-94 9-5195 0 0,0 1-5491 0 0,-24 0 6543 0 0</inkml:trace>
  <inkml:trace contextRef="#ctx0" brushRef="#br0" timeOffset="254.113">1 405 6737 0 0,'0'0'961'0'0,"0"0"14"0"0,0 0 358 0 0,0 0 318 0 0,0 0 14 0 0,0 0-213 0 0,0 0-263 0 0,0 0-236 0 0,0 0-188 0 0,35 2-133 0 0,112 4-148 0 0,-40-18 139 0 0,160-40-2237 0 0,-164 31-8041 0 0,-78 17 1504 0 0</inkml:trace>
  <inkml:trace contextRef="#ctx0" brushRef="#br0" timeOffset="640.405">1308 30 6977 0 0,'0'0'3281'0'0,"0"0"-1452"0"0,0 0-420 0 0,0 0-67 0 0,0 0-107 0 0,0 0-216 0 0,0 0-201 0 0,0 0-171 0 0,0 0-133 0 0,0 0-102 0 0,0 0-132 0 0,0 0-107 0 0,-27 14-73 0 0,-78 46-49 0 0,63-14-22 0 0,39-34-23 0 0,-3 2-26 0 0,0 0 0 0 0,2 0 0 0 0,0 0 0 0 0,0 1 1 0 0,1-1-1 0 0,1 1 0 0 0,1 0 0 0 0,0-1 0 0 0,0 1 1 0 0,2 0-1 0 0,0 0 0 0 0,2 11 20 0 0,-2-19 2 0 0,1 0-1 0 0,0 0 1 0 0,0 0 0 0 0,0-1-1 0 0,1 1 1 0 0,-1-1 0 0 0,2 1-1 0 0,-1-1 1 0 0,1 0-1 0 0,0 0 1 0 0,0 0 0 0 0,0-1-1 0 0,1 1 1 0 0,0-1 0 0 0,0 0-1 0 0,1-1 1 0 0,-1 1 0 0 0,1-1-1 0 0,0 0 1 0 0,0 0-1 0 0,0-1 1 0 0,1 0 0 0 0,-1 0-1 0 0,1 0 1 0 0,0-1 0 0 0,-1 0-1 0 0,5 0-1 0 0,5-1 182 0 0,0-1-1 0 0,0 0 1 0 0,0-1-1 0 0,-1-1 0 0 0,1-1 1 0 0,0 0-1 0 0,-1-1 1 0 0,1-1-1 0 0,-1 0 1 0 0,-1-1-1 0 0,1 0 0 0 0,-1-2 1 0 0,0 1-1 0 0,0-2 1 0 0,-1 0-1 0 0,0 0 1 0 0,-1-1-1 0 0,0-1 0 0 0,-1 0 1 0 0,0-1-1 0 0,0 0 1 0 0,-1 0-1 0 0,-1-1 0 0 0,0-1 1 0 0,0-2-182 0 0,-3 10-15 0 0,-2 0 0 0 0,1-1 1 0 0,-1 0-1 0 0,0 1 0 0 0,0-1 1 0 0,0-1-1 0 0,-1 1 0 0 0,-1 0 0 0 0,1-1 1 0 0,-1 0-1 0 0,0 1 0 0 0,-1-1 1 0 0,0 0-1 0 0,0 0 0 0 0,0 0 0 0 0,-1 0 1 0 0,-1 0-1 0 0,1 0 0 0 0,-1 0 1 0 0,-1 0-1 0 0,1 1 0 0 0,-1-1 1 0 0,-1 0-1 0 0,1 1 0 0 0,-1-1 0 0 0,-1 1 1 0 0,1 0-1 0 0,-1 0 0 0 0,0 0 1 0 0,-1 1-1 0 0,-4-5 15 0 0,1 3-437 0 0,0 2-1 0 0,-1-1 1 0 0,0 1 0 0 0,-1 0 0 0 0,1 1-1 0 0,-1 0 1 0 0,0 1 0 0 0,0 0 0 0 0,-1 0-1 0 0,-8-1 438 0 0,-66-8-10566 0 0,60 12 1497 0 0</inkml:trace>
  <inkml:trace contextRef="#ctx0" brushRef="#br0" timeOffset="972.113">901 184 3753 0 0,'0'0'1722'0'0,"0"0"-82"0"0,0 0 16 0 0,0 0-29 0 0,0 0-233 0 0,0 0-327 0 0,0 0-287 0 0,0 0-205 0 0,0 0-85 0 0,0 0 12 0 0,0 0 26 0 0,0 0 57 0 0,0 0 64 0 0,3 4 37 0 0,6 2-343 0 0,1 0 1 0 0,0-1-1 0 0,1 0 0 0 0,-1 0 0 0 0,1-1 0 0 0,0-1 0 0 0,0 0 0 0 0,0 0 0 0 0,1-1 0 0 0,-1 0 0 0 0,1-1 0 0 0,-1-1 0 0 0,0 0 0 0 0,1 0 0 0 0,4-1-343 0 0,16 2 382 0 0,677 35 1432 0 0,-450-29-2741 0 0,-148-7-5233 0 0,-45 0-2364 0 0,-48 0-861 0 0</inkml:trace>
</inkml:ink>
</file>

<file path=ppt/ink/ink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20.8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19 5417 0 0,'0'0'1266'0'0,"0"0"49"0"0,0 0 226 0 0,0 0 249 0 0,0 0 48 0 0,0 0-152 0 0,0 0-260 0 0,0 0-259 0 0,0 0-224 0 0,0 0-176 0 0,0-4-127 0 0,0-11 626 0 0,-17 53-1201 0 0,-71 287 62 0 0,-8 15-26 0 0,95-339-96 0 0,0 0-1 0 0,1 0 0 0 0,-1 0 1 0 0,1 0-1 0 0,0 1 1 0 0,-1-1-1 0 0,1 0 0 0 0,0 0 1 0 0,-1 1-1 0 0,1-1 1 0 0,0 0-1 0 0,0 1 0 0 0,0-1 1 0 0,0 0-1 0 0,0 0 1 0 0,1 1-1 0 0,-1-1 0 0 0,0 0 1 0 0,1 0-1 0 0,-1 1 1 0 0,0-1-1 0 0,1 0 0 0 0,0 0 1 0 0,-1 0-1 0 0,1 0 0 0 0,0 1 1 0 0,-1-1-1 0 0,1 0 1 0 0,0 0-1 0 0,0-1 0 0 0,0 1 1 0 0,0 0-1 0 0,0 0 1 0 0,0 0-1 0 0,0 0 0 0 0,0-1 1 0 0,0 1-1 0 0,0-1 1 0 0,1 1-5 0 0,53 0 802 0 0,63-49 80 0 0,-80 27-707 0 0,-31 17 459 0 0,-2-1-4066 0 0,-3 1-2134 0 0,-1-2-3333 0 0,-1 3 2776 0 0</inkml:trace>
  <inkml:trace contextRef="#ctx0" brushRef="#br0" timeOffset="282.59">1 255 4681 0 0,'0'0'1383'0'0,"0"0"-68"0"0,0 0 155 0 0,0 0 230 0 0,0 0 55 0 0,0 0-189 0 0,0 0-342 0 0,0 0-365 0 0,0 0-328 0 0,0 0-190 0 0,0 0-38 0 0,0 0 31 0 0,0 0 88 0 0,11-2 54 0 0,315-14 2317 0 0,-172 15-4573 0 0,-84 1-8990 0 0,-57 0 2167 0 0</inkml:trace>
  <inkml:trace contextRef="#ctx0" brushRef="#br0" timeOffset="720.497">842 472 0 0 0,'0'0'771'0'0,"0"0"636"0"0,0 0 371 0 0,0 0 142 0 0,0 0-42 0 0,0 0-117 0 0,0 0-200 0 0,0 0-189 0 0,0 0-164 0 0,0 0-157 0 0,0 0-144 0 0,0 0-123 0 0,-2-2-98 0 0,-8-5-128 0 0,7 5-111 0 0,3 2-120 0 0,-2 16 48 0 0,-3 178-79 0 0,-7-157-960 0 0,-2-16-3761 0 0,9-20-4981 0 0,3-1 4814 0 0</inkml:trace>
  <inkml:trace contextRef="#ctx0" brushRef="#br0" timeOffset="1070.539">577 465 992 0 0,'0'0'1561'0'0,"0"0"-253"0"0,0 0-32 0 0,0 0 62 0 0,0 0-41 0 0,0 0-159 0 0,0 0-201 0 0,0 0-140 0 0,0 0-19 0 0,0 0 20 0 0,0 0 2 0 0,0 0-44 0 0,14 0-89 0 0,105 4 1422 0 0,125-1-2033 0 0,-222-5-1940 0 0,-11 1-1825 0 0,0 0-5620 0 0,-11 1 7663 0 0</inkml:trace>
  <inkml:trace contextRef="#ctx0" brushRef="#br0" timeOffset="1353.867">518 759 2905 0 0,'0'0'1168'0'0,"0"0"133"0"0,0 0 332 0 0,0 0 190 0 0,0 0-100 0 0,0 0-160 0 0,0 0-183 0 0,0 0-201 0 0,0 0-201 0 0,0 0-226 0 0,35 1-221 0 0,108 4-175 0 0,7-3-8 0 0,-87-7-2230 0 0,-21-1-7044 0 0,-37 5 6883 0 0,6-2-2746 0 0</inkml:trace>
</inkml:ink>
</file>

<file path=ppt/ink/ink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36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157 3 4313 0 0,'0'0'1431'0'0,"0"0"-242"0"0,0 0-59 0 0,0 0 222 0 0,0 0 283 0 0,0 0 135 0 0,0 0-67 0 0,0 0-192 0 0,0 0-277 0 0,0 0-273 0 0,0 0-194 0 0,2-2-152 0 0,-54 70 384 0 0,-7-1-4925 0 0,20-24-6757 0 0,30-32 4682 0 0</inkml:trace>
</inkml:ink>
</file>

<file path=ppt/ink/ink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1.1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16 693 1728 0 0,'0'0'3000'0'0,"0"0"-820"0"0,0 0-129 0 0,0 0 30 0 0,0 0-88 0 0,0 0-260 0 0,0 0-321 0 0,0 0-330 0 0,0 0-275 0 0,0 0-182 0 0,0 0-174 0 0,0 0-126 0 0,0 0-57 0 0,-2 3-17 0 0,-1 6-132 0 0,0 0 0 0 0,1 0 0 0 0,0 1 0 0 0,1-1 0 0 0,0 0 0 0 0,0 1 0 0 0,1-1 0 0 0,0 1 0 0 0,0-1 0 0 0,1 0-1 0 0,1 1 1 0 0,-1-1 0 0 0,1 0 0 0 0,1 0 0 0 0,3 8-119 0 0,-5-13 42 0 0,1 1 0 0 0,0-1-1 0 0,-1 0 1 0 0,2 0 0 0 0,-1 0-1 0 0,0 0 1 0 0,1 0 0 0 0,0 0-1 0 0,0-1 1 0 0,0 1 0 0 0,0-1-1 0 0,0 0 1 0 0,1 0 0 0 0,-1 0-1 0 0,1 0 1 0 0,0-1 0 0 0,0 1-1 0 0,0-1 1 0 0,0 0 0 0 0,1 0-1 0 0,-1-1 1 0 0,0 1 0 0 0,1-1 0 0 0,2 1-42 0 0,3-2 79 0 0,0-1 1 0 0,0 0 0 0 0,0 0 0 0 0,0 0-1 0 0,0-2 1 0 0,-1 1 0 0 0,1-1 0 0 0,-1 0-1 0 0,1-1 1 0 0,-1 0 0 0 0,0-1 0 0 0,0 0-1 0 0,-1 0 1 0 0,0-1 0 0 0,0 0 0 0 0,0 0-1 0 0,0-1 1 0 0,-1 0 0 0 0,-1 0 0 0 0,3-4-80 0 0,87-92-32 0 0,-94 102-4 0 0,-1 1 1 0 0,1 0 0 0 0,0-1 0 0 0,-1 1 0 0 0,1 0 0 0 0,-1 0 0 0 0,1 0 0 0 0,0 0-1 0 0,-1 1 1 0 0,1-1 0 0 0,-1 0 0 0 0,1 1 0 0 0,0-1 0 0 0,-1 1 0 0 0,1-1 0 0 0,-1 1-1 0 0,1 0 1 0 0,-1-1 0 0 0,0 1 0 0 0,1 0 0 0 0,-1 0 0 0 0,0 0 0 0 0,0 0 0 0 0,1 1-1 0 0,-1-1 1 0 0,0 0 0 0 0,0 0 0 0 0,0 1 0 0 0,0-1 0 0 0,-1 0 0 0 0,1 1 0 0 0,0-1 0 0 0,-1 1-1 0 0,1-1 1 0 0,0 2 35 0 0,4 4-63 0 0,0-2 129 0 0,-1 1 0 0 0,1-1 0 0 0,0 0 0 0 0,0 0 0 0 0,1-1 0 0 0,-1 1 0 0 0,1-1 0 0 0,0 0-1 0 0,0-1 1 0 0,1 1 0 0 0,-1-1 0 0 0,1-1 0 0 0,-1 1 0 0 0,1-1 0 0 0,0 0 0 0 0,0-1 0 0 0,0 0 0 0 0,0 0-1 0 0,0 0 1 0 0,0-1 0 0 0,0 0 0 0 0,0 0 0 0 0,0-1 0 0 0,0 0 0 0 0,0 0 0 0 0,0 0 0 0 0,0-1 0 0 0,0 0 0 0 0,-1-1-1 0 0,1 1 1 0 0,4-4-66 0 0,-2-1 77 0 0,1 0-1 0 0,-2-1 1 0 0,1 1-1 0 0,-1-2 1 0 0,-1 1-1 0 0,1-1 1 0 0,-1-1-1 0 0,-1 1 1 0 0,0-1-1 0 0,0 0 1 0 0,-1-1-1 0 0,0 1 1 0 0,-1-1-1 0 0,0 0 1 0 0,-1 0-1 0 0,0 0 1 0 0,-1-1-1 0 0,0 1 1 0 0,0-5-77 0 0,-2 1-961 0 0,0 0-2670 0 0,2 4-6750 0 0,0 8-969 0 0</inkml:trace>
  <inkml:trace contextRef="#ctx0" brushRef="#br0" timeOffset="466.679">1297 0 9250 0 0,'0'0'1886'0'0,"0"0"-34"0"0,0 0-122 0 0,0 0-170 0 0,0 0-202 0 0,0 0-287 0 0,0 0-218 0 0,0 0-171 0 0,0 0-154 0 0,0 0-120 0 0,0 0-103 0 0,0 0-63 0 0,0 0-37 0 0,-13 19 11 0 0,-40 62-11 0 0,27-8 134 0 0,-69 425 280 0 0,84-366-667 0 0,11-131 55 0 0,0 0 1 0 0,1-1-1 0 0,-1 1 1 0 0,1 0-1 0 0,-1 0 1 0 0,1-1 0 0 0,-1 1-1 0 0,1 0 1 0 0,-1-1-1 0 0,1 1 1 0 0,0-1-1 0 0,-1 1 1 0 0,1-1-1 0 0,0 1 1 0 0,-1-1-1 0 0,1 1 1 0 0,0-1-1 0 0,0 1 1 0 0,0-1-1 0 0,-1 0 1 0 0,1 0-1 0 0,0 1 1 0 0,0-1-1 0 0,0 0 1 0 0,0 0-1 0 0,0 0 1 0 0,-1 0-1 0 0,1 0 1 0 0,0 0-1 0 0,0 0 1 0 0,0 0-1 0 0,0 0 1 0 0,0-1-1 0 0,-1 1 1 0 0,1 0-1 0 0,0-1 1 0 0,0 1-1 0 0,0 0 1 0 0,-1-1-1 0 0,1 1 1 0 0,0-1-1 0 0,0 1 1 0 0,-1-1-1 0 0,1 1 1 0 0,0-1-8 0 0,37-21 434 0 0,70-68 64 0 0,-80 65-483 0 0,1 0-1 0 0,0 2 0 0 0,2 1 0 0 0,31-16-14 0 0,-60 39-17 0 0,0 0-1 0 0,-1 0 1 0 0,1 1 0 0 0,-1-1-1 0 0,1 0 1 0 0,-1 1 0 0 0,0 0 0 0 0,0-1-1 0 0,1 1 1 0 0,-1-1 0 0 0,0 1-1 0 0,0 0 1 0 0,-1 0 0 0 0,1 0 0 0 0,0 0-1 0 0,0 0 1 0 0,-1-1 0 0 0,0 1-1 0 0,1 0 1 0 0,-1 0 0 0 0,0 0 0 0 0,0 0-1 0 0,0 0 1 0 0,0 0 0 0 0,0 0-1 0 0,0 0 1 0 0,-1 0 0 0 0,1 0 0 0 0,-1 0-1 0 0,1 0 1 0 0,-1 0 0 0 0,0 0-1 0 0,0 1 18 0 0,0 2-9 0 0,-26 149-503 0 0,27-147 146 0 0,7 37-2361 0 0,19-26-8417 0 0,-20-17 1885 0 0</inkml:trace>
  <inkml:trace contextRef="#ctx0" brushRef="#br0" timeOffset="1099.886">1825 578 6265 0 0,'0'0'1974'0'0,"0"0"-120"0"0,0 0-104 0 0,0 0-167 0 0,0 0-325 0 0,0 0-379 0 0,0 0-261 0 0,-31 29-190 0 0,-97 89-153 0 0,93-71-50 0 0,36-41-182 0 0,-1-4-14 0 0,0 0 0 0 0,1 0 0 0 0,-1 0 0 0 0,0 1 1 0 0,1-1-1 0 0,-1 0 0 0 0,1 0 0 0 0,0 0 1 0 0,0 0-1 0 0,0 0 0 0 0,0 0 0 0 0,0 0 0 0 0,0-1 1 0 0,0 1-1 0 0,1 0 0 0 0,-1-1 0 0 0,1 1 0 0 0,-1-1 1 0 0,1 1-1 0 0,0-1 0 0 0,-1 1 0 0 0,1-1 0 0 0,0 0 1 0 0,0 0-1 0 0,0 0 0 0 0,0 0 0 0 0,0 0 0 0 0,0-1 1 0 0,0 1-1 0 0,0-1 0 0 0,0 1 0 0 0,0-1 0 0 0,0 0 1 0 0,1 1-1 0 0,-1-1 0 0 0,0 0 0 0 0,0-1 1 0 0,0 1-1 0 0,0 0 0 0 0,2-1-29 0 0,90-22 1242 0 0,-55 3-1055 0 0,-1-2 0 0 0,-1-2 1 0 0,-1-1-1 0 0,18-18-187 0 0,53-36-124 0 0,-106 81 96 0 0,1 1-1 0 0,-1-1 1 0 0,0 0 0 0 0,0 1 0 0 0,0-1-1 0 0,0 1 1 0 0,-1-1 0 0 0,1 1 0 0 0,-1 0-1 0 0,1-1 1 0 0,-1 1 0 0 0,0-1-1 0 0,0 1 1 0 0,0 0 0 0 0,-1-1 0 0 0,1 1-1 0 0,0 0 1 0 0,-1-1 0 0 0,0 1 0 0 0,0 1 28 0 0,-1 13 51 0 0,0-11-56 0 0,0 0-1 0 0,0 0 0 0 0,1 0 0 0 0,0 0 0 0 0,1 0 0 0 0,-1 0 0 0 0,1 0 1 0 0,0 0-1 0 0,0 1 0 0 0,1-1 0 0 0,0 0 0 0 0,0 0 0 0 0,1 0 0 0 0,-1 0 0 0 0,1-1 1 0 0,1 1-1 0 0,-1 0 0 0 0,1-1 0 0 0,0 1 0 0 0,0-1 0 0 0,0 0 0 0 0,1 0 1 0 0,0 0-1 0 0,0 0 0 0 0,4 3 6 0 0,-1-4 40 0 0,1 0 0 0 0,-1 0 0 0 0,1-1 0 0 0,-1 0 0 0 0,1-1-1 0 0,0 1 1 0 0,0-2 0 0 0,1 1 0 0 0,-1-1 0 0 0,0 0 0 0 0,0-1 0 0 0,1 0 0 0 0,-1 0 0 0 0,0-1 0 0 0,0 0 0 0 0,1 0 0 0 0,-1-1 0 0 0,0 0 0 0 0,0 0 0 0 0,0-1 0 0 0,-1 0 0 0 0,7-4-40 0 0,15-7 316 0 0,-1-2 0 0 0,0-2 0 0 0,-1 0 0 0 0,-1-2 0 0 0,3-4-316 0 0,-1-1 154 0 0,-2-1 0 0 0,0-2 1 0 0,-2-1-1 0 0,-1 0 0 0 0,6-14-154 0 0,-13 17 15 0 0,-1 0 0 0 0,-1-1-1 0 0,-2 0 1 0 0,0-1 0 0 0,-2 0 0 0 0,-1-1 0 0 0,-2 0 0 0 0,-1-1 0 0 0,-1 0 0 0 0,-1 0-1 0 0,-2 0 1 0 0,-1 0 0 0 0,-1-11-15 0 0,0 37 2 0 0,1 0 1 0 0,-1 0-1 0 0,0 1 0 0 0,0-1 0 0 0,0 0 0 0 0,-1 0 0 0 0,0 0 0 0 0,1 1 0 0 0,-1-1 1 0 0,0 0-1 0 0,-1 1 0 0 0,1-1 0 0 0,-1 1 0 0 0,1-1 0 0 0,-1 1 0 0 0,0 0 1 0 0,0 0-1 0 0,-1 0 0 0 0,1 0 0 0 0,0 0 0 0 0,-1 0 0 0 0,0 1 0 0 0,0-1 0 0 0,0 1 1 0 0,0 0-1 0 0,0-1 0 0 0,0 1 0 0 0,-1 1 0 0 0,1-1 0 0 0,-3-1-2 0 0,3 5-20 0 0,1-1-1 0 0,-1 0 1 0 0,1 1 0 0 0,0-1-1 0 0,0 1 1 0 0,-1 0-1 0 0,1 0 1 0 0,1 0-1 0 0,-1 0 1 0 0,0 0 0 0 0,0 0-1 0 0,1 0 1 0 0,-1 1-1 0 0,1-1 1 0 0,0 0 0 0 0,0 1-1 0 0,-1-1 1 0 0,2 1-1 0 0,-1 0 1 0 0,0 1 20 0 0,-1 0-10 0 0,-6 21 21 0 0,2-1 0 0 0,0 2 0 0 0,2-1 1 0 0,0 1-1 0 0,2-1 0 0 0,1 1 1 0 0,1 0-1 0 0,3 18-11 0 0,-2 18 39 0 0,-1 5-35 0 0,3 0 1 0 0,3 0-1 0 0,10 44-4 0 0,1-5-335 0 0,-15-61-2520 0 0,-29-45-11959 0 0,23-3 10080 0 0</inkml:trace>
  <inkml:trace contextRef="#ctx0" brushRef="#br0" timeOffset="1344.767">2334 346 14851 0 0,'0'0'1288'0'0,"0"0"-463"0"0,0 0 31 0 0,0 0 48 0 0,0 0-216 0 0,0 0-192 0 0,195-3-72 0 0,-151 3-48 0 0,4 0 9 0 0,1 0-25 0 0,3 0-112 0 0,0 0-80 0 0,5 0-176 0 0,-2-4-376 0 0,-4 4-1041 0 0,-8-4-2824 0 0,-19 4-8441 0 0</inkml:trace>
  <inkml:trace contextRef="#ctx0" brushRef="#br0" timeOffset="2831.715">3744 118 2000 0 0,'0'0'1940'0'0,"0"0"-615"0"0,0 0-50 0 0,0 0 197 0 0,0 0 90 0 0,0 0-2 0 0,0 0-151 0 0,0 0-237 0 0,0 0-216 0 0,0 0-240 0 0,0 0-189 0 0,0 0-106 0 0,0 0-27 0 0,-5 4 25 0 0,-44 77 1465 0 0,20 15-1112 0 0,4 2-1 0 0,-4 51-771 0 0,21-111 11 0 0,3 1 0 0 0,1 0 1 0 0,2 0-1 0 0,2 0 0 0 0,2 6-11 0 0,-2-40 23 0 0,1 0-1 0 0,0 0 1 0 0,0 0 0 0 0,1 0-1 0 0,-1-1 1 0 0,1 1 0 0 0,0 0-1 0 0,0 0 1 0 0,1-1-1 0 0,0 0 1 0 0,-1 1 0 0 0,1-1-1 0 0,1 0 1 0 0,-1 0 0 0 0,1-1-1 0 0,-1 1 1 0 0,1-1-1 0 0,0 0 1 0 0,0 0 0 0 0,1 0-1 0 0,-1 0 1 0 0,0-1 0 0 0,1 1-1 0 0,0-1 1 0 0,-1 0 0 0 0,1-1-1 0 0,0 1 1 0 0,0-1-1 0 0,0 0 1 0 0,0 0 0 0 0,0-1-1 0 0,0 1 1 0 0,1-1 0 0 0,3-1-23 0 0,-2 1 86 0 0,-1 0 1 0 0,1 0 0 0 0,0-1 0 0 0,0 0 0 0 0,-1 0 0 0 0,1-1-1 0 0,-1 0 1 0 0,1 0 0 0 0,-1 0 0 0 0,0-1 0 0 0,0 0 0 0 0,0 0 0 0 0,0-1-1 0 0,0 0 1 0 0,-1 0 0 0 0,0 0 0 0 0,5-5-87 0 0,-1-1 81 0 0,-1 0 1 0 0,-1-1-1 0 0,1 0 1 0 0,-2 0-1 0 0,0 0 1 0 0,0-1-1 0 0,-1 0 1 0 0,0 0-1 0 0,-1 0 1 0 0,0-1-82 0 0,16-41 14 0 0,19-52-27 0 0,-26 204-735 0 0,8 31 815 0 0,-21-125-62 0 0,2 1 0 0 0,-1-1 1 0 0,1 1-1 0 0,-1-1 0 0 0,1 0 1 0 0,0 0-1 0 0,1 0 0 0 0,-1 0 1 0 0,1 0-1 0 0,0 0 0 0 0,0 0 1 0 0,0-1-1 0 0,0 0 0 0 0,0 0 1 0 0,1 1-1 0 0,0-2 0 0 0,2 3-5 0 0,-4-5 40 0 0,1 0 1 0 0,-1 0-1 0 0,1 0 0 0 0,-1 0 0 0 0,1-1 0 0 0,-1 1 0 0 0,1-1 0 0 0,-1 1 1 0 0,0-1-1 0 0,1 0 0 0 0,-1 0 0 0 0,0 0 0 0 0,1 0 0 0 0,-1-1 0 0 0,0 1 0 0 0,0 0 1 0 0,0-1-1 0 0,0 1 0 0 0,0-1 0 0 0,-1 0 0 0 0,1 0 0 0 0,0 0 0 0 0,-1 0 1 0 0,1 0-1 0 0,-1 0 0 0 0,0 0 0 0 0,0 0 0 0 0,0-1 0 0 0,1 1-40 0 0,2-5 51 0 0,183-217 253 0 0,-184 221-313 0 0,0-1-20 0 0,1 0-1 0 0,-1 0 0 0 0,1 0 1 0 0,0 1-1 0 0,0-1 0 0 0,0 1 1 0 0,0 0-1 0 0,1 0 0 0 0,-1 1 1 0 0,1-1-1 0 0,0 1 0 0 0,-1 0 1 0 0,1 0-1 0 0,0 0 0 0 0,0 1 1 0 0,1 0-1 0 0,-1 0 0 0 0,4 0 30 0 0,-1 28-482 0 0,-25 75 592 0 0,5-3-180 0 0,14-97 79 0 0,-1-1 1 0 0,1 1 0 0 0,0-1-1 0 0,1 1 1 0 0,-1-1 0 0 0,0 0 0 0 0,0 0-1 0 0,0 0 1 0 0,1 0 0 0 0,-1 0-1 0 0,1-1 1 0 0,-1 1 0 0 0,0-1-1 0 0,1 1 1 0 0,-1-1 0 0 0,1 0-1 0 0,-1 0 1 0 0,1 0 0 0 0,-1 0 0 0 0,1-1-1 0 0,-1 1 1 0 0,1 0 0 0 0,-1-1-1 0 0,0 0 1 0 0,1 0 0 0 0,-1 0-1 0 0,0 0 1 0 0,1 0 0 0 0,-1 0-1 0 0,0 0 1 0 0,0-1 0 0 0,0 1-1 0 0,0-1 1 0 0,0 0-10 0 0,146-97 160 0 0,-46 58-639 0 0,-102 67 249 0 0,-20 65 291 0 0,21-89-57 0 0,0-1 0 0 0,0 0-1 0 0,1 1 1 0 0,-1-1 0 0 0,0 0 0 0 0,1 0-1 0 0,-1 0 1 0 0,1 0 0 0 0,-1-1-1 0 0,1 1 1 0 0,0 0 0 0 0,-1-1 0 0 0,1 1-1 0 0,0-1 1 0 0,-1 1 0 0 0,1-1 0 0 0,0 0-1 0 0,0 0 1 0 0,-1 1 0 0 0,1-1 0 0 0,0-1-1 0 0,0 1 1 0 0,-1 0 0 0 0,1 0 0 0 0,0-1-1 0 0,-1 1 1 0 0,1-1 0 0 0,0 1-4 0 0,7-1 51 0 0,-1 0-35 0 0,0 0 0 0 0,0-1 0 0 0,0 0 0 0 0,0-1 0 0 0,-1 0 0 0 0,1 0 0 0 0,-1 0 0 0 0,0-1 0 0 0,0 0 0 0 0,0-1 0 0 0,2-1-16 0 0,28-15 27 0 0,3 0-27 0 0,82-28-83 0 0,-120 49 77 0 0,-1-1 0 0 0,0 1-1 0 0,0 0 1 0 0,0 0 0 0 0,1 0-1 0 0,-1 0 1 0 0,0 1 0 0 0,0-1-1 0 0,1 0 1 0 0,-1 0 0 0 0,0 1 0 0 0,0-1-1 0 0,0 1 1 0 0,0-1 0 0 0,0 1-1 0 0,0-1 1 0 0,0 1 0 0 0,0 0 0 0 0,0-1-1 0 0,0 1 1 0 0,0 0 0 0 0,0 0-1 0 0,0 0 1 0 0,0 0 0 0 0,0 0 0 0 0,-1 0-1 0 0,1 0 1 0 0,0 0 0 0 0,-1 0-1 0 0,1 0 1 0 0,-1 0 0 0 0,1 0 0 0 0,-1 0-1 0 0,0 1 1 0 0,1-1 0 0 0,-1 0-1 0 0,0 0 1 0 0,0 0 0 0 0,0 1 0 0 0,0-1-1 0 0,0 0 1 0 0,0 0 0 0 0,0 0-1 0 0,0 1 1 0 0,-1-1 0 0 0,1 0 0 0 0,0 0-1 0 0,-1 0 1 0 0,1 1 0 0 0,-1-1-1 0 0,1 0 1 0 0,-1 0 6 0 0,0 16 72 0 0,1-16-72 0 0,-1 1 0 0 0,1-1 0 0 0,0 1 0 0 0,-1 0 1 0 0,1-1-1 0 0,0 1 0 0 0,0-1 0 0 0,0 1 0 0 0,0-1 0 0 0,1 1 0 0 0,-1 0 0 0 0,0-1 0 0 0,1 1 0 0 0,-1-1 0 0 0,1 1 0 0 0,-1-1 0 0 0,1 1 0 0 0,0-1 0 0 0,-1 1 0 0 0,1-1 0 0 0,0 0 0 0 0,0 0 0 0 0,0 1 0 0 0,0-1 0 0 0,0 0 0 0 0,1 0 0 0 0,-1 0 0 0 0,0 0 0 0 0,0 0 0 0 0,1 0 0 0 0,-1 0 0 0 0,0-1 0 0 0,1 1 0 0 0,-1 0 0 0 0,1-1 0 0 0,-1 1 0 0 0,1-1 0 0 0,-1 0 0 0 0,1 1 0 0 0,0-1 0 0 0,-1 0 1 0 0,1 0-1 0 0,-1 0 0 0 0,1 0 0 0 0,0 0 0 0 0,-1 0 0 0 0,1 0 0 0 0,0-1 0 0 0,62-3-2558 0 0,-23-2-7968 0 0,-31 5 110 0 0</inkml:trace>
  <inkml:trace contextRef="#ctx0" brushRef="#br0" timeOffset="3202.681">5342 670 0 0 0,'0'0'1306'0'0,"0"0"14"0"0,0 0 358 0 0,0 0 394 0 0,0 0 95 0 0,0 0-65 0 0,0 0-152 0 0,0 0-163 0 0,0 0-203 0 0,0 0-192 0 0,0 0-211 0 0,0 0-185 0 0,30 4-104 0 0,96 10-97 0 0,-121-13-693 0 0,1-1-1 0 0,-1 1 1 0 0,1-1 0 0 0,0 0 0 0 0,-1 0 0 0 0,1 0-1 0 0,-1-1 1 0 0,1 0 0 0 0,-1 0 0 0 0,0 0 0 0 0,1-1-1 0 0,-1 0 1 0 0,0 0 0 0 0,0 0 0 0 0,1-1-102 0 0,11-5 340 0 0,-6 4-228 0 0,0 0 0 0 0,0 0 0 0 0,0-1-1 0 0,-1 0 1 0 0,0-1 0 0 0,0 0 0 0 0,0 0 0 0 0,-1-2 0 0 0,0 1 0 0 0,0-1-1 0 0,-1 0 1 0 0,0 0 0 0 0,0-1 0 0 0,-1-1 0 0 0,0 1 0 0 0,-1-1 0 0 0,4-6-112 0 0,-10 14-12 0 0,1 0 0 0 0,-1 1 0 0 0,1-1-1 0 0,-1 0 1 0 0,0 0 0 0 0,1 0 0 0 0,-1 0 0 0 0,0 0 0 0 0,0 0 0 0 0,0 0 0 0 0,-1 0 0 0 0,1 0 0 0 0,0 0 0 0 0,-1 0 0 0 0,1 0 0 0 0,-1 1 0 0 0,0-1 0 0 0,0 0 0 0 0,0 0 0 0 0,0 0 0 0 0,0 1 0 0 0,0-1 0 0 0,0 1 0 0 0,0-1-1 0 0,0 1 1 0 0,-1-1 0 0 0,1 1 0 0 0,-1 0 0 0 0,1-1 0 0 0,-1 1 0 0 0,0 0 0 0 0,1 0 0 0 0,-1 0 0 0 0,0 0 0 0 0,0 1 0 0 0,1-1 0 0 0,-1 0 0 0 0,0 1 0 0 0,0-1 0 0 0,0 1 0 0 0,0 0 0 0 0,0 0 0 0 0,0-1 0 0 0,-1 1 12 0 0,-90 15-915 0 0,83-11 870 0 0,0 1 0 0 0,0 0 0 0 0,1 1 0 0 0,0 0-1 0 0,0 0 1 0 0,0 1 0 0 0,1 0 0 0 0,0 0 0 0 0,0 1-1 0 0,0 1 1 0 0,1-1 0 0 0,1 1 0 0 0,-1 0 0 0 0,2 0-1 0 0,-1 1 1 0 0,1 0 0 0 0,1 0 0 0 0,-1 0 0 0 0,2 0-1 0 0,0 1 1 0 0,0-1 0 0 0,0 1 0 0 0,2 0 0 0 0,-1 0 0 0 0,1 0-1 0 0,1 0 1 0 0,0 8 45 0 0,1-15-20 0 0,0 1 0 0 0,1-1 0 0 0,-1 0 0 0 0,1 1 0 0 0,0-1 0 0 0,0 0-1 0 0,0 0 1 0 0,0 0 0 0 0,1-1 0 0 0,0 1 0 0 0,-1 0 0 0 0,2-1 0 0 0,-1 0 0 0 0,0 0 0 0 0,0 0 0 0 0,1 0 0 0 0,0 0-1 0 0,0-1 1 0 0,-1 1 0 0 0,1-1 0 0 0,1 0 0 0 0,-1 0 0 0 0,0-1 0 0 0,0 1 0 0 0,1-1 0 0 0,1 1 20 0 0,120 13-1353 0 0,-61-24-2384 0 0,-24-4-4575 0 0,-27 6-90 0 0</inkml:trace>
  <inkml:trace contextRef="#ctx0" brushRef="#br0" timeOffset="3780.968">4066 203 10042 0 0,'0'0'3434'0'0,"0"0"-1479"0"0,0 0-420 0 0,0 0-73 0 0,0 0-219 0 0,0 0-306 0 0,0 0-303 0 0,0 0-255 0 0,0 0-199 0 0,0 0-171 0 0,0 0-161 0 0,0 0-157 0 0,0 0-128 0 0,-4-1-44 0 0,-1 1 126 0 0,-6-2 204 0 0,24 1-5892 0 0,-7 2 653 0 0,-1 2-3102 0 0</inkml:trace>
  <inkml:trace contextRef="#ctx0" brushRef="#br0" timeOffset="4079.481">3322 416 4065 0 0,'0'0'2115'0'0,"0"0"-364"0"0,0 0 233 0 0,0 0 224 0 0,0 0-199 0 0,0 0-322 0 0,0 0-318 0 0,0 0-237 0 0,0 0-143 0 0,0 0-128 0 0,0 0-121 0 0,0 0-127 0 0,25 1-117 0 0,77 1-134 0 0,17-13 221 0 0,-75 8-894 0 0,42-3-1961 0 0,-31 5-7011 0 0,-40 1-1767 0 0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47:39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65 126 14235 0 0,'0'0'686'0'0,"0"0"-269"0"0,0 0-192 0 0,0 0 10 0 0,0 0 217 0 0,0 0 230 0 0,0 0 43 0 0,0 0-27 0 0,-4 37-100 0 0,-11 117-132 0 0,12 83 562 0 0,-7 74-572 0 0,10-308-483 0 0,0 15-325 0 0,0 1 0 0 0,-1-1 0 0 0,-1 0 0 0 0,-1 0 0 0 0,0 0 0 0 0,-2 0 0 0 0,-5 14 352 0 0,3-19-2710 0 0,5-10-7670 0 0,2-3 5058 0 0</inkml:trace>
  <inkml:trace contextRef="#ctx0" brushRef="#br0" timeOffset="420.197">497 60 5913 0 0,'0'0'3173'0'0,"0"0"-1787"0"0,0 0-494 0 0,0 0-32 0 0,0 0 4 0 0,0 0-50 0 0,0 0-70 0 0,0 0-43 0 0,0 0-33 0 0,0 0 1 0 0,0 0-52 0 0,0 0-118 0 0,0 0-118 0 0,31-3-81 0 0,97-11-28 0 0,22-13 446 0 0,21 12-442 0 0,-169 15-278 0 0,-1 1 0 0 0,1-1 0 0 0,-1 1 0 0 0,0-1 0 0 0,0 1 0 0 0,1 0 0 0 0,-1-1 0 0 0,0 1-1 0 0,0 0 1 0 0,0 0 0 0 0,0 0 0 0 0,0 0 0 0 0,0 0 0 0 0,0 0 0 0 0,0 0 0 0 0,0 1 0 0 0,0-1 0 0 0,0 0 0 0 0,-1 0 0 0 0,1 1 0 0 0,-1-1 0 0 0,1 0 0 0 0,-1 1 0 0 0,1-1 0 0 0,-1 0 0 0 0,0 1 0 0 0,1-1 0 0 0,-1 1 0 0 0,0-1 0 0 0,0 1-1 0 0,0-1 1 0 0,0 1 0 0 0,-1-1 0 0 0,1 0 0 0 0,0 1 0 0 0,-1-1 0 0 0,1 1 0 0 0,-1-1 2 0 0,-11 63 258 0 0,-133 284 97 0 0,119-286-357 0 0,3 1 1 0 0,2 1 0 0 0,4 1-1 0 0,2 0 1 0 0,3 1 0 0 0,3 0-1 0 0,0 61 2 0 0,9-59-51 0 0,0-64-5078 0 0,0-10-5402 0 0,0-1 5970 0 0</inkml:trace>
  <inkml:trace contextRef="#ctx0" brushRef="#br0" timeOffset="676.11">427 619 6265 0 0,'0'0'3012'0'0,"0"0"-1851"0"0,0 0-554 0 0,0 0 189 0 0,0 0 280 0 0,0 0 115 0 0,0 0-69 0 0,0 0-157 0 0,0 0-159 0 0,0 0-187 0 0,37 5-152 0 0,115 12-138 0 0,48-17-396 0 0,-117-3-1929 0 0,-28 3-4568 0 0,-37 0-3225 0 0</inkml:trace>
  <inkml:trace contextRef="#ctx0" brushRef="#br0" timeOffset="850.138">1219 917 12651 0 0,'0'0'1080'0'0,"0"0"-136"0"0,0 0-64 0 0,0 0 25 0 0,0 0-121 0 0,0 0-216 0 0,0 0-216 0 0,0 0-176 0 0,0 0-184 0 0,0 0-120 0 0,0 0-248 0 0,0 0-568 0 0,0 0-785 0 0,0 0-1047 0 0,-4 140-1761 0 0,8-136-3305 0 0</inkml:trace>
  <inkml:trace contextRef="#ctx0" brushRef="#br0" timeOffset="1283.587">1535 144 13627 0 0,'0'0'1479'0'0,"0"0"-131"0"0,0 0-164 0 0,0 0-133 0 0,0 0-124 0 0,0 0-168 0 0,0 0-202 0 0,0 0-158 0 0,0 0-145 0 0,0 0-117 0 0,0 0-65 0 0,0 0-25 0 0,0 0-21 0 0,23-15-3 0 0,74-48 16 0 0,-14 35 29 0 0,-63 22-76 0 0,1 2 1 0 0,-1 1-1 0 0,1 0 0 0 0,0 2 1 0 0,0 0-1 0 0,0 1 0 0 0,0 1 1 0 0,0 1-1 0 0,0 1 1 0 0,15 5 7 0 0,-32-6-8 0 0,0 0-1 0 0,0 0 1 0 0,0 0 0 0 0,-1 1 0 0 0,1 0 0 0 0,-1 0 0 0 0,1 0-1 0 0,-1 0 1 0 0,0 0 0 0 0,0 1 0 0 0,0-1 0 0 0,-1 1 0 0 0,1 0-1 0 0,-1 0 1 0 0,0 0 0 0 0,0 0 0 0 0,0 0 0 0 0,0 0 0 0 0,-1 1-1 0 0,0-1 1 0 0,0 0 0 0 0,0 1 0 0 0,0-1 0 0 0,-1 1-1 0 0,0-1 1 0 0,0 1 0 0 0,0-1 0 0 0,0 1 0 0 0,-1-1 0 0 0,0 1-1 0 0,0-1 1 0 0,0 1 0 0 0,0-1 0 0 0,-1 0 0 0 0,1 1 0 0 0,-1-1-1 0 0,0 0 1 0 0,0 0 0 0 0,-1-1 0 0 0,-2 4 8 0 0,-115 207 229 0 0,87-164-218 0 0,2 2 0 0 0,2 2-1 0 0,3 0 1 0 0,2 3-11 0 0,19-43-20 0 0,1 1 0 0 0,0-1-1 0 0,1 1 1 0 0,1 0 0 0 0,0 0 0 0 0,1 0 0 0 0,0 0 0 0 0,1 0-1 0 0,1 0 1 0 0,1 0 0 0 0,0 2 20 0 0,-1-10-10 0 0,1 0 1 0 0,0 0 0 0 0,0 0-1 0 0,1 0 1 0 0,-1-1-1 0 0,1 1 1 0 0,1-1-1 0 0,-1 0 1 0 0,1 0-1 0 0,0 0 1 0 0,1 0-1 0 0,-1-1 1 0 0,1 0-1 0 0,0 0 1 0 0,1 0-1 0 0,-1 0 1 0 0,1-1-1 0 0,0 0 1 0 0,0 0-1 0 0,0-1 1 0 0,1 1-1 0 0,-1-1 1 0 0,7 2 9 0 0,13 1 5 0 0,1-1 1 0 0,-1-2-1 0 0,1 0 1 0 0,-1-2-1 0 0,1-1 0 0 0,0-1 1 0 0,-1-1-1 0 0,1-1 1 0 0,-1-2-1 0 0,0 0 1 0 0,0-2-1 0 0,-1-1 0 0 0,0-1 1 0 0,0-1-1 0 0,4-3-5 0 0,52-26-1336 0 0,-30 9-4899 0 0,-33 19-4428 0 0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8.6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0 5601 0 0,'0'0'5172'0'0,"0"0"-2469"0"0,0 0-981 0 0,0 0-410 0 0,0 0-338 0 0,0 0-305 0 0,0 0-178 0 0,0 0-90 0 0,0 0-3 0 0,0 0 31 0 0,0 0 17 0 0,0 0-37 0 0,0 0-65 0 0,-12 35-38 0 0,-37 110-28 0 0,27-42 254 0 0,22-76-420 0 0,11 439 251 0 0,-11-384-480 0 0,-5-67-1219 0 0,1-26-3992 0 0,4-8-1088 0 0,0 9 1179 0 0,0 2 1009 0 0</inkml:trace>
</inkml:ink>
</file>

<file path=ppt/ink/ink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0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363 574 5977 0 0,'0'0'1385'0'0,"0"0"-252"0"0,0 0-135 0 0,0 0 102 0 0,0 0 111 0 0,0 0-39 0 0,0 0-177 0 0,0 0-199 0 0,0 0-198 0 0,0 0-133 0 0,0 0-62 0 0,-19-3-87 0 0,-58-5-51 0 0,73 8-235 0 0,0 0 1 0 0,0 0-1 0 0,0 0 0 0 0,0 1 0 0 0,0-1 0 0 0,0 1 1 0 0,0 0-1 0 0,0 0 0 0 0,1 1 0 0 0,-1-1 1 0 0,0 1-1 0 0,1 0 0 0 0,-1 0 0 0 0,1 0 0 0 0,-1 0 1 0 0,1 1-1 0 0,-2 1-30 0 0,-8 5 105 0 0,-1 0-83 0 0,1 0-1 0 0,0 0 1 0 0,0 1-1 0 0,1 1 1 0 0,0 0-1 0 0,1 0 1 0 0,1 2-1 0 0,-1-1 1 0 0,2 1-1 0 0,0 1 1 0 0,1-1-1 0 0,0 1 1 0 0,1 1-1 0 0,0 0 1 0 0,1 0 0 0 0,1 0-1 0 0,0 0 1 0 0,1 1-1 0 0,1 0 1 0 0,1 0-1 0 0,0 6-21 0 0,2-20 14 0 0,0 1 0 0 0,1-1 0 0 0,0 1 0 0 0,0-1 0 0 0,0 0 0 0 0,0 1 0 0 0,0-1 0 0 0,0 0 0 0 0,0 0 0 0 0,1 0 0 0 0,-1 1 0 0 0,1-1 0 0 0,-1-1 0 0 0,1 1 0 0 0,0 0 0 0 0,0 0 0 0 0,0-1 0 0 0,0 1 0 0 0,0-1 0 0 0,0 1 0 0 0,1-1 0 0 0,-1 0 0 0 0,0 0 0 0 0,1 0 0 0 0,-1 0 0 0 0,0-1 0 0 0,1 1 0 0 0,-1 0 0 0 0,1-1 0 0 0,0 0 0 0 0,-1 0 0 0 0,1 0-14 0 0,86-3 1116 0 0,-60-7-941 0 0,-1-1 0 0 0,0-1 0 0 0,-1-2-1 0 0,-1-1 1 0 0,0 0 0 0 0,-1-2-1 0 0,-1-1 1 0 0,0-1 0 0 0,-1-1 0 0 0,-2-1-1 0 0,9-12-174 0 0,60-66 62 0 0,-85 157-1977 0 0,-5-53 1910 0 0,-1 0 1 0 0,1 0-1 0 0,0 0 1 0 0,0 0 0 0 0,1 0-1 0 0,-1 0 1 0 0,1 0-1 0 0,0 0 1 0 0,1 0 0 0 0,-1 0-1 0 0,1-1 1 0 0,0 1-1 0 0,0-1 1 0 0,0 1 0 0 0,1-1-1 0 0,0 0 1 0 0,-1 0-1 0 0,1 0 1 0 0,1 0-1 0 0,-1 0 1 0 0,1-1 0 0 0,-1 1-1 0 0,1-1 1 0 0,0 0-1 0 0,0 0 1 0 0,0 0 0 0 0,1-1-1 0 0,-1 0 1 0 0,1 0-1 0 0,1 1 5 0 0,8-2 156 0 0,1 0 0 0 0,-1-1 0 0 0,1 0 0 0 0,-1-1 0 0 0,0-1 0 0 0,1 0 0 0 0,-1-1 0 0 0,0-1 0 0 0,0 0 0 0 0,-1 0 0 0 0,1-2-1 0 0,-1 0 1 0 0,0 0 0 0 0,-1-1 0 0 0,1-1 0 0 0,-1 0 0 0 0,-1-1 0 0 0,0 0 0 0 0,0 0 0 0 0,-1-1 0 0 0,0-1 0 0 0,5-7-156 0 0,11-9-55 0 0,-1-1 1 0 0,-1-1 0 0 0,-2-2 0 0 0,-1 0 0 0 0,-2-1 0 0 0,-1-1 0 0 0,-1-1 0 0 0,-2 0-1 0 0,-1-1 1 0 0,-2 0 0 0 0,-1-2 0 0 0,-2 1 0 0 0,-2-1 0 0 0,-1 0 0 0 0,-2 0-1 0 0,-2-1 1 0 0,-1-4 54 0 0,-1 34-82 0 0,1 6 71 0 0,0 0 0 0 0,0 0 0 0 0,-1 0 1 0 0,1 0-1 0 0,0 0 0 0 0,-1 0 0 0 0,0 0 0 0 0,1 0 0 0 0,-1 0 0 0 0,0 0 0 0 0,0 0 0 0 0,0 0 0 0 0,0 0 1 0 0,-1 0-1 0 0,1 0 0 0 0,0 0 0 0 0,-1 0 0 0 0,0 0 0 0 0,1 0 0 0 0,-1 0 0 0 0,0 0 0 0 0,0 1 0 0 0,0-1 1 0 0,0 0-1 0 0,0 0 0 0 0,-1 1 0 0 0,1-1 0 0 0,0 1 0 0 0,-1-1 0 0 0,1 1 0 0 0,-1 0 0 0 0,1-1 0 0 0,-1 1 1 0 0,0 0-1 0 0,0 0 0 0 0,0 0 0 0 0,1 0 0 0 0,-1 0 0 0 0,0 1 0 0 0,0-1 0 0 0,0 1 0 0 0,0-1 0 0 0,0 1 1 0 0,0 0-1 0 0,0-1 0 0 0,0 1 0 0 0,0 0 0 0 0,-1 0 11 0 0,-3 5-21 0 0,0 0 0 0 0,0 0 0 0 0,1 0 0 0 0,-1 1 0 0 0,1-1 0 0 0,0 1 0 0 0,1 0 0 0 0,-1 1 0 0 0,1-1 0 0 0,1 1 0 0 0,-1 0 0 0 0,1 0 0 0 0,0 0 0 0 0,0 4 21 0 0,-6 19 40 0 0,2-1 1 0 0,2 1-1 0 0,0 0 0 0 0,2 0 0 0 0,1 0 0 0 0,2 1 0 0 0,1-1 0 0 0,1 0 0 0 0,1 0 0 0 0,2 0 0 0 0,1 0 0 0 0,2 0 0 0 0,1-1 0 0 0,1-1 0 0 0,2 4-40 0 0,67 167 241 0 0,-62-145-373 0 0,-20-76-5984 0 0,-21-22-4996 0 0,19 33 6634 0 0</inkml:trace>
  <inkml:trace contextRef="#ctx0" brushRef="#br0" timeOffset="169.316">808 220 13915 0 0,'0'0'1431'0'0,"0"0"-568"0"0,0 0-302 0 0,0 0 111 0 0,0 0 205 0 0,0 0 99 0 0,0 0-63 0 0,0 0-151 0 0,0 0-153 0 0,0 0-110 0 0,38 11-83 0 0,117 35-52 0 0,-14-20 306 0 0,-114-25-568 0 0,189-1-162 0 0,-144-4-3450 0 0,-2-2-5068 0 0,-43 2-2904 0 0</inkml:trace>
</inkml:ink>
</file>

<file path=ppt/ink/ink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3.4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1089 6641 0 0,'0'0'722'0'0,"0"0"-90"0"0,0 0 163 0 0,0 0 321 0 0,0 0 262 0 0,0 0 63 0 0,0 0-103 0 0,0 0-159 0 0,0 0-148 0 0,0 0-119 0 0,0 0-114 0 0,0 0-126 0 0,20-8-114 0 0,64-26-41 0 0,-67 27-225 0 0,-1-1 0 0 0,0 0 0 0 0,0-1 0 0 0,-1-1 0 0 0,0-1 0 0 0,-1 0 0 0 0,0-1 0 0 0,-1 0-292 0 0,24-21 296 0 0,16-10-42 0 0,20-17-43 0 0,2 2 0 0 0,80-44-211 0 0,-152 100 2 0 0,2-2-9 0 0,0 1-1 0 0,0 0 0 0 0,1 0 0 0 0,-1 0 1 0 0,0 1-1 0 0,1 0 0 0 0,0 0 1 0 0,-1 0-1 0 0,1 1 0 0 0,0 0 0 0 0,0 0 1 0 0,0 0-1 0 0,0 1 0 0 0,0 0 1 0 0,0 0-1 0 0,3 1 8 0 0,-6 2-11 0 0,0 0 1 0 0,0 1-1 0 0,0 0 0 0 0,0-1 1 0 0,0 1-1 0 0,-1 0 1 0 0,1 1-1 0 0,-1-1 0 0 0,0 0 1 0 0,0 1-1 0 0,-1-1 1 0 0,1 1-1 0 0,-1-1 0 0 0,0 1 1 0 0,-1 0-1 0 0,1-1 1 0 0,-1 1-1 0 0,0 0 0 0 0,0 0 1 0 0,0 4 10 0 0,-4 13 11 0 0,0 0 0 0 0,-1 0 0 0 0,-1-1 1 0 0,-1 0-1 0 0,0 0 0 0 0,-2 0 0 0 0,-1-1 0 0 0,0-1 1 0 0,-2 0-1 0 0,0 0 0 0 0,-1-1 0 0 0,0 0 0 0 0,-2-1 1 0 0,0-1-1 0 0,-1-1 0 0 0,-1 0 0 0 0,0-1 1 0 0,-1 0-1 0 0,0-2 0 0 0,-1 0-11 0 0,7-2-48 0 0,-1-1 0 0 0,-1 0 0 0 0,0-1 0 0 0,0 0 0 0 0,0-1 1 0 0,-1-1-1 0 0,0 0 0 0 0,0-1 0 0 0,-1-1 0 0 0,1 0 0 0 0,-1-1 0 0 0,-9 0 48 0 0,25-2-12 0 0,-1-1 0 0 0,0 0 0 0 0,0 0 0 0 0,0 0 1 0 0,1 0-1 0 0,-1 1 0 0 0,0-1 0 0 0,0 0 0 0 0,0-1 0 0 0,1 1 0 0 0,-1 0 0 0 0,0 0 0 0 0,0 0 0 0 0,1 0 0 0 0,-1-1 0 0 0,0 1 0 0 0,0 0 1 0 0,1 0-1 0 0,-1-1 0 0 0,0 1 0 0 0,1-1 0 0 0,-1 1 0 0 0,0-1 0 0 0,1 1 0 0 0,-1-1 0 0 0,1 1 0 0 0,-1-1 0 0 0,1 0 0 0 0,-1 1 1 0 0,1-1-1 0 0,-1 1 0 0 0,1-1 0 0 0,-1 0 0 0 0,1 0 0 0 0,0 1 0 0 0,0-1 0 0 0,-1 0 0 0 0,1 0 0 0 0,0 1 0 0 0,0-1 0 0 0,0 0 0 0 0,0 0 1 0 0,0 0-1 0 0,0 1 0 0 0,0-1 0 0 0,0 0 0 0 0,0 0 0 0 0,0 0 0 0 0,0 1 0 0 0,1-1 0 0 0,-1 0 0 0 0,0 0 0 0 0,0 1 0 0 0,1-1 1 0 0,-1 0-1 0 0,1 0 12 0 0,28-38-469 0 0,-19 29 444 0 0,1 1 0 0 0,0 0 0 0 0,1 1 1 0 0,0 0-1 0 0,0 1 0 0 0,0 0 0 0 0,1 1 0 0 0,0 1 1 0 0,0 0-1 0 0,1 1 0 0 0,0 0 0 0 0,-1 1 0 0 0,1 0 1 0 0,0 1-1 0 0,1 1 0 0 0,-1 0 0 0 0,0 1 0 0 0,0 1 1 0 0,0 0-1 0 0,4 1 25 0 0,84 50 8 0 0,-91-44 39 0 0,0-1 0 0 0,1 0-1 0 0,0-1 1 0 0,0 0 0 0 0,0-1 0 0 0,1 0 0 0 0,-1-1 0 0 0,1 0 0 0 0,0-1 0 0 0,2 0-47 0 0,1-2 119 0 0,0-1 0 0 0,0 0 0 0 0,-1-1 0 0 0,1 0 0 0 0,0-2 0 0 0,-1 0 0 0 0,1 0 0 0 0,-1-2-1 0 0,0 0 1 0 0,0 0 0 0 0,-1-1 0 0 0,12-8-119 0 0,12-6 174 0 0,-1-3 1 0 0,-1-1-1 0 0,-2-1 0 0 0,0-2 0 0 0,-2-2 1 0 0,0-1-1 0 0,-3-1 0 0 0,0-2 1 0 0,16-25-175 0 0,-19 24 14 0 0,-2-2 0 0 0,-2 0 0 0 0,-1-1 0 0 0,-2-1 0 0 0,-1-1 0 0 0,-2 0 0 0 0,-2-1 0 0 0,-2-1 0 0 0,3-18-14 0 0,-7 15-161 0 0,-2 0 0 0 0,-2 0 0 0 0,-2 0 0 0 0,-1-1-1 0 0,-3 1 1 0 0,-2-7 161 0 0,-17-9 75 0 0,20 58-70 0 0,1 1 1 0 0,-1 0 0 0 0,1-1-1 0 0,-1 1 1 0 0,0 0 0 0 0,1 0-1 0 0,-1 0 1 0 0,0-1-1 0 0,0 1 1 0 0,0 0 0 0 0,0 0-1 0 0,0 0 1 0 0,0 1 0 0 0,0-1-1 0 0,0 0 1 0 0,0 0 0 0 0,0 0-1 0 0,-1 1 1 0 0,1-1 0 0 0,0 1-1 0 0,0-1 1 0 0,-1 1-1 0 0,1-1 1 0 0,0 1 0 0 0,-1 0-1 0 0,1-1 1 0 0,-1 1 0 0 0,1 0-1 0 0,0 0 1 0 0,-1 0 0 0 0,1 0-1 0 0,0 1 1 0 0,-1-1 0 0 0,1 0-1 0 0,-1 0 1 0 0,1 1 0 0 0,0-1-1 0 0,0 1 1 0 0,-1-1-1 0 0,1 1 1 0 0,0 0 0 0 0,0-1-1 0 0,0 1 1 0 0,-2 1-6 0 0,-4 7 4 0 0,0 0-1 0 0,0 0 1 0 0,1 1-1 0 0,0 0 1 0 0,1 0-1 0 0,0 1 1 0 0,0-1 0 0 0,1 1-1 0 0,1 0 1 0 0,0 0-1 0 0,0 1 1 0 0,0 4-4 0 0,-12 69 244 0 0,4 1 0 0 0,3 1 0 0 0,4-1 0 0 0,7 62-244 0 0,1-82 43 0 0,4-1 0 0 0,2 0 0 0 0,12 35-43 0 0,-2-9 62 0 0,-9-43-1341 0 0,-35-55-3201 0 0,-6-5-6026 0 0,21 5 1884 0 0</inkml:trace>
  <inkml:trace contextRef="#ctx0" brushRef="#br0" timeOffset="252.931">1096 529 14379 0 0,'0'0'1402'0'0,"0"0"-659"0"0,0 0-106 0 0,0 0 134 0 0,0 0 52 0 0,0 0-47 0 0,0 0-91 0 0,35-5-71 0 0,113-18-53 0 0,74 14 1041 0 0,-161 7-1468 0 0,118-2 48 0 0,-61 11-3053 0 0,-72-2-1408 0 0,-16-2-2271 0 0,-8 0-3059 0 0</inkml:trace>
  <inkml:trace contextRef="#ctx0" brushRef="#br0" timeOffset="501.927">1974 621 13827 0 0,'0'0'1651'0'0,"0"0"-299"0"0,0 0-195 0 0,0 0-237 0 0,0 0-277 0 0,0 0-222 0 0,0 0-124 0 0,0 0-87 0 0,0 0-50 0 0,0 0-46 0 0,0 0-55 0 0,-12 33-23 0 0,-38 102-27 0 0,38-49-55 0 0,12-81 78 0 0,1 1 1 0 0,-1 0 0 0 0,1-1 0 0 0,1 1-1 0 0,-1-1 1 0 0,1 0 0 0 0,-1 1-1 0 0,2-1 1 0 0,-1 0 0 0 0,0 0-1 0 0,1 0 1 0 0,0 0 0 0 0,0-1-1 0 0,1 1 1 0 0,-1-1 0 0 0,1 0-1 0 0,0 0 1 0 0,0 0 0 0 0,0 0 0 0 0,1-1-1 0 0,-1 0 1 0 0,1 0 0 0 0,0 0-1 0 0,0 0 1 0 0,0-1 0 0 0,0 1-1 0 0,0-1 1 0 0,1-1 0 0 0,-1 1-1 0 0,0-1 1 0 0,1 0 0 0 0,-1 0-1 0 0,1-1 1 0 0,0 1 0 0 0,-1-1-1 0 0,1 0 1 0 0,-1-1 0 0 0,1 0 0 0 0,0 1-1 0 0,-1-2 1 0 0,0 1 0 0 0,1-1-1 0 0,-1 0 1 0 0,0 0 0 0 0,0 0-1 0 0,0 0 1 0 0,0-1 0 0 0,0 0-1 0 0,0 0 1 0 0,-1-1 0 0 0,1 0-33 0 0,4-4 111 0 0,0 0 1 0 0,-1 0 0 0 0,-1 0 0 0 0,1-1-1 0 0,-1-1 1 0 0,-1 1 0 0 0,0-1-1 0 0,0 0 1 0 0,-1-1 0 0 0,0 1-1 0 0,-1-1 1 0 0,0 0 0 0 0,-1 0-1 0 0,0 0 1 0 0,0 0 0 0 0,-2-1-1 0 0,1 1 1 0 0,-1-1 0 0 0,-1 0-1 0 0,0 1 1 0 0,-1-1 0 0 0,0 1-1 0 0,-1-1 1 0 0,0 1 0 0 0,0 0-1 0 0,-1 0 1 0 0,-2-3-112 0 0,2 8-130 0 0,-1-1-1 0 0,0 1 1 0 0,-1 0 0 0 0,1 1-1 0 0,-1-1 1 0 0,0 1-1 0 0,0 0 1 0 0,-1 0 0 0 0,1 0-1 0 0,-1 1 1 0 0,0 0 0 0 0,-1 0-1 0 0,1 1 1 0 0,-1-1-1 0 0,1 1 1 0 0,-1 1 0 0 0,-2-1 130 0 0,-33-8-3408 0 0,-2 8-3756 0 0,28 3-3868 0 0</inkml:trace>
  <inkml:trace contextRef="#ctx0" brushRef="#br0" timeOffset="964.916">2397 736 12899 0 0,'0'0'2571'0'0,"0"0"-1159"0"0,0 0-357 0 0,0 0-47 0 0,0 0-110 0 0,0 0-189 0 0,0 0-188 0 0,8 34-121 0 0,20 109-164 0 0,-28-57 1 0 0,-4-70-194 0 0,-3 21 9 0 0,-1-1-1 0 0,-2 0 1 0 0,-2 0 0 0 0,-1-1 0 0 0,-1-1 0 0 0,-2 0-1 0 0,-18 27-51 0 0,2-38 999 0 0,30-45-288 0 0,4 5-689 0 0,0 1 1 0 0,1 0-1 0 0,1 1 0 0 0,0-1 1 0 0,2 1-1 0 0,-1 0 0 0 0,2 0 1 0 0,0 0-1 0 0,1 1 0 0 0,0-1-22 0 0,14-27 64 0 0,-10 13-82 0 0,1 0-1 0 0,1 1 1 0 0,2 1-1 0 0,1 1 1 0 0,1 0 0 0 0,1 1-1 0 0,1 1 1 0 0,1 1 0 0 0,1 0-1 0 0,1 2 1 0 0,1 1 0 0 0,1 1-1 0 0,1 1 1 0 0,0 1 0 0 0,1 1-1 0 0,1 2 1 0 0,10-4 18 0 0,62 3-25 0 0,-98 14 31 0 0,1 2 0 0 0,0-1 0 0 0,0 0 0 0 0,0 0 0 0 0,0 1 0 0 0,0 0 0 0 0,-1 0 0 0 0,1-1 0 0 0,0 2 0 0 0,0-1 0 0 0,-1 0 0 0 0,1 0 0 0 0,-1 1 0 0 0,1-1 0 0 0,-1 1 0 0 0,0 0 0 0 0,0 0 0 0 0,1 0 0 0 0,-1 0 0 0 0,-1 0 0 0 0,1 0 0 0 0,0 1 0 0 0,0-1 0 0 0,-1 1 0 0 0,1-1 0 0 0,-1 1 0 0 0,0 0 0 0 0,0-1 0 0 0,0 1 0 0 0,0 0 0 0 0,0 2-6 0 0,0 10 53 0 0,0 0-1 0 0,-1-1 0 0 0,-1 1 1 0 0,-1-1-1 0 0,0 1 0 0 0,0-1 1 0 0,-2 1-1 0 0,0-1 1 0 0,0 0-1 0 0,-1-1 0 0 0,-1 1 1 0 0,0-1-1 0 0,-1 0 0 0 0,-1 0 1 0 0,0-1-1 0 0,0 0 1 0 0,-1 0-1 0 0,-1-1 0 0 0,0-1 1 0 0,0 1-1 0 0,-1-1 0 0 0,-5 3-52 0 0,10-8-33 0 0,0 0-1 0 0,0 0 0 0 0,-1-1 0 0 0,1 0 0 0 0,-1 0 0 0 0,0 0 0 0 0,-1-1 1 0 0,1 0-1 0 0,0-1 0 0 0,-1 1 0 0 0,1-1 0 0 0,-1-1 0 0 0,0 0 0 0 0,0 0 1 0 0,0 0-1 0 0,1-1 0 0 0,-1 0 0 0 0,-4-1 34 0 0,-33-23-3434 0 0,21 2-5885 0 0,17 14-1932 0 0</inkml:trace>
</inkml:ink>
</file>

<file path=ppt/ink/ink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1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308 723 0 0 0,'0'0'1163'0'0,"0"0"280"0"0,0 0 264 0 0,0 0 143 0 0,0 0 3 0 0,0 0-131 0 0,0 0-184 0 0,0 0-201 0 0,0 0-238 0 0,0 0-179 0 0,0 0-150 0 0,0 0-103 0 0,-33 7-52 0 0,-100 24-42 0 0,69 3 230 0 0,55-25-586 0 0,2-2-162 0 0,1 1-1 0 0,-1 0 1 0 0,1 0 0 0 0,1 0-1 0 0,-1 0 1 0 0,2 1 0 0 0,-1 0-1 0 0,1 0 1 0 0,0 0-1 0 0,1 0 1 0 0,0 1 0 0 0,0 0-1 0 0,1-1 1 0 0,1 1 0 0 0,0 0-1 0 0,0 0 1 0 0,0 0-1 0 0,1 0 1 0 0,1 0 0 0 0,0 0-1 0 0,0 0 1 0 0,2 2-55 0 0,-1-6 43 0 0,0 0 0 0 0,1-1 0 0 0,0 0-1 0 0,0 1 1 0 0,0-1 0 0 0,0 0 0 0 0,1-1 0 0 0,0 1 0 0 0,0-1 0 0 0,0 1 0 0 0,1-1 0 0 0,-1 0 0 0 0,1-1 0 0 0,0 1-1 0 0,0-1 1 0 0,1 0 0 0 0,-1 0 0 0 0,0-1 0 0 0,1 0 0 0 0,0 1 0 0 0,-1-2 0 0 0,1 1 0 0 0,0-1 0 0 0,0 0 0 0 0,0 0-1 0 0,0-1 1 0 0,0 1 0 0 0,0-1 0 0 0,0-1 0 0 0,0 1 0 0 0,0-1 0 0 0,0 0 0 0 0,0 0 0 0 0,0-1 0 0 0,0 0 0 0 0,-1 0-1 0 0,1 0 1 0 0,-1-1 0 0 0,1 0 0 0 0,-1 0-43 0 0,26-20 172 0 0,-1-1 0 0 0,-1-2 0 0 0,-1-1 0 0 0,-1-1 0 0 0,-2-1 0 0 0,-1-2 0 0 0,-1 0 0 0 0,-2-1 1 0 0,-1-2-1 0 0,-1 0 0 0 0,-2-1 0 0 0,4-14-172 0 0,-6 19-264 0 0,-1-1 1 0 0,-2 0 0 0 0,-1-1-1 0 0,-1 0 1 0 0,-2-1 0 0 0,-1 0-1 0 0,-2 0 1 0 0,-1 0 0 0 0,-2-1-1 0 0,-1 1 1 0 0,-1-1 0 0 0,-2 0-1 0 0,-3-12 264 0 0,5 41-54 0 0,0 1 1 0 0,-1-1-1 0 0,0 1 0 0 0,1 0 1 0 0,-2-1-1 0 0,1 1 0 0 0,0 0 0 0 0,-1 0 1 0 0,0-1-1 0 0,0 1 0 0 0,0 1 0 0 0,0-1 1 0 0,0 0-1 0 0,-1 0 0 0 0,0 1 0 0 0,0 0 1 0 0,0-1-1 0 0,0 1 0 0 0,-1 0 0 0 0,1 0 1 0 0,-1 1-1 0 0,1-1 0 0 0,-1 1 0 0 0,0 0 1 0 0,0 0-1 0 0,0 0 0 0 0,0 0 0 0 0,-1 1 1 0 0,1 0-1 0 0,0 0 0 0 0,-1 0 0 0 0,1 0 1 0 0,0 1-1 0 0,-1-1 0 0 0,1 1 0 0 0,-1 0 1 0 0,1 1-1 0 0,-1-1 0 0 0,1 1 0 0 0,-1 0 54 0 0,-9 6-24 0 0,2 1 0 0 0,-1 0-1 0 0,1 1 1 0 0,0 1-1 0 0,1 0 1 0 0,0 0 0 0 0,0 1-1 0 0,1 1 1 0 0,1 0-1 0 0,0 0 1 0 0,1 0-1 0 0,0 1 1 0 0,-2 6 24 0 0,-3 5 196 0 0,2 1 1 0 0,1 1-1 0 0,0 0 1 0 0,2 0-1 0 0,1 1 0 0 0,1 0 1 0 0,2 0-1 0 0,1 1 0 0 0,0-1 1 0 0,2 1-1 0 0,2 0 1 0 0,0 5-197 0 0,3-17 101 0 0,1 0 0 0 0,0 0 0 0 0,1 0 1 0 0,0-1-1 0 0,1 0 0 0 0,1 0 1 0 0,1 0-1 0 0,0-1 0 0 0,1-1 1 0 0,0 0-1 0 0,1 0 0 0 0,0-1 1 0 0,1 0-1 0 0,1-1 0 0 0,0 0 0 0 0,0-1 1 0 0,1 0-1 0 0,0-2 0 0 0,1 1 1 0 0,0-2-1 0 0,0 0 0 0 0,0-1 1 0 0,1 0-1 0 0,0-1 0 0 0,0-1 0 0 0,1 0 1 0 0,7-1-102 0 0,-13 0 83 0 0,0-1 0 0 0,0-1-1 0 0,1 0 1 0 0,-1 0 0 0 0,1-1 0 0 0,-1-1 0 0 0,0 0 0 0 0,1-1-1 0 0,-1 0 1 0 0,0 0 0 0 0,0-1 0 0 0,0 0 0 0 0,0-1 0 0 0,-1-1 0 0 0,1 0-1 0 0,6-4-82 0 0,-1-1 7 0 0,-1-1 0 0 0,-1 0 0 0 0,0-1 0 0 0,0-1-1 0 0,-1 0 1 0 0,-1-1 0 0 0,0 0 0 0 0,-1-1 0 0 0,2-4-7 0 0,15-32-480 0 0,-28 50 352 0 0,0 1-107 0 0,-27 40-1559 0 0,25-37 1781 0 0,0 0-1 0 0,1-1 1 0 0,-1 1-1 0 0,1 0 1 0 0,0 0-1 0 0,0 0 1 0 0,0 1-1 0 0,0-1 1 0 0,0 0 0 0 0,0 0-1 0 0,1 0 1 0 0,0 1-1 0 0,0-1 1 0 0,0 0-1 0 0,0 0 1 0 0,0 1-1 0 0,0-1 1 0 0,1 0-1 0 0,0 0 1 0 0,-1 0-1 0 0,1 0 1 0 0,1 1-1 0 0,-1-1 1 0 0,0 0 0 0 0,1-1-1 0 0,-1 1 1 0 0,1 0-1 0 0,0 0 1 0 0,0-1-1 0 0,0 1 1 0 0,0-1-1 0 0,0 1 1 0 0,1-1-1 0 0,-1 0 1 0 0,1 0-1 0 0,0 0 1 0 0,-1-1-1 0 0,1 1 1 0 0,0 0 0 0 0,0-1-1 0 0,0 0 14 0 0,13 3 141 0 0,1-1-1 0 0,-1-1 1 0 0,1-1-1 0 0,-1-1 0 0 0,1 0 1 0 0,-1-1-1 0 0,1 0 1 0 0,-1-2-1 0 0,0 0 1 0 0,0 0-1 0 0,0-2 1 0 0,0 0-1 0 0,0-1 1 0 0,-1 0-1 0 0,10-7-140 0 0,222-122 748 0 0,-243 133-759 0 0,0 0 0 0 0,0 1 0 0 0,0 0-1 0 0,0-1 1 0 0,0 2 0 0 0,0-1 0 0 0,0 0-1 0 0,0 1 1 0 0,1 0 0 0 0,-1 0 0 0 0,0 0-1 0 0,0 1 1 0 0,1-1 0 0 0,-1 1 0 0 0,0 0 0 0 0,0 0-1 0 0,0 0 1 0 0,0 1 0 0 0,0-1 0 0 0,0 1-1 0 0,0 1 12 0 0,3 5 3 0 0,-1 1 0 0 0,0 1 0 0 0,0-1-1 0 0,-1 1 1 0 0,0 0 0 0 0,-1 0 0 0 0,0 1-1 0 0,0-1 1 0 0,-1 1 0 0 0,-1 0 0 0 0,0-1-1 0 0,0 1 1 0 0,-1 0 0 0 0,-1 0-1 0 0,0 1 1 0 0,0-1 0 0 0,-2 8-3 0 0,0-12-1 0 0,0-1 0 0 0,-1 0 0 0 0,0 0-1 0 0,-1 1 1 0 0,1-2 0 0 0,-1 1 0 0 0,0 0 0 0 0,0-1 0 0 0,-1 0-1 0 0,1 0 1 0 0,-1 0 0 0 0,-1-1 0 0 0,1 1 0 0 0,0-1 0 0 0,-1 0-1 0 0,0-1 1 0 0,0 0 0 0 0,0 0 0 0 0,0 0 0 0 0,-1 0 0 0 0,1-1-1 0 0,-1 0 1 0 0,-1 0 1 0 0,-58 6-992 0 0,65-8 906 0 0,0 0-1 0 0,-1 0 1 0 0,1 0-1 0 0,0 0 1 0 0,0 0 0 0 0,-1 0-1 0 0,1 0 1 0 0,0 0-1 0 0,0 0 1 0 0,0-1-1 0 0,0 1 1 0 0,-1 0-1 0 0,1-1 1 0 0,0 1 0 0 0,0-1-1 0 0,0 0 1 0 0,0 1-1 0 0,0-1 1 0 0,0 0-1 0 0,0 1 1 0 0,0-1-1 0 0,0 0 1 0 0,0 0-1 0 0,0 0 1 0 0,1 0 0 0 0,-1 0-1 0 0,0 0 1 0 0,1 0-1 0 0,-1 0 1 0 0,1 0-1 0 0,-1 0 1 0 0,1 0-1 0 0,-1 0 1 0 0,1-1 0 0 0,0 1-1 0 0,-1 0 1 0 0,1 0-1 0 0,0 0 1 0 0,0-1-1 0 0,0 1 1 0 0,0 0-1 0 0,0 0 1 0 0,0 0 0 0 0,0-1-1 0 0,1 1 1 0 0,-1 0-1 0 0,0 0 1 0 0,1 0-1 0 0,-1 0 1 0 0,1-2 86 0 0,2 0-68 0 0,0 0 0 0 0,0 0 0 0 0,1 0 0 0 0,-1 0 0 0 0,1 1 0 0 0,0-1 0 0 0,0 1 0 0 0,-1 0 0 0 0,2 0 0 0 0,-1 1 0 0 0,0-1-1 0 0,0 1 1 0 0,0-1 0 0 0,1 2 0 0 0,-1-1 0 0 0,0 0 0 0 0,1 1 0 0 0,-1 0 0 0 0,1 0 0 0 0,-1 0 68 0 0,12-2-13 0 0,238-9 2427 0 0,-234 8-2144 0 0,-1-1 1 0 0,1 0-1 0 0,-1-1 1 0 0,1-1-1 0 0,-2-1 0 0 0,1-1 1 0 0,-1-1-1 0 0,0 0 1 0 0,0-1-1 0 0,-2-1 0 0 0,1 0 1 0 0,13-14-271 0 0,-7 9 77 0 0,-1-1 1 0 0,-1-1-1 0 0,-1-1 0 0 0,0-1 1 0 0,-1-1-1 0 0,-2 0 1 0 0,0-2-1 0 0,-1 0 1 0 0,-1 0-1 0 0,-2-2 0 0 0,0 0 1 0 0,-1 0-1 0 0,-2-1 1 0 0,-1 0-1 0 0,0-1 0 0 0,-2 0 1 0 0,-2 0-1 0 0,0-1 1 0 0,-1-13-78 0 0,-2 21-165 0 0,-1-1 0 0 0,-1 0 1 0 0,-1 0-1 0 0,-1 0 0 0 0,-1 1 1 0 0,-1-1-1 0 0,0 1 1 0 0,-2 0-1 0 0,0 0 0 0 0,-1 0 1 0 0,-1 1-1 0 0,-1 0 0 0 0,-9-14 165 0 0,16 31-18 0 0,1-1 1 0 0,-1 1-1 0 0,1 0 0 0 0,-1 0 0 0 0,0 0 0 0 0,0 0 0 0 0,0 0 0 0 0,0 0 0 0 0,0 1 1 0 0,0-1-1 0 0,-1 1 0 0 0,1-1 0 0 0,-1 1 0 0 0,1 0 0 0 0,-1 0 0 0 0,1 0 0 0 0,-1 0 1 0 0,1 0-1 0 0,-1 1 0 0 0,0-1 0 0 0,1 1 0 0 0,-1 0 0 0 0,0 0 0 0 0,0 0 1 0 0,1 0-1 0 0,-1 0 0 0 0,0 1 0 0 0,1-1 0 0 0,-1 1 0 0 0,0-1 0 0 0,1 1 0 0 0,-1 0 1 0 0,1 0-1 0 0,-1 0 0 0 0,1 1 0 0 0,-1-1 0 0 0,1 0 0 0 0,0 1 0 0 0,0 0 0 0 0,-1-1 1 0 0,1 1-1 0 0,1 0 0 0 0,-1 0 0 0 0,0 0 0 0 0,0 1 0 0 0,1-1 0 0 0,-1 0 0 0 0,1 0 1 0 0,0 1-1 0 0,-1 0 18 0 0,-9 19 64 0 0,0 1 1 0 0,2 0 0 0 0,0 1-1 0 0,2 0 1 0 0,0 0 0 0 0,2 1-1 0 0,0 0 1 0 0,2-1 0 0 0,1 1-1 0 0,1 1 1 0 0,1-1 0 0 0,1 0-1 0 0,2 1-64 0 0,-3 8 87 0 0,3 28 177 0 0,3 0 0 0 0,2 0 1 0 0,3-1-1 0 0,9 23-264 0 0,-15-63 24 0 0,3 6-7 0 0,-2-1 0 0 0,-1 1 1 0 0,-1-1-1 0 0,-1 1 1 0 0,-1 0-1 0 0,-1 0 1 0 0,-4 27-18 0 0,-16-36-3394 0 0,7-32-8518 0 0,10 6 4382 0 0</inkml:trace>
  <inkml:trace contextRef="#ctx0" brushRef="#br0" timeOffset="326.263">2491 385 8786 0 0,'0'0'2582'0'0,"0"0"-1273"0"0,0 0-354 0 0,0 0 39 0 0,0 0-15 0 0,-33 25-107 0 0,-107 80-91 0 0,10-7 1106 0 0,123-92-1751 0 0,3-4-98 0 0,0 0 0 0 0,1 0 1 0 0,-1 0-1 0 0,1 1 0 0 0,0-1 0 0 0,0 1 0 0 0,0 0 1 0 0,0 0-1 0 0,0 1 0 0 0,0-1 0 0 0,1 0 1 0 0,-1 1-1 0 0,1 0 0 0 0,0-1 0 0 0,0 1 0 0 0,1 0 1 0 0,-1 0-1 0 0,1 0 0 0 0,0 0 0 0 0,0 0 0 0 0,0 0 1 0 0,1 1-1 0 0,-1-1 0 0 0,1 0 0 0 0,0 2-38 0 0,4-1 46 0 0,0-1 1 0 0,0 0-1 0 0,1 0 0 0 0,-1 0 0 0 0,1 0 0 0 0,0-1 0 0 0,0 0 0 0 0,1 0 0 0 0,-1 0 1 0 0,1-1-1 0 0,-1 0 0 0 0,1 0 0 0 0,0 0 0 0 0,4 0-46 0 0,-8-1 14 0 0,237 84 657 0 0,-231-81-613 0 0,0 1-1 0 0,0 0 1 0 0,0 0 0 0 0,-1 1-1 0 0,0 0 1 0 0,0 1-1 0 0,0-1 1 0 0,-1 1-1 0 0,0 1 1 0 0,0-1 0 0 0,-1 1-1 0 0,0 0 1 0 0,0 0-1 0 0,-1 0 1 0 0,0 1 0 0 0,0 0-1 0 0,0 2-57 0 0,0-3-566 0 0,-2-13-3385 0 0,-1-12-7609 0 0,-1 10 5091 0 0</inkml:trace>
  <inkml:trace contextRef="#ctx0" brushRef="#br0" timeOffset="880.082">1008 153 11258 0 0,'0'0'3568'0'0,"0"0"-1446"0"0,0 0-481 0 0,0 0-55 0 0,0 0-162 0 0,0 0-251 0 0,0 0-260 0 0,0 0-265 0 0,0 0-202 0 0,0 0-166 0 0,0 0-146 0 0,0 0-84 0 0,-8 14-480 0 0,15 7-3375 0 0,5-14-4050 0 0,-10-5 5968 0 0,3 2-9379 0 0</inkml:trace>
</inkml:ink>
</file>

<file path=ppt/ink/ink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8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 6609 0 0,'0'0'3624'0'0,"0"0"-1832"0"0,0 0-708 0 0,0 0-67 0 0,0 0 72 0 0,0 0 25 0 0,0 0-67 0 0,0 0-159 0 0,0 0-215 0 0,0 0-238 0 0,0 0-195 0 0,2 12-92 0 0,12 238 1421 0 0,5 260-1145 0 0,-19-493-440 0 0,-16 122-238 0 0,15-136-730 0 0,-4 11 741 0 0,4-13-4438 0 0,0-4-4927 0 0,1 2 3641 0 0</inkml:trace>
  <inkml:trace contextRef="#ctx0" brushRef="#br0" timeOffset="235.576">0 583 12667 0 0,'0'0'880'0'0,"0"0"-348"0"0,0 0-13 0 0,0 0 297 0 0,0 0 307 0 0,0 0 84 0 0,0 0-126 0 0,0 0-166 0 0,34-10-180 0 0,110-32-156 0 0,163-72 680 0 0,-221 78-1206 0 0,69-44-1249 0 0,-110 44-2727 0 0,-7-7-4905 0 0,-31 32 409 0 0</inkml:trace>
  <inkml:trace contextRef="#ctx0" brushRef="#br0" timeOffset="585.178">797 12 7426 0 0,'0'0'3780'0'0,"0"0"-2479"0"0,0 0-973 0 0,0 0-16 0 0,0 0 239 0 0,0 0 223 0 0,0 0 133 0 0,0 0 45 0 0,0 0-33 0 0,-1 35-57 0 0,-5 111-79 0 0,-14 147 1623 0 0,19-270-2256 0 0,-1-7-80 0 0,1-1-1 0 0,0 1 1 0 0,2-1 0 0 0,-1 1-1 0 0,2-1 1 0 0,0 0 0 0 0,1 0-1 0 0,0 1 1 0 0,6 13-70 0 0,-7-25 27 0 0,1 0 0 0 0,-1 0 0 0 0,1 0 0 0 0,0 0 0 0 0,0-1 0 0 0,1 1 1 0 0,-1-1-1 0 0,1 0 0 0 0,-1 0 0 0 0,1 0 0 0 0,0-1 0 0 0,0 1 0 0 0,0-1 0 0 0,0 0 0 0 0,1 0 0 0 0,-1 0 0 0 0,0-1 0 0 0,1 0 0 0 0,0 1 0 0 0,-1-2 1 0 0,1 1-1 0 0,0 0 0 0 0,-1-1 0 0 0,1 0 0 0 0,0 0 0 0 0,-1 0 0 0 0,3-1-27 0 0,7-1 97 0 0,-1 0 0 0 0,0-1 1 0 0,1 0-1 0 0,-1-1 0 0 0,0 0 0 0 0,-1-1 0 0 0,1-1 0 0 0,10-6-97 0 0,64-32 327 0 0,-78 103-398 0 0,8 20-212 0 0,2-64-2313 0 0,11-10-3705 0 0,-25-5 1121 0 0,0-4-4302 0 0</inkml:trace>
  <inkml:trace contextRef="#ctx0" brushRef="#br0" timeOffset="985.614">1414 678 4697 0 0,'0'0'1275'0'0,"0"0"52"0"0,0 0 335 0 0,0 0 245 0 0,0 0-56 0 0,0 0-227 0 0,0 0-221 0 0,0 0-192 0 0,0 0-139 0 0,0 0-101 0 0,0 0-112 0 0,0 0-116 0 0,0 0-140 0 0,20-3-107 0 0,61-11-87 0 0,-77 13-351 0 0,0 1 0 0 0,0-1 0 0 0,0-1-1 0 0,0 1 1 0 0,0 0 0 0 0,-1-1 0 0 0,1 0 0 0 0,0 0 0 0 0,-1 0 0 0 0,1 0 0 0 0,-1-1-1 0 0,0 1 1 0 0,0-1 0 0 0,0 0 0 0 0,0 0 0 0 0,0 0 0 0 0,-1 0 0 0 0,2-2-58 0 0,2-3 108 0 0,0 1-62 0 0,0 1 1 0 0,-1-1 0 0 0,0-1 0 0 0,0 1-1 0 0,-1-1 1 0 0,1 0 0 0 0,-2 0 0 0 0,1 0-1 0 0,-1 0 1 0 0,0-1 0 0 0,-1 1 0 0 0,0-1-1 0 0,0 0 1 0 0,-1 1 0 0 0,0-1 0 0 0,-1 0-1 0 0,0-5-46 0 0,-2 11-92 0 0,0 0 0 0 0,0 0 0 0 0,0 0-1 0 0,-1 0 1 0 0,1 0 0 0 0,-1 1 0 0 0,1 0-1 0 0,-1-1 1 0 0,0 1 0 0 0,0 0 0 0 0,0 0-1 0 0,0 0 1 0 0,0 1 0 0 0,0-1 0 0 0,-1 1-1 0 0,1 0 1 0 0,-1 0 0 0 0,1 0 0 0 0,-1 0-1 0 0,1 1 1 0 0,-1-1 0 0 0,1 1 0 0 0,-1 0-1 0 0,1 0 1 0 0,-1 0 0 0 0,0 0 0 0 0,1 1-1 0 0,-1-1 1 0 0,1 1 0 0 0,-1 0 0 0 0,1 0-1 0 0,0 1 1 0 0,-1-1 0 0 0,0 1 92 0 0,-9 2-103 0 0,-1 1 1 0 0,1 1 0 0 0,0 0-1 0 0,1 1 1 0 0,0 0-1 0 0,0 1 1 0 0,0 0 0 0 0,1 0-1 0 0,0 2 1 0 0,1-1-1 0 0,0 1 1 0 0,1 1 0 0 0,0 0-1 0 0,0 0 1 0 0,1 1-1 0 0,1 0 1 0 0,0 0-1 0 0,0 1 1 0 0,-2 7 102 0 0,8-15 16 0 0,-1 1 0 0 0,1-1 0 0 0,0 1 0 0 0,0 0 0 0 0,1-1 0 0 0,0 1 0 0 0,0 0 0 0 0,0 0 0 0 0,0-1 0 0 0,1 1 1 0 0,0 0-1 0 0,1-1 0 0 0,-1 1 0 0 0,1-1 0 0 0,0 1 0 0 0,0-1 0 0 0,0 0 0 0 0,1 0 0 0 0,0 0 0 0 0,0 0 0 0 0,0 0 0 0 0,1-1 0 0 0,0 1 0 0 0,0-1 0 0 0,0 0 0 0 0,0 0 0 0 0,0-1 0 0 0,1 1 0 0 0,0-1 0 0 0,-1 0 0 0 0,4 1-16 0 0,9 6 105 0 0,1-1 0 0 0,0-1 0 0 0,0-1-1 0 0,0-1 1 0 0,1 0 0 0 0,0-2-1 0 0,0 0 1 0 0,15 1-105 0 0,201-2-685 0 0,-140-20-8508 0 0,-72 9-1236 0 0</inkml:trace>
</inkml:ink>
</file>

<file path=ppt/ink/ink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192 497 0 0 0,'0'0'453'0'0,"0"0"494"0"0,0 0 224 0 0,0 0 72 0 0,0 0 15 0 0,0 0-81 0 0,0 0-106 0 0,0 0-155 0 0,0 0-194 0 0,-27 32-134 0 0,-84 100-88 0 0,71-71 212 0 0,38-51-526 0 0,1-7-103 0 0,-1-1-1 0 0,1 0 1 0 0,0 1 0 0 0,0-1 0 0 0,0 1 0 0 0,0-1 0 0 0,0 1 0 0 0,0-1-1 0 0,1 1 1 0 0,-1 0 0 0 0,1-1 0 0 0,0 1 0 0 0,-1 0 0 0 0,1-1 0 0 0,1 1-1 0 0,-1 0 1 0 0,0-1 0 0 0,1 1 0 0 0,-1 0 0 0 0,1-1 0 0 0,0 1-1 0 0,0-1 1 0 0,0 1 0 0 0,0-1 0 0 0,0 1 0 0 0,0-1 0 0 0,1 0 0 0 0,-1 0-1 0 0,1 0 1 0 0,0 0 0 0 0,0 0 0 0 0,0 0 0 0 0,0 0 0 0 0,0 0 0 0 0,0 0-1 0 0,0-1 1 0 0,0 0 0 0 0,0 1 0 0 0,2 0-83 0 0,4-2 329 0 0,1 0 0 0 0,-1 0 0 0 0,1 0 0 0 0,-1-1 0 0 0,0 0-1 0 0,1-1 1 0 0,-1 0 0 0 0,0 0 0 0 0,0-1 0 0 0,0 0 0 0 0,0 0 0 0 0,0-1 0 0 0,-1 0-329 0 0,15-10 377 0 0,0-1 0 0 0,-1 0 0 0 0,-1-2 0 0 0,0-1 0 0 0,16-18-377 0 0,9-11 297 0 0,-1-2 0 0 0,-3-1 1 0 0,-2-3-1 0 0,1-6-297 0 0,-26 37 7 0 0,-1-1 1 0 0,-1 0 0 0 0,-2 0 0 0 0,0-1-1 0 0,-1-1 1 0 0,-2 0 0 0 0,0 0 0 0 0,-2 0-1 0 0,-1-1 1 0 0,-1 0 0 0 0,0-18-8 0 0,-2 39-36 0 0,-1 1 1 0 0,0-1-1 0 0,0 1 1 0 0,-1-1-1 0 0,1 1 1 0 0,-1 0-1 0 0,0-1 1 0 0,0 1-1 0 0,0-1 1 0 0,-1 1-1 0 0,1 0 1 0 0,-1 0-1 0 0,0 0 1 0 0,0 0-1 0 0,-1 0 1 0 0,1 1-1 0 0,-1-1 1 0 0,0 0-1 0 0,0 1 1 0 0,0 0-1 0 0,0 0 1 0 0,-1 0-1 0 0,1 0 1 0 0,-1 1-1 0 0,0-1 1 0 0,1 1-1 0 0,-1 0 0 0 0,0 0 1 0 0,0 0-1 0 0,-1 0 1 0 0,1 1-1 0 0,0 0 1 0 0,-1 0-1 0 0,1 0 1 0 0,0 0-1 0 0,-1 1 1 0 0,1-1-1 0 0,-1 1 36 0 0,-5 1-40 0 0,0 0 0 0 0,1 0-1 0 0,-1 1 1 0 0,1 0-1 0 0,-1 0 1 0 0,1 1 0 0 0,0 1-1 0 0,0-1 1 0 0,0 1-1 0 0,1 1 1 0 0,-1 0 0 0 0,1 0-1 0 0,0 1 1 0 0,1-1-1 0 0,-1 2 1 0 0,1-1 0 0 0,0 1-1 0 0,1 0 1 0 0,-1 1-1 0 0,1-1 1 0 0,1 1 0 0 0,0 1-1 0 0,-2 2 41 0 0,-3 7 29 0 0,1 1-1 0 0,0 1 1 0 0,1-1 0 0 0,2 1-1 0 0,0 1 1 0 0,0-1 0 0 0,2 1-1 0 0,1 0 1 0 0,1 0 0 0 0,0 6-29 0 0,1-12 33 0 0,0 0 1 0 0,1 0 0 0 0,1 0 0 0 0,1 0 0 0 0,0 0-1 0 0,0 0 1 0 0,2 0 0 0 0,0-1 0 0 0,1 0 0 0 0,0 1 0 0 0,1 0-34 0 0,3 3 104 0 0,0-1 1 0 0,1 0 0 0 0,0-1-1 0 0,1 0 1 0 0,1 0 0 0 0,1-1-1 0 0,0-1 1 0 0,1 0 0 0 0,1-1-1 0 0,0 0 1 0 0,0-1 0 0 0,1-1 0 0 0,1-1-1 0 0,0 0 1 0 0,0-1 0 0 0,13 4-105 0 0,-27-12-71 0 0,0 1 1 0 0,1-2-1 0 0,-1 1 1 0 0,0 0-1 0 0,1-1 1 0 0,-1 1 0 0 0,1-1-1 0 0,-1 0 1 0 0,0 0-1 0 0,1-1 1 0 0,-1 1-1 0 0,1-1 1 0 0,-1 1-1 0 0,0-1 1 0 0,1 0 0 0 0,-1 0-1 0 0,0-1 1 0 0,0 1-1 0 0,0-1 1 0 0,3-1 70 0 0,12-12-3744 0 0,-2-6-3963 0 0,-8 10-1098 0 0</inkml:trace>
  <inkml:trace contextRef="#ctx0" brushRef="#br0" timeOffset="266.921">807 464 5857 0 0,'0'0'2131'0'0,"0"0"-1036"0"0,0 0-65 0 0,0 0 211 0 0,0 0 80 0 0,0 0-125 0 0,0 0-228 0 0,0 0-160 0 0,0 0-43 0 0,0 0-11 0 0,0 0-31 0 0,1 33-61 0 0,8 99-70 0 0,-10-131-568 0 0,1 1-1 0 0,-1-1 1 0 0,1 1 0 0 0,0-1-1 0 0,-1 1 1 0 0,1-1 0 0 0,0 1 0 0 0,0-1-1 0 0,0 1 1 0 0,0-1 0 0 0,0 1 0 0 0,1-1-1 0 0,-1 1 1 0 0,0-1 0 0 0,1 1 0 0 0,-1-1-1 0 0,1 1 1 0 0,-1-1 0 0 0,1 1 0 0 0,0-1-1 0 0,0 0 1 0 0,0 1 0 0 0,-1-1 0 0 0,1 0-1 0 0,0 0 1 0 0,1 0 0 0 0,-1 0-1 0 0,0 0 1 0 0,0 0 0 0 0,0 0 0 0 0,1 0-1 0 0,-1 0 1 0 0,0 0 0 0 0,1-1 0 0 0,-1 1-1 0 0,0-1 1 0 0,1 1 0 0 0,-1-1 0 0 0,1 1-24 0 0,5 0 187 0 0,5 1-57 0 0,-1 0-1 0 0,1-1 1 0 0,-1 0 0 0 0,1-1-1 0 0,-1 0 1 0 0,1-1-1 0 0,-1 0 1 0 0,1-1-1 0 0,-1 0 1 0 0,0-1 0 0 0,1 0-1 0 0,-1-1 1 0 0,-1 0-1 0 0,1 0 1 0 0,-1-2-1 0 0,0 1 1 0 0,0-1 0 0 0,0-1-1 0 0,-1 1 1 0 0,0-2-1 0 0,0 1 1 0 0,0-1-1 0 0,-1-1 1 0 0,-1 1 0 0 0,0-1-1 0 0,0-1 1 0 0,0 1-1 0 0,-1-1 1 0 0,-1 0-1 0 0,0-1 1 0 0,0 1 0 0 0,1-6-130 0 0,-4 11-28 0 0,-1-1 1 0 0,0 1 0 0 0,0-1 0 0 0,0 0 0 0 0,-1 1 0 0 0,1-1 0 0 0,-2 0 0 0 0,1 0 0 0 0,0 1-1 0 0,-1-1 1 0 0,0 0 0 0 0,-1 1 0 0 0,1-1 0 0 0,-1 0 0 0 0,0 1 0 0 0,0 0 0 0 0,-1 0 0 0 0,1-1 0 0 0,-1 1-1 0 0,0 1 1 0 0,-1-1 0 0 0,1 0 0 0 0,-1 1 0 0 0,0 0 0 0 0,0 0 0 0 0,0 0 0 0 0,-1 0 0 0 0,1 1-1 0 0,-1 0 1 0 0,0-1 0 0 0,0 2 0 0 0,0-1 0 0 0,-1 1 0 0 0,1-1 0 0 0,0 2 0 0 0,-1-1 0 0 0,1 0-1 0 0,-1 1 1 0 0,0 0 0 0 0,-2 0 27 0 0,-2 0-210 0 0,0 0 0 0 0,-1 0 0 0 0,1 1-1 0 0,0 0 1 0 0,-1 1 0 0 0,1 0-1 0 0,0 1 1 0 0,-1 0 0 0 0,1 1 0 0 0,0 0-1 0 0,1 0 1 0 0,-1 1 0 0 0,0 0 0 0 0,0 1 210 0 0,-33 24-3863 0 0,5 8-3950 0 0,28-25-886 0 0</inkml:trace>
  <inkml:trace contextRef="#ctx0" brushRef="#br0" timeOffset="724.146">1265 586 944 0 0,'0'0'1998'0'0,"0"0"-100"0"0,0 0 141 0 0,0 0 113 0 0,0 0-50 0 0,0 0-168 0 0,0 0-223 0 0,0 0-210 0 0,0 0-199 0 0,0 0-156 0 0,0 0-167 0 0,34 7-153 0 0,104 18-113 0 0,-136-24-677 0 0,0 0 1 0 0,1 0 0 0 0,0 0 0 0 0,-1 0 0 0 0,1-1 0 0 0,-1 1-1 0 0,1-1 1 0 0,0 0 0 0 0,-1 0 0 0 0,1 0 0 0 0,0 0 0 0 0,0 0 0 0 0,-1 0-1 0 0,1-1 1 0 0,-1 0 0 0 0,1 1 0 0 0,0-1 0 0 0,-1 0 0 0 0,1 0 0 0 0,-1 0-1 0 0,0-1 1 0 0,1 1 0 0 0,-1 0 0 0 0,1-2-37 0 0,5-3 209 0 0,0 2-133 0 0,0-1 0 0 0,-1 0 0 0 0,1 0 0 0 0,-1-1 0 0 0,0 0 0 0 0,0 0 0 0 0,-1-1 0 0 0,0 1 0 0 0,0-1 0 0 0,-1-1 0 0 0,1 1 0 0 0,-2-1 0 0 0,1 0 0 0 0,-1 0 0 0 0,0 0-1 0 0,-1-1 1 0 0,0 1 0 0 0,0-1 0 0 0,-1 0 0 0 0,0 0 0 0 0,0 0 0 0 0,-1 0 0 0 0,0 0 0 0 0,-1-1-76 0 0,-2 7-58 0 0,0 1 0 0 0,0-1 0 0 0,0 0-1 0 0,-1 1 1 0 0,1 0 0 0 0,-1-1 0 0 0,1 1-1 0 0,-1 0 1 0 0,0 0 0 0 0,0 1 0 0 0,0-1 0 0 0,0 0-1 0 0,0 1 1 0 0,0 0 0 0 0,0 0 0 0 0,-1 0-1 0 0,1 0 1 0 0,0 0 0 0 0,-1 1 0 0 0,1 0 0 0 0,0-1-1 0 0,-1 1 1 0 0,1 0 0 0 0,-1 1 0 0 0,1-1-1 0 0,0 0 1 0 0,-1 1 0 0 0,1 0 0 0 0,0 0 0 0 0,0 0-1 0 0,-1 0 1 0 0,1 1 58 0 0,-13 3-155 0 0,1 0-1 0 0,0 2 1 0 0,1 0-1 0 0,0 0 1 0 0,0 1-1 0 0,0 1 0 0 0,1 0 1 0 0,0 1-1 0 0,1 1 1 0 0,0 0-1 0 0,1 0 1 0 0,0 1-1 0 0,1 0 1 0 0,0 1-1 0 0,1 1 1 0 0,1-1-1 0 0,0 1 1 0 0,0 2 155 0 0,6-12-36 0 0,0 0 0 0 0,0 1 1 0 0,0-1-1 0 0,1 1 0 0 0,-1-1 1 0 0,1 1-1 0 0,0 0 0 0 0,1 0 1 0 0,-1-1-1 0 0,1 1 0 0 0,0 0 1 0 0,0 0-1 0 0,1-1 0 0 0,-1 1 0 0 0,1 0 1 0 0,0 0-1 0 0,0-1 0 0 0,1 1 1 0 0,-1-1-1 0 0,1 1 0 0 0,0-1 1 0 0,0 0-1 0 0,1 1 0 0 0,-1-1 1 0 0,1 0-1 0 0,0-1 0 0 0,0 1 1 0 0,0 0-1 0 0,0-1 0 0 0,1 0 0 0 0,-1 0 1 0 0,1 0-1 0 0,0 0 0 0 0,0 0 1 0 0,0-1-1 0 0,1 0 0 0 0,-1 0 1 0 0,0 0-1 0 0,1 0 0 0 0,-1-1 1 0 0,1 1-1 0 0,2-1 36 0 0,8 1-249 0 0,0 0 1 0 0,-1-1-1 0 0,1-1 1 0 0,0 0 0 0 0,0-1-1 0 0,-1-1 1 0 0,1 0-1 0 0,-1-1 1 0 0,1 0-1 0 0,5-4 249 0 0,137-58-10812 0 0,-129 52 7587 0 0,-5 2 1747 0 0</inkml:trace>
  <inkml:trace contextRef="#ctx0" brushRef="#br0" timeOffset="1017.125">2090 299 6513 0 0,'0'0'1735'0'0,"0"0"2"0"0,0 0 15 0 0,0 0-75 0 0,0 0-237 0 0,0 0-260 0 0,0 0-213 0 0,0 0-196 0 0,0 0-159 0 0,0 0-160 0 0,0 0-148 0 0,0 0-127 0 0,-29 26-59 0 0,-88 81-45 0 0,88-70-11 0 0,29-32-45 0 0,0-3-4 0 0,-1 0-1 0 0,1 0 0 0 0,0 0 0 0 0,0 1 1 0 0,0-1-1 0 0,0 0 0 0 0,0 0 1 0 0,0 0-1 0 0,1 0 0 0 0,-1 0 0 0 0,1 0 1 0 0,-1 0-1 0 0,1 0 0 0 0,0 0 1 0 0,0 0-1 0 0,0 0 0 0 0,0 0 1 0 0,0 0-1 0 0,0 0 0 0 0,1-1 0 0 0,-1 1 1 0 0,0-1-1 0 0,1 1 0 0 0,-1-1 1 0 0,1 1-1 0 0,0-1 0 0 0,0 0 0 0 0,-1 0 1 0 0,1 1-1 0 0,0-1 0 0 0,0 0-12 0 0,147 62 723 0 0,-147-62-675 0 0,1 0 1 0 0,0 0-1 0 0,-1 0 0 0 0,1 0 0 0 0,-1 0 0 0 0,1 1 1 0 0,-1-1-1 0 0,1 1 0 0 0,-1 0 0 0 0,0 0 1 0 0,0 0-1 0 0,0 0 0 0 0,0 0 0 0 0,0 0 0 0 0,0 1 1 0 0,-1-1-1 0 0,1 0 0 0 0,-1 1 0 0 0,0-1 1 0 0,0 1-1 0 0,1 0 0 0 0,-2-1 0 0 0,1 1 0 0 0,0 0 1 0 0,0 0-1 0 0,-1 0 0 0 0,0 0 0 0 0,1-1 1 0 0,-1 1-1 0 0,0 0 0 0 0,-1 0 0 0 0,1 0 0 0 0,0 0 1 0 0,-1 0-1 0 0,0-1 0 0 0,1 1 0 0 0,-1 0 1 0 0,0-1-1 0 0,0 1 0 0 0,-1 0 0 0 0,1-1 0 0 0,-1 1 1 0 0,1-1-1 0 0,-1 0 0 0 0,0 1 0 0 0,0-1 1 0 0,0 0-1 0 0,0 0 0 0 0,0 0 0 0 0,-2 1-48 0 0,-12 5 3 0 0,1 0 0 0 0,-2-1 0 0 0,1 0 0 0 0,-1-2 0 0 0,0 0 0 0 0,0-1 0 0 0,-1 0 0 0 0,1-2 0 0 0,-1 0 0 0 0,1-1 0 0 0,-1 0 0 0 0,0-2 0 0 0,-5 0-3 0 0,-28-11-2006 0 0,19-2-6489 0 0,27 10-2289 0 0</inkml:trace>
</inkml:ink>
</file>

<file path=ppt/ink/ink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5.2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1249 9210 0 0,'0'0'795'0'0,"0"0"-462"0"0,0 0-6 0 0,0 0 389 0 0,0 0 382 0 0,0 0 227 0 0,0 0 102 0 0,0 0-12 0 0,30-8-84 0 0,100-27-135 0 0,16-29 1524 0 0,-114 46-2367 0 0,-1-1 0 0 0,-1-1 0 0 0,-1-2 1 0 0,-1-1-1 0 0,-1-1 0 0 0,-1-2 0 0 0,-1 0 1 0 0,19-28-354 0 0,-37 45 26 0 0,-1-1 1 0 0,-1 1 0 0 0,1-1 0 0 0,-2-1-1 0 0,1 1 1 0 0,-2-1 0 0 0,1 1 0 0 0,-1-1-1 0 0,-1 0 1 0 0,0 0 0 0 0,-1 0 0 0 0,0 0 0 0 0,0-1-1 0 0,-1 1 1 0 0,-2-10-27 0 0,1 18-61 0 0,0 0 0 0 0,0 0 0 0 0,0 0 0 0 0,0 1 0 0 0,-1-1 0 0 0,1 0 1 0 0,-1 1-1 0 0,0 0 0 0 0,0-1 0 0 0,1 1 0 0 0,-2 0 0 0 0,1 0 0 0 0,0 0 0 0 0,0 0 0 0 0,-1 0 0 0 0,1 0 0 0 0,-1 1 0 0 0,0-1 0 0 0,1 1 0 0 0,-1 0 0 0 0,0-1 1 0 0,0 1-1 0 0,0 1 0 0 0,0-1 0 0 0,0 0 0 0 0,0 1 0 0 0,0-1 0 0 0,0 1 0 0 0,0 0 0 0 0,0 0 0 0 0,0 0 0 0 0,0 1 0 0 0,0-1 0 0 0,0 1 0 0 0,0-1 0 0 0,1 1 1 0 0,-1 0-1 0 0,0 0 0 0 0,0 1 0 0 0,0-1 0 0 0,1 0 0 0 0,-1 1 0 0 0,1 0 0 0 0,-1-1 0 0 0,1 1 0 0 0,-1 0 0 0 0,1 0 0 0 0,0 0 0 0 0,0 1 0 0 0,0-1 1 0 0,0 1-1 0 0,1-1 0 0 0,-1 1 0 0 0,1-1 0 0 0,-1 1 0 0 0,1 0 0 0 0,0 0 0 0 0,0-1 0 0 0,0 1 0 0 0,0 0 0 0 0,1 2 61 0 0,-1-1-10 0 0,1 1 0 0 0,0-1 0 0 0,0 1 0 0 0,0 0 0 0 0,0-1 0 0 0,1 1 0 0 0,0-1 0 0 0,0 1 0 0 0,0-1 0 0 0,1 1 0 0 0,-1-1 0 0 0,1 0 0 0 0,0 1-1 0 0,0-1 1 0 0,1 0 0 0 0,-1 0 0 0 0,1-1 0 0 0,0 1 0 0 0,0-1 0 0 0,0 1 0 0 0,0-1 0 0 0,1 0 0 0 0,-1 0 0 0 0,1 0 0 0 0,0 0 0 0 0,0-1 0 0 0,0 0 0 0 0,0 0 0 0 0,0 0 0 0 0,1 0 0 0 0,-1-1 0 0 0,0 1-1 0 0,1-1 1 0 0,-1 0 0 0 0,1 0 0 0 0,0-1 0 0 0,-1 1 0 0 0,1-1 0 0 0,2-1 10 0 0,243-2 2393 0 0,-249 3-2372 0 0,0 1 0 0 0,0-1 0 0 0,0 0 0 0 0,0 1 0 0 0,0 0 0 0 0,0-1 0 0 0,0 1 0 0 0,0-1 1 0 0,0 1-1 0 0,0 0 0 0 0,-1 0 0 0 0,1 0 0 0 0,0-1 0 0 0,0 1 0 0 0,-1 0 0 0 0,1 0 0 0 0,-1 0 0 0 0,1 0 1 0 0,-1 0-1 0 0,1 0 0 0 0,-1 0 0 0 0,1 1 0 0 0,-1-1 0 0 0,0 0 0 0 0,0 0 0 0 0,1 0 0 0 0,-1 0 0 0 0,0 0 1 0 0,0 0-1 0 0,0 1 0 0 0,0-1 0 0 0,-1 0 0 0 0,1 0 0 0 0,0 0 0 0 0,0 0 0 0 0,-1 0 0 0 0,1 0 1 0 0,0 0-1 0 0,-1 0 0 0 0,0 1-21 0 0,-14 49 480 0 0,-23 18-158 0 0,-21 59-552 0 0,59-126 155 0 0,0-1 1 0 0,0 0-1 0 0,0 0 1 0 0,0 0-1 0 0,0 0 1 0 0,0 0-1 0 0,0 1 1 0 0,0-1-1 0 0,0 0 1 0 0,0 0-1 0 0,1 0 1 0 0,-1 0-1 0 0,1 0 1 0 0,-1 0-1 0 0,1 0 1 0 0,-1 0-1 0 0,1 0 1 0 0,-1 0-1 0 0,1 0 1 0 0,0 0-1 0 0,0 0 1 0 0,-1 0-1 0 0,1 0 1 0 0,0-1-1 0 0,0 1 1 0 0,0 0-1 0 0,0-1 0 0 0,0 1 1 0 0,0 0-1 0 0,0-1 1 0 0,0 1-1 0 0,0-1 1 0 0,0 0-1 0 0,0 1 1 0 0,1-1-1 0 0,-1 0 1 0 0,0 0-1 0 0,0 0 1 0 0,0 1-1 0 0,0-1 1 0 0,0 0-1 0 0,1-1 1 0 0,-1 1-1 0 0,0 0 1 0 0,0 0-1 0 0,0 0 1 0 0,0-1-1 0 0,1 1 75 0 0,58-15-5053 0 0,9-22-7311 0 0,-56 26 8538 0 0</inkml:trace>
  <inkml:trace contextRef="#ctx0" brushRef="#br0" timeOffset="244.605">1319 836 7626 0 0,'0'0'1393'0'0,"0"0"5"0"0,0 0 117 0 0,0 0 0 0 0,0 0-184 0 0,0 0-240 0 0,0 0-228 0 0,0 0-199 0 0,-25 34-184 0 0,-74 105-141 0 0,73-78 62 0 0,28-55-305 0 0,0-1 18 0 0,1-1 0 0 0,0 0 0 0 0,-1-1 0 0 0,1 1 0 0 0,1 0 0 0 0,-1-1 0 0 0,1 0 0 0 0,-1 0 0 0 0,1 0 0 0 0,0 0 0 0 0,0 0 0 0 0,0-1 0 0 0,0 1 0 0 0,1-1 0 0 0,-1 0 0 0 0,1-1 0 0 0,-1 1 0 0 0,1-1 0 0 0,-1 0 0 0 0,1 0 0 0 0,0 0 0 0 0,0-1 0 0 0,-1 0 0 0 0,1 0 0 0 0,0 0 0 0 0,0 0 0 0 0,0-1 0 0 0,-1 0 0 0 0,1 0 0 0 0,0 0 0 0 0,-1 0 0 0 0,1-1 0 0 0,-1 0-114 0 0,6-2 155 0 0,-1-1 0 0 0,1 0 0 0 0,-1 0 0 0 0,-1-1 0 0 0,1 0 0 0 0,-1-1 0 0 0,0 0 0 0 0,-1 0 0 0 0,0-1 0 0 0,0 0 0 0 0,0 0 0 0 0,-1-1 0 0 0,0 1 0 0 0,-1-1 0 0 0,0-1 0 0 0,0 1 0 0 0,-1-1 0 0 0,0 0-155 0 0,-3 4-82 0 0,1-1 0 0 0,-1 0 0 0 0,0 0 0 0 0,-1 0 0 0 0,1 1 0 0 0,-1-1 0 0 0,-1 0 0 0 0,1 0 0 0 0,-1 0 0 0 0,-1 1 0 0 0,1-1 0 0 0,-1 0 0 0 0,0 1 0 0 0,0-1 0 0 0,-1 1 0 0 0,0 0 0 0 0,0 0 0 0 0,-1 0 0 0 0,0 0 0 0 0,0 0 0 0 0,0 1 0 0 0,-2-2 82 0 0,2 2-637 0 0,-1 0-1 0 0,1 1 1 0 0,-1 0-1 0 0,-1 0 1 0 0,1 0 0 0 0,0 0-1 0 0,-1 1 1 0 0,0 0-1 0 0,0 0 1 0 0,0 1 0 0 0,0-1-1 0 0,0 1 1 0 0,-1 0-1 0 0,-5 0 638 0 0,-10-2-6117 0 0,6 0-2302 0 0</inkml:trace>
  <inkml:trace contextRef="#ctx0" brushRef="#br0" timeOffset="553.217">1958 317 11610 0 0,'0'0'3688'0'0,"0"0"-1312"0"0,0 0-738 0 0,0 0-468 0 0,0 0-427 0 0,0 0-317 0 0,0 0-187 0 0,0 0-35 0 0,0 0 48 0 0,0 0 68 0 0,0 0 30 0 0,-10 35-22 0 0,-29 110-46 0 0,7 33 141 0 0,21-81-351 0 0,4 0 0 0 0,5 76-72 0 0,18-63-439 0 0,-6-88-1843 0 0,-4-36-10730 0 0,-6 7 4552 0 0</inkml:trace>
  <inkml:trace contextRef="#ctx0" brushRef="#br0" timeOffset="1363.273">1593 741 12795 0 0,'0'0'991'0'0,"0"0"-694"0"0,0 0-196 0 0,0 0 170 0 0,0 0 187 0 0,0 0 56 0 0,0 0 1 0 0,0 0-28 0 0,0 0-38 0 0,0 0-39 0 0,32 5-69 0 0,104 14-86 0 0,-23-14 13 0 0,210-49-2143 0 0,-297 40 1693 0 0,202-22-6385 0 0,-129 23 6612 0 0,-102 5 4688 0 0,-15 7-2501 0 0,-23 7-1037 0 0,1 2-1 0 0,1 1 1 0 0,1 2 0 0 0,-26 18-1195 0 0,47-26 157 0 0,7-8-147 0 0,1 0 0 0 0,-1 1 0 0 0,1 0-1 0 0,1 1 1 0 0,-1 0 0 0 0,1 0 0 0 0,0 1 0 0 0,1 0 0 0 0,-1 0 0 0 0,2 0 0 0 0,-1 1 0 0 0,1 1 0 0 0,1-1 0 0 0,0 1 0 0 0,0 0 0 0 0,1 0 0 0 0,0 0 0 0 0,0 0 0 0 0,1 1 0 0 0,1 0-10 0 0,2-9-11 0 0,0 0 0 0 0,1 1 0 0 0,0-1 0 0 0,-1 0 0 0 0,1 0 1 0 0,0 0-1 0 0,0 0 0 0 0,0 0 0 0 0,0-1 0 0 0,0 1 0 0 0,0 0 1 0 0,1 0-1 0 0,-1-1 0 0 0,1 1 0 0 0,-1-1 0 0 0,1 1 0 0 0,0-1 1 0 0,-1 1-1 0 0,1-1 0 0 0,0 0 0 0 0,0 0 0 0 0,0 0 0 0 0,0 0 0 0 0,0 0 1 0 0,0-1-1 0 0,0 1 0 0 0,0 0 0 0 0,0-1 0 0 0,0 0 0 0 0,1 1 1 0 0,-1-1-1 0 0,1 0 11 0 0,72-4 525 0 0,-55-5-410 0 0,-1-1 0 0 0,0 0 0 0 0,0-1-1 0 0,-1-2 1 0 0,0 0 0 0 0,-1 0 0 0 0,4-6-115 0 0,85-58-782 0 0,-104 77 729 0 0,-1 0 0 0 0,1 1 0 0 0,0-1 0 0 0,-1 1 0 0 0,1-1 0 0 0,0 1 0 0 0,0-1 0 0 0,-1 1 0 0 0,1 0 0 0 0,-1 0 0 0 0,1 0 0 0 0,-1 0 0 0 0,1 0 0 0 0,-1 0 0 0 0,0 0 0 0 0,1 0 0 0 0,-1 1 0 0 0,0-1 0 0 0,0 0 0 0 0,0 1 0 0 0,0-1 0 0 0,0 1 0 0 0,0-1 0 0 0,0 1 0 0 0,-1 0 0 0 0,1-1 0 0 0,0 1 0 0 0,-1 0 0 0 0,0-1 0 0 0,1 1 0 0 0,-1 0 0 0 0,0 0 0 0 0,0-1 0 0 0,0 1 0 0 0,0 0 0 0 0,0 0 0 0 0,0 0 0 0 0,0-1 0 0 0,-1 1 0 0 0,1 0-1 0 0,-1 0 1 0 0,1-1 0 0 0,-1 1 0 0 0,0-1 0 0 0,0 2 53 0 0,2 16-136 0 0,0-15 121 0 0,0 0 0 0 0,0 1 0 0 0,0-1-1 0 0,1 0 1 0 0,-1 0 0 0 0,1 0 0 0 0,0 0 0 0 0,0 0 0 0 0,1-1 0 0 0,-1 1 0 0 0,1-1 0 0 0,-1 1 0 0 0,1-1-1 0 0,0 0 1 0 0,1 0 0 0 0,-1 0 0 0 0,0 0 0 0 0,1-1 0 0 0,0 0 0 0 0,-1 1 0 0 0,1-1 0 0 0,0 0 0 0 0,0-1 0 0 0,0 1-1 0 0,1-1 1 0 0,-1 0 0 0 0,0 0 0 0 0,0 0 0 0 0,1 0 0 0 0,-1-1 0 0 0,2 0 15 0 0,5 1 26 0 0,0-1 1 0 0,0 0-1 0 0,0-1 1 0 0,0-1-1 0 0,0 1 1 0 0,-1-2-1 0 0,1 0 0 0 0,-1 0 1 0 0,1 0-1 0 0,-1-1 1 0 0,0-1-1 0 0,1-1-26 0 0,17-8 139 0 0,-2-2-1 0 0,0 0 1 0 0,0-2-1 0 0,-2-1 1 0 0,0-1-1 0 0,-1-1 1 0 0,-2 0-1 0 0,0-2 1 0 0,-1-1-1 0 0,-1 0 1 0 0,-2-2-1 0 0,0 0 1 0 0,-2-1-1 0 0,11-25-138 0 0,-10 10-121 0 0,-3-1-1 0 0,-1 0 1 0 0,-2-1-1 0 0,-2 0 1 0 0,-2-1-1 0 0,-2 1 1 0 0,-2-1-1 0 0,-3-33 122 0 0,-14 17 420 0 0,15 60-418 0 0,-1-1-1 0 0,1 1 1 0 0,-1 0-1 0 0,1 0 0 0 0,-1-1 1 0 0,1 1-1 0 0,-1 0 1 0 0,0 0-1 0 0,0 0 0 0 0,0 0 1 0 0,0 0-1 0 0,0 0 0 0 0,0 0 1 0 0,0 0-1 0 0,0 0 1 0 0,0 0-1 0 0,0 0 0 0 0,0 1 1 0 0,0-1-1 0 0,-1 0 1 0 0,1 1-1 0 0,0-1 0 0 0,0 1 1 0 0,-1-1-1 0 0,1 1 1 0 0,0 0-1 0 0,-1 0 0 0 0,1-1 1 0 0,-1 1-1 0 0,1 0 0 0 0,0 0 1 0 0,-1 1-1 0 0,1-1 1 0 0,0 0-1 0 0,-1 0 0 0 0,1 1 1 0 0,0-1-1 0 0,-1 0 1 0 0,1 1-1 0 0,0-1 0 0 0,-1 1 1 0 0,1 0-1 0 0,0 0-1 0 0,-5 5-25 0 0,0 0 0 0 0,0 1 0 0 0,1 0 1 0 0,0 0-1 0 0,0 0 0 0 0,1 1 0 0 0,0 0 0 0 0,1 0 0 0 0,-1 0 0 0 0,1 0 0 0 0,1 0 0 0 0,0 0 1 0 0,0 1-1 0 0,0 0 0 0 0,1 0 25 0 0,-3 7 34 0 0,-5 37 145 0 0,1 0-1 0 0,3 1 0 0 0,2 0 1 0 0,5 47-179 0 0,1-61 64 0 0,2 0 0 0 0,2-1-1 0 0,2 0 1 0 0,1-1 0 0 0,2 0 0 0 0,2 0 0 0 0,1-2 0 0 0,2 1 0 0 0,1-2 0 0 0,15 20-64 0 0,18 25-785 0 0,-83-115-17124 0 0,24 27 14942 0 0</inkml:trace>
  <inkml:trace contextRef="#ctx0" brushRef="#br0" timeOffset="1595.339">2788 531 11090 0 0,'0'0'1006'0'0,"0"0"-250"0"0,0 0 175 0 0,0 0 264 0 0,0 0 60 0 0,0 0-83 0 0,0 0-90 0 0,0 0-75 0 0,0 0-57 0 0,34 13-89 0 0,110 39-116 0 0,-134-47-618 0 0,1-2 0 0 0,-1 1 1 0 0,0-1-1 0 0,1-1 0 0 0,0 0 0 0 0,0-1 1 0 0,-1 0-1 0 0,1 0 0 0 0,0-1 0 0 0,5-1-127 0 0,16-1 255 0 0,261-16 725 0 0,-239 8-1247 0 0,60-8-382 0 0,-39 13-6235 0 0,-60 9-3036 0 0,-13-1 3083 0 0</inkml:trace>
  <inkml:trace contextRef="#ctx0" brushRef="#br0" timeOffset="1763.482">3648 851 11314 0 0,'0'0'1417'0'0,"0"0"-513"0"0,0 0 136 0 0,0 0 0 0 0,0 0-119 0 0,0 0-217 0 0,0 0-264 0 0,0 0-192 0 0,0 0-112 0 0,0 0-104 0 0,14 199-96 0 0,-6-192-128 0 0,-5 1-280 0 0,1-1-600 0 0,3-7-945 0 0,-3 0-1504 0 0,-2 0-7337 0 0</inkml:trace>
  <inkml:trace contextRef="#ctx0" brushRef="#br0" timeOffset="1933.559">3596 380 19868 0 0,'0'0'1120'0'0,"0"0"-223"0"0,0 0-209 0 0,0 0-264 0 0,0 0-264 0 0,0 0-264 0 0,0 0-288 0 0,0 0-208 0 0,0 0-56 0 0,0 0-25 0 0,0 0-143 0 0,0 0-584 0 0,0 0-1385 0 0,0 0-2464 0 0,48 81-5185 0 0</inkml:trace>
  <inkml:trace contextRef="#ctx0" brushRef="#br0" timeOffset="2331.127">3968 1039 7882 0 0,'0'0'3011'0'0,"0"0"-1825"0"0,0 0-60 0 0,0 0 449 0 0,0 0 187 0 0,0 0-129 0 0,0 0-262 0 0,0 0-285 0 0,0 0-217 0 0,0 0-165 0 0,0 0-172 0 0,0 0-124 0 0,-3-6-83 0 0,2 2-284 0 0,0 1-1 0 0,-1-1 1 0 0,1 0-1 0 0,1 0 1 0 0,-1 1-1 0 0,0-1 1 0 0,1 0-1 0 0,0 0 1 0 0,0 0-1 0 0,0 0 1 0 0,0 1-1 0 0,1-1 1 0 0,0 0-1 0 0,-1 0 1 0 0,1 0-1 0 0,1 1 0 0 0,-1-1-40 0 0,11-27 55 0 0,1 1-1 0 0,1 1 1 0 0,2 1-1 0 0,1 0 1 0 0,19-24-55 0 0,-34 48-184 0 0,1 1 1 0 0,-1-1-1 0 0,1 1 1 0 0,0 0-1 0 0,0-1 1 0 0,1 1-1 0 0,-1 1 1 0 0,1-1-1 0 0,-1 0 1 0 0,1 1 0 0 0,0 0-1 0 0,0 0 1 0 0,0 0-1 0 0,0 0 1 0 0,0 1-1 0 0,1-1 184 0 0,-1 21-1472 0 0,30 105 1181 0 0,-32-121 397 0 0,1 0 0 0 0,-1-1 0 0 0,1 1 0 0 0,0 0-1 0 0,0-1 1 0 0,0 0 0 0 0,0 0 0 0 0,0 0 0 0 0,0 0 0 0 0,0 0 0 0 0,1 0-1 0 0,-1-1 1 0 0,1 0 0 0 0,-1 1 0 0 0,1-1 0 0 0,0-1 0 0 0,-1 1-1 0 0,1 0 1 0 0,0-1 0 0 0,0 0 0 0 0,-1 0 0 0 0,1 0 0 0 0,0 0 0 0 0,0-1-1 0 0,-1 0 1 0 0,1 1 0 0 0,0-1 0 0 0,-1 0 0 0 0,2-1-106 0 0,3-1 217 0 0,0 0 0 0 0,0 0 0 0 0,0 0 0 0 0,0-1 0 0 0,-1-1 0 0 0,0 1 0 0 0,0-1 0 0 0,0 0 1 0 0,0-1-1 0 0,-1 1 0 0 0,1-2 0 0 0,1-2-217 0 0,34-56-765 0 0,-26 36-6267 0 0,-13 24 1020 0 0,1 2-5202 0 0</inkml:trace>
  <inkml:trace contextRef="#ctx0" brushRef="#br0" timeOffset="2896.753">4809 733 15003 0 0,'0'0'1787'0'0,"0"0"-276"0"0,0 0-110 0 0,0 0-236 0 0,0 0-289 0 0,0 0-270 0 0,0 0-231 0 0,0 0-169 0 0,0 0-143 0 0,0 0-86 0 0,0 0-59 0 0,0 0-38 0 0,0 0-35 0 0,-27 12-36 0 0,-87 38-9 0 0,58-5-142 0 0,49-34 267 0 0,3-5-52 0 0,-1 0 1 0 0,1 1 0 0 0,0 0-1 0 0,0 0 1 0 0,1 0 0 0 0,0 0-1 0 0,0 1 1 0 0,1-1-1 0 0,0 1 1 0 0,0 0 0 0 0,1 0-1 0 0,0-1 1 0 0,0 1 0 0 0,1 0-1 0 0,0 0 1 0 0,1 6 126 0 0,1-11 4 0 0,0-1 1 0 0,-1 0 0 0 0,1-1-1 0 0,0 1 1 0 0,1 0-1 0 0,-1 0 1 0 0,0-1 0 0 0,0 0-1 0 0,1 1 1 0 0,-1-1-1 0 0,1 0 1 0 0,-1 0-1 0 0,1 0 1 0 0,-1 0 0 0 0,1-1-1 0 0,0 1 1 0 0,-1-1-1 0 0,1 0 1 0 0,0 1-1 0 0,0-1 1 0 0,-1 0 0 0 0,1-1-1 0 0,0 1 1 0 0,-1 0-1 0 0,1-1 1 0 0,0 1 0 0 0,-1-1-1 0 0,1 0 1 0 0,-1 0-1 0 0,2-1-4 0 0,264-150 4419 0 0,-252 145-4355 0 0,0 2 1 0 0,0-1 0 0 0,0 2 0 0 0,1 0 0 0 0,-1 1 0 0 0,1 1 0 0 0,0 0 0 0 0,0 1 0 0 0,-1 1 0 0 0,12 2-65 0 0,-21 1 51 0 0,-1 1 0 0 0,1 0 0 0 0,-1 0 0 0 0,0 1 0 0 0,0 0 0 0 0,0 0 0 0 0,-1 0 0 0 0,0 1 0 0 0,0 0 0 0 0,0 0 0 0 0,-1 0-1 0 0,0 0 1 0 0,0 1 0 0 0,0 0 0 0 0,-1 0 0 0 0,0 0 0 0 0,0 0 0 0 0,-1 0 0 0 0,0 0 0 0 0,0 1 0 0 0,-1-1 0 0 0,0 1 0 0 0,0 0 0 0 0,-1 1-51 0 0,7 34 28 0 0,-2 1 0 0 0,-2-1 1 0 0,-2 1-1 0 0,-2 0 0 0 0,-2 0 1 0 0,-1 0-1 0 0,-3-1 0 0 0,-1 0 0 0 0,-3 0 1 0 0,-2 3-29 0 0,9-32-63 0 0,-1 0 0 0 0,0 0 0 0 0,-2 0 1 0 0,1-1-1 0 0,-2 0 0 0 0,1 0 0 0 0,-2-1 0 0 0,0 0 1 0 0,0 0-1 0 0,-1-1 0 0 0,0 0 0 0 0,-1-1 0 0 0,-1 0 1 0 0,1-1-1 0 0,-1 0 0 0 0,-1-1 0 0 0,0 0 0 0 0,0-1 1 0 0,0-1-1 0 0,-1 0 0 0 0,0-1 0 0 0,0 0 0 0 0,-1-1 1 0 0,-12 2 62 0 0,17-3-37 0 0,1-1 0 0 0,0 0 1 0 0,-1 0-1 0 0,1-1 0 0 0,-1 0 1 0 0,0-1-1 0 0,1 0 0 0 0,-1-1 1 0 0,1 0-1 0 0,-1 0 0 0 0,1-1 1 0 0,-1 0-1 0 0,1-1 0 0 0,0 0 1 0 0,0 0-1 0 0,0-1 0 0 0,1-1 1 0 0,-1 1-1 0 0,1-1 0 0 0,-6-4 37 0 0,11 3 53 0 0,-1 0 0 0 0,1 1 0 0 0,0-1-1 0 0,0-1 1 0 0,0 1 0 0 0,1 0 0 0 0,0-1-1 0 0,0 1 1 0 0,1-1 0 0 0,0 0 0 0 0,0 1-1 0 0,0-1 1 0 0,1 0 0 0 0,0 0 0 0 0,0 1 0 0 0,1-1-1 0 0,0 0 1 0 0,0 0 0 0 0,1 1 0 0 0,-1-1-1 0 0,3-2-52 0 0,7-12 53 0 0,1 0-1 0 0,2 1 0 0 0,0 0 0 0 0,1 1 0 0 0,1 1 0 0 0,1 0 0 0 0,0 2 0 0 0,1 0 0 0 0,1 0 0 0 0,0 2 1 0 0,1 0-1 0 0,1 2 0 0 0,0 0 0 0 0,9-3-52 0 0,9-6-48 0 0,1 1 1 0 0,1 2-1 0 0,0 2 0 0 0,1 2 1 0 0,1 2-1 0 0,1 1 0 0 0,-1 2 1 0 0,25 0 47 0 0,115-2-5992 0 0,-165 12 520 0 0,-4 2-5941 0 0</inkml:trace>
  <inkml:trace contextRef="#ctx0" brushRef="#br0" timeOffset="6179.553">5833 122 2697 0 0,'0'0'2629'0'0,"0"0"-772"0"0,0 0-282 0 0,0 0 40 0 0,0 0 63 0 0,0 0-114 0 0,0 0-209 0 0,0 0-228 0 0,0 0-182 0 0,0 0-183 0 0,0 0-150 0 0,2-6-128 0 0,-1 3-408 0 0,1-1 0 0 0,-1 1 0 0 0,1 0 0 0 0,0 0 0 0 0,0 0 0 0 0,0 0 0 0 0,0 0 0 0 0,1 0 0 0 0,-1 1-1 0 0,1-1 1 0 0,0 1 0 0 0,-1 0 0 0 0,1-1 0 0 0,0 1 0 0 0,0 0 0 0 0,1 1 0 0 0,-1-1 0 0 0,2 0-76 0 0,24-11 320 0 0,1 2 0 0 0,0 1 1 0 0,0 1-1 0 0,1 2 0 0 0,0 1 0 0 0,1 1 1 0 0,-1 2-1 0 0,23 1-320 0 0,-49 1-6 0 0,1 1 1 0 0,-1 1 0 0 0,1-1-1 0 0,-1 1 1 0 0,1 0-1 0 0,-1 0 1 0 0,0 1 0 0 0,1-1-1 0 0,-1 1 1 0 0,0 0-1 0 0,0 1 1 0 0,0-1 0 0 0,-1 1-1 0 0,1 0 1 0 0,0 0-1 0 0,-1 0 1 0 0,0 1 0 0 0,0 0-1 0 0,0 0 1 0 0,0 0-1 0 0,-1 0 1 0 0,1 0-1 0 0,-1 1 1 0 0,0 0 0 0 0,0-1-1 0 0,-1 1 1 0 0,0 0-1 0 0,1 0 1 0 0,-2 1 0 0 0,1-1-1 0 0,-1 0 1 0 0,1 1-1 0 0,-1-1 1 0 0,-1 1 0 0 0,1-1-1 0 0,-1 2 6 0 0,-3 12 24 0 0,-1-1 0 0 0,-1 0-1 0 0,0 0 1 0 0,-2-1 0 0 0,0 1-1 0 0,-1-1 1 0 0,0-1 0 0 0,-2 0-1 0 0,0 0 1 0 0,0-1 0 0 0,-2 0 0 0 0,1-1-1 0 0,-2 0 1 0 0,-12 10-24 0 0,5 0 32 0 0,9-13-237 0 0,-14 21 553 0 0,33-12-3665 0 0,2-9-3092 0 0,-7-6-1118 0 0,-1 1 1639 0 0</inkml:trace>
  <inkml:trace contextRef="#ctx0" brushRef="#br0" timeOffset="6480.366">6501 693 0 0 0,'0'0'468'0'0,"0"0"518"0"0,0 0 117 0 0,0 0 138 0 0,0 0 221 0 0,0 0 237 0 0,0 0 169 0 0,0 0 49 0 0,0 0-106 0 0,0 0-222 0 0,0 0-246 0 0,0 0-218 0 0,-28 24-192 0 0,-86 79-163 0 0,11 20 1050 0 0,26-2-1604 0 0,54-99-4777 0 0,2-22-8420 0 0,17-3 10172 0 0</inkml:trace>
  <inkml:trace contextRef="#ctx0" brushRef="#br0" timeOffset="6684.704">6166 759 4921 0 0,'0'0'3321'0'0,"0"0"-1179"0"0,0 0-523 0 0,0 0-119 0 0,0 0-177 0 0,0 0-319 0 0,0 0-352 0 0,0 0-269 0 0,0 0-75 0 0,0 0 79 0 0,0 0 108 0 0,0 0 62 0 0,0 0 2 0 0,13 15-48 0 0,89 99 627 0 0,107 33-52 0 0,-184-134-1352 0 0,11 7-1081 0 0,-13-6-5626 0 0,-15-9-3994 0 0</inkml:trace>
</inkml:ink>
</file>

<file path=ppt/ink/ink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6:44.5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3290 1451 0 0 0,'0'0'1019'0'0,"0"0"364"0"0,0 0 96 0 0,0 0-27 0 0,0 0-137 0 0,0 0-144 0 0,0 0-104 0 0,-2-10-88 0 0,-9-33 6 0 0,9 38-551 0 0,0-1 0 0 0,-1 1 1 0 0,1 1-1 0 0,-1-1 0 0 0,0 0 0 0 0,0 1 0 0 0,0-1 0 0 0,-1 1 0 0 0,0 0 0 0 0,0 0 0 0 0,0 0 0 0 0,0 1 0 0 0,0-1 0 0 0,-1 1 0 0 0,-1-1-434 0 0,-3-2 456 0 0,-10-5-29 0 0,0 2-1 0 0,-1 0 1 0 0,-1 1 0 0 0,1 1-1 0 0,-1 1 1 0 0,0 1-1 0 0,-1 1 1 0 0,1 0 0 0 0,-1 2-1 0 0,1 1 1 0 0,-1 0-1 0 0,0 2 1 0 0,-15 2-427 0 0,9-3 210 0 0,-92 16 426 0 0,-34 38-270 0 0,78-10-292 0 0,-36 37 41 0 0,-59 44 228 0 0,136-93-250 0 0,2 1 0 0 0,1 2 0 0 0,2 2 1 0 0,1 0-1 0 0,2 2 0 0 0,2 1 0 0 0,1 1 0 0 0,3 1 1 0 0,1 0-1 0 0,-9 32-93 0 0,-50 216 518 0 0,69-245-411 0 0,-1 9 42 0 0,3-1 0 0 0,2 2-1 0 0,2-1 1 0 0,3 10-149 0 0,0-21 27 0 0,13 103 98 0 0,36 4 81 0 0,23-27-56 0 0,5-23-52 0 0,72 24 134 0 0,-49-70-62 0 0,29-13 42 0 0,61-11 2 0 0,125-23 210 0 0,-89-30-105 0 0,5-42 51 0 0,-13-35-192 0 0,-120 41-100 0 0,14-22 37 0 0,53-58-39 0 0,-64 39 56 0 0,-34-10 68 0 0,-35 14-57 0 0,-18 22-35 0 0,-8 37-72 0 0,-2-1 0 0 0,-1 1-1 0 0,-2 0 1 0 0,-2-1 0 0 0,-1 1 0 0 0,-2 0 0 0 0,-4-12-36 0 0,-25-100 57 0 0,-12 34-17 0 0,12 20 47 0 0,-17-8-87 0 0,-28 6 30 0 0,6 19-39 0 0,-61-38-62 0 0,12 27 51 0 0,95 68-110 0 0,0 2 0 0 0,-2 1 0 0 0,0 1 1 0 0,-1 1-1 0 0,0 2 0 0 0,-1 1 0 0 0,-1 1 0 0 0,0 2 0 0 0,-9-1 130 0 0,4 2-1047 0 0,-41-11-971 0 0,52 13-2889 0 0,1-1-4114 0 0,15 4-3410 0 0</inkml:trace>
  <inkml:trace contextRef="#ctx0" brushRef="#br0" timeOffset="1">3018 2232 0 0 0,'0'0'156'0'0,"0"0"484"0"0,0 0 214 0 0,0 0 106 0 0,0 0 99 0 0,0 0 76 0 0,4-5 11885 0 0,-3 3-13123 0 0,-1 1 721 0 0,0 1-12 0 0,0 0-15 0 0,0 0-24 0 0,0 0-38 0 0,0 0-68 0 0,0 0-87 0 0,-39-3 480 0 0,31 6-840 0 0,-1 1 0 0 0,1-1 0 0 0,0 1 0 0 0,1 1 0 0 0,-1 0 0 0 0,1 0 0 0 0,0 0 1 0 0,0 1-1 0 0,0 0 0 0 0,1 0 0 0 0,0 0 0 0 0,0 1 0 0 0,1 0 0 0 0,-1 2-14 0 0,3-5 4 0 0,0 1 1 0 0,0 0-1 0 0,1 1 0 0 0,0-1 0 0 0,0 0 1 0 0,1 0-1 0 0,-1 1 0 0 0,1-1 1 0 0,0 1-1 0 0,1-1 0 0 0,-1 1 0 0 0,1 0 1 0 0,0-1-1 0 0,1 1 0 0 0,0 2-4 0 0,1-4 23 0 0,0-1 1 0 0,0 0-1 0 0,0 0 0 0 0,1 1 0 0 0,-1-1 0 0 0,1-1 1 0 0,0 1-1 0 0,0 0 0 0 0,0-1 0 0 0,1 1 0 0 0,-1-1 1 0 0,0 0-1 0 0,1 0 0 0 0,-1 0 0 0 0,1-1 0 0 0,0 1 1 0 0,0-1-1 0 0,-1 0 0 0 0,1 0 0 0 0,1 0-23 0 0,2 0 86 0 0,-1 0-1 0 0,1-1 0 0 0,-1 0 1 0 0,1 0-1 0 0,-1 0 0 0 0,1-1 1 0 0,-1 0-1 0 0,0 0 0 0 0,1-1 1 0 0,-1 0-1 0 0,0 0 0 0 0,0 0 1 0 0,0-1-1 0 0,0 1 1 0 0,0-2-1 0 0,-1 1 0 0 0,1-1 1 0 0,-1 1-1 0 0,0-1 0 0 0,0-1 1 0 0,0 1-1 0 0,-1-1 0 0 0,0 0 1 0 0,0 0-1 0 0,0 0 0 0 0,0 0 1 0 0,-1-1-1 0 0,0 0 0 0 0,0 1 1 0 0,0-1-1 0 0,-1 0 0 0 0,0-1 1 0 0,0 1-1 0 0,0 0 1 0 0,-1 0-1 0 0,0-1 0 0 0,0 1 1 0 0,-1-1-1 0 0,0 1 0 0 0,0-1 1 0 0,0 1-1 0 0,-1-1 0 0 0,-1-3-85 0 0,1 7-37 0 0,0 0-1 0 0,-1 0 0 0 0,1 0 0 0 0,-1 1 1 0 0,0-1-1 0 0,1 0 0 0 0,-1 1 0 0 0,-1 0 0 0 0,1-1 1 0 0,0 1-1 0 0,0 0 0 0 0,-1 0 0 0 0,0 0 1 0 0,1 1-1 0 0,-1-1 0 0 0,0 0 0 0 0,0 1 1 0 0,1 0-1 0 0,-1 0 0 0 0,0 0 0 0 0,0 0 1 0 0,-1 0-1 0 0,1 1 0 0 0,0-1 0 0 0,0 1 0 0 0,0 0 1 0 0,0-1-1 0 0,0 2 0 0 0,-1-1 0 0 0,1 0 1 0 0,0 1-1 0 0,0-1 0 0 0,0 1 0 0 0,0 0 1 0 0,0 0-1 0 0,0 0 0 0 0,0 1 0 0 0,0-1 0 0 0,0 0 1 0 0,1 1-1 0 0,-1 0 0 0 0,1 0 0 0 0,-1 0 1 0 0,-1 2 37 0 0,-2 0-41 0 0,1 0 1 0 0,1 1 0 0 0,-1 0-1 0 0,0 0 1 0 0,1 0 0 0 0,0 0-1 0 0,1 1 1 0 0,-1-1-1 0 0,1 1 1 0 0,0 0 0 0 0,0 0-1 0 0,1 0 1 0 0,-1 1 0 0 0,2-1-1 0 0,-1 1 1 0 0,1-1 0 0 0,0 1-1 0 0,0-1 1 0 0,0 4 40 0 0,3-7 10 0 0,0 0 0 0 0,0-1 1 0 0,0 1-1 0 0,0 0 0 0 0,1 0 1 0 0,-1-1-1 0 0,1 0 0 0 0,0 1 1 0 0,-1-1-1 0 0,1 0 0 0 0,0 0 0 0 0,0-1 1 0 0,1 1-1 0 0,-1-1 0 0 0,0 1 1 0 0,0-1-1 0 0,1 0 0 0 0,-1 0 0 0 0,1 0 1 0 0,-1-1-1 0 0,1 1 0 0 0,-1-1 1 0 0,1 0-1 0 0,-1 0 0 0 0,3 0-10 0 0,1 0 72 0 0,0 0 0 0 0,-1 0 0 0 0,1 0 0 0 0,0-1 0 0 0,0 0 0 0 0,-1 0 0 0 0,1 0 0 0 0,-1-1 0 0 0,1 0 0 0 0,-1-1 0 0 0,0 1 0 0 0,1-1 0 0 0,-1 0 0 0 0,-1-1 0 0 0,1 1 0 0 0,0-1 1 0 0,-1-1-1 0 0,0 1 0 0 0,0-1 0 0 0,0 1 0 0 0,-1-2 0 0 0,1 1 0 0 0,-1 0 0 0 0,0-1 0 0 0,0-2-72 0 0,-3 6-34 0 0,0-1 0 0 0,-1 0 0 0 0,0 0 0 0 0,0 0 0 0 0,0 0 0 0 0,0 0 0 0 0,0 0 0 0 0,0 0 0 0 0,-1 0 0 0 0,1 0 0 0 0,-1 1 0 0 0,0-1 1 0 0,0 0-1 0 0,0 0 0 0 0,0 1 0 0 0,-1-1 0 0 0,1 0 0 0 0,-1 1 0 0 0,1-1 0 0 0,-1 1 0 0 0,0 0 0 0 0,0 0 0 0 0,0 0 0 0 0,0 0 0 0 0,0 0 0 0 0,-1 0 1 0 0,1 0-1 0 0,0 1 0 0 0,-1-1 0 0 0,1 1 0 0 0,-1-1 0 0 0,0 1 0 0 0,0 0 0 0 0,1 0 0 0 0,-1 1 0 0 0,0-1 0 0 0,0 0 0 0 0,0 1 0 0 0,0 0 0 0 0,0-1 1 0 0,0 1-1 0 0,0 1 0 0 0,0-1 0 0 0,1 0 0 0 0,-1 1 0 0 0,0-1 0 0 0,0 1 0 0 0,0 0 0 0 0,0 0 0 0 0,1 0 0 0 0,-1 0 0 0 0,0 0 0 0 0,1 1 0 0 0,-1-1 1 0 0,1 1-1 0 0,0 0 0 0 0,-1 0 0 0 0,1 0 0 0 0,-1 1 34 0 0,-33 45-2043 0 0,31-8-5896 0 0,7-33 2072 0 0,3-3-2628 0 0</inkml:trace>
  <inkml:trace contextRef="#ctx0" brushRef="#br0" timeOffset="2">3268 2552 0 0 0,'-2'3'77'0'0,"2"-2"335"0"0,0-1 174 0 0,-7 5 6751 0 0,-13 4-7829 0 0,12-5 144 0 0,-4 4-144 0 0,2-1 1598 0 0,10-10 5793 0 0,9-35-1962 0 0,4-253-3397 0 0,2 159-1264 0 0,4 73-212 0 0,15-95 388 0 0,-6-27-264 0 0,-16 40 3 0 0,-5 89-57 0 0,-2 0 1 0 0,-3 0-1 0 0,-3-48-134 0 0,0 22 82 0 0,-10-157 260 0 0,3 87-142 0 0,7-102 109 0 0,-3 227-1275 0 0,1 2-5529 0 0,7-1-4610 0 0,-1 18 5602 0 0</inkml:trace>
  <inkml:trace contextRef="#ctx0" brushRef="#br0" timeOffset="3">2602 2618 0 0 0,'6'-3'0'0'0,"-3"3"0"0"0,-1 0 0 0 0,-1 0 104 0 0,-1 0 476 0 0,0 0 343 0 0,0 0 48 0 0,0 0-47 0 0,3-6 4146 0 0,0-15-2518 0 0,0 7-1677 0 0,9-99 2628 0 0,6 13-3090 0 0,13-4-117 0 0,1-68 637 0 0,1 14-28 0 0,-15-45 906 0 0,-5 55-1193 0 0,2-131 522 0 0,1 106-556 0 0,3 10-61 0 0,5 57-50 0 0,-17 0 93 0 0,2 17-414 0 0,-5 12 188 0 0,-4 76-325 0 0,0 1-21 0 0,0 0 5 0 0,0 0-11 0 0,0 0 20 0 0,0-3 1 0 0,0-3-1837 0 0,2 3-8731 0 0,0 1 7524 0 0,1-2-5812 0 0</inkml:trace>
  <inkml:trace contextRef="#ctx0" brushRef="#br0" timeOffset="4">1600 582 0 0 0,'0'0'488'0'0,"0"0"259"0"0,0 0 365 0 0,0 0 315 0 0,0 0 236 0 0,0 0 24 0 0,0 0-178 0 0,0 0-223 0 0,0 0-283 0 0,0 0-269 0 0,-3-1-163 0 0,-3-5 1788 0 0,6 6-2026 0 0,28 0 261 0 0,160 23 874 0 0,520-13 1554 0 0,-69-14-2158 0 0,77-18 356 0 0,-278 22-926 0 0,-365 14-318 0 0,-71-13-17 0 0,-1-1 0 0 0,1 0-1 0 0,-1 1 1 0 0,1-1 0 0 0,-1 0 0 0 0,1 0 0 0 0,0 0 0 0 0,-1-1 0 0 0,1 1 0 0 0,-1 0-1 0 0,1 0 1 0 0,-1-1 0 0 0,1 1 0 0 0,-1-1 0 0 0,1 0 0 0 0,-1 1 0 0 0,1-1 0 0 0,-1 0-1 0 0,0 0 1 0 0,1 0 0 0 0,-1 0 0 0 0,0 0 0 0 0,0 0 0 0 0,0 0 0 0 0,0 0 0 0 0,0 0-1 0 0,0-1 1 0 0,0 1 0 0 0,1-1 41 0 0,5-13-3859 0 0,-2 1-4576 0 0,-5 9-435 0 0</inkml:trace>
  <inkml:trace contextRef="#ctx0" brushRef="#br0" timeOffset="5">2563 1 1400 0 0,'0'0'939'0'0,"0"0"361"0"0,0 0 633 0 0,0 0 407 0 0,0 0 50 0 0,0 0-395 0 0,0 0-544 0 0,0 0-329 0 0,0 0-231 0 0,-33 15-203 0 0,-105 50-160 0 0,-227 115 1167 0 0,315-157-1463 0 0,-222 113 500 0 0,271-136-812 0 0,-1 1-1 0 0,1-1 0 0 0,-1 1 1 0 0,1-1-1 0 0,-1 1 0 0 0,1-1 1 0 0,-1 1-1 0 0,1 0 0 0 0,0 0 1 0 0,-1-1-1 0 0,1 1 0 0 0,0 0 1 0 0,0 0-1 0 0,-1 1 0 0 0,1-1 1 0 0,0 0-1 0 0,0 0 1 0 0,0 0-1 0 0,1 1 0 0 0,-1-1 1 0 0,0 0-1 0 0,0 1 0 0 0,1-1 1 0 0,-1 1-1 0 0,1-1 0 0 0,-1 1 1 0 0,1-1-1 0 0,-1 1 0 0 0,1-1 1 0 0,0 1-1 0 0,0 0 0 0 0,0-1 1 0 0,0 1-1 0 0,0-1 1 0 0,0 1-1 0 0,0-1 0 0 0,1 1 1 0 0,-1 0-1 0 0,0-1 0 0 0,1 1 1 0 0,0-1-1 0 0,-1 0 0 0 0,1 1 1 0 0,0-1-1 0 0,-1 1 0 0 0,1-1 1 0 0,0 0-1 0 0,0 0 0 0 0,0 1 1 0 0,0-1-1 0 0,1 0 1 0 0,-1 0-1 0 0,0 0 0 0 0,0 0 1 0 0,1 0 80 0 0,93 15-5363 0 0,-32-21-1184 0 0,-45 1 3256 0 0</inkml:trace>
  <inkml:trace contextRef="#ctx0" brushRef="#br0" timeOffset="6">3612 34 9362 0 0,'0'0'1186'0'0,"0"0"-477"0"0,0 0 31 0 0,-38 17 212 0 0,-127 56 214 0 0,-398 178 4254 0 0,418-178-5144 0 0,143-72-392 0 0,0 0 1 0 0,1 0-1 0 0,-1 0 1 0 0,0 0-1 0 0,1 1 0 0 0,-1-1 1 0 0,1 0-1 0 0,0 1 1 0 0,-1-1-1 0 0,1 1 0 0 0,0-1 1 0 0,0 1-1 0 0,0-1 1 0 0,0 1-1 0 0,0 0 0 0 0,0 0 1 0 0,1-1-1 0 0,-1 1 1 0 0,1 0-1 0 0,-1 0 1 0 0,1 0-1 0 0,-1 0 0 0 0,1 0 1 0 0,0 0-1 0 0,0-1 1 0 0,0 1-1 0 0,0 0 0 0 0,0 0 1 0 0,1 0-1 0 0,-1 0 1 0 0,0 0-1 0 0,1 0 0 0 0,0 0 1 0 0,-1-1-1 0 0,1 1 1 0 0,0 0-1 0 0,0 0 1 0 0,0-1-1 0 0,0 1 0 0 0,0-1 1 0 0,0 1-1 0 0,0-1 1 0 0,1 1-1 0 0,-1-1 0 0 0,1 0 1 0 0,-1 1-1 0 0,1-1 1 0 0,-1 0-1 0 0,1 0 0 0 0,0 0 1 0 0,-1 0-1 0 0,3 0 116 0 0,13 2-970 0 0,1-1 0 0 0,-1-1 0 0 0,1 0 0 0 0,-1-2 0 0 0,1 0 0 0 0,0 0-1 0 0,-1-2 1 0 0,0 0 0 0 0,0-1 0 0 0,0-1 0 0 0,13-6 970 0 0,6 1-2566 0 0,-5 2 2003 0 0</inkml:trace>
  <inkml:trace contextRef="#ctx0" brushRef="#br0" timeOffset="7">4209 37 0 0 0,'0'0'1458'0'0,"0"0"254"0"0,0 0 450 0 0,0 0 297 0 0,0 0-29 0 0,0 0-510 0 0,0 0-594 0 0,0 0-361 0 0,-39 19-184 0 0,-128 60-129 0 0,-340 154 2408 0 0,435-191-3569 0 0,72-41 414 0 0,1 1 0 0 0,0-1 0 0 0,0 0 0 0 0,0 1 0 0 0,0-1 0 0 0,0 0 0 0 0,0 0 0 0 0,0 0-1 0 0,1 0 1 0 0,-1 0 0 0 0,0 0 0 0 0,1 0 0 0 0,-1 0 0 0 0,0 0 0 0 0,1-1 0 0 0,-1 1 0 0 0,1 0 0 0 0,-1-1 0 0 0,1 1 0 0 0,0-1 0 0 0,-1 0 0 0 0,1 0 0 0 0,-1 1 0 0 0,1-1 0 0 0,0 0 0 0 0,-1 0 0 0 0,1-1 0 0 0,-1 1-1 0 0,1 0 1 0 0,0 0 0 0 0,-1-1 0 0 0,1 1 0 0 0,1-1 95 0 0,-1 1-74 0 0,51-5-822 0 0,-1-1 0 0 0,0-3 0 0 0,0-2 0 0 0,-1-2 1 0 0,33-14 895 0 0,-60 20-580 0 0,237-72-8795 0 0,-207 63 8604 0 0</inkml:trace>
  <inkml:trace contextRef="#ctx0" brushRef="#br0" timeOffset="8">4862 48 0 0 0,'0'0'2351'0'0,"0"0"488"0"0,0 0-95 0 0,0 0-704 0 0,-33 21-569 0 0,-107 65-325 0 0,-322 157 4312 0 0,453-239-5469 0 0,5-2-36 0 0,0-1 0 0 0,1 1-1 0 0,-1-1 1 0 0,1 1-1 0 0,-1 0 1 0 0,1 0-1 0 0,0 1 1 0 0,0-1-1 0 0,0 1 1 0 0,0-1-1 0 0,0 1 1 0 0,0 0-1 0 0,1 0 1 0 0,-1 1-1 0 0,1-1 1 0 0,0 0-1 0 0,0 1 1 0 0,0-1-1 0 0,1 1 1 0 0,-1 0 47 0 0,4-2-110 0 0,0 0 0 0 0,1 0 1 0 0,-1-1-1 0 0,0 1 0 0 0,1-1 0 0 0,-1 1 0 0 0,1-1 1 0 0,0 0-1 0 0,-1 1 0 0 0,1-1 0 0 0,0-1 1 0 0,0 1-1 0 0,-1 0 0 0 0,1-1 0 0 0,0 1 0 0 0,0-1 1 0 0,0 0-1 0 0,0 0 0 0 0,0 0 0 0 0,0 0 0 0 0,-1-1 1 0 0,1 1-1 0 0,2-1 110 0 0,3 0-204 0 0,100-10-3420 0 0,-36-6-2578 0 0,-41 9 1668 0 0</inkml:trace>
  <inkml:trace contextRef="#ctx0" brushRef="#br0" timeOffset="9">3202 2512 0 0 0,'0'0'323'0'0,"0"0"11"0"0,0 0 7 0 0,0 0-13 0 0,0 0-7 0 0,0 0 26 0 0,0 0 18 0 0,0 0 42 0 0,0 0 64 0 0,0 0 30 0 0,0 0 7 0 0,0 0-13 0 0,0 0-31 0 0,0 0-50 0 0,0 0-9 0 0,0 0-4 0 0,0 0 6 0 0,0 0 23 0 0,0 0-12 0 0,0 0-11 0 0,0 0-16 0 0,0 0-28 0 0,0 0-50 0 0,0 0-45 0 0,0 0-31 0 0,-1 6 3036 0 0,-2 21-2325 0 0,3 79 1423 0 0,-4-44-1313 0 0,4-61-1026 0 0,0-1 24 0 0,0 0-17 0 0,0 29 425 0 0,0 4 123 0 0,0-32-581 0 0,0-1 8 0 0,0 28 507 0 0,-5 6-173 0 0,1-19 1817 0 0,4-15-2093 0 0,0 0-4 0 0,-24 0 276 0 0,-68-1-530 0 0,11 2 490 0 0,6-12 47 0 0,30 4-109 0 0,-142 3 700 0 0,187 4-932 0 0,-1 0 10 0 0,0 0-2 0 0,1 0 6 0 0,0 0 0 0 0,0 0-21 0 0,0 0 2 0 0,-22-18 722 0 0,22 17-708 0 0,-4-6 112 0 0,4 4-119 0 0,0 2-24 0 0,0-8 10 0 0,15-71-4 0 0,11 12 191 0 0,-23 28 140 0 0,-3 39-299 0 0,0 1-40 0 0,-5-10-3527 0 0,14-3-8006 0 0,-4 10 1462 0 0</inkml:trace>
  <inkml:trace contextRef="#ctx0" brushRef="#br0" timeOffset="10">2734 667 0 0 0,'0'0'309'0'0,"0"0"138"0"0,0 0 125 0 0,-1-6 98 0 0,1 0-484 0 0,-4-22 1293 0 0,-2 10 3105 0 0,-1 20 1772 0 0,6 7-6102 0 0,0 78 1098 0 0,-29 100-1025 0 0,26 45-1436 0 0,4-225-1814 0 0,3-19 2110 0 0,4-16 531 0 0,17-35-1259 0 0,-3-1-1 0 0,-2-2 1 0 0,-3 0 0 0 0,-3 0-1 0 0,-1-16 1542 0 0,-11 5 2286 0 0,-1 77-2215 0 0,-1-1 0 0 0,0 1 0 0 0,0-1 1 0 0,0 1-1 0 0,0-1 0 0 0,0 1 0 0 0,0 0 0 0 0,0 0 1 0 0,0-1-1 0 0,0 1 0 0 0,0 0 0 0 0,0 0 0 0 0,0 0 0 0 0,0 0 1 0 0,1 0-1 0 0,-1 0 0 0 0,0 0 0 0 0,0 0 0 0 0,0 1 1 0 0,0-1-1 0 0,0 0 0 0 0,0 0 0 0 0,0 1 0 0 0,0-1 0 0 0,0 1 1 0 0,0-1-1 0 0,0 1 0 0 0,1-1 0 0 0,-1 1 0 0 0,0 0 1 0 0,0-1-1 0 0,1 1 0 0 0,-1 0 0 0 0,0-1 0 0 0,1 1 0 0 0,-1 0 1 0 0,1 0-1 0 0,-1 0 0 0 0,1 0 0 0 0,-1 0-71 0 0,-4 6 353 0 0,1 0 0 0 0,0 0 0 0 0,0 0-1 0 0,0 0 1 0 0,1 1 0 0 0,0-1 0 0 0,1 1 0 0 0,0 0-1 0 0,0 0 1 0 0,0 0 0 0 0,1 0 0 0 0,0 0 0 0 0,1 5-353 0 0,2 123 1676 0 0,-11 218-2548 0 0,5-230-1437 0 0,4-125 2263 0 0,0 1 0 0 0,0 0-1 0 0,0-1 1 0 0,0 1 0 0 0,0 0 0 0 0,0-1-1 0 0,0 1 1 0 0,0-1 0 0 0,0 1 0 0 0,0 0-1 0 0,1-1 1 0 0,-1 1 0 0 0,0 0 0 0 0,0-1-1 0 0,0 1 1 0 0,1 0 0 0 0,-1 0 0 0 0,0-1-1 0 0,0 1 1 0 0,1 0 0 0 0,-1-1-1 0 0,0 1 1 0 0,1 0 0 0 0,-1 0 0 0 0,0 0-1 0 0,0-1 1 0 0,1 1 0 0 0,-1 0 0 0 0,0 0-1 0 0,1 0 1 0 0,-1 0 0 0 0,1 0 0 0 0,-1 0-1 0 0,0 0 1 0 0,1 0 0 0 0,-1 0 0 0 0,0 0-1 0 0,1 0 1 0 0,-1 0 0 0 0,1 0 0 0 0,-1 0-1 0 0,0 0 1 0 0,1 0 0 0 0,-1 0 0 0 0,0 0-1 0 0,1 0 1 0 0,-1 0 0 0 0,0 1-1 0 0,1-1 1 0 0,-1 0 0 0 0,0 0 0 0 0,1 0-1 0 0,-1 1 1 0 0,0-1 0 0 0,0 0 0 0 0,1 0-1 0 0,-1 1 1 0 0,0-1 0 0 0,0 0 0 0 0,1 1-1 0 0,-1-1 1 0 0,0 0 0 0 0,0 1 0 0 0,0-1 46 0 0,57-342-911 0 0,-9 23 1127 0 0,-47 299 676 0 0,-7 22 626 0 0,-12 52-1145 0 0,1 1 0 0 0,4 1 1 0 0,-7 55-374 0 0,17-94-25 0 0,-20 118-908 0 0,7 1 1 0 0,4 20 932 0 0,-17 50-2436 0 0,21-190 2023 0 0,5-23-982 0 0,3-31-593 0 0,0 30 2492 0 0,33-212 917 0 0,-2-103-1488 0 0,-60 433-1048 0 0,-22 191 1348 0 0,40-36-1760 0 0,12-188-1592 0 0,-1-73 3119 0 0,-2-41 0 0 0,45-422 4926 0 0,-36 361-3129 0 0,-20 101-1357 0 0,-6 71-813 0 0,3 2 0 0 0,3 0 1 0 0,4 0-1 0 0,0 66 373 0 0,4-65-1048 0 0,-16 110-322 0 0,17-135 1434 0 0,3-91-285 0 0,58-231 2752 0 0,-26 43-1296 0 0,-54 322-2311 0 0,-25 151-402 0 0,-3 118 1478 0 0,48-334-19 0 0,3-30 89 0 0,0 0 80 0 0,0 0 68 0 0,0 0-5 0 0,0-25 96 0 0,26-111 531 0 0,11 51-678 0 0,-25 77 69 0 0,-14 40-432 0 0,2-27 114 0 0,-38 252-1263 0 0,28-172 1034 0 0,26-126 2842 0 0,16-53-1926 0 0,-4-2-1 0 0,-5-1 1 0 0,1-30-600 0 0,-20 89 631 0 0,-15 65-1117 0 0,-7 17 271 0 0,3-1-1 0 0,1 2 0 0 0,2 0 1 0 0,2 1-1 0 0,1 0 1 0 0,3 4 215 0 0,6 42-2436 0 0,0-92 2432 0 0,0 0 0 0 0,0 1 0 0 0,0-1-1 0 0,1 1 1 0 0,-1-1 0 0 0,0 0-1 0 0,0 1 1 0 0,0-1 0 0 0,1 0-1 0 0,-1 1 1 0 0,0-1 0 0 0,0 0-1 0 0,1 1 1 0 0,-1-1 0 0 0,0 0 0 0 0,1 0-1 0 0,-1 1 1 0 0,0-1 0 0 0,1 0-1 0 0,-1 0 1 0 0,1 1 0 0 0,-1-1-1 0 0,0 0 1 0 0,1 0 0 0 0,-1 0 0 0 0,1 0-1 0 0,-1 0 1 0 0,0 0 0 0 0,1 0-1 0 0,-1 0 1 0 0,1 0 0 0 0,-1 0-1 0 0,0 0 1 0 0,1 0 0 0 0,-1 0-1 0 0,1 0 1 0 0,-1 0 0 0 0,0 0 0 0 0,1 0-1 0 0,-1-1 1 0 0,1 1 0 0 0,-1 0-1 0 0,0 0 1 0 0,1 0 0 0 0,-1-1-1 0 0,0 1 1 0 0,1 0 0 0 0,-1 0-1 0 0,0-1 1 0 0,1 1 0 0 0,-1 0 0 0 0,0-1-1 0 0,0 1 1 0 0,1 0 0 0 0,-1-1-1 0 0,0 1 1 0 0,0 0 0 0 0,0-1-1 0 0,0 1 1 0 0,1-1 0 0 0,-1 1 0 0 0,0 0-1 0 0,0-1 1 0 0,0 1 0 0 0,0-1-1 0 0,0 1 1 0 0,0 0 0 0 0,0-1-1 0 0,0 1 1 0 0,0-1 4 0 0,37-188 2326 0 0,-31-99 49 0 0,-15 203-516 0 0,4 107-3022 0 0,-16 234 283 0 0,3-67-27 0 0,15-134-1076 0 0,1-47 509 0 0,1-39 2044 0 0,14-193 2949 0 0,0 0-3515 0 0,-12 211 65 0 0,-11-40 660 0 0,6 91-2004 0 0,-10 280 1500 0 0,-5-11-3488 0 0,-3-36 5098 0 0,13-238-1143 0 0,9-32-663 0 0,0-1 3 0 0,0 0-25 0 0,0 0 17 0 0,0 0 35 0 0,0 0 37 0 0,0 0 15 0 0,0-22 638 0 0,2 8-678 0 0,1 1 1 0 0,1 0-1 0 0,0 0 0 0 0,1 0 0 0 0,1 1 1 0 0,0 0-1 0 0,0 0 0 0 0,1 0 1 0 0,8-10-72 0 0,-15 22 1 0 0,23-33-84 0 0,-22 62-312 0 0,-37 122-81 0 0,17-63-325 0 0,18-82 623 0 0,-4 12 844 0 0,2-31-114 0 0,20-164 471 0 0,-6 60-231 0 0,-20 128-1724 0 0,-3 15 380 0 0,2 1 1 0 0,1 0-1 0 0,1 0 1 0 0,1 1 0 0 0,1 0-1 0 0,1 8 552 0 0,1 62-1578 0 0,4-98 1615 0 0,0 0-1 0 0,0-1 0 0 0,0 1 1 0 0,0 0-1 0 0,0-1 0 0 0,0 1 0 0 0,0 0 1 0 0,0-1-1 0 0,1 1 0 0 0,-1 0 1 0 0,0-1-1 0 0,0 1 0 0 0,0 0 0 0 0,0 0 1 0 0,1-1-1 0 0,-1 1 0 0 0,0 0 1 0 0,0 0-1 0 0,0-1 0 0 0,1 1 0 0 0,-1 0 1 0 0,0 0-1 0 0,1 0 0 0 0,-1-1 1 0 0,0 1-1 0 0,0 0 0 0 0,1 0 1 0 0,-1 0-1 0 0,0 0 0 0 0,1 0 0 0 0,-1 0 1 0 0,0 0-1 0 0,1 0 0 0 0,-1 0 1 0 0,0-1-1 0 0,1 1 0 0 0,-1 1 0 0 0,0-1 1 0 0,1 0-1 0 0,-1 0 0 0 0,0 0 1 0 0,1 0-1 0 0,-1 0 0 0 0,0 0 0 0 0,1 0 1 0 0,-1 0-1 0 0,0 0 0 0 0,0 1 1 0 0,1-1-1 0 0,-1 0 0 0 0,0 0 0 0 0,1 0 1 0 0,-1 1-1 0 0,0-1 0 0 0,0 0 1 0 0,0 0-1 0 0,1 1 0 0 0,-1-1 0 0 0,0 0 1 0 0,0 0-1 0 0,0 1 0 0 0,1-1-36 0 0,-1 1-14 0 0,0-1 0 0 0,0 0-1 0 0,0 1 1 0 0,1-1 0 0 0,-1 1 0 0 0,0-1-1 0 0,0 1 1 0 0,0-1 0 0 0,0 0 0 0 0,0 1-1 0 0,0-1 1 0 0,0 1 0 0 0,0-1 0 0 0,0 1-1 0 0,0-1 1 0 0,0 0 0 0 0,0 1 0 0 0,0-1-1 0 0,-1 1 1 0 0,1-1 0 0 0,0 0 0 0 0,0 1-1 0 0,0-1 1 0 0,-1 1 0 0 0,1-1 0 0 0,0 0-1 0 0,0 1 1 0 0,-1-1 0 0 0,1 0 0 0 0,0 1-1 0 0,-1-1 1 0 0,1 0 0 0 0,0 0 0 0 0,-1 1-1 0 0,1-1 1 0 0,0 0 0 0 0,-1 0-1 0 0,1 0 1 0 0,-1 1 0 0 0,1-1 0 0 0,0 0-1 0 0,-1 0 1 0 0,1 0 0 0 0,-1 0 0 0 0,1 0-1 0 0,0 0 1 0 0,-1 0 0 0 0,1 0 0 0 0,-1 0-1 0 0,1 0 1 0 0,-1 0 0 0 0,1 0 0 0 0,-1 0-1 0 0,1 0 1 0 0,0 0 0 0 0,-1 0 0 0 0,1-1-1 0 0,-1 1 1 0 0,1 0 0 0 0,0 0 0 0 0,-1-1-1 0 0,1 1 1 0 0,0 0 0 0 0,-1 0 0 0 0,1-1-1 0 0,0 1 1 0 0,-1 0 0 0 0,1-1 14 0 0,4 19 953 0 0,-16 5 128 0 0,-12-7-4843 0 0,15-9-198 0 0,6-4 3109 0 0</inkml:trace>
  <inkml:trace contextRef="#ctx0" brushRef="#br0" timeOffset="11">2533 2176 728 0 0,'0'0'1242'0'0,"0"0"-43"0"0,0 0 60 0 0,0 0 49 0 0,0 0-53 0 0,0 0-147 0 0,0 0-176 0 0,0 0-153 0 0,0 0-104 0 0,0 0-79 0 0,0 0-51 0 0,0 0-18 0 0,0 0-36 0 0,5-28-3 0 0,15-91 4 0 0,-2 1 1558 0 0,4 1-1188 0 0,40-126 508 0 0,-56 129-1244 0 0,-7 112-154 0 0,1 0 0 0 0,0 0 0 0 0,-1 0 0 0 0,1 0 0 0 0,-1 0 0 0 0,0 0 0 0 0,1 0 0 0 0,-1 1 0 0 0,0-1 0 0 0,0 0 0 0 0,0 0 0 0 0,0 1 0 0 0,-1-1 0 0 0,1 0 0 0 0,0 1 0 0 0,-1 0 0 0 0,1-1 0 0 0,-1 1 0 0 0,0 0 0 0 0,1-1 0 0 0,-1 1 0 0 0,0 0 0 0 0,0 0 0 0 0,1 1 0 0 0,-1-1 0 0 0,-1 0 28 0 0,-1 24-2015 0 0,-6 92 1787 0 0,4 1 0 0 0,9 85 228 0 0,-1-42-19 0 0,-6 63-1776 0 0,-44-101 983 0 0,32-77 626 0 0,5 56 841 0 0,0-30-234 0 0,11-1-168 0 0,-5-37 1461 0 0,-7-12-1632 0 0,0 29-1440 0 0,13-62-1759 0 0,0 10 3026 0 0,17-122-496 0 0,15-254 696 0 0,-33 368 15 0 0,0 1 0 0 0,-1-1-1 0 0,0 0 1 0 0,-1 1 0 0 0,0-1 0 0 0,-1 1-1 0 0,0 0 1 0 0,-1 0 0 0 0,0 0 0 0 0,-2-3-124 0 0,2 38 2199 0 0,34 233-1390 0 0,-43-137-1209 0 0,-7 4-753 0 0,18-40 1662 0 0,17-19-54 0 0,32-51 406 0 0,-12 18-322 0 0,-7-25 1376 0 0,63-12-64 0 0,-25 8-1088 0 0,9-1-133 0 0,-31 8-176 0 0,52-10-63 0 0,-10-2-129 0 0,-71-2 510 0 0,-19-1 1475 0 0,-131 11-2086 0 0,66-14-470 0 0,49 8 105 0 0,-56-13-50 0 0,27-11 188 0 0,-26-5-44 0 0,14 20 304 0 0,24 1 19 0 0,127-8-602 0 0,26 15 449 0 0,-33 15-50 0 0,-59-15-7 0 0,67-11 90 0 0,3-1-38 0 0,-94 13-46 0 0,0-1-1 0 0,0 0 1 0 0,0 1 0 0 0,0-1-1 0 0,0 0 1 0 0,-1 0-1 0 0,1 1 1 0 0,0-1-1 0 0,0 0 1 0 0,0 1 0 0 0,0-1-1 0 0,0 0 1 0 0,0 0-1 0 0,0 1 1 0 0,0-1 0 0 0,0 0-1 0 0,0 1 1 0 0,0-1-1 0 0,1 0 1 0 0,-1 0 0 0 0,0 1-1 0 0,0-1 1 0 0,0 0-1 0 0,0 1 1 0 0,0-1 0 0 0,0 0-1 0 0,1 0 1 0 0,-1 1-1 0 0,0-1 1 0 0,0 0 0 0 0,0 0-1 0 0,1 0 1 0 0,-1 1-1 0 0,0-1 1 0 0,0 0 0 0 0,1 0-1 0 0,-1 0 1 0 0,0 0-1 0 0,0 0 1 0 0,1 1 0 0 0,-1-1-1 0 0,0 0 1 0 0,1 0-1 0 0,-1 0 1 0 0,0 0 0 0 0,1 0-1 0 0,-1 0-8 0 0,-28 12 151 0 0,-167 6 70 0 0,99-52-109 0 0,31 13-104 0 0,52 19-286 0 0,19 0-648 0 0,86 17 793 0 0,164-12 285 0 0,-221 12-106 0 0,-7-4-15 0 0,6 0-26 0 0,-29-4-15 0 0,-2-5 12 0 0,0 0 1 0 0,1 0-1 0 0,-1-1 0 0 0,1 1 1 0 0,-1-1-1 0 0,1 0 1 0 0,0 0-1 0 0,-1 0 0 0 0,1-1 1 0 0,0 1-1 0 0,0-1 1 0 0,0 0-1 0 0,-1 0 0 0 0,1 0 1 0 0,0-1-1 0 0,0 1 1 0 0,0-1-3 0 0,7 1 7 0 0,37 0 37 0 0,-78 14 569 0 0,-15 5-771 0 0,45-19 146 0 0,0 0 22 0 0,0 0-2 0 0,0 0-33 0 0,0 0-11 0 0,0 0 9 0 0,2-151-4 0 0,29 48-18 0 0,-30 238-1631 0 0,-33-53 600 0 0,15-27 177 0 0,31-63 1289 0 0,16-95 1241 0 0,26-186-893 0 0,-31 203-678 0 0,-27 159-1083 0 0,-15 48 850 0 0,-14 50-1410 0 0,6-106 727 0 0,14-120 1433 0 0,13 22-355 0 0,2 0 0 0 0,1 0 0 0 0,2 0 0 0 0,1 1 0 0 0,12-28-218 0 0,15-66 236 0 0,31-118-104 0 0,-44 172-15 0 0,-20 36 63 0 0,-10 44-763 0 0,-23 150 216 0 0,-21 65-629 0 0,16-123 373 0 0,105-273 2844 0 0,-33 62-1797 0 0,-5 0 0 0 0,14-106-424 0 0,-35 16 263 0 0,-11 240-475 0 0,-1-1 1 0 0,-2 1 0 0 0,-2-1-1 0 0,-8 25 212 0 0,-22 91-177 0 0,20-14-254 0 0,16-140 429 0 0,0-4 742 0 0,47-451-8 0 0,-41 372-797 0 0,5-1 1 0 0,3 2-1 0 0,20-67 65 0 0,-30 242-1408 0 0,-4-58 1396 0 0,2-5 33 0 0,-2 0-1 0 0,-2-1 0 0 0,0 1 1 0 0,-2 0-1 0 0,-1-1 0 0 0,-2 0 1 0 0,-3 8-21 0 0,-75 150-112 0 0,47-129 56 0 0,38-57 62 0 0,0-1-23 0 0,0-19-128 0 0,34-107 566 0 0,49-278 119 0 0,-51 244-476 0 0,-26 185-513 0 0,-10 168 641 0 0,-14-93-56 0 0,18-101-78 0 0,0 1 1 0 0,0 0-1 0 0,0 0 1 0 0,-1 0-1 0 0,1 0 1 0 0,0 0-1 0 0,0 0 1 0 0,0 0-1 0 0,-1 0 1 0 0,1-1-1 0 0,0 1 1 0 0,0 0-1 0 0,0 0 1 0 0,-1 0-1 0 0,1 0 1 0 0,0 0-1 0 0,0 0 1 0 0,0 0-1 0 0,-1 0 1 0 0,1 0-1 0 0,0 0 1 0 0,0 0-1 0 0,0 1 1 0 0,-1-1-1 0 0,1 0-58 0 0,1-14-38 0 0,8-514 134 0 0,-9 424-180 0 0,-7 112-669 0 0,3 285 650 0 0,4-292 135 0 0,0-1 3 0 0,0 0 31 0 0,0 0 30 0 0,0 0 49 0 0,0 0 29 0 0,-2-30 449 0 0,-5-274-1148 0 0,7 304 476 0 0,-1 0 0 0 0,1 0 0 0 0,0 0 1 0 0,0 0-1 0 0,-1 0 0 0 0,1 0 0 0 0,0 0 1 0 0,-1 0-1 0 0,1 0 0 0 0,0 0 0 0 0,0 0 1 0 0,-1 0-1 0 0,1-1 0 0 0,0 1 0 0 0,0 0 1 0 0,-1 0-1 0 0,1 0 0 0 0,0 0 0 0 0,0 0 1 0 0,-1-1-1 0 0,1 1 0 0 0,0 0 0 0 0,0 0 1 0 0,0 0-1 0 0,-1-1 0 0 0,1 1 0 0 0,0 0 1 0 0,0 0-1 0 0,0 0 0 0 0,0-1 0 0 0,0 1 1 0 0,0 0-1 0 0,-1-1 0 0 0,1 1 49 0 0,-13 39 19 0 0,9-27-62 0 0,-47 125 236 0 0,37-101-67 0 0,14-35-74 0 0,0-1 0 0 0,0 0 36 0 0,0 0 42 0 0,0-27 509 0 0,57-183-488 0 0,-41 53-64 0 0,-16 157-81 0 0,0 0 38 0 0,0 0-18 0 0,0 0-26 0 0,0 0-8 0 0,0 0-56 0 0,-5 29-633 0 0,-12 81 2106 0 0,40-253-1269 0 0,-13 37-411 0 0,-10 105 266 0 0,0 1 10 0 0,0 0-13 0 0,0 0-69 0 0,0 0-57 0 0,-22 74-813 0 0,-20 65 1011 0 0,41-119 39 0 0,2-28 429 0 0,17-52-256 0 0,-7-75-537 0 0,-11 135 234 0 0,-1-1 0 0 0,0 1 0 0 0,1 0 0 0 0,-1 0 0 0 0,1-1 0 0 0,-1 1 0 0 0,0 0 0 0 0,1 0 0 0 0,-1 0 0 0 0,0-1 0 0 0,1 1 0 0 0,-1 0 0 0 0,0 0 0 0 0,1 0 0 0 0,-1 0 0 0 0,0 0 0 0 0,1 0 0 0 0,-1 1 0 0 0,0-1 0 0 0,1 0 0 0 0,-1 0 0 0 0,0 0 0 0 0,1 1 0 0 0,-1-1 0 0 0,0 0 0 0 0,1 1 0 0 0,-1-1 0 0 0,1 0 0 0 0,-1 1 0 0 0,1-1 0 0 0,-1 1-1 0 0,1-1 1 0 0,-1 1 0 0 0,1-1 0 0 0,-1 1 0 0 0,1-1 0 0 0,0 1 0 0 0,-1-1 0 0 0,1 1 0 0 0,0 0 0 0 0,0-1 0 0 0,-1 1 0 0 0,1 0 0 0 0,0-1 0 0 0,0 1 0 0 0,0 0 0 0 0,0-1 27 0 0,-18 80-117 0 0,18-79 152 0 0,0-1 11 0 0,0 0-12 0 0,0 0 12 0 0,15-11 558 0 0,2-23-357 0 0,-14 28-391 0 0,-12 49 76 0 0,9-43 131 0 0,0 0 5 0 0,0 0-10 0 0,0 0 25 0 0,0 0 17 0 0,3-18 379 0 0,20-66-268 0 0,-23 83-226 0 0,0 1 10 0 0,0 0 6 0 0,0 0-16 0 0,0 0-18 0 0,0 0-22 0 0,-2 0-1646 0 0,2 0-5093 0 0,5-7-3719 0 0,-3 7 6199 0 0</inkml:trace>
  <inkml:trace contextRef="#ctx0" brushRef="#br0" timeOffset="12">670 3484 0 0 0,'0'0'2136'0'0,"0"0"-1434"0"0,0 0-418 0 0,0 0 223 0 0,0 0 428 0 0,0 0 289 0 0,0 0 42 0 0,0 0-125 0 0,0 0-239 0 0,0 0-200 0 0,0 0-120 0 0,9 0-81 0 0,42 0 376 0 0,15 7 2168 0 0,160-18 894 0 0,-112-1-3217 0 0,0 5 0 0 0,1 5 1 0 0,3 5-723 0 0,170 15 580 0 0,-40-29 472 0 0,107-19-390 0 0,-76 27-537 0 0,21 21 108 0 0,-84-25 211 0 0,111-11-102 0 0,76 17 43 0 0,-175 17-245 0 0,10-2-30 0 0,272-11 192 0 0,92-14-94 0 0,-481 11-198 0 0,350 11 52 0 0,-60 30-658 0 0,-354-35-1852 0 0,-38-5-1349 0 0,-1-1-3993 0 0,-9 0-3144 0 0</inkml:trace>
  <inkml:trace contextRef="#ctx0" brushRef="#br0" timeOffset="13">1396 2324 0 0 0,'0'0'695'0'0,"0"0"488"0"0,0 0 185 0 0,0 0 70 0 0,2 3 2382 0 0,-2-3-310 0 0,-1 0 3277 0 0,-273-8-3801 0 0,11-12-1364 0 0,196 9-796 0 0,66 10-934 0 0,-1 0 0 0 0,0 0 0 0 0,0 0 0 0 0,0 1 0 0 0,0-1 0 0 0,0 1 0 0 0,0 0 1 0 0,0-1-1 0 0,0 1 0 0 0,0 0 0 0 0,0 0 0 0 0,0 0 0 0 0,0 0 0 0 0,0 1 0 0 0,0-1 1 0 0,0 0-1 0 0,0 1 0 0 0,0 0 0 0 0,0-1 0 0 0,0 1 0 0 0,1 0 0 0 0,-1 0 1 0 0,0 0-1 0 0,0 0 0 0 0,1 0 0 0 0,-2 2 108 0 0,2-3-1008 0 0,2 11-13383 0 0,0-7 8360 0 0</inkml:trace>
  <inkml:trace contextRef="#ctx0" brushRef="#br0" timeOffset="14">998 1749 10506 0 0,'0'0'911'0'0,"0"0"-269"0"0,0 0-221 0 0,0 0-5 0 0,0 0 215 0 0,0 0 201 0 0,0 0 79 0 0,0 0-47 0 0,0 0-181 0 0,0 0-154 0 0,0 0-69 0 0,0 0-33 0 0,-4 18-17 0 0,-13 57-8 0 0,13 17 788 0 0,47 187 692 0 0,-18-106-1442 0 0,-8 2 1 0 0,-5 70-441 0 0,-23 131 146 0 0,-9-30-46 0 0,-32 88 264 0 0,39-376-280 0 0,13-57-92 0 0,0-1-8 0 0,0 0-6 0 0,0 0-4 0 0,0 0-42 0 0,0 0-40 0 0,0 0-59 0 0,0 0-77 0 0,0-16-1612 0 0,0-5-278 0 0,0-10-2173 0 0,1 11-2066 0 0,0 9-1990 0 0</inkml:trace>
  <inkml:trace contextRef="#ctx0" brushRef="#br0" timeOffset="15">1331 2872 7082 0 0,'0'0'4008'0'0,"0"0"-2289"0"0,0 0-761 0 0,0 0-33 0 0,0 0 148 0 0,0 0 95 0 0,0 0-37 0 0,0 0-163 0 0,0 0-230 0 0,0 0-162 0 0,0 0-83 0 0,0 0-66 0 0,0 0-35 0 0,-27 27-57 0 0,-84 84-62 0 0,43-27 166 0 0,-275 379-589 0 0,259-354-3380 0 0,70-98 490 0 0,11-9-7867 0 0,3-2 5829 0 0</inkml:trace>
  <inkml:trace contextRef="#ctx0" brushRef="#br0" timeOffset="16">1190 1911 8506 0 0,'0'0'1087'0'0,"0"0"-166"0"0,0 0 7 0 0,0 0 230 0 0,0 0 208 0 0,0 0 43 0 0,0 0-174 0 0,0 0-236 0 0,0 0-204 0 0,0 0-136 0 0,0 0-58 0 0,0 0-62 0 0,0 0-63 0 0,-26 34-68 0 0,-78 104-46 0 0,16 0 307 0 0,-136 245-882 0 0,150-289-3132 0 0,56-77-1874 0 0,0-3-4133 0 0,14-11 5363 0 0</inkml:trace>
  <inkml:trace contextRef="#ctx0" brushRef="#br0" timeOffset="17">32 2434 10194 0 0,'0'0'959'0'0,"0"0"211"0"0,0 0 181 0 0,0 0 189 0 0,0 0 32 0 0,0 0-239 0 0,0 0-328 0 0,0 0-358 0 0,0 0-286 0 0,0 0-147 0 0,0 0-30 0 0,0 0 28 0 0,3 7 58 0 0,29 91 1339 0 0,-24-34-1020 0 0,-3 0 1 0 0,-2 0-1 0 0,-6 49-589 0 0,2-80 52 0 0,-15 305-460 0 0,13-320 85 0 0,0 4-3308 0 0,3-25-3723 0 0,-1-1 4734 0 0,1 0-2341 0 0,0-3-183 0 0</inkml:trace>
  <inkml:trace contextRef="#ctx0" brushRef="#br0" timeOffset="18">0 2346 10850 0 0,'0'0'1258'0'0,"0"0"-210"0"0,0 0-110 0 0,0 0 107 0 0,0 0 121 0 0,0 0-10 0 0,0 0-133 0 0,0 0-212 0 0,0 0-175 0 0,0 0-108 0 0,0 0-71 0 0,0 0-87 0 0,34-6-81 0 0,108-19-49 0 0,-48 25 175 0 0,-79 5-352 0 0,-9-3-47 0 0,1-1 1 0 0,-1 2 0 0 0,1-1-1 0 0,-1 1 1 0 0,0-1 0 0 0,0 2-1 0 0,0-1 1 0 0,0 1 0 0 0,-1 0-1 0 0,0 0 1 0 0,1 0 0 0 0,-1 1-1 0 0,-1 0 1 0 0,1 0 0 0 0,-1 0-1 0 0,0 0 1 0 0,0 1 0 0 0,0 0-1 0 0,-1 0 1 0 0,0 0 0 0 0,0 0-1 0 0,-1 0 1 0 0,1 1 0 0 0,-1-1-1 0 0,-1 1 1 0 0,2 6-17 0 0,-6 4 49 0 0,0 1-1 0 0,-1-1 0 0 0,-1 0 1 0 0,0 0-1 0 0,-2 0 0 0 0,0 0 1 0 0,0-1-1 0 0,-2 0 0 0 0,0-1 1 0 0,-1 0-1 0 0,0-1 0 0 0,-1 0 1 0 0,-1 0-1 0 0,0-1 1 0 0,-1 0-1 0 0,0-1 0 0 0,-1-1 1 0 0,0 0-1 0 0,-9 4-48 0 0,14-7 5 0 0,-96 81 81 0 0,103-86-88 0 0,0 1 1 0 0,1 0-1 0 0,-1-1 0 0 0,1 1 1 0 0,0 0-1 0 0,0 0 1 0 0,0 0-1 0 0,1 0 1 0 0,-1-1-1 0 0,1 1 0 0 0,0 0 1 0 0,0 0-1 0 0,1 0 1 0 0,-1 0-1 0 0,1 0 0 0 0,0 0 1 0 0,0 0-1 0 0,0-1 1 0 0,0 1-1 0 0,1 0 1 0 0,-1-1-1 0 0,1 1 0 0 0,0-1 1 0 0,0 1-1 0 0,0-1 1 0 0,1 0-1 0 0,0 1 2 0 0,15 11 203 0 0,1-1 0 0 0,1-1-1 0 0,-1-1 1 0 0,2-1 0 0 0,0 0-1 0 0,0-2 1 0 0,1 0 0 0 0,9 1-203 0 0,47 22 683 0 0,-15-7-222 0 0,-47-20-361 0 0,0 0 0 0 0,-1 1 0 0 0,0 1 0 0 0,0 1 0 0 0,0 0 0 0 0,-1 1 0 0 0,-1 0 0 0 0,10 8-100 0 0,-15 3-645 0 0,-7-11-8765 0 0,-1-8-2449 0 0</inkml:trace>
  <inkml:trace contextRef="#ctx0" brushRef="#br0" timeOffset="20">4868 1779 2881 0 0,'0'0'1920'0'0,"0"0"-1226"0"0,0 0-397 0 0,0 0 348 0 0,0 0 549 0 0,0 0 305 0 0,0 0 81 0 0,0 0-126 0 0,0 0-176 0 0,0 0-160 0 0,0 0-160 0 0,0 0-171 0 0,0 0-148 0 0,25-17-86 0 0,77-53-47 0 0,-44 10 524 0 0,-16-1-573 0 0,-2-1-1 0 0,-3-3 1 0 0,-4 0-1 0 0,21-57-456 0 0,-44 52-759 0 0,-31 84-2152 0 0,6 3 2425 0 0,0 1 0 0 0,1 0 0 0 0,1 1 0 0 0,1 0 1 0 0,0 1-1 0 0,-6 16 486 0 0,15-31 31 0 0,0-1 0 0 0,0 1 0 0 0,0 0 0 0 0,1 0 0 0 0,-1 0 0 0 0,1 0 0 0 0,0 1 0 0 0,1-1 0 0 0,-1 1 0 0 0,1-1 0 0 0,0 1 0 0 0,1-1 0 0 0,-1 1 0 0 0,1 0 0 0 0,0-1 0 0 0,1 1 0 0 0,-1 0 0 0 0,1-1 0 0 0,0 1 0 0 0,0-1 0 0 0,1 1 0 0 0,0-1 0 0 0,0 0 0 0 0,0 0 0 0 0,1 0 0 0 0,-1 0 0 0 0,1 0 0 0 0,0 0 0 0 0,1 0 0 0 0,-1-1 0 0 0,1 0 0 0 0,3 3-31 0 0,1-4 164 0 0,0 0 0 0 0,1 0 0 0 0,0-1 0 0 0,-1 0 0 0 0,1-1 0 0 0,0 1 0 0 0,0-2 0 0 0,0 0 0 0 0,0 0 0 0 0,0 0 0 0 0,0-1 0 0 0,0 0 0 0 0,-1-1 1 0 0,1 0-1 0 0,0 0 0 0 0,-1-1 0 0 0,1 0 0 0 0,-1-1 0 0 0,0 0 0 0 0,0 0 0 0 0,-1-1 0 0 0,2 0-164 0 0,8-7 234 0 0,0 0 1 0 0,-1-1-1 0 0,-1 0 0 0 0,0-1 1 0 0,-1-1-1 0 0,0 0 1 0 0,-1-1-1 0 0,-1 0 0 0 0,3-7-234 0 0,-4 5-9 0 0,-1 0-1 0 0,0 0 0 0 0,-1-1 1 0 0,-2 0-1 0 0,0-1 0 0 0,0 1 0 0 0,2-19 10 0 0,-15 22-2091 0 0,-12 40-792 0 0,14-17 2822 0 0,-3 3-43 0 0,0 0 0 0 0,1 0 0 0 0,0 1 0 0 0,1 0 0 0 0,0 0 1 0 0,1 1-1 0 0,0-1 0 0 0,0 1 0 0 0,2 0 0 0 0,-1 0 0 0 0,1 0 0 0 0,1 0 1 0 0,0 0-1 0 0,1 0 0 0 0,1 1 0 0 0,0 2 104 0 0,0-12 48 0 0,0 1 0 0 0,0-1 0 0 0,0 1 0 0 0,1-1 0 0 0,-1 0 0 0 0,1 0-1 0 0,0 0 1 0 0,0 0 0 0 0,0 0 0 0 0,1 0 0 0 0,-1 0 0 0 0,1-1 0 0 0,-1 1 0 0 0,1-1 0 0 0,0 0 0 0 0,0 0 0 0 0,0 0 0 0 0,0 0 0 0 0,0 0-1 0 0,0 0 1 0 0,1-1 0 0 0,-1 0 0 0 0,0 0 0 0 0,1 0 0 0 0,-1 0 0 0 0,1 0 0 0 0,0-1 0 0 0,-1 1 0 0 0,1-1 0 0 0,0 0-48 0 0,4 0 238 0 0,1 0 0 0 0,-1 0 0 0 0,1 0 1 0 0,-1-1-1 0 0,1-1 0 0 0,-1 1 1 0 0,0-1-1 0 0,0-1 0 0 0,0 0 0 0 0,0 0 1 0 0,0 0-1 0 0,5-4-238 0 0,12-12 496 0 0,-1-2 0 0 0,-1 0 0 0 0,-1-2 0 0 0,-1 0 0 0 0,-1-1 0 0 0,-1-1 0 0 0,-1-1-1 0 0,13-26-495 0 0,-19 34 67 0 0,-1 1-1 0 0,-1-2 1 0 0,-1 1-1 0 0,-1-1 1 0 0,0-1-1 0 0,-1 1 1 0 0,0-6-67 0 0,-7 25-14 0 0,1 0-1 0 0,-1-1 1 0 0,1 1 0 0 0,-1 0-1 0 0,0-1 1 0 0,1 1 0 0 0,-1 0-1 0 0,1-1 1 0 0,-1 1 0 0 0,0 0-1 0 0,0-1 1 0 0,1 1 0 0 0,-1-1 0 0 0,0 1-1 0 0,0-1 1 0 0,1 1 0 0 0,-1-1-1 0 0,0 1 1 0 0,0-1 0 0 0,0 1-1 0 0,0-1 1 0 0,0 1 0 0 0,0-1-1 0 0,0 1 1 0 0,0-1 0 0 0,0 1 0 0 0,0-1-1 0 0,0 1 1 0 0,0-1 0 0 0,0 1-1 0 0,0-1 1 0 0,0 1 0 0 0,-1-1-1 0 0,1 1 1 0 0,0-1 0 0 0,0 1-1 0 0,-1 0 1 0 0,1-1 0 0 0,0 1-1 0 0,0-1 1 0 0,-1 1 0 0 0,1 0 0 0 0,0-1-1 0 0,-1 1 1 0 0,1 0 0 0 0,-1-1-1 0 0,1 1 1 0 0,0 0 0 0 0,-1-1-1 0 0,1 1 1 0 0,-1 0 0 0 0,1 0-1 0 0,-1 0 1 0 0,1-1 0 0 0,-1 1 0 0 0,1 0-1 0 0,-1 0 1 0 0,1 0 0 0 0,-1 0-1 0 0,1 0 1 0 0,-1 0 0 0 0,1 0-1 0 0,-1 0 1 0 0,1 0 0 0 0,-1 0-1 0 0,1 0 1 0 0,-1 1 0 0 0,1-1 0 0 0,-1 0-1 0 0,0 0 15 0 0,-26 30-1337 0 0,17-15 1287 0 0,0 1-1 0 0,1 1 1 0 0,1-1 0 0 0,0 2 0 0 0,2-1 0 0 0,0 1 0 0 0,0 0-1 0 0,2 0 1 0 0,0 0 0 0 0,2 1 0 0 0,0-1 0 0 0,0 1 0 0 0,2 10 50 0 0,1-22 27 0 0,0 0 1 0 0,0 0-1 0 0,1 0 0 0 0,-1 0 1 0 0,2-1-1 0 0,-1 1 1 0 0,1 0-1 0 0,0-1 1 0 0,0 1-1 0 0,1-1 1 0 0,-1 0-1 0 0,1 0 1 0 0,1-1-1 0 0,-1 1 1 0 0,1-1-1 0 0,0 0 1 0 0,1 0-1 0 0,-1-1 1 0 0,1 1-1 0 0,-1-1 1 0 0,2 0-1 0 0,-1-1 1 0 0,0 1-1 0 0,0-1 0 0 0,6 1-26 0 0,2 2 72 0 0,1-1 0 0 0,0 0 0 0 0,0-2 0 0 0,0 1 0 0 0,0-2 0 0 0,1 0 0 0 0,0-1 0 0 0,-1 0 0 0 0,1-1 0 0 0,-1-1 1 0 0,8-2-74 0 0,46-23-636 0 0,-48 13-3080 0 0,-2-2-5022 0 0,-13 8 379 0 0</inkml:trace>
</inkml:ink>
</file>

<file path=ppt/ink/ink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7:36.5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1819 136 1776 0 0,'0'0'895'0'0,"0"0"-143"0"0,0 0-46 0 0,0 0 115 0 0,0 0 157 0 0,0 0 93 0 0,0 0 28 0 0,0 0-38 0 0,0 0-63 0 0,0 0-79 0 0,-5-11-92 0 0,-17-34-106 0 0,20 41-442 0 0,0 0 0 0 0,0 1 1 0 0,0-1-1 0 0,-1 1 0 0 0,1 0 0 0 0,-1 0 1 0 0,0 0-1 0 0,0 0 0 0 0,0 0 0 0 0,-1 0 1 0 0,1 1-1 0 0,-1 0 0 0 0,1 0 0 0 0,-1 0 0 0 0,0 0 1 0 0,1 0-1 0 0,-1 1 0 0 0,-4-2-279 0 0,-1 0 494 0 0,-11-3-221 0 0,-1 1 0 0 0,1 0 0 0 0,-1 2-1 0 0,0 0 1 0 0,-1 2 0 0 0,1 0 0 0 0,0 1 0 0 0,-19 3-273 0 0,-186 44 916 0 0,-71 42 234 0 0,39 24-653 0 0,61-5 153 0 0,59 2-332 0 0,106-82-232 0 0,1 1-1 0 0,2 1 0 0 0,1 1 1 0 0,2 2-1 0 0,0 0 1 0 0,-19 37-86 0 0,16-15 122 0 0,1 0 0 0 0,4 2 0 0 0,1 0 0 0 0,4 2 0 0 0,-8 37-122 0 0,16-35 127 0 0,2 1 1 0 0,3 0-1 0 0,1 48-127 0 0,17 100 441 0 0,-7-161-339 0 0,3-1 0 0 0,2 0 1 0 0,2 0-1 0 0,3-1 0 0 0,1-1 0 0 0,2-1 0 0 0,2 0 0 0 0,2-1 1 0 0,3-1-1 0 0,4 4-102 0 0,125 108 574 0 0,-111-118-408 0 0,4 1 14 0 0,1-2 1 0 0,1-3-1 0 0,52 26-180 0 0,194 92 534 0 0,-100-88-173 0 0,-29-22-121 0 0,-107-29-187 0 0,1-2 1 0 0,0-3-1 0 0,0-3 0 0 0,1-2 0 0 0,15-4-53 0 0,-45 2 18 0 0,121-11 146 0 0,-75-7-27 0 0,0-4-1 0 0,-1-3 0 0 0,11-9-136 0 0,-25 11 45 0 0,67-32 45 0 0,-65 16 41 0 0,-1-2 0 0 0,-1-3 0 0 0,-3-3-1 0 0,0-3-130 0 0,105-115 152 0 0,-146 140-103 0 0,0 0 0 0 0,-2-1-1 0 0,-1-1 1 0 0,-1 0 0 0 0,-2-1 0 0 0,0 0-1 0 0,-2-1 1 0 0,-1 0 0 0 0,-1-1 0 0 0,-2 0-1 0 0,1-16-48 0 0,4-33 68 0 0,-3 0-1 0 0,-4-1 0 0 0,-4 1 1 0 0,-4-21-68 0 0,-18-51 5 0 0,-9-18 40 0 0,-14 34-43 0 0,-23 21 63 0 0,-33-64-104 0 0,-3 45 6 0 0,-15 12-102 0 0,-26 29 17 0 0,-50-7 2 0 0,40 39 136 0 0,81 35-64 0 0,3 2-12 0 0,30 17-39 0 0,-11-2-14 0 0,-42 8-909 0 0,72-9-988 0 0,17 3-1943 0 0,3-1-4474 0 0,2 4-3695 0 0</inkml:trace>
  <inkml:trace contextRef="#ctx0" brushRef="#br0" timeOffset="2565.902">1707 3129 0 0 0,'43'-25'0'0'0,"-17"13"0"0"0,-25-13 93 0 0,-21-15 5526 0 0,20 39-5240 0 0,0 2 1605 0 0,0 0 11388 0 0,0 0-12153 0 0,0-1-3665 0 0,9 234 4507 0 0,0 182-1112 0 0,-11-263-774 0 0,0 90-135 0 0,-9-272-3679 0 0,0-76-11379 0 0,9 85 10230 0 0</inkml:trace>
  <inkml:trace contextRef="#ctx0" brushRef="#br0" timeOffset="3179.593">1602 2916 3465 0 0,'0'0'1340'0'0,"0"0"-98"0"0,0 0 43 0 0,0 0 101 0 0,0 0 41 0 0,0 0-123 0 0,0 0-198 0 0,0 0-222 0 0,0 0-171 0 0,0 0-121 0 0,0 0-109 0 0,0 0-92 0 0,0 0-40 0 0,-9 11 1049 0 0,-32 55 1331 0 0,-102 63-998 0 0,215-107-906 0 0,-3-18-325 0 0,0-2 0 0 0,0-3 0 0 0,49-8-502 0 0,58 6 171 0 0,-176 3-93 0 0,0 0 0 0 0,0 1 0 0 0,0-1 1 0 0,0 0-1 0 0,-1 1 0 0 0,1-1 0 0 0,0 0 0 0 0,0 1 0 0 0,0-1 0 0 0,0 0 0 0 0,0 1 0 0 0,0-1 0 0 0,0 0 0 0 0,0 1 0 0 0,0-1 0 0 0,0 0 1 0 0,0 0-1 0 0,1 1 0 0 0,-1-1 0 0 0,0 0 0 0 0,0 1 0 0 0,0-1-78 0 0,-96-52 561 0 0,-33-47-493 0 0,47 19-1016 0 0,79 77-241 0 0,-6-4 843 0 0,7 6-3805 0 0,0 0-4299 0 0,2 1-2758 0 0</inkml:trace>
  <inkml:trace contextRef="#ctx0" brushRef="#br0" timeOffset="10250.871">3251 2831 0 0 0,'122'0'1991'0'0,"-52"-3"2122"0"0,-73 2 3843 0 0,-4 0-3829 0 0,-46-5-2628 0 0,-206 21 113 0 0,49 17-1203 0 0,23-21 239 0 0,65-3-254 0 0,-4 7-130 0 0,-3-7 433 0 0,41 2-518 0 0,-71-2 480 0 0,94-1-507 0 0,33-5 18 0 0,21-1-215 0 0,17 0-371 0 0,45 43 394 0 0,12 33 119 0 0,22 107-1 0 0,-50-132-65 0 0,-34-53 9 0 0,0 1 1 0 0,0 0-1 0 0,0-1 0 0 0,0 1 1 0 0,0-1-1 0 0,0 1 1 0 0,0-1-1 0 0,0 1 1 0 0,0-1-1 0 0,0 0 1 0 0,0 1-1 0 0,-1-1 1 0 0,1 0-1 0 0,0 0 1 0 0,0 0-1 0 0,-1 1 0 0 0,1-1 1 0 0,0 0-1 0 0,-1 0 1 0 0,1 0-1 0 0,-1 0 1 0 0,1 0-1 0 0,-1 0 1 0 0,0 0-1 0 0,1 0 1 0 0,-1-1-1 0 0,0 1 1 0 0,0 0-1 0 0,0 0 1 0 0,0 0-1 0 0,0 0 0 0 0,0 0 1 0 0,0 0-1 0 0,0 0 1 0 0,0-1-41 0 0,2-7 113 0 0,27-109 107 0 0,6 29-126 0 0,2 16-176 0 0,-39 59-1191 0 0,-10 13-6423 0 0,8 1 2553 0 0,0 0-6293 0 0</inkml:trace>
  <inkml:trace contextRef="#ctx0" brushRef="#br0" timeOffset="16219.674">2149 3939 4465 0 0,'0'0'3037'0'0,"0"0"-1404"0"0,0 0-474 0 0,0 0 148 0 0,0 0 236 0 0,0 0 80 0 0,0 0-120 0 0,0 0-283 0 0,0 0-294 0 0,0 0-266 0 0,0 0-232 0 0,-5 11-18 0 0,-45 116 220 0 0,6 2 1 0 0,-18 96-631 0 0,39-127-516 0 0,32-130-8262 0 0,21-69 3238 0 0,-25 85 4384 0 0,50-161-4698 0 0,35-87 8663 0 0,-87 252-2812 0 0,-1-4 7042 0 0,-3 16 702 0 0,1 14-6494 0 0,0-4-889 0 0,0 0 1 0 0,1-1-1 0 0,0 1 0 0 0,1 0 1 0 0,0 0-1 0 0,0 0 0 0 0,1-1 1 0 0,0 0-1 0 0,1 1 0 0 0,3 4-358 0 0,38 89 627 0 0,-32-69-605 0 0,1-1 0 0 0,2-1 0 0 0,2 0 0 0 0,16 23-22 0 0,-2-32 283 0 0,-18-49 610 0 0,49-144 232 0 0,-50 127-1084 0 0,13-39-200 0 0,-3-1 0 0 0,-5-1 0 0 0,-3-1 159 0 0,-14 60-1665 0 0,-1 16-3440 0 0,0 9-668 0 0,0 0-5291 0 0</inkml:trace>
  <inkml:trace contextRef="#ctx0" brushRef="#br0" timeOffset="16996.861">3640 2496 2961 0 0,'0'0'4028'0'0,"0"0"-2340"0"0,0 0-644 0 0,0 0 99 0 0,0 0 149 0 0,0 0 60 0 0,0 0-44 0 0,0 0-131 0 0,0 0-113 0 0,0 0-92 0 0,0 0-149 0 0,0 0-105 0 0,0 0-70 0 0,13-11-51 0 0,40-36-2 0 0,-40 35-22 0 0,-20 35 986 0 0,-7 246-474 0 0,-22 65-889 0 0,18-220-370 0 0,17-100-1104 0 0,2-20-2418 0 0,23-70-11113 0 0,-19 63 9943 0 0</inkml:trace>
  <inkml:trace contextRef="#ctx0" brushRef="#br0" timeOffset="17268.185">3612 2441 5681 0 0,'0'0'2964'0'0,"0"0"-1522"0"0,0 0-453 0 0,0 0 100 0 0,0 0 126 0 0,0 0-3 0 0,0 0-38 0 0,0 0-106 0 0,0 0-86 0 0,0 0-29 0 0,0 0-124 0 0,0 0-132 0 0,0 0-94 0 0,24 4-102 0 0,76 10-81 0 0,-66-10-211 0 0,1-3 0 0 0,0-1-1 0 0,-1-1 1 0 0,1-2 0 0 0,-1-1 0 0 0,17-5-209 0 0,38-5-355 0 0,-59 11-2668 0 0,-35 14-2799 0 0,-14 3-2717 0 0,12-10 3206 0 0</inkml:trace>
  <inkml:trace contextRef="#ctx0" brushRef="#br0" timeOffset="17513.635">3634 2706 7106 0 0,'0'0'4528'0'0,"0"0"-2408"0"0,0 0-867 0 0,0 0 1 0 0,0 0 87 0 0,0 0-108 0 0,0 0-190 0 0,0 0-183 0 0,0 0-157 0 0,0 0-133 0 0,37-1-144 0 0,113-5-139 0 0,23-5-153 0 0,-128 15-2651 0 0,-31 1-1616 0 0,-2 4-3843 0 0,-10-5-256 0 0</inkml:trace>
  <inkml:trace contextRef="#ctx0" brushRef="#br0" timeOffset="17786.361">3868 3093 13475 0 0,'0'0'1131'0'0,"0"0"-195"0"0,0 0 40 0 0,0 0 83 0 0,0 0-55 0 0,0 0-177 0 0,0 0-232 0 0,0 0-168 0 0,0 0-131 0 0,0 0-84 0 0,-8 32-40 0 0,-26 101-61 0 0,-1-11 277 0 0,34-109-2228 0 0,17-22-14900 0 0,-13 5 13711 0 0</inkml:trace>
  <inkml:trace contextRef="#ctx0" brushRef="#br0" timeOffset="18066.675">3837 3085 10770 0 0,'0'0'1829'0'0,"0"0"-581"0"0,0 0-316 0 0,0 0 62 0 0,0 0 91 0 0,0 0 6 0 0,0 0-48 0 0,0 0-111 0 0,0 0-138 0 0,0 0-134 0 0,0 0-119 0 0,0 0-118 0 0,0 0-83 0 0,25-1-38 0 0,121-8 138 0 0,-90 0 519 0 0,-27 4-611 0 0,-11 2-3174 0 0,-2 1-2518 0 0,-1 2-3530 0 0,-15 0 1187 0 0</inkml:trace>
  <inkml:trace contextRef="#ctx0" brushRef="#br0" timeOffset="18301.001">3822 3244 6921 0 0,'0'0'3380'0'0,"0"0"-1657"0"0,0 0-499 0 0,0 0 163 0 0,0 0 83 0 0,0 0-123 0 0,0 0-195 0 0,0 0-220 0 0,0 0-174 0 0,0 0-156 0 0,0 0-183 0 0,33 1-128 0 0,103 4-126 0 0,-114-4-495 0 0,0-1 1 0 0,0-1-1 0 0,0-1 0 0 0,0-1 0 0 0,0 0 0 0 0,-1-2 0 0 0,3-1 330 0 0,12-4-4509 0 0,-23 7-1291 0 0,-3-1-3353 0 0</inkml:trace>
  <inkml:trace contextRef="#ctx0" brushRef="#br0" timeOffset="24359.939">1512 1388 0 0 0,'0'0'384'0'0,"0"0"126"0"0,0 0 23 0 0,0 0 16 0 0,1-3 44 0 0,7-12 690 0 0,6-4 6449 0 0,-14 20-2141 0 0,-19 20-4941 0 0,19-21-631 0 0,1 0 0 0 0,-1 0 0 0 0,0 0 0 0 0,0 0 0 0 0,1 0-1 0 0,-1 1 1 0 0,0-1 0 0 0,0 0 0 0 0,0 0 0 0 0,1 0 0 0 0,-1 1 0 0 0,0-1-1 0 0,0 0 1 0 0,0 0 0 0 0,0 1 0 0 0,0-1 0 0 0,1 0 0 0 0,-1 0 0 0 0,0 1 0 0 0,0-1-1 0 0,0 0 1 0 0,0 0 0 0 0,0 1 0 0 0,0-1 0 0 0,0 0 0 0 0,0 0 0 0 0,0 1 0 0 0,0-1-1 0 0,0 0 1 0 0,0 1 0 0 0,0-1 0 0 0,0 0 0 0 0,0 0 0 0 0,0 1 0 0 0,0-1 0 0 0,-1 0-1 0 0,1 0 1 0 0,0 1 0 0 0,0-1 0 0 0,0 0 0 0 0,0 0 0 0 0,0 1 0 0 0,-1-1 0 0 0,1 0-1 0 0,0 0 1 0 0,0 0 0 0 0,0 0 0 0 0,-1 1 0 0 0,1-1 0 0 0,0 0 0 0 0,0 0 0 0 0,-1 0-19 0 0,26-8 1237 0 0,12-24-285 0 0,-37 33-921 0 0,-1-1 0 0 0,1 0 0 0 0,-1 0 0 0 0,1 0 0 0 0,-1 0 0 0 0,1 0 0 0 0,-1 1 0 0 0,0-1 0 0 0,1 0-1 0 0,-1 0 1 0 0,1 0 0 0 0,-1-1 0 0 0,1 1 0 0 0,-1 0 0 0 0,0 0 0 0 0,1 0 0 0 0,-1 0 0 0 0,1 0 0 0 0,-1-1-1 0 0,1 1 1 0 0,-1 0 0 0 0,1 0 0 0 0,-1-1 0 0 0,1 1 0 0 0,-1-1 0 0 0,1 1 0 0 0,-1 0 0 0 0,1-1-1 0 0,0 1 1 0 0,-1-1 0 0 0,1 1 0 0 0,0-1 0 0 0,-1 1 0 0 0,1-1 0 0 0,0 1 0 0 0,0-1 0 0 0,-1 1 0 0 0,1-1-1 0 0,0 1 1 0 0,0-1 0 0 0,0 1 0 0 0,0-1 0 0 0,0 0 0 0 0,0 1 0 0 0,0-1 0 0 0,0 1 0 0 0,0-1-1 0 0,0 1 1 0 0,0-1 0 0 0,0 0 0 0 0,0 1 0 0 0,0-1 0 0 0,0 1 0 0 0,1-1 0 0 0,-1 1 0 0 0,0-1 0 0 0,0 1-1 0 0,1-1 1 0 0,-1 1 0 0 0,0-1 0 0 0,1 1 0 0 0,-1-1 0 0 0,0 1 0 0 0,1 0 0 0 0,-1-1 0 0 0,1 1-31 0 0,3 6 121 0 0,-1 1 1 0 0,1 0 0 0 0,-1 0 0 0 0,-1 0 0 0 0,1 1 0 0 0,-1-1 0 0 0,-1 0-1 0 0,1 1 1 0 0,-1-1 0 0 0,-1 1 0 0 0,1 5-122 0 0,1 284 500 0 0,-8 2-264 0 0,8-152 216 0 0,-2-147-440 0 0,2 1 992 0 0,-2-2-942 0 0,-4-13 74 0 0,-54-42-398 0 0,-79-55-799 0 0,21 42 647 0 0,117 69 405 0 0,-1 0-1 0 0,1 0 1 0 0,-1 0-1 0 0,1 0 1 0 0,-1-1-1 0 0,0 1 0 0 0,1 0 1 0 0,-1 0-1 0 0,1-1 1 0 0,-1 1-1 0 0,0 0 1 0 0,1 0-1 0 0,-1-1 0 0 0,0 1 1 0 0,1 0-1 0 0,-1-1 1 0 0,0 1-1 0 0,1 0 1 0 0,-1-1-1 0 0,0 1 0 0 0,0-1 1 0 0,1 1-1 0 0,-1-1 1 0 0,0 1-1 0 0,0 0 1 0 0,0-1-1 0 0,0 1 1 0 0,0-1-1 0 0,1 1 0 0 0,-1-1 1 0 0,0 1-1 0 0,0-1 1 0 0,0 1-1 0 0,0-1 1 0 0,0 1-1 0 0,-1-1 0 0 0,1 1 1 0 0,0-1-1 0 0,0 1 1 0 0,0 0-1 0 0,0-1 1 0 0,0 1-1 0 0,-1-1 0 0 0,1 1 1 0 0,0-1-1 0 0,0 1 1 0 0,-1 0-1 0 0,1-1 1 0 0,0 1-1 0 0,-1 0 0 0 0,1-1 1 0 0,0 1-1 0 0,-1 0 1 0 0,1-1-1 0 0,0 1 1 0 0,-1 0-1 0 0,1 0 1 0 0,-1-1-1 0 0,1 1 0 0 0,-1 0 1 0 0,1 0-1 0 0,0 0 1 0 0,-1 0-1 0 0,1 0 1 0 0,-1-1 9 0 0,48-9-132 0 0,-38 9 191 0 0,198-21 70 0 0,89 14-305 0 0,-192 12-492 0 0,-111 7 946 0 0,-26 0-278 0 0,-227 151 40 0 0,174-107-338 0 0,80-55-2622 0 0,4-6-9334 0 0,2 6 11978 0 0,0-1-7926 0 0</inkml:trace>
  <inkml:trace contextRef="#ctx0" brushRef="#br0" timeOffset="25120.011">1506 1340 0 0 0,'0'0'608'0'0,"0"0"131"0"0,0 0 50 0 0,0 0 45 0 0,0 0 63 0 0,0 0 104 0 0,0 0 102 0 0,1-2 58 0 0,0-8 6 0 0,-1 7-77 0 0,0 3-129 0 0,0 0-150 0 0,0 0-108 0 0,0 0-59 0 0,0 0 1 0 0,0 6 4480 0 0,-4 7-3837 0 0,-32 53-771 0 0,35-65-493 0 0,1 0 0 0 0,-1 0 0 0 0,0 0 0 0 0,1 0 0 0 0,-1 0 0 0 0,1 0 0 0 0,0 0 0 0 0,-1 0 0 0 0,1 0 0 0 0,0 0 0 0 0,0 0-1 0 0,-1 0 1 0 0,1 0 0 0 0,0 1 0 0 0,0-1 0 0 0,0 0 0 0 0,0 0 0 0 0,0 0 0 0 0,1 0 0 0 0,-1 0 0 0 0,0 0 0 0 0,1 0 0 0 0,-1 1 0 0 0,0-1 0 0 0,1 0 0 0 0,-1 0 0 0 0,1 0 0 0 0,-1-1 0 0 0,1 1 0 0 0,0 0 0 0 0,0 0 0 0 0,-1 0 0 0 0,1 0 0 0 0,0 0 0 0 0,0-1 0 0 0,0 1-1 0 0,0 0 1 0 0,-1-1 0 0 0,1 1 0 0 0,0-1 0 0 0,0 1 0 0 0,1-1 0 0 0,-1 1 0 0 0,0-1 0 0 0,0 0 0 0 0,0 1 0 0 0,0-1 0 0 0,0 0 0 0 0,0 0 0 0 0,0 0 0 0 0,0 0 0 0 0,1 0 0 0 0,-1 0 0 0 0,0 0 0 0 0,0 0 0 0 0,0-1 0 0 0,0 1 0 0 0,0 0 0 0 0,0-1 0 0 0,0 1-24 0 0,8-3 149 0 0,-1-1 1 0 0,1 0 0 0 0,-1-1-1 0 0,0 0 1 0 0,-1 0 0 0 0,1 0 0 0 0,-1-1-1 0 0,0 0 1 0 0,0-1 0 0 0,-1 0 0 0 0,0 0-1 0 0,0 0 1 0 0,-1 0 0 0 0,0-1-1 0 0,3-4-149 0 0,-8 11 17 0 0,1 1-1 0 0,-1 0 1 0 0,1-1-1 0 0,-1 1 1 0 0,1-1-1 0 0,-1 1 1 0 0,0-1-1 0 0,1 1 1 0 0,-1-1-1 0 0,0 1 1 0 0,1-1-1 0 0,-1 0 1 0 0,0 1-1 0 0,0-1 1 0 0,1 1-1 0 0,-1-1 1 0 0,0 0-1 0 0,0 1 1 0 0,0-1-1 0 0,0 0 1 0 0,0 1-1 0 0,0-1 1 0 0,0 0-1 0 0,0 1 1 0 0,0-1-1 0 0,0 0 1 0 0,0 1-1 0 0,0-1 1 0 0,0 1-1 0 0,-1-1 0 0 0,1 0 1 0 0,0 1-1 0 0,0-1 1 0 0,-1 1-1 0 0,1-1 1 0 0,0 1-1 0 0,-1-1 1 0 0,1 1-1 0 0,-1-1 1 0 0,1 1-1 0 0,-1-1 1 0 0,1 1-1 0 0,-1-1 1 0 0,1 1-1 0 0,-1 0 1 0 0,1-1-1 0 0,-1 1 1 0 0,1 0-1 0 0,-1-1 1 0 0,0 1-1 0 0,1 0 1 0 0,-1 0-1 0 0,0 0 1 0 0,1 0-1 0 0,-1-1 1 0 0,1 1-1 0 0,-1 0 1 0 0,0 0-1 0 0,1 0 1 0 0,-1 0-1 0 0,0 0 1 0 0,1 1-1 0 0,-1-1 1 0 0,0 0-1 0 0,1 0 0 0 0,-1 0-15 0 0,-43 19-395 0 0,-9 24-505 0 0,53-42 626 0 0,0-1-142 0 0,0 0-152 0 0,12-14-6835 0 0,-5 10 1811 0 0,-2 0-3723 0 0</inkml:trace>
  <inkml:trace contextRef="#ctx0" brushRef="#br0" timeOffset="27739.667">151 1671 0 0 0,'0'0'1366'0'0,"0"0"137"0"0,0 0-38 0 0,0 0-123 0 0,0 0-57 0 0,0 0-38 0 0,0 0-29 0 0,0 0-72 0 0,0 0-58 0 0,0 0-76 0 0,2-2-57 0 0,16-88 4246 0 0,-13 78-5175 0 0,0-1 0 0 0,1 1 0 0 0,0 0 0 0 0,1 1 0 0 0,1 0 0 0 0,-1 0 0 0 0,2 0 0 0 0,-1 1 1 0 0,1 0-1 0 0,1 1 0 0 0,0 0 0 0 0,0 0 0 0 0,10-5-26 0 0,-19 13-28 0 0,1 0 0 0 0,-1 0 1 0 0,0 0-1 0 0,1 0 0 0 0,-1 0 0 0 0,1 1 1 0 0,-1-1-1 0 0,1 0 0 0 0,-1 1 0 0 0,1-1 1 0 0,0 1-1 0 0,-1 0 0 0 0,1 0 0 0 0,0-1 1 0 0,-1 1-1 0 0,1 0 0 0 0,0 0 0 0 0,-1 1 1 0 0,1-1-1 0 0,-1 0 0 0 0,1 0 0 0 0,0 1 1 0 0,-1-1-1 0 0,1 1 0 0 0,-1 0 1 0 0,1-1-1 0 0,-1 1 0 0 0,1 0 0 0 0,-1 0 1 0 0,1 0-1 0 0,-1 0 0 0 0,0 0 0 0 0,0 0 1 0 0,0 0-1 0 0,1 0 0 0 0,-1 1 0 0 0,0-1 1 0 0,0 0-1 0 0,0 1 0 0 0,-1-1 0 0 0,1 1 1 0 0,0-1-1 0 0,-1 1 0 0 0,1-1 0 0 0,-1 1 1 0 0,1-1-1 0 0,-1 1 0 0 0,1 0 1 0 0,-1-1-1 0 0,0 1 28 0 0,18 134 581 0 0,-18-135-575 0 0,0-1 0 0 0,0 1 0 0 0,1 0 0 0 0,-1 0 0 0 0,0-1 0 0 0,0 1 0 0 0,1 0 0 0 0,-1 0 0 0 0,0-1 0 0 0,1 1 0 0 0,-1 0 0 0 0,1-1 0 0 0,-1 1 0 0 0,1 0 0 0 0,-1-1 0 0 0,1 1 0 0 0,-1-1 0 0 0,1 1 0 0 0,-1-1 0 0 0,1 1 0 0 0,0-1 0 0 0,-1 0 0 0 0,1 1 0 0 0,0-1 0 0 0,0 0 0 0 0,-1 1 0 0 0,1-1-1 0 0,0 0 1 0 0,0 0 0 0 0,-1 0 0 0 0,1 1 0 0 0,0-1 0 0 0,0 0 0 0 0,0 0 0 0 0,-1 0 0 0 0,1 0 0 0 0,0-1 0 0 0,0 1 0 0 0,0 0 0 0 0,-1 0 0 0 0,1 0 0 0 0,0-1 0 0 0,0 1 0 0 0,-1 0 0 0 0,1-1 0 0 0,0 1 0 0 0,-1 0 0 0 0,1-1 0 0 0,0 1 0 0 0,-1-1 0 0 0,1 1-6 0 0,34-39 457 0 0,-23 25-385 0 0,1-3-115 0 0,1 2 1 0 0,0 0 0 0 0,1 0-1 0 0,1 1 1 0 0,0 1-1 0 0,1 1 1 0 0,0 0-1 0 0,1 1 1 0 0,0 1 0 0 0,16-6 42 0 0,-32 17-4 0 0,0 0 1 0 0,0 0-1 0 0,0 1 1 0 0,0-1-1 0 0,-1 1 1 0 0,1-1-1 0 0,0 1 1 0 0,-1 0-1 0 0,1 0 1 0 0,-1-1-1 0 0,0 1 1 0 0,1 0-1 0 0,-1 0 1 0 0,0 0-1 0 0,0 0 1 0 0,0 1-1 0 0,-1-1 1 0 0,1 0 0 0 0,0 0-1 0 0,-1 0 1 0 0,0 1-1 0 0,1-1 1 0 0,-1 0-1 0 0,0 1 1 0 0,0-1-1 0 0,0 0 1 0 0,-1 1-1 0 0,1-1 1 0 0,0 0-1 0 0,-1 0 1 0 0,0 1-1 0 0,0 1 4 0 0,1 2 60 0 0,0 89 381 0 0,0-54-6473 0 0,2-34-2111 0 0,0-6 3158 0 0</inkml:trace>
  <inkml:trace contextRef="#ctx0" brushRef="#br0" timeOffset="34669.112">1055 1370 0 0 0,'0'0'263'0'0,"0"0"606"0"0,0 0 167 0 0,0 0-6 0 0,0 0-68 0 0,0 0-126 0 0,0 0-88 0 0,-5-27 6826 0 0,-42 6-4814 0 0,35 21-2741 0 0,-1 0-1 0 0,1 0 1 0 0,0 1 0 0 0,0 0-1 0 0,-1 2 1 0 0,1-1 0 0 0,0 1-1 0 0,0 1 1 0 0,1 0 0 0 0,-8 4-19 0 0,15-7 1 0 0,0 0 1 0 0,1 1-1 0 0,-1-1 0 0 0,0 1 1 0 0,1 0-1 0 0,0 0 1 0 0,-1 0-1 0 0,1 0 0 0 0,0 0 1 0 0,0 1-1 0 0,0-1 0 0 0,1 1 1 0 0,-1 0-1 0 0,1 0 1 0 0,-1 0-1 0 0,1 0 0 0 0,0 1 1 0 0,0-1-1 0 0,0 0 1 0 0,1 1-1 0 0,-1 0 0 0 0,1-1 1 0 0,0 1-1 0 0,0 0-1 0 0,15 80-84 0 0,-11-79 91 0 0,-2-1 1 0 0,0 0 1 0 0,0 0-1 0 0,1 0 1 0 0,0 0-1 0 0,0 0 0 0 0,0 0 1 0 0,0 0-1 0 0,1-1 1 0 0,-1 1-1 0 0,1-1 1 0 0,0 0-1 0 0,0 0 1 0 0,0 0-1 0 0,0 0 0 0 0,1 0 1 0 0,-1-1-1 0 0,1 1 1 0 0,0-1-1 0 0,0 0 1 0 0,0 0-1 0 0,0 0 1 0 0,0-1-1 0 0,0 1 1 0 0,0-1-1 0 0,0 0 0 0 0,0 0 1 0 0,3-1-9 0 0,0 0 126 0 0,-1-1 0 0 0,1 0 0 0 0,-1 0 0 0 0,1 0 0 0 0,-1-1 0 0 0,0 0 0 0 0,0-1 0 0 0,0 1 0 0 0,0-1 0 0 0,0 0 0 0 0,-1-1 0 0 0,1 1 0 0 0,-1-1 0 0 0,0 0 0 0 0,0 0 0 0 0,0-1 0 0 0,0 0 0 0 0,1-2-126 0 0,6-4 104 0 0,-1-1 0 0 0,0 0 0 0 0,-1-1 0 0 0,0 0 0 0 0,-1-1 0 0 0,-1 0 0 0 0,6-12-104 0 0,-9 16 59 0 0,13-59 483 0 0,-46 75-2347 0 0,24 55 2175 0 0,56 85-280 0 0,-46-128-260 0 0,-1 1-1 0 0,0-1 1 0 0,-2 1 0 0 0,0 0-1 0 0,-1 1 1 0 0,-1-1-1 0 0,0 0 1 0 0,-2 1 0 0 0,0-1-1 0 0,-1 0 1 0 0,-1 0-1 0 0,-1 0 1 0 0,-1 0-1 0 0,-6 16 171 0 0,2-16-459 0 0,0 1-1 0 0,-2-2 1 0 0,0 1-1 0 0,-1-2 1 0 0,-1 0-1 0 0,0 0 1 0 0,-2-1-1 0 0,0-1 0 0 0,0 0 1 0 0,-11 7 459 0 0,-62 22-1456 0 0,86-43 1527 0 0,1 0 1 0 0,-1 0 0 0 0,1 0 0 0 0,-1-1-1 0 0,0 1 1 0 0,1-1 0 0 0,-1 1 0 0 0,0-1-1 0 0,1 1 1 0 0,-1-1 0 0 0,0 0 0 0 0,1 0-1 0 0,-1 0 1 0 0,0 0 0 0 0,1 0 0 0 0,-1 0-1 0 0,0 0 1 0 0,0-1 0 0 0,1 1 0 0 0,-1 0-1 0 0,1-1 1 0 0,-1 0 0 0 0,0 1-1 0 0,1-1 1 0 0,-1 0 0 0 0,1 0 0 0 0,-1 0-1 0 0,1 0 1 0 0,0 0 0 0 0,-1 0 0 0 0,1 0-1 0 0,0 0 1 0 0,0-1 0 0 0,0 1 0 0 0,0-1-72 0 0,13-80 3893 0 0,55-27-2519 0 0,-35 64-827 0 0,84-94-61 0 0,-111 134-581 0 0,-1 1 1 0 0,1 0 0 0 0,0 0 0 0 0,0 1-1 0 0,0-1 1 0 0,1 1 0 0 0,-1 0-1 0 0,1 0 1 0 0,0 1 0 0 0,0 0 0 0 0,0 0-1 0 0,0 0 1 0 0,0 1 0 0 0,0 0-1 0 0,0 0 1 0 0,0 0 0 0 0,1 1 0 0 0,-1 0-1 0 0,0 0 1 0 0,2 1 94 0 0,17 12-5713 0 0,-20-9 2483 0 0,1 0-5016 0 0</inkml:trace>
</inkml:ink>
</file>

<file path=ppt/ink/ink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1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 7050 0 0,'0'0'3144'0'0,"0"0"-2016"0"0,0 0-718 0 0,0 0 93 0 0,0 0 290 0 0,0 0 233 0 0,0 0 67 0 0,0 0-77 0 0,0 0-130 0 0,0 0-126 0 0,0 0-146 0 0,0 0-126 0 0,29 2-98 0 0,92 7-113 0 0,-1-20 153 0 0,-59-4-885 0 0,-22 0-3591 0 0,-31 12 1420 0 0,-2 3-2228 0 0,-4 0-3173 0 0</inkml:trace>
</inkml:ink>
</file>

<file path=ppt/ink/ink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3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8794 0 0,'0'0'1203'0'0,"0"0"-19"0"0,0 0 147 0 0,0 0 109 0 0,0 0-50 0 0,0 0-160 0 0,0 0-192 0 0,0 0-189 0 0,0 0-161 0 0,0 0-149 0 0,0 0-138 0 0,0 0-124 0 0,0 0-102 0 0,34 0-90 0 0,110-1-50 0 0,-59-15-535 0 0,-60 5-372 0 0,18-3-3503 0 0,-16 5-2726 0 0,-12 5-710 0 0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8.9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0 103 8018 0 0,'0'0'1357'0'0,"0"0"13"0"0,0 0 204 0 0,0 0-21 0 0,0 0-290 0 0,0 0-297 0 0,35 0-193 0 0,110 0-111 0 0,40-18 787 0 0,79-21-870 0 0,-25 4-6713 0 0,-178 25-4687 0 0,-53 9 8212 0 0</inkml:trace>
</inkml:ink>
</file>

<file path=ppt/ink/ink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310 100 8570 0 0,'0'0'1892'0'0,"0"0"-399"0"0,0 0-235 0 0,0 0-109 0 0,0 0-166 0 0,0 0-269 0 0,0 0-235 0 0,0 0-147 0 0,0 0-44 0 0,0 0-1 0 0,0 0-24 0 0,0 0-18 0 0,-12 30-53 0 0,-40 97-56 0 0,-76 171-1572 0 0,42-120-7306 0 0,58-119 1430 0 0,25-51 6521 0 0</inkml:trace>
  <inkml:trace contextRef="#ctx0" brushRef="#br0" timeOffset="383.835">225 259 0 0 0,'0'0'375'0'0,"0"0"1258"0"0,0 0 244 0 0,0 0-102 0 0,0 0-179 0 0,0 0-111 0 0,0 0-60 0 0,0 0-98 0 0,0 0-99 0 0,0 0-159 0 0,0 0-253 0 0,0 0-265 0 0,0 0-229 0 0,6-22-166 0 0,16-66-94 0 0,-32 128 104 0 0,2 0 0 0 0,2 0 0 0 0,1 0 1 0 0,3 0-1 0 0,1 1 0 0 0,2 20-166 0 0,1-50-46 0 0,0 0 0 0 0,0 0 0 0 0,1-1 0 0 0,1 1 0 0 0,0-1 0 0 0,0 1 0 0 0,1-1 0 0 0,0 0 0 0 0,1-1 0 0 0,0 1 1 0 0,1-1-1 0 0,-1-1 0 0 0,2 1 0 0 0,-1-1 0 0 0,1 0 0 0 0,1-1 0 0 0,-1 0 0 0 0,1 0 0 0 0,5 2 46 0 0,-11-7 68 0 0,0-1-1 0 0,0 0 1 0 0,-1-1 0 0 0,1 1 0 0 0,0 0 0 0 0,0-1 0 0 0,0 0 0 0 0,0 1 0 0 0,0-1-1 0 0,0 0 1 0 0,0-1 0 0 0,0 1 0 0 0,0-1 0 0 0,0 1 0 0 0,0-1 0 0 0,0 0-1 0 0,0 0 1 0 0,0 0 0 0 0,-1 0 0 0 0,1 0 0 0 0,0-1 0 0 0,-1 1 0 0 0,1-1 0 0 0,-1 0-1 0 0,1 0 1 0 0,-1 0 0 0 0,0 0 0 0 0,0 0 0 0 0,0-1-68 0 0,52-75 2962 0 0,-46 65-2634 0 0,12-29 289 0 0,-1 0 1 0 0,-3-2-1 0 0,-1 0 0 0 0,7-36-617 0 0,18-54-78 0 0,-17 37-1350 0 0,-20 76-2353 0 0,-3 0-3371 0 0,0 20-3821 0 0</inkml:trace>
  <inkml:trace contextRef="#ctx0" brushRef="#br0" timeOffset="995.477">813 196 2849 0 0,'0'0'1163'0'0,"0"0"-129"0"0,0 0 91 0 0,0 0 208 0 0,0 0 126 0 0,0 0-44 0 0,0 0-207 0 0,0 0-225 0 0,0 0-150 0 0,0 0-57 0 0,0 0 12 0 0,0 0-25 0 0,0 0-71 0 0,0 20-123 0 0,2 64-123 0 0,-30 64 360 0 0,13-99-739 0 0,4-13-292 0 0,-2 0-1 0 0,-1-2 1 0 0,-2 1 0 0 0,-1-2-1 0 0,-8 11 226 0 0,-16 5-3924 0 0,18-25-4377 0 0,19-19 3344 0 0</inkml:trace>
  <inkml:trace contextRef="#ctx0" brushRef="#br0" timeOffset="1468.977">664 605 0 0 0,'0'0'1226'0'0,"0"0"97"0"0,0 0-2 0 0,0 0-53 0 0,0 0-33 0 0,0 0 11 0 0,0 0 12 0 0,0 0 0 0 0,0 0-56 0 0,19 12-103 0 0,64 35-131 0 0,-82-46-928 0 0,1 0 0 0 0,-1 0-1 0 0,0 0 1 0 0,1-1 0 0 0,-1 1-1 0 0,1 0 1 0 0,-1-1 0 0 0,1 1-1 0 0,-1-1 1 0 0,1 0 0 0 0,-1 0-1 0 0,1 1 1 0 0,-1-1 0 0 0,1 0-1 0 0,0 0 1 0 0,-1 0 0 0 0,1-1 0 0 0,-1 1-1 0 0,1 0 1 0 0,-1-1 0 0 0,1 1-1 0 0,-1 0 1 0 0,1-1 0 0 0,-1 0-1 0 0,1 1 1 0 0,-1-1 0 0 0,0 0-1 0 0,1 0 1 0 0,-1 0 0 0 0,0 0-1 0 0,0 0 1 0 0,1-1-40 0 0,4-2 197 0 0,24-21 20 0 0,-1-1 0 0 0,-2-1 0 0 0,0-1 0 0 0,-2-1 0 0 0,-1-2 0 0 0,-1 0 0 0 0,-2-2 0 0 0,-1 0 0 0 0,-2-1 0 0 0,-1-1-1 0 0,-2-1 1 0 0,6-22-217 0 0,0-31 142 0 0,-40 101-994 0 0,9 6 907 0 0,0 1 0 0 0,1 0 0 0 0,2 1 0 0 0,-1-1 0 0 0,2 2 0 0 0,1-1 1 0 0,1 0-1 0 0,0 1 0 0 0,1 0 0 0 0,2 0 0 0 0,0 0 0 0 0,1 0 1 0 0,1 0-1 0 0,1 0 0 0 0,1 0 0 0 0,1-1 0 0 0,1 4-55 0 0,47 192 626 0 0,-39-143-2177 0 0,-13-72 152 0 0,0-1-747 0 0,-1 0-2430 0 0,-2 0 2713 0 0,2 0 369 0 0,-1 0-3804 0 0</inkml:trace>
  <inkml:trace contextRef="#ctx0" brushRef="#br0" timeOffset="1733.612">1319 432 7274 0 0,'0'0'1589'0'0,"0"0"-134"0"0,0 0-13 0 0,0 0-11 0 0,0 0-182 0 0,0 0-246 0 0,0 0-253 0 0,0 0-258 0 0,-5 32-129 0 0,-16 102-114 0 0,13 24 222 0 0,8-148-1118 0 0,-3 9 365 0 0,-2-16-3521 0 0,-3-2-3770 0 0,6-1 2110 0 0</inkml:trace>
  <inkml:trace contextRef="#ctx0" brushRef="#br0" timeOffset="2047.683">1512 476 0 0 0,'0'0'297'0'0,"0"0"993"0"0,0 0 488 0 0,0 0 139 0 0,0 0-1 0 0,0 0-161 0 0,0 0-259 0 0,0 0-220 0 0,0 0-205 0 0,0 0-152 0 0,0 0-138 0 0,-28 29-106 0 0,-87 87-60 0 0,64-73 963 0 0,50-41-1515 0 0,1-1 1 0 0,-1 1-1 0 0,1 0 0 0 0,0 0 1 0 0,0 0-1 0 0,0 0 1 0 0,0 0-1 0 0,0 0 0 0 0,0 0 1 0 0,0 0-1 0 0,0 0 1 0 0,1 0-1 0 0,-1-1 1 0 0,1 1-1 0 0,-1 0 0 0 0,1 0 1 0 0,0 0-1 0 0,0-1 1 0 0,0 1-1 0 0,0 0 0 0 0,0-1 1 0 0,0 1-1 0 0,0-1 1 0 0,1 1-1 0 0,-1-1 1 0 0,1 0-1 0 0,-1 1 0 0 0,1-1 1 0 0,-1 0-1 0 0,1 0 1 0 0,-1 0-1 0 0,1 0 0 0 0,0 0 1 0 0,0-1-1 0 0,1 2-63 0 0,-1-1 116 0 0,99 41 2923 0 0,-3-7-3888 0 0,-91-34-76 0 0,5 0-4278 0 0,-8 2-4205 0 0</inkml:trace>
</inkml:ink>
</file>

<file path=ppt/ink/ink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2.4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253 26 9978 0 0,'0'0'1688'0'0,"0"0"-402"0"0,0 0-162 0 0,0 0 41 0 0,0 0 79 0 0,0 0-69 0 0,0 0-190 0 0,0 0-261 0 0,0 0-250 0 0,0 0-201 0 0,0 0-138 0 0,-3 8-63 0 0,-51 291 509 0 0,-29-2-1257 0 0,78-280 1559 0 0,-2 10-7533 0 0,16-41-843 0 0,-4 3 4179 0 0,-3 3-340 0 0</inkml:trace>
  <inkml:trace contextRef="#ctx0" brushRef="#br0" timeOffset="250.529">84 74 6665 0 0,'0'0'1026'0'0,"0"0"-179"0"0,0 0-119 0 0,0 0 61 0 0,0 0 110 0 0,0 0 64 0 0,0 0 45 0 0,0 0-19 0 0,0 0-60 0 0,0 0-89 0 0,0 0-99 0 0,0 0-119 0 0,0 0-119 0 0,36 2-89 0 0,113 4-66 0 0,-46-17 105 0 0,14-21-268 0 0,-44 10-2000 0 0,1 6-5846 0 0,-64 16 3696 0 0,-5 0-1543 0 0</inkml:trace>
  <inkml:trace contextRef="#ctx0" brushRef="#br0" timeOffset="502.78">1 446 4793 0 0,'0'0'2295'0'0,"0"0"-1165"0"0,0 0-19 0 0,0 0 338 0 0,0 0 172 0 0,0 0-105 0 0,0 0-292 0 0,32 0-280 0 0,101 0-209 0 0,35-11 663 0 0,-119 10-1522 0 0,15 0-1820 0 0,-23 4-6674 0 0,-31 0 1088 0 0</inkml:trace>
  <inkml:trace contextRef="#ctx0" brushRef="#br0" timeOffset="962.831">443 553 7122 0 0,'0'0'1368'0'0,"0"0"-387"0"0,0 0-224 0 0,0 0-37 0 0,0 0-32 0 0,0 0-44 0 0,0 0-61 0 0,0 0-71 0 0,0 0-68 0 0,0 0-59 0 0,0 0-73 0 0,0 0-48 0 0,-4 25-41 0 0,-19 123 67 0 0,21-134-1265 0 0,-10 68 2935 0 0,9-54-6079 0 0,3-1-6660 0 0,0-27 9399 0 0</inkml:trace>
  <inkml:trace contextRef="#ctx0" brushRef="#br0" timeOffset="1214.085">417 549 1952 0 0,'0'0'2052'0'0,"0"0"-1055"0"0,0 0-381 0 0,0 0 142 0 0,0 0 286 0 0,0 0 232 0 0,0 0 95 0 0,0 0 5 0 0,0 0-45 0 0,0 0-78 0 0,0 0-110 0 0,0 0-154 0 0,0 0-170 0 0,19 3-159 0 0,95 9 235 0 0,-40-17 88 0 0,-36 1-2693 0 0,0 2-6385 0 0,-38 3 4092 0 0,0 2-1704 0 0</inkml:trace>
  <inkml:trace contextRef="#ctx0" brushRef="#br0" timeOffset="1445.982">428 704 3825 0 0,'0'0'2470'0'0,"0"0"-1369"0"0,0 0-451 0 0,0 0 271 0 0,0 0 404 0 0,0 0 194 0 0,0 0-67 0 0,0 0-203 0 0,0 0-235 0 0,0 0-189 0 0,0 0-168 0 0,0 0-159 0 0,0 0-115 0 0,24 4-103 0 0,73 10-66 0 0,-1-14-717 0 0,-65-4-1774 0 0,-11 0-3927 0 0,-12 1-3195 0 0</inkml:trace>
</inkml:ink>
</file>

<file path=ppt/ink/ink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33.8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487 388 0 0 0,'0'0'212'0'0,"0"0"511"0"0,0 0 202 0 0,0 0 86 0 0,0 0-17 0 0,0 0-21 0 0,0 0-66 0 0,0 0-105 0 0,-6-13-7 0 0,-2-5-415 0 0,-22-44 2856 0 0,29 60-3018 0 0,0 0 0 0 0,-1 0 0 0 0,1 0 0 0 0,-1 1 1 0 0,1-1-1 0 0,-1 0 0 0 0,1 1 0 0 0,-1-1 0 0 0,0 1 0 0 0,0 0 0 0 0,1 0 0 0 0,-1-1 0 0 0,0 1 0 0 0,0 1 0 0 0,-1-1 0 0 0,1 0 0 0 0,0 0 0 0 0,0 1 0 0 0,0-1 0 0 0,0 1 0 0 0,-1-1 0 0 0,1 1 0 0 0,0 0 0 0 0,0 0 0 0 0,-2 0-218 0 0,-91 23 934 0 0,92-22-871 0 0,-180 73 1244 0 0,110-31-617 0 0,96-17-925 0 0,125 11 758 0 0,-144-37-504 0 0,-4 0-13 0 0,1 0 0 0 0,-1 0 0 0 0,1-1 0 0 0,0 1 0 0 0,-1 0 0 0 0,1 0 0 0 0,0 0 0 0 0,-1 0 0 0 0,1 0 0 0 0,-1 0 0 0 0,1 0 0 0 0,0 0 0 0 0,-1 0 0 0 0,1 1 0 0 0,0-1 0 0 0,-1 0 0 0 0,1 0 0 0 0,-1 0 0 0 0,1 1 0 0 0,0-1 0 0 0,-1 0 0 0 0,1 1 0 0 0,-1-1 0 0 0,1 1 0 0 0,-1-1 0 0 0,1 0 0 0 0,-1 1 0 0 0,0-1 0 0 0,1 1 0 0 0,-1-1 0 0 0,1 1 0 0 0,-1-1 0 0 0,0 1 0 0 0,1 0 0 0 0,-1-1 0 0 0,0 1 0 0 0,0-1 0 0 0,0 1 0 0 0,1 0 0 0 0,-1-1 0 0 0,0 1 0 0 0,0 0 0 0 0,0-1 0 0 0,0 1 0 0 0,0 0 0 0 0,0-1 0 0 0,0 1 0 0 0,0-1 0 0 0,0 1 0 0 0,-1 0 0 0 0,1-1 0 0 0,0 1 0 0 0,0 0 0 0 0,0-1 0 0 0,-1 1 0 0 0,1-1 0 0 0,0 1 0 0 0,-1-1 0 0 0,1 1 0 0 0,-1-1 0 0 0,1 1 0 0 0,0-1 0 0 0,-1 1 0 0 0,1-1 0 0 0,-1 1 0 0 0,1-1 0 0 0,-1 1-6 0 0,-164 145 654 0 0,158-140-630 0 0,3-4-13 0 0,0 0 0 0 0,1 0 0 0 0,-1 1 0 0 0,1-1 0 0 0,0 1-1 0 0,0 0 1 0 0,0 0 0 0 0,0 0 0 0 0,0 0 0 0 0,1 0 0 0 0,-1 1 0 0 0,1-1 0 0 0,0 1 0 0 0,0-1 0 0 0,0 1 0 0 0,1 0 0 0 0,-1 0 0 0 0,1 0 0 0 0,0 0 0 0 0,0 0 0 0 0,0 0 0 0 0,1 0 0 0 0,-1 0-1 0 0,1 1 1 0 0,0-1 0 0 0,0 0 0 0 0,0 0 0 0 0,1 0 0 0 0,1 4-11 0 0,1-5 26 0 0,0 0 0 0 0,1 0 0 0 0,-1 0 0 0 0,1-1 0 0 0,0 0-1 0 0,0 1 1 0 0,0-2 0 0 0,0 1 0 0 0,0 0 0 0 0,0-1 0 0 0,0 0 0 0 0,1 0 0 0 0,-1 0 0 0 0,1 0-1 0 0,-1-1 1 0 0,0 1 0 0 0,1-1 0 0 0,-1 0 0 0 0,1-1 0 0 0,-1 1 0 0 0,1-1 0 0 0,0 0-26 0 0,15 0 34 0 0,24-14-1119 0 0,-13-23-3530 0 0,-11-23-10160 0 0,-19 50 13539 0 0</inkml:trace>
  <inkml:trace contextRef="#ctx0" brushRef="#br0" timeOffset="270.019">246 1 8034 0 0,'0'0'1065'0'0,"0"0"-359"0"0,0 0-267 0 0,0 0-26 0 0,0 0 226 0 0,0 0 256 0 0,0 0 166 0 0,0 0 35 0 0,0 0-143 0 0,0 0-183 0 0,-11 32-171 0 0,-35 106-165 0 0,27-25 111 0 0,15 121 94 0 0,-9 91-531 0 0,-10-110-2641 0 0,26-205 40 0 0,2-5-5699 0 0,-2-2 3014 0 0</inkml:trace>
  <inkml:trace contextRef="#ctx0" brushRef="#br0" timeOffset="1001.134">944 170 3945 0 0,'0'0'1084'0'0,"0"0"-313"0"0,0 0-88 0 0,0 0 126 0 0,0 0 202 0 0,0 0 185 0 0,0 0 17 0 0,0 0-133 0 0,0 0-171 0 0,0 0-206 0 0,0 0-179 0 0,-10 33-129 0 0,-32 102-127 0 0,-49 171 315 0 0,50-199-347 0 0,41-106-84 0 0,0-1 119 0 0,0 0 91 0 0,3-31-31 0 0,1 0 0 0 0,2 1 0 0 0,1 0 0 0 0,1 0 0 0 0,2 0 0 0 0,12-24-331 0 0,151-393 504 0 0,-175 516-1233 0 0,-5-26 759 0 0,1 1 1 0 0,2 0-1 0 0,2 0 0 0 0,2 0 1 0 0,4 15-31 0 0,-3-47 17 0 0,1-1-1 0 0,0 0 1 0 0,1 0 0 0 0,0 0-1 0 0,1 0 1 0 0,1 0 0 0 0,-1-1-1 0 0,1 0 1 0 0,1 0 0 0 0,0 0-1 0 0,1 0 1 0 0,6 7-17 0 0,-11-16 67 0 0,-1 1-1 0 0,0-1 1 0 0,0 0 0 0 0,1 0-1 0 0,-1 0 1 0 0,0 0-1 0 0,1 0 1 0 0,-1 0 0 0 0,1 0-1 0 0,-1-1 1 0 0,1 1 0 0 0,-1 0-1 0 0,1-1 1 0 0,0 0 0 0 0,-1 1-1 0 0,1-1 1 0 0,0 0 0 0 0,-1 0-1 0 0,1 1 1 0 0,0-1 0 0 0,-1-1-1 0 0,1 1 1 0 0,0 0 0 0 0,-1 0-1 0 0,1-1 1 0 0,0 1-1 0 0,-1-1 1 0 0,1 1 0 0 0,0-1-1 0 0,-1 0 1 0 0,1 1 0 0 0,-1-1-1 0 0,0 0 1 0 0,1 0 0 0 0,-1 0-1 0 0,0 0 1 0 0,1 0 0 0 0,-1-1-1 0 0,0 1 1 0 0,0 0 0 0 0,0-1-1 0 0,0 1 1 0 0,0-1-67 0 0,46-71 2317 0 0,-43 66-2262 0 0,130-291 1376 0 0,-100 196-1494 0 0,-30 79-3192 0 0,-3 0-3382 0 0,-1 23 520 0 0,-2 0-2788 0 0</inkml:trace>
  <inkml:trace contextRef="#ctx0" brushRef="#br0" timeOffset="1288.087">1621 222 9994 0 0,'0'0'3201'0'0,"0"0"-1434"0"0,0 0-574 0 0,0 0-56 0 0,0 0-26 0 0,0 0-147 0 0,0 0-243 0 0,0 0-201 0 0,0 0-98 0 0,0 0-69 0 0,0 0-7 0 0,0 0-32 0 0,13 2-71 0 0,169 14 732 0 0,-164-16-1230 0 0,8 0-1237 0 0,-11 0-4567 0 0,-15-1 484 0 0,0-1 1776 0 0,0 2-2282 0 0</inkml:trace>
  <inkml:trace contextRef="#ctx0" brushRef="#br0" timeOffset="1540.883">1533 461 5329 0 0,'0'0'1162'0'0,"0"0"127"0"0,0 0 289 0 0,0 0 194 0 0,0 0-27 0 0,0 0-181 0 0,0 0-246 0 0,0 0-241 0 0,0 0-245 0 0,34 6-237 0 0,106 15-197 0 0,-43-23-117 0 0,-7-18-879 0 0,-52 10-2091 0 0,-3 0-3506 0 0,-24 7-3263 0 0</inkml:trace>
  <inkml:trace contextRef="#ctx0" brushRef="#br0" timeOffset="2101.418">2089 601 3929 0 0,'0'0'2091'0'0,"0"0"-493"0"0,0 0 199 0 0,0 0 293 0 0,0 0 23 0 0,0 0-304 0 0,0 0-419 0 0,0 0-281 0 0,0 0-186 0 0,0 0-154 0 0,0 0-120 0 0,0 0-102 0 0,0 0-84 0 0,4-19-47 0 0,15-60-18 0 0,13-1 543 0 0,-27 62-902 0 0,2 1 1 0 0,0-1 0 0 0,1 1 0 0 0,1 1-1 0 0,0-1 1 0 0,2 2 0 0 0,-1-1 0 0 0,2 2-1 0 0,0-1 1 0 0,1 1 0 0 0,8-6-40 0 0,-18 17-50 0 0,0 1 0 0 0,1-1 0 0 0,-1 1 0 0 0,1 0 0 0 0,-1-1 0 0 0,1 2 0 0 0,0-1 1 0 0,0 0-1 0 0,0 1 0 0 0,0 0 0 0 0,0 0 0 0 0,0 0 0 0 0,0 0 0 0 0,0 0 0 0 0,1 1 0 0 0,-1 0 0 0 0,0 0 0 0 0,1 0 50 0 0,16 45-417 0 0,-5 68 351 0 0,-16-112 71 0 0,0 1-1 0 0,0-1 0 0 0,1 0 0 0 0,-1 0 0 0 0,1 1 0 0 0,-1-1 0 0 0,1 0 1 0 0,0 0-1 0 0,-1 0 0 0 0,1 0 0 0 0,0 0 0 0 0,0 0 0 0 0,0 0 0 0 0,0 0 1 0 0,0 0-1 0 0,0 0 0 0 0,0 0 0 0 0,0 0 0 0 0,0-1 0 0 0,0 1 0 0 0,0 0 1 0 0,1-1-1 0 0,-1 1 0 0 0,0-1 0 0 0,0 0 0 0 0,1 1 0 0 0,-1-1 0 0 0,0 0 1 0 0,0 0-1 0 0,1 0 0 0 0,-1 1 0 0 0,0-1 0 0 0,1-1 0 0 0,-1 1 0 0 0,0 0 1 0 0,1 0-1 0 0,-1 0 0 0 0,0-1 0 0 0,1 1 0 0 0,-1-1 0 0 0,0 1 0 0 0,1-1-4 0 0,51-29 166 0 0,135-112-270 0 0,-104 104 18 0 0,-82 57 91 0 0,-45 205 184 0 0,56-173-1757 0 0,20-39-3961 0 0,-4-12-3193 0 0,-19 0 2110 0 0</inkml:trace>
  <inkml:trace contextRef="#ctx0" brushRef="#br0" timeOffset="5637.915">3328 240 0 0 0,'0'0'247'0'0,"0"0"666"0"0,0 0 350 0 0,0 0 323 0 0,0 0 205 0 0,0 0-61 0 0,0 0-182 0 0,0 0-208 0 0,0 0-188 0 0,0 0-147 0 0,0 0-120 0 0,-9-5-97 0 0,-44-26 1075 0 0,44 31-1792 0 0,-1 1 0 0 0,1 0 0 0 0,-1 0 0 0 0,1 1 0 0 0,-1 0 0 0 0,1 1 0 0 0,0 0 0 0 0,0 1 0 0 0,0 0 0 0 0,1 0 0 0 0,0 0 0 0 0,-1 1 0 0 0,1 1 0 0 0,1-1 0 0 0,-1 1 0 0 0,1 1 0 0 0,0-1 0 0 0,0 1 0 0 0,1 0 0 0 0,0 1 0 0 0,0-1 0 0 0,1 1 0 0 0,0 1-71 0 0,2-6-5 0 0,0 1 0 0 0,0-1 0 0 0,0 1 0 0 0,0 0 0 0 0,1 0-1 0 0,-1 0 1 0 0,1 0 0 0 0,0 0 0 0 0,1 1 0 0 0,-1-1 0 0 0,1 0 0 0 0,-1 1 0 0 0,1-1 0 0 0,1 1 0 0 0,-1 0 0 0 0,1-1 0 0 0,0 1 0 0 0,0 0 0 0 0,0-1 0 0 0,0 1 0 0 0,1 0 0 0 0,0-1-1 0 0,0 1 1 0 0,0-1 0 0 0,0 1 0 0 0,1-1 0 0 0,0 0 0 0 0,0 0 0 0 0,0 1 0 0 0,0-1 0 0 0,1 0 0 0 0,0-1 0 0 0,-1 1 0 0 0,1 0 0 0 0,1-1 0 0 0,-1 0 0 0 0,0 0 0 0 0,1 0 0 0 0,0 0 0 0 0,0 0-1 0 0,-1-1 1 0 0,2 1 0 0 0,-1-1 0 0 0,0 0 0 0 0,0-1 0 0 0,1 1 0 0 0,-1-1 0 0 0,2 1 5 0 0,2-1 71 0 0,-1 1 57 0 0,0-1 0 0 0,1 0 0 0 0,-1 0 0 0 0,0-1 0 0 0,0 0 0 0 0,0 0 0 0 0,1 0 0 0 0,-1-1 0 0 0,0 0 0 0 0,0-1 0 0 0,0 0 0 0 0,0 0 0 0 0,0 0 0 0 0,0-1 0 0 0,-1 0 0 0 0,1 0 0 0 0,-1 0 0 0 0,3-3-128 0 0,115-131 896 0 0,-53 23-858 0 0,-66 221-1644 0 0,13 229 367 0 0,-18-302 1057 0 0,-2 0-1 0 0,-2 1 1 0 0,-1-1 0 0 0,-1-1-1 0 0,-2 1 1 0 0,-1-1 0 0 0,-2-1-1 0 0,-3 4 183 0 0,11-25 45 0 0,-1-1 0 0 0,-1 1 1 0 0,0-1-1 0 0,0 0 0 0 0,-1-1 0 0 0,0 1 0 0 0,-1-1 0 0 0,0 0 0 0 0,0-1 0 0 0,-1 1 0 0 0,0-1 0 0 0,-1-1 1 0 0,1 0-1 0 0,-2 0 0 0 0,1-1 0 0 0,-1 0 0 0 0,1 0 0 0 0,-2-1 0 0 0,1-1 0 0 0,0 1 0 0 0,-1-2 0 0 0,0 1 1 0 0,0-2-1 0 0,0 1 0 0 0,0-2 0 0 0,0 1 0 0 0,-1-1 0 0 0,-10-1-45 0 0,19 0 50 0 0,1 0-1 0 0,-1-1 1 0 0,0 1-1 0 0,1 0 1 0 0,-1-1 0 0 0,0 0-1 0 0,1 0 1 0 0,-1 1-1 0 0,1-1 1 0 0,-1-1-1 0 0,1 1 1 0 0,0 0 0 0 0,-1-1-1 0 0,1 1 1 0 0,0-1-1 0 0,0 0 1 0 0,0 1-1 0 0,0-1 1 0 0,0 0 0 0 0,1 0-1 0 0,-1 0 1 0 0,1-1-1 0 0,-1 1 1 0 0,1 0-1 0 0,0-1 1 0 0,-1 1 0 0 0,1-1-1 0 0,0 1 1 0 0,1-1-1 0 0,-1 1 1 0 0,0-1-1 0 0,1 0 1 0 0,0 1 0 0 0,-1-1-1 0 0,1 0 1 0 0,0 1-1 0 0,0-1 1 0 0,1 0-1 0 0,-1 0-49 0 0,1-6 67 0 0,1 1 0 0 0,0-1 0 0 0,0 0-1 0 0,1 1 1 0 0,0 0 0 0 0,1 0-1 0 0,0 0 1 0 0,0 0 0 0 0,0 0 0 0 0,1 1-1 0 0,3-4-66 0 0,26-25 36 0 0,1 1-1 0 0,3 2 1 0 0,0 1-1 0 0,2 2 1 0 0,1 2-1 0 0,1 2 0 0 0,33-14-35 0 0,62-23-1480 0 0,-78 41-6704 0 0,-47 18-2444 0 0</inkml:trace>
</inkml:ink>
</file>

<file path=ppt/ink/ink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49.0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41 888 0 0,'0'0'1571'0'0,"0"0"54"0"0,0 0 56 0 0,0 0-4 0 0,0 0-161 0 0,0 0-218 0 0,0 0-246 0 0,0 0-225 0 0,0 0-182 0 0,0 0-167 0 0,0 0-122 0 0,1-5-104 0 0,-1 3-225 0 0,0 1-1 0 0,0-1 1 0 0,0 1 0 0 0,1-1 0 0 0,-1 1 0 0 0,1-1 0 0 0,-1 1 0 0 0,1-1 0 0 0,-1 1 0 0 0,1 0 0 0 0,0-1 0 0 0,-1 1 0 0 0,1 0 0 0 0,0 0 0 0 0,0-1-1 0 0,0 1 1 0 0,0 0 0 0 0,0 0 0 0 0,0 0 0 0 0,0 0 0 0 0,1 0 0 0 0,-1 0 0 0 0,0 1 0 0 0,0-1 0 0 0,1 0 0 0 0,-1 1 0 0 0,0-1 0 0 0,1 1-1 0 0,-1-1 1 0 0,1 1 0 0 0,-1 0 0 0 0,1-1 0 0 0,-1 1 0 0 0,1 0 0 0 0,-1 0 0 0 0,1 0 0 0 0,1 0-27 0 0,142 0 2051 0 0,-136 1-2010 0 0,1 0 0 0 0,-1 1-1 0 0,0 0 1 0 0,1 0 0 0 0,-1 1 0 0 0,0 0 0 0 0,-1 1 0 0 0,1 0-1 0 0,0 0 1 0 0,-1 1 0 0 0,0 0 0 0 0,0 1 0 0 0,-1-1 0 0 0,0 1-1 0 0,1 1 1 0 0,-2-1 0 0 0,1 1 0 0 0,-1 1 0 0 0,0-1 0 0 0,-1 1-1 0 0,4 6-40 0 0,-3 5 122 0 0,-1 0 0 0 0,0 0 0 0 0,-2 1 0 0 0,0-1 0 0 0,-1 1 0 0 0,-1-1-1 0 0,0 1 1 0 0,-2 0 0 0 0,-1 0 0 0 0,0-1 0 0 0,-1 1 0 0 0,-1-1 0 0 0,-1 0-1 0 0,-1 0 1 0 0,0 0 0 0 0,-7 11-122 0 0,-20 90 339 0 0,12 68 240 0 0,20-175-515 0 0,1-1 0 0 0,0 1 0 0 0,1-1 0 0 0,1 1 0 0 0,0-1 1 0 0,0 1-1 0 0,1-1 0 0 0,1 0 0 0 0,0 0 0 0 0,1-1 0 0 0,4 9-64 0 0,-1-6 141 0 0,1-1 0 0 0,0 0 1 0 0,1-1-1 0 0,0 0 0 0 0,1 0 0 0 0,1-1 0 0 0,-1 0 0 0 0,2-1 0 0 0,-1-1 0 0 0,1 0 0 0 0,1-1 1 0 0,0 0-1 0 0,0-1 0 0 0,0 0 0 0 0,1-2 0 0 0,7 3-141 0 0,21-1 1224 0 0,-43-7-968 0 0,0 0 18 0 0,0 0-12 0 0,0 0-20 0 0,0 0-17 0 0,0 0-9 0 0,0 0-10 0 0,0 0-20 0 0,-2-1-178 0 0,0-1-1 0 0,0 0 1 0 0,0 0-1 0 0,0 1 0 0 0,0-1 1 0 0,-1 1-1 0 0,1 0 1 0 0,0-1-1 0 0,-1 1 0 0 0,1 0 1 0 0,-1 1-1 0 0,0-1 1 0 0,1 0-1 0 0,-1 1 0 0 0,1-1 1 0 0,-1 1-1 0 0,0 0 1 0 0,0 0-1 0 0,1 0 0 0 0,-1 0 1 0 0,0 1-1 0 0,1-1 1 0 0,-1 1-1 0 0,0-1 0 0 0,1 1 1 0 0,-1 0-8 0 0,-10 0 74 0 0,8 0-80 0 0,1 1-1 0 0,-1-1 1 0 0,0 1-1 0 0,1 0 1 0 0,0 0-1 0 0,0 1 1 0 0,-1 0 0 0 0,2-1-1 0 0,-1 1 1 0 0,0 1-1 0 0,0-1 1 0 0,1 0-1 0 0,0 1 1 0 0,0 0 0 0 0,0 0-1 0 0,0 0 1 0 0,0 0-1 0 0,1 0 1 0 0,0 0-1 0 0,0 1 1 0 0,0-1 0 0 0,0 1-1 0 0,0 3 7 0 0,1 1-3 0 0,1 0 0 0 0,0 1 1 0 0,0-1-1 0 0,1 1 0 0 0,0-1 0 0 0,1 0 0 0 0,0 0 0 0 0,0 0 1 0 0,1 0-1 0 0,0 0 0 0 0,1 0 0 0 0,0-1 0 0 0,0 1 0 0 0,1-1 1 0 0,0 0-1 0 0,0 0 0 0 0,1-1 0 0 0,3 4 3 0 0,31 55-10 0 0,-35-57 26 0 0,0 0 0 0 0,0 0 1 0 0,-1 0-1 0 0,0 1 0 0 0,-1 0 0 0 0,0 0 1 0 0,0 0-1 0 0,-1 0 0 0 0,0 0 1 0 0,-1 0-1 0 0,-1 1 0 0 0,1-1 1 0 0,-1 0-1 0 0,-1 1 0 0 0,0-1 0 0 0,-1 0 1 0 0,0 0-1 0 0,0 0 0 0 0,-1 0 1 0 0,0 0-1 0 0,-1 0 0 0 0,0-1 0 0 0,-3 5-16 0 0,-1-2 18 0 0,-2 0 0 0 0,1 0-1 0 0,-2-1 1 0 0,1 0-1 0 0,-1-1 1 0 0,-1-1 0 0 0,0 1-1 0 0,0-2 1 0 0,-1 0-1 0 0,0 0 1 0 0,-1-1-1 0 0,1-1 1 0 0,-1 0 0 0 0,-1-1-1 0 0,1 0 1 0 0,-1-1-1 0 0,1-1 1 0 0,-1-1-1 0 0,0 0 1 0 0,0 0 0 0 0,0-2-1 0 0,-1 0-17 0 0,-46-12-1417 0 0,45-27-3104 0 0,17 11-6502 0 0,0 19 473 0 0</inkml:trace>
  <inkml:trace contextRef="#ctx0" brushRef="#br0" timeOffset="435.244">871 892 1240 0 0,'0'0'3850'0'0,"0"0"-2111"0"0,0 0-628 0 0,0 0 150 0 0,0 0 242 0 0,0 0 112 0 0,0 0-79 0 0,0 0-125 0 0,0 0-152 0 0,0 0-164 0 0,0 0-118 0 0,0 0-123 0 0,0 0-103 0 0,29 0-71 0 0,92 0-68 0 0,-29-4 715 0 0,36-10-507 0 0,-120 12-111 0 0,-2 0-4418 0 0,-6 2-9193 0 0,-1 0 5163 0 0</inkml:trace>
  <inkml:trace contextRef="#ctx0" brushRef="#br0" timeOffset="681.921">863 1120 9066 0 0,'0'0'1031'0'0,"0"0"-160"0"0,0 0 296 0 0,0 0 404 0 0,0 0 173 0 0,0 0-114 0 0,0 0-250 0 0,0 0-282 0 0,0 0-264 0 0,0 0-199 0 0,36 0-215 0 0,116-1-136 0 0,82-20 242 0 0,-100 6-2959 0 0,-117 13-383 0 0,-8-3-6177 0 0,-7 5 978 0 0</inkml:trace>
  <inkml:trace contextRef="#ctx0" brushRef="#br0" timeOffset="1201.668">998 615 6457 0 0,'0'0'1339'0'0,"0"0"-236"0"0,0 0-141 0 0,0 0-25 0 0,0 0-37 0 0,0 0 30 0 0,0 0 46 0 0,0 0 39 0 0,0 0 80 0 0,0 0-67 0 0,0 0-117 0 0,0 0-100 0 0,0 0-103 0 0,23 19-57 0 0,74 57-39 0 0,8-15 795 0 0,-70-47-1099 0 0,190 81 595 0 0,-222-94-898 0 0,-1 0 0 0 0,1 0 0 0 0,-1 0 0 0 0,1 0 0 0 0,-1 0 0 0 0,0 1 0 0 0,0-1 0 0 0,1 1 0 0 0,-1 0 0 0 0,0 0 0 0 0,0 0 0 0 0,0 0 1 0 0,-1 0-1 0 0,1 0 0 0 0,0 0 0 0 0,-1 0 0 0 0,0 1 0 0 0,1-1 0 0 0,-1 1 0 0 0,0-1 0 0 0,0 1 0 0 0,0-1 0 0 0,0 1 0 0 0,-1 0 0 0 0,1-1 0 0 0,-1 1 0 0 0,0 0 0 0 0,0-1 0 0 0,0 1 0 0 0,0 0 0 0 0,0 0 0 0 0,0-1 0 0 0,-1 1 0 0 0,1 0 0 0 0,-1-1 1 0 0,0 1-1 0 0,0-1 0 0 0,0 1 0 0 0,0-1 0 0 0,0 1 0 0 0,0-1 0 0 0,-1 1 0 0 0,1-1 0 0 0,-1 0 0 0 0,0 0 0 0 0,0 1-5 0 0,-21 26 105 0 0,-1-2-1 0 0,-2 0 1 0 0,-1-1-1 0 0,0-2 1 0 0,-2 0 0 0 0,-1-2-105 0 0,-55 48 179 0 0,-9 16-589 0 0,86-61-1674 0 0,8-14-7332 0 0,0-7 4122 0 0,0-4-1594 0 0</inkml:trace>
</inkml:ink>
</file>

<file path=ppt/ink/ink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53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113 23 1608 0 0,'0'0'2214'0'0,"0"0"-819"0"0,0 0-196 0 0,0 0 173 0 0,0 0 158 0 0,0 0 41 0 0,0 0-175 0 0,0 0-306 0 0,0 0-333 0 0,0 0-251 0 0,0 0-215 0 0,-3 2-145 0 0,1-2-119 0 0,1 1 0 0 0,0 0 0 0 0,-1 0 0 0 0,1 0-1 0 0,0 0 1 0 0,0 1 0 0 0,0-1 0 0 0,0 0 0 0 0,0 0 0 0 0,0 1 0 0 0,0-1-1 0 0,0 1 1 0 0,1-1 0 0 0,-1 1 0 0 0,0-1 0 0 0,1 1 0 0 0,-1-1 0 0 0,1 1-1 0 0,0-1 1 0 0,-1 1 0 0 0,1 0 0 0 0,0-1 0 0 0,0 1 0 0 0,0 0-1 0 0,0-1 1 0 0,0 1 0 0 0,1-1 0 0 0,-1 1 0 0 0,0 0 0 0 0,1 0-27 0 0,6 243 2180 0 0,-9-178-2072 0 0,-4 1 0 0 0,-3-1 0 0 0,-2 0-1 0 0,-4-1 1 0 0,-2-1 0 0 0,-7 13-108 0 0,9-42-1923 0 0,15-35 837 0 0,0-1-306 0 0,3-9-1982 0 0,21-33-4720 0 0,-18 30 5255 0 0</inkml:trace>
  <inkml:trace contextRef="#ctx0" brushRef="#br0" timeOffset="279.39">39 107 0 0 0,'0'0'543'0'0,"0"0"237"0"0,0 0 209 0 0,0 0 401 0 0,0 0 341 0 0,0 0 108 0 0,0 0-84 0 0,0 0-168 0 0,0 0-164 0 0,0 0-134 0 0,0 0-140 0 0,0 0-166 0 0,0 0-127 0 0,30-6-144 0 0,94-20-136 0 0,-7-4 686 0 0,61-14-2561 0 0,-179 62-3654 0 0,-14 4-2621 0 0,10-15 2536 0 0</inkml:trace>
  <inkml:trace contextRef="#ctx0" brushRef="#br0" timeOffset="528.722">34 406 2417 0 0,'0'0'1896'0'0,"0"0"-848"0"0,0 0 51 0 0,0 0 427 0 0,0 0 263 0 0,0 0-43 0 0,0 0-247 0 0,0 0-248 0 0,0 0-248 0 0,0 0-208 0 0,0 0-186 0 0,32-6-167 0 0,97-17-130 0 0,-39 4 599 0 0,-46 10-3066 0 0,-10 7-7934 0 0,-28 2 3990 0 0</inkml:trace>
  <inkml:trace contextRef="#ctx0" brushRef="#br0" timeOffset="880.398">323 667 5521 0 0,'0'0'1172'0'0,"0"0"-582"0"0,0 0-46 0 0,0 0 300 0 0,0 0 180 0 0,0 0-9 0 0,0 0-149 0 0,0 0-202 0 0,0 0-191 0 0,0 0-123 0 0,0 0-107 0 0,0 0-65 0 0,0 0-43 0 0,-3 33-38 0 0,-9 102-5 0 0,9-65 536 0 0,3-47-7438 0 0,2-23 138 0 0,-1 0 5718 0 0</inkml:trace>
  <inkml:trace contextRef="#ctx0" brushRef="#br0" timeOffset="1184.975">327 656 2697 0 0,'0'0'1709'0'0,"0"0"-634"0"0,0 0-171 0 0,0 0 222 0 0,0 0 252 0 0,0 0 127 0 0,0 0-34 0 0,0 0-136 0 0,0 0-179 0 0,0 0-249 0 0,0 0-220 0 0,0 0-183 0 0,0 0-164 0 0,19 1-108 0 0,59 0-62 0 0,38-14-313 0 0,-81 13-2166 0 0,-23 0-1604 0 0,0 0-3853 0 0,-10 0 4701 0 0</inkml:trace>
  <inkml:trace contextRef="#ctx0" brushRef="#br0" timeOffset="1451.291">343 822 2529 0 0,'0'0'1113'0'0,"0"0"-371"0"0,0 0-40 0 0,0 0 152 0 0,0 0 166 0 0,0 0 163 0 0,0 0 92 0 0,0 0 43 0 0,0 0-33 0 0,0 0-150 0 0,0 0-184 0 0,0 0-188 0 0,0 0-171 0 0,20 0-145 0 0,98 0 28 0 0,-58-6-461 0 0,-40 5-2885 0 0,1 0-4293 0 0,-15 1 801 0 0</inkml:trace>
</inkml:ink>
</file>

<file path=ppt/ink/ink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55.6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1 299 4465 0 0,'0'0'1316'0'0,"0"0"-33"0"0,0 0 65 0 0,0 0 89 0 0,0 0-26 0 0,0 0-204 0 0,0 0-274 0 0,0 0-235 0 0,0 0-118 0 0,0 0-27 0 0,0 0 45 0 0,0 0 7 0 0,12 0-29 0 0,92-7 1063 0 0,49-8-137 0 0,-87 13-1481 0 0,1 0-3854 0 0,-54 4-352 0 0,-7 1-4296 0 0,-4 0 4808 0 0</inkml:trace>
  <inkml:trace contextRef="#ctx0" brushRef="#br0" timeOffset="250.183">19 483 5817 0 0,'0'0'1922'0'0,"0"0"-1123"0"0,0 0-235 0 0,0 0 365 0 0,0 0 364 0 0,0 0 82 0 0,0 0-119 0 0,0 0-197 0 0,0 0-240 0 0,0 0-178 0 0,0 0-154 0 0,33-4-154 0 0,102-11-129 0 0,-42 3-74 0 0,-29 4-2006 0 0,-18 7-5706 0 0,-38 1-588 0 0</inkml:trace>
  <inkml:trace contextRef="#ctx0" brushRef="#br0" timeOffset="3230.038">489 582 512 0 0,'0'0'863'0'0,"0"0"22"0"0,0 0 164 0 0,0 0 259 0 0,0 0 155 0 0,0 0 33 0 0,0 0-93 0 0,0 0-169 0 0,0 0-166 0 0,0 0-126 0 0,0 0-141 0 0,-3-6-74 0 0,0 1-475 0 0,1 0 1 0 0,0 0-1 0 0,0 0 1 0 0,1 0-1 0 0,0-1 1 0 0,0 1-1 0 0,0 0 0 0 0,0-1 1 0 0,1 1-1 0 0,0 0 1 0 0,0-1-1 0 0,0 1 1 0 0,1 0-1 0 0,0-1-252 0 0,7-22 372 0 0,2 0 1 0 0,1 1-1 0 0,1 0 1 0 0,2 1-1 0 0,0 1 1 0 0,2 0-1 0 0,5-5-372 0 0,-10 13 9 0 0,2 0 1 0 0,0 2-1 0 0,0-1 0 0 0,2 2 0 0 0,0 0 0 0 0,0 1 0 0 0,14-9-9 0 0,-28 21-26 0 0,0-1-1 0 0,0 1 0 0 0,1 0 1 0 0,-1 0-1 0 0,0 0 0 0 0,1 0 1 0 0,-1 0-1 0 0,0 0 0 0 0,1 0 1 0 0,-1 1-1 0 0,1-1 0 0 0,-1 0 1 0 0,1 1-1 0 0,0 0 0 0 0,-1-1 0 0 0,1 1 1 0 0,0 0-1 0 0,-1-1 0 0 0,1 1 1 0 0,0 0-1 0 0,-1 0 0 0 0,1 1 1 0 0,0-1-1 0 0,-1 0 0 0 0,1 0 1 0 0,-1 1-1 0 0,1-1 0 0 0,0 1 1 0 0,-1-1-1 0 0,1 1 0 0 0,-1 0 1 0 0,1 0-1 0 0,0 0 27 0 0,19 201 301 0 0,-15-140-273 0 0,-6-62-42 0 0,32-36 273 0 0,130-167-461 0 0,-76 122-106 0 0,-85 80 291 0 0,-1 0-1 0 0,1 1 1 0 0,0-1-1 0 0,-1 0 1 0 0,1 0-1 0 0,0 1 1 0 0,0-1-1 0 0,-1 1 1 0 0,1-1-1 0 0,0 0 1 0 0,0 1-1 0 0,0-1 1 0 0,0 1-1 0 0,0 0 1 0 0,-1-1-1 0 0,1 1 1 0 0,0 0-1 0 0,0 0 1 0 0,0-1-1 0 0,0 1 1 0 0,0 0-1 0 0,0 0 1 0 0,0 0-1 0 0,0 0 1 0 0,0 0-1 0 0,0 0 1 0 0,0 1-1 0 0,0-1 1 0 0,0 0-1 0 0,0 0 1 0 0,0 1-1 0 0,0-1 1 0 0,0 0 0 0 0,0 1-1 0 0,0-1 1 0 0,-1 1-1 0 0,1 0 1 0 0,0-1-1 0 0,0 1 1 0 0,0-1-1 0 0,-1 1 1 0 0,1 0-1 0 0,0 0 1 0 0,-1-1-1 0 0,1 1 1 0 0,-1 0-1 0 0,1 0 1 0 0,-1 0-1 0 0,1 0 1 0 0,-1 0-1 0 0,0 0 1 0 0,1 0-1 0 0,-1-1 1 0 0,0 1-1 0 0,0 0 1 0 0,0 0 17 0 0,12 65 61 0 0,-11-56-11 0 0,1 163 81 0 0,-8-137-1014 0 0,-1-14-5883 0 0,6-21 2107 0 0,0-1-1436 0 0</inkml:trace>
  <inkml:trace contextRef="#ctx0" brushRef="#br0" timeOffset="3857.009">1518 71 5425 0 0,'0'0'792'0'0,"0"0"-74"0"0,0 0 94 0 0,0 0 186 0 0,0 0 150 0 0,0 0-12 0 0,0 0-125 0 0,0 0-190 0 0,0 0-179 0 0,0 0-175 0 0,0 0-186 0 0,0 0-145 0 0,-31 23-93 0 0,-95 73-38 0 0,84-50-5 0 0,40-38 5 0 0,-2 1-49 0 0,1 0 0 0 0,1 1 0 0 0,-1-1-1 0 0,2 0 1 0 0,-1 1 0 0 0,1-1 0 0 0,0 1-1 0 0,1-1 1 0 0,1 1 0 0 0,-1-1 0 0 0,2 6 44 0 0,0-14 29 0 0,0 0 0 0 0,-1 1 0 0 0,1-1 1 0 0,0 0-1 0 0,0 0 0 0 0,0 0 0 0 0,0 0 1 0 0,1-1-1 0 0,-1 1 0 0 0,0 0 0 0 0,0-1 1 0 0,0 0-1 0 0,1 1 0 0 0,-1-1 0 0 0,0 0 1 0 0,0 0-1 0 0,1 0 0 0 0,-1-1 1 0 0,0 1-1 0 0,0 0 0 0 0,0-1 0 0 0,1 1 1 0 0,-1-1-1 0 0,0 0 0 0 0,0 0 0 0 0,0 0 1 0 0,0 0-1 0 0,0 0 0 0 0,0 0 0 0 0,-1-1 1 0 0,1 1-1 0 0,0-1-29 0 0,253-238 755 0 0,-255 241-770 0 0,-1 0 0 0 0,1 0 0 0 0,0 0 0 0 0,-1 0 0 0 0,1 1 0 0 0,0-1 0 0 0,0 0 0 0 0,0 0 0 0 0,0 0 0 0 0,0 1 0 0 0,0-1 0 0 0,0 0 0 0 0,0 0 0 0 0,1 0 0 0 0,-1 0 0 0 0,0 1 0 0 0,1-1 0 0 0,-1 0 0 0 0,1 0 0 0 0,-1 0 0 0 0,1 0 0 0 0,0 0 0 0 0,-1 0 0 0 0,1 0 0 0 0,0 0 0 0 0,0 0 0 0 0,0-1 0 0 0,-1 1 0 0 0,1 0 0 0 0,0 0 0 0 0,0-1 0 0 0,0 1 0 0 0,0-1 0 0 0,0 1 0 0 0,0-1 0 0 0,1 1 0 0 0,-1-1 0 0 0,0 1 0 0 0,0-1 0 0 0,0 0 0 0 0,0 0 0 0 0,0 1 0 0 0,1-1 0 0 0,-1 0 0 0 0,0 0 0 0 0,0 0 0 0 0,0-1 0 0 0,1 1 0 0 0,-1 0 0 0 0,0 0 0 0 0,0-1 0 0 0,0 1 0 0 0,0 0 0 0 0,0-1 0 0 0,0 1 0 0 0,0-1 0 0 0,1 0 0 0 0,-1 1 0 0 0,-1-1 0 0 0,1 0 0 0 0,0 1 0 0 0,0-1 0 0 0,0 0 0 0 0,0 0 0 0 0,0 0 0 0 0,-1 0 0 0 0,1 0 0 0 0,0 0 0 0 0,-1 0 0 0 0,1-1 15 0 0,-2 95-74 0 0,-5-1 0 0 0,-3 0-1 0 0,-17 66 75 0 0,6-69-180 0 0,-3-2 0 0 0,-4 0 0 0 0,-11 17 180 0 0,31-86 21 0 0,-1-1-1 0 0,-1 1 0 0 0,0-1 0 0 0,-2-1 1 0 0,0 0-1 0 0,0 0 0 0 0,-2-1 0 0 0,0-1 1 0 0,-1 0-1 0 0,-5 4-20 0 0,17-16 8 0 0,0 0 0 0 0,1 0 1 0 0,-1-1-1 0 0,0 1 0 0 0,0-1 0 0 0,1 1 1 0 0,-1-1-1 0 0,-1 0 0 0 0,1 1 0 0 0,0-1 1 0 0,0 0-1 0 0,0-1 0 0 0,0 1 0 0 0,-1 0 0 0 0,1-1 1 0 0,0 1-1 0 0,-1-1 0 0 0,1 0 0 0 0,0 1 1 0 0,-1-1-1 0 0,1 0 0 0 0,0-1 0 0 0,-1 1 0 0 0,1 0 1 0 0,-1-1-1 0 0,1 1 0 0 0,0-1 0 0 0,0 0 1 0 0,-1 0-1 0 0,1 0 0 0 0,0 0 0 0 0,0 0 1 0 0,0 0-1 0 0,0 0 0 0 0,0-1 0 0 0,0 1 0 0 0,1-1 1 0 0,-1 0-1 0 0,0 1 0 0 0,1-1 0 0 0,-1 0 1 0 0,1 0-1 0 0,-1 0 0 0 0,1 0 0 0 0,0 0 0 0 0,0 0 1 0 0,-1-2-9 0 0,1-19 75 0 0,1-1 0 0 0,1 1 0 0 0,2 0 0 0 0,0 0 0 0 0,1 0 1 0 0,1 1-1 0 0,1-1 0 0 0,1 1 0 0 0,1 0 0 0 0,1 1 0 0 0,1 0 0 0 0,0 1 0 0 0,2-1 1 0 0,0 2-1 0 0,13-15-75 0 0,93-104-278 0 0,-57 93-5210 0 0,-53 41 1346 0 0,-2 4-1499 0 0</inkml:trace>
  <inkml:trace contextRef="#ctx0" brushRef="#br0" timeOffset="4197.436">1948 34 3721 0 0,'0'0'645'0'0,"0"0"-238"0"0,0 0-47 0 0,0 0 111 0 0,0 0 34 0 0,0 0-21 0 0,0 0-31 0 0,0 0 24 0 0,0 0 107 0 0,0 0 163 0 0,0 0 77 0 0,0 0-4 0 0,5 4-21 0 0,-3-3-771 0 0,0 1 104 0 0,1-1-1 0 0,-1 1 0 0 0,0 0 1 0 0,0 0-1 0 0,-1 0 0 0 0,1 0 0 0 0,0 0 1 0 0,-1 0-1 0 0,1 0 0 0 0,-1 0 1 0 0,1 1-1 0 0,-1-1 0 0 0,0 1 1 0 0,0-1-1 0 0,0 1 0 0 0,-1-1 1 0 0,1 1-1 0 0,0 0 0 0 0,-1-1 1 0 0,0 1-1 0 0,0 1-131 0 0,0 29 352 0 0,-3 0 0 0 0,0-1 0 0 0,-2 0-1 0 0,-2 1 1 0 0,0-2 0 0 0,-6 10-352 0 0,-30 67-464 0 0,4-40-4038 0 0,27-50-1868 0 0,6-13 1512 0 0</inkml:trace>
  <inkml:trace contextRef="#ctx0" brushRef="#br0" timeOffset="4726.386">1858 362 0 0 0,'0'0'656'0'0,"0"0"44"0"0,0 0 62 0 0,0 0 33 0 0,0 0 11 0 0,0 0 17 0 0,0 0-39 0 0,0 0-19 0 0,13 6 7 0 0,41 18 27 0 0,-52-24-703 0 0,-1 1 1 0 0,1 0 0 0 0,-1-1-1 0 0,1 1 1 0 0,0-1 0 0 0,-1 0 0 0 0,1 0-1 0 0,-1 1 1 0 0,1-1 0 0 0,0 0-1 0 0,-1 0 1 0 0,1 0 0 0 0,0-1-1 0 0,-1 1 1 0 0,1 0 0 0 0,-1 0 0 0 0,1-1-1 0 0,-1 1 1 0 0,1-1 0 0 0,-1 0-1 0 0,1 1 1 0 0,-1-1 0 0 0,1 0 0 0 0,-1 0-1 0 0,0 0 1 0 0,1 0 0 0 0,-1 0-1 0 0,1-1-96 0 0,3-2 469 0 0,13-11-66 0 0,0-1 0 0 0,-1 0 0 0 0,-1-1-1 0 0,-1-1 1 0 0,0-1 0 0 0,-1 0 0 0 0,-1-1-1 0 0,-1 0 1 0 0,2-6-403 0 0,13-20 309 0 0,37-101-433 0 0,-82 185-702 0 0,6 94 1464 0 0,6 202-100 0 0,0-312-853 0 0,1-7-2191 0 0,3-5-3962 0 0,2-9 759 0 0</inkml:trace>
  <inkml:trace contextRef="#ctx0" brushRef="#br0" timeOffset="5030.554">2425 155 8082 0 0,'0'0'2334'0'0,"0"0"-1153"0"0,0 0-462 0 0,0 0 62 0 0,0 0 77 0 0,0 0-42 0 0,0 0-134 0 0,0 0-172 0 0,0 0-140 0 0,0 0-91 0 0,-3 32-61 0 0,-13 100-75 0 0,-2 33-202 0 0,2-87-1252 0 0,3-46-5840 0 0,10-29 1090 0 0,2-3 3670 0 0</inkml:trace>
  <inkml:trace contextRef="#ctx0" brushRef="#br0" timeOffset="5420.335">2528 299 0 0 0,'0'0'1012'0'0,"0"0"214"0"0,0 0 89 0 0,0 0 76 0 0,0 0 45 0 0,0 0-6 0 0,0 0-117 0 0,0 0-143 0 0,0 0-177 0 0,0 0-192 0 0,0 0-139 0 0,0 0-115 0 0,-19 14-73 0 0,-60 43-61 0 0,52-29 355 0 0,27-24-702 0 0,0-1 0 0 0,0 0 0 0 0,1 1 0 0 0,-1-1-1 0 0,1 0 1 0 0,-1 1 0 0 0,1-1 0 0 0,0 0 0 0 0,0 0 0 0 0,0 0-1 0 0,1 0 1 0 0,-1 0 0 0 0,1 0 0 0 0,0 0 0 0 0,-1 0 0 0 0,1-1-1 0 0,0 1 1 0 0,1 0 0 0 0,-1-1 0 0 0,0 0 0 0 0,1 0 0 0 0,0 0-1 0 0,-1 0 1 0 0,1 0 0 0 0,0 0 0 0 0,0 0 0 0 0,0-1 0 0 0,0 0-1 0 0,3 1-65 0 0,23 19 793 0 0,-10 1-240 0 0,4 4-712 0 0,-5-16-4969 0 0,-12-9-331 0 0,-2-1-2001 0 0</inkml:trace>
</inkml:ink>
</file>

<file path=ppt/ink/ink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12.6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442 306 0 0 0,'0'0'499'0'0,"0"0"414"0"0,0 0 52 0 0,0 0-60 0 0,0 0-89 0 0,12-2-109 0 0,49-7 1411 0 0,-61 9-1221 0 0,0 0 110 0 0,0 0 59 0 0,0 0 13 0 0,0 0-42 0 0,0 0-87 0 0,0 0-81 0 0,0 0-79 0 0,0 0-58 0 0,0 0-40 0 0,0 0-62 0 0,-16 0 755 0 0,-13 2-1372 0 0,1 2 0 0 0,-1 1 0 0 0,1 1-1 0 0,1 1 1 0 0,-1 1 0 0 0,1 2 0 0 0,-24 12-13 0 0,-21 6 133 0 0,71-28-145 0 0,0 0 0 0 0,0 0-1 0 0,1 0 1 0 0,-1 1 0 0 0,0-1 0 0 0,0 0 0 0 0,0 0-1 0 0,1 1 1 0 0,-1-1 0 0 0,0 0 0 0 0,0 1 0 0 0,1-1-1 0 0,-1 1 1 0 0,0-1 0 0 0,1 1 0 0 0,-1-1 0 0 0,0 1-1 0 0,1 0 1 0 0,-1-1 0 0 0,1 1 0 0 0,-1 0 0 0 0,1-1 0 0 0,-1 1-1 0 0,1 0 1 0 0,0-1 0 0 0,-1 1 0 0 0,1 0 0 0 0,0 0-1 0 0,-1 0 1 0 0,1 0 0 0 0,0-1 0 0 0,0 1 0 0 0,0 0-1 0 0,0 0 1 0 0,0 0 0 0 0,0 0 0 0 0,0-1 0 0 0,0 1-1 0 0,0 0 1 0 0,0 0 0 0 0,1 0 0 0 0,-1 0 0 0 0,0-1 0 0 0,0 1-1 0 0,1 0 1 0 0,-1 0 0 0 0,1-1 0 0 0,-1 1 0 0 0,1 0-1 0 0,-1-1 1 0 0,1 1 0 0 0,-1 0 0 0 0,1-1 0 0 0,-1 1-1 0 0,1-1 1 0 0,0 1 0 0 0,-1-1 0 0 0,1 1 0 0 0,0-1-1 0 0,0 1 1 0 0,-1-1 0 0 0,1 0 0 0 0,0 1 0 0 0,0-1-1 0 0,0 0 1 0 0,0 0 12 0 0,56 29 151 0 0,170-3 238 0 0,-226-26-391 0 0,0 0 0 0 0,0 0 0 0 0,-1 0-1 0 0,1 0 1 0 0,0 0 0 0 0,0 0 0 0 0,-1 0 0 0 0,1 0 0 0 0,0 1 0 0 0,-1-1 0 0 0,1 0 0 0 0,0 1 0 0 0,-1-1 0 0 0,1 0 0 0 0,0 1 0 0 0,-1-1 0 0 0,1 1 0 0 0,-1-1 0 0 0,1 1 0 0 0,-1-1 0 0 0,1 1 0 0 0,-1-1 0 0 0,1 1 0 0 0,-1 0 0 0 0,1-1 0 0 0,-1 1 0 0 0,0 0 0 0 0,1-1 0 0 0,-1 1 0 0 0,0 0 0 0 0,0-1 0 0 0,0 1 0 0 0,1 0 0 0 0,-1 0 0 0 0,0-1 0 0 0,0 1 0 0 0,0 0 0 0 0,0 0 0 0 0,0-1 0 0 0,0 1 0 0 0,0 0 0 0 0,-1 0 0 0 0,1-1 0 0 0,0 1 0 0 0,0 0 0 0 0,0 0 0 0 0,-1-1 0 0 0,1 1 0 0 0,0 0 0 0 0,-1-1 0 0 0,1 1 0 0 0,-1-1 0 0 0,1 1 0 0 0,-1 0 0 0 0,1-1 0 0 0,-1 1 0 0 0,1-1 0 0 0,-1 1 0 0 0,0-1 0 0 0,1 0 0 0 0,-1 1 2 0 0,-36 32 56 0 0,-349 224-467 0 0,346-213 311 0 0,39-43 94 0 0,0 0 1 0 0,1 0 0 0 0,-1 1-1 0 0,0-1 1 0 0,1 0-1 0 0,-1 0 1 0 0,0 1 0 0 0,1-1-1 0 0,0 0 1 0 0,-1 1 0 0 0,1-1-1 0 0,0 0 1 0 0,-1 1 0 0 0,1-1-1 0 0,0 0 1 0 0,0 1 0 0 0,0-1-1 0 0,0 0 1 0 0,1 1-1 0 0,-1-1 1 0 0,0 1 0 0 0,1-1-1 0 0,-1 0 1 0 0,0 1 0 0 0,1-1-1 0 0,-1 0 1 0 0,1 0 0 0 0,0 0-1 0 0,0 1 1 0 0,-1-1 0 0 0,1 0-1 0 0,0 0 1 0 0,0 0-1 0 0,0 0 1 0 0,0 0 0 0 0,0 0-1 0 0,0 0 1 0 0,0-1 0 0 0,0 1-1 0 0,1 0 6 0 0,24 10-32 0 0,0-2-1 0 0,1 0 1 0 0,0-2-1 0 0,0-1 0 0 0,1-1 1 0 0,0-1-1 0 0,0-2 1 0 0,0-1-1 0 0,0-1 0 0 0,18-2 33 0 0,-16 2-799 0 0,-9-5-3495 0 0,-11-6-4832 0 0,-6 5 6449 0 0</inkml:trace>
  <inkml:trace contextRef="#ctx0" brushRef="#br0" timeOffset="301.397">381 0 6481 0 0,'0'0'549'0'0,"0"0"-324"0"0,0 0-98 0 0,0 0 271 0 0,0 0 468 0 0,0 0 443 0 0,0 0 169 0 0,0 0-84 0 0,0 0-221 0 0,0 0-240 0 0,-3 34-193 0 0,-8 105-158 0 0,1 130 991 0 0,-92 250-968 0 0,94-317-3013 0 0,6-172-490 0 0,2-12-1855 0 0,0-11 1809 0 0,0-2-2486 0 0</inkml:trace>
</inkml:ink>
</file>

<file path=ppt/ink/ink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16.6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54 303 0 0 0,'0'0'1000'0'0,"0"0"350"0"0,0 0 204 0 0,0 0 42 0 0,0 0-54 0 0,0 0-60 0 0,0 0-83 0 0,0 0-132 0 0,0 0-156 0 0,0 0-152 0 0,0 0-193 0 0,-10-5-134 0 0,-33-15-141 0 0,82 15 1881 0 0,498 5 3340 0 0,-565-14-4502 0 0,23 11-1208 0 0,-22-8-51 0 0,1-1 0 0 0,0-2 0 0 0,1 0 0 0 0,0-2 0 0 0,2-1 0 0 0,-1-1 0 0 0,2 0 0 0 0,0-3 49 0 0,-5-47-3136 0 0,32 46-1394 0 0,8 3-4070 0 0,-7 14 813 0 0</inkml:trace>
</inkml:ink>
</file>

<file path=ppt/ink/ink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14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1 810 0 0 0,'0'0'1050'0'0,"0"0"-356"0"0,0 0-73 0 0,0 0 220 0 0,0 0 290 0 0,0 0 173 0 0,0 0-32 0 0,0 0-163 0 0,0 0-170 0 0,0 0-133 0 0,0 0-32 0 0,0 0 9 0 0,0 0 12 0 0,8-8 14 0 0,64-65 2025 0 0,246-332 1700 0 0,-171 185-4051 0 0,-111 143-24 0 0,-36 76-422 0 0,0 1-119 0 0,0 0-89 0 0,-2 20-500 0 0,-62 213 515 0 0,62-220 151 0 0,-4 24 13 0 0,2 0-1 0 0,1 0 1 0 0,2 0-1 0 0,3 35-7 0 0,-1-66-3 0 0,0-1 0 0 0,0 1 0 0 0,0-1 0 0 0,0 0 0 0 0,1 0-1 0 0,0 1 1 0 0,0-1 0 0 0,1 0 0 0 0,-1-1 0 0 0,1 1 0 0 0,0 0 0 0 0,0-1 0 0 0,1 1-1 0 0,-1-1 1 0 0,1 0 0 0 0,0 0 0 0 0,3 2 3 0 0,-3-6 26 0 0,1 0 0 0 0,0 0 0 0 0,-1 0 0 0 0,1 0 0 0 0,0-1 1 0 0,-1 1-1 0 0,1-1 0 0 0,-1 0 0 0 0,1-1 0 0 0,-1 1 0 0 0,0-1 0 0 0,1 0 0 0 0,-1 0 0 0 0,0 0 0 0 0,0-1 0 0 0,-1 1 0 0 0,1-1 1 0 0,0 0-1 0 0,-1 0 0 0 0,1 0 0 0 0,-1-1 0 0 0,0 1 0 0 0,0-1 0 0 0,-1 0 0 0 0,1 0 0 0 0,-1 0 0 0 0,2-3-26 0 0,4-2 20 0 0,66-84-38 0 0,-3-3 0 0 0,49-91 18 0 0,-44 32 148 0 0,-85 233-612 0 0,-3-19 744 0 0,3 1 0 0 0,2-1 0 0 0,3 1 0 0 0,3 1 0 0 0,3 8-280 0 0,-2-17 263 0 0,-15 132 199 0 0,1-97-727 0 0,9-77-4151 0 0,1-8-618 0 0,0-2-3682 0 0,4 0 4483 0 0</inkml:trace>
  <inkml:trace contextRef="#ctx0" brushRef="#br0" timeOffset="831.511">1512 586 2224 0 0,'0'0'2428'0'0,"0"0"-941"0"0,0 0-299 0 0,0 0 82 0 0,0 0 98 0 0,0 0 13 0 0,0 0-96 0 0,0 0-193 0 0,0 0-196 0 0,0 0-196 0 0,0 0-200 0 0,0 0-144 0 0,-7 0-79 0 0,-22 1-43 0 0,-18 32 711 0 0,33-19-768 0 0,-53 75 118 0 0,58-76-296 0 0,1 0 1 0 0,1 1 0 0 0,0-1 0 0 0,1 2 0 0 0,1-1 0 0 0,0 1 0 0 0,1 0 0 0 0,0 0 0 0 0,1 0 0 0 0,1 0-1 0 0,1 0 1 0 0,0 1 0 0 0,1 9 0 0 0,1-21 12 0 0,0 1 0 0 0,0-1 0 0 0,0 1 1 0 0,1-1-1 0 0,-1 1 0 0 0,1-1 0 0 0,1 0 0 0 0,-1 0 0 0 0,0 0 0 0 0,1 0 0 0 0,0 0 0 0 0,0-1 0 0 0,0 1 0 0 0,0-1 1 0 0,1 0-1 0 0,-1 1 0 0 0,1-2 0 0 0,0 1 0 0 0,0 0 0 0 0,0-1 0 0 0,0 0 0 0 0,0 0 0 0 0,1 0 0 0 0,-1 0 0 0 0,0-1 1 0 0,1 0-1 0 0,-1 1 0 0 0,1-2 0 0 0,0 1 0 0 0,4 0-12 0 0,4-2 79 0 0,-1 0 1 0 0,1-1-1 0 0,-1-1 1 0 0,1 0-1 0 0,-1 0 1 0 0,0-2-1 0 0,0 1 1 0 0,-1-1-1 0 0,1-1 1 0 0,-1 0-1 0 0,0-1 1 0 0,-1 0-1 0 0,1 0 1 0 0,-2-1-1 0 0,1-1 1 0 0,-1 1-1 0 0,0-1 0 0 0,-1-1 1 0 0,0 0-1 0 0,0 0 1 0 0,-1-1-1 0 0,2-5-79 0 0,-7 15-32 0 0,-1-1 0 0 0,0 0-1 0 0,0 0 1 0 0,-1 0 0 0 0,1 0-1 0 0,0 0 1 0 0,0-1 0 0 0,-1 1-1 0 0,0 0 1 0 0,1 0 0 0 0,-1 0-1 0 0,0 0 1 0 0,0-1 0 0 0,0 1-1 0 0,0 0 1 0 0,0 0 0 0 0,-1 0-1 0 0,1 0 1 0 0,-1-1 0 0 0,1 1-1 0 0,-1 0 1 0 0,0 0 0 0 0,0 0-1 0 0,0 0 1 0 0,0 0 0 0 0,0 0-1 0 0,0 1 1 0 0,-1-1 0 0 0,1 0-1 0 0,0 0 1 0 0,-1 1 0 0 0,0-1-1 0 0,1 1 1 0 0,-1 0 0 0 0,0-1-1 0 0,0 1 1 0 0,1 0 0 0 0,-1 0-1 0 0,0 0 1 0 0,0 0 0 0 0,0 0-1 0 0,-1 1 1 0 0,1-1 0 0 0,0 1-1 0 0,0-1 1 0 0,0 1 0 0 0,0 0-1 0 0,-1 0 1 0 0,1 0 0 0 0,0 0-1 0 0,0 0 1 0 0,0 0 0 0 0,-1 0 32 0 0,-9 0-630 0 0,0 0 1 0 0,0 1 0 0 0,0 1-1 0 0,0-1 1 0 0,0 2-1 0 0,0 0 1 0 0,0 0 0 0 0,1 1-1 0 0,0 0 1 0 0,0 1 0 0 0,0 1-1 0 0,0-1 1 0 0,-1 3 629 0 0,13-8-14 0 0,-1 0 1 0 0,0 0 0 0 0,1 0-1 0 0,-1 0 1 0 0,0 0-1 0 0,1 1 1 0 0,-1-1-1 0 0,0 0 1 0 0,1 0-1 0 0,-1 1 1 0 0,0-1-1 0 0,1 0 1 0 0,-1 0-1 0 0,0 1 1 0 0,0-1 0 0 0,0 0-1 0 0,1 1 1 0 0,-1-1-1 0 0,0 0 1 0 0,0 1-1 0 0,0-1 1 0 0,1 0-1 0 0,-1 1 1 0 0,0-1-1 0 0,0 1 1 0 0,0-1 0 0 0,0 0-1 0 0,0 1 1 0 0,0-1-1 0 0,0 0 1 0 0,0 1-1 0 0,0-1 1 0 0,0 1-1 0 0,0-1 1 0 0,0 0-1 0 0,0 1 1 0 0,0-1 0 0 0,-1 1-1 0 0,1-1 1 0 0,0 0-1 0 0,0 1 1 0 0,0-1-1 0 0,0 0 1 0 0,-1 1-1 0 0,1-1 1 0 0,0 0-1 0 0,0 0 1 0 0,-1 1-1 0 0,1-1 1 0 0,0 0 0 0 0,-1 1-1 0 0,1-1 1 0 0,0 0-1 0 0,-1 0 1 0 0,1 0-1 0 0,0 0 1 0 0,-1 1-1 0 0,1-1 1 0 0,0 0-1 0 0,-1 0 1 0 0,1 0 0 0 0,-1 0-1 0 0,1 0 1 0 0,0 0-1 0 0,-1 0 1 0 0,1 0-1 0 0,0 0 1 0 0,-1 0-1 0 0,1 0 1 0 0,-1 0 13 0 0,34 1 903 0 0,-25-1-592 0 0,19-2 190 0 0,1-2 0 0 0,-1 0 1 0 0,0-2-1 0 0,-1-1 0 0 0,24-9-501 0 0,13-3 96 0 0,-23 7-276 0 0,18-4-1147 0 0,-20 6-4529 0 0,-25 7 28 0 0</inkml:trace>
  <inkml:trace contextRef="#ctx0" brushRef="#br0" timeOffset="2685.435">2077 133 3257 0 0,'0'0'1371'0'0,"0"0"-220"0"0,0 0-54 0 0,0 0 122 0 0,0 0 119 0 0,0 0 45 0 0,0 0-31 0 0,0 0-136 0 0,0 0-161 0 0,0 0-173 0 0,0 0-177 0 0,0 0-78 0 0,17 1-38 0 0,114 2 1128 0 0,142-36 922 0 0,-185 22-2708 0 0,-69 11-4095 0 0,0 0-4270 0 0,-19 0 383 0 0</inkml:trace>
  <inkml:trace contextRef="#ctx0" brushRef="#br0" timeOffset="2950.862">2162 380 7586 0 0,'0'0'1189'0'0,"0"0"-321"0"0,0 0 153 0 0,0 0 394 0 0,0 0 230 0 0,0 0-98 0 0,0 0-272 0 0,0 0-255 0 0,0 0-217 0 0,0 0-171 0 0,31 1-153 0 0,100 3-128 0 0,30-19 96 0 0,-114 6-675 0 0,1 1-821 0 0,-16 3-1287 0 0,-1 0-3953 0 0,-15 1-4087 0 0</inkml:trace>
</inkml:ink>
</file>

<file path=ppt/ink/ink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30.1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97 2216 0 0,'0'0'1438'0'0,"0"0"-87"0"0,0 0-43 0 0,0 0 111 0 0,0 0 163 0 0,0 0 157 0 0,0 0 17 0 0,0 0-143 0 0,0 0-268 0 0,0 0-338 0 0,0 0-319 0 0,0-10-262 0 0,0-22-136 0 0,0 53 435 0 0,-21 327 934 0 0,3 17-1271 0 0,8-247-1995 0 0,10-118 775 0 0,0 0-366 0 0,0 0-461 0 0,-2-15-11693 0 0,2 8 11050 0 0</inkml:trace>
  <inkml:trace contextRef="#ctx0" brushRef="#br0" timeOffset="499.02">1 86 2945 0 0,'0'0'2117'0'0,"0"0"-852"0"0,0 0-256 0 0,0 0 3 0 0,0 0 98 0 0,0 0 113 0 0,0 0 3 0 0,0 0-93 0 0,0 0-147 0 0,0 0-154 0 0,0 0-144 0 0,0 0-115 0 0,0 0-108 0 0,32-14-75 0 0,101-42-44 0 0,-129 53-317 0 0,0 1 0 0 0,1 0 0 0 0,-1 1-1 0 0,1-1 1 0 0,-1 1 0 0 0,1-1 0 0 0,-1 1 0 0 0,1 1 0 0 0,0-1 0 0 0,-1 1 0 0 0,1 0 0 0 0,0 0 0 0 0,0 0 0 0 0,-1 0 0 0 0,1 1 0 0 0,1 0-29 0 0,5 2 95 0 0,-2-3-65 0 0,-1 1-1 0 0,0 1 0 0 0,0-1 0 0 0,0 1 0 0 0,0 0 0 0 0,0 1 0 0 0,-1 0 0 0 0,1 0 1 0 0,-1 1-1 0 0,1 0 0 0 0,-1 0 0 0 0,0 1 0 0 0,-1-1 0 0 0,1 2 0 0 0,-1-1 0 0 0,0 1 0 0 0,-1 0 1 0 0,1 0-1 0 0,-1 0 0 0 0,0 1 0 0 0,0 0 0 0 0,-1 0 0 0 0,0 0 0 0 0,-1 0 0 0 0,1 1 1 0 0,-1-1-1 0 0,-1 1 0 0 0,1 0 0 0 0,-1 0 0 0 0,0 6-29 0 0,-2-4 25 0 0,-1-1 0 0 0,-1 0 0 0 0,0 0 0 0 0,0 1 0 0 0,-1-1 0 0 0,0-1 1 0 0,0 1-1 0 0,-1 0 0 0 0,0-1 0 0 0,-1 0 0 0 0,0 0 0 0 0,0 0 0 0 0,0 0 0 0 0,-1-1 0 0 0,-1 0 0 0 0,1 0 0 0 0,-6 4-25 0 0,-132 94 147 0 0,135-99-139 0 0,-153 97 111 0 0,161-101-119 0 0,0-1 0 0 0,-1 0 0 0 0,1 1 0 0 0,0-1 0 0 0,0 0 0 0 0,-1 1 0 0 0,1 0 0 0 0,0-1 0 0 0,1 1 0 0 0,-1 0 0 0 0,0-1 0 0 0,0 1 0 0 0,1 0 0 0 0,-1 0 0 0 0,1-1 0 0 0,-1 1 0 0 0,1 0 0 0 0,0 0 0 0 0,0 0 0 0 0,0 0 0 0 0,0 0 0 0 0,0 0 0 0 0,0-1 0 0 0,1 1 0 0 0,-1 0 0 0 0,1 0 0 0 0,-1 0 0 0 0,1 0 0 0 0,-1-1 0 0 0,1 1 0 0 0,0 0 0 0 0,0-1 0 0 0,0 1 0 0 0,0-1 0 0 0,0 1 0 0 0,0-1 0 0 0,1 1-1 0 0,0 0 1 0 0,59 48 456 0 0,-57-47-411 0 0,312 164 3195 0 0,-312-165-3168 0 0,0 0 1 0 0,-1 1 0 0 0,1-1 0 0 0,-1 0-1 0 0,1 1 1 0 0,-1 0 0 0 0,0 0 0 0 0,0 0 0 0 0,0 0-1 0 0,0 1 1 0 0,-1-1 0 0 0,1 1 0 0 0,-1-1-1 0 0,0 1 1 0 0,0 0 0 0 0,0 0 0 0 0,0 0-1 0 0,-1 0 1 0 0,0 0 0 0 0,0 0 0 0 0,0 0 0 0 0,0 1-1 0 0,-1 0-72 0 0,-8 3-200 0 0,6-9-4620 0 0,1-2-4902 0 0,1 0-401 0 0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9.5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311 593 1216 0 0,'0'0'2413'0'0,"0"0"-69"0"0,0 0-122 0 0,0 0-196 0 0,0 0-291 0 0,0 0-273 0 0,0 0-220 0 0,0 0-228 0 0,0 0-235 0 0,0 0-198 0 0,0 0-187 0 0,-31 24-144 0 0,-99 75-84 0 0,55-34 13 0 0,68-58-197 0 0,0 0 1 0 0,0 0 0 0 0,1 0 0 0 0,0 1 0 0 0,1 0-1 0 0,0 0 1 0 0,0 0 0 0 0,1 1 0 0 0,0-1 0 0 0,0 1-1 0 0,1 0 1 0 0,0 1 0 0 0,0-1 0 0 0,1 0 0 0 0,1 1-1 0 0,0-1 1 0 0,0 1 0 0 0,0-1 0 0 0,2 10 17 0 0,1-17 21 0 0,-1 0 0 0 0,1 0-1 0 0,0 0 1 0 0,0 0 0 0 0,0 0 0 0 0,1 0 0 0 0,-1-1 0 0 0,0 1 0 0 0,1-1 0 0 0,-1 0 0 0 0,1 0 0 0 0,-1 0-1 0 0,1 0 1 0 0,0 0 0 0 0,-1 0 0 0 0,1-1 0 0 0,0 1 0 0 0,0-1 0 0 0,-1 0 0 0 0,1 0 0 0 0,0 0-1 0 0,0 0 1 0 0,0 0 0 0 0,-1-1 0 0 0,1 1 0 0 0,0-1 0 0 0,-1 0 0 0 0,1 0 0 0 0,0 0 0 0 0,-1 0-1 0 0,1 0 1 0 0,-1 0 0 0 0,2-2-21 0 0,34-18 303 0 0,0-2 0 0 0,-2-1 0 0 0,-1-2 0 0 0,29-28-303 0 0,-1 2 146 0 0,-28 32-573 0 0,-33 41-244 0 0,-6 24 13 0 0,2-42 599 0 0,1 0-1 0 0,0 1 1 0 0,0-1-1 0 0,0 1 1 0 0,0 0 0 0 0,1-1-1 0 0,-1 1 1 0 0,1 0 0 0 0,0-1-1 0 0,0 1 1 0 0,0 0 0 0 0,1-1-1 0 0,-1 1 1 0 0,1 0 0 0 0,0-1-1 0 0,0 1 1 0 0,0-1-1 0 0,0 1 1 0 0,1-1 0 0 0,0 1-1 0 0,-1-1 1 0 0,1 0 0 0 0,0 0-1 0 0,1 0 1 0 0,-1 0 0 0 0,0 0-1 0 0,1-1 1 0 0,0 1 0 0 0,-1-1-1 0 0,1 1 1 0 0,0-1-1 0 0,0 0 1 0 0,0 0 0 0 0,1-1-1 0 0,-1 1 1 0 0,1 0 59 0 0,3 0 93 0 0,1 0-1 0 0,0-1 1 0 0,-1 1-1 0 0,1-1 1 0 0,0-1 0 0 0,0 0-1 0 0,0 0 1 0 0,0 0-1 0 0,-1-1 1 0 0,1 0-1 0 0,0-1 1 0 0,-1 0 0 0 0,1 0-1 0 0,-1 0 1 0 0,1-1-1 0 0,-1 0 1 0 0,0-1-1 0 0,0 1 1 0 0,-1-1 0 0 0,3-2-93 0 0,118-110 2900 0 0,-111 99-2706 0 0,7-8-86 0 0,-1-1 0 0 0,-1-1 0 0 0,-1-1 0 0 0,-1 0 0 0 0,-2-2-1 0 0,-1 0 1 0 0,-1-1 0 0 0,-2 0 0 0 0,-1-1 0 0 0,-1-1-1 0 0,-2 0 1 0 0,-2 0 0 0 0,4-30-108 0 0,-5-158-215 0 0,-6 216 220 0 0,1 1 1 0 0,-2 0-1 0 0,1 0 0 0 0,-1-1 0 0 0,1 1 0 0 0,-1 0 0 0 0,0 0 0 0 0,0 0 0 0 0,-1 0 0 0 0,1 0 0 0 0,-1 0 0 0 0,0 0 0 0 0,0 0 0 0 0,-1 1 0 0 0,1-1 0 0 0,-1 1 1 0 0,1 0-1 0 0,-1 0 0 0 0,0-1 0 0 0,0 2 0 0 0,0-1 0 0 0,-1 0 0 0 0,1 1 0 0 0,-1-1 0 0 0,0 1 0 0 0,1 0 0 0 0,-1 0 0 0 0,0 1 0 0 0,0-1 0 0 0,0 1 0 0 0,0 0 1 0 0,0 0-1 0 0,-1 0 0 0 0,1 0 0 0 0,0 1 0 0 0,0 0 0 0 0,-1 0 0 0 0,1 0 0 0 0,0 0 0 0 0,-1 1-5 0 0,-3 4-29 0 0,1-1 0 0 0,0 2 0 0 0,0-1 0 0 0,1 1 0 0 0,-1 0 0 0 0,1 0 0 0 0,1 1 0 0 0,-1 0 0 0 0,1 0 0 0 0,0 0 0 0 0,1 0 0 0 0,0 1 0 0 0,0 0 0 0 0,1 0 0 0 0,-1 0 0 0 0,2 0 0 0 0,-1 3 29 0 0,-5 20-17 0 0,1 0 0 0 0,1 0 1 0 0,2 1-1 0 0,2-1 0 0 0,0 1 1 0 0,2 0-1 0 0,2 0 0 0 0,1-1 1 0 0,1 1-1 0 0,1-1 0 0 0,2 0 1 0 0,11 29 16 0 0,60 187-95 0 0,-70-119-238 0 0,-8-128-39 0 0,0 0 0 0 0,-1 0 0 0 0,1 0 1 0 0,0 0-1 0 0,0 0 0 0 0,0 0 1 0 0,-1 0-1 0 0,1 0 0 0 0,0 0 1 0 0,0 0-1 0 0,0 0 0 0 0,-1 0 1 0 0,1 0-1 0 0,0 0 0 0 0,0 0 0 0 0,0 0 1 0 0,-1 0-1 0 0,1 0 0 0 0,0 0 372 0 0,-3-40-7957 0 0,1 23 2860 0 0,2 9 4149 0 0</inkml:trace>
</inkml:ink>
</file>

<file path=ppt/ink/ink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0:10.1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139 117 0 0 0,'0'0'633'0'0,"0"0"597"0"0,0 0 197 0 0,0 0-27 0 0,0 0-83 0 0,0 0-110 0 0,0 0-114 0 0,0 0-86 0 0,2-1-57 0 0,8-9 773 0 0,-9 10-950 0 0,-1 0-102 0 0,0 0-114 0 0,0 0-98 0 0,31 5 3081 0 0,142 104-1215 0 0,-134-54-1735 0 0,-5 11-35 0 0,-3-10-209 0 0,-6-12-83 0 0,16 30 172 0 0,-30-33 112 0 0,-7 112 398 0 0,-12-108-798 0 0,8-45-145 0 0,0 0-23 0 0,0 0-26 0 0,0 0-15 0 0,0 0-16 0 0,0 0-26 0 0,0 0-12 0 0,0-18-3945 0 0,0 6-5307 0 0,0 6-917 0 0</inkml:trace>
  <inkml:trace contextRef="#ctx0" brushRef="#br0" timeOffset="1189.49">144 110 0 0 0,'0'0'886'0'0,"0"0"22"0"0,0 0 8 0 0,0 0-20 0 0,0 0-57 0 0,0 0-72 0 0,0 0-63 0 0,0 0 8 0 0,0 0 50 0 0,0 0 47 0 0,0 0 103 0 0,-2-1-98 0 0,-5-2 7566 0 0,-10 29-7249 0 0,-23 26-1000 0 0,-29 22 248 0 0,68-74-374 0 0,1 0 1 0 0,0 0 0 0 0,-1 0-1 0 0,1 0 1 0 0,-1 1 0 0 0,1-1 0 0 0,0 0-1 0 0,-1 0 1 0 0,1 0 0 0 0,0 1-1 0 0,-1-1 1 0 0,1 0 0 0 0,0 0 0 0 0,-1 1-1 0 0,1-1 1 0 0,0 0 0 0 0,-1 1-1 0 0,1-1 1 0 0,0 0 0 0 0,0 1 0 0 0,-1-1-1 0 0,1 0 1 0 0,0 1 0 0 0,0-1 0 0 0,0 0-1 0 0,0 1 1 0 0,0-1 0 0 0,-1 1-1 0 0,1-1 1 0 0,0 0 0 0 0,0 1 0 0 0,0-1-1 0 0,0 1 1 0 0,0-1 0 0 0,0 1-1 0 0,0-1 1 0 0,0 0 0 0 0,1 1 0 0 0,-1-1-1 0 0,0 1 1 0 0,0-1 0 0 0,0 0-1 0 0,0 1 1 0 0,0-1 0 0 0,1 0 0 0 0,-1 1-1 0 0,0-1 1 0 0,0 0 0 0 0,1 1-1 0 0,-1-1 1 0 0,0 0 0 0 0,0 1 0 0 0,1-1-1 0 0,-1 0 1 0 0,0 0 0 0 0,1 1-1 0 0,-1-1 1 0 0,1 0 0 0 0,-1 0 0 0 0,0 0-1 0 0,1 1 1 0 0,-1-1 0 0 0,1 0-1 0 0,-1 0 1 0 0,0 0 0 0 0,1 0-6 0 0,34 0 435 0 0,-20-1-294 0 0,45-10 387 0 0,27-27-149 0 0,170-122 49 0 0,-149 93-219 0 0,-189 89 1140 0 0,-122 23-1012 0 0,102-39 277 0 0,82 10-1448 0 0,2-2-5795 0 0,17-14 4044 0 0,0 0-1008 0 0,0 0-1177 0 0,0 0-1562 0 0</inkml:trace>
</inkml:ink>
</file>

<file path=ppt/ink/ink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33.5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83 391 2184 0 0,'0'0'2172'0'0,"0"0"-1147"0"0,0 0-275 0 0,0 0 143 0 0,0 0 239 0 0,0 0 158 0 0,0 0 22 0 0,0 0-135 0 0,0 0-311 0 0,0 0-301 0 0,0 0-277 0 0,0-7-403 0 0,-18 599 3529 0 0,16-400-3482 0 0,19-200-1288 0 0,-7-14-1000 0 0,-1-1 0 0 0,-1 0 0 0 0,-1-1 0 0 0,-1 0 0 0 0,-1 0 1 0 0,0-7 2355 0 0,-2 15-1394 0 0</inkml:trace>
  <inkml:trace contextRef="#ctx0" brushRef="#br0" timeOffset="279.234">0 365 2056 0 0,'0'0'47'0'0,"0"0"-110"0"0,0 0 298 0 0,0 0 624 0 0,0 0 597 0 0,0 0 299 0 0,0 0 51 0 0,0 0-127 0 0,0 0-163 0 0,0 0-163 0 0,0 0-210 0 0,0 0-167 0 0,0 0-149 0 0,33-1-129 0 0,100-5-88 0 0,2-16 764 0 0,4 0-2340 0 0,-138 22 600 0 0,0 1 1 0 0,-1 0-1 0 0,1-1 0 0 0,0 1 0 0 0,-1 0 1 0 0,1 0-1 0 0,-1 0 0 0 0,1 0 1 0 0,-1-1-1 0 0,1 1 0 0 0,-1 0 0 0 0,0 0 1 0 0,1 0-1 0 0,-1 0 0 0 0,0 0 1 0 0,0 0-1 0 0,0 0 0 0 0,1 0 0 0 0,-1 0 1 0 0,0 0-1 0 0,0 0 0 0 0,-1 0 1 0 0,1 0-1 0 0,0 0 0 0 0,0 0 0 0 0,0 0 1 0 0,-1 0-1 0 0,1 0 0 0 0,0 0 1 0 0,-1 0-1 0 0,1 0 0 0 0,-1 0 0 0 0,1-1 1 0 0,-1 1-1 0 0,0 1 366 0 0,-2 5-4561 0 0</inkml:trace>
  <inkml:trace contextRef="#ctx0" brushRef="#br0" timeOffset="519.046">10 752 1936 0 0,'0'0'905'0'0,"0"0"101"0"0,0 0 361 0 0,0 0 378 0 0,0 0 182 0 0,0 0-19 0 0,0 0-173 0 0,0 0-244 0 0,0 0-272 0 0,0 0-252 0 0,33 5-188 0 0,107 13-158 0 0,-38-23 262 0 0,91-27-1329 0 0,-166 31-5357 0 0,-19 1-822 0 0,-5 0 1010 0 0</inkml:trace>
  <inkml:trace contextRef="#ctx0" brushRef="#br0" timeOffset="1224.513">372 1046 3425 0 0,'0'0'712'0'0,"0"0"-444"0"0,0 0-323 0 0,0 0 37 0 0,0 0 244 0 0,0 0 328 0 0,0 0 221 0 0,0 0 46 0 0,0 0-81 0 0,0 0-165 0 0,0 0-119 0 0,0 0-72 0 0,0 27-53 0 0,0 130 342 0 0,-10-68 973 0 0,6-55 265 0 0,4-47 2081 0 0,3-18-3859 0 0,1 0 0 0 0,2 0 1 0 0,2 0-1 0 0,0 1 1 0 0,2 0-1 0 0,1 1 0 0 0,12-22-133 0 0,51-59 68 0 0,-72 107-80 0 0,0 1 1 0 0,-1 0-1 0 0,1-1 0 0 0,0 1 0 0 0,0 0 1 0 0,1 0-1 0 0,-1 0 0 0 0,0 0 0 0 0,0 1 1 0 0,1-1-1 0 0,0 0 0 0 0,-1 1 0 0 0,1 0 0 0 0,-1 0 1 0 0,1 0-1 0 0,0 0 0 0 0,0 0 0 0 0,0 0 1 0 0,0 1-1 0 0,0-1 0 0 0,0 1 0 0 0,0 0 1 0 0,1 0 11 0 0,-1 4-14 0 0,0 1 0 0 0,1-1 1 0 0,-1 1-1 0 0,-1 0 1 0 0,1 0-1 0 0,-1 0 1 0 0,0 0-1 0 0,0 0 0 0 0,0 0 1 0 0,-1 1-1 0 0,0-1 1 0 0,0 1-1 0 0,0-1 1 0 0,-1 1-1 0 0,1 0 14 0 0,-1-4 4 0 0,2 13-652 0 0,8 24 1318 0 0,-1-28-3622 0 0,5-2-3701 0 0,-10-6-1711 0 0</inkml:trace>
  <inkml:trace contextRef="#ctx0" brushRef="#br0" timeOffset="123874.545">761 34 0 0 0,'0'0'363'0'0,"0"0"436"0"0,0 0 162 0 0,0 0 103 0 0,0 0 89 0 0,0 0-28 0 0,0 0-123 0 0,0 0-135 0 0,0 0-123 0 0,0 0-112 0 0,0 0-76 0 0,3-5-45 0 0,19-23 485 0 0,38 28 4020 0 0,52 41-1802 0 0,-98-37-3081 0 0,-1 1 0 0 0,0 0 0 0 0,0 1 1 0 0,0 0-1 0 0,-1 1 0 0 0,0 1 0 0 0,0 0 0 0 0,-1 1 1 0 0,7 6-134 0 0,48 70 937 0 0,-35 7-65 0 0,-14-7-510 0 0,-15-66-283 0 0,0 1 1 0 0,-1-1 0 0 0,-1 1 0 0 0,-1-1-1 0 0,0 1 1 0 0,-2-1 0 0 0,0 1-1 0 0,-2 1-79 0 0,-16 55 111 0 0,-16-27 122 0 0,9-25-35 0 0,-43 14 259 0 0,15-17-289 0 0,36-13-121 0 0,19-8-71 0 0,-15 22 68 0 0,-25-4 17 0 0,26-14-278 0 0,65-169 436 0 0,-39 36-210 0 0,-11 129-12 0 0,0 0-7 0 0,0 0 4 0 0,0 0 14 0 0,0 0-14 0 0,0 0-18 0 0,0 0-11 0 0,0 0-1 0 0,0 0-26 0 0,0 0 26 0 0,0 0-8 0 0,0 0-28 0 0,0 0-5 0 0,10 13 53 0 0,0-1 0 0 0,1 0 0 0 0,0 0 0 0 0,1-1 0 0 0,0-1 0 0 0,0 0 0 0 0,1 0 0 0 0,2-1 24 0 0,189 138 84 0 0,-150-116-61 0 0,12-3 22 0 0,-66-28-30 0 0,0 0 0 0 0,-1 1 0 0 0,1-1 0 0 0,0 0 0 0 0,-1 0 0 0 0,1 0-1 0 0,0 0 1 0 0,-1 0 0 0 0,1 0 0 0 0,0 1 0 0 0,-1-1 0 0 0,1 0 0 0 0,0 0 0 0 0,-1 0 0 0 0,1 1 0 0 0,0-1-1 0 0,0 0 1 0 0,-1 0 0 0 0,1 1 0 0 0,0-1 0 0 0,0 0 0 0 0,-1 1 0 0 0,1-1 0 0 0,0 0 0 0 0,0 1 0 0 0,0-1-1 0 0,0 0 1 0 0,0 1 0 0 0,0-1 0 0 0,-1 1 0 0 0,1-1 0 0 0,0 0 0 0 0,0 1 0 0 0,0-1 0 0 0,0 0 0 0 0,0 1-1 0 0,0-1 1 0 0,0 1 0 0 0,1-1 0 0 0,-1 0 0 0 0,0 1 0 0 0,0-1 0 0 0,0 0 0 0 0,0 1 0 0 0,0-1 0 0 0,1 0-1 0 0,-1 1 1 0 0,0-1 0 0 0,0 0 0 0 0,0 1 0 0 0,1-1 0 0 0,-1 0-15 0 0,-259 4 113 0 0,122 17-470 0 0,121-20 107 0 0,13-1-4624 0 0,3 0-5083 0 0,0 0 634 0 0</inkml:trace>
</inkml:ink>
</file>

<file path=ppt/ink/ink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1:51.1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2633 0 0,'0'0'1118'0'0,"0"0"-137"0"0,0 0 124 0 0,0 0 300 0 0,0 0 183 0 0,0 0-16 0 0,0 0-175 0 0,0 0-237 0 0,0 0-177 0 0,0 0-130 0 0,0 0-98 0 0,11-1-74 0 0,210-24 3999 0 0,-37 1-3757 0 0,-93 23-2749 0 0,-90 1 922 0 0,-1 0-240 0 0,0 0-343 0 0,0 0-423 0 0,-9 0-8201 0 0,5 3 5659 0 0</inkml:trace>
</inkml:ink>
</file>

<file path=ppt/ink/ink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1:51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4121 0 0,'0'0'2556'0'0,"0"0"-769"0"0,0 0-110 0 0,0 0 117 0 0,0 0-21 0 0,0 0-168 0 0,35-3-237 0 0,112-13-216 0 0,157-26 961 0 0,-281 41-6193 0 0,-16 1-1548 0 0,-4 0-4610 0 0</inkml:trace>
</inkml:ink>
</file>

<file path=ppt/ink/ink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1:55.1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150 126 4401 0 0,'0'0'2375'0'0,"0"0"-1516"0"0,0 0-655 0 0,0 0-97 0 0,0 0 85 0 0,0 0 189 0 0,0 0 237 0 0,0 0 138 0 0,0 0 24 0 0,0 0-63 0 0,0 0-147 0 0,-2 28-161 0 0,-7 88-139 0 0,6-66-55 0 0,1 0 0 0 0,3 0 1 0 0,2 0-1 0 0,4 11-215 0 0,25 92-918 0 0,-25-125-715 0 0,-6-15-1031 0 0,-1-8-4865 0 0,0-5 6773 0 0</inkml:trace>
  <inkml:trace contextRef="#ctx0" brushRef="#br0" timeOffset="495.39">1 137 4849 0 0,'0'0'1083'0'0,"0"0"-122"0"0,0 0-34 0 0,0 0 35 0 0,0 0-6 0 0,0 0-29 0 0,0 0-130 0 0,0 0-148 0 0,0 0-92 0 0,0 0-77 0 0,0 0-49 0 0,0 0-40 0 0,0 0-19 0 0,30-21-27 0 0,99-65-19 0 0,-125 83-293 0 0,1 0 0 0 0,-1 0 0 0 0,0 1 0 0 0,1-1 0 0 0,0 1 0 0 0,0 0 0 0 0,-1 0 1 0 0,1 1-1 0 0,0 0 0 0 0,0 0 0 0 0,0 0 0 0 0,1 0 0 0 0,-1 1 0 0 0,0-1 1 0 0,5 2-34 0 0,6-1 139 0 0,-4-2-85 0 0,0 1 0 0 0,0 0 0 0 0,0 0 1 0 0,0 2-1 0 0,0-1 0 0 0,0 1 0 0 0,-1 1 0 0 0,1 0 1 0 0,0 1-1 0 0,-1 0 0 0 0,1 1 0 0 0,-1 0 0 0 0,0 1 1 0 0,0 0-1 0 0,-1 0 0 0 0,1 1 0 0 0,-1 1 0 0 0,-1 0 1 0 0,1 0-1 0 0,1 3-54 0 0,-10-8 9 0 0,1 1 0 0 0,-1-1 1 0 0,1 1-1 0 0,-1-1 0 0 0,0 1 1 0 0,0 0-1 0 0,0 0 0 0 0,-1 0 1 0 0,1 0-1 0 0,-1 0 0 0 0,1 0 0 0 0,-1 0 1 0 0,0 0-1 0 0,0 0 0 0 0,0 0 1 0 0,0-1-1 0 0,-1 1 0 0 0,1 0 0 0 0,-1 0 1 0 0,0 0-1 0 0,0 0 0 0 0,0 0 1 0 0,0-1-1 0 0,0 1 0 0 0,-1 0 0 0 0,1-1 1 0 0,-1 1-1 0 0,0-1 0 0 0,0 1 1 0 0,0-1-1 0 0,-2 2-9 0 0,-75 62 331 0 0,70-60-337 0 0,-175 111 488 0 0,181-114-473 0 0,1 0 0 0 0,0 1 0 0 0,0-1 0 0 0,1 1 0 0 0,-1-1 1 0 0,1 1-1 0 0,-1 0 0 0 0,1-1 0 0 0,0 1 0 0 0,1 0 0 0 0,-1 0 0 0 0,1-1 0 0 0,-1 1 1 0 0,1 0-1 0 0,0 0 0 0 0,1 0 0 0 0,-1 0 0 0 0,1 0 0 0 0,-1-1 0 0 0,1 1 0 0 0,0 0 1 0 0,1 0-1 0 0,-1-1 0 0 0,1 1 0 0 0,-1-1 0 0 0,1 1 0 0 0,0-1 0 0 0,0 0 0 0 0,1 0 1 0 0,-1 0-1 0 0,1 0 0 0 0,-1 0 0 0 0,1 0 0 0 0,0-1 0 0 0,0 1 0 0 0,0-1 0 0 0,0 0 1 0 0,3 2-10 0 0,68 57 614 0 0,42 48 776 0 0,-96-66-838 0 0,11-39-4891 0 0,-24-7 52 0 0,-4 2 893 0 0,2-2-5317 0 0</inkml:trace>
  <inkml:trace contextRef="#ctx0" brushRef="#br0" timeOffset="1070.358">649 745 4681 0 0,'0'0'1635'0'0,"0"0"-255"0"0,0 0-75 0 0,0 0 99 0 0,0 0 92 0 0,0 0-34 0 0,0 0-173 0 0,0 0-222 0 0,0 0-210 0 0,0 0-167 0 0,0 0-104 0 0,0 0-69 0 0,0 0-90 0 0,4-29-54 0 0,16-86-31 0 0,3 52 210 0 0,68-69 111 0 0,-91 132-681 0 0,0-1 0 0 0,0 1 0 0 0,1-1 0 0 0,-1 1 0 0 0,0 0 0 0 0,0-1 0 0 0,1 1 0 0 0,-1 0 0 0 0,1-1 0 0 0,-1 1 0 0 0,0 0 0 0 0,1-1 0 0 0,-1 1 0 0 0,1 0 0 0 0,-1 0 0 0 0,1 0 1 0 0,-1-1-1 0 0,0 1 0 0 0,1 0 0 0 0,-1 0 0 0 0,1 0 0 0 0,-1 0 0 0 0,1 0 0 0 0,-1 0 0 0 0,1 0 0 0 0,-1 0 0 0 0,1 0 0 0 0,-1 0 0 0 0,1 0 0 0 0,-1 0 0 0 0,1 0 0 0 0,-1 1 0 0 0,1-1 0 0 0,-1 0 0 0 0,0 0 0 0 0,1 0 0 0 0,-1 1 0 0 0,1-1 1 0 0,-1 0-1 0 0,0 1 0 0 0,1-1 0 0 0,-1 0 0 0 0,0 1 0 0 0,1-1 0 0 0,-1 0 0 0 0,0 1 0 0 0,1-1 0 0 0,-1 1 0 0 0,0-1 0 0 0,0 0 0 0 0,1 1 0 0 0,-1-1 0 0 0,0 1 0 0 0,0-1 0 0 0,0 1 0 0 0,0-1 0 0 0,0 1 0 0 0,0-1 0 0 0,0 1 0 0 0,0-1 1 0 0,0 1-1 0 0,0-1 0 0 0,0 0 0 0 0,0 1 0 0 0,0-1 0 0 0,0 1 0 0 0,0-1 0 0 0,0 1 18 0 0,3 47-12 0 0,-3-39-30 0 0,17 93 38 0 0,-14-100 24 0 0,0 0 1 0 0,0 0 0 0 0,0-1-1 0 0,0 1 1 0 0,0-1-1 0 0,0 0 1 0 0,0 0-1 0 0,0 0 1 0 0,0 0 0 0 0,1-1-1 0 0,-1 1 1 0 0,0-1-1 0 0,1 0 1 0 0,-1 0-1 0 0,0 0 1 0 0,1 0 0 0 0,-1 0-1 0 0,0-1 1 0 0,0 0-1 0 0,1 1 1 0 0,-1-1-1 0 0,0-1 1 0 0,0 1 0 0 0,0 0-1 0 0,0-1 1 0 0,0 1-1 0 0,0-1 1 0 0,0 0 0 0 0,-1 0-1 0 0,1 0 1 0 0,-1 0-1 0 0,1-1 1 0 0,-1 1-1 0 0,0-1 1 0 0,2-2-21 0 0,134-115 136 0 0,-137 119-146 0 0,-1 1 0 0 0,0-1-1 0 0,0 0 1 0 0,1 1 0 0 0,-1-1 0 0 0,1 1 0 0 0,-1-1-1 0 0,0 1 1 0 0,1-1 0 0 0,-1 1 0 0 0,1-1 0 0 0,-1 1 0 0 0,1-1-1 0 0,0 1 1 0 0,-1-1 0 0 0,1 1 0 0 0,-1 0 0 0 0,1-1-1 0 0,0 1 1 0 0,-1 0 0 0 0,1 0 0 0 0,0-1 0 0 0,-1 1-1 0 0,1 0 1 0 0,0 0 0 0 0,-1 0 0 0 0,1 0 0 0 0,0 0-1 0 0,0 0 1 0 0,-1 0 0 0 0,1 0 0 0 0,0 0 0 0 0,-1 0 0 0 0,1 1-1 0 0,0-1 1 0 0,-1 0 0 0 0,1 0 0 0 0,0 1 0 0 0,-1-1-1 0 0,1 0 1 0 0,-1 1 0 0 0,1-1 0 0 0,0 0 0 0 0,-1 1-1 0 0,1-1 1 0 0,-1 1 0 0 0,1-1 0 0 0,-1 1 0 0 0,1-1-1 0 0,-1 1 1 0 0,0 0 0 0 0,1-1 0 0 0,-1 1 0 0 0,0-1-1 0 0,1 1 1 0 0,-1 0 0 0 0,0-1 0 0 0,0 1 0 0 0,0 0 0 0 0,1-1-1 0 0,-1 1 1 0 0,0 0 0 0 0,0 0 0 0 0,0-1 0 0 0,0 1-1 0 0,0 0 1 0 0,0-1 10 0 0,2 53 128 0 0,-3-40-132 0 0,1-1 1 0 0,0 1 0 0 0,2 0 0 0 0,-1-1-1 0 0,1 1 1 0 0,1-1 0 0 0,0 0 0 0 0,5 11 3 0 0,10-3-1952 0 0,-10-18-1577 0 0,2-1-3330 0 0,-6-1-523 0 0</inkml:trace>
  <inkml:trace contextRef="#ctx0" brushRef="#br0" timeOffset="1593.597">1490 454 6457 0 0,'0'0'973'0'0,"0"0"84"0"0,0 0 198 0 0,0 0 172 0 0,0 0-59 0 0,0 0-283 0 0,0 0-281 0 0,0 0-240 0 0,0 0-180 0 0,0 0-133 0 0,0 0-109 0 0,0 0-66 0 0,0 0-10 0 0,-22 23 3 0 0,-66 70-1 0 0,85-92-63 0 0,1 1 0 0 0,0 0 0 0 0,-1-1 0 0 0,1 1 1 0 0,0 0-1 0 0,0 1 0 0 0,0-1 0 0 0,0 0 0 0 0,0 0 0 0 0,1 1 0 0 0,-1-1 0 0 0,1 1 0 0 0,0-1 0 0 0,-1 1 0 0 0,1 0 1 0 0,0 0-1 0 0,1-1 0 0 0,-1 1 0 0 0,0 0 0 0 0,1 0 0 0 0,0 0 0 0 0,-1 0 0 0 0,1 0 0 0 0,0 0 0 0 0,1 1-5 0 0,0 11-34 0 0,-1-14 45 0 0,0 0 0 0 0,0 0 0 0 0,1 1-1 0 0,-1-1 1 0 0,0 0 0 0 0,0 0-1 0 0,1 1 1 0 0,-1-1 0 0 0,1 0-1 0 0,-1 0 1 0 0,1 0 0 0 0,-1 1 0 0 0,1-1-1 0 0,0 0 1 0 0,-1 0 0 0 0,1 0-1 0 0,0 0 1 0 0,0 0 0 0 0,0 0 0 0 0,0-1-1 0 0,0 1 1 0 0,0 0 0 0 0,0 0-1 0 0,0-1 1 0 0,0 1 0 0 0,0 0-1 0 0,0-1 1 0 0,1 1 0 0 0,-1-1 0 0 0,0 0-1 0 0,0 1 1 0 0,1-1 0 0 0,-1 0-1 0 0,0 0 1 0 0,0 0 0 0 0,1 0-1 0 0,-1 0 1 0 0,0 0 0 0 0,1 0 0 0 0,-1 0-1 0 0,0 0 1 0 0,1-1-11 0 0,54-18 1192 0 0,23-42-145 0 0,51-28-257 0 0,-127 89-792 0 0,-1 1 0 0 0,1-1 0 0 0,0 1 1 0 0,-1-1-1 0 0,1 1 0 0 0,-1 0 1 0 0,1 0-1 0 0,-1 0 0 0 0,1 0 0 0 0,-1 0 1 0 0,0 1-1 0 0,1-1 0 0 0,-1 1 0 0 0,0-1 1 0 0,0 1-1 0 0,0 0 0 0 0,0 0 1 0 0,-1 0-1 0 0,1 0 0 0 0,0 0 0 0 0,-1 0 1 0 0,1 1-1 0 0,-1-1 0 0 0,0 0 1 0 0,0 1-1 0 0,0-1 0 0 0,0 1 0 0 0,0 0 1 0 0,-1-1-1 0 0,1 1 0 0 0,-1-1 1 0 0,1 1-1 0 0,-1 0 0 0 0,0-1 0 0 0,0 1 1 0 0,0 0-1 0 0,-1-1 0 0 0,0 3 2 0 0,5 10 19 0 0,2 23-27 0 0,-1 1 0 0 0,-2-1 0 0 0,-2 1 0 0 0,-1 0 0 0 0,-3 3 8 0 0,3-14-8 0 0,0-9-19 0 0,1 0 0 0 0,-2 0 0 0 0,-1 0 0 0 0,0-1 0 0 0,-1 1 0 0 0,-1-1 0 0 0,-1 1-1 0 0,-1-1 1 0 0,0-1 0 0 0,-1 1 0 0 0,-1-1 0 0 0,-1 0 0 0 0,0-1 0 0 0,-1 0 0 0 0,-1-1 0 0 0,0 0 0 0 0,-1 0 0 0 0,-1-1 27 0 0,10-12 16 0 0,1 1 0 0 0,-1-1-1 0 0,1-1 1 0 0,-1 1 0 0 0,0 0 0 0 0,0-1 0 0 0,0 1-1 0 0,0-1 1 0 0,0 0 0 0 0,0 0 0 0 0,0 0-1 0 0,-1 0 1 0 0,1-1 0 0 0,0 1 0 0 0,0-1 0 0 0,-1 0-1 0 0,1 0 1 0 0,0 0 0 0 0,0 0 0 0 0,-1-1-1 0 0,1 1 1 0 0,0-1 0 0 0,0 0 0 0 0,0 0 0 0 0,-1 0-1 0 0,1 0 1 0 0,0 0 0 0 0,0-1 0 0 0,1 1-1 0 0,-3-2-14 0 0,1-8 1 0 0,1-1 0 0 0,0 1 1 0 0,1 0-1 0 0,0-1 1 0 0,0 0-1 0 0,1 1 1 0 0,1-1-1 0 0,0 0 1 0 0,1 1-1 0 0,0-1 1 0 0,1 1-1 0 0,0-1 1 0 0,1 1-1 0 0,0 0 1 0 0,1-1-1 0 0,0 1 1 0 0,0 1-1 0 0,1-1 1 0 0,1 1-1 0 0,0 0 1 0 0,3-4-3 0 0,79-112-895 0 0,-54 88-2766 0 0,2 3-4842 0 0,-28 27 2000 0 0</inkml:trace>
  <inkml:trace contextRef="#ctx0" brushRef="#br0" timeOffset="2463.661">2048 16 3977 0 0,'0'0'477'0'0,"0"0"-151"0"0,0 0 238 0 0,0 0 463 0 0,0 0 352 0 0,0 0 45 0 0,0 0-161 0 0,0 0-147 0 0,-4 31-152 0 0,-11 99-166 0 0,-1 98 1001 0 0,14-199-1813 0 0,-1-1 0 0 0,-2 0 0 0 0,0 0 0 0 0,-2-1-1 0 0,-1 1 1 0 0,-1-1 0 0 0,-6 10 14 0 0,-24 16-1814 0 0,22-41-1444 0 0,-2-2-3283 0 0,15-7 3139 0 0</inkml:trace>
  <inkml:trace contextRef="#ctx0" brushRef="#br0" timeOffset="2933.344">1888 590 0 0 0,'0'0'892'0'0,"0"0"499"0"0,0 0 143 0 0,0 0 29 0 0,0 0-19 0 0,0 0-33 0 0,0 0-55 0 0,0 0-130 0 0,0 0-194 0 0,0 0-213 0 0,29-5-181 0 0,91-17-125 0 0,-68-3 249 0 0,-45 18-638 0 0,13-17 10 0 0,0-1 0 0 0,-2-1-1 0 0,-1 0 1 0 0,0-1 0 0 0,-2-1 0 0 0,-2 0 0 0 0,0-1 0 0 0,-2 0 0 0 0,-1-1 0 0 0,4-22-234 0 0,7-83 172 0 0,-38 142-878 0 0,4 15 777 0 0,2 2 0 0 0,0-1-1 0 0,1 1 1 0 0,1 1 0 0 0,2 0-1 0 0,0 0 1 0 0,2 0 0 0 0,0 1-1 0 0,2 0 1 0 0,1 0-1 0 0,1 0 1 0 0,2 0 0 0 0,0 0-1 0 0,3 15-70 0 0,-3 28-6 0 0,-4 89-895 0 0,-8-138-1485 0 0,4-9-7472 0 0,6-8 4510 0 0</inkml:trace>
  <inkml:trace contextRef="#ctx0" brushRef="#br0" timeOffset="3182.361">2328 399 4761 0 0,'0'0'1139'0'0,"0"0"25"0"0,0 0 226 0 0,0 0 213 0 0,0 0-30 0 0,0 0-206 0 0,0 0-292 0 0,0 0-254 0 0,-10 33-193 0 0,-29 106-163 0 0,14 12 257 0 0,25-105-755 0 0,0-36-3884 0 0,0 1-4269 0 0,0-11 3614 0 0</inkml:trace>
  <inkml:trace contextRef="#ctx0" brushRef="#br0" timeOffset="3650.187">2468 487 0 0 0,'0'0'1042'0'0,"0"0"489"0"0,0 0 412 0 0,0 0 201 0 0,0 0-42 0 0,0 0-291 0 0,0 0-356 0 0,0 0-338 0 0,0 0-307 0 0,0 0-167 0 0,0 0-88 0 0,0 0-55 0 0,-19 17-16 0 0,-55 52-47 0 0,36-34 1020 0 0,37-32-1410 0 0,0-1 0 0 0,0 0 1 0 0,0 1-1 0 0,1-1 1 0 0,-1 0-1 0 0,1 1 0 0 0,-1-1 1 0 0,1 1-1 0 0,0-1 1 0 0,0 1-1 0 0,0-1 0 0 0,0 1 1 0 0,0-1-1 0 0,1 1 1 0 0,-1-1-1 0 0,1 0 1 0 0,0 1-1 0 0,-1-1 0 0 0,1 0 1 0 0,0 1-1 0 0,0-1 1 0 0,1 0-1 0 0,-1 0 0 0 0,0 0 1 0 0,1 0-1 0 0,-1 0 1 0 0,1 0-1 0 0,0 0 0 0 0,-1 0 1 0 0,1-1-1 0 0,0 1 1 0 0,0-1-1 0 0,0 1 0 0 0,0-1 1 0 0,2 1-48 0 0,19 24 1314 0 0,13 13 716 0 0,-20-5-1112 0 0,-16-34-850 0 0,1 6-42 0 0,1-4-6860 0 0,-2-2 5719 0 0,4 0-802 0 0,-2-1-4407 0 0,0-2-1532 0 0</inkml:trace>
</inkml:ink>
</file>

<file path=ppt/ink/ink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0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 0 0 0,'0'0'203'0'0,"0"0"166"0"0,0 0 201 0 0,0 0 282 0 0,0 0 240 0 0,0 0 115 0 0,0 0-41 0 0,0 0-88 0 0,0 0-96 0 0,0 0-99 0 0,0 0-54 0 0,0 0-9 0 0,12-1 41 0 0,59-2 951 0 0,-63 5-1459 0 0,1 0 0 0 0,0 0 0 0 0,0 1-1 0 0,-1 0 1 0 0,1 1 0 0 0,-1 0 0 0 0,0 0 0 0 0,0 1 0 0 0,-1-1-1 0 0,1 2 1 0 0,-1-1 0 0 0,0 1 0 0 0,-1 0 0 0 0,4 5-353 0 0,15 16 198 0 0,-1 2 0 0 0,-2 0 1 0 0,-1 1-1 0 0,-1 1 0 0 0,-2 1 0 0 0,12 28-198 0 0,-20-38 39 0 0,0 1-1 0 0,-1 0 1 0 0,-2 0 0 0 0,0 1-1 0 0,-2 0 1 0 0,-1 0-1 0 0,0 0 1 0 0,-2 1-1 0 0,-1-1 1 0 0,-1 1 0 0 0,0 0-1 0 0,-3 6-38 0 0,-1-15 19 0 0,-1 0-1 0 0,-1-1 1 0 0,0 0 0 0 0,-1 0-1 0 0,0 0 1 0 0,-1-1 0 0 0,-1 0 0 0 0,0-1-1 0 0,-1 1 1 0 0,-1-2 0 0 0,1 0-1 0 0,-2 0 1 0 0,0-1 0 0 0,-6 4-19 0 0,-13 1 50 0 0,14-20 988 0 0,8-21-111 0 0,4 18-899 0 0,0 0 0 0 0,-1 0 0 0 0,1 1 0 0 0,-1 0 0 0 0,-1 0 0 0 0,1 1 0 0 0,-1-1 0 0 0,0 1 0 0 0,0 1-1 0 0,0-1 1 0 0,-2 1-28 0 0,-60-50 78 0 0,19-1 327 0 0,50 55-342 0 0,2-2-59 0 0,1 0 0 0 0,-1 0-1 0 0,1 0 1 0 0,-1 1 0 0 0,1-1-1 0 0,-1 1 1 0 0,1 0 0 0 0,0 0 0 0 0,0 0-1 0 0,0 0 1 0 0,-1 0 0 0 0,1 0 0 0 0,0 1-1 0 0,0 0 1 0 0,0-1 0 0 0,0 1-1 0 0,0 0 1 0 0,0 0 0 0 0,0 1 0 0 0,2 0-4 0 0,7-2 16 0 0,184 4 46 0 0,-174 2-51 0 0,-1 1 0 0 0,0 1-1 0 0,-1 1 1 0 0,1 1-1 0 0,-1 1 1 0 0,-1 0-1 0 0,0 2 1 0 0,-1 0 0 0 0,6 6-11 0 0,-14-12-6 0 0,48 31 37 0 0,-55-34-31 0 0,-26 12 1213 0 0,-232 51-1496 0 0,243-62-12 0 0,-10 2 344 0 0,9-4-5213 0 0,13-3 320 0 0,1-1 2464 0 0,-1 1 126 0 0,3 1-6508 0 0</inkml:trace>
</inkml:ink>
</file>

<file path=ppt/ink/ink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12.3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430 30 5161 0 0,'0'0'1252'0'0,"0"0"-249"0"0,0 0-89 0 0,0 0 35 0 0,0 0 61 0 0,0 0 1 0 0,0 0-38 0 0,0 0-73 0 0,0 0-155 0 0,0 0-175 0 0,-28 37-153 0 0,-93 118-116 0 0,33-20 67 0 0,-61 151-28 0 0,105-201-577 0 0,65-144 45 0 0,2 1 0 0 0,2 0 1 0 0,3 2-1 0 0,22-32 192 0 0,157-216 497 0 0,-201 295-485 0 0,38-28-288 0 0,-41 51 108 0 0,-9 390 2069 0 0,23-312-1695 0 0,-16-89-163 0 0,0-1 0 0 0,0 0-1 0 0,1 1 1 0 0,-1-1 0 0 0,0 0 0 0 0,1 0 0 0 0,0 0 0 0 0,-1 0 0 0 0,1 0 0 0 0,0 0 0 0 0,0 0 0 0 0,0 0 0 0 0,0-1 0 0 0,0 1 0 0 0,1-1 0 0 0,-1 0 0 0 0,0 0-1 0 0,1 0 1 0 0,-1 0 0 0 0,1 0 0 0 0,-1 0 0 0 0,1 0 0 0 0,-1-1 0 0 0,1 1 0 0 0,-1-1 0 0 0,1 0 0 0 0,0 0 0 0 0,-1 0 0 0 0,1 0 0 0 0,0 0 0 0 0,-1-1-1 0 0,1 1 1 0 0,-1-1 0 0 0,2 0-43 0 0,8-5 305 0 0,0-1 1 0 0,0 0-1 0 0,-1-1 0 0 0,0 0 0 0 0,-1 0 0 0 0,1-2 1 0 0,-2 1-1 0 0,1-1 0 0 0,-1 0 0 0 0,-1-1 0 0 0,0 0 0 0 0,4-8-305 0 0,12-15 327 0 0,-1-2 0 0 0,-2-1-1 0 0,-1 0 1 0 0,-3-1-1 0 0,0-1 1 0 0,-3-1-1 0 0,-1 0 1 0 0,3-22-327 0 0,-14-47-264 0 0,-13 99-2800 0 0,2 14-5699 0 0,6 0-65 0 0</inkml:trace>
  <inkml:trace contextRef="#ctx0" brushRef="#br0" timeOffset="337.624">1187 243 14563 0 0,'0'0'954'0'0,"0"0"-512"0"0,0 0-118 0 0,0 0 119 0 0,0 0 135 0 0,0 0 24 0 0,0 0-87 0 0,-25 34-133 0 0,-73 107-144 0 0,95-137-227 0 0,0-1-1 0 0,0 1 0 0 0,0 0 0 0 0,1 0 0 0 0,-1 0 0 0 0,1 0 0 0 0,0 0 0 0 0,1 0 0 0 0,-1 1 0 0 0,1-1 1 0 0,0 1-1 0 0,0-1 0 0 0,0 1 0 0 0,0-1 0 0 0,1 1 0 0 0,0 0 0 0 0,0 3-10 0 0,1 6 28 0 0,0-8 19 0 0,-1 1 0 0 0,2-1 0 0 0,-1 1 0 0 0,1-1 0 0 0,0 1 0 0 0,0-1 0 0 0,1 0 0 0 0,0 0-1 0 0,0 0 1 0 0,0 0 0 0 0,1 0 0 0 0,0-1 0 0 0,0 0 0 0 0,0 1 0 0 0,1-1 0 0 0,-1-1 0 0 0,1 1 0 0 0,0-1-1 0 0,1 0 1 0 0,-1 0 0 0 0,1-1 0 0 0,0 1 0 0 0,0-1 0 0 0,0 0 0 0 0,0-1 0 0 0,0 1 0 0 0,1-1 0 0 0,-1-1-1 0 0,1 1 1 0 0,-1-1 0 0 0,1 0 0 0 0,0-1 0 0 0,-1 0 0 0 0,1 0 0 0 0,0 0 0 0 0,-1 0 0 0 0,1-1-1 0 0,0-1 1 0 0,-1 1 0 0 0,1-1 0 0 0,-1 0 0 0 0,0 0 0 0 0,0-1 0 0 0,0 0 0 0 0,0 0 0 0 0,0 0 0 0 0,0-1-1 0 0,-1 1 1 0 0,3-4-47 0 0,1 0 141 0 0,-1-1-1 0 0,0 0 0 0 0,0 0 0 0 0,-1-1 1 0 0,0 0-1 0 0,0 0 0 0 0,-1-1 1 0 0,-1 0-1 0 0,0 0 0 0 0,0 0 0 0 0,0-1 1 0 0,-2 1-1 0 0,1-1 0 0 0,-1 0 1 0 0,-1 0-1 0 0,0-1 0 0 0,-1 1 0 0 0,0 0 1 0 0,0-12-141 0 0,-1 14-48 0 0,-1 0 1 0 0,0 0 0 0 0,0 0 0 0 0,-1 0-1 0 0,0 0 1 0 0,-1 0 0 0 0,1 0 0 0 0,-2 0-1 0 0,1 1 1 0 0,-1-1 0 0 0,-1 1-1 0 0,0 0 1 0 0,0 1 0 0 0,0-1 0 0 0,-1 1-1 0 0,0 0 1 0 0,0 0 0 0 0,-1 1 0 0 0,0 0-1 0 0,0 0 1 0 0,0 0 0 0 0,-1 1 0 0 0,0 0-1 0 0,-3-1 48 0 0,5 3-289 0 0,-1 0 0 0 0,1 0 1 0 0,0 1-1 0 0,-1 0 0 0 0,1 0 0 0 0,-1 1 0 0 0,1-1 0 0 0,-1 1 0 0 0,0 1 0 0 0,1-1 0 0 0,-1 1 0 0 0,0 1 0 0 0,-5 0 289 0 0,-44 30-7684 0 0,40-14 2065 0 0,4-4-392 0 0</inkml:trace>
  <inkml:trace contextRef="#ctx0" brushRef="#br0" timeOffset="766.816">1667 376 12011 0 0,'0'0'1711'0'0,"0"0"-156"0"0,0 0-11 0 0,0 0-74 0 0,0 0-290 0 0,0 0-324 0 0,0 0-309 0 0,0 0-236 0 0,0 0-117 0 0,0 0-114 0 0,0 0-30 0 0,0 0-13 0 0,0 0-36 0 0,-4 20 18 0 0,-16 61 9 0 0,19-78-23 0 0,0 1 0 0 0,0 0-1 0 0,1 0 1 0 0,-1 0 0 0 0,1-1 0 0 0,0 1-1 0 0,0 0 1 0 0,0 0 0 0 0,1 0 0 0 0,-1 0 0 0 0,1 0-1 0 0,0-1 1 0 0,0 1 0 0 0,1 0 0 0 0,-1-1 0 0 0,1 1-1 0 0,-1-1 1 0 0,1 1 0 0 0,0-1 0 0 0,0 0 0 0 0,1 0-1 0 0,-1 0 1 0 0,1 0 0 0 0,-1 0 0 0 0,1 0 0 0 0,0-1-1 0 0,0 1 1 0 0,0-1 0 0 0,1 0 0 0 0,-1 0-1 0 0,0 0 1 0 0,1 0 0 0 0,0-1 0 0 0,-1 1 0 0 0,1-1-1 0 0,3 1-4 0 0,-6-2 1 0 0,7 2 59 0 0,0-1 0 0 0,0-1 0 0 0,0 1 0 0 0,0-1 0 0 0,0 0 0 0 0,0-1 0 0 0,0 0-1 0 0,0 0 1 0 0,-1-1 0 0 0,1 0 0 0 0,0-1 0 0 0,-1 1 0 0 0,1-1 0 0 0,-1-1 0 0 0,0 1 0 0 0,0-1-1 0 0,0 0 1 0 0,0-1 0 0 0,-1 0 0 0 0,0 0 0 0 0,0 0 0 0 0,0-1 0 0 0,-1 0 0 0 0,0 0 0 0 0,0 0 0 0 0,1-2-60 0 0,9-7 35 0 0,156-175 273 0 0,-170 190-316 0 0,0 1 1 0 0,0-1-1 0 0,0 1 1 0 0,0-1 0 0 0,0 0-1 0 0,0 1 1 0 0,0 0-1 0 0,-1-1 1 0 0,1 1-1 0 0,0 0 1 0 0,0-1-1 0 0,0 1 1 0 0,-1 0 0 0 0,1 0-1 0 0,0 0 1 0 0,-1-1-1 0 0,1 1 1 0 0,0 0-1 0 0,-1 0 1 0 0,1 0-1 0 0,-1 0 1 0 0,0 0 0 0 0,1 0-1 0 0,-1 0 1 0 0,0 0-1 0 0,0 0 1 0 0,1 0-1 0 0,-1 1 1 0 0,0-1-1 0 0,0 0 1 0 0,0 0 0 0 0,0 0-1 0 0,-1 0 1 0 0,1 0-1 0 0,0 0 1 0 0,0 0-1 0 0,-1 0 1 0 0,1 0 0 0 0,0 0-1 0 0,-1 0 1 0 0,1 0-1 0 0,-1 0 1 0 0,1 0-1 0 0,-1 0 1 0 0,0 0-1 0 0,0 0 8 0 0,1 5 12 0 0,-1-1 17 0 0,0 0-1 0 0,1 0 1 0 0,-1 1-1 0 0,1-1 1 0 0,0 0-1 0 0,1 0 1 0 0,-1 1-1 0 0,1-1 1 0 0,0 0-1 0 0,0 0 1 0 0,1 0-1 0 0,0 0 1 0 0,-1 0-1 0 0,2 0 1 0 0,-1-1-1 0 0,0 1 1 0 0,1-1-1 0 0,0 1 1 0 0,0-1-1 0 0,0 0 1 0 0,1 0-1 0 0,-1 0 1 0 0,1 0-1 0 0,0-1 1 0 0,0 0-1 0 0,0 0 1 0 0,1 0-1 0 0,-1 0 1 0 0,1 0-1 0 0,0-1 1 0 0,-1 0 0 0 0,1 0-1 0 0,0 0 1 0 0,3 0-29 0 0,-2-2 112 0 0,1 0 1 0 0,-1 0-1 0 0,1-1 0 0 0,-1 0 1 0 0,1 0-1 0 0,-1 0 1 0 0,0-1-1 0 0,1 0 1 0 0,-1 0-1 0 0,0-1 1 0 0,0 0-1 0 0,-1 0 1 0 0,1 0-1 0 0,-1-1 1 0 0,1 1-1 0 0,-1-1 1 0 0,0-1-1 0 0,0 1 1 0 0,-1-1-1 0 0,1 1 1 0 0,-1-1-1 0 0,0-1 1 0 0,2-3-113 0 0,102-156 501 0 0,-58 72-2676 0 0,-42 72-2190 0 0,-2 0-3665 0 0,-5 9-4275 0 0</inkml:trace>
</inkml:ink>
</file>

<file path=ppt/ink/ink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25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11995 0 0,'0'0'3638'0'0,"0"0"-2114"0"0,0 0-584 0 0,0 0 78 0 0,0 0-78 0 0,0 0-185 0 0,0 0-138 0 0,32-2-139 0 0,99-6-124 0 0,52-1 396 0 0,-116 9-5541 0 0,-64 0 4507 0 0,-3 0-1995 0 0,-1 0-2356 0 0,-2 1 845 0 0,-2 2-3440 0 0</inkml:trace>
</inkml:ink>
</file>

<file path=ppt/ink/ink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25.3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 8490 0 0,'0'0'2374'0'0,"0"0"-169"0"0,0 0-75 0 0,0 0-248 0 0,0 0-396 0 0,0 0-330 0 0,0 0-263 0 0,0 0-259 0 0,36 6-237 0 0,113 15-147 0 0,-42-23-16 0 0,-27-9-50 0 0,-4 0-2852 0 0,-26 4-7637 0 0,-36 4 963 0 0</inkml:trace>
</inkml:ink>
</file>

<file path=ppt/ink/ink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16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405 700 3001 0 0,'0'0'844'0'0,"0"0"-75"0"0,0 0 170 0 0,0 0 263 0 0,0 0 202 0 0,0 0 92 0 0,0 0-103 0 0,0 0-125 0 0,0 0-136 0 0,0 0-138 0 0,0 0-87 0 0,-3-22-110 0 0,-8-68-66 0 0,-18 14 1839 0 0,19 62-2114 0 0,2 4-404 0 0,-1 1 1 0 0,1 0-1 0 0,-1 1 1 0 0,-1 0-1 0 0,1 0 0 0 0,-1 1 1 0 0,-1 0-1 0 0,1 1 1 0 0,-1 0-1 0 0,0 1 0 0 0,-1 0 1 0 0,1 1-1 0 0,-1 0 1 0 0,0 1-1 0 0,0 0 0 0 0,0 1 1 0 0,0 0-1 0 0,0 1 1 0 0,-1 0-1 0 0,1 1 0 0 0,0 1 1 0 0,-1 0-1 0 0,1 0 1 0 0,-1 1-53 0 0,11-1-12 0 0,-1-1 0 0 0,1 0 0 0 0,0 1 0 0 0,0 0 0 0 0,0 0 0 0 0,-1 0 0 0 0,1 0-1 0 0,0 0 1 0 0,0 0 0 0 0,0 0 0 0 0,0 0 0 0 0,1 1 0 0 0,-1-1 0 0 0,0 1 0 0 0,1 0 0 0 0,-1-1 0 0 0,0 1 0 0 0,1 0 0 0 0,0 0 0 0 0,0 0 0 0 0,-1 0 0 0 0,1 0 0 0 0,0 0 0 0 0,1 0 0 0 0,-1 0 0 0 0,0 0 0 0 0,0 1 0 0 0,1-1 0 0 0,0 0 0 0 0,-1 1 0 0 0,1-1 0 0 0,0 0 0 0 0,0 1 0 0 0,0-1 0 0 0,0 0 0 0 0,1 0 0 0 0,-1 1 0 0 0,1-1 0 0 0,0 1 12 0 0,-1 6 2 0 0,0 1 0 0 0,1-1 0 0 0,1 0 0 0 0,-1 0 0 0 0,2 0-1 0 0,-1 0 1 0 0,1 0 0 0 0,0 0 0 0 0,1 0 0 0 0,0-1-1 0 0,5 8-1 0 0,137 289 235 0 0,-119-250-227 0 0,66 174 84 0 0,-79-171-43 0 0,-3 1-1 0 0,-2 0 0 0 0,-3 0 1 0 0,-2 59-49 0 0,-2-103 37 0 0,-2 0 0 0 0,1-1 0 0 0,-2 1 1 0 0,0 0-1 0 0,0-1 0 0 0,-1 1 0 0 0,-1-1 1 0 0,-1 1-1 0 0,0-1 0 0 0,-1 0 0 0 0,0-1 1 0 0,-1 1-1 0 0,0-1 0 0 0,-2 0 0 0 0,1 0 1 0 0,-8 7-38 0 0,12-15 15 0 0,-1-1 0 0 0,-1 0 0 0 0,1 0 0 0 0,-1 0 0 0 0,0-1 1 0 0,1 0-1 0 0,-2 0 0 0 0,1 0 0 0 0,0 0 0 0 0,0-1 0 0 0,-1 0 0 0 0,1 0 0 0 0,-1 0 1 0 0,0-1-1 0 0,0 0 0 0 0,1 0 0 0 0,-1 0 0 0 0,0-1 0 0 0,0 0 0 0 0,0 0 1 0 0,0 0-1 0 0,0-1 0 0 0,0 0 0 0 0,1 0 0 0 0,-1 0 0 0 0,0-1 0 0 0,1 0 1 0 0,-1 0-1 0 0,1 0 0 0 0,0-1 0 0 0,-1 0 0 0 0,1 0 0 0 0,0 0 0 0 0,-1-2-15 0 0,-4-3-132 0 0,0 0-1 0 0,1 0 0 0 0,1-1 1 0 0,-1 0-1 0 0,1 0 0 0 0,1-1 1 0 0,0 0-1 0 0,0-1 0 0 0,1 1 0 0 0,0-1 1 0 0,1 0-1 0 0,0-1 0 0 0,1 1 1 0 0,0-1-1 0 0,1-3 133 0 0,-9-51-4688 0 0,11 0-5831 0 0,2 53 5365 0 0</inkml:trace>
  <inkml:trace contextRef="#ctx0" brushRef="#br0" timeOffset="496.989">738 1378 9282 0 0,'0'0'464'0'0,"0"0"-189"0"0,0 0 164 0 0,0 0 386 0 0,0 0 178 0 0,0 0-47 0 0,0 0-176 0 0,0 0-232 0 0,0 0-189 0 0,0 0-139 0 0,-5 33-81 0 0,-16 107-56 0 0,-6-26 22 0 0,-5-25-79 0 0,-6 21-11 0 0,38-109-1 0 0,0 1 1 0 0,0-1-1 0 0,0 1 0 0 0,0 0 0 0 0,0-1 0 0 0,0 1 0 0 0,0-1 1 0 0,1 1-1 0 0,-1-1 0 0 0,1 1 0 0 0,-1-1 0 0 0,1 1 0 0 0,0-1 1 0 0,-1 1-1 0 0,1-1 0 0 0,0 0 0 0 0,0 1 0 0 0,0-1 0 0 0,0 0 1 0 0,0 0-1 0 0,0 0 0 0 0,0 0 0 0 0,1 0 0 0 0,-1 0 0 0 0,0 0 1 0 0,1 0-1 0 0,-1 0 0 0 0,0-1 0 0 0,1 1 0 0 0,-1 0 0 0 0,1-1 1 0 0,-1 1-1 0 0,1-1 0 0 0,-1 0 0 0 0,1 1 0 0 0,-1-1 0 0 0,1 0 0 0 0,0 0 1 0 0,-1 0-1 0 0,1 0 0 0 0,-1 0 0 0 0,1-1 0 0 0,-1 1 0 0 0,1 0 1 0 0,-1-1-1 0 0,1 1 0 0 0,-1-1 0 0 0,1 1 0 0 0,0-2-14 0 0,-1 2 4 0 0,13 1 65 0 0,0-1 0 0 0,0-1 0 0 0,0 0 1 0 0,0-1-1 0 0,0 0 0 0 0,0-2 0 0 0,0 1 0 0 0,3-3-69 0 0,6-11-1347 0 0,-24-3-7936 0 0,-3 17 3143 0 0</inkml:trace>
  <inkml:trace contextRef="#ctx0" brushRef="#br0" timeOffset="739.021">471 1683 2985 0 0,'0'0'1168'0'0,"0"0"-104"0"0,0 0 128 0 0,0 0 121 0 0,0 0 23 0 0,0 0-152 0 0,0 0-208 0 0,203 0-247 0 0,-179 0-321 0 0,-2 0-168 0 0,2 0-152 0 0,-6 0-152 0 0,-1 0-168 0 0,-2 0-368 0 0,-2-3-609 0 0,-4 3-1071 0 0,0-4-1609 0 0,-5 4-520 0 0</inkml:trace>
  <inkml:trace contextRef="#ctx0" brushRef="#br0" timeOffset="982.309">1092 1775 8050 0 0,'0'0'1461'0'0,"0"0"-139"0"0,0 0 98 0 0,0 0 79 0 0,0 0-145 0 0,0 0-309 0 0,0 0-318 0 0,0 0-292 0 0,0 0-176 0 0,0 0-103 0 0,0 0-67 0 0,-3 33-28 0 0,-13 147 13 0 0,12-113-928 0 0,-6-59-2179 0 0,9-8-1749 0 0,0-1-3762 0 0,1-2 7805 0 0</inkml:trace>
  <inkml:trace contextRef="#ctx0" brushRef="#br0" timeOffset="1246.016">865 1709 4033 0 0,'0'0'967'0'0,"0"0"-107"0"0,0 0 251 0 0,0 0 290 0 0,0 0 40 0 0,0 0-149 0 0,0 0-186 0 0,0 0-144 0 0,0 0-99 0 0,0 0-121 0 0,0 0-118 0 0,34 3-137 0 0,102 9-118 0 0,-33-9 179 0 0,-33-6-518 0 0,-35 0-1568 0 0,-1 2-3807 0 0,-26 4-826 0 0,-6-2 2389 0 0</inkml:trace>
  <inkml:trace contextRef="#ctx0" brushRef="#br0" timeOffset="1485.798">862 2129 1984 0 0,'0'0'1785'0'0,"0"0"-249"0"0,0 0 32 0 0,0 0 1 0 0,0 0-201 0 0,0 0-224 0 0,0 0-143 0 0,0 0-137 0 0,211 0-128 0 0,-181-8-168 0 0,-1 8-200 0 0,-3-7-168 0 0,2 3-224 0 0,-4 1-344 0 0,-4-1-520 0 0,0 0-881 0 0,-7 1-1439 0 0,-6 3-5226 0 0</inkml:trace>
  <inkml:trace contextRef="#ctx0" brushRef="#br0" timeOffset="2604.466">891 1 2625 0 0,'0'0'950'0'0,"0"0"-75"0"0,0 0 119 0 0,0 0 210 0 0,0 0 90 0 0,0 0-63 0 0,0 0-178 0 0,0 0-259 0 0,0 0-226 0 0,0 0-132 0 0,0 0-27 0 0,0 0 37 0 0,0 0 61 0 0,0 6 30 0 0,-33 183 2422 0 0,-42 53-2395 0 0,74-240-544 0 0,1 1-1 0 0,0-1 0 0 0,0 0 0 0 0,0 1 0 0 0,1-1 1 0 0,-1 0-1 0 0,0 0 0 0 0,1 1 0 0 0,-1-1 0 0 0,1 0 1 0 0,0 0-1 0 0,0 0 0 0 0,0 0 0 0 0,0 0 0 0 0,0 0 0 0 0,0 0 1 0 0,1 0-1 0 0,-1 0 0 0 0,1-1 0 0 0,-1 1 0 0 0,1 0 1 0 0,0-1-1 0 0,-1 0 0 0 0,1 1 0 0 0,0-1 0 0 0,0 0 1 0 0,0 0-1 0 0,0 0 0 0 0,0 0 0 0 0,0 0 0 0 0,0 0 1 0 0,1 0-1 0 0,-1-1 0 0 0,0 1 0 0 0,0-1 0 0 0,1 0 1 0 0,-1 0-1 0 0,0 0 0 0 0,0 0 0 0 0,1 0 0 0 0,-1 0 0 0 0,0 0 1 0 0,0-1-1 0 0,1 1 0 0 0,-1-1 0 0 0,1 0-19 0 0,98-10 504 0 0,-50 0-700 0 0,-46-1-4247 0 0,-4 2-4510 0 0,-1 10 3712 0 0</inkml:trace>
  <inkml:trace contextRef="#ctx0" brushRef="#br0" timeOffset="2867.982">661 280 1296 0 0,'0'0'868'0'0,"0"0"-191"0"0,0 0 61 0 0,0 0 271 0 0,0 0 268 0 0,0 0 110 0 0,0 0-18 0 0,0 0-85 0 0,0 0-136 0 0,0 0-129 0 0,0 0-115 0 0,0 0-116 0 0,18 2-121 0 0,57 5-85 0 0,57-24 909 0 0,-79 4-1447 0 0,4 1-825 0 0,-20 4-1641 0 0,-2 2-4484 0 0,-26 6 467 0 0</inkml:trace>
  <inkml:trace contextRef="#ctx0" brushRef="#br0" timeOffset="3185.03">1309 339 8370 0 0,'0'0'1687'0'0,"0"0"-739"0"0,0 0-118 0 0,0 0 255 0 0,0 0 155 0 0,0 0-87 0 0,0 0-232 0 0,0 0-247 0 0,0 0-229 0 0,0 0-162 0 0,0 0-102 0 0,-1 31-63 0 0,-4 94-38 0 0,4-41 33 0 0,6-52-496 0 0,0-21-3322 0 0,-1-10-7590 0 0,-4-1 8550 0 0</inkml:trace>
  <inkml:trace contextRef="#ctx0" brushRef="#br0" timeOffset="3403.974">1278 310 3057 0 0,'0'0'1291'0'0,"0"0"121"0"0,0 0 223 0 0,0 0 81 0 0,0 0-158 0 0,0 0-236 0 0,0 0-301 0 0,0 0-305 0 0,31-4-226 0 0,100-11-196 0 0,-8 8-1575 0 0,-112 11-751 0 0,-8 4-2236 0 0,-2-5 2575 0 0,-1 1-3545 0 0</inkml:trace>
  <inkml:trace contextRef="#ctx0" brushRef="#br0" timeOffset="3651.785">1329 523 1840 0 0,'0'0'1313'0'0,"0"0"-49"0"0,0 0 16 0 0,0 0-16 0 0,0 0-119 0 0,0 0-129 0 0,0 0-144 0 0,0 0-224 0 0,0 0-176 0 0,190-14-264 0 0,-162 10-328 0 0,1-3-576 0 0,2-1-1176 0 0,-10 5-1913 0 0,-7-1-1064 0 0</inkml:trace>
  <inkml:trace contextRef="#ctx0" brushRef="#br0" timeOffset="6348.011">2239 663 6745 0 0,'0'0'438'0'0,"0"0"-163"0"0,0 0 31 0 0,0 0 228 0 0,0 0 266 0 0,0 0 180 0 0,0 0 20 0 0,0 0-143 0 0,0 0-204 0 0,0 0-181 0 0,0 0-141 0 0,0 0-110 0 0,0 0-46 0 0,-5 14-8 0 0,-13 40 1 0 0,13-41 20 0 0,5-13-19 0 0,0 0-25 0 0,-7-2 8355 0 0,-27-6-8601 0 0,-94 7 12 0 0,40 19 228 0 0,87-16-144 0 0,0 1 1 0 0,0-1-1 0 0,0 1 1 0 0,1-1 0 0 0,-1 1-1 0 0,0-1 1 0 0,1 1-1 0 0,0-1 1 0 0,0 1 0 0 0,0-1-1 0 0,0 1 1 0 0,0-1-1 0 0,0 1 1 0 0,0 0 0 0 0,1-1-1 0 0,0 1 1 0 0,-1-1-1 0 0,1 0 1 0 0,0 1 0 0 0,0-1-1 0 0,0 1 1 0 0,0-1-1 0 0,1 0 1 0 0,-1 0-1 0 0,1 0 1 0 0,-1 0 0 0 0,1 0-1 0 0,0 0 1 0 0,0 0-1 0 0,-1 0 1 0 0,1-1 0 0 0,2 2 5 0 0,-3-2-2 0 0,12 13 46 0 0,1-1 0 0 0,0-1 0 0 0,1 0-1 0 0,1-1 1 0 0,-1 0 0 0 0,2-1 0 0 0,-1-1 0 0 0,2-1 0 0 0,-1 0 0 0 0,18 5-44 0 0,54 27 118 0 0,-58-21 70 0 0,-31-19-110 0 0,-14 12 487 0 0,-23 7-452 0 0,-1-1-1 0 0,-1-3 1 0 0,0 0 0 0 0,-19 2-113 0 0,-88 34 19 0 0,3 20 11 0 0,139-68-37 0 0,1 0-1 0 0,0 1 1 0 0,0-1 0 0 0,0 1-1 0 0,0 0 1 0 0,0 0-1 0 0,1 0 1 0 0,0 0 0 0 0,0 0-1 0 0,0 1 1 0 0,0-1-1 0 0,1 0 1 0 0,0 1-1 0 0,-1 0 1 0 0,2-1 0 0 0,-1 1-1 0 0,0 0 1 0 0,1-1-1 0 0,0 1 1 0 0,0 0 0 0 0,1-1-1 0 0,-1 1 1 0 0,1 0-1 0 0,0-1 1 0 0,1 4 7 0 0,1-5 13 0 0,0 1 0 0 0,0-1 0 0 0,0 0-1 0 0,0 0 1 0 0,1 0 0 0 0,0 0 0 0 0,-1 0 0 0 0,1-1 0 0 0,0 0 0 0 0,0 0 0 0 0,0 0 0 0 0,0 0 0 0 0,1-1-1 0 0,-1 1 1 0 0,0-1 0 0 0,1 0 0 0 0,-1 0 0 0 0,1-1 0 0 0,-1 1 0 0 0,1-1 0 0 0,-1 0 0 0 0,1 0-1 0 0,-1-1 1 0 0,2 0-13 0 0,48 0 240 0 0,-1-3 0 0 0,1-3-1 0 0,-1-2 1 0 0,20-6-240 0 0,-38 7-195 0 0,34-9 582 0 0,-22 1-4600 0 0,-31 9-188 0 0,-1 1-5130 0 0,-7 4 1620 0 0</inkml:trace>
  <inkml:trace contextRef="#ctx0" brushRef="#br0" timeOffset="7072.551">2463 1455 3617 0 0,'0'0'2918'0'0,"0"0"-1025"0"0,0 0-295 0 0,0 0 160 0 0,0 0 96 0 0,0 0-149 0 0,0 0-299 0 0,0 0-338 0 0,0 0-228 0 0,0 0-161 0 0,21-32-120 0 0,63-100-91 0 0,-5 19 460 0 0,216-272-922 0 0,-286 409-2194 0 0,-10 26 2211 0 0,-25 129-162 0 0,26-174 135 0 0,6 98-143 0 0,-5-100 143 0 0,0 0 1 0 0,-1 0-1 0 0,1 0 1 0 0,0 0-1 0 0,1 0 1 0 0,-1-1-1 0 0,0 1 1 0 0,1 0-1 0 0,0-1 1 0 0,-1 1-1 0 0,1-1 1 0 0,0 0-1 0 0,0 0 1 0 0,0 1 0 0 0,1-1-1 0 0,-1-1 1 0 0,0 1-1 0 0,1 0 1 0 0,0 0-1 0 0,-1-1 1 0 0,1 0-1 0 0,0 1 1 0 0,-1-1-1 0 0,1 0 1 0 0,0 0-1 0 0,0-1 1 0 0,0 1 0 0 0,0-1-1 0 0,0 1 1 0 0,0-1-1 0 0,0 0 1 0 0,0 0 3 0 0,4 0 35 0 0,1-1 0 0 0,-1 0 0 0 0,0 0 0 0 0,0-1 0 0 0,0 0 0 0 0,0 0 0 0 0,0-1 0 0 0,-1 0 0 0 0,1 0 0 0 0,-1 0 0 0 0,0-1 0 0 0,1 0-1 0 0,-2 0 1 0 0,1 0 0 0 0,0-1 0 0 0,-1 0 0 0 0,4-4-35 0 0,185-207 490 0 0,-76 46-225 0 0,-101 145 250 0 0,-17 24-438 0 0,0 10-157 0 0,-31 133 346 0 0,9-72-184 0 0,17-56-199 0 0,0 1-1 0 0,1-1 1 0 0,0 1-1 0 0,1 0 1 0 0,1-1-1 0 0,1 1 1 0 0,0 0-1 0 0,0 1 1 0 0,2-1-1 0 0,0 0 1 0 0,1 0-1 0 0,0-1 1 0 0,1 1-1 0 0,1 0 1 0 0,0-1-1 0 0,1 0 1 0 0,0 0-1 0 0,6 9 118 0 0,6-8-3688 0 0,-5-9-2420 0 0,-5-4-2921 0 0</inkml:trace>
  <inkml:trace contextRef="#ctx0" brushRef="#br0" timeOffset="7487.048">3850 1017 6521 0 0,'0'0'1295'0'0,"0"0"-492"0"0,0 0 31 0 0,0 0 279 0 0,0 0 126 0 0,0 0-73 0 0,0 0-225 0 0,-26 33-281 0 0,-76 104-233 0 0,56-50-27 0 0,44-80-397 0 0,0 0-1 0 0,0 0 1 0 0,1 1-1 0 0,0-1 1 0 0,0 0-1 0 0,1 1 1 0 0,0-1-1 0 0,0 0 1 0 0,1 1-1 0 0,0-1 1 0 0,0 0-1 0 0,1 0 1 0 0,0 1-1 0 0,0-1 1 0 0,0 0-1 0 0,1-1 1 0 0,0 1-1 0 0,1 0 1 0 0,-1-1-1 0 0,1 0 1 0 0,0 0-1 0 0,1 0 1 0 0,0 0-1 0 0,-1-1 1 0 0,2 1-3 0 0,4 1 79 0 0,-1 0-1 0 0,1-1 1 0 0,0-1 0 0 0,1 0 0 0 0,-1 0 0 0 0,1-1-1 0 0,0 0 1 0 0,0-1 0 0 0,0 0 0 0 0,0-1-1 0 0,1 0 1 0 0,-1-1 0 0 0,1 0 0 0 0,-1 0-1 0 0,1-2 1 0 0,-1 1 0 0 0,1-2 0 0 0,5 0-79 0 0,-11 0 87 0 0,0 1 1 0 0,0-1-1 0 0,-1-1 1 0 0,1 1 0 0 0,-1-1-1 0 0,1 0 1 0 0,-1 0-1 0 0,0 0 1 0 0,0-1 0 0 0,0 1-1 0 0,0-1 1 0 0,-1-1-1 0 0,1 1 1 0 0,-1-1 0 0 0,0 1-1 0 0,-1-1 1 0 0,1 0-1 0 0,-1-1 1 0 0,0 1 0 0 0,0 0-1 0 0,-1-1 1 0 0,1 0-1 0 0,-1 0 1 0 0,0 1 0 0 0,-1-1-1 0 0,0 0 1 0 0,0-1-1 0 0,0 1 1 0 0,0 0 0 0 0,-1 0-1 0 0,0 0 1 0 0,-1 0-1 0 0,1 0 1 0 0,-1 0 0 0 0,0-1-1 0 0,-1 1 1 0 0,1 1-1 0 0,-1-1 1 0 0,0 0 0 0 0,-1 0-1 0 0,0 1 1 0 0,1-1-1 0 0,-2 1 1 0 0,1 0 0 0 0,-1 0-1 0 0,1 0 1 0 0,-1 0-1 0 0,-1 1 1 0 0,1 0 0 0 0,-1-1-1 0 0,1 2 1 0 0,-1-1-1 0 0,0 0 1 0 0,-1 1-88 0 0,3 2-64 0 0,-1-1 0 0 0,1 1 0 0 0,-1 0-1 0 0,0 0 1 0 0,1 0 0 0 0,-1 1 0 0 0,0-1 0 0 0,0 1 0 0 0,1 0 0 0 0,-1 0 0 0 0,0 1-1 0 0,0-1 1 0 0,0 1 0 0 0,1-1 0 0 0,-1 1 0 0 0,0 0 0 0 0,1 1 0 0 0,-1-1 0 0 0,1 1 0 0 0,-1-1-1 0 0,1 1 1 0 0,0 0 0 0 0,0 0 0 0 0,0 1 0 0 0,-1 0 64 0 0,31 8-477 0 0,-8-10 481 0 0,-1 0 0 0 0,0-1 1 0 0,1-1-1 0 0,-1-1 1 0 0,0-1-1 0 0,0 0 0 0 0,0-1 1 0 0,12-5-5 0 0,41-14-2883 0 0,-34 11-707 0 0,-17 6-1923 0 0,-5 5-2066 0 0</inkml:trace>
  <inkml:trace contextRef="#ctx0" brushRef="#br0" timeOffset="8085.874">4564 1168 8002 0 0,'0'0'1256'0'0,"0"0"-144"0"0,0 0-93 0 0,0 0-28 0 0,0 0-108 0 0,0 0-118 0 0,-33 15-98 0 0,-100 50-115 0 0,130-64-520 0 0,-1 0 0 0 0,1 1-1 0 0,-1-1 1 0 0,1 1 0 0 0,0 0-1 0 0,0 0 1 0 0,0 0 0 0 0,0 0-1 0 0,0 0 1 0 0,0 0 0 0 0,0 1-1 0 0,1 0 1 0 0,-1-1 0 0 0,1 1-1 0 0,0 0 1 0 0,0 0 0 0 0,0 0-1 0 0,0 1 1 0 0,0-1-32 0 0,-2 7 96 0 0,2-5-53 0 0,0 0 0 0 0,0 0 0 0 0,0 0 0 0 0,0 1 0 0 0,1-1 0 0 0,0 1 0 0 0,0-1 0 0 0,1 1 0 0 0,-1-1 0 0 0,1 1 0 0 0,0-1-1 0 0,1 1 1 0 0,0-1 0 0 0,-1 1 0 0 0,2-1 0 0 0,-1 0 0 0 0,0 1 0 0 0,1-1 0 0 0,0 0 0 0 0,1 0 0 0 0,-1 0 0 0 0,1 0 0 0 0,0-1 0 0 0,0 1 0 0 0,0-1 0 0 0,1 1 0 0 0,-1-1 0 0 0,1 0 0 0 0,0 0 0 0 0,0-1 0 0 0,1 1 0 0 0,-1-1 0 0 0,1 0 0 0 0,-1 0 0 0 0,1-1 0 0 0,0 1 0 0 0,0-1 0 0 0,0 0 0 0 0,1 0 0 0 0,-1-1 0 0 0,0 0 0 0 0,1 1 0 0 0,-1-2 0 0 0,5 1-43 0 0,5 0 278 0 0,-1 0 0 0 0,1-1 0 0 0,0-1-1 0 0,-1 0 1 0 0,1-1 0 0 0,-1-1 0 0 0,1 0 0 0 0,-1-1 0 0 0,0 0 0 0 0,0-1 0 0 0,-1-1 0 0 0,1 0 0 0 0,-1-1 0 0 0,0-1 0 0 0,-1 0-1 0 0,0 0 1 0 0,1-2-278 0 0,14-12 297 0 0,-1-2 0 0 0,-1 0-1 0 0,-1-2 1 0 0,-2-1-1 0 0,0 0 1 0 0,11-21-297 0 0,-14 15-158 0 0,-2 1 0 0 0,-1-2 1 0 0,-2-1-1 0 0,-1 1 0 0 0,-2-2 0 0 0,-1 0 1 0 0,-2 0-1 0 0,-1-1 0 0 0,-2 0 0 0 0,-2 0 1 0 0,-1 0-1 0 0,-2 0 0 0 0,-2 0 0 0 0,-4-20 158 0 0,6 46-79 0 0,0 0 0 0 0,-1 1 0 0 0,-1-1 0 0 0,0 1 0 0 0,0-1 1 0 0,-1 1-1 0 0,-1 0 0 0 0,1-1 0 0 0,-2 2 0 0 0,1-1 0 0 0,-1 0 0 0 0,-1 1 0 0 0,0 0 0 0 0,0 0 0 0 0,-1 1 0 0 0,0 0 0 0 0,0 0 0 0 0,-2-1 79 0 0,5 8-24 0 0,1-1 0 0 0,-1 1 1 0 0,0-1-1 0 0,1 1 0 0 0,-1 0 1 0 0,0 0-1 0 0,0 1 0 0 0,0-1 0 0 0,0 1 1 0 0,0 0-1 0 0,0 0 0 0 0,0 0 1 0 0,0 0-1 0 0,0 1 0 0 0,0 0 0 0 0,0 0 1 0 0,0 0-1 0 0,1 0 0 0 0,-1 0 1 0 0,0 1-1 0 0,1 0 0 0 0,-1-1 0 0 0,1 2 1 0 0,-1-1-1 0 0,1 0 0 0 0,0 0 1 0 0,-2 2 23 0 0,-71 79 37 0 0,64-61 48 0 0,0-1-1 0 0,1 2 1 0 0,2-1 0 0 0,0 1 0 0 0,1 1-1 0 0,2 0 1 0 0,0 0 0 0 0,2 0 0 0 0,0 0-1 0 0,2 1 1 0 0,0-1 0 0 0,2 1-1 0 0,1 0 1 0 0,1-1 0 0 0,3 17-85 0 0,-2-23 30 0 0,1-1 0 0 0,1 0 0 0 0,0 1 0 0 0,1-2 0 0 0,0 1 0 0 0,2-1 0 0 0,0 0 0 0 0,1 0 0 0 0,0-1 0 0 0,1 0 0 0 0,1-1 0 0 0,0 0 0 0 0,1-1 0 0 0,1 0 0 0 0,0-1 0 0 0,1 0 0 0 0,0-1 0 0 0,0-1 0 0 0,1 0 0 0 0,1-1 0 0 0,-1-1 0 0 0,11 4-30 0 0,-16-9-217 0 0,0-1-1 0 0,-1 0 1 0 0,1 0-1 0 0,0-1 1 0 0,0 0-1 0 0,0-1 1 0 0,0 0-1 0 0,0-1 1 0 0,0 0-1 0 0,-1 0 1 0 0,5-2 217 0 0,60-22-8730 0 0,-54 17-1810 0 0</inkml:trace>
  <inkml:trace contextRef="#ctx0" brushRef="#br0" timeOffset="8417.767">5626 586 10866 0 0,'0'0'4555'0'0,"0"0"-2802"0"0,0 0-907 0 0,0 0-98 0 0,0 0-63 0 0,0 0-48 0 0,0 0-52 0 0,0 0-29 0 0,-28 36-72 0 0,-88 112-92 0 0,68-60 65 0 0,43-70-372 0 0,-4 18-5 0 0,1 0 0 0 0,2 0 1 0 0,2 1-1 0 0,1 0 0 0 0,2 36-80 0 0,2-61 3 0 0,0 1 0 0 0,1-1 0 0 0,0 0-1 0 0,1 0 1 0 0,1 0 0 0 0,0 0 0 0 0,0-1 0 0 0,1 1-1 0 0,1-1 1 0 0,0 0 0 0 0,0-1 0 0 0,1 0 0 0 0,1 0-1 0 0,0 0 1 0 0,0-1 0 0 0,0 0 0 0 0,1 0 0 0 0,1-1-1 0 0,-1 0 1 0 0,1-1 0 0 0,8 4-3 0 0,-11-8 40 0 0,0 0-1 0 0,1-1 1 0 0,-1 0-1 0 0,1-1 1 0 0,-1 0-1 0 0,1 0 1 0 0,0 0 0 0 0,-1-1-1 0 0,1 0 1 0 0,0-1-1 0 0,-1 1 1 0 0,1-2-1 0 0,0 1 1 0 0,-1-1 0 0 0,0 0-1 0 0,1 0 1 0 0,3-3-40 0 0,-5 3-209 0 0,-1-1 0 0 0,1 0-1 0 0,-1 0 1 0 0,1 0 0 0 0,-1 0 0 0 0,0-1 0 0 0,0 0 0 0 0,-1 0 0 0 0,1 0 0 0 0,-1-1-1 0 0,0 0 1 0 0,0 0 0 0 0,3-5 209 0 0,4-30-4204 0 0,-10 12-5874 0 0,-1 20 3297 0 0</inkml:trace>
  <inkml:trace contextRef="#ctx0" brushRef="#br0" timeOffset="8648.02">5247 954 8514 0 0,'0'0'2203'0'0,"0"0"-1100"0"0,0 0-51 0 0,0 0 328 0 0,0 0 71 0 0,0 0-174 0 0,0 0-237 0 0,0 0-229 0 0,35 3-181 0 0,111 7-147 0 0,61-19 268 0 0,-152 2-735 0 0,88-13-776 0 0,-96 10-1893 0 0,-1 0-3417 0 0,-28 5-4454 0 0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49.8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8658 0 0,'0'0'1678'0'0,"0"0"-477"0"0,0 0-14 0 0,0 0 239 0 0,0 0 133 0 0,0 0-99 0 0,0 0-186 0 0,0 0-153 0 0,0 0-99 0 0,0 0-81 0 0,0 0-119 0 0,0 0-133 0 0,0 0-101 0 0,28 8-92 0 0,87 24-33 0 0,-31-24 351 0 0,168-8 530 0 0,-198 0-5679 0 0,0 0-4722 0 0,-54 0-2110 0 0</inkml:trace>
</inkml:ink>
</file>

<file path=ppt/ink/ink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29.4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49 5825 0 0,'0'0'1150'0'0,"0"0"-97"0"0,0 0 40 0 0,0 0 96 0 0,0 0-15 0 0,0 0-134 0 0,0 0-209 0 0,0 0-178 0 0,0 0-77 0 0,0 0-19 0 0,0 0-11 0 0,0 0-72 0 0,0 0-135 0 0,34-3-105 0 0,109-10-76 0 0,72-1-140 0 0,-44 3-3095 0 0,-69 4-5892 0 0,-78 7 4105 0 0</inkml:trace>
</inkml:ink>
</file>

<file path=ppt/ink/ink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28.3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479 82 5521 0 0,'0'0'598'0'0,"0"0"-610"0"0,0 0-172 0 0,0 0 324 0 0,0 0 477 0 0,0 0 394 0 0,0 0 153 0 0,0 0-74 0 0,-3 31-157 0 0,-9 102-201 0 0,-23 277 701 0 0,16-282-3575 0 0,10-108-788 0 0,0-10-3007 0 0,6-10 3903 0 0</inkml:trace>
  <inkml:trace contextRef="#ctx0" brushRef="#br0" timeOffset="286.173">0 78 7850 0 0,'0'0'-176'0'0,"0"0"-270"0"0,0 0 103 0 0,0 0 533 0 0,0 0 618 0 0,0 0 400 0 0,0 0 165 0 0,0 0-9 0 0,0 0-121 0 0,0 0-167 0 0,0 0-178 0 0,35-5-137 0 0,113-15-85 0 0,138-25 1963 0 0,-89 38-2644 0 0,-121 32-2325 0 0,-57-7-1356 0 0,-9 4-3562 0 0,-10-14 1396 0 0</inkml:trace>
  <inkml:trace contextRef="#ctx0" brushRef="#br0" timeOffset="552.07">39 833 6265 0 0,'0'0'1207'0'0,"0"0"-507"0"0,0 0-190 0 0,0 0 59 0 0,0 0 117 0 0,0 0 167 0 0,0 0 160 0 0,0 0 96 0 0,0 0 15 0 0,0 0-115 0 0,0 0-173 0 0,0 0-152 0 0,0 0-96 0 0,33 4-68 0 0,108 13-64 0 0,-46-22 113 0 0,-75 1-456 0 0,274-64-1419 0 0,-202 47-3756 0 0,-67 13 106 0 0,-7 1-2531 0 0</inkml:trace>
  <inkml:trace contextRef="#ctx0" brushRef="#br0" timeOffset="2014.836">882 656 2401 0 0,'0'0'1304'0'0,"0"0"-264"0"0,0 0 51 0 0,0 0 132 0 0,0 0 10 0 0,0 0-100 0 0,0 0-101 0 0,0 0-73 0 0,0 0-100 0 0,32-21-103 0 0,97-68-125 0 0,-66 33 207 0 0,-48 41-688 0 0,-2 0-1 0 0,0-2 1 0 0,-1 0-1 0 0,0 0 0 0 0,-2-1 1 0 0,0 0-1 0 0,-1-1 0 0 0,-1 0 1 0 0,0-1-1 0 0,-2 0 0 0 0,0-1-149 0 0,5-71-628 0 0,-36 96-1611 0 0,14 7 2033 0 0,0 0 0 0 0,1 1 1 0 0,1 0-1 0 0,0 1 0 0 0,1 0 0 0 0,0 0 0 0 0,1 1 0 0 0,-1 4 206 0 0,3-12 32 0 0,1 1 0 0 0,-1 0-1 0 0,1 1 1 0 0,1-1 0 0 0,0 1-1 0 0,0 0 1 0 0,0-1 0 0 0,1 1 0 0 0,0 0-1 0 0,1 1 1 0 0,0-1 0 0 0,0 0 0 0 0,0 0-1 0 0,1 0 1 0 0,0 1 0 0 0,1-1-1 0 0,0 0 1 0 0,1 0 0 0 0,-1 0 0 0 0,1 0-1 0 0,1 0 1 0 0,-1 0 0 0 0,2 0 0 0 0,-1-1-1 0 0,1 1 1 0 0,0-1 0 0 0,0 0-1 0 0,1 0 1 0 0,0-1 0 0 0,0 1 0 0 0,1-1-1 0 0,-1 0 1 0 0,5 2-32 0 0,-2-2 158 0 0,0-1 0 0 0,0-1 1 0 0,1 1-1 0 0,0-1 0 0 0,-1-1 0 0 0,1 0 0 0 0,1 0 1 0 0,-1-1-1 0 0,0 0 0 0 0,1 0 0 0 0,-1-1 0 0 0,0 0 0 0 0,7-1-158 0 0,-3 0 159 0 0,0-1-1 0 0,0 0 1 0 0,0-1-1 0 0,0-1 0 0 0,-1 0 1 0 0,1 0-1 0 0,-1-2 1 0 0,0 1-1 0 0,0-1 0 0 0,0-1 1 0 0,-1 0-1 0 0,0-1 1 0 0,9-7-159 0 0,-8 5-76 0 0,0-2 0 0 0,0 0 0 0 0,-1 0 1 0 0,-1-1-1 0 0,0-1 0 0 0,-1 1 1 0 0,0-1-1 0 0,-1-1 0 0 0,0 0 1 0 0,-1 0-1 0 0,-1-1 0 0 0,0 1 1 0 0,-1-1-1 0 0,0 0 0 0 0,-2-1 0 0 0,0 1 1 0 0,0-1-1 0 0,-1 0 0 0 0,-1 0 1 0 0,-1 1-1 0 0,0-1 76 0 0,0 15-61 0 0,0 0-1 0 0,0 0 1 0 0,0 1 0 0 0,-1-1 0 0 0,1 0-1 0 0,0 0 1 0 0,0 0 0 0 0,0 1 0 0 0,-1-1-1 0 0,1 0 1 0 0,0 1 0 0 0,-1-1 0 0 0,1 0-1 0 0,0 1 1 0 0,-1-1 0 0 0,1 0 0 0 0,-1 1-1 0 0,1-1 1 0 0,-1 1 0 0 0,0-1 0 0 0,1 1-1 0 0,-1-1 1 0 0,1 1 0 0 0,-1-1 0 0 0,0 1-1 0 0,1-1 1 0 0,-1 1 0 0 0,0 0 0 0 0,0 0-1 0 0,1-1 1 0 0,-1 1 0 0 0,0 0 0 0 0,0 0-1 0 0,1 0 1 0 0,-1 0 0 0 0,0 0 0 0 0,0 0-1 0 0,0 0 1 0 0,1 0 0 0 0,-1 0 0 0 0,0 0-1 0 0,0 0 1 0 0,1 0 0 0 0,-1 1 0 0 0,0-1-1 0 0,0 0 1 0 0,1 0 0 0 0,-1 1 0 0 0,0-1 0 0 0,1 1-1 0 0,-1-1 1 0 0,0 1 0 0 0,1-1 0 0 0,-1 1-1 0 0,1-1 1 0 0,-1 1 0 0 0,1-1 0 0 0,-1 1-1 0 0,1 0 1 0 0,-1-1 0 0 0,1 1 0 0 0,0 0-1 0 0,-1-1 1 0 0,1 1 0 0 0,0 0 0 0 0,-1 0-1 0 0,1-1 1 0 0,0 1 61 0 0,-6 10-110 0 0,1 0 0 0 0,0 0 0 0 0,0 1 0 0 0,2-1 0 0 0,-1 1 0 0 0,1 0 0 0 0,1 0 0 0 0,0 0 0 0 0,1 1 0 0 0,0-1 0 0 0,1 0 0 0 0,0 0 0 0 0,1 1 0 0 0,0-1 0 0 0,2 4 110 0 0,0-9 98 0 0,0-1 1 0 0,1 0-1 0 0,-1 1 0 0 0,1-2 0 0 0,1 1 0 0 0,-1 0 0 0 0,1-1 0 0 0,0 0 0 0 0,0 0 1 0 0,1 0-1 0 0,-1-1 0 0 0,1 0 0 0 0,0 0 0 0 0,0 0 0 0 0,0-1 0 0 0,1 1 0 0 0,-1-2 1 0 0,1 1-1 0 0,0-1 0 0 0,0 0 0 0 0,0 0 0 0 0,0-1 0 0 0,0 0 0 0 0,0 0 0 0 0,0-1 1 0 0,6 0-99 0 0,-3 0 157 0 0,0 0 0 0 0,1-1 0 0 0,-1 0 0 0 0,0-1 1 0 0,0 0-1 0 0,0 0 0 0 0,0-1 0 0 0,-1-1 1 0 0,1 0-1 0 0,-1 0 0 0 0,0 0 0 0 0,0-1 0 0 0,0-1 1 0 0,-1 0-1 0 0,1 0 0 0 0,-1 0 0 0 0,-1-1 1 0 0,0 0-1 0 0,6-7-157 0 0,-5 5-4 0 0,1-1 1 0 0,-1 0-1 0 0,-1-1 1 0 0,0 1-1 0 0,0-1 1 0 0,-1-1-1 0 0,0 1 1 0 0,-1-1-1 0 0,-1 0 1 0 0,0-1-1 0 0,0 1 1 0 0,-1 0-1 0 0,-1-1 1 0 0,0 0-1 0 0,-1 0 1 0 0,0-6 3 0 0,-1 16-34 0 0,1-5-65 0 0,0 0-1 0 0,0 0 0 0 0,-1 1 1 0 0,0-1-1 0 0,0 0 1 0 0,-1 0-1 0 0,0 0 1 0 0,-1 0-1 0 0,1 1 1 0 0,-1-1-1 0 0,-1 1 0 0 0,0-1 1 0 0,0 1-1 0 0,0 0 1 0 0,-1 0-1 0 0,0 0 1 0 0,0 1-1 0 0,-5-6 100 0 0,7 11-22 0 0,1-1-1 0 0,-1 1 1 0 0,0 0 0 0 0,1 1-1 0 0,-1-1 1 0 0,0 0 0 0 0,0 0-1 0 0,0 1 1 0 0,0-1 0 0 0,0 1-1 0 0,0 0 1 0 0,0-1-1 0 0,0 1 1 0 0,0 0 0 0 0,0 0-1 0 0,0 0 1 0 0,0 1 0 0 0,0-1-1 0 0,0 0 1 0 0,0 1 0 0 0,0-1-1 0 0,0 1 1 0 0,0 0 0 0 0,0 0-1 0 0,1 0 1 0 0,-1 0 0 0 0,0 0-1 0 0,0 0 1 0 0,1 0-1 0 0,-1 0 1 0 0,1 1 0 0 0,-1-1-1 0 0,1 0 1 0 0,0 1 0 0 0,-1-1-1 0 0,0 3 23 0 0,-39 65-215 0 0,34-48 272 0 0,1-1 0 0 0,0 1 0 0 0,2 0 0 0 0,0 0 0 0 0,1 0 0 0 0,2 1 0 0 0,0-1 0 0 0,1 1 0 0 0,1-1 0 0 0,1 1 0 0 0,1-1 0 0 0,0 0 0 0 0,2 0 0 0 0,1 0 0 0 0,0-1 0 0 0,2 1-1 0 0,0-2 1 0 0,8 13-57 0 0,1 3-426 0 0,5 7-1924 0 0,-6-18-5748 0 0,-11-19 5923 0 0</inkml:trace>
  <inkml:trace contextRef="#ctx0" brushRef="#br0" timeOffset="2370.316">2163 546 5225 0 0,'0'0'743'0'0,"0"0"-214"0"0,0 0 40 0 0,0 0 155 0 0,0 0 75 0 0,0 0-35 0 0,0 0-131 0 0,0 0-126 0 0,0 0-47 0 0,0 0-12 0 0,0 0-8 0 0,0 0-10 0 0,0 0-20 0 0,-4 18-11 0 0,-24 115 481 0 0,17-94-1220 0 0,2 1 0 0 0,2 0 0 0 0,1 0 0 0 0,2 0 0 0 0,1 25 340 0 0,3-64-1184 0 0,0-1-475 0 0,4 0-3737 0 0,-2 0 1375 0 0</inkml:trace>
  <inkml:trace contextRef="#ctx0" brushRef="#br0" timeOffset="2621.079">2060 542 1944 0 0,'0'0'1075'0'0,"0"0"3"0"0,0 0 360 0 0,0 0 197 0 0,0 0-28 0 0,0 0-142 0 0,0 0-195 0 0,0 0-243 0 0,0 0-242 0 0,0 0-230 0 0,33-2-207 0 0,101-9-148 0 0,-45-3 684 0 0,-67 10-2646 0 0,5 2-6322 0 0,-26 2 2619 0 0</inkml:trace>
  <inkml:trace contextRef="#ctx0" brushRef="#br0" timeOffset="2851.97">2080 748 312 0 0,'0'0'1840'0'0,"0"0"-967"0"0,0 0 15 0 0,0 0 64 0 0,0 0-72 0 0,0 0-200 0 0,0 0-176 0 0,0 0-175 0 0,0 0-121 0 0,190-51-200 0 0,-162 40-264 0 0,-6 7-481 0 0,3-3-1063 0 0,-6-1-1105 0 0,-8 8 1129 0 0</inkml:trace>
</inkml:ink>
</file>

<file path=ppt/ink/ink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32.7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0 0 0,'0'0'196'0'0,"0"0"463"0"0,0 0 89 0 0,0 0-109 0 0,0 0-116 0 0,0 0-41 0 0,0 0-3 0 0,28 0 31 0 0,90 3 52 0 0,-35-1 700 0 0,0-4 0 0 0,0-3-1 0 0,81-16-1261 0 0,62-18 1188 0 0,-241 35 4947 0 0,-69-15-5413 0 0,71 17-644 0 0,0-1 0 0 0,1 0 0 0 0,0 0 0 0 0,0-1 0 0 0,0-1 1 0 0,0 0-1 0 0,1-1 0 0 0,0 0 0 0 0,0-1 0 0 0,0 0 0 0 0,1-1 1 0 0,0 0-1 0 0,-6-7-78 0 0,-1-17-832 0 0,12 10-6791 0 0,5 18-1566 0 0</inkml:trace>
</inkml:ink>
</file>

<file path=ppt/ink/ink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34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5313 0 0,'0'0'622'0'0,"0"0"67"0"0,0 0 354 0 0,0 0 240 0 0,0 0 1 0 0,0 0-129 0 0,34 0-179 0 0,108 0-204 0 0,182-8 689 0 0,-259 3-2560 0 0,-17 0-1364 0 0,-1 1-3828 0 0,-33 3 1546 0 0</inkml:trace>
</inkml:ink>
</file>

<file path=ppt/ink/ink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33.3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1 478 464 0 0,'0'0'1656'0'0,"0"0"-102"0"0,0 0 100 0 0,0 0 158 0 0,0 0 55 0 0,0 0-106 0 0,0 0-254 0 0,0 0-368 0 0,0 0-389 0 0,0 0-256 0 0,0 0-34 0 0,0 0 96 0 0,0 0 132 0 0,5 0 95 0 0,169 15 2339 0 0,-161-15-3434 0 0,151-5 830 0 0,-110-1-4271 0 0,-1-5-5315 0 0,-39 7 1416 0 0</inkml:trace>
  <inkml:trace contextRef="#ctx0" brushRef="#br0" timeOffset="412.301">940 40 7322 0 0,'0'0'126'0'0,"0"0"-7"0"0,0 0 325 0 0,0 0 524 0 0,0 0 395 0 0,0 0 62 0 0,0 0-163 0 0,0 0-272 0 0,0 0-205 0 0,0 0-147 0 0,-5 36-141 0 0,-14 115-105 0 0,-32 236 431 0 0,19-273-2026 0 0,16-81-698 0 0,7-25-1408 0 0,-1-4-3837 0 0,8-4 3551 0 0</inkml:trace>
  <inkml:trace contextRef="#ctx0" brushRef="#br0" timeOffset="709.044">487 58 2264 0 0,'0'0'998'0'0,"0"0"25"0"0,0 0 179 0 0,0 0 183 0 0,32-3 21 0 0,104-9-73 0 0,22 6 1892 0 0,164-9-354 0 0,-223 15-5036 0 0,-104 18-6729 0 0,1-11 4246 0 0</inkml:trace>
  <inkml:trace contextRef="#ctx0" brushRef="#br0" timeOffset="965.721">341 905 7418 0 0,'0'0'469'0'0,"0"0"-56"0"0,0 0 373 0 0,0 0 414 0 0,0 0 176 0 0,0 0-58 0 0,0 0-206 0 0,31 1-227 0 0,101 4-197 0 0,35-22 763 0 0,255-74-1949 0 0,-362 73-2392 0 0,-22 3-4917 0 0,-26 10 1886 0 0</inkml:trace>
  <inkml:trace contextRef="#ctx0" brushRef="#br0" timeOffset="2145.12">1192 802 4465 0 0,'0'0'469'0'0,"0"0"-59"0"0,0 0 362 0 0,0 0 452 0 0,0 0 249 0 0,0 0 2 0 0,0 0-115 0 0,0 0-192 0 0,0 0-204 0 0,32-20-194 0 0,100-62-207 0 0,-105 66-386 0 0,-1 0 0 0 0,-1-2 1 0 0,0-2-1 0 0,-1 0 0 0 0,-2-1 1 0 0,16-19-178 0 0,-33 35 16 0 0,11-11-67 0 0,-2-1 0 0 0,0 0 0 0 0,0-1 0 0 0,-2-1 0 0 0,-1 0 0 0 0,0 0 0 0 0,-1-1 0 0 0,-1-1-1 0 0,-1 0 1 0 0,-1 0 0 0 0,-1 0 0 0 0,-1-1 0 0 0,0 1 0 0 0,-2-1 0 0 0,0-10 51 0 0,-3 30-54 0 0,0 1-1 0 0,0-1 0 0 0,-1 1 1 0 0,1-1-1 0 0,0 1 0 0 0,-1-1 1 0 0,1 1-1 0 0,-1-1 0 0 0,0 1 1 0 0,0-1-1 0 0,1 1 0 0 0,-1 0 0 0 0,0 0 1 0 0,0-1-1 0 0,0 1 0 0 0,0 0 1 0 0,0 0-1 0 0,-1 0 0 0 0,1 0 1 0 0,0 0-1 0 0,0 0 0 0 0,-1 0 1 0 0,1 1-1 0 0,-1-1 0 0 0,1 0 1 0 0,-1 1-1 0 0,1-1 0 0 0,-1 1 1 0 0,1-1-1 0 0,-1 1 0 0 0,1 0 1 0 0,-1 0-1 0 0,1 0 0 0 0,-1-1 1 0 0,1 2-1 0 0,-1-1 0 0 0,0 0 1 0 0,1 0-1 0 0,-1 0 0 0 0,1 1 0 0 0,-1-1 1 0 0,1 1-1 0 0,-1-1 0 0 0,1 1 1 0 0,-1 0-1 0 0,1-1 0 0 0,0 1 1 0 0,-1 0-1 0 0,1 0 0 0 0,0 0 1 0 0,0 0-1 0 0,0 0 0 0 0,-1 0 1 0 0,1 0-1 0 0,0 1 0 0 0,1-1 1 0 0,-1 0-1 0 0,0 1 0 0 0,0-1 1 0 0,0 0-1 0 0,0 2 55 0 0,-11 11-38 0 0,0 2 0 0 0,1-1 0 0 0,0 1 0 0 0,2 1 0 0 0,0 0-1 0 0,0 0 1 0 0,2 0 0 0 0,0 1 0 0 0,1 1 0 0 0,1-1 0 0 0,1 1 0 0 0,0 0 0 0 0,1 0 0 0 0,2 0 0 0 0,-1 0 0 0 0,2 0 0 0 0,1 0-1 0 0,1 4 39 0 0,-1-14 122 0 0,1-2 0 0 0,0 1-1 0 0,0 0 1 0 0,0 0-1 0 0,1-1 1 0 0,1 1-1 0 0,-1-1 1 0 0,1 0-1 0 0,0 0 1 0 0,1 0-1 0 0,0 0 1 0 0,0-1-1 0 0,0 0 1 0 0,1 0-1 0 0,0 0 1 0 0,0-1 0 0 0,0 0-1 0 0,1 0 1 0 0,0-1-1 0 0,-1 1 1 0 0,2-2-1 0 0,-1 1 1 0 0,0-1-1 0 0,1 0 1 0 0,0 0-1 0 0,-1-1 1 0 0,1 0-1 0 0,0 0 1 0 0,0-1-1 0 0,0 0 1 0 0,1-1 0 0 0,-1 1-1 0 0,0-2 1 0 0,0 1-1 0 0,0-1 1 0 0,0 0-1 0 0,0-1 1 0 0,4-1-122 0 0,11-8 41 0 0,0 0 0 0 0,0-2 1 0 0,-2-1-1 0 0,1 0 0 0 0,-2-2 0 0 0,0 0 1 0 0,-1-1-1 0 0,0-1 0 0 0,-2-1 0 0 0,0-1 1 0 0,-1 0-1 0 0,-1-1 0 0 0,-1-1 1 0 0,-1 0-1 0 0,-1-1 0 0 0,-1 0 0 0 0,0 0 1 0 0,4-22-42 0 0,1-56-2044 0 0,-16 99 1974 0 0,0 1 0 0 0,-1 0 0 0 0,1 0 0 0 0,-1-1-1 0 0,1 1 1 0 0,-1 0 0 0 0,1 0 0 0 0,-1 0 0 0 0,0 0-1 0 0,0-1 1 0 0,0 1 0 0 0,1 0 0 0 0,-1 0 0 0 0,0 1-1 0 0,0-1 1 0 0,0 0 0 0 0,0 0 0 0 0,-1 0 0 0 0,1 1-1 0 0,0-1 1 0 0,0 1 0 0 0,0-1 0 0 0,-1 1 0 0 0,1-1-1 0 0,0 1 1 0 0,0-1 0 0 0,-1 1 0 0 0,1 0 0 0 0,0 0-1 0 0,-1 0 1 0 0,1 0 0 0 0,0 0 0 0 0,-1 0 0 0 0,1 0-1 0 0,0 0 1 0 0,-1 1 0 0 0,1-1 0 0 0,0 0 0 0 0,0 1-1 0 0,-1-1 1 0 0,1 1 0 0 0,0-1 0 0 0,0 1 0 0 0,0 0-1 0 0,-1 0 1 0 0,1-1 0 0 0,0 1 0 0 0,0 0-1 0 0,0 0 1 0 0,1 0 0 0 0,-1 0 0 0 0,0 0 0 0 0,0 1 70 0 0,-11 12-181 0 0,0 1 1 0 0,2 0-1 0 0,0 1 1 0 0,1 1-1 0 0,0-1 1 0 0,1 1-1 0 0,1 1 1 0 0,1-1-1 0 0,0 1 1 0 0,2 0-1 0 0,0 1 1 0 0,0-1-1 0 0,2 1 0 0 0,0 10 181 0 0,3-23 61 0 0,0 0-1 0 0,1 0 0 0 0,-1 0 0 0 0,1 0 1 0 0,0-1-1 0 0,1 1 0 0 0,-1-1 0 0 0,1 1 1 0 0,0-1-1 0 0,0 0 0 0 0,1 0 0 0 0,0 0 1 0 0,0-1-1 0 0,0 1 0 0 0,0-1 0 0 0,1 0 0 0 0,-1 0 1 0 0,1 0-1 0 0,0-1 0 0 0,1 0 0 0 0,-1 0 1 0 0,0 0-1 0 0,1 0 0 0 0,-1-1 0 0 0,1 0 1 0 0,0 0-1 0 0,0-1 0 0 0,0 0 0 0 0,0 0 1 0 0,0 0-61 0 0,7-1 308 0 0,0-1 0 0 0,-1 0 0 0 0,1 0 0 0 0,0-2 1 0 0,-1 1-1 0 0,0-2 0 0 0,1 0 0 0 0,-1 0 0 0 0,0-1 1 0 0,-1 0-1 0 0,0-1 0 0 0,1-1 0 0 0,-2 0 1 0 0,1 0-1 0 0,-1-1 0 0 0,0-1-308 0 0,146-148 1017 0 0,-153 153-1010 0 0,11-13-100 0 0,0 0-1 0 0,-2-1 0 0 0,0 0 1 0 0,-1-1-1 0 0,-1-1 0 0 0,-1 0 1 0 0,0 0-1 0 0,-2 0 0 0 0,0-1 0 0 0,-1-1 1 0 0,-1 1-1 0 0,-1 0 0 0 0,-2-1 1 0 0,0 0-1 0 0,-1-3 94 0 0,0 23 1 0 0,-1 0 0 0 0,1 1-1 0 0,-1-1 1 0 0,0 0 0 0 0,0 0 0 0 0,0 1 0 0 0,0-1 0 0 0,0 0 0 0 0,0 0-1 0 0,-1 1 1 0 0,1-1 0 0 0,-1 0 0 0 0,1 0 0 0 0,-1 1 0 0 0,1-1 0 0 0,-1 1-1 0 0,0-1 1 0 0,0 1 0 0 0,0-1 0 0 0,0 1 0 0 0,0-1 0 0 0,0 1 0 0 0,0 0-1 0 0,0-1 1 0 0,-1 1 0 0 0,1 0 0 0 0,0 0 0 0 0,-1 0 0 0 0,1 0 0 0 0,-1 0-1 0 0,1 0 1 0 0,-1 1 0 0 0,0-1 0 0 0,1 0 0 0 0,-1 1 0 0 0,0-1 0 0 0,1 1-1 0 0,-1 0 1 0 0,0-1 0 0 0,0 1 0 0 0,1 0 0 0 0,-1 0 0 0 0,0 0 0 0 0,0 0-1 0 0,1 1 1 0 0,-1-1 0 0 0,0 0 0 0 0,1 1 0 0 0,-1-1 0 0 0,0 1 0 0 0,1 0-1 0 0,-1-1 1 0 0,0 1 0 0 0,1 0 0 0 0,-1 0 0 0 0,1 0-1 0 0,-7 6 36 0 0,0 0 1 0 0,1 1-1 0 0,0 0 0 0 0,1 0 1 0 0,-1 1-1 0 0,1-1 1 0 0,1 1-1 0 0,0 1 0 0 0,0-1 1 0 0,1 1-1 0 0,0 0 0 0 0,1 0 1 0 0,0 0-1 0 0,0 0 1 0 0,1 0-1 0 0,0 7-36 0 0,-5 173 811 0 0,7-177-789 0 0,3 11-71 0 0,0 0 1 0 0,2 0-1 0 0,1-1 0 0 0,0 0 1 0 0,2 0-1 0 0,1 0 1 0 0,1-1-1 0 0,0-1 0 0 0,3 3 49 0 0,17 12-2055 0 0,-17-29-1522 0 0,2-5-3655 0 0,-8-2 4237 0 0</inkml:trace>
  <inkml:trace contextRef="#ctx0" brushRef="#br0" timeOffset="2392.273">2932 298 8650 0 0,'0'0'760'0'0,"0"0"216"0"0,0 0 286 0 0,0 0 131 0 0,0 0-58 0 0,0 0-221 0 0,0 0-247 0 0,-7 33-222 0 0,-20 107-167 0 0,15 17 330 0 0,11-79-1622 0 0,-4-62-2936 0 0,-5-13-6143 0 0,7-3 6062 0 0</inkml:trace>
  <inkml:trace contextRef="#ctx0" brushRef="#br0" timeOffset="2648.9">2683 349 6313 0 0,'0'0'1394'0'0,"0"0"-633"0"0,0 0 18 0 0,0 0 236 0 0,0 0 127 0 0,0 0 6 0 0,0 0-89 0 0,0 0-100 0 0,0 0-107 0 0,0 0-132 0 0,0 0-158 0 0,0 0-129 0 0,34-6-112 0 0,107-18-97 0 0,-17 17 81 0 0,-91 6-450 0 0,16 0-952 0 0,-19 4-2499 0 0,-20 3 175 0 0,-6 2-2602 0 0,-2-4 2318 0 0</inkml:trace>
  <inkml:trace contextRef="#ctx0" brushRef="#br0" timeOffset="2855.745">2692 725 672 0 0,'0'0'1024'0'0,"0"0"17"0"0,0 0 495 0 0,0 0-8 0 0,0 0-336 0 0,0 0-463 0 0,0 0-345 0 0,0 0-272 0 0,0 0-192 0 0,221-52-232 0 0,-186 41-416 0 0,-2 4-897 0 0,-7-1-1720 0 0,-9 5 1217 0 0</inkml:trace>
</inkml:ink>
</file>

<file path=ppt/ink/ink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4:50.5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0 358 1136 0 0,'0'0'2170'0'0,"0"0"-1043"0"0,0 0-358 0 0,0 0-14 0 0,0 0 173 0 0,0 0 202 0 0,0 0 106 0 0,0 0-65 0 0,0 0-152 0 0,0 0-153 0 0,0 0-130 0 0,5 0-63 0 0,254-37 4914 0 0,158-17-3856 0 0,-371 53-1500 0 0,-46 1-98 0 0,0 0 59 0 0,0 0 48 0 0,0 0 17 0 0,0 0 11 0 0,-21 0 694 0 0,15 0-900 0 0,0 0 1 0 0,-1-1-1 0 0,1 0 1 0 0,0 0-1 0 0,0-1 0 0 0,0 0 1 0 0,0 0-1 0 0,0 0 0 0 0,0-1 1 0 0,1 1-1 0 0,-1-1 1 0 0,1-1-1 0 0,0 1 0 0 0,0-1 1 0 0,0 0-1 0 0,0 0 1 0 0,0 0-1 0 0,1-1 0 0 0,0 0 1 0 0,0 1-1 0 0,0-2 1 0 0,1 1-1 0 0,-1-2-62 0 0,-55-116-3083 0 0,37 70-5814 0 0,17 38-2147 0 0</inkml:trace>
</inkml:ink>
</file>

<file path=ppt/ink/ink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3:31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88 596 4401 0 0,'0'0'1680'0'0,"0"0"-453"0"0,0 0 19 0 0,0 0 165 0 0,0 0 37 0 0,0 0-198 0 0,0 0-341 0 0,0 0-350 0 0,0 0-254 0 0,0 0-175 0 0,0 0-85 0 0,-7 8-18 0 0,1-2-24 0 0,0 0-1 0 0,0 1 1 0 0,1 0 0 0 0,0 0 0 0 0,0 0 0 0 0,1 0-1 0 0,0 1 1 0 0,0 0 0 0 0,1 0 0 0 0,0 0-1 0 0,-2 5-2 0 0,-15 126 42 0 0,20-106-47 0 0,-2-25 8 0 0,1-1 1 0 0,0 1-1 0 0,1 0 0 0 0,0 0 0 0 0,0 0 1 0 0,0-1-1 0 0,1 1 0 0 0,1 0 0 0 0,-1-1 1 0 0,1 1-1 0 0,0-1 0 0 0,1 1 1 0 0,0-1-1 0 0,0 0 0 0 0,0 0 0 0 0,1 0 1 0 0,0 0-1 0 0,1-1 0 0 0,3 5-3 0 0,-6-11 120 0 0,0 0 1 0 0,1 0-1 0 0,-1 0 0 0 0,0 0 1 0 0,1 0-1 0 0,-1 0 0 0 0,0-1 1 0 0,0 1-1 0 0,1-1 0 0 0,-1 1 1 0 0,0-1-1 0 0,0 0 0 0 0,0 0 1 0 0,0 0-1 0 0,0 0 0 0 0,0-1 1 0 0,0 1-1 0 0,0 0 0 0 0,-1-1 1 0 0,1 1-1 0 0,0-1 0 0 0,-1 0 1 0 0,1 1-1 0 0,-1-1 0 0 0,0 0 1 0 0,1 0-1 0 0,-1 0 0 0 0,0 0 1 0 0,0 0-1 0 0,0 0 0 0 0,-1 0 0 0 0,1-1 1 0 0,0 1-1 0 0,-1 0 0 0 0,1-1-120 0 0,4-7 51 0 0,123-205 832 0 0,-117 199-910 0 0,1 1 1 0 0,0 0-1 0 0,0 0 0 0 0,2 1 0 0 0,0 1 1 0 0,1 0-1 0 0,0 1 0 0 0,0 1 0 0 0,1 0 1 0 0,1 1-1 0 0,0 1 0 0 0,0 0 0 0 0,1 1 0 0 0,3 0 28 0 0,-20 8-20 0 0,0 0 1 0 0,1 0 0 0 0,-1 0 0 0 0,0 0 0 0 0,0 0 0 0 0,0 1 0 0 0,1-1-1 0 0,-1 0 1 0 0,0 0 0 0 0,0 1 0 0 0,0-1 0 0 0,0 1 0 0 0,0-1 0 0 0,0 1 0 0 0,0-1-1 0 0,0 1 1 0 0,0 0 0 0 0,0 0 0 0 0,0-1 0 0 0,0 1 0 0 0,0 0 0 0 0,0 0 0 0 0,-1 0-1 0 0,1 0 1 0 0,0 0 0 0 0,-1 0 0 0 0,1 0 0 0 0,-1 0 0 0 0,1 0 0 0 0,-1 0-1 0 0,1 0 1 0 0,-1 1 0 0 0,0-1 0 0 0,1 0 0 0 0,-1 0 0 0 0,0 0 0 0 0,0 0 0 0 0,0 1-1 0 0,0-1 1 0 0,0 0 0 0 0,0 0 0 0 0,0 0 0 0 0,-1 1 0 0 0,1-1 0 0 0,-1 1 18 0 0,-9 59 339 0 0,-22 15 30 0 0,27-66-350 0 0,0 0 0 0 0,0 1 0 0 0,1-1 0 0 0,0 1 0 0 0,1 0-1 0 0,0 0 1 0 0,0 0 0 0 0,2 0 0 0 0,-1 0 0 0 0,1 2-19 0 0,2-12 28 0 0,1-1 1 0 0,-1 1 0 0 0,0 0-1 0 0,1 0 1 0 0,-1-1-1 0 0,0 1 1 0 0,1 0 0 0 0,-1-1-1 0 0,1 0 1 0 0,-1 1-1 0 0,1-1 1 0 0,-1 0 0 0 0,1 0-1 0 0,-1 1 1 0 0,1-1-1 0 0,-1 0 1 0 0,1-1 0 0 0,-1 1-1 0 0,1 0 1 0 0,-1 0-1 0 0,1-1 1 0 0,-1 1 0 0 0,1-1-1 0 0,-1 1 1 0 0,0-1-1 0 0,1 1 1 0 0,-1-1 0 0 0,0 0-1 0 0,1 0 1 0 0,-1 0-1 0 0,0 0 1 0 0,0 0-1 0 0,0 0 1 0 0,0 0-29 0 0,169-153 754 0 0,-118 113-918 0 0,2 2 0 0 0,1 2 1 0 0,22-7 163 0 0,-41 28-674 0 0,-34 46 113 0 0,-39 78 1083 0 0,6-32-128 0 0,29-73-378 0 0,0 1 0 0 0,1 0 0 0 0,-1 0 0 0 0,1 0 0 0 0,0 0 0 0 0,0 0 0 0 0,0 0 0 0 0,1 0-1 0 0,-1 0 1 0 0,1 0 0 0 0,0 0 0 0 0,0 0 0 0 0,1 1 0 0 0,-1-1 0 0 0,1 0 0 0 0,0 0 0 0 0,0 0 0 0 0,0 0 0 0 0,1 0 0 0 0,-1-1 0 0 0,1 1 0 0 0,0 0-1 0 0,0-1 1 0 0,0 1 0 0 0,1-1 0 0 0,-1 0 0 0 0,1 1 0 0 0,0-1 0 0 0,0 0 0 0 0,0-1 0 0 0,0 1 0 0 0,0 0 0 0 0,1-1 0 0 0,-1 0 0 0 0,1 0 0 0 0,-1 0 0 0 0,2 0-16 0 0,11 1 90 0 0,0-1 1 0 0,0-1 0 0 0,1-1 0 0 0,-1 0-1 0 0,0-1 1 0 0,0-1 0 0 0,0 0 0 0 0,0-2-1 0 0,0 1 1 0 0,-1-2 0 0 0,0 0 0 0 0,1-1-1 0 0,-2 0 1 0 0,1-2 0 0 0,-1 1 0 0 0,0-2-1 0 0,-1 0 1 0 0,0 0 0 0 0,0-1 0 0 0,0-2-91 0 0,32-24 234 0 0,-1-1 0 0 0,-2-3 0 0 0,35-43-234 0 0,-58 59-38 0 0,-1-2 0 0 0,-1 0 0 0 0,-2-1 0 0 0,0-1 0 0 0,-2 0 0 0 0,-1-1 0 0 0,-1-1 0 0 0,-2 0 0 0 0,-1 0-1 0 0,-1 0 1 0 0,-1-1 0 0 0,-2 0 0 0 0,-2 0 0 0 0,0 0 0 0 0,-2-1 0 0 0,-3-13 38 0 0,3 39-11 0 0,0 1 1 0 0,0 0-1 0 0,-1 0 1 0 0,0 0-1 0 0,0 0 0 0 0,0 0 1 0 0,-1 0-1 0 0,0 1 1 0 0,0-1-1 0 0,0 0 1 0 0,0 1-1 0 0,-1-1 0 0 0,0 1 1 0 0,0 0-1 0 0,-2-2 11 0 0,3 6-41 0 0,0 0 0 0 0,-1 1 0 0 0,1-1-1 0 0,0 1 1 0 0,0 0 0 0 0,-1-1 0 0 0,1 1 0 0 0,0 0 0 0 0,0 1-1 0 0,0-1 1 0 0,0 0 0 0 0,0 0 0 0 0,0 1 0 0 0,1-1-1 0 0,-1 1 1 0 0,0 0 0 0 0,1-1 0 0 0,-1 1 0 0 0,1 0-1 0 0,0 0 1 0 0,-1 0 0 0 0,1 0 0 0 0,0 0 0 0 0,0 0 0 0 0,0 1-1 0 0,1-1 1 0 0,-1 0 0 0 0,0 0 0 0 0,1 1 41 0 0,-4 4-49 0 0,-4 13 87 0 0,0 2 1 0 0,1-1-1 0 0,1 1 0 0 0,1 0 0 0 0,1 0 0 0 0,1 0 0 0 0,1 1 1 0 0,0 0-1 0 0,2-1-38 0 0,-11 94 456 0 0,2-41-313 0 0,3 1 0 0 0,3 0 0 0 0,4 13-143 0 0,-1-30 4 0 0,-1-42-25 0 0,1 0 0 0 0,1 0 1 0 0,0 0-1 0 0,2 0 0 0 0,-1 0 1 0 0,2-1-1 0 0,0 1 0 0 0,5 10 21 0 0,12 14-1181 0 0,-21-41 698 0 0,0 0-117 0 0,0-30-6579 0 0,-6 8-907 0 0,1 15 2917 0 0</inkml:trace>
  <inkml:trace contextRef="#ctx0" brushRef="#br0" timeOffset="247.395">1073 254 8762 0 0,'0'0'1878'0'0,"0"0"-649"0"0,0 0 21 0 0,0 0 242 0 0,0 0 10 0 0,0 0-203 0 0,0 0-196 0 0,0 0-147 0 0,35 6-93 0 0,111 19-95 0 0,-25-19 363 0 0,205-13-303 0 0,-155 6-3009 0 0,-114 4-2508 0 0,-1 2-5314 0 0,-44-1 3815 0 0</inkml:trace>
  <inkml:trace contextRef="#ctx0" brushRef="#br0" timeOffset="501.509">1986 390 4433 0 0,'0'0'1520'0'0,"0"0"-287"0"0,0 0 85 0 0,0 0 183 0 0,0 0-30 0 0,0 0-242 0 0,0 0-282 0 0,0 0-237 0 0,0 0-193 0 0,-24 34-134 0 0,-74 105-119 0 0,62-73 18 0 0,34-54-217 0 0,1-8-11 0 0,-1 1-1 0 0,1 0 1 0 0,-1 0 0 0 0,1-1 0 0 0,1 1 0 0 0,-1 0 0 0 0,1 0 0 0 0,0 0-1 0 0,0 0 1 0 0,0 0 0 0 0,1 0 0 0 0,-1 0 0 0 0,1 0 0 0 0,1-1 0 0 0,-1 1-1 0 0,1 0 1 0 0,-1-1 0 0 0,1 1 0 0 0,1-1 0 0 0,-1 1 0 0 0,0-1 0 0 0,1 0-1 0 0,0 0 1 0 0,0 0 0 0 0,0 0 0 0 0,1-1 0 0 0,-1 1 0 0 0,1-1-1 0 0,0 0 1 0 0,0 0 0 0 0,0 0 0 0 0,0-1 0 0 0,1 1 0 0 0,0-1-54 0 0,8 2 276 0 0,1-1 0 0 0,-1 0 0 0 0,1-1 1 0 0,0-1-1 0 0,-1 0 0 0 0,1-1 0 0 0,0 0 0 0 0,-1-1 1 0 0,1-1-1 0 0,0 0 0 0 0,-1-1 0 0 0,1-1 0 0 0,-1 0 0 0 0,0 0 1 0 0,-1-1-1 0 0,1-1 0 0 0,-1 0 0 0 0,0-1 0 0 0,0 0 1 0 0,-1-1-1 0 0,0 0 0 0 0,0-1 0 0 0,-1 0 0 0 0,0-1 1 0 0,-1 0-1 0 0,0 0 0 0 0,0-1 0 0 0,-1 0 0 0 0,0 0 1 0 0,5-12-277 0 0,-10 18-16 0 0,0 0-1 0 0,-1-1 1 0 0,1 1 0 0 0,-1 0 0 0 0,0-1 0 0 0,0 1 0 0 0,0-1 0 0 0,-1 0 0 0 0,0 1 0 0 0,0-1 0 0 0,0 0 0 0 0,-1 0 0 0 0,0 0 0 0 0,0 0 0 0 0,-1 0 0 0 0,1 1 0 0 0,-1-1 0 0 0,-1 0 0 0 0,1 0 0 0 0,-1 1 0 0 0,0-1 0 0 0,0 1 0 0 0,0-1-1 0 0,-1 1 1 0 0,0 0 0 0 0,0 0 0 0 0,0 0 0 0 0,-1 1 0 0 0,1-1 0 0 0,-1 1 0 0 0,-1 0 0 0 0,1 0 0 0 0,-1-1 16 0 0,-3 0-339 0 0,-1-1 0 0 0,0 1-1 0 0,0 1 1 0 0,0 0 0 0 0,-1 0 0 0 0,1 1-1 0 0,-1 0 1 0 0,0 1 0 0 0,0 0 0 0 0,0 0 0 0 0,-6 1 339 0 0,-68-2-9393 0 0,73 3 7096 0 0,-13 0-7742 0 0</inkml:trace>
  <inkml:trace contextRef="#ctx0" brushRef="#br0" timeOffset="1213.776">140 66 17004 0 0,'0'0'1561'0'0,"0"0"-198"0"0,0 0-128 0 0,0 0-188 0 0,0 0-241 0 0,0 0-226 0 0,0 0-191 0 0,0 0-123 0 0,0 0-77 0 0,0 0-74 0 0,0 0-63 0 0,0 0-35 0 0,-16 11 2 0 0,-50 31-10 0 0,65-42-19 0 0,1 0 1 0 0,-1 0-1 0 0,0 0 1 0 0,1-1-1 0 0,-1 1 1 0 0,0 0-1 0 0,0 0 1 0 0,1 1-1 0 0,-1-1 1 0 0,0 0-1 0 0,0 0 1 0 0,1 0-1 0 0,-1 0 1 0 0,0 1-1 0 0,0-1 1 0 0,1 0-1 0 0,-1 1 1 0 0,0-1-1 0 0,1 0 1 0 0,-1 1-1 0 0,1-1 1 0 0,-1 1-1 0 0,1-1 1 0 0,-1 1-1 0 0,1-1 1 0 0,-1 1-1 0 0,1 0 1 0 0,-1-1-1 0 0,1 1 1 0 0,-1 0 0 0 0,1-1-1 0 0,0 1 1 0 0,-1 0-1 0 0,1-1 1 0 0,0 1-1 0 0,0 0 1 0 0,0 0-1 0 0,0-1 1 0 0,-1 1-1 0 0,1 0 1 0 0,0 0-1 0 0,0-1 1 0 0,0 1-1 0 0,1 0 1 0 0,-1-1-1 0 0,0 1 1 0 0,0 0-1 0 0,0 0 1 0 0,0-1-1 0 0,1 1 1 0 0,-1 0-1 0 0,0-1 1 0 0,1 1-1 0 0,-1 0 1 0 0,0-1-1 0 0,1 1 1 0 0,-1 0-1 0 0,1-1 1 0 0,-1 1-1 0 0,1 0 10 0 0,33 1-882 0 0,-32-2 735 0 0,37-7-2326 0 0,-14-1-2841 0 0,-17 5 2233 0 0,9-5-8640 0 0</inkml:trace>
</inkml:ink>
</file>

<file path=ppt/ink/ink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2:58.2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7182 158 10554 0 0,'0'0'4543'0'0,"0"0"-3022"0"0,0 0-913 0 0,0 0-176 0 0,0 0-69 0 0,0 0-1 0 0,0 0 27 0 0,0 0 83 0 0,0 0 80 0 0,0 0 12 0 0,0 0-44 0 0,2 30-141 0 0,7 100-143 0 0,28 156 322 0 0,-3 3-4869 0 0,-33-218-1549 0 0,-2-42-25 0 0,1-10-112 0 0</inkml:trace>
  <inkml:trace contextRef="#ctx0" brushRef="#br0" timeOffset="363.919">7008 239 10626 0 0,'0'0'1016'0'0,"0"0"-3"0"0,0 0-2 0 0,0 0 45 0 0,0 0-52 0 0,35-31-146 0 0,112-92-125 0 0,-140 116-642 0 0,0 1 0 0 0,1 0-1 0 0,0 0 1 0 0,0 1 0 0 0,0 0 0 0 0,1 0 0 0 0,0 1-1 0 0,0 0 1 0 0,0 1 0 0 0,0 0 0 0 0,3 0-91 0 0,7-2 192 0 0,-9 0-156 0 0,0 2 0 0 0,0-1 1 0 0,0 2-1 0 0,0-1 0 0 0,1 1 1 0 0,-1 1-1 0 0,0 0 0 0 0,1 0 0 0 0,0 1 1 0 0,-1 0-1 0 0,1 1 0 0 0,-1 0 0 0 0,0 1 1 0 0,1 0-1 0 0,-1 1 0 0 0,0 0 0 0 0,0 0 1 0 0,0 1-1 0 0,-1 1 0 0 0,1-1 1 0 0,-1 2-1 0 0,0-1 0 0 0,0 1 0 0 0,-1 0 1 0 0,0 1-1 0 0,0 0 0 0 0,0 0 0 0 0,-1 1 1 0 0,0 0-1 0 0,-1 0 0 0 0,0 1-36 0 0,-1-1 9 0 0,-2 0 0 0 0,1 1 0 0 0,-1 0 0 0 0,-1-1 0 0 0,1 1 0 0 0,-2 0 0 0 0,1 0 0 0 0,-1 0 0 0 0,0 0 0 0 0,-1 0 0 0 0,0 1 0 0 0,-1-1 0 0 0,1 0 0 0 0,-2 0 0 0 0,1 0 0 0 0,-2 0 0 0 0,1-1 0 0 0,-1 1 0 0 0,0 0 1 0 0,-1-1-1 0 0,0 0 0 0 0,0 0 0 0 0,-1 0 0 0 0,0 0 0 0 0,0 0-9 0 0,-21 21 20 0 0,-1 0 1 0 0,-2-2 0 0 0,-1-1 0 0 0,0-1 0 0 0,-2-2 0 0 0,-1-1-1 0 0,-12 5-20 0 0,39-22 13 0 0,-59 46 33 0 0,64-47-59 0 0,0-1 1 0 0,0 1-1 0 0,1-1 1 0 0,-1 1 0 0 0,1 0-1 0 0,0-1 1 0 0,0 1-1 0 0,0 0 1 0 0,1-1 0 0 0,-1 1-1 0 0,1-1 1 0 0,0 1-1 0 0,0-1 1 0 0,0 1 0 0 0,0-1-1 0 0,1 1 1 0 0,-1-1 0 0 0,1 0-1 0 0,0 0 1 0 0,0 0-1 0 0,0 0 1 0 0,1 0 0 0 0,-1 0-1 0 0,1-1 1 0 0,-1 1-1 0 0,4 2 13 0 0,-2-1 9 0 0,11 15 35 0 0,1-2 0 0 0,1 0 0 0 0,0-1 0 0 0,1-1 0 0 0,1 0-1 0 0,1-1 1 0 0,0-2 0 0 0,0 0 0 0 0,7 2-44 0 0,71 15-4670 0 0,-82-28-315 0 0,-10-1 1177 0 0,3 0-2872 0 0</inkml:trace>
  <inkml:trace contextRef="#ctx0" brushRef="#br0" timeOffset="681.953">8076 599 7602 0 0,'0'0'3262'0'0,"0"0"-1443"0"0,0 0-584 0 0,0 0-122 0 0,0 0-97 0 0,0 0-179 0 0,0 0-147 0 0,0 0-101 0 0,0 0-136 0 0,0 0-124 0 0,0 0-115 0 0,0 0-113 0 0,0 0-64 0 0,-21 32-58 0 0,-64 97-50 0 0,63-71-115 0 0,23-48 102 0 0,-1-7 66 0 0,1-1 1 0 0,-1 1 0 0 0,0 0 0 0 0,1 0-1 0 0,0 0 1 0 0,0-1 0 0 0,-1 1 0 0 0,2 0-1 0 0,-1-1 1 0 0,0 1 0 0 0,0-1 0 0 0,1 1-1 0 0,0-1 1 0 0,-1 0 0 0 0,1 1 0 0 0,0-1-1 0 0,0 0 1 0 0,0 0 0 0 0,0 0 0 0 0,1-1-1 0 0,-1 1 1 0 0,0 0 0 0 0,1-1 0 0 0,-1 0-1 0 0,1 1 1 0 0,0-1 0 0 0,-1 0 0 0 0,1 0-1 0 0,0-1 1 0 0,0 1 0 0 0,-1-1 0 0 0,1 1-1 0 0,1-1 18 0 0,3 1 115 0 0,-1 0 0 0 0,1-1 0 0 0,0 1-1 0 0,0-1 1 0 0,0-1 0 0 0,0 0-1 0 0,0 0 1 0 0,-1 0 0 0 0,1 0-1 0 0,0-1 1 0 0,-1-1 0 0 0,1 1-1 0 0,2-2-114 0 0,2-3 135 0 0,-1-1 1 0 0,-1 0-1 0 0,1 0 0 0 0,-1-1 0 0 0,-1 0 0 0 0,0 0 0 0 0,0-1 1 0 0,-1 0-1 0 0,0-1 0 0 0,0 1 0 0 0,-2-1 0 0 0,1-1 0 0 0,-1 1 0 0 0,-1-1 1 0 0,0 0-1 0 0,0 0 0 0 0,-2 0 0 0 0,1 0 0 0 0,-1 0 0 0 0,-1-1 1 0 0,0 1-1 0 0,-1-1 0 0 0,-1-1-135 0 0,1 7-251 0 0,0 1 1 0 0,-1-1 0 0 0,0 0-1 0 0,0 1 1 0 0,-1-1-1 0 0,0 1 1 0 0,0-1 0 0 0,0 1-1 0 0,-1 0 1 0 0,0 0-1 0 0,0 0 1 0 0,0 0-1 0 0,-1 0 1 0 0,-3-3 250 0 0,-50-29-9912 0 0,47 37 365 0 0</inkml:trace>
  <inkml:trace contextRef="#ctx0" brushRef="#br0" timeOffset="1012.992">8682 169 14915 0 0,'0'0'1288'0'0,"0"0"-595"0"0,0 0-325 0 0,0 0 34 0 0,0 0 55 0 0,0 0 39 0 0,0 0 17 0 0,0 0-62 0 0,0 0-47 0 0,0 0-49 0 0,-6 31-46 0 0,-18 100-52 0 0,17 45 264 0 0,8-126-561 0 0,3-1 0 0 0,1 1 0 0 0,3-1 0 0 0,2-1 0 0 0,6 14 40 0 0,10 38-4004 0 0,-26-99 2072 0 0,0-1-897 0 0,0 0-886 0 0,0-1-821 0 0,0-2 323 0 0</inkml:trace>
  <inkml:trace contextRef="#ctx0" brushRef="#br0" timeOffset="1216.102">8387 522 10522 0 0,'0'0'471'0'0,"0"0"-51"0"0,0 0 72 0 0,0 0 84 0 0,0 0 43 0 0,0 0 15 0 0,36 0 2 0 0,114 0-55 0 0,63-10 298 0 0,-60 2-4085 0 0,-7 8-8874 0 0,-128 0 11536 0 0</inkml:trace>
  <inkml:trace contextRef="#ctx0" brushRef="#br0" timeOffset="1862.129">9284 493 5937 0 0,'0'0'2924'0'0,"0"0"-797"0"0,0 0-643 0 0,0 0-366 0 0,0 0-192 0 0,0 0-88 0 0,0 0-25 0 0,0 0-28 0 0,0 0-65 0 0,0 0-75 0 0,0 0-91 0 0,0 0-113 0 0,0 0-79 0 0,-33 17-66 0 0,-102 55-62 0 0,62-17 49 0 0,68-50-333 0 0,0 0 0 0 0,0 1 0 0 0,1-1-1 0 0,0 1 1 0 0,0 0 0 0 0,0 1 0 0 0,1-1 0 0 0,-1 1-1 0 0,2-1 1 0 0,-1 1 0 0 0,1 0 0 0 0,0 0 0 0 0,0 0 0 0 0,1 0-1 0 0,0 0 1 0 0,0 2 50 0 0,1-8-18 0 0,1 1 1 0 0,-1-1-1 0 0,1 0 0 0 0,-1 1 1 0 0,1-1-1 0 0,-1 0 0 0 0,1 1 0 0 0,0-1 1 0 0,0 0-1 0 0,0 0 0 0 0,-1 1 0 0 0,1-1 1 0 0,0 0-1 0 0,1 0 0 0 0,-1 0 0 0 0,0 0 1 0 0,0 0-1 0 0,0-1 0 0 0,0 1 0 0 0,1 0 1 0 0,-1-1-1 0 0,0 1 0 0 0,1 0 1 0 0,-1-1-1 0 0,1 0 0 0 0,-1 1 0 0 0,0-1 1 0 0,1 0-1 0 0,-1 1 0 0 0,1-1 0 0 0,-1 0 1 0 0,1 0-1 0 0,-1 0 0 0 0,1-1 0 0 0,-1 1 1 0 0,1 0-1 0 0,0-1 18 0 0,58-12 548 0 0,69-93 747 0 0,-72 52-1232 0 0,-54 52-153 0 0,-1-1-1 0 0,1 1 1 0 0,-1 0 0 0 0,1 0 0 0 0,0 0 0 0 0,0 0 0 0 0,0 0-1 0 0,0 1 1 0 0,0-1 0 0 0,0 1 0 0 0,0 0 0 0 0,1 0 0 0 0,-1 0-1 0 0,0 0 1 0 0,1 1 0 0 0,-1 0 0 0 0,0-1 0 0 0,2 1 90 0 0,2 41-3012 0 0,-7-28 2732 0 0,-1-7-269 0 0,0 0-1 0 0,1 0 0 0 0,-1 0 0 0 0,1 0 1 0 0,0 0-1 0 0,1 0 0 0 0,-1 0 0 0 0,1 0 1 0 0,0-1-1 0 0,1 1 0 0 0,-1 0 0 0 0,1 0 1 0 0,0-1-1 0 0,1 1 0 0 0,-1-1 0 0 0,1 0 1 0 0,0 0-1 0 0,1 0 0 0 0,-1 0 0 0 0,1 0 1 0 0,0-1-1 0 0,0 1 0 0 0,0-1 0 0 0,1 0 0 0 0,-1-1 1 0 0,4 3 549 0 0,65 15-1350 0 0,-64-21 1816 0 0,0 0 1 0 0,-1-1 0 0 0,1 0-1 0 0,0 0 1 0 0,-1-1 0 0 0,0 0-1 0 0,1-1 1 0 0,-1 0-1 0 0,0 0 1 0 0,0-1 0 0 0,2-1-467 0 0,12-8 1944 0 0,-1-1 1 0 0,-1-1-1 0 0,0-1 1 0 0,-1-1-1 0 0,-1-1 1 0 0,5-6-1945 0 0,21-22 1194 0 0,-1-2 0 0 0,-3-1-1 0 0,14-25-1193 0 0,-42 56 51 0 0,-1 0-1 0 0,-1-1 1 0 0,-1 0-1 0 0,-1 0 0 0 0,0-1 1 0 0,-2 0-1 0 0,0-1 0 0 0,-1 1 1 0 0,-1-1-1 0 0,-1 0 1 0 0,-1 0-1 0 0,-1-7-50 0 0,-1 24-6 0 0,1 1-1 0 0,-1 0 1 0 0,0 0 0 0 0,0 0-1 0 0,0 0 1 0 0,-1 0 0 0 0,1-1-1 0 0,-1 1 1 0 0,1 0 0 0 0,-1 0-1 0 0,0 0 1 0 0,-1 0 0 0 0,1 0-1 0 0,0 0 1 0 0,-1 1 0 0 0,1-1-1 0 0,-1 0 1 0 0,0 1 0 0 0,0-1-1 0 0,0 1 1 0 0,0 0 0 0 0,-1-1-1 0 0,1 1 1 0 0,0 0 0 0 0,-1 0-1 0 0,0 1 1 0 0,1-1 0 0 0,-1 1-1 0 0,0-1 1 0 0,0 1 0 0 0,0 0-1 0 0,0 0 1 0 0,0 0 0 0 0,0 0-1 0 0,0 0 1 0 0,-1 1 6 0 0,-1 0-76 0 0,-1 0-1 0 0,1 1 1 0 0,-1 0 0 0 0,1 0 0 0 0,-1 0 0 0 0,1 0-1 0 0,0 1 1 0 0,0 0 0 0 0,0 0 0 0 0,0 0 0 0 0,0 1-1 0 0,0 0 1 0 0,0 0 0 0 0,1 0 0 0 0,-1 0 0 0 0,1 1-1 0 0,0 0 1 0 0,0 0 0 0 0,0 0 0 0 0,1 0 0 0 0,0 0-1 0 0,-1 1 1 0 0,2 0 0 0 0,-1-1 0 0 0,0 1 0 0 0,1 0-1 0 0,0 0 1 0 0,0 1 0 0 0,-1 3 76 0 0,2 156-105 0 0,7-130 166 0 0,1-1 1 0 0,3 0-1 0 0,0-1 1 0 0,2 0-1 0 0,2 0 1 0 0,1-2-1 0 0,10 16-61 0 0,86 167-997 0 0,-105-194-461 0 0,-4-8-3164 0 0,-2-11 1709 0 0,0-1-1338 0 0,0 0-757 0 0</inkml:trace>
  <inkml:trace contextRef="#ctx0" brushRef="#br0" timeOffset="2094.962">9468 386 12995 0 0,'0'0'3591'0'0,"0"0"-2805"0"0,0 0-706 0 0,0 0 264 0 0,0 0 300 0 0,0 0 140 0 0,0 0 46 0 0,0 0 35 0 0,35 5-19 0 0,114 17-53 0 0,27-19 883 0 0,-128-7-1458 0 0,207-23-1504 0 0,-201 18-3581 0 0,-2 0-4197 0 0,-35 6-171 0 0</inkml:trace>
  <inkml:trace contextRef="#ctx0" brushRef="#br0" timeOffset="2580.132">10306 629 8162 0 0,'0'0'2567'0'0,"0"0"-836"0"0,0 0-305 0 0,0 0 26 0 0,0 0-106 0 0,0 0-302 0 0,0 0-345 0 0,0 0-271 0 0,0 0-99 0 0,0 0 15 0 0,0 0 54 0 0,0 0 7 0 0,-1 17-52 0 0,-2 54-86 0 0,-10 32-724 0 0,13-101 133 0 0,0 6-2428 0 0,0-4-4394 0 0,0-3-3126 0 0</inkml:trace>
  <inkml:trace contextRef="#ctx0" brushRef="#br0" timeOffset="2727.495">10374 275 16155 0 0,'0'0'1001'0'0,"0"0"-689"0"0,0 0-256 0 0,0 0-208 0 0,0 0-264 0 0,0 0-161 0 0,0 0-207 0 0,0 0-224 0 0,0 0-448 0 0,0 0-985 0 0,0 0-1568 0 0,0 0-2672 0 0</inkml:trace>
  <inkml:trace contextRef="#ctx0" brushRef="#br0" timeOffset="3097.962">10655 824 10530 0 0,'0'0'3354'0'0,"0"0"-1372"0"0,0 0-467 0 0,0 0-64 0 0,0 0-181 0 0,0 0-223 0 0,0 0-187 0 0,0 0-136 0 0,0 0-144 0 0,0 0-149 0 0,-1-32-106 0 0,-3-99-123 0 0,11 68-20 0 0,-1 50-146 0 0,26-41-338 0 0,-30 53 207 0 0,-1 1 1 0 0,1 0 0 0 0,-1 0-1 0 0,1 0 1 0 0,-1 0 0 0 0,1 0-1 0 0,-1 0 1 0 0,1 0 0 0 0,-1 1-1 0 0,1-1 1 0 0,-1 0 0 0 0,1 1-1 0 0,-1 0 1 0 0,0-1 0 0 0,1 1-1 0 0,-1 0 1 0 0,0-1 0 0 0,1 1-1 0 0,-1 0 1 0 0,0 0 0 0 0,0 0-1 0 0,0 0 1 0 0,0 0 0 0 0,0 0-1 0 0,0 1 1 0 0,0-1 0 0 0,0 0-1 0 0,0 0 1 0 0,0 1 0 0 0,-1-1-1 0 0,1 0 1 0 0,0 1 0 0 0,-1-1-1 0 0,1 2 95 0 0,0-1-57 0 0,24 49-531 0 0,-24-46 677 0 0,0 1 0 0 0,1-1 0 0 0,-1 0 0 0 0,1 0 1 0 0,0-1-1 0 0,1 1 0 0 0,-1 0 0 0 0,1-1 0 0 0,0 1 1 0 0,0-1-1 0 0,0 0 0 0 0,1 0 0 0 0,-1 0 1 0 0,1 0-1 0 0,0-1 0 0 0,0 1 0 0 0,0-1 0 0 0,1 0 1 0 0,-1 0-1 0 0,1-1 0 0 0,-1 1 0 0 0,1-1 0 0 0,0 0 1 0 0,0 0-1 0 0,0-1 0 0 0,0 0 0 0 0,2 1-89 0 0,-1-2 310 0 0,1-1 0 0 0,-1 1 0 0 0,0-1 0 0 0,1-1 0 0 0,-1 1 0 0 0,0-1-1 0 0,0 0 1 0 0,0 0 0 0 0,0-1 0 0 0,-1 0 0 0 0,1 0 0 0 0,5-4-310 0 0,81-91 714 0 0,-79 78-1204 0 0,-3 5-2148 0 0,-2 5-3580 0 0,-7 7-341 0 0,0 3-4711 0 0</inkml:trace>
  <inkml:trace contextRef="#ctx0" brushRef="#br0" timeOffset="3917.572">11395 493 12163 0 0,'0'0'3183'0'0,"0"0"-1132"0"0,0 0-448 0 0,0 0-167 0 0,0 0-254 0 0,0 0-254 0 0,0 0-208 0 0,0 0-165 0 0,0 0-133 0 0,0 0-86 0 0,0 0-103 0 0,0 0-96 0 0,-3-7-63 0 0,-9-20-64 0 0,7 20-4 0 0,5 7-22 0 0,0 0-8 0 0,0 0-22 0 0,0 0 10 0 0,0 0 7 0 0,0 0 10 0 0,0 0 2 0 0,0 0-3 0 0,0 0 8 0 0,0 0 3 0 0,0 0 19 0 0,0 0 8 0 0,0 0 3 0 0,0 0 3 0 0,0 0 23 0 0,0 0-2 0 0,0 0 11 0 0,0 0 11 0 0,0 0-7 0 0,0 0 1 0 0,0 0 0 0 0,0 0 14 0 0,0 0 2 0 0,0 0 15 0 0,0 0 2 0 0,0 0-4 0 0,0 0 27 0 0,0 0-5 0 0,-34 0 297 0 0,26 2-441 0 0,-1 1 0 0 0,1 0 0 0 0,0 0 0 0 0,0 1 0 0 0,0 0 0 0 0,0 0 0 0 0,1 1 0 0 0,0 0 0 0 0,0 0 0 0 0,0 1 0 0 0,0 0 0 0 0,1 0 0 0 0,-1 1 32 0 0,2-2-59 0 0,0 1 0 0 0,0-1 0 0 0,0 1 0 0 0,1 0-1 0 0,0 0 1 0 0,0 1 0 0 0,0-1 0 0 0,1 1 0 0 0,0 0 0 0 0,1 0 0 0 0,-1 0 0 0 0,1 0 0 0 0,0 0 0 0 0,1 0 0 0 0,0 0 0 0 0,0 1 0 0 0,1-1-1 0 0,-1 1 1 0 0,2-1 0 0 0,-1 3 59 0 0,3-8 13 0 0,-1 1 0 0 0,1-1-1 0 0,-1 0 1 0 0,1 0 0 0 0,0 0-1 0 0,0 0 1 0 0,0-1-1 0 0,0 1 1 0 0,0-1 0 0 0,0 1-1 0 0,0-1 1 0 0,0 0 0 0 0,0 0-1 0 0,1-1 1 0 0,-1 1 0 0 0,0-1-1 0 0,1 1 1 0 0,-1-1-1 0 0,1 0 1 0 0,-1 0 0 0 0,0-1-1 0 0,1 1 1 0 0,-1-1 0 0 0,0 0-1 0 0,3 0-12 0 0,90-39 849 0 0,-69 25-752 0 0,39-24 60 0 0,-53 29-121 0 0,1 0-1 0 0,0 2 0 0 0,1 0 0 0 0,-1 0 1 0 0,1 1-1 0 0,1 1 0 0 0,-1 1 1 0 0,1 0-1 0 0,0 1 0 0 0,0 1 0 0 0,14-2-35 0 0,-27 7-11 0 0,-1 0 0 0 0,1 1 0 0 0,-1-1-1 0 0,0 0 1 0 0,0 1 0 0 0,0-1 0 0 0,0 1 0 0 0,0-1-1 0 0,0 1 1 0 0,-1 0 0 0 0,0 0 0 0 0,1 0-1 0 0,-1 0 1 0 0,0 0 0 0 0,0 0 0 0 0,-1 0 0 0 0,1 0-1 0 0,-1 1 1 0 0,1-1 0 0 0,-1 0 0 0 0,0 0-1 0 0,0 1 1 0 0,-1 2 11 0 0,1-3-8 0 0,1 45-84 0 0,-2 0 1 0 0,-2 0 0 0 0,-2-1 0 0 0,-7 22 91 0 0,-7 86-273 0 0,17-120 218 0 0,-1-1 0 0 0,-2 1-1 0 0,-1-1 1 0 0,-2 0 0 0 0,-1-1 0 0 0,-2 0-1 0 0,-12 28 56 0 0,-44 31 5 0 0,64-89-5 0 0,0 0 1 0 0,0 1-1 0 0,-1-2 0 0 0,1 1 1 0 0,-1 0-1 0 0,0-1 0 0 0,1 0 1 0 0,-1 0-1 0 0,0 0 1 0 0,-1 0-1 0 0,1 0 0 0 0,0-1 1 0 0,0 0-1 0 0,-1 0 0 0 0,1 0 1 0 0,0 0-1 0 0,-1-1 1 0 0,1 0-1 0 0,-1 0 0 0 0,1 0 1 0 0,-1 0-1 0 0,1-1 0 0 0,-1 0 1 0 0,0 0-1 0 0,0-3 19 0 0,0 0 1 0 0,0 0 0 0 0,1 0-1 0 0,0-1 1 0 0,0 0 0 0 0,0 0-1 0 0,0 0 1 0 0,1-1 0 0 0,0 1-1 0 0,0-1 1 0 0,0 1 0 0 0,1-1-1 0 0,0 0 1 0 0,0 0-1 0 0,0 0 1 0 0,1 0 0 0 0,0-1-1 0 0,0 1 1 0 0,1 0 0 0 0,-1 0-1 0 0,1-1 1 0 0,1 1 0 0 0,-1 0-1 0 0,1 0 1 0 0,0-1 0 0 0,1 1-1 0 0,-1 0 1 0 0,1 0 0 0 0,0 0-1 0 0,3-5-19 0 0,7-8-74 0 0,1-1 1 0 0,0 2-1 0 0,1 0 0 0 0,1 0 0 0 0,1 2 0 0 0,1 0 0 0 0,0 0 0 0 0,1 2 1 0 0,0 0-1 0 0,1 1 0 0 0,1 1 0 0 0,0 1 0 0 0,1 0 0 0 0,0 2 1 0 0,0 1-1 0 0,1 0 0 0 0,0 1 0 0 0,0 2 0 0 0,20-3 74 0 0,35-10-2478 0 0,-51 11-1152 0 0,-1-1-3697 0 0,-14 5-3703 0 0</inkml:trace>
  <inkml:trace contextRef="#ctx0" brushRef="#br0" timeOffset="-14506.128">1742 124 0 0 0,'0'0'1039'0'0,"0"0"379"0"0,0 0 366 0 0,0 0 206 0 0,0 0 77 0 0,0 0-49 0 0,0 0-163 0 0,0 0-208 0 0,9-11 2547 0 0,-11 7-3982 0 0,1 1 1 0 0,-1-1-1 0 0,0 1 1 0 0,0 0-1 0 0,0 0 1 0 0,-1 0-1 0 0,1 0 1 0 0,-1 0-1 0 0,1 1 1 0 0,-1-1-1 0 0,0 1 1 0 0,0-1-1 0 0,0 1 1 0 0,-1 0-1 0 0,1 0 1 0 0,0 1 0 0 0,-4-2-213 0 0,-2-3 230 0 0,-12-3-148 0 0,1 1 0 0 0,-1 1-1 0 0,-1 0 1 0 0,1 2 0 0 0,-1 1-1 0 0,0 0 1 0 0,0 2 0 0 0,0 0-1 0 0,0 1 1 0 0,-1 2 0 0 0,1 0-1 0 0,-5 2-81 0 0,14-2 23 0 0,-28 3-3 0 0,1 2 1 0 0,0 2-1 0 0,1 1 0 0 0,0 2 0 0 0,0 2 0 0 0,1 2 1 0 0,-20 11-21 0 0,49-22-4 0 0,-1 0 1 0 0,1 1-1 0 0,0 0 1 0 0,0 0-1 0 0,1 1 1 0 0,-1 1-1 0 0,1-1 1 0 0,1 1 0 0 0,-1 1-1 0 0,1-1 1 0 0,1 1-1 0 0,-6 7 4 0 0,11-11-8 0 0,-1-1-1 0 0,1 0 0 0 0,0 0 1 0 0,0 1-1 0 0,0-1 0 0 0,0 1 1 0 0,1-1-1 0 0,-1 1 0 0 0,1-1 0 0 0,0 1 1 0 0,0-1-1 0 0,0 1 0 0 0,0-1 1 0 0,1 1-1 0 0,-1-1 0 0 0,1 1 1 0 0,0-1-1 0 0,0 1 0 0 0,1-1 1 0 0,-1 0-1 0 0,0 0 0 0 0,1 0 1 0 0,0 0-1 0 0,0 0 0 0 0,0 0 1 0 0,0 0-1 0 0,0 0 0 0 0,1-1 1 0 0,-1 1-1 0 0,1-1 0 0 0,1 1 9 0 0,95 60-3 0 0,-55-46 61 0 0,1-3 0 0 0,1-1 0 0 0,0-3 0 0 0,1-1 0 0 0,0-3 0 0 0,14-1-58 0 0,-21-2 255 0 0,-47 5 526 0 0,-71 21-494 0 0,15-1-332 0 0,29-17 45 0 0,0 3 0 0 0,0 0 0 0 0,2 2 1 0 0,0 2-1 0 0,1 1 0 0 0,0 1 0 0 0,2 2 0 0 0,1 1 0 0 0,0 1 0 0 0,2 1 0 0 0,-19 24 0 0 0,41-45 0 0 0,1 1 0 0 0,1-1-1 0 0,-1 1 1 0 0,1-1 0 0 0,-1 1 0 0 0,1 0-1 0 0,1 0 1 0 0,-1 0 0 0 0,1 0-1 0 0,0 0 1 0 0,0 1 0 0 0,0-1 0 0 0,1 0-1 0 0,-1 0 1 0 0,1 1 0 0 0,1-1-1 0 0,-1 0 1 0 0,1 0 0 0 0,0 1 0 0 0,0-1-1 0 0,0 0 1 0 0,1 0 0 0 0,0 0-1 0 0,0 0 1 0 0,0 0 0 0 0,1-1 0 0 0,-1 1-1 0 0,1-1 1 0 0,0 1 0 0 0,1-1-1 0 0,-1 0 1 0 0,1 0 0 0 0,-1-1 0 0 0,1 1-1 0 0,0-1 1 0 0,0 0 0 0 0,1 0 0 0 0,1 1 0 0 0,12 4 61 0 0,1-1 0 0 0,-1-1 0 0 0,1-1 0 0 0,0-1 0 0 0,0-1 0 0 0,0 0 1 0 0,1-1-1 0 0,-1-1 0 0 0,0-1 0 0 0,1-1 0 0 0,-1-1 0 0 0,0 0 0 0 0,4-2-61 0 0,238-70-1311 0 0,-178 52-4728 0 0,-23 7-4233 0 0,-42 9 2797 0 0</inkml:trace>
  <inkml:trace contextRef="#ctx0" brushRef="#br0" timeOffset="-14258.981">2114 585 9858 0 0,'0'0'4372'0'0,"0"0"-2205"0"0,0 0-984 0 0,0 0-303 0 0,0 0-100 0 0,0 0-108 0 0,0 0-108 0 0,0 0-57 0 0,0 0-35 0 0,0 0-30 0 0,0 0-33 0 0,-33 25-63 0 0,-103 82-92 0 0,70-34-14 0 0,54-53-197 0 0,-7 6-253 0 0,2 1 0 0 0,1 1 0 0 0,2 0 1 0 0,0 1-1 0 0,2 1 0 0 0,-7 26 210 0 0,8-4-5450 0 0,8 2-4937 0 0,3-50 4294 0 0</inkml:trace>
  <inkml:trace contextRef="#ctx0" brushRef="#br0" timeOffset="-14018.469">1670 559 16764 0 0,'0'0'652'0'0,"0"0"-478"0"0,0 0-271 0 0,0 0 61 0 0,0 0 195 0 0,0 0 154 0 0,0 0 53 0 0,0 0 12 0 0,0 0-7 0 0,0 0-14 0 0,0 0-51 0 0,31 33-62 0 0,99 103-77 0 0,-48-72-24 0 0,-64-55-105 0 0,13 9-318 0 0,0-3 1 0 0,1 0-1 0 0,1-2 0 0 0,0-1 1 0 0,9 0 279 0 0,3-3-4243 0 0,0-6-3582 0 0,-35-3 992 0 0</inkml:trace>
  <inkml:trace contextRef="#ctx0" brushRef="#br0" timeOffset="-13721.027">2565 721 8930 0 0,'0'0'1738'0'0,"0"0"-170"0"0,0 0-88 0 0,0 0 13 0 0,0 0-72 0 0,0 0-199 0 0,0 0-237 0 0,0 0-230 0 0,0 0-209 0 0,0 0-153 0 0,0 0-73 0 0,0 0-58 0 0,0 0-62 0 0,-27 4-34 0 0,-82 12-34 0 0,60 1-14 0 0,45-11-104 0 0,-4 2-51 0 0,0-1 1 0 0,1 1-1 0 0,1 0 0 0 0,-1 0 0 0 0,1 1 0 0 0,1 0 1 0 0,0 0-1 0 0,0 0 0 0 0,0 1 0 0 0,1-1 0 0 0,1 1 0 0 0,0 0 1 0 0,0 0-1 0 0,1 1 0 0 0,0-1 0 0 0,1 0 0 0 0,0 1 1 0 0,0 1 36 0 0,2-10 3 0 0,-1 1 1 0 0,0-1 0 0 0,1 0 0 0 0,-1 0 0 0 0,1 0 0 0 0,0 0 0 0 0,0-1 0 0 0,0 1 0 0 0,0 0 0 0 0,0 0 0 0 0,0 0-1 0 0,0-1 1 0 0,0 1 0 0 0,1 0 0 0 0,-1-1 0 0 0,1 1 0 0 0,-1-1 0 0 0,1 0 0 0 0,0 0 0 0 0,0 1 0 0 0,-1-1 0 0 0,1 0 0 0 0,0 0-1 0 0,0-1 1 0 0,0 1 0 0 0,0 0 0 0 0,0-1 0 0 0,0 1 0 0 0,0-1 0 0 0,0 1 0 0 0,0-1 0 0 0,0 0 0 0 0,0 0 0 0 0,0 0-1 0 0,1 0-3 0 0,74-14 928 0 0,74-90 138 0 0,-62 35-956 0 0,-78 98-973 0 0,17 66-1189 0 0,24-52-5897 0 0,-37-37 2932 0 0,-5 1-2423 0 0</inkml:trace>
  <inkml:trace contextRef="#ctx0" brushRef="#br0" timeOffset="-13272.051">2901 1004 7434 0 0,'0'0'4244'0'0,"0"0"-1986"0"0,0 0-673 0 0,0 0-21 0 0,0 0-128 0 0,0 0-273 0 0,0 0-279 0 0,0 0-219 0 0,0 0-161 0 0,0 0-86 0 0,0 0-60 0 0,0 0-69 0 0,0 0-65 0 0,15-19-62 0 0,74-94 30 0 0,-1 37-115 0 0,-87 75-103 0 0,-1 1 0 0 0,1-1-1 0 0,-1 1 1 0 0,1 0 0 0 0,-1-1 0 0 0,1 1-1 0 0,0 0 1 0 0,-1-1 0 0 0,1 1 0 0 0,-1 0 0 0 0,1 0-1 0 0,0 0 1 0 0,-1 0 0 0 0,1-1 0 0 0,0 1-1 0 0,-1 0 1 0 0,1 0 0 0 0,0 0 0 0 0,-1 0 0 0 0,1 1-1 0 0,0-1 1 0 0,-1 0 0 0 0,1 0 0 0 0,0 0 0 0 0,-1 0-1 0 0,1 1 1 0 0,-1-1 0 0 0,1 0 0 0 0,0 0-1 0 0,-1 1 1 0 0,1-1 0 0 0,-1 1 0 0 0,1-1 0 0 0,-1 0-1 0 0,1 1 1 0 0,-1-1 0 0 0,1 1 0 0 0,-1-1-1 0 0,0 1 1 0 0,1-1 0 0 0,-1 1 0 0 0,0 0 0 0 0,1-1-1 0 0,-1 1 1 0 0,0-1 0 0 0,0 1 0 0 0,1 0-1 0 0,-1-1 1 0 0,0 1 0 0 0,0 0 0 0 0,0-1 0 0 0,0 1-1 0 0,0 0 27 0 0,0 44-455 0 0,0-33 501 0 0,-1 3-20 0 0,0-14-14 0 0,1 1 0 0 0,-1-1 0 0 0,1 0-1 0 0,-1 1 1 0 0,1-1 0 0 0,0 0 0 0 0,-1 1 0 0 0,1-1 0 0 0,0 0 0 0 0,0 1 0 0 0,0-1 0 0 0,0 1 0 0 0,0-1 0 0 0,0 0 0 0 0,0 1 0 0 0,1-1 0 0 0,-1 1 0 0 0,0-1 0 0 0,1 0 0 0 0,-1 1 0 0 0,1-1 0 0 0,0 0 0 0 0,-1 0 0 0 0,1 0 0 0 0,0 1 0 0 0,0-1 0 0 0,0 0 0 0 0,-1 0 0 0 0,1 0 0 0 0,0 0 0 0 0,1 0 0 0 0,-1 0 0 0 0,0 0 0 0 0,0-1 0 0 0,0 1 0 0 0,0 0 0 0 0,1-1-1 0 0,-1 1 1 0 0,0-1 0 0 0,1 1 0 0 0,-1-1 0 0 0,0 0 0 0 0,1 1 0 0 0,-1-1 0 0 0,0 0 0 0 0,1 0 0 0 0,-1 0 0 0 0,1 0 0 0 0,-1 0 0 0 0,0 0 0 0 0,2-1-12 0 0,8-2 94 0 0,0-1 0 0 0,-1-1 0 0 0,0 0 0 0 0,0-1 0 0 0,0 0 0 0 0,0 0 0 0 0,-1-1-1 0 0,0 0 1 0 0,0-1 0 0 0,0-1-94 0 0,9-6 101 0 0,99-67 243 0 0,-116 82-364 0 0,1 1-1 0 0,0 0 0 0 0,-1 0 0 0 0,1 0 0 0 0,-1 0 0 0 0,1 0 0 0 0,-1 1 1 0 0,0-1-1 0 0,1 0 0 0 0,-1 1 0 0 0,0-1 0 0 0,0 1 0 0 0,0-1 1 0 0,0 1-1 0 0,0-1 0 0 0,0 1 0 0 0,-1 0 0 0 0,1-1 0 0 0,0 1 0 0 0,-1 0 1 0 0,0 0-1 0 0,1 0 0 0 0,-1-1 0 0 0,0 1 0 0 0,0 0 0 0 0,0 0 1 0 0,0 0-1 0 0,0 0 0 0 0,0-1 0 0 0,0 1 0 0 0,-1 0 0 0 0,1 0 1 0 0,-1 0-1 0 0,1-1 0 0 0,-1 1 0 0 0,0 0 0 0 0,0 1 21 0 0,0 9-35 0 0,11 48-1354 0 0,26-40-5551 0 0,-26-18 1339 0 0,-3 1-3341 0 0</inkml:trace>
  <inkml:trace contextRef="#ctx0" brushRef="#br0" timeOffset="-12836.48">3640 831 7586 0 0,'0'0'538'0'0,"0"0"8"0"0,0 0 266 0 0,0 0 244 0 0,0 0 123 0 0,0 0-67 0 0,0 0-199 0 0,-4 34-219 0 0,-12 106-176 0 0,12 18 593 0 0,5-112-926 0 0,-10 95 921 0 0,9-140-1054 0 0,-1 0 0 0 0,1 0 0 0 0,0 0 0 0 0,-1 0 0 0 0,1 0 0 0 0,-1 0 0 0 0,1 0 0 0 0,-1 0 0 0 0,1 0 0 0 0,-1 0 0 0 0,0-1 1 0 0,1 1-1 0 0,-1 0 0 0 0,0 0 0 0 0,0 0 0 0 0,1-1 0 0 0,-1 1 0 0 0,0-1 0 0 0,0 1 0 0 0,0 0 0 0 0,0-1 0 0 0,0 0 0 0 0,0 1 0 0 0,0-1 0 0 0,0 1 0 0 0,0-1 1 0 0,0 0-1 0 0,0 0 0 0 0,0 0 0 0 0,0 0 0 0 0,0 0 0 0 0,0 0 0 0 0,-1 0 0 0 0,1 0 0 0 0,0 0 0 0 0,0 0 0 0 0,0 0 0 0 0,0-1 0 0 0,0 1 0 0 0,0 0 1 0 0,0-1-1 0 0,0 1 0 0 0,0-1 0 0 0,0 1 0 0 0,0-1 0 0 0,1 0 0 0 0,-1 1 0 0 0,0-1 0 0 0,0 0 0 0 0,0 1 0 0 0,1-1 0 0 0,-1 0 0 0 0,0 0 0 0 0,1 0 0 0 0,-1 0 1 0 0,1 0-1 0 0,-1 0 0 0 0,1 0 0 0 0,-1 0 0 0 0,1 0 0 0 0,0 0 0 0 0,-1 0 0 0 0,1 0 0 0 0,0 0 0 0 0,0 0 0 0 0,0 0 0 0 0,0 0 0 0 0,0 0 0 0 0,0 0 1 0 0,0-1-54 0 0,-2-23 94 0 0,1-1-1 0 0,1 0 0 0 0,2 0 1 0 0,0 1-1 0 0,2-1 0 0 0,1 1 0 0 0,0-1 1 0 0,2 1-1 0 0,1 1 0 0 0,1 0 1 0 0,2 0-1 0 0,0 1 0 0 0,1 0 0 0 0,1 0 1 0 0,1 2-1 0 0,1 0 0 0 0,1 0 0 0 0,1 2 1 0 0,1 0-1 0 0,0 1 0 0 0,19-14-92 0 0,-25 22-41 0 0,0 0 0 0 0,1 1 0 0 0,1 1-1 0 0,0 0 1 0 0,0 0 0 0 0,0 2 0 0 0,1 0 0 0 0,0 0-1 0 0,1 1 42 0 0,-14 5-2 0 0,0-1 0 0 0,0 1-1 0 0,0 0 1 0 0,0 0-1 0 0,1 0 1 0 0,-1 0-1 0 0,0 0 1 0 0,0 0 0 0 0,0 1-1 0 0,0-1 1 0 0,0 1-1 0 0,0-1 1 0 0,0 1-1 0 0,0 0 1 0 0,0 0 0 0 0,0 0-1 0 0,0 0 1 0 0,0 0-1 0 0,0 0 1 0 0,-1 0-1 0 0,1 1 1 0 0,0-1-1 0 0,-1 1 1 0 0,1-1 0 0 0,-1 1-1 0 0,0-1 1 0 0,1 1-1 0 0,-1 0 1 0 0,0 0-1 0 0,0 0 1 0 0,0 0 0 0 0,0 0-1 0 0,-1 0 1 0 0,1 0-1 0 0,0 0 1 0 0,-1 0-1 0 0,1 0 1 0 0,-1 0 0 0 0,0 0-1 0 0,0 0 1 0 0,0 1-1 0 0,0 0 3 0 0,-12 91 440 0 0,9-88-437 0 0,-1 1 0 0 0,1-1-1 0 0,-1 1 1 0 0,0-1 0 0 0,-1 0 0 0 0,0 0 0 0 0,0-1-1 0 0,0 0 1 0 0,0 1 0 0 0,-1-2 0 0 0,0 1 0 0 0,0-1-1 0 0,0 0 1 0 0,0 0 0 0 0,-1 0 0 0 0,1-1 0 0 0,-1 0 0 0 0,0-1-1 0 0,0 1 1 0 0,0-1 0 0 0,-1-1 0 0 0,1 1 0 0 0,0-1-1 0 0,-1 0 1 0 0,1-1 0 0 0,0 0 0 0 0,-3 0-3 0 0,-24-19-2937 0 0,20-1-6155 0 0,10 15-1812 0 0</inkml:trace>
  <inkml:trace contextRef="#ctx0" brushRef="#br0" timeOffset="-12554.706">4463 124 13995 0 0,'0'0'900'0'0,"0"0"-132"0"0,0 0 178 0 0,0 0 233 0 0,0 0 53 0 0,0 0-118 0 0,0 0-175 0 0,0 0-166 0 0,0 0-137 0 0,-16 34-120 0 0,-48 107-134 0 0,34-46 34 0 0,21-41-340 0 0,2 1 0 0 0,2 0 0 0 0,3 0 0 0 0,4 55-76 0 0,2-54-196 0 0,3 74-3388 0 0,-10-122 994 0 0,-5-5-5467 0 0,4-3 961 0 0</inkml:trace>
  <inkml:trace contextRef="#ctx0" brushRef="#br0" timeOffset="-7570.217">4641 780 0 0 0,'0'0'1383'0'0,"0"0"-152"0"0,0 0 37 0 0,0 0 127 0 0,0 0 52 0 0,0 0-119 0 0,0 0-250 0 0,0 0-274 0 0,0 0-210 0 0,0 0-118 0 0,0 0-46 0 0,7 14 1647 0 0,52-2 2297 0 0,-49-9-4180 0 0,1 0-1 0 0,-1 0 1 0 0,1-1-1 0 0,-1 0 1 0 0,1-1-1 0 0,0 0 1 0 0,0 0-1 0 0,-1-2 1 0 0,1 1-1 0 0,0-1 1 0 0,0-1-1 0 0,-1 0 1 0 0,1 0-1 0 0,-1-1 1 0 0,0 0 0 0 0,1-1-1 0 0,-1 0 1 0 0,-1-1-1 0 0,1 0 1 0 0,-1-1-1 0 0,0 0 1 0 0,0 0-1 0 0,-1 0 1 0 0,1-2-1 0 0,-1 1 1 0 0,-1-1-1 0 0,7-7-193 0 0,-12 12-4 0 0,0 0 0 0 0,0 0 0 0 0,0 1 0 0 0,-1-1 0 0 0,1-1 0 0 0,0 1 0 0 0,-1 0 0 0 0,0 0 0 0 0,0 0 0 0 0,0-1 0 0 0,0 1 0 0 0,-1 0 0 0 0,1-1 0 0 0,-1 1 0 0 0,0-1 0 0 0,0 1 0 0 0,0-1 0 0 0,0 1 0 0 0,-1 0 0 0 0,0-1 0 0 0,1 1 0 0 0,-1 0 0 0 0,0-1 0 0 0,0 1 0 0 0,-1 0 0 0 0,1 0 0 0 0,-1 0 0 0 0,0 0 0 0 0,1 0 0 0 0,-2 0 4 0 0,-7-3-316 0 0,-1 0-1 0 0,-1 0 0 0 0,1 2 0 0 0,-1-1 1 0 0,0 1-1 0 0,0 1 0 0 0,0 0 0 0 0,0 1 1 0 0,0 0-1 0 0,-1 1 0 0 0,1 1 0 0 0,-1 0 1 0 0,1 0-1 0 0,-4 1 317 0 0,3 0-44 0 0,-1 1 0 0 0,0 0 0 0 0,1 0 0 0 0,-1 1 0 0 0,1 1 0 0 0,0 0 0 0 0,0 1 0 0 0,1 1 0 0 0,-1 0 0 0 0,1 0 1 0 0,0 1-1 0 0,1 1 0 0 0,0 0 0 0 0,0 1 0 0 0,1 0 0 0 0,0 0 0 0 0,0 1 0 0 0,1 0 0 0 0,0 1 0 0 0,1 0 0 0 0,0 0 0 0 0,-5 11 44 0 0,10-15 76 0 0,0-1 0 0 0,0 1 0 0 0,0 0 0 0 0,1 0 0 0 0,0 0 0 0 0,0 0 0 0 0,1 1-1 0 0,0-1 1 0 0,0 1 0 0 0,1-1 0 0 0,0 0 0 0 0,0 1 0 0 0,1-1 0 0 0,0 1 0 0 0,0-1 0 0 0,1 0 0 0 0,-1 0 0 0 0,2 0 0 0 0,-1 0 0 0 0,1 0-1 0 0,0 0 1 0 0,0 0 0 0 0,1-1 0 0 0,0 0 0 0 0,0 0 0 0 0,1 0 0 0 0,-1 0 0 0 0,1-1 0 0 0,5 5-76 0 0,16 3 184 0 0,0-2 0 0 0,0-1 0 0 0,1-1 0 0 0,0-1 0 0 0,0-1 0 0 0,1-2 0 0 0,0-1 0 0 0,0-1 0 0 0,0-1 0 0 0,0-1 0 0 0,0-2 0 0 0,1-1 0 0 0,1-1-184 0 0,-23 3 11 0 0,35-4-218 0 0,0 0-1 0 0,-1-3 1 0 0,0-2 0 0 0,31-10 207 0 0,26-11-9432 0 0,-78 22-1749 0 0</inkml:trace>
  <inkml:trace contextRef="#ctx0" brushRef="#br0" timeOffset="-6192.733">661 1398 0 0 0,'0'0'1130'0'0,"0"0"266"0"0,0 0 68 0 0,0 0-122 0 0,0 0-270 0 0,0 0-222 0 0,0 0-118 0 0,0 0-4 0 0,3-2 84 0 0,61-10 5245 0 0,243 13 142 0 0,413-5-3907 0 0,-102 0-1510 0 0,-22-11-87 0 0,402 11 433 0 0,-232-7-575 0 0,-213 11-231 0 0,-423-15-150 0 0,-81 14-4516 0 0,-35 3 2517 0 0,1-1-1889 0 0,-7 1-3479 0 0,-4 1-3377 0 0</inkml:trace>
  <inkml:trace contextRef="#ctx0" brushRef="#br0" timeOffset="-893.013">5869 912 11146 0 0,'0'0'1026'0'0,"0"0"6"0"0,0 0 43 0 0,0 0 155 0 0,0 0 41 0 0,0 0-161 0 0,0 0-240 0 0,0 0-247 0 0,0 0-176 0 0,0 0-99 0 0,0 0-62 0 0,-2 3-26 0 0,-7 10-5 0 0,7-10 1 0 0,2-3 23 0 0,0 0-8 0 0,0 0-30 0 0,0 0-56 0 0,0 0-55 0 0,0 0-54 0 0,0 0-62 0 0,0 0-52 0 0,0 0-129 0 0,0 0-258 0 0,0-11-5220 0 0,0 7-1341 0 0,0 0-2184 0 0</inkml:trace>
  <inkml:trace contextRef="#ctx0" brushRef="#br0" timeOffset="-650.107">5685 515 11218 0 0,'0'0'80'0'0,"0"0"-176"0"0,0 0 88 0 0,0 0 184 0 0,0 0 24 0 0,0 0-96 0 0,0 0-184 0 0,0 0-256 0 0,0 0-192 0 0,0 0-328 0 0,0 0-872 0 0,0 0-1833 0 0,0 0-1024 0 0</inkml:trace>
  <inkml:trace contextRef="#ctx0" brushRef="#br0" timeOffset="36855.168">2436 1619 12115 0 0,'0'0'1620'0'0,"0"0"-126"0"0,0 0-103 0 0,0 0-102 0 0,0 0-142 0 0,0 0-208 0 0,0 0-235 0 0,0 0-210 0 0,0 0-204 0 0,0 0-139 0 0,0 0-40 0 0,0 0-18 0 0,0 0 7 0 0,-9 20 32 0 0,-26 66 45 0 0,10 27 522 0 0,24-85-593 0 0,-2 77 135 0 0,5 0 0 0 0,11 68-241 0 0,2 102-1420 0 0,-28-292-7706 0 0,7 9 3640 0 0,3 1-2016 0 0</inkml:trace>
  <inkml:trace contextRef="#ctx0" brushRef="#br0" timeOffset="35670.361">326 1984 3841 0 0,'0'0'880'0'0,"0"0"-125"0"0,0 0 18 0 0,0 0 192 0 0,0 0 151 0 0,0 0 17 0 0,0 0-66 0 0,0 0-128 0 0,0 0-135 0 0,0 0-138 0 0,0 0-106 0 0,-33 9-85 0 0,-101 30-34 0 0,64-2 502 0 0,62-31-811 0 0,1 0 0 0 0,0 0 0 0 0,0 1 1 0 0,1 0-1 0 0,0 0 0 0 0,0 0 0 0 0,1 1 0 0 0,0 0 0 0 0,0 0 1 0 0,1 0-1 0 0,0 1 0 0 0,0-1 0 0 0,1 1 0 0 0,0 0 0 0 0,1 0 1 0 0,-1 0-1 0 0,2 0 0 0 0,0 1 0 0 0,0-1 0 0 0,0 9-132 0 0,2-6 51 0 0,0 0 0 0 0,1-1 0 0 0,0 0 0 0 0,1 1 0 0 0,0-1 0 0 0,1 0 0 0 0,0 0 0 0 0,1-1 0 0 0,0 1 0 0 0,1-1 0 0 0,0 0 0 0 0,0 0 0 0 0,1-1 0 0 0,0 0 0 0 0,1 0 1 0 0,0-1-1 0 0,0 0 0 0 0,1 0 0 0 0,0-1 0 0 0,3 1-51 0 0,4 4 16 0 0,1 0 0 0 0,0-2 0 0 0,1 0 0 0 0,0-1 0 0 0,1-1-1 0 0,0-1 1 0 0,0-1 0 0 0,1 0 0 0 0,0-1 0 0 0,0-1 0 0 0,6-1-16 0 0,1 1-143 0 0,1-3-1 0 0,-1 0 0 0 0,0-1 1 0 0,0-2-1 0 0,1-1 0 0 0,-1-1 1 0 0,-1-1-1 0 0,27-9 144 0 0,59-36-4413 0 0,-45 6-4830 0 0,-51 32 4851 0 0</inkml:trace>
  <inkml:trace contextRef="#ctx0" brushRef="#br0" timeOffset="36006.032">983 2079 8522 0 0,'0'0'1225'0'0,"0"0"-300"0"0,0 0 4 0 0,0 0 165 0 0,0 0 119 0 0,0 0-94 0 0,0 0-177 0 0,0 0-185 0 0,0 0-230 0 0,0 0-156 0 0,0 0-114 0 0,0 0-71 0 0,-30 27-54 0 0,-90 82-27 0 0,117-108-98 0 0,1 1 1 0 0,-1-1-1 0 0,1 0 0 0 0,0 1 1 0 0,-1 0-1 0 0,1 0 0 0 0,0 0 1 0 0,0 0-1 0 0,0 0 0 0 0,1 0 1 0 0,-1 0-1 0 0,0 0 0 0 0,1 1 1 0 0,-1-1-1 0 0,1 1 0 0 0,0-1 1 0 0,0 1-1 0 0,0-1 0 0 0,0 1 1 0 0,0 0-1 0 0,1 0 0 0 0,-1-1 1 0 0,1 1-1 0 0,-1 0 0 0 0,1 0 1 0 0,0 0-8 0 0,1 7 45 0 0,-1-4-19 0 0,-1-1 1 0 0,1 1-1 0 0,0 0 1 0 0,0 0-1 0 0,1 0 0 0 0,0 0 1 0 0,0 0-1 0 0,0 0 0 0 0,1-1 1 0 0,0 1-1 0 0,0 0 1 0 0,0-1-1 0 0,1 1 0 0 0,0-1 1 0 0,0 0-1 0 0,0 0 1 0 0,0 0-1 0 0,1-1 0 0 0,0 1 1 0 0,0-1-1 0 0,0 0 0 0 0,1 0 1 0 0,-1 0-1 0 0,1 0 1 0 0,0-1-1 0 0,0 0 0 0 0,0 0 1 0 0,2 1-27 0 0,5-1 152 0 0,1 0 1 0 0,-1-1-1 0 0,1 0 1 0 0,-1-1 0 0 0,1-1-1 0 0,0 0 1 0 0,-1 0-1 0 0,1-1 1 0 0,-1-1-1 0 0,1 0 1 0 0,-1-1-1 0 0,0 0 1 0 0,0-1 0 0 0,0 0-1 0 0,0-1 1 0 0,0 0-1 0 0,-1-1 1 0 0,0-1-1 0 0,-1 1 1 0 0,1-2 0 0 0,-1 1-1 0 0,0-1 1 0 0,-1-1-1 0 0,0 0 1 0 0,-1 0-1 0 0,1-1 1 0 0,-2 0-1 0 0,1 0 1 0 0,-2-1 0 0 0,1 0-1 0 0,-1 0 1 0 0,-1-1-1 0 0,2-6-152 0 0,-4 11-5 0 0,0 1 0 0 0,-1-1 0 0 0,0 0 0 0 0,-1 0 1 0 0,1 0-1 0 0,-1 0 0 0 0,-1 0 0 0 0,1 0 0 0 0,-1 0 0 0 0,-1 0 0 0 0,1-1 0 0 0,-1 1 0 0 0,0 0 0 0 0,-1 0 0 0 0,1 0 0 0 0,-2 1 0 0 0,1-1 0 0 0,-1 0 1 0 0,0 1-1 0 0,0 0 0 0 0,0-1 0 0 0,-1 1 0 0 0,0 0 5 0 0,-4 0-339 0 0,1-1-1 0 0,-1 1 1 0 0,0 1 0 0 0,0-1-1 0 0,-1 1 1 0 0,0 1 0 0 0,0 0-1 0 0,0 0 1 0 0,0 0 0 0 0,0 1 0 0 0,-1 1-1 0 0,1 0 1 0 0,-1 0 0 0 0,0 1-1 0 0,0 0 1 0 0,0 0 0 0 0,1 1-1 0 0,-1 1 1 0 0,-7 0 339 0 0,-23 14-4396 0 0,18 2-2488 0 0,13-9 411 0 0</inkml:trace>
  <inkml:trace contextRef="#ctx0" brushRef="#br0" timeOffset="36472.149">1357 2496 11314 0 0,'0'0'1349'0'0,"0"0"-256"0"0,0 0 37 0 0,0 0 175 0 0,0 0 98 0 0,0 0-93 0 0,0 0-231 0 0,0 0-234 0 0,0 0-231 0 0,0 0-195 0 0,11-32-121 0 0,34-97-111 0 0,0 43 36 0 0,-30 67-183 0 0,80-87-146 0 0,-95 162-1791 0 0,-2-46 1912 0 0,0-5-10 0 0,1 0-1 0 0,-1 0 1 0 0,1 0 0 0 0,0 0 0 0 0,0 0 0 0 0,1 0 0 0 0,0 0 0 0 0,-1 0 0 0 0,2 1 0 0 0,-1-1 0 0 0,1 0-1 0 0,0 0 1 0 0,0 0 0 0 0,0 0 0 0 0,0 0 0 0 0,1 0 0 0 0,0 0 0 0 0,0 0 0 0 0,2 1-5 0 0,-2-2 78 0 0,1-1 1 0 0,0 0-1 0 0,1 0 1 0 0,-1 0-1 0 0,0-1 0 0 0,1 1 1 0 0,-1-1-1 0 0,1 0 1 0 0,0 0-1 0 0,0 0 1 0 0,0 0-1 0 0,0-1 0 0 0,0 0 1 0 0,0 0-1 0 0,0 0 1 0 0,1 0-1 0 0,-1 0 1 0 0,0-1-1 0 0,1 0 1 0 0,-1 0-1 0 0,0 0 0 0 0,0 0 1 0 0,1-1-1 0 0,-1 0 1 0 0,0 0-1 0 0,0 0 1 0 0,0 0-1 0 0,0-1 1 0 0,0 1-1 0 0,0-1 0 0 0,0 0 1 0 0,0 0-1 0 0,2-2-78 0 0,108-69 2031 0 0,-85 53-1846 0 0,-20 15-135 0 0,-1 0 0 0 0,0 0 0 0 0,-1-1 0 0 0,1 0 0 0 0,-1-1 0 0 0,0 1 1 0 0,-1-1-1 0 0,0-1 0 0 0,0 1 0 0 0,1-3-50 0 0,-1-44-1103 0 0,-18 23-3791 0 0,8 24-1006 0 0,2 3-5661 0 0</inkml:trace>
  <inkml:trace contextRef="#ctx0" brushRef="#br0" timeOffset="40860.422">2031 2079 4681 0 0,'0'0'1360'0'0,"0"0"37"0"0,0 0 198 0 0,0 0 257 0 0,0 0 23 0 0,0 0-225 0 0,0 0-319 0 0,0 0-279 0 0,0 0-211 0 0,0 0-164 0 0,0 0-171 0 0,18-4-144 0 0,116-25 333 0 0,124-22-102 0 0,-146 25-2466 0 0,-1 5-3616 0 0,-71 16-181 0 0,-14 2-1765 0 0</inkml:trace>
  <inkml:trace contextRef="#ctx0" brushRef="#br0" timeOffset="42328.071">3100 2098 6041 0 0,'0'0'1269'0'0,"0"0"38"0"0,0 0 133 0 0,0 0 168 0 0,0 0-32 0 0,0 0-199 0 0,0 0-326 0 0,0 0-343 0 0,-31 5-221 0 0,-98 20-129 0 0,66 3 49 0 0,54-19-327 0 0,-3-1-19 0 0,1 1 1 0 0,0 1-1 0 0,1 0 0 0 0,0 0 0 0 0,1 1 1 0 0,0 1-1 0 0,0-1 0 0 0,1 1 1 0 0,1 1-1 0 0,0-1 0 0 0,0 1 0 0 0,2 0 1 0 0,-1 1-1 0 0,2 0 0 0 0,0-1 0 0 0,0 2 1 0 0,2-1-1 0 0,-1 2-61 0 0,3-12 10 0 0,-1-1-1 0 0,1 1 1 0 0,0 0 0 0 0,0-1 0 0 0,0 1-1 0 0,1 0 1 0 0,-1-1 0 0 0,1 1 0 0 0,0 0-1 0 0,0-1 1 0 0,0 1 0 0 0,0-1 0 0 0,1 1-1 0 0,0-1 1 0 0,-1 0 0 0 0,1 0 0 0 0,0 0-1 0 0,1 0 1 0 0,-1 0 0 0 0,0 0 0 0 0,1 0-1 0 0,0-1 1 0 0,-1 1 0 0 0,1-1 0 0 0,0 0-1 0 0,0 0 1 0 0,1 0 0 0 0,-1 0-1 0 0,0 0 1 0 0,1-1 0 0 0,-1 1 0 0 0,1-1-1 0 0,2 0-9 0 0,3 1 124 0 0,-1 0 0 0 0,1-1 0 0 0,0 0-1 0 0,0-1 1 0 0,0 0 0 0 0,0-1 0 0 0,0 0 0 0 0,-1 0-1 0 0,1 0 1 0 0,0-1 0 0 0,-1-1 0 0 0,1 0-1 0 0,-1 0 1 0 0,0 0 0 0 0,0-1 0 0 0,0 0-1 0 0,0-1 1 0 0,5-4-124 0 0,123-109 1360 0 0,57-84-865 0 0,-193 203-525 0 0,0-1 1 0 0,0 0-1 0 0,0 0 1 0 0,0 1-1 0 0,0-1 1 0 0,0 0-1 0 0,0 0 1 0 0,1 1-1 0 0,-1-1 1 0 0,0 0-1 0 0,0 0 1 0 0,0 1-1 0 0,0-1 1 0 0,1 0-1 0 0,-1 0 1 0 0,0 0-1 0 0,0 1 1 0 0,0-1-1 0 0,1 0 1 0 0,-1 0-1 0 0,0 0 1 0 0,0 0-1 0 0,1 0 1 0 0,-1 1-1 0 0,0-1 1 0 0,0 0-1 0 0,1 0 1 0 0,-1 0-1 0 0,0 0 1 0 0,0 0-1 0 0,1 0 1 0 0,-1 0-1 0 0,0 0 1 0 0,1 0-1 0 0,-1 0 1 0 0,0 0-1 0 0,0 0 1 0 0,1 0-1 0 0,-1 0 1 0 0,0 0-1 0 0,0-1 1 0 0,1 1-1 0 0,-1 0 1 0 0,0 0-1 0 0,0 0 1 0 0,1 0-1 0 0,-1 0 1 0 0,0-1-1 0 0,0 1 30 0 0,0 11 96 0 0,-8 176-277 0 0,9-181 205 0 0,0-1 1 0 0,1 1-1 0 0,-1-1 1 0 0,1 0-1 0 0,0 0 1 0 0,1 0-1 0 0,-1 0 0 0 0,1 0 1 0 0,0 0-1 0 0,0-1 1 0 0,1 1-1 0 0,-1-1 1 0 0,1 0-1 0 0,0 0 1 0 0,0 0-1 0 0,1-1 1 0 0,-1 1-1 0 0,1-1 1 0 0,-1 0-1 0 0,1 0 1 0 0,0-1-1 0 0,0 0 1 0 0,0 0-1 0 0,1 0 1 0 0,-1 0-1 0 0,0-1 1 0 0,1 1-1 0 0,-1-1 1 0 0,1-1-1 0 0,-1 1 1 0 0,1-1-1 0 0,-1 0 1 0 0,1 0-1 0 0,0-1 0 0 0,-1 0 1 0 0,1 0-1 0 0,-1 0 1 0 0,0 0-1 0 0,1-1 1 0 0,-1 0-1 0 0,0 0 1 0 0,3-2-25 0 0,10-11 158 0 0,-1 0 0 0 0,-1-1 0 0 0,0-1-1 0 0,-1-1 1 0 0,-1 0 0 0 0,5-9-158 0 0,37-46 141 0 0,124-95 12 0 0,-173 162-180 0 0,0 1 0 0 0,1 0 0 0 0,0 0 0 0 0,-1 0 0 0 0,2 1 0 0 0,-1 0 0 0 0,0 1 0 0 0,1 0-1 0 0,-1 0 1 0 0,1 1 0 0 0,0 0 0 0 0,5 0 27 0 0,-4 57-368 0 0,-10-54 408 0 0,0 1 0 0 0,0-1 0 0 0,0 0 0 0 0,0 0 0 0 0,-1 1 0 0 0,1-1 0 0 0,0 0 0 0 0,-1 0 0 0 0,1 1 0 0 0,0-1 0 0 0,-1 0 0 0 0,1 0 0 0 0,-1 0 0 0 0,0 0 0 0 0,1 0 0 0 0,-1 0 0 0 0,0 0 0 0 0,0 0 0 0 0,0 0 0 0 0,0 0 0 0 0,0 0 0 0 0,0 0-1 0 0,0-1 1 0 0,0 1 0 0 0,0 0 0 0 0,0-1 0 0 0,0 1 0 0 0,0-1 0 0 0,0 1 0 0 0,-1-1 0 0 0,1 1 0 0 0,0-1 0 0 0,0 0 0 0 0,0 0 0 0 0,-1 0 0 0 0,1 0 0 0 0,0 0 0 0 0,0 0 0 0 0,-1 0 0 0 0,1 0 0 0 0,0 0 0 0 0,-1 0 0 0 0,1-1 0 0 0,0 1 0 0 0,-1 0-40 0 0,-59-19 75 0 0,54 19-113 0 0,0 0-1 0 0,0 0 1 0 0,0 0 0 0 0,0 1 0 0 0,0 0 0 0 0,0 1 0 0 0,0-1 0 0 0,1 1 0 0 0,-1 1-1 0 0,1-1 1 0 0,-1 1 0 0 0,1 0 0 0 0,0 1 0 0 0,0-1 0 0 0,0 1 0 0 0,1 1 0 0 0,-1-1-1 0 0,1 1 1 0 0,0-1 0 0 0,0 2 0 0 0,1-1 0 0 0,-3 4 38 0 0,3-2-12 0 0,0 1 0 0 0,1 0 1 0 0,0-1-1 0 0,0 1 0 0 0,1 0 0 0 0,0 1 1 0 0,0-1-1 0 0,1 0 0 0 0,0 0 0 0 0,0 1 1 0 0,1-1-1 0 0,0 0 0 0 0,1 1 0 0 0,0-1 1 0 0,0 0-1 0 0,1 3 12 0 0,3-1 4 0 0,1-1 1 0 0,0 0 0 0 0,0 0-1 0 0,1 0 1 0 0,0 0 0 0 0,0-1-1 0 0,1-1 1 0 0,0 1-1 0 0,0-1 1 0 0,1 0 0 0 0,0-1-1 0 0,0 0 1 0 0,1-1-1 0 0,0 0 1 0 0,0 0 0 0 0,0-1-1 0 0,0 0 1 0 0,0-1 0 0 0,1 0-1 0 0,0 0 1 0 0,0-1-1 0 0,-1-1 1 0 0,1 0 0 0 0,0-1-1 0 0,0 0 1 0 0,9-1-5 0 0,9-3 85 0 0,1-1 1 0 0,-1-1 0 0 0,0-2-1 0 0,-1-1 1 0 0,0-1-1 0 0,0-2 1 0 0,-1 0-1 0 0,-1-2 1 0 0,0-1-1 0 0,-1-1 1 0 0,-1-1 0 0 0,0-1-1 0 0,19-20-85 0 0,4 0 15 0 0,-2-2 1 0 0,-2-1-1 0 0,-2-3 0 0 0,-2-1 0 0 0,-2-3 1 0 0,-1 0-1 0 0,5-15-15 0 0,-32 47-80 0 0,0-1-1 0 0,0 0 1 0 0,-2 0 0 0 0,0 0 0 0 0,-1-1-1 0 0,-1 0 1 0 0,-1-1 0 0 0,0 1 0 0 0,-1 0 0 0 0,-1-1-1 0 0,-1 0 1 0 0,-1 0 0 0 0,-1-15 80 0 0,0 32-5 0 0,1 0 0 0 0,0 1 0 0 0,-1-1 0 0 0,1 0-1 0 0,-1 0 1 0 0,0 0 0 0 0,1 0 0 0 0,-1 0 0 0 0,0 0 0 0 0,0 1 0 0 0,-1-1 0 0 0,1 0 0 0 0,0 1 0 0 0,0-1 0 0 0,-1 1 0 0 0,1-1-1 0 0,-1 1 1 0 0,1 0 0 0 0,-1 0 0 0 0,0 0 0 0 0,1-1 0 0 0,-1 2 0 0 0,0-1 0 0 0,0 0 0 0 0,0 0 0 0 0,0 0 0 0 0,1 1 0 0 0,-1-1 0 0 0,0 1-1 0 0,0 0 1 0 0,0-1 0 0 0,0 1 0 0 0,0 0 0 0 0,0 0 0 0 0,0 0 0 0 0,0 1 0 0 0,-2-1 5 0 0,-70 30-224 0 0,61-14 245 0 0,1 1 0 0 0,0 0 1 0 0,2 1-1 0 0,0 0 0 0 0,1 0 1 0 0,1 1-1 0 0,0 0 1 0 0,2 0-1 0 0,0 1 0 0 0,1 0 1 0 0,1 0-1 0 0,1 0 0 0 0,1 1 1 0 0,1-1-1 0 0,0 1 0 0 0,3 11-21 0 0,-2 9 60 0 0,1-1 0 0 0,3 1 0 0 0,1-1 0 0 0,8 29-60 0 0,-4-15 20 0 0,-3 1-1 0 0,-2-1 1 0 0,-3 51-20 0 0,-12-49-55 0 0,10-107-9487 0 0,1 22 426 0 0,0 18 3197 0 0</inkml:trace>
  <inkml:trace contextRef="#ctx0" brushRef="#br0" timeOffset="42594.017">4225 1825 9250 0 0,'0'0'2501'0'0,"0"0"-381"0"0,0 0-297 0 0,0 0-261 0 0,0 0-383 0 0,0 0-417 0 0,0 0-296 0 0,0 0-57 0 0,0 0 93 0 0,0 0 109 0 0,0 0 82 0 0,0 0-56 0 0,0 0-98 0 0,30 8-84 0 0,97 24-56 0 0,-6-24 249 0 0,-3-7-622 0 0,125-2 87 0 0,-85-13-9553 0 0,-138 10-374 0 0</inkml:trace>
  <inkml:trace contextRef="#ctx0" brushRef="#br0" timeOffset="46229.49">5655 2138 3537 0 0,'0'0'1923'0'0,"0"0"-476"0"0,0 0-119 0 0,0 0 118 0 0,0 0 102 0 0,0 0-65 0 0,0 0-187 0 0,0 0-205 0 0,0 0-195 0 0,0 0-185 0 0,0 0-160 0 0,-3 8-148 0 0,-18 88 958 0 0,22-87-1292 0 0,0 0-1 0 0,0 0 0 0 0,1 0 0 0 0,0 0 1 0 0,1 0-1 0 0,-1-1 0 0 0,2 1 0 0 0,-1-1 1 0 0,1 0-1 0 0,1 0 0 0 0,-1 0 0 0 0,1-1 1 0 0,1 1-1 0 0,-1-1 0 0 0,1 0 1 0 0,0-1-1 0 0,1 1 0 0 0,0-1 0 0 0,0-1 1 0 0,5 4-69 0 0,-7-5 51 0 0,1 0 1 0 0,-1-1 0 0 0,1 0-1 0 0,0 0 1 0 0,0 0 0 0 0,0-1-1 0 0,0 0 1 0 0,0 0 0 0 0,0-1-1 0 0,1 1 1 0 0,-1-2 0 0 0,1 1 0 0 0,-1 0-1 0 0,1-1 1 0 0,-1 0 0 0 0,1-1-1 0 0,-1 0 1 0 0,0 0 0 0 0,1 0-1 0 0,-1 0 1 0 0,0-1 0 0 0,0 0 0 0 0,0-1-1 0 0,0 1 1 0 0,0-1 0 0 0,0 0-1 0 0,-1-1 1 0 0,6-3-52 0 0,17-17 247 0 0,-1-2 1 0 0,-1-1-1 0 0,-1-1 0 0 0,-1-1 0 0 0,12-20-247 0 0,-19 23 28 0 0,-17 25-109 0 0,0 1-116 0 0,0 13-953 0 0,1 125 783 0 0,1-134 393 0 0,0 0-1 0 0,0 0 0 0 0,0 0 1 0 0,1-1-1 0 0,-1 1 0 0 0,1-1 1 0 0,0 0-1 0 0,0 0 0 0 0,0 0 1 0 0,0 0-1 0 0,1 0 0 0 0,-1-1 1 0 0,1 1-1 0 0,0-1 0 0 0,-1 0 1 0 0,1 0-1 0 0,0 0 0 0 0,0-1 1 0 0,1 1-1 0 0,-1-1 0 0 0,0 0 1 0 0,0 0-1 0 0,1-1 0 0 0,-1 1 1 0 0,0-1-1 0 0,1 0 0 0 0,-1 0 1 0 0,0 0-1 0 0,1-1 0 0 0,-1 0 1 0 0,0 1-1 0 0,0-2 0 0 0,1 1 1 0 0,-1 0-1 0 0,0-1 0 0 0,0 0 1 0 0,0 0-1 0 0,-1 0 0 0 0,1 0 1 0 0,2-2-26 0 0,10-6 189 0 0,-1-1 1 0 0,0-1-1 0 0,-1 0 1 0 0,0-1 0 0 0,-1 0-1 0 0,0-1 1 0 0,-1-1-1 0 0,-1 0 1 0 0,0 0-1 0 0,-1-1 1 0 0,-1-1-1 0 0,-1 1 1 0 0,0-2-1 0 0,-1 1 1 0 0,4-15-190 0 0,-16 8-1608 0 0,-1 23-3719 0 0,-4 4-5623 0 0,8 0 3675 0 0</inkml:trace>
  <inkml:trace contextRef="#ctx0" brushRef="#br0" timeOffset="46474.064">6823 2157 15491 0 0,'0'0'975'0'0,"0"0"-387"0"0,0 0-64 0 0,0 0 101 0 0,0 0 24 0 0,0 0-121 0 0,0 0-177 0 0,0 0-154 0 0,0 0-109 0 0,0 0-40 0 0,0 0-30 0 0,0 0-62 0 0,0 0-95 0 0,-3 30-157 0 0,-5 94-258 0 0,7-105-300 0 0,-1 3 141 0 0,3-21-2451 0 0,-1 5-3495 0 0,0-6-1000 0 0</inkml:trace>
  <inkml:trace contextRef="#ctx0" brushRef="#br0" timeOffset="46727.083">6692 1774 17452 0 0,'0'0'464'0'0,"0"0"-248"0"0,0 0-208 0 0,0 0-232 0 0,0 0-408 0 0,0 0-729 0 0,0 0-575 0 0,0 0-160 0 0,0 0-593 0 0,0 0-1376 0 0,0 0-1072 0 0</inkml:trace>
  <inkml:trace contextRef="#ctx0" brushRef="#br0" timeOffset="46958.073">7240 1520 10898 0 0,'0'0'879'0'0,"0"0"-405"0"0,0 0 0 0 0,0 0 223 0 0,0 0 192 0 0,0 0 83 0 0,0 0-8 0 0,0 0-110 0 0,0 0-170 0 0,0 0-158 0 0,0 0-130 0 0,0 0-102 0 0,0 0-64 0 0,1 35-36 0 0,2 113-23 0 0,6 140 335 0 0,-8-237-462 0 0,0 6-16 0 0,-3-1-1 0 0,-1 0 0 0 0,-10 40-27 0 0,-15 37-198 0 0,24-181-16003 0 0,4 37 12372 0 0</inkml:trace>
  <inkml:trace contextRef="#ctx0" brushRef="#br0" timeOffset="47212.917">7014 1991 8138 0 0,'0'0'1140'0'0,"0"0"24"0"0,0 0 171 0 0,0 0 79 0 0,0 0-105 0 0,0 0-202 0 0,0 0-174 0 0,33-13-157 0 0,106-40-183 0 0,-15 12 271 0 0,-98 33-1462 0 0,97-41 1115 0 0,-86 26-4164 0 0,-7-7-4610 0 0,-23 23 1469 0 0</inkml:trace>
  <inkml:trace contextRef="#ctx0" brushRef="#br0" timeOffset="47594.047">7623 1575 3921 0 0,'0'0'1328'0'0,"0"0"398"0"0,0 0 408 0 0,0 0 119 0 0,0 0-181 0 0,-2 33-388 0 0,-11 106-381 0 0,-5 17 844 0 0,0 238-904 0 0,17-394-1235 0 0,1 1-1 0 0,0 0 1 0 0,0 0 0 0 0,-1 0 0 0 0,1-1-1 0 0,0 1 1 0 0,0 0 0 0 0,0 0 0 0 0,0 0-1 0 0,0 0 1 0 0,0 0 0 0 0,0-1 0 0 0,0 1-1 0 0,0 0 1 0 0,1 0 0 0 0,-1 0 0 0 0,0-1-1 0 0,0 1 1 0 0,1 0 0 0 0,-1 0 0 0 0,1-1-1 0 0,-1 1 1 0 0,0 0 0 0 0,1 0 0 0 0,-1-1-1 0 0,1 1 1 0 0,0-1 0 0 0,-1 1 0 0 0,1 0-1 0 0,0-1 1 0 0,-1 1 0 0 0,1-1 0 0 0,0 1-1 0 0,-1-1 1 0 0,1 0 0 0 0,0 1 0 0 0,0-1-1 0 0,-1 0 1 0 0,1 0 0 0 0,0 1 0 0 0,0-1-1 0 0,0 0 1 0 0,0 0 0 0 0,-1 0 0 0 0,1 0-1 0 0,0 0 1 0 0,0 0 0 0 0,0 0 0 0 0,0 0-1 0 0,-1 0 1 0 0,1-1 0 0 0,0 1 0 0 0,0 0-1 0 0,0 0 1 0 0,0-1-8 0 0,38-29 946 0 0,175-197 651 0 0,-213 228-1599 0 0,0-1 0 0 0,0 0 0 0 0,0 1 1 0 0,1-1-1 0 0,-1 1 0 0 0,0 0 0 0 0,0-1 1 0 0,0 1-1 0 0,-1 0 0 0 0,1-1 0 0 0,0 1 1 0 0,0 0-1 0 0,0 0 0 0 0,0 0 0 0 0,-1 0 1 0 0,1 0-1 0 0,0 0 0 0 0,-1 0 1 0 0,1 0-1 0 0,-1 0 0 0 0,1 0 0 0 0,-1 0 1 0 0,0 0-1 0 0,1 0 0 0 0,-1 0 0 0 0,0 0 1 0 0,0 1-1 0 0,0-1 0 0 0,0 0 0 0 0,0 0 1 0 0,0 0-1 0 0,0 0 0 0 0,0 1 0 0 0,0-1 1 0 0,0 0-1 0 0,-1 0 0 0 0,1 0 0 0 0,0 0 1 0 0,-1 0-1 0 0,1 0 0 0 0,-1 0 1 0 0,1 1-1 0 0,-1-1 0 0 0,0-1 0 0 0,0 2 2 0 0,0 6 72 0 0,2 124 204 0 0,0-127-294 0 0,0-1 0 0 0,0 1 0 0 0,0 0 0 0 0,0-1 0 0 0,1 1 0 0 0,0-1 0 0 0,0 1 1 0 0,0-1-1 0 0,1 0 0 0 0,-1 0 0 0 0,1 0 0 0 0,0 0 0 0 0,0 0 0 0 0,0-1 0 0 0,3 2 18 0 0,40 14-3935 0 0,-32-19-256 0 0,-1 0-3866 0 0,-7 0 1460 0 0</inkml:trace>
  <inkml:trace contextRef="#ctx0" brushRef="#br0" timeOffset="48575.056">8474 2370 0 0 0,'0'0'863'0'0,"0"0"218"0"0,0 0 374 0 0,0 0 408 0 0,0 0 171 0 0,0 0-113 0 0,0 0-224 0 0,0 0-195 0 0,0 0-164 0 0,0 0-154 0 0,34-14-152 0 0,106-45-152 0 0,-39-2 796 0 0,-87 47-1357 0 0,14-10-14 0 0,-1-1 0 0 0,-2-2-1 0 0,0 0 1 0 0,-2-1 0 0 0,-1-2-1 0 0,-2 0 1 0 0,-1-1 0 0 0,-1-1-1 0 0,5-15-304 0 0,-20 38 18 0 0,0 0 1 0 0,0-1-1 0 0,-1 1 0 0 0,0-1 0 0 0,-1 1 0 0 0,0-1 0 0 0,0 0 0 0 0,-1 0 1 0 0,-1 1-1 0 0,0-6-18 0 0,-1 13-65 0 0,1-1 1 0 0,-1 1-1 0 0,0 0 1 0 0,0 1 0 0 0,0-1-1 0 0,0 0 1 0 0,0 1-1 0 0,0-1 1 0 0,-1 1 0 0 0,1-1-1 0 0,0 1 1 0 0,-1 0-1 0 0,1 0 1 0 0,-1 0 0 0 0,1 0-1 0 0,-1 1 1 0 0,0-1-1 0 0,1 1 1 0 0,-1 0 0 0 0,0-1-1 0 0,1 1 1 0 0,-1 0-1 0 0,0 1 1 0 0,1-1 0 0 0,-1 0-1 0 0,0 1 1 0 0,1-1-1 0 0,-1 1 1 0 0,1 0 0 0 0,-1 0-1 0 0,1 0 1 0 0,-1 0-1 0 0,1 0 1 0 0,0 1 0 0 0,-1-1-1 0 0,1 1 1 0 0,0 0-1 0 0,0-1 1 0 0,0 1-1 0 0,0 0 1 0 0,-1 2 64 0 0,-4 2-32 0 0,-1 1 0 0 0,2 1 0 0 0,-1 0 0 0 0,1 0 0 0 0,0 0 0 0 0,0 0 0 0 0,1 1 1 0 0,0 0-1 0 0,1 0 0 0 0,0 0 0 0 0,0 1 0 0 0,1-1 0 0 0,0 1 0 0 0,1 0 0 0 0,0 0 0 0 0,1 0 0 0 0,0 0 0 0 0,0 0 0 0 0,1 0 0 0 0,0 0 0 0 0,1 1 0 0 0,1 1 32 0 0,1-5 18 0 0,1-1 0 0 0,0 1-1 0 0,1-1 1 0 0,0 0-1 0 0,0 0 1 0 0,0-1 0 0 0,0 0-1 0 0,1 0 1 0 0,0 0-1 0 0,0-1 1 0 0,0 1 0 0 0,1-1-1 0 0,-1-1 1 0 0,1 1 0 0 0,0-1-1 0 0,0-1 1 0 0,0 1-1 0 0,1-1 1 0 0,-1 0-18 0 0,19 4 113 0 0,-1-1 1 0 0,1-1-1 0 0,0-1 0 0 0,0-1 1 0 0,0-1-1 0 0,0-2 1 0 0,7-1-114 0 0,107-30 504 0 0,-162 77 434 0 0,-51 104-401 0 0,69-68-1546 0 0,15-71-1569 0 0,6-9-5600 0 0,-16-1 7444 0 0,3 0-8300 0 0</inkml:trace>
  <inkml:trace contextRef="#ctx0" brushRef="#br0" timeOffset="48878.302">9639 1917 8970 0 0,'0'0'1220'0'0,"0"0"-233"0"0,0 0-28 0 0,0 0 0 0 0,0 0-138 0 0,0 0-183 0 0,-18 33-183 0 0,-55 101-121 0 0,53-71 75 0 0,21-54-302 0 0,0-4 11 0 0,1 0 0 0 0,-1 0 1 0 0,1 0-1 0 0,0 0 0 0 0,1-1 0 0 0,-1 1 0 0 0,1-1 0 0 0,0 1 0 0 0,0-1 0 0 0,0 0 0 0 0,1 0 0 0 0,-1-1 0 0 0,1 1 0 0 0,0-1 0 0 0,0 1 0 0 0,0-1 0 0 0,1 0 0 0 0,-1-1 0 0 0,1 1 1 0 0,0-1-1 0 0,-1 0 0 0 0,1 0 0 0 0,0 0 0 0 0,0-1 0 0 0,0 0 0 0 0,0 0 0 0 0,0 0 0 0 0,1-1 0 0 0,-1 1 0 0 0,0-1 0 0 0,0 0 0 0 0,0-1 0 0 0,1 1 0 0 0,-1-1 0 0 0,0 0 0 0 0,0 0 0 0 0,0-1 1 0 0,0 0-1 0 0,0 0 0 0 0,-1 0 0 0 0,1 0 0 0 0,4-3-118 0 0,2-1 93 0 0,0 1 0 0 0,-1-2 0 0 0,1 0 0 0 0,-1 0 0 0 0,-1-1 0 0 0,1 0 0 0 0,-1 0 0 0 0,-1-1 0 0 0,1 0 0 0 0,-2-1 0 0 0,1 0 0 0 0,-1 0 0 0 0,-1-1 0 0 0,0 0 0 0 0,0 0 0 0 0,-1 0 0 0 0,-1 0 0 0 0,0-1 0 0 0,0 0 0 0 0,-1 0 0 0 0,-1 0 0 0 0,0 0 0 0 0,0-1 0 0 0,-1-4-93 0 0,-1 14-112 0 0,0 1 0 0 0,-1-1 0 0 0,1 1 0 0 0,0-1 0 0 0,-1 1 0 0 0,1 0 0 0 0,-1-1 0 0 0,0 1 0 0 0,0 0 0 0 0,0-1 0 0 0,0 1 0 0 0,0 0 0 0 0,-1 0 0 0 0,1 0 0 0 0,-1 0 0 0 0,1 0 0 0 0,-1 0 0 0 0,0 0 0 0 0,1 1 0 0 0,-1-1 0 0 0,0 0 0 0 0,0 1 0 0 0,0 0 0 0 0,-1-1 0 0 0,1 1 0 0 0,0 0 0 0 0,0 0 0 0 0,-1 0 0 0 0,1 1 0 0 0,0-1 0 0 0,-1 0 0 0 0,-1 1 112 0 0,-52-6-9816 0 0,40 6 166 0 0</inkml:trace>
  <inkml:trace contextRef="#ctx0" brushRef="#br0" timeOffset="49199.803">10040 2028 10634 0 0,'0'0'2106'0'0,"0"0"-542"0"0,0 0-277 0 0,0 0-141 0 0,0 0-303 0 0,0 0-316 0 0,0 0-203 0 0,0 0-95 0 0,0 0-52 0 0,0 0-41 0 0,0 0-45 0 0,0 0-58 0 0,0 0-22 0 0,0 24-7 0 0,0 76-11 0 0,0-98 9 0 0,0 0-1 0 0,-1-1 0 0 0,1 1 1 0 0,0 0-1 0 0,0 0 0 0 0,0-1 0 0 0,0 1 1 0 0,0 0-1 0 0,0-1 0 0 0,0 1 1 0 0,1 0-1 0 0,-1-1 0 0 0,1 1 1 0 0,-1-1-1 0 0,1 1 0 0 0,0 0 0 0 0,-1-1 1 0 0,1 1-1 0 0,0-1 0 0 0,0 0 1 0 0,0 1-1 0 0,0-1 0 0 0,0 0 0 0 0,1 1 1 0 0,-1-1-1 0 0,0 0 0 0 0,0 0 1 0 0,1 0-1 0 0,0 0-1 0 0,3 2 21 0 0,-1 0 86 0 0,1 0-1 0 0,0-1 1 0 0,0 1-1 0 0,0-1 1 0 0,1 0-1 0 0,-1 0 1 0 0,1-1 0 0 0,-1 0-1 0 0,1 0 1 0 0,-1 0-1 0 0,1 0 1 0 0,-1-1-1 0 0,1 0 1 0 0,0 0 0 0 0,-1-1-1 0 0,1 0 1 0 0,-1 0-1 0 0,1 0 1 0 0,-1 0-1 0 0,1-1 1 0 0,-1 0 0 0 0,0 0-1 0 0,3-2-106 0 0,5-2 271 0 0,0 0 0 0 0,-1-1 0 0 0,1-1 0 0 0,-2 0 1 0 0,1-1-1 0 0,-1 0 0 0 0,-1-1 0 0 0,6-6-271 0 0,-6 5 61 0 0,-1-1 1 0 0,0 0 0 0 0,0-1-1 0 0,-1 1 1 0 0,-1-2 0 0 0,0 1-1 0 0,-1-1 1 0 0,-1 0 0 0 0,0 0-1 0 0,0 0 1 0 0,-1-6-62 0 0,3-19-4619 0 0,-5-2-4747 0 0,-2 37-1111 0 0</inkml:trace>
  <inkml:trace contextRef="#ctx0" brushRef="#br0" timeOffset="50164.259">10838 1947 9194 0 0,'0'0'3721'0'0,"0"0"-1723"0"0,0 0-533 0 0,0 0-61 0 0,0 0-167 0 0,0 0-277 0 0,0 0-281 0 0,0 0-215 0 0,0 0-163 0 0,0 0-122 0 0,0 0-75 0 0,0 0-61 0 0,-28-2-45 0 0,-85-3-12 0 0,49 20-23 0 0,55-8 22 0 0,0 0-69 0 0,-1 0 0 0 0,1 1 0 0 0,0 0 1 0 0,1 0-1 0 0,0 1 0 0 0,0 1 1 0 0,1-1-1 0 0,0 1 0 0 0,1 0 1 0 0,0 0-1 0 0,0 1 0 0 0,1 0 0 0 0,-3 10 84 0 0,7-19-17 0 0,0 0 1 0 0,0 0-1 0 0,1 0 0 0 0,-1 1 0 0 0,0-1 0 0 0,1 0 0 0 0,-1 0 0 0 0,1 1 0 0 0,0-1 0 0 0,-1 0 0 0 0,1 1 0 0 0,0-1 0 0 0,1 0 1 0 0,-1 1-1 0 0,0-1 0 0 0,1 0 0 0 0,-1 0 0 0 0,1 1 0 0 0,0-1 0 0 0,-1 0 0 0 0,1 0 0 0 0,0 0 0 0 0,1 0 0 0 0,-1 0 0 0 0,0 0 1 0 0,0 0-1 0 0,1 0 0 0 0,-1 0 0 0 0,1-1 0 0 0,0 1 0 0 0,-1 0 0 0 0,1-1 0 0 0,0 0 0 0 0,0 1 0 0 0,0-1 0 0 0,0 0 0 0 0,0 0 1 0 0,0 0-1 0 0,1 0 0 0 0,-1 0 0 0 0,0-1 0 0 0,0 1 0 0 0,1-1 0 0 0,-1 1 0 0 0,2-1 17 0 0,106-6 408 0 0,-41-17-29 0 0,-57 18-325 0 0,0 0 0 0 0,0 1 0 0 0,1 0 0 0 0,-1 1 0 0 0,1 0 1 0 0,0 1-1 0 0,0 0 0 0 0,0 1 0 0 0,0 1 0 0 0,0 0 0 0 0,0 0 0 0 0,1 2-54 0 0,-10 1 16 0 0,0 0-1 0 0,0 0 1 0 0,-1 1-1 0 0,1 0 0 0 0,-1-1 1 0 0,0 1-1 0 0,0 1 1 0 0,0-1-1 0 0,-1 0 1 0 0,1 0-1 0 0,-1 1 1 0 0,0 0-1 0 0,0-1 0 0 0,-1 1 1 0 0,1 0-1 0 0,-1 0 1 0 0,0 0-1 0 0,-1 0 1 0 0,1 0-1 0 0,-1 0 0 0 0,0 0 1 0 0,0 0-1 0 0,0 0 1 0 0,-1 0-1 0 0,0 0 1 0 0,0 2-16 0 0,1 0-2 0 0,-2 54-234 0 0,-3 0-1 0 0,-2 0 1 0 0,-3 0-1 0 0,-2-1 0 0 0,-6 10 237 0 0,14-54-101 0 0,0-1-1 0 0,-1 0 1 0 0,0 0 0 0 0,-1 0-1 0 0,-1 0 1 0 0,0-1-1 0 0,-1 0 1 0 0,-1-1-1 0 0,0 0 1 0 0,-1 0-1 0 0,0-1 1 0 0,-1 0 0 0 0,-1-1-1 0 0,-10 9 102 0 0,20-18-133 0 0,0 0-1 0 0,-1-1 1 0 0,1 1-1 0 0,0-1 1 0 0,-1 1-1 0 0,1-1 1 0 0,-1 0 0 0 0,0 0-1 0 0,1 0 1 0 0,-1 0-1 0 0,0-1 1 0 0,0 1-1 0 0,1-1 1 0 0,-1 1-1 0 0,0-1 1 0 0,0 0 0 0 0,0 0-1 0 0,0 0 1 0 0,0-1-1 0 0,1 1 1 0 0,-1-1-1 0 0,0 1 1 0 0,0-1-1 0 0,1 0 1 0 0,-1 0 0 0 0,0 0-1 0 0,1-1 1 0 0,-1 1-1 0 0,1 0 1 0 0,0-1-1 0 0,-1 0 1 0 0,1 1 0 0 0,0-1-1 0 0,-1-2 134 0 0,2-13-6 0 0,0 0-1 0 0,2 0 0 0 0,0-1 1 0 0,1 1-1 0 0,1 0 1 0 0,0 0-1 0 0,2 1 1 0 0,-1-1-1 0 0,2 1 0 0 0,0 0 1 0 0,2 0-1 0 0,-1 1 1 0 0,9-13 6 0 0,3-11 66 0 0,86-183 68 0 0,71-101-1088 0 0,-60 121-702 0 0,-105 182 1420 0 0,0-1 0 0 0,-2 0 1 0 0,0-1-1 0 0,-1 0 0 0 0,-2 0 0 0 0,0-1 0 0 0,-1 1 1 0 0,-1-1-1 0 0,-1-1 0 0 0,-1-6 236 0 0,-2 26 39 0 0,0 1 1 0 0,-1-1-1 0 0,1 1 0 0 0,-1 0 1 0 0,0-1-1 0 0,0 1 0 0 0,0 0 1 0 0,0 0-1 0 0,0 0 0 0 0,-1-1 1 0 0,1 1-1 0 0,-1 1 1 0 0,0-1-1 0 0,0 0 0 0 0,0 0 1 0 0,0 1-1 0 0,0-1 0 0 0,-1 1 1 0 0,1-1-1 0 0,-1 1 0 0 0,0 0 1 0 0,0 0-1 0 0,1 1 0 0 0,-1-1 1 0 0,0 0-1 0 0,-1 1 0 0 0,1 0 1 0 0,0-1-1 0 0,0 1 0 0 0,-1 1 1 0 0,1-1-1 0 0,0 0 0 0 0,-1 1 1 0 0,1 0-1 0 0,0 0 0 0 0,-1 0 1 0 0,1 0-1 0 0,-1 0 0 0 0,1 1 1 0 0,-3 0-40 0 0,-1 1-87 0 0,1 1-1 0 0,0 0 1 0 0,1 0 0 0 0,-1 1 0 0 0,1-1 0 0 0,-1 1 0 0 0,1 1 0 0 0,0-1 0 0 0,1 1-1 0 0,-1-1 1 0 0,1 1 0 0 0,0 1 0 0 0,0-1 0 0 0,0 0 0 0 0,1 1 0 0 0,0 0 0 0 0,0 0-1 0 0,-2 6 88 0 0,3-5 44 0 0,0 0-1 0 0,0 0 0 0 0,1 0 0 0 0,0 0 0 0 0,0 0 0 0 0,1 1 0 0 0,0-1 0 0 0,0 0 0 0 0,1 0 1 0 0,0 1-1 0 0,0-1 0 0 0,0 0 0 0 0,1 0 0 0 0,0 0 0 0 0,1 0 0 0 0,-1 0 0 0 0,2-1 1 0 0,-1 1-1 0 0,4 4-43 0 0,-1 3 367 0 0,3 10 648 0 0,-1 1 1 0 0,-1 1-1 0 0,-1-1 0 0 0,-2 1 0 0 0,0 0 0 0 0,-1 21-1015 0 0,11 62 1339 0 0,-14-105-1300 0 0,0 0-1 0 0,1 0 1 0 0,-1 0-1 0 0,1 0 1 0 0,0 0-1 0 0,0 0 1 0 0,0 0 0 0 0,1 0-1 0 0,-1-1 1 0 0,1 1-1 0 0,0 0 1 0 0,0-1 0 0 0,0 0-1 0 0,0 1 1 0 0,1-1-1 0 0,-1 0 1 0 0,1 0 0 0 0,0 0-1 0 0,0-1 1 0 0,0 1-1 0 0,0-1 1 0 0,0 1-1 0 0,1-1 1 0 0,-1 0 0 0 0,1 0-1 0 0,0-1 1 0 0,-1 1-1 0 0,1-1 1 0 0,0 0 0 0 0,0 0-1 0 0,0 0 1 0 0,1 0-39 0 0,11-4 169 0 0,0 0 0 0 0,0-2 0 0 0,0 1 0 0 0,-1-2-1 0 0,0 0 1 0 0,0-1 0 0 0,0-1 0 0 0,-1 0 0 0 0,0-1 0 0 0,-1 0 0 0 0,0-1 0 0 0,0 0 0 0 0,-1-2 0 0 0,-1 1 0 0 0,1-1-169 0 0,-3 4 72 0 0,36-33 220 0 0,-41 77 144 0 0,5 141-253 0 0,-8-175-206 0 0,-1 0 0 0 0,1 0 0 0 0,-1 0 0 0 0,1 0 0 0 0,0 0 1 0 0,0 0-1 0 0,0-1 0 0 0,0 1 0 0 0,0 0 0 0 0,0 0 1 0 0,0-1-1 0 0,1 1 0 0 0,-1 0 0 0 0,0-1 0 0 0,1 1 0 0 0,0-1 1 0 0,-1 0-1 0 0,1 0 0 0 0,0 1 0 0 0,0-1 0 0 0,-1 0 1 0 0,1 0-1 0 0,0-1 0 0 0,0 1 0 0 0,0 0 0 0 0,0-1 0 0 0,2 1 23 0 0,9-20-5576 0 0,-9 12-1079 0 0,0 0-3545 0 0</inkml:trace>
</inkml:ink>
</file>

<file path=ppt/ink/ink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3:05.2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1841 374 8770 0 0,'0'0'4411'0'0,"0"0"-2067"0"0,0 0-885 0 0,0 0-192 0 0,0 0-247 0 0,0 0-223 0 0,0 0-167 0 0,0 0-185 0 0,0 0-141 0 0,0 0-121 0 0,0 0-92 0 0,0 0-69 0 0,0 0-35 0 0,-22 5-34 0 0,-67 16-62 0 0,56 0-138 0 0,31-19 186 0 0,1 1 0 0 0,0-1-1 0 0,0 0 1 0 0,1 1-1 0 0,-1-1 1 0 0,0 1 0 0 0,1-1-1 0 0,0 1 1 0 0,-1-1 0 0 0,1 1-1 0 0,0 0 1 0 0,0-1 0 0 0,1 1-1 0 0,-1-1 1 0 0,0 1 0 0 0,1-1-1 0 0,-1 1 1 0 0,1-1 0 0 0,0 1-1 0 0,0-1 1 0 0,0 0-1 0 0,0 1 1 0 0,0-1 0 0 0,1 0-1 0 0,-1 0 1 0 0,1 0 0 0 0,-1 0-1 0 0,1 0 1 0 0,0 0 0 0 0,0 0-1 0 0,1 0 62 0 0,67 49-490 0 0,-64-47 466 0 0,56 48-160 0 0,-61-50 206 0 0,1-1-1 0 0,-1 1 1 0 0,0 0-1 0 0,0-1 1 0 0,0 1-1 0 0,-1 0 1 0 0,1 0-1 0 0,0 0 1 0 0,-1 0-1 0 0,1 0 1 0 0,-1 0-1 0 0,1-1 1 0 0,-1 1 0 0 0,0 0-1 0 0,0 0 1 0 0,0 0-1 0 0,0 0 1 0 0,0 0-1 0 0,-1 0 1 0 0,1 0-1 0 0,0 0 1 0 0,-1 0-1 0 0,0 0 1 0 0,1 0 0 0 0,-1 0-1 0 0,0 0 1 0 0,0-1-1 0 0,0 1 1 0 0,0 0-1 0 0,0-1 1 0 0,0 1-1 0 0,-1 0 1 0 0,1-1-1 0 0,-1 0 1 0 0,1 1-1 0 0,-1-1 1 0 0,1 0 0 0 0,-2 1-22 0 0,-5 5 9 0 0,-1-1 1 0 0,0 0-1 0 0,1-1 1 0 0,-2 0 0 0 0,1 0-1 0 0,-1-1 1 0 0,1-1-1 0 0,-1 1 1 0 0,0-1 0 0 0,0-1-1 0 0,-1 0 1 0 0,1 0 0 0 0,0-1-1 0 0,-1-1-9 0 0,-14-10-2932 0 0,16-5-6176 0 0,9 11 1468 0 0</inkml:trace>
  <inkml:trace contextRef="#ctx0" brushRef="#br0" timeOffset="285.568">2094 79 15619 0 0,'0'0'857'0'0,"0"0"-184"0"0,0 0-133 0 0,0 0-28 0 0,0 0 23 0 0,0 0 25 0 0,0 0 23 0 0,0 0 12 0 0,0 0-19 0 0,0 0-57 0 0,0 0-79 0 0,-2 37-100 0 0,-6 117-67 0 0,7 100 291 0 0,8-70-2149 0 0,-12-179-1091 0 0,-3-6-8034 0 0,6-2 2495 0 0</inkml:trace>
  <inkml:trace contextRef="#ctx0" brushRef="#br0" timeOffset="569.584">2359 278 8858 0 0,'0'0'1594'0'0,"0"0"-538"0"0,0 0 28 0 0,0 0 176 0 0,0 0-30 0 0,0 0-207 0 0,0 0-198 0 0,0 0-111 0 0,0 0-54 0 0,0 0-43 0 0,0 0-95 0 0,0 0-117 0 0,0 0-142 0 0,-29 31-91 0 0,-88 92-60 0 0,88-88-43 0 0,31-32-21 0 0,0 1-1 0 0,0 0 0 0 0,1 0 1 0 0,0-1-1 0 0,-1 0 0 0 0,1 1 1 0 0,0-1-1 0 0,1 0 1 0 0,-1 0-1 0 0,0-1 0 0 0,1 1 1 0 0,0-1-1 0 0,-1 0 0 0 0,1 1 1 0 0,0-2-1 0 0,0 1 0 0 0,0 0 1 0 0,4 0-48 0 0,2 3 81 0 0,52 44 241 0 0,-52-17-5716 0 0,-7-28-3034 0 0,-2-1 530 0 0</inkml:trace>
  <inkml:trace contextRef="#ctx0" brushRef="#br0" timeOffset="-648.287">754 621 0 0 0,'0'0'1059'0'0,"0"0"237"0"0,0 0 246 0 0,0 0 300 0 0,0 0 205 0 0,0 0-58 0 0,0 0-194 0 0,0 0-236 0 0,0 0-236 0 0,0 0-196 0 0,0 0-182 0 0,-4-8-159 0 0,-14-25-157 0 0,16 32-574 0 0,0-1 0 0 0,0 1 0 0 0,0 0 0 0 0,0 0 0 0 0,0 0 0 0 0,0 0 0 0 0,0 0 1 0 0,0 0-1 0 0,0 0 0 0 0,0 1 0 0 0,0-1 0 0 0,-1 1 0 0 0,1 0 0 0 0,0 0 1 0 0,0-1-1 0 0,-1 2 0 0 0,1-1 0 0 0,0 0 0 0 0,0 0 0 0 0,-1 1 0 0 0,1-1 1 0 0,0 1-1 0 0,0-1 0 0 0,0 1 0 0 0,0 0 0 0 0,0 0 0 0 0,0 0 0 0 0,0 0 1 0 0,0 0-56 0 0,-17 9-45 0 0,1-1 1 0 0,0 2 0 0 0,0 1 0 0 0,1 0 0 0 0,1 1 0 0 0,0 1 0 0 0,1 0 0 0 0,0 1 0 0 0,1 1 0 0 0,1 0 0 0 0,1 1 0 0 0,0 0 0 0 0,1 1 0 0 0,1 0 0 0 0,-1 5 44 0 0,9-21-33 0 0,0 1-1 0 0,0-1 1 0 0,1 1-1 0 0,-1 0 0 0 0,1-1 1 0 0,0 1-1 0 0,0 0 1 0 0,0 0-1 0 0,0 0 0 0 0,1 0 1 0 0,-1 0-1 0 0,1 0 0 0 0,0 0 1 0 0,0 0-1 0 0,0 0 1 0 0,0 0-1 0 0,0 0 0 0 0,0 0 1 0 0,1 0-1 0 0,0 0 1 0 0,-1 0-1 0 0,1 0 0 0 0,0-1 1 0 0,1 1-1 0 0,-1 0 1 0 0,0 0-1 0 0,1-1 0 0 0,-1 1 1 0 0,1-1-1 0 0,0 1 1 0 0,0-1-1 0 0,0 0 0 0 0,0 0 1 0 0,0 0-1 0 0,1 0 1 0 0,-1 0-1 0 0,1 0 0 0 0,-1-1 1 0 0,1 1-1 0 0,0-1 1 0 0,-1 0-1 0 0,1 1 0 0 0,0-1 1 0 0,0 0-1 0 0,3 0 34 0 0,15-3 134 0 0,1-1 0 0 0,0-1 0 0 0,-1-1 0 0 0,0-1 0 0 0,0 0 0 0 0,-1-2 0 0 0,0 0 0 0 0,0-2 0 0 0,-1 0 0 0 0,0-1 0 0 0,0-1 0 0 0,-2 0 0 0 0,1-2 0 0 0,-2 0 0 0 0,0-1 0 0 0,0 0 0 0 0,12-17-134 0 0,4-1 180 0 0,-2-1 1 0 0,-1-2-1 0 0,-1-1 1 0 0,-2-1 0 0 0,8-19-181 0 0,-25 41-210 0 0,-1-1 1 0 0,0 0-1 0 0,-1 0 1 0 0,-1-1 0 0 0,-1 1-1 0 0,-1-1 1 0 0,0-1 0 0 0,-1 1-1 0 0,-1-1 1 0 0,-1 1 0 0 0,0-1-1 0 0,-2 1 1 0 0,0-1-1 0 0,-3-14 210 0 0,3 27-121 0 0,0 0-1 0 0,-1 0 0 0 0,1 0 0 0 0,-1 0 0 0 0,-1 1 0 0 0,1-1 1 0 0,-1 1-1 0 0,0 0 0 0 0,0-1 0 0 0,0 1 0 0 0,-1 0 1 0 0,0 1-1 0 0,0-1 0 0 0,0 1 0 0 0,0 0 0 0 0,-1 0 0 0 0,0 0 1 0 0,1 0-1 0 0,-1 1 0 0 0,-1 0 0 0 0,1 0 0 0 0,0 0 0 0 0,-1 1 1 0 0,0 0-1 0 0,1 0 0 0 0,-1 0 0 0 0,0 1 0 0 0,0-1 1 0 0,0 2-1 0 0,0-1 0 0 0,0 1 0 0 0,0-1 0 0 0,0 2 0 0 0,0-1 1 0 0,0 1-1 0 0,0 0 0 0 0,0 0 0 0 0,0 0 0 0 0,0 1 0 0 0,0 0 1 0 0,1 0-1 0 0,-1 1 0 0 0,-1 0 122 0 0,-3 7 184 0 0,0 0 0 0 0,0 1 0 0 0,1 0 0 0 0,1 0 0 0 0,0 1 0 0 0,0 0-1 0 0,1 0 1 0 0,1 1 0 0 0,0 0 0 0 0,1 0 0 0 0,0 0 0 0 0,1 1 0 0 0,0 0 0 0 0,1 0 0 0 0,1 0 0 0 0,0 0 0 0 0,1 0 0 0 0,1 0 0 0 0,0 0-1 0 0,1 0 1 0 0,0 1 0 0 0,1-1 0 0 0,1 0 0 0 0,0-1 0 0 0,1 1 0 0 0,0 0 0 0 0,1-1 0 0 0,1 0 0 0 0,0 0 0 0 0,1-1 0 0 0,0 0 0 0 0,1 0-1 0 0,0 0 1 0 0,1-1 0 0 0,7 7-184 0 0,-11-12 72 0 0,6 9 101 0 0,2 0 0 0 0,0-1 0 0 0,1 0 0 0 0,0-1 0 0 0,1 0 0 0 0,0-2 0 0 0,1 1 0 0 0,0-2 0 0 0,1 0 0 0 0,12 4-173 0 0,16-10-1475 0 0,-20-22-6144 0 0,-19 11 2450 0 0,0 3-1183 0 0</inkml:trace>
  <inkml:trace contextRef="#ctx0" brushRef="#br0" timeOffset="-401.427">1298 532 14059 0 0,'0'0'536'0'0,"0"0"-224"0"0,0 0 200 0 0,0 0 168 0 0,0 0 41 0 0,0 0-105 0 0,0 0-216 0 0,0 0-160 0 0,0 0-104 0 0,0 0-96 0 0,0 0-184 0 0,0 0-304 0 0,0 0-440 0 0,0 0-833 0 0,10 118-903 0 0,-10-114-1401 0 0,0-4-4377 0 0</inkml:trace>
  <inkml:trace contextRef="#ctx0" brushRef="#br0" timeOffset="-170.391">1328 208 8522 0 0,'0'0'1184'0'0,"0"0"-400"0"0,0 0-272 0 0,0 0-216 0 0,0 0-352 0 0,0 0-408 0 0,0 0-336 0 0,0 0-168 0 0,0 0-160 0 0,0 0-297 0 0,0 0-799 0 0,0 0-2009 0 0</inkml:trace>
  <inkml:trace contextRef="#ctx0" brushRef="#br0" timeOffset="1936.956">1273 551 0 0 0,'0'0'312'0'0,"2"-8"1371"0"0,11-1 60 0 0,1 0 3105 0 0,-14 9-3937 0 0,0 0-96 0 0,0 0-113 0 0,0 0-112 0 0,0 0-86 0 0,0 0-55 0 0,0 0-62 0 0,0 0-29 0 0,0 0-30 0 0,0 0-20 0 0,0 0 25 0 0,0 0 28 0 0,0 0 41 0 0,-2 10 2656 0 0,-3 13-2685 0 0,1 227-1290 0 0,29-282-8483 0 0,-20 24 1252 0 0</inkml:trace>
  <inkml:trace contextRef="#ctx0" brushRef="#br0" timeOffset="4733.081">3513 164 8546 0 0,'0'0'740'0'0,"0"0"37"0"0,0 0 113 0 0,0 0 116 0 0,0 0 15 0 0,0 0-123 0 0,0 0-212 0 0,0 0-224 0 0,0 0-198 0 0,0 0-151 0 0,0 0-93 0 0,-1 6-24 0 0,-15 218 1098 0 0,11-144-874 0 0,-4 0 0 0 0,-3-1 0 0 0,-13 44-220 0 0,5-67 967 0 0,42-86 320 0 0,148-147-828 0 0,-151 161-441 0 0,-2-1-38 0 0,1 1 1 0 0,0 1-1 0 0,1 1 0 0 0,1 0 1 0 0,0 2-1 0 0,1 0 0 0 0,0 1 0 0 0,1 1 1 0 0,0 1-1 0 0,9-1 20 0 0,-28 9-25 0 0,0 1 0 0 0,-1 0 0 0 0,1-1 0 0 0,0 1-1 0 0,-1 0 1 0 0,1 1 0 0 0,0-1 0 0 0,0 0 0 0 0,-1 1 0 0 0,1 0 0 0 0,0-1 0 0 0,-1 1 0 0 0,1 0 0 0 0,-1 0 0 0 0,1 0 0 0 0,-1 1-1 0 0,0-1 1 0 0,1 1 0 0 0,-1-1 0 0 0,0 1 0 0 0,0 0 0 0 0,0 0 0 0 0,0 0 0 0 0,0 0 0 0 0,-1 0 0 0 0,1 0 0 0 0,-1 0 0 0 0,1 1-1 0 0,-1-1 1 0 0,0 1 0 0 0,0-1 0 0 0,0 1 0 0 0,0-1 0 0 0,0 1 0 0 0,0-1 0 0 0,-1 1 0 0 0,1 0 0 0 0,-1 0 0 0 0,0-1 0 0 0,0 1-1 0 0,0 0 1 0 0,0-1 0 0 0,-1 1 0 0 0,1 0 0 0 0,0 0 0 0 0,-1-1 0 0 0,0 1 25 0 0,1 12 27 0 0,-1 0 0 0 0,-1 0 0 0 0,0 0 0 0 0,-1-1 0 0 0,0 1 0 0 0,-1-1 1 0 0,-1 0-1 0 0,0 0 0 0 0,-1 0 0 0 0,-1-1 0 0 0,0 0 0 0 0,0 0 0 0 0,-2 0 0 0 0,1-1 0 0 0,-2-1 0 0 0,-6 8-27 0 0,1-1-101 0 0,-1-1-1 0 0,-1-1 1 0 0,0 0-1 0 0,-1-1 1 0 0,0-1-1 0 0,-12 6 102 0 0,21-15-437 0 0,1-1-1 0 0,-1 0 0 0 0,0 0 1 0 0,0-1-1 0 0,-1 0 0 0 0,1-1 0 0 0,-1 0 1 0 0,1 0-1 0 0,-1-1 0 0 0,0 0 1 0 0,0-1 437 0 0,-10-4-6873 0 0,16 1 208 0 0</inkml:trace>
  <inkml:trace contextRef="#ctx0" brushRef="#br0" timeOffset="5265.607">3981 853 0 0 0,'0'0'339'0'0,"0"0"889"0"0,0 0 430 0 0,0 0 198 0 0,0 0 113 0 0,0 0-52 0 0,0 0-76 0 0,0 0-118 0 0,0 0-190 0 0,0 0-254 0 0,0 0-291 0 0,2 6 331 0 0,22-54-105 0 0,-5 19-1025 0 0,1 1 0 0 0,1 0 0 0 0,1 1 0 0 0,1 2 0 0 0,9-6-189 0 0,82-101 151 0 0,-86 65-268 0 0,-58 71-1133 0 0,19 3 1213 0 0,1 0 0 0 0,-1 1-1 0 0,1 0 1 0 0,0 1 0 0 0,1-1-1 0 0,0 2 1 0 0,1 0 0 0 0,0 0-1 0 0,0 0 1 0 0,-1 4 37 0 0,8-11 6 0 0,0 1 1 0 0,0-1-1 0 0,0 0 0 0 0,0 0 1 0 0,1 0-1 0 0,-1 0 0 0 0,1 1 1 0 0,0-1-1 0 0,0 0 0 0 0,0 0 1 0 0,1 1-1 0 0,-1-1 0 0 0,1 0 1 0 0,0 0-1 0 0,0 0 0 0 0,0 0 1 0 0,0 0-1 0 0,0 0 0 0 0,1 0 1 0 0,-1 0-1 0 0,1 0 0 0 0,0 0 1 0 0,0-1-1 0 0,0 1 0 0 0,0-1 1 0 0,0 0-1 0 0,0 1 0 0 0,1-1 1 0 0,-1 0-1 0 0,1 0 0 0 0,0 0 1 0 0,0-1-1 0 0,1 1-6 0 0,101 47 558 0 0,-100-47-522 0 0,-2-1-47 0 0,1 0 1 0 0,-1 0 0 0 0,1 0-1 0 0,-1 1 1 0 0,0 0 0 0 0,0-1-1 0 0,0 1 1 0 0,1 0 0 0 0,-2 1-1 0 0,1-1 1 0 0,0 0 0 0 0,0 1-1 0 0,-1-1 1 0 0,0 1 0 0 0,1 0-1 0 0,-1 0 1 0 0,0 0 0 0 0,0 0-1 0 0,-1 0 1 0 0,1 1 0 0 0,-1-1-1 0 0,1 1 1 0 0,-1-1-1 0 0,0 1 1 0 0,0-1 0 0 0,-1 1-1 0 0,1-1 1 0 0,-1 1 0 0 0,0 0-1 0 0,0-1 1 0 0,0 1 0 0 0,0 0-1 0 0,0-1 1 0 0,-1 1 0 0 0,0-1-1 0 0,0 1 1 0 0,0-1 0 0 0,0 1-1 0 0,0-1 1 0 0,-1 0 0 0 0,1 1-1 0 0,-1-1 1 0 0,0 0 0 0 0,0 0-1 0 0,-2 2 11 0 0,-1 0-1237 0 0,-6 9-119 0 0,9-9-2907 0 0,1 1-4028 0 0,1-6 4881 0 0</inkml:trace>
  <inkml:trace contextRef="#ctx0" brushRef="#br0" timeOffset="24111.643">4774 551 0 0 0,'0'0'1484'0'0,"0"0"-209"0"0,0 0-17 0 0,0 0 190 0 0,0 0 166 0 0,0 0-22 0 0,0 0-208 0 0,0 0-214 0 0,0 0-183 0 0,0 0-102 0 0,0 0-79 0 0,4-6-153 0 0,10-19-191 0 0,-39 27-434 0 0,15 4-91 0 0,1-1 0 0 0,0 1 1 0 0,1 1-1 0 0,-1 0 0 0 0,1 0 0 0 0,0 0 1 0 0,1 1-1 0 0,0 0 0 0 0,0 1 0 0 0,0-1 1 0 0,1 1-1 0 0,1 1 0 0 0,0-1 0 0 0,0 1 1 0 0,1 0-1 0 0,0 0 0 0 0,0 0 0 0 0,1 0 1 0 0,1 1-1 0 0,-2 10 63 0 0,4-16 5 0 0,0 0-1 0 0,0 0 1 0 0,1 0 0 0 0,0-1-1 0 0,-1 1 1 0 0,2 0 0 0 0,-1-1-1 0 0,0 1 1 0 0,1-1 0 0 0,0 1-1 0 0,0-1 1 0 0,1 0 0 0 0,-1 1-1 0 0,1-1 1 0 0,0 0 0 0 0,0-1-1 0 0,0 1 1 0 0,0-1 0 0 0,1 1-1 0 0,-1-1 1 0 0,1 0 0 0 0,0 0-1 0 0,0 0 1 0 0,0-1 0 0 0,0 0-1 0 0,1 1-4 0 0,5 0 209 0 0,-1 0-1 0 0,1-1 0 0 0,0 0 0 0 0,0-1 0 0 0,0 1 1 0 0,0-2-1 0 0,0 0 0 0 0,0 0 0 0 0,1-1 0 0 0,-1 0 1 0 0,0 0-1 0 0,-1-1 0 0 0,1-1 0 0 0,0 0 0 0 0,0 0 1 0 0,-1-1-1 0 0,0 0 0 0 0,0 0 0 0 0,0-1 1 0 0,0-1-1 0 0,-1 1 0 0 0,0-1 0 0 0,0-1 0 0 0,0 1 1 0 0,-1-1-1 0 0,0-1 0 0 0,-1 1 0 0 0,1-1 0 0 0,-1 0 1 0 0,-1-1-1 0 0,0 0 0 0 0,1-2-208 0 0,-2 6-64 0 0,-1 0 1 0 0,1 0-1 0 0,-1-1 0 0 0,-1 1 0 0 0,1-1 1 0 0,-1 1-1 0 0,0-1 0 0 0,0 0 0 0 0,-1 0 1 0 0,1 0-1 0 0,-2 0 0 0 0,1 0 0 0 0,0 0 0 0 0,-1 0 1 0 0,0 0-1 0 0,-1 0 0 0 0,1 0 0 0 0,-1 0 1 0 0,0 0-1 0 0,-1 0 0 0 0,1 0 0 0 0,-1 0 1 0 0,-1 0-1 0 0,1 1 0 0 0,-1-1 0 0 0,0 1 1 0 0,0 0-1 0 0,0 0 0 0 0,-1 0 0 0 0,1 0 1 0 0,-4-2 63 0 0,1 2-416 0 0,-1 1 0 0 0,0 0 1 0 0,0 1-1 0 0,0 0 1 0 0,-1 0-1 0 0,1 0 1 0 0,-1 1-1 0 0,1 0 0 0 0,-1 1 1 0 0,0 0-1 0 0,0 0 1 0 0,1 0-1 0 0,-1 1 0 0 0,0 0 1 0 0,0 1-1 0 0,-7 1 416 0 0,13-2 16 0 0,1 1 1 0 0,0 0-1 0 0,0-1 0 0 0,0 1 0 0 0,0 0 1 0 0,0 0-1 0 0,0 0 0 0 0,0 0 0 0 0,0 0 0 0 0,0 0 1 0 0,0 0-1 0 0,1 0 0 0 0,-1 0 0 0 0,0 0 0 0 0,1 0 1 0 0,-1 1-1 0 0,1-1 0 0 0,-1 0 0 0 0,1 0 1 0 0,0 1-1 0 0,-1-1 0 0 0,1 0 0 0 0,0 1 0 0 0,0-1 1 0 0,0 0-1 0 0,0 1 0 0 0,0-1 0 0 0,0 0 1 0 0,0 1-1 0 0,0-1 0 0 0,1 0 0 0 0,-1 0 0 0 0,1 1 1 0 0,-1-1-1 0 0,1 0 0 0 0,-1 0 0 0 0,1 0 1 0 0,-1 1-1 0 0,1-1 0 0 0,0 0 0 0 0,0 0 0 0 0,0 0 1 0 0,0 0-1 0 0,0 0 0 0 0,0 0 0 0 0,0-1 0 0 0,0 1 1 0 0,0 0-1 0 0,0 0 0 0 0,0-1 0 0 0,0 1 1 0 0,0 0-1 0 0,1-1 0 0 0,-1 0 0 0 0,0 1 0 0 0,2-1-16 0 0,8 4 293 0 0,0-1 0 0 0,1 0-1 0 0,0-1 1 0 0,0-1 0 0 0,-1 0 0 0 0,1 0-1 0 0,0-1 1 0 0,0-1 0 0 0,1 0-293 0 0,20 0 493 0 0,-12 0-183 0 0,-1-1 0 0 0,0-1 1 0 0,0-1-1 0 0,0-1 0 0 0,0-1 1 0 0,-1 0-1 0 0,5-3-310 0 0,-15 5 96 0 0,42-18 764 0 0,-50 21-702 0 0,-1 1 10 0 0,0 0-20 0 0,0 0-16 0 0,0 0-32 0 0,0 0-48 0 0,0 0-39 0 0,0 0-41 0 0,-20 62-556 0 0,18-40 597 0 0,-1-14-19 0 0,1 0-1 0 0,0 1 0 0 0,1-1 1 0 0,0 0-1 0 0,0 1 0 0 0,1-1 1 0 0,0 1-1 0 0,0-1 0 0 0,1 1 1 0 0,0-1-1 0 0,1 1 0 0 0,-1-1 1 0 0,2 0-1 0 0,-1 0 0 0 0,1 0 1 0 0,0 0-1 0 0,1 0 0 0 0,0-1 1 0 0,0 0-1 0 0,1 1 0 0 0,2 2 7 0 0,-1-8 94 0 0,-1-1-1 0 0,1 0 0 0 0,-1 0 0 0 0,1 0 0 0 0,0-1 1 0 0,-1 0-1 0 0,1 0 0 0 0,0 0 0 0 0,-1-1 0 0 0,1 0 1 0 0,-1 0-1 0 0,1 0 0 0 0,-1 0 0 0 0,1-1 0 0 0,-1 0 1 0 0,0 0-1 0 0,0-1 0 0 0,0 0 0 0 0,0 1 1 0 0,0-2-1 0 0,-1 1 0 0 0,1 0 0 0 0,-1-1 0 0 0,0 0 1 0 0,0 0-1 0 0,0 0 0 0 0,2-4-93 0 0,111-114 783 0 0,-87 79-564 0 0,-33 57-3033 0 0,1-3 2806 0 0,0 0 1 0 0,1 1-1 0 0,1-1 1 0 0,0 0-1 0 0,1 0 1 0 0,0 0-1 0 0,0 0 1 0 0,1 0-1 0 0,0 0 1 0 0,1 0-1 0 0,1-1 1 0 0,0 1-1 0 0,0-1 1 0 0,1 0 0 0 0,4 7 7 0 0,-7-13 33 0 0,1 0 0 0 0,-1 0-1 0 0,1 0 1 0 0,0 0 0 0 0,0-1 0 0 0,1 1 0 0 0,-1-1 0 0 0,1 0 0 0 0,0 0 0 0 0,-1 0 0 0 0,1 0 0 0 0,1-1 0 0 0,-1 0 0 0 0,0 1 0 0 0,0-2 0 0 0,1 1 0 0 0,-1 0 0 0 0,1-1 0 0 0,0 0 0 0 0,-1 0 0 0 0,1 0 0 0 0,0-1 0 0 0,0 0 0 0 0,0 1 0 0 0,-1-2 0 0 0,1 1 0 0 0,0-1 0 0 0,0 1 0 0 0,-1-1 0 0 0,1 0 0 0 0,-1-1 0 0 0,1 1 0 0 0,-1-1 0 0 0,1 0 0 0 0,-1 0 0 0 0,0-1 0 0 0,3-1-33 0 0,82-101 1152 0 0,14-31-864 0 0,-102 133-313 0 0,1 1 0 0 0,-1 0 1 0 0,0 0-1 0 0,1 0 0 0 0,-1 0 0 0 0,1 1 0 0 0,-1-1 1 0 0,1 0-1 0 0,0 1 0 0 0,0-1 0 0 0,0 1 0 0 0,0-1 0 0 0,0 1 1 0 0,0 0-1 0 0,0 0 0 0 0,0 0 0 0 0,1 0 0 0 0,-1 0 1 0 0,0 1-1 0 0,1-1 0 0 0,-1 1 0 0 0,0-1 0 0 0,1 1 0 0 0,-1 0 1 0 0,1 0-1 0 0,-1 0 0 0 0,0 0 0 0 0,1 0 0 0 0,-1 1 1 0 0,1-1-1 0 0,-1 1 0 0 0,0 0 0 0 0,1-1 0 0 0,-1 1 1 0 0,0 0-1 0 0,0 0 0 0 0,0 0 0 0 0,0 1 0 0 0,0-1 0 0 0,0 0 1 0 0,0 1-1 0 0,0 0 0 0 0,0-1 0 0 0,-1 1 0 0 0,1 0 1 0 0,1 2 24 0 0,58 62-71 0 0,-60-68 152 0 0,-1 0-1 0 0,1 0 1 0 0,0 0 0 0 0,0 0 0 0 0,-1 0 0 0 0,1 0 0 0 0,-1 0-1 0 0,1 0 1 0 0,-1-1 0 0 0,0 1 0 0 0,0 0 0 0 0,0 0-1 0 0,0 0 1 0 0,-1 0 0 0 0,1 0 0 0 0,0 0 0 0 0,-1-1 0 0 0,1 1-1 0 0,-1 0 1 0 0,0 0 0 0 0,0 0 0 0 0,0 0 0 0 0,0 1-1 0 0,0-1 1 0 0,-1-2-81 0 0,-5 2-100 0 0,0 0 0 0 0,-1 0 0 0 0,1 1 0 0 0,0 0 0 0 0,0 0 0 0 0,-1 0 0 0 0,1 1 0 0 0,0 1 0 0 0,-1-1 0 0 0,1 1 0 0 0,0 0 0 0 0,0 0 0 0 0,0 1 0 0 0,0 0 0 0 0,0 1 0 0 0,0-1 0 0 0,0 1 0 0 0,1 1 0 0 0,-1-1 0 0 0,1 1 0 0 0,0 0 0 0 0,0 0 0 0 0,0 1 0 0 0,1 0 0 0 0,-6 5 100 0 0,6-4-39 0 0,0-1 0 0 0,0 1-1 0 0,0 1 1 0 0,0-1 0 0 0,1 1 0 0 0,0 0 0 0 0,0-1 0 0 0,1 2 0 0 0,0-1 0 0 0,0 0-1 0 0,1 1 1 0 0,0-1 0 0 0,0 1 0 0 0,1 0 0 0 0,0-1 0 0 0,0 1 0 0 0,1 0 0 0 0,0 0-1 0 0,0 0 1 0 0,1 0 0 0 0,0 0 39 0 0,1-4 19 0 0,0 1-1 0 0,0-1 1 0 0,0 0-1 0 0,1 0 1 0 0,0 0-1 0 0,0 0 1 0 0,0 0-1 0 0,0 0 1 0 0,1-1-1 0 0,-1 0 1 0 0,1 1-1 0 0,0-1 1 0 0,0-1-1 0 0,0 1 1 0 0,0-1-1 0 0,1 1 1 0 0,-1-1-1 0 0,1 0 1 0 0,-1-1 0 0 0,1 1-1 0 0,0-1 1 0 0,-1 0-1 0 0,1 0 1 0 0,0 0-1 0 0,0-1 1 0 0,0 0-1 0 0,0 0 1 0 0,0 0-1 0 0,-1 0 1 0 0,1-1-1 0 0,0 0 1 0 0,0 0-1 0 0,0 0 1 0 0,1-1-19 0 0,5-2 114 0 0,0-1-1 0 0,0-1 1 0 0,0 1 0 0 0,-1-1 0 0 0,0-1 0 0 0,0 0-1 0 0,0-1 1 0 0,-1 0 0 0 0,0 0 0 0 0,0-1 0 0 0,1-3-114 0 0,7-4 96 0 0,109-102 68 0 0,-114 111-98 0 0,-15 14-493 0 0,-6 11 156 0 0,-11 133 175 0 0,26-22-184 0 0,-7 102-143 0 0,0-219 423 0 0,-1-1 0 0 0,0 1-1 0 0,-1-1 1 0 0,-1 0 0 0 0,1 0 0 0 0,-2 0 0 0 0,1-1-1 0 0,-2 1 1 0 0,1-1 0 0 0,-2 0 0 0 0,1-1-1 0 0,-1 0 1 0 0,0 0 0 0 0,-1 0 0 0 0,0-1 0 0 0,-1 0-1 0 0,1 0 1 0 0,-2-1 0 0 0,1 0 0 0 0,-1-1 0 0 0,0 0-1 0 0,0 0 1 0 0,0-1 0 0 0,-1-1 0 0 0,0 0-1 0 0,0 0 1 0 0,0-1 0 0 0,0 0 0 0 0,-1-1 0 0 0,1-1-1 0 0,-2 1 1 0 0,12-2-1 0 0,-1 1 0 0 0,1-1-1 0 0,-1 0 1 0 0,1 1 0 0 0,-1-1-1 0 0,0 0 1 0 0,1 0 0 0 0,-1 0-1 0 0,0 0 1 0 0,1 0 0 0 0,-1 0-1 0 0,0-1 1 0 0,1 1 0 0 0,-1 0-1 0 0,1-1 1 0 0,-1 0 0 0 0,1 1-1 0 0,-1-1 1 0 0,1 0 0 0 0,-1 0-1 0 0,1 1 1 0 0,0-1 0 0 0,-1 0-1 0 0,1 0 1 0 0,0-1 0 0 0,0 1-1 0 0,0 0 1 0 0,0 0 0 0 0,0-1-1 0 0,0 1 1 0 0,0 0 0 0 0,0-1-1 0 0,0 1 1 0 0,1-1 0 0 0,-1 1-1 0 0,0-1 1 0 0,1 1 0 0 0,-1-1-1 0 0,1 1 1 0 0,0-1 0 0 0,0 0-1 0 0,0 1 1 0 0,-1-1 0 0 0,1 0-1 0 0,1 1 1 0 0,-1-1 0 0 0,0 0-1 0 0,0 1 1 0 0,1-1 0 0 0,-1 1-1 0 0,1-1 2 0 0,1-6 10 0 0,2 0 1 0 0,-1 0-1 0 0,1 1 0 0 0,0-1 0 0 0,0 1 0 0 0,1 0 0 0 0,0 0 0 0 0,0 1 0 0 0,1-1 0 0 0,0 1 0 0 0,1 0-10 0 0,6-9 76 0 0,506-559 159 0 0,-507 559-345 0 0,0-1 0 0 0,0 0 0 0 0,-1 0 1 0 0,-1-1-1 0 0,-1-1 0 0 0,-1 1 0 0 0,0-2 0 0 0,-1 1 1 0 0,-1-1-1 0 0,-1 0 0 0 0,-1 0 0 0 0,0 0 0 0 0,-1-1 1 0 0,-2 1-1 0 0,0-4 110 0 0,-1 22 1 0 0,2-4 17 0 0,-1 0 0 0 0,0 0 0 0 0,-1 1 0 0 0,1-1 0 0 0,-1 0 0 0 0,0 0 0 0 0,-1 0 0 0 0,1 0 0 0 0,-1 0 0 0 0,0 0 0 0 0,0 0 0 0 0,0 0 0 0 0,-1 0 0 0 0,1 1 0 0 0,-1-1 0 0 0,-1 0 0 0 0,1 1 0 0 0,0 0 0 0 0,-1 0 0 0 0,0-1 0 0 0,0 2 0 0 0,0-1 0 0 0,-1 0 0 0 0,1 1 0 0 0,-1-1 0 0 0,0 1 0 0 0,0 0 0 0 0,0 0 0 0 0,0 1 0 0 0,-1-1 0 0 0,-3-1-18 0 0,4 3-39 0 0,0 0 0 0 0,-1 0 0 0 0,1 0 1 0 0,0 1-1 0 0,0 0 0 0 0,0 0 1 0 0,-1 0-1 0 0,1 0 0 0 0,0 1 1 0 0,0-1-1 0 0,0 1 0 0 0,0 0 0 0 0,-1 0 1 0 0,1 1-1 0 0,1-1 0 0 0,-1 1 1 0 0,0 0-1 0 0,0 0 0 0 0,1 0 0 0 0,-1 1 1 0 0,1-1-1 0 0,0 1 0 0 0,-1 0 1 0 0,1 0-1 0 0,0 0 0 0 0,1 0 0 0 0,-1 0 1 0 0,1 1-1 0 0,-1-1 0 0 0,1 1 1 0 0,0 0-1 0 0,0-1 0 0 0,1 1 1 0 0,-1 0-1 0 0,1 0 0 0 0,0 0 0 0 0,0 0 1 0 0,0 0-1 0 0,0 1 0 0 0,1-1 39 0 0,18 83-98 0 0,-12-70 212 0 0,1 1 0 0 0,-2-1 1 0 0,0 1-1 0 0,-2 0 1 0 0,0 0-1 0 0,0 0 1 0 0,-2 0-1 0 0,0 0 1 0 0,-2 1-1 0 0,0 8-114 0 0,1 0 1 0 0,-6 83-40 0 0,8-109 51 0 0,-1 1-1 0 0,0 0 0 0 0,1-1 1 0 0,-1 1-1 0 0,1-1 0 0 0,-1 0 0 0 0,1 1 1 0 0,0-1-1 0 0,0 0 0 0 0,-1 0 1 0 0,1 0-1 0 0,0 0 0 0 0,0-1 0 0 0,0 1 1 0 0,0 0-1 0 0,0-1 0 0 0,0 0 0 0 0,0 1 1 0 0,0-1-1 0 0,0 0 0 0 0,0 0 1 0 0,1 0-1 0 0,-1 0 0 0 0,0 0 0 0 0,0 0 1 0 0,0-1-1 0 0,0 1 0 0 0,0-1 1 0 0,0 0-1 0 0,0 1 0 0 0,0-1 0 0 0,0 0 1 0 0,-1 0-1 0 0,1 0 0 0 0,0-1-11 0 0,177-115 806 0 0,-175 114-830 0 0,1-1 1 0 0,-1 1-1 0 0,1 0 1 0 0,0 1-1 0 0,0-1 1 0 0,0 1-1 0 0,0 0 1 0 0,1 0-1 0 0,-1 0 1 0 0,1 1 0 0 0,-1 0-1 0 0,1 0 1 0 0,-1 1-1 0 0,1-1 1 0 0,4 1 23 0 0,-4 46 126 0 0,-7-24-35 0 0,11 80-78 0 0,-9-99-9 0 0,0 1-1 0 0,0-1 1 0 0,1 0 0 0 0,0 0-1 0 0,-1 0 1 0 0,1 0-1 0 0,1 0 1 0 0,-1 0 0 0 0,0 0-1 0 0,1-1 1 0 0,-1 1 0 0 0,1-1-1 0 0,-1 1 1 0 0,1-1-1 0 0,0 0 1 0 0,0 0 0 0 0,0-1-1 0 0,1 1 1 0 0,-1-1-1 0 0,0 1 1 0 0,1-1 0 0 0,-1 0-1 0 0,0 0 1 0 0,1-1-1 0 0,-1 1 1 0 0,1-1 0 0 0,2 1-4 0 0,12-4 127 0 0,0 0 0 0 0,-1-1 0 0 0,0 0 0 0 0,0-2 0 0 0,0 0 0 0 0,-1-1 0 0 0,0-1 0 0 0,0 0 0 0 0,0-1 0 0 0,-1-1 0 0 0,-1 0 1 0 0,0-1-1 0 0,0 0 0 0 0,-1-2 0 0 0,-1 1 0 0 0,0-1 0 0 0,0-1 0 0 0,1-3-127 0 0,12-9 103 0 0,3 2-69 0 0,-2-1 0 0 0,-1-1 1 0 0,-1-2-1 0 0,-1 0 0 0 0,-2-1 1 0 0,-1-1-1 0 0,-1-1 0 0 0,-1-1 1 0 0,-2-1-1 0 0,-1 0 0 0 0,-2-1 1 0 0,5-21-35 0 0,-15-71 268 0 0,-3 122-253 0 0,-1 0 1 0 0,1 0 0 0 0,-1 0-1 0 0,0 0 1 0 0,0 0-1 0 0,0 1 1 0 0,-1-1 0 0 0,1 0-1 0 0,-1 0 1 0 0,0 1 0 0 0,0-1-1 0 0,0 1 1 0 0,-1 0-1 0 0,1-1 1 0 0,-1 1 0 0 0,1 0-1 0 0,-1 1 1 0 0,0-1 0 0 0,0 0-1 0 0,-1 1 1 0 0,1-1-1 0 0,0 1 1 0 0,-1 0 0 0 0,0 0-1 0 0,1 1 1 0 0,-1-1 0 0 0,0 1-1 0 0,0 0 1 0 0,0 0-1 0 0,0 0 1 0 0,0 0 0 0 0,0 1-1 0 0,0-1 1 0 0,0 1 0 0 0,0 0-1 0 0,0 0 1 0 0,0 1 0 0 0,0-1-1 0 0,-2 2-15 0 0,0 2-17 0 0,0 2-1 0 0,0-1 0 0 0,0 0 1 0 0,1 1-1 0 0,0 0 1 0 0,0 0-1 0 0,1 1 0 0 0,0-1 1 0 0,0 1-1 0 0,0 0 1 0 0,1 0-1 0 0,0 0 0 0 0,0 1 1 0 0,1-1-1 0 0,0 2 18 0 0,-3 12-3 0 0,1 0 0 0 0,1 1 0 0 0,1-1 0 0 0,0 1 0 0 0,2-1-1 0 0,1 1 1 0 0,0 0 0 0 0,2-1 0 0 0,2 10 3 0 0,11 50-41 0 0,-3 0 0 0 0,-3 1 0 0 0,-5 1 0 0 0,-3 21 41 0 0,-10-135-7536 0 0,-1 7-1884 0 0,6 16 2663 0 0</inkml:trace>
  <inkml:trace contextRef="#ctx0" brushRef="#br0" timeOffset="24307.358">7035 267 12859 0 0,'0'0'1664'0'0,"0"0"-597"0"0,0 0-71 0 0,0 0 179 0 0,0 0 71 0 0,0 0-110 0 0,0 0-189 0 0,0 0-124 0 0,0 0-80 0 0,37 5-79 0 0,119 16-87 0 0,203 8 646 0 0,-255-25-2700 0 0,-59-4-2538 0 0,-12 0-3040 0 0,-13 0-4806 0 0</inkml:trace>
  <inkml:trace contextRef="#ctx0" brushRef="#br0" timeOffset="46803.252">1 2126 0 0 0,'0'0'489'0'0,"0"0"512"0"0,0 0 243 0 0,0 0 110 0 0,0 0 3 0 0,0 0-65 0 0,0 0-93 0 0,0 0-100 0 0,10 7-69 0 0,33 20 11 0 0,-39-25-852 0 0,0-1-1 0 0,0 1 0 0 0,0-1 0 0 0,0 0 1 0 0,0-1-1 0 0,0 1 0 0 0,0-1 1 0 0,0 1-1 0 0,0-1 0 0 0,0 0 0 0 0,0-1 1 0 0,0 1-1 0 0,1-1 0 0 0,-1 0 1 0 0,0 0-1 0 0,0 0 0 0 0,-1 0 0 0 0,1-1 1 0 0,0 0-1 0 0,0 0 0 0 0,-1 0 1 0 0,1 0-1 0 0,-1 0 0 0 0,1-1-188 0 0,1 0 140 0 0,26-18 245 0 0,-1-1 0 0 0,-1-2 0 0 0,-1-1 0 0 0,-1-2 1 0 0,-1 0-1 0 0,-1-2 0 0 0,-2-1 0 0 0,7-13-385 0 0,77-88 5 0 0,-105 129 19 0 0,-1 0-49 0 0,0 0 0 0 0,0-1-1 0 0,0 1 1 0 0,0 0-1 0 0,0 0 1 0 0,0 0 0 0 0,1 0-1 0 0,-1 0 1 0 0,1 0-1 0 0,0 0 1 0 0,0 0-1 0 0,-1 0 1 0 0,1 1 0 0 0,0-1-1 0 0,0 1 1 0 0,1 0-1 0 0,-1-1 1 0 0,0 1 0 0 0,0 0-1 0 0,1 0 1 0 0,-1 0-1 0 0,0 1 1 0 0,1-1 0 0 0,-1 1-1 0 0,1-1 1 0 0,-1 1-1 0 0,1 0 1 0 0,-1 0-1 0 0,1 0 1 0 0,-1 0 0 0 0,1 0-1 0 0,-1 0 1 0 0,1 1-1 0 0,-1-1 1 0 0,1 1 0 0 0,-1 0-1 0 0,0 0 1 0 0,1 0-1 0 0,-1 0 1 0 0,0 0 0 0 0,0 0-1 0 0,0 0 1 0 0,0 1-1 0 0,0-1 1 0 0,0 1-1 0 0,1 1 26 0 0,5 14 148 0 0,-2 0 0 0 0,-1 1 0 0 0,0 0 0 0 0,-1-1 0 0 0,-1 2-1 0 0,0-1 1 0 0,-2 0 0 0 0,0 0 0 0 0,-1 1 0 0 0,-2 14-148 0 0,2-4 155 0 0,-2-15-147 0 0,0-1 1 0 0,-1 0-1 0 0,0 1 0 0 0,-1-1 0 0 0,0-1 1 0 0,-1 1-1 0 0,-1-1 0 0 0,0 1 0 0 0,0-2 0 0 0,-1 1 1 0 0,-1-1-1 0 0,0 0 0 0 0,-1 0 0 0 0,0-1 1 0 0,0-1-1 0 0,-1 1 0 0 0,0-1 0 0 0,-1-1 1 0 0,0 0-1 0 0,0 0 0 0 0,-1-2 0 0 0,0 1 1 0 0,-8 2-9 0 0,-57-4-1523 0 0,74-8 1432 0 0,0 1 1 0 0,0 0 0 0 0,0-1 0 0 0,1 0 0 0 0,-1 1 0 0 0,1-1 0 0 0,-1 0 0 0 0,1-1 0 0 0,0 1 0 0 0,0 0 0 0 0,0 0 0 0 0,1-1 0 0 0,-1 0 0 0 0,1 1 0 0 0,0-1 0 0 0,0 1 0 0 0,0-1 0 0 0,0 0 0 0 0,1 0 0 0 0,-1 0 0 0 0,1 1 0 0 0,0-1 0 0 0,0 0 0 0 0,1 0 0 0 0,-1 0 0 0 0,1-1 90 0 0,-1 1-95 0 0,0-1-1 0 0,0 1 1 0 0,1-1 0 0 0,-1 1-1 0 0,1-1 1 0 0,0 1 0 0 0,1-1-1 0 0,-1 1 1 0 0,1 0 0 0 0,0 0-1 0 0,0 0 1 0 0,0 0 0 0 0,0 0-1 0 0,1 0 1 0 0,-1 0 0 0 0,1 1-1 0 0,0-1 1 0 0,0 1 0 0 0,1 0-1 0 0,-1 0 1 0 0,0 0 0 0 0,1 0-1 0 0,0 1 1 0 0,0 0 0 0 0,4-3 95 0 0,-3 2 9 0 0,1 0 1 0 0,0 0-1 0 0,0 0 1 0 0,0 0-1 0 0,0 1 1 0 0,0 0-1 0 0,1 0 0 0 0,-1 1 1 0 0,1 0-1 0 0,-1 0 1 0 0,1 1-1 0 0,0-1 1 0 0,-1 1-1 0 0,1 1 1 0 0,0-1-1 0 0,-1 1 0 0 0,1 0 1 0 0,-1 1-1 0 0,0-1 1 0 0,1 1-1 0 0,-1 1 1 0 0,0-1-1 0 0,0 1 1 0 0,3 2-10 0 0,43 30 590 0 0,60 26 292 0 0,-100-57-724 0 0,0-1-1 0 0,1-1 1 0 0,-1 0-1 0 0,0-1 1 0 0,1-1 0 0 0,-1 1-1 0 0,0-2 1 0 0,1 0 0 0 0,-1 0-1 0 0,0-1 1 0 0,0-1 0 0 0,0 0-1 0 0,0-1 1 0 0,6-2-158 0 0,7-5 147 0 0,-1-2 0 0 0,0 0 0 0 0,-1-2 0 0 0,-1 0 0 0 0,0-1 0 0 0,-1-2 0 0 0,-1 0 0 0 0,0-1 0 0 0,-2-1 0 0 0,0-1 0 0 0,-1 0 0 0 0,-1-1 0 0 0,-1-1 0 0 0,-1 0 0 0 0,-2-2 0 0 0,11-24-146 0 0,-11-12 340 0 0,-26 68-1621 0 0,6 7 1202 0 0,1 0 1 0 0,0 1-1 0 0,1 0 0 0 0,0 0 1 0 0,1 0-1 0 0,1 1 1 0 0,0-1-1 0 0,2 1 1 0 0,0 0-1 0 0,0 0 1 0 0,1 0-1 0 0,1 0 1 0 0,1 0-1 0 0,2 14 78 0 0,-2-24 32 0 0,0 0 0 0 0,1-1 0 0 0,-1 1 0 0 0,1 0 0 0 0,0-1 0 0 0,1 1 0 0 0,-1-1 0 0 0,1 0 0 0 0,0 0 0 0 0,1 0 0 0 0,-1 0 0 0 0,1 0 0 0 0,0-1 0 0 0,0 1 0 0 0,0-1 0 0 0,1 0-1 0 0,0-1 1 0 0,-1 1 0 0 0,1-1 0 0 0,0 0 0 0 0,1 0 0 0 0,-1 0 0 0 0,1-1 0 0 0,-1 0 0 0 0,1 0 0 0 0,-1 0 0 0 0,1-1 0 0 0,0 0 0 0 0,0 0 0 0 0,0 0 0 0 0,3-1-32 0 0,1 1 55 0 0,0-2 1 0 0,0 0-1 0 0,0 0 0 0 0,0 0 1 0 0,0-1-1 0 0,0-1 1 0 0,-1 0-1 0 0,1 0 0 0 0,-1-1 1 0 0,0 0-1 0 0,0 0 1 0 0,0-1-1 0 0,-1-1 0 0 0,1 1 1 0 0,-1-1-1 0 0,-1-1 1 0 0,3-1-57 0 0,12-12 70 0 0,-1-2-1 0 0,-1 0 1 0 0,-1-1-1 0 0,-1-1 1 0 0,-1-1-1 0 0,10-19-68 0 0,-39 60-2064 0 0,9-3 1818 0 0,0-7 233 0 0,1 0 0 0 0,-1 0-1 0 0,1 1 1 0 0,0 0 0 0 0,1-1-1 0 0,-1 1 1 0 0,1 0-1 0 0,1 0 1 0 0,-1-1 0 0 0,1 1-1 0 0,0 0 1 0 0,1 0-1 0 0,0 0 1 0 0,0-1 0 0 0,0 1-1 0 0,1 0 1 0 0,0-1 0 0 0,0 1-1 0 0,1-1 1 0 0,0 0-1 0 0,0 0 1 0 0,0 0 0 0 0,1 0-1 0 0,0 0 1 0 0,0-1 0 0 0,0 1-1 0 0,1-1 1 0 0,-1 0-1 0 0,1-1 1 0 0,0 1 0 0 0,4 1 13 0 0,2-2 81 0 0,0-2 0 0 0,-1 0 1 0 0,1 0-1 0 0,0-1 0 0 0,0 0 0 0 0,0-1 1 0 0,1 0-1 0 0,-1-1 0 0 0,0 0 1 0 0,0 0-1 0 0,-1-2 0 0 0,1 1 0 0 0,0-1 1 0 0,-1-1-1 0 0,1 0 0 0 0,-1 0 1 0 0,0-1-1 0 0,0 0 0 0 0,-1-1 0 0 0,0 0 1 0 0,0-1-1 0 0,3-2-81 0 0,24-15 240 0 0,0-2 1 0 0,-2-1-1 0 0,0-2 0 0 0,-3-1 0 0 0,0-2 1 0 0,-2 0-1 0 0,17-27-240 0 0,-39 51-2 0 0,-1-1 1 0 0,0 1-1 0 0,0-1 1 0 0,-1 0 0 0 0,0 0-1 0 0,-1-1 1 0 0,0 1-1 0 0,0-1 1 0 0,-1 0 0 0 0,-1 0-1 0 0,0 0 1 0 0,0-1-1 0 0,-1 1 1 0 0,0 0-1 0 0,0-1 1 0 0,-2-4 1 0 0,0 13-86 0 0,-1 0 1 0 0,0 0-1 0 0,0 0 0 0 0,0 0 0 0 0,-1 0 0 0 0,1 1 1 0 0,0-1-1 0 0,-1 1 0 0 0,1-1 0 0 0,-1 1 0 0 0,1 0 1 0 0,-1 0-1 0 0,0 0 0 0 0,1 0 0 0 0,-1 1 1 0 0,0-1-1 0 0,0 1 0 0 0,1-1 0 0 0,-1 1 0 0 0,0 0 1 0 0,0 0-1 0 0,0 0 0 0 0,0 1 0 0 0,1-1 1 0 0,-1 1-1 0 0,0-1 0 0 0,0 1 0 0 0,1 0 0 0 0,-1 0 1 0 0,1 0-1 0 0,-1 1 0 0 0,1-1 0 0 0,-1 0 0 0 0,-1 3 86 0 0,-9 1-155 0 0,1 2-1 0 0,1 0 0 0 0,-1 0 0 0 0,1 1 0 0 0,0 0 0 0 0,1 1 0 0 0,0 0 1 0 0,0 1-1 0 0,1 0 0 0 0,0 1 0 0 0,1 0 0 0 0,0 0 0 0 0,1 0 0 0 0,0 1 0 0 0,1 0 1 0 0,0 1 155 0 0,6-11 3 0 0,-1 0 0 0 0,0-1 1 0 0,1 1-1 0 0,-1 0 1 0 0,1 0-1 0 0,0 0 1 0 0,0 0-1 0 0,0 0 1 0 0,0 0-1 0 0,0 0 1 0 0,0 0-1 0 0,0 0 0 0 0,0 0 1 0 0,1 0-1 0 0,-1-1 1 0 0,1 1-1 0 0,0 0 1 0 0,-1 0-1 0 0,1 0 1 0 0,0-1-1 0 0,0 1 0 0 0,0 0 1 0 0,0-1-1 0 0,0 1 1 0 0,1-1-1 0 0,-1 1 1 0 0,0-1-1 0 0,1 0 1 0 0,-1 1-1 0 0,1-1 1 0 0,-1 0-1 0 0,1 0 0 0 0,0 0 1 0 0,-1 0-1 0 0,1 0 1 0 0,0 0-1 0 0,0-1 1 0 0,0 1-1 0 0,0-1 1 0 0,0 1-1 0 0,0-1-3 0 0,88 8 892 0 0,-78-8-827 0 0,162-3 976 0 0,-173 3-996 0 0,1 1 1 0 0,0 0 0 0 0,0 0-1 0 0,-1 0 1 0 0,1 0 0 0 0,0 0-1 0 0,-1 0 1 0 0,1 0 0 0 0,-1 0-1 0 0,0 1 1 0 0,1-1 0 0 0,-1 0-1 0 0,0 1 1 0 0,0-1 0 0 0,0 1-1 0 0,0 0 1 0 0,0-1 0 0 0,0 1-1 0 0,0 0 1 0 0,0 0 0 0 0,-1-1-1 0 0,1 1 1 0 0,-1 0 0 0 0,1 0-1 0 0,-1 0 1 0 0,0 0 0 0 0,0 0-1 0 0,0 0 1 0 0,0 0 0 0 0,0-1-1 0 0,0 1 1 0 0,0 2-46 0 0,-14 63 1081 0 0,-66 86-471 0 0,72-136-1854 0 0,11-13-3923 0 0,6-2-3418 0 0,-5-2 3117 0 0</inkml:trace>
  <inkml:trace contextRef="#ctx0" brushRef="#br0" timeOffset="47479.714">2548 1548 3985 0 0,'0'0'1307'0'0,"0"0"-51"0"0,0 0 280 0 0,0 0 242 0 0,0 0 42 0 0,0 0-91 0 0,0 0-173 0 0,0 0-170 0 0,0 0-174 0 0,0 0-222 0 0,31-19-236 0 0,97-59-173 0 0,-119 74-472 0 0,-1 0 0 0 0,0-1 0 0 0,0 0 0 0 0,0 0 0 0 0,0-1 0 0 0,-1 0 0 0 0,0 0 0 0 0,-1-1 0 0 0,1 0 0 0 0,-1 0 0 0 0,0-1 0 0 0,0-1-109 0 0,5-7 151 0 0,0 2-70 0 0,0-2 0 0 0,-2 1 0 0 0,1-2 0 0 0,-2 1 0 0 0,0-1 0 0 0,-1 0 0 0 0,-1-1 0 0 0,0 0 0 0 0,-1 0 0 0 0,-1 0 0 0 0,-1 0 0 0 0,1-18-81 0 0,-5 36-25 0 0,1-1 0 0 0,0 0 0 0 0,-1 0 0 0 0,1 1 0 0 0,-1-1 0 0 0,1 0 0 0 0,-1 1 0 0 0,0-1 0 0 0,1 1 0 0 0,-1-1 0 0 0,1 1 1 0 0,-1-1-1 0 0,0 1 0 0 0,0-1 0 0 0,1 1 0 0 0,-1-1 0 0 0,0 1 0 0 0,0 0 0 0 0,1 0 0 0 0,-1-1 0 0 0,0 1 0 0 0,0 0 0 0 0,0 0 0 0 0,0 0 0 0 0,1 0 0 0 0,-1 0 1 0 0,0 0-1 0 0,0 0 0 0 0,0 0 0 0 0,0 0 0 0 0,1 0 0 0 0,-1 1 0 0 0,0-1 0 0 0,0 0 0 0 0,1 0 0 0 0,-1 1 0 0 0,0-1 0 0 0,0 1 0 0 0,1-1 0 0 0,-1 1 0 0 0,0-1 1 0 0,1 1-1 0 0,-1-1 0 0 0,0 1 0 0 0,1-1 0 0 0,-1 1 0 0 0,1 0 0 0 0,-1-1 0 0 0,1 1 0 0 0,-1 0 0 0 0,1-1 0 0 0,0 1 0 0 0,-1 0 0 0 0,1 0 0 0 0,0 0 0 0 0,-1 0 25 0 0,-64 146-717 0 0,40-58 720 0 0,4 0 0 0 0,4 2 0 0 0,4-1-1 0 0,4 2 1 0 0,4 0 0 0 0,4 0 0 0 0,8 56-3 0 0,19 309-495 0 0,-45-322 325 0 0,17-130 139 0 0,0 0 0 0 0,0 0-1 0 0,0 0 1 0 0,-1-1 0 0 0,0 1 0 0 0,0-1 0 0 0,0 1 0 0 0,0-1 0 0 0,-1 0 0 0 0,0-1-1 0 0,0 1 1 0 0,0 0 0 0 0,0-1 0 0 0,0 0 0 0 0,-1 0 0 0 0,0 0 0 0 0,1-1-1 0 0,-1 0 1 0 0,0 0 0 0 0,0 0 0 0 0,0 0 0 0 0,0-1 0 0 0,-1 1 0 0 0,1-1 31 0 0,-4-1-57 0 0,1 1 0 0 0,0-1 1 0 0,0-1-1 0 0,0 1 1 0 0,0-1-1 0 0,0-1 0 0 0,0 0 1 0 0,0 0-1 0 0,0 0 1 0 0,0-1-1 0 0,1 0 0 0 0,0 0 1 0 0,-1-1-1 0 0,1 0 1 0 0,0-1-1 0 0,1 1 0 0 0,-1-1 1 0 0,1 0-1 0 0,0-1 1 0 0,0 0-1 0 0,1 0 0 0 0,-1 0 1 0 0,1 0-1 0 0,1-1 1 0 0,-1 0-1 0 0,1 0 0 0 0,0 0 1 0 0,1-1-1 0 0,0 1 1 0 0,0-1-1 0 0,1 1 0 0 0,-1-1 1 0 0,2 0-1 0 0,-1-4 57 0 0,-1-1 88 0 0,0 0-1 0 0,1 0 0 0 0,1 0 1 0 0,0 0-1 0 0,1 0 0 0 0,0 0 1 0 0,1 0-1 0 0,0 0 0 0 0,1 0 1 0 0,1 1-1 0 0,0-1 0 0 0,1 0 1 0 0,0 1-1 0 0,3-5-87 0 0,17-29 71 0 0,1 0 0 0 0,3 2 0 0 0,1 2 0 0 0,3 0 0 0 0,1 2 0 0 0,2 2 0 0 0,1 1 0 0 0,2 1 0 0 0,10-4-71 0 0,0 8-1295 0 0,-14 16-7536 0 0,-29 15 4595 0 0,1 1-154 0 0</inkml:trace>
  <inkml:trace contextRef="#ctx0" brushRef="#br0" timeOffset="48563.887">3204 1780 4953 0 0,'0'0'3571'0'0,"0"0"-1390"0"0,0 0-434 0 0,0 0-19 0 0,0 0-167 0 0,0 0-285 0 0,0 0-229 0 0,0 0-203 0 0,0 0-160 0 0,0 0-161 0 0,0 0-155 0 0,0 0-141 0 0,0 0-93 0 0,-22 7-55 0 0,-66 20-48 0 0,84-26-31 0 0,0 1 1 0 0,0-1 0 0 0,0 1-1 0 0,0 0 1 0 0,1 0 0 0 0,-1 0-1 0 0,1 0 1 0 0,-1 1 0 0 0,1 0-1 0 0,0-1 1 0 0,0 1 0 0 0,0 0-1 0 0,0 1 1 0 0,1-1 0 0 0,-1 0-1 0 0,1 1 1 0 0,-1 1-1 0 0,-5 7-14 0 0,0-2-32 0 0,1-1-1 0 0,0 2 1 0 0,0-1-1 0 0,1 1 1 0 0,0 0-1 0 0,1 0 1 0 0,0 0-1 0 0,1 1 0 0 0,1 0 1 0 0,0 0-1 0 0,0 0 1 0 0,1 0-1 0 0,0 0 1 0 0,1 1-1 0 0,1-1 1 0 0,0 0-1 0 0,2 12 47 0 0,-2-22 5 0 0,1 0 1 0 0,-1 0-1 0 0,1 0 0 0 0,0 0 0 0 0,0 0 0 0 0,0 0 0 0 0,0 0 1 0 0,1 0-1 0 0,-1 0 0 0 0,0 0 0 0 0,1 0 0 0 0,0-1 0 0 0,-1 1 0 0 0,1-1 1 0 0,0 1-1 0 0,-1-1 0 0 0,1 0 0 0 0,0 0 0 0 0,0 1 0 0 0,0-1 1 0 0,0 0-1 0 0,1-1 0 0 0,-1 1 0 0 0,0 0 0 0 0,0-1 0 0 0,0 1 0 0 0,1-1 1 0 0,-1 0-1 0 0,0 0 0 0 0,0 0 0 0 0,1 0 0 0 0,-1 0 0 0 0,0 0 1 0 0,0 0-1 0 0,1-1-5 0 0,74-32 1234 0 0,-59 15-1061 0 0,0-2 0 0 0,-1-1-1 0 0,-1 0 1 0 0,-1 0 0 0 0,-1-2-1 0 0,3-6-172 0 0,31-48 35 0 0,11 9-587 0 0,-58 106-1459 0 0,-4 130 1894 0 0,3-164 140 0 0,1 0 1 0 0,0-1 0 0 0,0 1 0 0 0,1 0 0 0 0,-1 0 0 0 0,1-1-1 0 0,-1 1 1 0 0,1-1 0 0 0,0 1 0 0 0,1-1 0 0 0,-1 0-1 0 0,0 0 1 0 0,1 0 0 0 0,0 0 0 0 0,0 0 0 0 0,0-1 0 0 0,0 1-1 0 0,0-1 1 0 0,0 0 0 0 0,1 0 0 0 0,-1 0 0 0 0,1 0-1 0 0,-1-1 1 0 0,1 1 0 0 0,0-1 0 0 0,0 0 0 0 0,0 0 0 0 0,-1 0-1 0 0,1-1 1 0 0,0 1 0 0 0,0-1 0 0 0,0 0 0 0 0,0 0-1 0 0,0 0 1 0 0,0-1 0 0 0,0 1 0 0 0,0-1 0 0 0,0 0 0 0 0,-1 0-1 0 0,1 0 1 0 0,0-1 0 0 0,-1 0 0 0 0,3 0-24 0 0,111-94 1806 0 0,-93 69-1727 0 0,1 1 0 0 0,1 1 0 0 0,1 1 0 0 0,1 1 0 0 0,1 2 0 0 0,1 1 0 0 0,17-8-79 0 0,64-24-61 0 0,-110 54 46 0 0,-1-1 0 0 0,1 0 1 0 0,0 0-1 0 0,-1 1 1 0 0,1-1-1 0 0,-1 0 0 0 0,1 1 1 0 0,-1-1-1 0 0,0 1 0 0 0,1-1 1 0 0,-1 0-1 0 0,0 1 1 0 0,0-1-1 0 0,0 1 0 0 0,0-1 1 0 0,0 0-1 0 0,0 1 0 0 0,-1-1 1 0 0,1 1-1 0 0,0-1 1 0 0,-1 0-1 0 0,1 1 0 0 0,-1-1 1 0 0,0 0-1 0 0,1 1 0 0 0,-1-1 1 0 0,0 0-1 0 0,0 1 15 0 0,-39 43 404 0 0,40-45-376 0 0,-1 1 0 0 0,1-1 0 0 0,-1 1 0 0 0,0-1 0 0 0,1 1 0 0 0,-1-1-1 0 0,1 1 1 0 0,-1-1 0 0 0,0 0 0 0 0,0 1 0 0 0,1-1 0 0 0,-1 0 0 0 0,0 0 0 0 0,0 0-1 0 0,1 1 1 0 0,-1-1 0 0 0,0 0 0 0 0,0 0 0 0 0,1 0 0 0 0,-1 0 0 0 0,0 0 0 0 0,0 0 0 0 0,0 0-1 0 0,1-1 1 0 0,-1 1 0 0 0,0 0 0 0 0,0 0 0 0 0,1 0 0 0 0,-1-1 0 0 0,0 1 0 0 0,1-1-1 0 0,-1 1 1 0 0,0 0 0 0 0,1-1 0 0 0,-1 1 0 0 0,0-1 0 0 0,1 1 0 0 0,-1-1 0 0 0,1 0-1 0 0,-1 1 1 0 0,1-1 0 0 0,-1 1 0 0 0,1-1 0 0 0,0 0 0 0 0,-1 1 0 0 0,1-1 0 0 0,0 0-28 0 0,-11-12-138 0 0,7 12 102 0 0,1-1 0 0 0,-1 1 1 0 0,0 0-1 0 0,0 0 1 0 0,0 0-1 0 0,0 1 0 0 0,0 0 1 0 0,-1-1-1 0 0,1 1 1 0 0,0 1-1 0 0,0-1 1 0 0,0 1-1 0 0,0-1 0 0 0,0 1 1 0 0,0 0-1 0 0,0 0 1 0 0,1 1-1 0 0,-1-1 1 0 0,0 1-1 0 0,1 0 0 0 0,-1 0 1 0 0,1 0-1 0 0,-1 1 1 0 0,1-1-1 0 0,-2 3 36 0 0,1-1-19 0 0,0 0-1 0 0,0 0 1 0 0,0 0 0 0 0,1 0-1 0 0,0 1 1 0 0,0-1-1 0 0,0 1 1 0 0,1 0 0 0 0,0 0-1 0 0,-1 0 1 0 0,2 0 0 0 0,-1 1-1 0 0,1-1 1 0 0,-1 0 0 0 0,1 1-1 0 0,1-1 1 0 0,-1 1-1 0 0,1-1 1 0 0,0 1 0 0 0,0-1-1 0 0,1 1 1 0 0,0-1 0 0 0,0 2 19 0 0,2 1-13 0 0,1-1-1 0 0,0 1 1 0 0,0-1 0 0 0,0 0 0 0 0,1-1 0 0 0,0 1 0 0 0,0-1 0 0 0,1 0 0 0 0,0 0 0 0 0,0 0 0 0 0,0-1-1 0 0,1 0 1 0 0,-1 0 0 0 0,1-1 0 0 0,0 0 0 0 0,1 0 0 0 0,-1-1 0 0 0,1 0 0 0 0,-1 0 0 0 0,1 0 0 0 0,0-1 0 0 0,7 1 13 0 0,152 5 334 0 0,-138-13-227 0 0,-1 0-1 0 0,1-2 0 0 0,-1-1 1 0 0,0-1-1 0 0,-1-1 0 0 0,18-11-106 0 0,-41 20 13 0 0,17-8 77 0 0,0-1-1 0 0,0 0 1 0 0,0-2-1 0 0,-1 0 1 0 0,-1-1-1 0 0,-1-2 1 0 0,0 1 0 0 0,0-2-1 0 0,-1-1 1 0 0,-2 0-1 0 0,1-1 1 0 0,-2 0-1 0 0,9-15-89 0 0,-18 22-31 0 0,0 0 1 0 0,0-1-1 0 0,-1 0 0 0 0,0 0 0 0 0,-1-1 0 0 0,0 1 0 0 0,-1 0 0 0 0,-1-1 0 0 0,0 0 0 0 0,-1 1 0 0 0,0-1 1 0 0,-1-6 30 0 0,1 17-33 0 0,-1 0 0 0 0,0-1 0 0 0,1 1 1 0 0,-1 0-1 0 0,0-1 0 0 0,0 1 1 0 0,0 0-1 0 0,0 0 0 0 0,-1 0 0 0 0,1 0 1 0 0,-1 0-1 0 0,1 0 0 0 0,-1 0 1 0 0,0 1-1 0 0,1-1 0 0 0,-1 1 0 0 0,0-1 1 0 0,0 1-1 0 0,0-1 0 0 0,0 1 0 0 0,0 0 1 0 0,-1 0-1 0 0,1 0 0 0 0,0 0 1 0 0,0 1-1 0 0,-1-1 0 0 0,1 1 0 0 0,-1-1 1 0 0,1 1-1 0 0,0 0 0 0 0,-1-1 1 0 0,1 2-1 0 0,-1-1 0 0 0,1 0 0 0 0,0 0 1 0 0,-1 1-1 0 0,0-1 33 0 0,-87 31-958 0 0,82-25 944 0 0,-1 0-1 0 0,1 0 1 0 0,0 1-1 0 0,1 0 1 0 0,0 0 0 0 0,0 1-1 0 0,0 0 1 0 0,1 0-1 0 0,0 0 1 0 0,1 1-1 0 0,0 0 1 0 0,0 0 0 0 0,1 0-1 0 0,0 1 1 0 0,0 0-1 0 0,1 0 1 0 0,1-1-1 0 0,0 2 1 0 0,0-1 0 0 0,1 0-1 0 0,0 0 1 0 0,0 0-1 0 0,1 1 1 0 0,1-1-1 0 0,0 0 1 0 0,0 0 0 0 0,1 1-1 0 0,1-1 1 0 0,-1-1-1 0 0,1 1 1 0 0,1 0-1 0 0,0-1 1 0 0,1 2 14 0 0,6 3-52 0 0,2 1 0 0 0,-1-1 0 0 0,2-1 0 0 0,0-1 0 0 0,0 0 0 0 0,1 0 0 0 0,0-2 0 0 0,1 0 0 0 0,1 0 0 0 0,-1-2 0 0 0,1 0 0 0 0,1-1 0 0 0,-1-1 0 0 0,1 0 0 0 0,1-1 0 0 0,-1-1 0 0 0,0-1 0 0 0,1-1 0 0 0,0 0 0 0 0,10-2 52 0 0,17 0-2782 0 0,-16 0-4445 0 0,-16 0-3658 0 0</inkml:trace>
  <inkml:trace contextRef="#ctx0" brushRef="#br0" timeOffset="50714.827">5061 2104 14299 0 0,'0'0'3358'0'0,"0"0"-2174"0"0,0 0-861 0 0,0 0-78 0 0,0 0 174 0 0,0 0 184 0 0,0 0 101 0 0,0 0-37 0 0,0 0-170 0 0,0 0-155 0 0,0 0-123 0 0,0 17-99 0 0,-3 80-98 0 0,21-92-1517 0 0,-4-6-3881 0 0,-10-2-4274 0 0</inkml:trace>
</inkml:ink>
</file>

<file path=ppt/ink/ink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05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381 251 4849 0 0,'0'0'1475'0'0,"0"0"-184"0"0,0 0-41 0 0,0 0 90 0 0,0 0 162 0 0,0 0 36 0 0,0 0-148 0 0,0 0-250 0 0,0 0-323 0 0,0 0-275 0 0,0 0-226 0 0,-1-2-185 0 0,1 2-126 0 0,0 0 1 0 0,0 1-1 0 0,0-1 0 0 0,0 0 0 0 0,1 0 1 0 0,-1 1-1 0 0,0-1 0 0 0,0 0 0 0 0,0 1 0 0 0,0-1 1 0 0,0 0-1 0 0,0 1 0 0 0,0-1 0 0 0,0 0 1 0 0,0 0-1 0 0,0 1 0 0 0,0-1 0 0 0,0 0 1 0 0,0 1-1 0 0,0-1 0 0 0,0 0 0 0 0,-1 1 1 0 0,1-1-1 0 0,0 0 0 0 0,0 0 0 0 0,0 1 0 0 0,0-1 1 0 0,0 0-1 0 0,-1 0 0 0 0,1 1 0 0 0,0-1 1 0 0,0 0-1 0 0,0 0 0 0 0,-1 1 0 0 0,1-1 1 0 0,0 0-1 0 0,-1 0 0 0 0,1 0 0 0 0,0 0 1 0 0,0 1-1 0 0,-1-1 0 0 0,1 0 0 0 0,0 0 0 0 0,-1 0 1 0 0,1 0-1 0 0,0 0 0 0 0,0 0 0 0 0,-1 0 1 0 0,1 0-1 0 0,0 0 0 0 0,-1 0 0 0 0,1 0 1 0 0,0 0-1 0 0,-1 0 0 0 0,1 0 0 0 0,0 0-5 0 0,2 49 779 0 0,-1-28-457 0 0,-4 316 1138 0 0,-2-242-1931 0 0,5-74-4579 0 0,-1-1-5076 0 0,1-20 5338 0 0</inkml:trace>
  <inkml:trace contextRef="#ctx0" brushRef="#br0" timeOffset="282.527">0 192 2737 0 0,'0'0'3604'0'0,"0"0"-2694"0"0,0 0-726 0 0,0 0 201 0 0,0 0 489 0 0,0 0 487 0 0,0 0 209 0 0,0 0 1 0 0,0 0-117 0 0,0 0-161 0 0,0 0-202 0 0,38 13-199 0 0,120 36-174 0 0,-48-36 131 0 0,-82-14-626 0 0,98-1 304 0 0,0-5 0 0 0,74-17-527 0 0,-187 22-885 0 0,60-8 494 0 0,-49 8-4169 0 0,0 1-5485 0 0,-23 1 5156 0 0</inkml:trace>
  <inkml:trace contextRef="#ctx0" brushRef="#br0" timeOffset="516.953">53 896 6233 0 0,'0'0'1262'0'0,"0"0"-358"0"0,0 0 7 0 0,0 0 377 0 0,0 0 382 0 0,0 0 193 0 0,0 0-52 0 0,0 0-279 0 0,0 0-334 0 0,0 0-295 0 0,0 0-198 0 0,33-1-157 0 0,104-4-103 0 0,-21-23 243 0 0,7-12-1326 0 0,1 6-1 0 0,22 2 639 0 0,-98 26-2467 0 0,-3 1-5761 0 0,-27 1-1761 0 0</inkml:trace>
  <inkml:trace contextRef="#ctx0" brushRef="#br0" timeOffset="1152.38">1261 406 5609 0 0,'0'0'1383'0'0,"0"0"-176"0"0,0 0 239 0 0,0 0 389 0 0,0 0 55 0 0,0 0-238 0 0,0 0-282 0 0,0 0-286 0 0,36-12-201 0 0,115-38-150 0 0,-57 1 249 0 0,-80 41-850 0 0,0-2 1 0 0,-1 1-1 0 0,-1-2 1 0 0,0 0-1 0 0,0 0 0 0 0,-1-1 1 0 0,0-1-1 0 0,-1 0 1 0 0,-1 0-1 0 0,0-1 1 0 0,-1 0-1 0 0,0 0 1 0 0,-1-1-1 0 0,0 0 1 0 0,2-11-133 0 0,-9 25 2 0 0,0 0 0 0 0,1 0 0 0 0,-1 0 1 0 0,0 0-1 0 0,0 0 0 0 0,0-1 0 0 0,0 1 1 0 0,0 0-1 0 0,-1 0 0 0 0,1 0 0 0 0,0 0 1 0 0,0 0-1 0 0,-1 0 0 0 0,1 0 0 0 0,0 0 1 0 0,-1 0-1 0 0,1 0 0 0 0,-1 0 0 0 0,0 0 1 0 0,1 0-1 0 0,-1 0 0 0 0,0 0 0 0 0,1 0 1 0 0,-1 1-1 0 0,0-1 0 0 0,0 0 0 0 0,0 0 1 0 0,0 1-1 0 0,0-1 0 0 0,0 1 0 0 0,0-1 1 0 0,0 1-1 0 0,0-1 0 0 0,0 1 0 0 0,0 0 1 0 0,0-1-1 0 0,0 1 0 0 0,0 0 0 0 0,0 0 1 0 0,0 0-1 0 0,0 0 0 0 0,-1 0 0 0 0,1 0 1 0 0,0 0-1 0 0,0 0 0 0 0,0 0 0 0 0,0 0 1 0 0,0 1-1 0 0,0-1 0 0 0,0 0 0 0 0,0 1 1 0 0,0-1-1 0 0,0 1 0 0 0,0-1 0 0 0,0 1 1 0 0,0 0-1 0 0,0-1 0 0 0,0 1 0 0 0,0 0 1 0 0,1 0-1 0 0,-1 0 0 0 0,0-1 0 0 0,1 1 1 0 0,-1 0-1 0 0,0 0 0 0 0,1 0 0 0 0,-1 0 1 0 0,1 0-1 0 0,-1 0 0 0 0,1 1-2 0 0,-12 9-35 0 0,1 1 1 0 0,1 0-1 0 0,0 1 0 0 0,1 0 1 0 0,0 1-1 0 0,1 0 0 0 0,0 0 1 0 0,1 1-1 0 0,1-1 0 0 0,-2 8 35 0 0,-27 89-200 0 0,4 1-1 0 0,5 1 1 0 0,-2 51 200 0 0,-22 101-270 0 0,49-252 113 0 0,-1-1-1 0 0,0 0 0 0 0,-1 0 0 0 0,0 0 0 0 0,-1 0 0 0 0,0-1 0 0 0,-1 1 0 0 0,0-1 0 0 0,-1 0 0 0 0,0 0 0 0 0,0-1 0 0 0,-2 0 0 0 0,1 0 0 0 0,-1-1 0 0 0,0 1 0 0 0,-1-2 0 0 0,0 1 0 0 0,-1-1 1 0 0,1-1-1 0 0,-2 0 0 0 0,1 0 0 0 0,-1-1 0 0 0,0 0 158 0 0,6-4-113 0 0,0 1 1 0 0,0-1 0 0 0,0 0-1 0 0,0-1 1 0 0,0 1-1 0 0,0-1 1 0 0,0 0 0 0 0,-1 0-1 0 0,1-1 1 0 0,0 1-1 0 0,-1-1 1 0 0,1-1 0 0 0,-1 1-1 0 0,1-1 1 0 0,0 1-1 0 0,0-2 1 0 0,-1 1 0 0 0,1 0-1 0 0,0-1 1 0 0,0 0-1 0 0,0 0 1 0 0,1-1 0 0 0,-1 0-1 0 0,0 1 1 0 0,1-1-1 0 0,0-1 1 0 0,-1 1 0 0 0,1-1-1 0 0,1 1 1 0 0,-1-1-1 0 0,0 0 1 0 0,1-1 112 0 0,-2-7 254 0 0,1 0 0 0 0,1 0-1 0 0,0 0 1 0 0,0-1 0 0 0,1 1 0 0 0,1-1-1 0 0,0 0 1 0 0,0 1 0 0 0,2-1 0 0 0,-1 0 0 0 0,2 0-1 0 0,0 1 1 0 0,0-1 0 0 0,1 1 0 0 0,1 0 0 0 0,0 0-1 0 0,0 0 1 0 0,1 0 0 0 0,1 1 0 0 0,0-1-254 0 0,6-12 245 0 0,1 1 0 0 0,2 0 0 0 0,0 0 0 0 0,1 1 1 0 0,1 1-1 0 0,1 1 0 0 0,1 1 0 0 0,0 0 0 0 0,2 1 1 0 0,0 2-1 0 0,1 0 0 0 0,1 1 0 0 0,0 1 0 0 0,7-2-245 0 0,-19 11-97 0 0,1 1-1 0 0,-1 0 1 0 0,1 1-1 0 0,0 1 0 0 0,0-1 1 0 0,0 2-1 0 0,0 0 0 0 0,0 0 1 0 0,0 1-1 0 0,5 1 98 0 0,9 8-2795 0 0,-17-1-1083 0 0,-3-2-1330 0 0,2 1-4214 0 0</inkml:trace>
  <inkml:trace contextRef="#ctx0" brushRef="#br0" timeOffset="2148.622">2009 914 4385 0 0,'0'0'1295'0'0,"0"0"-24"0"0,0 0 61 0 0,0 0 76 0 0,0 0-34 0 0,0 0-122 0 0,0 0-91 0 0,0 0-73 0 0,0 0-59 0 0,0 0-128 0 0,0 0-163 0 0,0 0-147 0 0,19-32-117 0 0,65-100-90 0 0,17 2 767 0 0,-21 45-201 0 0,-79 85-946 0 0,-1 0-46 0 0,0 0-74 0 0,0 5-275 0 0,-10 94 459 0 0,4 50 19 0 0,7-148-75 0 0,1 1 0 0 0,-1-1 0 0 0,0 1 1 0 0,1-1-1 0 0,0 1 0 0 0,-1-1 0 0 0,1 0 0 0 0,0 0 1 0 0,0 0-1 0 0,-1 0 0 0 0,1 0 0 0 0,0 0 0 0 0,0 0 1 0 0,0-1-1 0 0,0 1 0 0 0,0-1 0 0 0,0 1 0 0 0,0-1 1 0 0,1 0-1 0 0,-1 0 0 0 0,0 0 0 0 0,0 0 0 0 0,0 0 1 0 0,0 0-1 0 0,0-1 0 0 0,0 1 0 0 0,0-1 1 0 0,0 1-1 0 0,0-1 0 0 0,0 0 0 0 0,0 0 0 0 0,0 0 1 0 0,0 0-1 0 0,-1 0 0 0 0,1 0 0 0 0,0 0 0 0 0,-1-1 1 0 0,1 1-1 0 0,0-1-12 0 0,191-137 412 0 0,-89 58-409 0 0,18 0-232 0 0,-118 125-241 0 0,-22 19 669 0 0,13-53-248 0 0,2 0 0 0 0,-1 1-1 0 0,1-1 1 0 0,1 1 0 0 0,0-1 0 0 0,0 1 0 0 0,1 0 0 0 0,0 0 0 0 0,1 0-1 0 0,1-1 1 0 0,0 10 49 0 0,21 0-4665 0 0,-1-18-5682 0 0,-16-2 5115 0 0</inkml:trace>
  <inkml:trace contextRef="#ctx0" brushRef="#br0" timeOffset="2438.729">3010 553 1536 0 0,'0'0'1693'0'0,"0"0"-832"0"0,0 0-71 0 0,0 0 342 0 0,0 0 251 0 0,0 0 61 0 0,0 0-107 0 0,0 0-215 0 0,0 0-161 0 0,0 0-144 0 0,-13 33-137 0 0,-40 100-134 0 0,43-75 133 0 0,13-54-555 0 0,2 1 44 0 0,1 0 0 0 0,-1 0 0 0 0,1-1 0 0 0,-1 0 0 0 0,1 0 0 0 0,1 0 0 0 0,-1-1 0 0 0,0 0 0 0 0,1 0 0 0 0,0-1 0 0 0,-1 0 0 0 0,1 0 1 0 0,0 0-1 0 0,0-1 0 0 0,0 0 0 0 0,0 0 0 0 0,0-1 0 0 0,1 0 0 0 0,-1 0 0 0 0,0-1 0 0 0,0 0 0 0 0,0 0 0 0 0,0 0 0 0 0,0-1 0 0 0,0 0 1 0 0,-1-1-1 0 0,1 1 0 0 0,-1-1 0 0 0,1-1 0 0 0,-1 1 0 0 0,0-1 0 0 0,0 0 0 0 0,1-2-168 0 0,4-2 85 0 0,-1 0 0 0 0,0-1 0 0 0,0-1 0 0 0,0 0-1 0 0,-2 0 1 0 0,1-1 0 0 0,-1 0 0 0 0,-1-1 0 0 0,0 1 0 0 0,0-1 0 0 0,-1-1-1 0 0,-1 1 1 0 0,0-1 0 0 0,-1 0 0 0 0,0 0 0 0 0,-1 0 0 0 0,-1-1 0 0 0,0 1 0 0 0,0-1-1 0 0,-2 0 1 0 0,1 1 0 0 0,-2-4-85 0 0,1 14-91 0 0,-1 1 0 0 0,1 0 0 0 0,-1 0 0 0 0,1 0 0 0 0,-1-1 0 0 0,0 1 0 0 0,0 0 0 0 0,0 0-1 0 0,0 0 1 0 0,0 0 0 0 0,-1 0 0 0 0,1 1 0 0 0,0-1 0 0 0,-1 0 0 0 0,1 0 0 0 0,-1 1 0 0 0,0-1 0 0 0,0 1 0 0 0,1 0 0 0 0,-1-1-1 0 0,0 1 1 0 0,0 0 0 0 0,0 0 0 0 0,0 0 0 0 0,-1 1 0 0 0,1-1 0 0 0,0 0 0 0 0,0 1 0 0 0,-2-1 91 0 0,-40 10-7252 0 0,30-1 1737 0 0,4-1-1595 0 0</inkml:trace>
  <inkml:trace contextRef="#ctx0" brushRef="#br0" timeOffset="3090.026">3282 826 4361 0 0,'0'0'2945'0'0,"0"0"-786"0"0,0 0-400 0 0,0 0-180 0 0,0 0-278 0 0,0 0-227 0 0,0 0-190 0 0,0 0-122 0 0,0 0-48 0 0,0 0-57 0 0,0 0-89 0 0,0 0-70 0 0,0 0-77 0 0,24-28-64 0 0,74-85-41 0 0,-5 26 448 0 0,-54 61-797 0 0,-39 26-146 0 0,-9 40-260 0 0,-1-21 464 0 0,-24 79-139 0 0,36-97 130 0 0,0 1 0 0 0,0-1 1 0 0,0 0-1 0 0,0-1 0 0 0,0 1 0 0 0,0 0 0 0 0,1-1 0 0 0,-1 1 1 0 0,0-1-1 0 0,0 1 0 0 0,1-1 0 0 0,-1 0 0 0 0,0 0 0 0 0,0 0 0 0 0,1 0 1 0 0,-1-1-1 0 0,0 1 0 0 0,0-1 0 0 0,0 1 0 0 0,1-1 0 0 0,-1 0 1 0 0,0 0-1 0 0,0 0 0 0 0,0 0 0 0 0,1-1-16 0 0,236-151 295 0 0,-209 145-418 0 0,-30 31-88 0 0,-19 39 462 0 0,13-43-262 0 0,5-16-46 0 0,-1 1 0 0 0,0 0-1 0 0,1 0 1 0 0,0 1 0 0 0,0-1-1 0 0,0 0 1 0 0,1 0 0 0 0,-1 0-1 0 0,1 1 1 0 0,0-1 0 0 0,0 0-1 0 0,1 0 1 0 0,-1 1 0 0 0,1-1-1 0 0,1 3 58 0 0,14 3-3520 0 0,-1-9-4918 0 0,-11-1 272 0 0</inkml:trace>
  <inkml:trace contextRef="#ctx0" brushRef="#br0" timeOffset="3337.064">3956 697 3793 0 0,'0'0'1639'0'0,"0"0"103"0"0,0 0 454 0 0,0 0 166 0 0,0 0-178 0 0,0 0-283 0 0,0 0-317 0 0,0 0-229 0 0,0 0-192 0 0,27-3-183 0 0,84-8-194 0 0,-105 10-700 0 0,0 1 1 0 0,0-1-1 0 0,0 0 1 0 0,0 0 0 0 0,-1-1-1 0 0,1 0 1 0 0,0 0-1 0 0,-1 0 1 0 0,1-1 0 0 0,-1 0-1 0 0,0 0 1 0 0,0 0-1 0 0,0 0 1 0 0,1-1-87 0 0,8-7 207 0 0,-10 8-153 0 0,9-5 40 0 0,-1 0 0 0 0,1-1 0 0 0,-2 0 0 0 0,0-1 0 0 0,0 0 0 0 0,0 0 0 0 0,-2-1 0 0 0,1-1 0 0 0,-1 0 0 0 0,-1 0 0 0 0,1-3-94 0 0,-8 13-10 0 0,0 1 1 0 0,0-1 0 0 0,0 1-1 0 0,0-1 1 0 0,-1 0-1 0 0,1 1 1 0 0,0-1-1 0 0,-1 0 1 0 0,0 0-1 0 0,1 1 1 0 0,-1-1 0 0 0,0 0-1 0 0,0 0 1 0 0,0 0-1 0 0,0 0 1 0 0,0 1-1 0 0,0-1 1 0 0,-1 0-1 0 0,1 0 1 0 0,-1 0 0 0 0,1 1-1 0 0,-1-1 1 0 0,1 0-1 0 0,-1 1 1 0 0,0-1-1 0 0,0 0 1 0 0,0 1-1 0 0,0-1 1 0 0,0 1 0 0 0,0-1-1 0 0,-1 1 1 0 0,1 0-1 0 0,0 0 1 0 0,-1-1-1 0 0,1 1 1 0 0,-1 0-1 0 0,1 0 1 0 0,-1 0 0 0 0,1 1-1 0 0,-1-1 1 0 0,0 0-1 0 0,1 0 1 0 0,-1 1-1 0 0,0-1 10 0 0,-4 0-108 0 0,1 0 0 0 0,-1 0 0 0 0,0 0 0 0 0,0 1-1 0 0,0 0 1 0 0,1 0 0 0 0,-1 0 0 0 0,0 1 0 0 0,0 0 0 0 0,0 0-1 0 0,1 0 1 0 0,-1 1 0 0 0,-4 2 108 0 0,-3 2-207 0 0,0 0 1 0 0,1 0-1 0 0,0 2 0 0 0,0 0 0 0 0,1 0 1 0 0,0 1-1 0 0,0 0 0 0 0,1 1 0 0 0,0 0 0 0 0,1 0 1 0 0,0 1-1 0 0,1 1 0 0 0,0-1 0 0 0,1 1 1 0 0,0 1-1 0 0,1-1 0 0 0,0 1 0 0 0,1 0 1 0 0,0 1-1 0 0,1-1 0 0 0,1 1 0 0 0,0 0 0 0 0,1-1 1 0 0,0 5 206 0 0,2-15-149 0 0,0 1 0 0 0,1-1 0 0 0,-1 1 1 0 0,1-1-1 0 0,0 1 0 0 0,0-1 0 0 0,0 0 0 0 0,0 0 1 0 0,1 1-1 0 0,-1-1 0 0 0,1 0 0 0 0,0 0 0 0 0,0 0 1 0 0,0-1-1 0 0,0 1 0 0 0,0 0 0 0 0,1-1 0 0 0,-1 1 1 0 0,1-1-1 0 0,-1 0 0 0 0,1 0 0 0 0,0 0 0 0 0,0 0 1 0 0,0 0-1 0 0,0-1 0 0 0,0 0 0 0 0,1 1 1 0 0,-1-1-1 0 0,0 0 0 0 0,1 0 0 0 0,0-1 149 0 0,110 12-3917 0 0,-111-12 3814 0 0,91-15-6314 0 0,-74 7 4059 0 0</inkml:trace>
  <inkml:trace contextRef="#ctx0" brushRef="#br0" timeOffset="3666.779">4378 745 0 0 0,'0'0'1822'0'0,"0"0"9"0"0,0 0 61 0 0,0 0-74 0 0,0 0-158 0 0,0 0-94 0 0,0 0 56 0 0,0 0 149 0 0,0 0 57 0 0,0 0-109 0 0,0 0-268 0 0,0 0-277 0 0,0 0-225 0 0,0 0-213 0 0,0 0-181 0 0,0 0-151 0 0,22-15-104 0 0,67-47-98 0 0,-4-23 156 0 0,-8 11-324 0 0,-73 82-1699 0 0,-24 142 1331 0 0,20-147 343 0 0,-1-1 0 0 0,0 1 1 0 0,1 0-1 0 0,0-1 0 0 0,0 1 1 0 0,-1 0-1 0 0,1 0 0 0 0,1-1 1 0 0,-1 1-1 0 0,0 0 0 0 0,1-1 1 0 0,-1 1-1 0 0,1 0 0 0 0,0-1 1 0 0,0 1-1 0 0,0-1 0 0 0,0 1 1 0 0,1-1-1 0 0,-1 0 0 0 0,0 0 1 0 0,1 1-1 0 0,0-1 0 0 0,-1 0 1 0 0,1 0-1 0 0,0 0 0 0 0,0 0 1 0 0,0-1-1 0 0,0 1 0 0 0,1-1 1 0 0,-1 1-1 0 0,0-1 0 0 0,1 0 1 0 0,-1 0-1 0 0,1 0 0 0 0,-1 0 1 0 0,1 0-1 0 0,0 0 0 0 0,-1-1 1 0 0,1 1-1 0 0,0-1 0 0 0,-1 0-9 0 0,9-3-67 0 0,0 0 0 0 0,0-1-1 0 0,0 0 1 0 0,-1-1 0 0 0,0 0 0 0 0,0 0-1 0 0,0-1 1 0 0,0-1 0 0 0,-1 0-1 0 0,0 0 1 0 0,-1 0 0 0 0,0-1-1 0 0,0-1 1 0 0,0 1 0 0 0,-1-1-1 0 0,-1-1 1 0 0,1 1 0 0 0,-1-1-1 0 0,-1 0 1 0 0,4-10 67 0 0,22-26-2975 0 0,7-8-5162 0 0,-24 38-152 0 0</inkml:trace>
  <inkml:trace contextRef="#ctx0" brushRef="#br0" timeOffset="3906.447">5291 1 7922 0 0,'0'0'3610'0'0,"0"0"-1895"0"0,0 0-520 0 0,0 0-51 0 0,0 0-164 0 0,0 0-168 0 0,-18 31-115 0 0,-55 99-88 0 0,37-41 559 0 0,30-59-971 0 0,2 0-1 0 0,1 1 1 0 0,1-1-1 0 0,1 1 1 0 0,2-1-1 0 0,3 27-196 0 0,20 12-637 0 0,-10-41-2067 0 0,-5-11-1262 0 0,-8-10-3961 0 0,-1-6 2130 0 0</inkml:trace>
  <inkml:trace contextRef="#ctx0" brushRef="#br0" timeOffset="4153.562">4978 299 12819 0 0,'0'0'1544'0'0,"0"0"-304"0"0,0 0-127 0 0,0 0-305 0 0,0 0-272 0 0,0 0-152 0 0,212-48-104 0 0,-181 48-104 0 0,0 0-8 0 0,0 0-48 0 0,1 0-72 0 0,1 0-152 0 0,-2 0-424 0 0,-3 0-1264 0 0,-2 0-3025 0 0,-12 0-7130 0 0</inkml:trace>
  <inkml:trace contextRef="#ctx0" brushRef="#br0" timeOffset="5351.532">3194 443 0 0 0,'-6'6'0'0'0,"0"1"9624"0"0,-2-2-4057 0 0,-4-1-2888 0 0,-6 0-3385 0 0,-10 3 751 0 0,15-1-141 0 0,0 1 0 0 0,1-1 0 0 0,0 2-1 0 0,1 0 1 0 0,0 0 0 0 0,0 1 0 0 0,1 0 0 0 0,0 1-1 0 0,-3 4 97 0 0,6 3-1600 0 0,6-5-5483 0 0,1-8-577 0 0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0.0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1 8514 0 0,'0'0'4753'0'0,"0"0"-3497"0"0,0 0-320 0 0,0 0 25 0 0,0 0-209 0 0,0 0-264 0 0,0 0-224 0 0,0 0-176 0 0,0 0-128 0 0,0 0-144 0 0,0 0-200 0 0,0 0-336 0 0,0 0-513 0 0,0 0-623 0 0,-26 173-1313 0 0,26-170-1872 0 0,0-3-344 0 0</inkml:trace>
</inkml:ink>
</file>

<file path=ppt/ink/ink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2.3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212 648 3161 0 0,'0'0'1709'0'0,"0"0"-302"0"0,0 0-61 0 0,0 0 145 0 0,0 0 137 0 0,0 0-94 0 0,0 0-262 0 0,0 0-306 0 0,0 0-243 0 0,0 0-142 0 0,0 0-70 0 0,-16 11-63 0 0,-51 34-64 0 0,-6 25 514 0 0,68-65-863 0 0,-1 1 1 0 0,1 1 0 0 0,0-1 0 0 0,1 1 0 0 0,-1 0-1 0 0,1 0 1 0 0,1 0 0 0 0,-1 1 0 0 0,1-1 0 0 0,1 1-1 0 0,-1 0 1 0 0,1 0 0 0 0,1 0 0 0 0,-1 0-1 0 0,1 0 1 0 0,1 0 0 0 0,-1 0 0 0 0,1 0 0 0 0,1 3-36 0 0,1-8 25 0 0,0 0 0 0 0,0 0 0 0 0,0 0 0 0 0,0-1 0 0 0,0 1 0 0 0,1-1 1 0 0,-1 1-1 0 0,1-1 0 0 0,0 0 0 0 0,-1 0 0 0 0,1 0 0 0 0,0-1 0 0 0,0 1 0 0 0,0-1 1 0 0,1 1-1 0 0,-1-1 0 0 0,0 0 0 0 0,0 0 0 0 0,1-1 0 0 0,-1 1 0 0 0,1-1 0 0 0,-1 1 0 0 0,0-1 1 0 0,1 0-1 0 0,-1 0 0 0 0,1-1 0 0 0,-1 1 0 0 0,0-1 0 0 0,1 0 0 0 0,-1 0 0 0 0,0 0 1 0 0,0 0-1 0 0,1 0 0 0 0,-1-1 0 0 0,0 1 0 0 0,0-1 0 0 0,2-1-25 0 0,8-7 38 0 0,0 0 0 0 0,0 0 1 0 0,-1-1-1 0 0,0-1 0 0 0,-1 0 0 0 0,-1 0 0 0 0,0-1 0 0 0,0-1 0 0 0,-1 1 0 0 0,-1-2 1 0 0,0 1-1 0 0,-1-1 0 0 0,-1 0 0 0 0,0 0 0 0 0,-1-1 0 0 0,-1 0 0 0 0,0 0 0 0 0,-2 0 0 0 0,1 0 1 0 0,-2-1-1 0 0,0 1 0 0 0,-1 0 0 0 0,-1-1 0 0 0,-2-14-38 0 0,2 26-108 0 0,0 0 0 0 0,0 0 0 0 0,-1 1 0 0 0,0-1 0 0 0,0 0-1 0 0,0 1 1 0 0,0-1 0 0 0,-1 1 0 0 0,0 0 0 0 0,0 0 0 0 0,0 0 0 0 0,0 0 0 0 0,0 1 0 0 0,-1-1-1 0 0,0 1 1 0 0,0 0 0 0 0,0 0 0 0 0,0 0 0 0 0,0 0 0 0 0,-1 1 0 0 0,1-1 0 0 0,-1 1-1 0 0,1 1 1 0 0,-1-1 0 0 0,0 0 0 0 0,0 1 0 0 0,0 0 0 0 0,0 0 0 0 0,0 1 0 0 0,-3-1 108 0 0,8 2 1 0 0,1-1 1 0 0,-1 0 0 0 0,0 0-1 0 0,0 1 1 0 0,1-1 0 0 0,-1 0-1 0 0,0 0 1 0 0,0 1 0 0 0,0-1 0 0 0,0 0-1 0 0,1 1 1 0 0,-1-1 0 0 0,0 0-1 0 0,0 1 1 0 0,0-1 0 0 0,0 1-1 0 0,0-1 1 0 0,0 0 0 0 0,0 1-1 0 0,0-1 1 0 0,0 0 0 0 0,0 1-1 0 0,0-1 1 0 0,0 0 0 0 0,0 1-1 0 0,0-1 1 0 0,0 1 0 0 0,0-1-1 0 0,0 0 1 0 0,-1 1 0 0 0,1-1-1 0 0,0 0 1 0 0,0 0 0 0 0,0 1-1 0 0,-1-1 1 0 0,1 0 0 0 0,0 1 0 0 0,0-1-1 0 0,0 0 1 0 0,-1 0 0 0 0,1 1-1 0 0,0-1 1 0 0,-1 0 0 0 0,1 0-1 0 0,0 0 1 0 0,-1 1 0 0 0,1-1-1 0 0,0 0 1 0 0,-1 0 0 0 0,1 0-2 0 0,7-1 184 0 0,1-1 1 0 0,-1 0 0 0 0,0-1-1 0 0,0 1 1 0 0,0-1 0 0 0,0-1-1 0 0,-1 1 1 0 0,1-1 0 0 0,-1 0 0 0 0,0-1-1 0 0,0 1 1 0 0,-1-1 0 0 0,5-5-185 0 0,3-1 203 0 0,29-24 93 0 0,-2-2 0 0 0,-2-2 0 0 0,-2-1 1 0 0,-1-2-1 0 0,-2-1 0 0 0,-2-2 0 0 0,6-15-296 0 0,6-36 573 0 0,-53 127-689 0 0,2 0 1 0 0,1 0-1 0 0,1 0 0 0 0,2 1 0 0 0,0 23 116 0 0,-3 111-784 0 0,7 0-1 0 0,18 127 785 0 0,-6-96-799 0 0,-12 142 799 0 0,-2-300 18 0 0,-1 1-1 0 0,-3-1 1 0 0,-1 0 0 0 0,-2-1 0 0 0,-1 0 0 0 0,-3 0-1 0 0,0-1 1 0 0,-3-1 0 0 0,-17 32-18 0 0,32-66 60 0 0,0 0 0 0 0,0 0 0 0 0,0-1 0 0 0,0 1-1 0 0,-1 0 1 0 0,1 0 0 0 0,0-1 0 0 0,-1 1 0 0 0,1-1 0 0 0,-1 1 0 0 0,0-1 0 0 0,1 0 0 0 0,-1 1 0 0 0,0-1 0 0 0,0 0-1 0 0,0 0 1 0 0,0 0 0 0 0,0-1 0 0 0,0 1 0 0 0,0 0 0 0 0,0-1 0 0 0,0 1 0 0 0,0-1 0 0 0,0 0 0 0 0,0 0 0 0 0,0 0-60 0 0,-1-2 77 0 0,1 0 1 0 0,-1-1-1 0 0,1 1 0 0 0,0-1 1 0 0,0 0-1 0 0,1 0 1 0 0,-1 0-1 0 0,0 0 1 0 0,1 0-1 0 0,0 0 1 0 0,0 0-1 0 0,0 0 1 0 0,0 0-1 0 0,0-1 1 0 0,1 1-1 0 0,-1 0 1 0 0,1-1-1 0 0,0 1 1 0 0,0 0-1 0 0,0-1 1 0 0,1-1-78 0 0,0-50 177 0 0,3 0 0 0 0,3 0 0 0 0,2 1 0 0 0,2 0 0 0 0,3 1 0 0 0,9-23-177 0 0,-6 16 3 0 0,-13 47-155 0 0,69-229-541 0 0,-7 90-7429 0 0,-54 130 1682 0 0,-2 6-2290 0 0</inkml:trace>
</inkml:ink>
</file>

<file path=ppt/ink/ink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5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11066 0 0,'0'0'1273'0'0,"0"0"-545"0"0,0 0-312 0 0,0 0-208 0 0,0 0-240 0 0,0 0-200 0 0,0 0-168 0 0,0 0-120 0 0,0 0-120 0 0,0 0-297 0 0,0 0-1023 0 0,0 0-2265 0 0,0 0-520 0 0</inkml:trace>
</inkml:ink>
</file>

<file path=ppt/ink/ink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5.8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84 78 11506 0 0,'0'0'1920'0'0,"0"0"-157"0"0,0 0-136 0 0,0 0-96 0 0,0 0-170 0 0,0 0-294 0 0,0 0-276 0 0,0 0-232 0 0,0 0-182 0 0,0 0-101 0 0,0 0-61 0 0,0 0-39 0 0,0 0-60 0 0,-9 23-47 0 0,-40 109-39 0 0,41-95 178 0 0,1-2-1970 0 0,-2-12-8559 0 0,8-23-644 0 0</inkml:trace>
  <inkml:trace contextRef="#ctx0" brushRef="#br0" timeOffset="536">476 30 5169 0 0,'0'0'3458'0'0,"0"0"-1132"0"0,0 0-340 0 0,0 0-19 0 0,0 0-189 0 0,0 0-341 0 0,0 0-311 0 0,0 0-265 0 0,0 0-206 0 0,0 0-187 0 0,0 0-134 0 0,0 0-106 0 0,0 0-108 0 0,-15-5-82 0 0,-44-15-79 0 0,44 16-74 0 0,15 19-253 0 0,53 119 92 0 0,-45-107 326 0 0,-6-21 17 0 0,1 0 0 0 0,-1 1 0 0 0,-1 0 0 0 0,1-1 0 0 0,-1 1 0 0 0,0 0 0 0 0,0-1 0 0 0,-1 1 0 0 0,0 0 0 0 0,-1 0 0 0 0,1-1-1 0 0,-1 1 1 0 0,-1 3-67 0 0,-41 27 1242 0 0,35-32-1232 0 0,1 0-1 0 0,-1-1 1 0 0,1 0-1 0 0,-1 0 1 0 0,0-1-1 0 0,-1 0 1 0 0,1 0 0 0 0,0-1-1 0 0,-1 0 1 0 0,0-1-1 0 0,1 0 1 0 0,-1 0 0 0 0,0-1-1 0 0,1 0 1 0 0,-1 0-1 0 0,-6-2-9 0 0,6-17-4081 0 0,10 6-4466 0 0,2 9-2275 0 0</inkml:trace>
</inkml:ink>
</file>

<file path=ppt/ink/ink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153 608 6553 0 0,'0'0'2077'0'0,"0"0"-74"0"0,0 0-135 0 0,0 0-171 0 0,0 0-322 0 0,0 0-311 0 0,0 0-211 0 0,0 0-188 0 0,0 0-167 0 0,0 0-164 0 0,0 0-122 0 0,0 0-112 0 0,-25 25-59 0 0,-76 83-17 0 0,99-107-24 0 0,0 1 0 0 0,0-1-1 0 0,0 1 1 0 0,0 0 0 0 0,0-1-1 0 0,1 1 1 0 0,-1 0 0 0 0,1 0-1 0 0,-1 0 1 0 0,1 0 0 0 0,0 1-1 0 0,0-1 1 0 0,0 0 0 0 0,0 1 0 0 0,0-1-1 0 0,0 0 1 0 0,0 1 0 0 0,1-1-1 0 0,0 1 1 0 0,-1-1 0 0 0,1 1-1 0 0,0-1 1 0 0,0 1 0 0 0,0-1 0 0 0,0 1-1 0 0,1-1 1 0 0,-1 1 0 0 0,1-1 0 0 0,1 4 0 0 0,1 2-41 0 0,0 1 0 0 0,1 0 0 0 0,0-1 0 0 0,1 0 0 0 0,0 0 0 0 0,0 0 0 0 0,1-1 0 0 0,0 0 0 0 0,0 0 0 0 0,1 0 0 0 0,0-1 0 0 0,0 1 0 0 0,0-2 0 0 0,1 1 0 0 0,-1-1 0 0 0,2 0 0 0 0,-1-1 0 0 0,0 0 0 0 0,1 0-1 0 0,0-1 1 0 0,0 0 0 0 0,0-1 0 0 0,0 0 0 0 0,0 0 0 0 0,0-1 0 0 0,9 1 41 0 0,76-7-3315 0 0,-33-8-4093 0 0,-39 6-158 0 0</inkml:trace>
  <inkml:trace contextRef="#ctx0" brushRef="#br0" timeOffset="266.309">561 681 9410 0 0,'0'0'1747'0'0,"0"0"-632"0"0,0 0-286 0 0,0 0-30 0 0,0 0-56 0 0,0 0-163 0 0,0 0-164 0 0,-18 33-120 0 0,-54 100-68 0 0,71-132-219 0 0,0 0 0 0 0,0 0-1 0 0,-1 0 1 0 0,1 0-1 0 0,0 0 1 0 0,0 0 0 0 0,0 0-1 0 0,1 0 1 0 0,-1 1 0 0 0,0-1-1 0 0,0 0 1 0 0,1 1-1 0 0,-1-1 1 0 0,1 0 0 0 0,-1 1-1 0 0,1-1 1 0 0,-1 1-1 0 0,1-1 1 0 0,0 1 0 0 0,0-1-1 0 0,0 1 1 0 0,0-1-1 0 0,0 1 1 0 0,0-1 0 0 0,0 1-1 0 0,0-1 1 0 0,1 1-1 0 0,-1-1 1 0 0,0 0 0 0 0,1 1-1 0 0,-1-1 1 0 0,1 1-1 0 0,0-1 1 0 0,-1 0 0 0 0,1 0-1 0 0,0 1 1 0 0,0-1-1 0 0,0 0 1 0 0,0 0 0 0 0,0 0-1 0 0,0 0 1 0 0,0 0 0 0 0,0 0-1 0 0,1 0 1 0 0,-1 0-1 0 0,1 0-8 0 0,3 2 79 0 0,3 1 82 0 0,0 0-1 0 0,1 0 0 0 0,-1 0 1 0 0,1-1-1 0 0,-1-1 0 0 0,1 0 0 0 0,0 0 1 0 0,0 0-1 0 0,0-1 0 0 0,0-1 1 0 0,0 1-1 0 0,0-1 0 0 0,0-1 1 0 0,0 0-1 0 0,0 0 0 0 0,0-1 1 0 0,-1 0-1 0 0,1 0 0 0 0,0-1 1 0 0,-1 0-1 0 0,4-2-160 0 0,1-1 208 0 0,0 0-1 0 0,0-1 1 0 0,0 0-1 0 0,-1-1 1 0 0,0-1-1 0 0,0 0 1 0 0,-1 0-1 0 0,-1-1 1 0 0,1-1-1 0 0,-2 1 1 0 0,1-2-1 0 0,7-11-207 0 0,-13 17 21 0 0,0 0 0 0 0,-1 0 0 0 0,0-1 0 0 0,0 0 0 0 0,0 1 0 0 0,-1-1-1 0 0,1 0 1 0 0,-2 0 0 0 0,1 0 0 0 0,-1-1 0 0 0,0 1 0 0 0,0 0 0 0 0,-1 0-1 0 0,0-1 1 0 0,-1 1 0 0 0,1 0 0 0 0,-1 0 0 0 0,-1 0 0 0 0,1-1 0 0 0,-1 1-1 0 0,-1 0 1 0 0,0-2-21 0 0,-2 2-274 0 0,-1 0-1 0 0,1 0 1 0 0,-1 1 0 0 0,0 0-1 0 0,0 0 1 0 0,-1 0 0 0 0,0 1-1 0 0,0 0 1 0 0,0 0-1 0 0,-1 1 1 0 0,1 0 0 0 0,-1 0-1 0 0,-4-1 275 0 0,-28 0-4240 0 0,0 17-3511 0 0,24-4 355 0 0</inkml:trace>
  <inkml:trace contextRef="#ctx0" brushRef="#br0" timeOffset="644.704">1053 876 9298 0 0,'0'0'2682'0'0,"0"0"-998"0"0,0 0-270 0 0,0 0 25 0 0,0 0-183 0 0,0 0-264 0 0,0 0-225 0 0,0 0-148 0 0,0 0-99 0 0,0 0-116 0 0,0 0-114 0 0,0 0-128 0 0,0 0-87 0 0,4-28-63 0 0,13-86-39 0 0,3 72-117 0 0,-18 40 100 0 0,1 0-1 0 0,-1 1 0 0 0,1-1 1 0 0,-1 0-1 0 0,1 1 0 0 0,0 0 1 0 0,0-1-1 0 0,-1 1 1 0 0,1 0-1 0 0,0 1 0 0 0,0-1 1 0 0,0 0-1 0 0,0 1 0 0 0,0 0 1 0 0,0-1-1 0 0,0 1 1 0 0,0 1-1 0 0,0-1 0 0 0,0 0 1 0 0,0 1-1 0 0,0-1 0 0 0,0 1 1 0 0,0 0-1 0 0,0 0 1 0 0,0 0-1 0 0,0 0 0 0 0,-1 1 1 0 0,1-1-1 0 0,0 1 0 0 0,-1-1 1 0 0,1 1-1 0 0,-1 0 0 0 0,0 0 1 0 0,0 0-1 0 0,1 0 1 0 0,-1 1-1 0 0,-1-1 0 0 0,1 1 1 0 0,0-1-1 0 0,-1 1 0 0 0,1-1 1 0 0,-1 1-1 0 0,1 1 45 0 0,2 15 88 0 0,-4-16-34 0 0,0 1-1 0 0,1 0 1 0 0,-1-1-1 0 0,1 1 1 0 0,-1-1-1 0 0,1 1 1 0 0,0-1-1 0 0,1 1 1 0 0,-1-1-1 0 0,0 1 1 0 0,1-1 0 0 0,0 0-1 0 0,0 0 1 0 0,0 0-1 0 0,0 0 1 0 0,0 0-1 0 0,1 0 1 0 0,-1-1-1 0 0,1 1 1 0 0,0-1-1 0 0,0 1 1 0 0,0-1-1 0 0,0 0 1 0 0,0 0-1 0 0,0-1 1 0 0,0 1-1 0 0,1 0 1 0 0,-1-1 0 0 0,1 0-54 0 0,1-1 197 0 0,1 0 0 0 0,-1-1 0 0 0,0 0 1 0 0,1 0-1 0 0,-1 0 0 0 0,0-1 1 0 0,0 1-1 0 0,0-1 0 0 0,0 0 1 0 0,0-1-1 0 0,0 1 0 0 0,-1-1 1 0 0,1 0-1 0 0,-1 0 0 0 0,0-1 0 0 0,0 1 1 0 0,0-1-1 0 0,0 0 0 0 0,-1 0 1 0 0,1-1-198 0 0,26-27 282 0 0,-1-1 0 0 0,-1-2-1 0 0,-2 0 1 0 0,-2-2 0 0 0,6-12-282 0 0,-15 23-215 0 0,7-14 245 0 0,-16 12-6426 0 0,-7 28-71 0 0,0 0-5357 0 0</inkml:trace>
  <inkml:trace contextRef="#ctx0" brushRef="#br0" timeOffset="910.706">1972 192 19204 0 0,'0'0'700'0'0,"0"0"-309"0"0,0 0-64 0 0,0 0 162 0 0,0 0 183 0 0,0 0 67 0 0,0 0-56 0 0,0 0-130 0 0,0 0-129 0 0,-6 35-91 0 0,-17 114-68 0 0,0 13 115 0 0,22-154-447 0 0,-3 30 0 0 0,2-1 1 0 0,1 1-1 0 0,2-1 1 0 0,2 1-1 0 0,4 23 67 0 0,32 38-3718 0 0,-35-92 1690 0 0,0-3-6272 0 0,-2-3-2390 0 0</inkml:trace>
  <inkml:trace contextRef="#ctx0" brushRef="#br0" timeOffset="1146.518">1642 600 13171 0 0,'0'0'1667'0'0,"0"0"-902"0"0,0 0-267 0 0,0 0 59 0 0,0 0 42 0 0,0 0-19 0 0,0 0-62 0 0,0 0-28 0 0,0 0-39 0 0,34-1-63 0 0,107-4-54 0 0,70-10 53 0 0,-92 0-3334 0 0,-58 8-1994 0 0,-20 6-2599 0 0,-22 1 2563 0 0</inkml:trace>
  <inkml:trace contextRef="#ctx0" brushRef="#br0" timeOffset="2048.767">2551 541 10266 0 0,'0'0'3357'0'0,"0"0"-1111"0"0,0 0-586 0 0,0 0-296 0 0,0 0-299 0 0,0 0-239 0 0,0 0-163 0 0,0 0-116 0 0,0 0-168 0 0,0 0-111 0 0,0 0-80 0 0,-31 16-80 0 0,-100 49-40 0 0,52-12-40 0 0,72-49-62 0 0,0 1-1 0 0,0 0 1 0 0,1 1-1 0 0,0-1 1 0 0,0 1-1 0 0,0 1 1 0 0,1-1 0 0 0,0 1-1 0 0,0 0 1 0 0,0 0-1 0 0,1 0 1 0 0,0 1 0 0 0,1 0-1 0 0,-1 0 1 0 0,2 0-1 0 0,-1 0 1 0 0,1 0 0 0 0,0 0-1 0 0,1 0 1 0 0,0 2 34 0 0,3-7-11 0 0,0 0 1 0 0,1 0-1 0 0,-1 0 1 0 0,1 0-1 0 0,0 0 1 0 0,0-1-1 0 0,0 1 1 0 0,1-1-1 0 0,-1 0 1 0 0,0 0-1 0 0,1 0 1 0 0,-1 0-1 0 0,1-1 1 0 0,0 1 0 0 0,0-1-1 0 0,-1 0 1 0 0,1 0-1 0 0,0 0 1 0 0,0-1-1 0 0,0 1 1 0 0,0-1-1 0 0,0 0 1 0 0,0 0-1 0 0,0-1 1 0 0,0 1-1 0 0,0-1 1 0 0,0 0-1 0 0,0 0 1 0 0,1 0 10 0 0,9-3 48 0 0,-1 0 0 0 0,1-2-1 0 0,-1 1 1 0 0,0-1 0 0 0,-1-1 0 0 0,1 0 0 0 0,-1-1 0 0 0,-1-1 0 0 0,1 1 0 0 0,-2-2 0 0 0,1 1-1 0 0,1-3-46 0 0,145-178 440 0 0,-157 189-446 0 0,0 1 0 0 0,0-1 0 0 0,1 0 0 0 0,-1 0 1 0 0,0 1-1 0 0,1-1 0 0 0,-1 0 0 0 0,1 1 0 0 0,-1-1 0 0 0,1 1 0 0 0,-1-1 0 0 0,1 1 1 0 0,0-1-1 0 0,-1 1 0 0 0,1-1 0 0 0,0 1 0 0 0,-1-1 0 0 0,1 1 0 0 0,0 0 1 0 0,-1-1-1 0 0,1 1 0 0 0,0 0 0 0 0,0 0 0 0 0,-1-1 0 0 0,1 1 0 0 0,0 0 0 0 0,0 0 1 0 0,-1 0-1 0 0,1 0 0 0 0,0 0 0 0 0,0 0 0 0 0,0 0 0 0 0,-1 0 0 0 0,1 1 1 0 0,0-1-1 0 0,0 0 0 0 0,-1 0 0 0 0,1 1 0 0 0,0-1 0 0 0,0 0 0 0 0,-1 1 0 0 0,1-1 1 0 0,0 0-1 0 0,-1 1 0 0 0,1-1 0 0 0,-1 1 0 0 0,1 0 0 0 0,-1-1 0 0 0,1 1 0 0 0,-1-1 1 0 0,1 1-1 0 0,-1 0 0 0 0,1-1 0 0 0,-1 1 0 0 0,0 0 0 0 0,1-1 0 0 0,-1 1 1 0 0,0 0-1 0 0,1 0 5 0 0,5 55-238 0 0,-5-41 251 0 0,-1-9-20 0 0,0-1 1 0 0,1 0 0 0 0,-1 0-1 0 0,1 0 1 0 0,0 0 0 0 0,0 0-1 0 0,1 0 1 0 0,0-1 0 0 0,-1 1-1 0 0,2 0 1 0 0,-1-1-1 0 0,0 1 1 0 0,1-1 0 0 0,0 0-1 0 0,0 0 1 0 0,0 0 0 0 0,1 0-1 0 0,-1-1 1 0 0,1 1-1 0 0,0-1 1 0 0,0 0 0 0 0,0 0-1 0 0,0 0 1 0 0,1 0 0 0 0,-1-1-1 0 0,1 0 1 0 0,0 0 0 0 0,-1 0-1 0 0,1 0 1 0 0,0-1-1 0 0,5 1 7 0 0,-1-2 59 0 0,1 1-1 0 0,-1-2 1 0 0,1 1-1 0 0,-1-2 1 0 0,1 1-1 0 0,-1-1 1 0 0,0 0-1 0 0,0-1 1 0 0,0 0-1 0 0,0-1 1 0 0,0 0-1 0 0,-1 0 1 0 0,1-1-1 0 0,4-3-58 0 0,96-62 1039 0 0,-80 48-808 0 0,2 2 0 0 0,1 2 0 0 0,0 0 0 0 0,27-9-231 0 0,1 11-2 0 0,-128 23 412 0 0,62-7-406 0 0,-2-1-23 0 0,0 0-1 0 0,-1 0 1 0 0,1 1 0 0 0,0-1-1 0 0,0 2 1 0 0,0-1 0 0 0,-1 1 0 0 0,1 1-1 0 0,0 0 1 0 0,0 0 0 0 0,0 0-1 0 0,1 1 1 0 0,-1 0 0 0 0,1 0-1 0 0,-1 1 1 0 0,1 0 0 0 0,0 1-1 0 0,0-1 1 0 0,1 1 0 0 0,-1 0-1 0 0,1 1 1 0 0,0 0 0 0 0,1 0-1 0 0,-1 1 20 0 0,4-3-22 0 0,0 0 0 0 0,1 0 0 0 0,-1 1 0 0 0,1-1 0 0 0,0 0 0 0 0,0 1-1 0 0,1-1 1 0 0,-1 1 0 0 0,1-1 0 0 0,0 1 0 0 0,0 0 0 0 0,1-1 0 0 0,-1 1 0 0 0,1-1 0 0 0,0 1-1 0 0,0-1 1 0 0,0 0 0 0 0,1 1 0 0 0,0-1 0 0 0,0 0 0 0 0,0 0 0 0 0,0 0 0 0 0,0 0-1 0 0,1-1 1 0 0,0 1 0 0 0,0 0 0 0 0,0-1 0 0 0,0 0 0 0 0,0 0 0 0 0,1 0 0 0 0,-1 0-1 0 0,1 0 1 0 0,0-1 0 0 0,3 2 22 0 0,7 1 8 0 0,0-1 0 0 0,1 0 0 0 0,0-1 1 0 0,-1 0-1 0 0,1-1 0 0 0,0-1 0 0 0,0-1 0 0 0,0 0 0 0 0,1-1 0 0 0,-1 0 0 0 0,-1-1 0 0 0,1-1 0 0 0,0 0 0 0 0,-1-1 0 0 0,1-1 1 0 0,2-2-9 0 0,36-15 307 0 0,-2-2 1 0 0,-1-3-1 0 0,41-29-307 0 0,144-131 607 0 0,-214 168-605 0 0,-2 0 0 0 0,0-2-1 0 0,-2 0 1 0 0,0-1-1 0 0,-1 0 1 0 0,-1-2 0 0 0,-1 0-1 0 0,-2 0 1 0 0,0-1 0 0 0,-1 0-1 0 0,-2-1 1 0 0,-1-1 0 0 0,4-19-2 0 0,-11 44-16 0 0,0 0 1 0 0,0 0 0 0 0,0 0-1 0 0,0-1 1 0 0,0 1 0 0 0,0 0-1 0 0,-1 0 1 0 0,1 0 0 0 0,-1-1-1 0 0,0 1 1 0 0,1 0 0 0 0,-1-1-1 0 0,0 1 1 0 0,-1 0-1 0 0,1-1 1 0 0,0 1 0 0 0,-1 0-1 0 0,1 0 1 0 0,-1-1 0 0 0,1 1-1 0 0,-1 0 1 0 0,0 0 0 0 0,0 0-1 0 0,0 0 1 0 0,0 0 0 0 0,-1 0-1 0 0,1 0 1 0 0,-1 0 0 0 0,1 0-1 0 0,-1 1 1 0 0,1-1 0 0 0,-1 1-1 0 0,0-1 1 0 0,0 1 0 0 0,0-1-1 0 0,0 1 1 0 0,0 0 0 0 0,0 0-1 0 0,0 0 1 0 0,0 0 0 0 0,0 1-1 0 0,0-1 1 0 0,-1 0 0 0 0,1 1-1 0 0,0-1 1 0 0,-1 1 15 0 0,-7 3-35 0 0,0 0-1 0 0,0 1 1 0 0,0 0-1 0 0,1 1 1 0 0,-1 0 0 0 0,1 0-1 0 0,0 1 1 0 0,0 0-1 0 0,1 1 1 0 0,0-1 0 0 0,0 2-1 0 0,1-1 1 0 0,0 1 0 0 0,0 0-1 0 0,1 1 1 0 0,-1 0-1 0 0,2 0 1 0 0,0 0 0 0 0,0 0-1 0 0,0 1 1 0 0,1 0-1 0 0,1 0 1 0 0,0 0 0 0 0,-2 8 35 0 0,-1 9 0 0 0,0 0 0 0 0,1 0 1 0 0,2 1-1 0 0,1-1 0 0 0,1 1 1 0 0,1 0-1 0 0,2-1 0 0 0,3 16 0 0 0,-3-22-1 0 0,1-1-1 0 0,1 0 0 0 0,1 0 1 0 0,1 0-1 0 0,0 0 1 0 0,2-1-1 0 0,0 0 0 0 0,1 0 1 0 0,1-1-1 0 0,1 0 0 0 0,0-1 1 0 0,2 0-1 0 0,0-1 1 0 0,10 10 1 0 0,29 3-151 0 0,-55-58-1587 0 0,-38-21-4261 0 0,20 27-1647 0 0,11 12-1251 0 0</inkml:trace>
  <inkml:trace contextRef="#ctx0" brushRef="#br0" timeOffset="2299.957">3374 320 13747 0 0,'0'0'2084'0'0,"0"0"-771"0"0,0 0-114 0 0,0 0 138 0 0,0 0-59 0 0,0 0-237 0 0,32 0-216 0 0,102 0-140 0 0,328-18 1732 0 0,-344 14-2701 0 0,-67 4-3894 0 0,-10 0-5095 0 0,-25 0-2918 0 0</inkml:trace>
</inkml:ink>
</file>

<file path=ppt/ink/ink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22.6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6 140 1176 0 0,'0'0'3714'0'0,"0"0"-2151"0"0,0 0-685 0 0,0 0 66 0 0,0 0 212 0 0,0 0 170 0 0,0 0 60 0 0,0 0-58 0 0,0 0-109 0 0,0 0-115 0 0,0 0-141 0 0,0 0-135 0 0,22 0-116 0 0,69-1-101 0 0,86-20 1429 0 0,-57 11-2271 0 0,-94 9-5195 0 0,0 1-5491 0 0,-24 0 6543 0 0</inkml:trace>
  <inkml:trace contextRef="#ctx0" brushRef="#br0" timeOffset="254.113">1 405 6737 0 0,'0'0'961'0'0,"0"0"14"0"0,0 0 358 0 0,0 0 318 0 0,0 0 14 0 0,0 0-213 0 0,0 0-263 0 0,0 0-236 0 0,0 0-188 0 0,35 2-133 0 0,112 4-148 0 0,-40-18 139 0 0,160-40-2237 0 0,-164 31-8041 0 0,-78 17 1504 0 0</inkml:trace>
  <inkml:trace contextRef="#ctx0" brushRef="#br0" timeOffset="640.405">1308 30 6977 0 0,'0'0'3281'0'0,"0"0"-1452"0"0,0 0-420 0 0,0 0-67 0 0,0 0-107 0 0,0 0-216 0 0,0 0-201 0 0,0 0-171 0 0,0 0-133 0 0,0 0-102 0 0,0 0-132 0 0,0 0-107 0 0,-27 14-73 0 0,-78 46-49 0 0,63-14-22 0 0,39-34-23 0 0,-3 2-26 0 0,0 0 0 0 0,2 0 0 0 0,0 0 0 0 0,0 1 1 0 0,1-1-1 0 0,1 1 0 0 0,1 0 0 0 0,0-1 0 0 0,0 1 1 0 0,2 0-1 0 0,0 0 0 0 0,2 11 20 0 0,-2-19 2 0 0,1 0-1 0 0,0 0 1 0 0,0 0 0 0 0,0-1-1 0 0,1 1 1 0 0,-1-1 0 0 0,2 1-1 0 0,-1-1 1 0 0,1 0-1 0 0,0 0 1 0 0,0 0 0 0 0,0-1-1 0 0,1 1 1 0 0,0-1 0 0 0,0 0-1 0 0,1-1 1 0 0,-1 1 0 0 0,1-1-1 0 0,0 0 1 0 0,0 0-1 0 0,0-1 1 0 0,1 0 0 0 0,-1 0-1 0 0,1 0 1 0 0,0-1 0 0 0,-1 0-1 0 0,5 0-1 0 0,5-1 182 0 0,0-1-1 0 0,0 0 1 0 0,0-1-1 0 0,-1-1 0 0 0,1-1 1 0 0,0 0-1 0 0,-1-1 1 0 0,1-1-1 0 0,-1 0 1 0 0,-1-1-1 0 0,1 0 0 0 0,-1-2 1 0 0,0 1-1 0 0,0-2 1 0 0,-1 0-1 0 0,0 0 1 0 0,-1-1-1 0 0,0-1 0 0 0,-1 0 1 0 0,0-1-1 0 0,0 0 1 0 0,-1 0-1 0 0,-1-1 0 0 0,0-1 1 0 0,0-2-182 0 0,-3 10-15 0 0,-2 0 0 0 0,1-1 1 0 0,-1 0-1 0 0,0 1 0 0 0,0-1 1 0 0,0-1-1 0 0,-1 1 0 0 0,-1 0 0 0 0,1-1 1 0 0,-1 0-1 0 0,0 1 0 0 0,-1-1 1 0 0,0 0-1 0 0,0 0 0 0 0,0 0 0 0 0,-1 0 1 0 0,-1 0-1 0 0,1 0 0 0 0,-1 0 1 0 0,-1 0-1 0 0,1 1 0 0 0,-1-1 1 0 0,-1 0-1 0 0,1 1 0 0 0,-1-1 0 0 0,-1 1 1 0 0,1 0-1 0 0,-1 0 0 0 0,0 0 1 0 0,-1 1-1 0 0,-4-5 15 0 0,1 3-437 0 0,0 2-1 0 0,-1-1 1 0 0,0 1 0 0 0,-1 0 0 0 0,1 1-1 0 0,-1 0 1 0 0,0 1 0 0 0,0 0 0 0 0,-1 0-1 0 0,-8-1 438 0 0,-66-8-10566 0 0,60 12 1497 0 0</inkml:trace>
  <inkml:trace contextRef="#ctx0" brushRef="#br0" timeOffset="972.113">901 184 3753 0 0,'0'0'1722'0'0,"0"0"-82"0"0,0 0 16 0 0,0 0-29 0 0,0 0-233 0 0,0 0-327 0 0,0 0-287 0 0,0 0-205 0 0,0 0-85 0 0,0 0 12 0 0,0 0 26 0 0,0 0 57 0 0,0 0 64 0 0,3 4 37 0 0,6 2-343 0 0,1 0 1 0 0,0-1-1 0 0,1 0 0 0 0,-1 0 0 0 0,1-1 0 0 0,0-1 0 0 0,0 0 0 0 0,0 0 0 0 0,1-1 0 0 0,-1 0 0 0 0,1-1 0 0 0,-1-1 0 0 0,0 0 0 0 0,1 0 0 0 0,4-1-343 0 0,16 2 382 0 0,677 35 1432 0 0,-450-29-2741 0 0,-148-7-5233 0 0,-45 0-2364 0 0,-48 0-861 0 0</inkml:trace>
</inkml:ink>
</file>

<file path=ppt/ink/ink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20.8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19 5417 0 0,'0'0'1266'0'0,"0"0"49"0"0,0 0 226 0 0,0 0 249 0 0,0 0 48 0 0,0 0-152 0 0,0 0-260 0 0,0 0-259 0 0,0 0-224 0 0,0 0-176 0 0,0-4-127 0 0,0-11 626 0 0,-17 53-1201 0 0,-71 287 62 0 0,-8 15-26 0 0,95-339-96 0 0,0 0-1 0 0,1 0 0 0 0,-1 0 1 0 0,1 0-1 0 0,0 1 1 0 0,-1-1-1 0 0,1 0 0 0 0,0 0 1 0 0,-1 1-1 0 0,1-1 1 0 0,0 0-1 0 0,0 1 0 0 0,0-1 1 0 0,0 0-1 0 0,0 0 1 0 0,1 1-1 0 0,-1-1 0 0 0,0 0 1 0 0,1 0-1 0 0,-1 1 1 0 0,0-1-1 0 0,1 0 0 0 0,0 0 1 0 0,-1 0-1 0 0,1 0 0 0 0,0 1 1 0 0,-1-1-1 0 0,1 0 1 0 0,0 0-1 0 0,0-1 0 0 0,0 1 1 0 0,0 0-1 0 0,0 0 1 0 0,0 0-1 0 0,0 0 0 0 0,0-1 1 0 0,0 1-1 0 0,0-1 1 0 0,1 1-5 0 0,53 0 802 0 0,63-49 80 0 0,-80 27-707 0 0,-31 17 459 0 0,-2-1-4066 0 0,-3 1-2134 0 0,-1-2-3333 0 0,-1 3 2776 0 0</inkml:trace>
  <inkml:trace contextRef="#ctx0" brushRef="#br0" timeOffset="282.59">1 255 4681 0 0,'0'0'1383'0'0,"0"0"-68"0"0,0 0 155 0 0,0 0 230 0 0,0 0 55 0 0,0 0-189 0 0,0 0-342 0 0,0 0-365 0 0,0 0-328 0 0,0 0-190 0 0,0 0-38 0 0,0 0 31 0 0,0 0 88 0 0,11-2 54 0 0,315-14 2317 0 0,-172 15-4573 0 0,-84 1-8990 0 0,-57 0 2167 0 0</inkml:trace>
  <inkml:trace contextRef="#ctx0" brushRef="#br0" timeOffset="720.497">842 472 0 0 0,'0'0'771'0'0,"0"0"636"0"0,0 0 371 0 0,0 0 142 0 0,0 0-42 0 0,0 0-117 0 0,0 0-200 0 0,0 0-189 0 0,0 0-164 0 0,0 0-157 0 0,0 0-144 0 0,0 0-123 0 0,-2-2-98 0 0,-8-5-128 0 0,7 5-111 0 0,3 2-120 0 0,-2 16 48 0 0,-3 178-79 0 0,-7-157-960 0 0,-2-16-3761 0 0,9-20-4981 0 0,3-1 4814 0 0</inkml:trace>
  <inkml:trace contextRef="#ctx0" brushRef="#br0" timeOffset="1070.539">577 465 992 0 0,'0'0'1561'0'0,"0"0"-253"0"0,0 0-32 0 0,0 0 62 0 0,0 0-41 0 0,0 0-159 0 0,0 0-201 0 0,0 0-140 0 0,0 0-19 0 0,0 0 20 0 0,0 0 2 0 0,0 0-44 0 0,14 0-89 0 0,105 4 1422 0 0,125-1-2033 0 0,-222-5-1940 0 0,-11 1-1825 0 0,0 0-5620 0 0,-11 1 7663 0 0</inkml:trace>
  <inkml:trace contextRef="#ctx0" brushRef="#br0" timeOffset="1353.867">518 759 2905 0 0,'0'0'1168'0'0,"0"0"133"0"0,0 0 332 0 0,0 0 190 0 0,0 0-100 0 0,0 0-160 0 0,0 0-183 0 0,0 0-201 0 0,0 0-201 0 0,0 0-226 0 0,35 1-221 0 0,108 4-175 0 0,7-3-8 0 0,-87-7-2230 0 0,-21-1-7044 0 0,-37 5 6883 0 0,6-2-2746 0 0</inkml:trace>
</inkml:ink>
</file>

<file path=ppt/ink/ink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36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157 3 4313 0 0,'0'0'1431'0'0,"0"0"-242"0"0,0 0-59 0 0,0 0 222 0 0,0 0 283 0 0,0 0 135 0 0,0 0-67 0 0,0 0-192 0 0,0 0-277 0 0,0 0-273 0 0,0 0-194 0 0,2-2-152 0 0,-54 70 384 0 0,-7-1-4925 0 0,20-24-6757 0 0,30-32 4682 0 0</inkml:trace>
</inkml:ink>
</file>

<file path=ppt/ink/ink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1.1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16 693 1728 0 0,'0'0'3000'0'0,"0"0"-820"0"0,0 0-129 0 0,0 0 30 0 0,0 0-88 0 0,0 0-260 0 0,0 0-321 0 0,0 0-330 0 0,0 0-275 0 0,0 0-182 0 0,0 0-174 0 0,0 0-126 0 0,0 0-57 0 0,-2 3-17 0 0,-1 6-132 0 0,0 0 0 0 0,1 0 0 0 0,0 1 0 0 0,1-1 0 0 0,0 0 0 0 0,0 1 0 0 0,1-1 0 0 0,0 1 0 0 0,0-1 0 0 0,1 0-1 0 0,1 1 1 0 0,-1-1 0 0 0,1 0 0 0 0,1 0 0 0 0,3 8-119 0 0,-5-13 42 0 0,1 1 0 0 0,0-1-1 0 0,-1 0 1 0 0,2 0 0 0 0,-1 0-1 0 0,0 0 1 0 0,1 0 0 0 0,0 0-1 0 0,0-1 1 0 0,0 1 0 0 0,0-1-1 0 0,0 0 1 0 0,1 0 0 0 0,-1 0-1 0 0,1 0 1 0 0,0-1 0 0 0,0 1-1 0 0,0-1 1 0 0,0 0 0 0 0,1 0-1 0 0,-1-1 1 0 0,0 1 0 0 0,1-1 0 0 0,2 1-42 0 0,3-2 79 0 0,0-1 1 0 0,0 0 0 0 0,0 0 0 0 0,0 0-1 0 0,0-2 1 0 0,-1 1 0 0 0,1-1 0 0 0,-1 0-1 0 0,1-1 1 0 0,-1 0 0 0 0,0-1 0 0 0,0 0-1 0 0,-1 0 1 0 0,0-1 0 0 0,0 0 0 0 0,0 0-1 0 0,0-1 1 0 0,-1 0 0 0 0,-1 0 0 0 0,3-4-80 0 0,87-92-32 0 0,-94 102-4 0 0,-1 1 1 0 0,1 0 0 0 0,0-1 0 0 0,-1 1 0 0 0,1 0 0 0 0,-1 0 0 0 0,1 0 0 0 0,0 0-1 0 0,-1 1 1 0 0,1-1 0 0 0,-1 0 0 0 0,1 1 0 0 0,0-1 0 0 0,-1 1 0 0 0,1-1 0 0 0,-1 1-1 0 0,1 0 1 0 0,-1-1 0 0 0,0 1 0 0 0,1 0 0 0 0,-1 0 0 0 0,0 0 0 0 0,0 0 0 0 0,1 1-1 0 0,-1-1 1 0 0,0 0 0 0 0,0 0 0 0 0,0 1 0 0 0,0-1 0 0 0,-1 0 0 0 0,1 1 0 0 0,0-1 0 0 0,-1 1-1 0 0,1-1 1 0 0,0 2 35 0 0,4 4-63 0 0,0-2 129 0 0,-1 1 0 0 0,1-1 0 0 0,0 0 0 0 0,0 0 0 0 0,1-1 0 0 0,-1 1 0 0 0,1-1 0 0 0,0 0-1 0 0,0-1 1 0 0,1 1 0 0 0,-1-1 0 0 0,1-1 0 0 0,-1 1 0 0 0,1-1 0 0 0,0 0 0 0 0,0-1 0 0 0,0 0 0 0 0,0 0-1 0 0,0 0 1 0 0,0-1 0 0 0,0 0 0 0 0,0 0 0 0 0,0-1 0 0 0,0 0 0 0 0,0 0 0 0 0,0 0 0 0 0,0-1 0 0 0,0 0 0 0 0,-1-1-1 0 0,1 1 1 0 0,4-4-66 0 0,-2-1 77 0 0,1 0-1 0 0,-2-1 1 0 0,1 1-1 0 0,-1-2 1 0 0,-1 1-1 0 0,1-1 1 0 0,-1-1-1 0 0,-1 1 1 0 0,0-1-1 0 0,0 0 1 0 0,-1-1-1 0 0,0 1 1 0 0,-1-1-1 0 0,0 0 1 0 0,-1 0-1 0 0,0 0 1 0 0,-1-1-1 0 0,0 1 1 0 0,0-5-77 0 0,-2 1-961 0 0,0 0-2670 0 0,2 4-6750 0 0,0 8-969 0 0</inkml:trace>
  <inkml:trace contextRef="#ctx0" brushRef="#br0" timeOffset="466.679">1297 0 9250 0 0,'0'0'1886'0'0,"0"0"-34"0"0,0 0-122 0 0,0 0-170 0 0,0 0-202 0 0,0 0-287 0 0,0 0-218 0 0,0 0-171 0 0,0 0-154 0 0,0 0-120 0 0,0 0-103 0 0,0 0-63 0 0,0 0-37 0 0,-13 19 11 0 0,-40 62-11 0 0,27-8 134 0 0,-69 425 280 0 0,84-366-667 0 0,11-131 55 0 0,0 0 1 0 0,1-1-1 0 0,-1 1 1 0 0,1 0-1 0 0,-1 0 1 0 0,1-1 0 0 0,-1 1-1 0 0,1 0 1 0 0,-1-1-1 0 0,1 1 1 0 0,0-1-1 0 0,-1 1 1 0 0,1-1-1 0 0,0 1 1 0 0,-1-1-1 0 0,1 1 1 0 0,0-1-1 0 0,0 1 1 0 0,0-1-1 0 0,-1 0 1 0 0,1 0-1 0 0,0 1 1 0 0,0-1-1 0 0,0 0 1 0 0,0 0-1 0 0,0 0 1 0 0,-1 0-1 0 0,1 0 1 0 0,0 0-1 0 0,0 0 1 0 0,0 0-1 0 0,0 0 1 0 0,0-1-1 0 0,-1 1 1 0 0,1 0-1 0 0,0-1 1 0 0,0 1-1 0 0,0 0 1 0 0,-1-1-1 0 0,1 1 1 0 0,0-1-1 0 0,0 1 1 0 0,-1-1-1 0 0,1 1 1 0 0,0-1-8 0 0,37-21 434 0 0,70-68 64 0 0,-80 65-483 0 0,1 0-1 0 0,0 2 0 0 0,2 1 0 0 0,31-16-14 0 0,-60 39-17 0 0,0 0-1 0 0,-1 0 1 0 0,1 1 0 0 0,-1-1-1 0 0,1 0 1 0 0,-1 1 0 0 0,0 0 0 0 0,0-1-1 0 0,1 1 1 0 0,-1-1 0 0 0,0 1-1 0 0,0 0 1 0 0,-1 0 0 0 0,1 0 0 0 0,0 0-1 0 0,0 0 1 0 0,-1-1 0 0 0,0 1-1 0 0,1 0 1 0 0,-1 0 0 0 0,0 0 0 0 0,0 0-1 0 0,0 0 1 0 0,0 0 0 0 0,0 0-1 0 0,0 0 1 0 0,-1 0 0 0 0,1 0 0 0 0,-1 0-1 0 0,1 0 1 0 0,-1 0 0 0 0,0 0-1 0 0,0 1 18 0 0,0 2-9 0 0,-26 149-503 0 0,27-147 146 0 0,7 37-2361 0 0,19-26-8417 0 0,-20-17 1885 0 0</inkml:trace>
  <inkml:trace contextRef="#ctx0" brushRef="#br0" timeOffset="1099.886">1825 578 6265 0 0,'0'0'1974'0'0,"0"0"-120"0"0,0 0-104 0 0,0 0-167 0 0,0 0-325 0 0,0 0-379 0 0,0 0-261 0 0,-31 29-190 0 0,-97 89-153 0 0,93-71-50 0 0,36-41-182 0 0,-1-4-14 0 0,0 0 0 0 0,1 0 0 0 0,-1 0 0 0 0,0 1 1 0 0,1-1-1 0 0,-1 0 0 0 0,1 0 0 0 0,0 0 1 0 0,0 0-1 0 0,0 0 0 0 0,0 0 0 0 0,0 0 0 0 0,0-1 1 0 0,0 1-1 0 0,1 0 0 0 0,-1-1 0 0 0,1 1 0 0 0,-1-1 1 0 0,1 1-1 0 0,0-1 0 0 0,-1 1 0 0 0,1-1 0 0 0,0 0 1 0 0,0 0-1 0 0,0 0 0 0 0,0 0 0 0 0,0 0 0 0 0,0-1 1 0 0,0 1-1 0 0,0-1 0 0 0,0 1 0 0 0,0-1 0 0 0,0 0 1 0 0,1 1-1 0 0,-1-1 0 0 0,0 0 0 0 0,0-1 1 0 0,0 1-1 0 0,0 0 0 0 0,2-1-29 0 0,90-22 1242 0 0,-55 3-1055 0 0,-1-2 0 0 0,-1-2 1 0 0,-1-1-1 0 0,18-18-187 0 0,53-36-124 0 0,-106 81 96 0 0,1 1-1 0 0,-1-1 1 0 0,0 0 0 0 0,0 1 0 0 0,0-1-1 0 0,0 1 1 0 0,-1-1 0 0 0,1 1 0 0 0,-1 0-1 0 0,1-1 1 0 0,-1 1 0 0 0,0-1-1 0 0,0 1 1 0 0,0 0 0 0 0,-1-1 0 0 0,1 1-1 0 0,0 0 1 0 0,-1-1 0 0 0,0 1 0 0 0,0 1 28 0 0,-1 13 51 0 0,0-11-56 0 0,0 0-1 0 0,0 0 0 0 0,1 0 0 0 0,0 0 0 0 0,1 0 0 0 0,-1 0 0 0 0,1 0 1 0 0,0 0-1 0 0,0 1 0 0 0,1-1 0 0 0,0 0 0 0 0,0 0 0 0 0,1 0 0 0 0,-1 0 0 0 0,1-1 1 0 0,1 1-1 0 0,-1 0 0 0 0,1-1 0 0 0,0 1 0 0 0,0-1 0 0 0,0 0 0 0 0,1 0 1 0 0,0 0-1 0 0,0 0 0 0 0,4 3 6 0 0,-1-4 40 0 0,1 0 0 0 0,-1 0 0 0 0,1-1 0 0 0,-1 0 0 0 0,1-1-1 0 0,0 1 1 0 0,0-2 0 0 0,1 1 0 0 0,-1-1 0 0 0,0 0 0 0 0,0-1 0 0 0,1 0 0 0 0,-1 0 0 0 0,0-1 0 0 0,0 0 0 0 0,1 0 0 0 0,-1-1 0 0 0,0 0 0 0 0,0 0 0 0 0,0-1 0 0 0,-1 0 0 0 0,7-4-40 0 0,15-7 316 0 0,-1-2 0 0 0,0-2 0 0 0,-1 0 0 0 0,-1-2 0 0 0,3-4-316 0 0,-1-1 154 0 0,-2-1 0 0 0,0-2 1 0 0,-2-1-1 0 0,-1 0 0 0 0,6-14-154 0 0,-13 17 15 0 0,-1 0 0 0 0,-1-1-1 0 0,-2 0 1 0 0,0-1 0 0 0,-2 0 0 0 0,-1-1 0 0 0,-2 0 0 0 0,-1-1 0 0 0,-1 0 0 0 0,-1 0-1 0 0,-2 0 1 0 0,-1 0 0 0 0,-1-11-15 0 0,0 37 2 0 0,1 0 1 0 0,-1 0-1 0 0,0 1 0 0 0,0-1 0 0 0,0 0 0 0 0,-1 0 0 0 0,0 0 0 0 0,1 1 0 0 0,-1-1 1 0 0,0 0-1 0 0,-1 1 0 0 0,1-1 0 0 0,-1 1 0 0 0,1-1 0 0 0,-1 1 0 0 0,0 0 1 0 0,0 0-1 0 0,-1 0 0 0 0,1 0 0 0 0,0 0 0 0 0,-1 0 0 0 0,0 1 0 0 0,0-1 0 0 0,0 1 1 0 0,0 0-1 0 0,0-1 0 0 0,0 1 0 0 0,-1 1 0 0 0,1-1 0 0 0,-3-1-2 0 0,3 5-20 0 0,1-1-1 0 0,-1 0 1 0 0,1 1 0 0 0,0-1-1 0 0,0 1 1 0 0,-1 0-1 0 0,1 0 1 0 0,1 0-1 0 0,-1 0 1 0 0,0 0 0 0 0,0 0-1 0 0,1 0 1 0 0,-1 1-1 0 0,1-1 1 0 0,0 0 0 0 0,0 1-1 0 0,-1-1 1 0 0,2 1-1 0 0,-1 0 1 0 0,0 1 20 0 0,-1 0-10 0 0,-6 21 21 0 0,2-1 0 0 0,0 2 0 0 0,2-1 1 0 0,0 1-1 0 0,2-1 0 0 0,1 1 1 0 0,1 0-1 0 0,3 18-11 0 0,-2 18 39 0 0,-1 5-35 0 0,3 0 1 0 0,3 0-1 0 0,10 44-4 0 0,1-5-335 0 0,-15-61-2520 0 0,-29-45-11959 0 0,23-3 10080 0 0</inkml:trace>
  <inkml:trace contextRef="#ctx0" brushRef="#br0" timeOffset="1344.767">2334 346 14851 0 0,'0'0'1288'0'0,"0"0"-463"0"0,0 0 31 0 0,0 0 48 0 0,0 0-216 0 0,0 0-192 0 0,195-3-72 0 0,-151 3-48 0 0,4 0 9 0 0,1 0-25 0 0,3 0-112 0 0,0 0-80 0 0,5 0-176 0 0,-2-4-376 0 0,-4 4-1041 0 0,-8-4-2824 0 0,-19 4-8441 0 0</inkml:trace>
  <inkml:trace contextRef="#ctx0" brushRef="#br0" timeOffset="2831.715">3744 118 2000 0 0,'0'0'1940'0'0,"0"0"-615"0"0,0 0-50 0 0,0 0 197 0 0,0 0 90 0 0,0 0-2 0 0,0 0-151 0 0,0 0-237 0 0,0 0-216 0 0,0 0-240 0 0,0 0-189 0 0,0 0-106 0 0,0 0-27 0 0,-5 4 25 0 0,-44 77 1465 0 0,20 15-1112 0 0,4 2-1 0 0,-4 51-771 0 0,21-111 11 0 0,3 1 0 0 0,1 0 1 0 0,2 0-1 0 0,2 0 0 0 0,2 6-11 0 0,-2-40 23 0 0,1 0-1 0 0,0 0 1 0 0,0 0 0 0 0,1 0-1 0 0,-1-1 1 0 0,1 1 0 0 0,0 0-1 0 0,0 0 1 0 0,1-1-1 0 0,0 0 1 0 0,-1 1 0 0 0,1-1-1 0 0,1 0 1 0 0,-1 0 0 0 0,1-1-1 0 0,-1 1 1 0 0,1-1-1 0 0,0 0 1 0 0,0 0 0 0 0,1 0-1 0 0,-1 0 1 0 0,0-1 0 0 0,1 1-1 0 0,0-1 1 0 0,-1 0 0 0 0,1-1-1 0 0,0 1 1 0 0,0-1-1 0 0,0 0 1 0 0,0 0 0 0 0,0-1-1 0 0,0 1 1 0 0,1-1 0 0 0,3-1-23 0 0,-2 1 86 0 0,-1 0 1 0 0,1 0 0 0 0,0-1 0 0 0,0 0 0 0 0,-1 0 0 0 0,1-1-1 0 0,-1 0 1 0 0,1 0 0 0 0,-1 0 0 0 0,0-1 0 0 0,0 0 0 0 0,0 0 0 0 0,0-1-1 0 0,0 0 1 0 0,-1 0 0 0 0,0 0 0 0 0,5-5-87 0 0,-1-1 81 0 0,-1 0 1 0 0,-1-1-1 0 0,1 0 1 0 0,-2 0-1 0 0,0 0 1 0 0,0-1-1 0 0,-1 0 1 0 0,0 0-1 0 0,-1 0 1 0 0,0-1-82 0 0,16-41 14 0 0,19-52-27 0 0,-26 204-735 0 0,8 31 815 0 0,-21-125-62 0 0,2 1 0 0 0,-1-1 1 0 0,1 1-1 0 0,-1-1 0 0 0,1 0 1 0 0,0 0-1 0 0,1 0 0 0 0,-1 0 1 0 0,1 0-1 0 0,0 0 0 0 0,0 0 1 0 0,0-1-1 0 0,0 0 0 0 0,0 0 1 0 0,1 1-1 0 0,0-2 0 0 0,2 3-5 0 0,-4-5 40 0 0,1 0 1 0 0,-1 0-1 0 0,1 0 0 0 0,-1 0 0 0 0,1-1 0 0 0,-1 1 0 0 0,1-1 0 0 0,-1 1 1 0 0,0-1-1 0 0,1 0 0 0 0,-1 0 0 0 0,0 0 0 0 0,1 0 0 0 0,-1-1 0 0 0,0 1 0 0 0,0 0 1 0 0,0-1-1 0 0,0 1 0 0 0,0-1 0 0 0,-1 0 0 0 0,1 0 0 0 0,0 0 0 0 0,-1 0 1 0 0,1 0-1 0 0,-1 0 0 0 0,0 0 0 0 0,0 0 0 0 0,0-1 0 0 0,1 1-40 0 0,2-5 51 0 0,183-217 253 0 0,-184 221-313 0 0,0-1-20 0 0,1 0-1 0 0,-1 0 0 0 0,1 0 1 0 0,0 1-1 0 0,0-1 0 0 0,0 1 1 0 0,0 0-1 0 0,1 0 0 0 0,-1 1 1 0 0,1-1-1 0 0,0 1 0 0 0,-1 0 1 0 0,1 0-1 0 0,0 0 0 0 0,0 1 1 0 0,1 0-1 0 0,-1 0 0 0 0,4 0 30 0 0,-1 28-482 0 0,-25 75 592 0 0,5-3-180 0 0,14-97 79 0 0,-1-1 1 0 0,1 1 0 0 0,0-1-1 0 0,1 1 1 0 0,-1-1 0 0 0,0 0 0 0 0,0 0-1 0 0,0 0 1 0 0,1 0 0 0 0,-1 0-1 0 0,1-1 1 0 0,-1 1 0 0 0,0-1-1 0 0,1 1 1 0 0,-1-1 0 0 0,1 0-1 0 0,-1 0 1 0 0,1 0 0 0 0,-1 0 0 0 0,1-1-1 0 0,-1 1 1 0 0,1 0 0 0 0,-1-1-1 0 0,0 0 1 0 0,1 0 0 0 0,-1 0-1 0 0,0 0 1 0 0,1 0 0 0 0,-1 0-1 0 0,0 0 1 0 0,0-1 0 0 0,0 1-1 0 0,0-1 1 0 0,0 0-10 0 0,146-97 160 0 0,-46 58-639 0 0,-102 67 249 0 0,-20 65 291 0 0,21-89-57 0 0,0-1 0 0 0,0 0-1 0 0,1 1 1 0 0,-1-1 0 0 0,0 0 0 0 0,1 0-1 0 0,-1 0 1 0 0,1 0 0 0 0,-1-1-1 0 0,1 1 1 0 0,0 0 0 0 0,-1-1 0 0 0,1 1-1 0 0,0-1 1 0 0,-1 1 0 0 0,1-1 0 0 0,0 0-1 0 0,0 0 1 0 0,-1 1 0 0 0,1-1 0 0 0,0-1-1 0 0,0 1 1 0 0,-1 0 0 0 0,1 0 0 0 0,0-1-1 0 0,-1 1 1 0 0,1-1 0 0 0,0 1-4 0 0,7-1 51 0 0,-1 0-35 0 0,0 0 0 0 0,0-1 0 0 0,0 0 0 0 0,0-1 0 0 0,-1 0 0 0 0,1 0 0 0 0,-1 0 0 0 0,0-1 0 0 0,0 0 0 0 0,0-1 0 0 0,2-1-16 0 0,28-15 27 0 0,3 0-27 0 0,82-28-83 0 0,-120 49 77 0 0,-1-1 0 0 0,0 1-1 0 0,0 0 1 0 0,0 0 0 0 0,1 0-1 0 0,-1 0 1 0 0,0 1 0 0 0,0-1-1 0 0,1 0 1 0 0,-1 0 0 0 0,0 1 0 0 0,0-1-1 0 0,0 1 1 0 0,0-1 0 0 0,0 1-1 0 0,0-1 1 0 0,0 1 0 0 0,0 0 0 0 0,0-1-1 0 0,0 1 1 0 0,0 0 0 0 0,0 0-1 0 0,0 0 1 0 0,0 0 0 0 0,0 0 0 0 0,-1 0-1 0 0,1 0 1 0 0,0 0 0 0 0,-1 0-1 0 0,1 0 1 0 0,-1 0 0 0 0,1 0 0 0 0,-1 0-1 0 0,0 1 1 0 0,1-1 0 0 0,-1 0-1 0 0,0 0 1 0 0,0 0 0 0 0,0 1 0 0 0,0-1-1 0 0,0 0 1 0 0,0 0 0 0 0,0 0-1 0 0,0 1 1 0 0,-1-1 0 0 0,1 0 0 0 0,0 0-1 0 0,-1 0 1 0 0,1 1 0 0 0,-1-1-1 0 0,1 0 1 0 0,-1 0 6 0 0,0 16 72 0 0,1-16-72 0 0,-1 1 0 0 0,1-1 0 0 0,0 1 0 0 0,-1 0 1 0 0,1-1-1 0 0,0 1 0 0 0,0-1 0 0 0,0 1 0 0 0,0-1 0 0 0,1 1 0 0 0,-1 0 0 0 0,0-1 0 0 0,1 1 0 0 0,-1-1 0 0 0,1 1 0 0 0,-1-1 0 0 0,1 1 0 0 0,0-1 0 0 0,-1 1 0 0 0,1-1 0 0 0,0 0 0 0 0,0 0 0 0 0,0 1 0 0 0,0-1 0 0 0,0 0 0 0 0,1 0 0 0 0,-1 0 0 0 0,0 0 0 0 0,0 0 0 0 0,1 0 0 0 0,-1 0 0 0 0,0-1 0 0 0,1 1 0 0 0,-1 0 0 0 0,1-1 0 0 0,-1 1 0 0 0,1-1 0 0 0,-1 0 0 0 0,1 1 0 0 0,0-1 0 0 0,-1 0 1 0 0,1 0-1 0 0,-1 0 0 0 0,1 0 0 0 0,0 0 0 0 0,-1 0 0 0 0,1 0 0 0 0,0-1 0 0 0,62-3-2558 0 0,-23-2-7968 0 0,-31 5 110 0 0</inkml:trace>
  <inkml:trace contextRef="#ctx0" brushRef="#br0" timeOffset="3202.681">5342 670 0 0 0,'0'0'1306'0'0,"0"0"14"0"0,0 0 358 0 0,0 0 394 0 0,0 0 95 0 0,0 0-65 0 0,0 0-152 0 0,0 0-163 0 0,0 0-203 0 0,0 0-192 0 0,0 0-211 0 0,0 0-185 0 0,30 4-104 0 0,96 10-97 0 0,-121-13-693 0 0,1-1-1 0 0,-1 1 1 0 0,1-1 0 0 0,0 0 0 0 0,-1 0 0 0 0,1 0-1 0 0,-1-1 1 0 0,1 0 0 0 0,-1 0 0 0 0,0 0 0 0 0,1-1-1 0 0,-1 0 1 0 0,0 0 0 0 0,0 0 0 0 0,1-1-102 0 0,11-5 340 0 0,-6 4-228 0 0,0 0 0 0 0,0 0 0 0 0,0-1-1 0 0,-1 0 1 0 0,0-1 0 0 0,0 0 0 0 0,0 0 0 0 0,-1-2 0 0 0,0 1 0 0 0,0-1-1 0 0,-1 0 1 0 0,0 0 0 0 0,0-1 0 0 0,-1-1 0 0 0,0 1 0 0 0,-1-1 0 0 0,4-6-112 0 0,-10 14-12 0 0,1 0 0 0 0,-1 1 0 0 0,1-1-1 0 0,-1 0 1 0 0,0 0 0 0 0,1 0 0 0 0,-1 0 0 0 0,0 0 0 0 0,0 0 0 0 0,0 0 0 0 0,-1 0 0 0 0,1 0 0 0 0,0 0 0 0 0,-1 0 0 0 0,1 0 0 0 0,-1 1 0 0 0,0-1 0 0 0,0 0 0 0 0,0 0 0 0 0,0 0 0 0 0,0 1 0 0 0,0-1 0 0 0,0 1 0 0 0,0-1-1 0 0,0 1 1 0 0,-1-1 0 0 0,1 1 0 0 0,-1 0 0 0 0,1-1 0 0 0,-1 1 0 0 0,0 0 0 0 0,1 0 0 0 0,-1 0 0 0 0,0 0 0 0 0,0 1 0 0 0,1-1 0 0 0,-1 0 0 0 0,0 1 0 0 0,0-1 0 0 0,0 1 0 0 0,0 0 0 0 0,0 0 0 0 0,0-1 0 0 0,-1 1 12 0 0,-90 15-915 0 0,83-11 870 0 0,0 1 0 0 0,0 0 0 0 0,1 1 0 0 0,0 0-1 0 0,0 0 1 0 0,0 1 0 0 0,1 0 0 0 0,0 0 0 0 0,0 1-1 0 0,0 1 1 0 0,1-1 0 0 0,1 1 0 0 0,-1 0 0 0 0,2 0-1 0 0,-1 1 1 0 0,1 0 0 0 0,1 0 0 0 0,-1 0 0 0 0,2 0-1 0 0,0 1 1 0 0,0-1 0 0 0,0 1 0 0 0,2 0 0 0 0,-1 0 0 0 0,1 0-1 0 0,1 0 1 0 0,0 8 45 0 0,1-15-20 0 0,0 1 0 0 0,1-1 0 0 0,-1 0 0 0 0,1 1 0 0 0,0-1 0 0 0,0 0-1 0 0,0 0 1 0 0,0 0 0 0 0,1-1 0 0 0,0 1 0 0 0,-1 0 0 0 0,2-1 0 0 0,-1 0 0 0 0,0 0 0 0 0,0 0 0 0 0,1 0 0 0 0,0 0-1 0 0,0-1 1 0 0,-1 1 0 0 0,1-1 0 0 0,1 0 0 0 0,-1 0 0 0 0,0-1 0 0 0,0 1 0 0 0,1-1 0 0 0,1 1 20 0 0,120 13-1353 0 0,-61-24-2384 0 0,-24-4-4575 0 0,-27 6-90 0 0</inkml:trace>
  <inkml:trace contextRef="#ctx0" brushRef="#br0" timeOffset="3780.968">4066 203 10042 0 0,'0'0'3434'0'0,"0"0"-1479"0"0,0 0-420 0 0,0 0-73 0 0,0 0-219 0 0,0 0-306 0 0,0 0-303 0 0,0 0-255 0 0,0 0-199 0 0,0 0-171 0 0,0 0-161 0 0,0 0-157 0 0,0 0-128 0 0,-4-1-44 0 0,-1 1 126 0 0,-6-2 204 0 0,24 1-5892 0 0,-7 2 653 0 0,-1 2-3102 0 0</inkml:trace>
  <inkml:trace contextRef="#ctx0" brushRef="#br0" timeOffset="4079.481">3322 416 4065 0 0,'0'0'2115'0'0,"0"0"-364"0"0,0 0 233 0 0,0 0 224 0 0,0 0-199 0 0,0 0-322 0 0,0 0-318 0 0,0 0-237 0 0,0 0-143 0 0,0 0-128 0 0,0 0-121 0 0,0 0-127 0 0,25 1-117 0 0,77 1-134 0 0,17-13 221 0 0,-75 8-894 0 0,42-3-1961 0 0,-31 5-7011 0 0,-40 1-1767 0 0</inkml:trace>
</inkml:ink>
</file>

<file path=ppt/ink/ink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0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363 574 5977 0 0,'0'0'1385'0'0,"0"0"-252"0"0,0 0-135 0 0,0 0 102 0 0,0 0 111 0 0,0 0-39 0 0,0 0-177 0 0,0 0-199 0 0,0 0-198 0 0,0 0-133 0 0,0 0-62 0 0,-19-3-87 0 0,-58-5-51 0 0,73 8-235 0 0,0 0 1 0 0,0 0-1 0 0,0 0 0 0 0,0 1 0 0 0,0-1 0 0 0,0 1 1 0 0,0 0-1 0 0,0 0 0 0 0,1 1 0 0 0,-1-1 1 0 0,0 1-1 0 0,1 0 0 0 0,-1 0 0 0 0,1 0 0 0 0,-1 0 1 0 0,1 1-1 0 0,-2 1-30 0 0,-8 5 105 0 0,-1 0-83 0 0,1 0-1 0 0,0 0 1 0 0,0 1-1 0 0,1 1 1 0 0,0 0-1 0 0,1 0 1 0 0,1 2-1 0 0,-1-1 1 0 0,2 1-1 0 0,0 1 1 0 0,1-1-1 0 0,0 1 1 0 0,1 1-1 0 0,0 0 1 0 0,1 0 0 0 0,1 0-1 0 0,0 0 1 0 0,1 1-1 0 0,1 0 1 0 0,1 0-1 0 0,0 6-21 0 0,2-20 14 0 0,0 1 0 0 0,1-1 0 0 0,0 1 0 0 0,0-1 0 0 0,0 0 0 0 0,0 1 0 0 0,0-1 0 0 0,0 0 0 0 0,0 0 0 0 0,1 0 0 0 0,-1 1 0 0 0,1-1 0 0 0,-1-1 0 0 0,1 1 0 0 0,0 0 0 0 0,0 0 0 0 0,0-1 0 0 0,0 1 0 0 0,0-1 0 0 0,0 1 0 0 0,1-1 0 0 0,-1 0 0 0 0,0 0 0 0 0,1 0 0 0 0,-1 0 0 0 0,0-1 0 0 0,1 1 0 0 0,-1 0 0 0 0,1-1 0 0 0,0 0 0 0 0,-1 0 0 0 0,1 0-14 0 0,86-3 1116 0 0,-60-7-941 0 0,-1-1 0 0 0,0-1 0 0 0,-1-2-1 0 0,-1-1 1 0 0,0 0 0 0 0,-1-2-1 0 0,-1-1 1 0 0,0-1 0 0 0,-1-1 0 0 0,-2-1-1 0 0,9-12-174 0 0,60-66 62 0 0,-85 157-1977 0 0,-5-53 1910 0 0,-1 0 1 0 0,1 0-1 0 0,0 0 1 0 0,0 0 0 0 0,1 0-1 0 0,-1 0 1 0 0,1 0-1 0 0,0 0 1 0 0,1 0 0 0 0,-1 0-1 0 0,1-1 1 0 0,0 1-1 0 0,0-1 1 0 0,0 1 0 0 0,1-1-1 0 0,0 0 1 0 0,-1 0-1 0 0,1 0 1 0 0,1 0-1 0 0,-1 0 1 0 0,1-1 0 0 0,-1 1-1 0 0,1-1 1 0 0,0 0-1 0 0,0 0 1 0 0,0 0 0 0 0,1-1-1 0 0,-1 0 1 0 0,1 0-1 0 0,1 1 5 0 0,8-2 156 0 0,1 0 0 0 0,-1-1 0 0 0,1 0 0 0 0,-1-1 0 0 0,0-1 0 0 0,1 0 0 0 0,-1-1 0 0 0,0-1 0 0 0,0 0 0 0 0,-1 0 0 0 0,1-2-1 0 0,-1 0 1 0 0,0 0 0 0 0,-1-1 0 0 0,1-1 0 0 0,-1 0 0 0 0,-1-1 0 0 0,0 0 0 0 0,0 0 0 0 0,-1-1 0 0 0,0-1 0 0 0,5-7-156 0 0,11-9-55 0 0,-1-1 1 0 0,-1-1 0 0 0,-2-2 0 0 0,-1 0 0 0 0,-2-1 0 0 0,-1-1 0 0 0,-1-1 0 0 0,-2 0-1 0 0,-1-1 1 0 0,-2 0 0 0 0,-1-2 0 0 0,-2 1 0 0 0,-2-1 0 0 0,-1 0 0 0 0,-2 0-1 0 0,-2-1 1 0 0,-1-4 54 0 0,-1 34-82 0 0,1 6 71 0 0,0 0 0 0 0,0 0 0 0 0,-1 0 1 0 0,1 0-1 0 0,0 0 0 0 0,-1 0 0 0 0,0 0 0 0 0,1 0 0 0 0,-1 0 0 0 0,0 0 0 0 0,0 0 0 0 0,0 0 0 0 0,0 0 1 0 0,-1 0-1 0 0,1 0 0 0 0,0 0 0 0 0,-1 0 0 0 0,0 0 0 0 0,1 0 0 0 0,-1 0 0 0 0,0 0 0 0 0,0 1 0 0 0,0-1 1 0 0,0 0-1 0 0,0 0 0 0 0,-1 1 0 0 0,1-1 0 0 0,0 1 0 0 0,-1-1 0 0 0,1 1 0 0 0,-1 0 0 0 0,1-1 0 0 0,-1 1 1 0 0,0 0-1 0 0,0 0 0 0 0,0 0 0 0 0,1 0 0 0 0,-1 0 0 0 0,0 1 0 0 0,0-1 0 0 0,0 1 0 0 0,0-1 0 0 0,0 1 1 0 0,0 0-1 0 0,0-1 0 0 0,0 1 0 0 0,0 0 0 0 0,-1 0 11 0 0,-3 5-21 0 0,0 0 0 0 0,0 0 0 0 0,1 0 0 0 0,-1 1 0 0 0,1-1 0 0 0,0 1 0 0 0,1 0 0 0 0,-1 1 0 0 0,1-1 0 0 0,1 1 0 0 0,-1 0 0 0 0,1 0 0 0 0,0 0 0 0 0,0 4 21 0 0,-6 19 40 0 0,2-1 1 0 0,2 1-1 0 0,0 0 0 0 0,2 0 0 0 0,1 0 0 0 0,2 1 0 0 0,1-1 0 0 0,1 0 0 0 0,1 0 0 0 0,2 0 0 0 0,1 0 0 0 0,2 0 0 0 0,1-1 0 0 0,1-1 0 0 0,2 4-40 0 0,67 167 241 0 0,-62-145-373 0 0,-20-76-5984 0 0,-21-22-4996 0 0,19 33 6634 0 0</inkml:trace>
  <inkml:trace contextRef="#ctx0" brushRef="#br0" timeOffset="169.316">808 220 13915 0 0,'0'0'1431'0'0,"0"0"-568"0"0,0 0-302 0 0,0 0 111 0 0,0 0 205 0 0,0 0 99 0 0,0 0-63 0 0,0 0-151 0 0,0 0-153 0 0,0 0-110 0 0,38 11-83 0 0,117 35-52 0 0,-14-20 306 0 0,-114-25-568 0 0,189-1-162 0 0,-144-4-3450 0 0,-2-2-5068 0 0,-43 2-2904 0 0</inkml:trace>
</inkml:ink>
</file>

<file path=ppt/ink/ink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3.4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1089 6641 0 0,'0'0'722'0'0,"0"0"-90"0"0,0 0 163 0 0,0 0 321 0 0,0 0 262 0 0,0 0 63 0 0,0 0-103 0 0,0 0-159 0 0,0 0-148 0 0,0 0-119 0 0,0 0-114 0 0,0 0-126 0 0,20-8-114 0 0,64-26-41 0 0,-67 27-225 0 0,-1-1 0 0 0,0 0 0 0 0,0-1 0 0 0,-1-1 0 0 0,0-1 0 0 0,-1 0 0 0 0,0-1 0 0 0,-1 0-292 0 0,24-21 296 0 0,16-10-42 0 0,20-17-43 0 0,2 2 0 0 0,80-44-211 0 0,-152 100 2 0 0,2-2-9 0 0,0 1-1 0 0,0 0 0 0 0,1 0 0 0 0,-1 0 1 0 0,0 1-1 0 0,1 0 0 0 0,0 0 1 0 0,-1 0-1 0 0,1 1 0 0 0,0 0 0 0 0,0 0 1 0 0,0 0-1 0 0,0 1 0 0 0,0 0 1 0 0,0 0-1 0 0,3 1 8 0 0,-6 2-11 0 0,0 0 1 0 0,0 1-1 0 0,0 0 0 0 0,0-1 1 0 0,0 1-1 0 0,-1 0 1 0 0,1 1-1 0 0,-1-1 0 0 0,0 0 1 0 0,0 1-1 0 0,-1-1 1 0 0,1 1-1 0 0,-1-1 0 0 0,0 1 1 0 0,-1 0-1 0 0,1-1 1 0 0,-1 1-1 0 0,0 0 0 0 0,0 0 1 0 0,0 4 10 0 0,-4 13 11 0 0,0 0 0 0 0,-1 0 0 0 0,-1-1 1 0 0,-1 0-1 0 0,0 0 0 0 0,-2 0 0 0 0,-1-1 0 0 0,0-1 1 0 0,-2 0-1 0 0,0 0 0 0 0,-1-1 0 0 0,0 0 0 0 0,-2-1 1 0 0,0-1-1 0 0,-1-1 0 0 0,-1 0 0 0 0,0-1 1 0 0,-1 0-1 0 0,0-2 0 0 0,-1 0-11 0 0,7-2-48 0 0,-1-1 0 0 0,-1 0 0 0 0,0-1 0 0 0,0 0 0 0 0,0-1 1 0 0,-1-1-1 0 0,0 0 0 0 0,0-1 0 0 0,-1-1 0 0 0,1 0 0 0 0,-1-1 0 0 0,-9 0 48 0 0,25-2-12 0 0,-1-1 0 0 0,0 0 0 0 0,0 0 0 0 0,0 0 1 0 0,1 0-1 0 0,-1 1 0 0 0,0-1 0 0 0,0 0 0 0 0,0-1 0 0 0,1 1 0 0 0,-1 0 0 0 0,0 0 0 0 0,0 0 0 0 0,1 0 0 0 0,-1-1 0 0 0,0 1 0 0 0,0 0 1 0 0,1 0-1 0 0,-1-1 0 0 0,0 1 0 0 0,1-1 0 0 0,-1 1 0 0 0,0-1 0 0 0,1 1 0 0 0,-1-1 0 0 0,1 1 0 0 0,-1-1 0 0 0,1 0 0 0 0,-1 1 1 0 0,1-1-1 0 0,-1 1 0 0 0,1-1 0 0 0,-1 0 0 0 0,1 0 0 0 0,0 1 0 0 0,0-1 0 0 0,-1 0 0 0 0,1 0 0 0 0,0 1 0 0 0,0-1 0 0 0,0 0 0 0 0,0 0 1 0 0,0 0-1 0 0,0 1 0 0 0,0-1 0 0 0,0 0 0 0 0,0 0 0 0 0,0 0 0 0 0,0 1 0 0 0,1-1 0 0 0,-1 0 0 0 0,0 0 0 0 0,0 1 0 0 0,1-1 1 0 0,-1 0-1 0 0,1 0 12 0 0,28-38-469 0 0,-19 29 444 0 0,1 1 0 0 0,0 0 0 0 0,1 1 1 0 0,0 0-1 0 0,0 1 0 0 0,0 0 0 0 0,1 1 0 0 0,0 1 1 0 0,0 0-1 0 0,1 1 0 0 0,0 0 0 0 0,-1 1 0 0 0,1 0 1 0 0,0 1-1 0 0,1 1 0 0 0,-1 0 0 0 0,0 1 0 0 0,0 1 1 0 0,0 0-1 0 0,4 1 25 0 0,84 50 8 0 0,-91-44 39 0 0,0-1 0 0 0,1 0-1 0 0,0-1 1 0 0,0 0 0 0 0,0-1 0 0 0,1 0 0 0 0,-1-1 0 0 0,1 0 0 0 0,0-1 0 0 0,2 0-47 0 0,1-2 119 0 0,0-1 0 0 0,0 0 0 0 0,-1-1 0 0 0,1 0 0 0 0,0-2 0 0 0,-1 0 0 0 0,1 0 0 0 0,-1-2-1 0 0,0 0 1 0 0,0 0 0 0 0,-1-1 0 0 0,12-8-119 0 0,12-6 174 0 0,-1-3 1 0 0,-1-1-1 0 0,-2-1 0 0 0,0-2 0 0 0,-2-2 1 0 0,0-1-1 0 0,-3-1 0 0 0,0-2 1 0 0,16-25-175 0 0,-19 24 14 0 0,-2-2 0 0 0,-2 0 0 0 0,-1-1 0 0 0,-2-1 0 0 0,-1-1 0 0 0,-2 0 0 0 0,-2-1 0 0 0,-2-1 0 0 0,3-18-14 0 0,-7 15-161 0 0,-2 0 0 0 0,-2 0 0 0 0,-2 0 0 0 0,-1-1-1 0 0,-3 1 1 0 0,-2-7 161 0 0,-17-9 75 0 0,20 58-70 0 0,1 1 1 0 0,-1 0 0 0 0,1-1-1 0 0,-1 1 1 0 0,0 0 0 0 0,1 0-1 0 0,-1 0 1 0 0,0-1-1 0 0,0 1 1 0 0,0 0 0 0 0,0 0-1 0 0,0 0 1 0 0,0 1 0 0 0,0-1-1 0 0,0 0 1 0 0,0 0 0 0 0,0 0-1 0 0,-1 1 1 0 0,1-1 0 0 0,0 1-1 0 0,0-1 1 0 0,-1 1-1 0 0,1-1 1 0 0,0 1 0 0 0,-1 0-1 0 0,1-1 1 0 0,-1 1 0 0 0,1 0-1 0 0,0 0 1 0 0,-1 0 0 0 0,1 0-1 0 0,0 1 1 0 0,-1-1 0 0 0,1 0-1 0 0,-1 0 1 0 0,1 1 0 0 0,0-1-1 0 0,0 1 1 0 0,-1-1-1 0 0,1 1 1 0 0,0 0 0 0 0,0-1-1 0 0,0 1 1 0 0,-2 1-6 0 0,-4 7 4 0 0,0 0-1 0 0,0 0 1 0 0,1 1-1 0 0,0 0 1 0 0,1 0-1 0 0,0 1 1 0 0,0-1 0 0 0,1 1-1 0 0,1 0 1 0 0,0 0-1 0 0,0 1 1 0 0,0 4-4 0 0,-12 69 244 0 0,4 1 0 0 0,3 1 0 0 0,4-1 0 0 0,7 62-244 0 0,1-82 43 0 0,4-1 0 0 0,2 0 0 0 0,12 35-43 0 0,-2-9 62 0 0,-9-43-1341 0 0,-35-55-3201 0 0,-6-5-6026 0 0,21 5 1884 0 0</inkml:trace>
  <inkml:trace contextRef="#ctx0" brushRef="#br0" timeOffset="252.931">1096 529 14379 0 0,'0'0'1402'0'0,"0"0"-659"0"0,0 0-106 0 0,0 0 134 0 0,0 0 52 0 0,0 0-47 0 0,0 0-91 0 0,35-5-71 0 0,113-18-53 0 0,74 14 1041 0 0,-161 7-1468 0 0,118-2 48 0 0,-61 11-3053 0 0,-72-2-1408 0 0,-16-2-2271 0 0,-8 0-3059 0 0</inkml:trace>
  <inkml:trace contextRef="#ctx0" brushRef="#br0" timeOffset="501.927">1974 621 13827 0 0,'0'0'1651'0'0,"0"0"-299"0"0,0 0-195 0 0,0 0-237 0 0,0 0-277 0 0,0 0-222 0 0,0 0-124 0 0,0 0-87 0 0,0 0-50 0 0,0 0-46 0 0,0 0-55 0 0,-12 33-23 0 0,-38 102-27 0 0,38-49-55 0 0,12-81 78 0 0,1 1 1 0 0,-1 0 0 0 0,1-1 0 0 0,1 1-1 0 0,-1-1 1 0 0,1 0 0 0 0,-1 1-1 0 0,2-1 1 0 0,-1 0 0 0 0,0 0-1 0 0,1 0 1 0 0,0 0 0 0 0,0-1-1 0 0,1 1 1 0 0,-1-1 0 0 0,1 0-1 0 0,0 0 1 0 0,0 0 0 0 0,0 0 0 0 0,1-1-1 0 0,-1 0 1 0 0,1 0 0 0 0,0 0-1 0 0,0 0 1 0 0,0-1 0 0 0,0 1-1 0 0,0-1 1 0 0,1-1 0 0 0,-1 1-1 0 0,0-1 1 0 0,1 0 0 0 0,-1 0-1 0 0,1-1 1 0 0,0 1 0 0 0,-1-1-1 0 0,1 0 1 0 0,-1-1 0 0 0,1 0 0 0 0,0 1-1 0 0,-1-2 1 0 0,0 1 0 0 0,1-1-1 0 0,-1 0 1 0 0,0 0 0 0 0,0 0-1 0 0,0 0 1 0 0,0-1 0 0 0,0 0-1 0 0,0 0 1 0 0,-1-1 0 0 0,1 0-33 0 0,4-4 111 0 0,0 0 1 0 0,-1 0 0 0 0,-1 0 0 0 0,1-1-1 0 0,-1-1 1 0 0,-1 1 0 0 0,0-1-1 0 0,0 0 1 0 0,-1-1 0 0 0,0 1-1 0 0,-1-1 1 0 0,0 0 0 0 0,-1 0-1 0 0,0 0 1 0 0,0 0 0 0 0,-2-1-1 0 0,1 1 1 0 0,-1-1 0 0 0,-1 0-1 0 0,0 1 1 0 0,-1-1 0 0 0,0 1-1 0 0,-1-1 1 0 0,0 1 0 0 0,0 0-1 0 0,-1 0 1 0 0,-2-3-112 0 0,2 8-130 0 0,-1-1-1 0 0,0 1 1 0 0,-1 0 0 0 0,1 1-1 0 0,-1-1 1 0 0,0 1-1 0 0,0 0 1 0 0,-1 0 0 0 0,1 0-1 0 0,-1 1 1 0 0,0 0 0 0 0,-1 0-1 0 0,1 1 1 0 0,-1-1-1 0 0,1 1 1 0 0,-1 1 0 0 0,-2-1 130 0 0,-33-8-3408 0 0,-2 8-3756 0 0,28 3-3868 0 0</inkml:trace>
  <inkml:trace contextRef="#ctx0" brushRef="#br0" timeOffset="964.916">2397 736 12899 0 0,'0'0'2571'0'0,"0"0"-1159"0"0,0 0-357 0 0,0 0-47 0 0,0 0-110 0 0,0 0-189 0 0,0 0-188 0 0,8 34-121 0 0,20 109-164 0 0,-28-57 1 0 0,-4-70-194 0 0,-3 21 9 0 0,-1-1-1 0 0,-2 0 1 0 0,-2 0 0 0 0,-1-1 0 0 0,-1-1 0 0 0,-2 0-1 0 0,-18 27-51 0 0,2-38 999 0 0,30-45-288 0 0,4 5-689 0 0,0 1 1 0 0,1 0-1 0 0,1 1 0 0 0,0-1 1 0 0,2 1-1 0 0,-1 0 0 0 0,2 0 1 0 0,0 0-1 0 0,1 1 0 0 0,0-1-22 0 0,14-27 64 0 0,-10 13-82 0 0,1 0-1 0 0,1 1 1 0 0,2 1-1 0 0,1 1 1 0 0,1 0 0 0 0,1 1-1 0 0,1 1 1 0 0,1 1 0 0 0,1 0-1 0 0,1 2 1 0 0,1 1 0 0 0,1 1-1 0 0,1 1 1 0 0,0 1 0 0 0,1 1-1 0 0,1 2 1 0 0,10-4 18 0 0,62 3-25 0 0,-98 14 31 0 0,1 2 0 0 0,0-1 0 0 0,0 0 0 0 0,0 0 0 0 0,0 1 0 0 0,0 0 0 0 0,-1 0 0 0 0,1-1 0 0 0,0 2 0 0 0,0-1 0 0 0,-1 0 0 0 0,1 0 0 0 0,-1 1 0 0 0,1-1 0 0 0,-1 1 0 0 0,0 0 0 0 0,0 0 0 0 0,1 0 0 0 0,-1 0 0 0 0,-1 0 0 0 0,1 0 0 0 0,0 1 0 0 0,0-1 0 0 0,-1 1 0 0 0,1-1 0 0 0,-1 1 0 0 0,0 0 0 0 0,0-1 0 0 0,0 1 0 0 0,0 0 0 0 0,0 2-6 0 0,0 10 53 0 0,0 0-1 0 0,-1-1 0 0 0,-1 1 1 0 0,-1-1-1 0 0,0 1 0 0 0,0-1 1 0 0,-2 1-1 0 0,0-1 1 0 0,0 0-1 0 0,-1-1 0 0 0,-1 1 1 0 0,0-1-1 0 0,-1 0 0 0 0,-1 0 1 0 0,0-1-1 0 0,0 0 1 0 0,-1 0-1 0 0,-1-1 0 0 0,0-1 1 0 0,0 1-1 0 0,-1-1 0 0 0,-5 3-52 0 0,10-8-33 0 0,0 0-1 0 0,0 0 0 0 0,-1-1 0 0 0,1 0 0 0 0,-1 0 0 0 0,0 0 0 0 0,-1-1 1 0 0,1 0-1 0 0,0-1 0 0 0,-1 1 0 0 0,1-1 0 0 0,-1-1 0 0 0,0 0 0 0 0,0 0 1 0 0,0 0-1 0 0,1-1 0 0 0,-1 0 0 0 0,-4-1 34 0 0,-33-23-3434 0 0,21 2-5885 0 0,17 14-1932 0 0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0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10522 0 0,'0'0'2769'0'0,"0"0"-913"0"0,0 0-327 0 0,0 0-337 0 0,0 0-424 0 0,0 0-392 0 0,0 0-344 0 0,0 0-424 0 0,0 0-392 0 0,0 0-304 0 0,0 0-585 0 0,0 0-1023 0 0,0 0-2041 0 0,0 0-2937 0 0</inkml:trace>
</inkml:ink>
</file>

<file path=ppt/ink/ink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1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308 723 0 0 0,'0'0'1163'0'0,"0"0"280"0"0,0 0 264 0 0,0 0 143 0 0,0 0 3 0 0,0 0-131 0 0,0 0-184 0 0,0 0-201 0 0,0 0-238 0 0,0 0-179 0 0,0 0-150 0 0,0 0-103 0 0,-33 7-52 0 0,-100 24-42 0 0,69 3 230 0 0,55-25-586 0 0,2-2-162 0 0,1 1-1 0 0,-1 0 1 0 0,1 0 0 0 0,1 0-1 0 0,-1 0 1 0 0,2 1 0 0 0,-1 0-1 0 0,1 0 1 0 0,0 0-1 0 0,1 0 1 0 0,0 1 0 0 0,0 0-1 0 0,1-1 1 0 0,1 1 0 0 0,0 0-1 0 0,0 0 1 0 0,0 0-1 0 0,1 0 1 0 0,1 0 0 0 0,0 0-1 0 0,0 0 1 0 0,2 2-55 0 0,-1-6 43 0 0,0 0 0 0 0,1-1 0 0 0,0 0-1 0 0,0 1 1 0 0,0-1 0 0 0,0 0 0 0 0,1-1 0 0 0,0 1 0 0 0,0-1 0 0 0,0 1 0 0 0,1-1 0 0 0,-1 0 0 0 0,1-1 0 0 0,0 1-1 0 0,0-1 1 0 0,1 0 0 0 0,-1 0 0 0 0,0-1 0 0 0,1 0 0 0 0,0 1 0 0 0,-1-2 0 0 0,1 1 0 0 0,0-1 0 0 0,0 0 0 0 0,0 0-1 0 0,0-1 1 0 0,0 1 0 0 0,0-1 0 0 0,0-1 0 0 0,0 1 0 0 0,0-1 0 0 0,0 0 0 0 0,0 0 0 0 0,0-1 0 0 0,0 0 0 0 0,-1 0-1 0 0,1 0 1 0 0,-1-1 0 0 0,1 0 0 0 0,-1 0-43 0 0,26-20 172 0 0,-1-1 0 0 0,-1-2 0 0 0,-1-1 0 0 0,-1-1 0 0 0,-2-1 0 0 0,-1-2 0 0 0,-1 0 0 0 0,-2-1 1 0 0,-1-2-1 0 0,-1 0 0 0 0,-2-1 0 0 0,4-14-172 0 0,-6 19-264 0 0,-1-1 1 0 0,-2 0 0 0 0,-1-1-1 0 0,-1 0 1 0 0,-2-1 0 0 0,-1 0-1 0 0,-2 0 1 0 0,-1 0 0 0 0,-2-1-1 0 0,-1 1 1 0 0,-1-1 0 0 0,-2 0-1 0 0,-3-12 264 0 0,5 41-54 0 0,0 1 1 0 0,-1-1-1 0 0,0 1 0 0 0,1 0 1 0 0,-2-1-1 0 0,1 1 0 0 0,0 0 0 0 0,-1 0 1 0 0,0-1-1 0 0,0 1 0 0 0,0 1 0 0 0,0-1 1 0 0,0 0-1 0 0,-1 0 0 0 0,0 1 0 0 0,0 0 1 0 0,0-1-1 0 0,0 1 0 0 0,-1 0 0 0 0,1 0 1 0 0,-1 1-1 0 0,1-1 0 0 0,-1 1 0 0 0,0 0 1 0 0,0 0-1 0 0,0 0 0 0 0,0 0 0 0 0,-1 1 1 0 0,1 0-1 0 0,0 0 0 0 0,-1 0 0 0 0,1 0 1 0 0,0 1-1 0 0,-1-1 0 0 0,1 1 0 0 0,-1 0 1 0 0,1 1-1 0 0,-1-1 0 0 0,1 1 0 0 0,-1 0 54 0 0,-9 6-24 0 0,2 1 0 0 0,-1 0-1 0 0,1 1 1 0 0,0 1-1 0 0,1 0 1 0 0,0 0 0 0 0,0 1-1 0 0,1 1 1 0 0,1 0-1 0 0,0 0 1 0 0,1 0-1 0 0,0 1 1 0 0,-2 6 24 0 0,-3 5 196 0 0,2 1 1 0 0,1 1-1 0 0,0 0 1 0 0,2 0-1 0 0,1 1 0 0 0,1 0 1 0 0,2 0-1 0 0,1 1 0 0 0,0-1 1 0 0,2 1-1 0 0,2 0 1 0 0,0 5-197 0 0,3-17 101 0 0,1 0 0 0 0,0 0 0 0 0,1 0 1 0 0,0-1-1 0 0,1 0 0 0 0,1 0 1 0 0,1 0-1 0 0,0-1 0 0 0,1-1 1 0 0,0 0-1 0 0,1 0 0 0 0,0-1 1 0 0,1 0-1 0 0,1-1 0 0 0,0 0 0 0 0,0-1 1 0 0,1 0-1 0 0,0-2 0 0 0,1 1 1 0 0,0-2-1 0 0,0 0 0 0 0,0-1 1 0 0,1 0-1 0 0,0-1 0 0 0,0-1 0 0 0,1 0 1 0 0,7-1-102 0 0,-13 0 83 0 0,0-1 0 0 0,0-1-1 0 0,1 0 1 0 0,-1 0 0 0 0,1-1 0 0 0,-1-1 0 0 0,0 0 0 0 0,1-1-1 0 0,-1 0 1 0 0,0 0 0 0 0,0-1 0 0 0,0 0 0 0 0,0-1 0 0 0,-1-1 0 0 0,1 0-1 0 0,6-4-82 0 0,-1-1 7 0 0,-1-1 0 0 0,-1 0 0 0 0,0-1 0 0 0,0-1-1 0 0,-1 0 1 0 0,-1-1 0 0 0,0 0 0 0 0,-1-1 0 0 0,2-4-7 0 0,15-32-480 0 0,-28 50 352 0 0,0 1-107 0 0,-27 40-1559 0 0,25-37 1781 0 0,0 0-1 0 0,1-1 1 0 0,-1 1-1 0 0,1 0 1 0 0,0 0-1 0 0,0 0 1 0 0,0 1-1 0 0,0-1 1 0 0,0 0 0 0 0,0 0-1 0 0,1 0 1 0 0,0 1-1 0 0,0-1 1 0 0,0 0-1 0 0,0 0 1 0 0,0 1-1 0 0,0-1 1 0 0,1 0-1 0 0,0 0 1 0 0,-1 0-1 0 0,1 0 1 0 0,1 1-1 0 0,-1-1 1 0 0,0 0 0 0 0,1-1-1 0 0,-1 1 1 0 0,1 0-1 0 0,0 0 1 0 0,0-1-1 0 0,0 1 1 0 0,0-1-1 0 0,0 1 1 0 0,1-1-1 0 0,-1 0 1 0 0,1 0-1 0 0,0 0 1 0 0,-1-1-1 0 0,1 1 1 0 0,0 0 0 0 0,0-1-1 0 0,0 0 14 0 0,13 3 141 0 0,1-1-1 0 0,-1-1 1 0 0,1-1-1 0 0,-1-1 0 0 0,1 0 1 0 0,-1-1-1 0 0,1 0 1 0 0,-1-2-1 0 0,0 0 1 0 0,0 0-1 0 0,0-2 1 0 0,0 0-1 0 0,0-1 1 0 0,-1 0-1 0 0,10-7-140 0 0,222-122 748 0 0,-243 133-759 0 0,0 0 0 0 0,0 1 0 0 0,0 0-1 0 0,0-1 1 0 0,0 2 0 0 0,0-1 0 0 0,0 0-1 0 0,0 1 1 0 0,1 0 0 0 0,-1 0 0 0 0,0 0-1 0 0,0 1 1 0 0,1-1 0 0 0,-1 1 0 0 0,0 0 0 0 0,0 0-1 0 0,0 0 1 0 0,0 1 0 0 0,0-1 0 0 0,0 1-1 0 0,0 1 12 0 0,3 5 3 0 0,-1 1 0 0 0,0 1 0 0 0,0-1-1 0 0,-1 1 1 0 0,0 0 0 0 0,-1 0 0 0 0,0 1-1 0 0,0-1 1 0 0,-1 1 0 0 0,-1 0 0 0 0,0-1-1 0 0,0 1 1 0 0,-1 0 0 0 0,-1 0-1 0 0,0 1 1 0 0,0-1 0 0 0,-2 8-3 0 0,0-12-1 0 0,0-1 0 0 0,-1 0 0 0 0,0 0-1 0 0,-1 1 1 0 0,1-2 0 0 0,-1 1 0 0 0,0 0 0 0 0,0-1 0 0 0,-1 0-1 0 0,1 0 1 0 0,-1 0 0 0 0,-1-1 0 0 0,1 1 0 0 0,0-1 0 0 0,-1 0-1 0 0,0-1 1 0 0,0 0 0 0 0,0 0 0 0 0,0 0 0 0 0,-1 0 0 0 0,1-1-1 0 0,-1 0 1 0 0,-1 0 1 0 0,-58 6-992 0 0,65-8 906 0 0,0 0-1 0 0,-1 0 1 0 0,1 0-1 0 0,0 0 1 0 0,0 0 0 0 0,-1 0-1 0 0,1 0 1 0 0,0 0-1 0 0,0 0 1 0 0,0-1-1 0 0,0 1 1 0 0,-1 0-1 0 0,1-1 1 0 0,0 1 0 0 0,0-1-1 0 0,0 0 1 0 0,0 1-1 0 0,0-1 1 0 0,0 0-1 0 0,0 1 1 0 0,0-1-1 0 0,0 0 1 0 0,0 0-1 0 0,0 0 1 0 0,1 0 0 0 0,-1 0-1 0 0,0 0 1 0 0,1 0-1 0 0,-1 0 1 0 0,1 0-1 0 0,-1 0 1 0 0,1 0-1 0 0,-1 0 1 0 0,1-1 0 0 0,0 1-1 0 0,-1 0 1 0 0,1 0-1 0 0,0 0 1 0 0,0-1-1 0 0,0 1 1 0 0,0 0-1 0 0,0 0 1 0 0,0 0 0 0 0,0-1-1 0 0,1 1 1 0 0,-1 0-1 0 0,0 0 1 0 0,1 0-1 0 0,-1 0 1 0 0,1-2 86 0 0,2 0-68 0 0,0 0 0 0 0,0 0 0 0 0,1 0 0 0 0,-1 0 0 0 0,1 1 0 0 0,0-1 0 0 0,0 1 0 0 0,-1 0 0 0 0,2 0 0 0 0,-1 1 0 0 0,0-1-1 0 0,0 1 1 0 0,0-1 0 0 0,1 2 0 0 0,-1-1 0 0 0,0 0 0 0 0,1 1 0 0 0,-1 0 0 0 0,1 0 0 0 0,-1 0 68 0 0,12-2-13 0 0,238-9 2427 0 0,-234 8-2144 0 0,-1-1 1 0 0,1 0-1 0 0,-1-1 1 0 0,1-1-1 0 0,-2-1 0 0 0,1-1 1 0 0,-1-1-1 0 0,0 0 1 0 0,0-1-1 0 0,-2-1 0 0 0,1 0 1 0 0,13-14-271 0 0,-7 9 77 0 0,-1-1 1 0 0,-1-1-1 0 0,-1-1 0 0 0,0-1 1 0 0,-1-1-1 0 0,-2 0 1 0 0,0-2-1 0 0,-1 0 1 0 0,-1 0-1 0 0,-2-2 0 0 0,0 0 1 0 0,-1 0-1 0 0,-2-1 1 0 0,-1 0-1 0 0,0-1 0 0 0,-2 0 1 0 0,-2 0-1 0 0,0-1 1 0 0,-1-13-78 0 0,-2 21-165 0 0,-1-1 0 0 0,-1 0 1 0 0,-1 0-1 0 0,-1 0 0 0 0,-1 1 1 0 0,-1-1-1 0 0,0 1 1 0 0,-2 0-1 0 0,0 0 0 0 0,-1 0 1 0 0,-1 1-1 0 0,-1 0 0 0 0,-9-14 165 0 0,16 31-18 0 0,1-1 1 0 0,-1 1-1 0 0,1 0 0 0 0,-1 0 0 0 0,0 0 0 0 0,0 0 0 0 0,0 0 0 0 0,0 0 0 0 0,0 1 1 0 0,0-1-1 0 0,-1 1 0 0 0,1-1 0 0 0,-1 1 0 0 0,1 0 0 0 0,-1 0 0 0 0,1 0 0 0 0,-1 0 1 0 0,1 0-1 0 0,-1 1 0 0 0,0-1 0 0 0,1 1 0 0 0,-1 0 0 0 0,0 0 0 0 0,0 0 1 0 0,1 0-1 0 0,-1 0 0 0 0,0 1 0 0 0,1-1 0 0 0,-1 1 0 0 0,0-1 0 0 0,1 1 0 0 0,-1 0 1 0 0,1 0-1 0 0,-1 0 0 0 0,1 1 0 0 0,-1-1 0 0 0,1 0 0 0 0,0 1 0 0 0,0 0 0 0 0,-1-1 1 0 0,1 1-1 0 0,1 0 0 0 0,-1 0 0 0 0,0 0 0 0 0,0 1 0 0 0,1-1 0 0 0,-1 0 0 0 0,1 0 1 0 0,0 1-1 0 0,-1 0 18 0 0,-9 19 64 0 0,0 1 1 0 0,2 0 0 0 0,0 1-1 0 0,2 0 1 0 0,0 0 0 0 0,2 1-1 0 0,0 0 1 0 0,2-1 0 0 0,1 1-1 0 0,1 1 1 0 0,1-1 0 0 0,1 0-1 0 0,2 1-64 0 0,-3 8 87 0 0,3 28 177 0 0,3 0 0 0 0,2 0 1 0 0,3-1-1 0 0,9 23-264 0 0,-15-63 24 0 0,3 6-7 0 0,-2-1 0 0 0,-1 1 1 0 0,-1-1-1 0 0,-1 1 1 0 0,-1 0-1 0 0,-1 0 1 0 0,-4 27-18 0 0,-16-36-3394 0 0,7-32-8518 0 0,10 6 4382 0 0</inkml:trace>
  <inkml:trace contextRef="#ctx0" brushRef="#br0" timeOffset="326.263">2491 385 8786 0 0,'0'0'2582'0'0,"0"0"-1273"0"0,0 0-354 0 0,0 0 39 0 0,0 0-15 0 0,-33 25-107 0 0,-107 80-91 0 0,10-7 1106 0 0,123-92-1751 0 0,3-4-98 0 0,0 0 0 0 0,1 0 1 0 0,-1 0-1 0 0,1 1 0 0 0,0-1 0 0 0,0 1 0 0 0,0 0 1 0 0,0 0-1 0 0,0 1 0 0 0,0-1 0 0 0,1 0 1 0 0,-1 1-1 0 0,1 0 0 0 0,0-1 0 0 0,0 1 0 0 0,1 0 1 0 0,-1 0-1 0 0,1 0 0 0 0,0 0 0 0 0,0 0 0 0 0,0 0 1 0 0,1 1-1 0 0,-1-1 0 0 0,1 0 0 0 0,0 2-38 0 0,4-1 46 0 0,0-1 1 0 0,0 0-1 0 0,1 0 0 0 0,-1 0 0 0 0,1 0 0 0 0,0-1 0 0 0,0 0 0 0 0,1 0 0 0 0,-1 0 1 0 0,1-1-1 0 0,-1 0 0 0 0,1 0 0 0 0,0 0 0 0 0,4 0-46 0 0,-8-1 14 0 0,237 84 657 0 0,-231-81-613 0 0,0 1-1 0 0,0 0 1 0 0,0 0 0 0 0,-1 1-1 0 0,0 0 1 0 0,0 1-1 0 0,0-1 1 0 0,-1 1-1 0 0,0 1 1 0 0,0-1 0 0 0,-1 1-1 0 0,0 0 1 0 0,0 0-1 0 0,-1 0 1 0 0,0 1 0 0 0,0 0-1 0 0,0 2-57 0 0,0-3-566 0 0,-2-13-3385 0 0,-1-12-7609 0 0,-1 10 5091 0 0</inkml:trace>
  <inkml:trace contextRef="#ctx0" brushRef="#br0" timeOffset="880.082">1008 153 11258 0 0,'0'0'3568'0'0,"0"0"-1446"0"0,0 0-481 0 0,0 0-55 0 0,0 0-162 0 0,0 0-251 0 0,0 0-260 0 0,0 0-265 0 0,0 0-202 0 0,0 0-166 0 0,0 0-146 0 0,0 0-84 0 0,-8 14-480 0 0,15 7-3375 0 0,5-14-4050 0 0,-10-5 5968 0 0,3 2-9379 0 0</inkml:trace>
</inkml:ink>
</file>

<file path=ppt/ink/ink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8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1 6609 0 0,'0'0'3624'0'0,"0"0"-1832"0"0,0 0-708 0 0,0 0-67 0 0,0 0 72 0 0,0 0 25 0 0,0 0-67 0 0,0 0-159 0 0,0 0-215 0 0,0 0-238 0 0,0 0-195 0 0,2 12-92 0 0,12 238 1421 0 0,5 260-1145 0 0,-19-493-440 0 0,-16 122-238 0 0,15-136-730 0 0,-4 11 741 0 0,4-13-4438 0 0,0-4-4927 0 0,1 2 3641 0 0</inkml:trace>
  <inkml:trace contextRef="#ctx0" brushRef="#br0" timeOffset="235.576">0 583 12667 0 0,'0'0'880'0'0,"0"0"-348"0"0,0 0-13 0 0,0 0 297 0 0,0 0 307 0 0,0 0 84 0 0,0 0-126 0 0,0 0-166 0 0,34-10-180 0 0,110-32-156 0 0,163-72 680 0 0,-221 78-1206 0 0,69-44-1249 0 0,-110 44-2727 0 0,-7-7-4905 0 0,-31 32 409 0 0</inkml:trace>
  <inkml:trace contextRef="#ctx0" brushRef="#br0" timeOffset="585.178">797 12 7426 0 0,'0'0'3780'0'0,"0"0"-2479"0"0,0 0-973 0 0,0 0-16 0 0,0 0 239 0 0,0 0 223 0 0,0 0 133 0 0,0 0 45 0 0,0 0-33 0 0,-1 35-57 0 0,-5 111-79 0 0,-14 147 1623 0 0,19-270-2256 0 0,-1-7-80 0 0,1-1-1 0 0,0 1 1 0 0,2-1 0 0 0,-1 1-1 0 0,2-1 1 0 0,0 0 0 0 0,1 0-1 0 0,0 1 1 0 0,6 13-70 0 0,-7-25 27 0 0,1 0 0 0 0,-1 0 0 0 0,1 0 0 0 0,0 0 0 0 0,0-1 0 0 0,1 1 1 0 0,-1-1-1 0 0,1 0 0 0 0,-1 0 0 0 0,1 0 0 0 0,0-1 0 0 0,0 1 0 0 0,0-1 0 0 0,0 0 0 0 0,1 0 0 0 0,-1 0 0 0 0,0-1 0 0 0,1 0 0 0 0,0 1 0 0 0,-1-2 1 0 0,1 1-1 0 0,0 0 0 0 0,-1-1 0 0 0,1 0 0 0 0,0 0 0 0 0,-1 0 0 0 0,3-1-27 0 0,7-1 97 0 0,-1 0 0 0 0,0-1 1 0 0,1 0-1 0 0,-1-1 0 0 0,0 0 0 0 0,-1-1 0 0 0,1-1 0 0 0,10-6-97 0 0,64-32 327 0 0,-78 103-398 0 0,8 20-212 0 0,2-64-2313 0 0,11-10-3705 0 0,-25-5 1121 0 0,0-4-4302 0 0</inkml:trace>
  <inkml:trace contextRef="#ctx0" brushRef="#br0" timeOffset="985.614">1414 678 4697 0 0,'0'0'1275'0'0,"0"0"52"0"0,0 0 335 0 0,0 0 245 0 0,0 0-56 0 0,0 0-227 0 0,0 0-221 0 0,0 0-192 0 0,0 0-139 0 0,0 0-101 0 0,0 0-112 0 0,0 0-116 0 0,0 0-140 0 0,20-3-107 0 0,61-11-87 0 0,-77 13-351 0 0,0 1 0 0 0,0-1 0 0 0,0-1-1 0 0,0 1 1 0 0,0 0 0 0 0,-1-1 0 0 0,1 0 0 0 0,0 0 0 0 0,-1 0 0 0 0,1 0 0 0 0,-1-1-1 0 0,0 1 1 0 0,0-1 0 0 0,0 0 0 0 0,0 0 0 0 0,0 0 0 0 0,-1 0 0 0 0,2-2-58 0 0,2-3 108 0 0,0 1-62 0 0,0 1 1 0 0,-1-1 0 0 0,0-1 0 0 0,0 1-1 0 0,-1-1 1 0 0,1 0 0 0 0,-2 0 0 0 0,1 0-1 0 0,-1 0 1 0 0,0-1 0 0 0,-1 1 0 0 0,0-1-1 0 0,0 0 1 0 0,-1 1 0 0 0,0-1 0 0 0,-1 0-1 0 0,0-5-46 0 0,-2 11-92 0 0,0 0 0 0 0,0 0 0 0 0,0 0-1 0 0,-1 0 1 0 0,1 0 0 0 0,-1 1 0 0 0,1 0-1 0 0,-1-1 1 0 0,0 1 0 0 0,0 0 0 0 0,0 0-1 0 0,0 0 1 0 0,0 1 0 0 0,0-1 0 0 0,-1 1-1 0 0,1 0 1 0 0,-1 0 0 0 0,1 0 0 0 0,-1 0-1 0 0,1 1 1 0 0,-1-1 0 0 0,1 1 0 0 0,-1 0-1 0 0,1 0 1 0 0,-1 0 0 0 0,0 0 0 0 0,1 1-1 0 0,-1-1 1 0 0,1 1 0 0 0,-1 0 0 0 0,1 0-1 0 0,0 1 1 0 0,-1-1 0 0 0,0 1 92 0 0,-9 2-103 0 0,-1 1 1 0 0,1 1 0 0 0,0 0-1 0 0,1 1 1 0 0,0 0-1 0 0,0 1 1 0 0,0 0 0 0 0,1 0-1 0 0,0 2 1 0 0,1-1-1 0 0,0 1 1 0 0,1 1 0 0 0,0 0-1 0 0,0 0 1 0 0,1 1-1 0 0,1 0 1 0 0,0 0-1 0 0,0 1 1 0 0,-2 7 102 0 0,8-15 16 0 0,-1 1 0 0 0,1-1 0 0 0,0 1 0 0 0,0 0 0 0 0,1-1 0 0 0,0 1 0 0 0,0 0 0 0 0,0 0 0 0 0,0-1 0 0 0,1 1 1 0 0,0 0-1 0 0,1-1 0 0 0,-1 1 0 0 0,1-1 0 0 0,0 1 0 0 0,0-1 0 0 0,0 0 0 0 0,1 0 0 0 0,0 0 0 0 0,0 0 0 0 0,0 0 0 0 0,1-1 0 0 0,0 1 0 0 0,0-1 0 0 0,0 0 0 0 0,0 0 0 0 0,0-1 0 0 0,1 1 0 0 0,0-1 0 0 0,-1 0 0 0 0,4 1-16 0 0,9 6 105 0 0,1-1 0 0 0,0-1 0 0 0,0-1-1 0 0,0-1 1 0 0,1 0 0 0 0,0-2-1 0 0,0 0 1 0 0,15 1-105 0 0,201-2-685 0 0,-140-20-8508 0 0,-72 9-1236 0 0</inkml:trace>
</inkml:ink>
</file>

<file path=ppt/ink/ink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192 497 0 0 0,'0'0'453'0'0,"0"0"494"0"0,0 0 224 0 0,0 0 72 0 0,0 0 15 0 0,0 0-81 0 0,0 0-106 0 0,0 0-155 0 0,0 0-194 0 0,-27 32-134 0 0,-84 100-88 0 0,71-71 212 0 0,38-51-526 0 0,1-7-103 0 0,-1-1-1 0 0,1 0 1 0 0,0 1 0 0 0,0-1 0 0 0,0 1 0 0 0,0-1 0 0 0,0 1 0 0 0,0-1-1 0 0,1 1 1 0 0,-1 0 0 0 0,1-1 0 0 0,0 1 0 0 0,-1 0 0 0 0,1-1 0 0 0,1 1-1 0 0,-1 0 1 0 0,0-1 0 0 0,1 1 0 0 0,-1 0 0 0 0,1-1 0 0 0,0 1-1 0 0,0-1 1 0 0,0 1 0 0 0,0-1 0 0 0,0 1 0 0 0,0-1 0 0 0,1 0 0 0 0,-1 0-1 0 0,1 0 1 0 0,0 0 0 0 0,0 0 0 0 0,0 0 0 0 0,0 0 0 0 0,0 0 0 0 0,0 0-1 0 0,0-1 1 0 0,0 0 0 0 0,0 1 0 0 0,2 0-83 0 0,4-2 329 0 0,1 0 0 0 0,-1 0 0 0 0,1 0 0 0 0,-1-1 0 0 0,0 0-1 0 0,1-1 1 0 0,-1 0 0 0 0,0 0 0 0 0,0-1 0 0 0,0 0 0 0 0,0 0 0 0 0,0-1 0 0 0,-1 0-329 0 0,15-10 377 0 0,0-1 0 0 0,-1 0 0 0 0,-1-2 0 0 0,0-1 0 0 0,16-18-377 0 0,9-11 297 0 0,-1-2 0 0 0,-3-1 1 0 0,-2-3-1 0 0,1-6-297 0 0,-26 37 7 0 0,-1-1 1 0 0,-1 0 0 0 0,-2 0 0 0 0,0-1-1 0 0,-1-1 1 0 0,-2 0 0 0 0,0 0 0 0 0,-2 0-1 0 0,-1-1 1 0 0,-1 0 0 0 0,0-18-8 0 0,-2 39-36 0 0,-1 1 1 0 0,0-1-1 0 0,0 1 1 0 0,-1-1-1 0 0,1 1 1 0 0,-1 0-1 0 0,0-1 1 0 0,0 1-1 0 0,0-1 1 0 0,-1 1-1 0 0,1 0 1 0 0,-1 0-1 0 0,0 0 1 0 0,0 0-1 0 0,-1 0 1 0 0,1 1-1 0 0,-1-1 1 0 0,0 0-1 0 0,0 1 1 0 0,0 0-1 0 0,0 0 1 0 0,-1 0-1 0 0,1 0 1 0 0,-1 1-1 0 0,0-1 1 0 0,1 1-1 0 0,-1 0 0 0 0,0 0 1 0 0,0 0-1 0 0,-1 0 1 0 0,1 1-1 0 0,0 0 1 0 0,-1 0-1 0 0,1 0 1 0 0,0 0-1 0 0,-1 1 1 0 0,1-1-1 0 0,-1 1 36 0 0,-5 1-40 0 0,0 0 0 0 0,1 0-1 0 0,-1 1 1 0 0,1 0-1 0 0,-1 0 1 0 0,1 1 0 0 0,0 1-1 0 0,0-1 1 0 0,0 1-1 0 0,1 1 1 0 0,-1 0 0 0 0,1 0-1 0 0,0 1 1 0 0,1-1-1 0 0,-1 2 1 0 0,1-1 0 0 0,0 1-1 0 0,1 0 1 0 0,-1 1-1 0 0,1-1 1 0 0,1 1 0 0 0,0 1-1 0 0,-2 2 41 0 0,-3 7 29 0 0,1 1-1 0 0,0 1 1 0 0,1-1 0 0 0,2 1-1 0 0,0 1 1 0 0,0-1 0 0 0,2 1-1 0 0,1 0 1 0 0,1 0 0 0 0,0 6-29 0 0,1-12 33 0 0,0 0 1 0 0,1 0 0 0 0,1 0 0 0 0,1 0 0 0 0,0 0-1 0 0,0 0 1 0 0,2 0 0 0 0,0-1 0 0 0,1 0 0 0 0,0 1 0 0 0,1 0-34 0 0,3 3 104 0 0,0-1 1 0 0,1 0 0 0 0,0-1-1 0 0,1 0 1 0 0,1 0 0 0 0,1-1-1 0 0,0-1 1 0 0,1 0 0 0 0,1-1-1 0 0,0 0 1 0 0,0-1 0 0 0,1-1 0 0 0,1-1-1 0 0,0 0 1 0 0,0-1 0 0 0,13 4-105 0 0,-27-12-71 0 0,0 1 1 0 0,1-2-1 0 0,-1 1 1 0 0,0 0-1 0 0,1-1 1 0 0,-1 1 0 0 0,1-1-1 0 0,-1 0 1 0 0,0 0-1 0 0,1-1 1 0 0,-1 1-1 0 0,1-1 1 0 0,-1 1-1 0 0,0-1 1 0 0,1 0 0 0 0,-1 0-1 0 0,0-1 1 0 0,0 1-1 0 0,0-1 1 0 0,3-1 70 0 0,12-12-3744 0 0,-2-6-3963 0 0,-8 10-1098 0 0</inkml:trace>
  <inkml:trace contextRef="#ctx0" brushRef="#br0" timeOffset="266.921">807 464 5857 0 0,'0'0'2131'0'0,"0"0"-1036"0"0,0 0-65 0 0,0 0 211 0 0,0 0 80 0 0,0 0-125 0 0,0 0-228 0 0,0 0-160 0 0,0 0-43 0 0,0 0-11 0 0,0 0-31 0 0,1 33-61 0 0,8 99-70 0 0,-10-131-568 0 0,1 1-1 0 0,-1-1 1 0 0,1 1 0 0 0,0-1-1 0 0,-1 1 1 0 0,1-1 0 0 0,0 1 0 0 0,0-1-1 0 0,0 1 1 0 0,0-1 0 0 0,0 1 0 0 0,1-1-1 0 0,-1 1 1 0 0,0-1 0 0 0,1 1 0 0 0,-1-1-1 0 0,1 1 1 0 0,-1-1 0 0 0,1 1 0 0 0,0-1-1 0 0,0 0 1 0 0,0 1 0 0 0,-1-1 0 0 0,1 0-1 0 0,0 0 1 0 0,1 0 0 0 0,-1 0-1 0 0,0 0 1 0 0,0 0 0 0 0,0 0 0 0 0,1 0-1 0 0,-1 0 1 0 0,0 0 0 0 0,1-1 0 0 0,-1 1-1 0 0,0-1 1 0 0,1 1 0 0 0,-1-1 0 0 0,1 1-24 0 0,5 0 187 0 0,5 1-57 0 0,-1 0-1 0 0,1-1 1 0 0,-1 0 0 0 0,1-1-1 0 0,-1 0 1 0 0,1-1-1 0 0,-1 0 1 0 0,1-1-1 0 0,-1 0 1 0 0,0-1 0 0 0,1 0-1 0 0,-1-1 1 0 0,-1 0-1 0 0,1 0 1 0 0,-1-2-1 0 0,0 1 1 0 0,0-1 0 0 0,0-1-1 0 0,-1 1 1 0 0,0-2-1 0 0,0 1 1 0 0,0-1-1 0 0,-1-1 1 0 0,-1 1 0 0 0,0-1-1 0 0,0-1 1 0 0,0 1-1 0 0,-1-1 1 0 0,-1 0-1 0 0,0-1 1 0 0,0 1 0 0 0,1-6-130 0 0,-4 11-28 0 0,-1-1 1 0 0,0 1 0 0 0,0-1 0 0 0,0 0 0 0 0,-1 1 0 0 0,1-1 0 0 0,-2 0 0 0 0,1 0 0 0 0,0 1-1 0 0,-1-1 1 0 0,0 0 0 0 0,-1 1 0 0 0,1-1 0 0 0,-1 0 0 0 0,0 1 0 0 0,0 0 0 0 0,-1 0 0 0 0,1-1 0 0 0,-1 1-1 0 0,0 1 1 0 0,-1-1 0 0 0,1 0 0 0 0,-1 1 0 0 0,0 0 0 0 0,0 0 0 0 0,0 0 0 0 0,-1 0 0 0 0,1 1-1 0 0,-1 0 1 0 0,0-1 0 0 0,0 2 0 0 0,0-1 0 0 0,-1 1 0 0 0,1-1 0 0 0,0 2 0 0 0,-1-1 0 0 0,1 0-1 0 0,-1 1 1 0 0,0 0 0 0 0,-2 0 27 0 0,-2 0-210 0 0,0 0 0 0 0,-1 0 0 0 0,1 1-1 0 0,0 0 1 0 0,-1 1 0 0 0,1 0-1 0 0,0 1 1 0 0,-1 0 0 0 0,1 1 0 0 0,0 0-1 0 0,1 0 1 0 0,-1 1 0 0 0,0 0 0 0 0,0 1 210 0 0,-33 24-3863 0 0,5 8-3950 0 0,28-25-886 0 0</inkml:trace>
  <inkml:trace contextRef="#ctx0" brushRef="#br0" timeOffset="724.146">1265 586 944 0 0,'0'0'1998'0'0,"0"0"-100"0"0,0 0 141 0 0,0 0 113 0 0,0 0-50 0 0,0 0-168 0 0,0 0-223 0 0,0 0-210 0 0,0 0-199 0 0,0 0-156 0 0,0 0-167 0 0,34 7-153 0 0,104 18-113 0 0,-136-24-677 0 0,0 0 1 0 0,1 0 0 0 0,0 0 0 0 0,-1 0 0 0 0,1-1 0 0 0,-1 1-1 0 0,1-1 1 0 0,0 0 0 0 0,-1 0 0 0 0,1 0 0 0 0,0 0 0 0 0,0 0 0 0 0,-1 0-1 0 0,1-1 1 0 0,-1 0 0 0 0,1 1 0 0 0,0-1 0 0 0,-1 0 0 0 0,1 0 0 0 0,-1 0-1 0 0,0-1 1 0 0,1 1 0 0 0,-1 0 0 0 0,1-2-37 0 0,5-3 209 0 0,0 2-133 0 0,0-1 0 0 0,-1 0 0 0 0,1 0 0 0 0,-1-1 0 0 0,0 0 0 0 0,0 0 0 0 0,-1-1 0 0 0,0 1 0 0 0,0-1 0 0 0,-1-1 0 0 0,1 1 0 0 0,-2-1 0 0 0,1 0 0 0 0,-1 0 0 0 0,0 0-1 0 0,-1-1 1 0 0,0 1 0 0 0,0-1 0 0 0,-1 0 0 0 0,0 0 0 0 0,0 0 0 0 0,-1 0 0 0 0,0 0 0 0 0,-1-1-76 0 0,-2 7-58 0 0,0 1 0 0 0,0-1 0 0 0,0 0-1 0 0,-1 1 1 0 0,1 0 0 0 0,-1-1 0 0 0,1 1-1 0 0,-1 0 1 0 0,0 0 0 0 0,0 1 0 0 0,0-1 0 0 0,0 0-1 0 0,0 1 1 0 0,0 0 0 0 0,0 0 0 0 0,-1 0-1 0 0,1 0 1 0 0,0 0 0 0 0,-1 1 0 0 0,1 0 0 0 0,0-1-1 0 0,-1 1 1 0 0,1 0 0 0 0,-1 1 0 0 0,1-1-1 0 0,0 0 1 0 0,-1 1 0 0 0,1 0 0 0 0,0 0 0 0 0,0 0-1 0 0,-1 0 1 0 0,1 1 58 0 0,-13 3-155 0 0,1 0-1 0 0,0 2 1 0 0,1 0-1 0 0,0 0 1 0 0,0 1-1 0 0,0 1 0 0 0,1 0 1 0 0,0 1-1 0 0,1 1 1 0 0,0 0-1 0 0,1 0 1 0 0,0 1-1 0 0,1 0 1 0 0,0 1-1 0 0,1 1 1 0 0,1-1-1 0 0,0 1 1 0 0,0 2 155 0 0,6-12-36 0 0,0 0 0 0 0,0 1 1 0 0,0-1-1 0 0,1 1 0 0 0,-1-1 1 0 0,1 1-1 0 0,0 0 0 0 0,1 0 1 0 0,-1-1-1 0 0,1 1 0 0 0,0 0 1 0 0,0 0-1 0 0,1-1 0 0 0,-1 1 0 0 0,1 0 1 0 0,0 0-1 0 0,0-1 0 0 0,1 1 1 0 0,-1-1-1 0 0,1 1 0 0 0,0-1 1 0 0,0 0-1 0 0,1 1 0 0 0,-1-1 1 0 0,1 0-1 0 0,0-1 0 0 0,0 1 1 0 0,0 0-1 0 0,0-1 0 0 0,1 0 0 0 0,-1 0 1 0 0,1 0-1 0 0,0 0 0 0 0,0 0 1 0 0,0-1-1 0 0,1 0 0 0 0,-1 0 1 0 0,0 0-1 0 0,1 0 0 0 0,-1-1 1 0 0,1 1-1 0 0,2-1 36 0 0,8 1-249 0 0,0 0 1 0 0,-1-1-1 0 0,1-1 1 0 0,0 0 0 0 0,0-1-1 0 0,-1-1 1 0 0,1 0-1 0 0,-1-1 1 0 0,1 0-1 0 0,5-4 249 0 0,137-58-10812 0 0,-129 52 7587 0 0,-5 2 1747 0 0</inkml:trace>
  <inkml:trace contextRef="#ctx0" brushRef="#br0" timeOffset="1017.125">2090 299 6513 0 0,'0'0'1735'0'0,"0"0"2"0"0,0 0 15 0 0,0 0-75 0 0,0 0-237 0 0,0 0-260 0 0,0 0-213 0 0,0 0-196 0 0,0 0-159 0 0,0 0-160 0 0,0 0-148 0 0,0 0-127 0 0,-29 26-59 0 0,-88 81-45 0 0,88-70-11 0 0,29-32-45 0 0,0-3-4 0 0,-1 0-1 0 0,1 0 0 0 0,0 0 0 0 0,0 1 1 0 0,0-1-1 0 0,0 0 0 0 0,0 0 1 0 0,0 0-1 0 0,1 0 0 0 0,-1 0 0 0 0,1 0 1 0 0,-1 0-1 0 0,1 0 0 0 0,0 0 1 0 0,0 0-1 0 0,0 0 0 0 0,0 0 1 0 0,0 0-1 0 0,0 0 0 0 0,1-1 0 0 0,-1 1 1 0 0,0-1-1 0 0,1 1 0 0 0,-1-1 1 0 0,1 1-1 0 0,0-1 0 0 0,0 0 0 0 0,-1 0 1 0 0,1 1-1 0 0,0-1 0 0 0,0 0-12 0 0,147 62 723 0 0,-147-62-675 0 0,1 0 1 0 0,0 0-1 0 0,-1 0 0 0 0,1 0 0 0 0,-1 0 0 0 0,1 1 1 0 0,-1-1-1 0 0,1 1 0 0 0,-1 0 0 0 0,0 0 1 0 0,0 0-1 0 0,0 0 0 0 0,0 0 0 0 0,0 0 0 0 0,0 1 1 0 0,-1-1-1 0 0,1 0 0 0 0,-1 1 0 0 0,0-1 1 0 0,0 1-1 0 0,1 0 0 0 0,-2-1 0 0 0,1 1 0 0 0,0 0 1 0 0,0 0-1 0 0,-1 0 0 0 0,0 0 0 0 0,1-1 1 0 0,-1 1-1 0 0,0 0 0 0 0,-1 0 0 0 0,1 0 0 0 0,0 0 1 0 0,-1 0-1 0 0,0-1 0 0 0,1 1 0 0 0,-1 0 1 0 0,0-1-1 0 0,0 1 0 0 0,-1 0 0 0 0,1-1 0 0 0,-1 1 1 0 0,1-1-1 0 0,-1 0 0 0 0,0 1 0 0 0,0-1 1 0 0,0 0-1 0 0,0 0 0 0 0,0 0 0 0 0,-2 1-48 0 0,-12 5 3 0 0,1 0 0 0 0,-2-1 0 0 0,1 0 0 0 0,-1-2 0 0 0,0 0 0 0 0,0-1 0 0 0,-1 0 0 0 0,1-2 0 0 0,-1 0 0 0 0,1-1 0 0 0,-1 0 0 0 0,0-2 0 0 0,-5 0-3 0 0,-28-11-2006 0 0,19-2-6489 0 0,27 10-2289 0 0</inkml:trace>
</inkml:ink>
</file>

<file path=ppt/ink/ink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5.2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1249 9210 0 0,'0'0'795'0'0,"0"0"-462"0"0,0 0-6 0 0,0 0 389 0 0,0 0 382 0 0,0 0 227 0 0,0 0 102 0 0,0 0-12 0 0,30-8-84 0 0,100-27-135 0 0,16-29 1524 0 0,-114 46-2367 0 0,-1-1 0 0 0,-1-1 0 0 0,-1-2 1 0 0,-1-1-1 0 0,-1-1 0 0 0,-1-2 0 0 0,-1 0 1 0 0,19-28-354 0 0,-37 45 26 0 0,-1-1 1 0 0,-1 1 0 0 0,1-1 0 0 0,-2-1-1 0 0,1 1 1 0 0,-2-1 0 0 0,1 1 0 0 0,-1-1-1 0 0,-1 0 1 0 0,0 0 0 0 0,-1 0 0 0 0,0 0 0 0 0,0-1-1 0 0,-1 1 1 0 0,-2-10-27 0 0,1 18-61 0 0,0 0 0 0 0,0 0 0 0 0,0 0 0 0 0,0 1 0 0 0,-1-1 0 0 0,1 0 1 0 0,-1 1-1 0 0,0 0 0 0 0,0-1 0 0 0,1 1 0 0 0,-2 0 0 0 0,1 0 0 0 0,0 0 0 0 0,0 0 0 0 0,-1 0 0 0 0,1 0 0 0 0,-1 1 0 0 0,0-1 0 0 0,1 1 0 0 0,-1 0 0 0 0,0-1 1 0 0,0 1-1 0 0,0 1 0 0 0,0-1 0 0 0,0 0 0 0 0,0 1 0 0 0,0-1 0 0 0,0 1 0 0 0,0 0 0 0 0,0 0 0 0 0,0 0 0 0 0,0 1 0 0 0,0-1 0 0 0,0 1 0 0 0,0-1 0 0 0,1 1 1 0 0,-1 0-1 0 0,0 0 0 0 0,0 1 0 0 0,0-1 0 0 0,1 0 0 0 0,-1 1 0 0 0,1 0 0 0 0,-1-1 0 0 0,1 1 0 0 0,-1 0 0 0 0,1 0 0 0 0,0 0 0 0 0,0 1 0 0 0,0-1 1 0 0,0 1-1 0 0,1-1 0 0 0,-1 1 0 0 0,1-1 0 0 0,-1 1 0 0 0,1 0 0 0 0,0 0 0 0 0,0-1 0 0 0,0 1 0 0 0,0 0 0 0 0,1 2 61 0 0,-1-1-10 0 0,1 1 0 0 0,0-1 0 0 0,0 1 0 0 0,0 0 0 0 0,0-1 0 0 0,1 1 0 0 0,0-1 0 0 0,0 1 0 0 0,0-1 0 0 0,1 1 0 0 0,-1-1 0 0 0,1 0 0 0 0,0 1-1 0 0,0-1 1 0 0,1 0 0 0 0,-1 0 0 0 0,1-1 0 0 0,0 1 0 0 0,0-1 0 0 0,0 1 0 0 0,0-1 0 0 0,1 0 0 0 0,-1 0 0 0 0,1 0 0 0 0,0 0 0 0 0,0-1 0 0 0,0 0 0 0 0,0 0 0 0 0,0 0 0 0 0,1 0 0 0 0,-1-1 0 0 0,0 1-1 0 0,1-1 1 0 0,-1 0 0 0 0,1 0 0 0 0,0-1 0 0 0,-1 1 0 0 0,1-1 0 0 0,2-1 10 0 0,243-2 2393 0 0,-249 3-2372 0 0,0 1 0 0 0,0-1 0 0 0,0 0 0 0 0,0 1 0 0 0,0 0 0 0 0,0-1 0 0 0,0 1 0 0 0,0-1 1 0 0,0 1-1 0 0,0 0 0 0 0,-1 0 0 0 0,1 0 0 0 0,0-1 0 0 0,0 1 0 0 0,-1 0 0 0 0,1 0 0 0 0,-1 0 0 0 0,1 0 1 0 0,-1 0-1 0 0,1 0 0 0 0,-1 0 0 0 0,1 1 0 0 0,-1-1 0 0 0,0 0 0 0 0,0 0 0 0 0,1 0 0 0 0,-1 0 0 0 0,0 0 1 0 0,0 0-1 0 0,0 1 0 0 0,0-1 0 0 0,-1 0 0 0 0,1 0 0 0 0,0 0 0 0 0,0 0 0 0 0,-1 0 0 0 0,1 0 1 0 0,0 0-1 0 0,-1 0 0 0 0,0 1-21 0 0,-14 49 480 0 0,-23 18-158 0 0,-21 59-552 0 0,59-126 155 0 0,0-1 1 0 0,0 0-1 0 0,0 0 1 0 0,0 0-1 0 0,0 0 1 0 0,0 0-1 0 0,0 1 1 0 0,0-1-1 0 0,0 0 1 0 0,0 0-1 0 0,1 0 1 0 0,-1 0-1 0 0,1 0 1 0 0,-1 0-1 0 0,1 0 1 0 0,-1 0-1 0 0,1 0 1 0 0,-1 0-1 0 0,1 0 1 0 0,0 0-1 0 0,0 0 1 0 0,-1 0-1 0 0,1 0 1 0 0,0-1-1 0 0,0 1 1 0 0,0 0-1 0 0,0-1 0 0 0,0 1 1 0 0,0 0-1 0 0,0-1 1 0 0,0 1-1 0 0,0-1 1 0 0,0 0-1 0 0,0 1 1 0 0,1-1-1 0 0,-1 0 1 0 0,0 0-1 0 0,0 0 1 0 0,0 1-1 0 0,0-1 1 0 0,0 0-1 0 0,1-1 1 0 0,-1 1-1 0 0,0 0 1 0 0,0 0-1 0 0,0 0 1 0 0,0-1-1 0 0,1 1 75 0 0,58-15-5053 0 0,9-22-7311 0 0,-56 26 8538 0 0</inkml:trace>
  <inkml:trace contextRef="#ctx0" brushRef="#br0" timeOffset="244.605">1319 836 7626 0 0,'0'0'1393'0'0,"0"0"5"0"0,0 0 117 0 0,0 0 0 0 0,0 0-184 0 0,0 0-240 0 0,0 0-228 0 0,0 0-199 0 0,-25 34-184 0 0,-74 105-141 0 0,73-78 62 0 0,28-55-305 0 0,0-1 18 0 0,1-1 0 0 0,0 0 0 0 0,-1-1 0 0 0,1 1 0 0 0,1 0 0 0 0,-1-1 0 0 0,1 0 0 0 0,-1 0 0 0 0,1 0 0 0 0,0 0 0 0 0,0 0 0 0 0,0-1 0 0 0,0 1 0 0 0,1-1 0 0 0,-1 0 0 0 0,1-1 0 0 0,-1 1 0 0 0,1-1 0 0 0,-1 0 0 0 0,1 0 0 0 0,0 0 0 0 0,0-1 0 0 0,-1 0 0 0 0,1 0 0 0 0,0 0 0 0 0,0 0 0 0 0,0-1 0 0 0,-1 0 0 0 0,1 0 0 0 0,0 0 0 0 0,-1 0 0 0 0,1-1 0 0 0,-1 0-114 0 0,6-2 155 0 0,-1-1 0 0 0,1 0 0 0 0,-1 0 0 0 0,-1-1 0 0 0,1 0 0 0 0,-1-1 0 0 0,0 0 0 0 0,-1 0 0 0 0,0-1 0 0 0,0 0 0 0 0,0 0 0 0 0,-1-1 0 0 0,0 1 0 0 0,-1-1 0 0 0,0-1 0 0 0,0 1 0 0 0,-1-1 0 0 0,0 0-155 0 0,-3 4-82 0 0,1-1 0 0 0,-1 0 0 0 0,0 0 0 0 0,-1 0 0 0 0,1 1 0 0 0,-1-1 0 0 0,-1 0 0 0 0,1 0 0 0 0,-1 0 0 0 0,-1 1 0 0 0,1-1 0 0 0,-1 0 0 0 0,0 1 0 0 0,0-1 0 0 0,-1 1 0 0 0,0 0 0 0 0,0 0 0 0 0,-1 0 0 0 0,0 0 0 0 0,0 0 0 0 0,0 1 0 0 0,-2-2 82 0 0,2 2-637 0 0,-1 0-1 0 0,1 1 1 0 0,-1 0-1 0 0,-1 0 1 0 0,1 0 0 0 0,0 0-1 0 0,-1 1 1 0 0,0 0-1 0 0,0 0 1 0 0,0 1 0 0 0,0-1-1 0 0,0 1 1 0 0,-1 0-1 0 0,-5 0 638 0 0,-10-2-6117 0 0,6 0-2302 0 0</inkml:trace>
  <inkml:trace contextRef="#ctx0" brushRef="#br0" timeOffset="553.217">1958 317 11610 0 0,'0'0'3688'0'0,"0"0"-1312"0"0,0 0-738 0 0,0 0-468 0 0,0 0-427 0 0,0 0-317 0 0,0 0-187 0 0,0 0-35 0 0,0 0 48 0 0,0 0 68 0 0,0 0 30 0 0,-10 35-22 0 0,-29 110-46 0 0,7 33 141 0 0,21-81-351 0 0,4 0 0 0 0,5 76-72 0 0,18-63-439 0 0,-6-88-1843 0 0,-4-36-10730 0 0,-6 7 4552 0 0</inkml:trace>
  <inkml:trace contextRef="#ctx0" brushRef="#br0" timeOffset="1363.273">1593 741 12795 0 0,'0'0'991'0'0,"0"0"-694"0"0,0 0-196 0 0,0 0 170 0 0,0 0 187 0 0,0 0 56 0 0,0 0 1 0 0,0 0-28 0 0,0 0-38 0 0,0 0-39 0 0,32 5-69 0 0,104 14-86 0 0,-23-14 13 0 0,210-49-2143 0 0,-297 40 1693 0 0,202-22-6385 0 0,-129 23 6612 0 0,-102 5 4688 0 0,-15 7-2501 0 0,-23 7-1037 0 0,1 2-1 0 0,1 1 1 0 0,1 2 0 0 0,-26 18-1195 0 0,47-26 157 0 0,7-8-147 0 0,1 0 0 0 0,-1 1 0 0 0,1 0-1 0 0,1 1 1 0 0,-1 0 0 0 0,1 0 0 0 0,0 1 0 0 0,1 0 0 0 0,-1 0 0 0 0,2 0 0 0 0,-1 1 0 0 0,1 1 0 0 0,1-1 0 0 0,0 1 0 0 0,0 0 0 0 0,1 0 0 0 0,0 0 0 0 0,0 0 0 0 0,1 1 0 0 0,1 0-10 0 0,2-9-11 0 0,0 0 0 0 0,1 1 0 0 0,0-1 0 0 0,-1 0 0 0 0,1 0 1 0 0,0 0-1 0 0,0 0 0 0 0,0 0 0 0 0,0-1 0 0 0,0 1 0 0 0,0 0 1 0 0,1 0-1 0 0,-1-1 0 0 0,1 1 0 0 0,-1-1 0 0 0,1 1 0 0 0,0-1 1 0 0,-1 1-1 0 0,1-1 0 0 0,0 0 0 0 0,0 0 0 0 0,0 0 0 0 0,0 0 0 0 0,0 0 1 0 0,0-1-1 0 0,0 1 0 0 0,0 0 0 0 0,0-1 0 0 0,0 0 0 0 0,1 1 1 0 0,-1-1-1 0 0,1 0 11 0 0,72-4 525 0 0,-55-5-410 0 0,-1-1 0 0 0,0 0 0 0 0,0-1-1 0 0,-1-2 1 0 0,0 0 0 0 0,-1 0 0 0 0,4-6-115 0 0,85-58-782 0 0,-104 77 729 0 0,-1 0 0 0 0,1 1 0 0 0,0-1 0 0 0,-1 1 0 0 0,1-1 0 0 0,0 1 0 0 0,0-1 0 0 0,-1 1 0 0 0,1 0 0 0 0,-1 0 0 0 0,1 0 0 0 0,-1 0 0 0 0,1 0 0 0 0,-1 0 0 0 0,0 0 0 0 0,1 0 0 0 0,-1 1 0 0 0,0-1 0 0 0,0 0 0 0 0,0 1 0 0 0,0-1 0 0 0,0 1 0 0 0,0-1 0 0 0,0 1 0 0 0,-1 0 0 0 0,1-1 0 0 0,0 1 0 0 0,-1 0 0 0 0,0-1 0 0 0,1 1 0 0 0,-1 0 0 0 0,0 0 0 0 0,0-1 0 0 0,0 1 0 0 0,0 0 0 0 0,0 0 0 0 0,0 0 0 0 0,0-1 0 0 0,-1 1 0 0 0,1 0-1 0 0,-1 0 1 0 0,1-1 0 0 0,-1 1 0 0 0,0-1 0 0 0,0 2 53 0 0,2 16-136 0 0,0-15 121 0 0,0 0 0 0 0,0 1 0 0 0,0-1-1 0 0,1 0 1 0 0,-1 0 0 0 0,1 0 0 0 0,0 0 0 0 0,0 0 0 0 0,1-1 0 0 0,-1 1 0 0 0,1-1 0 0 0,-1 1 0 0 0,1-1-1 0 0,0 0 1 0 0,1 0 0 0 0,-1 0 0 0 0,0 0 0 0 0,1-1 0 0 0,0 0 0 0 0,-1 1 0 0 0,1-1 0 0 0,0 0 0 0 0,0-1 0 0 0,0 1-1 0 0,1-1 1 0 0,-1 0 0 0 0,0 0 0 0 0,0 0 0 0 0,1 0 0 0 0,-1-1 0 0 0,2 0 15 0 0,5 1 26 0 0,0-1 1 0 0,0 0-1 0 0,0-1 1 0 0,0-1-1 0 0,0 1 1 0 0,-1-2-1 0 0,1 0 0 0 0,-1 0 1 0 0,1 0-1 0 0,-1-1 1 0 0,0-1-1 0 0,1-1-26 0 0,17-8 139 0 0,-2-2-1 0 0,0 0 1 0 0,0-2-1 0 0,-2-1 1 0 0,0-1-1 0 0,-1-1 1 0 0,-2 0-1 0 0,0-2 1 0 0,-1-1-1 0 0,-1 0 1 0 0,-2-2-1 0 0,0 0 1 0 0,-2-1-1 0 0,11-25-138 0 0,-10 10-121 0 0,-3-1-1 0 0,-1 0 1 0 0,-2-1-1 0 0,-2 0 1 0 0,-2-1-1 0 0,-2 1 1 0 0,-2-1-1 0 0,-3-33 122 0 0,-14 17 420 0 0,15 60-418 0 0,-1-1-1 0 0,1 1 1 0 0,-1 0-1 0 0,1 0 0 0 0,-1-1 1 0 0,1 1-1 0 0,-1 0 1 0 0,0 0-1 0 0,0 0 0 0 0,0 0 1 0 0,0 0-1 0 0,0 0 0 0 0,0 0 1 0 0,0 0-1 0 0,0 0 1 0 0,0 0-1 0 0,0 0 0 0 0,0 1 1 0 0,0-1-1 0 0,-1 0 1 0 0,1 1-1 0 0,0-1 0 0 0,0 1 1 0 0,-1-1-1 0 0,1 1 1 0 0,0 0-1 0 0,-1 0 0 0 0,1-1 1 0 0,-1 1-1 0 0,1 0 0 0 0,0 0 1 0 0,-1 1-1 0 0,1-1 1 0 0,0 0-1 0 0,-1 0 0 0 0,1 1 1 0 0,0-1-1 0 0,-1 0 1 0 0,1 1-1 0 0,0-1 0 0 0,-1 1 1 0 0,1 0-1 0 0,0 0-1 0 0,-5 5-25 0 0,0 0 0 0 0,0 1 0 0 0,1 0 1 0 0,0 0-1 0 0,0 0 0 0 0,1 1 0 0 0,0 0 0 0 0,1 0 0 0 0,-1 0 0 0 0,1 0 0 0 0,1 0 0 0 0,0 0 1 0 0,0 1-1 0 0,0 0 0 0 0,1 0 25 0 0,-3 7 34 0 0,-5 37 145 0 0,1 0-1 0 0,3 1 0 0 0,2 0 1 0 0,5 47-179 0 0,1-61 64 0 0,2 0 0 0 0,2-1-1 0 0,2 0 1 0 0,1-1 0 0 0,2 0 0 0 0,2 0 0 0 0,1-2 0 0 0,2 1 0 0 0,1-2 0 0 0,15 20-64 0 0,18 25-785 0 0,-83-115-17124 0 0,24 27 14942 0 0</inkml:trace>
  <inkml:trace contextRef="#ctx0" brushRef="#br0" timeOffset="1595.339">2788 531 11090 0 0,'0'0'1006'0'0,"0"0"-250"0"0,0 0 175 0 0,0 0 264 0 0,0 0 60 0 0,0 0-83 0 0,0 0-90 0 0,0 0-75 0 0,0 0-57 0 0,34 13-89 0 0,110 39-116 0 0,-134-47-618 0 0,1-2 0 0 0,-1 1 1 0 0,0-1-1 0 0,1-1 0 0 0,0 0 0 0 0,0-1 1 0 0,-1 0-1 0 0,1 0 0 0 0,0-1 0 0 0,5-1-127 0 0,16-1 255 0 0,261-16 725 0 0,-239 8-1247 0 0,60-8-382 0 0,-39 13-6235 0 0,-60 9-3036 0 0,-13-1 3083 0 0</inkml:trace>
  <inkml:trace contextRef="#ctx0" brushRef="#br0" timeOffset="1763.482">3648 851 11314 0 0,'0'0'1417'0'0,"0"0"-513"0"0,0 0 136 0 0,0 0 0 0 0,0 0-119 0 0,0 0-217 0 0,0 0-264 0 0,0 0-192 0 0,0 0-112 0 0,0 0-104 0 0,14 199-96 0 0,-6-192-128 0 0,-5 1-280 0 0,1-1-600 0 0,3-7-945 0 0,-3 0-1504 0 0,-2 0-7337 0 0</inkml:trace>
  <inkml:trace contextRef="#ctx0" brushRef="#br0" timeOffset="1933.559">3596 380 19868 0 0,'0'0'1120'0'0,"0"0"-223"0"0,0 0-209 0 0,0 0-264 0 0,0 0-264 0 0,0 0-264 0 0,0 0-288 0 0,0 0-208 0 0,0 0-56 0 0,0 0-25 0 0,0 0-143 0 0,0 0-584 0 0,0 0-1385 0 0,0 0-2464 0 0,48 81-5185 0 0</inkml:trace>
  <inkml:trace contextRef="#ctx0" brushRef="#br0" timeOffset="2331.127">3968 1039 7882 0 0,'0'0'3011'0'0,"0"0"-1825"0"0,0 0-60 0 0,0 0 449 0 0,0 0 187 0 0,0 0-129 0 0,0 0-262 0 0,0 0-285 0 0,0 0-217 0 0,0 0-165 0 0,0 0-172 0 0,0 0-124 0 0,-3-6-83 0 0,2 2-284 0 0,0 1-1 0 0,-1-1 1 0 0,1 0-1 0 0,1 0 1 0 0,-1 1-1 0 0,0-1 1 0 0,1 0-1 0 0,0 0 1 0 0,0 0-1 0 0,0 0 1 0 0,0 1-1 0 0,1-1 1 0 0,0 0-1 0 0,-1 0 1 0 0,1 0-1 0 0,1 1 0 0 0,-1-1-40 0 0,11-27 55 0 0,1 1-1 0 0,1 1 1 0 0,2 1-1 0 0,1 0 1 0 0,19-24-55 0 0,-34 48-184 0 0,1 1 1 0 0,-1-1-1 0 0,1 1 1 0 0,0 0-1 0 0,0-1 1 0 0,1 1-1 0 0,-1 1 1 0 0,1-1-1 0 0,-1 0 1 0 0,1 1 0 0 0,0 0-1 0 0,0 0 1 0 0,0 0-1 0 0,0 0 1 0 0,0 1-1 0 0,1-1 184 0 0,-1 21-1472 0 0,30 105 1181 0 0,-32-121 397 0 0,1 0 0 0 0,-1-1 0 0 0,1 1 0 0 0,0 0-1 0 0,0-1 1 0 0,0 0 0 0 0,0 0 0 0 0,0 0 0 0 0,0 0 0 0 0,0 0 0 0 0,1 0-1 0 0,-1-1 1 0 0,1 0 0 0 0,-1 1 0 0 0,1-1 0 0 0,0-1 0 0 0,-1 1-1 0 0,1 0 1 0 0,0-1 0 0 0,0 0 0 0 0,-1 0 0 0 0,1 0 0 0 0,0 0 0 0 0,0-1-1 0 0,-1 0 1 0 0,1 1 0 0 0,0-1 0 0 0,-1 0 0 0 0,2-1-106 0 0,3-1 217 0 0,0 0 0 0 0,0 0 0 0 0,0 0 0 0 0,0-1 0 0 0,-1-1 0 0 0,0 1 0 0 0,0-1 0 0 0,0 0 1 0 0,0-1-1 0 0,-1 1 0 0 0,1-2 0 0 0,1-2-217 0 0,34-56-765 0 0,-26 36-6267 0 0,-13 24 1020 0 0,1 2-5202 0 0</inkml:trace>
  <inkml:trace contextRef="#ctx0" brushRef="#br0" timeOffset="2896.753">4809 733 15003 0 0,'0'0'1787'0'0,"0"0"-276"0"0,0 0-110 0 0,0 0-236 0 0,0 0-289 0 0,0 0-270 0 0,0 0-231 0 0,0 0-169 0 0,0 0-143 0 0,0 0-86 0 0,0 0-59 0 0,0 0-38 0 0,0 0-35 0 0,-27 12-36 0 0,-87 38-9 0 0,58-5-142 0 0,49-34 267 0 0,3-5-52 0 0,-1 0 1 0 0,1 1 0 0 0,0 0-1 0 0,0 0 1 0 0,1 0 0 0 0,0 0-1 0 0,0 1 1 0 0,1-1-1 0 0,0 1 1 0 0,0 0 0 0 0,1 0-1 0 0,0-1 1 0 0,0 1 0 0 0,1 0-1 0 0,0 0 1 0 0,1 6 126 0 0,1-11 4 0 0,0-1 1 0 0,-1 0 0 0 0,1-1-1 0 0,0 1 1 0 0,1 0-1 0 0,-1 0 1 0 0,0-1 0 0 0,0 0-1 0 0,1 1 1 0 0,-1-1-1 0 0,1 0 1 0 0,-1 0-1 0 0,1 0 1 0 0,-1 0 0 0 0,1-1-1 0 0,0 1 1 0 0,-1-1-1 0 0,1 0 1 0 0,0 1-1 0 0,0-1 1 0 0,-1 0 0 0 0,1-1-1 0 0,0 1 1 0 0,-1 0-1 0 0,1-1 1 0 0,0 1 0 0 0,-1-1-1 0 0,1 0 1 0 0,-1 0-1 0 0,2-1-4 0 0,264-150 4419 0 0,-252 145-4355 0 0,0 2 1 0 0,0-1 0 0 0,0 2 0 0 0,1 0 0 0 0,-1 1 0 0 0,1 1 0 0 0,0 0 0 0 0,0 1 0 0 0,-1 1 0 0 0,12 2-65 0 0,-21 1 51 0 0,-1 1 0 0 0,1 0 0 0 0,-1 0 0 0 0,0 1 0 0 0,0 0 0 0 0,0 0 0 0 0,-1 0 0 0 0,0 1 0 0 0,0 0 0 0 0,0 0 0 0 0,-1 0-1 0 0,0 0 1 0 0,0 1 0 0 0,0 0 0 0 0,-1 0 0 0 0,0 0 0 0 0,0 0 0 0 0,-1 0 0 0 0,0 0 0 0 0,0 1 0 0 0,-1-1 0 0 0,0 1 0 0 0,0 0 0 0 0,-1 1-51 0 0,7 34 28 0 0,-2 1 0 0 0,-2-1 1 0 0,-2 1-1 0 0,-2 0 0 0 0,-2 0 1 0 0,-1 0-1 0 0,-3-1 0 0 0,-1 0 0 0 0,-3 0 1 0 0,-2 3-29 0 0,9-32-63 0 0,-1 0 0 0 0,0 0 0 0 0,-2 0 1 0 0,1-1-1 0 0,-2 0 0 0 0,1 0 0 0 0,-2-1 0 0 0,0 0 1 0 0,0 0-1 0 0,-1-1 0 0 0,0 0 0 0 0,-1-1 0 0 0,-1 0 1 0 0,1-1-1 0 0,-1 0 0 0 0,-1-1 0 0 0,0 0 0 0 0,0-1 1 0 0,0-1-1 0 0,-1 0 0 0 0,0-1 0 0 0,0 0 0 0 0,-1-1 1 0 0,-12 2 62 0 0,17-3-37 0 0,1-1 0 0 0,0 0 1 0 0,-1 0-1 0 0,1-1 0 0 0,-1 0 1 0 0,0-1-1 0 0,1 0 0 0 0,-1-1 1 0 0,1 0-1 0 0,-1 0 0 0 0,1-1 1 0 0,-1 0-1 0 0,1-1 0 0 0,0 0 1 0 0,0 0-1 0 0,0-1 0 0 0,1-1 1 0 0,-1 1-1 0 0,1-1 0 0 0,-6-4 37 0 0,11 3 53 0 0,-1 0 0 0 0,1 1 0 0 0,0-1-1 0 0,0-1 1 0 0,0 1 0 0 0,1 0 0 0 0,0-1-1 0 0,0 1 1 0 0,1-1 0 0 0,0 0 0 0 0,0 1-1 0 0,0-1 1 0 0,1 0 0 0 0,0 0 0 0 0,0 1 0 0 0,1-1-1 0 0,0 0 1 0 0,0 0 0 0 0,1 1 0 0 0,-1-1-1 0 0,3-2-52 0 0,7-12 53 0 0,1 0-1 0 0,2 1 0 0 0,0 0 0 0 0,1 1 0 0 0,1 1 0 0 0,1 0 0 0 0,0 2 0 0 0,1 0 0 0 0,1 0 0 0 0,0 2 1 0 0,1 0-1 0 0,1 2 0 0 0,0 0 0 0 0,9-3-52 0 0,9-6-48 0 0,1 1 1 0 0,1 2-1 0 0,0 2 0 0 0,1 2 1 0 0,1 2-1 0 0,1 1 0 0 0,-1 2 1 0 0,25 0 47 0 0,115-2-5992 0 0,-165 12 520 0 0,-4 2-5941 0 0</inkml:trace>
  <inkml:trace contextRef="#ctx0" brushRef="#br0" timeOffset="6179.553">5833 122 2697 0 0,'0'0'2629'0'0,"0"0"-772"0"0,0 0-282 0 0,0 0 40 0 0,0 0 63 0 0,0 0-114 0 0,0 0-209 0 0,0 0-228 0 0,0 0-182 0 0,0 0-183 0 0,0 0-150 0 0,2-6-128 0 0,-1 3-408 0 0,1-1 0 0 0,-1 1 0 0 0,1 0 0 0 0,0 0 0 0 0,0 0 0 0 0,0 0 0 0 0,0 0 0 0 0,1 0 0 0 0,-1 1-1 0 0,1-1 1 0 0,0 1 0 0 0,-1 0 0 0 0,1-1 0 0 0,0 1 0 0 0,0 0 0 0 0,1 1 0 0 0,-1-1 0 0 0,2 0-76 0 0,24-11 320 0 0,1 2 0 0 0,0 1 1 0 0,0 1-1 0 0,1 2 0 0 0,0 1 0 0 0,1 1 1 0 0,-1 2-1 0 0,23 1-320 0 0,-49 1-6 0 0,1 1 1 0 0,-1 1 0 0 0,1-1-1 0 0,-1 1 1 0 0,1 0-1 0 0,-1 0 1 0 0,0 1 0 0 0,1-1-1 0 0,-1 1 1 0 0,0 0-1 0 0,0 1 1 0 0,0-1 0 0 0,-1 1-1 0 0,1 0 1 0 0,0 0-1 0 0,-1 0 1 0 0,0 1 0 0 0,0 0-1 0 0,0 0 1 0 0,0 0-1 0 0,-1 0 1 0 0,1 0-1 0 0,-1 1 1 0 0,0 0 0 0 0,0-1-1 0 0,-1 1 1 0 0,0 0-1 0 0,1 0 1 0 0,-2 1 0 0 0,1-1-1 0 0,-1 0 1 0 0,1 1-1 0 0,-1-1 1 0 0,-1 1 0 0 0,1-1-1 0 0,-1 2 6 0 0,-3 12 24 0 0,-1-1 0 0 0,-1 0-1 0 0,0 0 1 0 0,-2-1 0 0 0,0 1-1 0 0,-1-1 1 0 0,0-1 0 0 0,-2 0-1 0 0,0 0 1 0 0,0-1 0 0 0,-2 0 0 0 0,1-1-1 0 0,-2 0 1 0 0,-12 10-24 0 0,5 0 32 0 0,9-13-237 0 0,-14 21 553 0 0,33-12-3665 0 0,2-9-3092 0 0,-7-6-1118 0 0,-1 1 1639 0 0</inkml:trace>
  <inkml:trace contextRef="#ctx0" brushRef="#br0" timeOffset="6480.366">6501 693 0 0 0,'0'0'468'0'0,"0"0"518"0"0,0 0 117 0 0,0 0 138 0 0,0 0 221 0 0,0 0 237 0 0,0 0 169 0 0,0 0 49 0 0,0 0-106 0 0,0 0-222 0 0,0 0-246 0 0,0 0-218 0 0,-28 24-192 0 0,-86 79-163 0 0,11 20 1050 0 0,26-2-1604 0 0,54-99-4777 0 0,2-22-8420 0 0,17-3 10172 0 0</inkml:trace>
  <inkml:trace contextRef="#ctx0" brushRef="#br0" timeOffset="6684.704">6166 759 4921 0 0,'0'0'3321'0'0,"0"0"-1179"0"0,0 0-523 0 0,0 0-119 0 0,0 0-177 0 0,0 0-319 0 0,0 0-352 0 0,0 0-269 0 0,0 0-75 0 0,0 0 79 0 0,0 0 108 0 0,0 0 62 0 0,0 0 2 0 0,13 15-48 0 0,89 99 627 0 0,107 33-52 0 0,-184-134-1352 0 0,11 7-1081 0 0,-13-6-5626 0 0,-15-9-3994 0 0</inkml:trace>
</inkml:ink>
</file>

<file path=ppt/ink/ink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6:44.5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3290 1451 0 0 0,'0'0'1019'0'0,"0"0"364"0"0,0 0 96 0 0,0 0-27 0 0,0 0-137 0 0,0 0-144 0 0,0 0-104 0 0,-2-10-88 0 0,-9-33 6 0 0,9 38-551 0 0,0-1 0 0 0,-1 1 1 0 0,1 1-1 0 0,-1-1 0 0 0,0 0 0 0 0,0 1 0 0 0,0-1 0 0 0,-1 1 0 0 0,0 0 0 0 0,0 0 0 0 0,0 0 0 0 0,0 1 0 0 0,0-1 0 0 0,-1 1 0 0 0,-1-1-434 0 0,-3-2 456 0 0,-10-5-29 0 0,0 2-1 0 0,-1 0 1 0 0,-1 1 0 0 0,1 1-1 0 0,-1 1 1 0 0,0 1-1 0 0,-1 1 1 0 0,1 0 0 0 0,-1 2-1 0 0,1 1 1 0 0,-1 0-1 0 0,0 2 1 0 0,-15 2-427 0 0,9-3 210 0 0,-92 16 426 0 0,-34 38-270 0 0,78-10-292 0 0,-36 37 41 0 0,-59 44 228 0 0,136-93-250 0 0,2 1 0 0 0,1 2 0 0 0,2 2 1 0 0,1 0-1 0 0,2 2 0 0 0,2 1 0 0 0,1 1 0 0 0,3 1 1 0 0,1 0-1 0 0,-9 32-93 0 0,-50 216 518 0 0,69-245-411 0 0,-1 9 42 0 0,3-1 0 0 0,2 2-1 0 0,2-1 1 0 0,3 10-149 0 0,0-21 27 0 0,13 103 98 0 0,36 4 81 0 0,23-27-56 0 0,5-23-52 0 0,72 24 134 0 0,-49-70-62 0 0,29-13 42 0 0,61-11 2 0 0,125-23 210 0 0,-89-30-105 0 0,5-42 51 0 0,-13-35-192 0 0,-120 41-100 0 0,14-22 37 0 0,53-58-39 0 0,-64 39 56 0 0,-34-10 68 0 0,-35 14-57 0 0,-18 22-35 0 0,-8 37-72 0 0,-2-1 0 0 0,-1 1-1 0 0,-2 0 1 0 0,-2-1 0 0 0,-1 1 0 0 0,-2 0 0 0 0,-4-12-36 0 0,-25-100 57 0 0,-12 34-17 0 0,12 20 47 0 0,-17-8-87 0 0,-28 6 30 0 0,6 19-39 0 0,-61-38-62 0 0,12 27 51 0 0,95 68-110 0 0,0 2 0 0 0,-2 1 0 0 0,0 1 1 0 0,-1 1-1 0 0,0 2 0 0 0,-1 1 0 0 0,-1 1 0 0 0,0 2 0 0 0,-9-1 130 0 0,4 2-1047 0 0,-41-11-971 0 0,52 13-2889 0 0,1-1-4114 0 0,15 4-3410 0 0</inkml:trace>
  <inkml:trace contextRef="#ctx0" brushRef="#br0" timeOffset="1">3018 2232 0 0 0,'0'0'156'0'0,"0"0"484"0"0,0 0 214 0 0,0 0 106 0 0,0 0 99 0 0,0 0 76 0 0,4-5 11885 0 0,-3 3-13123 0 0,-1 1 721 0 0,0 1-12 0 0,0 0-15 0 0,0 0-24 0 0,0 0-38 0 0,0 0-68 0 0,0 0-87 0 0,-39-3 480 0 0,31 6-840 0 0,-1 1 0 0 0,1-1 0 0 0,0 1 0 0 0,1 1 0 0 0,-1 0 0 0 0,1 0 0 0 0,0 0 1 0 0,0 1-1 0 0,0 0 0 0 0,1 0 0 0 0,0 0 0 0 0,0 1 0 0 0,1 0 0 0 0,-1 2-14 0 0,3-5 4 0 0,0 1 1 0 0,0 0-1 0 0,1 1 0 0 0,0-1 0 0 0,0 0 1 0 0,1 0-1 0 0,-1 1 0 0 0,1-1 1 0 0,0 1-1 0 0,1-1 0 0 0,-1 1 0 0 0,1 0 1 0 0,0-1-1 0 0,1 1 0 0 0,0 2-4 0 0,1-4 23 0 0,0-1 1 0 0,0 0-1 0 0,0 0 0 0 0,1 1 0 0 0,-1-1 0 0 0,1-1 1 0 0,0 1-1 0 0,0 0 0 0 0,0-1 0 0 0,1 1 0 0 0,-1-1 1 0 0,0 0-1 0 0,1 0 0 0 0,-1 0 0 0 0,1-1 0 0 0,0 1 1 0 0,0-1-1 0 0,-1 0 0 0 0,1 0 0 0 0,1 0-23 0 0,2 0 86 0 0,-1 0-1 0 0,1-1 0 0 0,-1 0 1 0 0,1 0-1 0 0,-1 0 0 0 0,1-1 1 0 0,-1 0-1 0 0,0 0 0 0 0,1-1 1 0 0,-1 0-1 0 0,0 0 0 0 0,0 0 1 0 0,0-1-1 0 0,0 1 1 0 0,0-2-1 0 0,-1 1 0 0 0,1-1 1 0 0,-1 1-1 0 0,0-1 0 0 0,0-1 1 0 0,0 1-1 0 0,-1-1 0 0 0,0 0 1 0 0,0 0-1 0 0,0 0 0 0 0,0 0 1 0 0,-1-1-1 0 0,0 0 0 0 0,0 1 1 0 0,0-1-1 0 0,-1 0 0 0 0,0-1 1 0 0,0 1-1 0 0,0 0 1 0 0,-1 0-1 0 0,0-1 0 0 0,0 1 1 0 0,-1-1-1 0 0,0 1 0 0 0,0-1 1 0 0,0 1-1 0 0,-1-1 0 0 0,-1-3-85 0 0,1 7-37 0 0,0 0-1 0 0,-1 0 0 0 0,1 0 0 0 0,-1 1 1 0 0,0-1-1 0 0,1 0 0 0 0,-1 1 0 0 0,-1 0 0 0 0,1-1 1 0 0,0 1-1 0 0,0 0 0 0 0,-1 0 0 0 0,0 0 1 0 0,1 1-1 0 0,-1-1 0 0 0,0 0 0 0 0,0 1 1 0 0,1 0-1 0 0,-1 0 0 0 0,0 0 0 0 0,0 0 1 0 0,-1 0-1 0 0,1 1 0 0 0,0-1 0 0 0,0 1 0 0 0,0 0 1 0 0,0-1-1 0 0,0 2 0 0 0,-1-1 0 0 0,1 0 1 0 0,0 1-1 0 0,0-1 0 0 0,0 1 0 0 0,0 0 1 0 0,0 0-1 0 0,0 0 0 0 0,0 1 0 0 0,0-1 0 0 0,0 0 1 0 0,1 1-1 0 0,-1 0 0 0 0,1 0 0 0 0,-1 0 1 0 0,-1 2 37 0 0,-2 0-41 0 0,1 0 1 0 0,1 1 0 0 0,-1 0-1 0 0,0 0 1 0 0,1 0 0 0 0,0 0-1 0 0,1 1 1 0 0,-1-1-1 0 0,1 1 1 0 0,0 0 0 0 0,0 0-1 0 0,1 0 1 0 0,-1 1 0 0 0,2-1-1 0 0,-1 1 1 0 0,1-1 0 0 0,0 1-1 0 0,0-1 1 0 0,0 4 40 0 0,3-7 10 0 0,0 0 0 0 0,0-1 1 0 0,0 1-1 0 0,0 0 0 0 0,1 0 1 0 0,-1-1-1 0 0,1 0 0 0 0,0 1 1 0 0,-1-1-1 0 0,1 0 0 0 0,0 0 0 0 0,0-1 1 0 0,1 1-1 0 0,-1-1 0 0 0,0 1 1 0 0,0-1-1 0 0,1 0 0 0 0,-1 0 0 0 0,1 0 1 0 0,-1-1-1 0 0,1 1 0 0 0,-1-1 1 0 0,1 0-1 0 0,-1 0 0 0 0,3 0-10 0 0,1 0 72 0 0,0 0 0 0 0,-1 0 0 0 0,1 0 0 0 0,0-1 0 0 0,0 0 0 0 0,-1 0 0 0 0,1 0 0 0 0,-1-1 0 0 0,1 0 0 0 0,-1-1 0 0 0,0 1 0 0 0,1-1 0 0 0,-1 0 0 0 0,-1-1 0 0 0,1 1 0 0 0,0-1 1 0 0,-1-1-1 0 0,0 1 0 0 0,0-1 0 0 0,0 1 0 0 0,-1-2 0 0 0,1 1 0 0 0,-1 0 0 0 0,0-1 0 0 0,0-2-72 0 0,-3 6-34 0 0,0-1 0 0 0,-1 0 0 0 0,0 0 0 0 0,0 0 0 0 0,0 0 0 0 0,0 0 0 0 0,0 0 0 0 0,0 0 0 0 0,-1 0 0 0 0,1 0 0 0 0,-1 1 0 0 0,0-1 1 0 0,0 0-1 0 0,0 0 0 0 0,0 1 0 0 0,-1-1 0 0 0,1 0 0 0 0,-1 1 0 0 0,1-1 0 0 0,-1 1 0 0 0,0 0 0 0 0,0 0 0 0 0,0 0 0 0 0,0 0 0 0 0,0 0 0 0 0,-1 0 1 0 0,1 0-1 0 0,0 1 0 0 0,-1-1 0 0 0,1 1 0 0 0,-1-1 0 0 0,0 1 0 0 0,0 0 0 0 0,1 0 0 0 0,-1 1 0 0 0,0-1 0 0 0,0 0 0 0 0,0 1 0 0 0,0 0 0 0 0,0-1 1 0 0,0 1-1 0 0,0 1 0 0 0,0-1 0 0 0,1 0 0 0 0,-1 1 0 0 0,0-1 0 0 0,0 1 0 0 0,0 0 0 0 0,0 0 0 0 0,1 0 0 0 0,-1 0 0 0 0,0 0 0 0 0,1 1 0 0 0,-1-1 1 0 0,1 1-1 0 0,0 0 0 0 0,-1 0 0 0 0,1 0 0 0 0,-1 1 34 0 0,-33 45-2043 0 0,31-8-5896 0 0,7-33 2072 0 0,3-3-2628 0 0</inkml:trace>
  <inkml:trace contextRef="#ctx0" brushRef="#br0" timeOffset="2">3268 2552 0 0 0,'-2'3'77'0'0,"2"-2"335"0"0,0-1 174 0 0,-7 5 6751 0 0,-13 4-7829 0 0,12-5 144 0 0,-4 4-144 0 0,2-1 1598 0 0,10-10 5793 0 0,9-35-1962 0 0,4-253-3397 0 0,2 159-1264 0 0,4 73-212 0 0,15-95 388 0 0,-6-27-264 0 0,-16 40 3 0 0,-5 89-57 0 0,-2 0 1 0 0,-3 0-1 0 0,-3-48-134 0 0,0 22 82 0 0,-10-157 260 0 0,3 87-142 0 0,7-102 109 0 0,-3 227-1275 0 0,1 2-5529 0 0,7-1-4610 0 0,-1 18 5602 0 0</inkml:trace>
  <inkml:trace contextRef="#ctx0" brushRef="#br0" timeOffset="3">2602 2618 0 0 0,'6'-3'0'0'0,"-3"3"0"0"0,-1 0 0 0 0,-1 0 104 0 0,-1 0 476 0 0,0 0 343 0 0,0 0 48 0 0,0 0-47 0 0,3-6 4146 0 0,0-15-2518 0 0,0 7-1677 0 0,9-99 2628 0 0,6 13-3090 0 0,13-4-117 0 0,1-68 637 0 0,1 14-28 0 0,-15-45 906 0 0,-5 55-1193 0 0,2-131 522 0 0,1 106-556 0 0,3 10-61 0 0,5 57-50 0 0,-17 0 93 0 0,2 17-414 0 0,-5 12 188 0 0,-4 76-325 0 0,0 1-21 0 0,0 0 5 0 0,0 0-11 0 0,0 0 20 0 0,0-3 1 0 0,0-3-1837 0 0,2 3-8731 0 0,0 1 7524 0 0,1-2-5812 0 0</inkml:trace>
  <inkml:trace contextRef="#ctx0" brushRef="#br0" timeOffset="4">1600 582 0 0 0,'0'0'488'0'0,"0"0"259"0"0,0 0 365 0 0,0 0 315 0 0,0 0 236 0 0,0 0 24 0 0,0 0-178 0 0,0 0-223 0 0,0 0-283 0 0,0 0-269 0 0,-3-1-163 0 0,-3-5 1788 0 0,6 6-2026 0 0,28 0 261 0 0,160 23 874 0 0,520-13 1554 0 0,-69-14-2158 0 0,77-18 356 0 0,-278 22-926 0 0,-365 14-318 0 0,-71-13-17 0 0,-1-1 0 0 0,1 0-1 0 0,-1 1 1 0 0,1-1 0 0 0,-1 0 0 0 0,1 0 0 0 0,0 0 0 0 0,-1-1 0 0 0,1 1 0 0 0,-1 0-1 0 0,1 0 1 0 0,-1-1 0 0 0,1 1 0 0 0,-1-1 0 0 0,1 0 0 0 0,-1 1 0 0 0,1-1 0 0 0,-1 0-1 0 0,0 0 1 0 0,1 0 0 0 0,-1 0 0 0 0,0 0 0 0 0,0 0 0 0 0,0 0 0 0 0,0 0 0 0 0,0 0-1 0 0,0-1 1 0 0,0 1 0 0 0,1-1 41 0 0,5-13-3859 0 0,-2 1-4576 0 0,-5 9-435 0 0</inkml:trace>
  <inkml:trace contextRef="#ctx0" brushRef="#br0" timeOffset="5">2563 1 1400 0 0,'0'0'939'0'0,"0"0"361"0"0,0 0 633 0 0,0 0 407 0 0,0 0 50 0 0,0 0-395 0 0,0 0-544 0 0,0 0-329 0 0,0 0-231 0 0,-33 15-203 0 0,-105 50-160 0 0,-227 115 1167 0 0,315-157-1463 0 0,-222 113 500 0 0,271-136-812 0 0,-1 1-1 0 0,1-1 0 0 0,-1 1 1 0 0,1-1-1 0 0,-1 1 0 0 0,1-1 1 0 0,-1 1-1 0 0,1 0 0 0 0,0 0 1 0 0,-1-1-1 0 0,1 1 0 0 0,0 0 1 0 0,0 0-1 0 0,-1 1 0 0 0,1-1 1 0 0,0 0-1 0 0,0 0 1 0 0,0 0-1 0 0,1 1 0 0 0,-1-1 1 0 0,0 0-1 0 0,0 1 0 0 0,1-1 1 0 0,-1 1-1 0 0,1-1 0 0 0,-1 1 1 0 0,1-1-1 0 0,-1 1 0 0 0,1-1 1 0 0,0 1-1 0 0,0 0 0 0 0,0-1 1 0 0,0 1-1 0 0,0-1 1 0 0,0 1-1 0 0,0-1 0 0 0,1 1 1 0 0,-1 0-1 0 0,0-1 0 0 0,1 1 1 0 0,0-1-1 0 0,-1 0 0 0 0,1 1 1 0 0,0-1-1 0 0,-1 1 0 0 0,1-1 1 0 0,0 0-1 0 0,0 0 0 0 0,0 1 1 0 0,0-1-1 0 0,1 0 1 0 0,-1 0-1 0 0,0 0 0 0 0,0 0 1 0 0,1 0 80 0 0,93 15-5363 0 0,-32-21-1184 0 0,-45 1 3256 0 0</inkml:trace>
  <inkml:trace contextRef="#ctx0" brushRef="#br0" timeOffset="6">3612 34 9362 0 0,'0'0'1186'0'0,"0"0"-477"0"0,0 0 31 0 0,-38 17 212 0 0,-127 56 214 0 0,-398 178 4254 0 0,418-178-5144 0 0,143-72-392 0 0,0 0 1 0 0,1 0-1 0 0,-1 0 1 0 0,0 0-1 0 0,1 1 0 0 0,-1-1 1 0 0,1 0-1 0 0,0 1 1 0 0,-1-1-1 0 0,1 1 0 0 0,0-1 1 0 0,0 1-1 0 0,0-1 1 0 0,0 1-1 0 0,0 0 0 0 0,0 0 1 0 0,1-1-1 0 0,-1 1 1 0 0,1 0-1 0 0,-1 0 1 0 0,1 0-1 0 0,-1 0 0 0 0,1 0 1 0 0,0 0-1 0 0,0-1 1 0 0,0 1-1 0 0,0 0 0 0 0,0 0 1 0 0,1 0-1 0 0,-1 0 1 0 0,0 0-1 0 0,1 0 0 0 0,0 0 1 0 0,-1-1-1 0 0,1 1 1 0 0,0 0-1 0 0,0 0 1 0 0,0-1-1 0 0,0 1 0 0 0,0-1 1 0 0,0 1-1 0 0,0-1 1 0 0,1 1-1 0 0,-1-1 0 0 0,1 0 1 0 0,-1 1-1 0 0,1-1 1 0 0,-1 0-1 0 0,1 0 0 0 0,0 0 1 0 0,-1 0-1 0 0,3 0 116 0 0,13 2-970 0 0,1-1 0 0 0,-1-1 0 0 0,1 0 0 0 0,-1-2 0 0 0,1 0 0 0 0,0 0-1 0 0,-1-2 1 0 0,0 0 0 0 0,0-1 0 0 0,0-1 0 0 0,13-6 970 0 0,6 1-2566 0 0,-5 2 2003 0 0</inkml:trace>
  <inkml:trace contextRef="#ctx0" brushRef="#br0" timeOffset="7">4209 37 0 0 0,'0'0'1458'0'0,"0"0"254"0"0,0 0 450 0 0,0 0 297 0 0,0 0-29 0 0,0 0-510 0 0,0 0-594 0 0,0 0-361 0 0,-39 19-184 0 0,-128 60-129 0 0,-340 154 2408 0 0,435-191-3569 0 0,72-41 414 0 0,1 1 0 0 0,0-1 0 0 0,0 0 0 0 0,0 1 0 0 0,0-1 0 0 0,0 0 0 0 0,0 0 0 0 0,0 0-1 0 0,1 0 1 0 0,-1 0 0 0 0,0 0 0 0 0,1 0 0 0 0,-1 0 0 0 0,0 0 0 0 0,1-1 0 0 0,-1 1 0 0 0,1 0 0 0 0,-1-1 0 0 0,1 1 0 0 0,0-1 0 0 0,-1 0 0 0 0,1 0 0 0 0,-1 1 0 0 0,1-1 0 0 0,0 0 0 0 0,-1 0 0 0 0,1-1 0 0 0,-1 1-1 0 0,1 0 1 0 0,0 0 0 0 0,-1-1 0 0 0,1 1 0 0 0,1-1 95 0 0,-1 1-74 0 0,51-5-822 0 0,-1-1 0 0 0,0-3 0 0 0,0-2 0 0 0,-1-2 1 0 0,33-14 895 0 0,-60 20-580 0 0,237-72-8795 0 0,-207 63 8604 0 0</inkml:trace>
  <inkml:trace contextRef="#ctx0" brushRef="#br0" timeOffset="8">4862 48 0 0 0,'0'0'2351'0'0,"0"0"488"0"0,0 0-95 0 0,0 0-704 0 0,-33 21-569 0 0,-107 65-325 0 0,-322 157 4312 0 0,453-239-5469 0 0,5-2-36 0 0,0-1 0 0 0,1 1-1 0 0,-1-1 1 0 0,1 1-1 0 0,-1 0 1 0 0,1 0-1 0 0,0 1 1 0 0,0-1-1 0 0,0 1 1 0 0,0-1-1 0 0,0 1 1 0 0,0 0-1 0 0,1 0 1 0 0,-1 1-1 0 0,1-1 1 0 0,0 0-1 0 0,0 1 1 0 0,0-1-1 0 0,1 1 1 0 0,-1 0 47 0 0,4-2-110 0 0,0 0 0 0 0,1 0 1 0 0,-1-1-1 0 0,0 1 0 0 0,1-1 0 0 0,-1 1 0 0 0,1-1 1 0 0,0 0-1 0 0,-1 1 0 0 0,1-1 0 0 0,0-1 1 0 0,0 1-1 0 0,-1 0 0 0 0,1-1 0 0 0,0 1 0 0 0,0-1 1 0 0,0 0-1 0 0,0 0 0 0 0,0 0 0 0 0,0 0 0 0 0,-1-1 1 0 0,1 1-1 0 0,2-1 110 0 0,3 0-204 0 0,100-10-3420 0 0,-36-6-2578 0 0,-41 9 1668 0 0</inkml:trace>
  <inkml:trace contextRef="#ctx0" brushRef="#br0" timeOffset="9">3202 2512 0 0 0,'0'0'323'0'0,"0"0"11"0"0,0 0 7 0 0,0 0-13 0 0,0 0-7 0 0,0 0 26 0 0,0 0 18 0 0,0 0 42 0 0,0 0 64 0 0,0 0 30 0 0,0 0 7 0 0,0 0-13 0 0,0 0-31 0 0,0 0-50 0 0,0 0-9 0 0,0 0-4 0 0,0 0 6 0 0,0 0 23 0 0,0 0-12 0 0,0 0-11 0 0,0 0-16 0 0,0 0-28 0 0,0 0-50 0 0,0 0-45 0 0,0 0-31 0 0,-1 6 3036 0 0,-2 21-2325 0 0,3 79 1423 0 0,-4-44-1313 0 0,4-61-1026 0 0,0-1 24 0 0,0 0-17 0 0,0 29 425 0 0,0 4 123 0 0,0-32-581 0 0,0-1 8 0 0,0 28 507 0 0,-5 6-173 0 0,1-19 1817 0 0,4-15-2093 0 0,0 0-4 0 0,-24 0 276 0 0,-68-1-530 0 0,11 2 490 0 0,6-12 47 0 0,30 4-109 0 0,-142 3 700 0 0,187 4-932 0 0,-1 0 10 0 0,0 0-2 0 0,1 0 6 0 0,0 0 0 0 0,0 0-21 0 0,0 0 2 0 0,-22-18 722 0 0,22 17-708 0 0,-4-6 112 0 0,4 4-119 0 0,0 2-24 0 0,0-8 10 0 0,15-71-4 0 0,11 12 191 0 0,-23 28 140 0 0,-3 39-299 0 0,0 1-40 0 0,-5-10-3527 0 0,14-3-8006 0 0,-4 10 1462 0 0</inkml:trace>
  <inkml:trace contextRef="#ctx0" brushRef="#br0" timeOffset="10">2734 667 0 0 0,'0'0'309'0'0,"0"0"138"0"0,0 0 125 0 0,-1-6 98 0 0,1 0-484 0 0,-4-22 1293 0 0,-2 10 3105 0 0,-1 20 1772 0 0,6 7-6102 0 0,0 78 1098 0 0,-29 100-1025 0 0,26 45-1436 0 0,4-225-1814 0 0,3-19 2110 0 0,4-16 531 0 0,17-35-1259 0 0,-3-1-1 0 0,-2-2 1 0 0,-3 0 0 0 0,-3 0-1 0 0,-1-16 1542 0 0,-11 5 2286 0 0,-1 77-2215 0 0,-1-1 0 0 0,0 1 0 0 0,0-1 1 0 0,0 1-1 0 0,0-1 0 0 0,0 1 0 0 0,0 0 0 0 0,0 0 1 0 0,0-1-1 0 0,0 1 0 0 0,0 0 0 0 0,0 0 0 0 0,0 0 0 0 0,0 0 1 0 0,1 0-1 0 0,-1 0 0 0 0,0 0 0 0 0,0 0 0 0 0,0 1 1 0 0,0-1-1 0 0,0 0 0 0 0,0 0 0 0 0,0 1 0 0 0,0-1 0 0 0,0 1 1 0 0,0-1-1 0 0,0 1 0 0 0,1-1 0 0 0,-1 1 0 0 0,0 0 1 0 0,0-1-1 0 0,1 1 0 0 0,-1 0 0 0 0,0-1 0 0 0,1 1 0 0 0,-1 0 1 0 0,1 0-1 0 0,-1 0 0 0 0,1 0 0 0 0,-1 0-71 0 0,-4 6 353 0 0,1 0 0 0 0,0 0 0 0 0,0 0-1 0 0,0 0 1 0 0,1 1 0 0 0,0-1 0 0 0,1 1 0 0 0,0 0-1 0 0,0 0 1 0 0,0 0 0 0 0,1 0 0 0 0,0 0 0 0 0,1 5-353 0 0,2 123 1676 0 0,-11 218-2548 0 0,5-230-1437 0 0,4-125 2263 0 0,0 1 0 0 0,0 0-1 0 0,0-1 1 0 0,0 1 0 0 0,0 0 0 0 0,0-1-1 0 0,0 1 1 0 0,0-1 0 0 0,0 1 0 0 0,0 0-1 0 0,1-1 1 0 0,-1 1 0 0 0,0 0 0 0 0,0-1-1 0 0,0 1 1 0 0,1 0 0 0 0,-1 0 0 0 0,0-1-1 0 0,0 1 1 0 0,1 0 0 0 0,-1-1-1 0 0,0 1 1 0 0,1 0 0 0 0,-1 0 0 0 0,0 0-1 0 0,0-1 1 0 0,1 1 0 0 0,-1 0 0 0 0,0 0-1 0 0,1 0 1 0 0,-1 0 0 0 0,1 0 0 0 0,-1 0-1 0 0,0 0 1 0 0,1 0 0 0 0,-1 0 0 0 0,0 0-1 0 0,1 0 1 0 0,-1 0 0 0 0,1 0 0 0 0,-1 0-1 0 0,0 0 1 0 0,1 0 0 0 0,-1 0 0 0 0,0 0-1 0 0,1 0 1 0 0,-1 0 0 0 0,0 1-1 0 0,1-1 1 0 0,-1 0 0 0 0,0 0 0 0 0,1 0-1 0 0,-1 1 1 0 0,0-1 0 0 0,0 0 0 0 0,1 0-1 0 0,-1 1 1 0 0,0-1 0 0 0,0 0 0 0 0,1 1-1 0 0,-1-1 1 0 0,0 0 0 0 0,0 1 0 0 0,0-1 46 0 0,57-342-911 0 0,-9 23 1127 0 0,-47 299 676 0 0,-7 22 626 0 0,-12 52-1145 0 0,1 1 0 0 0,4 1 1 0 0,-7 55-374 0 0,17-94-25 0 0,-20 118-908 0 0,7 1 1 0 0,4 20 932 0 0,-17 50-2436 0 0,21-190 2023 0 0,5-23-982 0 0,3-31-593 0 0,0 30 2492 0 0,33-212 917 0 0,-2-103-1488 0 0,-60 433-1048 0 0,-22 191 1348 0 0,40-36-1760 0 0,12-188-1592 0 0,-1-73 3119 0 0,-2-41 0 0 0,45-422 4926 0 0,-36 361-3129 0 0,-20 101-1357 0 0,-6 71-813 0 0,3 2 0 0 0,3 0 1 0 0,4 0-1 0 0,0 66 373 0 0,4-65-1048 0 0,-16 110-322 0 0,17-135 1434 0 0,3-91-285 0 0,58-231 2752 0 0,-26 43-1296 0 0,-54 322-2311 0 0,-25 151-402 0 0,-3 118 1478 0 0,48-334-19 0 0,3-30 89 0 0,0 0 80 0 0,0 0 68 0 0,0 0-5 0 0,0-25 96 0 0,26-111 531 0 0,11 51-678 0 0,-25 77 69 0 0,-14 40-432 0 0,2-27 114 0 0,-38 252-1263 0 0,28-172 1034 0 0,26-126 2842 0 0,16-53-1926 0 0,-4-2-1 0 0,-5-1 1 0 0,1-30-600 0 0,-20 89 631 0 0,-15 65-1117 0 0,-7 17 271 0 0,3-1-1 0 0,1 2 0 0 0,2 0 1 0 0,2 1-1 0 0,1 0 1 0 0,3 4 215 0 0,6 42-2436 0 0,0-92 2432 0 0,0 0 0 0 0,0 1 0 0 0,0-1-1 0 0,1 1 1 0 0,-1-1 0 0 0,0 0-1 0 0,0 1 1 0 0,0-1 0 0 0,1 0-1 0 0,-1 1 1 0 0,0-1 0 0 0,0 0-1 0 0,1 1 1 0 0,-1-1 0 0 0,0 0 0 0 0,1 0-1 0 0,-1 1 1 0 0,0-1 0 0 0,1 0-1 0 0,-1 0 1 0 0,1 1 0 0 0,-1-1-1 0 0,0 0 1 0 0,1 0 0 0 0,-1 0 0 0 0,1 0-1 0 0,-1 0 1 0 0,0 0 0 0 0,1 0-1 0 0,-1 0 1 0 0,1 0 0 0 0,-1 0-1 0 0,0 0 1 0 0,1 0 0 0 0,-1 0-1 0 0,1 0 1 0 0,-1 0 0 0 0,0 0 0 0 0,1 0-1 0 0,-1-1 1 0 0,1 1 0 0 0,-1 0-1 0 0,0 0 1 0 0,1 0 0 0 0,-1-1-1 0 0,0 1 1 0 0,1 0 0 0 0,-1 0-1 0 0,0-1 1 0 0,1 1 0 0 0,-1 0 0 0 0,0-1-1 0 0,0 1 1 0 0,1 0 0 0 0,-1-1-1 0 0,0 1 1 0 0,0 0 0 0 0,0-1-1 0 0,0 1 1 0 0,1-1 0 0 0,-1 1 0 0 0,0 0-1 0 0,0-1 1 0 0,0 1 0 0 0,0-1-1 0 0,0 1 1 0 0,0 0 0 0 0,0-1-1 0 0,0 1 1 0 0,0-1 4 0 0,37-188 2326 0 0,-31-99 49 0 0,-15 203-516 0 0,4 107-3022 0 0,-16 234 283 0 0,3-67-27 0 0,15-134-1076 0 0,1-47 509 0 0,1-39 2044 0 0,14-193 2949 0 0,0 0-3515 0 0,-12 211 65 0 0,-11-40 660 0 0,6 91-2004 0 0,-10 280 1500 0 0,-5-11-3488 0 0,-3-36 5098 0 0,13-238-1143 0 0,9-32-663 0 0,0-1 3 0 0,0 0-25 0 0,0 0 17 0 0,0 0 35 0 0,0 0 37 0 0,0 0 15 0 0,0-22 638 0 0,2 8-678 0 0,1 1 1 0 0,1 0-1 0 0,0 0 0 0 0,1 0 0 0 0,1 1 1 0 0,0 0-1 0 0,0 0 0 0 0,1 0 1 0 0,8-10-72 0 0,-15 22 1 0 0,23-33-84 0 0,-22 62-312 0 0,-37 122-81 0 0,17-63-325 0 0,18-82 623 0 0,-4 12 844 0 0,2-31-114 0 0,20-164 471 0 0,-6 60-231 0 0,-20 128-1724 0 0,-3 15 380 0 0,2 1 1 0 0,1 0-1 0 0,1 0 1 0 0,1 1 0 0 0,1 0-1 0 0,1 8 552 0 0,1 62-1578 0 0,4-98 1615 0 0,0 0-1 0 0,0-1 0 0 0,0 1 1 0 0,0 0-1 0 0,0-1 0 0 0,0 1 0 0 0,0 0 1 0 0,0-1-1 0 0,1 1 0 0 0,-1 0 1 0 0,0-1-1 0 0,0 1 0 0 0,0 0 0 0 0,0 0 1 0 0,1-1-1 0 0,-1 1 0 0 0,0 0 1 0 0,0 0-1 0 0,0-1 0 0 0,1 1 0 0 0,-1 0 1 0 0,0 0-1 0 0,1 0 0 0 0,-1-1 1 0 0,0 1-1 0 0,0 0 0 0 0,1 0 1 0 0,-1 0-1 0 0,0 0 0 0 0,1 0 0 0 0,-1 0 1 0 0,0 0-1 0 0,1 0 0 0 0,-1 0 1 0 0,0-1-1 0 0,1 1 0 0 0,-1 1 0 0 0,0-1 1 0 0,1 0-1 0 0,-1 0 0 0 0,0 0 1 0 0,1 0-1 0 0,-1 0 0 0 0,0 0 0 0 0,1 0 1 0 0,-1 0-1 0 0,0 0 0 0 0,0 1 1 0 0,1-1-1 0 0,-1 0 0 0 0,0 0 0 0 0,1 0 1 0 0,-1 1-1 0 0,0-1 0 0 0,0 0 1 0 0,0 0-1 0 0,1 1 0 0 0,-1-1 0 0 0,0 0 1 0 0,0 0-1 0 0,0 1 0 0 0,1-1-36 0 0,-1 1-14 0 0,0-1 0 0 0,0 0-1 0 0,0 1 1 0 0,1-1 0 0 0,-1 1 0 0 0,0-1-1 0 0,0 1 1 0 0,0-1 0 0 0,0 0 0 0 0,0 1-1 0 0,0-1 1 0 0,0 1 0 0 0,0-1 0 0 0,0 1-1 0 0,0-1 1 0 0,0 0 0 0 0,0 1 0 0 0,0-1-1 0 0,-1 1 1 0 0,1-1 0 0 0,0 0 0 0 0,0 1-1 0 0,0-1 1 0 0,-1 1 0 0 0,1-1 0 0 0,0 0-1 0 0,0 1 1 0 0,-1-1 0 0 0,1 0 0 0 0,0 1-1 0 0,-1-1 1 0 0,1 0 0 0 0,0 0 0 0 0,-1 1-1 0 0,1-1 1 0 0,0 0 0 0 0,-1 0-1 0 0,1 0 1 0 0,-1 1 0 0 0,1-1 0 0 0,0 0-1 0 0,-1 0 1 0 0,1 0 0 0 0,-1 0 0 0 0,1 0-1 0 0,0 0 1 0 0,-1 0 0 0 0,1 0 0 0 0,-1 0-1 0 0,1 0 1 0 0,-1 0 0 0 0,1 0 0 0 0,-1 0-1 0 0,1 0 1 0 0,0 0 0 0 0,-1 0 0 0 0,1-1-1 0 0,-1 1 1 0 0,1 0 0 0 0,0 0 0 0 0,-1-1-1 0 0,1 1 1 0 0,0 0 0 0 0,-1 0 0 0 0,1-1-1 0 0,0 1 1 0 0,-1 0 0 0 0,1-1 14 0 0,4 19 953 0 0,-16 5 128 0 0,-12-7-4843 0 0,15-9-198 0 0,6-4 3109 0 0</inkml:trace>
  <inkml:trace contextRef="#ctx0" brushRef="#br0" timeOffset="11">2533 2176 728 0 0,'0'0'1242'0'0,"0"0"-43"0"0,0 0 60 0 0,0 0 49 0 0,0 0-53 0 0,0 0-147 0 0,0 0-176 0 0,0 0-153 0 0,0 0-104 0 0,0 0-79 0 0,0 0-51 0 0,0 0-18 0 0,0 0-36 0 0,5-28-3 0 0,15-91 4 0 0,-2 1 1558 0 0,4 1-1188 0 0,40-126 508 0 0,-56 129-1244 0 0,-7 112-154 0 0,1 0 0 0 0,0 0 0 0 0,-1 0 0 0 0,1 0 0 0 0,-1 0 0 0 0,0 0 0 0 0,1 0 0 0 0,-1 1 0 0 0,0-1 0 0 0,0 0 0 0 0,0 0 0 0 0,0 1 0 0 0,-1-1 0 0 0,1 0 0 0 0,0 1 0 0 0,-1 0 0 0 0,1-1 0 0 0,-1 1 0 0 0,0 0 0 0 0,1-1 0 0 0,-1 1 0 0 0,0 0 0 0 0,0 0 0 0 0,1 1 0 0 0,-1-1 0 0 0,-1 0 28 0 0,-1 24-2015 0 0,-6 92 1787 0 0,4 1 0 0 0,9 85 228 0 0,-1-42-19 0 0,-6 63-1776 0 0,-44-101 983 0 0,32-77 626 0 0,5 56 841 0 0,0-30-234 0 0,11-1-168 0 0,-5-37 1461 0 0,-7-12-1632 0 0,0 29-1440 0 0,13-62-1759 0 0,0 10 3026 0 0,17-122-496 0 0,15-254 696 0 0,-33 368 15 0 0,0 1 0 0 0,-1-1-1 0 0,0 0 1 0 0,-1 1 0 0 0,0-1 0 0 0,-1 1-1 0 0,0 0 1 0 0,-1 0 0 0 0,0 0 0 0 0,-2-3-124 0 0,2 38 2199 0 0,34 233-1390 0 0,-43-137-1209 0 0,-7 4-753 0 0,18-40 1662 0 0,17-19-54 0 0,32-51 406 0 0,-12 18-322 0 0,-7-25 1376 0 0,63-12-64 0 0,-25 8-1088 0 0,9-1-133 0 0,-31 8-176 0 0,52-10-63 0 0,-10-2-129 0 0,-71-2 510 0 0,-19-1 1475 0 0,-131 11-2086 0 0,66-14-470 0 0,49 8 105 0 0,-56-13-50 0 0,27-11 188 0 0,-26-5-44 0 0,14 20 304 0 0,24 1 19 0 0,127-8-602 0 0,26 15 449 0 0,-33 15-50 0 0,-59-15-7 0 0,67-11 90 0 0,3-1-38 0 0,-94 13-46 0 0,0-1-1 0 0,0 0 1 0 0,0 1 0 0 0,0-1-1 0 0,0 0 1 0 0,-1 0-1 0 0,1 1 1 0 0,0-1-1 0 0,0 0 1 0 0,0 1 0 0 0,0-1-1 0 0,0 0 1 0 0,0 0-1 0 0,0 1 1 0 0,0-1 0 0 0,0 0-1 0 0,0 1 1 0 0,0-1-1 0 0,1 0 1 0 0,-1 0 0 0 0,0 1-1 0 0,0-1 1 0 0,0 0-1 0 0,0 1 1 0 0,0-1 0 0 0,0 0-1 0 0,1 0 1 0 0,-1 1-1 0 0,0-1 1 0 0,0 0 0 0 0,0 0-1 0 0,1 0 1 0 0,-1 1-1 0 0,0-1 1 0 0,0 0 0 0 0,1 0-1 0 0,-1 0 1 0 0,0 0-1 0 0,0 0 1 0 0,1 1 0 0 0,-1-1-1 0 0,0 0 1 0 0,1 0-1 0 0,-1 0 1 0 0,0 0 0 0 0,1 0-1 0 0,-1 0-8 0 0,-28 12 151 0 0,-167 6 70 0 0,99-52-109 0 0,31 13-104 0 0,52 19-286 0 0,19 0-648 0 0,86 17 793 0 0,164-12 285 0 0,-221 12-106 0 0,-7-4-15 0 0,6 0-26 0 0,-29-4-15 0 0,-2-5 12 0 0,0 0 1 0 0,1 0-1 0 0,-1-1 0 0 0,1 1 1 0 0,-1-1-1 0 0,1 0 1 0 0,0 0-1 0 0,-1 0 0 0 0,1-1 1 0 0,0 1-1 0 0,0-1 1 0 0,0 0-1 0 0,-1 0 0 0 0,1 0 1 0 0,0-1-1 0 0,0 1 1 0 0,0-1-3 0 0,7 1 7 0 0,37 0 37 0 0,-78 14 569 0 0,-15 5-771 0 0,45-19 146 0 0,0 0 22 0 0,0 0-2 0 0,0 0-33 0 0,0 0-11 0 0,0 0 9 0 0,2-151-4 0 0,29 48-18 0 0,-30 238-1631 0 0,-33-53 600 0 0,15-27 177 0 0,31-63 1289 0 0,16-95 1241 0 0,26-186-893 0 0,-31 203-678 0 0,-27 159-1083 0 0,-15 48 850 0 0,-14 50-1410 0 0,6-106 727 0 0,14-120 1433 0 0,13 22-355 0 0,2 0 0 0 0,1 0 0 0 0,2 0 0 0 0,1 1 0 0 0,12-28-218 0 0,15-66 236 0 0,31-118-104 0 0,-44 172-15 0 0,-20 36 63 0 0,-10 44-763 0 0,-23 150 216 0 0,-21 65-629 0 0,16-123 373 0 0,105-273 2844 0 0,-33 62-1797 0 0,-5 0 0 0 0,14-106-424 0 0,-35 16 263 0 0,-11 240-475 0 0,-1-1 1 0 0,-2 1 0 0 0,-2-1-1 0 0,-8 25 212 0 0,-22 91-177 0 0,20-14-254 0 0,16-140 429 0 0,0-4 742 0 0,47-451-8 0 0,-41 372-797 0 0,5-1 1 0 0,3 2-1 0 0,20-67 65 0 0,-30 242-1408 0 0,-4-58 1396 0 0,2-5 33 0 0,-2 0-1 0 0,-2-1 0 0 0,0 1 1 0 0,-2 0-1 0 0,-1-1 0 0 0,-2 0 1 0 0,-3 8-21 0 0,-75 150-112 0 0,47-129 56 0 0,38-57 62 0 0,0-1-23 0 0,0-19-128 0 0,34-107 566 0 0,49-278 119 0 0,-51 244-476 0 0,-26 185-513 0 0,-10 168 641 0 0,-14-93-56 0 0,18-101-78 0 0,0 1 1 0 0,0 0-1 0 0,0 0 1 0 0,-1 0-1 0 0,1 0 1 0 0,0 0-1 0 0,0 0 1 0 0,0 0-1 0 0,-1 0 1 0 0,1-1-1 0 0,0 1 1 0 0,0 0-1 0 0,0 0 1 0 0,-1 0-1 0 0,1 0 1 0 0,0 0-1 0 0,0 0 1 0 0,0 0-1 0 0,-1 0 1 0 0,1 0-1 0 0,0 0 1 0 0,0 0-1 0 0,0 1 1 0 0,-1-1-1 0 0,1 0-58 0 0,1-14-38 0 0,8-514 134 0 0,-9 424-180 0 0,-7 112-669 0 0,3 285 650 0 0,4-292 135 0 0,0-1 3 0 0,0 0 31 0 0,0 0 30 0 0,0 0 49 0 0,0 0 29 0 0,-2-30 449 0 0,-5-274-1148 0 0,7 304 476 0 0,-1 0 0 0 0,1 0 0 0 0,0 0 1 0 0,0 0-1 0 0,-1 0 0 0 0,1 0 0 0 0,0 0 1 0 0,-1 0-1 0 0,1 0 0 0 0,0 0 0 0 0,0 0 1 0 0,-1 0-1 0 0,1-1 0 0 0,0 1 0 0 0,0 0 1 0 0,-1 0-1 0 0,1 0 0 0 0,0 0 0 0 0,0 0 1 0 0,-1-1-1 0 0,1 1 0 0 0,0 0 0 0 0,0 0 1 0 0,0 0-1 0 0,-1-1 0 0 0,1 1 0 0 0,0 0 1 0 0,0 0-1 0 0,0 0 0 0 0,0-1 0 0 0,0 1 1 0 0,0 0-1 0 0,-1-1 0 0 0,1 1 49 0 0,-13 39 19 0 0,9-27-62 0 0,-47 125 236 0 0,37-101-67 0 0,14-35-74 0 0,0-1 0 0 0,0 0 36 0 0,0 0 42 0 0,0-27 509 0 0,57-183-488 0 0,-41 53-64 0 0,-16 157-81 0 0,0 0 38 0 0,0 0-18 0 0,0 0-26 0 0,0 0-8 0 0,0 0-56 0 0,-5 29-633 0 0,-12 81 2106 0 0,40-253-1269 0 0,-13 37-411 0 0,-10 105 266 0 0,0 1 10 0 0,0 0-13 0 0,0 0-69 0 0,0 0-57 0 0,-22 74-813 0 0,-20 65 1011 0 0,41-119 39 0 0,2-28 429 0 0,17-52-256 0 0,-7-75-537 0 0,-11 135 234 0 0,-1-1 0 0 0,0 1 0 0 0,1 0 0 0 0,-1 0 0 0 0,1-1 0 0 0,-1 1 0 0 0,0 0 0 0 0,1 0 0 0 0,-1 0 0 0 0,0-1 0 0 0,1 1 0 0 0,-1 0 0 0 0,0 0 0 0 0,1 0 0 0 0,-1 0 0 0 0,0 0 0 0 0,1 0 0 0 0,-1 1 0 0 0,0-1 0 0 0,1 0 0 0 0,-1 0 0 0 0,0 0 0 0 0,1 1 0 0 0,-1-1 0 0 0,0 0 0 0 0,1 1 0 0 0,-1-1 0 0 0,1 0 0 0 0,-1 1 0 0 0,1-1 0 0 0,-1 1-1 0 0,1-1 1 0 0,-1 1 0 0 0,1-1 0 0 0,-1 1 0 0 0,1-1 0 0 0,0 1 0 0 0,-1-1 0 0 0,1 1 0 0 0,0 0 0 0 0,0-1 0 0 0,-1 1 0 0 0,1 0 0 0 0,0-1 0 0 0,0 1 0 0 0,0 0 0 0 0,0-1 27 0 0,-18 80-117 0 0,18-79 152 0 0,0-1 11 0 0,0 0-12 0 0,0 0 12 0 0,15-11 558 0 0,2-23-357 0 0,-14 28-391 0 0,-12 49 76 0 0,9-43 131 0 0,0 0 5 0 0,0 0-10 0 0,0 0 25 0 0,0 0 17 0 0,3-18 379 0 0,20-66-268 0 0,-23 83-226 0 0,0 1 10 0 0,0 0 6 0 0,0 0-16 0 0,0 0-18 0 0,0 0-22 0 0,-2 0-1646 0 0,2 0-5093 0 0,5-7-3719 0 0,-3 7 6199 0 0</inkml:trace>
  <inkml:trace contextRef="#ctx0" brushRef="#br0" timeOffset="12">670 3484 0 0 0,'0'0'2136'0'0,"0"0"-1434"0"0,0 0-418 0 0,0 0 223 0 0,0 0 428 0 0,0 0 289 0 0,0 0 42 0 0,0 0-125 0 0,0 0-239 0 0,0 0-200 0 0,0 0-120 0 0,9 0-81 0 0,42 0 376 0 0,15 7 2168 0 0,160-18 894 0 0,-112-1-3217 0 0,0 5 0 0 0,1 5 1 0 0,3 5-723 0 0,170 15 580 0 0,-40-29 472 0 0,107-19-390 0 0,-76 27-537 0 0,21 21 108 0 0,-84-25 211 0 0,111-11-102 0 0,76 17 43 0 0,-175 17-245 0 0,10-2-30 0 0,272-11 192 0 0,92-14-94 0 0,-481 11-198 0 0,350 11 52 0 0,-60 30-658 0 0,-354-35-1852 0 0,-38-5-1349 0 0,-1-1-3993 0 0,-9 0-3144 0 0</inkml:trace>
  <inkml:trace contextRef="#ctx0" brushRef="#br0" timeOffset="13">1396 2324 0 0 0,'0'0'695'0'0,"0"0"488"0"0,0 0 185 0 0,0 0 70 0 0,2 3 2382 0 0,-2-3-310 0 0,-1 0 3277 0 0,-273-8-3801 0 0,11-12-1364 0 0,196 9-796 0 0,66 10-934 0 0,-1 0 0 0 0,0 0 0 0 0,0 0 0 0 0,0 1 0 0 0,0-1 0 0 0,0 1 0 0 0,0 0 1 0 0,0-1-1 0 0,0 1 0 0 0,0 0 0 0 0,0 0 0 0 0,0 0 0 0 0,0 0 0 0 0,0 1 0 0 0,0-1 1 0 0,0 0-1 0 0,0 1 0 0 0,0 0 0 0 0,0-1 0 0 0,0 1 0 0 0,1 0 0 0 0,-1 0 1 0 0,0 0-1 0 0,0 0 0 0 0,1 0 0 0 0,-2 2 108 0 0,2-3-1008 0 0,2 11-13383 0 0,0-7 8360 0 0</inkml:trace>
  <inkml:trace contextRef="#ctx0" brushRef="#br0" timeOffset="14">998 1749 10506 0 0,'0'0'911'0'0,"0"0"-269"0"0,0 0-221 0 0,0 0-5 0 0,0 0 215 0 0,0 0 201 0 0,0 0 79 0 0,0 0-47 0 0,0 0-181 0 0,0 0-154 0 0,0 0-69 0 0,0 0-33 0 0,-4 18-17 0 0,-13 57-8 0 0,13 17 788 0 0,47 187 692 0 0,-18-106-1442 0 0,-8 2 1 0 0,-5 70-441 0 0,-23 131 146 0 0,-9-30-46 0 0,-32 88 264 0 0,39-376-280 0 0,13-57-92 0 0,0-1-8 0 0,0 0-6 0 0,0 0-4 0 0,0 0-42 0 0,0 0-40 0 0,0 0-59 0 0,0 0-77 0 0,0-16-1612 0 0,0-5-278 0 0,0-10-2173 0 0,1 11-2066 0 0,0 9-1990 0 0</inkml:trace>
  <inkml:trace contextRef="#ctx0" brushRef="#br0" timeOffset="15">1331 2872 7082 0 0,'0'0'4008'0'0,"0"0"-2289"0"0,0 0-761 0 0,0 0-33 0 0,0 0 148 0 0,0 0 95 0 0,0 0-37 0 0,0 0-163 0 0,0 0-230 0 0,0 0-162 0 0,0 0-83 0 0,0 0-66 0 0,0 0-35 0 0,-27 27-57 0 0,-84 84-62 0 0,43-27 166 0 0,-275 379-589 0 0,259-354-3380 0 0,70-98 490 0 0,11-9-7867 0 0,3-2 5829 0 0</inkml:trace>
  <inkml:trace contextRef="#ctx0" brushRef="#br0" timeOffset="16">1190 1911 8506 0 0,'0'0'1087'0'0,"0"0"-166"0"0,0 0 7 0 0,0 0 230 0 0,0 0 208 0 0,0 0 43 0 0,0 0-174 0 0,0 0-236 0 0,0 0-204 0 0,0 0-136 0 0,0 0-58 0 0,0 0-62 0 0,0 0-63 0 0,-26 34-68 0 0,-78 104-46 0 0,16 0 307 0 0,-136 245-882 0 0,150-289-3132 0 0,56-77-1874 0 0,0-3-4133 0 0,14-11 5363 0 0</inkml:trace>
  <inkml:trace contextRef="#ctx0" brushRef="#br0" timeOffset="17">32 2434 10194 0 0,'0'0'959'0'0,"0"0"211"0"0,0 0 181 0 0,0 0 189 0 0,0 0 32 0 0,0 0-239 0 0,0 0-328 0 0,0 0-358 0 0,0 0-286 0 0,0 0-147 0 0,0 0-30 0 0,0 0 28 0 0,3 7 58 0 0,29 91 1339 0 0,-24-34-1020 0 0,-3 0 1 0 0,-2 0-1 0 0,-6 49-589 0 0,2-80 52 0 0,-15 305-460 0 0,13-320 85 0 0,0 4-3308 0 0,3-25-3723 0 0,-1-1 4734 0 0,1 0-2341 0 0,0-3-183 0 0</inkml:trace>
  <inkml:trace contextRef="#ctx0" brushRef="#br0" timeOffset="18">0 2346 10850 0 0,'0'0'1258'0'0,"0"0"-210"0"0,0 0-110 0 0,0 0 107 0 0,0 0 121 0 0,0 0-10 0 0,0 0-133 0 0,0 0-212 0 0,0 0-175 0 0,0 0-108 0 0,0 0-71 0 0,0 0-87 0 0,34-6-81 0 0,108-19-49 0 0,-48 25 175 0 0,-79 5-352 0 0,-9-3-47 0 0,1-1 1 0 0,-1 2 0 0 0,1-1-1 0 0,-1 1 1 0 0,0-1 0 0 0,0 2-1 0 0,0-1 1 0 0,0 1 0 0 0,-1 0-1 0 0,0 0 1 0 0,1 0 0 0 0,-1 1-1 0 0,-1 0 1 0 0,1 0 0 0 0,-1 0-1 0 0,0 0 1 0 0,0 1 0 0 0,0 0-1 0 0,-1 0 1 0 0,0 0 0 0 0,0 0-1 0 0,-1 0 1 0 0,1 1 0 0 0,-1-1-1 0 0,-1 1 1 0 0,2 6-17 0 0,-6 4 49 0 0,0 1-1 0 0,-1-1 0 0 0,-1 0 1 0 0,0 0-1 0 0,-2 0 0 0 0,0 0 1 0 0,0-1-1 0 0,-2 0 0 0 0,0-1 1 0 0,-1 0-1 0 0,0-1 0 0 0,-1 0 1 0 0,-1 0-1 0 0,0-1 1 0 0,-1 0-1 0 0,0-1 0 0 0,-1-1 1 0 0,0 0-1 0 0,-9 4-48 0 0,14-7 5 0 0,-96 81 81 0 0,103-86-88 0 0,0 1 1 0 0,1 0-1 0 0,-1-1 0 0 0,1 1 1 0 0,0 0-1 0 0,0 0 1 0 0,0 0-1 0 0,1 0 1 0 0,-1-1-1 0 0,1 1 0 0 0,0 0 1 0 0,0 0-1 0 0,1 0 1 0 0,-1 0-1 0 0,1 0 0 0 0,0 0 1 0 0,0 0-1 0 0,0-1 1 0 0,0 1-1 0 0,1 0 1 0 0,-1-1-1 0 0,1 1 0 0 0,0-1 1 0 0,0 1-1 0 0,0-1 1 0 0,1 0-1 0 0,0 1 2 0 0,15 11 203 0 0,1-1 0 0 0,1-1-1 0 0,-1-1 1 0 0,2-1 0 0 0,0 0-1 0 0,0-2 1 0 0,1 0 0 0 0,9 1-203 0 0,47 22 683 0 0,-15-7-222 0 0,-47-20-361 0 0,0 0 0 0 0,-1 1 0 0 0,0 1 0 0 0,0 1 0 0 0,0 0 0 0 0,-1 1 0 0 0,-1 0 0 0 0,10 8-100 0 0,-15 3-645 0 0,-7-11-8765 0 0,-1-8-2449 0 0</inkml:trace>
  <inkml:trace contextRef="#ctx0" brushRef="#br0" timeOffset="20">4868 1779 2881 0 0,'0'0'1920'0'0,"0"0"-1226"0"0,0 0-397 0 0,0 0 348 0 0,0 0 549 0 0,0 0 305 0 0,0 0 81 0 0,0 0-126 0 0,0 0-176 0 0,0 0-160 0 0,0 0-160 0 0,0 0-171 0 0,0 0-148 0 0,25-17-86 0 0,77-53-47 0 0,-44 10 524 0 0,-16-1-573 0 0,-2-1-1 0 0,-3-3 1 0 0,-4 0-1 0 0,21-57-456 0 0,-44 52-759 0 0,-31 84-2152 0 0,6 3 2425 0 0,0 1 0 0 0,1 0 0 0 0,1 1 0 0 0,1 0 1 0 0,0 1-1 0 0,-6 16 486 0 0,15-31 31 0 0,0-1 0 0 0,0 1 0 0 0,0 0 0 0 0,1 0 0 0 0,-1 0 0 0 0,1 0 0 0 0,0 1 0 0 0,1-1 0 0 0,-1 1 0 0 0,1-1 0 0 0,0 1 0 0 0,1-1 0 0 0,-1 1 0 0 0,1 0 0 0 0,0-1 0 0 0,1 1 0 0 0,-1 0 0 0 0,1-1 0 0 0,0 1 0 0 0,0-1 0 0 0,1 1 0 0 0,0-1 0 0 0,0 0 0 0 0,0 0 0 0 0,1 0 0 0 0,-1 0 0 0 0,1 0 0 0 0,0 0 0 0 0,1 0 0 0 0,-1-1 0 0 0,1 0 0 0 0,3 3-31 0 0,1-4 164 0 0,0 0 0 0 0,1 0 0 0 0,0-1 0 0 0,-1 0 0 0 0,1-1 0 0 0,0 1 0 0 0,0-2 0 0 0,0 0 0 0 0,0 0 0 0 0,0 0 0 0 0,0-1 0 0 0,0 0 0 0 0,-1-1 1 0 0,1 0-1 0 0,0 0 0 0 0,-1-1 0 0 0,1 0 0 0 0,-1-1 0 0 0,0 0 0 0 0,0 0 0 0 0,-1-1 0 0 0,2 0-164 0 0,8-7 234 0 0,0 0 1 0 0,-1-1-1 0 0,-1 0 0 0 0,0-1 1 0 0,-1-1-1 0 0,0 0 1 0 0,-1-1-1 0 0,-1 0 0 0 0,3-7-234 0 0,-4 5-9 0 0,-1 0-1 0 0,0 0 0 0 0,-1-1 1 0 0,-2 0-1 0 0,0-1 0 0 0,0 1 0 0 0,2-19 10 0 0,-15 22-2091 0 0,-12 40-792 0 0,14-17 2822 0 0,-3 3-43 0 0,0 0 0 0 0,1 0 0 0 0,0 1 0 0 0,1 0 0 0 0,0 0 1 0 0,1 1-1 0 0,0-1 0 0 0,0 1 0 0 0,2 0 0 0 0,-1 0 0 0 0,1 0 0 0 0,1 0 1 0 0,0 0-1 0 0,1 0 0 0 0,1 1 0 0 0,0 2 104 0 0,0-12 48 0 0,0 1 0 0 0,0-1 0 0 0,0 1 0 0 0,1-1 0 0 0,-1 0 0 0 0,1 0-1 0 0,0 0 1 0 0,0 0 0 0 0,0 0 0 0 0,1 0 0 0 0,-1 0 0 0 0,1-1 0 0 0,-1 1 0 0 0,1-1 0 0 0,0 0 0 0 0,0 0 0 0 0,0 0 0 0 0,0 0 0 0 0,0 0-1 0 0,0 0 1 0 0,1-1 0 0 0,-1 0 0 0 0,0 0 0 0 0,1 0 0 0 0,-1 0 0 0 0,1 0 0 0 0,0-1 0 0 0,-1 1 0 0 0,1-1 0 0 0,0 0-48 0 0,4 0 238 0 0,1 0 0 0 0,-1 0 0 0 0,1 0 1 0 0,-1-1-1 0 0,1-1 0 0 0,-1 1 1 0 0,0-1-1 0 0,0-1 0 0 0,0 0 0 0 0,0 0 1 0 0,0 0-1 0 0,5-4-238 0 0,12-12 496 0 0,-1-2 0 0 0,-1 0 0 0 0,-1-2 0 0 0,-1 0 0 0 0,-1-1 0 0 0,-1-1 0 0 0,-1-1-1 0 0,13-26-495 0 0,-19 34 67 0 0,-1 1-1 0 0,-1-2 1 0 0,-1 1-1 0 0,-1-1 1 0 0,0-1-1 0 0,-1 1 1 0 0,0-6-67 0 0,-7 25-14 0 0,1 0-1 0 0,-1-1 1 0 0,1 1 0 0 0,-1 0-1 0 0,0-1 1 0 0,1 1 0 0 0,-1 0-1 0 0,1-1 1 0 0,-1 1 0 0 0,0 0-1 0 0,0-1 1 0 0,1 1 0 0 0,-1-1 0 0 0,0 1-1 0 0,0-1 1 0 0,1 1 0 0 0,-1-1-1 0 0,0 1 1 0 0,0-1 0 0 0,0 1-1 0 0,0-1 1 0 0,0 1 0 0 0,0-1-1 0 0,0 1 1 0 0,0-1 0 0 0,0 1 0 0 0,0-1-1 0 0,0 1 1 0 0,0-1 0 0 0,0 1-1 0 0,0-1 1 0 0,0 1 0 0 0,-1-1-1 0 0,1 1 1 0 0,0-1 0 0 0,0 1-1 0 0,-1 0 1 0 0,1-1 0 0 0,0 1-1 0 0,0-1 1 0 0,-1 1 0 0 0,1 0 0 0 0,0-1-1 0 0,-1 1 1 0 0,1 0 0 0 0,-1-1-1 0 0,1 1 1 0 0,0 0 0 0 0,-1-1-1 0 0,1 1 1 0 0,-1 0 0 0 0,1 0-1 0 0,-1 0 1 0 0,1-1 0 0 0,-1 1 0 0 0,1 0-1 0 0,-1 0 1 0 0,1 0 0 0 0,-1 0-1 0 0,1 0 1 0 0,-1 0 0 0 0,1 0-1 0 0,-1 0 1 0 0,1 0 0 0 0,-1 0-1 0 0,1 0 1 0 0,-1 1 0 0 0,1-1 0 0 0,-1 0-1 0 0,0 0 15 0 0,-26 30-1337 0 0,17-15 1287 0 0,0 1-1 0 0,1 1 1 0 0,1-1 0 0 0,0 2 0 0 0,2-1 0 0 0,0 1 0 0 0,0 0-1 0 0,2 0 1 0 0,0 0 0 0 0,2 1 0 0 0,0-1 0 0 0,0 1 0 0 0,2 10 50 0 0,1-22 27 0 0,0 0 1 0 0,0 0-1 0 0,1 0 0 0 0,-1 0 1 0 0,2-1-1 0 0,-1 1 1 0 0,1 0-1 0 0,0-1 1 0 0,0 1-1 0 0,1-1 1 0 0,-1 0-1 0 0,1 0 1 0 0,1-1-1 0 0,-1 1 1 0 0,1-1-1 0 0,0 0 1 0 0,1 0-1 0 0,-1-1 1 0 0,1 1-1 0 0,-1-1 1 0 0,2 0-1 0 0,-1-1 1 0 0,0 1-1 0 0,0-1 0 0 0,6 1-26 0 0,2 2 72 0 0,1-1 0 0 0,0 0 0 0 0,0-2 0 0 0,0 1 0 0 0,0-2 0 0 0,1 0 0 0 0,0-1 0 0 0,-1 0 0 0 0,1-1 0 0 0,-1-1 1 0 0,8-2-74 0 0,46-23-636 0 0,-48 13-3080 0 0,-2-2-5022 0 0,-13 8 379 0 0</inkml:trace>
</inkml:ink>
</file>

<file path=ppt/ink/ink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7:36.5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1819 136 1776 0 0,'0'0'895'0'0,"0"0"-143"0"0,0 0-46 0 0,0 0 115 0 0,0 0 157 0 0,0 0 93 0 0,0 0 28 0 0,0 0-38 0 0,0 0-63 0 0,0 0-79 0 0,-5-11-92 0 0,-17-34-106 0 0,20 41-442 0 0,0 0 0 0 0,0 1 1 0 0,0-1-1 0 0,-1 1 0 0 0,1 0 0 0 0,-1 0 1 0 0,0 0-1 0 0,0 0 0 0 0,0 0 0 0 0,-1 0 1 0 0,1 1-1 0 0,-1 0 0 0 0,1 0 0 0 0,-1 0 0 0 0,0 0 1 0 0,1 0-1 0 0,-1 1 0 0 0,-4-2-279 0 0,-1 0 494 0 0,-11-3-221 0 0,-1 1 0 0 0,1 0 0 0 0,-1 2-1 0 0,0 0 1 0 0,-1 2 0 0 0,1 0 0 0 0,0 1 0 0 0,-19 3-273 0 0,-186 44 916 0 0,-71 42 234 0 0,39 24-653 0 0,61-5 153 0 0,59 2-332 0 0,106-82-232 0 0,1 1-1 0 0,2 1 0 0 0,1 1 1 0 0,2 2-1 0 0,0 0 1 0 0,-19 37-86 0 0,16-15 122 0 0,1 0 0 0 0,4 2 0 0 0,1 0 0 0 0,4 2 0 0 0,-8 37-122 0 0,16-35 127 0 0,2 1 1 0 0,3 0-1 0 0,1 48-127 0 0,17 100 441 0 0,-7-161-339 0 0,3-1 0 0 0,2 0 1 0 0,2 0-1 0 0,3-1 0 0 0,1-1 0 0 0,2-1 0 0 0,2 0 0 0 0,2-1 1 0 0,3-1-1 0 0,4 4-102 0 0,125 108 574 0 0,-111-118-408 0 0,4 1 14 0 0,1-2 1 0 0,1-3-1 0 0,52 26-180 0 0,194 92 534 0 0,-100-88-173 0 0,-29-22-121 0 0,-107-29-187 0 0,1-2 1 0 0,0-3-1 0 0,0-3 0 0 0,1-2 0 0 0,15-4-53 0 0,-45 2 18 0 0,121-11 146 0 0,-75-7-27 0 0,0-4-1 0 0,-1-3 0 0 0,11-9-136 0 0,-25 11 45 0 0,67-32 45 0 0,-65 16 41 0 0,-1-2 0 0 0,-1-3 0 0 0,-3-3-1 0 0,0-3-130 0 0,105-115 152 0 0,-146 140-103 0 0,0 0 0 0 0,-2-1-1 0 0,-1-1 1 0 0,-1 0 0 0 0,-2-1 0 0 0,0 0-1 0 0,-2-1 1 0 0,-1 0 0 0 0,-1-1 0 0 0,-2 0-1 0 0,1-16-48 0 0,4-33 68 0 0,-3 0-1 0 0,-4-1 0 0 0,-4 1 1 0 0,-4-21-68 0 0,-18-51 5 0 0,-9-18 40 0 0,-14 34-43 0 0,-23 21 63 0 0,-33-64-104 0 0,-3 45 6 0 0,-15 12-102 0 0,-26 29 17 0 0,-50-7 2 0 0,40 39 136 0 0,81 35-64 0 0,3 2-12 0 0,30 17-39 0 0,-11-2-14 0 0,-42 8-909 0 0,72-9-988 0 0,17 3-1943 0 0,3-1-4474 0 0,2 4-3695 0 0</inkml:trace>
  <inkml:trace contextRef="#ctx0" brushRef="#br0" timeOffset="2565.902">1707 3129 0 0 0,'43'-25'0'0'0,"-17"13"0"0"0,-25-13 93 0 0,-21-15 5526 0 0,20 39-5240 0 0,0 2 1605 0 0,0 0 11388 0 0,0 0-12153 0 0,0-1-3665 0 0,9 234 4507 0 0,0 182-1112 0 0,-11-263-774 0 0,0 90-135 0 0,-9-272-3679 0 0,0-76-11379 0 0,9 85 10230 0 0</inkml:trace>
  <inkml:trace contextRef="#ctx0" brushRef="#br0" timeOffset="3179.593">1602 2916 3465 0 0,'0'0'1340'0'0,"0"0"-98"0"0,0 0 43 0 0,0 0 101 0 0,0 0 41 0 0,0 0-123 0 0,0 0-198 0 0,0 0-222 0 0,0 0-171 0 0,0 0-121 0 0,0 0-109 0 0,0 0-92 0 0,0 0-40 0 0,-9 11 1049 0 0,-32 55 1331 0 0,-102 63-998 0 0,215-107-906 0 0,-3-18-325 0 0,0-2 0 0 0,0-3 0 0 0,49-8-502 0 0,58 6 171 0 0,-176 3-93 0 0,0 0 0 0 0,0 1 0 0 0,0-1 1 0 0,0 0-1 0 0,-1 1 0 0 0,1-1 0 0 0,0 0 0 0 0,0 1 0 0 0,0-1 0 0 0,0 0 0 0 0,0 1 0 0 0,0-1 0 0 0,0 0 0 0 0,0 1 0 0 0,0-1 0 0 0,0 0 1 0 0,0 0-1 0 0,1 1 0 0 0,-1-1 0 0 0,0 0 0 0 0,0 1 0 0 0,0-1-78 0 0,-96-52 561 0 0,-33-47-493 0 0,47 19-1016 0 0,79 77-241 0 0,-6-4 843 0 0,7 6-3805 0 0,0 0-4299 0 0,2 1-2758 0 0</inkml:trace>
  <inkml:trace contextRef="#ctx0" brushRef="#br0" timeOffset="10250.871">3251 2831 0 0 0,'122'0'1991'0'0,"-52"-3"2122"0"0,-73 2 3843 0 0,-4 0-3829 0 0,-46-5-2628 0 0,-206 21 113 0 0,49 17-1203 0 0,23-21 239 0 0,65-3-254 0 0,-4 7-130 0 0,-3-7 433 0 0,41 2-518 0 0,-71-2 480 0 0,94-1-507 0 0,33-5 18 0 0,21-1-215 0 0,17 0-371 0 0,45 43 394 0 0,12 33 119 0 0,22 107-1 0 0,-50-132-65 0 0,-34-53 9 0 0,0 1 1 0 0,0 0-1 0 0,0-1 0 0 0,0 1 1 0 0,0-1-1 0 0,0 1 1 0 0,0-1-1 0 0,0 1 1 0 0,0-1-1 0 0,0 0 1 0 0,0 1-1 0 0,-1-1 1 0 0,1 0-1 0 0,0 0 1 0 0,0 0-1 0 0,-1 1 0 0 0,1-1 1 0 0,0 0-1 0 0,-1 0 1 0 0,1 0-1 0 0,-1 0 1 0 0,1 0-1 0 0,-1 0 1 0 0,0 0-1 0 0,1 0 1 0 0,-1-1-1 0 0,0 1 1 0 0,0 0-1 0 0,0 0 1 0 0,0 0-1 0 0,0 0 0 0 0,0 0 1 0 0,0 0-1 0 0,0 0 1 0 0,0-1-41 0 0,2-7 113 0 0,27-109 107 0 0,6 29-126 0 0,2 16-176 0 0,-39 59-1191 0 0,-10 13-6423 0 0,8 1 2553 0 0,0 0-6293 0 0</inkml:trace>
  <inkml:trace contextRef="#ctx0" brushRef="#br0" timeOffset="16219.674">2149 3939 4465 0 0,'0'0'3037'0'0,"0"0"-1404"0"0,0 0-474 0 0,0 0 148 0 0,0 0 236 0 0,0 0 80 0 0,0 0-120 0 0,0 0-283 0 0,0 0-294 0 0,0 0-266 0 0,0 0-232 0 0,-5 11-18 0 0,-45 116 220 0 0,6 2 1 0 0,-18 96-631 0 0,39-127-516 0 0,32-130-8262 0 0,21-69 3238 0 0,-25 85 4384 0 0,50-161-4698 0 0,35-87 8663 0 0,-87 252-2812 0 0,-1-4 7042 0 0,-3 16 702 0 0,1 14-6494 0 0,0-4-889 0 0,0 0 1 0 0,1-1-1 0 0,0 1 0 0 0,1 0 1 0 0,0 0-1 0 0,0 0 0 0 0,1-1 1 0 0,0 0-1 0 0,1 1 0 0 0,3 4-358 0 0,38 89 627 0 0,-32-69-605 0 0,1-1 0 0 0,2-1 0 0 0,2 0 0 0 0,16 23-22 0 0,-2-32 283 0 0,-18-49 610 0 0,49-144 232 0 0,-50 127-1084 0 0,13-39-200 0 0,-3-1 0 0 0,-5-1 0 0 0,-3-1 159 0 0,-14 60-1665 0 0,-1 16-3440 0 0,0 9-668 0 0,0 0-5291 0 0</inkml:trace>
  <inkml:trace contextRef="#ctx0" brushRef="#br0" timeOffset="16996.861">3640 2496 2961 0 0,'0'0'4028'0'0,"0"0"-2340"0"0,0 0-644 0 0,0 0 99 0 0,0 0 149 0 0,0 0 60 0 0,0 0-44 0 0,0 0-131 0 0,0 0-113 0 0,0 0-92 0 0,0 0-149 0 0,0 0-105 0 0,0 0-70 0 0,13-11-51 0 0,40-36-2 0 0,-40 35-22 0 0,-20 35 986 0 0,-7 246-474 0 0,-22 65-889 0 0,18-220-370 0 0,17-100-1104 0 0,2-20-2418 0 0,23-70-11113 0 0,-19 63 9943 0 0</inkml:trace>
  <inkml:trace contextRef="#ctx0" brushRef="#br0" timeOffset="17268.185">3612 2441 5681 0 0,'0'0'2964'0'0,"0"0"-1522"0"0,0 0-453 0 0,0 0 100 0 0,0 0 126 0 0,0 0-3 0 0,0 0-38 0 0,0 0-106 0 0,0 0-86 0 0,0 0-29 0 0,0 0-124 0 0,0 0-132 0 0,0 0-94 0 0,24 4-102 0 0,76 10-81 0 0,-66-10-211 0 0,1-3 0 0 0,0-1-1 0 0,-1-1 1 0 0,1-2 0 0 0,-1-1 0 0 0,17-5-209 0 0,38-5-355 0 0,-59 11-2668 0 0,-35 14-2799 0 0,-14 3-2717 0 0,12-10 3206 0 0</inkml:trace>
  <inkml:trace contextRef="#ctx0" brushRef="#br0" timeOffset="17513.635">3634 2706 7106 0 0,'0'0'4528'0'0,"0"0"-2408"0"0,0 0-867 0 0,0 0 1 0 0,0 0 87 0 0,0 0-108 0 0,0 0-190 0 0,0 0-183 0 0,0 0-157 0 0,0 0-133 0 0,37-1-144 0 0,113-5-139 0 0,23-5-153 0 0,-128 15-2651 0 0,-31 1-1616 0 0,-2 4-3843 0 0,-10-5-256 0 0</inkml:trace>
  <inkml:trace contextRef="#ctx0" brushRef="#br0" timeOffset="17786.361">3868 3093 13475 0 0,'0'0'1131'0'0,"0"0"-195"0"0,0 0 40 0 0,0 0 83 0 0,0 0-55 0 0,0 0-177 0 0,0 0-232 0 0,0 0-168 0 0,0 0-131 0 0,0 0-84 0 0,-8 32-40 0 0,-26 101-61 0 0,-1-11 277 0 0,34-109-2228 0 0,17-22-14900 0 0,-13 5 13711 0 0</inkml:trace>
  <inkml:trace contextRef="#ctx0" brushRef="#br0" timeOffset="18066.675">3837 3085 10770 0 0,'0'0'1829'0'0,"0"0"-581"0"0,0 0-316 0 0,0 0 62 0 0,0 0 91 0 0,0 0 6 0 0,0 0-48 0 0,0 0-111 0 0,0 0-138 0 0,0 0-134 0 0,0 0-119 0 0,0 0-118 0 0,0 0-83 0 0,25-1-38 0 0,121-8 138 0 0,-90 0 519 0 0,-27 4-611 0 0,-11 2-3174 0 0,-2 1-2518 0 0,-1 2-3530 0 0,-15 0 1187 0 0</inkml:trace>
  <inkml:trace contextRef="#ctx0" brushRef="#br0" timeOffset="18301.001">3822 3244 6921 0 0,'0'0'3380'0'0,"0"0"-1657"0"0,0 0-499 0 0,0 0 163 0 0,0 0 83 0 0,0 0-123 0 0,0 0-195 0 0,0 0-220 0 0,0 0-174 0 0,0 0-156 0 0,0 0-183 0 0,33 1-128 0 0,103 4-126 0 0,-114-4-495 0 0,0-1 1 0 0,0-1-1 0 0,0-1 0 0 0,0-1 0 0 0,0 0 0 0 0,-1-2 0 0 0,3-1 330 0 0,12-4-4509 0 0,-23 7-1291 0 0,-3-1-3353 0 0</inkml:trace>
  <inkml:trace contextRef="#ctx0" brushRef="#br0" timeOffset="24359.939">1512 1388 0 0 0,'0'0'384'0'0,"0"0"126"0"0,0 0 23 0 0,0 0 16 0 0,1-3 44 0 0,7-12 690 0 0,6-4 6449 0 0,-14 20-2141 0 0,-19 20-4941 0 0,19-21-631 0 0,1 0 0 0 0,-1 0 0 0 0,0 0 0 0 0,0 0 0 0 0,1 0-1 0 0,-1 1 1 0 0,0-1 0 0 0,0 0 0 0 0,0 0 0 0 0,1 0 0 0 0,-1 1 0 0 0,0-1-1 0 0,0 0 1 0 0,0 0 0 0 0,0 1 0 0 0,0-1 0 0 0,1 0 0 0 0,-1 0 0 0 0,0 1 0 0 0,0-1-1 0 0,0 0 1 0 0,0 0 0 0 0,0 1 0 0 0,0-1 0 0 0,0 0 0 0 0,0 0 0 0 0,0 1 0 0 0,0-1-1 0 0,0 0 1 0 0,0 1 0 0 0,0-1 0 0 0,0 0 0 0 0,0 0 0 0 0,0 1 0 0 0,0-1 0 0 0,-1 0-1 0 0,1 0 1 0 0,0 1 0 0 0,0-1 0 0 0,0 0 0 0 0,0 0 0 0 0,0 1 0 0 0,-1-1 0 0 0,1 0-1 0 0,0 0 1 0 0,0 0 0 0 0,0 0 0 0 0,-1 1 0 0 0,1-1 0 0 0,0 0 0 0 0,0 0 0 0 0,-1 0-19 0 0,26-8 1237 0 0,12-24-285 0 0,-37 33-921 0 0,-1-1 0 0 0,1 0 0 0 0,-1 0 0 0 0,1 0 0 0 0,-1 0 0 0 0,1 0 0 0 0,-1 1 0 0 0,0-1 0 0 0,1 0-1 0 0,-1 0 1 0 0,1 0 0 0 0,-1-1 0 0 0,1 1 0 0 0,-1 0 0 0 0,0 0 0 0 0,1 0 0 0 0,-1 0 0 0 0,1 0 0 0 0,-1-1-1 0 0,1 1 1 0 0,-1 0 0 0 0,1 0 0 0 0,-1-1 0 0 0,1 1 0 0 0,-1-1 0 0 0,1 1 0 0 0,-1 0 0 0 0,1-1-1 0 0,0 1 1 0 0,-1-1 0 0 0,1 1 0 0 0,0-1 0 0 0,-1 1 0 0 0,1-1 0 0 0,0 1 0 0 0,0-1 0 0 0,-1 1 0 0 0,1-1-1 0 0,0 1 1 0 0,0-1 0 0 0,0 1 0 0 0,0-1 0 0 0,0 0 0 0 0,0 1 0 0 0,0-1 0 0 0,0 1 0 0 0,0-1-1 0 0,0 1 1 0 0,0-1 0 0 0,0 0 0 0 0,0 1 0 0 0,0-1 0 0 0,0 1 0 0 0,1-1 0 0 0,-1 1 0 0 0,0-1 0 0 0,0 1-1 0 0,1-1 1 0 0,-1 1 0 0 0,0-1 0 0 0,1 1 0 0 0,-1-1 0 0 0,0 1 0 0 0,1 0 0 0 0,-1-1 0 0 0,1 1-31 0 0,3 6 121 0 0,-1 1 1 0 0,1 0 0 0 0,-1 0 0 0 0,-1 0 0 0 0,1 1 0 0 0,-1-1 0 0 0,-1 0-1 0 0,1 1 1 0 0,-1-1 0 0 0,-1 1 0 0 0,1 5-122 0 0,1 284 500 0 0,-8 2-264 0 0,8-152 216 0 0,-2-147-440 0 0,2 1 992 0 0,-2-2-942 0 0,-4-13 74 0 0,-54-42-398 0 0,-79-55-799 0 0,21 42 647 0 0,117 69 405 0 0,-1 0-1 0 0,1 0 1 0 0,-1 0-1 0 0,1 0 1 0 0,-1-1-1 0 0,0 1 0 0 0,1 0 1 0 0,-1 0-1 0 0,1-1 1 0 0,-1 1-1 0 0,0 0 1 0 0,1 0-1 0 0,-1-1 0 0 0,0 1 1 0 0,1 0-1 0 0,-1-1 1 0 0,0 1-1 0 0,1 0 1 0 0,-1-1-1 0 0,0 1 0 0 0,0-1 1 0 0,1 1-1 0 0,-1-1 1 0 0,0 1-1 0 0,0 0 1 0 0,0-1-1 0 0,0 1 1 0 0,0-1-1 0 0,1 1 0 0 0,-1-1 1 0 0,0 1-1 0 0,0-1 1 0 0,0 1-1 0 0,0-1 1 0 0,0 1-1 0 0,-1-1 0 0 0,1 1 1 0 0,0-1-1 0 0,0 1 1 0 0,0 0-1 0 0,0-1 1 0 0,0 1-1 0 0,-1-1 0 0 0,1 1 1 0 0,0-1-1 0 0,0 1 1 0 0,-1 0-1 0 0,1-1 1 0 0,0 1-1 0 0,-1 0 0 0 0,1-1 1 0 0,0 1-1 0 0,-1 0 1 0 0,1-1-1 0 0,0 1 1 0 0,-1 0-1 0 0,1 0 1 0 0,-1-1-1 0 0,1 1 0 0 0,-1 0 1 0 0,1 0-1 0 0,0 0 1 0 0,-1 0-1 0 0,1 0 1 0 0,-1-1 9 0 0,48-9-132 0 0,-38 9 191 0 0,198-21 70 0 0,89 14-305 0 0,-192 12-492 0 0,-111 7 946 0 0,-26 0-278 0 0,-227 151 40 0 0,174-107-338 0 0,80-55-2622 0 0,4-6-9334 0 0,2 6 11978 0 0,0-1-7926 0 0</inkml:trace>
  <inkml:trace contextRef="#ctx0" brushRef="#br0" timeOffset="25120.011">1506 1340 0 0 0,'0'0'608'0'0,"0"0"131"0"0,0 0 50 0 0,0 0 45 0 0,0 0 63 0 0,0 0 104 0 0,0 0 102 0 0,1-2 58 0 0,0-8 6 0 0,-1 7-77 0 0,0 3-129 0 0,0 0-150 0 0,0 0-108 0 0,0 0-59 0 0,0 0 1 0 0,0 6 4480 0 0,-4 7-3837 0 0,-32 53-771 0 0,35-65-493 0 0,1 0 0 0 0,-1 0 0 0 0,0 0 0 0 0,1 0 0 0 0,-1 0 0 0 0,1 0 0 0 0,0 0 0 0 0,-1 0 0 0 0,1 0 0 0 0,0 0 0 0 0,0 0-1 0 0,-1 0 1 0 0,1 0 0 0 0,0 1 0 0 0,0-1 0 0 0,0 0 0 0 0,0 0 0 0 0,0 0 0 0 0,1 0 0 0 0,-1 0 0 0 0,0 0 0 0 0,1 0 0 0 0,-1 1 0 0 0,0-1 0 0 0,1 0 0 0 0,-1 0 0 0 0,1 0 0 0 0,-1-1 0 0 0,1 1 0 0 0,0 0 0 0 0,0 0 0 0 0,-1 0 0 0 0,1 0 0 0 0,0 0 0 0 0,0-1 0 0 0,0 1-1 0 0,0 0 1 0 0,-1-1 0 0 0,1 1 0 0 0,0-1 0 0 0,0 1 0 0 0,1-1 0 0 0,-1 1 0 0 0,0-1 0 0 0,0 0 0 0 0,0 1 0 0 0,0-1 0 0 0,0 0 0 0 0,0 0 0 0 0,0 0 0 0 0,0 0 0 0 0,1 0 0 0 0,-1 0 0 0 0,0 0 0 0 0,0 0 0 0 0,0-1 0 0 0,0 1 0 0 0,0 0 0 0 0,0-1 0 0 0,0 1-24 0 0,8-3 149 0 0,-1-1 1 0 0,1 0 0 0 0,-1-1-1 0 0,0 0 1 0 0,-1 0 0 0 0,1 0 0 0 0,-1-1-1 0 0,0 0 1 0 0,0-1 0 0 0,-1 0 0 0 0,0 0-1 0 0,0 0 1 0 0,-1 0 0 0 0,0-1-1 0 0,3-4-149 0 0,-8 11 17 0 0,1 1-1 0 0,-1 0 1 0 0,1-1-1 0 0,-1 1 1 0 0,1-1-1 0 0,-1 1 1 0 0,0-1-1 0 0,1 1 1 0 0,-1-1-1 0 0,0 1 1 0 0,1-1-1 0 0,-1 0 1 0 0,0 1-1 0 0,0-1 1 0 0,1 1-1 0 0,-1-1 1 0 0,0 0-1 0 0,0 1 1 0 0,0-1-1 0 0,0 0 1 0 0,0 1-1 0 0,0-1 1 0 0,0 0-1 0 0,0 1 1 0 0,0-1-1 0 0,0 0 1 0 0,0 1-1 0 0,0-1 1 0 0,0 1-1 0 0,-1-1 0 0 0,1 0 1 0 0,0 1-1 0 0,0-1 1 0 0,-1 1-1 0 0,1-1 1 0 0,0 1-1 0 0,-1-1 1 0 0,1 1-1 0 0,-1-1 1 0 0,1 1-1 0 0,-1-1 1 0 0,1 1-1 0 0,-1-1 1 0 0,1 1-1 0 0,-1 0 1 0 0,1-1-1 0 0,-1 1 1 0 0,1 0-1 0 0,-1-1 1 0 0,0 1-1 0 0,1 0 1 0 0,-1 0-1 0 0,0 0 1 0 0,1 0-1 0 0,-1-1 1 0 0,1 1-1 0 0,-1 0 1 0 0,0 0-1 0 0,1 0 1 0 0,-1 0-1 0 0,0 0 1 0 0,1 1-1 0 0,-1-1 1 0 0,0 0-1 0 0,1 0 0 0 0,-1 0-15 0 0,-43 19-395 0 0,-9 24-505 0 0,53-42 626 0 0,0-1-142 0 0,0 0-152 0 0,12-14-6835 0 0,-5 10 1811 0 0,-2 0-3723 0 0</inkml:trace>
  <inkml:trace contextRef="#ctx0" brushRef="#br0" timeOffset="27739.667">151 1671 0 0 0,'0'0'1366'0'0,"0"0"137"0"0,0 0-38 0 0,0 0-123 0 0,0 0-57 0 0,0 0-38 0 0,0 0-29 0 0,0 0-72 0 0,0 0-58 0 0,0 0-76 0 0,2-2-57 0 0,16-88 4246 0 0,-13 78-5175 0 0,0-1 0 0 0,1 1 0 0 0,0 0 0 0 0,1 1 0 0 0,1 0 0 0 0,-1 0 0 0 0,2 0 0 0 0,-1 1 1 0 0,1 0-1 0 0,1 1 0 0 0,0 0 0 0 0,0 0 0 0 0,10-5-26 0 0,-19 13-28 0 0,1 0 0 0 0,-1 0 1 0 0,0 0-1 0 0,1 0 0 0 0,-1 0 0 0 0,1 1 1 0 0,-1-1-1 0 0,1 0 0 0 0,-1 1 0 0 0,1-1 1 0 0,0 1-1 0 0,-1 0 0 0 0,1 0 0 0 0,0-1 1 0 0,-1 1-1 0 0,1 0 0 0 0,0 0 0 0 0,-1 1 1 0 0,1-1-1 0 0,-1 0 0 0 0,1 0 0 0 0,0 1 1 0 0,-1-1-1 0 0,1 1 0 0 0,-1 0 1 0 0,1-1-1 0 0,-1 1 0 0 0,1 0 0 0 0,-1 0 1 0 0,1 0-1 0 0,-1 0 0 0 0,0 0 0 0 0,0 0 1 0 0,0 0-1 0 0,1 0 0 0 0,-1 1 0 0 0,0-1 1 0 0,0 0-1 0 0,0 1 0 0 0,-1-1 0 0 0,1 1 1 0 0,0-1-1 0 0,-1 1 0 0 0,1-1 0 0 0,-1 1 1 0 0,1-1-1 0 0,-1 1 0 0 0,1 0 1 0 0,-1-1-1 0 0,0 1 28 0 0,18 134 581 0 0,-18-135-575 0 0,0-1 0 0 0,0 1 0 0 0,1 0 0 0 0,-1 0 0 0 0,0-1 0 0 0,0 1 0 0 0,1 0 0 0 0,-1 0 0 0 0,0-1 0 0 0,1 1 0 0 0,-1 0 0 0 0,1-1 0 0 0,-1 1 0 0 0,1 0 0 0 0,-1-1 0 0 0,1 1 0 0 0,-1-1 0 0 0,1 1 0 0 0,-1-1 0 0 0,1 1 0 0 0,0-1 0 0 0,-1 0 0 0 0,1 1 0 0 0,0-1 0 0 0,0 0 0 0 0,-1 1 0 0 0,1-1-1 0 0,0 0 1 0 0,0 0 0 0 0,-1 0 0 0 0,1 1 0 0 0,0-1 0 0 0,0 0 0 0 0,0 0 0 0 0,-1 0 0 0 0,1 0 0 0 0,0-1 0 0 0,0 1 0 0 0,0 0 0 0 0,-1 0 0 0 0,1 0 0 0 0,0-1 0 0 0,0 1 0 0 0,-1 0 0 0 0,1-1 0 0 0,0 1 0 0 0,-1 0 0 0 0,1-1 0 0 0,0 1 0 0 0,-1-1 0 0 0,1 1-6 0 0,34-39 457 0 0,-23 25-385 0 0,1-3-115 0 0,1 2 1 0 0,0 0 0 0 0,1 0-1 0 0,1 1 1 0 0,0 1-1 0 0,1 1 1 0 0,0 0-1 0 0,1 1 1 0 0,0 1 0 0 0,16-6 42 0 0,-32 17-4 0 0,0 0 1 0 0,0 0-1 0 0,0 1 1 0 0,0-1-1 0 0,-1 1 1 0 0,1-1-1 0 0,0 1 1 0 0,-1 0-1 0 0,1 0 1 0 0,-1-1-1 0 0,0 1 1 0 0,1 0-1 0 0,-1 0 1 0 0,0 0-1 0 0,0 0 1 0 0,0 1-1 0 0,-1-1 1 0 0,1 0 0 0 0,0 0-1 0 0,-1 0 1 0 0,0 1-1 0 0,1-1 1 0 0,-1 0-1 0 0,0 1 1 0 0,0-1-1 0 0,0 0 1 0 0,-1 1-1 0 0,1-1 1 0 0,0 0-1 0 0,-1 0 1 0 0,0 1-1 0 0,0 1 4 0 0,1 2 60 0 0,0 89 381 0 0,0-54-6473 0 0,2-34-2111 0 0,0-6 3158 0 0</inkml:trace>
  <inkml:trace contextRef="#ctx0" brushRef="#br0" timeOffset="34669.112">1055 1370 0 0 0,'0'0'263'0'0,"0"0"606"0"0,0 0 167 0 0,0 0-6 0 0,0 0-68 0 0,0 0-126 0 0,0 0-88 0 0,-5-27 6826 0 0,-42 6-4814 0 0,35 21-2741 0 0,-1 0-1 0 0,1 0 1 0 0,0 1 0 0 0,0 0-1 0 0,-1 2 1 0 0,1-1 0 0 0,0 1-1 0 0,0 1 1 0 0,1 0 0 0 0,-8 4-19 0 0,15-7 1 0 0,0 0 1 0 0,1 1-1 0 0,-1-1 0 0 0,0 1 1 0 0,1 0-1 0 0,0 0 1 0 0,-1 0-1 0 0,1 0 0 0 0,0 0 1 0 0,0 1-1 0 0,0-1 0 0 0,1 1 1 0 0,-1 0-1 0 0,1 0 1 0 0,-1 0-1 0 0,1 0 0 0 0,0 1 1 0 0,0-1-1 0 0,0 0 1 0 0,1 1-1 0 0,-1 0 0 0 0,1-1 1 0 0,0 1-1 0 0,0 0-1 0 0,15 80-84 0 0,-11-79 91 0 0,-2-1 1 0 0,0 0 1 0 0,0 0-1 0 0,1 0 1 0 0,0 0-1 0 0,0 0 0 0 0,0 0 1 0 0,0 0-1 0 0,1-1 1 0 0,-1 1-1 0 0,1-1 1 0 0,0 0-1 0 0,0 0 1 0 0,0 0-1 0 0,0 0 0 0 0,1 0 1 0 0,-1-1-1 0 0,1 1 1 0 0,0-1-1 0 0,0 0 1 0 0,0 0-1 0 0,0 0 1 0 0,0-1-1 0 0,0 1 1 0 0,0-1-1 0 0,0 0 0 0 0,0 0 1 0 0,3-1-9 0 0,0 0 126 0 0,-1-1 0 0 0,1 0 0 0 0,-1 0 0 0 0,1 0 0 0 0,-1-1 0 0 0,0 0 0 0 0,0-1 0 0 0,0 1 0 0 0,0-1 0 0 0,0 0 0 0 0,-1-1 0 0 0,1 1 0 0 0,-1-1 0 0 0,0 0 0 0 0,0 0 0 0 0,0-1 0 0 0,0 0 0 0 0,1-2-126 0 0,6-4 104 0 0,-1-1 0 0 0,0 0 0 0 0,-1-1 0 0 0,0 0 0 0 0,-1-1 0 0 0,-1 0 0 0 0,6-12-104 0 0,-9 16 59 0 0,13-59 483 0 0,-46 75-2347 0 0,24 55 2175 0 0,56 85-280 0 0,-46-128-260 0 0,-1 1-1 0 0,0-1 1 0 0,-2 1 0 0 0,0 0-1 0 0,-1 1 1 0 0,-1-1-1 0 0,0 0 1 0 0,-2 1 0 0 0,0-1-1 0 0,-1 0 1 0 0,-1 0-1 0 0,-1 0 1 0 0,-1 0-1 0 0,-6 16 171 0 0,2-16-459 0 0,0 1-1 0 0,-2-2 1 0 0,0 1-1 0 0,-1-2 1 0 0,-1 0-1 0 0,0 0 1 0 0,-2-1-1 0 0,0-1 0 0 0,0 0 1 0 0,-11 7 459 0 0,-62 22-1456 0 0,86-43 1527 0 0,1 0 1 0 0,-1 0 0 0 0,1 0 0 0 0,-1-1-1 0 0,0 1 1 0 0,1-1 0 0 0,-1 1 0 0 0,0-1-1 0 0,1 1 1 0 0,-1-1 0 0 0,0 0 0 0 0,1 0-1 0 0,-1 0 1 0 0,0 0 0 0 0,1 0 0 0 0,-1 0-1 0 0,0 0 1 0 0,0-1 0 0 0,1 1 0 0 0,-1 0-1 0 0,1-1 1 0 0,-1 0 0 0 0,0 1-1 0 0,1-1 1 0 0,-1 0 0 0 0,1 0 0 0 0,-1 0-1 0 0,1 0 1 0 0,0 0 0 0 0,-1 0 0 0 0,1 0-1 0 0,0 0 1 0 0,0-1 0 0 0,0 1 0 0 0,0-1-72 0 0,13-80 3893 0 0,55-27-2519 0 0,-35 64-827 0 0,84-94-61 0 0,-111 134-581 0 0,-1 1 1 0 0,1 0 0 0 0,0 0 0 0 0,0 1-1 0 0,0-1 1 0 0,1 1 0 0 0,-1 0-1 0 0,1 0 1 0 0,0 1 0 0 0,0 0 0 0 0,0 0-1 0 0,0 0 1 0 0,0 1 0 0 0,0 0-1 0 0,0 0 1 0 0,0 0 0 0 0,1 1 0 0 0,-1 0-1 0 0,0 0 1 0 0,2 1 94 0 0,17 12-5713 0 0,-20-9 2483 0 0,1 0-5016 0 0</inkml:trace>
</inkml:ink>
</file>

<file path=ppt/ink/ink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1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 7050 0 0,'0'0'3144'0'0,"0"0"-2016"0"0,0 0-718 0 0,0 0 93 0 0,0 0 290 0 0,0 0 233 0 0,0 0 67 0 0,0 0-77 0 0,0 0-130 0 0,0 0-126 0 0,0 0-146 0 0,0 0-126 0 0,29 2-98 0 0,92 7-113 0 0,-1-20 153 0 0,-59-4-885 0 0,-22 0-3591 0 0,-31 12 1420 0 0,-2 3-2228 0 0,-4 0-3173 0 0</inkml:trace>
</inkml:ink>
</file>

<file path=ppt/ink/ink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3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8794 0 0,'0'0'1203'0'0,"0"0"-19"0"0,0 0 147 0 0,0 0 109 0 0,0 0-50 0 0,0 0-160 0 0,0 0-192 0 0,0 0-189 0 0,0 0-161 0 0,0 0-149 0 0,0 0-138 0 0,0 0-124 0 0,0 0-102 0 0,34 0-90 0 0,110-1-50 0 0,-59-15-535 0 0,-60 5-372 0 0,18-3-3503 0 0,-16 5-2726 0 0,-12 5-710 0 0</inkml:trace>
</inkml:ink>
</file>

<file path=ppt/ink/ink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4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310 100 8570 0 0,'0'0'1892'0'0,"0"0"-399"0"0,0 0-235 0 0,0 0-109 0 0,0 0-166 0 0,0 0-269 0 0,0 0-235 0 0,0 0-147 0 0,0 0-44 0 0,0 0-1 0 0,0 0-24 0 0,0 0-18 0 0,-12 30-53 0 0,-40 97-56 0 0,-76 171-1572 0 0,42-120-7306 0 0,58-119 1430 0 0,25-51 6521 0 0</inkml:trace>
  <inkml:trace contextRef="#ctx0" brushRef="#br0" timeOffset="383.835">225 259 0 0 0,'0'0'375'0'0,"0"0"1258"0"0,0 0 244 0 0,0 0-102 0 0,0 0-179 0 0,0 0-111 0 0,0 0-60 0 0,0 0-98 0 0,0 0-99 0 0,0 0-159 0 0,0 0-253 0 0,0 0-265 0 0,0 0-229 0 0,6-22-166 0 0,16-66-94 0 0,-32 128 104 0 0,2 0 0 0 0,2 0 0 0 0,1 0 1 0 0,3 0-1 0 0,1 1 0 0 0,2 20-166 0 0,1-50-46 0 0,0 0 0 0 0,0 0 0 0 0,1-1 0 0 0,1 1 0 0 0,0-1 0 0 0,0 1 0 0 0,1-1 0 0 0,0 0 0 0 0,1-1 0 0 0,0 1 1 0 0,1-1-1 0 0,-1-1 0 0 0,2 1 0 0 0,-1-1 0 0 0,1 0 0 0 0,1-1 0 0 0,-1 0 0 0 0,1 0 0 0 0,5 2 46 0 0,-11-7 68 0 0,0-1-1 0 0,0 0 1 0 0,-1-1 0 0 0,1 1 0 0 0,0 0 0 0 0,0-1 0 0 0,0 0 0 0 0,0 1 0 0 0,0-1-1 0 0,0 0 1 0 0,0-1 0 0 0,0 1 0 0 0,0-1 0 0 0,0 1 0 0 0,0-1 0 0 0,0 0-1 0 0,0 0 1 0 0,0 0 0 0 0,-1 0 0 0 0,1 0 0 0 0,0-1 0 0 0,-1 1 0 0 0,1-1 0 0 0,-1 0-1 0 0,1 0 1 0 0,-1 0 0 0 0,0 0 0 0 0,0 0 0 0 0,0-1-68 0 0,52-75 2962 0 0,-46 65-2634 0 0,12-29 289 0 0,-1 0 1 0 0,-3-2-1 0 0,-1 0 0 0 0,7-36-617 0 0,18-54-78 0 0,-17 37-1350 0 0,-20 76-2353 0 0,-3 0-3371 0 0,0 20-3821 0 0</inkml:trace>
  <inkml:trace contextRef="#ctx0" brushRef="#br0" timeOffset="995.477">813 196 2849 0 0,'0'0'1163'0'0,"0"0"-129"0"0,0 0 91 0 0,0 0 208 0 0,0 0 126 0 0,0 0-44 0 0,0 0-207 0 0,0 0-225 0 0,0 0-150 0 0,0 0-57 0 0,0 0 12 0 0,0 0-25 0 0,0 0-71 0 0,0 20-123 0 0,2 64-123 0 0,-30 64 360 0 0,13-99-739 0 0,4-13-292 0 0,-2 0-1 0 0,-1-2 1 0 0,-2 1 0 0 0,-1-2-1 0 0,-8 11 226 0 0,-16 5-3924 0 0,18-25-4377 0 0,19-19 3344 0 0</inkml:trace>
  <inkml:trace contextRef="#ctx0" brushRef="#br0" timeOffset="1468.977">664 605 0 0 0,'0'0'1226'0'0,"0"0"97"0"0,0 0-2 0 0,0 0-53 0 0,0 0-33 0 0,0 0 11 0 0,0 0 12 0 0,0 0 0 0 0,0 0-56 0 0,19 12-103 0 0,64 35-131 0 0,-82-46-928 0 0,1 0 0 0 0,-1 0-1 0 0,0 0 1 0 0,1-1 0 0 0,-1 1-1 0 0,1 0 1 0 0,-1-1 0 0 0,1 1-1 0 0,-1-1 1 0 0,1 0 0 0 0,-1 0-1 0 0,1 1 1 0 0,-1-1 0 0 0,1 0-1 0 0,0 0 1 0 0,-1 0 0 0 0,1-1 0 0 0,-1 1-1 0 0,1 0 1 0 0,-1-1 0 0 0,1 1-1 0 0,-1 0 1 0 0,1-1 0 0 0,-1 0-1 0 0,1 1 1 0 0,-1-1 0 0 0,0 0-1 0 0,1 0 1 0 0,-1 0 0 0 0,0 0-1 0 0,0 0 1 0 0,1-1-40 0 0,4-2 197 0 0,24-21 20 0 0,-1-1 0 0 0,-2-1 0 0 0,0-1 0 0 0,-2-1 0 0 0,-1-2 0 0 0,-1 0 0 0 0,-2-2 0 0 0,-1 0 0 0 0,-2-1 0 0 0,-1-1-1 0 0,-2-1 1 0 0,6-22-217 0 0,0-31 142 0 0,-40 101-994 0 0,9 6 907 0 0,0 1 0 0 0,1 0 0 0 0,2 1 0 0 0,-1-1 0 0 0,2 2 0 0 0,1-1 1 0 0,1 0-1 0 0,0 1 0 0 0,1 0 0 0 0,2 0 0 0 0,0 0 0 0 0,1 0 1 0 0,1 0-1 0 0,1 0 0 0 0,1 0 0 0 0,1-1 0 0 0,1 4-55 0 0,47 192 626 0 0,-39-143-2177 0 0,-13-72 152 0 0,0-1-747 0 0,-1 0-2430 0 0,-2 0 2713 0 0,2 0 369 0 0,-1 0-3804 0 0</inkml:trace>
  <inkml:trace contextRef="#ctx0" brushRef="#br0" timeOffset="1733.612">1319 432 7274 0 0,'0'0'1589'0'0,"0"0"-134"0"0,0 0-13 0 0,0 0-11 0 0,0 0-182 0 0,0 0-246 0 0,0 0-253 0 0,0 0-258 0 0,-5 32-129 0 0,-16 102-114 0 0,13 24 222 0 0,8-148-1118 0 0,-3 9 365 0 0,-2-16-3521 0 0,-3-2-3770 0 0,6-1 2110 0 0</inkml:trace>
  <inkml:trace contextRef="#ctx0" brushRef="#br0" timeOffset="2047.683">1512 476 0 0 0,'0'0'297'0'0,"0"0"993"0"0,0 0 488 0 0,0 0 139 0 0,0 0-1 0 0,0 0-161 0 0,0 0-259 0 0,0 0-220 0 0,0 0-205 0 0,0 0-152 0 0,0 0-138 0 0,-28 29-106 0 0,-87 87-60 0 0,64-73 963 0 0,50-41-1515 0 0,1-1 1 0 0,-1 1-1 0 0,1 0 0 0 0,0 0 1 0 0,0 0-1 0 0,0 0 1 0 0,0 0-1 0 0,0 0 0 0 0,0 0 1 0 0,0 0-1 0 0,0 0 1 0 0,1 0-1 0 0,-1-1 1 0 0,1 1-1 0 0,-1 0 0 0 0,1 0 1 0 0,0 0-1 0 0,0-1 1 0 0,0 1-1 0 0,0 0 0 0 0,0-1 1 0 0,0 1-1 0 0,0-1 1 0 0,1 1-1 0 0,-1-1 1 0 0,1 0-1 0 0,-1 1 0 0 0,1-1 1 0 0,-1 0-1 0 0,1 0 1 0 0,-1 0-1 0 0,1 0 0 0 0,0 0 1 0 0,0-1-1 0 0,1 2-63 0 0,-1-1 116 0 0,99 41 2923 0 0,-3-7-3888 0 0,-91-34-76 0 0,5 0-4278 0 0,-8 2-4205 0 0</inkml:trace>
</inkml:ink>
</file>

<file path=ppt/ink/ink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22.4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253 26 9978 0 0,'0'0'1688'0'0,"0"0"-402"0"0,0 0-162 0 0,0 0 41 0 0,0 0 79 0 0,0 0-69 0 0,0 0-190 0 0,0 0-261 0 0,0 0-250 0 0,0 0-201 0 0,0 0-138 0 0,-3 8-63 0 0,-51 291 509 0 0,-29-2-1257 0 0,78-280 1559 0 0,-2 10-7533 0 0,16-41-843 0 0,-4 3 4179 0 0,-3 3-340 0 0</inkml:trace>
  <inkml:trace contextRef="#ctx0" brushRef="#br0" timeOffset="250.529">84 74 6665 0 0,'0'0'1026'0'0,"0"0"-179"0"0,0 0-119 0 0,0 0 61 0 0,0 0 110 0 0,0 0 64 0 0,0 0 45 0 0,0 0-19 0 0,0 0-60 0 0,0 0-89 0 0,0 0-99 0 0,0 0-119 0 0,0 0-119 0 0,36 2-89 0 0,113 4-66 0 0,-46-17 105 0 0,14-21-268 0 0,-44 10-2000 0 0,1 6-5846 0 0,-64 16 3696 0 0,-5 0-1543 0 0</inkml:trace>
  <inkml:trace contextRef="#ctx0" brushRef="#br0" timeOffset="502.78">1 446 4793 0 0,'0'0'2295'0'0,"0"0"-1165"0"0,0 0-19 0 0,0 0 338 0 0,0 0 172 0 0,0 0-105 0 0,0 0-292 0 0,32 0-280 0 0,101 0-209 0 0,35-11 663 0 0,-119 10-1522 0 0,15 0-1820 0 0,-23 4-6674 0 0,-31 0 1088 0 0</inkml:trace>
  <inkml:trace contextRef="#ctx0" brushRef="#br0" timeOffset="962.831">443 553 7122 0 0,'0'0'1368'0'0,"0"0"-387"0"0,0 0-224 0 0,0 0-37 0 0,0 0-32 0 0,0 0-44 0 0,0 0-61 0 0,0 0-71 0 0,0 0-68 0 0,0 0-59 0 0,0 0-73 0 0,0 0-48 0 0,-4 25-41 0 0,-19 123 67 0 0,21-134-1265 0 0,-10 68 2935 0 0,9-54-6079 0 0,3-1-6660 0 0,0-27 9399 0 0</inkml:trace>
  <inkml:trace contextRef="#ctx0" brushRef="#br0" timeOffset="1214.085">417 549 1952 0 0,'0'0'2052'0'0,"0"0"-1055"0"0,0 0-381 0 0,0 0 142 0 0,0 0 286 0 0,0 0 232 0 0,0 0 95 0 0,0 0 5 0 0,0 0-45 0 0,0 0-78 0 0,0 0-110 0 0,0 0-154 0 0,0 0-170 0 0,19 3-159 0 0,95 9 235 0 0,-40-17 88 0 0,-36 1-2693 0 0,0 2-6385 0 0,-38 3 4092 0 0,0 2-1704 0 0</inkml:trace>
  <inkml:trace contextRef="#ctx0" brushRef="#br0" timeOffset="1445.982">428 704 3825 0 0,'0'0'2470'0'0,"0"0"-1369"0"0,0 0-451 0 0,0 0 271 0 0,0 0 404 0 0,0 0 194 0 0,0 0-67 0 0,0 0-203 0 0,0 0-235 0 0,0 0-189 0 0,0 0-168 0 0,0 0-159 0 0,0 0-115 0 0,24 4-103 0 0,73 10-66 0 0,-1-14-717 0 0,-65-4-1774 0 0,-11 0-3927 0 0,-12 1-3195 0 0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0.4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24 13363 0 0,'0'0'2439'0'0,"0"0"-769"0"0,0 0-465 0 0,0 0-300 0 0,0 0-300 0 0,0 0-213 0 0,0 0-148 0 0,0 0-85 0 0,0 0-51 0 0,0 0-51 0 0,0 0-26 0 0,0 0-50 0 0,-24 32-35 0 0,-69 98-29 0 0,68-71-123 0 0,28-52 144 0 0,-1-2 104 0 0,0-1-1 0 0,1 1 1 0 0,-1-1 0 0 0,1 1 0 0 0,0-1 0 0 0,1 0 0 0 0,-1 0-1 0 0,1-1 1 0 0,-1 1 0 0 0,1-1 0 0 0,0 0 0 0 0,1 1-1 0 0,-1-2 1 0 0,0 1 0 0 0,1-1 0 0 0,0 1 0 0 0,-1-1 0 0 0,1 0-1 0 0,0-1 1 0 0,0 1 0 0 0,0-1 0 0 0,0 0 0 0 0,0 0-1 0 0,1-1 1 0 0,-1 0 0 0 0,0 1 0 0 0,0-2 0 0 0,0 1 0 0 0,0-1-1 0 0,1 1 1 0 0,-1-1 0 0 0,0-1 0 0 0,0 1 0 0 0,-1-1-1 0 0,1 0 1 0 0,0 0 0 0 0,0 0 0 0 0,-1-1 0 0 0,4-2-42 0 0,-1 1 174 0 0,0-1 1 0 0,0-1-1 0 0,0 1 1 0 0,0-1-1 0 0,-1 0 1 0 0,0-1-1 0 0,0 0 1 0 0,-1 0-1 0 0,0 0 1 0 0,0 0-1 0 0,0-1 1 0 0,-1 0-1 0 0,0 0 1 0 0,-1 0-1 0 0,0 0 1 0 0,0-1-1 0 0,-1 1 1 0 0,0-1-1 0 0,0 0 1 0 0,-1 1-1 0 0,0-1 1 0 0,-1 0-1 0 0,0 0 1 0 0,0 0-1 0 0,-1 1 1 0 0,-2-10-175 0 0,2 13-17 0 0,-1-1 0 0 0,0 1 0 0 0,0-1 0 0 0,0 1 0 0 0,-1 0 0 0 0,0 0-1 0 0,0 0 1 0 0,0 0 0 0 0,0 1 0 0 0,-1-1 0 0 0,0 1 0 0 0,0 0 0 0 0,0 0 0 0 0,0 0 0 0 0,-1 1 0 0 0,-4-4 17 0 0,-22-2-3579 0 0,0 17-5208 0 0,24-3-2711 0 0</inkml:trace>
</inkml:ink>
</file>

<file path=ppt/ink/ink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33.8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487 388 0 0 0,'0'0'212'0'0,"0"0"511"0"0,0 0 202 0 0,0 0 86 0 0,0 0-17 0 0,0 0-21 0 0,0 0-66 0 0,0 0-105 0 0,-6-13-7 0 0,-2-5-415 0 0,-22-44 2856 0 0,29 60-3018 0 0,0 0 0 0 0,-1 0 0 0 0,1 0 0 0 0,-1 1 1 0 0,1-1-1 0 0,-1 0 0 0 0,1 1 0 0 0,-1-1 0 0 0,0 1 0 0 0,0 0 0 0 0,1 0 0 0 0,-1-1 0 0 0,0 1 0 0 0,0 1 0 0 0,-1-1 0 0 0,1 0 0 0 0,0 0 0 0 0,0 1 0 0 0,0-1 0 0 0,0 1 0 0 0,-1-1 0 0 0,1 1 0 0 0,0 0 0 0 0,0 0 0 0 0,-2 0-218 0 0,-91 23 934 0 0,92-22-871 0 0,-180 73 1244 0 0,110-31-617 0 0,96-17-925 0 0,125 11 758 0 0,-144-37-504 0 0,-4 0-13 0 0,1 0 0 0 0,-1 0 0 0 0,1-1 0 0 0,0 1 0 0 0,-1 0 0 0 0,1 0 0 0 0,0 0 0 0 0,-1 0 0 0 0,1 0 0 0 0,-1 0 0 0 0,1 0 0 0 0,0 0 0 0 0,-1 0 0 0 0,1 1 0 0 0,0-1 0 0 0,-1 0 0 0 0,1 0 0 0 0,-1 0 0 0 0,1 1 0 0 0,0-1 0 0 0,-1 0 0 0 0,1 1 0 0 0,-1-1 0 0 0,1 1 0 0 0,-1-1 0 0 0,1 0 0 0 0,-1 1 0 0 0,0-1 0 0 0,1 1 0 0 0,-1-1 0 0 0,1 1 0 0 0,-1-1 0 0 0,0 1 0 0 0,1 0 0 0 0,-1-1 0 0 0,0 1 0 0 0,0-1 0 0 0,0 1 0 0 0,1 0 0 0 0,-1-1 0 0 0,0 1 0 0 0,0 0 0 0 0,0-1 0 0 0,0 1 0 0 0,0 0 0 0 0,0-1 0 0 0,0 1 0 0 0,0-1 0 0 0,0 1 0 0 0,-1 0 0 0 0,1-1 0 0 0,0 1 0 0 0,0 0 0 0 0,0-1 0 0 0,-1 1 0 0 0,1-1 0 0 0,0 1 0 0 0,-1-1 0 0 0,1 1 0 0 0,-1-1 0 0 0,1 1 0 0 0,0-1 0 0 0,-1 1 0 0 0,1-1 0 0 0,-1 1 0 0 0,1-1 0 0 0,-1 1-6 0 0,-164 145 654 0 0,158-140-630 0 0,3-4-13 0 0,0 0 0 0 0,1 0 0 0 0,-1 1 0 0 0,1-1 0 0 0,0 1-1 0 0,0 0 1 0 0,0 0 0 0 0,0 0 0 0 0,0 0 0 0 0,1 0 0 0 0,-1 1 0 0 0,1-1 0 0 0,0 1 0 0 0,0-1 0 0 0,0 1 0 0 0,1 0 0 0 0,-1 0 0 0 0,1 0 0 0 0,0 0 0 0 0,0 0 0 0 0,0 0 0 0 0,1 0 0 0 0,-1 0-1 0 0,1 1 1 0 0,0-1 0 0 0,0 0 0 0 0,0 0 0 0 0,1 0 0 0 0,1 4-11 0 0,1-5 26 0 0,0 0 0 0 0,1 0 0 0 0,-1 0 0 0 0,1-1 0 0 0,0 0-1 0 0,0 1 1 0 0,0-2 0 0 0,0 1 0 0 0,0 0 0 0 0,0-1 0 0 0,0 0 0 0 0,1 0 0 0 0,-1 0 0 0 0,1 0-1 0 0,-1-1 1 0 0,0 1 0 0 0,1-1 0 0 0,-1 0 0 0 0,1-1 0 0 0,-1 1 0 0 0,1-1 0 0 0,0 0-26 0 0,15 0 34 0 0,24-14-1119 0 0,-13-23-3530 0 0,-11-23-10160 0 0,-19 50 13539 0 0</inkml:trace>
  <inkml:trace contextRef="#ctx0" brushRef="#br0" timeOffset="270.019">246 1 8034 0 0,'0'0'1065'0'0,"0"0"-359"0"0,0 0-267 0 0,0 0-26 0 0,0 0 226 0 0,0 0 256 0 0,0 0 166 0 0,0 0 35 0 0,0 0-143 0 0,0 0-183 0 0,-11 32-171 0 0,-35 106-165 0 0,27-25 111 0 0,15 121 94 0 0,-9 91-531 0 0,-10-110-2641 0 0,26-205 40 0 0,2-5-5699 0 0,-2-2 3014 0 0</inkml:trace>
  <inkml:trace contextRef="#ctx0" brushRef="#br0" timeOffset="1001.134">944 170 3945 0 0,'0'0'1084'0'0,"0"0"-313"0"0,0 0-88 0 0,0 0 126 0 0,0 0 202 0 0,0 0 185 0 0,0 0 17 0 0,0 0-133 0 0,0 0-171 0 0,0 0-206 0 0,0 0-179 0 0,-10 33-129 0 0,-32 102-127 0 0,-49 171 315 0 0,50-199-347 0 0,41-106-84 0 0,0-1 119 0 0,0 0 91 0 0,3-31-31 0 0,1 0 0 0 0,2 1 0 0 0,1 0 0 0 0,1 0 0 0 0,2 0 0 0 0,12-24-331 0 0,151-393 504 0 0,-175 516-1233 0 0,-5-26 759 0 0,1 1 1 0 0,2 0-1 0 0,2 0 0 0 0,2 0 1 0 0,4 15-31 0 0,-3-47 17 0 0,1-1-1 0 0,0 0 1 0 0,1 0 0 0 0,0 0-1 0 0,1 0 1 0 0,1 0 0 0 0,-1-1-1 0 0,1 0 1 0 0,1 0 0 0 0,0 0-1 0 0,1 0 1 0 0,6 7-17 0 0,-11-16 67 0 0,-1 1-1 0 0,0-1 1 0 0,0 0 0 0 0,1 0-1 0 0,-1 0 1 0 0,0 0-1 0 0,1 0 1 0 0,-1 0 0 0 0,1 0-1 0 0,-1-1 1 0 0,1 1 0 0 0,-1 0-1 0 0,1-1 1 0 0,0 0 0 0 0,-1 1-1 0 0,1-1 1 0 0,0 0 0 0 0,-1 0-1 0 0,1 1 1 0 0,0-1 0 0 0,-1-1-1 0 0,1 1 1 0 0,0 0 0 0 0,-1 0-1 0 0,1-1 1 0 0,0 1-1 0 0,-1-1 1 0 0,1 1 0 0 0,0-1-1 0 0,-1 0 1 0 0,1 1 0 0 0,-1-1-1 0 0,0 0 1 0 0,1 0 0 0 0,-1 0-1 0 0,0 0 1 0 0,1 0 0 0 0,-1-1-1 0 0,0 1 1 0 0,0 0 0 0 0,0-1-1 0 0,0 1 1 0 0,0-1-67 0 0,46-71 2317 0 0,-43 66-2262 0 0,130-291 1376 0 0,-100 196-1494 0 0,-30 79-3192 0 0,-3 0-3382 0 0,-1 23 520 0 0,-2 0-2788 0 0</inkml:trace>
  <inkml:trace contextRef="#ctx0" brushRef="#br0" timeOffset="1288.087">1621 222 9994 0 0,'0'0'3201'0'0,"0"0"-1434"0"0,0 0-574 0 0,0 0-56 0 0,0 0-26 0 0,0 0-147 0 0,0 0-243 0 0,0 0-201 0 0,0 0-98 0 0,0 0-69 0 0,0 0-7 0 0,0 0-32 0 0,13 2-71 0 0,169 14 732 0 0,-164-16-1230 0 0,8 0-1237 0 0,-11 0-4567 0 0,-15-1 484 0 0,0-1 1776 0 0,0 2-2282 0 0</inkml:trace>
  <inkml:trace contextRef="#ctx0" brushRef="#br0" timeOffset="1540.883">1533 461 5329 0 0,'0'0'1162'0'0,"0"0"127"0"0,0 0 289 0 0,0 0 194 0 0,0 0-27 0 0,0 0-181 0 0,0 0-246 0 0,0 0-241 0 0,0 0-245 0 0,34 6-237 0 0,106 15-197 0 0,-43-23-117 0 0,-7-18-879 0 0,-52 10-2091 0 0,-3 0-3506 0 0,-24 7-3263 0 0</inkml:trace>
  <inkml:trace contextRef="#ctx0" brushRef="#br0" timeOffset="2101.418">2089 601 3929 0 0,'0'0'2091'0'0,"0"0"-493"0"0,0 0 199 0 0,0 0 293 0 0,0 0 23 0 0,0 0-304 0 0,0 0-419 0 0,0 0-281 0 0,0 0-186 0 0,0 0-154 0 0,0 0-120 0 0,0 0-102 0 0,0 0-84 0 0,4-19-47 0 0,15-60-18 0 0,13-1 543 0 0,-27 62-902 0 0,2 1 1 0 0,0-1 0 0 0,1 1 0 0 0,1 1-1 0 0,0-1 1 0 0,2 2 0 0 0,-1-1 0 0 0,2 2-1 0 0,0-1 1 0 0,1 1 0 0 0,8-6-40 0 0,-18 17-50 0 0,0 1 0 0 0,1-1 0 0 0,-1 1 0 0 0,1 0 0 0 0,-1-1 0 0 0,1 2 0 0 0,0-1 1 0 0,0 0-1 0 0,0 1 0 0 0,0 0 0 0 0,0 0 0 0 0,0 0 0 0 0,0 0 0 0 0,0 0 0 0 0,1 1 0 0 0,-1 0 0 0 0,0 0 0 0 0,1 0 50 0 0,16 45-417 0 0,-5 68 351 0 0,-16-112 71 0 0,0 1-1 0 0,0-1 0 0 0,1 0 0 0 0,-1 0 0 0 0,1 1 0 0 0,-1-1 0 0 0,1 0 1 0 0,0 0-1 0 0,-1 0 0 0 0,1 0 0 0 0,0 0 0 0 0,0 0 0 0 0,0 0 0 0 0,0 0 1 0 0,0 0-1 0 0,0 0 0 0 0,0 0 0 0 0,0 0 0 0 0,0-1 0 0 0,0 1 0 0 0,0 0 1 0 0,1-1-1 0 0,-1 1 0 0 0,0-1 0 0 0,0 0 0 0 0,1 1 0 0 0,-1-1 0 0 0,0 0 1 0 0,0 0-1 0 0,1 0 0 0 0,-1 1 0 0 0,0-1 0 0 0,1-1 0 0 0,-1 1 0 0 0,0 0 1 0 0,1 0-1 0 0,-1 0 0 0 0,0-1 0 0 0,1 1 0 0 0,-1-1 0 0 0,0 1 0 0 0,1-1-4 0 0,51-29 166 0 0,135-112-270 0 0,-104 104 18 0 0,-82 57 91 0 0,-45 205 184 0 0,56-173-1757 0 0,20-39-3961 0 0,-4-12-3193 0 0,-19 0 2110 0 0</inkml:trace>
  <inkml:trace contextRef="#ctx0" brushRef="#br0" timeOffset="5637.915">3328 240 0 0 0,'0'0'247'0'0,"0"0"666"0"0,0 0 350 0 0,0 0 323 0 0,0 0 205 0 0,0 0-61 0 0,0 0-182 0 0,0 0-208 0 0,0 0-188 0 0,0 0-147 0 0,0 0-120 0 0,-9-5-97 0 0,-44-26 1075 0 0,44 31-1792 0 0,-1 1 0 0 0,1 0 0 0 0,-1 0 0 0 0,1 1 0 0 0,-1 0 0 0 0,1 1 0 0 0,0 0 0 0 0,0 1 0 0 0,0 0 0 0 0,1 0 0 0 0,0 0 0 0 0,-1 1 0 0 0,1 1 0 0 0,1-1 0 0 0,-1 1 0 0 0,1 1 0 0 0,0-1 0 0 0,0 1 0 0 0,1 0 0 0 0,0 1 0 0 0,0-1 0 0 0,1 1 0 0 0,0 1-71 0 0,2-6-5 0 0,0 1 0 0 0,0-1 0 0 0,0 1 0 0 0,0 0 0 0 0,1 0-1 0 0,-1 0 1 0 0,1 0 0 0 0,0 0 0 0 0,1 1 0 0 0,-1-1 0 0 0,1 0 0 0 0,-1 1 0 0 0,1-1 0 0 0,1 1 0 0 0,-1 0 0 0 0,1-1 0 0 0,0 1 0 0 0,0 0 0 0 0,0-1 0 0 0,0 1 0 0 0,1 0 0 0 0,0-1-1 0 0,0 1 1 0 0,0-1 0 0 0,0 1 0 0 0,1-1 0 0 0,0 0 0 0 0,0 0 0 0 0,0 1 0 0 0,0-1 0 0 0,1 0 0 0 0,0-1 0 0 0,-1 1 0 0 0,1 0 0 0 0,1-1 0 0 0,-1 0 0 0 0,0 0 0 0 0,1 0 0 0 0,0 0 0 0 0,0 0-1 0 0,-1-1 1 0 0,2 1 0 0 0,-1-1 0 0 0,0 0 0 0 0,0-1 0 0 0,1 1 0 0 0,-1-1 0 0 0,2 1 5 0 0,2-1 71 0 0,-1 1 57 0 0,0-1 0 0 0,1 0 0 0 0,-1 0 0 0 0,0-1 0 0 0,0 0 0 0 0,0 0 0 0 0,1 0 0 0 0,-1-1 0 0 0,0 0 0 0 0,0-1 0 0 0,0 0 0 0 0,0 0 0 0 0,0 0 0 0 0,0-1 0 0 0,-1 0 0 0 0,1 0 0 0 0,-1 0 0 0 0,3-3-128 0 0,115-131 896 0 0,-53 23-858 0 0,-66 221-1644 0 0,13 229 367 0 0,-18-302 1057 0 0,-2 0-1 0 0,-2 1 1 0 0,-1-1 0 0 0,-1-1-1 0 0,-2 1 1 0 0,-1-1 0 0 0,-2-1-1 0 0,-3 4 183 0 0,11-25 45 0 0,-1-1 0 0 0,-1 1 1 0 0,0-1-1 0 0,0 0 0 0 0,-1-1 0 0 0,0 1 0 0 0,-1-1 0 0 0,0 0 0 0 0,0-1 0 0 0,-1 1 0 0 0,0-1 0 0 0,-1-1 1 0 0,1 0-1 0 0,-2 0 0 0 0,1-1 0 0 0,-1 0 0 0 0,1 0 0 0 0,-2-1 0 0 0,1-1 0 0 0,0 1 0 0 0,-1-2 0 0 0,0 1 1 0 0,0-2-1 0 0,0 1 0 0 0,0-2 0 0 0,0 1 0 0 0,-1-1 0 0 0,-10-1-45 0 0,19 0 50 0 0,1 0-1 0 0,-1-1 1 0 0,0 1-1 0 0,1 0 1 0 0,-1-1 0 0 0,0 0-1 0 0,1 0 1 0 0,-1 1-1 0 0,1-1 1 0 0,-1-1-1 0 0,1 1 1 0 0,0 0 0 0 0,-1-1-1 0 0,1 1 1 0 0,0-1-1 0 0,0 0 1 0 0,0 1-1 0 0,0-1 1 0 0,0 0 0 0 0,1 0-1 0 0,-1 0 1 0 0,1-1-1 0 0,-1 1 1 0 0,1 0-1 0 0,0-1 1 0 0,-1 1 0 0 0,1-1-1 0 0,0 1 1 0 0,1-1-1 0 0,-1 1 1 0 0,0-1-1 0 0,1 0 1 0 0,0 1 0 0 0,-1-1-1 0 0,1 0 1 0 0,0 1-1 0 0,0-1 1 0 0,1 0-1 0 0,-1 0-49 0 0,1-6 67 0 0,1 1 0 0 0,0-1 0 0 0,0 0-1 0 0,1 1 1 0 0,0 0 0 0 0,1 0-1 0 0,0 0 1 0 0,0 0 0 0 0,0 0 0 0 0,1 1-1 0 0,3-4-66 0 0,26-25 36 0 0,1 1-1 0 0,3 2 1 0 0,0 1-1 0 0,2 2 1 0 0,1 2-1 0 0,1 2 0 0 0,33-14-35 0 0,62-23-1480 0 0,-78 41-6704 0 0,-47 18-2444 0 0</inkml:trace>
</inkml:ink>
</file>

<file path=ppt/ink/ink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49.0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41 888 0 0,'0'0'1571'0'0,"0"0"54"0"0,0 0 56 0 0,0 0-4 0 0,0 0-161 0 0,0 0-218 0 0,0 0-246 0 0,0 0-225 0 0,0 0-182 0 0,0 0-167 0 0,0 0-122 0 0,1-5-104 0 0,-1 3-225 0 0,0 1-1 0 0,0-1 1 0 0,0 1 0 0 0,1-1 0 0 0,-1 1 0 0 0,1-1 0 0 0,-1 1 0 0 0,1-1 0 0 0,-1 1 0 0 0,1 0 0 0 0,0-1 0 0 0,-1 1 0 0 0,1 0 0 0 0,0 0 0 0 0,0-1-1 0 0,0 1 1 0 0,0 0 0 0 0,0 0 0 0 0,0 0 0 0 0,0 0 0 0 0,1 0 0 0 0,-1 0 0 0 0,0 1 0 0 0,0-1 0 0 0,1 0 0 0 0,-1 1 0 0 0,0-1 0 0 0,1 1-1 0 0,-1-1 1 0 0,1 1 0 0 0,-1 0 0 0 0,1-1 0 0 0,-1 1 0 0 0,1 0 0 0 0,-1 0 0 0 0,1 0 0 0 0,1 0-27 0 0,142 0 2051 0 0,-136 1-2010 0 0,1 0 0 0 0,-1 1-1 0 0,0 0 1 0 0,1 0 0 0 0,-1 1 0 0 0,0 0 0 0 0,-1 1 0 0 0,1 0-1 0 0,0 0 1 0 0,-1 1 0 0 0,0 0 0 0 0,0 1 0 0 0,-1-1 0 0 0,0 1-1 0 0,1 1 1 0 0,-2-1 0 0 0,1 1 0 0 0,-1 1 0 0 0,0-1 0 0 0,-1 1-1 0 0,4 6-40 0 0,-3 5 122 0 0,-1 0 0 0 0,0 0 0 0 0,-2 1 0 0 0,0-1 0 0 0,-1 1 0 0 0,-1-1-1 0 0,0 1 1 0 0,-2 0 0 0 0,-1 0 0 0 0,0-1 0 0 0,-1 1 0 0 0,-1-1 0 0 0,-1 0-1 0 0,-1 0 1 0 0,0 0 0 0 0,-7 11-122 0 0,-20 90 339 0 0,12 68 240 0 0,20-175-515 0 0,1-1 0 0 0,0 1 0 0 0,1-1 0 0 0,1 1 0 0 0,0-1 1 0 0,0 1-1 0 0,1-1 0 0 0,1 0 0 0 0,0 0 0 0 0,1-1 0 0 0,4 9-64 0 0,-1-6 141 0 0,1-1 0 0 0,0 0 1 0 0,1-1-1 0 0,0 0 0 0 0,1 0 0 0 0,1-1 0 0 0,-1 0 0 0 0,2-1 0 0 0,-1-1 0 0 0,1 0 0 0 0,1-1 1 0 0,0 0-1 0 0,0-1 0 0 0,0 0 0 0 0,1-2 0 0 0,7 3-141 0 0,21-1 1224 0 0,-43-7-968 0 0,0 0 18 0 0,0 0-12 0 0,0 0-20 0 0,0 0-17 0 0,0 0-9 0 0,0 0-10 0 0,0 0-20 0 0,-2-1-178 0 0,0-1-1 0 0,0 0 1 0 0,0 0-1 0 0,0 1 0 0 0,0-1 1 0 0,-1 1-1 0 0,1 0 1 0 0,0-1-1 0 0,-1 1 0 0 0,1 0 1 0 0,-1 1-1 0 0,0-1 1 0 0,1 0-1 0 0,-1 1 0 0 0,1-1 1 0 0,-1 1-1 0 0,0 0 1 0 0,0 0-1 0 0,1 0 0 0 0,-1 0 1 0 0,0 1-1 0 0,1-1 1 0 0,-1 1-1 0 0,0-1 0 0 0,1 1 1 0 0,-1 0-8 0 0,-10 0 74 0 0,8 0-80 0 0,1 1-1 0 0,-1-1 1 0 0,0 1-1 0 0,1 0 1 0 0,0 0-1 0 0,0 1 1 0 0,-1 0 0 0 0,2-1-1 0 0,-1 1 1 0 0,0 1-1 0 0,0-1 1 0 0,1 0-1 0 0,0 1 1 0 0,0 0 0 0 0,0 0-1 0 0,0 0 1 0 0,0 0-1 0 0,1 0 1 0 0,0 0-1 0 0,0 1 1 0 0,0-1 0 0 0,0 1-1 0 0,0 3 7 0 0,1 1-3 0 0,1 0 0 0 0,0 1 1 0 0,0-1-1 0 0,1 1 0 0 0,0-1 0 0 0,1 0 0 0 0,0 0 0 0 0,0 0 1 0 0,1 0-1 0 0,0 0 0 0 0,1 0 0 0 0,0-1 0 0 0,0 1 0 0 0,1-1 1 0 0,0 0-1 0 0,0 0 0 0 0,1-1 0 0 0,3 4 3 0 0,31 55-10 0 0,-35-57 26 0 0,0 0 0 0 0,0 0 1 0 0,-1 0-1 0 0,0 1 0 0 0,-1 0 0 0 0,0 0 1 0 0,0 0-1 0 0,-1 0 0 0 0,0 0 1 0 0,-1 0-1 0 0,-1 1 0 0 0,1-1 1 0 0,-1 0-1 0 0,-1 1 0 0 0,0-1 0 0 0,-1 0 1 0 0,0 0-1 0 0,0 0 0 0 0,-1 0 1 0 0,0 0-1 0 0,-1 0 0 0 0,0-1 0 0 0,-3 5-16 0 0,-1-2 18 0 0,-2 0 0 0 0,1 0-1 0 0,-2-1 1 0 0,1 0-1 0 0,-1-1 1 0 0,-1-1 0 0 0,0 1-1 0 0,0-2 1 0 0,-1 0-1 0 0,0 0 1 0 0,-1-1-1 0 0,1-1 1 0 0,-1 0 0 0 0,-1-1-1 0 0,1 0 1 0 0,-1-1-1 0 0,1-1 1 0 0,-1-1-1 0 0,0 0 1 0 0,0 0 0 0 0,0-2-1 0 0,-1 0-17 0 0,-46-12-1417 0 0,45-27-3104 0 0,17 11-6502 0 0,0 19 473 0 0</inkml:trace>
  <inkml:trace contextRef="#ctx0" brushRef="#br0" timeOffset="435.244">871 892 1240 0 0,'0'0'3850'0'0,"0"0"-2111"0"0,0 0-628 0 0,0 0 150 0 0,0 0 242 0 0,0 0 112 0 0,0 0-79 0 0,0 0-125 0 0,0 0-152 0 0,0 0-164 0 0,0 0-118 0 0,0 0-123 0 0,0 0-103 0 0,29 0-71 0 0,92 0-68 0 0,-29-4 715 0 0,36-10-507 0 0,-120 12-111 0 0,-2 0-4418 0 0,-6 2-9193 0 0,-1 0 5163 0 0</inkml:trace>
  <inkml:trace contextRef="#ctx0" brushRef="#br0" timeOffset="681.921">863 1120 9066 0 0,'0'0'1031'0'0,"0"0"-160"0"0,0 0 296 0 0,0 0 404 0 0,0 0 173 0 0,0 0-114 0 0,0 0-250 0 0,0 0-282 0 0,0 0-264 0 0,0 0-199 0 0,36 0-215 0 0,116-1-136 0 0,82-20 242 0 0,-100 6-2959 0 0,-117 13-383 0 0,-8-3-6177 0 0,-7 5 978 0 0</inkml:trace>
  <inkml:trace contextRef="#ctx0" brushRef="#br0" timeOffset="1201.668">998 615 6457 0 0,'0'0'1339'0'0,"0"0"-236"0"0,0 0-141 0 0,0 0-25 0 0,0 0-37 0 0,0 0 30 0 0,0 0 46 0 0,0 0 39 0 0,0 0 80 0 0,0 0-67 0 0,0 0-117 0 0,0 0-100 0 0,0 0-103 0 0,23 19-57 0 0,74 57-39 0 0,8-15 795 0 0,-70-47-1099 0 0,190 81 595 0 0,-222-94-898 0 0,-1 0 0 0 0,1 0 0 0 0,-1 0 0 0 0,1 0 0 0 0,-1 0 0 0 0,0 1 0 0 0,0-1 0 0 0,1 1 0 0 0,-1 0 0 0 0,0 0 0 0 0,0 0 0 0 0,0 0 1 0 0,-1 0-1 0 0,1 0 0 0 0,0 0 0 0 0,-1 0 0 0 0,0 1 0 0 0,1-1 0 0 0,-1 1 0 0 0,0-1 0 0 0,0 1 0 0 0,0-1 0 0 0,0 1 0 0 0,-1 0 0 0 0,1-1 0 0 0,-1 1 0 0 0,0 0 0 0 0,0-1 0 0 0,0 1 0 0 0,0 0 0 0 0,0 0 0 0 0,0-1 0 0 0,-1 1 0 0 0,1 0 0 0 0,-1-1 1 0 0,0 1-1 0 0,0-1 0 0 0,0 1 0 0 0,0-1 0 0 0,0 1 0 0 0,0-1 0 0 0,-1 1 0 0 0,1-1 0 0 0,-1 0 0 0 0,0 0 0 0 0,0 1-5 0 0,-21 26 105 0 0,-1-2-1 0 0,-2 0 1 0 0,-1-1-1 0 0,0-2 1 0 0,-2 0 0 0 0,-1-2-105 0 0,-55 48 179 0 0,-9 16-589 0 0,86-61-1674 0 0,8-14-7332 0 0,0-7 4122 0 0,0-4-1594 0 0</inkml:trace>
</inkml:ink>
</file>

<file path=ppt/ink/ink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53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113 23 1608 0 0,'0'0'2214'0'0,"0"0"-819"0"0,0 0-196 0 0,0 0 173 0 0,0 0 158 0 0,0 0 41 0 0,0 0-175 0 0,0 0-306 0 0,0 0-333 0 0,0 0-251 0 0,0 0-215 0 0,-3 2-145 0 0,1-2-119 0 0,1 1 0 0 0,0 0 0 0 0,-1 0 0 0 0,1 0-1 0 0,0 0 1 0 0,0 1 0 0 0,0-1 0 0 0,0 0 0 0 0,0 0 0 0 0,0 1 0 0 0,0-1-1 0 0,0 1 1 0 0,1-1 0 0 0,-1 1 0 0 0,0-1 0 0 0,1 1 0 0 0,-1-1 0 0 0,1 1-1 0 0,0-1 1 0 0,-1 1 0 0 0,1 0 0 0 0,0-1 0 0 0,0 1 0 0 0,0 0-1 0 0,0-1 1 0 0,0 1 0 0 0,1-1 0 0 0,-1 1 0 0 0,0 0 0 0 0,1 0-27 0 0,6 243 2180 0 0,-9-178-2072 0 0,-4 1 0 0 0,-3-1 0 0 0,-2 0-1 0 0,-4-1 1 0 0,-2-1 0 0 0,-7 13-108 0 0,9-42-1923 0 0,15-35 837 0 0,0-1-306 0 0,3-9-1982 0 0,21-33-4720 0 0,-18 30 5255 0 0</inkml:trace>
  <inkml:trace contextRef="#ctx0" brushRef="#br0" timeOffset="279.39">39 107 0 0 0,'0'0'543'0'0,"0"0"237"0"0,0 0 209 0 0,0 0 401 0 0,0 0 341 0 0,0 0 108 0 0,0 0-84 0 0,0 0-168 0 0,0 0-164 0 0,0 0-134 0 0,0 0-140 0 0,0 0-166 0 0,0 0-127 0 0,30-6-144 0 0,94-20-136 0 0,-7-4 686 0 0,61-14-2561 0 0,-179 62-3654 0 0,-14 4-2621 0 0,10-15 2536 0 0</inkml:trace>
  <inkml:trace contextRef="#ctx0" brushRef="#br0" timeOffset="528.722">34 406 2417 0 0,'0'0'1896'0'0,"0"0"-848"0"0,0 0 51 0 0,0 0 427 0 0,0 0 263 0 0,0 0-43 0 0,0 0-247 0 0,0 0-248 0 0,0 0-248 0 0,0 0-208 0 0,0 0-186 0 0,32-6-167 0 0,97-17-130 0 0,-39 4 599 0 0,-46 10-3066 0 0,-10 7-7934 0 0,-28 2 3990 0 0</inkml:trace>
  <inkml:trace contextRef="#ctx0" brushRef="#br0" timeOffset="880.398">323 667 5521 0 0,'0'0'1172'0'0,"0"0"-582"0"0,0 0-46 0 0,0 0 300 0 0,0 0 180 0 0,0 0-9 0 0,0 0-149 0 0,0 0-202 0 0,0 0-191 0 0,0 0-123 0 0,0 0-107 0 0,0 0-65 0 0,0 0-43 0 0,-3 33-38 0 0,-9 102-5 0 0,9-65 536 0 0,3-47-7438 0 0,2-23 138 0 0,-1 0 5718 0 0</inkml:trace>
  <inkml:trace contextRef="#ctx0" brushRef="#br0" timeOffset="1184.975">327 656 2697 0 0,'0'0'1709'0'0,"0"0"-634"0"0,0 0-171 0 0,0 0 222 0 0,0 0 252 0 0,0 0 127 0 0,0 0-34 0 0,0 0-136 0 0,0 0-179 0 0,0 0-249 0 0,0 0-220 0 0,0 0-183 0 0,0 0-164 0 0,19 1-108 0 0,59 0-62 0 0,38-14-313 0 0,-81 13-2166 0 0,-23 0-1604 0 0,0 0-3853 0 0,-10 0 4701 0 0</inkml:trace>
  <inkml:trace contextRef="#ctx0" brushRef="#br0" timeOffset="1451.291">343 822 2529 0 0,'0'0'1113'0'0,"0"0"-371"0"0,0 0-40 0 0,0 0 152 0 0,0 0 166 0 0,0 0 163 0 0,0 0 92 0 0,0 0 43 0 0,0 0-33 0 0,0 0-150 0 0,0 0-184 0 0,0 0-188 0 0,0 0-171 0 0,20 0-145 0 0,98 0 28 0 0,-58-6-461 0 0,-40 5-2885 0 0,1 0-4293 0 0,-15 1 801 0 0</inkml:trace>
</inkml:ink>
</file>

<file path=ppt/ink/ink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8:55.6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1 299 4465 0 0,'0'0'1316'0'0,"0"0"-33"0"0,0 0 65 0 0,0 0 89 0 0,0 0-26 0 0,0 0-204 0 0,0 0-274 0 0,0 0-235 0 0,0 0-118 0 0,0 0-27 0 0,0 0 45 0 0,0 0 7 0 0,12 0-29 0 0,92-7 1063 0 0,49-8-137 0 0,-87 13-1481 0 0,1 0-3854 0 0,-54 4-352 0 0,-7 1-4296 0 0,-4 0 4808 0 0</inkml:trace>
  <inkml:trace contextRef="#ctx0" brushRef="#br0" timeOffset="250.183">19 483 5817 0 0,'0'0'1922'0'0,"0"0"-1123"0"0,0 0-235 0 0,0 0 365 0 0,0 0 364 0 0,0 0 82 0 0,0 0-119 0 0,0 0-197 0 0,0 0-240 0 0,0 0-178 0 0,0 0-154 0 0,33-4-154 0 0,102-11-129 0 0,-42 3-74 0 0,-29 4-2006 0 0,-18 7-5706 0 0,-38 1-588 0 0</inkml:trace>
  <inkml:trace contextRef="#ctx0" brushRef="#br0" timeOffset="3230.038">489 582 512 0 0,'0'0'863'0'0,"0"0"22"0"0,0 0 164 0 0,0 0 259 0 0,0 0 155 0 0,0 0 33 0 0,0 0-93 0 0,0 0-169 0 0,0 0-166 0 0,0 0-126 0 0,0 0-141 0 0,-3-6-74 0 0,0 1-475 0 0,1 0 1 0 0,0 0-1 0 0,0 0 1 0 0,1 0-1 0 0,0-1 1 0 0,0 1-1 0 0,0 0 0 0 0,0-1 1 0 0,1 1-1 0 0,0 0 1 0 0,0-1-1 0 0,0 1 1 0 0,1 0-1 0 0,0-1-252 0 0,7-22 372 0 0,2 0 1 0 0,1 1-1 0 0,1 0 1 0 0,2 1-1 0 0,0 1 1 0 0,2 0-1 0 0,5-5-372 0 0,-10 13 9 0 0,2 0 1 0 0,0 2-1 0 0,0-1 0 0 0,2 2 0 0 0,0 0 0 0 0,0 1 0 0 0,14-9-9 0 0,-28 21-26 0 0,0-1-1 0 0,0 1 0 0 0,1 0 1 0 0,-1 0-1 0 0,0 0 0 0 0,1 0 1 0 0,-1 0-1 0 0,0 0 0 0 0,1 0 1 0 0,-1 1-1 0 0,1-1 0 0 0,-1 0 1 0 0,1 1-1 0 0,0 0 0 0 0,-1-1 0 0 0,1 1 1 0 0,0 0-1 0 0,-1-1 0 0 0,1 1 1 0 0,0 0-1 0 0,-1 0 0 0 0,1 1 1 0 0,0-1-1 0 0,-1 0 0 0 0,1 0 1 0 0,-1 1-1 0 0,1-1 0 0 0,0 1 1 0 0,-1-1-1 0 0,1 1 0 0 0,-1 0 1 0 0,1 0-1 0 0,0 0 27 0 0,19 201 301 0 0,-15-140-273 0 0,-6-62-42 0 0,32-36 273 0 0,130-167-461 0 0,-76 122-106 0 0,-85 80 291 0 0,-1 0-1 0 0,1 1 1 0 0,0-1-1 0 0,-1 0 1 0 0,1 0-1 0 0,0 1 1 0 0,0-1-1 0 0,-1 1 1 0 0,1-1-1 0 0,0 0 1 0 0,0 1-1 0 0,0-1 1 0 0,0 1-1 0 0,0 0 1 0 0,-1-1-1 0 0,1 1 1 0 0,0 0-1 0 0,0 0 1 0 0,0-1-1 0 0,0 1 1 0 0,0 0-1 0 0,0 0 1 0 0,0 0-1 0 0,0 0 1 0 0,0 0-1 0 0,0 0 1 0 0,0 1-1 0 0,0-1 1 0 0,0 0-1 0 0,0 0 1 0 0,0 1-1 0 0,0-1 1 0 0,0 0 0 0 0,0 1-1 0 0,0-1 1 0 0,-1 1-1 0 0,1 0 1 0 0,0-1-1 0 0,0 1 1 0 0,0-1-1 0 0,-1 1 1 0 0,1 0-1 0 0,0 0 1 0 0,-1-1-1 0 0,1 1 1 0 0,-1 0-1 0 0,1 0 1 0 0,-1 0-1 0 0,1 0 1 0 0,-1 0-1 0 0,0 0 1 0 0,1 0-1 0 0,-1-1 1 0 0,0 1-1 0 0,0 0 1 0 0,0 0 17 0 0,12 65 61 0 0,-11-56-11 0 0,1 163 81 0 0,-8-137-1014 0 0,-1-14-5883 0 0,6-21 2107 0 0,0-1-1436 0 0</inkml:trace>
  <inkml:trace contextRef="#ctx0" brushRef="#br0" timeOffset="3857.009">1518 71 5425 0 0,'0'0'792'0'0,"0"0"-74"0"0,0 0 94 0 0,0 0 186 0 0,0 0 150 0 0,0 0-12 0 0,0 0-125 0 0,0 0-190 0 0,0 0-179 0 0,0 0-175 0 0,0 0-186 0 0,0 0-145 0 0,-31 23-93 0 0,-95 73-38 0 0,84-50-5 0 0,40-38 5 0 0,-2 1-49 0 0,1 0 0 0 0,1 1 0 0 0,-1-1-1 0 0,2 0 1 0 0,-1 1 0 0 0,1-1 0 0 0,0 1-1 0 0,1-1 1 0 0,1 1 0 0 0,-1-1 0 0 0,2 6 44 0 0,0-14 29 0 0,0 0 0 0 0,-1 1 0 0 0,1-1 1 0 0,0 0-1 0 0,0 0 0 0 0,0 0 0 0 0,0 0 1 0 0,1-1-1 0 0,-1 1 0 0 0,0 0 0 0 0,0-1 1 0 0,0 0-1 0 0,1 1 0 0 0,-1-1 0 0 0,0 0 1 0 0,0 0-1 0 0,1 0 0 0 0,-1-1 1 0 0,0 1-1 0 0,0 0 0 0 0,0-1 0 0 0,1 1 1 0 0,-1-1-1 0 0,0 0 0 0 0,0 0 0 0 0,0 0 1 0 0,0 0-1 0 0,0 0 0 0 0,0 0 0 0 0,-1-1 1 0 0,1 1-1 0 0,0-1-29 0 0,253-238 755 0 0,-255 241-770 0 0,-1 0 0 0 0,1 0 0 0 0,0 0 0 0 0,-1 0 0 0 0,1 1 0 0 0,0-1 0 0 0,0 0 0 0 0,0 0 0 0 0,0 0 0 0 0,0 1 0 0 0,0-1 0 0 0,0 0 0 0 0,0 0 0 0 0,1 0 0 0 0,-1 0 0 0 0,0 1 0 0 0,1-1 0 0 0,-1 0 0 0 0,1 0 0 0 0,-1 0 0 0 0,1 0 0 0 0,0 0 0 0 0,-1 0 0 0 0,1 0 0 0 0,0 0 0 0 0,0 0 0 0 0,0-1 0 0 0,-1 1 0 0 0,1 0 0 0 0,0 0 0 0 0,0-1 0 0 0,0 1 0 0 0,0-1 0 0 0,0 1 0 0 0,0-1 0 0 0,1 1 0 0 0,-1-1 0 0 0,0 1 0 0 0,0-1 0 0 0,0 0 0 0 0,0 0 0 0 0,0 1 0 0 0,1-1 0 0 0,-1 0 0 0 0,0 0 0 0 0,0 0 0 0 0,0-1 0 0 0,1 1 0 0 0,-1 0 0 0 0,0 0 0 0 0,0-1 0 0 0,0 1 0 0 0,0 0 0 0 0,0-1 0 0 0,0 1 0 0 0,0-1 0 0 0,1 0 0 0 0,-1 1 0 0 0,-1-1 0 0 0,1 0 0 0 0,0 1 0 0 0,0-1 0 0 0,0 0 0 0 0,0 0 0 0 0,0 0 0 0 0,-1 0 0 0 0,1 0 0 0 0,0 0 0 0 0,-1 0 0 0 0,1-1 15 0 0,-2 95-74 0 0,-5-1 0 0 0,-3 0-1 0 0,-17 66 75 0 0,6-69-180 0 0,-3-2 0 0 0,-4 0 0 0 0,-11 17 180 0 0,31-86 21 0 0,-1-1-1 0 0,-1 1 0 0 0,0-1 0 0 0,-2-1 1 0 0,0 0-1 0 0,0 0 0 0 0,-2-1 0 0 0,0-1 1 0 0,-1 0-1 0 0,-5 4-20 0 0,17-16 8 0 0,0 0 0 0 0,1 0 1 0 0,-1-1-1 0 0,0 1 0 0 0,0-1 0 0 0,1 1 1 0 0,-1-1-1 0 0,-1 0 0 0 0,1 1 0 0 0,0-1 1 0 0,0 0-1 0 0,0-1 0 0 0,0 1 0 0 0,-1 0 0 0 0,1-1 1 0 0,0 1-1 0 0,-1-1 0 0 0,1 0 0 0 0,0 1 1 0 0,-1-1-1 0 0,1 0 0 0 0,0-1 0 0 0,-1 1 0 0 0,1 0 1 0 0,-1-1-1 0 0,1 1 0 0 0,0-1 0 0 0,0 0 1 0 0,-1 0-1 0 0,1 0 0 0 0,0 0 0 0 0,0 0 1 0 0,0 0-1 0 0,0 0 0 0 0,0-1 0 0 0,0 1 0 0 0,1-1 1 0 0,-1 0-1 0 0,0 1 0 0 0,1-1 0 0 0,-1 0 1 0 0,1 0-1 0 0,-1 0 0 0 0,1 0 0 0 0,0 0 0 0 0,0 0 1 0 0,-1-2-9 0 0,1-19 75 0 0,1-1 0 0 0,1 1 0 0 0,2 0 0 0 0,0 0 0 0 0,1 0 1 0 0,1 1-1 0 0,1-1 0 0 0,1 1 0 0 0,1 0 0 0 0,1 1 0 0 0,1 0 0 0 0,0 1 0 0 0,2-1 1 0 0,0 2-1 0 0,13-15-75 0 0,93-104-278 0 0,-57 93-5210 0 0,-53 41 1346 0 0,-2 4-1499 0 0</inkml:trace>
  <inkml:trace contextRef="#ctx0" brushRef="#br0" timeOffset="4197.436">1948 34 3721 0 0,'0'0'645'0'0,"0"0"-238"0"0,0 0-47 0 0,0 0 111 0 0,0 0 34 0 0,0 0-21 0 0,0 0-31 0 0,0 0 24 0 0,0 0 107 0 0,0 0 163 0 0,0 0 77 0 0,0 0-4 0 0,5 4-21 0 0,-3-3-771 0 0,0 1 104 0 0,1-1-1 0 0,-1 1 0 0 0,0 0 1 0 0,0 0-1 0 0,-1 0 0 0 0,1 0 0 0 0,0 0 1 0 0,-1 0-1 0 0,1 0 0 0 0,-1 0 1 0 0,1 1-1 0 0,-1-1 0 0 0,0 1 1 0 0,0-1-1 0 0,0 1 0 0 0,-1-1 1 0 0,1 1-1 0 0,0 0 0 0 0,-1-1 1 0 0,0 1-1 0 0,0 1-131 0 0,0 29 352 0 0,-3 0 0 0 0,0-1 0 0 0,-2 0-1 0 0,-2 1 1 0 0,0-2 0 0 0,-6 10-352 0 0,-30 67-464 0 0,4-40-4038 0 0,27-50-1868 0 0,6-13 1512 0 0</inkml:trace>
  <inkml:trace contextRef="#ctx0" brushRef="#br0" timeOffset="4726.386">1858 362 0 0 0,'0'0'656'0'0,"0"0"44"0"0,0 0 62 0 0,0 0 33 0 0,0 0 11 0 0,0 0 17 0 0,0 0-39 0 0,0 0-19 0 0,13 6 7 0 0,41 18 27 0 0,-52-24-703 0 0,-1 1 1 0 0,1 0 0 0 0,-1-1-1 0 0,1 1 1 0 0,0-1 0 0 0,-1 0 0 0 0,1 0-1 0 0,-1 1 1 0 0,1-1 0 0 0,0 0-1 0 0,-1 0 1 0 0,1 0 0 0 0,0-1-1 0 0,-1 1 1 0 0,1 0 0 0 0,-1 0 0 0 0,1-1-1 0 0,-1 1 1 0 0,1-1 0 0 0,-1 0-1 0 0,1 1 1 0 0,-1-1 0 0 0,1 0 0 0 0,-1 0-1 0 0,0 0 1 0 0,1 0 0 0 0,-1 0-1 0 0,1-1-96 0 0,3-2 469 0 0,13-11-66 0 0,0-1 0 0 0,-1 0 0 0 0,-1-1-1 0 0,-1-1 1 0 0,0-1 0 0 0,-1 0 0 0 0,-1-1-1 0 0,-1 0 1 0 0,2-6-403 0 0,13-20 309 0 0,37-101-433 0 0,-82 185-702 0 0,6 94 1464 0 0,6 202-100 0 0,0-312-853 0 0,1-7-2191 0 0,3-5-3962 0 0,2-9 759 0 0</inkml:trace>
  <inkml:trace contextRef="#ctx0" brushRef="#br0" timeOffset="5030.554">2425 155 8082 0 0,'0'0'2334'0'0,"0"0"-1153"0"0,0 0-462 0 0,0 0 62 0 0,0 0 77 0 0,0 0-42 0 0,0 0-134 0 0,0 0-172 0 0,0 0-140 0 0,0 0-91 0 0,-3 32-61 0 0,-13 100-75 0 0,-2 33-202 0 0,2-87-1252 0 0,3-46-5840 0 0,10-29 1090 0 0,2-3 3670 0 0</inkml:trace>
  <inkml:trace contextRef="#ctx0" brushRef="#br0" timeOffset="5420.335">2528 299 0 0 0,'0'0'1012'0'0,"0"0"214"0"0,0 0 89 0 0,0 0 76 0 0,0 0 45 0 0,0 0-6 0 0,0 0-117 0 0,0 0-143 0 0,0 0-177 0 0,0 0-192 0 0,0 0-139 0 0,0 0-115 0 0,-19 14-73 0 0,-60 43-61 0 0,52-29 355 0 0,27-24-702 0 0,0-1 0 0 0,0 0 0 0 0,1 1 0 0 0,-1-1-1 0 0,1 0 1 0 0,-1 1 0 0 0,1-1 0 0 0,0 0 0 0 0,0 0 0 0 0,0 0-1 0 0,1 0 1 0 0,-1 0 0 0 0,1 0 0 0 0,0 0 0 0 0,-1 0 0 0 0,1-1-1 0 0,0 1 1 0 0,1 0 0 0 0,-1-1 0 0 0,0 0 0 0 0,1 0 0 0 0,0 0-1 0 0,-1 0 1 0 0,1 0 0 0 0,0 0 0 0 0,0 0 0 0 0,0-1 0 0 0,0 0-1 0 0,3 1-65 0 0,23 19 793 0 0,-10 1-240 0 0,4 4-712 0 0,-5-16-4969 0 0,-12-9-331 0 0,-2-1-2001 0 0</inkml:trace>
</inkml:ink>
</file>

<file path=ppt/ink/ink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12.6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442 306 0 0 0,'0'0'499'0'0,"0"0"414"0"0,0 0 52 0 0,0 0-60 0 0,0 0-89 0 0,12-2-109 0 0,49-7 1411 0 0,-61 9-1221 0 0,0 0 110 0 0,0 0 59 0 0,0 0 13 0 0,0 0-42 0 0,0 0-87 0 0,0 0-81 0 0,0 0-79 0 0,0 0-58 0 0,0 0-40 0 0,0 0-62 0 0,-16 0 755 0 0,-13 2-1372 0 0,1 2 0 0 0,-1 1 0 0 0,1 1-1 0 0,1 1 1 0 0,-1 1 0 0 0,1 2 0 0 0,-24 12-13 0 0,-21 6 133 0 0,71-28-145 0 0,0 0 0 0 0,0 0-1 0 0,1 0 1 0 0,-1 1 0 0 0,0-1 0 0 0,0 0 0 0 0,0 0-1 0 0,1 1 1 0 0,-1-1 0 0 0,0 0 0 0 0,0 1 0 0 0,1-1-1 0 0,-1 1 1 0 0,0-1 0 0 0,1 1 0 0 0,-1-1 0 0 0,0 1-1 0 0,1 0 1 0 0,-1-1 0 0 0,1 1 0 0 0,-1 0 0 0 0,1-1 0 0 0,-1 1-1 0 0,1 0 1 0 0,0-1 0 0 0,-1 1 0 0 0,1 0 0 0 0,0 0-1 0 0,-1 0 1 0 0,1 0 0 0 0,0-1 0 0 0,0 1 0 0 0,0 0-1 0 0,0 0 1 0 0,0 0 0 0 0,0 0 0 0 0,0-1 0 0 0,0 1-1 0 0,0 0 1 0 0,0 0 0 0 0,1 0 0 0 0,-1 0 0 0 0,0-1 0 0 0,0 1-1 0 0,1 0 1 0 0,-1 0 0 0 0,1-1 0 0 0,-1 1 0 0 0,1 0-1 0 0,-1-1 1 0 0,1 1 0 0 0,-1 0 0 0 0,1-1 0 0 0,-1 1-1 0 0,1-1 1 0 0,0 1 0 0 0,-1-1 0 0 0,1 1 0 0 0,0-1-1 0 0,0 1 1 0 0,-1-1 0 0 0,1 0 0 0 0,0 1 0 0 0,0-1-1 0 0,0 0 1 0 0,0 0 12 0 0,56 29 151 0 0,170-3 238 0 0,-226-26-391 0 0,0 0 0 0 0,0 0 0 0 0,-1 0-1 0 0,1 0 1 0 0,0 0 0 0 0,0 0 0 0 0,-1 0 0 0 0,1 0 0 0 0,0 1 0 0 0,-1-1 0 0 0,1 0 0 0 0,0 1 0 0 0,-1-1 0 0 0,1 0 0 0 0,0 1 0 0 0,-1-1 0 0 0,1 1 0 0 0,-1-1 0 0 0,1 1 0 0 0,-1-1 0 0 0,1 1 0 0 0,-1-1 0 0 0,1 1 0 0 0,-1 0 0 0 0,1-1 0 0 0,-1 1 0 0 0,0 0 0 0 0,1-1 0 0 0,-1 1 0 0 0,0 0 0 0 0,0-1 0 0 0,0 1 0 0 0,1 0 0 0 0,-1 0 0 0 0,0-1 0 0 0,0 1 0 0 0,0 0 0 0 0,0 0 0 0 0,0-1 0 0 0,0 1 0 0 0,0 0 0 0 0,-1 0 0 0 0,1-1 0 0 0,0 1 0 0 0,0 0 0 0 0,0 0 0 0 0,-1-1 0 0 0,1 1 0 0 0,0 0 0 0 0,-1-1 0 0 0,1 1 0 0 0,-1-1 0 0 0,1 1 0 0 0,-1 0 0 0 0,1-1 0 0 0,-1 1 0 0 0,1-1 0 0 0,-1 1 0 0 0,0-1 0 0 0,1 0 0 0 0,-1 1 2 0 0,-36 32 56 0 0,-349 224-467 0 0,346-213 311 0 0,39-43 94 0 0,0 0 1 0 0,1 0 0 0 0,-1 1-1 0 0,0-1 1 0 0,1 0-1 0 0,-1 0 1 0 0,0 1 0 0 0,1-1-1 0 0,0 0 1 0 0,-1 1 0 0 0,1-1-1 0 0,0 0 1 0 0,-1 1 0 0 0,1-1-1 0 0,0 0 1 0 0,0 1 0 0 0,0-1-1 0 0,0 0 1 0 0,1 1-1 0 0,-1-1 1 0 0,0 1 0 0 0,1-1-1 0 0,-1 0 1 0 0,0 1 0 0 0,1-1-1 0 0,-1 0 1 0 0,1 0 0 0 0,0 0-1 0 0,0 1 1 0 0,-1-1 0 0 0,1 0-1 0 0,0 0 1 0 0,0 0-1 0 0,0 0 1 0 0,0 0 0 0 0,0 0-1 0 0,0 0 1 0 0,0-1 0 0 0,0 1-1 0 0,1 0 6 0 0,24 10-32 0 0,0-2-1 0 0,1 0 1 0 0,0-2-1 0 0,0-1 0 0 0,1-1 1 0 0,0-1-1 0 0,0-2 1 0 0,0-1-1 0 0,0-1 0 0 0,18-2 33 0 0,-16 2-799 0 0,-9-5-3495 0 0,-11-6-4832 0 0,-6 5 6449 0 0</inkml:trace>
  <inkml:trace contextRef="#ctx0" brushRef="#br0" timeOffset="301.397">381 0 6481 0 0,'0'0'549'0'0,"0"0"-324"0"0,0 0-98 0 0,0 0 271 0 0,0 0 468 0 0,0 0 443 0 0,0 0 169 0 0,0 0-84 0 0,0 0-221 0 0,0 0-240 0 0,-3 34-193 0 0,-8 105-158 0 0,1 130 991 0 0,-92 250-968 0 0,94-317-3013 0 0,6-172-490 0 0,2-12-1855 0 0,0-11 1809 0 0,0-2-2486 0 0</inkml:trace>
</inkml:ink>
</file>

<file path=ppt/ink/ink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16.6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54 303 0 0 0,'0'0'1000'0'0,"0"0"350"0"0,0 0 204 0 0,0 0 42 0 0,0 0-54 0 0,0 0-60 0 0,0 0-83 0 0,0 0-132 0 0,0 0-156 0 0,0 0-152 0 0,0 0-193 0 0,-10-5-134 0 0,-33-15-141 0 0,82 15 1881 0 0,498 5 3340 0 0,-565-14-4502 0 0,23 11-1208 0 0,-22-8-51 0 0,1-1 0 0 0,0-2 0 0 0,1 0 0 0 0,0-2 0 0 0,2-1 0 0 0,-1-1 0 0 0,2 0 0 0 0,0-3 49 0 0,-5-47-3136 0 0,32 46-1394 0 0,8 3-4070 0 0,-7 14 813 0 0</inkml:trace>
</inkml:ink>
</file>

<file path=ppt/ink/ink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14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1 810 0 0 0,'0'0'1050'0'0,"0"0"-356"0"0,0 0-73 0 0,0 0 220 0 0,0 0 290 0 0,0 0 173 0 0,0 0-32 0 0,0 0-163 0 0,0 0-170 0 0,0 0-133 0 0,0 0-32 0 0,0 0 9 0 0,0 0 12 0 0,8-8 14 0 0,64-65 2025 0 0,246-332 1700 0 0,-171 185-4051 0 0,-111 143-24 0 0,-36 76-422 0 0,0 1-119 0 0,0 0-89 0 0,-2 20-500 0 0,-62 213 515 0 0,62-220 151 0 0,-4 24 13 0 0,2 0-1 0 0,1 0 1 0 0,2 0-1 0 0,3 35-7 0 0,-1-66-3 0 0,0-1 0 0 0,0 1 0 0 0,0-1 0 0 0,0 0 0 0 0,1 0-1 0 0,0 1 1 0 0,0-1 0 0 0,1 0 0 0 0,-1-1 0 0 0,1 1 0 0 0,0 0 0 0 0,0-1 0 0 0,1 1-1 0 0,-1-1 1 0 0,1 0 0 0 0,0 0 0 0 0,3 2 3 0 0,-3-6 26 0 0,1 0 0 0 0,0 0 0 0 0,-1 0 0 0 0,1 0 0 0 0,0-1 1 0 0,-1 1-1 0 0,1-1 0 0 0,-1 0 0 0 0,1-1 0 0 0,-1 1 0 0 0,0-1 0 0 0,1 0 0 0 0,-1 0 0 0 0,0 0 0 0 0,0-1 0 0 0,-1 1 0 0 0,1-1 1 0 0,0 0-1 0 0,-1 0 0 0 0,1 0 0 0 0,-1-1 0 0 0,0 1 0 0 0,0-1 0 0 0,-1 0 0 0 0,1 0 0 0 0,-1 0 0 0 0,2-3-26 0 0,4-2 20 0 0,66-84-38 0 0,-3-3 0 0 0,49-91 18 0 0,-44 32 148 0 0,-85 233-612 0 0,-3-19 744 0 0,3 1 0 0 0,2-1 0 0 0,3 1 0 0 0,3 1 0 0 0,3 8-280 0 0,-2-17 263 0 0,-15 132 199 0 0,1-97-727 0 0,9-77-4151 0 0,1-8-618 0 0,0-2-3682 0 0,4 0 4483 0 0</inkml:trace>
  <inkml:trace contextRef="#ctx0" brushRef="#br0" timeOffset="831.511">1512 586 2224 0 0,'0'0'2428'0'0,"0"0"-941"0"0,0 0-299 0 0,0 0 82 0 0,0 0 98 0 0,0 0 13 0 0,0 0-96 0 0,0 0-193 0 0,0 0-196 0 0,0 0-196 0 0,0 0-200 0 0,0 0-144 0 0,-7 0-79 0 0,-22 1-43 0 0,-18 32 711 0 0,33-19-768 0 0,-53 75 118 0 0,58-76-296 0 0,1 0 1 0 0,1 1 0 0 0,0-1 0 0 0,1 2 0 0 0,1-1 0 0 0,0 1 0 0 0,1 0 0 0 0,0 0 0 0 0,1 0 0 0 0,1 0-1 0 0,1 0 1 0 0,0 1 0 0 0,1 9 0 0 0,1-21 12 0 0,0 1 0 0 0,0-1 0 0 0,0 1 1 0 0,1-1-1 0 0,-1 1 0 0 0,1-1 0 0 0,1 0 0 0 0,-1 0 0 0 0,0 0 0 0 0,1 0 0 0 0,0 0 0 0 0,0-1 0 0 0,0 1 0 0 0,0-1 1 0 0,1 0-1 0 0,-1 1 0 0 0,1-2 0 0 0,0 1 0 0 0,0 0 0 0 0,0-1 0 0 0,0 0 0 0 0,0 0 0 0 0,1 0 0 0 0,-1 0 0 0 0,0-1 1 0 0,1 0-1 0 0,-1 1 0 0 0,1-2 0 0 0,0 1 0 0 0,4 0-12 0 0,4-2 79 0 0,-1 0 1 0 0,1-1-1 0 0,-1-1 1 0 0,1 0-1 0 0,-1 0 1 0 0,0-2-1 0 0,0 1 1 0 0,-1-1-1 0 0,1-1 1 0 0,-1 0-1 0 0,0-1 1 0 0,-1 0-1 0 0,1 0 1 0 0,-2-1-1 0 0,1-1 1 0 0,-1 1-1 0 0,0-1 0 0 0,-1-1 1 0 0,0 0-1 0 0,0 0 1 0 0,-1-1-1 0 0,2-5-79 0 0,-7 15-32 0 0,-1-1 0 0 0,0 0-1 0 0,0 0 1 0 0,-1 0 0 0 0,1 0-1 0 0,0 0 1 0 0,0-1 0 0 0,-1 1-1 0 0,0 0 1 0 0,1 0 0 0 0,-1 0-1 0 0,0 0 1 0 0,0-1 0 0 0,0 1-1 0 0,0 0 1 0 0,0 0 0 0 0,-1 0-1 0 0,1 0 1 0 0,-1-1 0 0 0,1 1-1 0 0,-1 0 1 0 0,0 0 0 0 0,0 0-1 0 0,0 0 1 0 0,0 0 0 0 0,0 0-1 0 0,0 1 1 0 0,-1-1 0 0 0,1 0-1 0 0,0 0 1 0 0,-1 1 0 0 0,0-1-1 0 0,1 1 1 0 0,-1 0 0 0 0,0-1-1 0 0,0 1 1 0 0,1 0 0 0 0,-1 0-1 0 0,0 0 1 0 0,0 0 0 0 0,0 0-1 0 0,-1 1 1 0 0,1-1 0 0 0,0 1-1 0 0,0-1 1 0 0,0 1 0 0 0,0 0-1 0 0,-1 0 1 0 0,1 0 0 0 0,0 0-1 0 0,0 0 1 0 0,0 0 0 0 0,-1 0 32 0 0,-9 0-630 0 0,0 0 1 0 0,0 1 0 0 0,0 1-1 0 0,0-1 1 0 0,0 2-1 0 0,0 0 1 0 0,0 0 0 0 0,1 1-1 0 0,0 0 1 0 0,0 1 0 0 0,0 1-1 0 0,0-1 1 0 0,-1 3 629 0 0,13-8-14 0 0,-1 0 1 0 0,0 0 0 0 0,1 0-1 0 0,-1 0 1 0 0,0 0-1 0 0,1 1 1 0 0,-1-1-1 0 0,0 0 1 0 0,1 0-1 0 0,-1 1 1 0 0,0-1-1 0 0,1 0 1 0 0,-1 0-1 0 0,0 1 1 0 0,0-1 0 0 0,0 0-1 0 0,1 1 1 0 0,-1-1-1 0 0,0 0 1 0 0,0 1-1 0 0,0-1 1 0 0,1 0-1 0 0,-1 1 1 0 0,0-1-1 0 0,0 1 1 0 0,0-1 0 0 0,0 0-1 0 0,0 1 1 0 0,0-1-1 0 0,0 0 1 0 0,0 1-1 0 0,0-1 1 0 0,0 1-1 0 0,0-1 1 0 0,0 0-1 0 0,0 1 1 0 0,0-1 0 0 0,-1 1-1 0 0,1-1 1 0 0,0 0-1 0 0,0 1 1 0 0,0-1-1 0 0,0 0 1 0 0,-1 1-1 0 0,1-1 1 0 0,0 0-1 0 0,0 0 1 0 0,-1 1-1 0 0,1-1 1 0 0,0 0 0 0 0,-1 1-1 0 0,1-1 1 0 0,0 0-1 0 0,-1 0 1 0 0,1 0-1 0 0,0 0 1 0 0,-1 1-1 0 0,1-1 1 0 0,0 0-1 0 0,-1 0 1 0 0,1 0 0 0 0,-1 0-1 0 0,1 0 1 0 0,0 0-1 0 0,-1 0 1 0 0,1 0-1 0 0,0 0 1 0 0,-1 0-1 0 0,1 0 1 0 0,-1 0 13 0 0,34 1 903 0 0,-25-1-592 0 0,19-2 190 0 0,1-2 0 0 0,-1 0 1 0 0,0-2-1 0 0,-1-1 0 0 0,24-9-501 0 0,13-3 96 0 0,-23 7-276 0 0,18-4-1147 0 0,-20 6-4529 0 0,-25 7 28 0 0</inkml:trace>
  <inkml:trace contextRef="#ctx0" brushRef="#br0" timeOffset="2685.435">2077 133 3257 0 0,'0'0'1371'0'0,"0"0"-220"0"0,0 0-54 0 0,0 0 122 0 0,0 0 119 0 0,0 0 45 0 0,0 0-31 0 0,0 0-136 0 0,0 0-161 0 0,0 0-173 0 0,0 0-177 0 0,0 0-78 0 0,17 1-38 0 0,114 2 1128 0 0,142-36 922 0 0,-185 22-2708 0 0,-69 11-4095 0 0,0 0-4270 0 0,-19 0 383 0 0</inkml:trace>
  <inkml:trace contextRef="#ctx0" brushRef="#br0" timeOffset="2950.862">2162 380 7586 0 0,'0'0'1189'0'0,"0"0"-321"0"0,0 0 153 0 0,0 0 394 0 0,0 0 230 0 0,0 0-98 0 0,0 0-272 0 0,0 0-255 0 0,0 0-217 0 0,0 0-171 0 0,31 1-153 0 0,100 3-128 0 0,30-19 96 0 0,-114 6-675 0 0,1 1-821 0 0,-16 3-1287 0 0,-1 0-3953 0 0,-15 1-4087 0 0</inkml:trace>
</inkml:ink>
</file>

<file path=ppt/ink/ink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30.1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97 2216 0 0,'0'0'1438'0'0,"0"0"-87"0"0,0 0-43 0 0,0 0 111 0 0,0 0 163 0 0,0 0 157 0 0,0 0 17 0 0,0 0-143 0 0,0 0-268 0 0,0 0-338 0 0,0 0-319 0 0,0-10-262 0 0,0-22-136 0 0,0 53 435 0 0,-21 327 934 0 0,3 17-1271 0 0,8-247-1995 0 0,10-118 775 0 0,0 0-366 0 0,0 0-461 0 0,-2-15-11693 0 0,2 8 11050 0 0</inkml:trace>
  <inkml:trace contextRef="#ctx0" brushRef="#br0" timeOffset="499.02">1 86 2945 0 0,'0'0'2117'0'0,"0"0"-852"0"0,0 0-256 0 0,0 0 3 0 0,0 0 98 0 0,0 0 113 0 0,0 0 3 0 0,0 0-93 0 0,0 0-147 0 0,0 0-154 0 0,0 0-144 0 0,0 0-115 0 0,0 0-108 0 0,32-14-75 0 0,101-42-44 0 0,-129 53-317 0 0,0 1 0 0 0,1 0 0 0 0,-1 1-1 0 0,1-1 1 0 0,-1 1 0 0 0,1-1 0 0 0,-1 1 0 0 0,1 1 0 0 0,0-1 0 0 0,-1 1 0 0 0,1 0 0 0 0,0 0 0 0 0,0 0 0 0 0,-1 0 0 0 0,1 1 0 0 0,1 0-29 0 0,5 2 95 0 0,-2-3-65 0 0,-1 1-1 0 0,0 1 0 0 0,0-1 0 0 0,0 1 0 0 0,0 0 0 0 0,0 1 0 0 0,-1 0 0 0 0,1 0 1 0 0,-1 1-1 0 0,1 0 0 0 0,-1 0 0 0 0,0 1 0 0 0,-1-1 0 0 0,1 2 0 0 0,-1-1 0 0 0,0 1 0 0 0,-1 0 1 0 0,1 0-1 0 0,-1 0 0 0 0,0 1 0 0 0,0 0 0 0 0,-1 0 0 0 0,0 0 0 0 0,-1 0 0 0 0,1 1 1 0 0,-1-1-1 0 0,-1 1 0 0 0,1 0 0 0 0,-1 0 0 0 0,0 6-29 0 0,-2-4 25 0 0,-1-1 0 0 0,-1 0 0 0 0,0 0 0 0 0,0 1 0 0 0,-1-1 0 0 0,0-1 1 0 0,0 1-1 0 0,-1 0 0 0 0,0-1 0 0 0,-1 0 0 0 0,0 0 0 0 0,0 0 0 0 0,0 0 0 0 0,-1-1 0 0 0,-1 0 0 0 0,1 0 0 0 0,-6 4-25 0 0,-132 94 147 0 0,135-99-139 0 0,-153 97 111 0 0,161-101-119 0 0,0-1 0 0 0,-1 0 0 0 0,1 1 0 0 0,0-1 0 0 0,0 0 0 0 0,-1 1 0 0 0,1 0 0 0 0,0-1 0 0 0,1 1 0 0 0,-1 0 0 0 0,0-1 0 0 0,0 1 0 0 0,1 0 0 0 0,-1 0 0 0 0,1-1 0 0 0,-1 1 0 0 0,1 0 0 0 0,0 0 0 0 0,0 0 0 0 0,0 0 0 0 0,0 0 0 0 0,0 0 0 0 0,0-1 0 0 0,1 1 0 0 0,-1 0 0 0 0,1 0 0 0 0,-1 0 0 0 0,1 0 0 0 0,-1-1 0 0 0,1 1 0 0 0,0 0 0 0 0,0-1 0 0 0,0 1 0 0 0,0-1 0 0 0,0 1 0 0 0,0-1 0 0 0,1 1-1 0 0,0 0 1 0 0,59 48 456 0 0,-57-47-411 0 0,312 164 3195 0 0,-312-165-3168 0 0,0 0 1 0 0,-1 1 0 0 0,1-1 0 0 0,-1 0-1 0 0,1 1 1 0 0,-1 0 0 0 0,0 0 0 0 0,0 0 0 0 0,0 0-1 0 0,0 1 1 0 0,-1-1 0 0 0,1 1 0 0 0,-1-1-1 0 0,0 1 1 0 0,0 0 0 0 0,0 0 0 0 0,0 0-1 0 0,-1 0 1 0 0,0 0 0 0 0,0 0 0 0 0,0 0 0 0 0,0 1-1 0 0,-1 0-72 0 0,-8 3-200 0 0,6-9-4620 0 0,1-2-4902 0 0,1 0-401 0 0</inkml:trace>
</inkml:ink>
</file>

<file path=ppt/ink/ink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0:10.1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139 117 0 0 0,'0'0'633'0'0,"0"0"597"0"0,0 0 197 0 0,0 0-27 0 0,0 0-83 0 0,0 0-110 0 0,0 0-114 0 0,0 0-86 0 0,2-1-57 0 0,8-9 773 0 0,-9 10-950 0 0,-1 0-102 0 0,0 0-114 0 0,0 0-98 0 0,31 5 3081 0 0,142 104-1215 0 0,-134-54-1735 0 0,-5 11-35 0 0,-3-10-209 0 0,-6-12-83 0 0,16 30 172 0 0,-30-33 112 0 0,-7 112 398 0 0,-12-108-798 0 0,8-45-145 0 0,0 0-23 0 0,0 0-26 0 0,0 0-15 0 0,0 0-16 0 0,0 0-26 0 0,0 0-12 0 0,0-18-3945 0 0,0 6-5307 0 0,0 6-917 0 0</inkml:trace>
  <inkml:trace contextRef="#ctx0" brushRef="#br0" timeOffset="1189.49">144 110 0 0 0,'0'0'886'0'0,"0"0"22"0"0,0 0 8 0 0,0 0-20 0 0,0 0-57 0 0,0 0-72 0 0,0 0-63 0 0,0 0 8 0 0,0 0 50 0 0,0 0 47 0 0,0 0 103 0 0,-2-1-98 0 0,-5-2 7566 0 0,-10 29-7249 0 0,-23 26-1000 0 0,-29 22 248 0 0,68-74-374 0 0,1 0 1 0 0,0 0 0 0 0,-1 0-1 0 0,1 0 1 0 0,-1 1 0 0 0,1-1 0 0 0,0 0-1 0 0,-1 0 1 0 0,1 0 0 0 0,0 1-1 0 0,-1-1 1 0 0,1 0 0 0 0,0 0 0 0 0,-1 1-1 0 0,1-1 1 0 0,0 0 0 0 0,-1 1-1 0 0,1-1 1 0 0,0 0 0 0 0,0 1 0 0 0,-1-1-1 0 0,1 0 1 0 0,0 1 0 0 0,0-1 0 0 0,0 0-1 0 0,0 1 1 0 0,0-1 0 0 0,-1 1-1 0 0,1-1 1 0 0,0 0 0 0 0,0 1 0 0 0,0-1-1 0 0,0 1 1 0 0,0-1 0 0 0,0 1-1 0 0,0-1 1 0 0,0 0 0 0 0,1 1 0 0 0,-1-1-1 0 0,0 1 1 0 0,0-1 0 0 0,0 0-1 0 0,0 1 1 0 0,0-1 0 0 0,1 0 0 0 0,-1 1-1 0 0,0-1 1 0 0,0 0 0 0 0,1 1-1 0 0,-1-1 1 0 0,0 0 0 0 0,0 1 0 0 0,1-1-1 0 0,-1 0 1 0 0,0 0 0 0 0,1 1-1 0 0,-1-1 1 0 0,1 0 0 0 0,-1 0 0 0 0,0 0-1 0 0,1 1 1 0 0,-1-1 0 0 0,1 0-1 0 0,-1 0 1 0 0,0 0 0 0 0,1 0-6 0 0,34 0 435 0 0,-20-1-294 0 0,45-10 387 0 0,27-27-149 0 0,170-122 49 0 0,-149 93-219 0 0,-189 89 1140 0 0,-122 23-1012 0 0,102-39 277 0 0,82 10-1448 0 0,2-2-5795 0 0,17-14 4044 0 0,0 0-1008 0 0,0 0-1177 0 0,0 0-1562 0 0</inkml:trace>
</inkml:ink>
</file>

<file path=ppt/ink/ink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9:33.5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83 391 2184 0 0,'0'0'2172'0'0,"0"0"-1147"0"0,0 0-275 0 0,0 0 143 0 0,0 0 239 0 0,0 0 158 0 0,0 0 22 0 0,0 0-135 0 0,0 0-311 0 0,0 0-301 0 0,0 0-277 0 0,0-7-403 0 0,-18 599 3529 0 0,16-400-3482 0 0,19-200-1288 0 0,-7-14-1000 0 0,-1-1 0 0 0,-1 0 0 0 0,-1-1 0 0 0,-1 0 0 0 0,-1 0 1 0 0,0-7 2355 0 0,-2 15-1394 0 0</inkml:trace>
  <inkml:trace contextRef="#ctx0" brushRef="#br0" timeOffset="279.234">0 365 2056 0 0,'0'0'47'0'0,"0"0"-110"0"0,0 0 298 0 0,0 0 624 0 0,0 0 597 0 0,0 0 299 0 0,0 0 51 0 0,0 0-127 0 0,0 0-163 0 0,0 0-163 0 0,0 0-210 0 0,0 0-167 0 0,0 0-149 0 0,33-1-129 0 0,100-5-88 0 0,2-16 764 0 0,4 0-2340 0 0,-138 22 600 0 0,0 1 1 0 0,-1 0-1 0 0,1-1 0 0 0,0 1 0 0 0,-1 0 1 0 0,1 0-1 0 0,-1 0 0 0 0,1 0 1 0 0,-1-1-1 0 0,1 1 0 0 0,-1 0 0 0 0,0 0 1 0 0,1 0-1 0 0,-1 0 0 0 0,0 0 1 0 0,0 0-1 0 0,0 0 0 0 0,1 0 0 0 0,-1 0 1 0 0,0 0-1 0 0,0 0 0 0 0,-1 0 1 0 0,1 0-1 0 0,0 0 0 0 0,0 0 0 0 0,0 0 1 0 0,-1 0-1 0 0,1 0 0 0 0,0 0 1 0 0,-1 0-1 0 0,1 0 0 0 0,-1 0 0 0 0,1-1 1 0 0,-1 1-1 0 0,0 1 366 0 0,-2 5-4561 0 0</inkml:trace>
  <inkml:trace contextRef="#ctx0" brushRef="#br0" timeOffset="519.046">10 752 1936 0 0,'0'0'905'0'0,"0"0"101"0"0,0 0 361 0 0,0 0 378 0 0,0 0 182 0 0,0 0-19 0 0,0 0-173 0 0,0 0-244 0 0,0 0-272 0 0,0 0-252 0 0,33 5-188 0 0,107 13-158 0 0,-38-23 262 0 0,91-27-1329 0 0,-166 31-5357 0 0,-19 1-822 0 0,-5 0 1010 0 0</inkml:trace>
  <inkml:trace contextRef="#ctx0" brushRef="#br0" timeOffset="1224.513">372 1046 3425 0 0,'0'0'712'0'0,"0"0"-444"0"0,0 0-323 0 0,0 0 37 0 0,0 0 244 0 0,0 0 328 0 0,0 0 221 0 0,0 0 46 0 0,0 0-81 0 0,0 0-165 0 0,0 0-119 0 0,0 0-72 0 0,0 27-53 0 0,0 130 342 0 0,-10-68 973 0 0,6-55 265 0 0,4-47 2081 0 0,3-18-3859 0 0,1 0 0 0 0,2 0 1 0 0,2 0-1 0 0,0 1 1 0 0,2 0-1 0 0,1 1 0 0 0,12-22-133 0 0,51-59 68 0 0,-72 107-80 0 0,0 1 1 0 0,-1 0-1 0 0,1-1 0 0 0,0 1 0 0 0,0 0 1 0 0,1 0-1 0 0,-1 0 0 0 0,0 0 0 0 0,0 1 1 0 0,1-1-1 0 0,0 0 0 0 0,-1 1 0 0 0,1 0 0 0 0,-1 0 1 0 0,1 0-1 0 0,0 0 0 0 0,0 0 0 0 0,0 0 1 0 0,0 1-1 0 0,0-1 0 0 0,0 1 0 0 0,0 0 1 0 0,1 0 11 0 0,-1 4-14 0 0,0 1 0 0 0,1-1 1 0 0,-1 1-1 0 0,-1 0 1 0 0,1 0-1 0 0,-1 0 1 0 0,0 0-1 0 0,0 0 0 0 0,0 0 1 0 0,-1 1-1 0 0,0-1 1 0 0,0 1-1 0 0,0-1 1 0 0,-1 1-1 0 0,1 0 14 0 0,-1-4 4 0 0,2 13-652 0 0,8 24 1318 0 0,-1-28-3622 0 0,5-2-3701 0 0,-10-6-1711 0 0</inkml:trace>
  <inkml:trace contextRef="#ctx0" brushRef="#br0" timeOffset="123874.545">761 34 0 0 0,'0'0'363'0'0,"0"0"436"0"0,0 0 162 0 0,0 0 103 0 0,0 0 89 0 0,0 0-28 0 0,0 0-123 0 0,0 0-135 0 0,0 0-123 0 0,0 0-112 0 0,0 0-76 0 0,3-5-45 0 0,19-23 485 0 0,38 28 4020 0 0,52 41-1802 0 0,-98-37-3081 0 0,-1 1 0 0 0,0 0 0 0 0,0 1 1 0 0,0 0-1 0 0,-1 1 0 0 0,0 1 0 0 0,0 0 0 0 0,-1 1 1 0 0,7 6-134 0 0,48 70 937 0 0,-35 7-65 0 0,-14-7-510 0 0,-15-66-283 0 0,0 1 1 0 0,-1-1 0 0 0,-1 1 0 0 0,-1-1-1 0 0,0 1 1 0 0,-2-1 0 0 0,0 1-1 0 0,-2 1-79 0 0,-16 55 111 0 0,-16-27 122 0 0,9-25-35 0 0,-43 14 259 0 0,15-17-289 0 0,36-13-121 0 0,19-8-71 0 0,-15 22 68 0 0,-25-4 17 0 0,26-14-278 0 0,65-169 436 0 0,-39 36-210 0 0,-11 129-12 0 0,0 0-7 0 0,0 0 4 0 0,0 0 14 0 0,0 0-14 0 0,0 0-18 0 0,0 0-11 0 0,0 0-1 0 0,0 0-26 0 0,0 0 26 0 0,0 0-8 0 0,0 0-28 0 0,0 0-5 0 0,10 13 53 0 0,0-1 0 0 0,1 0 0 0 0,0 0 0 0 0,1-1 0 0 0,0-1 0 0 0,0 0 0 0 0,1 0 0 0 0,2-1 24 0 0,189 138 84 0 0,-150-116-61 0 0,12-3 22 0 0,-66-28-30 0 0,0 0 0 0 0,-1 1 0 0 0,1-1 0 0 0,0 0 0 0 0,-1 0 0 0 0,1 0-1 0 0,0 0 1 0 0,-1 0 0 0 0,1 0 0 0 0,0 1 0 0 0,-1-1 0 0 0,1 0 0 0 0,0 0 0 0 0,-1 0 0 0 0,1 1 0 0 0,0-1-1 0 0,0 0 1 0 0,-1 0 0 0 0,1 1 0 0 0,0-1 0 0 0,0 0 0 0 0,-1 1 0 0 0,1-1 0 0 0,0 0 0 0 0,0 1 0 0 0,0-1-1 0 0,0 0 1 0 0,0 1 0 0 0,0-1 0 0 0,-1 1 0 0 0,1-1 0 0 0,0 0 0 0 0,0 1 0 0 0,0-1 0 0 0,0 0 0 0 0,0 1-1 0 0,0-1 1 0 0,0 1 0 0 0,1-1 0 0 0,-1 0 0 0 0,0 1 0 0 0,0-1 0 0 0,0 0 0 0 0,0 1 0 0 0,0-1 0 0 0,1 0-1 0 0,-1 1 1 0 0,0-1 0 0 0,0 0 0 0 0,0 1 0 0 0,1-1 0 0 0,-1 0-15 0 0,-259 4 113 0 0,122 17-470 0 0,121-20 107 0 0,13-1-4624 0 0,3 0-5083 0 0,0 0 634 0 0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0.7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16428 0 0,'0'0'1837'0'0,"0"0"-504"0"0,0 0-204 0 0,0 0-143 0 0,0 0-233 0 0,0 0-207 0 0,0 0-146 0 0,0 0-72 0 0,0 0-58 0 0,0 0-59 0 0,0 0-64 0 0,0 0-96 0 0,13-21-35 0 0,41-68-24 0 0,-1 30-310 0 0,-15 40-1465 0 0,-35 46 640 0 0,-16 123 614 0 0,14-147 619 0 0,0 0 0 0 0,0-1 0 0 0,1 1 0 0 0,-1-1 0 0 0,1 1 0 0 0,-1-1 0 0 0,1 1 0 0 0,0-1 0 0 0,0 0 1 0 0,0 0-1 0 0,0 0 0 0 0,0 0 0 0 0,1 0 0 0 0,-1-1 0 0 0,0 1 0 0 0,1-1 0 0 0,-1 1 0 0 0,1-1 0 0 0,0 0 0 0 0,0 0 0 0 0,-1 0 0 0 0,1 0 1 0 0,0-1-1 0 0,0 1 0 0 0,0-1 0 0 0,0 1 0 0 0,-1-1 0 0 0,1 0 0 0 0,0 0 0 0 0,0 0 0 0 0,0-1 0 0 0,0 1 0 0 0,0-1 0 0 0,0 0 1 0 0,-1 0-1 0 0,1 1 0 0 0,0-2 0 0 0,0 1 0 0 0,-1 0 0 0 0,1-1 0 0 0,-1 1 0 0 0,1-1 0 0 0,-1 0 0 0 0,0 1-90 0 0,132-123 1848 0 0,-81 67-5951 0 0,-10 11-5363 0 0,-32 33-2534 0 0</inkml:trace>
</inkml:ink>
</file>

<file path=ppt/ink/ink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1:51.1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2633 0 0,'0'0'1118'0'0,"0"0"-137"0"0,0 0 124 0 0,0 0 300 0 0,0 0 183 0 0,0 0-16 0 0,0 0-175 0 0,0 0-237 0 0,0 0-177 0 0,0 0-130 0 0,0 0-98 0 0,11-1-74 0 0,210-24 3999 0 0,-37 1-3757 0 0,-93 23-2749 0 0,-90 1 922 0 0,-1 0-240 0 0,0 0-343 0 0,0 0-423 0 0,-9 0-8201 0 0,5 3 5659 0 0</inkml:trace>
</inkml:ink>
</file>

<file path=ppt/ink/ink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1:51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4121 0 0,'0'0'2556'0'0,"0"0"-769"0"0,0 0-110 0 0,0 0 117 0 0,0 0-21 0 0,0 0-168 0 0,35-3-237 0 0,112-13-216 0 0,157-26 961 0 0,-281 41-6193 0 0,-16 1-1548 0 0,-4 0-4610 0 0</inkml:trace>
</inkml:ink>
</file>

<file path=ppt/ink/ink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1:55.1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150 126 4401 0 0,'0'0'2375'0'0,"0"0"-1516"0"0,0 0-655 0 0,0 0-97 0 0,0 0 85 0 0,0 0 189 0 0,0 0 237 0 0,0 0 138 0 0,0 0 24 0 0,0 0-63 0 0,0 0-147 0 0,-2 28-161 0 0,-7 88-139 0 0,6-66-55 0 0,1 0 0 0 0,3 0 1 0 0,2 0-1 0 0,4 11-215 0 0,25 92-918 0 0,-25-125-715 0 0,-6-15-1031 0 0,-1-8-4865 0 0,0-5 6773 0 0</inkml:trace>
  <inkml:trace contextRef="#ctx0" brushRef="#br0" timeOffset="495.39">1 137 4849 0 0,'0'0'1083'0'0,"0"0"-122"0"0,0 0-34 0 0,0 0 35 0 0,0 0-6 0 0,0 0-29 0 0,0 0-130 0 0,0 0-148 0 0,0 0-92 0 0,0 0-77 0 0,0 0-49 0 0,0 0-40 0 0,0 0-19 0 0,30-21-27 0 0,99-65-19 0 0,-125 83-293 0 0,1 0 0 0 0,-1 0 0 0 0,0 1 0 0 0,1-1 0 0 0,0 1 0 0 0,0 0 0 0 0,-1 0 1 0 0,1 1-1 0 0,0 0 0 0 0,0 0 0 0 0,0 0 0 0 0,1 0 0 0 0,-1 1 0 0 0,0-1 1 0 0,5 2-34 0 0,6-1 139 0 0,-4-2-85 0 0,0 1 0 0 0,0 0 0 0 0,0 0 1 0 0,0 2-1 0 0,0-1 0 0 0,0 1 0 0 0,-1 1 0 0 0,1 0 1 0 0,0 1-1 0 0,-1 0 0 0 0,1 1 0 0 0,-1 0 0 0 0,0 1 1 0 0,0 0-1 0 0,-1 0 0 0 0,1 1 0 0 0,-1 1 0 0 0,-1 0 1 0 0,1 0-1 0 0,1 3-54 0 0,-10-8 9 0 0,1 1 0 0 0,-1-1 1 0 0,1 1-1 0 0,-1-1 0 0 0,0 1 1 0 0,0 0-1 0 0,0 0 0 0 0,-1 0 1 0 0,1 0-1 0 0,-1 0 0 0 0,1 0 0 0 0,-1 0 1 0 0,0 0-1 0 0,0 0 0 0 0,0 0 1 0 0,0-1-1 0 0,-1 1 0 0 0,1 0 0 0 0,-1 0 1 0 0,0 0-1 0 0,0 0 0 0 0,0 0 1 0 0,0-1-1 0 0,0 1 0 0 0,-1 0 0 0 0,1-1 1 0 0,-1 1-1 0 0,0-1 0 0 0,0 1 1 0 0,0-1-1 0 0,-2 2-9 0 0,-75 62 331 0 0,70-60-337 0 0,-175 111 488 0 0,181-114-473 0 0,1 0 0 0 0,0 1 0 0 0,0-1 0 0 0,1 1 0 0 0,-1-1 1 0 0,1 1-1 0 0,-1 0 0 0 0,1-1 0 0 0,0 1 0 0 0,1 0 0 0 0,-1 0 0 0 0,1-1 0 0 0,-1 1 1 0 0,1 0-1 0 0,0 0 0 0 0,1 0 0 0 0,-1 0 0 0 0,1 0 0 0 0,-1-1 0 0 0,1 1 0 0 0,0 0 1 0 0,1 0-1 0 0,-1-1 0 0 0,1 1 0 0 0,-1-1 0 0 0,1 1 0 0 0,0-1 0 0 0,0 0 0 0 0,1 0 1 0 0,-1 0-1 0 0,1 0 0 0 0,-1 0 0 0 0,1 0 0 0 0,0-1 0 0 0,0 1 0 0 0,0-1 0 0 0,0 0 1 0 0,3 2-10 0 0,68 57 614 0 0,42 48 776 0 0,-96-66-838 0 0,11-39-4891 0 0,-24-7 52 0 0,-4 2 893 0 0,2-2-5317 0 0</inkml:trace>
  <inkml:trace contextRef="#ctx0" brushRef="#br0" timeOffset="1070.358">649 745 4681 0 0,'0'0'1635'0'0,"0"0"-255"0"0,0 0-75 0 0,0 0 99 0 0,0 0 92 0 0,0 0-34 0 0,0 0-173 0 0,0 0-222 0 0,0 0-210 0 0,0 0-167 0 0,0 0-104 0 0,0 0-69 0 0,0 0-90 0 0,4-29-54 0 0,16-86-31 0 0,3 52 210 0 0,68-69 111 0 0,-91 132-681 0 0,0-1 0 0 0,0 1 0 0 0,1-1 0 0 0,-1 1 0 0 0,0 0 0 0 0,0-1 0 0 0,1 1 0 0 0,-1 0 0 0 0,1-1 0 0 0,-1 1 0 0 0,0 0 0 0 0,1-1 0 0 0,-1 1 0 0 0,1 0 0 0 0,-1 0 0 0 0,1 0 1 0 0,-1-1-1 0 0,0 1 0 0 0,1 0 0 0 0,-1 0 0 0 0,1 0 0 0 0,-1 0 0 0 0,1 0 0 0 0,-1 0 0 0 0,1 0 0 0 0,-1 0 0 0 0,1 0 0 0 0,-1 0 0 0 0,1 0 0 0 0,-1 0 0 0 0,1 0 0 0 0,-1 1 0 0 0,1-1 0 0 0,-1 0 0 0 0,0 0 0 0 0,1 0 0 0 0,-1 1 0 0 0,1-1 1 0 0,-1 0-1 0 0,0 1 0 0 0,1-1 0 0 0,-1 0 0 0 0,0 1 0 0 0,1-1 0 0 0,-1 0 0 0 0,0 1 0 0 0,1-1 0 0 0,-1 1 0 0 0,0-1 0 0 0,0 0 0 0 0,1 1 0 0 0,-1-1 0 0 0,0 1 0 0 0,0-1 0 0 0,0 1 0 0 0,0-1 0 0 0,0 1 0 0 0,0-1 0 0 0,0 1 0 0 0,0-1 1 0 0,0 1-1 0 0,0-1 0 0 0,0 0 0 0 0,0 1 0 0 0,0-1 0 0 0,0 1 0 0 0,0-1 0 0 0,0 1 18 0 0,3 47-12 0 0,-3-39-30 0 0,17 93 38 0 0,-14-100 24 0 0,0 0 1 0 0,0 0 0 0 0,0-1-1 0 0,0 1 1 0 0,0-1-1 0 0,0 0 1 0 0,0 0-1 0 0,0 0 1 0 0,0 0 0 0 0,1-1-1 0 0,-1 1 1 0 0,0-1-1 0 0,1 0 1 0 0,-1 0-1 0 0,0 0 1 0 0,1 0 0 0 0,-1 0-1 0 0,0-1 1 0 0,0 0-1 0 0,1 1 1 0 0,-1-1-1 0 0,0-1 1 0 0,0 1 0 0 0,0 0-1 0 0,0-1 1 0 0,0 1-1 0 0,0-1 1 0 0,0 0 0 0 0,-1 0-1 0 0,1 0 1 0 0,-1 0-1 0 0,1-1 1 0 0,-1 1-1 0 0,0-1 1 0 0,2-2-21 0 0,134-115 136 0 0,-137 119-146 0 0,-1 1 0 0 0,0-1-1 0 0,0 0 1 0 0,1 1 0 0 0,-1-1 0 0 0,1 1 0 0 0,-1-1-1 0 0,0 1 1 0 0,1-1 0 0 0,-1 1 0 0 0,1-1 0 0 0,-1 1 0 0 0,1-1-1 0 0,0 1 1 0 0,-1-1 0 0 0,1 1 0 0 0,-1 0 0 0 0,1-1-1 0 0,0 1 1 0 0,-1 0 0 0 0,1 0 0 0 0,0-1 0 0 0,-1 1-1 0 0,1 0 1 0 0,0 0 0 0 0,-1 0 0 0 0,1 0 0 0 0,0 0-1 0 0,0 0 1 0 0,-1 0 0 0 0,1 0 0 0 0,0 0 0 0 0,-1 0 0 0 0,1 1-1 0 0,0-1 1 0 0,-1 0 0 0 0,1 0 0 0 0,0 1 0 0 0,-1-1-1 0 0,1 0 1 0 0,-1 1 0 0 0,1-1 0 0 0,0 0 0 0 0,-1 1-1 0 0,1-1 1 0 0,-1 1 0 0 0,1-1 0 0 0,-1 1 0 0 0,1-1-1 0 0,-1 1 1 0 0,0 0 0 0 0,1-1 0 0 0,-1 1 0 0 0,0-1-1 0 0,1 1 1 0 0,-1 0 0 0 0,0-1 0 0 0,0 1 0 0 0,0 0 0 0 0,1-1-1 0 0,-1 1 1 0 0,0 0 0 0 0,0 0 0 0 0,0-1 0 0 0,0 1-1 0 0,0 0 1 0 0,0-1 10 0 0,2 53 128 0 0,-3-40-132 0 0,1-1 1 0 0,0 1 0 0 0,2 0 0 0 0,-1-1-1 0 0,1 1 1 0 0,1-1 0 0 0,0 0 0 0 0,5 11 3 0 0,10-3-1952 0 0,-10-18-1577 0 0,2-1-3330 0 0,-6-1-523 0 0</inkml:trace>
  <inkml:trace contextRef="#ctx0" brushRef="#br0" timeOffset="1593.597">1490 454 6457 0 0,'0'0'973'0'0,"0"0"84"0"0,0 0 198 0 0,0 0 172 0 0,0 0-59 0 0,0 0-283 0 0,0 0-281 0 0,0 0-240 0 0,0 0-180 0 0,0 0-133 0 0,0 0-109 0 0,0 0-66 0 0,0 0-10 0 0,-22 23 3 0 0,-66 70-1 0 0,85-92-63 0 0,1 1 0 0 0,0 0 0 0 0,-1-1 0 0 0,1 1 1 0 0,0 0-1 0 0,0 1 0 0 0,0-1 0 0 0,0 0 0 0 0,0 0 0 0 0,1 1 0 0 0,-1-1 0 0 0,1 1 0 0 0,0-1 0 0 0,-1 1 0 0 0,1 0 1 0 0,0 0-1 0 0,1-1 0 0 0,-1 1 0 0 0,0 0 0 0 0,1 0 0 0 0,0 0 0 0 0,-1 0 0 0 0,1 0 0 0 0,0 0 0 0 0,1 1-5 0 0,0 11-34 0 0,-1-14 45 0 0,0 0 0 0 0,0 0 0 0 0,1 1-1 0 0,-1-1 1 0 0,0 0 0 0 0,0 0-1 0 0,1 1 1 0 0,-1-1 0 0 0,1 0-1 0 0,-1 0 1 0 0,1 0 0 0 0,-1 1 0 0 0,1-1-1 0 0,0 0 1 0 0,-1 0 0 0 0,1 0-1 0 0,0 0 1 0 0,0 0 0 0 0,0 0 0 0 0,0-1-1 0 0,0 1 1 0 0,0 0 0 0 0,0 0-1 0 0,0-1 1 0 0,0 1 0 0 0,0 0-1 0 0,0-1 1 0 0,1 1 0 0 0,-1-1 0 0 0,0 0-1 0 0,0 1 1 0 0,1-1 0 0 0,-1 0-1 0 0,0 0 1 0 0,0 0 0 0 0,1 0-1 0 0,-1 0 1 0 0,0 0 0 0 0,1 0 0 0 0,-1 0-1 0 0,0 0 1 0 0,1-1-11 0 0,54-18 1192 0 0,23-42-145 0 0,51-28-257 0 0,-127 89-792 0 0,-1 1 0 0 0,1-1 0 0 0,0 1 1 0 0,-1-1-1 0 0,1 1 0 0 0,-1 0 1 0 0,1 0-1 0 0,-1 0 0 0 0,1 0 0 0 0,-1 0 1 0 0,0 1-1 0 0,1-1 0 0 0,-1 1 0 0 0,0-1 1 0 0,0 1-1 0 0,0 0 0 0 0,0 0 1 0 0,-1 0-1 0 0,1 0 0 0 0,0 0 0 0 0,-1 0 1 0 0,1 1-1 0 0,-1-1 0 0 0,0 0 1 0 0,0 1-1 0 0,0-1 0 0 0,0 1 0 0 0,0 0 1 0 0,-1-1-1 0 0,1 1 0 0 0,-1-1 1 0 0,1 1-1 0 0,-1 0 0 0 0,0-1 0 0 0,0 1 1 0 0,0 0-1 0 0,-1-1 0 0 0,0 3 2 0 0,5 10 19 0 0,2 23-27 0 0,-1 1 0 0 0,-2-1 0 0 0,-2 1 0 0 0,-1 0 0 0 0,-3 3 8 0 0,3-14-8 0 0,0-9-19 0 0,1 0 0 0 0,-2 0 0 0 0,-1 0 0 0 0,0-1 0 0 0,-1 1 0 0 0,-1-1 0 0 0,-1 1-1 0 0,-1-1 1 0 0,0-1 0 0 0,-1 1 0 0 0,-1-1 0 0 0,-1 0 0 0 0,0-1 0 0 0,-1 0 0 0 0,-1-1 0 0 0,0 0 0 0 0,-1 0 0 0 0,-1-1 27 0 0,10-12 16 0 0,1 1 0 0 0,-1-1-1 0 0,1-1 1 0 0,-1 1 0 0 0,0 0 0 0 0,0-1 0 0 0,0 1-1 0 0,0-1 1 0 0,0 0 0 0 0,0 0 0 0 0,0 0-1 0 0,-1 0 1 0 0,1-1 0 0 0,0 1 0 0 0,0-1 0 0 0,-1 0-1 0 0,1 0 1 0 0,0 0 0 0 0,0 0 0 0 0,-1-1-1 0 0,1 1 1 0 0,0-1 0 0 0,0 0 0 0 0,0 0 0 0 0,-1 0-1 0 0,1 0 1 0 0,0 0 0 0 0,0-1 0 0 0,1 1-1 0 0,-3-2-14 0 0,1-8 1 0 0,1-1 0 0 0,0 1 1 0 0,1 0-1 0 0,0-1 1 0 0,0 0-1 0 0,1 1 1 0 0,1-1-1 0 0,0 0 1 0 0,1 1-1 0 0,0-1 1 0 0,1 1-1 0 0,0-1 1 0 0,1 1-1 0 0,0 0 1 0 0,1-1-1 0 0,0 1 1 0 0,0 1-1 0 0,1-1 1 0 0,1 1-1 0 0,0 0 1 0 0,3-4-3 0 0,79-112-895 0 0,-54 88-2766 0 0,2 3-4842 0 0,-28 27 2000 0 0</inkml:trace>
  <inkml:trace contextRef="#ctx0" brushRef="#br0" timeOffset="2463.661">2048 16 3977 0 0,'0'0'477'0'0,"0"0"-151"0"0,0 0 238 0 0,0 0 463 0 0,0 0 352 0 0,0 0 45 0 0,0 0-161 0 0,0 0-147 0 0,-4 31-152 0 0,-11 99-166 0 0,-1 98 1001 0 0,14-199-1813 0 0,-1-1 0 0 0,-2 0 0 0 0,0 0 0 0 0,-2-1-1 0 0,-1 1 1 0 0,-1-1 0 0 0,-6 10 14 0 0,-24 16-1814 0 0,22-41-1444 0 0,-2-2-3283 0 0,15-7 3139 0 0</inkml:trace>
  <inkml:trace contextRef="#ctx0" brushRef="#br0" timeOffset="2933.344">1888 590 0 0 0,'0'0'892'0'0,"0"0"499"0"0,0 0 143 0 0,0 0 29 0 0,0 0-19 0 0,0 0-33 0 0,0 0-55 0 0,0 0-130 0 0,0 0-194 0 0,0 0-213 0 0,29-5-181 0 0,91-17-125 0 0,-68-3 249 0 0,-45 18-638 0 0,13-17 10 0 0,0-1 0 0 0,-2-1-1 0 0,-1 0 1 0 0,0-1 0 0 0,-2-1 0 0 0,-2 0 0 0 0,0-1 0 0 0,-2 0 0 0 0,-1-1 0 0 0,4-22-234 0 0,7-83 172 0 0,-38 142-878 0 0,4 15 777 0 0,2 2 0 0 0,0-1-1 0 0,1 1 1 0 0,1 1 0 0 0,2 0-1 0 0,0 0 1 0 0,2 0 0 0 0,0 1-1 0 0,2 0 1 0 0,1 0-1 0 0,1 0 1 0 0,2 0 0 0 0,0 0-1 0 0,3 15-70 0 0,-3 28-6 0 0,-4 89-895 0 0,-8-138-1485 0 0,4-9-7472 0 0,6-8 4510 0 0</inkml:trace>
  <inkml:trace contextRef="#ctx0" brushRef="#br0" timeOffset="3182.361">2328 399 4761 0 0,'0'0'1139'0'0,"0"0"25"0"0,0 0 226 0 0,0 0 213 0 0,0 0-30 0 0,0 0-206 0 0,0 0-292 0 0,0 0-254 0 0,-10 33-193 0 0,-29 106-163 0 0,14 12 257 0 0,25-105-755 0 0,0-36-3884 0 0,0 1-4269 0 0,0-11 3614 0 0</inkml:trace>
  <inkml:trace contextRef="#ctx0" brushRef="#br0" timeOffset="3650.187">2468 487 0 0 0,'0'0'1042'0'0,"0"0"489"0"0,0 0 412 0 0,0 0 201 0 0,0 0-42 0 0,0 0-291 0 0,0 0-356 0 0,0 0-338 0 0,0 0-307 0 0,0 0-167 0 0,0 0-88 0 0,0 0-55 0 0,-19 17-16 0 0,-55 52-47 0 0,36-34 1020 0 0,37-32-1410 0 0,0-1 0 0 0,0 0 1 0 0,0 1-1 0 0,1-1 1 0 0,-1 0-1 0 0,1 1 0 0 0,-1-1 1 0 0,1 1-1 0 0,0-1 1 0 0,0 1-1 0 0,0-1 0 0 0,0 1 1 0 0,0-1-1 0 0,1 1 1 0 0,-1-1-1 0 0,1 0 1 0 0,0 1-1 0 0,-1-1 0 0 0,1 0 1 0 0,0 1-1 0 0,0-1 1 0 0,1 0-1 0 0,-1 0 0 0 0,0 0 1 0 0,1 0-1 0 0,-1 0 1 0 0,1 0-1 0 0,0 0 0 0 0,-1 0 1 0 0,1-1-1 0 0,0 1 1 0 0,0-1-1 0 0,0 1 0 0 0,0-1 1 0 0,2 1-48 0 0,19 24 1314 0 0,13 13 716 0 0,-20-5-1112 0 0,-16-34-850 0 0,1 6-42 0 0,1-4-6860 0 0,-2-2 5719 0 0,4 0-802 0 0,-2-1-4407 0 0,0-2-1532 0 0</inkml:trace>
</inkml:ink>
</file>

<file path=ppt/ink/ink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0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 0 0 0,'0'0'203'0'0,"0"0"166"0"0,0 0 201 0 0,0 0 282 0 0,0 0 240 0 0,0 0 115 0 0,0 0-41 0 0,0 0-88 0 0,0 0-96 0 0,0 0-99 0 0,0 0-54 0 0,0 0-9 0 0,12-1 41 0 0,59-2 951 0 0,-63 5-1459 0 0,1 0 0 0 0,0 0 0 0 0,0 1-1 0 0,-1 0 1 0 0,1 1 0 0 0,-1 0 0 0 0,0 0 0 0 0,0 1 0 0 0,-1-1-1 0 0,1 2 1 0 0,-1-1 0 0 0,0 1 0 0 0,-1 0 0 0 0,4 5-353 0 0,15 16 198 0 0,-1 2 0 0 0,-2 0 1 0 0,-1 1-1 0 0,-1 1 0 0 0,-2 1 0 0 0,12 28-198 0 0,-20-38 39 0 0,0 1-1 0 0,-1 0 1 0 0,-2 0 0 0 0,0 1-1 0 0,-2 0 1 0 0,-1 0-1 0 0,0 0 1 0 0,-2 1-1 0 0,-1-1 1 0 0,-1 1 0 0 0,0 0-1 0 0,-3 6-38 0 0,-1-15 19 0 0,-1 0-1 0 0,-1-1 1 0 0,0 0 0 0 0,-1 0-1 0 0,0 0 1 0 0,-1-1 0 0 0,-1 0 0 0 0,0-1-1 0 0,-1 1 1 0 0,-1-2 0 0 0,1 0-1 0 0,-2 0 1 0 0,0-1 0 0 0,-6 4-19 0 0,-13 1 50 0 0,14-20 988 0 0,8-21-111 0 0,4 18-899 0 0,0 0 0 0 0,-1 0 0 0 0,1 1 0 0 0,-1 0 0 0 0,-1 0 0 0 0,1 1 0 0 0,-1-1 0 0 0,0 1 0 0 0,0 1-1 0 0,0-1 1 0 0,-2 1-28 0 0,-60-50 78 0 0,19-1 327 0 0,50 55-342 0 0,2-2-59 0 0,1 0 0 0 0,-1 0-1 0 0,1 0 1 0 0,-1 1 0 0 0,1-1-1 0 0,-1 1 1 0 0,1 0 0 0 0,0 0 0 0 0,0 0-1 0 0,0 0 1 0 0,-1 0 0 0 0,1 0 0 0 0,0 1-1 0 0,0 0 1 0 0,0-1 0 0 0,0 1-1 0 0,0 0 1 0 0,0 0 0 0 0,0 1 0 0 0,2 0-4 0 0,7-2 16 0 0,184 4 46 0 0,-174 2-51 0 0,-1 1 0 0 0,0 1-1 0 0,-1 1 1 0 0,1 1-1 0 0,-1 1 1 0 0,-1 0-1 0 0,0 2 1 0 0,-1 0 0 0 0,6 6-11 0 0,-14-12-6 0 0,48 31 37 0 0,-55-34-31 0 0,-26 12 1213 0 0,-232 51-1496 0 0,243-62-12 0 0,-10 2 344 0 0,9-4-5213 0 0,13-3 320 0 0,1-1 2464 0 0,-1 1 126 0 0,3 1-6508 0 0</inkml:trace>
</inkml:ink>
</file>

<file path=ppt/ink/ink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12.3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430 30 5161 0 0,'0'0'1252'0'0,"0"0"-249"0"0,0 0-89 0 0,0 0 35 0 0,0 0 61 0 0,0 0 1 0 0,0 0-38 0 0,0 0-73 0 0,0 0-155 0 0,0 0-175 0 0,-28 37-153 0 0,-93 118-116 0 0,33-20 67 0 0,-61 151-28 0 0,105-201-577 0 0,65-144 45 0 0,2 1 0 0 0,2 0 1 0 0,3 2-1 0 0,22-32 192 0 0,157-216 497 0 0,-201 295-485 0 0,38-28-288 0 0,-41 51 108 0 0,-9 390 2069 0 0,23-312-1695 0 0,-16-89-163 0 0,0-1 0 0 0,0 0-1 0 0,1 1 1 0 0,-1-1 0 0 0,0 0 0 0 0,1 0 0 0 0,0 0 0 0 0,-1 0 0 0 0,1 0 0 0 0,0 0 0 0 0,0 0 0 0 0,0 0 0 0 0,0-1 0 0 0,0 1 0 0 0,1-1 0 0 0,-1 0 0 0 0,0 0-1 0 0,1 0 1 0 0,-1 0 0 0 0,1 0 0 0 0,-1 0 0 0 0,1 0 0 0 0,-1-1 0 0 0,1 1 0 0 0,-1-1 0 0 0,1 0 0 0 0,0 0 0 0 0,-1 0 0 0 0,1 0 0 0 0,0 0 0 0 0,-1-1-1 0 0,1 1 1 0 0,-1-1 0 0 0,2 0-43 0 0,8-5 305 0 0,0-1 1 0 0,0 0-1 0 0,-1-1 0 0 0,0 0 0 0 0,-1 0 0 0 0,1-2 1 0 0,-2 1-1 0 0,1-1 0 0 0,-1 0 0 0 0,-1-1 0 0 0,0 0 0 0 0,4-8-305 0 0,12-15 327 0 0,-1-2 0 0 0,-2-1-1 0 0,-1 0 1 0 0,-3-1-1 0 0,0-1 1 0 0,-3-1-1 0 0,-1 0 1 0 0,3-22-327 0 0,-14-47-264 0 0,-13 99-2800 0 0,2 14-5699 0 0,6 0-65 0 0</inkml:trace>
  <inkml:trace contextRef="#ctx0" brushRef="#br0" timeOffset="337.624">1187 243 14563 0 0,'0'0'954'0'0,"0"0"-512"0"0,0 0-118 0 0,0 0 119 0 0,0 0 135 0 0,0 0 24 0 0,0 0-87 0 0,-25 34-133 0 0,-73 107-144 0 0,95-137-227 0 0,0-1-1 0 0,0 1 0 0 0,0 0 0 0 0,1 0 0 0 0,-1 0 0 0 0,1 0 0 0 0,0 0 0 0 0,1 0 0 0 0,-1 1 0 0 0,1-1 1 0 0,0 1-1 0 0,0-1 0 0 0,0 1 0 0 0,0-1 0 0 0,1 1 0 0 0,0 0 0 0 0,0 3-10 0 0,1 6 28 0 0,0-8 19 0 0,-1 1 0 0 0,2-1 0 0 0,-1 1 0 0 0,1-1 0 0 0,0 1 0 0 0,0-1 0 0 0,1 0 0 0 0,0 0-1 0 0,0 0 1 0 0,0 0 0 0 0,1 0 0 0 0,0-1 0 0 0,0 0 0 0 0,0 1 0 0 0,1-1 0 0 0,-1-1 0 0 0,1 1 0 0 0,0-1-1 0 0,1 0 1 0 0,-1 0 0 0 0,1-1 0 0 0,0 1 0 0 0,0-1 0 0 0,0 0 0 0 0,0-1 0 0 0,0 1 0 0 0,1-1 0 0 0,-1-1-1 0 0,1 1 1 0 0,-1-1 0 0 0,1 0 0 0 0,0-1 0 0 0,-1 0 0 0 0,1 0 0 0 0,0 0 0 0 0,-1 0 0 0 0,1-1-1 0 0,0-1 1 0 0,-1 1 0 0 0,1-1 0 0 0,-1 0 0 0 0,0 0 0 0 0,0-1 0 0 0,0 0 0 0 0,0 0 0 0 0,0 0 0 0 0,0-1-1 0 0,-1 1 1 0 0,3-4-47 0 0,1 0 141 0 0,-1-1-1 0 0,0 0 0 0 0,0 0 0 0 0,-1-1 1 0 0,0 0-1 0 0,0 0 0 0 0,-1-1 1 0 0,-1 0-1 0 0,0 0 0 0 0,0 0 0 0 0,0-1 1 0 0,-2 1-1 0 0,1-1 0 0 0,-1 0 1 0 0,-1 0-1 0 0,0-1 0 0 0,-1 1 0 0 0,0 0 1 0 0,0-12-141 0 0,-1 14-48 0 0,-1 0 1 0 0,0 0 0 0 0,0 0 0 0 0,-1 0-1 0 0,0 0 1 0 0,-1 0 0 0 0,1 0 0 0 0,-2 0-1 0 0,1 1 1 0 0,-1-1 0 0 0,-1 1-1 0 0,0 0 1 0 0,0 1 0 0 0,0-1 0 0 0,-1 1-1 0 0,0 0 1 0 0,0 0 0 0 0,-1 1 0 0 0,0 0-1 0 0,0 0 1 0 0,0 0 0 0 0,-1 1 0 0 0,0 0-1 0 0,-3-1 48 0 0,5 3-289 0 0,-1 0 0 0 0,1 0 1 0 0,0 1-1 0 0,-1 0 0 0 0,1 0 0 0 0,-1 1 0 0 0,1-1 0 0 0,-1 1 0 0 0,0 1 0 0 0,1-1 0 0 0,-1 1 0 0 0,0 1 0 0 0,-5 0 289 0 0,-44 30-7684 0 0,40-14 2065 0 0,4-4-392 0 0</inkml:trace>
  <inkml:trace contextRef="#ctx0" brushRef="#br0" timeOffset="766.816">1667 376 12011 0 0,'0'0'1711'0'0,"0"0"-156"0"0,0 0-11 0 0,0 0-74 0 0,0 0-290 0 0,0 0-324 0 0,0 0-309 0 0,0 0-236 0 0,0 0-117 0 0,0 0-114 0 0,0 0-30 0 0,0 0-13 0 0,0 0-36 0 0,-4 20 18 0 0,-16 61 9 0 0,19-78-23 0 0,0 1 0 0 0,0 0-1 0 0,1 0 1 0 0,-1 0 0 0 0,1-1 0 0 0,0 1-1 0 0,0 0 1 0 0,0 0 0 0 0,1 0 0 0 0,-1 0 0 0 0,1 0-1 0 0,0-1 1 0 0,0 1 0 0 0,1 0 0 0 0,-1-1 0 0 0,1 1-1 0 0,-1-1 1 0 0,1 1 0 0 0,0-1 0 0 0,0 0 0 0 0,1 0-1 0 0,-1 0 1 0 0,1 0 0 0 0,-1 0 0 0 0,1 0 0 0 0,0-1-1 0 0,0 1 1 0 0,0-1 0 0 0,1 0 0 0 0,-1 0-1 0 0,0 0 1 0 0,1 0 0 0 0,0-1 0 0 0,-1 1 0 0 0,1-1-1 0 0,3 1-4 0 0,-6-2 1 0 0,7 2 59 0 0,0-1 0 0 0,0-1 0 0 0,0 1 0 0 0,0-1 0 0 0,0 0 0 0 0,0-1 0 0 0,0 0-1 0 0,0 0 1 0 0,-1-1 0 0 0,1 0 0 0 0,0-1 0 0 0,-1 1 0 0 0,1-1 0 0 0,-1-1 0 0 0,0 1 0 0 0,0-1-1 0 0,0 0 1 0 0,0-1 0 0 0,-1 0 0 0 0,0 0 0 0 0,0 0 0 0 0,0-1 0 0 0,-1 0 0 0 0,0 0 0 0 0,0 0 0 0 0,1-2-60 0 0,9-7 35 0 0,156-175 273 0 0,-170 190-316 0 0,0 1 1 0 0,0-1-1 0 0,0 1 1 0 0,0-1 0 0 0,0 0-1 0 0,0 1 1 0 0,0 0-1 0 0,-1-1 1 0 0,1 1-1 0 0,0 0 1 0 0,0-1-1 0 0,0 1 1 0 0,-1 0 0 0 0,1 0-1 0 0,0 0 1 0 0,-1-1-1 0 0,1 1 1 0 0,0 0-1 0 0,-1 0 1 0 0,1 0-1 0 0,-1 0 1 0 0,0 0 0 0 0,1 0-1 0 0,-1 0 1 0 0,0 0-1 0 0,0 0 1 0 0,1 0-1 0 0,-1 1 1 0 0,0-1-1 0 0,0 0 1 0 0,0 0 0 0 0,0 0-1 0 0,-1 0 1 0 0,1 0-1 0 0,0 0 1 0 0,0 0-1 0 0,-1 0 1 0 0,1 0 0 0 0,0 0-1 0 0,-1 0 1 0 0,1 0-1 0 0,-1 0 1 0 0,1 0-1 0 0,-1 0 1 0 0,0 0-1 0 0,0 0 8 0 0,1 5 12 0 0,-1-1 17 0 0,0 0-1 0 0,1 0 1 0 0,-1 1-1 0 0,1-1 1 0 0,0 0-1 0 0,1 0 1 0 0,-1 1-1 0 0,1-1 1 0 0,0 0-1 0 0,0 0 1 0 0,1 0-1 0 0,0 0 1 0 0,-1 0-1 0 0,2 0 1 0 0,-1-1-1 0 0,0 1 1 0 0,1-1-1 0 0,0 1 1 0 0,0-1-1 0 0,0 0 1 0 0,1 0-1 0 0,-1 0 1 0 0,1 0-1 0 0,0-1 1 0 0,0 0-1 0 0,0 0 1 0 0,1 0-1 0 0,-1 0 1 0 0,1 0-1 0 0,0-1 1 0 0,-1 0 0 0 0,1 0-1 0 0,0 0 1 0 0,3 0-29 0 0,-2-2 112 0 0,1 0 1 0 0,-1 0-1 0 0,1-1 0 0 0,-1 0 1 0 0,1 0-1 0 0,-1 0 1 0 0,0-1-1 0 0,1 0 1 0 0,-1 0-1 0 0,0-1 1 0 0,0 0-1 0 0,-1 0 1 0 0,1 0-1 0 0,-1-1 1 0 0,1 1-1 0 0,-1-1 1 0 0,0-1-1 0 0,0 1 1 0 0,-1-1-1 0 0,1 1 1 0 0,-1-1-1 0 0,0-1 1 0 0,2-3-113 0 0,102-156 501 0 0,-58 72-2676 0 0,-42 72-2190 0 0,-2 0-3665 0 0,-5 9-4275 0 0</inkml:trace>
</inkml:ink>
</file>

<file path=ppt/ink/ink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25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11995 0 0,'0'0'3638'0'0,"0"0"-2114"0"0,0 0-584 0 0,0 0 78 0 0,0 0-78 0 0,0 0-185 0 0,0 0-138 0 0,32-2-139 0 0,99-6-124 0 0,52-1 396 0 0,-116 9-5541 0 0,-64 0 4507 0 0,-3 0-1995 0 0,-1 0-2356 0 0,-2 1 845 0 0,-2 2-3440 0 0</inkml:trace>
</inkml:ink>
</file>

<file path=ppt/ink/ink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25.3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 8490 0 0,'0'0'2374'0'0,"0"0"-169"0"0,0 0-75 0 0,0 0-248 0 0,0 0-396 0 0,0 0-330 0 0,0 0-263 0 0,0 0-259 0 0,36 6-237 0 0,113 15-147 0 0,-42-23-16 0 0,-27-9-50 0 0,-4 0-2852 0 0,-26 4-7637 0 0,-36 4 963 0 0</inkml:trace>
</inkml:ink>
</file>

<file path=ppt/ink/ink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16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405 700 3001 0 0,'0'0'844'0'0,"0"0"-75"0"0,0 0 170 0 0,0 0 263 0 0,0 0 202 0 0,0 0 92 0 0,0 0-103 0 0,0 0-125 0 0,0 0-136 0 0,0 0-138 0 0,0 0-87 0 0,-3-22-110 0 0,-8-68-66 0 0,-18 14 1839 0 0,19 62-2114 0 0,2 4-404 0 0,-1 1 1 0 0,1 0-1 0 0,-1 1 1 0 0,-1 0-1 0 0,1 0 0 0 0,-1 1 1 0 0,-1 0-1 0 0,1 1 1 0 0,-1 0-1 0 0,0 1 0 0 0,-1 0 1 0 0,1 1-1 0 0,-1 0 1 0 0,0 1-1 0 0,0 0 0 0 0,0 1 1 0 0,0 0-1 0 0,0 1 1 0 0,-1 0-1 0 0,1 1 0 0 0,0 1 1 0 0,-1 0-1 0 0,1 0 1 0 0,-1 1-53 0 0,11-1-12 0 0,-1-1 0 0 0,1 0 0 0 0,0 1 0 0 0,0 0 0 0 0,0 0 0 0 0,-1 0 0 0 0,1 0-1 0 0,0 0 1 0 0,0 0 0 0 0,0 0 0 0 0,0 0 0 0 0,1 1 0 0 0,-1-1 0 0 0,0 1 0 0 0,1 0 0 0 0,-1-1 0 0 0,0 1 0 0 0,1 0 0 0 0,0 0 0 0 0,0 0 0 0 0,-1 0 0 0 0,1 0 0 0 0,0 0 0 0 0,1 0 0 0 0,-1 0 0 0 0,0 0 0 0 0,0 1 0 0 0,1-1 0 0 0,0 0 0 0 0,-1 1 0 0 0,1-1 0 0 0,0 0 0 0 0,0 1 0 0 0,0-1 0 0 0,0 0 0 0 0,1 0 0 0 0,-1 1 0 0 0,1-1 0 0 0,0 1 12 0 0,-1 6 2 0 0,0 1 0 0 0,1-1 0 0 0,1 0 0 0 0,-1 0 0 0 0,2 0-1 0 0,-1 0 1 0 0,1 0 0 0 0,0 0 0 0 0,1 0 0 0 0,0-1-1 0 0,5 8-1 0 0,137 289 235 0 0,-119-250-227 0 0,66 174 84 0 0,-79-171-43 0 0,-3 1-1 0 0,-2 0 0 0 0,-3 0 1 0 0,-2 59-49 0 0,-2-103 37 0 0,-2 0 0 0 0,1-1 0 0 0,-2 1 1 0 0,0 0-1 0 0,0-1 0 0 0,-1 1 0 0 0,-1-1 1 0 0,-1 1-1 0 0,0-1 0 0 0,-1 0 0 0 0,0-1 1 0 0,-1 1-1 0 0,0-1 0 0 0,-2 0 0 0 0,1 0 1 0 0,-8 7-38 0 0,12-15 15 0 0,-1-1 0 0 0,-1 0 0 0 0,1 0 0 0 0,-1 0 0 0 0,0-1 1 0 0,1 0-1 0 0,-2 0 0 0 0,1 0 0 0 0,0 0 0 0 0,0-1 0 0 0,-1 0 0 0 0,1 0 0 0 0,-1 0 1 0 0,0-1-1 0 0,0 0 0 0 0,1 0 0 0 0,-1 0 0 0 0,0-1 0 0 0,0 0 0 0 0,0 0 1 0 0,0 0-1 0 0,0-1 0 0 0,0 0 0 0 0,1 0 0 0 0,-1 0 0 0 0,0-1 0 0 0,1 0 1 0 0,-1 0-1 0 0,1 0 0 0 0,0-1 0 0 0,-1 0 0 0 0,1 0 0 0 0,0 0 0 0 0,-1-2-15 0 0,-4-3-132 0 0,0 0-1 0 0,1 0 0 0 0,1-1 1 0 0,-1 0-1 0 0,1 0 0 0 0,1-1 1 0 0,0 0-1 0 0,0-1 0 0 0,1 1 0 0 0,0-1 1 0 0,1 0-1 0 0,0-1 0 0 0,1 1 1 0 0,0-1-1 0 0,1-3 133 0 0,-9-51-4688 0 0,11 0-5831 0 0,2 53 5365 0 0</inkml:trace>
  <inkml:trace contextRef="#ctx0" brushRef="#br0" timeOffset="496.989">738 1378 9282 0 0,'0'0'464'0'0,"0"0"-189"0"0,0 0 164 0 0,0 0 386 0 0,0 0 178 0 0,0 0-47 0 0,0 0-176 0 0,0 0-232 0 0,0 0-189 0 0,0 0-139 0 0,-5 33-81 0 0,-16 107-56 0 0,-6-26 22 0 0,-5-25-79 0 0,-6 21-11 0 0,38-109-1 0 0,0 1 1 0 0,0-1-1 0 0,0 1 0 0 0,0 0 0 0 0,0-1 0 0 0,0 1 0 0 0,0-1 1 0 0,1 1-1 0 0,-1-1 0 0 0,1 1 0 0 0,-1-1 0 0 0,1 1 0 0 0,0-1 1 0 0,-1 1-1 0 0,1-1 0 0 0,0 0 0 0 0,0 1 0 0 0,0-1 0 0 0,0 0 1 0 0,0 0-1 0 0,0 0 0 0 0,0 0 0 0 0,1 0 0 0 0,-1 0 0 0 0,0 0 1 0 0,1 0-1 0 0,-1 0 0 0 0,0-1 0 0 0,1 1 0 0 0,-1 0 0 0 0,1-1 1 0 0,-1 1-1 0 0,1-1 0 0 0,-1 0 0 0 0,1 1 0 0 0,-1-1 0 0 0,1 0 0 0 0,0 0 1 0 0,-1 0-1 0 0,1 0 0 0 0,-1 0 0 0 0,1-1 0 0 0,-1 1 0 0 0,1 0 1 0 0,-1-1-1 0 0,1 1 0 0 0,-1-1 0 0 0,1 1 0 0 0,0-2-14 0 0,-1 2 4 0 0,13 1 65 0 0,0-1 0 0 0,0-1 0 0 0,0 0 1 0 0,0-1-1 0 0,0 0 0 0 0,0-2 0 0 0,0 1 0 0 0,3-3-69 0 0,6-11-1347 0 0,-24-3-7936 0 0,-3 17 3143 0 0</inkml:trace>
  <inkml:trace contextRef="#ctx0" brushRef="#br0" timeOffset="739.021">471 1683 2985 0 0,'0'0'1168'0'0,"0"0"-104"0"0,0 0 128 0 0,0 0 121 0 0,0 0 23 0 0,0 0-152 0 0,0 0-208 0 0,203 0-247 0 0,-179 0-321 0 0,-2 0-168 0 0,2 0-152 0 0,-6 0-152 0 0,-1 0-168 0 0,-2 0-368 0 0,-2-3-609 0 0,-4 3-1071 0 0,0-4-1609 0 0,-5 4-520 0 0</inkml:trace>
  <inkml:trace contextRef="#ctx0" brushRef="#br0" timeOffset="982.309">1092 1775 8050 0 0,'0'0'1461'0'0,"0"0"-139"0"0,0 0 98 0 0,0 0 79 0 0,0 0-145 0 0,0 0-309 0 0,0 0-318 0 0,0 0-292 0 0,0 0-176 0 0,0 0-103 0 0,0 0-67 0 0,-3 33-28 0 0,-13 147 13 0 0,12-113-928 0 0,-6-59-2179 0 0,9-8-1749 0 0,0-1-3762 0 0,1-2 7805 0 0</inkml:trace>
  <inkml:trace contextRef="#ctx0" brushRef="#br0" timeOffset="1246.016">865 1709 4033 0 0,'0'0'967'0'0,"0"0"-107"0"0,0 0 251 0 0,0 0 290 0 0,0 0 40 0 0,0 0-149 0 0,0 0-186 0 0,0 0-144 0 0,0 0-99 0 0,0 0-121 0 0,0 0-118 0 0,34 3-137 0 0,102 9-118 0 0,-33-9 179 0 0,-33-6-518 0 0,-35 0-1568 0 0,-1 2-3807 0 0,-26 4-826 0 0,-6-2 2389 0 0</inkml:trace>
  <inkml:trace contextRef="#ctx0" brushRef="#br0" timeOffset="1485.798">862 2129 1984 0 0,'0'0'1785'0'0,"0"0"-249"0"0,0 0 32 0 0,0 0 1 0 0,0 0-201 0 0,0 0-224 0 0,0 0-143 0 0,0 0-137 0 0,211 0-128 0 0,-181-8-168 0 0,-1 8-200 0 0,-3-7-168 0 0,2 3-224 0 0,-4 1-344 0 0,-4-1-520 0 0,0 0-881 0 0,-7 1-1439 0 0,-6 3-5226 0 0</inkml:trace>
  <inkml:trace contextRef="#ctx0" brushRef="#br0" timeOffset="2604.466">891 1 2625 0 0,'0'0'950'0'0,"0"0"-75"0"0,0 0 119 0 0,0 0 210 0 0,0 0 90 0 0,0 0-63 0 0,0 0-178 0 0,0 0-259 0 0,0 0-226 0 0,0 0-132 0 0,0 0-27 0 0,0 0 37 0 0,0 0 61 0 0,0 6 30 0 0,-33 183 2422 0 0,-42 53-2395 0 0,74-240-544 0 0,1 1-1 0 0,0-1 0 0 0,0 0 0 0 0,0 1 0 0 0,1-1 1 0 0,-1 0-1 0 0,0 0 0 0 0,1 1 0 0 0,-1-1 0 0 0,1 0 1 0 0,0 0-1 0 0,0 0 0 0 0,0 0 0 0 0,0 0 0 0 0,0 0 0 0 0,0 0 1 0 0,1 0-1 0 0,-1 0 0 0 0,1-1 0 0 0,-1 1 0 0 0,1 0 1 0 0,0-1-1 0 0,-1 0 0 0 0,1 1 0 0 0,0-1 0 0 0,0 0 1 0 0,0 0-1 0 0,0 0 0 0 0,0 0 0 0 0,0 0 0 0 0,0 0 1 0 0,1 0-1 0 0,-1-1 0 0 0,0 1 0 0 0,0-1 0 0 0,1 0 1 0 0,-1 0-1 0 0,0 0 0 0 0,0 0 0 0 0,1 0 0 0 0,-1 0 0 0 0,0 0 1 0 0,0-1-1 0 0,1 1 0 0 0,-1-1 0 0 0,1 0-19 0 0,98-10 504 0 0,-50 0-700 0 0,-46-1-4247 0 0,-4 2-4510 0 0,-1 10 3712 0 0</inkml:trace>
  <inkml:trace contextRef="#ctx0" brushRef="#br0" timeOffset="2867.982">661 280 1296 0 0,'0'0'868'0'0,"0"0"-191"0"0,0 0 61 0 0,0 0 271 0 0,0 0 268 0 0,0 0 110 0 0,0 0-18 0 0,0 0-85 0 0,0 0-136 0 0,0 0-129 0 0,0 0-115 0 0,0 0-116 0 0,18 2-121 0 0,57 5-85 0 0,57-24 909 0 0,-79 4-1447 0 0,4 1-825 0 0,-20 4-1641 0 0,-2 2-4484 0 0,-26 6 467 0 0</inkml:trace>
  <inkml:trace contextRef="#ctx0" brushRef="#br0" timeOffset="3185.03">1309 339 8370 0 0,'0'0'1687'0'0,"0"0"-739"0"0,0 0-118 0 0,0 0 255 0 0,0 0 155 0 0,0 0-87 0 0,0 0-232 0 0,0 0-247 0 0,0 0-229 0 0,0 0-162 0 0,0 0-102 0 0,-1 31-63 0 0,-4 94-38 0 0,4-41 33 0 0,6-52-496 0 0,0-21-3322 0 0,-1-10-7590 0 0,-4-1 8550 0 0</inkml:trace>
  <inkml:trace contextRef="#ctx0" brushRef="#br0" timeOffset="3403.974">1278 310 3057 0 0,'0'0'1291'0'0,"0"0"121"0"0,0 0 223 0 0,0 0 81 0 0,0 0-158 0 0,0 0-236 0 0,0 0-301 0 0,0 0-305 0 0,31-4-226 0 0,100-11-196 0 0,-8 8-1575 0 0,-112 11-751 0 0,-8 4-2236 0 0,-2-5 2575 0 0,-1 1-3545 0 0</inkml:trace>
  <inkml:trace contextRef="#ctx0" brushRef="#br0" timeOffset="3651.785">1329 523 1840 0 0,'0'0'1313'0'0,"0"0"-49"0"0,0 0 16 0 0,0 0-16 0 0,0 0-119 0 0,0 0-129 0 0,0 0-144 0 0,0 0-224 0 0,0 0-176 0 0,190-14-264 0 0,-162 10-328 0 0,1-3-576 0 0,2-1-1176 0 0,-10 5-1913 0 0,-7-1-1064 0 0</inkml:trace>
  <inkml:trace contextRef="#ctx0" brushRef="#br0" timeOffset="6348.011">2239 663 6745 0 0,'0'0'438'0'0,"0"0"-163"0"0,0 0 31 0 0,0 0 228 0 0,0 0 266 0 0,0 0 180 0 0,0 0 20 0 0,0 0-143 0 0,0 0-204 0 0,0 0-181 0 0,0 0-141 0 0,0 0-110 0 0,0 0-46 0 0,-5 14-8 0 0,-13 40 1 0 0,13-41 20 0 0,5-13-19 0 0,0 0-25 0 0,-7-2 8355 0 0,-27-6-8601 0 0,-94 7 12 0 0,40 19 228 0 0,87-16-144 0 0,0 1 1 0 0,0-1-1 0 0,0 1 1 0 0,1-1 0 0 0,-1 1-1 0 0,0-1 1 0 0,1 1-1 0 0,0-1 1 0 0,0 1 0 0 0,0-1-1 0 0,0 1 1 0 0,0-1-1 0 0,0 1 1 0 0,0 0 0 0 0,1-1-1 0 0,0 1 1 0 0,-1-1-1 0 0,1 0 1 0 0,0 1 0 0 0,0-1-1 0 0,0 1 1 0 0,0-1-1 0 0,1 0 1 0 0,-1 0-1 0 0,1 0 1 0 0,-1 0 0 0 0,1 0-1 0 0,0 0 1 0 0,0 0-1 0 0,-1 0 1 0 0,1-1 0 0 0,2 2 5 0 0,-3-2-2 0 0,12 13 46 0 0,1-1 0 0 0,0-1 0 0 0,1 0-1 0 0,1-1 1 0 0,-1 0 0 0 0,2-1 0 0 0,-1-1 0 0 0,2-1 0 0 0,-1 0 0 0 0,18 5-44 0 0,54 27 118 0 0,-58-21 70 0 0,-31-19-110 0 0,-14 12 487 0 0,-23 7-452 0 0,-1-1-1 0 0,-1-3 1 0 0,0 0 0 0 0,-19 2-113 0 0,-88 34 19 0 0,3 20 11 0 0,139-68-37 0 0,1 0-1 0 0,0 1 1 0 0,0-1 0 0 0,0 1-1 0 0,0 0 1 0 0,0 0-1 0 0,1 0 1 0 0,0 0 0 0 0,0 0-1 0 0,0 1 1 0 0,0-1-1 0 0,1 0 1 0 0,0 1-1 0 0,-1 0 1 0 0,2-1 0 0 0,-1 1-1 0 0,0 0 1 0 0,1-1-1 0 0,0 1 1 0 0,0 0 0 0 0,1-1-1 0 0,-1 1 1 0 0,1 0-1 0 0,0-1 1 0 0,1 4 7 0 0,1-5 13 0 0,0 1 0 0 0,0-1 0 0 0,0 0-1 0 0,0 0 1 0 0,1 0 0 0 0,0 0 0 0 0,-1 0 0 0 0,1-1 0 0 0,0 0 0 0 0,0 0 0 0 0,0 0 0 0 0,0 0 0 0 0,1-1-1 0 0,-1 1 1 0 0,0-1 0 0 0,1 0 0 0 0,-1 0 0 0 0,1-1 0 0 0,-1 1 0 0 0,1-1 0 0 0,-1 0 0 0 0,1 0-1 0 0,-1-1 1 0 0,2 0-13 0 0,48 0 240 0 0,-1-3 0 0 0,1-3-1 0 0,-1-2 1 0 0,20-6-240 0 0,-38 7-195 0 0,34-9 582 0 0,-22 1-4600 0 0,-31 9-188 0 0,-1 1-5130 0 0,-7 4 1620 0 0</inkml:trace>
  <inkml:trace contextRef="#ctx0" brushRef="#br0" timeOffset="7072.551">2463 1455 3617 0 0,'0'0'2918'0'0,"0"0"-1025"0"0,0 0-295 0 0,0 0 160 0 0,0 0 96 0 0,0 0-149 0 0,0 0-299 0 0,0 0-338 0 0,0 0-228 0 0,0 0-161 0 0,21-32-120 0 0,63-100-91 0 0,-5 19 460 0 0,216-272-922 0 0,-286 409-2194 0 0,-10 26 2211 0 0,-25 129-162 0 0,26-174 135 0 0,6 98-143 0 0,-5-100 143 0 0,0 0 1 0 0,-1 0-1 0 0,1 0 1 0 0,0 0-1 0 0,1 0 1 0 0,-1-1-1 0 0,0 1 1 0 0,1 0-1 0 0,0-1 1 0 0,-1 1-1 0 0,1-1 1 0 0,0 0-1 0 0,0 0 1 0 0,0 1 0 0 0,1-1-1 0 0,-1-1 1 0 0,0 1-1 0 0,1 0 1 0 0,0 0-1 0 0,-1-1 1 0 0,1 0-1 0 0,0 1 1 0 0,-1-1-1 0 0,1 0 1 0 0,0 0-1 0 0,0-1 1 0 0,0 1 0 0 0,0-1-1 0 0,0 1 1 0 0,0-1-1 0 0,0 0 1 0 0,0 0 3 0 0,4 0 35 0 0,1-1 0 0 0,-1 0 0 0 0,0 0 0 0 0,0-1 0 0 0,0 0 0 0 0,0 0 0 0 0,0-1 0 0 0,-1 0 0 0 0,1 0 0 0 0,-1 0 0 0 0,0-1 0 0 0,1 0-1 0 0,-2 0 1 0 0,1 0 0 0 0,0-1 0 0 0,-1 0 0 0 0,4-4-35 0 0,185-207 490 0 0,-76 46-225 0 0,-101 145 250 0 0,-17 24-438 0 0,0 10-157 0 0,-31 133 346 0 0,9-72-184 0 0,17-56-199 0 0,0 1-1 0 0,1-1 1 0 0,0 1-1 0 0,1 0 1 0 0,1-1-1 0 0,1 1 1 0 0,0 0-1 0 0,0 1 1 0 0,2-1-1 0 0,0 0 1 0 0,1 0-1 0 0,0-1 1 0 0,1 1-1 0 0,1 0 1 0 0,0-1-1 0 0,1 0 1 0 0,0 0-1 0 0,6 9 118 0 0,6-8-3688 0 0,-5-9-2420 0 0,-5-4-2921 0 0</inkml:trace>
  <inkml:trace contextRef="#ctx0" brushRef="#br0" timeOffset="7487.048">3850 1017 6521 0 0,'0'0'1295'0'0,"0"0"-492"0"0,0 0 31 0 0,0 0 279 0 0,0 0 126 0 0,0 0-73 0 0,0 0-225 0 0,-26 33-281 0 0,-76 104-233 0 0,56-50-27 0 0,44-80-397 0 0,0 0-1 0 0,0 0 1 0 0,1 1-1 0 0,0-1 1 0 0,0 0-1 0 0,1 1 1 0 0,0-1-1 0 0,0 0 1 0 0,1 1-1 0 0,0-1 1 0 0,0 0-1 0 0,1 0 1 0 0,0 1-1 0 0,0-1 1 0 0,0 0-1 0 0,1-1 1 0 0,0 1-1 0 0,1 0 1 0 0,-1-1-1 0 0,1 0 1 0 0,0 0-1 0 0,1 0 1 0 0,0 0-1 0 0,-1-1 1 0 0,2 1-3 0 0,4 1 79 0 0,-1 0-1 0 0,1-1 1 0 0,0-1 0 0 0,1 0 0 0 0,-1 0 0 0 0,1-1-1 0 0,0 0 1 0 0,0-1 0 0 0,0 0 0 0 0,0-1-1 0 0,1 0 1 0 0,-1-1 0 0 0,1 0 0 0 0,-1 0-1 0 0,1-2 1 0 0,-1 1 0 0 0,1-2 0 0 0,5 0-79 0 0,-11 0 87 0 0,0 1 1 0 0,0-1-1 0 0,-1-1 1 0 0,1 1 0 0 0,-1-1-1 0 0,1 0 1 0 0,-1 0-1 0 0,0 0 1 0 0,0-1 0 0 0,0 1-1 0 0,0-1 1 0 0,-1-1-1 0 0,1 1 1 0 0,-1-1 0 0 0,0 1-1 0 0,-1-1 1 0 0,1 0-1 0 0,-1-1 1 0 0,0 1 0 0 0,0 0-1 0 0,-1-1 1 0 0,1 0-1 0 0,-1 0 1 0 0,0 1 0 0 0,-1-1-1 0 0,0 0 1 0 0,0-1-1 0 0,0 1 1 0 0,0 0 0 0 0,-1 0-1 0 0,0 0 1 0 0,-1 0-1 0 0,1 0 1 0 0,-1 0 0 0 0,0-1-1 0 0,-1 1 1 0 0,1 1-1 0 0,-1-1 1 0 0,0 0 0 0 0,-1 0-1 0 0,0 1 1 0 0,1-1-1 0 0,-2 1 1 0 0,1 0 0 0 0,-1 0-1 0 0,1 0 1 0 0,-1 0-1 0 0,-1 1 1 0 0,1 0 0 0 0,-1-1-1 0 0,1 2 1 0 0,-1-1-1 0 0,0 0 1 0 0,-1 1-88 0 0,3 2-64 0 0,-1-1 0 0 0,1 1 0 0 0,-1 0-1 0 0,0 0 1 0 0,1 0 0 0 0,-1 1 0 0 0,0-1 0 0 0,0 1 0 0 0,1 0 0 0 0,-1 0 0 0 0,0 1-1 0 0,0-1 1 0 0,0 1 0 0 0,1-1 0 0 0,-1 1 0 0 0,0 0 0 0 0,1 1 0 0 0,-1-1 0 0 0,1 1 0 0 0,-1-1-1 0 0,1 1 1 0 0,0 0 0 0 0,0 0 0 0 0,0 1 0 0 0,-1 0 64 0 0,31 8-477 0 0,-8-10 481 0 0,-1 0 0 0 0,0-1 1 0 0,1-1-1 0 0,-1-1 1 0 0,0-1-1 0 0,0 0 0 0 0,0-1 1 0 0,12-5-5 0 0,41-14-2883 0 0,-34 11-707 0 0,-17 6-1923 0 0,-5 5-2066 0 0</inkml:trace>
  <inkml:trace contextRef="#ctx0" brushRef="#br0" timeOffset="8085.874">4564 1168 8002 0 0,'0'0'1256'0'0,"0"0"-144"0"0,0 0-93 0 0,0 0-28 0 0,0 0-108 0 0,0 0-118 0 0,-33 15-98 0 0,-100 50-115 0 0,130-64-520 0 0,-1 0 0 0 0,1 1-1 0 0,-1-1 1 0 0,1 1 0 0 0,0 0-1 0 0,0 0 1 0 0,0 0 0 0 0,0 0-1 0 0,0 0 1 0 0,0 0 0 0 0,0 1-1 0 0,1 0 1 0 0,-1-1 0 0 0,1 1-1 0 0,0 0 1 0 0,0 0 0 0 0,0 0-1 0 0,0 1 1 0 0,0-1-32 0 0,-2 7 96 0 0,2-5-53 0 0,0 0 0 0 0,0 0 0 0 0,0 0 0 0 0,0 1 0 0 0,1-1 0 0 0,0 1 0 0 0,0-1 0 0 0,1 1 0 0 0,-1-1 0 0 0,1 1 0 0 0,0-1-1 0 0,1 1 1 0 0,0-1 0 0 0,-1 1 0 0 0,2-1 0 0 0,-1 0 0 0 0,0 1 0 0 0,1-1 0 0 0,0 0 0 0 0,1 0 0 0 0,-1 0 0 0 0,1 0 0 0 0,0-1 0 0 0,0 1 0 0 0,0-1 0 0 0,1 1 0 0 0,-1-1 0 0 0,1 0 0 0 0,0 0 0 0 0,0-1 0 0 0,1 1 0 0 0,-1-1 0 0 0,1 0 0 0 0,-1 0 0 0 0,1-1 0 0 0,0 1 0 0 0,0-1 0 0 0,0 0 0 0 0,1 0 0 0 0,-1-1 0 0 0,0 0 0 0 0,1 1 0 0 0,-1-2 0 0 0,5 1-43 0 0,5 0 278 0 0,-1 0 0 0 0,1-1 0 0 0,0-1-1 0 0,-1 0 1 0 0,1-1 0 0 0,-1-1 0 0 0,1 0 0 0 0,-1-1 0 0 0,0 0 0 0 0,0-1 0 0 0,-1-1 0 0 0,1 0 0 0 0,-1-1 0 0 0,0-1 0 0 0,-1 0-1 0 0,0 0 1 0 0,1-2-278 0 0,14-12 297 0 0,-1-2 0 0 0,-1 0-1 0 0,-1-2 1 0 0,-2-1-1 0 0,0 0 1 0 0,11-21-297 0 0,-14 15-158 0 0,-2 1 0 0 0,-1-2 1 0 0,-2-1-1 0 0,-1 1 0 0 0,-2-2 0 0 0,-1 0 1 0 0,-2 0-1 0 0,-1-1 0 0 0,-2 0 0 0 0,-2 0 1 0 0,-1 0-1 0 0,-2 0 0 0 0,-2 0 0 0 0,-4-20 158 0 0,6 46-79 0 0,0 0 0 0 0,-1 1 0 0 0,-1-1 0 0 0,0 1 0 0 0,0-1 1 0 0,-1 1-1 0 0,-1 0 0 0 0,1-1 0 0 0,-2 2 0 0 0,1-1 0 0 0,-1 0 0 0 0,-1 1 0 0 0,0 0 0 0 0,0 0 0 0 0,-1 1 0 0 0,0 0 0 0 0,0 0 0 0 0,-2-1 79 0 0,5 8-24 0 0,1-1 0 0 0,-1 1 1 0 0,0-1-1 0 0,1 1 0 0 0,-1 0 1 0 0,0 0-1 0 0,0 1 0 0 0,0-1 0 0 0,0 1 1 0 0,0 0-1 0 0,0 0 0 0 0,0 0 1 0 0,0 0-1 0 0,0 1 0 0 0,0 0 0 0 0,0 0 1 0 0,0 0-1 0 0,1 0 0 0 0,-1 0 1 0 0,0 1-1 0 0,1 0 0 0 0,-1-1 0 0 0,1 2 1 0 0,-1-1-1 0 0,1 0 0 0 0,0 0 1 0 0,-2 2 23 0 0,-71 79 37 0 0,64-61 48 0 0,0-1-1 0 0,1 2 1 0 0,2-1 0 0 0,0 1 0 0 0,1 1-1 0 0,2 0 1 0 0,0 0 0 0 0,2 0 0 0 0,0 0-1 0 0,2 1 1 0 0,0-1 0 0 0,2 1-1 0 0,1 0 1 0 0,1-1 0 0 0,3 17-85 0 0,-2-23 30 0 0,1-1 0 0 0,1 0 0 0 0,0 1 0 0 0,1-2 0 0 0,0 1 0 0 0,2-1 0 0 0,0 0 0 0 0,1 0 0 0 0,0-1 0 0 0,1 0 0 0 0,1-1 0 0 0,0 0 0 0 0,1-1 0 0 0,1 0 0 0 0,0-1 0 0 0,1 0 0 0 0,0-1 0 0 0,0-1 0 0 0,1 0 0 0 0,1-1 0 0 0,-1-1 0 0 0,11 4-30 0 0,-16-9-217 0 0,0-1-1 0 0,-1 0 1 0 0,1 0-1 0 0,0-1 1 0 0,0 0-1 0 0,0-1 1 0 0,0 0-1 0 0,0-1 1 0 0,0 0-1 0 0,-1 0 1 0 0,5-2 217 0 0,60-22-8730 0 0,-54 17-1810 0 0</inkml:trace>
  <inkml:trace contextRef="#ctx0" brushRef="#br0" timeOffset="8417.767">5626 586 10866 0 0,'0'0'4555'0'0,"0"0"-2802"0"0,0 0-907 0 0,0 0-98 0 0,0 0-63 0 0,0 0-48 0 0,0 0-52 0 0,0 0-29 0 0,-28 36-72 0 0,-88 112-92 0 0,68-60 65 0 0,43-70-372 0 0,-4 18-5 0 0,1 0 0 0 0,2 0 1 0 0,2 1-1 0 0,1 0 0 0 0,2 36-80 0 0,2-61 3 0 0,0 1 0 0 0,1-1 0 0 0,0 0-1 0 0,1 0 1 0 0,1 0 0 0 0,0 0 0 0 0,0-1 0 0 0,1 1-1 0 0,1-1 1 0 0,0 0 0 0 0,0-1 0 0 0,1 0 0 0 0,1 0-1 0 0,0 0 1 0 0,0-1 0 0 0,0 0 0 0 0,1 0 0 0 0,1-1-1 0 0,-1 0 1 0 0,1-1 0 0 0,8 4-3 0 0,-11-8 40 0 0,0 0-1 0 0,1-1 1 0 0,-1 0-1 0 0,1-1 1 0 0,-1 0-1 0 0,1 0 1 0 0,0 0 0 0 0,-1-1-1 0 0,1 0 1 0 0,0-1-1 0 0,-1 1 1 0 0,1-2-1 0 0,0 1 1 0 0,-1-1 0 0 0,0 0-1 0 0,1 0 1 0 0,3-3-40 0 0,-5 3-209 0 0,-1-1 0 0 0,1 0-1 0 0,-1 0 1 0 0,1 0 0 0 0,-1 0 0 0 0,0-1 0 0 0,0 0 0 0 0,-1 0 0 0 0,1 0 0 0 0,-1-1-1 0 0,0 0 1 0 0,0 0 0 0 0,3-5 209 0 0,4-30-4204 0 0,-10 12-5874 0 0,-1 20 3297 0 0</inkml:trace>
  <inkml:trace contextRef="#ctx0" brushRef="#br0" timeOffset="8648.02">5247 954 8514 0 0,'0'0'2203'0'0,"0"0"-1100"0"0,0 0-51 0 0,0 0 328 0 0,0 0 71 0 0,0 0-174 0 0,0 0-237 0 0,0 0-229 0 0,35 3-181 0 0,111 7-147 0 0,61-19 268 0 0,-152 2-735 0 0,88-13-776 0 0,-96 10-1893 0 0,-1 0-3417 0 0,-28 5-4454 0 0</inkml:trace>
</inkml:ink>
</file>

<file path=ppt/ink/ink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29.4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49 5825 0 0,'0'0'1150'0'0,"0"0"-97"0"0,0 0 40 0 0,0 0 96 0 0,0 0-15 0 0,0 0-134 0 0,0 0-209 0 0,0 0-178 0 0,0 0-77 0 0,0 0-19 0 0,0 0-11 0 0,0 0-72 0 0,0 0-135 0 0,34-3-105 0 0,109-10-76 0 0,72-1-140 0 0,-44 3-3095 0 0,-69 4-5892 0 0,-78 7 4105 0 0</inkml:trace>
</inkml:ink>
</file>

<file path=ppt/ink/ink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28.3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479 82 5521 0 0,'0'0'598'0'0,"0"0"-610"0"0,0 0-172 0 0,0 0 324 0 0,0 0 477 0 0,0 0 394 0 0,0 0 153 0 0,0 0-74 0 0,-3 31-157 0 0,-9 102-201 0 0,-23 277 701 0 0,16-282-3575 0 0,10-108-788 0 0,0-10-3007 0 0,6-10 3903 0 0</inkml:trace>
  <inkml:trace contextRef="#ctx0" brushRef="#br0" timeOffset="286.173">0 78 7850 0 0,'0'0'-176'0'0,"0"0"-270"0"0,0 0 103 0 0,0 0 533 0 0,0 0 618 0 0,0 0 400 0 0,0 0 165 0 0,0 0-9 0 0,0 0-121 0 0,0 0-167 0 0,0 0-178 0 0,35-5-137 0 0,113-15-85 0 0,138-25 1963 0 0,-89 38-2644 0 0,-121 32-2325 0 0,-57-7-1356 0 0,-9 4-3562 0 0,-10-14 1396 0 0</inkml:trace>
  <inkml:trace contextRef="#ctx0" brushRef="#br0" timeOffset="552.07">39 833 6265 0 0,'0'0'1207'0'0,"0"0"-507"0"0,0 0-190 0 0,0 0 59 0 0,0 0 117 0 0,0 0 167 0 0,0 0 160 0 0,0 0 96 0 0,0 0 15 0 0,0 0-115 0 0,0 0-173 0 0,0 0-152 0 0,0 0-96 0 0,33 4-68 0 0,108 13-64 0 0,-46-22 113 0 0,-75 1-456 0 0,274-64-1419 0 0,-202 47-3756 0 0,-67 13 106 0 0,-7 1-2531 0 0</inkml:trace>
  <inkml:trace contextRef="#ctx0" brushRef="#br0" timeOffset="2014.836">882 656 2401 0 0,'0'0'1304'0'0,"0"0"-264"0"0,0 0 51 0 0,0 0 132 0 0,0 0 10 0 0,0 0-100 0 0,0 0-101 0 0,0 0-73 0 0,0 0-100 0 0,32-21-103 0 0,97-68-125 0 0,-66 33 207 0 0,-48 41-688 0 0,-2 0-1 0 0,0-2 1 0 0,-1 0-1 0 0,0 0 0 0 0,-2-1 1 0 0,0 0-1 0 0,-1-1 0 0 0,-1 0 1 0 0,0-1-1 0 0,-2 0 0 0 0,0-1-149 0 0,5-71-628 0 0,-36 96-1611 0 0,14 7 2033 0 0,0 0 0 0 0,1 1 1 0 0,1 0-1 0 0,0 1 0 0 0,1 0 0 0 0,0 0 0 0 0,1 1 0 0 0,-1 4 206 0 0,3-12 32 0 0,1 1 0 0 0,-1 0-1 0 0,1 1 1 0 0,1-1 0 0 0,0 1-1 0 0,0 0 1 0 0,0-1 0 0 0,1 1 0 0 0,0 0-1 0 0,1 1 1 0 0,0-1 0 0 0,0 0 0 0 0,0 0-1 0 0,1 0 1 0 0,0 1 0 0 0,1-1-1 0 0,0 0 1 0 0,1 0 0 0 0,-1 0 0 0 0,1 0-1 0 0,1 0 1 0 0,-1 0 0 0 0,2 0 0 0 0,-1-1-1 0 0,1 1 1 0 0,0-1 0 0 0,0 0-1 0 0,1 0 1 0 0,0-1 0 0 0,0 1 0 0 0,1-1-1 0 0,-1 0 1 0 0,5 2-32 0 0,-2-2 158 0 0,0-1 0 0 0,0-1 1 0 0,1 1-1 0 0,0-1 0 0 0,-1-1 0 0 0,1 0 0 0 0,1 0 1 0 0,-1-1-1 0 0,0 0 0 0 0,1 0 0 0 0,-1-1 0 0 0,0 0 0 0 0,7-1-158 0 0,-3 0 159 0 0,0-1-1 0 0,0 0 1 0 0,0-1-1 0 0,0-1 0 0 0,-1 0 1 0 0,1 0-1 0 0,-1-2 1 0 0,0 1-1 0 0,0-1 0 0 0,0-1 1 0 0,-1 0-1 0 0,0-1 1 0 0,9-7-159 0 0,-8 5-76 0 0,0-2 0 0 0,0 0 0 0 0,-1 0 1 0 0,-1-1-1 0 0,0-1 0 0 0,-1 1 1 0 0,0-1-1 0 0,-1-1 0 0 0,0 0 1 0 0,-1 0-1 0 0,-1-1 0 0 0,0 1 1 0 0,-1-1-1 0 0,0 0 0 0 0,-2-1 0 0 0,0 1 1 0 0,0-1-1 0 0,-1 0 0 0 0,-1 0 1 0 0,-1 1-1 0 0,0-1 76 0 0,0 15-61 0 0,0 0-1 0 0,0 0 1 0 0,0 1 0 0 0,-1-1 0 0 0,1 0-1 0 0,0 0 1 0 0,0 0 0 0 0,0 1 0 0 0,-1-1-1 0 0,1 0 1 0 0,0 1 0 0 0,-1-1 0 0 0,1 0-1 0 0,0 1 1 0 0,-1-1 0 0 0,1 0 0 0 0,-1 1-1 0 0,1-1 1 0 0,-1 1 0 0 0,0-1 0 0 0,1 1-1 0 0,-1-1 1 0 0,1 1 0 0 0,-1-1 0 0 0,0 1-1 0 0,1-1 1 0 0,-1 1 0 0 0,0 0 0 0 0,0 0-1 0 0,1-1 1 0 0,-1 1 0 0 0,0 0 0 0 0,0 0-1 0 0,1 0 1 0 0,-1 0 0 0 0,0 0 0 0 0,0 0-1 0 0,0 0 1 0 0,1 0 0 0 0,-1 0 0 0 0,0 0-1 0 0,0 0 1 0 0,1 0 0 0 0,-1 1 0 0 0,0-1-1 0 0,0 0 1 0 0,1 0 0 0 0,-1 1 0 0 0,0-1 0 0 0,1 1-1 0 0,-1-1 1 0 0,0 1 0 0 0,1-1 0 0 0,-1 1-1 0 0,1-1 1 0 0,-1 1 0 0 0,1-1 0 0 0,-1 1-1 0 0,1 0 1 0 0,-1-1 0 0 0,1 1 0 0 0,0 0-1 0 0,-1-1 1 0 0,1 1 0 0 0,0 0 0 0 0,-1 0-1 0 0,1-1 1 0 0,0 1 61 0 0,-6 10-110 0 0,1 0 0 0 0,0 0 0 0 0,0 1 0 0 0,2-1 0 0 0,-1 1 0 0 0,1 0 0 0 0,1 0 0 0 0,0 0 0 0 0,1 1 0 0 0,0-1 0 0 0,1 0 0 0 0,0 0 0 0 0,1 1 0 0 0,0-1 0 0 0,2 4 110 0 0,0-9 98 0 0,0-1 1 0 0,1 0-1 0 0,-1 1 0 0 0,1-2 0 0 0,1 1 0 0 0,-1 0 0 0 0,1-1 0 0 0,0 0 0 0 0,0 0 1 0 0,1 0-1 0 0,-1-1 0 0 0,1 0 0 0 0,0 0 0 0 0,0 0 0 0 0,0-1 0 0 0,1 1 0 0 0,-1-2 1 0 0,1 1-1 0 0,0-1 0 0 0,0 0 0 0 0,0 0 0 0 0,0-1 0 0 0,0 0 0 0 0,0 0 0 0 0,0-1 1 0 0,6 0-99 0 0,-3 0 157 0 0,0 0 0 0 0,1-1 0 0 0,-1 0 0 0 0,0-1 1 0 0,0 0-1 0 0,0 0 0 0 0,0-1 0 0 0,-1-1 1 0 0,1 0-1 0 0,-1 0 0 0 0,0 0 0 0 0,0-1 0 0 0,0-1 1 0 0,-1 0-1 0 0,1 0 0 0 0,-1 0 0 0 0,-1-1 1 0 0,0 0-1 0 0,6-7-157 0 0,-5 5-4 0 0,1-1 1 0 0,-1 0-1 0 0,-1-1 1 0 0,0 1-1 0 0,0-1 1 0 0,-1-1-1 0 0,0 1 1 0 0,-1-1-1 0 0,-1 0 1 0 0,0-1-1 0 0,0 1 1 0 0,-1 0-1 0 0,-1-1 1 0 0,0 0-1 0 0,-1 0 1 0 0,0-6 3 0 0,-1 16-34 0 0,1-5-65 0 0,0 0-1 0 0,0 0 0 0 0,-1 1 1 0 0,0-1-1 0 0,0 0 1 0 0,-1 0-1 0 0,0 0 1 0 0,-1 0-1 0 0,1 1 1 0 0,-1-1-1 0 0,-1 1 0 0 0,0-1 1 0 0,0 1-1 0 0,0 0 1 0 0,-1 0-1 0 0,0 0 1 0 0,0 1-1 0 0,-5-6 100 0 0,7 11-22 0 0,1-1-1 0 0,-1 1 1 0 0,0 0 0 0 0,1 1-1 0 0,-1-1 1 0 0,0 0 0 0 0,0 0-1 0 0,0 1 1 0 0,0-1 0 0 0,0 1-1 0 0,0 0 1 0 0,0-1-1 0 0,0 1 1 0 0,0 0 0 0 0,0 0-1 0 0,0 0 1 0 0,0 1 0 0 0,0-1-1 0 0,0 0 1 0 0,0 1 0 0 0,0-1-1 0 0,0 1 1 0 0,0 0 0 0 0,0 0-1 0 0,1 0 1 0 0,-1 0 0 0 0,0 0-1 0 0,0 0 1 0 0,1 0-1 0 0,-1 0 1 0 0,1 1 0 0 0,-1-1-1 0 0,1 0 1 0 0,0 1 0 0 0,-1-1-1 0 0,0 3 23 0 0,-39 65-215 0 0,34-48 272 0 0,1-1 0 0 0,0 1 0 0 0,2 0 0 0 0,0 0 0 0 0,1 0 0 0 0,2 1 0 0 0,0-1 0 0 0,1 1 0 0 0,1-1 0 0 0,1 1 0 0 0,1-1 0 0 0,0 0 0 0 0,2 0 0 0 0,1 0 0 0 0,0-1 0 0 0,2 1-1 0 0,0-2 1 0 0,8 13-57 0 0,1 3-426 0 0,5 7-1924 0 0,-6-18-5748 0 0,-11-19 5923 0 0</inkml:trace>
  <inkml:trace contextRef="#ctx0" brushRef="#br0" timeOffset="2370.316">2163 546 5225 0 0,'0'0'743'0'0,"0"0"-214"0"0,0 0 40 0 0,0 0 155 0 0,0 0 75 0 0,0 0-35 0 0,0 0-131 0 0,0 0-126 0 0,0 0-47 0 0,0 0-12 0 0,0 0-8 0 0,0 0-10 0 0,0 0-20 0 0,-4 18-11 0 0,-24 115 481 0 0,17-94-1220 0 0,2 1 0 0 0,2 0 0 0 0,1 0 0 0 0,2 0 0 0 0,1 25 340 0 0,3-64-1184 0 0,0-1-475 0 0,4 0-3737 0 0,-2 0 1375 0 0</inkml:trace>
  <inkml:trace contextRef="#ctx0" brushRef="#br0" timeOffset="2621.079">2060 542 1944 0 0,'0'0'1075'0'0,"0"0"3"0"0,0 0 360 0 0,0 0 197 0 0,0 0-28 0 0,0 0-142 0 0,0 0-195 0 0,0 0-243 0 0,0 0-242 0 0,0 0-230 0 0,33-2-207 0 0,101-9-148 0 0,-45-3 684 0 0,-67 10-2646 0 0,5 2-6322 0 0,-26 2 2619 0 0</inkml:trace>
  <inkml:trace contextRef="#ctx0" brushRef="#br0" timeOffset="2851.97">2080 748 312 0 0,'0'0'1840'0'0,"0"0"-967"0"0,0 0 15 0 0,0 0 64 0 0,0 0-72 0 0,0 0-200 0 0,0 0-176 0 0,0 0-175 0 0,0 0-121 0 0,190-51-200 0 0,-162 40-264 0 0,-6 7-481 0 0,3-3-1063 0 0,-6-1-1105 0 0,-8 8 1129 0 0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7.7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402 607 2144 0 0,'0'0'2060'0'0,"0"0"-248"0"0,0 0-48 0 0,0 0 90 0 0,0 0 38 0 0,0 0-223 0 0,0 0-358 0 0,0 0-350 0 0,0 0-319 0 0,0 0-237 0 0,0 0-157 0 0,-28-2-105 0 0,-88-4-56 0 0,54 21 61 0 0,51-7-99 0 0,-3 1-35 0 0,1 1 1 0 0,-1 0-1 0 0,2 1 1 0 0,-1 1-1 0 0,1 0 1 0 0,1 0-1 0 0,1 2 1 0 0,-1-1-1 0 0,2 1 1 0 0,0 0-1 0 0,1 1 1 0 0,0 0-1 0 0,1 1 1 0 0,1-1-1 0 0,1 1 1 0 0,0 0-1 0 0,1 1 1 0 0,0-1-1 0 0,1 1 1 0 0,1 0-1 0 0,1 5-14 0 0,0-17 8 0 0,0 0 1 0 0,0 0-1 0 0,1 0 1 0 0,0 0-1 0 0,0 0 0 0 0,0 0 1 0 0,0 0-1 0 0,1 0 1 0 0,0 0-1 0 0,0 0 0 0 0,0 0 1 0 0,1 0-1 0 0,0 0 0 0 0,-1 0 1 0 0,2-1-1 0 0,-1 1 1 0 0,1-1-1 0 0,-1 1 0 0 0,1-1 1 0 0,0 0-1 0 0,1 0 0 0 0,-1 0 1 0 0,1-1-1 0 0,-1 1 1 0 0,1-1-1 0 0,0 0 0 0 0,1 0 1 0 0,-1 0-1 0 0,0 0 1 0 0,1-1-1 0 0,0 0 0 0 0,-1 0 1 0 0,1 0-1 0 0,0-1 0 0 0,3 2-8 0 0,6-6 174 0 0,-1 1-1 0 0,0-2 0 0 0,0 0 1 0 0,0 0-1 0 0,0-1 0 0 0,-1-1 1 0 0,1 0-1 0 0,-1-1 0 0 0,-1 0 0 0 0,0-1 1 0 0,0 0-1 0 0,0 0 0 0 0,-1-1 1 0 0,0-1-1 0 0,-1 0 0 0 0,0 0 0 0 0,0-1 1 0 0,5-10-174 0 0,188-253 2 0 0,-154 195-948 0 0,-48 78 516 0 0,-36 43-4028 0 0,24-21 4439 0 0,1 1-1 0 0,1 0 1 0 0,1 0 0 0 0,1 1-1 0 0,1 0 1 0 0,1 0 0 0 0,1 0-1 0 0,1 1 1 0 0,1 0 0 0 0,1 0-1 0 0,1 0 1 0 0,1 1 19 0 0,1-17-2 0 0,0-1-1 0 0,0 0 1 0 0,1 1 0 0 0,0-1 0 0 0,1 0 0 0 0,-1 0-1 0 0,1-1 1 0 0,1 1 0 0 0,-1-1 0 0 0,1 1 0 0 0,0-1-1 0 0,0 0 1 0 0,1 0 0 0 0,0-1 0 0 0,0 0 0 0 0,1 0-1 0 0,-1 0 1 0 0,1 0 0 0 0,0-1 0 0 0,0 0 0 0 0,0 0-1 0 0,2 0 3 0 0,7 5 77 0 0,0-2-1 0 0,0 0 1 0 0,0-1-1 0 0,1-1 1 0 0,0 0-1 0 0,0-1 1 0 0,1 0-1 0 0,-1-2 1 0 0,8 1-77 0 0,-6-5 172 0 0,0-1 0 0 0,0 0-1 0 0,0-1 1 0 0,0-1 0 0 0,-1-1 0 0 0,1-1-1 0 0,-1 0 1 0 0,-1-1 0 0 0,0-1 0 0 0,0 0-1 0 0,-1-1 1 0 0,0-1 0 0 0,0 0 0 0 0,-1-1-1 0 0,7-8-171 0 0,-18 17 31 0 0,35-31 243 0 0,-1-2 0 0 0,-1-2 0 0 0,-3-1 0 0 0,-1-2-1 0 0,-2-1 1 0 0,12-22-274 0 0,-10 11-31 0 0,-3 0-1 0 0,-2-2 1 0 0,-2-2-1 0 0,-2 0 1 0 0,-4-1 0 0 0,-1-1-1 0 0,-1-15 32 0 0,-7-88-289 0 0,-11 159 267 0 0,0 0 0 0 0,1 0 0 0 0,-1 0 0 0 0,0 0-1 0 0,0 1 1 0 0,-1-1 0 0 0,1 0 0 0 0,-1 1 0 0 0,1-1 0 0 0,-1 1 0 0 0,0-1 0 0 0,0 1 0 0 0,0 0 0 0 0,0 0 0 0 0,0 0 0 0 0,0 0 0 0 0,-1 0 0 0 0,1 0 0 0 0,-1 1 0 0 0,1-1 0 0 0,-1 1 0 0 0,0-1-1 0 0,1 1 1 0 0,-1 0 0 0 0,0 0 0 0 0,0 1 0 0 0,0-1 0 0 0,0 0 0 0 0,0 1 0 0 0,0 0 0 0 0,0 0 0 0 0,0 0 0 0 0,0 0 0 0 0,0 0 0 0 0,0 0 0 0 0,0 1 0 0 0,0-1 0 0 0,1 1 0 0 0,-1 0-1 0 0,0 0 1 0 0,0 0 0 0 0,0 1 0 0 0,1-1 0 0 0,-1 0 0 0 0,1 1 0 0 0,-1 0 0 0 0,1 0 0 0 0,-1 0 0 0 0,1 0 0 0 0,-1 1 22 0 0,-16 18-1 0 0,1 2-1 0 0,1 0 1 0 0,1 1 0 0 0,1 1 0 0 0,1 0 0 0 0,1 1-1 0 0,1 1 1 0 0,1 0 0 0 0,2 0 0 0 0,1 1 0 0 0,-1 11 1 0 0,-3 0-15 0 0,3 1 1 0 0,1 1-1 0 0,2-1 1 0 0,2 1 0 0 0,1 0-1 0 0,2 0 1 0 0,2 0-1 0 0,2 0 1 0 0,2-1-1 0 0,3 12 16 0 0,-5-41-12 0 0,-1 1 0 0 0,2-1 0 0 0,-1 0 1 0 0,2 0-1 0 0,-1 0 0 0 0,2-1 1 0 0,-1 1-1 0 0,1-1 0 0 0,1-1 1 0 0,0 1-1 0 0,0-1 0 0 0,1 0 1 0 0,0 0-1 0 0,0-1 0 0 0,1-1 1 0 0,0 1-1 0 0,1-1 0 0 0,0-1 1 0 0,0 0-1 0 0,0 0 0 0 0,1-1 1 0 0,-1 0-1 0 0,1-1 0 0 0,0 0 1 0 0,1-1-1 0 0,-1 0 0 0 0,1 0 1 0 0,0-1 10 0 0,-5-2 8 0 0,5 0 42 0 0,-1 1 0 0 0,0-2 1 0 0,1 1-1 0 0,-1-2 0 0 0,0 1 0 0 0,0-1 1 0 0,0-1-1 0 0,0 0 0 0 0,0-1 1 0 0,8-4-51 0 0,-6 2 95 0 0,-1-2 0 0 0,0 0 0 0 0,0 0 1 0 0,-1-1-1 0 0,0-1 0 0 0,0 0 0 0 0,-1 0 1 0 0,0-1-1 0 0,-1 0 0 0 0,0-1 0 0 0,-1 0 1 0 0,-1 0-1 0 0,0-1 0 0 0,0 0 0 0 0,-1 0 1 0 0,-1-1-1 0 0,0 1 0 0 0,-1-1 0 0 0,0 0 1 0 0,-1 0-1 0 0,-1-1 0 0 0,0 1 0 0 0,-1-1 1 0 0,-1 1-1 0 0,0-1 0 0 0,-2-12-95 0 0,0 19-61 0 0,-1 1 0 0 0,0-1 0 0 0,-1 1 0 0 0,0 0 0 0 0,0 0 0 0 0,0 0 0 0 0,-1 0 0 0 0,0 1 0 0 0,0 0 0 0 0,0 0 0 0 0,-1 0 0 0 0,0 1 0 0 0,0 0 0 0 0,0 0 0 0 0,-1 0 0 0 0,0 1 0 0 0,0 0 0 0 0,0 0 0 0 0,0 1 0 0 0,-1 0 0 0 0,1 0 0 0 0,-1 1 0 0 0,0 0 0 0 0,-6-1 61 0 0,-3-1-286 0 0,0 1-1 0 0,-1 1 0 0 0,1 1 1 0 0,-1 0-1 0 0,1 1 0 0 0,0 1 1 0 0,-1 1-1 0 0,1 0 0 0 0,0 1 1 0 0,0 1-1 0 0,-2 1 287 0 0,-83 41-3695 0 0,40-5-3238 0 0,44-26 1527 0 0</inkml:trace>
</inkml:ink>
</file>

<file path=ppt/ink/ink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32.7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0 0 0,'0'0'196'0'0,"0"0"463"0"0,0 0 89 0 0,0 0-109 0 0,0 0-116 0 0,0 0-41 0 0,0 0-3 0 0,28 0 31 0 0,90 3 52 0 0,-35-1 700 0 0,0-4 0 0 0,0-3-1 0 0,81-16-1261 0 0,62-18 1188 0 0,-241 35 4947 0 0,-69-15-5413 0 0,71 17-644 0 0,0-1 0 0 0,1 0 0 0 0,0 0 0 0 0,0-1 0 0 0,0-1 1 0 0,0 0-1 0 0,1-1 0 0 0,0 0 0 0 0,0-1 0 0 0,0 0 0 0 0,1-1 1 0 0,0 0-1 0 0,-6-7-78 0 0,-1-17-832 0 0,12 10-6791 0 0,5 18-1566 0 0</inkml:trace>
</inkml:ink>
</file>

<file path=ppt/ink/ink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34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 5313 0 0,'0'0'622'0'0,"0"0"67"0"0,0 0 354 0 0,0 0 240 0 0,0 0 1 0 0,0 0-129 0 0,34 0-179 0 0,108 0-204 0 0,182-8 689 0 0,-259 3-2560 0 0,-17 0-1364 0 0,-1 1-3828 0 0,-33 3 1546 0 0</inkml:trace>
</inkml:ink>
</file>

<file path=ppt/ink/ink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33.3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1 478 464 0 0,'0'0'1656'0'0,"0"0"-102"0"0,0 0 100 0 0,0 0 158 0 0,0 0 55 0 0,0 0-106 0 0,0 0-254 0 0,0 0-368 0 0,0 0-389 0 0,0 0-256 0 0,0 0-34 0 0,0 0 96 0 0,0 0 132 0 0,5 0 95 0 0,169 15 2339 0 0,-161-15-3434 0 0,151-5 830 0 0,-110-1-4271 0 0,-1-5-5315 0 0,-39 7 1416 0 0</inkml:trace>
  <inkml:trace contextRef="#ctx0" brushRef="#br0" timeOffset="412.301">940 40 7322 0 0,'0'0'126'0'0,"0"0"-7"0"0,0 0 325 0 0,0 0 524 0 0,0 0 395 0 0,0 0 62 0 0,0 0-163 0 0,0 0-272 0 0,0 0-205 0 0,0 0-147 0 0,-5 36-141 0 0,-14 115-105 0 0,-32 236 431 0 0,19-273-2026 0 0,16-81-698 0 0,7-25-1408 0 0,-1-4-3837 0 0,8-4 3551 0 0</inkml:trace>
  <inkml:trace contextRef="#ctx0" brushRef="#br0" timeOffset="709.044">487 58 2264 0 0,'0'0'998'0'0,"0"0"25"0"0,0 0 179 0 0,0 0 183 0 0,32-3 21 0 0,104-9-73 0 0,22 6 1892 0 0,164-9-354 0 0,-223 15-5036 0 0,-104 18-6729 0 0,1-11 4246 0 0</inkml:trace>
  <inkml:trace contextRef="#ctx0" brushRef="#br0" timeOffset="965.721">341 905 7418 0 0,'0'0'469'0'0,"0"0"-56"0"0,0 0 373 0 0,0 0 414 0 0,0 0 176 0 0,0 0-58 0 0,0 0-206 0 0,31 1-227 0 0,101 4-197 0 0,35-22 763 0 0,255-74-1949 0 0,-362 73-2392 0 0,-22 3-4917 0 0,-26 10 1886 0 0</inkml:trace>
  <inkml:trace contextRef="#ctx0" brushRef="#br0" timeOffset="2145.12">1192 802 4465 0 0,'0'0'469'0'0,"0"0"-59"0"0,0 0 362 0 0,0 0 452 0 0,0 0 249 0 0,0 0 2 0 0,0 0-115 0 0,0 0-192 0 0,0 0-204 0 0,32-20-194 0 0,100-62-207 0 0,-105 66-386 0 0,-1 0 0 0 0,-1-2 1 0 0,0-2-1 0 0,-1 0 0 0 0,-2-1 1 0 0,16-19-178 0 0,-33 35 16 0 0,11-11-67 0 0,-2-1 0 0 0,0 0 0 0 0,0-1 0 0 0,-2-1 0 0 0,-1 0 0 0 0,0 0 0 0 0,-1-1 0 0 0,-1-1-1 0 0,-1 0 1 0 0,-1 0 0 0 0,-1 0 0 0 0,-1-1 0 0 0,0 1 0 0 0,-2-1 0 0 0,0-10 51 0 0,-3 30-54 0 0,0 1-1 0 0,0-1 0 0 0,-1 1 1 0 0,1-1-1 0 0,0 1 0 0 0,-1-1 1 0 0,1 1-1 0 0,-1-1 0 0 0,0 1 1 0 0,0-1-1 0 0,1 1 0 0 0,-1 0 0 0 0,0 0 1 0 0,0-1-1 0 0,0 1 0 0 0,0 0 1 0 0,0 0-1 0 0,-1 0 0 0 0,1 0 1 0 0,0 0-1 0 0,0 0 0 0 0,-1 0 1 0 0,1 1-1 0 0,-1-1 0 0 0,1 0 1 0 0,-1 1-1 0 0,1-1 0 0 0,-1 1 1 0 0,1-1-1 0 0,-1 1 0 0 0,1 0 1 0 0,-1 0-1 0 0,1 0 0 0 0,-1-1 1 0 0,1 2-1 0 0,-1-1 0 0 0,0 0 1 0 0,1 0-1 0 0,-1 0 0 0 0,1 1 0 0 0,-1-1 1 0 0,1 1-1 0 0,-1-1 0 0 0,1 1 1 0 0,-1 0-1 0 0,1-1 0 0 0,0 1 1 0 0,-1 0-1 0 0,1 0 0 0 0,0 0 1 0 0,0 0-1 0 0,0 0 0 0 0,-1 0 1 0 0,1 0-1 0 0,0 1 0 0 0,1-1 1 0 0,-1 0-1 0 0,0 1 0 0 0,0-1 1 0 0,0 0-1 0 0,0 2 55 0 0,-11 11-38 0 0,0 2 0 0 0,1-1 0 0 0,0 1 0 0 0,2 1 0 0 0,0 0-1 0 0,0 0 1 0 0,2 0 0 0 0,0 1 0 0 0,1 1 0 0 0,1-1 0 0 0,1 1 0 0 0,0 0 0 0 0,1 0 0 0 0,2 0 0 0 0,-1 0 0 0 0,2 0 0 0 0,1 0-1 0 0,1 4 39 0 0,-1-14 122 0 0,1-2 0 0 0,0 1-1 0 0,0 0 1 0 0,0 0-1 0 0,1-1 1 0 0,1 1-1 0 0,-1-1 1 0 0,1 0-1 0 0,0 0 1 0 0,1 0-1 0 0,0 0 1 0 0,0-1-1 0 0,0 0 1 0 0,1 0-1 0 0,0 0 1 0 0,0-1 0 0 0,0 0-1 0 0,1 0 1 0 0,0-1-1 0 0,-1 1 1 0 0,2-2-1 0 0,-1 1 1 0 0,0-1-1 0 0,1 0 1 0 0,0 0-1 0 0,-1-1 1 0 0,1 0-1 0 0,0 0 1 0 0,0-1-1 0 0,0 0 1 0 0,1-1 0 0 0,-1 1-1 0 0,0-2 1 0 0,0 1-1 0 0,0-1 1 0 0,0 0-1 0 0,0-1 1 0 0,4-1-122 0 0,11-8 41 0 0,0 0 0 0 0,0-2 1 0 0,-2-1-1 0 0,1 0 0 0 0,-2-2 0 0 0,0 0 1 0 0,-1-1-1 0 0,0-1 0 0 0,-2-1 0 0 0,0-1 1 0 0,-1 0-1 0 0,-1-1 0 0 0,-1-1 1 0 0,-1 0-1 0 0,-1-1 0 0 0,-1 0 0 0 0,0 0 1 0 0,4-22-42 0 0,1-56-2044 0 0,-16 99 1974 0 0,0 1 0 0 0,-1 0 0 0 0,1 0 0 0 0,-1-1-1 0 0,1 1 1 0 0,-1 0 0 0 0,1 0 0 0 0,-1 0 0 0 0,0 0-1 0 0,0-1 1 0 0,0 1 0 0 0,1 0 0 0 0,-1 0 0 0 0,0 1-1 0 0,0-1 1 0 0,0 0 0 0 0,0 0 0 0 0,-1 0 0 0 0,1 1-1 0 0,0-1 1 0 0,0 1 0 0 0,0-1 0 0 0,-1 1 0 0 0,1-1-1 0 0,0 1 1 0 0,0-1 0 0 0,-1 1 0 0 0,1 0 0 0 0,0 0-1 0 0,-1 0 1 0 0,1 0 0 0 0,0 0 0 0 0,-1 0 0 0 0,1 0-1 0 0,0 0 1 0 0,-1 1 0 0 0,1-1 0 0 0,0 0 0 0 0,0 1-1 0 0,-1-1 1 0 0,1 1 0 0 0,0-1 0 0 0,0 1 0 0 0,0 0-1 0 0,-1 0 1 0 0,1-1 0 0 0,0 1 0 0 0,0 0-1 0 0,0 0 1 0 0,1 0 0 0 0,-1 0 0 0 0,0 0 0 0 0,0 1 70 0 0,-11 12-181 0 0,0 1 1 0 0,2 0-1 0 0,0 1 1 0 0,1 1-1 0 0,0-1 1 0 0,1 1-1 0 0,1 1 1 0 0,1-1-1 0 0,0 1 1 0 0,2 0-1 0 0,0 1 1 0 0,0-1-1 0 0,2 1 0 0 0,0 10 181 0 0,3-23 61 0 0,0 0-1 0 0,1 0 0 0 0,-1 0 0 0 0,1 0 1 0 0,0-1-1 0 0,1 1 0 0 0,-1-1 0 0 0,1 1 1 0 0,0-1-1 0 0,0 0 0 0 0,1 0 0 0 0,0 0 1 0 0,0-1-1 0 0,0 1 0 0 0,0-1 0 0 0,1 0 0 0 0,-1 0 1 0 0,1 0-1 0 0,0-1 0 0 0,1 0 0 0 0,-1 0 1 0 0,0 0-1 0 0,1 0 0 0 0,-1-1 0 0 0,1 0 1 0 0,0 0-1 0 0,0-1 0 0 0,0 0 0 0 0,0 0 1 0 0,0 0-61 0 0,7-1 308 0 0,0-1 0 0 0,-1 0 0 0 0,1 0 0 0 0,0-2 1 0 0,-1 1-1 0 0,0-2 0 0 0,1 0 0 0 0,-1 0 0 0 0,0-1 1 0 0,-1 0-1 0 0,0-1 0 0 0,1-1 0 0 0,-2 0 1 0 0,1 0-1 0 0,-1-1 0 0 0,0-1-308 0 0,146-148 1017 0 0,-153 153-1010 0 0,11-13-100 0 0,0 0-1 0 0,-2-1 0 0 0,0 0 1 0 0,-1-1-1 0 0,-1-1 0 0 0,-1 0 1 0 0,0 0-1 0 0,-2 0 0 0 0,0-1 0 0 0,-1-1 1 0 0,-1 1-1 0 0,-1 0 0 0 0,-2-1 1 0 0,0 0-1 0 0,-1-3 94 0 0,0 23 1 0 0,-1 0 0 0 0,1 1-1 0 0,-1-1 1 0 0,0 0 0 0 0,0 0 0 0 0,0 1 0 0 0,0-1 0 0 0,0 0 0 0 0,0 0-1 0 0,-1 1 1 0 0,1-1 0 0 0,-1 0 0 0 0,1 0 0 0 0,-1 1 0 0 0,1-1 0 0 0,-1 1-1 0 0,0-1 1 0 0,0 1 0 0 0,0-1 0 0 0,0 1 0 0 0,0-1 0 0 0,0 1 0 0 0,0 0-1 0 0,0-1 1 0 0,-1 1 0 0 0,1 0 0 0 0,0 0 0 0 0,-1 0 0 0 0,1 0 0 0 0,-1 0-1 0 0,1 0 1 0 0,-1 1 0 0 0,0-1 0 0 0,1 0 0 0 0,-1 1 0 0 0,0-1 0 0 0,1 1-1 0 0,-1 0 1 0 0,0-1 0 0 0,0 1 0 0 0,1 0 0 0 0,-1 0 0 0 0,0 0 0 0 0,0 0-1 0 0,1 1 1 0 0,-1-1 0 0 0,0 0 0 0 0,1 1 0 0 0,-1-1 0 0 0,0 1 0 0 0,1 0-1 0 0,-1-1 1 0 0,0 1 0 0 0,1 0 0 0 0,-1 0 0 0 0,1 0-1 0 0,-7 6 36 0 0,0 0 1 0 0,1 1-1 0 0,0 0 0 0 0,1 0 1 0 0,-1 1-1 0 0,1-1 1 0 0,1 1-1 0 0,0 1 0 0 0,0-1 1 0 0,1 1-1 0 0,0 0 0 0 0,1 0 1 0 0,0 0-1 0 0,0 0 1 0 0,1 0-1 0 0,0 7-36 0 0,-5 173 811 0 0,7-177-789 0 0,3 11-71 0 0,0 0 1 0 0,2 0-1 0 0,1-1 0 0 0,0 0 1 0 0,2 0-1 0 0,1 0 1 0 0,1-1-1 0 0,0-1 0 0 0,3 3 49 0 0,17 12-2055 0 0,-17-29-1522 0 0,2-5-3655 0 0,-8-2 4237 0 0</inkml:trace>
  <inkml:trace contextRef="#ctx0" brushRef="#br0" timeOffset="2392.273">2932 298 8650 0 0,'0'0'760'0'0,"0"0"216"0"0,0 0 286 0 0,0 0 131 0 0,0 0-58 0 0,0 0-221 0 0,0 0-247 0 0,-7 33-222 0 0,-20 107-167 0 0,15 17 330 0 0,11-79-1622 0 0,-4-62-2936 0 0,-5-13-6143 0 0,7-3 6062 0 0</inkml:trace>
  <inkml:trace contextRef="#ctx0" brushRef="#br0" timeOffset="2648.9">2683 349 6313 0 0,'0'0'1394'0'0,"0"0"-633"0"0,0 0 18 0 0,0 0 236 0 0,0 0 127 0 0,0 0 6 0 0,0 0-89 0 0,0 0-100 0 0,0 0-107 0 0,0 0-132 0 0,0 0-158 0 0,0 0-129 0 0,34-6-112 0 0,107-18-97 0 0,-17 17 81 0 0,-91 6-450 0 0,16 0-952 0 0,-19 4-2499 0 0,-20 3 175 0 0,-6 2-2602 0 0,-2-4 2318 0 0</inkml:trace>
  <inkml:trace contextRef="#ctx0" brushRef="#br0" timeOffset="2855.745">2692 725 672 0 0,'0'0'1024'0'0,"0"0"17"0"0,0 0 495 0 0,0 0-8 0 0,0 0-336 0 0,0 0-463 0 0,0 0-345 0 0,0 0-272 0 0,0 0-192 0 0,221-52-232 0 0,-186 41-416 0 0,-2 4-897 0 0,-7-1-1720 0 0,-9 5 1217 0 0</inkml:trace>
</inkml:ink>
</file>

<file path=ppt/ink/ink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2:45.08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2755 0 0 0,'0'0'673'0'0,"0"0"-32"0"0,0 0-144 0 0,0 0 33 0 0,0 0 148 0 0,0 0 153 0 0,0 0 107 0 0,0 0 65 0 0,0 0 29 0 0,15-34-12 0 0,49-107-40 0 0,56-54 3254 0 0,183-294 1054 0 0,46-77-3703 0 0,-6 30-459 0 0,-248 366-533 0 0,-83 97 903 0 0,-12 72-1473 0 0,-1 0 0 0 0,1 1 0 0 0,-1-1 0 0 0,0 1 0 0 0,1-1 0 0 0,-1 1 0 0 0,0-1 0 0 0,0 1 0 0 0,1-1 0 0 0,-1 1 0 0 0,0 0 0 0 0,0 0 1 0 0,0-1-1 0 0,0 1 0 0 0,1 0 0 0 0,-1 0 0 0 0,0 0 0 0 0,0 0 0 0 0,0 0 0 0 0,0 0 0 0 0,0 0 0 0 0,1 0 0 0 0,-1 0 0 0 0,0 0 0 0 0,0 0 0 0 0,0 1 0 0 0,0-1 0 0 0,0 0 0 0 0,1 1 0 0 0,-1-1 0 0 0,0 0 0 0 0,0 1 0 0 0,1-1 0 0 0,-1 1 0 0 0,0-1 1 0 0,1 1-1 0 0,-1 0 0 0 0,0-1 0 0 0,1 1 0 0 0,-1 0 0 0 0,1-1 0 0 0,-1 1 0 0 0,1 0-23 0 0,-5 2 5 0 0,-146 63-8 0 0,-175 26 252 0 0,281-81-11 0 0,45-11-226 0 0,0 0-33 0 0,0 0-12 0 0,0 0-61 0 0,0 0-24 0 0,22 1-89 0 0,160 20 562 0 0,-160-17-350 0 0,-1 1 1 0 0,0 0 0 0 0,0 2-1 0 0,0 0 1 0 0,-1 2 0 0 0,0 0-1 0 0,0 1 1 0 0,15 11-6 0 0,93 71-53 0 0,-126-90 59 0 0,0 0 0 0 0,0-1 0 0 0,1 1 0 0 0,-1 0 0 0 0,1-1 0 0 0,-1 0 0 0 0,1 1 0 0 0,-1-1 0 0 0,1 0 0 0 0,0-1 0 0 0,-1 1 0 0 0,1 0 0 0 0,0-1 0 0 0,0 1 0 0 0,0-1 0 0 0,0 0 0 0 0,-1 0 0 0 0,1 0 0 0 0,0 0 0 0 0,0-1 0 0 0,0 1 0 0 0,0-1-6 0 0,1-1-17 0 0,-3 1 34 0 0,0 1 0 0 0,0 0-1 0 0,0-1 1 0 0,0 1 0 0 0,0-1 0 0 0,0 1-1 0 0,0-1 1 0 0,0 1 0 0 0,-1-1 0 0 0,1 0 0 0 0,0 1-1 0 0,0-1 1 0 0,0 0 0 0 0,-1 0 0 0 0,1 0-1 0 0,0 0 1 0 0,-1 1 0 0 0,1-1 0 0 0,-1 0 0 0 0,1 0-1 0 0,-1 0 1 0 0,1 0 0 0 0,-1 0 0 0 0,0 0-1 0 0,0-1 1 0 0,1 1 0 0 0,-1 0 0 0 0,0 0-1 0 0,0 0 1 0 0,0 0 0 0 0,0 0 0 0 0,0 0 0 0 0,0 0-1 0 0,0 0 1 0 0,-1 0 0 0 0,1 0 0 0 0,0 0-1 0 0,-1-1 1 0 0,1 1 0 0 0,0 0 0 0 0,-1 0 0 0 0,0 1-1 0 0,1-1 1 0 0,-1-1-17 0 0,-164-210 652 0 0,155 198-803 0 0,0 1-128 0 0,0 0 0 0 0,1-1 0 0 0,0 0-1 0 0,1-1 1 0 0,1 0 0 0 0,0 0-1 0 0,-3-13 280 0 0,21 14-9999 0 0,-9 13 7873 0 0,4-2-8643 0 0</inkml:trace>
  <inkml:trace contextRef="#ctx0" brushRef="#br0" timeOffset="464.101">1812 1 952 0 0,'0'0'4238'0'0,"0"0"-2555"0"0,0 0-538 0 0,0 0 214 0 0,0 0 197 0 0,0 0 20 0 0,0 0-146 0 0,0 0-192 0 0,0 0-196 0 0,0 0-149 0 0,0 0-132 0 0,0 0-139 0 0,-24 0-92 0 0,-77 2-60 0 0,48 15 230 0 0,45-10-536 0 0,-7 5-84 0 0,0 1 1 0 0,1 0-1 0 0,0 0 0 0 0,1 2 1 0 0,0-1-1 0 0,1 2 0 0 0,1 0 1 0 0,1 0-1 0 0,0 1 1 0 0,1 0-1 0 0,1 1 0 0 0,0 0 1 0 0,2 0-1 0 0,0 0 0 0 0,1 1 1 0 0,1 0-1 0 0,0 0 0 0 0,2 0 1 0 0,0 1-1 0 0,1-1-80 0 0,2-11 22 0 0,0 0-1 0 0,0 0 1 0 0,1 0 0 0 0,0 0 0 0 0,1-1-1 0 0,0 1 1 0 0,0-1 0 0 0,0 0 0 0 0,1 0-1 0 0,0 0 1 0 0,0 0 0 0 0,1-1-1 0 0,0 1 1 0 0,0-1 0 0 0,0 0 0 0 0,1-1-1 0 0,0 1 1 0 0,0-1 0 0 0,0-1 0 0 0,1 1-1 0 0,-1-1 1 0 0,1 0 0 0 0,0 0-1 0 0,1-1 1 0 0,-1 0 0 0 0,1 0 0 0 0,-1-1-1 0 0,1 0 1 0 0,0 0 0 0 0,0-1 0 0 0,4 1-22 0 0,9-1 144 0 0,0-2 1 0 0,1 0-1 0 0,-1 0 1 0 0,0-2-1 0 0,-1-1 1 0 0,1-1-1 0 0,-1 0 1 0 0,1-2 0 0 0,-2 0-1 0 0,1-1 1 0 0,-1-1-1 0 0,0-1 1 0 0,-1-1-1 0 0,0 0 1 0 0,11-11-145 0 0,-4 6 111 0 0,0-1 0 0 0,-1-2 0 0 0,-2 0 0 0 0,0-1 0 0 0,0-2 0 0 0,-2 0-1 0 0,-1-1 1 0 0,-1 0 0 0 0,-1-2 0 0 0,-1 0 0 0 0,10-23-111 0 0,-25 46-53 0 0,1-1 0 0 0,-1 0 0 0 0,0 1 0 0 0,0-1 0 0 0,-1 0 0 0 0,1 0 1 0 0,0 0-1 0 0,-1 0 0 0 0,0 0 0 0 0,0 0 0 0 0,0 0 0 0 0,0 0 0 0 0,0 0 0 0 0,0 0 0 0 0,-1 1 0 0 0,0-1 0 0 0,1 0 0 0 0,-1 0 0 0 0,0 0 0 0 0,0 0 0 0 0,-1 1 0 0 0,1-1 0 0 0,0 1 0 0 0,-1-1 0 0 0,0 1 0 0 0,0-1 0 0 0,0 0 53 0 0,-52-15-5014 0 0,-2 19-5743 0 0,36 5 1930 0 0</inkml:trace>
  <inkml:trace contextRef="#ctx0" brushRef="#br0" timeOffset="825.637">855 314 5561 0 0,'0'0'3228'0'0,"0"0"-1759"0"0,0 0-566 0 0,0 0 87 0 0,0 0 193 0 0,0 0 146 0 0,0 0 34 0 0,0 0-56 0 0,0 0-116 0 0,0 0-93 0 0,0 0-81 0 0,0 0-167 0 0,0 0-100 0 0,17 2-76 0 0,129 18 1100 0 0,-39-12-519 0 0,0-5-1 0 0,62-8-1254 0 0,484-45 877 0 0,-109 38-640 0 0,-235 13-821 0 0,-301-2 290 0 0,0 0-1 0 0,1 0 1 0 0,-1 0 0 0 0,0-1 0 0 0,0 0-1 0 0,1-1 1 0 0,-2 0 0 0 0,1 0 0 0 0,0-1-1 0 0,-1 0 1 0 0,7-4 294 0 0,25-18-7054 0 0,-22 15 1245 0 0,-7 3-5481 0 0</inkml:trace>
  <inkml:trace contextRef="#ctx0" brushRef="#br0" timeOffset="1928.11">2107 104 0 0 0,'3'0'-2672'0'0,"-3"1"4036"0"0,-14 3 13649 0 0,8-9-12495 0 0,-44-40 990 0 0,25 36-3268 0 0,0 1 1 0 0,0 1-1 0 0,-1 2 1 0 0,0 0-1 0 0,0 2 1 0 0,-8 0-241 0 0,-28-3-415 0 0,15 4-2175 0 0,27 3-8392 0 0,16-1 3795 0 0</inkml:trace>
</inkml:ink>
</file>

<file path=ppt/ink/ink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3:01.62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415 2139 0 0 0,'0'0'898'0'0,"0"0"58"0"0,0 0-49 0 0,0 0-125 0 0,0 0-113 0 0,0 0-133 0 0,0 0-291 0 0,0 0-752 0 0,0 0-689 0 0,-19-14-383 0 0,-59-45 305 0 0,148 85 837 0 0,-7-1 611 0 0,0-4 0 0 0,1-2 0 0 0,22 1-174 0 0,344 42 949 0 0,263-17 1376 0 0,326-34-2325 0 0,-725-12 264 0 0,1393-79 3004 0 0,-1022 34-2149 0 0,66 0-352 0 0,2592-95 187 0 0,-2944 139-1093 0 0,236-37 139 0 0,-535 30 87 0 0,0-3 1 0 0,-1-3-1 0 0,-1-4 1 0 0,-1-4-1 0 0,26-12-87 0 0,-86 28 106 0 0,-1-1 0 0 0,0-1-1 0 0,0 0 1 0 0,-1-1-1 0 0,0 0 1 0 0,-1-1 0 0 0,0-1-1 0 0,-1 0 1 0 0,0-1 0 0 0,-1 0-1 0 0,0-1 1 0 0,-1-1-1 0 0,-1 0 1 0 0,0 0 0 0 0,-1-1-1 0 0,-1 0 1 0 0,0 0 0 0 0,-1-1-1 0 0,-1 0 1 0 0,-1-1 0 0 0,0 1-1 0 0,-1-1 1 0 0,-1 0-1 0 0,0-14-105 0 0,-1 10-6 0 0,-2 1 0 0 0,-1-1-1 0 0,0 0 1 0 0,-1 1-1 0 0,-2-1 1 0 0,0 1-1 0 0,-1 0 1 0 0,-2 1 0 0 0,0-1-1 0 0,0 1 1 0 0,-2 0-1 0 0,-1 1 1 0 0,0 0-1 0 0,-2 0 1 0 0,0 1 0 0 0,-1 1-1 0 0,-9-9 7 0 0,-17-14-113 0 0,-2 3 0 0 0,-2 1 0 0 0,-1 2 0 0 0,-1 2 0 0 0,-2 3 0 0 0,-1 1 0 0 0,-2 2 0 0 0,-41-14 113 0 0,-156-62-347 0 0,-6 10 0 0 0,-2 12 0 0 0,-4 12 0 0 0,-105-9 347 0 0,-380-61 317 0 0,-6 33 0 0 0,-34 31-317 0 0,-1026 14 981 0 0,857 87-688 0 0,45 59-190 0 0,-371 103-103 0 0,67 58 56 0 0,1071-213-76 0 0,1 7 0 0 0,3 5 0 0 0,-84 43 20 0 0,207-84-27 0 0,-1 1 0 0 0,1 0 0 0 0,1 1 1 0 0,-1 1-1 0 0,1 0 0 0 0,0 1 1 0 0,1 0-1 0 0,0 1 0 0 0,0 1 0 0 0,1 0 1 0 0,1 0-1 0 0,-1 1 0 0 0,2 0 0 0 0,0 1 1 0 0,0 0-1 0 0,2 0 0 0 0,-1 1 0 0 0,2 0 1 0 0,0 0-1 0 0,-3 9 27 0 0,8-7-31 0 0,0 1 1 0 0,1 0-1 0 0,0-1 1 0 0,1 1-1 0 0,1 0 1 0 0,1-1-1 0 0,0 0 1 0 0,1 1-1 0 0,1-1 1 0 0,0-1-1 0 0,2 1 1 0 0,-1-1 0 0 0,2 0-1 0 0,3 5 31 0 0,17 24 58 0 0,1-1 0 0 0,3-1 0 0 0,35 36-58 0 0,41 34 108 0 0,5-5 1 0 0,5-5-1 0 0,4-5 1 0 0,4-6-1 0 0,31 12-108 0 0,-53-39-106 0 0,3-5 0 0 0,3-4 0 0 0,2-6 0 0 0,2-4 0 0 0,1-5-1 0 0,3-5 1 0 0,0-6 0 0 0,2-5 0 0 0,1-5 0 0 0,15-4 106 0 0,230 0-88 0 0,0-17 0 0 0,0-16 0 0 0,16-18 88 0 0,-286 28-20 0 0,202-18-237 0 0,576-46-4318 0 0,-695 59-1609 0 0</inkml:trace>
</inkml:ink>
</file>

<file path=ppt/ink/ink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14:47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0 358 1136 0 0,'0'0'2170'0'0,"0"0"-1043"0"0,0 0-358 0 0,0 0-14 0 0,0 0 173 0 0,0 0 202 0 0,0 0 106 0 0,0 0-65 0 0,0 0-152 0 0,0 0-153 0 0,0 0-130 0 0,5 0-63 0 0,254-37 4914 0 0,158-17-3856 0 0,-371 53-1500 0 0,-46 1-98 0 0,0 0 59 0 0,0 0 48 0 0,0 0 17 0 0,0 0 11 0 0,-21 0 694 0 0,15 0-900 0 0,0 0 1 0 0,-1-1-1 0 0,1 0 1 0 0,0 0-1 0 0,0-1 0 0 0,0 0 1 0 0,0 0-1 0 0,0 0 0 0 0,0-1 1 0 0,1 1-1 0 0,-1-1 1 0 0,1-1-1 0 0,0 1 0 0 0,0-1 1 0 0,0 0-1 0 0,0 0 1 0 0,0 0-1 0 0,1-1 0 0 0,0 0 1 0 0,0 1-1 0 0,0-2 1 0 0,1 1-1 0 0,-1-2-62 0 0,-55-116-3083 0 0,37 70-5814 0 0,17 38-2147 0 0</inkml:trace>
</inkml:ink>
</file>

<file path=ppt/ink/ink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3:31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88 596 4401 0 0,'0'0'1680'0'0,"0"0"-453"0"0,0 0 19 0 0,0 0 165 0 0,0 0 37 0 0,0 0-198 0 0,0 0-341 0 0,0 0-350 0 0,0 0-254 0 0,0 0-175 0 0,0 0-85 0 0,-7 8-18 0 0,1-2-24 0 0,0 0-1 0 0,0 1 1 0 0,1 0 0 0 0,0 0 0 0 0,0 0 0 0 0,1 0-1 0 0,0 1 1 0 0,0 0 0 0 0,1 0 0 0 0,0 0-1 0 0,-2 5-2 0 0,-15 126 42 0 0,20-106-47 0 0,-2-25 8 0 0,1-1 1 0 0,0 1-1 0 0,1 0 0 0 0,0 0 0 0 0,0 0 1 0 0,0-1-1 0 0,1 1 0 0 0,1 0 0 0 0,-1-1 1 0 0,1 1-1 0 0,0-1 0 0 0,1 1 1 0 0,0-1-1 0 0,0 0 0 0 0,0 0 0 0 0,1 0 1 0 0,0 0-1 0 0,1-1 0 0 0,3 5-3 0 0,-6-11 120 0 0,0 0 1 0 0,1 0-1 0 0,-1 0 0 0 0,0 0 1 0 0,1 0-1 0 0,-1 0 0 0 0,0-1 1 0 0,0 1-1 0 0,1-1 0 0 0,-1 1 1 0 0,0-1-1 0 0,0 0 0 0 0,0 0 1 0 0,0 0-1 0 0,0 0 0 0 0,0-1 1 0 0,0 1-1 0 0,0 0 0 0 0,-1-1 1 0 0,1 1-1 0 0,0-1 0 0 0,-1 0 1 0 0,1 1-1 0 0,-1-1 0 0 0,0 0 1 0 0,1 0-1 0 0,-1 0 0 0 0,0 0 1 0 0,0 0-1 0 0,0 0 0 0 0,-1 0 0 0 0,1-1 1 0 0,0 1-1 0 0,-1 0 0 0 0,1-1-120 0 0,4-7 51 0 0,123-205 832 0 0,-117 199-910 0 0,1 1 1 0 0,0 0-1 0 0,0 0 0 0 0,2 1 0 0 0,0 1 1 0 0,1 0-1 0 0,0 1 0 0 0,0 1 0 0 0,1 0 1 0 0,1 1-1 0 0,0 1 0 0 0,0 0 0 0 0,1 1 0 0 0,3 0 28 0 0,-20 8-20 0 0,0 0 1 0 0,1 0 0 0 0,-1 0 0 0 0,0 0 0 0 0,0 0 0 0 0,0 1 0 0 0,1-1-1 0 0,-1 0 1 0 0,0 0 0 0 0,0 1 0 0 0,0-1 0 0 0,0 1 0 0 0,0-1 0 0 0,0 1 0 0 0,0-1-1 0 0,0 1 1 0 0,0 0 0 0 0,0 0 0 0 0,0-1 0 0 0,0 1 0 0 0,0 0 0 0 0,0 0 0 0 0,-1 0-1 0 0,1 0 1 0 0,0 0 0 0 0,-1 0 0 0 0,1 0 0 0 0,-1 0 0 0 0,1 0 0 0 0,-1 0-1 0 0,1 0 1 0 0,-1 1 0 0 0,0-1 0 0 0,1 0 0 0 0,-1 0 0 0 0,0 0 0 0 0,0 0 0 0 0,0 1-1 0 0,0-1 1 0 0,0 0 0 0 0,0 0 0 0 0,0 0 0 0 0,-1 1 0 0 0,1-1 0 0 0,-1 1 18 0 0,-9 59 339 0 0,-22 15 30 0 0,27-66-350 0 0,0 0 0 0 0,0 1 0 0 0,1-1 0 0 0,0 1 0 0 0,1 0-1 0 0,0 0 1 0 0,0 0 0 0 0,2 0 0 0 0,-1 0 0 0 0,1 2-19 0 0,2-12 28 0 0,1-1 1 0 0,-1 1 0 0 0,0 0-1 0 0,1 0 1 0 0,-1-1-1 0 0,0 1 1 0 0,1 0 0 0 0,-1-1-1 0 0,1 0 1 0 0,-1 1-1 0 0,1-1 1 0 0,-1 0 0 0 0,1 0-1 0 0,-1 1 1 0 0,1-1-1 0 0,-1 0 1 0 0,1-1 0 0 0,-1 1-1 0 0,1 0 1 0 0,-1 0-1 0 0,1-1 1 0 0,-1 1 0 0 0,1-1-1 0 0,-1 1 1 0 0,0-1-1 0 0,1 1 1 0 0,-1-1 0 0 0,0 0-1 0 0,1 0 1 0 0,-1 0-1 0 0,0 0 1 0 0,0 0-1 0 0,0 0 1 0 0,0 0-29 0 0,169-153 754 0 0,-118 113-918 0 0,2 2 0 0 0,1 2 1 0 0,22-7 163 0 0,-41 28-674 0 0,-34 46 113 0 0,-39 78 1083 0 0,6-32-128 0 0,29-73-378 0 0,0 1 0 0 0,1 0 0 0 0,-1 0 0 0 0,1 0 0 0 0,0 0 0 0 0,0 0 0 0 0,0 0 0 0 0,1 0-1 0 0,-1 0 1 0 0,1 0 0 0 0,0 0 0 0 0,0 0 0 0 0,1 1 0 0 0,-1-1 0 0 0,1 0 0 0 0,0 0 0 0 0,0 0 0 0 0,0 0 0 0 0,1 0 0 0 0,-1-1 0 0 0,1 1 0 0 0,0 0-1 0 0,0-1 1 0 0,0 1 0 0 0,1-1 0 0 0,-1 0 0 0 0,1 1 0 0 0,0-1 0 0 0,0 0 0 0 0,0-1 0 0 0,0 1 0 0 0,0 0 0 0 0,1-1 0 0 0,-1 0 0 0 0,1 0 0 0 0,-1 0 0 0 0,2 0-16 0 0,11 1 90 0 0,0-1 1 0 0,0-1 0 0 0,1-1 0 0 0,-1 0-1 0 0,0-1 1 0 0,0-1 0 0 0,0 0 0 0 0,0-2-1 0 0,0 1 1 0 0,-1-2 0 0 0,0 0 0 0 0,1-1-1 0 0,-2 0 1 0 0,1-2 0 0 0,-1 1 0 0 0,0-2-1 0 0,-1 0 1 0 0,0 0 0 0 0,0-1 0 0 0,0-2-91 0 0,32-24 234 0 0,-1-1 0 0 0,-2-3 0 0 0,35-43-234 0 0,-58 59-38 0 0,-1-2 0 0 0,-1 0 0 0 0,-2-1 0 0 0,0-1 0 0 0,-2 0 0 0 0,-1-1 0 0 0,-1-1 0 0 0,-2 0 0 0 0,-1 0-1 0 0,-1 0 1 0 0,-1-1 0 0 0,-2 0 0 0 0,-2 0 0 0 0,0 0 0 0 0,-2-1 0 0 0,-3-13 38 0 0,3 39-11 0 0,0 1 1 0 0,0 0-1 0 0,-1 0 1 0 0,0 0-1 0 0,0 0 0 0 0,0 0 1 0 0,-1 0-1 0 0,0 1 1 0 0,0-1-1 0 0,0 0 1 0 0,0 1-1 0 0,-1-1 0 0 0,0 1 1 0 0,0 0-1 0 0,-2-2 11 0 0,3 6-41 0 0,0 0 0 0 0,-1 1 0 0 0,1-1-1 0 0,0 1 1 0 0,0 0 0 0 0,-1-1 0 0 0,1 1 0 0 0,0 0 0 0 0,0 1-1 0 0,0-1 1 0 0,0 0 0 0 0,0 0 0 0 0,0 1 0 0 0,1-1-1 0 0,-1 1 1 0 0,0 0 0 0 0,1-1 0 0 0,-1 1 0 0 0,1 0-1 0 0,0 0 1 0 0,-1 0 0 0 0,1 0 0 0 0,0 0 0 0 0,0 0 0 0 0,0 1-1 0 0,1-1 1 0 0,-1 0 0 0 0,0 0 0 0 0,1 1 41 0 0,-4 4-49 0 0,-4 13 87 0 0,0 2 1 0 0,1-1-1 0 0,1 1 0 0 0,1 0 0 0 0,1 0 0 0 0,1 0 0 0 0,1 1 1 0 0,0 0-1 0 0,2-1-38 0 0,-11 94 456 0 0,2-41-313 0 0,3 1 0 0 0,3 0 0 0 0,4 13-143 0 0,-1-30 4 0 0,-1-42-25 0 0,1 0 0 0 0,1 0 1 0 0,0 0-1 0 0,2 0 0 0 0,-1 0 1 0 0,2-1-1 0 0,0 1 0 0 0,5 10 21 0 0,12 14-1181 0 0,-21-41 698 0 0,0 0-117 0 0,0-30-6579 0 0,-6 8-907 0 0,1 15 2917 0 0</inkml:trace>
  <inkml:trace contextRef="#ctx0" brushRef="#br0" timeOffset="247.395">1073 254 8762 0 0,'0'0'1878'0'0,"0"0"-649"0"0,0 0 21 0 0,0 0 242 0 0,0 0 10 0 0,0 0-203 0 0,0 0-196 0 0,0 0-147 0 0,35 6-93 0 0,111 19-95 0 0,-25-19 363 0 0,205-13-303 0 0,-155 6-3009 0 0,-114 4-2508 0 0,-1 2-5314 0 0,-44-1 3815 0 0</inkml:trace>
  <inkml:trace contextRef="#ctx0" brushRef="#br0" timeOffset="501.509">1986 390 4433 0 0,'0'0'1520'0'0,"0"0"-287"0"0,0 0 85 0 0,0 0 183 0 0,0 0-30 0 0,0 0-242 0 0,0 0-282 0 0,0 0-237 0 0,0 0-193 0 0,-24 34-134 0 0,-74 105-119 0 0,62-73 18 0 0,34-54-217 0 0,1-8-11 0 0,-1 1-1 0 0,1 0 1 0 0,-1 0 0 0 0,1-1 0 0 0,1 1 0 0 0,-1 0 0 0 0,1 0 0 0 0,0 0-1 0 0,0 0 1 0 0,0 0 0 0 0,1 0 0 0 0,-1 0 0 0 0,1 0 0 0 0,1-1 0 0 0,-1 1-1 0 0,1 0 1 0 0,-1-1 0 0 0,1 1 0 0 0,1-1 0 0 0,-1 1 0 0 0,0-1 0 0 0,1 0-1 0 0,0 0 1 0 0,0 0 0 0 0,0 0 0 0 0,1-1 0 0 0,-1 1 0 0 0,1-1-1 0 0,0 0 1 0 0,0 0 0 0 0,0 0 0 0 0,0-1 0 0 0,1 1 0 0 0,0-1-54 0 0,8 2 276 0 0,1-1 0 0 0,-1 0 0 0 0,1-1 1 0 0,0-1-1 0 0,-1 0 0 0 0,1-1 0 0 0,0 0 0 0 0,-1-1 1 0 0,1-1-1 0 0,0 0 0 0 0,-1-1 0 0 0,1-1 0 0 0,-1 0 0 0 0,0 0 1 0 0,-1-1-1 0 0,1-1 0 0 0,-1 0 0 0 0,0-1 0 0 0,0 0 1 0 0,-1-1-1 0 0,0 0 0 0 0,0-1 0 0 0,-1 0 0 0 0,0-1 1 0 0,-1 0-1 0 0,0 0 0 0 0,0-1 0 0 0,-1 0 0 0 0,0 0 1 0 0,5-12-277 0 0,-10 18-16 0 0,0 0-1 0 0,-1-1 1 0 0,1 1 0 0 0,-1 0 0 0 0,0-1 0 0 0,0 1 0 0 0,0-1 0 0 0,-1 0 0 0 0,0 1 0 0 0,0-1 0 0 0,0 0 0 0 0,-1 0 0 0 0,0 0 0 0 0,0 0 0 0 0,-1 0 0 0 0,1 1 0 0 0,-1-1 0 0 0,-1 0 0 0 0,1 0 0 0 0,-1 1 0 0 0,0-1 0 0 0,0 1 0 0 0,0-1-1 0 0,-1 1 1 0 0,0 0 0 0 0,0 0 0 0 0,0 0 0 0 0,-1 1 0 0 0,1-1 0 0 0,-1 1 0 0 0,-1 0 0 0 0,1 0 0 0 0,-1-1 16 0 0,-3 0-339 0 0,-1-1 0 0 0,0 1-1 0 0,0 1 1 0 0,0 0 0 0 0,-1 0 0 0 0,1 1-1 0 0,-1 0 1 0 0,0 1 0 0 0,0 0 0 0 0,0 0 0 0 0,-6 1 339 0 0,-68-2-9393 0 0,73 3 7096 0 0,-13 0-7742 0 0</inkml:trace>
  <inkml:trace contextRef="#ctx0" brushRef="#br0" timeOffset="1213.776">140 66 17004 0 0,'0'0'1561'0'0,"0"0"-198"0"0,0 0-128 0 0,0 0-188 0 0,0 0-241 0 0,0 0-226 0 0,0 0-191 0 0,0 0-123 0 0,0 0-77 0 0,0 0-74 0 0,0 0-63 0 0,0 0-35 0 0,-16 11 2 0 0,-50 31-10 0 0,65-42-19 0 0,1 0 1 0 0,-1 0-1 0 0,0 0 1 0 0,1-1-1 0 0,-1 1 1 0 0,0 0-1 0 0,0 0 1 0 0,1 1-1 0 0,-1-1 1 0 0,0 0-1 0 0,0 0 1 0 0,1 0-1 0 0,-1 0 1 0 0,0 1-1 0 0,0-1 1 0 0,1 0-1 0 0,-1 1 1 0 0,0-1-1 0 0,1 0 1 0 0,-1 1-1 0 0,1-1 1 0 0,-1 1-1 0 0,1-1 1 0 0,-1 1-1 0 0,1-1 1 0 0,-1 1-1 0 0,1 0 1 0 0,-1-1-1 0 0,1 1 1 0 0,-1 0 0 0 0,1-1-1 0 0,0 1 1 0 0,-1 0-1 0 0,1-1 1 0 0,0 1-1 0 0,0 0 1 0 0,0 0-1 0 0,0-1 1 0 0,-1 1-1 0 0,1 0 1 0 0,0 0-1 0 0,0-1 1 0 0,0 1-1 0 0,1 0 1 0 0,-1-1-1 0 0,0 1 1 0 0,0 0-1 0 0,0 0 1 0 0,0-1-1 0 0,1 1 1 0 0,-1 0-1 0 0,0-1 1 0 0,1 1-1 0 0,-1 0 1 0 0,0-1-1 0 0,1 1 1 0 0,-1 0-1 0 0,1-1 1 0 0,-1 1-1 0 0,1 0 10 0 0,33 1-882 0 0,-32-2 735 0 0,37-7-2326 0 0,-14-1-2841 0 0,-17 5 2233 0 0,9-5-8640 0 0</inkml:trace>
</inkml:ink>
</file>

<file path=ppt/ink/ink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2:58.2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7182 158 10554 0 0,'0'0'4543'0'0,"0"0"-3022"0"0,0 0-913 0 0,0 0-176 0 0,0 0-69 0 0,0 0-1 0 0,0 0 27 0 0,0 0 83 0 0,0 0 80 0 0,0 0 12 0 0,0 0-44 0 0,2 30-141 0 0,7 100-143 0 0,28 156 322 0 0,-3 3-4869 0 0,-33-218-1549 0 0,-2-42-25 0 0,1-10-112 0 0</inkml:trace>
  <inkml:trace contextRef="#ctx0" brushRef="#br0" timeOffset="363.919">7008 239 10626 0 0,'0'0'1016'0'0,"0"0"-3"0"0,0 0-2 0 0,0 0 45 0 0,0 0-52 0 0,35-31-146 0 0,112-92-125 0 0,-140 116-642 0 0,0 1 0 0 0,1 0-1 0 0,0 0 1 0 0,0 1 0 0 0,0 0 0 0 0,1 0 0 0 0,0 1-1 0 0,0 0 1 0 0,0 1 0 0 0,0 0 0 0 0,3 0-91 0 0,7-2 192 0 0,-9 0-156 0 0,0 2 0 0 0,0-1 1 0 0,0 2-1 0 0,0-1 0 0 0,1 1 1 0 0,-1 1-1 0 0,0 0 0 0 0,1 0 0 0 0,0 1 1 0 0,-1 0-1 0 0,1 1 0 0 0,-1 0 0 0 0,0 1 1 0 0,1 0-1 0 0,-1 1 0 0 0,0 0 0 0 0,0 0 1 0 0,0 1-1 0 0,-1 1 0 0 0,1-1 1 0 0,-1 2-1 0 0,0-1 0 0 0,0 1 0 0 0,-1 0 1 0 0,0 1-1 0 0,0 0 0 0 0,0 0 0 0 0,-1 1 1 0 0,0 0-1 0 0,-1 0 0 0 0,0 1-36 0 0,-1-1 9 0 0,-2 0 0 0 0,1 1 0 0 0,-1 0 0 0 0,-1-1 0 0 0,1 1 0 0 0,-2 0 0 0 0,1 0 0 0 0,-1 0 0 0 0,0 0 0 0 0,-1 0 0 0 0,0 1 0 0 0,-1-1 0 0 0,1 0 0 0 0,-2 0 0 0 0,1 0 0 0 0,-2 0 0 0 0,1-1 0 0 0,-1 1 0 0 0,0 0 1 0 0,-1-1-1 0 0,0 0 0 0 0,0 0 0 0 0,-1 0 0 0 0,0 0 0 0 0,0 0-9 0 0,-21 21 20 0 0,-1 0 1 0 0,-2-2 0 0 0,-1-1 0 0 0,0-1 0 0 0,-2-2 0 0 0,-1-1-1 0 0,-12 5-20 0 0,39-22 13 0 0,-59 46 33 0 0,64-47-59 0 0,0-1 1 0 0,0 1-1 0 0,1-1 1 0 0,-1 1 0 0 0,1 0-1 0 0,0-1 1 0 0,0 1-1 0 0,0 0 1 0 0,1-1 0 0 0,-1 1-1 0 0,1-1 1 0 0,0 1-1 0 0,0-1 1 0 0,0 1 0 0 0,0-1-1 0 0,1 1 1 0 0,-1-1 0 0 0,1 0-1 0 0,0 0 1 0 0,0 0-1 0 0,0 0 1 0 0,1 0 0 0 0,-1 0-1 0 0,1-1 1 0 0,-1 1-1 0 0,4 2 13 0 0,-2-1 9 0 0,11 15 35 0 0,1-2 0 0 0,1 0 0 0 0,0-1 0 0 0,1-1 0 0 0,1 0-1 0 0,1-1 1 0 0,0-2 0 0 0,0 0 0 0 0,7 2-44 0 0,71 15-4670 0 0,-82-28-315 0 0,-10-1 1177 0 0,3 0-2872 0 0</inkml:trace>
  <inkml:trace contextRef="#ctx0" brushRef="#br0" timeOffset="681.953">8076 599 7602 0 0,'0'0'3262'0'0,"0"0"-1443"0"0,0 0-584 0 0,0 0-122 0 0,0 0-97 0 0,0 0-179 0 0,0 0-147 0 0,0 0-101 0 0,0 0-136 0 0,0 0-124 0 0,0 0-115 0 0,0 0-113 0 0,0 0-64 0 0,-21 32-58 0 0,-64 97-50 0 0,63-71-115 0 0,23-48 102 0 0,-1-7 66 0 0,1-1 1 0 0,-1 1 0 0 0,0 0 0 0 0,1 0-1 0 0,0 0 1 0 0,0-1 0 0 0,-1 1 0 0 0,2 0-1 0 0,-1-1 1 0 0,0 1 0 0 0,0-1 0 0 0,1 1-1 0 0,0-1 1 0 0,-1 0 0 0 0,1 1 0 0 0,0-1-1 0 0,0 0 1 0 0,0 0 0 0 0,0 0 0 0 0,1-1-1 0 0,-1 1 1 0 0,0 0 0 0 0,1-1 0 0 0,-1 0-1 0 0,1 1 1 0 0,0-1 0 0 0,-1 0 0 0 0,1 0-1 0 0,0-1 1 0 0,0 1 0 0 0,-1-1 0 0 0,1 1-1 0 0,1-1 18 0 0,3 1 115 0 0,-1 0 0 0 0,1-1 0 0 0,0 1-1 0 0,0-1 1 0 0,0-1 0 0 0,0 0-1 0 0,0 0 1 0 0,-1 0 0 0 0,1 0-1 0 0,0-1 1 0 0,-1-1 0 0 0,1 1-1 0 0,2-2-114 0 0,2-3 135 0 0,-1-1 1 0 0,-1 0-1 0 0,1 0 0 0 0,-1-1 0 0 0,-1 0 0 0 0,0 0 0 0 0,0-1 1 0 0,-1 0-1 0 0,0-1 0 0 0,0 1 0 0 0,-2-1 0 0 0,1-1 0 0 0,-1 1 0 0 0,-1-1 1 0 0,0 0-1 0 0,0 0 0 0 0,-2 0 0 0 0,1 0 0 0 0,-1 0 0 0 0,-1-1 1 0 0,0 1-1 0 0,-1-1 0 0 0,-1-1-135 0 0,1 7-251 0 0,0 1 1 0 0,-1-1 0 0 0,0 0-1 0 0,0 1 1 0 0,-1-1-1 0 0,0 1 1 0 0,0-1 0 0 0,0 1-1 0 0,-1 0 1 0 0,0 0-1 0 0,0 0 1 0 0,0 0-1 0 0,-1 0 1 0 0,-3-3 250 0 0,-50-29-9912 0 0,47 37 365 0 0</inkml:trace>
  <inkml:trace contextRef="#ctx0" brushRef="#br0" timeOffset="1012.992">8682 169 14915 0 0,'0'0'1288'0'0,"0"0"-595"0"0,0 0-325 0 0,0 0 34 0 0,0 0 55 0 0,0 0 39 0 0,0 0 17 0 0,0 0-62 0 0,0 0-47 0 0,0 0-49 0 0,-6 31-46 0 0,-18 100-52 0 0,17 45 264 0 0,8-126-561 0 0,3-1 0 0 0,1 1 0 0 0,3-1 0 0 0,2-1 0 0 0,6 14 40 0 0,10 38-4004 0 0,-26-99 2072 0 0,0-1-897 0 0,0 0-886 0 0,0-1-821 0 0,0-2 323 0 0</inkml:trace>
  <inkml:trace contextRef="#ctx0" brushRef="#br0" timeOffset="1216.102">8387 522 10522 0 0,'0'0'471'0'0,"0"0"-51"0"0,0 0 72 0 0,0 0 84 0 0,0 0 43 0 0,0 0 15 0 0,36 0 2 0 0,114 0-55 0 0,63-10 298 0 0,-60 2-4085 0 0,-7 8-8874 0 0,-128 0 11536 0 0</inkml:trace>
  <inkml:trace contextRef="#ctx0" brushRef="#br0" timeOffset="1862.129">9284 493 5937 0 0,'0'0'2924'0'0,"0"0"-797"0"0,0 0-643 0 0,0 0-366 0 0,0 0-192 0 0,0 0-88 0 0,0 0-25 0 0,0 0-28 0 0,0 0-65 0 0,0 0-75 0 0,0 0-91 0 0,0 0-113 0 0,0 0-79 0 0,-33 17-66 0 0,-102 55-62 0 0,62-17 49 0 0,68-50-333 0 0,0 0 0 0 0,0 1 0 0 0,1-1-1 0 0,0 1 1 0 0,0 0 0 0 0,0 1 0 0 0,1-1 0 0 0,-1 1-1 0 0,2-1 1 0 0,-1 1 0 0 0,1 0 0 0 0,0 0 0 0 0,0 0 0 0 0,1 0-1 0 0,0 0 1 0 0,0 2 50 0 0,1-8-18 0 0,1 1 1 0 0,-1-1-1 0 0,1 0 0 0 0,-1 1 1 0 0,1-1-1 0 0,-1 0 0 0 0,1 1 0 0 0,0-1 1 0 0,0 0-1 0 0,0 0 0 0 0,-1 1 0 0 0,1-1 1 0 0,0 0-1 0 0,1 0 0 0 0,-1 0 0 0 0,0 0 1 0 0,0 0-1 0 0,0-1 0 0 0,0 1 0 0 0,1 0 1 0 0,-1-1-1 0 0,0 1 0 0 0,1 0 1 0 0,-1-1-1 0 0,1 0 0 0 0,-1 1 0 0 0,0-1 1 0 0,1 0-1 0 0,-1 1 0 0 0,1-1 0 0 0,-1 0 1 0 0,1 0-1 0 0,-1 0 0 0 0,1-1 0 0 0,-1 1 1 0 0,1 0-1 0 0,0-1 18 0 0,58-12 548 0 0,69-93 747 0 0,-72 52-1232 0 0,-54 52-153 0 0,-1-1-1 0 0,1 1 1 0 0,-1 0 0 0 0,1 0 0 0 0,0 0 0 0 0,0 0 0 0 0,0 0-1 0 0,0 1 1 0 0,0-1 0 0 0,0 1 0 0 0,0 0 0 0 0,1 0 0 0 0,-1 0-1 0 0,0 0 1 0 0,1 1 0 0 0,-1 0 0 0 0,0-1 0 0 0,2 1 90 0 0,2 41-3012 0 0,-7-28 2732 0 0,-1-7-269 0 0,0 0-1 0 0,1 0 0 0 0,-1 0 0 0 0,1 0 1 0 0,0 0-1 0 0,1 0 0 0 0,-1 0 0 0 0,1 0 1 0 0,0-1-1 0 0,1 1 0 0 0,-1 0 0 0 0,1 0 1 0 0,0-1-1 0 0,1 1 0 0 0,-1-1 0 0 0,1 0 1 0 0,0 0-1 0 0,1 0 0 0 0,-1 0 0 0 0,1 0 1 0 0,0-1-1 0 0,0 1 0 0 0,0-1 0 0 0,1 0 0 0 0,-1-1 1 0 0,4 3 549 0 0,65 15-1350 0 0,-64-21 1816 0 0,0 0 1 0 0,-1-1 0 0 0,1 0-1 0 0,0 0 1 0 0,-1-1 0 0 0,0 0-1 0 0,1-1 1 0 0,-1 0-1 0 0,0 0 1 0 0,0-1 0 0 0,2-1-467 0 0,12-8 1944 0 0,-1-1 1 0 0,-1-1-1 0 0,0-1 1 0 0,-1-1-1 0 0,-1-1 1 0 0,5-6-1945 0 0,21-22 1194 0 0,-1-2 0 0 0,-3-1-1 0 0,14-25-1193 0 0,-42 56 51 0 0,-1 0-1 0 0,-1-1 1 0 0,-1 0-1 0 0,-1 0 0 0 0,0-1 1 0 0,-2 0-1 0 0,0-1 0 0 0,-1 1 1 0 0,-1-1-1 0 0,-1 0 1 0 0,-1 0-1 0 0,-1-7-50 0 0,-1 24-6 0 0,1 1-1 0 0,-1 0 1 0 0,0 0 0 0 0,0 0-1 0 0,0 0 1 0 0,-1 0 0 0 0,1-1-1 0 0,-1 1 1 0 0,1 0 0 0 0,-1 0-1 0 0,0 0 1 0 0,-1 0 0 0 0,1 0-1 0 0,0 0 1 0 0,-1 1 0 0 0,1-1-1 0 0,-1 0 1 0 0,0 1 0 0 0,0-1-1 0 0,0 1 1 0 0,0 0 0 0 0,-1-1-1 0 0,1 1 1 0 0,0 0 0 0 0,-1 0-1 0 0,0 1 1 0 0,1-1 0 0 0,-1 1-1 0 0,0-1 1 0 0,0 1 0 0 0,0 0-1 0 0,0 0 1 0 0,0 0 0 0 0,0 0-1 0 0,0 0 1 0 0,-1 1 6 0 0,-1 0-76 0 0,-1 0-1 0 0,1 1 1 0 0,-1 0 0 0 0,1 0 0 0 0,-1 0 0 0 0,1 0-1 0 0,0 1 1 0 0,0 0 0 0 0,0 0 0 0 0,0 0 0 0 0,0 1-1 0 0,0 0 1 0 0,0 0 0 0 0,1 0 0 0 0,-1 0 0 0 0,1 1-1 0 0,0 0 1 0 0,0 0 0 0 0,0 0 0 0 0,1 0 0 0 0,0 0-1 0 0,-1 1 1 0 0,2 0 0 0 0,-1-1 0 0 0,0 1 0 0 0,1 0-1 0 0,0 0 1 0 0,0 1 0 0 0,-1 3 76 0 0,2 156-105 0 0,7-130 166 0 0,1-1 1 0 0,3 0-1 0 0,0-1 1 0 0,2 0-1 0 0,2 0 1 0 0,1-2-1 0 0,10 16-61 0 0,86 167-997 0 0,-105-194-461 0 0,-4-8-3164 0 0,-2-11 1709 0 0,0-1-1338 0 0,0 0-757 0 0</inkml:trace>
  <inkml:trace contextRef="#ctx0" brushRef="#br0" timeOffset="2094.962">9468 386 12995 0 0,'0'0'3591'0'0,"0"0"-2805"0"0,0 0-706 0 0,0 0 264 0 0,0 0 300 0 0,0 0 140 0 0,0 0 46 0 0,0 0 35 0 0,35 5-19 0 0,114 17-53 0 0,27-19 883 0 0,-128-7-1458 0 0,207-23-1504 0 0,-201 18-3581 0 0,-2 0-4197 0 0,-35 6-171 0 0</inkml:trace>
  <inkml:trace contextRef="#ctx0" brushRef="#br0" timeOffset="2580.132">10306 629 8162 0 0,'0'0'2567'0'0,"0"0"-836"0"0,0 0-305 0 0,0 0 26 0 0,0 0-106 0 0,0 0-302 0 0,0 0-345 0 0,0 0-271 0 0,0 0-99 0 0,0 0 15 0 0,0 0 54 0 0,0 0 7 0 0,-1 17-52 0 0,-2 54-86 0 0,-10 32-724 0 0,13-101 133 0 0,0 6-2428 0 0,0-4-4394 0 0,0-3-3126 0 0</inkml:trace>
  <inkml:trace contextRef="#ctx0" brushRef="#br0" timeOffset="2727.495">10374 275 16155 0 0,'0'0'1001'0'0,"0"0"-689"0"0,0 0-256 0 0,0 0-208 0 0,0 0-264 0 0,0 0-161 0 0,0 0-207 0 0,0 0-224 0 0,0 0-448 0 0,0 0-985 0 0,0 0-1568 0 0,0 0-2672 0 0</inkml:trace>
  <inkml:trace contextRef="#ctx0" brushRef="#br0" timeOffset="3097.962">10655 824 10530 0 0,'0'0'3354'0'0,"0"0"-1372"0"0,0 0-467 0 0,0 0-64 0 0,0 0-181 0 0,0 0-223 0 0,0 0-187 0 0,0 0-136 0 0,0 0-144 0 0,0 0-149 0 0,-1-32-106 0 0,-3-99-123 0 0,11 68-20 0 0,-1 50-146 0 0,26-41-338 0 0,-30 53 207 0 0,-1 1 1 0 0,1 0 0 0 0,-1 0-1 0 0,1 0 1 0 0,-1 0 0 0 0,1 0-1 0 0,-1 0 1 0 0,1 0 0 0 0,-1 1-1 0 0,1-1 1 0 0,-1 0 0 0 0,1 1-1 0 0,-1 0 1 0 0,0-1 0 0 0,1 1-1 0 0,-1 0 1 0 0,0-1 0 0 0,1 1-1 0 0,-1 0 1 0 0,0 0 0 0 0,0 0-1 0 0,0 0 1 0 0,0 0 0 0 0,0 0-1 0 0,0 1 1 0 0,0-1 0 0 0,0 0-1 0 0,0 0 1 0 0,0 1 0 0 0,-1-1-1 0 0,1 0 1 0 0,0 1 0 0 0,-1-1-1 0 0,1 2 95 0 0,0-1-57 0 0,24 49-531 0 0,-24-46 677 0 0,0 1 0 0 0,1-1 0 0 0,-1 0 0 0 0,1 0 1 0 0,0-1-1 0 0,1 1 0 0 0,-1 0 0 0 0,1-1 0 0 0,0 1 1 0 0,0-1-1 0 0,0 0 0 0 0,1 0 0 0 0,-1 0 1 0 0,1 0-1 0 0,0-1 0 0 0,0 1 0 0 0,0-1 0 0 0,1 0 1 0 0,-1 0-1 0 0,1-1 0 0 0,-1 1 0 0 0,1-1 0 0 0,0 0 1 0 0,0 0-1 0 0,0-1 0 0 0,0 0 0 0 0,2 1-89 0 0,-1-2 310 0 0,1-1 0 0 0,-1 1 0 0 0,0-1 0 0 0,1-1 0 0 0,-1 1 0 0 0,0-1-1 0 0,0 0 1 0 0,0 0 0 0 0,0-1 0 0 0,-1 0 0 0 0,1 0 0 0 0,5-4-310 0 0,81-91 714 0 0,-79 78-1204 0 0,-3 5-2148 0 0,-2 5-3580 0 0,-7 7-341 0 0,0 3-4711 0 0</inkml:trace>
  <inkml:trace contextRef="#ctx0" brushRef="#br0" timeOffset="3917.572">11395 493 12163 0 0,'0'0'3183'0'0,"0"0"-1132"0"0,0 0-448 0 0,0 0-167 0 0,0 0-254 0 0,0 0-254 0 0,0 0-208 0 0,0 0-165 0 0,0 0-133 0 0,0 0-86 0 0,0 0-103 0 0,0 0-96 0 0,-3-7-63 0 0,-9-20-64 0 0,7 20-4 0 0,5 7-22 0 0,0 0-8 0 0,0 0-22 0 0,0 0 10 0 0,0 0 7 0 0,0 0 10 0 0,0 0 2 0 0,0 0-3 0 0,0 0 8 0 0,0 0 3 0 0,0 0 19 0 0,0 0 8 0 0,0 0 3 0 0,0 0 3 0 0,0 0 23 0 0,0 0-2 0 0,0 0 11 0 0,0 0 11 0 0,0 0-7 0 0,0 0 1 0 0,0 0 0 0 0,0 0 14 0 0,0 0 2 0 0,0 0 15 0 0,0 0 2 0 0,0 0-4 0 0,0 0 27 0 0,0 0-5 0 0,-34 0 297 0 0,26 2-441 0 0,-1 1 0 0 0,1 0 0 0 0,0 0 0 0 0,0 1 0 0 0,0 0 0 0 0,0 0 0 0 0,1 1 0 0 0,0 0 0 0 0,0 0 0 0 0,0 1 0 0 0,0 0 0 0 0,1 0 0 0 0,-1 1 32 0 0,2-2-59 0 0,0 1 0 0 0,0-1 0 0 0,0 1 0 0 0,1 0-1 0 0,0 0 1 0 0,0 1 0 0 0,0-1 0 0 0,1 1 0 0 0,0 0 0 0 0,1 0 0 0 0,-1 0 0 0 0,1 0 0 0 0,0 0 0 0 0,1 0 0 0 0,0 0 0 0 0,0 1 0 0 0,1-1-1 0 0,-1 1 1 0 0,2-1 0 0 0,-1 3 59 0 0,3-8 13 0 0,-1 1 0 0 0,1-1-1 0 0,-1 0 1 0 0,1 0 0 0 0,0 0-1 0 0,0 0 1 0 0,0-1-1 0 0,0 1 1 0 0,0-1 0 0 0,0 1-1 0 0,0-1 1 0 0,0 0 0 0 0,0 0-1 0 0,1-1 1 0 0,-1 1 0 0 0,0-1-1 0 0,1 1 1 0 0,-1-1-1 0 0,1 0 1 0 0,-1 0 0 0 0,0-1-1 0 0,1 1 1 0 0,-1-1 0 0 0,0 0-1 0 0,3 0-12 0 0,90-39 849 0 0,-69 25-752 0 0,39-24 60 0 0,-53 29-121 0 0,1 0-1 0 0,0 2 0 0 0,1 0 0 0 0,-1 0 1 0 0,1 1-1 0 0,1 1 0 0 0,-1 1 1 0 0,1 0-1 0 0,0 1 0 0 0,0 1 0 0 0,14-2-35 0 0,-27 7-11 0 0,-1 0 0 0 0,1 1 0 0 0,-1-1-1 0 0,0 0 1 0 0,0 1 0 0 0,0-1 0 0 0,0 1 0 0 0,0-1-1 0 0,0 1 1 0 0,-1 0 0 0 0,0 0 0 0 0,1 0-1 0 0,-1 0 1 0 0,0 0 0 0 0,0 0 0 0 0,-1 0 0 0 0,1 0-1 0 0,-1 1 1 0 0,1-1 0 0 0,-1 0 0 0 0,0 0-1 0 0,0 1 1 0 0,-1 2 11 0 0,1-3-8 0 0,1 45-84 0 0,-2 0 1 0 0,-2 0 0 0 0,-2-1 0 0 0,-7 22 91 0 0,-7 86-273 0 0,17-120 218 0 0,-1-1 0 0 0,-2 1-1 0 0,-1-1 1 0 0,-2 0 0 0 0,-1-1 0 0 0,-2 0-1 0 0,-12 28 56 0 0,-44 31 5 0 0,64-89-5 0 0,0 0 1 0 0,0 1-1 0 0,-1-2 0 0 0,1 1 1 0 0,-1 0-1 0 0,0-1 0 0 0,1 0 1 0 0,-1 0-1 0 0,0 0 1 0 0,-1 0-1 0 0,1 0 0 0 0,0-1 1 0 0,0 0-1 0 0,-1 0 0 0 0,1 0 1 0 0,0 0-1 0 0,-1-1 1 0 0,1 0-1 0 0,-1 0 0 0 0,1 0 1 0 0,-1 0-1 0 0,1-1 0 0 0,-1 0 1 0 0,0 0-1 0 0,0-3 19 0 0,0 0 1 0 0,0 0 0 0 0,1 0-1 0 0,0-1 1 0 0,0 0 0 0 0,0 0-1 0 0,0 0 1 0 0,1-1 0 0 0,0 1-1 0 0,0-1 1 0 0,0 1 0 0 0,1-1-1 0 0,0 0 1 0 0,0 0-1 0 0,0 0 1 0 0,1 0 0 0 0,0-1-1 0 0,0 1 1 0 0,1 0 0 0 0,-1 0-1 0 0,1-1 1 0 0,1 1 0 0 0,-1 0-1 0 0,1 0 1 0 0,0-1 0 0 0,1 1-1 0 0,-1 0 1 0 0,1 0 0 0 0,0 0-1 0 0,3-5-19 0 0,7-8-74 0 0,1-1 1 0 0,0 2-1 0 0,1 0 0 0 0,1 0 0 0 0,1 2 0 0 0,1 0 0 0 0,0 0 0 0 0,1 2 1 0 0,0 0-1 0 0,1 1 0 0 0,1 1 0 0 0,0 1 0 0 0,1 0 0 0 0,0 2 1 0 0,0 1-1 0 0,1 0 0 0 0,0 1 0 0 0,0 2 0 0 0,20-3 74 0 0,35-10-2478 0 0,-51 11-1152 0 0,-1-1-3697 0 0,-14 5-3703 0 0</inkml:trace>
  <inkml:trace contextRef="#ctx0" brushRef="#br0" timeOffset="-14506.128">1742 124 0 0 0,'0'0'1039'0'0,"0"0"379"0"0,0 0 366 0 0,0 0 206 0 0,0 0 77 0 0,0 0-49 0 0,0 0-163 0 0,0 0-208 0 0,9-11 2547 0 0,-11 7-3982 0 0,1 1 1 0 0,-1-1-1 0 0,0 1 1 0 0,0 0-1 0 0,0 0 1 0 0,-1 0-1 0 0,1 0 1 0 0,-1 0-1 0 0,1 1 1 0 0,-1-1-1 0 0,0 1 1 0 0,0-1-1 0 0,0 1 1 0 0,-1 0-1 0 0,1 0 1 0 0,0 1 0 0 0,-4-2-213 0 0,-2-3 230 0 0,-12-3-148 0 0,1 1 0 0 0,-1 1-1 0 0,-1 0 1 0 0,1 2 0 0 0,-1 1-1 0 0,0 0 1 0 0,0 2 0 0 0,0 0-1 0 0,0 1 1 0 0,-1 2 0 0 0,1 0-1 0 0,-5 2-81 0 0,14-2 23 0 0,-28 3-3 0 0,1 2 1 0 0,0 2-1 0 0,1 1 0 0 0,0 2 0 0 0,0 2 0 0 0,1 2 1 0 0,-20 11-21 0 0,49-22-4 0 0,-1 0 1 0 0,1 1-1 0 0,0 0 1 0 0,0 0-1 0 0,1 1 1 0 0,-1 1-1 0 0,1-1 1 0 0,1 1 0 0 0,-1 1-1 0 0,1-1 1 0 0,1 1-1 0 0,-6 7 4 0 0,11-11-8 0 0,-1-1-1 0 0,1 0 0 0 0,0 0 1 0 0,0 1-1 0 0,0-1 0 0 0,0 1 1 0 0,1-1-1 0 0,-1 1 0 0 0,1-1 0 0 0,0 1 1 0 0,0-1-1 0 0,0 1 0 0 0,0-1 1 0 0,1 1-1 0 0,-1-1 0 0 0,1 1 1 0 0,0-1-1 0 0,0 1 0 0 0,1-1 1 0 0,-1 0-1 0 0,0 0 0 0 0,1 0 1 0 0,0 0-1 0 0,0 0 0 0 0,0 0 1 0 0,0 0-1 0 0,0 0 0 0 0,1-1 1 0 0,-1 1-1 0 0,1-1 0 0 0,1 1 9 0 0,95 60-3 0 0,-55-46 61 0 0,1-3 0 0 0,1-1 0 0 0,0-3 0 0 0,1-1 0 0 0,0-3 0 0 0,14-1-58 0 0,-21-2 255 0 0,-47 5 526 0 0,-71 21-494 0 0,15-1-332 0 0,29-17 45 0 0,0 3 0 0 0,0 0 0 0 0,2 2 1 0 0,0 2-1 0 0,1 1 0 0 0,0 1 0 0 0,2 2 0 0 0,1 1 0 0 0,0 1 0 0 0,2 1 0 0 0,-19 24 0 0 0,41-45 0 0 0,1 1 0 0 0,1-1-1 0 0,-1 1 1 0 0,1-1 0 0 0,-1 1 0 0 0,1 0-1 0 0,1 0 1 0 0,-1 0 0 0 0,1 0-1 0 0,0 0 1 0 0,0 1 0 0 0,0-1 0 0 0,1 0-1 0 0,-1 0 1 0 0,1 1 0 0 0,1-1-1 0 0,-1 0 1 0 0,1 0 0 0 0,0 1 0 0 0,0-1-1 0 0,0 0 1 0 0,1 0 0 0 0,0 0-1 0 0,0 0 1 0 0,0 0 0 0 0,1-1 0 0 0,-1 1-1 0 0,1-1 1 0 0,0 1 0 0 0,1-1-1 0 0,-1 0 1 0 0,1 0 0 0 0,-1-1 0 0 0,1 1-1 0 0,0-1 1 0 0,0 0 0 0 0,1 0 0 0 0,1 1 0 0 0,12 4 61 0 0,1-1 0 0 0,-1-1 0 0 0,1-1 0 0 0,0-1 0 0 0,0-1 0 0 0,0 0 1 0 0,1-1-1 0 0,-1-1 0 0 0,0-1 0 0 0,1-1 0 0 0,-1-1 0 0 0,0 0 0 0 0,4-2-61 0 0,238-70-1311 0 0,-178 52-4728 0 0,-23 7-4233 0 0,-42 9 2797 0 0</inkml:trace>
  <inkml:trace contextRef="#ctx0" brushRef="#br0" timeOffset="-14258.981">2114 585 9858 0 0,'0'0'4372'0'0,"0"0"-2205"0"0,0 0-984 0 0,0 0-303 0 0,0 0-100 0 0,0 0-108 0 0,0 0-108 0 0,0 0-57 0 0,0 0-35 0 0,0 0-30 0 0,0 0-33 0 0,-33 25-63 0 0,-103 82-92 0 0,70-34-14 0 0,54-53-197 0 0,-7 6-253 0 0,2 1 0 0 0,1 1 0 0 0,2 0 1 0 0,0 1-1 0 0,2 1 0 0 0,-7 26 210 0 0,8-4-5450 0 0,8 2-4937 0 0,3-50 4294 0 0</inkml:trace>
  <inkml:trace contextRef="#ctx0" brushRef="#br0" timeOffset="-14018.469">1670 559 16764 0 0,'0'0'652'0'0,"0"0"-478"0"0,0 0-271 0 0,0 0 61 0 0,0 0 195 0 0,0 0 154 0 0,0 0 53 0 0,0 0 12 0 0,0 0-7 0 0,0 0-14 0 0,0 0-51 0 0,31 33-62 0 0,99 103-77 0 0,-48-72-24 0 0,-64-55-105 0 0,13 9-318 0 0,0-3 1 0 0,1 0-1 0 0,1-2 0 0 0,0-1 1 0 0,9 0 279 0 0,3-3-4243 0 0,0-6-3582 0 0,-35-3 992 0 0</inkml:trace>
  <inkml:trace contextRef="#ctx0" brushRef="#br0" timeOffset="-13721.027">2565 721 8930 0 0,'0'0'1738'0'0,"0"0"-170"0"0,0 0-88 0 0,0 0 13 0 0,0 0-72 0 0,0 0-199 0 0,0 0-237 0 0,0 0-230 0 0,0 0-209 0 0,0 0-153 0 0,0 0-73 0 0,0 0-58 0 0,0 0-62 0 0,-27 4-34 0 0,-82 12-34 0 0,60 1-14 0 0,45-11-104 0 0,-4 2-51 0 0,0-1 1 0 0,1 1-1 0 0,1 0 0 0 0,-1 0 0 0 0,1 1 0 0 0,1 0 1 0 0,0 0-1 0 0,0 0 0 0 0,0 1 0 0 0,1-1 0 0 0,1 1 0 0 0,0 0 1 0 0,0 0-1 0 0,1 1 0 0 0,0-1 0 0 0,1 0 0 0 0,0 1 1 0 0,0 1 36 0 0,2-10 3 0 0,-1 1 1 0 0,0-1 0 0 0,1 0 0 0 0,-1 0 0 0 0,1 0 0 0 0,0 0 0 0 0,0-1 0 0 0,0 1 0 0 0,0 0 0 0 0,0 0 0 0 0,0 0-1 0 0,0-1 1 0 0,0 1 0 0 0,1 0 0 0 0,-1-1 0 0 0,1 1 0 0 0,-1-1 0 0 0,1 0 0 0 0,0 0 0 0 0,0 1 0 0 0,-1-1 0 0 0,1 0 0 0 0,0 0-1 0 0,0-1 1 0 0,0 1 0 0 0,0 0 0 0 0,0-1 0 0 0,0 1 0 0 0,0-1 0 0 0,0 1 0 0 0,0-1 0 0 0,0 0 0 0 0,0 0 0 0 0,0 0-1 0 0,1 0-3 0 0,74-14 928 0 0,74-90 138 0 0,-62 35-956 0 0,-78 98-973 0 0,17 66-1189 0 0,24-52-5897 0 0,-37-37 2932 0 0,-5 1-2423 0 0</inkml:trace>
  <inkml:trace contextRef="#ctx0" brushRef="#br0" timeOffset="-13272.051">2901 1004 7434 0 0,'0'0'4244'0'0,"0"0"-1986"0"0,0 0-673 0 0,0 0-21 0 0,0 0-128 0 0,0 0-273 0 0,0 0-279 0 0,0 0-219 0 0,0 0-161 0 0,0 0-86 0 0,0 0-60 0 0,0 0-69 0 0,0 0-65 0 0,15-19-62 0 0,74-94 30 0 0,-1 37-115 0 0,-87 75-103 0 0,-1 1 0 0 0,1-1-1 0 0,-1 1 1 0 0,1 0 0 0 0,-1-1 0 0 0,1 1-1 0 0,0 0 1 0 0,-1-1 0 0 0,1 1 0 0 0,-1 0 0 0 0,1 0-1 0 0,0 0 1 0 0,-1 0 0 0 0,1-1 0 0 0,0 1-1 0 0,-1 0 1 0 0,1 0 0 0 0,0 0 0 0 0,-1 0 0 0 0,1 1-1 0 0,0-1 1 0 0,-1 0 0 0 0,1 0 0 0 0,0 0 0 0 0,-1 0-1 0 0,1 1 1 0 0,-1-1 0 0 0,1 0 0 0 0,0 0-1 0 0,-1 1 1 0 0,1-1 0 0 0,-1 1 0 0 0,1-1 0 0 0,-1 0-1 0 0,1 1 1 0 0,-1-1 0 0 0,1 1 0 0 0,-1-1-1 0 0,0 1 1 0 0,1-1 0 0 0,-1 1 0 0 0,0 0 0 0 0,1-1-1 0 0,-1 1 1 0 0,0-1 0 0 0,0 1 0 0 0,1 0-1 0 0,-1-1 1 0 0,0 1 0 0 0,0 0 0 0 0,0-1 0 0 0,0 1-1 0 0,0 0 27 0 0,0 44-455 0 0,0-33 501 0 0,-1 3-20 0 0,0-14-14 0 0,1 1 0 0 0,-1-1 0 0 0,1 0-1 0 0,-1 1 1 0 0,1-1 0 0 0,0 0 0 0 0,-1 1 0 0 0,1-1 0 0 0,0 0 0 0 0,0 1 0 0 0,0-1 0 0 0,0 1 0 0 0,0-1 0 0 0,0 0 0 0 0,0 1 0 0 0,1-1 0 0 0,-1 1 0 0 0,0-1 0 0 0,1 0 0 0 0,-1 1 0 0 0,1-1 0 0 0,0 0 0 0 0,-1 0 0 0 0,1 0 0 0 0,0 1 0 0 0,0-1 0 0 0,0 0 0 0 0,-1 0 0 0 0,1 0 0 0 0,0 0 0 0 0,1 0 0 0 0,-1 0 0 0 0,0 0 0 0 0,0-1 0 0 0,0 1 0 0 0,0 0 0 0 0,1-1-1 0 0,-1 1 1 0 0,0-1 0 0 0,1 1 0 0 0,-1-1 0 0 0,0 0 0 0 0,1 1 0 0 0,-1-1 0 0 0,0 0 0 0 0,1 0 0 0 0,-1 0 0 0 0,1 0 0 0 0,-1 0 0 0 0,0 0 0 0 0,2-1-12 0 0,8-2 94 0 0,0-1 0 0 0,-1-1 0 0 0,0 0 0 0 0,0-1 0 0 0,0 0 0 0 0,0 0 0 0 0,-1-1-1 0 0,0 0 1 0 0,0-1 0 0 0,0-1-94 0 0,9-6 101 0 0,99-67 243 0 0,-116 82-364 0 0,1 1-1 0 0,0 0 0 0 0,-1 0 0 0 0,1 0 0 0 0,-1 0 0 0 0,1 0 0 0 0,-1 1 1 0 0,0-1-1 0 0,1 0 0 0 0,-1 1 0 0 0,0-1 0 0 0,0 1 0 0 0,0-1 1 0 0,0 1-1 0 0,0-1 0 0 0,0 1 0 0 0,-1 0 0 0 0,1-1 0 0 0,0 1 0 0 0,-1 0 1 0 0,0 0-1 0 0,1 0 0 0 0,-1-1 0 0 0,0 1 0 0 0,0 0 0 0 0,0 0 1 0 0,0 0-1 0 0,0 0 0 0 0,0-1 0 0 0,0 1 0 0 0,-1 0 0 0 0,1 0 1 0 0,-1 0-1 0 0,1-1 0 0 0,-1 1 0 0 0,0 0 0 0 0,0 1 21 0 0,0 9-35 0 0,11 48-1354 0 0,26-40-5551 0 0,-26-18 1339 0 0,-3 1-3341 0 0</inkml:trace>
  <inkml:trace contextRef="#ctx0" brushRef="#br0" timeOffset="-12836.48">3640 831 7586 0 0,'0'0'538'0'0,"0"0"8"0"0,0 0 266 0 0,0 0 244 0 0,0 0 123 0 0,0 0-67 0 0,0 0-199 0 0,-4 34-219 0 0,-12 106-176 0 0,12 18 593 0 0,5-112-926 0 0,-10 95 921 0 0,9-140-1054 0 0,-1 0 0 0 0,1 0 0 0 0,0 0 0 0 0,-1 0 0 0 0,1 0 0 0 0,-1 0 0 0 0,1 0 0 0 0,-1 0 0 0 0,1 0 0 0 0,-1 0 0 0 0,0-1 1 0 0,1 1-1 0 0,-1 0 0 0 0,0 0 0 0 0,0 0 0 0 0,1-1 0 0 0,-1 1 0 0 0,0-1 0 0 0,0 1 0 0 0,0 0 0 0 0,0-1 0 0 0,0 0 0 0 0,0 1 0 0 0,0-1 0 0 0,0 1 0 0 0,0-1 1 0 0,0 0-1 0 0,0 0 0 0 0,0 0 0 0 0,0 0 0 0 0,0 0 0 0 0,0 0 0 0 0,-1 0 0 0 0,1 0 0 0 0,0 0 0 0 0,0 0 0 0 0,0 0 0 0 0,0-1 0 0 0,0 1 0 0 0,0 0 1 0 0,0-1-1 0 0,0 1 0 0 0,0-1 0 0 0,0 1 0 0 0,0-1 0 0 0,1 0 0 0 0,-1 1 0 0 0,0-1 0 0 0,0 0 0 0 0,0 1 0 0 0,1-1 0 0 0,-1 0 0 0 0,0 0 0 0 0,1 0 0 0 0,-1 0 1 0 0,1 0-1 0 0,-1 0 0 0 0,1 0 0 0 0,-1 0 0 0 0,1 0 0 0 0,0 0 0 0 0,-1 0 0 0 0,1 0 0 0 0,0 0 0 0 0,0 0 0 0 0,0 0 0 0 0,0 0 0 0 0,0 0 0 0 0,0 0 1 0 0,0-1-54 0 0,-2-23 94 0 0,1-1-1 0 0,1 0 0 0 0,2 0 1 0 0,0 1-1 0 0,2-1 0 0 0,1 1 0 0 0,0-1 1 0 0,2 1-1 0 0,1 1 0 0 0,1 0 1 0 0,2 0-1 0 0,0 1 0 0 0,1 0 0 0 0,1 0 1 0 0,1 2-1 0 0,1 0 0 0 0,1 0 0 0 0,1 2 1 0 0,1 0-1 0 0,0 1 0 0 0,19-14-92 0 0,-25 22-41 0 0,0 0 0 0 0,1 1 0 0 0,1 1-1 0 0,0 0 1 0 0,0 0 0 0 0,0 2 0 0 0,1 0 0 0 0,0 0-1 0 0,1 1 42 0 0,-14 5-2 0 0,0-1 0 0 0,0 1-1 0 0,0 0 1 0 0,0 0-1 0 0,1 0 1 0 0,-1 0-1 0 0,0 0 1 0 0,0 0 0 0 0,0 1-1 0 0,0-1 1 0 0,0 1-1 0 0,0-1 1 0 0,0 1-1 0 0,0 0 1 0 0,0 0 0 0 0,0 0-1 0 0,0 0 1 0 0,0 0-1 0 0,0 0 1 0 0,-1 0-1 0 0,1 1 1 0 0,0-1-1 0 0,-1 1 1 0 0,1-1 0 0 0,-1 1-1 0 0,0-1 1 0 0,1 1-1 0 0,-1 0 1 0 0,0 0-1 0 0,0 0 1 0 0,0 0 0 0 0,0 0-1 0 0,-1 0 1 0 0,1 0-1 0 0,0 0 1 0 0,-1 0-1 0 0,1 0 1 0 0,-1 0 0 0 0,0 0-1 0 0,0 0 1 0 0,0 1-1 0 0,0 0 3 0 0,-12 91 440 0 0,9-88-437 0 0,-1 1 0 0 0,1-1-1 0 0,-1 1 1 0 0,0-1 0 0 0,-1 0 0 0 0,0 0 0 0 0,0-1-1 0 0,0 0 1 0 0,0 1 0 0 0,-1-2 0 0 0,0 1 0 0 0,0-1-1 0 0,0 0 1 0 0,0 0 0 0 0,-1 0 0 0 0,1-1 0 0 0,-1 0 0 0 0,0-1-1 0 0,0 1 1 0 0,0-1 0 0 0,-1-1 0 0 0,1 1 0 0 0,0-1-1 0 0,-1 0 1 0 0,1-1 0 0 0,0 0 0 0 0,-3 0-3 0 0,-24-19-2937 0 0,20-1-6155 0 0,10 15-1812 0 0</inkml:trace>
  <inkml:trace contextRef="#ctx0" brushRef="#br0" timeOffset="-12554.706">4463 124 13995 0 0,'0'0'900'0'0,"0"0"-132"0"0,0 0 178 0 0,0 0 233 0 0,0 0 53 0 0,0 0-118 0 0,0 0-175 0 0,0 0-166 0 0,0 0-137 0 0,-16 34-120 0 0,-48 107-134 0 0,34-46 34 0 0,21-41-340 0 0,2 1 0 0 0,2 0 0 0 0,3 0 0 0 0,4 55-76 0 0,2-54-196 0 0,3 74-3388 0 0,-10-122 994 0 0,-5-5-5467 0 0,4-3 961 0 0</inkml:trace>
  <inkml:trace contextRef="#ctx0" brushRef="#br0" timeOffset="-7570.217">4641 780 0 0 0,'0'0'1383'0'0,"0"0"-152"0"0,0 0 37 0 0,0 0 127 0 0,0 0 52 0 0,0 0-119 0 0,0 0-250 0 0,0 0-274 0 0,0 0-210 0 0,0 0-118 0 0,0 0-46 0 0,7 14 1647 0 0,52-2 2297 0 0,-49-9-4180 0 0,1 0-1 0 0,-1 0 1 0 0,1-1-1 0 0,-1 0 1 0 0,1-1-1 0 0,0 0 1 0 0,0 0-1 0 0,-1-2 1 0 0,1 1-1 0 0,0-1 1 0 0,0-1-1 0 0,-1 0 1 0 0,1 0-1 0 0,-1-1 1 0 0,0 0 0 0 0,1-1-1 0 0,-1 0 1 0 0,-1-1-1 0 0,1 0 1 0 0,-1-1-1 0 0,0 0 1 0 0,0 0-1 0 0,-1 0 1 0 0,1-2-1 0 0,-1 1 1 0 0,-1-1-1 0 0,7-7-193 0 0,-12 12-4 0 0,0 0 0 0 0,0 0 0 0 0,0 1 0 0 0,-1-1 0 0 0,1-1 0 0 0,0 1 0 0 0,-1 0 0 0 0,0 0 0 0 0,0 0 0 0 0,0-1 0 0 0,0 1 0 0 0,-1 0 0 0 0,1-1 0 0 0,-1 1 0 0 0,0-1 0 0 0,0 1 0 0 0,0-1 0 0 0,0 1 0 0 0,-1 0 0 0 0,0-1 0 0 0,1 1 0 0 0,-1 0 0 0 0,0-1 0 0 0,0 1 0 0 0,-1 0 0 0 0,1 0 0 0 0,-1 0 0 0 0,0 0 0 0 0,1 0 0 0 0,-2 0 4 0 0,-7-3-316 0 0,-1 0-1 0 0,-1 0 0 0 0,1 2 0 0 0,-1-1 1 0 0,0 1-1 0 0,0 1 0 0 0,0 0 0 0 0,0 1 1 0 0,0 0-1 0 0,-1 1 0 0 0,1 1 0 0 0,-1 0 1 0 0,1 0-1 0 0,-4 1 317 0 0,3 0-44 0 0,-1 1 0 0 0,0 0 0 0 0,1 0 0 0 0,-1 1 0 0 0,1 1 0 0 0,0 0 0 0 0,0 1 0 0 0,1 1 0 0 0,-1 0 0 0 0,1 0 1 0 0,0 1-1 0 0,1 1 0 0 0,0 0 0 0 0,0 1 0 0 0,1 0 0 0 0,0 0 0 0 0,0 1 0 0 0,1 0 0 0 0,0 1 0 0 0,1 0 0 0 0,0 0 0 0 0,-5 11 44 0 0,10-15 76 0 0,0-1 0 0 0,0 1 0 0 0,0 0 0 0 0,1 0 0 0 0,0 0 0 0 0,0 0 0 0 0,1 1-1 0 0,0-1 1 0 0,0 1 0 0 0,1-1 0 0 0,0 0 0 0 0,0 1 0 0 0,1-1 0 0 0,0 1 0 0 0,0-1 0 0 0,1 0 0 0 0,-1 0 0 0 0,2 0 0 0 0,-1 0 0 0 0,1 0-1 0 0,0 0 1 0 0,0 0 0 0 0,1-1 0 0 0,0 0 0 0 0,0 0 0 0 0,1 0 0 0 0,-1 0 0 0 0,1-1 0 0 0,5 5-76 0 0,16 3 184 0 0,0-2 0 0 0,0-1 0 0 0,1-1 0 0 0,0-1 0 0 0,0-1 0 0 0,1-2 0 0 0,0-1 0 0 0,0-1 0 0 0,0-1 0 0 0,0-1 0 0 0,0-2 0 0 0,1-1 0 0 0,1-1-184 0 0,-23 3 11 0 0,35-4-218 0 0,0 0-1 0 0,-1-3 1 0 0,0-2 0 0 0,31-10 207 0 0,26-11-9432 0 0,-78 22-1749 0 0</inkml:trace>
  <inkml:trace contextRef="#ctx0" brushRef="#br0" timeOffset="-6192.733">661 1398 0 0 0,'0'0'1130'0'0,"0"0"266"0"0,0 0 68 0 0,0 0-122 0 0,0 0-270 0 0,0 0-222 0 0,0 0-118 0 0,0 0-4 0 0,3-2 84 0 0,61-10 5245 0 0,243 13 142 0 0,413-5-3907 0 0,-102 0-1510 0 0,-22-11-87 0 0,402 11 433 0 0,-232-7-575 0 0,-213 11-231 0 0,-423-15-150 0 0,-81 14-4516 0 0,-35 3 2517 0 0,1-1-1889 0 0,-7 1-3479 0 0,-4 1-3377 0 0</inkml:trace>
  <inkml:trace contextRef="#ctx0" brushRef="#br0" timeOffset="-893.013">5869 912 11146 0 0,'0'0'1026'0'0,"0"0"6"0"0,0 0 43 0 0,0 0 155 0 0,0 0 41 0 0,0 0-161 0 0,0 0-240 0 0,0 0-247 0 0,0 0-176 0 0,0 0-99 0 0,0 0-62 0 0,-2 3-26 0 0,-7 10-5 0 0,7-10 1 0 0,2-3 23 0 0,0 0-8 0 0,0 0-30 0 0,0 0-56 0 0,0 0-55 0 0,0 0-54 0 0,0 0-62 0 0,0 0-52 0 0,0 0-129 0 0,0 0-258 0 0,0-11-5220 0 0,0 7-1341 0 0,0 0-2184 0 0</inkml:trace>
  <inkml:trace contextRef="#ctx0" brushRef="#br0" timeOffset="-650.107">5685 515 11218 0 0,'0'0'80'0'0,"0"0"-176"0"0,0 0 88 0 0,0 0 184 0 0,0 0 24 0 0,0 0-96 0 0,0 0-184 0 0,0 0-256 0 0,0 0-192 0 0,0 0-328 0 0,0 0-872 0 0,0 0-1833 0 0,0 0-1024 0 0</inkml:trace>
  <inkml:trace contextRef="#ctx0" brushRef="#br0" timeOffset="36855.168">2436 1619 12115 0 0,'0'0'1620'0'0,"0"0"-126"0"0,0 0-103 0 0,0 0-102 0 0,0 0-142 0 0,0 0-208 0 0,0 0-235 0 0,0 0-210 0 0,0 0-204 0 0,0 0-139 0 0,0 0-40 0 0,0 0-18 0 0,0 0 7 0 0,-9 20 32 0 0,-26 66 45 0 0,10 27 522 0 0,24-85-593 0 0,-2 77 135 0 0,5 0 0 0 0,11 68-241 0 0,2 102-1420 0 0,-28-292-7706 0 0,7 9 3640 0 0,3 1-2016 0 0</inkml:trace>
  <inkml:trace contextRef="#ctx0" brushRef="#br0" timeOffset="35670.361">326 1984 3841 0 0,'0'0'880'0'0,"0"0"-125"0"0,0 0 18 0 0,0 0 192 0 0,0 0 151 0 0,0 0 17 0 0,0 0-66 0 0,0 0-128 0 0,0 0-135 0 0,0 0-138 0 0,0 0-106 0 0,-33 9-85 0 0,-101 30-34 0 0,64-2 502 0 0,62-31-811 0 0,1 0 0 0 0,0 0 0 0 0,0 1 1 0 0,1 0-1 0 0,0 0 0 0 0,0 0 0 0 0,1 1 0 0 0,0 0 0 0 0,0 0 1 0 0,1 0-1 0 0,0 1 0 0 0,0-1 0 0 0,1 1 0 0 0,0 0 0 0 0,1 0 1 0 0,-1 0-1 0 0,2 0 0 0 0,0 1 0 0 0,0-1 0 0 0,0 9-132 0 0,2-6 51 0 0,0 0 0 0 0,1-1 0 0 0,0 0 0 0 0,1 1 0 0 0,0-1 0 0 0,1 0 0 0 0,0 0 0 0 0,1-1 0 0 0,0 1 0 0 0,1-1 0 0 0,0 0 0 0 0,0 0 0 0 0,1-1 0 0 0,0 0 0 0 0,1 0 1 0 0,0-1-1 0 0,0 0 0 0 0,1 0 0 0 0,0-1 0 0 0,3 1-51 0 0,4 4 16 0 0,1 0 0 0 0,0-2 0 0 0,1 0 0 0 0,0-1 0 0 0,1-1-1 0 0,0-1 1 0 0,0-1 0 0 0,1 0 0 0 0,0-1 0 0 0,0-1 0 0 0,6-1-16 0 0,1 1-143 0 0,1-3-1 0 0,-1 0 0 0 0,0-1 1 0 0,0-2-1 0 0,1-1 0 0 0,-1-1 1 0 0,-1-1-1 0 0,27-9 144 0 0,59-36-4413 0 0,-45 6-4830 0 0,-51 32 4851 0 0</inkml:trace>
  <inkml:trace contextRef="#ctx0" brushRef="#br0" timeOffset="36006.032">983 2079 8522 0 0,'0'0'1225'0'0,"0"0"-300"0"0,0 0 4 0 0,0 0 165 0 0,0 0 119 0 0,0 0-94 0 0,0 0-177 0 0,0 0-185 0 0,0 0-230 0 0,0 0-156 0 0,0 0-114 0 0,0 0-71 0 0,-30 27-54 0 0,-90 82-27 0 0,117-108-98 0 0,1 1 1 0 0,-1-1-1 0 0,1 0 0 0 0,0 1 1 0 0,-1 0-1 0 0,1 0 0 0 0,0 0 1 0 0,0 0-1 0 0,0 0 0 0 0,1 0 1 0 0,-1 0-1 0 0,0 0 0 0 0,1 1 1 0 0,-1-1-1 0 0,1 1 0 0 0,0-1 1 0 0,0 1-1 0 0,0-1 0 0 0,0 1 1 0 0,0 0-1 0 0,1 0 0 0 0,-1-1 1 0 0,1 1-1 0 0,-1 0 0 0 0,1 0 1 0 0,0 0-8 0 0,1 7 45 0 0,-1-4-19 0 0,-1-1 1 0 0,1 1-1 0 0,0 0 1 0 0,0 0-1 0 0,1 0 0 0 0,0 0 1 0 0,0 0-1 0 0,0 0 0 0 0,1-1 1 0 0,0 1-1 0 0,0 0 1 0 0,0-1-1 0 0,1 1 0 0 0,0-1 1 0 0,0 0-1 0 0,0 0 1 0 0,0 0-1 0 0,1-1 0 0 0,0 1 1 0 0,0-1-1 0 0,0 0 0 0 0,1 0 1 0 0,-1 0-1 0 0,1 0 1 0 0,0-1-1 0 0,0 0 0 0 0,0 0 1 0 0,2 1-27 0 0,5-1 152 0 0,1 0 1 0 0,-1-1-1 0 0,1 0 1 0 0,-1-1 0 0 0,1-1-1 0 0,0 0 1 0 0,-1 0-1 0 0,1-1 1 0 0,-1-1-1 0 0,1 0 1 0 0,-1-1-1 0 0,0 0 1 0 0,0-1 0 0 0,0 0-1 0 0,0-1 1 0 0,0 0-1 0 0,-1-1 1 0 0,0-1-1 0 0,-1 1 1 0 0,1-2 0 0 0,-1 1-1 0 0,0-1 1 0 0,-1-1-1 0 0,0 0 1 0 0,-1 0-1 0 0,1-1 1 0 0,-2 0-1 0 0,1 0 1 0 0,-2-1 0 0 0,1 0-1 0 0,-1 0 1 0 0,-1-1-1 0 0,2-6-152 0 0,-4 11-5 0 0,0 1 0 0 0,-1-1 0 0 0,0 0 0 0 0,-1 0 1 0 0,1 0-1 0 0,-1 0 0 0 0,-1 0 0 0 0,1 0 0 0 0,-1 0 0 0 0,-1 0 0 0 0,1-1 0 0 0,-1 1 0 0 0,0 0 0 0 0,-1 0 0 0 0,1 0 0 0 0,-2 1 0 0 0,1-1 0 0 0,-1 0 1 0 0,0 1-1 0 0,0 0 0 0 0,0-1 0 0 0,-1 1 0 0 0,0 0 5 0 0,-4 0-339 0 0,1-1-1 0 0,-1 1 1 0 0,0 1 0 0 0,0-1-1 0 0,-1 1 1 0 0,0 1 0 0 0,0 0-1 0 0,0 0 1 0 0,0 0 0 0 0,0 1 0 0 0,-1 1-1 0 0,1 0 1 0 0,-1 0 0 0 0,0 1-1 0 0,0 0 1 0 0,0 0 0 0 0,1 1-1 0 0,-1 1 1 0 0,-7 0 339 0 0,-23 14-4396 0 0,18 2-2488 0 0,13-9 411 0 0</inkml:trace>
  <inkml:trace contextRef="#ctx0" brushRef="#br0" timeOffset="36472.149">1357 2496 11314 0 0,'0'0'1349'0'0,"0"0"-256"0"0,0 0 37 0 0,0 0 175 0 0,0 0 98 0 0,0 0-93 0 0,0 0-231 0 0,0 0-234 0 0,0 0-231 0 0,0 0-195 0 0,11-32-121 0 0,34-97-111 0 0,0 43 36 0 0,-30 67-183 0 0,80-87-146 0 0,-95 162-1791 0 0,-2-46 1912 0 0,0-5-10 0 0,1 0-1 0 0,-1 0 1 0 0,1 0 0 0 0,0 0 0 0 0,0 0 0 0 0,1 0 0 0 0,0 0 0 0 0,-1 0 0 0 0,2 1 0 0 0,-1-1 0 0 0,1 0-1 0 0,0 0 1 0 0,0 0 0 0 0,0 0 0 0 0,0 0 0 0 0,1 0 0 0 0,0 0 0 0 0,0 0 0 0 0,2 1-5 0 0,-2-2 78 0 0,1-1 1 0 0,0 0-1 0 0,1 0 1 0 0,-1 0-1 0 0,0-1 0 0 0,1 1 1 0 0,-1-1-1 0 0,1 0 1 0 0,0 0-1 0 0,0 0 1 0 0,0 0-1 0 0,0-1 0 0 0,0 0 1 0 0,0 0-1 0 0,0 0 1 0 0,1 0-1 0 0,-1 0 1 0 0,0-1-1 0 0,1 0 1 0 0,-1 0-1 0 0,0 0 0 0 0,0 0 1 0 0,1-1-1 0 0,-1 0 1 0 0,0 0-1 0 0,0 0 1 0 0,0 0-1 0 0,0-1 1 0 0,0 1-1 0 0,0-1 0 0 0,0 0 1 0 0,0 0-1 0 0,2-2-78 0 0,108-69 2031 0 0,-85 53-1846 0 0,-20 15-135 0 0,-1 0 0 0 0,0 0 0 0 0,-1-1 0 0 0,1 0 0 0 0,-1-1 0 0 0,0 1 1 0 0,-1-1-1 0 0,0-1 0 0 0,0 1 0 0 0,1-3-50 0 0,-1-44-1103 0 0,-18 23-3791 0 0,8 24-1006 0 0,2 3-5661 0 0</inkml:trace>
  <inkml:trace contextRef="#ctx0" brushRef="#br0" timeOffset="40860.422">2031 2079 4681 0 0,'0'0'1360'0'0,"0"0"37"0"0,0 0 198 0 0,0 0 257 0 0,0 0 23 0 0,0 0-225 0 0,0 0-319 0 0,0 0-279 0 0,0 0-211 0 0,0 0-164 0 0,0 0-171 0 0,18-4-144 0 0,116-25 333 0 0,124-22-102 0 0,-146 25-2466 0 0,-1 5-3616 0 0,-71 16-181 0 0,-14 2-1765 0 0</inkml:trace>
  <inkml:trace contextRef="#ctx0" brushRef="#br0" timeOffset="42328.071">3100 2098 6041 0 0,'0'0'1269'0'0,"0"0"38"0"0,0 0 133 0 0,0 0 168 0 0,0 0-32 0 0,0 0-199 0 0,0 0-326 0 0,0 0-343 0 0,-31 5-221 0 0,-98 20-129 0 0,66 3 49 0 0,54-19-327 0 0,-3-1-19 0 0,1 1 1 0 0,0 1-1 0 0,1 0 0 0 0,0 0 0 0 0,1 1 1 0 0,0 1-1 0 0,0-1 0 0 0,1 1 1 0 0,1 1-1 0 0,0-1 0 0 0,0 1 0 0 0,2 0 1 0 0,-1 1-1 0 0,2 0 0 0 0,0-1 0 0 0,0 2 1 0 0,2-1-1 0 0,-1 2-61 0 0,3-12 10 0 0,-1-1-1 0 0,1 1 1 0 0,0 0 0 0 0,0-1 0 0 0,0 1-1 0 0,1 0 1 0 0,-1-1 0 0 0,1 1 0 0 0,0 0-1 0 0,0-1 1 0 0,0 1 0 0 0,0-1 0 0 0,1 1-1 0 0,0-1 1 0 0,-1 0 0 0 0,1 0 0 0 0,0 0-1 0 0,1 0 1 0 0,-1 0 0 0 0,0 0 0 0 0,1 0-1 0 0,0-1 1 0 0,-1 1 0 0 0,1-1 0 0 0,0 0-1 0 0,0 0 1 0 0,1 0 0 0 0,-1 0-1 0 0,0 0 1 0 0,1-1 0 0 0,-1 1 0 0 0,1-1-1 0 0,2 0-9 0 0,3 1 124 0 0,-1 0 0 0 0,1-1 0 0 0,0 0-1 0 0,0-1 1 0 0,0 0 0 0 0,0-1 0 0 0,0 0 0 0 0,-1 0-1 0 0,1 0 1 0 0,0-1 0 0 0,-1-1 0 0 0,1 0-1 0 0,-1 0 1 0 0,0 0 0 0 0,0-1 0 0 0,0 0-1 0 0,0-1 1 0 0,5-4-124 0 0,123-109 1360 0 0,57-84-865 0 0,-193 203-525 0 0,0-1 1 0 0,0 0-1 0 0,0 0 1 0 0,0 1-1 0 0,0-1 1 0 0,0 0-1 0 0,0 0 1 0 0,1 1-1 0 0,-1-1 1 0 0,0 0-1 0 0,0 0 1 0 0,0 1-1 0 0,0-1 1 0 0,1 0-1 0 0,-1 0 1 0 0,0 0-1 0 0,0 1 1 0 0,0-1-1 0 0,1 0 1 0 0,-1 0-1 0 0,0 0 1 0 0,0 0-1 0 0,1 0 1 0 0,-1 1-1 0 0,0-1 1 0 0,0 0-1 0 0,1 0 1 0 0,-1 0-1 0 0,0 0 1 0 0,0 0-1 0 0,1 0 1 0 0,-1 0-1 0 0,0 0 1 0 0,1 0-1 0 0,-1 0 1 0 0,0 0-1 0 0,0 0 1 0 0,1 0-1 0 0,-1 0 1 0 0,0 0-1 0 0,0-1 1 0 0,1 1-1 0 0,-1 0 1 0 0,0 0-1 0 0,0 0 1 0 0,1 0-1 0 0,-1 0 1 0 0,0-1-1 0 0,0 1 30 0 0,0 11 96 0 0,-8 176-277 0 0,9-181 205 0 0,0-1 1 0 0,1 1-1 0 0,-1-1 1 0 0,1 0-1 0 0,0 0 1 0 0,1 0-1 0 0,-1 0 0 0 0,1 0 1 0 0,0 0-1 0 0,0-1 1 0 0,1 1-1 0 0,-1-1 1 0 0,1 0-1 0 0,0 0 1 0 0,0 0-1 0 0,1-1 1 0 0,-1 1-1 0 0,1-1 1 0 0,-1 0-1 0 0,1 0 1 0 0,0-1-1 0 0,0 0 1 0 0,0 0-1 0 0,1 0 1 0 0,-1 0-1 0 0,0-1 1 0 0,1 1-1 0 0,-1-1 1 0 0,1-1-1 0 0,-1 1 1 0 0,1-1-1 0 0,-1 0 1 0 0,1 0-1 0 0,0-1 0 0 0,-1 0 1 0 0,1 0-1 0 0,-1 0 1 0 0,0 0-1 0 0,1-1 1 0 0,-1 0-1 0 0,0 0 1 0 0,3-2-25 0 0,10-11 158 0 0,-1 0 0 0 0,-1-1 0 0 0,0-1-1 0 0,-1-1 1 0 0,-1 0 0 0 0,5-9-158 0 0,37-46 141 0 0,124-95 12 0 0,-173 162-180 0 0,0 1 0 0 0,1 0 0 0 0,0 0 0 0 0,-1 0 0 0 0,2 1 0 0 0,-1 0 0 0 0,0 1 0 0 0,1 0-1 0 0,-1 0 1 0 0,1 1 0 0 0,0 0 0 0 0,5 0 27 0 0,-4 57-368 0 0,-10-54 408 0 0,0 1 0 0 0,0-1 0 0 0,0 0 0 0 0,0 0 0 0 0,-1 1 0 0 0,1-1 0 0 0,0 0 0 0 0,-1 0 0 0 0,1 1 0 0 0,0-1 0 0 0,-1 0 0 0 0,1 0 0 0 0,-1 0 0 0 0,0 0 0 0 0,1 0 0 0 0,-1 0 0 0 0,0 0 0 0 0,0 0 0 0 0,0 0 0 0 0,0 0 0 0 0,0 0 0 0 0,0 0-1 0 0,0-1 1 0 0,0 1 0 0 0,0 0 0 0 0,0-1 0 0 0,0 1 0 0 0,0-1 0 0 0,0 1 0 0 0,-1-1 0 0 0,1 1 0 0 0,0-1 0 0 0,0 0 0 0 0,0 0 0 0 0,-1 0 0 0 0,1 0 0 0 0,0 0 0 0 0,0 0 0 0 0,-1 0 0 0 0,1 0 0 0 0,0 0 0 0 0,-1 0 0 0 0,1-1 0 0 0,0 1 0 0 0,-1 0-40 0 0,-59-19 75 0 0,54 19-113 0 0,0 0-1 0 0,0 0 1 0 0,0 0 0 0 0,0 1 0 0 0,0 0 0 0 0,0 1 0 0 0,0-1 0 0 0,1 1 0 0 0,-1 1-1 0 0,1-1 1 0 0,-1 1 0 0 0,1 0 0 0 0,0 1 0 0 0,0-1 0 0 0,0 1 0 0 0,1 1 0 0 0,-1-1-1 0 0,1 1 1 0 0,0-1 0 0 0,0 2 0 0 0,1-1 0 0 0,-3 4 38 0 0,3-2-12 0 0,0 1 0 0 0,1 0 1 0 0,0-1-1 0 0,0 1 0 0 0,1 0 0 0 0,0 1 1 0 0,0-1-1 0 0,1 0 0 0 0,0 0 0 0 0,0 1 1 0 0,1-1-1 0 0,0 0 0 0 0,1 1 0 0 0,0-1 1 0 0,0 0-1 0 0,1 3 12 0 0,3-1 4 0 0,1-1 1 0 0,0 0 0 0 0,0 0-1 0 0,1 0 1 0 0,0 0 0 0 0,0-1-1 0 0,1-1 1 0 0,0 1-1 0 0,0-1 1 0 0,1 0 0 0 0,0-1-1 0 0,0 0 1 0 0,1-1-1 0 0,0 0 1 0 0,0 0 0 0 0,0-1-1 0 0,0 0 1 0 0,0-1 0 0 0,1 0-1 0 0,0 0 1 0 0,0-1-1 0 0,-1-1 1 0 0,1 0 0 0 0,0-1-1 0 0,0 0 1 0 0,9-1-5 0 0,9-3 85 0 0,1-1 1 0 0,-1-1 0 0 0,0-2-1 0 0,-1-1 1 0 0,0-1-1 0 0,0-2 1 0 0,-1 0-1 0 0,-1-2 1 0 0,0-1-1 0 0,-1-1 1 0 0,-1-1 0 0 0,0-1-1 0 0,19-20-85 0 0,4 0 15 0 0,-2-2 1 0 0,-2-1-1 0 0,-2-3 0 0 0,-2-1 0 0 0,-2-3 1 0 0,-1 0-1 0 0,5-15-15 0 0,-32 47-80 0 0,0-1-1 0 0,0 0 1 0 0,-2 0 0 0 0,0 0 0 0 0,-1-1-1 0 0,-1 0 1 0 0,-1-1 0 0 0,0 1 0 0 0,-1 0 0 0 0,-1-1-1 0 0,-1 0 1 0 0,-1 0 0 0 0,-1-15 80 0 0,0 32-5 0 0,1 0 0 0 0,0 1 0 0 0,-1-1 0 0 0,1 0-1 0 0,-1 0 1 0 0,0 0 0 0 0,1 0 0 0 0,-1 0 0 0 0,0 0 0 0 0,0 1 0 0 0,-1-1 0 0 0,1 0 0 0 0,0 1 0 0 0,0-1 0 0 0,-1 1 0 0 0,1-1-1 0 0,-1 1 1 0 0,1 0 0 0 0,-1 0 0 0 0,0 0 0 0 0,1-1 0 0 0,-1 2 0 0 0,0-1 0 0 0,0 0 0 0 0,0 0 0 0 0,0 0 0 0 0,1 1 0 0 0,-1-1 0 0 0,0 1-1 0 0,0 0 1 0 0,0-1 0 0 0,0 1 0 0 0,0 0 0 0 0,0 0 0 0 0,0 0 0 0 0,0 1 0 0 0,-2-1 5 0 0,-70 30-224 0 0,61-14 245 0 0,1 1 0 0 0,0 0 1 0 0,2 1-1 0 0,0 0 0 0 0,1 0 1 0 0,1 1-1 0 0,0 0 1 0 0,2 0-1 0 0,0 1 0 0 0,1 0 1 0 0,1 0-1 0 0,1 0 0 0 0,1 1 1 0 0,1-1-1 0 0,0 1 0 0 0,3 11-21 0 0,-2 9 60 0 0,1-1 0 0 0,3 1 0 0 0,1-1 0 0 0,8 29-60 0 0,-4-15 20 0 0,-3 1-1 0 0,-2-1 1 0 0,-3 51-20 0 0,-12-49-55 0 0,10-107-9487 0 0,1 22 426 0 0,0 18 3197 0 0</inkml:trace>
  <inkml:trace contextRef="#ctx0" brushRef="#br0" timeOffset="42594.017">4225 1825 9250 0 0,'0'0'2501'0'0,"0"0"-381"0"0,0 0-297 0 0,0 0-261 0 0,0 0-383 0 0,0 0-417 0 0,0 0-296 0 0,0 0-57 0 0,0 0 93 0 0,0 0 109 0 0,0 0 82 0 0,0 0-56 0 0,0 0-98 0 0,30 8-84 0 0,97 24-56 0 0,-6-24 249 0 0,-3-7-622 0 0,125-2 87 0 0,-85-13-9553 0 0,-138 10-374 0 0</inkml:trace>
  <inkml:trace contextRef="#ctx0" brushRef="#br0" timeOffset="46229.49">5655 2138 3537 0 0,'0'0'1923'0'0,"0"0"-476"0"0,0 0-119 0 0,0 0 118 0 0,0 0 102 0 0,0 0-65 0 0,0 0-187 0 0,0 0-205 0 0,0 0-195 0 0,0 0-185 0 0,0 0-160 0 0,-3 8-148 0 0,-18 88 958 0 0,22-87-1292 0 0,0 0-1 0 0,0 0 0 0 0,1 0 0 0 0,0 0 1 0 0,1 0-1 0 0,-1-1 0 0 0,2 1 0 0 0,-1-1 1 0 0,1 0-1 0 0,1 0 0 0 0,-1 0 0 0 0,1-1 1 0 0,1 1-1 0 0,-1-1 0 0 0,1 0 1 0 0,0-1-1 0 0,1 1 0 0 0,0-1 0 0 0,0-1 1 0 0,5 4-69 0 0,-7-5 51 0 0,1 0 1 0 0,-1-1 0 0 0,1 0-1 0 0,0 0 1 0 0,0 0 0 0 0,0-1-1 0 0,0 0 1 0 0,0 0 0 0 0,0-1-1 0 0,1 1 1 0 0,-1-2 0 0 0,1 1 0 0 0,-1 0-1 0 0,1-1 1 0 0,-1 0 0 0 0,1-1-1 0 0,-1 0 1 0 0,0 0 0 0 0,1 0-1 0 0,-1 0 1 0 0,0-1 0 0 0,0 0 0 0 0,0-1-1 0 0,0 1 1 0 0,0-1 0 0 0,0 0-1 0 0,-1-1 1 0 0,6-3-52 0 0,17-17 247 0 0,-1-2 1 0 0,-1-1-1 0 0,-1-1 0 0 0,-1-1 0 0 0,12-20-247 0 0,-19 23 28 0 0,-17 25-109 0 0,0 1-116 0 0,0 13-953 0 0,1 125 783 0 0,1-134 393 0 0,0 0-1 0 0,0 0 0 0 0,0 0 1 0 0,1-1-1 0 0,-1 1 0 0 0,1-1 1 0 0,0 0-1 0 0,0 0 0 0 0,0 0 1 0 0,0 0-1 0 0,1 0 0 0 0,-1-1 1 0 0,1 1-1 0 0,0-1 0 0 0,-1 0 1 0 0,1 0-1 0 0,0 0 0 0 0,0-1 1 0 0,1 1-1 0 0,-1-1 0 0 0,0 0 1 0 0,0 0-1 0 0,1-1 0 0 0,-1 1 1 0 0,0-1-1 0 0,1 0 0 0 0,-1 0 1 0 0,0 0-1 0 0,1-1 0 0 0,-1 0 1 0 0,0 1-1 0 0,0-2 0 0 0,1 1 1 0 0,-1 0-1 0 0,0-1 0 0 0,0 0 1 0 0,0 0-1 0 0,-1 0 0 0 0,1 0 1 0 0,2-2-26 0 0,10-6 189 0 0,-1-1 1 0 0,0-1-1 0 0,-1 0 1 0 0,0-1 0 0 0,-1 0-1 0 0,0-1 1 0 0,-1-1-1 0 0,-1 0 1 0 0,0 0-1 0 0,-1-1 1 0 0,-1-1-1 0 0,-1 1 1 0 0,0-2-1 0 0,-1 1 1 0 0,4-15-190 0 0,-16 8-1608 0 0,-1 23-3719 0 0,-4 4-5623 0 0,8 0 3675 0 0</inkml:trace>
  <inkml:trace contextRef="#ctx0" brushRef="#br0" timeOffset="46474.064">6823 2157 15491 0 0,'0'0'975'0'0,"0"0"-387"0"0,0 0-64 0 0,0 0 101 0 0,0 0 24 0 0,0 0-121 0 0,0 0-177 0 0,0 0-154 0 0,0 0-109 0 0,0 0-40 0 0,0 0-30 0 0,0 0-62 0 0,0 0-95 0 0,-3 30-157 0 0,-5 94-258 0 0,7-105-300 0 0,-1 3 141 0 0,3-21-2451 0 0,-1 5-3495 0 0,0-6-1000 0 0</inkml:trace>
  <inkml:trace contextRef="#ctx0" brushRef="#br0" timeOffset="46727.083">6692 1774 17452 0 0,'0'0'464'0'0,"0"0"-248"0"0,0 0-208 0 0,0 0-232 0 0,0 0-408 0 0,0 0-729 0 0,0 0-575 0 0,0 0-160 0 0,0 0-593 0 0,0 0-1376 0 0,0 0-1072 0 0</inkml:trace>
  <inkml:trace contextRef="#ctx0" brushRef="#br0" timeOffset="46958.073">7240 1520 10898 0 0,'0'0'879'0'0,"0"0"-405"0"0,0 0 0 0 0,0 0 223 0 0,0 0 192 0 0,0 0 83 0 0,0 0-8 0 0,0 0-110 0 0,0 0-170 0 0,0 0-158 0 0,0 0-130 0 0,0 0-102 0 0,0 0-64 0 0,1 35-36 0 0,2 113-23 0 0,6 140 335 0 0,-8-237-462 0 0,0 6-16 0 0,-3-1-1 0 0,-1 0 0 0 0,-10 40-27 0 0,-15 37-198 0 0,24-181-16003 0 0,4 37 12372 0 0</inkml:trace>
  <inkml:trace contextRef="#ctx0" brushRef="#br0" timeOffset="47212.917">7014 1991 8138 0 0,'0'0'1140'0'0,"0"0"24"0"0,0 0 171 0 0,0 0 79 0 0,0 0-105 0 0,0 0-202 0 0,0 0-174 0 0,33-13-157 0 0,106-40-183 0 0,-15 12 271 0 0,-98 33-1462 0 0,97-41 1115 0 0,-86 26-4164 0 0,-7-7-4610 0 0,-23 23 1469 0 0</inkml:trace>
  <inkml:trace contextRef="#ctx0" brushRef="#br0" timeOffset="47594.047">7623 1575 3921 0 0,'0'0'1328'0'0,"0"0"398"0"0,0 0 408 0 0,0 0 119 0 0,0 0-181 0 0,-2 33-388 0 0,-11 106-381 0 0,-5 17 844 0 0,0 238-904 0 0,17-394-1235 0 0,1 1-1 0 0,0 0 1 0 0,0 0 0 0 0,-1 0 0 0 0,1-1-1 0 0,0 1 1 0 0,0 0 0 0 0,0 0 0 0 0,0 0-1 0 0,0 0 1 0 0,0 0 0 0 0,0-1 0 0 0,0 1-1 0 0,0 0 1 0 0,1 0 0 0 0,-1 0 0 0 0,0-1-1 0 0,0 1 1 0 0,1 0 0 0 0,-1 0 0 0 0,1-1-1 0 0,-1 1 1 0 0,0 0 0 0 0,1 0 0 0 0,-1-1-1 0 0,1 1 1 0 0,0-1 0 0 0,-1 1 0 0 0,1 0-1 0 0,0-1 1 0 0,-1 1 0 0 0,1-1 0 0 0,0 1-1 0 0,-1-1 1 0 0,1 0 0 0 0,0 1 0 0 0,0-1-1 0 0,-1 0 1 0 0,1 0 0 0 0,0 1 0 0 0,0-1-1 0 0,0 0 1 0 0,0 0 0 0 0,-1 0 0 0 0,1 0-1 0 0,0 0 1 0 0,0 0 0 0 0,0 0 0 0 0,0 0-1 0 0,-1 0 1 0 0,1-1 0 0 0,0 1 0 0 0,0 0-1 0 0,0 0 1 0 0,0-1-8 0 0,38-29 946 0 0,175-197 651 0 0,-213 228-1599 0 0,0-1 0 0 0,0 0 0 0 0,0 1 1 0 0,1-1-1 0 0,-1 1 0 0 0,0 0 0 0 0,0-1 1 0 0,0 1-1 0 0,-1 0 0 0 0,1-1 0 0 0,0 1 1 0 0,0 0-1 0 0,0 0 0 0 0,0 0 0 0 0,-1 0 1 0 0,1 0-1 0 0,0 0 0 0 0,-1 0 1 0 0,1 0-1 0 0,-1 0 0 0 0,1 0 0 0 0,-1 0 1 0 0,0 0-1 0 0,1 0 0 0 0,-1 0 0 0 0,0 0 1 0 0,0 1-1 0 0,0-1 0 0 0,0 0 0 0 0,0 0 1 0 0,0 0-1 0 0,0 0 0 0 0,0 1 0 0 0,0-1 1 0 0,0 0-1 0 0,-1 0 0 0 0,1 0 0 0 0,0 0 1 0 0,-1 0-1 0 0,1 0 0 0 0,-1 0 1 0 0,1 1-1 0 0,-1-1 0 0 0,0-1 0 0 0,0 2 2 0 0,0 6 72 0 0,2 124 204 0 0,0-127-294 0 0,0-1 0 0 0,0 1 0 0 0,0 0 0 0 0,0-1 0 0 0,1 1 0 0 0,0-1 0 0 0,0 1 1 0 0,0-1-1 0 0,1 0 0 0 0,-1 0 0 0 0,1 0 0 0 0,0 0 0 0 0,0 0 0 0 0,0-1 0 0 0,3 2 18 0 0,40 14-3935 0 0,-32-19-256 0 0,-1 0-3866 0 0,-7 0 1460 0 0</inkml:trace>
  <inkml:trace contextRef="#ctx0" brushRef="#br0" timeOffset="48575.056">8474 2370 0 0 0,'0'0'863'0'0,"0"0"218"0"0,0 0 374 0 0,0 0 408 0 0,0 0 171 0 0,0 0-113 0 0,0 0-224 0 0,0 0-195 0 0,0 0-164 0 0,0 0-154 0 0,34-14-152 0 0,106-45-152 0 0,-39-2 796 0 0,-87 47-1357 0 0,14-10-14 0 0,-1-1 0 0 0,-2-2-1 0 0,0 0 1 0 0,-2-1 0 0 0,-1-2-1 0 0,-2 0 1 0 0,-1-1 0 0 0,-1-1-1 0 0,5-15-304 0 0,-20 38 18 0 0,0 0 1 0 0,0-1-1 0 0,-1 1 0 0 0,0-1 0 0 0,-1 1 0 0 0,0-1 0 0 0,0 0 0 0 0,-1 0 1 0 0,-1 1-1 0 0,0-6-18 0 0,-1 13-65 0 0,1-1 1 0 0,-1 1-1 0 0,0 0 1 0 0,0 1 0 0 0,0-1-1 0 0,0 0 1 0 0,0 1-1 0 0,0-1 1 0 0,-1 1 0 0 0,1-1-1 0 0,0 1 1 0 0,-1 0-1 0 0,1 0 1 0 0,-1 0 0 0 0,1 0-1 0 0,-1 1 1 0 0,0-1-1 0 0,1 1 1 0 0,-1 0 0 0 0,0-1-1 0 0,1 1 1 0 0,-1 0-1 0 0,0 1 1 0 0,1-1 0 0 0,-1 0-1 0 0,0 1 1 0 0,1-1-1 0 0,-1 1 1 0 0,1 0 0 0 0,-1 0-1 0 0,1 0 1 0 0,-1 0-1 0 0,1 0 1 0 0,0 1 0 0 0,-1-1-1 0 0,1 1 1 0 0,0 0-1 0 0,0-1 1 0 0,0 1-1 0 0,0 0 1 0 0,-1 2 64 0 0,-4 2-32 0 0,-1 1 0 0 0,2 1 0 0 0,-1 0 0 0 0,1 0 0 0 0,0 0 0 0 0,0 0 0 0 0,1 1 1 0 0,0 0-1 0 0,1 0 0 0 0,0 0 0 0 0,0 1 0 0 0,1-1 0 0 0,0 1 0 0 0,1 0 0 0 0,0 0 0 0 0,1 0 0 0 0,0 0 0 0 0,0 0 0 0 0,1 0 0 0 0,0 0 0 0 0,1 1 0 0 0,1 1 32 0 0,1-5 18 0 0,1-1 0 0 0,0 1-1 0 0,1-1 1 0 0,0 0-1 0 0,0 0 1 0 0,0-1 0 0 0,0 0-1 0 0,1 0 1 0 0,0 0-1 0 0,0-1 1 0 0,0 1 0 0 0,1-1-1 0 0,-1-1 1 0 0,1 1 0 0 0,0-1-1 0 0,0-1 1 0 0,0 1-1 0 0,1-1 1 0 0,-1 0-18 0 0,19 4 113 0 0,-1-1 1 0 0,1-1-1 0 0,0-1 0 0 0,0-1 1 0 0,0-1-1 0 0,0-2 1 0 0,7-1-114 0 0,107-30 504 0 0,-162 77 434 0 0,-51 104-401 0 0,69-68-1546 0 0,15-71-1569 0 0,6-9-5600 0 0,-16-1 7444 0 0,3 0-8300 0 0</inkml:trace>
  <inkml:trace contextRef="#ctx0" brushRef="#br0" timeOffset="48878.302">9639 1917 8970 0 0,'0'0'1220'0'0,"0"0"-233"0"0,0 0-28 0 0,0 0 0 0 0,0 0-138 0 0,0 0-183 0 0,-18 33-183 0 0,-55 101-121 0 0,53-71 75 0 0,21-54-302 0 0,0-4 11 0 0,1 0 0 0 0,-1 0 1 0 0,1 0-1 0 0,0 0 0 0 0,1-1 0 0 0,-1 1 0 0 0,1-1 0 0 0,0 1 0 0 0,0-1 0 0 0,0 0 0 0 0,1 0 0 0 0,-1-1 0 0 0,1 1 0 0 0,0-1 0 0 0,0 1 0 0 0,0-1 0 0 0,1 0 0 0 0,-1-1 0 0 0,1 1 1 0 0,0-1-1 0 0,-1 0 0 0 0,1 0 0 0 0,0 0 0 0 0,0-1 0 0 0,0 0 0 0 0,0 0 0 0 0,0 0 0 0 0,1-1 0 0 0,-1 1 0 0 0,0-1 0 0 0,0 0 0 0 0,0-1 0 0 0,1 1 0 0 0,-1-1 0 0 0,0 0 0 0 0,0 0 0 0 0,0-1 1 0 0,0 0-1 0 0,0 0 0 0 0,-1 0 0 0 0,1 0 0 0 0,4-3-118 0 0,2-1 93 0 0,0 1 0 0 0,-1-2 0 0 0,1 0 0 0 0,-1 0 0 0 0,-1-1 0 0 0,1 0 0 0 0,-1 0 0 0 0,-1-1 0 0 0,1 0 0 0 0,-2-1 0 0 0,1 0 0 0 0,-1 0 0 0 0,-1-1 0 0 0,0 0 0 0 0,0 0 0 0 0,-1 0 0 0 0,-1 0 0 0 0,0-1 0 0 0,0 0 0 0 0,-1 0 0 0 0,-1 0 0 0 0,0 0 0 0 0,0-1 0 0 0,-1-4-93 0 0,-1 14-112 0 0,0 1 0 0 0,-1-1 0 0 0,1 1 0 0 0,0-1 0 0 0,-1 1 0 0 0,1 0 0 0 0,-1-1 0 0 0,0 1 0 0 0,0 0 0 0 0,0-1 0 0 0,0 1 0 0 0,0 0 0 0 0,-1 0 0 0 0,1 0 0 0 0,-1 0 0 0 0,1 0 0 0 0,-1 0 0 0 0,0 0 0 0 0,1 1 0 0 0,-1-1 0 0 0,0 0 0 0 0,0 1 0 0 0,0 0 0 0 0,-1-1 0 0 0,1 1 0 0 0,0 0 0 0 0,0 0 0 0 0,-1 0 0 0 0,1 1 0 0 0,0-1 0 0 0,-1 0 0 0 0,-1 1 112 0 0,-52-6-9816 0 0,40 6 166 0 0</inkml:trace>
  <inkml:trace contextRef="#ctx0" brushRef="#br0" timeOffset="49199.803">10040 2028 10634 0 0,'0'0'2106'0'0,"0"0"-542"0"0,0 0-277 0 0,0 0-141 0 0,0 0-303 0 0,0 0-316 0 0,0 0-203 0 0,0 0-95 0 0,0 0-52 0 0,0 0-41 0 0,0 0-45 0 0,0 0-58 0 0,0 0-22 0 0,0 24-7 0 0,0 76-11 0 0,0-98 9 0 0,0 0-1 0 0,-1-1 0 0 0,1 1 1 0 0,0 0-1 0 0,0 0 0 0 0,0-1 0 0 0,0 1 1 0 0,0 0-1 0 0,0-1 0 0 0,0 1 1 0 0,1 0-1 0 0,-1-1 0 0 0,1 1 1 0 0,-1-1-1 0 0,1 1 0 0 0,0 0 0 0 0,-1-1 1 0 0,1 1-1 0 0,0-1 0 0 0,0 0 1 0 0,0 1-1 0 0,0-1 0 0 0,0 0 0 0 0,1 1 1 0 0,-1-1-1 0 0,0 0 0 0 0,0 0 1 0 0,1 0-1 0 0,0 0-1 0 0,3 2 21 0 0,-1 0 86 0 0,1 0-1 0 0,0-1 1 0 0,0 1-1 0 0,0-1 1 0 0,1 0-1 0 0,-1 0 1 0 0,1-1 0 0 0,-1 0-1 0 0,1 0 1 0 0,-1 0-1 0 0,1 0 1 0 0,-1-1-1 0 0,1 0 1 0 0,0 0 0 0 0,-1-1-1 0 0,1 0 1 0 0,-1 0-1 0 0,1 0 1 0 0,-1 0-1 0 0,1-1 1 0 0,-1 0 0 0 0,0 0-1 0 0,3-2-106 0 0,5-2 271 0 0,0 0 0 0 0,-1-1 0 0 0,1-1 0 0 0,-2 0 1 0 0,1-1-1 0 0,-1 0 0 0 0,-1-1 0 0 0,6-6-271 0 0,-6 5 61 0 0,-1-1 1 0 0,0 0 0 0 0,0-1-1 0 0,-1 1 1 0 0,-1-2 0 0 0,0 1-1 0 0,-1-1 1 0 0,-1 0 0 0 0,0 0-1 0 0,0 0 1 0 0,-1-6-62 0 0,3-19-4619 0 0,-5-2-4747 0 0,-2 37-1111 0 0</inkml:trace>
  <inkml:trace contextRef="#ctx0" brushRef="#br0" timeOffset="50164.259">10838 1947 9194 0 0,'0'0'3721'0'0,"0"0"-1723"0"0,0 0-533 0 0,0 0-61 0 0,0 0-167 0 0,0 0-277 0 0,0 0-281 0 0,0 0-215 0 0,0 0-163 0 0,0 0-122 0 0,0 0-75 0 0,0 0-61 0 0,-28-2-45 0 0,-85-3-12 0 0,49 20-23 0 0,55-8 22 0 0,0 0-69 0 0,-1 0 0 0 0,1 1 0 0 0,0 0 1 0 0,1 0-1 0 0,0 1 0 0 0,0 1 1 0 0,1-1-1 0 0,0 1 0 0 0,1 0 1 0 0,0 0-1 0 0,0 1 0 0 0,1 0 0 0 0,-3 10 84 0 0,7-19-17 0 0,0 0 1 0 0,0 0-1 0 0,1 0 0 0 0,-1 1 0 0 0,0-1 0 0 0,1 0 0 0 0,-1 0 0 0 0,1 1 0 0 0,0-1 0 0 0,-1 0 0 0 0,1 1 0 0 0,0-1 0 0 0,1 0 1 0 0,-1 1-1 0 0,0-1 0 0 0,1 0 0 0 0,-1 0 0 0 0,1 1 0 0 0,0-1 0 0 0,-1 0 0 0 0,1 0 0 0 0,0 0 0 0 0,1 0 0 0 0,-1 0 0 0 0,0 0 1 0 0,0 0-1 0 0,1 0 0 0 0,-1 0 0 0 0,1-1 0 0 0,0 1 0 0 0,-1 0 0 0 0,1-1 0 0 0,0 0 0 0 0,0 1 0 0 0,0-1 0 0 0,0 0 0 0 0,0 0 1 0 0,0 0-1 0 0,1 0 0 0 0,-1 0 0 0 0,0-1 0 0 0,0 1 0 0 0,1-1 0 0 0,-1 1 0 0 0,2-1 17 0 0,106-6 408 0 0,-41-17-29 0 0,-57 18-325 0 0,0 0 0 0 0,0 1 0 0 0,1 0 0 0 0,-1 1 0 0 0,1 0 1 0 0,0 1-1 0 0,0 0 0 0 0,0 1 0 0 0,0 1 0 0 0,0 0 0 0 0,0 0 0 0 0,1 2-54 0 0,-10 1 16 0 0,0 0-1 0 0,0 0 1 0 0,-1 1-1 0 0,1 0 0 0 0,-1-1 1 0 0,0 1-1 0 0,0 1 1 0 0,0-1-1 0 0,-1 0 1 0 0,1 0-1 0 0,-1 1 1 0 0,0 0-1 0 0,0-1 0 0 0,-1 1 1 0 0,1 0-1 0 0,-1 0 1 0 0,0 0-1 0 0,-1 0 1 0 0,1 0-1 0 0,-1 0 0 0 0,0 0 1 0 0,0 0-1 0 0,0 0 1 0 0,-1 0-1 0 0,0 0 1 0 0,0 2-16 0 0,1 0-2 0 0,-2 54-234 0 0,-3 0-1 0 0,-2 0 1 0 0,-3 0-1 0 0,-2-1 0 0 0,-6 10 237 0 0,14-54-101 0 0,0-1-1 0 0,-1 0 1 0 0,0 0 0 0 0,-1 0-1 0 0,-1 0 1 0 0,0-1-1 0 0,-1 0 1 0 0,-1-1-1 0 0,0 0 1 0 0,-1 0-1 0 0,0-1 1 0 0,-1 0 0 0 0,-1-1-1 0 0,-10 9 102 0 0,20-18-133 0 0,0 0-1 0 0,-1-1 1 0 0,1 1-1 0 0,0-1 1 0 0,-1 1-1 0 0,1-1 1 0 0,-1 0 0 0 0,0 0-1 0 0,1 0 1 0 0,-1 0-1 0 0,0-1 1 0 0,0 1-1 0 0,1-1 1 0 0,-1 1-1 0 0,0-1 1 0 0,0 0 0 0 0,0 0-1 0 0,0 0 1 0 0,0-1-1 0 0,1 1 1 0 0,-1-1-1 0 0,0 1 1 0 0,0-1-1 0 0,1 0 1 0 0,-1 0 0 0 0,0 0-1 0 0,1-1 1 0 0,-1 1-1 0 0,1 0 1 0 0,0-1-1 0 0,-1 0 1 0 0,1 1 0 0 0,0-1-1 0 0,-1-2 134 0 0,2-13-6 0 0,0 0-1 0 0,2 0 0 0 0,0-1 1 0 0,1 1-1 0 0,1 0 1 0 0,0 0-1 0 0,2 1 1 0 0,-1-1-1 0 0,2 1 0 0 0,0 0 1 0 0,2 0-1 0 0,-1 1 1 0 0,9-13 6 0 0,3-11 66 0 0,86-183 68 0 0,71-101-1088 0 0,-60 121-702 0 0,-105 182 1420 0 0,0-1 0 0 0,-2 0 1 0 0,0-1-1 0 0,-1 0 0 0 0,-2 0 0 0 0,0-1 0 0 0,-1 1 1 0 0,-1-1-1 0 0,-1-1 0 0 0,-1-6 236 0 0,-2 26 39 0 0,0 1 1 0 0,-1-1-1 0 0,1 1 0 0 0,-1 0 1 0 0,0-1-1 0 0,0 1 0 0 0,0 0 1 0 0,0 0-1 0 0,0 0 0 0 0,-1-1 1 0 0,1 1-1 0 0,-1 1 1 0 0,0-1-1 0 0,0 0 0 0 0,0 0 1 0 0,0 1-1 0 0,0-1 0 0 0,-1 1 1 0 0,1-1-1 0 0,-1 1 0 0 0,0 0 1 0 0,0 0-1 0 0,1 1 0 0 0,-1-1 1 0 0,0 0-1 0 0,-1 1 0 0 0,1 0 1 0 0,0-1-1 0 0,0 1 0 0 0,-1 1 1 0 0,1-1-1 0 0,0 0 0 0 0,-1 1 1 0 0,1 0-1 0 0,0 0 0 0 0,-1 0 1 0 0,1 0-1 0 0,-1 0 0 0 0,1 1 1 0 0,-3 0-40 0 0,-1 1-87 0 0,1 1-1 0 0,0 0 1 0 0,1 0 0 0 0,-1 1 0 0 0,1-1 0 0 0,-1 1 0 0 0,1 1 0 0 0,0-1 0 0 0,1 1-1 0 0,-1-1 1 0 0,1 1 0 0 0,0 1 0 0 0,0-1 0 0 0,0 0 0 0 0,1 1 0 0 0,0 0 0 0 0,0 0-1 0 0,-2 6 88 0 0,3-5 44 0 0,0 0-1 0 0,0 0 0 0 0,1 0 0 0 0,0 0 0 0 0,0 0 0 0 0,1 1 0 0 0,0-1 0 0 0,0 0 0 0 0,1 0 1 0 0,0 1-1 0 0,0-1 0 0 0,0 0 0 0 0,1 0 0 0 0,0 0 0 0 0,1 0 0 0 0,-1 0 0 0 0,2-1 1 0 0,-1 1-1 0 0,4 4-43 0 0,-1 3 367 0 0,3 10 648 0 0,-1 1 1 0 0,-1 1-1 0 0,-1-1 0 0 0,-2 1 0 0 0,0 0 0 0 0,-1 21-1015 0 0,11 62 1339 0 0,-14-105-1300 0 0,0 0-1 0 0,1 0 1 0 0,-1 0-1 0 0,1 0 1 0 0,0 0-1 0 0,0 0 1 0 0,0 0 0 0 0,1 0-1 0 0,-1-1 1 0 0,1 1-1 0 0,0 0 1 0 0,0-1 0 0 0,0 0-1 0 0,0 1 1 0 0,1-1-1 0 0,-1 0 1 0 0,1 0 0 0 0,0 0-1 0 0,0-1 1 0 0,0 1-1 0 0,0-1 1 0 0,0 1-1 0 0,1-1 1 0 0,-1 0 0 0 0,1 0-1 0 0,0-1 1 0 0,-1 1-1 0 0,1-1 1 0 0,0 0 0 0 0,0 0-1 0 0,0 0 1 0 0,1 0-39 0 0,11-4 169 0 0,0 0 0 0 0,0-2 0 0 0,0 1 0 0 0,-1-2-1 0 0,0 0 1 0 0,0-1 0 0 0,0-1 0 0 0,-1 0 0 0 0,0-1 0 0 0,-1 0 0 0 0,0-1 0 0 0,0 0 0 0 0,-1-2 0 0 0,-1 1 0 0 0,1-1-169 0 0,-3 4 72 0 0,36-33 220 0 0,-41 77 144 0 0,5 141-253 0 0,-8-175-206 0 0,-1 0 0 0 0,1 0 0 0 0,-1 0 0 0 0,1 0 0 0 0,0 0 1 0 0,0 0-1 0 0,0-1 0 0 0,0 1 0 0 0,0 0 0 0 0,0 0 1 0 0,0-1-1 0 0,1 1 0 0 0,-1 0 0 0 0,0-1 0 0 0,1 1 0 0 0,0-1 1 0 0,-1 0-1 0 0,1 0 0 0 0,0 1 0 0 0,0-1 0 0 0,-1 0 1 0 0,1 0-1 0 0,0-1 0 0 0,0 1 0 0 0,0 0 0 0 0,0-1 0 0 0,2 1 23 0 0,9-20-5576 0 0,-9 12-1079 0 0,0 0-3545 0 0</inkml:trace>
</inkml:ink>
</file>

<file path=ppt/ink/ink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3:05.2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1841 374 8770 0 0,'0'0'4411'0'0,"0"0"-2067"0"0,0 0-885 0 0,0 0-192 0 0,0 0-247 0 0,0 0-223 0 0,0 0-167 0 0,0 0-185 0 0,0 0-141 0 0,0 0-121 0 0,0 0-92 0 0,0 0-69 0 0,0 0-35 0 0,-22 5-34 0 0,-67 16-62 0 0,56 0-138 0 0,31-19 186 0 0,1 1 0 0 0,0-1-1 0 0,0 0 1 0 0,1 1-1 0 0,-1-1 1 0 0,0 1 0 0 0,1-1-1 0 0,0 1 1 0 0,-1-1 0 0 0,1 1-1 0 0,0 0 1 0 0,0-1 0 0 0,1 1-1 0 0,-1-1 1 0 0,0 1 0 0 0,1-1-1 0 0,-1 1 1 0 0,1-1 0 0 0,0 1-1 0 0,0-1 1 0 0,0 0-1 0 0,0 1 1 0 0,0-1 0 0 0,1 0-1 0 0,-1 0 1 0 0,1 0 0 0 0,-1 0-1 0 0,1 0 1 0 0,0 0 0 0 0,0 0-1 0 0,1 0 62 0 0,67 49-490 0 0,-64-47 466 0 0,56 48-160 0 0,-61-50 206 0 0,1-1-1 0 0,-1 1 1 0 0,0 0-1 0 0,0-1 1 0 0,0 1-1 0 0,-1 0 1 0 0,1 0-1 0 0,0 0 1 0 0,-1 0-1 0 0,1 0 1 0 0,-1 0-1 0 0,1-1 1 0 0,-1 1 0 0 0,0 0-1 0 0,0 0 1 0 0,0 0-1 0 0,0 0 1 0 0,0 0-1 0 0,-1 0 1 0 0,1 0-1 0 0,0 0 1 0 0,-1 0-1 0 0,0 0 1 0 0,1 0 0 0 0,-1 0-1 0 0,0 0 1 0 0,0-1-1 0 0,0 1 1 0 0,0 0-1 0 0,0-1 1 0 0,0 1-1 0 0,-1 0 1 0 0,1-1-1 0 0,-1 0 1 0 0,1 1-1 0 0,-1-1 1 0 0,1 0 0 0 0,-2 1-22 0 0,-5 5 9 0 0,-1-1 1 0 0,0 0-1 0 0,1-1 1 0 0,-2 0 0 0 0,1 0-1 0 0,-1-1 1 0 0,1-1-1 0 0,-1 1 1 0 0,0-1 0 0 0,0-1-1 0 0,-1 0 1 0 0,1 0 0 0 0,0-1-1 0 0,-1-1-9 0 0,-14-10-2932 0 0,16-5-6176 0 0,9 11 1468 0 0</inkml:trace>
  <inkml:trace contextRef="#ctx0" brushRef="#br0" timeOffset="285.568">2094 79 15619 0 0,'0'0'857'0'0,"0"0"-184"0"0,0 0-133 0 0,0 0-28 0 0,0 0 23 0 0,0 0 25 0 0,0 0 23 0 0,0 0 12 0 0,0 0-19 0 0,0 0-57 0 0,0 0-79 0 0,-2 37-100 0 0,-6 117-67 0 0,7 100 291 0 0,8-70-2149 0 0,-12-179-1091 0 0,-3-6-8034 0 0,6-2 2495 0 0</inkml:trace>
  <inkml:trace contextRef="#ctx0" brushRef="#br0" timeOffset="569.584">2359 278 8858 0 0,'0'0'1594'0'0,"0"0"-538"0"0,0 0 28 0 0,0 0 176 0 0,0 0-30 0 0,0 0-207 0 0,0 0-198 0 0,0 0-111 0 0,0 0-54 0 0,0 0-43 0 0,0 0-95 0 0,0 0-117 0 0,0 0-142 0 0,-29 31-91 0 0,-88 92-60 0 0,88-88-43 0 0,31-32-21 0 0,0 1-1 0 0,0 0 0 0 0,1 0 1 0 0,0-1-1 0 0,-1 0 0 0 0,1 1 1 0 0,0-1-1 0 0,1 0 1 0 0,-1 0-1 0 0,0-1 0 0 0,1 1 1 0 0,0-1-1 0 0,-1 0 0 0 0,1 1 1 0 0,0-2-1 0 0,0 1 0 0 0,0 0 1 0 0,4 0-48 0 0,2 3 81 0 0,52 44 241 0 0,-52-17-5716 0 0,-7-28-3034 0 0,-2-1 530 0 0</inkml:trace>
  <inkml:trace contextRef="#ctx0" brushRef="#br0" timeOffset="-648.287">754 621 0 0 0,'0'0'1059'0'0,"0"0"237"0"0,0 0 246 0 0,0 0 300 0 0,0 0 205 0 0,0 0-58 0 0,0 0-194 0 0,0 0-236 0 0,0 0-236 0 0,0 0-196 0 0,0 0-182 0 0,-4-8-159 0 0,-14-25-157 0 0,16 32-574 0 0,0-1 0 0 0,0 1 0 0 0,0 0 0 0 0,0 0 0 0 0,0 0 0 0 0,0 0 0 0 0,0 0 1 0 0,0 0-1 0 0,0 0 0 0 0,0 1 0 0 0,0-1 0 0 0,-1 1 0 0 0,1 0 0 0 0,0 0 1 0 0,0-1-1 0 0,-1 2 0 0 0,1-1 0 0 0,0 0 0 0 0,0 0 0 0 0,-1 1 0 0 0,1-1 1 0 0,0 1-1 0 0,0-1 0 0 0,0 1 0 0 0,0 0 0 0 0,0 0 0 0 0,0 0 0 0 0,0 0 1 0 0,0 0-56 0 0,-17 9-45 0 0,1-1 1 0 0,0 2 0 0 0,0 1 0 0 0,1 0 0 0 0,1 1 0 0 0,0 1 0 0 0,1 0 0 0 0,0 1 0 0 0,1 1 0 0 0,1 0 0 0 0,1 1 0 0 0,0 0 0 0 0,1 1 0 0 0,1 0 0 0 0,-1 5 44 0 0,9-21-33 0 0,0 1-1 0 0,0-1 1 0 0,1 1-1 0 0,-1 0 0 0 0,1-1 1 0 0,0 1-1 0 0,0 0 1 0 0,0 0-1 0 0,0 0 0 0 0,1 0 1 0 0,-1 0-1 0 0,1 0 0 0 0,0 0 1 0 0,0 0-1 0 0,0 0 1 0 0,0 0-1 0 0,0 0 0 0 0,0 0 1 0 0,1 0-1 0 0,0 0 1 0 0,-1 0-1 0 0,1 0 0 0 0,0-1 1 0 0,1 1-1 0 0,-1 0 1 0 0,0 0-1 0 0,1-1 0 0 0,-1 1 1 0 0,1-1-1 0 0,0 1 1 0 0,0-1-1 0 0,0 0 0 0 0,0 0 1 0 0,0 0-1 0 0,1 0 1 0 0,-1 0-1 0 0,1 0 0 0 0,-1-1 1 0 0,1 1-1 0 0,0-1 1 0 0,-1 0-1 0 0,1 1 0 0 0,0-1 1 0 0,0 0-1 0 0,3 0 34 0 0,15-3 134 0 0,1-1 0 0 0,0-1 0 0 0,-1-1 0 0 0,0-1 0 0 0,0 0 0 0 0,-1-2 0 0 0,0 0 0 0 0,0-2 0 0 0,-1 0 0 0 0,0-1 0 0 0,0-1 0 0 0,-2 0 0 0 0,1-2 0 0 0,-2 0 0 0 0,0-1 0 0 0,0 0 0 0 0,12-17-134 0 0,4-1 180 0 0,-2-1 1 0 0,-1-2-1 0 0,-1-1 1 0 0,-2-1 0 0 0,8-19-181 0 0,-25 41-210 0 0,-1-1 1 0 0,0 0-1 0 0,-1 0 1 0 0,-1-1 0 0 0,-1 1-1 0 0,-1-1 1 0 0,0-1 0 0 0,-1 1-1 0 0,-1-1 1 0 0,-1 1 0 0 0,0-1-1 0 0,-2 1 1 0 0,0-1-1 0 0,-3-14 210 0 0,3 27-121 0 0,0 0-1 0 0,-1 0 0 0 0,1 0 0 0 0,-1 0 0 0 0,-1 1 0 0 0,1-1 1 0 0,-1 1-1 0 0,0 0 0 0 0,0-1 0 0 0,0 1 0 0 0,-1 0 1 0 0,0 1-1 0 0,0-1 0 0 0,0 1 0 0 0,0 0 0 0 0,-1 0 0 0 0,0 0 1 0 0,1 0-1 0 0,-1 1 0 0 0,-1 0 0 0 0,1 0 0 0 0,0 0 0 0 0,-1 1 1 0 0,0 0-1 0 0,1 0 0 0 0,-1 0 0 0 0,0 1 0 0 0,0-1 1 0 0,0 2-1 0 0,0-1 0 0 0,0 1 0 0 0,0-1 0 0 0,0 2 0 0 0,0-1 1 0 0,0 1-1 0 0,0 0 0 0 0,0 0 0 0 0,0 0 0 0 0,0 1 0 0 0,0 0 1 0 0,1 0-1 0 0,-1 1 0 0 0,-1 0 122 0 0,-3 7 184 0 0,0 0 0 0 0,0 1 0 0 0,1 0 0 0 0,1 0 0 0 0,0 1 0 0 0,0 0-1 0 0,1 0 1 0 0,1 1 0 0 0,0 0 0 0 0,1 0 0 0 0,0 0 0 0 0,1 1 0 0 0,0 0 0 0 0,1 0 0 0 0,1 0 0 0 0,0 0 0 0 0,1 0 0 0 0,1 0 0 0 0,0 0-1 0 0,1 0 1 0 0,0 1 0 0 0,1-1 0 0 0,1 0 0 0 0,0-1 0 0 0,1 1 0 0 0,0 0 0 0 0,1-1 0 0 0,1 0 0 0 0,0 0 0 0 0,1-1 0 0 0,0 0 0 0 0,1 0-1 0 0,0 0 1 0 0,1-1 0 0 0,7 7-184 0 0,-11-12 72 0 0,6 9 101 0 0,2 0 0 0 0,0-1 0 0 0,1 0 0 0 0,0-1 0 0 0,1 0 0 0 0,0-2 0 0 0,1 1 0 0 0,0-2 0 0 0,1 0 0 0 0,12 4-173 0 0,16-10-1475 0 0,-20-22-6144 0 0,-19 11 2450 0 0,0 3-1183 0 0</inkml:trace>
  <inkml:trace contextRef="#ctx0" brushRef="#br0" timeOffset="-401.427">1298 532 14059 0 0,'0'0'536'0'0,"0"0"-224"0"0,0 0 200 0 0,0 0 168 0 0,0 0 41 0 0,0 0-105 0 0,0 0-216 0 0,0 0-160 0 0,0 0-104 0 0,0 0-96 0 0,0 0-184 0 0,0 0-304 0 0,0 0-440 0 0,0 0-833 0 0,10 118-903 0 0,-10-114-1401 0 0,0-4-4377 0 0</inkml:trace>
  <inkml:trace contextRef="#ctx0" brushRef="#br0" timeOffset="-170.391">1328 208 8522 0 0,'0'0'1184'0'0,"0"0"-400"0"0,0 0-272 0 0,0 0-216 0 0,0 0-352 0 0,0 0-408 0 0,0 0-336 0 0,0 0-168 0 0,0 0-160 0 0,0 0-297 0 0,0 0-799 0 0,0 0-2009 0 0</inkml:trace>
  <inkml:trace contextRef="#ctx0" brushRef="#br0" timeOffset="1936.956">1273 551 0 0 0,'0'0'312'0'0,"2"-8"1371"0"0,11-1 60 0 0,1 0 3105 0 0,-14 9-3937 0 0,0 0-96 0 0,0 0-113 0 0,0 0-112 0 0,0 0-86 0 0,0 0-55 0 0,0 0-62 0 0,0 0-29 0 0,0 0-30 0 0,0 0-20 0 0,0 0 25 0 0,0 0 28 0 0,0 0 41 0 0,-2 10 2656 0 0,-3 13-2685 0 0,1 227-1290 0 0,29-282-8483 0 0,-20 24 1252 0 0</inkml:trace>
  <inkml:trace contextRef="#ctx0" brushRef="#br0" timeOffset="4733.081">3513 164 8546 0 0,'0'0'740'0'0,"0"0"37"0"0,0 0 113 0 0,0 0 116 0 0,0 0 15 0 0,0 0-123 0 0,0 0-212 0 0,0 0-224 0 0,0 0-198 0 0,0 0-151 0 0,0 0-93 0 0,-1 6-24 0 0,-15 218 1098 0 0,11-144-874 0 0,-4 0 0 0 0,-3-1 0 0 0,-13 44-220 0 0,5-67 967 0 0,42-86 320 0 0,148-147-828 0 0,-151 161-441 0 0,-2-1-38 0 0,1 1 1 0 0,0 1-1 0 0,1 1 0 0 0,1 0 1 0 0,0 2-1 0 0,1 0 0 0 0,0 1 0 0 0,1 1 1 0 0,0 1-1 0 0,9-1 20 0 0,-28 9-25 0 0,0 1 0 0 0,-1 0 0 0 0,1-1 0 0 0,0 1-1 0 0,-1 0 1 0 0,1 1 0 0 0,0-1 0 0 0,0 0 0 0 0,-1 1 0 0 0,1 0 0 0 0,0-1 0 0 0,-1 1 0 0 0,1 0 0 0 0,-1 0 0 0 0,1 0 0 0 0,-1 1-1 0 0,0-1 1 0 0,1 1 0 0 0,-1-1 0 0 0,0 1 0 0 0,0 0 0 0 0,0 0 0 0 0,0 0 0 0 0,0 0 0 0 0,-1 0 0 0 0,1 0 0 0 0,-1 0 0 0 0,1 1-1 0 0,-1-1 1 0 0,0 1 0 0 0,0-1 0 0 0,0 1 0 0 0,0-1 0 0 0,0 1 0 0 0,0-1 0 0 0,-1 1 0 0 0,1 0 0 0 0,-1 0 0 0 0,0-1 0 0 0,0 1-1 0 0,0 0 1 0 0,0-1 0 0 0,-1 1 0 0 0,1 0 0 0 0,0 0 0 0 0,-1-1 0 0 0,0 1 25 0 0,1 12 27 0 0,-1 0 0 0 0,-1 0 0 0 0,0 0 0 0 0,-1-1 0 0 0,0 1 0 0 0,-1-1 1 0 0,-1 0-1 0 0,0 0 0 0 0,-1 0 0 0 0,-1-1 0 0 0,0 0 0 0 0,0 0 0 0 0,-2 0 0 0 0,1-1 0 0 0,-2-1 0 0 0,-6 8-27 0 0,1-1-101 0 0,-1-1-1 0 0,-1-1 1 0 0,0 0-1 0 0,-1-1 1 0 0,0-1-1 0 0,-12 6 102 0 0,21-15-437 0 0,1-1-1 0 0,-1 0 0 0 0,0 0 1 0 0,0-1-1 0 0,-1 0 0 0 0,1-1 0 0 0,-1 0 1 0 0,1 0-1 0 0,-1-1 0 0 0,0 0 1 0 0,0-1 437 0 0,-10-4-6873 0 0,16 1 208 0 0</inkml:trace>
  <inkml:trace contextRef="#ctx0" brushRef="#br0" timeOffset="5265.607">3981 853 0 0 0,'0'0'339'0'0,"0"0"889"0"0,0 0 430 0 0,0 0 198 0 0,0 0 113 0 0,0 0-52 0 0,0 0-76 0 0,0 0-118 0 0,0 0-190 0 0,0 0-254 0 0,0 0-291 0 0,2 6 331 0 0,22-54-105 0 0,-5 19-1025 0 0,1 1 0 0 0,1 0 0 0 0,1 1 0 0 0,1 2 0 0 0,9-6-189 0 0,82-101 151 0 0,-86 65-268 0 0,-58 71-1133 0 0,19 3 1213 0 0,1 0 0 0 0,-1 1-1 0 0,1 0 1 0 0,0 1 0 0 0,1-1-1 0 0,0 2 1 0 0,1 0 0 0 0,0 0-1 0 0,0 0 1 0 0,-1 4 37 0 0,8-11 6 0 0,0 1 1 0 0,0-1-1 0 0,0 0 0 0 0,0 0 1 0 0,1 0-1 0 0,-1 0 0 0 0,1 1 1 0 0,0-1-1 0 0,0 0 0 0 0,0 0 1 0 0,1 1-1 0 0,-1-1 0 0 0,1 0 1 0 0,0 0-1 0 0,0 0 0 0 0,0 0 1 0 0,0 0-1 0 0,0 0 0 0 0,1 0 1 0 0,-1 0-1 0 0,1 0 0 0 0,0 0 1 0 0,0-1-1 0 0,0 1 0 0 0,0-1 1 0 0,0 0-1 0 0,0 1 0 0 0,1-1 1 0 0,-1 0-1 0 0,1 0 0 0 0,0 0 1 0 0,0-1-1 0 0,1 1-6 0 0,101 47 558 0 0,-100-47-522 0 0,-2-1-47 0 0,1 0 1 0 0,-1 0 0 0 0,1 0-1 0 0,-1 1 1 0 0,0 0 0 0 0,0-1-1 0 0,0 1 1 0 0,1 0 0 0 0,-2 1-1 0 0,1-1 1 0 0,0 0 0 0 0,0 1-1 0 0,-1-1 1 0 0,0 1 0 0 0,1 0-1 0 0,-1 0 1 0 0,0 0 0 0 0,0 0-1 0 0,-1 0 1 0 0,1 1 0 0 0,-1-1-1 0 0,1 1 1 0 0,-1-1-1 0 0,0 1 1 0 0,0-1 0 0 0,-1 1-1 0 0,1-1 1 0 0,-1 1 0 0 0,0 0-1 0 0,0-1 1 0 0,0 1 0 0 0,0 0-1 0 0,0-1 1 0 0,-1 1 0 0 0,0-1-1 0 0,0 1 1 0 0,0-1 0 0 0,0 1-1 0 0,0-1 1 0 0,-1 0 0 0 0,1 1-1 0 0,-1-1 1 0 0,0 0 0 0 0,0 0-1 0 0,-2 2 11 0 0,-1 0-1237 0 0,-6 9-119 0 0,9-9-2907 0 0,1 1-4028 0 0,1-6 4881 0 0</inkml:trace>
  <inkml:trace contextRef="#ctx0" brushRef="#br0" timeOffset="24111.643">4774 551 0 0 0,'0'0'1484'0'0,"0"0"-209"0"0,0 0-17 0 0,0 0 190 0 0,0 0 166 0 0,0 0-22 0 0,0 0-208 0 0,0 0-214 0 0,0 0-183 0 0,0 0-102 0 0,0 0-79 0 0,4-6-153 0 0,10-19-191 0 0,-39 27-434 0 0,15 4-91 0 0,1-1 0 0 0,0 1 1 0 0,1 1-1 0 0,-1 0 0 0 0,1 0 0 0 0,0 0 1 0 0,1 1-1 0 0,0 0 0 0 0,0 1 0 0 0,0-1 1 0 0,1 1-1 0 0,1 1 0 0 0,0-1 0 0 0,0 1 1 0 0,1 0-1 0 0,0 0 0 0 0,0 0 0 0 0,1 0 1 0 0,1 1-1 0 0,-2 10 63 0 0,4-16 5 0 0,0 0-1 0 0,0 0 1 0 0,1 0 0 0 0,0-1-1 0 0,-1 1 1 0 0,2 0 0 0 0,-1-1-1 0 0,0 1 1 0 0,1-1 0 0 0,0 1-1 0 0,0-1 1 0 0,1 0 0 0 0,-1 1-1 0 0,1-1 1 0 0,0 0 0 0 0,0-1-1 0 0,0 1 1 0 0,0-1 0 0 0,1 1-1 0 0,-1-1 1 0 0,1 0 0 0 0,0 0-1 0 0,0 0 1 0 0,0-1 0 0 0,0 0-1 0 0,1 1-4 0 0,5 0 209 0 0,-1 0-1 0 0,1-1 0 0 0,0 0 0 0 0,0-1 0 0 0,0 1 1 0 0,0-2-1 0 0,0 0 0 0 0,0 0 0 0 0,1-1 0 0 0,-1 0 1 0 0,0 0-1 0 0,-1-1 0 0 0,1-1 0 0 0,0 0 0 0 0,0 0 1 0 0,-1-1-1 0 0,0 0 0 0 0,0 0 0 0 0,0-1 1 0 0,0-1-1 0 0,-1 1 0 0 0,0-1 0 0 0,0-1 0 0 0,0 1 1 0 0,-1-1-1 0 0,0-1 0 0 0,-1 1 0 0 0,1-1 0 0 0,-1 0 1 0 0,-1-1-1 0 0,0 0 0 0 0,1-2-208 0 0,-2 6-64 0 0,-1 0 1 0 0,1 0-1 0 0,-1-1 0 0 0,-1 1 0 0 0,1-1 1 0 0,-1 1-1 0 0,0-1 0 0 0,0 0 0 0 0,-1 0 1 0 0,1 0-1 0 0,-2 0 0 0 0,1 0 0 0 0,0 0 0 0 0,-1 0 1 0 0,0 0-1 0 0,-1 0 0 0 0,1 0 0 0 0,-1 0 1 0 0,0 0-1 0 0,-1 0 0 0 0,1 0 0 0 0,-1 0 1 0 0,-1 0-1 0 0,1 1 0 0 0,-1-1 0 0 0,0 1 1 0 0,0 0-1 0 0,0 0 0 0 0,-1 0 0 0 0,1 0 1 0 0,-4-2 63 0 0,1 2-416 0 0,-1 1 0 0 0,0 0 1 0 0,0 1-1 0 0,0 0 1 0 0,-1 0-1 0 0,1 0 1 0 0,-1 1-1 0 0,1 0 0 0 0,-1 1 1 0 0,0 0-1 0 0,0 0 1 0 0,1 0-1 0 0,-1 1 0 0 0,0 0 1 0 0,0 1-1 0 0,-7 1 416 0 0,13-2 16 0 0,1 1 1 0 0,0 0-1 0 0,0-1 0 0 0,0 1 0 0 0,0 0 1 0 0,0 0-1 0 0,0 0 0 0 0,0 0 0 0 0,0 0 0 0 0,0 0 1 0 0,0 0-1 0 0,1 0 0 0 0,-1 0 0 0 0,0 0 0 0 0,1 0 1 0 0,-1 1-1 0 0,1-1 0 0 0,-1 0 0 0 0,1 0 1 0 0,0 1-1 0 0,-1-1 0 0 0,1 0 0 0 0,0 1 0 0 0,0-1 1 0 0,0 0-1 0 0,0 1 0 0 0,0-1 0 0 0,0 0 1 0 0,0 1-1 0 0,0-1 0 0 0,1 0 0 0 0,-1 0 0 0 0,1 1 1 0 0,-1-1-1 0 0,1 0 0 0 0,-1 0 0 0 0,1 0 1 0 0,-1 1-1 0 0,1-1 0 0 0,0 0 0 0 0,0 0 0 0 0,0 0 1 0 0,0 0-1 0 0,0 0 0 0 0,0 0 0 0 0,0-1 0 0 0,0 1 1 0 0,0 0-1 0 0,0 0 0 0 0,0-1 0 0 0,0 1 1 0 0,0 0-1 0 0,1-1 0 0 0,-1 0 0 0 0,0 1 0 0 0,2-1-16 0 0,8 4 293 0 0,0-1 0 0 0,1 0-1 0 0,0-1 1 0 0,0-1 0 0 0,-1 0 0 0 0,1 0-1 0 0,0-1 1 0 0,0-1 0 0 0,1 0-293 0 0,20 0 493 0 0,-12 0-183 0 0,-1-1 0 0 0,0-1 1 0 0,0-1-1 0 0,0-1 0 0 0,0-1 1 0 0,-1 0-1 0 0,5-3-310 0 0,-15 5 96 0 0,42-18 764 0 0,-50 21-702 0 0,-1 1 10 0 0,0 0-20 0 0,0 0-16 0 0,0 0-32 0 0,0 0-48 0 0,0 0-39 0 0,0 0-41 0 0,-20 62-556 0 0,18-40 597 0 0,-1-14-19 0 0,1 0-1 0 0,0 1 0 0 0,1-1 1 0 0,0 0-1 0 0,0 1 0 0 0,1-1 1 0 0,0 1-1 0 0,0-1 0 0 0,1 1 1 0 0,0-1-1 0 0,1 1 0 0 0,-1-1 1 0 0,2 0-1 0 0,-1 0 0 0 0,1 0 1 0 0,0 0-1 0 0,1 0 0 0 0,0-1 1 0 0,0 0-1 0 0,1 1 0 0 0,2 2 7 0 0,-1-8 94 0 0,-1-1-1 0 0,1 0 0 0 0,-1 0 0 0 0,1 0 0 0 0,0-1 1 0 0,-1 0-1 0 0,1 0 0 0 0,0 0 0 0 0,-1-1 0 0 0,1 0 1 0 0,-1 0-1 0 0,1 0 0 0 0,-1 0 0 0 0,1-1 0 0 0,-1 0 1 0 0,0 0-1 0 0,0-1 0 0 0,0 0 0 0 0,0 1 1 0 0,0-2-1 0 0,-1 1 0 0 0,1 0 0 0 0,-1-1 0 0 0,0 0 1 0 0,0 0-1 0 0,0 0 0 0 0,2-4-93 0 0,111-114 783 0 0,-87 79-564 0 0,-33 57-3033 0 0,1-3 2806 0 0,0 0 1 0 0,1 1-1 0 0,1-1 1 0 0,0 0-1 0 0,1 0 1 0 0,0 0-1 0 0,0 0 1 0 0,1 0-1 0 0,0 0 1 0 0,1 0-1 0 0,1-1 1 0 0,0 1-1 0 0,0-1 1 0 0,1 0 0 0 0,4 7 7 0 0,-7-13 33 0 0,1 0 0 0 0,-1 0-1 0 0,1 0 1 0 0,0 0 0 0 0,0-1 0 0 0,1 1 0 0 0,-1-1 0 0 0,1 0 0 0 0,0 0 0 0 0,-1 0 0 0 0,1 0 0 0 0,1-1 0 0 0,-1 0 0 0 0,0 1 0 0 0,0-2 0 0 0,1 1 0 0 0,-1 0 0 0 0,1-1 0 0 0,0 0 0 0 0,-1 0 0 0 0,1 0 0 0 0,0-1 0 0 0,0 0 0 0 0,0 1 0 0 0,-1-2 0 0 0,1 1 0 0 0,0-1 0 0 0,0 1 0 0 0,-1-1 0 0 0,1 0 0 0 0,-1-1 0 0 0,1 1 0 0 0,-1-1 0 0 0,1 0 0 0 0,-1 0 0 0 0,0-1 0 0 0,3-1-33 0 0,82-101 1152 0 0,14-31-864 0 0,-102 133-313 0 0,1 1 0 0 0,-1 0 1 0 0,0 0-1 0 0,1 0 0 0 0,-1 0 0 0 0,1 1 0 0 0,-1-1 1 0 0,1 0-1 0 0,0 1 0 0 0,0-1 0 0 0,0 1 0 0 0,0-1 0 0 0,0 1 1 0 0,0 0-1 0 0,0 0 0 0 0,0 0 0 0 0,1 0 0 0 0,-1 0 1 0 0,0 1-1 0 0,1-1 0 0 0,-1 1 0 0 0,0-1 0 0 0,1 1 0 0 0,-1 0 1 0 0,1 0-1 0 0,-1 0 0 0 0,0 0 0 0 0,1 0 0 0 0,-1 1 1 0 0,1-1-1 0 0,-1 1 0 0 0,0 0 0 0 0,1-1 0 0 0,-1 1 1 0 0,0 0-1 0 0,0 0 0 0 0,0 0 0 0 0,0 1 0 0 0,0-1 0 0 0,0 0 1 0 0,0 1-1 0 0,0 0 0 0 0,0-1 0 0 0,-1 1 0 0 0,1 0 1 0 0,1 2 24 0 0,58 62-71 0 0,-60-68 152 0 0,-1 0-1 0 0,1 0 1 0 0,0 0 0 0 0,0 0 0 0 0,-1 0 0 0 0,1 0 0 0 0,-1 0-1 0 0,1 0 1 0 0,-1-1 0 0 0,0 1 0 0 0,0 0 0 0 0,0 0-1 0 0,0 0 1 0 0,-1 0 0 0 0,1 0 0 0 0,0 0 0 0 0,-1-1 0 0 0,1 1-1 0 0,-1 0 1 0 0,0 0 0 0 0,0 0 0 0 0,0 0 0 0 0,0 1-1 0 0,0-1 1 0 0,-1-2-81 0 0,-5 2-100 0 0,0 0 0 0 0,-1 0 0 0 0,1 1 0 0 0,0 0 0 0 0,0 0 0 0 0,-1 0 0 0 0,1 1 0 0 0,0 1 0 0 0,-1-1 0 0 0,1 1 0 0 0,0 0 0 0 0,0 0 0 0 0,0 1 0 0 0,0 0 0 0 0,0 1 0 0 0,0-1 0 0 0,0 1 0 0 0,1 1 0 0 0,-1-1 0 0 0,1 1 0 0 0,0 0 0 0 0,0 0 0 0 0,0 1 0 0 0,1 0 0 0 0,-6 5 100 0 0,6-4-39 0 0,0-1 0 0 0,0 1-1 0 0,0 1 1 0 0,0-1 0 0 0,1 1 0 0 0,0 0 0 0 0,0-1 0 0 0,1 2 0 0 0,0-1 0 0 0,0 0-1 0 0,1 1 1 0 0,0-1 0 0 0,0 1 0 0 0,1 0 0 0 0,0-1 0 0 0,0 1 0 0 0,1 0 0 0 0,0 0-1 0 0,0 0 1 0 0,1 0 0 0 0,0 0 39 0 0,1-4 19 0 0,0 1-1 0 0,0-1 1 0 0,0 0-1 0 0,1 0 1 0 0,0 0-1 0 0,0 0 1 0 0,0 0-1 0 0,0 0 1 0 0,1-1-1 0 0,-1 0 1 0 0,1 1-1 0 0,0-1 1 0 0,0-1-1 0 0,0 1 1 0 0,0-1-1 0 0,1 1 1 0 0,-1-1-1 0 0,1 0 1 0 0,-1-1 0 0 0,1 1-1 0 0,0-1 1 0 0,-1 0-1 0 0,1 0 1 0 0,0 0-1 0 0,0-1 1 0 0,0 0-1 0 0,0 0 1 0 0,0 0-1 0 0,-1 0 1 0 0,1-1-1 0 0,0 0 1 0 0,0 0-1 0 0,0 0 1 0 0,1-1-19 0 0,5-2 114 0 0,0-1-1 0 0,0-1 1 0 0,0 1 0 0 0,-1-1 0 0 0,0-1 0 0 0,0 0-1 0 0,0-1 1 0 0,-1 0 0 0 0,0 0 0 0 0,0-1 0 0 0,1-3-114 0 0,7-4 96 0 0,109-102 68 0 0,-114 111-98 0 0,-15 14-493 0 0,-6 11 156 0 0,-11 133 175 0 0,26-22-184 0 0,-7 102-143 0 0,0-219 423 0 0,-1-1 0 0 0,0 1-1 0 0,-1-1 1 0 0,-1 0 0 0 0,1 0 0 0 0,-2 0 0 0 0,1-1-1 0 0,-2 1 1 0 0,1-1 0 0 0,-2 0 0 0 0,1-1-1 0 0,-1 0 1 0 0,0 0 0 0 0,-1 0 0 0 0,0-1 0 0 0,-1 0-1 0 0,1 0 1 0 0,-2-1 0 0 0,1 0 0 0 0,-1-1 0 0 0,0 0-1 0 0,0 0 1 0 0,0-1 0 0 0,-1-1 0 0 0,0 0-1 0 0,0 0 1 0 0,0-1 0 0 0,0 0 0 0 0,-1-1 0 0 0,1-1-1 0 0,-2 1 1 0 0,12-2-1 0 0,-1 1 0 0 0,1-1-1 0 0,-1 0 1 0 0,1 1 0 0 0,-1-1-1 0 0,0 0 1 0 0,1 0 0 0 0,-1 0-1 0 0,0 0 1 0 0,1 0 0 0 0,-1 0-1 0 0,0-1 1 0 0,1 1 0 0 0,-1 0-1 0 0,1-1 1 0 0,-1 0 0 0 0,1 1-1 0 0,-1-1 1 0 0,1 0 0 0 0,-1 0-1 0 0,1 1 1 0 0,0-1 0 0 0,-1 0-1 0 0,1 0 1 0 0,0-1 0 0 0,0 1-1 0 0,0 0 1 0 0,0 0 0 0 0,0-1-1 0 0,0 1 1 0 0,0 0 0 0 0,0-1-1 0 0,0 1 1 0 0,1-1 0 0 0,-1 1-1 0 0,0-1 1 0 0,1 1 0 0 0,-1-1-1 0 0,1 1 1 0 0,0-1 0 0 0,0 0-1 0 0,0 1 1 0 0,-1-1 0 0 0,1 0-1 0 0,1 1 1 0 0,-1-1 0 0 0,0 0-1 0 0,0 1 1 0 0,1-1 0 0 0,-1 1-1 0 0,1-1 2 0 0,1-6 10 0 0,2 0 1 0 0,-1 0-1 0 0,1 1 0 0 0,0-1 0 0 0,0 1 0 0 0,1 0 0 0 0,0 0 0 0 0,0 1 0 0 0,1-1 0 0 0,0 1 0 0 0,1 0-10 0 0,6-9 76 0 0,506-559 159 0 0,-507 559-345 0 0,0-1 0 0 0,0 0 0 0 0,-1 0 1 0 0,-1-1-1 0 0,-1-1 0 0 0,-1 1 0 0 0,0-2 0 0 0,-1 1 1 0 0,-1-1-1 0 0,-1 0 0 0 0,-1 0 0 0 0,0 0 0 0 0,-1-1 1 0 0,-2 1-1 0 0,0-4 110 0 0,-1 22 1 0 0,2-4 17 0 0,-1 0 0 0 0,0 0 0 0 0,-1 1 0 0 0,1-1 0 0 0,-1 0 0 0 0,0 0 0 0 0,-1 0 0 0 0,1 0 0 0 0,-1 0 0 0 0,0 0 0 0 0,0 0 0 0 0,0 0 0 0 0,-1 0 0 0 0,1 1 0 0 0,-1-1 0 0 0,-1 0 0 0 0,1 1 0 0 0,0 0 0 0 0,-1 0 0 0 0,0-1 0 0 0,0 2 0 0 0,0-1 0 0 0,-1 0 0 0 0,1 1 0 0 0,-1-1 0 0 0,0 1 0 0 0,0 0 0 0 0,0 0 0 0 0,0 1 0 0 0,-1-1 0 0 0,-3-1-18 0 0,4 3-39 0 0,0 0 0 0 0,-1 0 0 0 0,1 0 1 0 0,0 1-1 0 0,0 0 0 0 0,0 0 1 0 0,-1 0-1 0 0,1 0 0 0 0,0 1 1 0 0,0-1-1 0 0,0 1 0 0 0,0 0 0 0 0,-1 0 1 0 0,1 1-1 0 0,1-1 0 0 0,-1 1 1 0 0,0 0-1 0 0,0 0 0 0 0,1 0 0 0 0,-1 1 1 0 0,1-1-1 0 0,0 1 0 0 0,-1 0 1 0 0,1 0-1 0 0,0 0 0 0 0,1 0 0 0 0,-1 0 1 0 0,1 1-1 0 0,-1-1 0 0 0,1 1 1 0 0,0 0-1 0 0,0-1 0 0 0,1 1 1 0 0,-1 0-1 0 0,1 0 0 0 0,0 0 0 0 0,0 0 1 0 0,0 0-1 0 0,0 1 0 0 0,1-1 39 0 0,18 83-98 0 0,-12-70 212 0 0,1 1 0 0 0,-2-1 1 0 0,0 1-1 0 0,-2 0 1 0 0,0 0-1 0 0,0 0 1 0 0,-2 0-1 0 0,0 0 1 0 0,-2 1-1 0 0,0 8-114 0 0,1 0 1 0 0,-6 83-40 0 0,8-109 51 0 0,-1 1-1 0 0,0 0 0 0 0,1-1 1 0 0,-1 1-1 0 0,1-1 0 0 0,-1 0 0 0 0,1 1 1 0 0,0-1-1 0 0,0 0 0 0 0,-1 0 1 0 0,1 0-1 0 0,0 0 0 0 0,0-1 0 0 0,0 1 1 0 0,0 0-1 0 0,0-1 0 0 0,0 0 0 0 0,0 1 1 0 0,0-1-1 0 0,0 0 0 0 0,0 0 1 0 0,1 0-1 0 0,-1 0 0 0 0,0 0 0 0 0,0 0 1 0 0,0-1-1 0 0,0 1 0 0 0,0-1 1 0 0,0 0-1 0 0,0 1 0 0 0,0-1 0 0 0,0 0 1 0 0,-1 0-1 0 0,1 0 0 0 0,0-1-11 0 0,177-115 806 0 0,-175 114-830 0 0,1-1 1 0 0,-1 1-1 0 0,1 0 1 0 0,0 1-1 0 0,0-1 1 0 0,0 1-1 0 0,0 0 1 0 0,1 0-1 0 0,-1 0 1 0 0,1 1 0 0 0,-1 0-1 0 0,1 0 1 0 0,-1 1-1 0 0,1-1 1 0 0,4 1 23 0 0,-4 46 126 0 0,-7-24-35 0 0,11 80-78 0 0,-9-99-9 0 0,0 1-1 0 0,0-1 1 0 0,1 0 0 0 0,0 0-1 0 0,-1 0 1 0 0,1 0-1 0 0,1 0 1 0 0,-1 0 0 0 0,0 0-1 0 0,1-1 1 0 0,-1 1 0 0 0,1-1-1 0 0,-1 1 1 0 0,1-1-1 0 0,0 0 1 0 0,0 0 0 0 0,0-1-1 0 0,1 1 1 0 0,-1-1-1 0 0,0 1 1 0 0,1-1 0 0 0,-1 0-1 0 0,0 0 1 0 0,1-1-1 0 0,-1 1 1 0 0,1-1 0 0 0,2 1-4 0 0,12-4 127 0 0,0 0 0 0 0,-1-1 0 0 0,0 0 0 0 0,0-2 0 0 0,0 0 0 0 0,-1-1 0 0 0,0-1 0 0 0,0 0 0 0 0,0-1 0 0 0,-1-1 0 0 0,-1 0 1 0 0,0-1-1 0 0,0 0 0 0 0,-1-2 0 0 0,-1 1 0 0 0,0-1 0 0 0,0-1 0 0 0,1-3-127 0 0,12-9 103 0 0,3 2-69 0 0,-2-1 0 0 0,-1-1 1 0 0,-1-2-1 0 0,-1 0 0 0 0,-2-1 1 0 0,-1-1-1 0 0,-1-1 0 0 0,-1-1 1 0 0,-2-1-1 0 0,-1 0 0 0 0,-2-1 1 0 0,5-21-35 0 0,-15-71 268 0 0,-3 122-253 0 0,-1 0 1 0 0,1 0 0 0 0,-1 0-1 0 0,0 0 1 0 0,0 0-1 0 0,0 1 1 0 0,-1-1 0 0 0,1 0-1 0 0,-1 0 1 0 0,0 1 0 0 0,0-1-1 0 0,0 1 1 0 0,-1 0-1 0 0,1-1 1 0 0,-1 1 0 0 0,1 0-1 0 0,-1 1 1 0 0,0-1 0 0 0,0 0-1 0 0,-1 1 1 0 0,1-1-1 0 0,0 1 1 0 0,-1 0 0 0 0,0 0-1 0 0,1 1 1 0 0,-1-1 0 0 0,0 1-1 0 0,0 0 1 0 0,0 0-1 0 0,0 0 1 0 0,0 0 0 0 0,0 1-1 0 0,0-1 1 0 0,0 1 0 0 0,0 0-1 0 0,0 0 1 0 0,0 1 0 0 0,0-1-1 0 0,-2 2-15 0 0,0 2-17 0 0,0 2-1 0 0,0-1 0 0 0,0 0 1 0 0,1 1-1 0 0,0 0 1 0 0,0 0-1 0 0,1 1 0 0 0,0-1 1 0 0,0 1-1 0 0,0 0 1 0 0,1 0-1 0 0,0 0 0 0 0,0 1 1 0 0,1-1-1 0 0,0 2 18 0 0,-3 12-3 0 0,1 0 0 0 0,1 1 0 0 0,1-1 0 0 0,0 1 0 0 0,2-1-1 0 0,1 1 1 0 0,0 0 0 0 0,2-1 0 0 0,2 10 3 0 0,11 50-41 0 0,-3 0 0 0 0,-3 1 0 0 0,-5 1 0 0 0,-3 21 41 0 0,-10-135-7536 0 0,-1 7-1884 0 0,6 16 2663 0 0</inkml:trace>
  <inkml:trace contextRef="#ctx0" brushRef="#br0" timeOffset="24307.358">7035 267 12859 0 0,'0'0'1664'0'0,"0"0"-597"0"0,0 0-71 0 0,0 0 179 0 0,0 0 71 0 0,0 0-110 0 0,0 0-189 0 0,0 0-124 0 0,0 0-80 0 0,37 5-79 0 0,119 16-87 0 0,203 8 646 0 0,-255-25-2700 0 0,-59-4-2538 0 0,-12 0-3040 0 0,-13 0-4806 0 0</inkml:trace>
  <inkml:trace contextRef="#ctx0" brushRef="#br0" timeOffset="46803.252">1 2126 0 0 0,'0'0'489'0'0,"0"0"512"0"0,0 0 243 0 0,0 0 110 0 0,0 0 3 0 0,0 0-65 0 0,0 0-93 0 0,0 0-100 0 0,10 7-69 0 0,33 20 11 0 0,-39-25-852 0 0,0-1-1 0 0,0 1 0 0 0,0-1 0 0 0,0 0 1 0 0,0-1-1 0 0,0 1 0 0 0,0-1 1 0 0,0 1-1 0 0,0-1 0 0 0,0 0 0 0 0,0-1 1 0 0,0 1-1 0 0,1-1 0 0 0,-1 0 1 0 0,0 0-1 0 0,0 0 0 0 0,-1 0 0 0 0,1-1 1 0 0,0 0-1 0 0,0 0 0 0 0,-1 0 1 0 0,1 0-1 0 0,-1 0 0 0 0,1-1-188 0 0,1 0 140 0 0,26-18 245 0 0,-1-1 0 0 0,-1-2 0 0 0,-1-1 0 0 0,-1-2 1 0 0,-1 0-1 0 0,-1-2 0 0 0,-2-1 0 0 0,7-13-385 0 0,77-88 5 0 0,-105 129 19 0 0,-1 0-49 0 0,0 0 0 0 0,0-1-1 0 0,0 1 1 0 0,0 0-1 0 0,0 0 1 0 0,0 0 0 0 0,1 0-1 0 0,-1 0 1 0 0,1 0-1 0 0,0 0 1 0 0,0 0-1 0 0,-1 0 1 0 0,1 1 0 0 0,0-1-1 0 0,0 1 1 0 0,1 0-1 0 0,-1-1 1 0 0,0 1 0 0 0,0 0-1 0 0,1 0 1 0 0,-1 0-1 0 0,0 1 1 0 0,1-1 0 0 0,-1 1-1 0 0,1-1 1 0 0,-1 1-1 0 0,1 0 1 0 0,-1 0-1 0 0,1 0 1 0 0,-1 0 0 0 0,1 0-1 0 0,-1 0 1 0 0,1 1-1 0 0,-1-1 1 0 0,1 1 0 0 0,-1 0-1 0 0,0 0 1 0 0,1 0-1 0 0,-1 0 1 0 0,0 0 0 0 0,0 0-1 0 0,0 0 1 0 0,0 1-1 0 0,0-1 1 0 0,0 1-1 0 0,1 1 26 0 0,5 14 148 0 0,-2 0 0 0 0,-1 1 0 0 0,0 0 0 0 0,-1-1 0 0 0,-1 2-1 0 0,0-1 1 0 0,-2 0 0 0 0,0 0 0 0 0,-1 1 0 0 0,-2 14-148 0 0,2-4 155 0 0,-2-15-147 0 0,0-1 1 0 0,-1 0-1 0 0,0 1 0 0 0,-1-1 0 0 0,0-1 1 0 0,-1 1-1 0 0,-1-1 0 0 0,0 1 0 0 0,0-2 0 0 0,-1 1 1 0 0,-1-1-1 0 0,0 0 0 0 0,-1 0 0 0 0,0-1 1 0 0,0-1-1 0 0,-1 1 0 0 0,0-1 0 0 0,-1-1 1 0 0,0 0-1 0 0,0 0 0 0 0,-1-2 0 0 0,0 1 1 0 0,-8 2-9 0 0,-57-4-1523 0 0,74-8 1432 0 0,0 1 1 0 0,0 0 0 0 0,0-1 0 0 0,1 0 0 0 0,-1 1 0 0 0,1-1 0 0 0,-1 0 0 0 0,1-1 0 0 0,0 1 0 0 0,0 0 0 0 0,0 0 0 0 0,1-1 0 0 0,-1 0 0 0 0,1 1 0 0 0,0-1 0 0 0,0 1 0 0 0,0-1 0 0 0,0 0 0 0 0,1 0 0 0 0,-1 0 0 0 0,1 1 0 0 0,0-1 0 0 0,0 0 0 0 0,1 0 0 0 0,-1 0 0 0 0,1-1 90 0 0,-1 1-95 0 0,0-1-1 0 0,0 1 1 0 0,1-1 0 0 0,-1 1-1 0 0,1-1 1 0 0,0 1 0 0 0,1-1-1 0 0,-1 1 1 0 0,1 0 0 0 0,0 0-1 0 0,0 0 1 0 0,0 0 0 0 0,0 0-1 0 0,1 0 1 0 0,-1 0 0 0 0,1 1-1 0 0,0-1 1 0 0,0 1 0 0 0,1 0-1 0 0,-1 0 1 0 0,0 0 0 0 0,1 0-1 0 0,0 1 1 0 0,0 0 0 0 0,4-3 95 0 0,-3 2 9 0 0,1 0 1 0 0,0 0-1 0 0,0 0 1 0 0,0 0-1 0 0,0 1 1 0 0,0 0-1 0 0,1 0 0 0 0,-1 1 1 0 0,1 0-1 0 0,-1 0 1 0 0,1 1-1 0 0,0-1 1 0 0,-1 1-1 0 0,1 1 1 0 0,0-1-1 0 0,-1 1 0 0 0,1 0 1 0 0,-1 1-1 0 0,0-1 1 0 0,1 1-1 0 0,-1 1 1 0 0,0-1-1 0 0,0 1 1 0 0,3 2-10 0 0,43 30 590 0 0,60 26 292 0 0,-100-57-724 0 0,0-1-1 0 0,1-1 1 0 0,-1 0-1 0 0,0-1 1 0 0,1-1 0 0 0,-1 1-1 0 0,0-2 1 0 0,1 0 0 0 0,-1 0-1 0 0,0-1 1 0 0,0-1 0 0 0,0 0-1 0 0,0-1 1 0 0,6-2-158 0 0,7-5 147 0 0,-1-2 0 0 0,0 0 0 0 0,-1-2 0 0 0,-1 0 0 0 0,0-1 0 0 0,-1-2 0 0 0,-1 0 0 0 0,0-1 0 0 0,-2-1 0 0 0,0-1 0 0 0,-1 0 0 0 0,-1-1 0 0 0,-1-1 0 0 0,-1 0 0 0 0,-2-2 0 0 0,11-24-146 0 0,-11-12 340 0 0,-26 68-1621 0 0,6 7 1202 0 0,1 0 1 0 0,0 1-1 0 0,1 0 0 0 0,0 0 1 0 0,1 0-1 0 0,1 1 1 0 0,0-1-1 0 0,2 1 1 0 0,0 0-1 0 0,0 0 1 0 0,1 0-1 0 0,1 0 1 0 0,1 0-1 0 0,2 14 78 0 0,-2-24 32 0 0,0 0 0 0 0,1-1 0 0 0,-1 1 0 0 0,1 0 0 0 0,0-1 0 0 0,1 1 0 0 0,-1-1 0 0 0,1 0 0 0 0,0 0 0 0 0,1 0 0 0 0,-1 0 0 0 0,1 0 0 0 0,0-1 0 0 0,0 1 0 0 0,0-1 0 0 0,1 0-1 0 0,0-1 1 0 0,-1 1 0 0 0,1-1 0 0 0,0 0 0 0 0,1 0 0 0 0,-1 0 0 0 0,1-1 0 0 0,-1 0 0 0 0,1 0 0 0 0,-1 0 0 0 0,1-1 0 0 0,0 0 0 0 0,0 0 0 0 0,0 0 0 0 0,3-1-32 0 0,1 1 55 0 0,0-2 1 0 0,0 0-1 0 0,0 0 0 0 0,0 0 1 0 0,0-1-1 0 0,0-1 1 0 0,-1 0-1 0 0,1 0 0 0 0,-1-1 1 0 0,0 0-1 0 0,0 0 1 0 0,0-1-1 0 0,-1-1 0 0 0,1 1 1 0 0,-1-1-1 0 0,-1-1 1 0 0,3-1-57 0 0,12-12 70 0 0,-1-2-1 0 0,-1 0 1 0 0,-1-1-1 0 0,-1-1 1 0 0,-1-1-1 0 0,10-19-68 0 0,-39 60-2064 0 0,9-3 1818 0 0,0-7 233 0 0,1 0 0 0 0,-1 0-1 0 0,1 1 1 0 0,0 0 0 0 0,1-1-1 0 0,-1 1 1 0 0,1 0-1 0 0,1 0 1 0 0,-1-1 0 0 0,1 1-1 0 0,0 0 1 0 0,1 0-1 0 0,0 0 1 0 0,0-1 0 0 0,0 1-1 0 0,1 0 1 0 0,0-1 0 0 0,0 1-1 0 0,1-1 1 0 0,0 0-1 0 0,0 0 1 0 0,0 0 0 0 0,1 0-1 0 0,0 0 1 0 0,0-1 0 0 0,0 1-1 0 0,1-1 1 0 0,-1 0-1 0 0,1-1 1 0 0,0 1 0 0 0,4 1 13 0 0,2-2 81 0 0,0-2 0 0 0,-1 0 1 0 0,1 0-1 0 0,0-1 0 0 0,0 0 0 0 0,0-1 1 0 0,1 0-1 0 0,-1-1 0 0 0,0 0 1 0 0,0 0-1 0 0,-1-2 0 0 0,1 1 0 0 0,0-1 1 0 0,-1-1-1 0 0,1 0 0 0 0,-1 0 1 0 0,0-1-1 0 0,0 0 0 0 0,-1-1 0 0 0,0 0 1 0 0,0-1-1 0 0,3-2-81 0 0,24-15 240 0 0,0-2 1 0 0,-2-1-1 0 0,0-2 0 0 0,-3-1 0 0 0,0-2 1 0 0,-2 0-1 0 0,17-27-240 0 0,-39 51-2 0 0,-1-1 1 0 0,0 1-1 0 0,0-1 1 0 0,-1 0 0 0 0,0 0-1 0 0,-1-1 1 0 0,0 1-1 0 0,0-1 1 0 0,-1 0 0 0 0,-1 0-1 0 0,0 0 1 0 0,0-1-1 0 0,-1 1 1 0 0,0 0-1 0 0,0-1 1 0 0,-2-4 1 0 0,0 13-86 0 0,-1 0 1 0 0,0 0-1 0 0,0 0 0 0 0,0 0 0 0 0,-1 0 0 0 0,1 1 1 0 0,0-1-1 0 0,-1 1 0 0 0,1-1 0 0 0,-1 1 0 0 0,1 0 1 0 0,-1 0-1 0 0,0 0 0 0 0,1 0 0 0 0,-1 1 1 0 0,0-1-1 0 0,0 1 0 0 0,1-1 0 0 0,-1 1 0 0 0,0 0 1 0 0,0 0-1 0 0,0 0 0 0 0,0 1 0 0 0,1-1 1 0 0,-1 1-1 0 0,0-1 0 0 0,0 1 0 0 0,1 0 0 0 0,-1 0 1 0 0,1 0-1 0 0,-1 1 0 0 0,1-1 0 0 0,-1 0 0 0 0,-1 3 86 0 0,-9 1-155 0 0,1 2-1 0 0,1 0 0 0 0,-1 0 0 0 0,1 1 0 0 0,0 0 0 0 0,1 1 0 0 0,0 0 1 0 0,0 1-1 0 0,1 0 0 0 0,0 1 0 0 0,1 0 0 0 0,0 0 0 0 0,1 0 0 0 0,0 1 0 0 0,1 0 1 0 0,0 1 155 0 0,6-11 3 0 0,-1 0 0 0 0,0-1 1 0 0,1 1-1 0 0,-1 0 1 0 0,1 0-1 0 0,0 0 1 0 0,0 0-1 0 0,0 0 1 0 0,0 0-1 0 0,0 0 1 0 0,0 0-1 0 0,0 0 0 0 0,0 0 1 0 0,1 0-1 0 0,-1-1 1 0 0,1 1-1 0 0,0 0 1 0 0,-1 0-1 0 0,1 0 1 0 0,0-1-1 0 0,0 1 0 0 0,0 0 1 0 0,0-1-1 0 0,0 1 1 0 0,1-1-1 0 0,-1 1 1 0 0,0-1-1 0 0,1 0 1 0 0,-1 1-1 0 0,1-1 1 0 0,-1 0-1 0 0,1 0 0 0 0,0 0 1 0 0,-1 0-1 0 0,1 0 1 0 0,0 0-1 0 0,0-1 1 0 0,0 1-1 0 0,0-1 1 0 0,0 1-1 0 0,0-1-3 0 0,88 8 892 0 0,-78-8-827 0 0,162-3 976 0 0,-173 3-996 0 0,1 1 1 0 0,0 0 0 0 0,0 0-1 0 0,-1 0 1 0 0,1 0 0 0 0,0 0-1 0 0,-1 0 1 0 0,1 0 0 0 0,-1 0-1 0 0,0 1 1 0 0,1-1 0 0 0,-1 0-1 0 0,0 1 1 0 0,0-1 0 0 0,0 1-1 0 0,0 0 1 0 0,0-1 0 0 0,0 1-1 0 0,0 0 1 0 0,0 0 0 0 0,-1-1-1 0 0,1 1 1 0 0,-1 0 0 0 0,1 0-1 0 0,-1 0 1 0 0,0 0 0 0 0,0 0-1 0 0,0 0 1 0 0,0 0 0 0 0,0-1-1 0 0,0 1 1 0 0,0 2-46 0 0,-14 63 1081 0 0,-66 86-471 0 0,72-136-1854 0 0,11-13-3923 0 0,6-2-3418 0 0,-5-2 3117 0 0</inkml:trace>
  <inkml:trace contextRef="#ctx0" brushRef="#br0" timeOffset="47479.714">2548 1548 3985 0 0,'0'0'1307'0'0,"0"0"-51"0"0,0 0 280 0 0,0 0 242 0 0,0 0 42 0 0,0 0-91 0 0,0 0-173 0 0,0 0-170 0 0,0 0-174 0 0,0 0-222 0 0,31-19-236 0 0,97-59-173 0 0,-119 74-472 0 0,-1 0 0 0 0,0-1 0 0 0,0 0 0 0 0,0 0 0 0 0,0-1 0 0 0,-1 0 0 0 0,0 0 0 0 0,-1-1 0 0 0,1 0 0 0 0,-1 0 0 0 0,0-1 0 0 0,0-1-109 0 0,5-7 151 0 0,0 2-70 0 0,0-2 0 0 0,-2 1 0 0 0,1-2 0 0 0,-2 1 0 0 0,0-1 0 0 0,-1 0 0 0 0,-1-1 0 0 0,0 0 0 0 0,-1 0 0 0 0,-1 0 0 0 0,-1 0 0 0 0,1-18-81 0 0,-5 36-25 0 0,1-1 0 0 0,0 0 0 0 0,-1 0 0 0 0,1 1 0 0 0,-1-1 0 0 0,1 0 0 0 0,-1 1 0 0 0,0-1 0 0 0,1 1 0 0 0,-1-1 0 0 0,1 1 1 0 0,-1-1-1 0 0,0 1 0 0 0,0-1 0 0 0,1 1 0 0 0,-1-1 0 0 0,0 1 0 0 0,0 0 0 0 0,1 0 0 0 0,-1-1 0 0 0,0 1 0 0 0,0 0 0 0 0,0 0 0 0 0,0 0 0 0 0,1 0 0 0 0,-1 0 1 0 0,0 0-1 0 0,0 0 0 0 0,0 0 0 0 0,0 0 0 0 0,1 0 0 0 0,-1 1 0 0 0,0-1 0 0 0,0 0 0 0 0,1 0 0 0 0,-1 1 0 0 0,0-1 0 0 0,0 1 0 0 0,1-1 0 0 0,-1 1 0 0 0,0-1 1 0 0,1 1-1 0 0,-1-1 0 0 0,0 1 0 0 0,1-1 0 0 0,-1 1 0 0 0,1 0 0 0 0,-1-1 0 0 0,1 1 0 0 0,-1 0 0 0 0,1-1 0 0 0,0 1 0 0 0,-1 0 0 0 0,1 0 0 0 0,0 0 0 0 0,-1 0 25 0 0,-64 146-717 0 0,40-58 720 0 0,4 0 0 0 0,4 2 0 0 0,4-1-1 0 0,4 2 1 0 0,4 0 0 0 0,4 0 0 0 0,8 56-3 0 0,19 309-495 0 0,-45-322 325 0 0,17-130 139 0 0,0 0 0 0 0,0 0-1 0 0,0 0 1 0 0,-1-1 0 0 0,0 1 0 0 0,0-1 0 0 0,0 1 0 0 0,0-1 0 0 0,-1 0 0 0 0,0-1-1 0 0,0 1 1 0 0,0 0 0 0 0,0-1 0 0 0,0 0 0 0 0,-1 0 0 0 0,0 0 0 0 0,1-1-1 0 0,-1 0 1 0 0,0 0 0 0 0,0 0 0 0 0,0 0 0 0 0,0-1 0 0 0,-1 1 0 0 0,1-1 31 0 0,-4-1-57 0 0,1 1 0 0 0,0-1 1 0 0,0-1-1 0 0,0 1 1 0 0,0-1-1 0 0,0-1 0 0 0,0 0 1 0 0,0 0-1 0 0,0 0 1 0 0,0-1-1 0 0,1 0 0 0 0,0 0 1 0 0,-1-1-1 0 0,1 0 1 0 0,0-1-1 0 0,1 1 0 0 0,-1-1 1 0 0,1 0-1 0 0,0-1 1 0 0,0 0-1 0 0,1 0 0 0 0,-1 0 1 0 0,1 0-1 0 0,1-1 1 0 0,-1 0-1 0 0,1 0 0 0 0,0 0 1 0 0,1-1-1 0 0,0 1 1 0 0,0-1-1 0 0,1 1 0 0 0,-1-1 1 0 0,2 0-1 0 0,-1-4 57 0 0,-1-1 88 0 0,0 0-1 0 0,1 0 0 0 0,1 0 1 0 0,0 0-1 0 0,1 0 0 0 0,0 0 1 0 0,1 0-1 0 0,0 0 0 0 0,1 0 1 0 0,1 1-1 0 0,0-1 0 0 0,1 0 1 0 0,0 1-1 0 0,3-5-87 0 0,17-29 71 0 0,1 0 0 0 0,3 2 0 0 0,1 2 0 0 0,3 0 0 0 0,1 2 0 0 0,2 2 0 0 0,1 1 0 0 0,2 1 0 0 0,10-4-71 0 0,0 8-1295 0 0,-14 16-7536 0 0,-29 15 4595 0 0,1 1-154 0 0</inkml:trace>
  <inkml:trace contextRef="#ctx0" brushRef="#br0" timeOffset="48563.887">3204 1780 4953 0 0,'0'0'3571'0'0,"0"0"-1390"0"0,0 0-434 0 0,0 0-19 0 0,0 0-167 0 0,0 0-285 0 0,0 0-229 0 0,0 0-203 0 0,0 0-160 0 0,0 0-161 0 0,0 0-155 0 0,0 0-141 0 0,0 0-93 0 0,-22 7-55 0 0,-66 20-48 0 0,84-26-31 0 0,0 1 1 0 0,0-1 0 0 0,0 1-1 0 0,0 0 1 0 0,1 0 0 0 0,-1 0-1 0 0,1 0 1 0 0,-1 1 0 0 0,1 0-1 0 0,0-1 1 0 0,0 1 0 0 0,0 0-1 0 0,0 1 1 0 0,1-1 0 0 0,-1 0-1 0 0,1 1 1 0 0,-1 1-1 0 0,-5 7-14 0 0,0-2-32 0 0,1-1-1 0 0,0 2 1 0 0,0-1-1 0 0,1 1 1 0 0,0 0-1 0 0,1 0 1 0 0,0 0-1 0 0,1 1 0 0 0,1 0 1 0 0,0 0-1 0 0,0 0 1 0 0,1 0-1 0 0,0 0 1 0 0,1 1-1 0 0,1-1 1 0 0,0 0-1 0 0,2 12 47 0 0,-2-22 5 0 0,1 0 1 0 0,-1 0-1 0 0,1 0 0 0 0,0 0 0 0 0,0 0 0 0 0,0 0 0 0 0,0 0 1 0 0,1 0-1 0 0,-1 0 0 0 0,0 0 0 0 0,1 0 0 0 0,0-1 0 0 0,-1 1 0 0 0,1-1 1 0 0,0 1-1 0 0,-1-1 0 0 0,1 0 0 0 0,0 0 0 0 0,0 1 0 0 0,0-1 1 0 0,0 0-1 0 0,1-1 0 0 0,-1 1 0 0 0,0 0 0 0 0,0-1 0 0 0,0 1 0 0 0,1-1 1 0 0,-1 0-1 0 0,0 0 0 0 0,0 0 0 0 0,1 0 0 0 0,-1 0 0 0 0,0 0 1 0 0,0 0-1 0 0,1-1-5 0 0,74-32 1234 0 0,-59 15-1061 0 0,0-2 0 0 0,-1-1-1 0 0,-1 0 1 0 0,-1 0 0 0 0,-1-2-1 0 0,3-6-172 0 0,31-48 35 0 0,11 9-587 0 0,-58 106-1459 0 0,-4 130 1894 0 0,3-164 140 0 0,1 0 1 0 0,0-1 0 0 0,0 1 0 0 0,1 0 0 0 0,-1 0 0 0 0,1-1-1 0 0,-1 1 1 0 0,1-1 0 0 0,0 1 0 0 0,1-1 0 0 0,-1 0-1 0 0,0 0 1 0 0,1 0 0 0 0,0 0 0 0 0,0 0 0 0 0,0-1 0 0 0,0 1-1 0 0,0-1 1 0 0,0 0 0 0 0,1 0 0 0 0,-1 0 0 0 0,1 0-1 0 0,-1-1 1 0 0,1 1 0 0 0,0-1 0 0 0,0 0 0 0 0,0 0 0 0 0,-1 0-1 0 0,1-1 1 0 0,0 1 0 0 0,0-1 0 0 0,0 0 0 0 0,0 0-1 0 0,0 0 1 0 0,0-1 0 0 0,0 1 0 0 0,0-1 0 0 0,0 0 0 0 0,-1 0-1 0 0,1 0 1 0 0,0-1 0 0 0,-1 0 0 0 0,3 0-24 0 0,111-94 1806 0 0,-93 69-1727 0 0,1 1 0 0 0,1 1 0 0 0,1 1 0 0 0,1 1 0 0 0,1 2 0 0 0,1 1 0 0 0,17-8-79 0 0,64-24-61 0 0,-110 54 46 0 0,-1-1 0 0 0,1 0 1 0 0,0 0-1 0 0,-1 1 1 0 0,1-1-1 0 0,-1 0 0 0 0,1 1 1 0 0,-1-1-1 0 0,0 1 0 0 0,1-1 1 0 0,-1 0-1 0 0,0 1 1 0 0,0-1-1 0 0,0 1 0 0 0,0-1 1 0 0,0 0-1 0 0,0 1 0 0 0,-1-1 1 0 0,1 1-1 0 0,0-1 1 0 0,-1 0-1 0 0,1 1 0 0 0,-1-1 1 0 0,0 0-1 0 0,1 1 0 0 0,-1-1 1 0 0,0 0-1 0 0,0 1 15 0 0,-39 43 404 0 0,40-45-376 0 0,-1 1 0 0 0,1-1 0 0 0,-1 1 0 0 0,0-1 0 0 0,1 1 0 0 0,-1-1-1 0 0,1 1 1 0 0,-1-1 0 0 0,0 0 0 0 0,0 1 0 0 0,1-1 0 0 0,-1 0 0 0 0,0 0 0 0 0,0 0-1 0 0,1 1 1 0 0,-1-1 0 0 0,0 0 0 0 0,0 0 0 0 0,1 0 0 0 0,-1 0 0 0 0,0 0 0 0 0,0 0 0 0 0,0 0-1 0 0,1-1 1 0 0,-1 1 0 0 0,0 0 0 0 0,0 0 0 0 0,1 0 0 0 0,-1-1 0 0 0,0 1 0 0 0,1-1-1 0 0,-1 1 1 0 0,0 0 0 0 0,1-1 0 0 0,-1 1 0 0 0,0-1 0 0 0,1 1 0 0 0,-1-1 0 0 0,1 0-1 0 0,-1 1 1 0 0,1-1 0 0 0,-1 1 0 0 0,1-1 0 0 0,0 0 0 0 0,-1 1 0 0 0,1-1 0 0 0,0 0-28 0 0,-11-12-138 0 0,7 12 102 0 0,1-1 0 0 0,-1 1 1 0 0,0 0-1 0 0,0 0 1 0 0,0 0-1 0 0,0 1 0 0 0,0 0 1 0 0,-1-1-1 0 0,1 1 1 0 0,0 1-1 0 0,0-1 1 0 0,0 1-1 0 0,0-1 0 0 0,0 1 1 0 0,0 0-1 0 0,0 0 1 0 0,1 1-1 0 0,-1-1 1 0 0,0 1-1 0 0,1 0 0 0 0,-1 0 1 0 0,1 0-1 0 0,-1 1 1 0 0,1-1-1 0 0,-2 3 36 0 0,1-1-19 0 0,0 0-1 0 0,0 0 1 0 0,0 0 0 0 0,1 0-1 0 0,0 1 1 0 0,0-1-1 0 0,0 1 1 0 0,1 0 0 0 0,0 0-1 0 0,-1 0 1 0 0,2 0 0 0 0,-1 1-1 0 0,1-1 1 0 0,-1 0 0 0 0,1 1-1 0 0,1-1 1 0 0,-1 1-1 0 0,1-1 1 0 0,0 1 0 0 0,0-1-1 0 0,1 1 1 0 0,0-1 0 0 0,0 2 19 0 0,2 1-13 0 0,1-1-1 0 0,0 1 1 0 0,0-1 0 0 0,0 0 0 0 0,1-1 0 0 0,0 1 0 0 0,0-1 0 0 0,1 0 0 0 0,0 0 0 0 0,0 0 0 0 0,0-1-1 0 0,1 0 1 0 0,-1 0 0 0 0,1-1 0 0 0,0 0 0 0 0,1 0 0 0 0,-1-1 0 0 0,1 0 0 0 0,-1 0 0 0 0,1 0 0 0 0,0-1 0 0 0,7 1 13 0 0,152 5 334 0 0,-138-13-227 0 0,-1 0-1 0 0,1-2 0 0 0,-1-1 1 0 0,0-1-1 0 0,-1-1 0 0 0,18-11-106 0 0,-41 20 13 0 0,17-8 77 0 0,0-1-1 0 0,0 0 1 0 0,0-2-1 0 0,-1 0 1 0 0,-1-1-1 0 0,-1-2 1 0 0,0 1 0 0 0,0-2-1 0 0,-1-1 1 0 0,-2 0-1 0 0,1-1 1 0 0,-2 0-1 0 0,9-15-89 0 0,-18 22-31 0 0,0 0 1 0 0,0-1-1 0 0,-1 0 0 0 0,0 0 0 0 0,-1-1 0 0 0,0 1 0 0 0,-1 0 0 0 0,-1-1 0 0 0,0 0 0 0 0,-1 1 0 0 0,0-1 1 0 0,-1-6 30 0 0,1 17-33 0 0,-1 0 0 0 0,0-1 0 0 0,1 1 1 0 0,-1 0-1 0 0,0-1 0 0 0,0 1 1 0 0,0 0-1 0 0,0 0 0 0 0,-1 0 0 0 0,1 0 1 0 0,-1 0-1 0 0,1 0 0 0 0,-1 0 1 0 0,0 1-1 0 0,1-1 0 0 0,-1 1 0 0 0,0-1 1 0 0,0 1-1 0 0,0-1 0 0 0,0 1 0 0 0,0 0 1 0 0,-1 0-1 0 0,1 0 0 0 0,0 0 1 0 0,0 1-1 0 0,-1-1 0 0 0,1 1 0 0 0,-1-1 1 0 0,1 1-1 0 0,0 0 0 0 0,-1-1 1 0 0,1 2-1 0 0,-1-1 0 0 0,1 0 0 0 0,0 0 1 0 0,-1 1-1 0 0,0-1 33 0 0,-87 31-958 0 0,82-25 944 0 0,-1 0-1 0 0,1 0 1 0 0,0 1-1 0 0,1 0 1 0 0,0 0 0 0 0,0 1-1 0 0,0 0 1 0 0,1 0-1 0 0,0 0 1 0 0,1 1-1 0 0,0 0 1 0 0,0 0 0 0 0,1 0-1 0 0,0 1 1 0 0,0 0-1 0 0,1 0 1 0 0,1-1-1 0 0,0 2 1 0 0,0-1 0 0 0,1 0-1 0 0,0 0 1 0 0,0 0-1 0 0,1 1 1 0 0,1-1-1 0 0,0 0 1 0 0,0 0 0 0 0,1 1-1 0 0,1-1 1 0 0,-1-1-1 0 0,1 1 1 0 0,1 0-1 0 0,0-1 1 0 0,1 2 14 0 0,6 3-52 0 0,2 1 0 0 0,-1-1 0 0 0,2-1 0 0 0,0-1 0 0 0,0 0 0 0 0,1 0 0 0 0,0-2 0 0 0,1 0 0 0 0,1 0 0 0 0,-1-2 0 0 0,1 0 0 0 0,1-1 0 0 0,-1-1 0 0 0,1 0 0 0 0,1-1 0 0 0,-1-1 0 0 0,0-1 0 0 0,1-1 0 0 0,0 0 0 0 0,10-2 52 0 0,17 0-2782 0 0,-16 0-4445 0 0,-16 0-3658 0 0</inkml:trace>
  <inkml:trace contextRef="#ctx0" brushRef="#br0" timeOffset="50714.827">5061 2104 14299 0 0,'0'0'3358'0'0,"0"0"-2174"0"0,0 0-861 0 0,0 0-78 0 0,0 0 174 0 0,0 0 184 0 0,0 0 101 0 0,0 0-37 0 0,0 0-170 0 0,0 0-155 0 0,0 0-123 0 0,0 17-99 0 0,-3 80-98 0 0,21-92-1517 0 0,-4-6-3881 0 0,-10-2-4274 0 0</inkml:trace>
</inkml:ink>
</file>

<file path=ppt/ink/ink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05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381 251 4849 0 0,'0'0'1475'0'0,"0"0"-184"0"0,0 0-41 0 0,0 0 90 0 0,0 0 162 0 0,0 0 36 0 0,0 0-148 0 0,0 0-250 0 0,0 0-323 0 0,0 0-275 0 0,0 0-226 0 0,-1-2-185 0 0,1 2-126 0 0,0 0 1 0 0,0 1-1 0 0,0-1 0 0 0,0 0 0 0 0,1 0 1 0 0,-1 1-1 0 0,0-1 0 0 0,0 0 0 0 0,0 1 0 0 0,0-1 1 0 0,0 0-1 0 0,0 1 0 0 0,0-1 0 0 0,0 0 1 0 0,0 0-1 0 0,0 1 0 0 0,0-1 0 0 0,0 0 1 0 0,0 1-1 0 0,0-1 0 0 0,0 0 0 0 0,-1 1 1 0 0,1-1-1 0 0,0 0 0 0 0,0 0 0 0 0,0 1 0 0 0,0-1 1 0 0,0 0-1 0 0,-1 0 0 0 0,1 1 0 0 0,0-1 1 0 0,0 0-1 0 0,0 0 0 0 0,-1 1 0 0 0,1-1 1 0 0,0 0-1 0 0,-1 0 0 0 0,1 0 0 0 0,0 0 1 0 0,0 1-1 0 0,-1-1 0 0 0,1 0 0 0 0,0 0 0 0 0,-1 0 1 0 0,1 0-1 0 0,0 0 0 0 0,0 0 0 0 0,-1 0 1 0 0,1 0-1 0 0,0 0 0 0 0,-1 0 0 0 0,1 0 1 0 0,0 0-1 0 0,-1 0 0 0 0,1 0 0 0 0,0 0-5 0 0,2 49 779 0 0,-1-28-457 0 0,-4 316 1138 0 0,-2-242-1931 0 0,5-74-4579 0 0,-1-1-5076 0 0,1-20 5338 0 0</inkml:trace>
  <inkml:trace contextRef="#ctx0" brushRef="#br0" timeOffset="282.527">0 192 2737 0 0,'0'0'3604'0'0,"0"0"-2694"0"0,0 0-726 0 0,0 0 201 0 0,0 0 489 0 0,0 0 487 0 0,0 0 209 0 0,0 0 1 0 0,0 0-117 0 0,0 0-161 0 0,0 0-202 0 0,38 13-199 0 0,120 36-174 0 0,-48-36 131 0 0,-82-14-626 0 0,98-1 304 0 0,0-5 0 0 0,74-17-527 0 0,-187 22-885 0 0,60-8 494 0 0,-49 8-4169 0 0,0 1-5485 0 0,-23 1 5156 0 0</inkml:trace>
  <inkml:trace contextRef="#ctx0" brushRef="#br0" timeOffset="516.953">53 896 6233 0 0,'0'0'1262'0'0,"0"0"-358"0"0,0 0 7 0 0,0 0 377 0 0,0 0 382 0 0,0 0 193 0 0,0 0-52 0 0,0 0-279 0 0,0 0-334 0 0,0 0-295 0 0,0 0-198 0 0,33-1-157 0 0,104-4-103 0 0,-21-23 243 0 0,7-12-1326 0 0,1 6-1 0 0,22 2 639 0 0,-98 26-2467 0 0,-3 1-5761 0 0,-27 1-1761 0 0</inkml:trace>
  <inkml:trace contextRef="#ctx0" brushRef="#br0" timeOffset="1152.38">1261 406 5609 0 0,'0'0'1383'0'0,"0"0"-176"0"0,0 0 239 0 0,0 0 389 0 0,0 0 55 0 0,0 0-238 0 0,0 0-282 0 0,0 0-286 0 0,36-12-201 0 0,115-38-150 0 0,-57 1 249 0 0,-80 41-850 0 0,0-2 1 0 0,-1 1-1 0 0,-1-2 1 0 0,0 0-1 0 0,0 0 0 0 0,-1-1 1 0 0,0-1-1 0 0,-1 0 1 0 0,-1 0-1 0 0,0-1 1 0 0,-1 0-1 0 0,0 0 1 0 0,-1-1-1 0 0,0 0 1 0 0,2-11-133 0 0,-9 25 2 0 0,0 0 0 0 0,1 0 0 0 0,-1 0 1 0 0,0 0-1 0 0,0 0 0 0 0,0-1 0 0 0,0 1 1 0 0,0 0-1 0 0,-1 0 0 0 0,1 0 0 0 0,0 0 1 0 0,0 0-1 0 0,-1 0 0 0 0,1 0 0 0 0,0 0 1 0 0,-1 0-1 0 0,1 0 0 0 0,-1 0 0 0 0,0 0 1 0 0,1 0-1 0 0,-1 0 0 0 0,0 0 0 0 0,1 0 1 0 0,-1 1-1 0 0,0-1 0 0 0,0 0 0 0 0,0 0 1 0 0,0 1-1 0 0,0-1 0 0 0,0 1 0 0 0,0-1 1 0 0,0 1-1 0 0,0-1 0 0 0,0 1 0 0 0,0 0 1 0 0,0-1-1 0 0,0 1 0 0 0,0 0 0 0 0,0 0 1 0 0,0 0-1 0 0,0 0 0 0 0,-1 0 0 0 0,1 0 1 0 0,0 0-1 0 0,0 0 0 0 0,0 0 0 0 0,0 0 1 0 0,0 1-1 0 0,0-1 0 0 0,0 0 0 0 0,0 1 1 0 0,0-1-1 0 0,0 1 0 0 0,0-1 0 0 0,0 1 1 0 0,0 0-1 0 0,0-1 0 0 0,0 1 0 0 0,0 0 1 0 0,1 0-1 0 0,-1 0 0 0 0,0-1 0 0 0,1 1 1 0 0,-1 0-1 0 0,0 0 0 0 0,1 0 0 0 0,-1 0 1 0 0,1 0-1 0 0,-1 0 0 0 0,1 1-2 0 0,-12 9-35 0 0,1 1 1 0 0,1 0-1 0 0,0 1 0 0 0,1 0 1 0 0,0 1-1 0 0,1 0 0 0 0,0 0 1 0 0,1 1-1 0 0,1-1 0 0 0,-2 8 35 0 0,-27 89-200 0 0,4 1-1 0 0,5 1 1 0 0,-2 51 200 0 0,-22 101-270 0 0,49-252 113 0 0,-1-1-1 0 0,0 0 0 0 0,-1 0 0 0 0,0 0 0 0 0,-1 0 0 0 0,0-1 0 0 0,-1 1 0 0 0,0-1 0 0 0,-1 0 0 0 0,0 0 0 0 0,0-1 0 0 0,-2 0 0 0 0,1 0 0 0 0,-1-1 0 0 0,0 1 0 0 0,-1-2 0 0 0,0 1 0 0 0,-1-1 1 0 0,1-1-1 0 0,-2 0 0 0 0,1 0 0 0 0,-1-1 0 0 0,0 0 158 0 0,6-4-113 0 0,0 1 1 0 0,0-1 0 0 0,0 0-1 0 0,0-1 1 0 0,0 1-1 0 0,0-1 1 0 0,0 0 0 0 0,-1 0-1 0 0,1-1 1 0 0,0 1-1 0 0,-1-1 1 0 0,1-1 0 0 0,-1 1-1 0 0,1-1 1 0 0,0 1-1 0 0,0-2 1 0 0,-1 1 0 0 0,1 0-1 0 0,0-1 1 0 0,0 0-1 0 0,0 0 1 0 0,1-1 0 0 0,-1 0-1 0 0,0 1 1 0 0,1-1-1 0 0,0-1 1 0 0,-1 1 0 0 0,1-1-1 0 0,1 1 1 0 0,-1-1-1 0 0,0 0 1 0 0,1-1 112 0 0,-2-7 254 0 0,1 0 0 0 0,1 0-1 0 0,0 0 1 0 0,0-1 0 0 0,1 1 0 0 0,1-1-1 0 0,0 0 1 0 0,0 1 0 0 0,2-1 0 0 0,-1 0 0 0 0,2 0-1 0 0,0 1 1 0 0,0-1 0 0 0,1 1 0 0 0,1 0 0 0 0,0 0-1 0 0,0 0 1 0 0,1 0 0 0 0,1 1 0 0 0,0-1-254 0 0,6-12 245 0 0,1 1 0 0 0,2 0 0 0 0,0 0 0 0 0,1 1 1 0 0,1 1-1 0 0,1 1 0 0 0,1 1 0 0 0,0 0 0 0 0,2 1 1 0 0,0 2-1 0 0,1 0 0 0 0,1 1 0 0 0,0 1 0 0 0,7-2-245 0 0,-19 11-97 0 0,1 1-1 0 0,-1 0 1 0 0,1 1-1 0 0,0 1 0 0 0,0-1 1 0 0,0 2-1 0 0,0 0 0 0 0,0 0 1 0 0,0 1-1 0 0,5 1 98 0 0,9 8-2795 0 0,-17-1-1083 0 0,-3-2-1330 0 0,2 1-4214 0 0</inkml:trace>
  <inkml:trace contextRef="#ctx0" brushRef="#br0" timeOffset="2148.622">2009 914 4385 0 0,'0'0'1295'0'0,"0"0"-24"0"0,0 0 61 0 0,0 0 76 0 0,0 0-34 0 0,0 0-122 0 0,0 0-91 0 0,0 0-73 0 0,0 0-59 0 0,0 0-128 0 0,0 0-163 0 0,0 0-147 0 0,19-32-117 0 0,65-100-90 0 0,17 2 767 0 0,-21 45-201 0 0,-79 85-946 0 0,-1 0-46 0 0,0 0-74 0 0,0 5-275 0 0,-10 94 459 0 0,4 50 19 0 0,7-148-75 0 0,1 1 0 0 0,-1-1 0 0 0,0 1 1 0 0,1-1-1 0 0,0 1 0 0 0,-1-1 0 0 0,1 0 0 0 0,0 0 1 0 0,0 0-1 0 0,-1 0 0 0 0,1 0 0 0 0,0 0 0 0 0,0 0 1 0 0,0-1-1 0 0,0 1 0 0 0,0-1 0 0 0,0 1 0 0 0,0-1 1 0 0,1 0-1 0 0,-1 0 0 0 0,0 0 0 0 0,0 0 0 0 0,0 0 1 0 0,0 0-1 0 0,0-1 0 0 0,0 1 0 0 0,0-1 1 0 0,0 1-1 0 0,0-1 0 0 0,0 0 0 0 0,0 0 0 0 0,0 0 1 0 0,0 0-1 0 0,-1 0 0 0 0,1 0 0 0 0,0 0 0 0 0,-1-1 1 0 0,1 1-1 0 0,0-1-12 0 0,191-137 412 0 0,-89 58-409 0 0,18 0-232 0 0,-118 125-241 0 0,-22 19 669 0 0,13-53-248 0 0,2 0 0 0 0,-1 1-1 0 0,1-1 1 0 0,1 1 0 0 0,0-1 0 0 0,0 1 0 0 0,1 0 0 0 0,0 0 0 0 0,1 0-1 0 0,1-1 1 0 0,0 10 49 0 0,21 0-4665 0 0,-1-18-5682 0 0,-16-2 5115 0 0</inkml:trace>
  <inkml:trace contextRef="#ctx0" brushRef="#br0" timeOffset="2438.729">3010 553 1536 0 0,'0'0'1693'0'0,"0"0"-832"0"0,0 0-71 0 0,0 0 342 0 0,0 0 251 0 0,0 0 61 0 0,0 0-107 0 0,0 0-215 0 0,0 0-161 0 0,0 0-144 0 0,-13 33-137 0 0,-40 100-134 0 0,43-75 133 0 0,13-54-555 0 0,2 1 44 0 0,1 0 0 0 0,-1 0 0 0 0,1-1 0 0 0,-1 0 0 0 0,1 0 0 0 0,1 0 0 0 0,-1-1 0 0 0,0 0 0 0 0,1 0 0 0 0,0-1 0 0 0,-1 0 0 0 0,1 0 1 0 0,0 0-1 0 0,0-1 0 0 0,0 0 0 0 0,0 0 0 0 0,0-1 0 0 0,1 0 0 0 0,-1 0 0 0 0,0-1 0 0 0,0 0 0 0 0,0 0 0 0 0,0 0 0 0 0,0-1 0 0 0,0 0 1 0 0,-1-1-1 0 0,1 1 0 0 0,-1-1 0 0 0,1-1 0 0 0,-1 1 0 0 0,0-1 0 0 0,0 0 0 0 0,1-2-168 0 0,4-2 85 0 0,-1 0 0 0 0,0-1 0 0 0,0-1 0 0 0,0 0-1 0 0,-2 0 1 0 0,1-1 0 0 0,-1 0 0 0 0,-1-1 0 0 0,0 1 0 0 0,0-1 0 0 0,-1-1-1 0 0,-1 1 1 0 0,0-1 0 0 0,-1 0 0 0 0,0 0 0 0 0,-1 0 0 0 0,-1-1 0 0 0,0 1 0 0 0,0-1-1 0 0,-2 0 1 0 0,1 1 0 0 0,-2-4-85 0 0,1 14-91 0 0,-1 1 0 0 0,1 0 0 0 0,-1 0 0 0 0,1 0 0 0 0,-1-1 0 0 0,0 1 0 0 0,0 0 0 0 0,0 0-1 0 0,0 0 1 0 0,0 0 0 0 0,-1 0 0 0 0,1 1 0 0 0,0-1 0 0 0,-1 0 0 0 0,1 0 0 0 0,-1 1 0 0 0,0-1 0 0 0,0 1 0 0 0,1 0 0 0 0,-1-1-1 0 0,0 1 1 0 0,0 0 0 0 0,0 0 0 0 0,0 0 0 0 0,-1 1 0 0 0,1-1 0 0 0,0 0 0 0 0,0 1 0 0 0,-2-1 91 0 0,-40 10-7252 0 0,30-1 1737 0 0,4-1-1595 0 0</inkml:trace>
  <inkml:trace contextRef="#ctx0" brushRef="#br0" timeOffset="3090.026">3282 826 4361 0 0,'0'0'2945'0'0,"0"0"-786"0"0,0 0-400 0 0,0 0-180 0 0,0 0-278 0 0,0 0-227 0 0,0 0-190 0 0,0 0-122 0 0,0 0-48 0 0,0 0-57 0 0,0 0-89 0 0,0 0-70 0 0,0 0-77 0 0,24-28-64 0 0,74-85-41 0 0,-5 26 448 0 0,-54 61-797 0 0,-39 26-146 0 0,-9 40-260 0 0,-1-21 464 0 0,-24 79-139 0 0,36-97 130 0 0,0 1 0 0 0,0-1 1 0 0,0 0-1 0 0,0-1 0 0 0,0 1 0 0 0,0 0 0 0 0,1-1 0 0 0,-1 1 1 0 0,0-1-1 0 0,0 1 0 0 0,1-1 0 0 0,-1 0 0 0 0,0 0 0 0 0,0 0 0 0 0,1 0 1 0 0,-1-1-1 0 0,0 1 0 0 0,0-1 0 0 0,0 1 0 0 0,1-1 0 0 0,-1 0 1 0 0,0 0-1 0 0,0 0 0 0 0,0 0 0 0 0,1-1-16 0 0,236-151 295 0 0,-209 145-418 0 0,-30 31-88 0 0,-19 39 462 0 0,13-43-262 0 0,5-16-46 0 0,-1 1 0 0 0,0 0-1 0 0,1 0 1 0 0,0 1 0 0 0,0-1-1 0 0,0 0 1 0 0,1 0 0 0 0,-1 0-1 0 0,1 1 1 0 0,0-1 0 0 0,0 0-1 0 0,1 0 1 0 0,-1 1 0 0 0,1-1-1 0 0,1 3 58 0 0,14 3-3520 0 0,-1-9-4918 0 0,-11-1 272 0 0</inkml:trace>
  <inkml:trace contextRef="#ctx0" brushRef="#br0" timeOffset="3337.064">3956 697 3793 0 0,'0'0'1639'0'0,"0"0"103"0"0,0 0 454 0 0,0 0 166 0 0,0 0-178 0 0,0 0-283 0 0,0 0-317 0 0,0 0-229 0 0,0 0-192 0 0,27-3-183 0 0,84-8-194 0 0,-105 10-700 0 0,0 1 1 0 0,0-1-1 0 0,0 0 1 0 0,0 0 0 0 0,-1-1-1 0 0,1 0 1 0 0,0 0-1 0 0,-1 0 1 0 0,1-1 0 0 0,-1 0-1 0 0,0 0 1 0 0,0 0-1 0 0,0 0 1 0 0,1-1-87 0 0,8-7 207 0 0,-10 8-153 0 0,9-5 40 0 0,-1 0 0 0 0,1-1 0 0 0,-2 0 0 0 0,0-1 0 0 0,0 0 0 0 0,0 0 0 0 0,-2-1 0 0 0,1-1 0 0 0,-1 0 0 0 0,-1 0 0 0 0,1-3-94 0 0,-8 13-10 0 0,0 1 1 0 0,0-1 0 0 0,0 1-1 0 0,0-1 1 0 0,-1 0-1 0 0,1 1 1 0 0,0-1-1 0 0,-1 0 1 0 0,0 0-1 0 0,1 1 1 0 0,-1-1 0 0 0,0 0-1 0 0,0 0 1 0 0,0 0-1 0 0,0 0 1 0 0,0 1-1 0 0,0-1 1 0 0,-1 0-1 0 0,1 0 1 0 0,-1 0 0 0 0,1 1-1 0 0,-1-1 1 0 0,1 0-1 0 0,-1 1 1 0 0,0-1-1 0 0,0 0 1 0 0,0 1-1 0 0,0-1 1 0 0,0 1 0 0 0,0-1-1 0 0,-1 1 1 0 0,1 0-1 0 0,0 0 1 0 0,-1-1-1 0 0,1 1 1 0 0,-1 0-1 0 0,1 0 1 0 0,-1 0 0 0 0,1 1-1 0 0,-1-1 1 0 0,0 0-1 0 0,1 0 1 0 0,-1 1-1 0 0,0-1 10 0 0,-4 0-108 0 0,1 0 0 0 0,-1 0 0 0 0,0 0 0 0 0,0 1-1 0 0,0 0 1 0 0,1 0 0 0 0,-1 0 0 0 0,0 1 0 0 0,0 0 0 0 0,0 0-1 0 0,1 0 1 0 0,-1 1 0 0 0,-4 2 108 0 0,-3 2-207 0 0,0 0 1 0 0,1 0-1 0 0,0 2 0 0 0,0 0 0 0 0,1 0 1 0 0,0 1-1 0 0,0 0 0 0 0,1 1 0 0 0,0 0 0 0 0,1 0 1 0 0,0 1-1 0 0,1 1 0 0 0,0-1 0 0 0,1 1 1 0 0,0 1-1 0 0,1-1 0 0 0,0 1 0 0 0,1 0 1 0 0,0 1-1 0 0,1-1 0 0 0,1 1 0 0 0,0 0 0 0 0,1-1 1 0 0,0 5 206 0 0,2-15-149 0 0,0 1 0 0 0,1-1 0 0 0,-1 1 1 0 0,1-1-1 0 0,0 1 0 0 0,0-1 0 0 0,0 0 0 0 0,0 0 1 0 0,1 1-1 0 0,-1-1 0 0 0,1 0 0 0 0,0 0 0 0 0,0 0 1 0 0,0-1-1 0 0,0 1 0 0 0,0 0 0 0 0,1-1 0 0 0,-1 1 1 0 0,1-1-1 0 0,-1 0 0 0 0,1 0 0 0 0,0 0 0 0 0,0 0 1 0 0,0 0-1 0 0,0-1 0 0 0,0 0 0 0 0,1 1 1 0 0,-1-1-1 0 0,0 0 0 0 0,1 0 0 0 0,0-1 149 0 0,110 12-3917 0 0,-111-12 3814 0 0,91-15-6314 0 0,-74 7 4059 0 0</inkml:trace>
  <inkml:trace contextRef="#ctx0" brushRef="#br0" timeOffset="3666.779">4378 745 0 0 0,'0'0'1822'0'0,"0"0"9"0"0,0 0 61 0 0,0 0-74 0 0,0 0-158 0 0,0 0-94 0 0,0 0 56 0 0,0 0 149 0 0,0 0 57 0 0,0 0-109 0 0,0 0-268 0 0,0 0-277 0 0,0 0-225 0 0,0 0-213 0 0,0 0-181 0 0,0 0-151 0 0,22-15-104 0 0,67-47-98 0 0,-4-23 156 0 0,-8 11-324 0 0,-73 82-1699 0 0,-24 142 1331 0 0,20-147 343 0 0,-1-1 0 0 0,0 1 1 0 0,1 0-1 0 0,0-1 0 0 0,0 1 1 0 0,-1 0-1 0 0,1 0 0 0 0,1-1 1 0 0,-1 1-1 0 0,0 0 0 0 0,1-1 1 0 0,-1 1-1 0 0,1 0 0 0 0,0-1 1 0 0,0 1-1 0 0,0-1 0 0 0,0 1 1 0 0,1-1-1 0 0,-1 0 0 0 0,0 0 1 0 0,1 1-1 0 0,0-1 0 0 0,-1 0 1 0 0,1 0-1 0 0,0 0 0 0 0,0 0 1 0 0,0-1-1 0 0,0 1 0 0 0,1-1 1 0 0,-1 1-1 0 0,0-1 0 0 0,1 0 1 0 0,-1 0-1 0 0,1 0 0 0 0,-1 0 1 0 0,1 0-1 0 0,0 0 0 0 0,-1-1 1 0 0,1 1-1 0 0,0-1 0 0 0,-1 0-9 0 0,9-3-67 0 0,0 0 0 0 0,0-1-1 0 0,0 0 1 0 0,-1-1 0 0 0,0 0 0 0 0,0 0-1 0 0,0-1 1 0 0,0-1 0 0 0,-1 0-1 0 0,0 0 1 0 0,-1 0 0 0 0,0-1-1 0 0,0-1 1 0 0,0 1 0 0 0,-1-1-1 0 0,-1-1 1 0 0,1 1 0 0 0,-1-1-1 0 0,-1 0 1 0 0,4-10 67 0 0,22-26-2975 0 0,7-8-5162 0 0,-24 38-152 0 0</inkml:trace>
  <inkml:trace contextRef="#ctx0" brushRef="#br0" timeOffset="3906.447">5291 1 7922 0 0,'0'0'3610'0'0,"0"0"-1895"0"0,0 0-520 0 0,0 0-51 0 0,0 0-164 0 0,0 0-168 0 0,-18 31-115 0 0,-55 99-88 0 0,37-41 559 0 0,30-59-971 0 0,2 0-1 0 0,1 1 1 0 0,1-1-1 0 0,1 1 1 0 0,2-1-1 0 0,3 27-196 0 0,20 12-637 0 0,-10-41-2067 0 0,-5-11-1262 0 0,-8-10-3961 0 0,-1-6 2130 0 0</inkml:trace>
  <inkml:trace contextRef="#ctx0" brushRef="#br0" timeOffset="4153.562">4978 299 12819 0 0,'0'0'1544'0'0,"0"0"-304"0"0,0 0-127 0 0,0 0-305 0 0,0 0-272 0 0,0 0-152 0 0,212-48-104 0 0,-181 48-104 0 0,0 0-8 0 0,0 0-48 0 0,1 0-72 0 0,1 0-152 0 0,-2 0-424 0 0,-3 0-1264 0 0,-2 0-3025 0 0,-12 0-7130 0 0</inkml:trace>
  <inkml:trace contextRef="#ctx0" brushRef="#br0" timeOffset="5351.532">3194 443 0 0 0,'-6'6'0'0'0,"0"1"9624"0"0,-2-2-4057 0 0,-4-1-2888 0 0,-6 0-3385 0 0,-10 3 751 0 0,15-1-141 0 0,0 1 0 0 0,1-1 0 0 0,0 2-1 0 0,1 0 1 0 0,0 0 0 0 0,0 1 0 0 0,1 0 0 0 0,0 1-1 0 0,-3 4 97 0 0,6 3-1600 0 0,6-5-5483 0 0,1-8-577 0 0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2:50:58.9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166 783 432 0 0,'0'0'2014'0'0,"0"0"-482"0"0,0 0-53 0 0,0 0 159 0 0,0 0 112 0 0,0 0-38 0 0,0 0-194 0 0,0 0-259 0 0,0 0-335 0 0,0 0-295 0 0,0 0-226 0 0,0 0-184 0 0,0 0-94 0 0,-16 3-24 0 0,-47 9-21 0 0,60-11-75 0 0,0 1 0 0 0,1-1 0 0 0,-1 0 0 0 0,1 0 0 0 0,-1 1 0 0 0,1 0 0 0 0,0-1 0 0 0,-1 1 0 0 0,1 0-1 0 0,0 0 1 0 0,0 0 0 0 0,0 0 0 0 0,1 1 0 0 0,-1-1 0 0 0,0 0 0 0 0,1 1 0 0 0,0-1 0 0 0,-1 1 0 0 0,1 0 0 0 0,0-1-1 0 0,0 1 1 0 0,0 1-5 0 0,-5 11 11 0 0,0-2-53 0 0,0 0-1 0 0,1 0 1 0 0,0 1 0 0 0,1 0-1 0 0,1-1 1 0 0,0 1 0 0 0,1 1-1 0 0,1-1 1 0 0,0 0 0 0 0,1 0-1 0 0,0 0 1 0 0,2 8 42 0 0,-1-17 40 0 0,1 0 0 0 0,0 0 0 0 0,1 0 0 0 0,-1-1 0 0 0,1 1 0 0 0,0-1 0 0 0,0 0 1 0 0,0 0-1 0 0,0 0 0 0 0,1 0 0 0 0,0 0 0 0 0,-1-1 0 0 0,2 1 0 0 0,-1-1 0 0 0,0 0 0 0 0,0-1 0 0 0,1 1 0 0 0,0-1 0 0 0,-1 0 0 0 0,1 0 0 0 0,0 0 0 0 0,0 0 1 0 0,0-1-1 0 0,0 0 0 0 0,1 0 0 0 0,-1-1 0 0 0,0 1 0 0 0,0-1 0 0 0,0 0 0 0 0,1 0 0 0 0,-1-1 0 0 0,0 0 0 0 0,0 0 0 0 0,0 0 0 0 0,0 0 0 0 0,0-1 1 0 0,0 0-1 0 0,0 0 0 0 0,-1 0 0 0 0,1 0 0 0 0,0-1 0 0 0,-1 0 0 0 0,0 0 0 0 0,4-3-40 0 0,7-7 341 0 0,-1-1 0 0 0,0 0 0 0 0,-1-1 0 0 0,0-1 0 0 0,-1 0 0 0 0,-1 0 0 0 0,-1-1 0 0 0,0-1 0 0 0,-1 0 0 0 0,-1 0 0 0 0,-1 0 0 0 0,3-13-341 0 0,3-95 116 0 0,-13 122-167 0 0,-1-1-1 0 0,0 1 1 0 0,1 0-1 0 0,-2 1 1 0 0,1-1-1 0 0,0 0 1 0 0,-1 0-1 0 0,1 0 1 0 0,-1 1-1 0 0,0-1 1 0 0,-1 1-1 0 0,1-1 1 0 0,0 1-1 0 0,-1 0 1 0 0,0 0 0 0 0,0 0-1 0 0,0 0 1 0 0,0 1-1 0 0,0-1 1 0 0,0 1-1 0 0,-1 0 1 0 0,1 0-1 0 0,-1 0 1 0 0,0 0-1 0 0,1 1 1 0 0,-1-1-1 0 0,0 1 1 0 0,0 0-1 0 0,-3 0 52 0 0,0 1-155 0 0,0 1 0 0 0,-1 0 0 0 0,1 0-1 0 0,0 1 1 0 0,0-1 0 0 0,0 2 0 0 0,0-1 0 0 0,0 1-1 0 0,0 0 1 0 0,1 1 0 0 0,-1-1 0 0 0,1 1 0 0 0,0 1-1 0 0,0-1 1 0 0,1 1 0 0 0,-1 0 0 0 0,1 0 0 0 0,0 1-1 0 0,0-1 1 0 0,1 1 0 0 0,0 0 0 0 0,0 1 0 0 0,0-1-1 0 0,1 1 1 0 0,0-1 0 0 0,0 1 0 0 0,0 0 0 0 0,1 0-1 0 0,0 0 1 0 0,1 0 0 0 0,-1 1 0 0 0,1-1 0 0 0,1 0-1 0 0,0 1 1 0 0,0-1 0 0 0,0 1 0 0 0,1-1 0 0 0,0 0-1 0 0,0 1 1 0 0,1 1 155 0 0,2-4 18 0 0,0 0 1 0 0,0 0-1 0 0,1-1 0 0 0,-1 0 0 0 0,1 1 0 0 0,0-1 0 0 0,0-1 0 0 0,1 1 0 0 0,-1-1 1 0 0,1 0-1 0 0,-1 0 0 0 0,1-1 0 0 0,0 1 0 0 0,0-2 0 0 0,0 1 0 0 0,1 0 0 0 0,-1-1 1 0 0,0 0-1 0 0,0-1 0 0 0,1 1 0 0 0,-1-1 0 0 0,1 0 0 0 0,-1-1 0 0 0,0 0 0 0 0,0 0 1 0 0,1 0-1 0 0,2-2-18 0 0,12 0 411 0 0,0-2 0 0 0,-1-1 0 0 0,1 0 0 0 0,-2-2 0 0 0,1 0 0 0 0,-1-1 0 0 0,0-1 1 0 0,-1-1-1 0 0,10-7-411 0 0,-10 7 442 0 0,74-66 2062 0 0,-96 107-2441 0 0,3-27-68 0 0,-4 9-70 0 0,0 1-1 0 0,1-1 0 0 0,0 1 0 0 0,1 0 1 0 0,1 1-1 0 0,0-1 0 0 0,0 0 0 0 0,1 1 1 0 0,1-1-1 0 0,1 1 0 0 0,-1-1 0 0 0,2 0 1 0 0,2 8 75 0 0,-2-17 9 0 0,0 0 1 0 0,1 0-1 0 0,0 0 1 0 0,0 0-1 0 0,1 0 1 0 0,-1-1-1 0 0,0 0 0 0 0,1 1 1 0 0,0-1-1 0 0,0-1 1 0 0,0 1-1 0 0,0 0 1 0 0,1-1-1 0 0,-1 0 1 0 0,0 0-1 0 0,1 0 1 0 0,0-1-1 0 0,-1 0 1 0 0,1 1-1 0 0,0-2 1 0 0,0 1-1 0 0,-1 0 1 0 0,1-1-1 0 0,0 0 1 0 0,0 0-1 0 0,0-1 1 0 0,0 1-1 0 0,0-1 1 0 0,-1 0-1 0 0,1 0 1 0 0,0-1-1 0 0,-1 1 1 0 0,1-1-1 0 0,-1 0 1 0 0,3-2-10 0 0,23-17 290 0 0,-1-1 1 0 0,-1-1 0 0 0,-2-2 0 0 0,0-1-1 0 0,-1-1 1 0 0,-2-1 0 0 0,0-2-291 0 0,10-16 352 0 0,-66 125-3389 0 0,31-71 2791 0 0,0-5 155 0 0,1 0-1 0 0,-1 1 1 0 0,1-1 0 0 0,-1 1 0 0 0,1-1-1 0 0,0 1 1 0 0,0 0 0 0 0,1 0 0 0 0,-1-1-1 0 0,1 1 1 0 0,0 0 0 0 0,0 0 0 0 0,0-1-1 0 0,0 1 1 0 0,1 0 0 0 0,0 0 0 0 0,-1-1-1 0 0,1 1 1 0 0,1-1 0 0 0,-1 1 0 0 0,0-1-1 0 0,1 1 1 0 0,0-1 0 0 0,0 0 0 0 0,0 1-1 0 0,0-1 1 0 0,0 0 0 0 0,1 0 0 0 0,-1-1-1 0 0,1 1 1 0 0,0 0 0 0 0,-1-1 0 0 0,1 0-1 0 0,1 0 1 0 0,-1 0 0 0 0,1 1 91 0 0,4-1 61 0 0,1 0 0 0 0,0-1-1 0 0,0 0 1 0 0,0 0 0 0 0,0-1 0 0 0,0 0 0 0 0,0-1 0 0 0,0 0 0 0 0,0 0 0 0 0,0-1 0 0 0,0 0 0 0 0,4-2-61 0 0,11-8 460 0 0,0-1 0 0 0,-2-1 1 0 0,1-1-1 0 0,-2-2 0 0 0,0 0 1 0 0,-1 0-1 0 0,-1-2 0 0 0,-1-1 1 0 0,8-10-461 0 0,-3 5 516 0 0,12-10-431 0 0,-2-1-1 0 0,-2-2 1 0 0,-1-2 0 0 0,-2 0-1 0 0,-2-2 1 0 0,-2-1-1 0 0,-2-1 1 0 0,-1 0-1 0 0,-3-2 1 0 0,-1-1 0 0 0,-3 0-1 0 0,4-25-84 0 0,-15 62-22 0 0,-1 0-1 0 0,0 0 0 0 0,0-1 1 0 0,-1 1-1 0 0,0-1 1 0 0,-1 1-1 0 0,0-1 0 0 0,-1 1 1 0 0,0 0-1 0 0,-1-1 1 0 0,0 1-1 0 0,-1 0 0 0 0,0 0 1 0 0,0 0-1 0 0,-1 0 1 0 0,0 0-1 0 0,-1 1 0 0 0,-2-5 23 0 0,5 13-32 0 0,0-1 0 0 0,0 1 0 0 0,1 0 1 0 0,-1-1-1 0 0,0 1 0 0 0,0 0 0 0 0,0 0 0 0 0,0 0 0 0 0,0 1 0 0 0,0-1 0 0 0,-1 0 0 0 0,1 1 0 0 0,0-1 0 0 0,0 1 0 0 0,-1 0 0 0 0,1 0 0 0 0,0 0 0 0 0,0 0 0 0 0,-1 0 0 0 0,1 0 0 0 0,0 0 0 0 0,0 1 0 0 0,0-1 0 0 0,-1 1 0 0 0,1 0 0 0 0,0 0 0 0 0,0 0 0 0 0,0 0 0 0 0,0 0 0 0 0,0 0 0 0 0,0 0 0 0 0,1 0 0 0 0,-1 1 0 0 0,0-1 0 0 0,1 1 0 0 0,-1-1 1 0 0,1 1-1 0 0,-1 0 32 0 0,-47 72-421 0 0,33-30 462 0 0,2 0-1 0 0,2 1 0 0 0,3 1 0 0 0,1 0 1 0 0,1 9-41 0 0,1 0 8 0 0,2 0 0 0 0,3 1 0 0 0,2-1 1 0 0,3 0-1 0 0,1 1 0 0 0,10 31-8 0 0,-4-24-45 0 0,36 118-235 0 0,-26-131-903 0 0,-21-82-9119 0 0,-4 21 5962 0 0,0 3-181 0 0</inkml:trace>
</inkml:ink>
</file>

<file path=ppt/ink/ink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2.3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212 648 3161 0 0,'0'0'1709'0'0,"0"0"-302"0"0,0 0-61 0 0,0 0 145 0 0,0 0 137 0 0,0 0-94 0 0,0 0-262 0 0,0 0-306 0 0,0 0-243 0 0,0 0-142 0 0,0 0-70 0 0,-16 11-63 0 0,-51 34-64 0 0,-6 25 514 0 0,68-65-863 0 0,-1 1 1 0 0,1 1 0 0 0,0-1 0 0 0,1 1 0 0 0,-1 0-1 0 0,1 0 1 0 0,1 0 0 0 0,-1 1 0 0 0,1-1 0 0 0,1 1-1 0 0,-1 0 1 0 0,1 0 0 0 0,1 0 0 0 0,-1 0-1 0 0,1 0 1 0 0,1 0 0 0 0,-1 0 0 0 0,1 0 0 0 0,1 3-36 0 0,1-8 25 0 0,0 0 0 0 0,0 0 0 0 0,0 0 0 0 0,0-1 0 0 0,0 1 0 0 0,1-1 1 0 0,-1 1-1 0 0,1-1 0 0 0,0 0 0 0 0,-1 0 0 0 0,1 0 0 0 0,0-1 0 0 0,0 1 0 0 0,0-1 1 0 0,1 1-1 0 0,-1-1 0 0 0,0 0 0 0 0,0 0 0 0 0,1-1 0 0 0,-1 1 0 0 0,1-1 0 0 0,-1 1 0 0 0,0-1 1 0 0,1 0-1 0 0,-1 0 0 0 0,1-1 0 0 0,-1 1 0 0 0,0-1 0 0 0,1 0 0 0 0,-1 0 0 0 0,0 0 1 0 0,0 0-1 0 0,1 0 0 0 0,-1-1 0 0 0,0 1 0 0 0,0-1 0 0 0,2-1-25 0 0,8-7 38 0 0,0 0 0 0 0,0 0 1 0 0,-1-1-1 0 0,0-1 0 0 0,-1 0 0 0 0,-1 0 0 0 0,0-1 0 0 0,0-1 0 0 0,-1 1 0 0 0,-1-2 1 0 0,0 1-1 0 0,-1-1 0 0 0,-1 0 0 0 0,0 0 0 0 0,-1-1 0 0 0,-1 0 0 0 0,0 0 0 0 0,-2 0 0 0 0,1 0 1 0 0,-2-1-1 0 0,0 1 0 0 0,-1 0 0 0 0,-1-1 0 0 0,-2-14-38 0 0,2 26-108 0 0,0 0 0 0 0,0 0 0 0 0,-1 1 0 0 0,0-1 0 0 0,0 0-1 0 0,0 1 1 0 0,0-1 0 0 0,-1 1 0 0 0,0 0 0 0 0,0 0 0 0 0,0 0 0 0 0,0 0 0 0 0,0 1 0 0 0,-1-1-1 0 0,0 1 1 0 0,0 0 0 0 0,0 0 0 0 0,0 0 0 0 0,0 0 0 0 0,-1 1 0 0 0,1-1 0 0 0,-1 1-1 0 0,1 1 1 0 0,-1-1 0 0 0,0 0 0 0 0,0 1 0 0 0,0 0 0 0 0,0 0 0 0 0,0 1 0 0 0,-3-1 108 0 0,8 2 1 0 0,1-1 1 0 0,-1 0 0 0 0,0 0-1 0 0,0 1 1 0 0,1-1 0 0 0,-1 0-1 0 0,0 0 1 0 0,0 1 0 0 0,0-1 0 0 0,0 0-1 0 0,1 1 1 0 0,-1-1 0 0 0,0 0-1 0 0,0 1 1 0 0,0-1 0 0 0,0 1-1 0 0,0-1 1 0 0,0 0 0 0 0,0 1-1 0 0,0-1 1 0 0,0 0 0 0 0,0 1-1 0 0,0-1 1 0 0,0 0 0 0 0,0 1-1 0 0,0-1 1 0 0,0 1 0 0 0,0-1-1 0 0,0 0 1 0 0,-1 1 0 0 0,1-1-1 0 0,0 0 1 0 0,0 0 0 0 0,0 1-1 0 0,-1-1 1 0 0,1 0 0 0 0,0 1 0 0 0,0-1-1 0 0,0 0 1 0 0,-1 0 0 0 0,1 1-1 0 0,0-1 1 0 0,-1 0 0 0 0,1 0-1 0 0,0 0 1 0 0,-1 1 0 0 0,1-1-1 0 0,0 0 1 0 0,-1 0 0 0 0,1 0-2 0 0,7-1 184 0 0,1-1 1 0 0,-1 0 0 0 0,0-1-1 0 0,0 1 1 0 0,0-1 0 0 0,0-1-1 0 0,-1 1 1 0 0,1-1 0 0 0,-1 0 0 0 0,0-1-1 0 0,0 1 1 0 0,-1-1 0 0 0,5-5-185 0 0,3-1 203 0 0,29-24 93 0 0,-2-2 0 0 0,-2-2 0 0 0,-2-1 1 0 0,-1-2-1 0 0,-2-1 0 0 0,-2-2 0 0 0,6-15-296 0 0,6-36 573 0 0,-53 127-689 0 0,2 0 1 0 0,1 0-1 0 0,1 0 0 0 0,2 1 0 0 0,0 23 116 0 0,-3 111-784 0 0,7 0-1 0 0,18 127 785 0 0,-6-96-799 0 0,-12 142 799 0 0,-2-300 18 0 0,-1 1-1 0 0,-3-1 1 0 0,-1 0 0 0 0,-2-1 0 0 0,-1 0 0 0 0,-3 0-1 0 0,0-1 1 0 0,-3-1 0 0 0,-17 32-18 0 0,32-66 60 0 0,0 0 0 0 0,0 0 0 0 0,0-1 0 0 0,0 1-1 0 0,-1 0 1 0 0,1 0 0 0 0,0-1 0 0 0,-1 1 0 0 0,1-1 0 0 0,-1 1 0 0 0,0-1 0 0 0,1 0 0 0 0,-1 1 0 0 0,0-1 0 0 0,0 0-1 0 0,0 0 1 0 0,0 0 0 0 0,0-1 0 0 0,0 1 0 0 0,0 0 0 0 0,0-1 0 0 0,0 1 0 0 0,0-1 0 0 0,0 0 0 0 0,0 0 0 0 0,0 0-60 0 0,-1-2 77 0 0,1 0 1 0 0,-1-1-1 0 0,1 1 0 0 0,0-1 1 0 0,0 0-1 0 0,1 0 1 0 0,-1 0-1 0 0,0 0 1 0 0,1 0-1 0 0,0 0 1 0 0,0 0-1 0 0,0 0 1 0 0,0 0-1 0 0,0-1 1 0 0,1 1-1 0 0,-1 0 1 0 0,1-1-1 0 0,0 1 1 0 0,0 0-1 0 0,0-1 1 0 0,1-1-78 0 0,0-50 177 0 0,3 0 0 0 0,3 0 0 0 0,2 1 0 0 0,2 0 0 0 0,3 1 0 0 0,9-23-177 0 0,-6 16 3 0 0,-13 47-155 0 0,69-229-541 0 0,-7 90-7429 0 0,-54 130 1682 0 0,-2 6-2290 0 0</inkml:trace>
</inkml:ink>
</file>

<file path=ppt/ink/ink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5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11066 0 0,'0'0'1273'0'0,"0"0"-545"0"0,0 0-312 0 0,0 0-208 0 0,0 0-240 0 0,0 0-200 0 0,0 0-168 0 0,0 0-120 0 0,0 0-120 0 0,0 0-297 0 0,0 0-1023 0 0,0 0-2265 0 0,0 0-520 0 0</inkml:trace>
</inkml:ink>
</file>

<file path=ppt/ink/ink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5.8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84 78 11506 0 0,'0'0'1920'0'0,"0"0"-157"0"0,0 0-136 0 0,0 0-96 0 0,0 0-170 0 0,0 0-294 0 0,0 0-276 0 0,0 0-232 0 0,0 0-182 0 0,0 0-101 0 0,0 0-61 0 0,0 0-39 0 0,0 0-60 0 0,-9 23-47 0 0,-40 109-39 0 0,41-95 178 0 0,1-2-1970 0 0,-2-12-8559 0 0,8-23-644 0 0</inkml:trace>
  <inkml:trace contextRef="#ctx0" brushRef="#br0" timeOffset="536">476 30 5169 0 0,'0'0'3458'0'0,"0"0"-1132"0"0,0 0-340 0 0,0 0-19 0 0,0 0-189 0 0,0 0-341 0 0,0 0-311 0 0,0 0-265 0 0,0 0-206 0 0,0 0-187 0 0,0 0-134 0 0,0 0-106 0 0,0 0-108 0 0,-15-5-82 0 0,-44-15-79 0 0,44 16-74 0 0,15 19-253 0 0,53 119 92 0 0,-45-107 326 0 0,-6-21 17 0 0,1 0 0 0 0,-1 1 0 0 0,-1 0 0 0 0,1-1 0 0 0,-1 1 0 0 0,0 0 0 0 0,0-1 0 0 0,-1 1 0 0 0,0 0 0 0 0,-1 0 0 0 0,1-1-1 0 0,-1 1 1 0 0,-1 3-67 0 0,-41 27 1242 0 0,35-32-1232 0 0,1 0-1 0 0,-1-1 1 0 0,1 0-1 0 0,-1 0 1 0 0,0-1-1 0 0,-1 0 1 0 0,1 0 0 0 0,0-1-1 0 0,-1 0 1 0 0,0-1-1 0 0,1 0 1 0 0,-1 0 0 0 0,0-1-1 0 0,1 0 1 0 0,-1 0-1 0 0,-6-2-9 0 0,6-17-4081 0 0,10 6-4466 0 0,2 9-2275 0 0</inkml:trace>
</inkml:ink>
</file>

<file path=ppt/ink/ink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1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153 608 6553 0 0,'0'0'2077'0'0,"0"0"-74"0"0,0 0-135 0 0,0 0-171 0 0,0 0-322 0 0,0 0-311 0 0,0 0-211 0 0,0 0-188 0 0,0 0-167 0 0,0 0-164 0 0,0 0-122 0 0,0 0-112 0 0,-25 25-59 0 0,-76 83-17 0 0,99-107-24 0 0,0 1 0 0 0,0-1-1 0 0,0 1 1 0 0,0 0 0 0 0,0-1-1 0 0,1 1 1 0 0,-1 0 0 0 0,1 0-1 0 0,-1 0 1 0 0,1 0 0 0 0,0 1-1 0 0,0-1 1 0 0,0 0 0 0 0,0 1 0 0 0,0-1-1 0 0,0 0 1 0 0,0 1 0 0 0,1-1-1 0 0,0 1 1 0 0,-1-1 0 0 0,1 1-1 0 0,0-1 1 0 0,0 1 0 0 0,0-1 0 0 0,0 1-1 0 0,1-1 1 0 0,-1 1 0 0 0,1-1 0 0 0,1 4 0 0 0,1 2-41 0 0,0 1 0 0 0,1 0 0 0 0,0-1 0 0 0,1 0 0 0 0,0 0 0 0 0,0 0 0 0 0,1-1 0 0 0,0 0 0 0 0,0 0 0 0 0,1 0 0 0 0,0-1 0 0 0,0 1 0 0 0,0-2 0 0 0,1 1 0 0 0,-1-1 0 0 0,2 0 0 0 0,-1-1 0 0 0,0 0 0 0 0,1 0-1 0 0,0-1 1 0 0,0 0 0 0 0,0-1 0 0 0,0 0 0 0 0,0 0 0 0 0,0-1 0 0 0,9 1 41 0 0,76-7-3315 0 0,-33-8-4093 0 0,-39 6-158 0 0</inkml:trace>
  <inkml:trace contextRef="#ctx0" brushRef="#br0" timeOffset="266.309">561 681 9410 0 0,'0'0'1747'0'0,"0"0"-632"0"0,0 0-286 0 0,0 0-30 0 0,0 0-56 0 0,0 0-163 0 0,0 0-164 0 0,-18 33-120 0 0,-54 100-68 0 0,71-132-219 0 0,0 0 0 0 0,0 0-1 0 0,-1 0 1 0 0,1 0-1 0 0,0 0 1 0 0,0 0 0 0 0,0 0-1 0 0,1 0 1 0 0,-1 1 0 0 0,0-1-1 0 0,0 0 1 0 0,1 1-1 0 0,-1-1 1 0 0,1 0 0 0 0,-1 1-1 0 0,1-1 1 0 0,-1 1-1 0 0,1-1 1 0 0,0 1 0 0 0,0-1-1 0 0,0 1 1 0 0,0-1-1 0 0,0 1 1 0 0,0-1 0 0 0,0 1-1 0 0,0-1 1 0 0,1 1-1 0 0,-1-1 1 0 0,0 0 0 0 0,1 1-1 0 0,-1-1 1 0 0,1 1-1 0 0,0-1 1 0 0,-1 0 0 0 0,1 0-1 0 0,0 1 1 0 0,0-1-1 0 0,0 0 1 0 0,0 0 0 0 0,0 0-1 0 0,0 0 1 0 0,0 0 0 0 0,0 0-1 0 0,1 0 1 0 0,-1 0-1 0 0,1 0-8 0 0,3 2 79 0 0,3 1 82 0 0,0 0-1 0 0,1 0 0 0 0,-1 0 1 0 0,1-1-1 0 0,-1-1 0 0 0,1 0 0 0 0,0 0 1 0 0,0 0-1 0 0,0-1 0 0 0,0-1 1 0 0,0 1-1 0 0,0-1 0 0 0,0-1 1 0 0,0 0-1 0 0,0 0 0 0 0,0-1 1 0 0,-1 0-1 0 0,1 0 0 0 0,0-1 1 0 0,-1 0-1 0 0,4-2-160 0 0,1-1 208 0 0,0 0-1 0 0,0-1 1 0 0,0 0-1 0 0,-1-1 1 0 0,0-1-1 0 0,0 0 1 0 0,-1 0-1 0 0,-1-1 1 0 0,1-1-1 0 0,-2 1 1 0 0,1-2-1 0 0,7-11-207 0 0,-13 17 21 0 0,0 0 0 0 0,-1 0 0 0 0,0-1 0 0 0,0 0 0 0 0,0 1 0 0 0,-1-1-1 0 0,1 0 1 0 0,-2 0 0 0 0,1 0 0 0 0,-1-1 0 0 0,0 1 0 0 0,0 0 0 0 0,-1 0-1 0 0,0-1 1 0 0,-1 1 0 0 0,1 0 0 0 0,-1 0 0 0 0,-1 0 0 0 0,1-1 0 0 0,-1 1-1 0 0,-1 0 1 0 0,0-2-21 0 0,-2 2-274 0 0,-1 0-1 0 0,1 0 1 0 0,-1 1 0 0 0,0 0-1 0 0,0 0 1 0 0,-1 0 0 0 0,0 1-1 0 0,0 0 1 0 0,0 0-1 0 0,-1 1 1 0 0,1 0 0 0 0,-1 0-1 0 0,-4-1 275 0 0,-28 0-4240 0 0,0 17-3511 0 0,24-4 355 0 0</inkml:trace>
  <inkml:trace contextRef="#ctx0" brushRef="#br0" timeOffset="644.704">1053 876 9298 0 0,'0'0'2682'0'0,"0"0"-998"0"0,0 0-270 0 0,0 0 25 0 0,0 0-183 0 0,0 0-264 0 0,0 0-225 0 0,0 0-148 0 0,0 0-99 0 0,0 0-116 0 0,0 0-114 0 0,0 0-128 0 0,0 0-87 0 0,4-28-63 0 0,13-86-39 0 0,3 72-117 0 0,-18 40 100 0 0,1 0-1 0 0,-1 1 0 0 0,1-1 1 0 0,-1 0-1 0 0,1 1 0 0 0,0 0 1 0 0,0-1-1 0 0,-1 1 1 0 0,1 0-1 0 0,0 1 0 0 0,0-1 1 0 0,0 0-1 0 0,0 1 0 0 0,0 0 1 0 0,0-1-1 0 0,0 1 1 0 0,0 1-1 0 0,0-1 0 0 0,0 0 1 0 0,0 1-1 0 0,0-1 0 0 0,0 1 1 0 0,0 0-1 0 0,0 0 1 0 0,0 0-1 0 0,0 0 0 0 0,-1 1 1 0 0,1-1-1 0 0,0 1 0 0 0,-1-1 1 0 0,1 1-1 0 0,-1 0 0 0 0,0 0 1 0 0,0 0-1 0 0,1 0 1 0 0,-1 1-1 0 0,-1-1 0 0 0,1 1 1 0 0,0-1-1 0 0,-1 1 0 0 0,1-1 1 0 0,-1 1-1 0 0,1 1 45 0 0,2 15 88 0 0,-4-16-34 0 0,0 1-1 0 0,1 0 1 0 0,-1-1-1 0 0,1 1 1 0 0,-1-1-1 0 0,1 1 1 0 0,0-1-1 0 0,1 1 1 0 0,-1-1-1 0 0,0 1 1 0 0,1-1 0 0 0,0 0-1 0 0,0 0 1 0 0,0 0-1 0 0,0 0 1 0 0,0 0-1 0 0,1 0 1 0 0,-1-1-1 0 0,1 1 1 0 0,0-1-1 0 0,0 1 1 0 0,0-1-1 0 0,0 0 1 0 0,0 0-1 0 0,0-1 1 0 0,0 1-1 0 0,1 0 1 0 0,-1-1 0 0 0,1 0-54 0 0,1-1 197 0 0,1 0 0 0 0,-1-1 0 0 0,0 0 1 0 0,1 0-1 0 0,-1 0 0 0 0,0-1 1 0 0,0 1-1 0 0,0-1 0 0 0,0 0 1 0 0,0-1-1 0 0,0 1 0 0 0,-1-1 1 0 0,1 0-1 0 0,-1 0 0 0 0,0-1 0 0 0,0 1 1 0 0,0-1-1 0 0,0 0 0 0 0,-1 0 1 0 0,1-1-198 0 0,26-27 282 0 0,-1-1 0 0 0,-1-2-1 0 0,-2 0 1 0 0,-2-2 0 0 0,6-12-282 0 0,-15 23-215 0 0,7-14 245 0 0,-16 12-6426 0 0,-7 28-71 0 0,0 0-5357 0 0</inkml:trace>
  <inkml:trace contextRef="#ctx0" brushRef="#br0" timeOffset="910.706">1972 192 19204 0 0,'0'0'700'0'0,"0"0"-309"0"0,0 0-64 0 0,0 0 162 0 0,0 0 183 0 0,0 0 67 0 0,0 0-56 0 0,0 0-130 0 0,0 0-129 0 0,-6 35-91 0 0,-17 114-68 0 0,0 13 115 0 0,22-154-447 0 0,-3 30 0 0 0,2-1 1 0 0,1 1-1 0 0,2-1 1 0 0,2 1-1 0 0,4 23 67 0 0,32 38-3718 0 0,-35-92 1690 0 0,0-3-6272 0 0,-2-3-2390 0 0</inkml:trace>
  <inkml:trace contextRef="#ctx0" brushRef="#br0" timeOffset="1146.518">1642 600 13171 0 0,'0'0'1667'0'0,"0"0"-902"0"0,0 0-267 0 0,0 0 59 0 0,0 0 42 0 0,0 0-19 0 0,0 0-62 0 0,0 0-28 0 0,0 0-39 0 0,34-1-63 0 0,107-4-54 0 0,70-10 53 0 0,-92 0-3334 0 0,-58 8-1994 0 0,-20 6-2599 0 0,-22 1 2563 0 0</inkml:trace>
  <inkml:trace contextRef="#ctx0" brushRef="#br0" timeOffset="2048.767">2551 541 10266 0 0,'0'0'3357'0'0,"0"0"-1111"0"0,0 0-586 0 0,0 0-296 0 0,0 0-299 0 0,0 0-239 0 0,0 0-163 0 0,0 0-116 0 0,0 0-168 0 0,0 0-111 0 0,0 0-80 0 0,-31 16-80 0 0,-100 49-40 0 0,52-12-40 0 0,72-49-62 0 0,0 1-1 0 0,0 0 1 0 0,1 1-1 0 0,0-1 1 0 0,0 1-1 0 0,0 1 1 0 0,1-1 0 0 0,0 1-1 0 0,0 0 1 0 0,0 0-1 0 0,1 0 1 0 0,0 1 0 0 0,1 0-1 0 0,-1 0 1 0 0,2 0-1 0 0,-1 0 1 0 0,1 0 0 0 0,0 0-1 0 0,1 0 1 0 0,0 2 34 0 0,3-7-11 0 0,0 0 1 0 0,1 0-1 0 0,-1 0 1 0 0,1 0-1 0 0,0 0 1 0 0,0-1-1 0 0,0 1 1 0 0,1-1-1 0 0,-1 0 1 0 0,0 0-1 0 0,1 0 1 0 0,-1 0-1 0 0,1-1 1 0 0,0 1 0 0 0,0-1-1 0 0,-1 0 1 0 0,1 0-1 0 0,0 0 1 0 0,0-1-1 0 0,0 1 1 0 0,0-1-1 0 0,0 0 1 0 0,0 0-1 0 0,0-1 1 0 0,0 1-1 0 0,0-1 1 0 0,0 0-1 0 0,0 0 1 0 0,1 0 10 0 0,9-3 48 0 0,-1 0 0 0 0,1-2-1 0 0,-1 1 1 0 0,0-1 0 0 0,-1-1 0 0 0,1 0 0 0 0,-1-1 0 0 0,-1-1 0 0 0,1 1 0 0 0,-2-2 0 0 0,1 1-1 0 0,1-3-46 0 0,145-178 440 0 0,-157 189-446 0 0,0 1 0 0 0,0-1 0 0 0,1 0 0 0 0,-1 0 1 0 0,0 1-1 0 0,1-1 0 0 0,-1 0 0 0 0,1 1 0 0 0,-1-1 0 0 0,1 1 0 0 0,-1-1 0 0 0,1 1 1 0 0,0-1-1 0 0,-1 1 0 0 0,1-1 0 0 0,0 1 0 0 0,-1-1 0 0 0,1 1 0 0 0,0 0 1 0 0,-1-1-1 0 0,1 1 0 0 0,0 0 0 0 0,0 0 0 0 0,-1-1 0 0 0,1 1 0 0 0,0 0 0 0 0,0 0 1 0 0,-1 0-1 0 0,1 0 0 0 0,0 0 0 0 0,0 0 0 0 0,0 0 0 0 0,-1 0 0 0 0,1 1 1 0 0,0-1-1 0 0,0 0 0 0 0,-1 0 0 0 0,1 1 0 0 0,0-1 0 0 0,0 0 0 0 0,-1 1 0 0 0,1-1 1 0 0,0 0-1 0 0,-1 1 0 0 0,1-1 0 0 0,-1 1 0 0 0,1 0 0 0 0,-1-1 0 0 0,1 1 0 0 0,-1-1 1 0 0,1 1-1 0 0,-1 0 0 0 0,1-1 0 0 0,-1 1 0 0 0,0 0 0 0 0,1-1 0 0 0,-1 1 1 0 0,0 0-1 0 0,1 0 5 0 0,5 55-238 0 0,-5-41 251 0 0,-1-9-20 0 0,0-1 1 0 0,1 0 0 0 0,-1 0-1 0 0,1 0 1 0 0,0 0 0 0 0,0 0-1 0 0,1 0 1 0 0,0-1 0 0 0,-1 1-1 0 0,2 0 1 0 0,-1-1-1 0 0,0 1 1 0 0,1-1 0 0 0,0 0-1 0 0,0 0 1 0 0,0 0 0 0 0,1 0-1 0 0,-1-1 1 0 0,1 1-1 0 0,0-1 1 0 0,0 0 0 0 0,0 0-1 0 0,0 0 1 0 0,1 0 0 0 0,-1-1-1 0 0,1 0 1 0 0,0 0 0 0 0,-1 0-1 0 0,1 0 1 0 0,0-1-1 0 0,5 1 7 0 0,-1-2 59 0 0,1 1-1 0 0,-1-2 1 0 0,1 1-1 0 0,-1-2 1 0 0,1 1-1 0 0,-1-1 1 0 0,0 0-1 0 0,0-1 1 0 0,0 0-1 0 0,0-1 1 0 0,0 0-1 0 0,-1 0 1 0 0,1-1-1 0 0,4-3-58 0 0,96-62 1039 0 0,-80 48-808 0 0,2 2 0 0 0,1 2 0 0 0,0 0 0 0 0,27-9-231 0 0,1 11-2 0 0,-128 23 412 0 0,62-7-406 0 0,-2-1-23 0 0,0 0-1 0 0,-1 0 1 0 0,1 1 0 0 0,0-1-1 0 0,0 2 1 0 0,0-1 0 0 0,-1 1 0 0 0,1 1-1 0 0,0 0 1 0 0,0 0 0 0 0,0 0-1 0 0,1 1 1 0 0,-1 0 0 0 0,1 0-1 0 0,-1 1 1 0 0,1 0 0 0 0,0 1-1 0 0,0-1 1 0 0,1 1 0 0 0,-1 0-1 0 0,1 1 1 0 0,0 0 0 0 0,1 0-1 0 0,-1 1 20 0 0,4-3-22 0 0,0 0 0 0 0,1 0 0 0 0,-1 1 0 0 0,1-1 0 0 0,0 0 0 0 0,0 1-1 0 0,1-1 1 0 0,-1 1 0 0 0,1-1 0 0 0,0 1 0 0 0,0 0 0 0 0,1-1 0 0 0,-1 1 0 0 0,1-1 0 0 0,0 1-1 0 0,0-1 1 0 0,0 0 0 0 0,1 1 0 0 0,0-1 0 0 0,0 0 0 0 0,0 0 0 0 0,0 0 0 0 0,0 0-1 0 0,1-1 1 0 0,0 1 0 0 0,0 0 0 0 0,0-1 0 0 0,0 0 0 0 0,0 0 0 0 0,1 0 0 0 0,-1 0-1 0 0,1 0 1 0 0,0-1 0 0 0,3 2 22 0 0,7 1 8 0 0,0-1 0 0 0,1 0 0 0 0,0-1 1 0 0,-1 0-1 0 0,1-1 0 0 0,0-1 0 0 0,0-1 0 0 0,0 0 0 0 0,1-1 0 0 0,-1 0 0 0 0,-1-1 0 0 0,1-1 0 0 0,0 0 0 0 0,-1-1 0 0 0,1-1 1 0 0,2-2-9 0 0,36-15 307 0 0,-2-2 1 0 0,-1-3-1 0 0,41-29-307 0 0,144-131 607 0 0,-214 168-605 0 0,-2 0 0 0 0,0-2-1 0 0,-2 0 1 0 0,0-1-1 0 0,-1 0 1 0 0,-1-2 0 0 0,-1 0-1 0 0,-2 0 1 0 0,0-1 0 0 0,-1 0-1 0 0,-2-1 1 0 0,-1-1 0 0 0,4-19-2 0 0,-11 44-16 0 0,0 0 1 0 0,0 0 0 0 0,0 0-1 0 0,0-1 1 0 0,0 1 0 0 0,0 0-1 0 0,-1 0 1 0 0,1 0 0 0 0,-1-1-1 0 0,0 1 1 0 0,1 0 0 0 0,-1-1-1 0 0,0 1 1 0 0,-1 0-1 0 0,1-1 1 0 0,0 1 0 0 0,-1 0-1 0 0,1 0 1 0 0,-1-1 0 0 0,1 1-1 0 0,-1 0 1 0 0,0 0 0 0 0,0 0-1 0 0,0 0 1 0 0,0 0 0 0 0,-1 0-1 0 0,1 0 1 0 0,-1 0 0 0 0,1 0-1 0 0,-1 1 1 0 0,1-1 0 0 0,-1 1-1 0 0,0-1 1 0 0,0 1 0 0 0,0-1-1 0 0,0 1 1 0 0,0 0 0 0 0,0 0-1 0 0,0 0 1 0 0,0 0 0 0 0,0 1-1 0 0,0-1 1 0 0,-1 0 0 0 0,1 1-1 0 0,0-1 1 0 0,-1 1 15 0 0,-7 3-35 0 0,0 0-1 0 0,0 1 1 0 0,0 0-1 0 0,1 1 1 0 0,-1 0 0 0 0,1 0-1 0 0,0 1 1 0 0,0 0-1 0 0,1 1 1 0 0,0-1 0 0 0,0 2-1 0 0,1-1 1 0 0,0 1 0 0 0,0 0-1 0 0,1 1 1 0 0,-1 0-1 0 0,2 0 1 0 0,0 0 0 0 0,0 0-1 0 0,0 1 1 0 0,1 0-1 0 0,1 0 1 0 0,0 0 0 0 0,-2 8 35 0 0,-1 9 0 0 0,0 0 0 0 0,1 0 1 0 0,2 1-1 0 0,1-1 0 0 0,1 1 1 0 0,1 0-1 0 0,2-1 0 0 0,3 16 0 0 0,-3-22-1 0 0,1-1-1 0 0,1 0 0 0 0,1 0 1 0 0,1 0-1 0 0,0 0 1 0 0,2-1-1 0 0,0 0 0 0 0,1 0 1 0 0,1-1-1 0 0,1 0 0 0 0,0-1 1 0 0,2 0-1 0 0,0-1 1 0 0,10 10 1 0 0,29 3-151 0 0,-55-58-1587 0 0,-38-21-4261 0 0,20 27-1647 0 0,11 12-1251 0 0</inkml:trace>
  <inkml:trace contextRef="#ctx0" brushRef="#br0" timeOffset="2299.957">3374 320 13747 0 0,'0'0'2084'0'0,"0"0"-771"0"0,0 0-114 0 0,0 0 138 0 0,0 0-59 0 0,0 0-237 0 0,32 0-216 0 0,102 0-140 0 0,328-18 1732 0 0,-344 14-2701 0 0,-67 4-3894 0 0,-10 0-5095 0 0,-25 0-2918 0 0</inkml:trace>
</inkml:ink>
</file>

<file path=ppt/ink/ink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22.6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6 140 1176 0 0,'0'0'3714'0'0,"0"0"-2151"0"0,0 0-685 0 0,0 0 66 0 0,0 0 212 0 0,0 0 170 0 0,0 0 60 0 0,0 0-58 0 0,0 0-109 0 0,0 0-115 0 0,0 0-141 0 0,0 0-135 0 0,22 0-116 0 0,69-1-101 0 0,86-20 1429 0 0,-57 11-2271 0 0,-94 9-5195 0 0,0 1-5491 0 0,-24 0 6543 0 0</inkml:trace>
  <inkml:trace contextRef="#ctx0" brushRef="#br0" timeOffset="254.113">1 405 6737 0 0,'0'0'961'0'0,"0"0"14"0"0,0 0 358 0 0,0 0 318 0 0,0 0 14 0 0,0 0-213 0 0,0 0-263 0 0,0 0-236 0 0,0 0-188 0 0,35 2-133 0 0,112 4-148 0 0,-40-18 139 0 0,160-40-2237 0 0,-164 31-8041 0 0,-78 17 1504 0 0</inkml:trace>
  <inkml:trace contextRef="#ctx0" brushRef="#br0" timeOffset="640.405">1308 30 6977 0 0,'0'0'3281'0'0,"0"0"-1452"0"0,0 0-420 0 0,0 0-67 0 0,0 0-107 0 0,0 0-216 0 0,0 0-201 0 0,0 0-171 0 0,0 0-133 0 0,0 0-102 0 0,0 0-132 0 0,0 0-107 0 0,-27 14-73 0 0,-78 46-49 0 0,63-14-22 0 0,39-34-23 0 0,-3 2-26 0 0,0 0 0 0 0,2 0 0 0 0,0 0 0 0 0,0 1 1 0 0,1-1-1 0 0,1 1 0 0 0,1 0 0 0 0,0-1 0 0 0,0 1 1 0 0,2 0-1 0 0,0 0 0 0 0,2 11 20 0 0,-2-19 2 0 0,1 0-1 0 0,0 0 1 0 0,0 0 0 0 0,0-1-1 0 0,1 1 1 0 0,-1-1 0 0 0,2 1-1 0 0,-1-1 1 0 0,1 0-1 0 0,0 0 1 0 0,0 0 0 0 0,0-1-1 0 0,1 1 1 0 0,0-1 0 0 0,0 0-1 0 0,1-1 1 0 0,-1 1 0 0 0,1-1-1 0 0,0 0 1 0 0,0 0-1 0 0,0-1 1 0 0,1 0 0 0 0,-1 0-1 0 0,1 0 1 0 0,0-1 0 0 0,-1 0-1 0 0,5 0-1 0 0,5-1 182 0 0,0-1-1 0 0,0 0 1 0 0,0-1-1 0 0,-1-1 0 0 0,1-1 1 0 0,0 0-1 0 0,-1-1 1 0 0,1-1-1 0 0,-1 0 1 0 0,-1-1-1 0 0,1 0 0 0 0,-1-2 1 0 0,0 1-1 0 0,0-2 1 0 0,-1 0-1 0 0,0 0 1 0 0,-1-1-1 0 0,0-1 0 0 0,-1 0 1 0 0,0-1-1 0 0,0 0 1 0 0,-1 0-1 0 0,-1-1 0 0 0,0-1 1 0 0,0-2-182 0 0,-3 10-15 0 0,-2 0 0 0 0,1-1 1 0 0,-1 0-1 0 0,0 1 0 0 0,0-1 1 0 0,0-1-1 0 0,-1 1 0 0 0,-1 0 0 0 0,1-1 1 0 0,-1 0-1 0 0,0 1 0 0 0,-1-1 1 0 0,0 0-1 0 0,0 0 0 0 0,0 0 0 0 0,-1 0 1 0 0,-1 0-1 0 0,1 0 0 0 0,-1 0 1 0 0,-1 0-1 0 0,1 1 0 0 0,-1-1 1 0 0,-1 0-1 0 0,1 1 0 0 0,-1-1 0 0 0,-1 1 1 0 0,1 0-1 0 0,-1 0 0 0 0,0 0 1 0 0,-1 1-1 0 0,-4-5 15 0 0,1 3-437 0 0,0 2-1 0 0,-1-1 1 0 0,0 1 0 0 0,-1 0 0 0 0,1 1-1 0 0,-1 0 1 0 0,0 1 0 0 0,0 0 0 0 0,-1 0-1 0 0,-8-1 438 0 0,-66-8-10566 0 0,60 12 1497 0 0</inkml:trace>
  <inkml:trace contextRef="#ctx0" brushRef="#br0" timeOffset="972.113">901 184 3753 0 0,'0'0'1722'0'0,"0"0"-82"0"0,0 0 16 0 0,0 0-29 0 0,0 0-233 0 0,0 0-327 0 0,0 0-287 0 0,0 0-205 0 0,0 0-85 0 0,0 0 12 0 0,0 0 26 0 0,0 0 57 0 0,0 0 64 0 0,3 4 37 0 0,6 2-343 0 0,1 0 1 0 0,0-1-1 0 0,1 0 0 0 0,-1 0 0 0 0,1-1 0 0 0,0-1 0 0 0,0 0 0 0 0,0 0 0 0 0,1-1 0 0 0,-1 0 0 0 0,1-1 0 0 0,-1-1 0 0 0,0 0 0 0 0,1 0 0 0 0,4-1-343 0 0,16 2 382 0 0,677 35 1432 0 0,-450-29-2741 0 0,-148-7-5233 0 0,-45 0-2364 0 0,-48 0-861 0 0</inkml:trace>
</inkml:ink>
</file>

<file path=ppt/ink/ink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20.8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398 19 5417 0 0,'0'0'1266'0'0,"0"0"49"0"0,0 0 226 0 0,0 0 249 0 0,0 0 48 0 0,0 0-152 0 0,0 0-260 0 0,0 0-259 0 0,0 0-224 0 0,0 0-176 0 0,0-4-127 0 0,0-11 626 0 0,-17 53-1201 0 0,-71 287 62 0 0,-8 15-26 0 0,95-339-96 0 0,0 0-1 0 0,1 0 0 0 0,-1 0 1 0 0,1 0-1 0 0,0 1 1 0 0,-1-1-1 0 0,1 0 0 0 0,0 0 1 0 0,-1 1-1 0 0,1-1 1 0 0,0 0-1 0 0,0 1 0 0 0,0-1 1 0 0,0 0-1 0 0,0 0 1 0 0,1 1-1 0 0,-1-1 0 0 0,0 0 1 0 0,1 0-1 0 0,-1 1 1 0 0,0-1-1 0 0,1 0 0 0 0,0 0 1 0 0,-1 0-1 0 0,1 0 0 0 0,0 1 1 0 0,-1-1-1 0 0,1 0 1 0 0,0 0-1 0 0,0-1 0 0 0,0 1 1 0 0,0 0-1 0 0,0 0 1 0 0,0 0-1 0 0,0 0 0 0 0,0-1 1 0 0,0 1-1 0 0,0-1 1 0 0,1 1-5 0 0,53 0 802 0 0,63-49 80 0 0,-80 27-707 0 0,-31 17 459 0 0,-2-1-4066 0 0,-3 1-2134 0 0,-1-2-3333 0 0,-1 3 2776 0 0</inkml:trace>
  <inkml:trace contextRef="#ctx0" brushRef="#br0" timeOffset="282.59">1 255 4681 0 0,'0'0'1383'0'0,"0"0"-68"0"0,0 0 155 0 0,0 0 230 0 0,0 0 55 0 0,0 0-189 0 0,0 0-342 0 0,0 0-365 0 0,0 0-328 0 0,0 0-190 0 0,0 0-38 0 0,0 0 31 0 0,0 0 88 0 0,11-2 54 0 0,315-14 2317 0 0,-172 15-4573 0 0,-84 1-8990 0 0,-57 0 2167 0 0</inkml:trace>
  <inkml:trace contextRef="#ctx0" brushRef="#br0" timeOffset="720.497">842 472 0 0 0,'0'0'771'0'0,"0"0"636"0"0,0 0 371 0 0,0 0 142 0 0,0 0-42 0 0,0 0-117 0 0,0 0-200 0 0,0 0-189 0 0,0 0-164 0 0,0 0-157 0 0,0 0-144 0 0,0 0-123 0 0,-2-2-98 0 0,-8-5-128 0 0,7 5-111 0 0,3 2-120 0 0,-2 16 48 0 0,-3 178-79 0 0,-7-157-960 0 0,-2-16-3761 0 0,9-20-4981 0 0,3-1 4814 0 0</inkml:trace>
  <inkml:trace contextRef="#ctx0" brushRef="#br0" timeOffset="1070.539">577 465 992 0 0,'0'0'1561'0'0,"0"0"-253"0"0,0 0-32 0 0,0 0 62 0 0,0 0-41 0 0,0 0-159 0 0,0 0-201 0 0,0 0-140 0 0,0 0-19 0 0,0 0 20 0 0,0 0 2 0 0,0 0-44 0 0,14 0-89 0 0,105 4 1422 0 0,125-1-2033 0 0,-222-5-1940 0 0,-11 1-1825 0 0,0 0-5620 0 0,-11 1 7663 0 0</inkml:trace>
  <inkml:trace contextRef="#ctx0" brushRef="#br0" timeOffset="1353.867">518 759 2905 0 0,'0'0'1168'0'0,"0"0"133"0"0,0 0 332 0 0,0 0 190 0 0,0 0-100 0 0,0 0-160 0 0,0 0-183 0 0,0 0-201 0 0,0 0-201 0 0,0 0-226 0 0,35 1-221 0 0,108 4-175 0 0,7-3-8 0 0,-87-7-2230 0 0,-21-1-7044 0 0,-37 5 6883 0 0,6-2-2746 0 0</inkml:trace>
</inkml:ink>
</file>

<file path=ppt/ink/ink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36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157 3 4313 0 0,'0'0'1431'0'0,"0"0"-242"0"0,0 0-59 0 0,0 0 222 0 0,0 0 283 0 0,0 0 135 0 0,0 0-67 0 0,0 0-192 0 0,0 0-277 0 0,0 0-273 0 0,0 0-194 0 0,2-2-152 0 0,-54 70 384 0 0,-7-1-4925 0 0,20-24-6757 0 0,30-32 4682 0 0</inkml:trace>
</inkml:ink>
</file>

<file path=ppt/ink/ink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1.1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16 693 1728 0 0,'0'0'3000'0'0,"0"0"-820"0"0,0 0-129 0 0,0 0 30 0 0,0 0-88 0 0,0 0-260 0 0,0 0-321 0 0,0 0-330 0 0,0 0-275 0 0,0 0-182 0 0,0 0-174 0 0,0 0-126 0 0,0 0-57 0 0,-2 3-17 0 0,-1 6-132 0 0,0 0 0 0 0,1 0 0 0 0,0 1 0 0 0,1-1 0 0 0,0 0 0 0 0,0 1 0 0 0,1-1 0 0 0,0 1 0 0 0,0-1 0 0 0,1 0-1 0 0,1 1 1 0 0,-1-1 0 0 0,1 0 0 0 0,1 0 0 0 0,3 8-119 0 0,-5-13 42 0 0,1 1 0 0 0,0-1-1 0 0,-1 0 1 0 0,2 0 0 0 0,-1 0-1 0 0,0 0 1 0 0,1 0 0 0 0,0 0-1 0 0,0-1 1 0 0,0 1 0 0 0,0-1-1 0 0,0 0 1 0 0,1 0 0 0 0,-1 0-1 0 0,1 0 1 0 0,0-1 0 0 0,0 1-1 0 0,0-1 1 0 0,0 0 0 0 0,1 0-1 0 0,-1-1 1 0 0,0 1 0 0 0,1-1 0 0 0,2 1-42 0 0,3-2 79 0 0,0-1 1 0 0,0 0 0 0 0,0 0 0 0 0,0 0-1 0 0,0-2 1 0 0,-1 1 0 0 0,1-1 0 0 0,-1 0-1 0 0,1-1 1 0 0,-1 0 0 0 0,0-1 0 0 0,0 0-1 0 0,-1 0 1 0 0,0-1 0 0 0,0 0 0 0 0,0 0-1 0 0,0-1 1 0 0,-1 0 0 0 0,-1 0 0 0 0,3-4-80 0 0,87-92-32 0 0,-94 102-4 0 0,-1 1 1 0 0,1 0 0 0 0,0-1 0 0 0,-1 1 0 0 0,1 0 0 0 0,-1 0 0 0 0,1 0 0 0 0,0 0-1 0 0,-1 1 1 0 0,1-1 0 0 0,-1 0 0 0 0,1 1 0 0 0,0-1 0 0 0,-1 1 0 0 0,1-1 0 0 0,-1 1-1 0 0,1 0 1 0 0,-1-1 0 0 0,0 1 0 0 0,1 0 0 0 0,-1 0 0 0 0,0 0 0 0 0,0 0 0 0 0,1 1-1 0 0,-1-1 1 0 0,0 0 0 0 0,0 0 0 0 0,0 1 0 0 0,0-1 0 0 0,-1 0 0 0 0,1 1 0 0 0,0-1 0 0 0,-1 1-1 0 0,1-1 1 0 0,0 2 35 0 0,4 4-63 0 0,0-2 129 0 0,-1 1 0 0 0,1-1 0 0 0,0 0 0 0 0,0 0 0 0 0,1-1 0 0 0,-1 1 0 0 0,1-1 0 0 0,0 0-1 0 0,0-1 1 0 0,1 1 0 0 0,-1-1 0 0 0,1-1 0 0 0,-1 1 0 0 0,1-1 0 0 0,0 0 0 0 0,0-1 0 0 0,0 0 0 0 0,0 0-1 0 0,0 0 1 0 0,0-1 0 0 0,0 0 0 0 0,0 0 0 0 0,0-1 0 0 0,0 0 0 0 0,0 0 0 0 0,0 0 0 0 0,0-1 0 0 0,0 0 0 0 0,-1-1-1 0 0,1 1 1 0 0,4-4-66 0 0,-2-1 77 0 0,1 0-1 0 0,-2-1 1 0 0,1 1-1 0 0,-1-2 1 0 0,-1 1-1 0 0,1-1 1 0 0,-1-1-1 0 0,-1 1 1 0 0,0-1-1 0 0,0 0 1 0 0,-1-1-1 0 0,0 1 1 0 0,-1-1-1 0 0,0 0 1 0 0,-1 0-1 0 0,0 0 1 0 0,-1-1-1 0 0,0 1 1 0 0,0-5-77 0 0,-2 1-961 0 0,0 0-2670 0 0,2 4-6750 0 0,0 8-969 0 0</inkml:trace>
  <inkml:trace contextRef="#ctx0" brushRef="#br0" timeOffset="466.679">1297 0 9250 0 0,'0'0'1886'0'0,"0"0"-34"0"0,0 0-122 0 0,0 0-170 0 0,0 0-202 0 0,0 0-287 0 0,0 0-218 0 0,0 0-171 0 0,0 0-154 0 0,0 0-120 0 0,0 0-103 0 0,0 0-63 0 0,0 0-37 0 0,-13 19 11 0 0,-40 62-11 0 0,27-8 134 0 0,-69 425 280 0 0,84-366-667 0 0,11-131 55 0 0,0 0 1 0 0,1-1-1 0 0,-1 1 1 0 0,1 0-1 0 0,-1 0 1 0 0,1-1 0 0 0,-1 1-1 0 0,1 0 1 0 0,-1-1-1 0 0,1 1 1 0 0,0-1-1 0 0,-1 1 1 0 0,1-1-1 0 0,0 1 1 0 0,-1-1-1 0 0,1 1 1 0 0,0-1-1 0 0,0 1 1 0 0,0-1-1 0 0,-1 0 1 0 0,1 0-1 0 0,0 1 1 0 0,0-1-1 0 0,0 0 1 0 0,0 0-1 0 0,0 0 1 0 0,-1 0-1 0 0,1 0 1 0 0,0 0-1 0 0,0 0 1 0 0,0 0-1 0 0,0 0 1 0 0,0-1-1 0 0,-1 1 1 0 0,1 0-1 0 0,0-1 1 0 0,0 1-1 0 0,0 0 1 0 0,-1-1-1 0 0,1 1 1 0 0,0-1-1 0 0,0 1 1 0 0,-1-1-1 0 0,1 1 1 0 0,0-1-8 0 0,37-21 434 0 0,70-68 64 0 0,-80 65-483 0 0,1 0-1 0 0,0 2 0 0 0,2 1 0 0 0,31-16-14 0 0,-60 39-17 0 0,0 0-1 0 0,-1 0 1 0 0,1 1 0 0 0,-1-1-1 0 0,1 0 1 0 0,-1 1 0 0 0,0 0 0 0 0,0-1-1 0 0,1 1 1 0 0,-1-1 0 0 0,0 1-1 0 0,0 0 1 0 0,-1 0 0 0 0,1 0 0 0 0,0 0-1 0 0,0 0 1 0 0,-1-1 0 0 0,0 1-1 0 0,1 0 1 0 0,-1 0 0 0 0,0 0 0 0 0,0 0-1 0 0,0 0 1 0 0,0 0 0 0 0,0 0-1 0 0,0 0 1 0 0,-1 0 0 0 0,1 0 0 0 0,-1 0-1 0 0,1 0 1 0 0,-1 0 0 0 0,0 0-1 0 0,0 1 18 0 0,0 2-9 0 0,-26 149-503 0 0,27-147 146 0 0,7 37-2361 0 0,19-26-8417 0 0,-20-17 1885 0 0</inkml:trace>
  <inkml:trace contextRef="#ctx0" brushRef="#br0" timeOffset="1099.886">1825 578 6265 0 0,'0'0'1974'0'0,"0"0"-120"0"0,0 0-104 0 0,0 0-167 0 0,0 0-325 0 0,0 0-379 0 0,0 0-261 0 0,-31 29-190 0 0,-97 89-153 0 0,93-71-50 0 0,36-41-182 0 0,-1-4-14 0 0,0 0 0 0 0,1 0 0 0 0,-1 0 0 0 0,0 1 1 0 0,1-1-1 0 0,-1 0 0 0 0,1 0 0 0 0,0 0 1 0 0,0 0-1 0 0,0 0 0 0 0,0 0 0 0 0,0 0 0 0 0,0-1 1 0 0,0 1-1 0 0,1 0 0 0 0,-1-1 0 0 0,1 1 0 0 0,-1-1 1 0 0,1 1-1 0 0,0-1 0 0 0,-1 1 0 0 0,1-1 0 0 0,0 0 1 0 0,0 0-1 0 0,0 0 0 0 0,0 0 0 0 0,0 0 0 0 0,0-1 1 0 0,0 1-1 0 0,0-1 0 0 0,0 1 0 0 0,0-1 0 0 0,0 0 1 0 0,1 1-1 0 0,-1-1 0 0 0,0 0 0 0 0,0-1 1 0 0,0 1-1 0 0,0 0 0 0 0,2-1-29 0 0,90-22 1242 0 0,-55 3-1055 0 0,-1-2 0 0 0,-1-2 1 0 0,-1-1-1 0 0,18-18-187 0 0,53-36-124 0 0,-106 81 96 0 0,1 1-1 0 0,-1-1 1 0 0,0 0 0 0 0,0 1 0 0 0,0-1-1 0 0,0 1 1 0 0,-1-1 0 0 0,1 1 0 0 0,-1 0-1 0 0,1-1 1 0 0,-1 1 0 0 0,0-1-1 0 0,0 1 1 0 0,0 0 0 0 0,-1-1 0 0 0,1 1-1 0 0,0 0 1 0 0,-1-1 0 0 0,0 1 0 0 0,0 1 28 0 0,-1 13 51 0 0,0-11-56 0 0,0 0-1 0 0,0 0 0 0 0,1 0 0 0 0,0 0 0 0 0,1 0 0 0 0,-1 0 0 0 0,1 0 1 0 0,0 0-1 0 0,0 1 0 0 0,1-1 0 0 0,0 0 0 0 0,0 0 0 0 0,1 0 0 0 0,-1 0 0 0 0,1-1 1 0 0,1 1-1 0 0,-1 0 0 0 0,1-1 0 0 0,0 1 0 0 0,0-1 0 0 0,0 0 0 0 0,1 0 1 0 0,0 0-1 0 0,0 0 0 0 0,4 3 6 0 0,-1-4 40 0 0,1 0 0 0 0,-1 0 0 0 0,1-1 0 0 0,-1 0 0 0 0,1-1-1 0 0,0 1 1 0 0,0-2 0 0 0,1 1 0 0 0,-1-1 0 0 0,0 0 0 0 0,0-1 0 0 0,1 0 0 0 0,-1 0 0 0 0,0-1 0 0 0,0 0 0 0 0,1 0 0 0 0,-1-1 0 0 0,0 0 0 0 0,0 0 0 0 0,0-1 0 0 0,-1 0 0 0 0,7-4-40 0 0,15-7 316 0 0,-1-2 0 0 0,0-2 0 0 0,-1 0 0 0 0,-1-2 0 0 0,3-4-316 0 0,-1-1 154 0 0,-2-1 0 0 0,0-2 1 0 0,-2-1-1 0 0,-1 0 0 0 0,6-14-154 0 0,-13 17 15 0 0,-1 0 0 0 0,-1-1-1 0 0,-2 0 1 0 0,0-1 0 0 0,-2 0 0 0 0,-1-1 0 0 0,-2 0 0 0 0,-1-1 0 0 0,-1 0 0 0 0,-1 0-1 0 0,-2 0 1 0 0,-1 0 0 0 0,-1-11-15 0 0,0 37 2 0 0,1 0 1 0 0,-1 0-1 0 0,0 1 0 0 0,0-1 0 0 0,0 0 0 0 0,-1 0 0 0 0,0 0 0 0 0,1 1 0 0 0,-1-1 1 0 0,0 0-1 0 0,-1 1 0 0 0,1-1 0 0 0,-1 1 0 0 0,1-1 0 0 0,-1 1 0 0 0,0 0 1 0 0,0 0-1 0 0,-1 0 0 0 0,1 0 0 0 0,0 0 0 0 0,-1 0 0 0 0,0 1 0 0 0,0-1 0 0 0,0 1 1 0 0,0 0-1 0 0,0-1 0 0 0,0 1 0 0 0,-1 1 0 0 0,1-1 0 0 0,-3-1-2 0 0,3 5-20 0 0,1-1-1 0 0,-1 0 1 0 0,1 1 0 0 0,0-1-1 0 0,0 1 1 0 0,-1 0-1 0 0,1 0 1 0 0,1 0-1 0 0,-1 0 1 0 0,0 0 0 0 0,0 0-1 0 0,1 0 1 0 0,-1 1-1 0 0,1-1 1 0 0,0 0 0 0 0,0 1-1 0 0,-1-1 1 0 0,2 1-1 0 0,-1 0 1 0 0,0 1 20 0 0,-1 0-10 0 0,-6 21 21 0 0,2-1 0 0 0,0 2 0 0 0,2-1 1 0 0,0 1-1 0 0,2-1 0 0 0,1 1 1 0 0,1 0-1 0 0,3 18-11 0 0,-2 18 39 0 0,-1 5-35 0 0,3 0 1 0 0,3 0-1 0 0,10 44-4 0 0,1-5-335 0 0,-15-61-2520 0 0,-29-45-11959 0 0,23-3 10080 0 0</inkml:trace>
  <inkml:trace contextRef="#ctx0" brushRef="#br0" timeOffset="1344.767">2334 346 14851 0 0,'0'0'1288'0'0,"0"0"-463"0"0,0 0 31 0 0,0 0 48 0 0,0 0-216 0 0,0 0-192 0 0,195-3-72 0 0,-151 3-48 0 0,4 0 9 0 0,1 0-25 0 0,3 0-112 0 0,0 0-80 0 0,5 0-176 0 0,-2-4-376 0 0,-4 4-1041 0 0,-8-4-2824 0 0,-19 4-8441 0 0</inkml:trace>
  <inkml:trace contextRef="#ctx0" brushRef="#br0" timeOffset="2831.715">3744 118 2000 0 0,'0'0'1940'0'0,"0"0"-615"0"0,0 0-50 0 0,0 0 197 0 0,0 0 90 0 0,0 0-2 0 0,0 0-151 0 0,0 0-237 0 0,0 0-216 0 0,0 0-240 0 0,0 0-189 0 0,0 0-106 0 0,0 0-27 0 0,-5 4 25 0 0,-44 77 1465 0 0,20 15-1112 0 0,4 2-1 0 0,-4 51-771 0 0,21-111 11 0 0,3 1 0 0 0,1 0 1 0 0,2 0-1 0 0,2 0 0 0 0,2 6-11 0 0,-2-40 23 0 0,1 0-1 0 0,0 0 1 0 0,0 0 0 0 0,1 0-1 0 0,-1-1 1 0 0,1 1 0 0 0,0 0-1 0 0,0 0 1 0 0,1-1-1 0 0,0 0 1 0 0,-1 1 0 0 0,1-1-1 0 0,1 0 1 0 0,-1 0 0 0 0,1-1-1 0 0,-1 1 1 0 0,1-1-1 0 0,0 0 1 0 0,0 0 0 0 0,1 0-1 0 0,-1 0 1 0 0,0-1 0 0 0,1 1-1 0 0,0-1 1 0 0,-1 0 0 0 0,1-1-1 0 0,0 1 1 0 0,0-1-1 0 0,0 0 1 0 0,0 0 0 0 0,0-1-1 0 0,0 1 1 0 0,1-1 0 0 0,3-1-23 0 0,-2 1 86 0 0,-1 0 1 0 0,1 0 0 0 0,0-1 0 0 0,0 0 0 0 0,-1 0 0 0 0,1-1-1 0 0,-1 0 1 0 0,1 0 0 0 0,-1 0 0 0 0,0-1 0 0 0,0 0 0 0 0,0 0 0 0 0,0-1-1 0 0,0 0 1 0 0,-1 0 0 0 0,0 0 0 0 0,5-5-87 0 0,-1-1 81 0 0,-1 0 1 0 0,-1-1-1 0 0,1 0 1 0 0,-2 0-1 0 0,0 0 1 0 0,0-1-1 0 0,-1 0 1 0 0,0 0-1 0 0,-1 0 1 0 0,0-1-82 0 0,16-41 14 0 0,19-52-27 0 0,-26 204-735 0 0,8 31 815 0 0,-21-125-62 0 0,2 1 0 0 0,-1-1 1 0 0,1 1-1 0 0,-1-1 0 0 0,1 0 1 0 0,0 0-1 0 0,1 0 0 0 0,-1 0 1 0 0,1 0-1 0 0,0 0 0 0 0,0 0 1 0 0,0-1-1 0 0,0 0 0 0 0,0 0 1 0 0,1 1-1 0 0,0-2 0 0 0,2 3-5 0 0,-4-5 40 0 0,1 0 1 0 0,-1 0-1 0 0,1 0 0 0 0,-1 0 0 0 0,1-1 0 0 0,-1 1 0 0 0,1-1 0 0 0,-1 1 1 0 0,0-1-1 0 0,1 0 0 0 0,-1 0 0 0 0,0 0 0 0 0,1 0 0 0 0,-1-1 0 0 0,0 1 0 0 0,0 0 1 0 0,0-1-1 0 0,0 1 0 0 0,0-1 0 0 0,-1 0 0 0 0,1 0 0 0 0,0 0 0 0 0,-1 0 1 0 0,1 0-1 0 0,-1 0 0 0 0,0 0 0 0 0,0 0 0 0 0,0-1 0 0 0,1 1-40 0 0,2-5 51 0 0,183-217 253 0 0,-184 221-313 0 0,0-1-20 0 0,1 0-1 0 0,-1 0 0 0 0,1 0 1 0 0,0 1-1 0 0,0-1 0 0 0,0 1 1 0 0,0 0-1 0 0,1 0 0 0 0,-1 1 1 0 0,1-1-1 0 0,0 1 0 0 0,-1 0 1 0 0,1 0-1 0 0,0 0 0 0 0,0 1 1 0 0,1 0-1 0 0,-1 0 0 0 0,4 0 30 0 0,-1 28-482 0 0,-25 75 592 0 0,5-3-180 0 0,14-97 79 0 0,-1-1 1 0 0,1 1 0 0 0,0-1-1 0 0,1 1 1 0 0,-1-1 0 0 0,0 0 0 0 0,0 0-1 0 0,0 0 1 0 0,1 0 0 0 0,-1 0-1 0 0,1-1 1 0 0,-1 1 0 0 0,0-1-1 0 0,1 1 1 0 0,-1-1 0 0 0,1 0-1 0 0,-1 0 1 0 0,1 0 0 0 0,-1 0 0 0 0,1-1-1 0 0,-1 1 1 0 0,1 0 0 0 0,-1-1-1 0 0,0 0 1 0 0,1 0 0 0 0,-1 0-1 0 0,0 0 1 0 0,1 0 0 0 0,-1 0-1 0 0,0 0 1 0 0,0-1 0 0 0,0 1-1 0 0,0-1 1 0 0,0 0-10 0 0,146-97 160 0 0,-46 58-639 0 0,-102 67 249 0 0,-20 65 291 0 0,21-89-57 0 0,0-1 0 0 0,0 0-1 0 0,1 1 1 0 0,-1-1 0 0 0,0 0 0 0 0,1 0-1 0 0,-1 0 1 0 0,1 0 0 0 0,-1-1-1 0 0,1 1 1 0 0,0 0 0 0 0,-1-1 0 0 0,1 1-1 0 0,0-1 1 0 0,-1 1 0 0 0,1-1 0 0 0,0 0-1 0 0,0 0 1 0 0,-1 1 0 0 0,1-1 0 0 0,0-1-1 0 0,0 1 1 0 0,-1 0 0 0 0,1 0 0 0 0,0-1-1 0 0,-1 1 1 0 0,1-1 0 0 0,0 1-4 0 0,7-1 51 0 0,-1 0-35 0 0,0 0 0 0 0,0-1 0 0 0,0 0 0 0 0,0-1 0 0 0,-1 0 0 0 0,1 0 0 0 0,-1 0 0 0 0,0-1 0 0 0,0 0 0 0 0,0-1 0 0 0,2-1-16 0 0,28-15 27 0 0,3 0-27 0 0,82-28-83 0 0,-120 49 77 0 0,-1-1 0 0 0,0 1-1 0 0,0 0 1 0 0,0 0 0 0 0,1 0-1 0 0,-1 0 1 0 0,0 1 0 0 0,0-1-1 0 0,1 0 1 0 0,-1 0 0 0 0,0 1 0 0 0,0-1-1 0 0,0 1 1 0 0,0-1 0 0 0,0 1-1 0 0,0-1 1 0 0,0 1 0 0 0,0 0 0 0 0,0-1-1 0 0,0 1 1 0 0,0 0 0 0 0,0 0-1 0 0,0 0 1 0 0,0 0 0 0 0,0 0 0 0 0,-1 0-1 0 0,1 0 1 0 0,0 0 0 0 0,-1 0-1 0 0,1 0 1 0 0,-1 0 0 0 0,1 0 0 0 0,-1 0-1 0 0,0 1 1 0 0,1-1 0 0 0,-1 0-1 0 0,0 0 1 0 0,0 0 0 0 0,0 1 0 0 0,0-1-1 0 0,0 0 1 0 0,0 0 0 0 0,0 0-1 0 0,0 1 1 0 0,-1-1 0 0 0,1 0 0 0 0,0 0-1 0 0,-1 0 1 0 0,1 1 0 0 0,-1-1-1 0 0,1 0 1 0 0,-1 0 6 0 0,0 16 72 0 0,1-16-72 0 0,-1 1 0 0 0,1-1 0 0 0,0 1 0 0 0,-1 0 1 0 0,1-1-1 0 0,0 1 0 0 0,0-1 0 0 0,0 1 0 0 0,0-1 0 0 0,1 1 0 0 0,-1 0 0 0 0,0-1 0 0 0,1 1 0 0 0,-1-1 0 0 0,1 1 0 0 0,-1-1 0 0 0,1 1 0 0 0,0-1 0 0 0,-1 1 0 0 0,1-1 0 0 0,0 0 0 0 0,0 0 0 0 0,0 1 0 0 0,0-1 0 0 0,0 0 0 0 0,1 0 0 0 0,-1 0 0 0 0,0 0 0 0 0,0 0 0 0 0,1 0 0 0 0,-1 0 0 0 0,0-1 0 0 0,1 1 0 0 0,-1 0 0 0 0,1-1 0 0 0,-1 1 0 0 0,1-1 0 0 0,-1 0 0 0 0,1 1 0 0 0,0-1 0 0 0,-1 0 1 0 0,1 0-1 0 0,-1 0 0 0 0,1 0 0 0 0,0 0 0 0 0,-1 0 0 0 0,1 0 0 0 0,0-1 0 0 0,62-3-2558 0 0,-23-2-7968 0 0,-31 5 110 0 0</inkml:trace>
  <inkml:trace contextRef="#ctx0" brushRef="#br0" timeOffset="3202.681">5342 670 0 0 0,'0'0'1306'0'0,"0"0"14"0"0,0 0 358 0 0,0 0 394 0 0,0 0 95 0 0,0 0-65 0 0,0 0-152 0 0,0 0-163 0 0,0 0-203 0 0,0 0-192 0 0,0 0-211 0 0,0 0-185 0 0,30 4-104 0 0,96 10-97 0 0,-121-13-693 0 0,1-1-1 0 0,-1 1 1 0 0,1-1 0 0 0,0 0 0 0 0,-1 0 0 0 0,1 0-1 0 0,-1-1 1 0 0,1 0 0 0 0,-1 0 0 0 0,0 0 0 0 0,1-1-1 0 0,-1 0 1 0 0,0 0 0 0 0,0 0 0 0 0,1-1-102 0 0,11-5 340 0 0,-6 4-228 0 0,0 0 0 0 0,0 0 0 0 0,0-1-1 0 0,-1 0 1 0 0,0-1 0 0 0,0 0 0 0 0,0 0 0 0 0,-1-2 0 0 0,0 1 0 0 0,0-1-1 0 0,-1 0 1 0 0,0 0 0 0 0,0-1 0 0 0,-1-1 0 0 0,0 1 0 0 0,-1-1 0 0 0,4-6-112 0 0,-10 14-12 0 0,1 0 0 0 0,-1 1 0 0 0,1-1-1 0 0,-1 0 1 0 0,0 0 0 0 0,1 0 0 0 0,-1 0 0 0 0,0 0 0 0 0,0 0 0 0 0,0 0 0 0 0,-1 0 0 0 0,1 0 0 0 0,0 0 0 0 0,-1 0 0 0 0,1 0 0 0 0,-1 1 0 0 0,0-1 0 0 0,0 0 0 0 0,0 0 0 0 0,0 0 0 0 0,0 1 0 0 0,0-1 0 0 0,0 1 0 0 0,0-1-1 0 0,0 1 1 0 0,-1-1 0 0 0,1 1 0 0 0,-1 0 0 0 0,1-1 0 0 0,-1 1 0 0 0,0 0 0 0 0,1 0 0 0 0,-1 0 0 0 0,0 0 0 0 0,0 1 0 0 0,1-1 0 0 0,-1 0 0 0 0,0 1 0 0 0,0-1 0 0 0,0 1 0 0 0,0 0 0 0 0,0 0 0 0 0,0-1 0 0 0,-1 1 12 0 0,-90 15-915 0 0,83-11 870 0 0,0 1 0 0 0,0 0 0 0 0,1 1 0 0 0,0 0-1 0 0,0 0 1 0 0,0 1 0 0 0,1 0 0 0 0,0 0 0 0 0,0 1-1 0 0,0 1 1 0 0,1-1 0 0 0,1 1 0 0 0,-1 0 0 0 0,2 0-1 0 0,-1 1 1 0 0,1 0 0 0 0,1 0 0 0 0,-1 0 0 0 0,2 0-1 0 0,0 1 1 0 0,0-1 0 0 0,0 1 0 0 0,2 0 0 0 0,-1 0 0 0 0,1 0-1 0 0,1 0 1 0 0,0 8 45 0 0,1-15-20 0 0,0 1 0 0 0,1-1 0 0 0,-1 0 0 0 0,1 1 0 0 0,0-1 0 0 0,0 0-1 0 0,0 0 1 0 0,0 0 0 0 0,1-1 0 0 0,0 1 0 0 0,-1 0 0 0 0,2-1 0 0 0,-1 0 0 0 0,0 0 0 0 0,0 0 0 0 0,1 0 0 0 0,0 0-1 0 0,0-1 1 0 0,-1 1 0 0 0,1-1 0 0 0,1 0 0 0 0,-1 0 0 0 0,0-1 0 0 0,0 1 0 0 0,1-1 0 0 0,1 1 20 0 0,120 13-1353 0 0,-61-24-2384 0 0,-24-4-4575 0 0,-27 6-90 0 0</inkml:trace>
  <inkml:trace contextRef="#ctx0" brushRef="#br0" timeOffset="3780.968">4066 203 10042 0 0,'0'0'3434'0'0,"0"0"-1479"0"0,0 0-420 0 0,0 0-73 0 0,0 0-219 0 0,0 0-306 0 0,0 0-303 0 0,0 0-255 0 0,0 0-199 0 0,0 0-171 0 0,0 0-161 0 0,0 0-157 0 0,0 0-128 0 0,-4-1-44 0 0,-1 1 126 0 0,-6-2 204 0 0,24 1-5892 0 0,-7 2 653 0 0,-1 2-3102 0 0</inkml:trace>
  <inkml:trace contextRef="#ctx0" brushRef="#br0" timeOffset="4079.481">3322 416 4065 0 0,'0'0'2115'0'0,"0"0"-364"0"0,0 0 233 0 0,0 0 224 0 0,0 0-199 0 0,0 0-322 0 0,0 0-318 0 0,0 0-237 0 0,0 0-143 0 0,0 0-128 0 0,0 0-121 0 0,0 0-127 0 0,25 1-117 0 0,77 1-134 0 0,17-13 221 0 0,-75 8-894 0 0,42-3-1961 0 0,-31 5-7011 0 0,-40 1-1767 0 0</inkml:trace>
</inkml:ink>
</file>

<file path=ppt/ink/ink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4:50.0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363 574 5977 0 0,'0'0'1385'0'0,"0"0"-252"0"0,0 0-135 0 0,0 0 102 0 0,0 0 111 0 0,0 0-39 0 0,0 0-177 0 0,0 0-199 0 0,0 0-198 0 0,0 0-133 0 0,0 0-62 0 0,-19-3-87 0 0,-58-5-51 0 0,73 8-235 0 0,0 0 1 0 0,0 0-1 0 0,0 0 0 0 0,0 1 0 0 0,0-1 0 0 0,0 1 1 0 0,0 0-1 0 0,0 0 0 0 0,1 1 0 0 0,-1-1 1 0 0,0 1-1 0 0,1 0 0 0 0,-1 0 0 0 0,1 0 0 0 0,-1 0 1 0 0,1 1-1 0 0,-2 1-30 0 0,-8 5 105 0 0,-1 0-83 0 0,1 0-1 0 0,0 0 1 0 0,0 1-1 0 0,1 1 1 0 0,0 0-1 0 0,1 0 1 0 0,1 2-1 0 0,-1-1 1 0 0,2 1-1 0 0,0 1 1 0 0,1-1-1 0 0,0 1 1 0 0,1 1-1 0 0,0 0 1 0 0,1 0 0 0 0,1 0-1 0 0,0 0 1 0 0,1 1-1 0 0,1 0 1 0 0,1 0-1 0 0,0 6-21 0 0,2-20 14 0 0,0 1 0 0 0,1-1 0 0 0,0 1 0 0 0,0-1 0 0 0,0 0 0 0 0,0 1 0 0 0,0-1 0 0 0,0 0 0 0 0,0 0 0 0 0,1 0 0 0 0,-1 1 0 0 0,1-1 0 0 0,-1-1 0 0 0,1 1 0 0 0,0 0 0 0 0,0 0 0 0 0,0-1 0 0 0,0 1 0 0 0,0-1 0 0 0,0 1 0 0 0,1-1 0 0 0,-1 0 0 0 0,0 0 0 0 0,1 0 0 0 0,-1 0 0 0 0,0-1 0 0 0,1 1 0 0 0,-1 0 0 0 0,1-1 0 0 0,0 0 0 0 0,-1 0 0 0 0,1 0-14 0 0,86-3 1116 0 0,-60-7-941 0 0,-1-1 0 0 0,0-1 0 0 0,-1-2-1 0 0,-1-1 1 0 0,0 0 0 0 0,-1-2-1 0 0,-1-1 1 0 0,0-1 0 0 0,-1-1 0 0 0,-2-1-1 0 0,9-12-174 0 0,60-66 62 0 0,-85 157-1977 0 0,-5-53 1910 0 0,-1 0 1 0 0,1 0-1 0 0,0 0 1 0 0,0 0 0 0 0,1 0-1 0 0,-1 0 1 0 0,1 0-1 0 0,0 0 1 0 0,1 0 0 0 0,-1 0-1 0 0,1-1 1 0 0,0 1-1 0 0,0-1 1 0 0,0 1 0 0 0,1-1-1 0 0,0 0 1 0 0,-1 0-1 0 0,1 0 1 0 0,1 0-1 0 0,-1 0 1 0 0,1-1 0 0 0,-1 1-1 0 0,1-1 1 0 0,0 0-1 0 0,0 0 1 0 0,0 0 0 0 0,1-1-1 0 0,-1 0 1 0 0,1 0-1 0 0,1 1 5 0 0,8-2 156 0 0,1 0 0 0 0,-1-1 0 0 0,1 0 0 0 0,-1-1 0 0 0,0-1 0 0 0,1 0 0 0 0,-1-1 0 0 0,0-1 0 0 0,0 0 0 0 0,-1 0 0 0 0,1-2-1 0 0,-1 0 1 0 0,0 0 0 0 0,-1-1 0 0 0,1-1 0 0 0,-1 0 0 0 0,-1-1 0 0 0,0 0 0 0 0,0 0 0 0 0,-1-1 0 0 0,0-1 0 0 0,5-7-156 0 0,11-9-55 0 0,-1-1 1 0 0,-1-1 0 0 0,-2-2 0 0 0,-1 0 0 0 0,-2-1 0 0 0,-1-1 0 0 0,-1-1 0 0 0,-2 0-1 0 0,-1-1 1 0 0,-2 0 0 0 0,-1-2 0 0 0,-2 1 0 0 0,-2-1 0 0 0,-1 0 0 0 0,-2 0-1 0 0,-2-1 1 0 0,-1-4 54 0 0,-1 34-82 0 0,1 6 71 0 0,0 0 0 0 0,0 0 0 0 0,-1 0 1 0 0,1 0-1 0 0,0 0 0 0 0,-1 0 0 0 0,0 0 0 0 0,1 0 0 0 0,-1 0 0 0 0,0 0 0 0 0,0 0 0 0 0,0 0 0 0 0,0 0 1 0 0,-1 0-1 0 0,1 0 0 0 0,0 0 0 0 0,-1 0 0 0 0,0 0 0 0 0,1 0 0 0 0,-1 0 0 0 0,0 0 0 0 0,0 1 0 0 0,0-1 1 0 0,0 0-1 0 0,0 0 0 0 0,-1 1 0 0 0,1-1 0 0 0,0 1 0 0 0,-1-1 0 0 0,1 1 0 0 0,-1 0 0 0 0,1-1 0 0 0,-1 1 1 0 0,0 0-1 0 0,0 0 0 0 0,0 0 0 0 0,1 0 0 0 0,-1 0 0 0 0,0 1 0 0 0,0-1 0 0 0,0 1 0 0 0,0-1 0 0 0,0 1 1 0 0,0 0-1 0 0,0-1 0 0 0,0 1 0 0 0,0 0 0 0 0,-1 0 11 0 0,-3 5-21 0 0,0 0 0 0 0,0 0 0 0 0,1 0 0 0 0,-1 1 0 0 0,1-1 0 0 0,0 1 0 0 0,1 0 0 0 0,-1 1 0 0 0,1-1 0 0 0,1 1 0 0 0,-1 0 0 0 0,1 0 0 0 0,0 0 0 0 0,0 4 21 0 0,-6 19 40 0 0,2-1 1 0 0,2 1-1 0 0,0 0 0 0 0,2 0 0 0 0,1 0 0 0 0,2 1 0 0 0,1-1 0 0 0,1 0 0 0 0,1 0 0 0 0,2 0 0 0 0,1 0 0 0 0,2 0 0 0 0,1-1 0 0 0,1-1 0 0 0,2 4-40 0 0,67 167 241 0 0,-62-145-373 0 0,-20-76-5984 0 0,-21-22-4996 0 0,19 33 6634 0 0</inkml:trace>
  <inkml:trace contextRef="#ctx0" brushRef="#br0" timeOffset="169.316">808 220 13915 0 0,'0'0'1431'0'0,"0"0"-568"0"0,0 0-302 0 0,0 0 111 0 0,0 0 205 0 0,0 0 99 0 0,0 0-63 0 0,0 0-151 0 0,0 0-153 0 0,0 0-110 0 0,38 11-83 0 0,117 35-52 0 0,-14-20 306 0 0,-114-25-568 0 0,189-1-162 0 0,-144-4-3450 0 0,-2-2-5068 0 0,-43 2-2904 0 0</inkml:trace>
</inkml:ink>
</file>

<file path=ppt/ink/ink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31T23:05:03.4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1089 6641 0 0,'0'0'722'0'0,"0"0"-90"0"0,0 0 163 0 0,0 0 321 0 0,0 0 262 0 0,0 0 63 0 0,0 0-103 0 0,0 0-159 0 0,0 0-148 0 0,0 0-119 0 0,0 0-114 0 0,0 0-126 0 0,20-8-114 0 0,64-26-41 0 0,-67 27-225 0 0,-1-1 0 0 0,0 0 0 0 0,0-1 0 0 0,-1-1 0 0 0,0-1 0 0 0,-1 0 0 0 0,0-1 0 0 0,-1 0-292 0 0,24-21 296 0 0,16-10-42 0 0,20-17-43 0 0,2 2 0 0 0,80-44-211 0 0,-152 100 2 0 0,2-2-9 0 0,0 1-1 0 0,0 0 0 0 0,1 0 0 0 0,-1 0 1 0 0,0 1-1 0 0,1 0 0 0 0,0 0 1 0 0,-1 0-1 0 0,1 1 0 0 0,0 0 0 0 0,0 0 1 0 0,0 0-1 0 0,0 1 0 0 0,0 0 1 0 0,0 0-1 0 0,3 1 8 0 0,-6 2-11 0 0,0 0 1 0 0,0 1-1 0 0,0 0 0 0 0,0-1 1 0 0,0 1-1 0 0,-1 0 1 0 0,1 1-1 0 0,-1-1 0 0 0,0 0 1 0 0,0 1-1 0 0,-1-1 1 0 0,1 1-1 0 0,-1-1 0 0 0,0 1 1 0 0,-1 0-1 0 0,1-1 1 0 0,-1 1-1 0 0,0 0 0 0 0,0 0 1 0 0,0 4 10 0 0,-4 13 11 0 0,0 0 0 0 0,-1 0 0 0 0,-1-1 1 0 0,-1 0-1 0 0,0 0 0 0 0,-2 0 0 0 0,-1-1 0 0 0,0-1 1 0 0,-2 0-1 0 0,0 0 0 0 0,-1-1 0 0 0,0 0 0 0 0,-2-1 1 0 0,0-1-1 0 0,-1-1 0 0 0,-1 0 0 0 0,0-1 1 0 0,-1 0-1 0 0,0-2 0 0 0,-1 0-11 0 0,7-2-48 0 0,-1-1 0 0 0,-1 0 0 0 0,0-1 0 0 0,0 0 0 0 0,0-1 1 0 0,-1-1-1 0 0,0 0 0 0 0,0-1 0 0 0,-1-1 0 0 0,1 0 0 0 0,-1-1 0 0 0,-9 0 48 0 0,25-2-12 0 0,-1-1 0 0 0,0 0 0 0 0,0 0 0 0 0,0 0 1 0 0,1 0-1 0 0,-1 1 0 0 0,0-1 0 0 0,0 0 0 0 0,0-1 0 0 0,1 1 0 0 0,-1 0 0 0 0,0 0 0 0 0,0 0 0 0 0,1 0 0 0 0,-1-1 0 0 0,0 1 0 0 0,0 0 1 0 0,1 0-1 0 0,-1-1 0 0 0,0 1 0 0 0,1-1 0 0 0,-1 1 0 0 0,0-1 0 0 0,1 1 0 0 0,-1-1 0 0 0,1 1 0 0 0,-1-1 0 0 0,1 0 0 0 0,-1 1 1 0 0,1-1-1 0 0,-1 1 0 0 0,1-1 0 0 0,-1 0 0 0 0,1 0 0 0 0,0 1 0 0 0,0-1 0 0 0,-1 0 0 0 0,1 0 0 0 0,0 1 0 0 0,0-1 0 0 0,0 0 0 0 0,0 0 1 0 0,0 0-1 0 0,0 1 0 0 0,0-1 0 0 0,0 0 0 0 0,0 0 0 0 0,0 0 0 0 0,0 1 0 0 0,1-1 0 0 0,-1 0 0 0 0,0 0 0 0 0,0 1 0 0 0,1-1 1 0 0,-1 0-1 0 0,1 0 12 0 0,28-38-469 0 0,-19 29 444 0 0,1 1 0 0 0,0 0 0 0 0,1 1 1 0 0,0 0-1 0 0,0 1 0 0 0,0 0 0 0 0,1 1 0 0 0,0 1 1 0 0,0 0-1 0 0,1 1 0 0 0,0 0 0 0 0,-1 1 0 0 0,1 0 1 0 0,0 1-1 0 0,1 1 0 0 0,-1 0 0 0 0,0 1 0 0 0,0 1 1 0 0,0 0-1 0 0,4 1 25 0 0,84 50 8 0 0,-91-44 39 0 0,0-1 0 0 0,1 0-1 0 0,0-1 1 0 0,0 0 0 0 0,0-1 0 0 0,1 0 0 0 0,-1-1 0 0 0,1 0 0 0 0,0-1 0 0 0,2 0-47 0 0,1-2 119 0 0,0-1 0 0 0,0 0 0 0 0,-1-1 0 0 0,1 0 0 0 0,0-2 0 0 0,-1 0 0 0 0,1 0 0 0 0,-1-2-1 0 0,0 0 1 0 0,0 0 0 0 0,-1-1 0 0 0,12-8-119 0 0,12-6 174 0 0,-1-3 1 0 0,-1-1-1 0 0,-2-1 0 0 0,0-2 0 0 0,-2-2 1 0 0,0-1-1 0 0,-3-1 0 0 0,0-2 1 0 0,16-25-175 0 0,-19 24 14 0 0,-2-2 0 0 0,-2 0 0 0 0,-1-1 0 0 0,-2-1 0 0 0,-1-1 0 0 0,-2 0 0 0 0,-2-1 0 0 0,-2-1 0 0 0,3-18-14 0 0,-7 15-161 0 0,-2 0 0 0 0,-2 0 0 0 0,-2 0 0 0 0,-1-1-1 0 0,-3 1 1 0 0,-2-7 161 0 0,-17-9 75 0 0,20 58-70 0 0,1 1 1 0 0,-1 0 0 0 0,1-1-1 0 0,-1 1 1 0 0,0 0 0 0 0,1 0-1 0 0,-1 0 1 0 0,0-1-1 0 0,0 1 1 0 0,0 0 0 0 0,0 0-1 0 0,0 0 1 0 0,0 1 0 0 0,0-1-1 0 0,0 0 1 0 0,0 0 0 0 0,0 0-1 0 0,-1 1 1 0 0,1-1 0 0 0,0 1-1 0 0,0-1 1 0 0,-1 1-1 0 0,1-1 1 0 0,0 1 0 0 0,-1 0-1 0 0,1-1 1 0 0,-1 1 0 0 0,1 0-1 0 0,0 0 1 0 0,-1 0 0 0 0,1 0-1 0 0,0 1 1 0 0,-1-1 0 0 0,1 0-1 0 0,-1 0 1 0 0,1 1 0 0 0,0-1-1 0 0,0 1 1 0 0,-1-1-1 0 0,1 1 1 0 0,0 0 0 0 0,0-1-1 0 0,0 1 1 0 0,-2 1-6 0 0,-4 7 4 0 0,0 0-1 0 0,0 0 1 0 0,1 1-1 0 0,0 0 1 0 0,1 0-1 0 0,0 1 1 0 0,0-1 0 0 0,1 1-1 0 0,1 0 1 0 0,0 0-1 0 0,0 1 1 0 0,0 4-4 0 0,-12 69 244 0 0,4 1 0 0 0,3 1 0 0 0,4-1 0 0 0,7 62-244 0 0,1-82 43 0 0,4-1 0 0 0,2 0 0 0 0,12 35-43 0 0,-2-9 62 0 0,-9-43-1341 0 0,-35-55-3201 0 0,-6-5-6026 0 0,21 5 1884 0 0</inkml:trace>
  <inkml:trace contextRef="#ctx0" brushRef="#br0" timeOffset="252.931">1096 529 14379 0 0,'0'0'1402'0'0,"0"0"-659"0"0,0 0-106 0 0,0 0 134 0 0,0 0 52 0 0,0 0-47 0 0,0 0-91 0 0,35-5-71 0 0,113-18-53 0 0,74 14 1041 0 0,-161 7-1468 0 0,118-2 48 0 0,-61 11-3053 0 0,-72-2-1408 0 0,-16-2-2271 0 0,-8 0-3059 0 0</inkml:trace>
  <inkml:trace contextRef="#ctx0" brushRef="#br0" timeOffset="501.927">1974 621 13827 0 0,'0'0'1651'0'0,"0"0"-299"0"0,0 0-195 0 0,0 0-237 0 0,0 0-277 0 0,0 0-222 0 0,0 0-124 0 0,0 0-87 0 0,0 0-50 0 0,0 0-46 0 0,0 0-55 0 0,-12 33-23 0 0,-38 102-27 0 0,38-49-55 0 0,12-81 78 0 0,1 1 1 0 0,-1 0 0 0 0,1-1 0 0 0,1 1-1 0 0,-1-1 1 0 0,1 0 0 0 0,-1 1-1 0 0,2-1 1 0 0,-1 0 0 0 0,0 0-1 0 0,1 0 1 0 0,0 0 0 0 0,0-1-1 0 0,1 1 1 0 0,-1-1 0 0 0,1 0-1 0 0,0 0 1 0 0,0 0 0 0 0,0 0 0 0 0,1-1-1 0 0,-1 0 1 0 0,1 0 0 0 0,0 0-1 0 0,0 0 1 0 0,0-1 0 0 0,0 1-1 0 0,0-1 1 0 0,1-1 0 0 0,-1 1-1 0 0,0-1 1 0 0,1 0 0 0 0,-1 0-1 0 0,1-1 1 0 0,0 1 0 0 0,-1-1-1 0 0,1 0 1 0 0,-1-1 0 0 0,1 0 0 0 0,0 1-1 0 0,-1-2 1 0 0,0 1 0 0 0,1-1-1 0 0,-1 0 1 0 0,0 0 0 0 0,0 0-1 0 0,0 0 1 0 0,0-1 0 0 0,0 0-1 0 0,0 0 1 0 0,-1-1 0 0 0,1 0-33 0 0,4-4 111 0 0,0 0 1 0 0,-1 0 0 0 0,-1 0 0 0 0,1-1-1 0 0,-1-1 1 0 0,-1 1 0 0 0,0-1-1 0 0,0 0 1 0 0,-1-1 0 0 0,0 1-1 0 0,-1-1 1 0 0,0 0 0 0 0,-1 0-1 0 0,0 0 1 0 0,0 0 0 0 0,-2-1-1 0 0,1 1 1 0 0,-1-1 0 0 0,-1 0-1 0 0,0 1 1 0 0,-1-1 0 0 0,0 1-1 0 0,-1-1 1 0 0,0 1 0 0 0,0 0-1 0 0,-1 0 1 0 0,-2-3-112 0 0,2 8-130 0 0,-1-1-1 0 0,0 1 1 0 0,-1 0 0 0 0,1 1-1 0 0,-1-1 1 0 0,0 1-1 0 0,0 0 1 0 0,-1 0 0 0 0,1 0-1 0 0,-1 1 1 0 0,0 0 0 0 0,-1 0-1 0 0,1 1 1 0 0,-1-1-1 0 0,1 1 1 0 0,-1 1 0 0 0,-2-1 130 0 0,-33-8-3408 0 0,-2 8-3756 0 0,28 3-3868 0 0</inkml:trace>
  <inkml:trace contextRef="#ctx0" brushRef="#br0" timeOffset="964.916">2397 736 12899 0 0,'0'0'2571'0'0,"0"0"-1159"0"0,0 0-357 0 0,0 0-47 0 0,0 0-110 0 0,0 0-189 0 0,0 0-188 0 0,8 34-121 0 0,20 109-164 0 0,-28-57 1 0 0,-4-70-194 0 0,-3 21 9 0 0,-1-1-1 0 0,-2 0 1 0 0,-2 0 0 0 0,-1-1 0 0 0,-1-1 0 0 0,-2 0-1 0 0,-18 27-51 0 0,2-38 999 0 0,30-45-288 0 0,4 5-689 0 0,0 1 1 0 0,1 0-1 0 0,1 1 0 0 0,0-1 1 0 0,2 1-1 0 0,-1 0 0 0 0,2 0 1 0 0,0 0-1 0 0,1 1 0 0 0,0-1-22 0 0,14-27 64 0 0,-10 13-82 0 0,1 0-1 0 0,1 1 1 0 0,2 1-1 0 0,1 1 1 0 0,1 0 0 0 0,1 1-1 0 0,1 1 1 0 0,1 1 0 0 0,1 0-1 0 0,1 2 1 0 0,1 1 0 0 0,1 1-1 0 0,1 1 1 0 0,0 1 0 0 0,1 1-1 0 0,1 2 1 0 0,10-4 18 0 0,62 3-25 0 0,-98 14 31 0 0,1 2 0 0 0,0-1 0 0 0,0 0 0 0 0,0 0 0 0 0,0 1 0 0 0,0 0 0 0 0,-1 0 0 0 0,1-1 0 0 0,0 2 0 0 0,0-1 0 0 0,-1 0 0 0 0,1 0 0 0 0,-1 1 0 0 0,1-1 0 0 0,-1 1 0 0 0,0 0 0 0 0,0 0 0 0 0,1 0 0 0 0,-1 0 0 0 0,-1 0 0 0 0,1 0 0 0 0,0 1 0 0 0,0-1 0 0 0,-1 1 0 0 0,1-1 0 0 0,-1 1 0 0 0,0 0 0 0 0,0-1 0 0 0,0 1 0 0 0,0 0 0 0 0,0 2-6 0 0,0 10 53 0 0,0 0-1 0 0,-1-1 0 0 0,-1 1 1 0 0,-1-1-1 0 0,0 1 0 0 0,0-1 1 0 0,-2 1-1 0 0,0-1 1 0 0,0 0-1 0 0,-1-1 0 0 0,-1 1 1 0 0,0-1-1 0 0,-1 0 0 0 0,-1 0 1 0 0,0-1-1 0 0,0 0 1 0 0,-1 0-1 0 0,-1-1 0 0 0,0-1 1 0 0,0 1-1 0 0,-1-1 0 0 0,-5 3-52 0 0,10-8-33 0 0,0 0-1 0 0,0 0 0 0 0,-1-1 0 0 0,1 0 0 0 0,-1 0 0 0 0,0 0 0 0 0,-1-1 1 0 0,1 0-1 0 0,0-1 0 0 0,-1 1 0 0 0,1-1 0 0 0,-1-1 0 0 0,0 0 0 0 0,0 0 1 0 0,0 0-1 0 0,1-1 0 0 0,-1 0 0 0 0,-4-1 34 0 0,-33-23-3434 0 0,21 2-5885 0 0,17 14-1932 0 0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337C7262-338B-43DD-B723-1D399B106AF4}" type="datetimeFigureOut">
              <a:rPr lang="en-US"/>
              <a:pPr>
                <a:defRPr/>
              </a:pPr>
              <a:t>10/31/2020</a:t>
            </a:fld>
            <a:endParaRPr lang="en-US"/>
          </a:p>
        </p:txBody>
      </p:sp>
      <p:sp>
        <p:nvSpPr>
          <p:cNvPr id="1536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286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86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C489A728-E572-47E2-AE05-0F70427E07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897464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CF2E79-4A7A-4B81-9AD9-BE6D51B1ACA4}" type="datetime1">
              <a:rPr lang="en-US"/>
              <a:pPr>
                <a:defRPr/>
              </a:pPr>
              <a:t>10/31/2020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</a:t>
            </a:r>
            <a:r>
              <a:rPr lang="en-US" err="1"/>
              <a:t>Dugger</a:t>
            </a:r>
            <a:r>
              <a:rPr lang="en-US"/>
              <a:t>, July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E3D502-792B-441D-B0F2-A7823674A72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56483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A4C591-4911-4CE1-BDE5-CA73653BD6D3}" type="datetime1">
              <a:rPr lang="en-US"/>
              <a:pPr>
                <a:defRPr/>
              </a:pPr>
              <a:t>10/31/2020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76FEBF-12D9-4B63-80C9-AC2EC86226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713590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A1628D-0069-4B42-9B8B-E46199A80FA9}" type="datetime1">
              <a:rPr lang="en-US"/>
              <a:pPr>
                <a:defRPr/>
              </a:pPr>
              <a:t>10/31/2020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10D38B-F386-4A81-A6E2-2FEF158BA2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548012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10/31/2020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274F41-63FC-44E3-9837-CE29A46619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764573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10/31/2020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C02713-2856-4600-B412-1CF3AF4ABB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32819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10/31/2020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C22586-AFFA-4359-9FD6-921864499A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292953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10/31/2020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5A3949-BF25-4CC5-B166-C0017BB51E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438794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10/31/2020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A63373-B8CB-4528-BCAA-F54F84A45C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0107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10/31/2020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B47EEE-DD79-47C0-A320-9B1F19ECD17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713930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10/31/2020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A82D2A-1B7B-42C3-A39C-FE196C8B16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426357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10/31/2020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41C265-C3E0-431A-B61E-8F6A1C53E0E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15783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CD4D2D-A6EE-4899-973F-CF8FF9C9D12F}" type="datetime1">
              <a:rPr lang="en-US"/>
              <a:pPr>
                <a:defRPr/>
              </a:pPr>
              <a:t>10/31/2020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8BA499-14B1-4141-8B47-F388188B2A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254547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10/31/2020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D3BCC6-7C5C-4374-8AA6-54E1C09FF4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253862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10/31/2020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C99F2A-3A1D-469E-B517-0152047D30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081073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10/31/2020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60AEDEB-0BAB-4ECB-8983-C9D26F3EB7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90675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DF2C1F-3D33-44D6-86C2-81BA1FAE5932}" type="datetime1">
              <a:rPr lang="en-US"/>
              <a:pPr>
                <a:defRPr/>
              </a:pPr>
              <a:t>10/31/2020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40E403-7565-40BD-ABD8-67E88CCEB9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205897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9398B0-7373-4C28-9177-1F6F76DE4BD9}" type="datetime1">
              <a:rPr lang="en-US"/>
              <a:pPr>
                <a:defRPr/>
              </a:pPr>
              <a:t>10/31/2020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257DC3-70DB-4631-B147-E2A4DDB86F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59655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38FB66-6DEC-42E3-BD7A-9E7788CA7E89}" type="datetime1">
              <a:rPr lang="en-US"/>
              <a:pPr>
                <a:defRPr/>
              </a:pPr>
              <a:t>10/31/2020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1C851A-17E4-44F0-B24B-C4EAC964821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41921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14466C-41B5-486A-B60B-B7A9740CAFD5}" type="datetime1">
              <a:rPr lang="en-US"/>
              <a:pPr>
                <a:defRPr/>
              </a:pPr>
              <a:t>10/31/2020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764758-DE6A-4F7F-A0AE-317DE9E0DB2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529555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F0B636-6578-4011-ACD9-3D2DD7B42BDB}" type="datetime1">
              <a:rPr lang="en-US"/>
              <a:pPr>
                <a:defRPr/>
              </a:pPr>
              <a:t>10/31/2020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F44C33-9BFB-4386-B4D4-3309C16DD0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558821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9709FC-2D94-4786-B5DE-1B6CE5DB61E4}" type="datetime1">
              <a:rPr lang="en-US"/>
              <a:pPr>
                <a:defRPr/>
              </a:pPr>
              <a:t>10/31/2020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013E05-C0C9-45C9-9148-9BDAD060594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9624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A1E426-7615-4347-BDE6-297B8C55BF23}" type="datetime1">
              <a:rPr lang="en-US"/>
              <a:pPr>
                <a:defRPr/>
              </a:pPr>
              <a:t>10/31/2020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420C6C-8356-449D-9991-A8B1E3F98BC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85887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print">
            <a:lum/>
          </a:blip>
          <a:srcRect/>
          <a:stretch>
            <a:fillRect l="-100" t="-100" r="-100" b="-1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24654E38-6604-42F9-97BF-AA3C0DE934F2}" type="datetime1">
              <a:rPr lang="en-US"/>
              <a:pPr>
                <a:defRPr/>
              </a:pPr>
              <a:t>10/31/2020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743200" y="6324600"/>
            <a:ext cx="3657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1030" name="Rectangle 7"/>
          <p:cNvSpPr>
            <a:spLocks noChangeArrowheads="1"/>
          </p:cNvSpPr>
          <p:nvPr userDrawn="1"/>
        </p:nvSpPr>
        <p:spPr bwMode="auto">
          <a:xfrm>
            <a:off x="8153400" y="5943600"/>
            <a:ext cx="838200" cy="838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defRPr/>
            </a:pPr>
            <a:endParaRPr lang="en-US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07E74FC-11B3-447D-95B5-72066D98513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6" r:id="rId1"/>
    <p:sldLayoutId id="2147483857" r:id="rId2"/>
    <p:sldLayoutId id="2147483836" r:id="rId3"/>
    <p:sldLayoutId id="2147483837" r:id="rId4"/>
    <p:sldLayoutId id="2147483838" r:id="rId5"/>
    <p:sldLayoutId id="2147483839" r:id="rId6"/>
    <p:sldLayoutId id="2147483840" r:id="rId7"/>
    <p:sldLayoutId id="2147483841" r:id="rId8"/>
    <p:sldLayoutId id="2147483842" r:id="rId9"/>
    <p:sldLayoutId id="2147483843" r:id="rId10"/>
    <p:sldLayoutId id="2147483844" r:id="rId11"/>
  </p:sldLayoutIdLst>
  <p:hf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Times New Roman" pitchFamily="18" charset="0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10/31/2020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9C656E51-531B-42E0-A7F1-1459E8596FA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5" r:id="rId1"/>
    <p:sldLayoutId id="2147483846" r:id="rId2"/>
    <p:sldLayoutId id="2147483847" r:id="rId3"/>
    <p:sldLayoutId id="2147483848" r:id="rId4"/>
    <p:sldLayoutId id="2147483849" r:id="rId5"/>
    <p:sldLayoutId id="2147483850" r:id="rId6"/>
    <p:sldLayoutId id="2147483851" r:id="rId7"/>
    <p:sldLayoutId id="2147483852" r:id="rId8"/>
    <p:sldLayoutId id="2147483853" r:id="rId9"/>
    <p:sldLayoutId id="2147483854" r:id="rId10"/>
    <p:sldLayoutId id="214748385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2" Type="http://schemas.openxmlformats.org/officeDocument/2006/relationships/customXml" Target="../ink/ink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.xml"/><Relationship Id="rId5" Type="http://schemas.openxmlformats.org/officeDocument/2006/relationships/image" Target="../media/image4.png"/><Relationship Id="rId4" Type="http://schemas.openxmlformats.org/officeDocument/2006/relationships/customXml" Target="../ink/ink2.xml"/></Relationships>
</file>

<file path=ppt/slides/_rels/slide1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13.xml"/><Relationship Id="rId21" Type="http://schemas.openxmlformats.org/officeDocument/2006/relationships/image" Target="../media/image19.png"/><Relationship Id="rId42" Type="http://schemas.openxmlformats.org/officeDocument/2006/relationships/customXml" Target="../ink/ink221.xml"/><Relationship Id="rId47" Type="http://schemas.openxmlformats.org/officeDocument/2006/relationships/image" Target="../media/image32.png"/><Relationship Id="rId63" Type="http://schemas.openxmlformats.org/officeDocument/2006/relationships/image" Target="../media/image40.png"/><Relationship Id="rId68" Type="http://schemas.openxmlformats.org/officeDocument/2006/relationships/customXml" Target="../ink/ink234.xml"/><Relationship Id="rId84" Type="http://schemas.openxmlformats.org/officeDocument/2006/relationships/customXml" Target="../ink/ink242.xml"/><Relationship Id="rId89" Type="http://schemas.openxmlformats.org/officeDocument/2006/relationships/image" Target="../media/image54.png"/><Relationship Id="rId16" Type="http://schemas.openxmlformats.org/officeDocument/2006/relationships/customXml" Target="../ink/ink208.xml"/><Relationship Id="rId107" Type="http://schemas.openxmlformats.org/officeDocument/2006/relationships/image" Target="../media/image64.png"/><Relationship Id="rId11" Type="http://schemas.openxmlformats.org/officeDocument/2006/relationships/image" Target="../media/image14.png"/><Relationship Id="rId32" Type="http://schemas.openxmlformats.org/officeDocument/2006/relationships/customXml" Target="../ink/ink216.xml"/><Relationship Id="rId37" Type="http://schemas.openxmlformats.org/officeDocument/2006/relationships/image" Target="../media/image27.png"/><Relationship Id="rId53" Type="http://schemas.openxmlformats.org/officeDocument/2006/relationships/image" Target="../media/image35.png"/><Relationship Id="rId58" Type="http://schemas.openxmlformats.org/officeDocument/2006/relationships/customXml" Target="../ink/ink229.xml"/><Relationship Id="rId74" Type="http://schemas.openxmlformats.org/officeDocument/2006/relationships/customXml" Target="../ink/ink237.xml"/><Relationship Id="rId79" Type="http://schemas.openxmlformats.org/officeDocument/2006/relationships/image" Target="../media/image49.png"/><Relationship Id="rId102" Type="http://schemas.openxmlformats.org/officeDocument/2006/relationships/customXml" Target="../ink/ink251.xml"/><Relationship Id="rId5" Type="http://schemas.openxmlformats.org/officeDocument/2006/relationships/image" Target="../media/image11.png"/><Relationship Id="rId90" Type="http://schemas.openxmlformats.org/officeDocument/2006/relationships/customXml" Target="../ink/ink245.xml"/><Relationship Id="rId95" Type="http://schemas.openxmlformats.org/officeDocument/2006/relationships/image" Target="../media/image57.png"/><Relationship Id="rId22" Type="http://schemas.openxmlformats.org/officeDocument/2006/relationships/customXml" Target="../ink/ink211.xml"/><Relationship Id="rId27" Type="http://schemas.openxmlformats.org/officeDocument/2006/relationships/image" Target="../media/image22.png"/><Relationship Id="rId43" Type="http://schemas.openxmlformats.org/officeDocument/2006/relationships/image" Target="../media/image30.png"/><Relationship Id="rId48" Type="http://schemas.openxmlformats.org/officeDocument/2006/relationships/customXml" Target="../ink/ink224.xml"/><Relationship Id="rId64" Type="http://schemas.openxmlformats.org/officeDocument/2006/relationships/customXml" Target="../ink/ink232.xml"/><Relationship Id="rId69" Type="http://schemas.openxmlformats.org/officeDocument/2006/relationships/image" Target="../media/image43.png"/><Relationship Id="rId80" Type="http://schemas.openxmlformats.org/officeDocument/2006/relationships/customXml" Target="../ink/ink240.xml"/><Relationship Id="rId85" Type="http://schemas.openxmlformats.org/officeDocument/2006/relationships/image" Target="../media/image52.png"/><Relationship Id="rId12" Type="http://schemas.openxmlformats.org/officeDocument/2006/relationships/customXml" Target="../ink/ink206.xml"/><Relationship Id="rId17" Type="http://schemas.openxmlformats.org/officeDocument/2006/relationships/image" Target="../media/image17.png"/><Relationship Id="rId33" Type="http://schemas.openxmlformats.org/officeDocument/2006/relationships/image" Target="../media/image25.png"/><Relationship Id="rId38" Type="http://schemas.openxmlformats.org/officeDocument/2006/relationships/customXml" Target="../ink/ink219.xml"/><Relationship Id="rId59" Type="http://schemas.openxmlformats.org/officeDocument/2006/relationships/image" Target="../media/image38.png"/><Relationship Id="rId103" Type="http://schemas.openxmlformats.org/officeDocument/2006/relationships/image" Target="../media/image62.png"/><Relationship Id="rId108" Type="http://schemas.openxmlformats.org/officeDocument/2006/relationships/customXml" Target="../ink/ink254.xml"/><Relationship Id="rId54" Type="http://schemas.openxmlformats.org/officeDocument/2006/relationships/customXml" Target="../ink/ink227.xml"/><Relationship Id="rId70" Type="http://schemas.openxmlformats.org/officeDocument/2006/relationships/customXml" Target="../ink/ink235.xml"/><Relationship Id="rId75" Type="http://schemas.openxmlformats.org/officeDocument/2006/relationships/image" Target="../media/image46.png"/><Relationship Id="rId91" Type="http://schemas.openxmlformats.org/officeDocument/2006/relationships/image" Target="../media/image55.png"/><Relationship Id="rId96" Type="http://schemas.openxmlformats.org/officeDocument/2006/relationships/customXml" Target="../ink/ink24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3.xml"/><Relationship Id="rId15" Type="http://schemas.openxmlformats.org/officeDocument/2006/relationships/image" Target="../media/image16.png"/><Relationship Id="rId23" Type="http://schemas.openxmlformats.org/officeDocument/2006/relationships/image" Target="../media/image20.png"/><Relationship Id="rId28" Type="http://schemas.openxmlformats.org/officeDocument/2006/relationships/customXml" Target="../ink/ink214.xml"/><Relationship Id="rId36" Type="http://schemas.openxmlformats.org/officeDocument/2006/relationships/customXml" Target="../ink/ink218.xml"/><Relationship Id="rId49" Type="http://schemas.openxmlformats.org/officeDocument/2006/relationships/image" Target="../media/image33.png"/><Relationship Id="rId57" Type="http://schemas.openxmlformats.org/officeDocument/2006/relationships/image" Target="../media/image37.png"/><Relationship Id="rId106" Type="http://schemas.openxmlformats.org/officeDocument/2006/relationships/customXml" Target="../ink/ink253.xml"/><Relationship Id="rId10" Type="http://schemas.openxmlformats.org/officeDocument/2006/relationships/customXml" Target="../ink/ink205.xml"/><Relationship Id="rId31" Type="http://schemas.openxmlformats.org/officeDocument/2006/relationships/image" Target="../media/image24.png"/><Relationship Id="rId44" Type="http://schemas.openxmlformats.org/officeDocument/2006/relationships/customXml" Target="../ink/ink222.xml"/><Relationship Id="rId52" Type="http://schemas.openxmlformats.org/officeDocument/2006/relationships/customXml" Target="../ink/ink226.xml"/><Relationship Id="rId60" Type="http://schemas.openxmlformats.org/officeDocument/2006/relationships/customXml" Target="../ink/ink230.xml"/><Relationship Id="rId65" Type="http://schemas.openxmlformats.org/officeDocument/2006/relationships/image" Target="../media/image41.png"/><Relationship Id="rId73" Type="http://schemas.openxmlformats.org/officeDocument/2006/relationships/image" Target="../media/image45.png"/><Relationship Id="rId78" Type="http://schemas.openxmlformats.org/officeDocument/2006/relationships/customXml" Target="../ink/ink239.xml"/><Relationship Id="rId81" Type="http://schemas.openxmlformats.org/officeDocument/2006/relationships/image" Target="../media/image50.png"/><Relationship Id="rId86" Type="http://schemas.openxmlformats.org/officeDocument/2006/relationships/customXml" Target="../ink/ink243.xml"/><Relationship Id="rId94" Type="http://schemas.openxmlformats.org/officeDocument/2006/relationships/customXml" Target="../ink/ink247.xml"/><Relationship Id="rId99" Type="http://schemas.openxmlformats.org/officeDocument/2006/relationships/image" Target="../media/image60.png"/><Relationship Id="rId101" Type="http://schemas.openxmlformats.org/officeDocument/2006/relationships/image" Target="../media/image61.png"/><Relationship Id="rId4" Type="http://schemas.openxmlformats.org/officeDocument/2006/relationships/customXml" Target="../ink/ink202.xml"/><Relationship Id="rId9" Type="http://schemas.openxmlformats.org/officeDocument/2006/relationships/image" Target="../media/image13.png"/><Relationship Id="rId13" Type="http://schemas.openxmlformats.org/officeDocument/2006/relationships/image" Target="../media/image15.png"/><Relationship Id="rId18" Type="http://schemas.openxmlformats.org/officeDocument/2006/relationships/customXml" Target="../ink/ink209.xml"/><Relationship Id="rId39" Type="http://schemas.openxmlformats.org/officeDocument/2006/relationships/image" Target="../media/image28.png"/><Relationship Id="rId109" Type="http://schemas.openxmlformats.org/officeDocument/2006/relationships/image" Target="../media/image48.png"/><Relationship Id="rId34" Type="http://schemas.openxmlformats.org/officeDocument/2006/relationships/customXml" Target="../ink/ink217.xml"/><Relationship Id="rId50" Type="http://schemas.openxmlformats.org/officeDocument/2006/relationships/customXml" Target="../ink/ink225.xml"/><Relationship Id="rId55" Type="http://schemas.openxmlformats.org/officeDocument/2006/relationships/image" Target="../media/image36.png"/><Relationship Id="rId76" Type="http://schemas.openxmlformats.org/officeDocument/2006/relationships/customXml" Target="../ink/ink238.xml"/><Relationship Id="rId97" Type="http://schemas.openxmlformats.org/officeDocument/2006/relationships/image" Target="../media/image59.png"/><Relationship Id="rId104" Type="http://schemas.openxmlformats.org/officeDocument/2006/relationships/customXml" Target="../ink/ink252.xml"/><Relationship Id="rId7" Type="http://schemas.openxmlformats.org/officeDocument/2006/relationships/image" Target="../media/image12.png"/><Relationship Id="rId71" Type="http://schemas.openxmlformats.org/officeDocument/2006/relationships/image" Target="../media/image44.png"/><Relationship Id="rId92" Type="http://schemas.openxmlformats.org/officeDocument/2006/relationships/customXml" Target="../ink/ink246.xml"/><Relationship Id="rId2" Type="http://schemas.openxmlformats.org/officeDocument/2006/relationships/customXml" Target="../ink/ink201.xml"/><Relationship Id="rId29" Type="http://schemas.openxmlformats.org/officeDocument/2006/relationships/image" Target="../media/image23.png"/><Relationship Id="rId24" Type="http://schemas.openxmlformats.org/officeDocument/2006/relationships/customXml" Target="../ink/ink212.xml"/><Relationship Id="rId40" Type="http://schemas.openxmlformats.org/officeDocument/2006/relationships/customXml" Target="../ink/ink220.xml"/><Relationship Id="rId45" Type="http://schemas.openxmlformats.org/officeDocument/2006/relationships/image" Target="../media/image31.png"/><Relationship Id="rId66" Type="http://schemas.openxmlformats.org/officeDocument/2006/relationships/customXml" Target="../ink/ink233.xml"/><Relationship Id="rId87" Type="http://schemas.openxmlformats.org/officeDocument/2006/relationships/image" Target="../media/image53.png"/><Relationship Id="rId110" Type="http://schemas.openxmlformats.org/officeDocument/2006/relationships/customXml" Target="../ink/ink255.xml"/><Relationship Id="rId61" Type="http://schemas.openxmlformats.org/officeDocument/2006/relationships/image" Target="../media/image39.png"/><Relationship Id="rId82" Type="http://schemas.openxmlformats.org/officeDocument/2006/relationships/customXml" Target="../ink/ink241.xml"/><Relationship Id="rId19" Type="http://schemas.openxmlformats.org/officeDocument/2006/relationships/image" Target="../media/image18.png"/><Relationship Id="rId14" Type="http://schemas.openxmlformats.org/officeDocument/2006/relationships/customXml" Target="../ink/ink207.xml"/><Relationship Id="rId30" Type="http://schemas.openxmlformats.org/officeDocument/2006/relationships/customXml" Target="../ink/ink215.xml"/><Relationship Id="rId35" Type="http://schemas.openxmlformats.org/officeDocument/2006/relationships/image" Target="../media/image26.png"/><Relationship Id="rId56" Type="http://schemas.openxmlformats.org/officeDocument/2006/relationships/customXml" Target="../ink/ink228.xml"/><Relationship Id="rId77" Type="http://schemas.openxmlformats.org/officeDocument/2006/relationships/image" Target="../media/image47.png"/><Relationship Id="rId100" Type="http://schemas.openxmlformats.org/officeDocument/2006/relationships/customXml" Target="../ink/ink250.xml"/><Relationship Id="rId105" Type="http://schemas.openxmlformats.org/officeDocument/2006/relationships/image" Target="../media/image63.png"/><Relationship Id="rId8" Type="http://schemas.openxmlformats.org/officeDocument/2006/relationships/customXml" Target="../ink/ink204.xml"/><Relationship Id="rId51" Type="http://schemas.openxmlformats.org/officeDocument/2006/relationships/image" Target="../media/image34.png"/><Relationship Id="rId72" Type="http://schemas.openxmlformats.org/officeDocument/2006/relationships/customXml" Target="../ink/ink236.xml"/><Relationship Id="rId93" Type="http://schemas.openxmlformats.org/officeDocument/2006/relationships/image" Target="../media/image56.png"/><Relationship Id="rId98" Type="http://schemas.openxmlformats.org/officeDocument/2006/relationships/customXml" Target="../ink/ink249.xml"/><Relationship Id="rId3" Type="http://schemas.openxmlformats.org/officeDocument/2006/relationships/image" Target="../media/image10.png"/><Relationship Id="rId25" Type="http://schemas.openxmlformats.org/officeDocument/2006/relationships/image" Target="../media/image21.png"/><Relationship Id="rId46" Type="http://schemas.openxmlformats.org/officeDocument/2006/relationships/customXml" Target="../ink/ink223.xml"/><Relationship Id="rId67" Type="http://schemas.openxmlformats.org/officeDocument/2006/relationships/image" Target="../media/image42.png"/><Relationship Id="rId20" Type="http://schemas.openxmlformats.org/officeDocument/2006/relationships/customXml" Target="../ink/ink210.xml"/><Relationship Id="rId41" Type="http://schemas.openxmlformats.org/officeDocument/2006/relationships/image" Target="../media/image29.png"/><Relationship Id="rId62" Type="http://schemas.openxmlformats.org/officeDocument/2006/relationships/customXml" Target="../ink/ink231.xml"/><Relationship Id="rId83" Type="http://schemas.openxmlformats.org/officeDocument/2006/relationships/image" Target="../media/image51.png"/><Relationship Id="rId88" Type="http://schemas.openxmlformats.org/officeDocument/2006/relationships/customXml" Target="../ink/ink244.xml"/><Relationship Id="rId111" Type="http://schemas.openxmlformats.org/officeDocument/2006/relationships/image" Target="../media/image58.png"/></Relationships>
</file>

<file path=ppt/slides/_rels/slide10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698.xml"/><Relationship Id="rId21" Type="http://schemas.openxmlformats.org/officeDocument/2006/relationships/image" Target="../media/image464.png"/><Relationship Id="rId42" Type="http://schemas.openxmlformats.org/officeDocument/2006/relationships/customXml" Target="../ink/ink3706.xml"/><Relationship Id="rId47" Type="http://schemas.openxmlformats.org/officeDocument/2006/relationships/image" Target="../media/image477.png"/><Relationship Id="rId63" Type="http://schemas.openxmlformats.org/officeDocument/2006/relationships/image" Target="../media/image485.png"/><Relationship Id="rId68" Type="http://schemas.openxmlformats.org/officeDocument/2006/relationships/customXml" Target="../ink/ink3719.xml"/><Relationship Id="rId16" Type="http://schemas.openxmlformats.org/officeDocument/2006/relationships/customXml" Target="../ink/ink3693.xml"/><Relationship Id="rId11" Type="http://schemas.openxmlformats.org/officeDocument/2006/relationships/image" Target="../media/image459.png"/><Relationship Id="rId32" Type="http://schemas.openxmlformats.org/officeDocument/2006/relationships/customXml" Target="../ink/ink3701.xml"/><Relationship Id="rId37" Type="http://schemas.openxmlformats.org/officeDocument/2006/relationships/image" Target="../media/image472.png"/><Relationship Id="rId53" Type="http://schemas.openxmlformats.org/officeDocument/2006/relationships/image" Target="../media/image481.png"/><Relationship Id="rId58" Type="http://schemas.openxmlformats.org/officeDocument/2006/relationships/customXml" Target="../ink/ink3714.xml"/><Relationship Id="rId74" Type="http://schemas.openxmlformats.org/officeDocument/2006/relationships/customXml" Target="../ink/ink3722.xml"/><Relationship Id="rId79" Type="http://schemas.openxmlformats.org/officeDocument/2006/relationships/image" Target="../media/image493.png"/><Relationship Id="rId5" Type="http://schemas.openxmlformats.org/officeDocument/2006/relationships/image" Target="../media/image456.png"/><Relationship Id="rId61" Type="http://schemas.openxmlformats.org/officeDocument/2006/relationships/image" Target="../media/image26.png"/><Relationship Id="rId82" Type="http://schemas.openxmlformats.org/officeDocument/2006/relationships/customXml" Target="../ink/ink3726.xml"/><Relationship Id="rId19" Type="http://schemas.openxmlformats.org/officeDocument/2006/relationships/image" Target="../media/image463.png"/><Relationship Id="rId14" Type="http://schemas.openxmlformats.org/officeDocument/2006/relationships/customXml" Target="../ink/ink3692.xml"/><Relationship Id="rId22" Type="http://schemas.openxmlformats.org/officeDocument/2006/relationships/customXml" Target="../ink/ink3696.xml"/><Relationship Id="rId27" Type="http://schemas.openxmlformats.org/officeDocument/2006/relationships/image" Target="../media/image467.png"/><Relationship Id="rId30" Type="http://schemas.openxmlformats.org/officeDocument/2006/relationships/customXml" Target="../ink/ink3700.xml"/><Relationship Id="rId35" Type="http://schemas.openxmlformats.org/officeDocument/2006/relationships/image" Target="../media/image471.png"/><Relationship Id="rId43" Type="http://schemas.openxmlformats.org/officeDocument/2006/relationships/image" Target="../media/image475.png"/><Relationship Id="rId48" Type="http://schemas.openxmlformats.org/officeDocument/2006/relationships/customXml" Target="../ink/ink3709.xml"/><Relationship Id="rId56" Type="http://schemas.openxmlformats.org/officeDocument/2006/relationships/customXml" Target="../ink/ink3713.xml"/><Relationship Id="rId64" Type="http://schemas.openxmlformats.org/officeDocument/2006/relationships/customXml" Target="../ink/ink3717.xml"/><Relationship Id="rId69" Type="http://schemas.openxmlformats.org/officeDocument/2006/relationships/image" Target="../media/image488.png"/><Relationship Id="rId77" Type="http://schemas.openxmlformats.org/officeDocument/2006/relationships/image" Target="../media/image492.png"/><Relationship Id="rId8" Type="http://schemas.openxmlformats.org/officeDocument/2006/relationships/customXml" Target="../ink/ink3689.xml"/><Relationship Id="rId51" Type="http://schemas.openxmlformats.org/officeDocument/2006/relationships/image" Target="../media/image479.png"/><Relationship Id="rId72" Type="http://schemas.openxmlformats.org/officeDocument/2006/relationships/customXml" Target="../ink/ink3721.xml"/><Relationship Id="rId80" Type="http://schemas.openxmlformats.org/officeDocument/2006/relationships/customXml" Target="../ink/ink3725.xml"/><Relationship Id="rId3" Type="http://schemas.openxmlformats.org/officeDocument/2006/relationships/image" Target="../media/image455.png"/><Relationship Id="rId12" Type="http://schemas.openxmlformats.org/officeDocument/2006/relationships/customXml" Target="../ink/ink3691.xml"/><Relationship Id="rId17" Type="http://schemas.openxmlformats.org/officeDocument/2006/relationships/image" Target="../media/image462.png"/><Relationship Id="rId25" Type="http://schemas.openxmlformats.org/officeDocument/2006/relationships/image" Target="../media/image466.png"/><Relationship Id="rId33" Type="http://schemas.openxmlformats.org/officeDocument/2006/relationships/image" Target="../media/image470.png"/><Relationship Id="rId38" Type="http://schemas.openxmlformats.org/officeDocument/2006/relationships/customXml" Target="../ink/ink3704.xml"/><Relationship Id="rId46" Type="http://schemas.openxmlformats.org/officeDocument/2006/relationships/customXml" Target="../ink/ink3708.xml"/><Relationship Id="rId59" Type="http://schemas.openxmlformats.org/officeDocument/2006/relationships/image" Target="../media/image484.png"/><Relationship Id="rId67" Type="http://schemas.openxmlformats.org/officeDocument/2006/relationships/image" Target="../media/image487.png"/><Relationship Id="rId20" Type="http://schemas.openxmlformats.org/officeDocument/2006/relationships/customXml" Target="../ink/ink3695.xml"/><Relationship Id="rId41" Type="http://schemas.openxmlformats.org/officeDocument/2006/relationships/image" Target="../media/image474.png"/><Relationship Id="rId54" Type="http://schemas.openxmlformats.org/officeDocument/2006/relationships/customXml" Target="../ink/ink3712.xml"/><Relationship Id="rId62" Type="http://schemas.openxmlformats.org/officeDocument/2006/relationships/customXml" Target="../ink/ink3716.xml"/><Relationship Id="rId70" Type="http://schemas.openxmlformats.org/officeDocument/2006/relationships/customXml" Target="../ink/ink3720.xml"/><Relationship Id="rId75" Type="http://schemas.openxmlformats.org/officeDocument/2006/relationships/image" Target="../media/image491.png"/><Relationship Id="rId83" Type="http://schemas.openxmlformats.org/officeDocument/2006/relationships/image" Target="../media/image49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88.xml"/><Relationship Id="rId15" Type="http://schemas.openxmlformats.org/officeDocument/2006/relationships/image" Target="../media/image461.png"/><Relationship Id="rId23" Type="http://schemas.openxmlformats.org/officeDocument/2006/relationships/image" Target="../media/image465.png"/><Relationship Id="rId28" Type="http://schemas.openxmlformats.org/officeDocument/2006/relationships/customXml" Target="../ink/ink3699.xml"/><Relationship Id="rId36" Type="http://schemas.openxmlformats.org/officeDocument/2006/relationships/customXml" Target="../ink/ink3703.xml"/><Relationship Id="rId49" Type="http://schemas.openxmlformats.org/officeDocument/2006/relationships/image" Target="../media/image478.png"/><Relationship Id="rId57" Type="http://schemas.openxmlformats.org/officeDocument/2006/relationships/image" Target="../media/image483.png"/><Relationship Id="rId10" Type="http://schemas.openxmlformats.org/officeDocument/2006/relationships/customXml" Target="../ink/ink3690.xml"/><Relationship Id="rId31" Type="http://schemas.openxmlformats.org/officeDocument/2006/relationships/image" Target="../media/image469.png"/><Relationship Id="rId44" Type="http://schemas.openxmlformats.org/officeDocument/2006/relationships/customXml" Target="../ink/ink3707.xml"/><Relationship Id="rId52" Type="http://schemas.openxmlformats.org/officeDocument/2006/relationships/customXml" Target="../ink/ink3711.xml"/><Relationship Id="rId60" Type="http://schemas.openxmlformats.org/officeDocument/2006/relationships/customXml" Target="../ink/ink3715.xml"/><Relationship Id="rId65" Type="http://schemas.openxmlformats.org/officeDocument/2006/relationships/image" Target="../media/image486.png"/><Relationship Id="rId73" Type="http://schemas.openxmlformats.org/officeDocument/2006/relationships/image" Target="../media/image490.png"/><Relationship Id="rId78" Type="http://schemas.openxmlformats.org/officeDocument/2006/relationships/customXml" Target="../ink/ink3724.xml"/><Relationship Id="rId81" Type="http://schemas.openxmlformats.org/officeDocument/2006/relationships/image" Target="../media/image494.png"/><Relationship Id="rId4" Type="http://schemas.openxmlformats.org/officeDocument/2006/relationships/customXml" Target="../ink/ink3687.xml"/><Relationship Id="rId9" Type="http://schemas.openxmlformats.org/officeDocument/2006/relationships/image" Target="../media/image458.png"/><Relationship Id="rId13" Type="http://schemas.openxmlformats.org/officeDocument/2006/relationships/image" Target="../media/image460.png"/><Relationship Id="rId18" Type="http://schemas.openxmlformats.org/officeDocument/2006/relationships/customXml" Target="../ink/ink3694.xml"/><Relationship Id="rId39" Type="http://schemas.openxmlformats.org/officeDocument/2006/relationships/image" Target="../media/image473.png"/><Relationship Id="rId34" Type="http://schemas.openxmlformats.org/officeDocument/2006/relationships/customXml" Target="../ink/ink3702.xml"/><Relationship Id="rId50" Type="http://schemas.openxmlformats.org/officeDocument/2006/relationships/customXml" Target="../ink/ink3710.xml"/><Relationship Id="rId55" Type="http://schemas.openxmlformats.org/officeDocument/2006/relationships/image" Target="../media/image482.png"/><Relationship Id="rId76" Type="http://schemas.openxmlformats.org/officeDocument/2006/relationships/customXml" Target="../ink/ink3723.xml"/><Relationship Id="rId7" Type="http://schemas.openxmlformats.org/officeDocument/2006/relationships/image" Target="../media/image457.png"/><Relationship Id="rId71" Type="http://schemas.openxmlformats.org/officeDocument/2006/relationships/image" Target="../media/image489.png"/><Relationship Id="rId2" Type="http://schemas.openxmlformats.org/officeDocument/2006/relationships/customXml" Target="../ink/ink3686.xml"/><Relationship Id="rId29" Type="http://schemas.openxmlformats.org/officeDocument/2006/relationships/image" Target="../media/image468.png"/><Relationship Id="rId24" Type="http://schemas.openxmlformats.org/officeDocument/2006/relationships/customXml" Target="../ink/ink3697.xml"/><Relationship Id="rId40" Type="http://schemas.openxmlformats.org/officeDocument/2006/relationships/customXml" Target="../ink/ink3705.xml"/><Relationship Id="rId45" Type="http://schemas.openxmlformats.org/officeDocument/2006/relationships/image" Target="../media/image476.png"/><Relationship Id="rId66" Type="http://schemas.openxmlformats.org/officeDocument/2006/relationships/customXml" Target="../ink/ink3718.xml"/></Relationships>
</file>

<file path=ppt/slides/_rels/slide10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739.xml"/><Relationship Id="rId21" Type="http://schemas.openxmlformats.org/officeDocument/2006/relationships/image" Target="../media/image464.png"/><Relationship Id="rId42" Type="http://schemas.openxmlformats.org/officeDocument/2006/relationships/customXml" Target="../ink/ink3747.xml"/><Relationship Id="rId47" Type="http://schemas.openxmlformats.org/officeDocument/2006/relationships/image" Target="../media/image477.png"/><Relationship Id="rId63" Type="http://schemas.openxmlformats.org/officeDocument/2006/relationships/image" Target="../media/image485.png"/><Relationship Id="rId68" Type="http://schemas.openxmlformats.org/officeDocument/2006/relationships/customXml" Target="../ink/ink3760.xml"/><Relationship Id="rId84" Type="http://schemas.openxmlformats.org/officeDocument/2006/relationships/customXml" Target="../ink/ink3768.xml"/><Relationship Id="rId16" Type="http://schemas.openxmlformats.org/officeDocument/2006/relationships/customXml" Target="../ink/ink3734.xml"/><Relationship Id="rId11" Type="http://schemas.openxmlformats.org/officeDocument/2006/relationships/image" Target="../media/image459.png"/><Relationship Id="rId32" Type="http://schemas.openxmlformats.org/officeDocument/2006/relationships/customXml" Target="../ink/ink3742.xml"/><Relationship Id="rId37" Type="http://schemas.openxmlformats.org/officeDocument/2006/relationships/image" Target="../media/image472.png"/><Relationship Id="rId53" Type="http://schemas.openxmlformats.org/officeDocument/2006/relationships/image" Target="../media/image481.png"/><Relationship Id="rId58" Type="http://schemas.openxmlformats.org/officeDocument/2006/relationships/customXml" Target="../ink/ink3755.xml"/><Relationship Id="rId74" Type="http://schemas.openxmlformats.org/officeDocument/2006/relationships/customXml" Target="../ink/ink3763.xml"/><Relationship Id="rId79" Type="http://schemas.openxmlformats.org/officeDocument/2006/relationships/image" Target="../media/image493.png"/><Relationship Id="rId5" Type="http://schemas.openxmlformats.org/officeDocument/2006/relationships/image" Target="../media/image456.png"/><Relationship Id="rId19" Type="http://schemas.openxmlformats.org/officeDocument/2006/relationships/image" Target="../media/image463.png"/><Relationship Id="rId14" Type="http://schemas.openxmlformats.org/officeDocument/2006/relationships/customXml" Target="../ink/ink3733.xml"/><Relationship Id="rId22" Type="http://schemas.openxmlformats.org/officeDocument/2006/relationships/customXml" Target="../ink/ink3737.xml"/><Relationship Id="rId27" Type="http://schemas.openxmlformats.org/officeDocument/2006/relationships/image" Target="../media/image467.png"/><Relationship Id="rId30" Type="http://schemas.openxmlformats.org/officeDocument/2006/relationships/customXml" Target="../ink/ink3741.xml"/><Relationship Id="rId35" Type="http://schemas.openxmlformats.org/officeDocument/2006/relationships/image" Target="../media/image471.png"/><Relationship Id="rId43" Type="http://schemas.openxmlformats.org/officeDocument/2006/relationships/image" Target="../media/image475.png"/><Relationship Id="rId48" Type="http://schemas.openxmlformats.org/officeDocument/2006/relationships/customXml" Target="../ink/ink3750.xml"/><Relationship Id="rId56" Type="http://schemas.openxmlformats.org/officeDocument/2006/relationships/customXml" Target="../ink/ink3754.xml"/><Relationship Id="rId64" Type="http://schemas.openxmlformats.org/officeDocument/2006/relationships/customXml" Target="../ink/ink3758.xml"/><Relationship Id="rId69" Type="http://schemas.openxmlformats.org/officeDocument/2006/relationships/image" Target="../media/image488.png"/><Relationship Id="rId77" Type="http://schemas.openxmlformats.org/officeDocument/2006/relationships/image" Target="../media/image492.png"/><Relationship Id="rId8" Type="http://schemas.openxmlformats.org/officeDocument/2006/relationships/customXml" Target="../ink/ink3730.xml"/><Relationship Id="rId51" Type="http://schemas.openxmlformats.org/officeDocument/2006/relationships/image" Target="../media/image479.png"/><Relationship Id="rId72" Type="http://schemas.openxmlformats.org/officeDocument/2006/relationships/customXml" Target="../ink/ink3762.xml"/><Relationship Id="rId80" Type="http://schemas.openxmlformats.org/officeDocument/2006/relationships/customXml" Target="../ink/ink3766.xml"/><Relationship Id="rId85" Type="http://schemas.openxmlformats.org/officeDocument/2006/relationships/image" Target="../media/image496.png"/><Relationship Id="rId3" Type="http://schemas.openxmlformats.org/officeDocument/2006/relationships/image" Target="../media/image455.png"/><Relationship Id="rId12" Type="http://schemas.openxmlformats.org/officeDocument/2006/relationships/customXml" Target="../ink/ink3732.xml"/><Relationship Id="rId17" Type="http://schemas.openxmlformats.org/officeDocument/2006/relationships/image" Target="../media/image462.png"/><Relationship Id="rId25" Type="http://schemas.openxmlformats.org/officeDocument/2006/relationships/image" Target="../media/image466.png"/><Relationship Id="rId33" Type="http://schemas.openxmlformats.org/officeDocument/2006/relationships/image" Target="../media/image470.png"/><Relationship Id="rId38" Type="http://schemas.openxmlformats.org/officeDocument/2006/relationships/customXml" Target="../ink/ink3745.xml"/><Relationship Id="rId46" Type="http://schemas.openxmlformats.org/officeDocument/2006/relationships/customXml" Target="../ink/ink3749.xml"/><Relationship Id="rId59" Type="http://schemas.openxmlformats.org/officeDocument/2006/relationships/image" Target="../media/image484.png"/><Relationship Id="rId67" Type="http://schemas.openxmlformats.org/officeDocument/2006/relationships/image" Target="../media/image487.png"/><Relationship Id="rId20" Type="http://schemas.openxmlformats.org/officeDocument/2006/relationships/customXml" Target="../ink/ink3736.xml"/><Relationship Id="rId41" Type="http://schemas.openxmlformats.org/officeDocument/2006/relationships/image" Target="../media/image474.png"/><Relationship Id="rId54" Type="http://schemas.openxmlformats.org/officeDocument/2006/relationships/customXml" Target="../ink/ink3753.xml"/><Relationship Id="rId62" Type="http://schemas.openxmlformats.org/officeDocument/2006/relationships/customXml" Target="../ink/ink3757.xml"/><Relationship Id="rId70" Type="http://schemas.openxmlformats.org/officeDocument/2006/relationships/customXml" Target="../ink/ink3761.xml"/><Relationship Id="rId75" Type="http://schemas.openxmlformats.org/officeDocument/2006/relationships/image" Target="../media/image491.png"/><Relationship Id="rId83" Type="http://schemas.openxmlformats.org/officeDocument/2006/relationships/image" Target="../media/image49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29.xml"/><Relationship Id="rId15" Type="http://schemas.openxmlformats.org/officeDocument/2006/relationships/image" Target="../media/image461.png"/><Relationship Id="rId23" Type="http://schemas.openxmlformats.org/officeDocument/2006/relationships/image" Target="../media/image465.png"/><Relationship Id="rId28" Type="http://schemas.openxmlformats.org/officeDocument/2006/relationships/customXml" Target="../ink/ink3740.xml"/><Relationship Id="rId36" Type="http://schemas.openxmlformats.org/officeDocument/2006/relationships/customXml" Target="../ink/ink3744.xml"/><Relationship Id="rId49" Type="http://schemas.openxmlformats.org/officeDocument/2006/relationships/image" Target="../media/image478.png"/><Relationship Id="rId57" Type="http://schemas.openxmlformats.org/officeDocument/2006/relationships/image" Target="../media/image483.png"/><Relationship Id="rId10" Type="http://schemas.openxmlformats.org/officeDocument/2006/relationships/customXml" Target="../ink/ink3731.xml"/><Relationship Id="rId31" Type="http://schemas.openxmlformats.org/officeDocument/2006/relationships/image" Target="../media/image469.png"/><Relationship Id="rId44" Type="http://schemas.openxmlformats.org/officeDocument/2006/relationships/customXml" Target="../ink/ink3748.xml"/><Relationship Id="rId52" Type="http://schemas.openxmlformats.org/officeDocument/2006/relationships/customXml" Target="../ink/ink3752.xml"/><Relationship Id="rId60" Type="http://schemas.openxmlformats.org/officeDocument/2006/relationships/customXml" Target="../ink/ink3756.xml"/><Relationship Id="rId65" Type="http://schemas.openxmlformats.org/officeDocument/2006/relationships/image" Target="../media/image486.png"/><Relationship Id="rId73" Type="http://schemas.openxmlformats.org/officeDocument/2006/relationships/image" Target="../media/image490.png"/><Relationship Id="rId78" Type="http://schemas.openxmlformats.org/officeDocument/2006/relationships/customXml" Target="../ink/ink3765.xml"/><Relationship Id="rId81" Type="http://schemas.openxmlformats.org/officeDocument/2006/relationships/image" Target="../media/image494.png"/><Relationship Id="rId86" Type="http://schemas.openxmlformats.org/officeDocument/2006/relationships/customXml" Target="../ink/ink3769.xml"/><Relationship Id="rId4" Type="http://schemas.openxmlformats.org/officeDocument/2006/relationships/customXml" Target="../ink/ink3728.xml"/><Relationship Id="rId9" Type="http://schemas.openxmlformats.org/officeDocument/2006/relationships/image" Target="../media/image458.png"/><Relationship Id="rId13" Type="http://schemas.openxmlformats.org/officeDocument/2006/relationships/image" Target="../media/image460.png"/><Relationship Id="rId18" Type="http://schemas.openxmlformats.org/officeDocument/2006/relationships/customXml" Target="../ink/ink3735.xml"/><Relationship Id="rId39" Type="http://schemas.openxmlformats.org/officeDocument/2006/relationships/image" Target="../media/image473.png"/><Relationship Id="rId34" Type="http://schemas.openxmlformats.org/officeDocument/2006/relationships/customXml" Target="../ink/ink3743.xml"/><Relationship Id="rId50" Type="http://schemas.openxmlformats.org/officeDocument/2006/relationships/customXml" Target="../ink/ink3751.xml"/><Relationship Id="rId55" Type="http://schemas.openxmlformats.org/officeDocument/2006/relationships/image" Target="../media/image482.png"/><Relationship Id="rId76" Type="http://schemas.openxmlformats.org/officeDocument/2006/relationships/customXml" Target="../ink/ink3764.xml"/><Relationship Id="rId7" Type="http://schemas.openxmlformats.org/officeDocument/2006/relationships/image" Target="../media/image457.png"/><Relationship Id="rId71" Type="http://schemas.openxmlformats.org/officeDocument/2006/relationships/image" Target="../media/image489.png"/><Relationship Id="rId2" Type="http://schemas.openxmlformats.org/officeDocument/2006/relationships/customXml" Target="../ink/ink3727.xml"/><Relationship Id="rId29" Type="http://schemas.openxmlformats.org/officeDocument/2006/relationships/image" Target="../media/image468.png"/><Relationship Id="rId24" Type="http://schemas.openxmlformats.org/officeDocument/2006/relationships/customXml" Target="../ink/ink3738.xml"/><Relationship Id="rId40" Type="http://schemas.openxmlformats.org/officeDocument/2006/relationships/customXml" Target="../ink/ink3746.xml"/><Relationship Id="rId45" Type="http://schemas.openxmlformats.org/officeDocument/2006/relationships/image" Target="../media/image476.png"/><Relationship Id="rId66" Type="http://schemas.openxmlformats.org/officeDocument/2006/relationships/customXml" Target="../ink/ink3759.xml"/><Relationship Id="rId87" Type="http://schemas.openxmlformats.org/officeDocument/2006/relationships/image" Target="../media/image497.png"/><Relationship Id="rId61" Type="http://schemas.openxmlformats.org/officeDocument/2006/relationships/image" Target="../media/image26.png"/><Relationship Id="rId82" Type="http://schemas.openxmlformats.org/officeDocument/2006/relationships/customXml" Target="../ink/ink3767.xml"/></Relationships>
</file>

<file path=ppt/slides/_rels/slide10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782.xml"/><Relationship Id="rId21" Type="http://schemas.openxmlformats.org/officeDocument/2006/relationships/image" Target="../media/image464.png"/><Relationship Id="rId42" Type="http://schemas.openxmlformats.org/officeDocument/2006/relationships/customXml" Target="../ink/ink3790.xml"/><Relationship Id="rId47" Type="http://schemas.openxmlformats.org/officeDocument/2006/relationships/image" Target="../media/image477.png"/><Relationship Id="rId63" Type="http://schemas.openxmlformats.org/officeDocument/2006/relationships/image" Target="../media/image485.png"/><Relationship Id="rId68" Type="http://schemas.openxmlformats.org/officeDocument/2006/relationships/customXml" Target="../ink/ink3803.xml"/><Relationship Id="rId84" Type="http://schemas.openxmlformats.org/officeDocument/2006/relationships/customXml" Target="../ink/ink3811.xml"/><Relationship Id="rId89" Type="http://schemas.openxmlformats.org/officeDocument/2006/relationships/image" Target="../media/image498.png"/><Relationship Id="rId16" Type="http://schemas.openxmlformats.org/officeDocument/2006/relationships/customXml" Target="../ink/ink3777.xml"/><Relationship Id="rId107" Type="http://schemas.openxmlformats.org/officeDocument/2006/relationships/customXml" Target="../ink/ink3823.xml"/><Relationship Id="rId11" Type="http://schemas.openxmlformats.org/officeDocument/2006/relationships/image" Target="../media/image459.png"/><Relationship Id="rId32" Type="http://schemas.openxmlformats.org/officeDocument/2006/relationships/customXml" Target="../ink/ink3785.xml"/><Relationship Id="rId37" Type="http://schemas.openxmlformats.org/officeDocument/2006/relationships/image" Target="../media/image472.png"/><Relationship Id="rId53" Type="http://schemas.openxmlformats.org/officeDocument/2006/relationships/image" Target="../media/image481.png"/><Relationship Id="rId58" Type="http://schemas.openxmlformats.org/officeDocument/2006/relationships/customXml" Target="../ink/ink3798.xml"/><Relationship Id="rId74" Type="http://schemas.openxmlformats.org/officeDocument/2006/relationships/customXml" Target="../ink/ink3806.xml"/><Relationship Id="rId79" Type="http://schemas.openxmlformats.org/officeDocument/2006/relationships/image" Target="../media/image493.png"/><Relationship Id="rId102" Type="http://schemas.openxmlformats.org/officeDocument/2006/relationships/image" Target="../media/image504.png"/><Relationship Id="rId5" Type="http://schemas.openxmlformats.org/officeDocument/2006/relationships/image" Target="../media/image456.png"/><Relationship Id="rId90" Type="http://schemas.openxmlformats.org/officeDocument/2006/relationships/customXml" Target="../ink/ink3814.xml"/><Relationship Id="rId95" Type="http://schemas.openxmlformats.org/officeDocument/2006/relationships/image" Target="../media/image501.png"/><Relationship Id="rId22" Type="http://schemas.openxmlformats.org/officeDocument/2006/relationships/customXml" Target="../ink/ink3780.xml"/><Relationship Id="rId27" Type="http://schemas.openxmlformats.org/officeDocument/2006/relationships/image" Target="../media/image467.png"/><Relationship Id="rId43" Type="http://schemas.openxmlformats.org/officeDocument/2006/relationships/image" Target="../media/image475.png"/><Relationship Id="rId48" Type="http://schemas.openxmlformats.org/officeDocument/2006/relationships/customXml" Target="../ink/ink3793.xml"/><Relationship Id="rId64" Type="http://schemas.openxmlformats.org/officeDocument/2006/relationships/customXml" Target="../ink/ink3801.xml"/><Relationship Id="rId69" Type="http://schemas.openxmlformats.org/officeDocument/2006/relationships/image" Target="../media/image488.png"/><Relationship Id="rId80" Type="http://schemas.openxmlformats.org/officeDocument/2006/relationships/customXml" Target="../ink/ink3809.xml"/><Relationship Id="rId85" Type="http://schemas.openxmlformats.org/officeDocument/2006/relationships/image" Target="../media/image496.png"/><Relationship Id="rId12" Type="http://schemas.openxmlformats.org/officeDocument/2006/relationships/customXml" Target="../ink/ink3775.xml"/><Relationship Id="rId17" Type="http://schemas.openxmlformats.org/officeDocument/2006/relationships/image" Target="../media/image462.png"/><Relationship Id="rId33" Type="http://schemas.openxmlformats.org/officeDocument/2006/relationships/image" Target="../media/image470.png"/><Relationship Id="rId38" Type="http://schemas.openxmlformats.org/officeDocument/2006/relationships/customXml" Target="../ink/ink3788.xml"/><Relationship Id="rId59" Type="http://schemas.openxmlformats.org/officeDocument/2006/relationships/image" Target="../media/image484.png"/><Relationship Id="rId103" Type="http://schemas.openxmlformats.org/officeDocument/2006/relationships/customXml" Target="../ink/ink3821.xml"/><Relationship Id="rId108" Type="http://schemas.openxmlformats.org/officeDocument/2006/relationships/image" Target="../media/image507.png"/><Relationship Id="rId54" Type="http://schemas.openxmlformats.org/officeDocument/2006/relationships/customXml" Target="../ink/ink3796.xml"/><Relationship Id="rId70" Type="http://schemas.openxmlformats.org/officeDocument/2006/relationships/customXml" Target="../ink/ink3804.xml"/><Relationship Id="rId75" Type="http://schemas.openxmlformats.org/officeDocument/2006/relationships/image" Target="../media/image491.png"/><Relationship Id="rId91" Type="http://schemas.openxmlformats.org/officeDocument/2006/relationships/image" Target="../media/image499.png"/><Relationship Id="rId96" Type="http://schemas.openxmlformats.org/officeDocument/2006/relationships/customXml" Target="../ink/ink381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72.xml"/><Relationship Id="rId15" Type="http://schemas.openxmlformats.org/officeDocument/2006/relationships/image" Target="../media/image461.png"/><Relationship Id="rId23" Type="http://schemas.openxmlformats.org/officeDocument/2006/relationships/image" Target="../media/image465.png"/><Relationship Id="rId28" Type="http://schemas.openxmlformats.org/officeDocument/2006/relationships/customXml" Target="../ink/ink3783.xml"/><Relationship Id="rId36" Type="http://schemas.openxmlformats.org/officeDocument/2006/relationships/customXml" Target="../ink/ink3787.xml"/><Relationship Id="rId49" Type="http://schemas.openxmlformats.org/officeDocument/2006/relationships/image" Target="../media/image478.png"/><Relationship Id="rId57" Type="http://schemas.openxmlformats.org/officeDocument/2006/relationships/image" Target="../media/image483.png"/><Relationship Id="rId106" Type="http://schemas.openxmlformats.org/officeDocument/2006/relationships/image" Target="../media/image506.png"/><Relationship Id="rId10" Type="http://schemas.openxmlformats.org/officeDocument/2006/relationships/customXml" Target="../ink/ink3774.xml"/><Relationship Id="rId31" Type="http://schemas.openxmlformats.org/officeDocument/2006/relationships/image" Target="../media/image469.png"/><Relationship Id="rId44" Type="http://schemas.openxmlformats.org/officeDocument/2006/relationships/customXml" Target="../ink/ink3791.xml"/><Relationship Id="rId52" Type="http://schemas.openxmlformats.org/officeDocument/2006/relationships/customXml" Target="../ink/ink3795.xml"/><Relationship Id="rId60" Type="http://schemas.openxmlformats.org/officeDocument/2006/relationships/customXml" Target="../ink/ink3799.xml"/><Relationship Id="rId65" Type="http://schemas.openxmlformats.org/officeDocument/2006/relationships/image" Target="../media/image486.png"/><Relationship Id="rId73" Type="http://schemas.openxmlformats.org/officeDocument/2006/relationships/image" Target="../media/image490.png"/><Relationship Id="rId78" Type="http://schemas.openxmlformats.org/officeDocument/2006/relationships/customXml" Target="../ink/ink3808.xml"/><Relationship Id="rId81" Type="http://schemas.openxmlformats.org/officeDocument/2006/relationships/image" Target="../media/image494.png"/><Relationship Id="rId86" Type="http://schemas.openxmlformats.org/officeDocument/2006/relationships/customXml" Target="../ink/ink3812.xml"/><Relationship Id="rId94" Type="http://schemas.openxmlformats.org/officeDocument/2006/relationships/customXml" Target="../ink/ink3816.xml"/><Relationship Id="rId99" Type="http://schemas.openxmlformats.org/officeDocument/2006/relationships/image" Target="../media/image503.png"/><Relationship Id="rId101" Type="http://schemas.openxmlformats.org/officeDocument/2006/relationships/customXml" Target="../ink/ink3820.xml"/><Relationship Id="rId4" Type="http://schemas.openxmlformats.org/officeDocument/2006/relationships/customXml" Target="../ink/ink3771.xml"/><Relationship Id="rId9" Type="http://schemas.openxmlformats.org/officeDocument/2006/relationships/image" Target="../media/image458.png"/><Relationship Id="rId13" Type="http://schemas.openxmlformats.org/officeDocument/2006/relationships/image" Target="../media/image460.png"/><Relationship Id="rId18" Type="http://schemas.openxmlformats.org/officeDocument/2006/relationships/customXml" Target="../ink/ink3778.xml"/><Relationship Id="rId39" Type="http://schemas.openxmlformats.org/officeDocument/2006/relationships/image" Target="../media/image473.png"/><Relationship Id="rId109" Type="http://schemas.openxmlformats.org/officeDocument/2006/relationships/customXml" Target="../ink/ink3824.xml"/><Relationship Id="rId34" Type="http://schemas.openxmlformats.org/officeDocument/2006/relationships/customXml" Target="../ink/ink3786.xml"/><Relationship Id="rId50" Type="http://schemas.openxmlformats.org/officeDocument/2006/relationships/customXml" Target="../ink/ink3794.xml"/><Relationship Id="rId55" Type="http://schemas.openxmlformats.org/officeDocument/2006/relationships/image" Target="../media/image482.png"/><Relationship Id="rId76" Type="http://schemas.openxmlformats.org/officeDocument/2006/relationships/customXml" Target="../ink/ink3807.xml"/><Relationship Id="rId97" Type="http://schemas.openxmlformats.org/officeDocument/2006/relationships/image" Target="../media/image502.png"/><Relationship Id="rId104" Type="http://schemas.openxmlformats.org/officeDocument/2006/relationships/image" Target="../media/image505.png"/><Relationship Id="rId7" Type="http://schemas.openxmlformats.org/officeDocument/2006/relationships/image" Target="../media/image457.png"/><Relationship Id="rId71" Type="http://schemas.openxmlformats.org/officeDocument/2006/relationships/image" Target="../media/image489.png"/><Relationship Id="rId92" Type="http://schemas.openxmlformats.org/officeDocument/2006/relationships/customXml" Target="../ink/ink3815.xml"/><Relationship Id="rId2" Type="http://schemas.openxmlformats.org/officeDocument/2006/relationships/customXml" Target="../ink/ink3770.xml"/><Relationship Id="rId29" Type="http://schemas.openxmlformats.org/officeDocument/2006/relationships/image" Target="../media/image468.png"/><Relationship Id="rId24" Type="http://schemas.openxmlformats.org/officeDocument/2006/relationships/customXml" Target="../ink/ink3781.xml"/><Relationship Id="rId40" Type="http://schemas.openxmlformats.org/officeDocument/2006/relationships/customXml" Target="../ink/ink3789.xml"/><Relationship Id="rId45" Type="http://schemas.openxmlformats.org/officeDocument/2006/relationships/image" Target="../media/image476.png"/><Relationship Id="rId66" Type="http://schemas.openxmlformats.org/officeDocument/2006/relationships/customXml" Target="../ink/ink3802.xml"/><Relationship Id="rId87" Type="http://schemas.openxmlformats.org/officeDocument/2006/relationships/image" Target="../media/image497.png"/><Relationship Id="rId110" Type="http://schemas.openxmlformats.org/officeDocument/2006/relationships/image" Target="../media/image508.png"/><Relationship Id="rId61" Type="http://schemas.openxmlformats.org/officeDocument/2006/relationships/image" Target="../media/image26.png"/><Relationship Id="rId82" Type="http://schemas.openxmlformats.org/officeDocument/2006/relationships/customXml" Target="../ink/ink3810.xml"/><Relationship Id="rId19" Type="http://schemas.openxmlformats.org/officeDocument/2006/relationships/image" Target="../media/image463.png"/><Relationship Id="rId14" Type="http://schemas.openxmlformats.org/officeDocument/2006/relationships/customXml" Target="../ink/ink3776.xml"/><Relationship Id="rId30" Type="http://schemas.openxmlformats.org/officeDocument/2006/relationships/customXml" Target="../ink/ink3784.xml"/><Relationship Id="rId35" Type="http://schemas.openxmlformats.org/officeDocument/2006/relationships/image" Target="../media/image471.png"/><Relationship Id="rId56" Type="http://schemas.openxmlformats.org/officeDocument/2006/relationships/customXml" Target="../ink/ink3797.xml"/><Relationship Id="rId77" Type="http://schemas.openxmlformats.org/officeDocument/2006/relationships/image" Target="../media/image492.png"/><Relationship Id="rId100" Type="http://schemas.openxmlformats.org/officeDocument/2006/relationships/customXml" Target="../ink/ink3819.xml"/><Relationship Id="rId105" Type="http://schemas.openxmlformats.org/officeDocument/2006/relationships/customXml" Target="../ink/ink3822.xml"/><Relationship Id="rId8" Type="http://schemas.openxmlformats.org/officeDocument/2006/relationships/customXml" Target="../ink/ink3773.xml"/><Relationship Id="rId51" Type="http://schemas.openxmlformats.org/officeDocument/2006/relationships/image" Target="../media/image479.png"/><Relationship Id="rId72" Type="http://schemas.openxmlformats.org/officeDocument/2006/relationships/customXml" Target="../ink/ink3805.xml"/><Relationship Id="rId93" Type="http://schemas.openxmlformats.org/officeDocument/2006/relationships/image" Target="../media/image500.png"/><Relationship Id="rId98" Type="http://schemas.openxmlformats.org/officeDocument/2006/relationships/customXml" Target="../ink/ink3818.xml"/><Relationship Id="rId3" Type="http://schemas.openxmlformats.org/officeDocument/2006/relationships/image" Target="../media/image455.png"/><Relationship Id="rId25" Type="http://schemas.openxmlformats.org/officeDocument/2006/relationships/image" Target="../media/image466.png"/><Relationship Id="rId46" Type="http://schemas.openxmlformats.org/officeDocument/2006/relationships/customXml" Target="../ink/ink3792.xml"/><Relationship Id="rId67" Type="http://schemas.openxmlformats.org/officeDocument/2006/relationships/image" Target="../media/image487.png"/><Relationship Id="rId20" Type="http://schemas.openxmlformats.org/officeDocument/2006/relationships/customXml" Target="../ink/ink3779.xml"/><Relationship Id="rId41" Type="http://schemas.openxmlformats.org/officeDocument/2006/relationships/image" Target="../media/image474.png"/><Relationship Id="rId62" Type="http://schemas.openxmlformats.org/officeDocument/2006/relationships/customXml" Target="../ink/ink3800.xml"/><Relationship Id="rId83" Type="http://schemas.openxmlformats.org/officeDocument/2006/relationships/image" Target="../media/image495.png"/><Relationship Id="rId88" Type="http://schemas.openxmlformats.org/officeDocument/2006/relationships/customXml" Target="../ink/ink3813.xml"/></Relationships>
</file>

<file path=ppt/slides/_rels/slide10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837.xml"/><Relationship Id="rId21" Type="http://schemas.openxmlformats.org/officeDocument/2006/relationships/image" Target="../media/image464.png"/><Relationship Id="rId42" Type="http://schemas.openxmlformats.org/officeDocument/2006/relationships/customXml" Target="../ink/ink3845.xml"/><Relationship Id="rId47" Type="http://schemas.openxmlformats.org/officeDocument/2006/relationships/image" Target="../media/image477.png"/><Relationship Id="rId63" Type="http://schemas.openxmlformats.org/officeDocument/2006/relationships/image" Target="../media/image485.png"/><Relationship Id="rId68" Type="http://schemas.openxmlformats.org/officeDocument/2006/relationships/customXml" Target="../ink/ink3858.xml"/><Relationship Id="rId84" Type="http://schemas.openxmlformats.org/officeDocument/2006/relationships/customXml" Target="../ink/ink3866.xml"/><Relationship Id="rId89" Type="http://schemas.openxmlformats.org/officeDocument/2006/relationships/image" Target="../media/image498.png"/><Relationship Id="rId112" Type="http://schemas.openxmlformats.org/officeDocument/2006/relationships/image" Target="../media/image509.png"/><Relationship Id="rId16" Type="http://schemas.openxmlformats.org/officeDocument/2006/relationships/customXml" Target="../ink/ink3832.xml"/><Relationship Id="rId107" Type="http://schemas.openxmlformats.org/officeDocument/2006/relationships/customXml" Target="../ink/ink3878.xml"/><Relationship Id="rId11" Type="http://schemas.openxmlformats.org/officeDocument/2006/relationships/image" Target="../media/image459.png"/><Relationship Id="rId32" Type="http://schemas.openxmlformats.org/officeDocument/2006/relationships/customXml" Target="../ink/ink3840.xml"/><Relationship Id="rId37" Type="http://schemas.openxmlformats.org/officeDocument/2006/relationships/image" Target="../media/image472.png"/><Relationship Id="rId53" Type="http://schemas.openxmlformats.org/officeDocument/2006/relationships/image" Target="../media/image481.png"/><Relationship Id="rId58" Type="http://schemas.openxmlformats.org/officeDocument/2006/relationships/customXml" Target="../ink/ink3853.xml"/><Relationship Id="rId74" Type="http://schemas.openxmlformats.org/officeDocument/2006/relationships/customXml" Target="../ink/ink3861.xml"/><Relationship Id="rId79" Type="http://schemas.openxmlformats.org/officeDocument/2006/relationships/image" Target="../media/image493.png"/><Relationship Id="rId102" Type="http://schemas.openxmlformats.org/officeDocument/2006/relationships/image" Target="../media/image504.png"/><Relationship Id="rId5" Type="http://schemas.openxmlformats.org/officeDocument/2006/relationships/image" Target="../media/image456.png"/><Relationship Id="rId90" Type="http://schemas.openxmlformats.org/officeDocument/2006/relationships/customXml" Target="../ink/ink3869.xml"/><Relationship Id="rId95" Type="http://schemas.openxmlformats.org/officeDocument/2006/relationships/image" Target="../media/image501.png"/><Relationship Id="rId22" Type="http://schemas.openxmlformats.org/officeDocument/2006/relationships/customXml" Target="../ink/ink3835.xml"/><Relationship Id="rId27" Type="http://schemas.openxmlformats.org/officeDocument/2006/relationships/image" Target="../media/image467.png"/><Relationship Id="rId43" Type="http://schemas.openxmlformats.org/officeDocument/2006/relationships/image" Target="../media/image475.png"/><Relationship Id="rId48" Type="http://schemas.openxmlformats.org/officeDocument/2006/relationships/customXml" Target="../ink/ink3848.xml"/><Relationship Id="rId64" Type="http://schemas.openxmlformats.org/officeDocument/2006/relationships/customXml" Target="../ink/ink3856.xml"/><Relationship Id="rId69" Type="http://schemas.openxmlformats.org/officeDocument/2006/relationships/image" Target="../media/image488.png"/><Relationship Id="rId80" Type="http://schemas.openxmlformats.org/officeDocument/2006/relationships/customXml" Target="../ink/ink3864.xml"/><Relationship Id="rId85" Type="http://schemas.openxmlformats.org/officeDocument/2006/relationships/image" Target="../media/image496.png"/><Relationship Id="rId12" Type="http://schemas.openxmlformats.org/officeDocument/2006/relationships/customXml" Target="../ink/ink3830.xml"/><Relationship Id="rId17" Type="http://schemas.openxmlformats.org/officeDocument/2006/relationships/image" Target="../media/image462.png"/><Relationship Id="rId33" Type="http://schemas.openxmlformats.org/officeDocument/2006/relationships/image" Target="../media/image470.png"/><Relationship Id="rId38" Type="http://schemas.openxmlformats.org/officeDocument/2006/relationships/customXml" Target="../ink/ink3843.xml"/><Relationship Id="rId59" Type="http://schemas.openxmlformats.org/officeDocument/2006/relationships/image" Target="../media/image484.png"/><Relationship Id="rId103" Type="http://schemas.openxmlformats.org/officeDocument/2006/relationships/customXml" Target="../ink/ink3876.xml"/><Relationship Id="rId108" Type="http://schemas.openxmlformats.org/officeDocument/2006/relationships/image" Target="../media/image507.png"/><Relationship Id="rId54" Type="http://schemas.openxmlformats.org/officeDocument/2006/relationships/customXml" Target="../ink/ink3851.xml"/><Relationship Id="rId70" Type="http://schemas.openxmlformats.org/officeDocument/2006/relationships/customXml" Target="../ink/ink3859.xml"/><Relationship Id="rId75" Type="http://schemas.openxmlformats.org/officeDocument/2006/relationships/image" Target="../media/image491.png"/><Relationship Id="rId91" Type="http://schemas.openxmlformats.org/officeDocument/2006/relationships/image" Target="../media/image499.png"/><Relationship Id="rId96" Type="http://schemas.openxmlformats.org/officeDocument/2006/relationships/customXml" Target="../ink/ink387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27.xml"/><Relationship Id="rId15" Type="http://schemas.openxmlformats.org/officeDocument/2006/relationships/image" Target="../media/image461.png"/><Relationship Id="rId23" Type="http://schemas.openxmlformats.org/officeDocument/2006/relationships/image" Target="../media/image465.png"/><Relationship Id="rId28" Type="http://schemas.openxmlformats.org/officeDocument/2006/relationships/customXml" Target="../ink/ink3838.xml"/><Relationship Id="rId36" Type="http://schemas.openxmlformats.org/officeDocument/2006/relationships/customXml" Target="../ink/ink3842.xml"/><Relationship Id="rId49" Type="http://schemas.openxmlformats.org/officeDocument/2006/relationships/image" Target="../media/image478.png"/><Relationship Id="rId57" Type="http://schemas.openxmlformats.org/officeDocument/2006/relationships/image" Target="../media/image483.png"/><Relationship Id="rId106" Type="http://schemas.openxmlformats.org/officeDocument/2006/relationships/image" Target="../media/image506.png"/><Relationship Id="rId10" Type="http://schemas.openxmlformats.org/officeDocument/2006/relationships/customXml" Target="../ink/ink3829.xml"/><Relationship Id="rId31" Type="http://schemas.openxmlformats.org/officeDocument/2006/relationships/image" Target="../media/image469.png"/><Relationship Id="rId44" Type="http://schemas.openxmlformats.org/officeDocument/2006/relationships/customXml" Target="../ink/ink3846.xml"/><Relationship Id="rId52" Type="http://schemas.openxmlformats.org/officeDocument/2006/relationships/customXml" Target="../ink/ink3850.xml"/><Relationship Id="rId60" Type="http://schemas.openxmlformats.org/officeDocument/2006/relationships/customXml" Target="../ink/ink3854.xml"/><Relationship Id="rId65" Type="http://schemas.openxmlformats.org/officeDocument/2006/relationships/image" Target="../media/image486.png"/><Relationship Id="rId73" Type="http://schemas.openxmlformats.org/officeDocument/2006/relationships/image" Target="../media/image490.png"/><Relationship Id="rId78" Type="http://schemas.openxmlformats.org/officeDocument/2006/relationships/customXml" Target="../ink/ink3863.xml"/><Relationship Id="rId81" Type="http://schemas.openxmlformats.org/officeDocument/2006/relationships/image" Target="../media/image494.png"/><Relationship Id="rId86" Type="http://schemas.openxmlformats.org/officeDocument/2006/relationships/customXml" Target="../ink/ink3867.xml"/><Relationship Id="rId94" Type="http://schemas.openxmlformats.org/officeDocument/2006/relationships/customXml" Target="../ink/ink3871.xml"/><Relationship Id="rId99" Type="http://schemas.openxmlformats.org/officeDocument/2006/relationships/image" Target="../media/image503.png"/><Relationship Id="rId101" Type="http://schemas.openxmlformats.org/officeDocument/2006/relationships/customXml" Target="../ink/ink3875.xml"/><Relationship Id="rId4" Type="http://schemas.openxmlformats.org/officeDocument/2006/relationships/customXml" Target="../ink/ink3826.xml"/><Relationship Id="rId9" Type="http://schemas.openxmlformats.org/officeDocument/2006/relationships/image" Target="../media/image458.png"/><Relationship Id="rId13" Type="http://schemas.openxmlformats.org/officeDocument/2006/relationships/image" Target="../media/image460.png"/><Relationship Id="rId18" Type="http://schemas.openxmlformats.org/officeDocument/2006/relationships/customXml" Target="../ink/ink3833.xml"/><Relationship Id="rId39" Type="http://schemas.openxmlformats.org/officeDocument/2006/relationships/image" Target="../media/image473.png"/><Relationship Id="rId109" Type="http://schemas.openxmlformats.org/officeDocument/2006/relationships/customXml" Target="../ink/ink3879.xml"/><Relationship Id="rId34" Type="http://schemas.openxmlformats.org/officeDocument/2006/relationships/customXml" Target="../ink/ink3841.xml"/><Relationship Id="rId50" Type="http://schemas.openxmlformats.org/officeDocument/2006/relationships/customXml" Target="../ink/ink3849.xml"/><Relationship Id="rId55" Type="http://schemas.openxmlformats.org/officeDocument/2006/relationships/image" Target="../media/image482.png"/><Relationship Id="rId76" Type="http://schemas.openxmlformats.org/officeDocument/2006/relationships/customXml" Target="../ink/ink3862.xml"/><Relationship Id="rId97" Type="http://schemas.openxmlformats.org/officeDocument/2006/relationships/image" Target="../media/image502.png"/><Relationship Id="rId104" Type="http://schemas.openxmlformats.org/officeDocument/2006/relationships/image" Target="../media/image505.png"/><Relationship Id="rId7" Type="http://schemas.openxmlformats.org/officeDocument/2006/relationships/image" Target="../media/image457.png"/><Relationship Id="rId71" Type="http://schemas.openxmlformats.org/officeDocument/2006/relationships/image" Target="../media/image489.png"/><Relationship Id="rId92" Type="http://schemas.openxmlformats.org/officeDocument/2006/relationships/customXml" Target="../ink/ink3870.xml"/><Relationship Id="rId2" Type="http://schemas.openxmlformats.org/officeDocument/2006/relationships/customXml" Target="../ink/ink3825.xml"/><Relationship Id="rId29" Type="http://schemas.openxmlformats.org/officeDocument/2006/relationships/image" Target="../media/image468.png"/><Relationship Id="rId24" Type="http://schemas.openxmlformats.org/officeDocument/2006/relationships/customXml" Target="../ink/ink3836.xml"/><Relationship Id="rId40" Type="http://schemas.openxmlformats.org/officeDocument/2006/relationships/customXml" Target="../ink/ink3844.xml"/><Relationship Id="rId45" Type="http://schemas.openxmlformats.org/officeDocument/2006/relationships/image" Target="../media/image476.png"/><Relationship Id="rId66" Type="http://schemas.openxmlformats.org/officeDocument/2006/relationships/customXml" Target="../ink/ink3857.xml"/><Relationship Id="rId87" Type="http://schemas.openxmlformats.org/officeDocument/2006/relationships/image" Target="../media/image497.png"/><Relationship Id="rId110" Type="http://schemas.openxmlformats.org/officeDocument/2006/relationships/image" Target="../media/image508.png"/><Relationship Id="rId61" Type="http://schemas.openxmlformats.org/officeDocument/2006/relationships/image" Target="../media/image26.png"/><Relationship Id="rId82" Type="http://schemas.openxmlformats.org/officeDocument/2006/relationships/customXml" Target="../ink/ink3865.xml"/><Relationship Id="rId19" Type="http://schemas.openxmlformats.org/officeDocument/2006/relationships/image" Target="../media/image463.png"/><Relationship Id="rId14" Type="http://schemas.openxmlformats.org/officeDocument/2006/relationships/customXml" Target="../ink/ink3831.xml"/><Relationship Id="rId30" Type="http://schemas.openxmlformats.org/officeDocument/2006/relationships/customXml" Target="../ink/ink3839.xml"/><Relationship Id="rId35" Type="http://schemas.openxmlformats.org/officeDocument/2006/relationships/image" Target="../media/image471.png"/><Relationship Id="rId56" Type="http://schemas.openxmlformats.org/officeDocument/2006/relationships/customXml" Target="../ink/ink3852.xml"/><Relationship Id="rId77" Type="http://schemas.openxmlformats.org/officeDocument/2006/relationships/image" Target="../media/image492.png"/><Relationship Id="rId100" Type="http://schemas.openxmlformats.org/officeDocument/2006/relationships/customXml" Target="../ink/ink3874.xml"/><Relationship Id="rId105" Type="http://schemas.openxmlformats.org/officeDocument/2006/relationships/customXml" Target="../ink/ink3877.xml"/><Relationship Id="rId8" Type="http://schemas.openxmlformats.org/officeDocument/2006/relationships/customXml" Target="../ink/ink3828.xml"/><Relationship Id="rId51" Type="http://schemas.openxmlformats.org/officeDocument/2006/relationships/image" Target="../media/image479.png"/><Relationship Id="rId72" Type="http://schemas.openxmlformats.org/officeDocument/2006/relationships/customXml" Target="../ink/ink3860.xml"/><Relationship Id="rId93" Type="http://schemas.openxmlformats.org/officeDocument/2006/relationships/image" Target="../media/image500.png"/><Relationship Id="rId98" Type="http://schemas.openxmlformats.org/officeDocument/2006/relationships/customXml" Target="../ink/ink3873.xml"/><Relationship Id="rId3" Type="http://schemas.openxmlformats.org/officeDocument/2006/relationships/image" Target="../media/image455.png"/><Relationship Id="rId25" Type="http://schemas.openxmlformats.org/officeDocument/2006/relationships/image" Target="../media/image466.png"/><Relationship Id="rId46" Type="http://schemas.openxmlformats.org/officeDocument/2006/relationships/customXml" Target="../ink/ink3847.xml"/><Relationship Id="rId67" Type="http://schemas.openxmlformats.org/officeDocument/2006/relationships/image" Target="../media/image487.png"/><Relationship Id="rId20" Type="http://schemas.openxmlformats.org/officeDocument/2006/relationships/customXml" Target="../ink/ink3834.xml"/><Relationship Id="rId41" Type="http://schemas.openxmlformats.org/officeDocument/2006/relationships/image" Target="../media/image474.png"/><Relationship Id="rId62" Type="http://schemas.openxmlformats.org/officeDocument/2006/relationships/customXml" Target="../ink/ink3855.xml"/><Relationship Id="rId83" Type="http://schemas.openxmlformats.org/officeDocument/2006/relationships/image" Target="../media/image495.png"/><Relationship Id="rId88" Type="http://schemas.openxmlformats.org/officeDocument/2006/relationships/customXml" Target="../ink/ink3868.xml"/><Relationship Id="rId111" Type="http://schemas.openxmlformats.org/officeDocument/2006/relationships/customXml" Target="../ink/ink3880.xml"/></Relationships>
</file>

<file path=ppt/slides/_rels/slide10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893.xml"/><Relationship Id="rId21" Type="http://schemas.openxmlformats.org/officeDocument/2006/relationships/image" Target="../media/image464.png"/><Relationship Id="rId42" Type="http://schemas.openxmlformats.org/officeDocument/2006/relationships/customXml" Target="../ink/ink3901.xml"/><Relationship Id="rId47" Type="http://schemas.openxmlformats.org/officeDocument/2006/relationships/image" Target="../media/image477.png"/><Relationship Id="rId63" Type="http://schemas.openxmlformats.org/officeDocument/2006/relationships/image" Target="../media/image485.png"/><Relationship Id="rId68" Type="http://schemas.openxmlformats.org/officeDocument/2006/relationships/customXml" Target="../ink/ink3914.xml"/><Relationship Id="rId84" Type="http://schemas.openxmlformats.org/officeDocument/2006/relationships/customXml" Target="../ink/ink3922.xml"/><Relationship Id="rId89" Type="http://schemas.openxmlformats.org/officeDocument/2006/relationships/image" Target="../media/image498.png"/><Relationship Id="rId112" Type="http://schemas.openxmlformats.org/officeDocument/2006/relationships/image" Target="../media/image509.png"/><Relationship Id="rId16" Type="http://schemas.openxmlformats.org/officeDocument/2006/relationships/customXml" Target="../ink/ink3888.xml"/><Relationship Id="rId107" Type="http://schemas.openxmlformats.org/officeDocument/2006/relationships/customXml" Target="../ink/ink3934.xml"/><Relationship Id="rId11" Type="http://schemas.openxmlformats.org/officeDocument/2006/relationships/image" Target="../media/image459.png"/><Relationship Id="rId32" Type="http://schemas.openxmlformats.org/officeDocument/2006/relationships/customXml" Target="../ink/ink3896.xml"/><Relationship Id="rId37" Type="http://schemas.openxmlformats.org/officeDocument/2006/relationships/image" Target="../media/image472.png"/><Relationship Id="rId53" Type="http://schemas.openxmlformats.org/officeDocument/2006/relationships/image" Target="../media/image481.png"/><Relationship Id="rId58" Type="http://schemas.openxmlformats.org/officeDocument/2006/relationships/customXml" Target="../ink/ink3909.xml"/><Relationship Id="rId74" Type="http://schemas.openxmlformats.org/officeDocument/2006/relationships/customXml" Target="../ink/ink3917.xml"/><Relationship Id="rId79" Type="http://schemas.openxmlformats.org/officeDocument/2006/relationships/image" Target="../media/image493.png"/><Relationship Id="rId102" Type="http://schemas.openxmlformats.org/officeDocument/2006/relationships/image" Target="../media/image504.png"/><Relationship Id="rId5" Type="http://schemas.openxmlformats.org/officeDocument/2006/relationships/image" Target="../media/image456.png"/><Relationship Id="rId90" Type="http://schemas.openxmlformats.org/officeDocument/2006/relationships/customXml" Target="../ink/ink3925.xml"/><Relationship Id="rId95" Type="http://schemas.openxmlformats.org/officeDocument/2006/relationships/image" Target="../media/image501.png"/><Relationship Id="rId22" Type="http://schemas.openxmlformats.org/officeDocument/2006/relationships/customXml" Target="../ink/ink3891.xml"/><Relationship Id="rId27" Type="http://schemas.openxmlformats.org/officeDocument/2006/relationships/image" Target="../media/image467.png"/><Relationship Id="rId43" Type="http://schemas.openxmlformats.org/officeDocument/2006/relationships/image" Target="../media/image475.png"/><Relationship Id="rId48" Type="http://schemas.openxmlformats.org/officeDocument/2006/relationships/customXml" Target="../ink/ink3904.xml"/><Relationship Id="rId64" Type="http://schemas.openxmlformats.org/officeDocument/2006/relationships/customXml" Target="../ink/ink3912.xml"/><Relationship Id="rId69" Type="http://schemas.openxmlformats.org/officeDocument/2006/relationships/image" Target="../media/image488.png"/><Relationship Id="rId113" Type="http://schemas.openxmlformats.org/officeDocument/2006/relationships/customXml" Target="../ink/ink3937.xml"/><Relationship Id="rId80" Type="http://schemas.openxmlformats.org/officeDocument/2006/relationships/customXml" Target="../ink/ink3920.xml"/><Relationship Id="rId85" Type="http://schemas.openxmlformats.org/officeDocument/2006/relationships/image" Target="../media/image496.png"/><Relationship Id="rId12" Type="http://schemas.openxmlformats.org/officeDocument/2006/relationships/customXml" Target="../ink/ink3886.xml"/><Relationship Id="rId17" Type="http://schemas.openxmlformats.org/officeDocument/2006/relationships/image" Target="../media/image462.png"/><Relationship Id="rId33" Type="http://schemas.openxmlformats.org/officeDocument/2006/relationships/image" Target="../media/image470.png"/><Relationship Id="rId38" Type="http://schemas.openxmlformats.org/officeDocument/2006/relationships/customXml" Target="../ink/ink3899.xml"/><Relationship Id="rId59" Type="http://schemas.openxmlformats.org/officeDocument/2006/relationships/image" Target="../media/image484.png"/><Relationship Id="rId103" Type="http://schemas.openxmlformats.org/officeDocument/2006/relationships/customXml" Target="../ink/ink3932.xml"/><Relationship Id="rId108" Type="http://schemas.openxmlformats.org/officeDocument/2006/relationships/image" Target="../media/image507.png"/><Relationship Id="rId54" Type="http://schemas.openxmlformats.org/officeDocument/2006/relationships/customXml" Target="../ink/ink3907.xml"/><Relationship Id="rId70" Type="http://schemas.openxmlformats.org/officeDocument/2006/relationships/customXml" Target="../ink/ink3915.xml"/><Relationship Id="rId75" Type="http://schemas.openxmlformats.org/officeDocument/2006/relationships/image" Target="../media/image491.png"/><Relationship Id="rId91" Type="http://schemas.openxmlformats.org/officeDocument/2006/relationships/image" Target="../media/image499.png"/><Relationship Id="rId96" Type="http://schemas.openxmlformats.org/officeDocument/2006/relationships/customXml" Target="../ink/ink392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83.xml"/><Relationship Id="rId15" Type="http://schemas.openxmlformats.org/officeDocument/2006/relationships/image" Target="../media/image461.png"/><Relationship Id="rId23" Type="http://schemas.openxmlformats.org/officeDocument/2006/relationships/image" Target="../media/image465.png"/><Relationship Id="rId28" Type="http://schemas.openxmlformats.org/officeDocument/2006/relationships/customXml" Target="../ink/ink3894.xml"/><Relationship Id="rId36" Type="http://schemas.openxmlformats.org/officeDocument/2006/relationships/customXml" Target="../ink/ink3898.xml"/><Relationship Id="rId49" Type="http://schemas.openxmlformats.org/officeDocument/2006/relationships/image" Target="../media/image478.png"/><Relationship Id="rId57" Type="http://schemas.openxmlformats.org/officeDocument/2006/relationships/image" Target="../media/image483.png"/><Relationship Id="rId106" Type="http://schemas.openxmlformats.org/officeDocument/2006/relationships/image" Target="../media/image506.png"/><Relationship Id="rId114" Type="http://schemas.openxmlformats.org/officeDocument/2006/relationships/image" Target="../media/image510.png"/><Relationship Id="rId10" Type="http://schemas.openxmlformats.org/officeDocument/2006/relationships/customXml" Target="../ink/ink3885.xml"/><Relationship Id="rId31" Type="http://schemas.openxmlformats.org/officeDocument/2006/relationships/image" Target="../media/image469.png"/><Relationship Id="rId44" Type="http://schemas.openxmlformats.org/officeDocument/2006/relationships/customXml" Target="../ink/ink3902.xml"/><Relationship Id="rId52" Type="http://schemas.openxmlformats.org/officeDocument/2006/relationships/customXml" Target="../ink/ink3906.xml"/><Relationship Id="rId60" Type="http://schemas.openxmlformats.org/officeDocument/2006/relationships/customXml" Target="../ink/ink3910.xml"/><Relationship Id="rId65" Type="http://schemas.openxmlformats.org/officeDocument/2006/relationships/image" Target="../media/image486.png"/><Relationship Id="rId73" Type="http://schemas.openxmlformats.org/officeDocument/2006/relationships/image" Target="../media/image490.png"/><Relationship Id="rId78" Type="http://schemas.openxmlformats.org/officeDocument/2006/relationships/customXml" Target="../ink/ink3919.xml"/><Relationship Id="rId81" Type="http://schemas.openxmlformats.org/officeDocument/2006/relationships/image" Target="../media/image494.png"/><Relationship Id="rId86" Type="http://schemas.openxmlformats.org/officeDocument/2006/relationships/customXml" Target="../ink/ink3923.xml"/><Relationship Id="rId94" Type="http://schemas.openxmlformats.org/officeDocument/2006/relationships/customXml" Target="../ink/ink3927.xml"/><Relationship Id="rId99" Type="http://schemas.openxmlformats.org/officeDocument/2006/relationships/image" Target="../media/image503.png"/><Relationship Id="rId101" Type="http://schemas.openxmlformats.org/officeDocument/2006/relationships/customXml" Target="../ink/ink3931.xml"/><Relationship Id="rId4" Type="http://schemas.openxmlformats.org/officeDocument/2006/relationships/customXml" Target="../ink/ink3882.xml"/><Relationship Id="rId9" Type="http://schemas.openxmlformats.org/officeDocument/2006/relationships/image" Target="../media/image458.png"/><Relationship Id="rId13" Type="http://schemas.openxmlformats.org/officeDocument/2006/relationships/image" Target="../media/image460.png"/><Relationship Id="rId18" Type="http://schemas.openxmlformats.org/officeDocument/2006/relationships/customXml" Target="../ink/ink3889.xml"/><Relationship Id="rId39" Type="http://schemas.openxmlformats.org/officeDocument/2006/relationships/image" Target="../media/image473.png"/><Relationship Id="rId109" Type="http://schemas.openxmlformats.org/officeDocument/2006/relationships/customXml" Target="../ink/ink3935.xml"/><Relationship Id="rId34" Type="http://schemas.openxmlformats.org/officeDocument/2006/relationships/customXml" Target="../ink/ink3897.xml"/><Relationship Id="rId50" Type="http://schemas.openxmlformats.org/officeDocument/2006/relationships/customXml" Target="../ink/ink3905.xml"/><Relationship Id="rId55" Type="http://schemas.openxmlformats.org/officeDocument/2006/relationships/image" Target="../media/image482.png"/><Relationship Id="rId76" Type="http://schemas.openxmlformats.org/officeDocument/2006/relationships/customXml" Target="../ink/ink3918.xml"/><Relationship Id="rId97" Type="http://schemas.openxmlformats.org/officeDocument/2006/relationships/image" Target="../media/image502.png"/><Relationship Id="rId104" Type="http://schemas.openxmlformats.org/officeDocument/2006/relationships/image" Target="../media/image505.png"/><Relationship Id="rId7" Type="http://schemas.openxmlformats.org/officeDocument/2006/relationships/image" Target="../media/image457.png"/><Relationship Id="rId71" Type="http://schemas.openxmlformats.org/officeDocument/2006/relationships/image" Target="../media/image489.png"/><Relationship Id="rId92" Type="http://schemas.openxmlformats.org/officeDocument/2006/relationships/customXml" Target="../ink/ink3926.xml"/><Relationship Id="rId2" Type="http://schemas.openxmlformats.org/officeDocument/2006/relationships/customXml" Target="../ink/ink3881.xml"/><Relationship Id="rId29" Type="http://schemas.openxmlformats.org/officeDocument/2006/relationships/image" Target="../media/image468.png"/><Relationship Id="rId24" Type="http://schemas.openxmlformats.org/officeDocument/2006/relationships/customXml" Target="../ink/ink3892.xml"/><Relationship Id="rId40" Type="http://schemas.openxmlformats.org/officeDocument/2006/relationships/customXml" Target="../ink/ink3900.xml"/><Relationship Id="rId45" Type="http://schemas.openxmlformats.org/officeDocument/2006/relationships/image" Target="../media/image476.png"/><Relationship Id="rId66" Type="http://schemas.openxmlformats.org/officeDocument/2006/relationships/customXml" Target="../ink/ink3913.xml"/><Relationship Id="rId87" Type="http://schemas.openxmlformats.org/officeDocument/2006/relationships/image" Target="../media/image497.png"/><Relationship Id="rId110" Type="http://schemas.openxmlformats.org/officeDocument/2006/relationships/image" Target="../media/image508.png"/><Relationship Id="rId61" Type="http://schemas.openxmlformats.org/officeDocument/2006/relationships/image" Target="../media/image26.png"/><Relationship Id="rId82" Type="http://schemas.openxmlformats.org/officeDocument/2006/relationships/customXml" Target="../ink/ink3921.xml"/><Relationship Id="rId19" Type="http://schemas.openxmlformats.org/officeDocument/2006/relationships/image" Target="../media/image463.png"/><Relationship Id="rId14" Type="http://schemas.openxmlformats.org/officeDocument/2006/relationships/customXml" Target="../ink/ink3887.xml"/><Relationship Id="rId30" Type="http://schemas.openxmlformats.org/officeDocument/2006/relationships/customXml" Target="../ink/ink3895.xml"/><Relationship Id="rId35" Type="http://schemas.openxmlformats.org/officeDocument/2006/relationships/image" Target="../media/image471.png"/><Relationship Id="rId56" Type="http://schemas.openxmlformats.org/officeDocument/2006/relationships/customXml" Target="../ink/ink3908.xml"/><Relationship Id="rId77" Type="http://schemas.openxmlformats.org/officeDocument/2006/relationships/image" Target="../media/image492.png"/><Relationship Id="rId100" Type="http://schemas.openxmlformats.org/officeDocument/2006/relationships/customXml" Target="../ink/ink3930.xml"/><Relationship Id="rId105" Type="http://schemas.openxmlformats.org/officeDocument/2006/relationships/customXml" Target="../ink/ink3933.xml"/><Relationship Id="rId8" Type="http://schemas.openxmlformats.org/officeDocument/2006/relationships/customXml" Target="../ink/ink3884.xml"/><Relationship Id="rId51" Type="http://schemas.openxmlformats.org/officeDocument/2006/relationships/image" Target="../media/image479.png"/><Relationship Id="rId72" Type="http://schemas.openxmlformats.org/officeDocument/2006/relationships/customXml" Target="../ink/ink3916.xml"/><Relationship Id="rId93" Type="http://schemas.openxmlformats.org/officeDocument/2006/relationships/image" Target="../media/image500.png"/><Relationship Id="rId98" Type="http://schemas.openxmlformats.org/officeDocument/2006/relationships/customXml" Target="../ink/ink3929.xml"/><Relationship Id="rId3" Type="http://schemas.openxmlformats.org/officeDocument/2006/relationships/image" Target="../media/image455.png"/><Relationship Id="rId25" Type="http://schemas.openxmlformats.org/officeDocument/2006/relationships/image" Target="../media/image466.png"/><Relationship Id="rId46" Type="http://schemas.openxmlformats.org/officeDocument/2006/relationships/customXml" Target="../ink/ink3903.xml"/><Relationship Id="rId67" Type="http://schemas.openxmlformats.org/officeDocument/2006/relationships/image" Target="../media/image487.png"/><Relationship Id="rId20" Type="http://schemas.openxmlformats.org/officeDocument/2006/relationships/customXml" Target="../ink/ink3890.xml"/><Relationship Id="rId41" Type="http://schemas.openxmlformats.org/officeDocument/2006/relationships/image" Target="../media/image474.png"/><Relationship Id="rId62" Type="http://schemas.openxmlformats.org/officeDocument/2006/relationships/customXml" Target="../ink/ink3911.xml"/><Relationship Id="rId83" Type="http://schemas.openxmlformats.org/officeDocument/2006/relationships/image" Target="../media/image495.png"/><Relationship Id="rId88" Type="http://schemas.openxmlformats.org/officeDocument/2006/relationships/customXml" Target="../ink/ink3924.xml"/><Relationship Id="rId111" Type="http://schemas.openxmlformats.org/officeDocument/2006/relationships/customXml" Target="../ink/ink3936.xml"/></Relationships>
</file>

<file path=ppt/slides/_rels/slide10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950.xml"/><Relationship Id="rId117" Type="http://schemas.openxmlformats.org/officeDocument/2006/relationships/customXml" Target="../ink/ink3996.xml"/><Relationship Id="rId21" Type="http://schemas.openxmlformats.org/officeDocument/2006/relationships/image" Target="../media/image464.png"/><Relationship Id="rId42" Type="http://schemas.openxmlformats.org/officeDocument/2006/relationships/customXml" Target="../ink/ink3958.xml"/><Relationship Id="rId47" Type="http://schemas.openxmlformats.org/officeDocument/2006/relationships/image" Target="../media/image477.png"/><Relationship Id="rId63" Type="http://schemas.openxmlformats.org/officeDocument/2006/relationships/image" Target="../media/image485.png"/><Relationship Id="rId68" Type="http://schemas.openxmlformats.org/officeDocument/2006/relationships/customXml" Target="../ink/ink3971.xml"/><Relationship Id="rId84" Type="http://schemas.openxmlformats.org/officeDocument/2006/relationships/customXml" Target="../ink/ink3979.xml"/><Relationship Id="rId89" Type="http://schemas.openxmlformats.org/officeDocument/2006/relationships/image" Target="../media/image498.png"/><Relationship Id="rId112" Type="http://schemas.openxmlformats.org/officeDocument/2006/relationships/image" Target="../media/image509.png"/><Relationship Id="rId16" Type="http://schemas.openxmlformats.org/officeDocument/2006/relationships/customXml" Target="../ink/ink3945.xml"/><Relationship Id="rId107" Type="http://schemas.openxmlformats.org/officeDocument/2006/relationships/customXml" Target="../ink/ink3991.xml"/><Relationship Id="rId11" Type="http://schemas.openxmlformats.org/officeDocument/2006/relationships/image" Target="../media/image459.png"/><Relationship Id="rId32" Type="http://schemas.openxmlformats.org/officeDocument/2006/relationships/customXml" Target="../ink/ink3953.xml"/><Relationship Id="rId37" Type="http://schemas.openxmlformats.org/officeDocument/2006/relationships/image" Target="../media/image472.png"/><Relationship Id="rId53" Type="http://schemas.openxmlformats.org/officeDocument/2006/relationships/image" Target="../media/image481.png"/><Relationship Id="rId58" Type="http://schemas.openxmlformats.org/officeDocument/2006/relationships/customXml" Target="../ink/ink3966.xml"/><Relationship Id="rId74" Type="http://schemas.openxmlformats.org/officeDocument/2006/relationships/customXml" Target="../ink/ink3974.xml"/><Relationship Id="rId79" Type="http://schemas.openxmlformats.org/officeDocument/2006/relationships/image" Target="../media/image493.png"/><Relationship Id="rId102" Type="http://schemas.openxmlformats.org/officeDocument/2006/relationships/image" Target="../media/image504.png"/><Relationship Id="rId123" Type="http://schemas.openxmlformats.org/officeDocument/2006/relationships/customXml" Target="../ink/ink3999.xml"/><Relationship Id="rId5" Type="http://schemas.openxmlformats.org/officeDocument/2006/relationships/image" Target="../media/image456.png"/><Relationship Id="rId90" Type="http://schemas.openxmlformats.org/officeDocument/2006/relationships/customXml" Target="../ink/ink3982.xml"/><Relationship Id="rId95" Type="http://schemas.openxmlformats.org/officeDocument/2006/relationships/image" Target="../media/image501.png"/><Relationship Id="rId22" Type="http://schemas.openxmlformats.org/officeDocument/2006/relationships/customXml" Target="../ink/ink3948.xml"/><Relationship Id="rId27" Type="http://schemas.openxmlformats.org/officeDocument/2006/relationships/image" Target="../media/image467.png"/><Relationship Id="rId43" Type="http://schemas.openxmlformats.org/officeDocument/2006/relationships/image" Target="../media/image475.png"/><Relationship Id="rId48" Type="http://schemas.openxmlformats.org/officeDocument/2006/relationships/customXml" Target="../ink/ink3961.xml"/><Relationship Id="rId64" Type="http://schemas.openxmlformats.org/officeDocument/2006/relationships/customXml" Target="../ink/ink3969.xml"/><Relationship Id="rId69" Type="http://schemas.openxmlformats.org/officeDocument/2006/relationships/image" Target="../media/image488.png"/><Relationship Id="rId113" Type="http://schemas.openxmlformats.org/officeDocument/2006/relationships/customXml" Target="../ink/ink3994.xml"/><Relationship Id="rId118" Type="http://schemas.openxmlformats.org/officeDocument/2006/relationships/image" Target="../media/image512.png"/><Relationship Id="rId80" Type="http://schemas.openxmlformats.org/officeDocument/2006/relationships/customXml" Target="../ink/ink3977.xml"/><Relationship Id="rId85" Type="http://schemas.openxmlformats.org/officeDocument/2006/relationships/image" Target="../media/image496.png"/><Relationship Id="rId12" Type="http://schemas.openxmlformats.org/officeDocument/2006/relationships/customXml" Target="../ink/ink3943.xml"/><Relationship Id="rId17" Type="http://schemas.openxmlformats.org/officeDocument/2006/relationships/image" Target="../media/image462.png"/><Relationship Id="rId33" Type="http://schemas.openxmlformats.org/officeDocument/2006/relationships/image" Target="../media/image470.png"/><Relationship Id="rId38" Type="http://schemas.openxmlformats.org/officeDocument/2006/relationships/customXml" Target="../ink/ink3956.xml"/><Relationship Id="rId59" Type="http://schemas.openxmlformats.org/officeDocument/2006/relationships/image" Target="../media/image484.png"/><Relationship Id="rId103" Type="http://schemas.openxmlformats.org/officeDocument/2006/relationships/customXml" Target="../ink/ink3989.xml"/><Relationship Id="rId108" Type="http://schemas.openxmlformats.org/officeDocument/2006/relationships/image" Target="../media/image507.png"/><Relationship Id="rId124" Type="http://schemas.openxmlformats.org/officeDocument/2006/relationships/image" Target="../media/image515.png"/><Relationship Id="rId54" Type="http://schemas.openxmlformats.org/officeDocument/2006/relationships/customXml" Target="../ink/ink3964.xml"/><Relationship Id="rId70" Type="http://schemas.openxmlformats.org/officeDocument/2006/relationships/customXml" Target="../ink/ink3972.xml"/><Relationship Id="rId75" Type="http://schemas.openxmlformats.org/officeDocument/2006/relationships/image" Target="../media/image491.png"/><Relationship Id="rId91" Type="http://schemas.openxmlformats.org/officeDocument/2006/relationships/image" Target="../media/image499.png"/><Relationship Id="rId96" Type="http://schemas.openxmlformats.org/officeDocument/2006/relationships/customXml" Target="../ink/ink398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40.xml"/><Relationship Id="rId23" Type="http://schemas.openxmlformats.org/officeDocument/2006/relationships/image" Target="../media/image465.png"/><Relationship Id="rId28" Type="http://schemas.openxmlformats.org/officeDocument/2006/relationships/customXml" Target="../ink/ink3951.xml"/><Relationship Id="rId49" Type="http://schemas.openxmlformats.org/officeDocument/2006/relationships/image" Target="../media/image478.png"/><Relationship Id="rId114" Type="http://schemas.openxmlformats.org/officeDocument/2006/relationships/image" Target="../media/image510.png"/><Relationship Id="rId119" Type="http://schemas.openxmlformats.org/officeDocument/2006/relationships/customXml" Target="../ink/ink3997.xml"/><Relationship Id="rId44" Type="http://schemas.openxmlformats.org/officeDocument/2006/relationships/customXml" Target="../ink/ink3959.xml"/><Relationship Id="rId60" Type="http://schemas.openxmlformats.org/officeDocument/2006/relationships/customXml" Target="../ink/ink3967.xml"/><Relationship Id="rId65" Type="http://schemas.openxmlformats.org/officeDocument/2006/relationships/image" Target="../media/image486.png"/><Relationship Id="rId81" Type="http://schemas.openxmlformats.org/officeDocument/2006/relationships/image" Target="../media/image494.png"/><Relationship Id="rId86" Type="http://schemas.openxmlformats.org/officeDocument/2006/relationships/customXml" Target="../ink/ink3980.xml"/><Relationship Id="rId4" Type="http://schemas.openxmlformats.org/officeDocument/2006/relationships/customXml" Target="../ink/ink3939.xml"/><Relationship Id="rId9" Type="http://schemas.openxmlformats.org/officeDocument/2006/relationships/image" Target="../media/image458.png"/><Relationship Id="rId13" Type="http://schemas.openxmlformats.org/officeDocument/2006/relationships/image" Target="../media/image460.png"/><Relationship Id="rId18" Type="http://schemas.openxmlformats.org/officeDocument/2006/relationships/customXml" Target="../ink/ink3946.xml"/><Relationship Id="rId39" Type="http://schemas.openxmlformats.org/officeDocument/2006/relationships/image" Target="../media/image473.png"/><Relationship Id="rId109" Type="http://schemas.openxmlformats.org/officeDocument/2006/relationships/customXml" Target="../ink/ink3992.xml"/><Relationship Id="rId34" Type="http://schemas.openxmlformats.org/officeDocument/2006/relationships/customXml" Target="../ink/ink3954.xml"/><Relationship Id="rId50" Type="http://schemas.openxmlformats.org/officeDocument/2006/relationships/customXml" Target="../ink/ink3962.xml"/><Relationship Id="rId55" Type="http://schemas.openxmlformats.org/officeDocument/2006/relationships/image" Target="../media/image482.png"/><Relationship Id="rId76" Type="http://schemas.openxmlformats.org/officeDocument/2006/relationships/customXml" Target="../ink/ink3975.xml"/><Relationship Id="rId97" Type="http://schemas.openxmlformats.org/officeDocument/2006/relationships/image" Target="../media/image502.png"/><Relationship Id="rId104" Type="http://schemas.openxmlformats.org/officeDocument/2006/relationships/image" Target="../media/image505.png"/><Relationship Id="rId120" Type="http://schemas.openxmlformats.org/officeDocument/2006/relationships/image" Target="../media/image513.png"/><Relationship Id="rId7" Type="http://schemas.openxmlformats.org/officeDocument/2006/relationships/image" Target="../media/image457.png"/><Relationship Id="rId71" Type="http://schemas.openxmlformats.org/officeDocument/2006/relationships/image" Target="../media/image489.png"/><Relationship Id="rId92" Type="http://schemas.openxmlformats.org/officeDocument/2006/relationships/customXml" Target="../ink/ink3983.xml"/><Relationship Id="rId2" Type="http://schemas.openxmlformats.org/officeDocument/2006/relationships/customXml" Target="../ink/ink3938.xml"/><Relationship Id="rId29" Type="http://schemas.openxmlformats.org/officeDocument/2006/relationships/image" Target="../media/image468.png"/><Relationship Id="rId24" Type="http://schemas.openxmlformats.org/officeDocument/2006/relationships/customXml" Target="../ink/ink3949.xml"/><Relationship Id="rId40" Type="http://schemas.openxmlformats.org/officeDocument/2006/relationships/customXml" Target="../ink/ink3957.xml"/><Relationship Id="rId45" Type="http://schemas.openxmlformats.org/officeDocument/2006/relationships/image" Target="../media/image476.png"/><Relationship Id="rId66" Type="http://schemas.openxmlformats.org/officeDocument/2006/relationships/customXml" Target="../ink/ink3970.xml"/><Relationship Id="rId87" Type="http://schemas.openxmlformats.org/officeDocument/2006/relationships/image" Target="../media/image497.png"/><Relationship Id="rId110" Type="http://schemas.openxmlformats.org/officeDocument/2006/relationships/image" Target="../media/image508.png"/><Relationship Id="rId115" Type="http://schemas.openxmlformats.org/officeDocument/2006/relationships/customXml" Target="../ink/ink3995.xml"/><Relationship Id="rId61" Type="http://schemas.openxmlformats.org/officeDocument/2006/relationships/image" Target="../media/image26.png"/><Relationship Id="rId82" Type="http://schemas.openxmlformats.org/officeDocument/2006/relationships/customXml" Target="../ink/ink3978.xml"/><Relationship Id="rId19" Type="http://schemas.openxmlformats.org/officeDocument/2006/relationships/image" Target="../media/image463.png"/><Relationship Id="rId14" Type="http://schemas.openxmlformats.org/officeDocument/2006/relationships/customXml" Target="../ink/ink3944.xml"/><Relationship Id="rId30" Type="http://schemas.openxmlformats.org/officeDocument/2006/relationships/customXml" Target="../ink/ink3952.xml"/><Relationship Id="rId35" Type="http://schemas.openxmlformats.org/officeDocument/2006/relationships/image" Target="../media/image471.png"/><Relationship Id="rId56" Type="http://schemas.openxmlformats.org/officeDocument/2006/relationships/customXml" Target="../ink/ink3965.xml"/><Relationship Id="rId77" Type="http://schemas.openxmlformats.org/officeDocument/2006/relationships/image" Target="../media/image492.png"/><Relationship Id="rId100" Type="http://schemas.openxmlformats.org/officeDocument/2006/relationships/customXml" Target="../ink/ink3987.xml"/><Relationship Id="rId105" Type="http://schemas.openxmlformats.org/officeDocument/2006/relationships/customXml" Target="../ink/ink3990.xml"/><Relationship Id="rId8" Type="http://schemas.openxmlformats.org/officeDocument/2006/relationships/customXml" Target="../ink/ink3941.xml"/><Relationship Id="rId51" Type="http://schemas.openxmlformats.org/officeDocument/2006/relationships/image" Target="../media/image479.png"/><Relationship Id="rId72" Type="http://schemas.openxmlformats.org/officeDocument/2006/relationships/customXml" Target="../ink/ink3973.xml"/><Relationship Id="rId93" Type="http://schemas.openxmlformats.org/officeDocument/2006/relationships/image" Target="../media/image500.png"/><Relationship Id="rId98" Type="http://schemas.openxmlformats.org/officeDocument/2006/relationships/customXml" Target="../ink/ink3986.xml"/><Relationship Id="rId121" Type="http://schemas.openxmlformats.org/officeDocument/2006/relationships/customXml" Target="../ink/ink3998.xml"/><Relationship Id="rId3" Type="http://schemas.openxmlformats.org/officeDocument/2006/relationships/image" Target="../media/image455.png"/><Relationship Id="rId25" Type="http://schemas.openxmlformats.org/officeDocument/2006/relationships/image" Target="../media/image466.png"/><Relationship Id="rId46" Type="http://schemas.openxmlformats.org/officeDocument/2006/relationships/customXml" Target="../ink/ink3960.xml"/><Relationship Id="rId67" Type="http://schemas.openxmlformats.org/officeDocument/2006/relationships/image" Target="../media/image487.png"/><Relationship Id="rId116" Type="http://schemas.openxmlformats.org/officeDocument/2006/relationships/image" Target="../media/image511.png"/><Relationship Id="rId20" Type="http://schemas.openxmlformats.org/officeDocument/2006/relationships/customXml" Target="../ink/ink3947.xml"/><Relationship Id="rId41" Type="http://schemas.openxmlformats.org/officeDocument/2006/relationships/image" Target="../media/image474.png"/><Relationship Id="rId62" Type="http://schemas.openxmlformats.org/officeDocument/2006/relationships/customXml" Target="../ink/ink3968.xml"/><Relationship Id="rId83" Type="http://schemas.openxmlformats.org/officeDocument/2006/relationships/image" Target="../media/image495.png"/><Relationship Id="rId88" Type="http://schemas.openxmlformats.org/officeDocument/2006/relationships/customXml" Target="../ink/ink3981.xml"/><Relationship Id="rId111" Type="http://schemas.openxmlformats.org/officeDocument/2006/relationships/customXml" Target="../ink/ink3993.xml"/><Relationship Id="rId15" Type="http://schemas.openxmlformats.org/officeDocument/2006/relationships/image" Target="../media/image461.png"/><Relationship Id="rId36" Type="http://schemas.openxmlformats.org/officeDocument/2006/relationships/customXml" Target="../ink/ink3955.xml"/><Relationship Id="rId57" Type="http://schemas.openxmlformats.org/officeDocument/2006/relationships/image" Target="../media/image483.png"/><Relationship Id="rId106" Type="http://schemas.openxmlformats.org/officeDocument/2006/relationships/image" Target="../media/image506.png"/><Relationship Id="rId10" Type="http://schemas.openxmlformats.org/officeDocument/2006/relationships/customXml" Target="../ink/ink3942.xml"/><Relationship Id="rId31" Type="http://schemas.openxmlformats.org/officeDocument/2006/relationships/image" Target="../media/image469.png"/><Relationship Id="rId52" Type="http://schemas.openxmlformats.org/officeDocument/2006/relationships/customXml" Target="../ink/ink3963.xml"/><Relationship Id="rId73" Type="http://schemas.openxmlformats.org/officeDocument/2006/relationships/image" Target="../media/image490.png"/><Relationship Id="rId78" Type="http://schemas.openxmlformats.org/officeDocument/2006/relationships/customXml" Target="../ink/ink3976.xml"/><Relationship Id="rId94" Type="http://schemas.openxmlformats.org/officeDocument/2006/relationships/customXml" Target="../ink/ink3984.xml"/><Relationship Id="rId99" Type="http://schemas.openxmlformats.org/officeDocument/2006/relationships/image" Target="../media/image503.png"/><Relationship Id="rId101" Type="http://schemas.openxmlformats.org/officeDocument/2006/relationships/customXml" Target="../ink/ink3988.xml"/><Relationship Id="rId122" Type="http://schemas.openxmlformats.org/officeDocument/2006/relationships/image" Target="../media/image514.png"/></Relationships>
</file>

<file path=ppt/slides/_rels/slide10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058.xml"/><Relationship Id="rId21" Type="http://schemas.openxmlformats.org/officeDocument/2006/relationships/image" Target="../media/image464.png"/><Relationship Id="rId42" Type="http://schemas.openxmlformats.org/officeDocument/2006/relationships/customXml" Target="../ink/ink4020.xml"/><Relationship Id="rId63" Type="http://schemas.openxmlformats.org/officeDocument/2006/relationships/image" Target="../media/image485.png"/><Relationship Id="rId84" Type="http://schemas.openxmlformats.org/officeDocument/2006/relationships/customXml" Target="../ink/ink4041.xml"/><Relationship Id="rId16" Type="http://schemas.openxmlformats.org/officeDocument/2006/relationships/customXml" Target="../ink/ink4007.xml"/><Relationship Id="rId107" Type="http://schemas.openxmlformats.org/officeDocument/2006/relationships/customXml" Target="../ink/ink4053.xml"/><Relationship Id="rId11" Type="http://schemas.openxmlformats.org/officeDocument/2006/relationships/image" Target="../media/image459.png"/><Relationship Id="rId32" Type="http://schemas.openxmlformats.org/officeDocument/2006/relationships/customXml" Target="../ink/ink4015.xml"/><Relationship Id="rId37" Type="http://schemas.openxmlformats.org/officeDocument/2006/relationships/image" Target="../media/image472.png"/><Relationship Id="rId53" Type="http://schemas.openxmlformats.org/officeDocument/2006/relationships/image" Target="../media/image481.png"/><Relationship Id="rId58" Type="http://schemas.openxmlformats.org/officeDocument/2006/relationships/customXml" Target="../ink/ink4028.xml"/><Relationship Id="rId74" Type="http://schemas.openxmlformats.org/officeDocument/2006/relationships/customXml" Target="../ink/ink4036.xml"/><Relationship Id="rId79" Type="http://schemas.openxmlformats.org/officeDocument/2006/relationships/image" Target="../media/image493.png"/><Relationship Id="rId102" Type="http://schemas.openxmlformats.org/officeDocument/2006/relationships/image" Target="../media/image504.png"/><Relationship Id="rId123" Type="http://schemas.openxmlformats.org/officeDocument/2006/relationships/customXml" Target="../ink/ink4061.xml"/><Relationship Id="rId128" Type="http://schemas.openxmlformats.org/officeDocument/2006/relationships/image" Target="../media/image517.png"/><Relationship Id="rId5" Type="http://schemas.openxmlformats.org/officeDocument/2006/relationships/image" Target="../media/image456.png"/><Relationship Id="rId90" Type="http://schemas.openxmlformats.org/officeDocument/2006/relationships/customXml" Target="../ink/ink4044.xml"/><Relationship Id="rId95" Type="http://schemas.openxmlformats.org/officeDocument/2006/relationships/image" Target="../media/image501.png"/><Relationship Id="rId22" Type="http://schemas.openxmlformats.org/officeDocument/2006/relationships/customXml" Target="../ink/ink4010.xml"/><Relationship Id="rId27" Type="http://schemas.openxmlformats.org/officeDocument/2006/relationships/image" Target="../media/image467.png"/><Relationship Id="rId43" Type="http://schemas.openxmlformats.org/officeDocument/2006/relationships/image" Target="../media/image475.png"/><Relationship Id="rId48" Type="http://schemas.openxmlformats.org/officeDocument/2006/relationships/customXml" Target="../ink/ink4023.xml"/><Relationship Id="rId64" Type="http://schemas.openxmlformats.org/officeDocument/2006/relationships/customXml" Target="../ink/ink4031.xml"/><Relationship Id="rId69" Type="http://schemas.openxmlformats.org/officeDocument/2006/relationships/image" Target="../media/image488.png"/><Relationship Id="rId113" Type="http://schemas.openxmlformats.org/officeDocument/2006/relationships/customXml" Target="../ink/ink4056.xml"/><Relationship Id="rId118" Type="http://schemas.openxmlformats.org/officeDocument/2006/relationships/image" Target="../media/image512.png"/><Relationship Id="rId134" Type="http://schemas.openxmlformats.org/officeDocument/2006/relationships/image" Target="../media/image520.png"/><Relationship Id="rId80" Type="http://schemas.openxmlformats.org/officeDocument/2006/relationships/customXml" Target="../ink/ink4039.xml"/><Relationship Id="rId85" Type="http://schemas.openxmlformats.org/officeDocument/2006/relationships/image" Target="../media/image496.png"/><Relationship Id="rId12" Type="http://schemas.openxmlformats.org/officeDocument/2006/relationships/customXml" Target="../ink/ink4005.xml"/><Relationship Id="rId17" Type="http://schemas.openxmlformats.org/officeDocument/2006/relationships/image" Target="../media/image462.png"/><Relationship Id="rId33" Type="http://schemas.openxmlformats.org/officeDocument/2006/relationships/image" Target="../media/image470.png"/><Relationship Id="rId38" Type="http://schemas.openxmlformats.org/officeDocument/2006/relationships/customXml" Target="../ink/ink4018.xml"/><Relationship Id="rId59" Type="http://schemas.openxmlformats.org/officeDocument/2006/relationships/image" Target="../media/image484.png"/><Relationship Id="rId103" Type="http://schemas.openxmlformats.org/officeDocument/2006/relationships/customXml" Target="../ink/ink4051.xml"/><Relationship Id="rId108" Type="http://schemas.openxmlformats.org/officeDocument/2006/relationships/image" Target="../media/image507.png"/><Relationship Id="rId124" Type="http://schemas.openxmlformats.org/officeDocument/2006/relationships/image" Target="../media/image515.png"/><Relationship Id="rId129" Type="http://schemas.openxmlformats.org/officeDocument/2006/relationships/customXml" Target="../ink/ink4064.xml"/><Relationship Id="rId54" Type="http://schemas.openxmlformats.org/officeDocument/2006/relationships/customXml" Target="../ink/ink4026.xml"/><Relationship Id="rId70" Type="http://schemas.openxmlformats.org/officeDocument/2006/relationships/customXml" Target="../ink/ink4034.xml"/><Relationship Id="rId75" Type="http://schemas.openxmlformats.org/officeDocument/2006/relationships/image" Target="../media/image491.png"/><Relationship Id="rId91" Type="http://schemas.openxmlformats.org/officeDocument/2006/relationships/image" Target="../media/image499.png"/><Relationship Id="rId96" Type="http://schemas.openxmlformats.org/officeDocument/2006/relationships/customXml" Target="../ink/ink404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02.xml"/><Relationship Id="rId23" Type="http://schemas.openxmlformats.org/officeDocument/2006/relationships/image" Target="../media/image465.png"/><Relationship Id="rId28" Type="http://schemas.openxmlformats.org/officeDocument/2006/relationships/customXml" Target="../ink/ink4013.xml"/><Relationship Id="rId49" Type="http://schemas.openxmlformats.org/officeDocument/2006/relationships/image" Target="../media/image478.png"/><Relationship Id="rId114" Type="http://schemas.openxmlformats.org/officeDocument/2006/relationships/image" Target="../media/image510.png"/><Relationship Id="rId119" Type="http://schemas.openxmlformats.org/officeDocument/2006/relationships/customXml" Target="../ink/ink4059.xml"/><Relationship Id="rId44" Type="http://schemas.openxmlformats.org/officeDocument/2006/relationships/customXml" Target="../ink/ink4021.xml"/><Relationship Id="rId60" Type="http://schemas.openxmlformats.org/officeDocument/2006/relationships/customXml" Target="../ink/ink4029.xml"/><Relationship Id="rId65" Type="http://schemas.openxmlformats.org/officeDocument/2006/relationships/image" Target="../media/image486.png"/><Relationship Id="rId81" Type="http://schemas.openxmlformats.org/officeDocument/2006/relationships/image" Target="../media/image494.png"/><Relationship Id="rId86" Type="http://schemas.openxmlformats.org/officeDocument/2006/relationships/customXml" Target="../ink/ink4042.xml"/><Relationship Id="rId130" Type="http://schemas.openxmlformats.org/officeDocument/2006/relationships/image" Target="../media/image518.png"/><Relationship Id="rId13" Type="http://schemas.openxmlformats.org/officeDocument/2006/relationships/image" Target="../media/image460.png"/><Relationship Id="rId18" Type="http://schemas.openxmlformats.org/officeDocument/2006/relationships/customXml" Target="../ink/ink4008.xml"/><Relationship Id="rId39" Type="http://schemas.openxmlformats.org/officeDocument/2006/relationships/image" Target="../media/image473.png"/><Relationship Id="rId109" Type="http://schemas.openxmlformats.org/officeDocument/2006/relationships/customXml" Target="../ink/ink4054.xml"/><Relationship Id="rId34" Type="http://schemas.openxmlformats.org/officeDocument/2006/relationships/customXml" Target="../ink/ink4016.xml"/><Relationship Id="rId50" Type="http://schemas.openxmlformats.org/officeDocument/2006/relationships/customXml" Target="../ink/ink4024.xml"/><Relationship Id="rId55" Type="http://schemas.openxmlformats.org/officeDocument/2006/relationships/image" Target="../media/image482.png"/><Relationship Id="rId76" Type="http://schemas.openxmlformats.org/officeDocument/2006/relationships/customXml" Target="../ink/ink4037.xml"/><Relationship Id="rId97" Type="http://schemas.openxmlformats.org/officeDocument/2006/relationships/image" Target="../media/image502.png"/><Relationship Id="rId104" Type="http://schemas.openxmlformats.org/officeDocument/2006/relationships/image" Target="../media/image505.png"/><Relationship Id="rId120" Type="http://schemas.openxmlformats.org/officeDocument/2006/relationships/image" Target="../media/image513.png"/><Relationship Id="rId125" Type="http://schemas.openxmlformats.org/officeDocument/2006/relationships/customXml" Target="../ink/ink4062.xml"/><Relationship Id="rId7" Type="http://schemas.openxmlformats.org/officeDocument/2006/relationships/image" Target="../media/image457.png"/><Relationship Id="rId71" Type="http://schemas.openxmlformats.org/officeDocument/2006/relationships/image" Target="../media/image489.png"/><Relationship Id="rId92" Type="http://schemas.openxmlformats.org/officeDocument/2006/relationships/customXml" Target="../ink/ink4045.xml"/><Relationship Id="rId2" Type="http://schemas.openxmlformats.org/officeDocument/2006/relationships/customXml" Target="../ink/ink4000.xml"/><Relationship Id="rId29" Type="http://schemas.openxmlformats.org/officeDocument/2006/relationships/image" Target="../media/image468.png"/><Relationship Id="rId24" Type="http://schemas.openxmlformats.org/officeDocument/2006/relationships/customXml" Target="../ink/ink4011.xml"/><Relationship Id="rId40" Type="http://schemas.openxmlformats.org/officeDocument/2006/relationships/customXml" Target="../ink/ink4019.xml"/><Relationship Id="rId45" Type="http://schemas.openxmlformats.org/officeDocument/2006/relationships/image" Target="../media/image476.png"/><Relationship Id="rId66" Type="http://schemas.openxmlformats.org/officeDocument/2006/relationships/customXml" Target="../ink/ink4032.xml"/><Relationship Id="rId87" Type="http://schemas.openxmlformats.org/officeDocument/2006/relationships/image" Target="../media/image497.png"/><Relationship Id="rId110" Type="http://schemas.openxmlformats.org/officeDocument/2006/relationships/image" Target="../media/image508.png"/><Relationship Id="rId115" Type="http://schemas.openxmlformats.org/officeDocument/2006/relationships/customXml" Target="../ink/ink4057.xml"/><Relationship Id="rId131" Type="http://schemas.openxmlformats.org/officeDocument/2006/relationships/customXml" Target="../ink/ink4065.xml"/><Relationship Id="rId61" Type="http://schemas.openxmlformats.org/officeDocument/2006/relationships/image" Target="../media/image26.png"/><Relationship Id="rId82" Type="http://schemas.openxmlformats.org/officeDocument/2006/relationships/customXml" Target="../ink/ink4040.xml"/><Relationship Id="rId19" Type="http://schemas.openxmlformats.org/officeDocument/2006/relationships/image" Target="../media/image463.png"/><Relationship Id="rId14" Type="http://schemas.openxmlformats.org/officeDocument/2006/relationships/customXml" Target="../ink/ink4006.xml"/><Relationship Id="rId30" Type="http://schemas.openxmlformats.org/officeDocument/2006/relationships/customXml" Target="../ink/ink4014.xml"/><Relationship Id="rId35" Type="http://schemas.openxmlformats.org/officeDocument/2006/relationships/image" Target="../media/image471.png"/><Relationship Id="rId56" Type="http://schemas.openxmlformats.org/officeDocument/2006/relationships/customXml" Target="../ink/ink4027.xml"/><Relationship Id="rId77" Type="http://schemas.openxmlformats.org/officeDocument/2006/relationships/image" Target="../media/image492.png"/><Relationship Id="rId100" Type="http://schemas.openxmlformats.org/officeDocument/2006/relationships/customXml" Target="../ink/ink4049.xml"/><Relationship Id="rId105" Type="http://schemas.openxmlformats.org/officeDocument/2006/relationships/customXml" Target="../ink/ink4052.xml"/><Relationship Id="rId126" Type="http://schemas.openxmlformats.org/officeDocument/2006/relationships/image" Target="../media/image516.png"/><Relationship Id="rId8" Type="http://schemas.openxmlformats.org/officeDocument/2006/relationships/customXml" Target="../ink/ink4003.xml"/><Relationship Id="rId51" Type="http://schemas.openxmlformats.org/officeDocument/2006/relationships/image" Target="../media/image479.png"/><Relationship Id="rId72" Type="http://schemas.openxmlformats.org/officeDocument/2006/relationships/customXml" Target="../ink/ink4035.xml"/><Relationship Id="rId93" Type="http://schemas.openxmlformats.org/officeDocument/2006/relationships/image" Target="../media/image500.png"/><Relationship Id="rId98" Type="http://schemas.openxmlformats.org/officeDocument/2006/relationships/customXml" Target="../ink/ink4048.xml"/><Relationship Id="rId121" Type="http://schemas.openxmlformats.org/officeDocument/2006/relationships/customXml" Target="../ink/ink4060.xml"/><Relationship Id="rId3" Type="http://schemas.openxmlformats.org/officeDocument/2006/relationships/image" Target="../media/image455.png"/><Relationship Id="rId25" Type="http://schemas.openxmlformats.org/officeDocument/2006/relationships/image" Target="../media/image466.png"/><Relationship Id="rId46" Type="http://schemas.openxmlformats.org/officeDocument/2006/relationships/customXml" Target="../ink/ink4022.xml"/><Relationship Id="rId67" Type="http://schemas.openxmlformats.org/officeDocument/2006/relationships/image" Target="../media/image487.png"/><Relationship Id="rId116" Type="http://schemas.openxmlformats.org/officeDocument/2006/relationships/image" Target="../media/image511.png"/><Relationship Id="rId20" Type="http://schemas.openxmlformats.org/officeDocument/2006/relationships/customXml" Target="../ink/ink4009.xml"/><Relationship Id="rId41" Type="http://schemas.openxmlformats.org/officeDocument/2006/relationships/image" Target="../media/image474.png"/><Relationship Id="rId62" Type="http://schemas.openxmlformats.org/officeDocument/2006/relationships/customXml" Target="../ink/ink4030.xml"/><Relationship Id="rId83" Type="http://schemas.openxmlformats.org/officeDocument/2006/relationships/image" Target="../media/image495.png"/><Relationship Id="rId88" Type="http://schemas.openxmlformats.org/officeDocument/2006/relationships/customXml" Target="../ink/ink4043.xml"/><Relationship Id="rId111" Type="http://schemas.openxmlformats.org/officeDocument/2006/relationships/customXml" Target="../ink/ink4055.xml"/><Relationship Id="rId132" Type="http://schemas.openxmlformats.org/officeDocument/2006/relationships/image" Target="../media/image519.png"/><Relationship Id="rId15" Type="http://schemas.openxmlformats.org/officeDocument/2006/relationships/image" Target="../media/image461.png"/><Relationship Id="rId36" Type="http://schemas.openxmlformats.org/officeDocument/2006/relationships/customXml" Target="../ink/ink4017.xml"/><Relationship Id="rId57" Type="http://schemas.openxmlformats.org/officeDocument/2006/relationships/image" Target="../media/image483.png"/><Relationship Id="rId106" Type="http://schemas.openxmlformats.org/officeDocument/2006/relationships/image" Target="../media/image506.png"/><Relationship Id="rId127" Type="http://schemas.openxmlformats.org/officeDocument/2006/relationships/customXml" Target="../ink/ink4063.xml"/><Relationship Id="rId10" Type="http://schemas.openxmlformats.org/officeDocument/2006/relationships/customXml" Target="../ink/ink4004.xml"/><Relationship Id="rId31" Type="http://schemas.openxmlformats.org/officeDocument/2006/relationships/image" Target="../media/image469.png"/><Relationship Id="rId52" Type="http://schemas.openxmlformats.org/officeDocument/2006/relationships/customXml" Target="../ink/ink4025.xml"/><Relationship Id="rId73" Type="http://schemas.openxmlformats.org/officeDocument/2006/relationships/image" Target="../media/image490.png"/><Relationship Id="rId78" Type="http://schemas.openxmlformats.org/officeDocument/2006/relationships/customXml" Target="../ink/ink4038.xml"/><Relationship Id="rId94" Type="http://schemas.openxmlformats.org/officeDocument/2006/relationships/customXml" Target="../ink/ink4046.xml"/><Relationship Id="rId99" Type="http://schemas.openxmlformats.org/officeDocument/2006/relationships/image" Target="../media/image503.png"/><Relationship Id="rId101" Type="http://schemas.openxmlformats.org/officeDocument/2006/relationships/customXml" Target="../ink/ink4050.xml"/><Relationship Id="rId122" Type="http://schemas.openxmlformats.org/officeDocument/2006/relationships/image" Target="../media/image514.png"/><Relationship Id="rId4" Type="http://schemas.openxmlformats.org/officeDocument/2006/relationships/customXml" Target="../ink/ink4001.xml"/><Relationship Id="rId9" Type="http://schemas.openxmlformats.org/officeDocument/2006/relationships/image" Target="../media/image458.png"/><Relationship Id="rId26" Type="http://schemas.openxmlformats.org/officeDocument/2006/relationships/customXml" Target="../ink/ink4012.xml"/><Relationship Id="rId47" Type="http://schemas.openxmlformats.org/officeDocument/2006/relationships/image" Target="../media/image477.png"/><Relationship Id="rId68" Type="http://schemas.openxmlformats.org/officeDocument/2006/relationships/customXml" Target="../ink/ink4033.xml"/><Relationship Id="rId89" Type="http://schemas.openxmlformats.org/officeDocument/2006/relationships/image" Target="../media/image498.png"/><Relationship Id="rId112" Type="http://schemas.openxmlformats.org/officeDocument/2006/relationships/image" Target="../media/image509.png"/><Relationship Id="rId133" Type="http://schemas.openxmlformats.org/officeDocument/2006/relationships/customXml" Target="../ink/ink4066.xml"/></Relationships>
</file>

<file path=ppt/slides/_rels/slide107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125.xml"/><Relationship Id="rId21" Type="http://schemas.openxmlformats.org/officeDocument/2006/relationships/image" Target="../media/image464.png"/><Relationship Id="rId42" Type="http://schemas.openxmlformats.org/officeDocument/2006/relationships/customXml" Target="../ink/ink4087.xml"/><Relationship Id="rId63" Type="http://schemas.openxmlformats.org/officeDocument/2006/relationships/image" Target="../media/image485.png"/><Relationship Id="rId84" Type="http://schemas.openxmlformats.org/officeDocument/2006/relationships/customXml" Target="../ink/ink4108.xml"/><Relationship Id="rId138" Type="http://schemas.openxmlformats.org/officeDocument/2006/relationships/image" Target="../media/image522.png"/><Relationship Id="rId16" Type="http://schemas.openxmlformats.org/officeDocument/2006/relationships/customXml" Target="../ink/ink4074.xml"/><Relationship Id="rId107" Type="http://schemas.openxmlformats.org/officeDocument/2006/relationships/customXml" Target="../ink/ink4120.xml"/><Relationship Id="rId11" Type="http://schemas.openxmlformats.org/officeDocument/2006/relationships/image" Target="../media/image459.png"/><Relationship Id="rId32" Type="http://schemas.openxmlformats.org/officeDocument/2006/relationships/customXml" Target="../ink/ink4082.xml"/><Relationship Id="rId37" Type="http://schemas.openxmlformats.org/officeDocument/2006/relationships/image" Target="../media/image472.png"/><Relationship Id="rId53" Type="http://schemas.openxmlformats.org/officeDocument/2006/relationships/image" Target="../media/image481.png"/><Relationship Id="rId58" Type="http://schemas.openxmlformats.org/officeDocument/2006/relationships/customXml" Target="../ink/ink4095.xml"/><Relationship Id="rId74" Type="http://schemas.openxmlformats.org/officeDocument/2006/relationships/customXml" Target="../ink/ink4103.xml"/><Relationship Id="rId79" Type="http://schemas.openxmlformats.org/officeDocument/2006/relationships/image" Target="../media/image493.png"/><Relationship Id="rId102" Type="http://schemas.openxmlformats.org/officeDocument/2006/relationships/image" Target="../media/image504.png"/><Relationship Id="rId123" Type="http://schemas.openxmlformats.org/officeDocument/2006/relationships/customXml" Target="../ink/ink4128.xml"/><Relationship Id="rId128" Type="http://schemas.openxmlformats.org/officeDocument/2006/relationships/image" Target="../media/image517.png"/><Relationship Id="rId5" Type="http://schemas.openxmlformats.org/officeDocument/2006/relationships/image" Target="../media/image456.png"/><Relationship Id="rId90" Type="http://schemas.openxmlformats.org/officeDocument/2006/relationships/customXml" Target="../ink/ink4111.xml"/><Relationship Id="rId95" Type="http://schemas.openxmlformats.org/officeDocument/2006/relationships/image" Target="../media/image501.png"/><Relationship Id="rId22" Type="http://schemas.openxmlformats.org/officeDocument/2006/relationships/customXml" Target="../ink/ink4077.xml"/><Relationship Id="rId27" Type="http://schemas.openxmlformats.org/officeDocument/2006/relationships/image" Target="../media/image467.png"/><Relationship Id="rId43" Type="http://schemas.openxmlformats.org/officeDocument/2006/relationships/image" Target="../media/image475.png"/><Relationship Id="rId48" Type="http://schemas.openxmlformats.org/officeDocument/2006/relationships/customXml" Target="../ink/ink4090.xml"/><Relationship Id="rId64" Type="http://schemas.openxmlformats.org/officeDocument/2006/relationships/customXml" Target="../ink/ink4098.xml"/><Relationship Id="rId69" Type="http://schemas.openxmlformats.org/officeDocument/2006/relationships/image" Target="../media/image488.png"/><Relationship Id="rId113" Type="http://schemas.openxmlformats.org/officeDocument/2006/relationships/customXml" Target="../ink/ink4123.xml"/><Relationship Id="rId118" Type="http://schemas.openxmlformats.org/officeDocument/2006/relationships/image" Target="../media/image512.png"/><Relationship Id="rId134" Type="http://schemas.openxmlformats.org/officeDocument/2006/relationships/image" Target="../media/image520.png"/><Relationship Id="rId80" Type="http://schemas.openxmlformats.org/officeDocument/2006/relationships/customXml" Target="../ink/ink4106.xml"/><Relationship Id="rId85" Type="http://schemas.openxmlformats.org/officeDocument/2006/relationships/image" Target="../media/image496.png"/><Relationship Id="rId12" Type="http://schemas.openxmlformats.org/officeDocument/2006/relationships/customXml" Target="../ink/ink4072.xml"/><Relationship Id="rId17" Type="http://schemas.openxmlformats.org/officeDocument/2006/relationships/image" Target="../media/image462.png"/><Relationship Id="rId33" Type="http://schemas.openxmlformats.org/officeDocument/2006/relationships/image" Target="../media/image470.png"/><Relationship Id="rId38" Type="http://schemas.openxmlformats.org/officeDocument/2006/relationships/customXml" Target="../ink/ink4085.xml"/><Relationship Id="rId59" Type="http://schemas.openxmlformats.org/officeDocument/2006/relationships/image" Target="../media/image484.png"/><Relationship Id="rId103" Type="http://schemas.openxmlformats.org/officeDocument/2006/relationships/customXml" Target="../ink/ink4118.xml"/><Relationship Id="rId108" Type="http://schemas.openxmlformats.org/officeDocument/2006/relationships/image" Target="../media/image507.png"/><Relationship Id="rId124" Type="http://schemas.openxmlformats.org/officeDocument/2006/relationships/image" Target="../media/image515.png"/><Relationship Id="rId129" Type="http://schemas.openxmlformats.org/officeDocument/2006/relationships/customXml" Target="../ink/ink4131.xml"/><Relationship Id="rId54" Type="http://schemas.openxmlformats.org/officeDocument/2006/relationships/customXml" Target="../ink/ink4093.xml"/><Relationship Id="rId70" Type="http://schemas.openxmlformats.org/officeDocument/2006/relationships/customXml" Target="../ink/ink4101.xml"/><Relationship Id="rId75" Type="http://schemas.openxmlformats.org/officeDocument/2006/relationships/image" Target="../media/image491.png"/><Relationship Id="rId91" Type="http://schemas.openxmlformats.org/officeDocument/2006/relationships/image" Target="../media/image499.png"/><Relationship Id="rId96" Type="http://schemas.openxmlformats.org/officeDocument/2006/relationships/customXml" Target="../ink/ink411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69.xml"/><Relationship Id="rId23" Type="http://schemas.openxmlformats.org/officeDocument/2006/relationships/image" Target="../media/image465.png"/><Relationship Id="rId28" Type="http://schemas.openxmlformats.org/officeDocument/2006/relationships/customXml" Target="../ink/ink4080.xml"/><Relationship Id="rId49" Type="http://schemas.openxmlformats.org/officeDocument/2006/relationships/image" Target="../media/image478.png"/><Relationship Id="rId114" Type="http://schemas.openxmlformats.org/officeDocument/2006/relationships/image" Target="../media/image510.png"/><Relationship Id="rId119" Type="http://schemas.openxmlformats.org/officeDocument/2006/relationships/customXml" Target="../ink/ink4126.xml"/><Relationship Id="rId44" Type="http://schemas.openxmlformats.org/officeDocument/2006/relationships/customXml" Target="../ink/ink4088.xml"/><Relationship Id="rId60" Type="http://schemas.openxmlformats.org/officeDocument/2006/relationships/customXml" Target="../ink/ink4096.xml"/><Relationship Id="rId65" Type="http://schemas.openxmlformats.org/officeDocument/2006/relationships/image" Target="../media/image486.png"/><Relationship Id="rId81" Type="http://schemas.openxmlformats.org/officeDocument/2006/relationships/image" Target="../media/image494.png"/><Relationship Id="rId86" Type="http://schemas.openxmlformats.org/officeDocument/2006/relationships/customXml" Target="../ink/ink4109.xml"/><Relationship Id="rId130" Type="http://schemas.openxmlformats.org/officeDocument/2006/relationships/image" Target="../media/image518.png"/><Relationship Id="rId135" Type="http://schemas.openxmlformats.org/officeDocument/2006/relationships/customXml" Target="../ink/ink4134.xml"/><Relationship Id="rId13" Type="http://schemas.openxmlformats.org/officeDocument/2006/relationships/image" Target="../media/image460.png"/><Relationship Id="rId18" Type="http://schemas.openxmlformats.org/officeDocument/2006/relationships/customXml" Target="../ink/ink4075.xml"/><Relationship Id="rId39" Type="http://schemas.openxmlformats.org/officeDocument/2006/relationships/image" Target="../media/image473.png"/><Relationship Id="rId109" Type="http://schemas.openxmlformats.org/officeDocument/2006/relationships/customXml" Target="../ink/ink4121.xml"/><Relationship Id="rId34" Type="http://schemas.openxmlformats.org/officeDocument/2006/relationships/customXml" Target="../ink/ink4083.xml"/><Relationship Id="rId50" Type="http://schemas.openxmlformats.org/officeDocument/2006/relationships/customXml" Target="../ink/ink4091.xml"/><Relationship Id="rId55" Type="http://schemas.openxmlformats.org/officeDocument/2006/relationships/image" Target="../media/image482.png"/><Relationship Id="rId76" Type="http://schemas.openxmlformats.org/officeDocument/2006/relationships/customXml" Target="../ink/ink4104.xml"/><Relationship Id="rId97" Type="http://schemas.openxmlformats.org/officeDocument/2006/relationships/image" Target="../media/image502.png"/><Relationship Id="rId104" Type="http://schemas.openxmlformats.org/officeDocument/2006/relationships/image" Target="../media/image505.png"/><Relationship Id="rId120" Type="http://schemas.openxmlformats.org/officeDocument/2006/relationships/image" Target="../media/image513.png"/><Relationship Id="rId125" Type="http://schemas.openxmlformats.org/officeDocument/2006/relationships/customXml" Target="../ink/ink4129.xml"/><Relationship Id="rId7" Type="http://schemas.openxmlformats.org/officeDocument/2006/relationships/image" Target="../media/image457.png"/><Relationship Id="rId71" Type="http://schemas.openxmlformats.org/officeDocument/2006/relationships/image" Target="../media/image489.png"/><Relationship Id="rId92" Type="http://schemas.openxmlformats.org/officeDocument/2006/relationships/customXml" Target="../ink/ink4112.xml"/><Relationship Id="rId2" Type="http://schemas.openxmlformats.org/officeDocument/2006/relationships/customXml" Target="../ink/ink4067.xml"/><Relationship Id="rId29" Type="http://schemas.openxmlformats.org/officeDocument/2006/relationships/image" Target="../media/image468.png"/><Relationship Id="rId24" Type="http://schemas.openxmlformats.org/officeDocument/2006/relationships/customXml" Target="../ink/ink4078.xml"/><Relationship Id="rId40" Type="http://schemas.openxmlformats.org/officeDocument/2006/relationships/customXml" Target="../ink/ink4086.xml"/><Relationship Id="rId45" Type="http://schemas.openxmlformats.org/officeDocument/2006/relationships/image" Target="../media/image476.png"/><Relationship Id="rId66" Type="http://schemas.openxmlformats.org/officeDocument/2006/relationships/customXml" Target="../ink/ink4099.xml"/><Relationship Id="rId87" Type="http://schemas.openxmlformats.org/officeDocument/2006/relationships/image" Target="../media/image497.png"/><Relationship Id="rId110" Type="http://schemas.openxmlformats.org/officeDocument/2006/relationships/image" Target="../media/image508.png"/><Relationship Id="rId115" Type="http://schemas.openxmlformats.org/officeDocument/2006/relationships/customXml" Target="../ink/ink4124.xml"/><Relationship Id="rId131" Type="http://schemas.openxmlformats.org/officeDocument/2006/relationships/customXml" Target="../ink/ink4132.xml"/><Relationship Id="rId136" Type="http://schemas.openxmlformats.org/officeDocument/2006/relationships/image" Target="../media/image521.png"/><Relationship Id="rId61" Type="http://schemas.openxmlformats.org/officeDocument/2006/relationships/image" Target="../media/image26.png"/><Relationship Id="rId82" Type="http://schemas.openxmlformats.org/officeDocument/2006/relationships/customXml" Target="../ink/ink4107.xml"/><Relationship Id="rId19" Type="http://schemas.openxmlformats.org/officeDocument/2006/relationships/image" Target="../media/image463.png"/><Relationship Id="rId14" Type="http://schemas.openxmlformats.org/officeDocument/2006/relationships/customXml" Target="../ink/ink4073.xml"/><Relationship Id="rId30" Type="http://schemas.openxmlformats.org/officeDocument/2006/relationships/customXml" Target="../ink/ink4081.xml"/><Relationship Id="rId35" Type="http://schemas.openxmlformats.org/officeDocument/2006/relationships/image" Target="../media/image471.png"/><Relationship Id="rId56" Type="http://schemas.openxmlformats.org/officeDocument/2006/relationships/customXml" Target="../ink/ink4094.xml"/><Relationship Id="rId77" Type="http://schemas.openxmlformats.org/officeDocument/2006/relationships/image" Target="../media/image492.png"/><Relationship Id="rId100" Type="http://schemas.openxmlformats.org/officeDocument/2006/relationships/customXml" Target="../ink/ink4116.xml"/><Relationship Id="rId105" Type="http://schemas.openxmlformats.org/officeDocument/2006/relationships/customXml" Target="../ink/ink4119.xml"/><Relationship Id="rId126" Type="http://schemas.openxmlformats.org/officeDocument/2006/relationships/image" Target="../media/image516.png"/><Relationship Id="rId8" Type="http://schemas.openxmlformats.org/officeDocument/2006/relationships/customXml" Target="../ink/ink4070.xml"/><Relationship Id="rId51" Type="http://schemas.openxmlformats.org/officeDocument/2006/relationships/image" Target="../media/image479.png"/><Relationship Id="rId72" Type="http://schemas.openxmlformats.org/officeDocument/2006/relationships/customXml" Target="../ink/ink4102.xml"/><Relationship Id="rId93" Type="http://schemas.openxmlformats.org/officeDocument/2006/relationships/image" Target="../media/image500.png"/><Relationship Id="rId98" Type="http://schemas.openxmlformats.org/officeDocument/2006/relationships/customXml" Target="../ink/ink4115.xml"/><Relationship Id="rId121" Type="http://schemas.openxmlformats.org/officeDocument/2006/relationships/customXml" Target="../ink/ink4127.xml"/><Relationship Id="rId3" Type="http://schemas.openxmlformats.org/officeDocument/2006/relationships/image" Target="../media/image455.png"/><Relationship Id="rId25" Type="http://schemas.openxmlformats.org/officeDocument/2006/relationships/image" Target="../media/image466.png"/><Relationship Id="rId46" Type="http://schemas.openxmlformats.org/officeDocument/2006/relationships/customXml" Target="../ink/ink4089.xml"/><Relationship Id="rId67" Type="http://schemas.openxmlformats.org/officeDocument/2006/relationships/image" Target="../media/image487.png"/><Relationship Id="rId116" Type="http://schemas.openxmlformats.org/officeDocument/2006/relationships/image" Target="../media/image511.png"/><Relationship Id="rId137" Type="http://schemas.openxmlformats.org/officeDocument/2006/relationships/customXml" Target="../ink/ink4135.xml"/><Relationship Id="rId20" Type="http://schemas.openxmlformats.org/officeDocument/2006/relationships/customXml" Target="../ink/ink4076.xml"/><Relationship Id="rId41" Type="http://schemas.openxmlformats.org/officeDocument/2006/relationships/image" Target="../media/image474.png"/><Relationship Id="rId62" Type="http://schemas.openxmlformats.org/officeDocument/2006/relationships/customXml" Target="../ink/ink4097.xml"/><Relationship Id="rId83" Type="http://schemas.openxmlformats.org/officeDocument/2006/relationships/image" Target="../media/image495.png"/><Relationship Id="rId88" Type="http://schemas.openxmlformats.org/officeDocument/2006/relationships/customXml" Target="../ink/ink4110.xml"/><Relationship Id="rId111" Type="http://schemas.openxmlformats.org/officeDocument/2006/relationships/customXml" Target="../ink/ink4122.xml"/><Relationship Id="rId132" Type="http://schemas.openxmlformats.org/officeDocument/2006/relationships/image" Target="../media/image519.png"/><Relationship Id="rId15" Type="http://schemas.openxmlformats.org/officeDocument/2006/relationships/image" Target="../media/image461.png"/><Relationship Id="rId36" Type="http://schemas.openxmlformats.org/officeDocument/2006/relationships/customXml" Target="../ink/ink4084.xml"/><Relationship Id="rId57" Type="http://schemas.openxmlformats.org/officeDocument/2006/relationships/image" Target="../media/image483.png"/><Relationship Id="rId106" Type="http://schemas.openxmlformats.org/officeDocument/2006/relationships/image" Target="../media/image506.png"/><Relationship Id="rId127" Type="http://schemas.openxmlformats.org/officeDocument/2006/relationships/customXml" Target="../ink/ink4130.xml"/><Relationship Id="rId10" Type="http://schemas.openxmlformats.org/officeDocument/2006/relationships/customXml" Target="../ink/ink4071.xml"/><Relationship Id="rId31" Type="http://schemas.openxmlformats.org/officeDocument/2006/relationships/image" Target="../media/image469.png"/><Relationship Id="rId52" Type="http://schemas.openxmlformats.org/officeDocument/2006/relationships/customXml" Target="../ink/ink4092.xml"/><Relationship Id="rId73" Type="http://schemas.openxmlformats.org/officeDocument/2006/relationships/image" Target="../media/image490.png"/><Relationship Id="rId78" Type="http://schemas.openxmlformats.org/officeDocument/2006/relationships/customXml" Target="../ink/ink4105.xml"/><Relationship Id="rId94" Type="http://schemas.openxmlformats.org/officeDocument/2006/relationships/customXml" Target="../ink/ink4113.xml"/><Relationship Id="rId99" Type="http://schemas.openxmlformats.org/officeDocument/2006/relationships/image" Target="../media/image503.png"/><Relationship Id="rId101" Type="http://schemas.openxmlformats.org/officeDocument/2006/relationships/customXml" Target="../ink/ink4117.xml"/><Relationship Id="rId122" Type="http://schemas.openxmlformats.org/officeDocument/2006/relationships/image" Target="../media/image514.png"/><Relationship Id="rId4" Type="http://schemas.openxmlformats.org/officeDocument/2006/relationships/customXml" Target="../ink/ink4068.xml"/><Relationship Id="rId9" Type="http://schemas.openxmlformats.org/officeDocument/2006/relationships/image" Target="../media/image458.png"/><Relationship Id="rId26" Type="http://schemas.openxmlformats.org/officeDocument/2006/relationships/customXml" Target="../ink/ink4079.xml"/><Relationship Id="rId47" Type="http://schemas.openxmlformats.org/officeDocument/2006/relationships/image" Target="../media/image477.png"/><Relationship Id="rId68" Type="http://schemas.openxmlformats.org/officeDocument/2006/relationships/customXml" Target="../ink/ink4100.xml"/><Relationship Id="rId89" Type="http://schemas.openxmlformats.org/officeDocument/2006/relationships/image" Target="../media/image498.png"/><Relationship Id="rId112" Type="http://schemas.openxmlformats.org/officeDocument/2006/relationships/image" Target="../media/image509.png"/><Relationship Id="rId133" Type="http://schemas.openxmlformats.org/officeDocument/2006/relationships/customXml" Target="../ink/ink4133.xml"/></Relationships>
</file>

<file path=ppt/slides/_rels/slide108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194.xml"/><Relationship Id="rId21" Type="http://schemas.openxmlformats.org/officeDocument/2006/relationships/image" Target="../media/image464.png"/><Relationship Id="rId42" Type="http://schemas.openxmlformats.org/officeDocument/2006/relationships/customXml" Target="../ink/ink4156.xml"/><Relationship Id="rId63" Type="http://schemas.openxmlformats.org/officeDocument/2006/relationships/image" Target="../media/image485.png"/><Relationship Id="rId84" Type="http://schemas.openxmlformats.org/officeDocument/2006/relationships/customXml" Target="../ink/ink4177.xml"/><Relationship Id="rId138" Type="http://schemas.openxmlformats.org/officeDocument/2006/relationships/image" Target="../media/image522.png"/><Relationship Id="rId107" Type="http://schemas.openxmlformats.org/officeDocument/2006/relationships/customXml" Target="../ink/ink4189.xml"/><Relationship Id="rId11" Type="http://schemas.openxmlformats.org/officeDocument/2006/relationships/image" Target="../media/image459.png"/><Relationship Id="rId32" Type="http://schemas.openxmlformats.org/officeDocument/2006/relationships/customXml" Target="../ink/ink4151.xml"/><Relationship Id="rId53" Type="http://schemas.openxmlformats.org/officeDocument/2006/relationships/image" Target="../media/image481.png"/><Relationship Id="rId74" Type="http://schemas.openxmlformats.org/officeDocument/2006/relationships/customXml" Target="../ink/ink4172.xml"/><Relationship Id="rId128" Type="http://schemas.openxmlformats.org/officeDocument/2006/relationships/image" Target="../media/image517.png"/><Relationship Id="rId5" Type="http://schemas.openxmlformats.org/officeDocument/2006/relationships/image" Target="../media/image456.png"/><Relationship Id="rId90" Type="http://schemas.openxmlformats.org/officeDocument/2006/relationships/customXml" Target="../ink/ink4180.xml"/><Relationship Id="rId95" Type="http://schemas.openxmlformats.org/officeDocument/2006/relationships/image" Target="../media/image501.png"/><Relationship Id="rId22" Type="http://schemas.openxmlformats.org/officeDocument/2006/relationships/customXml" Target="../ink/ink4146.xml"/><Relationship Id="rId27" Type="http://schemas.openxmlformats.org/officeDocument/2006/relationships/image" Target="../media/image467.png"/><Relationship Id="rId43" Type="http://schemas.openxmlformats.org/officeDocument/2006/relationships/image" Target="../media/image475.png"/><Relationship Id="rId48" Type="http://schemas.openxmlformats.org/officeDocument/2006/relationships/customXml" Target="../ink/ink4159.xml"/><Relationship Id="rId64" Type="http://schemas.openxmlformats.org/officeDocument/2006/relationships/customXml" Target="../ink/ink4167.xml"/><Relationship Id="rId69" Type="http://schemas.openxmlformats.org/officeDocument/2006/relationships/image" Target="../media/image488.png"/><Relationship Id="rId113" Type="http://schemas.openxmlformats.org/officeDocument/2006/relationships/customXml" Target="../ink/ink4192.xml"/><Relationship Id="rId118" Type="http://schemas.openxmlformats.org/officeDocument/2006/relationships/image" Target="../media/image512.png"/><Relationship Id="rId134" Type="http://schemas.openxmlformats.org/officeDocument/2006/relationships/image" Target="../media/image520.png"/><Relationship Id="rId139" Type="http://schemas.openxmlformats.org/officeDocument/2006/relationships/customXml" Target="../ink/ink4205.xml"/><Relationship Id="rId80" Type="http://schemas.openxmlformats.org/officeDocument/2006/relationships/customXml" Target="../ink/ink4175.xml"/><Relationship Id="rId85" Type="http://schemas.openxmlformats.org/officeDocument/2006/relationships/image" Target="../media/image496.png"/><Relationship Id="rId12" Type="http://schemas.openxmlformats.org/officeDocument/2006/relationships/customXml" Target="../ink/ink4141.xml"/><Relationship Id="rId17" Type="http://schemas.openxmlformats.org/officeDocument/2006/relationships/image" Target="../media/image462.png"/><Relationship Id="rId33" Type="http://schemas.openxmlformats.org/officeDocument/2006/relationships/image" Target="../media/image470.png"/><Relationship Id="rId38" Type="http://schemas.openxmlformats.org/officeDocument/2006/relationships/customXml" Target="../ink/ink4154.xml"/><Relationship Id="rId59" Type="http://schemas.openxmlformats.org/officeDocument/2006/relationships/image" Target="../media/image484.png"/><Relationship Id="rId103" Type="http://schemas.openxmlformats.org/officeDocument/2006/relationships/customXml" Target="../ink/ink4187.xml"/><Relationship Id="rId108" Type="http://schemas.openxmlformats.org/officeDocument/2006/relationships/image" Target="../media/image507.png"/><Relationship Id="rId124" Type="http://schemas.openxmlformats.org/officeDocument/2006/relationships/image" Target="../media/image515.png"/><Relationship Id="rId129" Type="http://schemas.openxmlformats.org/officeDocument/2006/relationships/customXml" Target="../ink/ink4200.xml"/><Relationship Id="rId54" Type="http://schemas.openxmlformats.org/officeDocument/2006/relationships/customXml" Target="../ink/ink4162.xml"/><Relationship Id="rId70" Type="http://schemas.openxmlformats.org/officeDocument/2006/relationships/customXml" Target="../ink/ink4170.xml"/><Relationship Id="rId75" Type="http://schemas.openxmlformats.org/officeDocument/2006/relationships/image" Target="../media/image491.png"/><Relationship Id="rId91" Type="http://schemas.openxmlformats.org/officeDocument/2006/relationships/image" Target="../media/image499.png"/><Relationship Id="rId96" Type="http://schemas.openxmlformats.org/officeDocument/2006/relationships/customXml" Target="../ink/ink4183.xml"/><Relationship Id="rId140" Type="http://schemas.openxmlformats.org/officeDocument/2006/relationships/image" Target="../media/image523.png"/><Relationship Id="rId145" Type="http://schemas.openxmlformats.org/officeDocument/2006/relationships/customXml" Target="../ink/ink420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38.xml"/><Relationship Id="rId23" Type="http://schemas.openxmlformats.org/officeDocument/2006/relationships/image" Target="../media/image465.png"/><Relationship Id="rId28" Type="http://schemas.openxmlformats.org/officeDocument/2006/relationships/customXml" Target="../ink/ink4149.xml"/><Relationship Id="rId49" Type="http://schemas.openxmlformats.org/officeDocument/2006/relationships/image" Target="../media/image478.png"/><Relationship Id="rId114" Type="http://schemas.openxmlformats.org/officeDocument/2006/relationships/image" Target="../media/image510.png"/><Relationship Id="rId119" Type="http://schemas.openxmlformats.org/officeDocument/2006/relationships/customXml" Target="../ink/ink4195.xml"/><Relationship Id="rId44" Type="http://schemas.openxmlformats.org/officeDocument/2006/relationships/customXml" Target="../ink/ink4157.xml"/><Relationship Id="rId60" Type="http://schemas.openxmlformats.org/officeDocument/2006/relationships/customXml" Target="../ink/ink4165.xml"/><Relationship Id="rId65" Type="http://schemas.openxmlformats.org/officeDocument/2006/relationships/image" Target="../media/image486.png"/><Relationship Id="rId81" Type="http://schemas.openxmlformats.org/officeDocument/2006/relationships/image" Target="../media/image494.png"/><Relationship Id="rId86" Type="http://schemas.openxmlformats.org/officeDocument/2006/relationships/customXml" Target="../ink/ink4178.xml"/><Relationship Id="rId130" Type="http://schemas.openxmlformats.org/officeDocument/2006/relationships/image" Target="../media/image518.png"/><Relationship Id="rId135" Type="http://schemas.openxmlformats.org/officeDocument/2006/relationships/customXml" Target="../ink/ink4203.xml"/><Relationship Id="rId13" Type="http://schemas.openxmlformats.org/officeDocument/2006/relationships/image" Target="../media/image460.png"/><Relationship Id="rId18" Type="http://schemas.openxmlformats.org/officeDocument/2006/relationships/customXml" Target="../ink/ink4144.xml"/><Relationship Id="rId39" Type="http://schemas.openxmlformats.org/officeDocument/2006/relationships/image" Target="../media/image473.png"/><Relationship Id="rId109" Type="http://schemas.openxmlformats.org/officeDocument/2006/relationships/customXml" Target="../ink/ink4190.xml"/><Relationship Id="rId34" Type="http://schemas.openxmlformats.org/officeDocument/2006/relationships/customXml" Target="../ink/ink4152.xml"/><Relationship Id="rId50" Type="http://schemas.openxmlformats.org/officeDocument/2006/relationships/customXml" Target="../ink/ink4160.xml"/><Relationship Id="rId55" Type="http://schemas.openxmlformats.org/officeDocument/2006/relationships/image" Target="../media/image482.png"/><Relationship Id="rId76" Type="http://schemas.openxmlformats.org/officeDocument/2006/relationships/customXml" Target="../ink/ink4173.xml"/><Relationship Id="rId97" Type="http://schemas.openxmlformats.org/officeDocument/2006/relationships/image" Target="../media/image502.png"/><Relationship Id="rId104" Type="http://schemas.openxmlformats.org/officeDocument/2006/relationships/image" Target="../media/image505.png"/><Relationship Id="rId120" Type="http://schemas.openxmlformats.org/officeDocument/2006/relationships/image" Target="../media/image513.png"/><Relationship Id="rId125" Type="http://schemas.openxmlformats.org/officeDocument/2006/relationships/customXml" Target="../ink/ink4198.xml"/><Relationship Id="rId141" Type="http://schemas.openxmlformats.org/officeDocument/2006/relationships/customXml" Target="../ink/ink4206.xml"/><Relationship Id="rId146" Type="http://schemas.openxmlformats.org/officeDocument/2006/relationships/image" Target="../media/image526.png"/><Relationship Id="rId7" Type="http://schemas.openxmlformats.org/officeDocument/2006/relationships/image" Target="../media/image457.png"/><Relationship Id="rId71" Type="http://schemas.openxmlformats.org/officeDocument/2006/relationships/image" Target="../media/image489.png"/><Relationship Id="rId92" Type="http://schemas.openxmlformats.org/officeDocument/2006/relationships/customXml" Target="../ink/ink4181.xml"/><Relationship Id="rId2" Type="http://schemas.openxmlformats.org/officeDocument/2006/relationships/customXml" Target="../ink/ink4136.xml"/><Relationship Id="rId29" Type="http://schemas.openxmlformats.org/officeDocument/2006/relationships/image" Target="../media/image468.png"/><Relationship Id="rId24" Type="http://schemas.openxmlformats.org/officeDocument/2006/relationships/customXml" Target="../ink/ink4147.xml"/><Relationship Id="rId40" Type="http://schemas.openxmlformats.org/officeDocument/2006/relationships/customXml" Target="../ink/ink4155.xml"/><Relationship Id="rId45" Type="http://schemas.openxmlformats.org/officeDocument/2006/relationships/image" Target="../media/image476.png"/><Relationship Id="rId66" Type="http://schemas.openxmlformats.org/officeDocument/2006/relationships/customXml" Target="../ink/ink4168.xml"/><Relationship Id="rId87" Type="http://schemas.openxmlformats.org/officeDocument/2006/relationships/image" Target="../media/image497.png"/><Relationship Id="rId110" Type="http://schemas.openxmlformats.org/officeDocument/2006/relationships/image" Target="../media/image508.png"/><Relationship Id="rId115" Type="http://schemas.openxmlformats.org/officeDocument/2006/relationships/customXml" Target="../ink/ink4193.xml"/><Relationship Id="rId131" Type="http://schemas.openxmlformats.org/officeDocument/2006/relationships/customXml" Target="../ink/ink4201.xml"/><Relationship Id="rId136" Type="http://schemas.openxmlformats.org/officeDocument/2006/relationships/image" Target="../media/image521.png"/><Relationship Id="rId61" Type="http://schemas.openxmlformats.org/officeDocument/2006/relationships/image" Target="../media/image26.png"/><Relationship Id="rId82" Type="http://schemas.openxmlformats.org/officeDocument/2006/relationships/customXml" Target="../ink/ink4176.xml"/><Relationship Id="rId19" Type="http://schemas.openxmlformats.org/officeDocument/2006/relationships/image" Target="../media/image463.png"/><Relationship Id="rId14" Type="http://schemas.openxmlformats.org/officeDocument/2006/relationships/customXml" Target="../ink/ink4142.xml"/><Relationship Id="rId30" Type="http://schemas.openxmlformats.org/officeDocument/2006/relationships/customXml" Target="../ink/ink4150.xml"/><Relationship Id="rId35" Type="http://schemas.openxmlformats.org/officeDocument/2006/relationships/image" Target="../media/image471.png"/><Relationship Id="rId56" Type="http://schemas.openxmlformats.org/officeDocument/2006/relationships/customXml" Target="../ink/ink4163.xml"/><Relationship Id="rId77" Type="http://schemas.openxmlformats.org/officeDocument/2006/relationships/image" Target="../media/image492.png"/><Relationship Id="rId100" Type="http://schemas.openxmlformats.org/officeDocument/2006/relationships/customXml" Target="../ink/ink4185.xml"/><Relationship Id="rId105" Type="http://schemas.openxmlformats.org/officeDocument/2006/relationships/customXml" Target="../ink/ink4188.xml"/><Relationship Id="rId126" Type="http://schemas.openxmlformats.org/officeDocument/2006/relationships/image" Target="../media/image516.png"/><Relationship Id="rId147" Type="http://schemas.openxmlformats.org/officeDocument/2006/relationships/customXml" Target="../ink/ink4209.xml"/><Relationship Id="rId8" Type="http://schemas.openxmlformats.org/officeDocument/2006/relationships/customXml" Target="../ink/ink4139.xml"/><Relationship Id="rId51" Type="http://schemas.openxmlformats.org/officeDocument/2006/relationships/image" Target="../media/image479.png"/><Relationship Id="rId72" Type="http://schemas.openxmlformats.org/officeDocument/2006/relationships/customXml" Target="../ink/ink4171.xml"/><Relationship Id="rId93" Type="http://schemas.openxmlformats.org/officeDocument/2006/relationships/image" Target="../media/image500.png"/><Relationship Id="rId98" Type="http://schemas.openxmlformats.org/officeDocument/2006/relationships/customXml" Target="../ink/ink4184.xml"/><Relationship Id="rId121" Type="http://schemas.openxmlformats.org/officeDocument/2006/relationships/customXml" Target="../ink/ink4196.xml"/><Relationship Id="rId142" Type="http://schemas.openxmlformats.org/officeDocument/2006/relationships/image" Target="../media/image524.png"/><Relationship Id="rId3" Type="http://schemas.openxmlformats.org/officeDocument/2006/relationships/image" Target="../media/image455.png"/><Relationship Id="rId25" Type="http://schemas.openxmlformats.org/officeDocument/2006/relationships/image" Target="../media/image466.png"/><Relationship Id="rId46" Type="http://schemas.openxmlformats.org/officeDocument/2006/relationships/customXml" Target="../ink/ink4158.xml"/><Relationship Id="rId67" Type="http://schemas.openxmlformats.org/officeDocument/2006/relationships/image" Target="../media/image487.png"/><Relationship Id="rId116" Type="http://schemas.openxmlformats.org/officeDocument/2006/relationships/image" Target="../media/image511.png"/><Relationship Id="rId137" Type="http://schemas.openxmlformats.org/officeDocument/2006/relationships/customXml" Target="../ink/ink4204.xml"/><Relationship Id="rId20" Type="http://schemas.openxmlformats.org/officeDocument/2006/relationships/customXml" Target="../ink/ink4145.xml"/><Relationship Id="rId41" Type="http://schemas.openxmlformats.org/officeDocument/2006/relationships/image" Target="../media/image474.png"/><Relationship Id="rId62" Type="http://schemas.openxmlformats.org/officeDocument/2006/relationships/customXml" Target="../ink/ink4166.xml"/><Relationship Id="rId83" Type="http://schemas.openxmlformats.org/officeDocument/2006/relationships/image" Target="../media/image495.png"/><Relationship Id="rId88" Type="http://schemas.openxmlformats.org/officeDocument/2006/relationships/customXml" Target="../ink/ink4179.xml"/><Relationship Id="rId111" Type="http://schemas.openxmlformats.org/officeDocument/2006/relationships/customXml" Target="../ink/ink4191.xml"/><Relationship Id="rId132" Type="http://schemas.openxmlformats.org/officeDocument/2006/relationships/image" Target="../media/image519.png"/><Relationship Id="rId15" Type="http://schemas.openxmlformats.org/officeDocument/2006/relationships/image" Target="../media/image461.png"/><Relationship Id="rId36" Type="http://schemas.openxmlformats.org/officeDocument/2006/relationships/customXml" Target="../ink/ink4153.xml"/><Relationship Id="rId57" Type="http://schemas.openxmlformats.org/officeDocument/2006/relationships/image" Target="../media/image483.png"/><Relationship Id="rId106" Type="http://schemas.openxmlformats.org/officeDocument/2006/relationships/image" Target="../media/image506.png"/><Relationship Id="rId127" Type="http://schemas.openxmlformats.org/officeDocument/2006/relationships/customXml" Target="../ink/ink4199.xml"/><Relationship Id="rId10" Type="http://schemas.openxmlformats.org/officeDocument/2006/relationships/customXml" Target="../ink/ink4140.xml"/><Relationship Id="rId31" Type="http://schemas.openxmlformats.org/officeDocument/2006/relationships/image" Target="../media/image469.png"/><Relationship Id="rId52" Type="http://schemas.openxmlformats.org/officeDocument/2006/relationships/customXml" Target="../ink/ink4161.xml"/><Relationship Id="rId73" Type="http://schemas.openxmlformats.org/officeDocument/2006/relationships/image" Target="../media/image490.png"/><Relationship Id="rId78" Type="http://schemas.openxmlformats.org/officeDocument/2006/relationships/customXml" Target="../ink/ink4174.xml"/><Relationship Id="rId94" Type="http://schemas.openxmlformats.org/officeDocument/2006/relationships/customXml" Target="../ink/ink4182.xml"/><Relationship Id="rId99" Type="http://schemas.openxmlformats.org/officeDocument/2006/relationships/image" Target="../media/image503.png"/><Relationship Id="rId101" Type="http://schemas.openxmlformats.org/officeDocument/2006/relationships/customXml" Target="../ink/ink4186.xml"/><Relationship Id="rId122" Type="http://schemas.openxmlformats.org/officeDocument/2006/relationships/image" Target="../media/image514.png"/><Relationship Id="rId143" Type="http://schemas.openxmlformats.org/officeDocument/2006/relationships/customXml" Target="../ink/ink4207.xml"/><Relationship Id="rId148" Type="http://schemas.openxmlformats.org/officeDocument/2006/relationships/image" Target="../media/image527.png"/><Relationship Id="rId4" Type="http://schemas.openxmlformats.org/officeDocument/2006/relationships/customXml" Target="../ink/ink4137.xml"/><Relationship Id="rId9" Type="http://schemas.openxmlformats.org/officeDocument/2006/relationships/image" Target="../media/image458.png"/><Relationship Id="rId26" Type="http://schemas.openxmlformats.org/officeDocument/2006/relationships/customXml" Target="../ink/ink4148.xml"/><Relationship Id="rId47" Type="http://schemas.openxmlformats.org/officeDocument/2006/relationships/image" Target="../media/image477.png"/><Relationship Id="rId68" Type="http://schemas.openxmlformats.org/officeDocument/2006/relationships/customXml" Target="../ink/ink4169.xml"/><Relationship Id="rId89" Type="http://schemas.openxmlformats.org/officeDocument/2006/relationships/image" Target="../media/image498.png"/><Relationship Id="rId112" Type="http://schemas.openxmlformats.org/officeDocument/2006/relationships/image" Target="../media/image509.png"/><Relationship Id="rId133" Type="http://schemas.openxmlformats.org/officeDocument/2006/relationships/customXml" Target="../ink/ink4202.xml"/><Relationship Id="rId16" Type="http://schemas.openxmlformats.org/officeDocument/2006/relationships/customXml" Target="../ink/ink4143.xml"/><Relationship Id="rId37" Type="http://schemas.openxmlformats.org/officeDocument/2006/relationships/image" Target="../media/image472.png"/><Relationship Id="rId58" Type="http://schemas.openxmlformats.org/officeDocument/2006/relationships/customXml" Target="../ink/ink4164.xml"/><Relationship Id="rId79" Type="http://schemas.openxmlformats.org/officeDocument/2006/relationships/image" Target="../media/image493.png"/><Relationship Id="rId102" Type="http://schemas.openxmlformats.org/officeDocument/2006/relationships/image" Target="../media/image504.png"/><Relationship Id="rId123" Type="http://schemas.openxmlformats.org/officeDocument/2006/relationships/customXml" Target="../ink/ink4197.xml"/><Relationship Id="rId144" Type="http://schemas.openxmlformats.org/officeDocument/2006/relationships/image" Target="../media/image525.png"/></Relationships>
</file>

<file path=ppt/slides/_rels/slide109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268.xml"/><Relationship Id="rId21" Type="http://schemas.openxmlformats.org/officeDocument/2006/relationships/image" Target="../media/image464.png"/><Relationship Id="rId42" Type="http://schemas.openxmlformats.org/officeDocument/2006/relationships/customXml" Target="../ink/ink4230.xml"/><Relationship Id="rId63" Type="http://schemas.openxmlformats.org/officeDocument/2006/relationships/image" Target="../media/image485.png"/><Relationship Id="rId84" Type="http://schemas.openxmlformats.org/officeDocument/2006/relationships/customXml" Target="../ink/ink4251.xml"/><Relationship Id="rId138" Type="http://schemas.openxmlformats.org/officeDocument/2006/relationships/image" Target="../media/image522.png"/><Relationship Id="rId107" Type="http://schemas.openxmlformats.org/officeDocument/2006/relationships/customXml" Target="../ink/ink4263.xml"/><Relationship Id="rId11" Type="http://schemas.openxmlformats.org/officeDocument/2006/relationships/image" Target="../media/image459.png"/><Relationship Id="rId32" Type="http://schemas.openxmlformats.org/officeDocument/2006/relationships/customXml" Target="../ink/ink4225.xml"/><Relationship Id="rId53" Type="http://schemas.openxmlformats.org/officeDocument/2006/relationships/image" Target="../media/image481.png"/><Relationship Id="rId74" Type="http://schemas.openxmlformats.org/officeDocument/2006/relationships/customXml" Target="../ink/ink4246.xml"/><Relationship Id="rId128" Type="http://schemas.openxmlformats.org/officeDocument/2006/relationships/image" Target="../media/image517.png"/><Relationship Id="rId149" Type="http://schemas.openxmlformats.org/officeDocument/2006/relationships/customXml" Target="../ink/ink4284.xml"/><Relationship Id="rId5" Type="http://schemas.openxmlformats.org/officeDocument/2006/relationships/image" Target="../media/image456.png"/><Relationship Id="rId95" Type="http://schemas.openxmlformats.org/officeDocument/2006/relationships/image" Target="../media/image501.png"/><Relationship Id="rId22" Type="http://schemas.openxmlformats.org/officeDocument/2006/relationships/customXml" Target="../ink/ink4220.xml"/><Relationship Id="rId43" Type="http://schemas.openxmlformats.org/officeDocument/2006/relationships/image" Target="../media/image475.png"/><Relationship Id="rId64" Type="http://schemas.openxmlformats.org/officeDocument/2006/relationships/customXml" Target="../ink/ink4241.xml"/><Relationship Id="rId118" Type="http://schemas.openxmlformats.org/officeDocument/2006/relationships/image" Target="../media/image512.png"/><Relationship Id="rId139" Type="http://schemas.openxmlformats.org/officeDocument/2006/relationships/customXml" Target="../ink/ink4279.xml"/><Relationship Id="rId80" Type="http://schemas.openxmlformats.org/officeDocument/2006/relationships/customXml" Target="../ink/ink4249.xml"/><Relationship Id="rId85" Type="http://schemas.openxmlformats.org/officeDocument/2006/relationships/image" Target="../media/image496.png"/><Relationship Id="rId150" Type="http://schemas.openxmlformats.org/officeDocument/2006/relationships/image" Target="../media/image528.png"/><Relationship Id="rId155" Type="http://schemas.openxmlformats.org/officeDocument/2006/relationships/customXml" Target="../ink/ink4287.xml"/><Relationship Id="rId12" Type="http://schemas.openxmlformats.org/officeDocument/2006/relationships/customXml" Target="../ink/ink4215.xml"/><Relationship Id="rId17" Type="http://schemas.openxmlformats.org/officeDocument/2006/relationships/image" Target="../media/image462.png"/><Relationship Id="rId33" Type="http://schemas.openxmlformats.org/officeDocument/2006/relationships/image" Target="../media/image470.png"/><Relationship Id="rId38" Type="http://schemas.openxmlformats.org/officeDocument/2006/relationships/customXml" Target="../ink/ink4228.xml"/><Relationship Id="rId59" Type="http://schemas.openxmlformats.org/officeDocument/2006/relationships/image" Target="../media/image484.png"/><Relationship Id="rId103" Type="http://schemas.openxmlformats.org/officeDocument/2006/relationships/customXml" Target="../ink/ink4261.xml"/><Relationship Id="rId108" Type="http://schemas.openxmlformats.org/officeDocument/2006/relationships/image" Target="../media/image507.png"/><Relationship Id="rId124" Type="http://schemas.openxmlformats.org/officeDocument/2006/relationships/image" Target="../media/image515.png"/><Relationship Id="rId129" Type="http://schemas.openxmlformats.org/officeDocument/2006/relationships/customXml" Target="../ink/ink4274.xml"/><Relationship Id="rId54" Type="http://schemas.openxmlformats.org/officeDocument/2006/relationships/customXml" Target="../ink/ink4236.xml"/><Relationship Id="rId70" Type="http://schemas.openxmlformats.org/officeDocument/2006/relationships/customXml" Target="../ink/ink4244.xml"/><Relationship Id="rId75" Type="http://schemas.openxmlformats.org/officeDocument/2006/relationships/image" Target="../media/image491.png"/><Relationship Id="rId91" Type="http://schemas.openxmlformats.org/officeDocument/2006/relationships/image" Target="../media/image499.png"/><Relationship Id="rId96" Type="http://schemas.openxmlformats.org/officeDocument/2006/relationships/customXml" Target="../ink/ink4257.xml"/><Relationship Id="rId140" Type="http://schemas.openxmlformats.org/officeDocument/2006/relationships/image" Target="../media/image523.png"/><Relationship Id="rId145" Type="http://schemas.openxmlformats.org/officeDocument/2006/relationships/customXml" Target="../ink/ink428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212.xml"/><Relationship Id="rId23" Type="http://schemas.openxmlformats.org/officeDocument/2006/relationships/image" Target="../media/image465.png"/><Relationship Id="rId28" Type="http://schemas.openxmlformats.org/officeDocument/2006/relationships/customXml" Target="../ink/ink4223.xml"/><Relationship Id="rId49" Type="http://schemas.openxmlformats.org/officeDocument/2006/relationships/image" Target="../media/image478.png"/><Relationship Id="rId114" Type="http://schemas.openxmlformats.org/officeDocument/2006/relationships/image" Target="../media/image510.png"/><Relationship Id="rId119" Type="http://schemas.openxmlformats.org/officeDocument/2006/relationships/customXml" Target="../ink/ink4269.xml"/><Relationship Id="rId44" Type="http://schemas.openxmlformats.org/officeDocument/2006/relationships/customXml" Target="../ink/ink4231.xml"/><Relationship Id="rId60" Type="http://schemas.openxmlformats.org/officeDocument/2006/relationships/customXml" Target="../ink/ink4239.xml"/><Relationship Id="rId65" Type="http://schemas.openxmlformats.org/officeDocument/2006/relationships/image" Target="../media/image486.png"/><Relationship Id="rId81" Type="http://schemas.openxmlformats.org/officeDocument/2006/relationships/image" Target="../media/image494.png"/><Relationship Id="rId86" Type="http://schemas.openxmlformats.org/officeDocument/2006/relationships/customXml" Target="../ink/ink4252.xml"/><Relationship Id="rId130" Type="http://schemas.openxmlformats.org/officeDocument/2006/relationships/image" Target="../media/image518.png"/><Relationship Id="rId135" Type="http://schemas.openxmlformats.org/officeDocument/2006/relationships/customXml" Target="../ink/ink4277.xml"/><Relationship Id="rId151" Type="http://schemas.openxmlformats.org/officeDocument/2006/relationships/customXml" Target="../ink/ink4285.xml"/><Relationship Id="rId156" Type="http://schemas.openxmlformats.org/officeDocument/2006/relationships/image" Target="../media/image531.png"/><Relationship Id="rId13" Type="http://schemas.openxmlformats.org/officeDocument/2006/relationships/image" Target="../media/image460.png"/><Relationship Id="rId18" Type="http://schemas.openxmlformats.org/officeDocument/2006/relationships/customXml" Target="../ink/ink4218.xml"/><Relationship Id="rId39" Type="http://schemas.openxmlformats.org/officeDocument/2006/relationships/image" Target="../media/image473.png"/><Relationship Id="rId109" Type="http://schemas.openxmlformats.org/officeDocument/2006/relationships/customXml" Target="../ink/ink4264.xml"/><Relationship Id="rId34" Type="http://schemas.openxmlformats.org/officeDocument/2006/relationships/customXml" Target="../ink/ink4226.xml"/><Relationship Id="rId50" Type="http://schemas.openxmlformats.org/officeDocument/2006/relationships/customXml" Target="../ink/ink4234.xml"/><Relationship Id="rId55" Type="http://schemas.openxmlformats.org/officeDocument/2006/relationships/image" Target="../media/image482.png"/><Relationship Id="rId76" Type="http://schemas.openxmlformats.org/officeDocument/2006/relationships/customXml" Target="../ink/ink4247.xml"/><Relationship Id="rId97" Type="http://schemas.openxmlformats.org/officeDocument/2006/relationships/image" Target="../media/image502.png"/><Relationship Id="rId104" Type="http://schemas.openxmlformats.org/officeDocument/2006/relationships/image" Target="../media/image505.png"/><Relationship Id="rId120" Type="http://schemas.openxmlformats.org/officeDocument/2006/relationships/image" Target="../media/image513.png"/><Relationship Id="rId125" Type="http://schemas.openxmlformats.org/officeDocument/2006/relationships/customXml" Target="../ink/ink4272.xml"/><Relationship Id="rId141" Type="http://schemas.openxmlformats.org/officeDocument/2006/relationships/customXml" Target="../ink/ink4280.xml"/><Relationship Id="rId146" Type="http://schemas.openxmlformats.org/officeDocument/2006/relationships/image" Target="../media/image526.png"/><Relationship Id="rId7" Type="http://schemas.openxmlformats.org/officeDocument/2006/relationships/image" Target="../media/image457.png"/><Relationship Id="rId71" Type="http://schemas.openxmlformats.org/officeDocument/2006/relationships/image" Target="../media/image489.png"/><Relationship Id="rId92" Type="http://schemas.openxmlformats.org/officeDocument/2006/relationships/customXml" Target="../ink/ink4255.xml"/><Relationship Id="rId2" Type="http://schemas.openxmlformats.org/officeDocument/2006/relationships/customXml" Target="../ink/ink4210.xml"/><Relationship Id="rId29" Type="http://schemas.openxmlformats.org/officeDocument/2006/relationships/image" Target="../media/image468.png"/><Relationship Id="rId24" Type="http://schemas.openxmlformats.org/officeDocument/2006/relationships/customXml" Target="../ink/ink4221.xml"/><Relationship Id="rId40" Type="http://schemas.openxmlformats.org/officeDocument/2006/relationships/customXml" Target="../ink/ink4229.xml"/><Relationship Id="rId45" Type="http://schemas.openxmlformats.org/officeDocument/2006/relationships/image" Target="../media/image476.png"/><Relationship Id="rId66" Type="http://schemas.openxmlformats.org/officeDocument/2006/relationships/customXml" Target="../ink/ink4242.xml"/><Relationship Id="rId87" Type="http://schemas.openxmlformats.org/officeDocument/2006/relationships/image" Target="../media/image497.png"/><Relationship Id="rId110" Type="http://schemas.openxmlformats.org/officeDocument/2006/relationships/image" Target="../media/image508.png"/><Relationship Id="rId115" Type="http://schemas.openxmlformats.org/officeDocument/2006/relationships/customXml" Target="../ink/ink4267.xml"/><Relationship Id="rId131" Type="http://schemas.openxmlformats.org/officeDocument/2006/relationships/customXml" Target="../ink/ink4275.xml"/><Relationship Id="rId136" Type="http://schemas.openxmlformats.org/officeDocument/2006/relationships/image" Target="../media/image521.png"/><Relationship Id="rId157" Type="http://schemas.openxmlformats.org/officeDocument/2006/relationships/customXml" Target="../ink/ink4288.xml"/><Relationship Id="rId61" Type="http://schemas.openxmlformats.org/officeDocument/2006/relationships/image" Target="../media/image26.png"/><Relationship Id="rId82" Type="http://schemas.openxmlformats.org/officeDocument/2006/relationships/customXml" Target="../ink/ink4250.xml"/><Relationship Id="rId152" Type="http://schemas.openxmlformats.org/officeDocument/2006/relationships/image" Target="../media/image529.png"/><Relationship Id="rId19" Type="http://schemas.openxmlformats.org/officeDocument/2006/relationships/image" Target="../media/image463.png"/><Relationship Id="rId14" Type="http://schemas.openxmlformats.org/officeDocument/2006/relationships/customXml" Target="../ink/ink4216.xml"/><Relationship Id="rId30" Type="http://schemas.openxmlformats.org/officeDocument/2006/relationships/customXml" Target="../ink/ink4224.xml"/><Relationship Id="rId35" Type="http://schemas.openxmlformats.org/officeDocument/2006/relationships/image" Target="../media/image471.png"/><Relationship Id="rId56" Type="http://schemas.openxmlformats.org/officeDocument/2006/relationships/customXml" Target="../ink/ink4237.xml"/><Relationship Id="rId77" Type="http://schemas.openxmlformats.org/officeDocument/2006/relationships/image" Target="../media/image492.png"/><Relationship Id="rId100" Type="http://schemas.openxmlformats.org/officeDocument/2006/relationships/customXml" Target="../ink/ink4259.xml"/><Relationship Id="rId105" Type="http://schemas.openxmlformats.org/officeDocument/2006/relationships/customXml" Target="../ink/ink4262.xml"/><Relationship Id="rId126" Type="http://schemas.openxmlformats.org/officeDocument/2006/relationships/image" Target="../media/image516.png"/><Relationship Id="rId147" Type="http://schemas.openxmlformats.org/officeDocument/2006/relationships/customXml" Target="../ink/ink4283.xml"/><Relationship Id="rId8" Type="http://schemas.openxmlformats.org/officeDocument/2006/relationships/customXml" Target="../ink/ink4213.xml"/><Relationship Id="rId51" Type="http://schemas.openxmlformats.org/officeDocument/2006/relationships/image" Target="../media/image479.png"/><Relationship Id="rId72" Type="http://schemas.openxmlformats.org/officeDocument/2006/relationships/customXml" Target="../ink/ink4245.xml"/><Relationship Id="rId93" Type="http://schemas.openxmlformats.org/officeDocument/2006/relationships/image" Target="../media/image500.png"/><Relationship Id="rId98" Type="http://schemas.openxmlformats.org/officeDocument/2006/relationships/customXml" Target="../ink/ink4258.xml"/><Relationship Id="rId121" Type="http://schemas.openxmlformats.org/officeDocument/2006/relationships/customXml" Target="../ink/ink4270.xml"/><Relationship Id="rId142" Type="http://schemas.openxmlformats.org/officeDocument/2006/relationships/image" Target="../media/image524.png"/><Relationship Id="rId3" Type="http://schemas.openxmlformats.org/officeDocument/2006/relationships/image" Target="../media/image455.png"/><Relationship Id="rId25" Type="http://schemas.openxmlformats.org/officeDocument/2006/relationships/image" Target="../media/image466.png"/><Relationship Id="rId46" Type="http://schemas.openxmlformats.org/officeDocument/2006/relationships/customXml" Target="../ink/ink4232.xml"/><Relationship Id="rId67" Type="http://schemas.openxmlformats.org/officeDocument/2006/relationships/image" Target="../media/image487.png"/><Relationship Id="rId116" Type="http://schemas.openxmlformats.org/officeDocument/2006/relationships/image" Target="../media/image511.png"/><Relationship Id="rId137" Type="http://schemas.openxmlformats.org/officeDocument/2006/relationships/customXml" Target="../ink/ink4278.xml"/><Relationship Id="rId158" Type="http://schemas.openxmlformats.org/officeDocument/2006/relationships/image" Target="../media/image532.png"/><Relationship Id="rId20" Type="http://schemas.openxmlformats.org/officeDocument/2006/relationships/customXml" Target="../ink/ink4219.xml"/><Relationship Id="rId41" Type="http://schemas.openxmlformats.org/officeDocument/2006/relationships/image" Target="../media/image474.png"/><Relationship Id="rId62" Type="http://schemas.openxmlformats.org/officeDocument/2006/relationships/customXml" Target="../ink/ink4240.xml"/><Relationship Id="rId83" Type="http://schemas.openxmlformats.org/officeDocument/2006/relationships/image" Target="../media/image495.png"/><Relationship Id="rId88" Type="http://schemas.openxmlformats.org/officeDocument/2006/relationships/customXml" Target="../ink/ink4253.xml"/><Relationship Id="rId111" Type="http://schemas.openxmlformats.org/officeDocument/2006/relationships/customXml" Target="../ink/ink4265.xml"/><Relationship Id="rId132" Type="http://schemas.openxmlformats.org/officeDocument/2006/relationships/image" Target="../media/image519.png"/><Relationship Id="rId153" Type="http://schemas.openxmlformats.org/officeDocument/2006/relationships/customXml" Target="../ink/ink4286.xml"/><Relationship Id="rId15" Type="http://schemas.openxmlformats.org/officeDocument/2006/relationships/image" Target="../media/image461.png"/><Relationship Id="rId36" Type="http://schemas.openxmlformats.org/officeDocument/2006/relationships/customXml" Target="../ink/ink4227.xml"/><Relationship Id="rId57" Type="http://schemas.openxmlformats.org/officeDocument/2006/relationships/image" Target="../media/image483.png"/><Relationship Id="rId106" Type="http://schemas.openxmlformats.org/officeDocument/2006/relationships/image" Target="../media/image506.png"/><Relationship Id="rId127" Type="http://schemas.openxmlformats.org/officeDocument/2006/relationships/customXml" Target="../ink/ink4273.xml"/><Relationship Id="rId10" Type="http://schemas.openxmlformats.org/officeDocument/2006/relationships/customXml" Target="../ink/ink4214.xml"/><Relationship Id="rId31" Type="http://schemas.openxmlformats.org/officeDocument/2006/relationships/image" Target="../media/image469.png"/><Relationship Id="rId52" Type="http://schemas.openxmlformats.org/officeDocument/2006/relationships/customXml" Target="../ink/ink4235.xml"/><Relationship Id="rId73" Type="http://schemas.openxmlformats.org/officeDocument/2006/relationships/image" Target="../media/image490.png"/><Relationship Id="rId78" Type="http://schemas.openxmlformats.org/officeDocument/2006/relationships/customXml" Target="../ink/ink4248.xml"/><Relationship Id="rId94" Type="http://schemas.openxmlformats.org/officeDocument/2006/relationships/customXml" Target="../ink/ink4256.xml"/><Relationship Id="rId99" Type="http://schemas.openxmlformats.org/officeDocument/2006/relationships/image" Target="../media/image503.png"/><Relationship Id="rId101" Type="http://schemas.openxmlformats.org/officeDocument/2006/relationships/customXml" Target="../ink/ink4260.xml"/><Relationship Id="rId122" Type="http://schemas.openxmlformats.org/officeDocument/2006/relationships/image" Target="../media/image514.png"/><Relationship Id="rId143" Type="http://schemas.openxmlformats.org/officeDocument/2006/relationships/customXml" Target="../ink/ink4281.xml"/><Relationship Id="rId148" Type="http://schemas.openxmlformats.org/officeDocument/2006/relationships/image" Target="../media/image527.png"/><Relationship Id="rId4" Type="http://schemas.openxmlformats.org/officeDocument/2006/relationships/customXml" Target="../ink/ink4211.xml"/><Relationship Id="rId9" Type="http://schemas.openxmlformats.org/officeDocument/2006/relationships/image" Target="../media/image458.png"/><Relationship Id="rId26" Type="http://schemas.openxmlformats.org/officeDocument/2006/relationships/customXml" Target="../ink/ink4222.xml"/><Relationship Id="rId47" Type="http://schemas.openxmlformats.org/officeDocument/2006/relationships/image" Target="../media/image477.png"/><Relationship Id="rId68" Type="http://schemas.openxmlformats.org/officeDocument/2006/relationships/customXml" Target="../ink/ink4243.xml"/><Relationship Id="rId89" Type="http://schemas.openxmlformats.org/officeDocument/2006/relationships/image" Target="../media/image498.png"/><Relationship Id="rId112" Type="http://schemas.openxmlformats.org/officeDocument/2006/relationships/image" Target="../media/image509.png"/><Relationship Id="rId133" Type="http://schemas.openxmlformats.org/officeDocument/2006/relationships/customXml" Target="../ink/ink4276.xml"/><Relationship Id="rId154" Type="http://schemas.openxmlformats.org/officeDocument/2006/relationships/image" Target="../media/image530.png"/><Relationship Id="rId16" Type="http://schemas.openxmlformats.org/officeDocument/2006/relationships/customXml" Target="../ink/ink4217.xml"/><Relationship Id="rId37" Type="http://schemas.openxmlformats.org/officeDocument/2006/relationships/image" Target="../media/image472.png"/><Relationship Id="rId58" Type="http://schemas.openxmlformats.org/officeDocument/2006/relationships/customXml" Target="../ink/ink4238.xml"/><Relationship Id="rId79" Type="http://schemas.openxmlformats.org/officeDocument/2006/relationships/image" Target="../media/image493.png"/><Relationship Id="rId102" Type="http://schemas.openxmlformats.org/officeDocument/2006/relationships/image" Target="../media/image504.png"/><Relationship Id="rId123" Type="http://schemas.openxmlformats.org/officeDocument/2006/relationships/customXml" Target="../ink/ink4271.xml"/><Relationship Id="rId144" Type="http://schemas.openxmlformats.org/officeDocument/2006/relationships/image" Target="../media/image525.png"/><Relationship Id="rId90" Type="http://schemas.openxmlformats.org/officeDocument/2006/relationships/customXml" Target="../ink/ink4254.xml"/><Relationship Id="rId27" Type="http://schemas.openxmlformats.org/officeDocument/2006/relationships/image" Target="../media/image467.png"/><Relationship Id="rId48" Type="http://schemas.openxmlformats.org/officeDocument/2006/relationships/customXml" Target="../ink/ink4233.xml"/><Relationship Id="rId69" Type="http://schemas.openxmlformats.org/officeDocument/2006/relationships/image" Target="../media/image488.png"/><Relationship Id="rId113" Type="http://schemas.openxmlformats.org/officeDocument/2006/relationships/customXml" Target="../ink/ink4266.xml"/><Relationship Id="rId134" Type="http://schemas.openxmlformats.org/officeDocument/2006/relationships/image" Target="../media/image520.png"/></Relationships>
</file>

<file path=ppt/slides/_rels/slide1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68.xml"/><Relationship Id="rId117" Type="http://schemas.openxmlformats.org/officeDocument/2006/relationships/image" Target="../media/image69.png"/><Relationship Id="rId21" Type="http://schemas.openxmlformats.org/officeDocument/2006/relationships/image" Target="../media/image19.png"/><Relationship Id="rId42" Type="http://schemas.openxmlformats.org/officeDocument/2006/relationships/customXml" Target="../ink/ink276.xml"/><Relationship Id="rId47" Type="http://schemas.openxmlformats.org/officeDocument/2006/relationships/image" Target="../media/image32.png"/><Relationship Id="rId63" Type="http://schemas.openxmlformats.org/officeDocument/2006/relationships/image" Target="../media/image40.png"/><Relationship Id="rId68" Type="http://schemas.openxmlformats.org/officeDocument/2006/relationships/customXml" Target="../ink/ink289.xml"/><Relationship Id="rId84" Type="http://schemas.openxmlformats.org/officeDocument/2006/relationships/customXml" Target="../ink/ink297.xml"/><Relationship Id="rId89" Type="http://schemas.openxmlformats.org/officeDocument/2006/relationships/image" Target="../media/image54.png"/><Relationship Id="rId112" Type="http://schemas.openxmlformats.org/officeDocument/2006/relationships/customXml" Target="../ink/ink311.xml"/><Relationship Id="rId16" Type="http://schemas.openxmlformats.org/officeDocument/2006/relationships/customXml" Target="../ink/ink263.xml"/><Relationship Id="rId107" Type="http://schemas.openxmlformats.org/officeDocument/2006/relationships/image" Target="../media/image64.png"/><Relationship Id="rId11" Type="http://schemas.openxmlformats.org/officeDocument/2006/relationships/image" Target="../media/image14.png"/><Relationship Id="rId32" Type="http://schemas.openxmlformats.org/officeDocument/2006/relationships/customXml" Target="../ink/ink271.xml"/><Relationship Id="rId37" Type="http://schemas.openxmlformats.org/officeDocument/2006/relationships/image" Target="../media/image27.png"/><Relationship Id="rId53" Type="http://schemas.openxmlformats.org/officeDocument/2006/relationships/image" Target="../media/image35.png"/><Relationship Id="rId58" Type="http://schemas.openxmlformats.org/officeDocument/2006/relationships/customXml" Target="../ink/ink284.xml"/><Relationship Id="rId74" Type="http://schemas.openxmlformats.org/officeDocument/2006/relationships/customXml" Target="../ink/ink292.xml"/><Relationship Id="rId79" Type="http://schemas.openxmlformats.org/officeDocument/2006/relationships/image" Target="../media/image49.png"/><Relationship Id="rId102" Type="http://schemas.openxmlformats.org/officeDocument/2006/relationships/customXml" Target="../ink/ink306.xml"/><Relationship Id="rId5" Type="http://schemas.openxmlformats.org/officeDocument/2006/relationships/image" Target="../media/image11.png"/><Relationship Id="rId90" Type="http://schemas.openxmlformats.org/officeDocument/2006/relationships/customXml" Target="../ink/ink300.xml"/><Relationship Id="rId95" Type="http://schemas.openxmlformats.org/officeDocument/2006/relationships/image" Target="../media/image57.png"/><Relationship Id="rId22" Type="http://schemas.openxmlformats.org/officeDocument/2006/relationships/customXml" Target="../ink/ink266.xml"/><Relationship Id="rId27" Type="http://schemas.openxmlformats.org/officeDocument/2006/relationships/image" Target="../media/image22.png"/><Relationship Id="rId43" Type="http://schemas.openxmlformats.org/officeDocument/2006/relationships/image" Target="../media/image30.png"/><Relationship Id="rId48" Type="http://schemas.openxmlformats.org/officeDocument/2006/relationships/customXml" Target="../ink/ink279.xml"/><Relationship Id="rId64" Type="http://schemas.openxmlformats.org/officeDocument/2006/relationships/customXml" Target="../ink/ink287.xml"/><Relationship Id="rId69" Type="http://schemas.openxmlformats.org/officeDocument/2006/relationships/image" Target="../media/image43.png"/><Relationship Id="rId113" Type="http://schemas.openxmlformats.org/officeDocument/2006/relationships/image" Target="../media/image67.png"/><Relationship Id="rId118" Type="http://schemas.openxmlformats.org/officeDocument/2006/relationships/customXml" Target="../ink/ink314.xml"/><Relationship Id="rId80" Type="http://schemas.openxmlformats.org/officeDocument/2006/relationships/customXml" Target="../ink/ink295.xml"/><Relationship Id="rId85" Type="http://schemas.openxmlformats.org/officeDocument/2006/relationships/image" Target="../media/image52.png"/><Relationship Id="rId12" Type="http://schemas.openxmlformats.org/officeDocument/2006/relationships/customXml" Target="../ink/ink261.xml"/><Relationship Id="rId17" Type="http://schemas.openxmlformats.org/officeDocument/2006/relationships/image" Target="../media/image17.png"/><Relationship Id="rId33" Type="http://schemas.openxmlformats.org/officeDocument/2006/relationships/image" Target="../media/image25.png"/><Relationship Id="rId38" Type="http://schemas.openxmlformats.org/officeDocument/2006/relationships/customXml" Target="../ink/ink274.xml"/><Relationship Id="rId59" Type="http://schemas.openxmlformats.org/officeDocument/2006/relationships/image" Target="../media/image38.png"/><Relationship Id="rId103" Type="http://schemas.openxmlformats.org/officeDocument/2006/relationships/image" Target="../media/image62.png"/><Relationship Id="rId108" Type="http://schemas.openxmlformats.org/officeDocument/2006/relationships/customXml" Target="../ink/ink309.xml"/><Relationship Id="rId54" Type="http://schemas.openxmlformats.org/officeDocument/2006/relationships/customXml" Target="../ink/ink282.xml"/><Relationship Id="rId70" Type="http://schemas.openxmlformats.org/officeDocument/2006/relationships/customXml" Target="../ink/ink290.xml"/><Relationship Id="rId75" Type="http://schemas.openxmlformats.org/officeDocument/2006/relationships/image" Target="../media/image46.png"/><Relationship Id="rId91" Type="http://schemas.openxmlformats.org/officeDocument/2006/relationships/image" Target="../media/image55.png"/><Relationship Id="rId96" Type="http://schemas.openxmlformats.org/officeDocument/2006/relationships/customXml" Target="../ink/ink30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8.xml"/><Relationship Id="rId23" Type="http://schemas.openxmlformats.org/officeDocument/2006/relationships/image" Target="../media/image20.png"/><Relationship Id="rId28" Type="http://schemas.openxmlformats.org/officeDocument/2006/relationships/customXml" Target="../ink/ink269.xml"/><Relationship Id="rId49" Type="http://schemas.openxmlformats.org/officeDocument/2006/relationships/image" Target="../media/image33.png"/><Relationship Id="rId114" Type="http://schemas.openxmlformats.org/officeDocument/2006/relationships/customXml" Target="../ink/ink312.xml"/><Relationship Id="rId119" Type="http://schemas.openxmlformats.org/officeDocument/2006/relationships/image" Target="../media/image48.png"/><Relationship Id="rId44" Type="http://schemas.openxmlformats.org/officeDocument/2006/relationships/customXml" Target="../ink/ink277.xml"/><Relationship Id="rId60" Type="http://schemas.openxmlformats.org/officeDocument/2006/relationships/customXml" Target="../ink/ink285.xml"/><Relationship Id="rId65" Type="http://schemas.openxmlformats.org/officeDocument/2006/relationships/image" Target="../media/image41.png"/><Relationship Id="rId81" Type="http://schemas.openxmlformats.org/officeDocument/2006/relationships/image" Target="../media/image50.png"/><Relationship Id="rId86" Type="http://schemas.openxmlformats.org/officeDocument/2006/relationships/customXml" Target="../ink/ink298.xml"/><Relationship Id="rId4" Type="http://schemas.openxmlformats.org/officeDocument/2006/relationships/customXml" Target="../ink/ink257.xml"/><Relationship Id="rId9" Type="http://schemas.openxmlformats.org/officeDocument/2006/relationships/image" Target="../media/image13.png"/><Relationship Id="rId13" Type="http://schemas.openxmlformats.org/officeDocument/2006/relationships/image" Target="../media/image15.png"/><Relationship Id="rId18" Type="http://schemas.openxmlformats.org/officeDocument/2006/relationships/customXml" Target="../ink/ink264.xml"/><Relationship Id="rId39" Type="http://schemas.openxmlformats.org/officeDocument/2006/relationships/image" Target="../media/image28.png"/><Relationship Id="rId109" Type="http://schemas.openxmlformats.org/officeDocument/2006/relationships/image" Target="../media/image65.png"/><Relationship Id="rId34" Type="http://schemas.openxmlformats.org/officeDocument/2006/relationships/customXml" Target="../ink/ink272.xml"/><Relationship Id="rId50" Type="http://schemas.openxmlformats.org/officeDocument/2006/relationships/customXml" Target="../ink/ink280.xml"/><Relationship Id="rId55" Type="http://schemas.openxmlformats.org/officeDocument/2006/relationships/image" Target="../media/image36.png"/><Relationship Id="rId76" Type="http://schemas.openxmlformats.org/officeDocument/2006/relationships/customXml" Target="../ink/ink293.xml"/><Relationship Id="rId97" Type="http://schemas.openxmlformats.org/officeDocument/2006/relationships/image" Target="../media/image59.png"/><Relationship Id="rId104" Type="http://schemas.openxmlformats.org/officeDocument/2006/relationships/customXml" Target="../ink/ink307.xml"/><Relationship Id="rId120" Type="http://schemas.openxmlformats.org/officeDocument/2006/relationships/customXml" Target="../ink/ink315.xml"/><Relationship Id="rId7" Type="http://schemas.openxmlformats.org/officeDocument/2006/relationships/image" Target="../media/image12.png"/><Relationship Id="rId71" Type="http://schemas.openxmlformats.org/officeDocument/2006/relationships/image" Target="../media/image44.png"/><Relationship Id="rId92" Type="http://schemas.openxmlformats.org/officeDocument/2006/relationships/customXml" Target="../ink/ink301.xml"/><Relationship Id="rId2" Type="http://schemas.openxmlformats.org/officeDocument/2006/relationships/customXml" Target="../ink/ink256.xml"/><Relationship Id="rId29" Type="http://schemas.openxmlformats.org/officeDocument/2006/relationships/image" Target="../media/image23.png"/><Relationship Id="rId24" Type="http://schemas.openxmlformats.org/officeDocument/2006/relationships/customXml" Target="../ink/ink267.xml"/><Relationship Id="rId40" Type="http://schemas.openxmlformats.org/officeDocument/2006/relationships/customXml" Target="../ink/ink275.xml"/><Relationship Id="rId45" Type="http://schemas.openxmlformats.org/officeDocument/2006/relationships/image" Target="../media/image31.png"/><Relationship Id="rId66" Type="http://schemas.openxmlformats.org/officeDocument/2006/relationships/customXml" Target="../ink/ink288.xml"/><Relationship Id="rId87" Type="http://schemas.openxmlformats.org/officeDocument/2006/relationships/image" Target="../media/image53.png"/><Relationship Id="rId110" Type="http://schemas.openxmlformats.org/officeDocument/2006/relationships/customXml" Target="../ink/ink310.xml"/><Relationship Id="rId115" Type="http://schemas.openxmlformats.org/officeDocument/2006/relationships/image" Target="../media/image68.png"/><Relationship Id="rId61" Type="http://schemas.openxmlformats.org/officeDocument/2006/relationships/image" Target="../media/image39.png"/><Relationship Id="rId82" Type="http://schemas.openxmlformats.org/officeDocument/2006/relationships/customXml" Target="../ink/ink296.xml"/><Relationship Id="rId19" Type="http://schemas.openxmlformats.org/officeDocument/2006/relationships/image" Target="../media/image18.png"/><Relationship Id="rId14" Type="http://schemas.openxmlformats.org/officeDocument/2006/relationships/customXml" Target="../ink/ink262.xml"/><Relationship Id="rId30" Type="http://schemas.openxmlformats.org/officeDocument/2006/relationships/customXml" Target="../ink/ink270.xml"/><Relationship Id="rId35" Type="http://schemas.openxmlformats.org/officeDocument/2006/relationships/image" Target="../media/image26.png"/><Relationship Id="rId56" Type="http://schemas.openxmlformats.org/officeDocument/2006/relationships/customXml" Target="../ink/ink283.xml"/><Relationship Id="rId77" Type="http://schemas.openxmlformats.org/officeDocument/2006/relationships/image" Target="../media/image47.png"/><Relationship Id="rId100" Type="http://schemas.openxmlformats.org/officeDocument/2006/relationships/customXml" Target="../ink/ink305.xml"/><Relationship Id="rId105" Type="http://schemas.openxmlformats.org/officeDocument/2006/relationships/image" Target="../media/image63.png"/><Relationship Id="rId8" Type="http://schemas.openxmlformats.org/officeDocument/2006/relationships/customXml" Target="../ink/ink259.xml"/><Relationship Id="rId51" Type="http://schemas.openxmlformats.org/officeDocument/2006/relationships/image" Target="../media/image34.png"/><Relationship Id="rId72" Type="http://schemas.openxmlformats.org/officeDocument/2006/relationships/customXml" Target="../ink/ink291.xml"/><Relationship Id="rId93" Type="http://schemas.openxmlformats.org/officeDocument/2006/relationships/image" Target="../media/image56.png"/><Relationship Id="rId98" Type="http://schemas.openxmlformats.org/officeDocument/2006/relationships/customXml" Target="../ink/ink304.xml"/><Relationship Id="rId121" Type="http://schemas.openxmlformats.org/officeDocument/2006/relationships/image" Target="../media/image58.png"/><Relationship Id="rId3" Type="http://schemas.openxmlformats.org/officeDocument/2006/relationships/image" Target="../media/image10.png"/><Relationship Id="rId25" Type="http://schemas.openxmlformats.org/officeDocument/2006/relationships/image" Target="../media/image21.png"/><Relationship Id="rId46" Type="http://schemas.openxmlformats.org/officeDocument/2006/relationships/customXml" Target="../ink/ink278.xml"/><Relationship Id="rId67" Type="http://schemas.openxmlformats.org/officeDocument/2006/relationships/image" Target="../media/image42.png"/><Relationship Id="rId116" Type="http://schemas.openxmlformats.org/officeDocument/2006/relationships/customXml" Target="../ink/ink313.xml"/><Relationship Id="rId20" Type="http://schemas.openxmlformats.org/officeDocument/2006/relationships/customXml" Target="../ink/ink265.xml"/><Relationship Id="rId41" Type="http://schemas.openxmlformats.org/officeDocument/2006/relationships/image" Target="../media/image29.png"/><Relationship Id="rId62" Type="http://schemas.openxmlformats.org/officeDocument/2006/relationships/customXml" Target="../ink/ink286.xml"/><Relationship Id="rId83" Type="http://schemas.openxmlformats.org/officeDocument/2006/relationships/image" Target="../media/image51.png"/><Relationship Id="rId88" Type="http://schemas.openxmlformats.org/officeDocument/2006/relationships/customXml" Target="../ink/ink299.xml"/><Relationship Id="rId111" Type="http://schemas.openxmlformats.org/officeDocument/2006/relationships/image" Target="../media/image66.png"/><Relationship Id="rId15" Type="http://schemas.openxmlformats.org/officeDocument/2006/relationships/image" Target="../media/image16.png"/><Relationship Id="rId36" Type="http://schemas.openxmlformats.org/officeDocument/2006/relationships/customXml" Target="../ink/ink273.xml"/><Relationship Id="rId57" Type="http://schemas.openxmlformats.org/officeDocument/2006/relationships/image" Target="../media/image37.png"/><Relationship Id="rId106" Type="http://schemas.openxmlformats.org/officeDocument/2006/relationships/customXml" Target="../ink/ink308.xml"/><Relationship Id="rId10" Type="http://schemas.openxmlformats.org/officeDocument/2006/relationships/customXml" Target="../ink/ink260.xml"/><Relationship Id="rId31" Type="http://schemas.openxmlformats.org/officeDocument/2006/relationships/image" Target="../media/image24.png"/><Relationship Id="rId52" Type="http://schemas.openxmlformats.org/officeDocument/2006/relationships/customXml" Target="../ink/ink281.xml"/><Relationship Id="rId73" Type="http://schemas.openxmlformats.org/officeDocument/2006/relationships/image" Target="../media/image45.png"/><Relationship Id="rId78" Type="http://schemas.openxmlformats.org/officeDocument/2006/relationships/customXml" Target="../ink/ink294.xml"/><Relationship Id="rId94" Type="http://schemas.openxmlformats.org/officeDocument/2006/relationships/customXml" Target="../ink/ink302.xml"/><Relationship Id="rId99" Type="http://schemas.openxmlformats.org/officeDocument/2006/relationships/image" Target="../media/image60.png"/><Relationship Id="rId101" Type="http://schemas.openxmlformats.org/officeDocument/2006/relationships/image" Target="../media/image61.png"/></Relationships>
</file>

<file path=ppt/slides/_rels/slide110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347.xml"/><Relationship Id="rId21" Type="http://schemas.openxmlformats.org/officeDocument/2006/relationships/image" Target="../media/image464.png"/><Relationship Id="rId42" Type="http://schemas.openxmlformats.org/officeDocument/2006/relationships/customXml" Target="../ink/ink4309.xml"/><Relationship Id="rId63" Type="http://schemas.openxmlformats.org/officeDocument/2006/relationships/image" Target="../media/image485.png"/><Relationship Id="rId84" Type="http://schemas.openxmlformats.org/officeDocument/2006/relationships/customXml" Target="../ink/ink4330.xml"/><Relationship Id="rId138" Type="http://schemas.openxmlformats.org/officeDocument/2006/relationships/image" Target="../media/image522.png"/><Relationship Id="rId159" Type="http://schemas.openxmlformats.org/officeDocument/2006/relationships/customXml" Target="../ink/ink4368.xml"/><Relationship Id="rId107" Type="http://schemas.openxmlformats.org/officeDocument/2006/relationships/customXml" Target="../ink/ink4342.xml"/><Relationship Id="rId11" Type="http://schemas.openxmlformats.org/officeDocument/2006/relationships/image" Target="../media/image459.png"/><Relationship Id="rId32" Type="http://schemas.openxmlformats.org/officeDocument/2006/relationships/customXml" Target="../ink/ink4304.xml"/><Relationship Id="rId53" Type="http://schemas.openxmlformats.org/officeDocument/2006/relationships/image" Target="../media/image481.png"/><Relationship Id="rId74" Type="http://schemas.openxmlformats.org/officeDocument/2006/relationships/customXml" Target="../ink/ink4325.xml"/><Relationship Id="rId128" Type="http://schemas.openxmlformats.org/officeDocument/2006/relationships/image" Target="../media/image517.png"/><Relationship Id="rId149" Type="http://schemas.openxmlformats.org/officeDocument/2006/relationships/customXml" Target="../ink/ink4363.xml"/><Relationship Id="rId5" Type="http://schemas.openxmlformats.org/officeDocument/2006/relationships/image" Target="../media/image456.png"/><Relationship Id="rId95" Type="http://schemas.openxmlformats.org/officeDocument/2006/relationships/image" Target="../media/image501.png"/><Relationship Id="rId160" Type="http://schemas.openxmlformats.org/officeDocument/2006/relationships/image" Target="../media/image533.png"/><Relationship Id="rId22" Type="http://schemas.openxmlformats.org/officeDocument/2006/relationships/customXml" Target="../ink/ink4299.xml"/><Relationship Id="rId43" Type="http://schemas.openxmlformats.org/officeDocument/2006/relationships/image" Target="../media/image475.png"/><Relationship Id="rId64" Type="http://schemas.openxmlformats.org/officeDocument/2006/relationships/customXml" Target="../ink/ink4320.xml"/><Relationship Id="rId118" Type="http://schemas.openxmlformats.org/officeDocument/2006/relationships/image" Target="../media/image512.png"/><Relationship Id="rId139" Type="http://schemas.openxmlformats.org/officeDocument/2006/relationships/customXml" Target="../ink/ink4358.xml"/><Relationship Id="rId85" Type="http://schemas.openxmlformats.org/officeDocument/2006/relationships/image" Target="../media/image496.png"/><Relationship Id="rId150" Type="http://schemas.openxmlformats.org/officeDocument/2006/relationships/image" Target="../media/image528.png"/><Relationship Id="rId12" Type="http://schemas.openxmlformats.org/officeDocument/2006/relationships/customXml" Target="../ink/ink4294.xml"/><Relationship Id="rId17" Type="http://schemas.openxmlformats.org/officeDocument/2006/relationships/image" Target="../media/image462.png"/><Relationship Id="rId33" Type="http://schemas.openxmlformats.org/officeDocument/2006/relationships/image" Target="../media/image470.png"/><Relationship Id="rId38" Type="http://schemas.openxmlformats.org/officeDocument/2006/relationships/customXml" Target="../ink/ink4307.xml"/><Relationship Id="rId59" Type="http://schemas.openxmlformats.org/officeDocument/2006/relationships/image" Target="../media/image484.png"/><Relationship Id="rId103" Type="http://schemas.openxmlformats.org/officeDocument/2006/relationships/customXml" Target="../ink/ink4340.xml"/><Relationship Id="rId108" Type="http://schemas.openxmlformats.org/officeDocument/2006/relationships/image" Target="../media/image507.png"/><Relationship Id="rId124" Type="http://schemas.openxmlformats.org/officeDocument/2006/relationships/image" Target="../media/image515.png"/><Relationship Id="rId129" Type="http://schemas.openxmlformats.org/officeDocument/2006/relationships/customXml" Target="../ink/ink4353.xml"/><Relationship Id="rId54" Type="http://schemas.openxmlformats.org/officeDocument/2006/relationships/customXml" Target="../ink/ink4315.xml"/><Relationship Id="rId70" Type="http://schemas.openxmlformats.org/officeDocument/2006/relationships/customXml" Target="../ink/ink4323.xml"/><Relationship Id="rId75" Type="http://schemas.openxmlformats.org/officeDocument/2006/relationships/image" Target="../media/image491.png"/><Relationship Id="rId91" Type="http://schemas.openxmlformats.org/officeDocument/2006/relationships/image" Target="../media/image499.png"/><Relationship Id="rId96" Type="http://schemas.openxmlformats.org/officeDocument/2006/relationships/customXml" Target="../ink/ink4336.xml"/><Relationship Id="rId140" Type="http://schemas.openxmlformats.org/officeDocument/2006/relationships/image" Target="../media/image523.png"/><Relationship Id="rId145" Type="http://schemas.openxmlformats.org/officeDocument/2006/relationships/customXml" Target="../ink/ink4361.xml"/><Relationship Id="rId161" Type="http://schemas.openxmlformats.org/officeDocument/2006/relationships/customXml" Target="../ink/ink436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291.xml"/><Relationship Id="rId23" Type="http://schemas.openxmlformats.org/officeDocument/2006/relationships/image" Target="../media/image465.png"/><Relationship Id="rId28" Type="http://schemas.openxmlformats.org/officeDocument/2006/relationships/customXml" Target="../ink/ink4302.xml"/><Relationship Id="rId49" Type="http://schemas.openxmlformats.org/officeDocument/2006/relationships/image" Target="../media/image478.png"/><Relationship Id="rId114" Type="http://schemas.openxmlformats.org/officeDocument/2006/relationships/image" Target="../media/image510.png"/><Relationship Id="rId119" Type="http://schemas.openxmlformats.org/officeDocument/2006/relationships/customXml" Target="../ink/ink4348.xml"/><Relationship Id="rId44" Type="http://schemas.openxmlformats.org/officeDocument/2006/relationships/customXml" Target="../ink/ink4310.xml"/><Relationship Id="rId60" Type="http://schemas.openxmlformats.org/officeDocument/2006/relationships/customXml" Target="../ink/ink4318.xml"/><Relationship Id="rId65" Type="http://schemas.openxmlformats.org/officeDocument/2006/relationships/image" Target="../media/image486.png"/><Relationship Id="rId81" Type="http://schemas.openxmlformats.org/officeDocument/2006/relationships/image" Target="../media/image494.png"/><Relationship Id="rId86" Type="http://schemas.openxmlformats.org/officeDocument/2006/relationships/customXml" Target="../ink/ink4331.xml"/><Relationship Id="rId130" Type="http://schemas.openxmlformats.org/officeDocument/2006/relationships/image" Target="../media/image518.png"/><Relationship Id="rId135" Type="http://schemas.openxmlformats.org/officeDocument/2006/relationships/customXml" Target="../ink/ink4356.xml"/><Relationship Id="rId151" Type="http://schemas.openxmlformats.org/officeDocument/2006/relationships/customXml" Target="../ink/ink4364.xml"/><Relationship Id="rId156" Type="http://schemas.openxmlformats.org/officeDocument/2006/relationships/image" Target="../media/image531.png"/><Relationship Id="rId13" Type="http://schemas.openxmlformats.org/officeDocument/2006/relationships/image" Target="../media/image460.png"/><Relationship Id="rId18" Type="http://schemas.openxmlformats.org/officeDocument/2006/relationships/customXml" Target="../ink/ink4297.xml"/><Relationship Id="rId39" Type="http://schemas.openxmlformats.org/officeDocument/2006/relationships/image" Target="../media/image473.png"/><Relationship Id="rId109" Type="http://schemas.openxmlformats.org/officeDocument/2006/relationships/customXml" Target="../ink/ink4343.xml"/><Relationship Id="rId34" Type="http://schemas.openxmlformats.org/officeDocument/2006/relationships/customXml" Target="../ink/ink4305.xml"/><Relationship Id="rId50" Type="http://schemas.openxmlformats.org/officeDocument/2006/relationships/customXml" Target="../ink/ink4313.xml"/><Relationship Id="rId55" Type="http://schemas.openxmlformats.org/officeDocument/2006/relationships/image" Target="../media/image482.png"/><Relationship Id="rId76" Type="http://schemas.openxmlformats.org/officeDocument/2006/relationships/customXml" Target="../ink/ink4326.xml"/><Relationship Id="rId97" Type="http://schemas.openxmlformats.org/officeDocument/2006/relationships/image" Target="../media/image502.png"/><Relationship Id="rId104" Type="http://schemas.openxmlformats.org/officeDocument/2006/relationships/image" Target="../media/image505.png"/><Relationship Id="rId120" Type="http://schemas.openxmlformats.org/officeDocument/2006/relationships/image" Target="../media/image513.png"/><Relationship Id="rId125" Type="http://schemas.openxmlformats.org/officeDocument/2006/relationships/customXml" Target="../ink/ink4351.xml"/><Relationship Id="rId141" Type="http://schemas.openxmlformats.org/officeDocument/2006/relationships/customXml" Target="../ink/ink4359.xml"/><Relationship Id="rId146" Type="http://schemas.openxmlformats.org/officeDocument/2006/relationships/image" Target="../media/image526.png"/><Relationship Id="rId7" Type="http://schemas.openxmlformats.org/officeDocument/2006/relationships/image" Target="../media/image457.png"/><Relationship Id="rId71" Type="http://schemas.openxmlformats.org/officeDocument/2006/relationships/image" Target="../media/image489.png"/><Relationship Id="rId92" Type="http://schemas.openxmlformats.org/officeDocument/2006/relationships/customXml" Target="../ink/ink4334.xml"/><Relationship Id="rId162" Type="http://schemas.openxmlformats.org/officeDocument/2006/relationships/image" Target="../media/image534.png"/><Relationship Id="rId2" Type="http://schemas.openxmlformats.org/officeDocument/2006/relationships/customXml" Target="../ink/ink4289.xml"/><Relationship Id="rId29" Type="http://schemas.openxmlformats.org/officeDocument/2006/relationships/image" Target="../media/image468.png"/><Relationship Id="rId24" Type="http://schemas.openxmlformats.org/officeDocument/2006/relationships/customXml" Target="../ink/ink4300.xml"/><Relationship Id="rId40" Type="http://schemas.openxmlformats.org/officeDocument/2006/relationships/customXml" Target="../ink/ink4308.xml"/><Relationship Id="rId45" Type="http://schemas.openxmlformats.org/officeDocument/2006/relationships/image" Target="../media/image476.png"/><Relationship Id="rId66" Type="http://schemas.openxmlformats.org/officeDocument/2006/relationships/customXml" Target="../ink/ink4321.xml"/><Relationship Id="rId87" Type="http://schemas.openxmlformats.org/officeDocument/2006/relationships/image" Target="../media/image497.png"/><Relationship Id="rId110" Type="http://schemas.openxmlformats.org/officeDocument/2006/relationships/image" Target="../media/image508.png"/><Relationship Id="rId115" Type="http://schemas.openxmlformats.org/officeDocument/2006/relationships/customXml" Target="../ink/ink4346.xml"/><Relationship Id="rId131" Type="http://schemas.openxmlformats.org/officeDocument/2006/relationships/customXml" Target="../ink/ink4354.xml"/><Relationship Id="rId136" Type="http://schemas.openxmlformats.org/officeDocument/2006/relationships/image" Target="../media/image521.png"/><Relationship Id="rId157" Type="http://schemas.openxmlformats.org/officeDocument/2006/relationships/customXml" Target="../ink/ink4367.xml"/><Relationship Id="rId61" Type="http://schemas.openxmlformats.org/officeDocument/2006/relationships/image" Target="../media/image26.png"/><Relationship Id="rId82" Type="http://schemas.openxmlformats.org/officeDocument/2006/relationships/customXml" Target="../ink/ink4329.xml"/><Relationship Id="rId152" Type="http://schemas.openxmlformats.org/officeDocument/2006/relationships/image" Target="../media/image529.png"/><Relationship Id="rId19" Type="http://schemas.openxmlformats.org/officeDocument/2006/relationships/image" Target="../media/image463.png"/><Relationship Id="rId14" Type="http://schemas.openxmlformats.org/officeDocument/2006/relationships/customXml" Target="../ink/ink4295.xml"/><Relationship Id="rId30" Type="http://schemas.openxmlformats.org/officeDocument/2006/relationships/customXml" Target="../ink/ink4303.xml"/><Relationship Id="rId35" Type="http://schemas.openxmlformats.org/officeDocument/2006/relationships/image" Target="../media/image471.png"/><Relationship Id="rId56" Type="http://schemas.openxmlformats.org/officeDocument/2006/relationships/customXml" Target="../ink/ink4316.xml"/><Relationship Id="rId77" Type="http://schemas.openxmlformats.org/officeDocument/2006/relationships/image" Target="../media/image492.png"/><Relationship Id="rId100" Type="http://schemas.openxmlformats.org/officeDocument/2006/relationships/customXml" Target="../ink/ink4338.xml"/><Relationship Id="rId105" Type="http://schemas.openxmlformats.org/officeDocument/2006/relationships/customXml" Target="../ink/ink4341.xml"/><Relationship Id="rId126" Type="http://schemas.openxmlformats.org/officeDocument/2006/relationships/image" Target="../media/image516.png"/><Relationship Id="rId147" Type="http://schemas.openxmlformats.org/officeDocument/2006/relationships/customXml" Target="../ink/ink4362.xml"/><Relationship Id="rId8" Type="http://schemas.openxmlformats.org/officeDocument/2006/relationships/customXml" Target="../ink/ink4292.xml"/><Relationship Id="rId51" Type="http://schemas.openxmlformats.org/officeDocument/2006/relationships/image" Target="../media/image479.png"/><Relationship Id="rId72" Type="http://schemas.openxmlformats.org/officeDocument/2006/relationships/customXml" Target="../ink/ink4324.xml"/><Relationship Id="rId93" Type="http://schemas.openxmlformats.org/officeDocument/2006/relationships/image" Target="../media/image500.png"/><Relationship Id="rId98" Type="http://schemas.openxmlformats.org/officeDocument/2006/relationships/customXml" Target="../ink/ink4337.xml"/><Relationship Id="rId121" Type="http://schemas.openxmlformats.org/officeDocument/2006/relationships/customXml" Target="../ink/ink4349.xml"/><Relationship Id="rId142" Type="http://schemas.openxmlformats.org/officeDocument/2006/relationships/image" Target="../media/image524.png"/><Relationship Id="rId163" Type="http://schemas.openxmlformats.org/officeDocument/2006/relationships/customXml" Target="../ink/ink4370.xml"/><Relationship Id="rId3" Type="http://schemas.openxmlformats.org/officeDocument/2006/relationships/image" Target="../media/image455.png"/><Relationship Id="rId25" Type="http://schemas.openxmlformats.org/officeDocument/2006/relationships/image" Target="../media/image466.png"/><Relationship Id="rId46" Type="http://schemas.openxmlformats.org/officeDocument/2006/relationships/customXml" Target="../ink/ink4311.xml"/><Relationship Id="rId67" Type="http://schemas.openxmlformats.org/officeDocument/2006/relationships/image" Target="../media/image487.png"/><Relationship Id="rId116" Type="http://schemas.openxmlformats.org/officeDocument/2006/relationships/image" Target="../media/image511.png"/><Relationship Id="rId137" Type="http://schemas.openxmlformats.org/officeDocument/2006/relationships/customXml" Target="../ink/ink4357.xml"/><Relationship Id="rId158" Type="http://schemas.openxmlformats.org/officeDocument/2006/relationships/image" Target="../media/image532.png"/><Relationship Id="rId20" Type="http://schemas.openxmlformats.org/officeDocument/2006/relationships/customXml" Target="../ink/ink4298.xml"/><Relationship Id="rId41" Type="http://schemas.openxmlformats.org/officeDocument/2006/relationships/image" Target="../media/image474.png"/><Relationship Id="rId62" Type="http://schemas.openxmlformats.org/officeDocument/2006/relationships/customXml" Target="../ink/ink4319.xml"/><Relationship Id="rId83" Type="http://schemas.openxmlformats.org/officeDocument/2006/relationships/image" Target="../media/image495.png"/><Relationship Id="rId88" Type="http://schemas.openxmlformats.org/officeDocument/2006/relationships/customXml" Target="../ink/ink4332.xml"/><Relationship Id="rId111" Type="http://schemas.openxmlformats.org/officeDocument/2006/relationships/customXml" Target="../ink/ink4344.xml"/><Relationship Id="rId132" Type="http://schemas.openxmlformats.org/officeDocument/2006/relationships/image" Target="../media/image519.png"/><Relationship Id="rId153" Type="http://schemas.openxmlformats.org/officeDocument/2006/relationships/customXml" Target="../ink/ink4365.xml"/><Relationship Id="rId15" Type="http://schemas.openxmlformats.org/officeDocument/2006/relationships/image" Target="../media/image461.png"/><Relationship Id="rId36" Type="http://schemas.openxmlformats.org/officeDocument/2006/relationships/customXml" Target="../ink/ink4306.xml"/><Relationship Id="rId57" Type="http://schemas.openxmlformats.org/officeDocument/2006/relationships/image" Target="../media/image483.png"/><Relationship Id="rId106" Type="http://schemas.openxmlformats.org/officeDocument/2006/relationships/image" Target="../media/image506.png"/><Relationship Id="rId127" Type="http://schemas.openxmlformats.org/officeDocument/2006/relationships/customXml" Target="../ink/ink4352.xml"/><Relationship Id="rId10" Type="http://schemas.openxmlformats.org/officeDocument/2006/relationships/customXml" Target="../ink/ink4293.xml"/><Relationship Id="rId31" Type="http://schemas.openxmlformats.org/officeDocument/2006/relationships/image" Target="../media/image469.png"/><Relationship Id="rId52" Type="http://schemas.openxmlformats.org/officeDocument/2006/relationships/customXml" Target="../ink/ink4314.xml"/><Relationship Id="rId73" Type="http://schemas.openxmlformats.org/officeDocument/2006/relationships/image" Target="../media/image490.png"/><Relationship Id="rId78" Type="http://schemas.openxmlformats.org/officeDocument/2006/relationships/customXml" Target="../ink/ink4327.xml"/><Relationship Id="rId94" Type="http://schemas.openxmlformats.org/officeDocument/2006/relationships/customXml" Target="../ink/ink4335.xml"/><Relationship Id="rId99" Type="http://schemas.openxmlformats.org/officeDocument/2006/relationships/image" Target="../media/image503.png"/><Relationship Id="rId101" Type="http://schemas.openxmlformats.org/officeDocument/2006/relationships/customXml" Target="../ink/ink4339.xml"/><Relationship Id="rId122" Type="http://schemas.openxmlformats.org/officeDocument/2006/relationships/image" Target="../media/image514.png"/><Relationship Id="rId143" Type="http://schemas.openxmlformats.org/officeDocument/2006/relationships/customXml" Target="../ink/ink4360.xml"/><Relationship Id="rId148" Type="http://schemas.openxmlformats.org/officeDocument/2006/relationships/image" Target="../media/image527.png"/><Relationship Id="rId164" Type="http://schemas.openxmlformats.org/officeDocument/2006/relationships/image" Target="../media/image535.png"/><Relationship Id="rId4" Type="http://schemas.openxmlformats.org/officeDocument/2006/relationships/customXml" Target="../ink/ink4290.xml"/><Relationship Id="rId9" Type="http://schemas.openxmlformats.org/officeDocument/2006/relationships/image" Target="../media/image458.png"/><Relationship Id="rId26" Type="http://schemas.openxmlformats.org/officeDocument/2006/relationships/customXml" Target="../ink/ink4301.xml"/><Relationship Id="rId47" Type="http://schemas.openxmlformats.org/officeDocument/2006/relationships/image" Target="../media/image477.png"/><Relationship Id="rId68" Type="http://schemas.openxmlformats.org/officeDocument/2006/relationships/customXml" Target="../ink/ink4322.xml"/><Relationship Id="rId89" Type="http://schemas.openxmlformats.org/officeDocument/2006/relationships/image" Target="../media/image498.png"/><Relationship Id="rId112" Type="http://schemas.openxmlformats.org/officeDocument/2006/relationships/image" Target="../media/image509.png"/><Relationship Id="rId133" Type="http://schemas.openxmlformats.org/officeDocument/2006/relationships/customXml" Target="../ink/ink4355.xml"/><Relationship Id="rId154" Type="http://schemas.openxmlformats.org/officeDocument/2006/relationships/image" Target="../media/image530.png"/><Relationship Id="rId16" Type="http://schemas.openxmlformats.org/officeDocument/2006/relationships/customXml" Target="../ink/ink4296.xml"/><Relationship Id="rId37" Type="http://schemas.openxmlformats.org/officeDocument/2006/relationships/image" Target="../media/image472.png"/><Relationship Id="rId58" Type="http://schemas.openxmlformats.org/officeDocument/2006/relationships/customXml" Target="../ink/ink4317.xml"/><Relationship Id="rId79" Type="http://schemas.openxmlformats.org/officeDocument/2006/relationships/image" Target="../media/image493.png"/><Relationship Id="rId102" Type="http://schemas.openxmlformats.org/officeDocument/2006/relationships/image" Target="../media/image504.png"/><Relationship Id="rId123" Type="http://schemas.openxmlformats.org/officeDocument/2006/relationships/customXml" Target="../ink/ink4350.xml"/><Relationship Id="rId144" Type="http://schemas.openxmlformats.org/officeDocument/2006/relationships/image" Target="../media/image525.png"/><Relationship Id="rId90" Type="http://schemas.openxmlformats.org/officeDocument/2006/relationships/customXml" Target="../ink/ink4333.xml"/><Relationship Id="rId27" Type="http://schemas.openxmlformats.org/officeDocument/2006/relationships/image" Target="../media/image467.png"/><Relationship Id="rId48" Type="http://schemas.openxmlformats.org/officeDocument/2006/relationships/customXml" Target="../ink/ink4312.xml"/><Relationship Id="rId69" Type="http://schemas.openxmlformats.org/officeDocument/2006/relationships/image" Target="../media/image488.png"/><Relationship Id="rId113" Type="http://schemas.openxmlformats.org/officeDocument/2006/relationships/customXml" Target="../ink/ink4345.xml"/><Relationship Id="rId134" Type="http://schemas.openxmlformats.org/officeDocument/2006/relationships/image" Target="../media/image520.png"/><Relationship Id="rId80" Type="http://schemas.openxmlformats.org/officeDocument/2006/relationships/customXml" Target="../ink/ink4328.xml"/><Relationship Id="rId155" Type="http://schemas.openxmlformats.org/officeDocument/2006/relationships/customXml" Target="../ink/ink4366.xml"/></Relationships>
</file>

<file path=ppt/slides/_rels/slide111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429.xml"/><Relationship Id="rId21" Type="http://schemas.openxmlformats.org/officeDocument/2006/relationships/image" Target="../media/image464.png"/><Relationship Id="rId42" Type="http://schemas.openxmlformats.org/officeDocument/2006/relationships/customXml" Target="../ink/ink4391.xml"/><Relationship Id="rId63" Type="http://schemas.openxmlformats.org/officeDocument/2006/relationships/image" Target="../media/image485.png"/><Relationship Id="rId84" Type="http://schemas.openxmlformats.org/officeDocument/2006/relationships/customXml" Target="../ink/ink4412.xml"/><Relationship Id="rId138" Type="http://schemas.openxmlformats.org/officeDocument/2006/relationships/image" Target="../media/image522.png"/><Relationship Id="rId159" Type="http://schemas.openxmlformats.org/officeDocument/2006/relationships/customXml" Target="../ink/ink4450.xml"/><Relationship Id="rId170" Type="http://schemas.openxmlformats.org/officeDocument/2006/relationships/image" Target="../media/image538.png"/><Relationship Id="rId107" Type="http://schemas.openxmlformats.org/officeDocument/2006/relationships/customXml" Target="../ink/ink4424.xml"/><Relationship Id="rId11" Type="http://schemas.openxmlformats.org/officeDocument/2006/relationships/image" Target="../media/image459.png"/><Relationship Id="rId32" Type="http://schemas.openxmlformats.org/officeDocument/2006/relationships/customXml" Target="../ink/ink4386.xml"/><Relationship Id="rId53" Type="http://schemas.openxmlformats.org/officeDocument/2006/relationships/image" Target="../media/image481.png"/><Relationship Id="rId74" Type="http://schemas.openxmlformats.org/officeDocument/2006/relationships/customXml" Target="../ink/ink4407.xml"/><Relationship Id="rId128" Type="http://schemas.openxmlformats.org/officeDocument/2006/relationships/image" Target="../media/image517.png"/><Relationship Id="rId149" Type="http://schemas.openxmlformats.org/officeDocument/2006/relationships/customXml" Target="../ink/ink4445.xml"/><Relationship Id="rId5" Type="http://schemas.openxmlformats.org/officeDocument/2006/relationships/image" Target="../media/image456.png"/><Relationship Id="rId95" Type="http://schemas.openxmlformats.org/officeDocument/2006/relationships/image" Target="../media/image501.png"/><Relationship Id="rId160" Type="http://schemas.openxmlformats.org/officeDocument/2006/relationships/image" Target="../media/image533.png"/><Relationship Id="rId22" Type="http://schemas.openxmlformats.org/officeDocument/2006/relationships/customXml" Target="../ink/ink4381.xml"/><Relationship Id="rId43" Type="http://schemas.openxmlformats.org/officeDocument/2006/relationships/image" Target="../media/image475.png"/><Relationship Id="rId64" Type="http://schemas.openxmlformats.org/officeDocument/2006/relationships/customXml" Target="../ink/ink4402.xml"/><Relationship Id="rId118" Type="http://schemas.openxmlformats.org/officeDocument/2006/relationships/image" Target="../media/image512.png"/><Relationship Id="rId139" Type="http://schemas.openxmlformats.org/officeDocument/2006/relationships/customXml" Target="../ink/ink4440.xml"/><Relationship Id="rId85" Type="http://schemas.openxmlformats.org/officeDocument/2006/relationships/image" Target="../media/image496.png"/><Relationship Id="rId150" Type="http://schemas.openxmlformats.org/officeDocument/2006/relationships/image" Target="../media/image528.png"/><Relationship Id="rId171" Type="http://schemas.openxmlformats.org/officeDocument/2006/relationships/customXml" Target="../ink/ink4456.xml"/><Relationship Id="rId12" Type="http://schemas.openxmlformats.org/officeDocument/2006/relationships/customXml" Target="../ink/ink4376.xml"/><Relationship Id="rId33" Type="http://schemas.openxmlformats.org/officeDocument/2006/relationships/image" Target="../media/image470.png"/><Relationship Id="rId108" Type="http://schemas.openxmlformats.org/officeDocument/2006/relationships/image" Target="../media/image507.png"/><Relationship Id="rId129" Type="http://schemas.openxmlformats.org/officeDocument/2006/relationships/customXml" Target="../ink/ink4435.xml"/><Relationship Id="rId54" Type="http://schemas.openxmlformats.org/officeDocument/2006/relationships/customXml" Target="../ink/ink4397.xml"/><Relationship Id="rId70" Type="http://schemas.openxmlformats.org/officeDocument/2006/relationships/customXml" Target="../ink/ink4405.xml"/><Relationship Id="rId75" Type="http://schemas.openxmlformats.org/officeDocument/2006/relationships/image" Target="../media/image491.png"/><Relationship Id="rId91" Type="http://schemas.openxmlformats.org/officeDocument/2006/relationships/image" Target="../media/image499.png"/><Relationship Id="rId96" Type="http://schemas.openxmlformats.org/officeDocument/2006/relationships/customXml" Target="../ink/ink4418.xml"/><Relationship Id="rId140" Type="http://schemas.openxmlformats.org/officeDocument/2006/relationships/image" Target="../media/image523.png"/><Relationship Id="rId145" Type="http://schemas.openxmlformats.org/officeDocument/2006/relationships/customXml" Target="../ink/ink4443.xml"/><Relationship Id="rId161" Type="http://schemas.openxmlformats.org/officeDocument/2006/relationships/customXml" Target="../ink/ink4451.xml"/><Relationship Id="rId166" Type="http://schemas.openxmlformats.org/officeDocument/2006/relationships/image" Target="../media/image53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373.xml"/><Relationship Id="rId23" Type="http://schemas.openxmlformats.org/officeDocument/2006/relationships/image" Target="../media/image465.png"/><Relationship Id="rId28" Type="http://schemas.openxmlformats.org/officeDocument/2006/relationships/customXml" Target="../ink/ink4384.xml"/><Relationship Id="rId49" Type="http://schemas.openxmlformats.org/officeDocument/2006/relationships/image" Target="../media/image478.png"/><Relationship Id="rId114" Type="http://schemas.openxmlformats.org/officeDocument/2006/relationships/image" Target="../media/image510.png"/><Relationship Id="rId119" Type="http://schemas.openxmlformats.org/officeDocument/2006/relationships/customXml" Target="../ink/ink4430.xml"/><Relationship Id="rId44" Type="http://schemas.openxmlformats.org/officeDocument/2006/relationships/customXml" Target="../ink/ink4392.xml"/><Relationship Id="rId60" Type="http://schemas.openxmlformats.org/officeDocument/2006/relationships/customXml" Target="../ink/ink4400.xml"/><Relationship Id="rId65" Type="http://schemas.openxmlformats.org/officeDocument/2006/relationships/image" Target="../media/image486.png"/><Relationship Id="rId81" Type="http://schemas.openxmlformats.org/officeDocument/2006/relationships/image" Target="../media/image494.png"/><Relationship Id="rId86" Type="http://schemas.openxmlformats.org/officeDocument/2006/relationships/customXml" Target="../ink/ink4413.xml"/><Relationship Id="rId130" Type="http://schemas.openxmlformats.org/officeDocument/2006/relationships/image" Target="../media/image518.png"/><Relationship Id="rId135" Type="http://schemas.openxmlformats.org/officeDocument/2006/relationships/customXml" Target="../ink/ink4438.xml"/><Relationship Id="rId151" Type="http://schemas.openxmlformats.org/officeDocument/2006/relationships/customXml" Target="../ink/ink4446.xml"/><Relationship Id="rId156" Type="http://schemas.openxmlformats.org/officeDocument/2006/relationships/image" Target="../media/image531.png"/><Relationship Id="rId172" Type="http://schemas.openxmlformats.org/officeDocument/2006/relationships/image" Target="../media/image539.png"/><Relationship Id="rId13" Type="http://schemas.openxmlformats.org/officeDocument/2006/relationships/image" Target="../media/image460.png"/><Relationship Id="rId18" Type="http://schemas.openxmlformats.org/officeDocument/2006/relationships/customXml" Target="../ink/ink4379.xml"/><Relationship Id="rId39" Type="http://schemas.openxmlformats.org/officeDocument/2006/relationships/image" Target="../media/image473.png"/><Relationship Id="rId109" Type="http://schemas.openxmlformats.org/officeDocument/2006/relationships/customXml" Target="../ink/ink4425.xml"/><Relationship Id="rId34" Type="http://schemas.openxmlformats.org/officeDocument/2006/relationships/customXml" Target="../ink/ink4387.xml"/><Relationship Id="rId50" Type="http://schemas.openxmlformats.org/officeDocument/2006/relationships/customXml" Target="../ink/ink4395.xml"/><Relationship Id="rId55" Type="http://schemas.openxmlformats.org/officeDocument/2006/relationships/image" Target="../media/image482.png"/><Relationship Id="rId76" Type="http://schemas.openxmlformats.org/officeDocument/2006/relationships/customXml" Target="../ink/ink4408.xml"/><Relationship Id="rId97" Type="http://schemas.openxmlformats.org/officeDocument/2006/relationships/image" Target="../media/image502.png"/><Relationship Id="rId104" Type="http://schemas.openxmlformats.org/officeDocument/2006/relationships/image" Target="../media/image505.png"/><Relationship Id="rId120" Type="http://schemas.openxmlformats.org/officeDocument/2006/relationships/image" Target="../media/image513.png"/><Relationship Id="rId125" Type="http://schemas.openxmlformats.org/officeDocument/2006/relationships/customXml" Target="../ink/ink4433.xml"/><Relationship Id="rId141" Type="http://schemas.openxmlformats.org/officeDocument/2006/relationships/customXml" Target="../ink/ink4441.xml"/><Relationship Id="rId146" Type="http://schemas.openxmlformats.org/officeDocument/2006/relationships/image" Target="../media/image526.png"/><Relationship Id="rId167" Type="http://schemas.openxmlformats.org/officeDocument/2006/relationships/customXml" Target="../ink/ink4454.xml"/><Relationship Id="rId7" Type="http://schemas.openxmlformats.org/officeDocument/2006/relationships/image" Target="../media/image457.png"/><Relationship Id="rId71" Type="http://schemas.openxmlformats.org/officeDocument/2006/relationships/image" Target="../media/image489.png"/><Relationship Id="rId92" Type="http://schemas.openxmlformats.org/officeDocument/2006/relationships/customXml" Target="../ink/ink4416.xml"/><Relationship Id="rId162" Type="http://schemas.openxmlformats.org/officeDocument/2006/relationships/image" Target="../media/image534.png"/><Relationship Id="rId2" Type="http://schemas.openxmlformats.org/officeDocument/2006/relationships/customXml" Target="../ink/ink4371.xml"/><Relationship Id="rId29" Type="http://schemas.openxmlformats.org/officeDocument/2006/relationships/image" Target="../media/image468.png"/><Relationship Id="rId24" Type="http://schemas.openxmlformats.org/officeDocument/2006/relationships/customXml" Target="../ink/ink4382.xml"/><Relationship Id="rId40" Type="http://schemas.openxmlformats.org/officeDocument/2006/relationships/customXml" Target="../ink/ink4390.xml"/><Relationship Id="rId45" Type="http://schemas.openxmlformats.org/officeDocument/2006/relationships/image" Target="../media/image476.png"/><Relationship Id="rId66" Type="http://schemas.openxmlformats.org/officeDocument/2006/relationships/customXml" Target="../ink/ink4403.xml"/><Relationship Id="rId87" Type="http://schemas.openxmlformats.org/officeDocument/2006/relationships/image" Target="../media/image497.png"/><Relationship Id="rId110" Type="http://schemas.openxmlformats.org/officeDocument/2006/relationships/image" Target="../media/image508.png"/><Relationship Id="rId115" Type="http://schemas.openxmlformats.org/officeDocument/2006/relationships/customXml" Target="../ink/ink4428.xml"/><Relationship Id="rId131" Type="http://schemas.openxmlformats.org/officeDocument/2006/relationships/customXml" Target="../ink/ink4436.xml"/><Relationship Id="rId136" Type="http://schemas.openxmlformats.org/officeDocument/2006/relationships/image" Target="../media/image521.png"/><Relationship Id="rId157" Type="http://schemas.openxmlformats.org/officeDocument/2006/relationships/customXml" Target="../ink/ink4449.xml"/><Relationship Id="rId61" Type="http://schemas.openxmlformats.org/officeDocument/2006/relationships/image" Target="../media/image26.png"/><Relationship Id="rId82" Type="http://schemas.openxmlformats.org/officeDocument/2006/relationships/customXml" Target="../ink/ink4411.xml"/><Relationship Id="rId152" Type="http://schemas.openxmlformats.org/officeDocument/2006/relationships/image" Target="../media/image529.png"/><Relationship Id="rId19" Type="http://schemas.openxmlformats.org/officeDocument/2006/relationships/image" Target="../media/image463.png"/><Relationship Id="rId14" Type="http://schemas.openxmlformats.org/officeDocument/2006/relationships/customXml" Target="../ink/ink4377.xml"/><Relationship Id="rId30" Type="http://schemas.openxmlformats.org/officeDocument/2006/relationships/customXml" Target="../ink/ink4385.xml"/><Relationship Id="rId35" Type="http://schemas.openxmlformats.org/officeDocument/2006/relationships/image" Target="../media/image471.png"/><Relationship Id="rId56" Type="http://schemas.openxmlformats.org/officeDocument/2006/relationships/customXml" Target="../ink/ink4398.xml"/><Relationship Id="rId77" Type="http://schemas.openxmlformats.org/officeDocument/2006/relationships/image" Target="../media/image492.png"/><Relationship Id="rId100" Type="http://schemas.openxmlformats.org/officeDocument/2006/relationships/customXml" Target="../ink/ink4420.xml"/><Relationship Id="rId105" Type="http://schemas.openxmlformats.org/officeDocument/2006/relationships/customXml" Target="../ink/ink4423.xml"/><Relationship Id="rId126" Type="http://schemas.openxmlformats.org/officeDocument/2006/relationships/image" Target="../media/image516.png"/><Relationship Id="rId147" Type="http://schemas.openxmlformats.org/officeDocument/2006/relationships/customXml" Target="../ink/ink4444.xml"/><Relationship Id="rId168" Type="http://schemas.openxmlformats.org/officeDocument/2006/relationships/image" Target="../media/image537.png"/><Relationship Id="rId8" Type="http://schemas.openxmlformats.org/officeDocument/2006/relationships/customXml" Target="../ink/ink4374.xml"/><Relationship Id="rId51" Type="http://schemas.openxmlformats.org/officeDocument/2006/relationships/image" Target="../media/image479.png"/><Relationship Id="rId72" Type="http://schemas.openxmlformats.org/officeDocument/2006/relationships/customXml" Target="../ink/ink4406.xml"/><Relationship Id="rId93" Type="http://schemas.openxmlformats.org/officeDocument/2006/relationships/image" Target="../media/image500.png"/><Relationship Id="rId98" Type="http://schemas.openxmlformats.org/officeDocument/2006/relationships/customXml" Target="../ink/ink4419.xml"/><Relationship Id="rId121" Type="http://schemas.openxmlformats.org/officeDocument/2006/relationships/customXml" Target="../ink/ink4431.xml"/><Relationship Id="rId142" Type="http://schemas.openxmlformats.org/officeDocument/2006/relationships/image" Target="../media/image524.png"/><Relationship Id="rId163" Type="http://schemas.openxmlformats.org/officeDocument/2006/relationships/customXml" Target="../ink/ink4452.xml"/><Relationship Id="rId3" Type="http://schemas.openxmlformats.org/officeDocument/2006/relationships/image" Target="../media/image455.png"/><Relationship Id="rId25" Type="http://schemas.openxmlformats.org/officeDocument/2006/relationships/image" Target="../media/image466.png"/><Relationship Id="rId46" Type="http://schemas.openxmlformats.org/officeDocument/2006/relationships/customXml" Target="../ink/ink4393.xml"/><Relationship Id="rId67" Type="http://schemas.openxmlformats.org/officeDocument/2006/relationships/image" Target="../media/image487.png"/><Relationship Id="rId116" Type="http://schemas.openxmlformats.org/officeDocument/2006/relationships/image" Target="../media/image511.png"/><Relationship Id="rId137" Type="http://schemas.openxmlformats.org/officeDocument/2006/relationships/customXml" Target="../ink/ink4439.xml"/><Relationship Id="rId158" Type="http://schemas.openxmlformats.org/officeDocument/2006/relationships/image" Target="../media/image532.png"/><Relationship Id="rId20" Type="http://schemas.openxmlformats.org/officeDocument/2006/relationships/customXml" Target="../ink/ink4380.xml"/><Relationship Id="rId41" Type="http://schemas.openxmlformats.org/officeDocument/2006/relationships/image" Target="../media/image474.png"/><Relationship Id="rId62" Type="http://schemas.openxmlformats.org/officeDocument/2006/relationships/customXml" Target="../ink/ink4401.xml"/><Relationship Id="rId83" Type="http://schemas.openxmlformats.org/officeDocument/2006/relationships/image" Target="../media/image495.png"/><Relationship Id="rId88" Type="http://schemas.openxmlformats.org/officeDocument/2006/relationships/customXml" Target="../ink/ink4414.xml"/><Relationship Id="rId111" Type="http://schemas.openxmlformats.org/officeDocument/2006/relationships/customXml" Target="../ink/ink4426.xml"/><Relationship Id="rId132" Type="http://schemas.openxmlformats.org/officeDocument/2006/relationships/image" Target="../media/image519.png"/><Relationship Id="rId153" Type="http://schemas.openxmlformats.org/officeDocument/2006/relationships/customXml" Target="../ink/ink4447.xml"/><Relationship Id="rId15" Type="http://schemas.openxmlformats.org/officeDocument/2006/relationships/image" Target="../media/image461.png"/><Relationship Id="rId36" Type="http://schemas.openxmlformats.org/officeDocument/2006/relationships/customXml" Target="../ink/ink4388.xml"/><Relationship Id="rId57" Type="http://schemas.openxmlformats.org/officeDocument/2006/relationships/image" Target="../media/image483.png"/><Relationship Id="rId106" Type="http://schemas.openxmlformats.org/officeDocument/2006/relationships/image" Target="../media/image506.png"/><Relationship Id="rId127" Type="http://schemas.openxmlformats.org/officeDocument/2006/relationships/customXml" Target="../ink/ink4434.xml"/><Relationship Id="rId10" Type="http://schemas.openxmlformats.org/officeDocument/2006/relationships/customXml" Target="../ink/ink4375.xml"/><Relationship Id="rId31" Type="http://schemas.openxmlformats.org/officeDocument/2006/relationships/image" Target="../media/image469.png"/><Relationship Id="rId52" Type="http://schemas.openxmlformats.org/officeDocument/2006/relationships/customXml" Target="../ink/ink4396.xml"/><Relationship Id="rId73" Type="http://schemas.openxmlformats.org/officeDocument/2006/relationships/image" Target="../media/image490.png"/><Relationship Id="rId78" Type="http://schemas.openxmlformats.org/officeDocument/2006/relationships/customXml" Target="../ink/ink4409.xml"/><Relationship Id="rId94" Type="http://schemas.openxmlformats.org/officeDocument/2006/relationships/customXml" Target="../ink/ink4417.xml"/><Relationship Id="rId99" Type="http://schemas.openxmlformats.org/officeDocument/2006/relationships/image" Target="../media/image503.png"/><Relationship Id="rId101" Type="http://schemas.openxmlformats.org/officeDocument/2006/relationships/customXml" Target="../ink/ink4421.xml"/><Relationship Id="rId122" Type="http://schemas.openxmlformats.org/officeDocument/2006/relationships/image" Target="../media/image514.png"/><Relationship Id="rId143" Type="http://schemas.openxmlformats.org/officeDocument/2006/relationships/customXml" Target="../ink/ink4442.xml"/><Relationship Id="rId148" Type="http://schemas.openxmlformats.org/officeDocument/2006/relationships/image" Target="../media/image527.png"/><Relationship Id="rId164" Type="http://schemas.openxmlformats.org/officeDocument/2006/relationships/image" Target="../media/image535.png"/><Relationship Id="rId169" Type="http://schemas.openxmlformats.org/officeDocument/2006/relationships/customXml" Target="../ink/ink4455.xml"/><Relationship Id="rId4" Type="http://schemas.openxmlformats.org/officeDocument/2006/relationships/customXml" Target="../ink/ink4372.xml"/><Relationship Id="rId9" Type="http://schemas.openxmlformats.org/officeDocument/2006/relationships/image" Target="../media/image458.png"/><Relationship Id="rId26" Type="http://schemas.openxmlformats.org/officeDocument/2006/relationships/customXml" Target="../ink/ink4383.xml"/><Relationship Id="rId47" Type="http://schemas.openxmlformats.org/officeDocument/2006/relationships/image" Target="../media/image477.png"/><Relationship Id="rId68" Type="http://schemas.openxmlformats.org/officeDocument/2006/relationships/customXml" Target="../ink/ink4404.xml"/><Relationship Id="rId89" Type="http://schemas.openxmlformats.org/officeDocument/2006/relationships/image" Target="../media/image498.png"/><Relationship Id="rId112" Type="http://schemas.openxmlformats.org/officeDocument/2006/relationships/image" Target="../media/image509.png"/><Relationship Id="rId133" Type="http://schemas.openxmlformats.org/officeDocument/2006/relationships/customXml" Target="../ink/ink4437.xml"/><Relationship Id="rId154" Type="http://schemas.openxmlformats.org/officeDocument/2006/relationships/image" Target="../media/image530.png"/><Relationship Id="rId16" Type="http://schemas.openxmlformats.org/officeDocument/2006/relationships/customXml" Target="../ink/ink4378.xml"/><Relationship Id="rId37" Type="http://schemas.openxmlformats.org/officeDocument/2006/relationships/image" Target="../media/image472.png"/><Relationship Id="rId58" Type="http://schemas.openxmlformats.org/officeDocument/2006/relationships/customXml" Target="../ink/ink4399.xml"/><Relationship Id="rId79" Type="http://schemas.openxmlformats.org/officeDocument/2006/relationships/image" Target="../media/image493.png"/><Relationship Id="rId102" Type="http://schemas.openxmlformats.org/officeDocument/2006/relationships/image" Target="../media/image504.png"/><Relationship Id="rId123" Type="http://schemas.openxmlformats.org/officeDocument/2006/relationships/customXml" Target="../ink/ink4432.xml"/><Relationship Id="rId144" Type="http://schemas.openxmlformats.org/officeDocument/2006/relationships/image" Target="../media/image525.png"/><Relationship Id="rId90" Type="http://schemas.openxmlformats.org/officeDocument/2006/relationships/customXml" Target="../ink/ink4415.xml"/><Relationship Id="rId165" Type="http://schemas.openxmlformats.org/officeDocument/2006/relationships/customXml" Target="../ink/ink4453.xml"/><Relationship Id="rId27" Type="http://schemas.openxmlformats.org/officeDocument/2006/relationships/image" Target="../media/image467.png"/><Relationship Id="rId48" Type="http://schemas.openxmlformats.org/officeDocument/2006/relationships/customXml" Target="../ink/ink4394.xml"/><Relationship Id="rId69" Type="http://schemas.openxmlformats.org/officeDocument/2006/relationships/image" Target="../media/image488.png"/><Relationship Id="rId113" Type="http://schemas.openxmlformats.org/officeDocument/2006/relationships/customXml" Target="../ink/ink4427.xml"/><Relationship Id="rId134" Type="http://schemas.openxmlformats.org/officeDocument/2006/relationships/image" Target="../media/image520.png"/><Relationship Id="rId80" Type="http://schemas.openxmlformats.org/officeDocument/2006/relationships/customXml" Target="../ink/ink4410.xml"/><Relationship Id="rId155" Type="http://schemas.openxmlformats.org/officeDocument/2006/relationships/customXml" Target="../ink/ink4448.xml"/><Relationship Id="rId17" Type="http://schemas.openxmlformats.org/officeDocument/2006/relationships/image" Target="../media/image462.png"/><Relationship Id="rId38" Type="http://schemas.openxmlformats.org/officeDocument/2006/relationships/customXml" Target="../ink/ink4389.xml"/><Relationship Id="rId59" Type="http://schemas.openxmlformats.org/officeDocument/2006/relationships/image" Target="../media/image484.png"/><Relationship Id="rId103" Type="http://schemas.openxmlformats.org/officeDocument/2006/relationships/customXml" Target="../ink/ink4422.xml"/><Relationship Id="rId124" Type="http://schemas.openxmlformats.org/officeDocument/2006/relationships/image" Target="../media/image515.png"/></Relationships>
</file>

<file path=ppt/slides/_rels/slide112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515.xml"/><Relationship Id="rId21" Type="http://schemas.openxmlformats.org/officeDocument/2006/relationships/image" Target="../media/image464.png"/><Relationship Id="rId42" Type="http://schemas.openxmlformats.org/officeDocument/2006/relationships/customXml" Target="../ink/ink4477.xml"/><Relationship Id="rId63" Type="http://schemas.openxmlformats.org/officeDocument/2006/relationships/image" Target="../media/image485.png"/><Relationship Id="rId84" Type="http://schemas.openxmlformats.org/officeDocument/2006/relationships/customXml" Target="../ink/ink4498.xml"/><Relationship Id="rId138" Type="http://schemas.openxmlformats.org/officeDocument/2006/relationships/image" Target="../media/image522.png"/><Relationship Id="rId159" Type="http://schemas.openxmlformats.org/officeDocument/2006/relationships/customXml" Target="../ink/ink4536.xml"/><Relationship Id="rId170" Type="http://schemas.openxmlformats.org/officeDocument/2006/relationships/image" Target="../media/image538.png"/><Relationship Id="rId107" Type="http://schemas.openxmlformats.org/officeDocument/2006/relationships/customXml" Target="../ink/ink4510.xml"/><Relationship Id="rId11" Type="http://schemas.openxmlformats.org/officeDocument/2006/relationships/image" Target="../media/image459.png"/><Relationship Id="rId32" Type="http://schemas.openxmlformats.org/officeDocument/2006/relationships/customXml" Target="../ink/ink4472.xml"/><Relationship Id="rId53" Type="http://schemas.openxmlformats.org/officeDocument/2006/relationships/image" Target="../media/image481.png"/><Relationship Id="rId74" Type="http://schemas.openxmlformats.org/officeDocument/2006/relationships/customXml" Target="../ink/ink4493.xml"/><Relationship Id="rId128" Type="http://schemas.openxmlformats.org/officeDocument/2006/relationships/image" Target="../media/image517.png"/><Relationship Id="rId149" Type="http://schemas.openxmlformats.org/officeDocument/2006/relationships/customXml" Target="../ink/ink4531.xml"/><Relationship Id="rId5" Type="http://schemas.openxmlformats.org/officeDocument/2006/relationships/image" Target="../media/image456.png"/><Relationship Id="rId95" Type="http://schemas.openxmlformats.org/officeDocument/2006/relationships/image" Target="../media/image501.png"/><Relationship Id="rId160" Type="http://schemas.openxmlformats.org/officeDocument/2006/relationships/image" Target="../media/image533.png"/><Relationship Id="rId22" Type="http://schemas.openxmlformats.org/officeDocument/2006/relationships/customXml" Target="../ink/ink4467.xml"/><Relationship Id="rId43" Type="http://schemas.openxmlformats.org/officeDocument/2006/relationships/image" Target="../media/image475.png"/><Relationship Id="rId64" Type="http://schemas.openxmlformats.org/officeDocument/2006/relationships/customXml" Target="../ink/ink4488.xml"/><Relationship Id="rId118" Type="http://schemas.openxmlformats.org/officeDocument/2006/relationships/image" Target="../media/image512.png"/><Relationship Id="rId139" Type="http://schemas.openxmlformats.org/officeDocument/2006/relationships/customXml" Target="../ink/ink4526.xml"/><Relationship Id="rId85" Type="http://schemas.openxmlformats.org/officeDocument/2006/relationships/image" Target="../media/image496.png"/><Relationship Id="rId150" Type="http://schemas.openxmlformats.org/officeDocument/2006/relationships/image" Target="../media/image528.png"/><Relationship Id="rId171" Type="http://schemas.openxmlformats.org/officeDocument/2006/relationships/customXml" Target="../ink/ink4542.xml"/><Relationship Id="rId12" Type="http://schemas.openxmlformats.org/officeDocument/2006/relationships/customXml" Target="../ink/ink4462.xml"/><Relationship Id="rId33" Type="http://schemas.openxmlformats.org/officeDocument/2006/relationships/image" Target="../media/image470.png"/><Relationship Id="rId108" Type="http://schemas.openxmlformats.org/officeDocument/2006/relationships/image" Target="../media/image507.png"/><Relationship Id="rId129" Type="http://schemas.openxmlformats.org/officeDocument/2006/relationships/customXml" Target="../ink/ink4521.xml"/><Relationship Id="rId54" Type="http://schemas.openxmlformats.org/officeDocument/2006/relationships/customXml" Target="../ink/ink4483.xml"/><Relationship Id="rId75" Type="http://schemas.openxmlformats.org/officeDocument/2006/relationships/image" Target="../media/image491.png"/><Relationship Id="rId96" Type="http://schemas.openxmlformats.org/officeDocument/2006/relationships/customXml" Target="../ink/ink4504.xml"/><Relationship Id="rId140" Type="http://schemas.openxmlformats.org/officeDocument/2006/relationships/image" Target="../media/image523.png"/><Relationship Id="rId161" Type="http://schemas.openxmlformats.org/officeDocument/2006/relationships/customXml" Target="../ink/ink4537.xml"/><Relationship Id="rId6" Type="http://schemas.openxmlformats.org/officeDocument/2006/relationships/customXml" Target="../ink/ink4459.xml"/><Relationship Id="rId23" Type="http://schemas.openxmlformats.org/officeDocument/2006/relationships/image" Target="../media/image465.png"/><Relationship Id="rId28" Type="http://schemas.openxmlformats.org/officeDocument/2006/relationships/customXml" Target="../ink/ink4470.xml"/><Relationship Id="rId49" Type="http://schemas.openxmlformats.org/officeDocument/2006/relationships/image" Target="../media/image478.png"/><Relationship Id="rId114" Type="http://schemas.openxmlformats.org/officeDocument/2006/relationships/image" Target="../media/image510.png"/><Relationship Id="rId119" Type="http://schemas.openxmlformats.org/officeDocument/2006/relationships/customXml" Target="../ink/ink4516.xml"/><Relationship Id="rId44" Type="http://schemas.openxmlformats.org/officeDocument/2006/relationships/customXml" Target="../ink/ink4478.xml"/><Relationship Id="rId60" Type="http://schemas.openxmlformats.org/officeDocument/2006/relationships/customXml" Target="../ink/ink4486.xml"/><Relationship Id="rId65" Type="http://schemas.openxmlformats.org/officeDocument/2006/relationships/image" Target="../media/image486.png"/><Relationship Id="rId81" Type="http://schemas.openxmlformats.org/officeDocument/2006/relationships/image" Target="../media/image494.png"/><Relationship Id="rId86" Type="http://schemas.openxmlformats.org/officeDocument/2006/relationships/customXml" Target="../ink/ink4499.xml"/><Relationship Id="rId130" Type="http://schemas.openxmlformats.org/officeDocument/2006/relationships/image" Target="../media/image518.png"/><Relationship Id="rId135" Type="http://schemas.openxmlformats.org/officeDocument/2006/relationships/customXml" Target="../ink/ink4524.xml"/><Relationship Id="rId151" Type="http://schemas.openxmlformats.org/officeDocument/2006/relationships/customXml" Target="../ink/ink4532.xml"/><Relationship Id="rId156" Type="http://schemas.openxmlformats.org/officeDocument/2006/relationships/image" Target="../media/image531.png"/><Relationship Id="rId177" Type="http://schemas.openxmlformats.org/officeDocument/2006/relationships/customXml" Target="../ink/ink4545.xml"/><Relationship Id="rId172" Type="http://schemas.openxmlformats.org/officeDocument/2006/relationships/image" Target="../media/image539.png"/><Relationship Id="rId13" Type="http://schemas.openxmlformats.org/officeDocument/2006/relationships/image" Target="../media/image460.png"/><Relationship Id="rId18" Type="http://schemas.openxmlformats.org/officeDocument/2006/relationships/customXml" Target="../ink/ink4465.xml"/><Relationship Id="rId39" Type="http://schemas.openxmlformats.org/officeDocument/2006/relationships/image" Target="../media/image473.png"/><Relationship Id="rId109" Type="http://schemas.openxmlformats.org/officeDocument/2006/relationships/customXml" Target="../ink/ink4511.xml"/><Relationship Id="rId34" Type="http://schemas.openxmlformats.org/officeDocument/2006/relationships/customXml" Target="../ink/ink4473.xml"/><Relationship Id="rId50" Type="http://schemas.openxmlformats.org/officeDocument/2006/relationships/customXml" Target="../ink/ink4481.xml"/><Relationship Id="rId55" Type="http://schemas.openxmlformats.org/officeDocument/2006/relationships/image" Target="../media/image482.png"/><Relationship Id="rId76" Type="http://schemas.openxmlformats.org/officeDocument/2006/relationships/customXml" Target="../ink/ink4494.xml"/><Relationship Id="rId97" Type="http://schemas.openxmlformats.org/officeDocument/2006/relationships/image" Target="../media/image502.png"/><Relationship Id="rId104" Type="http://schemas.openxmlformats.org/officeDocument/2006/relationships/image" Target="../media/image505.png"/><Relationship Id="rId120" Type="http://schemas.openxmlformats.org/officeDocument/2006/relationships/image" Target="../media/image513.png"/><Relationship Id="rId125" Type="http://schemas.openxmlformats.org/officeDocument/2006/relationships/customXml" Target="../ink/ink4519.xml"/><Relationship Id="rId141" Type="http://schemas.openxmlformats.org/officeDocument/2006/relationships/customXml" Target="../ink/ink4527.xml"/><Relationship Id="rId146" Type="http://schemas.openxmlformats.org/officeDocument/2006/relationships/image" Target="../media/image526.png"/><Relationship Id="rId167" Type="http://schemas.openxmlformats.org/officeDocument/2006/relationships/customXml" Target="../ink/ink4540.xml"/><Relationship Id="rId7" Type="http://schemas.openxmlformats.org/officeDocument/2006/relationships/image" Target="../media/image457.png"/><Relationship Id="rId71" Type="http://schemas.openxmlformats.org/officeDocument/2006/relationships/image" Target="../media/image489.png"/><Relationship Id="rId92" Type="http://schemas.openxmlformats.org/officeDocument/2006/relationships/customXml" Target="../ink/ink4502.xml"/><Relationship Id="rId162" Type="http://schemas.openxmlformats.org/officeDocument/2006/relationships/image" Target="../media/image534.png"/><Relationship Id="rId2" Type="http://schemas.openxmlformats.org/officeDocument/2006/relationships/customXml" Target="../ink/ink4457.xml"/><Relationship Id="rId29" Type="http://schemas.openxmlformats.org/officeDocument/2006/relationships/image" Target="../media/image468.png"/><Relationship Id="rId24" Type="http://schemas.openxmlformats.org/officeDocument/2006/relationships/customXml" Target="../ink/ink4468.xml"/><Relationship Id="rId40" Type="http://schemas.openxmlformats.org/officeDocument/2006/relationships/customXml" Target="../ink/ink4476.xml"/><Relationship Id="rId45" Type="http://schemas.openxmlformats.org/officeDocument/2006/relationships/image" Target="../media/image476.png"/><Relationship Id="rId66" Type="http://schemas.openxmlformats.org/officeDocument/2006/relationships/customXml" Target="../ink/ink4489.xml"/><Relationship Id="rId87" Type="http://schemas.openxmlformats.org/officeDocument/2006/relationships/image" Target="../media/image497.png"/><Relationship Id="rId110" Type="http://schemas.openxmlformats.org/officeDocument/2006/relationships/image" Target="../media/image508.png"/><Relationship Id="rId115" Type="http://schemas.openxmlformats.org/officeDocument/2006/relationships/customXml" Target="../ink/ink4514.xml"/><Relationship Id="rId131" Type="http://schemas.openxmlformats.org/officeDocument/2006/relationships/customXml" Target="../ink/ink4522.xml"/><Relationship Id="rId136" Type="http://schemas.openxmlformats.org/officeDocument/2006/relationships/image" Target="../media/image521.png"/><Relationship Id="rId157" Type="http://schemas.openxmlformats.org/officeDocument/2006/relationships/customXml" Target="../ink/ink4535.xml"/><Relationship Id="rId178" Type="http://schemas.openxmlformats.org/officeDocument/2006/relationships/image" Target="../media/image542.png"/><Relationship Id="rId61" Type="http://schemas.openxmlformats.org/officeDocument/2006/relationships/image" Target="../media/image26.png"/><Relationship Id="rId82" Type="http://schemas.openxmlformats.org/officeDocument/2006/relationships/customXml" Target="../ink/ink4497.xml"/><Relationship Id="rId152" Type="http://schemas.openxmlformats.org/officeDocument/2006/relationships/image" Target="../media/image529.png"/><Relationship Id="rId173" Type="http://schemas.openxmlformats.org/officeDocument/2006/relationships/customXml" Target="../ink/ink4543.xml"/><Relationship Id="rId19" Type="http://schemas.openxmlformats.org/officeDocument/2006/relationships/image" Target="../media/image463.png"/><Relationship Id="rId14" Type="http://schemas.openxmlformats.org/officeDocument/2006/relationships/customXml" Target="../ink/ink4463.xml"/><Relationship Id="rId30" Type="http://schemas.openxmlformats.org/officeDocument/2006/relationships/customXml" Target="../ink/ink4471.xml"/><Relationship Id="rId35" Type="http://schemas.openxmlformats.org/officeDocument/2006/relationships/image" Target="../media/image471.png"/><Relationship Id="rId56" Type="http://schemas.openxmlformats.org/officeDocument/2006/relationships/customXml" Target="../ink/ink4484.xml"/><Relationship Id="rId77" Type="http://schemas.openxmlformats.org/officeDocument/2006/relationships/image" Target="../media/image492.png"/><Relationship Id="rId100" Type="http://schemas.openxmlformats.org/officeDocument/2006/relationships/customXml" Target="../ink/ink4506.xml"/><Relationship Id="rId105" Type="http://schemas.openxmlformats.org/officeDocument/2006/relationships/customXml" Target="../ink/ink4509.xml"/><Relationship Id="rId126" Type="http://schemas.openxmlformats.org/officeDocument/2006/relationships/image" Target="../media/image516.png"/><Relationship Id="rId147" Type="http://schemas.openxmlformats.org/officeDocument/2006/relationships/customXml" Target="../ink/ink4530.xml"/><Relationship Id="rId168" Type="http://schemas.openxmlformats.org/officeDocument/2006/relationships/image" Target="../media/image537.png"/><Relationship Id="rId8" Type="http://schemas.openxmlformats.org/officeDocument/2006/relationships/customXml" Target="../ink/ink4460.xml"/><Relationship Id="rId51" Type="http://schemas.openxmlformats.org/officeDocument/2006/relationships/image" Target="../media/image479.png"/><Relationship Id="rId72" Type="http://schemas.openxmlformats.org/officeDocument/2006/relationships/customXml" Target="../ink/ink4492.xml"/><Relationship Id="rId93" Type="http://schemas.openxmlformats.org/officeDocument/2006/relationships/image" Target="../media/image500.png"/><Relationship Id="rId98" Type="http://schemas.openxmlformats.org/officeDocument/2006/relationships/customXml" Target="../ink/ink4505.xml"/><Relationship Id="rId121" Type="http://schemas.openxmlformats.org/officeDocument/2006/relationships/customXml" Target="../ink/ink4517.xml"/><Relationship Id="rId142" Type="http://schemas.openxmlformats.org/officeDocument/2006/relationships/image" Target="../media/image524.png"/><Relationship Id="rId163" Type="http://schemas.openxmlformats.org/officeDocument/2006/relationships/customXml" Target="../ink/ink4538.xml"/><Relationship Id="rId3" Type="http://schemas.openxmlformats.org/officeDocument/2006/relationships/image" Target="../media/image455.png"/><Relationship Id="rId25" Type="http://schemas.openxmlformats.org/officeDocument/2006/relationships/image" Target="../media/image466.png"/><Relationship Id="rId46" Type="http://schemas.openxmlformats.org/officeDocument/2006/relationships/customXml" Target="../ink/ink4479.xml"/><Relationship Id="rId67" Type="http://schemas.openxmlformats.org/officeDocument/2006/relationships/image" Target="../media/image487.png"/><Relationship Id="rId116" Type="http://schemas.openxmlformats.org/officeDocument/2006/relationships/image" Target="../media/image511.png"/><Relationship Id="rId137" Type="http://schemas.openxmlformats.org/officeDocument/2006/relationships/customXml" Target="../ink/ink4525.xml"/><Relationship Id="rId158" Type="http://schemas.openxmlformats.org/officeDocument/2006/relationships/image" Target="../media/image532.png"/><Relationship Id="rId20" Type="http://schemas.openxmlformats.org/officeDocument/2006/relationships/customXml" Target="../ink/ink4466.xml"/><Relationship Id="rId41" Type="http://schemas.openxmlformats.org/officeDocument/2006/relationships/image" Target="../media/image474.png"/><Relationship Id="rId62" Type="http://schemas.openxmlformats.org/officeDocument/2006/relationships/customXml" Target="../ink/ink4487.xml"/><Relationship Id="rId83" Type="http://schemas.openxmlformats.org/officeDocument/2006/relationships/image" Target="../media/image495.png"/><Relationship Id="rId88" Type="http://schemas.openxmlformats.org/officeDocument/2006/relationships/customXml" Target="../ink/ink4500.xml"/><Relationship Id="rId111" Type="http://schemas.openxmlformats.org/officeDocument/2006/relationships/customXml" Target="../ink/ink4512.xml"/><Relationship Id="rId132" Type="http://schemas.openxmlformats.org/officeDocument/2006/relationships/image" Target="../media/image519.png"/><Relationship Id="rId153" Type="http://schemas.openxmlformats.org/officeDocument/2006/relationships/customXml" Target="../ink/ink4533.xml"/><Relationship Id="rId174" Type="http://schemas.openxmlformats.org/officeDocument/2006/relationships/image" Target="../media/image540.png"/><Relationship Id="rId15" Type="http://schemas.openxmlformats.org/officeDocument/2006/relationships/image" Target="../media/image461.png"/><Relationship Id="rId36" Type="http://schemas.openxmlformats.org/officeDocument/2006/relationships/customXml" Target="../ink/ink4474.xml"/><Relationship Id="rId57" Type="http://schemas.openxmlformats.org/officeDocument/2006/relationships/image" Target="../media/image483.png"/><Relationship Id="rId106" Type="http://schemas.openxmlformats.org/officeDocument/2006/relationships/image" Target="../media/image506.png"/><Relationship Id="rId127" Type="http://schemas.openxmlformats.org/officeDocument/2006/relationships/customXml" Target="../ink/ink4520.xml"/><Relationship Id="rId10" Type="http://schemas.openxmlformats.org/officeDocument/2006/relationships/customXml" Target="../ink/ink4461.xml"/><Relationship Id="rId31" Type="http://schemas.openxmlformats.org/officeDocument/2006/relationships/image" Target="../media/image469.png"/><Relationship Id="rId52" Type="http://schemas.openxmlformats.org/officeDocument/2006/relationships/customXml" Target="../ink/ink4482.xml"/><Relationship Id="rId73" Type="http://schemas.openxmlformats.org/officeDocument/2006/relationships/image" Target="../media/image490.png"/><Relationship Id="rId78" Type="http://schemas.openxmlformats.org/officeDocument/2006/relationships/customXml" Target="../ink/ink4495.xml"/><Relationship Id="rId94" Type="http://schemas.openxmlformats.org/officeDocument/2006/relationships/customXml" Target="../ink/ink4503.xml"/><Relationship Id="rId99" Type="http://schemas.openxmlformats.org/officeDocument/2006/relationships/image" Target="../media/image503.png"/><Relationship Id="rId101" Type="http://schemas.openxmlformats.org/officeDocument/2006/relationships/customXml" Target="../ink/ink4507.xml"/><Relationship Id="rId122" Type="http://schemas.openxmlformats.org/officeDocument/2006/relationships/image" Target="../media/image514.png"/><Relationship Id="rId143" Type="http://schemas.openxmlformats.org/officeDocument/2006/relationships/customXml" Target="../ink/ink4528.xml"/><Relationship Id="rId148" Type="http://schemas.openxmlformats.org/officeDocument/2006/relationships/image" Target="../media/image527.png"/><Relationship Id="rId164" Type="http://schemas.openxmlformats.org/officeDocument/2006/relationships/image" Target="../media/image535.png"/><Relationship Id="rId169" Type="http://schemas.openxmlformats.org/officeDocument/2006/relationships/customXml" Target="../ink/ink4541.xml"/><Relationship Id="rId4" Type="http://schemas.openxmlformats.org/officeDocument/2006/relationships/customXml" Target="../ink/ink4458.xml"/><Relationship Id="rId9" Type="http://schemas.openxmlformats.org/officeDocument/2006/relationships/image" Target="../media/image458.png"/><Relationship Id="rId26" Type="http://schemas.openxmlformats.org/officeDocument/2006/relationships/customXml" Target="../ink/ink4469.xml"/><Relationship Id="rId47" Type="http://schemas.openxmlformats.org/officeDocument/2006/relationships/image" Target="../media/image477.png"/><Relationship Id="rId68" Type="http://schemas.openxmlformats.org/officeDocument/2006/relationships/customXml" Target="../ink/ink4490.xml"/><Relationship Id="rId89" Type="http://schemas.openxmlformats.org/officeDocument/2006/relationships/image" Target="../media/image498.png"/><Relationship Id="rId112" Type="http://schemas.openxmlformats.org/officeDocument/2006/relationships/image" Target="../media/image509.png"/><Relationship Id="rId133" Type="http://schemas.openxmlformats.org/officeDocument/2006/relationships/customXml" Target="../ink/ink4523.xml"/><Relationship Id="rId154" Type="http://schemas.openxmlformats.org/officeDocument/2006/relationships/image" Target="../media/image530.png"/><Relationship Id="rId175" Type="http://schemas.openxmlformats.org/officeDocument/2006/relationships/customXml" Target="../ink/ink4544.xml"/><Relationship Id="rId16" Type="http://schemas.openxmlformats.org/officeDocument/2006/relationships/customXml" Target="../ink/ink4464.xml"/><Relationship Id="rId37" Type="http://schemas.openxmlformats.org/officeDocument/2006/relationships/image" Target="../media/image472.png"/><Relationship Id="rId58" Type="http://schemas.openxmlformats.org/officeDocument/2006/relationships/customXml" Target="../ink/ink4485.xml"/><Relationship Id="rId79" Type="http://schemas.openxmlformats.org/officeDocument/2006/relationships/image" Target="../media/image493.png"/><Relationship Id="rId102" Type="http://schemas.openxmlformats.org/officeDocument/2006/relationships/image" Target="../media/image504.png"/><Relationship Id="rId123" Type="http://schemas.openxmlformats.org/officeDocument/2006/relationships/customXml" Target="../ink/ink4518.xml"/><Relationship Id="rId144" Type="http://schemas.openxmlformats.org/officeDocument/2006/relationships/image" Target="../media/image525.png"/><Relationship Id="rId90" Type="http://schemas.openxmlformats.org/officeDocument/2006/relationships/customXml" Target="../ink/ink4501.xml"/><Relationship Id="rId165" Type="http://schemas.openxmlformats.org/officeDocument/2006/relationships/customXml" Target="../ink/ink4539.xml"/><Relationship Id="rId27" Type="http://schemas.openxmlformats.org/officeDocument/2006/relationships/image" Target="../media/image467.png"/><Relationship Id="rId48" Type="http://schemas.openxmlformats.org/officeDocument/2006/relationships/customXml" Target="../ink/ink4480.xml"/><Relationship Id="rId69" Type="http://schemas.openxmlformats.org/officeDocument/2006/relationships/image" Target="../media/image488.png"/><Relationship Id="rId113" Type="http://schemas.openxmlformats.org/officeDocument/2006/relationships/customXml" Target="../ink/ink4513.xml"/><Relationship Id="rId134" Type="http://schemas.openxmlformats.org/officeDocument/2006/relationships/image" Target="../media/image520.png"/><Relationship Id="rId80" Type="http://schemas.openxmlformats.org/officeDocument/2006/relationships/customXml" Target="../ink/ink4496.xml"/><Relationship Id="rId155" Type="http://schemas.openxmlformats.org/officeDocument/2006/relationships/customXml" Target="../ink/ink4534.xml"/><Relationship Id="rId176" Type="http://schemas.openxmlformats.org/officeDocument/2006/relationships/image" Target="../media/image541.png"/><Relationship Id="rId17" Type="http://schemas.openxmlformats.org/officeDocument/2006/relationships/image" Target="../media/image462.png"/><Relationship Id="rId38" Type="http://schemas.openxmlformats.org/officeDocument/2006/relationships/customXml" Target="../ink/ink4475.xml"/><Relationship Id="rId59" Type="http://schemas.openxmlformats.org/officeDocument/2006/relationships/image" Target="../media/image484.png"/><Relationship Id="rId103" Type="http://schemas.openxmlformats.org/officeDocument/2006/relationships/customXml" Target="../ink/ink4508.xml"/><Relationship Id="rId124" Type="http://schemas.openxmlformats.org/officeDocument/2006/relationships/image" Target="../media/image515.png"/><Relationship Id="rId70" Type="http://schemas.openxmlformats.org/officeDocument/2006/relationships/customXml" Target="../ink/ink4491.xml"/><Relationship Id="rId91" Type="http://schemas.openxmlformats.org/officeDocument/2006/relationships/image" Target="../media/image499.png"/><Relationship Id="rId145" Type="http://schemas.openxmlformats.org/officeDocument/2006/relationships/customXml" Target="../ink/ink4529.xml"/><Relationship Id="rId166" Type="http://schemas.openxmlformats.org/officeDocument/2006/relationships/image" Target="../media/image536.png"/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8" Type="http://schemas.openxmlformats.org/officeDocument/2006/relationships/customXml" Target="../ink/ink4549.xml"/><Relationship Id="rId13" Type="http://schemas.openxmlformats.org/officeDocument/2006/relationships/image" Target="../media/image548.png"/><Relationship Id="rId18" Type="http://schemas.openxmlformats.org/officeDocument/2006/relationships/customXml" Target="../ink/ink4554.xml"/><Relationship Id="rId3" Type="http://schemas.openxmlformats.org/officeDocument/2006/relationships/image" Target="../media/image543.png"/><Relationship Id="rId21" Type="http://schemas.openxmlformats.org/officeDocument/2006/relationships/image" Target="../media/image552.png"/><Relationship Id="rId7" Type="http://schemas.openxmlformats.org/officeDocument/2006/relationships/image" Target="../media/image545.png"/><Relationship Id="rId12" Type="http://schemas.openxmlformats.org/officeDocument/2006/relationships/customXml" Target="../ink/ink4551.xml"/><Relationship Id="rId17" Type="http://schemas.openxmlformats.org/officeDocument/2006/relationships/image" Target="../media/image550.png"/><Relationship Id="rId25" Type="http://schemas.openxmlformats.org/officeDocument/2006/relationships/image" Target="../media/image554.png"/><Relationship Id="rId2" Type="http://schemas.openxmlformats.org/officeDocument/2006/relationships/customXml" Target="../ink/ink4546.xml"/><Relationship Id="rId16" Type="http://schemas.openxmlformats.org/officeDocument/2006/relationships/customXml" Target="../ink/ink4553.xml"/><Relationship Id="rId20" Type="http://schemas.openxmlformats.org/officeDocument/2006/relationships/customXml" Target="../ink/ink455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548.xml"/><Relationship Id="rId11" Type="http://schemas.openxmlformats.org/officeDocument/2006/relationships/image" Target="../media/image547.png"/><Relationship Id="rId24" Type="http://schemas.openxmlformats.org/officeDocument/2006/relationships/customXml" Target="../ink/ink4557.xml"/><Relationship Id="rId5" Type="http://schemas.openxmlformats.org/officeDocument/2006/relationships/image" Target="../media/image544.png"/><Relationship Id="rId15" Type="http://schemas.openxmlformats.org/officeDocument/2006/relationships/image" Target="../media/image549.png"/><Relationship Id="rId23" Type="http://schemas.openxmlformats.org/officeDocument/2006/relationships/image" Target="../media/image553.png"/><Relationship Id="rId10" Type="http://schemas.openxmlformats.org/officeDocument/2006/relationships/customXml" Target="../ink/ink4550.xml"/><Relationship Id="rId19" Type="http://schemas.openxmlformats.org/officeDocument/2006/relationships/image" Target="../media/image551.png"/><Relationship Id="rId4" Type="http://schemas.openxmlformats.org/officeDocument/2006/relationships/customXml" Target="../ink/ink4547.xml"/><Relationship Id="rId9" Type="http://schemas.openxmlformats.org/officeDocument/2006/relationships/image" Target="../media/image546.png"/><Relationship Id="rId14" Type="http://schemas.openxmlformats.org/officeDocument/2006/relationships/customXml" Target="../ink/ink4552.xml"/><Relationship Id="rId22" Type="http://schemas.openxmlformats.org/officeDocument/2006/relationships/customXml" Target="../ink/ink4556.xml"/></Relationships>
</file>

<file path=ppt/slides/_rels/slide11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48.png"/><Relationship Id="rId18" Type="http://schemas.openxmlformats.org/officeDocument/2006/relationships/customXml" Target="../ink/ink4566.xml"/><Relationship Id="rId26" Type="http://schemas.openxmlformats.org/officeDocument/2006/relationships/customXml" Target="../ink/ink4570.xml"/><Relationship Id="rId3" Type="http://schemas.openxmlformats.org/officeDocument/2006/relationships/image" Target="../media/image543.png"/><Relationship Id="rId21" Type="http://schemas.openxmlformats.org/officeDocument/2006/relationships/image" Target="../media/image552.png"/><Relationship Id="rId34" Type="http://schemas.openxmlformats.org/officeDocument/2006/relationships/customXml" Target="../ink/ink4574.xml"/><Relationship Id="rId7" Type="http://schemas.openxmlformats.org/officeDocument/2006/relationships/image" Target="../media/image545.png"/><Relationship Id="rId12" Type="http://schemas.openxmlformats.org/officeDocument/2006/relationships/customXml" Target="../ink/ink4563.xml"/><Relationship Id="rId17" Type="http://schemas.openxmlformats.org/officeDocument/2006/relationships/image" Target="../media/image550.png"/><Relationship Id="rId25" Type="http://schemas.openxmlformats.org/officeDocument/2006/relationships/image" Target="../media/image554.png"/><Relationship Id="rId33" Type="http://schemas.openxmlformats.org/officeDocument/2006/relationships/image" Target="../media/image558.png"/><Relationship Id="rId2" Type="http://schemas.openxmlformats.org/officeDocument/2006/relationships/customXml" Target="../ink/ink4558.xml"/><Relationship Id="rId16" Type="http://schemas.openxmlformats.org/officeDocument/2006/relationships/customXml" Target="../ink/ink4565.xml"/><Relationship Id="rId20" Type="http://schemas.openxmlformats.org/officeDocument/2006/relationships/customXml" Target="../ink/ink4567.xml"/><Relationship Id="rId29" Type="http://schemas.openxmlformats.org/officeDocument/2006/relationships/image" Target="../media/image55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560.xml"/><Relationship Id="rId11" Type="http://schemas.openxmlformats.org/officeDocument/2006/relationships/image" Target="../media/image547.png"/><Relationship Id="rId24" Type="http://schemas.openxmlformats.org/officeDocument/2006/relationships/customXml" Target="../ink/ink4569.xml"/><Relationship Id="rId32" Type="http://schemas.openxmlformats.org/officeDocument/2006/relationships/customXml" Target="../ink/ink4573.xml"/><Relationship Id="rId5" Type="http://schemas.openxmlformats.org/officeDocument/2006/relationships/image" Target="../media/image544.png"/><Relationship Id="rId15" Type="http://schemas.openxmlformats.org/officeDocument/2006/relationships/image" Target="../media/image549.png"/><Relationship Id="rId23" Type="http://schemas.openxmlformats.org/officeDocument/2006/relationships/image" Target="../media/image553.png"/><Relationship Id="rId28" Type="http://schemas.openxmlformats.org/officeDocument/2006/relationships/customXml" Target="../ink/ink4571.xml"/><Relationship Id="rId10" Type="http://schemas.openxmlformats.org/officeDocument/2006/relationships/customXml" Target="../ink/ink4562.xml"/><Relationship Id="rId19" Type="http://schemas.openxmlformats.org/officeDocument/2006/relationships/image" Target="../media/image551.png"/><Relationship Id="rId31" Type="http://schemas.openxmlformats.org/officeDocument/2006/relationships/image" Target="../media/image557.png"/><Relationship Id="rId4" Type="http://schemas.openxmlformats.org/officeDocument/2006/relationships/customXml" Target="../ink/ink4559.xml"/><Relationship Id="rId9" Type="http://schemas.openxmlformats.org/officeDocument/2006/relationships/image" Target="../media/image546.png"/><Relationship Id="rId14" Type="http://schemas.openxmlformats.org/officeDocument/2006/relationships/customXml" Target="../ink/ink4564.xml"/><Relationship Id="rId22" Type="http://schemas.openxmlformats.org/officeDocument/2006/relationships/customXml" Target="../ink/ink4568.xml"/><Relationship Id="rId27" Type="http://schemas.openxmlformats.org/officeDocument/2006/relationships/image" Target="../media/image555.png"/><Relationship Id="rId30" Type="http://schemas.openxmlformats.org/officeDocument/2006/relationships/customXml" Target="../ink/ink4572.xml"/><Relationship Id="rId35" Type="http://schemas.openxmlformats.org/officeDocument/2006/relationships/image" Target="../media/image559.png"/><Relationship Id="rId8" Type="http://schemas.openxmlformats.org/officeDocument/2006/relationships/customXml" Target="../ink/ink4561.xml"/></Relationships>
</file>

<file path=ppt/slides/_rels/slide11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48.png"/><Relationship Id="rId18" Type="http://schemas.openxmlformats.org/officeDocument/2006/relationships/customXml" Target="../ink/ink4583.xml"/><Relationship Id="rId26" Type="http://schemas.openxmlformats.org/officeDocument/2006/relationships/customXml" Target="../ink/ink4587.xml"/><Relationship Id="rId39" Type="http://schemas.openxmlformats.org/officeDocument/2006/relationships/image" Target="../media/image561.png"/><Relationship Id="rId21" Type="http://schemas.openxmlformats.org/officeDocument/2006/relationships/image" Target="../media/image552.png"/><Relationship Id="rId34" Type="http://schemas.openxmlformats.org/officeDocument/2006/relationships/customXml" Target="../ink/ink4591.xml"/><Relationship Id="rId42" Type="http://schemas.openxmlformats.org/officeDocument/2006/relationships/customXml" Target="../ink/ink4595.xml"/><Relationship Id="rId47" Type="http://schemas.openxmlformats.org/officeDocument/2006/relationships/image" Target="../media/image564.png"/><Relationship Id="rId50" Type="http://schemas.openxmlformats.org/officeDocument/2006/relationships/customXml" Target="../ink/ink4599.xml"/><Relationship Id="rId55" Type="http://schemas.openxmlformats.org/officeDocument/2006/relationships/image" Target="../media/image568.png"/><Relationship Id="rId7" Type="http://schemas.openxmlformats.org/officeDocument/2006/relationships/image" Target="../media/image545.png"/><Relationship Id="rId2" Type="http://schemas.openxmlformats.org/officeDocument/2006/relationships/customXml" Target="../ink/ink4575.xml"/><Relationship Id="rId16" Type="http://schemas.openxmlformats.org/officeDocument/2006/relationships/customXml" Target="../ink/ink4582.xml"/><Relationship Id="rId29" Type="http://schemas.openxmlformats.org/officeDocument/2006/relationships/image" Target="../media/image556.png"/><Relationship Id="rId11" Type="http://schemas.openxmlformats.org/officeDocument/2006/relationships/image" Target="../media/image547.png"/><Relationship Id="rId24" Type="http://schemas.openxmlformats.org/officeDocument/2006/relationships/customXml" Target="../ink/ink4586.xml"/><Relationship Id="rId32" Type="http://schemas.openxmlformats.org/officeDocument/2006/relationships/customXml" Target="../ink/ink4590.xml"/><Relationship Id="rId37" Type="http://schemas.openxmlformats.org/officeDocument/2006/relationships/image" Target="../media/image560.png"/><Relationship Id="rId40" Type="http://schemas.openxmlformats.org/officeDocument/2006/relationships/customXml" Target="../ink/ink4594.xml"/><Relationship Id="rId45" Type="http://schemas.openxmlformats.org/officeDocument/2006/relationships/image" Target="../media/image563.png"/><Relationship Id="rId53" Type="http://schemas.openxmlformats.org/officeDocument/2006/relationships/image" Target="../media/image567.png"/><Relationship Id="rId58" Type="http://schemas.openxmlformats.org/officeDocument/2006/relationships/customXml" Target="../ink/ink4603.xml"/><Relationship Id="rId5" Type="http://schemas.openxmlformats.org/officeDocument/2006/relationships/image" Target="../media/image544.png"/><Relationship Id="rId61" Type="http://schemas.openxmlformats.org/officeDocument/2006/relationships/image" Target="../media/image571.png"/><Relationship Id="rId19" Type="http://schemas.openxmlformats.org/officeDocument/2006/relationships/image" Target="../media/image551.png"/><Relationship Id="rId14" Type="http://schemas.openxmlformats.org/officeDocument/2006/relationships/customXml" Target="../ink/ink4581.xml"/><Relationship Id="rId22" Type="http://schemas.openxmlformats.org/officeDocument/2006/relationships/customXml" Target="../ink/ink4585.xml"/><Relationship Id="rId27" Type="http://schemas.openxmlformats.org/officeDocument/2006/relationships/image" Target="../media/image555.png"/><Relationship Id="rId30" Type="http://schemas.openxmlformats.org/officeDocument/2006/relationships/customXml" Target="../ink/ink4589.xml"/><Relationship Id="rId35" Type="http://schemas.openxmlformats.org/officeDocument/2006/relationships/image" Target="../media/image559.png"/><Relationship Id="rId43" Type="http://schemas.openxmlformats.org/officeDocument/2006/relationships/image" Target="../media/image26.png"/><Relationship Id="rId48" Type="http://schemas.openxmlformats.org/officeDocument/2006/relationships/customXml" Target="../ink/ink4598.xml"/><Relationship Id="rId56" Type="http://schemas.openxmlformats.org/officeDocument/2006/relationships/customXml" Target="../ink/ink4602.xml"/><Relationship Id="rId8" Type="http://schemas.openxmlformats.org/officeDocument/2006/relationships/customXml" Target="../ink/ink4578.xml"/><Relationship Id="rId51" Type="http://schemas.openxmlformats.org/officeDocument/2006/relationships/image" Target="../media/image566.png"/><Relationship Id="rId3" Type="http://schemas.openxmlformats.org/officeDocument/2006/relationships/image" Target="../media/image543.png"/><Relationship Id="rId12" Type="http://schemas.openxmlformats.org/officeDocument/2006/relationships/customXml" Target="../ink/ink4580.xml"/><Relationship Id="rId17" Type="http://schemas.openxmlformats.org/officeDocument/2006/relationships/image" Target="../media/image550.png"/><Relationship Id="rId25" Type="http://schemas.openxmlformats.org/officeDocument/2006/relationships/image" Target="../media/image554.png"/><Relationship Id="rId33" Type="http://schemas.openxmlformats.org/officeDocument/2006/relationships/image" Target="../media/image558.png"/><Relationship Id="rId38" Type="http://schemas.openxmlformats.org/officeDocument/2006/relationships/customXml" Target="../ink/ink4593.xml"/><Relationship Id="rId46" Type="http://schemas.openxmlformats.org/officeDocument/2006/relationships/customXml" Target="../ink/ink4597.xml"/><Relationship Id="rId59" Type="http://schemas.openxmlformats.org/officeDocument/2006/relationships/image" Target="../media/image570.png"/><Relationship Id="rId20" Type="http://schemas.openxmlformats.org/officeDocument/2006/relationships/customXml" Target="../ink/ink4584.xml"/><Relationship Id="rId41" Type="http://schemas.openxmlformats.org/officeDocument/2006/relationships/image" Target="../media/image562.png"/><Relationship Id="rId54" Type="http://schemas.openxmlformats.org/officeDocument/2006/relationships/customXml" Target="../ink/ink460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577.xml"/><Relationship Id="rId15" Type="http://schemas.openxmlformats.org/officeDocument/2006/relationships/image" Target="../media/image549.png"/><Relationship Id="rId23" Type="http://schemas.openxmlformats.org/officeDocument/2006/relationships/image" Target="../media/image553.png"/><Relationship Id="rId28" Type="http://schemas.openxmlformats.org/officeDocument/2006/relationships/customXml" Target="../ink/ink4588.xml"/><Relationship Id="rId36" Type="http://schemas.openxmlformats.org/officeDocument/2006/relationships/customXml" Target="../ink/ink4592.xml"/><Relationship Id="rId49" Type="http://schemas.openxmlformats.org/officeDocument/2006/relationships/image" Target="../media/image565.png"/><Relationship Id="rId57" Type="http://schemas.openxmlformats.org/officeDocument/2006/relationships/image" Target="../media/image569.png"/><Relationship Id="rId10" Type="http://schemas.openxmlformats.org/officeDocument/2006/relationships/customXml" Target="../ink/ink4579.xml"/><Relationship Id="rId31" Type="http://schemas.openxmlformats.org/officeDocument/2006/relationships/image" Target="../media/image557.png"/><Relationship Id="rId44" Type="http://schemas.openxmlformats.org/officeDocument/2006/relationships/customXml" Target="../ink/ink4596.xml"/><Relationship Id="rId52" Type="http://schemas.openxmlformats.org/officeDocument/2006/relationships/customXml" Target="../ink/ink4600.xml"/><Relationship Id="rId60" Type="http://schemas.openxmlformats.org/officeDocument/2006/relationships/customXml" Target="../ink/ink4604.xml"/><Relationship Id="rId4" Type="http://schemas.openxmlformats.org/officeDocument/2006/relationships/customXml" Target="../ink/ink4576.xml"/><Relationship Id="rId9" Type="http://schemas.openxmlformats.org/officeDocument/2006/relationships/image" Target="../media/image546.png"/></Relationships>
</file>

<file path=ppt/slides/_rels/slide11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617.xml"/><Relationship Id="rId21" Type="http://schemas.openxmlformats.org/officeDocument/2006/relationships/image" Target="../media/image552.png"/><Relationship Id="rId42" Type="http://schemas.openxmlformats.org/officeDocument/2006/relationships/customXml" Target="../ink/ink4625.xml"/><Relationship Id="rId47" Type="http://schemas.openxmlformats.org/officeDocument/2006/relationships/image" Target="../media/image564.png"/><Relationship Id="rId63" Type="http://schemas.openxmlformats.org/officeDocument/2006/relationships/image" Target="../media/image572.png"/><Relationship Id="rId68" Type="http://schemas.openxmlformats.org/officeDocument/2006/relationships/customXml" Target="../ink/ink4638.xml"/><Relationship Id="rId2" Type="http://schemas.openxmlformats.org/officeDocument/2006/relationships/customXml" Target="../ink/ink4605.xml"/><Relationship Id="rId16" Type="http://schemas.openxmlformats.org/officeDocument/2006/relationships/customXml" Target="../ink/ink4612.xml"/><Relationship Id="rId29" Type="http://schemas.openxmlformats.org/officeDocument/2006/relationships/image" Target="../media/image556.png"/><Relationship Id="rId11" Type="http://schemas.openxmlformats.org/officeDocument/2006/relationships/image" Target="../media/image547.png"/><Relationship Id="rId24" Type="http://schemas.openxmlformats.org/officeDocument/2006/relationships/customXml" Target="../ink/ink4616.xml"/><Relationship Id="rId32" Type="http://schemas.openxmlformats.org/officeDocument/2006/relationships/customXml" Target="../ink/ink4620.xml"/><Relationship Id="rId37" Type="http://schemas.openxmlformats.org/officeDocument/2006/relationships/image" Target="../media/image560.png"/><Relationship Id="rId40" Type="http://schemas.openxmlformats.org/officeDocument/2006/relationships/customXml" Target="../ink/ink4624.xml"/><Relationship Id="rId45" Type="http://schemas.openxmlformats.org/officeDocument/2006/relationships/image" Target="../media/image563.png"/><Relationship Id="rId53" Type="http://schemas.openxmlformats.org/officeDocument/2006/relationships/image" Target="../media/image567.png"/><Relationship Id="rId58" Type="http://schemas.openxmlformats.org/officeDocument/2006/relationships/customXml" Target="../ink/ink4633.xml"/><Relationship Id="rId66" Type="http://schemas.openxmlformats.org/officeDocument/2006/relationships/customXml" Target="../ink/ink4637.xml"/><Relationship Id="rId74" Type="http://schemas.openxmlformats.org/officeDocument/2006/relationships/customXml" Target="../ink/ink4641.xml"/><Relationship Id="rId5" Type="http://schemas.openxmlformats.org/officeDocument/2006/relationships/image" Target="../media/image544.png"/><Relationship Id="rId61" Type="http://schemas.openxmlformats.org/officeDocument/2006/relationships/image" Target="../media/image571.png"/><Relationship Id="rId19" Type="http://schemas.openxmlformats.org/officeDocument/2006/relationships/image" Target="../media/image551.png"/><Relationship Id="rId14" Type="http://schemas.openxmlformats.org/officeDocument/2006/relationships/customXml" Target="../ink/ink4611.xml"/><Relationship Id="rId22" Type="http://schemas.openxmlformats.org/officeDocument/2006/relationships/customXml" Target="../ink/ink4615.xml"/><Relationship Id="rId27" Type="http://schemas.openxmlformats.org/officeDocument/2006/relationships/image" Target="../media/image555.png"/><Relationship Id="rId30" Type="http://schemas.openxmlformats.org/officeDocument/2006/relationships/customXml" Target="../ink/ink4619.xml"/><Relationship Id="rId35" Type="http://schemas.openxmlformats.org/officeDocument/2006/relationships/image" Target="../media/image559.png"/><Relationship Id="rId43" Type="http://schemas.openxmlformats.org/officeDocument/2006/relationships/image" Target="../media/image26.png"/><Relationship Id="rId48" Type="http://schemas.openxmlformats.org/officeDocument/2006/relationships/customXml" Target="../ink/ink4628.xml"/><Relationship Id="rId56" Type="http://schemas.openxmlformats.org/officeDocument/2006/relationships/customXml" Target="../ink/ink4632.xml"/><Relationship Id="rId64" Type="http://schemas.openxmlformats.org/officeDocument/2006/relationships/customXml" Target="../ink/ink4636.xml"/><Relationship Id="rId69" Type="http://schemas.openxmlformats.org/officeDocument/2006/relationships/image" Target="../media/image575.png"/><Relationship Id="rId8" Type="http://schemas.openxmlformats.org/officeDocument/2006/relationships/customXml" Target="../ink/ink4608.xml"/><Relationship Id="rId51" Type="http://schemas.openxmlformats.org/officeDocument/2006/relationships/image" Target="../media/image566.png"/><Relationship Id="rId72" Type="http://schemas.openxmlformats.org/officeDocument/2006/relationships/customXml" Target="../ink/ink4640.xml"/><Relationship Id="rId3" Type="http://schemas.openxmlformats.org/officeDocument/2006/relationships/image" Target="../media/image543.png"/><Relationship Id="rId12" Type="http://schemas.openxmlformats.org/officeDocument/2006/relationships/customXml" Target="../ink/ink4610.xml"/><Relationship Id="rId17" Type="http://schemas.openxmlformats.org/officeDocument/2006/relationships/image" Target="../media/image550.png"/><Relationship Id="rId25" Type="http://schemas.openxmlformats.org/officeDocument/2006/relationships/image" Target="../media/image554.png"/><Relationship Id="rId33" Type="http://schemas.openxmlformats.org/officeDocument/2006/relationships/image" Target="../media/image558.png"/><Relationship Id="rId38" Type="http://schemas.openxmlformats.org/officeDocument/2006/relationships/customXml" Target="../ink/ink4623.xml"/><Relationship Id="rId46" Type="http://schemas.openxmlformats.org/officeDocument/2006/relationships/customXml" Target="../ink/ink4627.xml"/><Relationship Id="rId59" Type="http://schemas.openxmlformats.org/officeDocument/2006/relationships/image" Target="../media/image570.png"/><Relationship Id="rId67" Type="http://schemas.openxmlformats.org/officeDocument/2006/relationships/image" Target="../media/image574.png"/><Relationship Id="rId20" Type="http://schemas.openxmlformats.org/officeDocument/2006/relationships/customXml" Target="../ink/ink4614.xml"/><Relationship Id="rId41" Type="http://schemas.openxmlformats.org/officeDocument/2006/relationships/image" Target="../media/image562.png"/><Relationship Id="rId54" Type="http://schemas.openxmlformats.org/officeDocument/2006/relationships/customXml" Target="../ink/ink4631.xml"/><Relationship Id="rId62" Type="http://schemas.openxmlformats.org/officeDocument/2006/relationships/customXml" Target="../ink/ink4635.xml"/><Relationship Id="rId70" Type="http://schemas.openxmlformats.org/officeDocument/2006/relationships/customXml" Target="../ink/ink4639.xml"/><Relationship Id="rId75" Type="http://schemas.openxmlformats.org/officeDocument/2006/relationships/image" Target="../media/image57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607.xml"/><Relationship Id="rId15" Type="http://schemas.openxmlformats.org/officeDocument/2006/relationships/image" Target="../media/image549.png"/><Relationship Id="rId23" Type="http://schemas.openxmlformats.org/officeDocument/2006/relationships/image" Target="../media/image553.png"/><Relationship Id="rId28" Type="http://schemas.openxmlformats.org/officeDocument/2006/relationships/customXml" Target="../ink/ink4618.xml"/><Relationship Id="rId36" Type="http://schemas.openxmlformats.org/officeDocument/2006/relationships/customXml" Target="../ink/ink4622.xml"/><Relationship Id="rId49" Type="http://schemas.openxmlformats.org/officeDocument/2006/relationships/image" Target="../media/image565.png"/><Relationship Id="rId57" Type="http://schemas.openxmlformats.org/officeDocument/2006/relationships/image" Target="../media/image569.png"/><Relationship Id="rId10" Type="http://schemas.openxmlformats.org/officeDocument/2006/relationships/customXml" Target="../ink/ink4609.xml"/><Relationship Id="rId31" Type="http://schemas.openxmlformats.org/officeDocument/2006/relationships/image" Target="../media/image557.png"/><Relationship Id="rId44" Type="http://schemas.openxmlformats.org/officeDocument/2006/relationships/customXml" Target="../ink/ink4626.xml"/><Relationship Id="rId52" Type="http://schemas.openxmlformats.org/officeDocument/2006/relationships/customXml" Target="../ink/ink4630.xml"/><Relationship Id="rId60" Type="http://schemas.openxmlformats.org/officeDocument/2006/relationships/customXml" Target="../ink/ink4634.xml"/><Relationship Id="rId65" Type="http://schemas.openxmlformats.org/officeDocument/2006/relationships/image" Target="../media/image573.png"/><Relationship Id="rId73" Type="http://schemas.openxmlformats.org/officeDocument/2006/relationships/image" Target="../media/image577.png"/><Relationship Id="rId4" Type="http://schemas.openxmlformats.org/officeDocument/2006/relationships/customXml" Target="../ink/ink4606.xml"/><Relationship Id="rId9" Type="http://schemas.openxmlformats.org/officeDocument/2006/relationships/image" Target="../media/image546.png"/><Relationship Id="rId13" Type="http://schemas.openxmlformats.org/officeDocument/2006/relationships/image" Target="../media/image548.png"/><Relationship Id="rId18" Type="http://schemas.openxmlformats.org/officeDocument/2006/relationships/customXml" Target="../ink/ink4613.xml"/><Relationship Id="rId39" Type="http://schemas.openxmlformats.org/officeDocument/2006/relationships/image" Target="../media/image561.png"/><Relationship Id="rId34" Type="http://schemas.openxmlformats.org/officeDocument/2006/relationships/customXml" Target="../ink/ink4621.xml"/><Relationship Id="rId50" Type="http://schemas.openxmlformats.org/officeDocument/2006/relationships/customXml" Target="../ink/ink4629.xml"/><Relationship Id="rId55" Type="http://schemas.openxmlformats.org/officeDocument/2006/relationships/image" Target="../media/image568.png"/><Relationship Id="rId7" Type="http://schemas.openxmlformats.org/officeDocument/2006/relationships/image" Target="../media/image545.png"/><Relationship Id="rId71" Type="http://schemas.openxmlformats.org/officeDocument/2006/relationships/image" Target="../media/image576.png"/></Relationships>
</file>

<file path=ppt/slides/_rels/slide11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654.xml"/><Relationship Id="rId21" Type="http://schemas.openxmlformats.org/officeDocument/2006/relationships/image" Target="../media/image552.png"/><Relationship Id="rId42" Type="http://schemas.openxmlformats.org/officeDocument/2006/relationships/customXml" Target="../ink/ink4662.xml"/><Relationship Id="rId47" Type="http://schemas.openxmlformats.org/officeDocument/2006/relationships/image" Target="../media/image564.png"/><Relationship Id="rId63" Type="http://schemas.openxmlformats.org/officeDocument/2006/relationships/image" Target="../media/image572.png"/><Relationship Id="rId68" Type="http://schemas.openxmlformats.org/officeDocument/2006/relationships/customXml" Target="../ink/ink4675.xml"/><Relationship Id="rId84" Type="http://schemas.openxmlformats.org/officeDocument/2006/relationships/customXml" Target="../ink/ink4683.xml"/><Relationship Id="rId16" Type="http://schemas.openxmlformats.org/officeDocument/2006/relationships/customXml" Target="../ink/ink4649.xml"/><Relationship Id="rId11" Type="http://schemas.openxmlformats.org/officeDocument/2006/relationships/image" Target="../media/image547.png"/><Relationship Id="rId32" Type="http://schemas.openxmlformats.org/officeDocument/2006/relationships/customXml" Target="../ink/ink4657.xml"/><Relationship Id="rId37" Type="http://schemas.openxmlformats.org/officeDocument/2006/relationships/image" Target="../media/image560.png"/><Relationship Id="rId53" Type="http://schemas.openxmlformats.org/officeDocument/2006/relationships/image" Target="../media/image567.png"/><Relationship Id="rId58" Type="http://schemas.openxmlformats.org/officeDocument/2006/relationships/customXml" Target="../ink/ink4670.xml"/><Relationship Id="rId74" Type="http://schemas.openxmlformats.org/officeDocument/2006/relationships/customXml" Target="../ink/ink4678.xml"/><Relationship Id="rId79" Type="http://schemas.openxmlformats.org/officeDocument/2006/relationships/image" Target="../media/image580.png"/><Relationship Id="rId5" Type="http://schemas.openxmlformats.org/officeDocument/2006/relationships/image" Target="../media/image544.png"/><Relationship Id="rId19" Type="http://schemas.openxmlformats.org/officeDocument/2006/relationships/image" Target="../media/image551.png"/><Relationship Id="rId14" Type="http://schemas.openxmlformats.org/officeDocument/2006/relationships/customXml" Target="../ink/ink4648.xml"/><Relationship Id="rId22" Type="http://schemas.openxmlformats.org/officeDocument/2006/relationships/customXml" Target="../ink/ink4652.xml"/><Relationship Id="rId27" Type="http://schemas.openxmlformats.org/officeDocument/2006/relationships/image" Target="../media/image555.png"/><Relationship Id="rId30" Type="http://schemas.openxmlformats.org/officeDocument/2006/relationships/customXml" Target="../ink/ink4656.xml"/><Relationship Id="rId35" Type="http://schemas.openxmlformats.org/officeDocument/2006/relationships/image" Target="../media/image559.png"/><Relationship Id="rId43" Type="http://schemas.openxmlformats.org/officeDocument/2006/relationships/image" Target="../media/image26.png"/><Relationship Id="rId48" Type="http://schemas.openxmlformats.org/officeDocument/2006/relationships/customXml" Target="../ink/ink4665.xml"/><Relationship Id="rId56" Type="http://schemas.openxmlformats.org/officeDocument/2006/relationships/customXml" Target="../ink/ink4669.xml"/><Relationship Id="rId64" Type="http://schemas.openxmlformats.org/officeDocument/2006/relationships/customXml" Target="../ink/ink4673.xml"/><Relationship Id="rId69" Type="http://schemas.openxmlformats.org/officeDocument/2006/relationships/image" Target="../media/image575.png"/><Relationship Id="rId77" Type="http://schemas.openxmlformats.org/officeDocument/2006/relationships/image" Target="../media/image579.png"/><Relationship Id="rId8" Type="http://schemas.openxmlformats.org/officeDocument/2006/relationships/customXml" Target="../ink/ink4645.xml"/><Relationship Id="rId51" Type="http://schemas.openxmlformats.org/officeDocument/2006/relationships/image" Target="../media/image566.png"/><Relationship Id="rId72" Type="http://schemas.openxmlformats.org/officeDocument/2006/relationships/customXml" Target="../ink/ink4677.xml"/><Relationship Id="rId80" Type="http://schemas.openxmlformats.org/officeDocument/2006/relationships/customXml" Target="../ink/ink4681.xml"/><Relationship Id="rId85" Type="http://schemas.openxmlformats.org/officeDocument/2006/relationships/image" Target="../media/image583.png"/><Relationship Id="rId3" Type="http://schemas.openxmlformats.org/officeDocument/2006/relationships/image" Target="../media/image543.png"/><Relationship Id="rId12" Type="http://schemas.openxmlformats.org/officeDocument/2006/relationships/customXml" Target="../ink/ink4647.xml"/><Relationship Id="rId17" Type="http://schemas.openxmlformats.org/officeDocument/2006/relationships/image" Target="../media/image550.png"/><Relationship Id="rId25" Type="http://schemas.openxmlformats.org/officeDocument/2006/relationships/image" Target="../media/image554.png"/><Relationship Id="rId33" Type="http://schemas.openxmlformats.org/officeDocument/2006/relationships/image" Target="../media/image558.png"/><Relationship Id="rId38" Type="http://schemas.openxmlformats.org/officeDocument/2006/relationships/customXml" Target="../ink/ink4660.xml"/><Relationship Id="rId46" Type="http://schemas.openxmlformats.org/officeDocument/2006/relationships/customXml" Target="../ink/ink4664.xml"/><Relationship Id="rId59" Type="http://schemas.openxmlformats.org/officeDocument/2006/relationships/image" Target="../media/image570.png"/><Relationship Id="rId67" Type="http://schemas.openxmlformats.org/officeDocument/2006/relationships/image" Target="../media/image574.png"/><Relationship Id="rId20" Type="http://schemas.openxmlformats.org/officeDocument/2006/relationships/customXml" Target="../ink/ink4651.xml"/><Relationship Id="rId41" Type="http://schemas.openxmlformats.org/officeDocument/2006/relationships/image" Target="../media/image562.png"/><Relationship Id="rId54" Type="http://schemas.openxmlformats.org/officeDocument/2006/relationships/customXml" Target="../ink/ink4668.xml"/><Relationship Id="rId62" Type="http://schemas.openxmlformats.org/officeDocument/2006/relationships/customXml" Target="../ink/ink4672.xml"/><Relationship Id="rId70" Type="http://schemas.openxmlformats.org/officeDocument/2006/relationships/customXml" Target="../ink/ink4676.xml"/><Relationship Id="rId75" Type="http://schemas.openxmlformats.org/officeDocument/2006/relationships/image" Target="../media/image578.png"/><Relationship Id="rId83" Type="http://schemas.openxmlformats.org/officeDocument/2006/relationships/image" Target="../media/image58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644.xml"/><Relationship Id="rId15" Type="http://schemas.openxmlformats.org/officeDocument/2006/relationships/image" Target="../media/image549.png"/><Relationship Id="rId23" Type="http://schemas.openxmlformats.org/officeDocument/2006/relationships/image" Target="../media/image553.png"/><Relationship Id="rId28" Type="http://schemas.openxmlformats.org/officeDocument/2006/relationships/customXml" Target="../ink/ink4655.xml"/><Relationship Id="rId36" Type="http://schemas.openxmlformats.org/officeDocument/2006/relationships/customXml" Target="../ink/ink4659.xml"/><Relationship Id="rId49" Type="http://schemas.openxmlformats.org/officeDocument/2006/relationships/image" Target="../media/image565.png"/><Relationship Id="rId57" Type="http://schemas.openxmlformats.org/officeDocument/2006/relationships/image" Target="../media/image569.png"/><Relationship Id="rId10" Type="http://schemas.openxmlformats.org/officeDocument/2006/relationships/customXml" Target="../ink/ink4646.xml"/><Relationship Id="rId31" Type="http://schemas.openxmlformats.org/officeDocument/2006/relationships/image" Target="../media/image557.png"/><Relationship Id="rId44" Type="http://schemas.openxmlformats.org/officeDocument/2006/relationships/customXml" Target="../ink/ink4663.xml"/><Relationship Id="rId52" Type="http://schemas.openxmlformats.org/officeDocument/2006/relationships/customXml" Target="../ink/ink4667.xml"/><Relationship Id="rId60" Type="http://schemas.openxmlformats.org/officeDocument/2006/relationships/customXml" Target="../ink/ink4671.xml"/><Relationship Id="rId65" Type="http://schemas.openxmlformats.org/officeDocument/2006/relationships/image" Target="../media/image573.png"/><Relationship Id="rId73" Type="http://schemas.openxmlformats.org/officeDocument/2006/relationships/image" Target="../media/image577.png"/><Relationship Id="rId78" Type="http://schemas.openxmlformats.org/officeDocument/2006/relationships/customXml" Target="../ink/ink4680.xml"/><Relationship Id="rId81" Type="http://schemas.openxmlformats.org/officeDocument/2006/relationships/image" Target="../media/image581.png"/><Relationship Id="rId86" Type="http://schemas.openxmlformats.org/officeDocument/2006/relationships/customXml" Target="../ink/ink4684.xml"/><Relationship Id="rId4" Type="http://schemas.openxmlformats.org/officeDocument/2006/relationships/customXml" Target="../ink/ink4643.xml"/><Relationship Id="rId9" Type="http://schemas.openxmlformats.org/officeDocument/2006/relationships/image" Target="../media/image546.png"/><Relationship Id="rId13" Type="http://schemas.openxmlformats.org/officeDocument/2006/relationships/image" Target="../media/image548.png"/><Relationship Id="rId18" Type="http://schemas.openxmlformats.org/officeDocument/2006/relationships/customXml" Target="../ink/ink4650.xml"/><Relationship Id="rId39" Type="http://schemas.openxmlformats.org/officeDocument/2006/relationships/image" Target="../media/image561.png"/><Relationship Id="rId34" Type="http://schemas.openxmlformats.org/officeDocument/2006/relationships/customXml" Target="../ink/ink4658.xml"/><Relationship Id="rId50" Type="http://schemas.openxmlformats.org/officeDocument/2006/relationships/customXml" Target="../ink/ink4666.xml"/><Relationship Id="rId55" Type="http://schemas.openxmlformats.org/officeDocument/2006/relationships/image" Target="../media/image568.png"/><Relationship Id="rId76" Type="http://schemas.openxmlformats.org/officeDocument/2006/relationships/customXml" Target="../ink/ink4679.xml"/><Relationship Id="rId7" Type="http://schemas.openxmlformats.org/officeDocument/2006/relationships/image" Target="../media/image545.png"/><Relationship Id="rId71" Type="http://schemas.openxmlformats.org/officeDocument/2006/relationships/image" Target="../media/image576.png"/><Relationship Id="rId2" Type="http://schemas.openxmlformats.org/officeDocument/2006/relationships/customXml" Target="../ink/ink4642.xml"/><Relationship Id="rId29" Type="http://schemas.openxmlformats.org/officeDocument/2006/relationships/image" Target="../media/image556.png"/><Relationship Id="rId24" Type="http://schemas.openxmlformats.org/officeDocument/2006/relationships/customXml" Target="../ink/ink4653.xml"/><Relationship Id="rId40" Type="http://schemas.openxmlformats.org/officeDocument/2006/relationships/customXml" Target="../ink/ink4661.xml"/><Relationship Id="rId45" Type="http://schemas.openxmlformats.org/officeDocument/2006/relationships/image" Target="../media/image563.png"/><Relationship Id="rId66" Type="http://schemas.openxmlformats.org/officeDocument/2006/relationships/customXml" Target="../ink/ink4674.xml"/><Relationship Id="rId87" Type="http://schemas.openxmlformats.org/officeDocument/2006/relationships/image" Target="../media/image584.png"/><Relationship Id="rId61" Type="http://schemas.openxmlformats.org/officeDocument/2006/relationships/image" Target="../media/image571.png"/><Relationship Id="rId82" Type="http://schemas.openxmlformats.org/officeDocument/2006/relationships/customXml" Target="../ink/ink4682.xml"/></Relationships>
</file>

<file path=ppt/slides/_rels/slide11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697.xml"/><Relationship Id="rId21" Type="http://schemas.openxmlformats.org/officeDocument/2006/relationships/image" Target="../media/image552.png"/><Relationship Id="rId42" Type="http://schemas.openxmlformats.org/officeDocument/2006/relationships/customXml" Target="../ink/ink4705.xml"/><Relationship Id="rId47" Type="http://schemas.openxmlformats.org/officeDocument/2006/relationships/image" Target="../media/image564.png"/><Relationship Id="rId63" Type="http://schemas.openxmlformats.org/officeDocument/2006/relationships/image" Target="../media/image572.png"/><Relationship Id="rId68" Type="http://schemas.openxmlformats.org/officeDocument/2006/relationships/customXml" Target="../ink/ink4718.xml"/><Relationship Id="rId84" Type="http://schemas.openxmlformats.org/officeDocument/2006/relationships/customXml" Target="../ink/ink4726.xml"/><Relationship Id="rId89" Type="http://schemas.openxmlformats.org/officeDocument/2006/relationships/image" Target="../media/image585.png"/><Relationship Id="rId16" Type="http://schemas.openxmlformats.org/officeDocument/2006/relationships/customXml" Target="../ink/ink4692.xml"/><Relationship Id="rId11" Type="http://schemas.openxmlformats.org/officeDocument/2006/relationships/image" Target="../media/image547.png"/><Relationship Id="rId32" Type="http://schemas.openxmlformats.org/officeDocument/2006/relationships/customXml" Target="../ink/ink4700.xml"/><Relationship Id="rId37" Type="http://schemas.openxmlformats.org/officeDocument/2006/relationships/image" Target="../media/image560.png"/><Relationship Id="rId53" Type="http://schemas.openxmlformats.org/officeDocument/2006/relationships/image" Target="../media/image567.png"/><Relationship Id="rId58" Type="http://schemas.openxmlformats.org/officeDocument/2006/relationships/customXml" Target="../ink/ink4713.xml"/><Relationship Id="rId74" Type="http://schemas.openxmlformats.org/officeDocument/2006/relationships/customXml" Target="../ink/ink4721.xml"/><Relationship Id="rId79" Type="http://schemas.openxmlformats.org/officeDocument/2006/relationships/image" Target="../media/image580.png"/><Relationship Id="rId5" Type="http://schemas.openxmlformats.org/officeDocument/2006/relationships/image" Target="../media/image544.png"/><Relationship Id="rId90" Type="http://schemas.openxmlformats.org/officeDocument/2006/relationships/customXml" Target="../ink/ink4729.xml"/><Relationship Id="rId14" Type="http://schemas.openxmlformats.org/officeDocument/2006/relationships/customXml" Target="../ink/ink4691.xml"/><Relationship Id="rId22" Type="http://schemas.openxmlformats.org/officeDocument/2006/relationships/customXml" Target="../ink/ink4695.xml"/><Relationship Id="rId27" Type="http://schemas.openxmlformats.org/officeDocument/2006/relationships/image" Target="../media/image555.png"/><Relationship Id="rId30" Type="http://schemas.openxmlformats.org/officeDocument/2006/relationships/customXml" Target="../ink/ink4699.xml"/><Relationship Id="rId35" Type="http://schemas.openxmlformats.org/officeDocument/2006/relationships/image" Target="../media/image559.png"/><Relationship Id="rId43" Type="http://schemas.openxmlformats.org/officeDocument/2006/relationships/image" Target="../media/image26.png"/><Relationship Id="rId48" Type="http://schemas.openxmlformats.org/officeDocument/2006/relationships/customXml" Target="../ink/ink4708.xml"/><Relationship Id="rId56" Type="http://schemas.openxmlformats.org/officeDocument/2006/relationships/customXml" Target="../ink/ink4712.xml"/><Relationship Id="rId64" Type="http://schemas.openxmlformats.org/officeDocument/2006/relationships/customXml" Target="../ink/ink4716.xml"/><Relationship Id="rId69" Type="http://schemas.openxmlformats.org/officeDocument/2006/relationships/image" Target="../media/image575.png"/><Relationship Id="rId77" Type="http://schemas.openxmlformats.org/officeDocument/2006/relationships/image" Target="../media/image579.png"/><Relationship Id="rId8" Type="http://schemas.openxmlformats.org/officeDocument/2006/relationships/customXml" Target="../ink/ink4688.xml"/><Relationship Id="rId51" Type="http://schemas.openxmlformats.org/officeDocument/2006/relationships/image" Target="../media/image566.png"/><Relationship Id="rId72" Type="http://schemas.openxmlformats.org/officeDocument/2006/relationships/customXml" Target="../ink/ink4720.xml"/><Relationship Id="rId80" Type="http://schemas.openxmlformats.org/officeDocument/2006/relationships/customXml" Target="../ink/ink4724.xml"/><Relationship Id="rId85" Type="http://schemas.openxmlformats.org/officeDocument/2006/relationships/image" Target="../media/image583.png"/><Relationship Id="rId3" Type="http://schemas.openxmlformats.org/officeDocument/2006/relationships/image" Target="../media/image543.png"/><Relationship Id="rId12" Type="http://schemas.openxmlformats.org/officeDocument/2006/relationships/customXml" Target="../ink/ink4690.xml"/><Relationship Id="rId17" Type="http://schemas.openxmlformats.org/officeDocument/2006/relationships/image" Target="../media/image550.png"/><Relationship Id="rId25" Type="http://schemas.openxmlformats.org/officeDocument/2006/relationships/image" Target="../media/image554.png"/><Relationship Id="rId33" Type="http://schemas.openxmlformats.org/officeDocument/2006/relationships/image" Target="../media/image558.png"/><Relationship Id="rId38" Type="http://schemas.openxmlformats.org/officeDocument/2006/relationships/customXml" Target="../ink/ink4703.xml"/><Relationship Id="rId46" Type="http://schemas.openxmlformats.org/officeDocument/2006/relationships/customXml" Target="../ink/ink4707.xml"/><Relationship Id="rId59" Type="http://schemas.openxmlformats.org/officeDocument/2006/relationships/image" Target="../media/image570.png"/><Relationship Id="rId67" Type="http://schemas.openxmlformats.org/officeDocument/2006/relationships/image" Target="../media/image574.png"/><Relationship Id="rId20" Type="http://schemas.openxmlformats.org/officeDocument/2006/relationships/customXml" Target="../ink/ink4694.xml"/><Relationship Id="rId41" Type="http://schemas.openxmlformats.org/officeDocument/2006/relationships/image" Target="../media/image562.png"/><Relationship Id="rId54" Type="http://schemas.openxmlformats.org/officeDocument/2006/relationships/customXml" Target="../ink/ink4711.xml"/><Relationship Id="rId62" Type="http://schemas.openxmlformats.org/officeDocument/2006/relationships/customXml" Target="../ink/ink4715.xml"/><Relationship Id="rId70" Type="http://schemas.openxmlformats.org/officeDocument/2006/relationships/customXml" Target="../ink/ink4719.xml"/><Relationship Id="rId75" Type="http://schemas.openxmlformats.org/officeDocument/2006/relationships/image" Target="../media/image578.png"/><Relationship Id="rId83" Type="http://schemas.openxmlformats.org/officeDocument/2006/relationships/image" Target="../media/image582.png"/><Relationship Id="rId88" Type="http://schemas.openxmlformats.org/officeDocument/2006/relationships/customXml" Target="../ink/ink4728.xml"/><Relationship Id="rId91" Type="http://schemas.openxmlformats.org/officeDocument/2006/relationships/image" Target="../media/image58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687.xml"/><Relationship Id="rId15" Type="http://schemas.openxmlformats.org/officeDocument/2006/relationships/image" Target="../media/image549.png"/><Relationship Id="rId23" Type="http://schemas.openxmlformats.org/officeDocument/2006/relationships/image" Target="../media/image553.png"/><Relationship Id="rId28" Type="http://schemas.openxmlformats.org/officeDocument/2006/relationships/customXml" Target="../ink/ink4698.xml"/><Relationship Id="rId36" Type="http://schemas.openxmlformats.org/officeDocument/2006/relationships/customXml" Target="../ink/ink4702.xml"/><Relationship Id="rId49" Type="http://schemas.openxmlformats.org/officeDocument/2006/relationships/image" Target="../media/image565.png"/><Relationship Id="rId57" Type="http://schemas.openxmlformats.org/officeDocument/2006/relationships/image" Target="../media/image569.png"/><Relationship Id="rId10" Type="http://schemas.openxmlformats.org/officeDocument/2006/relationships/customXml" Target="../ink/ink4689.xml"/><Relationship Id="rId31" Type="http://schemas.openxmlformats.org/officeDocument/2006/relationships/image" Target="../media/image557.png"/><Relationship Id="rId44" Type="http://schemas.openxmlformats.org/officeDocument/2006/relationships/customXml" Target="../ink/ink4706.xml"/><Relationship Id="rId52" Type="http://schemas.openxmlformats.org/officeDocument/2006/relationships/customXml" Target="../ink/ink4710.xml"/><Relationship Id="rId60" Type="http://schemas.openxmlformats.org/officeDocument/2006/relationships/customXml" Target="../ink/ink4714.xml"/><Relationship Id="rId65" Type="http://schemas.openxmlformats.org/officeDocument/2006/relationships/image" Target="../media/image573.png"/><Relationship Id="rId73" Type="http://schemas.openxmlformats.org/officeDocument/2006/relationships/image" Target="../media/image577.png"/><Relationship Id="rId78" Type="http://schemas.openxmlformats.org/officeDocument/2006/relationships/customXml" Target="../ink/ink4723.xml"/><Relationship Id="rId81" Type="http://schemas.openxmlformats.org/officeDocument/2006/relationships/image" Target="../media/image581.png"/><Relationship Id="rId86" Type="http://schemas.openxmlformats.org/officeDocument/2006/relationships/customXml" Target="../ink/ink4727.xml"/><Relationship Id="rId4" Type="http://schemas.openxmlformats.org/officeDocument/2006/relationships/customXml" Target="../ink/ink4686.xml"/><Relationship Id="rId9" Type="http://schemas.openxmlformats.org/officeDocument/2006/relationships/image" Target="../media/image546.png"/><Relationship Id="rId13" Type="http://schemas.openxmlformats.org/officeDocument/2006/relationships/image" Target="../media/image548.png"/><Relationship Id="rId18" Type="http://schemas.openxmlformats.org/officeDocument/2006/relationships/customXml" Target="../ink/ink4693.xml"/><Relationship Id="rId39" Type="http://schemas.openxmlformats.org/officeDocument/2006/relationships/image" Target="../media/image561.png"/><Relationship Id="rId34" Type="http://schemas.openxmlformats.org/officeDocument/2006/relationships/customXml" Target="../ink/ink4701.xml"/><Relationship Id="rId50" Type="http://schemas.openxmlformats.org/officeDocument/2006/relationships/customXml" Target="../ink/ink4709.xml"/><Relationship Id="rId55" Type="http://schemas.openxmlformats.org/officeDocument/2006/relationships/image" Target="../media/image568.png"/><Relationship Id="rId76" Type="http://schemas.openxmlformats.org/officeDocument/2006/relationships/customXml" Target="../ink/ink4722.xml"/><Relationship Id="rId7" Type="http://schemas.openxmlformats.org/officeDocument/2006/relationships/image" Target="../media/image545.png"/><Relationship Id="rId71" Type="http://schemas.openxmlformats.org/officeDocument/2006/relationships/image" Target="../media/image576.png"/><Relationship Id="rId2" Type="http://schemas.openxmlformats.org/officeDocument/2006/relationships/customXml" Target="../ink/ink4685.xml"/><Relationship Id="rId29" Type="http://schemas.openxmlformats.org/officeDocument/2006/relationships/image" Target="../media/image556.png"/><Relationship Id="rId24" Type="http://schemas.openxmlformats.org/officeDocument/2006/relationships/customXml" Target="../ink/ink4696.xml"/><Relationship Id="rId40" Type="http://schemas.openxmlformats.org/officeDocument/2006/relationships/customXml" Target="../ink/ink4704.xml"/><Relationship Id="rId45" Type="http://schemas.openxmlformats.org/officeDocument/2006/relationships/image" Target="../media/image563.png"/><Relationship Id="rId66" Type="http://schemas.openxmlformats.org/officeDocument/2006/relationships/customXml" Target="../ink/ink4717.xml"/><Relationship Id="rId87" Type="http://schemas.openxmlformats.org/officeDocument/2006/relationships/image" Target="../media/image584.png"/><Relationship Id="rId61" Type="http://schemas.openxmlformats.org/officeDocument/2006/relationships/image" Target="../media/image571.png"/><Relationship Id="rId82" Type="http://schemas.openxmlformats.org/officeDocument/2006/relationships/customXml" Target="../ink/ink4725.xml"/><Relationship Id="rId19" Type="http://schemas.openxmlformats.org/officeDocument/2006/relationships/image" Target="../media/image551.png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9.png"/><Relationship Id="rId21" Type="http://schemas.openxmlformats.org/officeDocument/2006/relationships/image" Target="../media/image19.png"/><Relationship Id="rId42" Type="http://schemas.openxmlformats.org/officeDocument/2006/relationships/customXml" Target="../ink/ink336.xml"/><Relationship Id="rId47" Type="http://schemas.openxmlformats.org/officeDocument/2006/relationships/image" Target="../media/image32.png"/><Relationship Id="rId63" Type="http://schemas.openxmlformats.org/officeDocument/2006/relationships/image" Target="../media/image40.png"/><Relationship Id="rId68" Type="http://schemas.openxmlformats.org/officeDocument/2006/relationships/customXml" Target="../ink/ink349.xml"/><Relationship Id="rId84" Type="http://schemas.openxmlformats.org/officeDocument/2006/relationships/customXml" Target="../ink/ink357.xml"/><Relationship Id="rId89" Type="http://schemas.openxmlformats.org/officeDocument/2006/relationships/image" Target="../media/image54.png"/><Relationship Id="rId112" Type="http://schemas.openxmlformats.org/officeDocument/2006/relationships/customXml" Target="../ink/ink371.xml"/><Relationship Id="rId16" Type="http://schemas.openxmlformats.org/officeDocument/2006/relationships/customXml" Target="../ink/ink323.xml"/><Relationship Id="rId107" Type="http://schemas.openxmlformats.org/officeDocument/2006/relationships/image" Target="../media/image64.png"/><Relationship Id="rId11" Type="http://schemas.openxmlformats.org/officeDocument/2006/relationships/image" Target="../media/image14.png"/><Relationship Id="rId32" Type="http://schemas.openxmlformats.org/officeDocument/2006/relationships/customXml" Target="../ink/ink331.xml"/><Relationship Id="rId37" Type="http://schemas.openxmlformats.org/officeDocument/2006/relationships/image" Target="../media/image27.png"/><Relationship Id="rId53" Type="http://schemas.openxmlformats.org/officeDocument/2006/relationships/image" Target="../media/image35.png"/><Relationship Id="rId58" Type="http://schemas.openxmlformats.org/officeDocument/2006/relationships/customXml" Target="../ink/ink344.xml"/><Relationship Id="rId74" Type="http://schemas.openxmlformats.org/officeDocument/2006/relationships/customXml" Target="../ink/ink352.xml"/><Relationship Id="rId79" Type="http://schemas.openxmlformats.org/officeDocument/2006/relationships/image" Target="../media/image49.png"/><Relationship Id="rId102" Type="http://schemas.openxmlformats.org/officeDocument/2006/relationships/customXml" Target="../ink/ink366.xml"/><Relationship Id="rId123" Type="http://schemas.openxmlformats.org/officeDocument/2006/relationships/image" Target="../media/image72.png"/><Relationship Id="rId128" Type="http://schemas.openxmlformats.org/officeDocument/2006/relationships/customXml" Target="../ink/ink379.xml"/><Relationship Id="rId5" Type="http://schemas.openxmlformats.org/officeDocument/2006/relationships/image" Target="../media/image11.png"/><Relationship Id="rId90" Type="http://schemas.openxmlformats.org/officeDocument/2006/relationships/customXml" Target="../ink/ink360.xml"/><Relationship Id="rId95" Type="http://schemas.openxmlformats.org/officeDocument/2006/relationships/image" Target="../media/image57.png"/><Relationship Id="rId22" Type="http://schemas.openxmlformats.org/officeDocument/2006/relationships/customXml" Target="../ink/ink326.xml"/><Relationship Id="rId27" Type="http://schemas.openxmlformats.org/officeDocument/2006/relationships/image" Target="../media/image22.png"/><Relationship Id="rId43" Type="http://schemas.openxmlformats.org/officeDocument/2006/relationships/image" Target="../media/image30.png"/><Relationship Id="rId48" Type="http://schemas.openxmlformats.org/officeDocument/2006/relationships/customXml" Target="../ink/ink339.xml"/><Relationship Id="rId64" Type="http://schemas.openxmlformats.org/officeDocument/2006/relationships/customXml" Target="../ink/ink347.xml"/><Relationship Id="rId69" Type="http://schemas.openxmlformats.org/officeDocument/2006/relationships/image" Target="../media/image43.png"/><Relationship Id="rId113" Type="http://schemas.openxmlformats.org/officeDocument/2006/relationships/image" Target="../media/image67.png"/><Relationship Id="rId118" Type="http://schemas.openxmlformats.org/officeDocument/2006/relationships/customXml" Target="../ink/ink374.xml"/><Relationship Id="rId80" Type="http://schemas.openxmlformats.org/officeDocument/2006/relationships/customXml" Target="../ink/ink355.xml"/><Relationship Id="rId85" Type="http://schemas.openxmlformats.org/officeDocument/2006/relationships/image" Target="../media/image52.png"/><Relationship Id="rId12" Type="http://schemas.openxmlformats.org/officeDocument/2006/relationships/customXml" Target="../ink/ink321.xml"/><Relationship Id="rId17" Type="http://schemas.openxmlformats.org/officeDocument/2006/relationships/image" Target="../media/image17.png"/><Relationship Id="rId33" Type="http://schemas.openxmlformats.org/officeDocument/2006/relationships/image" Target="../media/image25.png"/><Relationship Id="rId38" Type="http://schemas.openxmlformats.org/officeDocument/2006/relationships/customXml" Target="../ink/ink334.xml"/><Relationship Id="rId59" Type="http://schemas.openxmlformats.org/officeDocument/2006/relationships/image" Target="../media/image38.png"/><Relationship Id="rId103" Type="http://schemas.openxmlformats.org/officeDocument/2006/relationships/image" Target="../media/image62.png"/><Relationship Id="rId108" Type="http://schemas.openxmlformats.org/officeDocument/2006/relationships/customXml" Target="../ink/ink369.xml"/><Relationship Id="rId124" Type="http://schemas.openxmlformats.org/officeDocument/2006/relationships/customXml" Target="../ink/ink377.xml"/><Relationship Id="rId129" Type="http://schemas.openxmlformats.org/officeDocument/2006/relationships/image" Target="../media/image58.png"/><Relationship Id="rId54" Type="http://schemas.openxmlformats.org/officeDocument/2006/relationships/customXml" Target="../ink/ink342.xml"/><Relationship Id="rId70" Type="http://schemas.openxmlformats.org/officeDocument/2006/relationships/customXml" Target="../ink/ink350.xml"/><Relationship Id="rId75" Type="http://schemas.openxmlformats.org/officeDocument/2006/relationships/image" Target="../media/image46.png"/><Relationship Id="rId91" Type="http://schemas.openxmlformats.org/officeDocument/2006/relationships/image" Target="../media/image55.png"/><Relationship Id="rId96" Type="http://schemas.openxmlformats.org/officeDocument/2006/relationships/customXml" Target="../ink/ink36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8.xml"/><Relationship Id="rId23" Type="http://schemas.openxmlformats.org/officeDocument/2006/relationships/image" Target="../media/image20.png"/><Relationship Id="rId28" Type="http://schemas.openxmlformats.org/officeDocument/2006/relationships/customXml" Target="../ink/ink329.xml"/><Relationship Id="rId49" Type="http://schemas.openxmlformats.org/officeDocument/2006/relationships/image" Target="../media/image33.png"/><Relationship Id="rId114" Type="http://schemas.openxmlformats.org/officeDocument/2006/relationships/customXml" Target="../ink/ink372.xml"/><Relationship Id="rId119" Type="http://schemas.openxmlformats.org/officeDocument/2006/relationships/image" Target="../media/image70.png"/><Relationship Id="rId44" Type="http://schemas.openxmlformats.org/officeDocument/2006/relationships/customXml" Target="../ink/ink337.xml"/><Relationship Id="rId60" Type="http://schemas.openxmlformats.org/officeDocument/2006/relationships/customXml" Target="../ink/ink345.xml"/><Relationship Id="rId65" Type="http://schemas.openxmlformats.org/officeDocument/2006/relationships/image" Target="../media/image41.png"/><Relationship Id="rId81" Type="http://schemas.openxmlformats.org/officeDocument/2006/relationships/image" Target="../media/image50.png"/><Relationship Id="rId86" Type="http://schemas.openxmlformats.org/officeDocument/2006/relationships/customXml" Target="../ink/ink358.xml"/><Relationship Id="rId130" Type="http://schemas.openxmlformats.org/officeDocument/2006/relationships/customXml" Target="../ink/ink380.xml"/><Relationship Id="rId13" Type="http://schemas.openxmlformats.org/officeDocument/2006/relationships/image" Target="../media/image15.png"/><Relationship Id="rId18" Type="http://schemas.openxmlformats.org/officeDocument/2006/relationships/customXml" Target="../ink/ink324.xml"/><Relationship Id="rId39" Type="http://schemas.openxmlformats.org/officeDocument/2006/relationships/image" Target="../media/image28.png"/><Relationship Id="rId109" Type="http://schemas.openxmlformats.org/officeDocument/2006/relationships/image" Target="../media/image65.png"/><Relationship Id="rId34" Type="http://schemas.openxmlformats.org/officeDocument/2006/relationships/customXml" Target="../ink/ink332.xml"/><Relationship Id="rId50" Type="http://schemas.openxmlformats.org/officeDocument/2006/relationships/customXml" Target="../ink/ink340.xml"/><Relationship Id="rId55" Type="http://schemas.openxmlformats.org/officeDocument/2006/relationships/image" Target="../media/image36.png"/><Relationship Id="rId76" Type="http://schemas.openxmlformats.org/officeDocument/2006/relationships/customXml" Target="../ink/ink353.xml"/><Relationship Id="rId97" Type="http://schemas.openxmlformats.org/officeDocument/2006/relationships/image" Target="../media/image59.png"/><Relationship Id="rId104" Type="http://schemas.openxmlformats.org/officeDocument/2006/relationships/customXml" Target="../ink/ink367.xml"/><Relationship Id="rId120" Type="http://schemas.openxmlformats.org/officeDocument/2006/relationships/customXml" Target="../ink/ink375.xml"/><Relationship Id="rId125" Type="http://schemas.openxmlformats.org/officeDocument/2006/relationships/image" Target="../media/image73.png"/><Relationship Id="rId7" Type="http://schemas.openxmlformats.org/officeDocument/2006/relationships/image" Target="../media/image12.png"/><Relationship Id="rId71" Type="http://schemas.openxmlformats.org/officeDocument/2006/relationships/image" Target="../media/image44.png"/><Relationship Id="rId92" Type="http://schemas.openxmlformats.org/officeDocument/2006/relationships/customXml" Target="../ink/ink361.xml"/><Relationship Id="rId2" Type="http://schemas.openxmlformats.org/officeDocument/2006/relationships/customXml" Target="../ink/ink316.xml"/><Relationship Id="rId29" Type="http://schemas.openxmlformats.org/officeDocument/2006/relationships/image" Target="../media/image23.png"/><Relationship Id="rId24" Type="http://schemas.openxmlformats.org/officeDocument/2006/relationships/customXml" Target="../ink/ink327.xml"/><Relationship Id="rId40" Type="http://schemas.openxmlformats.org/officeDocument/2006/relationships/customXml" Target="../ink/ink335.xml"/><Relationship Id="rId45" Type="http://schemas.openxmlformats.org/officeDocument/2006/relationships/image" Target="../media/image31.png"/><Relationship Id="rId66" Type="http://schemas.openxmlformats.org/officeDocument/2006/relationships/customXml" Target="../ink/ink348.xml"/><Relationship Id="rId87" Type="http://schemas.openxmlformats.org/officeDocument/2006/relationships/image" Target="../media/image53.png"/><Relationship Id="rId110" Type="http://schemas.openxmlformats.org/officeDocument/2006/relationships/customXml" Target="../ink/ink370.xml"/><Relationship Id="rId115" Type="http://schemas.openxmlformats.org/officeDocument/2006/relationships/image" Target="../media/image68.png"/><Relationship Id="rId131" Type="http://schemas.openxmlformats.org/officeDocument/2006/relationships/image" Target="../media/image74.png"/><Relationship Id="rId61" Type="http://schemas.openxmlformats.org/officeDocument/2006/relationships/image" Target="../media/image39.png"/><Relationship Id="rId82" Type="http://schemas.openxmlformats.org/officeDocument/2006/relationships/customXml" Target="../ink/ink356.xml"/><Relationship Id="rId19" Type="http://schemas.openxmlformats.org/officeDocument/2006/relationships/image" Target="../media/image18.png"/><Relationship Id="rId14" Type="http://schemas.openxmlformats.org/officeDocument/2006/relationships/customXml" Target="../ink/ink322.xml"/><Relationship Id="rId30" Type="http://schemas.openxmlformats.org/officeDocument/2006/relationships/customXml" Target="../ink/ink330.xml"/><Relationship Id="rId35" Type="http://schemas.openxmlformats.org/officeDocument/2006/relationships/image" Target="../media/image26.png"/><Relationship Id="rId56" Type="http://schemas.openxmlformats.org/officeDocument/2006/relationships/customXml" Target="../ink/ink343.xml"/><Relationship Id="rId77" Type="http://schemas.openxmlformats.org/officeDocument/2006/relationships/image" Target="../media/image47.png"/><Relationship Id="rId100" Type="http://schemas.openxmlformats.org/officeDocument/2006/relationships/customXml" Target="../ink/ink365.xml"/><Relationship Id="rId105" Type="http://schemas.openxmlformats.org/officeDocument/2006/relationships/image" Target="../media/image63.png"/><Relationship Id="rId126" Type="http://schemas.openxmlformats.org/officeDocument/2006/relationships/customXml" Target="../ink/ink378.xml"/><Relationship Id="rId8" Type="http://schemas.openxmlformats.org/officeDocument/2006/relationships/customXml" Target="../ink/ink319.xml"/><Relationship Id="rId51" Type="http://schemas.openxmlformats.org/officeDocument/2006/relationships/image" Target="../media/image34.png"/><Relationship Id="rId72" Type="http://schemas.openxmlformats.org/officeDocument/2006/relationships/customXml" Target="../ink/ink351.xml"/><Relationship Id="rId93" Type="http://schemas.openxmlformats.org/officeDocument/2006/relationships/image" Target="../media/image56.png"/><Relationship Id="rId98" Type="http://schemas.openxmlformats.org/officeDocument/2006/relationships/customXml" Target="../ink/ink364.xml"/><Relationship Id="rId121" Type="http://schemas.openxmlformats.org/officeDocument/2006/relationships/image" Target="../media/image71.png"/><Relationship Id="rId3" Type="http://schemas.openxmlformats.org/officeDocument/2006/relationships/image" Target="../media/image10.png"/><Relationship Id="rId25" Type="http://schemas.openxmlformats.org/officeDocument/2006/relationships/image" Target="../media/image21.png"/><Relationship Id="rId46" Type="http://schemas.openxmlformats.org/officeDocument/2006/relationships/customXml" Target="../ink/ink338.xml"/><Relationship Id="rId67" Type="http://schemas.openxmlformats.org/officeDocument/2006/relationships/image" Target="../media/image42.png"/><Relationship Id="rId116" Type="http://schemas.openxmlformats.org/officeDocument/2006/relationships/customXml" Target="../ink/ink373.xml"/><Relationship Id="rId20" Type="http://schemas.openxmlformats.org/officeDocument/2006/relationships/customXml" Target="../ink/ink325.xml"/><Relationship Id="rId41" Type="http://schemas.openxmlformats.org/officeDocument/2006/relationships/image" Target="../media/image29.png"/><Relationship Id="rId62" Type="http://schemas.openxmlformats.org/officeDocument/2006/relationships/customXml" Target="../ink/ink346.xml"/><Relationship Id="rId83" Type="http://schemas.openxmlformats.org/officeDocument/2006/relationships/image" Target="../media/image51.png"/><Relationship Id="rId88" Type="http://schemas.openxmlformats.org/officeDocument/2006/relationships/customXml" Target="../ink/ink359.xml"/><Relationship Id="rId111" Type="http://schemas.openxmlformats.org/officeDocument/2006/relationships/image" Target="../media/image66.png"/><Relationship Id="rId15" Type="http://schemas.openxmlformats.org/officeDocument/2006/relationships/image" Target="../media/image16.png"/><Relationship Id="rId36" Type="http://schemas.openxmlformats.org/officeDocument/2006/relationships/customXml" Target="../ink/ink333.xml"/><Relationship Id="rId57" Type="http://schemas.openxmlformats.org/officeDocument/2006/relationships/image" Target="../media/image37.png"/><Relationship Id="rId106" Type="http://schemas.openxmlformats.org/officeDocument/2006/relationships/customXml" Target="../ink/ink368.xml"/><Relationship Id="rId127" Type="http://schemas.openxmlformats.org/officeDocument/2006/relationships/image" Target="../media/image48.png"/><Relationship Id="rId10" Type="http://schemas.openxmlformats.org/officeDocument/2006/relationships/customXml" Target="../ink/ink320.xml"/><Relationship Id="rId31" Type="http://schemas.openxmlformats.org/officeDocument/2006/relationships/image" Target="../media/image24.png"/><Relationship Id="rId52" Type="http://schemas.openxmlformats.org/officeDocument/2006/relationships/customXml" Target="../ink/ink341.xml"/><Relationship Id="rId73" Type="http://schemas.openxmlformats.org/officeDocument/2006/relationships/image" Target="../media/image45.png"/><Relationship Id="rId78" Type="http://schemas.openxmlformats.org/officeDocument/2006/relationships/customXml" Target="../ink/ink354.xml"/><Relationship Id="rId94" Type="http://schemas.openxmlformats.org/officeDocument/2006/relationships/customXml" Target="../ink/ink362.xml"/><Relationship Id="rId99" Type="http://schemas.openxmlformats.org/officeDocument/2006/relationships/image" Target="../media/image60.png"/><Relationship Id="rId101" Type="http://schemas.openxmlformats.org/officeDocument/2006/relationships/image" Target="../media/image61.png"/><Relationship Id="rId122" Type="http://schemas.openxmlformats.org/officeDocument/2006/relationships/customXml" Target="../ink/ink376.xml"/><Relationship Id="rId4" Type="http://schemas.openxmlformats.org/officeDocument/2006/relationships/customXml" Target="../ink/ink317.xml"/><Relationship Id="rId9" Type="http://schemas.openxmlformats.org/officeDocument/2006/relationships/image" Target="../media/image13.png"/><Relationship Id="rId26" Type="http://schemas.openxmlformats.org/officeDocument/2006/relationships/customXml" Target="../ink/ink328.xml"/></Relationships>
</file>

<file path=ppt/slides/_rels/slide1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9.png"/><Relationship Id="rId21" Type="http://schemas.openxmlformats.org/officeDocument/2006/relationships/image" Target="../media/image19.png"/><Relationship Id="rId42" Type="http://schemas.openxmlformats.org/officeDocument/2006/relationships/customXml" Target="../ink/ink401.xml"/><Relationship Id="rId63" Type="http://schemas.openxmlformats.org/officeDocument/2006/relationships/image" Target="../media/image40.png"/><Relationship Id="rId84" Type="http://schemas.openxmlformats.org/officeDocument/2006/relationships/customXml" Target="../ink/ink422.xml"/><Relationship Id="rId138" Type="http://schemas.openxmlformats.org/officeDocument/2006/relationships/image" Target="../media/image74.png"/><Relationship Id="rId16" Type="http://schemas.openxmlformats.org/officeDocument/2006/relationships/customXml" Target="../ink/ink388.xml"/><Relationship Id="rId107" Type="http://schemas.openxmlformats.org/officeDocument/2006/relationships/image" Target="../media/image64.png"/><Relationship Id="rId11" Type="http://schemas.openxmlformats.org/officeDocument/2006/relationships/image" Target="../media/image14.png"/><Relationship Id="rId32" Type="http://schemas.openxmlformats.org/officeDocument/2006/relationships/customXml" Target="../ink/ink396.xml"/><Relationship Id="rId37" Type="http://schemas.openxmlformats.org/officeDocument/2006/relationships/image" Target="../media/image27.png"/><Relationship Id="rId53" Type="http://schemas.openxmlformats.org/officeDocument/2006/relationships/image" Target="../media/image35.png"/><Relationship Id="rId58" Type="http://schemas.openxmlformats.org/officeDocument/2006/relationships/customXml" Target="../ink/ink409.xml"/><Relationship Id="rId74" Type="http://schemas.openxmlformats.org/officeDocument/2006/relationships/customXml" Target="../ink/ink417.xml"/><Relationship Id="rId79" Type="http://schemas.openxmlformats.org/officeDocument/2006/relationships/image" Target="../media/image49.png"/><Relationship Id="rId102" Type="http://schemas.openxmlformats.org/officeDocument/2006/relationships/customXml" Target="../ink/ink431.xml"/><Relationship Id="rId123" Type="http://schemas.openxmlformats.org/officeDocument/2006/relationships/image" Target="../media/image72.png"/><Relationship Id="rId128" Type="http://schemas.openxmlformats.org/officeDocument/2006/relationships/image" Target="../media/image75.png"/><Relationship Id="rId5" Type="http://schemas.openxmlformats.org/officeDocument/2006/relationships/image" Target="../media/image11.png"/><Relationship Id="rId90" Type="http://schemas.openxmlformats.org/officeDocument/2006/relationships/customXml" Target="../ink/ink425.xml"/><Relationship Id="rId95" Type="http://schemas.openxmlformats.org/officeDocument/2006/relationships/image" Target="../media/image57.png"/><Relationship Id="rId22" Type="http://schemas.openxmlformats.org/officeDocument/2006/relationships/customXml" Target="../ink/ink391.xml"/><Relationship Id="rId27" Type="http://schemas.openxmlformats.org/officeDocument/2006/relationships/image" Target="../media/image22.png"/><Relationship Id="rId43" Type="http://schemas.openxmlformats.org/officeDocument/2006/relationships/image" Target="../media/image30.png"/><Relationship Id="rId48" Type="http://schemas.openxmlformats.org/officeDocument/2006/relationships/customXml" Target="../ink/ink404.xml"/><Relationship Id="rId64" Type="http://schemas.openxmlformats.org/officeDocument/2006/relationships/customXml" Target="../ink/ink412.xml"/><Relationship Id="rId69" Type="http://schemas.openxmlformats.org/officeDocument/2006/relationships/image" Target="../media/image43.png"/><Relationship Id="rId113" Type="http://schemas.openxmlformats.org/officeDocument/2006/relationships/image" Target="../media/image67.png"/><Relationship Id="rId118" Type="http://schemas.openxmlformats.org/officeDocument/2006/relationships/customXml" Target="../ink/ink439.xml"/><Relationship Id="rId134" Type="http://schemas.openxmlformats.org/officeDocument/2006/relationships/image" Target="../media/image48.png"/><Relationship Id="rId80" Type="http://schemas.openxmlformats.org/officeDocument/2006/relationships/customXml" Target="../ink/ink420.xml"/><Relationship Id="rId85" Type="http://schemas.openxmlformats.org/officeDocument/2006/relationships/image" Target="../media/image52.png"/><Relationship Id="rId12" Type="http://schemas.openxmlformats.org/officeDocument/2006/relationships/customXml" Target="../ink/ink386.xml"/><Relationship Id="rId17" Type="http://schemas.openxmlformats.org/officeDocument/2006/relationships/image" Target="../media/image17.png"/><Relationship Id="rId33" Type="http://schemas.openxmlformats.org/officeDocument/2006/relationships/image" Target="../media/image25.png"/><Relationship Id="rId38" Type="http://schemas.openxmlformats.org/officeDocument/2006/relationships/customXml" Target="../ink/ink399.xml"/><Relationship Id="rId59" Type="http://schemas.openxmlformats.org/officeDocument/2006/relationships/image" Target="../media/image38.png"/><Relationship Id="rId103" Type="http://schemas.openxmlformats.org/officeDocument/2006/relationships/image" Target="../media/image62.png"/><Relationship Id="rId108" Type="http://schemas.openxmlformats.org/officeDocument/2006/relationships/customXml" Target="../ink/ink434.xml"/><Relationship Id="rId124" Type="http://schemas.openxmlformats.org/officeDocument/2006/relationships/customXml" Target="../ink/ink442.xml"/><Relationship Id="rId129" Type="http://schemas.openxmlformats.org/officeDocument/2006/relationships/customXml" Target="../ink/ink445.xml"/><Relationship Id="rId54" Type="http://schemas.openxmlformats.org/officeDocument/2006/relationships/customXml" Target="../ink/ink407.xml"/><Relationship Id="rId70" Type="http://schemas.openxmlformats.org/officeDocument/2006/relationships/customXml" Target="../ink/ink415.xml"/><Relationship Id="rId75" Type="http://schemas.openxmlformats.org/officeDocument/2006/relationships/image" Target="../media/image46.png"/><Relationship Id="rId91" Type="http://schemas.openxmlformats.org/officeDocument/2006/relationships/image" Target="../media/image55.png"/><Relationship Id="rId96" Type="http://schemas.openxmlformats.org/officeDocument/2006/relationships/customXml" Target="../ink/ink42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3.xml"/><Relationship Id="rId23" Type="http://schemas.openxmlformats.org/officeDocument/2006/relationships/image" Target="../media/image20.png"/><Relationship Id="rId28" Type="http://schemas.openxmlformats.org/officeDocument/2006/relationships/customXml" Target="../ink/ink394.xml"/><Relationship Id="rId49" Type="http://schemas.openxmlformats.org/officeDocument/2006/relationships/image" Target="../media/image33.png"/><Relationship Id="rId114" Type="http://schemas.openxmlformats.org/officeDocument/2006/relationships/customXml" Target="../ink/ink437.xml"/><Relationship Id="rId119" Type="http://schemas.openxmlformats.org/officeDocument/2006/relationships/image" Target="../media/image70.png"/><Relationship Id="rId44" Type="http://schemas.openxmlformats.org/officeDocument/2006/relationships/customXml" Target="../ink/ink402.xml"/><Relationship Id="rId60" Type="http://schemas.openxmlformats.org/officeDocument/2006/relationships/customXml" Target="../ink/ink410.xml"/><Relationship Id="rId65" Type="http://schemas.openxmlformats.org/officeDocument/2006/relationships/image" Target="../media/image41.png"/><Relationship Id="rId81" Type="http://schemas.openxmlformats.org/officeDocument/2006/relationships/image" Target="../media/image50.png"/><Relationship Id="rId86" Type="http://schemas.openxmlformats.org/officeDocument/2006/relationships/customXml" Target="../ink/ink423.xml"/><Relationship Id="rId130" Type="http://schemas.openxmlformats.org/officeDocument/2006/relationships/image" Target="../media/image76.png"/><Relationship Id="rId135" Type="http://schemas.openxmlformats.org/officeDocument/2006/relationships/customXml" Target="../ink/ink448.xml"/><Relationship Id="rId13" Type="http://schemas.openxmlformats.org/officeDocument/2006/relationships/image" Target="../media/image15.png"/><Relationship Id="rId18" Type="http://schemas.openxmlformats.org/officeDocument/2006/relationships/customXml" Target="../ink/ink389.xml"/><Relationship Id="rId39" Type="http://schemas.openxmlformats.org/officeDocument/2006/relationships/image" Target="../media/image28.png"/><Relationship Id="rId109" Type="http://schemas.openxmlformats.org/officeDocument/2006/relationships/image" Target="../media/image65.png"/><Relationship Id="rId34" Type="http://schemas.openxmlformats.org/officeDocument/2006/relationships/customXml" Target="../ink/ink397.xml"/><Relationship Id="rId50" Type="http://schemas.openxmlformats.org/officeDocument/2006/relationships/customXml" Target="../ink/ink405.xml"/><Relationship Id="rId55" Type="http://schemas.openxmlformats.org/officeDocument/2006/relationships/image" Target="../media/image36.png"/><Relationship Id="rId76" Type="http://schemas.openxmlformats.org/officeDocument/2006/relationships/customXml" Target="../ink/ink418.xml"/><Relationship Id="rId97" Type="http://schemas.openxmlformats.org/officeDocument/2006/relationships/image" Target="../media/image59.png"/><Relationship Id="rId104" Type="http://schemas.openxmlformats.org/officeDocument/2006/relationships/customXml" Target="../ink/ink432.xml"/><Relationship Id="rId120" Type="http://schemas.openxmlformats.org/officeDocument/2006/relationships/customXml" Target="../ink/ink440.xml"/><Relationship Id="rId125" Type="http://schemas.openxmlformats.org/officeDocument/2006/relationships/image" Target="../media/image73.png"/><Relationship Id="rId7" Type="http://schemas.openxmlformats.org/officeDocument/2006/relationships/image" Target="../media/image12.png"/><Relationship Id="rId71" Type="http://schemas.openxmlformats.org/officeDocument/2006/relationships/image" Target="../media/image44.png"/><Relationship Id="rId92" Type="http://schemas.openxmlformats.org/officeDocument/2006/relationships/customXml" Target="../ink/ink426.xml"/><Relationship Id="rId2" Type="http://schemas.openxmlformats.org/officeDocument/2006/relationships/customXml" Target="../ink/ink381.xml"/><Relationship Id="rId29" Type="http://schemas.openxmlformats.org/officeDocument/2006/relationships/image" Target="../media/image23.png"/><Relationship Id="rId24" Type="http://schemas.openxmlformats.org/officeDocument/2006/relationships/customXml" Target="../ink/ink392.xml"/><Relationship Id="rId40" Type="http://schemas.openxmlformats.org/officeDocument/2006/relationships/customXml" Target="../ink/ink400.xml"/><Relationship Id="rId45" Type="http://schemas.openxmlformats.org/officeDocument/2006/relationships/image" Target="../media/image31.png"/><Relationship Id="rId66" Type="http://schemas.openxmlformats.org/officeDocument/2006/relationships/customXml" Target="../ink/ink413.xml"/><Relationship Id="rId87" Type="http://schemas.openxmlformats.org/officeDocument/2006/relationships/image" Target="../media/image53.png"/><Relationship Id="rId110" Type="http://schemas.openxmlformats.org/officeDocument/2006/relationships/customXml" Target="../ink/ink435.xml"/><Relationship Id="rId115" Type="http://schemas.openxmlformats.org/officeDocument/2006/relationships/image" Target="../media/image68.png"/><Relationship Id="rId131" Type="http://schemas.openxmlformats.org/officeDocument/2006/relationships/customXml" Target="../ink/ink446.xml"/><Relationship Id="rId136" Type="http://schemas.openxmlformats.org/officeDocument/2006/relationships/image" Target="../media/image58.png"/><Relationship Id="rId61" Type="http://schemas.openxmlformats.org/officeDocument/2006/relationships/image" Target="../media/image39.png"/><Relationship Id="rId82" Type="http://schemas.openxmlformats.org/officeDocument/2006/relationships/customXml" Target="../ink/ink421.xml"/><Relationship Id="rId19" Type="http://schemas.openxmlformats.org/officeDocument/2006/relationships/image" Target="../media/image18.png"/><Relationship Id="rId14" Type="http://schemas.openxmlformats.org/officeDocument/2006/relationships/customXml" Target="../ink/ink387.xml"/><Relationship Id="rId30" Type="http://schemas.openxmlformats.org/officeDocument/2006/relationships/customXml" Target="../ink/ink395.xml"/><Relationship Id="rId35" Type="http://schemas.openxmlformats.org/officeDocument/2006/relationships/image" Target="../media/image26.png"/><Relationship Id="rId56" Type="http://schemas.openxmlformats.org/officeDocument/2006/relationships/customXml" Target="../ink/ink408.xml"/><Relationship Id="rId77" Type="http://schemas.openxmlformats.org/officeDocument/2006/relationships/image" Target="../media/image47.png"/><Relationship Id="rId100" Type="http://schemas.openxmlformats.org/officeDocument/2006/relationships/customXml" Target="../ink/ink430.xml"/><Relationship Id="rId105" Type="http://schemas.openxmlformats.org/officeDocument/2006/relationships/image" Target="../media/image63.png"/><Relationship Id="rId126" Type="http://schemas.openxmlformats.org/officeDocument/2006/relationships/customXml" Target="../ink/ink443.xml"/><Relationship Id="rId8" Type="http://schemas.openxmlformats.org/officeDocument/2006/relationships/customXml" Target="../ink/ink384.xml"/><Relationship Id="rId51" Type="http://schemas.openxmlformats.org/officeDocument/2006/relationships/image" Target="../media/image34.png"/><Relationship Id="rId72" Type="http://schemas.openxmlformats.org/officeDocument/2006/relationships/customXml" Target="../ink/ink416.xml"/><Relationship Id="rId93" Type="http://schemas.openxmlformats.org/officeDocument/2006/relationships/image" Target="../media/image56.png"/><Relationship Id="rId98" Type="http://schemas.openxmlformats.org/officeDocument/2006/relationships/customXml" Target="../ink/ink429.xml"/><Relationship Id="rId121" Type="http://schemas.openxmlformats.org/officeDocument/2006/relationships/image" Target="../media/image71.png"/><Relationship Id="rId3" Type="http://schemas.openxmlformats.org/officeDocument/2006/relationships/image" Target="../media/image10.png"/><Relationship Id="rId25" Type="http://schemas.openxmlformats.org/officeDocument/2006/relationships/image" Target="../media/image21.png"/><Relationship Id="rId46" Type="http://schemas.openxmlformats.org/officeDocument/2006/relationships/customXml" Target="../ink/ink403.xml"/><Relationship Id="rId67" Type="http://schemas.openxmlformats.org/officeDocument/2006/relationships/image" Target="../media/image42.png"/><Relationship Id="rId116" Type="http://schemas.openxmlformats.org/officeDocument/2006/relationships/customXml" Target="../ink/ink438.xml"/><Relationship Id="rId137" Type="http://schemas.openxmlformats.org/officeDocument/2006/relationships/customXml" Target="../ink/ink449.xml"/><Relationship Id="rId20" Type="http://schemas.openxmlformats.org/officeDocument/2006/relationships/customXml" Target="../ink/ink390.xml"/><Relationship Id="rId41" Type="http://schemas.openxmlformats.org/officeDocument/2006/relationships/image" Target="../media/image29.png"/><Relationship Id="rId62" Type="http://schemas.openxmlformats.org/officeDocument/2006/relationships/customXml" Target="../ink/ink411.xml"/><Relationship Id="rId83" Type="http://schemas.openxmlformats.org/officeDocument/2006/relationships/image" Target="../media/image51.png"/><Relationship Id="rId88" Type="http://schemas.openxmlformats.org/officeDocument/2006/relationships/customXml" Target="../ink/ink424.xml"/><Relationship Id="rId111" Type="http://schemas.openxmlformats.org/officeDocument/2006/relationships/image" Target="../media/image66.png"/><Relationship Id="rId132" Type="http://schemas.openxmlformats.org/officeDocument/2006/relationships/image" Target="../media/image77.png"/><Relationship Id="rId15" Type="http://schemas.openxmlformats.org/officeDocument/2006/relationships/image" Target="../media/image16.png"/><Relationship Id="rId36" Type="http://schemas.openxmlformats.org/officeDocument/2006/relationships/customXml" Target="../ink/ink398.xml"/><Relationship Id="rId57" Type="http://schemas.openxmlformats.org/officeDocument/2006/relationships/image" Target="../media/image37.png"/><Relationship Id="rId106" Type="http://schemas.openxmlformats.org/officeDocument/2006/relationships/customXml" Target="../ink/ink433.xml"/><Relationship Id="rId127" Type="http://schemas.openxmlformats.org/officeDocument/2006/relationships/customXml" Target="../ink/ink444.xml"/><Relationship Id="rId10" Type="http://schemas.openxmlformats.org/officeDocument/2006/relationships/customXml" Target="../ink/ink385.xml"/><Relationship Id="rId31" Type="http://schemas.openxmlformats.org/officeDocument/2006/relationships/image" Target="../media/image24.png"/><Relationship Id="rId52" Type="http://schemas.openxmlformats.org/officeDocument/2006/relationships/customXml" Target="../ink/ink406.xml"/><Relationship Id="rId73" Type="http://schemas.openxmlformats.org/officeDocument/2006/relationships/image" Target="../media/image45.png"/><Relationship Id="rId78" Type="http://schemas.openxmlformats.org/officeDocument/2006/relationships/customXml" Target="../ink/ink419.xml"/><Relationship Id="rId94" Type="http://schemas.openxmlformats.org/officeDocument/2006/relationships/customXml" Target="../ink/ink427.xml"/><Relationship Id="rId99" Type="http://schemas.openxmlformats.org/officeDocument/2006/relationships/image" Target="../media/image60.png"/><Relationship Id="rId101" Type="http://schemas.openxmlformats.org/officeDocument/2006/relationships/image" Target="../media/image61.png"/><Relationship Id="rId122" Type="http://schemas.openxmlformats.org/officeDocument/2006/relationships/customXml" Target="../ink/ink441.xml"/><Relationship Id="rId4" Type="http://schemas.openxmlformats.org/officeDocument/2006/relationships/customXml" Target="../ink/ink382.xml"/><Relationship Id="rId9" Type="http://schemas.openxmlformats.org/officeDocument/2006/relationships/image" Target="../media/image13.png"/><Relationship Id="rId26" Type="http://schemas.openxmlformats.org/officeDocument/2006/relationships/customXml" Target="../ink/ink393.xml"/><Relationship Id="rId47" Type="http://schemas.openxmlformats.org/officeDocument/2006/relationships/image" Target="../media/image32.png"/><Relationship Id="rId68" Type="http://schemas.openxmlformats.org/officeDocument/2006/relationships/customXml" Target="../ink/ink414.xml"/><Relationship Id="rId89" Type="http://schemas.openxmlformats.org/officeDocument/2006/relationships/image" Target="../media/image54.png"/><Relationship Id="rId112" Type="http://schemas.openxmlformats.org/officeDocument/2006/relationships/customXml" Target="../ink/ink436.xml"/><Relationship Id="rId133" Type="http://schemas.openxmlformats.org/officeDocument/2006/relationships/customXml" Target="../ink/ink447.xml"/></Relationships>
</file>

<file path=ppt/slides/_rels/slide1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9.png"/><Relationship Id="rId21" Type="http://schemas.openxmlformats.org/officeDocument/2006/relationships/image" Target="../media/image19.png"/><Relationship Id="rId42" Type="http://schemas.openxmlformats.org/officeDocument/2006/relationships/customXml" Target="../ink/ink470.xml"/><Relationship Id="rId63" Type="http://schemas.openxmlformats.org/officeDocument/2006/relationships/image" Target="../media/image40.png"/><Relationship Id="rId84" Type="http://schemas.openxmlformats.org/officeDocument/2006/relationships/customXml" Target="../ink/ink491.xml"/><Relationship Id="rId138" Type="http://schemas.openxmlformats.org/officeDocument/2006/relationships/image" Target="../media/image80.png"/><Relationship Id="rId107" Type="http://schemas.openxmlformats.org/officeDocument/2006/relationships/image" Target="../media/image64.png"/><Relationship Id="rId11" Type="http://schemas.openxmlformats.org/officeDocument/2006/relationships/image" Target="../media/image14.png"/><Relationship Id="rId32" Type="http://schemas.openxmlformats.org/officeDocument/2006/relationships/customXml" Target="../ink/ink465.xml"/><Relationship Id="rId53" Type="http://schemas.openxmlformats.org/officeDocument/2006/relationships/image" Target="../media/image35.png"/><Relationship Id="rId74" Type="http://schemas.openxmlformats.org/officeDocument/2006/relationships/customXml" Target="../ink/ink486.xml"/><Relationship Id="rId128" Type="http://schemas.openxmlformats.org/officeDocument/2006/relationships/image" Target="../media/image75.png"/><Relationship Id="rId5" Type="http://schemas.openxmlformats.org/officeDocument/2006/relationships/image" Target="../media/image11.png"/><Relationship Id="rId90" Type="http://schemas.openxmlformats.org/officeDocument/2006/relationships/customXml" Target="../ink/ink494.xml"/><Relationship Id="rId95" Type="http://schemas.openxmlformats.org/officeDocument/2006/relationships/image" Target="../media/image57.png"/><Relationship Id="rId22" Type="http://schemas.openxmlformats.org/officeDocument/2006/relationships/customXml" Target="../ink/ink460.xml"/><Relationship Id="rId27" Type="http://schemas.openxmlformats.org/officeDocument/2006/relationships/image" Target="../media/image22.png"/><Relationship Id="rId43" Type="http://schemas.openxmlformats.org/officeDocument/2006/relationships/image" Target="../media/image30.png"/><Relationship Id="rId48" Type="http://schemas.openxmlformats.org/officeDocument/2006/relationships/customXml" Target="../ink/ink473.xml"/><Relationship Id="rId64" Type="http://schemas.openxmlformats.org/officeDocument/2006/relationships/customXml" Target="../ink/ink481.xml"/><Relationship Id="rId69" Type="http://schemas.openxmlformats.org/officeDocument/2006/relationships/image" Target="../media/image43.png"/><Relationship Id="rId113" Type="http://schemas.openxmlformats.org/officeDocument/2006/relationships/image" Target="../media/image67.png"/><Relationship Id="rId118" Type="http://schemas.openxmlformats.org/officeDocument/2006/relationships/customXml" Target="../ink/ink508.xml"/><Relationship Id="rId134" Type="http://schemas.openxmlformats.org/officeDocument/2006/relationships/image" Target="../media/image78.png"/><Relationship Id="rId139" Type="http://schemas.openxmlformats.org/officeDocument/2006/relationships/customXml" Target="../ink/ink519.xml"/><Relationship Id="rId80" Type="http://schemas.openxmlformats.org/officeDocument/2006/relationships/customXml" Target="../ink/ink489.xml"/><Relationship Id="rId85" Type="http://schemas.openxmlformats.org/officeDocument/2006/relationships/image" Target="../media/image52.png"/><Relationship Id="rId12" Type="http://schemas.openxmlformats.org/officeDocument/2006/relationships/customXml" Target="../ink/ink455.xml"/><Relationship Id="rId17" Type="http://schemas.openxmlformats.org/officeDocument/2006/relationships/image" Target="../media/image17.png"/><Relationship Id="rId33" Type="http://schemas.openxmlformats.org/officeDocument/2006/relationships/image" Target="../media/image25.png"/><Relationship Id="rId38" Type="http://schemas.openxmlformats.org/officeDocument/2006/relationships/customXml" Target="../ink/ink468.xml"/><Relationship Id="rId59" Type="http://schemas.openxmlformats.org/officeDocument/2006/relationships/image" Target="../media/image38.png"/><Relationship Id="rId103" Type="http://schemas.openxmlformats.org/officeDocument/2006/relationships/image" Target="../media/image62.png"/><Relationship Id="rId108" Type="http://schemas.openxmlformats.org/officeDocument/2006/relationships/customXml" Target="../ink/ink503.xml"/><Relationship Id="rId124" Type="http://schemas.openxmlformats.org/officeDocument/2006/relationships/customXml" Target="../ink/ink511.xml"/><Relationship Id="rId129" Type="http://schemas.openxmlformats.org/officeDocument/2006/relationships/customXml" Target="../ink/ink514.xml"/><Relationship Id="rId54" Type="http://schemas.openxmlformats.org/officeDocument/2006/relationships/customXml" Target="../ink/ink476.xml"/><Relationship Id="rId70" Type="http://schemas.openxmlformats.org/officeDocument/2006/relationships/customXml" Target="../ink/ink484.xml"/><Relationship Id="rId75" Type="http://schemas.openxmlformats.org/officeDocument/2006/relationships/image" Target="../media/image46.png"/><Relationship Id="rId91" Type="http://schemas.openxmlformats.org/officeDocument/2006/relationships/image" Target="../media/image55.png"/><Relationship Id="rId96" Type="http://schemas.openxmlformats.org/officeDocument/2006/relationships/customXml" Target="../ink/ink497.xml"/><Relationship Id="rId140" Type="http://schemas.openxmlformats.org/officeDocument/2006/relationships/image" Target="../media/image81.png"/><Relationship Id="rId145" Type="http://schemas.openxmlformats.org/officeDocument/2006/relationships/customXml" Target="../ink/ink52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52.xml"/><Relationship Id="rId23" Type="http://schemas.openxmlformats.org/officeDocument/2006/relationships/image" Target="../media/image20.png"/><Relationship Id="rId28" Type="http://schemas.openxmlformats.org/officeDocument/2006/relationships/customXml" Target="../ink/ink463.xml"/><Relationship Id="rId49" Type="http://schemas.openxmlformats.org/officeDocument/2006/relationships/image" Target="../media/image33.png"/><Relationship Id="rId114" Type="http://schemas.openxmlformats.org/officeDocument/2006/relationships/customXml" Target="../ink/ink506.xml"/><Relationship Id="rId119" Type="http://schemas.openxmlformats.org/officeDocument/2006/relationships/image" Target="../media/image70.png"/><Relationship Id="rId44" Type="http://schemas.openxmlformats.org/officeDocument/2006/relationships/customXml" Target="../ink/ink471.xml"/><Relationship Id="rId60" Type="http://schemas.openxmlformats.org/officeDocument/2006/relationships/customXml" Target="../ink/ink479.xml"/><Relationship Id="rId65" Type="http://schemas.openxmlformats.org/officeDocument/2006/relationships/image" Target="../media/image41.png"/><Relationship Id="rId81" Type="http://schemas.openxmlformats.org/officeDocument/2006/relationships/image" Target="../media/image50.png"/><Relationship Id="rId86" Type="http://schemas.openxmlformats.org/officeDocument/2006/relationships/customXml" Target="../ink/ink492.xml"/><Relationship Id="rId130" Type="http://schemas.openxmlformats.org/officeDocument/2006/relationships/image" Target="../media/image76.png"/><Relationship Id="rId135" Type="http://schemas.openxmlformats.org/officeDocument/2006/relationships/customXml" Target="../ink/ink517.xml"/><Relationship Id="rId13" Type="http://schemas.openxmlformats.org/officeDocument/2006/relationships/image" Target="../media/image15.png"/><Relationship Id="rId18" Type="http://schemas.openxmlformats.org/officeDocument/2006/relationships/customXml" Target="../ink/ink458.xml"/><Relationship Id="rId39" Type="http://schemas.openxmlformats.org/officeDocument/2006/relationships/image" Target="../media/image28.png"/><Relationship Id="rId109" Type="http://schemas.openxmlformats.org/officeDocument/2006/relationships/image" Target="../media/image65.png"/><Relationship Id="rId34" Type="http://schemas.openxmlformats.org/officeDocument/2006/relationships/customXml" Target="../ink/ink466.xml"/><Relationship Id="rId50" Type="http://schemas.openxmlformats.org/officeDocument/2006/relationships/customXml" Target="../ink/ink474.xml"/><Relationship Id="rId55" Type="http://schemas.openxmlformats.org/officeDocument/2006/relationships/image" Target="../media/image36.png"/><Relationship Id="rId76" Type="http://schemas.openxmlformats.org/officeDocument/2006/relationships/customXml" Target="../ink/ink487.xml"/><Relationship Id="rId97" Type="http://schemas.openxmlformats.org/officeDocument/2006/relationships/image" Target="../media/image59.png"/><Relationship Id="rId104" Type="http://schemas.openxmlformats.org/officeDocument/2006/relationships/customXml" Target="../ink/ink501.xml"/><Relationship Id="rId120" Type="http://schemas.openxmlformats.org/officeDocument/2006/relationships/customXml" Target="../ink/ink509.xml"/><Relationship Id="rId125" Type="http://schemas.openxmlformats.org/officeDocument/2006/relationships/image" Target="../media/image73.png"/><Relationship Id="rId141" Type="http://schemas.openxmlformats.org/officeDocument/2006/relationships/customXml" Target="../ink/ink520.xml"/><Relationship Id="rId146" Type="http://schemas.openxmlformats.org/officeDocument/2006/relationships/image" Target="../media/image74.png"/><Relationship Id="rId7" Type="http://schemas.openxmlformats.org/officeDocument/2006/relationships/image" Target="../media/image12.png"/><Relationship Id="rId71" Type="http://schemas.openxmlformats.org/officeDocument/2006/relationships/image" Target="../media/image44.png"/><Relationship Id="rId92" Type="http://schemas.openxmlformats.org/officeDocument/2006/relationships/customXml" Target="../ink/ink495.xml"/><Relationship Id="rId2" Type="http://schemas.openxmlformats.org/officeDocument/2006/relationships/customXml" Target="../ink/ink450.xml"/><Relationship Id="rId29" Type="http://schemas.openxmlformats.org/officeDocument/2006/relationships/image" Target="../media/image23.png"/><Relationship Id="rId24" Type="http://schemas.openxmlformats.org/officeDocument/2006/relationships/customXml" Target="../ink/ink461.xml"/><Relationship Id="rId40" Type="http://schemas.openxmlformats.org/officeDocument/2006/relationships/customXml" Target="../ink/ink469.xml"/><Relationship Id="rId45" Type="http://schemas.openxmlformats.org/officeDocument/2006/relationships/image" Target="../media/image31.png"/><Relationship Id="rId66" Type="http://schemas.openxmlformats.org/officeDocument/2006/relationships/customXml" Target="../ink/ink482.xml"/><Relationship Id="rId87" Type="http://schemas.openxmlformats.org/officeDocument/2006/relationships/image" Target="../media/image53.png"/><Relationship Id="rId110" Type="http://schemas.openxmlformats.org/officeDocument/2006/relationships/customXml" Target="../ink/ink504.xml"/><Relationship Id="rId115" Type="http://schemas.openxmlformats.org/officeDocument/2006/relationships/image" Target="../media/image68.png"/><Relationship Id="rId131" Type="http://schemas.openxmlformats.org/officeDocument/2006/relationships/customXml" Target="../ink/ink515.xml"/><Relationship Id="rId136" Type="http://schemas.openxmlformats.org/officeDocument/2006/relationships/image" Target="../media/image79.png"/><Relationship Id="rId61" Type="http://schemas.openxmlformats.org/officeDocument/2006/relationships/image" Target="../media/image39.png"/><Relationship Id="rId82" Type="http://schemas.openxmlformats.org/officeDocument/2006/relationships/customXml" Target="../ink/ink490.xml"/><Relationship Id="rId19" Type="http://schemas.openxmlformats.org/officeDocument/2006/relationships/image" Target="../media/image18.png"/><Relationship Id="rId14" Type="http://schemas.openxmlformats.org/officeDocument/2006/relationships/customXml" Target="../ink/ink456.xml"/><Relationship Id="rId30" Type="http://schemas.openxmlformats.org/officeDocument/2006/relationships/customXml" Target="../ink/ink464.xml"/><Relationship Id="rId35" Type="http://schemas.openxmlformats.org/officeDocument/2006/relationships/image" Target="../media/image26.png"/><Relationship Id="rId56" Type="http://schemas.openxmlformats.org/officeDocument/2006/relationships/customXml" Target="../ink/ink477.xml"/><Relationship Id="rId77" Type="http://schemas.openxmlformats.org/officeDocument/2006/relationships/image" Target="../media/image47.png"/><Relationship Id="rId100" Type="http://schemas.openxmlformats.org/officeDocument/2006/relationships/customXml" Target="../ink/ink499.xml"/><Relationship Id="rId105" Type="http://schemas.openxmlformats.org/officeDocument/2006/relationships/image" Target="../media/image63.png"/><Relationship Id="rId126" Type="http://schemas.openxmlformats.org/officeDocument/2006/relationships/customXml" Target="../ink/ink512.xml"/><Relationship Id="rId8" Type="http://schemas.openxmlformats.org/officeDocument/2006/relationships/customXml" Target="../ink/ink453.xml"/><Relationship Id="rId51" Type="http://schemas.openxmlformats.org/officeDocument/2006/relationships/image" Target="../media/image34.png"/><Relationship Id="rId72" Type="http://schemas.openxmlformats.org/officeDocument/2006/relationships/customXml" Target="../ink/ink485.xml"/><Relationship Id="rId93" Type="http://schemas.openxmlformats.org/officeDocument/2006/relationships/image" Target="../media/image56.png"/><Relationship Id="rId98" Type="http://schemas.openxmlformats.org/officeDocument/2006/relationships/customXml" Target="../ink/ink498.xml"/><Relationship Id="rId121" Type="http://schemas.openxmlformats.org/officeDocument/2006/relationships/image" Target="../media/image71.png"/><Relationship Id="rId142" Type="http://schemas.openxmlformats.org/officeDocument/2006/relationships/image" Target="../media/image48.png"/><Relationship Id="rId3" Type="http://schemas.openxmlformats.org/officeDocument/2006/relationships/image" Target="../media/image10.png"/><Relationship Id="rId25" Type="http://schemas.openxmlformats.org/officeDocument/2006/relationships/image" Target="../media/image21.png"/><Relationship Id="rId46" Type="http://schemas.openxmlformats.org/officeDocument/2006/relationships/customXml" Target="../ink/ink472.xml"/><Relationship Id="rId67" Type="http://schemas.openxmlformats.org/officeDocument/2006/relationships/image" Target="../media/image42.png"/><Relationship Id="rId116" Type="http://schemas.openxmlformats.org/officeDocument/2006/relationships/customXml" Target="../ink/ink507.xml"/><Relationship Id="rId137" Type="http://schemas.openxmlformats.org/officeDocument/2006/relationships/customXml" Target="../ink/ink518.xml"/><Relationship Id="rId20" Type="http://schemas.openxmlformats.org/officeDocument/2006/relationships/customXml" Target="../ink/ink459.xml"/><Relationship Id="rId41" Type="http://schemas.openxmlformats.org/officeDocument/2006/relationships/image" Target="../media/image29.png"/><Relationship Id="rId62" Type="http://schemas.openxmlformats.org/officeDocument/2006/relationships/customXml" Target="../ink/ink480.xml"/><Relationship Id="rId83" Type="http://schemas.openxmlformats.org/officeDocument/2006/relationships/image" Target="../media/image51.png"/><Relationship Id="rId88" Type="http://schemas.openxmlformats.org/officeDocument/2006/relationships/customXml" Target="../ink/ink493.xml"/><Relationship Id="rId111" Type="http://schemas.openxmlformats.org/officeDocument/2006/relationships/image" Target="../media/image66.png"/><Relationship Id="rId132" Type="http://schemas.openxmlformats.org/officeDocument/2006/relationships/image" Target="../media/image77.png"/><Relationship Id="rId15" Type="http://schemas.openxmlformats.org/officeDocument/2006/relationships/image" Target="../media/image16.png"/><Relationship Id="rId36" Type="http://schemas.openxmlformats.org/officeDocument/2006/relationships/customXml" Target="../ink/ink467.xml"/><Relationship Id="rId57" Type="http://schemas.openxmlformats.org/officeDocument/2006/relationships/image" Target="../media/image37.png"/><Relationship Id="rId106" Type="http://schemas.openxmlformats.org/officeDocument/2006/relationships/customXml" Target="../ink/ink502.xml"/><Relationship Id="rId127" Type="http://schemas.openxmlformats.org/officeDocument/2006/relationships/customXml" Target="../ink/ink513.xml"/><Relationship Id="rId10" Type="http://schemas.openxmlformats.org/officeDocument/2006/relationships/customXml" Target="../ink/ink454.xml"/><Relationship Id="rId31" Type="http://schemas.openxmlformats.org/officeDocument/2006/relationships/image" Target="../media/image24.png"/><Relationship Id="rId52" Type="http://schemas.openxmlformats.org/officeDocument/2006/relationships/customXml" Target="../ink/ink475.xml"/><Relationship Id="rId73" Type="http://schemas.openxmlformats.org/officeDocument/2006/relationships/image" Target="../media/image45.png"/><Relationship Id="rId78" Type="http://schemas.openxmlformats.org/officeDocument/2006/relationships/customXml" Target="../ink/ink488.xml"/><Relationship Id="rId94" Type="http://schemas.openxmlformats.org/officeDocument/2006/relationships/customXml" Target="../ink/ink496.xml"/><Relationship Id="rId99" Type="http://schemas.openxmlformats.org/officeDocument/2006/relationships/image" Target="../media/image60.png"/><Relationship Id="rId101" Type="http://schemas.openxmlformats.org/officeDocument/2006/relationships/image" Target="../media/image61.png"/><Relationship Id="rId122" Type="http://schemas.openxmlformats.org/officeDocument/2006/relationships/customXml" Target="../ink/ink510.xml"/><Relationship Id="rId143" Type="http://schemas.openxmlformats.org/officeDocument/2006/relationships/customXml" Target="../ink/ink521.xml"/><Relationship Id="rId4" Type="http://schemas.openxmlformats.org/officeDocument/2006/relationships/customXml" Target="../ink/ink451.xml"/><Relationship Id="rId9" Type="http://schemas.openxmlformats.org/officeDocument/2006/relationships/image" Target="../media/image13.png"/><Relationship Id="rId26" Type="http://schemas.openxmlformats.org/officeDocument/2006/relationships/customXml" Target="../ink/ink462.xml"/><Relationship Id="rId47" Type="http://schemas.openxmlformats.org/officeDocument/2006/relationships/image" Target="../media/image32.png"/><Relationship Id="rId68" Type="http://schemas.openxmlformats.org/officeDocument/2006/relationships/customXml" Target="../ink/ink483.xml"/><Relationship Id="rId89" Type="http://schemas.openxmlformats.org/officeDocument/2006/relationships/image" Target="../media/image54.png"/><Relationship Id="rId112" Type="http://schemas.openxmlformats.org/officeDocument/2006/relationships/customXml" Target="../ink/ink505.xml"/><Relationship Id="rId133" Type="http://schemas.openxmlformats.org/officeDocument/2006/relationships/customXml" Target="../ink/ink516.xml"/><Relationship Id="rId16" Type="http://schemas.openxmlformats.org/officeDocument/2006/relationships/customXml" Target="../ink/ink457.xml"/><Relationship Id="rId37" Type="http://schemas.openxmlformats.org/officeDocument/2006/relationships/image" Target="../media/image27.png"/><Relationship Id="rId58" Type="http://schemas.openxmlformats.org/officeDocument/2006/relationships/customXml" Target="../ink/ink478.xml"/><Relationship Id="rId79" Type="http://schemas.openxmlformats.org/officeDocument/2006/relationships/image" Target="../media/image49.png"/><Relationship Id="rId102" Type="http://schemas.openxmlformats.org/officeDocument/2006/relationships/customXml" Target="../ink/ink500.xml"/><Relationship Id="rId123" Type="http://schemas.openxmlformats.org/officeDocument/2006/relationships/image" Target="../media/image72.png"/><Relationship Id="rId144" Type="http://schemas.openxmlformats.org/officeDocument/2006/relationships/image" Target="../media/image58.png"/></Relationships>
</file>

<file path=ppt/slides/_rels/slide1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9.png"/><Relationship Id="rId21" Type="http://schemas.openxmlformats.org/officeDocument/2006/relationships/image" Target="../media/image19.png"/><Relationship Id="rId42" Type="http://schemas.openxmlformats.org/officeDocument/2006/relationships/customXml" Target="../ink/ink543.xml"/><Relationship Id="rId63" Type="http://schemas.openxmlformats.org/officeDocument/2006/relationships/image" Target="../media/image40.png"/><Relationship Id="rId84" Type="http://schemas.openxmlformats.org/officeDocument/2006/relationships/customXml" Target="../ink/ink564.xml"/><Relationship Id="rId138" Type="http://schemas.openxmlformats.org/officeDocument/2006/relationships/image" Target="../media/image80.png"/><Relationship Id="rId107" Type="http://schemas.openxmlformats.org/officeDocument/2006/relationships/image" Target="../media/image64.png"/><Relationship Id="rId11" Type="http://schemas.openxmlformats.org/officeDocument/2006/relationships/image" Target="../media/image14.png"/><Relationship Id="rId32" Type="http://schemas.openxmlformats.org/officeDocument/2006/relationships/customXml" Target="../ink/ink538.xml"/><Relationship Id="rId53" Type="http://schemas.openxmlformats.org/officeDocument/2006/relationships/image" Target="../media/image35.png"/><Relationship Id="rId74" Type="http://schemas.openxmlformats.org/officeDocument/2006/relationships/customXml" Target="../ink/ink559.xml"/><Relationship Id="rId128" Type="http://schemas.openxmlformats.org/officeDocument/2006/relationships/image" Target="../media/image75.png"/><Relationship Id="rId149" Type="http://schemas.openxmlformats.org/officeDocument/2006/relationships/customXml" Target="../ink/ink597.xml"/><Relationship Id="rId5" Type="http://schemas.openxmlformats.org/officeDocument/2006/relationships/image" Target="../media/image11.png"/><Relationship Id="rId95" Type="http://schemas.openxmlformats.org/officeDocument/2006/relationships/image" Target="../media/image57.png"/><Relationship Id="rId22" Type="http://schemas.openxmlformats.org/officeDocument/2006/relationships/customXml" Target="../ink/ink533.xml"/><Relationship Id="rId27" Type="http://schemas.openxmlformats.org/officeDocument/2006/relationships/image" Target="../media/image22.png"/><Relationship Id="rId43" Type="http://schemas.openxmlformats.org/officeDocument/2006/relationships/image" Target="../media/image30.png"/><Relationship Id="rId48" Type="http://schemas.openxmlformats.org/officeDocument/2006/relationships/customXml" Target="../ink/ink546.xml"/><Relationship Id="rId64" Type="http://schemas.openxmlformats.org/officeDocument/2006/relationships/customXml" Target="../ink/ink554.xml"/><Relationship Id="rId69" Type="http://schemas.openxmlformats.org/officeDocument/2006/relationships/image" Target="../media/image43.png"/><Relationship Id="rId113" Type="http://schemas.openxmlformats.org/officeDocument/2006/relationships/image" Target="../media/image67.png"/><Relationship Id="rId118" Type="http://schemas.openxmlformats.org/officeDocument/2006/relationships/customXml" Target="../ink/ink581.xml"/><Relationship Id="rId134" Type="http://schemas.openxmlformats.org/officeDocument/2006/relationships/image" Target="../media/image78.png"/><Relationship Id="rId139" Type="http://schemas.openxmlformats.org/officeDocument/2006/relationships/customXml" Target="../ink/ink592.xml"/><Relationship Id="rId80" Type="http://schemas.openxmlformats.org/officeDocument/2006/relationships/customXml" Target="../ink/ink562.xml"/><Relationship Id="rId85" Type="http://schemas.openxmlformats.org/officeDocument/2006/relationships/image" Target="../media/image52.png"/><Relationship Id="rId150" Type="http://schemas.openxmlformats.org/officeDocument/2006/relationships/image" Target="../media/image83.png"/><Relationship Id="rId12" Type="http://schemas.openxmlformats.org/officeDocument/2006/relationships/customXml" Target="../ink/ink528.xml"/><Relationship Id="rId17" Type="http://schemas.openxmlformats.org/officeDocument/2006/relationships/image" Target="../media/image17.png"/><Relationship Id="rId33" Type="http://schemas.openxmlformats.org/officeDocument/2006/relationships/image" Target="../media/image25.png"/><Relationship Id="rId38" Type="http://schemas.openxmlformats.org/officeDocument/2006/relationships/customXml" Target="../ink/ink541.xml"/><Relationship Id="rId59" Type="http://schemas.openxmlformats.org/officeDocument/2006/relationships/image" Target="../media/image38.png"/><Relationship Id="rId103" Type="http://schemas.openxmlformats.org/officeDocument/2006/relationships/image" Target="../media/image62.png"/><Relationship Id="rId108" Type="http://schemas.openxmlformats.org/officeDocument/2006/relationships/customXml" Target="../ink/ink576.xml"/><Relationship Id="rId124" Type="http://schemas.openxmlformats.org/officeDocument/2006/relationships/customXml" Target="../ink/ink584.xml"/><Relationship Id="rId129" Type="http://schemas.openxmlformats.org/officeDocument/2006/relationships/customXml" Target="../ink/ink587.xml"/><Relationship Id="rId54" Type="http://schemas.openxmlformats.org/officeDocument/2006/relationships/customXml" Target="../ink/ink549.xml"/><Relationship Id="rId70" Type="http://schemas.openxmlformats.org/officeDocument/2006/relationships/customXml" Target="../ink/ink557.xml"/><Relationship Id="rId75" Type="http://schemas.openxmlformats.org/officeDocument/2006/relationships/image" Target="../media/image46.png"/><Relationship Id="rId91" Type="http://schemas.openxmlformats.org/officeDocument/2006/relationships/image" Target="../media/image55.png"/><Relationship Id="rId96" Type="http://schemas.openxmlformats.org/officeDocument/2006/relationships/customXml" Target="../ink/ink570.xml"/><Relationship Id="rId140" Type="http://schemas.openxmlformats.org/officeDocument/2006/relationships/image" Target="../media/image81.png"/><Relationship Id="rId145" Type="http://schemas.openxmlformats.org/officeDocument/2006/relationships/customXml" Target="../ink/ink59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5.xml"/><Relationship Id="rId23" Type="http://schemas.openxmlformats.org/officeDocument/2006/relationships/image" Target="../media/image20.png"/><Relationship Id="rId28" Type="http://schemas.openxmlformats.org/officeDocument/2006/relationships/customXml" Target="../ink/ink536.xml"/><Relationship Id="rId49" Type="http://schemas.openxmlformats.org/officeDocument/2006/relationships/image" Target="../media/image33.png"/><Relationship Id="rId114" Type="http://schemas.openxmlformats.org/officeDocument/2006/relationships/customXml" Target="../ink/ink579.xml"/><Relationship Id="rId119" Type="http://schemas.openxmlformats.org/officeDocument/2006/relationships/image" Target="../media/image70.png"/><Relationship Id="rId44" Type="http://schemas.openxmlformats.org/officeDocument/2006/relationships/customXml" Target="../ink/ink544.xml"/><Relationship Id="rId60" Type="http://schemas.openxmlformats.org/officeDocument/2006/relationships/customXml" Target="../ink/ink552.xml"/><Relationship Id="rId65" Type="http://schemas.openxmlformats.org/officeDocument/2006/relationships/image" Target="../media/image41.png"/><Relationship Id="rId81" Type="http://schemas.openxmlformats.org/officeDocument/2006/relationships/image" Target="../media/image50.png"/><Relationship Id="rId86" Type="http://schemas.openxmlformats.org/officeDocument/2006/relationships/customXml" Target="../ink/ink565.xml"/><Relationship Id="rId130" Type="http://schemas.openxmlformats.org/officeDocument/2006/relationships/image" Target="../media/image76.png"/><Relationship Id="rId135" Type="http://schemas.openxmlformats.org/officeDocument/2006/relationships/customXml" Target="../ink/ink590.xml"/><Relationship Id="rId151" Type="http://schemas.openxmlformats.org/officeDocument/2006/relationships/customXml" Target="../ink/ink598.xml"/><Relationship Id="rId13" Type="http://schemas.openxmlformats.org/officeDocument/2006/relationships/image" Target="../media/image15.png"/><Relationship Id="rId18" Type="http://schemas.openxmlformats.org/officeDocument/2006/relationships/customXml" Target="../ink/ink531.xml"/><Relationship Id="rId39" Type="http://schemas.openxmlformats.org/officeDocument/2006/relationships/image" Target="../media/image28.png"/><Relationship Id="rId109" Type="http://schemas.openxmlformats.org/officeDocument/2006/relationships/image" Target="../media/image65.png"/><Relationship Id="rId34" Type="http://schemas.openxmlformats.org/officeDocument/2006/relationships/customXml" Target="../ink/ink539.xml"/><Relationship Id="rId50" Type="http://schemas.openxmlformats.org/officeDocument/2006/relationships/customXml" Target="../ink/ink547.xml"/><Relationship Id="rId55" Type="http://schemas.openxmlformats.org/officeDocument/2006/relationships/image" Target="../media/image36.png"/><Relationship Id="rId76" Type="http://schemas.openxmlformats.org/officeDocument/2006/relationships/customXml" Target="../ink/ink560.xml"/><Relationship Id="rId97" Type="http://schemas.openxmlformats.org/officeDocument/2006/relationships/image" Target="../media/image59.png"/><Relationship Id="rId104" Type="http://schemas.openxmlformats.org/officeDocument/2006/relationships/customXml" Target="../ink/ink574.xml"/><Relationship Id="rId120" Type="http://schemas.openxmlformats.org/officeDocument/2006/relationships/customXml" Target="../ink/ink582.xml"/><Relationship Id="rId125" Type="http://schemas.openxmlformats.org/officeDocument/2006/relationships/image" Target="../media/image73.png"/><Relationship Id="rId141" Type="http://schemas.openxmlformats.org/officeDocument/2006/relationships/customXml" Target="../ink/ink593.xml"/><Relationship Id="rId146" Type="http://schemas.openxmlformats.org/officeDocument/2006/relationships/image" Target="../media/image74.png"/><Relationship Id="rId7" Type="http://schemas.openxmlformats.org/officeDocument/2006/relationships/image" Target="../media/image12.png"/><Relationship Id="rId71" Type="http://schemas.openxmlformats.org/officeDocument/2006/relationships/image" Target="../media/image44.png"/><Relationship Id="rId92" Type="http://schemas.openxmlformats.org/officeDocument/2006/relationships/customXml" Target="../ink/ink568.xml"/><Relationship Id="rId2" Type="http://schemas.openxmlformats.org/officeDocument/2006/relationships/customXml" Target="../ink/ink523.xml"/><Relationship Id="rId29" Type="http://schemas.openxmlformats.org/officeDocument/2006/relationships/image" Target="../media/image23.png"/><Relationship Id="rId24" Type="http://schemas.openxmlformats.org/officeDocument/2006/relationships/customXml" Target="../ink/ink534.xml"/><Relationship Id="rId40" Type="http://schemas.openxmlformats.org/officeDocument/2006/relationships/customXml" Target="../ink/ink542.xml"/><Relationship Id="rId45" Type="http://schemas.openxmlformats.org/officeDocument/2006/relationships/image" Target="../media/image31.png"/><Relationship Id="rId66" Type="http://schemas.openxmlformats.org/officeDocument/2006/relationships/customXml" Target="../ink/ink555.xml"/><Relationship Id="rId87" Type="http://schemas.openxmlformats.org/officeDocument/2006/relationships/image" Target="../media/image53.png"/><Relationship Id="rId110" Type="http://schemas.openxmlformats.org/officeDocument/2006/relationships/customXml" Target="../ink/ink577.xml"/><Relationship Id="rId115" Type="http://schemas.openxmlformats.org/officeDocument/2006/relationships/image" Target="../media/image68.png"/><Relationship Id="rId131" Type="http://schemas.openxmlformats.org/officeDocument/2006/relationships/customXml" Target="../ink/ink588.xml"/><Relationship Id="rId136" Type="http://schemas.openxmlformats.org/officeDocument/2006/relationships/image" Target="../media/image79.png"/><Relationship Id="rId61" Type="http://schemas.openxmlformats.org/officeDocument/2006/relationships/image" Target="../media/image39.png"/><Relationship Id="rId82" Type="http://schemas.openxmlformats.org/officeDocument/2006/relationships/customXml" Target="../ink/ink563.xml"/><Relationship Id="rId152" Type="http://schemas.openxmlformats.org/officeDocument/2006/relationships/image" Target="../media/image84.png"/><Relationship Id="rId19" Type="http://schemas.openxmlformats.org/officeDocument/2006/relationships/image" Target="../media/image18.png"/><Relationship Id="rId14" Type="http://schemas.openxmlformats.org/officeDocument/2006/relationships/customXml" Target="../ink/ink529.xml"/><Relationship Id="rId30" Type="http://schemas.openxmlformats.org/officeDocument/2006/relationships/customXml" Target="../ink/ink537.xml"/><Relationship Id="rId35" Type="http://schemas.openxmlformats.org/officeDocument/2006/relationships/image" Target="../media/image26.png"/><Relationship Id="rId56" Type="http://schemas.openxmlformats.org/officeDocument/2006/relationships/customXml" Target="../ink/ink550.xml"/><Relationship Id="rId77" Type="http://schemas.openxmlformats.org/officeDocument/2006/relationships/image" Target="../media/image47.png"/><Relationship Id="rId100" Type="http://schemas.openxmlformats.org/officeDocument/2006/relationships/customXml" Target="../ink/ink572.xml"/><Relationship Id="rId105" Type="http://schemas.openxmlformats.org/officeDocument/2006/relationships/image" Target="../media/image63.png"/><Relationship Id="rId126" Type="http://schemas.openxmlformats.org/officeDocument/2006/relationships/customXml" Target="../ink/ink585.xml"/><Relationship Id="rId147" Type="http://schemas.openxmlformats.org/officeDocument/2006/relationships/customXml" Target="../ink/ink596.xml"/><Relationship Id="rId8" Type="http://schemas.openxmlformats.org/officeDocument/2006/relationships/customXml" Target="../ink/ink526.xml"/><Relationship Id="rId51" Type="http://schemas.openxmlformats.org/officeDocument/2006/relationships/image" Target="../media/image34.png"/><Relationship Id="rId72" Type="http://schemas.openxmlformats.org/officeDocument/2006/relationships/customXml" Target="../ink/ink558.xml"/><Relationship Id="rId93" Type="http://schemas.openxmlformats.org/officeDocument/2006/relationships/image" Target="../media/image56.png"/><Relationship Id="rId98" Type="http://schemas.openxmlformats.org/officeDocument/2006/relationships/customXml" Target="../ink/ink571.xml"/><Relationship Id="rId121" Type="http://schemas.openxmlformats.org/officeDocument/2006/relationships/image" Target="../media/image71.png"/><Relationship Id="rId142" Type="http://schemas.openxmlformats.org/officeDocument/2006/relationships/image" Target="../media/image48.png"/><Relationship Id="rId3" Type="http://schemas.openxmlformats.org/officeDocument/2006/relationships/image" Target="../media/image10.png"/><Relationship Id="rId25" Type="http://schemas.openxmlformats.org/officeDocument/2006/relationships/image" Target="../media/image21.png"/><Relationship Id="rId46" Type="http://schemas.openxmlformats.org/officeDocument/2006/relationships/customXml" Target="../ink/ink545.xml"/><Relationship Id="rId67" Type="http://schemas.openxmlformats.org/officeDocument/2006/relationships/image" Target="../media/image42.png"/><Relationship Id="rId116" Type="http://schemas.openxmlformats.org/officeDocument/2006/relationships/customXml" Target="../ink/ink580.xml"/><Relationship Id="rId137" Type="http://schemas.openxmlformats.org/officeDocument/2006/relationships/customXml" Target="../ink/ink591.xml"/><Relationship Id="rId20" Type="http://schemas.openxmlformats.org/officeDocument/2006/relationships/customXml" Target="../ink/ink532.xml"/><Relationship Id="rId41" Type="http://schemas.openxmlformats.org/officeDocument/2006/relationships/image" Target="../media/image29.png"/><Relationship Id="rId62" Type="http://schemas.openxmlformats.org/officeDocument/2006/relationships/customXml" Target="../ink/ink553.xml"/><Relationship Id="rId83" Type="http://schemas.openxmlformats.org/officeDocument/2006/relationships/image" Target="../media/image51.png"/><Relationship Id="rId88" Type="http://schemas.openxmlformats.org/officeDocument/2006/relationships/customXml" Target="../ink/ink566.xml"/><Relationship Id="rId111" Type="http://schemas.openxmlformats.org/officeDocument/2006/relationships/image" Target="../media/image66.png"/><Relationship Id="rId132" Type="http://schemas.openxmlformats.org/officeDocument/2006/relationships/image" Target="../media/image77.png"/><Relationship Id="rId15" Type="http://schemas.openxmlformats.org/officeDocument/2006/relationships/image" Target="../media/image16.png"/><Relationship Id="rId36" Type="http://schemas.openxmlformats.org/officeDocument/2006/relationships/customXml" Target="../ink/ink540.xml"/><Relationship Id="rId57" Type="http://schemas.openxmlformats.org/officeDocument/2006/relationships/image" Target="../media/image37.png"/><Relationship Id="rId106" Type="http://schemas.openxmlformats.org/officeDocument/2006/relationships/customXml" Target="../ink/ink575.xml"/><Relationship Id="rId127" Type="http://schemas.openxmlformats.org/officeDocument/2006/relationships/customXml" Target="../ink/ink586.xml"/><Relationship Id="rId10" Type="http://schemas.openxmlformats.org/officeDocument/2006/relationships/customXml" Target="../ink/ink527.xml"/><Relationship Id="rId31" Type="http://schemas.openxmlformats.org/officeDocument/2006/relationships/image" Target="../media/image24.png"/><Relationship Id="rId52" Type="http://schemas.openxmlformats.org/officeDocument/2006/relationships/customXml" Target="../ink/ink548.xml"/><Relationship Id="rId73" Type="http://schemas.openxmlformats.org/officeDocument/2006/relationships/image" Target="../media/image45.png"/><Relationship Id="rId78" Type="http://schemas.openxmlformats.org/officeDocument/2006/relationships/customXml" Target="../ink/ink561.xml"/><Relationship Id="rId94" Type="http://schemas.openxmlformats.org/officeDocument/2006/relationships/customXml" Target="../ink/ink569.xml"/><Relationship Id="rId99" Type="http://schemas.openxmlformats.org/officeDocument/2006/relationships/image" Target="../media/image60.png"/><Relationship Id="rId101" Type="http://schemas.openxmlformats.org/officeDocument/2006/relationships/image" Target="../media/image61.png"/><Relationship Id="rId122" Type="http://schemas.openxmlformats.org/officeDocument/2006/relationships/customXml" Target="../ink/ink583.xml"/><Relationship Id="rId143" Type="http://schemas.openxmlformats.org/officeDocument/2006/relationships/customXml" Target="../ink/ink594.xml"/><Relationship Id="rId148" Type="http://schemas.openxmlformats.org/officeDocument/2006/relationships/image" Target="../media/image82.png"/><Relationship Id="rId4" Type="http://schemas.openxmlformats.org/officeDocument/2006/relationships/customXml" Target="../ink/ink524.xml"/><Relationship Id="rId9" Type="http://schemas.openxmlformats.org/officeDocument/2006/relationships/image" Target="../media/image13.png"/><Relationship Id="rId26" Type="http://schemas.openxmlformats.org/officeDocument/2006/relationships/customXml" Target="../ink/ink535.xml"/><Relationship Id="rId47" Type="http://schemas.openxmlformats.org/officeDocument/2006/relationships/image" Target="../media/image32.png"/><Relationship Id="rId68" Type="http://schemas.openxmlformats.org/officeDocument/2006/relationships/customXml" Target="../ink/ink556.xml"/><Relationship Id="rId89" Type="http://schemas.openxmlformats.org/officeDocument/2006/relationships/image" Target="../media/image54.png"/><Relationship Id="rId112" Type="http://schemas.openxmlformats.org/officeDocument/2006/relationships/customXml" Target="../ink/ink578.xml"/><Relationship Id="rId133" Type="http://schemas.openxmlformats.org/officeDocument/2006/relationships/customXml" Target="../ink/ink589.xml"/><Relationship Id="rId16" Type="http://schemas.openxmlformats.org/officeDocument/2006/relationships/customXml" Target="../ink/ink530.xml"/><Relationship Id="rId37" Type="http://schemas.openxmlformats.org/officeDocument/2006/relationships/image" Target="../media/image27.png"/><Relationship Id="rId58" Type="http://schemas.openxmlformats.org/officeDocument/2006/relationships/customXml" Target="../ink/ink551.xml"/><Relationship Id="rId79" Type="http://schemas.openxmlformats.org/officeDocument/2006/relationships/image" Target="../media/image49.png"/><Relationship Id="rId102" Type="http://schemas.openxmlformats.org/officeDocument/2006/relationships/customXml" Target="../ink/ink573.xml"/><Relationship Id="rId123" Type="http://schemas.openxmlformats.org/officeDocument/2006/relationships/image" Target="../media/image72.png"/><Relationship Id="rId144" Type="http://schemas.openxmlformats.org/officeDocument/2006/relationships/image" Target="../media/image58.png"/><Relationship Id="rId90" Type="http://schemas.openxmlformats.org/officeDocument/2006/relationships/customXml" Target="../ink/ink567.xml"/></Relationships>
</file>

<file path=ppt/slides/_rels/slide1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9.png"/><Relationship Id="rId21" Type="http://schemas.openxmlformats.org/officeDocument/2006/relationships/image" Target="../media/image19.png"/><Relationship Id="rId42" Type="http://schemas.openxmlformats.org/officeDocument/2006/relationships/customXml" Target="../ink/ink619.xml"/><Relationship Id="rId63" Type="http://schemas.openxmlformats.org/officeDocument/2006/relationships/image" Target="../media/image40.png"/><Relationship Id="rId84" Type="http://schemas.openxmlformats.org/officeDocument/2006/relationships/customXml" Target="../ink/ink640.xml"/><Relationship Id="rId138" Type="http://schemas.openxmlformats.org/officeDocument/2006/relationships/image" Target="../media/image80.png"/><Relationship Id="rId107" Type="http://schemas.openxmlformats.org/officeDocument/2006/relationships/image" Target="../media/image64.png"/><Relationship Id="rId11" Type="http://schemas.openxmlformats.org/officeDocument/2006/relationships/image" Target="../media/image14.png"/><Relationship Id="rId32" Type="http://schemas.openxmlformats.org/officeDocument/2006/relationships/customXml" Target="../ink/ink614.xml"/><Relationship Id="rId53" Type="http://schemas.openxmlformats.org/officeDocument/2006/relationships/image" Target="../media/image35.png"/><Relationship Id="rId74" Type="http://schemas.openxmlformats.org/officeDocument/2006/relationships/customXml" Target="../ink/ink635.xml"/><Relationship Id="rId128" Type="http://schemas.openxmlformats.org/officeDocument/2006/relationships/image" Target="../media/image75.png"/><Relationship Id="rId149" Type="http://schemas.openxmlformats.org/officeDocument/2006/relationships/customXml" Target="../ink/ink673.xml"/><Relationship Id="rId5" Type="http://schemas.openxmlformats.org/officeDocument/2006/relationships/image" Target="../media/image11.png"/><Relationship Id="rId95" Type="http://schemas.openxmlformats.org/officeDocument/2006/relationships/image" Target="../media/image57.png"/><Relationship Id="rId22" Type="http://schemas.openxmlformats.org/officeDocument/2006/relationships/customXml" Target="../ink/ink609.xml"/><Relationship Id="rId43" Type="http://schemas.openxmlformats.org/officeDocument/2006/relationships/image" Target="../media/image30.png"/><Relationship Id="rId64" Type="http://schemas.openxmlformats.org/officeDocument/2006/relationships/customXml" Target="../ink/ink630.xml"/><Relationship Id="rId118" Type="http://schemas.openxmlformats.org/officeDocument/2006/relationships/customXml" Target="../ink/ink657.xml"/><Relationship Id="rId139" Type="http://schemas.openxmlformats.org/officeDocument/2006/relationships/customXml" Target="../ink/ink668.xml"/><Relationship Id="rId80" Type="http://schemas.openxmlformats.org/officeDocument/2006/relationships/customXml" Target="../ink/ink638.xml"/><Relationship Id="rId85" Type="http://schemas.openxmlformats.org/officeDocument/2006/relationships/image" Target="../media/image52.png"/><Relationship Id="rId150" Type="http://schemas.openxmlformats.org/officeDocument/2006/relationships/image" Target="../media/image83.png"/><Relationship Id="rId155" Type="http://schemas.openxmlformats.org/officeDocument/2006/relationships/customXml" Target="../ink/ink676.xml"/><Relationship Id="rId12" Type="http://schemas.openxmlformats.org/officeDocument/2006/relationships/customXml" Target="../ink/ink604.xml"/><Relationship Id="rId17" Type="http://schemas.openxmlformats.org/officeDocument/2006/relationships/image" Target="../media/image17.png"/><Relationship Id="rId33" Type="http://schemas.openxmlformats.org/officeDocument/2006/relationships/image" Target="../media/image25.png"/><Relationship Id="rId38" Type="http://schemas.openxmlformats.org/officeDocument/2006/relationships/customXml" Target="../ink/ink617.xml"/><Relationship Id="rId59" Type="http://schemas.openxmlformats.org/officeDocument/2006/relationships/image" Target="../media/image38.png"/><Relationship Id="rId103" Type="http://schemas.openxmlformats.org/officeDocument/2006/relationships/image" Target="../media/image62.png"/><Relationship Id="rId108" Type="http://schemas.openxmlformats.org/officeDocument/2006/relationships/customXml" Target="../ink/ink652.xml"/><Relationship Id="rId124" Type="http://schemas.openxmlformats.org/officeDocument/2006/relationships/customXml" Target="../ink/ink660.xml"/><Relationship Id="rId129" Type="http://schemas.openxmlformats.org/officeDocument/2006/relationships/customXml" Target="../ink/ink663.xml"/><Relationship Id="rId54" Type="http://schemas.openxmlformats.org/officeDocument/2006/relationships/customXml" Target="../ink/ink625.xml"/><Relationship Id="rId70" Type="http://schemas.openxmlformats.org/officeDocument/2006/relationships/customXml" Target="../ink/ink633.xml"/><Relationship Id="rId75" Type="http://schemas.openxmlformats.org/officeDocument/2006/relationships/image" Target="../media/image46.png"/><Relationship Id="rId91" Type="http://schemas.openxmlformats.org/officeDocument/2006/relationships/image" Target="../media/image55.png"/><Relationship Id="rId96" Type="http://schemas.openxmlformats.org/officeDocument/2006/relationships/customXml" Target="../ink/ink646.xml"/><Relationship Id="rId140" Type="http://schemas.openxmlformats.org/officeDocument/2006/relationships/image" Target="../media/image81.png"/><Relationship Id="rId145" Type="http://schemas.openxmlformats.org/officeDocument/2006/relationships/customXml" Target="../ink/ink67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01.xml"/><Relationship Id="rId23" Type="http://schemas.openxmlformats.org/officeDocument/2006/relationships/image" Target="../media/image20.png"/><Relationship Id="rId28" Type="http://schemas.openxmlformats.org/officeDocument/2006/relationships/customXml" Target="../ink/ink612.xml"/><Relationship Id="rId49" Type="http://schemas.openxmlformats.org/officeDocument/2006/relationships/image" Target="../media/image33.png"/><Relationship Id="rId114" Type="http://schemas.openxmlformats.org/officeDocument/2006/relationships/customXml" Target="../ink/ink655.xml"/><Relationship Id="rId119" Type="http://schemas.openxmlformats.org/officeDocument/2006/relationships/image" Target="../media/image70.png"/><Relationship Id="rId44" Type="http://schemas.openxmlformats.org/officeDocument/2006/relationships/customXml" Target="../ink/ink620.xml"/><Relationship Id="rId60" Type="http://schemas.openxmlformats.org/officeDocument/2006/relationships/customXml" Target="../ink/ink628.xml"/><Relationship Id="rId65" Type="http://schemas.openxmlformats.org/officeDocument/2006/relationships/image" Target="../media/image41.png"/><Relationship Id="rId81" Type="http://schemas.openxmlformats.org/officeDocument/2006/relationships/image" Target="../media/image50.png"/><Relationship Id="rId86" Type="http://schemas.openxmlformats.org/officeDocument/2006/relationships/customXml" Target="../ink/ink641.xml"/><Relationship Id="rId130" Type="http://schemas.openxmlformats.org/officeDocument/2006/relationships/image" Target="../media/image76.png"/><Relationship Id="rId135" Type="http://schemas.openxmlformats.org/officeDocument/2006/relationships/customXml" Target="../ink/ink666.xml"/><Relationship Id="rId151" Type="http://schemas.openxmlformats.org/officeDocument/2006/relationships/customXml" Target="../ink/ink674.xml"/><Relationship Id="rId156" Type="http://schemas.openxmlformats.org/officeDocument/2006/relationships/image" Target="../media/image86.png"/><Relationship Id="rId13" Type="http://schemas.openxmlformats.org/officeDocument/2006/relationships/image" Target="../media/image15.png"/><Relationship Id="rId18" Type="http://schemas.openxmlformats.org/officeDocument/2006/relationships/customXml" Target="../ink/ink607.xml"/><Relationship Id="rId39" Type="http://schemas.openxmlformats.org/officeDocument/2006/relationships/image" Target="../media/image28.png"/><Relationship Id="rId109" Type="http://schemas.openxmlformats.org/officeDocument/2006/relationships/image" Target="../media/image65.png"/><Relationship Id="rId34" Type="http://schemas.openxmlformats.org/officeDocument/2006/relationships/customXml" Target="../ink/ink615.xml"/><Relationship Id="rId50" Type="http://schemas.openxmlformats.org/officeDocument/2006/relationships/customXml" Target="../ink/ink623.xml"/><Relationship Id="rId55" Type="http://schemas.openxmlformats.org/officeDocument/2006/relationships/image" Target="../media/image36.png"/><Relationship Id="rId76" Type="http://schemas.openxmlformats.org/officeDocument/2006/relationships/customXml" Target="../ink/ink636.xml"/><Relationship Id="rId97" Type="http://schemas.openxmlformats.org/officeDocument/2006/relationships/image" Target="../media/image59.png"/><Relationship Id="rId104" Type="http://schemas.openxmlformats.org/officeDocument/2006/relationships/customXml" Target="../ink/ink650.xml"/><Relationship Id="rId120" Type="http://schemas.openxmlformats.org/officeDocument/2006/relationships/customXml" Target="../ink/ink658.xml"/><Relationship Id="rId125" Type="http://schemas.openxmlformats.org/officeDocument/2006/relationships/image" Target="../media/image73.png"/><Relationship Id="rId141" Type="http://schemas.openxmlformats.org/officeDocument/2006/relationships/customXml" Target="../ink/ink669.xml"/><Relationship Id="rId146" Type="http://schemas.openxmlformats.org/officeDocument/2006/relationships/image" Target="../media/image74.png"/><Relationship Id="rId7" Type="http://schemas.openxmlformats.org/officeDocument/2006/relationships/image" Target="../media/image12.png"/><Relationship Id="rId71" Type="http://schemas.openxmlformats.org/officeDocument/2006/relationships/image" Target="../media/image44.png"/><Relationship Id="rId92" Type="http://schemas.openxmlformats.org/officeDocument/2006/relationships/customXml" Target="../ink/ink644.xml"/><Relationship Id="rId2" Type="http://schemas.openxmlformats.org/officeDocument/2006/relationships/customXml" Target="../ink/ink599.xml"/><Relationship Id="rId29" Type="http://schemas.openxmlformats.org/officeDocument/2006/relationships/image" Target="../media/image23.png"/><Relationship Id="rId24" Type="http://schemas.openxmlformats.org/officeDocument/2006/relationships/customXml" Target="../ink/ink610.xml"/><Relationship Id="rId40" Type="http://schemas.openxmlformats.org/officeDocument/2006/relationships/customXml" Target="../ink/ink618.xml"/><Relationship Id="rId45" Type="http://schemas.openxmlformats.org/officeDocument/2006/relationships/image" Target="../media/image31.png"/><Relationship Id="rId66" Type="http://schemas.openxmlformats.org/officeDocument/2006/relationships/customXml" Target="../ink/ink631.xml"/><Relationship Id="rId87" Type="http://schemas.openxmlformats.org/officeDocument/2006/relationships/image" Target="../media/image53.png"/><Relationship Id="rId110" Type="http://schemas.openxmlformats.org/officeDocument/2006/relationships/customXml" Target="../ink/ink653.xml"/><Relationship Id="rId115" Type="http://schemas.openxmlformats.org/officeDocument/2006/relationships/image" Target="../media/image68.png"/><Relationship Id="rId131" Type="http://schemas.openxmlformats.org/officeDocument/2006/relationships/customXml" Target="../ink/ink664.xml"/><Relationship Id="rId136" Type="http://schemas.openxmlformats.org/officeDocument/2006/relationships/image" Target="../media/image79.png"/><Relationship Id="rId157" Type="http://schemas.openxmlformats.org/officeDocument/2006/relationships/customXml" Target="../ink/ink677.xml"/><Relationship Id="rId61" Type="http://schemas.openxmlformats.org/officeDocument/2006/relationships/image" Target="../media/image39.png"/><Relationship Id="rId82" Type="http://schemas.openxmlformats.org/officeDocument/2006/relationships/customXml" Target="../ink/ink639.xml"/><Relationship Id="rId152" Type="http://schemas.openxmlformats.org/officeDocument/2006/relationships/image" Target="../media/image84.png"/><Relationship Id="rId19" Type="http://schemas.openxmlformats.org/officeDocument/2006/relationships/image" Target="../media/image18.png"/><Relationship Id="rId14" Type="http://schemas.openxmlformats.org/officeDocument/2006/relationships/customXml" Target="../ink/ink605.xml"/><Relationship Id="rId30" Type="http://schemas.openxmlformats.org/officeDocument/2006/relationships/customXml" Target="../ink/ink613.xml"/><Relationship Id="rId35" Type="http://schemas.openxmlformats.org/officeDocument/2006/relationships/image" Target="../media/image26.png"/><Relationship Id="rId56" Type="http://schemas.openxmlformats.org/officeDocument/2006/relationships/customXml" Target="../ink/ink626.xml"/><Relationship Id="rId77" Type="http://schemas.openxmlformats.org/officeDocument/2006/relationships/image" Target="../media/image47.png"/><Relationship Id="rId100" Type="http://schemas.openxmlformats.org/officeDocument/2006/relationships/customXml" Target="../ink/ink648.xml"/><Relationship Id="rId105" Type="http://schemas.openxmlformats.org/officeDocument/2006/relationships/image" Target="../media/image63.png"/><Relationship Id="rId126" Type="http://schemas.openxmlformats.org/officeDocument/2006/relationships/customXml" Target="../ink/ink661.xml"/><Relationship Id="rId147" Type="http://schemas.openxmlformats.org/officeDocument/2006/relationships/customXml" Target="../ink/ink672.xml"/><Relationship Id="rId8" Type="http://schemas.openxmlformats.org/officeDocument/2006/relationships/customXml" Target="../ink/ink602.xml"/><Relationship Id="rId51" Type="http://schemas.openxmlformats.org/officeDocument/2006/relationships/image" Target="../media/image34.png"/><Relationship Id="rId72" Type="http://schemas.openxmlformats.org/officeDocument/2006/relationships/customXml" Target="../ink/ink634.xml"/><Relationship Id="rId93" Type="http://schemas.openxmlformats.org/officeDocument/2006/relationships/image" Target="../media/image56.png"/><Relationship Id="rId98" Type="http://schemas.openxmlformats.org/officeDocument/2006/relationships/customXml" Target="../ink/ink647.xml"/><Relationship Id="rId121" Type="http://schemas.openxmlformats.org/officeDocument/2006/relationships/image" Target="../media/image71.png"/><Relationship Id="rId142" Type="http://schemas.openxmlformats.org/officeDocument/2006/relationships/image" Target="../media/image48.png"/><Relationship Id="rId3" Type="http://schemas.openxmlformats.org/officeDocument/2006/relationships/image" Target="../media/image10.png"/><Relationship Id="rId25" Type="http://schemas.openxmlformats.org/officeDocument/2006/relationships/image" Target="../media/image21.png"/><Relationship Id="rId46" Type="http://schemas.openxmlformats.org/officeDocument/2006/relationships/customXml" Target="../ink/ink621.xml"/><Relationship Id="rId67" Type="http://schemas.openxmlformats.org/officeDocument/2006/relationships/image" Target="../media/image42.png"/><Relationship Id="rId116" Type="http://schemas.openxmlformats.org/officeDocument/2006/relationships/customXml" Target="../ink/ink656.xml"/><Relationship Id="rId137" Type="http://schemas.openxmlformats.org/officeDocument/2006/relationships/customXml" Target="../ink/ink667.xml"/><Relationship Id="rId158" Type="http://schemas.openxmlformats.org/officeDocument/2006/relationships/image" Target="../media/image87.png"/><Relationship Id="rId20" Type="http://schemas.openxmlformats.org/officeDocument/2006/relationships/customXml" Target="../ink/ink608.xml"/><Relationship Id="rId41" Type="http://schemas.openxmlformats.org/officeDocument/2006/relationships/image" Target="../media/image29.png"/><Relationship Id="rId62" Type="http://schemas.openxmlformats.org/officeDocument/2006/relationships/customXml" Target="../ink/ink629.xml"/><Relationship Id="rId83" Type="http://schemas.openxmlformats.org/officeDocument/2006/relationships/image" Target="../media/image51.png"/><Relationship Id="rId88" Type="http://schemas.openxmlformats.org/officeDocument/2006/relationships/customXml" Target="../ink/ink642.xml"/><Relationship Id="rId111" Type="http://schemas.openxmlformats.org/officeDocument/2006/relationships/image" Target="../media/image66.png"/><Relationship Id="rId132" Type="http://schemas.openxmlformats.org/officeDocument/2006/relationships/image" Target="../media/image77.png"/><Relationship Id="rId153" Type="http://schemas.openxmlformats.org/officeDocument/2006/relationships/customXml" Target="../ink/ink675.xml"/><Relationship Id="rId15" Type="http://schemas.openxmlformats.org/officeDocument/2006/relationships/image" Target="../media/image16.png"/><Relationship Id="rId36" Type="http://schemas.openxmlformats.org/officeDocument/2006/relationships/customXml" Target="../ink/ink616.xml"/><Relationship Id="rId57" Type="http://schemas.openxmlformats.org/officeDocument/2006/relationships/image" Target="../media/image37.png"/><Relationship Id="rId106" Type="http://schemas.openxmlformats.org/officeDocument/2006/relationships/customXml" Target="../ink/ink651.xml"/><Relationship Id="rId127" Type="http://schemas.openxmlformats.org/officeDocument/2006/relationships/customXml" Target="../ink/ink662.xml"/><Relationship Id="rId10" Type="http://schemas.openxmlformats.org/officeDocument/2006/relationships/customXml" Target="../ink/ink603.xml"/><Relationship Id="rId31" Type="http://schemas.openxmlformats.org/officeDocument/2006/relationships/image" Target="../media/image24.png"/><Relationship Id="rId52" Type="http://schemas.openxmlformats.org/officeDocument/2006/relationships/customXml" Target="../ink/ink624.xml"/><Relationship Id="rId73" Type="http://schemas.openxmlformats.org/officeDocument/2006/relationships/image" Target="../media/image45.png"/><Relationship Id="rId78" Type="http://schemas.openxmlformats.org/officeDocument/2006/relationships/customXml" Target="../ink/ink637.xml"/><Relationship Id="rId94" Type="http://schemas.openxmlformats.org/officeDocument/2006/relationships/customXml" Target="../ink/ink645.xml"/><Relationship Id="rId99" Type="http://schemas.openxmlformats.org/officeDocument/2006/relationships/image" Target="../media/image60.png"/><Relationship Id="rId101" Type="http://schemas.openxmlformats.org/officeDocument/2006/relationships/image" Target="../media/image61.png"/><Relationship Id="rId122" Type="http://schemas.openxmlformats.org/officeDocument/2006/relationships/customXml" Target="../ink/ink659.xml"/><Relationship Id="rId143" Type="http://schemas.openxmlformats.org/officeDocument/2006/relationships/customXml" Target="../ink/ink670.xml"/><Relationship Id="rId148" Type="http://schemas.openxmlformats.org/officeDocument/2006/relationships/image" Target="../media/image82.png"/><Relationship Id="rId4" Type="http://schemas.openxmlformats.org/officeDocument/2006/relationships/customXml" Target="../ink/ink600.xml"/><Relationship Id="rId9" Type="http://schemas.openxmlformats.org/officeDocument/2006/relationships/image" Target="../media/image13.png"/><Relationship Id="rId26" Type="http://schemas.openxmlformats.org/officeDocument/2006/relationships/customXml" Target="../ink/ink611.xml"/><Relationship Id="rId47" Type="http://schemas.openxmlformats.org/officeDocument/2006/relationships/image" Target="../media/image32.png"/><Relationship Id="rId68" Type="http://schemas.openxmlformats.org/officeDocument/2006/relationships/customXml" Target="../ink/ink632.xml"/><Relationship Id="rId89" Type="http://schemas.openxmlformats.org/officeDocument/2006/relationships/image" Target="../media/image54.png"/><Relationship Id="rId112" Type="http://schemas.openxmlformats.org/officeDocument/2006/relationships/customXml" Target="../ink/ink654.xml"/><Relationship Id="rId133" Type="http://schemas.openxmlformats.org/officeDocument/2006/relationships/customXml" Target="../ink/ink665.xml"/><Relationship Id="rId154" Type="http://schemas.openxmlformats.org/officeDocument/2006/relationships/image" Target="../media/image85.png"/><Relationship Id="rId16" Type="http://schemas.openxmlformats.org/officeDocument/2006/relationships/customXml" Target="../ink/ink606.xml"/><Relationship Id="rId37" Type="http://schemas.openxmlformats.org/officeDocument/2006/relationships/image" Target="../media/image27.png"/><Relationship Id="rId58" Type="http://schemas.openxmlformats.org/officeDocument/2006/relationships/customXml" Target="../ink/ink627.xml"/><Relationship Id="rId79" Type="http://schemas.openxmlformats.org/officeDocument/2006/relationships/image" Target="../media/image49.png"/><Relationship Id="rId102" Type="http://schemas.openxmlformats.org/officeDocument/2006/relationships/customXml" Target="../ink/ink649.xml"/><Relationship Id="rId123" Type="http://schemas.openxmlformats.org/officeDocument/2006/relationships/image" Target="../media/image72.png"/><Relationship Id="rId144" Type="http://schemas.openxmlformats.org/officeDocument/2006/relationships/image" Target="../media/image58.png"/><Relationship Id="rId90" Type="http://schemas.openxmlformats.org/officeDocument/2006/relationships/customXml" Target="../ink/ink643.xml"/><Relationship Id="rId27" Type="http://schemas.openxmlformats.org/officeDocument/2006/relationships/image" Target="../media/image22.png"/><Relationship Id="rId48" Type="http://schemas.openxmlformats.org/officeDocument/2006/relationships/customXml" Target="../ink/ink622.xml"/><Relationship Id="rId69" Type="http://schemas.openxmlformats.org/officeDocument/2006/relationships/image" Target="../media/image43.png"/><Relationship Id="rId113" Type="http://schemas.openxmlformats.org/officeDocument/2006/relationships/image" Target="../media/image67.png"/><Relationship Id="rId134" Type="http://schemas.openxmlformats.org/officeDocument/2006/relationships/image" Target="../media/image78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customXml" Target="../ink/ink681.xml"/><Relationship Id="rId3" Type="http://schemas.openxmlformats.org/officeDocument/2006/relationships/image" Target="../media/image88.png"/><Relationship Id="rId7" Type="http://schemas.openxmlformats.org/officeDocument/2006/relationships/image" Target="../media/image90.png"/><Relationship Id="rId2" Type="http://schemas.openxmlformats.org/officeDocument/2006/relationships/customXml" Target="../ink/ink67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80.xml"/><Relationship Id="rId11" Type="http://schemas.openxmlformats.org/officeDocument/2006/relationships/image" Target="../media/image92.png"/><Relationship Id="rId5" Type="http://schemas.openxmlformats.org/officeDocument/2006/relationships/image" Target="../media/image89.png"/><Relationship Id="rId10" Type="http://schemas.openxmlformats.org/officeDocument/2006/relationships/customXml" Target="../ink/ink682.xml"/><Relationship Id="rId4" Type="http://schemas.openxmlformats.org/officeDocument/2006/relationships/customXml" Target="../ink/ink679.xml"/><Relationship Id="rId9" Type="http://schemas.openxmlformats.org/officeDocument/2006/relationships/image" Target="../media/image91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customXml" Target="../ink/ink686.xml"/><Relationship Id="rId13" Type="http://schemas.openxmlformats.org/officeDocument/2006/relationships/image" Target="../media/image26.png"/><Relationship Id="rId18" Type="http://schemas.openxmlformats.org/officeDocument/2006/relationships/customXml" Target="../ink/ink691.xml"/><Relationship Id="rId3" Type="http://schemas.openxmlformats.org/officeDocument/2006/relationships/image" Target="../media/image88.png"/><Relationship Id="rId21" Type="http://schemas.openxmlformats.org/officeDocument/2006/relationships/image" Target="../media/image98.png"/><Relationship Id="rId7" Type="http://schemas.openxmlformats.org/officeDocument/2006/relationships/image" Target="../media/image90.png"/><Relationship Id="rId12" Type="http://schemas.openxmlformats.org/officeDocument/2006/relationships/customXml" Target="../ink/ink688.xml"/><Relationship Id="rId17" Type="http://schemas.openxmlformats.org/officeDocument/2006/relationships/image" Target="../media/image96.png"/><Relationship Id="rId25" Type="http://schemas.openxmlformats.org/officeDocument/2006/relationships/image" Target="../media/image92.png"/><Relationship Id="rId2" Type="http://schemas.openxmlformats.org/officeDocument/2006/relationships/customXml" Target="../ink/ink683.xml"/><Relationship Id="rId16" Type="http://schemas.openxmlformats.org/officeDocument/2006/relationships/customXml" Target="../ink/ink690.xml"/><Relationship Id="rId20" Type="http://schemas.openxmlformats.org/officeDocument/2006/relationships/customXml" Target="../ink/ink69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85.xml"/><Relationship Id="rId11" Type="http://schemas.openxmlformats.org/officeDocument/2006/relationships/image" Target="../media/image94.png"/><Relationship Id="rId24" Type="http://schemas.openxmlformats.org/officeDocument/2006/relationships/customXml" Target="../ink/ink694.xml"/><Relationship Id="rId5" Type="http://schemas.openxmlformats.org/officeDocument/2006/relationships/image" Target="../media/image89.png"/><Relationship Id="rId15" Type="http://schemas.openxmlformats.org/officeDocument/2006/relationships/image" Target="../media/image95.png"/><Relationship Id="rId23" Type="http://schemas.openxmlformats.org/officeDocument/2006/relationships/image" Target="../media/image91.png"/><Relationship Id="rId10" Type="http://schemas.openxmlformats.org/officeDocument/2006/relationships/customXml" Target="../ink/ink687.xml"/><Relationship Id="rId19" Type="http://schemas.openxmlformats.org/officeDocument/2006/relationships/image" Target="../media/image97.png"/><Relationship Id="rId4" Type="http://schemas.openxmlformats.org/officeDocument/2006/relationships/customXml" Target="../ink/ink684.xml"/><Relationship Id="rId9" Type="http://schemas.openxmlformats.org/officeDocument/2006/relationships/image" Target="../media/image93.png"/><Relationship Id="rId14" Type="http://schemas.openxmlformats.org/officeDocument/2006/relationships/customXml" Target="../ink/ink689.xml"/><Relationship Id="rId22" Type="http://schemas.openxmlformats.org/officeDocument/2006/relationships/customXml" Target="../ink/ink693.xml"/></Relationships>
</file>

<file path=ppt/slides/_rels/slide1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6.png"/><Relationship Id="rId18" Type="http://schemas.openxmlformats.org/officeDocument/2006/relationships/customXml" Target="../ink/ink703.xml"/><Relationship Id="rId26" Type="http://schemas.openxmlformats.org/officeDocument/2006/relationships/customXml" Target="../ink/ink707.xml"/><Relationship Id="rId39" Type="http://schemas.openxmlformats.org/officeDocument/2006/relationships/image" Target="../media/image91.png"/><Relationship Id="rId21" Type="http://schemas.openxmlformats.org/officeDocument/2006/relationships/image" Target="../media/image98.png"/><Relationship Id="rId34" Type="http://schemas.openxmlformats.org/officeDocument/2006/relationships/customXml" Target="../ink/ink711.xml"/><Relationship Id="rId7" Type="http://schemas.openxmlformats.org/officeDocument/2006/relationships/image" Target="../media/image90.png"/><Relationship Id="rId2" Type="http://schemas.openxmlformats.org/officeDocument/2006/relationships/customXml" Target="../ink/ink695.xml"/><Relationship Id="rId16" Type="http://schemas.openxmlformats.org/officeDocument/2006/relationships/customXml" Target="../ink/ink702.xml"/><Relationship Id="rId20" Type="http://schemas.openxmlformats.org/officeDocument/2006/relationships/customXml" Target="../ink/ink704.xml"/><Relationship Id="rId29" Type="http://schemas.openxmlformats.org/officeDocument/2006/relationships/image" Target="../media/image102.png"/><Relationship Id="rId41" Type="http://schemas.openxmlformats.org/officeDocument/2006/relationships/image" Target="../media/image9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97.xml"/><Relationship Id="rId11" Type="http://schemas.openxmlformats.org/officeDocument/2006/relationships/image" Target="../media/image94.png"/><Relationship Id="rId24" Type="http://schemas.openxmlformats.org/officeDocument/2006/relationships/customXml" Target="../ink/ink706.xml"/><Relationship Id="rId32" Type="http://schemas.openxmlformats.org/officeDocument/2006/relationships/customXml" Target="../ink/ink710.xml"/><Relationship Id="rId37" Type="http://schemas.openxmlformats.org/officeDocument/2006/relationships/image" Target="../media/image106.png"/><Relationship Id="rId40" Type="http://schemas.openxmlformats.org/officeDocument/2006/relationships/customXml" Target="../ink/ink714.xml"/><Relationship Id="rId5" Type="http://schemas.openxmlformats.org/officeDocument/2006/relationships/image" Target="../media/image89.png"/><Relationship Id="rId15" Type="http://schemas.openxmlformats.org/officeDocument/2006/relationships/image" Target="../media/image95.png"/><Relationship Id="rId23" Type="http://schemas.openxmlformats.org/officeDocument/2006/relationships/image" Target="../media/image99.png"/><Relationship Id="rId28" Type="http://schemas.openxmlformats.org/officeDocument/2006/relationships/customXml" Target="../ink/ink708.xml"/><Relationship Id="rId36" Type="http://schemas.openxmlformats.org/officeDocument/2006/relationships/customXml" Target="../ink/ink712.xml"/><Relationship Id="rId10" Type="http://schemas.openxmlformats.org/officeDocument/2006/relationships/customXml" Target="../ink/ink699.xml"/><Relationship Id="rId19" Type="http://schemas.openxmlformats.org/officeDocument/2006/relationships/image" Target="../media/image97.png"/><Relationship Id="rId31" Type="http://schemas.openxmlformats.org/officeDocument/2006/relationships/image" Target="../media/image103.png"/><Relationship Id="rId4" Type="http://schemas.openxmlformats.org/officeDocument/2006/relationships/customXml" Target="../ink/ink696.xml"/><Relationship Id="rId9" Type="http://schemas.openxmlformats.org/officeDocument/2006/relationships/image" Target="../media/image93.png"/><Relationship Id="rId14" Type="http://schemas.openxmlformats.org/officeDocument/2006/relationships/customXml" Target="../ink/ink701.xml"/><Relationship Id="rId22" Type="http://schemas.openxmlformats.org/officeDocument/2006/relationships/customXml" Target="../ink/ink705.xml"/><Relationship Id="rId27" Type="http://schemas.openxmlformats.org/officeDocument/2006/relationships/image" Target="../media/image101.png"/><Relationship Id="rId30" Type="http://schemas.openxmlformats.org/officeDocument/2006/relationships/customXml" Target="../ink/ink709.xml"/><Relationship Id="rId35" Type="http://schemas.openxmlformats.org/officeDocument/2006/relationships/image" Target="../media/image105.png"/><Relationship Id="rId8" Type="http://schemas.openxmlformats.org/officeDocument/2006/relationships/customXml" Target="../ink/ink698.xml"/><Relationship Id="rId3" Type="http://schemas.openxmlformats.org/officeDocument/2006/relationships/image" Target="../media/image88.png"/><Relationship Id="rId12" Type="http://schemas.openxmlformats.org/officeDocument/2006/relationships/customXml" Target="../ink/ink700.xml"/><Relationship Id="rId17" Type="http://schemas.openxmlformats.org/officeDocument/2006/relationships/image" Target="../media/image96.png"/><Relationship Id="rId25" Type="http://schemas.openxmlformats.org/officeDocument/2006/relationships/image" Target="../media/image100.png"/><Relationship Id="rId33" Type="http://schemas.openxmlformats.org/officeDocument/2006/relationships/image" Target="../media/image104.png"/><Relationship Id="rId38" Type="http://schemas.openxmlformats.org/officeDocument/2006/relationships/customXml" Target="../ink/ink713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customXml" Target="../ink/ink7.xml"/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2" Type="http://schemas.openxmlformats.org/officeDocument/2006/relationships/customXml" Target="../ink/ink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0" Type="http://schemas.openxmlformats.org/officeDocument/2006/relationships/customXml" Target="../ink/ink8.xml"/><Relationship Id="rId4" Type="http://schemas.openxmlformats.org/officeDocument/2006/relationships/customXml" Target="../ink/ink5.xml"/><Relationship Id="rId9" Type="http://schemas.openxmlformats.org/officeDocument/2006/relationships/image" Target="../media/image6.png"/></Relationships>
</file>

<file path=ppt/slides/_rels/slide2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6.png"/><Relationship Id="rId18" Type="http://schemas.openxmlformats.org/officeDocument/2006/relationships/customXml" Target="../ink/ink723.xml"/><Relationship Id="rId26" Type="http://schemas.openxmlformats.org/officeDocument/2006/relationships/customXml" Target="../ink/ink727.xml"/><Relationship Id="rId39" Type="http://schemas.openxmlformats.org/officeDocument/2006/relationships/image" Target="../media/image91.png"/><Relationship Id="rId21" Type="http://schemas.openxmlformats.org/officeDocument/2006/relationships/image" Target="../media/image98.png"/><Relationship Id="rId34" Type="http://schemas.openxmlformats.org/officeDocument/2006/relationships/customXml" Target="../ink/ink731.xml"/><Relationship Id="rId42" Type="http://schemas.openxmlformats.org/officeDocument/2006/relationships/customXml" Target="../ink/ink735.xml"/><Relationship Id="rId7" Type="http://schemas.openxmlformats.org/officeDocument/2006/relationships/image" Target="../media/image90.png"/><Relationship Id="rId2" Type="http://schemas.openxmlformats.org/officeDocument/2006/relationships/customXml" Target="../ink/ink715.xml"/><Relationship Id="rId16" Type="http://schemas.openxmlformats.org/officeDocument/2006/relationships/customXml" Target="../ink/ink722.xml"/><Relationship Id="rId20" Type="http://schemas.openxmlformats.org/officeDocument/2006/relationships/customXml" Target="../ink/ink724.xml"/><Relationship Id="rId29" Type="http://schemas.openxmlformats.org/officeDocument/2006/relationships/image" Target="../media/image102.png"/><Relationship Id="rId41" Type="http://schemas.openxmlformats.org/officeDocument/2006/relationships/image" Target="../media/image10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17.xml"/><Relationship Id="rId11" Type="http://schemas.openxmlformats.org/officeDocument/2006/relationships/image" Target="../media/image94.png"/><Relationship Id="rId24" Type="http://schemas.openxmlformats.org/officeDocument/2006/relationships/customXml" Target="../ink/ink726.xml"/><Relationship Id="rId32" Type="http://schemas.openxmlformats.org/officeDocument/2006/relationships/customXml" Target="../ink/ink730.xml"/><Relationship Id="rId37" Type="http://schemas.openxmlformats.org/officeDocument/2006/relationships/image" Target="../media/image106.png"/><Relationship Id="rId40" Type="http://schemas.openxmlformats.org/officeDocument/2006/relationships/customXml" Target="../ink/ink734.xml"/><Relationship Id="rId5" Type="http://schemas.openxmlformats.org/officeDocument/2006/relationships/image" Target="../media/image89.png"/><Relationship Id="rId15" Type="http://schemas.openxmlformats.org/officeDocument/2006/relationships/image" Target="../media/image95.png"/><Relationship Id="rId23" Type="http://schemas.openxmlformats.org/officeDocument/2006/relationships/image" Target="../media/image99.png"/><Relationship Id="rId28" Type="http://schemas.openxmlformats.org/officeDocument/2006/relationships/customXml" Target="../ink/ink728.xml"/><Relationship Id="rId36" Type="http://schemas.openxmlformats.org/officeDocument/2006/relationships/customXml" Target="../ink/ink732.xml"/><Relationship Id="rId10" Type="http://schemas.openxmlformats.org/officeDocument/2006/relationships/customXml" Target="../ink/ink719.xml"/><Relationship Id="rId19" Type="http://schemas.openxmlformats.org/officeDocument/2006/relationships/image" Target="../media/image97.png"/><Relationship Id="rId31" Type="http://schemas.openxmlformats.org/officeDocument/2006/relationships/image" Target="../media/image103.png"/><Relationship Id="rId4" Type="http://schemas.openxmlformats.org/officeDocument/2006/relationships/customXml" Target="../ink/ink716.xml"/><Relationship Id="rId9" Type="http://schemas.openxmlformats.org/officeDocument/2006/relationships/image" Target="../media/image93.png"/><Relationship Id="rId14" Type="http://schemas.openxmlformats.org/officeDocument/2006/relationships/customXml" Target="../ink/ink721.xml"/><Relationship Id="rId22" Type="http://schemas.openxmlformats.org/officeDocument/2006/relationships/customXml" Target="../ink/ink725.xml"/><Relationship Id="rId27" Type="http://schemas.openxmlformats.org/officeDocument/2006/relationships/image" Target="../media/image101.png"/><Relationship Id="rId30" Type="http://schemas.openxmlformats.org/officeDocument/2006/relationships/customXml" Target="../ink/ink729.xml"/><Relationship Id="rId35" Type="http://schemas.openxmlformats.org/officeDocument/2006/relationships/image" Target="../media/image105.png"/><Relationship Id="rId43" Type="http://schemas.openxmlformats.org/officeDocument/2006/relationships/image" Target="../media/image92.png"/><Relationship Id="rId8" Type="http://schemas.openxmlformats.org/officeDocument/2006/relationships/customXml" Target="../ink/ink718.xml"/><Relationship Id="rId3" Type="http://schemas.openxmlformats.org/officeDocument/2006/relationships/image" Target="../media/image88.png"/><Relationship Id="rId12" Type="http://schemas.openxmlformats.org/officeDocument/2006/relationships/customXml" Target="../ink/ink720.xml"/><Relationship Id="rId17" Type="http://schemas.openxmlformats.org/officeDocument/2006/relationships/image" Target="../media/image96.png"/><Relationship Id="rId25" Type="http://schemas.openxmlformats.org/officeDocument/2006/relationships/image" Target="../media/image100.png"/><Relationship Id="rId33" Type="http://schemas.openxmlformats.org/officeDocument/2006/relationships/image" Target="../media/image104.png"/><Relationship Id="rId38" Type="http://schemas.openxmlformats.org/officeDocument/2006/relationships/customXml" Target="../ink/ink733.xml"/></Relationships>
</file>

<file path=ppt/slides/_rels/slide2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6.png"/><Relationship Id="rId18" Type="http://schemas.openxmlformats.org/officeDocument/2006/relationships/customXml" Target="../ink/ink744.xml"/><Relationship Id="rId26" Type="http://schemas.openxmlformats.org/officeDocument/2006/relationships/customXml" Target="../ink/ink748.xml"/><Relationship Id="rId39" Type="http://schemas.openxmlformats.org/officeDocument/2006/relationships/image" Target="../media/image91.png"/><Relationship Id="rId21" Type="http://schemas.openxmlformats.org/officeDocument/2006/relationships/image" Target="../media/image98.png"/><Relationship Id="rId34" Type="http://schemas.openxmlformats.org/officeDocument/2006/relationships/customXml" Target="../ink/ink752.xml"/><Relationship Id="rId42" Type="http://schemas.openxmlformats.org/officeDocument/2006/relationships/customXml" Target="../ink/ink756.xml"/><Relationship Id="rId47" Type="http://schemas.openxmlformats.org/officeDocument/2006/relationships/image" Target="../media/image110.png"/><Relationship Id="rId50" Type="http://schemas.openxmlformats.org/officeDocument/2006/relationships/customXml" Target="../ink/ink760.xml"/><Relationship Id="rId7" Type="http://schemas.openxmlformats.org/officeDocument/2006/relationships/image" Target="../media/image90.png"/><Relationship Id="rId2" Type="http://schemas.openxmlformats.org/officeDocument/2006/relationships/customXml" Target="../ink/ink736.xml"/><Relationship Id="rId16" Type="http://schemas.openxmlformats.org/officeDocument/2006/relationships/customXml" Target="../ink/ink743.xml"/><Relationship Id="rId29" Type="http://schemas.openxmlformats.org/officeDocument/2006/relationships/image" Target="../media/image102.png"/><Relationship Id="rId11" Type="http://schemas.openxmlformats.org/officeDocument/2006/relationships/image" Target="../media/image94.png"/><Relationship Id="rId24" Type="http://schemas.openxmlformats.org/officeDocument/2006/relationships/customXml" Target="../ink/ink747.xml"/><Relationship Id="rId32" Type="http://schemas.openxmlformats.org/officeDocument/2006/relationships/customXml" Target="../ink/ink751.xml"/><Relationship Id="rId37" Type="http://schemas.openxmlformats.org/officeDocument/2006/relationships/image" Target="../media/image106.png"/><Relationship Id="rId40" Type="http://schemas.openxmlformats.org/officeDocument/2006/relationships/customXml" Target="../ink/ink755.xml"/><Relationship Id="rId45" Type="http://schemas.openxmlformats.org/officeDocument/2006/relationships/image" Target="../media/image109.png"/><Relationship Id="rId5" Type="http://schemas.openxmlformats.org/officeDocument/2006/relationships/image" Target="../media/image89.png"/><Relationship Id="rId15" Type="http://schemas.openxmlformats.org/officeDocument/2006/relationships/image" Target="../media/image95.png"/><Relationship Id="rId23" Type="http://schemas.openxmlformats.org/officeDocument/2006/relationships/image" Target="../media/image99.png"/><Relationship Id="rId28" Type="http://schemas.openxmlformats.org/officeDocument/2006/relationships/customXml" Target="../ink/ink749.xml"/><Relationship Id="rId36" Type="http://schemas.openxmlformats.org/officeDocument/2006/relationships/customXml" Target="../ink/ink753.xml"/><Relationship Id="rId49" Type="http://schemas.openxmlformats.org/officeDocument/2006/relationships/image" Target="../media/image111.png"/><Relationship Id="rId10" Type="http://schemas.openxmlformats.org/officeDocument/2006/relationships/customXml" Target="../ink/ink740.xml"/><Relationship Id="rId19" Type="http://schemas.openxmlformats.org/officeDocument/2006/relationships/image" Target="../media/image97.png"/><Relationship Id="rId31" Type="http://schemas.openxmlformats.org/officeDocument/2006/relationships/image" Target="../media/image103.png"/><Relationship Id="rId44" Type="http://schemas.openxmlformats.org/officeDocument/2006/relationships/customXml" Target="../ink/ink757.xml"/><Relationship Id="rId4" Type="http://schemas.openxmlformats.org/officeDocument/2006/relationships/customXml" Target="../ink/ink737.xml"/><Relationship Id="rId9" Type="http://schemas.openxmlformats.org/officeDocument/2006/relationships/image" Target="../media/image93.png"/><Relationship Id="rId14" Type="http://schemas.openxmlformats.org/officeDocument/2006/relationships/customXml" Target="../ink/ink742.xml"/><Relationship Id="rId22" Type="http://schemas.openxmlformats.org/officeDocument/2006/relationships/customXml" Target="../ink/ink746.xml"/><Relationship Id="rId27" Type="http://schemas.openxmlformats.org/officeDocument/2006/relationships/image" Target="../media/image101.png"/><Relationship Id="rId30" Type="http://schemas.openxmlformats.org/officeDocument/2006/relationships/customXml" Target="../ink/ink750.xml"/><Relationship Id="rId35" Type="http://schemas.openxmlformats.org/officeDocument/2006/relationships/image" Target="../media/image105.png"/><Relationship Id="rId43" Type="http://schemas.openxmlformats.org/officeDocument/2006/relationships/image" Target="../media/image108.png"/><Relationship Id="rId48" Type="http://schemas.openxmlformats.org/officeDocument/2006/relationships/customXml" Target="../ink/ink759.xml"/><Relationship Id="rId8" Type="http://schemas.openxmlformats.org/officeDocument/2006/relationships/customXml" Target="../ink/ink739.xml"/><Relationship Id="rId51" Type="http://schemas.openxmlformats.org/officeDocument/2006/relationships/image" Target="../media/image92.png"/><Relationship Id="rId3" Type="http://schemas.openxmlformats.org/officeDocument/2006/relationships/image" Target="../media/image88.png"/><Relationship Id="rId12" Type="http://schemas.openxmlformats.org/officeDocument/2006/relationships/customXml" Target="../ink/ink741.xml"/><Relationship Id="rId17" Type="http://schemas.openxmlformats.org/officeDocument/2006/relationships/image" Target="../media/image96.png"/><Relationship Id="rId25" Type="http://schemas.openxmlformats.org/officeDocument/2006/relationships/image" Target="../media/image100.png"/><Relationship Id="rId33" Type="http://schemas.openxmlformats.org/officeDocument/2006/relationships/image" Target="../media/image104.png"/><Relationship Id="rId38" Type="http://schemas.openxmlformats.org/officeDocument/2006/relationships/customXml" Target="../ink/ink754.xml"/><Relationship Id="rId46" Type="http://schemas.openxmlformats.org/officeDocument/2006/relationships/customXml" Target="../ink/ink758.xml"/><Relationship Id="rId20" Type="http://schemas.openxmlformats.org/officeDocument/2006/relationships/customXml" Target="../ink/ink745.xml"/><Relationship Id="rId41" Type="http://schemas.openxmlformats.org/officeDocument/2006/relationships/image" Target="../media/image10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38.xml"/></Relationships>
</file>

<file path=ppt/slides/_rels/slide2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6.png"/><Relationship Id="rId18" Type="http://schemas.openxmlformats.org/officeDocument/2006/relationships/customXml" Target="../ink/ink769.xml"/><Relationship Id="rId26" Type="http://schemas.openxmlformats.org/officeDocument/2006/relationships/customXml" Target="../ink/ink773.xml"/><Relationship Id="rId39" Type="http://schemas.openxmlformats.org/officeDocument/2006/relationships/image" Target="../media/image91.png"/><Relationship Id="rId21" Type="http://schemas.openxmlformats.org/officeDocument/2006/relationships/image" Target="../media/image98.png"/><Relationship Id="rId34" Type="http://schemas.openxmlformats.org/officeDocument/2006/relationships/customXml" Target="../ink/ink777.xml"/><Relationship Id="rId42" Type="http://schemas.openxmlformats.org/officeDocument/2006/relationships/customXml" Target="../ink/ink781.xml"/><Relationship Id="rId47" Type="http://schemas.openxmlformats.org/officeDocument/2006/relationships/image" Target="../media/image110.png"/><Relationship Id="rId50" Type="http://schemas.openxmlformats.org/officeDocument/2006/relationships/customXml" Target="../ink/ink785.xml"/><Relationship Id="rId7" Type="http://schemas.openxmlformats.org/officeDocument/2006/relationships/image" Target="../media/image90.png"/><Relationship Id="rId2" Type="http://schemas.openxmlformats.org/officeDocument/2006/relationships/customXml" Target="../ink/ink761.xml"/><Relationship Id="rId16" Type="http://schemas.openxmlformats.org/officeDocument/2006/relationships/customXml" Target="../ink/ink768.xml"/><Relationship Id="rId29" Type="http://schemas.openxmlformats.org/officeDocument/2006/relationships/image" Target="../media/image102.png"/><Relationship Id="rId11" Type="http://schemas.openxmlformats.org/officeDocument/2006/relationships/image" Target="../media/image94.png"/><Relationship Id="rId24" Type="http://schemas.openxmlformats.org/officeDocument/2006/relationships/customXml" Target="../ink/ink772.xml"/><Relationship Id="rId32" Type="http://schemas.openxmlformats.org/officeDocument/2006/relationships/customXml" Target="../ink/ink776.xml"/><Relationship Id="rId37" Type="http://schemas.openxmlformats.org/officeDocument/2006/relationships/image" Target="../media/image106.png"/><Relationship Id="rId40" Type="http://schemas.openxmlformats.org/officeDocument/2006/relationships/customXml" Target="../ink/ink780.xml"/><Relationship Id="rId45" Type="http://schemas.openxmlformats.org/officeDocument/2006/relationships/image" Target="../media/image109.png"/><Relationship Id="rId53" Type="http://schemas.openxmlformats.org/officeDocument/2006/relationships/image" Target="../media/image92.png"/><Relationship Id="rId5" Type="http://schemas.openxmlformats.org/officeDocument/2006/relationships/image" Target="../media/image89.png"/><Relationship Id="rId10" Type="http://schemas.openxmlformats.org/officeDocument/2006/relationships/customXml" Target="../ink/ink765.xml"/><Relationship Id="rId19" Type="http://schemas.openxmlformats.org/officeDocument/2006/relationships/image" Target="../media/image97.png"/><Relationship Id="rId31" Type="http://schemas.openxmlformats.org/officeDocument/2006/relationships/image" Target="../media/image103.png"/><Relationship Id="rId44" Type="http://schemas.openxmlformats.org/officeDocument/2006/relationships/customXml" Target="../ink/ink782.xml"/><Relationship Id="rId52" Type="http://schemas.openxmlformats.org/officeDocument/2006/relationships/customXml" Target="../ink/ink786.xml"/><Relationship Id="rId4" Type="http://schemas.openxmlformats.org/officeDocument/2006/relationships/customXml" Target="../ink/ink762.xml"/><Relationship Id="rId9" Type="http://schemas.openxmlformats.org/officeDocument/2006/relationships/image" Target="../media/image93.png"/><Relationship Id="rId14" Type="http://schemas.openxmlformats.org/officeDocument/2006/relationships/customXml" Target="../ink/ink767.xml"/><Relationship Id="rId22" Type="http://schemas.openxmlformats.org/officeDocument/2006/relationships/customXml" Target="../ink/ink771.xml"/><Relationship Id="rId27" Type="http://schemas.openxmlformats.org/officeDocument/2006/relationships/image" Target="../media/image101.png"/><Relationship Id="rId30" Type="http://schemas.openxmlformats.org/officeDocument/2006/relationships/customXml" Target="../ink/ink775.xml"/><Relationship Id="rId35" Type="http://schemas.openxmlformats.org/officeDocument/2006/relationships/image" Target="../media/image105.png"/><Relationship Id="rId43" Type="http://schemas.openxmlformats.org/officeDocument/2006/relationships/image" Target="../media/image108.png"/><Relationship Id="rId48" Type="http://schemas.openxmlformats.org/officeDocument/2006/relationships/customXml" Target="../ink/ink784.xml"/><Relationship Id="rId8" Type="http://schemas.openxmlformats.org/officeDocument/2006/relationships/customXml" Target="../ink/ink764.xml"/><Relationship Id="rId51" Type="http://schemas.openxmlformats.org/officeDocument/2006/relationships/image" Target="../media/image112.png"/><Relationship Id="rId3" Type="http://schemas.openxmlformats.org/officeDocument/2006/relationships/image" Target="../media/image88.png"/><Relationship Id="rId12" Type="http://schemas.openxmlformats.org/officeDocument/2006/relationships/customXml" Target="../ink/ink766.xml"/><Relationship Id="rId17" Type="http://schemas.openxmlformats.org/officeDocument/2006/relationships/image" Target="../media/image96.png"/><Relationship Id="rId25" Type="http://schemas.openxmlformats.org/officeDocument/2006/relationships/image" Target="../media/image100.png"/><Relationship Id="rId33" Type="http://schemas.openxmlformats.org/officeDocument/2006/relationships/image" Target="../media/image104.png"/><Relationship Id="rId38" Type="http://schemas.openxmlformats.org/officeDocument/2006/relationships/customXml" Target="../ink/ink779.xml"/><Relationship Id="rId46" Type="http://schemas.openxmlformats.org/officeDocument/2006/relationships/customXml" Target="../ink/ink783.xml"/><Relationship Id="rId20" Type="http://schemas.openxmlformats.org/officeDocument/2006/relationships/customXml" Target="../ink/ink770.xml"/><Relationship Id="rId41" Type="http://schemas.openxmlformats.org/officeDocument/2006/relationships/image" Target="../media/image10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63.xml"/><Relationship Id="rId15" Type="http://schemas.openxmlformats.org/officeDocument/2006/relationships/image" Target="../media/image95.png"/><Relationship Id="rId23" Type="http://schemas.openxmlformats.org/officeDocument/2006/relationships/image" Target="../media/image99.png"/><Relationship Id="rId28" Type="http://schemas.openxmlformats.org/officeDocument/2006/relationships/customXml" Target="../ink/ink774.xml"/><Relationship Id="rId36" Type="http://schemas.openxmlformats.org/officeDocument/2006/relationships/customXml" Target="../ink/ink778.xml"/><Relationship Id="rId49" Type="http://schemas.openxmlformats.org/officeDocument/2006/relationships/image" Target="../media/image111.png"/></Relationships>
</file>

<file path=ppt/slides/_rels/slide2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6.png"/><Relationship Id="rId18" Type="http://schemas.openxmlformats.org/officeDocument/2006/relationships/customXml" Target="../ink/ink795.xml"/><Relationship Id="rId26" Type="http://schemas.openxmlformats.org/officeDocument/2006/relationships/customXml" Target="../ink/ink799.xml"/><Relationship Id="rId39" Type="http://schemas.openxmlformats.org/officeDocument/2006/relationships/image" Target="../media/image91.png"/><Relationship Id="rId21" Type="http://schemas.openxmlformats.org/officeDocument/2006/relationships/image" Target="../media/image98.png"/><Relationship Id="rId34" Type="http://schemas.openxmlformats.org/officeDocument/2006/relationships/customXml" Target="../ink/ink803.xml"/><Relationship Id="rId42" Type="http://schemas.openxmlformats.org/officeDocument/2006/relationships/customXml" Target="../ink/ink807.xml"/><Relationship Id="rId47" Type="http://schemas.openxmlformats.org/officeDocument/2006/relationships/image" Target="../media/image110.png"/><Relationship Id="rId50" Type="http://schemas.openxmlformats.org/officeDocument/2006/relationships/customXml" Target="../ink/ink811.xml"/><Relationship Id="rId55" Type="http://schemas.openxmlformats.org/officeDocument/2006/relationships/image" Target="../media/image114.png"/><Relationship Id="rId7" Type="http://schemas.openxmlformats.org/officeDocument/2006/relationships/image" Target="../media/image90.png"/><Relationship Id="rId2" Type="http://schemas.openxmlformats.org/officeDocument/2006/relationships/customXml" Target="../ink/ink787.xml"/><Relationship Id="rId16" Type="http://schemas.openxmlformats.org/officeDocument/2006/relationships/customXml" Target="../ink/ink794.xml"/><Relationship Id="rId29" Type="http://schemas.openxmlformats.org/officeDocument/2006/relationships/image" Target="../media/image102.png"/><Relationship Id="rId11" Type="http://schemas.openxmlformats.org/officeDocument/2006/relationships/image" Target="../media/image94.png"/><Relationship Id="rId24" Type="http://schemas.openxmlformats.org/officeDocument/2006/relationships/customXml" Target="../ink/ink798.xml"/><Relationship Id="rId32" Type="http://schemas.openxmlformats.org/officeDocument/2006/relationships/customXml" Target="../ink/ink802.xml"/><Relationship Id="rId37" Type="http://schemas.openxmlformats.org/officeDocument/2006/relationships/image" Target="../media/image106.png"/><Relationship Id="rId40" Type="http://schemas.openxmlformats.org/officeDocument/2006/relationships/customXml" Target="../ink/ink806.xml"/><Relationship Id="rId45" Type="http://schemas.openxmlformats.org/officeDocument/2006/relationships/image" Target="../media/image109.png"/><Relationship Id="rId53" Type="http://schemas.openxmlformats.org/officeDocument/2006/relationships/image" Target="../media/image113.png"/><Relationship Id="rId58" Type="http://schemas.openxmlformats.org/officeDocument/2006/relationships/customXml" Target="../ink/ink815.xml"/><Relationship Id="rId5" Type="http://schemas.openxmlformats.org/officeDocument/2006/relationships/image" Target="../media/image89.png"/><Relationship Id="rId19" Type="http://schemas.openxmlformats.org/officeDocument/2006/relationships/image" Target="../media/image97.png"/><Relationship Id="rId4" Type="http://schemas.openxmlformats.org/officeDocument/2006/relationships/customXml" Target="../ink/ink788.xml"/><Relationship Id="rId9" Type="http://schemas.openxmlformats.org/officeDocument/2006/relationships/image" Target="../media/image93.png"/><Relationship Id="rId14" Type="http://schemas.openxmlformats.org/officeDocument/2006/relationships/customXml" Target="../ink/ink793.xml"/><Relationship Id="rId22" Type="http://schemas.openxmlformats.org/officeDocument/2006/relationships/customXml" Target="../ink/ink797.xml"/><Relationship Id="rId27" Type="http://schemas.openxmlformats.org/officeDocument/2006/relationships/image" Target="../media/image101.png"/><Relationship Id="rId30" Type="http://schemas.openxmlformats.org/officeDocument/2006/relationships/customXml" Target="../ink/ink801.xml"/><Relationship Id="rId35" Type="http://schemas.openxmlformats.org/officeDocument/2006/relationships/image" Target="../media/image105.png"/><Relationship Id="rId43" Type="http://schemas.openxmlformats.org/officeDocument/2006/relationships/image" Target="../media/image108.png"/><Relationship Id="rId48" Type="http://schemas.openxmlformats.org/officeDocument/2006/relationships/customXml" Target="../ink/ink810.xml"/><Relationship Id="rId56" Type="http://schemas.openxmlformats.org/officeDocument/2006/relationships/customXml" Target="../ink/ink814.xml"/><Relationship Id="rId8" Type="http://schemas.openxmlformats.org/officeDocument/2006/relationships/customXml" Target="../ink/ink790.xml"/><Relationship Id="rId51" Type="http://schemas.openxmlformats.org/officeDocument/2006/relationships/image" Target="../media/image112.png"/><Relationship Id="rId3" Type="http://schemas.openxmlformats.org/officeDocument/2006/relationships/image" Target="../media/image88.png"/><Relationship Id="rId12" Type="http://schemas.openxmlformats.org/officeDocument/2006/relationships/customXml" Target="../ink/ink792.xml"/><Relationship Id="rId17" Type="http://schemas.openxmlformats.org/officeDocument/2006/relationships/image" Target="../media/image96.png"/><Relationship Id="rId25" Type="http://schemas.openxmlformats.org/officeDocument/2006/relationships/image" Target="../media/image100.png"/><Relationship Id="rId33" Type="http://schemas.openxmlformats.org/officeDocument/2006/relationships/image" Target="../media/image104.png"/><Relationship Id="rId38" Type="http://schemas.openxmlformats.org/officeDocument/2006/relationships/customXml" Target="../ink/ink805.xml"/><Relationship Id="rId46" Type="http://schemas.openxmlformats.org/officeDocument/2006/relationships/customXml" Target="../ink/ink809.xml"/><Relationship Id="rId59" Type="http://schemas.openxmlformats.org/officeDocument/2006/relationships/image" Target="../media/image92.png"/><Relationship Id="rId20" Type="http://schemas.openxmlformats.org/officeDocument/2006/relationships/customXml" Target="../ink/ink796.xml"/><Relationship Id="rId41" Type="http://schemas.openxmlformats.org/officeDocument/2006/relationships/image" Target="../media/image107.png"/><Relationship Id="rId54" Type="http://schemas.openxmlformats.org/officeDocument/2006/relationships/customXml" Target="../ink/ink81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89.xml"/><Relationship Id="rId15" Type="http://schemas.openxmlformats.org/officeDocument/2006/relationships/image" Target="../media/image95.png"/><Relationship Id="rId23" Type="http://schemas.openxmlformats.org/officeDocument/2006/relationships/image" Target="../media/image99.png"/><Relationship Id="rId28" Type="http://schemas.openxmlformats.org/officeDocument/2006/relationships/customXml" Target="../ink/ink800.xml"/><Relationship Id="rId36" Type="http://schemas.openxmlformats.org/officeDocument/2006/relationships/customXml" Target="../ink/ink804.xml"/><Relationship Id="rId49" Type="http://schemas.openxmlformats.org/officeDocument/2006/relationships/image" Target="../media/image111.png"/><Relationship Id="rId57" Type="http://schemas.openxmlformats.org/officeDocument/2006/relationships/image" Target="../media/image115.png"/><Relationship Id="rId10" Type="http://schemas.openxmlformats.org/officeDocument/2006/relationships/customXml" Target="../ink/ink791.xml"/><Relationship Id="rId31" Type="http://schemas.openxmlformats.org/officeDocument/2006/relationships/image" Target="../media/image103.png"/><Relationship Id="rId44" Type="http://schemas.openxmlformats.org/officeDocument/2006/relationships/customXml" Target="../ink/ink808.xml"/><Relationship Id="rId52" Type="http://schemas.openxmlformats.org/officeDocument/2006/relationships/customXml" Target="../ink/ink812.xml"/></Relationships>
</file>

<file path=ppt/slides/_rels/slide2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28.xml"/><Relationship Id="rId21" Type="http://schemas.openxmlformats.org/officeDocument/2006/relationships/image" Target="../media/image98.png"/><Relationship Id="rId42" Type="http://schemas.openxmlformats.org/officeDocument/2006/relationships/customXml" Target="../ink/ink836.xml"/><Relationship Id="rId47" Type="http://schemas.openxmlformats.org/officeDocument/2006/relationships/image" Target="../media/image110.png"/><Relationship Id="rId63" Type="http://schemas.openxmlformats.org/officeDocument/2006/relationships/image" Target="../media/image118.png"/><Relationship Id="rId68" Type="http://schemas.openxmlformats.org/officeDocument/2006/relationships/customXml" Target="../ink/ink849.xml"/><Relationship Id="rId7" Type="http://schemas.openxmlformats.org/officeDocument/2006/relationships/image" Target="../media/image90.png"/><Relationship Id="rId2" Type="http://schemas.openxmlformats.org/officeDocument/2006/relationships/customXml" Target="../ink/ink816.xml"/><Relationship Id="rId16" Type="http://schemas.openxmlformats.org/officeDocument/2006/relationships/customXml" Target="../ink/ink823.xml"/><Relationship Id="rId29" Type="http://schemas.openxmlformats.org/officeDocument/2006/relationships/image" Target="../media/image102.png"/><Relationship Id="rId11" Type="http://schemas.openxmlformats.org/officeDocument/2006/relationships/image" Target="../media/image94.png"/><Relationship Id="rId24" Type="http://schemas.openxmlformats.org/officeDocument/2006/relationships/customXml" Target="../ink/ink827.xml"/><Relationship Id="rId32" Type="http://schemas.openxmlformats.org/officeDocument/2006/relationships/customXml" Target="../ink/ink831.xml"/><Relationship Id="rId37" Type="http://schemas.openxmlformats.org/officeDocument/2006/relationships/image" Target="../media/image106.png"/><Relationship Id="rId40" Type="http://schemas.openxmlformats.org/officeDocument/2006/relationships/customXml" Target="../ink/ink835.xml"/><Relationship Id="rId45" Type="http://schemas.openxmlformats.org/officeDocument/2006/relationships/image" Target="../media/image109.png"/><Relationship Id="rId53" Type="http://schemas.openxmlformats.org/officeDocument/2006/relationships/image" Target="../media/image113.png"/><Relationship Id="rId58" Type="http://schemas.openxmlformats.org/officeDocument/2006/relationships/customXml" Target="../ink/ink844.xml"/><Relationship Id="rId66" Type="http://schemas.openxmlformats.org/officeDocument/2006/relationships/customXml" Target="../ink/ink848.xml"/><Relationship Id="rId5" Type="http://schemas.openxmlformats.org/officeDocument/2006/relationships/image" Target="../media/image89.png"/><Relationship Id="rId61" Type="http://schemas.openxmlformats.org/officeDocument/2006/relationships/image" Target="../media/image117.png"/><Relationship Id="rId19" Type="http://schemas.openxmlformats.org/officeDocument/2006/relationships/image" Target="../media/image97.png"/><Relationship Id="rId14" Type="http://schemas.openxmlformats.org/officeDocument/2006/relationships/customXml" Target="../ink/ink822.xml"/><Relationship Id="rId22" Type="http://schemas.openxmlformats.org/officeDocument/2006/relationships/customXml" Target="../ink/ink826.xml"/><Relationship Id="rId27" Type="http://schemas.openxmlformats.org/officeDocument/2006/relationships/image" Target="../media/image101.png"/><Relationship Id="rId30" Type="http://schemas.openxmlformats.org/officeDocument/2006/relationships/customXml" Target="../ink/ink830.xml"/><Relationship Id="rId35" Type="http://schemas.openxmlformats.org/officeDocument/2006/relationships/image" Target="../media/image105.png"/><Relationship Id="rId43" Type="http://schemas.openxmlformats.org/officeDocument/2006/relationships/image" Target="../media/image108.png"/><Relationship Id="rId48" Type="http://schemas.openxmlformats.org/officeDocument/2006/relationships/customXml" Target="../ink/ink839.xml"/><Relationship Id="rId56" Type="http://schemas.openxmlformats.org/officeDocument/2006/relationships/customXml" Target="../ink/ink843.xml"/><Relationship Id="rId64" Type="http://schemas.openxmlformats.org/officeDocument/2006/relationships/customXml" Target="../ink/ink847.xml"/><Relationship Id="rId69" Type="http://schemas.openxmlformats.org/officeDocument/2006/relationships/image" Target="../media/image120.png"/><Relationship Id="rId8" Type="http://schemas.openxmlformats.org/officeDocument/2006/relationships/customXml" Target="../ink/ink819.xml"/><Relationship Id="rId51" Type="http://schemas.openxmlformats.org/officeDocument/2006/relationships/image" Target="../media/image112.png"/><Relationship Id="rId3" Type="http://schemas.openxmlformats.org/officeDocument/2006/relationships/image" Target="../media/image88.png"/><Relationship Id="rId12" Type="http://schemas.openxmlformats.org/officeDocument/2006/relationships/customXml" Target="../ink/ink821.xml"/><Relationship Id="rId17" Type="http://schemas.openxmlformats.org/officeDocument/2006/relationships/image" Target="../media/image96.png"/><Relationship Id="rId25" Type="http://schemas.openxmlformats.org/officeDocument/2006/relationships/image" Target="../media/image100.png"/><Relationship Id="rId33" Type="http://schemas.openxmlformats.org/officeDocument/2006/relationships/image" Target="../media/image104.png"/><Relationship Id="rId38" Type="http://schemas.openxmlformats.org/officeDocument/2006/relationships/customXml" Target="../ink/ink834.xml"/><Relationship Id="rId46" Type="http://schemas.openxmlformats.org/officeDocument/2006/relationships/customXml" Target="../ink/ink838.xml"/><Relationship Id="rId59" Type="http://schemas.openxmlformats.org/officeDocument/2006/relationships/image" Target="../media/image116.png"/><Relationship Id="rId67" Type="http://schemas.openxmlformats.org/officeDocument/2006/relationships/image" Target="../media/image92.png"/><Relationship Id="rId20" Type="http://schemas.openxmlformats.org/officeDocument/2006/relationships/customXml" Target="../ink/ink825.xml"/><Relationship Id="rId41" Type="http://schemas.openxmlformats.org/officeDocument/2006/relationships/image" Target="../media/image107.png"/><Relationship Id="rId54" Type="http://schemas.openxmlformats.org/officeDocument/2006/relationships/customXml" Target="../ink/ink842.xml"/><Relationship Id="rId62" Type="http://schemas.openxmlformats.org/officeDocument/2006/relationships/customXml" Target="../ink/ink84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18.xml"/><Relationship Id="rId15" Type="http://schemas.openxmlformats.org/officeDocument/2006/relationships/image" Target="../media/image95.png"/><Relationship Id="rId23" Type="http://schemas.openxmlformats.org/officeDocument/2006/relationships/image" Target="../media/image99.png"/><Relationship Id="rId28" Type="http://schemas.openxmlformats.org/officeDocument/2006/relationships/customXml" Target="../ink/ink829.xml"/><Relationship Id="rId36" Type="http://schemas.openxmlformats.org/officeDocument/2006/relationships/customXml" Target="../ink/ink833.xml"/><Relationship Id="rId49" Type="http://schemas.openxmlformats.org/officeDocument/2006/relationships/image" Target="../media/image111.png"/><Relationship Id="rId57" Type="http://schemas.openxmlformats.org/officeDocument/2006/relationships/image" Target="../media/image115.png"/><Relationship Id="rId10" Type="http://schemas.openxmlformats.org/officeDocument/2006/relationships/customXml" Target="../ink/ink820.xml"/><Relationship Id="rId31" Type="http://schemas.openxmlformats.org/officeDocument/2006/relationships/image" Target="../media/image103.png"/><Relationship Id="rId44" Type="http://schemas.openxmlformats.org/officeDocument/2006/relationships/customXml" Target="../ink/ink837.xml"/><Relationship Id="rId52" Type="http://schemas.openxmlformats.org/officeDocument/2006/relationships/customXml" Target="../ink/ink841.xml"/><Relationship Id="rId60" Type="http://schemas.openxmlformats.org/officeDocument/2006/relationships/customXml" Target="../ink/ink845.xml"/><Relationship Id="rId65" Type="http://schemas.openxmlformats.org/officeDocument/2006/relationships/image" Target="../media/image119.png"/><Relationship Id="rId4" Type="http://schemas.openxmlformats.org/officeDocument/2006/relationships/customXml" Target="../ink/ink817.xml"/><Relationship Id="rId9" Type="http://schemas.openxmlformats.org/officeDocument/2006/relationships/image" Target="../media/image93.png"/><Relationship Id="rId13" Type="http://schemas.openxmlformats.org/officeDocument/2006/relationships/image" Target="../media/image26.png"/><Relationship Id="rId18" Type="http://schemas.openxmlformats.org/officeDocument/2006/relationships/customXml" Target="../ink/ink824.xml"/><Relationship Id="rId39" Type="http://schemas.openxmlformats.org/officeDocument/2006/relationships/image" Target="../media/image91.png"/><Relationship Id="rId34" Type="http://schemas.openxmlformats.org/officeDocument/2006/relationships/customXml" Target="../ink/ink832.xml"/><Relationship Id="rId50" Type="http://schemas.openxmlformats.org/officeDocument/2006/relationships/customXml" Target="../ink/ink840.xml"/><Relationship Id="rId55" Type="http://schemas.openxmlformats.org/officeDocument/2006/relationships/image" Target="../media/image114.png"/></Relationships>
</file>

<file path=ppt/slides/_rels/slide2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62.xml"/><Relationship Id="rId21" Type="http://schemas.openxmlformats.org/officeDocument/2006/relationships/image" Target="../media/image98.png"/><Relationship Id="rId42" Type="http://schemas.openxmlformats.org/officeDocument/2006/relationships/customXml" Target="../ink/ink870.xml"/><Relationship Id="rId47" Type="http://schemas.openxmlformats.org/officeDocument/2006/relationships/image" Target="../media/image110.png"/><Relationship Id="rId63" Type="http://schemas.openxmlformats.org/officeDocument/2006/relationships/image" Target="../media/image118.png"/><Relationship Id="rId68" Type="http://schemas.openxmlformats.org/officeDocument/2006/relationships/customXml" Target="../ink/ink883.xml"/><Relationship Id="rId16" Type="http://schemas.openxmlformats.org/officeDocument/2006/relationships/customXml" Target="../ink/ink857.xml"/><Relationship Id="rId11" Type="http://schemas.openxmlformats.org/officeDocument/2006/relationships/image" Target="../media/image94.png"/><Relationship Id="rId24" Type="http://schemas.openxmlformats.org/officeDocument/2006/relationships/customXml" Target="../ink/ink861.xml"/><Relationship Id="rId32" Type="http://schemas.openxmlformats.org/officeDocument/2006/relationships/customXml" Target="../ink/ink865.xml"/><Relationship Id="rId37" Type="http://schemas.openxmlformats.org/officeDocument/2006/relationships/image" Target="../media/image106.png"/><Relationship Id="rId40" Type="http://schemas.openxmlformats.org/officeDocument/2006/relationships/customXml" Target="../ink/ink869.xml"/><Relationship Id="rId45" Type="http://schemas.openxmlformats.org/officeDocument/2006/relationships/image" Target="../media/image109.png"/><Relationship Id="rId53" Type="http://schemas.openxmlformats.org/officeDocument/2006/relationships/image" Target="../media/image113.png"/><Relationship Id="rId58" Type="http://schemas.openxmlformats.org/officeDocument/2006/relationships/customXml" Target="../ink/ink878.xml"/><Relationship Id="rId66" Type="http://schemas.openxmlformats.org/officeDocument/2006/relationships/customXml" Target="../ink/ink882.xml"/><Relationship Id="rId74" Type="http://schemas.openxmlformats.org/officeDocument/2006/relationships/customXml" Target="../ink/ink886.xml"/><Relationship Id="rId5" Type="http://schemas.openxmlformats.org/officeDocument/2006/relationships/image" Target="../media/image89.png"/><Relationship Id="rId61" Type="http://schemas.openxmlformats.org/officeDocument/2006/relationships/image" Target="../media/image117.png"/><Relationship Id="rId19" Type="http://schemas.openxmlformats.org/officeDocument/2006/relationships/image" Target="../media/image97.png"/><Relationship Id="rId14" Type="http://schemas.openxmlformats.org/officeDocument/2006/relationships/customXml" Target="../ink/ink856.xml"/><Relationship Id="rId22" Type="http://schemas.openxmlformats.org/officeDocument/2006/relationships/customXml" Target="../ink/ink860.xml"/><Relationship Id="rId27" Type="http://schemas.openxmlformats.org/officeDocument/2006/relationships/image" Target="../media/image101.png"/><Relationship Id="rId30" Type="http://schemas.openxmlformats.org/officeDocument/2006/relationships/customXml" Target="../ink/ink864.xml"/><Relationship Id="rId35" Type="http://schemas.openxmlformats.org/officeDocument/2006/relationships/image" Target="../media/image105.png"/><Relationship Id="rId43" Type="http://schemas.openxmlformats.org/officeDocument/2006/relationships/image" Target="../media/image108.png"/><Relationship Id="rId48" Type="http://schemas.openxmlformats.org/officeDocument/2006/relationships/customXml" Target="../ink/ink873.xml"/><Relationship Id="rId56" Type="http://schemas.openxmlformats.org/officeDocument/2006/relationships/customXml" Target="../ink/ink877.xml"/><Relationship Id="rId64" Type="http://schemas.openxmlformats.org/officeDocument/2006/relationships/customXml" Target="../ink/ink881.xml"/><Relationship Id="rId69" Type="http://schemas.openxmlformats.org/officeDocument/2006/relationships/image" Target="../media/image120.png"/><Relationship Id="rId77" Type="http://schemas.openxmlformats.org/officeDocument/2006/relationships/image" Target="../media/image124.png"/><Relationship Id="rId8" Type="http://schemas.openxmlformats.org/officeDocument/2006/relationships/customXml" Target="../ink/ink853.xml"/><Relationship Id="rId51" Type="http://schemas.openxmlformats.org/officeDocument/2006/relationships/image" Target="../media/image112.png"/><Relationship Id="rId72" Type="http://schemas.openxmlformats.org/officeDocument/2006/relationships/customXml" Target="../ink/ink885.xml"/><Relationship Id="rId3" Type="http://schemas.openxmlformats.org/officeDocument/2006/relationships/image" Target="../media/image88.png"/><Relationship Id="rId12" Type="http://schemas.openxmlformats.org/officeDocument/2006/relationships/customXml" Target="../ink/ink855.xml"/><Relationship Id="rId17" Type="http://schemas.openxmlformats.org/officeDocument/2006/relationships/image" Target="../media/image96.png"/><Relationship Id="rId25" Type="http://schemas.openxmlformats.org/officeDocument/2006/relationships/image" Target="../media/image100.png"/><Relationship Id="rId33" Type="http://schemas.openxmlformats.org/officeDocument/2006/relationships/image" Target="../media/image104.png"/><Relationship Id="rId38" Type="http://schemas.openxmlformats.org/officeDocument/2006/relationships/customXml" Target="../ink/ink868.xml"/><Relationship Id="rId46" Type="http://schemas.openxmlformats.org/officeDocument/2006/relationships/customXml" Target="../ink/ink872.xml"/><Relationship Id="rId59" Type="http://schemas.openxmlformats.org/officeDocument/2006/relationships/image" Target="../media/image116.png"/><Relationship Id="rId67" Type="http://schemas.openxmlformats.org/officeDocument/2006/relationships/image" Target="../media/image92.png"/><Relationship Id="rId20" Type="http://schemas.openxmlformats.org/officeDocument/2006/relationships/customXml" Target="../ink/ink859.xml"/><Relationship Id="rId41" Type="http://schemas.openxmlformats.org/officeDocument/2006/relationships/image" Target="../media/image107.png"/><Relationship Id="rId54" Type="http://schemas.openxmlformats.org/officeDocument/2006/relationships/customXml" Target="../ink/ink876.xml"/><Relationship Id="rId62" Type="http://schemas.openxmlformats.org/officeDocument/2006/relationships/customXml" Target="../ink/ink880.xml"/><Relationship Id="rId70" Type="http://schemas.openxmlformats.org/officeDocument/2006/relationships/customXml" Target="../ink/ink884.xml"/><Relationship Id="rId75" Type="http://schemas.openxmlformats.org/officeDocument/2006/relationships/image" Target="../media/image12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52.xml"/><Relationship Id="rId15" Type="http://schemas.openxmlformats.org/officeDocument/2006/relationships/image" Target="../media/image95.png"/><Relationship Id="rId23" Type="http://schemas.openxmlformats.org/officeDocument/2006/relationships/image" Target="../media/image99.png"/><Relationship Id="rId28" Type="http://schemas.openxmlformats.org/officeDocument/2006/relationships/customXml" Target="../ink/ink863.xml"/><Relationship Id="rId36" Type="http://schemas.openxmlformats.org/officeDocument/2006/relationships/customXml" Target="../ink/ink867.xml"/><Relationship Id="rId49" Type="http://schemas.openxmlformats.org/officeDocument/2006/relationships/image" Target="../media/image111.png"/><Relationship Id="rId57" Type="http://schemas.openxmlformats.org/officeDocument/2006/relationships/image" Target="../media/image115.png"/><Relationship Id="rId10" Type="http://schemas.openxmlformats.org/officeDocument/2006/relationships/customXml" Target="../ink/ink854.xml"/><Relationship Id="rId31" Type="http://schemas.openxmlformats.org/officeDocument/2006/relationships/image" Target="../media/image103.png"/><Relationship Id="rId44" Type="http://schemas.openxmlformats.org/officeDocument/2006/relationships/customXml" Target="../ink/ink871.xml"/><Relationship Id="rId52" Type="http://schemas.openxmlformats.org/officeDocument/2006/relationships/customXml" Target="../ink/ink875.xml"/><Relationship Id="rId60" Type="http://schemas.openxmlformats.org/officeDocument/2006/relationships/customXml" Target="../ink/ink879.xml"/><Relationship Id="rId65" Type="http://schemas.openxmlformats.org/officeDocument/2006/relationships/image" Target="../media/image119.png"/><Relationship Id="rId73" Type="http://schemas.openxmlformats.org/officeDocument/2006/relationships/image" Target="../media/image122.png"/><Relationship Id="rId4" Type="http://schemas.openxmlformats.org/officeDocument/2006/relationships/customXml" Target="../ink/ink851.xml"/><Relationship Id="rId9" Type="http://schemas.openxmlformats.org/officeDocument/2006/relationships/image" Target="../media/image93.png"/><Relationship Id="rId13" Type="http://schemas.openxmlformats.org/officeDocument/2006/relationships/image" Target="../media/image26.png"/><Relationship Id="rId18" Type="http://schemas.openxmlformats.org/officeDocument/2006/relationships/customXml" Target="../ink/ink858.xml"/><Relationship Id="rId39" Type="http://schemas.openxmlformats.org/officeDocument/2006/relationships/image" Target="../media/image91.png"/><Relationship Id="rId34" Type="http://schemas.openxmlformats.org/officeDocument/2006/relationships/customXml" Target="../ink/ink866.xml"/><Relationship Id="rId50" Type="http://schemas.openxmlformats.org/officeDocument/2006/relationships/customXml" Target="../ink/ink874.xml"/><Relationship Id="rId55" Type="http://schemas.openxmlformats.org/officeDocument/2006/relationships/image" Target="../media/image114.png"/><Relationship Id="rId76" Type="http://schemas.openxmlformats.org/officeDocument/2006/relationships/customXml" Target="../ink/ink887.xml"/><Relationship Id="rId7" Type="http://schemas.openxmlformats.org/officeDocument/2006/relationships/image" Target="../media/image90.png"/><Relationship Id="rId71" Type="http://schemas.openxmlformats.org/officeDocument/2006/relationships/image" Target="../media/image121.png"/><Relationship Id="rId2" Type="http://schemas.openxmlformats.org/officeDocument/2006/relationships/customXml" Target="../ink/ink850.xml"/><Relationship Id="rId29" Type="http://schemas.openxmlformats.org/officeDocument/2006/relationships/image" Target="../media/image102.png"/></Relationships>
</file>

<file path=ppt/slides/_rels/slide2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00.xml"/><Relationship Id="rId21" Type="http://schemas.openxmlformats.org/officeDocument/2006/relationships/image" Target="../media/image98.png"/><Relationship Id="rId42" Type="http://schemas.openxmlformats.org/officeDocument/2006/relationships/customXml" Target="../ink/ink908.xml"/><Relationship Id="rId47" Type="http://schemas.openxmlformats.org/officeDocument/2006/relationships/image" Target="../media/image110.png"/><Relationship Id="rId63" Type="http://schemas.openxmlformats.org/officeDocument/2006/relationships/image" Target="../media/image118.png"/><Relationship Id="rId68" Type="http://schemas.openxmlformats.org/officeDocument/2006/relationships/customXml" Target="../ink/ink921.xml"/><Relationship Id="rId84" Type="http://schemas.openxmlformats.org/officeDocument/2006/relationships/customXml" Target="../ink/ink929.xml"/><Relationship Id="rId89" Type="http://schemas.openxmlformats.org/officeDocument/2006/relationships/image" Target="../media/image130.png"/><Relationship Id="rId16" Type="http://schemas.openxmlformats.org/officeDocument/2006/relationships/customXml" Target="../ink/ink895.xml"/><Relationship Id="rId11" Type="http://schemas.openxmlformats.org/officeDocument/2006/relationships/image" Target="../media/image94.png"/><Relationship Id="rId32" Type="http://schemas.openxmlformats.org/officeDocument/2006/relationships/customXml" Target="../ink/ink903.xml"/><Relationship Id="rId37" Type="http://schemas.openxmlformats.org/officeDocument/2006/relationships/image" Target="../media/image106.png"/><Relationship Id="rId53" Type="http://schemas.openxmlformats.org/officeDocument/2006/relationships/image" Target="../media/image113.png"/><Relationship Id="rId58" Type="http://schemas.openxmlformats.org/officeDocument/2006/relationships/customXml" Target="../ink/ink916.xml"/><Relationship Id="rId74" Type="http://schemas.openxmlformats.org/officeDocument/2006/relationships/customXml" Target="../ink/ink924.xml"/><Relationship Id="rId79" Type="http://schemas.openxmlformats.org/officeDocument/2006/relationships/image" Target="../media/image125.png"/><Relationship Id="rId5" Type="http://schemas.openxmlformats.org/officeDocument/2006/relationships/image" Target="../media/image89.png"/><Relationship Id="rId90" Type="http://schemas.openxmlformats.org/officeDocument/2006/relationships/customXml" Target="../ink/ink932.xml"/><Relationship Id="rId95" Type="http://schemas.openxmlformats.org/officeDocument/2006/relationships/image" Target="../media/image133.png"/><Relationship Id="rId22" Type="http://schemas.openxmlformats.org/officeDocument/2006/relationships/customXml" Target="../ink/ink898.xml"/><Relationship Id="rId27" Type="http://schemas.openxmlformats.org/officeDocument/2006/relationships/image" Target="../media/image101.png"/><Relationship Id="rId43" Type="http://schemas.openxmlformats.org/officeDocument/2006/relationships/image" Target="../media/image108.png"/><Relationship Id="rId48" Type="http://schemas.openxmlformats.org/officeDocument/2006/relationships/customXml" Target="../ink/ink911.xml"/><Relationship Id="rId64" Type="http://schemas.openxmlformats.org/officeDocument/2006/relationships/customXml" Target="../ink/ink919.xml"/><Relationship Id="rId69" Type="http://schemas.openxmlformats.org/officeDocument/2006/relationships/image" Target="../media/image120.png"/><Relationship Id="rId80" Type="http://schemas.openxmlformats.org/officeDocument/2006/relationships/customXml" Target="../ink/ink927.xml"/><Relationship Id="rId85" Type="http://schemas.openxmlformats.org/officeDocument/2006/relationships/image" Target="../media/image128.png"/><Relationship Id="rId3" Type="http://schemas.openxmlformats.org/officeDocument/2006/relationships/image" Target="../media/image88.png"/><Relationship Id="rId12" Type="http://schemas.openxmlformats.org/officeDocument/2006/relationships/customXml" Target="../ink/ink893.xml"/><Relationship Id="rId17" Type="http://schemas.openxmlformats.org/officeDocument/2006/relationships/image" Target="../media/image96.png"/><Relationship Id="rId25" Type="http://schemas.openxmlformats.org/officeDocument/2006/relationships/image" Target="../media/image100.png"/><Relationship Id="rId33" Type="http://schemas.openxmlformats.org/officeDocument/2006/relationships/image" Target="../media/image104.png"/><Relationship Id="rId38" Type="http://schemas.openxmlformats.org/officeDocument/2006/relationships/customXml" Target="../ink/ink906.xml"/><Relationship Id="rId46" Type="http://schemas.openxmlformats.org/officeDocument/2006/relationships/customXml" Target="../ink/ink910.xml"/><Relationship Id="rId59" Type="http://schemas.openxmlformats.org/officeDocument/2006/relationships/image" Target="../media/image116.png"/><Relationship Id="rId67" Type="http://schemas.openxmlformats.org/officeDocument/2006/relationships/image" Target="../media/image92.png"/><Relationship Id="rId20" Type="http://schemas.openxmlformats.org/officeDocument/2006/relationships/customXml" Target="../ink/ink897.xml"/><Relationship Id="rId41" Type="http://schemas.openxmlformats.org/officeDocument/2006/relationships/image" Target="../media/image107.png"/><Relationship Id="rId54" Type="http://schemas.openxmlformats.org/officeDocument/2006/relationships/customXml" Target="../ink/ink914.xml"/><Relationship Id="rId62" Type="http://schemas.openxmlformats.org/officeDocument/2006/relationships/customXml" Target="../ink/ink918.xml"/><Relationship Id="rId70" Type="http://schemas.openxmlformats.org/officeDocument/2006/relationships/customXml" Target="../ink/ink922.xml"/><Relationship Id="rId75" Type="http://schemas.openxmlformats.org/officeDocument/2006/relationships/image" Target="../media/image123.png"/><Relationship Id="rId83" Type="http://schemas.openxmlformats.org/officeDocument/2006/relationships/image" Target="../media/image127.png"/><Relationship Id="rId88" Type="http://schemas.openxmlformats.org/officeDocument/2006/relationships/customXml" Target="../ink/ink931.xml"/><Relationship Id="rId91" Type="http://schemas.openxmlformats.org/officeDocument/2006/relationships/image" Target="../media/image131.png"/><Relationship Id="rId96" Type="http://schemas.openxmlformats.org/officeDocument/2006/relationships/customXml" Target="../ink/ink93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90.xml"/><Relationship Id="rId15" Type="http://schemas.openxmlformats.org/officeDocument/2006/relationships/image" Target="../media/image95.png"/><Relationship Id="rId23" Type="http://schemas.openxmlformats.org/officeDocument/2006/relationships/image" Target="../media/image99.png"/><Relationship Id="rId28" Type="http://schemas.openxmlformats.org/officeDocument/2006/relationships/customXml" Target="../ink/ink901.xml"/><Relationship Id="rId36" Type="http://schemas.openxmlformats.org/officeDocument/2006/relationships/customXml" Target="../ink/ink905.xml"/><Relationship Id="rId49" Type="http://schemas.openxmlformats.org/officeDocument/2006/relationships/image" Target="../media/image111.png"/><Relationship Id="rId57" Type="http://schemas.openxmlformats.org/officeDocument/2006/relationships/image" Target="../media/image115.png"/><Relationship Id="rId10" Type="http://schemas.openxmlformats.org/officeDocument/2006/relationships/customXml" Target="../ink/ink892.xml"/><Relationship Id="rId31" Type="http://schemas.openxmlformats.org/officeDocument/2006/relationships/image" Target="../media/image103.png"/><Relationship Id="rId44" Type="http://schemas.openxmlformats.org/officeDocument/2006/relationships/customXml" Target="../ink/ink909.xml"/><Relationship Id="rId52" Type="http://schemas.openxmlformats.org/officeDocument/2006/relationships/customXml" Target="../ink/ink913.xml"/><Relationship Id="rId60" Type="http://schemas.openxmlformats.org/officeDocument/2006/relationships/customXml" Target="../ink/ink917.xml"/><Relationship Id="rId65" Type="http://schemas.openxmlformats.org/officeDocument/2006/relationships/image" Target="../media/image119.png"/><Relationship Id="rId73" Type="http://schemas.openxmlformats.org/officeDocument/2006/relationships/image" Target="../media/image122.png"/><Relationship Id="rId78" Type="http://schemas.openxmlformats.org/officeDocument/2006/relationships/customXml" Target="../ink/ink926.xml"/><Relationship Id="rId81" Type="http://schemas.openxmlformats.org/officeDocument/2006/relationships/image" Target="../media/image126.png"/><Relationship Id="rId86" Type="http://schemas.openxmlformats.org/officeDocument/2006/relationships/customXml" Target="../ink/ink930.xml"/><Relationship Id="rId94" Type="http://schemas.openxmlformats.org/officeDocument/2006/relationships/customXml" Target="../ink/ink934.xml"/><Relationship Id="rId4" Type="http://schemas.openxmlformats.org/officeDocument/2006/relationships/customXml" Target="../ink/ink889.xml"/><Relationship Id="rId9" Type="http://schemas.openxmlformats.org/officeDocument/2006/relationships/image" Target="../media/image93.png"/><Relationship Id="rId13" Type="http://schemas.openxmlformats.org/officeDocument/2006/relationships/image" Target="../media/image26.png"/><Relationship Id="rId18" Type="http://schemas.openxmlformats.org/officeDocument/2006/relationships/customXml" Target="../ink/ink896.xml"/><Relationship Id="rId39" Type="http://schemas.openxmlformats.org/officeDocument/2006/relationships/image" Target="../media/image91.png"/><Relationship Id="rId34" Type="http://schemas.openxmlformats.org/officeDocument/2006/relationships/customXml" Target="../ink/ink904.xml"/><Relationship Id="rId50" Type="http://schemas.openxmlformats.org/officeDocument/2006/relationships/customXml" Target="../ink/ink912.xml"/><Relationship Id="rId55" Type="http://schemas.openxmlformats.org/officeDocument/2006/relationships/image" Target="../media/image114.png"/><Relationship Id="rId76" Type="http://schemas.openxmlformats.org/officeDocument/2006/relationships/customXml" Target="../ink/ink925.xml"/><Relationship Id="rId97" Type="http://schemas.openxmlformats.org/officeDocument/2006/relationships/image" Target="../media/image134.png"/><Relationship Id="rId7" Type="http://schemas.openxmlformats.org/officeDocument/2006/relationships/image" Target="../media/image90.png"/><Relationship Id="rId71" Type="http://schemas.openxmlformats.org/officeDocument/2006/relationships/image" Target="../media/image121.png"/><Relationship Id="rId92" Type="http://schemas.openxmlformats.org/officeDocument/2006/relationships/customXml" Target="../ink/ink933.xml"/><Relationship Id="rId2" Type="http://schemas.openxmlformats.org/officeDocument/2006/relationships/customXml" Target="../ink/ink888.xml"/><Relationship Id="rId29" Type="http://schemas.openxmlformats.org/officeDocument/2006/relationships/image" Target="../media/image102.png"/><Relationship Id="rId24" Type="http://schemas.openxmlformats.org/officeDocument/2006/relationships/customXml" Target="../ink/ink899.xml"/><Relationship Id="rId40" Type="http://schemas.openxmlformats.org/officeDocument/2006/relationships/customXml" Target="../ink/ink907.xml"/><Relationship Id="rId45" Type="http://schemas.openxmlformats.org/officeDocument/2006/relationships/image" Target="../media/image109.png"/><Relationship Id="rId66" Type="http://schemas.openxmlformats.org/officeDocument/2006/relationships/customXml" Target="../ink/ink920.xml"/><Relationship Id="rId87" Type="http://schemas.openxmlformats.org/officeDocument/2006/relationships/image" Target="../media/image129.png"/><Relationship Id="rId61" Type="http://schemas.openxmlformats.org/officeDocument/2006/relationships/image" Target="../media/image117.png"/><Relationship Id="rId82" Type="http://schemas.openxmlformats.org/officeDocument/2006/relationships/customXml" Target="../ink/ink928.xml"/><Relationship Id="rId19" Type="http://schemas.openxmlformats.org/officeDocument/2006/relationships/image" Target="../media/image97.png"/><Relationship Id="rId14" Type="http://schemas.openxmlformats.org/officeDocument/2006/relationships/customXml" Target="../ink/ink894.xml"/><Relationship Id="rId30" Type="http://schemas.openxmlformats.org/officeDocument/2006/relationships/customXml" Target="../ink/ink902.xml"/><Relationship Id="rId35" Type="http://schemas.openxmlformats.org/officeDocument/2006/relationships/image" Target="../media/image105.png"/><Relationship Id="rId56" Type="http://schemas.openxmlformats.org/officeDocument/2006/relationships/customXml" Target="../ink/ink915.xml"/><Relationship Id="rId77" Type="http://schemas.openxmlformats.org/officeDocument/2006/relationships/image" Target="../media/image124.png"/><Relationship Id="rId8" Type="http://schemas.openxmlformats.org/officeDocument/2006/relationships/customXml" Target="../ink/ink891.xml"/><Relationship Id="rId51" Type="http://schemas.openxmlformats.org/officeDocument/2006/relationships/image" Target="../media/image112.png"/><Relationship Id="rId72" Type="http://schemas.openxmlformats.org/officeDocument/2006/relationships/customXml" Target="../ink/ink923.xml"/><Relationship Id="rId93" Type="http://schemas.openxmlformats.org/officeDocument/2006/relationships/image" Target="../media/image132.png"/></Relationships>
</file>

<file path=ppt/slides/_rels/slide2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48.xml"/><Relationship Id="rId21" Type="http://schemas.openxmlformats.org/officeDocument/2006/relationships/image" Target="../media/image98.png"/><Relationship Id="rId42" Type="http://schemas.openxmlformats.org/officeDocument/2006/relationships/customXml" Target="../ink/ink956.xml"/><Relationship Id="rId47" Type="http://schemas.openxmlformats.org/officeDocument/2006/relationships/image" Target="../media/image110.png"/><Relationship Id="rId63" Type="http://schemas.openxmlformats.org/officeDocument/2006/relationships/image" Target="../media/image118.png"/><Relationship Id="rId68" Type="http://schemas.openxmlformats.org/officeDocument/2006/relationships/customXml" Target="../ink/ink969.xml"/><Relationship Id="rId84" Type="http://schemas.openxmlformats.org/officeDocument/2006/relationships/customXml" Target="../ink/ink977.xml"/><Relationship Id="rId89" Type="http://schemas.openxmlformats.org/officeDocument/2006/relationships/image" Target="../media/image130.png"/><Relationship Id="rId16" Type="http://schemas.openxmlformats.org/officeDocument/2006/relationships/customXml" Target="../ink/ink943.xml"/><Relationship Id="rId11" Type="http://schemas.openxmlformats.org/officeDocument/2006/relationships/image" Target="../media/image94.png"/><Relationship Id="rId32" Type="http://schemas.openxmlformats.org/officeDocument/2006/relationships/customXml" Target="../ink/ink951.xml"/><Relationship Id="rId37" Type="http://schemas.openxmlformats.org/officeDocument/2006/relationships/image" Target="../media/image106.png"/><Relationship Id="rId53" Type="http://schemas.openxmlformats.org/officeDocument/2006/relationships/image" Target="../media/image113.png"/><Relationship Id="rId58" Type="http://schemas.openxmlformats.org/officeDocument/2006/relationships/customXml" Target="../ink/ink964.xml"/><Relationship Id="rId74" Type="http://schemas.openxmlformats.org/officeDocument/2006/relationships/customXml" Target="../ink/ink972.xml"/><Relationship Id="rId79" Type="http://schemas.openxmlformats.org/officeDocument/2006/relationships/image" Target="../media/image125.png"/><Relationship Id="rId5" Type="http://schemas.openxmlformats.org/officeDocument/2006/relationships/image" Target="../media/image89.png"/><Relationship Id="rId90" Type="http://schemas.openxmlformats.org/officeDocument/2006/relationships/customXml" Target="../ink/ink980.xml"/><Relationship Id="rId95" Type="http://schemas.openxmlformats.org/officeDocument/2006/relationships/image" Target="../media/image133.png"/><Relationship Id="rId22" Type="http://schemas.openxmlformats.org/officeDocument/2006/relationships/customXml" Target="../ink/ink946.xml"/><Relationship Id="rId27" Type="http://schemas.openxmlformats.org/officeDocument/2006/relationships/image" Target="../media/image101.png"/><Relationship Id="rId43" Type="http://schemas.openxmlformats.org/officeDocument/2006/relationships/image" Target="../media/image108.png"/><Relationship Id="rId48" Type="http://schemas.openxmlformats.org/officeDocument/2006/relationships/customXml" Target="../ink/ink959.xml"/><Relationship Id="rId64" Type="http://schemas.openxmlformats.org/officeDocument/2006/relationships/customXml" Target="../ink/ink967.xml"/><Relationship Id="rId69" Type="http://schemas.openxmlformats.org/officeDocument/2006/relationships/image" Target="../media/image120.png"/><Relationship Id="rId80" Type="http://schemas.openxmlformats.org/officeDocument/2006/relationships/customXml" Target="../ink/ink975.xml"/><Relationship Id="rId85" Type="http://schemas.openxmlformats.org/officeDocument/2006/relationships/image" Target="../media/image128.png"/><Relationship Id="rId12" Type="http://schemas.openxmlformats.org/officeDocument/2006/relationships/customXml" Target="../ink/ink941.xml"/><Relationship Id="rId17" Type="http://schemas.openxmlformats.org/officeDocument/2006/relationships/image" Target="../media/image96.png"/><Relationship Id="rId25" Type="http://schemas.openxmlformats.org/officeDocument/2006/relationships/image" Target="../media/image100.png"/><Relationship Id="rId33" Type="http://schemas.openxmlformats.org/officeDocument/2006/relationships/image" Target="../media/image104.png"/><Relationship Id="rId38" Type="http://schemas.openxmlformats.org/officeDocument/2006/relationships/customXml" Target="../ink/ink954.xml"/><Relationship Id="rId46" Type="http://schemas.openxmlformats.org/officeDocument/2006/relationships/customXml" Target="../ink/ink958.xml"/><Relationship Id="rId59" Type="http://schemas.openxmlformats.org/officeDocument/2006/relationships/image" Target="../media/image116.png"/><Relationship Id="rId67" Type="http://schemas.openxmlformats.org/officeDocument/2006/relationships/image" Target="../media/image92.png"/><Relationship Id="rId20" Type="http://schemas.openxmlformats.org/officeDocument/2006/relationships/customXml" Target="../ink/ink945.xml"/><Relationship Id="rId41" Type="http://schemas.openxmlformats.org/officeDocument/2006/relationships/image" Target="../media/image107.png"/><Relationship Id="rId54" Type="http://schemas.openxmlformats.org/officeDocument/2006/relationships/customXml" Target="../ink/ink962.xml"/><Relationship Id="rId62" Type="http://schemas.openxmlformats.org/officeDocument/2006/relationships/customXml" Target="../ink/ink966.xml"/><Relationship Id="rId70" Type="http://schemas.openxmlformats.org/officeDocument/2006/relationships/customXml" Target="../ink/ink970.xml"/><Relationship Id="rId75" Type="http://schemas.openxmlformats.org/officeDocument/2006/relationships/image" Target="../media/image123.png"/><Relationship Id="rId83" Type="http://schemas.openxmlformats.org/officeDocument/2006/relationships/image" Target="../media/image127.png"/><Relationship Id="rId88" Type="http://schemas.openxmlformats.org/officeDocument/2006/relationships/customXml" Target="../ink/ink979.xml"/><Relationship Id="rId91" Type="http://schemas.openxmlformats.org/officeDocument/2006/relationships/image" Target="../media/image131.png"/><Relationship Id="rId96" Type="http://schemas.openxmlformats.org/officeDocument/2006/relationships/customXml" Target="../ink/ink98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38.xml"/><Relationship Id="rId15" Type="http://schemas.openxmlformats.org/officeDocument/2006/relationships/image" Target="../media/image95.png"/><Relationship Id="rId23" Type="http://schemas.openxmlformats.org/officeDocument/2006/relationships/image" Target="../media/image99.png"/><Relationship Id="rId28" Type="http://schemas.openxmlformats.org/officeDocument/2006/relationships/customXml" Target="../ink/ink949.xml"/><Relationship Id="rId36" Type="http://schemas.openxmlformats.org/officeDocument/2006/relationships/customXml" Target="../ink/ink953.xml"/><Relationship Id="rId49" Type="http://schemas.openxmlformats.org/officeDocument/2006/relationships/image" Target="../media/image111.png"/><Relationship Id="rId57" Type="http://schemas.openxmlformats.org/officeDocument/2006/relationships/image" Target="../media/image115.png"/><Relationship Id="rId10" Type="http://schemas.openxmlformats.org/officeDocument/2006/relationships/customXml" Target="../ink/ink940.xml"/><Relationship Id="rId31" Type="http://schemas.openxmlformats.org/officeDocument/2006/relationships/image" Target="../media/image103.png"/><Relationship Id="rId44" Type="http://schemas.openxmlformats.org/officeDocument/2006/relationships/customXml" Target="../ink/ink957.xml"/><Relationship Id="rId52" Type="http://schemas.openxmlformats.org/officeDocument/2006/relationships/customXml" Target="../ink/ink961.xml"/><Relationship Id="rId60" Type="http://schemas.openxmlformats.org/officeDocument/2006/relationships/customXml" Target="../ink/ink965.xml"/><Relationship Id="rId65" Type="http://schemas.openxmlformats.org/officeDocument/2006/relationships/image" Target="../media/image119.png"/><Relationship Id="rId73" Type="http://schemas.openxmlformats.org/officeDocument/2006/relationships/image" Target="../media/image122.png"/><Relationship Id="rId78" Type="http://schemas.openxmlformats.org/officeDocument/2006/relationships/customXml" Target="../ink/ink974.xml"/><Relationship Id="rId81" Type="http://schemas.openxmlformats.org/officeDocument/2006/relationships/image" Target="../media/image126.png"/><Relationship Id="rId86" Type="http://schemas.openxmlformats.org/officeDocument/2006/relationships/customXml" Target="../ink/ink978.xml"/><Relationship Id="rId94" Type="http://schemas.openxmlformats.org/officeDocument/2006/relationships/customXml" Target="../ink/ink982.xml"/><Relationship Id="rId99" Type="http://schemas.openxmlformats.org/officeDocument/2006/relationships/image" Target="../media/image136.png"/><Relationship Id="rId101" Type="http://schemas.openxmlformats.org/officeDocument/2006/relationships/image" Target="../media/image134.png"/><Relationship Id="rId4" Type="http://schemas.openxmlformats.org/officeDocument/2006/relationships/customXml" Target="../ink/ink937.xml"/><Relationship Id="rId9" Type="http://schemas.openxmlformats.org/officeDocument/2006/relationships/image" Target="../media/image93.png"/><Relationship Id="rId13" Type="http://schemas.openxmlformats.org/officeDocument/2006/relationships/image" Target="../media/image26.png"/><Relationship Id="rId18" Type="http://schemas.openxmlformats.org/officeDocument/2006/relationships/customXml" Target="../ink/ink944.xml"/><Relationship Id="rId39" Type="http://schemas.openxmlformats.org/officeDocument/2006/relationships/image" Target="../media/image91.png"/><Relationship Id="rId34" Type="http://schemas.openxmlformats.org/officeDocument/2006/relationships/customXml" Target="../ink/ink952.xml"/><Relationship Id="rId50" Type="http://schemas.openxmlformats.org/officeDocument/2006/relationships/customXml" Target="../ink/ink960.xml"/><Relationship Id="rId55" Type="http://schemas.openxmlformats.org/officeDocument/2006/relationships/image" Target="../media/image114.png"/><Relationship Id="rId76" Type="http://schemas.openxmlformats.org/officeDocument/2006/relationships/customXml" Target="../ink/ink973.xml"/><Relationship Id="rId97" Type="http://schemas.openxmlformats.org/officeDocument/2006/relationships/image" Target="../media/image135.png"/><Relationship Id="rId7" Type="http://schemas.openxmlformats.org/officeDocument/2006/relationships/image" Target="../media/image90.png"/><Relationship Id="rId71" Type="http://schemas.openxmlformats.org/officeDocument/2006/relationships/image" Target="../media/image121.png"/><Relationship Id="rId92" Type="http://schemas.openxmlformats.org/officeDocument/2006/relationships/customXml" Target="../ink/ink981.xml"/><Relationship Id="rId2" Type="http://schemas.openxmlformats.org/officeDocument/2006/relationships/customXml" Target="../ink/ink936.xml"/><Relationship Id="rId29" Type="http://schemas.openxmlformats.org/officeDocument/2006/relationships/image" Target="../media/image102.png"/><Relationship Id="rId24" Type="http://schemas.openxmlformats.org/officeDocument/2006/relationships/customXml" Target="../ink/ink947.xml"/><Relationship Id="rId40" Type="http://schemas.openxmlformats.org/officeDocument/2006/relationships/customXml" Target="../ink/ink955.xml"/><Relationship Id="rId45" Type="http://schemas.openxmlformats.org/officeDocument/2006/relationships/image" Target="../media/image109.png"/><Relationship Id="rId66" Type="http://schemas.openxmlformats.org/officeDocument/2006/relationships/customXml" Target="../ink/ink968.xml"/><Relationship Id="rId87" Type="http://schemas.openxmlformats.org/officeDocument/2006/relationships/image" Target="../media/image129.png"/><Relationship Id="rId61" Type="http://schemas.openxmlformats.org/officeDocument/2006/relationships/image" Target="../media/image117.png"/><Relationship Id="rId82" Type="http://schemas.openxmlformats.org/officeDocument/2006/relationships/customXml" Target="../ink/ink976.xml"/><Relationship Id="rId19" Type="http://schemas.openxmlformats.org/officeDocument/2006/relationships/image" Target="../media/image97.png"/><Relationship Id="rId14" Type="http://schemas.openxmlformats.org/officeDocument/2006/relationships/customXml" Target="../ink/ink942.xml"/><Relationship Id="rId30" Type="http://schemas.openxmlformats.org/officeDocument/2006/relationships/customXml" Target="../ink/ink950.xml"/><Relationship Id="rId35" Type="http://schemas.openxmlformats.org/officeDocument/2006/relationships/image" Target="../media/image105.png"/><Relationship Id="rId56" Type="http://schemas.openxmlformats.org/officeDocument/2006/relationships/customXml" Target="../ink/ink963.xml"/><Relationship Id="rId77" Type="http://schemas.openxmlformats.org/officeDocument/2006/relationships/image" Target="../media/image124.png"/><Relationship Id="rId100" Type="http://schemas.openxmlformats.org/officeDocument/2006/relationships/customXml" Target="../ink/ink985.xml"/><Relationship Id="rId8" Type="http://schemas.openxmlformats.org/officeDocument/2006/relationships/customXml" Target="../ink/ink939.xml"/><Relationship Id="rId51" Type="http://schemas.openxmlformats.org/officeDocument/2006/relationships/image" Target="../media/image112.png"/><Relationship Id="rId72" Type="http://schemas.openxmlformats.org/officeDocument/2006/relationships/customXml" Target="../ink/ink971.xml"/><Relationship Id="rId93" Type="http://schemas.openxmlformats.org/officeDocument/2006/relationships/image" Target="../media/image132.png"/><Relationship Id="rId98" Type="http://schemas.openxmlformats.org/officeDocument/2006/relationships/customXml" Target="../ink/ink984.xml"/><Relationship Id="rId3" Type="http://schemas.openxmlformats.org/officeDocument/2006/relationships/image" Target="../media/image88.png"/></Relationships>
</file>

<file path=ppt/slides/_rels/slide2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98.xml"/><Relationship Id="rId21" Type="http://schemas.openxmlformats.org/officeDocument/2006/relationships/image" Target="../media/image98.png"/><Relationship Id="rId42" Type="http://schemas.openxmlformats.org/officeDocument/2006/relationships/customXml" Target="../ink/ink1006.xml"/><Relationship Id="rId47" Type="http://schemas.openxmlformats.org/officeDocument/2006/relationships/image" Target="../media/image110.png"/><Relationship Id="rId63" Type="http://schemas.openxmlformats.org/officeDocument/2006/relationships/image" Target="../media/image118.png"/><Relationship Id="rId68" Type="http://schemas.openxmlformats.org/officeDocument/2006/relationships/customXml" Target="../ink/ink1019.xml"/><Relationship Id="rId84" Type="http://schemas.openxmlformats.org/officeDocument/2006/relationships/customXml" Target="../ink/ink1027.xml"/><Relationship Id="rId89" Type="http://schemas.openxmlformats.org/officeDocument/2006/relationships/image" Target="../media/image130.png"/><Relationship Id="rId16" Type="http://schemas.openxmlformats.org/officeDocument/2006/relationships/customXml" Target="../ink/ink993.xml"/><Relationship Id="rId11" Type="http://schemas.openxmlformats.org/officeDocument/2006/relationships/image" Target="../media/image94.png"/><Relationship Id="rId32" Type="http://schemas.openxmlformats.org/officeDocument/2006/relationships/customXml" Target="../ink/ink1001.xml"/><Relationship Id="rId37" Type="http://schemas.openxmlformats.org/officeDocument/2006/relationships/image" Target="../media/image106.png"/><Relationship Id="rId53" Type="http://schemas.openxmlformats.org/officeDocument/2006/relationships/image" Target="../media/image113.png"/><Relationship Id="rId58" Type="http://schemas.openxmlformats.org/officeDocument/2006/relationships/customXml" Target="../ink/ink1014.xml"/><Relationship Id="rId74" Type="http://schemas.openxmlformats.org/officeDocument/2006/relationships/customXml" Target="../ink/ink1022.xml"/><Relationship Id="rId79" Type="http://schemas.openxmlformats.org/officeDocument/2006/relationships/image" Target="../media/image125.png"/><Relationship Id="rId102" Type="http://schemas.openxmlformats.org/officeDocument/2006/relationships/customXml" Target="../ink/ink1036.xml"/><Relationship Id="rId5" Type="http://schemas.openxmlformats.org/officeDocument/2006/relationships/image" Target="../media/image89.png"/><Relationship Id="rId90" Type="http://schemas.openxmlformats.org/officeDocument/2006/relationships/customXml" Target="../ink/ink1030.xml"/><Relationship Id="rId95" Type="http://schemas.openxmlformats.org/officeDocument/2006/relationships/image" Target="../media/image133.png"/><Relationship Id="rId22" Type="http://schemas.openxmlformats.org/officeDocument/2006/relationships/customXml" Target="../ink/ink996.xml"/><Relationship Id="rId27" Type="http://schemas.openxmlformats.org/officeDocument/2006/relationships/image" Target="../media/image101.png"/><Relationship Id="rId43" Type="http://schemas.openxmlformats.org/officeDocument/2006/relationships/image" Target="../media/image108.png"/><Relationship Id="rId48" Type="http://schemas.openxmlformats.org/officeDocument/2006/relationships/customXml" Target="../ink/ink1009.xml"/><Relationship Id="rId64" Type="http://schemas.openxmlformats.org/officeDocument/2006/relationships/customXml" Target="../ink/ink1017.xml"/><Relationship Id="rId69" Type="http://schemas.openxmlformats.org/officeDocument/2006/relationships/image" Target="../media/image120.png"/><Relationship Id="rId80" Type="http://schemas.openxmlformats.org/officeDocument/2006/relationships/customXml" Target="../ink/ink1025.xml"/><Relationship Id="rId85" Type="http://schemas.openxmlformats.org/officeDocument/2006/relationships/image" Target="../media/image128.png"/><Relationship Id="rId12" Type="http://schemas.openxmlformats.org/officeDocument/2006/relationships/customXml" Target="../ink/ink991.xml"/><Relationship Id="rId17" Type="http://schemas.openxmlformats.org/officeDocument/2006/relationships/image" Target="../media/image96.png"/><Relationship Id="rId33" Type="http://schemas.openxmlformats.org/officeDocument/2006/relationships/image" Target="../media/image104.png"/><Relationship Id="rId38" Type="http://schemas.openxmlformats.org/officeDocument/2006/relationships/customXml" Target="../ink/ink1004.xml"/><Relationship Id="rId59" Type="http://schemas.openxmlformats.org/officeDocument/2006/relationships/image" Target="../media/image116.png"/><Relationship Id="rId103" Type="http://schemas.openxmlformats.org/officeDocument/2006/relationships/image" Target="../media/image138.png"/><Relationship Id="rId20" Type="http://schemas.openxmlformats.org/officeDocument/2006/relationships/customXml" Target="../ink/ink995.xml"/><Relationship Id="rId41" Type="http://schemas.openxmlformats.org/officeDocument/2006/relationships/image" Target="../media/image107.png"/><Relationship Id="rId54" Type="http://schemas.openxmlformats.org/officeDocument/2006/relationships/customXml" Target="../ink/ink1012.xml"/><Relationship Id="rId62" Type="http://schemas.openxmlformats.org/officeDocument/2006/relationships/customXml" Target="../ink/ink1016.xml"/><Relationship Id="rId70" Type="http://schemas.openxmlformats.org/officeDocument/2006/relationships/customXml" Target="../ink/ink1020.xml"/><Relationship Id="rId75" Type="http://schemas.openxmlformats.org/officeDocument/2006/relationships/image" Target="../media/image123.png"/><Relationship Id="rId83" Type="http://schemas.openxmlformats.org/officeDocument/2006/relationships/image" Target="../media/image127.png"/><Relationship Id="rId88" Type="http://schemas.openxmlformats.org/officeDocument/2006/relationships/customXml" Target="../ink/ink1029.xml"/><Relationship Id="rId91" Type="http://schemas.openxmlformats.org/officeDocument/2006/relationships/image" Target="../media/image131.png"/><Relationship Id="rId96" Type="http://schemas.openxmlformats.org/officeDocument/2006/relationships/customXml" Target="../ink/ink103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88.xml"/><Relationship Id="rId15" Type="http://schemas.openxmlformats.org/officeDocument/2006/relationships/image" Target="../media/image95.png"/><Relationship Id="rId23" Type="http://schemas.openxmlformats.org/officeDocument/2006/relationships/image" Target="../media/image99.png"/><Relationship Id="rId28" Type="http://schemas.openxmlformats.org/officeDocument/2006/relationships/customXml" Target="../ink/ink999.xml"/><Relationship Id="rId36" Type="http://schemas.openxmlformats.org/officeDocument/2006/relationships/customXml" Target="../ink/ink1003.xml"/><Relationship Id="rId49" Type="http://schemas.openxmlformats.org/officeDocument/2006/relationships/image" Target="../media/image111.png"/><Relationship Id="rId57" Type="http://schemas.openxmlformats.org/officeDocument/2006/relationships/image" Target="../media/image115.png"/><Relationship Id="rId10" Type="http://schemas.openxmlformats.org/officeDocument/2006/relationships/customXml" Target="../ink/ink990.xml"/><Relationship Id="rId31" Type="http://schemas.openxmlformats.org/officeDocument/2006/relationships/image" Target="../media/image103.png"/><Relationship Id="rId44" Type="http://schemas.openxmlformats.org/officeDocument/2006/relationships/customXml" Target="../ink/ink1007.xml"/><Relationship Id="rId52" Type="http://schemas.openxmlformats.org/officeDocument/2006/relationships/customXml" Target="../ink/ink1011.xml"/><Relationship Id="rId60" Type="http://schemas.openxmlformats.org/officeDocument/2006/relationships/customXml" Target="../ink/ink1015.xml"/><Relationship Id="rId65" Type="http://schemas.openxmlformats.org/officeDocument/2006/relationships/image" Target="../media/image119.png"/><Relationship Id="rId73" Type="http://schemas.openxmlformats.org/officeDocument/2006/relationships/image" Target="../media/image122.png"/><Relationship Id="rId78" Type="http://schemas.openxmlformats.org/officeDocument/2006/relationships/customXml" Target="../ink/ink1024.xml"/><Relationship Id="rId81" Type="http://schemas.openxmlformats.org/officeDocument/2006/relationships/image" Target="../media/image126.png"/><Relationship Id="rId86" Type="http://schemas.openxmlformats.org/officeDocument/2006/relationships/customXml" Target="../ink/ink1028.xml"/><Relationship Id="rId94" Type="http://schemas.openxmlformats.org/officeDocument/2006/relationships/customXml" Target="../ink/ink1032.xml"/><Relationship Id="rId99" Type="http://schemas.openxmlformats.org/officeDocument/2006/relationships/image" Target="../media/image136.png"/><Relationship Id="rId101" Type="http://schemas.openxmlformats.org/officeDocument/2006/relationships/image" Target="../media/image137.png"/><Relationship Id="rId4" Type="http://schemas.openxmlformats.org/officeDocument/2006/relationships/customXml" Target="../ink/ink987.xml"/><Relationship Id="rId9" Type="http://schemas.openxmlformats.org/officeDocument/2006/relationships/image" Target="../media/image93.png"/><Relationship Id="rId13" Type="http://schemas.openxmlformats.org/officeDocument/2006/relationships/image" Target="../media/image26.png"/><Relationship Id="rId18" Type="http://schemas.openxmlformats.org/officeDocument/2006/relationships/customXml" Target="../ink/ink994.xml"/><Relationship Id="rId39" Type="http://schemas.openxmlformats.org/officeDocument/2006/relationships/image" Target="../media/image91.png"/><Relationship Id="rId34" Type="http://schemas.openxmlformats.org/officeDocument/2006/relationships/customXml" Target="../ink/ink1002.xml"/><Relationship Id="rId50" Type="http://schemas.openxmlformats.org/officeDocument/2006/relationships/customXml" Target="../ink/ink1010.xml"/><Relationship Id="rId55" Type="http://schemas.openxmlformats.org/officeDocument/2006/relationships/image" Target="../media/image114.png"/><Relationship Id="rId76" Type="http://schemas.openxmlformats.org/officeDocument/2006/relationships/customXml" Target="../ink/ink1023.xml"/><Relationship Id="rId97" Type="http://schemas.openxmlformats.org/officeDocument/2006/relationships/image" Target="../media/image135.png"/><Relationship Id="rId104" Type="http://schemas.openxmlformats.org/officeDocument/2006/relationships/customXml" Target="../ink/ink1037.xml"/><Relationship Id="rId7" Type="http://schemas.openxmlformats.org/officeDocument/2006/relationships/image" Target="../media/image90.png"/><Relationship Id="rId71" Type="http://schemas.openxmlformats.org/officeDocument/2006/relationships/image" Target="../media/image121.png"/><Relationship Id="rId92" Type="http://schemas.openxmlformats.org/officeDocument/2006/relationships/customXml" Target="../ink/ink1031.xml"/><Relationship Id="rId2" Type="http://schemas.openxmlformats.org/officeDocument/2006/relationships/customXml" Target="../ink/ink986.xml"/><Relationship Id="rId29" Type="http://schemas.openxmlformats.org/officeDocument/2006/relationships/image" Target="../media/image102.png"/><Relationship Id="rId24" Type="http://schemas.openxmlformats.org/officeDocument/2006/relationships/customXml" Target="../ink/ink997.xml"/><Relationship Id="rId40" Type="http://schemas.openxmlformats.org/officeDocument/2006/relationships/customXml" Target="../ink/ink1005.xml"/><Relationship Id="rId45" Type="http://schemas.openxmlformats.org/officeDocument/2006/relationships/image" Target="../media/image109.png"/><Relationship Id="rId66" Type="http://schemas.openxmlformats.org/officeDocument/2006/relationships/customXml" Target="../ink/ink1018.xml"/><Relationship Id="rId87" Type="http://schemas.openxmlformats.org/officeDocument/2006/relationships/image" Target="../media/image129.png"/><Relationship Id="rId61" Type="http://schemas.openxmlformats.org/officeDocument/2006/relationships/image" Target="../media/image117.png"/><Relationship Id="rId82" Type="http://schemas.openxmlformats.org/officeDocument/2006/relationships/customXml" Target="../ink/ink1026.xml"/><Relationship Id="rId19" Type="http://schemas.openxmlformats.org/officeDocument/2006/relationships/image" Target="../media/image97.png"/><Relationship Id="rId14" Type="http://schemas.openxmlformats.org/officeDocument/2006/relationships/customXml" Target="../ink/ink992.xml"/><Relationship Id="rId30" Type="http://schemas.openxmlformats.org/officeDocument/2006/relationships/customXml" Target="../ink/ink1000.xml"/><Relationship Id="rId35" Type="http://schemas.openxmlformats.org/officeDocument/2006/relationships/image" Target="../media/image105.png"/><Relationship Id="rId56" Type="http://schemas.openxmlformats.org/officeDocument/2006/relationships/customXml" Target="../ink/ink1013.xml"/><Relationship Id="rId77" Type="http://schemas.openxmlformats.org/officeDocument/2006/relationships/image" Target="../media/image124.png"/><Relationship Id="rId100" Type="http://schemas.openxmlformats.org/officeDocument/2006/relationships/customXml" Target="../ink/ink1035.xml"/><Relationship Id="rId105" Type="http://schemas.openxmlformats.org/officeDocument/2006/relationships/image" Target="../media/image134.png"/><Relationship Id="rId8" Type="http://schemas.openxmlformats.org/officeDocument/2006/relationships/customXml" Target="../ink/ink989.xml"/><Relationship Id="rId51" Type="http://schemas.openxmlformats.org/officeDocument/2006/relationships/image" Target="../media/image112.png"/><Relationship Id="rId72" Type="http://schemas.openxmlformats.org/officeDocument/2006/relationships/customXml" Target="../ink/ink1021.xml"/><Relationship Id="rId93" Type="http://schemas.openxmlformats.org/officeDocument/2006/relationships/image" Target="../media/image132.png"/><Relationship Id="rId98" Type="http://schemas.openxmlformats.org/officeDocument/2006/relationships/customXml" Target="../ink/ink1034.xml"/><Relationship Id="rId3" Type="http://schemas.openxmlformats.org/officeDocument/2006/relationships/image" Target="../media/image88.png"/><Relationship Id="rId25" Type="http://schemas.openxmlformats.org/officeDocument/2006/relationships/image" Target="../media/image100.png"/><Relationship Id="rId46" Type="http://schemas.openxmlformats.org/officeDocument/2006/relationships/customXml" Target="../ink/ink1008.xml"/><Relationship Id="rId67" Type="http://schemas.openxmlformats.org/officeDocument/2006/relationships/image" Target="../media/image92.png"/></Relationships>
</file>

<file path=ppt/slides/_rels/slide2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50.xml"/><Relationship Id="rId117" Type="http://schemas.openxmlformats.org/officeDocument/2006/relationships/image" Target="../media/image134.png"/><Relationship Id="rId21" Type="http://schemas.openxmlformats.org/officeDocument/2006/relationships/image" Target="../media/image98.png"/><Relationship Id="rId42" Type="http://schemas.openxmlformats.org/officeDocument/2006/relationships/customXml" Target="../ink/ink1058.xml"/><Relationship Id="rId47" Type="http://schemas.openxmlformats.org/officeDocument/2006/relationships/image" Target="../media/image110.png"/><Relationship Id="rId63" Type="http://schemas.openxmlformats.org/officeDocument/2006/relationships/image" Target="../media/image118.png"/><Relationship Id="rId68" Type="http://schemas.openxmlformats.org/officeDocument/2006/relationships/customXml" Target="../ink/ink1071.xml"/><Relationship Id="rId84" Type="http://schemas.openxmlformats.org/officeDocument/2006/relationships/customXml" Target="../ink/ink1079.xml"/><Relationship Id="rId89" Type="http://schemas.openxmlformats.org/officeDocument/2006/relationships/image" Target="../media/image130.png"/><Relationship Id="rId112" Type="http://schemas.openxmlformats.org/officeDocument/2006/relationships/customXml" Target="../ink/ink1093.xml"/><Relationship Id="rId16" Type="http://schemas.openxmlformats.org/officeDocument/2006/relationships/customXml" Target="../ink/ink1045.xml"/><Relationship Id="rId107" Type="http://schemas.openxmlformats.org/officeDocument/2006/relationships/image" Target="../media/image140.png"/><Relationship Id="rId11" Type="http://schemas.openxmlformats.org/officeDocument/2006/relationships/image" Target="../media/image94.png"/><Relationship Id="rId32" Type="http://schemas.openxmlformats.org/officeDocument/2006/relationships/customXml" Target="../ink/ink1053.xml"/><Relationship Id="rId37" Type="http://schemas.openxmlformats.org/officeDocument/2006/relationships/image" Target="../media/image106.png"/><Relationship Id="rId53" Type="http://schemas.openxmlformats.org/officeDocument/2006/relationships/image" Target="../media/image113.png"/><Relationship Id="rId58" Type="http://schemas.openxmlformats.org/officeDocument/2006/relationships/customXml" Target="../ink/ink1066.xml"/><Relationship Id="rId74" Type="http://schemas.openxmlformats.org/officeDocument/2006/relationships/customXml" Target="../ink/ink1074.xml"/><Relationship Id="rId79" Type="http://schemas.openxmlformats.org/officeDocument/2006/relationships/image" Target="../media/image125.png"/><Relationship Id="rId102" Type="http://schemas.openxmlformats.org/officeDocument/2006/relationships/customXml" Target="../ink/ink1088.xml"/><Relationship Id="rId5" Type="http://schemas.openxmlformats.org/officeDocument/2006/relationships/image" Target="../media/image89.png"/><Relationship Id="rId90" Type="http://schemas.openxmlformats.org/officeDocument/2006/relationships/customXml" Target="../ink/ink1082.xml"/><Relationship Id="rId95" Type="http://schemas.openxmlformats.org/officeDocument/2006/relationships/image" Target="../media/image133.png"/><Relationship Id="rId22" Type="http://schemas.openxmlformats.org/officeDocument/2006/relationships/customXml" Target="../ink/ink1048.xml"/><Relationship Id="rId27" Type="http://schemas.openxmlformats.org/officeDocument/2006/relationships/image" Target="../media/image101.png"/><Relationship Id="rId43" Type="http://schemas.openxmlformats.org/officeDocument/2006/relationships/image" Target="../media/image108.png"/><Relationship Id="rId48" Type="http://schemas.openxmlformats.org/officeDocument/2006/relationships/customXml" Target="../ink/ink1061.xml"/><Relationship Id="rId64" Type="http://schemas.openxmlformats.org/officeDocument/2006/relationships/customXml" Target="../ink/ink1069.xml"/><Relationship Id="rId69" Type="http://schemas.openxmlformats.org/officeDocument/2006/relationships/image" Target="../media/image120.png"/><Relationship Id="rId113" Type="http://schemas.openxmlformats.org/officeDocument/2006/relationships/image" Target="../media/image143.png"/><Relationship Id="rId80" Type="http://schemas.openxmlformats.org/officeDocument/2006/relationships/customXml" Target="../ink/ink1077.xml"/><Relationship Id="rId85" Type="http://schemas.openxmlformats.org/officeDocument/2006/relationships/image" Target="../media/image128.png"/><Relationship Id="rId12" Type="http://schemas.openxmlformats.org/officeDocument/2006/relationships/customXml" Target="../ink/ink1043.xml"/><Relationship Id="rId17" Type="http://schemas.openxmlformats.org/officeDocument/2006/relationships/image" Target="../media/image96.png"/><Relationship Id="rId33" Type="http://schemas.openxmlformats.org/officeDocument/2006/relationships/image" Target="../media/image104.png"/><Relationship Id="rId38" Type="http://schemas.openxmlformats.org/officeDocument/2006/relationships/customXml" Target="../ink/ink1056.xml"/><Relationship Id="rId59" Type="http://schemas.openxmlformats.org/officeDocument/2006/relationships/image" Target="../media/image116.png"/><Relationship Id="rId103" Type="http://schemas.openxmlformats.org/officeDocument/2006/relationships/image" Target="../media/image138.png"/><Relationship Id="rId108" Type="http://schemas.openxmlformats.org/officeDocument/2006/relationships/customXml" Target="../ink/ink1091.xml"/><Relationship Id="rId54" Type="http://schemas.openxmlformats.org/officeDocument/2006/relationships/customXml" Target="../ink/ink1064.xml"/><Relationship Id="rId70" Type="http://schemas.openxmlformats.org/officeDocument/2006/relationships/customXml" Target="../ink/ink1072.xml"/><Relationship Id="rId75" Type="http://schemas.openxmlformats.org/officeDocument/2006/relationships/image" Target="../media/image123.png"/><Relationship Id="rId91" Type="http://schemas.openxmlformats.org/officeDocument/2006/relationships/image" Target="../media/image131.png"/><Relationship Id="rId96" Type="http://schemas.openxmlformats.org/officeDocument/2006/relationships/customXml" Target="../ink/ink108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40.xml"/><Relationship Id="rId23" Type="http://schemas.openxmlformats.org/officeDocument/2006/relationships/image" Target="../media/image99.png"/><Relationship Id="rId28" Type="http://schemas.openxmlformats.org/officeDocument/2006/relationships/customXml" Target="../ink/ink1051.xml"/><Relationship Id="rId49" Type="http://schemas.openxmlformats.org/officeDocument/2006/relationships/image" Target="../media/image111.png"/><Relationship Id="rId114" Type="http://schemas.openxmlformats.org/officeDocument/2006/relationships/customXml" Target="../ink/ink1094.xml"/><Relationship Id="rId10" Type="http://schemas.openxmlformats.org/officeDocument/2006/relationships/customXml" Target="../ink/ink1042.xml"/><Relationship Id="rId31" Type="http://schemas.openxmlformats.org/officeDocument/2006/relationships/image" Target="../media/image103.png"/><Relationship Id="rId44" Type="http://schemas.openxmlformats.org/officeDocument/2006/relationships/customXml" Target="../ink/ink1059.xml"/><Relationship Id="rId52" Type="http://schemas.openxmlformats.org/officeDocument/2006/relationships/customXml" Target="../ink/ink1063.xml"/><Relationship Id="rId60" Type="http://schemas.openxmlformats.org/officeDocument/2006/relationships/customXml" Target="../ink/ink1067.xml"/><Relationship Id="rId65" Type="http://schemas.openxmlformats.org/officeDocument/2006/relationships/image" Target="../media/image119.png"/><Relationship Id="rId73" Type="http://schemas.openxmlformats.org/officeDocument/2006/relationships/image" Target="../media/image122.png"/><Relationship Id="rId78" Type="http://schemas.openxmlformats.org/officeDocument/2006/relationships/customXml" Target="../ink/ink1076.xml"/><Relationship Id="rId81" Type="http://schemas.openxmlformats.org/officeDocument/2006/relationships/image" Target="../media/image126.png"/><Relationship Id="rId86" Type="http://schemas.openxmlformats.org/officeDocument/2006/relationships/customXml" Target="../ink/ink1080.xml"/><Relationship Id="rId94" Type="http://schemas.openxmlformats.org/officeDocument/2006/relationships/customXml" Target="../ink/ink1084.xml"/><Relationship Id="rId99" Type="http://schemas.openxmlformats.org/officeDocument/2006/relationships/image" Target="../media/image136.png"/><Relationship Id="rId101" Type="http://schemas.openxmlformats.org/officeDocument/2006/relationships/image" Target="../media/image137.png"/><Relationship Id="rId4" Type="http://schemas.openxmlformats.org/officeDocument/2006/relationships/customXml" Target="../ink/ink1039.xml"/><Relationship Id="rId9" Type="http://schemas.openxmlformats.org/officeDocument/2006/relationships/image" Target="../media/image93.png"/><Relationship Id="rId13" Type="http://schemas.openxmlformats.org/officeDocument/2006/relationships/image" Target="../media/image26.png"/><Relationship Id="rId18" Type="http://schemas.openxmlformats.org/officeDocument/2006/relationships/customXml" Target="../ink/ink1046.xml"/><Relationship Id="rId39" Type="http://schemas.openxmlformats.org/officeDocument/2006/relationships/image" Target="../media/image91.png"/><Relationship Id="rId109" Type="http://schemas.openxmlformats.org/officeDocument/2006/relationships/image" Target="../media/image141.png"/><Relationship Id="rId34" Type="http://schemas.openxmlformats.org/officeDocument/2006/relationships/customXml" Target="../ink/ink1054.xml"/><Relationship Id="rId50" Type="http://schemas.openxmlformats.org/officeDocument/2006/relationships/customXml" Target="../ink/ink1062.xml"/><Relationship Id="rId55" Type="http://schemas.openxmlformats.org/officeDocument/2006/relationships/image" Target="../media/image114.png"/><Relationship Id="rId76" Type="http://schemas.openxmlformats.org/officeDocument/2006/relationships/customXml" Target="../ink/ink1075.xml"/><Relationship Id="rId97" Type="http://schemas.openxmlformats.org/officeDocument/2006/relationships/image" Target="../media/image135.png"/><Relationship Id="rId104" Type="http://schemas.openxmlformats.org/officeDocument/2006/relationships/customXml" Target="../ink/ink1089.xml"/><Relationship Id="rId7" Type="http://schemas.openxmlformats.org/officeDocument/2006/relationships/image" Target="../media/image90.png"/><Relationship Id="rId71" Type="http://schemas.openxmlformats.org/officeDocument/2006/relationships/image" Target="../media/image121.png"/><Relationship Id="rId92" Type="http://schemas.openxmlformats.org/officeDocument/2006/relationships/customXml" Target="../ink/ink1083.xml"/><Relationship Id="rId2" Type="http://schemas.openxmlformats.org/officeDocument/2006/relationships/customXml" Target="../ink/ink1038.xml"/><Relationship Id="rId29" Type="http://schemas.openxmlformats.org/officeDocument/2006/relationships/image" Target="../media/image102.png"/><Relationship Id="rId24" Type="http://schemas.openxmlformats.org/officeDocument/2006/relationships/customXml" Target="../ink/ink1049.xml"/><Relationship Id="rId40" Type="http://schemas.openxmlformats.org/officeDocument/2006/relationships/customXml" Target="../ink/ink1057.xml"/><Relationship Id="rId45" Type="http://schemas.openxmlformats.org/officeDocument/2006/relationships/image" Target="../media/image109.png"/><Relationship Id="rId66" Type="http://schemas.openxmlformats.org/officeDocument/2006/relationships/customXml" Target="../ink/ink1070.xml"/><Relationship Id="rId87" Type="http://schemas.openxmlformats.org/officeDocument/2006/relationships/image" Target="../media/image129.png"/><Relationship Id="rId110" Type="http://schemas.openxmlformats.org/officeDocument/2006/relationships/customXml" Target="../ink/ink1092.xml"/><Relationship Id="rId115" Type="http://schemas.openxmlformats.org/officeDocument/2006/relationships/image" Target="../media/image144.png"/><Relationship Id="rId61" Type="http://schemas.openxmlformats.org/officeDocument/2006/relationships/image" Target="../media/image117.png"/><Relationship Id="rId82" Type="http://schemas.openxmlformats.org/officeDocument/2006/relationships/customXml" Target="../ink/ink1078.xml"/><Relationship Id="rId19" Type="http://schemas.openxmlformats.org/officeDocument/2006/relationships/image" Target="../media/image97.png"/><Relationship Id="rId14" Type="http://schemas.openxmlformats.org/officeDocument/2006/relationships/customXml" Target="../ink/ink1044.xml"/><Relationship Id="rId30" Type="http://schemas.openxmlformats.org/officeDocument/2006/relationships/customXml" Target="../ink/ink1052.xml"/><Relationship Id="rId35" Type="http://schemas.openxmlformats.org/officeDocument/2006/relationships/image" Target="../media/image105.png"/><Relationship Id="rId56" Type="http://schemas.openxmlformats.org/officeDocument/2006/relationships/customXml" Target="../ink/ink1065.xml"/><Relationship Id="rId77" Type="http://schemas.openxmlformats.org/officeDocument/2006/relationships/image" Target="../media/image124.png"/><Relationship Id="rId100" Type="http://schemas.openxmlformats.org/officeDocument/2006/relationships/customXml" Target="../ink/ink1087.xml"/><Relationship Id="rId105" Type="http://schemas.openxmlformats.org/officeDocument/2006/relationships/image" Target="../media/image139.png"/><Relationship Id="rId8" Type="http://schemas.openxmlformats.org/officeDocument/2006/relationships/customXml" Target="../ink/ink1041.xml"/><Relationship Id="rId51" Type="http://schemas.openxmlformats.org/officeDocument/2006/relationships/image" Target="../media/image112.png"/><Relationship Id="rId72" Type="http://schemas.openxmlformats.org/officeDocument/2006/relationships/customXml" Target="../ink/ink1073.xml"/><Relationship Id="rId93" Type="http://schemas.openxmlformats.org/officeDocument/2006/relationships/image" Target="../media/image132.png"/><Relationship Id="rId98" Type="http://schemas.openxmlformats.org/officeDocument/2006/relationships/customXml" Target="../ink/ink1086.xml"/><Relationship Id="rId3" Type="http://schemas.openxmlformats.org/officeDocument/2006/relationships/image" Target="../media/image88.png"/><Relationship Id="rId25" Type="http://schemas.openxmlformats.org/officeDocument/2006/relationships/image" Target="../media/image100.png"/><Relationship Id="rId46" Type="http://schemas.openxmlformats.org/officeDocument/2006/relationships/customXml" Target="../ink/ink1060.xml"/><Relationship Id="rId67" Type="http://schemas.openxmlformats.org/officeDocument/2006/relationships/image" Target="../media/image92.png"/><Relationship Id="rId116" Type="http://schemas.openxmlformats.org/officeDocument/2006/relationships/customXml" Target="../ink/ink1095.xml"/><Relationship Id="rId20" Type="http://schemas.openxmlformats.org/officeDocument/2006/relationships/customXml" Target="../ink/ink1047.xml"/><Relationship Id="rId41" Type="http://schemas.openxmlformats.org/officeDocument/2006/relationships/image" Target="../media/image107.png"/><Relationship Id="rId62" Type="http://schemas.openxmlformats.org/officeDocument/2006/relationships/customXml" Target="../ink/ink1068.xml"/><Relationship Id="rId83" Type="http://schemas.openxmlformats.org/officeDocument/2006/relationships/image" Target="../media/image127.png"/><Relationship Id="rId88" Type="http://schemas.openxmlformats.org/officeDocument/2006/relationships/customXml" Target="../ink/ink1081.xml"/><Relationship Id="rId111" Type="http://schemas.openxmlformats.org/officeDocument/2006/relationships/image" Target="../media/image142.png"/><Relationship Id="rId15" Type="http://schemas.openxmlformats.org/officeDocument/2006/relationships/image" Target="../media/image95.png"/><Relationship Id="rId36" Type="http://schemas.openxmlformats.org/officeDocument/2006/relationships/customXml" Target="../ink/ink1055.xml"/><Relationship Id="rId57" Type="http://schemas.openxmlformats.org/officeDocument/2006/relationships/image" Target="../media/image115.png"/><Relationship Id="rId106" Type="http://schemas.openxmlformats.org/officeDocument/2006/relationships/customXml" Target="../ink/ink1090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customXml" Target="../ink/ink12.xml"/><Relationship Id="rId13" Type="http://schemas.openxmlformats.org/officeDocument/2006/relationships/image" Target="../media/image8.png"/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12" Type="http://schemas.openxmlformats.org/officeDocument/2006/relationships/customXml" Target="../ink/ink14.xml"/><Relationship Id="rId2" Type="http://schemas.openxmlformats.org/officeDocument/2006/relationships/customXml" Target="../ink/ink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10" Type="http://schemas.openxmlformats.org/officeDocument/2006/relationships/customXml" Target="../ink/ink13.xml"/><Relationship Id="rId4" Type="http://schemas.openxmlformats.org/officeDocument/2006/relationships/customXml" Target="../ink/ink10.xml"/><Relationship Id="rId9" Type="http://schemas.openxmlformats.org/officeDocument/2006/relationships/image" Target="../media/image6.png"/><Relationship Id="rId14" Type="http://schemas.openxmlformats.org/officeDocument/2006/relationships/customXml" Target="../ink/ink15.xml"/></Relationships>
</file>

<file path=ppt/slides/_rels/slide3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108.xml"/><Relationship Id="rId117" Type="http://schemas.openxmlformats.org/officeDocument/2006/relationships/image" Target="../media/image134.png"/><Relationship Id="rId21" Type="http://schemas.openxmlformats.org/officeDocument/2006/relationships/image" Target="../media/image98.png"/><Relationship Id="rId42" Type="http://schemas.openxmlformats.org/officeDocument/2006/relationships/customXml" Target="../ink/ink1116.xml"/><Relationship Id="rId47" Type="http://schemas.openxmlformats.org/officeDocument/2006/relationships/image" Target="../media/image110.png"/><Relationship Id="rId63" Type="http://schemas.openxmlformats.org/officeDocument/2006/relationships/image" Target="../media/image118.png"/><Relationship Id="rId68" Type="http://schemas.openxmlformats.org/officeDocument/2006/relationships/customXml" Target="../ink/ink1129.xml"/><Relationship Id="rId84" Type="http://schemas.openxmlformats.org/officeDocument/2006/relationships/customXml" Target="../ink/ink1137.xml"/><Relationship Id="rId89" Type="http://schemas.openxmlformats.org/officeDocument/2006/relationships/image" Target="../media/image130.png"/><Relationship Id="rId112" Type="http://schemas.openxmlformats.org/officeDocument/2006/relationships/customXml" Target="../ink/ink1151.xml"/><Relationship Id="rId16" Type="http://schemas.openxmlformats.org/officeDocument/2006/relationships/customXml" Target="../ink/ink1103.xml"/><Relationship Id="rId107" Type="http://schemas.openxmlformats.org/officeDocument/2006/relationships/image" Target="../media/image140.png"/><Relationship Id="rId11" Type="http://schemas.openxmlformats.org/officeDocument/2006/relationships/image" Target="../media/image94.png"/><Relationship Id="rId32" Type="http://schemas.openxmlformats.org/officeDocument/2006/relationships/customXml" Target="../ink/ink1111.xml"/><Relationship Id="rId37" Type="http://schemas.openxmlformats.org/officeDocument/2006/relationships/image" Target="../media/image106.png"/><Relationship Id="rId53" Type="http://schemas.openxmlformats.org/officeDocument/2006/relationships/image" Target="../media/image113.png"/><Relationship Id="rId58" Type="http://schemas.openxmlformats.org/officeDocument/2006/relationships/customXml" Target="../ink/ink1124.xml"/><Relationship Id="rId74" Type="http://schemas.openxmlformats.org/officeDocument/2006/relationships/customXml" Target="../ink/ink1132.xml"/><Relationship Id="rId79" Type="http://schemas.openxmlformats.org/officeDocument/2006/relationships/image" Target="../media/image125.png"/><Relationship Id="rId102" Type="http://schemas.openxmlformats.org/officeDocument/2006/relationships/customXml" Target="../ink/ink1146.xml"/><Relationship Id="rId5" Type="http://schemas.openxmlformats.org/officeDocument/2006/relationships/image" Target="../media/image89.png"/><Relationship Id="rId90" Type="http://schemas.openxmlformats.org/officeDocument/2006/relationships/customXml" Target="../ink/ink1140.xml"/><Relationship Id="rId95" Type="http://schemas.openxmlformats.org/officeDocument/2006/relationships/image" Target="../media/image133.png"/><Relationship Id="rId22" Type="http://schemas.openxmlformats.org/officeDocument/2006/relationships/customXml" Target="../ink/ink1106.xml"/><Relationship Id="rId27" Type="http://schemas.openxmlformats.org/officeDocument/2006/relationships/image" Target="../media/image101.png"/><Relationship Id="rId43" Type="http://schemas.openxmlformats.org/officeDocument/2006/relationships/image" Target="../media/image108.png"/><Relationship Id="rId48" Type="http://schemas.openxmlformats.org/officeDocument/2006/relationships/customXml" Target="../ink/ink1119.xml"/><Relationship Id="rId64" Type="http://schemas.openxmlformats.org/officeDocument/2006/relationships/customXml" Target="../ink/ink1127.xml"/><Relationship Id="rId69" Type="http://schemas.openxmlformats.org/officeDocument/2006/relationships/image" Target="../media/image120.png"/><Relationship Id="rId113" Type="http://schemas.openxmlformats.org/officeDocument/2006/relationships/image" Target="../media/image143.png"/><Relationship Id="rId118" Type="http://schemas.openxmlformats.org/officeDocument/2006/relationships/customXml" Target="../ink/ink1154.xml"/><Relationship Id="rId80" Type="http://schemas.openxmlformats.org/officeDocument/2006/relationships/customXml" Target="../ink/ink1135.xml"/><Relationship Id="rId85" Type="http://schemas.openxmlformats.org/officeDocument/2006/relationships/image" Target="../media/image128.png"/><Relationship Id="rId12" Type="http://schemas.openxmlformats.org/officeDocument/2006/relationships/customXml" Target="../ink/ink1101.xml"/><Relationship Id="rId17" Type="http://schemas.openxmlformats.org/officeDocument/2006/relationships/image" Target="../media/image96.png"/><Relationship Id="rId33" Type="http://schemas.openxmlformats.org/officeDocument/2006/relationships/image" Target="../media/image104.png"/><Relationship Id="rId38" Type="http://schemas.openxmlformats.org/officeDocument/2006/relationships/customXml" Target="../ink/ink1114.xml"/><Relationship Id="rId59" Type="http://schemas.openxmlformats.org/officeDocument/2006/relationships/image" Target="../media/image116.png"/><Relationship Id="rId103" Type="http://schemas.openxmlformats.org/officeDocument/2006/relationships/image" Target="../media/image138.png"/><Relationship Id="rId108" Type="http://schemas.openxmlformats.org/officeDocument/2006/relationships/customXml" Target="../ink/ink1149.xml"/><Relationship Id="rId54" Type="http://schemas.openxmlformats.org/officeDocument/2006/relationships/customXml" Target="../ink/ink1122.xml"/><Relationship Id="rId70" Type="http://schemas.openxmlformats.org/officeDocument/2006/relationships/customXml" Target="../ink/ink1130.xml"/><Relationship Id="rId75" Type="http://schemas.openxmlformats.org/officeDocument/2006/relationships/image" Target="../media/image123.png"/><Relationship Id="rId91" Type="http://schemas.openxmlformats.org/officeDocument/2006/relationships/image" Target="../media/image131.png"/><Relationship Id="rId96" Type="http://schemas.openxmlformats.org/officeDocument/2006/relationships/customXml" Target="../ink/ink114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98.xml"/><Relationship Id="rId23" Type="http://schemas.openxmlformats.org/officeDocument/2006/relationships/image" Target="../media/image99.png"/><Relationship Id="rId28" Type="http://schemas.openxmlformats.org/officeDocument/2006/relationships/customXml" Target="../ink/ink1109.xml"/><Relationship Id="rId49" Type="http://schemas.openxmlformats.org/officeDocument/2006/relationships/image" Target="../media/image111.png"/><Relationship Id="rId114" Type="http://schemas.openxmlformats.org/officeDocument/2006/relationships/customXml" Target="../ink/ink1152.xml"/><Relationship Id="rId119" Type="http://schemas.openxmlformats.org/officeDocument/2006/relationships/image" Target="../media/image145.png"/><Relationship Id="rId44" Type="http://schemas.openxmlformats.org/officeDocument/2006/relationships/customXml" Target="../ink/ink1117.xml"/><Relationship Id="rId60" Type="http://schemas.openxmlformats.org/officeDocument/2006/relationships/customXml" Target="../ink/ink1125.xml"/><Relationship Id="rId65" Type="http://schemas.openxmlformats.org/officeDocument/2006/relationships/image" Target="../media/image119.png"/><Relationship Id="rId81" Type="http://schemas.openxmlformats.org/officeDocument/2006/relationships/image" Target="../media/image126.png"/><Relationship Id="rId86" Type="http://schemas.openxmlformats.org/officeDocument/2006/relationships/customXml" Target="../ink/ink1138.xml"/><Relationship Id="rId4" Type="http://schemas.openxmlformats.org/officeDocument/2006/relationships/customXml" Target="../ink/ink1097.xml"/><Relationship Id="rId9" Type="http://schemas.openxmlformats.org/officeDocument/2006/relationships/image" Target="../media/image93.png"/><Relationship Id="rId13" Type="http://schemas.openxmlformats.org/officeDocument/2006/relationships/image" Target="../media/image26.png"/><Relationship Id="rId18" Type="http://schemas.openxmlformats.org/officeDocument/2006/relationships/customXml" Target="../ink/ink1104.xml"/><Relationship Id="rId39" Type="http://schemas.openxmlformats.org/officeDocument/2006/relationships/image" Target="../media/image91.png"/><Relationship Id="rId109" Type="http://schemas.openxmlformats.org/officeDocument/2006/relationships/image" Target="../media/image141.png"/><Relationship Id="rId34" Type="http://schemas.openxmlformats.org/officeDocument/2006/relationships/customXml" Target="../ink/ink1112.xml"/><Relationship Id="rId50" Type="http://schemas.openxmlformats.org/officeDocument/2006/relationships/customXml" Target="../ink/ink1120.xml"/><Relationship Id="rId55" Type="http://schemas.openxmlformats.org/officeDocument/2006/relationships/image" Target="../media/image114.png"/><Relationship Id="rId76" Type="http://schemas.openxmlformats.org/officeDocument/2006/relationships/customXml" Target="../ink/ink1133.xml"/><Relationship Id="rId97" Type="http://schemas.openxmlformats.org/officeDocument/2006/relationships/image" Target="../media/image135.png"/><Relationship Id="rId104" Type="http://schemas.openxmlformats.org/officeDocument/2006/relationships/customXml" Target="../ink/ink1147.xml"/><Relationship Id="rId120" Type="http://schemas.openxmlformats.org/officeDocument/2006/relationships/customXml" Target="../ink/ink1155.xml"/><Relationship Id="rId7" Type="http://schemas.openxmlformats.org/officeDocument/2006/relationships/image" Target="../media/image90.png"/><Relationship Id="rId71" Type="http://schemas.openxmlformats.org/officeDocument/2006/relationships/image" Target="../media/image121.png"/><Relationship Id="rId92" Type="http://schemas.openxmlformats.org/officeDocument/2006/relationships/customXml" Target="../ink/ink1141.xml"/><Relationship Id="rId2" Type="http://schemas.openxmlformats.org/officeDocument/2006/relationships/customXml" Target="../ink/ink1096.xml"/><Relationship Id="rId29" Type="http://schemas.openxmlformats.org/officeDocument/2006/relationships/image" Target="../media/image102.png"/><Relationship Id="rId24" Type="http://schemas.openxmlformats.org/officeDocument/2006/relationships/customXml" Target="../ink/ink1107.xml"/><Relationship Id="rId40" Type="http://schemas.openxmlformats.org/officeDocument/2006/relationships/customXml" Target="../ink/ink1115.xml"/><Relationship Id="rId45" Type="http://schemas.openxmlformats.org/officeDocument/2006/relationships/image" Target="../media/image109.png"/><Relationship Id="rId66" Type="http://schemas.openxmlformats.org/officeDocument/2006/relationships/customXml" Target="../ink/ink1128.xml"/><Relationship Id="rId87" Type="http://schemas.openxmlformats.org/officeDocument/2006/relationships/image" Target="../media/image129.png"/><Relationship Id="rId110" Type="http://schemas.openxmlformats.org/officeDocument/2006/relationships/customXml" Target="../ink/ink1150.xml"/><Relationship Id="rId115" Type="http://schemas.openxmlformats.org/officeDocument/2006/relationships/image" Target="../media/image144.png"/><Relationship Id="rId61" Type="http://schemas.openxmlformats.org/officeDocument/2006/relationships/image" Target="../media/image117.png"/><Relationship Id="rId82" Type="http://schemas.openxmlformats.org/officeDocument/2006/relationships/customXml" Target="../ink/ink1136.xml"/><Relationship Id="rId19" Type="http://schemas.openxmlformats.org/officeDocument/2006/relationships/image" Target="../media/image97.png"/><Relationship Id="rId14" Type="http://schemas.openxmlformats.org/officeDocument/2006/relationships/customXml" Target="../ink/ink1102.xml"/><Relationship Id="rId30" Type="http://schemas.openxmlformats.org/officeDocument/2006/relationships/customXml" Target="../ink/ink1110.xml"/><Relationship Id="rId35" Type="http://schemas.openxmlformats.org/officeDocument/2006/relationships/image" Target="../media/image105.png"/><Relationship Id="rId56" Type="http://schemas.openxmlformats.org/officeDocument/2006/relationships/customXml" Target="../ink/ink1123.xml"/><Relationship Id="rId77" Type="http://schemas.openxmlformats.org/officeDocument/2006/relationships/image" Target="../media/image124.png"/><Relationship Id="rId100" Type="http://schemas.openxmlformats.org/officeDocument/2006/relationships/customXml" Target="../ink/ink1145.xml"/><Relationship Id="rId105" Type="http://schemas.openxmlformats.org/officeDocument/2006/relationships/image" Target="../media/image139.png"/><Relationship Id="rId8" Type="http://schemas.openxmlformats.org/officeDocument/2006/relationships/customXml" Target="../ink/ink1099.xml"/><Relationship Id="rId51" Type="http://schemas.openxmlformats.org/officeDocument/2006/relationships/image" Target="../media/image112.png"/><Relationship Id="rId72" Type="http://schemas.openxmlformats.org/officeDocument/2006/relationships/customXml" Target="../ink/ink1131.xml"/><Relationship Id="rId93" Type="http://schemas.openxmlformats.org/officeDocument/2006/relationships/image" Target="../media/image132.png"/><Relationship Id="rId98" Type="http://schemas.openxmlformats.org/officeDocument/2006/relationships/customXml" Target="../ink/ink1144.xml"/><Relationship Id="rId121" Type="http://schemas.openxmlformats.org/officeDocument/2006/relationships/image" Target="../media/image146.png"/><Relationship Id="rId3" Type="http://schemas.openxmlformats.org/officeDocument/2006/relationships/image" Target="../media/image88.png"/><Relationship Id="rId25" Type="http://schemas.openxmlformats.org/officeDocument/2006/relationships/image" Target="../media/image100.png"/><Relationship Id="rId46" Type="http://schemas.openxmlformats.org/officeDocument/2006/relationships/customXml" Target="../ink/ink1118.xml"/><Relationship Id="rId67" Type="http://schemas.openxmlformats.org/officeDocument/2006/relationships/image" Target="../media/image92.png"/><Relationship Id="rId116" Type="http://schemas.openxmlformats.org/officeDocument/2006/relationships/customXml" Target="../ink/ink1153.xml"/><Relationship Id="rId20" Type="http://schemas.openxmlformats.org/officeDocument/2006/relationships/customXml" Target="../ink/ink1105.xml"/><Relationship Id="rId41" Type="http://schemas.openxmlformats.org/officeDocument/2006/relationships/image" Target="../media/image107.png"/><Relationship Id="rId62" Type="http://schemas.openxmlformats.org/officeDocument/2006/relationships/customXml" Target="../ink/ink1126.xml"/><Relationship Id="rId83" Type="http://schemas.openxmlformats.org/officeDocument/2006/relationships/image" Target="../media/image127.png"/><Relationship Id="rId88" Type="http://schemas.openxmlformats.org/officeDocument/2006/relationships/customXml" Target="../ink/ink1139.xml"/><Relationship Id="rId111" Type="http://schemas.openxmlformats.org/officeDocument/2006/relationships/image" Target="../media/image142.png"/><Relationship Id="rId15" Type="http://schemas.openxmlformats.org/officeDocument/2006/relationships/image" Target="../media/image95.png"/><Relationship Id="rId36" Type="http://schemas.openxmlformats.org/officeDocument/2006/relationships/customXml" Target="../ink/ink1113.xml"/><Relationship Id="rId57" Type="http://schemas.openxmlformats.org/officeDocument/2006/relationships/image" Target="../media/image115.png"/><Relationship Id="rId106" Type="http://schemas.openxmlformats.org/officeDocument/2006/relationships/customXml" Target="../ink/ink1148.xml"/><Relationship Id="rId10" Type="http://schemas.openxmlformats.org/officeDocument/2006/relationships/customXml" Target="../ink/ink1100.xml"/><Relationship Id="rId31" Type="http://schemas.openxmlformats.org/officeDocument/2006/relationships/image" Target="../media/image103.png"/><Relationship Id="rId52" Type="http://schemas.openxmlformats.org/officeDocument/2006/relationships/customXml" Target="../ink/ink1121.xml"/><Relationship Id="rId73" Type="http://schemas.openxmlformats.org/officeDocument/2006/relationships/image" Target="../media/image122.png"/><Relationship Id="rId78" Type="http://schemas.openxmlformats.org/officeDocument/2006/relationships/customXml" Target="../ink/ink1134.xml"/><Relationship Id="rId94" Type="http://schemas.openxmlformats.org/officeDocument/2006/relationships/customXml" Target="../ink/ink1142.xml"/><Relationship Id="rId99" Type="http://schemas.openxmlformats.org/officeDocument/2006/relationships/image" Target="../media/image136.png"/><Relationship Id="rId101" Type="http://schemas.openxmlformats.org/officeDocument/2006/relationships/image" Target="../media/image137.png"/></Relationships>
</file>

<file path=ppt/slides/_rels/slide3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168.xml"/><Relationship Id="rId117" Type="http://schemas.openxmlformats.org/officeDocument/2006/relationships/image" Target="../media/image134.png"/><Relationship Id="rId21" Type="http://schemas.openxmlformats.org/officeDocument/2006/relationships/image" Target="../media/image98.png"/><Relationship Id="rId42" Type="http://schemas.openxmlformats.org/officeDocument/2006/relationships/customXml" Target="../ink/ink1176.xml"/><Relationship Id="rId47" Type="http://schemas.openxmlformats.org/officeDocument/2006/relationships/image" Target="../media/image110.png"/><Relationship Id="rId63" Type="http://schemas.openxmlformats.org/officeDocument/2006/relationships/image" Target="../media/image118.png"/><Relationship Id="rId68" Type="http://schemas.openxmlformats.org/officeDocument/2006/relationships/customXml" Target="../ink/ink1189.xml"/><Relationship Id="rId84" Type="http://schemas.openxmlformats.org/officeDocument/2006/relationships/customXml" Target="../ink/ink1197.xml"/><Relationship Id="rId89" Type="http://schemas.openxmlformats.org/officeDocument/2006/relationships/image" Target="../media/image130.png"/><Relationship Id="rId112" Type="http://schemas.openxmlformats.org/officeDocument/2006/relationships/customXml" Target="../ink/ink1211.xml"/><Relationship Id="rId16" Type="http://schemas.openxmlformats.org/officeDocument/2006/relationships/customXml" Target="../ink/ink1163.xml"/><Relationship Id="rId107" Type="http://schemas.openxmlformats.org/officeDocument/2006/relationships/image" Target="../media/image140.png"/><Relationship Id="rId11" Type="http://schemas.openxmlformats.org/officeDocument/2006/relationships/image" Target="../media/image94.png"/><Relationship Id="rId32" Type="http://schemas.openxmlformats.org/officeDocument/2006/relationships/customXml" Target="../ink/ink1171.xml"/><Relationship Id="rId37" Type="http://schemas.openxmlformats.org/officeDocument/2006/relationships/image" Target="../media/image106.png"/><Relationship Id="rId53" Type="http://schemas.openxmlformats.org/officeDocument/2006/relationships/image" Target="../media/image113.png"/><Relationship Id="rId58" Type="http://schemas.openxmlformats.org/officeDocument/2006/relationships/customXml" Target="../ink/ink1184.xml"/><Relationship Id="rId74" Type="http://schemas.openxmlformats.org/officeDocument/2006/relationships/customXml" Target="../ink/ink1192.xml"/><Relationship Id="rId79" Type="http://schemas.openxmlformats.org/officeDocument/2006/relationships/image" Target="../media/image125.png"/><Relationship Id="rId102" Type="http://schemas.openxmlformats.org/officeDocument/2006/relationships/customXml" Target="../ink/ink1206.xml"/><Relationship Id="rId123" Type="http://schemas.openxmlformats.org/officeDocument/2006/relationships/image" Target="../media/image147.png"/><Relationship Id="rId5" Type="http://schemas.openxmlformats.org/officeDocument/2006/relationships/image" Target="../media/image89.png"/><Relationship Id="rId90" Type="http://schemas.openxmlformats.org/officeDocument/2006/relationships/customXml" Target="../ink/ink1200.xml"/><Relationship Id="rId95" Type="http://schemas.openxmlformats.org/officeDocument/2006/relationships/image" Target="../media/image133.png"/><Relationship Id="rId22" Type="http://schemas.openxmlformats.org/officeDocument/2006/relationships/customXml" Target="../ink/ink1166.xml"/><Relationship Id="rId27" Type="http://schemas.openxmlformats.org/officeDocument/2006/relationships/image" Target="../media/image101.png"/><Relationship Id="rId43" Type="http://schemas.openxmlformats.org/officeDocument/2006/relationships/image" Target="../media/image108.png"/><Relationship Id="rId48" Type="http://schemas.openxmlformats.org/officeDocument/2006/relationships/customXml" Target="../ink/ink1179.xml"/><Relationship Id="rId64" Type="http://schemas.openxmlformats.org/officeDocument/2006/relationships/customXml" Target="../ink/ink1187.xml"/><Relationship Id="rId69" Type="http://schemas.openxmlformats.org/officeDocument/2006/relationships/image" Target="../media/image120.png"/><Relationship Id="rId113" Type="http://schemas.openxmlformats.org/officeDocument/2006/relationships/image" Target="../media/image143.png"/><Relationship Id="rId118" Type="http://schemas.openxmlformats.org/officeDocument/2006/relationships/customXml" Target="../ink/ink1214.xml"/><Relationship Id="rId80" Type="http://schemas.openxmlformats.org/officeDocument/2006/relationships/customXml" Target="../ink/ink1195.xml"/><Relationship Id="rId85" Type="http://schemas.openxmlformats.org/officeDocument/2006/relationships/image" Target="../media/image128.png"/><Relationship Id="rId12" Type="http://schemas.openxmlformats.org/officeDocument/2006/relationships/customXml" Target="../ink/ink1161.xml"/><Relationship Id="rId17" Type="http://schemas.openxmlformats.org/officeDocument/2006/relationships/image" Target="../media/image96.png"/><Relationship Id="rId33" Type="http://schemas.openxmlformats.org/officeDocument/2006/relationships/image" Target="../media/image104.png"/><Relationship Id="rId38" Type="http://schemas.openxmlformats.org/officeDocument/2006/relationships/customXml" Target="../ink/ink1174.xml"/><Relationship Id="rId59" Type="http://schemas.openxmlformats.org/officeDocument/2006/relationships/image" Target="../media/image116.png"/><Relationship Id="rId103" Type="http://schemas.openxmlformats.org/officeDocument/2006/relationships/image" Target="../media/image138.png"/><Relationship Id="rId108" Type="http://schemas.openxmlformats.org/officeDocument/2006/relationships/customXml" Target="../ink/ink1209.xml"/><Relationship Id="rId124" Type="http://schemas.openxmlformats.org/officeDocument/2006/relationships/customXml" Target="../ink/ink1217.xml"/><Relationship Id="rId54" Type="http://schemas.openxmlformats.org/officeDocument/2006/relationships/customXml" Target="../ink/ink1182.xml"/><Relationship Id="rId70" Type="http://schemas.openxmlformats.org/officeDocument/2006/relationships/customXml" Target="../ink/ink1190.xml"/><Relationship Id="rId75" Type="http://schemas.openxmlformats.org/officeDocument/2006/relationships/image" Target="../media/image123.png"/><Relationship Id="rId91" Type="http://schemas.openxmlformats.org/officeDocument/2006/relationships/image" Target="../media/image131.png"/><Relationship Id="rId96" Type="http://schemas.openxmlformats.org/officeDocument/2006/relationships/customXml" Target="../ink/ink120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58.xml"/><Relationship Id="rId23" Type="http://schemas.openxmlformats.org/officeDocument/2006/relationships/image" Target="../media/image99.png"/><Relationship Id="rId28" Type="http://schemas.openxmlformats.org/officeDocument/2006/relationships/customXml" Target="../ink/ink1169.xml"/><Relationship Id="rId49" Type="http://schemas.openxmlformats.org/officeDocument/2006/relationships/image" Target="../media/image111.png"/><Relationship Id="rId114" Type="http://schemas.openxmlformats.org/officeDocument/2006/relationships/customXml" Target="../ink/ink1212.xml"/><Relationship Id="rId119" Type="http://schemas.openxmlformats.org/officeDocument/2006/relationships/image" Target="../media/image145.png"/><Relationship Id="rId44" Type="http://schemas.openxmlformats.org/officeDocument/2006/relationships/customXml" Target="../ink/ink1177.xml"/><Relationship Id="rId60" Type="http://schemas.openxmlformats.org/officeDocument/2006/relationships/customXml" Target="../ink/ink1185.xml"/><Relationship Id="rId65" Type="http://schemas.openxmlformats.org/officeDocument/2006/relationships/image" Target="../media/image119.png"/><Relationship Id="rId81" Type="http://schemas.openxmlformats.org/officeDocument/2006/relationships/image" Target="../media/image126.png"/><Relationship Id="rId86" Type="http://schemas.openxmlformats.org/officeDocument/2006/relationships/customXml" Target="../ink/ink1198.xml"/><Relationship Id="rId13" Type="http://schemas.openxmlformats.org/officeDocument/2006/relationships/image" Target="../media/image26.png"/><Relationship Id="rId18" Type="http://schemas.openxmlformats.org/officeDocument/2006/relationships/customXml" Target="../ink/ink1164.xml"/><Relationship Id="rId39" Type="http://schemas.openxmlformats.org/officeDocument/2006/relationships/image" Target="../media/image91.png"/><Relationship Id="rId109" Type="http://schemas.openxmlformats.org/officeDocument/2006/relationships/image" Target="../media/image141.png"/><Relationship Id="rId34" Type="http://schemas.openxmlformats.org/officeDocument/2006/relationships/customXml" Target="../ink/ink1172.xml"/><Relationship Id="rId50" Type="http://schemas.openxmlformats.org/officeDocument/2006/relationships/customXml" Target="../ink/ink1180.xml"/><Relationship Id="rId55" Type="http://schemas.openxmlformats.org/officeDocument/2006/relationships/image" Target="../media/image114.png"/><Relationship Id="rId76" Type="http://schemas.openxmlformats.org/officeDocument/2006/relationships/customXml" Target="../ink/ink1193.xml"/><Relationship Id="rId97" Type="http://schemas.openxmlformats.org/officeDocument/2006/relationships/image" Target="../media/image135.png"/><Relationship Id="rId104" Type="http://schemas.openxmlformats.org/officeDocument/2006/relationships/customXml" Target="../ink/ink1207.xml"/><Relationship Id="rId120" Type="http://schemas.openxmlformats.org/officeDocument/2006/relationships/customXml" Target="../ink/ink1215.xml"/><Relationship Id="rId125" Type="http://schemas.openxmlformats.org/officeDocument/2006/relationships/image" Target="../media/image148.png"/><Relationship Id="rId7" Type="http://schemas.openxmlformats.org/officeDocument/2006/relationships/image" Target="../media/image90.png"/><Relationship Id="rId71" Type="http://schemas.openxmlformats.org/officeDocument/2006/relationships/image" Target="../media/image121.png"/><Relationship Id="rId92" Type="http://schemas.openxmlformats.org/officeDocument/2006/relationships/customXml" Target="../ink/ink1201.xml"/><Relationship Id="rId2" Type="http://schemas.openxmlformats.org/officeDocument/2006/relationships/customXml" Target="../ink/ink1156.xml"/><Relationship Id="rId29" Type="http://schemas.openxmlformats.org/officeDocument/2006/relationships/image" Target="../media/image102.png"/><Relationship Id="rId24" Type="http://schemas.openxmlformats.org/officeDocument/2006/relationships/customXml" Target="../ink/ink1167.xml"/><Relationship Id="rId40" Type="http://schemas.openxmlformats.org/officeDocument/2006/relationships/customXml" Target="../ink/ink1175.xml"/><Relationship Id="rId45" Type="http://schemas.openxmlformats.org/officeDocument/2006/relationships/image" Target="../media/image109.png"/><Relationship Id="rId66" Type="http://schemas.openxmlformats.org/officeDocument/2006/relationships/customXml" Target="../ink/ink1188.xml"/><Relationship Id="rId87" Type="http://schemas.openxmlformats.org/officeDocument/2006/relationships/image" Target="../media/image129.png"/><Relationship Id="rId110" Type="http://schemas.openxmlformats.org/officeDocument/2006/relationships/customXml" Target="../ink/ink1210.xml"/><Relationship Id="rId115" Type="http://schemas.openxmlformats.org/officeDocument/2006/relationships/image" Target="../media/image144.png"/><Relationship Id="rId61" Type="http://schemas.openxmlformats.org/officeDocument/2006/relationships/image" Target="../media/image117.png"/><Relationship Id="rId82" Type="http://schemas.openxmlformats.org/officeDocument/2006/relationships/customXml" Target="../ink/ink1196.xml"/><Relationship Id="rId19" Type="http://schemas.openxmlformats.org/officeDocument/2006/relationships/image" Target="../media/image97.png"/><Relationship Id="rId14" Type="http://schemas.openxmlformats.org/officeDocument/2006/relationships/customXml" Target="../ink/ink1162.xml"/><Relationship Id="rId30" Type="http://schemas.openxmlformats.org/officeDocument/2006/relationships/customXml" Target="../ink/ink1170.xml"/><Relationship Id="rId35" Type="http://schemas.openxmlformats.org/officeDocument/2006/relationships/image" Target="../media/image105.png"/><Relationship Id="rId56" Type="http://schemas.openxmlformats.org/officeDocument/2006/relationships/customXml" Target="../ink/ink1183.xml"/><Relationship Id="rId77" Type="http://schemas.openxmlformats.org/officeDocument/2006/relationships/image" Target="../media/image124.png"/><Relationship Id="rId100" Type="http://schemas.openxmlformats.org/officeDocument/2006/relationships/customXml" Target="../ink/ink1205.xml"/><Relationship Id="rId105" Type="http://schemas.openxmlformats.org/officeDocument/2006/relationships/image" Target="../media/image139.png"/><Relationship Id="rId126" Type="http://schemas.openxmlformats.org/officeDocument/2006/relationships/customXml" Target="../ink/ink1218.xml"/><Relationship Id="rId8" Type="http://schemas.openxmlformats.org/officeDocument/2006/relationships/customXml" Target="../ink/ink1159.xml"/><Relationship Id="rId51" Type="http://schemas.openxmlformats.org/officeDocument/2006/relationships/image" Target="../media/image112.png"/><Relationship Id="rId72" Type="http://schemas.openxmlformats.org/officeDocument/2006/relationships/customXml" Target="../ink/ink1191.xml"/><Relationship Id="rId93" Type="http://schemas.openxmlformats.org/officeDocument/2006/relationships/image" Target="../media/image132.png"/><Relationship Id="rId98" Type="http://schemas.openxmlformats.org/officeDocument/2006/relationships/customXml" Target="../ink/ink1204.xml"/><Relationship Id="rId121" Type="http://schemas.openxmlformats.org/officeDocument/2006/relationships/image" Target="../media/image146.png"/><Relationship Id="rId3" Type="http://schemas.openxmlformats.org/officeDocument/2006/relationships/image" Target="../media/image88.png"/><Relationship Id="rId25" Type="http://schemas.openxmlformats.org/officeDocument/2006/relationships/image" Target="../media/image100.png"/><Relationship Id="rId46" Type="http://schemas.openxmlformats.org/officeDocument/2006/relationships/customXml" Target="../ink/ink1178.xml"/><Relationship Id="rId67" Type="http://schemas.openxmlformats.org/officeDocument/2006/relationships/image" Target="../media/image92.png"/><Relationship Id="rId116" Type="http://schemas.openxmlformats.org/officeDocument/2006/relationships/customXml" Target="../ink/ink1213.xml"/><Relationship Id="rId20" Type="http://schemas.openxmlformats.org/officeDocument/2006/relationships/customXml" Target="../ink/ink1165.xml"/><Relationship Id="rId41" Type="http://schemas.openxmlformats.org/officeDocument/2006/relationships/image" Target="../media/image107.png"/><Relationship Id="rId62" Type="http://schemas.openxmlformats.org/officeDocument/2006/relationships/customXml" Target="../ink/ink1186.xml"/><Relationship Id="rId83" Type="http://schemas.openxmlformats.org/officeDocument/2006/relationships/image" Target="../media/image127.png"/><Relationship Id="rId88" Type="http://schemas.openxmlformats.org/officeDocument/2006/relationships/customXml" Target="../ink/ink1199.xml"/><Relationship Id="rId111" Type="http://schemas.openxmlformats.org/officeDocument/2006/relationships/image" Target="../media/image142.png"/><Relationship Id="rId15" Type="http://schemas.openxmlformats.org/officeDocument/2006/relationships/image" Target="../media/image95.png"/><Relationship Id="rId36" Type="http://schemas.openxmlformats.org/officeDocument/2006/relationships/customXml" Target="../ink/ink1173.xml"/><Relationship Id="rId57" Type="http://schemas.openxmlformats.org/officeDocument/2006/relationships/image" Target="../media/image115.png"/><Relationship Id="rId106" Type="http://schemas.openxmlformats.org/officeDocument/2006/relationships/customXml" Target="../ink/ink1208.xml"/><Relationship Id="rId127" Type="http://schemas.openxmlformats.org/officeDocument/2006/relationships/image" Target="../media/image149.png"/><Relationship Id="rId10" Type="http://schemas.openxmlformats.org/officeDocument/2006/relationships/customXml" Target="../ink/ink1160.xml"/><Relationship Id="rId31" Type="http://schemas.openxmlformats.org/officeDocument/2006/relationships/image" Target="../media/image103.png"/><Relationship Id="rId52" Type="http://schemas.openxmlformats.org/officeDocument/2006/relationships/customXml" Target="../ink/ink1181.xml"/><Relationship Id="rId73" Type="http://schemas.openxmlformats.org/officeDocument/2006/relationships/image" Target="../media/image122.png"/><Relationship Id="rId78" Type="http://schemas.openxmlformats.org/officeDocument/2006/relationships/customXml" Target="../ink/ink1194.xml"/><Relationship Id="rId94" Type="http://schemas.openxmlformats.org/officeDocument/2006/relationships/customXml" Target="../ink/ink1202.xml"/><Relationship Id="rId99" Type="http://schemas.openxmlformats.org/officeDocument/2006/relationships/image" Target="../media/image136.png"/><Relationship Id="rId101" Type="http://schemas.openxmlformats.org/officeDocument/2006/relationships/image" Target="../media/image137.png"/><Relationship Id="rId122" Type="http://schemas.openxmlformats.org/officeDocument/2006/relationships/customXml" Target="../ink/ink1216.xml"/><Relationship Id="rId4" Type="http://schemas.openxmlformats.org/officeDocument/2006/relationships/customXml" Target="../ink/ink1157.xml"/><Relationship Id="rId9" Type="http://schemas.openxmlformats.org/officeDocument/2006/relationships/image" Target="../media/image93.png"/></Relationships>
</file>

<file path=ppt/slides/_rels/slide3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34.png"/><Relationship Id="rId21" Type="http://schemas.openxmlformats.org/officeDocument/2006/relationships/image" Target="../media/image98.png"/><Relationship Id="rId42" Type="http://schemas.openxmlformats.org/officeDocument/2006/relationships/customXml" Target="../ink/ink1239.xml"/><Relationship Id="rId63" Type="http://schemas.openxmlformats.org/officeDocument/2006/relationships/image" Target="../media/image118.png"/><Relationship Id="rId84" Type="http://schemas.openxmlformats.org/officeDocument/2006/relationships/customXml" Target="../ink/ink1260.xml"/><Relationship Id="rId138" Type="http://schemas.openxmlformats.org/officeDocument/2006/relationships/customXml" Target="../ink/ink1287.xml"/><Relationship Id="rId107" Type="http://schemas.openxmlformats.org/officeDocument/2006/relationships/image" Target="../media/image140.png"/><Relationship Id="rId11" Type="http://schemas.openxmlformats.org/officeDocument/2006/relationships/image" Target="../media/image94.png"/><Relationship Id="rId32" Type="http://schemas.openxmlformats.org/officeDocument/2006/relationships/customXml" Target="../ink/ink1234.xml"/><Relationship Id="rId37" Type="http://schemas.openxmlformats.org/officeDocument/2006/relationships/image" Target="../media/image106.png"/><Relationship Id="rId53" Type="http://schemas.openxmlformats.org/officeDocument/2006/relationships/image" Target="../media/image113.png"/><Relationship Id="rId58" Type="http://schemas.openxmlformats.org/officeDocument/2006/relationships/customXml" Target="../ink/ink1247.xml"/><Relationship Id="rId74" Type="http://schemas.openxmlformats.org/officeDocument/2006/relationships/customXml" Target="../ink/ink1255.xml"/><Relationship Id="rId79" Type="http://schemas.openxmlformats.org/officeDocument/2006/relationships/image" Target="../media/image125.png"/><Relationship Id="rId102" Type="http://schemas.openxmlformats.org/officeDocument/2006/relationships/customXml" Target="../ink/ink1269.xml"/><Relationship Id="rId123" Type="http://schemas.openxmlformats.org/officeDocument/2006/relationships/image" Target="../media/image147.png"/><Relationship Id="rId128" Type="http://schemas.openxmlformats.org/officeDocument/2006/relationships/customXml" Target="../ink/ink1282.xml"/><Relationship Id="rId5" Type="http://schemas.openxmlformats.org/officeDocument/2006/relationships/image" Target="../media/image89.png"/><Relationship Id="rId90" Type="http://schemas.openxmlformats.org/officeDocument/2006/relationships/customXml" Target="../ink/ink1263.xml"/><Relationship Id="rId95" Type="http://schemas.openxmlformats.org/officeDocument/2006/relationships/image" Target="../media/image133.png"/><Relationship Id="rId22" Type="http://schemas.openxmlformats.org/officeDocument/2006/relationships/customXml" Target="../ink/ink1229.xml"/><Relationship Id="rId27" Type="http://schemas.openxmlformats.org/officeDocument/2006/relationships/image" Target="../media/image101.png"/><Relationship Id="rId43" Type="http://schemas.openxmlformats.org/officeDocument/2006/relationships/image" Target="../media/image108.png"/><Relationship Id="rId48" Type="http://schemas.openxmlformats.org/officeDocument/2006/relationships/customXml" Target="../ink/ink1242.xml"/><Relationship Id="rId64" Type="http://schemas.openxmlformats.org/officeDocument/2006/relationships/customXml" Target="../ink/ink1250.xml"/><Relationship Id="rId69" Type="http://schemas.openxmlformats.org/officeDocument/2006/relationships/image" Target="../media/image120.png"/><Relationship Id="rId113" Type="http://schemas.openxmlformats.org/officeDocument/2006/relationships/image" Target="../media/image143.png"/><Relationship Id="rId118" Type="http://schemas.openxmlformats.org/officeDocument/2006/relationships/customXml" Target="../ink/ink1277.xml"/><Relationship Id="rId134" Type="http://schemas.openxmlformats.org/officeDocument/2006/relationships/customXml" Target="../ink/ink1285.xml"/><Relationship Id="rId139" Type="http://schemas.openxmlformats.org/officeDocument/2006/relationships/image" Target="../media/image155.png"/><Relationship Id="rId80" Type="http://schemas.openxmlformats.org/officeDocument/2006/relationships/customXml" Target="../ink/ink1258.xml"/><Relationship Id="rId85" Type="http://schemas.openxmlformats.org/officeDocument/2006/relationships/image" Target="../media/image128.png"/><Relationship Id="rId12" Type="http://schemas.openxmlformats.org/officeDocument/2006/relationships/customXml" Target="../ink/ink1224.xml"/><Relationship Id="rId17" Type="http://schemas.openxmlformats.org/officeDocument/2006/relationships/image" Target="../media/image96.png"/><Relationship Id="rId33" Type="http://schemas.openxmlformats.org/officeDocument/2006/relationships/image" Target="../media/image104.png"/><Relationship Id="rId38" Type="http://schemas.openxmlformats.org/officeDocument/2006/relationships/customXml" Target="../ink/ink1237.xml"/><Relationship Id="rId59" Type="http://schemas.openxmlformats.org/officeDocument/2006/relationships/image" Target="../media/image116.png"/><Relationship Id="rId103" Type="http://schemas.openxmlformats.org/officeDocument/2006/relationships/image" Target="../media/image138.png"/><Relationship Id="rId108" Type="http://schemas.openxmlformats.org/officeDocument/2006/relationships/customXml" Target="../ink/ink1272.xml"/><Relationship Id="rId124" Type="http://schemas.openxmlformats.org/officeDocument/2006/relationships/customXml" Target="../ink/ink1280.xml"/><Relationship Id="rId129" Type="http://schemas.openxmlformats.org/officeDocument/2006/relationships/image" Target="../media/image150.png"/><Relationship Id="rId54" Type="http://schemas.openxmlformats.org/officeDocument/2006/relationships/customXml" Target="../ink/ink1245.xml"/><Relationship Id="rId70" Type="http://schemas.openxmlformats.org/officeDocument/2006/relationships/customXml" Target="../ink/ink1253.xml"/><Relationship Id="rId75" Type="http://schemas.openxmlformats.org/officeDocument/2006/relationships/image" Target="../media/image123.png"/><Relationship Id="rId91" Type="http://schemas.openxmlformats.org/officeDocument/2006/relationships/image" Target="../media/image131.png"/><Relationship Id="rId96" Type="http://schemas.openxmlformats.org/officeDocument/2006/relationships/customXml" Target="../ink/ink1266.xml"/><Relationship Id="rId140" Type="http://schemas.openxmlformats.org/officeDocument/2006/relationships/customXml" Target="../ink/ink128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21.xml"/><Relationship Id="rId23" Type="http://schemas.openxmlformats.org/officeDocument/2006/relationships/image" Target="../media/image99.png"/><Relationship Id="rId28" Type="http://schemas.openxmlformats.org/officeDocument/2006/relationships/customXml" Target="../ink/ink1232.xml"/><Relationship Id="rId49" Type="http://schemas.openxmlformats.org/officeDocument/2006/relationships/image" Target="../media/image111.png"/><Relationship Id="rId114" Type="http://schemas.openxmlformats.org/officeDocument/2006/relationships/customXml" Target="../ink/ink1275.xml"/><Relationship Id="rId119" Type="http://schemas.openxmlformats.org/officeDocument/2006/relationships/image" Target="../media/image145.png"/><Relationship Id="rId44" Type="http://schemas.openxmlformats.org/officeDocument/2006/relationships/customXml" Target="../ink/ink1240.xml"/><Relationship Id="rId60" Type="http://schemas.openxmlformats.org/officeDocument/2006/relationships/customXml" Target="../ink/ink1248.xml"/><Relationship Id="rId65" Type="http://schemas.openxmlformats.org/officeDocument/2006/relationships/image" Target="../media/image119.png"/><Relationship Id="rId81" Type="http://schemas.openxmlformats.org/officeDocument/2006/relationships/image" Target="../media/image126.png"/><Relationship Id="rId86" Type="http://schemas.openxmlformats.org/officeDocument/2006/relationships/customXml" Target="../ink/ink1261.xml"/><Relationship Id="rId130" Type="http://schemas.openxmlformats.org/officeDocument/2006/relationships/customXml" Target="../ink/ink1283.xml"/><Relationship Id="rId135" Type="http://schemas.openxmlformats.org/officeDocument/2006/relationships/image" Target="../media/image153.png"/><Relationship Id="rId13" Type="http://schemas.openxmlformats.org/officeDocument/2006/relationships/image" Target="../media/image26.png"/><Relationship Id="rId18" Type="http://schemas.openxmlformats.org/officeDocument/2006/relationships/customXml" Target="../ink/ink1227.xml"/><Relationship Id="rId39" Type="http://schemas.openxmlformats.org/officeDocument/2006/relationships/image" Target="../media/image91.png"/><Relationship Id="rId109" Type="http://schemas.openxmlformats.org/officeDocument/2006/relationships/image" Target="../media/image141.png"/><Relationship Id="rId34" Type="http://schemas.openxmlformats.org/officeDocument/2006/relationships/customXml" Target="../ink/ink1235.xml"/><Relationship Id="rId50" Type="http://schemas.openxmlformats.org/officeDocument/2006/relationships/customXml" Target="../ink/ink1243.xml"/><Relationship Id="rId55" Type="http://schemas.openxmlformats.org/officeDocument/2006/relationships/image" Target="../media/image114.png"/><Relationship Id="rId76" Type="http://schemas.openxmlformats.org/officeDocument/2006/relationships/customXml" Target="../ink/ink1256.xml"/><Relationship Id="rId97" Type="http://schemas.openxmlformats.org/officeDocument/2006/relationships/image" Target="../media/image135.png"/><Relationship Id="rId104" Type="http://schemas.openxmlformats.org/officeDocument/2006/relationships/customXml" Target="../ink/ink1270.xml"/><Relationship Id="rId120" Type="http://schemas.openxmlformats.org/officeDocument/2006/relationships/customXml" Target="../ink/ink1278.xml"/><Relationship Id="rId125" Type="http://schemas.openxmlformats.org/officeDocument/2006/relationships/image" Target="../media/image148.png"/><Relationship Id="rId141" Type="http://schemas.openxmlformats.org/officeDocument/2006/relationships/image" Target="../media/image156.png"/><Relationship Id="rId7" Type="http://schemas.openxmlformats.org/officeDocument/2006/relationships/image" Target="../media/image90.png"/><Relationship Id="rId71" Type="http://schemas.openxmlformats.org/officeDocument/2006/relationships/image" Target="../media/image121.png"/><Relationship Id="rId92" Type="http://schemas.openxmlformats.org/officeDocument/2006/relationships/customXml" Target="../ink/ink1264.xml"/><Relationship Id="rId2" Type="http://schemas.openxmlformats.org/officeDocument/2006/relationships/customXml" Target="../ink/ink1219.xml"/><Relationship Id="rId29" Type="http://schemas.openxmlformats.org/officeDocument/2006/relationships/image" Target="../media/image102.png"/><Relationship Id="rId24" Type="http://schemas.openxmlformats.org/officeDocument/2006/relationships/customXml" Target="../ink/ink1230.xml"/><Relationship Id="rId40" Type="http://schemas.openxmlformats.org/officeDocument/2006/relationships/customXml" Target="../ink/ink1238.xml"/><Relationship Id="rId45" Type="http://schemas.openxmlformats.org/officeDocument/2006/relationships/image" Target="../media/image109.png"/><Relationship Id="rId66" Type="http://schemas.openxmlformats.org/officeDocument/2006/relationships/customXml" Target="../ink/ink1251.xml"/><Relationship Id="rId87" Type="http://schemas.openxmlformats.org/officeDocument/2006/relationships/image" Target="../media/image129.png"/><Relationship Id="rId110" Type="http://schemas.openxmlformats.org/officeDocument/2006/relationships/customXml" Target="../ink/ink1273.xml"/><Relationship Id="rId115" Type="http://schemas.openxmlformats.org/officeDocument/2006/relationships/image" Target="../media/image144.png"/><Relationship Id="rId131" Type="http://schemas.openxmlformats.org/officeDocument/2006/relationships/image" Target="../media/image151.png"/><Relationship Id="rId136" Type="http://schemas.openxmlformats.org/officeDocument/2006/relationships/customXml" Target="../ink/ink1286.xml"/><Relationship Id="rId61" Type="http://schemas.openxmlformats.org/officeDocument/2006/relationships/image" Target="../media/image117.png"/><Relationship Id="rId82" Type="http://schemas.openxmlformats.org/officeDocument/2006/relationships/customXml" Target="../ink/ink1259.xml"/><Relationship Id="rId19" Type="http://schemas.openxmlformats.org/officeDocument/2006/relationships/image" Target="../media/image97.png"/><Relationship Id="rId14" Type="http://schemas.openxmlformats.org/officeDocument/2006/relationships/customXml" Target="../ink/ink1225.xml"/><Relationship Id="rId30" Type="http://schemas.openxmlformats.org/officeDocument/2006/relationships/customXml" Target="../ink/ink1233.xml"/><Relationship Id="rId35" Type="http://schemas.openxmlformats.org/officeDocument/2006/relationships/image" Target="../media/image105.png"/><Relationship Id="rId56" Type="http://schemas.openxmlformats.org/officeDocument/2006/relationships/customXml" Target="../ink/ink1246.xml"/><Relationship Id="rId77" Type="http://schemas.openxmlformats.org/officeDocument/2006/relationships/image" Target="../media/image124.png"/><Relationship Id="rId100" Type="http://schemas.openxmlformats.org/officeDocument/2006/relationships/customXml" Target="../ink/ink1268.xml"/><Relationship Id="rId105" Type="http://schemas.openxmlformats.org/officeDocument/2006/relationships/image" Target="../media/image139.png"/><Relationship Id="rId126" Type="http://schemas.openxmlformats.org/officeDocument/2006/relationships/customXml" Target="../ink/ink1281.xml"/><Relationship Id="rId8" Type="http://schemas.openxmlformats.org/officeDocument/2006/relationships/customXml" Target="../ink/ink1222.xml"/><Relationship Id="rId51" Type="http://schemas.openxmlformats.org/officeDocument/2006/relationships/image" Target="../media/image112.png"/><Relationship Id="rId72" Type="http://schemas.openxmlformats.org/officeDocument/2006/relationships/customXml" Target="../ink/ink1254.xml"/><Relationship Id="rId93" Type="http://schemas.openxmlformats.org/officeDocument/2006/relationships/image" Target="../media/image132.png"/><Relationship Id="rId98" Type="http://schemas.openxmlformats.org/officeDocument/2006/relationships/customXml" Target="../ink/ink1267.xml"/><Relationship Id="rId121" Type="http://schemas.openxmlformats.org/officeDocument/2006/relationships/image" Target="../media/image146.png"/><Relationship Id="rId3" Type="http://schemas.openxmlformats.org/officeDocument/2006/relationships/image" Target="../media/image88.png"/><Relationship Id="rId25" Type="http://schemas.openxmlformats.org/officeDocument/2006/relationships/image" Target="../media/image100.png"/><Relationship Id="rId46" Type="http://schemas.openxmlformats.org/officeDocument/2006/relationships/customXml" Target="../ink/ink1241.xml"/><Relationship Id="rId67" Type="http://schemas.openxmlformats.org/officeDocument/2006/relationships/image" Target="../media/image92.png"/><Relationship Id="rId116" Type="http://schemas.openxmlformats.org/officeDocument/2006/relationships/customXml" Target="../ink/ink1276.xml"/><Relationship Id="rId137" Type="http://schemas.openxmlformats.org/officeDocument/2006/relationships/image" Target="../media/image154.png"/><Relationship Id="rId20" Type="http://schemas.openxmlformats.org/officeDocument/2006/relationships/customXml" Target="../ink/ink1228.xml"/><Relationship Id="rId41" Type="http://schemas.openxmlformats.org/officeDocument/2006/relationships/image" Target="../media/image107.png"/><Relationship Id="rId62" Type="http://schemas.openxmlformats.org/officeDocument/2006/relationships/customXml" Target="../ink/ink1249.xml"/><Relationship Id="rId83" Type="http://schemas.openxmlformats.org/officeDocument/2006/relationships/image" Target="../media/image127.png"/><Relationship Id="rId88" Type="http://schemas.openxmlformats.org/officeDocument/2006/relationships/customXml" Target="../ink/ink1262.xml"/><Relationship Id="rId111" Type="http://schemas.openxmlformats.org/officeDocument/2006/relationships/image" Target="../media/image142.png"/><Relationship Id="rId132" Type="http://schemas.openxmlformats.org/officeDocument/2006/relationships/customXml" Target="../ink/ink1284.xml"/><Relationship Id="rId15" Type="http://schemas.openxmlformats.org/officeDocument/2006/relationships/image" Target="../media/image95.png"/><Relationship Id="rId36" Type="http://schemas.openxmlformats.org/officeDocument/2006/relationships/customXml" Target="../ink/ink1236.xml"/><Relationship Id="rId57" Type="http://schemas.openxmlformats.org/officeDocument/2006/relationships/image" Target="../media/image115.png"/><Relationship Id="rId106" Type="http://schemas.openxmlformats.org/officeDocument/2006/relationships/customXml" Target="../ink/ink1271.xml"/><Relationship Id="rId127" Type="http://schemas.openxmlformats.org/officeDocument/2006/relationships/image" Target="../media/image149.png"/><Relationship Id="rId10" Type="http://schemas.openxmlformats.org/officeDocument/2006/relationships/customXml" Target="../ink/ink1223.xml"/><Relationship Id="rId31" Type="http://schemas.openxmlformats.org/officeDocument/2006/relationships/image" Target="../media/image103.png"/><Relationship Id="rId52" Type="http://schemas.openxmlformats.org/officeDocument/2006/relationships/customXml" Target="../ink/ink1244.xml"/><Relationship Id="rId73" Type="http://schemas.openxmlformats.org/officeDocument/2006/relationships/image" Target="../media/image122.png"/><Relationship Id="rId78" Type="http://schemas.openxmlformats.org/officeDocument/2006/relationships/customXml" Target="../ink/ink1257.xml"/><Relationship Id="rId94" Type="http://schemas.openxmlformats.org/officeDocument/2006/relationships/customXml" Target="../ink/ink1265.xml"/><Relationship Id="rId99" Type="http://schemas.openxmlformats.org/officeDocument/2006/relationships/image" Target="../media/image136.png"/><Relationship Id="rId101" Type="http://schemas.openxmlformats.org/officeDocument/2006/relationships/image" Target="../media/image137.png"/><Relationship Id="rId122" Type="http://schemas.openxmlformats.org/officeDocument/2006/relationships/customXml" Target="../ink/ink1279.xml"/><Relationship Id="rId4" Type="http://schemas.openxmlformats.org/officeDocument/2006/relationships/customXml" Target="../ink/ink1220.xml"/><Relationship Id="rId9" Type="http://schemas.openxmlformats.org/officeDocument/2006/relationships/image" Target="../media/image93.png"/><Relationship Id="rId26" Type="http://schemas.openxmlformats.org/officeDocument/2006/relationships/customXml" Target="../ink/ink1231.xml"/><Relationship Id="rId47" Type="http://schemas.openxmlformats.org/officeDocument/2006/relationships/image" Target="../media/image110.png"/><Relationship Id="rId68" Type="http://schemas.openxmlformats.org/officeDocument/2006/relationships/customXml" Target="../ink/ink1252.xml"/><Relationship Id="rId89" Type="http://schemas.openxmlformats.org/officeDocument/2006/relationships/image" Target="../media/image130.png"/><Relationship Id="rId112" Type="http://schemas.openxmlformats.org/officeDocument/2006/relationships/customXml" Target="../ink/ink1274.xml"/><Relationship Id="rId133" Type="http://schemas.openxmlformats.org/officeDocument/2006/relationships/image" Target="../media/image152.png"/><Relationship Id="rId16" Type="http://schemas.openxmlformats.org/officeDocument/2006/relationships/customXml" Target="../ink/ink1226.xml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customXml" Target="../ink/ink1292.xml"/><Relationship Id="rId13" Type="http://schemas.openxmlformats.org/officeDocument/2006/relationships/image" Target="../media/image162.png"/><Relationship Id="rId3" Type="http://schemas.openxmlformats.org/officeDocument/2006/relationships/image" Target="../media/image157.png"/><Relationship Id="rId7" Type="http://schemas.openxmlformats.org/officeDocument/2006/relationships/image" Target="../media/image159.png"/><Relationship Id="rId12" Type="http://schemas.openxmlformats.org/officeDocument/2006/relationships/customXml" Target="../ink/ink1294.xml"/><Relationship Id="rId17" Type="http://schemas.openxmlformats.org/officeDocument/2006/relationships/image" Target="../media/image164.png"/><Relationship Id="rId2" Type="http://schemas.openxmlformats.org/officeDocument/2006/relationships/customXml" Target="../ink/ink1289.xml"/><Relationship Id="rId16" Type="http://schemas.openxmlformats.org/officeDocument/2006/relationships/customXml" Target="../ink/ink129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91.xml"/><Relationship Id="rId11" Type="http://schemas.openxmlformats.org/officeDocument/2006/relationships/image" Target="../media/image161.png"/><Relationship Id="rId5" Type="http://schemas.openxmlformats.org/officeDocument/2006/relationships/image" Target="../media/image158.png"/><Relationship Id="rId15" Type="http://schemas.openxmlformats.org/officeDocument/2006/relationships/image" Target="../media/image163.png"/><Relationship Id="rId10" Type="http://schemas.openxmlformats.org/officeDocument/2006/relationships/customXml" Target="../ink/ink1293.xml"/><Relationship Id="rId4" Type="http://schemas.openxmlformats.org/officeDocument/2006/relationships/customXml" Target="../ink/ink1290.xml"/><Relationship Id="rId9" Type="http://schemas.openxmlformats.org/officeDocument/2006/relationships/image" Target="../media/image160.png"/><Relationship Id="rId14" Type="http://schemas.openxmlformats.org/officeDocument/2006/relationships/customXml" Target="../ink/ink1295.xml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customXml" Target="../ink/ink1300.xml"/><Relationship Id="rId13" Type="http://schemas.openxmlformats.org/officeDocument/2006/relationships/image" Target="../media/image162.png"/><Relationship Id="rId18" Type="http://schemas.openxmlformats.org/officeDocument/2006/relationships/customXml" Target="../ink/ink1305.xml"/><Relationship Id="rId3" Type="http://schemas.openxmlformats.org/officeDocument/2006/relationships/image" Target="../media/image157.png"/><Relationship Id="rId21" Type="http://schemas.openxmlformats.org/officeDocument/2006/relationships/image" Target="../media/image166.png"/><Relationship Id="rId7" Type="http://schemas.openxmlformats.org/officeDocument/2006/relationships/image" Target="../media/image159.png"/><Relationship Id="rId12" Type="http://schemas.openxmlformats.org/officeDocument/2006/relationships/customXml" Target="../ink/ink1302.xml"/><Relationship Id="rId17" Type="http://schemas.openxmlformats.org/officeDocument/2006/relationships/image" Target="../media/image164.png"/><Relationship Id="rId2" Type="http://schemas.openxmlformats.org/officeDocument/2006/relationships/customXml" Target="../ink/ink1297.xml"/><Relationship Id="rId16" Type="http://schemas.openxmlformats.org/officeDocument/2006/relationships/customXml" Target="../ink/ink1304.xml"/><Relationship Id="rId20" Type="http://schemas.openxmlformats.org/officeDocument/2006/relationships/customXml" Target="../ink/ink130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99.xml"/><Relationship Id="rId11" Type="http://schemas.openxmlformats.org/officeDocument/2006/relationships/image" Target="../media/image161.png"/><Relationship Id="rId5" Type="http://schemas.openxmlformats.org/officeDocument/2006/relationships/image" Target="../media/image158.png"/><Relationship Id="rId15" Type="http://schemas.openxmlformats.org/officeDocument/2006/relationships/image" Target="../media/image163.png"/><Relationship Id="rId10" Type="http://schemas.openxmlformats.org/officeDocument/2006/relationships/customXml" Target="../ink/ink1301.xml"/><Relationship Id="rId19" Type="http://schemas.openxmlformats.org/officeDocument/2006/relationships/image" Target="../media/image165.png"/><Relationship Id="rId4" Type="http://schemas.openxmlformats.org/officeDocument/2006/relationships/customXml" Target="../ink/ink1298.xml"/><Relationship Id="rId9" Type="http://schemas.openxmlformats.org/officeDocument/2006/relationships/image" Target="../media/image160.png"/><Relationship Id="rId14" Type="http://schemas.openxmlformats.org/officeDocument/2006/relationships/customXml" Target="../ink/ink1303.xml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customXml" Target="../ink/ink1310.xml"/><Relationship Id="rId13" Type="http://schemas.openxmlformats.org/officeDocument/2006/relationships/image" Target="../media/image162.png"/><Relationship Id="rId18" Type="http://schemas.openxmlformats.org/officeDocument/2006/relationships/customXml" Target="../ink/ink1315.xml"/><Relationship Id="rId3" Type="http://schemas.openxmlformats.org/officeDocument/2006/relationships/image" Target="../media/image157.png"/><Relationship Id="rId21" Type="http://schemas.openxmlformats.org/officeDocument/2006/relationships/image" Target="../media/image166.png"/><Relationship Id="rId7" Type="http://schemas.openxmlformats.org/officeDocument/2006/relationships/image" Target="../media/image159.png"/><Relationship Id="rId12" Type="http://schemas.openxmlformats.org/officeDocument/2006/relationships/customXml" Target="../ink/ink1312.xml"/><Relationship Id="rId17" Type="http://schemas.openxmlformats.org/officeDocument/2006/relationships/image" Target="../media/image164.png"/><Relationship Id="rId2" Type="http://schemas.openxmlformats.org/officeDocument/2006/relationships/customXml" Target="../ink/ink1307.xml"/><Relationship Id="rId16" Type="http://schemas.openxmlformats.org/officeDocument/2006/relationships/customXml" Target="../ink/ink1314.xml"/><Relationship Id="rId20" Type="http://schemas.openxmlformats.org/officeDocument/2006/relationships/customXml" Target="../ink/ink131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09.xml"/><Relationship Id="rId11" Type="http://schemas.openxmlformats.org/officeDocument/2006/relationships/image" Target="../media/image161.png"/><Relationship Id="rId5" Type="http://schemas.openxmlformats.org/officeDocument/2006/relationships/image" Target="../media/image158.png"/><Relationship Id="rId15" Type="http://schemas.openxmlformats.org/officeDocument/2006/relationships/image" Target="../media/image163.png"/><Relationship Id="rId23" Type="http://schemas.openxmlformats.org/officeDocument/2006/relationships/image" Target="../media/image167.png"/><Relationship Id="rId10" Type="http://schemas.openxmlformats.org/officeDocument/2006/relationships/customXml" Target="../ink/ink1311.xml"/><Relationship Id="rId19" Type="http://schemas.openxmlformats.org/officeDocument/2006/relationships/image" Target="../media/image165.png"/><Relationship Id="rId4" Type="http://schemas.openxmlformats.org/officeDocument/2006/relationships/customXml" Target="../ink/ink1308.xml"/><Relationship Id="rId9" Type="http://schemas.openxmlformats.org/officeDocument/2006/relationships/image" Target="../media/image160.png"/><Relationship Id="rId14" Type="http://schemas.openxmlformats.org/officeDocument/2006/relationships/customXml" Target="../ink/ink1313.xml"/><Relationship Id="rId22" Type="http://schemas.openxmlformats.org/officeDocument/2006/relationships/customXml" Target="../ink/ink1317.xml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customXml" Target="../ink/ink1321.xml"/><Relationship Id="rId13" Type="http://schemas.openxmlformats.org/officeDocument/2006/relationships/image" Target="../media/image162.png"/><Relationship Id="rId18" Type="http://schemas.openxmlformats.org/officeDocument/2006/relationships/customXml" Target="../ink/ink1326.xml"/><Relationship Id="rId3" Type="http://schemas.openxmlformats.org/officeDocument/2006/relationships/image" Target="../media/image157.png"/><Relationship Id="rId21" Type="http://schemas.openxmlformats.org/officeDocument/2006/relationships/image" Target="../media/image166.png"/><Relationship Id="rId7" Type="http://schemas.openxmlformats.org/officeDocument/2006/relationships/image" Target="../media/image159.png"/><Relationship Id="rId12" Type="http://schemas.openxmlformats.org/officeDocument/2006/relationships/customXml" Target="../ink/ink1323.xml"/><Relationship Id="rId17" Type="http://schemas.openxmlformats.org/officeDocument/2006/relationships/image" Target="../media/image164.png"/><Relationship Id="rId25" Type="http://schemas.openxmlformats.org/officeDocument/2006/relationships/image" Target="../media/image168.png"/><Relationship Id="rId2" Type="http://schemas.openxmlformats.org/officeDocument/2006/relationships/customXml" Target="../ink/ink1318.xml"/><Relationship Id="rId16" Type="http://schemas.openxmlformats.org/officeDocument/2006/relationships/customXml" Target="../ink/ink1325.xml"/><Relationship Id="rId20" Type="http://schemas.openxmlformats.org/officeDocument/2006/relationships/customXml" Target="../ink/ink132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20.xml"/><Relationship Id="rId11" Type="http://schemas.openxmlformats.org/officeDocument/2006/relationships/image" Target="../media/image161.png"/><Relationship Id="rId24" Type="http://schemas.openxmlformats.org/officeDocument/2006/relationships/customXml" Target="../ink/ink1329.xml"/><Relationship Id="rId5" Type="http://schemas.openxmlformats.org/officeDocument/2006/relationships/image" Target="../media/image158.png"/><Relationship Id="rId15" Type="http://schemas.openxmlformats.org/officeDocument/2006/relationships/image" Target="../media/image163.png"/><Relationship Id="rId23" Type="http://schemas.openxmlformats.org/officeDocument/2006/relationships/image" Target="../media/image167.png"/><Relationship Id="rId10" Type="http://schemas.openxmlformats.org/officeDocument/2006/relationships/customXml" Target="../ink/ink1322.xml"/><Relationship Id="rId19" Type="http://schemas.openxmlformats.org/officeDocument/2006/relationships/image" Target="../media/image165.png"/><Relationship Id="rId4" Type="http://schemas.openxmlformats.org/officeDocument/2006/relationships/customXml" Target="../ink/ink1319.xml"/><Relationship Id="rId9" Type="http://schemas.openxmlformats.org/officeDocument/2006/relationships/image" Target="../media/image160.png"/><Relationship Id="rId14" Type="http://schemas.openxmlformats.org/officeDocument/2006/relationships/customXml" Target="../ink/ink1324.xml"/><Relationship Id="rId22" Type="http://schemas.openxmlformats.org/officeDocument/2006/relationships/customXml" Target="../ink/ink1328.xml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customXml" Target="../ink/ink1333.xml"/><Relationship Id="rId13" Type="http://schemas.openxmlformats.org/officeDocument/2006/relationships/image" Target="../media/image162.png"/><Relationship Id="rId18" Type="http://schemas.openxmlformats.org/officeDocument/2006/relationships/customXml" Target="../ink/ink1338.xml"/><Relationship Id="rId26" Type="http://schemas.openxmlformats.org/officeDocument/2006/relationships/customXml" Target="../ink/ink1342.xml"/><Relationship Id="rId3" Type="http://schemas.openxmlformats.org/officeDocument/2006/relationships/image" Target="../media/image157.png"/><Relationship Id="rId21" Type="http://schemas.openxmlformats.org/officeDocument/2006/relationships/image" Target="../media/image166.png"/><Relationship Id="rId7" Type="http://schemas.openxmlformats.org/officeDocument/2006/relationships/image" Target="../media/image159.png"/><Relationship Id="rId12" Type="http://schemas.openxmlformats.org/officeDocument/2006/relationships/customXml" Target="../ink/ink1335.xml"/><Relationship Id="rId17" Type="http://schemas.openxmlformats.org/officeDocument/2006/relationships/image" Target="../media/image164.png"/><Relationship Id="rId25" Type="http://schemas.openxmlformats.org/officeDocument/2006/relationships/image" Target="../media/image168.png"/><Relationship Id="rId2" Type="http://schemas.openxmlformats.org/officeDocument/2006/relationships/customXml" Target="../ink/ink1330.xml"/><Relationship Id="rId16" Type="http://schemas.openxmlformats.org/officeDocument/2006/relationships/customXml" Target="../ink/ink1337.xml"/><Relationship Id="rId20" Type="http://schemas.openxmlformats.org/officeDocument/2006/relationships/customXml" Target="../ink/ink1339.xml"/><Relationship Id="rId29" Type="http://schemas.openxmlformats.org/officeDocument/2006/relationships/image" Target="../media/image17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32.xml"/><Relationship Id="rId11" Type="http://schemas.openxmlformats.org/officeDocument/2006/relationships/image" Target="../media/image161.png"/><Relationship Id="rId24" Type="http://schemas.openxmlformats.org/officeDocument/2006/relationships/customXml" Target="../ink/ink1341.xml"/><Relationship Id="rId5" Type="http://schemas.openxmlformats.org/officeDocument/2006/relationships/image" Target="../media/image158.png"/><Relationship Id="rId15" Type="http://schemas.openxmlformats.org/officeDocument/2006/relationships/image" Target="../media/image163.png"/><Relationship Id="rId23" Type="http://schemas.openxmlformats.org/officeDocument/2006/relationships/image" Target="../media/image167.png"/><Relationship Id="rId28" Type="http://schemas.openxmlformats.org/officeDocument/2006/relationships/customXml" Target="../ink/ink1343.xml"/><Relationship Id="rId10" Type="http://schemas.openxmlformats.org/officeDocument/2006/relationships/customXml" Target="../ink/ink1334.xml"/><Relationship Id="rId19" Type="http://schemas.openxmlformats.org/officeDocument/2006/relationships/image" Target="../media/image165.png"/><Relationship Id="rId31" Type="http://schemas.openxmlformats.org/officeDocument/2006/relationships/image" Target="../media/image171.png"/><Relationship Id="rId4" Type="http://schemas.openxmlformats.org/officeDocument/2006/relationships/customXml" Target="../ink/ink1331.xml"/><Relationship Id="rId9" Type="http://schemas.openxmlformats.org/officeDocument/2006/relationships/image" Target="../media/image160.png"/><Relationship Id="rId14" Type="http://schemas.openxmlformats.org/officeDocument/2006/relationships/customXml" Target="../ink/ink1336.xml"/><Relationship Id="rId22" Type="http://schemas.openxmlformats.org/officeDocument/2006/relationships/customXml" Target="../ink/ink1340.xml"/><Relationship Id="rId27" Type="http://schemas.openxmlformats.org/officeDocument/2006/relationships/image" Target="../media/image169.png"/><Relationship Id="rId30" Type="http://schemas.openxmlformats.org/officeDocument/2006/relationships/customXml" Target="../ink/ink1344.xml"/></Relationships>
</file>

<file path=ppt/slides/_rels/slide3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62.png"/><Relationship Id="rId18" Type="http://schemas.openxmlformats.org/officeDocument/2006/relationships/customXml" Target="../ink/ink1353.xml"/><Relationship Id="rId26" Type="http://schemas.openxmlformats.org/officeDocument/2006/relationships/customXml" Target="../ink/ink1357.xml"/><Relationship Id="rId21" Type="http://schemas.openxmlformats.org/officeDocument/2006/relationships/image" Target="../media/image166.png"/><Relationship Id="rId34" Type="http://schemas.openxmlformats.org/officeDocument/2006/relationships/customXml" Target="../ink/ink1361.xml"/><Relationship Id="rId7" Type="http://schemas.openxmlformats.org/officeDocument/2006/relationships/image" Target="../media/image159.png"/><Relationship Id="rId12" Type="http://schemas.openxmlformats.org/officeDocument/2006/relationships/customXml" Target="../ink/ink1350.xml"/><Relationship Id="rId17" Type="http://schemas.openxmlformats.org/officeDocument/2006/relationships/image" Target="../media/image164.png"/><Relationship Id="rId25" Type="http://schemas.openxmlformats.org/officeDocument/2006/relationships/image" Target="../media/image168.png"/><Relationship Id="rId33" Type="http://schemas.openxmlformats.org/officeDocument/2006/relationships/image" Target="../media/image172.png"/><Relationship Id="rId2" Type="http://schemas.openxmlformats.org/officeDocument/2006/relationships/customXml" Target="../ink/ink1345.xml"/><Relationship Id="rId16" Type="http://schemas.openxmlformats.org/officeDocument/2006/relationships/customXml" Target="../ink/ink1352.xml"/><Relationship Id="rId20" Type="http://schemas.openxmlformats.org/officeDocument/2006/relationships/customXml" Target="../ink/ink1354.xml"/><Relationship Id="rId29" Type="http://schemas.openxmlformats.org/officeDocument/2006/relationships/image" Target="../media/image17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47.xml"/><Relationship Id="rId11" Type="http://schemas.openxmlformats.org/officeDocument/2006/relationships/image" Target="../media/image161.png"/><Relationship Id="rId24" Type="http://schemas.openxmlformats.org/officeDocument/2006/relationships/customXml" Target="../ink/ink1356.xml"/><Relationship Id="rId32" Type="http://schemas.openxmlformats.org/officeDocument/2006/relationships/customXml" Target="../ink/ink1360.xml"/><Relationship Id="rId37" Type="http://schemas.openxmlformats.org/officeDocument/2006/relationships/image" Target="../media/image174.png"/><Relationship Id="rId5" Type="http://schemas.openxmlformats.org/officeDocument/2006/relationships/image" Target="../media/image158.png"/><Relationship Id="rId15" Type="http://schemas.openxmlformats.org/officeDocument/2006/relationships/image" Target="../media/image163.png"/><Relationship Id="rId23" Type="http://schemas.openxmlformats.org/officeDocument/2006/relationships/image" Target="../media/image167.png"/><Relationship Id="rId28" Type="http://schemas.openxmlformats.org/officeDocument/2006/relationships/customXml" Target="../ink/ink1358.xml"/><Relationship Id="rId36" Type="http://schemas.openxmlformats.org/officeDocument/2006/relationships/customXml" Target="../ink/ink1362.xml"/><Relationship Id="rId10" Type="http://schemas.openxmlformats.org/officeDocument/2006/relationships/customXml" Target="../ink/ink1349.xml"/><Relationship Id="rId19" Type="http://schemas.openxmlformats.org/officeDocument/2006/relationships/image" Target="../media/image165.png"/><Relationship Id="rId31" Type="http://schemas.openxmlformats.org/officeDocument/2006/relationships/image" Target="../media/image171.png"/><Relationship Id="rId4" Type="http://schemas.openxmlformats.org/officeDocument/2006/relationships/customXml" Target="../ink/ink1346.xml"/><Relationship Id="rId9" Type="http://schemas.openxmlformats.org/officeDocument/2006/relationships/image" Target="../media/image160.png"/><Relationship Id="rId14" Type="http://schemas.openxmlformats.org/officeDocument/2006/relationships/customXml" Target="../ink/ink1351.xml"/><Relationship Id="rId22" Type="http://schemas.openxmlformats.org/officeDocument/2006/relationships/customXml" Target="../ink/ink1355.xml"/><Relationship Id="rId27" Type="http://schemas.openxmlformats.org/officeDocument/2006/relationships/image" Target="../media/image169.png"/><Relationship Id="rId30" Type="http://schemas.openxmlformats.org/officeDocument/2006/relationships/customXml" Target="../ink/ink1359.xml"/><Relationship Id="rId35" Type="http://schemas.openxmlformats.org/officeDocument/2006/relationships/image" Target="../media/image173.png"/><Relationship Id="rId8" Type="http://schemas.openxmlformats.org/officeDocument/2006/relationships/customXml" Target="../ink/ink1348.xml"/><Relationship Id="rId3" Type="http://schemas.openxmlformats.org/officeDocument/2006/relationships/image" Target="../media/image157.png"/></Relationships>
</file>

<file path=ppt/slides/_rels/slide3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62.png"/><Relationship Id="rId18" Type="http://schemas.openxmlformats.org/officeDocument/2006/relationships/customXml" Target="../ink/ink1371.xml"/><Relationship Id="rId26" Type="http://schemas.openxmlformats.org/officeDocument/2006/relationships/customXml" Target="../ink/ink1375.xml"/><Relationship Id="rId39" Type="http://schemas.openxmlformats.org/officeDocument/2006/relationships/image" Target="../media/image175.png"/><Relationship Id="rId21" Type="http://schemas.openxmlformats.org/officeDocument/2006/relationships/image" Target="../media/image166.png"/><Relationship Id="rId34" Type="http://schemas.openxmlformats.org/officeDocument/2006/relationships/customXml" Target="../ink/ink1379.xml"/><Relationship Id="rId7" Type="http://schemas.openxmlformats.org/officeDocument/2006/relationships/image" Target="../media/image159.png"/><Relationship Id="rId12" Type="http://schemas.openxmlformats.org/officeDocument/2006/relationships/customXml" Target="../ink/ink1368.xml"/><Relationship Id="rId17" Type="http://schemas.openxmlformats.org/officeDocument/2006/relationships/image" Target="../media/image164.png"/><Relationship Id="rId25" Type="http://schemas.openxmlformats.org/officeDocument/2006/relationships/image" Target="../media/image168.png"/><Relationship Id="rId33" Type="http://schemas.openxmlformats.org/officeDocument/2006/relationships/image" Target="../media/image172.png"/><Relationship Id="rId38" Type="http://schemas.openxmlformats.org/officeDocument/2006/relationships/customXml" Target="../ink/ink1381.xml"/><Relationship Id="rId2" Type="http://schemas.openxmlformats.org/officeDocument/2006/relationships/customXml" Target="../ink/ink1363.xml"/><Relationship Id="rId16" Type="http://schemas.openxmlformats.org/officeDocument/2006/relationships/customXml" Target="../ink/ink1370.xml"/><Relationship Id="rId20" Type="http://schemas.openxmlformats.org/officeDocument/2006/relationships/customXml" Target="../ink/ink1372.xml"/><Relationship Id="rId29" Type="http://schemas.openxmlformats.org/officeDocument/2006/relationships/image" Target="../media/image17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65.xml"/><Relationship Id="rId11" Type="http://schemas.openxmlformats.org/officeDocument/2006/relationships/image" Target="../media/image161.png"/><Relationship Id="rId24" Type="http://schemas.openxmlformats.org/officeDocument/2006/relationships/customXml" Target="../ink/ink1374.xml"/><Relationship Id="rId32" Type="http://schemas.openxmlformats.org/officeDocument/2006/relationships/customXml" Target="../ink/ink1378.xml"/><Relationship Id="rId37" Type="http://schemas.openxmlformats.org/officeDocument/2006/relationships/image" Target="../media/image174.png"/><Relationship Id="rId5" Type="http://schemas.openxmlformats.org/officeDocument/2006/relationships/image" Target="../media/image158.png"/><Relationship Id="rId15" Type="http://schemas.openxmlformats.org/officeDocument/2006/relationships/image" Target="../media/image163.png"/><Relationship Id="rId23" Type="http://schemas.openxmlformats.org/officeDocument/2006/relationships/image" Target="../media/image167.png"/><Relationship Id="rId28" Type="http://schemas.openxmlformats.org/officeDocument/2006/relationships/customXml" Target="../ink/ink1376.xml"/><Relationship Id="rId36" Type="http://schemas.openxmlformats.org/officeDocument/2006/relationships/customXml" Target="../ink/ink1380.xml"/><Relationship Id="rId10" Type="http://schemas.openxmlformats.org/officeDocument/2006/relationships/customXml" Target="../ink/ink1367.xml"/><Relationship Id="rId19" Type="http://schemas.openxmlformats.org/officeDocument/2006/relationships/image" Target="../media/image165.png"/><Relationship Id="rId31" Type="http://schemas.openxmlformats.org/officeDocument/2006/relationships/image" Target="../media/image171.png"/><Relationship Id="rId4" Type="http://schemas.openxmlformats.org/officeDocument/2006/relationships/customXml" Target="../ink/ink1364.xml"/><Relationship Id="rId9" Type="http://schemas.openxmlformats.org/officeDocument/2006/relationships/image" Target="../media/image160.png"/><Relationship Id="rId14" Type="http://schemas.openxmlformats.org/officeDocument/2006/relationships/customXml" Target="../ink/ink1369.xml"/><Relationship Id="rId22" Type="http://schemas.openxmlformats.org/officeDocument/2006/relationships/customXml" Target="../ink/ink1373.xml"/><Relationship Id="rId27" Type="http://schemas.openxmlformats.org/officeDocument/2006/relationships/image" Target="../media/image169.png"/><Relationship Id="rId30" Type="http://schemas.openxmlformats.org/officeDocument/2006/relationships/customXml" Target="../ink/ink1377.xml"/><Relationship Id="rId35" Type="http://schemas.openxmlformats.org/officeDocument/2006/relationships/image" Target="../media/image173.png"/><Relationship Id="rId8" Type="http://schemas.openxmlformats.org/officeDocument/2006/relationships/customXml" Target="../ink/ink1366.xml"/><Relationship Id="rId3" Type="http://schemas.openxmlformats.org/officeDocument/2006/relationships/image" Target="../media/image157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customXml" Target="../ink/ink19.xml"/><Relationship Id="rId3" Type="http://schemas.openxmlformats.org/officeDocument/2006/relationships/image" Target="../media/image10.png"/><Relationship Id="rId7" Type="http://schemas.openxmlformats.org/officeDocument/2006/relationships/image" Target="../media/image12.png"/><Relationship Id="rId2" Type="http://schemas.openxmlformats.org/officeDocument/2006/relationships/customXml" Target="../ink/ink1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.xml"/><Relationship Id="rId5" Type="http://schemas.openxmlformats.org/officeDocument/2006/relationships/image" Target="../media/image11.png"/><Relationship Id="rId4" Type="http://schemas.openxmlformats.org/officeDocument/2006/relationships/customXml" Target="../ink/ink17.xml"/><Relationship Id="rId9" Type="http://schemas.openxmlformats.org/officeDocument/2006/relationships/image" Target="../media/image13.png"/></Relationships>
</file>

<file path=ppt/slides/_rels/slide4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62.png"/><Relationship Id="rId18" Type="http://schemas.openxmlformats.org/officeDocument/2006/relationships/customXml" Target="../ink/ink1390.xml"/><Relationship Id="rId26" Type="http://schemas.openxmlformats.org/officeDocument/2006/relationships/customXml" Target="../ink/ink1394.xml"/><Relationship Id="rId39" Type="http://schemas.openxmlformats.org/officeDocument/2006/relationships/image" Target="../media/image175.png"/><Relationship Id="rId21" Type="http://schemas.openxmlformats.org/officeDocument/2006/relationships/image" Target="../media/image166.png"/><Relationship Id="rId34" Type="http://schemas.openxmlformats.org/officeDocument/2006/relationships/customXml" Target="../ink/ink1398.xml"/><Relationship Id="rId42" Type="http://schemas.openxmlformats.org/officeDocument/2006/relationships/customXml" Target="../ink/ink1402.xml"/><Relationship Id="rId7" Type="http://schemas.openxmlformats.org/officeDocument/2006/relationships/image" Target="../media/image159.png"/><Relationship Id="rId2" Type="http://schemas.openxmlformats.org/officeDocument/2006/relationships/customXml" Target="../ink/ink1382.xml"/><Relationship Id="rId16" Type="http://schemas.openxmlformats.org/officeDocument/2006/relationships/customXml" Target="../ink/ink1389.xml"/><Relationship Id="rId20" Type="http://schemas.openxmlformats.org/officeDocument/2006/relationships/customXml" Target="../ink/ink1391.xml"/><Relationship Id="rId29" Type="http://schemas.openxmlformats.org/officeDocument/2006/relationships/image" Target="../media/image170.png"/><Relationship Id="rId41" Type="http://schemas.openxmlformats.org/officeDocument/2006/relationships/image" Target="../media/image17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84.xml"/><Relationship Id="rId11" Type="http://schemas.openxmlformats.org/officeDocument/2006/relationships/image" Target="../media/image161.png"/><Relationship Id="rId24" Type="http://schemas.openxmlformats.org/officeDocument/2006/relationships/customXml" Target="../ink/ink1393.xml"/><Relationship Id="rId32" Type="http://schemas.openxmlformats.org/officeDocument/2006/relationships/customXml" Target="../ink/ink1397.xml"/><Relationship Id="rId37" Type="http://schemas.openxmlformats.org/officeDocument/2006/relationships/image" Target="../media/image174.png"/><Relationship Id="rId40" Type="http://schemas.openxmlformats.org/officeDocument/2006/relationships/customXml" Target="../ink/ink1401.xml"/><Relationship Id="rId5" Type="http://schemas.openxmlformats.org/officeDocument/2006/relationships/image" Target="../media/image158.png"/><Relationship Id="rId15" Type="http://schemas.openxmlformats.org/officeDocument/2006/relationships/image" Target="../media/image163.png"/><Relationship Id="rId23" Type="http://schemas.openxmlformats.org/officeDocument/2006/relationships/image" Target="../media/image167.png"/><Relationship Id="rId28" Type="http://schemas.openxmlformats.org/officeDocument/2006/relationships/customXml" Target="../ink/ink1395.xml"/><Relationship Id="rId36" Type="http://schemas.openxmlformats.org/officeDocument/2006/relationships/customXml" Target="../ink/ink1399.xml"/><Relationship Id="rId10" Type="http://schemas.openxmlformats.org/officeDocument/2006/relationships/customXml" Target="../ink/ink1386.xml"/><Relationship Id="rId19" Type="http://schemas.openxmlformats.org/officeDocument/2006/relationships/image" Target="../media/image165.png"/><Relationship Id="rId31" Type="http://schemas.openxmlformats.org/officeDocument/2006/relationships/image" Target="../media/image171.png"/><Relationship Id="rId4" Type="http://schemas.openxmlformats.org/officeDocument/2006/relationships/customXml" Target="../ink/ink1383.xml"/><Relationship Id="rId9" Type="http://schemas.openxmlformats.org/officeDocument/2006/relationships/image" Target="../media/image160.png"/><Relationship Id="rId14" Type="http://schemas.openxmlformats.org/officeDocument/2006/relationships/customXml" Target="../ink/ink1388.xml"/><Relationship Id="rId22" Type="http://schemas.openxmlformats.org/officeDocument/2006/relationships/customXml" Target="../ink/ink1392.xml"/><Relationship Id="rId27" Type="http://schemas.openxmlformats.org/officeDocument/2006/relationships/image" Target="../media/image169.png"/><Relationship Id="rId30" Type="http://schemas.openxmlformats.org/officeDocument/2006/relationships/customXml" Target="../ink/ink1396.xml"/><Relationship Id="rId35" Type="http://schemas.openxmlformats.org/officeDocument/2006/relationships/image" Target="../media/image173.png"/><Relationship Id="rId43" Type="http://schemas.openxmlformats.org/officeDocument/2006/relationships/image" Target="../media/image177.png"/><Relationship Id="rId8" Type="http://schemas.openxmlformats.org/officeDocument/2006/relationships/customXml" Target="../ink/ink1385.xml"/><Relationship Id="rId3" Type="http://schemas.openxmlformats.org/officeDocument/2006/relationships/image" Target="../media/image157.png"/><Relationship Id="rId12" Type="http://schemas.openxmlformats.org/officeDocument/2006/relationships/customXml" Target="../ink/ink1387.xml"/><Relationship Id="rId17" Type="http://schemas.openxmlformats.org/officeDocument/2006/relationships/image" Target="../media/image164.png"/><Relationship Id="rId25" Type="http://schemas.openxmlformats.org/officeDocument/2006/relationships/image" Target="../media/image168.png"/><Relationship Id="rId33" Type="http://schemas.openxmlformats.org/officeDocument/2006/relationships/image" Target="../media/image172.png"/><Relationship Id="rId38" Type="http://schemas.openxmlformats.org/officeDocument/2006/relationships/customXml" Target="../ink/ink1400.xml"/></Relationships>
</file>

<file path=ppt/slides/_rels/slide4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62.png"/><Relationship Id="rId18" Type="http://schemas.openxmlformats.org/officeDocument/2006/relationships/customXml" Target="../ink/ink1411.xml"/><Relationship Id="rId26" Type="http://schemas.openxmlformats.org/officeDocument/2006/relationships/customXml" Target="../ink/ink1415.xml"/><Relationship Id="rId39" Type="http://schemas.openxmlformats.org/officeDocument/2006/relationships/image" Target="../media/image175.png"/><Relationship Id="rId21" Type="http://schemas.openxmlformats.org/officeDocument/2006/relationships/image" Target="../media/image166.png"/><Relationship Id="rId34" Type="http://schemas.openxmlformats.org/officeDocument/2006/relationships/customXml" Target="../ink/ink1419.xml"/><Relationship Id="rId42" Type="http://schemas.openxmlformats.org/officeDocument/2006/relationships/customXml" Target="../ink/ink1423.xml"/><Relationship Id="rId47" Type="http://schemas.openxmlformats.org/officeDocument/2006/relationships/image" Target="../media/image179.png"/><Relationship Id="rId7" Type="http://schemas.openxmlformats.org/officeDocument/2006/relationships/image" Target="../media/image159.png"/><Relationship Id="rId2" Type="http://schemas.openxmlformats.org/officeDocument/2006/relationships/customXml" Target="../ink/ink1403.xml"/><Relationship Id="rId16" Type="http://schemas.openxmlformats.org/officeDocument/2006/relationships/customXml" Target="../ink/ink1410.xml"/><Relationship Id="rId29" Type="http://schemas.openxmlformats.org/officeDocument/2006/relationships/image" Target="../media/image17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05.xml"/><Relationship Id="rId11" Type="http://schemas.openxmlformats.org/officeDocument/2006/relationships/image" Target="../media/image161.png"/><Relationship Id="rId24" Type="http://schemas.openxmlformats.org/officeDocument/2006/relationships/customXml" Target="../ink/ink1414.xml"/><Relationship Id="rId32" Type="http://schemas.openxmlformats.org/officeDocument/2006/relationships/customXml" Target="../ink/ink1418.xml"/><Relationship Id="rId37" Type="http://schemas.openxmlformats.org/officeDocument/2006/relationships/image" Target="../media/image174.png"/><Relationship Id="rId40" Type="http://schemas.openxmlformats.org/officeDocument/2006/relationships/customXml" Target="../ink/ink1422.xml"/><Relationship Id="rId45" Type="http://schemas.openxmlformats.org/officeDocument/2006/relationships/image" Target="../media/image178.png"/><Relationship Id="rId5" Type="http://schemas.openxmlformats.org/officeDocument/2006/relationships/image" Target="../media/image158.png"/><Relationship Id="rId15" Type="http://schemas.openxmlformats.org/officeDocument/2006/relationships/image" Target="../media/image163.png"/><Relationship Id="rId23" Type="http://schemas.openxmlformats.org/officeDocument/2006/relationships/image" Target="../media/image167.png"/><Relationship Id="rId28" Type="http://schemas.openxmlformats.org/officeDocument/2006/relationships/customXml" Target="../ink/ink1416.xml"/><Relationship Id="rId36" Type="http://schemas.openxmlformats.org/officeDocument/2006/relationships/customXml" Target="../ink/ink1420.xml"/><Relationship Id="rId10" Type="http://schemas.openxmlformats.org/officeDocument/2006/relationships/customXml" Target="../ink/ink1407.xml"/><Relationship Id="rId19" Type="http://schemas.openxmlformats.org/officeDocument/2006/relationships/image" Target="../media/image165.png"/><Relationship Id="rId31" Type="http://schemas.openxmlformats.org/officeDocument/2006/relationships/image" Target="../media/image171.png"/><Relationship Id="rId44" Type="http://schemas.openxmlformats.org/officeDocument/2006/relationships/customXml" Target="../ink/ink1424.xml"/><Relationship Id="rId4" Type="http://schemas.openxmlformats.org/officeDocument/2006/relationships/customXml" Target="../ink/ink1404.xml"/><Relationship Id="rId9" Type="http://schemas.openxmlformats.org/officeDocument/2006/relationships/image" Target="../media/image160.png"/><Relationship Id="rId14" Type="http://schemas.openxmlformats.org/officeDocument/2006/relationships/customXml" Target="../ink/ink1409.xml"/><Relationship Id="rId22" Type="http://schemas.openxmlformats.org/officeDocument/2006/relationships/customXml" Target="../ink/ink1413.xml"/><Relationship Id="rId27" Type="http://schemas.openxmlformats.org/officeDocument/2006/relationships/image" Target="../media/image169.png"/><Relationship Id="rId30" Type="http://schemas.openxmlformats.org/officeDocument/2006/relationships/customXml" Target="../ink/ink1417.xml"/><Relationship Id="rId35" Type="http://schemas.openxmlformats.org/officeDocument/2006/relationships/image" Target="../media/image173.png"/><Relationship Id="rId43" Type="http://schemas.openxmlformats.org/officeDocument/2006/relationships/image" Target="../media/image177.png"/><Relationship Id="rId8" Type="http://schemas.openxmlformats.org/officeDocument/2006/relationships/customXml" Target="../ink/ink1406.xml"/><Relationship Id="rId3" Type="http://schemas.openxmlformats.org/officeDocument/2006/relationships/image" Target="../media/image157.png"/><Relationship Id="rId12" Type="http://schemas.openxmlformats.org/officeDocument/2006/relationships/customXml" Target="../ink/ink1408.xml"/><Relationship Id="rId17" Type="http://schemas.openxmlformats.org/officeDocument/2006/relationships/image" Target="../media/image164.png"/><Relationship Id="rId25" Type="http://schemas.openxmlformats.org/officeDocument/2006/relationships/image" Target="../media/image168.png"/><Relationship Id="rId33" Type="http://schemas.openxmlformats.org/officeDocument/2006/relationships/image" Target="../media/image172.png"/><Relationship Id="rId38" Type="http://schemas.openxmlformats.org/officeDocument/2006/relationships/customXml" Target="../ink/ink1421.xml"/><Relationship Id="rId46" Type="http://schemas.openxmlformats.org/officeDocument/2006/relationships/customXml" Target="../ink/ink1425.xml"/><Relationship Id="rId20" Type="http://schemas.openxmlformats.org/officeDocument/2006/relationships/customXml" Target="../ink/ink1412.xml"/><Relationship Id="rId41" Type="http://schemas.openxmlformats.org/officeDocument/2006/relationships/image" Target="../media/image176.png"/></Relationships>
</file>

<file path=ppt/slides/_rels/slide4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62.png"/><Relationship Id="rId18" Type="http://schemas.openxmlformats.org/officeDocument/2006/relationships/customXml" Target="../ink/ink1434.xml"/><Relationship Id="rId26" Type="http://schemas.openxmlformats.org/officeDocument/2006/relationships/customXml" Target="../ink/ink1438.xml"/><Relationship Id="rId39" Type="http://schemas.openxmlformats.org/officeDocument/2006/relationships/image" Target="../media/image175.png"/><Relationship Id="rId21" Type="http://schemas.openxmlformats.org/officeDocument/2006/relationships/image" Target="../media/image166.png"/><Relationship Id="rId34" Type="http://schemas.openxmlformats.org/officeDocument/2006/relationships/customXml" Target="../ink/ink1442.xml"/><Relationship Id="rId42" Type="http://schemas.openxmlformats.org/officeDocument/2006/relationships/customXml" Target="../ink/ink1446.xml"/><Relationship Id="rId47" Type="http://schemas.openxmlformats.org/officeDocument/2006/relationships/image" Target="../media/image179.png"/><Relationship Id="rId50" Type="http://schemas.openxmlformats.org/officeDocument/2006/relationships/customXml" Target="../ink/ink1450.xml"/><Relationship Id="rId7" Type="http://schemas.openxmlformats.org/officeDocument/2006/relationships/image" Target="../media/image159.png"/><Relationship Id="rId2" Type="http://schemas.openxmlformats.org/officeDocument/2006/relationships/customXml" Target="../ink/ink1426.xml"/><Relationship Id="rId16" Type="http://schemas.openxmlformats.org/officeDocument/2006/relationships/customXml" Target="../ink/ink1433.xml"/><Relationship Id="rId29" Type="http://schemas.openxmlformats.org/officeDocument/2006/relationships/image" Target="../media/image170.png"/><Relationship Id="rId11" Type="http://schemas.openxmlformats.org/officeDocument/2006/relationships/image" Target="../media/image161.png"/><Relationship Id="rId24" Type="http://schemas.openxmlformats.org/officeDocument/2006/relationships/customXml" Target="../ink/ink1437.xml"/><Relationship Id="rId32" Type="http://schemas.openxmlformats.org/officeDocument/2006/relationships/customXml" Target="../ink/ink1441.xml"/><Relationship Id="rId37" Type="http://schemas.openxmlformats.org/officeDocument/2006/relationships/image" Target="../media/image174.png"/><Relationship Id="rId40" Type="http://schemas.openxmlformats.org/officeDocument/2006/relationships/customXml" Target="../ink/ink1445.xml"/><Relationship Id="rId45" Type="http://schemas.openxmlformats.org/officeDocument/2006/relationships/image" Target="../media/image178.png"/><Relationship Id="rId53" Type="http://schemas.openxmlformats.org/officeDocument/2006/relationships/image" Target="../media/image182.png"/><Relationship Id="rId5" Type="http://schemas.openxmlformats.org/officeDocument/2006/relationships/image" Target="../media/image158.png"/><Relationship Id="rId10" Type="http://schemas.openxmlformats.org/officeDocument/2006/relationships/customXml" Target="../ink/ink1430.xml"/><Relationship Id="rId19" Type="http://schemas.openxmlformats.org/officeDocument/2006/relationships/image" Target="../media/image165.png"/><Relationship Id="rId31" Type="http://schemas.openxmlformats.org/officeDocument/2006/relationships/image" Target="../media/image171.png"/><Relationship Id="rId44" Type="http://schemas.openxmlformats.org/officeDocument/2006/relationships/customXml" Target="../ink/ink1447.xml"/><Relationship Id="rId52" Type="http://schemas.openxmlformats.org/officeDocument/2006/relationships/customXml" Target="../ink/ink1451.xml"/><Relationship Id="rId4" Type="http://schemas.openxmlformats.org/officeDocument/2006/relationships/customXml" Target="../ink/ink1427.xml"/><Relationship Id="rId9" Type="http://schemas.openxmlformats.org/officeDocument/2006/relationships/image" Target="../media/image160.png"/><Relationship Id="rId14" Type="http://schemas.openxmlformats.org/officeDocument/2006/relationships/customXml" Target="../ink/ink1432.xml"/><Relationship Id="rId22" Type="http://schemas.openxmlformats.org/officeDocument/2006/relationships/customXml" Target="../ink/ink1436.xml"/><Relationship Id="rId27" Type="http://schemas.openxmlformats.org/officeDocument/2006/relationships/image" Target="../media/image169.png"/><Relationship Id="rId30" Type="http://schemas.openxmlformats.org/officeDocument/2006/relationships/customXml" Target="../ink/ink1440.xml"/><Relationship Id="rId35" Type="http://schemas.openxmlformats.org/officeDocument/2006/relationships/image" Target="../media/image173.png"/><Relationship Id="rId43" Type="http://schemas.openxmlformats.org/officeDocument/2006/relationships/image" Target="../media/image177.png"/><Relationship Id="rId48" Type="http://schemas.openxmlformats.org/officeDocument/2006/relationships/customXml" Target="../ink/ink1449.xml"/><Relationship Id="rId8" Type="http://schemas.openxmlformats.org/officeDocument/2006/relationships/customXml" Target="../ink/ink1429.xml"/><Relationship Id="rId51" Type="http://schemas.openxmlformats.org/officeDocument/2006/relationships/image" Target="../media/image181.png"/><Relationship Id="rId3" Type="http://schemas.openxmlformats.org/officeDocument/2006/relationships/image" Target="../media/image157.png"/><Relationship Id="rId12" Type="http://schemas.openxmlformats.org/officeDocument/2006/relationships/customXml" Target="../ink/ink1431.xml"/><Relationship Id="rId17" Type="http://schemas.openxmlformats.org/officeDocument/2006/relationships/image" Target="../media/image164.png"/><Relationship Id="rId25" Type="http://schemas.openxmlformats.org/officeDocument/2006/relationships/image" Target="../media/image168.png"/><Relationship Id="rId33" Type="http://schemas.openxmlformats.org/officeDocument/2006/relationships/image" Target="../media/image172.png"/><Relationship Id="rId38" Type="http://schemas.openxmlformats.org/officeDocument/2006/relationships/customXml" Target="../ink/ink1444.xml"/><Relationship Id="rId46" Type="http://schemas.openxmlformats.org/officeDocument/2006/relationships/customXml" Target="../ink/ink1448.xml"/><Relationship Id="rId20" Type="http://schemas.openxmlformats.org/officeDocument/2006/relationships/customXml" Target="../ink/ink1435.xml"/><Relationship Id="rId41" Type="http://schemas.openxmlformats.org/officeDocument/2006/relationships/image" Target="../media/image17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28.xml"/><Relationship Id="rId15" Type="http://schemas.openxmlformats.org/officeDocument/2006/relationships/image" Target="../media/image163.png"/><Relationship Id="rId23" Type="http://schemas.openxmlformats.org/officeDocument/2006/relationships/image" Target="../media/image167.png"/><Relationship Id="rId28" Type="http://schemas.openxmlformats.org/officeDocument/2006/relationships/customXml" Target="../ink/ink1439.xml"/><Relationship Id="rId36" Type="http://schemas.openxmlformats.org/officeDocument/2006/relationships/customXml" Target="../ink/ink1443.xml"/><Relationship Id="rId49" Type="http://schemas.openxmlformats.org/officeDocument/2006/relationships/image" Target="../media/image180.png"/></Relationships>
</file>

<file path=ppt/slides/_rels/slide4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62.png"/><Relationship Id="rId18" Type="http://schemas.openxmlformats.org/officeDocument/2006/relationships/customXml" Target="../ink/ink1460.xml"/><Relationship Id="rId26" Type="http://schemas.openxmlformats.org/officeDocument/2006/relationships/customXml" Target="../ink/ink1464.xml"/><Relationship Id="rId39" Type="http://schemas.openxmlformats.org/officeDocument/2006/relationships/image" Target="../media/image175.png"/><Relationship Id="rId21" Type="http://schemas.openxmlformats.org/officeDocument/2006/relationships/image" Target="../media/image166.png"/><Relationship Id="rId34" Type="http://schemas.openxmlformats.org/officeDocument/2006/relationships/customXml" Target="../ink/ink1468.xml"/><Relationship Id="rId42" Type="http://schemas.openxmlformats.org/officeDocument/2006/relationships/customXml" Target="../ink/ink1472.xml"/><Relationship Id="rId47" Type="http://schemas.openxmlformats.org/officeDocument/2006/relationships/image" Target="../media/image179.png"/><Relationship Id="rId50" Type="http://schemas.openxmlformats.org/officeDocument/2006/relationships/customXml" Target="../ink/ink1476.xml"/><Relationship Id="rId55" Type="http://schemas.openxmlformats.org/officeDocument/2006/relationships/image" Target="../media/image183.png"/><Relationship Id="rId7" Type="http://schemas.openxmlformats.org/officeDocument/2006/relationships/image" Target="../media/image159.png"/><Relationship Id="rId2" Type="http://schemas.openxmlformats.org/officeDocument/2006/relationships/customXml" Target="../ink/ink1452.xml"/><Relationship Id="rId16" Type="http://schemas.openxmlformats.org/officeDocument/2006/relationships/customXml" Target="../ink/ink1459.xml"/><Relationship Id="rId29" Type="http://schemas.openxmlformats.org/officeDocument/2006/relationships/image" Target="../media/image170.png"/><Relationship Id="rId11" Type="http://schemas.openxmlformats.org/officeDocument/2006/relationships/image" Target="../media/image161.png"/><Relationship Id="rId24" Type="http://schemas.openxmlformats.org/officeDocument/2006/relationships/customXml" Target="../ink/ink1463.xml"/><Relationship Id="rId32" Type="http://schemas.openxmlformats.org/officeDocument/2006/relationships/customXml" Target="../ink/ink1467.xml"/><Relationship Id="rId37" Type="http://schemas.openxmlformats.org/officeDocument/2006/relationships/image" Target="../media/image174.png"/><Relationship Id="rId40" Type="http://schemas.openxmlformats.org/officeDocument/2006/relationships/customXml" Target="../ink/ink1471.xml"/><Relationship Id="rId45" Type="http://schemas.openxmlformats.org/officeDocument/2006/relationships/image" Target="../media/image178.png"/><Relationship Id="rId53" Type="http://schemas.openxmlformats.org/officeDocument/2006/relationships/image" Target="../media/image182.png"/><Relationship Id="rId58" Type="http://schemas.openxmlformats.org/officeDocument/2006/relationships/customXml" Target="../ink/ink1480.xml"/><Relationship Id="rId5" Type="http://schemas.openxmlformats.org/officeDocument/2006/relationships/image" Target="../media/image158.png"/><Relationship Id="rId19" Type="http://schemas.openxmlformats.org/officeDocument/2006/relationships/image" Target="../media/image165.png"/><Relationship Id="rId4" Type="http://schemas.openxmlformats.org/officeDocument/2006/relationships/customXml" Target="../ink/ink1453.xml"/><Relationship Id="rId9" Type="http://schemas.openxmlformats.org/officeDocument/2006/relationships/image" Target="../media/image160.png"/><Relationship Id="rId14" Type="http://schemas.openxmlformats.org/officeDocument/2006/relationships/customXml" Target="../ink/ink1458.xml"/><Relationship Id="rId22" Type="http://schemas.openxmlformats.org/officeDocument/2006/relationships/customXml" Target="../ink/ink1462.xml"/><Relationship Id="rId27" Type="http://schemas.openxmlformats.org/officeDocument/2006/relationships/image" Target="../media/image169.png"/><Relationship Id="rId30" Type="http://schemas.openxmlformats.org/officeDocument/2006/relationships/customXml" Target="../ink/ink1466.xml"/><Relationship Id="rId35" Type="http://schemas.openxmlformats.org/officeDocument/2006/relationships/image" Target="../media/image173.png"/><Relationship Id="rId43" Type="http://schemas.openxmlformats.org/officeDocument/2006/relationships/image" Target="../media/image177.png"/><Relationship Id="rId48" Type="http://schemas.openxmlformats.org/officeDocument/2006/relationships/customXml" Target="../ink/ink1475.xml"/><Relationship Id="rId56" Type="http://schemas.openxmlformats.org/officeDocument/2006/relationships/customXml" Target="../ink/ink1479.xml"/><Relationship Id="rId8" Type="http://schemas.openxmlformats.org/officeDocument/2006/relationships/customXml" Target="../ink/ink1455.xml"/><Relationship Id="rId51" Type="http://schemas.openxmlformats.org/officeDocument/2006/relationships/image" Target="../media/image181.png"/><Relationship Id="rId3" Type="http://schemas.openxmlformats.org/officeDocument/2006/relationships/image" Target="../media/image157.png"/><Relationship Id="rId12" Type="http://schemas.openxmlformats.org/officeDocument/2006/relationships/customXml" Target="../ink/ink1457.xml"/><Relationship Id="rId17" Type="http://schemas.openxmlformats.org/officeDocument/2006/relationships/image" Target="../media/image164.png"/><Relationship Id="rId25" Type="http://schemas.openxmlformats.org/officeDocument/2006/relationships/image" Target="../media/image168.png"/><Relationship Id="rId33" Type="http://schemas.openxmlformats.org/officeDocument/2006/relationships/image" Target="../media/image172.png"/><Relationship Id="rId38" Type="http://schemas.openxmlformats.org/officeDocument/2006/relationships/customXml" Target="../ink/ink1470.xml"/><Relationship Id="rId46" Type="http://schemas.openxmlformats.org/officeDocument/2006/relationships/customXml" Target="../ink/ink1474.xml"/><Relationship Id="rId59" Type="http://schemas.openxmlformats.org/officeDocument/2006/relationships/image" Target="../media/image185.png"/><Relationship Id="rId20" Type="http://schemas.openxmlformats.org/officeDocument/2006/relationships/customXml" Target="../ink/ink1461.xml"/><Relationship Id="rId41" Type="http://schemas.openxmlformats.org/officeDocument/2006/relationships/image" Target="../media/image176.png"/><Relationship Id="rId54" Type="http://schemas.openxmlformats.org/officeDocument/2006/relationships/customXml" Target="../ink/ink147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54.xml"/><Relationship Id="rId15" Type="http://schemas.openxmlformats.org/officeDocument/2006/relationships/image" Target="../media/image163.png"/><Relationship Id="rId23" Type="http://schemas.openxmlformats.org/officeDocument/2006/relationships/image" Target="../media/image167.png"/><Relationship Id="rId28" Type="http://schemas.openxmlformats.org/officeDocument/2006/relationships/customXml" Target="../ink/ink1465.xml"/><Relationship Id="rId36" Type="http://schemas.openxmlformats.org/officeDocument/2006/relationships/customXml" Target="../ink/ink1469.xml"/><Relationship Id="rId49" Type="http://schemas.openxmlformats.org/officeDocument/2006/relationships/image" Target="../media/image180.png"/><Relationship Id="rId57" Type="http://schemas.openxmlformats.org/officeDocument/2006/relationships/image" Target="../media/image184.png"/><Relationship Id="rId10" Type="http://schemas.openxmlformats.org/officeDocument/2006/relationships/customXml" Target="../ink/ink1456.xml"/><Relationship Id="rId31" Type="http://schemas.openxmlformats.org/officeDocument/2006/relationships/image" Target="../media/image171.png"/><Relationship Id="rId44" Type="http://schemas.openxmlformats.org/officeDocument/2006/relationships/customXml" Target="../ink/ink1473.xml"/><Relationship Id="rId52" Type="http://schemas.openxmlformats.org/officeDocument/2006/relationships/customXml" Target="../ink/ink1477.xml"/></Relationships>
</file>

<file path=ppt/slides/_rels/slide4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62.png"/><Relationship Id="rId18" Type="http://schemas.openxmlformats.org/officeDocument/2006/relationships/customXml" Target="../ink/ink1489.xml"/><Relationship Id="rId26" Type="http://schemas.openxmlformats.org/officeDocument/2006/relationships/customXml" Target="../ink/ink1493.xml"/><Relationship Id="rId39" Type="http://schemas.openxmlformats.org/officeDocument/2006/relationships/image" Target="../media/image175.png"/><Relationship Id="rId21" Type="http://schemas.openxmlformats.org/officeDocument/2006/relationships/image" Target="../media/image166.png"/><Relationship Id="rId34" Type="http://schemas.openxmlformats.org/officeDocument/2006/relationships/customXml" Target="../ink/ink1497.xml"/><Relationship Id="rId42" Type="http://schemas.openxmlformats.org/officeDocument/2006/relationships/customXml" Target="../ink/ink1501.xml"/><Relationship Id="rId47" Type="http://schemas.openxmlformats.org/officeDocument/2006/relationships/image" Target="../media/image179.png"/><Relationship Id="rId50" Type="http://schemas.openxmlformats.org/officeDocument/2006/relationships/customXml" Target="../ink/ink1505.xml"/><Relationship Id="rId55" Type="http://schemas.openxmlformats.org/officeDocument/2006/relationships/image" Target="../media/image183.png"/><Relationship Id="rId7" Type="http://schemas.openxmlformats.org/officeDocument/2006/relationships/image" Target="../media/image159.png"/><Relationship Id="rId2" Type="http://schemas.openxmlformats.org/officeDocument/2006/relationships/customXml" Target="../ink/ink1481.xml"/><Relationship Id="rId16" Type="http://schemas.openxmlformats.org/officeDocument/2006/relationships/customXml" Target="../ink/ink1488.xml"/><Relationship Id="rId29" Type="http://schemas.openxmlformats.org/officeDocument/2006/relationships/image" Target="../media/image170.png"/><Relationship Id="rId11" Type="http://schemas.openxmlformats.org/officeDocument/2006/relationships/image" Target="../media/image161.png"/><Relationship Id="rId24" Type="http://schemas.openxmlformats.org/officeDocument/2006/relationships/customXml" Target="../ink/ink1492.xml"/><Relationship Id="rId32" Type="http://schemas.openxmlformats.org/officeDocument/2006/relationships/customXml" Target="../ink/ink1496.xml"/><Relationship Id="rId37" Type="http://schemas.openxmlformats.org/officeDocument/2006/relationships/image" Target="../media/image174.png"/><Relationship Id="rId40" Type="http://schemas.openxmlformats.org/officeDocument/2006/relationships/customXml" Target="../ink/ink1500.xml"/><Relationship Id="rId45" Type="http://schemas.openxmlformats.org/officeDocument/2006/relationships/image" Target="../media/image178.png"/><Relationship Id="rId53" Type="http://schemas.openxmlformats.org/officeDocument/2006/relationships/image" Target="../media/image182.png"/><Relationship Id="rId58" Type="http://schemas.openxmlformats.org/officeDocument/2006/relationships/customXml" Target="../ink/ink1509.xml"/><Relationship Id="rId5" Type="http://schemas.openxmlformats.org/officeDocument/2006/relationships/image" Target="../media/image158.png"/><Relationship Id="rId61" Type="http://schemas.openxmlformats.org/officeDocument/2006/relationships/image" Target="../media/image186.png"/><Relationship Id="rId19" Type="http://schemas.openxmlformats.org/officeDocument/2006/relationships/image" Target="../media/image165.png"/><Relationship Id="rId14" Type="http://schemas.openxmlformats.org/officeDocument/2006/relationships/customXml" Target="../ink/ink1487.xml"/><Relationship Id="rId22" Type="http://schemas.openxmlformats.org/officeDocument/2006/relationships/customXml" Target="../ink/ink1491.xml"/><Relationship Id="rId27" Type="http://schemas.openxmlformats.org/officeDocument/2006/relationships/image" Target="../media/image169.png"/><Relationship Id="rId30" Type="http://schemas.openxmlformats.org/officeDocument/2006/relationships/customXml" Target="../ink/ink1495.xml"/><Relationship Id="rId35" Type="http://schemas.openxmlformats.org/officeDocument/2006/relationships/image" Target="../media/image173.png"/><Relationship Id="rId43" Type="http://schemas.openxmlformats.org/officeDocument/2006/relationships/image" Target="../media/image177.png"/><Relationship Id="rId48" Type="http://schemas.openxmlformats.org/officeDocument/2006/relationships/customXml" Target="../ink/ink1504.xml"/><Relationship Id="rId56" Type="http://schemas.openxmlformats.org/officeDocument/2006/relationships/customXml" Target="../ink/ink1508.xml"/><Relationship Id="rId8" Type="http://schemas.openxmlformats.org/officeDocument/2006/relationships/customXml" Target="../ink/ink1484.xml"/><Relationship Id="rId51" Type="http://schemas.openxmlformats.org/officeDocument/2006/relationships/image" Target="../media/image181.png"/><Relationship Id="rId3" Type="http://schemas.openxmlformats.org/officeDocument/2006/relationships/image" Target="../media/image157.png"/><Relationship Id="rId12" Type="http://schemas.openxmlformats.org/officeDocument/2006/relationships/customXml" Target="../ink/ink1486.xml"/><Relationship Id="rId17" Type="http://schemas.openxmlformats.org/officeDocument/2006/relationships/image" Target="../media/image164.png"/><Relationship Id="rId25" Type="http://schemas.openxmlformats.org/officeDocument/2006/relationships/image" Target="../media/image168.png"/><Relationship Id="rId33" Type="http://schemas.openxmlformats.org/officeDocument/2006/relationships/image" Target="../media/image172.png"/><Relationship Id="rId38" Type="http://schemas.openxmlformats.org/officeDocument/2006/relationships/customXml" Target="../ink/ink1499.xml"/><Relationship Id="rId46" Type="http://schemas.openxmlformats.org/officeDocument/2006/relationships/customXml" Target="../ink/ink1503.xml"/><Relationship Id="rId59" Type="http://schemas.openxmlformats.org/officeDocument/2006/relationships/image" Target="../media/image185.png"/><Relationship Id="rId20" Type="http://schemas.openxmlformats.org/officeDocument/2006/relationships/customXml" Target="../ink/ink1490.xml"/><Relationship Id="rId41" Type="http://schemas.openxmlformats.org/officeDocument/2006/relationships/image" Target="../media/image176.png"/><Relationship Id="rId54" Type="http://schemas.openxmlformats.org/officeDocument/2006/relationships/customXml" Target="../ink/ink150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83.xml"/><Relationship Id="rId15" Type="http://schemas.openxmlformats.org/officeDocument/2006/relationships/image" Target="../media/image163.png"/><Relationship Id="rId23" Type="http://schemas.openxmlformats.org/officeDocument/2006/relationships/image" Target="../media/image167.png"/><Relationship Id="rId28" Type="http://schemas.openxmlformats.org/officeDocument/2006/relationships/customXml" Target="../ink/ink1494.xml"/><Relationship Id="rId36" Type="http://schemas.openxmlformats.org/officeDocument/2006/relationships/customXml" Target="../ink/ink1498.xml"/><Relationship Id="rId49" Type="http://schemas.openxmlformats.org/officeDocument/2006/relationships/image" Target="../media/image180.png"/><Relationship Id="rId57" Type="http://schemas.openxmlformats.org/officeDocument/2006/relationships/image" Target="../media/image184.png"/><Relationship Id="rId10" Type="http://schemas.openxmlformats.org/officeDocument/2006/relationships/customXml" Target="../ink/ink1485.xml"/><Relationship Id="rId31" Type="http://schemas.openxmlformats.org/officeDocument/2006/relationships/image" Target="../media/image171.png"/><Relationship Id="rId44" Type="http://schemas.openxmlformats.org/officeDocument/2006/relationships/customXml" Target="../ink/ink1502.xml"/><Relationship Id="rId52" Type="http://schemas.openxmlformats.org/officeDocument/2006/relationships/customXml" Target="../ink/ink1506.xml"/><Relationship Id="rId60" Type="http://schemas.openxmlformats.org/officeDocument/2006/relationships/customXml" Target="../ink/ink1510.xml"/><Relationship Id="rId4" Type="http://schemas.openxmlformats.org/officeDocument/2006/relationships/customXml" Target="../ink/ink1482.xml"/><Relationship Id="rId9" Type="http://schemas.openxmlformats.org/officeDocument/2006/relationships/image" Target="../media/image160.png"/></Relationships>
</file>

<file path=ppt/slides/_rels/slide4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523.xml"/><Relationship Id="rId21" Type="http://schemas.openxmlformats.org/officeDocument/2006/relationships/image" Target="../media/image166.png"/><Relationship Id="rId34" Type="http://schemas.openxmlformats.org/officeDocument/2006/relationships/customXml" Target="../ink/ink1527.xml"/><Relationship Id="rId42" Type="http://schemas.openxmlformats.org/officeDocument/2006/relationships/customXml" Target="../ink/ink1531.xml"/><Relationship Id="rId47" Type="http://schemas.openxmlformats.org/officeDocument/2006/relationships/image" Target="../media/image179.png"/><Relationship Id="rId50" Type="http://schemas.openxmlformats.org/officeDocument/2006/relationships/customXml" Target="../ink/ink1535.xml"/><Relationship Id="rId55" Type="http://schemas.openxmlformats.org/officeDocument/2006/relationships/image" Target="../media/image183.png"/><Relationship Id="rId63" Type="http://schemas.openxmlformats.org/officeDocument/2006/relationships/image" Target="../media/image187.png"/><Relationship Id="rId7" Type="http://schemas.openxmlformats.org/officeDocument/2006/relationships/image" Target="../media/image159.png"/><Relationship Id="rId2" Type="http://schemas.openxmlformats.org/officeDocument/2006/relationships/customXml" Target="../ink/ink1511.xml"/><Relationship Id="rId16" Type="http://schemas.openxmlformats.org/officeDocument/2006/relationships/customXml" Target="../ink/ink1518.xml"/><Relationship Id="rId29" Type="http://schemas.openxmlformats.org/officeDocument/2006/relationships/image" Target="../media/image170.png"/><Relationship Id="rId11" Type="http://schemas.openxmlformats.org/officeDocument/2006/relationships/image" Target="../media/image161.png"/><Relationship Id="rId24" Type="http://schemas.openxmlformats.org/officeDocument/2006/relationships/customXml" Target="../ink/ink1522.xml"/><Relationship Id="rId32" Type="http://schemas.openxmlformats.org/officeDocument/2006/relationships/customXml" Target="../ink/ink1526.xml"/><Relationship Id="rId37" Type="http://schemas.openxmlformats.org/officeDocument/2006/relationships/image" Target="../media/image174.png"/><Relationship Id="rId40" Type="http://schemas.openxmlformats.org/officeDocument/2006/relationships/customXml" Target="../ink/ink1530.xml"/><Relationship Id="rId45" Type="http://schemas.openxmlformats.org/officeDocument/2006/relationships/image" Target="../media/image178.png"/><Relationship Id="rId53" Type="http://schemas.openxmlformats.org/officeDocument/2006/relationships/image" Target="../media/image182.png"/><Relationship Id="rId58" Type="http://schemas.openxmlformats.org/officeDocument/2006/relationships/customXml" Target="../ink/ink1539.xml"/><Relationship Id="rId66" Type="http://schemas.openxmlformats.org/officeDocument/2006/relationships/customXml" Target="../ink/ink1543.xml"/><Relationship Id="rId5" Type="http://schemas.openxmlformats.org/officeDocument/2006/relationships/image" Target="../media/image158.png"/><Relationship Id="rId61" Type="http://schemas.openxmlformats.org/officeDocument/2006/relationships/image" Target="../media/image186.png"/><Relationship Id="rId19" Type="http://schemas.openxmlformats.org/officeDocument/2006/relationships/image" Target="../media/image165.png"/><Relationship Id="rId14" Type="http://schemas.openxmlformats.org/officeDocument/2006/relationships/customXml" Target="../ink/ink1517.xml"/><Relationship Id="rId22" Type="http://schemas.openxmlformats.org/officeDocument/2006/relationships/customXml" Target="../ink/ink1521.xml"/><Relationship Id="rId27" Type="http://schemas.openxmlformats.org/officeDocument/2006/relationships/image" Target="../media/image169.png"/><Relationship Id="rId30" Type="http://schemas.openxmlformats.org/officeDocument/2006/relationships/customXml" Target="../ink/ink1525.xml"/><Relationship Id="rId35" Type="http://schemas.openxmlformats.org/officeDocument/2006/relationships/image" Target="../media/image173.png"/><Relationship Id="rId43" Type="http://schemas.openxmlformats.org/officeDocument/2006/relationships/image" Target="../media/image177.png"/><Relationship Id="rId48" Type="http://schemas.openxmlformats.org/officeDocument/2006/relationships/customXml" Target="../ink/ink1534.xml"/><Relationship Id="rId56" Type="http://schemas.openxmlformats.org/officeDocument/2006/relationships/customXml" Target="../ink/ink1538.xml"/><Relationship Id="rId64" Type="http://schemas.openxmlformats.org/officeDocument/2006/relationships/customXml" Target="../ink/ink1542.xml"/><Relationship Id="rId8" Type="http://schemas.openxmlformats.org/officeDocument/2006/relationships/customXml" Target="../ink/ink1514.xml"/><Relationship Id="rId51" Type="http://schemas.openxmlformats.org/officeDocument/2006/relationships/image" Target="../media/image181.png"/><Relationship Id="rId3" Type="http://schemas.openxmlformats.org/officeDocument/2006/relationships/image" Target="../media/image157.png"/><Relationship Id="rId12" Type="http://schemas.openxmlformats.org/officeDocument/2006/relationships/customXml" Target="../ink/ink1516.xml"/><Relationship Id="rId17" Type="http://schemas.openxmlformats.org/officeDocument/2006/relationships/image" Target="../media/image164.png"/><Relationship Id="rId25" Type="http://schemas.openxmlformats.org/officeDocument/2006/relationships/image" Target="../media/image168.png"/><Relationship Id="rId33" Type="http://schemas.openxmlformats.org/officeDocument/2006/relationships/image" Target="../media/image172.png"/><Relationship Id="rId38" Type="http://schemas.openxmlformats.org/officeDocument/2006/relationships/customXml" Target="../ink/ink1529.xml"/><Relationship Id="rId46" Type="http://schemas.openxmlformats.org/officeDocument/2006/relationships/customXml" Target="../ink/ink1533.xml"/><Relationship Id="rId59" Type="http://schemas.openxmlformats.org/officeDocument/2006/relationships/image" Target="../media/image185.png"/><Relationship Id="rId67" Type="http://schemas.openxmlformats.org/officeDocument/2006/relationships/image" Target="../media/image189.png"/><Relationship Id="rId20" Type="http://schemas.openxmlformats.org/officeDocument/2006/relationships/customXml" Target="../ink/ink1520.xml"/><Relationship Id="rId41" Type="http://schemas.openxmlformats.org/officeDocument/2006/relationships/image" Target="../media/image176.png"/><Relationship Id="rId54" Type="http://schemas.openxmlformats.org/officeDocument/2006/relationships/customXml" Target="../ink/ink1537.xml"/><Relationship Id="rId62" Type="http://schemas.openxmlformats.org/officeDocument/2006/relationships/customXml" Target="../ink/ink154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13.xml"/><Relationship Id="rId15" Type="http://schemas.openxmlformats.org/officeDocument/2006/relationships/image" Target="../media/image163.png"/><Relationship Id="rId23" Type="http://schemas.openxmlformats.org/officeDocument/2006/relationships/image" Target="../media/image167.png"/><Relationship Id="rId28" Type="http://schemas.openxmlformats.org/officeDocument/2006/relationships/customXml" Target="../ink/ink1524.xml"/><Relationship Id="rId36" Type="http://schemas.openxmlformats.org/officeDocument/2006/relationships/customXml" Target="../ink/ink1528.xml"/><Relationship Id="rId49" Type="http://schemas.openxmlformats.org/officeDocument/2006/relationships/image" Target="../media/image180.png"/><Relationship Id="rId57" Type="http://schemas.openxmlformats.org/officeDocument/2006/relationships/image" Target="../media/image184.png"/><Relationship Id="rId10" Type="http://schemas.openxmlformats.org/officeDocument/2006/relationships/customXml" Target="../ink/ink1515.xml"/><Relationship Id="rId31" Type="http://schemas.openxmlformats.org/officeDocument/2006/relationships/image" Target="../media/image171.png"/><Relationship Id="rId44" Type="http://schemas.openxmlformats.org/officeDocument/2006/relationships/customXml" Target="../ink/ink1532.xml"/><Relationship Id="rId52" Type="http://schemas.openxmlformats.org/officeDocument/2006/relationships/customXml" Target="../ink/ink1536.xml"/><Relationship Id="rId60" Type="http://schemas.openxmlformats.org/officeDocument/2006/relationships/customXml" Target="../ink/ink1540.xml"/><Relationship Id="rId65" Type="http://schemas.openxmlformats.org/officeDocument/2006/relationships/image" Target="../media/image188.png"/><Relationship Id="rId4" Type="http://schemas.openxmlformats.org/officeDocument/2006/relationships/customXml" Target="../ink/ink1512.xml"/><Relationship Id="rId9" Type="http://schemas.openxmlformats.org/officeDocument/2006/relationships/image" Target="../media/image160.png"/><Relationship Id="rId13" Type="http://schemas.openxmlformats.org/officeDocument/2006/relationships/image" Target="../media/image162.png"/><Relationship Id="rId18" Type="http://schemas.openxmlformats.org/officeDocument/2006/relationships/customXml" Target="../ink/ink1519.xml"/><Relationship Id="rId39" Type="http://schemas.openxmlformats.org/officeDocument/2006/relationships/image" Target="../media/image175.png"/></Relationships>
</file>

<file path=ppt/slides/_rels/slide4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556.xml"/><Relationship Id="rId21" Type="http://schemas.openxmlformats.org/officeDocument/2006/relationships/image" Target="../media/image166.png"/><Relationship Id="rId42" Type="http://schemas.openxmlformats.org/officeDocument/2006/relationships/customXml" Target="../ink/ink1564.xml"/><Relationship Id="rId47" Type="http://schemas.openxmlformats.org/officeDocument/2006/relationships/image" Target="../media/image179.png"/><Relationship Id="rId63" Type="http://schemas.openxmlformats.org/officeDocument/2006/relationships/image" Target="../media/image187.png"/><Relationship Id="rId68" Type="http://schemas.openxmlformats.org/officeDocument/2006/relationships/customXml" Target="../ink/ink1577.xml"/><Relationship Id="rId2" Type="http://schemas.openxmlformats.org/officeDocument/2006/relationships/customXml" Target="../ink/ink1544.xml"/><Relationship Id="rId16" Type="http://schemas.openxmlformats.org/officeDocument/2006/relationships/customXml" Target="../ink/ink1551.xml"/><Relationship Id="rId29" Type="http://schemas.openxmlformats.org/officeDocument/2006/relationships/image" Target="../media/image170.png"/><Relationship Id="rId11" Type="http://schemas.openxmlformats.org/officeDocument/2006/relationships/image" Target="../media/image161.png"/><Relationship Id="rId24" Type="http://schemas.openxmlformats.org/officeDocument/2006/relationships/customXml" Target="../ink/ink1555.xml"/><Relationship Id="rId32" Type="http://schemas.openxmlformats.org/officeDocument/2006/relationships/customXml" Target="../ink/ink1559.xml"/><Relationship Id="rId37" Type="http://schemas.openxmlformats.org/officeDocument/2006/relationships/image" Target="../media/image174.png"/><Relationship Id="rId40" Type="http://schemas.openxmlformats.org/officeDocument/2006/relationships/customXml" Target="../ink/ink1563.xml"/><Relationship Id="rId45" Type="http://schemas.openxmlformats.org/officeDocument/2006/relationships/image" Target="../media/image178.png"/><Relationship Id="rId53" Type="http://schemas.openxmlformats.org/officeDocument/2006/relationships/image" Target="../media/image182.png"/><Relationship Id="rId58" Type="http://schemas.openxmlformats.org/officeDocument/2006/relationships/customXml" Target="../ink/ink1572.xml"/><Relationship Id="rId66" Type="http://schemas.openxmlformats.org/officeDocument/2006/relationships/customXml" Target="../ink/ink1576.xml"/><Relationship Id="rId5" Type="http://schemas.openxmlformats.org/officeDocument/2006/relationships/image" Target="../media/image158.png"/><Relationship Id="rId61" Type="http://schemas.openxmlformats.org/officeDocument/2006/relationships/image" Target="../media/image186.png"/><Relationship Id="rId19" Type="http://schemas.openxmlformats.org/officeDocument/2006/relationships/image" Target="../media/image165.png"/><Relationship Id="rId14" Type="http://schemas.openxmlformats.org/officeDocument/2006/relationships/customXml" Target="../ink/ink1550.xml"/><Relationship Id="rId22" Type="http://schemas.openxmlformats.org/officeDocument/2006/relationships/customXml" Target="../ink/ink1554.xml"/><Relationship Id="rId27" Type="http://schemas.openxmlformats.org/officeDocument/2006/relationships/image" Target="../media/image169.png"/><Relationship Id="rId30" Type="http://schemas.openxmlformats.org/officeDocument/2006/relationships/customXml" Target="../ink/ink1558.xml"/><Relationship Id="rId35" Type="http://schemas.openxmlformats.org/officeDocument/2006/relationships/image" Target="../media/image173.png"/><Relationship Id="rId43" Type="http://schemas.openxmlformats.org/officeDocument/2006/relationships/image" Target="../media/image177.png"/><Relationship Id="rId48" Type="http://schemas.openxmlformats.org/officeDocument/2006/relationships/customXml" Target="../ink/ink1567.xml"/><Relationship Id="rId56" Type="http://schemas.openxmlformats.org/officeDocument/2006/relationships/customXml" Target="../ink/ink1571.xml"/><Relationship Id="rId64" Type="http://schemas.openxmlformats.org/officeDocument/2006/relationships/customXml" Target="../ink/ink1575.xml"/><Relationship Id="rId69" Type="http://schemas.openxmlformats.org/officeDocument/2006/relationships/image" Target="../media/image190.png"/><Relationship Id="rId8" Type="http://schemas.openxmlformats.org/officeDocument/2006/relationships/customXml" Target="../ink/ink1547.xml"/><Relationship Id="rId51" Type="http://schemas.openxmlformats.org/officeDocument/2006/relationships/image" Target="../media/image181.png"/><Relationship Id="rId72" Type="http://schemas.openxmlformats.org/officeDocument/2006/relationships/customXml" Target="../ink/ink1579.xml"/><Relationship Id="rId3" Type="http://schemas.openxmlformats.org/officeDocument/2006/relationships/image" Target="../media/image157.png"/><Relationship Id="rId12" Type="http://schemas.openxmlformats.org/officeDocument/2006/relationships/customXml" Target="../ink/ink1549.xml"/><Relationship Id="rId17" Type="http://schemas.openxmlformats.org/officeDocument/2006/relationships/image" Target="../media/image164.png"/><Relationship Id="rId25" Type="http://schemas.openxmlformats.org/officeDocument/2006/relationships/image" Target="../media/image168.png"/><Relationship Id="rId33" Type="http://schemas.openxmlformats.org/officeDocument/2006/relationships/image" Target="../media/image172.png"/><Relationship Id="rId38" Type="http://schemas.openxmlformats.org/officeDocument/2006/relationships/customXml" Target="../ink/ink1562.xml"/><Relationship Id="rId46" Type="http://schemas.openxmlformats.org/officeDocument/2006/relationships/customXml" Target="../ink/ink1566.xml"/><Relationship Id="rId59" Type="http://schemas.openxmlformats.org/officeDocument/2006/relationships/image" Target="../media/image185.png"/><Relationship Id="rId67" Type="http://schemas.openxmlformats.org/officeDocument/2006/relationships/image" Target="../media/image189.png"/><Relationship Id="rId20" Type="http://schemas.openxmlformats.org/officeDocument/2006/relationships/customXml" Target="../ink/ink1553.xml"/><Relationship Id="rId41" Type="http://schemas.openxmlformats.org/officeDocument/2006/relationships/image" Target="../media/image176.png"/><Relationship Id="rId54" Type="http://schemas.openxmlformats.org/officeDocument/2006/relationships/customXml" Target="../ink/ink1570.xml"/><Relationship Id="rId62" Type="http://schemas.openxmlformats.org/officeDocument/2006/relationships/customXml" Target="../ink/ink1574.xml"/><Relationship Id="rId70" Type="http://schemas.openxmlformats.org/officeDocument/2006/relationships/customXml" Target="../ink/ink157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46.xml"/><Relationship Id="rId15" Type="http://schemas.openxmlformats.org/officeDocument/2006/relationships/image" Target="../media/image163.png"/><Relationship Id="rId23" Type="http://schemas.openxmlformats.org/officeDocument/2006/relationships/image" Target="../media/image167.png"/><Relationship Id="rId28" Type="http://schemas.openxmlformats.org/officeDocument/2006/relationships/customXml" Target="../ink/ink1557.xml"/><Relationship Id="rId36" Type="http://schemas.openxmlformats.org/officeDocument/2006/relationships/customXml" Target="../ink/ink1561.xml"/><Relationship Id="rId49" Type="http://schemas.openxmlformats.org/officeDocument/2006/relationships/image" Target="../media/image180.png"/><Relationship Id="rId57" Type="http://schemas.openxmlformats.org/officeDocument/2006/relationships/image" Target="../media/image184.png"/><Relationship Id="rId10" Type="http://schemas.openxmlformats.org/officeDocument/2006/relationships/customXml" Target="../ink/ink1548.xml"/><Relationship Id="rId31" Type="http://schemas.openxmlformats.org/officeDocument/2006/relationships/image" Target="../media/image171.png"/><Relationship Id="rId44" Type="http://schemas.openxmlformats.org/officeDocument/2006/relationships/customXml" Target="../ink/ink1565.xml"/><Relationship Id="rId52" Type="http://schemas.openxmlformats.org/officeDocument/2006/relationships/customXml" Target="../ink/ink1569.xml"/><Relationship Id="rId60" Type="http://schemas.openxmlformats.org/officeDocument/2006/relationships/customXml" Target="../ink/ink1573.xml"/><Relationship Id="rId65" Type="http://schemas.openxmlformats.org/officeDocument/2006/relationships/image" Target="../media/image188.png"/><Relationship Id="rId73" Type="http://schemas.openxmlformats.org/officeDocument/2006/relationships/image" Target="../media/image192.png"/><Relationship Id="rId4" Type="http://schemas.openxmlformats.org/officeDocument/2006/relationships/customXml" Target="../ink/ink1545.xml"/><Relationship Id="rId9" Type="http://schemas.openxmlformats.org/officeDocument/2006/relationships/image" Target="../media/image160.png"/><Relationship Id="rId13" Type="http://schemas.openxmlformats.org/officeDocument/2006/relationships/image" Target="../media/image162.png"/><Relationship Id="rId18" Type="http://schemas.openxmlformats.org/officeDocument/2006/relationships/customXml" Target="../ink/ink1552.xml"/><Relationship Id="rId39" Type="http://schemas.openxmlformats.org/officeDocument/2006/relationships/image" Target="../media/image175.png"/><Relationship Id="rId34" Type="http://schemas.openxmlformats.org/officeDocument/2006/relationships/customXml" Target="../ink/ink1560.xml"/><Relationship Id="rId50" Type="http://schemas.openxmlformats.org/officeDocument/2006/relationships/customXml" Target="../ink/ink1568.xml"/><Relationship Id="rId55" Type="http://schemas.openxmlformats.org/officeDocument/2006/relationships/image" Target="../media/image183.png"/><Relationship Id="rId7" Type="http://schemas.openxmlformats.org/officeDocument/2006/relationships/image" Target="../media/image159.png"/><Relationship Id="rId71" Type="http://schemas.openxmlformats.org/officeDocument/2006/relationships/image" Target="../media/image191.png"/></Relationships>
</file>

<file path=ppt/slides/_rels/slide4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592.xml"/><Relationship Id="rId21" Type="http://schemas.openxmlformats.org/officeDocument/2006/relationships/image" Target="../media/image166.png"/><Relationship Id="rId42" Type="http://schemas.openxmlformats.org/officeDocument/2006/relationships/customXml" Target="../ink/ink1600.xml"/><Relationship Id="rId47" Type="http://schemas.openxmlformats.org/officeDocument/2006/relationships/image" Target="../media/image179.png"/><Relationship Id="rId63" Type="http://schemas.openxmlformats.org/officeDocument/2006/relationships/image" Target="../media/image187.png"/><Relationship Id="rId68" Type="http://schemas.openxmlformats.org/officeDocument/2006/relationships/customXml" Target="../ink/ink1613.xml"/><Relationship Id="rId16" Type="http://schemas.openxmlformats.org/officeDocument/2006/relationships/customXml" Target="../ink/ink1587.xml"/><Relationship Id="rId11" Type="http://schemas.openxmlformats.org/officeDocument/2006/relationships/image" Target="../media/image161.png"/><Relationship Id="rId24" Type="http://schemas.openxmlformats.org/officeDocument/2006/relationships/customXml" Target="../ink/ink1591.xml"/><Relationship Id="rId32" Type="http://schemas.openxmlformats.org/officeDocument/2006/relationships/customXml" Target="../ink/ink1595.xml"/><Relationship Id="rId37" Type="http://schemas.openxmlformats.org/officeDocument/2006/relationships/image" Target="../media/image174.png"/><Relationship Id="rId40" Type="http://schemas.openxmlformats.org/officeDocument/2006/relationships/customXml" Target="../ink/ink1599.xml"/><Relationship Id="rId45" Type="http://schemas.openxmlformats.org/officeDocument/2006/relationships/image" Target="../media/image178.png"/><Relationship Id="rId53" Type="http://schemas.openxmlformats.org/officeDocument/2006/relationships/image" Target="../media/image182.png"/><Relationship Id="rId58" Type="http://schemas.openxmlformats.org/officeDocument/2006/relationships/customXml" Target="../ink/ink1608.xml"/><Relationship Id="rId66" Type="http://schemas.openxmlformats.org/officeDocument/2006/relationships/customXml" Target="../ink/ink1612.xml"/><Relationship Id="rId74" Type="http://schemas.openxmlformats.org/officeDocument/2006/relationships/customXml" Target="../ink/ink1616.xml"/><Relationship Id="rId5" Type="http://schemas.openxmlformats.org/officeDocument/2006/relationships/image" Target="../media/image158.png"/><Relationship Id="rId61" Type="http://schemas.openxmlformats.org/officeDocument/2006/relationships/image" Target="../media/image186.png"/><Relationship Id="rId19" Type="http://schemas.openxmlformats.org/officeDocument/2006/relationships/image" Target="../media/image165.png"/><Relationship Id="rId14" Type="http://schemas.openxmlformats.org/officeDocument/2006/relationships/customXml" Target="../ink/ink1586.xml"/><Relationship Id="rId22" Type="http://schemas.openxmlformats.org/officeDocument/2006/relationships/customXml" Target="../ink/ink1590.xml"/><Relationship Id="rId27" Type="http://schemas.openxmlformats.org/officeDocument/2006/relationships/image" Target="../media/image169.png"/><Relationship Id="rId30" Type="http://schemas.openxmlformats.org/officeDocument/2006/relationships/customXml" Target="../ink/ink1594.xml"/><Relationship Id="rId35" Type="http://schemas.openxmlformats.org/officeDocument/2006/relationships/image" Target="../media/image173.png"/><Relationship Id="rId43" Type="http://schemas.openxmlformats.org/officeDocument/2006/relationships/image" Target="../media/image177.png"/><Relationship Id="rId48" Type="http://schemas.openxmlformats.org/officeDocument/2006/relationships/customXml" Target="../ink/ink1603.xml"/><Relationship Id="rId56" Type="http://schemas.openxmlformats.org/officeDocument/2006/relationships/customXml" Target="../ink/ink1607.xml"/><Relationship Id="rId64" Type="http://schemas.openxmlformats.org/officeDocument/2006/relationships/customXml" Target="../ink/ink1611.xml"/><Relationship Id="rId69" Type="http://schemas.openxmlformats.org/officeDocument/2006/relationships/image" Target="../media/image190.png"/><Relationship Id="rId77" Type="http://schemas.openxmlformats.org/officeDocument/2006/relationships/image" Target="../media/image194.png"/><Relationship Id="rId8" Type="http://schemas.openxmlformats.org/officeDocument/2006/relationships/customXml" Target="../ink/ink1583.xml"/><Relationship Id="rId51" Type="http://schemas.openxmlformats.org/officeDocument/2006/relationships/image" Target="../media/image181.png"/><Relationship Id="rId72" Type="http://schemas.openxmlformats.org/officeDocument/2006/relationships/customXml" Target="../ink/ink1615.xml"/><Relationship Id="rId3" Type="http://schemas.openxmlformats.org/officeDocument/2006/relationships/image" Target="../media/image157.png"/><Relationship Id="rId12" Type="http://schemas.openxmlformats.org/officeDocument/2006/relationships/customXml" Target="../ink/ink1585.xml"/><Relationship Id="rId17" Type="http://schemas.openxmlformats.org/officeDocument/2006/relationships/image" Target="../media/image164.png"/><Relationship Id="rId25" Type="http://schemas.openxmlformats.org/officeDocument/2006/relationships/image" Target="../media/image168.png"/><Relationship Id="rId33" Type="http://schemas.openxmlformats.org/officeDocument/2006/relationships/image" Target="../media/image172.png"/><Relationship Id="rId38" Type="http://schemas.openxmlformats.org/officeDocument/2006/relationships/customXml" Target="../ink/ink1598.xml"/><Relationship Id="rId46" Type="http://schemas.openxmlformats.org/officeDocument/2006/relationships/customXml" Target="../ink/ink1602.xml"/><Relationship Id="rId59" Type="http://schemas.openxmlformats.org/officeDocument/2006/relationships/image" Target="../media/image185.png"/><Relationship Id="rId67" Type="http://schemas.openxmlformats.org/officeDocument/2006/relationships/image" Target="../media/image189.png"/><Relationship Id="rId20" Type="http://schemas.openxmlformats.org/officeDocument/2006/relationships/customXml" Target="../ink/ink1589.xml"/><Relationship Id="rId41" Type="http://schemas.openxmlformats.org/officeDocument/2006/relationships/image" Target="../media/image176.png"/><Relationship Id="rId54" Type="http://schemas.openxmlformats.org/officeDocument/2006/relationships/customXml" Target="../ink/ink1606.xml"/><Relationship Id="rId62" Type="http://schemas.openxmlformats.org/officeDocument/2006/relationships/customXml" Target="../ink/ink1610.xml"/><Relationship Id="rId70" Type="http://schemas.openxmlformats.org/officeDocument/2006/relationships/customXml" Target="../ink/ink1614.xml"/><Relationship Id="rId75" Type="http://schemas.openxmlformats.org/officeDocument/2006/relationships/image" Target="../media/image19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82.xml"/><Relationship Id="rId15" Type="http://schemas.openxmlformats.org/officeDocument/2006/relationships/image" Target="../media/image163.png"/><Relationship Id="rId23" Type="http://schemas.openxmlformats.org/officeDocument/2006/relationships/image" Target="../media/image167.png"/><Relationship Id="rId28" Type="http://schemas.openxmlformats.org/officeDocument/2006/relationships/customXml" Target="../ink/ink1593.xml"/><Relationship Id="rId36" Type="http://schemas.openxmlformats.org/officeDocument/2006/relationships/customXml" Target="../ink/ink1597.xml"/><Relationship Id="rId49" Type="http://schemas.openxmlformats.org/officeDocument/2006/relationships/image" Target="../media/image180.png"/><Relationship Id="rId57" Type="http://schemas.openxmlformats.org/officeDocument/2006/relationships/image" Target="../media/image184.png"/><Relationship Id="rId10" Type="http://schemas.openxmlformats.org/officeDocument/2006/relationships/customXml" Target="../ink/ink1584.xml"/><Relationship Id="rId31" Type="http://schemas.openxmlformats.org/officeDocument/2006/relationships/image" Target="../media/image171.png"/><Relationship Id="rId44" Type="http://schemas.openxmlformats.org/officeDocument/2006/relationships/customXml" Target="../ink/ink1601.xml"/><Relationship Id="rId52" Type="http://schemas.openxmlformats.org/officeDocument/2006/relationships/customXml" Target="../ink/ink1605.xml"/><Relationship Id="rId60" Type="http://schemas.openxmlformats.org/officeDocument/2006/relationships/customXml" Target="../ink/ink1609.xml"/><Relationship Id="rId65" Type="http://schemas.openxmlformats.org/officeDocument/2006/relationships/image" Target="../media/image188.png"/><Relationship Id="rId73" Type="http://schemas.openxmlformats.org/officeDocument/2006/relationships/image" Target="../media/image192.png"/><Relationship Id="rId4" Type="http://schemas.openxmlformats.org/officeDocument/2006/relationships/customXml" Target="../ink/ink1581.xml"/><Relationship Id="rId9" Type="http://schemas.openxmlformats.org/officeDocument/2006/relationships/image" Target="../media/image160.png"/><Relationship Id="rId13" Type="http://schemas.openxmlformats.org/officeDocument/2006/relationships/image" Target="../media/image162.png"/><Relationship Id="rId18" Type="http://schemas.openxmlformats.org/officeDocument/2006/relationships/customXml" Target="../ink/ink1588.xml"/><Relationship Id="rId39" Type="http://schemas.openxmlformats.org/officeDocument/2006/relationships/image" Target="../media/image175.png"/><Relationship Id="rId34" Type="http://schemas.openxmlformats.org/officeDocument/2006/relationships/customXml" Target="../ink/ink1596.xml"/><Relationship Id="rId50" Type="http://schemas.openxmlformats.org/officeDocument/2006/relationships/customXml" Target="../ink/ink1604.xml"/><Relationship Id="rId55" Type="http://schemas.openxmlformats.org/officeDocument/2006/relationships/image" Target="../media/image183.png"/><Relationship Id="rId76" Type="http://schemas.openxmlformats.org/officeDocument/2006/relationships/customXml" Target="../ink/ink1617.xml"/><Relationship Id="rId7" Type="http://schemas.openxmlformats.org/officeDocument/2006/relationships/image" Target="../media/image159.png"/><Relationship Id="rId71" Type="http://schemas.openxmlformats.org/officeDocument/2006/relationships/image" Target="../media/image191.png"/><Relationship Id="rId2" Type="http://schemas.openxmlformats.org/officeDocument/2006/relationships/customXml" Target="../ink/ink1580.xml"/><Relationship Id="rId29" Type="http://schemas.openxmlformats.org/officeDocument/2006/relationships/image" Target="../media/image170.png"/></Relationships>
</file>

<file path=ppt/slides/_rels/slide4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630.xml"/><Relationship Id="rId21" Type="http://schemas.openxmlformats.org/officeDocument/2006/relationships/image" Target="../media/image166.png"/><Relationship Id="rId42" Type="http://schemas.openxmlformats.org/officeDocument/2006/relationships/customXml" Target="../ink/ink1638.xml"/><Relationship Id="rId47" Type="http://schemas.openxmlformats.org/officeDocument/2006/relationships/image" Target="../media/image179.png"/><Relationship Id="rId63" Type="http://schemas.openxmlformats.org/officeDocument/2006/relationships/image" Target="../media/image187.png"/><Relationship Id="rId68" Type="http://schemas.openxmlformats.org/officeDocument/2006/relationships/customXml" Target="../ink/ink1651.xml"/><Relationship Id="rId16" Type="http://schemas.openxmlformats.org/officeDocument/2006/relationships/customXml" Target="../ink/ink1625.xml"/><Relationship Id="rId11" Type="http://schemas.openxmlformats.org/officeDocument/2006/relationships/image" Target="../media/image161.png"/><Relationship Id="rId24" Type="http://schemas.openxmlformats.org/officeDocument/2006/relationships/customXml" Target="../ink/ink1629.xml"/><Relationship Id="rId32" Type="http://schemas.openxmlformats.org/officeDocument/2006/relationships/customXml" Target="../ink/ink1633.xml"/><Relationship Id="rId37" Type="http://schemas.openxmlformats.org/officeDocument/2006/relationships/image" Target="../media/image174.png"/><Relationship Id="rId40" Type="http://schemas.openxmlformats.org/officeDocument/2006/relationships/customXml" Target="../ink/ink1637.xml"/><Relationship Id="rId45" Type="http://schemas.openxmlformats.org/officeDocument/2006/relationships/image" Target="../media/image178.png"/><Relationship Id="rId53" Type="http://schemas.openxmlformats.org/officeDocument/2006/relationships/image" Target="../media/image182.png"/><Relationship Id="rId58" Type="http://schemas.openxmlformats.org/officeDocument/2006/relationships/customXml" Target="../ink/ink1646.xml"/><Relationship Id="rId66" Type="http://schemas.openxmlformats.org/officeDocument/2006/relationships/customXml" Target="../ink/ink1650.xml"/><Relationship Id="rId74" Type="http://schemas.openxmlformats.org/officeDocument/2006/relationships/customXml" Target="../ink/ink1654.xml"/><Relationship Id="rId79" Type="http://schemas.openxmlformats.org/officeDocument/2006/relationships/image" Target="../media/image195.png"/><Relationship Id="rId5" Type="http://schemas.openxmlformats.org/officeDocument/2006/relationships/image" Target="../media/image158.png"/><Relationship Id="rId61" Type="http://schemas.openxmlformats.org/officeDocument/2006/relationships/image" Target="../media/image186.png"/><Relationship Id="rId19" Type="http://schemas.openxmlformats.org/officeDocument/2006/relationships/image" Target="../media/image165.png"/><Relationship Id="rId14" Type="http://schemas.openxmlformats.org/officeDocument/2006/relationships/customXml" Target="../ink/ink1624.xml"/><Relationship Id="rId22" Type="http://schemas.openxmlformats.org/officeDocument/2006/relationships/customXml" Target="../ink/ink1628.xml"/><Relationship Id="rId27" Type="http://schemas.openxmlformats.org/officeDocument/2006/relationships/image" Target="../media/image169.png"/><Relationship Id="rId30" Type="http://schemas.openxmlformats.org/officeDocument/2006/relationships/customXml" Target="../ink/ink1632.xml"/><Relationship Id="rId35" Type="http://schemas.openxmlformats.org/officeDocument/2006/relationships/image" Target="../media/image173.png"/><Relationship Id="rId43" Type="http://schemas.openxmlformats.org/officeDocument/2006/relationships/image" Target="../media/image177.png"/><Relationship Id="rId48" Type="http://schemas.openxmlformats.org/officeDocument/2006/relationships/customXml" Target="../ink/ink1641.xml"/><Relationship Id="rId56" Type="http://schemas.openxmlformats.org/officeDocument/2006/relationships/customXml" Target="../ink/ink1645.xml"/><Relationship Id="rId64" Type="http://schemas.openxmlformats.org/officeDocument/2006/relationships/customXml" Target="../ink/ink1649.xml"/><Relationship Id="rId69" Type="http://schemas.openxmlformats.org/officeDocument/2006/relationships/image" Target="../media/image190.png"/><Relationship Id="rId77" Type="http://schemas.openxmlformats.org/officeDocument/2006/relationships/image" Target="../media/image194.png"/><Relationship Id="rId8" Type="http://schemas.openxmlformats.org/officeDocument/2006/relationships/customXml" Target="../ink/ink1621.xml"/><Relationship Id="rId51" Type="http://schemas.openxmlformats.org/officeDocument/2006/relationships/image" Target="../media/image181.png"/><Relationship Id="rId72" Type="http://schemas.openxmlformats.org/officeDocument/2006/relationships/customXml" Target="../ink/ink1653.xml"/><Relationship Id="rId3" Type="http://schemas.openxmlformats.org/officeDocument/2006/relationships/image" Target="../media/image157.png"/><Relationship Id="rId12" Type="http://schemas.openxmlformats.org/officeDocument/2006/relationships/customXml" Target="../ink/ink1623.xml"/><Relationship Id="rId17" Type="http://schemas.openxmlformats.org/officeDocument/2006/relationships/image" Target="../media/image164.png"/><Relationship Id="rId25" Type="http://schemas.openxmlformats.org/officeDocument/2006/relationships/image" Target="../media/image168.png"/><Relationship Id="rId33" Type="http://schemas.openxmlformats.org/officeDocument/2006/relationships/image" Target="../media/image172.png"/><Relationship Id="rId38" Type="http://schemas.openxmlformats.org/officeDocument/2006/relationships/customXml" Target="../ink/ink1636.xml"/><Relationship Id="rId46" Type="http://schemas.openxmlformats.org/officeDocument/2006/relationships/customXml" Target="../ink/ink1640.xml"/><Relationship Id="rId59" Type="http://schemas.openxmlformats.org/officeDocument/2006/relationships/image" Target="../media/image185.png"/><Relationship Id="rId67" Type="http://schemas.openxmlformats.org/officeDocument/2006/relationships/image" Target="../media/image189.png"/><Relationship Id="rId20" Type="http://schemas.openxmlformats.org/officeDocument/2006/relationships/customXml" Target="../ink/ink1627.xml"/><Relationship Id="rId41" Type="http://schemas.openxmlformats.org/officeDocument/2006/relationships/image" Target="../media/image176.png"/><Relationship Id="rId54" Type="http://schemas.openxmlformats.org/officeDocument/2006/relationships/customXml" Target="../ink/ink1644.xml"/><Relationship Id="rId62" Type="http://schemas.openxmlformats.org/officeDocument/2006/relationships/customXml" Target="../ink/ink1648.xml"/><Relationship Id="rId70" Type="http://schemas.openxmlformats.org/officeDocument/2006/relationships/customXml" Target="../ink/ink1652.xml"/><Relationship Id="rId75" Type="http://schemas.openxmlformats.org/officeDocument/2006/relationships/image" Target="../media/image19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20.xml"/><Relationship Id="rId15" Type="http://schemas.openxmlformats.org/officeDocument/2006/relationships/image" Target="../media/image163.png"/><Relationship Id="rId23" Type="http://schemas.openxmlformats.org/officeDocument/2006/relationships/image" Target="../media/image167.png"/><Relationship Id="rId28" Type="http://schemas.openxmlformats.org/officeDocument/2006/relationships/customXml" Target="../ink/ink1631.xml"/><Relationship Id="rId36" Type="http://schemas.openxmlformats.org/officeDocument/2006/relationships/customXml" Target="../ink/ink1635.xml"/><Relationship Id="rId49" Type="http://schemas.openxmlformats.org/officeDocument/2006/relationships/image" Target="../media/image180.png"/><Relationship Id="rId57" Type="http://schemas.openxmlformats.org/officeDocument/2006/relationships/image" Target="../media/image184.png"/><Relationship Id="rId10" Type="http://schemas.openxmlformats.org/officeDocument/2006/relationships/customXml" Target="../ink/ink1622.xml"/><Relationship Id="rId31" Type="http://schemas.openxmlformats.org/officeDocument/2006/relationships/image" Target="../media/image171.png"/><Relationship Id="rId44" Type="http://schemas.openxmlformats.org/officeDocument/2006/relationships/customXml" Target="../ink/ink1639.xml"/><Relationship Id="rId52" Type="http://schemas.openxmlformats.org/officeDocument/2006/relationships/customXml" Target="../ink/ink1643.xml"/><Relationship Id="rId60" Type="http://schemas.openxmlformats.org/officeDocument/2006/relationships/customXml" Target="../ink/ink1647.xml"/><Relationship Id="rId65" Type="http://schemas.openxmlformats.org/officeDocument/2006/relationships/image" Target="../media/image188.png"/><Relationship Id="rId73" Type="http://schemas.openxmlformats.org/officeDocument/2006/relationships/image" Target="../media/image192.png"/><Relationship Id="rId78" Type="http://schemas.openxmlformats.org/officeDocument/2006/relationships/customXml" Target="../ink/ink1656.xml"/><Relationship Id="rId4" Type="http://schemas.openxmlformats.org/officeDocument/2006/relationships/customXml" Target="../ink/ink1619.xml"/><Relationship Id="rId9" Type="http://schemas.openxmlformats.org/officeDocument/2006/relationships/image" Target="../media/image160.png"/><Relationship Id="rId13" Type="http://schemas.openxmlformats.org/officeDocument/2006/relationships/image" Target="../media/image162.png"/><Relationship Id="rId18" Type="http://schemas.openxmlformats.org/officeDocument/2006/relationships/customXml" Target="../ink/ink1626.xml"/><Relationship Id="rId39" Type="http://schemas.openxmlformats.org/officeDocument/2006/relationships/image" Target="../media/image175.png"/><Relationship Id="rId34" Type="http://schemas.openxmlformats.org/officeDocument/2006/relationships/customXml" Target="../ink/ink1634.xml"/><Relationship Id="rId50" Type="http://schemas.openxmlformats.org/officeDocument/2006/relationships/customXml" Target="../ink/ink1642.xml"/><Relationship Id="rId55" Type="http://schemas.openxmlformats.org/officeDocument/2006/relationships/image" Target="../media/image183.png"/><Relationship Id="rId76" Type="http://schemas.openxmlformats.org/officeDocument/2006/relationships/customXml" Target="../ink/ink1655.xml"/><Relationship Id="rId7" Type="http://schemas.openxmlformats.org/officeDocument/2006/relationships/image" Target="../media/image159.png"/><Relationship Id="rId71" Type="http://schemas.openxmlformats.org/officeDocument/2006/relationships/image" Target="../media/image191.png"/><Relationship Id="rId2" Type="http://schemas.openxmlformats.org/officeDocument/2006/relationships/customXml" Target="../ink/ink1618.xml"/><Relationship Id="rId29" Type="http://schemas.openxmlformats.org/officeDocument/2006/relationships/image" Target="../media/image170.png"/></Relationships>
</file>

<file path=ppt/slides/_rels/slide4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669.xml"/><Relationship Id="rId21" Type="http://schemas.openxmlformats.org/officeDocument/2006/relationships/image" Target="../media/image166.png"/><Relationship Id="rId42" Type="http://schemas.openxmlformats.org/officeDocument/2006/relationships/customXml" Target="../ink/ink1677.xml"/><Relationship Id="rId47" Type="http://schemas.openxmlformats.org/officeDocument/2006/relationships/image" Target="../media/image179.png"/><Relationship Id="rId63" Type="http://schemas.openxmlformats.org/officeDocument/2006/relationships/image" Target="../media/image187.png"/><Relationship Id="rId68" Type="http://schemas.openxmlformats.org/officeDocument/2006/relationships/customXml" Target="../ink/ink1690.xml"/><Relationship Id="rId84" Type="http://schemas.openxmlformats.org/officeDocument/2006/relationships/customXml" Target="../ink/ink1698.xml"/><Relationship Id="rId89" Type="http://schemas.openxmlformats.org/officeDocument/2006/relationships/image" Target="../media/image200.png"/><Relationship Id="rId16" Type="http://schemas.openxmlformats.org/officeDocument/2006/relationships/customXml" Target="../ink/ink1664.xml"/><Relationship Id="rId107" Type="http://schemas.openxmlformats.org/officeDocument/2006/relationships/image" Target="../media/image208.png"/><Relationship Id="rId11" Type="http://schemas.openxmlformats.org/officeDocument/2006/relationships/image" Target="../media/image161.png"/><Relationship Id="rId32" Type="http://schemas.openxmlformats.org/officeDocument/2006/relationships/customXml" Target="../ink/ink1672.xml"/><Relationship Id="rId37" Type="http://schemas.openxmlformats.org/officeDocument/2006/relationships/image" Target="../media/image174.png"/><Relationship Id="rId53" Type="http://schemas.openxmlformats.org/officeDocument/2006/relationships/image" Target="../media/image182.png"/><Relationship Id="rId58" Type="http://schemas.openxmlformats.org/officeDocument/2006/relationships/customXml" Target="../ink/ink1685.xml"/><Relationship Id="rId74" Type="http://schemas.openxmlformats.org/officeDocument/2006/relationships/customXml" Target="../ink/ink1693.xml"/><Relationship Id="rId79" Type="http://schemas.openxmlformats.org/officeDocument/2006/relationships/image" Target="../media/image195.png"/><Relationship Id="rId102" Type="http://schemas.openxmlformats.org/officeDocument/2006/relationships/customXml" Target="../ink/ink1707.xml"/><Relationship Id="rId5" Type="http://schemas.openxmlformats.org/officeDocument/2006/relationships/image" Target="../media/image158.png"/><Relationship Id="rId90" Type="http://schemas.openxmlformats.org/officeDocument/2006/relationships/customXml" Target="../ink/ink1701.xml"/><Relationship Id="rId95" Type="http://schemas.openxmlformats.org/officeDocument/2006/relationships/image" Target="../media/image203.png"/><Relationship Id="rId22" Type="http://schemas.openxmlformats.org/officeDocument/2006/relationships/customXml" Target="../ink/ink1667.xml"/><Relationship Id="rId27" Type="http://schemas.openxmlformats.org/officeDocument/2006/relationships/image" Target="../media/image169.png"/><Relationship Id="rId43" Type="http://schemas.openxmlformats.org/officeDocument/2006/relationships/image" Target="../media/image177.png"/><Relationship Id="rId48" Type="http://schemas.openxmlformats.org/officeDocument/2006/relationships/customXml" Target="../ink/ink1680.xml"/><Relationship Id="rId64" Type="http://schemas.openxmlformats.org/officeDocument/2006/relationships/customXml" Target="../ink/ink1688.xml"/><Relationship Id="rId69" Type="http://schemas.openxmlformats.org/officeDocument/2006/relationships/image" Target="../media/image190.png"/><Relationship Id="rId80" Type="http://schemas.openxmlformats.org/officeDocument/2006/relationships/customXml" Target="../ink/ink1696.xml"/><Relationship Id="rId85" Type="http://schemas.openxmlformats.org/officeDocument/2006/relationships/image" Target="../media/image198.png"/><Relationship Id="rId12" Type="http://schemas.openxmlformats.org/officeDocument/2006/relationships/customXml" Target="../ink/ink1662.xml"/><Relationship Id="rId17" Type="http://schemas.openxmlformats.org/officeDocument/2006/relationships/image" Target="../media/image164.png"/><Relationship Id="rId33" Type="http://schemas.openxmlformats.org/officeDocument/2006/relationships/image" Target="../media/image172.png"/><Relationship Id="rId38" Type="http://schemas.openxmlformats.org/officeDocument/2006/relationships/customXml" Target="../ink/ink1675.xml"/><Relationship Id="rId59" Type="http://schemas.openxmlformats.org/officeDocument/2006/relationships/image" Target="../media/image185.png"/><Relationship Id="rId103" Type="http://schemas.openxmlformats.org/officeDocument/2006/relationships/image" Target="../media/image206.png"/><Relationship Id="rId108" Type="http://schemas.openxmlformats.org/officeDocument/2006/relationships/customXml" Target="../ink/ink1710.xml"/><Relationship Id="rId54" Type="http://schemas.openxmlformats.org/officeDocument/2006/relationships/customXml" Target="../ink/ink1683.xml"/><Relationship Id="rId70" Type="http://schemas.openxmlformats.org/officeDocument/2006/relationships/customXml" Target="../ink/ink1691.xml"/><Relationship Id="rId75" Type="http://schemas.openxmlformats.org/officeDocument/2006/relationships/image" Target="../media/image193.png"/><Relationship Id="rId91" Type="http://schemas.openxmlformats.org/officeDocument/2006/relationships/image" Target="../media/image201.png"/><Relationship Id="rId96" Type="http://schemas.openxmlformats.org/officeDocument/2006/relationships/customXml" Target="../ink/ink170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59.xml"/><Relationship Id="rId15" Type="http://schemas.openxmlformats.org/officeDocument/2006/relationships/image" Target="../media/image163.png"/><Relationship Id="rId23" Type="http://schemas.openxmlformats.org/officeDocument/2006/relationships/image" Target="../media/image167.png"/><Relationship Id="rId28" Type="http://schemas.openxmlformats.org/officeDocument/2006/relationships/customXml" Target="../ink/ink1670.xml"/><Relationship Id="rId36" Type="http://schemas.openxmlformats.org/officeDocument/2006/relationships/customXml" Target="../ink/ink1674.xml"/><Relationship Id="rId49" Type="http://schemas.openxmlformats.org/officeDocument/2006/relationships/image" Target="../media/image180.png"/><Relationship Id="rId57" Type="http://schemas.openxmlformats.org/officeDocument/2006/relationships/image" Target="../media/image184.png"/><Relationship Id="rId106" Type="http://schemas.openxmlformats.org/officeDocument/2006/relationships/customXml" Target="../ink/ink1709.xml"/><Relationship Id="rId10" Type="http://schemas.openxmlformats.org/officeDocument/2006/relationships/customXml" Target="../ink/ink1661.xml"/><Relationship Id="rId31" Type="http://schemas.openxmlformats.org/officeDocument/2006/relationships/image" Target="../media/image171.png"/><Relationship Id="rId44" Type="http://schemas.openxmlformats.org/officeDocument/2006/relationships/customXml" Target="../ink/ink1678.xml"/><Relationship Id="rId52" Type="http://schemas.openxmlformats.org/officeDocument/2006/relationships/customXml" Target="../ink/ink1682.xml"/><Relationship Id="rId60" Type="http://schemas.openxmlformats.org/officeDocument/2006/relationships/customXml" Target="../ink/ink1686.xml"/><Relationship Id="rId65" Type="http://schemas.openxmlformats.org/officeDocument/2006/relationships/image" Target="../media/image188.png"/><Relationship Id="rId73" Type="http://schemas.openxmlformats.org/officeDocument/2006/relationships/image" Target="../media/image192.png"/><Relationship Id="rId78" Type="http://schemas.openxmlformats.org/officeDocument/2006/relationships/customXml" Target="../ink/ink1695.xml"/><Relationship Id="rId81" Type="http://schemas.openxmlformats.org/officeDocument/2006/relationships/image" Target="../media/image196.png"/><Relationship Id="rId86" Type="http://schemas.openxmlformats.org/officeDocument/2006/relationships/customXml" Target="../ink/ink1699.xml"/><Relationship Id="rId94" Type="http://schemas.openxmlformats.org/officeDocument/2006/relationships/customXml" Target="../ink/ink1703.xml"/><Relationship Id="rId99" Type="http://schemas.openxmlformats.org/officeDocument/2006/relationships/image" Target="../media/image109.png"/><Relationship Id="rId101" Type="http://schemas.openxmlformats.org/officeDocument/2006/relationships/image" Target="../media/image205.png"/><Relationship Id="rId4" Type="http://schemas.openxmlformats.org/officeDocument/2006/relationships/customXml" Target="../ink/ink1658.xml"/><Relationship Id="rId9" Type="http://schemas.openxmlformats.org/officeDocument/2006/relationships/image" Target="../media/image160.png"/><Relationship Id="rId13" Type="http://schemas.openxmlformats.org/officeDocument/2006/relationships/image" Target="../media/image162.png"/><Relationship Id="rId18" Type="http://schemas.openxmlformats.org/officeDocument/2006/relationships/customXml" Target="../ink/ink1665.xml"/><Relationship Id="rId39" Type="http://schemas.openxmlformats.org/officeDocument/2006/relationships/image" Target="../media/image175.png"/><Relationship Id="rId109" Type="http://schemas.openxmlformats.org/officeDocument/2006/relationships/image" Target="../media/image209.png"/><Relationship Id="rId34" Type="http://schemas.openxmlformats.org/officeDocument/2006/relationships/customXml" Target="../ink/ink1673.xml"/><Relationship Id="rId50" Type="http://schemas.openxmlformats.org/officeDocument/2006/relationships/customXml" Target="../ink/ink1681.xml"/><Relationship Id="rId55" Type="http://schemas.openxmlformats.org/officeDocument/2006/relationships/image" Target="../media/image183.png"/><Relationship Id="rId76" Type="http://schemas.openxmlformats.org/officeDocument/2006/relationships/customXml" Target="../ink/ink1694.xml"/><Relationship Id="rId97" Type="http://schemas.openxmlformats.org/officeDocument/2006/relationships/image" Target="../media/image204.png"/><Relationship Id="rId104" Type="http://schemas.openxmlformats.org/officeDocument/2006/relationships/customXml" Target="../ink/ink1708.xml"/><Relationship Id="rId7" Type="http://schemas.openxmlformats.org/officeDocument/2006/relationships/image" Target="../media/image159.png"/><Relationship Id="rId71" Type="http://schemas.openxmlformats.org/officeDocument/2006/relationships/image" Target="../media/image191.png"/><Relationship Id="rId92" Type="http://schemas.openxmlformats.org/officeDocument/2006/relationships/customXml" Target="../ink/ink1702.xml"/><Relationship Id="rId2" Type="http://schemas.openxmlformats.org/officeDocument/2006/relationships/customXml" Target="../ink/ink1657.xml"/><Relationship Id="rId29" Type="http://schemas.openxmlformats.org/officeDocument/2006/relationships/image" Target="../media/image170.png"/><Relationship Id="rId24" Type="http://schemas.openxmlformats.org/officeDocument/2006/relationships/customXml" Target="../ink/ink1668.xml"/><Relationship Id="rId40" Type="http://schemas.openxmlformats.org/officeDocument/2006/relationships/customXml" Target="../ink/ink1676.xml"/><Relationship Id="rId45" Type="http://schemas.openxmlformats.org/officeDocument/2006/relationships/image" Target="../media/image178.png"/><Relationship Id="rId66" Type="http://schemas.openxmlformats.org/officeDocument/2006/relationships/customXml" Target="../ink/ink1689.xml"/><Relationship Id="rId87" Type="http://schemas.openxmlformats.org/officeDocument/2006/relationships/image" Target="../media/image199.png"/><Relationship Id="rId61" Type="http://schemas.openxmlformats.org/officeDocument/2006/relationships/image" Target="../media/image186.png"/><Relationship Id="rId82" Type="http://schemas.openxmlformats.org/officeDocument/2006/relationships/customXml" Target="../ink/ink1697.xml"/><Relationship Id="rId19" Type="http://schemas.openxmlformats.org/officeDocument/2006/relationships/image" Target="../media/image165.png"/><Relationship Id="rId14" Type="http://schemas.openxmlformats.org/officeDocument/2006/relationships/customXml" Target="../ink/ink1663.xml"/><Relationship Id="rId30" Type="http://schemas.openxmlformats.org/officeDocument/2006/relationships/customXml" Target="../ink/ink1671.xml"/><Relationship Id="rId35" Type="http://schemas.openxmlformats.org/officeDocument/2006/relationships/image" Target="../media/image173.png"/><Relationship Id="rId56" Type="http://schemas.openxmlformats.org/officeDocument/2006/relationships/customXml" Target="../ink/ink1684.xml"/><Relationship Id="rId77" Type="http://schemas.openxmlformats.org/officeDocument/2006/relationships/image" Target="../media/image194.png"/><Relationship Id="rId100" Type="http://schemas.openxmlformats.org/officeDocument/2006/relationships/customXml" Target="../ink/ink1706.xml"/><Relationship Id="rId105" Type="http://schemas.openxmlformats.org/officeDocument/2006/relationships/image" Target="../media/image207.png"/><Relationship Id="rId8" Type="http://schemas.openxmlformats.org/officeDocument/2006/relationships/customXml" Target="../ink/ink1660.xml"/><Relationship Id="rId51" Type="http://schemas.openxmlformats.org/officeDocument/2006/relationships/image" Target="../media/image181.png"/><Relationship Id="rId72" Type="http://schemas.openxmlformats.org/officeDocument/2006/relationships/customXml" Target="../ink/ink1692.xml"/><Relationship Id="rId93" Type="http://schemas.openxmlformats.org/officeDocument/2006/relationships/image" Target="../media/image202.png"/><Relationship Id="rId98" Type="http://schemas.openxmlformats.org/officeDocument/2006/relationships/customXml" Target="../ink/ink1705.xml"/><Relationship Id="rId3" Type="http://schemas.openxmlformats.org/officeDocument/2006/relationships/image" Target="../media/image157.png"/><Relationship Id="rId25" Type="http://schemas.openxmlformats.org/officeDocument/2006/relationships/image" Target="../media/image168.png"/><Relationship Id="rId46" Type="http://schemas.openxmlformats.org/officeDocument/2006/relationships/customXml" Target="../ink/ink1679.xml"/><Relationship Id="rId67" Type="http://schemas.openxmlformats.org/officeDocument/2006/relationships/image" Target="../media/image189.png"/><Relationship Id="rId20" Type="http://schemas.openxmlformats.org/officeDocument/2006/relationships/customXml" Target="../ink/ink1666.xml"/><Relationship Id="rId41" Type="http://schemas.openxmlformats.org/officeDocument/2006/relationships/image" Target="../media/image176.png"/><Relationship Id="rId62" Type="http://schemas.openxmlformats.org/officeDocument/2006/relationships/customXml" Target="../ink/ink1687.xml"/><Relationship Id="rId83" Type="http://schemas.openxmlformats.org/officeDocument/2006/relationships/image" Target="../media/image197.png"/><Relationship Id="rId88" Type="http://schemas.openxmlformats.org/officeDocument/2006/relationships/customXml" Target="../ink/ink1700.xml"/></Relationships>
</file>

<file path=ppt/slides/_rels/slide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5.png"/><Relationship Id="rId18" Type="http://schemas.openxmlformats.org/officeDocument/2006/relationships/customXml" Target="../ink/ink28.xml"/><Relationship Id="rId26" Type="http://schemas.openxmlformats.org/officeDocument/2006/relationships/customXml" Target="../ink/ink32.xml"/><Relationship Id="rId39" Type="http://schemas.openxmlformats.org/officeDocument/2006/relationships/image" Target="../media/image28.png"/><Relationship Id="rId21" Type="http://schemas.openxmlformats.org/officeDocument/2006/relationships/image" Target="../media/image19.png"/><Relationship Id="rId34" Type="http://schemas.openxmlformats.org/officeDocument/2006/relationships/customXml" Target="../ink/ink36.xml"/><Relationship Id="rId42" Type="http://schemas.openxmlformats.org/officeDocument/2006/relationships/customXml" Target="../ink/ink40.xml"/><Relationship Id="rId47" Type="http://schemas.openxmlformats.org/officeDocument/2006/relationships/image" Target="../media/image32.png"/><Relationship Id="rId50" Type="http://schemas.openxmlformats.org/officeDocument/2006/relationships/customXml" Target="../ink/ink44.xml"/><Relationship Id="rId55" Type="http://schemas.openxmlformats.org/officeDocument/2006/relationships/image" Target="../media/image36.png"/><Relationship Id="rId7" Type="http://schemas.openxmlformats.org/officeDocument/2006/relationships/image" Target="../media/image12.png"/><Relationship Id="rId2" Type="http://schemas.openxmlformats.org/officeDocument/2006/relationships/customXml" Target="../ink/ink20.xml"/><Relationship Id="rId16" Type="http://schemas.openxmlformats.org/officeDocument/2006/relationships/customXml" Target="../ink/ink27.xml"/><Relationship Id="rId29" Type="http://schemas.openxmlformats.org/officeDocument/2006/relationships/image" Target="../media/image23.png"/><Relationship Id="rId11" Type="http://schemas.openxmlformats.org/officeDocument/2006/relationships/image" Target="../media/image14.png"/><Relationship Id="rId24" Type="http://schemas.openxmlformats.org/officeDocument/2006/relationships/customXml" Target="../ink/ink31.xml"/><Relationship Id="rId32" Type="http://schemas.openxmlformats.org/officeDocument/2006/relationships/customXml" Target="../ink/ink35.xml"/><Relationship Id="rId37" Type="http://schemas.openxmlformats.org/officeDocument/2006/relationships/image" Target="../media/image27.png"/><Relationship Id="rId40" Type="http://schemas.openxmlformats.org/officeDocument/2006/relationships/customXml" Target="../ink/ink39.xml"/><Relationship Id="rId45" Type="http://schemas.openxmlformats.org/officeDocument/2006/relationships/image" Target="../media/image31.png"/><Relationship Id="rId53" Type="http://schemas.openxmlformats.org/officeDocument/2006/relationships/image" Target="../media/image35.png"/><Relationship Id="rId58" Type="http://schemas.openxmlformats.org/officeDocument/2006/relationships/customXml" Target="../ink/ink48.xml"/><Relationship Id="rId5" Type="http://schemas.openxmlformats.org/officeDocument/2006/relationships/image" Target="../media/image11.png"/><Relationship Id="rId19" Type="http://schemas.openxmlformats.org/officeDocument/2006/relationships/image" Target="../media/image18.png"/><Relationship Id="rId4" Type="http://schemas.openxmlformats.org/officeDocument/2006/relationships/customXml" Target="../ink/ink21.xml"/><Relationship Id="rId9" Type="http://schemas.openxmlformats.org/officeDocument/2006/relationships/image" Target="../media/image13.png"/><Relationship Id="rId14" Type="http://schemas.openxmlformats.org/officeDocument/2006/relationships/customXml" Target="../ink/ink26.xml"/><Relationship Id="rId22" Type="http://schemas.openxmlformats.org/officeDocument/2006/relationships/customXml" Target="../ink/ink30.xml"/><Relationship Id="rId27" Type="http://schemas.openxmlformats.org/officeDocument/2006/relationships/image" Target="../media/image22.png"/><Relationship Id="rId30" Type="http://schemas.openxmlformats.org/officeDocument/2006/relationships/customXml" Target="../ink/ink34.xml"/><Relationship Id="rId35" Type="http://schemas.openxmlformats.org/officeDocument/2006/relationships/image" Target="../media/image26.png"/><Relationship Id="rId43" Type="http://schemas.openxmlformats.org/officeDocument/2006/relationships/image" Target="../media/image30.png"/><Relationship Id="rId48" Type="http://schemas.openxmlformats.org/officeDocument/2006/relationships/customXml" Target="../ink/ink43.xml"/><Relationship Id="rId56" Type="http://schemas.openxmlformats.org/officeDocument/2006/relationships/customXml" Target="../ink/ink47.xml"/><Relationship Id="rId8" Type="http://schemas.openxmlformats.org/officeDocument/2006/relationships/customXml" Target="../ink/ink23.xml"/><Relationship Id="rId51" Type="http://schemas.openxmlformats.org/officeDocument/2006/relationships/image" Target="../media/image34.png"/><Relationship Id="rId3" Type="http://schemas.openxmlformats.org/officeDocument/2006/relationships/image" Target="../media/image10.png"/><Relationship Id="rId12" Type="http://schemas.openxmlformats.org/officeDocument/2006/relationships/customXml" Target="../ink/ink25.xml"/><Relationship Id="rId17" Type="http://schemas.openxmlformats.org/officeDocument/2006/relationships/image" Target="../media/image17.png"/><Relationship Id="rId25" Type="http://schemas.openxmlformats.org/officeDocument/2006/relationships/image" Target="../media/image21.png"/><Relationship Id="rId33" Type="http://schemas.openxmlformats.org/officeDocument/2006/relationships/image" Target="../media/image25.png"/><Relationship Id="rId38" Type="http://schemas.openxmlformats.org/officeDocument/2006/relationships/customXml" Target="../ink/ink38.xml"/><Relationship Id="rId46" Type="http://schemas.openxmlformats.org/officeDocument/2006/relationships/customXml" Target="../ink/ink42.xml"/><Relationship Id="rId59" Type="http://schemas.openxmlformats.org/officeDocument/2006/relationships/image" Target="../media/image38.png"/><Relationship Id="rId20" Type="http://schemas.openxmlformats.org/officeDocument/2006/relationships/customXml" Target="../ink/ink29.xml"/><Relationship Id="rId41" Type="http://schemas.openxmlformats.org/officeDocument/2006/relationships/image" Target="../media/image29.png"/><Relationship Id="rId54" Type="http://schemas.openxmlformats.org/officeDocument/2006/relationships/customXml" Target="../ink/ink4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.xml"/><Relationship Id="rId15" Type="http://schemas.openxmlformats.org/officeDocument/2006/relationships/image" Target="../media/image16.png"/><Relationship Id="rId23" Type="http://schemas.openxmlformats.org/officeDocument/2006/relationships/image" Target="../media/image20.png"/><Relationship Id="rId28" Type="http://schemas.openxmlformats.org/officeDocument/2006/relationships/customXml" Target="../ink/ink33.xml"/><Relationship Id="rId36" Type="http://schemas.openxmlformats.org/officeDocument/2006/relationships/customXml" Target="../ink/ink37.xml"/><Relationship Id="rId49" Type="http://schemas.openxmlformats.org/officeDocument/2006/relationships/image" Target="../media/image33.png"/><Relationship Id="rId57" Type="http://schemas.openxmlformats.org/officeDocument/2006/relationships/image" Target="../media/image37.png"/><Relationship Id="rId10" Type="http://schemas.openxmlformats.org/officeDocument/2006/relationships/customXml" Target="../ink/ink24.xml"/><Relationship Id="rId31" Type="http://schemas.openxmlformats.org/officeDocument/2006/relationships/image" Target="../media/image24.png"/><Relationship Id="rId44" Type="http://schemas.openxmlformats.org/officeDocument/2006/relationships/customXml" Target="../ink/ink41.xml"/><Relationship Id="rId52" Type="http://schemas.openxmlformats.org/officeDocument/2006/relationships/customXml" Target="../ink/ink45.xml"/></Relationships>
</file>

<file path=ppt/slides/_rels/slide5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723.xml"/><Relationship Id="rId21" Type="http://schemas.openxmlformats.org/officeDocument/2006/relationships/image" Target="../media/image166.png"/><Relationship Id="rId42" Type="http://schemas.openxmlformats.org/officeDocument/2006/relationships/customXml" Target="../ink/ink1731.xml"/><Relationship Id="rId47" Type="http://schemas.openxmlformats.org/officeDocument/2006/relationships/image" Target="../media/image179.png"/><Relationship Id="rId63" Type="http://schemas.openxmlformats.org/officeDocument/2006/relationships/image" Target="../media/image187.png"/><Relationship Id="rId68" Type="http://schemas.openxmlformats.org/officeDocument/2006/relationships/customXml" Target="../ink/ink1744.xml"/><Relationship Id="rId84" Type="http://schemas.openxmlformats.org/officeDocument/2006/relationships/customXml" Target="../ink/ink1752.xml"/><Relationship Id="rId89" Type="http://schemas.openxmlformats.org/officeDocument/2006/relationships/image" Target="../media/image200.png"/><Relationship Id="rId16" Type="http://schemas.openxmlformats.org/officeDocument/2006/relationships/customXml" Target="../ink/ink1718.xml"/><Relationship Id="rId107" Type="http://schemas.openxmlformats.org/officeDocument/2006/relationships/image" Target="../media/image208.png"/><Relationship Id="rId11" Type="http://schemas.openxmlformats.org/officeDocument/2006/relationships/image" Target="../media/image161.png"/><Relationship Id="rId32" Type="http://schemas.openxmlformats.org/officeDocument/2006/relationships/customXml" Target="../ink/ink1726.xml"/><Relationship Id="rId37" Type="http://schemas.openxmlformats.org/officeDocument/2006/relationships/image" Target="../media/image174.png"/><Relationship Id="rId53" Type="http://schemas.openxmlformats.org/officeDocument/2006/relationships/image" Target="../media/image182.png"/><Relationship Id="rId58" Type="http://schemas.openxmlformats.org/officeDocument/2006/relationships/customXml" Target="../ink/ink1739.xml"/><Relationship Id="rId74" Type="http://schemas.openxmlformats.org/officeDocument/2006/relationships/customXml" Target="../ink/ink1747.xml"/><Relationship Id="rId79" Type="http://schemas.openxmlformats.org/officeDocument/2006/relationships/image" Target="../media/image195.png"/><Relationship Id="rId102" Type="http://schemas.openxmlformats.org/officeDocument/2006/relationships/customXml" Target="../ink/ink1761.xml"/><Relationship Id="rId5" Type="http://schemas.openxmlformats.org/officeDocument/2006/relationships/image" Target="../media/image158.png"/><Relationship Id="rId90" Type="http://schemas.openxmlformats.org/officeDocument/2006/relationships/customXml" Target="../ink/ink1755.xml"/><Relationship Id="rId95" Type="http://schemas.openxmlformats.org/officeDocument/2006/relationships/image" Target="../media/image203.png"/><Relationship Id="rId22" Type="http://schemas.openxmlformats.org/officeDocument/2006/relationships/customXml" Target="../ink/ink1721.xml"/><Relationship Id="rId27" Type="http://schemas.openxmlformats.org/officeDocument/2006/relationships/image" Target="../media/image169.png"/><Relationship Id="rId43" Type="http://schemas.openxmlformats.org/officeDocument/2006/relationships/image" Target="../media/image177.png"/><Relationship Id="rId48" Type="http://schemas.openxmlformats.org/officeDocument/2006/relationships/customXml" Target="../ink/ink1734.xml"/><Relationship Id="rId64" Type="http://schemas.openxmlformats.org/officeDocument/2006/relationships/customXml" Target="../ink/ink1742.xml"/><Relationship Id="rId69" Type="http://schemas.openxmlformats.org/officeDocument/2006/relationships/image" Target="../media/image190.png"/><Relationship Id="rId80" Type="http://schemas.openxmlformats.org/officeDocument/2006/relationships/customXml" Target="../ink/ink1750.xml"/><Relationship Id="rId85" Type="http://schemas.openxmlformats.org/officeDocument/2006/relationships/image" Target="../media/image198.png"/><Relationship Id="rId12" Type="http://schemas.openxmlformats.org/officeDocument/2006/relationships/customXml" Target="../ink/ink1716.xml"/><Relationship Id="rId17" Type="http://schemas.openxmlformats.org/officeDocument/2006/relationships/image" Target="../media/image164.png"/><Relationship Id="rId33" Type="http://schemas.openxmlformats.org/officeDocument/2006/relationships/image" Target="../media/image172.png"/><Relationship Id="rId38" Type="http://schemas.openxmlformats.org/officeDocument/2006/relationships/customXml" Target="../ink/ink1729.xml"/><Relationship Id="rId59" Type="http://schemas.openxmlformats.org/officeDocument/2006/relationships/image" Target="../media/image185.png"/><Relationship Id="rId103" Type="http://schemas.openxmlformats.org/officeDocument/2006/relationships/image" Target="../media/image206.png"/><Relationship Id="rId108" Type="http://schemas.openxmlformats.org/officeDocument/2006/relationships/customXml" Target="../ink/ink1764.xml"/><Relationship Id="rId54" Type="http://schemas.openxmlformats.org/officeDocument/2006/relationships/customXml" Target="../ink/ink1737.xml"/><Relationship Id="rId70" Type="http://schemas.openxmlformats.org/officeDocument/2006/relationships/customXml" Target="../ink/ink1745.xml"/><Relationship Id="rId75" Type="http://schemas.openxmlformats.org/officeDocument/2006/relationships/image" Target="../media/image193.png"/><Relationship Id="rId91" Type="http://schemas.openxmlformats.org/officeDocument/2006/relationships/image" Target="../media/image201.png"/><Relationship Id="rId96" Type="http://schemas.openxmlformats.org/officeDocument/2006/relationships/customXml" Target="../ink/ink175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13.xml"/><Relationship Id="rId15" Type="http://schemas.openxmlformats.org/officeDocument/2006/relationships/image" Target="../media/image163.png"/><Relationship Id="rId23" Type="http://schemas.openxmlformats.org/officeDocument/2006/relationships/image" Target="../media/image167.png"/><Relationship Id="rId28" Type="http://schemas.openxmlformats.org/officeDocument/2006/relationships/customXml" Target="../ink/ink1724.xml"/><Relationship Id="rId36" Type="http://schemas.openxmlformats.org/officeDocument/2006/relationships/customXml" Target="../ink/ink1728.xml"/><Relationship Id="rId49" Type="http://schemas.openxmlformats.org/officeDocument/2006/relationships/image" Target="../media/image180.png"/><Relationship Id="rId57" Type="http://schemas.openxmlformats.org/officeDocument/2006/relationships/image" Target="../media/image184.png"/><Relationship Id="rId106" Type="http://schemas.openxmlformats.org/officeDocument/2006/relationships/customXml" Target="../ink/ink1763.xml"/><Relationship Id="rId10" Type="http://schemas.openxmlformats.org/officeDocument/2006/relationships/customXml" Target="../ink/ink1715.xml"/><Relationship Id="rId31" Type="http://schemas.openxmlformats.org/officeDocument/2006/relationships/image" Target="../media/image171.png"/><Relationship Id="rId44" Type="http://schemas.openxmlformats.org/officeDocument/2006/relationships/customXml" Target="../ink/ink1732.xml"/><Relationship Id="rId52" Type="http://schemas.openxmlformats.org/officeDocument/2006/relationships/customXml" Target="../ink/ink1736.xml"/><Relationship Id="rId60" Type="http://schemas.openxmlformats.org/officeDocument/2006/relationships/customXml" Target="../ink/ink1740.xml"/><Relationship Id="rId65" Type="http://schemas.openxmlformats.org/officeDocument/2006/relationships/image" Target="../media/image188.png"/><Relationship Id="rId73" Type="http://schemas.openxmlformats.org/officeDocument/2006/relationships/image" Target="../media/image192.png"/><Relationship Id="rId78" Type="http://schemas.openxmlformats.org/officeDocument/2006/relationships/customXml" Target="../ink/ink1749.xml"/><Relationship Id="rId81" Type="http://schemas.openxmlformats.org/officeDocument/2006/relationships/image" Target="../media/image196.png"/><Relationship Id="rId86" Type="http://schemas.openxmlformats.org/officeDocument/2006/relationships/customXml" Target="../ink/ink1753.xml"/><Relationship Id="rId94" Type="http://schemas.openxmlformats.org/officeDocument/2006/relationships/customXml" Target="../ink/ink1757.xml"/><Relationship Id="rId99" Type="http://schemas.openxmlformats.org/officeDocument/2006/relationships/image" Target="../media/image109.png"/><Relationship Id="rId101" Type="http://schemas.openxmlformats.org/officeDocument/2006/relationships/image" Target="../media/image205.png"/><Relationship Id="rId4" Type="http://schemas.openxmlformats.org/officeDocument/2006/relationships/customXml" Target="../ink/ink1712.xml"/><Relationship Id="rId9" Type="http://schemas.openxmlformats.org/officeDocument/2006/relationships/image" Target="../media/image160.png"/><Relationship Id="rId13" Type="http://schemas.openxmlformats.org/officeDocument/2006/relationships/image" Target="../media/image162.png"/><Relationship Id="rId18" Type="http://schemas.openxmlformats.org/officeDocument/2006/relationships/customXml" Target="../ink/ink1719.xml"/><Relationship Id="rId39" Type="http://schemas.openxmlformats.org/officeDocument/2006/relationships/image" Target="../media/image175.png"/><Relationship Id="rId109" Type="http://schemas.openxmlformats.org/officeDocument/2006/relationships/image" Target="../media/image209.png"/><Relationship Id="rId34" Type="http://schemas.openxmlformats.org/officeDocument/2006/relationships/customXml" Target="../ink/ink1727.xml"/><Relationship Id="rId50" Type="http://schemas.openxmlformats.org/officeDocument/2006/relationships/customXml" Target="../ink/ink1735.xml"/><Relationship Id="rId55" Type="http://schemas.openxmlformats.org/officeDocument/2006/relationships/image" Target="../media/image183.png"/><Relationship Id="rId76" Type="http://schemas.openxmlformats.org/officeDocument/2006/relationships/customXml" Target="../ink/ink1748.xml"/><Relationship Id="rId97" Type="http://schemas.openxmlformats.org/officeDocument/2006/relationships/image" Target="../media/image204.png"/><Relationship Id="rId104" Type="http://schemas.openxmlformats.org/officeDocument/2006/relationships/customXml" Target="../ink/ink1762.xml"/><Relationship Id="rId7" Type="http://schemas.openxmlformats.org/officeDocument/2006/relationships/image" Target="../media/image159.png"/><Relationship Id="rId71" Type="http://schemas.openxmlformats.org/officeDocument/2006/relationships/image" Target="../media/image191.png"/><Relationship Id="rId92" Type="http://schemas.openxmlformats.org/officeDocument/2006/relationships/customXml" Target="../ink/ink1756.xml"/><Relationship Id="rId2" Type="http://schemas.openxmlformats.org/officeDocument/2006/relationships/customXml" Target="../ink/ink1711.xml"/><Relationship Id="rId29" Type="http://schemas.openxmlformats.org/officeDocument/2006/relationships/image" Target="../media/image170.png"/><Relationship Id="rId24" Type="http://schemas.openxmlformats.org/officeDocument/2006/relationships/customXml" Target="../ink/ink1722.xml"/><Relationship Id="rId40" Type="http://schemas.openxmlformats.org/officeDocument/2006/relationships/customXml" Target="../ink/ink1730.xml"/><Relationship Id="rId45" Type="http://schemas.openxmlformats.org/officeDocument/2006/relationships/image" Target="../media/image178.png"/><Relationship Id="rId66" Type="http://schemas.openxmlformats.org/officeDocument/2006/relationships/customXml" Target="../ink/ink1743.xml"/><Relationship Id="rId87" Type="http://schemas.openxmlformats.org/officeDocument/2006/relationships/image" Target="../media/image199.png"/><Relationship Id="rId110" Type="http://schemas.openxmlformats.org/officeDocument/2006/relationships/customXml" Target="../ink/ink1765.xml"/><Relationship Id="rId61" Type="http://schemas.openxmlformats.org/officeDocument/2006/relationships/image" Target="../media/image186.png"/><Relationship Id="rId82" Type="http://schemas.openxmlformats.org/officeDocument/2006/relationships/customXml" Target="../ink/ink1751.xml"/><Relationship Id="rId19" Type="http://schemas.openxmlformats.org/officeDocument/2006/relationships/image" Target="../media/image165.png"/><Relationship Id="rId14" Type="http://schemas.openxmlformats.org/officeDocument/2006/relationships/customXml" Target="../ink/ink1717.xml"/><Relationship Id="rId30" Type="http://schemas.openxmlformats.org/officeDocument/2006/relationships/customXml" Target="../ink/ink1725.xml"/><Relationship Id="rId35" Type="http://schemas.openxmlformats.org/officeDocument/2006/relationships/image" Target="../media/image173.png"/><Relationship Id="rId56" Type="http://schemas.openxmlformats.org/officeDocument/2006/relationships/customXml" Target="../ink/ink1738.xml"/><Relationship Id="rId77" Type="http://schemas.openxmlformats.org/officeDocument/2006/relationships/image" Target="../media/image194.png"/><Relationship Id="rId100" Type="http://schemas.openxmlformats.org/officeDocument/2006/relationships/customXml" Target="../ink/ink1760.xml"/><Relationship Id="rId105" Type="http://schemas.openxmlformats.org/officeDocument/2006/relationships/image" Target="../media/image207.png"/><Relationship Id="rId8" Type="http://schemas.openxmlformats.org/officeDocument/2006/relationships/customXml" Target="../ink/ink1714.xml"/><Relationship Id="rId51" Type="http://schemas.openxmlformats.org/officeDocument/2006/relationships/image" Target="../media/image181.png"/><Relationship Id="rId72" Type="http://schemas.openxmlformats.org/officeDocument/2006/relationships/customXml" Target="../ink/ink1746.xml"/><Relationship Id="rId93" Type="http://schemas.openxmlformats.org/officeDocument/2006/relationships/image" Target="../media/image202.png"/><Relationship Id="rId98" Type="http://schemas.openxmlformats.org/officeDocument/2006/relationships/customXml" Target="../ink/ink1759.xml"/><Relationship Id="rId3" Type="http://schemas.openxmlformats.org/officeDocument/2006/relationships/image" Target="../media/image157.png"/><Relationship Id="rId25" Type="http://schemas.openxmlformats.org/officeDocument/2006/relationships/image" Target="../media/image168.png"/><Relationship Id="rId46" Type="http://schemas.openxmlformats.org/officeDocument/2006/relationships/customXml" Target="../ink/ink1733.xml"/><Relationship Id="rId67" Type="http://schemas.openxmlformats.org/officeDocument/2006/relationships/image" Target="../media/image189.png"/><Relationship Id="rId20" Type="http://schemas.openxmlformats.org/officeDocument/2006/relationships/customXml" Target="../ink/ink1720.xml"/><Relationship Id="rId41" Type="http://schemas.openxmlformats.org/officeDocument/2006/relationships/image" Target="../media/image176.png"/><Relationship Id="rId62" Type="http://schemas.openxmlformats.org/officeDocument/2006/relationships/customXml" Target="../ink/ink1741.xml"/><Relationship Id="rId83" Type="http://schemas.openxmlformats.org/officeDocument/2006/relationships/image" Target="../media/image197.png"/><Relationship Id="rId88" Type="http://schemas.openxmlformats.org/officeDocument/2006/relationships/customXml" Target="../ink/ink1754.xml"/><Relationship Id="rId111" Type="http://schemas.openxmlformats.org/officeDocument/2006/relationships/image" Target="../media/image210.png"/></Relationships>
</file>

<file path=ppt/slides/_rels/slide5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778.xml"/><Relationship Id="rId21" Type="http://schemas.openxmlformats.org/officeDocument/2006/relationships/image" Target="../media/image166.png"/><Relationship Id="rId42" Type="http://schemas.openxmlformats.org/officeDocument/2006/relationships/customXml" Target="../ink/ink1786.xml"/><Relationship Id="rId47" Type="http://schemas.openxmlformats.org/officeDocument/2006/relationships/image" Target="../media/image179.png"/><Relationship Id="rId63" Type="http://schemas.openxmlformats.org/officeDocument/2006/relationships/image" Target="../media/image187.png"/><Relationship Id="rId68" Type="http://schemas.openxmlformats.org/officeDocument/2006/relationships/customXml" Target="../ink/ink1799.xml"/><Relationship Id="rId84" Type="http://schemas.openxmlformats.org/officeDocument/2006/relationships/customXml" Target="../ink/ink1807.xml"/><Relationship Id="rId89" Type="http://schemas.openxmlformats.org/officeDocument/2006/relationships/image" Target="../media/image200.png"/><Relationship Id="rId112" Type="http://schemas.openxmlformats.org/officeDocument/2006/relationships/customXml" Target="../ink/ink1821.xml"/><Relationship Id="rId16" Type="http://schemas.openxmlformats.org/officeDocument/2006/relationships/customXml" Target="../ink/ink1773.xml"/><Relationship Id="rId107" Type="http://schemas.openxmlformats.org/officeDocument/2006/relationships/image" Target="../media/image208.png"/><Relationship Id="rId11" Type="http://schemas.openxmlformats.org/officeDocument/2006/relationships/image" Target="../media/image161.png"/><Relationship Id="rId32" Type="http://schemas.openxmlformats.org/officeDocument/2006/relationships/customXml" Target="../ink/ink1781.xml"/><Relationship Id="rId37" Type="http://schemas.openxmlformats.org/officeDocument/2006/relationships/image" Target="../media/image174.png"/><Relationship Id="rId53" Type="http://schemas.openxmlformats.org/officeDocument/2006/relationships/image" Target="../media/image182.png"/><Relationship Id="rId58" Type="http://schemas.openxmlformats.org/officeDocument/2006/relationships/customXml" Target="../ink/ink1794.xml"/><Relationship Id="rId74" Type="http://schemas.openxmlformats.org/officeDocument/2006/relationships/customXml" Target="../ink/ink1802.xml"/><Relationship Id="rId79" Type="http://schemas.openxmlformats.org/officeDocument/2006/relationships/image" Target="../media/image195.png"/><Relationship Id="rId102" Type="http://schemas.openxmlformats.org/officeDocument/2006/relationships/customXml" Target="../ink/ink1816.xml"/><Relationship Id="rId5" Type="http://schemas.openxmlformats.org/officeDocument/2006/relationships/image" Target="../media/image158.png"/><Relationship Id="rId90" Type="http://schemas.openxmlformats.org/officeDocument/2006/relationships/customXml" Target="../ink/ink1810.xml"/><Relationship Id="rId95" Type="http://schemas.openxmlformats.org/officeDocument/2006/relationships/image" Target="../media/image203.png"/><Relationship Id="rId22" Type="http://schemas.openxmlformats.org/officeDocument/2006/relationships/customXml" Target="../ink/ink1776.xml"/><Relationship Id="rId27" Type="http://schemas.openxmlformats.org/officeDocument/2006/relationships/image" Target="../media/image169.png"/><Relationship Id="rId43" Type="http://schemas.openxmlformats.org/officeDocument/2006/relationships/image" Target="../media/image177.png"/><Relationship Id="rId48" Type="http://schemas.openxmlformats.org/officeDocument/2006/relationships/customXml" Target="../ink/ink1789.xml"/><Relationship Id="rId64" Type="http://schemas.openxmlformats.org/officeDocument/2006/relationships/customXml" Target="../ink/ink1797.xml"/><Relationship Id="rId69" Type="http://schemas.openxmlformats.org/officeDocument/2006/relationships/image" Target="../media/image190.png"/><Relationship Id="rId113" Type="http://schemas.openxmlformats.org/officeDocument/2006/relationships/image" Target="../media/image211.png"/><Relationship Id="rId80" Type="http://schemas.openxmlformats.org/officeDocument/2006/relationships/customXml" Target="../ink/ink1805.xml"/><Relationship Id="rId85" Type="http://schemas.openxmlformats.org/officeDocument/2006/relationships/image" Target="../media/image198.png"/><Relationship Id="rId12" Type="http://schemas.openxmlformats.org/officeDocument/2006/relationships/customXml" Target="../ink/ink1771.xml"/><Relationship Id="rId17" Type="http://schemas.openxmlformats.org/officeDocument/2006/relationships/image" Target="../media/image164.png"/><Relationship Id="rId33" Type="http://schemas.openxmlformats.org/officeDocument/2006/relationships/image" Target="../media/image172.png"/><Relationship Id="rId38" Type="http://schemas.openxmlformats.org/officeDocument/2006/relationships/customXml" Target="../ink/ink1784.xml"/><Relationship Id="rId59" Type="http://schemas.openxmlformats.org/officeDocument/2006/relationships/image" Target="../media/image185.png"/><Relationship Id="rId103" Type="http://schemas.openxmlformats.org/officeDocument/2006/relationships/image" Target="../media/image206.png"/><Relationship Id="rId108" Type="http://schemas.openxmlformats.org/officeDocument/2006/relationships/customXml" Target="../ink/ink1819.xml"/><Relationship Id="rId54" Type="http://schemas.openxmlformats.org/officeDocument/2006/relationships/customXml" Target="../ink/ink1792.xml"/><Relationship Id="rId70" Type="http://schemas.openxmlformats.org/officeDocument/2006/relationships/customXml" Target="../ink/ink1800.xml"/><Relationship Id="rId75" Type="http://schemas.openxmlformats.org/officeDocument/2006/relationships/image" Target="../media/image193.png"/><Relationship Id="rId91" Type="http://schemas.openxmlformats.org/officeDocument/2006/relationships/image" Target="../media/image201.png"/><Relationship Id="rId96" Type="http://schemas.openxmlformats.org/officeDocument/2006/relationships/customXml" Target="../ink/ink181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68.xml"/><Relationship Id="rId15" Type="http://schemas.openxmlformats.org/officeDocument/2006/relationships/image" Target="../media/image163.png"/><Relationship Id="rId23" Type="http://schemas.openxmlformats.org/officeDocument/2006/relationships/image" Target="../media/image167.png"/><Relationship Id="rId28" Type="http://schemas.openxmlformats.org/officeDocument/2006/relationships/customXml" Target="../ink/ink1779.xml"/><Relationship Id="rId36" Type="http://schemas.openxmlformats.org/officeDocument/2006/relationships/customXml" Target="../ink/ink1783.xml"/><Relationship Id="rId49" Type="http://schemas.openxmlformats.org/officeDocument/2006/relationships/image" Target="../media/image180.png"/><Relationship Id="rId57" Type="http://schemas.openxmlformats.org/officeDocument/2006/relationships/image" Target="../media/image184.png"/><Relationship Id="rId106" Type="http://schemas.openxmlformats.org/officeDocument/2006/relationships/customXml" Target="../ink/ink1818.xml"/><Relationship Id="rId10" Type="http://schemas.openxmlformats.org/officeDocument/2006/relationships/customXml" Target="../ink/ink1770.xml"/><Relationship Id="rId31" Type="http://schemas.openxmlformats.org/officeDocument/2006/relationships/image" Target="../media/image171.png"/><Relationship Id="rId44" Type="http://schemas.openxmlformats.org/officeDocument/2006/relationships/customXml" Target="../ink/ink1787.xml"/><Relationship Id="rId52" Type="http://schemas.openxmlformats.org/officeDocument/2006/relationships/customXml" Target="../ink/ink1791.xml"/><Relationship Id="rId60" Type="http://schemas.openxmlformats.org/officeDocument/2006/relationships/customXml" Target="../ink/ink1795.xml"/><Relationship Id="rId65" Type="http://schemas.openxmlformats.org/officeDocument/2006/relationships/image" Target="../media/image188.png"/><Relationship Id="rId73" Type="http://schemas.openxmlformats.org/officeDocument/2006/relationships/image" Target="../media/image192.png"/><Relationship Id="rId78" Type="http://schemas.openxmlformats.org/officeDocument/2006/relationships/customXml" Target="../ink/ink1804.xml"/><Relationship Id="rId81" Type="http://schemas.openxmlformats.org/officeDocument/2006/relationships/image" Target="../media/image196.png"/><Relationship Id="rId86" Type="http://schemas.openxmlformats.org/officeDocument/2006/relationships/customXml" Target="../ink/ink1808.xml"/><Relationship Id="rId94" Type="http://schemas.openxmlformats.org/officeDocument/2006/relationships/customXml" Target="../ink/ink1812.xml"/><Relationship Id="rId99" Type="http://schemas.openxmlformats.org/officeDocument/2006/relationships/image" Target="../media/image109.png"/><Relationship Id="rId101" Type="http://schemas.openxmlformats.org/officeDocument/2006/relationships/image" Target="../media/image205.png"/><Relationship Id="rId4" Type="http://schemas.openxmlformats.org/officeDocument/2006/relationships/customXml" Target="../ink/ink1767.xml"/><Relationship Id="rId9" Type="http://schemas.openxmlformats.org/officeDocument/2006/relationships/image" Target="../media/image160.png"/><Relationship Id="rId13" Type="http://schemas.openxmlformats.org/officeDocument/2006/relationships/image" Target="../media/image162.png"/><Relationship Id="rId18" Type="http://schemas.openxmlformats.org/officeDocument/2006/relationships/customXml" Target="../ink/ink1774.xml"/><Relationship Id="rId39" Type="http://schemas.openxmlformats.org/officeDocument/2006/relationships/image" Target="../media/image175.png"/><Relationship Id="rId109" Type="http://schemas.openxmlformats.org/officeDocument/2006/relationships/image" Target="../media/image209.png"/><Relationship Id="rId34" Type="http://schemas.openxmlformats.org/officeDocument/2006/relationships/customXml" Target="../ink/ink1782.xml"/><Relationship Id="rId50" Type="http://schemas.openxmlformats.org/officeDocument/2006/relationships/customXml" Target="../ink/ink1790.xml"/><Relationship Id="rId55" Type="http://schemas.openxmlformats.org/officeDocument/2006/relationships/image" Target="../media/image183.png"/><Relationship Id="rId76" Type="http://schemas.openxmlformats.org/officeDocument/2006/relationships/customXml" Target="../ink/ink1803.xml"/><Relationship Id="rId97" Type="http://schemas.openxmlformats.org/officeDocument/2006/relationships/image" Target="../media/image204.png"/><Relationship Id="rId104" Type="http://schemas.openxmlformats.org/officeDocument/2006/relationships/customXml" Target="../ink/ink1817.xml"/><Relationship Id="rId7" Type="http://schemas.openxmlformats.org/officeDocument/2006/relationships/image" Target="../media/image159.png"/><Relationship Id="rId71" Type="http://schemas.openxmlformats.org/officeDocument/2006/relationships/image" Target="../media/image191.png"/><Relationship Id="rId92" Type="http://schemas.openxmlformats.org/officeDocument/2006/relationships/customXml" Target="../ink/ink1811.xml"/><Relationship Id="rId2" Type="http://schemas.openxmlformats.org/officeDocument/2006/relationships/customXml" Target="../ink/ink1766.xml"/><Relationship Id="rId29" Type="http://schemas.openxmlformats.org/officeDocument/2006/relationships/image" Target="../media/image170.png"/><Relationship Id="rId24" Type="http://schemas.openxmlformats.org/officeDocument/2006/relationships/customXml" Target="../ink/ink1777.xml"/><Relationship Id="rId40" Type="http://schemas.openxmlformats.org/officeDocument/2006/relationships/customXml" Target="../ink/ink1785.xml"/><Relationship Id="rId45" Type="http://schemas.openxmlformats.org/officeDocument/2006/relationships/image" Target="../media/image178.png"/><Relationship Id="rId66" Type="http://schemas.openxmlformats.org/officeDocument/2006/relationships/customXml" Target="../ink/ink1798.xml"/><Relationship Id="rId87" Type="http://schemas.openxmlformats.org/officeDocument/2006/relationships/image" Target="../media/image199.png"/><Relationship Id="rId110" Type="http://schemas.openxmlformats.org/officeDocument/2006/relationships/customXml" Target="../ink/ink1820.xml"/><Relationship Id="rId61" Type="http://schemas.openxmlformats.org/officeDocument/2006/relationships/image" Target="../media/image186.png"/><Relationship Id="rId82" Type="http://schemas.openxmlformats.org/officeDocument/2006/relationships/customXml" Target="../ink/ink1806.xml"/><Relationship Id="rId19" Type="http://schemas.openxmlformats.org/officeDocument/2006/relationships/image" Target="../media/image165.png"/><Relationship Id="rId14" Type="http://schemas.openxmlformats.org/officeDocument/2006/relationships/customXml" Target="../ink/ink1772.xml"/><Relationship Id="rId30" Type="http://schemas.openxmlformats.org/officeDocument/2006/relationships/customXml" Target="../ink/ink1780.xml"/><Relationship Id="rId35" Type="http://schemas.openxmlformats.org/officeDocument/2006/relationships/image" Target="../media/image173.png"/><Relationship Id="rId56" Type="http://schemas.openxmlformats.org/officeDocument/2006/relationships/customXml" Target="../ink/ink1793.xml"/><Relationship Id="rId77" Type="http://schemas.openxmlformats.org/officeDocument/2006/relationships/image" Target="../media/image194.png"/><Relationship Id="rId100" Type="http://schemas.openxmlformats.org/officeDocument/2006/relationships/customXml" Target="../ink/ink1815.xml"/><Relationship Id="rId105" Type="http://schemas.openxmlformats.org/officeDocument/2006/relationships/image" Target="../media/image207.png"/><Relationship Id="rId8" Type="http://schemas.openxmlformats.org/officeDocument/2006/relationships/customXml" Target="../ink/ink1769.xml"/><Relationship Id="rId51" Type="http://schemas.openxmlformats.org/officeDocument/2006/relationships/image" Target="../media/image181.png"/><Relationship Id="rId72" Type="http://schemas.openxmlformats.org/officeDocument/2006/relationships/customXml" Target="../ink/ink1801.xml"/><Relationship Id="rId93" Type="http://schemas.openxmlformats.org/officeDocument/2006/relationships/image" Target="../media/image202.png"/><Relationship Id="rId98" Type="http://schemas.openxmlformats.org/officeDocument/2006/relationships/customXml" Target="../ink/ink1814.xml"/><Relationship Id="rId3" Type="http://schemas.openxmlformats.org/officeDocument/2006/relationships/image" Target="../media/image157.png"/><Relationship Id="rId25" Type="http://schemas.openxmlformats.org/officeDocument/2006/relationships/image" Target="../media/image168.png"/><Relationship Id="rId46" Type="http://schemas.openxmlformats.org/officeDocument/2006/relationships/customXml" Target="../ink/ink1788.xml"/><Relationship Id="rId67" Type="http://schemas.openxmlformats.org/officeDocument/2006/relationships/image" Target="../media/image189.png"/><Relationship Id="rId20" Type="http://schemas.openxmlformats.org/officeDocument/2006/relationships/customXml" Target="../ink/ink1775.xml"/><Relationship Id="rId41" Type="http://schemas.openxmlformats.org/officeDocument/2006/relationships/image" Target="../media/image176.png"/><Relationship Id="rId62" Type="http://schemas.openxmlformats.org/officeDocument/2006/relationships/customXml" Target="../ink/ink1796.xml"/><Relationship Id="rId83" Type="http://schemas.openxmlformats.org/officeDocument/2006/relationships/image" Target="../media/image197.png"/><Relationship Id="rId88" Type="http://schemas.openxmlformats.org/officeDocument/2006/relationships/customXml" Target="../ink/ink1809.xml"/><Relationship Id="rId111" Type="http://schemas.openxmlformats.org/officeDocument/2006/relationships/image" Target="../media/image210.pn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2.png"/><Relationship Id="rId2" Type="http://schemas.openxmlformats.org/officeDocument/2006/relationships/customXml" Target="../ink/ink1822.xml"/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customXml" Target="../ink/ink1826.xml"/><Relationship Id="rId13" Type="http://schemas.openxmlformats.org/officeDocument/2006/relationships/image" Target="../media/image217.png"/><Relationship Id="rId18" Type="http://schemas.openxmlformats.org/officeDocument/2006/relationships/customXml" Target="../ink/ink1831.xml"/><Relationship Id="rId3" Type="http://schemas.openxmlformats.org/officeDocument/2006/relationships/image" Target="../media/image212.png"/><Relationship Id="rId21" Type="http://schemas.openxmlformats.org/officeDocument/2006/relationships/image" Target="../media/image221.png"/><Relationship Id="rId7" Type="http://schemas.openxmlformats.org/officeDocument/2006/relationships/image" Target="../media/image214.png"/><Relationship Id="rId12" Type="http://schemas.openxmlformats.org/officeDocument/2006/relationships/customXml" Target="../ink/ink1828.xml"/><Relationship Id="rId17" Type="http://schemas.openxmlformats.org/officeDocument/2006/relationships/image" Target="../media/image219.png"/><Relationship Id="rId25" Type="http://schemas.openxmlformats.org/officeDocument/2006/relationships/image" Target="../media/image223.png"/><Relationship Id="rId2" Type="http://schemas.openxmlformats.org/officeDocument/2006/relationships/customXml" Target="../ink/ink1823.xml"/><Relationship Id="rId16" Type="http://schemas.openxmlformats.org/officeDocument/2006/relationships/customXml" Target="../ink/ink1830.xml"/><Relationship Id="rId20" Type="http://schemas.openxmlformats.org/officeDocument/2006/relationships/customXml" Target="../ink/ink183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25.xml"/><Relationship Id="rId11" Type="http://schemas.openxmlformats.org/officeDocument/2006/relationships/image" Target="../media/image216.png"/><Relationship Id="rId24" Type="http://schemas.openxmlformats.org/officeDocument/2006/relationships/customXml" Target="../ink/ink1834.xml"/><Relationship Id="rId5" Type="http://schemas.openxmlformats.org/officeDocument/2006/relationships/image" Target="../media/image213.png"/><Relationship Id="rId15" Type="http://schemas.openxmlformats.org/officeDocument/2006/relationships/image" Target="../media/image218.png"/><Relationship Id="rId23" Type="http://schemas.openxmlformats.org/officeDocument/2006/relationships/image" Target="../media/image222.png"/><Relationship Id="rId10" Type="http://schemas.openxmlformats.org/officeDocument/2006/relationships/customXml" Target="../ink/ink1827.xml"/><Relationship Id="rId19" Type="http://schemas.openxmlformats.org/officeDocument/2006/relationships/image" Target="../media/image220.png"/><Relationship Id="rId4" Type="http://schemas.openxmlformats.org/officeDocument/2006/relationships/customXml" Target="../ink/ink1824.xml"/><Relationship Id="rId9" Type="http://schemas.openxmlformats.org/officeDocument/2006/relationships/image" Target="../media/image215.png"/><Relationship Id="rId14" Type="http://schemas.openxmlformats.org/officeDocument/2006/relationships/customXml" Target="../ink/ink1829.xml"/><Relationship Id="rId22" Type="http://schemas.openxmlformats.org/officeDocument/2006/relationships/customXml" Target="../ink/ink1833.xml"/></Relationships>
</file>

<file path=ppt/slides/_rels/slide5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17.png"/><Relationship Id="rId18" Type="http://schemas.openxmlformats.org/officeDocument/2006/relationships/customXml" Target="../ink/ink1843.xml"/><Relationship Id="rId26" Type="http://schemas.openxmlformats.org/officeDocument/2006/relationships/customXml" Target="../ink/ink1847.xml"/><Relationship Id="rId21" Type="http://schemas.openxmlformats.org/officeDocument/2006/relationships/image" Target="../media/image221.png"/><Relationship Id="rId34" Type="http://schemas.openxmlformats.org/officeDocument/2006/relationships/customXml" Target="../ink/ink1851.xml"/><Relationship Id="rId7" Type="http://schemas.openxmlformats.org/officeDocument/2006/relationships/image" Target="../media/image214.png"/><Relationship Id="rId12" Type="http://schemas.openxmlformats.org/officeDocument/2006/relationships/customXml" Target="../ink/ink1840.xml"/><Relationship Id="rId17" Type="http://schemas.openxmlformats.org/officeDocument/2006/relationships/image" Target="../media/image219.png"/><Relationship Id="rId25" Type="http://schemas.openxmlformats.org/officeDocument/2006/relationships/image" Target="../media/image223.png"/><Relationship Id="rId33" Type="http://schemas.openxmlformats.org/officeDocument/2006/relationships/image" Target="../media/image227.png"/><Relationship Id="rId2" Type="http://schemas.openxmlformats.org/officeDocument/2006/relationships/customXml" Target="../ink/ink1835.xml"/><Relationship Id="rId16" Type="http://schemas.openxmlformats.org/officeDocument/2006/relationships/customXml" Target="../ink/ink1842.xml"/><Relationship Id="rId20" Type="http://schemas.openxmlformats.org/officeDocument/2006/relationships/customXml" Target="../ink/ink1844.xml"/><Relationship Id="rId29" Type="http://schemas.openxmlformats.org/officeDocument/2006/relationships/image" Target="../media/image22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37.xml"/><Relationship Id="rId11" Type="http://schemas.openxmlformats.org/officeDocument/2006/relationships/image" Target="../media/image216.png"/><Relationship Id="rId24" Type="http://schemas.openxmlformats.org/officeDocument/2006/relationships/customXml" Target="../ink/ink1846.xml"/><Relationship Id="rId32" Type="http://schemas.openxmlformats.org/officeDocument/2006/relationships/customXml" Target="../ink/ink1850.xml"/><Relationship Id="rId37" Type="http://schemas.openxmlformats.org/officeDocument/2006/relationships/image" Target="../media/image229.png"/><Relationship Id="rId5" Type="http://schemas.openxmlformats.org/officeDocument/2006/relationships/image" Target="../media/image213.png"/><Relationship Id="rId15" Type="http://schemas.openxmlformats.org/officeDocument/2006/relationships/image" Target="../media/image218.png"/><Relationship Id="rId23" Type="http://schemas.openxmlformats.org/officeDocument/2006/relationships/image" Target="../media/image222.png"/><Relationship Id="rId28" Type="http://schemas.openxmlformats.org/officeDocument/2006/relationships/customXml" Target="../ink/ink1848.xml"/><Relationship Id="rId36" Type="http://schemas.openxmlformats.org/officeDocument/2006/relationships/customXml" Target="../ink/ink1852.xml"/><Relationship Id="rId10" Type="http://schemas.openxmlformats.org/officeDocument/2006/relationships/customXml" Target="../ink/ink1839.xml"/><Relationship Id="rId19" Type="http://schemas.openxmlformats.org/officeDocument/2006/relationships/image" Target="../media/image220.png"/><Relationship Id="rId31" Type="http://schemas.openxmlformats.org/officeDocument/2006/relationships/image" Target="../media/image226.png"/><Relationship Id="rId4" Type="http://schemas.openxmlformats.org/officeDocument/2006/relationships/customXml" Target="../ink/ink1836.xml"/><Relationship Id="rId9" Type="http://schemas.openxmlformats.org/officeDocument/2006/relationships/image" Target="../media/image215.png"/><Relationship Id="rId14" Type="http://schemas.openxmlformats.org/officeDocument/2006/relationships/customXml" Target="../ink/ink1841.xml"/><Relationship Id="rId22" Type="http://schemas.openxmlformats.org/officeDocument/2006/relationships/customXml" Target="../ink/ink1845.xml"/><Relationship Id="rId27" Type="http://schemas.openxmlformats.org/officeDocument/2006/relationships/image" Target="../media/image224.png"/><Relationship Id="rId30" Type="http://schemas.openxmlformats.org/officeDocument/2006/relationships/customXml" Target="../ink/ink1849.xml"/><Relationship Id="rId35" Type="http://schemas.openxmlformats.org/officeDocument/2006/relationships/image" Target="../media/image228.png"/><Relationship Id="rId8" Type="http://schemas.openxmlformats.org/officeDocument/2006/relationships/customXml" Target="../ink/ink1838.xml"/><Relationship Id="rId3" Type="http://schemas.openxmlformats.org/officeDocument/2006/relationships/image" Target="../media/image212.png"/></Relationships>
</file>

<file path=ppt/slides/_rels/slide5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865.xml"/><Relationship Id="rId21" Type="http://schemas.openxmlformats.org/officeDocument/2006/relationships/image" Target="../media/image221.png"/><Relationship Id="rId34" Type="http://schemas.openxmlformats.org/officeDocument/2006/relationships/customXml" Target="../ink/ink1869.xml"/><Relationship Id="rId42" Type="http://schemas.openxmlformats.org/officeDocument/2006/relationships/customXml" Target="../ink/ink1873.xml"/><Relationship Id="rId47" Type="http://schemas.openxmlformats.org/officeDocument/2006/relationships/image" Target="../media/image234.png"/><Relationship Id="rId50" Type="http://schemas.openxmlformats.org/officeDocument/2006/relationships/customXml" Target="../ink/ink1877.xml"/><Relationship Id="rId55" Type="http://schemas.openxmlformats.org/officeDocument/2006/relationships/image" Target="../media/image238.png"/><Relationship Id="rId63" Type="http://schemas.openxmlformats.org/officeDocument/2006/relationships/image" Target="../media/image242.png"/><Relationship Id="rId7" Type="http://schemas.openxmlformats.org/officeDocument/2006/relationships/image" Target="../media/image214.png"/><Relationship Id="rId2" Type="http://schemas.openxmlformats.org/officeDocument/2006/relationships/customXml" Target="../ink/ink1853.xml"/><Relationship Id="rId16" Type="http://schemas.openxmlformats.org/officeDocument/2006/relationships/customXml" Target="../ink/ink1860.xml"/><Relationship Id="rId29" Type="http://schemas.openxmlformats.org/officeDocument/2006/relationships/image" Target="../media/image225.png"/><Relationship Id="rId11" Type="http://schemas.openxmlformats.org/officeDocument/2006/relationships/image" Target="../media/image216.png"/><Relationship Id="rId24" Type="http://schemas.openxmlformats.org/officeDocument/2006/relationships/customXml" Target="../ink/ink1864.xml"/><Relationship Id="rId32" Type="http://schemas.openxmlformats.org/officeDocument/2006/relationships/customXml" Target="../ink/ink1868.xml"/><Relationship Id="rId37" Type="http://schemas.openxmlformats.org/officeDocument/2006/relationships/image" Target="../media/image229.png"/><Relationship Id="rId40" Type="http://schemas.openxmlformats.org/officeDocument/2006/relationships/customXml" Target="../ink/ink1872.xml"/><Relationship Id="rId45" Type="http://schemas.openxmlformats.org/officeDocument/2006/relationships/image" Target="../media/image233.png"/><Relationship Id="rId53" Type="http://schemas.openxmlformats.org/officeDocument/2006/relationships/image" Target="../media/image237.png"/><Relationship Id="rId58" Type="http://schemas.openxmlformats.org/officeDocument/2006/relationships/customXml" Target="../ink/ink1881.xml"/><Relationship Id="rId66" Type="http://schemas.openxmlformats.org/officeDocument/2006/relationships/customXml" Target="../ink/ink1885.xml"/><Relationship Id="rId5" Type="http://schemas.openxmlformats.org/officeDocument/2006/relationships/image" Target="../media/image213.png"/><Relationship Id="rId61" Type="http://schemas.openxmlformats.org/officeDocument/2006/relationships/image" Target="../media/image241.png"/><Relationship Id="rId19" Type="http://schemas.openxmlformats.org/officeDocument/2006/relationships/image" Target="../media/image220.png"/><Relationship Id="rId14" Type="http://schemas.openxmlformats.org/officeDocument/2006/relationships/customXml" Target="../ink/ink1859.xml"/><Relationship Id="rId22" Type="http://schemas.openxmlformats.org/officeDocument/2006/relationships/customXml" Target="../ink/ink1863.xml"/><Relationship Id="rId27" Type="http://schemas.openxmlformats.org/officeDocument/2006/relationships/image" Target="../media/image224.png"/><Relationship Id="rId30" Type="http://schemas.openxmlformats.org/officeDocument/2006/relationships/customXml" Target="../ink/ink1867.xml"/><Relationship Id="rId35" Type="http://schemas.openxmlformats.org/officeDocument/2006/relationships/image" Target="../media/image228.png"/><Relationship Id="rId43" Type="http://schemas.openxmlformats.org/officeDocument/2006/relationships/image" Target="../media/image232.png"/><Relationship Id="rId48" Type="http://schemas.openxmlformats.org/officeDocument/2006/relationships/customXml" Target="../ink/ink1876.xml"/><Relationship Id="rId56" Type="http://schemas.openxmlformats.org/officeDocument/2006/relationships/customXml" Target="../ink/ink1880.xml"/><Relationship Id="rId64" Type="http://schemas.openxmlformats.org/officeDocument/2006/relationships/customXml" Target="../ink/ink1884.xml"/><Relationship Id="rId8" Type="http://schemas.openxmlformats.org/officeDocument/2006/relationships/customXml" Target="../ink/ink1856.xml"/><Relationship Id="rId51" Type="http://schemas.openxmlformats.org/officeDocument/2006/relationships/image" Target="../media/image236.png"/><Relationship Id="rId3" Type="http://schemas.openxmlformats.org/officeDocument/2006/relationships/image" Target="../media/image212.png"/><Relationship Id="rId12" Type="http://schemas.openxmlformats.org/officeDocument/2006/relationships/customXml" Target="../ink/ink1858.xml"/><Relationship Id="rId17" Type="http://schemas.openxmlformats.org/officeDocument/2006/relationships/image" Target="../media/image219.png"/><Relationship Id="rId25" Type="http://schemas.openxmlformats.org/officeDocument/2006/relationships/image" Target="../media/image223.png"/><Relationship Id="rId33" Type="http://schemas.openxmlformats.org/officeDocument/2006/relationships/image" Target="../media/image227.png"/><Relationship Id="rId38" Type="http://schemas.openxmlformats.org/officeDocument/2006/relationships/customXml" Target="../ink/ink1871.xml"/><Relationship Id="rId46" Type="http://schemas.openxmlformats.org/officeDocument/2006/relationships/customXml" Target="../ink/ink1875.xml"/><Relationship Id="rId59" Type="http://schemas.openxmlformats.org/officeDocument/2006/relationships/image" Target="../media/image240.png"/><Relationship Id="rId67" Type="http://schemas.openxmlformats.org/officeDocument/2006/relationships/image" Target="../media/image244.png"/><Relationship Id="rId20" Type="http://schemas.openxmlformats.org/officeDocument/2006/relationships/customXml" Target="../ink/ink1862.xml"/><Relationship Id="rId41" Type="http://schemas.openxmlformats.org/officeDocument/2006/relationships/image" Target="../media/image231.png"/><Relationship Id="rId54" Type="http://schemas.openxmlformats.org/officeDocument/2006/relationships/customXml" Target="../ink/ink1879.xml"/><Relationship Id="rId62" Type="http://schemas.openxmlformats.org/officeDocument/2006/relationships/customXml" Target="../ink/ink188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55.xml"/><Relationship Id="rId15" Type="http://schemas.openxmlformats.org/officeDocument/2006/relationships/image" Target="../media/image218.png"/><Relationship Id="rId23" Type="http://schemas.openxmlformats.org/officeDocument/2006/relationships/image" Target="../media/image222.png"/><Relationship Id="rId28" Type="http://schemas.openxmlformats.org/officeDocument/2006/relationships/customXml" Target="../ink/ink1866.xml"/><Relationship Id="rId36" Type="http://schemas.openxmlformats.org/officeDocument/2006/relationships/customXml" Target="../ink/ink1870.xml"/><Relationship Id="rId49" Type="http://schemas.openxmlformats.org/officeDocument/2006/relationships/image" Target="../media/image235.png"/><Relationship Id="rId57" Type="http://schemas.openxmlformats.org/officeDocument/2006/relationships/image" Target="../media/image239.png"/><Relationship Id="rId10" Type="http://schemas.openxmlformats.org/officeDocument/2006/relationships/customXml" Target="../ink/ink1857.xml"/><Relationship Id="rId31" Type="http://schemas.openxmlformats.org/officeDocument/2006/relationships/image" Target="../media/image226.png"/><Relationship Id="rId44" Type="http://schemas.openxmlformats.org/officeDocument/2006/relationships/customXml" Target="../ink/ink1874.xml"/><Relationship Id="rId52" Type="http://schemas.openxmlformats.org/officeDocument/2006/relationships/customXml" Target="../ink/ink1878.xml"/><Relationship Id="rId60" Type="http://schemas.openxmlformats.org/officeDocument/2006/relationships/customXml" Target="../ink/ink1882.xml"/><Relationship Id="rId65" Type="http://schemas.openxmlformats.org/officeDocument/2006/relationships/image" Target="../media/image243.png"/><Relationship Id="rId4" Type="http://schemas.openxmlformats.org/officeDocument/2006/relationships/customXml" Target="../ink/ink1854.xml"/><Relationship Id="rId9" Type="http://schemas.openxmlformats.org/officeDocument/2006/relationships/image" Target="../media/image215.png"/><Relationship Id="rId13" Type="http://schemas.openxmlformats.org/officeDocument/2006/relationships/image" Target="../media/image217.png"/><Relationship Id="rId18" Type="http://schemas.openxmlformats.org/officeDocument/2006/relationships/customXml" Target="../ink/ink1861.xml"/><Relationship Id="rId39" Type="http://schemas.openxmlformats.org/officeDocument/2006/relationships/image" Target="../media/image230.png"/></Relationships>
</file>

<file path=ppt/slides/_rels/slide5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898.xml"/><Relationship Id="rId21" Type="http://schemas.openxmlformats.org/officeDocument/2006/relationships/image" Target="../media/image221.png"/><Relationship Id="rId42" Type="http://schemas.openxmlformats.org/officeDocument/2006/relationships/customXml" Target="../ink/ink1906.xml"/><Relationship Id="rId47" Type="http://schemas.openxmlformats.org/officeDocument/2006/relationships/image" Target="../media/image234.png"/><Relationship Id="rId63" Type="http://schemas.openxmlformats.org/officeDocument/2006/relationships/image" Target="../media/image237.png"/><Relationship Id="rId68" Type="http://schemas.openxmlformats.org/officeDocument/2006/relationships/customXml" Target="../ink/ink1919.xml"/><Relationship Id="rId84" Type="http://schemas.openxmlformats.org/officeDocument/2006/relationships/customXml" Target="../ink/ink1927.xml"/><Relationship Id="rId89" Type="http://schemas.openxmlformats.org/officeDocument/2006/relationships/image" Target="../media/image255.png"/><Relationship Id="rId16" Type="http://schemas.openxmlformats.org/officeDocument/2006/relationships/customXml" Target="../ink/ink1893.xml"/><Relationship Id="rId11" Type="http://schemas.openxmlformats.org/officeDocument/2006/relationships/image" Target="../media/image216.png"/><Relationship Id="rId32" Type="http://schemas.openxmlformats.org/officeDocument/2006/relationships/customXml" Target="../ink/ink1901.xml"/><Relationship Id="rId37" Type="http://schemas.openxmlformats.org/officeDocument/2006/relationships/image" Target="../media/image229.png"/><Relationship Id="rId53" Type="http://schemas.openxmlformats.org/officeDocument/2006/relationships/image" Target="../media/image245.png"/><Relationship Id="rId58" Type="http://schemas.openxmlformats.org/officeDocument/2006/relationships/customXml" Target="../ink/ink1914.xml"/><Relationship Id="rId74" Type="http://schemas.openxmlformats.org/officeDocument/2006/relationships/customXml" Target="../ink/ink1922.xml"/><Relationship Id="rId79" Type="http://schemas.openxmlformats.org/officeDocument/2006/relationships/image" Target="../media/image250.png"/><Relationship Id="rId5" Type="http://schemas.openxmlformats.org/officeDocument/2006/relationships/image" Target="../media/image213.png"/><Relationship Id="rId90" Type="http://schemas.openxmlformats.org/officeDocument/2006/relationships/customXml" Target="../ink/ink1930.xml"/><Relationship Id="rId14" Type="http://schemas.openxmlformats.org/officeDocument/2006/relationships/customXml" Target="../ink/ink1892.xml"/><Relationship Id="rId22" Type="http://schemas.openxmlformats.org/officeDocument/2006/relationships/customXml" Target="../ink/ink1896.xml"/><Relationship Id="rId27" Type="http://schemas.openxmlformats.org/officeDocument/2006/relationships/image" Target="../media/image224.png"/><Relationship Id="rId30" Type="http://schemas.openxmlformats.org/officeDocument/2006/relationships/customXml" Target="../ink/ink1900.xml"/><Relationship Id="rId35" Type="http://schemas.openxmlformats.org/officeDocument/2006/relationships/image" Target="../media/image228.png"/><Relationship Id="rId43" Type="http://schemas.openxmlformats.org/officeDocument/2006/relationships/image" Target="../media/image232.png"/><Relationship Id="rId48" Type="http://schemas.openxmlformats.org/officeDocument/2006/relationships/customXml" Target="../ink/ink1909.xml"/><Relationship Id="rId56" Type="http://schemas.openxmlformats.org/officeDocument/2006/relationships/customXml" Target="../ink/ink1913.xml"/><Relationship Id="rId64" Type="http://schemas.openxmlformats.org/officeDocument/2006/relationships/customXml" Target="../ink/ink1917.xml"/><Relationship Id="rId69" Type="http://schemas.openxmlformats.org/officeDocument/2006/relationships/image" Target="../media/image240.png"/><Relationship Id="rId77" Type="http://schemas.openxmlformats.org/officeDocument/2006/relationships/image" Target="../media/image244.png"/><Relationship Id="rId8" Type="http://schemas.openxmlformats.org/officeDocument/2006/relationships/customXml" Target="../ink/ink1889.xml"/><Relationship Id="rId51" Type="http://schemas.openxmlformats.org/officeDocument/2006/relationships/image" Target="../media/image236.png"/><Relationship Id="rId72" Type="http://schemas.openxmlformats.org/officeDocument/2006/relationships/customXml" Target="../ink/ink1921.xml"/><Relationship Id="rId80" Type="http://schemas.openxmlformats.org/officeDocument/2006/relationships/customXml" Target="../ink/ink1925.xml"/><Relationship Id="rId85" Type="http://schemas.openxmlformats.org/officeDocument/2006/relationships/image" Target="../media/image253.png"/><Relationship Id="rId3" Type="http://schemas.openxmlformats.org/officeDocument/2006/relationships/image" Target="../media/image212.png"/><Relationship Id="rId12" Type="http://schemas.openxmlformats.org/officeDocument/2006/relationships/customXml" Target="../ink/ink1891.xml"/><Relationship Id="rId17" Type="http://schemas.openxmlformats.org/officeDocument/2006/relationships/image" Target="../media/image219.png"/><Relationship Id="rId25" Type="http://schemas.openxmlformats.org/officeDocument/2006/relationships/image" Target="../media/image223.png"/><Relationship Id="rId33" Type="http://schemas.openxmlformats.org/officeDocument/2006/relationships/image" Target="../media/image227.png"/><Relationship Id="rId38" Type="http://schemas.openxmlformats.org/officeDocument/2006/relationships/customXml" Target="../ink/ink1904.xml"/><Relationship Id="rId46" Type="http://schemas.openxmlformats.org/officeDocument/2006/relationships/customXml" Target="../ink/ink1908.xml"/><Relationship Id="rId59" Type="http://schemas.openxmlformats.org/officeDocument/2006/relationships/image" Target="../media/image248.png"/><Relationship Id="rId67" Type="http://schemas.openxmlformats.org/officeDocument/2006/relationships/image" Target="../media/image239.png"/><Relationship Id="rId20" Type="http://schemas.openxmlformats.org/officeDocument/2006/relationships/customXml" Target="../ink/ink1895.xml"/><Relationship Id="rId41" Type="http://schemas.openxmlformats.org/officeDocument/2006/relationships/image" Target="../media/image231.png"/><Relationship Id="rId54" Type="http://schemas.openxmlformats.org/officeDocument/2006/relationships/customXml" Target="../ink/ink1912.xml"/><Relationship Id="rId62" Type="http://schemas.openxmlformats.org/officeDocument/2006/relationships/customXml" Target="../ink/ink1916.xml"/><Relationship Id="rId70" Type="http://schemas.openxmlformats.org/officeDocument/2006/relationships/customXml" Target="../ink/ink1920.xml"/><Relationship Id="rId75" Type="http://schemas.openxmlformats.org/officeDocument/2006/relationships/image" Target="../media/image243.png"/><Relationship Id="rId83" Type="http://schemas.openxmlformats.org/officeDocument/2006/relationships/image" Target="../media/image252.png"/><Relationship Id="rId88" Type="http://schemas.openxmlformats.org/officeDocument/2006/relationships/customXml" Target="../ink/ink1929.xml"/><Relationship Id="rId91" Type="http://schemas.openxmlformats.org/officeDocument/2006/relationships/image" Target="../media/image25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88.xml"/><Relationship Id="rId15" Type="http://schemas.openxmlformats.org/officeDocument/2006/relationships/image" Target="../media/image218.png"/><Relationship Id="rId23" Type="http://schemas.openxmlformats.org/officeDocument/2006/relationships/image" Target="../media/image222.png"/><Relationship Id="rId28" Type="http://schemas.openxmlformats.org/officeDocument/2006/relationships/customXml" Target="../ink/ink1899.xml"/><Relationship Id="rId36" Type="http://schemas.openxmlformats.org/officeDocument/2006/relationships/customXml" Target="../ink/ink1903.xml"/><Relationship Id="rId49" Type="http://schemas.openxmlformats.org/officeDocument/2006/relationships/image" Target="../media/image235.png"/><Relationship Id="rId57" Type="http://schemas.openxmlformats.org/officeDocument/2006/relationships/image" Target="../media/image247.png"/><Relationship Id="rId10" Type="http://schemas.openxmlformats.org/officeDocument/2006/relationships/customXml" Target="../ink/ink1890.xml"/><Relationship Id="rId31" Type="http://schemas.openxmlformats.org/officeDocument/2006/relationships/image" Target="../media/image226.png"/><Relationship Id="rId44" Type="http://schemas.openxmlformats.org/officeDocument/2006/relationships/customXml" Target="../ink/ink1907.xml"/><Relationship Id="rId52" Type="http://schemas.openxmlformats.org/officeDocument/2006/relationships/customXml" Target="../ink/ink1911.xml"/><Relationship Id="rId60" Type="http://schemas.openxmlformats.org/officeDocument/2006/relationships/customXml" Target="../ink/ink1915.xml"/><Relationship Id="rId65" Type="http://schemas.openxmlformats.org/officeDocument/2006/relationships/image" Target="../media/image238.png"/><Relationship Id="rId73" Type="http://schemas.openxmlformats.org/officeDocument/2006/relationships/image" Target="../media/image242.png"/><Relationship Id="rId78" Type="http://schemas.openxmlformats.org/officeDocument/2006/relationships/customXml" Target="../ink/ink1924.xml"/><Relationship Id="rId81" Type="http://schemas.openxmlformats.org/officeDocument/2006/relationships/image" Target="../media/image251.png"/><Relationship Id="rId86" Type="http://schemas.openxmlformats.org/officeDocument/2006/relationships/customXml" Target="../ink/ink1928.xml"/><Relationship Id="rId4" Type="http://schemas.openxmlformats.org/officeDocument/2006/relationships/customXml" Target="../ink/ink1887.xml"/><Relationship Id="rId9" Type="http://schemas.openxmlformats.org/officeDocument/2006/relationships/image" Target="../media/image215.png"/><Relationship Id="rId13" Type="http://schemas.openxmlformats.org/officeDocument/2006/relationships/image" Target="../media/image217.png"/><Relationship Id="rId18" Type="http://schemas.openxmlformats.org/officeDocument/2006/relationships/customXml" Target="../ink/ink1894.xml"/><Relationship Id="rId39" Type="http://schemas.openxmlformats.org/officeDocument/2006/relationships/image" Target="../media/image230.png"/><Relationship Id="rId34" Type="http://schemas.openxmlformats.org/officeDocument/2006/relationships/customXml" Target="../ink/ink1902.xml"/><Relationship Id="rId50" Type="http://schemas.openxmlformats.org/officeDocument/2006/relationships/customXml" Target="../ink/ink1910.xml"/><Relationship Id="rId55" Type="http://schemas.openxmlformats.org/officeDocument/2006/relationships/image" Target="../media/image246.png"/><Relationship Id="rId76" Type="http://schemas.openxmlformats.org/officeDocument/2006/relationships/customXml" Target="../ink/ink1923.xml"/><Relationship Id="rId7" Type="http://schemas.openxmlformats.org/officeDocument/2006/relationships/image" Target="../media/image214.png"/><Relationship Id="rId71" Type="http://schemas.openxmlformats.org/officeDocument/2006/relationships/image" Target="../media/image241.png"/><Relationship Id="rId2" Type="http://schemas.openxmlformats.org/officeDocument/2006/relationships/customXml" Target="../ink/ink1886.xml"/><Relationship Id="rId29" Type="http://schemas.openxmlformats.org/officeDocument/2006/relationships/image" Target="../media/image225.png"/><Relationship Id="rId24" Type="http://schemas.openxmlformats.org/officeDocument/2006/relationships/customXml" Target="../ink/ink1897.xml"/><Relationship Id="rId40" Type="http://schemas.openxmlformats.org/officeDocument/2006/relationships/customXml" Target="../ink/ink1905.xml"/><Relationship Id="rId45" Type="http://schemas.openxmlformats.org/officeDocument/2006/relationships/image" Target="../media/image233.png"/><Relationship Id="rId66" Type="http://schemas.openxmlformats.org/officeDocument/2006/relationships/customXml" Target="../ink/ink1918.xml"/><Relationship Id="rId87" Type="http://schemas.openxmlformats.org/officeDocument/2006/relationships/image" Target="../media/image254.png"/><Relationship Id="rId61" Type="http://schemas.openxmlformats.org/officeDocument/2006/relationships/image" Target="../media/image249.png"/><Relationship Id="rId82" Type="http://schemas.openxmlformats.org/officeDocument/2006/relationships/customXml" Target="../ink/ink1926.xml"/><Relationship Id="rId19" Type="http://schemas.openxmlformats.org/officeDocument/2006/relationships/image" Target="../media/image220.png"/></Relationships>
</file>

<file path=ppt/slides/_rels/slide5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943.xml"/><Relationship Id="rId21" Type="http://schemas.openxmlformats.org/officeDocument/2006/relationships/image" Target="../media/image221.png"/><Relationship Id="rId42" Type="http://schemas.openxmlformats.org/officeDocument/2006/relationships/customXml" Target="../ink/ink1951.xml"/><Relationship Id="rId47" Type="http://schemas.openxmlformats.org/officeDocument/2006/relationships/image" Target="../media/image234.png"/><Relationship Id="rId63" Type="http://schemas.openxmlformats.org/officeDocument/2006/relationships/image" Target="../media/image237.png"/><Relationship Id="rId68" Type="http://schemas.openxmlformats.org/officeDocument/2006/relationships/customXml" Target="../ink/ink1964.xml"/><Relationship Id="rId84" Type="http://schemas.openxmlformats.org/officeDocument/2006/relationships/customXml" Target="../ink/ink1972.xml"/><Relationship Id="rId89" Type="http://schemas.openxmlformats.org/officeDocument/2006/relationships/image" Target="../media/image255.png"/><Relationship Id="rId16" Type="http://schemas.openxmlformats.org/officeDocument/2006/relationships/customXml" Target="../ink/ink1938.xml"/><Relationship Id="rId11" Type="http://schemas.openxmlformats.org/officeDocument/2006/relationships/image" Target="../media/image216.png"/><Relationship Id="rId32" Type="http://schemas.openxmlformats.org/officeDocument/2006/relationships/customXml" Target="../ink/ink1946.xml"/><Relationship Id="rId37" Type="http://schemas.openxmlformats.org/officeDocument/2006/relationships/image" Target="../media/image229.png"/><Relationship Id="rId53" Type="http://schemas.openxmlformats.org/officeDocument/2006/relationships/image" Target="../media/image245.png"/><Relationship Id="rId58" Type="http://schemas.openxmlformats.org/officeDocument/2006/relationships/customXml" Target="../ink/ink1959.xml"/><Relationship Id="rId74" Type="http://schemas.openxmlformats.org/officeDocument/2006/relationships/customXml" Target="../ink/ink1967.xml"/><Relationship Id="rId79" Type="http://schemas.openxmlformats.org/officeDocument/2006/relationships/image" Target="../media/image250.png"/><Relationship Id="rId5" Type="http://schemas.openxmlformats.org/officeDocument/2006/relationships/image" Target="../media/image213.png"/><Relationship Id="rId90" Type="http://schemas.openxmlformats.org/officeDocument/2006/relationships/customXml" Target="../ink/ink1975.xml"/><Relationship Id="rId95" Type="http://schemas.openxmlformats.org/officeDocument/2006/relationships/image" Target="../media/image258.png"/><Relationship Id="rId22" Type="http://schemas.openxmlformats.org/officeDocument/2006/relationships/customXml" Target="../ink/ink1941.xml"/><Relationship Id="rId27" Type="http://schemas.openxmlformats.org/officeDocument/2006/relationships/image" Target="../media/image224.png"/><Relationship Id="rId43" Type="http://schemas.openxmlformats.org/officeDocument/2006/relationships/image" Target="../media/image232.png"/><Relationship Id="rId48" Type="http://schemas.openxmlformats.org/officeDocument/2006/relationships/customXml" Target="../ink/ink1954.xml"/><Relationship Id="rId64" Type="http://schemas.openxmlformats.org/officeDocument/2006/relationships/customXml" Target="../ink/ink1962.xml"/><Relationship Id="rId69" Type="http://schemas.openxmlformats.org/officeDocument/2006/relationships/image" Target="../media/image240.png"/><Relationship Id="rId80" Type="http://schemas.openxmlformats.org/officeDocument/2006/relationships/customXml" Target="../ink/ink1970.xml"/><Relationship Id="rId85" Type="http://schemas.openxmlformats.org/officeDocument/2006/relationships/image" Target="../media/image253.png"/><Relationship Id="rId12" Type="http://schemas.openxmlformats.org/officeDocument/2006/relationships/customXml" Target="../ink/ink1936.xml"/><Relationship Id="rId17" Type="http://schemas.openxmlformats.org/officeDocument/2006/relationships/image" Target="../media/image219.png"/><Relationship Id="rId25" Type="http://schemas.openxmlformats.org/officeDocument/2006/relationships/image" Target="../media/image223.png"/><Relationship Id="rId33" Type="http://schemas.openxmlformats.org/officeDocument/2006/relationships/image" Target="../media/image227.png"/><Relationship Id="rId38" Type="http://schemas.openxmlformats.org/officeDocument/2006/relationships/customXml" Target="../ink/ink1949.xml"/><Relationship Id="rId46" Type="http://schemas.openxmlformats.org/officeDocument/2006/relationships/customXml" Target="../ink/ink1953.xml"/><Relationship Id="rId59" Type="http://schemas.openxmlformats.org/officeDocument/2006/relationships/image" Target="../media/image248.png"/><Relationship Id="rId67" Type="http://schemas.openxmlformats.org/officeDocument/2006/relationships/image" Target="../media/image239.png"/><Relationship Id="rId20" Type="http://schemas.openxmlformats.org/officeDocument/2006/relationships/customXml" Target="../ink/ink1940.xml"/><Relationship Id="rId41" Type="http://schemas.openxmlformats.org/officeDocument/2006/relationships/image" Target="../media/image231.png"/><Relationship Id="rId54" Type="http://schemas.openxmlformats.org/officeDocument/2006/relationships/customXml" Target="../ink/ink1957.xml"/><Relationship Id="rId62" Type="http://schemas.openxmlformats.org/officeDocument/2006/relationships/customXml" Target="../ink/ink1961.xml"/><Relationship Id="rId70" Type="http://schemas.openxmlformats.org/officeDocument/2006/relationships/customXml" Target="../ink/ink1965.xml"/><Relationship Id="rId75" Type="http://schemas.openxmlformats.org/officeDocument/2006/relationships/image" Target="../media/image243.png"/><Relationship Id="rId83" Type="http://schemas.openxmlformats.org/officeDocument/2006/relationships/image" Target="../media/image252.png"/><Relationship Id="rId88" Type="http://schemas.openxmlformats.org/officeDocument/2006/relationships/customXml" Target="../ink/ink1974.xml"/><Relationship Id="rId91" Type="http://schemas.openxmlformats.org/officeDocument/2006/relationships/image" Target="../media/image256.png"/><Relationship Id="rId96" Type="http://schemas.openxmlformats.org/officeDocument/2006/relationships/customXml" Target="../ink/ink197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33.xml"/><Relationship Id="rId15" Type="http://schemas.openxmlformats.org/officeDocument/2006/relationships/image" Target="../media/image218.png"/><Relationship Id="rId23" Type="http://schemas.openxmlformats.org/officeDocument/2006/relationships/image" Target="../media/image222.png"/><Relationship Id="rId28" Type="http://schemas.openxmlformats.org/officeDocument/2006/relationships/customXml" Target="../ink/ink1944.xml"/><Relationship Id="rId36" Type="http://schemas.openxmlformats.org/officeDocument/2006/relationships/customXml" Target="../ink/ink1948.xml"/><Relationship Id="rId49" Type="http://schemas.openxmlformats.org/officeDocument/2006/relationships/image" Target="../media/image235.png"/><Relationship Id="rId57" Type="http://schemas.openxmlformats.org/officeDocument/2006/relationships/image" Target="../media/image247.png"/><Relationship Id="rId10" Type="http://schemas.openxmlformats.org/officeDocument/2006/relationships/customXml" Target="../ink/ink1935.xml"/><Relationship Id="rId31" Type="http://schemas.openxmlformats.org/officeDocument/2006/relationships/image" Target="../media/image226.png"/><Relationship Id="rId44" Type="http://schemas.openxmlformats.org/officeDocument/2006/relationships/customXml" Target="../ink/ink1952.xml"/><Relationship Id="rId52" Type="http://schemas.openxmlformats.org/officeDocument/2006/relationships/customXml" Target="../ink/ink1956.xml"/><Relationship Id="rId60" Type="http://schemas.openxmlformats.org/officeDocument/2006/relationships/customXml" Target="../ink/ink1960.xml"/><Relationship Id="rId65" Type="http://schemas.openxmlformats.org/officeDocument/2006/relationships/image" Target="../media/image238.png"/><Relationship Id="rId73" Type="http://schemas.openxmlformats.org/officeDocument/2006/relationships/image" Target="../media/image242.png"/><Relationship Id="rId78" Type="http://schemas.openxmlformats.org/officeDocument/2006/relationships/customXml" Target="../ink/ink1969.xml"/><Relationship Id="rId81" Type="http://schemas.openxmlformats.org/officeDocument/2006/relationships/image" Target="../media/image251.png"/><Relationship Id="rId86" Type="http://schemas.openxmlformats.org/officeDocument/2006/relationships/customXml" Target="../ink/ink1973.xml"/><Relationship Id="rId94" Type="http://schemas.openxmlformats.org/officeDocument/2006/relationships/customXml" Target="../ink/ink1977.xml"/><Relationship Id="rId99" Type="http://schemas.openxmlformats.org/officeDocument/2006/relationships/image" Target="../media/image260.png"/><Relationship Id="rId101" Type="http://schemas.openxmlformats.org/officeDocument/2006/relationships/image" Target="../media/image261.png"/><Relationship Id="rId4" Type="http://schemas.openxmlformats.org/officeDocument/2006/relationships/customXml" Target="../ink/ink1932.xml"/><Relationship Id="rId9" Type="http://schemas.openxmlformats.org/officeDocument/2006/relationships/image" Target="../media/image215.png"/><Relationship Id="rId13" Type="http://schemas.openxmlformats.org/officeDocument/2006/relationships/image" Target="../media/image217.png"/><Relationship Id="rId18" Type="http://schemas.openxmlformats.org/officeDocument/2006/relationships/customXml" Target="../ink/ink1939.xml"/><Relationship Id="rId39" Type="http://schemas.openxmlformats.org/officeDocument/2006/relationships/image" Target="../media/image230.png"/><Relationship Id="rId34" Type="http://schemas.openxmlformats.org/officeDocument/2006/relationships/customXml" Target="../ink/ink1947.xml"/><Relationship Id="rId50" Type="http://schemas.openxmlformats.org/officeDocument/2006/relationships/customXml" Target="../ink/ink1955.xml"/><Relationship Id="rId55" Type="http://schemas.openxmlformats.org/officeDocument/2006/relationships/image" Target="../media/image246.png"/><Relationship Id="rId76" Type="http://schemas.openxmlformats.org/officeDocument/2006/relationships/customXml" Target="../ink/ink1968.xml"/><Relationship Id="rId97" Type="http://schemas.openxmlformats.org/officeDocument/2006/relationships/image" Target="../media/image259.png"/><Relationship Id="rId7" Type="http://schemas.openxmlformats.org/officeDocument/2006/relationships/image" Target="../media/image214.png"/><Relationship Id="rId71" Type="http://schemas.openxmlformats.org/officeDocument/2006/relationships/image" Target="../media/image241.png"/><Relationship Id="rId92" Type="http://schemas.openxmlformats.org/officeDocument/2006/relationships/customXml" Target="../ink/ink1976.xml"/><Relationship Id="rId2" Type="http://schemas.openxmlformats.org/officeDocument/2006/relationships/customXml" Target="../ink/ink1931.xml"/><Relationship Id="rId29" Type="http://schemas.openxmlformats.org/officeDocument/2006/relationships/image" Target="../media/image225.png"/><Relationship Id="rId24" Type="http://schemas.openxmlformats.org/officeDocument/2006/relationships/customXml" Target="../ink/ink1942.xml"/><Relationship Id="rId40" Type="http://schemas.openxmlformats.org/officeDocument/2006/relationships/customXml" Target="../ink/ink1950.xml"/><Relationship Id="rId45" Type="http://schemas.openxmlformats.org/officeDocument/2006/relationships/image" Target="../media/image233.png"/><Relationship Id="rId66" Type="http://schemas.openxmlformats.org/officeDocument/2006/relationships/customXml" Target="../ink/ink1963.xml"/><Relationship Id="rId87" Type="http://schemas.openxmlformats.org/officeDocument/2006/relationships/image" Target="../media/image254.png"/><Relationship Id="rId61" Type="http://schemas.openxmlformats.org/officeDocument/2006/relationships/image" Target="../media/image249.png"/><Relationship Id="rId82" Type="http://schemas.openxmlformats.org/officeDocument/2006/relationships/customXml" Target="../ink/ink1971.xml"/><Relationship Id="rId19" Type="http://schemas.openxmlformats.org/officeDocument/2006/relationships/image" Target="../media/image220.png"/><Relationship Id="rId14" Type="http://schemas.openxmlformats.org/officeDocument/2006/relationships/customXml" Target="../ink/ink1937.xml"/><Relationship Id="rId30" Type="http://schemas.openxmlformats.org/officeDocument/2006/relationships/customXml" Target="../ink/ink1945.xml"/><Relationship Id="rId35" Type="http://schemas.openxmlformats.org/officeDocument/2006/relationships/image" Target="../media/image228.png"/><Relationship Id="rId56" Type="http://schemas.openxmlformats.org/officeDocument/2006/relationships/customXml" Target="../ink/ink1958.xml"/><Relationship Id="rId77" Type="http://schemas.openxmlformats.org/officeDocument/2006/relationships/image" Target="../media/image244.png"/><Relationship Id="rId100" Type="http://schemas.openxmlformats.org/officeDocument/2006/relationships/customXml" Target="../ink/ink1980.xml"/><Relationship Id="rId8" Type="http://schemas.openxmlformats.org/officeDocument/2006/relationships/customXml" Target="../ink/ink1934.xml"/><Relationship Id="rId51" Type="http://schemas.openxmlformats.org/officeDocument/2006/relationships/image" Target="../media/image236.png"/><Relationship Id="rId72" Type="http://schemas.openxmlformats.org/officeDocument/2006/relationships/customXml" Target="../ink/ink1966.xml"/><Relationship Id="rId93" Type="http://schemas.openxmlformats.org/officeDocument/2006/relationships/image" Target="../media/image257.png"/><Relationship Id="rId98" Type="http://schemas.openxmlformats.org/officeDocument/2006/relationships/customXml" Target="../ink/ink1979.xml"/><Relationship Id="rId3" Type="http://schemas.openxmlformats.org/officeDocument/2006/relationships/image" Target="../media/image212.png"/></Relationships>
</file>

<file path=ppt/slides/_rels/slide5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993.xml"/><Relationship Id="rId21" Type="http://schemas.openxmlformats.org/officeDocument/2006/relationships/image" Target="../media/image221.png"/><Relationship Id="rId42" Type="http://schemas.openxmlformats.org/officeDocument/2006/relationships/customXml" Target="../ink/ink2001.xml"/><Relationship Id="rId47" Type="http://schemas.openxmlformats.org/officeDocument/2006/relationships/image" Target="../media/image234.png"/><Relationship Id="rId63" Type="http://schemas.openxmlformats.org/officeDocument/2006/relationships/image" Target="../media/image237.png"/><Relationship Id="rId68" Type="http://schemas.openxmlformats.org/officeDocument/2006/relationships/customXml" Target="../ink/ink2014.xml"/><Relationship Id="rId84" Type="http://schemas.openxmlformats.org/officeDocument/2006/relationships/customXml" Target="../ink/ink2022.xml"/><Relationship Id="rId89" Type="http://schemas.openxmlformats.org/officeDocument/2006/relationships/image" Target="../media/image255.png"/><Relationship Id="rId16" Type="http://schemas.openxmlformats.org/officeDocument/2006/relationships/customXml" Target="../ink/ink1988.xml"/><Relationship Id="rId107" Type="http://schemas.openxmlformats.org/officeDocument/2006/relationships/image" Target="../media/image264.png"/><Relationship Id="rId11" Type="http://schemas.openxmlformats.org/officeDocument/2006/relationships/image" Target="../media/image216.png"/><Relationship Id="rId32" Type="http://schemas.openxmlformats.org/officeDocument/2006/relationships/customXml" Target="../ink/ink1996.xml"/><Relationship Id="rId37" Type="http://schemas.openxmlformats.org/officeDocument/2006/relationships/image" Target="../media/image229.png"/><Relationship Id="rId53" Type="http://schemas.openxmlformats.org/officeDocument/2006/relationships/image" Target="../media/image245.png"/><Relationship Id="rId58" Type="http://schemas.openxmlformats.org/officeDocument/2006/relationships/customXml" Target="../ink/ink2009.xml"/><Relationship Id="rId74" Type="http://schemas.openxmlformats.org/officeDocument/2006/relationships/customXml" Target="../ink/ink2017.xml"/><Relationship Id="rId79" Type="http://schemas.openxmlformats.org/officeDocument/2006/relationships/image" Target="../media/image250.png"/><Relationship Id="rId102" Type="http://schemas.openxmlformats.org/officeDocument/2006/relationships/customXml" Target="../ink/ink2031.xml"/><Relationship Id="rId5" Type="http://schemas.openxmlformats.org/officeDocument/2006/relationships/image" Target="../media/image213.png"/><Relationship Id="rId90" Type="http://schemas.openxmlformats.org/officeDocument/2006/relationships/customXml" Target="../ink/ink2025.xml"/><Relationship Id="rId95" Type="http://schemas.openxmlformats.org/officeDocument/2006/relationships/image" Target="../media/image258.png"/><Relationship Id="rId22" Type="http://schemas.openxmlformats.org/officeDocument/2006/relationships/customXml" Target="../ink/ink1991.xml"/><Relationship Id="rId27" Type="http://schemas.openxmlformats.org/officeDocument/2006/relationships/image" Target="../media/image224.png"/><Relationship Id="rId43" Type="http://schemas.openxmlformats.org/officeDocument/2006/relationships/image" Target="../media/image232.png"/><Relationship Id="rId48" Type="http://schemas.openxmlformats.org/officeDocument/2006/relationships/customXml" Target="../ink/ink2004.xml"/><Relationship Id="rId64" Type="http://schemas.openxmlformats.org/officeDocument/2006/relationships/customXml" Target="../ink/ink2012.xml"/><Relationship Id="rId69" Type="http://schemas.openxmlformats.org/officeDocument/2006/relationships/image" Target="../media/image240.png"/><Relationship Id="rId80" Type="http://schemas.openxmlformats.org/officeDocument/2006/relationships/customXml" Target="../ink/ink2020.xml"/><Relationship Id="rId85" Type="http://schemas.openxmlformats.org/officeDocument/2006/relationships/image" Target="../media/image253.png"/><Relationship Id="rId12" Type="http://schemas.openxmlformats.org/officeDocument/2006/relationships/customXml" Target="../ink/ink1986.xml"/><Relationship Id="rId17" Type="http://schemas.openxmlformats.org/officeDocument/2006/relationships/image" Target="../media/image219.png"/><Relationship Id="rId33" Type="http://schemas.openxmlformats.org/officeDocument/2006/relationships/image" Target="../media/image227.png"/><Relationship Id="rId38" Type="http://schemas.openxmlformats.org/officeDocument/2006/relationships/customXml" Target="../ink/ink1999.xml"/><Relationship Id="rId59" Type="http://schemas.openxmlformats.org/officeDocument/2006/relationships/image" Target="../media/image248.png"/><Relationship Id="rId103" Type="http://schemas.openxmlformats.org/officeDocument/2006/relationships/image" Target="../media/image262.png"/><Relationship Id="rId108" Type="http://schemas.openxmlformats.org/officeDocument/2006/relationships/customXml" Target="../ink/ink2034.xml"/><Relationship Id="rId54" Type="http://schemas.openxmlformats.org/officeDocument/2006/relationships/customXml" Target="../ink/ink2007.xml"/><Relationship Id="rId70" Type="http://schemas.openxmlformats.org/officeDocument/2006/relationships/customXml" Target="../ink/ink2015.xml"/><Relationship Id="rId75" Type="http://schemas.openxmlformats.org/officeDocument/2006/relationships/image" Target="../media/image243.png"/><Relationship Id="rId91" Type="http://schemas.openxmlformats.org/officeDocument/2006/relationships/image" Target="../media/image256.png"/><Relationship Id="rId96" Type="http://schemas.openxmlformats.org/officeDocument/2006/relationships/customXml" Target="../ink/ink202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83.xml"/><Relationship Id="rId15" Type="http://schemas.openxmlformats.org/officeDocument/2006/relationships/image" Target="../media/image218.png"/><Relationship Id="rId23" Type="http://schemas.openxmlformats.org/officeDocument/2006/relationships/image" Target="../media/image222.png"/><Relationship Id="rId28" Type="http://schemas.openxmlformats.org/officeDocument/2006/relationships/customXml" Target="../ink/ink1994.xml"/><Relationship Id="rId36" Type="http://schemas.openxmlformats.org/officeDocument/2006/relationships/customXml" Target="../ink/ink1998.xml"/><Relationship Id="rId49" Type="http://schemas.openxmlformats.org/officeDocument/2006/relationships/image" Target="../media/image235.png"/><Relationship Id="rId57" Type="http://schemas.openxmlformats.org/officeDocument/2006/relationships/image" Target="../media/image247.png"/><Relationship Id="rId106" Type="http://schemas.openxmlformats.org/officeDocument/2006/relationships/customXml" Target="../ink/ink2033.xml"/><Relationship Id="rId10" Type="http://schemas.openxmlformats.org/officeDocument/2006/relationships/customXml" Target="../ink/ink1985.xml"/><Relationship Id="rId31" Type="http://schemas.openxmlformats.org/officeDocument/2006/relationships/image" Target="../media/image226.png"/><Relationship Id="rId44" Type="http://schemas.openxmlformats.org/officeDocument/2006/relationships/customXml" Target="../ink/ink2002.xml"/><Relationship Id="rId52" Type="http://schemas.openxmlformats.org/officeDocument/2006/relationships/customXml" Target="../ink/ink2006.xml"/><Relationship Id="rId60" Type="http://schemas.openxmlformats.org/officeDocument/2006/relationships/customXml" Target="../ink/ink2010.xml"/><Relationship Id="rId65" Type="http://schemas.openxmlformats.org/officeDocument/2006/relationships/image" Target="../media/image238.png"/><Relationship Id="rId73" Type="http://schemas.openxmlformats.org/officeDocument/2006/relationships/image" Target="../media/image242.png"/><Relationship Id="rId78" Type="http://schemas.openxmlformats.org/officeDocument/2006/relationships/customXml" Target="../ink/ink2019.xml"/><Relationship Id="rId81" Type="http://schemas.openxmlformats.org/officeDocument/2006/relationships/image" Target="../media/image251.png"/><Relationship Id="rId86" Type="http://schemas.openxmlformats.org/officeDocument/2006/relationships/customXml" Target="../ink/ink2023.xml"/><Relationship Id="rId94" Type="http://schemas.openxmlformats.org/officeDocument/2006/relationships/customXml" Target="../ink/ink2027.xml"/><Relationship Id="rId99" Type="http://schemas.openxmlformats.org/officeDocument/2006/relationships/image" Target="../media/image260.png"/><Relationship Id="rId101" Type="http://schemas.openxmlformats.org/officeDocument/2006/relationships/image" Target="../media/image261.png"/><Relationship Id="rId4" Type="http://schemas.openxmlformats.org/officeDocument/2006/relationships/customXml" Target="../ink/ink1982.xml"/><Relationship Id="rId9" Type="http://schemas.openxmlformats.org/officeDocument/2006/relationships/image" Target="../media/image215.png"/><Relationship Id="rId13" Type="http://schemas.openxmlformats.org/officeDocument/2006/relationships/image" Target="../media/image217.png"/><Relationship Id="rId18" Type="http://schemas.openxmlformats.org/officeDocument/2006/relationships/customXml" Target="../ink/ink1989.xml"/><Relationship Id="rId39" Type="http://schemas.openxmlformats.org/officeDocument/2006/relationships/image" Target="../media/image230.png"/><Relationship Id="rId109" Type="http://schemas.openxmlformats.org/officeDocument/2006/relationships/image" Target="../media/image265.png"/><Relationship Id="rId34" Type="http://schemas.openxmlformats.org/officeDocument/2006/relationships/customXml" Target="../ink/ink1997.xml"/><Relationship Id="rId50" Type="http://schemas.openxmlformats.org/officeDocument/2006/relationships/customXml" Target="../ink/ink2005.xml"/><Relationship Id="rId55" Type="http://schemas.openxmlformats.org/officeDocument/2006/relationships/image" Target="../media/image246.png"/><Relationship Id="rId76" Type="http://schemas.openxmlformats.org/officeDocument/2006/relationships/customXml" Target="../ink/ink2018.xml"/><Relationship Id="rId97" Type="http://schemas.openxmlformats.org/officeDocument/2006/relationships/image" Target="../media/image259.png"/><Relationship Id="rId104" Type="http://schemas.openxmlformats.org/officeDocument/2006/relationships/customXml" Target="../ink/ink2032.xml"/><Relationship Id="rId7" Type="http://schemas.openxmlformats.org/officeDocument/2006/relationships/image" Target="../media/image214.png"/><Relationship Id="rId71" Type="http://schemas.openxmlformats.org/officeDocument/2006/relationships/image" Target="../media/image241.png"/><Relationship Id="rId92" Type="http://schemas.openxmlformats.org/officeDocument/2006/relationships/customXml" Target="../ink/ink2026.xml"/><Relationship Id="rId2" Type="http://schemas.openxmlformats.org/officeDocument/2006/relationships/customXml" Target="../ink/ink1981.xml"/><Relationship Id="rId29" Type="http://schemas.openxmlformats.org/officeDocument/2006/relationships/image" Target="../media/image225.png"/><Relationship Id="rId24" Type="http://schemas.openxmlformats.org/officeDocument/2006/relationships/customXml" Target="../ink/ink1992.xml"/><Relationship Id="rId40" Type="http://schemas.openxmlformats.org/officeDocument/2006/relationships/customXml" Target="../ink/ink2000.xml"/><Relationship Id="rId45" Type="http://schemas.openxmlformats.org/officeDocument/2006/relationships/image" Target="../media/image233.png"/><Relationship Id="rId66" Type="http://schemas.openxmlformats.org/officeDocument/2006/relationships/customXml" Target="../ink/ink2013.xml"/><Relationship Id="rId87" Type="http://schemas.openxmlformats.org/officeDocument/2006/relationships/image" Target="../media/image254.png"/><Relationship Id="rId110" Type="http://schemas.openxmlformats.org/officeDocument/2006/relationships/customXml" Target="../ink/ink2035.xml"/><Relationship Id="rId61" Type="http://schemas.openxmlformats.org/officeDocument/2006/relationships/image" Target="../media/image249.png"/><Relationship Id="rId82" Type="http://schemas.openxmlformats.org/officeDocument/2006/relationships/customXml" Target="../ink/ink2021.xml"/><Relationship Id="rId19" Type="http://schemas.openxmlformats.org/officeDocument/2006/relationships/image" Target="../media/image220.png"/><Relationship Id="rId14" Type="http://schemas.openxmlformats.org/officeDocument/2006/relationships/customXml" Target="../ink/ink1987.xml"/><Relationship Id="rId30" Type="http://schemas.openxmlformats.org/officeDocument/2006/relationships/customXml" Target="../ink/ink1995.xml"/><Relationship Id="rId35" Type="http://schemas.openxmlformats.org/officeDocument/2006/relationships/image" Target="../media/image228.png"/><Relationship Id="rId56" Type="http://schemas.openxmlformats.org/officeDocument/2006/relationships/customXml" Target="../ink/ink2008.xml"/><Relationship Id="rId77" Type="http://schemas.openxmlformats.org/officeDocument/2006/relationships/image" Target="../media/image244.png"/><Relationship Id="rId100" Type="http://schemas.openxmlformats.org/officeDocument/2006/relationships/customXml" Target="../ink/ink2030.xml"/><Relationship Id="rId105" Type="http://schemas.openxmlformats.org/officeDocument/2006/relationships/image" Target="../media/image263.png"/><Relationship Id="rId8" Type="http://schemas.openxmlformats.org/officeDocument/2006/relationships/customXml" Target="../ink/ink1984.xml"/><Relationship Id="rId51" Type="http://schemas.openxmlformats.org/officeDocument/2006/relationships/image" Target="../media/image236.png"/><Relationship Id="rId72" Type="http://schemas.openxmlformats.org/officeDocument/2006/relationships/customXml" Target="../ink/ink2016.xml"/><Relationship Id="rId93" Type="http://schemas.openxmlformats.org/officeDocument/2006/relationships/image" Target="../media/image257.png"/><Relationship Id="rId98" Type="http://schemas.openxmlformats.org/officeDocument/2006/relationships/customXml" Target="../ink/ink2029.xml"/><Relationship Id="rId3" Type="http://schemas.openxmlformats.org/officeDocument/2006/relationships/image" Target="../media/image212.png"/><Relationship Id="rId25" Type="http://schemas.openxmlformats.org/officeDocument/2006/relationships/image" Target="../media/image223.png"/><Relationship Id="rId46" Type="http://schemas.openxmlformats.org/officeDocument/2006/relationships/customXml" Target="../ink/ink2003.xml"/><Relationship Id="rId67" Type="http://schemas.openxmlformats.org/officeDocument/2006/relationships/image" Target="../media/image239.png"/><Relationship Id="rId20" Type="http://schemas.openxmlformats.org/officeDocument/2006/relationships/customXml" Target="../ink/ink1990.xml"/><Relationship Id="rId41" Type="http://schemas.openxmlformats.org/officeDocument/2006/relationships/image" Target="../media/image231.png"/><Relationship Id="rId62" Type="http://schemas.openxmlformats.org/officeDocument/2006/relationships/customXml" Target="../ink/ink2011.xml"/><Relationship Id="rId83" Type="http://schemas.openxmlformats.org/officeDocument/2006/relationships/image" Target="../media/image252.png"/><Relationship Id="rId88" Type="http://schemas.openxmlformats.org/officeDocument/2006/relationships/customXml" Target="../ink/ink2024.xml"/><Relationship Id="rId111" Type="http://schemas.openxmlformats.org/officeDocument/2006/relationships/image" Target="../media/image266.png"/></Relationships>
</file>

<file path=ppt/slides/_rels/slide5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69.png"/><Relationship Id="rId21" Type="http://schemas.openxmlformats.org/officeDocument/2006/relationships/image" Target="../media/image221.png"/><Relationship Id="rId42" Type="http://schemas.openxmlformats.org/officeDocument/2006/relationships/customXml" Target="../ink/ink2056.xml"/><Relationship Id="rId47" Type="http://schemas.openxmlformats.org/officeDocument/2006/relationships/image" Target="../media/image234.png"/><Relationship Id="rId63" Type="http://schemas.openxmlformats.org/officeDocument/2006/relationships/image" Target="../media/image237.png"/><Relationship Id="rId68" Type="http://schemas.openxmlformats.org/officeDocument/2006/relationships/customXml" Target="../ink/ink2069.xml"/><Relationship Id="rId84" Type="http://schemas.openxmlformats.org/officeDocument/2006/relationships/customXml" Target="../ink/ink2077.xml"/><Relationship Id="rId89" Type="http://schemas.openxmlformats.org/officeDocument/2006/relationships/image" Target="../media/image255.png"/><Relationship Id="rId112" Type="http://schemas.openxmlformats.org/officeDocument/2006/relationships/customXml" Target="../ink/ink2091.xml"/><Relationship Id="rId16" Type="http://schemas.openxmlformats.org/officeDocument/2006/relationships/customXml" Target="../ink/ink2043.xml"/><Relationship Id="rId107" Type="http://schemas.openxmlformats.org/officeDocument/2006/relationships/image" Target="../media/image264.png"/><Relationship Id="rId11" Type="http://schemas.openxmlformats.org/officeDocument/2006/relationships/image" Target="../media/image216.png"/><Relationship Id="rId32" Type="http://schemas.openxmlformats.org/officeDocument/2006/relationships/customXml" Target="../ink/ink2051.xml"/><Relationship Id="rId37" Type="http://schemas.openxmlformats.org/officeDocument/2006/relationships/image" Target="../media/image229.png"/><Relationship Id="rId53" Type="http://schemas.openxmlformats.org/officeDocument/2006/relationships/image" Target="../media/image245.png"/><Relationship Id="rId58" Type="http://schemas.openxmlformats.org/officeDocument/2006/relationships/customXml" Target="../ink/ink2064.xml"/><Relationship Id="rId74" Type="http://schemas.openxmlformats.org/officeDocument/2006/relationships/customXml" Target="../ink/ink2072.xml"/><Relationship Id="rId79" Type="http://schemas.openxmlformats.org/officeDocument/2006/relationships/image" Target="../media/image250.png"/><Relationship Id="rId102" Type="http://schemas.openxmlformats.org/officeDocument/2006/relationships/customXml" Target="../ink/ink2086.xml"/><Relationship Id="rId123" Type="http://schemas.openxmlformats.org/officeDocument/2006/relationships/image" Target="../media/image272.png"/><Relationship Id="rId128" Type="http://schemas.openxmlformats.org/officeDocument/2006/relationships/customXml" Target="../ink/ink2099.xml"/><Relationship Id="rId5" Type="http://schemas.openxmlformats.org/officeDocument/2006/relationships/image" Target="../media/image213.png"/><Relationship Id="rId90" Type="http://schemas.openxmlformats.org/officeDocument/2006/relationships/customXml" Target="../ink/ink2080.xml"/><Relationship Id="rId95" Type="http://schemas.openxmlformats.org/officeDocument/2006/relationships/image" Target="../media/image258.png"/><Relationship Id="rId22" Type="http://schemas.openxmlformats.org/officeDocument/2006/relationships/customXml" Target="../ink/ink2046.xml"/><Relationship Id="rId27" Type="http://schemas.openxmlformats.org/officeDocument/2006/relationships/image" Target="../media/image224.png"/><Relationship Id="rId43" Type="http://schemas.openxmlformats.org/officeDocument/2006/relationships/image" Target="../media/image232.png"/><Relationship Id="rId48" Type="http://schemas.openxmlformats.org/officeDocument/2006/relationships/customXml" Target="../ink/ink2059.xml"/><Relationship Id="rId64" Type="http://schemas.openxmlformats.org/officeDocument/2006/relationships/customXml" Target="../ink/ink2067.xml"/><Relationship Id="rId69" Type="http://schemas.openxmlformats.org/officeDocument/2006/relationships/image" Target="../media/image240.png"/><Relationship Id="rId113" Type="http://schemas.openxmlformats.org/officeDocument/2006/relationships/image" Target="../media/image267.png"/><Relationship Id="rId118" Type="http://schemas.openxmlformats.org/officeDocument/2006/relationships/customXml" Target="../ink/ink2094.xml"/><Relationship Id="rId80" Type="http://schemas.openxmlformats.org/officeDocument/2006/relationships/customXml" Target="../ink/ink2075.xml"/><Relationship Id="rId85" Type="http://schemas.openxmlformats.org/officeDocument/2006/relationships/image" Target="../media/image253.png"/><Relationship Id="rId12" Type="http://schemas.openxmlformats.org/officeDocument/2006/relationships/customXml" Target="../ink/ink2041.xml"/><Relationship Id="rId17" Type="http://schemas.openxmlformats.org/officeDocument/2006/relationships/image" Target="../media/image219.png"/><Relationship Id="rId33" Type="http://schemas.openxmlformats.org/officeDocument/2006/relationships/image" Target="../media/image227.png"/><Relationship Id="rId38" Type="http://schemas.openxmlformats.org/officeDocument/2006/relationships/customXml" Target="../ink/ink2054.xml"/><Relationship Id="rId59" Type="http://schemas.openxmlformats.org/officeDocument/2006/relationships/image" Target="../media/image248.png"/><Relationship Id="rId103" Type="http://schemas.openxmlformats.org/officeDocument/2006/relationships/image" Target="../media/image262.png"/><Relationship Id="rId108" Type="http://schemas.openxmlformats.org/officeDocument/2006/relationships/customXml" Target="../ink/ink2089.xml"/><Relationship Id="rId124" Type="http://schemas.openxmlformats.org/officeDocument/2006/relationships/customXml" Target="../ink/ink2097.xml"/><Relationship Id="rId129" Type="http://schemas.openxmlformats.org/officeDocument/2006/relationships/image" Target="../media/image275.png"/><Relationship Id="rId54" Type="http://schemas.openxmlformats.org/officeDocument/2006/relationships/customXml" Target="../ink/ink2062.xml"/><Relationship Id="rId70" Type="http://schemas.openxmlformats.org/officeDocument/2006/relationships/customXml" Target="../ink/ink2070.xml"/><Relationship Id="rId75" Type="http://schemas.openxmlformats.org/officeDocument/2006/relationships/image" Target="../media/image243.png"/><Relationship Id="rId91" Type="http://schemas.openxmlformats.org/officeDocument/2006/relationships/image" Target="../media/image256.png"/><Relationship Id="rId96" Type="http://schemas.openxmlformats.org/officeDocument/2006/relationships/customXml" Target="../ink/ink208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38.xml"/><Relationship Id="rId23" Type="http://schemas.openxmlformats.org/officeDocument/2006/relationships/image" Target="../media/image222.png"/><Relationship Id="rId28" Type="http://schemas.openxmlformats.org/officeDocument/2006/relationships/customXml" Target="../ink/ink2049.xml"/><Relationship Id="rId49" Type="http://schemas.openxmlformats.org/officeDocument/2006/relationships/image" Target="../media/image235.png"/><Relationship Id="rId114" Type="http://schemas.openxmlformats.org/officeDocument/2006/relationships/customXml" Target="../ink/ink2092.xml"/><Relationship Id="rId119" Type="http://schemas.openxmlformats.org/officeDocument/2006/relationships/image" Target="../media/image270.png"/><Relationship Id="rId44" Type="http://schemas.openxmlformats.org/officeDocument/2006/relationships/customXml" Target="../ink/ink2057.xml"/><Relationship Id="rId60" Type="http://schemas.openxmlformats.org/officeDocument/2006/relationships/customXml" Target="../ink/ink2065.xml"/><Relationship Id="rId65" Type="http://schemas.openxmlformats.org/officeDocument/2006/relationships/image" Target="../media/image238.png"/><Relationship Id="rId81" Type="http://schemas.openxmlformats.org/officeDocument/2006/relationships/image" Target="../media/image251.png"/><Relationship Id="rId86" Type="http://schemas.openxmlformats.org/officeDocument/2006/relationships/customXml" Target="../ink/ink2078.xml"/><Relationship Id="rId130" Type="http://schemas.openxmlformats.org/officeDocument/2006/relationships/customXml" Target="../ink/ink2100.xml"/><Relationship Id="rId13" Type="http://schemas.openxmlformats.org/officeDocument/2006/relationships/image" Target="../media/image217.png"/><Relationship Id="rId18" Type="http://schemas.openxmlformats.org/officeDocument/2006/relationships/customXml" Target="../ink/ink2044.xml"/><Relationship Id="rId39" Type="http://schemas.openxmlformats.org/officeDocument/2006/relationships/image" Target="../media/image230.png"/><Relationship Id="rId109" Type="http://schemas.openxmlformats.org/officeDocument/2006/relationships/image" Target="../media/image265.png"/><Relationship Id="rId34" Type="http://schemas.openxmlformats.org/officeDocument/2006/relationships/customXml" Target="../ink/ink2052.xml"/><Relationship Id="rId50" Type="http://schemas.openxmlformats.org/officeDocument/2006/relationships/customXml" Target="../ink/ink2060.xml"/><Relationship Id="rId55" Type="http://schemas.openxmlformats.org/officeDocument/2006/relationships/image" Target="../media/image246.png"/><Relationship Id="rId76" Type="http://schemas.openxmlformats.org/officeDocument/2006/relationships/customXml" Target="../ink/ink2073.xml"/><Relationship Id="rId97" Type="http://schemas.openxmlformats.org/officeDocument/2006/relationships/image" Target="../media/image259.png"/><Relationship Id="rId104" Type="http://schemas.openxmlformats.org/officeDocument/2006/relationships/customXml" Target="../ink/ink2087.xml"/><Relationship Id="rId120" Type="http://schemas.openxmlformats.org/officeDocument/2006/relationships/customXml" Target="../ink/ink2095.xml"/><Relationship Id="rId125" Type="http://schemas.openxmlformats.org/officeDocument/2006/relationships/image" Target="../media/image273.png"/><Relationship Id="rId7" Type="http://schemas.openxmlformats.org/officeDocument/2006/relationships/image" Target="../media/image214.png"/><Relationship Id="rId71" Type="http://schemas.openxmlformats.org/officeDocument/2006/relationships/image" Target="../media/image241.png"/><Relationship Id="rId92" Type="http://schemas.openxmlformats.org/officeDocument/2006/relationships/customXml" Target="../ink/ink2081.xml"/><Relationship Id="rId2" Type="http://schemas.openxmlformats.org/officeDocument/2006/relationships/customXml" Target="../ink/ink2036.xml"/><Relationship Id="rId29" Type="http://schemas.openxmlformats.org/officeDocument/2006/relationships/image" Target="../media/image225.png"/><Relationship Id="rId24" Type="http://schemas.openxmlformats.org/officeDocument/2006/relationships/customXml" Target="../ink/ink2047.xml"/><Relationship Id="rId40" Type="http://schemas.openxmlformats.org/officeDocument/2006/relationships/customXml" Target="../ink/ink2055.xml"/><Relationship Id="rId45" Type="http://schemas.openxmlformats.org/officeDocument/2006/relationships/image" Target="../media/image233.png"/><Relationship Id="rId66" Type="http://schemas.openxmlformats.org/officeDocument/2006/relationships/customXml" Target="../ink/ink2068.xml"/><Relationship Id="rId87" Type="http://schemas.openxmlformats.org/officeDocument/2006/relationships/image" Target="../media/image254.png"/><Relationship Id="rId110" Type="http://schemas.openxmlformats.org/officeDocument/2006/relationships/customXml" Target="../ink/ink2090.xml"/><Relationship Id="rId115" Type="http://schemas.openxmlformats.org/officeDocument/2006/relationships/image" Target="../media/image268.png"/><Relationship Id="rId131" Type="http://schemas.openxmlformats.org/officeDocument/2006/relationships/image" Target="../media/image276.png"/><Relationship Id="rId61" Type="http://schemas.openxmlformats.org/officeDocument/2006/relationships/image" Target="../media/image249.png"/><Relationship Id="rId82" Type="http://schemas.openxmlformats.org/officeDocument/2006/relationships/customXml" Target="../ink/ink2076.xml"/><Relationship Id="rId19" Type="http://schemas.openxmlformats.org/officeDocument/2006/relationships/image" Target="../media/image220.png"/><Relationship Id="rId14" Type="http://schemas.openxmlformats.org/officeDocument/2006/relationships/customXml" Target="../ink/ink2042.xml"/><Relationship Id="rId30" Type="http://schemas.openxmlformats.org/officeDocument/2006/relationships/customXml" Target="../ink/ink2050.xml"/><Relationship Id="rId35" Type="http://schemas.openxmlformats.org/officeDocument/2006/relationships/image" Target="../media/image228.png"/><Relationship Id="rId56" Type="http://schemas.openxmlformats.org/officeDocument/2006/relationships/customXml" Target="../ink/ink2063.xml"/><Relationship Id="rId77" Type="http://schemas.openxmlformats.org/officeDocument/2006/relationships/image" Target="../media/image244.png"/><Relationship Id="rId100" Type="http://schemas.openxmlformats.org/officeDocument/2006/relationships/customXml" Target="../ink/ink2085.xml"/><Relationship Id="rId105" Type="http://schemas.openxmlformats.org/officeDocument/2006/relationships/image" Target="../media/image263.png"/><Relationship Id="rId126" Type="http://schemas.openxmlformats.org/officeDocument/2006/relationships/customXml" Target="../ink/ink2098.xml"/><Relationship Id="rId8" Type="http://schemas.openxmlformats.org/officeDocument/2006/relationships/customXml" Target="../ink/ink2039.xml"/><Relationship Id="rId51" Type="http://schemas.openxmlformats.org/officeDocument/2006/relationships/image" Target="../media/image236.png"/><Relationship Id="rId72" Type="http://schemas.openxmlformats.org/officeDocument/2006/relationships/customXml" Target="../ink/ink2071.xml"/><Relationship Id="rId93" Type="http://schemas.openxmlformats.org/officeDocument/2006/relationships/image" Target="../media/image257.png"/><Relationship Id="rId98" Type="http://schemas.openxmlformats.org/officeDocument/2006/relationships/customXml" Target="../ink/ink2084.xml"/><Relationship Id="rId121" Type="http://schemas.openxmlformats.org/officeDocument/2006/relationships/image" Target="../media/image271.png"/><Relationship Id="rId3" Type="http://schemas.openxmlformats.org/officeDocument/2006/relationships/image" Target="../media/image212.png"/><Relationship Id="rId25" Type="http://schemas.openxmlformats.org/officeDocument/2006/relationships/image" Target="../media/image223.png"/><Relationship Id="rId46" Type="http://schemas.openxmlformats.org/officeDocument/2006/relationships/customXml" Target="../ink/ink2058.xml"/><Relationship Id="rId67" Type="http://schemas.openxmlformats.org/officeDocument/2006/relationships/image" Target="../media/image239.png"/><Relationship Id="rId116" Type="http://schemas.openxmlformats.org/officeDocument/2006/relationships/customXml" Target="../ink/ink2093.xml"/><Relationship Id="rId20" Type="http://schemas.openxmlformats.org/officeDocument/2006/relationships/customXml" Target="../ink/ink2045.xml"/><Relationship Id="rId41" Type="http://schemas.openxmlformats.org/officeDocument/2006/relationships/image" Target="../media/image231.png"/><Relationship Id="rId62" Type="http://schemas.openxmlformats.org/officeDocument/2006/relationships/customXml" Target="../ink/ink2066.xml"/><Relationship Id="rId83" Type="http://schemas.openxmlformats.org/officeDocument/2006/relationships/image" Target="../media/image252.png"/><Relationship Id="rId88" Type="http://schemas.openxmlformats.org/officeDocument/2006/relationships/customXml" Target="../ink/ink2079.xml"/><Relationship Id="rId111" Type="http://schemas.openxmlformats.org/officeDocument/2006/relationships/image" Target="../media/image266.png"/><Relationship Id="rId15" Type="http://schemas.openxmlformats.org/officeDocument/2006/relationships/image" Target="../media/image218.png"/><Relationship Id="rId36" Type="http://schemas.openxmlformats.org/officeDocument/2006/relationships/customXml" Target="../ink/ink2053.xml"/><Relationship Id="rId57" Type="http://schemas.openxmlformats.org/officeDocument/2006/relationships/image" Target="../media/image247.png"/><Relationship Id="rId106" Type="http://schemas.openxmlformats.org/officeDocument/2006/relationships/customXml" Target="../ink/ink2088.xml"/><Relationship Id="rId127" Type="http://schemas.openxmlformats.org/officeDocument/2006/relationships/image" Target="../media/image274.png"/><Relationship Id="rId10" Type="http://schemas.openxmlformats.org/officeDocument/2006/relationships/customXml" Target="../ink/ink2040.xml"/><Relationship Id="rId31" Type="http://schemas.openxmlformats.org/officeDocument/2006/relationships/image" Target="../media/image226.png"/><Relationship Id="rId52" Type="http://schemas.openxmlformats.org/officeDocument/2006/relationships/customXml" Target="../ink/ink2061.xml"/><Relationship Id="rId73" Type="http://schemas.openxmlformats.org/officeDocument/2006/relationships/image" Target="../media/image242.png"/><Relationship Id="rId78" Type="http://schemas.openxmlformats.org/officeDocument/2006/relationships/customXml" Target="../ink/ink2074.xml"/><Relationship Id="rId94" Type="http://schemas.openxmlformats.org/officeDocument/2006/relationships/customXml" Target="../ink/ink2082.xml"/><Relationship Id="rId99" Type="http://schemas.openxmlformats.org/officeDocument/2006/relationships/image" Target="../media/image260.png"/><Relationship Id="rId101" Type="http://schemas.openxmlformats.org/officeDocument/2006/relationships/image" Target="../media/image261.png"/><Relationship Id="rId122" Type="http://schemas.openxmlformats.org/officeDocument/2006/relationships/customXml" Target="../ink/ink2096.xml"/><Relationship Id="rId4" Type="http://schemas.openxmlformats.org/officeDocument/2006/relationships/customXml" Target="../ink/ink2037.xml"/><Relationship Id="rId9" Type="http://schemas.openxmlformats.org/officeDocument/2006/relationships/image" Target="../media/image215.png"/><Relationship Id="rId26" Type="http://schemas.openxmlformats.org/officeDocument/2006/relationships/customXml" Target="../ink/ink2048.xml"/></Relationships>
</file>

<file path=ppt/slides/_rels/slide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5.png"/><Relationship Id="rId18" Type="http://schemas.openxmlformats.org/officeDocument/2006/relationships/customXml" Target="../ink/ink57.xml"/><Relationship Id="rId26" Type="http://schemas.openxmlformats.org/officeDocument/2006/relationships/customXml" Target="../ink/ink61.xml"/><Relationship Id="rId39" Type="http://schemas.openxmlformats.org/officeDocument/2006/relationships/image" Target="../media/image28.png"/><Relationship Id="rId21" Type="http://schemas.openxmlformats.org/officeDocument/2006/relationships/image" Target="../media/image19.png"/><Relationship Id="rId34" Type="http://schemas.openxmlformats.org/officeDocument/2006/relationships/customXml" Target="../ink/ink65.xml"/><Relationship Id="rId42" Type="http://schemas.openxmlformats.org/officeDocument/2006/relationships/customXml" Target="../ink/ink69.xml"/><Relationship Id="rId47" Type="http://schemas.openxmlformats.org/officeDocument/2006/relationships/image" Target="../media/image32.png"/><Relationship Id="rId50" Type="http://schemas.openxmlformats.org/officeDocument/2006/relationships/customXml" Target="../ink/ink73.xml"/><Relationship Id="rId55" Type="http://schemas.openxmlformats.org/officeDocument/2006/relationships/image" Target="../media/image36.png"/><Relationship Id="rId7" Type="http://schemas.openxmlformats.org/officeDocument/2006/relationships/image" Target="../media/image12.png"/><Relationship Id="rId2" Type="http://schemas.openxmlformats.org/officeDocument/2006/relationships/customXml" Target="../ink/ink49.xml"/><Relationship Id="rId16" Type="http://schemas.openxmlformats.org/officeDocument/2006/relationships/customXml" Target="../ink/ink56.xml"/><Relationship Id="rId29" Type="http://schemas.openxmlformats.org/officeDocument/2006/relationships/image" Target="../media/image23.png"/><Relationship Id="rId11" Type="http://schemas.openxmlformats.org/officeDocument/2006/relationships/image" Target="../media/image14.png"/><Relationship Id="rId24" Type="http://schemas.openxmlformats.org/officeDocument/2006/relationships/customXml" Target="../ink/ink60.xml"/><Relationship Id="rId32" Type="http://schemas.openxmlformats.org/officeDocument/2006/relationships/customXml" Target="../ink/ink64.xml"/><Relationship Id="rId37" Type="http://schemas.openxmlformats.org/officeDocument/2006/relationships/image" Target="../media/image27.png"/><Relationship Id="rId40" Type="http://schemas.openxmlformats.org/officeDocument/2006/relationships/customXml" Target="../ink/ink68.xml"/><Relationship Id="rId45" Type="http://schemas.openxmlformats.org/officeDocument/2006/relationships/image" Target="../media/image31.png"/><Relationship Id="rId53" Type="http://schemas.openxmlformats.org/officeDocument/2006/relationships/image" Target="../media/image35.png"/><Relationship Id="rId58" Type="http://schemas.openxmlformats.org/officeDocument/2006/relationships/customXml" Target="../ink/ink77.xml"/><Relationship Id="rId5" Type="http://schemas.openxmlformats.org/officeDocument/2006/relationships/image" Target="../media/image11.png"/><Relationship Id="rId61" Type="http://schemas.openxmlformats.org/officeDocument/2006/relationships/image" Target="../media/image39.png"/><Relationship Id="rId19" Type="http://schemas.openxmlformats.org/officeDocument/2006/relationships/image" Target="../media/image18.png"/><Relationship Id="rId14" Type="http://schemas.openxmlformats.org/officeDocument/2006/relationships/customXml" Target="../ink/ink55.xml"/><Relationship Id="rId22" Type="http://schemas.openxmlformats.org/officeDocument/2006/relationships/customXml" Target="../ink/ink59.xml"/><Relationship Id="rId27" Type="http://schemas.openxmlformats.org/officeDocument/2006/relationships/image" Target="../media/image22.png"/><Relationship Id="rId30" Type="http://schemas.openxmlformats.org/officeDocument/2006/relationships/customXml" Target="../ink/ink63.xml"/><Relationship Id="rId35" Type="http://schemas.openxmlformats.org/officeDocument/2006/relationships/image" Target="../media/image26.png"/><Relationship Id="rId43" Type="http://schemas.openxmlformats.org/officeDocument/2006/relationships/image" Target="../media/image30.png"/><Relationship Id="rId48" Type="http://schemas.openxmlformats.org/officeDocument/2006/relationships/customXml" Target="../ink/ink72.xml"/><Relationship Id="rId56" Type="http://schemas.openxmlformats.org/officeDocument/2006/relationships/customXml" Target="../ink/ink76.xml"/><Relationship Id="rId8" Type="http://schemas.openxmlformats.org/officeDocument/2006/relationships/customXml" Target="../ink/ink52.xml"/><Relationship Id="rId51" Type="http://schemas.openxmlformats.org/officeDocument/2006/relationships/image" Target="../media/image34.png"/><Relationship Id="rId3" Type="http://schemas.openxmlformats.org/officeDocument/2006/relationships/image" Target="../media/image10.png"/><Relationship Id="rId12" Type="http://schemas.openxmlformats.org/officeDocument/2006/relationships/customXml" Target="../ink/ink54.xml"/><Relationship Id="rId17" Type="http://schemas.openxmlformats.org/officeDocument/2006/relationships/image" Target="../media/image17.png"/><Relationship Id="rId25" Type="http://schemas.openxmlformats.org/officeDocument/2006/relationships/image" Target="../media/image21.png"/><Relationship Id="rId33" Type="http://schemas.openxmlformats.org/officeDocument/2006/relationships/image" Target="../media/image25.png"/><Relationship Id="rId38" Type="http://schemas.openxmlformats.org/officeDocument/2006/relationships/customXml" Target="../ink/ink67.xml"/><Relationship Id="rId46" Type="http://schemas.openxmlformats.org/officeDocument/2006/relationships/customXml" Target="../ink/ink71.xml"/><Relationship Id="rId59" Type="http://schemas.openxmlformats.org/officeDocument/2006/relationships/image" Target="../media/image38.png"/><Relationship Id="rId20" Type="http://schemas.openxmlformats.org/officeDocument/2006/relationships/customXml" Target="../ink/ink58.xml"/><Relationship Id="rId41" Type="http://schemas.openxmlformats.org/officeDocument/2006/relationships/image" Target="../media/image29.png"/><Relationship Id="rId54" Type="http://schemas.openxmlformats.org/officeDocument/2006/relationships/customXml" Target="../ink/ink7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1.xml"/><Relationship Id="rId15" Type="http://schemas.openxmlformats.org/officeDocument/2006/relationships/image" Target="../media/image16.png"/><Relationship Id="rId23" Type="http://schemas.openxmlformats.org/officeDocument/2006/relationships/image" Target="../media/image20.png"/><Relationship Id="rId28" Type="http://schemas.openxmlformats.org/officeDocument/2006/relationships/customXml" Target="../ink/ink62.xml"/><Relationship Id="rId36" Type="http://schemas.openxmlformats.org/officeDocument/2006/relationships/customXml" Target="../ink/ink66.xml"/><Relationship Id="rId49" Type="http://schemas.openxmlformats.org/officeDocument/2006/relationships/image" Target="../media/image33.png"/><Relationship Id="rId57" Type="http://schemas.openxmlformats.org/officeDocument/2006/relationships/image" Target="../media/image37.png"/><Relationship Id="rId10" Type="http://schemas.openxmlformats.org/officeDocument/2006/relationships/customXml" Target="../ink/ink53.xml"/><Relationship Id="rId31" Type="http://schemas.openxmlformats.org/officeDocument/2006/relationships/image" Target="../media/image24.png"/><Relationship Id="rId44" Type="http://schemas.openxmlformats.org/officeDocument/2006/relationships/customXml" Target="../ink/ink70.xml"/><Relationship Id="rId52" Type="http://schemas.openxmlformats.org/officeDocument/2006/relationships/customXml" Target="../ink/ink74.xml"/><Relationship Id="rId60" Type="http://schemas.openxmlformats.org/officeDocument/2006/relationships/customXml" Target="../ink/ink78.xml"/><Relationship Id="rId4" Type="http://schemas.openxmlformats.org/officeDocument/2006/relationships/customXml" Target="../ink/ink50.xml"/><Relationship Id="rId9" Type="http://schemas.openxmlformats.org/officeDocument/2006/relationships/image" Target="../media/image13.png"/></Relationships>
</file>

<file path=ppt/slides/_rels/slide6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69.png"/><Relationship Id="rId21" Type="http://schemas.openxmlformats.org/officeDocument/2006/relationships/image" Target="../media/image221.png"/><Relationship Id="rId42" Type="http://schemas.openxmlformats.org/officeDocument/2006/relationships/customXml" Target="../ink/ink2121.xml"/><Relationship Id="rId63" Type="http://schemas.openxmlformats.org/officeDocument/2006/relationships/image" Target="../media/image237.png"/><Relationship Id="rId84" Type="http://schemas.openxmlformats.org/officeDocument/2006/relationships/customXml" Target="../ink/ink2142.xml"/><Relationship Id="rId138" Type="http://schemas.openxmlformats.org/officeDocument/2006/relationships/customXml" Target="../ink/ink2169.xml"/><Relationship Id="rId107" Type="http://schemas.openxmlformats.org/officeDocument/2006/relationships/image" Target="../media/image264.png"/><Relationship Id="rId11" Type="http://schemas.openxmlformats.org/officeDocument/2006/relationships/image" Target="../media/image216.png"/><Relationship Id="rId32" Type="http://schemas.openxmlformats.org/officeDocument/2006/relationships/customXml" Target="../ink/ink2116.xml"/><Relationship Id="rId53" Type="http://schemas.openxmlformats.org/officeDocument/2006/relationships/image" Target="../media/image245.png"/><Relationship Id="rId74" Type="http://schemas.openxmlformats.org/officeDocument/2006/relationships/customXml" Target="../ink/ink2137.xml"/><Relationship Id="rId128" Type="http://schemas.openxmlformats.org/officeDocument/2006/relationships/customXml" Target="../ink/ink2164.xml"/><Relationship Id="rId5" Type="http://schemas.openxmlformats.org/officeDocument/2006/relationships/image" Target="../media/image213.png"/><Relationship Id="rId90" Type="http://schemas.openxmlformats.org/officeDocument/2006/relationships/customXml" Target="../ink/ink2145.xml"/><Relationship Id="rId95" Type="http://schemas.openxmlformats.org/officeDocument/2006/relationships/image" Target="../media/image258.png"/><Relationship Id="rId22" Type="http://schemas.openxmlformats.org/officeDocument/2006/relationships/customXml" Target="../ink/ink2111.xml"/><Relationship Id="rId27" Type="http://schemas.openxmlformats.org/officeDocument/2006/relationships/image" Target="../media/image224.png"/><Relationship Id="rId43" Type="http://schemas.openxmlformats.org/officeDocument/2006/relationships/image" Target="../media/image232.png"/><Relationship Id="rId48" Type="http://schemas.openxmlformats.org/officeDocument/2006/relationships/customXml" Target="../ink/ink2124.xml"/><Relationship Id="rId64" Type="http://schemas.openxmlformats.org/officeDocument/2006/relationships/customXml" Target="../ink/ink2132.xml"/><Relationship Id="rId69" Type="http://schemas.openxmlformats.org/officeDocument/2006/relationships/image" Target="../media/image240.png"/><Relationship Id="rId113" Type="http://schemas.openxmlformats.org/officeDocument/2006/relationships/image" Target="../media/image267.png"/><Relationship Id="rId118" Type="http://schemas.openxmlformats.org/officeDocument/2006/relationships/customXml" Target="../ink/ink2159.xml"/><Relationship Id="rId134" Type="http://schemas.openxmlformats.org/officeDocument/2006/relationships/customXml" Target="../ink/ink2167.xml"/><Relationship Id="rId139" Type="http://schemas.openxmlformats.org/officeDocument/2006/relationships/image" Target="../media/image280.png"/><Relationship Id="rId80" Type="http://schemas.openxmlformats.org/officeDocument/2006/relationships/customXml" Target="../ink/ink2140.xml"/><Relationship Id="rId85" Type="http://schemas.openxmlformats.org/officeDocument/2006/relationships/image" Target="../media/image253.png"/><Relationship Id="rId12" Type="http://schemas.openxmlformats.org/officeDocument/2006/relationships/customXml" Target="../ink/ink2106.xml"/><Relationship Id="rId17" Type="http://schemas.openxmlformats.org/officeDocument/2006/relationships/image" Target="../media/image219.png"/><Relationship Id="rId33" Type="http://schemas.openxmlformats.org/officeDocument/2006/relationships/image" Target="../media/image227.png"/><Relationship Id="rId38" Type="http://schemas.openxmlformats.org/officeDocument/2006/relationships/customXml" Target="../ink/ink2119.xml"/><Relationship Id="rId59" Type="http://schemas.openxmlformats.org/officeDocument/2006/relationships/image" Target="../media/image248.png"/><Relationship Id="rId103" Type="http://schemas.openxmlformats.org/officeDocument/2006/relationships/image" Target="../media/image262.png"/><Relationship Id="rId108" Type="http://schemas.openxmlformats.org/officeDocument/2006/relationships/customXml" Target="../ink/ink2154.xml"/><Relationship Id="rId124" Type="http://schemas.openxmlformats.org/officeDocument/2006/relationships/customXml" Target="../ink/ink2162.xml"/><Relationship Id="rId129" Type="http://schemas.openxmlformats.org/officeDocument/2006/relationships/image" Target="../media/image275.png"/><Relationship Id="rId54" Type="http://schemas.openxmlformats.org/officeDocument/2006/relationships/customXml" Target="../ink/ink2127.xml"/><Relationship Id="rId70" Type="http://schemas.openxmlformats.org/officeDocument/2006/relationships/customXml" Target="../ink/ink2135.xml"/><Relationship Id="rId75" Type="http://schemas.openxmlformats.org/officeDocument/2006/relationships/image" Target="../media/image243.png"/><Relationship Id="rId91" Type="http://schemas.openxmlformats.org/officeDocument/2006/relationships/image" Target="../media/image256.png"/><Relationship Id="rId96" Type="http://schemas.openxmlformats.org/officeDocument/2006/relationships/customXml" Target="../ink/ink2148.xml"/><Relationship Id="rId140" Type="http://schemas.openxmlformats.org/officeDocument/2006/relationships/customXml" Target="../ink/ink2170.xml"/><Relationship Id="rId145" Type="http://schemas.openxmlformats.org/officeDocument/2006/relationships/image" Target="../media/image28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03.xml"/><Relationship Id="rId23" Type="http://schemas.openxmlformats.org/officeDocument/2006/relationships/image" Target="../media/image222.png"/><Relationship Id="rId28" Type="http://schemas.openxmlformats.org/officeDocument/2006/relationships/customXml" Target="../ink/ink2114.xml"/><Relationship Id="rId49" Type="http://schemas.openxmlformats.org/officeDocument/2006/relationships/image" Target="../media/image235.png"/><Relationship Id="rId114" Type="http://schemas.openxmlformats.org/officeDocument/2006/relationships/customXml" Target="../ink/ink2157.xml"/><Relationship Id="rId119" Type="http://schemas.openxmlformats.org/officeDocument/2006/relationships/image" Target="../media/image270.png"/><Relationship Id="rId44" Type="http://schemas.openxmlformats.org/officeDocument/2006/relationships/customXml" Target="../ink/ink2122.xml"/><Relationship Id="rId60" Type="http://schemas.openxmlformats.org/officeDocument/2006/relationships/customXml" Target="../ink/ink2130.xml"/><Relationship Id="rId65" Type="http://schemas.openxmlformats.org/officeDocument/2006/relationships/image" Target="../media/image238.png"/><Relationship Id="rId81" Type="http://schemas.openxmlformats.org/officeDocument/2006/relationships/image" Target="../media/image251.png"/><Relationship Id="rId86" Type="http://schemas.openxmlformats.org/officeDocument/2006/relationships/customXml" Target="../ink/ink2143.xml"/><Relationship Id="rId130" Type="http://schemas.openxmlformats.org/officeDocument/2006/relationships/customXml" Target="../ink/ink2165.xml"/><Relationship Id="rId135" Type="http://schemas.openxmlformats.org/officeDocument/2006/relationships/image" Target="../media/image278.png"/><Relationship Id="rId13" Type="http://schemas.openxmlformats.org/officeDocument/2006/relationships/image" Target="../media/image217.png"/><Relationship Id="rId18" Type="http://schemas.openxmlformats.org/officeDocument/2006/relationships/customXml" Target="../ink/ink2109.xml"/><Relationship Id="rId39" Type="http://schemas.openxmlformats.org/officeDocument/2006/relationships/image" Target="../media/image230.png"/><Relationship Id="rId109" Type="http://schemas.openxmlformats.org/officeDocument/2006/relationships/image" Target="../media/image265.png"/><Relationship Id="rId34" Type="http://schemas.openxmlformats.org/officeDocument/2006/relationships/customXml" Target="../ink/ink2117.xml"/><Relationship Id="rId50" Type="http://schemas.openxmlformats.org/officeDocument/2006/relationships/customXml" Target="../ink/ink2125.xml"/><Relationship Id="rId55" Type="http://schemas.openxmlformats.org/officeDocument/2006/relationships/image" Target="../media/image246.png"/><Relationship Id="rId76" Type="http://schemas.openxmlformats.org/officeDocument/2006/relationships/customXml" Target="../ink/ink2138.xml"/><Relationship Id="rId97" Type="http://schemas.openxmlformats.org/officeDocument/2006/relationships/image" Target="../media/image259.png"/><Relationship Id="rId104" Type="http://schemas.openxmlformats.org/officeDocument/2006/relationships/customXml" Target="../ink/ink2152.xml"/><Relationship Id="rId120" Type="http://schemas.openxmlformats.org/officeDocument/2006/relationships/customXml" Target="../ink/ink2160.xml"/><Relationship Id="rId125" Type="http://schemas.openxmlformats.org/officeDocument/2006/relationships/image" Target="../media/image273.png"/><Relationship Id="rId141" Type="http://schemas.openxmlformats.org/officeDocument/2006/relationships/image" Target="../media/image281.png"/><Relationship Id="rId7" Type="http://schemas.openxmlformats.org/officeDocument/2006/relationships/image" Target="../media/image214.png"/><Relationship Id="rId71" Type="http://schemas.openxmlformats.org/officeDocument/2006/relationships/image" Target="../media/image241.png"/><Relationship Id="rId92" Type="http://schemas.openxmlformats.org/officeDocument/2006/relationships/customXml" Target="../ink/ink2146.xml"/><Relationship Id="rId2" Type="http://schemas.openxmlformats.org/officeDocument/2006/relationships/customXml" Target="../ink/ink2101.xml"/><Relationship Id="rId29" Type="http://schemas.openxmlformats.org/officeDocument/2006/relationships/image" Target="../media/image225.png"/><Relationship Id="rId24" Type="http://schemas.openxmlformats.org/officeDocument/2006/relationships/customXml" Target="../ink/ink2112.xml"/><Relationship Id="rId40" Type="http://schemas.openxmlformats.org/officeDocument/2006/relationships/customXml" Target="../ink/ink2120.xml"/><Relationship Id="rId45" Type="http://schemas.openxmlformats.org/officeDocument/2006/relationships/image" Target="../media/image233.png"/><Relationship Id="rId66" Type="http://schemas.openxmlformats.org/officeDocument/2006/relationships/customXml" Target="../ink/ink2133.xml"/><Relationship Id="rId87" Type="http://schemas.openxmlformats.org/officeDocument/2006/relationships/image" Target="../media/image254.png"/><Relationship Id="rId110" Type="http://schemas.openxmlformats.org/officeDocument/2006/relationships/customXml" Target="../ink/ink2155.xml"/><Relationship Id="rId115" Type="http://schemas.openxmlformats.org/officeDocument/2006/relationships/image" Target="../media/image268.png"/><Relationship Id="rId131" Type="http://schemas.openxmlformats.org/officeDocument/2006/relationships/image" Target="../media/image276.png"/><Relationship Id="rId136" Type="http://schemas.openxmlformats.org/officeDocument/2006/relationships/customXml" Target="../ink/ink2168.xml"/><Relationship Id="rId61" Type="http://schemas.openxmlformats.org/officeDocument/2006/relationships/image" Target="../media/image249.png"/><Relationship Id="rId82" Type="http://schemas.openxmlformats.org/officeDocument/2006/relationships/customXml" Target="../ink/ink2141.xml"/><Relationship Id="rId19" Type="http://schemas.openxmlformats.org/officeDocument/2006/relationships/image" Target="../media/image220.png"/><Relationship Id="rId14" Type="http://schemas.openxmlformats.org/officeDocument/2006/relationships/customXml" Target="../ink/ink2107.xml"/><Relationship Id="rId30" Type="http://schemas.openxmlformats.org/officeDocument/2006/relationships/customXml" Target="../ink/ink2115.xml"/><Relationship Id="rId35" Type="http://schemas.openxmlformats.org/officeDocument/2006/relationships/image" Target="../media/image228.png"/><Relationship Id="rId56" Type="http://schemas.openxmlformats.org/officeDocument/2006/relationships/customXml" Target="../ink/ink2128.xml"/><Relationship Id="rId77" Type="http://schemas.openxmlformats.org/officeDocument/2006/relationships/image" Target="../media/image244.png"/><Relationship Id="rId100" Type="http://schemas.openxmlformats.org/officeDocument/2006/relationships/customXml" Target="../ink/ink2150.xml"/><Relationship Id="rId105" Type="http://schemas.openxmlformats.org/officeDocument/2006/relationships/image" Target="../media/image263.png"/><Relationship Id="rId126" Type="http://schemas.openxmlformats.org/officeDocument/2006/relationships/customXml" Target="../ink/ink2163.xml"/><Relationship Id="rId8" Type="http://schemas.openxmlformats.org/officeDocument/2006/relationships/customXml" Target="../ink/ink2104.xml"/><Relationship Id="rId51" Type="http://schemas.openxmlformats.org/officeDocument/2006/relationships/image" Target="../media/image236.png"/><Relationship Id="rId72" Type="http://schemas.openxmlformats.org/officeDocument/2006/relationships/customXml" Target="../ink/ink2136.xml"/><Relationship Id="rId93" Type="http://schemas.openxmlformats.org/officeDocument/2006/relationships/image" Target="../media/image257.png"/><Relationship Id="rId98" Type="http://schemas.openxmlformats.org/officeDocument/2006/relationships/customXml" Target="../ink/ink2149.xml"/><Relationship Id="rId121" Type="http://schemas.openxmlformats.org/officeDocument/2006/relationships/image" Target="../media/image271.png"/><Relationship Id="rId142" Type="http://schemas.openxmlformats.org/officeDocument/2006/relationships/customXml" Target="../ink/ink2171.xml"/><Relationship Id="rId3" Type="http://schemas.openxmlformats.org/officeDocument/2006/relationships/image" Target="../media/image212.png"/><Relationship Id="rId25" Type="http://schemas.openxmlformats.org/officeDocument/2006/relationships/image" Target="../media/image223.png"/><Relationship Id="rId46" Type="http://schemas.openxmlformats.org/officeDocument/2006/relationships/customXml" Target="../ink/ink2123.xml"/><Relationship Id="rId67" Type="http://schemas.openxmlformats.org/officeDocument/2006/relationships/image" Target="../media/image239.png"/><Relationship Id="rId116" Type="http://schemas.openxmlformats.org/officeDocument/2006/relationships/customXml" Target="../ink/ink2158.xml"/><Relationship Id="rId137" Type="http://schemas.openxmlformats.org/officeDocument/2006/relationships/image" Target="../media/image279.png"/><Relationship Id="rId20" Type="http://schemas.openxmlformats.org/officeDocument/2006/relationships/customXml" Target="../ink/ink2110.xml"/><Relationship Id="rId41" Type="http://schemas.openxmlformats.org/officeDocument/2006/relationships/image" Target="../media/image231.png"/><Relationship Id="rId62" Type="http://schemas.openxmlformats.org/officeDocument/2006/relationships/customXml" Target="../ink/ink2131.xml"/><Relationship Id="rId83" Type="http://schemas.openxmlformats.org/officeDocument/2006/relationships/image" Target="../media/image252.png"/><Relationship Id="rId88" Type="http://schemas.openxmlformats.org/officeDocument/2006/relationships/customXml" Target="../ink/ink2144.xml"/><Relationship Id="rId111" Type="http://schemas.openxmlformats.org/officeDocument/2006/relationships/image" Target="../media/image266.png"/><Relationship Id="rId132" Type="http://schemas.openxmlformats.org/officeDocument/2006/relationships/customXml" Target="../ink/ink2166.xml"/><Relationship Id="rId15" Type="http://schemas.openxmlformats.org/officeDocument/2006/relationships/image" Target="../media/image218.png"/><Relationship Id="rId36" Type="http://schemas.openxmlformats.org/officeDocument/2006/relationships/customXml" Target="../ink/ink2118.xml"/><Relationship Id="rId57" Type="http://schemas.openxmlformats.org/officeDocument/2006/relationships/image" Target="../media/image247.png"/><Relationship Id="rId106" Type="http://schemas.openxmlformats.org/officeDocument/2006/relationships/customXml" Target="../ink/ink2153.xml"/><Relationship Id="rId127" Type="http://schemas.openxmlformats.org/officeDocument/2006/relationships/image" Target="../media/image274.png"/><Relationship Id="rId10" Type="http://schemas.openxmlformats.org/officeDocument/2006/relationships/customXml" Target="../ink/ink2105.xml"/><Relationship Id="rId31" Type="http://schemas.openxmlformats.org/officeDocument/2006/relationships/image" Target="../media/image226.png"/><Relationship Id="rId52" Type="http://schemas.openxmlformats.org/officeDocument/2006/relationships/customXml" Target="../ink/ink2126.xml"/><Relationship Id="rId73" Type="http://schemas.openxmlformats.org/officeDocument/2006/relationships/image" Target="../media/image242.png"/><Relationship Id="rId78" Type="http://schemas.openxmlformats.org/officeDocument/2006/relationships/customXml" Target="../ink/ink2139.xml"/><Relationship Id="rId94" Type="http://schemas.openxmlformats.org/officeDocument/2006/relationships/customXml" Target="../ink/ink2147.xml"/><Relationship Id="rId99" Type="http://schemas.openxmlformats.org/officeDocument/2006/relationships/image" Target="../media/image260.png"/><Relationship Id="rId101" Type="http://schemas.openxmlformats.org/officeDocument/2006/relationships/image" Target="../media/image261.png"/><Relationship Id="rId122" Type="http://schemas.openxmlformats.org/officeDocument/2006/relationships/customXml" Target="../ink/ink2161.xml"/><Relationship Id="rId143" Type="http://schemas.openxmlformats.org/officeDocument/2006/relationships/image" Target="../media/image282.png"/><Relationship Id="rId4" Type="http://schemas.openxmlformats.org/officeDocument/2006/relationships/customXml" Target="../ink/ink2102.xml"/><Relationship Id="rId9" Type="http://schemas.openxmlformats.org/officeDocument/2006/relationships/image" Target="../media/image215.png"/><Relationship Id="rId26" Type="http://schemas.openxmlformats.org/officeDocument/2006/relationships/customXml" Target="../ink/ink2113.xml"/><Relationship Id="rId47" Type="http://schemas.openxmlformats.org/officeDocument/2006/relationships/image" Target="../media/image234.png"/><Relationship Id="rId68" Type="http://schemas.openxmlformats.org/officeDocument/2006/relationships/customXml" Target="../ink/ink2134.xml"/><Relationship Id="rId89" Type="http://schemas.openxmlformats.org/officeDocument/2006/relationships/image" Target="../media/image255.png"/><Relationship Id="rId112" Type="http://schemas.openxmlformats.org/officeDocument/2006/relationships/customXml" Target="../ink/ink2156.xml"/><Relationship Id="rId133" Type="http://schemas.openxmlformats.org/officeDocument/2006/relationships/image" Target="../media/image277.png"/><Relationship Id="rId16" Type="http://schemas.openxmlformats.org/officeDocument/2006/relationships/customXml" Target="../ink/ink2108.xml"/><Relationship Id="rId37" Type="http://schemas.openxmlformats.org/officeDocument/2006/relationships/image" Target="../media/image229.png"/><Relationship Id="rId58" Type="http://schemas.openxmlformats.org/officeDocument/2006/relationships/customXml" Target="../ink/ink2129.xml"/><Relationship Id="rId79" Type="http://schemas.openxmlformats.org/officeDocument/2006/relationships/image" Target="../media/image250.png"/><Relationship Id="rId102" Type="http://schemas.openxmlformats.org/officeDocument/2006/relationships/customXml" Target="../ink/ink2151.xml"/><Relationship Id="rId123" Type="http://schemas.openxmlformats.org/officeDocument/2006/relationships/image" Target="../media/image272.png"/><Relationship Id="rId144" Type="http://schemas.openxmlformats.org/officeDocument/2006/relationships/customXml" Target="../ink/ink2172.xml"/></Relationships>
</file>

<file path=ppt/slides/_rels/slide6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69.png"/><Relationship Id="rId21" Type="http://schemas.openxmlformats.org/officeDocument/2006/relationships/image" Target="../media/image221.png"/><Relationship Id="rId42" Type="http://schemas.openxmlformats.org/officeDocument/2006/relationships/customXml" Target="../ink/ink2193.xml"/><Relationship Id="rId63" Type="http://schemas.openxmlformats.org/officeDocument/2006/relationships/image" Target="../media/image237.png"/><Relationship Id="rId84" Type="http://schemas.openxmlformats.org/officeDocument/2006/relationships/customXml" Target="../ink/ink2214.xml"/><Relationship Id="rId138" Type="http://schemas.openxmlformats.org/officeDocument/2006/relationships/customXml" Target="../ink/ink2241.xml"/><Relationship Id="rId107" Type="http://schemas.openxmlformats.org/officeDocument/2006/relationships/image" Target="../media/image264.png"/><Relationship Id="rId11" Type="http://schemas.openxmlformats.org/officeDocument/2006/relationships/image" Target="../media/image216.png"/><Relationship Id="rId32" Type="http://schemas.openxmlformats.org/officeDocument/2006/relationships/customXml" Target="../ink/ink2188.xml"/><Relationship Id="rId53" Type="http://schemas.openxmlformats.org/officeDocument/2006/relationships/image" Target="../media/image245.png"/><Relationship Id="rId74" Type="http://schemas.openxmlformats.org/officeDocument/2006/relationships/customXml" Target="../ink/ink2209.xml"/><Relationship Id="rId128" Type="http://schemas.openxmlformats.org/officeDocument/2006/relationships/customXml" Target="../ink/ink2236.xml"/><Relationship Id="rId149" Type="http://schemas.openxmlformats.org/officeDocument/2006/relationships/image" Target="../media/image285.png"/><Relationship Id="rId5" Type="http://schemas.openxmlformats.org/officeDocument/2006/relationships/image" Target="../media/image213.png"/><Relationship Id="rId95" Type="http://schemas.openxmlformats.org/officeDocument/2006/relationships/image" Target="../media/image258.png"/><Relationship Id="rId22" Type="http://schemas.openxmlformats.org/officeDocument/2006/relationships/customXml" Target="../ink/ink2183.xml"/><Relationship Id="rId27" Type="http://schemas.openxmlformats.org/officeDocument/2006/relationships/image" Target="../media/image224.png"/><Relationship Id="rId43" Type="http://schemas.openxmlformats.org/officeDocument/2006/relationships/image" Target="../media/image232.png"/><Relationship Id="rId48" Type="http://schemas.openxmlformats.org/officeDocument/2006/relationships/customXml" Target="../ink/ink2196.xml"/><Relationship Id="rId64" Type="http://schemas.openxmlformats.org/officeDocument/2006/relationships/customXml" Target="../ink/ink2204.xml"/><Relationship Id="rId69" Type="http://schemas.openxmlformats.org/officeDocument/2006/relationships/image" Target="../media/image240.png"/><Relationship Id="rId113" Type="http://schemas.openxmlformats.org/officeDocument/2006/relationships/image" Target="../media/image267.png"/><Relationship Id="rId118" Type="http://schemas.openxmlformats.org/officeDocument/2006/relationships/customXml" Target="../ink/ink2231.xml"/><Relationship Id="rId134" Type="http://schemas.openxmlformats.org/officeDocument/2006/relationships/customXml" Target="../ink/ink2239.xml"/><Relationship Id="rId139" Type="http://schemas.openxmlformats.org/officeDocument/2006/relationships/image" Target="../media/image280.png"/><Relationship Id="rId80" Type="http://schemas.openxmlformats.org/officeDocument/2006/relationships/customXml" Target="../ink/ink2212.xml"/><Relationship Id="rId85" Type="http://schemas.openxmlformats.org/officeDocument/2006/relationships/image" Target="../media/image253.png"/><Relationship Id="rId150" Type="http://schemas.openxmlformats.org/officeDocument/2006/relationships/customXml" Target="../ink/ink2247.xml"/><Relationship Id="rId12" Type="http://schemas.openxmlformats.org/officeDocument/2006/relationships/customXml" Target="../ink/ink2178.xml"/><Relationship Id="rId17" Type="http://schemas.openxmlformats.org/officeDocument/2006/relationships/image" Target="../media/image219.png"/><Relationship Id="rId33" Type="http://schemas.openxmlformats.org/officeDocument/2006/relationships/image" Target="../media/image227.png"/><Relationship Id="rId38" Type="http://schemas.openxmlformats.org/officeDocument/2006/relationships/customXml" Target="../ink/ink2191.xml"/><Relationship Id="rId59" Type="http://schemas.openxmlformats.org/officeDocument/2006/relationships/image" Target="../media/image248.png"/><Relationship Id="rId103" Type="http://schemas.openxmlformats.org/officeDocument/2006/relationships/image" Target="../media/image262.png"/><Relationship Id="rId108" Type="http://schemas.openxmlformats.org/officeDocument/2006/relationships/customXml" Target="../ink/ink2226.xml"/><Relationship Id="rId124" Type="http://schemas.openxmlformats.org/officeDocument/2006/relationships/customXml" Target="../ink/ink2234.xml"/><Relationship Id="rId129" Type="http://schemas.openxmlformats.org/officeDocument/2006/relationships/image" Target="../media/image275.png"/><Relationship Id="rId54" Type="http://schemas.openxmlformats.org/officeDocument/2006/relationships/customXml" Target="../ink/ink2199.xml"/><Relationship Id="rId70" Type="http://schemas.openxmlformats.org/officeDocument/2006/relationships/customXml" Target="../ink/ink2207.xml"/><Relationship Id="rId75" Type="http://schemas.openxmlformats.org/officeDocument/2006/relationships/image" Target="../media/image243.png"/><Relationship Id="rId91" Type="http://schemas.openxmlformats.org/officeDocument/2006/relationships/image" Target="../media/image256.png"/><Relationship Id="rId96" Type="http://schemas.openxmlformats.org/officeDocument/2006/relationships/customXml" Target="../ink/ink2220.xml"/><Relationship Id="rId140" Type="http://schemas.openxmlformats.org/officeDocument/2006/relationships/customXml" Target="../ink/ink2242.xml"/><Relationship Id="rId145" Type="http://schemas.openxmlformats.org/officeDocument/2006/relationships/image" Target="../media/image28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75.xml"/><Relationship Id="rId23" Type="http://schemas.openxmlformats.org/officeDocument/2006/relationships/image" Target="../media/image222.png"/><Relationship Id="rId28" Type="http://schemas.openxmlformats.org/officeDocument/2006/relationships/customXml" Target="../ink/ink2186.xml"/><Relationship Id="rId49" Type="http://schemas.openxmlformats.org/officeDocument/2006/relationships/image" Target="../media/image235.png"/><Relationship Id="rId114" Type="http://schemas.openxmlformats.org/officeDocument/2006/relationships/customXml" Target="../ink/ink2229.xml"/><Relationship Id="rId119" Type="http://schemas.openxmlformats.org/officeDocument/2006/relationships/image" Target="../media/image270.png"/><Relationship Id="rId44" Type="http://schemas.openxmlformats.org/officeDocument/2006/relationships/customXml" Target="../ink/ink2194.xml"/><Relationship Id="rId60" Type="http://schemas.openxmlformats.org/officeDocument/2006/relationships/customXml" Target="../ink/ink2202.xml"/><Relationship Id="rId65" Type="http://schemas.openxmlformats.org/officeDocument/2006/relationships/image" Target="../media/image238.png"/><Relationship Id="rId81" Type="http://schemas.openxmlformats.org/officeDocument/2006/relationships/image" Target="../media/image251.png"/><Relationship Id="rId86" Type="http://schemas.openxmlformats.org/officeDocument/2006/relationships/customXml" Target="../ink/ink2215.xml"/><Relationship Id="rId130" Type="http://schemas.openxmlformats.org/officeDocument/2006/relationships/customXml" Target="../ink/ink2237.xml"/><Relationship Id="rId135" Type="http://schemas.openxmlformats.org/officeDocument/2006/relationships/image" Target="../media/image278.png"/><Relationship Id="rId151" Type="http://schemas.openxmlformats.org/officeDocument/2006/relationships/image" Target="../media/image286.png"/><Relationship Id="rId13" Type="http://schemas.openxmlformats.org/officeDocument/2006/relationships/image" Target="../media/image217.png"/><Relationship Id="rId18" Type="http://schemas.openxmlformats.org/officeDocument/2006/relationships/customXml" Target="../ink/ink2181.xml"/><Relationship Id="rId39" Type="http://schemas.openxmlformats.org/officeDocument/2006/relationships/image" Target="../media/image230.png"/><Relationship Id="rId109" Type="http://schemas.openxmlformats.org/officeDocument/2006/relationships/image" Target="../media/image265.png"/><Relationship Id="rId34" Type="http://schemas.openxmlformats.org/officeDocument/2006/relationships/customXml" Target="../ink/ink2189.xml"/><Relationship Id="rId50" Type="http://schemas.openxmlformats.org/officeDocument/2006/relationships/customXml" Target="../ink/ink2197.xml"/><Relationship Id="rId55" Type="http://schemas.openxmlformats.org/officeDocument/2006/relationships/image" Target="../media/image246.png"/><Relationship Id="rId76" Type="http://schemas.openxmlformats.org/officeDocument/2006/relationships/customXml" Target="../ink/ink2210.xml"/><Relationship Id="rId97" Type="http://schemas.openxmlformats.org/officeDocument/2006/relationships/image" Target="../media/image259.png"/><Relationship Id="rId104" Type="http://schemas.openxmlformats.org/officeDocument/2006/relationships/customXml" Target="../ink/ink2224.xml"/><Relationship Id="rId120" Type="http://schemas.openxmlformats.org/officeDocument/2006/relationships/customXml" Target="../ink/ink2232.xml"/><Relationship Id="rId125" Type="http://schemas.openxmlformats.org/officeDocument/2006/relationships/image" Target="../media/image273.png"/><Relationship Id="rId141" Type="http://schemas.openxmlformats.org/officeDocument/2006/relationships/image" Target="../media/image281.png"/><Relationship Id="rId146" Type="http://schemas.openxmlformats.org/officeDocument/2006/relationships/customXml" Target="../ink/ink2245.xml"/><Relationship Id="rId7" Type="http://schemas.openxmlformats.org/officeDocument/2006/relationships/image" Target="../media/image214.png"/><Relationship Id="rId71" Type="http://schemas.openxmlformats.org/officeDocument/2006/relationships/image" Target="../media/image241.png"/><Relationship Id="rId92" Type="http://schemas.openxmlformats.org/officeDocument/2006/relationships/customXml" Target="../ink/ink2218.xml"/><Relationship Id="rId2" Type="http://schemas.openxmlformats.org/officeDocument/2006/relationships/customXml" Target="../ink/ink2173.xml"/><Relationship Id="rId29" Type="http://schemas.openxmlformats.org/officeDocument/2006/relationships/image" Target="../media/image225.png"/><Relationship Id="rId24" Type="http://schemas.openxmlformats.org/officeDocument/2006/relationships/customXml" Target="../ink/ink2184.xml"/><Relationship Id="rId40" Type="http://schemas.openxmlformats.org/officeDocument/2006/relationships/customXml" Target="../ink/ink2192.xml"/><Relationship Id="rId45" Type="http://schemas.openxmlformats.org/officeDocument/2006/relationships/image" Target="../media/image233.png"/><Relationship Id="rId66" Type="http://schemas.openxmlformats.org/officeDocument/2006/relationships/customXml" Target="../ink/ink2205.xml"/><Relationship Id="rId87" Type="http://schemas.openxmlformats.org/officeDocument/2006/relationships/image" Target="../media/image254.png"/><Relationship Id="rId110" Type="http://schemas.openxmlformats.org/officeDocument/2006/relationships/customXml" Target="../ink/ink2227.xml"/><Relationship Id="rId115" Type="http://schemas.openxmlformats.org/officeDocument/2006/relationships/image" Target="../media/image268.png"/><Relationship Id="rId131" Type="http://schemas.openxmlformats.org/officeDocument/2006/relationships/image" Target="../media/image276.png"/><Relationship Id="rId136" Type="http://schemas.openxmlformats.org/officeDocument/2006/relationships/customXml" Target="../ink/ink2240.xml"/><Relationship Id="rId61" Type="http://schemas.openxmlformats.org/officeDocument/2006/relationships/image" Target="../media/image249.png"/><Relationship Id="rId82" Type="http://schemas.openxmlformats.org/officeDocument/2006/relationships/customXml" Target="../ink/ink2213.xml"/><Relationship Id="rId19" Type="http://schemas.openxmlformats.org/officeDocument/2006/relationships/image" Target="../media/image220.png"/><Relationship Id="rId14" Type="http://schemas.openxmlformats.org/officeDocument/2006/relationships/customXml" Target="../ink/ink2179.xml"/><Relationship Id="rId30" Type="http://schemas.openxmlformats.org/officeDocument/2006/relationships/customXml" Target="../ink/ink2187.xml"/><Relationship Id="rId35" Type="http://schemas.openxmlformats.org/officeDocument/2006/relationships/image" Target="../media/image228.png"/><Relationship Id="rId56" Type="http://schemas.openxmlformats.org/officeDocument/2006/relationships/customXml" Target="../ink/ink2200.xml"/><Relationship Id="rId77" Type="http://schemas.openxmlformats.org/officeDocument/2006/relationships/image" Target="../media/image244.png"/><Relationship Id="rId100" Type="http://schemas.openxmlformats.org/officeDocument/2006/relationships/customXml" Target="../ink/ink2222.xml"/><Relationship Id="rId105" Type="http://schemas.openxmlformats.org/officeDocument/2006/relationships/image" Target="../media/image263.png"/><Relationship Id="rId126" Type="http://schemas.openxmlformats.org/officeDocument/2006/relationships/customXml" Target="../ink/ink2235.xml"/><Relationship Id="rId147" Type="http://schemas.openxmlformats.org/officeDocument/2006/relationships/image" Target="../media/image284.png"/><Relationship Id="rId8" Type="http://schemas.openxmlformats.org/officeDocument/2006/relationships/customXml" Target="../ink/ink2176.xml"/><Relationship Id="rId51" Type="http://schemas.openxmlformats.org/officeDocument/2006/relationships/image" Target="../media/image236.png"/><Relationship Id="rId72" Type="http://schemas.openxmlformats.org/officeDocument/2006/relationships/customXml" Target="../ink/ink2208.xml"/><Relationship Id="rId93" Type="http://schemas.openxmlformats.org/officeDocument/2006/relationships/image" Target="../media/image257.png"/><Relationship Id="rId98" Type="http://schemas.openxmlformats.org/officeDocument/2006/relationships/customXml" Target="../ink/ink2221.xml"/><Relationship Id="rId121" Type="http://schemas.openxmlformats.org/officeDocument/2006/relationships/image" Target="../media/image271.png"/><Relationship Id="rId142" Type="http://schemas.openxmlformats.org/officeDocument/2006/relationships/customXml" Target="../ink/ink2243.xml"/><Relationship Id="rId3" Type="http://schemas.openxmlformats.org/officeDocument/2006/relationships/image" Target="../media/image212.png"/><Relationship Id="rId25" Type="http://schemas.openxmlformats.org/officeDocument/2006/relationships/image" Target="../media/image223.png"/><Relationship Id="rId46" Type="http://schemas.openxmlformats.org/officeDocument/2006/relationships/customXml" Target="../ink/ink2195.xml"/><Relationship Id="rId67" Type="http://schemas.openxmlformats.org/officeDocument/2006/relationships/image" Target="../media/image239.png"/><Relationship Id="rId116" Type="http://schemas.openxmlformats.org/officeDocument/2006/relationships/customXml" Target="../ink/ink2230.xml"/><Relationship Id="rId137" Type="http://schemas.openxmlformats.org/officeDocument/2006/relationships/image" Target="../media/image279.png"/><Relationship Id="rId20" Type="http://schemas.openxmlformats.org/officeDocument/2006/relationships/customXml" Target="../ink/ink2182.xml"/><Relationship Id="rId41" Type="http://schemas.openxmlformats.org/officeDocument/2006/relationships/image" Target="../media/image231.png"/><Relationship Id="rId62" Type="http://schemas.openxmlformats.org/officeDocument/2006/relationships/customXml" Target="../ink/ink2203.xml"/><Relationship Id="rId83" Type="http://schemas.openxmlformats.org/officeDocument/2006/relationships/image" Target="../media/image252.png"/><Relationship Id="rId88" Type="http://schemas.openxmlformats.org/officeDocument/2006/relationships/customXml" Target="../ink/ink2216.xml"/><Relationship Id="rId111" Type="http://schemas.openxmlformats.org/officeDocument/2006/relationships/image" Target="../media/image266.png"/><Relationship Id="rId132" Type="http://schemas.openxmlformats.org/officeDocument/2006/relationships/customXml" Target="../ink/ink2238.xml"/><Relationship Id="rId15" Type="http://schemas.openxmlformats.org/officeDocument/2006/relationships/image" Target="../media/image218.png"/><Relationship Id="rId36" Type="http://schemas.openxmlformats.org/officeDocument/2006/relationships/customXml" Target="../ink/ink2190.xml"/><Relationship Id="rId57" Type="http://schemas.openxmlformats.org/officeDocument/2006/relationships/image" Target="../media/image247.png"/><Relationship Id="rId106" Type="http://schemas.openxmlformats.org/officeDocument/2006/relationships/customXml" Target="../ink/ink2225.xml"/><Relationship Id="rId127" Type="http://schemas.openxmlformats.org/officeDocument/2006/relationships/image" Target="../media/image274.png"/><Relationship Id="rId10" Type="http://schemas.openxmlformats.org/officeDocument/2006/relationships/customXml" Target="../ink/ink2177.xml"/><Relationship Id="rId31" Type="http://schemas.openxmlformats.org/officeDocument/2006/relationships/image" Target="../media/image226.png"/><Relationship Id="rId52" Type="http://schemas.openxmlformats.org/officeDocument/2006/relationships/customXml" Target="../ink/ink2198.xml"/><Relationship Id="rId73" Type="http://schemas.openxmlformats.org/officeDocument/2006/relationships/image" Target="../media/image242.png"/><Relationship Id="rId78" Type="http://schemas.openxmlformats.org/officeDocument/2006/relationships/customXml" Target="../ink/ink2211.xml"/><Relationship Id="rId94" Type="http://schemas.openxmlformats.org/officeDocument/2006/relationships/customXml" Target="../ink/ink2219.xml"/><Relationship Id="rId99" Type="http://schemas.openxmlformats.org/officeDocument/2006/relationships/image" Target="../media/image260.png"/><Relationship Id="rId101" Type="http://schemas.openxmlformats.org/officeDocument/2006/relationships/image" Target="../media/image261.png"/><Relationship Id="rId122" Type="http://schemas.openxmlformats.org/officeDocument/2006/relationships/customXml" Target="../ink/ink2233.xml"/><Relationship Id="rId143" Type="http://schemas.openxmlformats.org/officeDocument/2006/relationships/image" Target="../media/image282.png"/><Relationship Id="rId148" Type="http://schemas.openxmlformats.org/officeDocument/2006/relationships/customXml" Target="../ink/ink2246.xml"/><Relationship Id="rId4" Type="http://schemas.openxmlformats.org/officeDocument/2006/relationships/customXml" Target="../ink/ink2174.xml"/><Relationship Id="rId9" Type="http://schemas.openxmlformats.org/officeDocument/2006/relationships/image" Target="../media/image215.png"/><Relationship Id="rId26" Type="http://schemas.openxmlformats.org/officeDocument/2006/relationships/customXml" Target="../ink/ink2185.xml"/><Relationship Id="rId47" Type="http://schemas.openxmlformats.org/officeDocument/2006/relationships/image" Target="../media/image234.png"/><Relationship Id="rId68" Type="http://schemas.openxmlformats.org/officeDocument/2006/relationships/customXml" Target="../ink/ink2206.xml"/><Relationship Id="rId89" Type="http://schemas.openxmlformats.org/officeDocument/2006/relationships/image" Target="../media/image255.png"/><Relationship Id="rId112" Type="http://schemas.openxmlformats.org/officeDocument/2006/relationships/customXml" Target="../ink/ink2228.xml"/><Relationship Id="rId133" Type="http://schemas.openxmlformats.org/officeDocument/2006/relationships/image" Target="../media/image277.png"/><Relationship Id="rId16" Type="http://schemas.openxmlformats.org/officeDocument/2006/relationships/customXml" Target="../ink/ink2180.xml"/><Relationship Id="rId37" Type="http://schemas.openxmlformats.org/officeDocument/2006/relationships/image" Target="../media/image229.png"/><Relationship Id="rId58" Type="http://schemas.openxmlformats.org/officeDocument/2006/relationships/customXml" Target="../ink/ink2201.xml"/><Relationship Id="rId79" Type="http://schemas.openxmlformats.org/officeDocument/2006/relationships/image" Target="../media/image250.png"/><Relationship Id="rId102" Type="http://schemas.openxmlformats.org/officeDocument/2006/relationships/customXml" Target="../ink/ink2223.xml"/><Relationship Id="rId123" Type="http://schemas.openxmlformats.org/officeDocument/2006/relationships/image" Target="../media/image272.png"/><Relationship Id="rId144" Type="http://schemas.openxmlformats.org/officeDocument/2006/relationships/customXml" Target="../ink/ink2244.xml"/><Relationship Id="rId90" Type="http://schemas.openxmlformats.org/officeDocument/2006/relationships/customXml" Target="../ink/ink2217.xml"/></Relationships>
</file>

<file path=ppt/slides/_rels/slide6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69.png"/><Relationship Id="rId21" Type="http://schemas.openxmlformats.org/officeDocument/2006/relationships/image" Target="../media/image221.png"/><Relationship Id="rId42" Type="http://schemas.openxmlformats.org/officeDocument/2006/relationships/customXml" Target="../ink/ink2268.xml"/><Relationship Id="rId63" Type="http://schemas.openxmlformats.org/officeDocument/2006/relationships/image" Target="../media/image237.png"/><Relationship Id="rId84" Type="http://schemas.openxmlformats.org/officeDocument/2006/relationships/customXml" Target="../ink/ink2289.xml"/><Relationship Id="rId138" Type="http://schemas.openxmlformats.org/officeDocument/2006/relationships/customXml" Target="../ink/ink2316.xml"/><Relationship Id="rId159" Type="http://schemas.openxmlformats.org/officeDocument/2006/relationships/image" Target="../media/image290.png"/><Relationship Id="rId107" Type="http://schemas.openxmlformats.org/officeDocument/2006/relationships/image" Target="../media/image264.png"/><Relationship Id="rId11" Type="http://schemas.openxmlformats.org/officeDocument/2006/relationships/image" Target="../media/image216.png"/><Relationship Id="rId32" Type="http://schemas.openxmlformats.org/officeDocument/2006/relationships/customXml" Target="../ink/ink2263.xml"/><Relationship Id="rId53" Type="http://schemas.openxmlformats.org/officeDocument/2006/relationships/image" Target="../media/image245.png"/><Relationship Id="rId74" Type="http://schemas.openxmlformats.org/officeDocument/2006/relationships/customXml" Target="../ink/ink2284.xml"/><Relationship Id="rId128" Type="http://schemas.openxmlformats.org/officeDocument/2006/relationships/customXml" Target="../ink/ink2311.xml"/><Relationship Id="rId149" Type="http://schemas.openxmlformats.org/officeDocument/2006/relationships/image" Target="../media/image285.png"/><Relationship Id="rId5" Type="http://schemas.openxmlformats.org/officeDocument/2006/relationships/image" Target="../media/image213.png"/><Relationship Id="rId95" Type="http://schemas.openxmlformats.org/officeDocument/2006/relationships/image" Target="../media/image258.png"/><Relationship Id="rId160" Type="http://schemas.openxmlformats.org/officeDocument/2006/relationships/customXml" Target="../ink/ink2327.xml"/><Relationship Id="rId22" Type="http://schemas.openxmlformats.org/officeDocument/2006/relationships/customXml" Target="../ink/ink2258.xml"/><Relationship Id="rId43" Type="http://schemas.openxmlformats.org/officeDocument/2006/relationships/image" Target="../media/image232.png"/><Relationship Id="rId64" Type="http://schemas.openxmlformats.org/officeDocument/2006/relationships/customXml" Target="../ink/ink2279.xml"/><Relationship Id="rId118" Type="http://schemas.openxmlformats.org/officeDocument/2006/relationships/customXml" Target="../ink/ink2306.xml"/><Relationship Id="rId139" Type="http://schemas.openxmlformats.org/officeDocument/2006/relationships/image" Target="../media/image280.png"/><Relationship Id="rId85" Type="http://schemas.openxmlformats.org/officeDocument/2006/relationships/image" Target="../media/image253.png"/><Relationship Id="rId150" Type="http://schemas.openxmlformats.org/officeDocument/2006/relationships/customXml" Target="../ink/ink2322.xml"/><Relationship Id="rId12" Type="http://schemas.openxmlformats.org/officeDocument/2006/relationships/customXml" Target="../ink/ink2253.xml"/><Relationship Id="rId17" Type="http://schemas.openxmlformats.org/officeDocument/2006/relationships/image" Target="../media/image219.png"/><Relationship Id="rId33" Type="http://schemas.openxmlformats.org/officeDocument/2006/relationships/image" Target="../media/image227.png"/><Relationship Id="rId38" Type="http://schemas.openxmlformats.org/officeDocument/2006/relationships/customXml" Target="../ink/ink2266.xml"/><Relationship Id="rId59" Type="http://schemas.openxmlformats.org/officeDocument/2006/relationships/image" Target="../media/image248.png"/><Relationship Id="rId103" Type="http://schemas.openxmlformats.org/officeDocument/2006/relationships/image" Target="../media/image262.png"/><Relationship Id="rId108" Type="http://schemas.openxmlformats.org/officeDocument/2006/relationships/customXml" Target="../ink/ink2301.xml"/><Relationship Id="rId124" Type="http://schemas.openxmlformats.org/officeDocument/2006/relationships/customXml" Target="../ink/ink2309.xml"/><Relationship Id="rId129" Type="http://schemas.openxmlformats.org/officeDocument/2006/relationships/image" Target="../media/image275.png"/><Relationship Id="rId54" Type="http://schemas.openxmlformats.org/officeDocument/2006/relationships/customXml" Target="../ink/ink2274.xml"/><Relationship Id="rId70" Type="http://schemas.openxmlformats.org/officeDocument/2006/relationships/customXml" Target="../ink/ink2282.xml"/><Relationship Id="rId75" Type="http://schemas.openxmlformats.org/officeDocument/2006/relationships/image" Target="../media/image243.png"/><Relationship Id="rId91" Type="http://schemas.openxmlformats.org/officeDocument/2006/relationships/image" Target="../media/image256.png"/><Relationship Id="rId96" Type="http://schemas.openxmlformats.org/officeDocument/2006/relationships/customXml" Target="../ink/ink2295.xml"/><Relationship Id="rId140" Type="http://schemas.openxmlformats.org/officeDocument/2006/relationships/customXml" Target="../ink/ink2317.xml"/><Relationship Id="rId145" Type="http://schemas.openxmlformats.org/officeDocument/2006/relationships/image" Target="../media/image283.png"/><Relationship Id="rId161" Type="http://schemas.openxmlformats.org/officeDocument/2006/relationships/image" Target="../media/image29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50.xml"/><Relationship Id="rId23" Type="http://schemas.openxmlformats.org/officeDocument/2006/relationships/image" Target="../media/image222.png"/><Relationship Id="rId28" Type="http://schemas.openxmlformats.org/officeDocument/2006/relationships/customXml" Target="../ink/ink2261.xml"/><Relationship Id="rId49" Type="http://schemas.openxmlformats.org/officeDocument/2006/relationships/image" Target="../media/image235.png"/><Relationship Id="rId114" Type="http://schemas.openxmlformats.org/officeDocument/2006/relationships/customXml" Target="../ink/ink2304.xml"/><Relationship Id="rId119" Type="http://schemas.openxmlformats.org/officeDocument/2006/relationships/image" Target="../media/image270.png"/><Relationship Id="rId44" Type="http://schemas.openxmlformats.org/officeDocument/2006/relationships/customXml" Target="../ink/ink2269.xml"/><Relationship Id="rId60" Type="http://schemas.openxmlformats.org/officeDocument/2006/relationships/customXml" Target="../ink/ink2277.xml"/><Relationship Id="rId65" Type="http://schemas.openxmlformats.org/officeDocument/2006/relationships/image" Target="../media/image238.png"/><Relationship Id="rId81" Type="http://schemas.openxmlformats.org/officeDocument/2006/relationships/image" Target="../media/image251.png"/><Relationship Id="rId86" Type="http://schemas.openxmlformats.org/officeDocument/2006/relationships/customXml" Target="../ink/ink2290.xml"/><Relationship Id="rId130" Type="http://schemas.openxmlformats.org/officeDocument/2006/relationships/customXml" Target="../ink/ink2312.xml"/><Relationship Id="rId135" Type="http://schemas.openxmlformats.org/officeDocument/2006/relationships/image" Target="../media/image278.png"/><Relationship Id="rId151" Type="http://schemas.openxmlformats.org/officeDocument/2006/relationships/image" Target="../media/image286.png"/><Relationship Id="rId156" Type="http://schemas.openxmlformats.org/officeDocument/2006/relationships/customXml" Target="../ink/ink2325.xml"/><Relationship Id="rId13" Type="http://schemas.openxmlformats.org/officeDocument/2006/relationships/image" Target="../media/image217.png"/><Relationship Id="rId18" Type="http://schemas.openxmlformats.org/officeDocument/2006/relationships/customXml" Target="../ink/ink2256.xml"/><Relationship Id="rId39" Type="http://schemas.openxmlformats.org/officeDocument/2006/relationships/image" Target="../media/image230.png"/><Relationship Id="rId109" Type="http://schemas.openxmlformats.org/officeDocument/2006/relationships/image" Target="../media/image265.png"/><Relationship Id="rId34" Type="http://schemas.openxmlformats.org/officeDocument/2006/relationships/customXml" Target="../ink/ink2264.xml"/><Relationship Id="rId50" Type="http://schemas.openxmlformats.org/officeDocument/2006/relationships/customXml" Target="../ink/ink2272.xml"/><Relationship Id="rId55" Type="http://schemas.openxmlformats.org/officeDocument/2006/relationships/image" Target="../media/image246.png"/><Relationship Id="rId76" Type="http://schemas.openxmlformats.org/officeDocument/2006/relationships/customXml" Target="../ink/ink2285.xml"/><Relationship Id="rId97" Type="http://schemas.openxmlformats.org/officeDocument/2006/relationships/image" Target="../media/image259.png"/><Relationship Id="rId104" Type="http://schemas.openxmlformats.org/officeDocument/2006/relationships/customXml" Target="../ink/ink2299.xml"/><Relationship Id="rId120" Type="http://schemas.openxmlformats.org/officeDocument/2006/relationships/customXml" Target="../ink/ink2307.xml"/><Relationship Id="rId125" Type="http://schemas.openxmlformats.org/officeDocument/2006/relationships/image" Target="../media/image273.png"/><Relationship Id="rId141" Type="http://schemas.openxmlformats.org/officeDocument/2006/relationships/image" Target="../media/image281.png"/><Relationship Id="rId146" Type="http://schemas.openxmlformats.org/officeDocument/2006/relationships/customXml" Target="../ink/ink2320.xml"/><Relationship Id="rId7" Type="http://schemas.openxmlformats.org/officeDocument/2006/relationships/image" Target="../media/image214.png"/><Relationship Id="rId71" Type="http://schemas.openxmlformats.org/officeDocument/2006/relationships/image" Target="../media/image241.png"/><Relationship Id="rId92" Type="http://schemas.openxmlformats.org/officeDocument/2006/relationships/customXml" Target="../ink/ink2293.xml"/><Relationship Id="rId162" Type="http://schemas.openxmlformats.org/officeDocument/2006/relationships/customXml" Target="../ink/ink2328.xml"/><Relationship Id="rId2" Type="http://schemas.openxmlformats.org/officeDocument/2006/relationships/customXml" Target="../ink/ink2248.xml"/><Relationship Id="rId29" Type="http://schemas.openxmlformats.org/officeDocument/2006/relationships/image" Target="../media/image225.png"/><Relationship Id="rId24" Type="http://schemas.openxmlformats.org/officeDocument/2006/relationships/customXml" Target="../ink/ink2259.xml"/><Relationship Id="rId40" Type="http://schemas.openxmlformats.org/officeDocument/2006/relationships/customXml" Target="../ink/ink2267.xml"/><Relationship Id="rId45" Type="http://schemas.openxmlformats.org/officeDocument/2006/relationships/image" Target="../media/image233.png"/><Relationship Id="rId66" Type="http://schemas.openxmlformats.org/officeDocument/2006/relationships/customXml" Target="../ink/ink2280.xml"/><Relationship Id="rId87" Type="http://schemas.openxmlformats.org/officeDocument/2006/relationships/image" Target="../media/image254.png"/><Relationship Id="rId110" Type="http://schemas.openxmlformats.org/officeDocument/2006/relationships/customXml" Target="../ink/ink2302.xml"/><Relationship Id="rId115" Type="http://schemas.openxmlformats.org/officeDocument/2006/relationships/image" Target="../media/image268.png"/><Relationship Id="rId131" Type="http://schemas.openxmlformats.org/officeDocument/2006/relationships/image" Target="../media/image276.png"/><Relationship Id="rId136" Type="http://schemas.openxmlformats.org/officeDocument/2006/relationships/customXml" Target="../ink/ink2315.xml"/><Relationship Id="rId157" Type="http://schemas.openxmlformats.org/officeDocument/2006/relationships/image" Target="../media/image289.png"/><Relationship Id="rId61" Type="http://schemas.openxmlformats.org/officeDocument/2006/relationships/image" Target="../media/image249.png"/><Relationship Id="rId82" Type="http://schemas.openxmlformats.org/officeDocument/2006/relationships/customXml" Target="../ink/ink2288.xml"/><Relationship Id="rId152" Type="http://schemas.openxmlformats.org/officeDocument/2006/relationships/customXml" Target="../ink/ink2323.xml"/><Relationship Id="rId19" Type="http://schemas.openxmlformats.org/officeDocument/2006/relationships/image" Target="../media/image220.png"/><Relationship Id="rId14" Type="http://schemas.openxmlformats.org/officeDocument/2006/relationships/customXml" Target="../ink/ink2254.xml"/><Relationship Id="rId30" Type="http://schemas.openxmlformats.org/officeDocument/2006/relationships/customXml" Target="../ink/ink2262.xml"/><Relationship Id="rId35" Type="http://schemas.openxmlformats.org/officeDocument/2006/relationships/image" Target="../media/image228.png"/><Relationship Id="rId56" Type="http://schemas.openxmlformats.org/officeDocument/2006/relationships/customXml" Target="../ink/ink2275.xml"/><Relationship Id="rId77" Type="http://schemas.openxmlformats.org/officeDocument/2006/relationships/image" Target="../media/image244.png"/><Relationship Id="rId100" Type="http://schemas.openxmlformats.org/officeDocument/2006/relationships/customXml" Target="../ink/ink2297.xml"/><Relationship Id="rId105" Type="http://schemas.openxmlformats.org/officeDocument/2006/relationships/image" Target="../media/image263.png"/><Relationship Id="rId126" Type="http://schemas.openxmlformats.org/officeDocument/2006/relationships/customXml" Target="../ink/ink2310.xml"/><Relationship Id="rId147" Type="http://schemas.openxmlformats.org/officeDocument/2006/relationships/image" Target="../media/image284.png"/><Relationship Id="rId8" Type="http://schemas.openxmlformats.org/officeDocument/2006/relationships/customXml" Target="../ink/ink2251.xml"/><Relationship Id="rId51" Type="http://schemas.openxmlformats.org/officeDocument/2006/relationships/image" Target="../media/image236.png"/><Relationship Id="rId72" Type="http://schemas.openxmlformats.org/officeDocument/2006/relationships/customXml" Target="../ink/ink2283.xml"/><Relationship Id="rId93" Type="http://schemas.openxmlformats.org/officeDocument/2006/relationships/image" Target="../media/image257.png"/><Relationship Id="rId98" Type="http://schemas.openxmlformats.org/officeDocument/2006/relationships/customXml" Target="../ink/ink2296.xml"/><Relationship Id="rId121" Type="http://schemas.openxmlformats.org/officeDocument/2006/relationships/image" Target="../media/image271.png"/><Relationship Id="rId142" Type="http://schemas.openxmlformats.org/officeDocument/2006/relationships/customXml" Target="../ink/ink2318.xml"/><Relationship Id="rId163" Type="http://schemas.openxmlformats.org/officeDocument/2006/relationships/image" Target="../media/image292.png"/><Relationship Id="rId3" Type="http://schemas.openxmlformats.org/officeDocument/2006/relationships/image" Target="../media/image212.png"/><Relationship Id="rId25" Type="http://schemas.openxmlformats.org/officeDocument/2006/relationships/image" Target="../media/image223.png"/><Relationship Id="rId46" Type="http://schemas.openxmlformats.org/officeDocument/2006/relationships/customXml" Target="../ink/ink2270.xml"/><Relationship Id="rId67" Type="http://schemas.openxmlformats.org/officeDocument/2006/relationships/image" Target="../media/image239.png"/><Relationship Id="rId116" Type="http://schemas.openxmlformats.org/officeDocument/2006/relationships/customXml" Target="../ink/ink2305.xml"/><Relationship Id="rId137" Type="http://schemas.openxmlformats.org/officeDocument/2006/relationships/image" Target="../media/image279.png"/><Relationship Id="rId158" Type="http://schemas.openxmlformats.org/officeDocument/2006/relationships/customXml" Target="../ink/ink2326.xml"/><Relationship Id="rId20" Type="http://schemas.openxmlformats.org/officeDocument/2006/relationships/customXml" Target="../ink/ink2257.xml"/><Relationship Id="rId41" Type="http://schemas.openxmlformats.org/officeDocument/2006/relationships/image" Target="../media/image231.png"/><Relationship Id="rId62" Type="http://schemas.openxmlformats.org/officeDocument/2006/relationships/customXml" Target="../ink/ink2278.xml"/><Relationship Id="rId83" Type="http://schemas.openxmlformats.org/officeDocument/2006/relationships/image" Target="../media/image252.png"/><Relationship Id="rId88" Type="http://schemas.openxmlformats.org/officeDocument/2006/relationships/customXml" Target="../ink/ink2291.xml"/><Relationship Id="rId111" Type="http://schemas.openxmlformats.org/officeDocument/2006/relationships/image" Target="../media/image266.png"/><Relationship Id="rId132" Type="http://schemas.openxmlformats.org/officeDocument/2006/relationships/customXml" Target="../ink/ink2313.xml"/><Relationship Id="rId153" Type="http://schemas.openxmlformats.org/officeDocument/2006/relationships/image" Target="../media/image287.png"/><Relationship Id="rId15" Type="http://schemas.openxmlformats.org/officeDocument/2006/relationships/image" Target="../media/image218.png"/><Relationship Id="rId36" Type="http://schemas.openxmlformats.org/officeDocument/2006/relationships/customXml" Target="../ink/ink2265.xml"/><Relationship Id="rId57" Type="http://schemas.openxmlformats.org/officeDocument/2006/relationships/image" Target="../media/image247.png"/><Relationship Id="rId106" Type="http://schemas.openxmlformats.org/officeDocument/2006/relationships/customXml" Target="../ink/ink2300.xml"/><Relationship Id="rId127" Type="http://schemas.openxmlformats.org/officeDocument/2006/relationships/image" Target="../media/image274.png"/><Relationship Id="rId10" Type="http://schemas.openxmlformats.org/officeDocument/2006/relationships/customXml" Target="../ink/ink2252.xml"/><Relationship Id="rId31" Type="http://schemas.openxmlformats.org/officeDocument/2006/relationships/image" Target="../media/image226.png"/><Relationship Id="rId52" Type="http://schemas.openxmlformats.org/officeDocument/2006/relationships/customXml" Target="../ink/ink2273.xml"/><Relationship Id="rId73" Type="http://schemas.openxmlformats.org/officeDocument/2006/relationships/image" Target="../media/image242.png"/><Relationship Id="rId78" Type="http://schemas.openxmlformats.org/officeDocument/2006/relationships/customXml" Target="../ink/ink2286.xml"/><Relationship Id="rId94" Type="http://schemas.openxmlformats.org/officeDocument/2006/relationships/customXml" Target="../ink/ink2294.xml"/><Relationship Id="rId99" Type="http://schemas.openxmlformats.org/officeDocument/2006/relationships/image" Target="../media/image260.png"/><Relationship Id="rId101" Type="http://schemas.openxmlformats.org/officeDocument/2006/relationships/image" Target="../media/image261.png"/><Relationship Id="rId122" Type="http://schemas.openxmlformats.org/officeDocument/2006/relationships/customXml" Target="../ink/ink2308.xml"/><Relationship Id="rId143" Type="http://schemas.openxmlformats.org/officeDocument/2006/relationships/image" Target="../media/image282.png"/><Relationship Id="rId148" Type="http://schemas.openxmlformats.org/officeDocument/2006/relationships/customXml" Target="../ink/ink2321.xml"/><Relationship Id="rId4" Type="http://schemas.openxmlformats.org/officeDocument/2006/relationships/customXml" Target="../ink/ink2249.xml"/><Relationship Id="rId9" Type="http://schemas.openxmlformats.org/officeDocument/2006/relationships/image" Target="../media/image215.png"/><Relationship Id="rId26" Type="http://schemas.openxmlformats.org/officeDocument/2006/relationships/customXml" Target="../ink/ink2260.xml"/><Relationship Id="rId47" Type="http://schemas.openxmlformats.org/officeDocument/2006/relationships/image" Target="../media/image234.png"/><Relationship Id="rId68" Type="http://schemas.openxmlformats.org/officeDocument/2006/relationships/customXml" Target="../ink/ink2281.xml"/><Relationship Id="rId89" Type="http://schemas.openxmlformats.org/officeDocument/2006/relationships/image" Target="../media/image255.png"/><Relationship Id="rId112" Type="http://schemas.openxmlformats.org/officeDocument/2006/relationships/customXml" Target="../ink/ink2303.xml"/><Relationship Id="rId133" Type="http://schemas.openxmlformats.org/officeDocument/2006/relationships/image" Target="../media/image277.png"/><Relationship Id="rId154" Type="http://schemas.openxmlformats.org/officeDocument/2006/relationships/customXml" Target="../ink/ink2324.xml"/><Relationship Id="rId16" Type="http://schemas.openxmlformats.org/officeDocument/2006/relationships/customXml" Target="../ink/ink2255.xml"/><Relationship Id="rId37" Type="http://schemas.openxmlformats.org/officeDocument/2006/relationships/image" Target="../media/image229.png"/><Relationship Id="rId58" Type="http://schemas.openxmlformats.org/officeDocument/2006/relationships/customXml" Target="../ink/ink2276.xml"/><Relationship Id="rId79" Type="http://schemas.openxmlformats.org/officeDocument/2006/relationships/image" Target="../media/image250.png"/><Relationship Id="rId102" Type="http://schemas.openxmlformats.org/officeDocument/2006/relationships/customXml" Target="../ink/ink2298.xml"/><Relationship Id="rId123" Type="http://schemas.openxmlformats.org/officeDocument/2006/relationships/image" Target="../media/image272.png"/><Relationship Id="rId144" Type="http://schemas.openxmlformats.org/officeDocument/2006/relationships/customXml" Target="../ink/ink2319.xml"/><Relationship Id="rId90" Type="http://schemas.openxmlformats.org/officeDocument/2006/relationships/customXml" Target="../ink/ink2292.xml"/><Relationship Id="rId27" Type="http://schemas.openxmlformats.org/officeDocument/2006/relationships/image" Target="../media/image224.png"/><Relationship Id="rId48" Type="http://schemas.openxmlformats.org/officeDocument/2006/relationships/customXml" Target="../ink/ink2271.xml"/><Relationship Id="rId69" Type="http://schemas.openxmlformats.org/officeDocument/2006/relationships/image" Target="../media/image240.png"/><Relationship Id="rId113" Type="http://schemas.openxmlformats.org/officeDocument/2006/relationships/image" Target="../media/image267.png"/><Relationship Id="rId134" Type="http://schemas.openxmlformats.org/officeDocument/2006/relationships/customXml" Target="../ink/ink2314.xml"/><Relationship Id="rId80" Type="http://schemas.openxmlformats.org/officeDocument/2006/relationships/customXml" Target="../ink/ink2287.xml"/><Relationship Id="rId155" Type="http://schemas.openxmlformats.org/officeDocument/2006/relationships/image" Target="../media/image288.png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3.png"/><Relationship Id="rId2" Type="http://schemas.openxmlformats.org/officeDocument/2006/relationships/customXml" Target="../ink/ink232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94.png"/><Relationship Id="rId4" Type="http://schemas.openxmlformats.org/officeDocument/2006/relationships/customXml" Target="../ink/ink2330.xml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customXml" Target="../ink/ink2334.xml"/><Relationship Id="rId3" Type="http://schemas.openxmlformats.org/officeDocument/2006/relationships/image" Target="../media/image293.png"/><Relationship Id="rId7" Type="http://schemas.openxmlformats.org/officeDocument/2006/relationships/image" Target="../media/image295.png"/><Relationship Id="rId2" Type="http://schemas.openxmlformats.org/officeDocument/2006/relationships/customXml" Target="../ink/ink233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33.xml"/><Relationship Id="rId5" Type="http://schemas.openxmlformats.org/officeDocument/2006/relationships/image" Target="../media/image294.png"/><Relationship Id="rId4" Type="http://schemas.openxmlformats.org/officeDocument/2006/relationships/customXml" Target="../ink/ink2332.xml"/><Relationship Id="rId9" Type="http://schemas.openxmlformats.org/officeDocument/2006/relationships/image" Target="../media/image296.png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customXml" Target="../ink/ink2338.xml"/><Relationship Id="rId13" Type="http://schemas.openxmlformats.org/officeDocument/2006/relationships/image" Target="../media/image298.png"/><Relationship Id="rId3" Type="http://schemas.openxmlformats.org/officeDocument/2006/relationships/image" Target="../media/image293.png"/><Relationship Id="rId7" Type="http://schemas.openxmlformats.org/officeDocument/2006/relationships/image" Target="../media/image295.png"/><Relationship Id="rId12" Type="http://schemas.openxmlformats.org/officeDocument/2006/relationships/customXml" Target="../ink/ink2340.xml"/><Relationship Id="rId2" Type="http://schemas.openxmlformats.org/officeDocument/2006/relationships/customXml" Target="../ink/ink233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37.xml"/><Relationship Id="rId11" Type="http://schemas.openxmlformats.org/officeDocument/2006/relationships/image" Target="../media/image297.png"/><Relationship Id="rId5" Type="http://schemas.openxmlformats.org/officeDocument/2006/relationships/image" Target="../media/image294.png"/><Relationship Id="rId15" Type="http://schemas.openxmlformats.org/officeDocument/2006/relationships/image" Target="../media/image299.png"/><Relationship Id="rId10" Type="http://schemas.openxmlformats.org/officeDocument/2006/relationships/customXml" Target="../ink/ink2339.xml"/><Relationship Id="rId4" Type="http://schemas.openxmlformats.org/officeDocument/2006/relationships/customXml" Target="../ink/ink2336.xml"/><Relationship Id="rId9" Type="http://schemas.openxmlformats.org/officeDocument/2006/relationships/image" Target="../media/image296.png"/><Relationship Id="rId14" Type="http://schemas.openxmlformats.org/officeDocument/2006/relationships/customXml" Target="../ink/ink2341.xml"/></Relationships>
</file>

<file path=ppt/slides/_rels/slide66.xml.rels><?xml version="1.0" encoding="UTF-8" standalone="yes"?>
<Relationships xmlns="http://schemas.openxmlformats.org/package/2006/relationships"><Relationship Id="rId8" Type="http://schemas.openxmlformats.org/officeDocument/2006/relationships/customXml" Target="../ink/ink2345.xml"/><Relationship Id="rId13" Type="http://schemas.openxmlformats.org/officeDocument/2006/relationships/image" Target="../media/image298.png"/><Relationship Id="rId18" Type="http://schemas.openxmlformats.org/officeDocument/2006/relationships/customXml" Target="../ink/ink2350.xml"/><Relationship Id="rId26" Type="http://schemas.openxmlformats.org/officeDocument/2006/relationships/customXml" Target="../ink/ink2354.xml"/><Relationship Id="rId3" Type="http://schemas.openxmlformats.org/officeDocument/2006/relationships/image" Target="../media/image293.png"/><Relationship Id="rId21" Type="http://schemas.openxmlformats.org/officeDocument/2006/relationships/image" Target="../media/image302.png"/><Relationship Id="rId7" Type="http://schemas.openxmlformats.org/officeDocument/2006/relationships/image" Target="../media/image295.png"/><Relationship Id="rId12" Type="http://schemas.openxmlformats.org/officeDocument/2006/relationships/customXml" Target="../ink/ink2347.xml"/><Relationship Id="rId17" Type="http://schemas.openxmlformats.org/officeDocument/2006/relationships/image" Target="../media/image300.png"/><Relationship Id="rId25" Type="http://schemas.openxmlformats.org/officeDocument/2006/relationships/image" Target="../media/image304.png"/><Relationship Id="rId2" Type="http://schemas.openxmlformats.org/officeDocument/2006/relationships/customXml" Target="../ink/ink2342.xml"/><Relationship Id="rId16" Type="http://schemas.openxmlformats.org/officeDocument/2006/relationships/customXml" Target="../ink/ink2349.xml"/><Relationship Id="rId20" Type="http://schemas.openxmlformats.org/officeDocument/2006/relationships/customXml" Target="../ink/ink2351.xml"/><Relationship Id="rId29" Type="http://schemas.openxmlformats.org/officeDocument/2006/relationships/image" Target="../media/image30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44.xml"/><Relationship Id="rId11" Type="http://schemas.openxmlformats.org/officeDocument/2006/relationships/image" Target="../media/image297.png"/><Relationship Id="rId24" Type="http://schemas.openxmlformats.org/officeDocument/2006/relationships/customXml" Target="../ink/ink2353.xml"/><Relationship Id="rId5" Type="http://schemas.openxmlformats.org/officeDocument/2006/relationships/image" Target="../media/image294.png"/><Relationship Id="rId15" Type="http://schemas.openxmlformats.org/officeDocument/2006/relationships/image" Target="../media/image299.png"/><Relationship Id="rId23" Type="http://schemas.openxmlformats.org/officeDocument/2006/relationships/image" Target="../media/image303.png"/><Relationship Id="rId28" Type="http://schemas.openxmlformats.org/officeDocument/2006/relationships/customXml" Target="../ink/ink2355.xml"/><Relationship Id="rId10" Type="http://schemas.openxmlformats.org/officeDocument/2006/relationships/customXml" Target="../ink/ink2346.xml"/><Relationship Id="rId19" Type="http://schemas.openxmlformats.org/officeDocument/2006/relationships/image" Target="../media/image301.png"/><Relationship Id="rId4" Type="http://schemas.openxmlformats.org/officeDocument/2006/relationships/customXml" Target="../ink/ink2343.xml"/><Relationship Id="rId9" Type="http://schemas.openxmlformats.org/officeDocument/2006/relationships/image" Target="../media/image296.png"/><Relationship Id="rId14" Type="http://schemas.openxmlformats.org/officeDocument/2006/relationships/customXml" Target="../ink/ink2348.xml"/><Relationship Id="rId22" Type="http://schemas.openxmlformats.org/officeDocument/2006/relationships/customXml" Target="../ink/ink2352.xml"/><Relationship Id="rId27" Type="http://schemas.openxmlformats.org/officeDocument/2006/relationships/image" Target="../media/image305.png"/></Relationships>
</file>

<file path=ppt/slides/_rels/slide6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98.png"/><Relationship Id="rId18" Type="http://schemas.openxmlformats.org/officeDocument/2006/relationships/customXml" Target="../ink/ink2364.xml"/><Relationship Id="rId26" Type="http://schemas.openxmlformats.org/officeDocument/2006/relationships/customXml" Target="../ink/ink2368.xml"/><Relationship Id="rId39" Type="http://schemas.openxmlformats.org/officeDocument/2006/relationships/image" Target="../media/image311.png"/><Relationship Id="rId21" Type="http://schemas.openxmlformats.org/officeDocument/2006/relationships/image" Target="../media/image302.png"/><Relationship Id="rId34" Type="http://schemas.openxmlformats.org/officeDocument/2006/relationships/customXml" Target="../ink/ink2372.xml"/><Relationship Id="rId42" Type="http://schemas.openxmlformats.org/officeDocument/2006/relationships/customXml" Target="../ink/ink2376.xml"/><Relationship Id="rId7" Type="http://schemas.openxmlformats.org/officeDocument/2006/relationships/image" Target="../media/image295.png"/><Relationship Id="rId2" Type="http://schemas.openxmlformats.org/officeDocument/2006/relationships/customXml" Target="../ink/ink2356.xml"/><Relationship Id="rId16" Type="http://schemas.openxmlformats.org/officeDocument/2006/relationships/customXml" Target="../ink/ink2363.xml"/><Relationship Id="rId29" Type="http://schemas.openxmlformats.org/officeDocument/2006/relationships/image" Target="../media/image30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58.xml"/><Relationship Id="rId11" Type="http://schemas.openxmlformats.org/officeDocument/2006/relationships/image" Target="../media/image297.png"/><Relationship Id="rId24" Type="http://schemas.openxmlformats.org/officeDocument/2006/relationships/customXml" Target="../ink/ink2367.xml"/><Relationship Id="rId32" Type="http://schemas.openxmlformats.org/officeDocument/2006/relationships/customXml" Target="../ink/ink2371.xml"/><Relationship Id="rId37" Type="http://schemas.openxmlformats.org/officeDocument/2006/relationships/image" Target="../media/image310.png"/><Relationship Id="rId40" Type="http://schemas.openxmlformats.org/officeDocument/2006/relationships/customXml" Target="../ink/ink2375.xml"/><Relationship Id="rId45" Type="http://schemas.openxmlformats.org/officeDocument/2006/relationships/image" Target="../media/image314.png"/><Relationship Id="rId5" Type="http://schemas.openxmlformats.org/officeDocument/2006/relationships/image" Target="../media/image294.png"/><Relationship Id="rId15" Type="http://schemas.openxmlformats.org/officeDocument/2006/relationships/image" Target="../media/image299.png"/><Relationship Id="rId23" Type="http://schemas.openxmlformats.org/officeDocument/2006/relationships/image" Target="../media/image303.png"/><Relationship Id="rId28" Type="http://schemas.openxmlformats.org/officeDocument/2006/relationships/customXml" Target="../ink/ink2369.xml"/><Relationship Id="rId36" Type="http://schemas.openxmlformats.org/officeDocument/2006/relationships/customXml" Target="../ink/ink2373.xml"/><Relationship Id="rId10" Type="http://schemas.openxmlformats.org/officeDocument/2006/relationships/customXml" Target="../ink/ink2360.xml"/><Relationship Id="rId19" Type="http://schemas.openxmlformats.org/officeDocument/2006/relationships/image" Target="../media/image301.png"/><Relationship Id="rId31" Type="http://schemas.openxmlformats.org/officeDocument/2006/relationships/image" Target="../media/image307.png"/><Relationship Id="rId44" Type="http://schemas.openxmlformats.org/officeDocument/2006/relationships/customXml" Target="../ink/ink2377.xml"/><Relationship Id="rId4" Type="http://schemas.openxmlformats.org/officeDocument/2006/relationships/customXml" Target="../ink/ink2357.xml"/><Relationship Id="rId9" Type="http://schemas.openxmlformats.org/officeDocument/2006/relationships/image" Target="../media/image296.png"/><Relationship Id="rId14" Type="http://schemas.openxmlformats.org/officeDocument/2006/relationships/customXml" Target="../ink/ink2362.xml"/><Relationship Id="rId22" Type="http://schemas.openxmlformats.org/officeDocument/2006/relationships/customXml" Target="../ink/ink2366.xml"/><Relationship Id="rId27" Type="http://schemas.openxmlformats.org/officeDocument/2006/relationships/image" Target="../media/image305.png"/><Relationship Id="rId30" Type="http://schemas.openxmlformats.org/officeDocument/2006/relationships/customXml" Target="../ink/ink2370.xml"/><Relationship Id="rId35" Type="http://schemas.openxmlformats.org/officeDocument/2006/relationships/image" Target="../media/image309.png"/><Relationship Id="rId43" Type="http://schemas.openxmlformats.org/officeDocument/2006/relationships/image" Target="../media/image313.png"/><Relationship Id="rId8" Type="http://schemas.openxmlformats.org/officeDocument/2006/relationships/customXml" Target="../ink/ink2359.xml"/><Relationship Id="rId3" Type="http://schemas.openxmlformats.org/officeDocument/2006/relationships/image" Target="../media/image293.png"/><Relationship Id="rId12" Type="http://schemas.openxmlformats.org/officeDocument/2006/relationships/customXml" Target="../ink/ink2361.xml"/><Relationship Id="rId17" Type="http://schemas.openxmlformats.org/officeDocument/2006/relationships/image" Target="../media/image300.png"/><Relationship Id="rId25" Type="http://schemas.openxmlformats.org/officeDocument/2006/relationships/image" Target="../media/image304.png"/><Relationship Id="rId33" Type="http://schemas.openxmlformats.org/officeDocument/2006/relationships/image" Target="../media/image308.png"/><Relationship Id="rId38" Type="http://schemas.openxmlformats.org/officeDocument/2006/relationships/customXml" Target="../ink/ink2374.xml"/><Relationship Id="rId20" Type="http://schemas.openxmlformats.org/officeDocument/2006/relationships/customXml" Target="../ink/ink2365.xml"/><Relationship Id="rId41" Type="http://schemas.openxmlformats.org/officeDocument/2006/relationships/image" Target="../media/image312.png"/></Relationships>
</file>

<file path=ppt/slides/_rels/slide6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98.png"/><Relationship Id="rId18" Type="http://schemas.openxmlformats.org/officeDocument/2006/relationships/customXml" Target="../ink/ink2386.xml"/><Relationship Id="rId26" Type="http://schemas.openxmlformats.org/officeDocument/2006/relationships/customXml" Target="../ink/ink2390.xml"/><Relationship Id="rId39" Type="http://schemas.openxmlformats.org/officeDocument/2006/relationships/image" Target="../media/image311.png"/><Relationship Id="rId21" Type="http://schemas.openxmlformats.org/officeDocument/2006/relationships/image" Target="../media/image302.png"/><Relationship Id="rId34" Type="http://schemas.openxmlformats.org/officeDocument/2006/relationships/customXml" Target="../ink/ink2394.xml"/><Relationship Id="rId42" Type="http://schemas.openxmlformats.org/officeDocument/2006/relationships/customXml" Target="../ink/ink2398.xml"/><Relationship Id="rId47" Type="http://schemas.openxmlformats.org/officeDocument/2006/relationships/image" Target="../media/image315.png"/><Relationship Id="rId50" Type="http://schemas.openxmlformats.org/officeDocument/2006/relationships/customXml" Target="../ink/ink2402.xml"/><Relationship Id="rId55" Type="http://schemas.openxmlformats.org/officeDocument/2006/relationships/image" Target="../media/image319.png"/><Relationship Id="rId7" Type="http://schemas.openxmlformats.org/officeDocument/2006/relationships/image" Target="../media/image295.png"/><Relationship Id="rId2" Type="http://schemas.openxmlformats.org/officeDocument/2006/relationships/customXml" Target="../ink/ink2378.xml"/><Relationship Id="rId16" Type="http://schemas.openxmlformats.org/officeDocument/2006/relationships/customXml" Target="../ink/ink2385.xml"/><Relationship Id="rId29" Type="http://schemas.openxmlformats.org/officeDocument/2006/relationships/image" Target="../media/image306.png"/><Relationship Id="rId11" Type="http://schemas.openxmlformats.org/officeDocument/2006/relationships/image" Target="../media/image297.png"/><Relationship Id="rId24" Type="http://schemas.openxmlformats.org/officeDocument/2006/relationships/customXml" Target="../ink/ink2389.xml"/><Relationship Id="rId32" Type="http://schemas.openxmlformats.org/officeDocument/2006/relationships/customXml" Target="../ink/ink2393.xml"/><Relationship Id="rId37" Type="http://schemas.openxmlformats.org/officeDocument/2006/relationships/image" Target="../media/image310.png"/><Relationship Id="rId40" Type="http://schemas.openxmlformats.org/officeDocument/2006/relationships/customXml" Target="../ink/ink2397.xml"/><Relationship Id="rId45" Type="http://schemas.openxmlformats.org/officeDocument/2006/relationships/image" Target="../media/image314.png"/><Relationship Id="rId53" Type="http://schemas.openxmlformats.org/officeDocument/2006/relationships/image" Target="../media/image318.png"/><Relationship Id="rId5" Type="http://schemas.openxmlformats.org/officeDocument/2006/relationships/image" Target="../media/image294.png"/><Relationship Id="rId10" Type="http://schemas.openxmlformats.org/officeDocument/2006/relationships/customXml" Target="../ink/ink2382.xml"/><Relationship Id="rId19" Type="http://schemas.openxmlformats.org/officeDocument/2006/relationships/image" Target="../media/image301.png"/><Relationship Id="rId31" Type="http://schemas.openxmlformats.org/officeDocument/2006/relationships/image" Target="../media/image307.png"/><Relationship Id="rId44" Type="http://schemas.openxmlformats.org/officeDocument/2006/relationships/customXml" Target="../ink/ink2399.xml"/><Relationship Id="rId52" Type="http://schemas.openxmlformats.org/officeDocument/2006/relationships/customXml" Target="../ink/ink2403.xml"/><Relationship Id="rId4" Type="http://schemas.openxmlformats.org/officeDocument/2006/relationships/customXml" Target="../ink/ink2379.xml"/><Relationship Id="rId9" Type="http://schemas.openxmlformats.org/officeDocument/2006/relationships/image" Target="../media/image296.png"/><Relationship Id="rId14" Type="http://schemas.openxmlformats.org/officeDocument/2006/relationships/customXml" Target="../ink/ink2384.xml"/><Relationship Id="rId22" Type="http://schemas.openxmlformats.org/officeDocument/2006/relationships/customXml" Target="../ink/ink2388.xml"/><Relationship Id="rId27" Type="http://schemas.openxmlformats.org/officeDocument/2006/relationships/image" Target="../media/image305.png"/><Relationship Id="rId30" Type="http://schemas.openxmlformats.org/officeDocument/2006/relationships/customXml" Target="../ink/ink2392.xml"/><Relationship Id="rId35" Type="http://schemas.openxmlformats.org/officeDocument/2006/relationships/image" Target="../media/image309.png"/><Relationship Id="rId43" Type="http://schemas.openxmlformats.org/officeDocument/2006/relationships/image" Target="../media/image313.png"/><Relationship Id="rId48" Type="http://schemas.openxmlformats.org/officeDocument/2006/relationships/customXml" Target="../ink/ink2401.xml"/><Relationship Id="rId8" Type="http://schemas.openxmlformats.org/officeDocument/2006/relationships/customXml" Target="../ink/ink2381.xml"/><Relationship Id="rId51" Type="http://schemas.openxmlformats.org/officeDocument/2006/relationships/image" Target="../media/image317.png"/><Relationship Id="rId3" Type="http://schemas.openxmlformats.org/officeDocument/2006/relationships/image" Target="../media/image293.png"/><Relationship Id="rId12" Type="http://schemas.openxmlformats.org/officeDocument/2006/relationships/customXml" Target="../ink/ink2383.xml"/><Relationship Id="rId17" Type="http://schemas.openxmlformats.org/officeDocument/2006/relationships/image" Target="../media/image300.png"/><Relationship Id="rId25" Type="http://schemas.openxmlformats.org/officeDocument/2006/relationships/image" Target="../media/image304.png"/><Relationship Id="rId33" Type="http://schemas.openxmlformats.org/officeDocument/2006/relationships/image" Target="../media/image308.png"/><Relationship Id="rId38" Type="http://schemas.openxmlformats.org/officeDocument/2006/relationships/customXml" Target="../ink/ink2396.xml"/><Relationship Id="rId46" Type="http://schemas.openxmlformats.org/officeDocument/2006/relationships/customXml" Target="../ink/ink2400.xml"/><Relationship Id="rId20" Type="http://schemas.openxmlformats.org/officeDocument/2006/relationships/customXml" Target="../ink/ink2387.xml"/><Relationship Id="rId41" Type="http://schemas.openxmlformats.org/officeDocument/2006/relationships/image" Target="../media/image312.png"/><Relationship Id="rId54" Type="http://schemas.openxmlformats.org/officeDocument/2006/relationships/customXml" Target="../ink/ink240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80.xml"/><Relationship Id="rId15" Type="http://schemas.openxmlformats.org/officeDocument/2006/relationships/image" Target="../media/image299.png"/><Relationship Id="rId23" Type="http://schemas.openxmlformats.org/officeDocument/2006/relationships/image" Target="../media/image303.png"/><Relationship Id="rId28" Type="http://schemas.openxmlformats.org/officeDocument/2006/relationships/customXml" Target="../ink/ink2391.xml"/><Relationship Id="rId36" Type="http://schemas.openxmlformats.org/officeDocument/2006/relationships/customXml" Target="../ink/ink2395.xml"/><Relationship Id="rId49" Type="http://schemas.openxmlformats.org/officeDocument/2006/relationships/image" Target="../media/image316.png"/></Relationships>
</file>

<file path=ppt/slides/_rels/slide6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98.png"/><Relationship Id="rId18" Type="http://schemas.openxmlformats.org/officeDocument/2006/relationships/customXml" Target="../ink/ink2413.xml"/><Relationship Id="rId26" Type="http://schemas.openxmlformats.org/officeDocument/2006/relationships/customXml" Target="../ink/ink2417.xml"/><Relationship Id="rId39" Type="http://schemas.openxmlformats.org/officeDocument/2006/relationships/image" Target="../media/image311.png"/><Relationship Id="rId21" Type="http://schemas.openxmlformats.org/officeDocument/2006/relationships/image" Target="../media/image302.png"/><Relationship Id="rId34" Type="http://schemas.openxmlformats.org/officeDocument/2006/relationships/customXml" Target="../ink/ink2421.xml"/><Relationship Id="rId42" Type="http://schemas.openxmlformats.org/officeDocument/2006/relationships/customXml" Target="../ink/ink2425.xml"/><Relationship Id="rId47" Type="http://schemas.openxmlformats.org/officeDocument/2006/relationships/image" Target="../media/image315.png"/><Relationship Id="rId50" Type="http://schemas.openxmlformats.org/officeDocument/2006/relationships/customXml" Target="../ink/ink2429.xml"/><Relationship Id="rId55" Type="http://schemas.openxmlformats.org/officeDocument/2006/relationships/image" Target="../media/image319.png"/><Relationship Id="rId7" Type="http://schemas.openxmlformats.org/officeDocument/2006/relationships/image" Target="../media/image295.png"/><Relationship Id="rId2" Type="http://schemas.openxmlformats.org/officeDocument/2006/relationships/customXml" Target="../ink/ink2405.xml"/><Relationship Id="rId16" Type="http://schemas.openxmlformats.org/officeDocument/2006/relationships/customXml" Target="../ink/ink2412.xml"/><Relationship Id="rId29" Type="http://schemas.openxmlformats.org/officeDocument/2006/relationships/image" Target="../media/image306.png"/><Relationship Id="rId11" Type="http://schemas.openxmlformats.org/officeDocument/2006/relationships/image" Target="../media/image297.png"/><Relationship Id="rId24" Type="http://schemas.openxmlformats.org/officeDocument/2006/relationships/customXml" Target="../ink/ink2416.xml"/><Relationship Id="rId32" Type="http://schemas.openxmlformats.org/officeDocument/2006/relationships/customXml" Target="../ink/ink2420.xml"/><Relationship Id="rId37" Type="http://schemas.openxmlformats.org/officeDocument/2006/relationships/image" Target="../media/image310.png"/><Relationship Id="rId40" Type="http://schemas.openxmlformats.org/officeDocument/2006/relationships/customXml" Target="../ink/ink2424.xml"/><Relationship Id="rId45" Type="http://schemas.openxmlformats.org/officeDocument/2006/relationships/image" Target="../media/image314.png"/><Relationship Id="rId53" Type="http://schemas.openxmlformats.org/officeDocument/2006/relationships/image" Target="../media/image318.png"/><Relationship Id="rId58" Type="http://schemas.openxmlformats.org/officeDocument/2006/relationships/customXml" Target="../ink/ink2433.xml"/><Relationship Id="rId5" Type="http://schemas.openxmlformats.org/officeDocument/2006/relationships/image" Target="../media/image294.png"/><Relationship Id="rId19" Type="http://schemas.openxmlformats.org/officeDocument/2006/relationships/image" Target="../media/image301.png"/><Relationship Id="rId4" Type="http://schemas.openxmlformats.org/officeDocument/2006/relationships/customXml" Target="../ink/ink2406.xml"/><Relationship Id="rId9" Type="http://schemas.openxmlformats.org/officeDocument/2006/relationships/image" Target="../media/image296.png"/><Relationship Id="rId14" Type="http://schemas.openxmlformats.org/officeDocument/2006/relationships/customXml" Target="../ink/ink2411.xml"/><Relationship Id="rId22" Type="http://schemas.openxmlformats.org/officeDocument/2006/relationships/customXml" Target="../ink/ink2415.xml"/><Relationship Id="rId27" Type="http://schemas.openxmlformats.org/officeDocument/2006/relationships/image" Target="../media/image305.png"/><Relationship Id="rId30" Type="http://schemas.openxmlformats.org/officeDocument/2006/relationships/customXml" Target="../ink/ink2419.xml"/><Relationship Id="rId35" Type="http://schemas.openxmlformats.org/officeDocument/2006/relationships/image" Target="../media/image309.png"/><Relationship Id="rId43" Type="http://schemas.openxmlformats.org/officeDocument/2006/relationships/image" Target="../media/image313.png"/><Relationship Id="rId48" Type="http://schemas.openxmlformats.org/officeDocument/2006/relationships/customXml" Target="../ink/ink2428.xml"/><Relationship Id="rId56" Type="http://schemas.openxmlformats.org/officeDocument/2006/relationships/customXml" Target="../ink/ink2432.xml"/><Relationship Id="rId8" Type="http://schemas.openxmlformats.org/officeDocument/2006/relationships/customXml" Target="../ink/ink2408.xml"/><Relationship Id="rId51" Type="http://schemas.openxmlformats.org/officeDocument/2006/relationships/image" Target="../media/image317.png"/><Relationship Id="rId3" Type="http://schemas.openxmlformats.org/officeDocument/2006/relationships/image" Target="../media/image293.png"/><Relationship Id="rId12" Type="http://schemas.openxmlformats.org/officeDocument/2006/relationships/customXml" Target="../ink/ink2410.xml"/><Relationship Id="rId17" Type="http://schemas.openxmlformats.org/officeDocument/2006/relationships/image" Target="../media/image300.png"/><Relationship Id="rId25" Type="http://schemas.openxmlformats.org/officeDocument/2006/relationships/image" Target="../media/image304.png"/><Relationship Id="rId33" Type="http://schemas.openxmlformats.org/officeDocument/2006/relationships/image" Target="../media/image308.png"/><Relationship Id="rId38" Type="http://schemas.openxmlformats.org/officeDocument/2006/relationships/customXml" Target="../ink/ink2423.xml"/><Relationship Id="rId46" Type="http://schemas.openxmlformats.org/officeDocument/2006/relationships/customXml" Target="../ink/ink2427.xml"/><Relationship Id="rId59" Type="http://schemas.openxmlformats.org/officeDocument/2006/relationships/image" Target="../media/image321.png"/><Relationship Id="rId20" Type="http://schemas.openxmlformats.org/officeDocument/2006/relationships/customXml" Target="../ink/ink2414.xml"/><Relationship Id="rId41" Type="http://schemas.openxmlformats.org/officeDocument/2006/relationships/image" Target="../media/image312.png"/><Relationship Id="rId54" Type="http://schemas.openxmlformats.org/officeDocument/2006/relationships/customXml" Target="../ink/ink243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07.xml"/><Relationship Id="rId15" Type="http://schemas.openxmlformats.org/officeDocument/2006/relationships/image" Target="../media/image299.png"/><Relationship Id="rId23" Type="http://schemas.openxmlformats.org/officeDocument/2006/relationships/image" Target="../media/image303.png"/><Relationship Id="rId28" Type="http://schemas.openxmlformats.org/officeDocument/2006/relationships/customXml" Target="../ink/ink2418.xml"/><Relationship Id="rId36" Type="http://schemas.openxmlformats.org/officeDocument/2006/relationships/customXml" Target="../ink/ink2422.xml"/><Relationship Id="rId49" Type="http://schemas.openxmlformats.org/officeDocument/2006/relationships/image" Target="../media/image316.png"/><Relationship Id="rId57" Type="http://schemas.openxmlformats.org/officeDocument/2006/relationships/image" Target="../media/image320.png"/><Relationship Id="rId10" Type="http://schemas.openxmlformats.org/officeDocument/2006/relationships/customXml" Target="../ink/ink2409.xml"/><Relationship Id="rId31" Type="http://schemas.openxmlformats.org/officeDocument/2006/relationships/image" Target="../media/image307.png"/><Relationship Id="rId44" Type="http://schemas.openxmlformats.org/officeDocument/2006/relationships/customXml" Target="../ink/ink2426.xml"/><Relationship Id="rId52" Type="http://schemas.openxmlformats.org/officeDocument/2006/relationships/customXml" Target="../ink/ink2430.xml"/></Relationships>
</file>

<file path=ppt/slides/_rels/slide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1.xml"/><Relationship Id="rId21" Type="http://schemas.openxmlformats.org/officeDocument/2006/relationships/image" Target="../media/image19.png"/><Relationship Id="rId42" Type="http://schemas.openxmlformats.org/officeDocument/2006/relationships/customXml" Target="../ink/ink99.xml"/><Relationship Id="rId47" Type="http://schemas.openxmlformats.org/officeDocument/2006/relationships/image" Target="../media/image32.png"/><Relationship Id="rId63" Type="http://schemas.openxmlformats.org/officeDocument/2006/relationships/image" Target="../media/image40.png"/><Relationship Id="rId68" Type="http://schemas.openxmlformats.org/officeDocument/2006/relationships/customXml" Target="../ink/ink112.xml"/><Relationship Id="rId7" Type="http://schemas.openxmlformats.org/officeDocument/2006/relationships/image" Target="../media/image12.png"/><Relationship Id="rId2" Type="http://schemas.openxmlformats.org/officeDocument/2006/relationships/customXml" Target="../ink/ink79.xml"/><Relationship Id="rId16" Type="http://schemas.openxmlformats.org/officeDocument/2006/relationships/customXml" Target="../ink/ink86.xml"/><Relationship Id="rId29" Type="http://schemas.openxmlformats.org/officeDocument/2006/relationships/image" Target="../media/image23.png"/><Relationship Id="rId11" Type="http://schemas.openxmlformats.org/officeDocument/2006/relationships/image" Target="../media/image14.png"/><Relationship Id="rId24" Type="http://schemas.openxmlformats.org/officeDocument/2006/relationships/customXml" Target="../ink/ink90.xml"/><Relationship Id="rId32" Type="http://schemas.openxmlformats.org/officeDocument/2006/relationships/customXml" Target="../ink/ink94.xml"/><Relationship Id="rId37" Type="http://schemas.openxmlformats.org/officeDocument/2006/relationships/image" Target="../media/image27.png"/><Relationship Id="rId40" Type="http://schemas.openxmlformats.org/officeDocument/2006/relationships/customXml" Target="../ink/ink98.xml"/><Relationship Id="rId45" Type="http://schemas.openxmlformats.org/officeDocument/2006/relationships/image" Target="../media/image31.png"/><Relationship Id="rId53" Type="http://schemas.openxmlformats.org/officeDocument/2006/relationships/image" Target="../media/image35.png"/><Relationship Id="rId58" Type="http://schemas.openxmlformats.org/officeDocument/2006/relationships/customXml" Target="../ink/ink107.xml"/><Relationship Id="rId66" Type="http://schemas.openxmlformats.org/officeDocument/2006/relationships/customXml" Target="../ink/ink111.xml"/><Relationship Id="rId5" Type="http://schemas.openxmlformats.org/officeDocument/2006/relationships/image" Target="../media/image11.png"/><Relationship Id="rId61" Type="http://schemas.openxmlformats.org/officeDocument/2006/relationships/image" Target="../media/image39.png"/><Relationship Id="rId19" Type="http://schemas.openxmlformats.org/officeDocument/2006/relationships/image" Target="../media/image18.png"/><Relationship Id="rId14" Type="http://schemas.openxmlformats.org/officeDocument/2006/relationships/customXml" Target="../ink/ink85.xml"/><Relationship Id="rId22" Type="http://schemas.openxmlformats.org/officeDocument/2006/relationships/customXml" Target="../ink/ink89.xml"/><Relationship Id="rId27" Type="http://schemas.openxmlformats.org/officeDocument/2006/relationships/image" Target="../media/image22.png"/><Relationship Id="rId30" Type="http://schemas.openxmlformats.org/officeDocument/2006/relationships/customXml" Target="../ink/ink93.xml"/><Relationship Id="rId35" Type="http://schemas.openxmlformats.org/officeDocument/2006/relationships/image" Target="../media/image26.png"/><Relationship Id="rId43" Type="http://schemas.openxmlformats.org/officeDocument/2006/relationships/image" Target="../media/image30.png"/><Relationship Id="rId48" Type="http://schemas.openxmlformats.org/officeDocument/2006/relationships/customXml" Target="../ink/ink102.xml"/><Relationship Id="rId56" Type="http://schemas.openxmlformats.org/officeDocument/2006/relationships/customXml" Target="../ink/ink106.xml"/><Relationship Id="rId64" Type="http://schemas.openxmlformats.org/officeDocument/2006/relationships/customXml" Target="../ink/ink110.xml"/><Relationship Id="rId69" Type="http://schemas.openxmlformats.org/officeDocument/2006/relationships/image" Target="../media/image43.png"/><Relationship Id="rId8" Type="http://schemas.openxmlformats.org/officeDocument/2006/relationships/customXml" Target="../ink/ink82.xml"/><Relationship Id="rId51" Type="http://schemas.openxmlformats.org/officeDocument/2006/relationships/image" Target="../media/image34.png"/><Relationship Id="rId3" Type="http://schemas.openxmlformats.org/officeDocument/2006/relationships/image" Target="../media/image10.png"/><Relationship Id="rId12" Type="http://schemas.openxmlformats.org/officeDocument/2006/relationships/customXml" Target="../ink/ink84.xml"/><Relationship Id="rId17" Type="http://schemas.openxmlformats.org/officeDocument/2006/relationships/image" Target="../media/image17.png"/><Relationship Id="rId25" Type="http://schemas.openxmlformats.org/officeDocument/2006/relationships/image" Target="../media/image21.png"/><Relationship Id="rId33" Type="http://schemas.openxmlformats.org/officeDocument/2006/relationships/image" Target="../media/image25.png"/><Relationship Id="rId38" Type="http://schemas.openxmlformats.org/officeDocument/2006/relationships/customXml" Target="../ink/ink97.xml"/><Relationship Id="rId46" Type="http://schemas.openxmlformats.org/officeDocument/2006/relationships/customXml" Target="../ink/ink101.xml"/><Relationship Id="rId59" Type="http://schemas.openxmlformats.org/officeDocument/2006/relationships/image" Target="../media/image38.png"/><Relationship Id="rId67" Type="http://schemas.openxmlformats.org/officeDocument/2006/relationships/image" Target="../media/image42.png"/><Relationship Id="rId20" Type="http://schemas.openxmlformats.org/officeDocument/2006/relationships/customXml" Target="../ink/ink88.xml"/><Relationship Id="rId41" Type="http://schemas.openxmlformats.org/officeDocument/2006/relationships/image" Target="../media/image29.png"/><Relationship Id="rId54" Type="http://schemas.openxmlformats.org/officeDocument/2006/relationships/customXml" Target="../ink/ink105.xml"/><Relationship Id="rId62" Type="http://schemas.openxmlformats.org/officeDocument/2006/relationships/customXml" Target="../ink/ink10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1.xml"/><Relationship Id="rId15" Type="http://schemas.openxmlformats.org/officeDocument/2006/relationships/image" Target="../media/image16.png"/><Relationship Id="rId23" Type="http://schemas.openxmlformats.org/officeDocument/2006/relationships/image" Target="../media/image20.png"/><Relationship Id="rId28" Type="http://schemas.openxmlformats.org/officeDocument/2006/relationships/customXml" Target="../ink/ink92.xml"/><Relationship Id="rId36" Type="http://schemas.openxmlformats.org/officeDocument/2006/relationships/customXml" Target="../ink/ink96.xml"/><Relationship Id="rId49" Type="http://schemas.openxmlformats.org/officeDocument/2006/relationships/image" Target="../media/image33.png"/><Relationship Id="rId57" Type="http://schemas.openxmlformats.org/officeDocument/2006/relationships/image" Target="../media/image37.png"/><Relationship Id="rId10" Type="http://schemas.openxmlformats.org/officeDocument/2006/relationships/customXml" Target="../ink/ink83.xml"/><Relationship Id="rId31" Type="http://schemas.openxmlformats.org/officeDocument/2006/relationships/image" Target="../media/image24.png"/><Relationship Id="rId44" Type="http://schemas.openxmlformats.org/officeDocument/2006/relationships/customXml" Target="../ink/ink100.xml"/><Relationship Id="rId52" Type="http://schemas.openxmlformats.org/officeDocument/2006/relationships/customXml" Target="../ink/ink104.xml"/><Relationship Id="rId60" Type="http://schemas.openxmlformats.org/officeDocument/2006/relationships/customXml" Target="../ink/ink108.xml"/><Relationship Id="rId65" Type="http://schemas.openxmlformats.org/officeDocument/2006/relationships/image" Target="../media/image41.png"/><Relationship Id="rId4" Type="http://schemas.openxmlformats.org/officeDocument/2006/relationships/customXml" Target="../ink/ink80.xml"/><Relationship Id="rId9" Type="http://schemas.openxmlformats.org/officeDocument/2006/relationships/image" Target="../media/image13.png"/><Relationship Id="rId13" Type="http://schemas.openxmlformats.org/officeDocument/2006/relationships/image" Target="../media/image15.png"/><Relationship Id="rId18" Type="http://schemas.openxmlformats.org/officeDocument/2006/relationships/customXml" Target="../ink/ink87.xml"/><Relationship Id="rId39" Type="http://schemas.openxmlformats.org/officeDocument/2006/relationships/image" Target="../media/image28.png"/><Relationship Id="rId34" Type="http://schemas.openxmlformats.org/officeDocument/2006/relationships/customXml" Target="../ink/ink95.xml"/><Relationship Id="rId50" Type="http://schemas.openxmlformats.org/officeDocument/2006/relationships/customXml" Target="../ink/ink103.xml"/><Relationship Id="rId55" Type="http://schemas.openxmlformats.org/officeDocument/2006/relationships/image" Target="../media/image36.png"/></Relationships>
</file>

<file path=ppt/slides/_rels/slide7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446.xml"/><Relationship Id="rId21" Type="http://schemas.openxmlformats.org/officeDocument/2006/relationships/image" Target="../media/image302.png"/><Relationship Id="rId42" Type="http://schemas.openxmlformats.org/officeDocument/2006/relationships/customXml" Target="../ink/ink2454.xml"/><Relationship Id="rId47" Type="http://schemas.openxmlformats.org/officeDocument/2006/relationships/image" Target="../media/image315.png"/><Relationship Id="rId63" Type="http://schemas.openxmlformats.org/officeDocument/2006/relationships/image" Target="../media/image323.png"/><Relationship Id="rId68" Type="http://schemas.openxmlformats.org/officeDocument/2006/relationships/customXml" Target="../ink/ink2467.xml"/><Relationship Id="rId7" Type="http://schemas.openxmlformats.org/officeDocument/2006/relationships/image" Target="../media/image295.png"/><Relationship Id="rId71" Type="http://schemas.openxmlformats.org/officeDocument/2006/relationships/image" Target="../media/image327.png"/><Relationship Id="rId2" Type="http://schemas.openxmlformats.org/officeDocument/2006/relationships/customXml" Target="../ink/ink2434.xml"/><Relationship Id="rId16" Type="http://schemas.openxmlformats.org/officeDocument/2006/relationships/customXml" Target="../ink/ink2441.xml"/><Relationship Id="rId29" Type="http://schemas.openxmlformats.org/officeDocument/2006/relationships/image" Target="../media/image306.png"/><Relationship Id="rId11" Type="http://schemas.openxmlformats.org/officeDocument/2006/relationships/image" Target="../media/image297.png"/><Relationship Id="rId24" Type="http://schemas.openxmlformats.org/officeDocument/2006/relationships/customXml" Target="../ink/ink2445.xml"/><Relationship Id="rId32" Type="http://schemas.openxmlformats.org/officeDocument/2006/relationships/customXml" Target="../ink/ink2449.xml"/><Relationship Id="rId37" Type="http://schemas.openxmlformats.org/officeDocument/2006/relationships/image" Target="../media/image310.png"/><Relationship Id="rId40" Type="http://schemas.openxmlformats.org/officeDocument/2006/relationships/customXml" Target="../ink/ink2453.xml"/><Relationship Id="rId45" Type="http://schemas.openxmlformats.org/officeDocument/2006/relationships/image" Target="../media/image314.png"/><Relationship Id="rId53" Type="http://schemas.openxmlformats.org/officeDocument/2006/relationships/image" Target="../media/image318.png"/><Relationship Id="rId58" Type="http://schemas.openxmlformats.org/officeDocument/2006/relationships/customXml" Target="../ink/ink2462.xml"/><Relationship Id="rId66" Type="http://schemas.openxmlformats.org/officeDocument/2006/relationships/customXml" Target="../ink/ink2466.xml"/><Relationship Id="rId5" Type="http://schemas.openxmlformats.org/officeDocument/2006/relationships/image" Target="../media/image294.png"/><Relationship Id="rId61" Type="http://schemas.openxmlformats.org/officeDocument/2006/relationships/image" Target="../media/image322.png"/><Relationship Id="rId19" Type="http://schemas.openxmlformats.org/officeDocument/2006/relationships/image" Target="../media/image301.png"/><Relationship Id="rId14" Type="http://schemas.openxmlformats.org/officeDocument/2006/relationships/customXml" Target="../ink/ink2440.xml"/><Relationship Id="rId22" Type="http://schemas.openxmlformats.org/officeDocument/2006/relationships/customXml" Target="../ink/ink2444.xml"/><Relationship Id="rId27" Type="http://schemas.openxmlformats.org/officeDocument/2006/relationships/image" Target="../media/image305.png"/><Relationship Id="rId30" Type="http://schemas.openxmlformats.org/officeDocument/2006/relationships/customXml" Target="../ink/ink2448.xml"/><Relationship Id="rId35" Type="http://schemas.openxmlformats.org/officeDocument/2006/relationships/image" Target="../media/image309.png"/><Relationship Id="rId43" Type="http://schemas.openxmlformats.org/officeDocument/2006/relationships/image" Target="../media/image313.png"/><Relationship Id="rId48" Type="http://schemas.openxmlformats.org/officeDocument/2006/relationships/customXml" Target="../ink/ink2457.xml"/><Relationship Id="rId56" Type="http://schemas.openxmlformats.org/officeDocument/2006/relationships/customXml" Target="../ink/ink2461.xml"/><Relationship Id="rId64" Type="http://schemas.openxmlformats.org/officeDocument/2006/relationships/customXml" Target="../ink/ink2465.xml"/><Relationship Id="rId69" Type="http://schemas.openxmlformats.org/officeDocument/2006/relationships/image" Target="../media/image326.png"/><Relationship Id="rId8" Type="http://schemas.openxmlformats.org/officeDocument/2006/relationships/customXml" Target="../ink/ink2437.xml"/><Relationship Id="rId51" Type="http://schemas.openxmlformats.org/officeDocument/2006/relationships/image" Target="../media/image317.png"/><Relationship Id="rId3" Type="http://schemas.openxmlformats.org/officeDocument/2006/relationships/image" Target="../media/image293.png"/><Relationship Id="rId12" Type="http://schemas.openxmlformats.org/officeDocument/2006/relationships/customXml" Target="../ink/ink2439.xml"/><Relationship Id="rId17" Type="http://schemas.openxmlformats.org/officeDocument/2006/relationships/image" Target="../media/image300.png"/><Relationship Id="rId25" Type="http://schemas.openxmlformats.org/officeDocument/2006/relationships/image" Target="../media/image304.png"/><Relationship Id="rId33" Type="http://schemas.openxmlformats.org/officeDocument/2006/relationships/image" Target="../media/image308.png"/><Relationship Id="rId38" Type="http://schemas.openxmlformats.org/officeDocument/2006/relationships/customXml" Target="../ink/ink2452.xml"/><Relationship Id="rId46" Type="http://schemas.openxmlformats.org/officeDocument/2006/relationships/customXml" Target="../ink/ink2456.xml"/><Relationship Id="rId59" Type="http://schemas.openxmlformats.org/officeDocument/2006/relationships/image" Target="../media/image321.png"/><Relationship Id="rId67" Type="http://schemas.openxmlformats.org/officeDocument/2006/relationships/image" Target="../media/image325.png"/><Relationship Id="rId20" Type="http://schemas.openxmlformats.org/officeDocument/2006/relationships/customXml" Target="../ink/ink2443.xml"/><Relationship Id="rId41" Type="http://schemas.openxmlformats.org/officeDocument/2006/relationships/image" Target="../media/image312.png"/><Relationship Id="rId54" Type="http://schemas.openxmlformats.org/officeDocument/2006/relationships/customXml" Target="../ink/ink2460.xml"/><Relationship Id="rId62" Type="http://schemas.openxmlformats.org/officeDocument/2006/relationships/customXml" Target="../ink/ink2464.xml"/><Relationship Id="rId70" Type="http://schemas.openxmlformats.org/officeDocument/2006/relationships/customXml" Target="../ink/ink246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36.xml"/><Relationship Id="rId15" Type="http://schemas.openxmlformats.org/officeDocument/2006/relationships/image" Target="../media/image299.png"/><Relationship Id="rId23" Type="http://schemas.openxmlformats.org/officeDocument/2006/relationships/image" Target="../media/image303.png"/><Relationship Id="rId28" Type="http://schemas.openxmlformats.org/officeDocument/2006/relationships/customXml" Target="../ink/ink2447.xml"/><Relationship Id="rId36" Type="http://schemas.openxmlformats.org/officeDocument/2006/relationships/customXml" Target="../ink/ink2451.xml"/><Relationship Id="rId49" Type="http://schemas.openxmlformats.org/officeDocument/2006/relationships/image" Target="../media/image316.png"/><Relationship Id="rId57" Type="http://schemas.openxmlformats.org/officeDocument/2006/relationships/image" Target="../media/image320.png"/><Relationship Id="rId10" Type="http://schemas.openxmlformats.org/officeDocument/2006/relationships/customXml" Target="../ink/ink2438.xml"/><Relationship Id="rId31" Type="http://schemas.openxmlformats.org/officeDocument/2006/relationships/image" Target="../media/image307.png"/><Relationship Id="rId44" Type="http://schemas.openxmlformats.org/officeDocument/2006/relationships/customXml" Target="../ink/ink2455.xml"/><Relationship Id="rId52" Type="http://schemas.openxmlformats.org/officeDocument/2006/relationships/customXml" Target="../ink/ink2459.xml"/><Relationship Id="rId60" Type="http://schemas.openxmlformats.org/officeDocument/2006/relationships/customXml" Target="../ink/ink2463.xml"/><Relationship Id="rId65" Type="http://schemas.openxmlformats.org/officeDocument/2006/relationships/image" Target="../media/image324.png"/><Relationship Id="rId4" Type="http://schemas.openxmlformats.org/officeDocument/2006/relationships/customXml" Target="../ink/ink2435.xml"/><Relationship Id="rId9" Type="http://schemas.openxmlformats.org/officeDocument/2006/relationships/image" Target="../media/image296.png"/><Relationship Id="rId13" Type="http://schemas.openxmlformats.org/officeDocument/2006/relationships/image" Target="../media/image298.png"/><Relationship Id="rId18" Type="http://schemas.openxmlformats.org/officeDocument/2006/relationships/customXml" Target="../ink/ink2442.xml"/><Relationship Id="rId39" Type="http://schemas.openxmlformats.org/officeDocument/2006/relationships/image" Target="../media/image311.png"/><Relationship Id="rId34" Type="http://schemas.openxmlformats.org/officeDocument/2006/relationships/customXml" Target="../ink/ink2450.xml"/><Relationship Id="rId50" Type="http://schemas.openxmlformats.org/officeDocument/2006/relationships/customXml" Target="../ink/ink2458.xml"/><Relationship Id="rId55" Type="http://schemas.openxmlformats.org/officeDocument/2006/relationships/image" Target="../media/image319.png"/></Relationships>
</file>

<file path=ppt/slides/_rels/slide7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481.xml"/><Relationship Id="rId21" Type="http://schemas.openxmlformats.org/officeDocument/2006/relationships/image" Target="../media/image302.png"/><Relationship Id="rId42" Type="http://schemas.openxmlformats.org/officeDocument/2006/relationships/customXml" Target="../ink/ink2489.xml"/><Relationship Id="rId47" Type="http://schemas.openxmlformats.org/officeDocument/2006/relationships/image" Target="../media/image315.png"/><Relationship Id="rId63" Type="http://schemas.openxmlformats.org/officeDocument/2006/relationships/image" Target="../media/image323.png"/><Relationship Id="rId68" Type="http://schemas.openxmlformats.org/officeDocument/2006/relationships/customXml" Target="../ink/ink2502.xml"/><Relationship Id="rId16" Type="http://schemas.openxmlformats.org/officeDocument/2006/relationships/customXml" Target="../ink/ink2476.xml"/><Relationship Id="rId11" Type="http://schemas.openxmlformats.org/officeDocument/2006/relationships/image" Target="../media/image297.png"/><Relationship Id="rId24" Type="http://schemas.openxmlformats.org/officeDocument/2006/relationships/customXml" Target="../ink/ink2480.xml"/><Relationship Id="rId32" Type="http://schemas.openxmlformats.org/officeDocument/2006/relationships/customXml" Target="../ink/ink2484.xml"/><Relationship Id="rId37" Type="http://schemas.openxmlformats.org/officeDocument/2006/relationships/image" Target="../media/image310.png"/><Relationship Id="rId40" Type="http://schemas.openxmlformats.org/officeDocument/2006/relationships/customXml" Target="../ink/ink2488.xml"/><Relationship Id="rId45" Type="http://schemas.openxmlformats.org/officeDocument/2006/relationships/image" Target="../media/image314.png"/><Relationship Id="rId53" Type="http://schemas.openxmlformats.org/officeDocument/2006/relationships/image" Target="../media/image318.png"/><Relationship Id="rId58" Type="http://schemas.openxmlformats.org/officeDocument/2006/relationships/customXml" Target="../ink/ink2497.xml"/><Relationship Id="rId66" Type="http://schemas.openxmlformats.org/officeDocument/2006/relationships/customXml" Target="../ink/ink2501.xml"/><Relationship Id="rId74" Type="http://schemas.openxmlformats.org/officeDocument/2006/relationships/customXml" Target="../ink/ink2505.xml"/><Relationship Id="rId5" Type="http://schemas.openxmlformats.org/officeDocument/2006/relationships/image" Target="../media/image294.png"/><Relationship Id="rId61" Type="http://schemas.openxmlformats.org/officeDocument/2006/relationships/image" Target="../media/image322.png"/><Relationship Id="rId19" Type="http://schemas.openxmlformats.org/officeDocument/2006/relationships/image" Target="../media/image301.png"/><Relationship Id="rId14" Type="http://schemas.openxmlformats.org/officeDocument/2006/relationships/customXml" Target="../ink/ink2475.xml"/><Relationship Id="rId22" Type="http://schemas.openxmlformats.org/officeDocument/2006/relationships/customXml" Target="../ink/ink2479.xml"/><Relationship Id="rId27" Type="http://schemas.openxmlformats.org/officeDocument/2006/relationships/image" Target="../media/image305.png"/><Relationship Id="rId30" Type="http://schemas.openxmlformats.org/officeDocument/2006/relationships/customXml" Target="../ink/ink2483.xml"/><Relationship Id="rId35" Type="http://schemas.openxmlformats.org/officeDocument/2006/relationships/image" Target="../media/image309.png"/><Relationship Id="rId43" Type="http://schemas.openxmlformats.org/officeDocument/2006/relationships/image" Target="../media/image313.png"/><Relationship Id="rId48" Type="http://schemas.openxmlformats.org/officeDocument/2006/relationships/customXml" Target="../ink/ink2492.xml"/><Relationship Id="rId56" Type="http://schemas.openxmlformats.org/officeDocument/2006/relationships/customXml" Target="../ink/ink2496.xml"/><Relationship Id="rId64" Type="http://schemas.openxmlformats.org/officeDocument/2006/relationships/customXml" Target="../ink/ink2500.xml"/><Relationship Id="rId69" Type="http://schemas.openxmlformats.org/officeDocument/2006/relationships/image" Target="../media/image326.png"/><Relationship Id="rId77" Type="http://schemas.openxmlformats.org/officeDocument/2006/relationships/image" Target="../media/image330.png"/><Relationship Id="rId8" Type="http://schemas.openxmlformats.org/officeDocument/2006/relationships/customXml" Target="../ink/ink2472.xml"/><Relationship Id="rId51" Type="http://schemas.openxmlformats.org/officeDocument/2006/relationships/image" Target="../media/image317.png"/><Relationship Id="rId72" Type="http://schemas.openxmlformats.org/officeDocument/2006/relationships/customXml" Target="../ink/ink2504.xml"/><Relationship Id="rId3" Type="http://schemas.openxmlformats.org/officeDocument/2006/relationships/image" Target="../media/image293.png"/><Relationship Id="rId12" Type="http://schemas.openxmlformats.org/officeDocument/2006/relationships/customXml" Target="../ink/ink2474.xml"/><Relationship Id="rId17" Type="http://schemas.openxmlformats.org/officeDocument/2006/relationships/image" Target="../media/image300.png"/><Relationship Id="rId25" Type="http://schemas.openxmlformats.org/officeDocument/2006/relationships/image" Target="../media/image304.png"/><Relationship Id="rId33" Type="http://schemas.openxmlformats.org/officeDocument/2006/relationships/image" Target="../media/image308.png"/><Relationship Id="rId38" Type="http://schemas.openxmlformats.org/officeDocument/2006/relationships/customXml" Target="../ink/ink2487.xml"/><Relationship Id="rId46" Type="http://schemas.openxmlformats.org/officeDocument/2006/relationships/customXml" Target="../ink/ink2491.xml"/><Relationship Id="rId59" Type="http://schemas.openxmlformats.org/officeDocument/2006/relationships/image" Target="../media/image321.png"/><Relationship Id="rId67" Type="http://schemas.openxmlformats.org/officeDocument/2006/relationships/image" Target="../media/image325.png"/><Relationship Id="rId20" Type="http://schemas.openxmlformats.org/officeDocument/2006/relationships/customXml" Target="../ink/ink2478.xml"/><Relationship Id="rId41" Type="http://schemas.openxmlformats.org/officeDocument/2006/relationships/image" Target="../media/image312.png"/><Relationship Id="rId54" Type="http://schemas.openxmlformats.org/officeDocument/2006/relationships/customXml" Target="../ink/ink2495.xml"/><Relationship Id="rId62" Type="http://schemas.openxmlformats.org/officeDocument/2006/relationships/customXml" Target="../ink/ink2499.xml"/><Relationship Id="rId70" Type="http://schemas.openxmlformats.org/officeDocument/2006/relationships/customXml" Target="../ink/ink2503.xml"/><Relationship Id="rId75" Type="http://schemas.openxmlformats.org/officeDocument/2006/relationships/image" Target="../media/image32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71.xml"/><Relationship Id="rId15" Type="http://schemas.openxmlformats.org/officeDocument/2006/relationships/image" Target="../media/image299.png"/><Relationship Id="rId23" Type="http://schemas.openxmlformats.org/officeDocument/2006/relationships/image" Target="../media/image303.png"/><Relationship Id="rId28" Type="http://schemas.openxmlformats.org/officeDocument/2006/relationships/customXml" Target="../ink/ink2482.xml"/><Relationship Id="rId36" Type="http://schemas.openxmlformats.org/officeDocument/2006/relationships/customXml" Target="../ink/ink2486.xml"/><Relationship Id="rId49" Type="http://schemas.openxmlformats.org/officeDocument/2006/relationships/image" Target="../media/image316.png"/><Relationship Id="rId57" Type="http://schemas.openxmlformats.org/officeDocument/2006/relationships/image" Target="../media/image320.png"/><Relationship Id="rId10" Type="http://schemas.openxmlformats.org/officeDocument/2006/relationships/customXml" Target="../ink/ink2473.xml"/><Relationship Id="rId31" Type="http://schemas.openxmlformats.org/officeDocument/2006/relationships/image" Target="../media/image307.png"/><Relationship Id="rId44" Type="http://schemas.openxmlformats.org/officeDocument/2006/relationships/customXml" Target="../ink/ink2490.xml"/><Relationship Id="rId52" Type="http://schemas.openxmlformats.org/officeDocument/2006/relationships/customXml" Target="../ink/ink2494.xml"/><Relationship Id="rId60" Type="http://schemas.openxmlformats.org/officeDocument/2006/relationships/customXml" Target="../ink/ink2498.xml"/><Relationship Id="rId65" Type="http://schemas.openxmlformats.org/officeDocument/2006/relationships/image" Target="../media/image324.png"/><Relationship Id="rId73" Type="http://schemas.openxmlformats.org/officeDocument/2006/relationships/image" Target="../media/image328.png"/><Relationship Id="rId4" Type="http://schemas.openxmlformats.org/officeDocument/2006/relationships/customXml" Target="../ink/ink2470.xml"/><Relationship Id="rId9" Type="http://schemas.openxmlformats.org/officeDocument/2006/relationships/image" Target="../media/image296.png"/><Relationship Id="rId13" Type="http://schemas.openxmlformats.org/officeDocument/2006/relationships/image" Target="../media/image298.png"/><Relationship Id="rId18" Type="http://schemas.openxmlformats.org/officeDocument/2006/relationships/customXml" Target="../ink/ink2477.xml"/><Relationship Id="rId39" Type="http://schemas.openxmlformats.org/officeDocument/2006/relationships/image" Target="../media/image311.png"/><Relationship Id="rId34" Type="http://schemas.openxmlformats.org/officeDocument/2006/relationships/customXml" Target="../ink/ink2485.xml"/><Relationship Id="rId50" Type="http://schemas.openxmlformats.org/officeDocument/2006/relationships/customXml" Target="../ink/ink2493.xml"/><Relationship Id="rId55" Type="http://schemas.openxmlformats.org/officeDocument/2006/relationships/image" Target="../media/image319.png"/><Relationship Id="rId76" Type="http://schemas.openxmlformats.org/officeDocument/2006/relationships/customXml" Target="../ink/ink2506.xml"/><Relationship Id="rId7" Type="http://schemas.openxmlformats.org/officeDocument/2006/relationships/image" Target="../media/image295.png"/><Relationship Id="rId71" Type="http://schemas.openxmlformats.org/officeDocument/2006/relationships/image" Target="../media/image327.png"/><Relationship Id="rId2" Type="http://schemas.openxmlformats.org/officeDocument/2006/relationships/customXml" Target="../ink/ink2469.xml"/><Relationship Id="rId29" Type="http://schemas.openxmlformats.org/officeDocument/2006/relationships/image" Target="../media/image306.png"/></Relationships>
</file>

<file path=ppt/slides/_rels/slide7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519.xml"/><Relationship Id="rId21" Type="http://schemas.openxmlformats.org/officeDocument/2006/relationships/image" Target="../media/image302.png"/><Relationship Id="rId42" Type="http://schemas.openxmlformats.org/officeDocument/2006/relationships/customXml" Target="../ink/ink2527.xml"/><Relationship Id="rId47" Type="http://schemas.openxmlformats.org/officeDocument/2006/relationships/image" Target="../media/image315.png"/><Relationship Id="rId63" Type="http://schemas.openxmlformats.org/officeDocument/2006/relationships/image" Target="../media/image323.png"/><Relationship Id="rId68" Type="http://schemas.openxmlformats.org/officeDocument/2006/relationships/customXml" Target="../ink/ink2540.xml"/><Relationship Id="rId16" Type="http://schemas.openxmlformats.org/officeDocument/2006/relationships/customXml" Target="../ink/ink2514.xml"/><Relationship Id="rId11" Type="http://schemas.openxmlformats.org/officeDocument/2006/relationships/image" Target="../media/image297.png"/><Relationship Id="rId32" Type="http://schemas.openxmlformats.org/officeDocument/2006/relationships/customXml" Target="../ink/ink2522.xml"/><Relationship Id="rId37" Type="http://schemas.openxmlformats.org/officeDocument/2006/relationships/image" Target="../media/image310.png"/><Relationship Id="rId53" Type="http://schemas.openxmlformats.org/officeDocument/2006/relationships/image" Target="../media/image318.png"/><Relationship Id="rId58" Type="http://schemas.openxmlformats.org/officeDocument/2006/relationships/customXml" Target="../ink/ink2535.xml"/><Relationship Id="rId74" Type="http://schemas.openxmlformats.org/officeDocument/2006/relationships/customXml" Target="../ink/ink2543.xml"/><Relationship Id="rId79" Type="http://schemas.openxmlformats.org/officeDocument/2006/relationships/image" Target="../media/image331.png"/><Relationship Id="rId5" Type="http://schemas.openxmlformats.org/officeDocument/2006/relationships/image" Target="../media/image294.png"/><Relationship Id="rId61" Type="http://schemas.openxmlformats.org/officeDocument/2006/relationships/image" Target="../media/image322.png"/><Relationship Id="rId82" Type="http://schemas.openxmlformats.org/officeDocument/2006/relationships/customXml" Target="../ink/ink2547.xml"/><Relationship Id="rId19" Type="http://schemas.openxmlformats.org/officeDocument/2006/relationships/image" Target="../media/image301.png"/><Relationship Id="rId14" Type="http://schemas.openxmlformats.org/officeDocument/2006/relationships/customXml" Target="../ink/ink2513.xml"/><Relationship Id="rId22" Type="http://schemas.openxmlformats.org/officeDocument/2006/relationships/customXml" Target="../ink/ink2517.xml"/><Relationship Id="rId27" Type="http://schemas.openxmlformats.org/officeDocument/2006/relationships/image" Target="../media/image305.png"/><Relationship Id="rId30" Type="http://schemas.openxmlformats.org/officeDocument/2006/relationships/customXml" Target="../ink/ink2521.xml"/><Relationship Id="rId35" Type="http://schemas.openxmlformats.org/officeDocument/2006/relationships/image" Target="../media/image309.png"/><Relationship Id="rId43" Type="http://schemas.openxmlformats.org/officeDocument/2006/relationships/image" Target="../media/image313.png"/><Relationship Id="rId48" Type="http://schemas.openxmlformats.org/officeDocument/2006/relationships/customXml" Target="../ink/ink2530.xml"/><Relationship Id="rId56" Type="http://schemas.openxmlformats.org/officeDocument/2006/relationships/customXml" Target="../ink/ink2534.xml"/><Relationship Id="rId64" Type="http://schemas.openxmlformats.org/officeDocument/2006/relationships/customXml" Target="../ink/ink2538.xml"/><Relationship Id="rId69" Type="http://schemas.openxmlformats.org/officeDocument/2006/relationships/image" Target="../media/image326.png"/><Relationship Id="rId77" Type="http://schemas.openxmlformats.org/officeDocument/2006/relationships/image" Target="../media/image330.png"/><Relationship Id="rId8" Type="http://schemas.openxmlformats.org/officeDocument/2006/relationships/customXml" Target="../ink/ink2510.xml"/><Relationship Id="rId51" Type="http://schemas.openxmlformats.org/officeDocument/2006/relationships/image" Target="../media/image317.png"/><Relationship Id="rId72" Type="http://schemas.openxmlformats.org/officeDocument/2006/relationships/customXml" Target="../ink/ink2542.xml"/><Relationship Id="rId80" Type="http://schemas.openxmlformats.org/officeDocument/2006/relationships/customXml" Target="../ink/ink2546.xml"/><Relationship Id="rId3" Type="http://schemas.openxmlformats.org/officeDocument/2006/relationships/image" Target="../media/image293.png"/><Relationship Id="rId12" Type="http://schemas.openxmlformats.org/officeDocument/2006/relationships/customXml" Target="../ink/ink2512.xml"/><Relationship Id="rId17" Type="http://schemas.openxmlformats.org/officeDocument/2006/relationships/image" Target="../media/image300.png"/><Relationship Id="rId25" Type="http://schemas.openxmlformats.org/officeDocument/2006/relationships/image" Target="../media/image304.png"/><Relationship Id="rId33" Type="http://schemas.openxmlformats.org/officeDocument/2006/relationships/image" Target="../media/image308.png"/><Relationship Id="rId38" Type="http://schemas.openxmlformats.org/officeDocument/2006/relationships/customXml" Target="../ink/ink2525.xml"/><Relationship Id="rId46" Type="http://schemas.openxmlformats.org/officeDocument/2006/relationships/customXml" Target="../ink/ink2529.xml"/><Relationship Id="rId59" Type="http://schemas.openxmlformats.org/officeDocument/2006/relationships/image" Target="../media/image321.png"/><Relationship Id="rId67" Type="http://schemas.openxmlformats.org/officeDocument/2006/relationships/image" Target="../media/image325.png"/><Relationship Id="rId20" Type="http://schemas.openxmlformats.org/officeDocument/2006/relationships/customXml" Target="../ink/ink2516.xml"/><Relationship Id="rId41" Type="http://schemas.openxmlformats.org/officeDocument/2006/relationships/image" Target="../media/image312.png"/><Relationship Id="rId54" Type="http://schemas.openxmlformats.org/officeDocument/2006/relationships/customXml" Target="../ink/ink2533.xml"/><Relationship Id="rId62" Type="http://schemas.openxmlformats.org/officeDocument/2006/relationships/customXml" Target="../ink/ink2537.xml"/><Relationship Id="rId70" Type="http://schemas.openxmlformats.org/officeDocument/2006/relationships/customXml" Target="../ink/ink2541.xml"/><Relationship Id="rId75" Type="http://schemas.openxmlformats.org/officeDocument/2006/relationships/image" Target="../media/image329.png"/><Relationship Id="rId83" Type="http://schemas.openxmlformats.org/officeDocument/2006/relationships/image" Target="../media/image33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09.xml"/><Relationship Id="rId15" Type="http://schemas.openxmlformats.org/officeDocument/2006/relationships/image" Target="../media/image299.png"/><Relationship Id="rId23" Type="http://schemas.openxmlformats.org/officeDocument/2006/relationships/image" Target="../media/image303.png"/><Relationship Id="rId28" Type="http://schemas.openxmlformats.org/officeDocument/2006/relationships/customXml" Target="../ink/ink2520.xml"/><Relationship Id="rId36" Type="http://schemas.openxmlformats.org/officeDocument/2006/relationships/customXml" Target="../ink/ink2524.xml"/><Relationship Id="rId49" Type="http://schemas.openxmlformats.org/officeDocument/2006/relationships/image" Target="../media/image316.png"/><Relationship Id="rId57" Type="http://schemas.openxmlformats.org/officeDocument/2006/relationships/image" Target="../media/image320.png"/><Relationship Id="rId10" Type="http://schemas.openxmlformats.org/officeDocument/2006/relationships/customXml" Target="../ink/ink2511.xml"/><Relationship Id="rId31" Type="http://schemas.openxmlformats.org/officeDocument/2006/relationships/image" Target="../media/image307.png"/><Relationship Id="rId44" Type="http://schemas.openxmlformats.org/officeDocument/2006/relationships/customXml" Target="../ink/ink2528.xml"/><Relationship Id="rId52" Type="http://schemas.openxmlformats.org/officeDocument/2006/relationships/customXml" Target="../ink/ink2532.xml"/><Relationship Id="rId60" Type="http://schemas.openxmlformats.org/officeDocument/2006/relationships/customXml" Target="../ink/ink2536.xml"/><Relationship Id="rId65" Type="http://schemas.openxmlformats.org/officeDocument/2006/relationships/image" Target="../media/image324.png"/><Relationship Id="rId73" Type="http://schemas.openxmlformats.org/officeDocument/2006/relationships/image" Target="../media/image328.png"/><Relationship Id="rId78" Type="http://schemas.openxmlformats.org/officeDocument/2006/relationships/customXml" Target="../ink/ink2545.xml"/><Relationship Id="rId81" Type="http://schemas.openxmlformats.org/officeDocument/2006/relationships/image" Target="../media/image332.png"/><Relationship Id="rId4" Type="http://schemas.openxmlformats.org/officeDocument/2006/relationships/customXml" Target="../ink/ink2508.xml"/><Relationship Id="rId9" Type="http://schemas.openxmlformats.org/officeDocument/2006/relationships/image" Target="../media/image296.png"/><Relationship Id="rId13" Type="http://schemas.openxmlformats.org/officeDocument/2006/relationships/image" Target="../media/image298.png"/><Relationship Id="rId18" Type="http://schemas.openxmlformats.org/officeDocument/2006/relationships/customXml" Target="../ink/ink2515.xml"/><Relationship Id="rId39" Type="http://schemas.openxmlformats.org/officeDocument/2006/relationships/image" Target="../media/image311.png"/><Relationship Id="rId34" Type="http://schemas.openxmlformats.org/officeDocument/2006/relationships/customXml" Target="../ink/ink2523.xml"/><Relationship Id="rId50" Type="http://schemas.openxmlformats.org/officeDocument/2006/relationships/customXml" Target="../ink/ink2531.xml"/><Relationship Id="rId55" Type="http://schemas.openxmlformats.org/officeDocument/2006/relationships/image" Target="../media/image319.png"/><Relationship Id="rId76" Type="http://schemas.openxmlformats.org/officeDocument/2006/relationships/customXml" Target="../ink/ink2544.xml"/><Relationship Id="rId7" Type="http://schemas.openxmlformats.org/officeDocument/2006/relationships/image" Target="../media/image295.png"/><Relationship Id="rId71" Type="http://schemas.openxmlformats.org/officeDocument/2006/relationships/image" Target="../media/image327.png"/><Relationship Id="rId2" Type="http://schemas.openxmlformats.org/officeDocument/2006/relationships/customXml" Target="../ink/ink2507.xml"/><Relationship Id="rId29" Type="http://schemas.openxmlformats.org/officeDocument/2006/relationships/image" Target="../media/image306.png"/><Relationship Id="rId24" Type="http://schemas.openxmlformats.org/officeDocument/2006/relationships/customXml" Target="../ink/ink2518.xml"/><Relationship Id="rId40" Type="http://schemas.openxmlformats.org/officeDocument/2006/relationships/customXml" Target="../ink/ink2526.xml"/><Relationship Id="rId45" Type="http://schemas.openxmlformats.org/officeDocument/2006/relationships/image" Target="../media/image314.png"/><Relationship Id="rId66" Type="http://schemas.openxmlformats.org/officeDocument/2006/relationships/customXml" Target="../ink/ink2539.xml"/></Relationships>
</file>

<file path=ppt/slides/_rels/slide7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560.xml"/><Relationship Id="rId21" Type="http://schemas.openxmlformats.org/officeDocument/2006/relationships/image" Target="../media/image302.png"/><Relationship Id="rId42" Type="http://schemas.openxmlformats.org/officeDocument/2006/relationships/customXml" Target="../ink/ink2568.xml"/><Relationship Id="rId47" Type="http://schemas.openxmlformats.org/officeDocument/2006/relationships/image" Target="../media/image315.png"/><Relationship Id="rId63" Type="http://schemas.openxmlformats.org/officeDocument/2006/relationships/image" Target="../media/image323.png"/><Relationship Id="rId68" Type="http://schemas.openxmlformats.org/officeDocument/2006/relationships/customXml" Target="../ink/ink2581.xml"/><Relationship Id="rId84" Type="http://schemas.openxmlformats.org/officeDocument/2006/relationships/customXml" Target="../ink/ink2589.xml"/><Relationship Id="rId89" Type="http://schemas.openxmlformats.org/officeDocument/2006/relationships/image" Target="../media/image336.png"/><Relationship Id="rId16" Type="http://schemas.openxmlformats.org/officeDocument/2006/relationships/customXml" Target="../ink/ink2555.xml"/><Relationship Id="rId107" Type="http://schemas.openxmlformats.org/officeDocument/2006/relationships/image" Target="../media/image345.png"/><Relationship Id="rId11" Type="http://schemas.openxmlformats.org/officeDocument/2006/relationships/image" Target="../media/image297.png"/><Relationship Id="rId32" Type="http://schemas.openxmlformats.org/officeDocument/2006/relationships/customXml" Target="../ink/ink2563.xml"/><Relationship Id="rId37" Type="http://schemas.openxmlformats.org/officeDocument/2006/relationships/image" Target="../media/image310.png"/><Relationship Id="rId53" Type="http://schemas.openxmlformats.org/officeDocument/2006/relationships/image" Target="../media/image318.png"/><Relationship Id="rId58" Type="http://schemas.openxmlformats.org/officeDocument/2006/relationships/customXml" Target="../ink/ink2576.xml"/><Relationship Id="rId74" Type="http://schemas.openxmlformats.org/officeDocument/2006/relationships/customXml" Target="../ink/ink2584.xml"/><Relationship Id="rId79" Type="http://schemas.openxmlformats.org/officeDocument/2006/relationships/image" Target="../media/image331.png"/><Relationship Id="rId102" Type="http://schemas.openxmlformats.org/officeDocument/2006/relationships/customXml" Target="../ink/ink2598.xml"/><Relationship Id="rId5" Type="http://schemas.openxmlformats.org/officeDocument/2006/relationships/image" Target="../media/image294.png"/><Relationship Id="rId90" Type="http://schemas.openxmlformats.org/officeDocument/2006/relationships/customXml" Target="../ink/ink2592.xml"/><Relationship Id="rId95" Type="http://schemas.openxmlformats.org/officeDocument/2006/relationships/image" Target="../media/image339.png"/><Relationship Id="rId22" Type="http://schemas.openxmlformats.org/officeDocument/2006/relationships/customXml" Target="../ink/ink2558.xml"/><Relationship Id="rId27" Type="http://schemas.openxmlformats.org/officeDocument/2006/relationships/image" Target="../media/image305.png"/><Relationship Id="rId43" Type="http://schemas.openxmlformats.org/officeDocument/2006/relationships/image" Target="../media/image313.png"/><Relationship Id="rId48" Type="http://schemas.openxmlformats.org/officeDocument/2006/relationships/customXml" Target="../ink/ink2571.xml"/><Relationship Id="rId64" Type="http://schemas.openxmlformats.org/officeDocument/2006/relationships/customXml" Target="../ink/ink2579.xml"/><Relationship Id="rId69" Type="http://schemas.openxmlformats.org/officeDocument/2006/relationships/image" Target="../media/image326.png"/><Relationship Id="rId80" Type="http://schemas.openxmlformats.org/officeDocument/2006/relationships/customXml" Target="../ink/ink2587.xml"/><Relationship Id="rId85" Type="http://schemas.openxmlformats.org/officeDocument/2006/relationships/image" Target="../media/image334.png"/><Relationship Id="rId12" Type="http://schemas.openxmlformats.org/officeDocument/2006/relationships/customXml" Target="../ink/ink2553.xml"/><Relationship Id="rId17" Type="http://schemas.openxmlformats.org/officeDocument/2006/relationships/image" Target="../media/image300.png"/><Relationship Id="rId33" Type="http://schemas.openxmlformats.org/officeDocument/2006/relationships/image" Target="../media/image308.png"/><Relationship Id="rId38" Type="http://schemas.openxmlformats.org/officeDocument/2006/relationships/customXml" Target="../ink/ink2566.xml"/><Relationship Id="rId59" Type="http://schemas.openxmlformats.org/officeDocument/2006/relationships/image" Target="../media/image321.png"/><Relationship Id="rId103" Type="http://schemas.openxmlformats.org/officeDocument/2006/relationships/image" Target="../media/image343.png"/><Relationship Id="rId108" Type="http://schemas.openxmlformats.org/officeDocument/2006/relationships/customXml" Target="../ink/ink2601.xml"/><Relationship Id="rId54" Type="http://schemas.openxmlformats.org/officeDocument/2006/relationships/customXml" Target="../ink/ink2574.xml"/><Relationship Id="rId70" Type="http://schemas.openxmlformats.org/officeDocument/2006/relationships/customXml" Target="../ink/ink2582.xml"/><Relationship Id="rId75" Type="http://schemas.openxmlformats.org/officeDocument/2006/relationships/image" Target="../media/image329.png"/><Relationship Id="rId91" Type="http://schemas.openxmlformats.org/officeDocument/2006/relationships/image" Target="../media/image337.png"/><Relationship Id="rId96" Type="http://schemas.openxmlformats.org/officeDocument/2006/relationships/customXml" Target="../ink/ink259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50.xml"/><Relationship Id="rId15" Type="http://schemas.openxmlformats.org/officeDocument/2006/relationships/image" Target="../media/image299.png"/><Relationship Id="rId23" Type="http://schemas.openxmlformats.org/officeDocument/2006/relationships/image" Target="../media/image303.png"/><Relationship Id="rId28" Type="http://schemas.openxmlformats.org/officeDocument/2006/relationships/customXml" Target="../ink/ink2561.xml"/><Relationship Id="rId36" Type="http://schemas.openxmlformats.org/officeDocument/2006/relationships/customXml" Target="../ink/ink2565.xml"/><Relationship Id="rId49" Type="http://schemas.openxmlformats.org/officeDocument/2006/relationships/image" Target="../media/image316.png"/><Relationship Id="rId57" Type="http://schemas.openxmlformats.org/officeDocument/2006/relationships/image" Target="../media/image320.png"/><Relationship Id="rId106" Type="http://schemas.openxmlformats.org/officeDocument/2006/relationships/customXml" Target="../ink/ink2600.xml"/><Relationship Id="rId10" Type="http://schemas.openxmlformats.org/officeDocument/2006/relationships/customXml" Target="../ink/ink2552.xml"/><Relationship Id="rId31" Type="http://schemas.openxmlformats.org/officeDocument/2006/relationships/image" Target="../media/image307.png"/><Relationship Id="rId44" Type="http://schemas.openxmlformats.org/officeDocument/2006/relationships/customXml" Target="../ink/ink2569.xml"/><Relationship Id="rId52" Type="http://schemas.openxmlformats.org/officeDocument/2006/relationships/customXml" Target="../ink/ink2573.xml"/><Relationship Id="rId60" Type="http://schemas.openxmlformats.org/officeDocument/2006/relationships/customXml" Target="../ink/ink2577.xml"/><Relationship Id="rId65" Type="http://schemas.openxmlformats.org/officeDocument/2006/relationships/image" Target="../media/image324.png"/><Relationship Id="rId73" Type="http://schemas.openxmlformats.org/officeDocument/2006/relationships/image" Target="../media/image328.png"/><Relationship Id="rId78" Type="http://schemas.openxmlformats.org/officeDocument/2006/relationships/customXml" Target="../ink/ink2586.xml"/><Relationship Id="rId81" Type="http://schemas.openxmlformats.org/officeDocument/2006/relationships/image" Target="../media/image332.png"/><Relationship Id="rId86" Type="http://schemas.openxmlformats.org/officeDocument/2006/relationships/customXml" Target="../ink/ink2590.xml"/><Relationship Id="rId94" Type="http://schemas.openxmlformats.org/officeDocument/2006/relationships/customXml" Target="../ink/ink2594.xml"/><Relationship Id="rId99" Type="http://schemas.openxmlformats.org/officeDocument/2006/relationships/image" Target="../media/image341.png"/><Relationship Id="rId101" Type="http://schemas.openxmlformats.org/officeDocument/2006/relationships/image" Target="../media/image342.png"/><Relationship Id="rId4" Type="http://schemas.openxmlformats.org/officeDocument/2006/relationships/customXml" Target="../ink/ink2549.xml"/><Relationship Id="rId9" Type="http://schemas.openxmlformats.org/officeDocument/2006/relationships/image" Target="../media/image296.png"/><Relationship Id="rId13" Type="http://schemas.openxmlformats.org/officeDocument/2006/relationships/image" Target="../media/image298.png"/><Relationship Id="rId18" Type="http://schemas.openxmlformats.org/officeDocument/2006/relationships/customXml" Target="../ink/ink2556.xml"/><Relationship Id="rId39" Type="http://schemas.openxmlformats.org/officeDocument/2006/relationships/image" Target="../media/image311.png"/><Relationship Id="rId109" Type="http://schemas.openxmlformats.org/officeDocument/2006/relationships/image" Target="../media/image346.png"/><Relationship Id="rId34" Type="http://schemas.openxmlformats.org/officeDocument/2006/relationships/customXml" Target="../ink/ink2564.xml"/><Relationship Id="rId50" Type="http://schemas.openxmlformats.org/officeDocument/2006/relationships/customXml" Target="../ink/ink2572.xml"/><Relationship Id="rId55" Type="http://schemas.openxmlformats.org/officeDocument/2006/relationships/image" Target="../media/image319.png"/><Relationship Id="rId76" Type="http://schemas.openxmlformats.org/officeDocument/2006/relationships/customXml" Target="../ink/ink2585.xml"/><Relationship Id="rId97" Type="http://schemas.openxmlformats.org/officeDocument/2006/relationships/image" Target="../media/image340.png"/><Relationship Id="rId104" Type="http://schemas.openxmlformats.org/officeDocument/2006/relationships/customXml" Target="../ink/ink2599.xml"/><Relationship Id="rId7" Type="http://schemas.openxmlformats.org/officeDocument/2006/relationships/image" Target="../media/image295.png"/><Relationship Id="rId71" Type="http://schemas.openxmlformats.org/officeDocument/2006/relationships/image" Target="../media/image327.png"/><Relationship Id="rId92" Type="http://schemas.openxmlformats.org/officeDocument/2006/relationships/customXml" Target="../ink/ink2593.xml"/><Relationship Id="rId2" Type="http://schemas.openxmlformats.org/officeDocument/2006/relationships/customXml" Target="../ink/ink2548.xml"/><Relationship Id="rId29" Type="http://schemas.openxmlformats.org/officeDocument/2006/relationships/image" Target="../media/image306.png"/><Relationship Id="rId24" Type="http://schemas.openxmlformats.org/officeDocument/2006/relationships/customXml" Target="../ink/ink2559.xml"/><Relationship Id="rId40" Type="http://schemas.openxmlformats.org/officeDocument/2006/relationships/customXml" Target="../ink/ink2567.xml"/><Relationship Id="rId45" Type="http://schemas.openxmlformats.org/officeDocument/2006/relationships/image" Target="../media/image314.png"/><Relationship Id="rId66" Type="http://schemas.openxmlformats.org/officeDocument/2006/relationships/customXml" Target="../ink/ink2580.xml"/><Relationship Id="rId87" Type="http://schemas.openxmlformats.org/officeDocument/2006/relationships/image" Target="../media/image335.png"/><Relationship Id="rId61" Type="http://schemas.openxmlformats.org/officeDocument/2006/relationships/image" Target="../media/image322.png"/><Relationship Id="rId82" Type="http://schemas.openxmlformats.org/officeDocument/2006/relationships/customXml" Target="../ink/ink2588.xml"/><Relationship Id="rId19" Type="http://schemas.openxmlformats.org/officeDocument/2006/relationships/image" Target="../media/image301.png"/><Relationship Id="rId14" Type="http://schemas.openxmlformats.org/officeDocument/2006/relationships/customXml" Target="../ink/ink2554.xml"/><Relationship Id="rId30" Type="http://schemas.openxmlformats.org/officeDocument/2006/relationships/customXml" Target="../ink/ink2562.xml"/><Relationship Id="rId35" Type="http://schemas.openxmlformats.org/officeDocument/2006/relationships/image" Target="../media/image309.png"/><Relationship Id="rId56" Type="http://schemas.openxmlformats.org/officeDocument/2006/relationships/customXml" Target="../ink/ink2575.xml"/><Relationship Id="rId77" Type="http://schemas.openxmlformats.org/officeDocument/2006/relationships/image" Target="../media/image330.png"/><Relationship Id="rId100" Type="http://schemas.openxmlformats.org/officeDocument/2006/relationships/customXml" Target="../ink/ink2597.xml"/><Relationship Id="rId105" Type="http://schemas.openxmlformats.org/officeDocument/2006/relationships/image" Target="../media/image344.png"/><Relationship Id="rId8" Type="http://schemas.openxmlformats.org/officeDocument/2006/relationships/customXml" Target="../ink/ink2551.xml"/><Relationship Id="rId51" Type="http://schemas.openxmlformats.org/officeDocument/2006/relationships/image" Target="../media/image317.png"/><Relationship Id="rId72" Type="http://schemas.openxmlformats.org/officeDocument/2006/relationships/customXml" Target="../ink/ink2583.xml"/><Relationship Id="rId93" Type="http://schemas.openxmlformats.org/officeDocument/2006/relationships/image" Target="../media/image338.png"/><Relationship Id="rId98" Type="http://schemas.openxmlformats.org/officeDocument/2006/relationships/customXml" Target="../ink/ink2596.xml"/><Relationship Id="rId3" Type="http://schemas.openxmlformats.org/officeDocument/2006/relationships/image" Target="../media/image293.png"/><Relationship Id="rId25" Type="http://schemas.openxmlformats.org/officeDocument/2006/relationships/image" Target="../media/image304.png"/><Relationship Id="rId46" Type="http://schemas.openxmlformats.org/officeDocument/2006/relationships/customXml" Target="../ink/ink2570.xml"/><Relationship Id="rId67" Type="http://schemas.openxmlformats.org/officeDocument/2006/relationships/image" Target="../media/image325.png"/><Relationship Id="rId20" Type="http://schemas.openxmlformats.org/officeDocument/2006/relationships/customXml" Target="../ink/ink2557.xml"/><Relationship Id="rId41" Type="http://schemas.openxmlformats.org/officeDocument/2006/relationships/image" Target="../media/image312.png"/><Relationship Id="rId62" Type="http://schemas.openxmlformats.org/officeDocument/2006/relationships/customXml" Target="../ink/ink2578.xml"/><Relationship Id="rId83" Type="http://schemas.openxmlformats.org/officeDocument/2006/relationships/image" Target="../media/image333.png"/><Relationship Id="rId88" Type="http://schemas.openxmlformats.org/officeDocument/2006/relationships/customXml" Target="../ink/ink2591.xml"/></Relationships>
</file>

<file path=ppt/slides/_rels/slide7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614.xml"/><Relationship Id="rId117" Type="http://schemas.openxmlformats.org/officeDocument/2006/relationships/image" Target="../media/image350.png"/><Relationship Id="rId21" Type="http://schemas.openxmlformats.org/officeDocument/2006/relationships/image" Target="../media/image302.png"/><Relationship Id="rId42" Type="http://schemas.openxmlformats.org/officeDocument/2006/relationships/customXml" Target="../ink/ink2622.xml"/><Relationship Id="rId47" Type="http://schemas.openxmlformats.org/officeDocument/2006/relationships/image" Target="../media/image315.png"/><Relationship Id="rId63" Type="http://schemas.openxmlformats.org/officeDocument/2006/relationships/image" Target="../media/image323.png"/><Relationship Id="rId68" Type="http://schemas.openxmlformats.org/officeDocument/2006/relationships/customXml" Target="../ink/ink2635.xml"/><Relationship Id="rId84" Type="http://schemas.openxmlformats.org/officeDocument/2006/relationships/customXml" Target="../ink/ink2643.xml"/><Relationship Id="rId89" Type="http://schemas.openxmlformats.org/officeDocument/2006/relationships/image" Target="../media/image336.png"/><Relationship Id="rId112" Type="http://schemas.openxmlformats.org/officeDocument/2006/relationships/customXml" Target="../ink/ink2657.xml"/><Relationship Id="rId16" Type="http://schemas.openxmlformats.org/officeDocument/2006/relationships/customXml" Target="../ink/ink2609.xml"/><Relationship Id="rId107" Type="http://schemas.openxmlformats.org/officeDocument/2006/relationships/image" Target="../media/image345.png"/><Relationship Id="rId11" Type="http://schemas.openxmlformats.org/officeDocument/2006/relationships/image" Target="../media/image297.png"/><Relationship Id="rId32" Type="http://schemas.openxmlformats.org/officeDocument/2006/relationships/customXml" Target="../ink/ink2617.xml"/><Relationship Id="rId37" Type="http://schemas.openxmlformats.org/officeDocument/2006/relationships/image" Target="../media/image310.png"/><Relationship Id="rId53" Type="http://schemas.openxmlformats.org/officeDocument/2006/relationships/image" Target="../media/image318.png"/><Relationship Id="rId58" Type="http://schemas.openxmlformats.org/officeDocument/2006/relationships/customXml" Target="../ink/ink2630.xml"/><Relationship Id="rId74" Type="http://schemas.openxmlformats.org/officeDocument/2006/relationships/customXml" Target="../ink/ink2638.xml"/><Relationship Id="rId79" Type="http://schemas.openxmlformats.org/officeDocument/2006/relationships/image" Target="../media/image331.png"/><Relationship Id="rId102" Type="http://schemas.openxmlformats.org/officeDocument/2006/relationships/customXml" Target="../ink/ink2652.xml"/><Relationship Id="rId5" Type="http://schemas.openxmlformats.org/officeDocument/2006/relationships/image" Target="../media/image294.png"/><Relationship Id="rId90" Type="http://schemas.openxmlformats.org/officeDocument/2006/relationships/customXml" Target="../ink/ink2646.xml"/><Relationship Id="rId95" Type="http://schemas.openxmlformats.org/officeDocument/2006/relationships/image" Target="../media/image339.png"/><Relationship Id="rId22" Type="http://schemas.openxmlformats.org/officeDocument/2006/relationships/customXml" Target="../ink/ink2612.xml"/><Relationship Id="rId27" Type="http://schemas.openxmlformats.org/officeDocument/2006/relationships/image" Target="../media/image305.png"/><Relationship Id="rId43" Type="http://schemas.openxmlformats.org/officeDocument/2006/relationships/image" Target="../media/image313.png"/><Relationship Id="rId48" Type="http://schemas.openxmlformats.org/officeDocument/2006/relationships/customXml" Target="../ink/ink2625.xml"/><Relationship Id="rId64" Type="http://schemas.openxmlformats.org/officeDocument/2006/relationships/customXml" Target="../ink/ink2633.xml"/><Relationship Id="rId69" Type="http://schemas.openxmlformats.org/officeDocument/2006/relationships/image" Target="../media/image326.png"/><Relationship Id="rId113" Type="http://schemas.openxmlformats.org/officeDocument/2006/relationships/image" Target="../media/image348.png"/><Relationship Id="rId80" Type="http://schemas.openxmlformats.org/officeDocument/2006/relationships/customXml" Target="../ink/ink2641.xml"/><Relationship Id="rId85" Type="http://schemas.openxmlformats.org/officeDocument/2006/relationships/image" Target="../media/image334.png"/><Relationship Id="rId12" Type="http://schemas.openxmlformats.org/officeDocument/2006/relationships/customXml" Target="../ink/ink2607.xml"/><Relationship Id="rId17" Type="http://schemas.openxmlformats.org/officeDocument/2006/relationships/image" Target="../media/image300.png"/><Relationship Id="rId33" Type="http://schemas.openxmlformats.org/officeDocument/2006/relationships/image" Target="../media/image308.png"/><Relationship Id="rId38" Type="http://schemas.openxmlformats.org/officeDocument/2006/relationships/customXml" Target="../ink/ink2620.xml"/><Relationship Id="rId59" Type="http://schemas.openxmlformats.org/officeDocument/2006/relationships/image" Target="../media/image321.png"/><Relationship Id="rId103" Type="http://schemas.openxmlformats.org/officeDocument/2006/relationships/image" Target="../media/image343.png"/><Relationship Id="rId108" Type="http://schemas.openxmlformats.org/officeDocument/2006/relationships/customXml" Target="../ink/ink2655.xml"/><Relationship Id="rId54" Type="http://schemas.openxmlformats.org/officeDocument/2006/relationships/customXml" Target="../ink/ink2628.xml"/><Relationship Id="rId70" Type="http://schemas.openxmlformats.org/officeDocument/2006/relationships/customXml" Target="../ink/ink2636.xml"/><Relationship Id="rId75" Type="http://schemas.openxmlformats.org/officeDocument/2006/relationships/image" Target="../media/image329.png"/><Relationship Id="rId91" Type="http://schemas.openxmlformats.org/officeDocument/2006/relationships/image" Target="../media/image337.png"/><Relationship Id="rId96" Type="http://schemas.openxmlformats.org/officeDocument/2006/relationships/customXml" Target="../ink/ink264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04.xml"/><Relationship Id="rId23" Type="http://schemas.openxmlformats.org/officeDocument/2006/relationships/image" Target="../media/image303.png"/><Relationship Id="rId28" Type="http://schemas.openxmlformats.org/officeDocument/2006/relationships/customXml" Target="../ink/ink2615.xml"/><Relationship Id="rId49" Type="http://schemas.openxmlformats.org/officeDocument/2006/relationships/image" Target="../media/image316.png"/><Relationship Id="rId114" Type="http://schemas.openxmlformats.org/officeDocument/2006/relationships/customXml" Target="../ink/ink2658.xml"/><Relationship Id="rId10" Type="http://schemas.openxmlformats.org/officeDocument/2006/relationships/customXml" Target="../ink/ink2606.xml"/><Relationship Id="rId31" Type="http://schemas.openxmlformats.org/officeDocument/2006/relationships/image" Target="../media/image307.png"/><Relationship Id="rId44" Type="http://schemas.openxmlformats.org/officeDocument/2006/relationships/customXml" Target="../ink/ink2623.xml"/><Relationship Id="rId52" Type="http://schemas.openxmlformats.org/officeDocument/2006/relationships/customXml" Target="../ink/ink2627.xml"/><Relationship Id="rId60" Type="http://schemas.openxmlformats.org/officeDocument/2006/relationships/customXml" Target="../ink/ink2631.xml"/><Relationship Id="rId65" Type="http://schemas.openxmlformats.org/officeDocument/2006/relationships/image" Target="../media/image324.png"/><Relationship Id="rId73" Type="http://schemas.openxmlformats.org/officeDocument/2006/relationships/image" Target="../media/image328.png"/><Relationship Id="rId78" Type="http://schemas.openxmlformats.org/officeDocument/2006/relationships/customXml" Target="../ink/ink2640.xml"/><Relationship Id="rId81" Type="http://schemas.openxmlformats.org/officeDocument/2006/relationships/image" Target="../media/image332.png"/><Relationship Id="rId86" Type="http://schemas.openxmlformats.org/officeDocument/2006/relationships/customXml" Target="../ink/ink2644.xml"/><Relationship Id="rId94" Type="http://schemas.openxmlformats.org/officeDocument/2006/relationships/customXml" Target="../ink/ink2648.xml"/><Relationship Id="rId99" Type="http://schemas.openxmlformats.org/officeDocument/2006/relationships/image" Target="../media/image341.png"/><Relationship Id="rId101" Type="http://schemas.openxmlformats.org/officeDocument/2006/relationships/image" Target="../media/image342.png"/><Relationship Id="rId4" Type="http://schemas.openxmlformats.org/officeDocument/2006/relationships/customXml" Target="../ink/ink2603.xml"/><Relationship Id="rId9" Type="http://schemas.openxmlformats.org/officeDocument/2006/relationships/image" Target="../media/image296.png"/><Relationship Id="rId13" Type="http://schemas.openxmlformats.org/officeDocument/2006/relationships/image" Target="../media/image298.png"/><Relationship Id="rId18" Type="http://schemas.openxmlformats.org/officeDocument/2006/relationships/customXml" Target="../ink/ink2610.xml"/><Relationship Id="rId39" Type="http://schemas.openxmlformats.org/officeDocument/2006/relationships/image" Target="../media/image311.png"/><Relationship Id="rId109" Type="http://schemas.openxmlformats.org/officeDocument/2006/relationships/image" Target="../media/image346.png"/><Relationship Id="rId34" Type="http://schemas.openxmlformats.org/officeDocument/2006/relationships/customXml" Target="../ink/ink2618.xml"/><Relationship Id="rId50" Type="http://schemas.openxmlformats.org/officeDocument/2006/relationships/customXml" Target="../ink/ink2626.xml"/><Relationship Id="rId55" Type="http://schemas.openxmlformats.org/officeDocument/2006/relationships/image" Target="../media/image319.png"/><Relationship Id="rId76" Type="http://schemas.openxmlformats.org/officeDocument/2006/relationships/customXml" Target="../ink/ink2639.xml"/><Relationship Id="rId97" Type="http://schemas.openxmlformats.org/officeDocument/2006/relationships/image" Target="../media/image340.png"/><Relationship Id="rId104" Type="http://schemas.openxmlformats.org/officeDocument/2006/relationships/customXml" Target="../ink/ink2653.xml"/><Relationship Id="rId7" Type="http://schemas.openxmlformats.org/officeDocument/2006/relationships/image" Target="../media/image295.png"/><Relationship Id="rId71" Type="http://schemas.openxmlformats.org/officeDocument/2006/relationships/image" Target="../media/image327.png"/><Relationship Id="rId92" Type="http://schemas.openxmlformats.org/officeDocument/2006/relationships/customXml" Target="../ink/ink2647.xml"/><Relationship Id="rId2" Type="http://schemas.openxmlformats.org/officeDocument/2006/relationships/customXml" Target="../ink/ink2602.xml"/><Relationship Id="rId29" Type="http://schemas.openxmlformats.org/officeDocument/2006/relationships/image" Target="../media/image306.png"/><Relationship Id="rId24" Type="http://schemas.openxmlformats.org/officeDocument/2006/relationships/customXml" Target="../ink/ink2613.xml"/><Relationship Id="rId40" Type="http://schemas.openxmlformats.org/officeDocument/2006/relationships/customXml" Target="../ink/ink2621.xml"/><Relationship Id="rId45" Type="http://schemas.openxmlformats.org/officeDocument/2006/relationships/image" Target="../media/image314.png"/><Relationship Id="rId66" Type="http://schemas.openxmlformats.org/officeDocument/2006/relationships/customXml" Target="../ink/ink2634.xml"/><Relationship Id="rId87" Type="http://schemas.openxmlformats.org/officeDocument/2006/relationships/image" Target="../media/image335.png"/><Relationship Id="rId110" Type="http://schemas.openxmlformats.org/officeDocument/2006/relationships/customXml" Target="../ink/ink2656.xml"/><Relationship Id="rId115" Type="http://schemas.openxmlformats.org/officeDocument/2006/relationships/image" Target="../media/image349.png"/><Relationship Id="rId61" Type="http://schemas.openxmlformats.org/officeDocument/2006/relationships/image" Target="../media/image322.png"/><Relationship Id="rId82" Type="http://schemas.openxmlformats.org/officeDocument/2006/relationships/customXml" Target="../ink/ink2642.xml"/><Relationship Id="rId19" Type="http://schemas.openxmlformats.org/officeDocument/2006/relationships/image" Target="../media/image301.png"/><Relationship Id="rId14" Type="http://schemas.openxmlformats.org/officeDocument/2006/relationships/customXml" Target="../ink/ink2608.xml"/><Relationship Id="rId30" Type="http://schemas.openxmlformats.org/officeDocument/2006/relationships/customXml" Target="../ink/ink2616.xml"/><Relationship Id="rId35" Type="http://schemas.openxmlformats.org/officeDocument/2006/relationships/image" Target="../media/image309.png"/><Relationship Id="rId56" Type="http://schemas.openxmlformats.org/officeDocument/2006/relationships/customXml" Target="../ink/ink2629.xml"/><Relationship Id="rId77" Type="http://schemas.openxmlformats.org/officeDocument/2006/relationships/image" Target="../media/image330.png"/><Relationship Id="rId100" Type="http://schemas.openxmlformats.org/officeDocument/2006/relationships/customXml" Target="../ink/ink2651.xml"/><Relationship Id="rId105" Type="http://schemas.openxmlformats.org/officeDocument/2006/relationships/image" Target="../media/image344.png"/><Relationship Id="rId8" Type="http://schemas.openxmlformats.org/officeDocument/2006/relationships/customXml" Target="../ink/ink2605.xml"/><Relationship Id="rId51" Type="http://schemas.openxmlformats.org/officeDocument/2006/relationships/image" Target="../media/image317.png"/><Relationship Id="rId72" Type="http://schemas.openxmlformats.org/officeDocument/2006/relationships/customXml" Target="../ink/ink2637.xml"/><Relationship Id="rId93" Type="http://schemas.openxmlformats.org/officeDocument/2006/relationships/image" Target="../media/image338.png"/><Relationship Id="rId98" Type="http://schemas.openxmlformats.org/officeDocument/2006/relationships/customXml" Target="../ink/ink2650.xml"/><Relationship Id="rId3" Type="http://schemas.openxmlformats.org/officeDocument/2006/relationships/image" Target="../media/image293.png"/><Relationship Id="rId25" Type="http://schemas.openxmlformats.org/officeDocument/2006/relationships/image" Target="../media/image304.png"/><Relationship Id="rId46" Type="http://schemas.openxmlformats.org/officeDocument/2006/relationships/customXml" Target="../ink/ink2624.xml"/><Relationship Id="rId67" Type="http://schemas.openxmlformats.org/officeDocument/2006/relationships/image" Target="../media/image325.png"/><Relationship Id="rId116" Type="http://schemas.openxmlformats.org/officeDocument/2006/relationships/customXml" Target="../ink/ink2659.xml"/><Relationship Id="rId20" Type="http://schemas.openxmlformats.org/officeDocument/2006/relationships/customXml" Target="../ink/ink2611.xml"/><Relationship Id="rId41" Type="http://schemas.openxmlformats.org/officeDocument/2006/relationships/image" Target="../media/image312.png"/><Relationship Id="rId62" Type="http://schemas.openxmlformats.org/officeDocument/2006/relationships/customXml" Target="../ink/ink2632.xml"/><Relationship Id="rId83" Type="http://schemas.openxmlformats.org/officeDocument/2006/relationships/image" Target="../media/image333.png"/><Relationship Id="rId88" Type="http://schemas.openxmlformats.org/officeDocument/2006/relationships/customXml" Target="../ink/ink2645.xml"/><Relationship Id="rId111" Type="http://schemas.openxmlformats.org/officeDocument/2006/relationships/image" Target="../media/image347.png"/><Relationship Id="rId15" Type="http://schemas.openxmlformats.org/officeDocument/2006/relationships/image" Target="../media/image299.png"/><Relationship Id="rId36" Type="http://schemas.openxmlformats.org/officeDocument/2006/relationships/customXml" Target="../ink/ink2619.xml"/><Relationship Id="rId57" Type="http://schemas.openxmlformats.org/officeDocument/2006/relationships/image" Target="../media/image320.png"/><Relationship Id="rId106" Type="http://schemas.openxmlformats.org/officeDocument/2006/relationships/customXml" Target="../ink/ink2654.xml"/></Relationships>
</file>

<file path=ppt/slides/_rels/slide7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672.xml"/><Relationship Id="rId117" Type="http://schemas.openxmlformats.org/officeDocument/2006/relationships/image" Target="../media/image350.png"/><Relationship Id="rId21" Type="http://schemas.openxmlformats.org/officeDocument/2006/relationships/image" Target="../media/image302.png"/><Relationship Id="rId42" Type="http://schemas.openxmlformats.org/officeDocument/2006/relationships/customXml" Target="../ink/ink2680.xml"/><Relationship Id="rId47" Type="http://schemas.openxmlformats.org/officeDocument/2006/relationships/image" Target="../media/image315.png"/><Relationship Id="rId63" Type="http://schemas.openxmlformats.org/officeDocument/2006/relationships/image" Target="../media/image323.png"/><Relationship Id="rId68" Type="http://schemas.openxmlformats.org/officeDocument/2006/relationships/customXml" Target="../ink/ink2693.xml"/><Relationship Id="rId84" Type="http://schemas.openxmlformats.org/officeDocument/2006/relationships/customXml" Target="../ink/ink2701.xml"/><Relationship Id="rId89" Type="http://schemas.openxmlformats.org/officeDocument/2006/relationships/image" Target="../media/image336.png"/><Relationship Id="rId112" Type="http://schemas.openxmlformats.org/officeDocument/2006/relationships/customXml" Target="../ink/ink2715.xml"/><Relationship Id="rId16" Type="http://schemas.openxmlformats.org/officeDocument/2006/relationships/customXml" Target="../ink/ink2667.xml"/><Relationship Id="rId107" Type="http://schemas.openxmlformats.org/officeDocument/2006/relationships/image" Target="../media/image345.png"/><Relationship Id="rId11" Type="http://schemas.openxmlformats.org/officeDocument/2006/relationships/image" Target="../media/image297.png"/><Relationship Id="rId32" Type="http://schemas.openxmlformats.org/officeDocument/2006/relationships/customXml" Target="../ink/ink2675.xml"/><Relationship Id="rId37" Type="http://schemas.openxmlformats.org/officeDocument/2006/relationships/image" Target="../media/image310.png"/><Relationship Id="rId53" Type="http://schemas.openxmlformats.org/officeDocument/2006/relationships/image" Target="../media/image318.png"/><Relationship Id="rId58" Type="http://schemas.openxmlformats.org/officeDocument/2006/relationships/customXml" Target="../ink/ink2688.xml"/><Relationship Id="rId74" Type="http://schemas.openxmlformats.org/officeDocument/2006/relationships/customXml" Target="../ink/ink2696.xml"/><Relationship Id="rId79" Type="http://schemas.openxmlformats.org/officeDocument/2006/relationships/image" Target="../media/image331.png"/><Relationship Id="rId102" Type="http://schemas.openxmlformats.org/officeDocument/2006/relationships/customXml" Target="../ink/ink2710.xml"/><Relationship Id="rId123" Type="http://schemas.openxmlformats.org/officeDocument/2006/relationships/image" Target="../media/image353.png"/><Relationship Id="rId5" Type="http://schemas.openxmlformats.org/officeDocument/2006/relationships/image" Target="../media/image294.png"/><Relationship Id="rId90" Type="http://schemas.openxmlformats.org/officeDocument/2006/relationships/customXml" Target="../ink/ink2704.xml"/><Relationship Id="rId95" Type="http://schemas.openxmlformats.org/officeDocument/2006/relationships/image" Target="../media/image339.png"/><Relationship Id="rId22" Type="http://schemas.openxmlformats.org/officeDocument/2006/relationships/customXml" Target="../ink/ink2670.xml"/><Relationship Id="rId27" Type="http://schemas.openxmlformats.org/officeDocument/2006/relationships/image" Target="../media/image305.png"/><Relationship Id="rId43" Type="http://schemas.openxmlformats.org/officeDocument/2006/relationships/image" Target="../media/image313.png"/><Relationship Id="rId48" Type="http://schemas.openxmlformats.org/officeDocument/2006/relationships/customXml" Target="../ink/ink2683.xml"/><Relationship Id="rId64" Type="http://schemas.openxmlformats.org/officeDocument/2006/relationships/customXml" Target="../ink/ink2691.xml"/><Relationship Id="rId69" Type="http://schemas.openxmlformats.org/officeDocument/2006/relationships/image" Target="../media/image326.png"/><Relationship Id="rId113" Type="http://schemas.openxmlformats.org/officeDocument/2006/relationships/image" Target="../media/image348.png"/><Relationship Id="rId118" Type="http://schemas.openxmlformats.org/officeDocument/2006/relationships/customXml" Target="../ink/ink2718.xml"/><Relationship Id="rId80" Type="http://schemas.openxmlformats.org/officeDocument/2006/relationships/customXml" Target="../ink/ink2699.xml"/><Relationship Id="rId85" Type="http://schemas.openxmlformats.org/officeDocument/2006/relationships/image" Target="../media/image334.png"/><Relationship Id="rId12" Type="http://schemas.openxmlformats.org/officeDocument/2006/relationships/customXml" Target="../ink/ink2665.xml"/><Relationship Id="rId17" Type="http://schemas.openxmlformats.org/officeDocument/2006/relationships/image" Target="../media/image300.png"/><Relationship Id="rId33" Type="http://schemas.openxmlformats.org/officeDocument/2006/relationships/image" Target="../media/image308.png"/><Relationship Id="rId38" Type="http://schemas.openxmlformats.org/officeDocument/2006/relationships/customXml" Target="../ink/ink2678.xml"/><Relationship Id="rId59" Type="http://schemas.openxmlformats.org/officeDocument/2006/relationships/image" Target="../media/image321.png"/><Relationship Id="rId103" Type="http://schemas.openxmlformats.org/officeDocument/2006/relationships/image" Target="../media/image343.png"/><Relationship Id="rId108" Type="http://schemas.openxmlformats.org/officeDocument/2006/relationships/customXml" Target="../ink/ink2713.xml"/><Relationship Id="rId124" Type="http://schemas.openxmlformats.org/officeDocument/2006/relationships/customXml" Target="../ink/ink2721.xml"/><Relationship Id="rId54" Type="http://schemas.openxmlformats.org/officeDocument/2006/relationships/customXml" Target="../ink/ink2686.xml"/><Relationship Id="rId70" Type="http://schemas.openxmlformats.org/officeDocument/2006/relationships/customXml" Target="../ink/ink2694.xml"/><Relationship Id="rId75" Type="http://schemas.openxmlformats.org/officeDocument/2006/relationships/image" Target="../media/image329.png"/><Relationship Id="rId91" Type="http://schemas.openxmlformats.org/officeDocument/2006/relationships/image" Target="../media/image337.png"/><Relationship Id="rId96" Type="http://schemas.openxmlformats.org/officeDocument/2006/relationships/customXml" Target="../ink/ink270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62.xml"/><Relationship Id="rId23" Type="http://schemas.openxmlformats.org/officeDocument/2006/relationships/image" Target="../media/image303.png"/><Relationship Id="rId28" Type="http://schemas.openxmlformats.org/officeDocument/2006/relationships/customXml" Target="../ink/ink2673.xml"/><Relationship Id="rId49" Type="http://schemas.openxmlformats.org/officeDocument/2006/relationships/image" Target="../media/image316.png"/><Relationship Id="rId114" Type="http://schemas.openxmlformats.org/officeDocument/2006/relationships/customXml" Target="../ink/ink2716.xml"/><Relationship Id="rId119" Type="http://schemas.openxmlformats.org/officeDocument/2006/relationships/image" Target="../media/image351.png"/><Relationship Id="rId44" Type="http://schemas.openxmlformats.org/officeDocument/2006/relationships/customXml" Target="../ink/ink2681.xml"/><Relationship Id="rId60" Type="http://schemas.openxmlformats.org/officeDocument/2006/relationships/customXml" Target="../ink/ink2689.xml"/><Relationship Id="rId65" Type="http://schemas.openxmlformats.org/officeDocument/2006/relationships/image" Target="../media/image324.png"/><Relationship Id="rId81" Type="http://schemas.openxmlformats.org/officeDocument/2006/relationships/image" Target="../media/image332.png"/><Relationship Id="rId86" Type="http://schemas.openxmlformats.org/officeDocument/2006/relationships/customXml" Target="../ink/ink2702.xml"/><Relationship Id="rId13" Type="http://schemas.openxmlformats.org/officeDocument/2006/relationships/image" Target="../media/image298.png"/><Relationship Id="rId18" Type="http://schemas.openxmlformats.org/officeDocument/2006/relationships/customXml" Target="../ink/ink2668.xml"/><Relationship Id="rId39" Type="http://schemas.openxmlformats.org/officeDocument/2006/relationships/image" Target="../media/image311.png"/><Relationship Id="rId109" Type="http://schemas.openxmlformats.org/officeDocument/2006/relationships/image" Target="../media/image346.png"/><Relationship Id="rId34" Type="http://schemas.openxmlformats.org/officeDocument/2006/relationships/customXml" Target="../ink/ink2676.xml"/><Relationship Id="rId50" Type="http://schemas.openxmlformats.org/officeDocument/2006/relationships/customXml" Target="../ink/ink2684.xml"/><Relationship Id="rId55" Type="http://schemas.openxmlformats.org/officeDocument/2006/relationships/image" Target="../media/image319.png"/><Relationship Id="rId76" Type="http://schemas.openxmlformats.org/officeDocument/2006/relationships/customXml" Target="../ink/ink2697.xml"/><Relationship Id="rId97" Type="http://schemas.openxmlformats.org/officeDocument/2006/relationships/image" Target="../media/image340.png"/><Relationship Id="rId104" Type="http://schemas.openxmlformats.org/officeDocument/2006/relationships/customXml" Target="../ink/ink2711.xml"/><Relationship Id="rId120" Type="http://schemas.openxmlformats.org/officeDocument/2006/relationships/customXml" Target="../ink/ink2719.xml"/><Relationship Id="rId125" Type="http://schemas.openxmlformats.org/officeDocument/2006/relationships/image" Target="../media/image354.png"/><Relationship Id="rId7" Type="http://schemas.openxmlformats.org/officeDocument/2006/relationships/image" Target="../media/image295.png"/><Relationship Id="rId71" Type="http://schemas.openxmlformats.org/officeDocument/2006/relationships/image" Target="../media/image327.png"/><Relationship Id="rId92" Type="http://schemas.openxmlformats.org/officeDocument/2006/relationships/customXml" Target="../ink/ink2705.xml"/><Relationship Id="rId2" Type="http://schemas.openxmlformats.org/officeDocument/2006/relationships/customXml" Target="../ink/ink2660.xml"/><Relationship Id="rId29" Type="http://schemas.openxmlformats.org/officeDocument/2006/relationships/image" Target="../media/image306.png"/><Relationship Id="rId24" Type="http://schemas.openxmlformats.org/officeDocument/2006/relationships/customXml" Target="../ink/ink2671.xml"/><Relationship Id="rId40" Type="http://schemas.openxmlformats.org/officeDocument/2006/relationships/customXml" Target="../ink/ink2679.xml"/><Relationship Id="rId45" Type="http://schemas.openxmlformats.org/officeDocument/2006/relationships/image" Target="../media/image314.png"/><Relationship Id="rId66" Type="http://schemas.openxmlformats.org/officeDocument/2006/relationships/customXml" Target="../ink/ink2692.xml"/><Relationship Id="rId87" Type="http://schemas.openxmlformats.org/officeDocument/2006/relationships/image" Target="../media/image335.png"/><Relationship Id="rId110" Type="http://schemas.openxmlformats.org/officeDocument/2006/relationships/customXml" Target="../ink/ink2714.xml"/><Relationship Id="rId115" Type="http://schemas.openxmlformats.org/officeDocument/2006/relationships/image" Target="../media/image349.png"/><Relationship Id="rId61" Type="http://schemas.openxmlformats.org/officeDocument/2006/relationships/image" Target="../media/image322.png"/><Relationship Id="rId82" Type="http://schemas.openxmlformats.org/officeDocument/2006/relationships/customXml" Target="../ink/ink2700.xml"/><Relationship Id="rId19" Type="http://schemas.openxmlformats.org/officeDocument/2006/relationships/image" Target="../media/image301.png"/><Relationship Id="rId14" Type="http://schemas.openxmlformats.org/officeDocument/2006/relationships/customXml" Target="../ink/ink2666.xml"/><Relationship Id="rId30" Type="http://schemas.openxmlformats.org/officeDocument/2006/relationships/customXml" Target="../ink/ink2674.xml"/><Relationship Id="rId35" Type="http://schemas.openxmlformats.org/officeDocument/2006/relationships/image" Target="../media/image309.png"/><Relationship Id="rId56" Type="http://schemas.openxmlformats.org/officeDocument/2006/relationships/customXml" Target="../ink/ink2687.xml"/><Relationship Id="rId77" Type="http://schemas.openxmlformats.org/officeDocument/2006/relationships/image" Target="../media/image330.png"/><Relationship Id="rId100" Type="http://schemas.openxmlformats.org/officeDocument/2006/relationships/customXml" Target="../ink/ink2709.xml"/><Relationship Id="rId105" Type="http://schemas.openxmlformats.org/officeDocument/2006/relationships/image" Target="../media/image344.png"/><Relationship Id="rId126" Type="http://schemas.openxmlformats.org/officeDocument/2006/relationships/customXml" Target="../ink/ink2722.xml"/><Relationship Id="rId8" Type="http://schemas.openxmlformats.org/officeDocument/2006/relationships/customXml" Target="../ink/ink2663.xml"/><Relationship Id="rId51" Type="http://schemas.openxmlformats.org/officeDocument/2006/relationships/image" Target="../media/image317.png"/><Relationship Id="rId72" Type="http://schemas.openxmlformats.org/officeDocument/2006/relationships/customXml" Target="../ink/ink2695.xml"/><Relationship Id="rId93" Type="http://schemas.openxmlformats.org/officeDocument/2006/relationships/image" Target="../media/image338.png"/><Relationship Id="rId98" Type="http://schemas.openxmlformats.org/officeDocument/2006/relationships/customXml" Target="../ink/ink2708.xml"/><Relationship Id="rId121" Type="http://schemas.openxmlformats.org/officeDocument/2006/relationships/image" Target="../media/image352.png"/><Relationship Id="rId3" Type="http://schemas.openxmlformats.org/officeDocument/2006/relationships/image" Target="../media/image293.png"/><Relationship Id="rId25" Type="http://schemas.openxmlformats.org/officeDocument/2006/relationships/image" Target="../media/image304.png"/><Relationship Id="rId46" Type="http://schemas.openxmlformats.org/officeDocument/2006/relationships/customXml" Target="../ink/ink2682.xml"/><Relationship Id="rId67" Type="http://schemas.openxmlformats.org/officeDocument/2006/relationships/image" Target="../media/image325.png"/><Relationship Id="rId116" Type="http://schemas.openxmlformats.org/officeDocument/2006/relationships/customXml" Target="../ink/ink2717.xml"/><Relationship Id="rId20" Type="http://schemas.openxmlformats.org/officeDocument/2006/relationships/customXml" Target="../ink/ink2669.xml"/><Relationship Id="rId41" Type="http://schemas.openxmlformats.org/officeDocument/2006/relationships/image" Target="../media/image312.png"/><Relationship Id="rId62" Type="http://schemas.openxmlformats.org/officeDocument/2006/relationships/customXml" Target="../ink/ink2690.xml"/><Relationship Id="rId83" Type="http://schemas.openxmlformats.org/officeDocument/2006/relationships/image" Target="../media/image333.png"/><Relationship Id="rId88" Type="http://schemas.openxmlformats.org/officeDocument/2006/relationships/customXml" Target="../ink/ink2703.xml"/><Relationship Id="rId111" Type="http://schemas.openxmlformats.org/officeDocument/2006/relationships/image" Target="../media/image347.png"/><Relationship Id="rId15" Type="http://schemas.openxmlformats.org/officeDocument/2006/relationships/image" Target="../media/image299.png"/><Relationship Id="rId36" Type="http://schemas.openxmlformats.org/officeDocument/2006/relationships/customXml" Target="../ink/ink2677.xml"/><Relationship Id="rId57" Type="http://schemas.openxmlformats.org/officeDocument/2006/relationships/image" Target="../media/image320.png"/><Relationship Id="rId106" Type="http://schemas.openxmlformats.org/officeDocument/2006/relationships/customXml" Target="../ink/ink2712.xml"/><Relationship Id="rId127" Type="http://schemas.openxmlformats.org/officeDocument/2006/relationships/image" Target="../media/image355.png"/><Relationship Id="rId10" Type="http://schemas.openxmlformats.org/officeDocument/2006/relationships/customXml" Target="../ink/ink2664.xml"/><Relationship Id="rId31" Type="http://schemas.openxmlformats.org/officeDocument/2006/relationships/image" Target="../media/image307.png"/><Relationship Id="rId52" Type="http://schemas.openxmlformats.org/officeDocument/2006/relationships/customXml" Target="../ink/ink2685.xml"/><Relationship Id="rId73" Type="http://schemas.openxmlformats.org/officeDocument/2006/relationships/image" Target="../media/image328.png"/><Relationship Id="rId78" Type="http://schemas.openxmlformats.org/officeDocument/2006/relationships/customXml" Target="../ink/ink2698.xml"/><Relationship Id="rId94" Type="http://schemas.openxmlformats.org/officeDocument/2006/relationships/customXml" Target="../ink/ink2706.xml"/><Relationship Id="rId99" Type="http://schemas.openxmlformats.org/officeDocument/2006/relationships/image" Target="../media/image341.png"/><Relationship Id="rId101" Type="http://schemas.openxmlformats.org/officeDocument/2006/relationships/image" Target="../media/image342.png"/><Relationship Id="rId122" Type="http://schemas.openxmlformats.org/officeDocument/2006/relationships/customXml" Target="../ink/ink2720.xml"/><Relationship Id="rId4" Type="http://schemas.openxmlformats.org/officeDocument/2006/relationships/customXml" Target="../ink/ink2661.xml"/><Relationship Id="rId9" Type="http://schemas.openxmlformats.org/officeDocument/2006/relationships/image" Target="../media/image296.png"/></Relationships>
</file>

<file path=ppt/slides/_rels/slide7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50.png"/><Relationship Id="rId21" Type="http://schemas.openxmlformats.org/officeDocument/2006/relationships/image" Target="../media/image302.png"/><Relationship Id="rId42" Type="http://schemas.openxmlformats.org/officeDocument/2006/relationships/customXml" Target="../ink/ink2743.xml"/><Relationship Id="rId63" Type="http://schemas.openxmlformats.org/officeDocument/2006/relationships/image" Target="../media/image323.png"/><Relationship Id="rId84" Type="http://schemas.openxmlformats.org/officeDocument/2006/relationships/customXml" Target="../ink/ink2764.xml"/><Relationship Id="rId16" Type="http://schemas.openxmlformats.org/officeDocument/2006/relationships/customXml" Target="../ink/ink2730.xml"/><Relationship Id="rId107" Type="http://schemas.openxmlformats.org/officeDocument/2006/relationships/image" Target="../media/image345.png"/><Relationship Id="rId11" Type="http://schemas.openxmlformats.org/officeDocument/2006/relationships/image" Target="../media/image297.png"/><Relationship Id="rId32" Type="http://schemas.openxmlformats.org/officeDocument/2006/relationships/customXml" Target="../ink/ink2738.xml"/><Relationship Id="rId37" Type="http://schemas.openxmlformats.org/officeDocument/2006/relationships/image" Target="../media/image310.png"/><Relationship Id="rId53" Type="http://schemas.openxmlformats.org/officeDocument/2006/relationships/image" Target="../media/image318.png"/><Relationship Id="rId58" Type="http://schemas.openxmlformats.org/officeDocument/2006/relationships/customXml" Target="../ink/ink2751.xml"/><Relationship Id="rId74" Type="http://schemas.openxmlformats.org/officeDocument/2006/relationships/customXml" Target="../ink/ink2759.xml"/><Relationship Id="rId79" Type="http://schemas.openxmlformats.org/officeDocument/2006/relationships/image" Target="../media/image331.png"/><Relationship Id="rId102" Type="http://schemas.openxmlformats.org/officeDocument/2006/relationships/customXml" Target="../ink/ink2773.xml"/><Relationship Id="rId123" Type="http://schemas.openxmlformats.org/officeDocument/2006/relationships/image" Target="../media/image353.png"/><Relationship Id="rId128" Type="http://schemas.openxmlformats.org/officeDocument/2006/relationships/customXml" Target="../ink/ink2786.xml"/><Relationship Id="rId5" Type="http://schemas.openxmlformats.org/officeDocument/2006/relationships/image" Target="../media/image294.png"/><Relationship Id="rId90" Type="http://schemas.openxmlformats.org/officeDocument/2006/relationships/customXml" Target="../ink/ink2767.xml"/><Relationship Id="rId95" Type="http://schemas.openxmlformats.org/officeDocument/2006/relationships/image" Target="../media/image339.png"/><Relationship Id="rId22" Type="http://schemas.openxmlformats.org/officeDocument/2006/relationships/customXml" Target="../ink/ink2733.xml"/><Relationship Id="rId27" Type="http://schemas.openxmlformats.org/officeDocument/2006/relationships/image" Target="../media/image305.png"/><Relationship Id="rId43" Type="http://schemas.openxmlformats.org/officeDocument/2006/relationships/image" Target="../media/image313.png"/><Relationship Id="rId48" Type="http://schemas.openxmlformats.org/officeDocument/2006/relationships/customXml" Target="../ink/ink2746.xml"/><Relationship Id="rId64" Type="http://schemas.openxmlformats.org/officeDocument/2006/relationships/customXml" Target="../ink/ink2754.xml"/><Relationship Id="rId69" Type="http://schemas.openxmlformats.org/officeDocument/2006/relationships/image" Target="../media/image326.png"/><Relationship Id="rId113" Type="http://schemas.openxmlformats.org/officeDocument/2006/relationships/image" Target="../media/image348.png"/><Relationship Id="rId118" Type="http://schemas.openxmlformats.org/officeDocument/2006/relationships/customXml" Target="../ink/ink2781.xml"/><Relationship Id="rId80" Type="http://schemas.openxmlformats.org/officeDocument/2006/relationships/customXml" Target="../ink/ink2762.xml"/><Relationship Id="rId85" Type="http://schemas.openxmlformats.org/officeDocument/2006/relationships/image" Target="../media/image334.png"/><Relationship Id="rId12" Type="http://schemas.openxmlformats.org/officeDocument/2006/relationships/customXml" Target="../ink/ink2728.xml"/><Relationship Id="rId17" Type="http://schemas.openxmlformats.org/officeDocument/2006/relationships/image" Target="../media/image300.png"/><Relationship Id="rId33" Type="http://schemas.openxmlformats.org/officeDocument/2006/relationships/image" Target="../media/image308.png"/><Relationship Id="rId38" Type="http://schemas.openxmlformats.org/officeDocument/2006/relationships/customXml" Target="../ink/ink2741.xml"/><Relationship Id="rId59" Type="http://schemas.openxmlformats.org/officeDocument/2006/relationships/image" Target="../media/image321.png"/><Relationship Id="rId103" Type="http://schemas.openxmlformats.org/officeDocument/2006/relationships/image" Target="../media/image343.png"/><Relationship Id="rId108" Type="http://schemas.openxmlformats.org/officeDocument/2006/relationships/customXml" Target="../ink/ink2776.xml"/><Relationship Id="rId124" Type="http://schemas.openxmlformats.org/officeDocument/2006/relationships/customXml" Target="../ink/ink2784.xml"/><Relationship Id="rId129" Type="http://schemas.openxmlformats.org/officeDocument/2006/relationships/image" Target="../media/image356.png"/><Relationship Id="rId54" Type="http://schemas.openxmlformats.org/officeDocument/2006/relationships/customXml" Target="../ink/ink2749.xml"/><Relationship Id="rId70" Type="http://schemas.openxmlformats.org/officeDocument/2006/relationships/customXml" Target="../ink/ink2757.xml"/><Relationship Id="rId75" Type="http://schemas.openxmlformats.org/officeDocument/2006/relationships/image" Target="../media/image329.png"/><Relationship Id="rId91" Type="http://schemas.openxmlformats.org/officeDocument/2006/relationships/image" Target="../media/image337.png"/><Relationship Id="rId96" Type="http://schemas.openxmlformats.org/officeDocument/2006/relationships/customXml" Target="../ink/ink277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25.xml"/><Relationship Id="rId23" Type="http://schemas.openxmlformats.org/officeDocument/2006/relationships/image" Target="../media/image303.png"/><Relationship Id="rId28" Type="http://schemas.openxmlformats.org/officeDocument/2006/relationships/customXml" Target="../ink/ink2736.xml"/><Relationship Id="rId49" Type="http://schemas.openxmlformats.org/officeDocument/2006/relationships/image" Target="../media/image316.png"/><Relationship Id="rId114" Type="http://schemas.openxmlformats.org/officeDocument/2006/relationships/customXml" Target="../ink/ink2779.xml"/><Relationship Id="rId119" Type="http://schemas.openxmlformats.org/officeDocument/2006/relationships/image" Target="../media/image351.png"/><Relationship Id="rId44" Type="http://schemas.openxmlformats.org/officeDocument/2006/relationships/customXml" Target="../ink/ink2744.xml"/><Relationship Id="rId60" Type="http://schemas.openxmlformats.org/officeDocument/2006/relationships/customXml" Target="../ink/ink2752.xml"/><Relationship Id="rId65" Type="http://schemas.openxmlformats.org/officeDocument/2006/relationships/image" Target="../media/image324.png"/><Relationship Id="rId81" Type="http://schemas.openxmlformats.org/officeDocument/2006/relationships/image" Target="../media/image332.png"/><Relationship Id="rId86" Type="http://schemas.openxmlformats.org/officeDocument/2006/relationships/customXml" Target="../ink/ink2765.xml"/><Relationship Id="rId130" Type="http://schemas.openxmlformats.org/officeDocument/2006/relationships/customXml" Target="../ink/ink2787.xml"/><Relationship Id="rId13" Type="http://schemas.openxmlformats.org/officeDocument/2006/relationships/image" Target="../media/image298.png"/><Relationship Id="rId18" Type="http://schemas.openxmlformats.org/officeDocument/2006/relationships/customXml" Target="../ink/ink2731.xml"/><Relationship Id="rId39" Type="http://schemas.openxmlformats.org/officeDocument/2006/relationships/image" Target="../media/image311.png"/><Relationship Id="rId109" Type="http://schemas.openxmlformats.org/officeDocument/2006/relationships/image" Target="../media/image346.png"/><Relationship Id="rId34" Type="http://schemas.openxmlformats.org/officeDocument/2006/relationships/customXml" Target="../ink/ink2739.xml"/><Relationship Id="rId50" Type="http://schemas.openxmlformats.org/officeDocument/2006/relationships/customXml" Target="../ink/ink2747.xml"/><Relationship Id="rId55" Type="http://schemas.openxmlformats.org/officeDocument/2006/relationships/image" Target="../media/image319.png"/><Relationship Id="rId76" Type="http://schemas.openxmlformats.org/officeDocument/2006/relationships/customXml" Target="../ink/ink2760.xml"/><Relationship Id="rId97" Type="http://schemas.openxmlformats.org/officeDocument/2006/relationships/image" Target="../media/image340.png"/><Relationship Id="rId104" Type="http://schemas.openxmlformats.org/officeDocument/2006/relationships/customXml" Target="../ink/ink2774.xml"/><Relationship Id="rId120" Type="http://schemas.openxmlformats.org/officeDocument/2006/relationships/customXml" Target="../ink/ink2782.xml"/><Relationship Id="rId125" Type="http://schemas.openxmlformats.org/officeDocument/2006/relationships/image" Target="../media/image354.png"/><Relationship Id="rId7" Type="http://schemas.openxmlformats.org/officeDocument/2006/relationships/image" Target="../media/image295.png"/><Relationship Id="rId71" Type="http://schemas.openxmlformats.org/officeDocument/2006/relationships/image" Target="../media/image327.png"/><Relationship Id="rId92" Type="http://schemas.openxmlformats.org/officeDocument/2006/relationships/customXml" Target="../ink/ink2768.xml"/><Relationship Id="rId2" Type="http://schemas.openxmlformats.org/officeDocument/2006/relationships/customXml" Target="../ink/ink2723.xml"/><Relationship Id="rId29" Type="http://schemas.openxmlformats.org/officeDocument/2006/relationships/image" Target="../media/image306.png"/><Relationship Id="rId24" Type="http://schemas.openxmlformats.org/officeDocument/2006/relationships/customXml" Target="../ink/ink2734.xml"/><Relationship Id="rId40" Type="http://schemas.openxmlformats.org/officeDocument/2006/relationships/customXml" Target="../ink/ink2742.xml"/><Relationship Id="rId45" Type="http://schemas.openxmlformats.org/officeDocument/2006/relationships/image" Target="../media/image314.png"/><Relationship Id="rId66" Type="http://schemas.openxmlformats.org/officeDocument/2006/relationships/customXml" Target="../ink/ink2755.xml"/><Relationship Id="rId87" Type="http://schemas.openxmlformats.org/officeDocument/2006/relationships/image" Target="../media/image335.png"/><Relationship Id="rId110" Type="http://schemas.openxmlformats.org/officeDocument/2006/relationships/customXml" Target="../ink/ink2777.xml"/><Relationship Id="rId115" Type="http://schemas.openxmlformats.org/officeDocument/2006/relationships/image" Target="../media/image349.png"/><Relationship Id="rId131" Type="http://schemas.openxmlformats.org/officeDocument/2006/relationships/image" Target="../media/image357.png"/><Relationship Id="rId61" Type="http://schemas.openxmlformats.org/officeDocument/2006/relationships/image" Target="../media/image322.png"/><Relationship Id="rId82" Type="http://schemas.openxmlformats.org/officeDocument/2006/relationships/customXml" Target="../ink/ink2763.xml"/><Relationship Id="rId19" Type="http://schemas.openxmlformats.org/officeDocument/2006/relationships/image" Target="../media/image301.png"/><Relationship Id="rId14" Type="http://schemas.openxmlformats.org/officeDocument/2006/relationships/customXml" Target="../ink/ink2729.xml"/><Relationship Id="rId30" Type="http://schemas.openxmlformats.org/officeDocument/2006/relationships/customXml" Target="../ink/ink2737.xml"/><Relationship Id="rId35" Type="http://schemas.openxmlformats.org/officeDocument/2006/relationships/image" Target="../media/image309.png"/><Relationship Id="rId56" Type="http://schemas.openxmlformats.org/officeDocument/2006/relationships/customXml" Target="../ink/ink2750.xml"/><Relationship Id="rId77" Type="http://schemas.openxmlformats.org/officeDocument/2006/relationships/image" Target="../media/image330.png"/><Relationship Id="rId100" Type="http://schemas.openxmlformats.org/officeDocument/2006/relationships/customXml" Target="../ink/ink2772.xml"/><Relationship Id="rId105" Type="http://schemas.openxmlformats.org/officeDocument/2006/relationships/image" Target="../media/image344.png"/><Relationship Id="rId126" Type="http://schemas.openxmlformats.org/officeDocument/2006/relationships/customXml" Target="../ink/ink2785.xml"/><Relationship Id="rId8" Type="http://schemas.openxmlformats.org/officeDocument/2006/relationships/customXml" Target="../ink/ink2726.xml"/><Relationship Id="rId51" Type="http://schemas.openxmlformats.org/officeDocument/2006/relationships/image" Target="../media/image317.png"/><Relationship Id="rId72" Type="http://schemas.openxmlformats.org/officeDocument/2006/relationships/customXml" Target="../ink/ink2758.xml"/><Relationship Id="rId93" Type="http://schemas.openxmlformats.org/officeDocument/2006/relationships/image" Target="../media/image338.png"/><Relationship Id="rId98" Type="http://schemas.openxmlformats.org/officeDocument/2006/relationships/customXml" Target="../ink/ink2771.xml"/><Relationship Id="rId121" Type="http://schemas.openxmlformats.org/officeDocument/2006/relationships/image" Target="../media/image352.png"/><Relationship Id="rId3" Type="http://schemas.openxmlformats.org/officeDocument/2006/relationships/image" Target="../media/image293.png"/><Relationship Id="rId25" Type="http://schemas.openxmlformats.org/officeDocument/2006/relationships/image" Target="../media/image304.png"/><Relationship Id="rId46" Type="http://schemas.openxmlformats.org/officeDocument/2006/relationships/customXml" Target="../ink/ink2745.xml"/><Relationship Id="rId67" Type="http://schemas.openxmlformats.org/officeDocument/2006/relationships/image" Target="../media/image325.png"/><Relationship Id="rId116" Type="http://schemas.openxmlformats.org/officeDocument/2006/relationships/customXml" Target="../ink/ink2780.xml"/><Relationship Id="rId20" Type="http://schemas.openxmlformats.org/officeDocument/2006/relationships/customXml" Target="../ink/ink2732.xml"/><Relationship Id="rId41" Type="http://schemas.openxmlformats.org/officeDocument/2006/relationships/image" Target="../media/image312.png"/><Relationship Id="rId62" Type="http://schemas.openxmlformats.org/officeDocument/2006/relationships/customXml" Target="../ink/ink2753.xml"/><Relationship Id="rId83" Type="http://schemas.openxmlformats.org/officeDocument/2006/relationships/image" Target="../media/image333.png"/><Relationship Id="rId88" Type="http://schemas.openxmlformats.org/officeDocument/2006/relationships/customXml" Target="../ink/ink2766.xml"/><Relationship Id="rId111" Type="http://schemas.openxmlformats.org/officeDocument/2006/relationships/image" Target="../media/image347.png"/><Relationship Id="rId132" Type="http://schemas.openxmlformats.org/officeDocument/2006/relationships/customXml" Target="../ink/ink2788.xml"/><Relationship Id="rId15" Type="http://schemas.openxmlformats.org/officeDocument/2006/relationships/image" Target="../media/image299.png"/><Relationship Id="rId36" Type="http://schemas.openxmlformats.org/officeDocument/2006/relationships/customXml" Target="../ink/ink2740.xml"/><Relationship Id="rId57" Type="http://schemas.openxmlformats.org/officeDocument/2006/relationships/image" Target="../media/image320.png"/><Relationship Id="rId106" Type="http://schemas.openxmlformats.org/officeDocument/2006/relationships/customXml" Target="../ink/ink2775.xml"/><Relationship Id="rId127" Type="http://schemas.openxmlformats.org/officeDocument/2006/relationships/image" Target="../media/image355.png"/><Relationship Id="rId10" Type="http://schemas.openxmlformats.org/officeDocument/2006/relationships/customXml" Target="../ink/ink2727.xml"/><Relationship Id="rId31" Type="http://schemas.openxmlformats.org/officeDocument/2006/relationships/image" Target="../media/image307.png"/><Relationship Id="rId52" Type="http://schemas.openxmlformats.org/officeDocument/2006/relationships/customXml" Target="../ink/ink2748.xml"/><Relationship Id="rId73" Type="http://schemas.openxmlformats.org/officeDocument/2006/relationships/image" Target="../media/image328.png"/><Relationship Id="rId78" Type="http://schemas.openxmlformats.org/officeDocument/2006/relationships/customXml" Target="../ink/ink2761.xml"/><Relationship Id="rId94" Type="http://schemas.openxmlformats.org/officeDocument/2006/relationships/customXml" Target="../ink/ink2769.xml"/><Relationship Id="rId99" Type="http://schemas.openxmlformats.org/officeDocument/2006/relationships/image" Target="../media/image341.png"/><Relationship Id="rId101" Type="http://schemas.openxmlformats.org/officeDocument/2006/relationships/image" Target="../media/image342.png"/><Relationship Id="rId122" Type="http://schemas.openxmlformats.org/officeDocument/2006/relationships/customXml" Target="../ink/ink2783.xml"/><Relationship Id="rId4" Type="http://schemas.openxmlformats.org/officeDocument/2006/relationships/customXml" Target="../ink/ink2724.xml"/><Relationship Id="rId9" Type="http://schemas.openxmlformats.org/officeDocument/2006/relationships/image" Target="../media/image296.png"/><Relationship Id="rId26" Type="http://schemas.openxmlformats.org/officeDocument/2006/relationships/customXml" Target="../ink/ink2735.xml"/><Relationship Id="rId47" Type="http://schemas.openxmlformats.org/officeDocument/2006/relationships/image" Target="../media/image315.png"/><Relationship Id="rId68" Type="http://schemas.openxmlformats.org/officeDocument/2006/relationships/customXml" Target="../ink/ink2756.xml"/><Relationship Id="rId89" Type="http://schemas.openxmlformats.org/officeDocument/2006/relationships/image" Target="../media/image336.png"/><Relationship Id="rId112" Type="http://schemas.openxmlformats.org/officeDocument/2006/relationships/customXml" Target="../ink/ink2778.xml"/><Relationship Id="rId133" Type="http://schemas.openxmlformats.org/officeDocument/2006/relationships/image" Target="../media/image358.png"/></Relationships>
</file>

<file path=ppt/slides/_rels/slide77.xml.rels><?xml version="1.0" encoding="UTF-8" standalone="yes"?>
<Relationships xmlns="http://schemas.openxmlformats.org/package/2006/relationships"><Relationship Id="rId8" Type="http://schemas.openxmlformats.org/officeDocument/2006/relationships/customXml" Target="../ink/ink2792.xml"/><Relationship Id="rId13" Type="http://schemas.openxmlformats.org/officeDocument/2006/relationships/image" Target="../media/image364.png"/><Relationship Id="rId3" Type="http://schemas.openxmlformats.org/officeDocument/2006/relationships/image" Target="../media/image359.png"/><Relationship Id="rId7" Type="http://schemas.openxmlformats.org/officeDocument/2006/relationships/image" Target="../media/image361.png"/><Relationship Id="rId12" Type="http://schemas.openxmlformats.org/officeDocument/2006/relationships/customXml" Target="../ink/ink2794.xml"/><Relationship Id="rId2" Type="http://schemas.openxmlformats.org/officeDocument/2006/relationships/customXml" Target="../ink/ink278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91.xml"/><Relationship Id="rId11" Type="http://schemas.openxmlformats.org/officeDocument/2006/relationships/image" Target="../media/image363.png"/><Relationship Id="rId5" Type="http://schemas.openxmlformats.org/officeDocument/2006/relationships/image" Target="../media/image360.png"/><Relationship Id="rId15" Type="http://schemas.openxmlformats.org/officeDocument/2006/relationships/image" Target="../media/image365.png"/><Relationship Id="rId10" Type="http://schemas.openxmlformats.org/officeDocument/2006/relationships/customXml" Target="../ink/ink2793.xml"/><Relationship Id="rId4" Type="http://schemas.openxmlformats.org/officeDocument/2006/relationships/customXml" Target="../ink/ink2790.xml"/><Relationship Id="rId9" Type="http://schemas.openxmlformats.org/officeDocument/2006/relationships/image" Target="../media/image362.png"/><Relationship Id="rId14" Type="http://schemas.openxmlformats.org/officeDocument/2006/relationships/customXml" Target="../ink/ink2795.xml"/></Relationships>
</file>

<file path=ppt/slides/_rels/slide78.xml.rels><?xml version="1.0" encoding="UTF-8" standalone="yes"?>
<Relationships xmlns="http://schemas.openxmlformats.org/package/2006/relationships"><Relationship Id="rId8" Type="http://schemas.openxmlformats.org/officeDocument/2006/relationships/customXml" Target="../ink/ink2799.xml"/><Relationship Id="rId13" Type="http://schemas.openxmlformats.org/officeDocument/2006/relationships/image" Target="../media/image364.png"/><Relationship Id="rId18" Type="http://schemas.openxmlformats.org/officeDocument/2006/relationships/customXml" Target="../ink/ink2804.xml"/><Relationship Id="rId3" Type="http://schemas.openxmlformats.org/officeDocument/2006/relationships/image" Target="../media/image359.png"/><Relationship Id="rId21" Type="http://schemas.openxmlformats.org/officeDocument/2006/relationships/image" Target="../media/image369.png"/><Relationship Id="rId7" Type="http://schemas.openxmlformats.org/officeDocument/2006/relationships/image" Target="../media/image361.png"/><Relationship Id="rId12" Type="http://schemas.openxmlformats.org/officeDocument/2006/relationships/customXml" Target="../ink/ink2801.xml"/><Relationship Id="rId17" Type="http://schemas.openxmlformats.org/officeDocument/2006/relationships/image" Target="../media/image367.png"/><Relationship Id="rId2" Type="http://schemas.openxmlformats.org/officeDocument/2006/relationships/customXml" Target="../ink/ink2796.xml"/><Relationship Id="rId16" Type="http://schemas.openxmlformats.org/officeDocument/2006/relationships/customXml" Target="../ink/ink2803.xml"/><Relationship Id="rId20" Type="http://schemas.openxmlformats.org/officeDocument/2006/relationships/customXml" Target="../ink/ink280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98.xml"/><Relationship Id="rId11" Type="http://schemas.openxmlformats.org/officeDocument/2006/relationships/image" Target="../media/image363.png"/><Relationship Id="rId5" Type="http://schemas.openxmlformats.org/officeDocument/2006/relationships/image" Target="../media/image360.png"/><Relationship Id="rId15" Type="http://schemas.openxmlformats.org/officeDocument/2006/relationships/image" Target="../media/image366.png"/><Relationship Id="rId10" Type="http://schemas.openxmlformats.org/officeDocument/2006/relationships/customXml" Target="../ink/ink2800.xml"/><Relationship Id="rId19" Type="http://schemas.openxmlformats.org/officeDocument/2006/relationships/image" Target="../media/image368.png"/><Relationship Id="rId4" Type="http://schemas.openxmlformats.org/officeDocument/2006/relationships/customXml" Target="../ink/ink2797.xml"/><Relationship Id="rId9" Type="http://schemas.openxmlformats.org/officeDocument/2006/relationships/image" Target="../media/image362.png"/><Relationship Id="rId14" Type="http://schemas.openxmlformats.org/officeDocument/2006/relationships/customXml" Target="../ink/ink2802.xml"/></Relationships>
</file>

<file path=ppt/slides/_rels/slide79.xml.rels><?xml version="1.0" encoding="UTF-8" standalone="yes"?>
<Relationships xmlns="http://schemas.openxmlformats.org/package/2006/relationships"><Relationship Id="rId8" Type="http://schemas.openxmlformats.org/officeDocument/2006/relationships/customXml" Target="../ink/ink2809.xml"/><Relationship Id="rId13" Type="http://schemas.openxmlformats.org/officeDocument/2006/relationships/image" Target="../media/image364.png"/><Relationship Id="rId18" Type="http://schemas.openxmlformats.org/officeDocument/2006/relationships/customXml" Target="../ink/ink2814.xml"/><Relationship Id="rId3" Type="http://schemas.openxmlformats.org/officeDocument/2006/relationships/image" Target="../media/image359.png"/><Relationship Id="rId21" Type="http://schemas.openxmlformats.org/officeDocument/2006/relationships/image" Target="../media/image369.png"/><Relationship Id="rId7" Type="http://schemas.openxmlformats.org/officeDocument/2006/relationships/image" Target="../media/image361.png"/><Relationship Id="rId12" Type="http://schemas.openxmlformats.org/officeDocument/2006/relationships/customXml" Target="../ink/ink2811.xml"/><Relationship Id="rId17" Type="http://schemas.openxmlformats.org/officeDocument/2006/relationships/image" Target="../media/image367.png"/><Relationship Id="rId2" Type="http://schemas.openxmlformats.org/officeDocument/2006/relationships/customXml" Target="../ink/ink2806.xml"/><Relationship Id="rId16" Type="http://schemas.openxmlformats.org/officeDocument/2006/relationships/customXml" Target="../ink/ink2813.xml"/><Relationship Id="rId20" Type="http://schemas.openxmlformats.org/officeDocument/2006/relationships/customXml" Target="../ink/ink281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08.xml"/><Relationship Id="rId11" Type="http://schemas.openxmlformats.org/officeDocument/2006/relationships/image" Target="../media/image363.png"/><Relationship Id="rId5" Type="http://schemas.openxmlformats.org/officeDocument/2006/relationships/image" Target="../media/image360.png"/><Relationship Id="rId15" Type="http://schemas.openxmlformats.org/officeDocument/2006/relationships/image" Target="../media/image366.png"/><Relationship Id="rId10" Type="http://schemas.openxmlformats.org/officeDocument/2006/relationships/customXml" Target="../ink/ink2810.xml"/><Relationship Id="rId19" Type="http://schemas.openxmlformats.org/officeDocument/2006/relationships/image" Target="../media/image368.png"/><Relationship Id="rId4" Type="http://schemas.openxmlformats.org/officeDocument/2006/relationships/customXml" Target="../ink/ink2807.xml"/><Relationship Id="rId9" Type="http://schemas.openxmlformats.org/officeDocument/2006/relationships/image" Target="../media/image362.png"/><Relationship Id="rId14" Type="http://schemas.openxmlformats.org/officeDocument/2006/relationships/customXml" Target="../ink/ink2812.xml"/></Relationships>
</file>

<file path=ppt/slides/_rels/slide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25.xml"/><Relationship Id="rId21" Type="http://schemas.openxmlformats.org/officeDocument/2006/relationships/image" Target="../media/image19.png"/><Relationship Id="rId42" Type="http://schemas.openxmlformats.org/officeDocument/2006/relationships/customXml" Target="../ink/ink133.xml"/><Relationship Id="rId47" Type="http://schemas.openxmlformats.org/officeDocument/2006/relationships/image" Target="../media/image32.png"/><Relationship Id="rId63" Type="http://schemas.openxmlformats.org/officeDocument/2006/relationships/image" Target="../media/image40.png"/><Relationship Id="rId68" Type="http://schemas.openxmlformats.org/officeDocument/2006/relationships/customXml" Target="../ink/ink146.xml"/><Relationship Id="rId16" Type="http://schemas.openxmlformats.org/officeDocument/2006/relationships/customXml" Target="../ink/ink120.xml"/><Relationship Id="rId11" Type="http://schemas.openxmlformats.org/officeDocument/2006/relationships/image" Target="../media/image14.png"/><Relationship Id="rId24" Type="http://schemas.openxmlformats.org/officeDocument/2006/relationships/customXml" Target="../ink/ink124.xml"/><Relationship Id="rId32" Type="http://schemas.openxmlformats.org/officeDocument/2006/relationships/customXml" Target="../ink/ink128.xml"/><Relationship Id="rId37" Type="http://schemas.openxmlformats.org/officeDocument/2006/relationships/image" Target="../media/image27.png"/><Relationship Id="rId40" Type="http://schemas.openxmlformats.org/officeDocument/2006/relationships/customXml" Target="../ink/ink132.xml"/><Relationship Id="rId45" Type="http://schemas.openxmlformats.org/officeDocument/2006/relationships/image" Target="../media/image31.png"/><Relationship Id="rId53" Type="http://schemas.openxmlformats.org/officeDocument/2006/relationships/image" Target="../media/image35.png"/><Relationship Id="rId58" Type="http://schemas.openxmlformats.org/officeDocument/2006/relationships/customXml" Target="../ink/ink141.xml"/><Relationship Id="rId66" Type="http://schemas.openxmlformats.org/officeDocument/2006/relationships/customXml" Target="../ink/ink145.xml"/><Relationship Id="rId74" Type="http://schemas.openxmlformats.org/officeDocument/2006/relationships/customXml" Target="../ink/ink149.xml"/><Relationship Id="rId79" Type="http://schemas.openxmlformats.org/officeDocument/2006/relationships/image" Target="../media/image48.png"/><Relationship Id="rId5" Type="http://schemas.openxmlformats.org/officeDocument/2006/relationships/image" Target="../media/image11.png"/><Relationship Id="rId61" Type="http://schemas.openxmlformats.org/officeDocument/2006/relationships/image" Target="../media/image39.png"/><Relationship Id="rId19" Type="http://schemas.openxmlformats.org/officeDocument/2006/relationships/image" Target="../media/image18.png"/><Relationship Id="rId14" Type="http://schemas.openxmlformats.org/officeDocument/2006/relationships/customXml" Target="../ink/ink119.xml"/><Relationship Id="rId22" Type="http://schemas.openxmlformats.org/officeDocument/2006/relationships/customXml" Target="../ink/ink123.xml"/><Relationship Id="rId27" Type="http://schemas.openxmlformats.org/officeDocument/2006/relationships/image" Target="../media/image22.png"/><Relationship Id="rId30" Type="http://schemas.openxmlformats.org/officeDocument/2006/relationships/customXml" Target="../ink/ink127.xml"/><Relationship Id="rId35" Type="http://schemas.openxmlformats.org/officeDocument/2006/relationships/image" Target="../media/image26.png"/><Relationship Id="rId43" Type="http://schemas.openxmlformats.org/officeDocument/2006/relationships/image" Target="../media/image30.png"/><Relationship Id="rId48" Type="http://schemas.openxmlformats.org/officeDocument/2006/relationships/customXml" Target="../ink/ink136.xml"/><Relationship Id="rId56" Type="http://schemas.openxmlformats.org/officeDocument/2006/relationships/customXml" Target="../ink/ink140.xml"/><Relationship Id="rId64" Type="http://schemas.openxmlformats.org/officeDocument/2006/relationships/customXml" Target="../ink/ink144.xml"/><Relationship Id="rId69" Type="http://schemas.openxmlformats.org/officeDocument/2006/relationships/image" Target="../media/image43.png"/><Relationship Id="rId77" Type="http://schemas.openxmlformats.org/officeDocument/2006/relationships/image" Target="../media/image47.png"/><Relationship Id="rId8" Type="http://schemas.openxmlformats.org/officeDocument/2006/relationships/customXml" Target="../ink/ink116.xml"/><Relationship Id="rId51" Type="http://schemas.openxmlformats.org/officeDocument/2006/relationships/image" Target="../media/image34.png"/><Relationship Id="rId72" Type="http://schemas.openxmlformats.org/officeDocument/2006/relationships/customXml" Target="../ink/ink148.xml"/><Relationship Id="rId3" Type="http://schemas.openxmlformats.org/officeDocument/2006/relationships/image" Target="../media/image10.png"/><Relationship Id="rId12" Type="http://schemas.openxmlformats.org/officeDocument/2006/relationships/customXml" Target="../ink/ink118.xml"/><Relationship Id="rId17" Type="http://schemas.openxmlformats.org/officeDocument/2006/relationships/image" Target="../media/image17.png"/><Relationship Id="rId25" Type="http://schemas.openxmlformats.org/officeDocument/2006/relationships/image" Target="../media/image21.png"/><Relationship Id="rId33" Type="http://schemas.openxmlformats.org/officeDocument/2006/relationships/image" Target="../media/image25.png"/><Relationship Id="rId38" Type="http://schemas.openxmlformats.org/officeDocument/2006/relationships/customXml" Target="../ink/ink131.xml"/><Relationship Id="rId46" Type="http://schemas.openxmlformats.org/officeDocument/2006/relationships/customXml" Target="../ink/ink135.xml"/><Relationship Id="rId59" Type="http://schemas.openxmlformats.org/officeDocument/2006/relationships/image" Target="../media/image38.png"/><Relationship Id="rId67" Type="http://schemas.openxmlformats.org/officeDocument/2006/relationships/image" Target="../media/image42.png"/><Relationship Id="rId20" Type="http://schemas.openxmlformats.org/officeDocument/2006/relationships/customXml" Target="../ink/ink122.xml"/><Relationship Id="rId41" Type="http://schemas.openxmlformats.org/officeDocument/2006/relationships/image" Target="../media/image29.png"/><Relationship Id="rId54" Type="http://schemas.openxmlformats.org/officeDocument/2006/relationships/customXml" Target="../ink/ink139.xml"/><Relationship Id="rId62" Type="http://schemas.openxmlformats.org/officeDocument/2006/relationships/customXml" Target="../ink/ink143.xml"/><Relationship Id="rId70" Type="http://schemas.openxmlformats.org/officeDocument/2006/relationships/customXml" Target="../ink/ink147.xml"/><Relationship Id="rId75" Type="http://schemas.openxmlformats.org/officeDocument/2006/relationships/image" Target="../media/image4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5.xml"/><Relationship Id="rId15" Type="http://schemas.openxmlformats.org/officeDocument/2006/relationships/image" Target="../media/image16.png"/><Relationship Id="rId23" Type="http://schemas.openxmlformats.org/officeDocument/2006/relationships/image" Target="../media/image20.png"/><Relationship Id="rId28" Type="http://schemas.openxmlformats.org/officeDocument/2006/relationships/customXml" Target="../ink/ink126.xml"/><Relationship Id="rId36" Type="http://schemas.openxmlformats.org/officeDocument/2006/relationships/customXml" Target="../ink/ink130.xml"/><Relationship Id="rId49" Type="http://schemas.openxmlformats.org/officeDocument/2006/relationships/image" Target="../media/image33.png"/><Relationship Id="rId57" Type="http://schemas.openxmlformats.org/officeDocument/2006/relationships/image" Target="../media/image37.png"/><Relationship Id="rId10" Type="http://schemas.openxmlformats.org/officeDocument/2006/relationships/customXml" Target="../ink/ink117.xml"/><Relationship Id="rId31" Type="http://schemas.openxmlformats.org/officeDocument/2006/relationships/image" Target="../media/image24.png"/><Relationship Id="rId44" Type="http://schemas.openxmlformats.org/officeDocument/2006/relationships/customXml" Target="../ink/ink134.xml"/><Relationship Id="rId52" Type="http://schemas.openxmlformats.org/officeDocument/2006/relationships/customXml" Target="../ink/ink138.xml"/><Relationship Id="rId60" Type="http://schemas.openxmlformats.org/officeDocument/2006/relationships/customXml" Target="../ink/ink142.xml"/><Relationship Id="rId65" Type="http://schemas.openxmlformats.org/officeDocument/2006/relationships/image" Target="../media/image41.png"/><Relationship Id="rId73" Type="http://schemas.openxmlformats.org/officeDocument/2006/relationships/image" Target="../media/image45.png"/><Relationship Id="rId78" Type="http://schemas.openxmlformats.org/officeDocument/2006/relationships/customXml" Target="../ink/ink151.xml"/><Relationship Id="rId4" Type="http://schemas.openxmlformats.org/officeDocument/2006/relationships/customXml" Target="../ink/ink114.xml"/><Relationship Id="rId9" Type="http://schemas.openxmlformats.org/officeDocument/2006/relationships/image" Target="../media/image13.png"/><Relationship Id="rId13" Type="http://schemas.openxmlformats.org/officeDocument/2006/relationships/image" Target="../media/image15.png"/><Relationship Id="rId18" Type="http://schemas.openxmlformats.org/officeDocument/2006/relationships/customXml" Target="../ink/ink121.xml"/><Relationship Id="rId39" Type="http://schemas.openxmlformats.org/officeDocument/2006/relationships/image" Target="../media/image28.png"/><Relationship Id="rId34" Type="http://schemas.openxmlformats.org/officeDocument/2006/relationships/customXml" Target="../ink/ink129.xml"/><Relationship Id="rId50" Type="http://schemas.openxmlformats.org/officeDocument/2006/relationships/customXml" Target="../ink/ink137.xml"/><Relationship Id="rId55" Type="http://schemas.openxmlformats.org/officeDocument/2006/relationships/image" Target="../media/image36.png"/><Relationship Id="rId76" Type="http://schemas.openxmlformats.org/officeDocument/2006/relationships/customXml" Target="../ink/ink150.xml"/><Relationship Id="rId7" Type="http://schemas.openxmlformats.org/officeDocument/2006/relationships/image" Target="../media/image12.png"/><Relationship Id="rId71" Type="http://schemas.openxmlformats.org/officeDocument/2006/relationships/image" Target="../media/image44.png"/><Relationship Id="rId2" Type="http://schemas.openxmlformats.org/officeDocument/2006/relationships/customXml" Target="../ink/ink113.xml"/><Relationship Id="rId29" Type="http://schemas.openxmlformats.org/officeDocument/2006/relationships/image" Target="../media/image23.png"/></Relationships>
</file>

<file path=ppt/slides/_rels/slide80.xml.rels><?xml version="1.0" encoding="UTF-8" standalone="yes"?>
<Relationships xmlns="http://schemas.openxmlformats.org/package/2006/relationships"><Relationship Id="rId8" Type="http://schemas.openxmlformats.org/officeDocument/2006/relationships/customXml" Target="../ink/ink2819.xml"/><Relationship Id="rId13" Type="http://schemas.openxmlformats.org/officeDocument/2006/relationships/image" Target="../media/image364.png"/><Relationship Id="rId18" Type="http://schemas.openxmlformats.org/officeDocument/2006/relationships/customXml" Target="../ink/ink2824.xml"/><Relationship Id="rId3" Type="http://schemas.openxmlformats.org/officeDocument/2006/relationships/image" Target="../media/image359.png"/><Relationship Id="rId21" Type="http://schemas.openxmlformats.org/officeDocument/2006/relationships/image" Target="../media/image369.png"/><Relationship Id="rId7" Type="http://schemas.openxmlformats.org/officeDocument/2006/relationships/image" Target="../media/image361.png"/><Relationship Id="rId12" Type="http://schemas.openxmlformats.org/officeDocument/2006/relationships/customXml" Target="../ink/ink2821.xml"/><Relationship Id="rId17" Type="http://schemas.openxmlformats.org/officeDocument/2006/relationships/image" Target="../media/image367.png"/><Relationship Id="rId2" Type="http://schemas.openxmlformats.org/officeDocument/2006/relationships/customXml" Target="../ink/ink2816.xml"/><Relationship Id="rId16" Type="http://schemas.openxmlformats.org/officeDocument/2006/relationships/customXml" Target="../ink/ink2823.xml"/><Relationship Id="rId20" Type="http://schemas.openxmlformats.org/officeDocument/2006/relationships/customXml" Target="../ink/ink282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18.xml"/><Relationship Id="rId11" Type="http://schemas.openxmlformats.org/officeDocument/2006/relationships/image" Target="../media/image363.png"/><Relationship Id="rId5" Type="http://schemas.openxmlformats.org/officeDocument/2006/relationships/image" Target="../media/image360.png"/><Relationship Id="rId15" Type="http://schemas.openxmlformats.org/officeDocument/2006/relationships/image" Target="../media/image366.png"/><Relationship Id="rId10" Type="http://schemas.openxmlformats.org/officeDocument/2006/relationships/customXml" Target="../ink/ink2820.xml"/><Relationship Id="rId19" Type="http://schemas.openxmlformats.org/officeDocument/2006/relationships/image" Target="../media/image368.png"/><Relationship Id="rId4" Type="http://schemas.openxmlformats.org/officeDocument/2006/relationships/customXml" Target="../ink/ink2817.xml"/><Relationship Id="rId9" Type="http://schemas.openxmlformats.org/officeDocument/2006/relationships/image" Target="../media/image362.png"/><Relationship Id="rId14" Type="http://schemas.openxmlformats.org/officeDocument/2006/relationships/customXml" Target="../ink/ink2822.xml"/></Relationships>
</file>

<file path=ppt/slides/_rels/slide81.xml.rels><?xml version="1.0" encoding="UTF-8" standalone="yes"?>
<Relationships xmlns="http://schemas.openxmlformats.org/package/2006/relationships"><Relationship Id="rId8" Type="http://schemas.openxmlformats.org/officeDocument/2006/relationships/customXml" Target="../ink/ink2829.xml"/><Relationship Id="rId13" Type="http://schemas.openxmlformats.org/officeDocument/2006/relationships/image" Target="../media/image364.png"/><Relationship Id="rId18" Type="http://schemas.openxmlformats.org/officeDocument/2006/relationships/customXml" Target="../ink/ink2834.xml"/><Relationship Id="rId3" Type="http://schemas.openxmlformats.org/officeDocument/2006/relationships/image" Target="../media/image359.png"/><Relationship Id="rId21" Type="http://schemas.openxmlformats.org/officeDocument/2006/relationships/image" Target="../media/image369.png"/><Relationship Id="rId7" Type="http://schemas.openxmlformats.org/officeDocument/2006/relationships/image" Target="../media/image361.png"/><Relationship Id="rId12" Type="http://schemas.openxmlformats.org/officeDocument/2006/relationships/customXml" Target="../ink/ink2831.xml"/><Relationship Id="rId17" Type="http://schemas.openxmlformats.org/officeDocument/2006/relationships/image" Target="../media/image367.png"/><Relationship Id="rId2" Type="http://schemas.openxmlformats.org/officeDocument/2006/relationships/customXml" Target="../ink/ink2826.xml"/><Relationship Id="rId16" Type="http://schemas.openxmlformats.org/officeDocument/2006/relationships/customXml" Target="../ink/ink2833.xml"/><Relationship Id="rId20" Type="http://schemas.openxmlformats.org/officeDocument/2006/relationships/customXml" Target="../ink/ink283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28.xml"/><Relationship Id="rId11" Type="http://schemas.openxmlformats.org/officeDocument/2006/relationships/image" Target="../media/image363.png"/><Relationship Id="rId5" Type="http://schemas.openxmlformats.org/officeDocument/2006/relationships/image" Target="../media/image360.png"/><Relationship Id="rId15" Type="http://schemas.openxmlformats.org/officeDocument/2006/relationships/image" Target="../media/image366.png"/><Relationship Id="rId10" Type="http://schemas.openxmlformats.org/officeDocument/2006/relationships/customXml" Target="../ink/ink2830.xml"/><Relationship Id="rId19" Type="http://schemas.openxmlformats.org/officeDocument/2006/relationships/image" Target="../media/image368.png"/><Relationship Id="rId4" Type="http://schemas.openxmlformats.org/officeDocument/2006/relationships/customXml" Target="../ink/ink2827.xml"/><Relationship Id="rId9" Type="http://schemas.openxmlformats.org/officeDocument/2006/relationships/image" Target="../media/image362.png"/><Relationship Id="rId14" Type="http://schemas.openxmlformats.org/officeDocument/2006/relationships/customXml" Target="../ink/ink2832.xml"/></Relationships>
</file>

<file path=ppt/slides/_rels/slide8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64.png"/><Relationship Id="rId18" Type="http://schemas.openxmlformats.org/officeDocument/2006/relationships/customXml" Target="../ink/ink2844.xml"/><Relationship Id="rId26" Type="http://schemas.openxmlformats.org/officeDocument/2006/relationships/customXml" Target="../ink/ink2848.xml"/><Relationship Id="rId39" Type="http://schemas.openxmlformats.org/officeDocument/2006/relationships/image" Target="../media/image378.png"/><Relationship Id="rId21" Type="http://schemas.openxmlformats.org/officeDocument/2006/relationships/image" Target="../media/image369.png"/><Relationship Id="rId34" Type="http://schemas.openxmlformats.org/officeDocument/2006/relationships/customXml" Target="../ink/ink2852.xml"/><Relationship Id="rId42" Type="http://schemas.openxmlformats.org/officeDocument/2006/relationships/customXml" Target="../ink/ink2856.xml"/><Relationship Id="rId47" Type="http://schemas.openxmlformats.org/officeDocument/2006/relationships/image" Target="../media/image382.png"/><Relationship Id="rId7" Type="http://schemas.openxmlformats.org/officeDocument/2006/relationships/image" Target="../media/image361.png"/><Relationship Id="rId2" Type="http://schemas.openxmlformats.org/officeDocument/2006/relationships/customXml" Target="../ink/ink2836.xml"/><Relationship Id="rId16" Type="http://schemas.openxmlformats.org/officeDocument/2006/relationships/customXml" Target="../ink/ink2843.xml"/><Relationship Id="rId29" Type="http://schemas.openxmlformats.org/officeDocument/2006/relationships/image" Target="../media/image373.png"/><Relationship Id="rId11" Type="http://schemas.openxmlformats.org/officeDocument/2006/relationships/image" Target="../media/image363.png"/><Relationship Id="rId24" Type="http://schemas.openxmlformats.org/officeDocument/2006/relationships/customXml" Target="../ink/ink2847.xml"/><Relationship Id="rId32" Type="http://schemas.openxmlformats.org/officeDocument/2006/relationships/customXml" Target="../ink/ink2851.xml"/><Relationship Id="rId37" Type="http://schemas.openxmlformats.org/officeDocument/2006/relationships/image" Target="../media/image377.png"/><Relationship Id="rId40" Type="http://schemas.openxmlformats.org/officeDocument/2006/relationships/customXml" Target="../ink/ink2855.xml"/><Relationship Id="rId45" Type="http://schemas.openxmlformats.org/officeDocument/2006/relationships/image" Target="../media/image381.png"/><Relationship Id="rId5" Type="http://schemas.openxmlformats.org/officeDocument/2006/relationships/image" Target="../media/image360.png"/><Relationship Id="rId15" Type="http://schemas.openxmlformats.org/officeDocument/2006/relationships/image" Target="../media/image366.png"/><Relationship Id="rId23" Type="http://schemas.openxmlformats.org/officeDocument/2006/relationships/image" Target="../media/image370.png"/><Relationship Id="rId28" Type="http://schemas.openxmlformats.org/officeDocument/2006/relationships/customXml" Target="../ink/ink2849.xml"/><Relationship Id="rId36" Type="http://schemas.openxmlformats.org/officeDocument/2006/relationships/customXml" Target="../ink/ink2853.xml"/><Relationship Id="rId49" Type="http://schemas.openxmlformats.org/officeDocument/2006/relationships/image" Target="../media/image383.png"/><Relationship Id="rId10" Type="http://schemas.openxmlformats.org/officeDocument/2006/relationships/customXml" Target="../ink/ink2840.xml"/><Relationship Id="rId19" Type="http://schemas.openxmlformats.org/officeDocument/2006/relationships/image" Target="../media/image368.png"/><Relationship Id="rId31" Type="http://schemas.openxmlformats.org/officeDocument/2006/relationships/image" Target="../media/image374.png"/><Relationship Id="rId44" Type="http://schemas.openxmlformats.org/officeDocument/2006/relationships/customXml" Target="../ink/ink2857.xml"/><Relationship Id="rId4" Type="http://schemas.openxmlformats.org/officeDocument/2006/relationships/customXml" Target="../ink/ink2837.xml"/><Relationship Id="rId9" Type="http://schemas.openxmlformats.org/officeDocument/2006/relationships/image" Target="../media/image362.png"/><Relationship Id="rId14" Type="http://schemas.openxmlformats.org/officeDocument/2006/relationships/customXml" Target="../ink/ink2842.xml"/><Relationship Id="rId22" Type="http://schemas.openxmlformats.org/officeDocument/2006/relationships/customXml" Target="../ink/ink2846.xml"/><Relationship Id="rId27" Type="http://schemas.openxmlformats.org/officeDocument/2006/relationships/image" Target="../media/image372.png"/><Relationship Id="rId30" Type="http://schemas.openxmlformats.org/officeDocument/2006/relationships/customXml" Target="../ink/ink2850.xml"/><Relationship Id="rId35" Type="http://schemas.openxmlformats.org/officeDocument/2006/relationships/image" Target="../media/image376.png"/><Relationship Id="rId43" Type="http://schemas.openxmlformats.org/officeDocument/2006/relationships/image" Target="../media/image380.png"/><Relationship Id="rId48" Type="http://schemas.openxmlformats.org/officeDocument/2006/relationships/customXml" Target="../ink/ink2859.xml"/><Relationship Id="rId8" Type="http://schemas.openxmlformats.org/officeDocument/2006/relationships/customXml" Target="../ink/ink2839.xml"/><Relationship Id="rId3" Type="http://schemas.openxmlformats.org/officeDocument/2006/relationships/image" Target="../media/image359.png"/><Relationship Id="rId12" Type="http://schemas.openxmlformats.org/officeDocument/2006/relationships/customXml" Target="../ink/ink2841.xml"/><Relationship Id="rId17" Type="http://schemas.openxmlformats.org/officeDocument/2006/relationships/image" Target="../media/image367.png"/><Relationship Id="rId25" Type="http://schemas.openxmlformats.org/officeDocument/2006/relationships/image" Target="../media/image371.png"/><Relationship Id="rId33" Type="http://schemas.openxmlformats.org/officeDocument/2006/relationships/image" Target="../media/image375.png"/><Relationship Id="rId38" Type="http://schemas.openxmlformats.org/officeDocument/2006/relationships/customXml" Target="../ink/ink2854.xml"/><Relationship Id="rId46" Type="http://schemas.openxmlformats.org/officeDocument/2006/relationships/customXml" Target="../ink/ink2858.xml"/><Relationship Id="rId20" Type="http://schemas.openxmlformats.org/officeDocument/2006/relationships/customXml" Target="../ink/ink2845.xml"/><Relationship Id="rId41" Type="http://schemas.openxmlformats.org/officeDocument/2006/relationships/image" Target="../media/image37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38.xml"/></Relationships>
</file>

<file path=ppt/slides/_rels/slide8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872.xml"/><Relationship Id="rId21" Type="http://schemas.openxmlformats.org/officeDocument/2006/relationships/image" Target="../media/image369.png"/><Relationship Id="rId42" Type="http://schemas.openxmlformats.org/officeDocument/2006/relationships/customXml" Target="../ink/ink2880.xml"/><Relationship Id="rId47" Type="http://schemas.openxmlformats.org/officeDocument/2006/relationships/image" Target="../media/image381.png"/><Relationship Id="rId63" Type="http://schemas.openxmlformats.org/officeDocument/2006/relationships/image" Target="../media/image390.png"/><Relationship Id="rId68" Type="http://schemas.openxmlformats.org/officeDocument/2006/relationships/customXml" Target="../ink/ink2893.xml"/><Relationship Id="rId7" Type="http://schemas.openxmlformats.org/officeDocument/2006/relationships/image" Target="../media/image361.png"/><Relationship Id="rId71" Type="http://schemas.openxmlformats.org/officeDocument/2006/relationships/image" Target="../media/image394.png"/><Relationship Id="rId2" Type="http://schemas.openxmlformats.org/officeDocument/2006/relationships/customXml" Target="../ink/ink2860.xml"/><Relationship Id="rId16" Type="http://schemas.openxmlformats.org/officeDocument/2006/relationships/customXml" Target="../ink/ink2867.xml"/><Relationship Id="rId29" Type="http://schemas.openxmlformats.org/officeDocument/2006/relationships/image" Target="../media/image384.png"/><Relationship Id="rId11" Type="http://schemas.openxmlformats.org/officeDocument/2006/relationships/image" Target="../media/image363.png"/><Relationship Id="rId24" Type="http://schemas.openxmlformats.org/officeDocument/2006/relationships/customXml" Target="../ink/ink2871.xml"/><Relationship Id="rId32" Type="http://schemas.openxmlformats.org/officeDocument/2006/relationships/customXml" Target="../ink/ink2875.xml"/><Relationship Id="rId37" Type="http://schemas.openxmlformats.org/officeDocument/2006/relationships/image" Target="../media/image376.png"/><Relationship Id="rId40" Type="http://schemas.openxmlformats.org/officeDocument/2006/relationships/customXml" Target="../ink/ink2879.xml"/><Relationship Id="rId45" Type="http://schemas.openxmlformats.org/officeDocument/2006/relationships/image" Target="../media/image380.png"/><Relationship Id="rId53" Type="http://schemas.openxmlformats.org/officeDocument/2006/relationships/image" Target="../media/image385.png"/><Relationship Id="rId58" Type="http://schemas.openxmlformats.org/officeDocument/2006/relationships/customXml" Target="../ink/ink2888.xml"/><Relationship Id="rId66" Type="http://schemas.openxmlformats.org/officeDocument/2006/relationships/customXml" Target="../ink/ink2892.xml"/><Relationship Id="rId5" Type="http://schemas.openxmlformats.org/officeDocument/2006/relationships/image" Target="../media/image360.png"/><Relationship Id="rId61" Type="http://schemas.openxmlformats.org/officeDocument/2006/relationships/image" Target="../media/image389.png"/><Relationship Id="rId19" Type="http://schemas.openxmlformats.org/officeDocument/2006/relationships/image" Target="../media/image368.png"/><Relationship Id="rId14" Type="http://schemas.openxmlformats.org/officeDocument/2006/relationships/customXml" Target="../ink/ink2866.xml"/><Relationship Id="rId22" Type="http://schemas.openxmlformats.org/officeDocument/2006/relationships/customXml" Target="../ink/ink2870.xml"/><Relationship Id="rId27" Type="http://schemas.openxmlformats.org/officeDocument/2006/relationships/image" Target="../media/image372.png"/><Relationship Id="rId30" Type="http://schemas.openxmlformats.org/officeDocument/2006/relationships/customXml" Target="../ink/ink2874.xml"/><Relationship Id="rId35" Type="http://schemas.openxmlformats.org/officeDocument/2006/relationships/image" Target="../media/image375.png"/><Relationship Id="rId43" Type="http://schemas.openxmlformats.org/officeDocument/2006/relationships/image" Target="../media/image379.png"/><Relationship Id="rId48" Type="http://schemas.openxmlformats.org/officeDocument/2006/relationships/customXml" Target="../ink/ink2883.xml"/><Relationship Id="rId56" Type="http://schemas.openxmlformats.org/officeDocument/2006/relationships/customXml" Target="../ink/ink2887.xml"/><Relationship Id="rId64" Type="http://schemas.openxmlformats.org/officeDocument/2006/relationships/customXml" Target="../ink/ink2891.xml"/><Relationship Id="rId69" Type="http://schemas.openxmlformats.org/officeDocument/2006/relationships/image" Target="../media/image393.png"/><Relationship Id="rId8" Type="http://schemas.openxmlformats.org/officeDocument/2006/relationships/customXml" Target="../ink/ink2863.xml"/><Relationship Id="rId51" Type="http://schemas.openxmlformats.org/officeDocument/2006/relationships/image" Target="../media/image383.png"/><Relationship Id="rId3" Type="http://schemas.openxmlformats.org/officeDocument/2006/relationships/image" Target="../media/image359.png"/><Relationship Id="rId12" Type="http://schemas.openxmlformats.org/officeDocument/2006/relationships/customXml" Target="../ink/ink2865.xml"/><Relationship Id="rId17" Type="http://schemas.openxmlformats.org/officeDocument/2006/relationships/image" Target="../media/image367.png"/><Relationship Id="rId25" Type="http://schemas.openxmlformats.org/officeDocument/2006/relationships/image" Target="../media/image371.png"/><Relationship Id="rId33" Type="http://schemas.openxmlformats.org/officeDocument/2006/relationships/image" Target="../media/image374.png"/><Relationship Id="rId38" Type="http://schemas.openxmlformats.org/officeDocument/2006/relationships/customXml" Target="../ink/ink2878.xml"/><Relationship Id="rId46" Type="http://schemas.openxmlformats.org/officeDocument/2006/relationships/customXml" Target="../ink/ink2882.xml"/><Relationship Id="rId59" Type="http://schemas.openxmlformats.org/officeDocument/2006/relationships/image" Target="../media/image388.png"/><Relationship Id="rId67" Type="http://schemas.openxmlformats.org/officeDocument/2006/relationships/image" Target="../media/image392.png"/><Relationship Id="rId20" Type="http://schemas.openxmlformats.org/officeDocument/2006/relationships/customXml" Target="../ink/ink2869.xml"/><Relationship Id="rId41" Type="http://schemas.openxmlformats.org/officeDocument/2006/relationships/image" Target="../media/image378.png"/><Relationship Id="rId54" Type="http://schemas.openxmlformats.org/officeDocument/2006/relationships/customXml" Target="../ink/ink2886.xml"/><Relationship Id="rId62" Type="http://schemas.openxmlformats.org/officeDocument/2006/relationships/customXml" Target="../ink/ink2890.xml"/><Relationship Id="rId70" Type="http://schemas.openxmlformats.org/officeDocument/2006/relationships/customXml" Target="../ink/ink289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62.xml"/><Relationship Id="rId15" Type="http://schemas.openxmlformats.org/officeDocument/2006/relationships/image" Target="../media/image366.png"/><Relationship Id="rId23" Type="http://schemas.openxmlformats.org/officeDocument/2006/relationships/image" Target="../media/image370.png"/><Relationship Id="rId28" Type="http://schemas.openxmlformats.org/officeDocument/2006/relationships/customXml" Target="../ink/ink2873.xml"/><Relationship Id="rId36" Type="http://schemas.openxmlformats.org/officeDocument/2006/relationships/customXml" Target="../ink/ink2877.xml"/><Relationship Id="rId49" Type="http://schemas.openxmlformats.org/officeDocument/2006/relationships/image" Target="../media/image382.png"/><Relationship Id="rId57" Type="http://schemas.openxmlformats.org/officeDocument/2006/relationships/image" Target="../media/image387.png"/><Relationship Id="rId10" Type="http://schemas.openxmlformats.org/officeDocument/2006/relationships/customXml" Target="../ink/ink2864.xml"/><Relationship Id="rId31" Type="http://schemas.openxmlformats.org/officeDocument/2006/relationships/image" Target="../media/image373.png"/><Relationship Id="rId44" Type="http://schemas.openxmlformats.org/officeDocument/2006/relationships/customXml" Target="../ink/ink2881.xml"/><Relationship Id="rId52" Type="http://schemas.openxmlformats.org/officeDocument/2006/relationships/customXml" Target="../ink/ink2885.xml"/><Relationship Id="rId60" Type="http://schemas.openxmlformats.org/officeDocument/2006/relationships/customXml" Target="../ink/ink2889.xml"/><Relationship Id="rId65" Type="http://schemas.openxmlformats.org/officeDocument/2006/relationships/image" Target="../media/image391.png"/><Relationship Id="rId4" Type="http://schemas.openxmlformats.org/officeDocument/2006/relationships/customXml" Target="../ink/ink2861.xml"/><Relationship Id="rId9" Type="http://schemas.openxmlformats.org/officeDocument/2006/relationships/image" Target="../media/image362.png"/><Relationship Id="rId13" Type="http://schemas.openxmlformats.org/officeDocument/2006/relationships/image" Target="../media/image364.png"/><Relationship Id="rId18" Type="http://schemas.openxmlformats.org/officeDocument/2006/relationships/customXml" Target="../ink/ink2868.xml"/><Relationship Id="rId39" Type="http://schemas.openxmlformats.org/officeDocument/2006/relationships/image" Target="../media/image377.png"/><Relationship Id="rId34" Type="http://schemas.openxmlformats.org/officeDocument/2006/relationships/customXml" Target="../ink/ink2876.xml"/><Relationship Id="rId50" Type="http://schemas.openxmlformats.org/officeDocument/2006/relationships/customXml" Target="../ink/ink2884.xml"/><Relationship Id="rId55" Type="http://schemas.openxmlformats.org/officeDocument/2006/relationships/image" Target="../media/image386.png"/></Relationships>
</file>

<file path=ppt/slides/_rels/slide8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907.xml"/><Relationship Id="rId21" Type="http://schemas.openxmlformats.org/officeDocument/2006/relationships/image" Target="../media/image369.png"/><Relationship Id="rId42" Type="http://schemas.openxmlformats.org/officeDocument/2006/relationships/customXml" Target="../ink/ink2915.xml"/><Relationship Id="rId47" Type="http://schemas.openxmlformats.org/officeDocument/2006/relationships/image" Target="../media/image380.png"/><Relationship Id="rId63" Type="http://schemas.openxmlformats.org/officeDocument/2006/relationships/image" Target="../media/image389.png"/><Relationship Id="rId68" Type="http://schemas.openxmlformats.org/officeDocument/2006/relationships/customXml" Target="../ink/ink2928.xml"/><Relationship Id="rId16" Type="http://schemas.openxmlformats.org/officeDocument/2006/relationships/customXml" Target="../ink/ink2902.xml"/><Relationship Id="rId11" Type="http://schemas.openxmlformats.org/officeDocument/2006/relationships/image" Target="../media/image363.png"/><Relationship Id="rId32" Type="http://schemas.openxmlformats.org/officeDocument/2006/relationships/customXml" Target="../ink/ink2910.xml"/><Relationship Id="rId37" Type="http://schemas.openxmlformats.org/officeDocument/2006/relationships/image" Target="../media/image375.png"/><Relationship Id="rId53" Type="http://schemas.openxmlformats.org/officeDocument/2006/relationships/image" Target="../media/image383.png"/><Relationship Id="rId58" Type="http://schemas.openxmlformats.org/officeDocument/2006/relationships/customXml" Target="../ink/ink2923.xml"/><Relationship Id="rId74" Type="http://schemas.openxmlformats.org/officeDocument/2006/relationships/customXml" Target="../ink/ink2931.xml"/><Relationship Id="rId79" Type="http://schemas.openxmlformats.org/officeDocument/2006/relationships/image" Target="../media/image398.png"/><Relationship Id="rId5" Type="http://schemas.openxmlformats.org/officeDocument/2006/relationships/image" Target="../media/image360.png"/><Relationship Id="rId61" Type="http://schemas.openxmlformats.org/officeDocument/2006/relationships/image" Target="../media/image388.png"/><Relationship Id="rId82" Type="http://schemas.openxmlformats.org/officeDocument/2006/relationships/customXml" Target="../ink/ink2935.xml"/><Relationship Id="rId19" Type="http://schemas.openxmlformats.org/officeDocument/2006/relationships/image" Target="../media/image368.png"/><Relationship Id="rId14" Type="http://schemas.openxmlformats.org/officeDocument/2006/relationships/customXml" Target="../ink/ink2901.xml"/><Relationship Id="rId22" Type="http://schemas.openxmlformats.org/officeDocument/2006/relationships/customXml" Target="../ink/ink2905.xml"/><Relationship Id="rId27" Type="http://schemas.openxmlformats.org/officeDocument/2006/relationships/image" Target="../media/image371.png"/><Relationship Id="rId30" Type="http://schemas.openxmlformats.org/officeDocument/2006/relationships/customXml" Target="../ink/ink2909.xml"/><Relationship Id="rId35" Type="http://schemas.openxmlformats.org/officeDocument/2006/relationships/image" Target="../media/image374.png"/><Relationship Id="rId43" Type="http://schemas.openxmlformats.org/officeDocument/2006/relationships/image" Target="../media/image378.png"/><Relationship Id="rId48" Type="http://schemas.openxmlformats.org/officeDocument/2006/relationships/customXml" Target="../ink/ink2918.xml"/><Relationship Id="rId56" Type="http://schemas.openxmlformats.org/officeDocument/2006/relationships/customXml" Target="../ink/ink2922.xml"/><Relationship Id="rId64" Type="http://schemas.openxmlformats.org/officeDocument/2006/relationships/customXml" Target="../ink/ink2926.xml"/><Relationship Id="rId69" Type="http://schemas.openxmlformats.org/officeDocument/2006/relationships/image" Target="../media/image392.png"/><Relationship Id="rId77" Type="http://schemas.openxmlformats.org/officeDocument/2006/relationships/image" Target="../media/image397.png"/><Relationship Id="rId8" Type="http://schemas.openxmlformats.org/officeDocument/2006/relationships/customXml" Target="../ink/ink2898.xml"/><Relationship Id="rId51" Type="http://schemas.openxmlformats.org/officeDocument/2006/relationships/image" Target="../media/image382.png"/><Relationship Id="rId72" Type="http://schemas.openxmlformats.org/officeDocument/2006/relationships/customXml" Target="../ink/ink2930.xml"/><Relationship Id="rId80" Type="http://schemas.openxmlformats.org/officeDocument/2006/relationships/customXml" Target="../ink/ink2934.xml"/><Relationship Id="rId3" Type="http://schemas.openxmlformats.org/officeDocument/2006/relationships/image" Target="../media/image359.png"/><Relationship Id="rId12" Type="http://schemas.openxmlformats.org/officeDocument/2006/relationships/customXml" Target="../ink/ink2900.xml"/><Relationship Id="rId17" Type="http://schemas.openxmlformats.org/officeDocument/2006/relationships/image" Target="../media/image367.png"/><Relationship Id="rId25" Type="http://schemas.openxmlformats.org/officeDocument/2006/relationships/image" Target="../media/image370.png"/><Relationship Id="rId33" Type="http://schemas.openxmlformats.org/officeDocument/2006/relationships/image" Target="../media/image373.png"/><Relationship Id="rId38" Type="http://schemas.openxmlformats.org/officeDocument/2006/relationships/customXml" Target="../ink/ink2913.xml"/><Relationship Id="rId46" Type="http://schemas.openxmlformats.org/officeDocument/2006/relationships/customXml" Target="../ink/ink2917.xml"/><Relationship Id="rId59" Type="http://schemas.openxmlformats.org/officeDocument/2006/relationships/image" Target="../media/image387.png"/><Relationship Id="rId67" Type="http://schemas.openxmlformats.org/officeDocument/2006/relationships/image" Target="../media/image391.png"/><Relationship Id="rId20" Type="http://schemas.openxmlformats.org/officeDocument/2006/relationships/customXml" Target="../ink/ink2904.xml"/><Relationship Id="rId41" Type="http://schemas.openxmlformats.org/officeDocument/2006/relationships/image" Target="../media/image377.png"/><Relationship Id="rId54" Type="http://schemas.openxmlformats.org/officeDocument/2006/relationships/customXml" Target="../ink/ink2921.xml"/><Relationship Id="rId62" Type="http://schemas.openxmlformats.org/officeDocument/2006/relationships/customXml" Target="../ink/ink2925.xml"/><Relationship Id="rId70" Type="http://schemas.openxmlformats.org/officeDocument/2006/relationships/customXml" Target="../ink/ink2929.xml"/><Relationship Id="rId75" Type="http://schemas.openxmlformats.org/officeDocument/2006/relationships/image" Target="../media/image396.png"/><Relationship Id="rId83" Type="http://schemas.openxmlformats.org/officeDocument/2006/relationships/image" Target="../media/image40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97.xml"/><Relationship Id="rId15" Type="http://schemas.openxmlformats.org/officeDocument/2006/relationships/image" Target="../media/image366.png"/><Relationship Id="rId23" Type="http://schemas.openxmlformats.org/officeDocument/2006/relationships/image" Target="../media/image395.png"/><Relationship Id="rId28" Type="http://schemas.openxmlformats.org/officeDocument/2006/relationships/customXml" Target="../ink/ink2908.xml"/><Relationship Id="rId36" Type="http://schemas.openxmlformats.org/officeDocument/2006/relationships/customXml" Target="../ink/ink2912.xml"/><Relationship Id="rId49" Type="http://schemas.openxmlformats.org/officeDocument/2006/relationships/image" Target="../media/image381.png"/><Relationship Id="rId57" Type="http://schemas.openxmlformats.org/officeDocument/2006/relationships/image" Target="../media/image386.png"/><Relationship Id="rId10" Type="http://schemas.openxmlformats.org/officeDocument/2006/relationships/customXml" Target="../ink/ink2899.xml"/><Relationship Id="rId31" Type="http://schemas.openxmlformats.org/officeDocument/2006/relationships/image" Target="../media/image384.png"/><Relationship Id="rId44" Type="http://schemas.openxmlformats.org/officeDocument/2006/relationships/customXml" Target="../ink/ink2916.xml"/><Relationship Id="rId52" Type="http://schemas.openxmlformats.org/officeDocument/2006/relationships/customXml" Target="../ink/ink2920.xml"/><Relationship Id="rId60" Type="http://schemas.openxmlformats.org/officeDocument/2006/relationships/customXml" Target="../ink/ink2924.xml"/><Relationship Id="rId65" Type="http://schemas.openxmlformats.org/officeDocument/2006/relationships/image" Target="../media/image390.png"/><Relationship Id="rId73" Type="http://schemas.openxmlformats.org/officeDocument/2006/relationships/image" Target="../media/image394.png"/><Relationship Id="rId78" Type="http://schemas.openxmlformats.org/officeDocument/2006/relationships/customXml" Target="../ink/ink2933.xml"/><Relationship Id="rId81" Type="http://schemas.openxmlformats.org/officeDocument/2006/relationships/image" Target="../media/image399.png"/><Relationship Id="rId4" Type="http://schemas.openxmlformats.org/officeDocument/2006/relationships/customXml" Target="../ink/ink2896.xml"/><Relationship Id="rId9" Type="http://schemas.openxmlformats.org/officeDocument/2006/relationships/image" Target="../media/image362.png"/><Relationship Id="rId13" Type="http://schemas.openxmlformats.org/officeDocument/2006/relationships/image" Target="../media/image364.png"/><Relationship Id="rId18" Type="http://schemas.openxmlformats.org/officeDocument/2006/relationships/customXml" Target="../ink/ink2903.xml"/><Relationship Id="rId39" Type="http://schemas.openxmlformats.org/officeDocument/2006/relationships/image" Target="../media/image376.png"/><Relationship Id="rId34" Type="http://schemas.openxmlformats.org/officeDocument/2006/relationships/customXml" Target="../ink/ink2911.xml"/><Relationship Id="rId50" Type="http://schemas.openxmlformats.org/officeDocument/2006/relationships/customXml" Target="../ink/ink2919.xml"/><Relationship Id="rId55" Type="http://schemas.openxmlformats.org/officeDocument/2006/relationships/image" Target="../media/image385.png"/><Relationship Id="rId76" Type="http://schemas.openxmlformats.org/officeDocument/2006/relationships/customXml" Target="../ink/ink2932.xml"/><Relationship Id="rId7" Type="http://schemas.openxmlformats.org/officeDocument/2006/relationships/image" Target="../media/image361.png"/><Relationship Id="rId71" Type="http://schemas.openxmlformats.org/officeDocument/2006/relationships/image" Target="../media/image393.png"/><Relationship Id="rId2" Type="http://schemas.openxmlformats.org/officeDocument/2006/relationships/customXml" Target="../ink/ink2895.xml"/><Relationship Id="rId29" Type="http://schemas.openxmlformats.org/officeDocument/2006/relationships/image" Target="../media/image372.png"/><Relationship Id="rId24" Type="http://schemas.openxmlformats.org/officeDocument/2006/relationships/customXml" Target="../ink/ink2906.xml"/><Relationship Id="rId40" Type="http://schemas.openxmlformats.org/officeDocument/2006/relationships/customXml" Target="../ink/ink2914.xml"/><Relationship Id="rId45" Type="http://schemas.openxmlformats.org/officeDocument/2006/relationships/image" Target="../media/image379.png"/><Relationship Id="rId66" Type="http://schemas.openxmlformats.org/officeDocument/2006/relationships/customXml" Target="../ink/ink2927.xml"/></Relationships>
</file>

<file path=ppt/slides/_rels/slide8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948.xml"/><Relationship Id="rId21" Type="http://schemas.openxmlformats.org/officeDocument/2006/relationships/image" Target="../media/image369.png"/><Relationship Id="rId42" Type="http://schemas.openxmlformats.org/officeDocument/2006/relationships/customXml" Target="../ink/ink2956.xml"/><Relationship Id="rId47" Type="http://schemas.openxmlformats.org/officeDocument/2006/relationships/image" Target="../media/image380.png"/><Relationship Id="rId63" Type="http://schemas.openxmlformats.org/officeDocument/2006/relationships/image" Target="../media/image389.png"/><Relationship Id="rId68" Type="http://schemas.openxmlformats.org/officeDocument/2006/relationships/customXml" Target="../ink/ink2969.xml"/><Relationship Id="rId84" Type="http://schemas.openxmlformats.org/officeDocument/2006/relationships/customXml" Target="../ink/ink2977.xml"/><Relationship Id="rId89" Type="http://schemas.openxmlformats.org/officeDocument/2006/relationships/image" Target="../media/image403.png"/><Relationship Id="rId16" Type="http://schemas.openxmlformats.org/officeDocument/2006/relationships/customXml" Target="../ink/ink2943.xml"/><Relationship Id="rId11" Type="http://schemas.openxmlformats.org/officeDocument/2006/relationships/image" Target="../media/image363.png"/><Relationship Id="rId32" Type="http://schemas.openxmlformats.org/officeDocument/2006/relationships/customXml" Target="../ink/ink2951.xml"/><Relationship Id="rId37" Type="http://schemas.openxmlformats.org/officeDocument/2006/relationships/image" Target="../media/image375.png"/><Relationship Id="rId53" Type="http://schemas.openxmlformats.org/officeDocument/2006/relationships/image" Target="../media/image383.png"/><Relationship Id="rId58" Type="http://schemas.openxmlformats.org/officeDocument/2006/relationships/customXml" Target="../ink/ink2964.xml"/><Relationship Id="rId74" Type="http://schemas.openxmlformats.org/officeDocument/2006/relationships/customXml" Target="../ink/ink2972.xml"/><Relationship Id="rId79" Type="http://schemas.openxmlformats.org/officeDocument/2006/relationships/image" Target="../media/image398.png"/><Relationship Id="rId5" Type="http://schemas.openxmlformats.org/officeDocument/2006/relationships/image" Target="../media/image360.png"/><Relationship Id="rId90" Type="http://schemas.openxmlformats.org/officeDocument/2006/relationships/customXml" Target="../ink/ink2980.xml"/><Relationship Id="rId95" Type="http://schemas.openxmlformats.org/officeDocument/2006/relationships/image" Target="../media/image406.png"/><Relationship Id="rId22" Type="http://schemas.openxmlformats.org/officeDocument/2006/relationships/customXml" Target="../ink/ink2946.xml"/><Relationship Id="rId27" Type="http://schemas.openxmlformats.org/officeDocument/2006/relationships/image" Target="../media/image371.png"/><Relationship Id="rId43" Type="http://schemas.openxmlformats.org/officeDocument/2006/relationships/image" Target="../media/image378.png"/><Relationship Id="rId48" Type="http://schemas.openxmlformats.org/officeDocument/2006/relationships/customXml" Target="../ink/ink2959.xml"/><Relationship Id="rId64" Type="http://schemas.openxmlformats.org/officeDocument/2006/relationships/customXml" Target="../ink/ink2967.xml"/><Relationship Id="rId69" Type="http://schemas.openxmlformats.org/officeDocument/2006/relationships/image" Target="../media/image392.png"/><Relationship Id="rId80" Type="http://schemas.openxmlformats.org/officeDocument/2006/relationships/customXml" Target="../ink/ink2975.xml"/><Relationship Id="rId85" Type="http://schemas.openxmlformats.org/officeDocument/2006/relationships/image" Target="../media/image401.png"/><Relationship Id="rId3" Type="http://schemas.openxmlformats.org/officeDocument/2006/relationships/image" Target="../media/image359.png"/><Relationship Id="rId12" Type="http://schemas.openxmlformats.org/officeDocument/2006/relationships/customXml" Target="../ink/ink2941.xml"/><Relationship Id="rId17" Type="http://schemas.openxmlformats.org/officeDocument/2006/relationships/image" Target="../media/image367.png"/><Relationship Id="rId25" Type="http://schemas.openxmlformats.org/officeDocument/2006/relationships/image" Target="../media/image370.png"/><Relationship Id="rId33" Type="http://schemas.openxmlformats.org/officeDocument/2006/relationships/image" Target="../media/image373.png"/><Relationship Id="rId38" Type="http://schemas.openxmlformats.org/officeDocument/2006/relationships/customXml" Target="../ink/ink2954.xml"/><Relationship Id="rId46" Type="http://schemas.openxmlformats.org/officeDocument/2006/relationships/customXml" Target="../ink/ink2958.xml"/><Relationship Id="rId59" Type="http://schemas.openxmlformats.org/officeDocument/2006/relationships/image" Target="../media/image387.png"/><Relationship Id="rId67" Type="http://schemas.openxmlformats.org/officeDocument/2006/relationships/image" Target="../media/image391.png"/><Relationship Id="rId20" Type="http://schemas.openxmlformats.org/officeDocument/2006/relationships/customXml" Target="../ink/ink2945.xml"/><Relationship Id="rId41" Type="http://schemas.openxmlformats.org/officeDocument/2006/relationships/image" Target="../media/image377.png"/><Relationship Id="rId54" Type="http://schemas.openxmlformats.org/officeDocument/2006/relationships/customXml" Target="../ink/ink2962.xml"/><Relationship Id="rId62" Type="http://schemas.openxmlformats.org/officeDocument/2006/relationships/customXml" Target="../ink/ink2966.xml"/><Relationship Id="rId70" Type="http://schemas.openxmlformats.org/officeDocument/2006/relationships/customXml" Target="../ink/ink2970.xml"/><Relationship Id="rId75" Type="http://schemas.openxmlformats.org/officeDocument/2006/relationships/image" Target="../media/image396.png"/><Relationship Id="rId83" Type="http://schemas.openxmlformats.org/officeDocument/2006/relationships/image" Target="../media/image400.png"/><Relationship Id="rId88" Type="http://schemas.openxmlformats.org/officeDocument/2006/relationships/customXml" Target="../ink/ink2979.xml"/><Relationship Id="rId91" Type="http://schemas.openxmlformats.org/officeDocument/2006/relationships/image" Target="../media/image404.png"/><Relationship Id="rId96" Type="http://schemas.openxmlformats.org/officeDocument/2006/relationships/customXml" Target="../ink/ink298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38.xml"/><Relationship Id="rId15" Type="http://schemas.openxmlformats.org/officeDocument/2006/relationships/image" Target="../media/image366.png"/><Relationship Id="rId23" Type="http://schemas.openxmlformats.org/officeDocument/2006/relationships/image" Target="../media/image395.png"/><Relationship Id="rId28" Type="http://schemas.openxmlformats.org/officeDocument/2006/relationships/customXml" Target="../ink/ink2949.xml"/><Relationship Id="rId36" Type="http://schemas.openxmlformats.org/officeDocument/2006/relationships/customXml" Target="../ink/ink2953.xml"/><Relationship Id="rId49" Type="http://schemas.openxmlformats.org/officeDocument/2006/relationships/image" Target="../media/image381.png"/><Relationship Id="rId57" Type="http://schemas.openxmlformats.org/officeDocument/2006/relationships/image" Target="../media/image386.png"/><Relationship Id="rId10" Type="http://schemas.openxmlformats.org/officeDocument/2006/relationships/customXml" Target="../ink/ink2940.xml"/><Relationship Id="rId31" Type="http://schemas.openxmlformats.org/officeDocument/2006/relationships/image" Target="../media/image384.png"/><Relationship Id="rId44" Type="http://schemas.openxmlformats.org/officeDocument/2006/relationships/customXml" Target="../ink/ink2957.xml"/><Relationship Id="rId52" Type="http://schemas.openxmlformats.org/officeDocument/2006/relationships/customXml" Target="../ink/ink2961.xml"/><Relationship Id="rId60" Type="http://schemas.openxmlformats.org/officeDocument/2006/relationships/customXml" Target="../ink/ink2965.xml"/><Relationship Id="rId65" Type="http://schemas.openxmlformats.org/officeDocument/2006/relationships/image" Target="../media/image390.png"/><Relationship Id="rId73" Type="http://schemas.openxmlformats.org/officeDocument/2006/relationships/image" Target="../media/image394.png"/><Relationship Id="rId78" Type="http://schemas.openxmlformats.org/officeDocument/2006/relationships/customXml" Target="../ink/ink2974.xml"/><Relationship Id="rId81" Type="http://schemas.openxmlformats.org/officeDocument/2006/relationships/image" Target="../media/image399.png"/><Relationship Id="rId86" Type="http://schemas.openxmlformats.org/officeDocument/2006/relationships/customXml" Target="../ink/ink2978.xml"/><Relationship Id="rId94" Type="http://schemas.openxmlformats.org/officeDocument/2006/relationships/customXml" Target="../ink/ink2982.xml"/><Relationship Id="rId4" Type="http://schemas.openxmlformats.org/officeDocument/2006/relationships/customXml" Target="../ink/ink2937.xml"/><Relationship Id="rId9" Type="http://schemas.openxmlformats.org/officeDocument/2006/relationships/image" Target="../media/image362.png"/><Relationship Id="rId13" Type="http://schemas.openxmlformats.org/officeDocument/2006/relationships/image" Target="../media/image364.png"/><Relationship Id="rId18" Type="http://schemas.openxmlformats.org/officeDocument/2006/relationships/customXml" Target="../ink/ink2944.xml"/><Relationship Id="rId39" Type="http://schemas.openxmlformats.org/officeDocument/2006/relationships/image" Target="../media/image376.png"/><Relationship Id="rId34" Type="http://schemas.openxmlformats.org/officeDocument/2006/relationships/customXml" Target="../ink/ink2952.xml"/><Relationship Id="rId50" Type="http://schemas.openxmlformats.org/officeDocument/2006/relationships/customXml" Target="../ink/ink2960.xml"/><Relationship Id="rId55" Type="http://schemas.openxmlformats.org/officeDocument/2006/relationships/image" Target="../media/image385.png"/><Relationship Id="rId76" Type="http://schemas.openxmlformats.org/officeDocument/2006/relationships/customXml" Target="../ink/ink2973.xml"/><Relationship Id="rId97" Type="http://schemas.openxmlformats.org/officeDocument/2006/relationships/image" Target="../media/image407.png"/><Relationship Id="rId7" Type="http://schemas.openxmlformats.org/officeDocument/2006/relationships/image" Target="../media/image361.png"/><Relationship Id="rId71" Type="http://schemas.openxmlformats.org/officeDocument/2006/relationships/image" Target="../media/image393.png"/><Relationship Id="rId92" Type="http://schemas.openxmlformats.org/officeDocument/2006/relationships/customXml" Target="../ink/ink2981.xml"/><Relationship Id="rId2" Type="http://schemas.openxmlformats.org/officeDocument/2006/relationships/customXml" Target="../ink/ink2936.xml"/><Relationship Id="rId29" Type="http://schemas.openxmlformats.org/officeDocument/2006/relationships/image" Target="../media/image372.png"/><Relationship Id="rId24" Type="http://schemas.openxmlformats.org/officeDocument/2006/relationships/customXml" Target="../ink/ink2947.xml"/><Relationship Id="rId40" Type="http://schemas.openxmlformats.org/officeDocument/2006/relationships/customXml" Target="../ink/ink2955.xml"/><Relationship Id="rId45" Type="http://schemas.openxmlformats.org/officeDocument/2006/relationships/image" Target="../media/image379.png"/><Relationship Id="rId66" Type="http://schemas.openxmlformats.org/officeDocument/2006/relationships/customXml" Target="../ink/ink2968.xml"/><Relationship Id="rId87" Type="http://schemas.openxmlformats.org/officeDocument/2006/relationships/image" Target="../media/image402.png"/><Relationship Id="rId61" Type="http://schemas.openxmlformats.org/officeDocument/2006/relationships/image" Target="../media/image388.png"/><Relationship Id="rId82" Type="http://schemas.openxmlformats.org/officeDocument/2006/relationships/customXml" Target="../ink/ink2976.xml"/><Relationship Id="rId19" Type="http://schemas.openxmlformats.org/officeDocument/2006/relationships/image" Target="../media/image368.png"/><Relationship Id="rId14" Type="http://schemas.openxmlformats.org/officeDocument/2006/relationships/customXml" Target="../ink/ink2942.xml"/><Relationship Id="rId30" Type="http://schemas.openxmlformats.org/officeDocument/2006/relationships/customXml" Target="../ink/ink2950.xml"/><Relationship Id="rId35" Type="http://schemas.openxmlformats.org/officeDocument/2006/relationships/image" Target="../media/image374.png"/><Relationship Id="rId56" Type="http://schemas.openxmlformats.org/officeDocument/2006/relationships/customXml" Target="../ink/ink2963.xml"/><Relationship Id="rId77" Type="http://schemas.openxmlformats.org/officeDocument/2006/relationships/image" Target="../media/image397.png"/><Relationship Id="rId8" Type="http://schemas.openxmlformats.org/officeDocument/2006/relationships/customXml" Target="../ink/ink2939.xml"/><Relationship Id="rId51" Type="http://schemas.openxmlformats.org/officeDocument/2006/relationships/image" Target="../media/image382.png"/><Relationship Id="rId72" Type="http://schemas.openxmlformats.org/officeDocument/2006/relationships/customXml" Target="../ink/ink2971.xml"/><Relationship Id="rId93" Type="http://schemas.openxmlformats.org/officeDocument/2006/relationships/image" Target="../media/image405.png"/></Relationships>
</file>

<file path=ppt/slides/_rels/slide8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17.png"/><Relationship Id="rId21" Type="http://schemas.openxmlformats.org/officeDocument/2006/relationships/image" Target="../media/image369.png"/><Relationship Id="rId42" Type="http://schemas.openxmlformats.org/officeDocument/2006/relationships/customXml" Target="../ink/ink3004.xml"/><Relationship Id="rId63" Type="http://schemas.openxmlformats.org/officeDocument/2006/relationships/image" Target="../media/image389.png"/><Relationship Id="rId84" Type="http://schemas.openxmlformats.org/officeDocument/2006/relationships/customXml" Target="../ink/ink3025.xml"/><Relationship Id="rId138" Type="http://schemas.openxmlformats.org/officeDocument/2006/relationships/customXml" Target="../ink/ink3052.xml"/><Relationship Id="rId107" Type="http://schemas.openxmlformats.org/officeDocument/2006/relationships/image" Target="../media/image412.png"/><Relationship Id="rId11" Type="http://schemas.openxmlformats.org/officeDocument/2006/relationships/image" Target="../media/image363.png"/><Relationship Id="rId32" Type="http://schemas.openxmlformats.org/officeDocument/2006/relationships/customXml" Target="../ink/ink2999.xml"/><Relationship Id="rId53" Type="http://schemas.openxmlformats.org/officeDocument/2006/relationships/image" Target="../media/image383.png"/><Relationship Id="rId74" Type="http://schemas.openxmlformats.org/officeDocument/2006/relationships/customXml" Target="../ink/ink3020.xml"/><Relationship Id="rId128" Type="http://schemas.openxmlformats.org/officeDocument/2006/relationships/customXml" Target="../ink/ink3047.xml"/><Relationship Id="rId149" Type="http://schemas.openxmlformats.org/officeDocument/2006/relationships/image" Target="../media/image433.png"/><Relationship Id="rId5" Type="http://schemas.openxmlformats.org/officeDocument/2006/relationships/image" Target="../media/image360.png"/><Relationship Id="rId95" Type="http://schemas.openxmlformats.org/officeDocument/2006/relationships/image" Target="../media/image406.png"/><Relationship Id="rId22" Type="http://schemas.openxmlformats.org/officeDocument/2006/relationships/customXml" Target="../ink/ink2994.xml"/><Relationship Id="rId27" Type="http://schemas.openxmlformats.org/officeDocument/2006/relationships/image" Target="../media/image371.png"/><Relationship Id="rId43" Type="http://schemas.openxmlformats.org/officeDocument/2006/relationships/image" Target="../media/image378.png"/><Relationship Id="rId48" Type="http://schemas.openxmlformats.org/officeDocument/2006/relationships/customXml" Target="../ink/ink3007.xml"/><Relationship Id="rId64" Type="http://schemas.openxmlformats.org/officeDocument/2006/relationships/customXml" Target="../ink/ink3015.xml"/><Relationship Id="rId69" Type="http://schemas.openxmlformats.org/officeDocument/2006/relationships/image" Target="../media/image392.png"/><Relationship Id="rId113" Type="http://schemas.openxmlformats.org/officeDocument/2006/relationships/image" Target="../media/image415.png"/><Relationship Id="rId118" Type="http://schemas.openxmlformats.org/officeDocument/2006/relationships/customXml" Target="../ink/ink3042.xml"/><Relationship Id="rId134" Type="http://schemas.openxmlformats.org/officeDocument/2006/relationships/customXml" Target="../ink/ink3050.xml"/><Relationship Id="rId139" Type="http://schemas.openxmlformats.org/officeDocument/2006/relationships/image" Target="../media/image428.png"/><Relationship Id="rId80" Type="http://schemas.openxmlformats.org/officeDocument/2006/relationships/customXml" Target="../ink/ink3023.xml"/><Relationship Id="rId85" Type="http://schemas.openxmlformats.org/officeDocument/2006/relationships/image" Target="../media/image401.png"/><Relationship Id="rId150" Type="http://schemas.openxmlformats.org/officeDocument/2006/relationships/customXml" Target="../ink/ink3058.xml"/><Relationship Id="rId12" Type="http://schemas.openxmlformats.org/officeDocument/2006/relationships/customXml" Target="../ink/ink2989.xml"/><Relationship Id="rId17" Type="http://schemas.openxmlformats.org/officeDocument/2006/relationships/image" Target="../media/image367.png"/><Relationship Id="rId33" Type="http://schemas.openxmlformats.org/officeDocument/2006/relationships/image" Target="../media/image373.png"/><Relationship Id="rId38" Type="http://schemas.openxmlformats.org/officeDocument/2006/relationships/customXml" Target="../ink/ink3002.xml"/><Relationship Id="rId59" Type="http://schemas.openxmlformats.org/officeDocument/2006/relationships/image" Target="../media/image387.png"/><Relationship Id="rId103" Type="http://schemas.openxmlformats.org/officeDocument/2006/relationships/image" Target="../media/image410.png"/><Relationship Id="rId108" Type="http://schemas.openxmlformats.org/officeDocument/2006/relationships/customXml" Target="../ink/ink3037.xml"/><Relationship Id="rId124" Type="http://schemas.openxmlformats.org/officeDocument/2006/relationships/customXml" Target="../ink/ink3045.xml"/><Relationship Id="rId129" Type="http://schemas.openxmlformats.org/officeDocument/2006/relationships/image" Target="../media/image423.png"/><Relationship Id="rId54" Type="http://schemas.openxmlformats.org/officeDocument/2006/relationships/customXml" Target="../ink/ink3010.xml"/><Relationship Id="rId70" Type="http://schemas.openxmlformats.org/officeDocument/2006/relationships/customXml" Target="../ink/ink3018.xml"/><Relationship Id="rId75" Type="http://schemas.openxmlformats.org/officeDocument/2006/relationships/image" Target="../media/image396.png"/><Relationship Id="rId91" Type="http://schemas.openxmlformats.org/officeDocument/2006/relationships/image" Target="../media/image404.png"/><Relationship Id="rId96" Type="http://schemas.openxmlformats.org/officeDocument/2006/relationships/customXml" Target="../ink/ink3031.xml"/><Relationship Id="rId140" Type="http://schemas.openxmlformats.org/officeDocument/2006/relationships/customXml" Target="../ink/ink3053.xml"/><Relationship Id="rId145" Type="http://schemas.openxmlformats.org/officeDocument/2006/relationships/image" Target="../media/image43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86.xml"/><Relationship Id="rId23" Type="http://schemas.openxmlformats.org/officeDocument/2006/relationships/image" Target="../media/image395.png"/><Relationship Id="rId28" Type="http://schemas.openxmlformats.org/officeDocument/2006/relationships/customXml" Target="../ink/ink2997.xml"/><Relationship Id="rId49" Type="http://schemas.openxmlformats.org/officeDocument/2006/relationships/image" Target="../media/image381.png"/><Relationship Id="rId114" Type="http://schemas.openxmlformats.org/officeDocument/2006/relationships/customXml" Target="../ink/ink3040.xml"/><Relationship Id="rId119" Type="http://schemas.openxmlformats.org/officeDocument/2006/relationships/image" Target="../media/image418.png"/><Relationship Id="rId44" Type="http://schemas.openxmlformats.org/officeDocument/2006/relationships/customXml" Target="../ink/ink3005.xml"/><Relationship Id="rId60" Type="http://schemas.openxmlformats.org/officeDocument/2006/relationships/customXml" Target="../ink/ink3013.xml"/><Relationship Id="rId65" Type="http://schemas.openxmlformats.org/officeDocument/2006/relationships/image" Target="../media/image390.png"/><Relationship Id="rId81" Type="http://schemas.openxmlformats.org/officeDocument/2006/relationships/image" Target="../media/image399.png"/><Relationship Id="rId86" Type="http://schemas.openxmlformats.org/officeDocument/2006/relationships/customXml" Target="../ink/ink3026.xml"/><Relationship Id="rId130" Type="http://schemas.openxmlformats.org/officeDocument/2006/relationships/customXml" Target="../ink/ink3048.xml"/><Relationship Id="rId135" Type="http://schemas.openxmlformats.org/officeDocument/2006/relationships/image" Target="../media/image426.png"/><Relationship Id="rId151" Type="http://schemas.openxmlformats.org/officeDocument/2006/relationships/image" Target="../media/image434.png"/><Relationship Id="rId13" Type="http://schemas.openxmlformats.org/officeDocument/2006/relationships/image" Target="../media/image364.png"/><Relationship Id="rId18" Type="http://schemas.openxmlformats.org/officeDocument/2006/relationships/customXml" Target="../ink/ink2992.xml"/><Relationship Id="rId39" Type="http://schemas.openxmlformats.org/officeDocument/2006/relationships/image" Target="../media/image376.png"/><Relationship Id="rId109" Type="http://schemas.openxmlformats.org/officeDocument/2006/relationships/image" Target="../media/image413.png"/><Relationship Id="rId34" Type="http://schemas.openxmlformats.org/officeDocument/2006/relationships/customXml" Target="../ink/ink3000.xml"/><Relationship Id="rId50" Type="http://schemas.openxmlformats.org/officeDocument/2006/relationships/customXml" Target="../ink/ink3008.xml"/><Relationship Id="rId55" Type="http://schemas.openxmlformats.org/officeDocument/2006/relationships/image" Target="../media/image385.png"/><Relationship Id="rId76" Type="http://schemas.openxmlformats.org/officeDocument/2006/relationships/customXml" Target="../ink/ink3021.xml"/><Relationship Id="rId97" Type="http://schemas.openxmlformats.org/officeDocument/2006/relationships/image" Target="../media/image407.png"/><Relationship Id="rId104" Type="http://schemas.openxmlformats.org/officeDocument/2006/relationships/customXml" Target="../ink/ink3035.xml"/><Relationship Id="rId120" Type="http://schemas.openxmlformats.org/officeDocument/2006/relationships/customXml" Target="../ink/ink3043.xml"/><Relationship Id="rId125" Type="http://schemas.openxmlformats.org/officeDocument/2006/relationships/image" Target="../media/image421.png"/><Relationship Id="rId141" Type="http://schemas.openxmlformats.org/officeDocument/2006/relationships/image" Target="../media/image429.png"/><Relationship Id="rId146" Type="http://schemas.openxmlformats.org/officeDocument/2006/relationships/customXml" Target="../ink/ink3056.xml"/><Relationship Id="rId7" Type="http://schemas.openxmlformats.org/officeDocument/2006/relationships/image" Target="../media/image361.png"/><Relationship Id="rId71" Type="http://schemas.openxmlformats.org/officeDocument/2006/relationships/image" Target="../media/image393.png"/><Relationship Id="rId92" Type="http://schemas.openxmlformats.org/officeDocument/2006/relationships/customXml" Target="../ink/ink3029.xml"/><Relationship Id="rId2" Type="http://schemas.openxmlformats.org/officeDocument/2006/relationships/customXml" Target="../ink/ink2984.xml"/><Relationship Id="rId29" Type="http://schemas.openxmlformats.org/officeDocument/2006/relationships/image" Target="../media/image372.png"/><Relationship Id="rId24" Type="http://schemas.openxmlformats.org/officeDocument/2006/relationships/customXml" Target="../ink/ink2995.xml"/><Relationship Id="rId40" Type="http://schemas.openxmlformats.org/officeDocument/2006/relationships/customXml" Target="../ink/ink3003.xml"/><Relationship Id="rId45" Type="http://schemas.openxmlformats.org/officeDocument/2006/relationships/image" Target="../media/image379.png"/><Relationship Id="rId66" Type="http://schemas.openxmlformats.org/officeDocument/2006/relationships/customXml" Target="../ink/ink3016.xml"/><Relationship Id="rId87" Type="http://schemas.openxmlformats.org/officeDocument/2006/relationships/image" Target="../media/image402.png"/><Relationship Id="rId110" Type="http://schemas.openxmlformats.org/officeDocument/2006/relationships/customXml" Target="../ink/ink3038.xml"/><Relationship Id="rId115" Type="http://schemas.openxmlformats.org/officeDocument/2006/relationships/image" Target="../media/image416.png"/><Relationship Id="rId131" Type="http://schemas.openxmlformats.org/officeDocument/2006/relationships/image" Target="../media/image424.png"/><Relationship Id="rId136" Type="http://schemas.openxmlformats.org/officeDocument/2006/relationships/customXml" Target="../ink/ink3051.xml"/><Relationship Id="rId61" Type="http://schemas.openxmlformats.org/officeDocument/2006/relationships/image" Target="../media/image388.png"/><Relationship Id="rId82" Type="http://schemas.openxmlformats.org/officeDocument/2006/relationships/customXml" Target="../ink/ink3024.xml"/><Relationship Id="rId152" Type="http://schemas.openxmlformats.org/officeDocument/2006/relationships/customXml" Target="../ink/ink3059.xml"/><Relationship Id="rId19" Type="http://schemas.openxmlformats.org/officeDocument/2006/relationships/image" Target="../media/image368.png"/><Relationship Id="rId14" Type="http://schemas.openxmlformats.org/officeDocument/2006/relationships/customXml" Target="../ink/ink2990.xml"/><Relationship Id="rId30" Type="http://schemas.openxmlformats.org/officeDocument/2006/relationships/customXml" Target="../ink/ink2998.xml"/><Relationship Id="rId35" Type="http://schemas.openxmlformats.org/officeDocument/2006/relationships/image" Target="../media/image374.png"/><Relationship Id="rId56" Type="http://schemas.openxmlformats.org/officeDocument/2006/relationships/customXml" Target="../ink/ink3011.xml"/><Relationship Id="rId77" Type="http://schemas.openxmlformats.org/officeDocument/2006/relationships/image" Target="../media/image397.png"/><Relationship Id="rId100" Type="http://schemas.openxmlformats.org/officeDocument/2006/relationships/customXml" Target="../ink/ink3033.xml"/><Relationship Id="rId105" Type="http://schemas.openxmlformats.org/officeDocument/2006/relationships/image" Target="../media/image411.png"/><Relationship Id="rId126" Type="http://schemas.openxmlformats.org/officeDocument/2006/relationships/customXml" Target="../ink/ink3046.xml"/><Relationship Id="rId147" Type="http://schemas.openxmlformats.org/officeDocument/2006/relationships/image" Target="../media/image432.png"/><Relationship Id="rId8" Type="http://schemas.openxmlformats.org/officeDocument/2006/relationships/customXml" Target="../ink/ink2987.xml"/><Relationship Id="rId51" Type="http://schemas.openxmlformats.org/officeDocument/2006/relationships/image" Target="../media/image382.png"/><Relationship Id="rId72" Type="http://schemas.openxmlformats.org/officeDocument/2006/relationships/customXml" Target="../ink/ink3019.xml"/><Relationship Id="rId93" Type="http://schemas.openxmlformats.org/officeDocument/2006/relationships/image" Target="../media/image405.png"/><Relationship Id="rId98" Type="http://schemas.openxmlformats.org/officeDocument/2006/relationships/customXml" Target="../ink/ink3032.xml"/><Relationship Id="rId121" Type="http://schemas.openxmlformats.org/officeDocument/2006/relationships/image" Target="../media/image419.png"/><Relationship Id="rId142" Type="http://schemas.openxmlformats.org/officeDocument/2006/relationships/customXml" Target="../ink/ink3054.xml"/><Relationship Id="rId3" Type="http://schemas.openxmlformats.org/officeDocument/2006/relationships/image" Target="../media/image359.png"/><Relationship Id="rId25" Type="http://schemas.openxmlformats.org/officeDocument/2006/relationships/image" Target="../media/image370.png"/><Relationship Id="rId46" Type="http://schemas.openxmlformats.org/officeDocument/2006/relationships/customXml" Target="../ink/ink3006.xml"/><Relationship Id="rId67" Type="http://schemas.openxmlformats.org/officeDocument/2006/relationships/image" Target="../media/image391.png"/><Relationship Id="rId116" Type="http://schemas.openxmlformats.org/officeDocument/2006/relationships/customXml" Target="../ink/ink3041.xml"/><Relationship Id="rId137" Type="http://schemas.openxmlformats.org/officeDocument/2006/relationships/image" Target="../media/image427.png"/><Relationship Id="rId20" Type="http://schemas.openxmlformats.org/officeDocument/2006/relationships/customXml" Target="../ink/ink2993.xml"/><Relationship Id="rId41" Type="http://schemas.openxmlformats.org/officeDocument/2006/relationships/image" Target="../media/image377.png"/><Relationship Id="rId62" Type="http://schemas.openxmlformats.org/officeDocument/2006/relationships/customXml" Target="../ink/ink3014.xml"/><Relationship Id="rId83" Type="http://schemas.openxmlformats.org/officeDocument/2006/relationships/image" Target="../media/image400.png"/><Relationship Id="rId88" Type="http://schemas.openxmlformats.org/officeDocument/2006/relationships/customXml" Target="../ink/ink3027.xml"/><Relationship Id="rId111" Type="http://schemas.openxmlformats.org/officeDocument/2006/relationships/image" Target="../media/image414.png"/><Relationship Id="rId132" Type="http://schemas.openxmlformats.org/officeDocument/2006/relationships/customXml" Target="../ink/ink3049.xml"/><Relationship Id="rId153" Type="http://schemas.openxmlformats.org/officeDocument/2006/relationships/image" Target="../media/image435.png"/><Relationship Id="rId15" Type="http://schemas.openxmlformats.org/officeDocument/2006/relationships/image" Target="../media/image366.png"/><Relationship Id="rId36" Type="http://schemas.openxmlformats.org/officeDocument/2006/relationships/customXml" Target="../ink/ink3001.xml"/><Relationship Id="rId57" Type="http://schemas.openxmlformats.org/officeDocument/2006/relationships/image" Target="../media/image386.png"/><Relationship Id="rId106" Type="http://schemas.openxmlformats.org/officeDocument/2006/relationships/customXml" Target="../ink/ink3036.xml"/><Relationship Id="rId127" Type="http://schemas.openxmlformats.org/officeDocument/2006/relationships/image" Target="../media/image422.png"/><Relationship Id="rId10" Type="http://schemas.openxmlformats.org/officeDocument/2006/relationships/customXml" Target="../ink/ink2988.xml"/><Relationship Id="rId31" Type="http://schemas.openxmlformats.org/officeDocument/2006/relationships/image" Target="../media/image384.png"/><Relationship Id="rId52" Type="http://schemas.openxmlformats.org/officeDocument/2006/relationships/customXml" Target="../ink/ink3009.xml"/><Relationship Id="rId73" Type="http://schemas.openxmlformats.org/officeDocument/2006/relationships/image" Target="../media/image394.png"/><Relationship Id="rId78" Type="http://schemas.openxmlformats.org/officeDocument/2006/relationships/customXml" Target="../ink/ink3022.xml"/><Relationship Id="rId94" Type="http://schemas.openxmlformats.org/officeDocument/2006/relationships/customXml" Target="../ink/ink3030.xml"/><Relationship Id="rId99" Type="http://schemas.openxmlformats.org/officeDocument/2006/relationships/image" Target="../media/image408.png"/><Relationship Id="rId101" Type="http://schemas.openxmlformats.org/officeDocument/2006/relationships/image" Target="../media/image409.png"/><Relationship Id="rId122" Type="http://schemas.openxmlformats.org/officeDocument/2006/relationships/customXml" Target="../ink/ink3044.xml"/><Relationship Id="rId143" Type="http://schemas.openxmlformats.org/officeDocument/2006/relationships/image" Target="../media/image430.png"/><Relationship Id="rId148" Type="http://schemas.openxmlformats.org/officeDocument/2006/relationships/customXml" Target="../ink/ink3057.xml"/><Relationship Id="rId4" Type="http://schemas.openxmlformats.org/officeDocument/2006/relationships/customXml" Target="../ink/ink2985.xml"/><Relationship Id="rId9" Type="http://schemas.openxmlformats.org/officeDocument/2006/relationships/image" Target="../media/image362.png"/><Relationship Id="rId26" Type="http://schemas.openxmlformats.org/officeDocument/2006/relationships/customXml" Target="../ink/ink2996.xml"/><Relationship Id="rId47" Type="http://schemas.openxmlformats.org/officeDocument/2006/relationships/image" Target="../media/image380.png"/><Relationship Id="rId68" Type="http://schemas.openxmlformats.org/officeDocument/2006/relationships/customXml" Target="../ink/ink3017.xml"/><Relationship Id="rId89" Type="http://schemas.openxmlformats.org/officeDocument/2006/relationships/image" Target="../media/image403.png"/><Relationship Id="rId112" Type="http://schemas.openxmlformats.org/officeDocument/2006/relationships/customXml" Target="../ink/ink3039.xml"/><Relationship Id="rId133" Type="http://schemas.openxmlformats.org/officeDocument/2006/relationships/image" Target="../media/image425.png"/><Relationship Id="rId16" Type="http://schemas.openxmlformats.org/officeDocument/2006/relationships/customXml" Target="../ink/ink2991.xml"/><Relationship Id="rId37" Type="http://schemas.openxmlformats.org/officeDocument/2006/relationships/image" Target="../media/image375.png"/><Relationship Id="rId58" Type="http://schemas.openxmlformats.org/officeDocument/2006/relationships/customXml" Target="../ink/ink3012.xml"/><Relationship Id="rId79" Type="http://schemas.openxmlformats.org/officeDocument/2006/relationships/image" Target="../media/image398.png"/><Relationship Id="rId102" Type="http://schemas.openxmlformats.org/officeDocument/2006/relationships/customXml" Target="../ink/ink3034.xml"/><Relationship Id="rId123" Type="http://schemas.openxmlformats.org/officeDocument/2006/relationships/image" Target="../media/image420.png"/><Relationship Id="rId144" Type="http://schemas.openxmlformats.org/officeDocument/2006/relationships/customXml" Target="../ink/ink3055.xml"/><Relationship Id="rId90" Type="http://schemas.openxmlformats.org/officeDocument/2006/relationships/customXml" Target="../ink/ink3028.xml"/></Relationships>
</file>

<file path=ppt/slides/_rels/slide8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17.png"/><Relationship Id="rId21" Type="http://schemas.openxmlformats.org/officeDocument/2006/relationships/image" Target="../media/image369.png"/><Relationship Id="rId42" Type="http://schemas.openxmlformats.org/officeDocument/2006/relationships/customXml" Target="../ink/ink3080.xml"/><Relationship Id="rId63" Type="http://schemas.openxmlformats.org/officeDocument/2006/relationships/image" Target="../media/image389.png"/><Relationship Id="rId84" Type="http://schemas.openxmlformats.org/officeDocument/2006/relationships/customXml" Target="../ink/ink3101.xml"/><Relationship Id="rId138" Type="http://schemas.openxmlformats.org/officeDocument/2006/relationships/customXml" Target="../ink/ink3128.xml"/><Relationship Id="rId159" Type="http://schemas.openxmlformats.org/officeDocument/2006/relationships/image" Target="../media/image438.png"/><Relationship Id="rId170" Type="http://schemas.openxmlformats.org/officeDocument/2006/relationships/customXml" Target="../ink/ink3144.xml"/><Relationship Id="rId107" Type="http://schemas.openxmlformats.org/officeDocument/2006/relationships/image" Target="../media/image412.png"/><Relationship Id="rId11" Type="http://schemas.openxmlformats.org/officeDocument/2006/relationships/image" Target="../media/image363.png"/><Relationship Id="rId32" Type="http://schemas.openxmlformats.org/officeDocument/2006/relationships/customXml" Target="../ink/ink3075.xml"/><Relationship Id="rId53" Type="http://schemas.openxmlformats.org/officeDocument/2006/relationships/image" Target="../media/image383.png"/><Relationship Id="rId74" Type="http://schemas.openxmlformats.org/officeDocument/2006/relationships/customXml" Target="../ink/ink3096.xml"/><Relationship Id="rId128" Type="http://schemas.openxmlformats.org/officeDocument/2006/relationships/customXml" Target="../ink/ink3123.xml"/><Relationship Id="rId149" Type="http://schemas.openxmlformats.org/officeDocument/2006/relationships/image" Target="../media/image433.png"/><Relationship Id="rId5" Type="http://schemas.openxmlformats.org/officeDocument/2006/relationships/image" Target="../media/image360.png"/><Relationship Id="rId95" Type="http://schemas.openxmlformats.org/officeDocument/2006/relationships/image" Target="../media/image406.png"/><Relationship Id="rId160" Type="http://schemas.openxmlformats.org/officeDocument/2006/relationships/customXml" Target="../ink/ink3139.xml"/><Relationship Id="rId22" Type="http://schemas.openxmlformats.org/officeDocument/2006/relationships/customXml" Target="../ink/ink3070.xml"/><Relationship Id="rId43" Type="http://schemas.openxmlformats.org/officeDocument/2006/relationships/image" Target="../media/image378.png"/><Relationship Id="rId64" Type="http://schemas.openxmlformats.org/officeDocument/2006/relationships/customXml" Target="../ink/ink3091.xml"/><Relationship Id="rId118" Type="http://schemas.openxmlformats.org/officeDocument/2006/relationships/customXml" Target="../ink/ink3118.xml"/><Relationship Id="rId139" Type="http://schemas.openxmlformats.org/officeDocument/2006/relationships/image" Target="../media/image428.png"/><Relationship Id="rId85" Type="http://schemas.openxmlformats.org/officeDocument/2006/relationships/image" Target="../media/image401.png"/><Relationship Id="rId150" Type="http://schemas.openxmlformats.org/officeDocument/2006/relationships/customXml" Target="../ink/ink3134.xml"/><Relationship Id="rId171" Type="http://schemas.openxmlformats.org/officeDocument/2006/relationships/image" Target="../media/image444.png"/><Relationship Id="rId12" Type="http://schemas.openxmlformats.org/officeDocument/2006/relationships/customXml" Target="../ink/ink3065.xml"/><Relationship Id="rId33" Type="http://schemas.openxmlformats.org/officeDocument/2006/relationships/image" Target="../media/image373.png"/><Relationship Id="rId108" Type="http://schemas.openxmlformats.org/officeDocument/2006/relationships/customXml" Target="../ink/ink3113.xml"/><Relationship Id="rId129" Type="http://schemas.openxmlformats.org/officeDocument/2006/relationships/image" Target="../media/image423.png"/><Relationship Id="rId54" Type="http://schemas.openxmlformats.org/officeDocument/2006/relationships/customXml" Target="../ink/ink3086.xml"/><Relationship Id="rId70" Type="http://schemas.openxmlformats.org/officeDocument/2006/relationships/customXml" Target="../ink/ink3094.xml"/><Relationship Id="rId75" Type="http://schemas.openxmlformats.org/officeDocument/2006/relationships/image" Target="../media/image396.png"/><Relationship Id="rId91" Type="http://schemas.openxmlformats.org/officeDocument/2006/relationships/image" Target="../media/image404.png"/><Relationship Id="rId96" Type="http://schemas.openxmlformats.org/officeDocument/2006/relationships/customXml" Target="../ink/ink3107.xml"/><Relationship Id="rId140" Type="http://schemas.openxmlformats.org/officeDocument/2006/relationships/customXml" Target="../ink/ink3129.xml"/><Relationship Id="rId145" Type="http://schemas.openxmlformats.org/officeDocument/2006/relationships/image" Target="../media/image431.png"/><Relationship Id="rId161" Type="http://schemas.openxmlformats.org/officeDocument/2006/relationships/image" Target="../media/image439.png"/><Relationship Id="rId166" Type="http://schemas.openxmlformats.org/officeDocument/2006/relationships/customXml" Target="../ink/ink314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62.xml"/><Relationship Id="rId23" Type="http://schemas.openxmlformats.org/officeDocument/2006/relationships/image" Target="../media/image395.png"/><Relationship Id="rId28" Type="http://schemas.openxmlformats.org/officeDocument/2006/relationships/customXml" Target="../ink/ink3073.xml"/><Relationship Id="rId49" Type="http://schemas.openxmlformats.org/officeDocument/2006/relationships/image" Target="../media/image381.png"/><Relationship Id="rId114" Type="http://schemas.openxmlformats.org/officeDocument/2006/relationships/customXml" Target="../ink/ink3116.xml"/><Relationship Id="rId119" Type="http://schemas.openxmlformats.org/officeDocument/2006/relationships/image" Target="../media/image418.png"/><Relationship Id="rId44" Type="http://schemas.openxmlformats.org/officeDocument/2006/relationships/customXml" Target="../ink/ink3081.xml"/><Relationship Id="rId60" Type="http://schemas.openxmlformats.org/officeDocument/2006/relationships/customXml" Target="../ink/ink3089.xml"/><Relationship Id="rId65" Type="http://schemas.openxmlformats.org/officeDocument/2006/relationships/image" Target="../media/image390.png"/><Relationship Id="rId81" Type="http://schemas.openxmlformats.org/officeDocument/2006/relationships/image" Target="../media/image399.png"/><Relationship Id="rId86" Type="http://schemas.openxmlformats.org/officeDocument/2006/relationships/customXml" Target="../ink/ink3102.xml"/><Relationship Id="rId130" Type="http://schemas.openxmlformats.org/officeDocument/2006/relationships/customXml" Target="../ink/ink3124.xml"/><Relationship Id="rId135" Type="http://schemas.openxmlformats.org/officeDocument/2006/relationships/image" Target="../media/image426.png"/><Relationship Id="rId151" Type="http://schemas.openxmlformats.org/officeDocument/2006/relationships/image" Target="../media/image434.png"/><Relationship Id="rId156" Type="http://schemas.openxmlformats.org/officeDocument/2006/relationships/customXml" Target="../ink/ink3137.xml"/><Relationship Id="rId13" Type="http://schemas.openxmlformats.org/officeDocument/2006/relationships/image" Target="../media/image364.png"/><Relationship Id="rId18" Type="http://schemas.openxmlformats.org/officeDocument/2006/relationships/customXml" Target="../ink/ink3068.xml"/><Relationship Id="rId39" Type="http://schemas.openxmlformats.org/officeDocument/2006/relationships/image" Target="../media/image376.png"/><Relationship Id="rId109" Type="http://schemas.openxmlformats.org/officeDocument/2006/relationships/image" Target="../media/image413.png"/><Relationship Id="rId34" Type="http://schemas.openxmlformats.org/officeDocument/2006/relationships/customXml" Target="../ink/ink3076.xml"/><Relationship Id="rId50" Type="http://schemas.openxmlformats.org/officeDocument/2006/relationships/customXml" Target="../ink/ink3084.xml"/><Relationship Id="rId55" Type="http://schemas.openxmlformats.org/officeDocument/2006/relationships/image" Target="../media/image385.png"/><Relationship Id="rId76" Type="http://schemas.openxmlformats.org/officeDocument/2006/relationships/customXml" Target="../ink/ink3097.xml"/><Relationship Id="rId97" Type="http://schemas.openxmlformats.org/officeDocument/2006/relationships/image" Target="../media/image407.png"/><Relationship Id="rId104" Type="http://schemas.openxmlformats.org/officeDocument/2006/relationships/customXml" Target="../ink/ink3111.xml"/><Relationship Id="rId120" Type="http://schemas.openxmlformats.org/officeDocument/2006/relationships/customXml" Target="../ink/ink3119.xml"/><Relationship Id="rId125" Type="http://schemas.openxmlformats.org/officeDocument/2006/relationships/image" Target="../media/image421.png"/><Relationship Id="rId141" Type="http://schemas.openxmlformats.org/officeDocument/2006/relationships/image" Target="../media/image429.png"/><Relationship Id="rId146" Type="http://schemas.openxmlformats.org/officeDocument/2006/relationships/customXml" Target="../ink/ink3132.xml"/><Relationship Id="rId167" Type="http://schemas.openxmlformats.org/officeDocument/2006/relationships/image" Target="../media/image442.png"/><Relationship Id="rId7" Type="http://schemas.openxmlformats.org/officeDocument/2006/relationships/image" Target="../media/image361.png"/><Relationship Id="rId71" Type="http://schemas.openxmlformats.org/officeDocument/2006/relationships/image" Target="../media/image393.png"/><Relationship Id="rId92" Type="http://schemas.openxmlformats.org/officeDocument/2006/relationships/customXml" Target="../ink/ink3105.xml"/><Relationship Id="rId162" Type="http://schemas.openxmlformats.org/officeDocument/2006/relationships/customXml" Target="../ink/ink3140.xml"/><Relationship Id="rId2" Type="http://schemas.openxmlformats.org/officeDocument/2006/relationships/customXml" Target="../ink/ink3060.xml"/><Relationship Id="rId29" Type="http://schemas.openxmlformats.org/officeDocument/2006/relationships/image" Target="../media/image372.png"/><Relationship Id="rId24" Type="http://schemas.openxmlformats.org/officeDocument/2006/relationships/customXml" Target="../ink/ink3071.xml"/><Relationship Id="rId40" Type="http://schemas.openxmlformats.org/officeDocument/2006/relationships/customXml" Target="../ink/ink3079.xml"/><Relationship Id="rId45" Type="http://schemas.openxmlformats.org/officeDocument/2006/relationships/image" Target="../media/image379.png"/><Relationship Id="rId66" Type="http://schemas.openxmlformats.org/officeDocument/2006/relationships/customXml" Target="../ink/ink3092.xml"/><Relationship Id="rId87" Type="http://schemas.openxmlformats.org/officeDocument/2006/relationships/image" Target="../media/image402.png"/><Relationship Id="rId110" Type="http://schemas.openxmlformats.org/officeDocument/2006/relationships/customXml" Target="../ink/ink3114.xml"/><Relationship Id="rId115" Type="http://schemas.openxmlformats.org/officeDocument/2006/relationships/image" Target="../media/image416.png"/><Relationship Id="rId131" Type="http://schemas.openxmlformats.org/officeDocument/2006/relationships/image" Target="../media/image424.png"/><Relationship Id="rId136" Type="http://schemas.openxmlformats.org/officeDocument/2006/relationships/customXml" Target="../ink/ink3127.xml"/><Relationship Id="rId157" Type="http://schemas.openxmlformats.org/officeDocument/2006/relationships/image" Target="../media/image437.png"/><Relationship Id="rId61" Type="http://schemas.openxmlformats.org/officeDocument/2006/relationships/image" Target="../media/image388.png"/><Relationship Id="rId82" Type="http://schemas.openxmlformats.org/officeDocument/2006/relationships/customXml" Target="../ink/ink3100.xml"/><Relationship Id="rId152" Type="http://schemas.openxmlformats.org/officeDocument/2006/relationships/customXml" Target="../ink/ink3135.xml"/><Relationship Id="rId19" Type="http://schemas.openxmlformats.org/officeDocument/2006/relationships/image" Target="../media/image368.png"/><Relationship Id="rId14" Type="http://schemas.openxmlformats.org/officeDocument/2006/relationships/customXml" Target="../ink/ink3066.xml"/><Relationship Id="rId30" Type="http://schemas.openxmlformats.org/officeDocument/2006/relationships/customXml" Target="../ink/ink3074.xml"/><Relationship Id="rId35" Type="http://schemas.openxmlformats.org/officeDocument/2006/relationships/image" Target="../media/image374.png"/><Relationship Id="rId56" Type="http://schemas.openxmlformats.org/officeDocument/2006/relationships/customXml" Target="../ink/ink3087.xml"/><Relationship Id="rId77" Type="http://schemas.openxmlformats.org/officeDocument/2006/relationships/image" Target="../media/image397.png"/><Relationship Id="rId100" Type="http://schemas.openxmlformats.org/officeDocument/2006/relationships/customXml" Target="../ink/ink3109.xml"/><Relationship Id="rId105" Type="http://schemas.openxmlformats.org/officeDocument/2006/relationships/image" Target="../media/image411.png"/><Relationship Id="rId126" Type="http://schemas.openxmlformats.org/officeDocument/2006/relationships/customXml" Target="../ink/ink3122.xml"/><Relationship Id="rId147" Type="http://schemas.openxmlformats.org/officeDocument/2006/relationships/image" Target="../media/image432.png"/><Relationship Id="rId168" Type="http://schemas.openxmlformats.org/officeDocument/2006/relationships/customXml" Target="../ink/ink3143.xml"/><Relationship Id="rId8" Type="http://schemas.openxmlformats.org/officeDocument/2006/relationships/customXml" Target="../ink/ink3063.xml"/><Relationship Id="rId51" Type="http://schemas.openxmlformats.org/officeDocument/2006/relationships/image" Target="../media/image382.png"/><Relationship Id="rId72" Type="http://schemas.openxmlformats.org/officeDocument/2006/relationships/customXml" Target="../ink/ink3095.xml"/><Relationship Id="rId93" Type="http://schemas.openxmlformats.org/officeDocument/2006/relationships/image" Target="../media/image405.png"/><Relationship Id="rId98" Type="http://schemas.openxmlformats.org/officeDocument/2006/relationships/customXml" Target="../ink/ink3108.xml"/><Relationship Id="rId121" Type="http://schemas.openxmlformats.org/officeDocument/2006/relationships/image" Target="../media/image419.png"/><Relationship Id="rId142" Type="http://schemas.openxmlformats.org/officeDocument/2006/relationships/customXml" Target="../ink/ink3130.xml"/><Relationship Id="rId163" Type="http://schemas.openxmlformats.org/officeDocument/2006/relationships/image" Target="../media/image440.png"/><Relationship Id="rId3" Type="http://schemas.openxmlformats.org/officeDocument/2006/relationships/image" Target="../media/image359.png"/><Relationship Id="rId25" Type="http://schemas.openxmlformats.org/officeDocument/2006/relationships/image" Target="../media/image370.png"/><Relationship Id="rId46" Type="http://schemas.openxmlformats.org/officeDocument/2006/relationships/customXml" Target="../ink/ink3082.xml"/><Relationship Id="rId67" Type="http://schemas.openxmlformats.org/officeDocument/2006/relationships/image" Target="../media/image391.png"/><Relationship Id="rId116" Type="http://schemas.openxmlformats.org/officeDocument/2006/relationships/customXml" Target="../ink/ink3117.xml"/><Relationship Id="rId137" Type="http://schemas.openxmlformats.org/officeDocument/2006/relationships/image" Target="../media/image427.png"/><Relationship Id="rId158" Type="http://schemas.openxmlformats.org/officeDocument/2006/relationships/customXml" Target="../ink/ink3138.xml"/><Relationship Id="rId20" Type="http://schemas.openxmlformats.org/officeDocument/2006/relationships/customXml" Target="../ink/ink3069.xml"/><Relationship Id="rId41" Type="http://schemas.openxmlformats.org/officeDocument/2006/relationships/image" Target="../media/image377.png"/><Relationship Id="rId62" Type="http://schemas.openxmlformats.org/officeDocument/2006/relationships/customXml" Target="../ink/ink3090.xml"/><Relationship Id="rId83" Type="http://schemas.openxmlformats.org/officeDocument/2006/relationships/image" Target="../media/image400.png"/><Relationship Id="rId88" Type="http://schemas.openxmlformats.org/officeDocument/2006/relationships/customXml" Target="../ink/ink3103.xml"/><Relationship Id="rId111" Type="http://schemas.openxmlformats.org/officeDocument/2006/relationships/image" Target="../media/image414.png"/><Relationship Id="rId132" Type="http://schemas.openxmlformats.org/officeDocument/2006/relationships/customXml" Target="../ink/ink3125.xml"/><Relationship Id="rId153" Type="http://schemas.openxmlformats.org/officeDocument/2006/relationships/image" Target="../media/image435.png"/><Relationship Id="rId15" Type="http://schemas.openxmlformats.org/officeDocument/2006/relationships/image" Target="../media/image366.png"/><Relationship Id="rId36" Type="http://schemas.openxmlformats.org/officeDocument/2006/relationships/customXml" Target="../ink/ink3077.xml"/><Relationship Id="rId57" Type="http://schemas.openxmlformats.org/officeDocument/2006/relationships/image" Target="../media/image386.png"/><Relationship Id="rId106" Type="http://schemas.openxmlformats.org/officeDocument/2006/relationships/customXml" Target="../ink/ink3112.xml"/><Relationship Id="rId127" Type="http://schemas.openxmlformats.org/officeDocument/2006/relationships/image" Target="../media/image422.png"/><Relationship Id="rId10" Type="http://schemas.openxmlformats.org/officeDocument/2006/relationships/customXml" Target="../ink/ink3064.xml"/><Relationship Id="rId31" Type="http://schemas.openxmlformats.org/officeDocument/2006/relationships/image" Target="../media/image384.png"/><Relationship Id="rId52" Type="http://schemas.openxmlformats.org/officeDocument/2006/relationships/customXml" Target="../ink/ink3085.xml"/><Relationship Id="rId73" Type="http://schemas.openxmlformats.org/officeDocument/2006/relationships/image" Target="../media/image394.png"/><Relationship Id="rId78" Type="http://schemas.openxmlformats.org/officeDocument/2006/relationships/customXml" Target="../ink/ink3098.xml"/><Relationship Id="rId94" Type="http://schemas.openxmlformats.org/officeDocument/2006/relationships/customXml" Target="../ink/ink3106.xml"/><Relationship Id="rId99" Type="http://schemas.openxmlformats.org/officeDocument/2006/relationships/image" Target="../media/image408.png"/><Relationship Id="rId101" Type="http://schemas.openxmlformats.org/officeDocument/2006/relationships/image" Target="../media/image409.png"/><Relationship Id="rId122" Type="http://schemas.openxmlformats.org/officeDocument/2006/relationships/customXml" Target="../ink/ink3120.xml"/><Relationship Id="rId143" Type="http://schemas.openxmlformats.org/officeDocument/2006/relationships/image" Target="../media/image430.png"/><Relationship Id="rId148" Type="http://schemas.openxmlformats.org/officeDocument/2006/relationships/customXml" Target="../ink/ink3133.xml"/><Relationship Id="rId164" Type="http://schemas.openxmlformats.org/officeDocument/2006/relationships/customXml" Target="../ink/ink3141.xml"/><Relationship Id="rId169" Type="http://schemas.openxmlformats.org/officeDocument/2006/relationships/image" Target="../media/image443.png"/><Relationship Id="rId4" Type="http://schemas.openxmlformats.org/officeDocument/2006/relationships/customXml" Target="../ink/ink3061.xml"/><Relationship Id="rId9" Type="http://schemas.openxmlformats.org/officeDocument/2006/relationships/image" Target="../media/image362.png"/><Relationship Id="rId26" Type="http://schemas.openxmlformats.org/officeDocument/2006/relationships/customXml" Target="../ink/ink3072.xml"/><Relationship Id="rId47" Type="http://schemas.openxmlformats.org/officeDocument/2006/relationships/image" Target="../media/image380.png"/><Relationship Id="rId68" Type="http://schemas.openxmlformats.org/officeDocument/2006/relationships/customXml" Target="../ink/ink3093.xml"/><Relationship Id="rId89" Type="http://schemas.openxmlformats.org/officeDocument/2006/relationships/image" Target="../media/image403.png"/><Relationship Id="rId112" Type="http://schemas.openxmlformats.org/officeDocument/2006/relationships/customXml" Target="../ink/ink3115.xml"/><Relationship Id="rId133" Type="http://schemas.openxmlformats.org/officeDocument/2006/relationships/image" Target="../media/image425.png"/><Relationship Id="rId154" Type="http://schemas.openxmlformats.org/officeDocument/2006/relationships/customXml" Target="../ink/ink3136.xml"/><Relationship Id="rId16" Type="http://schemas.openxmlformats.org/officeDocument/2006/relationships/customXml" Target="../ink/ink3067.xml"/><Relationship Id="rId37" Type="http://schemas.openxmlformats.org/officeDocument/2006/relationships/image" Target="../media/image375.png"/><Relationship Id="rId58" Type="http://schemas.openxmlformats.org/officeDocument/2006/relationships/customXml" Target="../ink/ink3088.xml"/><Relationship Id="rId79" Type="http://schemas.openxmlformats.org/officeDocument/2006/relationships/image" Target="../media/image398.png"/><Relationship Id="rId102" Type="http://schemas.openxmlformats.org/officeDocument/2006/relationships/customXml" Target="../ink/ink3110.xml"/><Relationship Id="rId123" Type="http://schemas.openxmlformats.org/officeDocument/2006/relationships/image" Target="../media/image420.png"/><Relationship Id="rId144" Type="http://schemas.openxmlformats.org/officeDocument/2006/relationships/customXml" Target="../ink/ink3131.xml"/><Relationship Id="rId90" Type="http://schemas.openxmlformats.org/officeDocument/2006/relationships/customXml" Target="../ink/ink3104.xml"/><Relationship Id="rId165" Type="http://schemas.openxmlformats.org/officeDocument/2006/relationships/image" Target="../media/image441.png"/><Relationship Id="rId27" Type="http://schemas.openxmlformats.org/officeDocument/2006/relationships/image" Target="../media/image371.png"/><Relationship Id="rId48" Type="http://schemas.openxmlformats.org/officeDocument/2006/relationships/customXml" Target="../ink/ink3083.xml"/><Relationship Id="rId69" Type="http://schemas.openxmlformats.org/officeDocument/2006/relationships/image" Target="../media/image392.png"/><Relationship Id="rId113" Type="http://schemas.openxmlformats.org/officeDocument/2006/relationships/image" Target="../media/image415.png"/><Relationship Id="rId134" Type="http://schemas.openxmlformats.org/officeDocument/2006/relationships/customXml" Target="../ink/ink3126.xml"/><Relationship Id="rId80" Type="http://schemas.openxmlformats.org/officeDocument/2006/relationships/customXml" Target="../ink/ink3099.xml"/><Relationship Id="rId155" Type="http://schemas.openxmlformats.org/officeDocument/2006/relationships/image" Target="../media/image436.png"/><Relationship Id="rId17" Type="http://schemas.openxmlformats.org/officeDocument/2006/relationships/image" Target="../media/image367.png"/><Relationship Id="rId38" Type="http://schemas.openxmlformats.org/officeDocument/2006/relationships/customXml" Target="../ink/ink3078.xml"/><Relationship Id="rId59" Type="http://schemas.openxmlformats.org/officeDocument/2006/relationships/image" Target="../media/image387.png"/><Relationship Id="rId103" Type="http://schemas.openxmlformats.org/officeDocument/2006/relationships/image" Target="../media/image410.png"/><Relationship Id="rId124" Type="http://schemas.openxmlformats.org/officeDocument/2006/relationships/customXml" Target="../ink/ink3121.xml"/></Relationships>
</file>

<file path=ppt/slides/_rels/slide8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17.png"/><Relationship Id="rId21" Type="http://schemas.openxmlformats.org/officeDocument/2006/relationships/image" Target="../media/image369.png"/><Relationship Id="rId42" Type="http://schemas.openxmlformats.org/officeDocument/2006/relationships/customXml" Target="../ink/ink3165.xml"/><Relationship Id="rId63" Type="http://schemas.openxmlformats.org/officeDocument/2006/relationships/image" Target="../media/image389.png"/><Relationship Id="rId84" Type="http://schemas.openxmlformats.org/officeDocument/2006/relationships/customXml" Target="../ink/ink3186.xml"/><Relationship Id="rId138" Type="http://schemas.openxmlformats.org/officeDocument/2006/relationships/customXml" Target="../ink/ink3213.xml"/><Relationship Id="rId159" Type="http://schemas.openxmlformats.org/officeDocument/2006/relationships/image" Target="../media/image438.png"/><Relationship Id="rId170" Type="http://schemas.openxmlformats.org/officeDocument/2006/relationships/customXml" Target="../ink/ink3229.xml"/><Relationship Id="rId107" Type="http://schemas.openxmlformats.org/officeDocument/2006/relationships/image" Target="../media/image412.png"/><Relationship Id="rId11" Type="http://schemas.openxmlformats.org/officeDocument/2006/relationships/image" Target="../media/image363.png"/><Relationship Id="rId32" Type="http://schemas.openxmlformats.org/officeDocument/2006/relationships/customXml" Target="../ink/ink3160.xml"/><Relationship Id="rId53" Type="http://schemas.openxmlformats.org/officeDocument/2006/relationships/image" Target="../media/image383.png"/><Relationship Id="rId74" Type="http://schemas.openxmlformats.org/officeDocument/2006/relationships/customXml" Target="../ink/ink3181.xml"/><Relationship Id="rId128" Type="http://schemas.openxmlformats.org/officeDocument/2006/relationships/customXml" Target="../ink/ink3208.xml"/><Relationship Id="rId149" Type="http://schemas.openxmlformats.org/officeDocument/2006/relationships/image" Target="../media/image433.png"/><Relationship Id="rId5" Type="http://schemas.openxmlformats.org/officeDocument/2006/relationships/image" Target="../media/image360.png"/><Relationship Id="rId95" Type="http://schemas.openxmlformats.org/officeDocument/2006/relationships/image" Target="../media/image406.png"/><Relationship Id="rId160" Type="http://schemas.openxmlformats.org/officeDocument/2006/relationships/customXml" Target="../ink/ink3224.xml"/><Relationship Id="rId22" Type="http://schemas.openxmlformats.org/officeDocument/2006/relationships/customXml" Target="../ink/ink3155.xml"/><Relationship Id="rId43" Type="http://schemas.openxmlformats.org/officeDocument/2006/relationships/image" Target="../media/image378.png"/><Relationship Id="rId64" Type="http://schemas.openxmlformats.org/officeDocument/2006/relationships/customXml" Target="../ink/ink3176.xml"/><Relationship Id="rId118" Type="http://schemas.openxmlformats.org/officeDocument/2006/relationships/customXml" Target="../ink/ink3203.xml"/><Relationship Id="rId139" Type="http://schemas.openxmlformats.org/officeDocument/2006/relationships/image" Target="../media/image428.png"/><Relationship Id="rId85" Type="http://schemas.openxmlformats.org/officeDocument/2006/relationships/image" Target="../media/image401.png"/><Relationship Id="rId150" Type="http://schemas.openxmlformats.org/officeDocument/2006/relationships/customXml" Target="../ink/ink3219.xml"/><Relationship Id="rId171" Type="http://schemas.openxmlformats.org/officeDocument/2006/relationships/image" Target="../media/image444.png"/><Relationship Id="rId12" Type="http://schemas.openxmlformats.org/officeDocument/2006/relationships/customXml" Target="../ink/ink3150.xml"/><Relationship Id="rId33" Type="http://schemas.openxmlformats.org/officeDocument/2006/relationships/image" Target="../media/image373.png"/><Relationship Id="rId108" Type="http://schemas.openxmlformats.org/officeDocument/2006/relationships/customXml" Target="../ink/ink3198.xml"/><Relationship Id="rId129" Type="http://schemas.openxmlformats.org/officeDocument/2006/relationships/image" Target="../media/image423.png"/><Relationship Id="rId54" Type="http://schemas.openxmlformats.org/officeDocument/2006/relationships/customXml" Target="../ink/ink3171.xml"/><Relationship Id="rId75" Type="http://schemas.openxmlformats.org/officeDocument/2006/relationships/image" Target="../media/image396.png"/><Relationship Id="rId96" Type="http://schemas.openxmlformats.org/officeDocument/2006/relationships/customXml" Target="../ink/ink3192.xml"/><Relationship Id="rId140" Type="http://schemas.openxmlformats.org/officeDocument/2006/relationships/customXml" Target="../ink/ink3214.xml"/><Relationship Id="rId161" Type="http://schemas.openxmlformats.org/officeDocument/2006/relationships/image" Target="../media/image43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47.xml"/><Relationship Id="rId23" Type="http://schemas.openxmlformats.org/officeDocument/2006/relationships/image" Target="../media/image395.png"/><Relationship Id="rId28" Type="http://schemas.openxmlformats.org/officeDocument/2006/relationships/customXml" Target="../ink/ink3158.xml"/><Relationship Id="rId49" Type="http://schemas.openxmlformats.org/officeDocument/2006/relationships/image" Target="../media/image381.png"/><Relationship Id="rId114" Type="http://schemas.openxmlformats.org/officeDocument/2006/relationships/customXml" Target="../ink/ink3201.xml"/><Relationship Id="rId119" Type="http://schemas.openxmlformats.org/officeDocument/2006/relationships/image" Target="../media/image418.png"/><Relationship Id="rId44" Type="http://schemas.openxmlformats.org/officeDocument/2006/relationships/customXml" Target="../ink/ink3166.xml"/><Relationship Id="rId60" Type="http://schemas.openxmlformats.org/officeDocument/2006/relationships/customXml" Target="../ink/ink3174.xml"/><Relationship Id="rId65" Type="http://schemas.openxmlformats.org/officeDocument/2006/relationships/image" Target="../media/image390.png"/><Relationship Id="rId81" Type="http://schemas.openxmlformats.org/officeDocument/2006/relationships/image" Target="../media/image399.png"/><Relationship Id="rId86" Type="http://schemas.openxmlformats.org/officeDocument/2006/relationships/customXml" Target="../ink/ink3187.xml"/><Relationship Id="rId130" Type="http://schemas.openxmlformats.org/officeDocument/2006/relationships/customXml" Target="../ink/ink3209.xml"/><Relationship Id="rId135" Type="http://schemas.openxmlformats.org/officeDocument/2006/relationships/image" Target="../media/image426.png"/><Relationship Id="rId151" Type="http://schemas.openxmlformats.org/officeDocument/2006/relationships/image" Target="../media/image434.png"/><Relationship Id="rId156" Type="http://schemas.openxmlformats.org/officeDocument/2006/relationships/customXml" Target="../ink/ink3222.xml"/><Relationship Id="rId172" Type="http://schemas.openxmlformats.org/officeDocument/2006/relationships/customXml" Target="../ink/ink3230.xml"/><Relationship Id="rId13" Type="http://schemas.openxmlformats.org/officeDocument/2006/relationships/image" Target="../media/image364.png"/><Relationship Id="rId18" Type="http://schemas.openxmlformats.org/officeDocument/2006/relationships/customXml" Target="../ink/ink3153.xml"/><Relationship Id="rId39" Type="http://schemas.openxmlformats.org/officeDocument/2006/relationships/image" Target="../media/image376.png"/><Relationship Id="rId109" Type="http://schemas.openxmlformats.org/officeDocument/2006/relationships/image" Target="../media/image413.png"/><Relationship Id="rId34" Type="http://schemas.openxmlformats.org/officeDocument/2006/relationships/customXml" Target="../ink/ink3161.xml"/><Relationship Id="rId50" Type="http://schemas.openxmlformats.org/officeDocument/2006/relationships/customXml" Target="../ink/ink3169.xml"/><Relationship Id="rId55" Type="http://schemas.openxmlformats.org/officeDocument/2006/relationships/image" Target="../media/image385.png"/><Relationship Id="rId76" Type="http://schemas.openxmlformats.org/officeDocument/2006/relationships/customXml" Target="../ink/ink3182.xml"/><Relationship Id="rId97" Type="http://schemas.openxmlformats.org/officeDocument/2006/relationships/image" Target="../media/image407.png"/><Relationship Id="rId104" Type="http://schemas.openxmlformats.org/officeDocument/2006/relationships/customXml" Target="../ink/ink3196.xml"/><Relationship Id="rId120" Type="http://schemas.openxmlformats.org/officeDocument/2006/relationships/customXml" Target="../ink/ink3204.xml"/><Relationship Id="rId125" Type="http://schemas.openxmlformats.org/officeDocument/2006/relationships/image" Target="../media/image421.png"/><Relationship Id="rId141" Type="http://schemas.openxmlformats.org/officeDocument/2006/relationships/image" Target="../media/image429.png"/><Relationship Id="rId146" Type="http://schemas.openxmlformats.org/officeDocument/2006/relationships/customXml" Target="../ink/ink3217.xml"/><Relationship Id="rId167" Type="http://schemas.openxmlformats.org/officeDocument/2006/relationships/image" Target="../media/image442.png"/><Relationship Id="rId7" Type="http://schemas.openxmlformats.org/officeDocument/2006/relationships/image" Target="../media/image361.png"/><Relationship Id="rId71" Type="http://schemas.openxmlformats.org/officeDocument/2006/relationships/image" Target="../media/image393.png"/><Relationship Id="rId92" Type="http://schemas.openxmlformats.org/officeDocument/2006/relationships/customXml" Target="../ink/ink3190.xml"/><Relationship Id="rId162" Type="http://schemas.openxmlformats.org/officeDocument/2006/relationships/customXml" Target="../ink/ink3225.xml"/><Relationship Id="rId2" Type="http://schemas.openxmlformats.org/officeDocument/2006/relationships/customXml" Target="../ink/ink3145.xml"/><Relationship Id="rId29" Type="http://schemas.openxmlformats.org/officeDocument/2006/relationships/image" Target="../media/image372.png"/><Relationship Id="rId24" Type="http://schemas.openxmlformats.org/officeDocument/2006/relationships/customXml" Target="../ink/ink3156.xml"/><Relationship Id="rId40" Type="http://schemas.openxmlformats.org/officeDocument/2006/relationships/customXml" Target="../ink/ink3164.xml"/><Relationship Id="rId45" Type="http://schemas.openxmlformats.org/officeDocument/2006/relationships/image" Target="../media/image379.png"/><Relationship Id="rId66" Type="http://schemas.openxmlformats.org/officeDocument/2006/relationships/customXml" Target="../ink/ink3177.xml"/><Relationship Id="rId87" Type="http://schemas.openxmlformats.org/officeDocument/2006/relationships/image" Target="../media/image402.png"/><Relationship Id="rId110" Type="http://schemas.openxmlformats.org/officeDocument/2006/relationships/customXml" Target="../ink/ink3199.xml"/><Relationship Id="rId115" Type="http://schemas.openxmlformats.org/officeDocument/2006/relationships/image" Target="../media/image416.png"/><Relationship Id="rId131" Type="http://schemas.openxmlformats.org/officeDocument/2006/relationships/image" Target="../media/image424.png"/><Relationship Id="rId136" Type="http://schemas.openxmlformats.org/officeDocument/2006/relationships/customXml" Target="../ink/ink3212.xml"/><Relationship Id="rId157" Type="http://schemas.openxmlformats.org/officeDocument/2006/relationships/image" Target="../media/image437.png"/><Relationship Id="rId61" Type="http://schemas.openxmlformats.org/officeDocument/2006/relationships/image" Target="../media/image388.png"/><Relationship Id="rId82" Type="http://schemas.openxmlformats.org/officeDocument/2006/relationships/customXml" Target="../ink/ink3185.xml"/><Relationship Id="rId152" Type="http://schemas.openxmlformats.org/officeDocument/2006/relationships/customXml" Target="../ink/ink3220.xml"/><Relationship Id="rId173" Type="http://schemas.openxmlformats.org/officeDocument/2006/relationships/image" Target="../media/image445.png"/><Relationship Id="rId19" Type="http://schemas.openxmlformats.org/officeDocument/2006/relationships/image" Target="../media/image368.png"/><Relationship Id="rId14" Type="http://schemas.openxmlformats.org/officeDocument/2006/relationships/customXml" Target="../ink/ink3151.xml"/><Relationship Id="rId30" Type="http://schemas.openxmlformats.org/officeDocument/2006/relationships/customXml" Target="../ink/ink3159.xml"/><Relationship Id="rId35" Type="http://schemas.openxmlformats.org/officeDocument/2006/relationships/image" Target="../media/image374.png"/><Relationship Id="rId56" Type="http://schemas.openxmlformats.org/officeDocument/2006/relationships/customXml" Target="../ink/ink3172.xml"/><Relationship Id="rId77" Type="http://schemas.openxmlformats.org/officeDocument/2006/relationships/image" Target="../media/image397.png"/><Relationship Id="rId100" Type="http://schemas.openxmlformats.org/officeDocument/2006/relationships/customXml" Target="../ink/ink3194.xml"/><Relationship Id="rId105" Type="http://schemas.openxmlformats.org/officeDocument/2006/relationships/image" Target="../media/image411.png"/><Relationship Id="rId126" Type="http://schemas.openxmlformats.org/officeDocument/2006/relationships/customXml" Target="../ink/ink3207.xml"/><Relationship Id="rId147" Type="http://schemas.openxmlformats.org/officeDocument/2006/relationships/image" Target="../media/image432.png"/><Relationship Id="rId168" Type="http://schemas.openxmlformats.org/officeDocument/2006/relationships/customXml" Target="../ink/ink3228.xml"/><Relationship Id="rId8" Type="http://schemas.openxmlformats.org/officeDocument/2006/relationships/customXml" Target="../ink/ink3148.xml"/><Relationship Id="rId51" Type="http://schemas.openxmlformats.org/officeDocument/2006/relationships/image" Target="../media/image382.png"/><Relationship Id="rId72" Type="http://schemas.openxmlformats.org/officeDocument/2006/relationships/customXml" Target="../ink/ink3180.xml"/><Relationship Id="rId93" Type="http://schemas.openxmlformats.org/officeDocument/2006/relationships/image" Target="../media/image405.png"/><Relationship Id="rId98" Type="http://schemas.openxmlformats.org/officeDocument/2006/relationships/customXml" Target="../ink/ink3193.xml"/><Relationship Id="rId121" Type="http://schemas.openxmlformats.org/officeDocument/2006/relationships/image" Target="../media/image419.png"/><Relationship Id="rId142" Type="http://schemas.openxmlformats.org/officeDocument/2006/relationships/customXml" Target="../ink/ink3215.xml"/><Relationship Id="rId163" Type="http://schemas.openxmlformats.org/officeDocument/2006/relationships/image" Target="../media/image440.png"/><Relationship Id="rId3" Type="http://schemas.openxmlformats.org/officeDocument/2006/relationships/image" Target="../media/image359.png"/><Relationship Id="rId25" Type="http://schemas.openxmlformats.org/officeDocument/2006/relationships/image" Target="../media/image370.png"/><Relationship Id="rId46" Type="http://schemas.openxmlformats.org/officeDocument/2006/relationships/customXml" Target="../ink/ink3167.xml"/><Relationship Id="rId67" Type="http://schemas.openxmlformats.org/officeDocument/2006/relationships/image" Target="../media/image391.png"/><Relationship Id="rId116" Type="http://schemas.openxmlformats.org/officeDocument/2006/relationships/customXml" Target="../ink/ink3202.xml"/><Relationship Id="rId137" Type="http://schemas.openxmlformats.org/officeDocument/2006/relationships/image" Target="../media/image427.png"/><Relationship Id="rId158" Type="http://schemas.openxmlformats.org/officeDocument/2006/relationships/customXml" Target="../ink/ink3223.xml"/><Relationship Id="rId20" Type="http://schemas.openxmlformats.org/officeDocument/2006/relationships/customXml" Target="../ink/ink3154.xml"/><Relationship Id="rId41" Type="http://schemas.openxmlformats.org/officeDocument/2006/relationships/image" Target="../media/image377.png"/><Relationship Id="rId62" Type="http://schemas.openxmlformats.org/officeDocument/2006/relationships/customXml" Target="../ink/ink3175.xml"/><Relationship Id="rId83" Type="http://schemas.openxmlformats.org/officeDocument/2006/relationships/image" Target="../media/image400.png"/><Relationship Id="rId88" Type="http://schemas.openxmlformats.org/officeDocument/2006/relationships/customXml" Target="../ink/ink3188.xml"/><Relationship Id="rId111" Type="http://schemas.openxmlformats.org/officeDocument/2006/relationships/image" Target="../media/image414.png"/><Relationship Id="rId132" Type="http://schemas.openxmlformats.org/officeDocument/2006/relationships/customXml" Target="../ink/ink3210.xml"/><Relationship Id="rId153" Type="http://schemas.openxmlformats.org/officeDocument/2006/relationships/image" Target="../media/image435.png"/><Relationship Id="rId174" Type="http://schemas.openxmlformats.org/officeDocument/2006/relationships/customXml" Target="../ink/ink3231.xml"/><Relationship Id="rId15" Type="http://schemas.openxmlformats.org/officeDocument/2006/relationships/image" Target="../media/image366.png"/><Relationship Id="rId36" Type="http://schemas.openxmlformats.org/officeDocument/2006/relationships/customXml" Target="../ink/ink3162.xml"/><Relationship Id="rId57" Type="http://schemas.openxmlformats.org/officeDocument/2006/relationships/image" Target="../media/image386.png"/><Relationship Id="rId106" Type="http://schemas.openxmlformats.org/officeDocument/2006/relationships/customXml" Target="../ink/ink3197.xml"/><Relationship Id="rId127" Type="http://schemas.openxmlformats.org/officeDocument/2006/relationships/image" Target="../media/image422.png"/><Relationship Id="rId10" Type="http://schemas.openxmlformats.org/officeDocument/2006/relationships/customXml" Target="../ink/ink3149.xml"/><Relationship Id="rId31" Type="http://schemas.openxmlformats.org/officeDocument/2006/relationships/image" Target="../media/image384.png"/><Relationship Id="rId52" Type="http://schemas.openxmlformats.org/officeDocument/2006/relationships/customXml" Target="../ink/ink3170.xml"/><Relationship Id="rId73" Type="http://schemas.openxmlformats.org/officeDocument/2006/relationships/image" Target="../media/image394.png"/><Relationship Id="rId78" Type="http://schemas.openxmlformats.org/officeDocument/2006/relationships/customXml" Target="../ink/ink3183.xml"/><Relationship Id="rId94" Type="http://schemas.openxmlformats.org/officeDocument/2006/relationships/customXml" Target="../ink/ink3191.xml"/><Relationship Id="rId99" Type="http://schemas.openxmlformats.org/officeDocument/2006/relationships/image" Target="../media/image408.png"/><Relationship Id="rId101" Type="http://schemas.openxmlformats.org/officeDocument/2006/relationships/image" Target="../media/image409.png"/><Relationship Id="rId122" Type="http://schemas.openxmlformats.org/officeDocument/2006/relationships/customXml" Target="../ink/ink3205.xml"/><Relationship Id="rId143" Type="http://schemas.openxmlformats.org/officeDocument/2006/relationships/image" Target="../media/image430.png"/><Relationship Id="rId148" Type="http://schemas.openxmlformats.org/officeDocument/2006/relationships/customXml" Target="../ink/ink3218.xml"/><Relationship Id="rId164" Type="http://schemas.openxmlformats.org/officeDocument/2006/relationships/customXml" Target="../ink/ink3226.xml"/><Relationship Id="rId169" Type="http://schemas.openxmlformats.org/officeDocument/2006/relationships/image" Target="../media/image443.png"/><Relationship Id="rId4" Type="http://schemas.openxmlformats.org/officeDocument/2006/relationships/customXml" Target="../ink/ink3146.xml"/><Relationship Id="rId9" Type="http://schemas.openxmlformats.org/officeDocument/2006/relationships/image" Target="../media/image362.png"/><Relationship Id="rId26" Type="http://schemas.openxmlformats.org/officeDocument/2006/relationships/customXml" Target="../ink/ink3157.xml"/><Relationship Id="rId47" Type="http://schemas.openxmlformats.org/officeDocument/2006/relationships/image" Target="../media/image380.png"/><Relationship Id="rId68" Type="http://schemas.openxmlformats.org/officeDocument/2006/relationships/customXml" Target="../ink/ink3178.xml"/><Relationship Id="rId89" Type="http://schemas.openxmlformats.org/officeDocument/2006/relationships/image" Target="../media/image403.png"/><Relationship Id="rId112" Type="http://schemas.openxmlformats.org/officeDocument/2006/relationships/customXml" Target="../ink/ink3200.xml"/><Relationship Id="rId133" Type="http://schemas.openxmlformats.org/officeDocument/2006/relationships/image" Target="../media/image425.png"/><Relationship Id="rId154" Type="http://schemas.openxmlformats.org/officeDocument/2006/relationships/customXml" Target="../ink/ink3221.xml"/><Relationship Id="rId175" Type="http://schemas.openxmlformats.org/officeDocument/2006/relationships/image" Target="../media/image446.png"/><Relationship Id="rId16" Type="http://schemas.openxmlformats.org/officeDocument/2006/relationships/customXml" Target="../ink/ink3152.xml"/><Relationship Id="rId37" Type="http://schemas.openxmlformats.org/officeDocument/2006/relationships/image" Target="../media/image375.png"/><Relationship Id="rId58" Type="http://schemas.openxmlformats.org/officeDocument/2006/relationships/customXml" Target="../ink/ink3173.xml"/><Relationship Id="rId79" Type="http://schemas.openxmlformats.org/officeDocument/2006/relationships/image" Target="../media/image398.png"/><Relationship Id="rId102" Type="http://schemas.openxmlformats.org/officeDocument/2006/relationships/customXml" Target="../ink/ink3195.xml"/><Relationship Id="rId123" Type="http://schemas.openxmlformats.org/officeDocument/2006/relationships/image" Target="../media/image420.png"/><Relationship Id="rId144" Type="http://schemas.openxmlformats.org/officeDocument/2006/relationships/customXml" Target="../ink/ink3216.xml"/><Relationship Id="rId90" Type="http://schemas.openxmlformats.org/officeDocument/2006/relationships/customXml" Target="../ink/ink3189.xml"/><Relationship Id="rId165" Type="http://schemas.openxmlformats.org/officeDocument/2006/relationships/image" Target="../media/image441.png"/><Relationship Id="rId27" Type="http://schemas.openxmlformats.org/officeDocument/2006/relationships/image" Target="../media/image371.png"/><Relationship Id="rId48" Type="http://schemas.openxmlformats.org/officeDocument/2006/relationships/customXml" Target="../ink/ink3168.xml"/><Relationship Id="rId69" Type="http://schemas.openxmlformats.org/officeDocument/2006/relationships/image" Target="../media/image392.png"/><Relationship Id="rId113" Type="http://schemas.openxmlformats.org/officeDocument/2006/relationships/image" Target="../media/image415.png"/><Relationship Id="rId134" Type="http://schemas.openxmlformats.org/officeDocument/2006/relationships/customXml" Target="../ink/ink3211.xml"/><Relationship Id="rId80" Type="http://schemas.openxmlformats.org/officeDocument/2006/relationships/customXml" Target="../ink/ink3184.xml"/><Relationship Id="rId155" Type="http://schemas.openxmlformats.org/officeDocument/2006/relationships/image" Target="../media/image436.png"/><Relationship Id="rId17" Type="http://schemas.openxmlformats.org/officeDocument/2006/relationships/image" Target="../media/image367.png"/><Relationship Id="rId38" Type="http://schemas.openxmlformats.org/officeDocument/2006/relationships/customXml" Target="../ink/ink3163.xml"/><Relationship Id="rId59" Type="http://schemas.openxmlformats.org/officeDocument/2006/relationships/image" Target="../media/image387.png"/><Relationship Id="rId103" Type="http://schemas.openxmlformats.org/officeDocument/2006/relationships/image" Target="../media/image410.png"/><Relationship Id="rId124" Type="http://schemas.openxmlformats.org/officeDocument/2006/relationships/customXml" Target="../ink/ink3206.xml"/><Relationship Id="rId70" Type="http://schemas.openxmlformats.org/officeDocument/2006/relationships/customXml" Target="../ink/ink3179.xml"/><Relationship Id="rId91" Type="http://schemas.openxmlformats.org/officeDocument/2006/relationships/image" Target="../media/image404.png"/><Relationship Id="rId145" Type="http://schemas.openxmlformats.org/officeDocument/2006/relationships/image" Target="../media/image431.png"/><Relationship Id="rId166" Type="http://schemas.openxmlformats.org/officeDocument/2006/relationships/customXml" Target="../ink/ink3227.xml"/></Relationships>
</file>

<file path=ppt/slides/_rels/slide8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17.png"/><Relationship Id="rId21" Type="http://schemas.openxmlformats.org/officeDocument/2006/relationships/image" Target="../media/image369.png"/><Relationship Id="rId42" Type="http://schemas.openxmlformats.org/officeDocument/2006/relationships/customXml" Target="../ink/ink3252.xml"/><Relationship Id="rId63" Type="http://schemas.openxmlformats.org/officeDocument/2006/relationships/image" Target="../media/image389.png"/><Relationship Id="rId84" Type="http://schemas.openxmlformats.org/officeDocument/2006/relationships/customXml" Target="../ink/ink3273.xml"/><Relationship Id="rId138" Type="http://schemas.openxmlformats.org/officeDocument/2006/relationships/customXml" Target="../ink/ink3300.xml"/><Relationship Id="rId159" Type="http://schemas.openxmlformats.org/officeDocument/2006/relationships/image" Target="../media/image438.png"/><Relationship Id="rId170" Type="http://schemas.openxmlformats.org/officeDocument/2006/relationships/customXml" Target="../ink/ink3316.xml"/><Relationship Id="rId107" Type="http://schemas.openxmlformats.org/officeDocument/2006/relationships/image" Target="../media/image412.png"/><Relationship Id="rId11" Type="http://schemas.openxmlformats.org/officeDocument/2006/relationships/image" Target="../media/image363.png"/><Relationship Id="rId32" Type="http://schemas.openxmlformats.org/officeDocument/2006/relationships/customXml" Target="../ink/ink3247.xml"/><Relationship Id="rId53" Type="http://schemas.openxmlformats.org/officeDocument/2006/relationships/image" Target="../media/image383.png"/><Relationship Id="rId74" Type="http://schemas.openxmlformats.org/officeDocument/2006/relationships/customXml" Target="../ink/ink3268.xml"/><Relationship Id="rId128" Type="http://schemas.openxmlformats.org/officeDocument/2006/relationships/customXml" Target="../ink/ink3295.xml"/><Relationship Id="rId149" Type="http://schemas.openxmlformats.org/officeDocument/2006/relationships/image" Target="../media/image433.png"/><Relationship Id="rId5" Type="http://schemas.openxmlformats.org/officeDocument/2006/relationships/image" Target="../media/image360.png"/><Relationship Id="rId95" Type="http://schemas.openxmlformats.org/officeDocument/2006/relationships/image" Target="../media/image406.png"/><Relationship Id="rId160" Type="http://schemas.openxmlformats.org/officeDocument/2006/relationships/customXml" Target="../ink/ink3311.xml"/><Relationship Id="rId181" Type="http://schemas.openxmlformats.org/officeDocument/2006/relationships/image" Target="../media/image449.png"/><Relationship Id="rId22" Type="http://schemas.openxmlformats.org/officeDocument/2006/relationships/customXml" Target="../ink/ink3242.xml"/><Relationship Id="rId43" Type="http://schemas.openxmlformats.org/officeDocument/2006/relationships/image" Target="../media/image378.png"/><Relationship Id="rId64" Type="http://schemas.openxmlformats.org/officeDocument/2006/relationships/customXml" Target="../ink/ink3263.xml"/><Relationship Id="rId118" Type="http://schemas.openxmlformats.org/officeDocument/2006/relationships/customXml" Target="../ink/ink3290.xml"/><Relationship Id="rId139" Type="http://schemas.openxmlformats.org/officeDocument/2006/relationships/image" Target="../media/image428.png"/><Relationship Id="rId85" Type="http://schemas.openxmlformats.org/officeDocument/2006/relationships/image" Target="../media/image401.png"/><Relationship Id="rId150" Type="http://schemas.openxmlformats.org/officeDocument/2006/relationships/customXml" Target="../ink/ink3306.xml"/><Relationship Id="rId171" Type="http://schemas.openxmlformats.org/officeDocument/2006/relationships/image" Target="../media/image444.png"/><Relationship Id="rId12" Type="http://schemas.openxmlformats.org/officeDocument/2006/relationships/customXml" Target="../ink/ink3237.xml"/><Relationship Id="rId33" Type="http://schemas.openxmlformats.org/officeDocument/2006/relationships/image" Target="../media/image373.png"/><Relationship Id="rId108" Type="http://schemas.openxmlformats.org/officeDocument/2006/relationships/customXml" Target="../ink/ink3285.xml"/><Relationship Id="rId129" Type="http://schemas.openxmlformats.org/officeDocument/2006/relationships/image" Target="../media/image423.png"/><Relationship Id="rId54" Type="http://schemas.openxmlformats.org/officeDocument/2006/relationships/customXml" Target="../ink/ink3258.xml"/><Relationship Id="rId75" Type="http://schemas.openxmlformats.org/officeDocument/2006/relationships/image" Target="../media/image396.png"/><Relationship Id="rId96" Type="http://schemas.openxmlformats.org/officeDocument/2006/relationships/customXml" Target="../ink/ink3279.xml"/><Relationship Id="rId140" Type="http://schemas.openxmlformats.org/officeDocument/2006/relationships/customXml" Target="../ink/ink3301.xml"/><Relationship Id="rId161" Type="http://schemas.openxmlformats.org/officeDocument/2006/relationships/image" Target="../media/image439.png"/><Relationship Id="rId182" Type="http://schemas.openxmlformats.org/officeDocument/2006/relationships/customXml" Target="../ink/ink3322.xml"/><Relationship Id="rId6" Type="http://schemas.openxmlformats.org/officeDocument/2006/relationships/customXml" Target="../ink/ink3234.xml"/><Relationship Id="rId23" Type="http://schemas.openxmlformats.org/officeDocument/2006/relationships/image" Target="../media/image395.png"/><Relationship Id="rId119" Type="http://schemas.openxmlformats.org/officeDocument/2006/relationships/image" Target="../media/image418.png"/><Relationship Id="rId44" Type="http://schemas.openxmlformats.org/officeDocument/2006/relationships/customXml" Target="../ink/ink3253.xml"/><Relationship Id="rId65" Type="http://schemas.openxmlformats.org/officeDocument/2006/relationships/image" Target="../media/image390.png"/><Relationship Id="rId86" Type="http://schemas.openxmlformats.org/officeDocument/2006/relationships/customXml" Target="../ink/ink3274.xml"/><Relationship Id="rId130" Type="http://schemas.openxmlformats.org/officeDocument/2006/relationships/customXml" Target="../ink/ink3296.xml"/><Relationship Id="rId151" Type="http://schemas.openxmlformats.org/officeDocument/2006/relationships/image" Target="../media/image434.png"/><Relationship Id="rId172" Type="http://schemas.openxmlformats.org/officeDocument/2006/relationships/customXml" Target="../ink/ink3317.xml"/><Relationship Id="rId13" Type="http://schemas.openxmlformats.org/officeDocument/2006/relationships/image" Target="../media/image364.png"/><Relationship Id="rId18" Type="http://schemas.openxmlformats.org/officeDocument/2006/relationships/customXml" Target="../ink/ink3240.xml"/><Relationship Id="rId39" Type="http://schemas.openxmlformats.org/officeDocument/2006/relationships/image" Target="../media/image376.png"/><Relationship Id="rId109" Type="http://schemas.openxmlformats.org/officeDocument/2006/relationships/image" Target="../media/image413.png"/><Relationship Id="rId34" Type="http://schemas.openxmlformats.org/officeDocument/2006/relationships/customXml" Target="../ink/ink3248.xml"/><Relationship Id="rId50" Type="http://schemas.openxmlformats.org/officeDocument/2006/relationships/customXml" Target="../ink/ink3256.xml"/><Relationship Id="rId55" Type="http://schemas.openxmlformats.org/officeDocument/2006/relationships/image" Target="../media/image385.png"/><Relationship Id="rId76" Type="http://schemas.openxmlformats.org/officeDocument/2006/relationships/customXml" Target="../ink/ink3269.xml"/><Relationship Id="rId97" Type="http://schemas.openxmlformats.org/officeDocument/2006/relationships/image" Target="../media/image407.png"/><Relationship Id="rId104" Type="http://schemas.openxmlformats.org/officeDocument/2006/relationships/customXml" Target="../ink/ink3283.xml"/><Relationship Id="rId120" Type="http://schemas.openxmlformats.org/officeDocument/2006/relationships/customXml" Target="../ink/ink3291.xml"/><Relationship Id="rId125" Type="http://schemas.openxmlformats.org/officeDocument/2006/relationships/image" Target="../media/image421.png"/><Relationship Id="rId141" Type="http://schemas.openxmlformats.org/officeDocument/2006/relationships/image" Target="../media/image429.png"/><Relationship Id="rId146" Type="http://schemas.openxmlformats.org/officeDocument/2006/relationships/customXml" Target="../ink/ink3304.xml"/><Relationship Id="rId167" Type="http://schemas.openxmlformats.org/officeDocument/2006/relationships/image" Target="../media/image442.png"/><Relationship Id="rId188" Type="http://schemas.openxmlformats.org/officeDocument/2006/relationships/customXml" Target="../ink/ink3325.xml"/><Relationship Id="rId7" Type="http://schemas.openxmlformats.org/officeDocument/2006/relationships/image" Target="../media/image361.png"/><Relationship Id="rId71" Type="http://schemas.openxmlformats.org/officeDocument/2006/relationships/image" Target="../media/image393.png"/><Relationship Id="rId92" Type="http://schemas.openxmlformats.org/officeDocument/2006/relationships/customXml" Target="../ink/ink3277.xml"/><Relationship Id="rId162" Type="http://schemas.openxmlformats.org/officeDocument/2006/relationships/customXml" Target="../ink/ink3312.xml"/><Relationship Id="rId183" Type="http://schemas.openxmlformats.org/officeDocument/2006/relationships/image" Target="../media/image450.png"/><Relationship Id="rId2" Type="http://schemas.openxmlformats.org/officeDocument/2006/relationships/customXml" Target="../ink/ink3232.xml"/><Relationship Id="rId29" Type="http://schemas.openxmlformats.org/officeDocument/2006/relationships/image" Target="../media/image372.png"/><Relationship Id="rId24" Type="http://schemas.openxmlformats.org/officeDocument/2006/relationships/customXml" Target="../ink/ink3243.xml"/><Relationship Id="rId40" Type="http://schemas.openxmlformats.org/officeDocument/2006/relationships/customXml" Target="../ink/ink3251.xml"/><Relationship Id="rId45" Type="http://schemas.openxmlformats.org/officeDocument/2006/relationships/image" Target="../media/image379.png"/><Relationship Id="rId66" Type="http://schemas.openxmlformats.org/officeDocument/2006/relationships/customXml" Target="../ink/ink3264.xml"/><Relationship Id="rId87" Type="http://schemas.openxmlformats.org/officeDocument/2006/relationships/image" Target="../media/image402.png"/><Relationship Id="rId110" Type="http://schemas.openxmlformats.org/officeDocument/2006/relationships/customXml" Target="../ink/ink3286.xml"/><Relationship Id="rId115" Type="http://schemas.openxmlformats.org/officeDocument/2006/relationships/image" Target="../media/image416.png"/><Relationship Id="rId131" Type="http://schemas.openxmlformats.org/officeDocument/2006/relationships/image" Target="../media/image424.png"/><Relationship Id="rId136" Type="http://schemas.openxmlformats.org/officeDocument/2006/relationships/customXml" Target="../ink/ink3299.xml"/><Relationship Id="rId157" Type="http://schemas.openxmlformats.org/officeDocument/2006/relationships/image" Target="../media/image437.png"/><Relationship Id="rId178" Type="http://schemas.openxmlformats.org/officeDocument/2006/relationships/customXml" Target="../ink/ink3320.xml"/><Relationship Id="rId61" Type="http://schemas.openxmlformats.org/officeDocument/2006/relationships/image" Target="../media/image388.png"/><Relationship Id="rId82" Type="http://schemas.openxmlformats.org/officeDocument/2006/relationships/customXml" Target="../ink/ink3272.xml"/><Relationship Id="rId152" Type="http://schemas.openxmlformats.org/officeDocument/2006/relationships/customXml" Target="../ink/ink3307.xml"/><Relationship Id="rId173" Type="http://schemas.openxmlformats.org/officeDocument/2006/relationships/image" Target="../media/image445.png"/><Relationship Id="rId19" Type="http://schemas.openxmlformats.org/officeDocument/2006/relationships/image" Target="../media/image368.png"/><Relationship Id="rId14" Type="http://schemas.openxmlformats.org/officeDocument/2006/relationships/customXml" Target="../ink/ink3238.xml"/><Relationship Id="rId30" Type="http://schemas.openxmlformats.org/officeDocument/2006/relationships/customXml" Target="../ink/ink3246.xml"/><Relationship Id="rId35" Type="http://schemas.openxmlformats.org/officeDocument/2006/relationships/image" Target="../media/image374.png"/><Relationship Id="rId56" Type="http://schemas.openxmlformats.org/officeDocument/2006/relationships/customXml" Target="../ink/ink3259.xml"/><Relationship Id="rId77" Type="http://schemas.openxmlformats.org/officeDocument/2006/relationships/image" Target="../media/image397.png"/><Relationship Id="rId100" Type="http://schemas.openxmlformats.org/officeDocument/2006/relationships/customXml" Target="../ink/ink3281.xml"/><Relationship Id="rId105" Type="http://schemas.openxmlformats.org/officeDocument/2006/relationships/image" Target="../media/image411.png"/><Relationship Id="rId126" Type="http://schemas.openxmlformats.org/officeDocument/2006/relationships/customXml" Target="../ink/ink3294.xml"/><Relationship Id="rId147" Type="http://schemas.openxmlformats.org/officeDocument/2006/relationships/image" Target="../media/image432.png"/><Relationship Id="rId168" Type="http://schemas.openxmlformats.org/officeDocument/2006/relationships/customXml" Target="../ink/ink3315.xml"/><Relationship Id="rId8" Type="http://schemas.openxmlformats.org/officeDocument/2006/relationships/customXml" Target="../ink/ink3235.xml"/><Relationship Id="rId51" Type="http://schemas.openxmlformats.org/officeDocument/2006/relationships/image" Target="../media/image382.png"/><Relationship Id="rId72" Type="http://schemas.openxmlformats.org/officeDocument/2006/relationships/customXml" Target="../ink/ink3267.xml"/><Relationship Id="rId93" Type="http://schemas.openxmlformats.org/officeDocument/2006/relationships/image" Target="../media/image405.png"/><Relationship Id="rId98" Type="http://schemas.openxmlformats.org/officeDocument/2006/relationships/customXml" Target="../ink/ink3280.xml"/><Relationship Id="rId121" Type="http://schemas.openxmlformats.org/officeDocument/2006/relationships/image" Target="../media/image419.png"/><Relationship Id="rId142" Type="http://schemas.openxmlformats.org/officeDocument/2006/relationships/customXml" Target="../ink/ink3302.xml"/><Relationship Id="rId163" Type="http://schemas.openxmlformats.org/officeDocument/2006/relationships/image" Target="../media/image440.png"/><Relationship Id="rId184" Type="http://schemas.openxmlformats.org/officeDocument/2006/relationships/customXml" Target="../ink/ink3323.xml"/><Relationship Id="rId189" Type="http://schemas.openxmlformats.org/officeDocument/2006/relationships/image" Target="../media/image453.png"/><Relationship Id="rId3" Type="http://schemas.openxmlformats.org/officeDocument/2006/relationships/image" Target="../media/image359.png"/><Relationship Id="rId25" Type="http://schemas.openxmlformats.org/officeDocument/2006/relationships/image" Target="../media/image370.png"/><Relationship Id="rId46" Type="http://schemas.openxmlformats.org/officeDocument/2006/relationships/customXml" Target="../ink/ink3254.xml"/><Relationship Id="rId67" Type="http://schemas.openxmlformats.org/officeDocument/2006/relationships/image" Target="../media/image391.png"/><Relationship Id="rId116" Type="http://schemas.openxmlformats.org/officeDocument/2006/relationships/customXml" Target="../ink/ink3289.xml"/><Relationship Id="rId137" Type="http://schemas.openxmlformats.org/officeDocument/2006/relationships/image" Target="../media/image427.png"/><Relationship Id="rId158" Type="http://schemas.openxmlformats.org/officeDocument/2006/relationships/customXml" Target="../ink/ink3310.xml"/><Relationship Id="rId20" Type="http://schemas.openxmlformats.org/officeDocument/2006/relationships/customXml" Target="../ink/ink3241.xml"/><Relationship Id="rId41" Type="http://schemas.openxmlformats.org/officeDocument/2006/relationships/image" Target="../media/image377.png"/><Relationship Id="rId62" Type="http://schemas.openxmlformats.org/officeDocument/2006/relationships/customXml" Target="../ink/ink3262.xml"/><Relationship Id="rId83" Type="http://schemas.openxmlformats.org/officeDocument/2006/relationships/image" Target="../media/image400.png"/><Relationship Id="rId88" Type="http://schemas.openxmlformats.org/officeDocument/2006/relationships/customXml" Target="../ink/ink3275.xml"/><Relationship Id="rId111" Type="http://schemas.openxmlformats.org/officeDocument/2006/relationships/image" Target="../media/image414.png"/><Relationship Id="rId132" Type="http://schemas.openxmlformats.org/officeDocument/2006/relationships/customXml" Target="../ink/ink3297.xml"/><Relationship Id="rId153" Type="http://schemas.openxmlformats.org/officeDocument/2006/relationships/image" Target="../media/image435.png"/><Relationship Id="rId174" Type="http://schemas.openxmlformats.org/officeDocument/2006/relationships/customXml" Target="../ink/ink3318.xml"/><Relationship Id="rId179" Type="http://schemas.openxmlformats.org/officeDocument/2006/relationships/image" Target="../media/image448.png"/><Relationship Id="rId15" Type="http://schemas.openxmlformats.org/officeDocument/2006/relationships/image" Target="../media/image366.png"/><Relationship Id="rId36" Type="http://schemas.openxmlformats.org/officeDocument/2006/relationships/customXml" Target="../ink/ink3249.xml"/><Relationship Id="rId57" Type="http://schemas.openxmlformats.org/officeDocument/2006/relationships/image" Target="../media/image386.png"/><Relationship Id="rId106" Type="http://schemas.openxmlformats.org/officeDocument/2006/relationships/customXml" Target="../ink/ink3284.xml"/><Relationship Id="rId127" Type="http://schemas.openxmlformats.org/officeDocument/2006/relationships/image" Target="../media/image422.png"/><Relationship Id="rId10" Type="http://schemas.openxmlformats.org/officeDocument/2006/relationships/customXml" Target="../ink/ink3236.xml"/><Relationship Id="rId31" Type="http://schemas.openxmlformats.org/officeDocument/2006/relationships/image" Target="../media/image384.png"/><Relationship Id="rId52" Type="http://schemas.openxmlformats.org/officeDocument/2006/relationships/customXml" Target="../ink/ink3257.xml"/><Relationship Id="rId73" Type="http://schemas.openxmlformats.org/officeDocument/2006/relationships/image" Target="../media/image394.png"/><Relationship Id="rId78" Type="http://schemas.openxmlformats.org/officeDocument/2006/relationships/customXml" Target="../ink/ink3270.xml"/><Relationship Id="rId94" Type="http://schemas.openxmlformats.org/officeDocument/2006/relationships/customXml" Target="../ink/ink3278.xml"/><Relationship Id="rId99" Type="http://schemas.openxmlformats.org/officeDocument/2006/relationships/image" Target="../media/image408.png"/><Relationship Id="rId101" Type="http://schemas.openxmlformats.org/officeDocument/2006/relationships/image" Target="../media/image409.png"/><Relationship Id="rId122" Type="http://schemas.openxmlformats.org/officeDocument/2006/relationships/customXml" Target="../ink/ink3292.xml"/><Relationship Id="rId143" Type="http://schemas.openxmlformats.org/officeDocument/2006/relationships/image" Target="../media/image430.png"/><Relationship Id="rId148" Type="http://schemas.openxmlformats.org/officeDocument/2006/relationships/customXml" Target="../ink/ink3305.xml"/><Relationship Id="rId164" Type="http://schemas.openxmlformats.org/officeDocument/2006/relationships/customXml" Target="../ink/ink3313.xml"/><Relationship Id="rId169" Type="http://schemas.openxmlformats.org/officeDocument/2006/relationships/image" Target="../media/image443.png"/><Relationship Id="rId185" Type="http://schemas.openxmlformats.org/officeDocument/2006/relationships/image" Target="../media/image451.png"/><Relationship Id="rId4" Type="http://schemas.openxmlformats.org/officeDocument/2006/relationships/customXml" Target="../ink/ink3233.xml"/><Relationship Id="rId9" Type="http://schemas.openxmlformats.org/officeDocument/2006/relationships/image" Target="../media/image362.png"/><Relationship Id="rId180" Type="http://schemas.openxmlformats.org/officeDocument/2006/relationships/customXml" Target="../ink/ink3321.xml"/><Relationship Id="rId26" Type="http://schemas.openxmlformats.org/officeDocument/2006/relationships/customXml" Target="../ink/ink3244.xml"/><Relationship Id="rId47" Type="http://schemas.openxmlformats.org/officeDocument/2006/relationships/image" Target="../media/image380.png"/><Relationship Id="rId68" Type="http://schemas.openxmlformats.org/officeDocument/2006/relationships/customXml" Target="../ink/ink3265.xml"/><Relationship Id="rId89" Type="http://schemas.openxmlformats.org/officeDocument/2006/relationships/image" Target="../media/image403.png"/><Relationship Id="rId112" Type="http://schemas.openxmlformats.org/officeDocument/2006/relationships/customXml" Target="../ink/ink3287.xml"/><Relationship Id="rId133" Type="http://schemas.openxmlformats.org/officeDocument/2006/relationships/image" Target="../media/image425.png"/><Relationship Id="rId154" Type="http://schemas.openxmlformats.org/officeDocument/2006/relationships/customXml" Target="../ink/ink3308.xml"/><Relationship Id="rId175" Type="http://schemas.openxmlformats.org/officeDocument/2006/relationships/image" Target="../media/image446.png"/><Relationship Id="rId16" Type="http://schemas.openxmlformats.org/officeDocument/2006/relationships/customXml" Target="../ink/ink3239.xml"/><Relationship Id="rId37" Type="http://schemas.openxmlformats.org/officeDocument/2006/relationships/image" Target="../media/image375.png"/><Relationship Id="rId58" Type="http://schemas.openxmlformats.org/officeDocument/2006/relationships/customXml" Target="../ink/ink3260.xml"/><Relationship Id="rId79" Type="http://schemas.openxmlformats.org/officeDocument/2006/relationships/image" Target="../media/image398.png"/><Relationship Id="rId102" Type="http://schemas.openxmlformats.org/officeDocument/2006/relationships/customXml" Target="../ink/ink3282.xml"/><Relationship Id="rId123" Type="http://schemas.openxmlformats.org/officeDocument/2006/relationships/image" Target="../media/image420.png"/><Relationship Id="rId144" Type="http://schemas.openxmlformats.org/officeDocument/2006/relationships/customXml" Target="../ink/ink3303.xml"/><Relationship Id="rId90" Type="http://schemas.openxmlformats.org/officeDocument/2006/relationships/customXml" Target="../ink/ink3276.xml"/><Relationship Id="rId165" Type="http://schemas.openxmlformats.org/officeDocument/2006/relationships/image" Target="../media/image441.png"/><Relationship Id="rId186" Type="http://schemas.openxmlformats.org/officeDocument/2006/relationships/customXml" Target="../ink/ink3324.xml"/><Relationship Id="rId27" Type="http://schemas.openxmlformats.org/officeDocument/2006/relationships/image" Target="../media/image371.png"/><Relationship Id="rId48" Type="http://schemas.openxmlformats.org/officeDocument/2006/relationships/customXml" Target="../ink/ink3255.xml"/><Relationship Id="rId69" Type="http://schemas.openxmlformats.org/officeDocument/2006/relationships/image" Target="../media/image392.png"/><Relationship Id="rId113" Type="http://schemas.openxmlformats.org/officeDocument/2006/relationships/image" Target="../media/image415.png"/><Relationship Id="rId134" Type="http://schemas.openxmlformats.org/officeDocument/2006/relationships/customXml" Target="../ink/ink3298.xml"/><Relationship Id="rId80" Type="http://schemas.openxmlformats.org/officeDocument/2006/relationships/customXml" Target="../ink/ink3271.xml"/><Relationship Id="rId155" Type="http://schemas.openxmlformats.org/officeDocument/2006/relationships/image" Target="../media/image436.png"/><Relationship Id="rId176" Type="http://schemas.openxmlformats.org/officeDocument/2006/relationships/customXml" Target="../ink/ink3319.xml"/><Relationship Id="rId17" Type="http://schemas.openxmlformats.org/officeDocument/2006/relationships/image" Target="../media/image367.png"/><Relationship Id="rId38" Type="http://schemas.openxmlformats.org/officeDocument/2006/relationships/customXml" Target="../ink/ink3250.xml"/><Relationship Id="rId59" Type="http://schemas.openxmlformats.org/officeDocument/2006/relationships/image" Target="../media/image387.png"/><Relationship Id="rId103" Type="http://schemas.openxmlformats.org/officeDocument/2006/relationships/image" Target="../media/image410.png"/><Relationship Id="rId124" Type="http://schemas.openxmlformats.org/officeDocument/2006/relationships/customXml" Target="../ink/ink3293.xml"/><Relationship Id="rId70" Type="http://schemas.openxmlformats.org/officeDocument/2006/relationships/customXml" Target="../ink/ink3266.xml"/><Relationship Id="rId91" Type="http://schemas.openxmlformats.org/officeDocument/2006/relationships/image" Target="../media/image404.png"/><Relationship Id="rId145" Type="http://schemas.openxmlformats.org/officeDocument/2006/relationships/image" Target="../media/image431.png"/><Relationship Id="rId166" Type="http://schemas.openxmlformats.org/officeDocument/2006/relationships/customXml" Target="../ink/ink3314.xml"/><Relationship Id="rId187" Type="http://schemas.openxmlformats.org/officeDocument/2006/relationships/image" Target="../media/image452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3245.xml"/><Relationship Id="rId49" Type="http://schemas.openxmlformats.org/officeDocument/2006/relationships/image" Target="../media/image381.png"/><Relationship Id="rId114" Type="http://schemas.openxmlformats.org/officeDocument/2006/relationships/customXml" Target="../ink/ink3288.xml"/><Relationship Id="rId60" Type="http://schemas.openxmlformats.org/officeDocument/2006/relationships/customXml" Target="../ink/ink3261.xml"/><Relationship Id="rId81" Type="http://schemas.openxmlformats.org/officeDocument/2006/relationships/image" Target="../media/image399.png"/><Relationship Id="rId135" Type="http://schemas.openxmlformats.org/officeDocument/2006/relationships/image" Target="../media/image426.png"/><Relationship Id="rId156" Type="http://schemas.openxmlformats.org/officeDocument/2006/relationships/customXml" Target="../ink/ink3309.xml"/><Relationship Id="rId177" Type="http://schemas.openxmlformats.org/officeDocument/2006/relationships/image" Target="../media/image447.png"/></Relationships>
</file>

<file path=ppt/slides/_rels/slide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64.xml"/><Relationship Id="rId21" Type="http://schemas.openxmlformats.org/officeDocument/2006/relationships/image" Target="../media/image19.png"/><Relationship Id="rId42" Type="http://schemas.openxmlformats.org/officeDocument/2006/relationships/customXml" Target="../ink/ink172.xml"/><Relationship Id="rId47" Type="http://schemas.openxmlformats.org/officeDocument/2006/relationships/image" Target="../media/image32.png"/><Relationship Id="rId63" Type="http://schemas.openxmlformats.org/officeDocument/2006/relationships/image" Target="../media/image40.png"/><Relationship Id="rId68" Type="http://schemas.openxmlformats.org/officeDocument/2006/relationships/customXml" Target="../ink/ink185.xml"/><Relationship Id="rId84" Type="http://schemas.openxmlformats.org/officeDocument/2006/relationships/customXml" Target="../ink/ink193.xml"/><Relationship Id="rId89" Type="http://schemas.openxmlformats.org/officeDocument/2006/relationships/image" Target="../media/image54.png"/><Relationship Id="rId16" Type="http://schemas.openxmlformats.org/officeDocument/2006/relationships/customXml" Target="../ink/ink159.xml"/><Relationship Id="rId11" Type="http://schemas.openxmlformats.org/officeDocument/2006/relationships/image" Target="../media/image14.png"/><Relationship Id="rId32" Type="http://schemas.openxmlformats.org/officeDocument/2006/relationships/customXml" Target="../ink/ink167.xml"/><Relationship Id="rId37" Type="http://schemas.openxmlformats.org/officeDocument/2006/relationships/image" Target="../media/image27.png"/><Relationship Id="rId53" Type="http://schemas.openxmlformats.org/officeDocument/2006/relationships/image" Target="../media/image35.png"/><Relationship Id="rId58" Type="http://schemas.openxmlformats.org/officeDocument/2006/relationships/customXml" Target="../ink/ink180.xml"/><Relationship Id="rId74" Type="http://schemas.openxmlformats.org/officeDocument/2006/relationships/customXml" Target="../ink/ink188.xml"/><Relationship Id="rId79" Type="http://schemas.openxmlformats.org/officeDocument/2006/relationships/image" Target="../media/image49.png"/><Relationship Id="rId5" Type="http://schemas.openxmlformats.org/officeDocument/2006/relationships/image" Target="../media/image11.png"/><Relationship Id="rId90" Type="http://schemas.openxmlformats.org/officeDocument/2006/relationships/customXml" Target="../ink/ink196.xml"/><Relationship Id="rId95" Type="http://schemas.openxmlformats.org/officeDocument/2006/relationships/image" Target="../media/image57.png"/><Relationship Id="rId22" Type="http://schemas.openxmlformats.org/officeDocument/2006/relationships/customXml" Target="../ink/ink162.xml"/><Relationship Id="rId27" Type="http://schemas.openxmlformats.org/officeDocument/2006/relationships/image" Target="../media/image22.png"/><Relationship Id="rId43" Type="http://schemas.openxmlformats.org/officeDocument/2006/relationships/image" Target="../media/image30.png"/><Relationship Id="rId48" Type="http://schemas.openxmlformats.org/officeDocument/2006/relationships/customXml" Target="../ink/ink175.xml"/><Relationship Id="rId64" Type="http://schemas.openxmlformats.org/officeDocument/2006/relationships/customXml" Target="../ink/ink183.xml"/><Relationship Id="rId69" Type="http://schemas.openxmlformats.org/officeDocument/2006/relationships/image" Target="../media/image43.png"/><Relationship Id="rId80" Type="http://schemas.openxmlformats.org/officeDocument/2006/relationships/customXml" Target="../ink/ink191.xml"/><Relationship Id="rId85" Type="http://schemas.openxmlformats.org/officeDocument/2006/relationships/image" Target="../media/image52.png"/><Relationship Id="rId3" Type="http://schemas.openxmlformats.org/officeDocument/2006/relationships/image" Target="../media/image10.png"/><Relationship Id="rId12" Type="http://schemas.openxmlformats.org/officeDocument/2006/relationships/customXml" Target="../ink/ink157.xml"/><Relationship Id="rId17" Type="http://schemas.openxmlformats.org/officeDocument/2006/relationships/image" Target="../media/image17.png"/><Relationship Id="rId25" Type="http://schemas.openxmlformats.org/officeDocument/2006/relationships/image" Target="../media/image21.png"/><Relationship Id="rId33" Type="http://schemas.openxmlformats.org/officeDocument/2006/relationships/image" Target="../media/image25.png"/><Relationship Id="rId38" Type="http://schemas.openxmlformats.org/officeDocument/2006/relationships/customXml" Target="../ink/ink170.xml"/><Relationship Id="rId46" Type="http://schemas.openxmlformats.org/officeDocument/2006/relationships/customXml" Target="../ink/ink174.xml"/><Relationship Id="rId59" Type="http://schemas.openxmlformats.org/officeDocument/2006/relationships/image" Target="../media/image38.png"/><Relationship Id="rId67" Type="http://schemas.openxmlformats.org/officeDocument/2006/relationships/image" Target="../media/image42.png"/><Relationship Id="rId20" Type="http://schemas.openxmlformats.org/officeDocument/2006/relationships/customXml" Target="../ink/ink161.xml"/><Relationship Id="rId41" Type="http://schemas.openxmlformats.org/officeDocument/2006/relationships/image" Target="../media/image29.png"/><Relationship Id="rId54" Type="http://schemas.openxmlformats.org/officeDocument/2006/relationships/customXml" Target="../ink/ink178.xml"/><Relationship Id="rId62" Type="http://schemas.openxmlformats.org/officeDocument/2006/relationships/customXml" Target="../ink/ink182.xml"/><Relationship Id="rId70" Type="http://schemas.openxmlformats.org/officeDocument/2006/relationships/customXml" Target="../ink/ink186.xml"/><Relationship Id="rId75" Type="http://schemas.openxmlformats.org/officeDocument/2006/relationships/image" Target="../media/image46.png"/><Relationship Id="rId83" Type="http://schemas.openxmlformats.org/officeDocument/2006/relationships/image" Target="../media/image51.png"/><Relationship Id="rId88" Type="http://schemas.openxmlformats.org/officeDocument/2006/relationships/customXml" Target="../ink/ink195.xml"/><Relationship Id="rId91" Type="http://schemas.openxmlformats.org/officeDocument/2006/relationships/image" Target="../media/image55.png"/><Relationship Id="rId96" Type="http://schemas.openxmlformats.org/officeDocument/2006/relationships/customXml" Target="../ink/ink19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4.xml"/><Relationship Id="rId15" Type="http://schemas.openxmlformats.org/officeDocument/2006/relationships/image" Target="../media/image16.png"/><Relationship Id="rId23" Type="http://schemas.openxmlformats.org/officeDocument/2006/relationships/image" Target="../media/image20.png"/><Relationship Id="rId28" Type="http://schemas.openxmlformats.org/officeDocument/2006/relationships/customXml" Target="../ink/ink165.xml"/><Relationship Id="rId36" Type="http://schemas.openxmlformats.org/officeDocument/2006/relationships/customXml" Target="../ink/ink169.xml"/><Relationship Id="rId49" Type="http://schemas.openxmlformats.org/officeDocument/2006/relationships/image" Target="../media/image33.png"/><Relationship Id="rId57" Type="http://schemas.openxmlformats.org/officeDocument/2006/relationships/image" Target="../media/image37.png"/><Relationship Id="rId10" Type="http://schemas.openxmlformats.org/officeDocument/2006/relationships/customXml" Target="../ink/ink156.xml"/><Relationship Id="rId31" Type="http://schemas.openxmlformats.org/officeDocument/2006/relationships/image" Target="../media/image24.png"/><Relationship Id="rId44" Type="http://schemas.openxmlformats.org/officeDocument/2006/relationships/customXml" Target="../ink/ink173.xml"/><Relationship Id="rId52" Type="http://schemas.openxmlformats.org/officeDocument/2006/relationships/customXml" Target="../ink/ink177.xml"/><Relationship Id="rId60" Type="http://schemas.openxmlformats.org/officeDocument/2006/relationships/customXml" Target="../ink/ink181.xml"/><Relationship Id="rId65" Type="http://schemas.openxmlformats.org/officeDocument/2006/relationships/image" Target="../media/image41.png"/><Relationship Id="rId73" Type="http://schemas.openxmlformats.org/officeDocument/2006/relationships/image" Target="../media/image45.png"/><Relationship Id="rId78" Type="http://schemas.openxmlformats.org/officeDocument/2006/relationships/customXml" Target="../ink/ink190.xml"/><Relationship Id="rId81" Type="http://schemas.openxmlformats.org/officeDocument/2006/relationships/image" Target="../media/image50.png"/><Relationship Id="rId86" Type="http://schemas.openxmlformats.org/officeDocument/2006/relationships/customXml" Target="../ink/ink194.xml"/><Relationship Id="rId94" Type="http://schemas.openxmlformats.org/officeDocument/2006/relationships/customXml" Target="../ink/ink198.xml"/><Relationship Id="rId99" Type="http://schemas.openxmlformats.org/officeDocument/2006/relationships/image" Target="../media/image58.png"/><Relationship Id="rId4" Type="http://schemas.openxmlformats.org/officeDocument/2006/relationships/customXml" Target="../ink/ink153.xml"/><Relationship Id="rId9" Type="http://schemas.openxmlformats.org/officeDocument/2006/relationships/image" Target="../media/image13.png"/><Relationship Id="rId13" Type="http://schemas.openxmlformats.org/officeDocument/2006/relationships/image" Target="../media/image15.png"/><Relationship Id="rId18" Type="http://schemas.openxmlformats.org/officeDocument/2006/relationships/customXml" Target="../ink/ink160.xml"/><Relationship Id="rId39" Type="http://schemas.openxmlformats.org/officeDocument/2006/relationships/image" Target="../media/image28.png"/><Relationship Id="rId34" Type="http://schemas.openxmlformats.org/officeDocument/2006/relationships/customXml" Target="../ink/ink168.xml"/><Relationship Id="rId50" Type="http://schemas.openxmlformats.org/officeDocument/2006/relationships/customXml" Target="../ink/ink176.xml"/><Relationship Id="rId55" Type="http://schemas.openxmlformats.org/officeDocument/2006/relationships/image" Target="../media/image36.png"/><Relationship Id="rId76" Type="http://schemas.openxmlformats.org/officeDocument/2006/relationships/customXml" Target="../ink/ink189.xml"/><Relationship Id="rId97" Type="http://schemas.openxmlformats.org/officeDocument/2006/relationships/image" Target="../media/image48.png"/><Relationship Id="rId7" Type="http://schemas.openxmlformats.org/officeDocument/2006/relationships/image" Target="../media/image12.png"/><Relationship Id="rId71" Type="http://schemas.openxmlformats.org/officeDocument/2006/relationships/image" Target="../media/image44.png"/><Relationship Id="rId92" Type="http://schemas.openxmlformats.org/officeDocument/2006/relationships/customXml" Target="../ink/ink197.xml"/><Relationship Id="rId2" Type="http://schemas.openxmlformats.org/officeDocument/2006/relationships/customXml" Target="../ink/ink152.xml"/><Relationship Id="rId29" Type="http://schemas.openxmlformats.org/officeDocument/2006/relationships/image" Target="../media/image23.png"/><Relationship Id="rId24" Type="http://schemas.openxmlformats.org/officeDocument/2006/relationships/customXml" Target="../ink/ink163.xml"/><Relationship Id="rId40" Type="http://schemas.openxmlformats.org/officeDocument/2006/relationships/customXml" Target="../ink/ink171.xml"/><Relationship Id="rId45" Type="http://schemas.openxmlformats.org/officeDocument/2006/relationships/image" Target="../media/image31.png"/><Relationship Id="rId66" Type="http://schemas.openxmlformats.org/officeDocument/2006/relationships/customXml" Target="../ink/ink184.xml"/><Relationship Id="rId87" Type="http://schemas.openxmlformats.org/officeDocument/2006/relationships/image" Target="../media/image53.png"/><Relationship Id="rId61" Type="http://schemas.openxmlformats.org/officeDocument/2006/relationships/image" Target="../media/image39.png"/><Relationship Id="rId82" Type="http://schemas.openxmlformats.org/officeDocument/2006/relationships/customXml" Target="../ink/ink192.xml"/><Relationship Id="rId19" Type="http://schemas.openxmlformats.org/officeDocument/2006/relationships/image" Target="../media/image18.png"/><Relationship Id="rId14" Type="http://schemas.openxmlformats.org/officeDocument/2006/relationships/customXml" Target="../ink/ink158.xml"/><Relationship Id="rId30" Type="http://schemas.openxmlformats.org/officeDocument/2006/relationships/customXml" Target="../ink/ink166.xml"/><Relationship Id="rId35" Type="http://schemas.openxmlformats.org/officeDocument/2006/relationships/image" Target="../media/image26.png"/><Relationship Id="rId56" Type="http://schemas.openxmlformats.org/officeDocument/2006/relationships/customXml" Target="../ink/ink179.xml"/><Relationship Id="rId77" Type="http://schemas.openxmlformats.org/officeDocument/2006/relationships/image" Target="../media/image47.png"/><Relationship Id="rId8" Type="http://schemas.openxmlformats.org/officeDocument/2006/relationships/customXml" Target="../ink/ink155.xml"/><Relationship Id="rId51" Type="http://schemas.openxmlformats.org/officeDocument/2006/relationships/image" Target="../media/image34.png"/><Relationship Id="rId72" Type="http://schemas.openxmlformats.org/officeDocument/2006/relationships/customXml" Target="../ink/ink187.xml"/><Relationship Id="rId93" Type="http://schemas.openxmlformats.org/officeDocument/2006/relationships/image" Target="../media/image56.png"/><Relationship Id="rId98" Type="http://schemas.openxmlformats.org/officeDocument/2006/relationships/customXml" Target="../ink/ink200.xml"/></Relationships>
</file>

<file path=ppt/slides/_rels/slide9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17.png"/><Relationship Id="rId21" Type="http://schemas.openxmlformats.org/officeDocument/2006/relationships/image" Target="../media/image369.png"/><Relationship Id="rId42" Type="http://schemas.openxmlformats.org/officeDocument/2006/relationships/customXml" Target="../ink/ink3346.xml"/><Relationship Id="rId63" Type="http://schemas.openxmlformats.org/officeDocument/2006/relationships/image" Target="../media/image389.png"/><Relationship Id="rId84" Type="http://schemas.openxmlformats.org/officeDocument/2006/relationships/customXml" Target="../ink/ink3367.xml"/><Relationship Id="rId138" Type="http://schemas.openxmlformats.org/officeDocument/2006/relationships/customXml" Target="../ink/ink3394.xml"/><Relationship Id="rId159" Type="http://schemas.openxmlformats.org/officeDocument/2006/relationships/image" Target="../media/image438.png"/><Relationship Id="rId170" Type="http://schemas.openxmlformats.org/officeDocument/2006/relationships/customXml" Target="../ink/ink3410.xml"/><Relationship Id="rId191" Type="http://schemas.openxmlformats.org/officeDocument/2006/relationships/image" Target="../media/image454.png"/><Relationship Id="rId107" Type="http://schemas.openxmlformats.org/officeDocument/2006/relationships/image" Target="../media/image412.png"/><Relationship Id="rId11" Type="http://schemas.openxmlformats.org/officeDocument/2006/relationships/image" Target="../media/image363.png"/><Relationship Id="rId32" Type="http://schemas.openxmlformats.org/officeDocument/2006/relationships/customXml" Target="../ink/ink3341.xml"/><Relationship Id="rId53" Type="http://schemas.openxmlformats.org/officeDocument/2006/relationships/image" Target="../media/image383.png"/><Relationship Id="rId74" Type="http://schemas.openxmlformats.org/officeDocument/2006/relationships/customXml" Target="../ink/ink3362.xml"/><Relationship Id="rId128" Type="http://schemas.openxmlformats.org/officeDocument/2006/relationships/customXml" Target="../ink/ink3389.xml"/><Relationship Id="rId149" Type="http://schemas.openxmlformats.org/officeDocument/2006/relationships/image" Target="../media/image433.png"/><Relationship Id="rId5" Type="http://schemas.openxmlformats.org/officeDocument/2006/relationships/image" Target="../media/image360.png"/><Relationship Id="rId95" Type="http://schemas.openxmlformats.org/officeDocument/2006/relationships/image" Target="../media/image406.png"/><Relationship Id="rId160" Type="http://schemas.openxmlformats.org/officeDocument/2006/relationships/customXml" Target="../ink/ink3405.xml"/><Relationship Id="rId181" Type="http://schemas.openxmlformats.org/officeDocument/2006/relationships/image" Target="../media/image449.png"/><Relationship Id="rId22" Type="http://schemas.openxmlformats.org/officeDocument/2006/relationships/customXml" Target="../ink/ink3336.xml"/><Relationship Id="rId43" Type="http://schemas.openxmlformats.org/officeDocument/2006/relationships/image" Target="../media/image378.png"/><Relationship Id="rId64" Type="http://schemas.openxmlformats.org/officeDocument/2006/relationships/customXml" Target="../ink/ink3357.xml"/><Relationship Id="rId118" Type="http://schemas.openxmlformats.org/officeDocument/2006/relationships/customXml" Target="../ink/ink3384.xml"/><Relationship Id="rId139" Type="http://schemas.openxmlformats.org/officeDocument/2006/relationships/image" Target="../media/image428.png"/><Relationship Id="rId85" Type="http://schemas.openxmlformats.org/officeDocument/2006/relationships/image" Target="../media/image401.png"/><Relationship Id="rId150" Type="http://schemas.openxmlformats.org/officeDocument/2006/relationships/customXml" Target="../ink/ink3400.xml"/><Relationship Id="rId171" Type="http://schemas.openxmlformats.org/officeDocument/2006/relationships/image" Target="../media/image444.png"/><Relationship Id="rId12" Type="http://schemas.openxmlformats.org/officeDocument/2006/relationships/customXml" Target="../ink/ink3331.xml"/><Relationship Id="rId33" Type="http://schemas.openxmlformats.org/officeDocument/2006/relationships/image" Target="../media/image373.png"/><Relationship Id="rId108" Type="http://schemas.openxmlformats.org/officeDocument/2006/relationships/customXml" Target="../ink/ink3379.xml"/><Relationship Id="rId129" Type="http://schemas.openxmlformats.org/officeDocument/2006/relationships/image" Target="../media/image423.png"/><Relationship Id="rId54" Type="http://schemas.openxmlformats.org/officeDocument/2006/relationships/customXml" Target="../ink/ink3352.xml"/><Relationship Id="rId75" Type="http://schemas.openxmlformats.org/officeDocument/2006/relationships/image" Target="../media/image396.png"/><Relationship Id="rId96" Type="http://schemas.openxmlformats.org/officeDocument/2006/relationships/customXml" Target="../ink/ink3373.xml"/><Relationship Id="rId140" Type="http://schemas.openxmlformats.org/officeDocument/2006/relationships/customXml" Target="../ink/ink3395.xml"/><Relationship Id="rId161" Type="http://schemas.openxmlformats.org/officeDocument/2006/relationships/image" Target="../media/image439.png"/><Relationship Id="rId182" Type="http://schemas.openxmlformats.org/officeDocument/2006/relationships/customXml" Target="../ink/ink3416.xml"/><Relationship Id="rId6" Type="http://schemas.openxmlformats.org/officeDocument/2006/relationships/customXml" Target="../ink/ink3328.xml"/><Relationship Id="rId23" Type="http://schemas.openxmlformats.org/officeDocument/2006/relationships/image" Target="../media/image395.png"/><Relationship Id="rId119" Type="http://schemas.openxmlformats.org/officeDocument/2006/relationships/image" Target="../media/image418.png"/><Relationship Id="rId44" Type="http://schemas.openxmlformats.org/officeDocument/2006/relationships/customXml" Target="../ink/ink3347.xml"/><Relationship Id="rId65" Type="http://schemas.openxmlformats.org/officeDocument/2006/relationships/image" Target="../media/image390.png"/><Relationship Id="rId86" Type="http://schemas.openxmlformats.org/officeDocument/2006/relationships/customXml" Target="../ink/ink3368.xml"/><Relationship Id="rId130" Type="http://schemas.openxmlformats.org/officeDocument/2006/relationships/customXml" Target="../ink/ink3390.xml"/><Relationship Id="rId151" Type="http://schemas.openxmlformats.org/officeDocument/2006/relationships/image" Target="../media/image434.png"/><Relationship Id="rId172" Type="http://schemas.openxmlformats.org/officeDocument/2006/relationships/customXml" Target="../ink/ink3411.xml"/><Relationship Id="rId13" Type="http://schemas.openxmlformats.org/officeDocument/2006/relationships/image" Target="../media/image364.png"/><Relationship Id="rId18" Type="http://schemas.openxmlformats.org/officeDocument/2006/relationships/customXml" Target="../ink/ink3334.xml"/><Relationship Id="rId39" Type="http://schemas.openxmlformats.org/officeDocument/2006/relationships/image" Target="../media/image376.png"/><Relationship Id="rId109" Type="http://schemas.openxmlformats.org/officeDocument/2006/relationships/image" Target="../media/image413.png"/><Relationship Id="rId34" Type="http://schemas.openxmlformats.org/officeDocument/2006/relationships/customXml" Target="../ink/ink3342.xml"/><Relationship Id="rId50" Type="http://schemas.openxmlformats.org/officeDocument/2006/relationships/customXml" Target="../ink/ink3350.xml"/><Relationship Id="rId55" Type="http://schemas.openxmlformats.org/officeDocument/2006/relationships/image" Target="../media/image385.png"/><Relationship Id="rId76" Type="http://schemas.openxmlformats.org/officeDocument/2006/relationships/customXml" Target="../ink/ink3363.xml"/><Relationship Id="rId97" Type="http://schemas.openxmlformats.org/officeDocument/2006/relationships/image" Target="../media/image407.png"/><Relationship Id="rId104" Type="http://schemas.openxmlformats.org/officeDocument/2006/relationships/customXml" Target="../ink/ink3377.xml"/><Relationship Id="rId120" Type="http://schemas.openxmlformats.org/officeDocument/2006/relationships/customXml" Target="../ink/ink3385.xml"/><Relationship Id="rId125" Type="http://schemas.openxmlformats.org/officeDocument/2006/relationships/image" Target="../media/image421.png"/><Relationship Id="rId141" Type="http://schemas.openxmlformats.org/officeDocument/2006/relationships/image" Target="../media/image429.png"/><Relationship Id="rId146" Type="http://schemas.openxmlformats.org/officeDocument/2006/relationships/customXml" Target="../ink/ink3398.xml"/><Relationship Id="rId167" Type="http://schemas.openxmlformats.org/officeDocument/2006/relationships/image" Target="../media/image442.png"/><Relationship Id="rId188" Type="http://schemas.openxmlformats.org/officeDocument/2006/relationships/customXml" Target="../ink/ink3419.xml"/><Relationship Id="rId7" Type="http://schemas.openxmlformats.org/officeDocument/2006/relationships/image" Target="../media/image361.png"/><Relationship Id="rId71" Type="http://schemas.openxmlformats.org/officeDocument/2006/relationships/image" Target="../media/image393.png"/><Relationship Id="rId92" Type="http://schemas.openxmlformats.org/officeDocument/2006/relationships/customXml" Target="../ink/ink3371.xml"/><Relationship Id="rId162" Type="http://schemas.openxmlformats.org/officeDocument/2006/relationships/customXml" Target="../ink/ink3406.xml"/><Relationship Id="rId183" Type="http://schemas.openxmlformats.org/officeDocument/2006/relationships/image" Target="../media/image450.png"/><Relationship Id="rId2" Type="http://schemas.openxmlformats.org/officeDocument/2006/relationships/customXml" Target="../ink/ink3326.xml"/><Relationship Id="rId29" Type="http://schemas.openxmlformats.org/officeDocument/2006/relationships/image" Target="../media/image372.png"/><Relationship Id="rId24" Type="http://schemas.openxmlformats.org/officeDocument/2006/relationships/customXml" Target="../ink/ink3337.xml"/><Relationship Id="rId40" Type="http://schemas.openxmlformats.org/officeDocument/2006/relationships/customXml" Target="../ink/ink3345.xml"/><Relationship Id="rId45" Type="http://schemas.openxmlformats.org/officeDocument/2006/relationships/image" Target="../media/image379.png"/><Relationship Id="rId66" Type="http://schemas.openxmlformats.org/officeDocument/2006/relationships/customXml" Target="../ink/ink3358.xml"/><Relationship Id="rId87" Type="http://schemas.openxmlformats.org/officeDocument/2006/relationships/image" Target="../media/image402.png"/><Relationship Id="rId110" Type="http://schemas.openxmlformats.org/officeDocument/2006/relationships/customXml" Target="../ink/ink3380.xml"/><Relationship Id="rId115" Type="http://schemas.openxmlformats.org/officeDocument/2006/relationships/image" Target="../media/image416.png"/><Relationship Id="rId131" Type="http://schemas.openxmlformats.org/officeDocument/2006/relationships/image" Target="../media/image424.png"/><Relationship Id="rId136" Type="http://schemas.openxmlformats.org/officeDocument/2006/relationships/customXml" Target="../ink/ink3393.xml"/><Relationship Id="rId157" Type="http://schemas.openxmlformats.org/officeDocument/2006/relationships/image" Target="../media/image437.png"/><Relationship Id="rId178" Type="http://schemas.openxmlformats.org/officeDocument/2006/relationships/customXml" Target="../ink/ink3414.xml"/><Relationship Id="rId61" Type="http://schemas.openxmlformats.org/officeDocument/2006/relationships/image" Target="../media/image388.png"/><Relationship Id="rId82" Type="http://schemas.openxmlformats.org/officeDocument/2006/relationships/customXml" Target="../ink/ink3366.xml"/><Relationship Id="rId152" Type="http://schemas.openxmlformats.org/officeDocument/2006/relationships/customXml" Target="../ink/ink3401.xml"/><Relationship Id="rId173" Type="http://schemas.openxmlformats.org/officeDocument/2006/relationships/image" Target="../media/image445.png"/><Relationship Id="rId19" Type="http://schemas.openxmlformats.org/officeDocument/2006/relationships/image" Target="../media/image368.png"/><Relationship Id="rId14" Type="http://schemas.openxmlformats.org/officeDocument/2006/relationships/customXml" Target="../ink/ink3332.xml"/><Relationship Id="rId30" Type="http://schemas.openxmlformats.org/officeDocument/2006/relationships/customXml" Target="../ink/ink3340.xml"/><Relationship Id="rId35" Type="http://schemas.openxmlformats.org/officeDocument/2006/relationships/image" Target="../media/image374.png"/><Relationship Id="rId56" Type="http://schemas.openxmlformats.org/officeDocument/2006/relationships/customXml" Target="../ink/ink3353.xml"/><Relationship Id="rId77" Type="http://schemas.openxmlformats.org/officeDocument/2006/relationships/image" Target="../media/image397.png"/><Relationship Id="rId100" Type="http://schemas.openxmlformats.org/officeDocument/2006/relationships/customXml" Target="../ink/ink3375.xml"/><Relationship Id="rId105" Type="http://schemas.openxmlformats.org/officeDocument/2006/relationships/image" Target="../media/image411.png"/><Relationship Id="rId126" Type="http://schemas.openxmlformats.org/officeDocument/2006/relationships/customXml" Target="../ink/ink3388.xml"/><Relationship Id="rId147" Type="http://schemas.openxmlformats.org/officeDocument/2006/relationships/image" Target="../media/image432.png"/><Relationship Id="rId168" Type="http://schemas.openxmlformats.org/officeDocument/2006/relationships/customXml" Target="../ink/ink3409.xml"/><Relationship Id="rId8" Type="http://schemas.openxmlformats.org/officeDocument/2006/relationships/customXml" Target="../ink/ink3329.xml"/><Relationship Id="rId51" Type="http://schemas.openxmlformats.org/officeDocument/2006/relationships/image" Target="../media/image382.png"/><Relationship Id="rId72" Type="http://schemas.openxmlformats.org/officeDocument/2006/relationships/customXml" Target="../ink/ink3361.xml"/><Relationship Id="rId93" Type="http://schemas.openxmlformats.org/officeDocument/2006/relationships/image" Target="../media/image405.png"/><Relationship Id="rId98" Type="http://schemas.openxmlformats.org/officeDocument/2006/relationships/customXml" Target="../ink/ink3374.xml"/><Relationship Id="rId121" Type="http://schemas.openxmlformats.org/officeDocument/2006/relationships/image" Target="../media/image419.png"/><Relationship Id="rId142" Type="http://schemas.openxmlformats.org/officeDocument/2006/relationships/customXml" Target="../ink/ink3396.xml"/><Relationship Id="rId163" Type="http://schemas.openxmlformats.org/officeDocument/2006/relationships/image" Target="../media/image440.png"/><Relationship Id="rId184" Type="http://schemas.openxmlformats.org/officeDocument/2006/relationships/customXml" Target="../ink/ink3417.xml"/><Relationship Id="rId189" Type="http://schemas.openxmlformats.org/officeDocument/2006/relationships/image" Target="../media/image453.png"/><Relationship Id="rId3" Type="http://schemas.openxmlformats.org/officeDocument/2006/relationships/image" Target="../media/image359.png"/><Relationship Id="rId25" Type="http://schemas.openxmlformats.org/officeDocument/2006/relationships/image" Target="../media/image370.png"/><Relationship Id="rId46" Type="http://schemas.openxmlformats.org/officeDocument/2006/relationships/customXml" Target="../ink/ink3348.xml"/><Relationship Id="rId67" Type="http://schemas.openxmlformats.org/officeDocument/2006/relationships/image" Target="../media/image391.png"/><Relationship Id="rId116" Type="http://schemas.openxmlformats.org/officeDocument/2006/relationships/customXml" Target="../ink/ink3383.xml"/><Relationship Id="rId137" Type="http://schemas.openxmlformats.org/officeDocument/2006/relationships/image" Target="../media/image427.png"/><Relationship Id="rId158" Type="http://schemas.openxmlformats.org/officeDocument/2006/relationships/customXml" Target="../ink/ink3404.xml"/><Relationship Id="rId20" Type="http://schemas.openxmlformats.org/officeDocument/2006/relationships/customXml" Target="../ink/ink3335.xml"/><Relationship Id="rId41" Type="http://schemas.openxmlformats.org/officeDocument/2006/relationships/image" Target="../media/image377.png"/><Relationship Id="rId62" Type="http://schemas.openxmlformats.org/officeDocument/2006/relationships/customXml" Target="../ink/ink3356.xml"/><Relationship Id="rId83" Type="http://schemas.openxmlformats.org/officeDocument/2006/relationships/image" Target="../media/image400.png"/><Relationship Id="rId88" Type="http://schemas.openxmlformats.org/officeDocument/2006/relationships/customXml" Target="../ink/ink3369.xml"/><Relationship Id="rId111" Type="http://schemas.openxmlformats.org/officeDocument/2006/relationships/image" Target="../media/image414.png"/><Relationship Id="rId132" Type="http://schemas.openxmlformats.org/officeDocument/2006/relationships/customXml" Target="../ink/ink3391.xml"/><Relationship Id="rId153" Type="http://schemas.openxmlformats.org/officeDocument/2006/relationships/image" Target="../media/image435.png"/><Relationship Id="rId174" Type="http://schemas.openxmlformats.org/officeDocument/2006/relationships/customXml" Target="../ink/ink3412.xml"/><Relationship Id="rId179" Type="http://schemas.openxmlformats.org/officeDocument/2006/relationships/image" Target="../media/image448.png"/><Relationship Id="rId190" Type="http://schemas.openxmlformats.org/officeDocument/2006/relationships/customXml" Target="../ink/ink3420.xml"/><Relationship Id="rId15" Type="http://schemas.openxmlformats.org/officeDocument/2006/relationships/image" Target="../media/image366.png"/><Relationship Id="rId36" Type="http://schemas.openxmlformats.org/officeDocument/2006/relationships/customXml" Target="../ink/ink3343.xml"/><Relationship Id="rId57" Type="http://schemas.openxmlformats.org/officeDocument/2006/relationships/image" Target="../media/image386.png"/><Relationship Id="rId106" Type="http://schemas.openxmlformats.org/officeDocument/2006/relationships/customXml" Target="../ink/ink3378.xml"/><Relationship Id="rId127" Type="http://schemas.openxmlformats.org/officeDocument/2006/relationships/image" Target="../media/image422.png"/><Relationship Id="rId10" Type="http://schemas.openxmlformats.org/officeDocument/2006/relationships/customXml" Target="../ink/ink3330.xml"/><Relationship Id="rId31" Type="http://schemas.openxmlformats.org/officeDocument/2006/relationships/image" Target="../media/image384.png"/><Relationship Id="rId52" Type="http://schemas.openxmlformats.org/officeDocument/2006/relationships/customXml" Target="../ink/ink3351.xml"/><Relationship Id="rId73" Type="http://schemas.openxmlformats.org/officeDocument/2006/relationships/image" Target="../media/image394.png"/><Relationship Id="rId78" Type="http://schemas.openxmlformats.org/officeDocument/2006/relationships/customXml" Target="../ink/ink3364.xml"/><Relationship Id="rId94" Type="http://schemas.openxmlformats.org/officeDocument/2006/relationships/customXml" Target="../ink/ink3372.xml"/><Relationship Id="rId99" Type="http://schemas.openxmlformats.org/officeDocument/2006/relationships/image" Target="../media/image408.png"/><Relationship Id="rId101" Type="http://schemas.openxmlformats.org/officeDocument/2006/relationships/image" Target="../media/image409.png"/><Relationship Id="rId122" Type="http://schemas.openxmlformats.org/officeDocument/2006/relationships/customXml" Target="../ink/ink3386.xml"/><Relationship Id="rId143" Type="http://schemas.openxmlformats.org/officeDocument/2006/relationships/image" Target="../media/image430.png"/><Relationship Id="rId148" Type="http://schemas.openxmlformats.org/officeDocument/2006/relationships/customXml" Target="../ink/ink3399.xml"/><Relationship Id="rId164" Type="http://schemas.openxmlformats.org/officeDocument/2006/relationships/customXml" Target="../ink/ink3407.xml"/><Relationship Id="rId169" Type="http://schemas.openxmlformats.org/officeDocument/2006/relationships/image" Target="../media/image443.png"/><Relationship Id="rId185" Type="http://schemas.openxmlformats.org/officeDocument/2006/relationships/image" Target="../media/image451.png"/><Relationship Id="rId4" Type="http://schemas.openxmlformats.org/officeDocument/2006/relationships/customXml" Target="../ink/ink3327.xml"/><Relationship Id="rId9" Type="http://schemas.openxmlformats.org/officeDocument/2006/relationships/image" Target="../media/image362.png"/><Relationship Id="rId180" Type="http://schemas.openxmlformats.org/officeDocument/2006/relationships/customXml" Target="../ink/ink3415.xml"/><Relationship Id="rId26" Type="http://schemas.openxmlformats.org/officeDocument/2006/relationships/customXml" Target="../ink/ink3338.xml"/><Relationship Id="rId47" Type="http://schemas.openxmlformats.org/officeDocument/2006/relationships/image" Target="../media/image380.png"/><Relationship Id="rId68" Type="http://schemas.openxmlformats.org/officeDocument/2006/relationships/customXml" Target="../ink/ink3359.xml"/><Relationship Id="rId89" Type="http://schemas.openxmlformats.org/officeDocument/2006/relationships/image" Target="../media/image403.png"/><Relationship Id="rId112" Type="http://schemas.openxmlformats.org/officeDocument/2006/relationships/customXml" Target="../ink/ink3381.xml"/><Relationship Id="rId133" Type="http://schemas.openxmlformats.org/officeDocument/2006/relationships/image" Target="../media/image425.png"/><Relationship Id="rId154" Type="http://schemas.openxmlformats.org/officeDocument/2006/relationships/customXml" Target="../ink/ink3402.xml"/><Relationship Id="rId175" Type="http://schemas.openxmlformats.org/officeDocument/2006/relationships/image" Target="../media/image446.png"/><Relationship Id="rId16" Type="http://schemas.openxmlformats.org/officeDocument/2006/relationships/customXml" Target="../ink/ink3333.xml"/><Relationship Id="rId37" Type="http://schemas.openxmlformats.org/officeDocument/2006/relationships/image" Target="../media/image375.png"/><Relationship Id="rId58" Type="http://schemas.openxmlformats.org/officeDocument/2006/relationships/customXml" Target="../ink/ink3354.xml"/><Relationship Id="rId79" Type="http://schemas.openxmlformats.org/officeDocument/2006/relationships/image" Target="../media/image398.png"/><Relationship Id="rId102" Type="http://schemas.openxmlformats.org/officeDocument/2006/relationships/customXml" Target="../ink/ink3376.xml"/><Relationship Id="rId123" Type="http://schemas.openxmlformats.org/officeDocument/2006/relationships/image" Target="../media/image420.png"/><Relationship Id="rId144" Type="http://schemas.openxmlformats.org/officeDocument/2006/relationships/customXml" Target="../ink/ink3397.xml"/><Relationship Id="rId90" Type="http://schemas.openxmlformats.org/officeDocument/2006/relationships/customXml" Target="../ink/ink3370.xml"/><Relationship Id="rId165" Type="http://schemas.openxmlformats.org/officeDocument/2006/relationships/image" Target="../media/image441.png"/><Relationship Id="rId186" Type="http://schemas.openxmlformats.org/officeDocument/2006/relationships/customXml" Target="../ink/ink3418.xml"/><Relationship Id="rId27" Type="http://schemas.openxmlformats.org/officeDocument/2006/relationships/image" Target="../media/image371.png"/><Relationship Id="rId48" Type="http://schemas.openxmlformats.org/officeDocument/2006/relationships/customXml" Target="../ink/ink3349.xml"/><Relationship Id="rId69" Type="http://schemas.openxmlformats.org/officeDocument/2006/relationships/image" Target="../media/image392.png"/><Relationship Id="rId113" Type="http://schemas.openxmlformats.org/officeDocument/2006/relationships/image" Target="../media/image415.png"/><Relationship Id="rId134" Type="http://schemas.openxmlformats.org/officeDocument/2006/relationships/customXml" Target="../ink/ink3392.xml"/><Relationship Id="rId80" Type="http://schemas.openxmlformats.org/officeDocument/2006/relationships/customXml" Target="../ink/ink3365.xml"/><Relationship Id="rId155" Type="http://schemas.openxmlformats.org/officeDocument/2006/relationships/image" Target="../media/image436.png"/><Relationship Id="rId176" Type="http://schemas.openxmlformats.org/officeDocument/2006/relationships/customXml" Target="../ink/ink3413.xml"/><Relationship Id="rId17" Type="http://schemas.openxmlformats.org/officeDocument/2006/relationships/image" Target="../media/image367.png"/><Relationship Id="rId38" Type="http://schemas.openxmlformats.org/officeDocument/2006/relationships/customXml" Target="../ink/ink3344.xml"/><Relationship Id="rId59" Type="http://schemas.openxmlformats.org/officeDocument/2006/relationships/image" Target="../media/image387.png"/><Relationship Id="rId103" Type="http://schemas.openxmlformats.org/officeDocument/2006/relationships/image" Target="../media/image410.png"/><Relationship Id="rId124" Type="http://schemas.openxmlformats.org/officeDocument/2006/relationships/customXml" Target="../ink/ink3387.xml"/><Relationship Id="rId70" Type="http://schemas.openxmlformats.org/officeDocument/2006/relationships/customXml" Target="../ink/ink3360.xml"/><Relationship Id="rId91" Type="http://schemas.openxmlformats.org/officeDocument/2006/relationships/image" Target="../media/image404.png"/><Relationship Id="rId145" Type="http://schemas.openxmlformats.org/officeDocument/2006/relationships/image" Target="../media/image431.png"/><Relationship Id="rId166" Type="http://schemas.openxmlformats.org/officeDocument/2006/relationships/customXml" Target="../ink/ink3408.xml"/><Relationship Id="rId187" Type="http://schemas.openxmlformats.org/officeDocument/2006/relationships/image" Target="../media/image452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3339.xml"/><Relationship Id="rId49" Type="http://schemas.openxmlformats.org/officeDocument/2006/relationships/image" Target="../media/image381.png"/><Relationship Id="rId114" Type="http://schemas.openxmlformats.org/officeDocument/2006/relationships/customXml" Target="../ink/ink3382.xml"/><Relationship Id="rId60" Type="http://schemas.openxmlformats.org/officeDocument/2006/relationships/customXml" Target="../ink/ink3355.xml"/><Relationship Id="rId81" Type="http://schemas.openxmlformats.org/officeDocument/2006/relationships/image" Target="../media/image399.png"/><Relationship Id="rId135" Type="http://schemas.openxmlformats.org/officeDocument/2006/relationships/image" Target="../media/image426.png"/><Relationship Id="rId156" Type="http://schemas.openxmlformats.org/officeDocument/2006/relationships/customXml" Target="../ink/ink3403.xml"/><Relationship Id="rId177" Type="http://schemas.openxmlformats.org/officeDocument/2006/relationships/image" Target="../media/image447.png"/></Relationships>
</file>

<file path=ppt/slides/_rels/slide91.xml.rels><?xml version="1.0" encoding="UTF-8" standalone="yes"?>
<Relationships xmlns="http://schemas.openxmlformats.org/package/2006/relationships"><Relationship Id="rId8" Type="http://schemas.openxmlformats.org/officeDocument/2006/relationships/customXml" Target="../ink/ink3424.xml"/><Relationship Id="rId13" Type="http://schemas.openxmlformats.org/officeDocument/2006/relationships/image" Target="../media/image460.png"/><Relationship Id="rId3" Type="http://schemas.openxmlformats.org/officeDocument/2006/relationships/image" Target="../media/image455.png"/><Relationship Id="rId7" Type="http://schemas.openxmlformats.org/officeDocument/2006/relationships/image" Target="../media/image457.png"/><Relationship Id="rId12" Type="http://schemas.openxmlformats.org/officeDocument/2006/relationships/customXml" Target="../ink/ink3426.xml"/><Relationship Id="rId2" Type="http://schemas.openxmlformats.org/officeDocument/2006/relationships/customXml" Target="../ink/ink342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23.xml"/><Relationship Id="rId11" Type="http://schemas.openxmlformats.org/officeDocument/2006/relationships/image" Target="../media/image459.png"/><Relationship Id="rId5" Type="http://schemas.openxmlformats.org/officeDocument/2006/relationships/image" Target="../media/image456.png"/><Relationship Id="rId10" Type="http://schemas.openxmlformats.org/officeDocument/2006/relationships/customXml" Target="../ink/ink3425.xml"/><Relationship Id="rId4" Type="http://schemas.openxmlformats.org/officeDocument/2006/relationships/customXml" Target="../ink/ink3422.xml"/><Relationship Id="rId9" Type="http://schemas.openxmlformats.org/officeDocument/2006/relationships/image" Target="../media/image458.png"/></Relationships>
</file>

<file path=ppt/slides/_rels/slide9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60.png"/><Relationship Id="rId18" Type="http://schemas.openxmlformats.org/officeDocument/2006/relationships/customXml" Target="../ink/ink3435.xml"/><Relationship Id="rId26" Type="http://schemas.openxmlformats.org/officeDocument/2006/relationships/customXml" Target="../ink/ink3439.xml"/><Relationship Id="rId39" Type="http://schemas.openxmlformats.org/officeDocument/2006/relationships/image" Target="../media/image473.png"/><Relationship Id="rId21" Type="http://schemas.openxmlformats.org/officeDocument/2006/relationships/image" Target="../media/image464.png"/><Relationship Id="rId34" Type="http://schemas.openxmlformats.org/officeDocument/2006/relationships/customXml" Target="../ink/ink3443.xml"/><Relationship Id="rId42" Type="http://schemas.openxmlformats.org/officeDocument/2006/relationships/customXml" Target="../ink/ink3447.xml"/><Relationship Id="rId47" Type="http://schemas.openxmlformats.org/officeDocument/2006/relationships/image" Target="../media/image477.png"/><Relationship Id="rId50" Type="http://schemas.openxmlformats.org/officeDocument/2006/relationships/customXml" Target="../ink/ink3451.xml"/><Relationship Id="rId7" Type="http://schemas.openxmlformats.org/officeDocument/2006/relationships/image" Target="../media/image457.png"/><Relationship Id="rId2" Type="http://schemas.openxmlformats.org/officeDocument/2006/relationships/customXml" Target="../ink/ink3427.xml"/><Relationship Id="rId16" Type="http://schemas.openxmlformats.org/officeDocument/2006/relationships/customXml" Target="../ink/ink3434.xml"/><Relationship Id="rId29" Type="http://schemas.openxmlformats.org/officeDocument/2006/relationships/image" Target="../media/image468.png"/><Relationship Id="rId11" Type="http://schemas.openxmlformats.org/officeDocument/2006/relationships/image" Target="../media/image459.png"/><Relationship Id="rId24" Type="http://schemas.openxmlformats.org/officeDocument/2006/relationships/customXml" Target="../ink/ink3438.xml"/><Relationship Id="rId32" Type="http://schemas.openxmlformats.org/officeDocument/2006/relationships/customXml" Target="../ink/ink3442.xml"/><Relationship Id="rId37" Type="http://schemas.openxmlformats.org/officeDocument/2006/relationships/image" Target="../media/image472.png"/><Relationship Id="rId40" Type="http://schemas.openxmlformats.org/officeDocument/2006/relationships/customXml" Target="../ink/ink3446.xml"/><Relationship Id="rId45" Type="http://schemas.openxmlformats.org/officeDocument/2006/relationships/image" Target="../media/image476.png"/><Relationship Id="rId53" Type="http://schemas.openxmlformats.org/officeDocument/2006/relationships/image" Target="../media/image480.png"/><Relationship Id="rId5" Type="http://schemas.openxmlformats.org/officeDocument/2006/relationships/image" Target="../media/image456.png"/><Relationship Id="rId10" Type="http://schemas.openxmlformats.org/officeDocument/2006/relationships/customXml" Target="../ink/ink3431.xml"/><Relationship Id="rId19" Type="http://schemas.openxmlformats.org/officeDocument/2006/relationships/image" Target="../media/image463.png"/><Relationship Id="rId31" Type="http://schemas.openxmlformats.org/officeDocument/2006/relationships/image" Target="../media/image469.png"/><Relationship Id="rId44" Type="http://schemas.openxmlformats.org/officeDocument/2006/relationships/customXml" Target="../ink/ink3448.xml"/><Relationship Id="rId52" Type="http://schemas.openxmlformats.org/officeDocument/2006/relationships/customXml" Target="../ink/ink3452.xml"/><Relationship Id="rId4" Type="http://schemas.openxmlformats.org/officeDocument/2006/relationships/customXml" Target="../ink/ink3428.xml"/><Relationship Id="rId9" Type="http://schemas.openxmlformats.org/officeDocument/2006/relationships/image" Target="../media/image458.png"/><Relationship Id="rId14" Type="http://schemas.openxmlformats.org/officeDocument/2006/relationships/customXml" Target="../ink/ink3433.xml"/><Relationship Id="rId22" Type="http://schemas.openxmlformats.org/officeDocument/2006/relationships/customXml" Target="../ink/ink3437.xml"/><Relationship Id="rId27" Type="http://schemas.openxmlformats.org/officeDocument/2006/relationships/image" Target="../media/image467.png"/><Relationship Id="rId30" Type="http://schemas.openxmlformats.org/officeDocument/2006/relationships/customXml" Target="../ink/ink3441.xml"/><Relationship Id="rId35" Type="http://schemas.openxmlformats.org/officeDocument/2006/relationships/image" Target="../media/image471.png"/><Relationship Id="rId43" Type="http://schemas.openxmlformats.org/officeDocument/2006/relationships/image" Target="../media/image475.png"/><Relationship Id="rId48" Type="http://schemas.openxmlformats.org/officeDocument/2006/relationships/customXml" Target="../ink/ink3450.xml"/><Relationship Id="rId8" Type="http://schemas.openxmlformats.org/officeDocument/2006/relationships/customXml" Target="../ink/ink3430.xml"/><Relationship Id="rId51" Type="http://schemas.openxmlformats.org/officeDocument/2006/relationships/image" Target="../media/image479.png"/><Relationship Id="rId3" Type="http://schemas.openxmlformats.org/officeDocument/2006/relationships/image" Target="../media/image455.png"/><Relationship Id="rId12" Type="http://schemas.openxmlformats.org/officeDocument/2006/relationships/customXml" Target="../ink/ink3432.xml"/><Relationship Id="rId17" Type="http://schemas.openxmlformats.org/officeDocument/2006/relationships/image" Target="../media/image462.png"/><Relationship Id="rId25" Type="http://schemas.openxmlformats.org/officeDocument/2006/relationships/image" Target="../media/image466.png"/><Relationship Id="rId33" Type="http://schemas.openxmlformats.org/officeDocument/2006/relationships/image" Target="../media/image470.png"/><Relationship Id="rId38" Type="http://schemas.openxmlformats.org/officeDocument/2006/relationships/customXml" Target="../ink/ink3445.xml"/><Relationship Id="rId46" Type="http://schemas.openxmlformats.org/officeDocument/2006/relationships/customXml" Target="../ink/ink3449.xml"/><Relationship Id="rId20" Type="http://schemas.openxmlformats.org/officeDocument/2006/relationships/customXml" Target="../ink/ink3436.xml"/><Relationship Id="rId41" Type="http://schemas.openxmlformats.org/officeDocument/2006/relationships/image" Target="../media/image47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29.xml"/><Relationship Id="rId15" Type="http://schemas.openxmlformats.org/officeDocument/2006/relationships/image" Target="../media/image461.png"/><Relationship Id="rId23" Type="http://schemas.openxmlformats.org/officeDocument/2006/relationships/image" Target="../media/image465.png"/><Relationship Id="rId28" Type="http://schemas.openxmlformats.org/officeDocument/2006/relationships/customXml" Target="../ink/ink3440.xml"/><Relationship Id="rId36" Type="http://schemas.openxmlformats.org/officeDocument/2006/relationships/customXml" Target="../ink/ink3444.xml"/><Relationship Id="rId49" Type="http://schemas.openxmlformats.org/officeDocument/2006/relationships/image" Target="../media/image478.png"/></Relationships>
</file>

<file path=ppt/slides/_rels/slide9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60.png"/><Relationship Id="rId18" Type="http://schemas.openxmlformats.org/officeDocument/2006/relationships/customXml" Target="../ink/ink3461.xml"/><Relationship Id="rId26" Type="http://schemas.openxmlformats.org/officeDocument/2006/relationships/customXml" Target="../ink/ink3465.xml"/><Relationship Id="rId39" Type="http://schemas.openxmlformats.org/officeDocument/2006/relationships/image" Target="../media/image473.png"/><Relationship Id="rId21" Type="http://schemas.openxmlformats.org/officeDocument/2006/relationships/image" Target="../media/image464.png"/><Relationship Id="rId34" Type="http://schemas.openxmlformats.org/officeDocument/2006/relationships/customXml" Target="../ink/ink3469.xml"/><Relationship Id="rId42" Type="http://schemas.openxmlformats.org/officeDocument/2006/relationships/customXml" Target="../ink/ink3473.xml"/><Relationship Id="rId47" Type="http://schemas.openxmlformats.org/officeDocument/2006/relationships/image" Target="../media/image477.png"/><Relationship Id="rId50" Type="http://schemas.openxmlformats.org/officeDocument/2006/relationships/customXml" Target="../ink/ink3477.xml"/><Relationship Id="rId7" Type="http://schemas.openxmlformats.org/officeDocument/2006/relationships/image" Target="../media/image457.png"/><Relationship Id="rId2" Type="http://schemas.openxmlformats.org/officeDocument/2006/relationships/customXml" Target="../ink/ink3453.xml"/><Relationship Id="rId16" Type="http://schemas.openxmlformats.org/officeDocument/2006/relationships/customXml" Target="../ink/ink3460.xml"/><Relationship Id="rId29" Type="http://schemas.openxmlformats.org/officeDocument/2006/relationships/image" Target="../media/image468.png"/><Relationship Id="rId11" Type="http://schemas.openxmlformats.org/officeDocument/2006/relationships/image" Target="../media/image459.png"/><Relationship Id="rId24" Type="http://schemas.openxmlformats.org/officeDocument/2006/relationships/customXml" Target="../ink/ink3464.xml"/><Relationship Id="rId32" Type="http://schemas.openxmlformats.org/officeDocument/2006/relationships/customXml" Target="../ink/ink3468.xml"/><Relationship Id="rId37" Type="http://schemas.openxmlformats.org/officeDocument/2006/relationships/image" Target="../media/image472.png"/><Relationship Id="rId40" Type="http://schemas.openxmlformats.org/officeDocument/2006/relationships/customXml" Target="../ink/ink3472.xml"/><Relationship Id="rId45" Type="http://schemas.openxmlformats.org/officeDocument/2006/relationships/image" Target="../media/image476.png"/><Relationship Id="rId53" Type="http://schemas.openxmlformats.org/officeDocument/2006/relationships/image" Target="../media/image481.png"/><Relationship Id="rId5" Type="http://schemas.openxmlformats.org/officeDocument/2006/relationships/image" Target="../media/image456.png"/><Relationship Id="rId10" Type="http://schemas.openxmlformats.org/officeDocument/2006/relationships/customXml" Target="../ink/ink3457.xml"/><Relationship Id="rId19" Type="http://schemas.openxmlformats.org/officeDocument/2006/relationships/image" Target="../media/image463.png"/><Relationship Id="rId31" Type="http://schemas.openxmlformats.org/officeDocument/2006/relationships/image" Target="../media/image469.png"/><Relationship Id="rId44" Type="http://schemas.openxmlformats.org/officeDocument/2006/relationships/customXml" Target="../ink/ink3474.xml"/><Relationship Id="rId52" Type="http://schemas.openxmlformats.org/officeDocument/2006/relationships/customXml" Target="../ink/ink3478.xml"/><Relationship Id="rId4" Type="http://schemas.openxmlformats.org/officeDocument/2006/relationships/customXml" Target="../ink/ink3454.xml"/><Relationship Id="rId9" Type="http://schemas.openxmlformats.org/officeDocument/2006/relationships/image" Target="../media/image458.png"/><Relationship Id="rId14" Type="http://schemas.openxmlformats.org/officeDocument/2006/relationships/customXml" Target="../ink/ink3459.xml"/><Relationship Id="rId22" Type="http://schemas.openxmlformats.org/officeDocument/2006/relationships/customXml" Target="../ink/ink3463.xml"/><Relationship Id="rId27" Type="http://schemas.openxmlformats.org/officeDocument/2006/relationships/image" Target="../media/image467.png"/><Relationship Id="rId30" Type="http://schemas.openxmlformats.org/officeDocument/2006/relationships/customXml" Target="../ink/ink3467.xml"/><Relationship Id="rId35" Type="http://schemas.openxmlformats.org/officeDocument/2006/relationships/image" Target="../media/image471.png"/><Relationship Id="rId43" Type="http://schemas.openxmlformats.org/officeDocument/2006/relationships/image" Target="../media/image475.png"/><Relationship Id="rId48" Type="http://schemas.openxmlformats.org/officeDocument/2006/relationships/customXml" Target="../ink/ink3476.xml"/><Relationship Id="rId8" Type="http://schemas.openxmlformats.org/officeDocument/2006/relationships/customXml" Target="../ink/ink3456.xml"/><Relationship Id="rId51" Type="http://schemas.openxmlformats.org/officeDocument/2006/relationships/image" Target="../media/image479.png"/><Relationship Id="rId3" Type="http://schemas.openxmlformats.org/officeDocument/2006/relationships/image" Target="../media/image455.png"/><Relationship Id="rId12" Type="http://schemas.openxmlformats.org/officeDocument/2006/relationships/customXml" Target="../ink/ink3458.xml"/><Relationship Id="rId17" Type="http://schemas.openxmlformats.org/officeDocument/2006/relationships/image" Target="../media/image462.png"/><Relationship Id="rId25" Type="http://schemas.openxmlformats.org/officeDocument/2006/relationships/image" Target="../media/image466.png"/><Relationship Id="rId33" Type="http://schemas.openxmlformats.org/officeDocument/2006/relationships/image" Target="../media/image470.png"/><Relationship Id="rId38" Type="http://schemas.openxmlformats.org/officeDocument/2006/relationships/customXml" Target="../ink/ink3471.xml"/><Relationship Id="rId46" Type="http://schemas.openxmlformats.org/officeDocument/2006/relationships/customXml" Target="../ink/ink3475.xml"/><Relationship Id="rId20" Type="http://schemas.openxmlformats.org/officeDocument/2006/relationships/customXml" Target="../ink/ink3462.xml"/><Relationship Id="rId41" Type="http://schemas.openxmlformats.org/officeDocument/2006/relationships/image" Target="../media/image47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55.xml"/><Relationship Id="rId15" Type="http://schemas.openxmlformats.org/officeDocument/2006/relationships/image" Target="../media/image461.png"/><Relationship Id="rId23" Type="http://schemas.openxmlformats.org/officeDocument/2006/relationships/image" Target="../media/image465.png"/><Relationship Id="rId28" Type="http://schemas.openxmlformats.org/officeDocument/2006/relationships/customXml" Target="../ink/ink3466.xml"/><Relationship Id="rId36" Type="http://schemas.openxmlformats.org/officeDocument/2006/relationships/customXml" Target="../ink/ink3470.xml"/><Relationship Id="rId49" Type="http://schemas.openxmlformats.org/officeDocument/2006/relationships/image" Target="../media/image478.png"/></Relationships>
</file>

<file path=ppt/slides/_rels/slide9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60.png"/><Relationship Id="rId18" Type="http://schemas.openxmlformats.org/officeDocument/2006/relationships/customXml" Target="../ink/ink3487.xml"/><Relationship Id="rId26" Type="http://schemas.openxmlformats.org/officeDocument/2006/relationships/customXml" Target="../ink/ink3491.xml"/><Relationship Id="rId39" Type="http://schemas.openxmlformats.org/officeDocument/2006/relationships/image" Target="../media/image473.png"/><Relationship Id="rId21" Type="http://schemas.openxmlformats.org/officeDocument/2006/relationships/image" Target="../media/image464.png"/><Relationship Id="rId34" Type="http://schemas.openxmlformats.org/officeDocument/2006/relationships/customXml" Target="../ink/ink3495.xml"/><Relationship Id="rId42" Type="http://schemas.openxmlformats.org/officeDocument/2006/relationships/customXml" Target="../ink/ink3499.xml"/><Relationship Id="rId47" Type="http://schemas.openxmlformats.org/officeDocument/2006/relationships/image" Target="../media/image477.png"/><Relationship Id="rId50" Type="http://schemas.openxmlformats.org/officeDocument/2006/relationships/customXml" Target="../ink/ink3503.xml"/><Relationship Id="rId55" Type="http://schemas.openxmlformats.org/officeDocument/2006/relationships/image" Target="../media/image482.png"/><Relationship Id="rId7" Type="http://schemas.openxmlformats.org/officeDocument/2006/relationships/image" Target="../media/image457.png"/><Relationship Id="rId2" Type="http://schemas.openxmlformats.org/officeDocument/2006/relationships/customXml" Target="../ink/ink3479.xml"/><Relationship Id="rId16" Type="http://schemas.openxmlformats.org/officeDocument/2006/relationships/customXml" Target="../ink/ink3486.xml"/><Relationship Id="rId29" Type="http://schemas.openxmlformats.org/officeDocument/2006/relationships/image" Target="../media/image468.png"/><Relationship Id="rId11" Type="http://schemas.openxmlformats.org/officeDocument/2006/relationships/image" Target="../media/image459.png"/><Relationship Id="rId24" Type="http://schemas.openxmlformats.org/officeDocument/2006/relationships/customXml" Target="../ink/ink3490.xml"/><Relationship Id="rId32" Type="http://schemas.openxmlformats.org/officeDocument/2006/relationships/customXml" Target="../ink/ink3494.xml"/><Relationship Id="rId37" Type="http://schemas.openxmlformats.org/officeDocument/2006/relationships/image" Target="../media/image472.png"/><Relationship Id="rId40" Type="http://schemas.openxmlformats.org/officeDocument/2006/relationships/customXml" Target="../ink/ink3498.xml"/><Relationship Id="rId45" Type="http://schemas.openxmlformats.org/officeDocument/2006/relationships/image" Target="../media/image476.png"/><Relationship Id="rId53" Type="http://schemas.openxmlformats.org/officeDocument/2006/relationships/image" Target="../media/image481.png"/><Relationship Id="rId5" Type="http://schemas.openxmlformats.org/officeDocument/2006/relationships/image" Target="../media/image456.png"/><Relationship Id="rId19" Type="http://schemas.openxmlformats.org/officeDocument/2006/relationships/image" Target="../media/image463.png"/><Relationship Id="rId4" Type="http://schemas.openxmlformats.org/officeDocument/2006/relationships/customXml" Target="../ink/ink3480.xml"/><Relationship Id="rId9" Type="http://schemas.openxmlformats.org/officeDocument/2006/relationships/image" Target="../media/image458.png"/><Relationship Id="rId14" Type="http://schemas.openxmlformats.org/officeDocument/2006/relationships/customXml" Target="../ink/ink3485.xml"/><Relationship Id="rId22" Type="http://schemas.openxmlformats.org/officeDocument/2006/relationships/customXml" Target="../ink/ink3489.xml"/><Relationship Id="rId27" Type="http://schemas.openxmlformats.org/officeDocument/2006/relationships/image" Target="../media/image467.png"/><Relationship Id="rId30" Type="http://schemas.openxmlformats.org/officeDocument/2006/relationships/customXml" Target="../ink/ink3493.xml"/><Relationship Id="rId35" Type="http://schemas.openxmlformats.org/officeDocument/2006/relationships/image" Target="../media/image471.png"/><Relationship Id="rId43" Type="http://schemas.openxmlformats.org/officeDocument/2006/relationships/image" Target="../media/image475.png"/><Relationship Id="rId48" Type="http://schemas.openxmlformats.org/officeDocument/2006/relationships/customXml" Target="../ink/ink3502.xml"/><Relationship Id="rId56" Type="http://schemas.openxmlformats.org/officeDocument/2006/relationships/customXml" Target="../ink/ink3506.xml"/><Relationship Id="rId8" Type="http://schemas.openxmlformats.org/officeDocument/2006/relationships/customXml" Target="../ink/ink3482.xml"/><Relationship Id="rId51" Type="http://schemas.openxmlformats.org/officeDocument/2006/relationships/image" Target="../media/image479.png"/><Relationship Id="rId3" Type="http://schemas.openxmlformats.org/officeDocument/2006/relationships/image" Target="../media/image455.png"/><Relationship Id="rId12" Type="http://schemas.openxmlformats.org/officeDocument/2006/relationships/customXml" Target="../ink/ink3484.xml"/><Relationship Id="rId17" Type="http://schemas.openxmlformats.org/officeDocument/2006/relationships/image" Target="../media/image462.png"/><Relationship Id="rId25" Type="http://schemas.openxmlformats.org/officeDocument/2006/relationships/image" Target="../media/image466.png"/><Relationship Id="rId33" Type="http://schemas.openxmlformats.org/officeDocument/2006/relationships/image" Target="../media/image470.png"/><Relationship Id="rId38" Type="http://schemas.openxmlformats.org/officeDocument/2006/relationships/customXml" Target="../ink/ink3497.xml"/><Relationship Id="rId46" Type="http://schemas.openxmlformats.org/officeDocument/2006/relationships/customXml" Target="../ink/ink3501.xml"/><Relationship Id="rId20" Type="http://schemas.openxmlformats.org/officeDocument/2006/relationships/customXml" Target="../ink/ink3488.xml"/><Relationship Id="rId41" Type="http://schemas.openxmlformats.org/officeDocument/2006/relationships/image" Target="../media/image474.png"/><Relationship Id="rId54" Type="http://schemas.openxmlformats.org/officeDocument/2006/relationships/customXml" Target="../ink/ink350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81.xml"/><Relationship Id="rId15" Type="http://schemas.openxmlformats.org/officeDocument/2006/relationships/image" Target="../media/image461.png"/><Relationship Id="rId23" Type="http://schemas.openxmlformats.org/officeDocument/2006/relationships/image" Target="../media/image465.png"/><Relationship Id="rId28" Type="http://schemas.openxmlformats.org/officeDocument/2006/relationships/customXml" Target="../ink/ink3492.xml"/><Relationship Id="rId36" Type="http://schemas.openxmlformats.org/officeDocument/2006/relationships/customXml" Target="../ink/ink3496.xml"/><Relationship Id="rId49" Type="http://schemas.openxmlformats.org/officeDocument/2006/relationships/image" Target="../media/image478.png"/><Relationship Id="rId57" Type="http://schemas.openxmlformats.org/officeDocument/2006/relationships/image" Target="../media/image483.png"/><Relationship Id="rId10" Type="http://schemas.openxmlformats.org/officeDocument/2006/relationships/customXml" Target="../ink/ink3483.xml"/><Relationship Id="rId31" Type="http://schemas.openxmlformats.org/officeDocument/2006/relationships/image" Target="../media/image469.png"/><Relationship Id="rId44" Type="http://schemas.openxmlformats.org/officeDocument/2006/relationships/customXml" Target="../ink/ink3500.xml"/><Relationship Id="rId52" Type="http://schemas.openxmlformats.org/officeDocument/2006/relationships/customXml" Target="../ink/ink3504.xml"/></Relationships>
</file>

<file path=ppt/slides/_rels/slide9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60.png"/><Relationship Id="rId18" Type="http://schemas.openxmlformats.org/officeDocument/2006/relationships/customXml" Target="../ink/ink3515.xml"/><Relationship Id="rId26" Type="http://schemas.openxmlformats.org/officeDocument/2006/relationships/customXml" Target="../ink/ink3519.xml"/><Relationship Id="rId39" Type="http://schemas.openxmlformats.org/officeDocument/2006/relationships/image" Target="../media/image473.png"/><Relationship Id="rId21" Type="http://schemas.openxmlformats.org/officeDocument/2006/relationships/image" Target="../media/image464.png"/><Relationship Id="rId34" Type="http://schemas.openxmlformats.org/officeDocument/2006/relationships/customXml" Target="../ink/ink3523.xml"/><Relationship Id="rId42" Type="http://schemas.openxmlformats.org/officeDocument/2006/relationships/customXml" Target="../ink/ink3527.xml"/><Relationship Id="rId47" Type="http://schemas.openxmlformats.org/officeDocument/2006/relationships/image" Target="../media/image477.png"/><Relationship Id="rId50" Type="http://schemas.openxmlformats.org/officeDocument/2006/relationships/customXml" Target="../ink/ink3531.xml"/><Relationship Id="rId55" Type="http://schemas.openxmlformats.org/officeDocument/2006/relationships/image" Target="../media/image482.png"/><Relationship Id="rId7" Type="http://schemas.openxmlformats.org/officeDocument/2006/relationships/image" Target="../media/image457.png"/><Relationship Id="rId2" Type="http://schemas.openxmlformats.org/officeDocument/2006/relationships/customXml" Target="../ink/ink3507.xml"/><Relationship Id="rId16" Type="http://schemas.openxmlformats.org/officeDocument/2006/relationships/customXml" Target="../ink/ink3514.xml"/><Relationship Id="rId29" Type="http://schemas.openxmlformats.org/officeDocument/2006/relationships/image" Target="../media/image468.png"/><Relationship Id="rId11" Type="http://schemas.openxmlformats.org/officeDocument/2006/relationships/image" Target="../media/image459.png"/><Relationship Id="rId24" Type="http://schemas.openxmlformats.org/officeDocument/2006/relationships/customXml" Target="../ink/ink3518.xml"/><Relationship Id="rId32" Type="http://schemas.openxmlformats.org/officeDocument/2006/relationships/customXml" Target="../ink/ink3522.xml"/><Relationship Id="rId37" Type="http://schemas.openxmlformats.org/officeDocument/2006/relationships/image" Target="../media/image472.png"/><Relationship Id="rId40" Type="http://schemas.openxmlformats.org/officeDocument/2006/relationships/customXml" Target="../ink/ink3526.xml"/><Relationship Id="rId45" Type="http://schemas.openxmlformats.org/officeDocument/2006/relationships/image" Target="../media/image476.png"/><Relationship Id="rId53" Type="http://schemas.openxmlformats.org/officeDocument/2006/relationships/image" Target="../media/image481.png"/><Relationship Id="rId58" Type="http://schemas.openxmlformats.org/officeDocument/2006/relationships/customXml" Target="../ink/ink3535.xml"/><Relationship Id="rId5" Type="http://schemas.openxmlformats.org/officeDocument/2006/relationships/image" Target="../media/image456.png"/><Relationship Id="rId19" Type="http://schemas.openxmlformats.org/officeDocument/2006/relationships/image" Target="../media/image463.png"/><Relationship Id="rId4" Type="http://schemas.openxmlformats.org/officeDocument/2006/relationships/customXml" Target="../ink/ink3508.xml"/><Relationship Id="rId9" Type="http://schemas.openxmlformats.org/officeDocument/2006/relationships/image" Target="../media/image458.png"/><Relationship Id="rId14" Type="http://schemas.openxmlformats.org/officeDocument/2006/relationships/customXml" Target="../ink/ink3513.xml"/><Relationship Id="rId22" Type="http://schemas.openxmlformats.org/officeDocument/2006/relationships/customXml" Target="../ink/ink3517.xml"/><Relationship Id="rId27" Type="http://schemas.openxmlformats.org/officeDocument/2006/relationships/image" Target="../media/image467.png"/><Relationship Id="rId30" Type="http://schemas.openxmlformats.org/officeDocument/2006/relationships/customXml" Target="../ink/ink3521.xml"/><Relationship Id="rId35" Type="http://schemas.openxmlformats.org/officeDocument/2006/relationships/image" Target="../media/image471.png"/><Relationship Id="rId43" Type="http://schemas.openxmlformats.org/officeDocument/2006/relationships/image" Target="../media/image475.png"/><Relationship Id="rId48" Type="http://schemas.openxmlformats.org/officeDocument/2006/relationships/customXml" Target="../ink/ink3530.xml"/><Relationship Id="rId56" Type="http://schemas.openxmlformats.org/officeDocument/2006/relationships/customXml" Target="../ink/ink3534.xml"/><Relationship Id="rId8" Type="http://schemas.openxmlformats.org/officeDocument/2006/relationships/customXml" Target="../ink/ink3510.xml"/><Relationship Id="rId51" Type="http://schemas.openxmlformats.org/officeDocument/2006/relationships/image" Target="../media/image479.png"/><Relationship Id="rId3" Type="http://schemas.openxmlformats.org/officeDocument/2006/relationships/image" Target="../media/image455.png"/><Relationship Id="rId12" Type="http://schemas.openxmlformats.org/officeDocument/2006/relationships/customXml" Target="../ink/ink3512.xml"/><Relationship Id="rId17" Type="http://schemas.openxmlformats.org/officeDocument/2006/relationships/image" Target="../media/image462.png"/><Relationship Id="rId25" Type="http://schemas.openxmlformats.org/officeDocument/2006/relationships/image" Target="../media/image466.png"/><Relationship Id="rId33" Type="http://schemas.openxmlformats.org/officeDocument/2006/relationships/image" Target="../media/image470.png"/><Relationship Id="rId38" Type="http://schemas.openxmlformats.org/officeDocument/2006/relationships/customXml" Target="../ink/ink3525.xml"/><Relationship Id="rId46" Type="http://schemas.openxmlformats.org/officeDocument/2006/relationships/customXml" Target="../ink/ink3529.xml"/><Relationship Id="rId59" Type="http://schemas.openxmlformats.org/officeDocument/2006/relationships/image" Target="../media/image484.png"/><Relationship Id="rId20" Type="http://schemas.openxmlformats.org/officeDocument/2006/relationships/customXml" Target="../ink/ink3516.xml"/><Relationship Id="rId41" Type="http://schemas.openxmlformats.org/officeDocument/2006/relationships/image" Target="../media/image474.png"/><Relationship Id="rId54" Type="http://schemas.openxmlformats.org/officeDocument/2006/relationships/customXml" Target="../ink/ink353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09.xml"/><Relationship Id="rId15" Type="http://schemas.openxmlformats.org/officeDocument/2006/relationships/image" Target="../media/image461.png"/><Relationship Id="rId23" Type="http://schemas.openxmlformats.org/officeDocument/2006/relationships/image" Target="../media/image465.png"/><Relationship Id="rId28" Type="http://schemas.openxmlformats.org/officeDocument/2006/relationships/customXml" Target="../ink/ink3520.xml"/><Relationship Id="rId36" Type="http://schemas.openxmlformats.org/officeDocument/2006/relationships/customXml" Target="../ink/ink3524.xml"/><Relationship Id="rId49" Type="http://schemas.openxmlformats.org/officeDocument/2006/relationships/image" Target="../media/image478.png"/><Relationship Id="rId57" Type="http://schemas.openxmlformats.org/officeDocument/2006/relationships/image" Target="../media/image483.png"/><Relationship Id="rId10" Type="http://schemas.openxmlformats.org/officeDocument/2006/relationships/customXml" Target="../ink/ink3511.xml"/><Relationship Id="rId31" Type="http://schemas.openxmlformats.org/officeDocument/2006/relationships/image" Target="../media/image469.png"/><Relationship Id="rId44" Type="http://schemas.openxmlformats.org/officeDocument/2006/relationships/customXml" Target="../ink/ink3528.xml"/><Relationship Id="rId52" Type="http://schemas.openxmlformats.org/officeDocument/2006/relationships/customXml" Target="../ink/ink3532.xml"/></Relationships>
</file>

<file path=ppt/slides/_rels/slide9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548.xml"/><Relationship Id="rId21" Type="http://schemas.openxmlformats.org/officeDocument/2006/relationships/image" Target="../media/image464.png"/><Relationship Id="rId42" Type="http://schemas.openxmlformats.org/officeDocument/2006/relationships/customXml" Target="../ink/ink3556.xml"/><Relationship Id="rId47" Type="http://schemas.openxmlformats.org/officeDocument/2006/relationships/image" Target="../media/image477.png"/><Relationship Id="rId63" Type="http://schemas.openxmlformats.org/officeDocument/2006/relationships/image" Target="../media/image485.png"/><Relationship Id="rId68" Type="http://schemas.openxmlformats.org/officeDocument/2006/relationships/customXml" Target="../ink/ink3569.xml"/><Relationship Id="rId7" Type="http://schemas.openxmlformats.org/officeDocument/2006/relationships/image" Target="../media/image457.png"/><Relationship Id="rId2" Type="http://schemas.openxmlformats.org/officeDocument/2006/relationships/customXml" Target="../ink/ink3536.xml"/><Relationship Id="rId16" Type="http://schemas.openxmlformats.org/officeDocument/2006/relationships/customXml" Target="../ink/ink3543.xml"/><Relationship Id="rId29" Type="http://schemas.openxmlformats.org/officeDocument/2006/relationships/image" Target="../media/image468.png"/><Relationship Id="rId11" Type="http://schemas.openxmlformats.org/officeDocument/2006/relationships/image" Target="../media/image459.png"/><Relationship Id="rId24" Type="http://schemas.openxmlformats.org/officeDocument/2006/relationships/customXml" Target="../ink/ink3547.xml"/><Relationship Id="rId32" Type="http://schemas.openxmlformats.org/officeDocument/2006/relationships/customXml" Target="../ink/ink3551.xml"/><Relationship Id="rId37" Type="http://schemas.openxmlformats.org/officeDocument/2006/relationships/image" Target="../media/image472.png"/><Relationship Id="rId40" Type="http://schemas.openxmlformats.org/officeDocument/2006/relationships/customXml" Target="../ink/ink3555.xml"/><Relationship Id="rId45" Type="http://schemas.openxmlformats.org/officeDocument/2006/relationships/image" Target="../media/image476.png"/><Relationship Id="rId53" Type="http://schemas.openxmlformats.org/officeDocument/2006/relationships/image" Target="../media/image481.png"/><Relationship Id="rId58" Type="http://schemas.openxmlformats.org/officeDocument/2006/relationships/customXml" Target="../ink/ink3564.xml"/><Relationship Id="rId66" Type="http://schemas.openxmlformats.org/officeDocument/2006/relationships/customXml" Target="../ink/ink3568.xml"/><Relationship Id="rId5" Type="http://schemas.openxmlformats.org/officeDocument/2006/relationships/image" Target="../media/image456.png"/><Relationship Id="rId61" Type="http://schemas.openxmlformats.org/officeDocument/2006/relationships/image" Target="../media/image26.png"/><Relationship Id="rId19" Type="http://schemas.openxmlformats.org/officeDocument/2006/relationships/image" Target="../media/image463.png"/><Relationship Id="rId14" Type="http://schemas.openxmlformats.org/officeDocument/2006/relationships/customXml" Target="../ink/ink3542.xml"/><Relationship Id="rId22" Type="http://schemas.openxmlformats.org/officeDocument/2006/relationships/customXml" Target="../ink/ink3546.xml"/><Relationship Id="rId27" Type="http://schemas.openxmlformats.org/officeDocument/2006/relationships/image" Target="../media/image467.png"/><Relationship Id="rId30" Type="http://schemas.openxmlformats.org/officeDocument/2006/relationships/customXml" Target="../ink/ink3550.xml"/><Relationship Id="rId35" Type="http://schemas.openxmlformats.org/officeDocument/2006/relationships/image" Target="../media/image471.png"/><Relationship Id="rId43" Type="http://schemas.openxmlformats.org/officeDocument/2006/relationships/image" Target="../media/image475.png"/><Relationship Id="rId48" Type="http://schemas.openxmlformats.org/officeDocument/2006/relationships/customXml" Target="../ink/ink3559.xml"/><Relationship Id="rId56" Type="http://schemas.openxmlformats.org/officeDocument/2006/relationships/customXml" Target="../ink/ink3563.xml"/><Relationship Id="rId64" Type="http://schemas.openxmlformats.org/officeDocument/2006/relationships/customXml" Target="../ink/ink3567.xml"/><Relationship Id="rId69" Type="http://schemas.openxmlformats.org/officeDocument/2006/relationships/image" Target="../media/image488.png"/><Relationship Id="rId8" Type="http://schemas.openxmlformats.org/officeDocument/2006/relationships/customXml" Target="../ink/ink3539.xml"/><Relationship Id="rId51" Type="http://schemas.openxmlformats.org/officeDocument/2006/relationships/image" Target="../media/image479.png"/><Relationship Id="rId3" Type="http://schemas.openxmlformats.org/officeDocument/2006/relationships/image" Target="../media/image455.png"/><Relationship Id="rId12" Type="http://schemas.openxmlformats.org/officeDocument/2006/relationships/customXml" Target="../ink/ink3541.xml"/><Relationship Id="rId17" Type="http://schemas.openxmlformats.org/officeDocument/2006/relationships/image" Target="../media/image462.png"/><Relationship Id="rId25" Type="http://schemas.openxmlformats.org/officeDocument/2006/relationships/image" Target="../media/image466.png"/><Relationship Id="rId33" Type="http://schemas.openxmlformats.org/officeDocument/2006/relationships/image" Target="../media/image470.png"/><Relationship Id="rId38" Type="http://schemas.openxmlformats.org/officeDocument/2006/relationships/customXml" Target="../ink/ink3554.xml"/><Relationship Id="rId46" Type="http://schemas.openxmlformats.org/officeDocument/2006/relationships/customXml" Target="../ink/ink3558.xml"/><Relationship Id="rId59" Type="http://schemas.openxmlformats.org/officeDocument/2006/relationships/image" Target="../media/image484.png"/><Relationship Id="rId67" Type="http://schemas.openxmlformats.org/officeDocument/2006/relationships/image" Target="../media/image487.png"/><Relationship Id="rId20" Type="http://schemas.openxmlformats.org/officeDocument/2006/relationships/customXml" Target="../ink/ink3545.xml"/><Relationship Id="rId41" Type="http://schemas.openxmlformats.org/officeDocument/2006/relationships/image" Target="../media/image474.png"/><Relationship Id="rId54" Type="http://schemas.openxmlformats.org/officeDocument/2006/relationships/customXml" Target="../ink/ink3562.xml"/><Relationship Id="rId62" Type="http://schemas.openxmlformats.org/officeDocument/2006/relationships/customXml" Target="../ink/ink356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38.xml"/><Relationship Id="rId15" Type="http://schemas.openxmlformats.org/officeDocument/2006/relationships/image" Target="../media/image461.png"/><Relationship Id="rId23" Type="http://schemas.openxmlformats.org/officeDocument/2006/relationships/image" Target="../media/image465.png"/><Relationship Id="rId28" Type="http://schemas.openxmlformats.org/officeDocument/2006/relationships/customXml" Target="../ink/ink3549.xml"/><Relationship Id="rId36" Type="http://schemas.openxmlformats.org/officeDocument/2006/relationships/customXml" Target="../ink/ink3553.xml"/><Relationship Id="rId49" Type="http://schemas.openxmlformats.org/officeDocument/2006/relationships/image" Target="../media/image478.png"/><Relationship Id="rId57" Type="http://schemas.openxmlformats.org/officeDocument/2006/relationships/image" Target="../media/image483.png"/><Relationship Id="rId10" Type="http://schemas.openxmlformats.org/officeDocument/2006/relationships/customXml" Target="../ink/ink3540.xml"/><Relationship Id="rId31" Type="http://schemas.openxmlformats.org/officeDocument/2006/relationships/image" Target="../media/image469.png"/><Relationship Id="rId44" Type="http://schemas.openxmlformats.org/officeDocument/2006/relationships/customXml" Target="../ink/ink3557.xml"/><Relationship Id="rId52" Type="http://schemas.openxmlformats.org/officeDocument/2006/relationships/customXml" Target="../ink/ink3561.xml"/><Relationship Id="rId60" Type="http://schemas.openxmlformats.org/officeDocument/2006/relationships/customXml" Target="../ink/ink3565.xml"/><Relationship Id="rId65" Type="http://schemas.openxmlformats.org/officeDocument/2006/relationships/image" Target="../media/image486.png"/><Relationship Id="rId4" Type="http://schemas.openxmlformats.org/officeDocument/2006/relationships/customXml" Target="../ink/ink3537.xml"/><Relationship Id="rId9" Type="http://schemas.openxmlformats.org/officeDocument/2006/relationships/image" Target="../media/image458.png"/><Relationship Id="rId13" Type="http://schemas.openxmlformats.org/officeDocument/2006/relationships/image" Target="../media/image460.png"/><Relationship Id="rId18" Type="http://schemas.openxmlformats.org/officeDocument/2006/relationships/customXml" Target="../ink/ink3544.xml"/><Relationship Id="rId39" Type="http://schemas.openxmlformats.org/officeDocument/2006/relationships/image" Target="../media/image473.png"/><Relationship Id="rId34" Type="http://schemas.openxmlformats.org/officeDocument/2006/relationships/customXml" Target="../ink/ink3552.xml"/><Relationship Id="rId50" Type="http://schemas.openxmlformats.org/officeDocument/2006/relationships/customXml" Target="../ink/ink3560.xml"/><Relationship Id="rId55" Type="http://schemas.openxmlformats.org/officeDocument/2006/relationships/image" Target="../media/image482.png"/></Relationships>
</file>

<file path=ppt/slides/_rels/slide9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582.xml"/><Relationship Id="rId21" Type="http://schemas.openxmlformats.org/officeDocument/2006/relationships/image" Target="../media/image464.png"/><Relationship Id="rId42" Type="http://schemas.openxmlformats.org/officeDocument/2006/relationships/customXml" Target="../ink/ink3590.xml"/><Relationship Id="rId47" Type="http://schemas.openxmlformats.org/officeDocument/2006/relationships/image" Target="../media/image477.png"/><Relationship Id="rId63" Type="http://schemas.openxmlformats.org/officeDocument/2006/relationships/image" Target="../media/image485.png"/><Relationship Id="rId68" Type="http://schemas.openxmlformats.org/officeDocument/2006/relationships/customXml" Target="../ink/ink3603.xml"/><Relationship Id="rId2" Type="http://schemas.openxmlformats.org/officeDocument/2006/relationships/customXml" Target="../ink/ink3570.xml"/><Relationship Id="rId16" Type="http://schemas.openxmlformats.org/officeDocument/2006/relationships/customXml" Target="../ink/ink3577.xml"/><Relationship Id="rId29" Type="http://schemas.openxmlformats.org/officeDocument/2006/relationships/image" Target="../media/image468.png"/><Relationship Id="rId11" Type="http://schemas.openxmlformats.org/officeDocument/2006/relationships/image" Target="../media/image459.png"/><Relationship Id="rId24" Type="http://schemas.openxmlformats.org/officeDocument/2006/relationships/customXml" Target="../ink/ink3581.xml"/><Relationship Id="rId32" Type="http://schemas.openxmlformats.org/officeDocument/2006/relationships/customXml" Target="../ink/ink3585.xml"/><Relationship Id="rId37" Type="http://schemas.openxmlformats.org/officeDocument/2006/relationships/image" Target="../media/image472.png"/><Relationship Id="rId40" Type="http://schemas.openxmlformats.org/officeDocument/2006/relationships/customXml" Target="../ink/ink3589.xml"/><Relationship Id="rId45" Type="http://schemas.openxmlformats.org/officeDocument/2006/relationships/image" Target="../media/image476.png"/><Relationship Id="rId53" Type="http://schemas.openxmlformats.org/officeDocument/2006/relationships/image" Target="../media/image481.png"/><Relationship Id="rId58" Type="http://schemas.openxmlformats.org/officeDocument/2006/relationships/customXml" Target="../ink/ink3598.xml"/><Relationship Id="rId66" Type="http://schemas.openxmlformats.org/officeDocument/2006/relationships/customXml" Target="../ink/ink3602.xml"/><Relationship Id="rId74" Type="http://schemas.openxmlformats.org/officeDocument/2006/relationships/customXml" Target="../ink/ink3606.xml"/><Relationship Id="rId5" Type="http://schemas.openxmlformats.org/officeDocument/2006/relationships/image" Target="../media/image456.png"/><Relationship Id="rId61" Type="http://schemas.openxmlformats.org/officeDocument/2006/relationships/image" Target="../media/image26.png"/><Relationship Id="rId19" Type="http://schemas.openxmlformats.org/officeDocument/2006/relationships/image" Target="../media/image463.png"/><Relationship Id="rId14" Type="http://schemas.openxmlformats.org/officeDocument/2006/relationships/customXml" Target="../ink/ink3576.xml"/><Relationship Id="rId22" Type="http://schemas.openxmlformats.org/officeDocument/2006/relationships/customXml" Target="../ink/ink3580.xml"/><Relationship Id="rId27" Type="http://schemas.openxmlformats.org/officeDocument/2006/relationships/image" Target="../media/image467.png"/><Relationship Id="rId30" Type="http://schemas.openxmlformats.org/officeDocument/2006/relationships/customXml" Target="../ink/ink3584.xml"/><Relationship Id="rId35" Type="http://schemas.openxmlformats.org/officeDocument/2006/relationships/image" Target="../media/image471.png"/><Relationship Id="rId43" Type="http://schemas.openxmlformats.org/officeDocument/2006/relationships/image" Target="../media/image475.png"/><Relationship Id="rId48" Type="http://schemas.openxmlformats.org/officeDocument/2006/relationships/customXml" Target="../ink/ink3593.xml"/><Relationship Id="rId56" Type="http://schemas.openxmlformats.org/officeDocument/2006/relationships/customXml" Target="../ink/ink3597.xml"/><Relationship Id="rId64" Type="http://schemas.openxmlformats.org/officeDocument/2006/relationships/customXml" Target="../ink/ink3601.xml"/><Relationship Id="rId69" Type="http://schemas.openxmlformats.org/officeDocument/2006/relationships/image" Target="../media/image488.png"/><Relationship Id="rId8" Type="http://schemas.openxmlformats.org/officeDocument/2006/relationships/customXml" Target="../ink/ink3573.xml"/><Relationship Id="rId51" Type="http://schemas.openxmlformats.org/officeDocument/2006/relationships/image" Target="../media/image479.png"/><Relationship Id="rId72" Type="http://schemas.openxmlformats.org/officeDocument/2006/relationships/customXml" Target="../ink/ink3605.xml"/><Relationship Id="rId3" Type="http://schemas.openxmlformats.org/officeDocument/2006/relationships/image" Target="../media/image455.png"/><Relationship Id="rId12" Type="http://schemas.openxmlformats.org/officeDocument/2006/relationships/customXml" Target="../ink/ink3575.xml"/><Relationship Id="rId17" Type="http://schemas.openxmlformats.org/officeDocument/2006/relationships/image" Target="../media/image462.png"/><Relationship Id="rId25" Type="http://schemas.openxmlformats.org/officeDocument/2006/relationships/image" Target="../media/image466.png"/><Relationship Id="rId33" Type="http://schemas.openxmlformats.org/officeDocument/2006/relationships/image" Target="../media/image470.png"/><Relationship Id="rId38" Type="http://schemas.openxmlformats.org/officeDocument/2006/relationships/customXml" Target="../ink/ink3588.xml"/><Relationship Id="rId46" Type="http://schemas.openxmlformats.org/officeDocument/2006/relationships/customXml" Target="../ink/ink3592.xml"/><Relationship Id="rId59" Type="http://schemas.openxmlformats.org/officeDocument/2006/relationships/image" Target="../media/image484.png"/><Relationship Id="rId67" Type="http://schemas.openxmlformats.org/officeDocument/2006/relationships/image" Target="../media/image487.png"/><Relationship Id="rId20" Type="http://schemas.openxmlformats.org/officeDocument/2006/relationships/customXml" Target="../ink/ink3579.xml"/><Relationship Id="rId41" Type="http://schemas.openxmlformats.org/officeDocument/2006/relationships/image" Target="../media/image474.png"/><Relationship Id="rId54" Type="http://schemas.openxmlformats.org/officeDocument/2006/relationships/customXml" Target="../ink/ink3596.xml"/><Relationship Id="rId62" Type="http://schemas.openxmlformats.org/officeDocument/2006/relationships/customXml" Target="../ink/ink3600.xml"/><Relationship Id="rId70" Type="http://schemas.openxmlformats.org/officeDocument/2006/relationships/customXml" Target="../ink/ink3604.xml"/><Relationship Id="rId75" Type="http://schemas.openxmlformats.org/officeDocument/2006/relationships/image" Target="../media/image49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72.xml"/><Relationship Id="rId15" Type="http://schemas.openxmlformats.org/officeDocument/2006/relationships/image" Target="../media/image461.png"/><Relationship Id="rId23" Type="http://schemas.openxmlformats.org/officeDocument/2006/relationships/image" Target="../media/image465.png"/><Relationship Id="rId28" Type="http://schemas.openxmlformats.org/officeDocument/2006/relationships/customXml" Target="../ink/ink3583.xml"/><Relationship Id="rId36" Type="http://schemas.openxmlformats.org/officeDocument/2006/relationships/customXml" Target="../ink/ink3587.xml"/><Relationship Id="rId49" Type="http://schemas.openxmlformats.org/officeDocument/2006/relationships/image" Target="../media/image478.png"/><Relationship Id="rId57" Type="http://schemas.openxmlformats.org/officeDocument/2006/relationships/image" Target="../media/image483.png"/><Relationship Id="rId10" Type="http://schemas.openxmlformats.org/officeDocument/2006/relationships/customXml" Target="../ink/ink3574.xml"/><Relationship Id="rId31" Type="http://schemas.openxmlformats.org/officeDocument/2006/relationships/image" Target="../media/image469.png"/><Relationship Id="rId44" Type="http://schemas.openxmlformats.org/officeDocument/2006/relationships/customXml" Target="../ink/ink3591.xml"/><Relationship Id="rId52" Type="http://schemas.openxmlformats.org/officeDocument/2006/relationships/customXml" Target="../ink/ink3595.xml"/><Relationship Id="rId60" Type="http://schemas.openxmlformats.org/officeDocument/2006/relationships/customXml" Target="../ink/ink3599.xml"/><Relationship Id="rId65" Type="http://schemas.openxmlformats.org/officeDocument/2006/relationships/image" Target="../media/image486.png"/><Relationship Id="rId73" Type="http://schemas.openxmlformats.org/officeDocument/2006/relationships/image" Target="../media/image490.png"/><Relationship Id="rId4" Type="http://schemas.openxmlformats.org/officeDocument/2006/relationships/customXml" Target="../ink/ink3571.xml"/><Relationship Id="rId9" Type="http://schemas.openxmlformats.org/officeDocument/2006/relationships/image" Target="../media/image458.png"/><Relationship Id="rId13" Type="http://schemas.openxmlformats.org/officeDocument/2006/relationships/image" Target="../media/image460.png"/><Relationship Id="rId18" Type="http://schemas.openxmlformats.org/officeDocument/2006/relationships/customXml" Target="../ink/ink3578.xml"/><Relationship Id="rId39" Type="http://schemas.openxmlformats.org/officeDocument/2006/relationships/image" Target="../media/image473.png"/><Relationship Id="rId34" Type="http://schemas.openxmlformats.org/officeDocument/2006/relationships/customXml" Target="../ink/ink3586.xml"/><Relationship Id="rId50" Type="http://schemas.openxmlformats.org/officeDocument/2006/relationships/customXml" Target="../ink/ink3594.xml"/><Relationship Id="rId55" Type="http://schemas.openxmlformats.org/officeDocument/2006/relationships/image" Target="../media/image482.png"/><Relationship Id="rId7" Type="http://schemas.openxmlformats.org/officeDocument/2006/relationships/image" Target="../media/image457.png"/><Relationship Id="rId71" Type="http://schemas.openxmlformats.org/officeDocument/2006/relationships/image" Target="../media/image489.png"/></Relationships>
</file>

<file path=ppt/slides/_rels/slide9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619.xml"/><Relationship Id="rId21" Type="http://schemas.openxmlformats.org/officeDocument/2006/relationships/image" Target="../media/image464.png"/><Relationship Id="rId42" Type="http://schemas.openxmlformats.org/officeDocument/2006/relationships/customXml" Target="../ink/ink3627.xml"/><Relationship Id="rId47" Type="http://schemas.openxmlformats.org/officeDocument/2006/relationships/image" Target="../media/image477.png"/><Relationship Id="rId63" Type="http://schemas.openxmlformats.org/officeDocument/2006/relationships/image" Target="../media/image485.png"/><Relationship Id="rId68" Type="http://schemas.openxmlformats.org/officeDocument/2006/relationships/customXml" Target="../ink/ink3640.xml"/><Relationship Id="rId16" Type="http://schemas.openxmlformats.org/officeDocument/2006/relationships/customXml" Target="../ink/ink3614.xml"/><Relationship Id="rId11" Type="http://schemas.openxmlformats.org/officeDocument/2006/relationships/image" Target="../media/image459.png"/><Relationship Id="rId24" Type="http://schemas.openxmlformats.org/officeDocument/2006/relationships/customXml" Target="../ink/ink3618.xml"/><Relationship Id="rId32" Type="http://schemas.openxmlformats.org/officeDocument/2006/relationships/customXml" Target="../ink/ink3622.xml"/><Relationship Id="rId37" Type="http://schemas.openxmlformats.org/officeDocument/2006/relationships/image" Target="../media/image472.png"/><Relationship Id="rId40" Type="http://schemas.openxmlformats.org/officeDocument/2006/relationships/customXml" Target="../ink/ink3626.xml"/><Relationship Id="rId45" Type="http://schemas.openxmlformats.org/officeDocument/2006/relationships/image" Target="../media/image476.png"/><Relationship Id="rId53" Type="http://schemas.openxmlformats.org/officeDocument/2006/relationships/image" Target="../media/image481.png"/><Relationship Id="rId58" Type="http://schemas.openxmlformats.org/officeDocument/2006/relationships/customXml" Target="../ink/ink3635.xml"/><Relationship Id="rId66" Type="http://schemas.openxmlformats.org/officeDocument/2006/relationships/customXml" Target="../ink/ink3639.xml"/><Relationship Id="rId74" Type="http://schemas.openxmlformats.org/officeDocument/2006/relationships/customXml" Target="../ink/ink3643.xml"/><Relationship Id="rId79" Type="http://schemas.openxmlformats.org/officeDocument/2006/relationships/image" Target="../media/image493.png"/><Relationship Id="rId5" Type="http://schemas.openxmlformats.org/officeDocument/2006/relationships/image" Target="../media/image456.png"/><Relationship Id="rId61" Type="http://schemas.openxmlformats.org/officeDocument/2006/relationships/image" Target="../media/image26.png"/><Relationship Id="rId19" Type="http://schemas.openxmlformats.org/officeDocument/2006/relationships/image" Target="../media/image463.png"/><Relationship Id="rId14" Type="http://schemas.openxmlformats.org/officeDocument/2006/relationships/customXml" Target="../ink/ink3613.xml"/><Relationship Id="rId22" Type="http://schemas.openxmlformats.org/officeDocument/2006/relationships/customXml" Target="../ink/ink3617.xml"/><Relationship Id="rId27" Type="http://schemas.openxmlformats.org/officeDocument/2006/relationships/image" Target="../media/image467.png"/><Relationship Id="rId30" Type="http://schemas.openxmlformats.org/officeDocument/2006/relationships/customXml" Target="../ink/ink3621.xml"/><Relationship Id="rId35" Type="http://schemas.openxmlformats.org/officeDocument/2006/relationships/image" Target="../media/image471.png"/><Relationship Id="rId43" Type="http://schemas.openxmlformats.org/officeDocument/2006/relationships/image" Target="../media/image475.png"/><Relationship Id="rId48" Type="http://schemas.openxmlformats.org/officeDocument/2006/relationships/customXml" Target="../ink/ink3630.xml"/><Relationship Id="rId56" Type="http://schemas.openxmlformats.org/officeDocument/2006/relationships/customXml" Target="../ink/ink3634.xml"/><Relationship Id="rId64" Type="http://schemas.openxmlformats.org/officeDocument/2006/relationships/customXml" Target="../ink/ink3638.xml"/><Relationship Id="rId69" Type="http://schemas.openxmlformats.org/officeDocument/2006/relationships/image" Target="../media/image488.png"/><Relationship Id="rId77" Type="http://schemas.openxmlformats.org/officeDocument/2006/relationships/image" Target="../media/image492.png"/><Relationship Id="rId8" Type="http://schemas.openxmlformats.org/officeDocument/2006/relationships/customXml" Target="../ink/ink3610.xml"/><Relationship Id="rId51" Type="http://schemas.openxmlformats.org/officeDocument/2006/relationships/image" Target="../media/image479.png"/><Relationship Id="rId72" Type="http://schemas.openxmlformats.org/officeDocument/2006/relationships/customXml" Target="../ink/ink3642.xml"/><Relationship Id="rId3" Type="http://schemas.openxmlformats.org/officeDocument/2006/relationships/image" Target="../media/image455.png"/><Relationship Id="rId12" Type="http://schemas.openxmlformats.org/officeDocument/2006/relationships/customXml" Target="../ink/ink3612.xml"/><Relationship Id="rId17" Type="http://schemas.openxmlformats.org/officeDocument/2006/relationships/image" Target="../media/image462.png"/><Relationship Id="rId25" Type="http://schemas.openxmlformats.org/officeDocument/2006/relationships/image" Target="../media/image466.png"/><Relationship Id="rId33" Type="http://schemas.openxmlformats.org/officeDocument/2006/relationships/image" Target="../media/image470.png"/><Relationship Id="rId38" Type="http://schemas.openxmlformats.org/officeDocument/2006/relationships/customXml" Target="../ink/ink3625.xml"/><Relationship Id="rId46" Type="http://schemas.openxmlformats.org/officeDocument/2006/relationships/customXml" Target="../ink/ink3629.xml"/><Relationship Id="rId59" Type="http://schemas.openxmlformats.org/officeDocument/2006/relationships/image" Target="../media/image484.png"/><Relationship Id="rId67" Type="http://schemas.openxmlformats.org/officeDocument/2006/relationships/image" Target="../media/image487.png"/><Relationship Id="rId20" Type="http://schemas.openxmlformats.org/officeDocument/2006/relationships/customXml" Target="../ink/ink3616.xml"/><Relationship Id="rId41" Type="http://schemas.openxmlformats.org/officeDocument/2006/relationships/image" Target="../media/image474.png"/><Relationship Id="rId54" Type="http://schemas.openxmlformats.org/officeDocument/2006/relationships/customXml" Target="../ink/ink3633.xml"/><Relationship Id="rId62" Type="http://schemas.openxmlformats.org/officeDocument/2006/relationships/customXml" Target="../ink/ink3637.xml"/><Relationship Id="rId70" Type="http://schemas.openxmlformats.org/officeDocument/2006/relationships/customXml" Target="../ink/ink3641.xml"/><Relationship Id="rId75" Type="http://schemas.openxmlformats.org/officeDocument/2006/relationships/image" Target="../media/image49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09.xml"/><Relationship Id="rId15" Type="http://schemas.openxmlformats.org/officeDocument/2006/relationships/image" Target="../media/image461.png"/><Relationship Id="rId23" Type="http://schemas.openxmlformats.org/officeDocument/2006/relationships/image" Target="../media/image465.png"/><Relationship Id="rId28" Type="http://schemas.openxmlformats.org/officeDocument/2006/relationships/customXml" Target="../ink/ink3620.xml"/><Relationship Id="rId36" Type="http://schemas.openxmlformats.org/officeDocument/2006/relationships/customXml" Target="../ink/ink3624.xml"/><Relationship Id="rId49" Type="http://schemas.openxmlformats.org/officeDocument/2006/relationships/image" Target="../media/image478.png"/><Relationship Id="rId57" Type="http://schemas.openxmlformats.org/officeDocument/2006/relationships/image" Target="../media/image483.png"/><Relationship Id="rId10" Type="http://schemas.openxmlformats.org/officeDocument/2006/relationships/customXml" Target="../ink/ink3611.xml"/><Relationship Id="rId31" Type="http://schemas.openxmlformats.org/officeDocument/2006/relationships/image" Target="../media/image469.png"/><Relationship Id="rId44" Type="http://schemas.openxmlformats.org/officeDocument/2006/relationships/customXml" Target="../ink/ink3628.xml"/><Relationship Id="rId52" Type="http://schemas.openxmlformats.org/officeDocument/2006/relationships/customXml" Target="../ink/ink3632.xml"/><Relationship Id="rId60" Type="http://schemas.openxmlformats.org/officeDocument/2006/relationships/customXml" Target="../ink/ink3636.xml"/><Relationship Id="rId65" Type="http://schemas.openxmlformats.org/officeDocument/2006/relationships/image" Target="../media/image486.png"/><Relationship Id="rId73" Type="http://schemas.openxmlformats.org/officeDocument/2006/relationships/image" Target="../media/image490.png"/><Relationship Id="rId78" Type="http://schemas.openxmlformats.org/officeDocument/2006/relationships/customXml" Target="../ink/ink3645.xml"/><Relationship Id="rId4" Type="http://schemas.openxmlformats.org/officeDocument/2006/relationships/customXml" Target="../ink/ink3608.xml"/><Relationship Id="rId9" Type="http://schemas.openxmlformats.org/officeDocument/2006/relationships/image" Target="../media/image458.png"/><Relationship Id="rId13" Type="http://schemas.openxmlformats.org/officeDocument/2006/relationships/image" Target="../media/image460.png"/><Relationship Id="rId18" Type="http://schemas.openxmlformats.org/officeDocument/2006/relationships/customXml" Target="../ink/ink3615.xml"/><Relationship Id="rId39" Type="http://schemas.openxmlformats.org/officeDocument/2006/relationships/image" Target="../media/image473.png"/><Relationship Id="rId34" Type="http://schemas.openxmlformats.org/officeDocument/2006/relationships/customXml" Target="../ink/ink3623.xml"/><Relationship Id="rId50" Type="http://schemas.openxmlformats.org/officeDocument/2006/relationships/customXml" Target="../ink/ink3631.xml"/><Relationship Id="rId55" Type="http://schemas.openxmlformats.org/officeDocument/2006/relationships/image" Target="../media/image482.png"/><Relationship Id="rId76" Type="http://schemas.openxmlformats.org/officeDocument/2006/relationships/customXml" Target="../ink/ink3644.xml"/><Relationship Id="rId7" Type="http://schemas.openxmlformats.org/officeDocument/2006/relationships/image" Target="../media/image457.png"/><Relationship Id="rId71" Type="http://schemas.openxmlformats.org/officeDocument/2006/relationships/image" Target="../media/image489.png"/><Relationship Id="rId2" Type="http://schemas.openxmlformats.org/officeDocument/2006/relationships/customXml" Target="../ink/ink3607.xml"/><Relationship Id="rId29" Type="http://schemas.openxmlformats.org/officeDocument/2006/relationships/image" Target="../media/image468.png"/></Relationships>
</file>

<file path=ppt/slides/_rels/slide9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658.xml"/><Relationship Id="rId21" Type="http://schemas.openxmlformats.org/officeDocument/2006/relationships/image" Target="../media/image464.png"/><Relationship Id="rId42" Type="http://schemas.openxmlformats.org/officeDocument/2006/relationships/customXml" Target="../ink/ink3666.xml"/><Relationship Id="rId47" Type="http://schemas.openxmlformats.org/officeDocument/2006/relationships/image" Target="../media/image477.png"/><Relationship Id="rId63" Type="http://schemas.openxmlformats.org/officeDocument/2006/relationships/image" Target="../media/image485.png"/><Relationship Id="rId68" Type="http://schemas.openxmlformats.org/officeDocument/2006/relationships/customXml" Target="../ink/ink3679.xml"/><Relationship Id="rId16" Type="http://schemas.openxmlformats.org/officeDocument/2006/relationships/customXml" Target="../ink/ink3653.xml"/><Relationship Id="rId11" Type="http://schemas.openxmlformats.org/officeDocument/2006/relationships/image" Target="../media/image459.png"/><Relationship Id="rId32" Type="http://schemas.openxmlformats.org/officeDocument/2006/relationships/customXml" Target="../ink/ink3661.xml"/><Relationship Id="rId37" Type="http://schemas.openxmlformats.org/officeDocument/2006/relationships/image" Target="../media/image472.png"/><Relationship Id="rId53" Type="http://schemas.openxmlformats.org/officeDocument/2006/relationships/image" Target="../media/image481.png"/><Relationship Id="rId58" Type="http://schemas.openxmlformats.org/officeDocument/2006/relationships/customXml" Target="../ink/ink3674.xml"/><Relationship Id="rId74" Type="http://schemas.openxmlformats.org/officeDocument/2006/relationships/customXml" Target="../ink/ink3682.xml"/><Relationship Id="rId79" Type="http://schemas.openxmlformats.org/officeDocument/2006/relationships/image" Target="../media/image493.png"/><Relationship Id="rId5" Type="http://schemas.openxmlformats.org/officeDocument/2006/relationships/image" Target="../media/image456.png"/><Relationship Id="rId61" Type="http://schemas.openxmlformats.org/officeDocument/2006/relationships/image" Target="../media/image26.png"/><Relationship Id="rId19" Type="http://schemas.openxmlformats.org/officeDocument/2006/relationships/image" Target="../media/image463.png"/><Relationship Id="rId14" Type="http://schemas.openxmlformats.org/officeDocument/2006/relationships/customXml" Target="../ink/ink3652.xml"/><Relationship Id="rId22" Type="http://schemas.openxmlformats.org/officeDocument/2006/relationships/customXml" Target="../ink/ink3656.xml"/><Relationship Id="rId27" Type="http://schemas.openxmlformats.org/officeDocument/2006/relationships/image" Target="../media/image467.png"/><Relationship Id="rId30" Type="http://schemas.openxmlformats.org/officeDocument/2006/relationships/customXml" Target="../ink/ink3660.xml"/><Relationship Id="rId35" Type="http://schemas.openxmlformats.org/officeDocument/2006/relationships/image" Target="../media/image471.png"/><Relationship Id="rId43" Type="http://schemas.openxmlformats.org/officeDocument/2006/relationships/image" Target="../media/image475.png"/><Relationship Id="rId48" Type="http://schemas.openxmlformats.org/officeDocument/2006/relationships/customXml" Target="../ink/ink3669.xml"/><Relationship Id="rId56" Type="http://schemas.openxmlformats.org/officeDocument/2006/relationships/customXml" Target="../ink/ink3673.xml"/><Relationship Id="rId64" Type="http://schemas.openxmlformats.org/officeDocument/2006/relationships/customXml" Target="../ink/ink3677.xml"/><Relationship Id="rId69" Type="http://schemas.openxmlformats.org/officeDocument/2006/relationships/image" Target="../media/image488.png"/><Relationship Id="rId77" Type="http://schemas.openxmlformats.org/officeDocument/2006/relationships/image" Target="../media/image492.png"/><Relationship Id="rId8" Type="http://schemas.openxmlformats.org/officeDocument/2006/relationships/customXml" Target="../ink/ink3649.xml"/><Relationship Id="rId51" Type="http://schemas.openxmlformats.org/officeDocument/2006/relationships/image" Target="../media/image479.png"/><Relationship Id="rId72" Type="http://schemas.openxmlformats.org/officeDocument/2006/relationships/customXml" Target="../ink/ink3681.xml"/><Relationship Id="rId80" Type="http://schemas.openxmlformats.org/officeDocument/2006/relationships/customXml" Target="../ink/ink3685.xml"/><Relationship Id="rId3" Type="http://schemas.openxmlformats.org/officeDocument/2006/relationships/image" Target="../media/image455.png"/><Relationship Id="rId12" Type="http://schemas.openxmlformats.org/officeDocument/2006/relationships/customXml" Target="../ink/ink3651.xml"/><Relationship Id="rId17" Type="http://schemas.openxmlformats.org/officeDocument/2006/relationships/image" Target="../media/image462.png"/><Relationship Id="rId25" Type="http://schemas.openxmlformats.org/officeDocument/2006/relationships/image" Target="../media/image466.png"/><Relationship Id="rId33" Type="http://schemas.openxmlformats.org/officeDocument/2006/relationships/image" Target="../media/image470.png"/><Relationship Id="rId38" Type="http://schemas.openxmlformats.org/officeDocument/2006/relationships/customXml" Target="../ink/ink3664.xml"/><Relationship Id="rId46" Type="http://schemas.openxmlformats.org/officeDocument/2006/relationships/customXml" Target="../ink/ink3668.xml"/><Relationship Id="rId59" Type="http://schemas.openxmlformats.org/officeDocument/2006/relationships/image" Target="../media/image484.png"/><Relationship Id="rId67" Type="http://schemas.openxmlformats.org/officeDocument/2006/relationships/image" Target="../media/image487.png"/><Relationship Id="rId20" Type="http://schemas.openxmlformats.org/officeDocument/2006/relationships/customXml" Target="../ink/ink3655.xml"/><Relationship Id="rId41" Type="http://schemas.openxmlformats.org/officeDocument/2006/relationships/image" Target="../media/image474.png"/><Relationship Id="rId54" Type="http://schemas.openxmlformats.org/officeDocument/2006/relationships/customXml" Target="../ink/ink3672.xml"/><Relationship Id="rId62" Type="http://schemas.openxmlformats.org/officeDocument/2006/relationships/customXml" Target="../ink/ink3676.xml"/><Relationship Id="rId70" Type="http://schemas.openxmlformats.org/officeDocument/2006/relationships/customXml" Target="../ink/ink3680.xml"/><Relationship Id="rId75" Type="http://schemas.openxmlformats.org/officeDocument/2006/relationships/image" Target="../media/image49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48.xml"/><Relationship Id="rId15" Type="http://schemas.openxmlformats.org/officeDocument/2006/relationships/image" Target="../media/image461.png"/><Relationship Id="rId23" Type="http://schemas.openxmlformats.org/officeDocument/2006/relationships/image" Target="../media/image465.png"/><Relationship Id="rId28" Type="http://schemas.openxmlformats.org/officeDocument/2006/relationships/customXml" Target="../ink/ink3659.xml"/><Relationship Id="rId36" Type="http://schemas.openxmlformats.org/officeDocument/2006/relationships/customXml" Target="../ink/ink3663.xml"/><Relationship Id="rId49" Type="http://schemas.openxmlformats.org/officeDocument/2006/relationships/image" Target="../media/image478.png"/><Relationship Id="rId57" Type="http://schemas.openxmlformats.org/officeDocument/2006/relationships/image" Target="../media/image483.png"/><Relationship Id="rId10" Type="http://schemas.openxmlformats.org/officeDocument/2006/relationships/customXml" Target="../ink/ink3650.xml"/><Relationship Id="rId31" Type="http://schemas.openxmlformats.org/officeDocument/2006/relationships/image" Target="../media/image469.png"/><Relationship Id="rId44" Type="http://schemas.openxmlformats.org/officeDocument/2006/relationships/customXml" Target="../ink/ink3667.xml"/><Relationship Id="rId52" Type="http://schemas.openxmlformats.org/officeDocument/2006/relationships/customXml" Target="../ink/ink3671.xml"/><Relationship Id="rId60" Type="http://schemas.openxmlformats.org/officeDocument/2006/relationships/customXml" Target="../ink/ink3675.xml"/><Relationship Id="rId65" Type="http://schemas.openxmlformats.org/officeDocument/2006/relationships/image" Target="../media/image486.png"/><Relationship Id="rId73" Type="http://schemas.openxmlformats.org/officeDocument/2006/relationships/image" Target="../media/image490.png"/><Relationship Id="rId78" Type="http://schemas.openxmlformats.org/officeDocument/2006/relationships/customXml" Target="../ink/ink3684.xml"/><Relationship Id="rId81" Type="http://schemas.openxmlformats.org/officeDocument/2006/relationships/image" Target="../media/image494.png"/><Relationship Id="rId4" Type="http://schemas.openxmlformats.org/officeDocument/2006/relationships/customXml" Target="../ink/ink3647.xml"/><Relationship Id="rId9" Type="http://schemas.openxmlformats.org/officeDocument/2006/relationships/image" Target="../media/image458.png"/><Relationship Id="rId13" Type="http://schemas.openxmlformats.org/officeDocument/2006/relationships/image" Target="../media/image460.png"/><Relationship Id="rId18" Type="http://schemas.openxmlformats.org/officeDocument/2006/relationships/customXml" Target="../ink/ink3654.xml"/><Relationship Id="rId39" Type="http://schemas.openxmlformats.org/officeDocument/2006/relationships/image" Target="../media/image473.png"/><Relationship Id="rId34" Type="http://schemas.openxmlformats.org/officeDocument/2006/relationships/customXml" Target="../ink/ink3662.xml"/><Relationship Id="rId50" Type="http://schemas.openxmlformats.org/officeDocument/2006/relationships/customXml" Target="../ink/ink3670.xml"/><Relationship Id="rId55" Type="http://schemas.openxmlformats.org/officeDocument/2006/relationships/image" Target="../media/image482.png"/><Relationship Id="rId76" Type="http://schemas.openxmlformats.org/officeDocument/2006/relationships/customXml" Target="../ink/ink3683.xml"/><Relationship Id="rId7" Type="http://schemas.openxmlformats.org/officeDocument/2006/relationships/image" Target="../media/image457.png"/><Relationship Id="rId71" Type="http://schemas.openxmlformats.org/officeDocument/2006/relationships/image" Target="../media/image489.png"/><Relationship Id="rId2" Type="http://schemas.openxmlformats.org/officeDocument/2006/relationships/customXml" Target="../ink/ink3646.xml"/><Relationship Id="rId29" Type="http://schemas.openxmlformats.org/officeDocument/2006/relationships/image" Target="../media/image468.png"/><Relationship Id="rId24" Type="http://schemas.openxmlformats.org/officeDocument/2006/relationships/customXml" Target="../ink/ink3657.xml"/><Relationship Id="rId40" Type="http://schemas.openxmlformats.org/officeDocument/2006/relationships/customXml" Target="../ink/ink3665.xml"/><Relationship Id="rId45" Type="http://schemas.openxmlformats.org/officeDocument/2006/relationships/image" Target="../media/image476.png"/><Relationship Id="rId66" Type="http://schemas.openxmlformats.org/officeDocument/2006/relationships/customXml" Target="../ink/ink367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B63F4DF-E114-4A1E-BF1A-7C704F865852}"/>
                  </a:ext>
                </a:extLst>
              </p14:cNvPr>
              <p14:cNvContentPartPr/>
              <p14:nvPr/>
            </p14:nvContentPartPr>
            <p14:xfrm>
              <a:off x="1955640" y="345040"/>
              <a:ext cx="872280" cy="398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B63F4DF-E114-4A1E-BF1A-7C704F86585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37647" y="327400"/>
                <a:ext cx="907905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353725B-66C4-423C-929D-9672971384C1}"/>
                  </a:ext>
                </a:extLst>
              </p14:cNvPr>
              <p14:cNvContentPartPr/>
              <p14:nvPr/>
            </p14:nvContentPartPr>
            <p14:xfrm>
              <a:off x="345720" y="261520"/>
              <a:ext cx="1317240" cy="619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353725B-66C4-423C-929D-9672971384C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8080" y="243870"/>
                <a:ext cx="1352880" cy="6552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E35AF11-6D19-466D-9C24-E74A7D70BA68}"/>
                  </a:ext>
                </a:extLst>
              </p14:cNvPr>
              <p14:cNvContentPartPr/>
              <p14:nvPr/>
            </p14:nvContentPartPr>
            <p14:xfrm>
              <a:off x="7587120" y="147760"/>
              <a:ext cx="1208880" cy="555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E35AF11-6D19-466D-9C24-E74A7D70BA6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569120" y="130120"/>
                <a:ext cx="1244520" cy="590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6052558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BDFE05B-8DE5-46CE-BCF2-2D402C480740}"/>
                  </a:ext>
                </a:extLst>
              </p14:cNvPr>
              <p14:cNvContentPartPr/>
              <p14:nvPr/>
            </p14:nvContentPartPr>
            <p14:xfrm>
              <a:off x="5045520" y="513160"/>
              <a:ext cx="631440" cy="231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BDFE05B-8DE5-46CE-BCF2-2D402C48074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27880" y="495520"/>
                <a:ext cx="66708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EC1CFBB-9B71-4E90-AD36-4E9E8F2F25D4}"/>
                  </a:ext>
                </a:extLst>
              </p14:cNvPr>
              <p14:cNvContentPartPr/>
              <p14:nvPr/>
            </p14:nvContentPartPr>
            <p14:xfrm>
              <a:off x="7130640" y="366640"/>
              <a:ext cx="1075320" cy="396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EC1CFBB-9B71-4E90-AD36-4E9E8F2F25D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13000" y="349000"/>
                <a:ext cx="111096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BE2C1A2-FA77-4646-9EE5-78DB206BA65D}"/>
                  </a:ext>
                </a:extLst>
              </p14:cNvPr>
              <p14:cNvContentPartPr/>
              <p14:nvPr/>
            </p14:nvContentPartPr>
            <p14:xfrm>
              <a:off x="5929320" y="504160"/>
              <a:ext cx="1019520" cy="299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BE2C1A2-FA77-4646-9EE5-78DB206BA65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911326" y="486520"/>
                <a:ext cx="1055147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A6A0BA4-FE9E-408C-930B-A554447F36D2}"/>
                  </a:ext>
                </a:extLst>
              </p14:cNvPr>
              <p14:cNvContentPartPr/>
              <p14:nvPr/>
            </p14:nvContentPartPr>
            <p14:xfrm>
              <a:off x="477840" y="116440"/>
              <a:ext cx="4344120" cy="1855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A6A0BA4-FE9E-408C-930B-A554447F36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9841" y="98800"/>
                <a:ext cx="4379757" cy="18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75950D6-70A6-4FA3-8A9D-CA6F9CD96A8F}"/>
                  </a:ext>
                </a:extLst>
              </p14:cNvPr>
              <p14:cNvContentPartPr/>
              <p14:nvPr/>
            </p14:nvContentPartPr>
            <p14:xfrm>
              <a:off x="5228400" y="1038400"/>
              <a:ext cx="263520" cy="602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75950D6-70A6-4FA3-8A9D-CA6F9CD96A8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210760" y="1020400"/>
                <a:ext cx="299160" cy="63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6725FD-B381-441B-84C3-30344D65F184}"/>
                  </a:ext>
                </a:extLst>
              </p14:cNvPr>
              <p14:cNvContentPartPr/>
              <p14:nvPr/>
            </p14:nvContentPartPr>
            <p14:xfrm>
              <a:off x="5800800" y="1212640"/>
              <a:ext cx="270000" cy="539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6725FD-B381-441B-84C3-30344D65F18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783160" y="1195000"/>
                <a:ext cx="305640" cy="57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017AE27-D9D4-468E-B309-BA08EF858DD0}"/>
                  </a:ext>
                </a:extLst>
              </p14:cNvPr>
              <p14:cNvContentPartPr/>
              <p14:nvPr/>
            </p14:nvContentPartPr>
            <p14:xfrm>
              <a:off x="6069000" y="1468960"/>
              <a:ext cx="183600" cy="144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017AE27-D9D4-468E-B309-BA08EF858DD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051360" y="1451320"/>
                <a:ext cx="21924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566A4A3-56EF-4AC4-A8A8-07254A77F3C0}"/>
                  </a:ext>
                </a:extLst>
              </p14:cNvPr>
              <p14:cNvContentPartPr/>
              <p14:nvPr/>
            </p14:nvContentPartPr>
            <p14:xfrm>
              <a:off x="6308040" y="1460320"/>
              <a:ext cx="104760" cy="164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566A4A3-56EF-4AC4-A8A8-07254A77F3C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90040" y="1442680"/>
                <a:ext cx="14040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C5B8F51-F5BC-45AD-A585-B316FBB19FDD}"/>
                  </a:ext>
                </a:extLst>
              </p14:cNvPr>
              <p14:cNvContentPartPr/>
              <p14:nvPr/>
            </p14:nvContentPartPr>
            <p14:xfrm>
              <a:off x="6701880" y="1483720"/>
              <a:ext cx="317160" cy="161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C5B8F51-F5BC-45AD-A585-B316FBB19FD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83880" y="1465720"/>
                <a:ext cx="3528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720A054-F8CA-4882-8E99-085D204BD82A}"/>
                  </a:ext>
                </a:extLst>
              </p14:cNvPr>
              <p14:cNvContentPartPr/>
              <p14:nvPr/>
            </p14:nvContentPartPr>
            <p14:xfrm>
              <a:off x="7198320" y="1438720"/>
              <a:ext cx="216720" cy="246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720A054-F8CA-4882-8E99-085D204BD82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80320" y="1421080"/>
                <a:ext cx="25236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ABFFFE-A3E1-4C2D-8933-1761D6F52A13}"/>
                  </a:ext>
                </a:extLst>
              </p14:cNvPr>
              <p14:cNvContentPartPr/>
              <p14:nvPr/>
            </p14:nvContentPartPr>
            <p14:xfrm>
              <a:off x="7470480" y="1511440"/>
              <a:ext cx="115200" cy="155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ABFFFE-A3E1-4C2D-8933-1761D6F52A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452840" y="1493800"/>
                <a:ext cx="1508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B1AE6B0-523E-4A2E-9BAF-22E94AAB0911}"/>
                  </a:ext>
                </a:extLst>
              </p14:cNvPr>
              <p14:cNvContentPartPr/>
              <p14:nvPr/>
            </p14:nvContentPartPr>
            <p14:xfrm>
              <a:off x="7708080" y="1345840"/>
              <a:ext cx="30240" cy="314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B1AE6B0-523E-4A2E-9BAF-22E94AAB091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690080" y="1327840"/>
                <a:ext cx="6588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0793BBE-9E17-4E7B-B33A-26431E041FA9}"/>
                  </a:ext>
                </a:extLst>
              </p14:cNvPr>
              <p14:cNvContentPartPr/>
              <p14:nvPr/>
            </p14:nvContentPartPr>
            <p14:xfrm>
              <a:off x="7599360" y="1493080"/>
              <a:ext cx="337680" cy="37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0793BBE-9E17-4E7B-B33A-26431E041FA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81360" y="1475080"/>
                <a:ext cx="37332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8CCF4B5-5FED-480C-A83C-8CCD9552224A}"/>
                  </a:ext>
                </a:extLst>
              </p14:cNvPr>
              <p14:cNvContentPartPr/>
              <p14:nvPr/>
            </p14:nvContentPartPr>
            <p14:xfrm>
              <a:off x="7812120" y="1288960"/>
              <a:ext cx="347040" cy="354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8CCF4B5-5FED-480C-A83C-8CCD9552224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94120" y="1271320"/>
                <a:ext cx="38268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33FA1DB-AFBC-4439-97C1-A56A072E75D8}"/>
                  </a:ext>
                </a:extLst>
              </p14:cNvPr>
              <p14:cNvContentPartPr/>
              <p14:nvPr/>
            </p14:nvContentPartPr>
            <p14:xfrm>
              <a:off x="8012280" y="1461040"/>
              <a:ext cx="211680" cy="17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33FA1DB-AFBC-4439-97C1-A56A072E75D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94280" y="1443400"/>
                <a:ext cx="2473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ED7563E-B503-4A64-B84C-2FE0EDFF7DDF}"/>
                  </a:ext>
                </a:extLst>
              </p14:cNvPr>
              <p14:cNvContentPartPr/>
              <p14:nvPr/>
            </p14:nvContentPartPr>
            <p14:xfrm>
              <a:off x="8265360" y="1524760"/>
              <a:ext cx="9720" cy="64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ED7563E-B503-4A64-B84C-2FE0EDFF7DD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247360" y="1507120"/>
                <a:ext cx="4536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A7FBBDF-E923-4DDF-8339-DAF43C2D705E}"/>
                  </a:ext>
                </a:extLst>
              </p14:cNvPr>
              <p14:cNvContentPartPr/>
              <p14:nvPr/>
            </p14:nvContentPartPr>
            <p14:xfrm>
              <a:off x="8274720" y="1438720"/>
              <a:ext cx="3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A7FBBDF-E923-4DDF-8339-DAF43C2D705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256720" y="1420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71C6E03-B2E5-4356-87DA-92D80E3E9CB3}"/>
                  </a:ext>
                </a:extLst>
              </p14:cNvPr>
              <p14:cNvContentPartPr/>
              <p14:nvPr/>
            </p14:nvContentPartPr>
            <p14:xfrm>
              <a:off x="8338440" y="1470040"/>
              <a:ext cx="100440" cy="117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71C6E03-B2E5-4356-87DA-92D80E3E9CB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20440" y="1452040"/>
                <a:ext cx="13608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80DDFAC-1303-4AB4-B73A-93909E8A6A7D}"/>
                  </a:ext>
                </a:extLst>
              </p14:cNvPr>
              <p14:cNvContentPartPr/>
              <p14:nvPr/>
            </p14:nvContentPartPr>
            <p14:xfrm>
              <a:off x="8527080" y="1471840"/>
              <a:ext cx="178560" cy="92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80DDFAC-1303-4AB4-B73A-93909E8A6A7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509080" y="1453840"/>
                <a:ext cx="2142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624536-8931-4A7B-8FD4-AFE226A2D0A3}"/>
                  </a:ext>
                </a:extLst>
              </p14:cNvPr>
              <p14:cNvContentPartPr/>
              <p14:nvPr/>
            </p14:nvContentPartPr>
            <p14:xfrm>
              <a:off x="447240" y="2209120"/>
              <a:ext cx="602280" cy="399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624536-8931-4A7B-8FD4-AFE226A2D0A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9600" y="2191480"/>
                <a:ext cx="63792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47198A1-A594-4C65-AE53-5CFFE08CBF1E}"/>
                  </a:ext>
                </a:extLst>
              </p14:cNvPr>
              <p14:cNvContentPartPr/>
              <p14:nvPr/>
            </p14:nvContentPartPr>
            <p14:xfrm>
              <a:off x="1068960" y="2169520"/>
              <a:ext cx="595440" cy="407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47198A1-A594-4C65-AE53-5CFFE08CBF1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051320" y="2151880"/>
                <a:ext cx="63108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4678E84-130E-4C48-AEC8-81924257C70C}"/>
                  </a:ext>
                </a:extLst>
              </p14:cNvPr>
              <p14:cNvContentPartPr/>
              <p14:nvPr/>
            </p14:nvContentPartPr>
            <p14:xfrm>
              <a:off x="1434720" y="2302720"/>
              <a:ext cx="309240" cy="38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4678E84-130E-4C48-AEC8-81924257C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416720" y="2285080"/>
                <a:ext cx="34488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17C5BC0-10D4-4716-A814-F7F29D14D8B1}"/>
                  </a:ext>
                </a:extLst>
              </p14:cNvPr>
              <p14:cNvContentPartPr/>
              <p14:nvPr/>
            </p14:nvContentPartPr>
            <p14:xfrm>
              <a:off x="1893720" y="2383720"/>
              <a:ext cx="252360" cy="205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17C5BC0-10D4-4716-A814-F7F29D14D8B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876080" y="2366080"/>
                <a:ext cx="28800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32ABC42-C94B-4622-BD11-AD06C5E86ECA}"/>
                  </a:ext>
                </a:extLst>
              </p14:cNvPr>
              <p14:cNvContentPartPr/>
              <p14:nvPr/>
            </p14:nvContentPartPr>
            <p14:xfrm>
              <a:off x="2220960" y="2375800"/>
              <a:ext cx="144000" cy="181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32ABC42-C94B-4622-BD11-AD06C5E86EC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202960" y="2358160"/>
                <a:ext cx="17964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DAECB7F-E6C9-476C-B457-303237DE9981}"/>
                  </a:ext>
                </a:extLst>
              </p14:cNvPr>
              <p14:cNvContentPartPr/>
              <p14:nvPr/>
            </p14:nvContentPartPr>
            <p14:xfrm>
              <a:off x="2406720" y="2404960"/>
              <a:ext cx="239760" cy="98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DAECB7F-E6C9-476C-B457-303237DE998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89080" y="2387320"/>
                <a:ext cx="27540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A4EAB29-00D8-4186-A3B7-180996B13D89}"/>
                  </a:ext>
                </a:extLst>
              </p14:cNvPr>
              <p14:cNvContentPartPr/>
              <p14:nvPr/>
            </p14:nvContentPartPr>
            <p14:xfrm>
              <a:off x="2690400" y="2407480"/>
              <a:ext cx="223200" cy="1540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A4EAB29-00D8-4186-A3B7-180996B13D8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672400" y="2389480"/>
                <a:ext cx="25884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1E1DCDA-4EF9-4B23-9F85-527FE697C92D}"/>
                  </a:ext>
                </a:extLst>
              </p14:cNvPr>
              <p14:cNvContentPartPr/>
              <p14:nvPr/>
            </p14:nvContentPartPr>
            <p14:xfrm>
              <a:off x="4436040" y="2137120"/>
              <a:ext cx="1026360" cy="552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1E1DCDA-4EF9-4B23-9F85-527FE697C92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18394" y="2119480"/>
                <a:ext cx="1062013" cy="58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DA08291-2122-4ABB-B979-C38550B05CAC}"/>
                  </a:ext>
                </a:extLst>
              </p14:cNvPr>
              <p14:cNvContentPartPr/>
              <p14:nvPr/>
            </p14:nvContentPartPr>
            <p14:xfrm>
              <a:off x="3045720" y="2142160"/>
              <a:ext cx="1109880" cy="672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DA08291-2122-4ABB-B979-C38550B05CA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28074" y="2124520"/>
                <a:ext cx="1145532" cy="70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B7D9E8B-E22F-4DC5-9DAC-9AD49D45311D}"/>
                  </a:ext>
                </a:extLst>
              </p14:cNvPr>
              <p14:cNvContentPartPr/>
              <p14:nvPr/>
            </p14:nvContentPartPr>
            <p14:xfrm>
              <a:off x="5637000" y="2204440"/>
              <a:ext cx="263160" cy="351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B7D9E8B-E22F-4DC5-9DAC-9AD49D45311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619000" y="2186800"/>
                <a:ext cx="2988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786C587-B72C-4E14-9F9E-59AF8C70B10B}"/>
                  </a:ext>
                </a:extLst>
              </p14:cNvPr>
              <p14:cNvContentPartPr/>
              <p14:nvPr/>
            </p14:nvContentPartPr>
            <p14:xfrm>
              <a:off x="692400" y="3006520"/>
              <a:ext cx="1550160" cy="2040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786C587-B72C-4E14-9F9E-59AF8C70B10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74400" y="2988880"/>
                <a:ext cx="1585800" cy="20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8CDAE1C-4482-4308-8A8C-7A2CF7C252B4}"/>
                  </a:ext>
                </a:extLst>
              </p14:cNvPr>
              <p14:cNvContentPartPr/>
              <p14:nvPr/>
            </p14:nvContentPartPr>
            <p14:xfrm>
              <a:off x="6152880" y="2408920"/>
              <a:ext cx="316800" cy="183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8CDAE1C-4482-4308-8A8C-7A2CF7C252B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135240" y="2390920"/>
                <a:ext cx="35244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5B32E46-4C55-4235-84B8-F66086152B13}"/>
                  </a:ext>
                </a:extLst>
              </p14:cNvPr>
              <p14:cNvContentPartPr/>
              <p14:nvPr/>
            </p14:nvContentPartPr>
            <p14:xfrm>
              <a:off x="6564000" y="2196880"/>
              <a:ext cx="607320" cy="37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5B32E46-4C55-4235-84B8-F66086152B1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46360" y="2178880"/>
                <a:ext cx="64296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31C8A35-801F-41BE-B51A-6D324CA25B93}"/>
                  </a:ext>
                </a:extLst>
              </p14:cNvPr>
              <p14:cNvContentPartPr/>
              <p14:nvPr/>
            </p14:nvContentPartPr>
            <p14:xfrm>
              <a:off x="7350240" y="2218120"/>
              <a:ext cx="1167840" cy="56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31C8A35-801F-41BE-B51A-6D324CA25B9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332246" y="2200480"/>
                <a:ext cx="1203469" cy="60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E7EB6DD-0904-41E3-85C4-8A15C7AE10EE}"/>
                  </a:ext>
                </a:extLst>
              </p14:cNvPr>
              <p14:cNvContentPartPr/>
              <p14:nvPr/>
            </p14:nvContentPartPr>
            <p14:xfrm>
              <a:off x="2700840" y="2803840"/>
              <a:ext cx="440280" cy="447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E7EB6DD-0904-41E3-85C4-8A15C7AE10E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682840" y="2785854"/>
                <a:ext cx="475920" cy="4830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FF7A05D-5BB0-44E6-BDD6-AF595C966A43}"/>
                  </a:ext>
                </a:extLst>
              </p14:cNvPr>
              <p14:cNvContentPartPr/>
              <p14:nvPr/>
            </p14:nvContentPartPr>
            <p14:xfrm>
              <a:off x="872400" y="3433480"/>
              <a:ext cx="230040" cy="423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FF7A05D-5BB0-44E6-BDD6-AF595C966A4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54400" y="3415480"/>
                <a:ext cx="26568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936BF9-3283-402B-8344-B18694A42AAF}"/>
                  </a:ext>
                </a:extLst>
              </p14:cNvPr>
              <p14:cNvContentPartPr/>
              <p14:nvPr/>
            </p14:nvContentPartPr>
            <p14:xfrm>
              <a:off x="418080" y="3410800"/>
              <a:ext cx="301320" cy="297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936BF9-3283-402B-8344-B18694A42AA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00080" y="3393160"/>
                <a:ext cx="33696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108E70E-69D4-4F05-99E0-C4175AFCC0B0}"/>
                  </a:ext>
                </a:extLst>
              </p14:cNvPr>
              <p14:cNvContentPartPr/>
              <p14:nvPr/>
            </p14:nvContentPartPr>
            <p14:xfrm>
              <a:off x="450480" y="3205600"/>
              <a:ext cx="185400" cy="96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108E70E-69D4-4F05-99E0-C4175AFCC0B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32840" y="3187600"/>
                <a:ext cx="22104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E4B2321-829B-4D43-A81B-B22423C80463}"/>
                  </a:ext>
                </a:extLst>
              </p14:cNvPr>
              <p14:cNvContentPartPr/>
              <p14:nvPr/>
            </p14:nvContentPartPr>
            <p14:xfrm>
              <a:off x="3552600" y="2862520"/>
              <a:ext cx="2386440" cy="425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E4B2321-829B-4D43-A81B-B22423C8046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534600" y="2844520"/>
                <a:ext cx="2422080" cy="46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4F3FC34-004F-4F84-84F7-1EE364D6DD9D}"/>
                  </a:ext>
                </a:extLst>
              </p14:cNvPr>
              <p14:cNvContentPartPr/>
              <p14:nvPr/>
            </p14:nvContentPartPr>
            <p14:xfrm>
              <a:off x="3316080" y="3698440"/>
              <a:ext cx="392760" cy="223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4F3FC34-004F-4F84-84F7-1EE364D6DD9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298440" y="3680800"/>
                <a:ext cx="42840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C67AF5B-5ABE-4DA2-979A-EC4A1CB9D47A}"/>
                  </a:ext>
                </a:extLst>
              </p14:cNvPr>
              <p14:cNvContentPartPr/>
              <p14:nvPr/>
            </p14:nvContentPartPr>
            <p14:xfrm>
              <a:off x="3449280" y="3493240"/>
              <a:ext cx="230760" cy="9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C67AF5B-5ABE-4DA2-979A-EC4A1CB9D47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431640" y="3475240"/>
                <a:ext cx="2664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D1715BA-62BB-4A0E-B980-8F4CEF01D4B6}"/>
                  </a:ext>
                </a:extLst>
              </p14:cNvPr>
              <p14:cNvContentPartPr/>
              <p14:nvPr/>
            </p14:nvContentPartPr>
            <p14:xfrm>
              <a:off x="3868680" y="3739480"/>
              <a:ext cx="164160" cy="1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D1715BA-62BB-4A0E-B980-8F4CEF01D4B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851040" y="3721840"/>
                <a:ext cx="19980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E50AAF1-E623-4CA6-8407-C05320822304}"/>
                  </a:ext>
                </a:extLst>
              </p14:cNvPr>
              <p14:cNvContentPartPr/>
              <p14:nvPr/>
            </p14:nvContentPartPr>
            <p14:xfrm>
              <a:off x="3843120" y="3816520"/>
              <a:ext cx="143640" cy="5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E50AAF1-E623-4CA6-8407-C0532082230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825120" y="3798520"/>
                <a:ext cx="1792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AC4220-8698-46BC-9C64-45C8B8AC9104}"/>
                  </a:ext>
                </a:extLst>
              </p14:cNvPr>
              <p14:cNvContentPartPr/>
              <p14:nvPr/>
            </p14:nvContentPartPr>
            <p14:xfrm>
              <a:off x="4163880" y="3518080"/>
              <a:ext cx="613800" cy="394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AC4220-8698-46BC-9C64-45C8B8AC910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145891" y="3500440"/>
                <a:ext cx="649419" cy="4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4C9AF9B-E90D-427B-843E-2D07E09990DF}"/>
                  </a:ext>
                </a:extLst>
              </p14:cNvPr>
              <p14:cNvContentPartPr/>
              <p14:nvPr/>
            </p14:nvContentPartPr>
            <p14:xfrm>
              <a:off x="5134440" y="3413680"/>
              <a:ext cx="309960" cy="85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4C9AF9B-E90D-427B-843E-2D07E09990D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116800" y="3395680"/>
                <a:ext cx="34560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54C39D6-28A5-45CF-8CE8-01338B862865}"/>
                  </a:ext>
                </a:extLst>
              </p14:cNvPr>
              <p14:cNvContentPartPr/>
              <p14:nvPr/>
            </p14:nvContentPartPr>
            <p14:xfrm>
              <a:off x="6503160" y="3540760"/>
              <a:ext cx="199080" cy="3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54C39D6-28A5-45CF-8CE8-01338B86286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485160" y="3523120"/>
                <a:ext cx="23472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28872AF-7487-45BC-A33C-67B1107BD2E0}"/>
                  </a:ext>
                </a:extLst>
              </p14:cNvPr>
              <p14:cNvContentPartPr/>
              <p14:nvPr/>
            </p14:nvContentPartPr>
            <p14:xfrm>
              <a:off x="4933200" y="3601600"/>
              <a:ext cx="1810080" cy="372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28872AF-7487-45BC-A33C-67B1107BD2E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915200" y="3583960"/>
                <a:ext cx="184572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A8F4DCF-6F8D-4A5B-8F3B-7CD573B9B3FE}"/>
                  </a:ext>
                </a:extLst>
              </p14:cNvPr>
              <p14:cNvContentPartPr/>
              <p14:nvPr/>
            </p14:nvContentPartPr>
            <p14:xfrm>
              <a:off x="1121880" y="3573880"/>
              <a:ext cx="865800" cy="9439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A8F4DCF-6F8D-4A5B-8F3B-7CD573B9B3F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104240" y="3555880"/>
                <a:ext cx="901440" cy="9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2DFEC48-49B8-4D7B-8EA7-34ADDA3C4CF3}"/>
                  </a:ext>
                </a:extLst>
              </p14:cNvPr>
              <p14:cNvContentPartPr/>
              <p14:nvPr/>
            </p14:nvContentPartPr>
            <p14:xfrm>
              <a:off x="7034520" y="3517000"/>
              <a:ext cx="154800" cy="476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2DFEC48-49B8-4D7B-8EA7-34ADDA3C4CF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16520" y="3499000"/>
                <a:ext cx="190440" cy="51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F73508D-B33B-47F9-844D-B413E1D3AC2A}"/>
                  </a:ext>
                </a:extLst>
              </p14:cNvPr>
              <p14:cNvContentPartPr/>
              <p14:nvPr/>
            </p14:nvContentPartPr>
            <p14:xfrm>
              <a:off x="2693640" y="4125040"/>
              <a:ext cx="209160" cy="30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F73508D-B33B-47F9-844D-B413E1D3AC2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76000" y="4107400"/>
                <a:ext cx="24480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C9A9E05-4BA2-43D0-B180-D438A3E491C5}"/>
                  </a:ext>
                </a:extLst>
              </p14:cNvPr>
              <p14:cNvContentPartPr/>
              <p14:nvPr/>
            </p14:nvContentPartPr>
            <p14:xfrm>
              <a:off x="2706600" y="4235200"/>
              <a:ext cx="613080" cy="180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C9A9E05-4BA2-43D0-B180-D438A3E491C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88960" y="4217200"/>
                <a:ext cx="64872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2E78743-B01F-42B5-B6F7-36A8A5EDF2B3}"/>
                  </a:ext>
                </a:extLst>
              </p14:cNvPr>
              <p14:cNvContentPartPr/>
              <p14:nvPr/>
            </p14:nvContentPartPr>
            <p14:xfrm>
              <a:off x="4027080" y="4028560"/>
              <a:ext cx="177840" cy="1234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2E78743-B01F-42B5-B6F7-36A8A5EDF2B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009440" y="4010560"/>
                <a:ext cx="21348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DAAB3F7-2FD8-4E2F-BE17-0ED6679823C2}"/>
                  </a:ext>
                </a:extLst>
              </p14:cNvPr>
              <p14:cNvContentPartPr/>
              <p14:nvPr/>
            </p14:nvContentPartPr>
            <p14:xfrm>
              <a:off x="3497520" y="4227280"/>
              <a:ext cx="828720" cy="252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DAAB3F7-2FD8-4E2F-BE17-0ED6679823C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479888" y="4209615"/>
                <a:ext cx="864345" cy="2880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3E575BB-9016-46F5-B905-3AA29766AFB0}"/>
                  </a:ext>
                </a:extLst>
              </p14:cNvPr>
              <p14:cNvContentPartPr/>
              <p14:nvPr/>
            </p14:nvContentPartPr>
            <p14:xfrm>
              <a:off x="4540800" y="4051240"/>
              <a:ext cx="1136160" cy="4032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3E575BB-9016-46F5-B905-3AA29766AFB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523160" y="4033600"/>
                <a:ext cx="1171800" cy="4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98BB180-511F-4FB0-B6A2-40646F36355D}"/>
                  </a:ext>
                </a:extLst>
              </p14:cNvPr>
              <p14:cNvContentPartPr/>
              <p14:nvPr/>
            </p14:nvContentPartPr>
            <p14:xfrm>
              <a:off x="3201960" y="3211720"/>
              <a:ext cx="128880" cy="1782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98BB180-511F-4FB0-B6A2-40646F36355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184320" y="3194080"/>
                <a:ext cx="16452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76BE19E-E89A-42FD-884C-1E26D3368992}"/>
                  </a:ext>
                </a:extLst>
              </p14:cNvPr>
              <p14:cNvContentPartPr/>
              <p14:nvPr/>
            </p14:nvContentPartPr>
            <p14:xfrm>
              <a:off x="3730440" y="3889600"/>
              <a:ext cx="82440" cy="123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76BE19E-E89A-42FD-884C-1E26D336899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712440" y="3871600"/>
                <a:ext cx="118080" cy="159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92061548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14:cNvPr>
              <p14:cNvContentPartPr/>
              <p14:nvPr/>
            </p14:nvContentPartPr>
            <p14:xfrm>
              <a:off x="2942400" y="277000"/>
              <a:ext cx="727920" cy="397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24400" y="259016"/>
                <a:ext cx="763560" cy="432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14:cNvPr>
              <p14:cNvContentPartPr/>
              <p14:nvPr/>
            </p14:nvContentPartPr>
            <p14:xfrm>
              <a:off x="7259880" y="86920"/>
              <a:ext cx="1344240" cy="45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241885" y="68920"/>
                <a:ext cx="137987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14:cNvPr>
              <p14:cNvContentPartPr/>
              <p14:nvPr/>
            </p14:nvContentPartPr>
            <p14:xfrm>
              <a:off x="5722320" y="214720"/>
              <a:ext cx="1289880" cy="390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04680" y="196720"/>
                <a:ext cx="1325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14:cNvPr>
              <p14:cNvContentPartPr/>
              <p14:nvPr/>
            </p14:nvContentPartPr>
            <p14:xfrm>
              <a:off x="5064240" y="305440"/>
              <a:ext cx="403920" cy="34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6600" y="287440"/>
                <a:ext cx="4395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14:cNvPr>
              <p14:cNvContentPartPr/>
              <p14:nvPr/>
            </p14:nvContentPartPr>
            <p14:xfrm>
              <a:off x="4027080" y="240280"/>
              <a:ext cx="877320" cy="55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09433" y="222280"/>
                <a:ext cx="912975" cy="58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14:cNvPr>
              <p14:cNvContentPartPr/>
              <p14:nvPr/>
            </p14:nvContentPartPr>
            <p14:xfrm>
              <a:off x="198480" y="243880"/>
              <a:ext cx="2324520" cy="867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0840" y="226240"/>
                <a:ext cx="2360160" cy="90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14:cNvPr>
              <p14:cNvContentPartPr/>
              <p14:nvPr/>
            </p14:nvContentPartPr>
            <p14:xfrm>
              <a:off x="2019720" y="1117960"/>
              <a:ext cx="110880" cy="110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02080" y="1099960"/>
                <a:ext cx="1465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14:cNvPr>
              <p14:cNvContentPartPr/>
              <p14:nvPr/>
            </p14:nvContentPartPr>
            <p14:xfrm>
              <a:off x="2988840" y="912400"/>
              <a:ext cx="103680" cy="175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1200" y="894760"/>
                <a:ext cx="1393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14:cNvPr>
              <p14:cNvContentPartPr/>
              <p14:nvPr/>
            </p14:nvContentPartPr>
            <p14:xfrm>
              <a:off x="2381160" y="790360"/>
              <a:ext cx="504720" cy="31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63507" y="772720"/>
                <a:ext cx="540385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14:cNvPr>
              <p14:cNvContentPartPr/>
              <p14:nvPr/>
            </p14:nvContentPartPr>
            <p14:xfrm>
              <a:off x="3502200" y="794320"/>
              <a:ext cx="16200" cy="33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84560" y="776680"/>
                <a:ext cx="51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14:cNvPr>
              <p14:cNvContentPartPr/>
              <p14:nvPr/>
            </p14:nvContentPartPr>
            <p14:xfrm>
              <a:off x="3354600" y="909880"/>
              <a:ext cx="299880" cy="61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36600" y="891880"/>
                <a:ext cx="335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14:cNvPr>
              <p14:cNvContentPartPr/>
              <p14:nvPr/>
            </p14:nvContentPartPr>
            <p14:xfrm>
              <a:off x="3634680" y="941560"/>
              <a:ext cx="284760" cy="157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17040" y="923920"/>
                <a:ext cx="32040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14:cNvPr>
              <p14:cNvContentPartPr/>
              <p14:nvPr/>
            </p14:nvContentPartPr>
            <p14:xfrm>
              <a:off x="4002960" y="959560"/>
              <a:ext cx="104400" cy="117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4960" y="941560"/>
                <a:ext cx="1400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14:cNvPr>
              <p14:cNvContentPartPr/>
              <p14:nvPr/>
            </p14:nvContentPartPr>
            <p14:xfrm>
              <a:off x="4412280" y="789280"/>
              <a:ext cx="203040" cy="321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94640" y="771280"/>
                <a:ext cx="23868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14:cNvPr>
              <p14:cNvContentPartPr/>
              <p14:nvPr/>
            </p14:nvContentPartPr>
            <p14:xfrm>
              <a:off x="4678680" y="763360"/>
              <a:ext cx="637200" cy="307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60680" y="745360"/>
                <a:ext cx="6728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14:cNvPr>
              <p14:cNvContentPartPr/>
              <p14:nvPr/>
            </p14:nvContentPartPr>
            <p14:xfrm>
              <a:off x="5413080" y="869920"/>
              <a:ext cx="95760" cy="158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5080" y="852280"/>
                <a:ext cx="13140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14:cNvPr>
              <p14:cNvContentPartPr/>
              <p14:nvPr/>
            </p14:nvContentPartPr>
            <p14:xfrm>
              <a:off x="5870640" y="710800"/>
              <a:ext cx="159840" cy="41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52640" y="693160"/>
                <a:ext cx="19548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14:cNvPr>
              <p14:cNvContentPartPr/>
              <p14:nvPr/>
            </p14:nvContentPartPr>
            <p14:xfrm>
              <a:off x="6038400" y="768040"/>
              <a:ext cx="298440" cy="27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020760" y="750400"/>
                <a:ext cx="33408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14:cNvPr>
              <p14:cNvContentPartPr/>
              <p14:nvPr/>
            </p14:nvContentPartPr>
            <p14:xfrm>
              <a:off x="6544200" y="665800"/>
              <a:ext cx="615600" cy="447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26560" y="648160"/>
                <a:ext cx="65124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14:cNvPr>
              <p14:cNvContentPartPr/>
              <p14:nvPr/>
            </p14:nvContentPartPr>
            <p14:xfrm>
              <a:off x="2944560" y="1367440"/>
              <a:ext cx="988920" cy="228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26560" y="1349468"/>
                <a:ext cx="1024560" cy="264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14:cNvPr>
              <p14:cNvContentPartPr/>
              <p14:nvPr/>
            </p14:nvContentPartPr>
            <p14:xfrm>
              <a:off x="2261640" y="1291480"/>
              <a:ext cx="438840" cy="330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44000" y="1273840"/>
                <a:ext cx="47448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14:cNvPr>
              <p14:cNvContentPartPr/>
              <p14:nvPr/>
            </p14:nvContentPartPr>
            <p14:xfrm>
              <a:off x="329520" y="1294720"/>
              <a:ext cx="1767240" cy="348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1880" y="1276720"/>
                <a:ext cx="18028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14:cNvPr>
              <p14:cNvContentPartPr/>
              <p14:nvPr/>
            </p14:nvContentPartPr>
            <p14:xfrm>
              <a:off x="4265760" y="1271680"/>
              <a:ext cx="1188000" cy="565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8120" y="1254029"/>
                <a:ext cx="1223640" cy="601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14:cNvPr>
              <p14:cNvContentPartPr/>
              <p14:nvPr/>
            </p14:nvContentPartPr>
            <p14:xfrm>
              <a:off x="5720520" y="1231000"/>
              <a:ext cx="757080" cy="320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02520" y="1213360"/>
                <a:ext cx="79272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14:cNvPr>
              <p14:cNvContentPartPr/>
              <p14:nvPr/>
            </p14:nvContentPartPr>
            <p14:xfrm>
              <a:off x="7311000" y="701440"/>
              <a:ext cx="1663200" cy="371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93000" y="683457"/>
                <a:ext cx="1698840" cy="4071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14:cNvPr>
              <p14:cNvContentPartPr/>
              <p14:nvPr/>
            </p14:nvContentPartPr>
            <p14:xfrm>
              <a:off x="663960" y="2368960"/>
              <a:ext cx="2768040" cy="12708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5960" y="2351315"/>
                <a:ext cx="2803680" cy="1306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14:cNvPr>
              <p14:cNvContentPartPr/>
              <p14:nvPr/>
            </p14:nvContentPartPr>
            <p14:xfrm>
              <a:off x="1323120" y="1851640"/>
              <a:ext cx="522720" cy="519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305480" y="1834000"/>
                <a:ext cx="55836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14:cNvPr>
              <p14:cNvContentPartPr/>
              <p14:nvPr/>
            </p14:nvContentPartPr>
            <p14:xfrm>
              <a:off x="2342640" y="1808440"/>
              <a:ext cx="441720" cy="510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324640" y="1790800"/>
                <a:ext cx="477360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14:cNvPr>
              <p14:cNvContentPartPr/>
              <p14:nvPr/>
            </p14:nvContentPartPr>
            <p14:xfrm>
              <a:off x="614280" y="3005440"/>
              <a:ext cx="3005280" cy="1179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280" y="2987445"/>
                <a:ext cx="3040920" cy="12153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14:cNvPr>
              <p14:cNvContentPartPr/>
              <p14:nvPr/>
            </p14:nvContentPartPr>
            <p14:xfrm>
              <a:off x="6708000" y="1540600"/>
              <a:ext cx="3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90000" y="1522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14:cNvPr>
              <p14:cNvContentPartPr/>
              <p14:nvPr/>
            </p14:nvContentPartPr>
            <p14:xfrm>
              <a:off x="7537800" y="1361680"/>
              <a:ext cx="702000" cy="207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519809" y="1344009"/>
                <a:ext cx="737622" cy="243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14:cNvPr>
              <p14:cNvContentPartPr/>
              <p14:nvPr/>
            </p14:nvContentPartPr>
            <p14:xfrm>
              <a:off x="6919680" y="1287880"/>
              <a:ext cx="521640" cy="313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902028" y="1270240"/>
                <a:ext cx="557305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14:cNvPr>
              <p14:cNvContentPartPr/>
              <p14:nvPr/>
            </p14:nvContentPartPr>
            <p14:xfrm>
              <a:off x="4680120" y="2045680"/>
              <a:ext cx="43920" cy="130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62120" y="2027680"/>
                <a:ext cx="7956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14:cNvPr>
              <p14:cNvContentPartPr/>
              <p14:nvPr/>
            </p14:nvContentPartPr>
            <p14:xfrm>
              <a:off x="3633600" y="1847320"/>
              <a:ext cx="891720" cy="278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615600" y="1829320"/>
                <a:ext cx="92736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19D2C36-0B6C-44CC-81B4-11A9EC61C4E7}"/>
                  </a:ext>
                </a:extLst>
              </p14:cNvPr>
              <p14:cNvContentPartPr/>
              <p14:nvPr/>
            </p14:nvContentPartPr>
            <p14:xfrm>
              <a:off x="4869480" y="1799080"/>
              <a:ext cx="217080" cy="20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19D2C36-0B6C-44CC-81B4-11A9EC61C4E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51840" y="1781440"/>
                <a:ext cx="2527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4BE1C80-D554-457E-A812-18862C59CE8A}"/>
                  </a:ext>
                </a:extLst>
              </p14:cNvPr>
              <p14:cNvContentPartPr/>
              <p14:nvPr/>
            </p14:nvContentPartPr>
            <p14:xfrm>
              <a:off x="4859040" y="1910320"/>
              <a:ext cx="614880" cy="254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4BE1C80-D554-457E-A812-18862C59CE8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41040" y="1892680"/>
                <a:ext cx="65052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1BA5D2A-23AF-4C3C-83AC-41656E4186F1}"/>
                  </a:ext>
                </a:extLst>
              </p14:cNvPr>
              <p14:cNvContentPartPr/>
              <p14:nvPr/>
            </p14:nvContentPartPr>
            <p14:xfrm>
              <a:off x="5628360" y="2056120"/>
              <a:ext cx="38160" cy="138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1BA5D2A-23AF-4C3C-83AC-41656E4186F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610360" y="2038480"/>
                <a:ext cx="7380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F58E353-51FC-4727-9FC9-BE2A2056C629}"/>
                  </a:ext>
                </a:extLst>
              </p14:cNvPr>
              <p14:cNvContentPartPr/>
              <p14:nvPr/>
            </p14:nvContentPartPr>
            <p14:xfrm>
              <a:off x="5796840" y="1861360"/>
              <a:ext cx="210600" cy="321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F58E353-51FC-4727-9FC9-BE2A2056C62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778840" y="1843720"/>
                <a:ext cx="24624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3A0B6B8-7D40-43FA-8B6A-9DC42CF33F74}"/>
                  </a:ext>
                </a:extLst>
              </p14:cNvPr>
              <p14:cNvContentPartPr/>
              <p14:nvPr/>
            </p14:nvContentPartPr>
            <p14:xfrm>
              <a:off x="6000960" y="2131720"/>
              <a:ext cx="98640" cy="124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3A0B6B8-7D40-43FA-8B6A-9DC42CF33F7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83320" y="2114080"/>
                <a:ext cx="1342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EB773B-4DB7-48DB-A83C-63B31ADF41C0}"/>
                  </a:ext>
                </a:extLst>
              </p14:cNvPr>
              <p14:cNvContentPartPr/>
              <p14:nvPr/>
            </p14:nvContentPartPr>
            <p14:xfrm>
              <a:off x="6187800" y="1875760"/>
              <a:ext cx="408960" cy="39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EB773B-4DB7-48DB-A83C-63B31ADF41C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70144" y="1857760"/>
                <a:ext cx="444631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68F8BF7-6F76-4581-9FB1-61E27B54E94C}"/>
                  </a:ext>
                </a:extLst>
              </p14:cNvPr>
              <p14:cNvContentPartPr/>
              <p14:nvPr/>
            </p14:nvContentPartPr>
            <p14:xfrm>
              <a:off x="6690000" y="1861720"/>
              <a:ext cx="320040" cy="37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68F8BF7-6F76-4581-9FB1-61E27B54E94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672360" y="1844080"/>
                <a:ext cx="355680" cy="406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23664006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14:cNvPr>
              <p14:cNvContentPartPr/>
              <p14:nvPr/>
            </p14:nvContentPartPr>
            <p14:xfrm>
              <a:off x="2942400" y="277000"/>
              <a:ext cx="727920" cy="397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24400" y="259016"/>
                <a:ext cx="763560" cy="432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14:cNvPr>
              <p14:cNvContentPartPr/>
              <p14:nvPr/>
            </p14:nvContentPartPr>
            <p14:xfrm>
              <a:off x="7259880" y="86920"/>
              <a:ext cx="1344240" cy="45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241885" y="68920"/>
                <a:ext cx="137987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14:cNvPr>
              <p14:cNvContentPartPr/>
              <p14:nvPr/>
            </p14:nvContentPartPr>
            <p14:xfrm>
              <a:off x="5722320" y="214720"/>
              <a:ext cx="1289880" cy="390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04680" y="196720"/>
                <a:ext cx="1325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14:cNvPr>
              <p14:cNvContentPartPr/>
              <p14:nvPr/>
            </p14:nvContentPartPr>
            <p14:xfrm>
              <a:off x="5064240" y="305440"/>
              <a:ext cx="403920" cy="34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6600" y="287440"/>
                <a:ext cx="4395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14:cNvPr>
              <p14:cNvContentPartPr/>
              <p14:nvPr/>
            </p14:nvContentPartPr>
            <p14:xfrm>
              <a:off x="4027080" y="240280"/>
              <a:ext cx="877320" cy="55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09433" y="222280"/>
                <a:ext cx="912975" cy="58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14:cNvPr>
              <p14:cNvContentPartPr/>
              <p14:nvPr/>
            </p14:nvContentPartPr>
            <p14:xfrm>
              <a:off x="198480" y="243880"/>
              <a:ext cx="2324520" cy="867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0840" y="226240"/>
                <a:ext cx="2360160" cy="90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14:cNvPr>
              <p14:cNvContentPartPr/>
              <p14:nvPr/>
            </p14:nvContentPartPr>
            <p14:xfrm>
              <a:off x="2019720" y="1117960"/>
              <a:ext cx="110880" cy="110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02080" y="1099960"/>
                <a:ext cx="1465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14:cNvPr>
              <p14:cNvContentPartPr/>
              <p14:nvPr/>
            </p14:nvContentPartPr>
            <p14:xfrm>
              <a:off x="2988840" y="912400"/>
              <a:ext cx="103680" cy="175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1200" y="894760"/>
                <a:ext cx="1393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14:cNvPr>
              <p14:cNvContentPartPr/>
              <p14:nvPr/>
            </p14:nvContentPartPr>
            <p14:xfrm>
              <a:off x="2381160" y="790360"/>
              <a:ext cx="504720" cy="31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63507" y="772720"/>
                <a:ext cx="540385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14:cNvPr>
              <p14:cNvContentPartPr/>
              <p14:nvPr/>
            </p14:nvContentPartPr>
            <p14:xfrm>
              <a:off x="3502200" y="794320"/>
              <a:ext cx="16200" cy="33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84560" y="776680"/>
                <a:ext cx="51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14:cNvPr>
              <p14:cNvContentPartPr/>
              <p14:nvPr/>
            </p14:nvContentPartPr>
            <p14:xfrm>
              <a:off x="3354600" y="909880"/>
              <a:ext cx="299880" cy="61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36600" y="891880"/>
                <a:ext cx="335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14:cNvPr>
              <p14:cNvContentPartPr/>
              <p14:nvPr/>
            </p14:nvContentPartPr>
            <p14:xfrm>
              <a:off x="3634680" y="941560"/>
              <a:ext cx="284760" cy="157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17040" y="923920"/>
                <a:ext cx="32040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14:cNvPr>
              <p14:cNvContentPartPr/>
              <p14:nvPr/>
            </p14:nvContentPartPr>
            <p14:xfrm>
              <a:off x="4002960" y="959560"/>
              <a:ext cx="104400" cy="117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4960" y="941560"/>
                <a:ext cx="1400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14:cNvPr>
              <p14:cNvContentPartPr/>
              <p14:nvPr/>
            </p14:nvContentPartPr>
            <p14:xfrm>
              <a:off x="4412280" y="789280"/>
              <a:ext cx="203040" cy="321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94640" y="771280"/>
                <a:ext cx="23868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14:cNvPr>
              <p14:cNvContentPartPr/>
              <p14:nvPr/>
            </p14:nvContentPartPr>
            <p14:xfrm>
              <a:off x="4678680" y="763360"/>
              <a:ext cx="637200" cy="307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60680" y="745360"/>
                <a:ext cx="6728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14:cNvPr>
              <p14:cNvContentPartPr/>
              <p14:nvPr/>
            </p14:nvContentPartPr>
            <p14:xfrm>
              <a:off x="5413080" y="869920"/>
              <a:ext cx="95760" cy="158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5080" y="852280"/>
                <a:ext cx="13140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14:cNvPr>
              <p14:cNvContentPartPr/>
              <p14:nvPr/>
            </p14:nvContentPartPr>
            <p14:xfrm>
              <a:off x="5870640" y="710800"/>
              <a:ext cx="159840" cy="41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52640" y="693160"/>
                <a:ext cx="19548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14:cNvPr>
              <p14:cNvContentPartPr/>
              <p14:nvPr/>
            </p14:nvContentPartPr>
            <p14:xfrm>
              <a:off x="6038400" y="768040"/>
              <a:ext cx="298440" cy="27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020760" y="750400"/>
                <a:ext cx="33408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14:cNvPr>
              <p14:cNvContentPartPr/>
              <p14:nvPr/>
            </p14:nvContentPartPr>
            <p14:xfrm>
              <a:off x="6544200" y="665800"/>
              <a:ext cx="615600" cy="447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26560" y="648160"/>
                <a:ext cx="65124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14:cNvPr>
              <p14:cNvContentPartPr/>
              <p14:nvPr/>
            </p14:nvContentPartPr>
            <p14:xfrm>
              <a:off x="2944560" y="1367440"/>
              <a:ext cx="988920" cy="228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26560" y="1349468"/>
                <a:ext cx="1024560" cy="264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14:cNvPr>
              <p14:cNvContentPartPr/>
              <p14:nvPr/>
            </p14:nvContentPartPr>
            <p14:xfrm>
              <a:off x="2261640" y="1291480"/>
              <a:ext cx="438840" cy="330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44000" y="1273840"/>
                <a:ext cx="47448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14:cNvPr>
              <p14:cNvContentPartPr/>
              <p14:nvPr/>
            </p14:nvContentPartPr>
            <p14:xfrm>
              <a:off x="329520" y="1294720"/>
              <a:ext cx="1767240" cy="348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1880" y="1276720"/>
                <a:ext cx="18028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14:cNvPr>
              <p14:cNvContentPartPr/>
              <p14:nvPr/>
            </p14:nvContentPartPr>
            <p14:xfrm>
              <a:off x="4265760" y="1271680"/>
              <a:ext cx="1188000" cy="565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8120" y="1254029"/>
                <a:ext cx="1223640" cy="601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14:cNvPr>
              <p14:cNvContentPartPr/>
              <p14:nvPr/>
            </p14:nvContentPartPr>
            <p14:xfrm>
              <a:off x="5720520" y="1231000"/>
              <a:ext cx="757080" cy="320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02520" y="1213360"/>
                <a:ext cx="79272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14:cNvPr>
              <p14:cNvContentPartPr/>
              <p14:nvPr/>
            </p14:nvContentPartPr>
            <p14:xfrm>
              <a:off x="7311000" y="701440"/>
              <a:ext cx="1663200" cy="371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93000" y="683457"/>
                <a:ext cx="1698840" cy="4071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14:cNvPr>
              <p14:cNvContentPartPr/>
              <p14:nvPr/>
            </p14:nvContentPartPr>
            <p14:xfrm>
              <a:off x="663960" y="2368960"/>
              <a:ext cx="2768040" cy="12708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5960" y="2351315"/>
                <a:ext cx="2803680" cy="1306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14:cNvPr>
              <p14:cNvContentPartPr/>
              <p14:nvPr/>
            </p14:nvContentPartPr>
            <p14:xfrm>
              <a:off x="1323120" y="1851640"/>
              <a:ext cx="522720" cy="519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305480" y="1834000"/>
                <a:ext cx="55836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14:cNvPr>
              <p14:cNvContentPartPr/>
              <p14:nvPr/>
            </p14:nvContentPartPr>
            <p14:xfrm>
              <a:off x="2342640" y="1808440"/>
              <a:ext cx="441720" cy="510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324640" y="1790800"/>
                <a:ext cx="477360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14:cNvPr>
              <p14:cNvContentPartPr/>
              <p14:nvPr/>
            </p14:nvContentPartPr>
            <p14:xfrm>
              <a:off x="614280" y="3005440"/>
              <a:ext cx="3005280" cy="1179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280" y="2987445"/>
                <a:ext cx="3040920" cy="12153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14:cNvPr>
              <p14:cNvContentPartPr/>
              <p14:nvPr/>
            </p14:nvContentPartPr>
            <p14:xfrm>
              <a:off x="6708000" y="1540600"/>
              <a:ext cx="3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90000" y="1522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14:cNvPr>
              <p14:cNvContentPartPr/>
              <p14:nvPr/>
            </p14:nvContentPartPr>
            <p14:xfrm>
              <a:off x="7537800" y="1361680"/>
              <a:ext cx="702000" cy="207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519809" y="1344009"/>
                <a:ext cx="737622" cy="243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14:cNvPr>
              <p14:cNvContentPartPr/>
              <p14:nvPr/>
            </p14:nvContentPartPr>
            <p14:xfrm>
              <a:off x="6919680" y="1287880"/>
              <a:ext cx="521640" cy="313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902028" y="1270240"/>
                <a:ext cx="557305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14:cNvPr>
              <p14:cNvContentPartPr/>
              <p14:nvPr/>
            </p14:nvContentPartPr>
            <p14:xfrm>
              <a:off x="4680120" y="2045680"/>
              <a:ext cx="43920" cy="130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62120" y="2027680"/>
                <a:ext cx="7956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14:cNvPr>
              <p14:cNvContentPartPr/>
              <p14:nvPr/>
            </p14:nvContentPartPr>
            <p14:xfrm>
              <a:off x="3633600" y="1847320"/>
              <a:ext cx="891720" cy="278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615600" y="1829320"/>
                <a:ext cx="92736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19D2C36-0B6C-44CC-81B4-11A9EC61C4E7}"/>
                  </a:ext>
                </a:extLst>
              </p14:cNvPr>
              <p14:cNvContentPartPr/>
              <p14:nvPr/>
            </p14:nvContentPartPr>
            <p14:xfrm>
              <a:off x="4869480" y="1799080"/>
              <a:ext cx="217080" cy="20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19D2C36-0B6C-44CC-81B4-11A9EC61C4E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51840" y="1781440"/>
                <a:ext cx="2527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4BE1C80-D554-457E-A812-18862C59CE8A}"/>
                  </a:ext>
                </a:extLst>
              </p14:cNvPr>
              <p14:cNvContentPartPr/>
              <p14:nvPr/>
            </p14:nvContentPartPr>
            <p14:xfrm>
              <a:off x="4859040" y="1910320"/>
              <a:ext cx="614880" cy="254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4BE1C80-D554-457E-A812-18862C59CE8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41040" y="1892680"/>
                <a:ext cx="65052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1BA5D2A-23AF-4C3C-83AC-41656E4186F1}"/>
                  </a:ext>
                </a:extLst>
              </p14:cNvPr>
              <p14:cNvContentPartPr/>
              <p14:nvPr/>
            </p14:nvContentPartPr>
            <p14:xfrm>
              <a:off x="5628360" y="2056120"/>
              <a:ext cx="38160" cy="138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1BA5D2A-23AF-4C3C-83AC-41656E4186F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610360" y="2038480"/>
                <a:ext cx="7380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F58E353-51FC-4727-9FC9-BE2A2056C629}"/>
                  </a:ext>
                </a:extLst>
              </p14:cNvPr>
              <p14:cNvContentPartPr/>
              <p14:nvPr/>
            </p14:nvContentPartPr>
            <p14:xfrm>
              <a:off x="5796840" y="1861360"/>
              <a:ext cx="210600" cy="321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F58E353-51FC-4727-9FC9-BE2A2056C62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778840" y="1843720"/>
                <a:ext cx="24624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3A0B6B8-7D40-43FA-8B6A-9DC42CF33F74}"/>
                  </a:ext>
                </a:extLst>
              </p14:cNvPr>
              <p14:cNvContentPartPr/>
              <p14:nvPr/>
            </p14:nvContentPartPr>
            <p14:xfrm>
              <a:off x="6000960" y="2131720"/>
              <a:ext cx="98640" cy="124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3A0B6B8-7D40-43FA-8B6A-9DC42CF33F7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83320" y="2114080"/>
                <a:ext cx="1342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EB773B-4DB7-48DB-A83C-63B31ADF41C0}"/>
                  </a:ext>
                </a:extLst>
              </p14:cNvPr>
              <p14:cNvContentPartPr/>
              <p14:nvPr/>
            </p14:nvContentPartPr>
            <p14:xfrm>
              <a:off x="6187800" y="1875760"/>
              <a:ext cx="408960" cy="39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EB773B-4DB7-48DB-A83C-63B31ADF41C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70144" y="1857760"/>
                <a:ext cx="444631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68F8BF7-6F76-4581-9FB1-61E27B54E94C}"/>
                  </a:ext>
                </a:extLst>
              </p14:cNvPr>
              <p14:cNvContentPartPr/>
              <p14:nvPr/>
            </p14:nvContentPartPr>
            <p14:xfrm>
              <a:off x="6690000" y="1861720"/>
              <a:ext cx="320040" cy="37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68F8BF7-6F76-4581-9FB1-61E27B54E94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672360" y="1844080"/>
                <a:ext cx="35568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9F81E50-917F-4366-9F12-D0B76C065ABD}"/>
                  </a:ext>
                </a:extLst>
              </p14:cNvPr>
              <p14:cNvContentPartPr/>
              <p14:nvPr/>
            </p14:nvContentPartPr>
            <p14:xfrm>
              <a:off x="7163400" y="1963600"/>
              <a:ext cx="485280" cy="221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9F81E50-917F-4366-9F12-D0B76C065AB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45400" y="1945600"/>
                <a:ext cx="52092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D748F57-AC20-499F-B65E-03016A7AD9EF}"/>
                  </a:ext>
                </a:extLst>
              </p14:cNvPr>
              <p14:cNvContentPartPr/>
              <p14:nvPr/>
            </p14:nvContentPartPr>
            <p14:xfrm>
              <a:off x="7860000" y="1899880"/>
              <a:ext cx="1112760" cy="455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D748F57-AC20-499F-B65E-03016A7AD9E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842000" y="1881880"/>
                <a:ext cx="1148400" cy="490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65045900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14:cNvPr>
              <p14:cNvContentPartPr/>
              <p14:nvPr/>
            </p14:nvContentPartPr>
            <p14:xfrm>
              <a:off x="2942400" y="277000"/>
              <a:ext cx="727920" cy="397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24400" y="259016"/>
                <a:ext cx="763560" cy="432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14:cNvPr>
              <p14:cNvContentPartPr/>
              <p14:nvPr/>
            </p14:nvContentPartPr>
            <p14:xfrm>
              <a:off x="7259880" y="86920"/>
              <a:ext cx="1344240" cy="45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241885" y="68920"/>
                <a:ext cx="137987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14:cNvPr>
              <p14:cNvContentPartPr/>
              <p14:nvPr/>
            </p14:nvContentPartPr>
            <p14:xfrm>
              <a:off x="5722320" y="214720"/>
              <a:ext cx="1289880" cy="390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04680" y="196720"/>
                <a:ext cx="1325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14:cNvPr>
              <p14:cNvContentPartPr/>
              <p14:nvPr/>
            </p14:nvContentPartPr>
            <p14:xfrm>
              <a:off x="5064240" y="305440"/>
              <a:ext cx="403920" cy="34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6600" y="287440"/>
                <a:ext cx="4395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14:cNvPr>
              <p14:cNvContentPartPr/>
              <p14:nvPr/>
            </p14:nvContentPartPr>
            <p14:xfrm>
              <a:off x="4027080" y="240280"/>
              <a:ext cx="877320" cy="55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09433" y="222280"/>
                <a:ext cx="912975" cy="58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14:cNvPr>
              <p14:cNvContentPartPr/>
              <p14:nvPr/>
            </p14:nvContentPartPr>
            <p14:xfrm>
              <a:off x="198480" y="243880"/>
              <a:ext cx="2324520" cy="867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0840" y="226240"/>
                <a:ext cx="2360160" cy="90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14:cNvPr>
              <p14:cNvContentPartPr/>
              <p14:nvPr/>
            </p14:nvContentPartPr>
            <p14:xfrm>
              <a:off x="2019720" y="1117960"/>
              <a:ext cx="110880" cy="110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02080" y="1099960"/>
                <a:ext cx="1465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14:cNvPr>
              <p14:cNvContentPartPr/>
              <p14:nvPr/>
            </p14:nvContentPartPr>
            <p14:xfrm>
              <a:off x="2988840" y="912400"/>
              <a:ext cx="103680" cy="175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1200" y="894760"/>
                <a:ext cx="1393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14:cNvPr>
              <p14:cNvContentPartPr/>
              <p14:nvPr/>
            </p14:nvContentPartPr>
            <p14:xfrm>
              <a:off x="2381160" y="790360"/>
              <a:ext cx="504720" cy="31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63507" y="772720"/>
                <a:ext cx="540385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14:cNvPr>
              <p14:cNvContentPartPr/>
              <p14:nvPr/>
            </p14:nvContentPartPr>
            <p14:xfrm>
              <a:off x="3502200" y="794320"/>
              <a:ext cx="16200" cy="33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84560" y="776680"/>
                <a:ext cx="51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14:cNvPr>
              <p14:cNvContentPartPr/>
              <p14:nvPr/>
            </p14:nvContentPartPr>
            <p14:xfrm>
              <a:off x="3354600" y="909880"/>
              <a:ext cx="299880" cy="61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36600" y="891880"/>
                <a:ext cx="335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14:cNvPr>
              <p14:cNvContentPartPr/>
              <p14:nvPr/>
            </p14:nvContentPartPr>
            <p14:xfrm>
              <a:off x="3634680" y="941560"/>
              <a:ext cx="284760" cy="157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17040" y="923920"/>
                <a:ext cx="32040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14:cNvPr>
              <p14:cNvContentPartPr/>
              <p14:nvPr/>
            </p14:nvContentPartPr>
            <p14:xfrm>
              <a:off x="4002960" y="959560"/>
              <a:ext cx="104400" cy="117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4960" y="941560"/>
                <a:ext cx="1400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14:cNvPr>
              <p14:cNvContentPartPr/>
              <p14:nvPr/>
            </p14:nvContentPartPr>
            <p14:xfrm>
              <a:off x="4412280" y="789280"/>
              <a:ext cx="203040" cy="321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94640" y="771280"/>
                <a:ext cx="23868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14:cNvPr>
              <p14:cNvContentPartPr/>
              <p14:nvPr/>
            </p14:nvContentPartPr>
            <p14:xfrm>
              <a:off x="4678680" y="763360"/>
              <a:ext cx="637200" cy="307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60680" y="745360"/>
                <a:ext cx="6728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14:cNvPr>
              <p14:cNvContentPartPr/>
              <p14:nvPr/>
            </p14:nvContentPartPr>
            <p14:xfrm>
              <a:off x="5413080" y="869920"/>
              <a:ext cx="95760" cy="158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5080" y="852280"/>
                <a:ext cx="13140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14:cNvPr>
              <p14:cNvContentPartPr/>
              <p14:nvPr/>
            </p14:nvContentPartPr>
            <p14:xfrm>
              <a:off x="5870640" y="710800"/>
              <a:ext cx="159840" cy="41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52640" y="693160"/>
                <a:ext cx="19548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14:cNvPr>
              <p14:cNvContentPartPr/>
              <p14:nvPr/>
            </p14:nvContentPartPr>
            <p14:xfrm>
              <a:off x="6038400" y="768040"/>
              <a:ext cx="298440" cy="27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020760" y="750400"/>
                <a:ext cx="33408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14:cNvPr>
              <p14:cNvContentPartPr/>
              <p14:nvPr/>
            </p14:nvContentPartPr>
            <p14:xfrm>
              <a:off x="6544200" y="665800"/>
              <a:ext cx="615600" cy="447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26560" y="648160"/>
                <a:ext cx="65124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14:cNvPr>
              <p14:cNvContentPartPr/>
              <p14:nvPr/>
            </p14:nvContentPartPr>
            <p14:xfrm>
              <a:off x="2944560" y="1367440"/>
              <a:ext cx="988920" cy="228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26560" y="1349468"/>
                <a:ext cx="1024560" cy="264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14:cNvPr>
              <p14:cNvContentPartPr/>
              <p14:nvPr/>
            </p14:nvContentPartPr>
            <p14:xfrm>
              <a:off x="2261640" y="1291480"/>
              <a:ext cx="438840" cy="330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44000" y="1273840"/>
                <a:ext cx="47448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14:cNvPr>
              <p14:cNvContentPartPr/>
              <p14:nvPr/>
            </p14:nvContentPartPr>
            <p14:xfrm>
              <a:off x="329520" y="1294720"/>
              <a:ext cx="1767240" cy="348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1880" y="1276720"/>
                <a:ext cx="18028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14:cNvPr>
              <p14:cNvContentPartPr/>
              <p14:nvPr/>
            </p14:nvContentPartPr>
            <p14:xfrm>
              <a:off x="4265760" y="1271680"/>
              <a:ext cx="1188000" cy="565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8120" y="1254029"/>
                <a:ext cx="1223640" cy="601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14:cNvPr>
              <p14:cNvContentPartPr/>
              <p14:nvPr/>
            </p14:nvContentPartPr>
            <p14:xfrm>
              <a:off x="5720520" y="1231000"/>
              <a:ext cx="757080" cy="320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02520" y="1213360"/>
                <a:ext cx="79272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14:cNvPr>
              <p14:cNvContentPartPr/>
              <p14:nvPr/>
            </p14:nvContentPartPr>
            <p14:xfrm>
              <a:off x="7311000" y="701440"/>
              <a:ext cx="1663200" cy="371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93000" y="683457"/>
                <a:ext cx="1698840" cy="4071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14:cNvPr>
              <p14:cNvContentPartPr/>
              <p14:nvPr/>
            </p14:nvContentPartPr>
            <p14:xfrm>
              <a:off x="663960" y="2368960"/>
              <a:ext cx="2768040" cy="12708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5960" y="2351315"/>
                <a:ext cx="2803680" cy="1306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14:cNvPr>
              <p14:cNvContentPartPr/>
              <p14:nvPr/>
            </p14:nvContentPartPr>
            <p14:xfrm>
              <a:off x="1323120" y="1851640"/>
              <a:ext cx="522720" cy="519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305480" y="1834000"/>
                <a:ext cx="55836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14:cNvPr>
              <p14:cNvContentPartPr/>
              <p14:nvPr/>
            </p14:nvContentPartPr>
            <p14:xfrm>
              <a:off x="2342640" y="1808440"/>
              <a:ext cx="441720" cy="510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324640" y="1790800"/>
                <a:ext cx="477360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14:cNvPr>
              <p14:cNvContentPartPr/>
              <p14:nvPr/>
            </p14:nvContentPartPr>
            <p14:xfrm>
              <a:off x="614280" y="3005440"/>
              <a:ext cx="3005280" cy="1179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280" y="2987445"/>
                <a:ext cx="3040920" cy="12153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14:cNvPr>
              <p14:cNvContentPartPr/>
              <p14:nvPr/>
            </p14:nvContentPartPr>
            <p14:xfrm>
              <a:off x="6708000" y="1540600"/>
              <a:ext cx="3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90000" y="1522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14:cNvPr>
              <p14:cNvContentPartPr/>
              <p14:nvPr/>
            </p14:nvContentPartPr>
            <p14:xfrm>
              <a:off x="7537800" y="1361680"/>
              <a:ext cx="702000" cy="207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519809" y="1344009"/>
                <a:ext cx="737622" cy="243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14:cNvPr>
              <p14:cNvContentPartPr/>
              <p14:nvPr/>
            </p14:nvContentPartPr>
            <p14:xfrm>
              <a:off x="6919680" y="1287880"/>
              <a:ext cx="521640" cy="313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902028" y="1270240"/>
                <a:ext cx="557305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14:cNvPr>
              <p14:cNvContentPartPr/>
              <p14:nvPr/>
            </p14:nvContentPartPr>
            <p14:xfrm>
              <a:off x="4680120" y="2045680"/>
              <a:ext cx="43920" cy="130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62120" y="2027680"/>
                <a:ext cx="7956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14:cNvPr>
              <p14:cNvContentPartPr/>
              <p14:nvPr/>
            </p14:nvContentPartPr>
            <p14:xfrm>
              <a:off x="3633600" y="1847320"/>
              <a:ext cx="891720" cy="278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615600" y="1829320"/>
                <a:ext cx="92736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19D2C36-0B6C-44CC-81B4-11A9EC61C4E7}"/>
                  </a:ext>
                </a:extLst>
              </p14:cNvPr>
              <p14:cNvContentPartPr/>
              <p14:nvPr/>
            </p14:nvContentPartPr>
            <p14:xfrm>
              <a:off x="4869480" y="1799080"/>
              <a:ext cx="217080" cy="20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19D2C36-0B6C-44CC-81B4-11A9EC61C4E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51840" y="1781440"/>
                <a:ext cx="2527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4BE1C80-D554-457E-A812-18862C59CE8A}"/>
                  </a:ext>
                </a:extLst>
              </p14:cNvPr>
              <p14:cNvContentPartPr/>
              <p14:nvPr/>
            </p14:nvContentPartPr>
            <p14:xfrm>
              <a:off x="4859040" y="1910320"/>
              <a:ext cx="614880" cy="254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4BE1C80-D554-457E-A812-18862C59CE8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41040" y="1892680"/>
                <a:ext cx="65052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1BA5D2A-23AF-4C3C-83AC-41656E4186F1}"/>
                  </a:ext>
                </a:extLst>
              </p14:cNvPr>
              <p14:cNvContentPartPr/>
              <p14:nvPr/>
            </p14:nvContentPartPr>
            <p14:xfrm>
              <a:off x="5628360" y="2056120"/>
              <a:ext cx="38160" cy="138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1BA5D2A-23AF-4C3C-83AC-41656E4186F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610360" y="2038480"/>
                <a:ext cx="7380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F58E353-51FC-4727-9FC9-BE2A2056C629}"/>
                  </a:ext>
                </a:extLst>
              </p14:cNvPr>
              <p14:cNvContentPartPr/>
              <p14:nvPr/>
            </p14:nvContentPartPr>
            <p14:xfrm>
              <a:off x="5796840" y="1861360"/>
              <a:ext cx="210600" cy="321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F58E353-51FC-4727-9FC9-BE2A2056C62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778840" y="1843720"/>
                <a:ext cx="24624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3A0B6B8-7D40-43FA-8B6A-9DC42CF33F74}"/>
                  </a:ext>
                </a:extLst>
              </p14:cNvPr>
              <p14:cNvContentPartPr/>
              <p14:nvPr/>
            </p14:nvContentPartPr>
            <p14:xfrm>
              <a:off x="6000960" y="2131720"/>
              <a:ext cx="98640" cy="124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3A0B6B8-7D40-43FA-8B6A-9DC42CF33F7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83320" y="2114080"/>
                <a:ext cx="1342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EB773B-4DB7-48DB-A83C-63B31ADF41C0}"/>
                  </a:ext>
                </a:extLst>
              </p14:cNvPr>
              <p14:cNvContentPartPr/>
              <p14:nvPr/>
            </p14:nvContentPartPr>
            <p14:xfrm>
              <a:off x="6187800" y="1875760"/>
              <a:ext cx="408960" cy="39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EB773B-4DB7-48DB-A83C-63B31ADF41C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70144" y="1857760"/>
                <a:ext cx="444631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68F8BF7-6F76-4581-9FB1-61E27B54E94C}"/>
                  </a:ext>
                </a:extLst>
              </p14:cNvPr>
              <p14:cNvContentPartPr/>
              <p14:nvPr/>
            </p14:nvContentPartPr>
            <p14:xfrm>
              <a:off x="6690000" y="1861720"/>
              <a:ext cx="320040" cy="37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68F8BF7-6F76-4581-9FB1-61E27B54E94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672360" y="1844080"/>
                <a:ext cx="35568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9F81E50-917F-4366-9F12-D0B76C065ABD}"/>
                  </a:ext>
                </a:extLst>
              </p14:cNvPr>
              <p14:cNvContentPartPr/>
              <p14:nvPr/>
            </p14:nvContentPartPr>
            <p14:xfrm>
              <a:off x="7163400" y="1963600"/>
              <a:ext cx="485280" cy="221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9F81E50-917F-4366-9F12-D0B76C065AB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45400" y="1945600"/>
                <a:ext cx="52092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D748F57-AC20-499F-B65E-03016A7AD9EF}"/>
                  </a:ext>
                </a:extLst>
              </p14:cNvPr>
              <p14:cNvContentPartPr/>
              <p14:nvPr/>
            </p14:nvContentPartPr>
            <p14:xfrm>
              <a:off x="7860000" y="1899880"/>
              <a:ext cx="1112760" cy="455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D748F57-AC20-499F-B65E-03016A7AD9E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842000" y="1881880"/>
                <a:ext cx="1148400" cy="49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2BA9F14-7CC2-4EC1-A3AD-BEFE82265856}"/>
                  </a:ext>
                </a:extLst>
              </p14:cNvPr>
              <p14:cNvContentPartPr/>
              <p14:nvPr/>
            </p14:nvContentPartPr>
            <p14:xfrm>
              <a:off x="3870840" y="2322880"/>
              <a:ext cx="1078560" cy="412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2BA9F14-7CC2-4EC1-A3AD-BEFE8226585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853200" y="2304896"/>
                <a:ext cx="1114200" cy="4478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E9E0B89-7D6D-41B8-9E5C-10C6BAFEB9FE}"/>
                  </a:ext>
                </a:extLst>
              </p14:cNvPr>
              <p14:cNvContentPartPr/>
              <p14:nvPr/>
            </p14:nvContentPartPr>
            <p14:xfrm>
              <a:off x="5155320" y="2490280"/>
              <a:ext cx="748440" cy="275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E9E0B89-7D6D-41B8-9E5C-10C6BAFEB9F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137320" y="2472640"/>
                <a:ext cx="784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E32E71E-EABD-46E8-ACD2-B5FC1781C2FE}"/>
                  </a:ext>
                </a:extLst>
              </p14:cNvPr>
              <p14:cNvContentPartPr/>
              <p14:nvPr/>
            </p14:nvContentPartPr>
            <p14:xfrm>
              <a:off x="7350600" y="2403520"/>
              <a:ext cx="945720" cy="290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E32E71E-EABD-46E8-ACD2-B5FC1781C2F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32953" y="2385902"/>
                <a:ext cx="981374" cy="3261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AEC2114-23F2-4C04-A34A-1A0AF5F4E522}"/>
                  </a:ext>
                </a:extLst>
              </p14:cNvPr>
              <p14:cNvContentPartPr/>
              <p14:nvPr/>
            </p14:nvContentPartPr>
            <p14:xfrm>
              <a:off x="6096720" y="2350600"/>
              <a:ext cx="1022400" cy="327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AEC2114-23F2-4C04-A34A-1A0AF5F4E52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078720" y="2332600"/>
                <a:ext cx="10580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F5A1BF5-3259-4BF5-840F-829ED4D9CA51}"/>
                  </a:ext>
                </a:extLst>
              </p14:cNvPr>
              <p14:cNvContentPartPr/>
              <p14:nvPr/>
            </p14:nvContentPartPr>
            <p14:xfrm>
              <a:off x="3810000" y="2906080"/>
              <a:ext cx="162720" cy="327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F5A1BF5-3259-4BF5-840F-829ED4D9CA5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792000" y="2888440"/>
                <a:ext cx="19836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AAF83AC-EA78-4D80-BDC1-40E5448D6F0A}"/>
                  </a:ext>
                </a:extLst>
              </p14:cNvPr>
              <p14:cNvContentPartPr/>
              <p14:nvPr/>
            </p14:nvContentPartPr>
            <p14:xfrm>
              <a:off x="4014120" y="3151240"/>
              <a:ext cx="30960" cy="95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AAF83AC-EA78-4D80-BDC1-40E5448D6F0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996120" y="3133240"/>
                <a:ext cx="6660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163F774-135A-48E5-A5BB-584CBF6EA4EF}"/>
                  </a:ext>
                </a:extLst>
              </p14:cNvPr>
              <p14:cNvContentPartPr/>
              <p14:nvPr/>
            </p14:nvContentPartPr>
            <p14:xfrm>
              <a:off x="4040400" y="3013360"/>
              <a:ext cx="36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163F774-135A-48E5-A5BB-584CBF6EA4E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22760" y="299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9023A26-D807-4510-ABC5-0BA64CE6D2C5}"/>
                  </a:ext>
                </a:extLst>
              </p14:cNvPr>
              <p14:cNvContentPartPr/>
              <p14:nvPr/>
            </p14:nvContentPartPr>
            <p14:xfrm>
              <a:off x="4182240" y="2990680"/>
              <a:ext cx="22320" cy="237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9023A26-D807-4510-ABC5-0BA64CE6D2C5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164600" y="2973040"/>
                <a:ext cx="5796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6132659-14F7-41D5-8ABA-17F246F8436A}"/>
                  </a:ext>
                </a:extLst>
              </p14:cNvPr>
              <p14:cNvContentPartPr/>
              <p14:nvPr/>
            </p14:nvContentPartPr>
            <p14:xfrm>
              <a:off x="4109880" y="3108760"/>
              <a:ext cx="188640" cy="20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6132659-14F7-41D5-8ABA-17F246F8436A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092240" y="3090760"/>
                <a:ext cx="2242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CE7692B-18F8-449B-ABDB-A451922FB8F8}"/>
                  </a:ext>
                </a:extLst>
              </p14:cNvPr>
              <p14:cNvContentPartPr/>
              <p14:nvPr/>
            </p14:nvContentPartPr>
            <p14:xfrm>
              <a:off x="5753640" y="2888080"/>
              <a:ext cx="298080" cy="482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CE7692B-18F8-449B-ABDB-A451922FB8F8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735640" y="2870080"/>
                <a:ext cx="333720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553FF48E-6CA5-4187-9796-7DEC555D42F0}"/>
                  </a:ext>
                </a:extLst>
              </p14:cNvPr>
              <p14:cNvContentPartPr/>
              <p14:nvPr/>
            </p14:nvContentPartPr>
            <p14:xfrm>
              <a:off x="6285000" y="2846320"/>
              <a:ext cx="739440" cy="375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553FF48E-6CA5-4187-9796-7DEC555D42F0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267360" y="2828680"/>
                <a:ext cx="77508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F19C832-F074-40EF-A4F7-F78DE7063EE4}"/>
                  </a:ext>
                </a:extLst>
              </p14:cNvPr>
              <p14:cNvContentPartPr/>
              <p14:nvPr/>
            </p14:nvContentPartPr>
            <p14:xfrm>
              <a:off x="4512360" y="2942080"/>
              <a:ext cx="995040" cy="3049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F19C832-F074-40EF-A4F7-F78DE7063EE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494720" y="2924419"/>
                <a:ext cx="1030680" cy="34060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98589815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14:cNvPr>
              <p14:cNvContentPartPr/>
              <p14:nvPr/>
            </p14:nvContentPartPr>
            <p14:xfrm>
              <a:off x="2942400" y="277000"/>
              <a:ext cx="727920" cy="397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24400" y="259016"/>
                <a:ext cx="763560" cy="432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14:cNvPr>
              <p14:cNvContentPartPr/>
              <p14:nvPr/>
            </p14:nvContentPartPr>
            <p14:xfrm>
              <a:off x="7259880" y="86920"/>
              <a:ext cx="1344240" cy="45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241885" y="68920"/>
                <a:ext cx="137987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14:cNvPr>
              <p14:cNvContentPartPr/>
              <p14:nvPr/>
            </p14:nvContentPartPr>
            <p14:xfrm>
              <a:off x="5722320" y="214720"/>
              <a:ext cx="1289880" cy="390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04680" y="196720"/>
                <a:ext cx="1325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14:cNvPr>
              <p14:cNvContentPartPr/>
              <p14:nvPr/>
            </p14:nvContentPartPr>
            <p14:xfrm>
              <a:off x="5064240" y="305440"/>
              <a:ext cx="403920" cy="34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6600" y="287440"/>
                <a:ext cx="4395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14:cNvPr>
              <p14:cNvContentPartPr/>
              <p14:nvPr/>
            </p14:nvContentPartPr>
            <p14:xfrm>
              <a:off x="4027080" y="240280"/>
              <a:ext cx="877320" cy="55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09433" y="222280"/>
                <a:ext cx="912975" cy="58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14:cNvPr>
              <p14:cNvContentPartPr/>
              <p14:nvPr/>
            </p14:nvContentPartPr>
            <p14:xfrm>
              <a:off x="198480" y="243880"/>
              <a:ext cx="2324520" cy="867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0840" y="226240"/>
                <a:ext cx="2360160" cy="90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14:cNvPr>
              <p14:cNvContentPartPr/>
              <p14:nvPr/>
            </p14:nvContentPartPr>
            <p14:xfrm>
              <a:off x="2019720" y="1117960"/>
              <a:ext cx="110880" cy="110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02080" y="1099960"/>
                <a:ext cx="1465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14:cNvPr>
              <p14:cNvContentPartPr/>
              <p14:nvPr/>
            </p14:nvContentPartPr>
            <p14:xfrm>
              <a:off x="2988840" y="912400"/>
              <a:ext cx="103680" cy="175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1200" y="894760"/>
                <a:ext cx="1393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14:cNvPr>
              <p14:cNvContentPartPr/>
              <p14:nvPr/>
            </p14:nvContentPartPr>
            <p14:xfrm>
              <a:off x="2381160" y="790360"/>
              <a:ext cx="504720" cy="31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63507" y="772720"/>
                <a:ext cx="540385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14:cNvPr>
              <p14:cNvContentPartPr/>
              <p14:nvPr/>
            </p14:nvContentPartPr>
            <p14:xfrm>
              <a:off x="3502200" y="794320"/>
              <a:ext cx="16200" cy="33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84560" y="776680"/>
                <a:ext cx="51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14:cNvPr>
              <p14:cNvContentPartPr/>
              <p14:nvPr/>
            </p14:nvContentPartPr>
            <p14:xfrm>
              <a:off x="3354600" y="909880"/>
              <a:ext cx="299880" cy="61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36600" y="891880"/>
                <a:ext cx="335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14:cNvPr>
              <p14:cNvContentPartPr/>
              <p14:nvPr/>
            </p14:nvContentPartPr>
            <p14:xfrm>
              <a:off x="3634680" y="941560"/>
              <a:ext cx="284760" cy="157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17040" y="923920"/>
                <a:ext cx="32040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14:cNvPr>
              <p14:cNvContentPartPr/>
              <p14:nvPr/>
            </p14:nvContentPartPr>
            <p14:xfrm>
              <a:off x="4002960" y="959560"/>
              <a:ext cx="104400" cy="117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4960" y="941560"/>
                <a:ext cx="1400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14:cNvPr>
              <p14:cNvContentPartPr/>
              <p14:nvPr/>
            </p14:nvContentPartPr>
            <p14:xfrm>
              <a:off x="4412280" y="789280"/>
              <a:ext cx="203040" cy="321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94640" y="771280"/>
                <a:ext cx="23868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14:cNvPr>
              <p14:cNvContentPartPr/>
              <p14:nvPr/>
            </p14:nvContentPartPr>
            <p14:xfrm>
              <a:off x="4678680" y="763360"/>
              <a:ext cx="637200" cy="307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60680" y="745360"/>
                <a:ext cx="6728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14:cNvPr>
              <p14:cNvContentPartPr/>
              <p14:nvPr/>
            </p14:nvContentPartPr>
            <p14:xfrm>
              <a:off x="5413080" y="869920"/>
              <a:ext cx="95760" cy="158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5080" y="852280"/>
                <a:ext cx="13140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14:cNvPr>
              <p14:cNvContentPartPr/>
              <p14:nvPr/>
            </p14:nvContentPartPr>
            <p14:xfrm>
              <a:off x="5870640" y="710800"/>
              <a:ext cx="159840" cy="41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52640" y="693160"/>
                <a:ext cx="19548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14:cNvPr>
              <p14:cNvContentPartPr/>
              <p14:nvPr/>
            </p14:nvContentPartPr>
            <p14:xfrm>
              <a:off x="6038400" y="768040"/>
              <a:ext cx="298440" cy="27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020760" y="750400"/>
                <a:ext cx="33408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14:cNvPr>
              <p14:cNvContentPartPr/>
              <p14:nvPr/>
            </p14:nvContentPartPr>
            <p14:xfrm>
              <a:off x="6544200" y="665800"/>
              <a:ext cx="615600" cy="447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26560" y="648160"/>
                <a:ext cx="65124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14:cNvPr>
              <p14:cNvContentPartPr/>
              <p14:nvPr/>
            </p14:nvContentPartPr>
            <p14:xfrm>
              <a:off x="2944560" y="1367440"/>
              <a:ext cx="988920" cy="228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26560" y="1349468"/>
                <a:ext cx="1024560" cy="264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14:cNvPr>
              <p14:cNvContentPartPr/>
              <p14:nvPr/>
            </p14:nvContentPartPr>
            <p14:xfrm>
              <a:off x="2261640" y="1291480"/>
              <a:ext cx="438840" cy="330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44000" y="1273840"/>
                <a:ext cx="47448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14:cNvPr>
              <p14:cNvContentPartPr/>
              <p14:nvPr/>
            </p14:nvContentPartPr>
            <p14:xfrm>
              <a:off x="329520" y="1294720"/>
              <a:ext cx="1767240" cy="348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1880" y="1276720"/>
                <a:ext cx="18028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14:cNvPr>
              <p14:cNvContentPartPr/>
              <p14:nvPr/>
            </p14:nvContentPartPr>
            <p14:xfrm>
              <a:off x="4265760" y="1271680"/>
              <a:ext cx="1188000" cy="565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8120" y="1254029"/>
                <a:ext cx="1223640" cy="601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14:cNvPr>
              <p14:cNvContentPartPr/>
              <p14:nvPr/>
            </p14:nvContentPartPr>
            <p14:xfrm>
              <a:off x="5720520" y="1231000"/>
              <a:ext cx="757080" cy="320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02520" y="1213360"/>
                <a:ext cx="79272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14:cNvPr>
              <p14:cNvContentPartPr/>
              <p14:nvPr/>
            </p14:nvContentPartPr>
            <p14:xfrm>
              <a:off x="7311000" y="701440"/>
              <a:ext cx="1663200" cy="371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93000" y="683457"/>
                <a:ext cx="1698840" cy="4071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14:cNvPr>
              <p14:cNvContentPartPr/>
              <p14:nvPr/>
            </p14:nvContentPartPr>
            <p14:xfrm>
              <a:off x="663960" y="2368960"/>
              <a:ext cx="2768040" cy="12708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5960" y="2351315"/>
                <a:ext cx="2803680" cy="1306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14:cNvPr>
              <p14:cNvContentPartPr/>
              <p14:nvPr/>
            </p14:nvContentPartPr>
            <p14:xfrm>
              <a:off x="1323120" y="1851640"/>
              <a:ext cx="522720" cy="519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305480" y="1834000"/>
                <a:ext cx="55836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14:cNvPr>
              <p14:cNvContentPartPr/>
              <p14:nvPr/>
            </p14:nvContentPartPr>
            <p14:xfrm>
              <a:off x="2342640" y="1808440"/>
              <a:ext cx="441720" cy="510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324640" y="1790800"/>
                <a:ext cx="477360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14:cNvPr>
              <p14:cNvContentPartPr/>
              <p14:nvPr/>
            </p14:nvContentPartPr>
            <p14:xfrm>
              <a:off x="614280" y="3005440"/>
              <a:ext cx="3005280" cy="1179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280" y="2987445"/>
                <a:ext cx="3040920" cy="12153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14:cNvPr>
              <p14:cNvContentPartPr/>
              <p14:nvPr/>
            </p14:nvContentPartPr>
            <p14:xfrm>
              <a:off x="6708000" y="1540600"/>
              <a:ext cx="3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90000" y="1522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14:cNvPr>
              <p14:cNvContentPartPr/>
              <p14:nvPr/>
            </p14:nvContentPartPr>
            <p14:xfrm>
              <a:off x="7537800" y="1361680"/>
              <a:ext cx="702000" cy="207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519809" y="1344009"/>
                <a:ext cx="737622" cy="243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14:cNvPr>
              <p14:cNvContentPartPr/>
              <p14:nvPr/>
            </p14:nvContentPartPr>
            <p14:xfrm>
              <a:off x="6919680" y="1287880"/>
              <a:ext cx="521640" cy="313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902028" y="1270240"/>
                <a:ext cx="557305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14:cNvPr>
              <p14:cNvContentPartPr/>
              <p14:nvPr/>
            </p14:nvContentPartPr>
            <p14:xfrm>
              <a:off x="4680120" y="2045680"/>
              <a:ext cx="43920" cy="130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62120" y="2027680"/>
                <a:ext cx="7956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14:cNvPr>
              <p14:cNvContentPartPr/>
              <p14:nvPr/>
            </p14:nvContentPartPr>
            <p14:xfrm>
              <a:off x="3633600" y="1847320"/>
              <a:ext cx="891720" cy="278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615600" y="1829320"/>
                <a:ext cx="92736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19D2C36-0B6C-44CC-81B4-11A9EC61C4E7}"/>
                  </a:ext>
                </a:extLst>
              </p14:cNvPr>
              <p14:cNvContentPartPr/>
              <p14:nvPr/>
            </p14:nvContentPartPr>
            <p14:xfrm>
              <a:off x="4869480" y="1799080"/>
              <a:ext cx="217080" cy="20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19D2C36-0B6C-44CC-81B4-11A9EC61C4E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51840" y="1781440"/>
                <a:ext cx="2527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4BE1C80-D554-457E-A812-18862C59CE8A}"/>
                  </a:ext>
                </a:extLst>
              </p14:cNvPr>
              <p14:cNvContentPartPr/>
              <p14:nvPr/>
            </p14:nvContentPartPr>
            <p14:xfrm>
              <a:off x="4859040" y="1910320"/>
              <a:ext cx="614880" cy="254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4BE1C80-D554-457E-A812-18862C59CE8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41040" y="1892680"/>
                <a:ext cx="65052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1BA5D2A-23AF-4C3C-83AC-41656E4186F1}"/>
                  </a:ext>
                </a:extLst>
              </p14:cNvPr>
              <p14:cNvContentPartPr/>
              <p14:nvPr/>
            </p14:nvContentPartPr>
            <p14:xfrm>
              <a:off x="5628360" y="2056120"/>
              <a:ext cx="38160" cy="138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1BA5D2A-23AF-4C3C-83AC-41656E4186F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610360" y="2038480"/>
                <a:ext cx="7380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F58E353-51FC-4727-9FC9-BE2A2056C629}"/>
                  </a:ext>
                </a:extLst>
              </p14:cNvPr>
              <p14:cNvContentPartPr/>
              <p14:nvPr/>
            </p14:nvContentPartPr>
            <p14:xfrm>
              <a:off x="5796840" y="1861360"/>
              <a:ext cx="210600" cy="321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F58E353-51FC-4727-9FC9-BE2A2056C62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778840" y="1843720"/>
                <a:ext cx="24624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3A0B6B8-7D40-43FA-8B6A-9DC42CF33F74}"/>
                  </a:ext>
                </a:extLst>
              </p14:cNvPr>
              <p14:cNvContentPartPr/>
              <p14:nvPr/>
            </p14:nvContentPartPr>
            <p14:xfrm>
              <a:off x="6000960" y="2131720"/>
              <a:ext cx="98640" cy="124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3A0B6B8-7D40-43FA-8B6A-9DC42CF33F7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83320" y="2114080"/>
                <a:ext cx="1342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EB773B-4DB7-48DB-A83C-63B31ADF41C0}"/>
                  </a:ext>
                </a:extLst>
              </p14:cNvPr>
              <p14:cNvContentPartPr/>
              <p14:nvPr/>
            </p14:nvContentPartPr>
            <p14:xfrm>
              <a:off x="6187800" y="1875760"/>
              <a:ext cx="408960" cy="39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EB773B-4DB7-48DB-A83C-63B31ADF41C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70144" y="1857760"/>
                <a:ext cx="444631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68F8BF7-6F76-4581-9FB1-61E27B54E94C}"/>
                  </a:ext>
                </a:extLst>
              </p14:cNvPr>
              <p14:cNvContentPartPr/>
              <p14:nvPr/>
            </p14:nvContentPartPr>
            <p14:xfrm>
              <a:off x="6690000" y="1861720"/>
              <a:ext cx="320040" cy="37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68F8BF7-6F76-4581-9FB1-61E27B54E94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672360" y="1844080"/>
                <a:ext cx="35568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9F81E50-917F-4366-9F12-D0B76C065ABD}"/>
                  </a:ext>
                </a:extLst>
              </p14:cNvPr>
              <p14:cNvContentPartPr/>
              <p14:nvPr/>
            </p14:nvContentPartPr>
            <p14:xfrm>
              <a:off x="7163400" y="1963600"/>
              <a:ext cx="485280" cy="221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9F81E50-917F-4366-9F12-D0B76C065AB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45400" y="1945600"/>
                <a:ext cx="52092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D748F57-AC20-499F-B65E-03016A7AD9EF}"/>
                  </a:ext>
                </a:extLst>
              </p14:cNvPr>
              <p14:cNvContentPartPr/>
              <p14:nvPr/>
            </p14:nvContentPartPr>
            <p14:xfrm>
              <a:off x="7860000" y="1899880"/>
              <a:ext cx="1112760" cy="455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D748F57-AC20-499F-B65E-03016A7AD9E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842000" y="1881880"/>
                <a:ext cx="1148400" cy="49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2BA9F14-7CC2-4EC1-A3AD-BEFE82265856}"/>
                  </a:ext>
                </a:extLst>
              </p14:cNvPr>
              <p14:cNvContentPartPr/>
              <p14:nvPr/>
            </p14:nvContentPartPr>
            <p14:xfrm>
              <a:off x="3870840" y="2322880"/>
              <a:ext cx="1078560" cy="412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2BA9F14-7CC2-4EC1-A3AD-BEFE8226585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853200" y="2304896"/>
                <a:ext cx="1114200" cy="4478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E9E0B89-7D6D-41B8-9E5C-10C6BAFEB9FE}"/>
                  </a:ext>
                </a:extLst>
              </p14:cNvPr>
              <p14:cNvContentPartPr/>
              <p14:nvPr/>
            </p14:nvContentPartPr>
            <p14:xfrm>
              <a:off x="5155320" y="2490280"/>
              <a:ext cx="748440" cy="275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E9E0B89-7D6D-41B8-9E5C-10C6BAFEB9F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137320" y="2472640"/>
                <a:ext cx="784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E32E71E-EABD-46E8-ACD2-B5FC1781C2FE}"/>
                  </a:ext>
                </a:extLst>
              </p14:cNvPr>
              <p14:cNvContentPartPr/>
              <p14:nvPr/>
            </p14:nvContentPartPr>
            <p14:xfrm>
              <a:off x="7350600" y="2403520"/>
              <a:ext cx="945720" cy="290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E32E71E-EABD-46E8-ACD2-B5FC1781C2F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32953" y="2385902"/>
                <a:ext cx="981374" cy="3261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AEC2114-23F2-4C04-A34A-1A0AF5F4E522}"/>
                  </a:ext>
                </a:extLst>
              </p14:cNvPr>
              <p14:cNvContentPartPr/>
              <p14:nvPr/>
            </p14:nvContentPartPr>
            <p14:xfrm>
              <a:off x="6096720" y="2350600"/>
              <a:ext cx="1022400" cy="327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AEC2114-23F2-4C04-A34A-1A0AF5F4E52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078720" y="2332600"/>
                <a:ext cx="10580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F5A1BF5-3259-4BF5-840F-829ED4D9CA51}"/>
                  </a:ext>
                </a:extLst>
              </p14:cNvPr>
              <p14:cNvContentPartPr/>
              <p14:nvPr/>
            </p14:nvContentPartPr>
            <p14:xfrm>
              <a:off x="3810000" y="2906080"/>
              <a:ext cx="162720" cy="327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F5A1BF5-3259-4BF5-840F-829ED4D9CA5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792000" y="2888440"/>
                <a:ext cx="19836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AAF83AC-EA78-4D80-BDC1-40E5448D6F0A}"/>
                  </a:ext>
                </a:extLst>
              </p14:cNvPr>
              <p14:cNvContentPartPr/>
              <p14:nvPr/>
            </p14:nvContentPartPr>
            <p14:xfrm>
              <a:off x="4014120" y="3151240"/>
              <a:ext cx="30960" cy="95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AAF83AC-EA78-4D80-BDC1-40E5448D6F0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996120" y="3133240"/>
                <a:ext cx="6660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163F774-135A-48E5-A5BB-584CBF6EA4EF}"/>
                  </a:ext>
                </a:extLst>
              </p14:cNvPr>
              <p14:cNvContentPartPr/>
              <p14:nvPr/>
            </p14:nvContentPartPr>
            <p14:xfrm>
              <a:off x="4040400" y="3013360"/>
              <a:ext cx="36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163F774-135A-48E5-A5BB-584CBF6EA4E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22760" y="299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9023A26-D807-4510-ABC5-0BA64CE6D2C5}"/>
                  </a:ext>
                </a:extLst>
              </p14:cNvPr>
              <p14:cNvContentPartPr/>
              <p14:nvPr/>
            </p14:nvContentPartPr>
            <p14:xfrm>
              <a:off x="4182240" y="2990680"/>
              <a:ext cx="22320" cy="237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9023A26-D807-4510-ABC5-0BA64CE6D2C5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164600" y="2973040"/>
                <a:ext cx="5796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6132659-14F7-41D5-8ABA-17F246F8436A}"/>
                  </a:ext>
                </a:extLst>
              </p14:cNvPr>
              <p14:cNvContentPartPr/>
              <p14:nvPr/>
            </p14:nvContentPartPr>
            <p14:xfrm>
              <a:off x="4109880" y="3108760"/>
              <a:ext cx="188640" cy="20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6132659-14F7-41D5-8ABA-17F246F8436A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092240" y="3090760"/>
                <a:ext cx="2242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CE7692B-18F8-449B-ABDB-A451922FB8F8}"/>
                  </a:ext>
                </a:extLst>
              </p14:cNvPr>
              <p14:cNvContentPartPr/>
              <p14:nvPr/>
            </p14:nvContentPartPr>
            <p14:xfrm>
              <a:off x="5753640" y="2888080"/>
              <a:ext cx="298080" cy="482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CE7692B-18F8-449B-ABDB-A451922FB8F8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735640" y="2870080"/>
                <a:ext cx="333720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553FF48E-6CA5-4187-9796-7DEC555D42F0}"/>
                  </a:ext>
                </a:extLst>
              </p14:cNvPr>
              <p14:cNvContentPartPr/>
              <p14:nvPr/>
            </p14:nvContentPartPr>
            <p14:xfrm>
              <a:off x="6285000" y="2846320"/>
              <a:ext cx="739440" cy="375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553FF48E-6CA5-4187-9796-7DEC555D42F0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267360" y="2828680"/>
                <a:ext cx="77508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F19C832-F074-40EF-A4F7-F78DE7063EE4}"/>
                  </a:ext>
                </a:extLst>
              </p14:cNvPr>
              <p14:cNvContentPartPr/>
              <p14:nvPr/>
            </p14:nvContentPartPr>
            <p14:xfrm>
              <a:off x="4512360" y="2942080"/>
              <a:ext cx="995040" cy="3049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F19C832-F074-40EF-A4F7-F78DE7063EE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494720" y="2924419"/>
                <a:ext cx="1030680" cy="3406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DA564F3-12C3-437D-AC2E-4896FABB8278}"/>
                  </a:ext>
                </a:extLst>
              </p14:cNvPr>
              <p14:cNvContentPartPr/>
              <p14:nvPr/>
            </p14:nvContentPartPr>
            <p14:xfrm>
              <a:off x="7222800" y="2881600"/>
              <a:ext cx="1730880" cy="51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DA564F3-12C3-437D-AC2E-4896FABB827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205160" y="2863960"/>
                <a:ext cx="1766520" cy="547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75799284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14:cNvPr>
              <p14:cNvContentPartPr/>
              <p14:nvPr/>
            </p14:nvContentPartPr>
            <p14:xfrm>
              <a:off x="2942400" y="277000"/>
              <a:ext cx="727920" cy="397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24400" y="259016"/>
                <a:ext cx="763560" cy="432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14:cNvPr>
              <p14:cNvContentPartPr/>
              <p14:nvPr/>
            </p14:nvContentPartPr>
            <p14:xfrm>
              <a:off x="7259880" y="86920"/>
              <a:ext cx="1344240" cy="45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241885" y="68920"/>
                <a:ext cx="137987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14:cNvPr>
              <p14:cNvContentPartPr/>
              <p14:nvPr/>
            </p14:nvContentPartPr>
            <p14:xfrm>
              <a:off x="5722320" y="214720"/>
              <a:ext cx="1289880" cy="390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04680" y="196720"/>
                <a:ext cx="1325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14:cNvPr>
              <p14:cNvContentPartPr/>
              <p14:nvPr/>
            </p14:nvContentPartPr>
            <p14:xfrm>
              <a:off x="5064240" y="305440"/>
              <a:ext cx="403920" cy="34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6600" y="287440"/>
                <a:ext cx="4395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14:cNvPr>
              <p14:cNvContentPartPr/>
              <p14:nvPr/>
            </p14:nvContentPartPr>
            <p14:xfrm>
              <a:off x="4027080" y="240280"/>
              <a:ext cx="877320" cy="55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09433" y="222280"/>
                <a:ext cx="912975" cy="58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14:cNvPr>
              <p14:cNvContentPartPr/>
              <p14:nvPr/>
            </p14:nvContentPartPr>
            <p14:xfrm>
              <a:off x="198480" y="243880"/>
              <a:ext cx="2324520" cy="867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0840" y="226240"/>
                <a:ext cx="2360160" cy="90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14:cNvPr>
              <p14:cNvContentPartPr/>
              <p14:nvPr/>
            </p14:nvContentPartPr>
            <p14:xfrm>
              <a:off x="2019720" y="1117960"/>
              <a:ext cx="110880" cy="110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02080" y="1099960"/>
                <a:ext cx="1465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14:cNvPr>
              <p14:cNvContentPartPr/>
              <p14:nvPr/>
            </p14:nvContentPartPr>
            <p14:xfrm>
              <a:off x="2988840" y="912400"/>
              <a:ext cx="103680" cy="175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1200" y="894760"/>
                <a:ext cx="1393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14:cNvPr>
              <p14:cNvContentPartPr/>
              <p14:nvPr/>
            </p14:nvContentPartPr>
            <p14:xfrm>
              <a:off x="2381160" y="790360"/>
              <a:ext cx="504720" cy="31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63507" y="772720"/>
                <a:ext cx="540385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14:cNvPr>
              <p14:cNvContentPartPr/>
              <p14:nvPr/>
            </p14:nvContentPartPr>
            <p14:xfrm>
              <a:off x="3502200" y="794320"/>
              <a:ext cx="16200" cy="33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84560" y="776680"/>
                <a:ext cx="51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14:cNvPr>
              <p14:cNvContentPartPr/>
              <p14:nvPr/>
            </p14:nvContentPartPr>
            <p14:xfrm>
              <a:off x="3354600" y="909880"/>
              <a:ext cx="299880" cy="61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36600" y="891880"/>
                <a:ext cx="335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14:cNvPr>
              <p14:cNvContentPartPr/>
              <p14:nvPr/>
            </p14:nvContentPartPr>
            <p14:xfrm>
              <a:off x="3634680" y="941560"/>
              <a:ext cx="284760" cy="157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17040" y="923920"/>
                <a:ext cx="32040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14:cNvPr>
              <p14:cNvContentPartPr/>
              <p14:nvPr/>
            </p14:nvContentPartPr>
            <p14:xfrm>
              <a:off x="4002960" y="959560"/>
              <a:ext cx="104400" cy="117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4960" y="941560"/>
                <a:ext cx="1400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14:cNvPr>
              <p14:cNvContentPartPr/>
              <p14:nvPr/>
            </p14:nvContentPartPr>
            <p14:xfrm>
              <a:off x="4412280" y="789280"/>
              <a:ext cx="203040" cy="321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94640" y="771280"/>
                <a:ext cx="23868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14:cNvPr>
              <p14:cNvContentPartPr/>
              <p14:nvPr/>
            </p14:nvContentPartPr>
            <p14:xfrm>
              <a:off x="4678680" y="763360"/>
              <a:ext cx="637200" cy="307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60680" y="745360"/>
                <a:ext cx="6728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14:cNvPr>
              <p14:cNvContentPartPr/>
              <p14:nvPr/>
            </p14:nvContentPartPr>
            <p14:xfrm>
              <a:off x="5413080" y="869920"/>
              <a:ext cx="95760" cy="158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5080" y="852280"/>
                <a:ext cx="13140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14:cNvPr>
              <p14:cNvContentPartPr/>
              <p14:nvPr/>
            </p14:nvContentPartPr>
            <p14:xfrm>
              <a:off x="5870640" y="710800"/>
              <a:ext cx="159840" cy="41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52640" y="693160"/>
                <a:ext cx="19548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14:cNvPr>
              <p14:cNvContentPartPr/>
              <p14:nvPr/>
            </p14:nvContentPartPr>
            <p14:xfrm>
              <a:off x="6038400" y="768040"/>
              <a:ext cx="298440" cy="27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020760" y="750400"/>
                <a:ext cx="33408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14:cNvPr>
              <p14:cNvContentPartPr/>
              <p14:nvPr/>
            </p14:nvContentPartPr>
            <p14:xfrm>
              <a:off x="6544200" y="665800"/>
              <a:ext cx="615600" cy="447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26560" y="648160"/>
                <a:ext cx="65124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14:cNvPr>
              <p14:cNvContentPartPr/>
              <p14:nvPr/>
            </p14:nvContentPartPr>
            <p14:xfrm>
              <a:off x="2944560" y="1367440"/>
              <a:ext cx="988920" cy="228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26560" y="1349468"/>
                <a:ext cx="1024560" cy="264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14:cNvPr>
              <p14:cNvContentPartPr/>
              <p14:nvPr/>
            </p14:nvContentPartPr>
            <p14:xfrm>
              <a:off x="2261640" y="1291480"/>
              <a:ext cx="438840" cy="330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44000" y="1273840"/>
                <a:ext cx="47448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14:cNvPr>
              <p14:cNvContentPartPr/>
              <p14:nvPr/>
            </p14:nvContentPartPr>
            <p14:xfrm>
              <a:off x="329520" y="1294720"/>
              <a:ext cx="1767240" cy="348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1880" y="1276720"/>
                <a:ext cx="18028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14:cNvPr>
              <p14:cNvContentPartPr/>
              <p14:nvPr/>
            </p14:nvContentPartPr>
            <p14:xfrm>
              <a:off x="4265760" y="1271680"/>
              <a:ext cx="1188000" cy="565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8120" y="1254029"/>
                <a:ext cx="1223640" cy="601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14:cNvPr>
              <p14:cNvContentPartPr/>
              <p14:nvPr/>
            </p14:nvContentPartPr>
            <p14:xfrm>
              <a:off x="5720520" y="1231000"/>
              <a:ext cx="757080" cy="320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02520" y="1213360"/>
                <a:ext cx="79272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14:cNvPr>
              <p14:cNvContentPartPr/>
              <p14:nvPr/>
            </p14:nvContentPartPr>
            <p14:xfrm>
              <a:off x="7311000" y="701440"/>
              <a:ext cx="1663200" cy="371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93000" y="683457"/>
                <a:ext cx="1698840" cy="4071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14:cNvPr>
              <p14:cNvContentPartPr/>
              <p14:nvPr/>
            </p14:nvContentPartPr>
            <p14:xfrm>
              <a:off x="663960" y="2368960"/>
              <a:ext cx="2768040" cy="12708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5960" y="2351315"/>
                <a:ext cx="2803680" cy="1306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14:cNvPr>
              <p14:cNvContentPartPr/>
              <p14:nvPr/>
            </p14:nvContentPartPr>
            <p14:xfrm>
              <a:off x="1323120" y="1851640"/>
              <a:ext cx="522720" cy="519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305480" y="1834000"/>
                <a:ext cx="55836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14:cNvPr>
              <p14:cNvContentPartPr/>
              <p14:nvPr/>
            </p14:nvContentPartPr>
            <p14:xfrm>
              <a:off x="2342640" y="1808440"/>
              <a:ext cx="441720" cy="510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324640" y="1790800"/>
                <a:ext cx="477360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14:cNvPr>
              <p14:cNvContentPartPr/>
              <p14:nvPr/>
            </p14:nvContentPartPr>
            <p14:xfrm>
              <a:off x="614280" y="3005440"/>
              <a:ext cx="3005280" cy="1179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280" y="2987445"/>
                <a:ext cx="3040920" cy="12153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14:cNvPr>
              <p14:cNvContentPartPr/>
              <p14:nvPr/>
            </p14:nvContentPartPr>
            <p14:xfrm>
              <a:off x="6708000" y="1540600"/>
              <a:ext cx="3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90000" y="1522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14:cNvPr>
              <p14:cNvContentPartPr/>
              <p14:nvPr/>
            </p14:nvContentPartPr>
            <p14:xfrm>
              <a:off x="7537800" y="1361680"/>
              <a:ext cx="702000" cy="207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519809" y="1344009"/>
                <a:ext cx="737622" cy="243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14:cNvPr>
              <p14:cNvContentPartPr/>
              <p14:nvPr/>
            </p14:nvContentPartPr>
            <p14:xfrm>
              <a:off x="6919680" y="1287880"/>
              <a:ext cx="521640" cy="313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902028" y="1270240"/>
                <a:ext cx="557305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14:cNvPr>
              <p14:cNvContentPartPr/>
              <p14:nvPr/>
            </p14:nvContentPartPr>
            <p14:xfrm>
              <a:off x="4680120" y="2045680"/>
              <a:ext cx="43920" cy="130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62120" y="2027680"/>
                <a:ext cx="7956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14:cNvPr>
              <p14:cNvContentPartPr/>
              <p14:nvPr/>
            </p14:nvContentPartPr>
            <p14:xfrm>
              <a:off x="3633600" y="1847320"/>
              <a:ext cx="891720" cy="278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615600" y="1829320"/>
                <a:ext cx="92736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19D2C36-0B6C-44CC-81B4-11A9EC61C4E7}"/>
                  </a:ext>
                </a:extLst>
              </p14:cNvPr>
              <p14:cNvContentPartPr/>
              <p14:nvPr/>
            </p14:nvContentPartPr>
            <p14:xfrm>
              <a:off x="4869480" y="1799080"/>
              <a:ext cx="217080" cy="20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19D2C36-0B6C-44CC-81B4-11A9EC61C4E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51840" y="1781440"/>
                <a:ext cx="2527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4BE1C80-D554-457E-A812-18862C59CE8A}"/>
                  </a:ext>
                </a:extLst>
              </p14:cNvPr>
              <p14:cNvContentPartPr/>
              <p14:nvPr/>
            </p14:nvContentPartPr>
            <p14:xfrm>
              <a:off x="4859040" y="1910320"/>
              <a:ext cx="614880" cy="254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4BE1C80-D554-457E-A812-18862C59CE8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41040" y="1892680"/>
                <a:ext cx="65052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1BA5D2A-23AF-4C3C-83AC-41656E4186F1}"/>
                  </a:ext>
                </a:extLst>
              </p14:cNvPr>
              <p14:cNvContentPartPr/>
              <p14:nvPr/>
            </p14:nvContentPartPr>
            <p14:xfrm>
              <a:off x="5628360" y="2056120"/>
              <a:ext cx="38160" cy="138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1BA5D2A-23AF-4C3C-83AC-41656E4186F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610360" y="2038480"/>
                <a:ext cx="7380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F58E353-51FC-4727-9FC9-BE2A2056C629}"/>
                  </a:ext>
                </a:extLst>
              </p14:cNvPr>
              <p14:cNvContentPartPr/>
              <p14:nvPr/>
            </p14:nvContentPartPr>
            <p14:xfrm>
              <a:off x="5796840" y="1861360"/>
              <a:ext cx="210600" cy="321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F58E353-51FC-4727-9FC9-BE2A2056C62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778840" y="1843720"/>
                <a:ext cx="24624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3A0B6B8-7D40-43FA-8B6A-9DC42CF33F74}"/>
                  </a:ext>
                </a:extLst>
              </p14:cNvPr>
              <p14:cNvContentPartPr/>
              <p14:nvPr/>
            </p14:nvContentPartPr>
            <p14:xfrm>
              <a:off x="6000960" y="2131720"/>
              <a:ext cx="98640" cy="124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3A0B6B8-7D40-43FA-8B6A-9DC42CF33F7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83320" y="2114080"/>
                <a:ext cx="1342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EB773B-4DB7-48DB-A83C-63B31ADF41C0}"/>
                  </a:ext>
                </a:extLst>
              </p14:cNvPr>
              <p14:cNvContentPartPr/>
              <p14:nvPr/>
            </p14:nvContentPartPr>
            <p14:xfrm>
              <a:off x="6187800" y="1875760"/>
              <a:ext cx="408960" cy="39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EB773B-4DB7-48DB-A83C-63B31ADF41C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70144" y="1857760"/>
                <a:ext cx="444631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68F8BF7-6F76-4581-9FB1-61E27B54E94C}"/>
                  </a:ext>
                </a:extLst>
              </p14:cNvPr>
              <p14:cNvContentPartPr/>
              <p14:nvPr/>
            </p14:nvContentPartPr>
            <p14:xfrm>
              <a:off x="6690000" y="1861720"/>
              <a:ext cx="320040" cy="37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68F8BF7-6F76-4581-9FB1-61E27B54E94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672360" y="1844080"/>
                <a:ext cx="35568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9F81E50-917F-4366-9F12-D0B76C065ABD}"/>
                  </a:ext>
                </a:extLst>
              </p14:cNvPr>
              <p14:cNvContentPartPr/>
              <p14:nvPr/>
            </p14:nvContentPartPr>
            <p14:xfrm>
              <a:off x="7163400" y="1963600"/>
              <a:ext cx="485280" cy="221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9F81E50-917F-4366-9F12-D0B76C065AB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45400" y="1945600"/>
                <a:ext cx="52092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D748F57-AC20-499F-B65E-03016A7AD9EF}"/>
                  </a:ext>
                </a:extLst>
              </p14:cNvPr>
              <p14:cNvContentPartPr/>
              <p14:nvPr/>
            </p14:nvContentPartPr>
            <p14:xfrm>
              <a:off x="7860000" y="1899880"/>
              <a:ext cx="1112760" cy="455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D748F57-AC20-499F-B65E-03016A7AD9E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842000" y="1881880"/>
                <a:ext cx="1148400" cy="49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2BA9F14-7CC2-4EC1-A3AD-BEFE82265856}"/>
                  </a:ext>
                </a:extLst>
              </p14:cNvPr>
              <p14:cNvContentPartPr/>
              <p14:nvPr/>
            </p14:nvContentPartPr>
            <p14:xfrm>
              <a:off x="3870840" y="2322880"/>
              <a:ext cx="1078560" cy="412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2BA9F14-7CC2-4EC1-A3AD-BEFE8226585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853200" y="2304896"/>
                <a:ext cx="1114200" cy="4478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E9E0B89-7D6D-41B8-9E5C-10C6BAFEB9FE}"/>
                  </a:ext>
                </a:extLst>
              </p14:cNvPr>
              <p14:cNvContentPartPr/>
              <p14:nvPr/>
            </p14:nvContentPartPr>
            <p14:xfrm>
              <a:off x="5155320" y="2490280"/>
              <a:ext cx="748440" cy="275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E9E0B89-7D6D-41B8-9E5C-10C6BAFEB9F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137320" y="2472640"/>
                <a:ext cx="784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E32E71E-EABD-46E8-ACD2-B5FC1781C2FE}"/>
                  </a:ext>
                </a:extLst>
              </p14:cNvPr>
              <p14:cNvContentPartPr/>
              <p14:nvPr/>
            </p14:nvContentPartPr>
            <p14:xfrm>
              <a:off x="7350600" y="2403520"/>
              <a:ext cx="945720" cy="290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E32E71E-EABD-46E8-ACD2-B5FC1781C2F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32953" y="2385902"/>
                <a:ext cx="981374" cy="3261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AEC2114-23F2-4C04-A34A-1A0AF5F4E522}"/>
                  </a:ext>
                </a:extLst>
              </p14:cNvPr>
              <p14:cNvContentPartPr/>
              <p14:nvPr/>
            </p14:nvContentPartPr>
            <p14:xfrm>
              <a:off x="6096720" y="2350600"/>
              <a:ext cx="1022400" cy="327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AEC2114-23F2-4C04-A34A-1A0AF5F4E52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078720" y="2332600"/>
                <a:ext cx="10580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F5A1BF5-3259-4BF5-840F-829ED4D9CA51}"/>
                  </a:ext>
                </a:extLst>
              </p14:cNvPr>
              <p14:cNvContentPartPr/>
              <p14:nvPr/>
            </p14:nvContentPartPr>
            <p14:xfrm>
              <a:off x="3810000" y="2906080"/>
              <a:ext cx="162720" cy="327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F5A1BF5-3259-4BF5-840F-829ED4D9CA5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792000" y="2888440"/>
                <a:ext cx="19836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AAF83AC-EA78-4D80-BDC1-40E5448D6F0A}"/>
                  </a:ext>
                </a:extLst>
              </p14:cNvPr>
              <p14:cNvContentPartPr/>
              <p14:nvPr/>
            </p14:nvContentPartPr>
            <p14:xfrm>
              <a:off x="4014120" y="3151240"/>
              <a:ext cx="30960" cy="95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AAF83AC-EA78-4D80-BDC1-40E5448D6F0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996120" y="3133240"/>
                <a:ext cx="6660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163F774-135A-48E5-A5BB-584CBF6EA4EF}"/>
                  </a:ext>
                </a:extLst>
              </p14:cNvPr>
              <p14:cNvContentPartPr/>
              <p14:nvPr/>
            </p14:nvContentPartPr>
            <p14:xfrm>
              <a:off x="4040400" y="3013360"/>
              <a:ext cx="36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163F774-135A-48E5-A5BB-584CBF6EA4E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22760" y="299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9023A26-D807-4510-ABC5-0BA64CE6D2C5}"/>
                  </a:ext>
                </a:extLst>
              </p14:cNvPr>
              <p14:cNvContentPartPr/>
              <p14:nvPr/>
            </p14:nvContentPartPr>
            <p14:xfrm>
              <a:off x="4182240" y="2990680"/>
              <a:ext cx="22320" cy="237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9023A26-D807-4510-ABC5-0BA64CE6D2C5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164600" y="2973040"/>
                <a:ext cx="5796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6132659-14F7-41D5-8ABA-17F246F8436A}"/>
                  </a:ext>
                </a:extLst>
              </p14:cNvPr>
              <p14:cNvContentPartPr/>
              <p14:nvPr/>
            </p14:nvContentPartPr>
            <p14:xfrm>
              <a:off x="4109880" y="3108760"/>
              <a:ext cx="188640" cy="20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6132659-14F7-41D5-8ABA-17F246F8436A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092240" y="3090760"/>
                <a:ext cx="2242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CE7692B-18F8-449B-ABDB-A451922FB8F8}"/>
                  </a:ext>
                </a:extLst>
              </p14:cNvPr>
              <p14:cNvContentPartPr/>
              <p14:nvPr/>
            </p14:nvContentPartPr>
            <p14:xfrm>
              <a:off x="5753640" y="2888080"/>
              <a:ext cx="298080" cy="482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CE7692B-18F8-449B-ABDB-A451922FB8F8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735640" y="2870080"/>
                <a:ext cx="333720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553FF48E-6CA5-4187-9796-7DEC555D42F0}"/>
                  </a:ext>
                </a:extLst>
              </p14:cNvPr>
              <p14:cNvContentPartPr/>
              <p14:nvPr/>
            </p14:nvContentPartPr>
            <p14:xfrm>
              <a:off x="6285000" y="2846320"/>
              <a:ext cx="739440" cy="375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553FF48E-6CA5-4187-9796-7DEC555D42F0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267360" y="2828680"/>
                <a:ext cx="77508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F19C832-F074-40EF-A4F7-F78DE7063EE4}"/>
                  </a:ext>
                </a:extLst>
              </p14:cNvPr>
              <p14:cNvContentPartPr/>
              <p14:nvPr/>
            </p14:nvContentPartPr>
            <p14:xfrm>
              <a:off x="4512360" y="2942080"/>
              <a:ext cx="995040" cy="3049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F19C832-F074-40EF-A4F7-F78DE7063EE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494720" y="2924419"/>
                <a:ext cx="1030680" cy="3406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DA564F3-12C3-437D-AC2E-4896FABB8278}"/>
                  </a:ext>
                </a:extLst>
              </p14:cNvPr>
              <p14:cNvContentPartPr/>
              <p14:nvPr/>
            </p14:nvContentPartPr>
            <p14:xfrm>
              <a:off x="7222800" y="2881600"/>
              <a:ext cx="1730880" cy="51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DA564F3-12C3-437D-AC2E-4896FABB827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205160" y="2863960"/>
                <a:ext cx="1766520" cy="54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7CB5579-DDF8-40A6-804A-ACA744898569}"/>
                  </a:ext>
                </a:extLst>
              </p14:cNvPr>
              <p14:cNvContentPartPr/>
              <p14:nvPr/>
            </p14:nvContentPartPr>
            <p14:xfrm>
              <a:off x="3817920" y="3377680"/>
              <a:ext cx="4687560" cy="8672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7CB5579-DDF8-40A6-804A-ACA744898569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799921" y="3360040"/>
                <a:ext cx="4723197" cy="902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72065885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14:cNvPr>
              <p14:cNvContentPartPr/>
              <p14:nvPr/>
            </p14:nvContentPartPr>
            <p14:xfrm>
              <a:off x="2942400" y="277000"/>
              <a:ext cx="727920" cy="397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24400" y="259016"/>
                <a:ext cx="763560" cy="432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14:cNvPr>
              <p14:cNvContentPartPr/>
              <p14:nvPr/>
            </p14:nvContentPartPr>
            <p14:xfrm>
              <a:off x="7259880" y="86920"/>
              <a:ext cx="1344240" cy="45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241885" y="68920"/>
                <a:ext cx="137987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14:cNvPr>
              <p14:cNvContentPartPr/>
              <p14:nvPr/>
            </p14:nvContentPartPr>
            <p14:xfrm>
              <a:off x="5722320" y="214720"/>
              <a:ext cx="1289880" cy="390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04680" y="196720"/>
                <a:ext cx="1325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14:cNvPr>
              <p14:cNvContentPartPr/>
              <p14:nvPr/>
            </p14:nvContentPartPr>
            <p14:xfrm>
              <a:off x="5064240" y="305440"/>
              <a:ext cx="403920" cy="34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6600" y="287440"/>
                <a:ext cx="4395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14:cNvPr>
              <p14:cNvContentPartPr/>
              <p14:nvPr/>
            </p14:nvContentPartPr>
            <p14:xfrm>
              <a:off x="4027080" y="240280"/>
              <a:ext cx="877320" cy="55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09433" y="222280"/>
                <a:ext cx="912975" cy="58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14:cNvPr>
              <p14:cNvContentPartPr/>
              <p14:nvPr/>
            </p14:nvContentPartPr>
            <p14:xfrm>
              <a:off x="198480" y="243880"/>
              <a:ext cx="2324520" cy="867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0840" y="226240"/>
                <a:ext cx="2360160" cy="90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14:cNvPr>
              <p14:cNvContentPartPr/>
              <p14:nvPr/>
            </p14:nvContentPartPr>
            <p14:xfrm>
              <a:off x="2019720" y="1117960"/>
              <a:ext cx="110880" cy="110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02080" y="1099960"/>
                <a:ext cx="1465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14:cNvPr>
              <p14:cNvContentPartPr/>
              <p14:nvPr/>
            </p14:nvContentPartPr>
            <p14:xfrm>
              <a:off x="2988840" y="912400"/>
              <a:ext cx="103680" cy="175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1200" y="894760"/>
                <a:ext cx="1393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14:cNvPr>
              <p14:cNvContentPartPr/>
              <p14:nvPr/>
            </p14:nvContentPartPr>
            <p14:xfrm>
              <a:off x="2381160" y="790360"/>
              <a:ext cx="504720" cy="31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63507" y="772720"/>
                <a:ext cx="540385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14:cNvPr>
              <p14:cNvContentPartPr/>
              <p14:nvPr/>
            </p14:nvContentPartPr>
            <p14:xfrm>
              <a:off x="3502200" y="794320"/>
              <a:ext cx="16200" cy="33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84560" y="776680"/>
                <a:ext cx="51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14:cNvPr>
              <p14:cNvContentPartPr/>
              <p14:nvPr/>
            </p14:nvContentPartPr>
            <p14:xfrm>
              <a:off x="3354600" y="909880"/>
              <a:ext cx="299880" cy="61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36600" y="891880"/>
                <a:ext cx="335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14:cNvPr>
              <p14:cNvContentPartPr/>
              <p14:nvPr/>
            </p14:nvContentPartPr>
            <p14:xfrm>
              <a:off x="3634680" y="941560"/>
              <a:ext cx="284760" cy="157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17040" y="923920"/>
                <a:ext cx="32040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14:cNvPr>
              <p14:cNvContentPartPr/>
              <p14:nvPr/>
            </p14:nvContentPartPr>
            <p14:xfrm>
              <a:off x="4002960" y="959560"/>
              <a:ext cx="104400" cy="117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4960" y="941560"/>
                <a:ext cx="1400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14:cNvPr>
              <p14:cNvContentPartPr/>
              <p14:nvPr/>
            </p14:nvContentPartPr>
            <p14:xfrm>
              <a:off x="4412280" y="789280"/>
              <a:ext cx="203040" cy="321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94640" y="771280"/>
                <a:ext cx="23868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14:cNvPr>
              <p14:cNvContentPartPr/>
              <p14:nvPr/>
            </p14:nvContentPartPr>
            <p14:xfrm>
              <a:off x="4678680" y="763360"/>
              <a:ext cx="637200" cy="307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60680" y="745360"/>
                <a:ext cx="6728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14:cNvPr>
              <p14:cNvContentPartPr/>
              <p14:nvPr/>
            </p14:nvContentPartPr>
            <p14:xfrm>
              <a:off x="5413080" y="869920"/>
              <a:ext cx="95760" cy="158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5080" y="852280"/>
                <a:ext cx="13140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14:cNvPr>
              <p14:cNvContentPartPr/>
              <p14:nvPr/>
            </p14:nvContentPartPr>
            <p14:xfrm>
              <a:off x="5870640" y="710800"/>
              <a:ext cx="159840" cy="41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52640" y="693160"/>
                <a:ext cx="19548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14:cNvPr>
              <p14:cNvContentPartPr/>
              <p14:nvPr/>
            </p14:nvContentPartPr>
            <p14:xfrm>
              <a:off x="6038400" y="768040"/>
              <a:ext cx="298440" cy="27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020760" y="750400"/>
                <a:ext cx="33408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14:cNvPr>
              <p14:cNvContentPartPr/>
              <p14:nvPr/>
            </p14:nvContentPartPr>
            <p14:xfrm>
              <a:off x="6544200" y="665800"/>
              <a:ext cx="615600" cy="447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26560" y="648160"/>
                <a:ext cx="65124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14:cNvPr>
              <p14:cNvContentPartPr/>
              <p14:nvPr/>
            </p14:nvContentPartPr>
            <p14:xfrm>
              <a:off x="2944560" y="1367440"/>
              <a:ext cx="988920" cy="228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26560" y="1349468"/>
                <a:ext cx="1024560" cy="264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14:cNvPr>
              <p14:cNvContentPartPr/>
              <p14:nvPr/>
            </p14:nvContentPartPr>
            <p14:xfrm>
              <a:off x="2261640" y="1291480"/>
              <a:ext cx="438840" cy="330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44000" y="1273840"/>
                <a:ext cx="47448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14:cNvPr>
              <p14:cNvContentPartPr/>
              <p14:nvPr/>
            </p14:nvContentPartPr>
            <p14:xfrm>
              <a:off x="329520" y="1294720"/>
              <a:ext cx="1767240" cy="348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1880" y="1276720"/>
                <a:ext cx="18028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14:cNvPr>
              <p14:cNvContentPartPr/>
              <p14:nvPr/>
            </p14:nvContentPartPr>
            <p14:xfrm>
              <a:off x="4265760" y="1271680"/>
              <a:ext cx="1188000" cy="565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8120" y="1254029"/>
                <a:ext cx="1223640" cy="601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14:cNvPr>
              <p14:cNvContentPartPr/>
              <p14:nvPr/>
            </p14:nvContentPartPr>
            <p14:xfrm>
              <a:off x="5720520" y="1231000"/>
              <a:ext cx="757080" cy="320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02520" y="1213360"/>
                <a:ext cx="79272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14:cNvPr>
              <p14:cNvContentPartPr/>
              <p14:nvPr/>
            </p14:nvContentPartPr>
            <p14:xfrm>
              <a:off x="7311000" y="701440"/>
              <a:ext cx="1663200" cy="371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93000" y="683457"/>
                <a:ext cx="1698840" cy="4071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14:cNvPr>
              <p14:cNvContentPartPr/>
              <p14:nvPr/>
            </p14:nvContentPartPr>
            <p14:xfrm>
              <a:off x="663960" y="2368960"/>
              <a:ext cx="2768040" cy="12708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5960" y="2351315"/>
                <a:ext cx="2803680" cy="1306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14:cNvPr>
              <p14:cNvContentPartPr/>
              <p14:nvPr/>
            </p14:nvContentPartPr>
            <p14:xfrm>
              <a:off x="1323120" y="1851640"/>
              <a:ext cx="522720" cy="519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305480" y="1834000"/>
                <a:ext cx="55836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14:cNvPr>
              <p14:cNvContentPartPr/>
              <p14:nvPr/>
            </p14:nvContentPartPr>
            <p14:xfrm>
              <a:off x="2342640" y="1808440"/>
              <a:ext cx="441720" cy="510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324640" y="1790800"/>
                <a:ext cx="477360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14:cNvPr>
              <p14:cNvContentPartPr/>
              <p14:nvPr/>
            </p14:nvContentPartPr>
            <p14:xfrm>
              <a:off x="614280" y="3005440"/>
              <a:ext cx="3005280" cy="1179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280" y="2987445"/>
                <a:ext cx="3040920" cy="12153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14:cNvPr>
              <p14:cNvContentPartPr/>
              <p14:nvPr/>
            </p14:nvContentPartPr>
            <p14:xfrm>
              <a:off x="6708000" y="1540600"/>
              <a:ext cx="3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90000" y="1522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14:cNvPr>
              <p14:cNvContentPartPr/>
              <p14:nvPr/>
            </p14:nvContentPartPr>
            <p14:xfrm>
              <a:off x="7537800" y="1361680"/>
              <a:ext cx="702000" cy="207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519809" y="1344009"/>
                <a:ext cx="737622" cy="243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14:cNvPr>
              <p14:cNvContentPartPr/>
              <p14:nvPr/>
            </p14:nvContentPartPr>
            <p14:xfrm>
              <a:off x="6919680" y="1287880"/>
              <a:ext cx="521640" cy="313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902028" y="1270240"/>
                <a:ext cx="557305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14:cNvPr>
              <p14:cNvContentPartPr/>
              <p14:nvPr/>
            </p14:nvContentPartPr>
            <p14:xfrm>
              <a:off x="4680120" y="2045680"/>
              <a:ext cx="43920" cy="130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62120" y="2027680"/>
                <a:ext cx="7956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14:cNvPr>
              <p14:cNvContentPartPr/>
              <p14:nvPr/>
            </p14:nvContentPartPr>
            <p14:xfrm>
              <a:off x="3633600" y="1847320"/>
              <a:ext cx="891720" cy="278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615600" y="1829320"/>
                <a:ext cx="92736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19D2C36-0B6C-44CC-81B4-11A9EC61C4E7}"/>
                  </a:ext>
                </a:extLst>
              </p14:cNvPr>
              <p14:cNvContentPartPr/>
              <p14:nvPr/>
            </p14:nvContentPartPr>
            <p14:xfrm>
              <a:off x="4869480" y="1799080"/>
              <a:ext cx="217080" cy="20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19D2C36-0B6C-44CC-81B4-11A9EC61C4E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51840" y="1781440"/>
                <a:ext cx="2527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4BE1C80-D554-457E-A812-18862C59CE8A}"/>
                  </a:ext>
                </a:extLst>
              </p14:cNvPr>
              <p14:cNvContentPartPr/>
              <p14:nvPr/>
            </p14:nvContentPartPr>
            <p14:xfrm>
              <a:off x="4859040" y="1910320"/>
              <a:ext cx="614880" cy="254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4BE1C80-D554-457E-A812-18862C59CE8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41040" y="1892680"/>
                <a:ext cx="65052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1BA5D2A-23AF-4C3C-83AC-41656E4186F1}"/>
                  </a:ext>
                </a:extLst>
              </p14:cNvPr>
              <p14:cNvContentPartPr/>
              <p14:nvPr/>
            </p14:nvContentPartPr>
            <p14:xfrm>
              <a:off x="5628360" y="2056120"/>
              <a:ext cx="38160" cy="138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1BA5D2A-23AF-4C3C-83AC-41656E4186F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610360" y="2038480"/>
                <a:ext cx="7380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F58E353-51FC-4727-9FC9-BE2A2056C629}"/>
                  </a:ext>
                </a:extLst>
              </p14:cNvPr>
              <p14:cNvContentPartPr/>
              <p14:nvPr/>
            </p14:nvContentPartPr>
            <p14:xfrm>
              <a:off x="5796840" y="1861360"/>
              <a:ext cx="210600" cy="321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F58E353-51FC-4727-9FC9-BE2A2056C62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778840" y="1843720"/>
                <a:ext cx="24624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3A0B6B8-7D40-43FA-8B6A-9DC42CF33F74}"/>
                  </a:ext>
                </a:extLst>
              </p14:cNvPr>
              <p14:cNvContentPartPr/>
              <p14:nvPr/>
            </p14:nvContentPartPr>
            <p14:xfrm>
              <a:off x="6000960" y="2131720"/>
              <a:ext cx="98640" cy="124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3A0B6B8-7D40-43FA-8B6A-9DC42CF33F7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83320" y="2114080"/>
                <a:ext cx="1342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EB773B-4DB7-48DB-A83C-63B31ADF41C0}"/>
                  </a:ext>
                </a:extLst>
              </p14:cNvPr>
              <p14:cNvContentPartPr/>
              <p14:nvPr/>
            </p14:nvContentPartPr>
            <p14:xfrm>
              <a:off x="6187800" y="1875760"/>
              <a:ext cx="408960" cy="39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EB773B-4DB7-48DB-A83C-63B31ADF41C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70144" y="1857760"/>
                <a:ext cx="444631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68F8BF7-6F76-4581-9FB1-61E27B54E94C}"/>
                  </a:ext>
                </a:extLst>
              </p14:cNvPr>
              <p14:cNvContentPartPr/>
              <p14:nvPr/>
            </p14:nvContentPartPr>
            <p14:xfrm>
              <a:off x="6690000" y="1861720"/>
              <a:ext cx="320040" cy="37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68F8BF7-6F76-4581-9FB1-61E27B54E94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672360" y="1844080"/>
                <a:ext cx="35568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9F81E50-917F-4366-9F12-D0B76C065ABD}"/>
                  </a:ext>
                </a:extLst>
              </p14:cNvPr>
              <p14:cNvContentPartPr/>
              <p14:nvPr/>
            </p14:nvContentPartPr>
            <p14:xfrm>
              <a:off x="7163400" y="1963600"/>
              <a:ext cx="485280" cy="221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9F81E50-917F-4366-9F12-D0B76C065AB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45400" y="1945600"/>
                <a:ext cx="52092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D748F57-AC20-499F-B65E-03016A7AD9EF}"/>
                  </a:ext>
                </a:extLst>
              </p14:cNvPr>
              <p14:cNvContentPartPr/>
              <p14:nvPr/>
            </p14:nvContentPartPr>
            <p14:xfrm>
              <a:off x="7860000" y="1899880"/>
              <a:ext cx="1112760" cy="455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D748F57-AC20-499F-B65E-03016A7AD9E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842000" y="1881880"/>
                <a:ext cx="1148400" cy="49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2BA9F14-7CC2-4EC1-A3AD-BEFE82265856}"/>
                  </a:ext>
                </a:extLst>
              </p14:cNvPr>
              <p14:cNvContentPartPr/>
              <p14:nvPr/>
            </p14:nvContentPartPr>
            <p14:xfrm>
              <a:off x="3870840" y="2322880"/>
              <a:ext cx="1078560" cy="412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2BA9F14-7CC2-4EC1-A3AD-BEFE8226585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853200" y="2304896"/>
                <a:ext cx="1114200" cy="4478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E9E0B89-7D6D-41B8-9E5C-10C6BAFEB9FE}"/>
                  </a:ext>
                </a:extLst>
              </p14:cNvPr>
              <p14:cNvContentPartPr/>
              <p14:nvPr/>
            </p14:nvContentPartPr>
            <p14:xfrm>
              <a:off x="5155320" y="2490280"/>
              <a:ext cx="748440" cy="275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E9E0B89-7D6D-41B8-9E5C-10C6BAFEB9F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137320" y="2472640"/>
                <a:ext cx="784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E32E71E-EABD-46E8-ACD2-B5FC1781C2FE}"/>
                  </a:ext>
                </a:extLst>
              </p14:cNvPr>
              <p14:cNvContentPartPr/>
              <p14:nvPr/>
            </p14:nvContentPartPr>
            <p14:xfrm>
              <a:off x="7350600" y="2403520"/>
              <a:ext cx="945720" cy="290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E32E71E-EABD-46E8-ACD2-B5FC1781C2F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32953" y="2385902"/>
                <a:ext cx="981374" cy="3261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AEC2114-23F2-4C04-A34A-1A0AF5F4E522}"/>
                  </a:ext>
                </a:extLst>
              </p14:cNvPr>
              <p14:cNvContentPartPr/>
              <p14:nvPr/>
            </p14:nvContentPartPr>
            <p14:xfrm>
              <a:off x="6096720" y="2350600"/>
              <a:ext cx="1022400" cy="327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AEC2114-23F2-4C04-A34A-1A0AF5F4E52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078720" y="2332600"/>
                <a:ext cx="10580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F5A1BF5-3259-4BF5-840F-829ED4D9CA51}"/>
                  </a:ext>
                </a:extLst>
              </p14:cNvPr>
              <p14:cNvContentPartPr/>
              <p14:nvPr/>
            </p14:nvContentPartPr>
            <p14:xfrm>
              <a:off x="3810000" y="2906080"/>
              <a:ext cx="162720" cy="327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F5A1BF5-3259-4BF5-840F-829ED4D9CA5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792000" y="2888440"/>
                <a:ext cx="19836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AAF83AC-EA78-4D80-BDC1-40E5448D6F0A}"/>
                  </a:ext>
                </a:extLst>
              </p14:cNvPr>
              <p14:cNvContentPartPr/>
              <p14:nvPr/>
            </p14:nvContentPartPr>
            <p14:xfrm>
              <a:off x="4014120" y="3151240"/>
              <a:ext cx="30960" cy="95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AAF83AC-EA78-4D80-BDC1-40E5448D6F0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996120" y="3133240"/>
                <a:ext cx="6660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163F774-135A-48E5-A5BB-584CBF6EA4EF}"/>
                  </a:ext>
                </a:extLst>
              </p14:cNvPr>
              <p14:cNvContentPartPr/>
              <p14:nvPr/>
            </p14:nvContentPartPr>
            <p14:xfrm>
              <a:off x="4040400" y="3013360"/>
              <a:ext cx="36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163F774-135A-48E5-A5BB-584CBF6EA4E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22760" y="299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9023A26-D807-4510-ABC5-0BA64CE6D2C5}"/>
                  </a:ext>
                </a:extLst>
              </p14:cNvPr>
              <p14:cNvContentPartPr/>
              <p14:nvPr/>
            </p14:nvContentPartPr>
            <p14:xfrm>
              <a:off x="4182240" y="2990680"/>
              <a:ext cx="22320" cy="237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9023A26-D807-4510-ABC5-0BA64CE6D2C5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164600" y="2973040"/>
                <a:ext cx="5796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6132659-14F7-41D5-8ABA-17F246F8436A}"/>
                  </a:ext>
                </a:extLst>
              </p14:cNvPr>
              <p14:cNvContentPartPr/>
              <p14:nvPr/>
            </p14:nvContentPartPr>
            <p14:xfrm>
              <a:off x="4109880" y="3108760"/>
              <a:ext cx="188640" cy="20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6132659-14F7-41D5-8ABA-17F246F8436A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092240" y="3090760"/>
                <a:ext cx="2242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CE7692B-18F8-449B-ABDB-A451922FB8F8}"/>
                  </a:ext>
                </a:extLst>
              </p14:cNvPr>
              <p14:cNvContentPartPr/>
              <p14:nvPr/>
            </p14:nvContentPartPr>
            <p14:xfrm>
              <a:off x="5753640" y="2888080"/>
              <a:ext cx="298080" cy="482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CE7692B-18F8-449B-ABDB-A451922FB8F8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735640" y="2870080"/>
                <a:ext cx="333720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553FF48E-6CA5-4187-9796-7DEC555D42F0}"/>
                  </a:ext>
                </a:extLst>
              </p14:cNvPr>
              <p14:cNvContentPartPr/>
              <p14:nvPr/>
            </p14:nvContentPartPr>
            <p14:xfrm>
              <a:off x="6285000" y="2846320"/>
              <a:ext cx="739440" cy="375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553FF48E-6CA5-4187-9796-7DEC555D42F0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267360" y="2828680"/>
                <a:ext cx="77508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F19C832-F074-40EF-A4F7-F78DE7063EE4}"/>
                  </a:ext>
                </a:extLst>
              </p14:cNvPr>
              <p14:cNvContentPartPr/>
              <p14:nvPr/>
            </p14:nvContentPartPr>
            <p14:xfrm>
              <a:off x="4512360" y="2942080"/>
              <a:ext cx="995040" cy="3049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F19C832-F074-40EF-A4F7-F78DE7063EE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494720" y="2924419"/>
                <a:ext cx="1030680" cy="3406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DA564F3-12C3-437D-AC2E-4896FABB8278}"/>
                  </a:ext>
                </a:extLst>
              </p14:cNvPr>
              <p14:cNvContentPartPr/>
              <p14:nvPr/>
            </p14:nvContentPartPr>
            <p14:xfrm>
              <a:off x="7222800" y="2881600"/>
              <a:ext cx="1730880" cy="51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DA564F3-12C3-437D-AC2E-4896FABB827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205160" y="2863960"/>
                <a:ext cx="1766520" cy="54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7CB5579-DDF8-40A6-804A-ACA744898569}"/>
                  </a:ext>
                </a:extLst>
              </p14:cNvPr>
              <p14:cNvContentPartPr/>
              <p14:nvPr/>
            </p14:nvContentPartPr>
            <p14:xfrm>
              <a:off x="3817920" y="3377680"/>
              <a:ext cx="4687560" cy="8672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7CB5579-DDF8-40A6-804A-ACA744898569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799921" y="3360040"/>
                <a:ext cx="4723197" cy="90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B1309F9-5B48-4D35-86E0-2144B26E681B}"/>
                  </a:ext>
                </a:extLst>
              </p14:cNvPr>
              <p14:cNvContentPartPr/>
              <p14:nvPr/>
            </p14:nvContentPartPr>
            <p14:xfrm>
              <a:off x="6683520" y="3892120"/>
              <a:ext cx="361080" cy="351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B1309F9-5B48-4D35-86E0-2144B26E681B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665538" y="3874120"/>
                <a:ext cx="396685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43449E7-81CB-4843-91FB-0FF08DBDC1DA}"/>
                  </a:ext>
                </a:extLst>
              </p14:cNvPr>
              <p14:cNvContentPartPr/>
              <p14:nvPr/>
            </p14:nvContentPartPr>
            <p14:xfrm>
              <a:off x="7251960" y="3801760"/>
              <a:ext cx="168840" cy="58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43449E7-81CB-4843-91FB-0FF08DBDC1DA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234320" y="3784120"/>
                <a:ext cx="20448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900FBAB-1849-44F6-89A2-1DD441204D8D}"/>
                  </a:ext>
                </a:extLst>
              </p14:cNvPr>
              <p14:cNvContentPartPr/>
              <p14:nvPr/>
            </p14:nvContentPartPr>
            <p14:xfrm>
              <a:off x="7269960" y="3935680"/>
              <a:ext cx="735120" cy="334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900FBAB-1849-44F6-89A2-1DD441204D8D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251969" y="3918040"/>
                <a:ext cx="770743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12AFE2C-998B-420B-8641-13B983B2092B}"/>
                  </a:ext>
                </a:extLst>
              </p14:cNvPr>
              <p14:cNvContentPartPr/>
              <p14:nvPr/>
            </p14:nvContentPartPr>
            <p14:xfrm>
              <a:off x="8128920" y="3845680"/>
              <a:ext cx="505800" cy="3754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12AFE2C-998B-420B-8641-13B983B2092B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8110933" y="3827680"/>
                <a:ext cx="541415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F722BD6-0349-452C-A0AF-3CDBA75E74EA}"/>
                  </a:ext>
                </a:extLst>
              </p14:cNvPr>
              <p14:cNvContentPartPr/>
              <p14:nvPr/>
            </p14:nvContentPartPr>
            <p14:xfrm>
              <a:off x="8099760" y="3702400"/>
              <a:ext cx="234360" cy="73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F722BD6-0349-452C-A0AF-3CDBA75E74EA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8081760" y="3684760"/>
                <a:ext cx="270000" cy="108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17204075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14:cNvPr>
              <p14:cNvContentPartPr/>
              <p14:nvPr/>
            </p14:nvContentPartPr>
            <p14:xfrm>
              <a:off x="2942400" y="277000"/>
              <a:ext cx="727920" cy="397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24400" y="259016"/>
                <a:ext cx="763560" cy="432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14:cNvPr>
              <p14:cNvContentPartPr/>
              <p14:nvPr/>
            </p14:nvContentPartPr>
            <p14:xfrm>
              <a:off x="7259880" y="86920"/>
              <a:ext cx="1344240" cy="45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241885" y="68920"/>
                <a:ext cx="137987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14:cNvPr>
              <p14:cNvContentPartPr/>
              <p14:nvPr/>
            </p14:nvContentPartPr>
            <p14:xfrm>
              <a:off x="5722320" y="214720"/>
              <a:ext cx="1289880" cy="390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04680" y="196720"/>
                <a:ext cx="1325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14:cNvPr>
              <p14:cNvContentPartPr/>
              <p14:nvPr/>
            </p14:nvContentPartPr>
            <p14:xfrm>
              <a:off x="5064240" y="305440"/>
              <a:ext cx="403920" cy="34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6600" y="287440"/>
                <a:ext cx="4395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14:cNvPr>
              <p14:cNvContentPartPr/>
              <p14:nvPr/>
            </p14:nvContentPartPr>
            <p14:xfrm>
              <a:off x="4027080" y="240280"/>
              <a:ext cx="877320" cy="55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09433" y="222280"/>
                <a:ext cx="912975" cy="58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14:cNvPr>
              <p14:cNvContentPartPr/>
              <p14:nvPr/>
            </p14:nvContentPartPr>
            <p14:xfrm>
              <a:off x="198480" y="243880"/>
              <a:ext cx="2324520" cy="867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0840" y="226240"/>
                <a:ext cx="2360160" cy="90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14:cNvPr>
              <p14:cNvContentPartPr/>
              <p14:nvPr/>
            </p14:nvContentPartPr>
            <p14:xfrm>
              <a:off x="2019720" y="1117960"/>
              <a:ext cx="110880" cy="110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02080" y="1099960"/>
                <a:ext cx="1465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14:cNvPr>
              <p14:cNvContentPartPr/>
              <p14:nvPr/>
            </p14:nvContentPartPr>
            <p14:xfrm>
              <a:off x="2988840" y="912400"/>
              <a:ext cx="103680" cy="175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1200" y="894760"/>
                <a:ext cx="1393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14:cNvPr>
              <p14:cNvContentPartPr/>
              <p14:nvPr/>
            </p14:nvContentPartPr>
            <p14:xfrm>
              <a:off x="2381160" y="790360"/>
              <a:ext cx="504720" cy="31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63507" y="772720"/>
                <a:ext cx="540385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14:cNvPr>
              <p14:cNvContentPartPr/>
              <p14:nvPr/>
            </p14:nvContentPartPr>
            <p14:xfrm>
              <a:off x="3502200" y="794320"/>
              <a:ext cx="16200" cy="33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84560" y="776680"/>
                <a:ext cx="51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14:cNvPr>
              <p14:cNvContentPartPr/>
              <p14:nvPr/>
            </p14:nvContentPartPr>
            <p14:xfrm>
              <a:off x="3354600" y="909880"/>
              <a:ext cx="299880" cy="61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36600" y="891880"/>
                <a:ext cx="335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14:cNvPr>
              <p14:cNvContentPartPr/>
              <p14:nvPr/>
            </p14:nvContentPartPr>
            <p14:xfrm>
              <a:off x="3634680" y="941560"/>
              <a:ext cx="284760" cy="157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17040" y="923920"/>
                <a:ext cx="32040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14:cNvPr>
              <p14:cNvContentPartPr/>
              <p14:nvPr/>
            </p14:nvContentPartPr>
            <p14:xfrm>
              <a:off x="4002960" y="959560"/>
              <a:ext cx="104400" cy="117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4960" y="941560"/>
                <a:ext cx="1400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14:cNvPr>
              <p14:cNvContentPartPr/>
              <p14:nvPr/>
            </p14:nvContentPartPr>
            <p14:xfrm>
              <a:off x="4412280" y="789280"/>
              <a:ext cx="203040" cy="321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94640" y="771280"/>
                <a:ext cx="23868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14:cNvPr>
              <p14:cNvContentPartPr/>
              <p14:nvPr/>
            </p14:nvContentPartPr>
            <p14:xfrm>
              <a:off x="4678680" y="763360"/>
              <a:ext cx="637200" cy="307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60680" y="745360"/>
                <a:ext cx="6728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14:cNvPr>
              <p14:cNvContentPartPr/>
              <p14:nvPr/>
            </p14:nvContentPartPr>
            <p14:xfrm>
              <a:off x="5413080" y="869920"/>
              <a:ext cx="95760" cy="158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5080" y="852280"/>
                <a:ext cx="13140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14:cNvPr>
              <p14:cNvContentPartPr/>
              <p14:nvPr/>
            </p14:nvContentPartPr>
            <p14:xfrm>
              <a:off x="5870640" y="710800"/>
              <a:ext cx="159840" cy="41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52640" y="693160"/>
                <a:ext cx="19548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14:cNvPr>
              <p14:cNvContentPartPr/>
              <p14:nvPr/>
            </p14:nvContentPartPr>
            <p14:xfrm>
              <a:off x="6038400" y="768040"/>
              <a:ext cx="298440" cy="27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020760" y="750400"/>
                <a:ext cx="33408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14:cNvPr>
              <p14:cNvContentPartPr/>
              <p14:nvPr/>
            </p14:nvContentPartPr>
            <p14:xfrm>
              <a:off x="6544200" y="665800"/>
              <a:ext cx="615600" cy="447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26560" y="648160"/>
                <a:ext cx="65124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14:cNvPr>
              <p14:cNvContentPartPr/>
              <p14:nvPr/>
            </p14:nvContentPartPr>
            <p14:xfrm>
              <a:off x="2944560" y="1367440"/>
              <a:ext cx="988920" cy="228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26560" y="1349468"/>
                <a:ext cx="1024560" cy="264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14:cNvPr>
              <p14:cNvContentPartPr/>
              <p14:nvPr/>
            </p14:nvContentPartPr>
            <p14:xfrm>
              <a:off x="2261640" y="1291480"/>
              <a:ext cx="438840" cy="330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44000" y="1273840"/>
                <a:ext cx="47448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14:cNvPr>
              <p14:cNvContentPartPr/>
              <p14:nvPr/>
            </p14:nvContentPartPr>
            <p14:xfrm>
              <a:off x="329520" y="1294720"/>
              <a:ext cx="1767240" cy="348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1880" y="1276720"/>
                <a:ext cx="18028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14:cNvPr>
              <p14:cNvContentPartPr/>
              <p14:nvPr/>
            </p14:nvContentPartPr>
            <p14:xfrm>
              <a:off x="4265760" y="1271680"/>
              <a:ext cx="1188000" cy="565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8120" y="1254029"/>
                <a:ext cx="1223640" cy="601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14:cNvPr>
              <p14:cNvContentPartPr/>
              <p14:nvPr/>
            </p14:nvContentPartPr>
            <p14:xfrm>
              <a:off x="5720520" y="1231000"/>
              <a:ext cx="757080" cy="320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02520" y="1213360"/>
                <a:ext cx="79272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14:cNvPr>
              <p14:cNvContentPartPr/>
              <p14:nvPr/>
            </p14:nvContentPartPr>
            <p14:xfrm>
              <a:off x="7311000" y="701440"/>
              <a:ext cx="1663200" cy="371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93000" y="683457"/>
                <a:ext cx="1698840" cy="4071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14:cNvPr>
              <p14:cNvContentPartPr/>
              <p14:nvPr/>
            </p14:nvContentPartPr>
            <p14:xfrm>
              <a:off x="663960" y="2368960"/>
              <a:ext cx="2768040" cy="12708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5960" y="2351315"/>
                <a:ext cx="2803680" cy="1306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14:cNvPr>
              <p14:cNvContentPartPr/>
              <p14:nvPr/>
            </p14:nvContentPartPr>
            <p14:xfrm>
              <a:off x="1323120" y="1851640"/>
              <a:ext cx="522720" cy="519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305480" y="1834000"/>
                <a:ext cx="55836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14:cNvPr>
              <p14:cNvContentPartPr/>
              <p14:nvPr/>
            </p14:nvContentPartPr>
            <p14:xfrm>
              <a:off x="2342640" y="1808440"/>
              <a:ext cx="441720" cy="510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324640" y="1790800"/>
                <a:ext cx="477360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14:cNvPr>
              <p14:cNvContentPartPr/>
              <p14:nvPr/>
            </p14:nvContentPartPr>
            <p14:xfrm>
              <a:off x="614280" y="3005440"/>
              <a:ext cx="3005280" cy="1179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280" y="2987445"/>
                <a:ext cx="3040920" cy="12153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14:cNvPr>
              <p14:cNvContentPartPr/>
              <p14:nvPr/>
            </p14:nvContentPartPr>
            <p14:xfrm>
              <a:off x="6708000" y="1540600"/>
              <a:ext cx="3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90000" y="1522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14:cNvPr>
              <p14:cNvContentPartPr/>
              <p14:nvPr/>
            </p14:nvContentPartPr>
            <p14:xfrm>
              <a:off x="7537800" y="1361680"/>
              <a:ext cx="702000" cy="207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519809" y="1344009"/>
                <a:ext cx="737622" cy="243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14:cNvPr>
              <p14:cNvContentPartPr/>
              <p14:nvPr/>
            </p14:nvContentPartPr>
            <p14:xfrm>
              <a:off x="6919680" y="1287880"/>
              <a:ext cx="521640" cy="313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902028" y="1270240"/>
                <a:ext cx="557305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14:cNvPr>
              <p14:cNvContentPartPr/>
              <p14:nvPr/>
            </p14:nvContentPartPr>
            <p14:xfrm>
              <a:off x="4680120" y="2045680"/>
              <a:ext cx="43920" cy="130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62120" y="2027680"/>
                <a:ext cx="7956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14:cNvPr>
              <p14:cNvContentPartPr/>
              <p14:nvPr/>
            </p14:nvContentPartPr>
            <p14:xfrm>
              <a:off x="3633600" y="1847320"/>
              <a:ext cx="891720" cy="278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615600" y="1829320"/>
                <a:ext cx="92736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19D2C36-0B6C-44CC-81B4-11A9EC61C4E7}"/>
                  </a:ext>
                </a:extLst>
              </p14:cNvPr>
              <p14:cNvContentPartPr/>
              <p14:nvPr/>
            </p14:nvContentPartPr>
            <p14:xfrm>
              <a:off x="4869480" y="1799080"/>
              <a:ext cx="217080" cy="20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19D2C36-0B6C-44CC-81B4-11A9EC61C4E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51840" y="1781440"/>
                <a:ext cx="2527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4BE1C80-D554-457E-A812-18862C59CE8A}"/>
                  </a:ext>
                </a:extLst>
              </p14:cNvPr>
              <p14:cNvContentPartPr/>
              <p14:nvPr/>
            </p14:nvContentPartPr>
            <p14:xfrm>
              <a:off x="4859040" y="1910320"/>
              <a:ext cx="614880" cy="254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4BE1C80-D554-457E-A812-18862C59CE8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41040" y="1892680"/>
                <a:ext cx="65052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1BA5D2A-23AF-4C3C-83AC-41656E4186F1}"/>
                  </a:ext>
                </a:extLst>
              </p14:cNvPr>
              <p14:cNvContentPartPr/>
              <p14:nvPr/>
            </p14:nvContentPartPr>
            <p14:xfrm>
              <a:off x="5628360" y="2056120"/>
              <a:ext cx="38160" cy="138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1BA5D2A-23AF-4C3C-83AC-41656E4186F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610360" y="2038480"/>
                <a:ext cx="7380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F58E353-51FC-4727-9FC9-BE2A2056C629}"/>
                  </a:ext>
                </a:extLst>
              </p14:cNvPr>
              <p14:cNvContentPartPr/>
              <p14:nvPr/>
            </p14:nvContentPartPr>
            <p14:xfrm>
              <a:off x="5796840" y="1861360"/>
              <a:ext cx="210600" cy="321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F58E353-51FC-4727-9FC9-BE2A2056C62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778840" y="1843720"/>
                <a:ext cx="24624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3A0B6B8-7D40-43FA-8B6A-9DC42CF33F74}"/>
                  </a:ext>
                </a:extLst>
              </p14:cNvPr>
              <p14:cNvContentPartPr/>
              <p14:nvPr/>
            </p14:nvContentPartPr>
            <p14:xfrm>
              <a:off x="6000960" y="2131720"/>
              <a:ext cx="98640" cy="124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3A0B6B8-7D40-43FA-8B6A-9DC42CF33F7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83320" y="2114080"/>
                <a:ext cx="1342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EB773B-4DB7-48DB-A83C-63B31ADF41C0}"/>
                  </a:ext>
                </a:extLst>
              </p14:cNvPr>
              <p14:cNvContentPartPr/>
              <p14:nvPr/>
            </p14:nvContentPartPr>
            <p14:xfrm>
              <a:off x="6187800" y="1875760"/>
              <a:ext cx="408960" cy="39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EB773B-4DB7-48DB-A83C-63B31ADF41C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70144" y="1857760"/>
                <a:ext cx="444631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68F8BF7-6F76-4581-9FB1-61E27B54E94C}"/>
                  </a:ext>
                </a:extLst>
              </p14:cNvPr>
              <p14:cNvContentPartPr/>
              <p14:nvPr/>
            </p14:nvContentPartPr>
            <p14:xfrm>
              <a:off x="6690000" y="1861720"/>
              <a:ext cx="320040" cy="37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68F8BF7-6F76-4581-9FB1-61E27B54E94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672360" y="1844080"/>
                <a:ext cx="35568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9F81E50-917F-4366-9F12-D0B76C065ABD}"/>
                  </a:ext>
                </a:extLst>
              </p14:cNvPr>
              <p14:cNvContentPartPr/>
              <p14:nvPr/>
            </p14:nvContentPartPr>
            <p14:xfrm>
              <a:off x="7163400" y="1963600"/>
              <a:ext cx="485280" cy="221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9F81E50-917F-4366-9F12-D0B76C065AB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45400" y="1945600"/>
                <a:ext cx="52092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D748F57-AC20-499F-B65E-03016A7AD9EF}"/>
                  </a:ext>
                </a:extLst>
              </p14:cNvPr>
              <p14:cNvContentPartPr/>
              <p14:nvPr/>
            </p14:nvContentPartPr>
            <p14:xfrm>
              <a:off x="7860000" y="1899880"/>
              <a:ext cx="1112760" cy="455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D748F57-AC20-499F-B65E-03016A7AD9E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842000" y="1881880"/>
                <a:ext cx="1148400" cy="49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2BA9F14-7CC2-4EC1-A3AD-BEFE82265856}"/>
                  </a:ext>
                </a:extLst>
              </p14:cNvPr>
              <p14:cNvContentPartPr/>
              <p14:nvPr/>
            </p14:nvContentPartPr>
            <p14:xfrm>
              <a:off x="3870840" y="2322880"/>
              <a:ext cx="1078560" cy="412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2BA9F14-7CC2-4EC1-A3AD-BEFE8226585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853200" y="2304896"/>
                <a:ext cx="1114200" cy="4478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E9E0B89-7D6D-41B8-9E5C-10C6BAFEB9FE}"/>
                  </a:ext>
                </a:extLst>
              </p14:cNvPr>
              <p14:cNvContentPartPr/>
              <p14:nvPr/>
            </p14:nvContentPartPr>
            <p14:xfrm>
              <a:off x="5155320" y="2490280"/>
              <a:ext cx="748440" cy="275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E9E0B89-7D6D-41B8-9E5C-10C6BAFEB9F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137320" y="2472640"/>
                <a:ext cx="784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E32E71E-EABD-46E8-ACD2-B5FC1781C2FE}"/>
                  </a:ext>
                </a:extLst>
              </p14:cNvPr>
              <p14:cNvContentPartPr/>
              <p14:nvPr/>
            </p14:nvContentPartPr>
            <p14:xfrm>
              <a:off x="7350600" y="2403520"/>
              <a:ext cx="945720" cy="290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E32E71E-EABD-46E8-ACD2-B5FC1781C2F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32953" y="2385902"/>
                <a:ext cx="981374" cy="3261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AEC2114-23F2-4C04-A34A-1A0AF5F4E522}"/>
                  </a:ext>
                </a:extLst>
              </p14:cNvPr>
              <p14:cNvContentPartPr/>
              <p14:nvPr/>
            </p14:nvContentPartPr>
            <p14:xfrm>
              <a:off x="6096720" y="2350600"/>
              <a:ext cx="1022400" cy="327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AEC2114-23F2-4C04-A34A-1A0AF5F4E52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078720" y="2332600"/>
                <a:ext cx="10580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F5A1BF5-3259-4BF5-840F-829ED4D9CA51}"/>
                  </a:ext>
                </a:extLst>
              </p14:cNvPr>
              <p14:cNvContentPartPr/>
              <p14:nvPr/>
            </p14:nvContentPartPr>
            <p14:xfrm>
              <a:off x="3810000" y="2906080"/>
              <a:ext cx="162720" cy="327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F5A1BF5-3259-4BF5-840F-829ED4D9CA5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792000" y="2888440"/>
                <a:ext cx="19836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AAF83AC-EA78-4D80-BDC1-40E5448D6F0A}"/>
                  </a:ext>
                </a:extLst>
              </p14:cNvPr>
              <p14:cNvContentPartPr/>
              <p14:nvPr/>
            </p14:nvContentPartPr>
            <p14:xfrm>
              <a:off x="4014120" y="3151240"/>
              <a:ext cx="30960" cy="95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AAF83AC-EA78-4D80-BDC1-40E5448D6F0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996120" y="3133240"/>
                <a:ext cx="6660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163F774-135A-48E5-A5BB-584CBF6EA4EF}"/>
                  </a:ext>
                </a:extLst>
              </p14:cNvPr>
              <p14:cNvContentPartPr/>
              <p14:nvPr/>
            </p14:nvContentPartPr>
            <p14:xfrm>
              <a:off x="4040400" y="3013360"/>
              <a:ext cx="36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163F774-135A-48E5-A5BB-584CBF6EA4E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22760" y="299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9023A26-D807-4510-ABC5-0BA64CE6D2C5}"/>
                  </a:ext>
                </a:extLst>
              </p14:cNvPr>
              <p14:cNvContentPartPr/>
              <p14:nvPr/>
            </p14:nvContentPartPr>
            <p14:xfrm>
              <a:off x="4182240" y="2990680"/>
              <a:ext cx="22320" cy="237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9023A26-D807-4510-ABC5-0BA64CE6D2C5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164600" y="2973040"/>
                <a:ext cx="5796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6132659-14F7-41D5-8ABA-17F246F8436A}"/>
                  </a:ext>
                </a:extLst>
              </p14:cNvPr>
              <p14:cNvContentPartPr/>
              <p14:nvPr/>
            </p14:nvContentPartPr>
            <p14:xfrm>
              <a:off x="4109880" y="3108760"/>
              <a:ext cx="188640" cy="20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6132659-14F7-41D5-8ABA-17F246F8436A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092240" y="3090760"/>
                <a:ext cx="2242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CE7692B-18F8-449B-ABDB-A451922FB8F8}"/>
                  </a:ext>
                </a:extLst>
              </p14:cNvPr>
              <p14:cNvContentPartPr/>
              <p14:nvPr/>
            </p14:nvContentPartPr>
            <p14:xfrm>
              <a:off x="5753640" y="2888080"/>
              <a:ext cx="298080" cy="482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CE7692B-18F8-449B-ABDB-A451922FB8F8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735640" y="2870080"/>
                <a:ext cx="333720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553FF48E-6CA5-4187-9796-7DEC555D42F0}"/>
                  </a:ext>
                </a:extLst>
              </p14:cNvPr>
              <p14:cNvContentPartPr/>
              <p14:nvPr/>
            </p14:nvContentPartPr>
            <p14:xfrm>
              <a:off x="6285000" y="2846320"/>
              <a:ext cx="739440" cy="375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553FF48E-6CA5-4187-9796-7DEC555D42F0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267360" y="2828680"/>
                <a:ext cx="77508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F19C832-F074-40EF-A4F7-F78DE7063EE4}"/>
                  </a:ext>
                </a:extLst>
              </p14:cNvPr>
              <p14:cNvContentPartPr/>
              <p14:nvPr/>
            </p14:nvContentPartPr>
            <p14:xfrm>
              <a:off x="4512360" y="2942080"/>
              <a:ext cx="995040" cy="3049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F19C832-F074-40EF-A4F7-F78DE7063EE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494720" y="2924419"/>
                <a:ext cx="1030680" cy="3406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DA564F3-12C3-437D-AC2E-4896FABB8278}"/>
                  </a:ext>
                </a:extLst>
              </p14:cNvPr>
              <p14:cNvContentPartPr/>
              <p14:nvPr/>
            </p14:nvContentPartPr>
            <p14:xfrm>
              <a:off x="7222800" y="2881600"/>
              <a:ext cx="1730880" cy="51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DA564F3-12C3-437D-AC2E-4896FABB827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205160" y="2863960"/>
                <a:ext cx="1766520" cy="54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7CB5579-DDF8-40A6-804A-ACA744898569}"/>
                  </a:ext>
                </a:extLst>
              </p14:cNvPr>
              <p14:cNvContentPartPr/>
              <p14:nvPr/>
            </p14:nvContentPartPr>
            <p14:xfrm>
              <a:off x="3817920" y="3377680"/>
              <a:ext cx="4687560" cy="8672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7CB5579-DDF8-40A6-804A-ACA744898569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799921" y="3360040"/>
                <a:ext cx="4723197" cy="90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B1309F9-5B48-4D35-86E0-2144B26E681B}"/>
                  </a:ext>
                </a:extLst>
              </p14:cNvPr>
              <p14:cNvContentPartPr/>
              <p14:nvPr/>
            </p14:nvContentPartPr>
            <p14:xfrm>
              <a:off x="6683520" y="3892120"/>
              <a:ext cx="361080" cy="351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B1309F9-5B48-4D35-86E0-2144B26E681B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665538" y="3874120"/>
                <a:ext cx="396685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43449E7-81CB-4843-91FB-0FF08DBDC1DA}"/>
                  </a:ext>
                </a:extLst>
              </p14:cNvPr>
              <p14:cNvContentPartPr/>
              <p14:nvPr/>
            </p14:nvContentPartPr>
            <p14:xfrm>
              <a:off x="7251960" y="3801760"/>
              <a:ext cx="168840" cy="58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43449E7-81CB-4843-91FB-0FF08DBDC1DA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234320" y="3784120"/>
                <a:ext cx="20448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900FBAB-1849-44F6-89A2-1DD441204D8D}"/>
                  </a:ext>
                </a:extLst>
              </p14:cNvPr>
              <p14:cNvContentPartPr/>
              <p14:nvPr/>
            </p14:nvContentPartPr>
            <p14:xfrm>
              <a:off x="7269960" y="3935680"/>
              <a:ext cx="735120" cy="334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900FBAB-1849-44F6-89A2-1DD441204D8D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251969" y="3918040"/>
                <a:ext cx="770743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12AFE2C-998B-420B-8641-13B983B2092B}"/>
                  </a:ext>
                </a:extLst>
              </p14:cNvPr>
              <p14:cNvContentPartPr/>
              <p14:nvPr/>
            </p14:nvContentPartPr>
            <p14:xfrm>
              <a:off x="8128920" y="3845680"/>
              <a:ext cx="505800" cy="3754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12AFE2C-998B-420B-8641-13B983B2092B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8110933" y="3827680"/>
                <a:ext cx="541415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F722BD6-0349-452C-A0AF-3CDBA75E74EA}"/>
                  </a:ext>
                </a:extLst>
              </p14:cNvPr>
              <p14:cNvContentPartPr/>
              <p14:nvPr/>
            </p14:nvContentPartPr>
            <p14:xfrm>
              <a:off x="8099760" y="3702400"/>
              <a:ext cx="234360" cy="73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F722BD6-0349-452C-A0AF-3CDBA75E74EA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8081760" y="3684760"/>
                <a:ext cx="27000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DCD726B-00BB-4EDB-8A07-E5A015D1A6FD}"/>
                  </a:ext>
                </a:extLst>
              </p14:cNvPr>
              <p14:cNvContentPartPr/>
              <p14:nvPr/>
            </p14:nvContentPartPr>
            <p14:xfrm>
              <a:off x="903720" y="4413040"/>
              <a:ext cx="311760" cy="32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DCD726B-00BB-4EDB-8A07-E5A015D1A6FD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886080" y="4395040"/>
                <a:ext cx="3474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7BB96D7-B752-45DB-B5E2-DE4967C14A72}"/>
                  </a:ext>
                </a:extLst>
              </p14:cNvPr>
              <p14:cNvContentPartPr/>
              <p14:nvPr/>
            </p14:nvContentPartPr>
            <p14:xfrm>
              <a:off x="357240" y="4384960"/>
              <a:ext cx="231840" cy="410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7BB96D7-B752-45DB-B5E2-DE4967C14A7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339600" y="4367320"/>
                <a:ext cx="26748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02A672B-1D38-4AB6-BB44-2A65650B430C}"/>
                  </a:ext>
                </a:extLst>
              </p14:cNvPr>
              <p14:cNvContentPartPr/>
              <p14:nvPr/>
            </p14:nvContentPartPr>
            <p14:xfrm>
              <a:off x="2353080" y="4464520"/>
              <a:ext cx="695880" cy="3556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02A672B-1D38-4AB6-BB44-2A65650B430C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335431" y="4446880"/>
                <a:ext cx="731538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41B6A37-FF26-4B87-9E49-5070085F9842}"/>
                  </a:ext>
                </a:extLst>
              </p14:cNvPr>
              <p14:cNvContentPartPr/>
              <p14:nvPr/>
            </p14:nvContentPartPr>
            <p14:xfrm>
              <a:off x="1336440" y="4328440"/>
              <a:ext cx="911880" cy="4906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41B6A37-FF26-4B87-9E49-5070085F9842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318793" y="4310440"/>
                <a:ext cx="947534" cy="52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76339F2-F927-4982-97E3-CF00EC13E1D4}"/>
                  </a:ext>
                </a:extLst>
              </p14:cNvPr>
              <p14:cNvContentPartPr/>
              <p14:nvPr/>
            </p14:nvContentPartPr>
            <p14:xfrm>
              <a:off x="3137880" y="4464520"/>
              <a:ext cx="1609920" cy="3362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76339F2-F927-4982-97E3-CF00EC13E1D4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119884" y="4446880"/>
                <a:ext cx="1645552" cy="371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47934688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14:cNvPr>
              <p14:cNvContentPartPr/>
              <p14:nvPr/>
            </p14:nvContentPartPr>
            <p14:xfrm>
              <a:off x="2942400" y="277000"/>
              <a:ext cx="727920" cy="397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24400" y="259016"/>
                <a:ext cx="763560" cy="432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14:cNvPr>
              <p14:cNvContentPartPr/>
              <p14:nvPr/>
            </p14:nvContentPartPr>
            <p14:xfrm>
              <a:off x="7259880" y="86920"/>
              <a:ext cx="1344240" cy="45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241885" y="68920"/>
                <a:ext cx="137987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14:cNvPr>
              <p14:cNvContentPartPr/>
              <p14:nvPr/>
            </p14:nvContentPartPr>
            <p14:xfrm>
              <a:off x="5722320" y="214720"/>
              <a:ext cx="1289880" cy="390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04680" y="196720"/>
                <a:ext cx="1325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14:cNvPr>
              <p14:cNvContentPartPr/>
              <p14:nvPr/>
            </p14:nvContentPartPr>
            <p14:xfrm>
              <a:off x="5064240" y="305440"/>
              <a:ext cx="403920" cy="34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6600" y="287440"/>
                <a:ext cx="4395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14:cNvPr>
              <p14:cNvContentPartPr/>
              <p14:nvPr/>
            </p14:nvContentPartPr>
            <p14:xfrm>
              <a:off x="4027080" y="240280"/>
              <a:ext cx="877320" cy="55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09433" y="222280"/>
                <a:ext cx="912975" cy="58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14:cNvPr>
              <p14:cNvContentPartPr/>
              <p14:nvPr/>
            </p14:nvContentPartPr>
            <p14:xfrm>
              <a:off x="198480" y="243880"/>
              <a:ext cx="2324520" cy="867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0840" y="226240"/>
                <a:ext cx="2360160" cy="90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14:cNvPr>
              <p14:cNvContentPartPr/>
              <p14:nvPr/>
            </p14:nvContentPartPr>
            <p14:xfrm>
              <a:off x="2019720" y="1117960"/>
              <a:ext cx="110880" cy="110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02080" y="1099960"/>
                <a:ext cx="1465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14:cNvPr>
              <p14:cNvContentPartPr/>
              <p14:nvPr/>
            </p14:nvContentPartPr>
            <p14:xfrm>
              <a:off x="2988840" y="912400"/>
              <a:ext cx="103680" cy="175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1200" y="894760"/>
                <a:ext cx="1393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14:cNvPr>
              <p14:cNvContentPartPr/>
              <p14:nvPr/>
            </p14:nvContentPartPr>
            <p14:xfrm>
              <a:off x="2381160" y="790360"/>
              <a:ext cx="504720" cy="31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63507" y="772720"/>
                <a:ext cx="540385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14:cNvPr>
              <p14:cNvContentPartPr/>
              <p14:nvPr/>
            </p14:nvContentPartPr>
            <p14:xfrm>
              <a:off x="3502200" y="794320"/>
              <a:ext cx="16200" cy="33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84560" y="776680"/>
                <a:ext cx="51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14:cNvPr>
              <p14:cNvContentPartPr/>
              <p14:nvPr/>
            </p14:nvContentPartPr>
            <p14:xfrm>
              <a:off x="3354600" y="909880"/>
              <a:ext cx="299880" cy="61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36600" y="891880"/>
                <a:ext cx="335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14:cNvPr>
              <p14:cNvContentPartPr/>
              <p14:nvPr/>
            </p14:nvContentPartPr>
            <p14:xfrm>
              <a:off x="3634680" y="941560"/>
              <a:ext cx="284760" cy="157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17040" y="923920"/>
                <a:ext cx="32040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14:cNvPr>
              <p14:cNvContentPartPr/>
              <p14:nvPr/>
            </p14:nvContentPartPr>
            <p14:xfrm>
              <a:off x="4002960" y="959560"/>
              <a:ext cx="104400" cy="117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4960" y="941560"/>
                <a:ext cx="1400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14:cNvPr>
              <p14:cNvContentPartPr/>
              <p14:nvPr/>
            </p14:nvContentPartPr>
            <p14:xfrm>
              <a:off x="4412280" y="789280"/>
              <a:ext cx="203040" cy="321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94640" y="771280"/>
                <a:ext cx="23868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14:cNvPr>
              <p14:cNvContentPartPr/>
              <p14:nvPr/>
            </p14:nvContentPartPr>
            <p14:xfrm>
              <a:off x="4678680" y="763360"/>
              <a:ext cx="637200" cy="307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60680" y="745360"/>
                <a:ext cx="6728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14:cNvPr>
              <p14:cNvContentPartPr/>
              <p14:nvPr/>
            </p14:nvContentPartPr>
            <p14:xfrm>
              <a:off x="5413080" y="869920"/>
              <a:ext cx="95760" cy="158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5080" y="852280"/>
                <a:ext cx="13140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14:cNvPr>
              <p14:cNvContentPartPr/>
              <p14:nvPr/>
            </p14:nvContentPartPr>
            <p14:xfrm>
              <a:off x="5870640" y="710800"/>
              <a:ext cx="159840" cy="41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52640" y="693160"/>
                <a:ext cx="19548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14:cNvPr>
              <p14:cNvContentPartPr/>
              <p14:nvPr/>
            </p14:nvContentPartPr>
            <p14:xfrm>
              <a:off x="6038400" y="768040"/>
              <a:ext cx="298440" cy="27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020760" y="750400"/>
                <a:ext cx="33408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14:cNvPr>
              <p14:cNvContentPartPr/>
              <p14:nvPr/>
            </p14:nvContentPartPr>
            <p14:xfrm>
              <a:off x="6544200" y="665800"/>
              <a:ext cx="615600" cy="447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26560" y="648160"/>
                <a:ext cx="65124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14:cNvPr>
              <p14:cNvContentPartPr/>
              <p14:nvPr/>
            </p14:nvContentPartPr>
            <p14:xfrm>
              <a:off x="2944560" y="1367440"/>
              <a:ext cx="988920" cy="228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26560" y="1349468"/>
                <a:ext cx="1024560" cy="264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14:cNvPr>
              <p14:cNvContentPartPr/>
              <p14:nvPr/>
            </p14:nvContentPartPr>
            <p14:xfrm>
              <a:off x="2261640" y="1291480"/>
              <a:ext cx="438840" cy="330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44000" y="1273840"/>
                <a:ext cx="47448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14:cNvPr>
              <p14:cNvContentPartPr/>
              <p14:nvPr/>
            </p14:nvContentPartPr>
            <p14:xfrm>
              <a:off x="329520" y="1294720"/>
              <a:ext cx="1767240" cy="348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1880" y="1276720"/>
                <a:ext cx="18028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14:cNvPr>
              <p14:cNvContentPartPr/>
              <p14:nvPr/>
            </p14:nvContentPartPr>
            <p14:xfrm>
              <a:off x="4265760" y="1271680"/>
              <a:ext cx="1188000" cy="565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8120" y="1254029"/>
                <a:ext cx="1223640" cy="601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14:cNvPr>
              <p14:cNvContentPartPr/>
              <p14:nvPr/>
            </p14:nvContentPartPr>
            <p14:xfrm>
              <a:off x="5720520" y="1231000"/>
              <a:ext cx="757080" cy="320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02520" y="1213360"/>
                <a:ext cx="79272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14:cNvPr>
              <p14:cNvContentPartPr/>
              <p14:nvPr/>
            </p14:nvContentPartPr>
            <p14:xfrm>
              <a:off x="7311000" y="701440"/>
              <a:ext cx="1663200" cy="371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93000" y="683457"/>
                <a:ext cx="1698840" cy="4071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14:cNvPr>
              <p14:cNvContentPartPr/>
              <p14:nvPr/>
            </p14:nvContentPartPr>
            <p14:xfrm>
              <a:off x="663960" y="2368960"/>
              <a:ext cx="2768040" cy="12708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5960" y="2351315"/>
                <a:ext cx="2803680" cy="1306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14:cNvPr>
              <p14:cNvContentPartPr/>
              <p14:nvPr/>
            </p14:nvContentPartPr>
            <p14:xfrm>
              <a:off x="1323120" y="1851640"/>
              <a:ext cx="522720" cy="519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305480" y="1834000"/>
                <a:ext cx="55836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14:cNvPr>
              <p14:cNvContentPartPr/>
              <p14:nvPr/>
            </p14:nvContentPartPr>
            <p14:xfrm>
              <a:off x="2342640" y="1808440"/>
              <a:ext cx="441720" cy="510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324640" y="1790800"/>
                <a:ext cx="477360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14:cNvPr>
              <p14:cNvContentPartPr/>
              <p14:nvPr/>
            </p14:nvContentPartPr>
            <p14:xfrm>
              <a:off x="614280" y="3005440"/>
              <a:ext cx="3005280" cy="1179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280" y="2987445"/>
                <a:ext cx="3040920" cy="12153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14:cNvPr>
              <p14:cNvContentPartPr/>
              <p14:nvPr/>
            </p14:nvContentPartPr>
            <p14:xfrm>
              <a:off x="6708000" y="1540600"/>
              <a:ext cx="3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90000" y="1522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14:cNvPr>
              <p14:cNvContentPartPr/>
              <p14:nvPr/>
            </p14:nvContentPartPr>
            <p14:xfrm>
              <a:off x="7537800" y="1361680"/>
              <a:ext cx="702000" cy="207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519809" y="1344009"/>
                <a:ext cx="737622" cy="243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14:cNvPr>
              <p14:cNvContentPartPr/>
              <p14:nvPr/>
            </p14:nvContentPartPr>
            <p14:xfrm>
              <a:off x="6919680" y="1287880"/>
              <a:ext cx="521640" cy="313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902028" y="1270240"/>
                <a:ext cx="557305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14:cNvPr>
              <p14:cNvContentPartPr/>
              <p14:nvPr/>
            </p14:nvContentPartPr>
            <p14:xfrm>
              <a:off x="4680120" y="2045680"/>
              <a:ext cx="43920" cy="130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62120" y="2027680"/>
                <a:ext cx="7956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14:cNvPr>
              <p14:cNvContentPartPr/>
              <p14:nvPr/>
            </p14:nvContentPartPr>
            <p14:xfrm>
              <a:off x="3633600" y="1847320"/>
              <a:ext cx="891720" cy="278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615600" y="1829320"/>
                <a:ext cx="92736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19D2C36-0B6C-44CC-81B4-11A9EC61C4E7}"/>
                  </a:ext>
                </a:extLst>
              </p14:cNvPr>
              <p14:cNvContentPartPr/>
              <p14:nvPr/>
            </p14:nvContentPartPr>
            <p14:xfrm>
              <a:off x="4869480" y="1799080"/>
              <a:ext cx="217080" cy="20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19D2C36-0B6C-44CC-81B4-11A9EC61C4E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51840" y="1781440"/>
                <a:ext cx="2527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4BE1C80-D554-457E-A812-18862C59CE8A}"/>
                  </a:ext>
                </a:extLst>
              </p14:cNvPr>
              <p14:cNvContentPartPr/>
              <p14:nvPr/>
            </p14:nvContentPartPr>
            <p14:xfrm>
              <a:off x="4859040" y="1910320"/>
              <a:ext cx="614880" cy="254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4BE1C80-D554-457E-A812-18862C59CE8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41040" y="1892680"/>
                <a:ext cx="65052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1BA5D2A-23AF-4C3C-83AC-41656E4186F1}"/>
                  </a:ext>
                </a:extLst>
              </p14:cNvPr>
              <p14:cNvContentPartPr/>
              <p14:nvPr/>
            </p14:nvContentPartPr>
            <p14:xfrm>
              <a:off x="5628360" y="2056120"/>
              <a:ext cx="38160" cy="138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1BA5D2A-23AF-4C3C-83AC-41656E4186F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610360" y="2038480"/>
                <a:ext cx="7380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F58E353-51FC-4727-9FC9-BE2A2056C629}"/>
                  </a:ext>
                </a:extLst>
              </p14:cNvPr>
              <p14:cNvContentPartPr/>
              <p14:nvPr/>
            </p14:nvContentPartPr>
            <p14:xfrm>
              <a:off x="5796840" y="1861360"/>
              <a:ext cx="210600" cy="321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F58E353-51FC-4727-9FC9-BE2A2056C62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778840" y="1843720"/>
                <a:ext cx="24624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3A0B6B8-7D40-43FA-8B6A-9DC42CF33F74}"/>
                  </a:ext>
                </a:extLst>
              </p14:cNvPr>
              <p14:cNvContentPartPr/>
              <p14:nvPr/>
            </p14:nvContentPartPr>
            <p14:xfrm>
              <a:off x="6000960" y="2131720"/>
              <a:ext cx="98640" cy="124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3A0B6B8-7D40-43FA-8B6A-9DC42CF33F7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83320" y="2114080"/>
                <a:ext cx="1342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EB773B-4DB7-48DB-A83C-63B31ADF41C0}"/>
                  </a:ext>
                </a:extLst>
              </p14:cNvPr>
              <p14:cNvContentPartPr/>
              <p14:nvPr/>
            </p14:nvContentPartPr>
            <p14:xfrm>
              <a:off x="6187800" y="1875760"/>
              <a:ext cx="408960" cy="39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EB773B-4DB7-48DB-A83C-63B31ADF41C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70144" y="1857760"/>
                <a:ext cx="444631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68F8BF7-6F76-4581-9FB1-61E27B54E94C}"/>
                  </a:ext>
                </a:extLst>
              </p14:cNvPr>
              <p14:cNvContentPartPr/>
              <p14:nvPr/>
            </p14:nvContentPartPr>
            <p14:xfrm>
              <a:off x="6690000" y="1861720"/>
              <a:ext cx="320040" cy="37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68F8BF7-6F76-4581-9FB1-61E27B54E94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672360" y="1844080"/>
                <a:ext cx="35568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9F81E50-917F-4366-9F12-D0B76C065ABD}"/>
                  </a:ext>
                </a:extLst>
              </p14:cNvPr>
              <p14:cNvContentPartPr/>
              <p14:nvPr/>
            </p14:nvContentPartPr>
            <p14:xfrm>
              <a:off x="7163400" y="1963600"/>
              <a:ext cx="485280" cy="221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9F81E50-917F-4366-9F12-D0B76C065AB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45400" y="1945600"/>
                <a:ext cx="52092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D748F57-AC20-499F-B65E-03016A7AD9EF}"/>
                  </a:ext>
                </a:extLst>
              </p14:cNvPr>
              <p14:cNvContentPartPr/>
              <p14:nvPr/>
            </p14:nvContentPartPr>
            <p14:xfrm>
              <a:off x="7860000" y="1899880"/>
              <a:ext cx="1112760" cy="455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D748F57-AC20-499F-B65E-03016A7AD9E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842000" y="1881880"/>
                <a:ext cx="1148400" cy="49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2BA9F14-7CC2-4EC1-A3AD-BEFE82265856}"/>
                  </a:ext>
                </a:extLst>
              </p14:cNvPr>
              <p14:cNvContentPartPr/>
              <p14:nvPr/>
            </p14:nvContentPartPr>
            <p14:xfrm>
              <a:off x="3870840" y="2322880"/>
              <a:ext cx="1078560" cy="412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2BA9F14-7CC2-4EC1-A3AD-BEFE8226585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853200" y="2304896"/>
                <a:ext cx="1114200" cy="4478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E9E0B89-7D6D-41B8-9E5C-10C6BAFEB9FE}"/>
                  </a:ext>
                </a:extLst>
              </p14:cNvPr>
              <p14:cNvContentPartPr/>
              <p14:nvPr/>
            </p14:nvContentPartPr>
            <p14:xfrm>
              <a:off x="5155320" y="2490280"/>
              <a:ext cx="748440" cy="275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E9E0B89-7D6D-41B8-9E5C-10C6BAFEB9F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137320" y="2472640"/>
                <a:ext cx="784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E32E71E-EABD-46E8-ACD2-B5FC1781C2FE}"/>
                  </a:ext>
                </a:extLst>
              </p14:cNvPr>
              <p14:cNvContentPartPr/>
              <p14:nvPr/>
            </p14:nvContentPartPr>
            <p14:xfrm>
              <a:off x="7350600" y="2403520"/>
              <a:ext cx="945720" cy="290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E32E71E-EABD-46E8-ACD2-B5FC1781C2F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32953" y="2385902"/>
                <a:ext cx="981374" cy="3261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AEC2114-23F2-4C04-A34A-1A0AF5F4E522}"/>
                  </a:ext>
                </a:extLst>
              </p14:cNvPr>
              <p14:cNvContentPartPr/>
              <p14:nvPr/>
            </p14:nvContentPartPr>
            <p14:xfrm>
              <a:off x="6096720" y="2350600"/>
              <a:ext cx="1022400" cy="327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AEC2114-23F2-4C04-A34A-1A0AF5F4E52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078720" y="2332600"/>
                <a:ext cx="10580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F5A1BF5-3259-4BF5-840F-829ED4D9CA51}"/>
                  </a:ext>
                </a:extLst>
              </p14:cNvPr>
              <p14:cNvContentPartPr/>
              <p14:nvPr/>
            </p14:nvContentPartPr>
            <p14:xfrm>
              <a:off x="3810000" y="2906080"/>
              <a:ext cx="162720" cy="327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F5A1BF5-3259-4BF5-840F-829ED4D9CA5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792000" y="2888440"/>
                <a:ext cx="19836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AAF83AC-EA78-4D80-BDC1-40E5448D6F0A}"/>
                  </a:ext>
                </a:extLst>
              </p14:cNvPr>
              <p14:cNvContentPartPr/>
              <p14:nvPr/>
            </p14:nvContentPartPr>
            <p14:xfrm>
              <a:off x="4014120" y="3151240"/>
              <a:ext cx="30960" cy="95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AAF83AC-EA78-4D80-BDC1-40E5448D6F0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996120" y="3133240"/>
                <a:ext cx="6660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163F774-135A-48E5-A5BB-584CBF6EA4EF}"/>
                  </a:ext>
                </a:extLst>
              </p14:cNvPr>
              <p14:cNvContentPartPr/>
              <p14:nvPr/>
            </p14:nvContentPartPr>
            <p14:xfrm>
              <a:off x="4040400" y="3013360"/>
              <a:ext cx="36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163F774-135A-48E5-A5BB-584CBF6EA4E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22760" y="299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9023A26-D807-4510-ABC5-0BA64CE6D2C5}"/>
                  </a:ext>
                </a:extLst>
              </p14:cNvPr>
              <p14:cNvContentPartPr/>
              <p14:nvPr/>
            </p14:nvContentPartPr>
            <p14:xfrm>
              <a:off x="4182240" y="2990680"/>
              <a:ext cx="22320" cy="237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9023A26-D807-4510-ABC5-0BA64CE6D2C5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164600" y="2973040"/>
                <a:ext cx="5796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6132659-14F7-41D5-8ABA-17F246F8436A}"/>
                  </a:ext>
                </a:extLst>
              </p14:cNvPr>
              <p14:cNvContentPartPr/>
              <p14:nvPr/>
            </p14:nvContentPartPr>
            <p14:xfrm>
              <a:off x="4109880" y="3108760"/>
              <a:ext cx="188640" cy="20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6132659-14F7-41D5-8ABA-17F246F8436A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092240" y="3090760"/>
                <a:ext cx="2242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CE7692B-18F8-449B-ABDB-A451922FB8F8}"/>
                  </a:ext>
                </a:extLst>
              </p14:cNvPr>
              <p14:cNvContentPartPr/>
              <p14:nvPr/>
            </p14:nvContentPartPr>
            <p14:xfrm>
              <a:off x="5753640" y="2888080"/>
              <a:ext cx="298080" cy="482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CE7692B-18F8-449B-ABDB-A451922FB8F8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735640" y="2870080"/>
                <a:ext cx="333720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553FF48E-6CA5-4187-9796-7DEC555D42F0}"/>
                  </a:ext>
                </a:extLst>
              </p14:cNvPr>
              <p14:cNvContentPartPr/>
              <p14:nvPr/>
            </p14:nvContentPartPr>
            <p14:xfrm>
              <a:off x="6285000" y="2846320"/>
              <a:ext cx="739440" cy="375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553FF48E-6CA5-4187-9796-7DEC555D42F0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267360" y="2828680"/>
                <a:ext cx="77508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F19C832-F074-40EF-A4F7-F78DE7063EE4}"/>
                  </a:ext>
                </a:extLst>
              </p14:cNvPr>
              <p14:cNvContentPartPr/>
              <p14:nvPr/>
            </p14:nvContentPartPr>
            <p14:xfrm>
              <a:off x="4512360" y="2942080"/>
              <a:ext cx="995040" cy="3049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F19C832-F074-40EF-A4F7-F78DE7063EE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494720" y="2924419"/>
                <a:ext cx="1030680" cy="3406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DA564F3-12C3-437D-AC2E-4896FABB8278}"/>
                  </a:ext>
                </a:extLst>
              </p14:cNvPr>
              <p14:cNvContentPartPr/>
              <p14:nvPr/>
            </p14:nvContentPartPr>
            <p14:xfrm>
              <a:off x="7222800" y="2881600"/>
              <a:ext cx="1730880" cy="51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DA564F3-12C3-437D-AC2E-4896FABB827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205160" y="2863960"/>
                <a:ext cx="1766520" cy="54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7CB5579-DDF8-40A6-804A-ACA744898569}"/>
                  </a:ext>
                </a:extLst>
              </p14:cNvPr>
              <p14:cNvContentPartPr/>
              <p14:nvPr/>
            </p14:nvContentPartPr>
            <p14:xfrm>
              <a:off x="3817920" y="3377680"/>
              <a:ext cx="4687560" cy="8672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7CB5579-DDF8-40A6-804A-ACA744898569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799921" y="3360040"/>
                <a:ext cx="4723197" cy="90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B1309F9-5B48-4D35-86E0-2144B26E681B}"/>
                  </a:ext>
                </a:extLst>
              </p14:cNvPr>
              <p14:cNvContentPartPr/>
              <p14:nvPr/>
            </p14:nvContentPartPr>
            <p14:xfrm>
              <a:off x="6683520" y="3892120"/>
              <a:ext cx="361080" cy="351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B1309F9-5B48-4D35-86E0-2144B26E681B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665538" y="3874120"/>
                <a:ext cx="396685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43449E7-81CB-4843-91FB-0FF08DBDC1DA}"/>
                  </a:ext>
                </a:extLst>
              </p14:cNvPr>
              <p14:cNvContentPartPr/>
              <p14:nvPr/>
            </p14:nvContentPartPr>
            <p14:xfrm>
              <a:off x="7251960" y="3801760"/>
              <a:ext cx="168840" cy="58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43449E7-81CB-4843-91FB-0FF08DBDC1DA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234320" y="3784120"/>
                <a:ext cx="20448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900FBAB-1849-44F6-89A2-1DD441204D8D}"/>
                  </a:ext>
                </a:extLst>
              </p14:cNvPr>
              <p14:cNvContentPartPr/>
              <p14:nvPr/>
            </p14:nvContentPartPr>
            <p14:xfrm>
              <a:off x="7269960" y="3935680"/>
              <a:ext cx="735120" cy="334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900FBAB-1849-44F6-89A2-1DD441204D8D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251969" y="3918040"/>
                <a:ext cx="770743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12AFE2C-998B-420B-8641-13B983B2092B}"/>
                  </a:ext>
                </a:extLst>
              </p14:cNvPr>
              <p14:cNvContentPartPr/>
              <p14:nvPr/>
            </p14:nvContentPartPr>
            <p14:xfrm>
              <a:off x="8128920" y="3845680"/>
              <a:ext cx="505800" cy="3754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12AFE2C-998B-420B-8641-13B983B2092B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8110933" y="3827680"/>
                <a:ext cx="541415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F722BD6-0349-452C-A0AF-3CDBA75E74EA}"/>
                  </a:ext>
                </a:extLst>
              </p14:cNvPr>
              <p14:cNvContentPartPr/>
              <p14:nvPr/>
            </p14:nvContentPartPr>
            <p14:xfrm>
              <a:off x="8099760" y="3702400"/>
              <a:ext cx="234360" cy="73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F722BD6-0349-452C-A0AF-3CDBA75E74EA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8081760" y="3684760"/>
                <a:ext cx="27000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DCD726B-00BB-4EDB-8A07-E5A015D1A6FD}"/>
                  </a:ext>
                </a:extLst>
              </p14:cNvPr>
              <p14:cNvContentPartPr/>
              <p14:nvPr/>
            </p14:nvContentPartPr>
            <p14:xfrm>
              <a:off x="903720" y="4413040"/>
              <a:ext cx="311760" cy="32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DCD726B-00BB-4EDB-8A07-E5A015D1A6FD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886080" y="4395040"/>
                <a:ext cx="3474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7BB96D7-B752-45DB-B5E2-DE4967C14A72}"/>
                  </a:ext>
                </a:extLst>
              </p14:cNvPr>
              <p14:cNvContentPartPr/>
              <p14:nvPr/>
            </p14:nvContentPartPr>
            <p14:xfrm>
              <a:off x="357240" y="4384960"/>
              <a:ext cx="231840" cy="410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7BB96D7-B752-45DB-B5E2-DE4967C14A7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339600" y="4367320"/>
                <a:ext cx="26748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02A672B-1D38-4AB6-BB44-2A65650B430C}"/>
                  </a:ext>
                </a:extLst>
              </p14:cNvPr>
              <p14:cNvContentPartPr/>
              <p14:nvPr/>
            </p14:nvContentPartPr>
            <p14:xfrm>
              <a:off x="2353080" y="4464520"/>
              <a:ext cx="695880" cy="3556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02A672B-1D38-4AB6-BB44-2A65650B430C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335431" y="4446880"/>
                <a:ext cx="731538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41B6A37-FF26-4B87-9E49-5070085F9842}"/>
                  </a:ext>
                </a:extLst>
              </p14:cNvPr>
              <p14:cNvContentPartPr/>
              <p14:nvPr/>
            </p14:nvContentPartPr>
            <p14:xfrm>
              <a:off x="1336440" y="4328440"/>
              <a:ext cx="911880" cy="4906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41B6A37-FF26-4B87-9E49-5070085F9842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318793" y="4310440"/>
                <a:ext cx="947534" cy="52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76339F2-F927-4982-97E3-CF00EC13E1D4}"/>
                  </a:ext>
                </a:extLst>
              </p14:cNvPr>
              <p14:cNvContentPartPr/>
              <p14:nvPr/>
            </p14:nvContentPartPr>
            <p14:xfrm>
              <a:off x="3137880" y="4464520"/>
              <a:ext cx="1609920" cy="3362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76339F2-F927-4982-97E3-CF00EC13E1D4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119884" y="4446880"/>
                <a:ext cx="1645552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0DA3339-DFBD-4241-B69E-CE27F3C96FC6}"/>
                  </a:ext>
                </a:extLst>
              </p14:cNvPr>
              <p14:cNvContentPartPr/>
              <p14:nvPr/>
            </p14:nvContentPartPr>
            <p14:xfrm>
              <a:off x="5118600" y="4387840"/>
              <a:ext cx="174960" cy="378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0DA3339-DFBD-4241-B69E-CE27F3C96FC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100600" y="4369840"/>
                <a:ext cx="21060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4936352-2263-43BC-B109-66E4C0BDF1A1}"/>
                  </a:ext>
                </a:extLst>
              </p14:cNvPr>
              <p14:cNvContentPartPr/>
              <p14:nvPr/>
            </p14:nvContentPartPr>
            <p14:xfrm>
              <a:off x="5477160" y="4402600"/>
              <a:ext cx="1202040" cy="3009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4936352-2263-43BC-B109-66E4C0BDF1A1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459520" y="4384600"/>
                <a:ext cx="1237680" cy="336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58536159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14:cNvPr>
              <p14:cNvContentPartPr/>
              <p14:nvPr/>
            </p14:nvContentPartPr>
            <p14:xfrm>
              <a:off x="2942400" y="277000"/>
              <a:ext cx="727920" cy="397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24400" y="259016"/>
                <a:ext cx="763560" cy="432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14:cNvPr>
              <p14:cNvContentPartPr/>
              <p14:nvPr/>
            </p14:nvContentPartPr>
            <p14:xfrm>
              <a:off x="7259880" y="86920"/>
              <a:ext cx="1344240" cy="45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241885" y="68920"/>
                <a:ext cx="137987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14:cNvPr>
              <p14:cNvContentPartPr/>
              <p14:nvPr/>
            </p14:nvContentPartPr>
            <p14:xfrm>
              <a:off x="5722320" y="214720"/>
              <a:ext cx="1289880" cy="390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04680" y="196720"/>
                <a:ext cx="1325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14:cNvPr>
              <p14:cNvContentPartPr/>
              <p14:nvPr/>
            </p14:nvContentPartPr>
            <p14:xfrm>
              <a:off x="5064240" y="305440"/>
              <a:ext cx="403920" cy="34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6600" y="287440"/>
                <a:ext cx="4395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14:cNvPr>
              <p14:cNvContentPartPr/>
              <p14:nvPr/>
            </p14:nvContentPartPr>
            <p14:xfrm>
              <a:off x="4027080" y="240280"/>
              <a:ext cx="877320" cy="55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09433" y="222280"/>
                <a:ext cx="912975" cy="58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14:cNvPr>
              <p14:cNvContentPartPr/>
              <p14:nvPr/>
            </p14:nvContentPartPr>
            <p14:xfrm>
              <a:off x="198480" y="243880"/>
              <a:ext cx="2324520" cy="867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0840" y="226240"/>
                <a:ext cx="2360160" cy="90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14:cNvPr>
              <p14:cNvContentPartPr/>
              <p14:nvPr/>
            </p14:nvContentPartPr>
            <p14:xfrm>
              <a:off x="2019720" y="1117960"/>
              <a:ext cx="110880" cy="110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02080" y="1099960"/>
                <a:ext cx="1465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14:cNvPr>
              <p14:cNvContentPartPr/>
              <p14:nvPr/>
            </p14:nvContentPartPr>
            <p14:xfrm>
              <a:off x="2988840" y="912400"/>
              <a:ext cx="103680" cy="175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1200" y="894760"/>
                <a:ext cx="1393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14:cNvPr>
              <p14:cNvContentPartPr/>
              <p14:nvPr/>
            </p14:nvContentPartPr>
            <p14:xfrm>
              <a:off x="2381160" y="790360"/>
              <a:ext cx="504720" cy="31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63507" y="772720"/>
                <a:ext cx="540385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14:cNvPr>
              <p14:cNvContentPartPr/>
              <p14:nvPr/>
            </p14:nvContentPartPr>
            <p14:xfrm>
              <a:off x="3502200" y="794320"/>
              <a:ext cx="16200" cy="33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84560" y="776680"/>
                <a:ext cx="51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14:cNvPr>
              <p14:cNvContentPartPr/>
              <p14:nvPr/>
            </p14:nvContentPartPr>
            <p14:xfrm>
              <a:off x="3354600" y="909880"/>
              <a:ext cx="299880" cy="61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36600" y="891880"/>
                <a:ext cx="335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14:cNvPr>
              <p14:cNvContentPartPr/>
              <p14:nvPr/>
            </p14:nvContentPartPr>
            <p14:xfrm>
              <a:off x="3634680" y="941560"/>
              <a:ext cx="284760" cy="157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17040" y="923920"/>
                <a:ext cx="32040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14:cNvPr>
              <p14:cNvContentPartPr/>
              <p14:nvPr/>
            </p14:nvContentPartPr>
            <p14:xfrm>
              <a:off x="4002960" y="959560"/>
              <a:ext cx="104400" cy="117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4960" y="941560"/>
                <a:ext cx="1400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14:cNvPr>
              <p14:cNvContentPartPr/>
              <p14:nvPr/>
            </p14:nvContentPartPr>
            <p14:xfrm>
              <a:off x="4412280" y="789280"/>
              <a:ext cx="203040" cy="321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94640" y="771280"/>
                <a:ext cx="23868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14:cNvPr>
              <p14:cNvContentPartPr/>
              <p14:nvPr/>
            </p14:nvContentPartPr>
            <p14:xfrm>
              <a:off x="4678680" y="763360"/>
              <a:ext cx="637200" cy="307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60680" y="745360"/>
                <a:ext cx="6728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14:cNvPr>
              <p14:cNvContentPartPr/>
              <p14:nvPr/>
            </p14:nvContentPartPr>
            <p14:xfrm>
              <a:off x="5413080" y="869920"/>
              <a:ext cx="95760" cy="158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5080" y="852280"/>
                <a:ext cx="13140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14:cNvPr>
              <p14:cNvContentPartPr/>
              <p14:nvPr/>
            </p14:nvContentPartPr>
            <p14:xfrm>
              <a:off x="5870640" y="710800"/>
              <a:ext cx="159840" cy="41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52640" y="693160"/>
                <a:ext cx="19548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14:cNvPr>
              <p14:cNvContentPartPr/>
              <p14:nvPr/>
            </p14:nvContentPartPr>
            <p14:xfrm>
              <a:off x="6038400" y="768040"/>
              <a:ext cx="298440" cy="27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020760" y="750400"/>
                <a:ext cx="33408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14:cNvPr>
              <p14:cNvContentPartPr/>
              <p14:nvPr/>
            </p14:nvContentPartPr>
            <p14:xfrm>
              <a:off x="6544200" y="665800"/>
              <a:ext cx="615600" cy="447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26560" y="648160"/>
                <a:ext cx="65124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14:cNvPr>
              <p14:cNvContentPartPr/>
              <p14:nvPr/>
            </p14:nvContentPartPr>
            <p14:xfrm>
              <a:off x="2944560" y="1367440"/>
              <a:ext cx="988920" cy="228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26560" y="1349468"/>
                <a:ext cx="1024560" cy="264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14:cNvPr>
              <p14:cNvContentPartPr/>
              <p14:nvPr/>
            </p14:nvContentPartPr>
            <p14:xfrm>
              <a:off x="2261640" y="1291480"/>
              <a:ext cx="438840" cy="330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44000" y="1273840"/>
                <a:ext cx="47448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14:cNvPr>
              <p14:cNvContentPartPr/>
              <p14:nvPr/>
            </p14:nvContentPartPr>
            <p14:xfrm>
              <a:off x="329520" y="1294720"/>
              <a:ext cx="1767240" cy="348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1880" y="1276720"/>
                <a:ext cx="18028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14:cNvPr>
              <p14:cNvContentPartPr/>
              <p14:nvPr/>
            </p14:nvContentPartPr>
            <p14:xfrm>
              <a:off x="4265760" y="1271680"/>
              <a:ext cx="1188000" cy="565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8120" y="1254029"/>
                <a:ext cx="1223640" cy="601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14:cNvPr>
              <p14:cNvContentPartPr/>
              <p14:nvPr/>
            </p14:nvContentPartPr>
            <p14:xfrm>
              <a:off x="5720520" y="1231000"/>
              <a:ext cx="757080" cy="320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02520" y="1213360"/>
                <a:ext cx="79272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14:cNvPr>
              <p14:cNvContentPartPr/>
              <p14:nvPr/>
            </p14:nvContentPartPr>
            <p14:xfrm>
              <a:off x="7311000" y="701440"/>
              <a:ext cx="1663200" cy="371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93000" y="683457"/>
                <a:ext cx="1698840" cy="4071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14:cNvPr>
              <p14:cNvContentPartPr/>
              <p14:nvPr/>
            </p14:nvContentPartPr>
            <p14:xfrm>
              <a:off x="663960" y="2368960"/>
              <a:ext cx="2768040" cy="12708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5960" y="2351315"/>
                <a:ext cx="2803680" cy="1306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14:cNvPr>
              <p14:cNvContentPartPr/>
              <p14:nvPr/>
            </p14:nvContentPartPr>
            <p14:xfrm>
              <a:off x="1323120" y="1851640"/>
              <a:ext cx="522720" cy="519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305480" y="1834000"/>
                <a:ext cx="55836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14:cNvPr>
              <p14:cNvContentPartPr/>
              <p14:nvPr/>
            </p14:nvContentPartPr>
            <p14:xfrm>
              <a:off x="2342640" y="1808440"/>
              <a:ext cx="441720" cy="510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324640" y="1790800"/>
                <a:ext cx="477360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14:cNvPr>
              <p14:cNvContentPartPr/>
              <p14:nvPr/>
            </p14:nvContentPartPr>
            <p14:xfrm>
              <a:off x="614280" y="3005440"/>
              <a:ext cx="3005280" cy="1179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280" y="2987445"/>
                <a:ext cx="3040920" cy="12153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14:cNvPr>
              <p14:cNvContentPartPr/>
              <p14:nvPr/>
            </p14:nvContentPartPr>
            <p14:xfrm>
              <a:off x="6708000" y="1540600"/>
              <a:ext cx="3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90000" y="1522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14:cNvPr>
              <p14:cNvContentPartPr/>
              <p14:nvPr/>
            </p14:nvContentPartPr>
            <p14:xfrm>
              <a:off x="7537800" y="1361680"/>
              <a:ext cx="702000" cy="207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519809" y="1344009"/>
                <a:ext cx="737622" cy="243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14:cNvPr>
              <p14:cNvContentPartPr/>
              <p14:nvPr/>
            </p14:nvContentPartPr>
            <p14:xfrm>
              <a:off x="6919680" y="1287880"/>
              <a:ext cx="521640" cy="313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902028" y="1270240"/>
                <a:ext cx="557305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14:cNvPr>
              <p14:cNvContentPartPr/>
              <p14:nvPr/>
            </p14:nvContentPartPr>
            <p14:xfrm>
              <a:off x="4680120" y="2045680"/>
              <a:ext cx="43920" cy="130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62120" y="2027680"/>
                <a:ext cx="7956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14:cNvPr>
              <p14:cNvContentPartPr/>
              <p14:nvPr/>
            </p14:nvContentPartPr>
            <p14:xfrm>
              <a:off x="3633600" y="1847320"/>
              <a:ext cx="891720" cy="278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615600" y="1829320"/>
                <a:ext cx="92736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19D2C36-0B6C-44CC-81B4-11A9EC61C4E7}"/>
                  </a:ext>
                </a:extLst>
              </p14:cNvPr>
              <p14:cNvContentPartPr/>
              <p14:nvPr/>
            </p14:nvContentPartPr>
            <p14:xfrm>
              <a:off x="4869480" y="1799080"/>
              <a:ext cx="217080" cy="20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19D2C36-0B6C-44CC-81B4-11A9EC61C4E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51840" y="1781440"/>
                <a:ext cx="2527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4BE1C80-D554-457E-A812-18862C59CE8A}"/>
                  </a:ext>
                </a:extLst>
              </p14:cNvPr>
              <p14:cNvContentPartPr/>
              <p14:nvPr/>
            </p14:nvContentPartPr>
            <p14:xfrm>
              <a:off x="4859040" y="1910320"/>
              <a:ext cx="614880" cy="254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4BE1C80-D554-457E-A812-18862C59CE8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41040" y="1892680"/>
                <a:ext cx="65052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1BA5D2A-23AF-4C3C-83AC-41656E4186F1}"/>
                  </a:ext>
                </a:extLst>
              </p14:cNvPr>
              <p14:cNvContentPartPr/>
              <p14:nvPr/>
            </p14:nvContentPartPr>
            <p14:xfrm>
              <a:off x="5628360" y="2056120"/>
              <a:ext cx="38160" cy="138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1BA5D2A-23AF-4C3C-83AC-41656E4186F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610360" y="2038480"/>
                <a:ext cx="7380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F58E353-51FC-4727-9FC9-BE2A2056C629}"/>
                  </a:ext>
                </a:extLst>
              </p14:cNvPr>
              <p14:cNvContentPartPr/>
              <p14:nvPr/>
            </p14:nvContentPartPr>
            <p14:xfrm>
              <a:off x="5796840" y="1861360"/>
              <a:ext cx="210600" cy="321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F58E353-51FC-4727-9FC9-BE2A2056C62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778840" y="1843720"/>
                <a:ext cx="24624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3A0B6B8-7D40-43FA-8B6A-9DC42CF33F74}"/>
                  </a:ext>
                </a:extLst>
              </p14:cNvPr>
              <p14:cNvContentPartPr/>
              <p14:nvPr/>
            </p14:nvContentPartPr>
            <p14:xfrm>
              <a:off x="6000960" y="2131720"/>
              <a:ext cx="98640" cy="124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3A0B6B8-7D40-43FA-8B6A-9DC42CF33F7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83320" y="2114080"/>
                <a:ext cx="1342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EB773B-4DB7-48DB-A83C-63B31ADF41C0}"/>
                  </a:ext>
                </a:extLst>
              </p14:cNvPr>
              <p14:cNvContentPartPr/>
              <p14:nvPr/>
            </p14:nvContentPartPr>
            <p14:xfrm>
              <a:off x="6187800" y="1875760"/>
              <a:ext cx="408960" cy="39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EB773B-4DB7-48DB-A83C-63B31ADF41C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70144" y="1857760"/>
                <a:ext cx="444631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68F8BF7-6F76-4581-9FB1-61E27B54E94C}"/>
                  </a:ext>
                </a:extLst>
              </p14:cNvPr>
              <p14:cNvContentPartPr/>
              <p14:nvPr/>
            </p14:nvContentPartPr>
            <p14:xfrm>
              <a:off x="6690000" y="1861720"/>
              <a:ext cx="320040" cy="37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68F8BF7-6F76-4581-9FB1-61E27B54E94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672360" y="1844080"/>
                <a:ext cx="35568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9F81E50-917F-4366-9F12-D0B76C065ABD}"/>
                  </a:ext>
                </a:extLst>
              </p14:cNvPr>
              <p14:cNvContentPartPr/>
              <p14:nvPr/>
            </p14:nvContentPartPr>
            <p14:xfrm>
              <a:off x="7163400" y="1963600"/>
              <a:ext cx="485280" cy="221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9F81E50-917F-4366-9F12-D0B76C065AB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45400" y="1945600"/>
                <a:ext cx="52092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D748F57-AC20-499F-B65E-03016A7AD9EF}"/>
                  </a:ext>
                </a:extLst>
              </p14:cNvPr>
              <p14:cNvContentPartPr/>
              <p14:nvPr/>
            </p14:nvContentPartPr>
            <p14:xfrm>
              <a:off x="7860000" y="1899880"/>
              <a:ext cx="1112760" cy="455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D748F57-AC20-499F-B65E-03016A7AD9E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842000" y="1881880"/>
                <a:ext cx="1148400" cy="49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2BA9F14-7CC2-4EC1-A3AD-BEFE82265856}"/>
                  </a:ext>
                </a:extLst>
              </p14:cNvPr>
              <p14:cNvContentPartPr/>
              <p14:nvPr/>
            </p14:nvContentPartPr>
            <p14:xfrm>
              <a:off x="3870840" y="2322880"/>
              <a:ext cx="1078560" cy="412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2BA9F14-7CC2-4EC1-A3AD-BEFE8226585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853200" y="2304896"/>
                <a:ext cx="1114200" cy="4478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E9E0B89-7D6D-41B8-9E5C-10C6BAFEB9FE}"/>
                  </a:ext>
                </a:extLst>
              </p14:cNvPr>
              <p14:cNvContentPartPr/>
              <p14:nvPr/>
            </p14:nvContentPartPr>
            <p14:xfrm>
              <a:off x="5155320" y="2490280"/>
              <a:ext cx="748440" cy="275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E9E0B89-7D6D-41B8-9E5C-10C6BAFEB9F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137320" y="2472640"/>
                <a:ext cx="784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E32E71E-EABD-46E8-ACD2-B5FC1781C2FE}"/>
                  </a:ext>
                </a:extLst>
              </p14:cNvPr>
              <p14:cNvContentPartPr/>
              <p14:nvPr/>
            </p14:nvContentPartPr>
            <p14:xfrm>
              <a:off x="7350600" y="2403520"/>
              <a:ext cx="945720" cy="290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E32E71E-EABD-46E8-ACD2-B5FC1781C2F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32953" y="2385902"/>
                <a:ext cx="981374" cy="3261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AEC2114-23F2-4C04-A34A-1A0AF5F4E522}"/>
                  </a:ext>
                </a:extLst>
              </p14:cNvPr>
              <p14:cNvContentPartPr/>
              <p14:nvPr/>
            </p14:nvContentPartPr>
            <p14:xfrm>
              <a:off x="6096720" y="2350600"/>
              <a:ext cx="1022400" cy="327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AEC2114-23F2-4C04-A34A-1A0AF5F4E52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078720" y="2332600"/>
                <a:ext cx="10580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F5A1BF5-3259-4BF5-840F-829ED4D9CA51}"/>
                  </a:ext>
                </a:extLst>
              </p14:cNvPr>
              <p14:cNvContentPartPr/>
              <p14:nvPr/>
            </p14:nvContentPartPr>
            <p14:xfrm>
              <a:off x="3810000" y="2906080"/>
              <a:ext cx="162720" cy="327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F5A1BF5-3259-4BF5-840F-829ED4D9CA5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792000" y="2888440"/>
                <a:ext cx="19836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AAF83AC-EA78-4D80-BDC1-40E5448D6F0A}"/>
                  </a:ext>
                </a:extLst>
              </p14:cNvPr>
              <p14:cNvContentPartPr/>
              <p14:nvPr/>
            </p14:nvContentPartPr>
            <p14:xfrm>
              <a:off x="4014120" y="3151240"/>
              <a:ext cx="30960" cy="95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AAF83AC-EA78-4D80-BDC1-40E5448D6F0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996120" y="3133240"/>
                <a:ext cx="6660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163F774-135A-48E5-A5BB-584CBF6EA4EF}"/>
                  </a:ext>
                </a:extLst>
              </p14:cNvPr>
              <p14:cNvContentPartPr/>
              <p14:nvPr/>
            </p14:nvContentPartPr>
            <p14:xfrm>
              <a:off x="4040400" y="3013360"/>
              <a:ext cx="36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163F774-135A-48E5-A5BB-584CBF6EA4E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22760" y="299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9023A26-D807-4510-ABC5-0BA64CE6D2C5}"/>
                  </a:ext>
                </a:extLst>
              </p14:cNvPr>
              <p14:cNvContentPartPr/>
              <p14:nvPr/>
            </p14:nvContentPartPr>
            <p14:xfrm>
              <a:off x="4182240" y="2990680"/>
              <a:ext cx="22320" cy="237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9023A26-D807-4510-ABC5-0BA64CE6D2C5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164600" y="2973040"/>
                <a:ext cx="5796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6132659-14F7-41D5-8ABA-17F246F8436A}"/>
                  </a:ext>
                </a:extLst>
              </p14:cNvPr>
              <p14:cNvContentPartPr/>
              <p14:nvPr/>
            </p14:nvContentPartPr>
            <p14:xfrm>
              <a:off x="4109880" y="3108760"/>
              <a:ext cx="188640" cy="20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6132659-14F7-41D5-8ABA-17F246F8436A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092240" y="3090760"/>
                <a:ext cx="2242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CE7692B-18F8-449B-ABDB-A451922FB8F8}"/>
                  </a:ext>
                </a:extLst>
              </p14:cNvPr>
              <p14:cNvContentPartPr/>
              <p14:nvPr/>
            </p14:nvContentPartPr>
            <p14:xfrm>
              <a:off x="5753640" y="2888080"/>
              <a:ext cx="298080" cy="482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CE7692B-18F8-449B-ABDB-A451922FB8F8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735640" y="2870080"/>
                <a:ext cx="333720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553FF48E-6CA5-4187-9796-7DEC555D42F0}"/>
                  </a:ext>
                </a:extLst>
              </p14:cNvPr>
              <p14:cNvContentPartPr/>
              <p14:nvPr/>
            </p14:nvContentPartPr>
            <p14:xfrm>
              <a:off x="6285000" y="2846320"/>
              <a:ext cx="739440" cy="375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553FF48E-6CA5-4187-9796-7DEC555D42F0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267360" y="2828680"/>
                <a:ext cx="77508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F19C832-F074-40EF-A4F7-F78DE7063EE4}"/>
                  </a:ext>
                </a:extLst>
              </p14:cNvPr>
              <p14:cNvContentPartPr/>
              <p14:nvPr/>
            </p14:nvContentPartPr>
            <p14:xfrm>
              <a:off x="4512360" y="2942080"/>
              <a:ext cx="995040" cy="3049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F19C832-F074-40EF-A4F7-F78DE7063EE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494720" y="2924419"/>
                <a:ext cx="1030680" cy="3406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DA564F3-12C3-437D-AC2E-4896FABB8278}"/>
                  </a:ext>
                </a:extLst>
              </p14:cNvPr>
              <p14:cNvContentPartPr/>
              <p14:nvPr/>
            </p14:nvContentPartPr>
            <p14:xfrm>
              <a:off x="7222800" y="2881600"/>
              <a:ext cx="1730880" cy="51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DA564F3-12C3-437D-AC2E-4896FABB827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205160" y="2863960"/>
                <a:ext cx="1766520" cy="54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7CB5579-DDF8-40A6-804A-ACA744898569}"/>
                  </a:ext>
                </a:extLst>
              </p14:cNvPr>
              <p14:cNvContentPartPr/>
              <p14:nvPr/>
            </p14:nvContentPartPr>
            <p14:xfrm>
              <a:off x="3817920" y="3377680"/>
              <a:ext cx="4687560" cy="8672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7CB5579-DDF8-40A6-804A-ACA744898569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799921" y="3360040"/>
                <a:ext cx="4723197" cy="90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B1309F9-5B48-4D35-86E0-2144B26E681B}"/>
                  </a:ext>
                </a:extLst>
              </p14:cNvPr>
              <p14:cNvContentPartPr/>
              <p14:nvPr/>
            </p14:nvContentPartPr>
            <p14:xfrm>
              <a:off x="6683520" y="3892120"/>
              <a:ext cx="361080" cy="351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B1309F9-5B48-4D35-86E0-2144B26E681B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665538" y="3874120"/>
                <a:ext cx="396685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43449E7-81CB-4843-91FB-0FF08DBDC1DA}"/>
                  </a:ext>
                </a:extLst>
              </p14:cNvPr>
              <p14:cNvContentPartPr/>
              <p14:nvPr/>
            </p14:nvContentPartPr>
            <p14:xfrm>
              <a:off x="7251960" y="3801760"/>
              <a:ext cx="168840" cy="58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43449E7-81CB-4843-91FB-0FF08DBDC1DA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234320" y="3784120"/>
                <a:ext cx="20448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900FBAB-1849-44F6-89A2-1DD441204D8D}"/>
                  </a:ext>
                </a:extLst>
              </p14:cNvPr>
              <p14:cNvContentPartPr/>
              <p14:nvPr/>
            </p14:nvContentPartPr>
            <p14:xfrm>
              <a:off x="7269960" y="3935680"/>
              <a:ext cx="735120" cy="334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900FBAB-1849-44F6-89A2-1DD441204D8D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251969" y="3918040"/>
                <a:ext cx="770743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12AFE2C-998B-420B-8641-13B983B2092B}"/>
                  </a:ext>
                </a:extLst>
              </p14:cNvPr>
              <p14:cNvContentPartPr/>
              <p14:nvPr/>
            </p14:nvContentPartPr>
            <p14:xfrm>
              <a:off x="8128920" y="3845680"/>
              <a:ext cx="505800" cy="3754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12AFE2C-998B-420B-8641-13B983B2092B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8110933" y="3827680"/>
                <a:ext cx="541415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F722BD6-0349-452C-A0AF-3CDBA75E74EA}"/>
                  </a:ext>
                </a:extLst>
              </p14:cNvPr>
              <p14:cNvContentPartPr/>
              <p14:nvPr/>
            </p14:nvContentPartPr>
            <p14:xfrm>
              <a:off x="8099760" y="3702400"/>
              <a:ext cx="234360" cy="73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F722BD6-0349-452C-A0AF-3CDBA75E74EA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8081760" y="3684760"/>
                <a:ext cx="27000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DCD726B-00BB-4EDB-8A07-E5A015D1A6FD}"/>
                  </a:ext>
                </a:extLst>
              </p14:cNvPr>
              <p14:cNvContentPartPr/>
              <p14:nvPr/>
            </p14:nvContentPartPr>
            <p14:xfrm>
              <a:off x="903720" y="4413040"/>
              <a:ext cx="311760" cy="32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DCD726B-00BB-4EDB-8A07-E5A015D1A6FD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886080" y="4395040"/>
                <a:ext cx="3474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7BB96D7-B752-45DB-B5E2-DE4967C14A72}"/>
                  </a:ext>
                </a:extLst>
              </p14:cNvPr>
              <p14:cNvContentPartPr/>
              <p14:nvPr/>
            </p14:nvContentPartPr>
            <p14:xfrm>
              <a:off x="357240" y="4384960"/>
              <a:ext cx="231840" cy="410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7BB96D7-B752-45DB-B5E2-DE4967C14A7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339600" y="4367320"/>
                <a:ext cx="26748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02A672B-1D38-4AB6-BB44-2A65650B430C}"/>
                  </a:ext>
                </a:extLst>
              </p14:cNvPr>
              <p14:cNvContentPartPr/>
              <p14:nvPr/>
            </p14:nvContentPartPr>
            <p14:xfrm>
              <a:off x="2353080" y="4464520"/>
              <a:ext cx="695880" cy="3556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02A672B-1D38-4AB6-BB44-2A65650B430C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335431" y="4446880"/>
                <a:ext cx="731538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41B6A37-FF26-4B87-9E49-5070085F9842}"/>
                  </a:ext>
                </a:extLst>
              </p14:cNvPr>
              <p14:cNvContentPartPr/>
              <p14:nvPr/>
            </p14:nvContentPartPr>
            <p14:xfrm>
              <a:off x="1336440" y="4328440"/>
              <a:ext cx="911880" cy="4906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41B6A37-FF26-4B87-9E49-5070085F9842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318793" y="4310440"/>
                <a:ext cx="947534" cy="52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76339F2-F927-4982-97E3-CF00EC13E1D4}"/>
                  </a:ext>
                </a:extLst>
              </p14:cNvPr>
              <p14:cNvContentPartPr/>
              <p14:nvPr/>
            </p14:nvContentPartPr>
            <p14:xfrm>
              <a:off x="3137880" y="4464520"/>
              <a:ext cx="1609920" cy="3362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76339F2-F927-4982-97E3-CF00EC13E1D4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119884" y="4446880"/>
                <a:ext cx="1645552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0DA3339-DFBD-4241-B69E-CE27F3C96FC6}"/>
                  </a:ext>
                </a:extLst>
              </p14:cNvPr>
              <p14:cNvContentPartPr/>
              <p14:nvPr/>
            </p14:nvContentPartPr>
            <p14:xfrm>
              <a:off x="5118600" y="4387840"/>
              <a:ext cx="174960" cy="378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0DA3339-DFBD-4241-B69E-CE27F3C96FC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100600" y="4369840"/>
                <a:ext cx="21060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4936352-2263-43BC-B109-66E4C0BDF1A1}"/>
                  </a:ext>
                </a:extLst>
              </p14:cNvPr>
              <p14:cNvContentPartPr/>
              <p14:nvPr/>
            </p14:nvContentPartPr>
            <p14:xfrm>
              <a:off x="5477160" y="4402600"/>
              <a:ext cx="1202040" cy="3009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4936352-2263-43BC-B109-66E4C0BDF1A1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459520" y="4384600"/>
                <a:ext cx="12376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706CCAA-5B56-49BA-A46E-197CDA840FD6}"/>
                  </a:ext>
                </a:extLst>
              </p14:cNvPr>
              <p14:cNvContentPartPr/>
              <p14:nvPr/>
            </p14:nvContentPartPr>
            <p14:xfrm>
              <a:off x="7086360" y="4478200"/>
              <a:ext cx="306360" cy="204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706CCAA-5B56-49BA-A46E-197CDA840FD6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068360" y="4460200"/>
                <a:ext cx="34200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C8CA4DD-03F6-4D64-8178-31F4D48C9A31}"/>
                  </a:ext>
                </a:extLst>
              </p14:cNvPr>
              <p14:cNvContentPartPr/>
              <p14:nvPr/>
            </p14:nvContentPartPr>
            <p14:xfrm>
              <a:off x="7548600" y="4475320"/>
              <a:ext cx="192240" cy="181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C8CA4DD-03F6-4D64-8178-31F4D48C9A3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7530600" y="4457320"/>
                <a:ext cx="22788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D767108-5023-4878-B230-90C285A69A28}"/>
                  </a:ext>
                </a:extLst>
              </p14:cNvPr>
              <p14:cNvContentPartPr/>
              <p14:nvPr/>
            </p14:nvContentPartPr>
            <p14:xfrm>
              <a:off x="579720" y="5042680"/>
              <a:ext cx="311760" cy="317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D767108-5023-4878-B230-90C285A69A28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561720" y="5024680"/>
                <a:ext cx="3474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51AFCE8-387C-44AE-9F82-19FAEB03F5A8}"/>
                  </a:ext>
                </a:extLst>
              </p14:cNvPr>
              <p14:cNvContentPartPr/>
              <p14:nvPr/>
            </p14:nvContentPartPr>
            <p14:xfrm>
              <a:off x="2296920" y="5034040"/>
              <a:ext cx="1711440" cy="3826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51AFCE8-387C-44AE-9F82-19FAEB03F5A8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278920" y="5016040"/>
                <a:ext cx="1747080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ADA8F70-C8B6-4798-8CC6-269A14A04D73}"/>
                  </a:ext>
                </a:extLst>
              </p14:cNvPr>
              <p14:cNvContentPartPr/>
              <p14:nvPr/>
            </p14:nvContentPartPr>
            <p14:xfrm>
              <a:off x="1013160" y="4953760"/>
              <a:ext cx="1140840" cy="4867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ADA8F70-C8B6-4798-8CC6-269A14A04D73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995160" y="4935760"/>
                <a:ext cx="1176480" cy="522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11495983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14:cNvPr>
              <p14:cNvContentPartPr/>
              <p14:nvPr/>
            </p14:nvContentPartPr>
            <p14:xfrm>
              <a:off x="2942400" y="277000"/>
              <a:ext cx="727920" cy="397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24400" y="259016"/>
                <a:ext cx="763560" cy="432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14:cNvPr>
              <p14:cNvContentPartPr/>
              <p14:nvPr/>
            </p14:nvContentPartPr>
            <p14:xfrm>
              <a:off x="7259880" y="86920"/>
              <a:ext cx="1344240" cy="45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241885" y="68920"/>
                <a:ext cx="137987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14:cNvPr>
              <p14:cNvContentPartPr/>
              <p14:nvPr/>
            </p14:nvContentPartPr>
            <p14:xfrm>
              <a:off x="5722320" y="214720"/>
              <a:ext cx="1289880" cy="390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04680" y="196720"/>
                <a:ext cx="1325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14:cNvPr>
              <p14:cNvContentPartPr/>
              <p14:nvPr/>
            </p14:nvContentPartPr>
            <p14:xfrm>
              <a:off x="5064240" y="305440"/>
              <a:ext cx="403920" cy="34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6600" y="287440"/>
                <a:ext cx="4395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14:cNvPr>
              <p14:cNvContentPartPr/>
              <p14:nvPr/>
            </p14:nvContentPartPr>
            <p14:xfrm>
              <a:off x="4027080" y="240280"/>
              <a:ext cx="877320" cy="55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09433" y="222280"/>
                <a:ext cx="912975" cy="58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14:cNvPr>
              <p14:cNvContentPartPr/>
              <p14:nvPr/>
            </p14:nvContentPartPr>
            <p14:xfrm>
              <a:off x="198480" y="243880"/>
              <a:ext cx="2324520" cy="867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0840" y="226240"/>
                <a:ext cx="2360160" cy="90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14:cNvPr>
              <p14:cNvContentPartPr/>
              <p14:nvPr/>
            </p14:nvContentPartPr>
            <p14:xfrm>
              <a:off x="2019720" y="1117960"/>
              <a:ext cx="110880" cy="110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02080" y="1099960"/>
                <a:ext cx="1465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14:cNvPr>
              <p14:cNvContentPartPr/>
              <p14:nvPr/>
            </p14:nvContentPartPr>
            <p14:xfrm>
              <a:off x="2988840" y="912400"/>
              <a:ext cx="103680" cy="175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1200" y="894760"/>
                <a:ext cx="1393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14:cNvPr>
              <p14:cNvContentPartPr/>
              <p14:nvPr/>
            </p14:nvContentPartPr>
            <p14:xfrm>
              <a:off x="2381160" y="790360"/>
              <a:ext cx="504720" cy="31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63507" y="772720"/>
                <a:ext cx="540385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14:cNvPr>
              <p14:cNvContentPartPr/>
              <p14:nvPr/>
            </p14:nvContentPartPr>
            <p14:xfrm>
              <a:off x="3502200" y="794320"/>
              <a:ext cx="16200" cy="33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84560" y="776680"/>
                <a:ext cx="51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14:cNvPr>
              <p14:cNvContentPartPr/>
              <p14:nvPr/>
            </p14:nvContentPartPr>
            <p14:xfrm>
              <a:off x="3354600" y="909880"/>
              <a:ext cx="299880" cy="61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36600" y="891880"/>
                <a:ext cx="335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14:cNvPr>
              <p14:cNvContentPartPr/>
              <p14:nvPr/>
            </p14:nvContentPartPr>
            <p14:xfrm>
              <a:off x="3634680" y="941560"/>
              <a:ext cx="284760" cy="157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17040" y="923920"/>
                <a:ext cx="32040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14:cNvPr>
              <p14:cNvContentPartPr/>
              <p14:nvPr/>
            </p14:nvContentPartPr>
            <p14:xfrm>
              <a:off x="4002960" y="959560"/>
              <a:ext cx="104400" cy="117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4960" y="941560"/>
                <a:ext cx="1400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14:cNvPr>
              <p14:cNvContentPartPr/>
              <p14:nvPr/>
            </p14:nvContentPartPr>
            <p14:xfrm>
              <a:off x="4412280" y="789280"/>
              <a:ext cx="203040" cy="321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94640" y="771280"/>
                <a:ext cx="23868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14:cNvPr>
              <p14:cNvContentPartPr/>
              <p14:nvPr/>
            </p14:nvContentPartPr>
            <p14:xfrm>
              <a:off x="4678680" y="763360"/>
              <a:ext cx="637200" cy="307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60680" y="745360"/>
                <a:ext cx="6728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14:cNvPr>
              <p14:cNvContentPartPr/>
              <p14:nvPr/>
            </p14:nvContentPartPr>
            <p14:xfrm>
              <a:off x="5413080" y="869920"/>
              <a:ext cx="95760" cy="158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5080" y="852280"/>
                <a:ext cx="13140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14:cNvPr>
              <p14:cNvContentPartPr/>
              <p14:nvPr/>
            </p14:nvContentPartPr>
            <p14:xfrm>
              <a:off x="5870640" y="710800"/>
              <a:ext cx="159840" cy="41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52640" y="693160"/>
                <a:ext cx="19548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14:cNvPr>
              <p14:cNvContentPartPr/>
              <p14:nvPr/>
            </p14:nvContentPartPr>
            <p14:xfrm>
              <a:off x="6038400" y="768040"/>
              <a:ext cx="298440" cy="27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020760" y="750400"/>
                <a:ext cx="33408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14:cNvPr>
              <p14:cNvContentPartPr/>
              <p14:nvPr/>
            </p14:nvContentPartPr>
            <p14:xfrm>
              <a:off x="6544200" y="665800"/>
              <a:ext cx="615600" cy="447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26560" y="648160"/>
                <a:ext cx="65124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14:cNvPr>
              <p14:cNvContentPartPr/>
              <p14:nvPr/>
            </p14:nvContentPartPr>
            <p14:xfrm>
              <a:off x="2944560" y="1367440"/>
              <a:ext cx="988920" cy="228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26560" y="1349468"/>
                <a:ext cx="1024560" cy="264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14:cNvPr>
              <p14:cNvContentPartPr/>
              <p14:nvPr/>
            </p14:nvContentPartPr>
            <p14:xfrm>
              <a:off x="2261640" y="1291480"/>
              <a:ext cx="438840" cy="330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44000" y="1273840"/>
                <a:ext cx="47448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14:cNvPr>
              <p14:cNvContentPartPr/>
              <p14:nvPr/>
            </p14:nvContentPartPr>
            <p14:xfrm>
              <a:off x="329520" y="1294720"/>
              <a:ext cx="1767240" cy="348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1880" y="1276720"/>
                <a:ext cx="18028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14:cNvPr>
              <p14:cNvContentPartPr/>
              <p14:nvPr/>
            </p14:nvContentPartPr>
            <p14:xfrm>
              <a:off x="4265760" y="1271680"/>
              <a:ext cx="1188000" cy="565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8120" y="1254029"/>
                <a:ext cx="1223640" cy="601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14:cNvPr>
              <p14:cNvContentPartPr/>
              <p14:nvPr/>
            </p14:nvContentPartPr>
            <p14:xfrm>
              <a:off x="5720520" y="1231000"/>
              <a:ext cx="757080" cy="320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02520" y="1213360"/>
                <a:ext cx="79272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14:cNvPr>
              <p14:cNvContentPartPr/>
              <p14:nvPr/>
            </p14:nvContentPartPr>
            <p14:xfrm>
              <a:off x="7311000" y="701440"/>
              <a:ext cx="1663200" cy="371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93000" y="683457"/>
                <a:ext cx="1698840" cy="4071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14:cNvPr>
              <p14:cNvContentPartPr/>
              <p14:nvPr/>
            </p14:nvContentPartPr>
            <p14:xfrm>
              <a:off x="663960" y="2368960"/>
              <a:ext cx="2768040" cy="12708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5960" y="2351315"/>
                <a:ext cx="2803680" cy="1306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14:cNvPr>
              <p14:cNvContentPartPr/>
              <p14:nvPr/>
            </p14:nvContentPartPr>
            <p14:xfrm>
              <a:off x="1323120" y="1851640"/>
              <a:ext cx="522720" cy="519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305480" y="1834000"/>
                <a:ext cx="55836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14:cNvPr>
              <p14:cNvContentPartPr/>
              <p14:nvPr/>
            </p14:nvContentPartPr>
            <p14:xfrm>
              <a:off x="2342640" y="1808440"/>
              <a:ext cx="441720" cy="510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324640" y="1790800"/>
                <a:ext cx="477360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14:cNvPr>
              <p14:cNvContentPartPr/>
              <p14:nvPr/>
            </p14:nvContentPartPr>
            <p14:xfrm>
              <a:off x="614280" y="3005440"/>
              <a:ext cx="3005280" cy="1179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280" y="2987445"/>
                <a:ext cx="3040920" cy="12153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14:cNvPr>
              <p14:cNvContentPartPr/>
              <p14:nvPr/>
            </p14:nvContentPartPr>
            <p14:xfrm>
              <a:off x="6708000" y="1540600"/>
              <a:ext cx="3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90000" y="1522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14:cNvPr>
              <p14:cNvContentPartPr/>
              <p14:nvPr/>
            </p14:nvContentPartPr>
            <p14:xfrm>
              <a:off x="7537800" y="1361680"/>
              <a:ext cx="702000" cy="207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519809" y="1344009"/>
                <a:ext cx="737622" cy="243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14:cNvPr>
              <p14:cNvContentPartPr/>
              <p14:nvPr/>
            </p14:nvContentPartPr>
            <p14:xfrm>
              <a:off x="6919680" y="1287880"/>
              <a:ext cx="521640" cy="313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902028" y="1270240"/>
                <a:ext cx="557305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14:cNvPr>
              <p14:cNvContentPartPr/>
              <p14:nvPr/>
            </p14:nvContentPartPr>
            <p14:xfrm>
              <a:off x="4680120" y="2045680"/>
              <a:ext cx="43920" cy="130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62120" y="2027680"/>
                <a:ext cx="7956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14:cNvPr>
              <p14:cNvContentPartPr/>
              <p14:nvPr/>
            </p14:nvContentPartPr>
            <p14:xfrm>
              <a:off x="3633600" y="1847320"/>
              <a:ext cx="891720" cy="278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615600" y="1829320"/>
                <a:ext cx="92736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19D2C36-0B6C-44CC-81B4-11A9EC61C4E7}"/>
                  </a:ext>
                </a:extLst>
              </p14:cNvPr>
              <p14:cNvContentPartPr/>
              <p14:nvPr/>
            </p14:nvContentPartPr>
            <p14:xfrm>
              <a:off x="4869480" y="1799080"/>
              <a:ext cx="217080" cy="20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19D2C36-0B6C-44CC-81B4-11A9EC61C4E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51840" y="1781440"/>
                <a:ext cx="2527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4BE1C80-D554-457E-A812-18862C59CE8A}"/>
                  </a:ext>
                </a:extLst>
              </p14:cNvPr>
              <p14:cNvContentPartPr/>
              <p14:nvPr/>
            </p14:nvContentPartPr>
            <p14:xfrm>
              <a:off x="4859040" y="1910320"/>
              <a:ext cx="614880" cy="254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4BE1C80-D554-457E-A812-18862C59CE8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41040" y="1892680"/>
                <a:ext cx="65052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1BA5D2A-23AF-4C3C-83AC-41656E4186F1}"/>
                  </a:ext>
                </a:extLst>
              </p14:cNvPr>
              <p14:cNvContentPartPr/>
              <p14:nvPr/>
            </p14:nvContentPartPr>
            <p14:xfrm>
              <a:off x="5628360" y="2056120"/>
              <a:ext cx="38160" cy="138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1BA5D2A-23AF-4C3C-83AC-41656E4186F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610360" y="2038480"/>
                <a:ext cx="7380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F58E353-51FC-4727-9FC9-BE2A2056C629}"/>
                  </a:ext>
                </a:extLst>
              </p14:cNvPr>
              <p14:cNvContentPartPr/>
              <p14:nvPr/>
            </p14:nvContentPartPr>
            <p14:xfrm>
              <a:off x="5796840" y="1861360"/>
              <a:ext cx="210600" cy="321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F58E353-51FC-4727-9FC9-BE2A2056C62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778840" y="1843720"/>
                <a:ext cx="24624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3A0B6B8-7D40-43FA-8B6A-9DC42CF33F74}"/>
                  </a:ext>
                </a:extLst>
              </p14:cNvPr>
              <p14:cNvContentPartPr/>
              <p14:nvPr/>
            </p14:nvContentPartPr>
            <p14:xfrm>
              <a:off x="6000960" y="2131720"/>
              <a:ext cx="98640" cy="124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3A0B6B8-7D40-43FA-8B6A-9DC42CF33F7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83320" y="2114080"/>
                <a:ext cx="1342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EB773B-4DB7-48DB-A83C-63B31ADF41C0}"/>
                  </a:ext>
                </a:extLst>
              </p14:cNvPr>
              <p14:cNvContentPartPr/>
              <p14:nvPr/>
            </p14:nvContentPartPr>
            <p14:xfrm>
              <a:off x="6187800" y="1875760"/>
              <a:ext cx="408960" cy="39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EB773B-4DB7-48DB-A83C-63B31ADF41C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70144" y="1857760"/>
                <a:ext cx="444631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68F8BF7-6F76-4581-9FB1-61E27B54E94C}"/>
                  </a:ext>
                </a:extLst>
              </p14:cNvPr>
              <p14:cNvContentPartPr/>
              <p14:nvPr/>
            </p14:nvContentPartPr>
            <p14:xfrm>
              <a:off x="6690000" y="1861720"/>
              <a:ext cx="320040" cy="37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68F8BF7-6F76-4581-9FB1-61E27B54E94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672360" y="1844080"/>
                <a:ext cx="35568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9F81E50-917F-4366-9F12-D0B76C065ABD}"/>
                  </a:ext>
                </a:extLst>
              </p14:cNvPr>
              <p14:cNvContentPartPr/>
              <p14:nvPr/>
            </p14:nvContentPartPr>
            <p14:xfrm>
              <a:off x="7163400" y="1963600"/>
              <a:ext cx="485280" cy="221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9F81E50-917F-4366-9F12-D0B76C065AB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45400" y="1945600"/>
                <a:ext cx="52092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D748F57-AC20-499F-B65E-03016A7AD9EF}"/>
                  </a:ext>
                </a:extLst>
              </p14:cNvPr>
              <p14:cNvContentPartPr/>
              <p14:nvPr/>
            </p14:nvContentPartPr>
            <p14:xfrm>
              <a:off x="7860000" y="1899880"/>
              <a:ext cx="1112760" cy="455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D748F57-AC20-499F-B65E-03016A7AD9E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842000" y="1881880"/>
                <a:ext cx="1148400" cy="49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2BA9F14-7CC2-4EC1-A3AD-BEFE82265856}"/>
                  </a:ext>
                </a:extLst>
              </p14:cNvPr>
              <p14:cNvContentPartPr/>
              <p14:nvPr/>
            </p14:nvContentPartPr>
            <p14:xfrm>
              <a:off x="3870840" y="2322880"/>
              <a:ext cx="1078560" cy="412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2BA9F14-7CC2-4EC1-A3AD-BEFE8226585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853200" y="2304896"/>
                <a:ext cx="1114200" cy="4478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E9E0B89-7D6D-41B8-9E5C-10C6BAFEB9FE}"/>
                  </a:ext>
                </a:extLst>
              </p14:cNvPr>
              <p14:cNvContentPartPr/>
              <p14:nvPr/>
            </p14:nvContentPartPr>
            <p14:xfrm>
              <a:off x="5155320" y="2490280"/>
              <a:ext cx="748440" cy="275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E9E0B89-7D6D-41B8-9E5C-10C6BAFEB9F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137320" y="2472640"/>
                <a:ext cx="784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E32E71E-EABD-46E8-ACD2-B5FC1781C2FE}"/>
                  </a:ext>
                </a:extLst>
              </p14:cNvPr>
              <p14:cNvContentPartPr/>
              <p14:nvPr/>
            </p14:nvContentPartPr>
            <p14:xfrm>
              <a:off x="7350600" y="2403520"/>
              <a:ext cx="945720" cy="290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E32E71E-EABD-46E8-ACD2-B5FC1781C2F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32953" y="2385902"/>
                <a:ext cx="981374" cy="3261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AEC2114-23F2-4C04-A34A-1A0AF5F4E522}"/>
                  </a:ext>
                </a:extLst>
              </p14:cNvPr>
              <p14:cNvContentPartPr/>
              <p14:nvPr/>
            </p14:nvContentPartPr>
            <p14:xfrm>
              <a:off x="6096720" y="2350600"/>
              <a:ext cx="1022400" cy="327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AEC2114-23F2-4C04-A34A-1A0AF5F4E52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078720" y="2332600"/>
                <a:ext cx="10580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F5A1BF5-3259-4BF5-840F-829ED4D9CA51}"/>
                  </a:ext>
                </a:extLst>
              </p14:cNvPr>
              <p14:cNvContentPartPr/>
              <p14:nvPr/>
            </p14:nvContentPartPr>
            <p14:xfrm>
              <a:off x="3810000" y="2906080"/>
              <a:ext cx="162720" cy="327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F5A1BF5-3259-4BF5-840F-829ED4D9CA5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792000" y="2888440"/>
                <a:ext cx="19836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AAF83AC-EA78-4D80-BDC1-40E5448D6F0A}"/>
                  </a:ext>
                </a:extLst>
              </p14:cNvPr>
              <p14:cNvContentPartPr/>
              <p14:nvPr/>
            </p14:nvContentPartPr>
            <p14:xfrm>
              <a:off x="4014120" y="3151240"/>
              <a:ext cx="30960" cy="95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AAF83AC-EA78-4D80-BDC1-40E5448D6F0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996120" y="3133240"/>
                <a:ext cx="6660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163F774-135A-48E5-A5BB-584CBF6EA4EF}"/>
                  </a:ext>
                </a:extLst>
              </p14:cNvPr>
              <p14:cNvContentPartPr/>
              <p14:nvPr/>
            </p14:nvContentPartPr>
            <p14:xfrm>
              <a:off x="4040400" y="3013360"/>
              <a:ext cx="36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163F774-135A-48E5-A5BB-584CBF6EA4E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22760" y="299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9023A26-D807-4510-ABC5-0BA64CE6D2C5}"/>
                  </a:ext>
                </a:extLst>
              </p14:cNvPr>
              <p14:cNvContentPartPr/>
              <p14:nvPr/>
            </p14:nvContentPartPr>
            <p14:xfrm>
              <a:off x="4182240" y="2990680"/>
              <a:ext cx="22320" cy="237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9023A26-D807-4510-ABC5-0BA64CE6D2C5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164600" y="2973040"/>
                <a:ext cx="5796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6132659-14F7-41D5-8ABA-17F246F8436A}"/>
                  </a:ext>
                </a:extLst>
              </p14:cNvPr>
              <p14:cNvContentPartPr/>
              <p14:nvPr/>
            </p14:nvContentPartPr>
            <p14:xfrm>
              <a:off x="4109880" y="3108760"/>
              <a:ext cx="188640" cy="20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6132659-14F7-41D5-8ABA-17F246F8436A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092240" y="3090760"/>
                <a:ext cx="2242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CE7692B-18F8-449B-ABDB-A451922FB8F8}"/>
                  </a:ext>
                </a:extLst>
              </p14:cNvPr>
              <p14:cNvContentPartPr/>
              <p14:nvPr/>
            </p14:nvContentPartPr>
            <p14:xfrm>
              <a:off x="5753640" y="2888080"/>
              <a:ext cx="298080" cy="482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CE7692B-18F8-449B-ABDB-A451922FB8F8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735640" y="2870080"/>
                <a:ext cx="333720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553FF48E-6CA5-4187-9796-7DEC555D42F0}"/>
                  </a:ext>
                </a:extLst>
              </p14:cNvPr>
              <p14:cNvContentPartPr/>
              <p14:nvPr/>
            </p14:nvContentPartPr>
            <p14:xfrm>
              <a:off x="6285000" y="2846320"/>
              <a:ext cx="739440" cy="375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553FF48E-6CA5-4187-9796-7DEC555D42F0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267360" y="2828680"/>
                <a:ext cx="77508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F19C832-F074-40EF-A4F7-F78DE7063EE4}"/>
                  </a:ext>
                </a:extLst>
              </p14:cNvPr>
              <p14:cNvContentPartPr/>
              <p14:nvPr/>
            </p14:nvContentPartPr>
            <p14:xfrm>
              <a:off x="4512360" y="2942080"/>
              <a:ext cx="995040" cy="3049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F19C832-F074-40EF-A4F7-F78DE7063EE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494720" y="2924419"/>
                <a:ext cx="1030680" cy="3406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DA564F3-12C3-437D-AC2E-4896FABB8278}"/>
                  </a:ext>
                </a:extLst>
              </p14:cNvPr>
              <p14:cNvContentPartPr/>
              <p14:nvPr/>
            </p14:nvContentPartPr>
            <p14:xfrm>
              <a:off x="7222800" y="2881600"/>
              <a:ext cx="1730880" cy="51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DA564F3-12C3-437D-AC2E-4896FABB827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205160" y="2863960"/>
                <a:ext cx="1766520" cy="54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7CB5579-DDF8-40A6-804A-ACA744898569}"/>
                  </a:ext>
                </a:extLst>
              </p14:cNvPr>
              <p14:cNvContentPartPr/>
              <p14:nvPr/>
            </p14:nvContentPartPr>
            <p14:xfrm>
              <a:off x="3817920" y="3377680"/>
              <a:ext cx="4687560" cy="8672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7CB5579-DDF8-40A6-804A-ACA744898569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799921" y="3360040"/>
                <a:ext cx="4723197" cy="90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B1309F9-5B48-4D35-86E0-2144B26E681B}"/>
                  </a:ext>
                </a:extLst>
              </p14:cNvPr>
              <p14:cNvContentPartPr/>
              <p14:nvPr/>
            </p14:nvContentPartPr>
            <p14:xfrm>
              <a:off x="6683520" y="3892120"/>
              <a:ext cx="361080" cy="351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B1309F9-5B48-4D35-86E0-2144B26E681B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665538" y="3874120"/>
                <a:ext cx="396685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43449E7-81CB-4843-91FB-0FF08DBDC1DA}"/>
                  </a:ext>
                </a:extLst>
              </p14:cNvPr>
              <p14:cNvContentPartPr/>
              <p14:nvPr/>
            </p14:nvContentPartPr>
            <p14:xfrm>
              <a:off x="7251960" y="3801760"/>
              <a:ext cx="168840" cy="58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43449E7-81CB-4843-91FB-0FF08DBDC1DA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234320" y="3784120"/>
                <a:ext cx="20448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900FBAB-1849-44F6-89A2-1DD441204D8D}"/>
                  </a:ext>
                </a:extLst>
              </p14:cNvPr>
              <p14:cNvContentPartPr/>
              <p14:nvPr/>
            </p14:nvContentPartPr>
            <p14:xfrm>
              <a:off x="7269960" y="3935680"/>
              <a:ext cx="735120" cy="334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900FBAB-1849-44F6-89A2-1DD441204D8D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251969" y="3918040"/>
                <a:ext cx="770743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12AFE2C-998B-420B-8641-13B983B2092B}"/>
                  </a:ext>
                </a:extLst>
              </p14:cNvPr>
              <p14:cNvContentPartPr/>
              <p14:nvPr/>
            </p14:nvContentPartPr>
            <p14:xfrm>
              <a:off x="8128920" y="3845680"/>
              <a:ext cx="505800" cy="3754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12AFE2C-998B-420B-8641-13B983B2092B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8110933" y="3827680"/>
                <a:ext cx="541415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F722BD6-0349-452C-A0AF-3CDBA75E74EA}"/>
                  </a:ext>
                </a:extLst>
              </p14:cNvPr>
              <p14:cNvContentPartPr/>
              <p14:nvPr/>
            </p14:nvContentPartPr>
            <p14:xfrm>
              <a:off x="8099760" y="3702400"/>
              <a:ext cx="234360" cy="73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F722BD6-0349-452C-A0AF-3CDBA75E74EA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8081760" y="3684760"/>
                <a:ext cx="27000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DCD726B-00BB-4EDB-8A07-E5A015D1A6FD}"/>
                  </a:ext>
                </a:extLst>
              </p14:cNvPr>
              <p14:cNvContentPartPr/>
              <p14:nvPr/>
            </p14:nvContentPartPr>
            <p14:xfrm>
              <a:off x="903720" y="4413040"/>
              <a:ext cx="311760" cy="32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DCD726B-00BB-4EDB-8A07-E5A015D1A6FD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886080" y="4395040"/>
                <a:ext cx="3474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7BB96D7-B752-45DB-B5E2-DE4967C14A72}"/>
                  </a:ext>
                </a:extLst>
              </p14:cNvPr>
              <p14:cNvContentPartPr/>
              <p14:nvPr/>
            </p14:nvContentPartPr>
            <p14:xfrm>
              <a:off x="357240" y="4384960"/>
              <a:ext cx="231840" cy="410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7BB96D7-B752-45DB-B5E2-DE4967C14A7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339600" y="4367320"/>
                <a:ext cx="26748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02A672B-1D38-4AB6-BB44-2A65650B430C}"/>
                  </a:ext>
                </a:extLst>
              </p14:cNvPr>
              <p14:cNvContentPartPr/>
              <p14:nvPr/>
            </p14:nvContentPartPr>
            <p14:xfrm>
              <a:off x="2353080" y="4464520"/>
              <a:ext cx="695880" cy="3556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02A672B-1D38-4AB6-BB44-2A65650B430C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335431" y="4446880"/>
                <a:ext cx="731538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41B6A37-FF26-4B87-9E49-5070085F9842}"/>
                  </a:ext>
                </a:extLst>
              </p14:cNvPr>
              <p14:cNvContentPartPr/>
              <p14:nvPr/>
            </p14:nvContentPartPr>
            <p14:xfrm>
              <a:off x="1336440" y="4328440"/>
              <a:ext cx="911880" cy="4906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41B6A37-FF26-4B87-9E49-5070085F9842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318793" y="4310440"/>
                <a:ext cx="947534" cy="52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76339F2-F927-4982-97E3-CF00EC13E1D4}"/>
                  </a:ext>
                </a:extLst>
              </p14:cNvPr>
              <p14:cNvContentPartPr/>
              <p14:nvPr/>
            </p14:nvContentPartPr>
            <p14:xfrm>
              <a:off x="3137880" y="4464520"/>
              <a:ext cx="1609920" cy="3362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76339F2-F927-4982-97E3-CF00EC13E1D4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119884" y="4446880"/>
                <a:ext cx="1645552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0DA3339-DFBD-4241-B69E-CE27F3C96FC6}"/>
                  </a:ext>
                </a:extLst>
              </p14:cNvPr>
              <p14:cNvContentPartPr/>
              <p14:nvPr/>
            </p14:nvContentPartPr>
            <p14:xfrm>
              <a:off x="5118600" y="4387840"/>
              <a:ext cx="174960" cy="378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0DA3339-DFBD-4241-B69E-CE27F3C96FC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100600" y="4369840"/>
                <a:ext cx="21060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4936352-2263-43BC-B109-66E4C0BDF1A1}"/>
                  </a:ext>
                </a:extLst>
              </p14:cNvPr>
              <p14:cNvContentPartPr/>
              <p14:nvPr/>
            </p14:nvContentPartPr>
            <p14:xfrm>
              <a:off x="5477160" y="4402600"/>
              <a:ext cx="1202040" cy="3009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4936352-2263-43BC-B109-66E4C0BDF1A1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459520" y="4384600"/>
                <a:ext cx="12376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706CCAA-5B56-49BA-A46E-197CDA840FD6}"/>
                  </a:ext>
                </a:extLst>
              </p14:cNvPr>
              <p14:cNvContentPartPr/>
              <p14:nvPr/>
            </p14:nvContentPartPr>
            <p14:xfrm>
              <a:off x="7086360" y="4478200"/>
              <a:ext cx="306360" cy="204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706CCAA-5B56-49BA-A46E-197CDA840FD6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068360" y="4460200"/>
                <a:ext cx="34200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C8CA4DD-03F6-4D64-8178-31F4D48C9A31}"/>
                  </a:ext>
                </a:extLst>
              </p14:cNvPr>
              <p14:cNvContentPartPr/>
              <p14:nvPr/>
            </p14:nvContentPartPr>
            <p14:xfrm>
              <a:off x="7548600" y="4475320"/>
              <a:ext cx="192240" cy="181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C8CA4DD-03F6-4D64-8178-31F4D48C9A3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7530600" y="4457320"/>
                <a:ext cx="22788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D767108-5023-4878-B230-90C285A69A28}"/>
                  </a:ext>
                </a:extLst>
              </p14:cNvPr>
              <p14:cNvContentPartPr/>
              <p14:nvPr/>
            </p14:nvContentPartPr>
            <p14:xfrm>
              <a:off x="579720" y="5042680"/>
              <a:ext cx="311760" cy="317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D767108-5023-4878-B230-90C285A69A28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561720" y="5024680"/>
                <a:ext cx="3474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51AFCE8-387C-44AE-9F82-19FAEB03F5A8}"/>
                  </a:ext>
                </a:extLst>
              </p14:cNvPr>
              <p14:cNvContentPartPr/>
              <p14:nvPr/>
            </p14:nvContentPartPr>
            <p14:xfrm>
              <a:off x="2296920" y="5034040"/>
              <a:ext cx="1711440" cy="3826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51AFCE8-387C-44AE-9F82-19FAEB03F5A8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278920" y="5016040"/>
                <a:ext cx="1747080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ADA8F70-C8B6-4798-8CC6-269A14A04D73}"/>
                  </a:ext>
                </a:extLst>
              </p14:cNvPr>
              <p14:cNvContentPartPr/>
              <p14:nvPr/>
            </p14:nvContentPartPr>
            <p14:xfrm>
              <a:off x="1013160" y="4953760"/>
              <a:ext cx="1140840" cy="4867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ADA8F70-C8B6-4798-8CC6-269A14A04D73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995160" y="4935760"/>
                <a:ext cx="117648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2C33E45-B0A9-47B7-B368-713F0411D041}"/>
                  </a:ext>
                </a:extLst>
              </p14:cNvPr>
              <p14:cNvContentPartPr/>
              <p14:nvPr/>
            </p14:nvContentPartPr>
            <p14:xfrm>
              <a:off x="5408400" y="5163280"/>
              <a:ext cx="170640" cy="12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2C33E45-B0A9-47B7-B368-713F0411D041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390400" y="5145280"/>
                <a:ext cx="2062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6C3306A-F3D4-4886-9379-F87C7505097C}"/>
                  </a:ext>
                </a:extLst>
              </p14:cNvPr>
              <p14:cNvContentPartPr/>
              <p14:nvPr/>
            </p14:nvContentPartPr>
            <p14:xfrm>
              <a:off x="5432160" y="5249320"/>
              <a:ext cx="169200" cy="169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6C3306A-F3D4-4886-9379-F87C7505097C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414520" y="5231320"/>
                <a:ext cx="2048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BDA4622-44A4-4CBC-A5E9-C49D96E65D0F}"/>
                  </a:ext>
                </a:extLst>
              </p14:cNvPr>
              <p14:cNvContentPartPr/>
              <p14:nvPr/>
            </p14:nvContentPartPr>
            <p14:xfrm>
              <a:off x="4780560" y="5025400"/>
              <a:ext cx="526680" cy="312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BDA4622-44A4-4CBC-A5E9-C49D96E65D0F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762920" y="5007400"/>
                <a:ext cx="56232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E480F5D-84BA-4B14-90D1-7ACB9B7313F8}"/>
                  </a:ext>
                </a:extLst>
              </p14:cNvPr>
              <p14:cNvContentPartPr/>
              <p14:nvPr/>
            </p14:nvContentPartPr>
            <p14:xfrm>
              <a:off x="4347120" y="4977520"/>
              <a:ext cx="225000" cy="461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E480F5D-84BA-4B14-90D1-7ACB9B7313F8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4329480" y="4959880"/>
                <a:ext cx="260640" cy="49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9E181AB4-0FAF-44CF-9811-97A63BB26277}"/>
                  </a:ext>
                </a:extLst>
              </p14:cNvPr>
              <p14:cNvContentPartPr/>
              <p14:nvPr/>
            </p14:nvContentPartPr>
            <p14:xfrm>
              <a:off x="5804040" y="4939000"/>
              <a:ext cx="1496880" cy="4060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9E181AB4-0FAF-44CF-9811-97A63BB2627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786040" y="4921344"/>
                <a:ext cx="1532520" cy="44175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7646124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BDFE05B-8DE5-46CE-BCF2-2D402C480740}"/>
                  </a:ext>
                </a:extLst>
              </p14:cNvPr>
              <p14:cNvContentPartPr/>
              <p14:nvPr/>
            </p14:nvContentPartPr>
            <p14:xfrm>
              <a:off x="5045520" y="513160"/>
              <a:ext cx="631440" cy="231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BDFE05B-8DE5-46CE-BCF2-2D402C48074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27880" y="495520"/>
                <a:ext cx="66708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EC1CFBB-9B71-4E90-AD36-4E9E8F2F25D4}"/>
                  </a:ext>
                </a:extLst>
              </p14:cNvPr>
              <p14:cNvContentPartPr/>
              <p14:nvPr/>
            </p14:nvContentPartPr>
            <p14:xfrm>
              <a:off x="7130640" y="366640"/>
              <a:ext cx="1075320" cy="396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EC1CFBB-9B71-4E90-AD36-4E9E8F2F25D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13000" y="349000"/>
                <a:ext cx="111096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BE2C1A2-FA77-4646-9EE5-78DB206BA65D}"/>
                  </a:ext>
                </a:extLst>
              </p14:cNvPr>
              <p14:cNvContentPartPr/>
              <p14:nvPr/>
            </p14:nvContentPartPr>
            <p14:xfrm>
              <a:off x="5929320" y="504160"/>
              <a:ext cx="1019520" cy="299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BE2C1A2-FA77-4646-9EE5-78DB206BA65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911326" y="486520"/>
                <a:ext cx="1055147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A6A0BA4-FE9E-408C-930B-A554447F36D2}"/>
                  </a:ext>
                </a:extLst>
              </p14:cNvPr>
              <p14:cNvContentPartPr/>
              <p14:nvPr/>
            </p14:nvContentPartPr>
            <p14:xfrm>
              <a:off x="477840" y="116440"/>
              <a:ext cx="4344120" cy="1855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A6A0BA4-FE9E-408C-930B-A554447F36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9841" y="98800"/>
                <a:ext cx="4379757" cy="18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75950D6-70A6-4FA3-8A9D-CA6F9CD96A8F}"/>
                  </a:ext>
                </a:extLst>
              </p14:cNvPr>
              <p14:cNvContentPartPr/>
              <p14:nvPr/>
            </p14:nvContentPartPr>
            <p14:xfrm>
              <a:off x="5228400" y="1038400"/>
              <a:ext cx="263520" cy="602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75950D6-70A6-4FA3-8A9D-CA6F9CD96A8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210760" y="1020400"/>
                <a:ext cx="299160" cy="63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6725FD-B381-441B-84C3-30344D65F184}"/>
                  </a:ext>
                </a:extLst>
              </p14:cNvPr>
              <p14:cNvContentPartPr/>
              <p14:nvPr/>
            </p14:nvContentPartPr>
            <p14:xfrm>
              <a:off x="5800800" y="1212640"/>
              <a:ext cx="270000" cy="539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6725FD-B381-441B-84C3-30344D65F18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783160" y="1195000"/>
                <a:ext cx="305640" cy="57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017AE27-D9D4-468E-B309-BA08EF858DD0}"/>
                  </a:ext>
                </a:extLst>
              </p14:cNvPr>
              <p14:cNvContentPartPr/>
              <p14:nvPr/>
            </p14:nvContentPartPr>
            <p14:xfrm>
              <a:off x="6069000" y="1468960"/>
              <a:ext cx="183600" cy="144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017AE27-D9D4-468E-B309-BA08EF858DD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051360" y="1451320"/>
                <a:ext cx="21924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566A4A3-56EF-4AC4-A8A8-07254A77F3C0}"/>
                  </a:ext>
                </a:extLst>
              </p14:cNvPr>
              <p14:cNvContentPartPr/>
              <p14:nvPr/>
            </p14:nvContentPartPr>
            <p14:xfrm>
              <a:off x="6308040" y="1460320"/>
              <a:ext cx="104760" cy="164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566A4A3-56EF-4AC4-A8A8-07254A77F3C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90040" y="1442680"/>
                <a:ext cx="14040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C5B8F51-F5BC-45AD-A585-B316FBB19FDD}"/>
                  </a:ext>
                </a:extLst>
              </p14:cNvPr>
              <p14:cNvContentPartPr/>
              <p14:nvPr/>
            </p14:nvContentPartPr>
            <p14:xfrm>
              <a:off x="6701880" y="1483720"/>
              <a:ext cx="317160" cy="161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C5B8F51-F5BC-45AD-A585-B316FBB19FD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83880" y="1465720"/>
                <a:ext cx="3528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720A054-F8CA-4882-8E99-085D204BD82A}"/>
                  </a:ext>
                </a:extLst>
              </p14:cNvPr>
              <p14:cNvContentPartPr/>
              <p14:nvPr/>
            </p14:nvContentPartPr>
            <p14:xfrm>
              <a:off x="7198320" y="1438720"/>
              <a:ext cx="216720" cy="246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720A054-F8CA-4882-8E99-085D204BD82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80320" y="1421080"/>
                <a:ext cx="25236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ABFFFE-A3E1-4C2D-8933-1761D6F52A13}"/>
                  </a:ext>
                </a:extLst>
              </p14:cNvPr>
              <p14:cNvContentPartPr/>
              <p14:nvPr/>
            </p14:nvContentPartPr>
            <p14:xfrm>
              <a:off x="7470480" y="1511440"/>
              <a:ext cx="115200" cy="155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ABFFFE-A3E1-4C2D-8933-1761D6F52A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452840" y="1493800"/>
                <a:ext cx="1508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B1AE6B0-523E-4A2E-9BAF-22E94AAB0911}"/>
                  </a:ext>
                </a:extLst>
              </p14:cNvPr>
              <p14:cNvContentPartPr/>
              <p14:nvPr/>
            </p14:nvContentPartPr>
            <p14:xfrm>
              <a:off x="7708080" y="1345840"/>
              <a:ext cx="30240" cy="314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B1AE6B0-523E-4A2E-9BAF-22E94AAB091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690080" y="1327840"/>
                <a:ext cx="6588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0793BBE-9E17-4E7B-B33A-26431E041FA9}"/>
                  </a:ext>
                </a:extLst>
              </p14:cNvPr>
              <p14:cNvContentPartPr/>
              <p14:nvPr/>
            </p14:nvContentPartPr>
            <p14:xfrm>
              <a:off x="7599360" y="1493080"/>
              <a:ext cx="337680" cy="37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0793BBE-9E17-4E7B-B33A-26431E041FA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81360" y="1475080"/>
                <a:ext cx="37332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8CCF4B5-5FED-480C-A83C-8CCD9552224A}"/>
                  </a:ext>
                </a:extLst>
              </p14:cNvPr>
              <p14:cNvContentPartPr/>
              <p14:nvPr/>
            </p14:nvContentPartPr>
            <p14:xfrm>
              <a:off x="7812120" y="1288960"/>
              <a:ext cx="347040" cy="354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8CCF4B5-5FED-480C-A83C-8CCD9552224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94120" y="1271320"/>
                <a:ext cx="38268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33FA1DB-AFBC-4439-97C1-A56A072E75D8}"/>
                  </a:ext>
                </a:extLst>
              </p14:cNvPr>
              <p14:cNvContentPartPr/>
              <p14:nvPr/>
            </p14:nvContentPartPr>
            <p14:xfrm>
              <a:off x="8012280" y="1461040"/>
              <a:ext cx="211680" cy="17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33FA1DB-AFBC-4439-97C1-A56A072E75D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94280" y="1443400"/>
                <a:ext cx="2473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ED7563E-B503-4A64-B84C-2FE0EDFF7DDF}"/>
                  </a:ext>
                </a:extLst>
              </p14:cNvPr>
              <p14:cNvContentPartPr/>
              <p14:nvPr/>
            </p14:nvContentPartPr>
            <p14:xfrm>
              <a:off x="8265360" y="1524760"/>
              <a:ext cx="9720" cy="64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ED7563E-B503-4A64-B84C-2FE0EDFF7DD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247360" y="1507120"/>
                <a:ext cx="4536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A7FBBDF-E923-4DDF-8339-DAF43C2D705E}"/>
                  </a:ext>
                </a:extLst>
              </p14:cNvPr>
              <p14:cNvContentPartPr/>
              <p14:nvPr/>
            </p14:nvContentPartPr>
            <p14:xfrm>
              <a:off x="8274720" y="1438720"/>
              <a:ext cx="3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A7FBBDF-E923-4DDF-8339-DAF43C2D705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256720" y="1420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71C6E03-B2E5-4356-87DA-92D80E3E9CB3}"/>
                  </a:ext>
                </a:extLst>
              </p14:cNvPr>
              <p14:cNvContentPartPr/>
              <p14:nvPr/>
            </p14:nvContentPartPr>
            <p14:xfrm>
              <a:off x="8338440" y="1470040"/>
              <a:ext cx="100440" cy="117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71C6E03-B2E5-4356-87DA-92D80E3E9CB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20440" y="1452040"/>
                <a:ext cx="13608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80DDFAC-1303-4AB4-B73A-93909E8A6A7D}"/>
                  </a:ext>
                </a:extLst>
              </p14:cNvPr>
              <p14:cNvContentPartPr/>
              <p14:nvPr/>
            </p14:nvContentPartPr>
            <p14:xfrm>
              <a:off x="8527080" y="1471840"/>
              <a:ext cx="178560" cy="92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80DDFAC-1303-4AB4-B73A-93909E8A6A7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509080" y="1453840"/>
                <a:ext cx="2142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624536-8931-4A7B-8FD4-AFE226A2D0A3}"/>
                  </a:ext>
                </a:extLst>
              </p14:cNvPr>
              <p14:cNvContentPartPr/>
              <p14:nvPr/>
            </p14:nvContentPartPr>
            <p14:xfrm>
              <a:off x="447240" y="2209120"/>
              <a:ext cx="602280" cy="399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624536-8931-4A7B-8FD4-AFE226A2D0A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9600" y="2191480"/>
                <a:ext cx="63792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47198A1-A594-4C65-AE53-5CFFE08CBF1E}"/>
                  </a:ext>
                </a:extLst>
              </p14:cNvPr>
              <p14:cNvContentPartPr/>
              <p14:nvPr/>
            </p14:nvContentPartPr>
            <p14:xfrm>
              <a:off x="1068960" y="2169520"/>
              <a:ext cx="595440" cy="407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47198A1-A594-4C65-AE53-5CFFE08CBF1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051320" y="2151880"/>
                <a:ext cx="63108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4678E84-130E-4C48-AEC8-81924257C70C}"/>
                  </a:ext>
                </a:extLst>
              </p14:cNvPr>
              <p14:cNvContentPartPr/>
              <p14:nvPr/>
            </p14:nvContentPartPr>
            <p14:xfrm>
              <a:off x="1434720" y="2302720"/>
              <a:ext cx="309240" cy="38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4678E84-130E-4C48-AEC8-81924257C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416720" y="2285080"/>
                <a:ext cx="34488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17C5BC0-10D4-4716-A814-F7F29D14D8B1}"/>
                  </a:ext>
                </a:extLst>
              </p14:cNvPr>
              <p14:cNvContentPartPr/>
              <p14:nvPr/>
            </p14:nvContentPartPr>
            <p14:xfrm>
              <a:off x="1893720" y="2383720"/>
              <a:ext cx="252360" cy="205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17C5BC0-10D4-4716-A814-F7F29D14D8B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876080" y="2366080"/>
                <a:ext cx="28800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32ABC42-C94B-4622-BD11-AD06C5E86ECA}"/>
                  </a:ext>
                </a:extLst>
              </p14:cNvPr>
              <p14:cNvContentPartPr/>
              <p14:nvPr/>
            </p14:nvContentPartPr>
            <p14:xfrm>
              <a:off x="2220960" y="2375800"/>
              <a:ext cx="144000" cy="181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32ABC42-C94B-4622-BD11-AD06C5E86EC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202960" y="2358160"/>
                <a:ext cx="17964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DAECB7F-E6C9-476C-B457-303237DE9981}"/>
                  </a:ext>
                </a:extLst>
              </p14:cNvPr>
              <p14:cNvContentPartPr/>
              <p14:nvPr/>
            </p14:nvContentPartPr>
            <p14:xfrm>
              <a:off x="2406720" y="2404960"/>
              <a:ext cx="239760" cy="98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DAECB7F-E6C9-476C-B457-303237DE998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89080" y="2387320"/>
                <a:ext cx="27540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A4EAB29-00D8-4186-A3B7-180996B13D89}"/>
                  </a:ext>
                </a:extLst>
              </p14:cNvPr>
              <p14:cNvContentPartPr/>
              <p14:nvPr/>
            </p14:nvContentPartPr>
            <p14:xfrm>
              <a:off x="2690400" y="2407480"/>
              <a:ext cx="223200" cy="1540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A4EAB29-00D8-4186-A3B7-180996B13D8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672400" y="2389480"/>
                <a:ext cx="25884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1E1DCDA-4EF9-4B23-9F85-527FE697C92D}"/>
                  </a:ext>
                </a:extLst>
              </p14:cNvPr>
              <p14:cNvContentPartPr/>
              <p14:nvPr/>
            </p14:nvContentPartPr>
            <p14:xfrm>
              <a:off x="4436040" y="2137120"/>
              <a:ext cx="1026360" cy="552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1E1DCDA-4EF9-4B23-9F85-527FE697C92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18394" y="2119480"/>
                <a:ext cx="1062013" cy="58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DA08291-2122-4ABB-B979-C38550B05CAC}"/>
                  </a:ext>
                </a:extLst>
              </p14:cNvPr>
              <p14:cNvContentPartPr/>
              <p14:nvPr/>
            </p14:nvContentPartPr>
            <p14:xfrm>
              <a:off x="3045720" y="2142160"/>
              <a:ext cx="1109880" cy="672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DA08291-2122-4ABB-B979-C38550B05CA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28074" y="2124520"/>
                <a:ext cx="1145532" cy="70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B7D9E8B-E22F-4DC5-9DAC-9AD49D45311D}"/>
                  </a:ext>
                </a:extLst>
              </p14:cNvPr>
              <p14:cNvContentPartPr/>
              <p14:nvPr/>
            </p14:nvContentPartPr>
            <p14:xfrm>
              <a:off x="5637000" y="2204440"/>
              <a:ext cx="263160" cy="351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B7D9E8B-E22F-4DC5-9DAC-9AD49D45311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619000" y="2186800"/>
                <a:ext cx="2988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786C587-B72C-4E14-9F9E-59AF8C70B10B}"/>
                  </a:ext>
                </a:extLst>
              </p14:cNvPr>
              <p14:cNvContentPartPr/>
              <p14:nvPr/>
            </p14:nvContentPartPr>
            <p14:xfrm>
              <a:off x="692400" y="3006520"/>
              <a:ext cx="1550160" cy="2040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786C587-B72C-4E14-9F9E-59AF8C70B10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74400" y="2988880"/>
                <a:ext cx="1585800" cy="20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8CDAE1C-4482-4308-8A8C-7A2CF7C252B4}"/>
                  </a:ext>
                </a:extLst>
              </p14:cNvPr>
              <p14:cNvContentPartPr/>
              <p14:nvPr/>
            </p14:nvContentPartPr>
            <p14:xfrm>
              <a:off x="6152880" y="2408920"/>
              <a:ext cx="316800" cy="183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8CDAE1C-4482-4308-8A8C-7A2CF7C252B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135240" y="2390920"/>
                <a:ext cx="35244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5B32E46-4C55-4235-84B8-F66086152B13}"/>
                  </a:ext>
                </a:extLst>
              </p14:cNvPr>
              <p14:cNvContentPartPr/>
              <p14:nvPr/>
            </p14:nvContentPartPr>
            <p14:xfrm>
              <a:off x="6564000" y="2196880"/>
              <a:ext cx="607320" cy="37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5B32E46-4C55-4235-84B8-F66086152B1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46360" y="2178880"/>
                <a:ext cx="64296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31C8A35-801F-41BE-B51A-6D324CA25B93}"/>
                  </a:ext>
                </a:extLst>
              </p14:cNvPr>
              <p14:cNvContentPartPr/>
              <p14:nvPr/>
            </p14:nvContentPartPr>
            <p14:xfrm>
              <a:off x="7350240" y="2218120"/>
              <a:ext cx="1167840" cy="56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31C8A35-801F-41BE-B51A-6D324CA25B9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332246" y="2200480"/>
                <a:ext cx="1203469" cy="60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E7EB6DD-0904-41E3-85C4-8A15C7AE10EE}"/>
                  </a:ext>
                </a:extLst>
              </p14:cNvPr>
              <p14:cNvContentPartPr/>
              <p14:nvPr/>
            </p14:nvContentPartPr>
            <p14:xfrm>
              <a:off x="2700840" y="2803840"/>
              <a:ext cx="440280" cy="447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E7EB6DD-0904-41E3-85C4-8A15C7AE10E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682840" y="2785854"/>
                <a:ext cx="475920" cy="4830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FF7A05D-5BB0-44E6-BDD6-AF595C966A43}"/>
                  </a:ext>
                </a:extLst>
              </p14:cNvPr>
              <p14:cNvContentPartPr/>
              <p14:nvPr/>
            </p14:nvContentPartPr>
            <p14:xfrm>
              <a:off x="872400" y="3433480"/>
              <a:ext cx="230040" cy="423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FF7A05D-5BB0-44E6-BDD6-AF595C966A4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54400" y="3415480"/>
                <a:ext cx="26568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936BF9-3283-402B-8344-B18694A42AAF}"/>
                  </a:ext>
                </a:extLst>
              </p14:cNvPr>
              <p14:cNvContentPartPr/>
              <p14:nvPr/>
            </p14:nvContentPartPr>
            <p14:xfrm>
              <a:off x="418080" y="3410800"/>
              <a:ext cx="301320" cy="297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936BF9-3283-402B-8344-B18694A42AA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00080" y="3393160"/>
                <a:ext cx="33696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108E70E-69D4-4F05-99E0-C4175AFCC0B0}"/>
                  </a:ext>
                </a:extLst>
              </p14:cNvPr>
              <p14:cNvContentPartPr/>
              <p14:nvPr/>
            </p14:nvContentPartPr>
            <p14:xfrm>
              <a:off x="450480" y="3205600"/>
              <a:ext cx="185400" cy="96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108E70E-69D4-4F05-99E0-C4175AFCC0B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32840" y="3187600"/>
                <a:ext cx="22104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E4B2321-829B-4D43-A81B-B22423C80463}"/>
                  </a:ext>
                </a:extLst>
              </p14:cNvPr>
              <p14:cNvContentPartPr/>
              <p14:nvPr/>
            </p14:nvContentPartPr>
            <p14:xfrm>
              <a:off x="3552600" y="2862520"/>
              <a:ext cx="2386440" cy="425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E4B2321-829B-4D43-A81B-B22423C8046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534600" y="2844520"/>
                <a:ext cx="2422080" cy="46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4F3FC34-004F-4F84-84F7-1EE364D6DD9D}"/>
                  </a:ext>
                </a:extLst>
              </p14:cNvPr>
              <p14:cNvContentPartPr/>
              <p14:nvPr/>
            </p14:nvContentPartPr>
            <p14:xfrm>
              <a:off x="3316080" y="3698440"/>
              <a:ext cx="392760" cy="223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4F3FC34-004F-4F84-84F7-1EE364D6DD9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298440" y="3680800"/>
                <a:ext cx="42840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C67AF5B-5ABE-4DA2-979A-EC4A1CB9D47A}"/>
                  </a:ext>
                </a:extLst>
              </p14:cNvPr>
              <p14:cNvContentPartPr/>
              <p14:nvPr/>
            </p14:nvContentPartPr>
            <p14:xfrm>
              <a:off x="3449280" y="3493240"/>
              <a:ext cx="230760" cy="9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C67AF5B-5ABE-4DA2-979A-EC4A1CB9D47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431640" y="3475240"/>
                <a:ext cx="2664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D1715BA-62BB-4A0E-B980-8F4CEF01D4B6}"/>
                  </a:ext>
                </a:extLst>
              </p14:cNvPr>
              <p14:cNvContentPartPr/>
              <p14:nvPr/>
            </p14:nvContentPartPr>
            <p14:xfrm>
              <a:off x="3868680" y="3739480"/>
              <a:ext cx="164160" cy="1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D1715BA-62BB-4A0E-B980-8F4CEF01D4B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851040" y="3721840"/>
                <a:ext cx="19980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E50AAF1-E623-4CA6-8407-C05320822304}"/>
                  </a:ext>
                </a:extLst>
              </p14:cNvPr>
              <p14:cNvContentPartPr/>
              <p14:nvPr/>
            </p14:nvContentPartPr>
            <p14:xfrm>
              <a:off x="3843120" y="3816520"/>
              <a:ext cx="143640" cy="5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E50AAF1-E623-4CA6-8407-C0532082230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825120" y="3798520"/>
                <a:ext cx="1792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AC4220-8698-46BC-9C64-45C8B8AC9104}"/>
                  </a:ext>
                </a:extLst>
              </p14:cNvPr>
              <p14:cNvContentPartPr/>
              <p14:nvPr/>
            </p14:nvContentPartPr>
            <p14:xfrm>
              <a:off x="4163880" y="3518080"/>
              <a:ext cx="613800" cy="394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AC4220-8698-46BC-9C64-45C8B8AC910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145891" y="3500440"/>
                <a:ext cx="649419" cy="4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4C9AF9B-E90D-427B-843E-2D07E09990DF}"/>
                  </a:ext>
                </a:extLst>
              </p14:cNvPr>
              <p14:cNvContentPartPr/>
              <p14:nvPr/>
            </p14:nvContentPartPr>
            <p14:xfrm>
              <a:off x="5134440" y="3413680"/>
              <a:ext cx="309960" cy="85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4C9AF9B-E90D-427B-843E-2D07E09990D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116800" y="3395680"/>
                <a:ext cx="34560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54C39D6-28A5-45CF-8CE8-01338B862865}"/>
                  </a:ext>
                </a:extLst>
              </p14:cNvPr>
              <p14:cNvContentPartPr/>
              <p14:nvPr/>
            </p14:nvContentPartPr>
            <p14:xfrm>
              <a:off x="6503160" y="3540760"/>
              <a:ext cx="199080" cy="3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54C39D6-28A5-45CF-8CE8-01338B86286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485160" y="3523120"/>
                <a:ext cx="23472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28872AF-7487-45BC-A33C-67B1107BD2E0}"/>
                  </a:ext>
                </a:extLst>
              </p14:cNvPr>
              <p14:cNvContentPartPr/>
              <p14:nvPr/>
            </p14:nvContentPartPr>
            <p14:xfrm>
              <a:off x="4933200" y="3601600"/>
              <a:ext cx="1810080" cy="372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28872AF-7487-45BC-A33C-67B1107BD2E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915200" y="3583960"/>
                <a:ext cx="184572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A8F4DCF-6F8D-4A5B-8F3B-7CD573B9B3FE}"/>
                  </a:ext>
                </a:extLst>
              </p14:cNvPr>
              <p14:cNvContentPartPr/>
              <p14:nvPr/>
            </p14:nvContentPartPr>
            <p14:xfrm>
              <a:off x="1121880" y="3573880"/>
              <a:ext cx="865800" cy="9439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A8F4DCF-6F8D-4A5B-8F3B-7CD573B9B3F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104240" y="3555880"/>
                <a:ext cx="901440" cy="9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2DFEC48-49B8-4D7B-8EA7-34ADDA3C4CF3}"/>
                  </a:ext>
                </a:extLst>
              </p14:cNvPr>
              <p14:cNvContentPartPr/>
              <p14:nvPr/>
            </p14:nvContentPartPr>
            <p14:xfrm>
              <a:off x="7034520" y="3517000"/>
              <a:ext cx="154800" cy="476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2DFEC48-49B8-4D7B-8EA7-34ADDA3C4CF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16520" y="3499000"/>
                <a:ext cx="190440" cy="51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F73508D-B33B-47F9-844D-B413E1D3AC2A}"/>
                  </a:ext>
                </a:extLst>
              </p14:cNvPr>
              <p14:cNvContentPartPr/>
              <p14:nvPr/>
            </p14:nvContentPartPr>
            <p14:xfrm>
              <a:off x="2693640" y="4125040"/>
              <a:ext cx="209160" cy="30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F73508D-B33B-47F9-844D-B413E1D3AC2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76000" y="4107400"/>
                <a:ext cx="24480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C9A9E05-4BA2-43D0-B180-D438A3E491C5}"/>
                  </a:ext>
                </a:extLst>
              </p14:cNvPr>
              <p14:cNvContentPartPr/>
              <p14:nvPr/>
            </p14:nvContentPartPr>
            <p14:xfrm>
              <a:off x="2706600" y="4235200"/>
              <a:ext cx="613080" cy="180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C9A9E05-4BA2-43D0-B180-D438A3E491C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88960" y="4217200"/>
                <a:ext cx="64872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2E78743-B01F-42B5-B6F7-36A8A5EDF2B3}"/>
                  </a:ext>
                </a:extLst>
              </p14:cNvPr>
              <p14:cNvContentPartPr/>
              <p14:nvPr/>
            </p14:nvContentPartPr>
            <p14:xfrm>
              <a:off x="4027080" y="4028560"/>
              <a:ext cx="177840" cy="1234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2E78743-B01F-42B5-B6F7-36A8A5EDF2B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009440" y="4010560"/>
                <a:ext cx="21348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DAAB3F7-2FD8-4E2F-BE17-0ED6679823C2}"/>
                  </a:ext>
                </a:extLst>
              </p14:cNvPr>
              <p14:cNvContentPartPr/>
              <p14:nvPr/>
            </p14:nvContentPartPr>
            <p14:xfrm>
              <a:off x="3497520" y="4227280"/>
              <a:ext cx="828720" cy="252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DAAB3F7-2FD8-4E2F-BE17-0ED6679823C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479888" y="4209615"/>
                <a:ext cx="864345" cy="2880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3E575BB-9016-46F5-B905-3AA29766AFB0}"/>
                  </a:ext>
                </a:extLst>
              </p14:cNvPr>
              <p14:cNvContentPartPr/>
              <p14:nvPr/>
            </p14:nvContentPartPr>
            <p14:xfrm>
              <a:off x="4540800" y="4051240"/>
              <a:ext cx="1136160" cy="4032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3E575BB-9016-46F5-B905-3AA29766AFB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523160" y="4033600"/>
                <a:ext cx="1171800" cy="4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C24B77F-A51D-4B1A-B8B5-4932769CDBEF}"/>
                  </a:ext>
                </a:extLst>
              </p14:cNvPr>
              <p14:cNvContentPartPr/>
              <p14:nvPr/>
            </p14:nvContentPartPr>
            <p14:xfrm>
              <a:off x="5916000" y="4159600"/>
              <a:ext cx="216360" cy="250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C24B77F-A51D-4B1A-B8B5-4932769CDBE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898000" y="4141960"/>
                <a:ext cx="2520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F85A800-5378-4F8E-98BE-13CFDC337875}"/>
                  </a:ext>
                </a:extLst>
              </p14:cNvPr>
              <p14:cNvContentPartPr/>
              <p14:nvPr/>
            </p14:nvContentPartPr>
            <p14:xfrm>
              <a:off x="6304440" y="4018120"/>
              <a:ext cx="182520" cy="824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F85A800-5378-4F8E-98BE-13CFDC33787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286440" y="4000480"/>
                <a:ext cx="2181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C42865C-400C-4BBC-9781-58060652449B}"/>
                  </a:ext>
                </a:extLst>
              </p14:cNvPr>
              <p14:cNvContentPartPr/>
              <p14:nvPr/>
            </p14:nvContentPartPr>
            <p14:xfrm>
              <a:off x="7069080" y="4102720"/>
              <a:ext cx="198000" cy="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C42865C-400C-4BBC-9781-58060652449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051440" y="4085080"/>
                <a:ext cx="233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DFD722-68ED-4C13-AD27-CEA009DDC3C3}"/>
                  </a:ext>
                </a:extLst>
              </p14:cNvPr>
              <p14:cNvContentPartPr/>
              <p14:nvPr/>
            </p14:nvContentPartPr>
            <p14:xfrm>
              <a:off x="6351960" y="4160680"/>
              <a:ext cx="970560" cy="386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DFD722-68ED-4C13-AD27-CEA009DDC3C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334320" y="4142697"/>
                <a:ext cx="1006200" cy="421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5334CCD-AE0B-4D3E-8723-7294280A4616}"/>
                  </a:ext>
                </a:extLst>
              </p14:cNvPr>
              <p14:cNvContentPartPr/>
              <p14:nvPr/>
            </p14:nvContentPartPr>
            <p14:xfrm>
              <a:off x="7432320" y="3876640"/>
              <a:ext cx="1246680" cy="6256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5334CCD-AE0B-4D3E-8723-7294280A461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14320" y="3858640"/>
                <a:ext cx="1282320" cy="66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B4119EF9-00AB-44B2-BC08-46CD65336699}"/>
                  </a:ext>
                </a:extLst>
              </p14:cNvPr>
              <p14:cNvContentPartPr/>
              <p14:nvPr/>
            </p14:nvContentPartPr>
            <p14:xfrm>
              <a:off x="3201960" y="3211720"/>
              <a:ext cx="128880" cy="1782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B4119EF9-00AB-44B2-BC08-46CD6533669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184320" y="3194080"/>
                <a:ext cx="16452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59B9F38-C1BC-49DA-A6F0-EDA1F9C3B90A}"/>
                  </a:ext>
                </a:extLst>
              </p14:cNvPr>
              <p14:cNvContentPartPr/>
              <p14:nvPr/>
            </p14:nvContentPartPr>
            <p14:xfrm>
              <a:off x="3730440" y="3889600"/>
              <a:ext cx="82440" cy="123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59B9F38-C1BC-49DA-A6F0-EDA1F9C3B90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712440" y="3871600"/>
                <a:ext cx="118080" cy="159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1617413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14:cNvPr>
              <p14:cNvContentPartPr/>
              <p14:nvPr/>
            </p14:nvContentPartPr>
            <p14:xfrm>
              <a:off x="2942400" y="277000"/>
              <a:ext cx="727920" cy="397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24400" y="259016"/>
                <a:ext cx="763560" cy="432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14:cNvPr>
              <p14:cNvContentPartPr/>
              <p14:nvPr/>
            </p14:nvContentPartPr>
            <p14:xfrm>
              <a:off x="7259880" y="86920"/>
              <a:ext cx="1344240" cy="45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241885" y="68920"/>
                <a:ext cx="137987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14:cNvPr>
              <p14:cNvContentPartPr/>
              <p14:nvPr/>
            </p14:nvContentPartPr>
            <p14:xfrm>
              <a:off x="5722320" y="214720"/>
              <a:ext cx="1289880" cy="390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04680" y="196720"/>
                <a:ext cx="1325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14:cNvPr>
              <p14:cNvContentPartPr/>
              <p14:nvPr/>
            </p14:nvContentPartPr>
            <p14:xfrm>
              <a:off x="5064240" y="305440"/>
              <a:ext cx="403920" cy="34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6600" y="287440"/>
                <a:ext cx="4395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14:cNvPr>
              <p14:cNvContentPartPr/>
              <p14:nvPr/>
            </p14:nvContentPartPr>
            <p14:xfrm>
              <a:off x="4027080" y="240280"/>
              <a:ext cx="877320" cy="55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09433" y="222280"/>
                <a:ext cx="912975" cy="58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14:cNvPr>
              <p14:cNvContentPartPr/>
              <p14:nvPr/>
            </p14:nvContentPartPr>
            <p14:xfrm>
              <a:off x="198480" y="243880"/>
              <a:ext cx="2324520" cy="867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0840" y="226240"/>
                <a:ext cx="2360160" cy="90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14:cNvPr>
              <p14:cNvContentPartPr/>
              <p14:nvPr/>
            </p14:nvContentPartPr>
            <p14:xfrm>
              <a:off x="2019720" y="1117960"/>
              <a:ext cx="110880" cy="110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02080" y="1099960"/>
                <a:ext cx="1465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14:cNvPr>
              <p14:cNvContentPartPr/>
              <p14:nvPr/>
            </p14:nvContentPartPr>
            <p14:xfrm>
              <a:off x="2988840" y="912400"/>
              <a:ext cx="103680" cy="175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1200" y="894760"/>
                <a:ext cx="1393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14:cNvPr>
              <p14:cNvContentPartPr/>
              <p14:nvPr/>
            </p14:nvContentPartPr>
            <p14:xfrm>
              <a:off x="2381160" y="790360"/>
              <a:ext cx="504720" cy="31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63507" y="772720"/>
                <a:ext cx="540385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14:cNvPr>
              <p14:cNvContentPartPr/>
              <p14:nvPr/>
            </p14:nvContentPartPr>
            <p14:xfrm>
              <a:off x="3502200" y="794320"/>
              <a:ext cx="16200" cy="33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84560" y="776680"/>
                <a:ext cx="51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14:cNvPr>
              <p14:cNvContentPartPr/>
              <p14:nvPr/>
            </p14:nvContentPartPr>
            <p14:xfrm>
              <a:off x="3354600" y="909880"/>
              <a:ext cx="299880" cy="61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36600" y="891880"/>
                <a:ext cx="335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14:cNvPr>
              <p14:cNvContentPartPr/>
              <p14:nvPr/>
            </p14:nvContentPartPr>
            <p14:xfrm>
              <a:off x="3634680" y="941560"/>
              <a:ext cx="284760" cy="157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17040" y="923920"/>
                <a:ext cx="32040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14:cNvPr>
              <p14:cNvContentPartPr/>
              <p14:nvPr/>
            </p14:nvContentPartPr>
            <p14:xfrm>
              <a:off x="4002960" y="959560"/>
              <a:ext cx="104400" cy="117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4960" y="941560"/>
                <a:ext cx="1400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14:cNvPr>
              <p14:cNvContentPartPr/>
              <p14:nvPr/>
            </p14:nvContentPartPr>
            <p14:xfrm>
              <a:off x="4412280" y="789280"/>
              <a:ext cx="203040" cy="321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94640" y="771280"/>
                <a:ext cx="23868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14:cNvPr>
              <p14:cNvContentPartPr/>
              <p14:nvPr/>
            </p14:nvContentPartPr>
            <p14:xfrm>
              <a:off x="4678680" y="763360"/>
              <a:ext cx="637200" cy="307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60680" y="745360"/>
                <a:ext cx="6728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14:cNvPr>
              <p14:cNvContentPartPr/>
              <p14:nvPr/>
            </p14:nvContentPartPr>
            <p14:xfrm>
              <a:off x="5413080" y="869920"/>
              <a:ext cx="95760" cy="158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5080" y="852280"/>
                <a:ext cx="13140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14:cNvPr>
              <p14:cNvContentPartPr/>
              <p14:nvPr/>
            </p14:nvContentPartPr>
            <p14:xfrm>
              <a:off x="5870640" y="710800"/>
              <a:ext cx="159840" cy="41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52640" y="693160"/>
                <a:ext cx="19548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14:cNvPr>
              <p14:cNvContentPartPr/>
              <p14:nvPr/>
            </p14:nvContentPartPr>
            <p14:xfrm>
              <a:off x="6038400" y="768040"/>
              <a:ext cx="298440" cy="27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020760" y="750400"/>
                <a:ext cx="33408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14:cNvPr>
              <p14:cNvContentPartPr/>
              <p14:nvPr/>
            </p14:nvContentPartPr>
            <p14:xfrm>
              <a:off x="6544200" y="665800"/>
              <a:ext cx="615600" cy="447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26560" y="648160"/>
                <a:ext cx="65124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14:cNvPr>
              <p14:cNvContentPartPr/>
              <p14:nvPr/>
            </p14:nvContentPartPr>
            <p14:xfrm>
              <a:off x="2944560" y="1367440"/>
              <a:ext cx="988920" cy="228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26560" y="1349468"/>
                <a:ext cx="1024560" cy="264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14:cNvPr>
              <p14:cNvContentPartPr/>
              <p14:nvPr/>
            </p14:nvContentPartPr>
            <p14:xfrm>
              <a:off x="2261640" y="1291480"/>
              <a:ext cx="438840" cy="330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44000" y="1273840"/>
                <a:ext cx="47448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14:cNvPr>
              <p14:cNvContentPartPr/>
              <p14:nvPr/>
            </p14:nvContentPartPr>
            <p14:xfrm>
              <a:off x="329520" y="1294720"/>
              <a:ext cx="1767240" cy="348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1880" y="1276720"/>
                <a:ext cx="18028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14:cNvPr>
              <p14:cNvContentPartPr/>
              <p14:nvPr/>
            </p14:nvContentPartPr>
            <p14:xfrm>
              <a:off x="4265760" y="1271680"/>
              <a:ext cx="1188000" cy="565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8120" y="1254029"/>
                <a:ext cx="1223640" cy="601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14:cNvPr>
              <p14:cNvContentPartPr/>
              <p14:nvPr/>
            </p14:nvContentPartPr>
            <p14:xfrm>
              <a:off x="5720520" y="1231000"/>
              <a:ext cx="757080" cy="320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02520" y="1213360"/>
                <a:ext cx="79272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14:cNvPr>
              <p14:cNvContentPartPr/>
              <p14:nvPr/>
            </p14:nvContentPartPr>
            <p14:xfrm>
              <a:off x="7311000" y="701440"/>
              <a:ext cx="1663200" cy="371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93000" y="683457"/>
                <a:ext cx="1698840" cy="4071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14:cNvPr>
              <p14:cNvContentPartPr/>
              <p14:nvPr/>
            </p14:nvContentPartPr>
            <p14:xfrm>
              <a:off x="663960" y="2368960"/>
              <a:ext cx="2768040" cy="12708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5960" y="2351315"/>
                <a:ext cx="2803680" cy="1306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14:cNvPr>
              <p14:cNvContentPartPr/>
              <p14:nvPr/>
            </p14:nvContentPartPr>
            <p14:xfrm>
              <a:off x="1323120" y="1851640"/>
              <a:ext cx="522720" cy="519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305480" y="1834000"/>
                <a:ext cx="55836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14:cNvPr>
              <p14:cNvContentPartPr/>
              <p14:nvPr/>
            </p14:nvContentPartPr>
            <p14:xfrm>
              <a:off x="2342640" y="1808440"/>
              <a:ext cx="441720" cy="510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324640" y="1790800"/>
                <a:ext cx="477360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14:cNvPr>
              <p14:cNvContentPartPr/>
              <p14:nvPr/>
            </p14:nvContentPartPr>
            <p14:xfrm>
              <a:off x="614280" y="3005440"/>
              <a:ext cx="3005280" cy="1179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280" y="2987445"/>
                <a:ext cx="3040920" cy="12153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14:cNvPr>
              <p14:cNvContentPartPr/>
              <p14:nvPr/>
            </p14:nvContentPartPr>
            <p14:xfrm>
              <a:off x="6708000" y="1540600"/>
              <a:ext cx="3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90000" y="1522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14:cNvPr>
              <p14:cNvContentPartPr/>
              <p14:nvPr/>
            </p14:nvContentPartPr>
            <p14:xfrm>
              <a:off x="7537800" y="1361680"/>
              <a:ext cx="702000" cy="207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519809" y="1344009"/>
                <a:ext cx="737622" cy="243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14:cNvPr>
              <p14:cNvContentPartPr/>
              <p14:nvPr/>
            </p14:nvContentPartPr>
            <p14:xfrm>
              <a:off x="6919680" y="1287880"/>
              <a:ext cx="521640" cy="313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902028" y="1270240"/>
                <a:ext cx="557305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14:cNvPr>
              <p14:cNvContentPartPr/>
              <p14:nvPr/>
            </p14:nvContentPartPr>
            <p14:xfrm>
              <a:off x="4680120" y="2045680"/>
              <a:ext cx="43920" cy="130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62120" y="2027680"/>
                <a:ext cx="7956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14:cNvPr>
              <p14:cNvContentPartPr/>
              <p14:nvPr/>
            </p14:nvContentPartPr>
            <p14:xfrm>
              <a:off x="3633600" y="1847320"/>
              <a:ext cx="891720" cy="278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615600" y="1829320"/>
                <a:ext cx="92736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19D2C36-0B6C-44CC-81B4-11A9EC61C4E7}"/>
                  </a:ext>
                </a:extLst>
              </p14:cNvPr>
              <p14:cNvContentPartPr/>
              <p14:nvPr/>
            </p14:nvContentPartPr>
            <p14:xfrm>
              <a:off x="4869480" y="1799080"/>
              <a:ext cx="217080" cy="20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19D2C36-0B6C-44CC-81B4-11A9EC61C4E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51840" y="1781440"/>
                <a:ext cx="2527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4BE1C80-D554-457E-A812-18862C59CE8A}"/>
                  </a:ext>
                </a:extLst>
              </p14:cNvPr>
              <p14:cNvContentPartPr/>
              <p14:nvPr/>
            </p14:nvContentPartPr>
            <p14:xfrm>
              <a:off x="4859040" y="1910320"/>
              <a:ext cx="614880" cy="254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4BE1C80-D554-457E-A812-18862C59CE8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41040" y="1892680"/>
                <a:ext cx="65052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1BA5D2A-23AF-4C3C-83AC-41656E4186F1}"/>
                  </a:ext>
                </a:extLst>
              </p14:cNvPr>
              <p14:cNvContentPartPr/>
              <p14:nvPr/>
            </p14:nvContentPartPr>
            <p14:xfrm>
              <a:off x="5628360" y="2056120"/>
              <a:ext cx="38160" cy="138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1BA5D2A-23AF-4C3C-83AC-41656E4186F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610360" y="2038480"/>
                <a:ext cx="7380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F58E353-51FC-4727-9FC9-BE2A2056C629}"/>
                  </a:ext>
                </a:extLst>
              </p14:cNvPr>
              <p14:cNvContentPartPr/>
              <p14:nvPr/>
            </p14:nvContentPartPr>
            <p14:xfrm>
              <a:off x="5796840" y="1861360"/>
              <a:ext cx="210600" cy="321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F58E353-51FC-4727-9FC9-BE2A2056C62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778840" y="1843720"/>
                <a:ext cx="24624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3A0B6B8-7D40-43FA-8B6A-9DC42CF33F74}"/>
                  </a:ext>
                </a:extLst>
              </p14:cNvPr>
              <p14:cNvContentPartPr/>
              <p14:nvPr/>
            </p14:nvContentPartPr>
            <p14:xfrm>
              <a:off x="6000960" y="2131720"/>
              <a:ext cx="98640" cy="124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3A0B6B8-7D40-43FA-8B6A-9DC42CF33F7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83320" y="2114080"/>
                <a:ext cx="1342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EB773B-4DB7-48DB-A83C-63B31ADF41C0}"/>
                  </a:ext>
                </a:extLst>
              </p14:cNvPr>
              <p14:cNvContentPartPr/>
              <p14:nvPr/>
            </p14:nvContentPartPr>
            <p14:xfrm>
              <a:off x="6187800" y="1875760"/>
              <a:ext cx="408960" cy="39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EB773B-4DB7-48DB-A83C-63B31ADF41C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70144" y="1857760"/>
                <a:ext cx="444631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68F8BF7-6F76-4581-9FB1-61E27B54E94C}"/>
                  </a:ext>
                </a:extLst>
              </p14:cNvPr>
              <p14:cNvContentPartPr/>
              <p14:nvPr/>
            </p14:nvContentPartPr>
            <p14:xfrm>
              <a:off x="6690000" y="1861720"/>
              <a:ext cx="320040" cy="37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68F8BF7-6F76-4581-9FB1-61E27B54E94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672360" y="1844080"/>
                <a:ext cx="35568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9F81E50-917F-4366-9F12-D0B76C065ABD}"/>
                  </a:ext>
                </a:extLst>
              </p14:cNvPr>
              <p14:cNvContentPartPr/>
              <p14:nvPr/>
            </p14:nvContentPartPr>
            <p14:xfrm>
              <a:off x="7163400" y="1963600"/>
              <a:ext cx="485280" cy="221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9F81E50-917F-4366-9F12-D0B76C065AB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45400" y="1945600"/>
                <a:ext cx="52092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D748F57-AC20-499F-B65E-03016A7AD9EF}"/>
                  </a:ext>
                </a:extLst>
              </p14:cNvPr>
              <p14:cNvContentPartPr/>
              <p14:nvPr/>
            </p14:nvContentPartPr>
            <p14:xfrm>
              <a:off x="7860000" y="1899880"/>
              <a:ext cx="1112760" cy="455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D748F57-AC20-499F-B65E-03016A7AD9E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842000" y="1881880"/>
                <a:ext cx="1148400" cy="49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2BA9F14-7CC2-4EC1-A3AD-BEFE82265856}"/>
                  </a:ext>
                </a:extLst>
              </p14:cNvPr>
              <p14:cNvContentPartPr/>
              <p14:nvPr/>
            </p14:nvContentPartPr>
            <p14:xfrm>
              <a:off x="3870840" y="2322880"/>
              <a:ext cx="1078560" cy="412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2BA9F14-7CC2-4EC1-A3AD-BEFE8226585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853200" y="2304896"/>
                <a:ext cx="1114200" cy="4478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E9E0B89-7D6D-41B8-9E5C-10C6BAFEB9FE}"/>
                  </a:ext>
                </a:extLst>
              </p14:cNvPr>
              <p14:cNvContentPartPr/>
              <p14:nvPr/>
            </p14:nvContentPartPr>
            <p14:xfrm>
              <a:off x="5155320" y="2490280"/>
              <a:ext cx="748440" cy="275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E9E0B89-7D6D-41B8-9E5C-10C6BAFEB9F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137320" y="2472640"/>
                <a:ext cx="784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E32E71E-EABD-46E8-ACD2-B5FC1781C2FE}"/>
                  </a:ext>
                </a:extLst>
              </p14:cNvPr>
              <p14:cNvContentPartPr/>
              <p14:nvPr/>
            </p14:nvContentPartPr>
            <p14:xfrm>
              <a:off x="7350600" y="2403520"/>
              <a:ext cx="945720" cy="290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E32E71E-EABD-46E8-ACD2-B5FC1781C2F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32953" y="2385902"/>
                <a:ext cx="981374" cy="3261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AEC2114-23F2-4C04-A34A-1A0AF5F4E522}"/>
                  </a:ext>
                </a:extLst>
              </p14:cNvPr>
              <p14:cNvContentPartPr/>
              <p14:nvPr/>
            </p14:nvContentPartPr>
            <p14:xfrm>
              <a:off x="6096720" y="2350600"/>
              <a:ext cx="1022400" cy="327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AEC2114-23F2-4C04-A34A-1A0AF5F4E52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078720" y="2332600"/>
                <a:ext cx="10580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F5A1BF5-3259-4BF5-840F-829ED4D9CA51}"/>
                  </a:ext>
                </a:extLst>
              </p14:cNvPr>
              <p14:cNvContentPartPr/>
              <p14:nvPr/>
            </p14:nvContentPartPr>
            <p14:xfrm>
              <a:off x="3810000" y="2906080"/>
              <a:ext cx="162720" cy="327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F5A1BF5-3259-4BF5-840F-829ED4D9CA5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792000" y="2888440"/>
                <a:ext cx="19836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AAF83AC-EA78-4D80-BDC1-40E5448D6F0A}"/>
                  </a:ext>
                </a:extLst>
              </p14:cNvPr>
              <p14:cNvContentPartPr/>
              <p14:nvPr/>
            </p14:nvContentPartPr>
            <p14:xfrm>
              <a:off x="4014120" y="3151240"/>
              <a:ext cx="30960" cy="95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AAF83AC-EA78-4D80-BDC1-40E5448D6F0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996120" y="3133240"/>
                <a:ext cx="6660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163F774-135A-48E5-A5BB-584CBF6EA4EF}"/>
                  </a:ext>
                </a:extLst>
              </p14:cNvPr>
              <p14:cNvContentPartPr/>
              <p14:nvPr/>
            </p14:nvContentPartPr>
            <p14:xfrm>
              <a:off x="4040400" y="3013360"/>
              <a:ext cx="36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163F774-135A-48E5-A5BB-584CBF6EA4E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22760" y="299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9023A26-D807-4510-ABC5-0BA64CE6D2C5}"/>
                  </a:ext>
                </a:extLst>
              </p14:cNvPr>
              <p14:cNvContentPartPr/>
              <p14:nvPr/>
            </p14:nvContentPartPr>
            <p14:xfrm>
              <a:off x="4182240" y="2990680"/>
              <a:ext cx="22320" cy="237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9023A26-D807-4510-ABC5-0BA64CE6D2C5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164600" y="2973040"/>
                <a:ext cx="5796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6132659-14F7-41D5-8ABA-17F246F8436A}"/>
                  </a:ext>
                </a:extLst>
              </p14:cNvPr>
              <p14:cNvContentPartPr/>
              <p14:nvPr/>
            </p14:nvContentPartPr>
            <p14:xfrm>
              <a:off x="4109880" y="3108760"/>
              <a:ext cx="188640" cy="20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6132659-14F7-41D5-8ABA-17F246F8436A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092240" y="3090760"/>
                <a:ext cx="2242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CE7692B-18F8-449B-ABDB-A451922FB8F8}"/>
                  </a:ext>
                </a:extLst>
              </p14:cNvPr>
              <p14:cNvContentPartPr/>
              <p14:nvPr/>
            </p14:nvContentPartPr>
            <p14:xfrm>
              <a:off x="5753640" y="2888080"/>
              <a:ext cx="298080" cy="482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CE7692B-18F8-449B-ABDB-A451922FB8F8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735640" y="2870080"/>
                <a:ext cx="333720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553FF48E-6CA5-4187-9796-7DEC555D42F0}"/>
                  </a:ext>
                </a:extLst>
              </p14:cNvPr>
              <p14:cNvContentPartPr/>
              <p14:nvPr/>
            </p14:nvContentPartPr>
            <p14:xfrm>
              <a:off x="6285000" y="2846320"/>
              <a:ext cx="739440" cy="375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553FF48E-6CA5-4187-9796-7DEC555D42F0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267360" y="2828680"/>
                <a:ext cx="77508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F19C832-F074-40EF-A4F7-F78DE7063EE4}"/>
                  </a:ext>
                </a:extLst>
              </p14:cNvPr>
              <p14:cNvContentPartPr/>
              <p14:nvPr/>
            </p14:nvContentPartPr>
            <p14:xfrm>
              <a:off x="4512360" y="2942080"/>
              <a:ext cx="995040" cy="3049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F19C832-F074-40EF-A4F7-F78DE7063EE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494720" y="2924419"/>
                <a:ext cx="1030680" cy="3406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DA564F3-12C3-437D-AC2E-4896FABB8278}"/>
                  </a:ext>
                </a:extLst>
              </p14:cNvPr>
              <p14:cNvContentPartPr/>
              <p14:nvPr/>
            </p14:nvContentPartPr>
            <p14:xfrm>
              <a:off x="7222800" y="2881600"/>
              <a:ext cx="1730880" cy="51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DA564F3-12C3-437D-AC2E-4896FABB827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205160" y="2863960"/>
                <a:ext cx="1766520" cy="54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7CB5579-DDF8-40A6-804A-ACA744898569}"/>
                  </a:ext>
                </a:extLst>
              </p14:cNvPr>
              <p14:cNvContentPartPr/>
              <p14:nvPr/>
            </p14:nvContentPartPr>
            <p14:xfrm>
              <a:off x="3817920" y="3377680"/>
              <a:ext cx="4687560" cy="8672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7CB5579-DDF8-40A6-804A-ACA744898569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799921" y="3360040"/>
                <a:ext cx="4723197" cy="90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B1309F9-5B48-4D35-86E0-2144B26E681B}"/>
                  </a:ext>
                </a:extLst>
              </p14:cNvPr>
              <p14:cNvContentPartPr/>
              <p14:nvPr/>
            </p14:nvContentPartPr>
            <p14:xfrm>
              <a:off x="6683520" y="3892120"/>
              <a:ext cx="361080" cy="351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B1309F9-5B48-4D35-86E0-2144B26E681B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665538" y="3874120"/>
                <a:ext cx="396685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43449E7-81CB-4843-91FB-0FF08DBDC1DA}"/>
                  </a:ext>
                </a:extLst>
              </p14:cNvPr>
              <p14:cNvContentPartPr/>
              <p14:nvPr/>
            </p14:nvContentPartPr>
            <p14:xfrm>
              <a:off x="7251960" y="3801760"/>
              <a:ext cx="168840" cy="58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43449E7-81CB-4843-91FB-0FF08DBDC1DA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234320" y="3784120"/>
                <a:ext cx="20448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900FBAB-1849-44F6-89A2-1DD441204D8D}"/>
                  </a:ext>
                </a:extLst>
              </p14:cNvPr>
              <p14:cNvContentPartPr/>
              <p14:nvPr/>
            </p14:nvContentPartPr>
            <p14:xfrm>
              <a:off x="7269960" y="3935680"/>
              <a:ext cx="735120" cy="334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900FBAB-1849-44F6-89A2-1DD441204D8D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251969" y="3918040"/>
                <a:ext cx="770743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12AFE2C-998B-420B-8641-13B983B2092B}"/>
                  </a:ext>
                </a:extLst>
              </p14:cNvPr>
              <p14:cNvContentPartPr/>
              <p14:nvPr/>
            </p14:nvContentPartPr>
            <p14:xfrm>
              <a:off x="8128920" y="3845680"/>
              <a:ext cx="505800" cy="3754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12AFE2C-998B-420B-8641-13B983B2092B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8110933" y="3827680"/>
                <a:ext cx="541415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F722BD6-0349-452C-A0AF-3CDBA75E74EA}"/>
                  </a:ext>
                </a:extLst>
              </p14:cNvPr>
              <p14:cNvContentPartPr/>
              <p14:nvPr/>
            </p14:nvContentPartPr>
            <p14:xfrm>
              <a:off x="8099760" y="3702400"/>
              <a:ext cx="234360" cy="73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F722BD6-0349-452C-A0AF-3CDBA75E74EA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8081760" y="3684760"/>
                <a:ext cx="27000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DCD726B-00BB-4EDB-8A07-E5A015D1A6FD}"/>
                  </a:ext>
                </a:extLst>
              </p14:cNvPr>
              <p14:cNvContentPartPr/>
              <p14:nvPr/>
            </p14:nvContentPartPr>
            <p14:xfrm>
              <a:off x="903720" y="4413040"/>
              <a:ext cx="311760" cy="32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DCD726B-00BB-4EDB-8A07-E5A015D1A6FD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886080" y="4395040"/>
                <a:ext cx="3474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7BB96D7-B752-45DB-B5E2-DE4967C14A72}"/>
                  </a:ext>
                </a:extLst>
              </p14:cNvPr>
              <p14:cNvContentPartPr/>
              <p14:nvPr/>
            </p14:nvContentPartPr>
            <p14:xfrm>
              <a:off x="357240" y="4384960"/>
              <a:ext cx="231840" cy="410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7BB96D7-B752-45DB-B5E2-DE4967C14A7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339600" y="4367320"/>
                <a:ext cx="26748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02A672B-1D38-4AB6-BB44-2A65650B430C}"/>
                  </a:ext>
                </a:extLst>
              </p14:cNvPr>
              <p14:cNvContentPartPr/>
              <p14:nvPr/>
            </p14:nvContentPartPr>
            <p14:xfrm>
              <a:off x="2353080" y="4464520"/>
              <a:ext cx="695880" cy="3556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02A672B-1D38-4AB6-BB44-2A65650B430C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335431" y="4446880"/>
                <a:ext cx="731538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41B6A37-FF26-4B87-9E49-5070085F9842}"/>
                  </a:ext>
                </a:extLst>
              </p14:cNvPr>
              <p14:cNvContentPartPr/>
              <p14:nvPr/>
            </p14:nvContentPartPr>
            <p14:xfrm>
              <a:off x="1336440" y="4328440"/>
              <a:ext cx="911880" cy="4906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41B6A37-FF26-4B87-9E49-5070085F9842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318793" y="4310440"/>
                <a:ext cx="947534" cy="52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76339F2-F927-4982-97E3-CF00EC13E1D4}"/>
                  </a:ext>
                </a:extLst>
              </p14:cNvPr>
              <p14:cNvContentPartPr/>
              <p14:nvPr/>
            </p14:nvContentPartPr>
            <p14:xfrm>
              <a:off x="3137880" y="4464520"/>
              <a:ext cx="1609920" cy="3362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76339F2-F927-4982-97E3-CF00EC13E1D4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119884" y="4446880"/>
                <a:ext cx="1645552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0DA3339-DFBD-4241-B69E-CE27F3C96FC6}"/>
                  </a:ext>
                </a:extLst>
              </p14:cNvPr>
              <p14:cNvContentPartPr/>
              <p14:nvPr/>
            </p14:nvContentPartPr>
            <p14:xfrm>
              <a:off x="5118600" y="4387840"/>
              <a:ext cx="174960" cy="378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0DA3339-DFBD-4241-B69E-CE27F3C96FC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100600" y="4369840"/>
                <a:ext cx="21060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4936352-2263-43BC-B109-66E4C0BDF1A1}"/>
                  </a:ext>
                </a:extLst>
              </p14:cNvPr>
              <p14:cNvContentPartPr/>
              <p14:nvPr/>
            </p14:nvContentPartPr>
            <p14:xfrm>
              <a:off x="5477160" y="4402600"/>
              <a:ext cx="1202040" cy="3009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4936352-2263-43BC-B109-66E4C0BDF1A1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459520" y="4384600"/>
                <a:ext cx="12376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706CCAA-5B56-49BA-A46E-197CDA840FD6}"/>
                  </a:ext>
                </a:extLst>
              </p14:cNvPr>
              <p14:cNvContentPartPr/>
              <p14:nvPr/>
            </p14:nvContentPartPr>
            <p14:xfrm>
              <a:off x="7086360" y="4478200"/>
              <a:ext cx="306360" cy="204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706CCAA-5B56-49BA-A46E-197CDA840FD6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068360" y="4460200"/>
                <a:ext cx="34200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C8CA4DD-03F6-4D64-8178-31F4D48C9A31}"/>
                  </a:ext>
                </a:extLst>
              </p14:cNvPr>
              <p14:cNvContentPartPr/>
              <p14:nvPr/>
            </p14:nvContentPartPr>
            <p14:xfrm>
              <a:off x="7548600" y="4475320"/>
              <a:ext cx="192240" cy="181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C8CA4DD-03F6-4D64-8178-31F4D48C9A3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7530600" y="4457320"/>
                <a:ext cx="22788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D767108-5023-4878-B230-90C285A69A28}"/>
                  </a:ext>
                </a:extLst>
              </p14:cNvPr>
              <p14:cNvContentPartPr/>
              <p14:nvPr/>
            </p14:nvContentPartPr>
            <p14:xfrm>
              <a:off x="579720" y="5042680"/>
              <a:ext cx="311760" cy="317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D767108-5023-4878-B230-90C285A69A28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561720" y="5024680"/>
                <a:ext cx="3474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51AFCE8-387C-44AE-9F82-19FAEB03F5A8}"/>
                  </a:ext>
                </a:extLst>
              </p14:cNvPr>
              <p14:cNvContentPartPr/>
              <p14:nvPr/>
            </p14:nvContentPartPr>
            <p14:xfrm>
              <a:off x="2296920" y="5034040"/>
              <a:ext cx="1711440" cy="3826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51AFCE8-387C-44AE-9F82-19FAEB03F5A8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278920" y="5016040"/>
                <a:ext cx="1747080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ADA8F70-C8B6-4798-8CC6-269A14A04D73}"/>
                  </a:ext>
                </a:extLst>
              </p14:cNvPr>
              <p14:cNvContentPartPr/>
              <p14:nvPr/>
            </p14:nvContentPartPr>
            <p14:xfrm>
              <a:off x="1013160" y="4953760"/>
              <a:ext cx="1140840" cy="4867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ADA8F70-C8B6-4798-8CC6-269A14A04D73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995160" y="4935760"/>
                <a:ext cx="117648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2C33E45-B0A9-47B7-B368-713F0411D041}"/>
                  </a:ext>
                </a:extLst>
              </p14:cNvPr>
              <p14:cNvContentPartPr/>
              <p14:nvPr/>
            </p14:nvContentPartPr>
            <p14:xfrm>
              <a:off x="5408400" y="5163280"/>
              <a:ext cx="170640" cy="12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2C33E45-B0A9-47B7-B368-713F0411D041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390400" y="5145280"/>
                <a:ext cx="2062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6C3306A-F3D4-4886-9379-F87C7505097C}"/>
                  </a:ext>
                </a:extLst>
              </p14:cNvPr>
              <p14:cNvContentPartPr/>
              <p14:nvPr/>
            </p14:nvContentPartPr>
            <p14:xfrm>
              <a:off x="5432160" y="5249320"/>
              <a:ext cx="169200" cy="169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6C3306A-F3D4-4886-9379-F87C7505097C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414520" y="5231320"/>
                <a:ext cx="2048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BDA4622-44A4-4CBC-A5E9-C49D96E65D0F}"/>
                  </a:ext>
                </a:extLst>
              </p14:cNvPr>
              <p14:cNvContentPartPr/>
              <p14:nvPr/>
            </p14:nvContentPartPr>
            <p14:xfrm>
              <a:off x="4780560" y="5025400"/>
              <a:ext cx="526680" cy="312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BDA4622-44A4-4CBC-A5E9-C49D96E65D0F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762920" y="5007400"/>
                <a:ext cx="56232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E480F5D-84BA-4B14-90D1-7ACB9B7313F8}"/>
                  </a:ext>
                </a:extLst>
              </p14:cNvPr>
              <p14:cNvContentPartPr/>
              <p14:nvPr/>
            </p14:nvContentPartPr>
            <p14:xfrm>
              <a:off x="4347120" y="4977520"/>
              <a:ext cx="225000" cy="461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E480F5D-84BA-4B14-90D1-7ACB9B7313F8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4329480" y="4959880"/>
                <a:ext cx="260640" cy="49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9E181AB4-0FAF-44CF-9811-97A63BB26277}"/>
                  </a:ext>
                </a:extLst>
              </p14:cNvPr>
              <p14:cNvContentPartPr/>
              <p14:nvPr/>
            </p14:nvContentPartPr>
            <p14:xfrm>
              <a:off x="5804040" y="4939000"/>
              <a:ext cx="1496880" cy="4060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9E181AB4-0FAF-44CF-9811-97A63BB2627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786040" y="4921344"/>
                <a:ext cx="1532520" cy="4417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E1FB70B-6555-47CF-A8CD-2E7A7AC8AE2C}"/>
                  </a:ext>
                </a:extLst>
              </p14:cNvPr>
              <p14:cNvContentPartPr/>
              <p14:nvPr/>
            </p14:nvContentPartPr>
            <p14:xfrm>
              <a:off x="7530960" y="5005600"/>
              <a:ext cx="395640" cy="293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E1FB70B-6555-47CF-A8CD-2E7A7AC8AE2C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7513304" y="4987600"/>
                <a:ext cx="431312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0B85184-7C5C-41FD-93CC-4D12727ADE8D}"/>
                  </a:ext>
                </a:extLst>
              </p14:cNvPr>
              <p14:cNvContentPartPr/>
              <p14:nvPr/>
            </p14:nvContentPartPr>
            <p14:xfrm>
              <a:off x="654600" y="5595640"/>
              <a:ext cx="312480" cy="3409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0B85184-7C5C-41FD-93CC-4D12727ADE8D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636960" y="5577640"/>
                <a:ext cx="34812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E8801470-E744-4F22-801B-BC2217CDE81F}"/>
                  </a:ext>
                </a:extLst>
              </p14:cNvPr>
              <p14:cNvContentPartPr/>
              <p14:nvPr/>
            </p14:nvContentPartPr>
            <p14:xfrm>
              <a:off x="1123320" y="5509240"/>
              <a:ext cx="3798000" cy="4546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E8801470-E744-4F22-801B-BC2217CDE81F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1105322" y="5491254"/>
                <a:ext cx="3833637" cy="49029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84517792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14:cNvPr>
              <p14:cNvContentPartPr/>
              <p14:nvPr/>
            </p14:nvContentPartPr>
            <p14:xfrm>
              <a:off x="2942400" y="277000"/>
              <a:ext cx="727920" cy="397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24400" y="259016"/>
                <a:ext cx="763560" cy="432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14:cNvPr>
              <p14:cNvContentPartPr/>
              <p14:nvPr/>
            </p14:nvContentPartPr>
            <p14:xfrm>
              <a:off x="7259880" y="86920"/>
              <a:ext cx="1344240" cy="45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241885" y="68920"/>
                <a:ext cx="137987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14:cNvPr>
              <p14:cNvContentPartPr/>
              <p14:nvPr/>
            </p14:nvContentPartPr>
            <p14:xfrm>
              <a:off x="5722320" y="214720"/>
              <a:ext cx="1289880" cy="390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04680" y="196720"/>
                <a:ext cx="1325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14:cNvPr>
              <p14:cNvContentPartPr/>
              <p14:nvPr/>
            </p14:nvContentPartPr>
            <p14:xfrm>
              <a:off x="5064240" y="305440"/>
              <a:ext cx="403920" cy="34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6600" y="287440"/>
                <a:ext cx="4395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14:cNvPr>
              <p14:cNvContentPartPr/>
              <p14:nvPr/>
            </p14:nvContentPartPr>
            <p14:xfrm>
              <a:off x="4027080" y="240280"/>
              <a:ext cx="877320" cy="55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09433" y="222280"/>
                <a:ext cx="912975" cy="58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14:cNvPr>
              <p14:cNvContentPartPr/>
              <p14:nvPr/>
            </p14:nvContentPartPr>
            <p14:xfrm>
              <a:off x="198480" y="243880"/>
              <a:ext cx="2324520" cy="867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0840" y="226240"/>
                <a:ext cx="2360160" cy="90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14:cNvPr>
              <p14:cNvContentPartPr/>
              <p14:nvPr/>
            </p14:nvContentPartPr>
            <p14:xfrm>
              <a:off x="2019720" y="1117960"/>
              <a:ext cx="110880" cy="110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02080" y="1099960"/>
                <a:ext cx="1465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14:cNvPr>
              <p14:cNvContentPartPr/>
              <p14:nvPr/>
            </p14:nvContentPartPr>
            <p14:xfrm>
              <a:off x="2988840" y="912400"/>
              <a:ext cx="103680" cy="175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1200" y="894760"/>
                <a:ext cx="1393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14:cNvPr>
              <p14:cNvContentPartPr/>
              <p14:nvPr/>
            </p14:nvContentPartPr>
            <p14:xfrm>
              <a:off x="2381160" y="790360"/>
              <a:ext cx="504720" cy="31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63507" y="772720"/>
                <a:ext cx="540385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14:cNvPr>
              <p14:cNvContentPartPr/>
              <p14:nvPr/>
            </p14:nvContentPartPr>
            <p14:xfrm>
              <a:off x="3502200" y="794320"/>
              <a:ext cx="16200" cy="33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84560" y="776680"/>
                <a:ext cx="51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14:cNvPr>
              <p14:cNvContentPartPr/>
              <p14:nvPr/>
            </p14:nvContentPartPr>
            <p14:xfrm>
              <a:off x="3354600" y="909880"/>
              <a:ext cx="299880" cy="61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36600" y="891880"/>
                <a:ext cx="335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14:cNvPr>
              <p14:cNvContentPartPr/>
              <p14:nvPr/>
            </p14:nvContentPartPr>
            <p14:xfrm>
              <a:off x="3634680" y="941560"/>
              <a:ext cx="284760" cy="157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17040" y="923920"/>
                <a:ext cx="32040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14:cNvPr>
              <p14:cNvContentPartPr/>
              <p14:nvPr/>
            </p14:nvContentPartPr>
            <p14:xfrm>
              <a:off x="4002960" y="959560"/>
              <a:ext cx="104400" cy="117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4960" y="941560"/>
                <a:ext cx="1400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14:cNvPr>
              <p14:cNvContentPartPr/>
              <p14:nvPr/>
            </p14:nvContentPartPr>
            <p14:xfrm>
              <a:off x="4412280" y="789280"/>
              <a:ext cx="203040" cy="321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94640" y="771280"/>
                <a:ext cx="23868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14:cNvPr>
              <p14:cNvContentPartPr/>
              <p14:nvPr/>
            </p14:nvContentPartPr>
            <p14:xfrm>
              <a:off x="4678680" y="763360"/>
              <a:ext cx="637200" cy="307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60680" y="745360"/>
                <a:ext cx="6728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14:cNvPr>
              <p14:cNvContentPartPr/>
              <p14:nvPr/>
            </p14:nvContentPartPr>
            <p14:xfrm>
              <a:off x="5413080" y="869920"/>
              <a:ext cx="95760" cy="158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5080" y="852280"/>
                <a:ext cx="13140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14:cNvPr>
              <p14:cNvContentPartPr/>
              <p14:nvPr/>
            </p14:nvContentPartPr>
            <p14:xfrm>
              <a:off x="5870640" y="710800"/>
              <a:ext cx="159840" cy="41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52640" y="693160"/>
                <a:ext cx="19548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14:cNvPr>
              <p14:cNvContentPartPr/>
              <p14:nvPr/>
            </p14:nvContentPartPr>
            <p14:xfrm>
              <a:off x="6038400" y="768040"/>
              <a:ext cx="298440" cy="27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020760" y="750400"/>
                <a:ext cx="33408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14:cNvPr>
              <p14:cNvContentPartPr/>
              <p14:nvPr/>
            </p14:nvContentPartPr>
            <p14:xfrm>
              <a:off x="6544200" y="665800"/>
              <a:ext cx="615600" cy="447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26560" y="648160"/>
                <a:ext cx="65124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14:cNvPr>
              <p14:cNvContentPartPr/>
              <p14:nvPr/>
            </p14:nvContentPartPr>
            <p14:xfrm>
              <a:off x="2944560" y="1367440"/>
              <a:ext cx="988920" cy="228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26560" y="1349468"/>
                <a:ext cx="1024560" cy="264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14:cNvPr>
              <p14:cNvContentPartPr/>
              <p14:nvPr/>
            </p14:nvContentPartPr>
            <p14:xfrm>
              <a:off x="2261640" y="1291480"/>
              <a:ext cx="438840" cy="330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44000" y="1273840"/>
                <a:ext cx="47448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14:cNvPr>
              <p14:cNvContentPartPr/>
              <p14:nvPr/>
            </p14:nvContentPartPr>
            <p14:xfrm>
              <a:off x="329520" y="1294720"/>
              <a:ext cx="1767240" cy="348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1880" y="1276720"/>
                <a:ext cx="18028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14:cNvPr>
              <p14:cNvContentPartPr/>
              <p14:nvPr/>
            </p14:nvContentPartPr>
            <p14:xfrm>
              <a:off x="4265760" y="1271680"/>
              <a:ext cx="1188000" cy="565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8120" y="1254029"/>
                <a:ext cx="1223640" cy="601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14:cNvPr>
              <p14:cNvContentPartPr/>
              <p14:nvPr/>
            </p14:nvContentPartPr>
            <p14:xfrm>
              <a:off x="5720520" y="1231000"/>
              <a:ext cx="757080" cy="320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02520" y="1213360"/>
                <a:ext cx="79272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14:cNvPr>
              <p14:cNvContentPartPr/>
              <p14:nvPr/>
            </p14:nvContentPartPr>
            <p14:xfrm>
              <a:off x="7311000" y="701440"/>
              <a:ext cx="1663200" cy="371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93000" y="683457"/>
                <a:ext cx="1698840" cy="4071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14:cNvPr>
              <p14:cNvContentPartPr/>
              <p14:nvPr/>
            </p14:nvContentPartPr>
            <p14:xfrm>
              <a:off x="663960" y="2368960"/>
              <a:ext cx="2768040" cy="12708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5960" y="2351315"/>
                <a:ext cx="2803680" cy="1306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14:cNvPr>
              <p14:cNvContentPartPr/>
              <p14:nvPr/>
            </p14:nvContentPartPr>
            <p14:xfrm>
              <a:off x="1323120" y="1851640"/>
              <a:ext cx="522720" cy="519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305480" y="1834000"/>
                <a:ext cx="55836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14:cNvPr>
              <p14:cNvContentPartPr/>
              <p14:nvPr/>
            </p14:nvContentPartPr>
            <p14:xfrm>
              <a:off x="2342640" y="1808440"/>
              <a:ext cx="441720" cy="510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324640" y="1790800"/>
                <a:ext cx="477360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14:cNvPr>
              <p14:cNvContentPartPr/>
              <p14:nvPr/>
            </p14:nvContentPartPr>
            <p14:xfrm>
              <a:off x="614280" y="3005440"/>
              <a:ext cx="3005280" cy="1179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280" y="2987445"/>
                <a:ext cx="3040920" cy="12153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14:cNvPr>
              <p14:cNvContentPartPr/>
              <p14:nvPr/>
            </p14:nvContentPartPr>
            <p14:xfrm>
              <a:off x="6708000" y="1540600"/>
              <a:ext cx="3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90000" y="1522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14:cNvPr>
              <p14:cNvContentPartPr/>
              <p14:nvPr/>
            </p14:nvContentPartPr>
            <p14:xfrm>
              <a:off x="7537800" y="1361680"/>
              <a:ext cx="702000" cy="207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519809" y="1344009"/>
                <a:ext cx="737622" cy="243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14:cNvPr>
              <p14:cNvContentPartPr/>
              <p14:nvPr/>
            </p14:nvContentPartPr>
            <p14:xfrm>
              <a:off x="6919680" y="1287880"/>
              <a:ext cx="521640" cy="313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902028" y="1270240"/>
                <a:ext cx="557305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14:cNvPr>
              <p14:cNvContentPartPr/>
              <p14:nvPr/>
            </p14:nvContentPartPr>
            <p14:xfrm>
              <a:off x="4680120" y="2045680"/>
              <a:ext cx="43920" cy="130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62120" y="2027680"/>
                <a:ext cx="7956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14:cNvPr>
              <p14:cNvContentPartPr/>
              <p14:nvPr/>
            </p14:nvContentPartPr>
            <p14:xfrm>
              <a:off x="3633600" y="1847320"/>
              <a:ext cx="891720" cy="278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615600" y="1829320"/>
                <a:ext cx="92736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19D2C36-0B6C-44CC-81B4-11A9EC61C4E7}"/>
                  </a:ext>
                </a:extLst>
              </p14:cNvPr>
              <p14:cNvContentPartPr/>
              <p14:nvPr/>
            </p14:nvContentPartPr>
            <p14:xfrm>
              <a:off x="4869480" y="1799080"/>
              <a:ext cx="217080" cy="20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19D2C36-0B6C-44CC-81B4-11A9EC61C4E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51840" y="1781440"/>
                <a:ext cx="2527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4BE1C80-D554-457E-A812-18862C59CE8A}"/>
                  </a:ext>
                </a:extLst>
              </p14:cNvPr>
              <p14:cNvContentPartPr/>
              <p14:nvPr/>
            </p14:nvContentPartPr>
            <p14:xfrm>
              <a:off x="4859040" y="1910320"/>
              <a:ext cx="614880" cy="254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4BE1C80-D554-457E-A812-18862C59CE8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41040" y="1892680"/>
                <a:ext cx="65052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1BA5D2A-23AF-4C3C-83AC-41656E4186F1}"/>
                  </a:ext>
                </a:extLst>
              </p14:cNvPr>
              <p14:cNvContentPartPr/>
              <p14:nvPr/>
            </p14:nvContentPartPr>
            <p14:xfrm>
              <a:off x="5628360" y="2056120"/>
              <a:ext cx="38160" cy="138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1BA5D2A-23AF-4C3C-83AC-41656E4186F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610360" y="2038480"/>
                <a:ext cx="7380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F58E353-51FC-4727-9FC9-BE2A2056C629}"/>
                  </a:ext>
                </a:extLst>
              </p14:cNvPr>
              <p14:cNvContentPartPr/>
              <p14:nvPr/>
            </p14:nvContentPartPr>
            <p14:xfrm>
              <a:off x="5796840" y="1861360"/>
              <a:ext cx="210600" cy="321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F58E353-51FC-4727-9FC9-BE2A2056C62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778840" y="1843720"/>
                <a:ext cx="24624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3A0B6B8-7D40-43FA-8B6A-9DC42CF33F74}"/>
                  </a:ext>
                </a:extLst>
              </p14:cNvPr>
              <p14:cNvContentPartPr/>
              <p14:nvPr/>
            </p14:nvContentPartPr>
            <p14:xfrm>
              <a:off x="6000960" y="2131720"/>
              <a:ext cx="98640" cy="124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3A0B6B8-7D40-43FA-8B6A-9DC42CF33F7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83320" y="2114080"/>
                <a:ext cx="1342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EB773B-4DB7-48DB-A83C-63B31ADF41C0}"/>
                  </a:ext>
                </a:extLst>
              </p14:cNvPr>
              <p14:cNvContentPartPr/>
              <p14:nvPr/>
            </p14:nvContentPartPr>
            <p14:xfrm>
              <a:off x="6187800" y="1875760"/>
              <a:ext cx="408960" cy="39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EB773B-4DB7-48DB-A83C-63B31ADF41C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70144" y="1857760"/>
                <a:ext cx="444631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68F8BF7-6F76-4581-9FB1-61E27B54E94C}"/>
                  </a:ext>
                </a:extLst>
              </p14:cNvPr>
              <p14:cNvContentPartPr/>
              <p14:nvPr/>
            </p14:nvContentPartPr>
            <p14:xfrm>
              <a:off x="6690000" y="1861720"/>
              <a:ext cx="320040" cy="37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68F8BF7-6F76-4581-9FB1-61E27B54E94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672360" y="1844080"/>
                <a:ext cx="35568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9F81E50-917F-4366-9F12-D0B76C065ABD}"/>
                  </a:ext>
                </a:extLst>
              </p14:cNvPr>
              <p14:cNvContentPartPr/>
              <p14:nvPr/>
            </p14:nvContentPartPr>
            <p14:xfrm>
              <a:off x="7163400" y="1963600"/>
              <a:ext cx="485280" cy="221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9F81E50-917F-4366-9F12-D0B76C065AB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45400" y="1945600"/>
                <a:ext cx="52092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D748F57-AC20-499F-B65E-03016A7AD9EF}"/>
                  </a:ext>
                </a:extLst>
              </p14:cNvPr>
              <p14:cNvContentPartPr/>
              <p14:nvPr/>
            </p14:nvContentPartPr>
            <p14:xfrm>
              <a:off x="7860000" y="1899880"/>
              <a:ext cx="1112760" cy="455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D748F57-AC20-499F-B65E-03016A7AD9E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842000" y="1881880"/>
                <a:ext cx="1148400" cy="49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2BA9F14-7CC2-4EC1-A3AD-BEFE82265856}"/>
                  </a:ext>
                </a:extLst>
              </p14:cNvPr>
              <p14:cNvContentPartPr/>
              <p14:nvPr/>
            </p14:nvContentPartPr>
            <p14:xfrm>
              <a:off x="3870840" y="2322880"/>
              <a:ext cx="1078560" cy="412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2BA9F14-7CC2-4EC1-A3AD-BEFE8226585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853200" y="2304896"/>
                <a:ext cx="1114200" cy="4478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E9E0B89-7D6D-41B8-9E5C-10C6BAFEB9FE}"/>
                  </a:ext>
                </a:extLst>
              </p14:cNvPr>
              <p14:cNvContentPartPr/>
              <p14:nvPr/>
            </p14:nvContentPartPr>
            <p14:xfrm>
              <a:off x="5155320" y="2490280"/>
              <a:ext cx="748440" cy="275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E9E0B89-7D6D-41B8-9E5C-10C6BAFEB9F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137320" y="2472640"/>
                <a:ext cx="784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E32E71E-EABD-46E8-ACD2-B5FC1781C2FE}"/>
                  </a:ext>
                </a:extLst>
              </p14:cNvPr>
              <p14:cNvContentPartPr/>
              <p14:nvPr/>
            </p14:nvContentPartPr>
            <p14:xfrm>
              <a:off x="7350600" y="2403520"/>
              <a:ext cx="945720" cy="290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E32E71E-EABD-46E8-ACD2-B5FC1781C2F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32953" y="2385902"/>
                <a:ext cx="981374" cy="3261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AEC2114-23F2-4C04-A34A-1A0AF5F4E522}"/>
                  </a:ext>
                </a:extLst>
              </p14:cNvPr>
              <p14:cNvContentPartPr/>
              <p14:nvPr/>
            </p14:nvContentPartPr>
            <p14:xfrm>
              <a:off x="6096720" y="2350600"/>
              <a:ext cx="1022400" cy="327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AEC2114-23F2-4C04-A34A-1A0AF5F4E52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078720" y="2332600"/>
                <a:ext cx="10580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F5A1BF5-3259-4BF5-840F-829ED4D9CA51}"/>
                  </a:ext>
                </a:extLst>
              </p14:cNvPr>
              <p14:cNvContentPartPr/>
              <p14:nvPr/>
            </p14:nvContentPartPr>
            <p14:xfrm>
              <a:off x="3810000" y="2906080"/>
              <a:ext cx="162720" cy="327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F5A1BF5-3259-4BF5-840F-829ED4D9CA5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792000" y="2888440"/>
                <a:ext cx="19836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AAF83AC-EA78-4D80-BDC1-40E5448D6F0A}"/>
                  </a:ext>
                </a:extLst>
              </p14:cNvPr>
              <p14:cNvContentPartPr/>
              <p14:nvPr/>
            </p14:nvContentPartPr>
            <p14:xfrm>
              <a:off x="4014120" y="3151240"/>
              <a:ext cx="30960" cy="95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AAF83AC-EA78-4D80-BDC1-40E5448D6F0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996120" y="3133240"/>
                <a:ext cx="6660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163F774-135A-48E5-A5BB-584CBF6EA4EF}"/>
                  </a:ext>
                </a:extLst>
              </p14:cNvPr>
              <p14:cNvContentPartPr/>
              <p14:nvPr/>
            </p14:nvContentPartPr>
            <p14:xfrm>
              <a:off x="4040400" y="3013360"/>
              <a:ext cx="36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163F774-135A-48E5-A5BB-584CBF6EA4E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22760" y="299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9023A26-D807-4510-ABC5-0BA64CE6D2C5}"/>
                  </a:ext>
                </a:extLst>
              </p14:cNvPr>
              <p14:cNvContentPartPr/>
              <p14:nvPr/>
            </p14:nvContentPartPr>
            <p14:xfrm>
              <a:off x="4182240" y="2990680"/>
              <a:ext cx="22320" cy="237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9023A26-D807-4510-ABC5-0BA64CE6D2C5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164600" y="2973040"/>
                <a:ext cx="5796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6132659-14F7-41D5-8ABA-17F246F8436A}"/>
                  </a:ext>
                </a:extLst>
              </p14:cNvPr>
              <p14:cNvContentPartPr/>
              <p14:nvPr/>
            </p14:nvContentPartPr>
            <p14:xfrm>
              <a:off x="4109880" y="3108760"/>
              <a:ext cx="188640" cy="20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6132659-14F7-41D5-8ABA-17F246F8436A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092240" y="3090760"/>
                <a:ext cx="2242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CE7692B-18F8-449B-ABDB-A451922FB8F8}"/>
                  </a:ext>
                </a:extLst>
              </p14:cNvPr>
              <p14:cNvContentPartPr/>
              <p14:nvPr/>
            </p14:nvContentPartPr>
            <p14:xfrm>
              <a:off x="5753640" y="2888080"/>
              <a:ext cx="298080" cy="482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CE7692B-18F8-449B-ABDB-A451922FB8F8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735640" y="2870080"/>
                <a:ext cx="333720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553FF48E-6CA5-4187-9796-7DEC555D42F0}"/>
                  </a:ext>
                </a:extLst>
              </p14:cNvPr>
              <p14:cNvContentPartPr/>
              <p14:nvPr/>
            </p14:nvContentPartPr>
            <p14:xfrm>
              <a:off x="6285000" y="2846320"/>
              <a:ext cx="739440" cy="375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553FF48E-6CA5-4187-9796-7DEC555D42F0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267360" y="2828680"/>
                <a:ext cx="77508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F19C832-F074-40EF-A4F7-F78DE7063EE4}"/>
                  </a:ext>
                </a:extLst>
              </p14:cNvPr>
              <p14:cNvContentPartPr/>
              <p14:nvPr/>
            </p14:nvContentPartPr>
            <p14:xfrm>
              <a:off x="4512360" y="2942080"/>
              <a:ext cx="995040" cy="3049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F19C832-F074-40EF-A4F7-F78DE7063EE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494720" y="2924419"/>
                <a:ext cx="1030680" cy="3406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DA564F3-12C3-437D-AC2E-4896FABB8278}"/>
                  </a:ext>
                </a:extLst>
              </p14:cNvPr>
              <p14:cNvContentPartPr/>
              <p14:nvPr/>
            </p14:nvContentPartPr>
            <p14:xfrm>
              <a:off x="7222800" y="2881600"/>
              <a:ext cx="1730880" cy="51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DA564F3-12C3-437D-AC2E-4896FABB827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205160" y="2863960"/>
                <a:ext cx="1766520" cy="54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7CB5579-DDF8-40A6-804A-ACA744898569}"/>
                  </a:ext>
                </a:extLst>
              </p14:cNvPr>
              <p14:cNvContentPartPr/>
              <p14:nvPr/>
            </p14:nvContentPartPr>
            <p14:xfrm>
              <a:off x="3817920" y="3377680"/>
              <a:ext cx="4687560" cy="8672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7CB5579-DDF8-40A6-804A-ACA744898569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799921" y="3360040"/>
                <a:ext cx="4723197" cy="90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B1309F9-5B48-4D35-86E0-2144B26E681B}"/>
                  </a:ext>
                </a:extLst>
              </p14:cNvPr>
              <p14:cNvContentPartPr/>
              <p14:nvPr/>
            </p14:nvContentPartPr>
            <p14:xfrm>
              <a:off x="6683520" y="3892120"/>
              <a:ext cx="361080" cy="351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B1309F9-5B48-4D35-86E0-2144B26E681B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665538" y="3874120"/>
                <a:ext cx="396685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43449E7-81CB-4843-91FB-0FF08DBDC1DA}"/>
                  </a:ext>
                </a:extLst>
              </p14:cNvPr>
              <p14:cNvContentPartPr/>
              <p14:nvPr/>
            </p14:nvContentPartPr>
            <p14:xfrm>
              <a:off x="7251960" y="3801760"/>
              <a:ext cx="168840" cy="58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43449E7-81CB-4843-91FB-0FF08DBDC1DA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234320" y="3784120"/>
                <a:ext cx="20448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900FBAB-1849-44F6-89A2-1DD441204D8D}"/>
                  </a:ext>
                </a:extLst>
              </p14:cNvPr>
              <p14:cNvContentPartPr/>
              <p14:nvPr/>
            </p14:nvContentPartPr>
            <p14:xfrm>
              <a:off x="7269960" y="3935680"/>
              <a:ext cx="735120" cy="334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900FBAB-1849-44F6-89A2-1DD441204D8D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251969" y="3918040"/>
                <a:ext cx="770743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12AFE2C-998B-420B-8641-13B983B2092B}"/>
                  </a:ext>
                </a:extLst>
              </p14:cNvPr>
              <p14:cNvContentPartPr/>
              <p14:nvPr/>
            </p14:nvContentPartPr>
            <p14:xfrm>
              <a:off x="8128920" y="3845680"/>
              <a:ext cx="505800" cy="3754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12AFE2C-998B-420B-8641-13B983B2092B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8110933" y="3827680"/>
                <a:ext cx="541415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F722BD6-0349-452C-A0AF-3CDBA75E74EA}"/>
                  </a:ext>
                </a:extLst>
              </p14:cNvPr>
              <p14:cNvContentPartPr/>
              <p14:nvPr/>
            </p14:nvContentPartPr>
            <p14:xfrm>
              <a:off x="8099760" y="3702400"/>
              <a:ext cx="234360" cy="73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F722BD6-0349-452C-A0AF-3CDBA75E74EA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8081760" y="3684760"/>
                <a:ext cx="27000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DCD726B-00BB-4EDB-8A07-E5A015D1A6FD}"/>
                  </a:ext>
                </a:extLst>
              </p14:cNvPr>
              <p14:cNvContentPartPr/>
              <p14:nvPr/>
            </p14:nvContentPartPr>
            <p14:xfrm>
              <a:off x="903720" y="4413040"/>
              <a:ext cx="311760" cy="32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DCD726B-00BB-4EDB-8A07-E5A015D1A6FD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886080" y="4395040"/>
                <a:ext cx="3474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7BB96D7-B752-45DB-B5E2-DE4967C14A72}"/>
                  </a:ext>
                </a:extLst>
              </p14:cNvPr>
              <p14:cNvContentPartPr/>
              <p14:nvPr/>
            </p14:nvContentPartPr>
            <p14:xfrm>
              <a:off x="357240" y="4384960"/>
              <a:ext cx="231840" cy="410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7BB96D7-B752-45DB-B5E2-DE4967C14A7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339600" y="4367320"/>
                <a:ext cx="26748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02A672B-1D38-4AB6-BB44-2A65650B430C}"/>
                  </a:ext>
                </a:extLst>
              </p14:cNvPr>
              <p14:cNvContentPartPr/>
              <p14:nvPr/>
            </p14:nvContentPartPr>
            <p14:xfrm>
              <a:off x="2353080" y="4464520"/>
              <a:ext cx="695880" cy="3556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02A672B-1D38-4AB6-BB44-2A65650B430C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335431" y="4446880"/>
                <a:ext cx="731538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41B6A37-FF26-4B87-9E49-5070085F9842}"/>
                  </a:ext>
                </a:extLst>
              </p14:cNvPr>
              <p14:cNvContentPartPr/>
              <p14:nvPr/>
            </p14:nvContentPartPr>
            <p14:xfrm>
              <a:off x="1336440" y="4328440"/>
              <a:ext cx="911880" cy="4906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41B6A37-FF26-4B87-9E49-5070085F9842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318793" y="4310440"/>
                <a:ext cx="947534" cy="52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76339F2-F927-4982-97E3-CF00EC13E1D4}"/>
                  </a:ext>
                </a:extLst>
              </p14:cNvPr>
              <p14:cNvContentPartPr/>
              <p14:nvPr/>
            </p14:nvContentPartPr>
            <p14:xfrm>
              <a:off x="3137880" y="4464520"/>
              <a:ext cx="1609920" cy="3362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76339F2-F927-4982-97E3-CF00EC13E1D4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119884" y="4446880"/>
                <a:ext cx="1645552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0DA3339-DFBD-4241-B69E-CE27F3C96FC6}"/>
                  </a:ext>
                </a:extLst>
              </p14:cNvPr>
              <p14:cNvContentPartPr/>
              <p14:nvPr/>
            </p14:nvContentPartPr>
            <p14:xfrm>
              <a:off x="5118600" y="4387840"/>
              <a:ext cx="174960" cy="378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0DA3339-DFBD-4241-B69E-CE27F3C96FC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100600" y="4369840"/>
                <a:ext cx="21060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4936352-2263-43BC-B109-66E4C0BDF1A1}"/>
                  </a:ext>
                </a:extLst>
              </p14:cNvPr>
              <p14:cNvContentPartPr/>
              <p14:nvPr/>
            </p14:nvContentPartPr>
            <p14:xfrm>
              <a:off x="5477160" y="4402600"/>
              <a:ext cx="1202040" cy="3009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4936352-2263-43BC-B109-66E4C0BDF1A1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459520" y="4384600"/>
                <a:ext cx="12376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706CCAA-5B56-49BA-A46E-197CDA840FD6}"/>
                  </a:ext>
                </a:extLst>
              </p14:cNvPr>
              <p14:cNvContentPartPr/>
              <p14:nvPr/>
            </p14:nvContentPartPr>
            <p14:xfrm>
              <a:off x="7086360" y="4478200"/>
              <a:ext cx="306360" cy="204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706CCAA-5B56-49BA-A46E-197CDA840FD6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068360" y="4460200"/>
                <a:ext cx="34200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C8CA4DD-03F6-4D64-8178-31F4D48C9A31}"/>
                  </a:ext>
                </a:extLst>
              </p14:cNvPr>
              <p14:cNvContentPartPr/>
              <p14:nvPr/>
            </p14:nvContentPartPr>
            <p14:xfrm>
              <a:off x="7548600" y="4475320"/>
              <a:ext cx="192240" cy="181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C8CA4DD-03F6-4D64-8178-31F4D48C9A3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7530600" y="4457320"/>
                <a:ext cx="22788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D767108-5023-4878-B230-90C285A69A28}"/>
                  </a:ext>
                </a:extLst>
              </p14:cNvPr>
              <p14:cNvContentPartPr/>
              <p14:nvPr/>
            </p14:nvContentPartPr>
            <p14:xfrm>
              <a:off x="579720" y="5042680"/>
              <a:ext cx="311760" cy="317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D767108-5023-4878-B230-90C285A69A28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561720" y="5024680"/>
                <a:ext cx="3474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51AFCE8-387C-44AE-9F82-19FAEB03F5A8}"/>
                  </a:ext>
                </a:extLst>
              </p14:cNvPr>
              <p14:cNvContentPartPr/>
              <p14:nvPr/>
            </p14:nvContentPartPr>
            <p14:xfrm>
              <a:off x="2296920" y="5034040"/>
              <a:ext cx="1711440" cy="3826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51AFCE8-387C-44AE-9F82-19FAEB03F5A8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278920" y="5016040"/>
                <a:ext cx="1747080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ADA8F70-C8B6-4798-8CC6-269A14A04D73}"/>
                  </a:ext>
                </a:extLst>
              </p14:cNvPr>
              <p14:cNvContentPartPr/>
              <p14:nvPr/>
            </p14:nvContentPartPr>
            <p14:xfrm>
              <a:off x="1013160" y="4953760"/>
              <a:ext cx="1140840" cy="4867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ADA8F70-C8B6-4798-8CC6-269A14A04D73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995160" y="4935760"/>
                <a:ext cx="117648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2C33E45-B0A9-47B7-B368-713F0411D041}"/>
                  </a:ext>
                </a:extLst>
              </p14:cNvPr>
              <p14:cNvContentPartPr/>
              <p14:nvPr/>
            </p14:nvContentPartPr>
            <p14:xfrm>
              <a:off x="5408400" y="5163280"/>
              <a:ext cx="170640" cy="12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2C33E45-B0A9-47B7-B368-713F0411D041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390400" y="5145280"/>
                <a:ext cx="2062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6C3306A-F3D4-4886-9379-F87C7505097C}"/>
                  </a:ext>
                </a:extLst>
              </p14:cNvPr>
              <p14:cNvContentPartPr/>
              <p14:nvPr/>
            </p14:nvContentPartPr>
            <p14:xfrm>
              <a:off x="5432160" y="5249320"/>
              <a:ext cx="169200" cy="169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6C3306A-F3D4-4886-9379-F87C7505097C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414520" y="5231320"/>
                <a:ext cx="2048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BDA4622-44A4-4CBC-A5E9-C49D96E65D0F}"/>
                  </a:ext>
                </a:extLst>
              </p14:cNvPr>
              <p14:cNvContentPartPr/>
              <p14:nvPr/>
            </p14:nvContentPartPr>
            <p14:xfrm>
              <a:off x="4780560" y="5025400"/>
              <a:ext cx="526680" cy="312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BDA4622-44A4-4CBC-A5E9-C49D96E65D0F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762920" y="5007400"/>
                <a:ext cx="56232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E480F5D-84BA-4B14-90D1-7ACB9B7313F8}"/>
                  </a:ext>
                </a:extLst>
              </p14:cNvPr>
              <p14:cNvContentPartPr/>
              <p14:nvPr/>
            </p14:nvContentPartPr>
            <p14:xfrm>
              <a:off x="4347120" y="4977520"/>
              <a:ext cx="225000" cy="461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E480F5D-84BA-4B14-90D1-7ACB9B7313F8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4329480" y="4959880"/>
                <a:ext cx="260640" cy="49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9E181AB4-0FAF-44CF-9811-97A63BB26277}"/>
                  </a:ext>
                </a:extLst>
              </p14:cNvPr>
              <p14:cNvContentPartPr/>
              <p14:nvPr/>
            </p14:nvContentPartPr>
            <p14:xfrm>
              <a:off x="5804040" y="4939000"/>
              <a:ext cx="1496880" cy="4060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9E181AB4-0FAF-44CF-9811-97A63BB2627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786040" y="4921344"/>
                <a:ext cx="1532520" cy="4417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E1FB70B-6555-47CF-A8CD-2E7A7AC8AE2C}"/>
                  </a:ext>
                </a:extLst>
              </p14:cNvPr>
              <p14:cNvContentPartPr/>
              <p14:nvPr/>
            </p14:nvContentPartPr>
            <p14:xfrm>
              <a:off x="7530960" y="5005600"/>
              <a:ext cx="395640" cy="293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E1FB70B-6555-47CF-A8CD-2E7A7AC8AE2C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7513304" y="4987600"/>
                <a:ext cx="431312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0B85184-7C5C-41FD-93CC-4D12727ADE8D}"/>
                  </a:ext>
                </a:extLst>
              </p14:cNvPr>
              <p14:cNvContentPartPr/>
              <p14:nvPr/>
            </p14:nvContentPartPr>
            <p14:xfrm>
              <a:off x="654600" y="5595640"/>
              <a:ext cx="312480" cy="3409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0B85184-7C5C-41FD-93CC-4D12727ADE8D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636960" y="5577640"/>
                <a:ext cx="34812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E8801470-E744-4F22-801B-BC2217CDE81F}"/>
                  </a:ext>
                </a:extLst>
              </p14:cNvPr>
              <p14:cNvContentPartPr/>
              <p14:nvPr/>
            </p14:nvContentPartPr>
            <p14:xfrm>
              <a:off x="1123320" y="5509240"/>
              <a:ext cx="3798000" cy="4546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E8801470-E744-4F22-801B-BC2217CDE81F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1105322" y="5491254"/>
                <a:ext cx="3833637" cy="4902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A1C7286-B82A-4601-A7EF-42C1B2B3FC26}"/>
                  </a:ext>
                </a:extLst>
              </p14:cNvPr>
              <p14:cNvContentPartPr/>
              <p14:nvPr/>
            </p14:nvContentPartPr>
            <p14:xfrm>
              <a:off x="5273760" y="5575840"/>
              <a:ext cx="774000" cy="263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A1C7286-B82A-4601-A7EF-42C1B2B3FC26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5255760" y="5557840"/>
                <a:ext cx="80964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52D3DCB9-5156-4100-8612-832810C96E4B}"/>
                  </a:ext>
                </a:extLst>
              </p14:cNvPr>
              <p14:cNvContentPartPr/>
              <p14:nvPr/>
            </p14:nvContentPartPr>
            <p14:xfrm>
              <a:off x="6360600" y="5522560"/>
              <a:ext cx="772920" cy="3038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52D3DCB9-5156-4100-8612-832810C96E4B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342960" y="5504899"/>
                <a:ext cx="808560" cy="3395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2A043C2-9C0A-4608-B31C-83F100E08EB1}"/>
                  </a:ext>
                </a:extLst>
              </p14:cNvPr>
              <p14:cNvContentPartPr/>
              <p14:nvPr/>
            </p14:nvContentPartPr>
            <p14:xfrm>
              <a:off x="7237920" y="5473240"/>
              <a:ext cx="591840" cy="2692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2A043C2-9C0A-4608-B31C-83F100E08EB1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7220269" y="5455600"/>
                <a:ext cx="627502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886E1C45-2758-4474-9AE6-0FEC8F70E849}"/>
                  </a:ext>
                </a:extLst>
              </p14:cNvPr>
              <p14:cNvContentPartPr/>
              <p14:nvPr/>
            </p14:nvContentPartPr>
            <p14:xfrm>
              <a:off x="8031360" y="5399080"/>
              <a:ext cx="326880" cy="3225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886E1C45-2758-4474-9AE6-0FEC8F70E849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8013360" y="5381440"/>
                <a:ext cx="362520" cy="358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75212412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14:cNvPr>
              <p14:cNvContentPartPr/>
              <p14:nvPr/>
            </p14:nvContentPartPr>
            <p14:xfrm>
              <a:off x="2942400" y="277000"/>
              <a:ext cx="727920" cy="397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24400" y="259016"/>
                <a:ext cx="763560" cy="432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14:cNvPr>
              <p14:cNvContentPartPr/>
              <p14:nvPr/>
            </p14:nvContentPartPr>
            <p14:xfrm>
              <a:off x="7259880" y="86920"/>
              <a:ext cx="1344240" cy="45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241885" y="68920"/>
                <a:ext cx="137987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14:cNvPr>
              <p14:cNvContentPartPr/>
              <p14:nvPr/>
            </p14:nvContentPartPr>
            <p14:xfrm>
              <a:off x="5722320" y="214720"/>
              <a:ext cx="1289880" cy="390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04680" y="196720"/>
                <a:ext cx="1325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14:cNvPr>
              <p14:cNvContentPartPr/>
              <p14:nvPr/>
            </p14:nvContentPartPr>
            <p14:xfrm>
              <a:off x="5064240" y="305440"/>
              <a:ext cx="403920" cy="34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6600" y="287440"/>
                <a:ext cx="4395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14:cNvPr>
              <p14:cNvContentPartPr/>
              <p14:nvPr/>
            </p14:nvContentPartPr>
            <p14:xfrm>
              <a:off x="4027080" y="240280"/>
              <a:ext cx="877320" cy="55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09433" y="222280"/>
                <a:ext cx="912975" cy="58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14:cNvPr>
              <p14:cNvContentPartPr/>
              <p14:nvPr/>
            </p14:nvContentPartPr>
            <p14:xfrm>
              <a:off x="198480" y="243880"/>
              <a:ext cx="2324520" cy="867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0840" y="226240"/>
                <a:ext cx="2360160" cy="90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14:cNvPr>
              <p14:cNvContentPartPr/>
              <p14:nvPr/>
            </p14:nvContentPartPr>
            <p14:xfrm>
              <a:off x="2019720" y="1117960"/>
              <a:ext cx="110880" cy="110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02080" y="1099960"/>
                <a:ext cx="1465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14:cNvPr>
              <p14:cNvContentPartPr/>
              <p14:nvPr/>
            </p14:nvContentPartPr>
            <p14:xfrm>
              <a:off x="2988840" y="912400"/>
              <a:ext cx="103680" cy="175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1200" y="894760"/>
                <a:ext cx="1393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14:cNvPr>
              <p14:cNvContentPartPr/>
              <p14:nvPr/>
            </p14:nvContentPartPr>
            <p14:xfrm>
              <a:off x="2381160" y="790360"/>
              <a:ext cx="504720" cy="31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63507" y="772720"/>
                <a:ext cx="540385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14:cNvPr>
              <p14:cNvContentPartPr/>
              <p14:nvPr/>
            </p14:nvContentPartPr>
            <p14:xfrm>
              <a:off x="3502200" y="794320"/>
              <a:ext cx="16200" cy="33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84560" y="776680"/>
                <a:ext cx="51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14:cNvPr>
              <p14:cNvContentPartPr/>
              <p14:nvPr/>
            </p14:nvContentPartPr>
            <p14:xfrm>
              <a:off x="3354600" y="909880"/>
              <a:ext cx="299880" cy="61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36600" y="891880"/>
                <a:ext cx="335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14:cNvPr>
              <p14:cNvContentPartPr/>
              <p14:nvPr/>
            </p14:nvContentPartPr>
            <p14:xfrm>
              <a:off x="3634680" y="941560"/>
              <a:ext cx="284760" cy="157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17040" y="923920"/>
                <a:ext cx="32040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14:cNvPr>
              <p14:cNvContentPartPr/>
              <p14:nvPr/>
            </p14:nvContentPartPr>
            <p14:xfrm>
              <a:off x="4002960" y="959560"/>
              <a:ext cx="104400" cy="117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4960" y="941560"/>
                <a:ext cx="1400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14:cNvPr>
              <p14:cNvContentPartPr/>
              <p14:nvPr/>
            </p14:nvContentPartPr>
            <p14:xfrm>
              <a:off x="4412280" y="789280"/>
              <a:ext cx="203040" cy="321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94640" y="771280"/>
                <a:ext cx="23868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14:cNvPr>
              <p14:cNvContentPartPr/>
              <p14:nvPr/>
            </p14:nvContentPartPr>
            <p14:xfrm>
              <a:off x="4678680" y="763360"/>
              <a:ext cx="637200" cy="307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60680" y="745360"/>
                <a:ext cx="6728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14:cNvPr>
              <p14:cNvContentPartPr/>
              <p14:nvPr/>
            </p14:nvContentPartPr>
            <p14:xfrm>
              <a:off x="5413080" y="869920"/>
              <a:ext cx="95760" cy="158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5080" y="852280"/>
                <a:ext cx="13140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14:cNvPr>
              <p14:cNvContentPartPr/>
              <p14:nvPr/>
            </p14:nvContentPartPr>
            <p14:xfrm>
              <a:off x="5870640" y="710800"/>
              <a:ext cx="159840" cy="41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52640" y="693160"/>
                <a:ext cx="19548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14:cNvPr>
              <p14:cNvContentPartPr/>
              <p14:nvPr/>
            </p14:nvContentPartPr>
            <p14:xfrm>
              <a:off x="6038400" y="768040"/>
              <a:ext cx="298440" cy="27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020760" y="750400"/>
                <a:ext cx="33408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14:cNvPr>
              <p14:cNvContentPartPr/>
              <p14:nvPr/>
            </p14:nvContentPartPr>
            <p14:xfrm>
              <a:off x="6544200" y="665800"/>
              <a:ext cx="615600" cy="447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26560" y="648160"/>
                <a:ext cx="65124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14:cNvPr>
              <p14:cNvContentPartPr/>
              <p14:nvPr/>
            </p14:nvContentPartPr>
            <p14:xfrm>
              <a:off x="2944560" y="1367440"/>
              <a:ext cx="988920" cy="228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26560" y="1349468"/>
                <a:ext cx="1024560" cy="264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14:cNvPr>
              <p14:cNvContentPartPr/>
              <p14:nvPr/>
            </p14:nvContentPartPr>
            <p14:xfrm>
              <a:off x="2261640" y="1291480"/>
              <a:ext cx="438840" cy="330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44000" y="1273840"/>
                <a:ext cx="47448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14:cNvPr>
              <p14:cNvContentPartPr/>
              <p14:nvPr/>
            </p14:nvContentPartPr>
            <p14:xfrm>
              <a:off x="329520" y="1294720"/>
              <a:ext cx="1767240" cy="348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1880" y="1276720"/>
                <a:ext cx="18028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14:cNvPr>
              <p14:cNvContentPartPr/>
              <p14:nvPr/>
            </p14:nvContentPartPr>
            <p14:xfrm>
              <a:off x="4265760" y="1271680"/>
              <a:ext cx="1188000" cy="565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8120" y="1254029"/>
                <a:ext cx="1223640" cy="601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14:cNvPr>
              <p14:cNvContentPartPr/>
              <p14:nvPr/>
            </p14:nvContentPartPr>
            <p14:xfrm>
              <a:off x="5720520" y="1231000"/>
              <a:ext cx="757080" cy="320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02520" y="1213360"/>
                <a:ext cx="79272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14:cNvPr>
              <p14:cNvContentPartPr/>
              <p14:nvPr/>
            </p14:nvContentPartPr>
            <p14:xfrm>
              <a:off x="7311000" y="701440"/>
              <a:ext cx="1663200" cy="371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93000" y="683457"/>
                <a:ext cx="1698840" cy="4071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14:cNvPr>
              <p14:cNvContentPartPr/>
              <p14:nvPr/>
            </p14:nvContentPartPr>
            <p14:xfrm>
              <a:off x="663960" y="2368960"/>
              <a:ext cx="2768040" cy="12708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5960" y="2351315"/>
                <a:ext cx="2803680" cy="1306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14:cNvPr>
              <p14:cNvContentPartPr/>
              <p14:nvPr/>
            </p14:nvContentPartPr>
            <p14:xfrm>
              <a:off x="1323120" y="1851640"/>
              <a:ext cx="522720" cy="519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305480" y="1834000"/>
                <a:ext cx="55836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14:cNvPr>
              <p14:cNvContentPartPr/>
              <p14:nvPr/>
            </p14:nvContentPartPr>
            <p14:xfrm>
              <a:off x="2342640" y="1808440"/>
              <a:ext cx="441720" cy="510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324640" y="1790800"/>
                <a:ext cx="477360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14:cNvPr>
              <p14:cNvContentPartPr/>
              <p14:nvPr/>
            </p14:nvContentPartPr>
            <p14:xfrm>
              <a:off x="614280" y="3005440"/>
              <a:ext cx="3005280" cy="1179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280" y="2987445"/>
                <a:ext cx="3040920" cy="12153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14:cNvPr>
              <p14:cNvContentPartPr/>
              <p14:nvPr/>
            </p14:nvContentPartPr>
            <p14:xfrm>
              <a:off x="6708000" y="1540600"/>
              <a:ext cx="3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90000" y="1522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14:cNvPr>
              <p14:cNvContentPartPr/>
              <p14:nvPr/>
            </p14:nvContentPartPr>
            <p14:xfrm>
              <a:off x="7537800" y="1361680"/>
              <a:ext cx="702000" cy="207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519809" y="1344009"/>
                <a:ext cx="737622" cy="243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14:cNvPr>
              <p14:cNvContentPartPr/>
              <p14:nvPr/>
            </p14:nvContentPartPr>
            <p14:xfrm>
              <a:off x="6919680" y="1287880"/>
              <a:ext cx="521640" cy="313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902028" y="1270240"/>
                <a:ext cx="557305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14:cNvPr>
              <p14:cNvContentPartPr/>
              <p14:nvPr/>
            </p14:nvContentPartPr>
            <p14:xfrm>
              <a:off x="4680120" y="2045680"/>
              <a:ext cx="43920" cy="130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62120" y="2027680"/>
                <a:ext cx="7956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14:cNvPr>
              <p14:cNvContentPartPr/>
              <p14:nvPr/>
            </p14:nvContentPartPr>
            <p14:xfrm>
              <a:off x="3633600" y="1847320"/>
              <a:ext cx="891720" cy="278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615600" y="1829320"/>
                <a:ext cx="92736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19D2C36-0B6C-44CC-81B4-11A9EC61C4E7}"/>
                  </a:ext>
                </a:extLst>
              </p14:cNvPr>
              <p14:cNvContentPartPr/>
              <p14:nvPr/>
            </p14:nvContentPartPr>
            <p14:xfrm>
              <a:off x="4869480" y="1799080"/>
              <a:ext cx="217080" cy="20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19D2C36-0B6C-44CC-81B4-11A9EC61C4E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51840" y="1781440"/>
                <a:ext cx="2527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4BE1C80-D554-457E-A812-18862C59CE8A}"/>
                  </a:ext>
                </a:extLst>
              </p14:cNvPr>
              <p14:cNvContentPartPr/>
              <p14:nvPr/>
            </p14:nvContentPartPr>
            <p14:xfrm>
              <a:off x="4859040" y="1910320"/>
              <a:ext cx="614880" cy="254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4BE1C80-D554-457E-A812-18862C59CE8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41040" y="1892680"/>
                <a:ext cx="65052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1BA5D2A-23AF-4C3C-83AC-41656E4186F1}"/>
                  </a:ext>
                </a:extLst>
              </p14:cNvPr>
              <p14:cNvContentPartPr/>
              <p14:nvPr/>
            </p14:nvContentPartPr>
            <p14:xfrm>
              <a:off x="5628360" y="2056120"/>
              <a:ext cx="38160" cy="138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1BA5D2A-23AF-4C3C-83AC-41656E4186F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610360" y="2038480"/>
                <a:ext cx="7380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F58E353-51FC-4727-9FC9-BE2A2056C629}"/>
                  </a:ext>
                </a:extLst>
              </p14:cNvPr>
              <p14:cNvContentPartPr/>
              <p14:nvPr/>
            </p14:nvContentPartPr>
            <p14:xfrm>
              <a:off x="5796840" y="1861360"/>
              <a:ext cx="210600" cy="321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F58E353-51FC-4727-9FC9-BE2A2056C62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778840" y="1843720"/>
                <a:ext cx="24624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3A0B6B8-7D40-43FA-8B6A-9DC42CF33F74}"/>
                  </a:ext>
                </a:extLst>
              </p14:cNvPr>
              <p14:cNvContentPartPr/>
              <p14:nvPr/>
            </p14:nvContentPartPr>
            <p14:xfrm>
              <a:off x="6000960" y="2131720"/>
              <a:ext cx="98640" cy="124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3A0B6B8-7D40-43FA-8B6A-9DC42CF33F7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83320" y="2114080"/>
                <a:ext cx="1342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EB773B-4DB7-48DB-A83C-63B31ADF41C0}"/>
                  </a:ext>
                </a:extLst>
              </p14:cNvPr>
              <p14:cNvContentPartPr/>
              <p14:nvPr/>
            </p14:nvContentPartPr>
            <p14:xfrm>
              <a:off x="6187800" y="1875760"/>
              <a:ext cx="408960" cy="39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EB773B-4DB7-48DB-A83C-63B31ADF41C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70144" y="1857760"/>
                <a:ext cx="444631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68F8BF7-6F76-4581-9FB1-61E27B54E94C}"/>
                  </a:ext>
                </a:extLst>
              </p14:cNvPr>
              <p14:cNvContentPartPr/>
              <p14:nvPr/>
            </p14:nvContentPartPr>
            <p14:xfrm>
              <a:off x="6690000" y="1861720"/>
              <a:ext cx="320040" cy="37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68F8BF7-6F76-4581-9FB1-61E27B54E94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672360" y="1844080"/>
                <a:ext cx="35568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9F81E50-917F-4366-9F12-D0B76C065ABD}"/>
                  </a:ext>
                </a:extLst>
              </p14:cNvPr>
              <p14:cNvContentPartPr/>
              <p14:nvPr/>
            </p14:nvContentPartPr>
            <p14:xfrm>
              <a:off x="7163400" y="1963600"/>
              <a:ext cx="485280" cy="221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9F81E50-917F-4366-9F12-D0B76C065AB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45400" y="1945600"/>
                <a:ext cx="52092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D748F57-AC20-499F-B65E-03016A7AD9EF}"/>
                  </a:ext>
                </a:extLst>
              </p14:cNvPr>
              <p14:cNvContentPartPr/>
              <p14:nvPr/>
            </p14:nvContentPartPr>
            <p14:xfrm>
              <a:off x="7860000" y="1899880"/>
              <a:ext cx="1112760" cy="455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D748F57-AC20-499F-B65E-03016A7AD9E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842000" y="1881880"/>
                <a:ext cx="1148400" cy="49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2BA9F14-7CC2-4EC1-A3AD-BEFE82265856}"/>
                  </a:ext>
                </a:extLst>
              </p14:cNvPr>
              <p14:cNvContentPartPr/>
              <p14:nvPr/>
            </p14:nvContentPartPr>
            <p14:xfrm>
              <a:off x="3870840" y="2322880"/>
              <a:ext cx="1078560" cy="412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2BA9F14-7CC2-4EC1-A3AD-BEFE8226585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853200" y="2304896"/>
                <a:ext cx="1114200" cy="4478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E9E0B89-7D6D-41B8-9E5C-10C6BAFEB9FE}"/>
                  </a:ext>
                </a:extLst>
              </p14:cNvPr>
              <p14:cNvContentPartPr/>
              <p14:nvPr/>
            </p14:nvContentPartPr>
            <p14:xfrm>
              <a:off x="5155320" y="2490280"/>
              <a:ext cx="748440" cy="275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E9E0B89-7D6D-41B8-9E5C-10C6BAFEB9F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137320" y="2472640"/>
                <a:ext cx="784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E32E71E-EABD-46E8-ACD2-B5FC1781C2FE}"/>
                  </a:ext>
                </a:extLst>
              </p14:cNvPr>
              <p14:cNvContentPartPr/>
              <p14:nvPr/>
            </p14:nvContentPartPr>
            <p14:xfrm>
              <a:off x="7350600" y="2403520"/>
              <a:ext cx="945720" cy="290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E32E71E-EABD-46E8-ACD2-B5FC1781C2F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32953" y="2385902"/>
                <a:ext cx="981374" cy="3261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AEC2114-23F2-4C04-A34A-1A0AF5F4E522}"/>
                  </a:ext>
                </a:extLst>
              </p14:cNvPr>
              <p14:cNvContentPartPr/>
              <p14:nvPr/>
            </p14:nvContentPartPr>
            <p14:xfrm>
              <a:off x="6096720" y="2350600"/>
              <a:ext cx="1022400" cy="327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AEC2114-23F2-4C04-A34A-1A0AF5F4E52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078720" y="2332600"/>
                <a:ext cx="10580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F5A1BF5-3259-4BF5-840F-829ED4D9CA51}"/>
                  </a:ext>
                </a:extLst>
              </p14:cNvPr>
              <p14:cNvContentPartPr/>
              <p14:nvPr/>
            </p14:nvContentPartPr>
            <p14:xfrm>
              <a:off x="3810000" y="2906080"/>
              <a:ext cx="162720" cy="327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F5A1BF5-3259-4BF5-840F-829ED4D9CA5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792000" y="2888440"/>
                <a:ext cx="19836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AAF83AC-EA78-4D80-BDC1-40E5448D6F0A}"/>
                  </a:ext>
                </a:extLst>
              </p14:cNvPr>
              <p14:cNvContentPartPr/>
              <p14:nvPr/>
            </p14:nvContentPartPr>
            <p14:xfrm>
              <a:off x="4014120" y="3151240"/>
              <a:ext cx="30960" cy="95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AAF83AC-EA78-4D80-BDC1-40E5448D6F0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996120" y="3133240"/>
                <a:ext cx="6660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163F774-135A-48E5-A5BB-584CBF6EA4EF}"/>
                  </a:ext>
                </a:extLst>
              </p14:cNvPr>
              <p14:cNvContentPartPr/>
              <p14:nvPr/>
            </p14:nvContentPartPr>
            <p14:xfrm>
              <a:off x="4040400" y="3013360"/>
              <a:ext cx="36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163F774-135A-48E5-A5BB-584CBF6EA4E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22760" y="299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9023A26-D807-4510-ABC5-0BA64CE6D2C5}"/>
                  </a:ext>
                </a:extLst>
              </p14:cNvPr>
              <p14:cNvContentPartPr/>
              <p14:nvPr/>
            </p14:nvContentPartPr>
            <p14:xfrm>
              <a:off x="4182240" y="2990680"/>
              <a:ext cx="22320" cy="237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9023A26-D807-4510-ABC5-0BA64CE6D2C5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164600" y="2973040"/>
                <a:ext cx="5796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6132659-14F7-41D5-8ABA-17F246F8436A}"/>
                  </a:ext>
                </a:extLst>
              </p14:cNvPr>
              <p14:cNvContentPartPr/>
              <p14:nvPr/>
            </p14:nvContentPartPr>
            <p14:xfrm>
              <a:off x="4109880" y="3108760"/>
              <a:ext cx="188640" cy="20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6132659-14F7-41D5-8ABA-17F246F8436A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092240" y="3090760"/>
                <a:ext cx="2242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CE7692B-18F8-449B-ABDB-A451922FB8F8}"/>
                  </a:ext>
                </a:extLst>
              </p14:cNvPr>
              <p14:cNvContentPartPr/>
              <p14:nvPr/>
            </p14:nvContentPartPr>
            <p14:xfrm>
              <a:off x="5753640" y="2888080"/>
              <a:ext cx="298080" cy="482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CE7692B-18F8-449B-ABDB-A451922FB8F8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735640" y="2870080"/>
                <a:ext cx="333720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553FF48E-6CA5-4187-9796-7DEC555D42F0}"/>
                  </a:ext>
                </a:extLst>
              </p14:cNvPr>
              <p14:cNvContentPartPr/>
              <p14:nvPr/>
            </p14:nvContentPartPr>
            <p14:xfrm>
              <a:off x="6285000" y="2846320"/>
              <a:ext cx="739440" cy="375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553FF48E-6CA5-4187-9796-7DEC555D42F0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267360" y="2828680"/>
                <a:ext cx="77508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F19C832-F074-40EF-A4F7-F78DE7063EE4}"/>
                  </a:ext>
                </a:extLst>
              </p14:cNvPr>
              <p14:cNvContentPartPr/>
              <p14:nvPr/>
            </p14:nvContentPartPr>
            <p14:xfrm>
              <a:off x="4512360" y="2942080"/>
              <a:ext cx="995040" cy="3049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F19C832-F074-40EF-A4F7-F78DE7063EE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494720" y="2924419"/>
                <a:ext cx="1030680" cy="3406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DA564F3-12C3-437D-AC2E-4896FABB8278}"/>
                  </a:ext>
                </a:extLst>
              </p14:cNvPr>
              <p14:cNvContentPartPr/>
              <p14:nvPr/>
            </p14:nvContentPartPr>
            <p14:xfrm>
              <a:off x="7222800" y="2881600"/>
              <a:ext cx="1730880" cy="511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DA564F3-12C3-437D-AC2E-4896FABB827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205160" y="2863960"/>
                <a:ext cx="1766520" cy="54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7CB5579-DDF8-40A6-804A-ACA744898569}"/>
                  </a:ext>
                </a:extLst>
              </p14:cNvPr>
              <p14:cNvContentPartPr/>
              <p14:nvPr/>
            </p14:nvContentPartPr>
            <p14:xfrm>
              <a:off x="3817920" y="3377680"/>
              <a:ext cx="4687560" cy="8672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7CB5579-DDF8-40A6-804A-ACA744898569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799921" y="3360040"/>
                <a:ext cx="4723197" cy="90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B1309F9-5B48-4D35-86E0-2144B26E681B}"/>
                  </a:ext>
                </a:extLst>
              </p14:cNvPr>
              <p14:cNvContentPartPr/>
              <p14:nvPr/>
            </p14:nvContentPartPr>
            <p14:xfrm>
              <a:off x="6683520" y="3892120"/>
              <a:ext cx="361080" cy="351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B1309F9-5B48-4D35-86E0-2144B26E681B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665538" y="3874120"/>
                <a:ext cx="396685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43449E7-81CB-4843-91FB-0FF08DBDC1DA}"/>
                  </a:ext>
                </a:extLst>
              </p14:cNvPr>
              <p14:cNvContentPartPr/>
              <p14:nvPr/>
            </p14:nvContentPartPr>
            <p14:xfrm>
              <a:off x="7251960" y="3801760"/>
              <a:ext cx="168840" cy="58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43449E7-81CB-4843-91FB-0FF08DBDC1DA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234320" y="3784120"/>
                <a:ext cx="20448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900FBAB-1849-44F6-89A2-1DD441204D8D}"/>
                  </a:ext>
                </a:extLst>
              </p14:cNvPr>
              <p14:cNvContentPartPr/>
              <p14:nvPr/>
            </p14:nvContentPartPr>
            <p14:xfrm>
              <a:off x="7269960" y="3935680"/>
              <a:ext cx="735120" cy="334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900FBAB-1849-44F6-89A2-1DD441204D8D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251969" y="3918040"/>
                <a:ext cx="770743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12AFE2C-998B-420B-8641-13B983B2092B}"/>
                  </a:ext>
                </a:extLst>
              </p14:cNvPr>
              <p14:cNvContentPartPr/>
              <p14:nvPr/>
            </p14:nvContentPartPr>
            <p14:xfrm>
              <a:off x="8128920" y="3845680"/>
              <a:ext cx="505800" cy="3754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12AFE2C-998B-420B-8641-13B983B2092B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8110933" y="3827680"/>
                <a:ext cx="541415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F722BD6-0349-452C-A0AF-3CDBA75E74EA}"/>
                  </a:ext>
                </a:extLst>
              </p14:cNvPr>
              <p14:cNvContentPartPr/>
              <p14:nvPr/>
            </p14:nvContentPartPr>
            <p14:xfrm>
              <a:off x="8099760" y="3702400"/>
              <a:ext cx="234360" cy="73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F722BD6-0349-452C-A0AF-3CDBA75E74EA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8081760" y="3684760"/>
                <a:ext cx="27000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DCD726B-00BB-4EDB-8A07-E5A015D1A6FD}"/>
                  </a:ext>
                </a:extLst>
              </p14:cNvPr>
              <p14:cNvContentPartPr/>
              <p14:nvPr/>
            </p14:nvContentPartPr>
            <p14:xfrm>
              <a:off x="903720" y="4413040"/>
              <a:ext cx="311760" cy="329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DCD726B-00BB-4EDB-8A07-E5A015D1A6FD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886080" y="4395040"/>
                <a:ext cx="3474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7BB96D7-B752-45DB-B5E2-DE4967C14A72}"/>
                  </a:ext>
                </a:extLst>
              </p14:cNvPr>
              <p14:cNvContentPartPr/>
              <p14:nvPr/>
            </p14:nvContentPartPr>
            <p14:xfrm>
              <a:off x="357240" y="4384960"/>
              <a:ext cx="231840" cy="410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7BB96D7-B752-45DB-B5E2-DE4967C14A7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339600" y="4367320"/>
                <a:ext cx="26748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02A672B-1D38-4AB6-BB44-2A65650B430C}"/>
                  </a:ext>
                </a:extLst>
              </p14:cNvPr>
              <p14:cNvContentPartPr/>
              <p14:nvPr/>
            </p14:nvContentPartPr>
            <p14:xfrm>
              <a:off x="2353080" y="4464520"/>
              <a:ext cx="695880" cy="3556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02A672B-1D38-4AB6-BB44-2A65650B430C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335431" y="4446880"/>
                <a:ext cx="731538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41B6A37-FF26-4B87-9E49-5070085F9842}"/>
                  </a:ext>
                </a:extLst>
              </p14:cNvPr>
              <p14:cNvContentPartPr/>
              <p14:nvPr/>
            </p14:nvContentPartPr>
            <p14:xfrm>
              <a:off x="1336440" y="4328440"/>
              <a:ext cx="911880" cy="4906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41B6A37-FF26-4B87-9E49-5070085F9842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318793" y="4310440"/>
                <a:ext cx="947534" cy="52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76339F2-F927-4982-97E3-CF00EC13E1D4}"/>
                  </a:ext>
                </a:extLst>
              </p14:cNvPr>
              <p14:cNvContentPartPr/>
              <p14:nvPr/>
            </p14:nvContentPartPr>
            <p14:xfrm>
              <a:off x="3137880" y="4464520"/>
              <a:ext cx="1609920" cy="3362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76339F2-F927-4982-97E3-CF00EC13E1D4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119884" y="4446880"/>
                <a:ext cx="1645552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0DA3339-DFBD-4241-B69E-CE27F3C96FC6}"/>
                  </a:ext>
                </a:extLst>
              </p14:cNvPr>
              <p14:cNvContentPartPr/>
              <p14:nvPr/>
            </p14:nvContentPartPr>
            <p14:xfrm>
              <a:off x="5118600" y="4387840"/>
              <a:ext cx="174960" cy="378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0DA3339-DFBD-4241-B69E-CE27F3C96FC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100600" y="4369840"/>
                <a:ext cx="21060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4936352-2263-43BC-B109-66E4C0BDF1A1}"/>
                  </a:ext>
                </a:extLst>
              </p14:cNvPr>
              <p14:cNvContentPartPr/>
              <p14:nvPr/>
            </p14:nvContentPartPr>
            <p14:xfrm>
              <a:off x="5477160" y="4402600"/>
              <a:ext cx="1202040" cy="3009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4936352-2263-43BC-B109-66E4C0BDF1A1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459520" y="4384600"/>
                <a:ext cx="123768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706CCAA-5B56-49BA-A46E-197CDA840FD6}"/>
                  </a:ext>
                </a:extLst>
              </p14:cNvPr>
              <p14:cNvContentPartPr/>
              <p14:nvPr/>
            </p14:nvContentPartPr>
            <p14:xfrm>
              <a:off x="7086360" y="4478200"/>
              <a:ext cx="306360" cy="204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706CCAA-5B56-49BA-A46E-197CDA840FD6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068360" y="4460200"/>
                <a:ext cx="34200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C8CA4DD-03F6-4D64-8178-31F4D48C9A31}"/>
                  </a:ext>
                </a:extLst>
              </p14:cNvPr>
              <p14:cNvContentPartPr/>
              <p14:nvPr/>
            </p14:nvContentPartPr>
            <p14:xfrm>
              <a:off x="7548600" y="4475320"/>
              <a:ext cx="192240" cy="181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C8CA4DD-03F6-4D64-8178-31F4D48C9A3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7530600" y="4457320"/>
                <a:ext cx="22788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D767108-5023-4878-B230-90C285A69A28}"/>
                  </a:ext>
                </a:extLst>
              </p14:cNvPr>
              <p14:cNvContentPartPr/>
              <p14:nvPr/>
            </p14:nvContentPartPr>
            <p14:xfrm>
              <a:off x="579720" y="5042680"/>
              <a:ext cx="311760" cy="317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D767108-5023-4878-B230-90C285A69A28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561720" y="5024680"/>
                <a:ext cx="3474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51AFCE8-387C-44AE-9F82-19FAEB03F5A8}"/>
                  </a:ext>
                </a:extLst>
              </p14:cNvPr>
              <p14:cNvContentPartPr/>
              <p14:nvPr/>
            </p14:nvContentPartPr>
            <p14:xfrm>
              <a:off x="2296920" y="5034040"/>
              <a:ext cx="1711440" cy="3826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51AFCE8-387C-44AE-9F82-19FAEB03F5A8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278920" y="5016040"/>
                <a:ext cx="1747080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ADA8F70-C8B6-4798-8CC6-269A14A04D73}"/>
                  </a:ext>
                </a:extLst>
              </p14:cNvPr>
              <p14:cNvContentPartPr/>
              <p14:nvPr/>
            </p14:nvContentPartPr>
            <p14:xfrm>
              <a:off x="1013160" y="4953760"/>
              <a:ext cx="1140840" cy="4867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ADA8F70-C8B6-4798-8CC6-269A14A04D73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995160" y="4935760"/>
                <a:ext cx="117648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2C33E45-B0A9-47B7-B368-713F0411D041}"/>
                  </a:ext>
                </a:extLst>
              </p14:cNvPr>
              <p14:cNvContentPartPr/>
              <p14:nvPr/>
            </p14:nvContentPartPr>
            <p14:xfrm>
              <a:off x="5408400" y="5163280"/>
              <a:ext cx="170640" cy="12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2C33E45-B0A9-47B7-B368-713F0411D041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390400" y="5145280"/>
                <a:ext cx="2062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6C3306A-F3D4-4886-9379-F87C7505097C}"/>
                  </a:ext>
                </a:extLst>
              </p14:cNvPr>
              <p14:cNvContentPartPr/>
              <p14:nvPr/>
            </p14:nvContentPartPr>
            <p14:xfrm>
              <a:off x="5432160" y="5249320"/>
              <a:ext cx="169200" cy="169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6C3306A-F3D4-4886-9379-F87C7505097C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414520" y="5231320"/>
                <a:ext cx="2048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BDA4622-44A4-4CBC-A5E9-C49D96E65D0F}"/>
                  </a:ext>
                </a:extLst>
              </p14:cNvPr>
              <p14:cNvContentPartPr/>
              <p14:nvPr/>
            </p14:nvContentPartPr>
            <p14:xfrm>
              <a:off x="4780560" y="5025400"/>
              <a:ext cx="526680" cy="312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BDA4622-44A4-4CBC-A5E9-C49D96E65D0F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762920" y="5007400"/>
                <a:ext cx="56232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E480F5D-84BA-4B14-90D1-7ACB9B7313F8}"/>
                  </a:ext>
                </a:extLst>
              </p14:cNvPr>
              <p14:cNvContentPartPr/>
              <p14:nvPr/>
            </p14:nvContentPartPr>
            <p14:xfrm>
              <a:off x="4347120" y="4977520"/>
              <a:ext cx="225000" cy="461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E480F5D-84BA-4B14-90D1-7ACB9B7313F8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4329480" y="4959880"/>
                <a:ext cx="260640" cy="49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9E181AB4-0FAF-44CF-9811-97A63BB26277}"/>
                  </a:ext>
                </a:extLst>
              </p14:cNvPr>
              <p14:cNvContentPartPr/>
              <p14:nvPr/>
            </p14:nvContentPartPr>
            <p14:xfrm>
              <a:off x="5804040" y="4939000"/>
              <a:ext cx="1496880" cy="4060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9E181AB4-0FAF-44CF-9811-97A63BB2627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786040" y="4921344"/>
                <a:ext cx="1532520" cy="4417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E1FB70B-6555-47CF-A8CD-2E7A7AC8AE2C}"/>
                  </a:ext>
                </a:extLst>
              </p14:cNvPr>
              <p14:cNvContentPartPr/>
              <p14:nvPr/>
            </p14:nvContentPartPr>
            <p14:xfrm>
              <a:off x="7530960" y="5005600"/>
              <a:ext cx="395640" cy="293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E1FB70B-6555-47CF-A8CD-2E7A7AC8AE2C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7513304" y="4987600"/>
                <a:ext cx="431312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0B85184-7C5C-41FD-93CC-4D12727ADE8D}"/>
                  </a:ext>
                </a:extLst>
              </p14:cNvPr>
              <p14:cNvContentPartPr/>
              <p14:nvPr/>
            </p14:nvContentPartPr>
            <p14:xfrm>
              <a:off x="654600" y="5595640"/>
              <a:ext cx="312480" cy="3409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0B85184-7C5C-41FD-93CC-4D12727ADE8D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636960" y="5577640"/>
                <a:ext cx="34812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E8801470-E744-4F22-801B-BC2217CDE81F}"/>
                  </a:ext>
                </a:extLst>
              </p14:cNvPr>
              <p14:cNvContentPartPr/>
              <p14:nvPr/>
            </p14:nvContentPartPr>
            <p14:xfrm>
              <a:off x="1123320" y="5509240"/>
              <a:ext cx="3798000" cy="4546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E8801470-E744-4F22-801B-BC2217CDE81F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1105322" y="5491254"/>
                <a:ext cx="3833637" cy="4902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A1C7286-B82A-4601-A7EF-42C1B2B3FC26}"/>
                  </a:ext>
                </a:extLst>
              </p14:cNvPr>
              <p14:cNvContentPartPr/>
              <p14:nvPr/>
            </p14:nvContentPartPr>
            <p14:xfrm>
              <a:off x="5273760" y="5575840"/>
              <a:ext cx="774000" cy="263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A1C7286-B82A-4601-A7EF-42C1B2B3FC26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5255760" y="5557840"/>
                <a:ext cx="80964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52D3DCB9-5156-4100-8612-832810C96E4B}"/>
                  </a:ext>
                </a:extLst>
              </p14:cNvPr>
              <p14:cNvContentPartPr/>
              <p14:nvPr/>
            </p14:nvContentPartPr>
            <p14:xfrm>
              <a:off x="6360600" y="5522560"/>
              <a:ext cx="772920" cy="3038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52D3DCB9-5156-4100-8612-832810C96E4B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342960" y="5504899"/>
                <a:ext cx="808560" cy="3395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2A043C2-9C0A-4608-B31C-83F100E08EB1}"/>
                  </a:ext>
                </a:extLst>
              </p14:cNvPr>
              <p14:cNvContentPartPr/>
              <p14:nvPr/>
            </p14:nvContentPartPr>
            <p14:xfrm>
              <a:off x="7237920" y="5473240"/>
              <a:ext cx="591840" cy="2692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2A043C2-9C0A-4608-B31C-83F100E08EB1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7220269" y="5455600"/>
                <a:ext cx="627502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886E1C45-2758-4474-9AE6-0FEC8F70E849}"/>
                  </a:ext>
                </a:extLst>
              </p14:cNvPr>
              <p14:cNvContentPartPr/>
              <p14:nvPr/>
            </p14:nvContentPartPr>
            <p14:xfrm>
              <a:off x="8031360" y="5399080"/>
              <a:ext cx="326880" cy="3225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886E1C45-2758-4474-9AE6-0FEC8F70E849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8013360" y="5381440"/>
                <a:ext cx="36252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3D2A59F5-91C4-4E11-99E5-9E98A1E15CE8}"/>
                  </a:ext>
                </a:extLst>
              </p14:cNvPr>
              <p14:cNvContentPartPr/>
              <p14:nvPr/>
            </p14:nvContentPartPr>
            <p14:xfrm>
              <a:off x="1221600" y="6028720"/>
              <a:ext cx="3459600" cy="52632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3D2A59F5-91C4-4E11-99E5-9E98A1E15CE8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1203600" y="6010732"/>
                <a:ext cx="3495240" cy="5619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00F0030F-DA05-4AD5-897A-9E58F4E177B1}"/>
                  </a:ext>
                </a:extLst>
              </p14:cNvPr>
              <p14:cNvContentPartPr/>
              <p14:nvPr/>
            </p14:nvContentPartPr>
            <p14:xfrm>
              <a:off x="4916640" y="5957080"/>
              <a:ext cx="3812400" cy="44964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00F0030F-DA05-4AD5-897A-9E58F4E177B1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4898640" y="5939440"/>
                <a:ext cx="3848040" cy="48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60FB3DDD-CEE3-49C9-8E5A-C5FC4CBC4F3B}"/>
                  </a:ext>
                </a:extLst>
              </p14:cNvPr>
              <p14:cNvContentPartPr/>
              <p14:nvPr/>
            </p14:nvContentPartPr>
            <p14:xfrm>
              <a:off x="5841120" y="6450280"/>
              <a:ext cx="2272320" cy="33768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60FB3DDD-CEE3-49C9-8E5A-C5FC4CBC4F3B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5823120" y="6432280"/>
                <a:ext cx="2307960" cy="373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17715140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F67C30D-9056-45D9-BFE2-2BFDCE86BFC3}"/>
                  </a:ext>
                </a:extLst>
              </p14:cNvPr>
              <p14:cNvContentPartPr/>
              <p14:nvPr/>
            </p14:nvContentPartPr>
            <p14:xfrm>
              <a:off x="1327800" y="314800"/>
              <a:ext cx="5608440" cy="734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F67C30D-9056-45D9-BFE2-2BFDCE86BFC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310160" y="296809"/>
                <a:ext cx="5644080" cy="770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433BE1D-5FEE-4CB3-9091-53456BB3558E}"/>
                  </a:ext>
                </a:extLst>
              </p14:cNvPr>
              <p14:cNvContentPartPr/>
              <p14:nvPr/>
            </p14:nvContentPartPr>
            <p14:xfrm>
              <a:off x="3138600" y="1357720"/>
              <a:ext cx="199080" cy="280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433BE1D-5FEE-4CB3-9091-53456BB3558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20600" y="1340080"/>
                <a:ext cx="2347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CB08B2A-6625-469C-8395-72CD9B2CE6FF}"/>
                  </a:ext>
                </a:extLst>
              </p14:cNvPr>
              <p14:cNvContentPartPr/>
              <p14:nvPr/>
            </p14:nvContentPartPr>
            <p14:xfrm>
              <a:off x="2776800" y="1463920"/>
              <a:ext cx="792360" cy="352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CB08B2A-6625-469C-8395-72CD9B2CE6F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758800" y="1445920"/>
                <a:ext cx="82800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D897D0E-C373-42D2-AB3E-661A68EC4312}"/>
                  </a:ext>
                </a:extLst>
              </p14:cNvPr>
              <p14:cNvContentPartPr/>
              <p14:nvPr/>
            </p14:nvContentPartPr>
            <p14:xfrm>
              <a:off x="2460000" y="1544560"/>
              <a:ext cx="180000" cy="241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D897D0E-C373-42D2-AB3E-661A68EC431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42000" y="1526920"/>
                <a:ext cx="21564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22869F7-65A9-4C08-BFB3-3C0258510C21}"/>
                  </a:ext>
                </a:extLst>
              </p14:cNvPr>
              <p14:cNvContentPartPr/>
              <p14:nvPr/>
            </p14:nvContentPartPr>
            <p14:xfrm>
              <a:off x="912360" y="1345840"/>
              <a:ext cx="1240920" cy="612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22869F7-65A9-4C08-BFB3-3C0258510C2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94720" y="1327840"/>
                <a:ext cx="1276560" cy="64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D742776-F2D2-4270-91BC-7A681535F7AA}"/>
                  </a:ext>
                </a:extLst>
              </p14:cNvPr>
              <p14:cNvContentPartPr/>
              <p14:nvPr/>
            </p14:nvContentPartPr>
            <p14:xfrm>
              <a:off x="3806400" y="1378960"/>
              <a:ext cx="2169360" cy="6008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D742776-F2D2-4270-91BC-7A681535F7A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88760" y="1361320"/>
                <a:ext cx="2205000" cy="63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26748F6-EC07-4556-9B47-E8D156B30061}"/>
                  </a:ext>
                </a:extLst>
              </p14:cNvPr>
              <p14:cNvContentPartPr/>
              <p14:nvPr/>
            </p14:nvContentPartPr>
            <p14:xfrm>
              <a:off x="6240000" y="1653280"/>
              <a:ext cx="233280" cy="9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26748F6-EC07-4556-9B47-E8D156B3006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222360" y="1635280"/>
                <a:ext cx="268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741A73F0-D7D3-4C10-98FC-AEC52C29AD21}"/>
                  </a:ext>
                </a:extLst>
              </p14:cNvPr>
              <p14:cNvContentPartPr/>
              <p14:nvPr/>
            </p14:nvContentPartPr>
            <p14:xfrm>
              <a:off x="6267720" y="1800520"/>
              <a:ext cx="223560" cy="190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741A73F0-D7D3-4C10-98FC-AEC52C29AD2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50080" y="1782520"/>
                <a:ext cx="2592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8056E894-2468-436C-9094-05455E4B0EBF}"/>
                  </a:ext>
                </a:extLst>
              </p14:cNvPr>
              <p14:cNvContentPartPr/>
              <p14:nvPr/>
            </p14:nvContentPartPr>
            <p14:xfrm>
              <a:off x="2988840" y="2200840"/>
              <a:ext cx="389880" cy="144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8056E894-2468-436C-9094-05455E4B0EB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970840" y="2182840"/>
                <a:ext cx="4255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16E13E2C-CCB8-46CE-AC69-F5A2269B71BB}"/>
                  </a:ext>
                </a:extLst>
              </p14:cNvPr>
              <p14:cNvContentPartPr/>
              <p14:nvPr/>
            </p14:nvContentPartPr>
            <p14:xfrm>
              <a:off x="3676080" y="2183560"/>
              <a:ext cx="2622600" cy="5317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16E13E2C-CCB8-46CE-AC69-F5A2269B71B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658080" y="2165560"/>
                <a:ext cx="2658240" cy="56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F33B8A44-766B-4C97-939D-06EEC7D5331A}"/>
                  </a:ext>
                </a:extLst>
              </p14:cNvPr>
              <p14:cNvContentPartPr/>
              <p14:nvPr/>
            </p14:nvContentPartPr>
            <p14:xfrm>
              <a:off x="2468640" y="2353120"/>
              <a:ext cx="1002960" cy="3081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F33B8A44-766B-4C97-939D-06EEC7D5331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50640" y="2335120"/>
                <a:ext cx="103860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F4FB0E0D-81C8-4DAE-80CE-98E68E7127B7}"/>
                  </a:ext>
                </a:extLst>
              </p14:cNvPr>
              <p14:cNvContentPartPr/>
              <p14:nvPr/>
            </p14:nvContentPartPr>
            <p14:xfrm>
              <a:off x="1065360" y="2228560"/>
              <a:ext cx="1194840" cy="46584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F4FB0E0D-81C8-4DAE-80CE-98E68E7127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047360" y="2210906"/>
                <a:ext cx="1230480" cy="50150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52223426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F67C30D-9056-45D9-BFE2-2BFDCE86BFC3}"/>
                  </a:ext>
                </a:extLst>
              </p14:cNvPr>
              <p14:cNvContentPartPr/>
              <p14:nvPr/>
            </p14:nvContentPartPr>
            <p14:xfrm>
              <a:off x="1327800" y="314800"/>
              <a:ext cx="5608440" cy="734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F67C30D-9056-45D9-BFE2-2BFDCE86BFC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310160" y="296809"/>
                <a:ext cx="5644080" cy="770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433BE1D-5FEE-4CB3-9091-53456BB3558E}"/>
                  </a:ext>
                </a:extLst>
              </p14:cNvPr>
              <p14:cNvContentPartPr/>
              <p14:nvPr/>
            </p14:nvContentPartPr>
            <p14:xfrm>
              <a:off x="3138600" y="1357720"/>
              <a:ext cx="199080" cy="280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433BE1D-5FEE-4CB3-9091-53456BB3558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20600" y="1340080"/>
                <a:ext cx="2347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CB08B2A-6625-469C-8395-72CD9B2CE6FF}"/>
                  </a:ext>
                </a:extLst>
              </p14:cNvPr>
              <p14:cNvContentPartPr/>
              <p14:nvPr/>
            </p14:nvContentPartPr>
            <p14:xfrm>
              <a:off x="2776800" y="1463920"/>
              <a:ext cx="792360" cy="352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CB08B2A-6625-469C-8395-72CD9B2CE6F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758800" y="1445920"/>
                <a:ext cx="82800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D897D0E-C373-42D2-AB3E-661A68EC4312}"/>
                  </a:ext>
                </a:extLst>
              </p14:cNvPr>
              <p14:cNvContentPartPr/>
              <p14:nvPr/>
            </p14:nvContentPartPr>
            <p14:xfrm>
              <a:off x="2460000" y="1544560"/>
              <a:ext cx="180000" cy="241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D897D0E-C373-42D2-AB3E-661A68EC431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42000" y="1526920"/>
                <a:ext cx="21564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22869F7-65A9-4C08-BFB3-3C0258510C21}"/>
                  </a:ext>
                </a:extLst>
              </p14:cNvPr>
              <p14:cNvContentPartPr/>
              <p14:nvPr/>
            </p14:nvContentPartPr>
            <p14:xfrm>
              <a:off x="912360" y="1345840"/>
              <a:ext cx="1240920" cy="612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22869F7-65A9-4C08-BFB3-3C0258510C2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94720" y="1327840"/>
                <a:ext cx="1276560" cy="64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D742776-F2D2-4270-91BC-7A681535F7AA}"/>
                  </a:ext>
                </a:extLst>
              </p14:cNvPr>
              <p14:cNvContentPartPr/>
              <p14:nvPr/>
            </p14:nvContentPartPr>
            <p14:xfrm>
              <a:off x="3806400" y="1378960"/>
              <a:ext cx="2169360" cy="6008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D742776-F2D2-4270-91BC-7A681535F7A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88760" y="1361320"/>
                <a:ext cx="2205000" cy="63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26748F6-EC07-4556-9B47-E8D156B30061}"/>
                  </a:ext>
                </a:extLst>
              </p14:cNvPr>
              <p14:cNvContentPartPr/>
              <p14:nvPr/>
            </p14:nvContentPartPr>
            <p14:xfrm>
              <a:off x="6240000" y="1653280"/>
              <a:ext cx="233280" cy="9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26748F6-EC07-4556-9B47-E8D156B3006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222360" y="1635280"/>
                <a:ext cx="268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741A73F0-D7D3-4C10-98FC-AEC52C29AD21}"/>
                  </a:ext>
                </a:extLst>
              </p14:cNvPr>
              <p14:cNvContentPartPr/>
              <p14:nvPr/>
            </p14:nvContentPartPr>
            <p14:xfrm>
              <a:off x="6267720" y="1800520"/>
              <a:ext cx="223560" cy="190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741A73F0-D7D3-4C10-98FC-AEC52C29AD2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50080" y="1782520"/>
                <a:ext cx="2592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8056E894-2468-436C-9094-05455E4B0EBF}"/>
                  </a:ext>
                </a:extLst>
              </p14:cNvPr>
              <p14:cNvContentPartPr/>
              <p14:nvPr/>
            </p14:nvContentPartPr>
            <p14:xfrm>
              <a:off x="2988840" y="2200840"/>
              <a:ext cx="389880" cy="144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8056E894-2468-436C-9094-05455E4B0EB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970840" y="2182840"/>
                <a:ext cx="4255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16E13E2C-CCB8-46CE-AC69-F5A2269B71BB}"/>
                  </a:ext>
                </a:extLst>
              </p14:cNvPr>
              <p14:cNvContentPartPr/>
              <p14:nvPr/>
            </p14:nvContentPartPr>
            <p14:xfrm>
              <a:off x="3676080" y="2183560"/>
              <a:ext cx="2622600" cy="5317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16E13E2C-CCB8-46CE-AC69-F5A2269B71B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658080" y="2165560"/>
                <a:ext cx="2658240" cy="56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F33B8A44-766B-4C97-939D-06EEC7D5331A}"/>
                  </a:ext>
                </a:extLst>
              </p14:cNvPr>
              <p14:cNvContentPartPr/>
              <p14:nvPr/>
            </p14:nvContentPartPr>
            <p14:xfrm>
              <a:off x="2468640" y="2353120"/>
              <a:ext cx="1002960" cy="3081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F33B8A44-766B-4C97-939D-06EEC7D5331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50640" y="2335120"/>
                <a:ext cx="103860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F4FB0E0D-81C8-4DAE-80CE-98E68E7127B7}"/>
                  </a:ext>
                </a:extLst>
              </p14:cNvPr>
              <p14:cNvContentPartPr/>
              <p14:nvPr/>
            </p14:nvContentPartPr>
            <p14:xfrm>
              <a:off x="1065360" y="2228560"/>
              <a:ext cx="1194840" cy="46584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F4FB0E0D-81C8-4DAE-80CE-98E68E7127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047360" y="2210906"/>
                <a:ext cx="1230480" cy="501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ACB609C-41AC-4602-8FD5-89CD7762D588}"/>
                  </a:ext>
                </a:extLst>
              </p14:cNvPr>
              <p14:cNvContentPartPr/>
              <p14:nvPr/>
            </p14:nvContentPartPr>
            <p14:xfrm>
              <a:off x="6818520" y="2261680"/>
              <a:ext cx="542880" cy="381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ACB609C-41AC-4602-8FD5-89CD7762D58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800868" y="2244040"/>
                <a:ext cx="578544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C6CCAA3-185E-49BD-B212-144C41FE24C8}"/>
                  </a:ext>
                </a:extLst>
              </p14:cNvPr>
              <p14:cNvContentPartPr/>
              <p14:nvPr/>
            </p14:nvContentPartPr>
            <p14:xfrm>
              <a:off x="1769160" y="3185440"/>
              <a:ext cx="215640" cy="1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C6CCAA3-185E-49BD-B212-144C41FE24C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51520" y="3167440"/>
                <a:ext cx="2512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02C566B-ED4E-4EBD-B9B1-661438DF235E}"/>
                  </a:ext>
                </a:extLst>
              </p14:cNvPr>
              <p14:cNvContentPartPr/>
              <p14:nvPr/>
            </p14:nvContentPartPr>
            <p14:xfrm>
              <a:off x="1791840" y="3318280"/>
              <a:ext cx="206640" cy="1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02C566B-ED4E-4EBD-B9B1-661438DF235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73840" y="3300280"/>
                <a:ext cx="24228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612A67C-D6D0-4283-9DA9-612B7AF1D43A}"/>
                  </a:ext>
                </a:extLst>
              </p14:cNvPr>
              <p14:cNvContentPartPr/>
              <p14:nvPr/>
            </p14:nvContentPartPr>
            <p14:xfrm>
              <a:off x="568560" y="3096880"/>
              <a:ext cx="935280" cy="333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612A67C-D6D0-4283-9DA9-612B7AF1D43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50560" y="3078880"/>
                <a:ext cx="97092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B54A124-E22F-4CA1-80DC-77EE5018EA1E}"/>
                  </a:ext>
                </a:extLst>
              </p14:cNvPr>
              <p14:cNvContentPartPr/>
              <p14:nvPr/>
            </p14:nvContentPartPr>
            <p14:xfrm>
              <a:off x="2210880" y="2799520"/>
              <a:ext cx="4712040" cy="10134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B54A124-E22F-4CA1-80DC-77EE5018EA1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192880" y="2781526"/>
                <a:ext cx="4747680" cy="104902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85258670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F67C30D-9056-45D9-BFE2-2BFDCE86BFC3}"/>
                  </a:ext>
                </a:extLst>
              </p14:cNvPr>
              <p14:cNvContentPartPr/>
              <p14:nvPr/>
            </p14:nvContentPartPr>
            <p14:xfrm>
              <a:off x="1327800" y="314800"/>
              <a:ext cx="5608440" cy="734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F67C30D-9056-45D9-BFE2-2BFDCE86BFC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310160" y="296809"/>
                <a:ext cx="5644080" cy="770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433BE1D-5FEE-4CB3-9091-53456BB3558E}"/>
                  </a:ext>
                </a:extLst>
              </p14:cNvPr>
              <p14:cNvContentPartPr/>
              <p14:nvPr/>
            </p14:nvContentPartPr>
            <p14:xfrm>
              <a:off x="3138600" y="1357720"/>
              <a:ext cx="199080" cy="280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433BE1D-5FEE-4CB3-9091-53456BB3558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20600" y="1340080"/>
                <a:ext cx="2347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CB08B2A-6625-469C-8395-72CD9B2CE6FF}"/>
                  </a:ext>
                </a:extLst>
              </p14:cNvPr>
              <p14:cNvContentPartPr/>
              <p14:nvPr/>
            </p14:nvContentPartPr>
            <p14:xfrm>
              <a:off x="2776800" y="1463920"/>
              <a:ext cx="792360" cy="352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CB08B2A-6625-469C-8395-72CD9B2CE6F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758800" y="1445920"/>
                <a:ext cx="82800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D897D0E-C373-42D2-AB3E-661A68EC4312}"/>
                  </a:ext>
                </a:extLst>
              </p14:cNvPr>
              <p14:cNvContentPartPr/>
              <p14:nvPr/>
            </p14:nvContentPartPr>
            <p14:xfrm>
              <a:off x="2460000" y="1544560"/>
              <a:ext cx="180000" cy="241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D897D0E-C373-42D2-AB3E-661A68EC431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42000" y="1526920"/>
                <a:ext cx="21564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22869F7-65A9-4C08-BFB3-3C0258510C21}"/>
                  </a:ext>
                </a:extLst>
              </p14:cNvPr>
              <p14:cNvContentPartPr/>
              <p14:nvPr/>
            </p14:nvContentPartPr>
            <p14:xfrm>
              <a:off x="912360" y="1345840"/>
              <a:ext cx="1240920" cy="612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22869F7-65A9-4C08-BFB3-3C0258510C2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94720" y="1327840"/>
                <a:ext cx="1276560" cy="64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D742776-F2D2-4270-91BC-7A681535F7AA}"/>
                  </a:ext>
                </a:extLst>
              </p14:cNvPr>
              <p14:cNvContentPartPr/>
              <p14:nvPr/>
            </p14:nvContentPartPr>
            <p14:xfrm>
              <a:off x="3806400" y="1378960"/>
              <a:ext cx="2169360" cy="6008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D742776-F2D2-4270-91BC-7A681535F7A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88760" y="1361320"/>
                <a:ext cx="2205000" cy="63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26748F6-EC07-4556-9B47-E8D156B30061}"/>
                  </a:ext>
                </a:extLst>
              </p14:cNvPr>
              <p14:cNvContentPartPr/>
              <p14:nvPr/>
            </p14:nvContentPartPr>
            <p14:xfrm>
              <a:off x="6240000" y="1653280"/>
              <a:ext cx="233280" cy="9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26748F6-EC07-4556-9B47-E8D156B3006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222360" y="1635280"/>
                <a:ext cx="268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741A73F0-D7D3-4C10-98FC-AEC52C29AD21}"/>
                  </a:ext>
                </a:extLst>
              </p14:cNvPr>
              <p14:cNvContentPartPr/>
              <p14:nvPr/>
            </p14:nvContentPartPr>
            <p14:xfrm>
              <a:off x="6267720" y="1800520"/>
              <a:ext cx="223560" cy="190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741A73F0-D7D3-4C10-98FC-AEC52C29AD2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50080" y="1782520"/>
                <a:ext cx="2592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8056E894-2468-436C-9094-05455E4B0EBF}"/>
                  </a:ext>
                </a:extLst>
              </p14:cNvPr>
              <p14:cNvContentPartPr/>
              <p14:nvPr/>
            </p14:nvContentPartPr>
            <p14:xfrm>
              <a:off x="2988840" y="2200840"/>
              <a:ext cx="389880" cy="144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8056E894-2468-436C-9094-05455E4B0EB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970840" y="2182840"/>
                <a:ext cx="4255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16E13E2C-CCB8-46CE-AC69-F5A2269B71BB}"/>
                  </a:ext>
                </a:extLst>
              </p14:cNvPr>
              <p14:cNvContentPartPr/>
              <p14:nvPr/>
            </p14:nvContentPartPr>
            <p14:xfrm>
              <a:off x="3676080" y="2183560"/>
              <a:ext cx="2622600" cy="5317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16E13E2C-CCB8-46CE-AC69-F5A2269B71B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658080" y="2165560"/>
                <a:ext cx="2658240" cy="56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F33B8A44-766B-4C97-939D-06EEC7D5331A}"/>
                  </a:ext>
                </a:extLst>
              </p14:cNvPr>
              <p14:cNvContentPartPr/>
              <p14:nvPr/>
            </p14:nvContentPartPr>
            <p14:xfrm>
              <a:off x="2468640" y="2353120"/>
              <a:ext cx="1002960" cy="3081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F33B8A44-766B-4C97-939D-06EEC7D5331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50640" y="2335120"/>
                <a:ext cx="103860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F4FB0E0D-81C8-4DAE-80CE-98E68E7127B7}"/>
                  </a:ext>
                </a:extLst>
              </p14:cNvPr>
              <p14:cNvContentPartPr/>
              <p14:nvPr/>
            </p14:nvContentPartPr>
            <p14:xfrm>
              <a:off x="1065360" y="2228560"/>
              <a:ext cx="1194840" cy="46584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F4FB0E0D-81C8-4DAE-80CE-98E68E7127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047360" y="2210906"/>
                <a:ext cx="1230480" cy="501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ACB609C-41AC-4602-8FD5-89CD7762D588}"/>
                  </a:ext>
                </a:extLst>
              </p14:cNvPr>
              <p14:cNvContentPartPr/>
              <p14:nvPr/>
            </p14:nvContentPartPr>
            <p14:xfrm>
              <a:off x="6818520" y="2261680"/>
              <a:ext cx="542880" cy="381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ACB609C-41AC-4602-8FD5-89CD7762D58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800868" y="2244040"/>
                <a:ext cx="578544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C6CCAA3-185E-49BD-B212-144C41FE24C8}"/>
                  </a:ext>
                </a:extLst>
              </p14:cNvPr>
              <p14:cNvContentPartPr/>
              <p14:nvPr/>
            </p14:nvContentPartPr>
            <p14:xfrm>
              <a:off x="1769160" y="3185440"/>
              <a:ext cx="215640" cy="1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C6CCAA3-185E-49BD-B212-144C41FE24C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51520" y="3167440"/>
                <a:ext cx="2512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02C566B-ED4E-4EBD-B9B1-661438DF235E}"/>
                  </a:ext>
                </a:extLst>
              </p14:cNvPr>
              <p14:cNvContentPartPr/>
              <p14:nvPr/>
            </p14:nvContentPartPr>
            <p14:xfrm>
              <a:off x="1791840" y="3318280"/>
              <a:ext cx="206640" cy="1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02C566B-ED4E-4EBD-B9B1-661438DF235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73840" y="3300280"/>
                <a:ext cx="24228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612A67C-D6D0-4283-9DA9-612B7AF1D43A}"/>
                  </a:ext>
                </a:extLst>
              </p14:cNvPr>
              <p14:cNvContentPartPr/>
              <p14:nvPr/>
            </p14:nvContentPartPr>
            <p14:xfrm>
              <a:off x="568560" y="3096880"/>
              <a:ext cx="935280" cy="333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612A67C-D6D0-4283-9DA9-612B7AF1D43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50560" y="3078880"/>
                <a:ext cx="97092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B54A124-E22F-4CA1-80DC-77EE5018EA1E}"/>
                  </a:ext>
                </a:extLst>
              </p14:cNvPr>
              <p14:cNvContentPartPr/>
              <p14:nvPr/>
            </p14:nvContentPartPr>
            <p14:xfrm>
              <a:off x="2210880" y="2799520"/>
              <a:ext cx="4712040" cy="10134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B54A124-E22F-4CA1-80DC-77EE5018EA1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192880" y="2781526"/>
                <a:ext cx="4747680" cy="1049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A0D5B8B-219D-4D87-B5EB-BD9D2534F7E2}"/>
                  </a:ext>
                </a:extLst>
              </p14:cNvPr>
              <p14:cNvContentPartPr/>
              <p14:nvPr/>
            </p14:nvContentPartPr>
            <p14:xfrm>
              <a:off x="7584240" y="2806360"/>
              <a:ext cx="253800" cy="765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A0D5B8B-219D-4D87-B5EB-BD9D2534F7E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6600" y="2788720"/>
                <a:ext cx="289440" cy="80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9010187-3DA5-4798-8387-C9F0EF29AAFA}"/>
                  </a:ext>
                </a:extLst>
              </p14:cNvPr>
              <p14:cNvContentPartPr/>
              <p14:nvPr/>
            </p14:nvContentPartPr>
            <p14:xfrm>
              <a:off x="540480" y="4055560"/>
              <a:ext cx="356040" cy="284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9010187-3DA5-4798-8387-C9F0EF29AAF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2840" y="4037560"/>
                <a:ext cx="39168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B32665F-D89A-4A3F-A29C-A93432631A86}"/>
                  </a:ext>
                </a:extLst>
              </p14:cNvPr>
              <p14:cNvContentPartPr/>
              <p14:nvPr/>
            </p14:nvContentPartPr>
            <p14:xfrm>
              <a:off x="1013880" y="4134760"/>
              <a:ext cx="10800" cy="155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B32665F-D89A-4A3F-A29C-A93432631A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995880" y="4116760"/>
                <a:ext cx="464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D1AFC49-5D9D-417F-BAED-6E47D8A8B665}"/>
                  </a:ext>
                </a:extLst>
              </p14:cNvPr>
              <p14:cNvContentPartPr/>
              <p14:nvPr/>
            </p14:nvContentPartPr>
            <p14:xfrm>
              <a:off x="982560" y="3962320"/>
              <a:ext cx="360" cy="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D1AFC49-5D9D-417F-BAED-6E47D8A8B66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964920" y="394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D9A2DC4-6B2A-4BDF-8B7C-59DEE1AEE079}"/>
                  </a:ext>
                </a:extLst>
              </p14:cNvPr>
              <p14:cNvContentPartPr/>
              <p14:nvPr/>
            </p14:nvContentPartPr>
            <p14:xfrm>
              <a:off x="1135920" y="4088320"/>
              <a:ext cx="777600" cy="240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D9A2DC4-6B2A-4BDF-8B7C-59DEE1AEE07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117920" y="4070320"/>
                <a:ext cx="81324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B22005F-018F-4D86-9274-16D776E22A40}"/>
                  </a:ext>
                </a:extLst>
              </p14:cNvPr>
              <p14:cNvContentPartPr/>
              <p14:nvPr/>
            </p14:nvContentPartPr>
            <p14:xfrm>
              <a:off x="2418600" y="3975640"/>
              <a:ext cx="257040" cy="350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B22005F-018F-4D86-9274-16D776E22A4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00600" y="3958000"/>
                <a:ext cx="29268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170FB52-2841-464D-8BEE-2CB953689446}"/>
                  </a:ext>
                </a:extLst>
              </p14:cNvPr>
              <p14:cNvContentPartPr/>
              <p14:nvPr/>
            </p14:nvContentPartPr>
            <p14:xfrm>
              <a:off x="2733600" y="4238080"/>
              <a:ext cx="18360" cy="130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170FB52-2841-464D-8BEE-2CB95368944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715600" y="4220080"/>
                <a:ext cx="5400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6611C48-6AE1-46E2-9EDF-DA9195603563}"/>
                  </a:ext>
                </a:extLst>
              </p14:cNvPr>
              <p14:cNvContentPartPr/>
              <p14:nvPr/>
            </p14:nvContentPartPr>
            <p14:xfrm>
              <a:off x="2720280" y="4203520"/>
              <a:ext cx="140760" cy="13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6611C48-6AE1-46E2-9EDF-DA919560356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702640" y="4185520"/>
                <a:ext cx="1764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767065A-7418-471D-8664-56116DD5C79C}"/>
                  </a:ext>
                </a:extLst>
              </p14:cNvPr>
              <p14:cNvContentPartPr/>
              <p14:nvPr/>
            </p14:nvContentPartPr>
            <p14:xfrm>
              <a:off x="2718840" y="4285600"/>
              <a:ext cx="123480" cy="21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767065A-7418-471D-8664-56116DD5C79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01200" y="4267960"/>
                <a:ext cx="1591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CE702A4-B412-4295-8BF0-56DAA69B1034}"/>
                  </a:ext>
                </a:extLst>
              </p14:cNvPr>
              <p14:cNvContentPartPr/>
              <p14:nvPr/>
            </p14:nvContentPartPr>
            <p14:xfrm>
              <a:off x="3026640" y="4013440"/>
              <a:ext cx="391680" cy="269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CE702A4-B412-4295-8BF0-56DAA69B103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008657" y="3995440"/>
                <a:ext cx="427287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457685B-D2FA-4CAD-95DD-F151E4E9DE8F}"/>
                  </a:ext>
                </a:extLst>
              </p14:cNvPr>
              <p14:cNvContentPartPr/>
              <p14:nvPr/>
            </p14:nvContentPartPr>
            <p14:xfrm>
              <a:off x="3622800" y="4129000"/>
              <a:ext cx="173880" cy="8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457685B-D2FA-4CAD-95DD-F151E4E9DE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05160" y="4111360"/>
                <a:ext cx="2095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7BEDC7C-B18E-4861-A29C-800B27DAE6A7}"/>
                  </a:ext>
                </a:extLst>
              </p14:cNvPr>
              <p14:cNvContentPartPr/>
              <p14:nvPr/>
            </p14:nvContentPartPr>
            <p14:xfrm>
              <a:off x="3645480" y="4202080"/>
              <a:ext cx="165240" cy="44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7BEDC7C-B18E-4861-A29C-800B27DAE6A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27480" y="4184440"/>
                <a:ext cx="200880" cy="7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CD8E2B8-1E4C-46EA-9A56-200A696C730B}"/>
                  </a:ext>
                </a:extLst>
              </p14:cNvPr>
              <p14:cNvContentPartPr/>
              <p14:nvPr/>
            </p14:nvContentPartPr>
            <p14:xfrm>
              <a:off x="3907200" y="4024600"/>
              <a:ext cx="489600" cy="346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CD8E2B8-1E4C-46EA-9A56-200A696C730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889560" y="4006619"/>
                <a:ext cx="525240" cy="38192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32451498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F67C30D-9056-45D9-BFE2-2BFDCE86BFC3}"/>
                  </a:ext>
                </a:extLst>
              </p14:cNvPr>
              <p14:cNvContentPartPr/>
              <p14:nvPr/>
            </p14:nvContentPartPr>
            <p14:xfrm>
              <a:off x="1327800" y="314800"/>
              <a:ext cx="5608440" cy="734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F67C30D-9056-45D9-BFE2-2BFDCE86BFC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310160" y="296809"/>
                <a:ext cx="5644080" cy="770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433BE1D-5FEE-4CB3-9091-53456BB3558E}"/>
                  </a:ext>
                </a:extLst>
              </p14:cNvPr>
              <p14:cNvContentPartPr/>
              <p14:nvPr/>
            </p14:nvContentPartPr>
            <p14:xfrm>
              <a:off x="3138600" y="1357720"/>
              <a:ext cx="199080" cy="280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433BE1D-5FEE-4CB3-9091-53456BB3558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20600" y="1340080"/>
                <a:ext cx="2347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CB08B2A-6625-469C-8395-72CD9B2CE6FF}"/>
                  </a:ext>
                </a:extLst>
              </p14:cNvPr>
              <p14:cNvContentPartPr/>
              <p14:nvPr/>
            </p14:nvContentPartPr>
            <p14:xfrm>
              <a:off x="2776800" y="1463920"/>
              <a:ext cx="792360" cy="352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CB08B2A-6625-469C-8395-72CD9B2CE6F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758800" y="1445920"/>
                <a:ext cx="82800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D897D0E-C373-42D2-AB3E-661A68EC4312}"/>
                  </a:ext>
                </a:extLst>
              </p14:cNvPr>
              <p14:cNvContentPartPr/>
              <p14:nvPr/>
            </p14:nvContentPartPr>
            <p14:xfrm>
              <a:off x="2460000" y="1544560"/>
              <a:ext cx="180000" cy="241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D897D0E-C373-42D2-AB3E-661A68EC431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42000" y="1526920"/>
                <a:ext cx="21564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22869F7-65A9-4C08-BFB3-3C0258510C21}"/>
                  </a:ext>
                </a:extLst>
              </p14:cNvPr>
              <p14:cNvContentPartPr/>
              <p14:nvPr/>
            </p14:nvContentPartPr>
            <p14:xfrm>
              <a:off x="912360" y="1345840"/>
              <a:ext cx="1240920" cy="612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22869F7-65A9-4C08-BFB3-3C0258510C2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94720" y="1327840"/>
                <a:ext cx="1276560" cy="64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D742776-F2D2-4270-91BC-7A681535F7AA}"/>
                  </a:ext>
                </a:extLst>
              </p14:cNvPr>
              <p14:cNvContentPartPr/>
              <p14:nvPr/>
            </p14:nvContentPartPr>
            <p14:xfrm>
              <a:off x="3806400" y="1378960"/>
              <a:ext cx="2169360" cy="6008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D742776-F2D2-4270-91BC-7A681535F7A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88760" y="1361320"/>
                <a:ext cx="2205000" cy="63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26748F6-EC07-4556-9B47-E8D156B30061}"/>
                  </a:ext>
                </a:extLst>
              </p14:cNvPr>
              <p14:cNvContentPartPr/>
              <p14:nvPr/>
            </p14:nvContentPartPr>
            <p14:xfrm>
              <a:off x="6240000" y="1653280"/>
              <a:ext cx="233280" cy="9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26748F6-EC07-4556-9B47-E8D156B3006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222360" y="1635280"/>
                <a:ext cx="268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741A73F0-D7D3-4C10-98FC-AEC52C29AD21}"/>
                  </a:ext>
                </a:extLst>
              </p14:cNvPr>
              <p14:cNvContentPartPr/>
              <p14:nvPr/>
            </p14:nvContentPartPr>
            <p14:xfrm>
              <a:off x="6267720" y="1800520"/>
              <a:ext cx="223560" cy="190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741A73F0-D7D3-4C10-98FC-AEC52C29AD2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50080" y="1782520"/>
                <a:ext cx="2592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8056E894-2468-436C-9094-05455E4B0EBF}"/>
                  </a:ext>
                </a:extLst>
              </p14:cNvPr>
              <p14:cNvContentPartPr/>
              <p14:nvPr/>
            </p14:nvContentPartPr>
            <p14:xfrm>
              <a:off x="2988840" y="2200840"/>
              <a:ext cx="389880" cy="144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8056E894-2468-436C-9094-05455E4B0EB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970840" y="2182840"/>
                <a:ext cx="4255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16E13E2C-CCB8-46CE-AC69-F5A2269B71BB}"/>
                  </a:ext>
                </a:extLst>
              </p14:cNvPr>
              <p14:cNvContentPartPr/>
              <p14:nvPr/>
            </p14:nvContentPartPr>
            <p14:xfrm>
              <a:off x="3676080" y="2183560"/>
              <a:ext cx="2622600" cy="5317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16E13E2C-CCB8-46CE-AC69-F5A2269B71B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658080" y="2165560"/>
                <a:ext cx="2658240" cy="56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F33B8A44-766B-4C97-939D-06EEC7D5331A}"/>
                  </a:ext>
                </a:extLst>
              </p14:cNvPr>
              <p14:cNvContentPartPr/>
              <p14:nvPr/>
            </p14:nvContentPartPr>
            <p14:xfrm>
              <a:off x="2468640" y="2353120"/>
              <a:ext cx="1002960" cy="3081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F33B8A44-766B-4C97-939D-06EEC7D5331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50640" y="2335120"/>
                <a:ext cx="103860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F4FB0E0D-81C8-4DAE-80CE-98E68E7127B7}"/>
                  </a:ext>
                </a:extLst>
              </p14:cNvPr>
              <p14:cNvContentPartPr/>
              <p14:nvPr/>
            </p14:nvContentPartPr>
            <p14:xfrm>
              <a:off x="1065360" y="2228560"/>
              <a:ext cx="1194840" cy="46584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F4FB0E0D-81C8-4DAE-80CE-98E68E7127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047360" y="2210906"/>
                <a:ext cx="1230480" cy="501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ACB609C-41AC-4602-8FD5-89CD7762D588}"/>
                  </a:ext>
                </a:extLst>
              </p14:cNvPr>
              <p14:cNvContentPartPr/>
              <p14:nvPr/>
            </p14:nvContentPartPr>
            <p14:xfrm>
              <a:off x="6818520" y="2261680"/>
              <a:ext cx="542880" cy="381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ACB609C-41AC-4602-8FD5-89CD7762D58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800868" y="2244040"/>
                <a:ext cx="578544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C6CCAA3-185E-49BD-B212-144C41FE24C8}"/>
                  </a:ext>
                </a:extLst>
              </p14:cNvPr>
              <p14:cNvContentPartPr/>
              <p14:nvPr/>
            </p14:nvContentPartPr>
            <p14:xfrm>
              <a:off x="1769160" y="3185440"/>
              <a:ext cx="215640" cy="1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C6CCAA3-185E-49BD-B212-144C41FE24C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51520" y="3167440"/>
                <a:ext cx="2512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02C566B-ED4E-4EBD-B9B1-661438DF235E}"/>
                  </a:ext>
                </a:extLst>
              </p14:cNvPr>
              <p14:cNvContentPartPr/>
              <p14:nvPr/>
            </p14:nvContentPartPr>
            <p14:xfrm>
              <a:off x="1791840" y="3318280"/>
              <a:ext cx="206640" cy="1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02C566B-ED4E-4EBD-B9B1-661438DF235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73840" y="3300280"/>
                <a:ext cx="24228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612A67C-D6D0-4283-9DA9-612B7AF1D43A}"/>
                  </a:ext>
                </a:extLst>
              </p14:cNvPr>
              <p14:cNvContentPartPr/>
              <p14:nvPr/>
            </p14:nvContentPartPr>
            <p14:xfrm>
              <a:off x="568560" y="3096880"/>
              <a:ext cx="935280" cy="333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612A67C-D6D0-4283-9DA9-612B7AF1D43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50560" y="3078880"/>
                <a:ext cx="97092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B54A124-E22F-4CA1-80DC-77EE5018EA1E}"/>
                  </a:ext>
                </a:extLst>
              </p14:cNvPr>
              <p14:cNvContentPartPr/>
              <p14:nvPr/>
            </p14:nvContentPartPr>
            <p14:xfrm>
              <a:off x="2210880" y="2799520"/>
              <a:ext cx="4712040" cy="10134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B54A124-E22F-4CA1-80DC-77EE5018EA1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192880" y="2781526"/>
                <a:ext cx="4747680" cy="1049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A0D5B8B-219D-4D87-B5EB-BD9D2534F7E2}"/>
                  </a:ext>
                </a:extLst>
              </p14:cNvPr>
              <p14:cNvContentPartPr/>
              <p14:nvPr/>
            </p14:nvContentPartPr>
            <p14:xfrm>
              <a:off x="7584240" y="2806360"/>
              <a:ext cx="253800" cy="765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A0D5B8B-219D-4D87-B5EB-BD9D2534F7E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6600" y="2788720"/>
                <a:ext cx="289440" cy="80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9010187-3DA5-4798-8387-C9F0EF29AAFA}"/>
                  </a:ext>
                </a:extLst>
              </p14:cNvPr>
              <p14:cNvContentPartPr/>
              <p14:nvPr/>
            </p14:nvContentPartPr>
            <p14:xfrm>
              <a:off x="540480" y="4055560"/>
              <a:ext cx="356040" cy="284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9010187-3DA5-4798-8387-C9F0EF29AAF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2840" y="4037560"/>
                <a:ext cx="39168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B32665F-D89A-4A3F-A29C-A93432631A86}"/>
                  </a:ext>
                </a:extLst>
              </p14:cNvPr>
              <p14:cNvContentPartPr/>
              <p14:nvPr/>
            </p14:nvContentPartPr>
            <p14:xfrm>
              <a:off x="1013880" y="4134760"/>
              <a:ext cx="10800" cy="155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B32665F-D89A-4A3F-A29C-A93432631A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995880" y="4116760"/>
                <a:ext cx="464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D1AFC49-5D9D-417F-BAED-6E47D8A8B665}"/>
                  </a:ext>
                </a:extLst>
              </p14:cNvPr>
              <p14:cNvContentPartPr/>
              <p14:nvPr/>
            </p14:nvContentPartPr>
            <p14:xfrm>
              <a:off x="982560" y="3962320"/>
              <a:ext cx="360" cy="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D1AFC49-5D9D-417F-BAED-6E47D8A8B66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964920" y="394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D9A2DC4-6B2A-4BDF-8B7C-59DEE1AEE079}"/>
                  </a:ext>
                </a:extLst>
              </p14:cNvPr>
              <p14:cNvContentPartPr/>
              <p14:nvPr/>
            </p14:nvContentPartPr>
            <p14:xfrm>
              <a:off x="1135920" y="4088320"/>
              <a:ext cx="777600" cy="240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D9A2DC4-6B2A-4BDF-8B7C-59DEE1AEE07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117920" y="4070320"/>
                <a:ext cx="81324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B22005F-018F-4D86-9274-16D776E22A40}"/>
                  </a:ext>
                </a:extLst>
              </p14:cNvPr>
              <p14:cNvContentPartPr/>
              <p14:nvPr/>
            </p14:nvContentPartPr>
            <p14:xfrm>
              <a:off x="2418600" y="3975640"/>
              <a:ext cx="257040" cy="350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B22005F-018F-4D86-9274-16D776E22A4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00600" y="3958000"/>
                <a:ext cx="29268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170FB52-2841-464D-8BEE-2CB953689446}"/>
                  </a:ext>
                </a:extLst>
              </p14:cNvPr>
              <p14:cNvContentPartPr/>
              <p14:nvPr/>
            </p14:nvContentPartPr>
            <p14:xfrm>
              <a:off x="2733600" y="4238080"/>
              <a:ext cx="18360" cy="130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170FB52-2841-464D-8BEE-2CB95368944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715600" y="4220080"/>
                <a:ext cx="5400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6611C48-6AE1-46E2-9EDF-DA9195603563}"/>
                  </a:ext>
                </a:extLst>
              </p14:cNvPr>
              <p14:cNvContentPartPr/>
              <p14:nvPr/>
            </p14:nvContentPartPr>
            <p14:xfrm>
              <a:off x="2720280" y="4203520"/>
              <a:ext cx="140760" cy="13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6611C48-6AE1-46E2-9EDF-DA919560356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702640" y="4185520"/>
                <a:ext cx="1764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767065A-7418-471D-8664-56116DD5C79C}"/>
                  </a:ext>
                </a:extLst>
              </p14:cNvPr>
              <p14:cNvContentPartPr/>
              <p14:nvPr/>
            </p14:nvContentPartPr>
            <p14:xfrm>
              <a:off x="2718840" y="4285600"/>
              <a:ext cx="123480" cy="21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767065A-7418-471D-8664-56116DD5C79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01200" y="4267960"/>
                <a:ext cx="1591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CE702A4-B412-4295-8BF0-56DAA69B1034}"/>
                  </a:ext>
                </a:extLst>
              </p14:cNvPr>
              <p14:cNvContentPartPr/>
              <p14:nvPr/>
            </p14:nvContentPartPr>
            <p14:xfrm>
              <a:off x="3026640" y="4013440"/>
              <a:ext cx="391680" cy="269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CE702A4-B412-4295-8BF0-56DAA69B103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008657" y="3995440"/>
                <a:ext cx="427287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457685B-D2FA-4CAD-95DD-F151E4E9DE8F}"/>
                  </a:ext>
                </a:extLst>
              </p14:cNvPr>
              <p14:cNvContentPartPr/>
              <p14:nvPr/>
            </p14:nvContentPartPr>
            <p14:xfrm>
              <a:off x="3622800" y="4129000"/>
              <a:ext cx="173880" cy="8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457685B-D2FA-4CAD-95DD-F151E4E9DE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05160" y="4111360"/>
                <a:ext cx="2095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7BEDC7C-B18E-4861-A29C-800B27DAE6A7}"/>
                  </a:ext>
                </a:extLst>
              </p14:cNvPr>
              <p14:cNvContentPartPr/>
              <p14:nvPr/>
            </p14:nvContentPartPr>
            <p14:xfrm>
              <a:off x="3645480" y="4202080"/>
              <a:ext cx="165240" cy="44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7BEDC7C-B18E-4861-A29C-800B27DAE6A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27480" y="4184440"/>
                <a:ext cx="200880" cy="7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CD8E2B8-1E4C-46EA-9A56-200A696C730B}"/>
                  </a:ext>
                </a:extLst>
              </p14:cNvPr>
              <p14:cNvContentPartPr/>
              <p14:nvPr/>
            </p14:nvContentPartPr>
            <p14:xfrm>
              <a:off x="3907200" y="4024600"/>
              <a:ext cx="489600" cy="346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CD8E2B8-1E4C-46EA-9A56-200A696C730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889560" y="4006619"/>
                <a:ext cx="525240" cy="3819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CDDDD03-1B14-44DC-9C41-7B649BCAA76D}"/>
                  </a:ext>
                </a:extLst>
              </p14:cNvPr>
              <p14:cNvContentPartPr/>
              <p14:nvPr/>
            </p14:nvContentPartPr>
            <p14:xfrm>
              <a:off x="4695240" y="4049800"/>
              <a:ext cx="333360" cy="297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CDDDD03-1B14-44DC-9C41-7B649BCAA76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77221" y="4031800"/>
                <a:ext cx="369039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2E79ABB-38B8-4B69-A9DE-8D0A10721F42}"/>
                  </a:ext>
                </a:extLst>
              </p14:cNvPr>
              <p14:cNvContentPartPr/>
              <p14:nvPr/>
            </p14:nvContentPartPr>
            <p14:xfrm>
              <a:off x="6133440" y="4149160"/>
              <a:ext cx="149400" cy="13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2E79ABB-38B8-4B69-A9DE-8D0A10721F4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15440" y="4131160"/>
                <a:ext cx="1850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470D6B8-DF46-4F7F-8685-65B8388E6B33}"/>
                  </a:ext>
                </a:extLst>
              </p14:cNvPr>
              <p14:cNvContentPartPr/>
              <p14:nvPr/>
            </p14:nvContentPartPr>
            <p14:xfrm>
              <a:off x="6143160" y="4227280"/>
              <a:ext cx="167400" cy="30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470D6B8-DF46-4F7F-8685-65B8388E6B3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25520" y="4209640"/>
                <a:ext cx="2030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9C53A53-2033-46F8-ACA5-988A79BBAEE2}"/>
                  </a:ext>
                </a:extLst>
              </p14:cNvPr>
              <p14:cNvContentPartPr/>
              <p14:nvPr/>
            </p14:nvContentPartPr>
            <p14:xfrm>
              <a:off x="5498040" y="4008760"/>
              <a:ext cx="483120" cy="376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9C53A53-2033-46F8-ACA5-988A79BBAEE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80040" y="3991103"/>
                <a:ext cx="518760" cy="4125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BB4C05F-EDD5-445D-910B-A72AFE97276D}"/>
                  </a:ext>
                </a:extLst>
              </p14:cNvPr>
              <p14:cNvContentPartPr/>
              <p14:nvPr/>
            </p14:nvContentPartPr>
            <p14:xfrm>
              <a:off x="6526920" y="4347880"/>
              <a:ext cx="199080" cy="110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BB4C05F-EDD5-445D-910B-A72AFE97276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509280" y="4330240"/>
                <a:ext cx="2347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E0090B1-73E8-4246-A7EB-A9CF08F2EF0F}"/>
                  </a:ext>
                </a:extLst>
              </p14:cNvPr>
              <p14:cNvContentPartPr/>
              <p14:nvPr/>
            </p14:nvContentPartPr>
            <p14:xfrm>
              <a:off x="6901320" y="4024960"/>
              <a:ext cx="531360" cy="366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E0090B1-73E8-4246-A7EB-A9CF08F2EF0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83680" y="4006960"/>
                <a:ext cx="56700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29B6D65-8964-461A-998B-D7D3A57C44EA}"/>
                  </a:ext>
                </a:extLst>
              </p14:cNvPr>
              <p14:cNvContentPartPr/>
              <p14:nvPr/>
            </p14:nvContentPartPr>
            <p14:xfrm>
              <a:off x="6462840" y="4014520"/>
              <a:ext cx="2800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29B6D65-8964-461A-998B-D7D3A57C44E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44840" y="3996880"/>
                <a:ext cx="315720" cy="291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88185660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F67C30D-9056-45D9-BFE2-2BFDCE86BFC3}"/>
                  </a:ext>
                </a:extLst>
              </p14:cNvPr>
              <p14:cNvContentPartPr/>
              <p14:nvPr/>
            </p14:nvContentPartPr>
            <p14:xfrm>
              <a:off x="1327800" y="314800"/>
              <a:ext cx="5608440" cy="734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F67C30D-9056-45D9-BFE2-2BFDCE86BFC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310160" y="296809"/>
                <a:ext cx="5644080" cy="770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433BE1D-5FEE-4CB3-9091-53456BB3558E}"/>
                  </a:ext>
                </a:extLst>
              </p14:cNvPr>
              <p14:cNvContentPartPr/>
              <p14:nvPr/>
            </p14:nvContentPartPr>
            <p14:xfrm>
              <a:off x="3138600" y="1357720"/>
              <a:ext cx="199080" cy="280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433BE1D-5FEE-4CB3-9091-53456BB3558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20600" y="1340080"/>
                <a:ext cx="2347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CB08B2A-6625-469C-8395-72CD9B2CE6FF}"/>
                  </a:ext>
                </a:extLst>
              </p14:cNvPr>
              <p14:cNvContentPartPr/>
              <p14:nvPr/>
            </p14:nvContentPartPr>
            <p14:xfrm>
              <a:off x="2776800" y="1463920"/>
              <a:ext cx="792360" cy="352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CB08B2A-6625-469C-8395-72CD9B2CE6F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758800" y="1445920"/>
                <a:ext cx="82800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D897D0E-C373-42D2-AB3E-661A68EC4312}"/>
                  </a:ext>
                </a:extLst>
              </p14:cNvPr>
              <p14:cNvContentPartPr/>
              <p14:nvPr/>
            </p14:nvContentPartPr>
            <p14:xfrm>
              <a:off x="2460000" y="1544560"/>
              <a:ext cx="180000" cy="241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D897D0E-C373-42D2-AB3E-661A68EC431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42000" y="1526920"/>
                <a:ext cx="21564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22869F7-65A9-4C08-BFB3-3C0258510C21}"/>
                  </a:ext>
                </a:extLst>
              </p14:cNvPr>
              <p14:cNvContentPartPr/>
              <p14:nvPr/>
            </p14:nvContentPartPr>
            <p14:xfrm>
              <a:off x="912360" y="1345840"/>
              <a:ext cx="1240920" cy="612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22869F7-65A9-4C08-BFB3-3C0258510C2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94720" y="1327840"/>
                <a:ext cx="1276560" cy="64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D742776-F2D2-4270-91BC-7A681535F7AA}"/>
                  </a:ext>
                </a:extLst>
              </p14:cNvPr>
              <p14:cNvContentPartPr/>
              <p14:nvPr/>
            </p14:nvContentPartPr>
            <p14:xfrm>
              <a:off x="3806400" y="1378960"/>
              <a:ext cx="2169360" cy="6008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D742776-F2D2-4270-91BC-7A681535F7A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88760" y="1361320"/>
                <a:ext cx="2205000" cy="63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26748F6-EC07-4556-9B47-E8D156B30061}"/>
                  </a:ext>
                </a:extLst>
              </p14:cNvPr>
              <p14:cNvContentPartPr/>
              <p14:nvPr/>
            </p14:nvContentPartPr>
            <p14:xfrm>
              <a:off x="6240000" y="1653280"/>
              <a:ext cx="233280" cy="9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26748F6-EC07-4556-9B47-E8D156B3006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222360" y="1635280"/>
                <a:ext cx="268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741A73F0-D7D3-4C10-98FC-AEC52C29AD21}"/>
                  </a:ext>
                </a:extLst>
              </p14:cNvPr>
              <p14:cNvContentPartPr/>
              <p14:nvPr/>
            </p14:nvContentPartPr>
            <p14:xfrm>
              <a:off x="6267720" y="1800520"/>
              <a:ext cx="223560" cy="190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741A73F0-D7D3-4C10-98FC-AEC52C29AD2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50080" y="1782520"/>
                <a:ext cx="2592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8056E894-2468-436C-9094-05455E4B0EBF}"/>
                  </a:ext>
                </a:extLst>
              </p14:cNvPr>
              <p14:cNvContentPartPr/>
              <p14:nvPr/>
            </p14:nvContentPartPr>
            <p14:xfrm>
              <a:off x="2988840" y="2200840"/>
              <a:ext cx="389880" cy="144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8056E894-2468-436C-9094-05455E4B0EB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970840" y="2182840"/>
                <a:ext cx="4255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16E13E2C-CCB8-46CE-AC69-F5A2269B71BB}"/>
                  </a:ext>
                </a:extLst>
              </p14:cNvPr>
              <p14:cNvContentPartPr/>
              <p14:nvPr/>
            </p14:nvContentPartPr>
            <p14:xfrm>
              <a:off x="3676080" y="2183560"/>
              <a:ext cx="2622600" cy="5317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16E13E2C-CCB8-46CE-AC69-F5A2269B71B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658080" y="2165560"/>
                <a:ext cx="2658240" cy="56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F33B8A44-766B-4C97-939D-06EEC7D5331A}"/>
                  </a:ext>
                </a:extLst>
              </p14:cNvPr>
              <p14:cNvContentPartPr/>
              <p14:nvPr/>
            </p14:nvContentPartPr>
            <p14:xfrm>
              <a:off x="2468640" y="2353120"/>
              <a:ext cx="1002960" cy="3081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F33B8A44-766B-4C97-939D-06EEC7D5331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50640" y="2335120"/>
                <a:ext cx="103860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F4FB0E0D-81C8-4DAE-80CE-98E68E7127B7}"/>
                  </a:ext>
                </a:extLst>
              </p14:cNvPr>
              <p14:cNvContentPartPr/>
              <p14:nvPr/>
            </p14:nvContentPartPr>
            <p14:xfrm>
              <a:off x="1065360" y="2228560"/>
              <a:ext cx="1194840" cy="46584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F4FB0E0D-81C8-4DAE-80CE-98E68E7127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047360" y="2210906"/>
                <a:ext cx="1230480" cy="501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ACB609C-41AC-4602-8FD5-89CD7762D588}"/>
                  </a:ext>
                </a:extLst>
              </p14:cNvPr>
              <p14:cNvContentPartPr/>
              <p14:nvPr/>
            </p14:nvContentPartPr>
            <p14:xfrm>
              <a:off x="6818520" y="2261680"/>
              <a:ext cx="542880" cy="381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ACB609C-41AC-4602-8FD5-89CD7762D58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800868" y="2244040"/>
                <a:ext cx="578544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C6CCAA3-185E-49BD-B212-144C41FE24C8}"/>
                  </a:ext>
                </a:extLst>
              </p14:cNvPr>
              <p14:cNvContentPartPr/>
              <p14:nvPr/>
            </p14:nvContentPartPr>
            <p14:xfrm>
              <a:off x="1769160" y="3185440"/>
              <a:ext cx="215640" cy="1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C6CCAA3-185E-49BD-B212-144C41FE24C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51520" y="3167440"/>
                <a:ext cx="2512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02C566B-ED4E-4EBD-B9B1-661438DF235E}"/>
                  </a:ext>
                </a:extLst>
              </p14:cNvPr>
              <p14:cNvContentPartPr/>
              <p14:nvPr/>
            </p14:nvContentPartPr>
            <p14:xfrm>
              <a:off x="1791840" y="3318280"/>
              <a:ext cx="206640" cy="1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02C566B-ED4E-4EBD-B9B1-661438DF235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73840" y="3300280"/>
                <a:ext cx="24228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612A67C-D6D0-4283-9DA9-612B7AF1D43A}"/>
                  </a:ext>
                </a:extLst>
              </p14:cNvPr>
              <p14:cNvContentPartPr/>
              <p14:nvPr/>
            </p14:nvContentPartPr>
            <p14:xfrm>
              <a:off x="568560" y="3096880"/>
              <a:ext cx="935280" cy="333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612A67C-D6D0-4283-9DA9-612B7AF1D43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50560" y="3078880"/>
                <a:ext cx="97092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B54A124-E22F-4CA1-80DC-77EE5018EA1E}"/>
                  </a:ext>
                </a:extLst>
              </p14:cNvPr>
              <p14:cNvContentPartPr/>
              <p14:nvPr/>
            </p14:nvContentPartPr>
            <p14:xfrm>
              <a:off x="2210880" y="2799520"/>
              <a:ext cx="4712040" cy="10134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B54A124-E22F-4CA1-80DC-77EE5018EA1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192880" y="2781526"/>
                <a:ext cx="4747680" cy="1049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A0D5B8B-219D-4D87-B5EB-BD9D2534F7E2}"/>
                  </a:ext>
                </a:extLst>
              </p14:cNvPr>
              <p14:cNvContentPartPr/>
              <p14:nvPr/>
            </p14:nvContentPartPr>
            <p14:xfrm>
              <a:off x="7584240" y="2806360"/>
              <a:ext cx="253800" cy="765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A0D5B8B-219D-4D87-B5EB-BD9D2534F7E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6600" y="2788720"/>
                <a:ext cx="289440" cy="80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9010187-3DA5-4798-8387-C9F0EF29AAFA}"/>
                  </a:ext>
                </a:extLst>
              </p14:cNvPr>
              <p14:cNvContentPartPr/>
              <p14:nvPr/>
            </p14:nvContentPartPr>
            <p14:xfrm>
              <a:off x="540480" y="4055560"/>
              <a:ext cx="356040" cy="284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9010187-3DA5-4798-8387-C9F0EF29AAF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2840" y="4037560"/>
                <a:ext cx="39168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B32665F-D89A-4A3F-A29C-A93432631A86}"/>
                  </a:ext>
                </a:extLst>
              </p14:cNvPr>
              <p14:cNvContentPartPr/>
              <p14:nvPr/>
            </p14:nvContentPartPr>
            <p14:xfrm>
              <a:off x="1013880" y="4134760"/>
              <a:ext cx="10800" cy="155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B32665F-D89A-4A3F-A29C-A93432631A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995880" y="4116760"/>
                <a:ext cx="464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D1AFC49-5D9D-417F-BAED-6E47D8A8B665}"/>
                  </a:ext>
                </a:extLst>
              </p14:cNvPr>
              <p14:cNvContentPartPr/>
              <p14:nvPr/>
            </p14:nvContentPartPr>
            <p14:xfrm>
              <a:off x="982560" y="3962320"/>
              <a:ext cx="360" cy="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D1AFC49-5D9D-417F-BAED-6E47D8A8B66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964920" y="394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D9A2DC4-6B2A-4BDF-8B7C-59DEE1AEE079}"/>
                  </a:ext>
                </a:extLst>
              </p14:cNvPr>
              <p14:cNvContentPartPr/>
              <p14:nvPr/>
            </p14:nvContentPartPr>
            <p14:xfrm>
              <a:off x="1135920" y="4088320"/>
              <a:ext cx="777600" cy="240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D9A2DC4-6B2A-4BDF-8B7C-59DEE1AEE07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117920" y="4070320"/>
                <a:ext cx="81324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B22005F-018F-4D86-9274-16D776E22A40}"/>
                  </a:ext>
                </a:extLst>
              </p14:cNvPr>
              <p14:cNvContentPartPr/>
              <p14:nvPr/>
            </p14:nvContentPartPr>
            <p14:xfrm>
              <a:off x="2418600" y="3975640"/>
              <a:ext cx="257040" cy="350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B22005F-018F-4D86-9274-16D776E22A4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00600" y="3958000"/>
                <a:ext cx="29268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170FB52-2841-464D-8BEE-2CB953689446}"/>
                  </a:ext>
                </a:extLst>
              </p14:cNvPr>
              <p14:cNvContentPartPr/>
              <p14:nvPr/>
            </p14:nvContentPartPr>
            <p14:xfrm>
              <a:off x="2733600" y="4238080"/>
              <a:ext cx="18360" cy="130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170FB52-2841-464D-8BEE-2CB95368944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715600" y="4220080"/>
                <a:ext cx="5400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6611C48-6AE1-46E2-9EDF-DA9195603563}"/>
                  </a:ext>
                </a:extLst>
              </p14:cNvPr>
              <p14:cNvContentPartPr/>
              <p14:nvPr/>
            </p14:nvContentPartPr>
            <p14:xfrm>
              <a:off x="2720280" y="4203520"/>
              <a:ext cx="140760" cy="13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6611C48-6AE1-46E2-9EDF-DA919560356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702640" y="4185520"/>
                <a:ext cx="1764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767065A-7418-471D-8664-56116DD5C79C}"/>
                  </a:ext>
                </a:extLst>
              </p14:cNvPr>
              <p14:cNvContentPartPr/>
              <p14:nvPr/>
            </p14:nvContentPartPr>
            <p14:xfrm>
              <a:off x="2718840" y="4285600"/>
              <a:ext cx="123480" cy="21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767065A-7418-471D-8664-56116DD5C79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01200" y="4267960"/>
                <a:ext cx="1591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CE702A4-B412-4295-8BF0-56DAA69B1034}"/>
                  </a:ext>
                </a:extLst>
              </p14:cNvPr>
              <p14:cNvContentPartPr/>
              <p14:nvPr/>
            </p14:nvContentPartPr>
            <p14:xfrm>
              <a:off x="3026640" y="4013440"/>
              <a:ext cx="391680" cy="269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CE702A4-B412-4295-8BF0-56DAA69B103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008657" y="3995440"/>
                <a:ext cx="427287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457685B-D2FA-4CAD-95DD-F151E4E9DE8F}"/>
                  </a:ext>
                </a:extLst>
              </p14:cNvPr>
              <p14:cNvContentPartPr/>
              <p14:nvPr/>
            </p14:nvContentPartPr>
            <p14:xfrm>
              <a:off x="3622800" y="4129000"/>
              <a:ext cx="173880" cy="8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457685B-D2FA-4CAD-95DD-F151E4E9DE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05160" y="4111360"/>
                <a:ext cx="2095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7BEDC7C-B18E-4861-A29C-800B27DAE6A7}"/>
                  </a:ext>
                </a:extLst>
              </p14:cNvPr>
              <p14:cNvContentPartPr/>
              <p14:nvPr/>
            </p14:nvContentPartPr>
            <p14:xfrm>
              <a:off x="3645480" y="4202080"/>
              <a:ext cx="165240" cy="44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7BEDC7C-B18E-4861-A29C-800B27DAE6A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27480" y="4184440"/>
                <a:ext cx="200880" cy="7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CD8E2B8-1E4C-46EA-9A56-200A696C730B}"/>
                  </a:ext>
                </a:extLst>
              </p14:cNvPr>
              <p14:cNvContentPartPr/>
              <p14:nvPr/>
            </p14:nvContentPartPr>
            <p14:xfrm>
              <a:off x="3907200" y="4024600"/>
              <a:ext cx="489600" cy="346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CD8E2B8-1E4C-46EA-9A56-200A696C730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889560" y="4006619"/>
                <a:ext cx="525240" cy="3819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CDDDD03-1B14-44DC-9C41-7B649BCAA76D}"/>
                  </a:ext>
                </a:extLst>
              </p14:cNvPr>
              <p14:cNvContentPartPr/>
              <p14:nvPr/>
            </p14:nvContentPartPr>
            <p14:xfrm>
              <a:off x="4695240" y="4049800"/>
              <a:ext cx="333360" cy="297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CDDDD03-1B14-44DC-9C41-7B649BCAA76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77221" y="4031800"/>
                <a:ext cx="369039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2E79ABB-38B8-4B69-A9DE-8D0A10721F42}"/>
                  </a:ext>
                </a:extLst>
              </p14:cNvPr>
              <p14:cNvContentPartPr/>
              <p14:nvPr/>
            </p14:nvContentPartPr>
            <p14:xfrm>
              <a:off x="6133440" y="4149160"/>
              <a:ext cx="149400" cy="13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2E79ABB-38B8-4B69-A9DE-8D0A10721F4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15440" y="4131160"/>
                <a:ext cx="1850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470D6B8-DF46-4F7F-8685-65B8388E6B33}"/>
                  </a:ext>
                </a:extLst>
              </p14:cNvPr>
              <p14:cNvContentPartPr/>
              <p14:nvPr/>
            </p14:nvContentPartPr>
            <p14:xfrm>
              <a:off x="6143160" y="4227280"/>
              <a:ext cx="167400" cy="30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470D6B8-DF46-4F7F-8685-65B8388E6B3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25520" y="4209640"/>
                <a:ext cx="2030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9C53A53-2033-46F8-ACA5-988A79BBAEE2}"/>
                  </a:ext>
                </a:extLst>
              </p14:cNvPr>
              <p14:cNvContentPartPr/>
              <p14:nvPr/>
            </p14:nvContentPartPr>
            <p14:xfrm>
              <a:off x="5498040" y="4008760"/>
              <a:ext cx="483120" cy="376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9C53A53-2033-46F8-ACA5-988A79BBAEE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80040" y="3991103"/>
                <a:ext cx="518760" cy="4125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BB4C05F-EDD5-445D-910B-A72AFE97276D}"/>
                  </a:ext>
                </a:extLst>
              </p14:cNvPr>
              <p14:cNvContentPartPr/>
              <p14:nvPr/>
            </p14:nvContentPartPr>
            <p14:xfrm>
              <a:off x="6526920" y="4347880"/>
              <a:ext cx="199080" cy="110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BB4C05F-EDD5-445D-910B-A72AFE97276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509280" y="4330240"/>
                <a:ext cx="2347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E0090B1-73E8-4246-A7EB-A9CF08F2EF0F}"/>
                  </a:ext>
                </a:extLst>
              </p14:cNvPr>
              <p14:cNvContentPartPr/>
              <p14:nvPr/>
            </p14:nvContentPartPr>
            <p14:xfrm>
              <a:off x="6901320" y="4024960"/>
              <a:ext cx="531360" cy="366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E0090B1-73E8-4246-A7EB-A9CF08F2EF0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83680" y="4006960"/>
                <a:ext cx="56700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29B6D65-8964-461A-998B-D7D3A57C44EA}"/>
                  </a:ext>
                </a:extLst>
              </p14:cNvPr>
              <p14:cNvContentPartPr/>
              <p14:nvPr/>
            </p14:nvContentPartPr>
            <p14:xfrm>
              <a:off x="6462840" y="4014520"/>
              <a:ext cx="2800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29B6D65-8964-461A-998B-D7D3A57C44E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44840" y="3996880"/>
                <a:ext cx="31572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E260BD2-A8BE-4457-B96F-0637CD591FC9}"/>
                  </a:ext>
                </a:extLst>
              </p14:cNvPr>
              <p14:cNvContentPartPr/>
              <p14:nvPr/>
            </p14:nvContentPartPr>
            <p14:xfrm>
              <a:off x="2257680" y="5558200"/>
              <a:ext cx="237600" cy="28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E260BD2-A8BE-4457-B96F-0637CD591FC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240040" y="5540200"/>
                <a:ext cx="27324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31B21C2-1122-4FCF-8B35-4523AB46ADD2}"/>
                  </a:ext>
                </a:extLst>
              </p14:cNvPr>
              <p14:cNvContentPartPr/>
              <p14:nvPr/>
            </p14:nvContentPartPr>
            <p14:xfrm>
              <a:off x="2304120" y="5698600"/>
              <a:ext cx="243000" cy="17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31B21C2-1122-4FCF-8B35-4523AB46ADD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286120" y="5680960"/>
                <a:ext cx="2786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840C932-EE10-4785-AB87-FCAB43C21014}"/>
                  </a:ext>
                </a:extLst>
              </p14:cNvPr>
              <p14:cNvContentPartPr/>
              <p14:nvPr/>
            </p14:nvContentPartPr>
            <p14:xfrm>
              <a:off x="873840" y="5545240"/>
              <a:ext cx="1158840" cy="385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840C932-EE10-4785-AB87-FCAB43C2101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56200" y="5527223"/>
                <a:ext cx="1194480" cy="4215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C3216D3-CED9-467C-B3F4-D0CFD95EAE23}"/>
                  </a:ext>
                </a:extLst>
              </p14:cNvPr>
              <p14:cNvContentPartPr/>
              <p14:nvPr/>
            </p14:nvContentPartPr>
            <p14:xfrm>
              <a:off x="637320" y="4644880"/>
              <a:ext cx="1229040" cy="432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C3216D3-CED9-467C-B3F4-D0CFD95EAE2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9680" y="4627240"/>
                <a:ext cx="1264680" cy="46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6390AB8-93FB-49BD-844A-393E34ECA3BC}"/>
                  </a:ext>
                </a:extLst>
              </p14:cNvPr>
              <p14:cNvContentPartPr/>
              <p14:nvPr/>
            </p14:nvContentPartPr>
            <p14:xfrm>
              <a:off x="7718520" y="5544880"/>
              <a:ext cx="55440" cy="1249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6390AB8-93FB-49BD-844A-393E34ECA3B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700880" y="5527240"/>
                <a:ext cx="910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D3A66277-164B-40C5-B79E-EAA737B78002}"/>
                  </a:ext>
                </a:extLst>
              </p14:cNvPr>
              <p14:cNvContentPartPr/>
              <p14:nvPr/>
            </p14:nvContentPartPr>
            <p14:xfrm>
              <a:off x="2828640" y="4985440"/>
              <a:ext cx="4746240" cy="12340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D3A66277-164B-40C5-B79E-EAA737B7800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811000" y="4967440"/>
                <a:ext cx="4781880" cy="1269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30276704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F67C30D-9056-45D9-BFE2-2BFDCE86BFC3}"/>
                  </a:ext>
                </a:extLst>
              </p14:cNvPr>
              <p14:cNvContentPartPr/>
              <p14:nvPr/>
            </p14:nvContentPartPr>
            <p14:xfrm>
              <a:off x="1327800" y="314800"/>
              <a:ext cx="5608440" cy="734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F67C30D-9056-45D9-BFE2-2BFDCE86BFC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310160" y="296809"/>
                <a:ext cx="5644080" cy="770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433BE1D-5FEE-4CB3-9091-53456BB3558E}"/>
                  </a:ext>
                </a:extLst>
              </p14:cNvPr>
              <p14:cNvContentPartPr/>
              <p14:nvPr/>
            </p14:nvContentPartPr>
            <p14:xfrm>
              <a:off x="3138600" y="1357720"/>
              <a:ext cx="199080" cy="280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433BE1D-5FEE-4CB3-9091-53456BB3558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20600" y="1340080"/>
                <a:ext cx="2347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CB08B2A-6625-469C-8395-72CD9B2CE6FF}"/>
                  </a:ext>
                </a:extLst>
              </p14:cNvPr>
              <p14:cNvContentPartPr/>
              <p14:nvPr/>
            </p14:nvContentPartPr>
            <p14:xfrm>
              <a:off x="2776800" y="1463920"/>
              <a:ext cx="792360" cy="352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CB08B2A-6625-469C-8395-72CD9B2CE6F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758800" y="1445920"/>
                <a:ext cx="82800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D897D0E-C373-42D2-AB3E-661A68EC4312}"/>
                  </a:ext>
                </a:extLst>
              </p14:cNvPr>
              <p14:cNvContentPartPr/>
              <p14:nvPr/>
            </p14:nvContentPartPr>
            <p14:xfrm>
              <a:off x="2460000" y="1544560"/>
              <a:ext cx="180000" cy="241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D897D0E-C373-42D2-AB3E-661A68EC431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42000" y="1526920"/>
                <a:ext cx="21564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22869F7-65A9-4C08-BFB3-3C0258510C21}"/>
                  </a:ext>
                </a:extLst>
              </p14:cNvPr>
              <p14:cNvContentPartPr/>
              <p14:nvPr/>
            </p14:nvContentPartPr>
            <p14:xfrm>
              <a:off x="912360" y="1345840"/>
              <a:ext cx="1240920" cy="612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22869F7-65A9-4C08-BFB3-3C0258510C2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94720" y="1327840"/>
                <a:ext cx="1276560" cy="64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D742776-F2D2-4270-91BC-7A681535F7AA}"/>
                  </a:ext>
                </a:extLst>
              </p14:cNvPr>
              <p14:cNvContentPartPr/>
              <p14:nvPr/>
            </p14:nvContentPartPr>
            <p14:xfrm>
              <a:off x="3806400" y="1378960"/>
              <a:ext cx="2169360" cy="6008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D742776-F2D2-4270-91BC-7A681535F7A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88760" y="1361320"/>
                <a:ext cx="2205000" cy="63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26748F6-EC07-4556-9B47-E8D156B30061}"/>
                  </a:ext>
                </a:extLst>
              </p14:cNvPr>
              <p14:cNvContentPartPr/>
              <p14:nvPr/>
            </p14:nvContentPartPr>
            <p14:xfrm>
              <a:off x="6240000" y="1653280"/>
              <a:ext cx="233280" cy="9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26748F6-EC07-4556-9B47-E8D156B3006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222360" y="1635280"/>
                <a:ext cx="2689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741A73F0-D7D3-4C10-98FC-AEC52C29AD21}"/>
                  </a:ext>
                </a:extLst>
              </p14:cNvPr>
              <p14:cNvContentPartPr/>
              <p14:nvPr/>
            </p14:nvContentPartPr>
            <p14:xfrm>
              <a:off x="6267720" y="1800520"/>
              <a:ext cx="223560" cy="190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741A73F0-D7D3-4C10-98FC-AEC52C29AD2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50080" y="1782520"/>
                <a:ext cx="2592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8056E894-2468-436C-9094-05455E4B0EBF}"/>
                  </a:ext>
                </a:extLst>
              </p14:cNvPr>
              <p14:cNvContentPartPr/>
              <p14:nvPr/>
            </p14:nvContentPartPr>
            <p14:xfrm>
              <a:off x="2988840" y="2200840"/>
              <a:ext cx="389880" cy="144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8056E894-2468-436C-9094-05455E4B0EB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970840" y="2182840"/>
                <a:ext cx="4255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16E13E2C-CCB8-46CE-AC69-F5A2269B71BB}"/>
                  </a:ext>
                </a:extLst>
              </p14:cNvPr>
              <p14:cNvContentPartPr/>
              <p14:nvPr/>
            </p14:nvContentPartPr>
            <p14:xfrm>
              <a:off x="3676080" y="2183560"/>
              <a:ext cx="2622600" cy="5317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16E13E2C-CCB8-46CE-AC69-F5A2269B71B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658080" y="2165560"/>
                <a:ext cx="2658240" cy="56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F33B8A44-766B-4C97-939D-06EEC7D5331A}"/>
                  </a:ext>
                </a:extLst>
              </p14:cNvPr>
              <p14:cNvContentPartPr/>
              <p14:nvPr/>
            </p14:nvContentPartPr>
            <p14:xfrm>
              <a:off x="2468640" y="2353120"/>
              <a:ext cx="1002960" cy="3081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F33B8A44-766B-4C97-939D-06EEC7D5331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50640" y="2335120"/>
                <a:ext cx="103860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F4FB0E0D-81C8-4DAE-80CE-98E68E7127B7}"/>
                  </a:ext>
                </a:extLst>
              </p14:cNvPr>
              <p14:cNvContentPartPr/>
              <p14:nvPr/>
            </p14:nvContentPartPr>
            <p14:xfrm>
              <a:off x="1065360" y="2228560"/>
              <a:ext cx="1194840" cy="46584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F4FB0E0D-81C8-4DAE-80CE-98E68E7127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047360" y="2210906"/>
                <a:ext cx="1230480" cy="501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ACB609C-41AC-4602-8FD5-89CD7762D588}"/>
                  </a:ext>
                </a:extLst>
              </p14:cNvPr>
              <p14:cNvContentPartPr/>
              <p14:nvPr/>
            </p14:nvContentPartPr>
            <p14:xfrm>
              <a:off x="6818520" y="2261680"/>
              <a:ext cx="542880" cy="381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ACB609C-41AC-4602-8FD5-89CD7762D58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800868" y="2244040"/>
                <a:ext cx="578544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C6CCAA3-185E-49BD-B212-144C41FE24C8}"/>
                  </a:ext>
                </a:extLst>
              </p14:cNvPr>
              <p14:cNvContentPartPr/>
              <p14:nvPr/>
            </p14:nvContentPartPr>
            <p14:xfrm>
              <a:off x="1769160" y="3185440"/>
              <a:ext cx="215640" cy="14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C6CCAA3-185E-49BD-B212-144C41FE24C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51520" y="3167440"/>
                <a:ext cx="2512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02C566B-ED4E-4EBD-B9B1-661438DF235E}"/>
                  </a:ext>
                </a:extLst>
              </p14:cNvPr>
              <p14:cNvContentPartPr/>
              <p14:nvPr/>
            </p14:nvContentPartPr>
            <p14:xfrm>
              <a:off x="1791840" y="3318280"/>
              <a:ext cx="206640" cy="1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02C566B-ED4E-4EBD-B9B1-661438DF235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73840" y="3300280"/>
                <a:ext cx="24228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612A67C-D6D0-4283-9DA9-612B7AF1D43A}"/>
                  </a:ext>
                </a:extLst>
              </p14:cNvPr>
              <p14:cNvContentPartPr/>
              <p14:nvPr/>
            </p14:nvContentPartPr>
            <p14:xfrm>
              <a:off x="568560" y="3096880"/>
              <a:ext cx="935280" cy="333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612A67C-D6D0-4283-9DA9-612B7AF1D43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50560" y="3078880"/>
                <a:ext cx="97092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B54A124-E22F-4CA1-80DC-77EE5018EA1E}"/>
                  </a:ext>
                </a:extLst>
              </p14:cNvPr>
              <p14:cNvContentPartPr/>
              <p14:nvPr/>
            </p14:nvContentPartPr>
            <p14:xfrm>
              <a:off x="2210880" y="2799520"/>
              <a:ext cx="4712040" cy="10134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B54A124-E22F-4CA1-80DC-77EE5018EA1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192880" y="2781526"/>
                <a:ext cx="4747680" cy="1049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A0D5B8B-219D-4D87-B5EB-BD9D2534F7E2}"/>
                  </a:ext>
                </a:extLst>
              </p14:cNvPr>
              <p14:cNvContentPartPr/>
              <p14:nvPr/>
            </p14:nvContentPartPr>
            <p14:xfrm>
              <a:off x="7584240" y="2806360"/>
              <a:ext cx="253800" cy="765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A0D5B8B-219D-4D87-B5EB-BD9D2534F7E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66600" y="2788720"/>
                <a:ext cx="289440" cy="80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9010187-3DA5-4798-8387-C9F0EF29AAFA}"/>
                  </a:ext>
                </a:extLst>
              </p14:cNvPr>
              <p14:cNvContentPartPr/>
              <p14:nvPr/>
            </p14:nvContentPartPr>
            <p14:xfrm>
              <a:off x="540480" y="4055560"/>
              <a:ext cx="356040" cy="284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9010187-3DA5-4798-8387-C9F0EF29AAF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2840" y="4037560"/>
                <a:ext cx="39168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B32665F-D89A-4A3F-A29C-A93432631A86}"/>
                  </a:ext>
                </a:extLst>
              </p14:cNvPr>
              <p14:cNvContentPartPr/>
              <p14:nvPr/>
            </p14:nvContentPartPr>
            <p14:xfrm>
              <a:off x="1013880" y="4134760"/>
              <a:ext cx="10800" cy="155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B32665F-D89A-4A3F-A29C-A93432631A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995880" y="4116760"/>
                <a:ext cx="464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D1AFC49-5D9D-417F-BAED-6E47D8A8B665}"/>
                  </a:ext>
                </a:extLst>
              </p14:cNvPr>
              <p14:cNvContentPartPr/>
              <p14:nvPr/>
            </p14:nvContentPartPr>
            <p14:xfrm>
              <a:off x="982560" y="3962320"/>
              <a:ext cx="360" cy="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D1AFC49-5D9D-417F-BAED-6E47D8A8B66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964920" y="394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D9A2DC4-6B2A-4BDF-8B7C-59DEE1AEE079}"/>
                  </a:ext>
                </a:extLst>
              </p14:cNvPr>
              <p14:cNvContentPartPr/>
              <p14:nvPr/>
            </p14:nvContentPartPr>
            <p14:xfrm>
              <a:off x="1135920" y="4088320"/>
              <a:ext cx="777600" cy="240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D9A2DC4-6B2A-4BDF-8B7C-59DEE1AEE07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117920" y="4070320"/>
                <a:ext cx="81324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B22005F-018F-4D86-9274-16D776E22A40}"/>
                  </a:ext>
                </a:extLst>
              </p14:cNvPr>
              <p14:cNvContentPartPr/>
              <p14:nvPr/>
            </p14:nvContentPartPr>
            <p14:xfrm>
              <a:off x="2418600" y="3975640"/>
              <a:ext cx="257040" cy="350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B22005F-018F-4D86-9274-16D776E22A4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00600" y="3958000"/>
                <a:ext cx="29268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170FB52-2841-464D-8BEE-2CB953689446}"/>
                  </a:ext>
                </a:extLst>
              </p14:cNvPr>
              <p14:cNvContentPartPr/>
              <p14:nvPr/>
            </p14:nvContentPartPr>
            <p14:xfrm>
              <a:off x="2733600" y="4238080"/>
              <a:ext cx="18360" cy="130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170FB52-2841-464D-8BEE-2CB95368944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715600" y="4220080"/>
                <a:ext cx="5400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6611C48-6AE1-46E2-9EDF-DA9195603563}"/>
                  </a:ext>
                </a:extLst>
              </p14:cNvPr>
              <p14:cNvContentPartPr/>
              <p14:nvPr/>
            </p14:nvContentPartPr>
            <p14:xfrm>
              <a:off x="2720280" y="4203520"/>
              <a:ext cx="140760" cy="13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6611C48-6AE1-46E2-9EDF-DA919560356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702640" y="4185520"/>
                <a:ext cx="1764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767065A-7418-471D-8664-56116DD5C79C}"/>
                  </a:ext>
                </a:extLst>
              </p14:cNvPr>
              <p14:cNvContentPartPr/>
              <p14:nvPr/>
            </p14:nvContentPartPr>
            <p14:xfrm>
              <a:off x="2718840" y="4285600"/>
              <a:ext cx="123480" cy="21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767065A-7418-471D-8664-56116DD5C79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01200" y="4267960"/>
                <a:ext cx="1591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CE702A4-B412-4295-8BF0-56DAA69B1034}"/>
                  </a:ext>
                </a:extLst>
              </p14:cNvPr>
              <p14:cNvContentPartPr/>
              <p14:nvPr/>
            </p14:nvContentPartPr>
            <p14:xfrm>
              <a:off x="3026640" y="4013440"/>
              <a:ext cx="391680" cy="269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CE702A4-B412-4295-8BF0-56DAA69B103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008657" y="3995440"/>
                <a:ext cx="427287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457685B-D2FA-4CAD-95DD-F151E4E9DE8F}"/>
                  </a:ext>
                </a:extLst>
              </p14:cNvPr>
              <p14:cNvContentPartPr/>
              <p14:nvPr/>
            </p14:nvContentPartPr>
            <p14:xfrm>
              <a:off x="3622800" y="4129000"/>
              <a:ext cx="173880" cy="8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457685B-D2FA-4CAD-95DD-F151E4E9DE8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05160" y="4111360"/>
                <a:ext cx="2095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7BEDC7C-B18E-4861-A29C-800B27DAE6A7}"/>
                  </a:ext>
                </a:extLst>
              </p14:cNvPr>
              <p14:cNvContentPartPr/>
              <p14:nvPr/>
            </p14:nvContentPartPr>
            <p14:xfrm>
              <a:off x="3645480" y="4202080"/>
              <a:ext cx="165240" cy="44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7BEDC7C-B18E-4861-A29C-800B27DAE6A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27480" y="4184440"/>
                <a:ext cx="200880" cy="7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CD8E2B8-1E4C-46EA-9A56-200A696C730B}"/>
                  </a:ext>
                </a:extLst>
              </p14:cNvPr>
              <p14:cNvContentPartPr/>
              <p14:nvPr/>
            </p14:nvContentPartPr>
            <p14:xfrm>
              <a:off x="3907200" y="4024600"/>
              <a:ext cx="489600" cy="346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CD8E2B8-1E4C-46EA-9A56-200A696C730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889560" y="4006619"/>
                <a:ext cx="525240" cy="3819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CDDDD03-1B14-44DC-9C41-7B649BCAA76D}"/>
                  </a:ext>
                </a:extLst>
              </p14:cNvPr>
              <p14:cNvContentPartPr/>
              <p14:nvPr/>
            </p14:nvContentPartPr>
            <p14:xfrm>
              <a:off x="4695240" y="4049800"/>
              <a:ext cx="333360" cy="297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CDDDD03-1B14-44DC-9C41-7B649BCAA76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77221" y="4031800"/>
                <a:ext cx="369039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2E79ABB-38B8-4B69-A9DE-8D0A10721F42}"/>
                  </a:ext>
                </a:extLst>
              </p14:cNvPr>
              <p14:cNvContentPartPr/>
              <p14:nvPr/>
            </p14:nvContentPartPr>
            <p14:xfrm>
              <a:off x="6133440" y="4149160"/>
              <a:ext cx="149400" cy="13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2E79ABB-38B8-4B69-A9DE-8D0A10721F4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15440" y="4131160"/>
                <a:ext cx="1850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470D6B8-DF46-4F7F-8685-65B8388E6B33}"/>
                  </a:ext>
                </a:extLst>
              </p14:cNvPr>
              <p14:cNvContentPartPr/>
              <p14:nvPr/>
            </p14:nvContentPartPr>
            <p14:xfrm>
              <a:off x="6143160" y="4227280"/>
              <a:ext cx="167400" cy="30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470D6B8-DF46-4F7F-8685-65B8388E6B3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25520" y="4209640"/>
                <a:ext cx="2030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9C53A53-2033-46F8-ACA5-988A79BBAEE2}"/>
                  </a:ext>
                </a:extLst>
              </p14:cNvPr>
              <p14:cNvContentPartPr/>
              <p14:nvPr/>
            </p14:nvContentPartPr>
            <p14:xfrm>
              <a:off x="5498040" y="4008760"/>
              <a:ext cx="483120" cy="376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9C53A53-2033-46F8-ACA5-988A79BBAEE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80040" y="3991103"/>
                <a:ext cx="518760" cy="4125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BB4C05F-EDD5-445D-910B-A72AFE97276D}"/>
                  </a:ext>
                </a:extLst>
              </p14:cNvPr>
              <p14:cNvContentPartPr/>
              <p14:nvPr/>
            </p14:nvContentPartPr>
            <p14:xfrm>
              <a:off x="6526920" y="4347880"/>
              <a:ext cx="199080" cy="110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BB4C05F-EDD5-445D-910B-A72AFE97276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509280" y="4330240"/>
                <a:ext cx="2347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E0090B1-73E8-4246-A7EB-A9CF08F2EF0F}"/>
                  </a:ext>
                </a:extLst>
              </p14:cNvPr>
              <p14:cNvContentPartPr/>
              <p14:nvPr/>
            </p14:nvContentPartPr>
            <p14:xfrm>
              <a:off x="6901320" y="4024960"/>
              <a:ext cx="531360" cy="366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E0090B1-73E8-4246-A7EB-A9CF08F2EF0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83680" y="4006960"/>
                <a:ext cx="56700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29B6D65-8964-461A-998B-D7D3A57C44EA}"/>
                  </a:ext>
                </a:extLst>
              </p14:cNvPr>
              <p14:cNvContentPartPr/>
              <p14:nvPr/>
            </p14:nvContentPartPr>
            <p14:xfrm>
              <a:off x="6462840" y="4014520"/>
              <a:ext cx="280080" cy="255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29B6D65-8964-461A-998B-D7D3A57C44E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44840" y="3996880"/>
                <a:ext cx="31572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E260BD2-A8BE-4457-B96F-0637CD591FC9}"/>
                  </a:ext>
                </a:extLst>
              </p14:cNvPr>
              <p14:cNvContentPartPr/>
              <p14:nvPr/>
            </p14:nvContentPartPr>
            <p14:xfrm>
              <a:off x="2257680" y="5558200"/>
              <a:ext cx="237600" cy="28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E260BD2-A8BE-4457-B96F-0637CD591FC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240040" y="5540200"/>
                <a:ext cx="27324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31B21C2-1122-4FCF-8B35-4523AB46ADD2}"/>
                  </a:ext>
                </a:extLst>
              </p14:cNvPr>
              <p14:cNvContentPartPr/>
              <p14:nvPr/>
            </p14:nvContentPartPr>
            <p14:xfrm>
              <a:off x="2304120" y="5698600"/>
              <a:ext cx="243000" cy="17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31B21C2-1122-4FCF-8B35-4523AB46ADD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286120" y="5680960"/>
                <a:ext cx="2786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840C932-EE10-4785-AB87-FCAB43C21014}"/>
                  </a:ext>
                </a:extLst>
              </p14:cNvPr>
              <p14:cNvContentPartPr/>
              <p14:nvPr/>
            </p14:nvContentPartPr>
            <p14:xfrm>
              <a:off x="873840" y="5545240"/>
              <a:ext cx="1158840" cy="385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840C932-EE10-4785-AB87-FCAB43C2101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56200" y="5527223"/>
                <a:ext cx="1194480" cy="4215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C3216D3-CED9-467C-B3F4-D0CFD95EAE23}"/>
                  </a:ext>
                </a:extLst>
              </p14:cNvPr>
              <p14:cNvContentPartPr/>
              <p14:nvPr/>
            </p14:nvContentPartPr>
            <p14:xfrm>
              <a:off x="637320" y="4644880"/>
              <a:ext cx="1229040" cy="432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C3216D3-CED9-467C-B3F4-D0CFD95EAE2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9680" y="4627240"/>
                <a:ext cx="1264680" cy="46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6390AB8-93FB-49BD-844A-393E34ECA3BC}"/>
                  </a:ext>
                </a:extLst>
              </p14:cNvPr>
              <p14:cNvContentPartPr/>
              <p14:nvPr/>
            </p14:nvContentPartPr>
            <p14:xfrm>
              <a:off x="7718520" y="5544880"/>
              <a:ext cx="55440" cy="1249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6390AB8-93FB-49BD-844A-393E34ECA3B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700880" y="5527240"/>
                <a:ext cx="910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D3A66277-164B-40C5-B79E-EAA737B78002}"/>
                  </a:ext>
                </a:extLst>
              </p14:cNvPr>
              <p14:cNvContentPartPr/>
              <p14:nvPr/>
            </p14:nvContentPartPr>
            <p14:xfrm>
              <a:off x="2828640" y="4985440"/>
              <a:ext cx="4746240" cy="12340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D3A66277-164B-40C5-B79E-EAA737B7800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811000" y="4967440"/>
                <a:ext cx="4781880" cy="12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94CD430-FAE6-4245-9532-DE145592A858}"/>
                  </a:ext>
                </a:extLst>
              </p14:cNvPr>
              <p14:cNvContentPartPr/>
              <p14:nvPr/>
            </p14:nvContentPartPr>
            <p14:xfrm>
              <a:off x="7896360" y="5217640"/>
              <a:ext cx="879840" cy="359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94CD430-FAE6-4245-9532-DE145592A85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878713" y="5199658"/>
                <a:ext cx="915495" cy="3952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4D9F301-1F9F-4230-AB68-AE84DC7F870E}"/>
                  </a:ext>
                </a:extLst>
              </p14:cNvPr>
              <p14:cNvContentPartPr/>
              <p14:nvPr/>
            </p14:nvContentPartPr>
            <p14:xfrm>
              <a:off x="6880080" y="5860240"/>
              <a:ext cx="1850040" cy="6829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4D9F301-1F9F-4230-AB68-AE84DC7F870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862440" y="5842600"/>
                <a:ext cx="1885680" cy="718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71053942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297092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BDFE05B-8DE5-46CE-BCF2-2D402C480740}"/>
                  </a:ext>
                </a:extLst>
              </p14:cNvPr>
              <p14:cNvContentPartPr/>
              <p14:nvPr/>
            </p14:nvContentPartPr>
            <p14:xfrm>
              <a:off x="5045520" y="513160"/>
              <a:ext cx="631440" cy="231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BDFE05B-8DE5-46CE-BCF2-2D402C48074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27880" y="495520"/>
                <a:ext cx="66708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EC1CFBB-9B71-4E90-AD36-4E9E8F2F25D4}"/>
                  </a:ext>
                </a:extLst>
              </p14:cNvPr>
              <p14:cNvContentPartPr/>
              <p14:nvPr/>
            </p14:nvContentPartPr>
            <p14:xfrm>
              <a:off x="7130640" y="366640"/>
              <a:ext cx="1075320" cy="396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EC1CFBB-9B71-4E90-AD36-4E9E8F2F25D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13000" y="349000"/>
                <a:ext cx="111096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BE2C1A2-FA77-4646-9EE5-78DB206BA65D}"/>
                  </a:ext>
                </a:extLst>
              </p14:cNvPr>
              <p14:cNvContentPartPr/>
              <p14:nvPr/>
            </p14:nvContentPartPr>
            <p14:xfrm>
              <a:off x="5929320" y="504160"/>
              <a:ext cx="1019520" cy="299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BE2C1A2-FA77-4646-9EE5-78DB206BA65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911326" y="486520"/>
                <a:ext cx="1055147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A6A0BA4-FE9E-408C-930B-A554447F36D2}"/>
                  </a:ext>
                </a:extLst>
              </p14:cNvPr>
              <p14:cNvContentPartPr/>
              <p14:nvPr/>
            </p14:nvContentPartPr>
            <p14:xfrm>
              <a:off x="477840" y="116440"/>
              <a:ext cx="4344120" cy="1855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A6A0BA4-FE9E-408C-930B-A554447F36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9841" y="98800"/>
                <a:ext cx="4379757" cy="18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75950D6-70A6-4FA3-8A9D-CA6F9CD96A8F}"/>
                  </a:ext>
                </a:extLst>
              </p14:cNvPr>
              <p14:cNvContentPartPr/>
              <p14:nvPr/>
            </p14:nvContentPartPr>
            <p14:xfrm>
              <a:off x="5228400" y="1038400"/>
              <a:ext cx="263520" cy="602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75950D6-70A6-4FA3-8A9D-CA6F9CD96A8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210760" y="1020400"/>
                <a:ext cx="299160" cy="63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6725FD-B381-441B-84C3-30344D65F184}"/>
                  </a:ext>
                </a:extLst>
              </p14:cNvPr>
              <p14:cNvContentPartPr/>
              <p14:nvPr/>
            </p14:nvContentPartPr>
            <p14:xfrm>
              <a:off x="5800800" y="1212640"/>
              <a:ext cx="270000" cy="539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6725FD-B381-441B-84C3-30344D65F18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783160" y="1195000"/>
                <a:ext cx="305640" cy="57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017AE27-D9D4-468E-B309-BA08EF858DD0}"/>
                  </a:ext>
                </a:extLst>
              </p14:cNvPr>
              <p14:cNvContentPartPr/>
              <p14:nvPr/>
            </p14:nvContentPartPr>
            <p14:xfrm>
              <a:off x="6069000" y="1468960"/>
              <a:ext cx="183600" cy="144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017AE27-D9D4-468E-B309-BA08EF858DD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051360" y="1451320"/>
                <a:ext cx="21924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566A4A3-56EF-4AC4-A8A8-07254A77F3C0}"/>
                  </a:ext>
                </a:extLst>
              </p14:cNvPr>
              <p14:cNvContentPartPr/>
              <p14:nvPr/>
            </p14:nvContentPartPr>
            <p14:xfrm>
              <a:off x="6308040" y="1460320"/>
              <a:ext cx="104760" cy="164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566A4A3-56EF-4AC4-A8A8-07254A77F3C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90040" y="1442680"/>
                <a:ext cx="14040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C5B8F51-F5BC-45AD-A585-B316FBB19FDD}"/>
                  </a:ext>
                </a:extLst>
              </p14:cNvPr>
              <p14:cNvContentPartPr/>
              <p14:nvPr/>
            </p14:nvContentPartPr>
            <p14:xfrm>
              <a:off x="6701880" y="1483720"/>
              <a:ext cx="317160" cy="161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C5B8F51-F5BC-45AD-A585-B316FBB19FD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83880" y="1465720"/>
                <a:ext cx="3528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720A054-F8CA-4882-8E99-085D204BD82A}"/>
                  </a:ext>
                </a:extLst>
              </p14:cNvPr>
              <p14:cNvContentPartPr/>
              <p14:nvPr/>
            </p14:nvContentPartPr>
            <p14:xfrm>
              <a:off x="7198320" y="1438720"/>
              <a:ext cx="216720" cy="246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720A054-F8CA-4882-8E99-085D204BD82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80320" y="1421080"/>
                <a:ext cx="25236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ABFFFE-A3E1-4C2D-8933-1761D6F52A13}"/>
                  </a:ext>
                </a:extLst>
              </p14:cNvPr>
              <p14:cNvContentPartPr/>
              <p14:nvPr/>
            </p14:nvContentPartPr>
            <p14:xfrm>
              <a:off x="7470480" y="1511440"/>
              <a:ext cx="115200" cy="155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ABFFFE-A3E1-4C2D-8933-1761D6F52A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452840" y="1493800"/>
                <a:ext cx="1508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B1AE6B0-523E-4A2E-9BAF-22E94AAB0911}"/>
                  </a:ext>
                </a:extLst>
              </p14:cNvPr>
              <p14:cNvContentPartPr/>
              <p14:nvPr/>
            </p14:nvContentPartPr>
            <p14:xfrm>
              <a:off x="7708080" y="1345840"/>
              <a:ext cx="30240" cy="314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B1AE6B0-523E-4A2E-9BAF-22E94AAB091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690080" y="1327840"/>
                <a:ext cx="6588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0793BBE-9E17-4E7B-B33A-26431E041FA9}"/>
                  </a:ext>
                </a:extLst>
              </p14:cNvPr>
              <p14:cNvContentPartPr/>
              <p14:nvPr/>
            </p14:nvContentPartPr>
            <p14:xfrm>
              <a:off x="7599360" y="1493080"/>
              <a:ext cx="337680" cy="37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0793BBE-9E17-4E7B-B33A-26431E041FA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81360" y="1475080"/>
                <a:ext cx="37332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8CCF4B5-5FED-480C-A83C-8CCD9552224A}"/>
                  </a:ext>
                </a:extLst>
              </p14:cNvPr>
              <p14:cNvContentPartPr/>
              <p14:nvPr/>
            </p14:nvContentPartPr>
            <p14:xfrm>
              <a:off x="7812120" y="1288960"/>
              <a:ext cx="347040" cy="354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8CCF4B5-5FED-480C-A83C-8CCD9552224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94120" y="1271320"/>
                <a:ext cx="38268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33FA1DB-AFBC-4439-97C1-A56A072E75D8}"/>
                  </a:ext>
                </a:extLst>
              </p14:cNvPr>
              <p14:cNvContentPartPr/>
              <p14:nvPr/>
            </p14:nvContentPartPr>
            <p14:xfrm>
              <a:off x="8012280" y="1461040"/>
              <a:ext cx="211680" cy="17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33FA1DB-AFBC-4439-97C1-A56A072E75D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94280" y="1443400"/>
                <a:ext cx="2473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ED7563E-B503-4A64-B84C-2FE0EDFF7DDF}"/>
                  </a:ext>
                </a:extLst>
              </p14:cNvPr>
              <p14:cNvContentPartPr/>
              <p14:nvPr/>
            </p14:nvContentPartPr>
            <p14:xfrm>
              <a:off x="8265360" y="1524760"/>
              <a:ext cx="9720" cy="64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ED7563E-B503-4A64-B84C-2FE0EDFF7DD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247360" y="1507120"/>
                <a:ext cx="4536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A7FBBDF-E923-4DDF-8339-DAF43C2D705E}"/>
                  </a:ext>
                </a:extLst>
              </p14:cNvPr>
              <p14:cNvContentPartPr/>
              <p14:nvPr/>
            </p14:nvContentPartPr>
            <p14:xfrm>
              <a:off x="8274720" y="1438720"/>
              <a:ext cx="3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A7FBBDF-E923-4DDF-8339-DAF43C2D705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256720" y="1420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71C6E03-B2E5-4356-87DA-92D80E3E9CB3}"/>
                  </a:ext>
                </a:extLst>
              </p14:cNvPr>
              <p14:cNvContentPartPr/>
              <p14:nvPr/>
            </p14:nvContentPartPr>
            <p14:xfrm>
              <a:off x="8338440" y="1470040"/>
              <a:ext cx="100440" cy="117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71C6E03-B2E5-4356-87DA-92D80E3E9CB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20440" y="1452040"/>
                <a:ext cx="13608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80DDFAC-1303-4AB4-B73A-93909E8A6A7D}"/>
                  </a:ext>
                </a:extLst>
              </p14:cNvPr>
              <p14:cNvContentPartPr/>
              <p14:nvPr/>
            </p14:nvContentPartPr>
            <p14:xfrm>
              <a:off x="8527080" y="1471840"/>
              <a:ext cx="178560" cy="92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80DDFAC-1303-4AB4-B73A-93909E8A6A7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509080" y="1453840"/>
                <a:ext cx="2142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624536-8931-4A7B-8FD4-AFE226A2D0A3}"/>
                  </a:ext>
                </a:extLst>
              </p14:cNvPr>
              <p14:cNvContentPartPr/>
              <p14:nvPr/>
            </p14:nvContentPartPr>
            <p14:xfrm>
              <a:off x="447240" y="2209120"/>
              <a:ext cx="602280" cy="399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624536-8931-4A7B-8FD4-AFE226A2D0A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9600" y="2191480"/>
                <a:ext cx="63792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47198A1-A594-4C65-AE53-5CFFE08CBF1E}"/>
                  </a:ext>
                </a:extLst>
              </p14:cNvPr>
              <p14:cNvContentPartPr/>
              <p14:nvPr/>
            </p14:nvContentPartPr>
            <p14:xfrm>
              <a:off x="1068960" y="2169520"/>
              <a:ext cx="595440" cy="407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47198A1-A594-4C65-AE53-5CFFE08CBF1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051320" y="2151880"/>
                <a:ext cx="63108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4678E84-130E-4C48-AEC8-81924257C70C}"/>
                  </a:ext>
                </a:extLst>
              </p14:cNvPr>
              <p14:cNvContentPartPr/>
              <p14:nvPr/>
            </p14:nvContentPartPr>
            <p14:xfrm>
              <a:off x="1434720" y="2302720"/>
              <a:ext cx="309240" cy="38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4678E84-130E-4C48-AEC8-81924257C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416720" y="2285080"/>
                <a:ext cx="34488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17C5BC0-10D4-4716-A814-F7F29D14D8B1}"/>
                  </a:ext>
                </a:extLst>
              </p14:cNvPr>
              <p14:cNvContentPartPr/>
              <p14:nvPr/>
            </p14:nvContentPartPr>
            <p14:xfrm>
              <a:off x="1893720" y="2383720"/>
              <a:ext cx="252360" cy="205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17C5BC0-10D4-4716-A814-F7F29D14D8B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876080" y="2366080"/>
                <a:ext cx="28800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32ABC42-C94B-4622-BD11-AD06C5E86ECA}"/>
                  </a:ext>
                </a:extLst>
              </p14:cNvPr>
              <p14:cNvContentPartPr/>
              <p14:nvPr/>
            </p14:nvContentPartPr>
            <p14:xfrm>
              <a:off x="2220960" y="2375800"/>
              <a:ext cx="144000" cy="181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32ABC42-C94B-4622-BD11-AD06C5E86EC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202960" y="2358160"/>
                <a:ext cx="17964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DAECB7F-E6C9-476C-B457-303237DE9981}"/>
                  </a:ext>
                </a:extLst>
              </p14:cNvPr>
              <p14:cNvContentPartPr/>
              <p14:nvPr/>
            </p14:nvContentPartPr>
            <p14:xfrm>
              <a:off x="2406720" y="2404960"/>
              <a:ext cx="239760" cy="98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DAECB7F-E6C9-476C-B457-303237DE998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89080" y="2387320"/>
                <a:ext cx="27540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A4EAB29-00D8-4186-A3B7-180996B13D89}"/>
                  </a:ext>
                </a:extLst>
              </p14:cNvPr>
              <p14:cNvContentPartPr/>
              <p14:nvPr/>
            </p14:nvContentPartPr>
            <p14:xfrm>
              <a:off x="2690400" y="2407480"/>
              <a:ext cx="223200" cy="1540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A4EAB29-00D8-4186-A3B7-180996B13D8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672400" y="2389480"/>
                <a:ext cx="25884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1E1DCDA-4EF9-4B23-9F85-527FE697C92D}"/>
                  </a:ext>
                </a:extLst>
              </p14:cNvPr>
              <p14:cNvContentPartPr/>
              <p14:nvPr/>
            </p14:nvContentPartPr>
            <p14:xfrm>
              <a:off x="4436040" y="2137120"/>
              <a:ext cx="1026360" cy="552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1E1DCDA-4EF9-4B23-9F85-527FE697C92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18394" y="2119480"/>
                <a:ext cx="1062013" cy="58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DA08291-2122-4ABB-B979-C38550B05CAC}"/>
                  </a:ext>
                </a:extLst>
              </p14:cNvPr>
              <p14:cNvContentPartPr/>
              <p14:nvPr/>
            </p14:nvContentPartPr>
            <p14:xfrm>
              <a:off x="3045720" y="2142160"/>
              <a:ext cx="1109880" cy="672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DA08291-2122-4ABB-B979-C38550B05CA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28074" y="2124520"/>
                <a:ext cx="1145532" cy="70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B7D9E8B-E22F-4DC5-9DAC-9AD49D45311D}"/>
                  </a:ext>
                </a:extLst>
              </p14:cNvPr>
              <p14:cNvContentPartPr/>
              <p14:nvPr/>
            </p14:nvContentPartPr>
            <p14:xfrm>
              <a:off x="5637000" y="2204440"/>
              <a:ext cx="263160" cy="351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B7D9E8B-E22F-4DC5-9DAC-9AD49D45311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619000" y="2186800"/>
                <a:ext cx="2988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786C587-B72C-4E14-9F9E-59AF8C70B10B}"/>
                  </a:ext>
                </a:extLst>
              </p14:cNvPr>
              <p14:cNvContentPartPr/>
              <p14:nvPr/>
            </p14:nvContentPartPr>
            <p14:xfrm>
              <a:off x="692400" y="3006520"/>
              <a:ext cx="1550160" cy="2040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786C587-B72C-4E14-9F9E-59AF8C70B10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74400" y="2988880"/>
                <a:ext cx="1585800" cy="20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8CDAE1C-4482-4308-8A8C-7A2CF7C252B4}"/>
                  </a:ext>
                </a:extLst>
              </p14:cNvPr>
              <p14:cNvContentPartPr/>
              <p14:nvPr/>
            </p14:nvContentPartPr>
            <p14:xfrm>
              <a:off x="6152880" y="2408920"/>
              <a:ext cx="316800" cy="183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8CDAE1C-4482-4308-8A8C-7A2CF7C252B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135240" y="2390920"/>
                <a:ext cx="35244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5B32E46-4C55-4235-84B8-F66086152B13}"/>
                  </a:ext>
                </a:extLst>
              </p14:cNvPr>
              <p14:cNvContentPartPr/>
              <p14:nvPr/>
            </p14:nvContentPartPr>
            <p14:xfrm>
              <a:off x="6564000" y="2196880"/>
              <a:ext cx="607320" cy="37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5B32E46-4C55-4235-84B8-F66086152B1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46360" y="2178880"/>
                <a:ext cx="64296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31C8A35-801F-41BE-B51A-6D324CA25B93}"/>
                  </a:ext>
                </a:extLst>
              </p14:cNvPr>
              <p14:cNvContentPartPr/>
              <p14:nvPr/>
            </p14:nvContentPartPr>
            <p14:xfrm>
              <a:off x="7350240" y="2218120"/>
              <a:ext cx="1167840" cy="56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31C8A35-801F-41BE-B51A-6D324CA25B9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332246" y="2200480"/>
                <a:ext cx="1203469" cy="60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E7EB6DD-0904-41E3-85C4-8A15C7AE10EE}"/>
                  </a:ext>
                </a:extLst>
              </p14:cNvPr>
              <p14:cNvContentPartPr/>
              <p14:nvPr/>
            </p14:nvContentPartPr>
            <p14:xfrm>
              <a:off x="2700840" y="2803840"/>
              <a:ext cx="440280" cy="447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E7EB6DD-0904-41E3-85C4-8A15C7AE10E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682840" y="2785854"/>
                <a:ext cx="475920" cy="4830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FF7A05D-5BB0-44E6-BDD6-AF595C966A43}"/>
                  </a:ext>
                </a:extLst>
              </p14:cNvPr>
              <p14:cNvContentPartPr/>
              <p14:nvPr/>
            </p14:nvContentPartPr>
            <p14:xfrm>
              <a:off x="872400" y="3433480"/>
              <a:ext cx="230040" cy="423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FF7A05D-5BB0-44E6-BDD6-AF595C966A4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54400" y="3415480"/>
                <a:ext cx="26568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936BF9-3283-402B-8344-B18694A42AAF}"/>
                  </a:ext>
                </a:extLst>
              </p14:cNvPr>
              <p14:cNvContentPartPr/>
              <p14:nvPr/>
            </p14:nvContentPartPr>
            <p14:xfrm>
              <a:off x="418080" y="3410800"/>
              <a:ext cx="301320" cy="297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936BF9-3283-402B-8344-B18694A42AA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00080" y="3393160"/>
                <a:ext cx="33696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108E70E-69D4-4F05-99E0-C4175AFCC0B0}"/>
                  </a:ext>
                </a:extLst>
              </p14:cNvPr>
              <p14:cNvContentPartPr/>
              <p14:nvPr/>
            </p14:nvContentPartPr>
            <p14:xfrm>
              <a:off x="450480" y="3205600"/>
              <a:ext cx="185400" cy="96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108E70E-69D4-4F05-99E0-C4175AFCC0B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32840" y="3187600"/>
                <a:ext cx="22104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E4B2321-829B-4D43-A81B-B22423C80463}"/>
                  </a:ext>
                </a:extLst>
              </p14:cNvPr>
              <p14:cNvContentPartPr/>
              <p14:nvPr/>
            </p14:nvContentPartPr>
            <p14:xfrm>
              <a:off x="3552600" y="2862520"/>
              <a:ext cx="2386440" cy="425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E4B2321-829B-4D43-A81B-B22423C8046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534600" y="2844520"/>
                <a:ext cx="2422080" cy="46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4F3FC34-004F-4F84-84F7-1EE364D6DD9D}"/>
                  </a:ext>
                </a:extLst>
              </p14:cNvPr>
              <p14:cNvContentPartPr/>
              <p14:nvPr/>
            </p14:nvContentPartPr>
            <p14:xfrm>
              <a:off x="3316080" y="3698440"/>
              <a:ext cx="392760" cy="223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4F3FC34-004F-4F84-84F7-1EE364D6DD9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298440" y="3680800"/>
                <a:ext cx="42840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C67AF5B-5ABE-4DA2-979A-EC4A1CB9D47A}"/>
                  </a:ext>
                </a:extLst>
              </p14:cNvPr>
              <p14:cNvContentPartPr/>
              <p14:nvPr/>
            </p14:nvContentPartPr>
            <p14:xfrm>
              <a:off x="3449280" y="3493240"/>
              <a:ext cx="230760" cy="9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C67AF5B-5ABE-4DA2-979A-EC4A1CB9D47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431640" y="3475240"/>
                <a:ext cx="2664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D1715BA-62BB-4A0E-B980-8F4CEF01D4B6}"/>
                  </a:ext>
                </a:extLst>
              </p14:cNvPr>
              <p14:cNvContentPartPr/>
              <p14:nvPr/>
            </p14:nvContentPartPr>
            <p14:xfrm>
              <a:off x="3868680" y="3739480"/>
              <a:ext cx="164160" cy="1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D1715BA-62BB-4A0E-B980-8F4CEF01D4B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851040" y="3721840"/>
                <a:ext cx="19980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E50AAF1-E623-4CA6-8407-C05320822304}"/>
                  </a:ext>
                </a:extLst>
              </p14:cNvPr>
              <p14:cNvContentPartPr/>
              <p14:nvPr/>
            </p14:nvContentPartPr>
            <p14:xfrm>
              <a:off x="3843120" y="3816520"/>
              <a:ext cx="143640" cy="5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E50AAF1-E623-4CA6-8407-C0532082230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825120" y="3798520"/>
                <a:ext cx="1792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AC4220-8698-46BC-9C64-45C8B8AC9104}"/>
                  </a:ext>
                </a:extLst>
              </p14:cNvPr>
              <p14:cNvContentPartPr/>
              <p14:nvPr/>
            </p14:nvContentPartPr>
            <p14:xfrm>
              <a:off x="4163880" y="3518080"/>
              <a:ext cx="613800" cy="394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AC4220-8698-46BC-9C64-45C8B8AC910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145891" y="3500440"/>
                <a:ext cx="649419" cy="4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4C9AF9B-E90D-427B-843E-2D07E09990DF}"/>
                  </a:ext>
                </a:extLst>
              </p14:cNvPr>
              <p14:cNvContentPartPr/>
              <p14:nvPr/>
            </p14:nvContentPartPr>
            <p14:xfrm>
              <a:off x="5134440" y="3413680"/>
              <a:ext cx="309960" cy="85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4C9AF9B-E90D-427B-843E-2D07E09990D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116800" y="3395680"/>
                <a:ext cx="34560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54C39D6-28A5-45CF-8CE8-01338B862865}"/>
                  </a:ext>
                </a:extLst>
              </p14:cNvPr>
              <p14:cNvContentPartPr/>
              <p14:nvPr/>
            </p14:nvContentPartPr>
            <p14:xfrm>
              <a:off x="6503160" y="3540760"/>
              <a:ext cx="199080" cy="3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54C39D6-28A5-45CF-8CE8-01338B86286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485160" y="3523120"/>
                <a:ext cx="23472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28872AF-7487-45BC-A33C-67B1107BD2E0}"/>
                  </a:ext>
                </a:extLst>
              </p14:cNvPr>
              <p14:cNvContentPartPr/>
              <p14:nvPr/>
            </p14:nvContentPartPr>
            <p14:xfrm>
              <a:off x="4933200" y="3601600"/>
              <a:ext cx="1810080" cy="372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28872AF-7487-45BC-A33C-67B1107BD2E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915200" y="3583960"/>
                <a:ext cx="184572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A8F4DCF-6F8D-4A5B-8F3B-7CD573B9B3FE}"/>
                  </a:ext>
                </a:extLst>
              </p14:cNvPr>
              <p14:cNvContentPartPr/>
              <p14:nvPr/>
            </p14:nvContentPartPr>
            <p14:xfrm>
              <a:off x="1121880" y="3573880"/>
              <a:ext cx="865800" cy="9439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A8F4DCF-6F8D-4A5B-8F3B-7CD573B9B3F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104240" y="3555880"/>
                <a:ext cx="901440" cy="9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2DFEC48-49B8-4D7B-8EA7-34ADDA3C4CF3}"/>
                  </a:ext>
                </a:extLst>
              </p14:cNvPr>
              <p14:cNvContentPartPr/>
              <p14:nvPr/>
            </p14:nvContentPartPr>
            <p14:xfrm>
              <a:off x="7034520" y="3517000"/>
              <a:ext cx="154800" cy="476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2DFEC48-49B8-4D7B-8EA7-34ADDA3C4CF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16520" y="3499000"/>
                <a:ext cx="190440" cy="51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F73508D-B33B-47F9-844D-B413E1D3AC2A}"/>
                  </a:ext>
                </a:extLst>
              </p14:cNvPr>
              <p14:cNvContentPartPr/>
              <p14:nvPr/>
            </p14:nvContentPartPr>
            <p14:xfrm>
              <a:off x="2693640" y="4125040"/>
              <a:ext cx="209160" cy="30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F73508D-B33B-47F9-844D-B413E1D3AC2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76000" y="4107400"/>
                <a:ext cx="24480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C9A9E05-4BA2-43D0-B180-D438A3E491C5}"/>
                  </a:ext>
                </a:extLst>
              </p14:cNvPr>
              <p14:cNvContentPartPr/>
              <p14:nvPr/>
            </p14:nvContentPartPr>
            <p14:xfrm>
              <a:off x="2706600" y="4235200"/>
              <a:ext cx="613080" cy="180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C9A9E05-4BA2-43D0-B180-D438A3E491C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88960" y="4217200"/>
                <a:ext cx="64872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2E78743-B01F-42B5-B6F7-36A8A5EDF2B3}"/>
                  </a:ext>
                </a:extLst>
              </p14:cNvPr>
              <p14:cNvContentPartPr/>
              <p14:nvPr/>
            </p14:nvContentPartPr>
            <p14:xfrm>
              <a:off x="4027080" y="4028560"/>
              <a:ext cx="177840" cy="1234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2E78743-B01F-42B5-B6F7-36A8A5EDF2B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009440" y="4010560"/>
                <a:ext cx="21348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DAAB3F7-2FD8-4E2F-BE17-0ED6679823C2}"/>
                  </a:ext>
                </a:extLst>
              </p14:cNvPr>
              <p14:cNvContentPartPr/>
              <p14:nvPr/>
            </p14:nvContentPartPr>
            <p14:xfrm>
              <a:off x="3497520" y="4227280"/>
              <a:ext cx="828720" cy="252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DAAB3F7-2FD8-4E2F-BE17-0ED6679823C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479888" y="4209615"/>
                <a:ext cx="864345" cy="2880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3E575BB-9016-46F5-B905-3AA29766AFB0}"/>
                  </a:ext>
                </a:extLst>
              </p14:cNvPr>
              <p14:cNvContentPartPr/>
              <p14:nvPr/>
            </p14:nvContentPartPr>
            <p14:xfrm>
              <a:off x="4540800" y="4051240"/>
              <a:ext cx="1136160" cy="4032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3E575BB-9016-46F5-B905-3AA29766AFB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523160" y="4033600"/>
                <a:ext cx="1171800" cy="4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C24B77F-A51D-4B1A-B8B5-4932769CDBEF}"/>
                  </a:ext>
                </a:extLst>
              </p14:cNvPr>
              <p14:cNvContentPartPr/>
              <p14:nvPr/>
            </p14:nvContentPartPr>
            <p14:xfrm>
              <a:off x="5916000" y="4159600"/>
              <a:ext cx="216360" cy="250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C24B77F-A51D-4B1A-B8B5-4932769CDBE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898000" y="4141960"/>
                <a:ext cx="2520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F85A800-5378-4F8E-98BE-13CFDC337875}"/>
                  </a:ext>
                </a:extLst>
              </p14:cNvPr>
              <p14:cNvContentPartPr/>
              <p14:nvPr/>
            </p14:nvContentPartPr>
            <p14:xfrm>
              <a:off x="6304440" y="4018120"/>
              <a:ext cx="182520" cy="824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F85A800-5378-4F8E-98BE-13CFDC33787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286440" y="4000480"/>
                <a:ext cx="2181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C42865C-400C-4BBC-9781-58060652449B}"/>
                  </a:ext>
                </a:extLst>
              </p14:cNvPr>
              <p14:cNvContentPartPr/>
              <p14:nvPr/>
            </p14:nvContentPartPr>
            <p14:xfrm>
              <a:off x="7069080" y="4102720"/>
              <a:ext cx="198000" cy="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C42865C-400C-4BBC-9781-58060652449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051440" y="4085080"/>
                <a:ext cx="233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DFD722-68ED-4C13-AD27-CEA009DDC3C3}"/>
                  </a:ext>
                </a:extLst>
              </p14:cNvPr>
              <p14:cNvContentPartPr/>
              <p14:nvPr/>
            </p14:nvContentPartPr>
            <p14:xfrm>
              <a:off x="6351960" y="4160680"/>
              <a:ext cx="970560" cy="386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DFD722-68ED-4C13-AD27-CEA009DDC3C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334320" y="4142697"/>
                <a:ext cx="1006200" cy="421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5334CCD-AE0B-4D3E-8723-7294280A4616}"/>
                  </a:ext>
                </a:extLst>
              </p14:cNvPr>
              <p14:cNvContentPartPr/>
              <p14:nvPr/>
            </p14:nvContentPartPr>
            <p14:xfrm>
              <a:off x="7432320" y="3876640"/>
              <a:ext cx="1246680" cy="6256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5334CCD-AE0B-4D3E-8723-7294280A461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14320" y="3858640"/>
                <a:ext cx="1282320" cy="66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C262903-C257-42C9-B8FC-AA07390A6EE6}"/>
                  </a:ext>
                </a:extLst>
              </p14:cNvPr>
              <p14:cNvContentPartPr/>
              <p14:nvPr/>
            </p14:nvContentPartPr>
            <p14:xfrm>
              <a:off x="2361000" y="4660360"/>
              <a:ext cx="560520" cy="318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C262903-C257-42C9-B8FC-AA07390A6EE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343360" y="4642720"/>
                <a:ext cx="596160" cy="35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3FD0920-2758-4D9A-9C78-A3D6C2B658CB}"/>
                  </a:ext>
                </a:extLst>
              </p14:cNvPr>
              <p14:cNvContentPartPr/>
              <p14:nvPr/>
            </p14:nvContentPartPr>
            <p14:xfrm>
              <a:off x="3377640" y="4689880"/>
              <a:ext cx="194400" cy="72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3FD0920-2758-4D9A-9C78-A3D6C2B658C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360000" y="4672240"/>
                <a:ext cx="2300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99E11F8-3F24-4A1A-BBA2-A92C6B3BB8CC}"/>
                  </a:ext>
                </a:extLst>
              </p14:cNvPr>
              <p14:cNvContentPartPr/>
              <p14:nvPr/>
            </p14:nvContentPartPr>
            <p14:xfrm>
              <a:off x="4033200" y="4668640"/>
              <a:ext cx="468360" cy="3729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99E11F8-3F24-4A1A-BBA2-A92C6B3BB8C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015200" y="4651000"/>
                <a:ext cx="504000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572669A-F13E-4E19-B1C5-1B5D6BB24B02}"/>
                  </a:ext>
                </a:extLst>
              </p14:cNvPr>
              <p14:cNvContentPartPr/>
              <p14:nvPr/>
            </p14:nvContentPartPr>
            <p14:xfrm>
              <a:off x="4671480" y="4590520"/>
              <a:ext cx="1362600" cy="4989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572669A-F13E-4E19-B1C5-1B5D6BB24B0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653840" y="4572867"/>
                <a:ext cx="1398240" cy="53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EB471E0C-AB6E-4AC9-85B6-1353195F1683}"/>
                  </a:ext>
                </a:extLst>
              </p14:cNvPr>
              <p14:cNvContentPartPr/>
              <p14:nvPr/>
            </p14:nvContentPartPr>
            <p14:xfrm>
              <a:off x="3201960" y="3211720"/>
              <a:ext cx="128880" cy="1782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EB471E0C-AB6E-4AC9-85B6-1353195F168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184320" y="3194080"/>
                <a:ext cx="16452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977CC820-A829-468B-B8D2-5CA91C57B18E}"/>
                  </a:ext>
                </a:extLst>
              </p14:cNvPr>
              <p14:cNvContentPartPr/>
              <p14:nvPr/>
            </p14:nvContentPartPr>
            <p14:xfrm>
              <a:off x="3730440" y="3889600"/>
              <a:ext cx="82440" cy="1234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977CC820-A829-468B-B8D2-5CA91C57B18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712440" y="3871600"/>
                <a:ext cx="11808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EBB35D7-0EF5-40BA-BF0E-FF7215A936EF}"/>
                  </a:ext>
                </a:extLst>
              </p14:cNvPr>
              <p14:cNvContentPartPr/>
              <p14:nvPr/>
            </p14:nvContentPartPr>
            <p14:xfrm>
              <a:off x="3306000" y="4845040"/>
              <a:ext cx="582840" cy="3675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EBB35D7-0EF5-40BA-BF0E-FF7215A936E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288360" y="4827040"/>
                <a:ext cx="618480" cy="403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9010179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BDFE05B-8DE5-46CE-BCF2-2D402C480740}"/>
                  </a:ext>
                </a:extLst>
              </p14:cNvPr>
              <p14:cNvContentPartPr/>
              <p14:nvPr/>
            </p14:nvContentPartPr>
            <p14:xfrm>
              <a:off x="5045520" y="513160"/>
              <a:ext cx="631440" cy="231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BDFE05B-8DE5-46CE-BCF2-2D402C48074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27880" y="495520"/>
                <a:ext cx="66708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EC1CFBB-9B71-4E90-AD36-4E9E8F2F25D4}"/>
                  </a:ext>
                </a:extLst>
              </p14:cNvPr>
              <p14:cNvContentPartPr/>
              <p14:nvPr/>
            </p14:nvContentPartPr>
            <p14:xfrm>
              <a:off x="7130640" y="366640"/>
              <a:ext cx="1075320" cy="396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EC1CFBB-9B71-4E90-AD36-4E9E8F2F25D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13000" y="349000"/>
                <a:ext cx="111096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BE2C1A2-FA77-4646-9EE5-78DB206BA65D}"/>
                  </a:ext>
                </a:extLst>
              </p14:cNvPr>
              <p14:cNvContentPartPr/>
              <p14:nvPr/>
            </p14:nvContentPartPr>
            <p14:xfrm>
              <a:off x="5929320" y="504160"/>
              <a:ext cx="1019520" cy="299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BE2C1A2-FA77-4646-9EE5-78DB206BA65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911326" y="486520"/>
                <a:ext cx="1055147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A6A0BA4-FE9E-408C-930B-A554447F36D2}"/>
                  </a:ext>
                </a:extLst>
              </p14:cNvPr>
              <p14:cNvContentPartPr/>
              <p14:nvPr/>
            </p14:nvContentPartPr>
            <p14:xfrm>
              <a:off x="477840" y="116440"/>
              <a:ext cx="4344120" cy="1855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A6A0BA4-FE9E-408C-930B-A554447F36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9841" y="98800"/>
                <a:ext cx="4379757" cy="18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75950D6-70A6-4FA3-8A9D-CA6F9CD96A8F}"/>
                  </a:ext>
                </a:extLst>
              </p14:cNvPr>
              <p14:cNvContentPartPr/>
              <p14:nvPr/>
            </p14:nvContentPartPr>
            <p14:xfrm>
              <a:off x="5228400" y="1038400"/>
              <a:ext cx="263520" cy="602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75950D6-70A6-4FA3-8A9D-CA6F9CD96A8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210760" y="1020400"/>
                <a:ext cx="299160" cy="63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6725FD-B381-441B-84C3-30344D65F184}"/>
                  </a:ext>
                </a:extLst>
              </p14:cNvPr>
              <p14:cNvContentPartPr/>
              <p14:nvPr/>
            </p14:nvContentPartPr>
            <p14:xfrm>
              <a:off x="5800800" y="1212640"/>
              <a:ext cx="270000" cy="539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6725FD-B381-441B-84C3-30344D65F18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783160" y="1195000"/>
                <a:ext cx="305640" cy="57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017AE27-D9D4-468E-B309-BA08EF858DD0}"/>
                  </a:ext>
                </a:extLst>
              </p14:cNvPr>
              <p14:cNvContentPartPr/>
              <p14:nvPr/>
            </p14:nvContentPartPr>
            <p14:xfrm>
              <a:off x="6069000" y="1468960"/>
              <a:ext cx="183600" cy="144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017AE27-D9D4-468E-B309-BA08EF858DD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051360" y="1451320"/>
                <a:ext cx="21924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566A4A3-56EF-4AC4-A8A8-07254A77F3C0}"/>
                  </a:ext>
                </a:extLst>
              </p14:cNvPr>
              <p14:cNvContentPartPr/>
              <p14:nvPr/>
            </p14:nvContentPartPr>
            <p14:xfrm>
              <a:off x="6308040" y="1460320"/>
              <a:ext cx="104760" cy="164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566A4A3-56EF-4AC4-A8A8-07254A77F3C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90040" y="1442680"/>
                <a:ext cx="14040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C5B8F51-F5BC-45AD-A585-B316FBB19FDD}"/>
                  </a:ext>
                </a:extLst>
              </p14:cNvPr>
              <p14:cNvContentPartPr/>
              <p14:nvPr/>
            </p14:nvContentPartPr>
            <p14:xfrm>
              <a:off x="6701880" y="1483720"/>
              <a:ext cx="317160" cy="161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C5B8F51-F5BC-45AD-A585-B316FBB19FD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83880" y="1465720"/>
                <a:ext cx="3528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720A054-F8CA-4882-8E99-085D204BD82A}"/>
                  </a:ext>
                </a:extLst>
              </p14:cNvPr>
              <p14:cNvContentPartPr/>
              <p14:nvPr/>
            </p14:nvContentPartPr>
            <p14:xfrm>
              <a:off x="7198320" y="1438720"/>
              <a:ext cx="216720" cy="246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720A054-F8CA-4882-8E99-085D204BD82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80320" y="1421080"/>
                <a:ext cx="25236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ABFFFE-A3E1-4C2D-8933-1761D6F52A13}"/>
                  </a:ext>
                </a:extLst>
              </p14:cNvPr>
              <p14:cNvContentPartPr/>
              <p14:nvPr/>
            </p14:nvContentPartPr>
            <p14:xfrm>
              <a:off x="7470480" y="1511440"/>
              <a:ext cx="115200" cy="155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ABFFFE-A3E1-4C2D-8933-1761D6F52A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452840" y="1493800"/>
                <a:ext cx="1508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B1AE6B0-523E-4A2E-9BAF-22E94AAB0911}"/>
                  </a:ext>
                </a:extLst>
              </p14:cNvPr>
              <p14:cNvContentPartPr/>
              <p14:nvPr/>
            </p14:nvContentPartPr>
            <p14:xfrm>
              <a:off x="7708080" y="1345840"/>
              <a:ext cx="30240" cy="314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B1AE6B0-523E-4A2E-9BAF-22E94AAB091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690080" y="1327840"/>
                <a:ext cx="6588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0793BBE-9E17-4E7B-B33A-26431E041FA9}"/>
                  </a:ext>
                </a:extLst>
              </p14:cNvPr>
              <p14:cNvContentPartPr/>
              <p14:nvPr/>
            </p14:nvContentPartPr>
            <p14:xfrm>
              <a:off x="7599360" y="1493080"/>
              <a:ext cx="337680" cy="37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0793BBE-9E17-4E7B-B33A-26431E041FA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81360" y="1475080"/>
                <a:ext cx="37332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8CCF4B5-5FED-480C-A83C-8CCD9552224A}"/>
                  </a:ext>
                </a:extLst>
              </p14:cNvPr>
              <p14:cNvContentPartPr/>
              <p14:nvPr/>
            </p14:nvContentPartPr>
            <p14:xfrm>
              <a:off x="7812120" y="1288960"/>
              <a:ext cx="347040" cy="354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8CCF4B5-5FED-480C-A83C-8CCD9552224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94120" y="1271320"/>
                <a:ext cx="38268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33FA1DB-AFBC-4439-97C1-A56A072E75D8}"/>
                  </a:ext>
                </a:extLst>
              </p14:cNvPr>
              <p14:cNvContentPartPr/>
              <p14:nvPr/>
            </p14:nvContentPartPr>
            <p14:xfrm>
              <a:off x="8012280" y="1461040"/>
              <a:ext cx="211680" cy="17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33FA1DB-AFBC-4439-97C1-A56A072E75D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94280" y="1443400"/>
                <a:ext cx="2473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ED7563E-B503-4A64-B84C-2FE0EDFF7DDF}"/>
                  </a:ext>
                </a:extLst>
              </p14:cNvPr>
              <p14:cNvContentPartPr/>
              <p14:nvPr/>
            </p14:nvContentPartPr>
            <p14:xfrm>
              <a:off x="8265360" y="1524760"/>
              <a:ext cx="9720" cy="64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ED7563E-B503-4A64-B84C-2FE0EDFF7DD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247360" y="1507120"/>
                <a:ext cx="4536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A7FBBDF-E923-4DDF-8339-DAF43C2D705E}"/>
                  </a:ext>
                </a:extLst>
              </p14:cNvPr>
              <p14:cNvContentPartPr/>
              <p14:nvPr/>
            </p14:nvContentPartPr>
            <p14:xfrm>
              <a:off x="8274720" y="1438720"/>
              <a:ext cx="3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A7FBBDF-E923-4DDF-8339-DAF43C2D705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256720" y="1420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71C6E03-B2E5-4356-87DA-92D80E3E9CB3}"/>
                  </a:ext>
                </a:extLst>
              </p14:cNvPr>
              <p14:cNvContentPartPr/>
              <p14:nvPr/>
            </p14:nvContentPartPr>
            <p14:xfrm>
              <a:off x="8338440" y="1470040"/>
              <a:ext cx="100440" cy="117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71C6E03-B2E5-4356-87DA-92D80E3E9CB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20440" y="1452040"/>
                <a:ext cx="13608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80DDFAC-1303-4AB4-B73A-93909E8A6A7D}"/>
                  </a:ext>
                </a:extLst>
              </p14:cNvPr>
              <p14:cNvContentPartPr/>
              <p14:nvPr/>
            </p14:nvContentPartPr>
            <p14:xfrm>
              <a:off x="8527080" y="1471840"/>
              <a:ext cx="178560" cy="92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80DDFAC-1303-4AB4-B73A-93909E8A6A7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509080" y="1453840"/>
                <a:ext cx="2142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624536-8931-4A7B-8FD4-AFE226A2D0A3}"/>
                  </a:ext>
                </a:extLst>
              </p14:cNvPr>
              <p14:cNvContentPartPr/>
              <p14:nvPr/>
            </p14:nvContentPartPr>
            <p14:xfrm>
              <a:off x="447240" y="2209120"/>
              <a:ext cx="602280" cy="399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624536-8931-4A7B-8FD4-AFE226A2D0A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9600" y="2191480"/>
                <a:ext cx="63792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47198A1-A594-4C65-AE53-5CFFE08CBF1E}"/>
                  </a:ext>
                </a:extLst>
              </p14:cNvPr>
              <p14:cNvContentPartPr/>
              <p14:nvPr/>
            </p14:nvContentPartPr>
            <p14:xfrm>
              <a:off x="1068960" y="2169520"/>
              <a:ext cx="595440" cy="407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47198A1-A594-4C65-AE53-5CFFE08CBF1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051320" y="2151880"/>
                <a:ext cx="63108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4678E84-130E-4C48-AEC8-81924257C70C}"/>
                  </a:ext>
                </a:extLst>
              </p14:cNvPr>
              <p14:cNvContentPartPr/>
              <p14:nvPr/>
            </p14:nvContentPartPr>
            <p14:xfrm>
              <a:off x="1434720" y="2302720"/>
              <a:ext cx="309240" cy="38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4678E84-130E-4C48-AEC8-81924257C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416720" y="2285080"/>
                <a:ext cx="34488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17C5BC0-10D4-4716-A814-F7F29D14D8B1}"/>
                  </a:ext>
                </a:extLst>
              </p14:cNvPr>
              <p14:cNvContentPartPr/>
              <p14:nvPr/>
            </p14:nvContentPartPr>
            <p14:xfrm>
              <a:off x="1893720" y="2383720"/>
              <a:ext cx="252360" cy="205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17C5BC0-10D4-4716-A814-F7F29D14D8B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876080" y="2366080"/>
                <a:ext cx="28800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32ABC42-C94B-4622-BD11-AD06C5E86ECA}"/>
                  </a:ext>
                </a:extLst>
              </p14:cNvPr>
              <p14:cNvContentPartPr/>
              <p14:nvPr/>
            </p14:nvContentPartPr>
            <p14:xfrm>
              <a:off x="2220960" y="2375800"/>
              <a:ext cx="144000" cy="181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32ABC42-C94B-4622-BD11-AD06C5E86EC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202960" y="2358160"/>
                <a:ext cx="17964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DAECB7F-E6C9-476C-B457-303237DE9981}"/>
                  </a:ext>
                </a:extLst>
              </p14:cNvPr>
              <p14:cNvContentPartPr/>
              <p14:nvPr/>
            </p14:nvContentPartPr>
            <p14:xfrm>
              <a:off x="2406720" y="2404960"/>
              <a:ext cx="239760" cy="98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DAECB7F-E6C9-476C-B457-303237DE998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89080" y="2387320"/>
                <a:ext cx="27540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A4EAB29-00D8-4186-A3B7-180996B13D89}"/>
                  </a:ext>
                </a:extLst>
              </p14:cNvPr>
              <p14:cNvContentPartPr/>
              <p14:nvPr/>
            </p14:nvContentPartPr>
            <p14:xfrm>
              <a:off x="2690400" y="2407480"/>
              <a:ext cx="223200" cy="1540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A4EAB29-00D8-4186-A3B7-180996B13D8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672400" y="2389480"/>
                <a:ext cx="25884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1E1DCDA-4EF9-4B23-9F85-527FE697C92D}"/>
                  </a:ext>
                </a:extLst>
              </p14:cNvPr>
              <p14:cNvContentPartPr/>
              <p14:nvPr/>
            </p14:nvContentPartPr>
            <p14:xfrm>
              <a:off x="4436040" y="2137120"/>
              <a:ext cx="1026360" cy="552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1E1DCDA-4EF9-4B23-9F85-527FE697C92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18394" y="2119480"/>
                <a:ext cx="1062013" cy="58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DA08291-2122-4ABB-B979-C38550B05CAC}"/>
                  </a:ext>
                </a:extLst>
              </p14:cNvPr>
              <p14:cNvContentPartPr/>
              <p14:nvPr/>
            </p14:nvContentPartPr>
            <p14:xfrm>
              <a:off x="3045720" y="2142160"/>
              <a:ext cx="1109880" cy="672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DA08291-2122-4ABB-B979-C38550B05CA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28074" y="2124520"/>
                <a:ext cx="1145532" cy="70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B7D9E8B-E22F-4DC5-9DAC-9AD49D45311D}"/>
                  </a:ext>
                </a:extLst>
              </p14:cNvPr>
              <p14:cNvContentPartPr/>
              <p14:nvPr/>
            </p14:nvContentPartPr>
            <p14:xfrm>
              <a:off x="5637000" y="2204440"/>
              <a:ext cx="263160" cy="351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B7D9E8B-E22F-4DC5-9DAC-9AD49D45311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619000" y="2186800"/>
                <a:ext cx="2988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786C587-B72C-4E14-9F9E-59AF8C70B10B}"/>
                  </a:ext>
                </a:extLst>
              </p14:cNvPr>
              <p14:cNvContentPartPr/>
              <p14:nvPr/>
            </p14:nvContentPartPr>
            <p14:xfrm>
              <a:off x="692400" y="3006520"/>
              <a:ext cx="1550160" cy="2040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786C587-B72C-4E14-9F9E-59AF8C70B10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74400" y="2988880"/>
                <a:ext cx="1585800" cy="20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8CDAE1C-4482-4308-8A8C-7A2CF7C252B4}"/>
                  </a:ext>
                </a:extLst>
              </p14:cNvPr>
              <p14:cNvContentPartPr/>
              <p14:nvPr/>
            </p14:nvContentPartPr>
            <p14:xfrm>
              <a:off x="6152880" y="2408920"/>
              <a:ext cx="316800" cy="183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8CDAE1C-4482-4308-8A8C-7A2CF7C252B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135240" y="2390920"/>
                <a:ext cx="35244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5B32E46-4C55-4235-84B8-F66086152B13}"/>
                  </a:ext>
                </a:extLst>
              </p14:cNvPr>
              <p14:cNvContentPartPr/>
              <p14:nvPr/>
            </p14:nvContentPartPr>
            <p14:xfrm>
              <a:off x="6564000" y="2196880"/>
              <a:ext cx="607320" cy="37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5B32E46-4C55-4235-84B8-F66086152B1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46360" y="2178880"/>
                <a:ext cx="64296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31C8A35-801F-41BE-B51A-6D324CA25B93}"/>
                  </a:ext>
                </a:extLst>
              </p14:cNvPr>
              <p14:cNvContentPartPr/>
              <p14:nvPr/>
            </p14:nvContentPartPr>
            <p14:xfrm>
              <a:off x="7350240" y="2218120"/>
              <a:ext cx="1167840" cy="56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31C8A35-801F-41BE-B51A-6D324CA25B9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332246" y="2200480"/>
                <a:ext cx="1203469" cy="60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E7EB6DD-0904-41E3-85C4-8A15C7AE10EE}"/>
                  </a:ext>
                </a:extLst>
              </p14:cNvPr>
              <p14:cNvContentPartPr/>
              <p14:nvPr/>
            </p14:nvContentPartPr>
            <p14:xfrm>
              <a:off x="2700840" y="2803840"/>
              <a:ext cx="440280" cy="447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E7EB6DD-0904-41E3-85C4-8A15C7AE10E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682840" y="2785854"/>
                <a:ext cx="475920" cy="4830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FF7A05D-5BB0-44E6-BDD6-AF595C966A43}"/>
                  </a:ext>
                </a:extLst>
              </p14:cNvPr>
              <p14:cNvContentPartPr/>
              <p14:nvPr/>
            </p14:nvContentPartPr>
            <p14:xfrm>
              <a:off x="872400" y="3433480"/>
              <a:ext cx="230040" cy="423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FF7A05D-5BB0-44E6-BDD6-AF595C966A4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54400" y="3415480"/>
                <a:ext cx="26568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936BF9-3283-402B-8344-B18694A42AAF}"/>
                  </a:ext>
                </a:extLst>
              </p14:cNvPr>
              <p14:cNvContentPartPr/>
              <p14:nvPr/>
            </p14:nvContentPartPr>
            <p14:xfrm>
              <a:off x="418080" y="3410800"/>
              <a:ext cx="301320" cy="297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936BF9-3283-402B-8344-B18694A42AA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00080" y="3393160"/>
                <a:ext cx="33696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108E70E-69D4-4F05-99E0-C4175AFCC0B0}"/>
                  </a:ext>
                </a:extLst>
              </p14:cNvPr>
              <p14:cNvContentPartPr/>
              <p14:nvPr/>
            </p14:nvContentPartPr>
            <p14:xfrm>
              <a:off x="450480" y="3205600"/>
              <a:ext cx="185400" cy="96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108E70E-69D4-4F05-99E0-C4175AFCC0B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32840" y="3187600"/>
                <a:ext cx="22104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E4B2321-829B-4D43-A81B-B22423C80463}"/>
                  </a:ext>
                </a:extLst>
              </p14:cNvPr>
              <p14:cNvContentPartPr/>
              <p14:nvPr/>
            </p14:nvContentPartPr>
            <p14:xfrm>
              <a:off x="3552600" y="2862520"/>
              <a:ext cx="2386440" cy="425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E4B2321-829B-4D43-A81B-B22423C8046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534600" y="2844520"/>
                <a:ext cx="2422080" cy="46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4F3FC34-004F-4F84-84F7-1EE364D6DD9D}"/>
                  </a:ext>
                </a:extLst>
              </p14:cNvPr>
              <p14:cNvContentPartPr/>
              <p14:nvPr/>
            </p14:nvContentPartPr>
            <p14:xfrm>
              <a:off x="3316080" y="3698440"/>
              <a:ext cx="392760" cy="223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4F3FC34-004F-4F84-84F7-1EE364D6DD9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298440" y="3680800"/>
                <a:ext cx="42840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C67AF5B-5ABE-4DA2-979A-EC4A1CB9D47A}"/>
                  </a:ext>
                </a:extLst>
              </p14:cNvPr>
              <p14:cNvContentPartPr/>
              <p14:nvPr/>
            </p14:nvContentPartPr>
            <p14:xfrm>
              <a:off x="3449280" y="3493240"/>
              <a:ext cx="230760" cy="9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C67AF5B-5ABE-4DA2-979A-EC4A1CB9D47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431640" y="3475240"/>
                <a:ext cx="2664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D1715BA-62BB-4A0E-B980-8F4CEF01D4B6}"/>
                  </a:ext>
                </a:extLst>
              </p14:cNvPr>
              <p14:cNvContentPartPr/>
              <p14:nvPr/>
            </p14:nvContentPartPr>
            <p14:xfrm>
              <a:off x="3868680" y="3739480"/>
              <a:ext cx="164160" cy="1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D1715BA-62BB-4A0E-B980-8F4CEF01D4B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851040" y="3721840"/>
                <a:ext cx="19980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E50AAF1-E623-4CA6-8407-C05320822304}"/>
                  </a:ext>
                </a:extLst>
              </p14:cNvPr>
              <p14:cNvContentPartPr/>
              <p14:nvPr/>
            </p14:nvContentPartPr>
            <p14:xfrm>
              <a:off x="3843120" y="3816520"/>
              <a:ext cx="143640" cy="5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E50AAF1-E623-4CA6-8407-C0532082230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825120" y="3798520"/>
                <a:ext cx="1792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AC4220-8698-46BC-9C64-45C8B8AC9104}"/>
                  </a:ext>
                </a:extLst>
              </p14:cNvPr>
              <p14:cNvContentPartPr/>
              <p14:nvPr/>
            </p14:nvContentPartPr>
            <p14:xfrm>
              <a:off x="4163880" y="3518080"/>
              <a:ext cx="613800" cy="394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AC4220-8698-46BC-9C64-45C8B8AC910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145891" y="3500440"/>
                <a:ext cx="649419" cy="4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4C9AF9B-E90D-427B-843E-2D07E09990DF}"/>
                  </a:ext>
                </a:extLst>
              </p14:cNvPr>
              <p14:cNvContentPartPr/>
              <p14:nvPr/>
            </p14:nvContentPartPr>
            <p14:xfrm>
              <a:off x="5134440" y="3413680"/>
              <a:ext cx="309960" cy="85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4C9AF9B-E90D-427B-843E-2D07E09990D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116800" y="3395680"/>
                <a:ext cx="34560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54C39D6-28A5-45CF-8CE8-01338B862865}"/>
                  </a:ext>
                </a:extLst>
              </p14:cNvPr>
              <p14:cNvContentPartPr/>
              <p14:nvPr/>
            </p14:nvContentPartPr>
            <p14:xfrm>
              <a:off x="6503160" y="3540760"/>
              <a:ext cx="199080" cy="3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54C39D6-28A5-45CF-8CE8-01338B86286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485160" y="3523120"/>
                <a:ext cx="23472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28872AF-7487-45BC-A33C-67B1107BD2E0}"/>
                  </a:ext>
                </a:extLst>
              </p14:cNvPr>
              <p14:cNvContentPartPr/>
              <p14:nvPr/>
            </p14:nvContentPartPr>
            <p14:xfrm>
              <a:off x="4933200" y="3601600"/>
              <a:ext cx="1810080" cy="372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28872AF-7487-45BC-A33C-67B1107BD2E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915200" y="3583960"/>
                <a:ext cx="184572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A8F4DCF-6F8D-4A5B-8F3B-7CD573B9B3FE}"/>
                  </a:ext>
                </a:extLst>
              </p14:cNvPr>
              <p14:cNvContentPartPr/>
              <p14:nvPr/>
            </p14:nvContentPartPr>
            <p14:xfrm>
              <a:off x="1121880" y="3573880"/>
              <a:ext cx="865800" cy="9439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A8F4DCF-6F8D-4A5B-8F3B-7CD573B9B3F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104240" y="3555880"/>
                <a:ext cx="901440" cy="9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2DFEC48-49B8-4D7B-8EA7-34ADDA3C4CF3}"/>
                  </a:ext>
                </a:extLst>
              </p14:cNvPr>
              <p14:cNvContentPartPr/>
              <p14:nvPr/>
            </p14:nvContentPartPr>
            <p14:xfrm>
              <a:off x="7034520" y="3517000"/>
              <a:ext cx="154800" cy="476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2DFEC48-49B8-4D7B-8EA7-34ADDA3C4CF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16520" y="3499000"/>
                <a:ext cx="190440" cy="51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F73508D-B33B-47F9-844D-B413E1D3AC2A}"/>
                  </a:ext>
                </a:extLst>
              </p14:cNvPr>
              <p14:cNvContentPartPr/>
              <p14:nvPr/>
            </p14:nvContentPartPr>
            <p14:xfrm>
              <a:off x="2693640" y="4125040"/>
              <a:ext cx="209160" cy="30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F73508D-B33B-47F9-844D-B413E1D3AC2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76000" y="4107400"/>
                <a:ext cx="24480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C9A9E05-4BA2-43D0-B180-D438A3E491C5}"/>
                  </a:ext>
                </a:extLst>
              </p14:cNvPr>
              <p14:cNvContentPartPr/>
              <p14:nvPr/>
            </p14:nvContentPartPr>
            <p14:xfrm>
              <a:off x="2706600" y="4235200"/>
              <a:ext cx="613080" cy="180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C9A9E05-4BA2-43D0-B180-D438A3E491C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88960" y="4217200"/>
                <a:ext cx="64872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2E78743-B01F-42B5-B6F7-36A8A5EDF2B3}"/>
                  </a:ext>
                </a:extLst>
              </p14:cNvPr>
              <p14:cNvContentPartPr/>
              <p14:nvPr/>
            </p14:nvContentPartPr>
            <p14:xfrm>
              <a:off x="4027080" y="4028560"/>
              <a:ext cx="177840" cy="1234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2E78743-B01F-42B5-B6F7-36A8A5EDF2B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009440" y="4010560"/>
                <a:ext cx="21348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DAAB3F7-2FD8-4E2F-BE17-0ED6679823C2}"/>
                  </a:ext>
                </a:extLst>
              </p14:cNvPr>
              <p14:cNvContentPartPr/>
              <p14:nvPr/>
            </p14:nvContentPartPr>
            <p14:xfrm>
              <a:off x="3497520" y="4227280"/>
              <a:ext cx="828720" cy="252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DAAB3F7-2FD8-4E2F-BE17-0ED6679823C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479888" y="4209615"/>
                <a:ext cx="864345" cy="2880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3E575BB-9016-46F5-B905-3AA29766AFB0}"/>
                  </a:ext>
                </a:extLst>
              </p14:cNvPr>
              <p14:cNvContentPartPr/>
              <p14:nvPr/>
            </p14:nvContentPartPr>
            <p14:xfrm>
              <a:off x="4540800" y="4051240"/>
              <a:ext cx="1136160" cy="4032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3E575BB-9016-46F5-B905-3AA29766AFB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523160" y="4033600"/>
                <a:ext cx="1171800" cy="4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C24B77F-A51D-4B1A-B8B5-4932769CDBEF}"/>
                  </a:ext>
                </a:extLst>
              </p14:cNvPr>
              <p14:cNvContentPartPr/>
              <p14:nvPr/>
            </p14:nvContentPartPr>
            <p14:xfrm>
              <a:off x="5916000" y="4159600"/>
              <a:ext cx="216360" cy="250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C24B77F-A51D-4B1A-B8B5-4932769CDBE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898000" y="4141960"/>
                <a:ext cx="2520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F85A800-5378-4F8E-98BE-13CFDC337875}"/>
                  </a:ext>
                </a:extLst>
              </p14:cNvPr>
              <p14:cNvContentPartPr/>
              <p14:nvPr/>
            </p14:nvContentPartPr>
            <p14:xfrm>
              <a:off x="6304440" y="4018120"/>
              <a:ext cx="182520" cy="824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F85A800-5378-4F8E-98BE-13CFDC33787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286440" y="4000480"/>
                <a:ext cx="2181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C42865C-400C-4BBC-9781-58060652449B}"/>
                  </a:ext>
                </a:extLst>
              </p14:cNvPr>
              <p14:cNvContentPartPr/>
              <p14:nvPr/>
            </p14:nvContentPartPr>
            <p14:xfrm>
              <a:off x="7069080" y="4102720"/>
              <a:ext cx="198000" cy="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C42865C-400C-4BBC-9781-58060652449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051440" y="4085080"/>
                <a:ext cx="233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DFD722-68ED-4C13-AD27-CEA009DDC3C3}"/>
                  </a:ext>
                </a:extLst>
              </p14:cNvPr>
              <p14:cNvContentPartPr/>
              <p14:nvPr/>
            </p14:nvContentPartPr>
            <p14:xfrm>
              <a:off x="6351960" y="4160680"/>
              <a:ext cx="970560" cy="386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DFD722-68ED-4C13-AD27-CEA009DDC3C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334320" y="4142697"/>
                <a:ext cx="1006200" cy="421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5334CCD-AE0B-4D3E-8723-7294280A4616}"/>
                  </a:ext>
                </a:extLst>
              </p14:cNvPr>
              <p14:cNvContentPartPr/>
              <p14:nvPr/>
            </p14:nvContentPartPr>
            <p14:xfrm>
              <a:off x="7432320" y="3876640"/>
              <a:ext cx="1246680" cy="6256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5334CCD-AE0B-4D3E-8723-7294280A461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14320" y="3858640"/>
                <a:ext cx="1282320" cy="66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C262903-C257-42C9-B8FC-AA07390A6EE6}"/>
                  </a:ext>
                </a:extLst>
              </p14:cNvPr>
              <p14:cNvContentPartPr/>
              <p14:nvPr/>
            </p14:nvContentPartPr>
            <p14:xfrm>
              <a:off x="2361000" y="4660360"/>
              <a:ext cx="560520" cy="318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C262903-C257-42C9-B8FC-AA07390A6EE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343360" y="4642720"/>
                <a:ext cx="596160" cy="35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3FD0920-2758-4D9A-9C78-A3D6C2B658CB}"/>
                  </a:ext>
                </a:extLst>
              </p14:cNvPr>
              <p14:cNvContentPartPr/>
              <p14:nvPr/>
            </p14:nvContentPartPr>
            <p14:xfrm>
              <a:off x="3377640" y="4689880"/>
              <a:ext cx="194400" cy="72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3FD0920-2758-4D9A-9C78-A3D6C2B658C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360000" y="4672240"/>
                <a:ext cx="2300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99E11F8-3F24-4A1A-BBA2-A92C6B3BB8CC}"/>
                  </a:ext>
                </a:extLst>
              </p14:cNvPr>
              <p14:cNvContentPartPr/>
              <p14:nvPr/>
            </p14:nvContentPartPr>
            <p14:xfrm>
              <a:off x="4033200" y="4668640"/>
              <a:ext cx="468360" cy="3729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99E11F8-3F24-4A1A-BBA2-A92C6B3BB8C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015200" y="4651000"/>
                <a:ext cx="504000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572669A-F13E-4E19-B1C5-1B5D6BB24B02}"/>
                  </a:ext>
                </a:extLst>
              </p14:cNvPr>
              <p14:cNvContentPartPr/>
              <p14:nvPr/>
            </p14:nvContentPartPr>
            <p14:xfrm>
              <a:off x="4671480" y="4590520"/>
              <a:ext cx="1362600" cy="4989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572669A-F13E-4E19-B1C5-1B5D6BB24B0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653840" y="4572867"/>
                <a:ext cx="1398240" cy="53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968A6EAA-4682-427B-B411-4756372D30E6}"/>
                  </a:ext>
                </a:extLst>
              </p14:cNvPr>
              <p14:cNvContentPartPr/>
              <p14:nvPr/>
            </p14:nvContentPartPr>
            <p14:xfrm>
              <a:off x="4865520" y="5177680"/>
              <a:ext cx="360" cy="3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968A6EAA-4682-427B-B411-4756372D30E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847880" y="5160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59C406EC-EABA-41D6-96E0-65BDA27E0805}"/>
                  </a:ext>
                </a:extLst>
              </p14:cNvPr>
              <p14:cNvContentPartPr/>
              <p14:nvPr/>
            </p14:nvContentPartPr>
            <p14:xfrm>
              <a:off x="6444120" y="4658920"/>
              <a:ext cx="864000" cy="31932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59C406EC-EABA-41D6-96E0-65BDA27E0805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426480" y="4640900"/>
                <a:ext cx="899640" cy="35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FAB57939-B60A-4F0A-BC49-2A4FFDC99D10}"/>
                  </a:ext>
                </a:extLst>
              </p14:cNvPr>
              <p14:cNvContentPartPr/>
              <p14:nvPr/>
            </p14:nvContentPartPr>
            <p14:xfrm>
              <a:off x="2980200" y="5229520"/>
              <a:ext cx="875160" cy="33840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FAB57939-B60A-4F0A-BC49-2A4FFDC99D10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962200" y="5211520"/>
                <a:ext cx="91080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F41A1C49-9936-44D9-AF39-443DE742FE67}"/>
                  </a:ext>
                </a:extLst>
              </p14:cNvPr>
              <p14:cNvContentPartPr/>
              <p14:nvPr/>
            </p14:nvContentPartPr>
            <p14:xfrm>
              <a:off x="1076160" y="5142040"/>
              <a:ext cx="1638360" cy="44820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F41A1C49-9936-44D9-AF39-443DE742FE67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058160" y="5124040"/>
                <a:ext cx="1674000" cy="48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1B62A4B0-E7FB-41D2-8C20-9AD1C9AA53DB}"/>
                  </a:ext>
                </a:extLst>
              </p14:cNvPr>
              <p14:cNvContentPartPr/>
              <p14:nvPr/>
            </p14:nvContentPartPr>
            <p14:xfrm>
              <a:off x="3201960" y="3211720"/>
              <a:ext cx="128880" cy="17820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1B62A4B0-E7FB-41D2-8C20-9AD1C9AA53DB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184320" y="3194080"/>
                <a:ext cx="16452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801B1775-00C6-432B-B2C7-ADECE1A7D20E}"/>
                  </a:ext>
                </a:extLst>
              </p14:cNvPr>
              <p14:cNvContentPartPr/>
              <p14:nvPr/>
            </p14:nvContentPartPr>
            <p14:xfrm>
              <a:off x="3730440" y="3889600"/>
              <a:ext cx="82440" cy="12348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801B1775-00C6-432B-B2C7-ADECE1A7D20E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712440" y="3871600"/>
                <a:ext cx="11808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86064BF7-2D08-41BF-9250-3B83E0465362}"/>
                  </a:ext>
                </a:extLst>
              </p14:cNvPr>
              <p14:cNvContentPartPr/>
              <p14:nvPr/>
            </p14:nvContentPartPr>
            <p14:xfrm>
              <a:off x="3306000" y="4845040"/>
              <a:ext cx="582840" cy="3675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86064BF7-2D08-41BF-9250-3B83E0465362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3288360" y="4827040"/>
                <a:ext cx="618480" cy="403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25498798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BDFE05B-8DE5-46CE-BCF2-2D402C480740}"/>
                  </a:ext>
                </a:extLst>
              </p14:cNvPr>
              <p14:cNvContentPartPr/>
              <p14:nvPr/>
            </p14:nvContentPartPr>
            <p14:xfrm>
              <a:off x="5045520" y="513160"/>
              <a:ext cx="631440" cy="231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BDFE05B-8DE5-46CE-BCF2-2D402C48074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27880" y="495520"/>
                <a:ext cx="66708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EC1CFBB-9B71-4E90-AD36-4E9E8F2F25D4}"/>
                  </a:ext>
                </a:extLst>
              </p14:cNvPr>
              <p14:cNvContentPartPr/>
              <p14:nvPr/>
            </p14:nvContentPartPr>
            <p14:xfrm>
              <a:off x="7130640" y="366640"/>
              <a:ext cx="1075320" cy="396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EC1CFBB-9B71-4E90-AD36-4E9E8F2F25D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13000" y="349000"/>
                <a:ext cx="111096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BE2C1A2-FA77-4646-9EE5-78DB206BA65D}"/>
                  </a:ext>
                </a:extLst>
              </p14:cNvPr>
              <p14:cNvContentPartPr/>
              <p14:nvPr/>
            </p14:nvContentPartPr>
            <p14:xfrm>
              <a:off x="5929320" y="504160"/>
              <a:ext cx="1019520" cy="299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BE2C1A2-FA77-4646-9EE5-78DB206BA65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911326" y="486520"/>
                <a:ext cx="1055147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A6A0BA4-FE9E-408C-930B-A554447F36D2}"/>
                  </a:ext>
                </a:extLst>
              </p14:cNvPr>
              <p14:cNvContentPartPr/>
              <p14:nvPr/>
            </p14:nvContentPartPr>
            <p14:xfrm>
              <a:off x="477840" y="116440"/>
              <a:ext cx="4344120" cy="1855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A6A0BA4-FE9E-408C-930B-A554447F36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9841" y="98800"/>
                <a:ext cx="4379757" cy="18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75950D6-70A6-4FA3-8A9D-CA6F9CD96A8F}"/>
                  </a:ext>
                </a:extLst>
              </p14:cNvPr>
              <p14:cNvContentPartPr/>
              <p14:nvPr/>
            </p14:nvContentPartPr>
            <p14:xfrm>
              <a:off x="5228400" y="1038400"/>
              <a:ext cx="263520" cy="602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75950D6-70A6-4FA3-8A9D-CA6F9CD96A8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210760" y="1020400"/>
                <a:ext cx="299160" cy="63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6725FD-B381-441B-84C3-30344D65F184}"/>
                  </a:ext>
                </a:extLst>
              </p14:cNvPr>
              <p14:cNvContentPartPr/>
              <p14:nvPr/>
            </p14:nvContentPartPr>
            <p14:xfrm>
              <a:off x="5800800" y="1212640"/>
              <a:ext cx="270000" cy="539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6725FD-B381-441B-84C3-30344D65F18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783160" y="1195000"/>
                <a:ext cx="305640" cy="57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017AE27-D9D4-468E-B309-BA08EF858DD0}"/>
                  </a:ext>
                </a:extLst>
              </p14:cNvPr>
              <p14:cNvContentPartPr/>
              <p14:nvPr/>
            </p14:nvContentPartPr>
            <p14:xfrm>
              <a:off x="6069000" y="1468960"/>
              <a:ext cx="183600" cy="144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017AE27-D9D4-468E-B309-BA08EF858DD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051360" y="1451320"/>
                <a:ext cx="21924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566A4A3-56EF-4AC4-A8A8-07254A77F3C0}"/>
                  </a:ext>
                </a:extLst>
              </p14:cNvPr>
              <p14:cNvContentPartPr/>
              <p14:nvPr/>
            </p14:nvContentPartPr>
            <p14:xfrm>
              <a:off x="6308040" y="1460320"/>
              <a:ext cx="104760" cy="164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566A4A3-56EF-4AC4-A8A8-07254A77F3C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90040" y="1442680"/>
                <a:ext cx="14040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C5B8F51-F5BC-45AD-A585-B316FBB19FDD}"/>
                  </a:ext>
                </a:extLst>
              </p14:cNvPr>
              <p14:cNvContentPartPr/>
              <p14:nvPr/>
            </p14:nvContentPartPr>
            <p14:xfrm>
              <a:off x="6701880" y="1483720"/>
              <a:ext cx="317160" cy="161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C5B8F51-F5BC-45AD-A585-B316FBB19FD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83880" y="1465720"/>
                <a:ext cx="3528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720A054-F8CA-4882-8E99-085D204BD82A}"/>
                  </a:ext>
                </a:extLst>
              </p14:cNvPr>
              <p14:cNvContentPartPr/>
              <p14:nvPr/>
            </p14:nvContentPartPr>
            <p14:xfrm>
              <a:off x="7198320" y="1438720"/>
              <a:ext cx="216720" cy="246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720A054-F8CA-4882-8E99-085D204BD82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80320" y="1421080"/>
                <a:ext cx="25236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ABFFFE-A3E1-4C2D-8933-1761D6F52A13}"/>
                  </a:ext>
                </a:extLst>
              </p14:cNvPr>
              <p14:cNvContentPartPr/>
              <p14:nvPr/>
            </p14:nvContentPartPr>
            <p14:xfrm>
              <a:off x="7470480" y="1511440"/>
              <a:ext cx="115200" cy="155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ABFFFE-A3E1-4C2D-8933-1761D6F52A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452840" y="1493800"/>
                <a:ext cx="1508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B1AE6B0-523E-4A2E-9BAF-22E94AAB0911}"/>
                  </a:ext>
                </a:extLst>
              </p14:cNvPr>
              <p14:cNvContentPartPr/>
              <p14:nvPr/>
            </p14:nvContentPartPr>
            <p14:xfrm>
              <a:off x="7708080" y="1345840"/>
              <a:ext cx="30240" cy="314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B1AE6B0-523E-4A2E-9BAF-22E94AAB091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690080" y="1327840"/>
                <a:ext cx="6588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0793BBE-9E17-4E7B-B33A-26431E041FA9}"/>
                  </a:ext>
                </a:extLst>
              </p14:cNvPr>
              <p14:cNvContentPartPr/>
              <p14:nvPr/>
            </p14:nvContentPartPr>
            <p14:xfrm>
              <a:off x="7599360" y="1493080"/>
              <a:ext cx="337680" cy="37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0793BBE-9E17-4E7B-B33A-26431E041FA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81360" y="1475080"/>
                <a:ext cx="37332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8CCF4B5-5FED-480C-A83C-8CCD9552224A}"/>
                  </a:ext>
                </a:extLst>
              </p14:cNvPr>
              <p14:cNvContentPartPr/>
              <p14:nvPr/>
            </p14:nvContentPartPr>
            <p14:xfrm>
              <a:off x="7812120" y="1288960"/>
              <a:ext cx="347040" cy="354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8CCF4B5-5FED-480C-A83C-8CCD9552224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94120" y="1271320"/>
                <a:ext cx="38268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33FA1DB-AFBC-4439-97C1-A56A072E75D8}"/>
                  </a:ext>
                </a:extLst>
              </p14:cNvPr>
              <p14:cNvContentPartPr/>
              <p14:nvPr/>
            </p14:nvContentPartPr>
            <p14:xfrm>
              <a:off x="8012280" y="1461040"/>
              <a:ext cx="211680" cy="17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33FA1DB-AFBC-4439-97C1-A56A072E75D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94280" y="1443400"/>
                <a:ext cx="2473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ED7563E-B503-4A64-B84C-2FE0EDFF7DDF}"/>
                  </a:ext>
                </a:extLst>
              </p14:cNvPr>
              <p14:cNvContentPartPr/>
              <p14:nvPr/>
            </p14:nvContentPartPr>
            <p14:xfrm>
              <a:off x="8265360" y="1524760"/>
              <a:ext cx="9720" cy="64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ED7563E-B503-4A64-B84C-2FE0EDFF7DD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247360" y="1507120"/>
                <a:ext cx="4536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A7FBBDF-E923-4DDF-8339-DAF43C2D705E}"/>
                  </a:ext>
                </a:extLst>
              </p14:cNvPr>
              <p14:cNvContentPartPr/>
              <p14:nvPr/>
            </p14:nvContentPartPr>
            <p14:xfrm>
              <a:off x="8274720" y="1438720"/>
              <a:ext cx="3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A7FBBDF-E923-4DDF-8339-DAF43C2D705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256720" y="1420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71C6E03-B2E5-4356-87DA-92D80E3E9CB3}"/>
                  </a:ext>
                </a:extLst>
              </p14:cNvPr>
              <p14:cNvContentPartPr/>
              <p14:nvPr/>
            </p14:nvContentPartPr>
            <p14:xfrm>
              <a:off x="8338440" y="1470040"/>
              <a:ext cx="100440" cy="117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71C6E03-B2E5-4356-87DA-92D80E3E9CB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20440" y="1452040"/>
                <a:ext cx="13608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80DDFAC-1303-4AB4-B73A-93909E8A6A7D}"/>
                  </a:ext>
                </a:extLst>
              </p14:cNvPr>
              <p14:cNvContentPartPr/>
              <p14:nvPr/>
            </p14:nvContentPartPr>
            <p14:xfrm>
              <a:off x="8527080" y="1471840"/>
              <a:ext cx="178560" cy="92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80DDFAC-1303-4AB4-B73A-93909E8A6A7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509080" y="1453840"/>
                <a:ext cx="2142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624536-8931-4A7B-8FD4-AFE226A2D0A3}"/>
                  </a:ext>
                </a:extLst>
              </p14:cNvPr>
              <p14:cNvContentPartPr/>
              <p14:nvPr/>
            </p14:nvContentPartPr>
            <p14:xfrm>
              <a:off x="447240" y="2209120"/>
              <a:ext cx="602280" cy="399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624536-8931-4A7B-8FD4-AFE226A2D0A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9600" y="2191480"/>
                <a:ext cx="63792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47198A1-A594-4C65-AE53-5CFFE08CBF1E}"/>
                  </a:ext>
                </a:extLst>
              </p14:cNvPr>
              <p14:cNvContentPartPr/>
              <p14:nvPr/>
            </p14:nvContentPartPr>
            <p14:xfrm>
              <a:off x="1068960" y="2169520"/>
              <a:ext cx="595440" cy="407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47198A1-A594-4C65-AE53-5CFFE08CBF1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051320" y="2151880"/>
                <a:ext cx="63108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4678E84-130E-4C48-AEC8-81924257C70C}"/>
                  </a:ext>
                </a:extLst>
              </p14:cNvPr>
              <p14:cNvContentPartPr/>
              <p14:nvPr/>
            </p14:nvContentPartPr>
            <p14:xfrm>
              <a:off x="1434720" y="2302720"/>
              <a:ext cx="309240" cy="38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4678E84-130E-4C48-AEC8-81924257C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416720" y="2285080"/>
                <a:ext cx="34488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17C5BC0-10D4-4716-A814-F7F29D14D8B1}"/>
                  </a:ext>
                </a:extLst>
              </p14:cNvPr>
              <p14:cNvContentPartPr/>
              <p14:nvPr/>
            </p14:nvContentPartPr>
            <p14:xfrm>
              <a:off x="1893720" y="2383720"/>
              <a:ext cx="252360" cy="205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17C5BC0-10D4-4716-A814-F7F29D14D8B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876080" y="2366080"/>
                <a:ext cx="28800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32ABC42-C94B-4622-BD11-AD06C5E86ECA}"/>
                  </a:ext>
                </a:extLst>
              </p14:cNvPr>
              <p14:cNvContentPartPr/>
              <p14:nvPr/>
            </p14:nvContentPartPr>
            <p14:xfrm>
              <a:off x="2220960" y="2375800"/>
              <a:ext cx="144000" cy="181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32ABC42-C94B-4622-BD11-AD06C5E86EC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202960" y="2358160"/>
                <a:ext cx="17964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DAECB7F-E6C9-476C-B457-303237DE9981}"/>
                  </a:ext>
                </a:extLst>
              </p14:cNvPr>
              <p14:cNvContentPartPr/>
              <p14:nvPr/>
            </p14:nvContentPartPr>
            <p14:xfrm>
              <a:off x="2406720" y="2404960"/>
              <a:ext cx="239760" cy="98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DAECB7F-E6C9-476C-B457-303237DE998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89080" y="2387320"/>
                <a:ext cx="27540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A4EAB29-00D8-4186-A3B7-180996B13D89}"/>
                  </a:ext>
                </a:extLst>
              </p14:cNvPr>
              <p14:cNvContentPartPr/>
              <p14:nvPr/>
            </p14:nvContentPartPr>
            <p14:xfrm>
              <a:off x="2690400" y="2407480"/>
              <a:ext cx="223200" cy="1540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A4EAB29-00D8-4186-A3B7-180996B13D8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672400" y="2389480"/>
                <a:ext cx="25884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1E1DCDA-4EF9-4B23-9F85-527FE697C92D}"/>
                  </a:ext>
                </a:extLst>
              </p14:cNvPr>
              <p14:cNvContentPartPr/>
              <p14:nvPr/>
            </p14:nvContentPartPr>
            <p14:xfrm>
              <a:off x="4436040" y="2137120"/>
              <a:ext cx="1026360" cy="552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1E1DCDA-4EF9-4B23-9F85-527FE697C92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18394" y="2119480"/>
                <a:ext cx="1062013" cy="58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DA08291-2122-4ABB-B979-C38550B05CAC}"/>
                  </a:ext>
                </a:extLst>
              </p14:cNvPr>
              <p14:cNvContentPartPr/>
              <p14:nvPr/>
            </p14:nvContentPartPr>
            <p14:xfrm>
              <a:off x="3045720" y="2142160"/>
              <a:ext cx="1109880" cy="672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DA08291-2122-4ABB-B979-C38550B05CA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28074" y="2124520"/>
                <a:ext cx="1145532" cy="70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B7D9E8B-E22F-4DC5-9DAC-9AD49D45311D}"/>
                  </a:ext>
                </a:extLst>
              </p14:cNvPr>
              <p14:cNvContentPartPr/>
              <p14:nvPr/>
            </p14:nvContentPartPr>
            <p14:xfrm>
              <a:off x="5637000" y="2204440"/>
              <a:ext cx="263160" cy="351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B7D9E8B-E22F-4DC5-9DAC-9AD49D45311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619000" y="2186800"/>
                <a:ext cx="2988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786C587-B72C-4E14-9F9E-59AF8C70B10B}"/>
                  </a:ext>
                </a:extLst>
              </p14:cNvPr>
              <p14:cNvContentPartPr/>
              <p14:nvPr/>
            </p14:nvContentPartPr>
            <p14:xfrm>
              <a:off x="692400" y="3006520"/>
              <a:ext cx="1550160" cy="2040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786C587-B72C-4E14-9F9E-59AF8C70B10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74400" y="2988880"/>
                <a:ext cx="1585800" cy="20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8CDAE1C-4482-4308-8A8C-7A2CF7C252B4}"/>
                  </a:ext>
                </a:extLst>
              </p14:cNvPr>
              <p14:cNvContentPartPr/>
              <p14:nvPr/>
            </p14:nvContentPartPr>
            <p14:xfrm>
              <a:off x="6152880" y="2408920"/>
              <a:ext cx="316800" cy="183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8CDAE1C-4482-4308-8A8C-7A2CF7C252B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135240" y="2390920"/>
                <a:ext cx="35244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5B32E46-4C55-4235-84B8-F66086152B13}"/>
                  </a:ext>
                </a:extLst>
              </p14:cNvPr>
              <p14:cNvContentPartPr/>
              <p14:nvPr/>
            </p14:nvContentPartPr>
            <p14:xfrm>
              <a:off x="6564000" y="2196880"/>
              <a:ext cx="607320" cy="37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5B32E46-4C55-4235-84B8-F66086152B1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46360" y="2178880"/>
                <a:ext cx="64296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31C8A35-801F-41BE-B51A-6D324CA25B93}"/>
                  </a:ext>
                </a:extLst>
              </p14:cNvPr>
              <p14:cNvContentPartPr/>
              <p14:nvPr/>
            </p14:nvContentPartPr>
            <p14:xfrm>
              <a:off x="7350240" y="2218120"/>
              <a:ext cx="1167840" cy="56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31C8A35-801F-41BE-B51A-6D324CA25B9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332246" y="2200480"/>
                <a:ext cx="1203469" cy="60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E7EB6DD-0904-41E3-85C4-8A15C7AE10EE}"/>
                  </a:ext>
                </a:extLst>
              </p14:cNvPr>
              <p14:cNvContentPartPr/>
              <p14:nvPr/>
            </p14:nvContentPartPr>
            <p14:xfrm>
              <a:off x="2700840" y="2803840"/>
              <a:ext cx="440280" cy="447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E7EB6DD-0904-41E3-85C4-8A15C7AE10E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682840" y="2785854"/>
                <a:ext cx="475920" cy="4830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FF7A05D-5BB0-44E6-BDD6-AF595C966A43}"/>
                  </a:ext>
                </a:extLst>
              </p14:cNvPr>
              <p14:cNvContentPartPr/>
              <p14:nvPr/>
            </p14:nvContentPartPr>
            <p14:xfrm>
              <a:off x="872400" y="3433480"/>
              <a:ext cx="230040" cy="423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FF7A05D-5BB0-44E6-BDD6-AF595C966A4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54400" y="3415480"/>
                <a:ext cx="26568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936BF9-3283-402B-8344-B18694A42AAF}"/>
                  </a:ext>
                </a:extLst>
              </p14:cNvPr>
              <p14:cNvContentPartPr/>
              <p14:nvPr/>
            </p14:nvContentPartPr>
            <p14:xfrm>
              <a:off x="418080" y="3410800"/>
              <a:ext cx="301320" cy="297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936BF9-3283-402B-8344-B18694A42AA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00080" y="3393160"/>
                <a:ext cx="33696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108E70E-69D4-4F05-99E0-C4175AFCC0B0}"/>
                  </a:ext>
                </a:extLst>
              </p14:cNvPr>
              <p14:cNvContentPartPr/>
              <p14:nvPr/>
            </p14:nvContentPartPr>
            <p14:xfrm>
              <a:off x="450480" y="3205600"/>
              <a:ext cx="185400" cy="96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108E70E-69D4-4F05-99E0-C4175AFCC0B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32840" y="3187600"/>
                <a:ext cx="22104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E4B2321-829B-4D43-A81B-B22423C80463}"/>
                  </a:ext>
                </a:extLst>
              </p14:cNvPr>
              <p14:cNvContentPartPr/>
              <p14:nvPr/>
            </p14:nvContentPartPr>
            <p14:xfrm>
              <a:off x="3552600" y="2862520"/>
              <a:ext cx="2386440" cy="425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E4B2321-829B-4D43-A81B-B22423C8046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534600" y="2844520"/>
                <a:ext cx="2422080" cy="46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4F3FC34-004F-4F84-84F7-1EE364D6DD9D}"/>
                  </a:ext>
                </a:extLst>
              </p14:cNvPr>
              <p14:cNvContentPartPr/>
              <p14:nvPr/>
            </p14:nvContentPartPr>
            <p14:xfrm>
              <a:off x="3316080" y="3698440"/>
              <a:ext cx="392760" cy="223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4F3FC34-004F-4F84-84F7-1EE364D6DD9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298440" y="3680800"/>
                <a:ext cx="42840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C67AF5B-5ABE-4DA2-979A-EC4A1CB9D47A}"/>
                  </a:ext>
                </a:extLst>
              </p14:cNvPr>
              <p14:cNvContentPartPr/>
              <p14:nvPr/>
            </p14:nvContentPartPr>
            <p14:xfrm>
              <a:off x="3449280" y="3493240"/>
              <a:ext cx="230760" cy="9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C67AF5B-5ABE-4DA2-979A-EC4A1CB9D47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431640" y="3475240"/>
                <a:ext cx="2664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D1715BA-62BB-4A0E-B980-8F4CEF01D4B6}"/>
                  </a:ext>
                </a:extLst>
              </p14:cNvPr>
              <p14:cNvContentPartPr/>
              <p14:nvPr/>
            </p14:nvContentPartPr>
            <p14:xfrm>
              <a:off x="3868680" y="3739480"/>
              <a:ext cx="164160" cy="1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D1715BA-62BB-4A0E-B980-8F4CEF01D4B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851040" y="3721840"/>
                <a:ext cx="19980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E50AAF1-E623-4CA6-8407-C05320822304}"/>
                  </a:ext>
                </a:extLst>
              </p14:cNvPr>
              <p14:cNvContentPartPr/>
              <p14:nvPr/>
            </p14:nvContentPartPr>
            <p14:xfrm>
              <a:off x="3843120" y="3816520"/>
              <a:ext cx="143640" cy="5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E50AAF1-E623-4CA6-8407-C0532082230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825120" y="3798520"/>
                <a:ext cx="1792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AC4220-8698-46BC-9C64-45C8B8AC9104}"/>
                  </a:ext>
                </a:extLst>
              </p14:cNvPr>
              <p14:cNvContentPartPr/>
              <p14:nvPr/>
            </p14:nvContentPartPr>
            <p14:xfrm>
              <a:off x="4163880" y="3518080"/>
              <a:ext cx="613800" cy="394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AC4220-8698-46BC-9C64-45C8B8AC910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145891" y="3500440"/>
                <a:ext cx="649419" cy="4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4C9AF9B-E90D-427B-843E-2D07E09990DF}"/>
                  </a:ext>
                </a:extLst>
              </p14:cNvPr>
              <p14:cNvContentPartPr/>
              <p14:nvPr/>
            </p14:nvContentPartPr>
            <p14:xfrm>
              <a:off x="5134440" y="3413680"/>
              <a:ext cx="309960" cy="85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4C9AF9B-E90D-427B-843E-2D07E09990D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116800" y="3395680"/>
                <a:ext cx="34560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54C39D6-28A5-45CF-8CE8-01338B862865}"/>
                  </a:ext>
                </a:extLst>
              </p14:cNvPr>
              <p14:cNvContentPartPr/>
              <p14:nvPr/>
            </p14:nvContentPartPr>
            <p14:xfrm>
              <a:off x="6503160" y="3540760"/>
              <a:ext cx="199080" cy="3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54C39D6-28A5-45CF-8CE8-01338B86286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485160" y="3523120"/>
                <a:ext cx="23472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28872AF-7487-45BC-A33C-67B1107BD2E0}"/>
                  </a:ext>
                </a:extLst>
              </p14:cNvPr>
              <p14:cNvContentPartPr/>
              <p14:nvPr/>
            </p14:nvContentPartPr>
            <p14:xfrm>
              <a:off x="4933200" y="3601600"/>
              <a:ext cx="1810080" cy="372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28872AF-7487-45BC-A33C-67B1107BD2E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915200" y="3583960"/>
                <a:ext cx="184572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A8F4DCF-6F8D-4A5B-8F3B-7CD573B9B3FE}"/>
                  </a:ext>
                </a:extLst>
              </p14:cNvPr>
              <p14:cNvContentPartPr/>
              <p14:nvPr/>
            </p14:nvContentPartPr>
            <p14:xfrm>
              <a:off x="1121880" y="3573880"/>
              <a:ext cx="865800" cy="9439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A8F4DCF-6F8D-4A5B-8F3B-7CD573B9B3F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104240" y="3555880"/>
                <a:ext cx="901440" cy="9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2DFEC48-49B8-4D7B-8EA7-34ADDA3C4CF3}"/>
                  </a:ext>
                </a:extLst>
              </p14:cNvPr>
              <p14:cNvContentPartPr/>
              <p14:nvPr/>
            </p14:nvContentPartPr>
            <p14:xfrm>
              <a:off x="7034520" y="3517000"/>
              <a:ext cx="154800" cy="476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2DFEC48-49B8-4D7B-8EA7-34ADDA3C4CF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16520" y="3499000"/>
                <a:ext cx="190440" cy="51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F73508D-B33B-47F9-844D-B413E1D3AC2A}"/>
                  </a:ext>
                </a:extLst>
              </p14:cNvPr>
              <p14:cNvContentPartPr/>
              <p14:nvPr/>
            </p14:nvContentPartPr>
            <p14:xfrm>
              <a:off x="2693640" y="4125040"/>
              <a:ext cx="209160" cy="30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F73508D-B33B-47F9-844D-B413E1D3AC2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76000" y="4107400"/>
                <a:ext cx="24480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C9A9E05-4BA2-43D0-B180-D438A3E491C5}"/>
                  </a:ext>
                </a:extLst>
              </p14:cNvPr>
              <p14:cNvContentPartPr/>
              <p14:nvPr/>
            </p14:nvContentPartPr>
            <p14:xfrm>
              <a:off x="2706600" y="4235200"/>
              <a:ext cx="613080" cy="180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C9A9E05-4BA2-43D0-B180-D438A3E491C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88960" y="4217200"/>
                <a:ext cx="64872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2E78743-B01F-42B5-B6F7-36A8A5EDF2B3}"/>
                  </a:ext>
                </a:extLst>
              </p14:cNvPr>
              <p14:cNvContentPartPr/>
              <p14:nvPr/>
            </p14:nvContentPartPr>
            <p14:xfrm>
              <a:off x="4027080" y="4028560"/>
              <a:ext cx="177840" cy="1234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2E78743-B01F-42B5-B6F7-36A8A5EDF2B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009440" y="4010560"/>
                <a:ext cx="21348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DAAB3F7-2FD8-4E2F-BE17-0ED6679823C2}"/>
                  </a:ext>
                </a:extLst>
              </p14:cNvPr>
              <p14:cNvContentPartPr/>
              <p14:nvPr/>
            </p14:nvContentPartPr>
            <p14:xfrm>
              <a:off x="3497520" y="4227280"/>
              <a:ext cx="828720" cy="252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DAAB3F7-2FD8-4E2F-BE17-0ED6679823C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479888" y="4209615"/>
                <a:ext cx="864345" cy="2880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3E575BB-9016-46F5-B905-3AA29766AFB0}"/>
                  </a:ext>
                </a:extLst>
              </p14:cNvPr>
              <p14:cNvContentPartPr/>
              <p14:nvPr/>
            </p14:nvContentPartPr>
            <p14:xfrm>
              <a:off x="4540800" y="4051240"/>
              <a:ext cx="1136160" cy="4032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3E575BB-9016-46F5-B905-3AA29766AFB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523160" y="4033600"/>
                <a:ext cx="1171800" cy="4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C24B77F-A51D-4B1A-B8B5-4932769CDBEF}"/>
                  </a:ext>
                </a:extLst>
              </p14:cNvPr>
              <p14:cNvContentPartPr/>
              <p14:nvPr/>
            </p14:nvContentPartPr>
            <p14:xfrm>
              <a:off x="5916000" y="4159600"/>
              <a:ext cx="216360" cy="250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C24B77F-A51D-4B1A-B8B5-4932769CDBE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898000" y="4141960"/>
                <a:ext cx="2520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F85A800-5378-4F8E-98BE-13CFDC337875}"/>
                  </a:ext>
                </a:extLst>
              </p14:cNvPr>
              <p14:cNvContentPartPr/>
              <p14:nvPr/>
            </p14:nvContentPartPr>
            <p14:xfrm>
              <a:off x="6304440" y="4018120"/>
              <a:ext cx="182520" cy="824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F85A800-5378-4F8E-98BE-13CFDC33787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286440" y="4000480"/>
                <a:ext cx="2181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C42865C-400C-4BBC-9781-58060652449B}"/>
                  </a:ext>
                </a:extLst>
              </p14:cNvPr>
              <p14:cNvContentPartPr/>
              <p14:nvPr/>
            </p14:nvContentPartPr>
            <p14:xfrm>
              <a:off x="7069080" y="4102720"/>
              <a:ext cx="198000" cy="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C42865C-400C-4BBC-9781-58060652449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051440" y="4085080"/>
                <a:ext cx="233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DFD722-68ED-4C13-AD27-CEA009DDC3C3}"/>
                  </a:ext>
                </a:extLst>
              </p14:cNvPr>
              <p14:cNvContentPartPr/>
              <p14:nvPr/>
            </p14:nvContentPartPr>
            <p14:xfrm>
              <a:off x="6351960" y="4160680"/>
              <a:ext cx="970560" cy="386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DFD722-68ED-4C13-AD27-CEA009DDC3C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334320" y="4142697"/>
                <a:ext cx="1006200" cy="421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5334CCD-AE0B-4D3E-8723-7294280A4616}"/>
                  </a:ext>
                </a:extLst>
              </p14:cNvPr>
              <p14:cNvContentPartPr/>
              <p14:nvPr/>
            </p14:nvContentPartPr>
            <p14:xfrm>
              <a:off x="7432320" y="3876640"/>
              <a:ext cx="1246680" cy="6256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5334CCD-AE0B-4D3E-8723-7294280A461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14320" y="3858640"/>
                <a:ext cx="1282320" cy="66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C262903-C257-42C9-B8FC-AA07390A6EE6}"/>
                  </a:ext>
                </a:extLst>
              </p14:cNvPr>
              <p14:cNvContentPartPr/>
              <p14:nvPr/>
            </p14:nvContentPartPr>
            <p14:xfrm>
              <a:off x="2361000" y="4660360"/>
              <a:ext cx="560520" cy="318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C262903-C257-42C9-B8FC-AA07390A6EE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343360" y="4642720"/>
                <a:ext cx="596160" cy="35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3FD0920-2758-4D9A-9C78-A3D6C2B658CB}"/>
                  </a:ext>
                </a:extLst>
              </p14:cNvPr>
              <p14:cNvContentPartPr/>
              <p14:nvPr/>
            </p14:nvContentPartPr>
            <p14:xfrm>
              <a:off x="3377640" y="4689880"/>
              <a:ext cx="194400" cy="72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3FD0920-2758-4D9A-9C78-A3D6C2B658C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360000" y="4672240"/>
                <a:ext cx="2300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99E11F8-3F24-4A1A-BBA2-A92C6B3BB8CC}"/>
                  </a:ext>
                </a:extLst>
              </p14:cNvPr>
              <p14:cNvContentPartPr/>
              <p14:nvPr/>
            </p14:nvContentPartPr>
            <p14:xfrm>
              <a:off x="4033200" y="4668640"/>
              <a:ext cx="468360" cy="3729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99E11F8-3F24-4A1A-BBA2-A92C6B3BB8C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015200" y="4651000"/>
                <a:ext cx="504000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572669A-F13E-4E19-B1C5-1B5D6BB24B02}"/>
                  </a:ext>
                </a:extLst>
              </p14:cNvPr>
              <p14:cNvContentPartPr/>
              <p14:nvPr/>
            </p14:nvContentPartPr>
            <p14:xfrm>
              <a:off x="4671480" y="4590520"/>
              <a:ext cx="1362600" cy="4989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572669A-F13E-4E19-B1C5-1B5D6BB24B0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653840" y="4572867"/>
                <a:ext cx="1398240" cy="53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968A6EAA-4682-427B-B411-4756372D30E6}"/>
                  </a:ext>
                </a:extLst>
              </p14:cNvPr>
              <p14:cNvContentPartPr/>
              <p14:nvPr/>
            </p14:nvContentPartPr>
            <p14:xfrm>
              <a:off x="4865520" y="5177680"/>
              <a:ext cx="360" cy="3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968A6EAA-4682-427B-B411-4756372D30E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847880" y="5160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59C406EC-EABA-41D6-96E0-65BDA27E0805}"/>
                  </a:ext>
                </a:extLst>
              </p14:cNvPr>
              <p14:cNvContentPartPr/>
              <p14:nvPr/>
            </p14:nvContentPartPr>
            <p14:xfrm>
              <a:off x="6444120" y="4658920"/>
              <a:ext cx="864000" cy="31932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59C406EC-EABA-41D6-96E0-65BDA27E0805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426480" y="4640900"/>
                <a:ext cx="899640" cy="35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FAB57939-B60A-4F0A-BC49-2A4FFDC99D10}"/>
                  </a:ext>
                </a:extLst>
              </p14:cNvPr>
              <p14:cNvContentPartPr/>
              <p14:nvPr/>
            </p14:nvContentPartPr>
            <p14:xfrm>
              <a:off x="2980200" y="5229520"/>
              <a:ext cx="875160" cy="33840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FAB57939-B60A-4F0A-BC49-2A4FFDC99D10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962200" y="5211520"/>
                <a:ext cx="91080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F41A1C49-9936-44D9-AF39-443DE742FE67}"/>
                  </a:ext>
                </a:extLst>
              </p14:cNvPr>
              <p14:cNvContentPartPr/>
              <p14:nvPr/>
            </p14:nvContentPartPr>
            <p14:xfrm>
              <a:off x="1076160" y="5142040"/>
              <a:ext cx="1638360" cy="44820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F41A1C49-9936-44D9-AF39-443DE742FE67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058160" y="5124040"/>
                <a:ext cx="1674000" cy="48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2484ADA-6F0E-456C-90E9-78BDE048415E}"/>
                  </a:ext>
                </a:extLst>
              </p14:cNvPr>
              <p14:cNvContentPartPr/>
              <p14:nvPr/>
            </p14:nvContentPartPr>
            <p14:xfrm>
              <a:off x="4300320" y="5254360"/>
              <a:ext cx="633240" cy="3952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2484ADA-6F0E-456C-90E9-78BDE048415E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282320" y="5236360"/>
                <a:ext cx="66888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5290BAD-1D63-437C-9819-3EA5C81B2D12}"/>
                  </a:ext>
                </a:extLst>
              </p14:cNvPr>
              <p14:cNvContentPartPr/>
              <p14:nvPr/>
            </p14:nvContentPartPr>
            <p14:xfrm>
              <a:off x="5689920" y="5208280"/>
              <a:ext cx="252360" cy="90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5290BAD-1D63-437C-9819-3EA5C81B2D12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672280" y="5190280"/>
                <a:ext cx="2880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7BAED79-6831-4E3B-AFD1-C1013F611680}"/>
                  </a:ext>
                </a:extLst>
              </p14:cNvPr>
              <p14:cNvContentPartPr/>
              <p14:nvPr/>
            </p14:nvContentPartPr>
            <p14:xfrm>
              <a:off x="5582640" y="5366320"/>
              <a:ext cx="771840" cy="3445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7BAED79-6831-4E3B-AFD1-C1013F611680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564992" y="5348339"/>
                <a:ext cx="807497" cy="3801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7C7C695-B5B1-4B2A-B92C-4115AB022CDC}"/>
                  </a:ext>
                </a:extLst>
              </p14:cNvPr>
              <p14:cNvContentPartPr/>
              <p14:nvPr/>
            </p14:nvContentPartPr>
            <p14:xfrm>
              <a:off x="6479760" y="5161840"/>
              <a:ext cx="734760" cy="516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7C7C695-B5B1-4B2A-B92C-4115AB022CDC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6462120" y="5143840"/>
                <a:ext cx="77040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F7DECD0-14F8-46F8-993E-36D26AB9622D}"/>
                  </a:ext>
                </a:extLst>
              </p14:cNvPr>
              <p14:cNvContentPartPr/>
              <p14:nvPr/>
            </p14:nvContentPartPr>
            <p14:xfrm>
              <a:off x="3201960" y="3211720"/>
              <a:ext cx="128880" cy="1782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F7DECD0-14F8-46F8-993E-36D26AB9622D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184320" y="3194080"/>
                <a:ext cx="16452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7A9D8D7-7A1C-4622-87F1-6777BD92BDFE}"/>
                  </a:ext>
                </a:extLst>
              </p14:cNvPr>
              <p14:cNvContentPartPr/>
              <p14:nvPr/>
            </p14:nvContentPartPr>
            <p14:xfrm>
              <a:off x="3730440" y="3889600"/>
              <a:ext cx="82440" cy="123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7A9D8D7-7A1C-4622-87F1-6777BD92BDFE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712440" y="3871600"/>
                <a:ext cx="11808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6023D4BF-480E-449D-B269-30385125D115}"/>
                  </a:ext>
                </a:extLst>
              </p14:cNvPr>
              <p14:cNvContentPartPr/>
              <p14:nvPr/>
            </p14:nvContentPartPr>
            <p14:xfrm>
              <a:off x="3306000" y="4845040"/>
              <a:ext cx="582840" cy="3675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6023D4BF-480E-449D-B269-30385125D115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288360" y="4827040"/>
                <a:ext cx="618480" cy="403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14501352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BDFE05B-8DE5-46CE-BCF2-2D402C480740}"/>
                  </a:ext>
                </a:extLst>
              </p14:cNvPr>
              <p14:cNvContentPartPr/>
              <p14:nvPr/>
            </p14:nvContentPartPr>
            <p14:xfrm>
              <a:off x="5045520" y="513160"/>
              <a:ext cx="631440" cy="231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BDFE05B-8DE5-46CE-BCF2-2D402C48074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27880" y="495520"/>
                <a:ext cx="66708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EC1CFBB-9B71-4E90-AD36-4E9E8F2F25D4}"/>
                  </a:ext>
                </a:extLst>
              </p14:cNvPr>
              <p14:cNvContentPartPr/>
              <p14:nvPr/>
            </p14:nvContentPartPr>
            <p14:xfrm>
              <a:off x="7130640" y="366640"/>
              <a:ext cx="1075320" cy="396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EC1CFBB-9B71-4E90-AD36-4E9E8F2F25D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13000" y="349000"/>
                <a:ext cx="111096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BE2C1A2-FA77-4646-9EE5-78DB206BA65D}"/>
                  </a:ext>
                </a:extLst>
              </p14:cNvPr>
              <p14:cNvContentPartPr/>
              <p14:nvPr/>
            </p14:nvContentPartPr>
            <p14:xfrm>
              <a:off x="5929320" y="504160"/>
              <a:ext cx="1019520" cy="299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BE2C1A2-FA77-4646-9EE5-78DB206BA65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911326" y="486520"/>
                <a:ext cx="1055147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A6A0BA4-FE9E-408C-930B-A554447F36D2}"/>
                  </a:ext>
                </a:extLst>
              </p14:cNvPr>
              <p14:cNvContentPartPr/>
              <p14:nvPr/>
            </p14:nvContentPartPr>
            <p14:xfrm>
              <a:off x="477840" y="116440"/>
              <a:ext cx="4344120" cy="1855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A6A0BA4-FE9E-408C-930B-A554447F36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9841" y="98800"/>
                <a:ext cx="4379757" cy="18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75950D6-70A6-4FA3-8A9D-CA6F9CD96A8F}"/>
                  </a:ext>
                </a:extLst>
              </p14:cNvPr>
              <p14:cNvContentPartPr/>
              <p14:nvPr/>
            </p14:nvContentPartPr>
            <p14:xfrm>
              <a:off x="5228400" y="1038400"/>
              <a:ext cx="263520" cy="602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75950D6-70A6-4FA3-8A9D-CA6F9CD96A8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210760" y="1020400"/>
                <a:ext cx="299160" cy="63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6725FD-B381-441B-84C3-30344D65F184}"/>
                  </a:ext>
                </a:extLst>
              </p14:cNvPr>
              <p14:cNvContentPartPr/>
              <p14:nvPr/>
            </p14:nvContentPartPr>
            <p14:xfrm>
              <a:off x="5800800" y="1212640"/>
              <a:ext cx="270000" cy="539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6725FD-B381-441B-84C3-30344D65F18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783160" y="1195000"/>
                <a:ext cx="305640" cy="57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017AE27-D9D4-468E-B309-BA08EF858DD0}"/>
                  </a:ext>
                </a:extLst>
              </p14:cNvPr>
              <p14:cNvContentPartPr/>
              <p14:nvPr/>
            </p14:nvContentPartPr>
            <p14:xfrm>
              <a:off x="6069000" y="1468960"/>
              <a:ext cx="183600" cy="144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017AE27-D9D4-468E-B309-BA08EF858DD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051360" y="1451320"/>
                <a:ext cx="21924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566A4A3-56EF-4AC4-A8A8-07254A77F3C0}"/>
                  </a:ext>
                </a:extLst>
              </p14:cNvPr>
              <p14:cNvContentPartPr/>
              <p14:nvPr/>
            </p14:nvContentPartPr>
            <p14:xfrm>
              <a:off x="6308040" y="1460320"/>
              <a:ext cx="104760" cy="164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566A4A3-56EF-4AC4-A8A8-07254A77F3C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90040" y="1442680"/>
                <a:ext cx="14040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C5B8F51-F5BC-45AD-A585-B316FBB19FDD}"/>
                  </a:ext>
                </a:extLst>
              </p14:cNvPr>
              <p14:cNvContentPartPr/>
              <p14:nvPr/>
            </p14:nvContentPartPr>
            <p14:xfrm>
              <a:off x="6701880" y="1483720"/>
              <a:ext cx="317160" cy="161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C5B8F51-F5BC-45AD-A585-B316FBB19FD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83880" y="1465720"/>
                <a:ext cx="3528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720A054-F8CA-4882-8E99-085D204BD82A}"/>
                  </a:ext>
                </a:extLst>
              </p14:cNvPr>
              <p14:cNvContentPartPr/>
              <p14:nvPr/>
            </p14:nvContentPartPr>
            <p14:xfrm>
              <a:off x="7198320" y="1438720"/>
              <a:ext cx="216720" cy="246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720A054-F8CA-4882-8E99-085D204BD82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80320" y="1421080"/>
                <a:ext cx="25236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ABFFFE-A3E1-4C2D-8933-1761D6F52A13}"/>
                  </a:ext>
                </a:extLst>
              </p14:cNvPr>
              <p14:cNvContentPartPr/>
              <p14:nvPr/>
            </p14:nvContentPartPr>
            <p14:xfrm>
              <a:off x="7470480" y="1511440"/>
              <a:ext cx="115200" cy="155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ABFFFE-A3E1-4C2D-8933-1761D6F52A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452840" y="1493800"/>
                <a:ext cx="1508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B1AE6B0-523E-4A2E-9BAF-22E94AAB0911}"/>
                  </a:ext>
                </a:extLst>
              </p14:cNvPr>
              <p14:cNvContentPartPr/>
              <p14:nvPr/>
            </p14:nvContentPartPr>
            <p14:xfrm>
              <a:off x="7708080" y="1345840"/>
              <a:ext cx="30240" cy="314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B1AE6B0-523E-4A2E-9BAF-22E94AAB091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690080" y="1327840"/>
                <a:ext cx="6588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0793BBE-9E17-4E7B-B33A-26431E041FA9}"/>
                  </a:ext>
                </a:extLst>
              </p14:cNvPr>
              <p14:cNvContentPartPr/>
              <p14:nvPr/>
            </p14:nvContentPartPr>
            <p14:xfrm>
              <a:off x="7599360" y="1493080"/>
              <a:ext cx="337680" cy="37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0793BBE-9E17-4E7B-B33A-26431E041FA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81360" y="1475080"/>
                <a:ext cx="37332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8CCF4B5-5FED-480C-A83C-8CCD9552224A}"/>
                  </a:ext>
                </a:extLst>
              </p14:cNvPr>
              <p14:cNvContentPartPr/>
              <p14:nvPr/>
            </p14:nvContentPartPr>
            <p14:xfrm>
              <a:off x="7812120" y="1288960"/>
              <a:ext cx="347040" cy="354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8CCF4B5-5FED-480C-A83C-8CCD9552224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94120" y="1271320"/>
                <a:ext cx="38268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33FA1DB-AFBC-4439-97C1-A56A072E75D8}"/>
                  </a:ext>
                </a:extLst>
              </p14:cNvPr>
              <p14:cNvContentPartPr/>
              <p14:nvPr/>
            </p14:nvContentPartPr>
            <p14:xfrm>
              <a:off x="8012280" y="1461040"/>
              <a:ext cx="211680" cy="17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33FA1DB-AFBC-4439-97C1-A56A072E75D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94280" y="1443400"/>
                <a:ext cx="2473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ED7563E-B503-4A64-B84C-2FE0EDFF7DDF}"/>
                  </a:ext>
                </a:extLst>
              </p14:cNvPr>
              <p14:cNvContentPartPr/>
              <p14:nvPr/>
            </p14:nvContentPartPr>
            <p14:xfrm>
              <a:off x="8265360" y="1524760"/>
              <a:ext cx="9720" cy="64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ED7563E-B503-4A64-B84C-2FE0EDFF7DD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247360" y="1507120"/>
                <a:ext cx="4536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A7FBBDF-E923-4DDF-8339-DAF43C2D705E}"/>
                  </a:ext>
                </a:extLst>
              </p14:cNvPr>
              <p14:cNvContentPartPr/>
              <p14:nvPr/>
            </p14:nvContentPartPr>
            <p14:xfrm>
              <a:off x="8274720" y="1438720"/>
              <a:ext cx="3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A7FBBDF-E923-4DDF-8339-DAF43C2D705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256720" y="1420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71C6E03-B2E5-4356-87DA-92D80E3E9CB3}"/>
                  </a:ext>
                </a:extLst>
              </p14:cNvPr>
              <p14:cNvContentPartPr/>
              <p14:nvPr/>
            </p14:nvContentPartPr>
            <p14:xfrm>
              <a:off x="8338440" y="1470040"/>
              <a:ext cx="100440" cy="117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71C6E03-B2E5-4356-87DA-92D80E3E9CB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20440" y="1452040"/>
                <a:ext cx="13608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80DDFAC-1303-4AB4-B73A-93909E8A6A7D}"/>
                  </a:ext>
                </a:extLst>
              </p14:cNvPr>
              <p14:cNvContentPartPr/>
              <p14:nvPr/>
            </p14:nvContentPartPr>
            <p14:xfrm>
              <a:off x="8527080" y="1471840"/>
              <a:ext cx="178560" cy="92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80DDFAC-1303-4AB4-B73A-93909E8A6A7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509080" y="1453840"/>
                <a:ext cx="2142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624536-8931-4A7B-8FD4-AFE226A2D0A3}"/>
                  </a:ext>
                </a:extLst>
              </p14:cNvPr>
              <p14:cNvContentPartPr/>
              <p14:nvPr/>
            </p14:nvContentPartPr>
            <p14:xfrm>
              <a:off x="447240" y="2209120"/>
              <a:ext cx="602280" cy="399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624536-8931-4A7B-8FD4-AFE226A2D0A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9600" y="2191480"/>
                <a:ext cx="63792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47198A1-A594-4C65-AE53-5CFFE08CBF1E}"/>
                  </a:ext>
                </a:extLst>
              </p14:cNvPr>
              <p14:cNvContentPartPr/>
              <p14:nvPr/>
            </p14:nvContentPartPr>
            <p14:xfrm>
              <a:off x="1068960" y="2169520"/>
              <a:ext cx="595440" cy="407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47198A1-A594-4C65-AE53-5CFFE08CBF1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051320" y="2151880"/>
                <a:ext cx="63108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4678E84-130E-4C48-AEC8-81924257C70C}"/>
                  </a:ext>
                </a:extLst>
              </p14:cNvPr>
              <p14:cNvContentPartPr/>
              <p14:nvPr/>
            </p14:nvContentPartPr>
            <p14:xfrm>
              <a:off x="1434720" y="2302720"/>
              <a:ext cx="309240" cy="38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4678E84-130E-4C48-AEC8-81924257C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416720" y="2285080"/>
                <a:ext cx="34488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17C5BC0-10D4-4716-A814-F7F29D14D8B1}"/>
                  </a:ext>
                </a:extLst>
              </p14:cNvPr>
              <p14:cNvContentPartPr/>
              <p14:nvPr/>
            </p14:nvContentPartPr>
            <p14:xfrm>
              <a:off x="1893720" y="2383720"/>
              <a:ext cx="252360" cy="205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17C5BC0-10D4-4716-A814-F7F29D14D8B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876080" y="2366080"/>
                <a:ext cx="28800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32ABC42-C94B-4622-BD11-AD06C5E86ECA}"/>
                  </a:ext>
                </a:extLst>
              </p14:cNvPr>
              <p14:cNvContentPartPr/>
              <p14:nvPr/>
            </p14:nvContentPartPr>
            <p14:xfrm>
              <a:off x="2220960" y="2375800"/>
              <a:ext cx="144000" cy="181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32ABC42-C94B-4622-BD11-AD06C5E86EC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202960" y="2358160"/>
                <a:ext cx="17964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DAECB7F-E6C9-476C-B457-303237DE9981}"/>
                  </a:ext>
                </a:extLst>
              </p14:cNvPr>
              <p14:cNvContentPartPr/>
              <p14:nvPr/>
            </p14:nvContentPartPr>
            <p14:xfrm>
              <a:off x="2406720" y="2404960"/>
              <a:ext cx="239760" cy="98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DAECB7F-E6C9-476C-B457-303237DE998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89080" y="2387320"/>
                <a:ext cx="27540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A4EAB29-00D8-4186-A3B7-180996B13D89}"/>
                  </a:ext>
                </a:extLst>
              </p14:cNvPr>
              <p14:cNvContentPartPr/>
              <p14:nvPr/>
            </p14:nvContentPartPr>
            <p14:xfrm>
              <a:off x="2690400" y="2407480"/>
              <a:ext cx="223200" cy="1540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A4EAB29-00D8-4186-A3B7-180996B13D8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672400" y="2389480"/>
                <a:ext cx="25884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1E1DCDA-4EF9-4B23-9F85-527FE697C92D}"/>
                  </a:ext>
                </a:extLst>
              </p14:cNvPr>
              <p14:cNvContentPartPr/>
              <p14:nvPr/>
            </p14:nvContentPartPr>
            <p14:xfrm>
              <a:off x="4436040" y="2137120"/>
              <a:ext cx="1026360" cy="552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1E1DCDA-4EF9-4B23-9F85-527FE697C92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18394" y="2119480"/>
                <a:ext cx="1062013" cy="58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DA08291-2122-4ABB-B979-C38550B05CAC}"/>
                  </a:ext>
                </a:extLst>
              </p14:cNvPr>
              <p14:cNvContentPartPr/>
              <p14:nvPr/>
            </p14:nvContentPartPr>
            <p14:xfrm>
              <a:off x="3045720" y="2142160"/>
              <a:ext cx="1109880" cy="672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DA08291-2122-4ABB-B979-C38550B05CA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28074" y="2124520"/>
                <a:ext cx="1145532" cy="70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B7D9E8B-E22F-4DC5-9DAC-9AD49D45311D}"/>
                  </a:ext>
                </a:extLst>
              </p14:cNvPr>
              <p14:cNvContentPartPr/>
              <p14:nvPr/>
            </p14:nvContentPartPr>
            <p14:xfrm>
              <a:off x="5637000" y="2204440"/>
              <a:ext cx="263160" cy="351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B7D9E8B-E22F-4DC5-9DAC-9AD49D45311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619000" y="2186800"/>
                <a:ext cx="2988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786C587-B72C-4E14-9F9E-59AF8C70B10B}"/>
                  </a:ext>
                </a:extLst>
              </p14:cNvPr>
              <p14:cNvContentPartPr/>
              <p14:nvPr/>
            </p14:nvContentPartPr>
            <p14:xfrm>
              <a:off x="692400" y="3006520"/>
              <a:ext cx="1550160" cy="2040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786C587-B72C-4E14-9F9E-59AF8C70B10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74400" y="2988880"/>
                <a:ext cx="1585800" cy="20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8CDAE1C-4482-4308-8A8C-7A2CF7C252B4}"/>
                  </a:ext>
                </a:extLst>
              </p14:cNvPr>
              <p14:cNvContentPartPr/>
              <p14:nvPr/>
            </p14:nvContentPartPr>
            <p14:xfrm>
              <a:off x="6152880" y="2408920"/>
              <a:ext cx="316800" cy="183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8CDAE1C-4482-4308-8A8C-7A2CF7C252B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135240" y="2390920"/>
                <a:ext cx="35244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5B32E46-4C55-4235-84B8-F66086152B13}"/>
                  </a:ext>
                </a:extLst>
              </p14:cNvPr>
              <p14:cNvContentPartPr/>
              <p14:nvPr/>
            </p14:nvContentPartPr>
            <p14:xfrm>
              <a:off x="6564000" y="2196880"/>
              <a:ext cx="607320" cy="37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5B32E46-4C55-4235-84B8-F66086152B1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46360" y="2178880"/>
                <a:ext cx="64296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31C8A35-801F-41BE-B51A-6D324CA25B93}"/>
                  </a:ext>
                </a:extLst>
              </p14:cNvPr>
              <p14:cNvContentPartPr/>
              <p14:nvPr/>
            </p14:nvContentPartPr>
            <p14:xfrm>
              <a:off x="7350240" y="2218120"/>
              <a:ext cx="1167840" cy="56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31C8A35-801F-41BE-B51A-6D324CA25B9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332246" y="2200480"/>
                <a:ext cx="1203469" cy="60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E7EB6DD-0904-41E3-85C4-8A15C7AE10EE}"/>
                  </a:ext>
                </a:extLst>
              </p14:cNvPr>
              <p14:cNvContentPartPr/>
              <p14:nvPr/>
            </p14:nvContentPartPr>
            <p14:xfrm>
              <a:off x="2700840" y="2803840"/>
              <a:ext cx="440280" cy="447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E7EB6DD-0904-41E3-85C4-8A15C7AE10E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682840" y="2785854"/>
                <a:ext cx="475920" cy="4830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FF7A05D-5BB0-44E6-BDD6-AF595C966A43}"/>
                  </a:ext>
                </a:extLst>
              </p14:cNvPr>
              <p14:cNvContentPartPr/>
              <p14:nvPr/>
            </p14:nvContentPartPr>
            <p14:xfrm>
              <a:off x="872400" y="3433480"/>
              <a:ext cx="230040" cy="423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FF7A05D-5BB0-44E6-BDD6-AF595C966A4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54400" y="3415480"/>
                <a:ext cx="26568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936BF9-3283-402B-8344-B18694A42AAF}"/>
                  </a:ext>
                </a:extLst>
              </p14:cNvPr>
              <p14:cNvContentPartPr/>
              <p14:nvPr/>
            </p14:nvContentPartPr>
            <p14:xfrm>
              <a:off x="418080" y="3410800"/>
              <a:ext cx="301320" cy="297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936BF9-3283-402B-8344-B18694A42AA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00080" y="3393160"/>
                <a:ext cx="33696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108E70E-69D4-4F05-99E0-C4175AFCC0B0}"/>
                  </a:ext>
                </a:extLst>
              </p14:cNvPr>
              <p14:cNvContentPartPr/>
              <p14:nvPr/>
            </p14:nvContentPartPr>
            <p14:xfrm>
              <a:off x="450480" y="3205600"/>
              <a:ext cx="185400" cy="96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108E70E-69D4-4F05-99E0-C4175AFCC0B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32840" y="3187600"/>
                <a:ext cx="22104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E4B2321-829B-4D43-A81B-B22423C80463}"/>
                  </a:ext>
                </a:extLst>
              </p14:cNvPr>
              <p14:cNvContentPartPr/>
              <p14:nvPr/>
            </p14:nvContentPartPr>
            <p14:xfrm>
              <a:off x="3552600" y="2862520"/>
              <a:ext cx="2386440" cy="425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E4B2321-829B-4D43-A81B-B22423C8046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534600" y="2844520"/>
                <a:ext cx="2422080" cy="46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4F3FC34-004F-4F84-84F7-1EE364D6DD9D}"/>
                  </a:ext>
                </a:extLst>
              </p14:cNvPr>
              <p14:cNvContentPartPr/>
              <p14:nvPr/>
            </p14:nvContentPartPr>
            <p14:xfrm>
              <a:off x="3316080" y="3698440"/>
              <a:ext cx="392760" cy="223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4F3FC34-004F-4F84-84F7-1EE364D6DD9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298440" y="3680800"/>
                <a:ext cx="42840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C67AF5B-5ABE-4DA2-979A-EC4A1CB9D47A}"/>
                  </a:ext>
                </a:extLst>
              </p14:cNvPr>
              <p14:cNvContentPartPr/>
              <p14:nvPr/>
            </p14:nvContentPartPr>
            <p14:xfrm>
              <a:off x="3449280" y="3493240"/>
              <a:ext cx="230760" cy="9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C67AF5B-5ABE-4DA2-979A-EC4A1CB9D47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431640" y="3475240"/>
                <a:ext cx="2664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D1715BA-62BB-4A0E-B980-8F4CEF01D4B6}"/>
                  </a:ext>
                </a:extLst>
              </p14:cNvPr>
              <p14:cNvContentPartPr/>
              <p14:nvPr/>
            </p14:nvContentPartPr>
            <p14:xfrm>
              <a:off x="3868680" y="3739480"/>
              <a:ext cx="164160" cy="1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D1715BA-62BB-4A0E-B980-8F4CEF01D4B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851040" y="3721840"/>
                <a:ext cx="19980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E50AAF1-E623-4CA6-8407-C05320822304}"/>
                  </a:ext>
                </a:extLst>
              </p14:cNvPr>
              <p14:cNvContentPartPr/>
              <p14:nvPr/>
            </p14:nvContentPartPr>
            <p14:xfrm>
              <a:off x="3843120" y="3816520"/>
              <a:ext cx="143640" cy="5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E50AAF1-E623-4CA6-8407-C0532082230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825120" y="3798520"/>
                <a:ext cx="1792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AC4220-8698-46BC-9C64-45C8B8AC9104}"/>
                  </a:ext>
                </a:extLst>
              </p14:cNvPr>
              <p14:cNvContentPartPr/>
              <p14:nvPr/>
            </p14:nvContentPartPr>
            <p14:xfrm>
              <a:off x="4163880" y="3518080"/>
              <a:ext cx="613800" cy="394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AC4220-8698-46BC-9C64-45C8B8AC910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145891" y="3500440"/>
                <a:ext cx="649419" cy="4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4C9AF9B-E90D-427B-843E-2D07E09990DF}"/>
                  </a:ext>
                </a:extLst>
              </p14:cNvPr>
              <p14:cNvContentPartPr/>
              <p14:nvPr/>
            </p14:nvContentPartPr>
            <p14:xfrm>
              <a:off x="5134440" y="3413680"/>
              <a:ext cx="309960" cy="85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4C9AF9B-E90D-427B-843E-2D07E09990D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116800" y="3395680"/>
                <a:ext cx="34560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54C39D6-28A5-45CF-8CE8-01338B862865}"/>
                  </a:ext>
                </a:extLst>
              </p14:cNvPr>
              <p14:cNvContentPartPr/>
              <p14:nvPr/>
            </p14:nvContentPartPr>
            <p14:xfrm>
              <a:off x="6503160" y="3540760"/>
              <a:ext cx="199080" cy="3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54C39D6-28A5-45CF-8CE8-01338B86286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485160" y="3523120"/>
                <a:ext cx="23472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28872AF-7487-45BC-A33C-67B1107BD2E0}"/>
                  </a:ext>
                </a:extLst>
              </p14:cNvPr>
              <p14:cNvContentPartPr/>
              <p14:nvPr/>
            </p14:nvContentPartPr>
            <p14:xfrm>
              <a:off x="4933200" y="3601600"/>
              <a:ext cx="1810080" cy="372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28872AF-7487-45BC-A33C-67B1107BD2E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915200" y="3583960"/>
                <a:ext cx="184572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A8F4DCF-6F8D-4A5B-8F3B-7CD573B9B3FE}"/>
                  </a:ext>
                </a:extLst>
              </p14:cNvPr>
              <p14:cNvContentPartPr/>
              <p14:nvPr/>
            </p14:nvContentPartPr>
            <p14:xfrm>
              <a:off x="1121880" y="3573880"/>
              <a:ext cx="865800" cy="9439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A8F4DCF-6F8D-4A5B-8F3B-7CD573B9B3F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104240" y="3555880"/>
                <a:ext cx="901440" cy="9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2DFEC48-49B8-4D7B-8EA7-34ADDA3C4CF3}"/>
                  </a:ext>
                </a:extLst>
              </p14:cNvPr>
              <p14:cNvContentPartPr/>
              <p14:nvPr/>
            </p14:nvContentPartPr>
            <p14:xfrm>
              <a:off x="7034520" y="3517000"/>
              <a:ext cx="154800" cy="476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2DFEC48-49B8-4D7B-8EA7-34ADDA3C4CF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16520" y="3499000"/>
                <a:ext cx="190440" cy="51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F73508D-B33B-47F9-844D-B413E1D3AC2A}"/>
                  </a:ext>
                </a:extLst>
              </p14:cNvPr>
              <p14:cNvContentPartPr/>
              <p14:nvPr/>
            </p14:nvContentPartPr>
            <p14:xfrm>
              <a:off x="2693640" y="4125040"/>
              <a:ext cx="209160" cy="30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F73508D-B33B-47F9-844D-B413E1D3AC2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76000" y="4107400"/>
                <a:ext cx="24480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C9A9E05-4BA2-43D0-B180-D438A3E491C5}"/>
                  </a:ext>
                </a:extLst>
              </p14:cNvPr>
              <p14:cNvContentPartPr/>
              <p14:nvPr/>
            </p14:nvContentPartPr>
            <p14:xfrm>
              <a:off x="2706600" y="4235200"/>
              <a:ext cx="613080" cy="180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C9A9E05-4BA2-43D0-B180-D438A3E491C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88960" y="4217200"/>
                <a:ext cx="64872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2E78743-B01F-42B5-B6F7-36A8A5EDF2B3}"/>
                  </a:ext>
                </a:extLst>
              </p14:cNvPr>
              <p14:cNvContentPartPr/>
              <p14:nvPr/>
            </p14:nvContentPartPr>
            <p14:xfrm>
              <a:off x="4027080" y="4028560"/>
              <a:ext cx="177840" cy="1234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2E78743-B01F-42B5-B6F7-36A8A5EDF2B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009440" y="4010560"/>
                <a:ext cx="21348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DAAB3F7-2FD8-4E2F-BE17-0ED6679823C2}"/>
                  </a:ext>
                </a:extLst>
              </p14:cNvPr>
              <p14:cNvContentPartPr/>
              <p14:nvPr/>
            </p14:nvContentPartPr>
            <p14:xfrm>
              <a:off x="3497520" y="4227280"/>
              <a:ext cx="828720" cy="252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DAAB3F7-2FD8-4E2F-BE17-0ED6679823C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479888" y="4209615"/>
                <a:ext cx="864345" cy="2880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3E575BB-9016-46F5-B905-3AA29766AFB0}"/>
                  </a:ext>
                </a:extLst>
              </p14:cNvPr>
              <p14:cNvContentPartPr/>
              <p14:nvPr/>
            </p14:nvContentPartPr>
            <p14:xfrm>
              <a:off x="4540800" y="4051240"/>
              <a:ext cx="1136160" cy="4032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3E575BB-9016-46F5-B905-3AA29766AFB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523160" y="4033600"/>
                <a:ext cx="1171800" cy="4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C24B77F-A51D-4B1A-B8B5-4932769CDBEF}"/>
                  </a:ext>
                </a:extLst>
              </p14:cNvPr>
              <p14:cNvContentPartPr/>
              <p14:nvPr/>
            </p14:nvContentPartPr>
            <p14:xfrm>
              <a:off x="5916000" y="4159600"/>
              <a:ext cx="216360" cy="250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C24B77F-A51D-4B1A-B8B5-4932769CDBE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898000" y="4141960"/>
                <a:ext cx="2520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F85A800-5378-4F8E-98BE-13CFDC337875}"/>
                  </a:ext>
                </a:extLst>
              </p14:cNvPr>
              <p14:cNvContentPartPr/>
              <p14:nvPr/>
            </p14:nvContentPartPr>
            <p14:xfrm>
              <a:off x="6304440" y="4018120"/>
              <a:ext cx="182520" cy="824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F85A800-5378-4F8E-98BE-13CFDC33787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286440" y="4000480"/>
                <a:ext cx="2181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C42865C-400C-4BBC-9781-58060652449B}"/>
                  </a:ext>
                </a:extLst>
              </p14:cNvPr>
              <p14:cNvContentPartPr/>
              <p14:nvPr/>
            </p14:nvContentPartPr>
            <p14:xfrm>
              <a:off x="7069080" y="4102720"/>
              <a:ext cx="198000" cy="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C42865C-400C-4BBC-9781-58060652449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051440" y="4085080"/>
                <a:ext cx="233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DFD722-68ED-4C13-AD27-CEA009DDC3C3}"/>
                  </a:ext>
                </a:extLst>
              </p14:cNvPr>
              <p14:cNvContentPartPr/>
              <p14:nvPr/>
            </p14:nvContentPartPr>
            <p14:xfrm>
              <a:off x="6351960" y="4160680"/>
              <a:ext cx="970560" cy="386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DFD722-68ED-4C13-AD27-CEA009DDC3C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334320" y="4142697"/>
                <a:ext cx="1006200" cy="421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5334CCD-AE0B-4D3E-8723-7294280A4616}"/>
                  </a:ext>
                </a:extLst>
              </p14:cNvPr>
              <p14:cNvContentPartPr/>
              <p14:nvPr/>
            </p14:nvContentPartPr>
            <p14:xfrm>
              <a:off x="7432320" y="3876640"/>
              <a:ext cx="1246680" cy="6256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5334CCD-AE0B-4D3E-8723-7294280A461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14320" y="3858640"/>
                <a:ext cx="1282320" cy="66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C262903-C257-42C9-B8FC-AA07390A6EE6}"/>
                  </a:ext>
                </a:extLst>
              </p14:cNvPr>
              <p14:cNvContentPartPr/>
              <p14:nvPr/>
            </p14:nvContentPartPr>
            <p14:xfrm>
              <a:off x="2361000" y="4660360"/>
              <a:ext cx="560520" cy="318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C262903-C257-42C9-B8FC-AA07390A6EE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343360" y="4642720"/>
                <a:ext cx="596160" cy="35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3FD0920-2758-4D9A-9C78-A3D6C2B658CB}"/>
                  </a:ext>
                </a:extLst>
              </p14:cNvPr>
              <p14:cNvContentPartPr/>
              <p14:nvPr/>
            </p14:nvContentPartPr>
            <p14:xfrm>
              <a:off x="3377640" y="4689880"/>
              <a:ext cx="194400" cy="72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3FD0920-2758-4D9A-9C78-A3D6C2B658C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360000" y="4672240"/>
                <a:ext cx="2300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99E11F8-3F24-4A1A-BBA2-A92C6B3BB8CC}"/>
                  </a:ext>
                </a:extLst>
              </p14:cNvPr>
              <p14:cNvContentPartPr/>
              <p14:nvPr/>
            </p14:nvContentPartPr>
            <p14:xfrm>
              <a:off x="4033200" y="4668640"/>
              <a:ext cx="468360" cy="3729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99E11F8-3F24-4A1A-BBA2-A92C6B3BB8C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015200" y="4651000"/>
                <a:ext cx="504000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572669A-F13E-4E19-B1C5-1B5D6BB24B02}"/>
                  </a:ext>
                </a:extLst>
              </p14:cNvPr>
              <p14:cNvContentPartPr/>
              <p14:nvPr/>
            </p14:nvContentPartPr>
            <p14:xfrm>
              <a:off x="4671480" y="4590520"/>
              <a:ext cx="1362600" cy="4989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572669A-F13E-4E19-B1C5-1B5D6BB24B0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653840" y="4572867"/>
                <a:ext cx="1398240" cy="53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968A6EAA-4682-427B-B411-4756372D30E6}"/>
                  </a:ext>
                </a:extLst>
              </p14:cNvPr>
              <p14:cNvContentPartPr/>
              <p14:nvPr/>
            </p14:nvContentPartPr>
            <p14:xfrm>
              <a:off x="4865520" y="5177680"/>
              <a:ext cx="360" cy="3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968A6EAA-4682-427B-B411-4756372D30E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847880" y="5160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59C406EC-EABA-41D6-96E0-65BDA27E0805}"/>
                  </a:ext>
                </a:extLst>
              </p14:cNvPr>
              <p14:cNvContentPartPr/>
              <p14:nvPr/>
            </p14:nvContentPartPr>
            <p14:xfrm>
              <a:off x="6444120" y="4658920"/>
              <a:ext cx="864000" cy="31932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59C406EC-EABA-41D6-96E0-65BDA27E0805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426480" y="4640900"/>
                <a:ext cx="899640" cy="35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FAB57939-B60A-4F0A-BC49-2A4FFDC99D10}"/>
                  </a:ext>
                </a:extLst>
              </p14:cNvPr>
              <p14:cNvContentPartPr/>
              <p14:nvPr/>
            </p14:nvContentPartPr>
            <p14:xfrm>
              <a:off x="2980200" y="5229520"/>
              <a:ext cx="875160" cy="33840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FAB57939-B60A-4F0A-BC49-2A4FFDC99D10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962200" y="5211520"/>
                <a:ext cx="91080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F41A1C49-9936-44D9-AF39-443DE742FE67}"/>
                  </a:ext>
                </a:extLst>
              </p14:cNvPr>
              <p14:cNvContentPartPr/>
              <p14:nvPr/>
            </p14:nvContentPartPr>
            <p14:xfrm>
              <a:off x="1076160" y="5142040"/>
              <a:ext cx="1638360" cy="44820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F41A1C49-9936-44D9-AF39-443DE742FE67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058160" y="5124040"/>
                <a:ext cx="1674000" cy="48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2484ADA-6F0E-456C-90E9-78BDE048415E}"/>
                  </a:ext>
                </a:extLst>
              </p14:cNvPr>
              <p14:cNvContentPartPr/>
              <p14:nvPr/>
            </p14:nvContentPartPr>
            <p14:xfrm>
              <a:off x="4300320" y="5254360"/>
              <a:ext cx="633240" cy="3952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2484ADA-6F0E-456C-90E9-78BDE048415E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282320" y="5236360"/>
                <a:ext cx="66888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5290BAD-1D63-437C-9819-3EA5C81B2D12}"/>
                  </a:ext>
                </a:extLst>
              </p14:cNvPr>
              <p14:cNvContentPartPr/>
              <p14:nvPr/>
            </p14:nvContentPartPr>
            <p14:xfrm>
              <a:off x="5689920" y="5208280"/>
              <a:ext cx="252360" cy="90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5290BAD-1D63-437C-9819-3EA5C81B2D12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672280" y="5190280"/>
                <a:ext cx="2880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7BAED79-6831-4E3B-AFD1-C1013F611680}"/>
                  </a:ext>
                </a:extLst>
              </p14:cNvPr>
              <p14:cNvContentPartPr/>
              <p14:nvPr/>
            </p14:nvContentPartPr>
            <p14:xfrm>
              <a:off x="5582640" y="5366320"/>
              <a:ext cx="771840" cy="3445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7BAED79-6831-4E3B-AFD1-C1013F611680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564992" y="5348339"/>
                <a:ext cx="807497" cy="3801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7C7C695-B5B1-4B2A-B92C-4115AB022CDC}"/>
                  </a:ext>
                </a:extLst>
              </p14:cNvPr>
              <p14:cNvContentPartPr/>
              <p14:nvPr/>
            </p14:nvContentPartPr>
            <p14:xfrm>
              <a:off x="6479760" y="5161840"/>
              <a:ext cx="734760" cy="516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7C7C695-B5B1-4B2A-B92C-4115AB022CDC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6462120" y="5143840"/>
                <a:ext cx="77040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F7DECD0-14F8-46F8-993E-36D26AB9622D}"/>
                  </a:ext>
                </a:extLst>
              </p14:cNvPr>
              <p14:cNvContentPartPr/>
              <p14:nvPr/>
            </p14:nvContentPartPr>
            <p14:xfrm>
              <a:off x="3201960" y="3211720"/>
              <a:ext cx="128880" cy="1782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F7DECD0-14F8-46F8-993E-36D26AB9622D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184320" y="3194080"/>
                <a:ext cx="16452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7A9D8D7-7A1C-4622-87F1-6777BD92BDFE}"/>
                  </a:ext>
                </a:extLst>
              </p14:cNvPr>
              <p14:cNvContentPartPr/>
              <p14:nvPr/>
            </p14:nvContentPartPr>
            <p14:xfrm>
              <a:off x="3730440" y="3889600"/>
              <a:ext cx="82440" cy="123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7A9D8D7-7A1C-4622-87F1-6777BD92BDFE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712440" y="3871600"/>
                <a:ext cx="11808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6023D4BF-480E-449D-B269-30385125D115}"/>
                  </a:ext>
                </a:extLst>
              </p14:cNvPr>
              <p14:cNvContentPartPr/>
              <p14:nvPr/>
            </p14:nvContentPartPr>
            <p14:xfrm>
              <a:off x="3306000" y="4845040"/>
              <a:ext cx="582840" cy="3675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6023D4BF-480E-449D-B269-30385125D115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288360" y="4827040"/>
                <a:ext cx="61848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6802699-BD93-4CF7-A6FF-558D17D3A33D}"/>
                  </a:ext>
                </a:extLst>
              </p14:cNvPr>
              <p14:cNvContentPartPr/>
              <p14:nvPr/>
            </p14:nvContentPartPr>
            <p14:xfrm>
              <a:off x="850800" y="5869600"/>
              <a:ext cx="267480" cy="2667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6802699-BD93-4CF7-A6FF-558D17D3A33D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832800" y="5851960"/>
                <a:ext cx="30312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5BFE34BA-6A9F-4167-AD6F-717C2114E271}"/>
                  </a:ext>
                </a:extLst>
              </p14:cNvPr>
              <p14:cNvContentPartPr/>
              <p14:nvPr/>
            </p14:nvContentPartPr>
            <p14:xfrm>
              <a:off x="1251120" y="5783560"/>
              <a:ext cx="1277280" cy="8445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5BFE34BA-6A9F-4167-AD6F-717C2114E271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1233120" y="5765560"/>
                <a:ext cx="1312920" cy="88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AF8265F-21F4-4058-800B-B89AD17569D0}"/>
                  </a:ext>
                </a:extLst>
              </p14:cNvPr>
              <p14:cNvContentPartPr/>
              <p14:nvPr/>
            </p14:nvContentPartPr>
            <p14:xfrm>
              <a:off x="2691120" y="5961400"/>
              <a:ext cx="1753920" cy="5194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AF8265F-21F4-4058-800B-B89AD17569D0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2673480" y="5943760"/>
                <a:ext cx="1789560" cy="555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70454251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BDFE05B-8DE5-46CE-BCF2-2D402C480740}"/>
                  </a:ext>
                </a:extLst>
              </p14:cNvPr>
              <p14:cNvContentPartPr/>
              <p14:nvPr/>
            </p14:nvContentPartPr>
            <p14:xfrm>
              <a:off x="5045520" y="513160"/>
              <a:ext cx="631440" cy="231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BDFE05B-8DE5-46CE-BCF2-2D402C48074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27880" y="495520"/>
                <a:ext cx="66708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EC1CFBB-9B71-4E90-AD36-4E9E8F2F25D4}"/>
                  </a:ext>
                </a:extLst>
              </p14:cNvPr>
              <p14:cNvContentPartPr/>
              <p14:nvPr/>
            </p14:nvContentPartPr>
            <p14:xfrm>
              <a:off x="7130640" y="366640"/>
              <a:ext cx="1075320" cy="396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EC1CFBB-9B71-4E90-AD36-4E9E8F2F25D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13000" y="349000"/>
                <a:ext cx="111096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BE2C1A2-FA77-4646-9EE5-78DB206BA65D}"/>
                  </a:ext>
                </a:extLst>
              </p14:cNvPr>
              <p14:cNvContentPartPr/>
              <p14:nvPr/>
            </p14:nvContentPartPr>
            <p14:xfrm>
              <a:off x="5929320" y="504160"/>
              <a:ext cx="1019520" cy="299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BE2C1A2-FA77-4646-9EE5-78DB206BA65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911326" y="486520"/>
                <a:ext cx="1055147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A6A0BA4-FE9E-408C-930B-A554447F36D2}"/>
                  </a:ext>
                </a:extLst>
              </p14:cNvPr>
              <p14:cNvContentPartPr/>
              <p14:nvPr/>
            </p14:nvContentPartPr>
            <p14:xfrm>
              <a:off x="477840" y="116440"/>
              <a:ext cx="4344120" cy="1855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A6A0BA4-FE9E-408C-930B-A554447F36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9841" y="98800"/>
                <a:ext cx="4379757" cy="18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75950D6-70A6-4FA3-8A9D-CA6F9CD96A8F}"/>
                  </a:ext>
                </a:extLst>
              </p14:cNvPr>
              <p14:cNvContentPartPr/>
              <p14:nvPr/>
            </p14:nvContentPartPr>
            <p14:xfrm>
              <a:off x="5228400" y="1038400"/>
              <a:ext cx="263520" cy="602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75950D6-70A6-4FA3-8A9D-CA6F9CD96A8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210760" y="1020400"/>
                <a:ext cx="299160" cy="63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6725FD-B381-441B-84C3-30344D65F184}"/>
                  </a:ext>
                </a:extLst>
              </p14:cNvPr>
              <p14:cNvContentPartPr/>
              <p14:nvPr/>
            </p14:nvContentPartPr>
            <p14:xfrm>
              <a:off x="5800800" y="1212640"/>
              <a:ext cx="270000" cy="539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6725FD-B381-441B-84C3-30344D65F18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783160" y="1195000"/>
                <a:ext cx="305640" cy="57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017AE27-D9D4-468E-B309-BA08EF858DD0}"/>
                  </a:ext>
                </a:extLst>
              </p14:cNvPr>
              <p14:cNvContentPartPr/>
              <p14:nvPr/>
            </p14:nvContentPartPr>
            <p14:xfrm>
              <a:off x="6069000" y="1468960"/>
              <a:ext cx="183600" cy="144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017AE27-D9D4-468E-B309-BA08EF858DD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051360" y="1451320"/>
                <a:ext cx="21924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566A4A3-56EF-4AC4-A8A8-07254A77F3C0}"/>
                  </a:ext>
                </a:extLst>
              </p14:cNvPr>
              <p14:cNvContentPartPr/>
              <p14:nvPr/>
            </p14:nvContentPartPr>
            <p14:xfrm>
              <a:off x="6308040" y="1460320"/>
              <a:ext cx="104760" cy="164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566A4A3-56EF-4AC4-A8A8-07254A77F3C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90040" y="1442680"/>
                <a:ext cx="14040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C5B8F51-F5BC-45AD-A585-B316FBB19FDD}"/>
                  </a:ext>
                </a:extLst>
              </p14:cNvPr>
              <p14:cNvContentPartPr/>
              <p14:nvPr/>
            </p14:nvContentPartPr>
            <p14:xfrm>
              <a:off x="6701880" y="1483720"/>
              <a:ext cx="317160" cy="161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C5B8F51-F5BC-45AD-A585-B316FBB19FD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83880" y="1465720"/>
                <a:ext cx="3528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720A054-F8CA-4882-8E99-085D204BD82A}"/>
                  </a:ext>
                </a:extLst>
              </p14:cNvPr>
              <p14:cNvContentPartPr/>
              <p14:nvPr/>
            </p14:nvContentPartPr>
            <p14:xfrm>
              <a:off x="7198320" y="1438720"/>
              <a:ext cx="216720" cy="246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720A054-F8CA-4882-8E99-085D204BD82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80320" y="1421080"/>
                <a:ext cx="25236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ABFFFE-A3E1-4C2D-8933-1761D6F52A13}"/>
                  </a:ext>
                </a:extLst>
              </p14:cNvPr>
              <p14:cNvContentPartPr/>
              <p14:nvPr/>
            </p14:nvContentPartPr>
            <p14:xfrm>
              <a:off x="7470480" y="1511440"/>
              <a:ext cx="115200" cy="155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ABFFFE-A3E1-4C2D-8933-1761D6F52A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452840" y="1493800"/>
                <a:ext cx="1508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B1AE6B0-523E-4A2E-9BAF-22E94AAB0911}"/>
                  </a:ext>
                </a:extLst>
              </p14:cNvPr>
              <p14:cNvContentPartPr/>
              <p14:nvPr/>
            </p14:nvContentPartPr>
            <p14:xfrm>
              <a:off x="7708080" y="1345840"/>
              <a:ext cx="30240" cy="314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B1AE6B0-523E-4A2E-9BAF-22E94AAB091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690080" y="1327840"/>
                <a:ext cx="6588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0793BBE-9E17-4E7B-B33A-26431E041FA9}"/>
                  </a:ext>
                </a:extLst>
              </p14:cNvPr>
              <p14:cNvContentPartPr/>
              <p14:nvPr/>
            </p14:nvContentPartPr>
            <p14:xfrm>
              <a:off x="7599360" y="1493080"/>
              <a:ext cx="337680" cy="37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0793BBE-9E17-4E7B-B33A-26431E041FA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81360" y="1475080"/>
                <a:ext cx="37332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8CCF4B5-5FED-480C-A83C-8CCD9552224A}"/>
                  </a:ext>
                </a:extLst>
              </p14:cNvPr>
              <p14:cNvContentPartPr/>
              <p14:nvPr/>
            </p14:nvContentPartPr>
            <p14:xfrm>
              <a:off x="7812120" y="1288960"/>
              <a:ext cx="347040" cy="354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8CCF4B5-5FED-480C-A83C-8CCD9552224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94120" y="1271320"/>
                <a:ext cx="38268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33FA1DB-AFBC-4439-97C1-A56A072E75D8}"/>
                  </a:ext>
                </a:extLst>
              </p14:cNvPr>
              <p14:cNvContentPartPr/>
              <p14:nvPr/>
            </p14:nvContentPartPr>
            <p14:xfrm>
              <a:off x="8012280" y="1461040"/>
              <a:ext cx="211680" cy="17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33FA1DB-AFBC-4439-97C1-A56A072E75D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94280" y="1443400"/>
                <a:ext cx="2473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ED7563E-B503-4A64-B84C-2FE0EDFF7DDF}"/>
                  </a:ext>
                </a:extLst>
              </p14:cNvPr>
              <p14:cNvContentPartPr/>
              <p14:nvPr/>
            </p14:nvContentPartPr>
            <p14:xfrm>
              <a:off x="8265360" y="1524760"/>
              <a:ext cx="9720" cy="64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ED7563E-B503-4A64-B84C-2FE0EDFF7DD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247360" y="1507120"/>
                <a:ext cx="4536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A7FBBDF-E923-4DDF-8339-DAF43C2D705E}"/>
                  </a:ext>
                </a:extLst>
              </p14:cNvPr>
              <p14:cNvContentPartPr/>
              <p14:nvPr/>
            </p14:nvContentPartPr>
            <p14:xfrm>
              <a:off x="8274720" y="1438720"/>
              <a:ext cx="3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A7FBBDF-E923-4DDF-8339-DAF43C2D705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256720" y="1420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71C6E03-B2E5-4356-87DA-92D80E3E9CB3}"/>
                  </a:ext>
                </a:extLst>
              </p14:cNvPr>
              <p14:cNvContentPartPr/>
              <p14:nvPr/>
            </p14:nvContentPartPr>
            <p14:xfrm>
              <a:off x="8338440" y="1470040"/>
              <a:ext cx="100440" cy="117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71C6E03-B2E5-4356-87DA-92D80E3E9CB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20440" y="1452040"/>
                <a:ext cx="13608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80DDFAC-1303-4AB4-B73A-93909E8A6A7D}"/>
                  </a:ext>
                </a:extLst>
              </p14:cNvPr>
              <p14:cNvContentPartPr/>
              <p14:nvPr/>
            </p14:nvContentPartPr>
            <p14:xfrm>
              <a:off x="8527080" y="1471840"/>
              <a:ext cx="178560" cy="92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80DDFAC-1303-4AB4-B73A-93909E8A6A7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509080" y="1453840"/>
                <a:ext cx="2142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624536-8931-4A7B-8FD4-AFE226A2D0A3}"/>
                  </a:ext>
                </a:extLst>
              </p14:cNvPr>
              <p14:cNvContentPartPr/>
              <p14:nvPr/>
            </p14:nvContentPartPr>
            <p14:xfrm>
              <a:off x="447240" y="2209120"/>
              <a:ext cx="602280" cy="399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624536-8931-4A7B-8FD4-AFE226A2D0A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9600" y="2191480"/>
                <a:ext cx="63792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47198A1-A594-4C65-AE53-5CFFE08CBF1E}"/>
                  </a:ext>
                </a:extLst>
              </p14:cNvPr>
              <p14:cNvContentPartPr/>
              <p14:nvPr/>
            </p14:nvContentPartPr>
            <p14:xfrm>
              <a:off x="1068960" y="2169520"/>
              <a:ext cx="595440" cy="407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47198A1-A594-4C65-AE53-5CFFE08CBF1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051320" y="2151880"/>
                <a:ext cx="63108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4678E84-130E-4C48-AEC8-81924257C70C}"/>
                  </a:ext>
                </a:extLst>
              </p14:cNvPr>
              <p14:cNvContentPartPr/>
              <p14:nvPr/>
            </p14:nvContentPartPr>
            <p14:xfrm>
              <a:off x="1434720" y="2302720"/>
              <a:ext cx="309240" cy="38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4678E84-130E-4C48-AEC8-81924257C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416720" y="2285080"/>
                <a:ext cx="34488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17C5BC0-10D4-4716-A814-F7F29D14D8B1}"/>
                  </a:ext>
                </a:extLst>
              </p14:cNvPr>
              <p14:cNvContentPartPr/>
              <p14:nvPr/>
            </p14:nvContentPartPr>
            <p14:xfrm>
              <a:off x="1893720" y="2383720"/>
              <a:ext cx="252360" cy="205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17C5BC0-10D4-4716-A814-F7F29D14D8B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876080" y="2366080"/>
                <a:ext cx="28800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32ABC42-C94B-4622-BD11-AD06C5E86ECA}"/>
                  </a:ext>
                </a:extLst>
              </p14:cNvPr>
              <p14:cNvContentPartPr/>
              <p14:nvPr/>
            </p14:nvContentPartPr>
            <p14:xfrm>
              <a:off x="2220960" y="2375800"/>
              <a:ext cx="144000" cy="181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32ABC42-C94B-4622-BD11-AD06C5E86EC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202960" y="2358160"/>
                <a:ext cx="17964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DAECB7F-E6C9-476C-B457-303237DE9981}"/>
                  </a:ext>
                </a:extLst>
              </p14:cNvPr>
              <p14:cNvContentPartPr/>
              <p14:nvPr/>
            </p14:nvContentPartPr>
            <p14:xfrm>
              <a:off x="2406720" y="2404960"/>
              <a:ext cx="239760" cy="98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DAECB7F-E6C9-476C-B457-303237DE998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89080" y="2387320"/>
                <a:ext cx="27540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A4EAB29-00D8-4186-A3B7-180996B13D89}"/>
                  </a:ext>
                </a:extLst>
              </p14:cNvPr>
              <p14:cNvContentPartPr/>
              <p14:nvPr/>
            </p14:nvContentPartPr>
            <p14:xfrm>
              <a:off x="2690400" y="2407480"/>
              <a:ext cx="223200" cy="1540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A4EAB29-00D8-4186-A3B7-180996B13D8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672400" y="2389480"/>
                <a:ext cx="25884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1E1DCDA-4EF9-4B23-9F85-527FE697C92D}"/>
                  </a:ext>
                </a:extLst>
              </p14:cNvPr>
              <p14:cNvContentPartPr/>
              <p14:nvPr/>
            </p14:nvContentPartPr>
            <p14:xfrm>
              <a:off x="4436040" y="2137120"/>
              <a:ext cx="1026360" cy="552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1E1DCDA-4EF9-4B23-9F85-527FE697C92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18394" y="2119480"/>
                <a:ext cx="1062013" cy="58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DA08291-2122-4ABB-B979-C38550B05CAC}"/>
                  </a:ext>
                </a:extLst>
              </p14:cNvPr>
              <p14:cNvContentPartPr/>
              <p14:nvPr/>
            </p14:nvContentPartPr>
            <p14:xfrm>
              <a:off x="3045720" y="2142160"/>
              <a:ext cx="1109880" cy="672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DA08291-2122-4ABB-B979-C38550B05CA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28074" y="2124520"/>
                <a:ext cx="1145532" cy="70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B7D9E8B-E22F-4DC5-9DAC-9AD49D45311D}"/>
                  </a:ext>
                </a:extLst>
              </p14:cNvPr>
              <p14:cNvContentPartPr/>
              <p14:nvPr/>
            </p14:nvContentPartPr>
            <p14:xfrm>
              <a:off x="5637000" y="2204440"/>
              <a:ext cx="263160" cy="351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B7D9E8B-E22F-4DC5-9DAC-9AD49D45311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619000" y="2186800"/>
                <a:ext cx="2988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786C587-B72C-4E14-9F9E-59AF8C70B10B}"/>
                  </a:ext>
                </a:extLst>
              </p14:cNvPr>
              <p14:cNvContentPartPr/>
              <p14:nvPr/>
            </p14:nvContentPartPr>
            <p14:xfrm>
              <a:off x="692400" y="3006520"/>
              <a:ext cx="1550160" cy="2040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786C587-B72C-4E14-9F9E-59AF8C70B10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74400" y="2988880"/>
                <a:ext cx="1585800" cy="20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8CDAE1C-4482-4308-8A8C-7A2CF7C252B4}"/>
                  </a:ext>
                </a:extLst>
              </p14:cNvPr>
              <p14:cNvContentPartPr/>
              <p14:nvPr/>
            </p14:nvContentPartPr>
            <p14:xfrm>
              <a:off x="6152880" y="2408920"/>
              <a:ext cx="316800" cy="183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8CDAE1C-4482-4308-8A8C-7A2CF7C252B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135240" y="2390920"/>
                <a:ext cx="35244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5B32E46-4C55-4235-84B8-F66086152B13}"/>
                  </a:ext>
                </a:extLst>
              </p14:cNvPr>
              <p14:cNvContentPartPr/>
              <p14:nvPr/>
            </p14:nvContentPartPr>
            <p14:xfrm>
              <a:off x="6564000" y="2196880"/>
              <a:ext cx="607320" cy="37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5B32E46-4C55-4235-84B8-F66086152B1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46360" y="2178880"/>
                <a:ext cx="64296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31C8A35-801F-41BE-B51A-6D324CA25B93}"/>
                  </a:ext>
                </a:extLst>
              </p14:cNvPr>
              <p14:cNvContentPartPr/>
              <p14:nvPr/>
            </p14:nvContentPartPr>
            <p14:xfrm>
              <a:off x="7350240" y="2218120"/>
              <a:ext cx="1167840" cy="56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31C8A35-801F-41BE-B51A-6D324CA25B9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332246" y="2200480"/>
                <a:ext cx="1203469" cy="60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E7EB6DD-0904-41E3-85C4-8A15C7AE10EE}"/>
                  </a:ext>
                </a:extLst>
              </p14:cNvPr>
              <p14:cNvContentPartPr/>
              <p14:nvPr/>
            </p14:nvContentPartPr>
            <p14:xfrm>
              <a:off x="2700840" y="2803840"/>
              <a:ext cx="440280" cy="447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E7EB6DD-0904-41E3-85C4-8A15C7AE10E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682840" y="2785854"/>
                <a:ext cx="475920" cy="4830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FF7A05D-5BB0-44E6-BDD6-AF595C966A43}"/>
                  </a:ext>
                </a:extLst>
              </p14:cNvPr>
              <p14:cNvContentPartPr/>
              <p14:nvPr/>
            </p14:nvContentPartPr>
            <p14:xfrm>
              <a:off x="872400" y="3433480"/>
              <a:ext cx="230040" cy="423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FF7A05D-5BB0-44E6-BDD6-AF595C966A4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54400" y="3415480"/>
                <a:ext cx="26568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936BF9-3283-402B-8344-B18694A42AAF}"/>
                  </a:ext>
                </a:extLst>
              </p14:cNvPr>
              <p14:cNvContentPartPr/>
              <p14:nvPr/>
            </p14:nvContentPartPr>
            <p14:xfrm>
              <a:off x="418080" y="3410800"/>
              <a:ext cx="301320" cy="297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936BF9-3283-402B-8344-B18694A42AA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00080" y="3393160"/>
                <a:ext cx="33696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108E70E-69D4-4F05-99E0-C4175AFCC0B0}"/>
                  </a:ext>
                </a:extLst>
              </p14:cNvPr>
              <p14:cNvContentPartPr/>
              <p14:nvPr/>
            </p14:nvContentPartPr>
            <p14:xfrm>
              <a:off x="450480" y="3205600"/>
              <a:ext cx="185400" cy="96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108E70E-69D4-4F05-99E0-C4175AFCC0B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32840" y="3187600"/>
                <a:ext cx="22104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E4B2321-829B-4D43-A81B-B22423C80463}"/>
                  </a:ext>
                </a:extLst>
              </p14:cNvPr>
              <p14:cNvContentPartPr/>
              <p14:nvPr/>
            </p14:nvContentPartPr>
            <p14:xfrm>
              <a:off x="3552600" y="2862520"/>
              <a:ext cx="2386440" cy="425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E4B2321-829B-4D43-A81B-B22423C8046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534600" y="2844520"/>
                <a:ext cx="2422080" cy="46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4F3FC34-004F-4F84-84F7-1EE364D6DD9D}"/>
                  </a:ext>
                </a:extLst>
              </p14:cNvPr>
              <p14:cNvContentPartPr/>
              <p14:nvPr/>
            </p14:nvContentPartPr>
            <p14:xfrm>
              <a:off x="3316080" y="3698440"/>
              <a:ext cx="392760" cy="223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4F3FC34-004F-4F84-84F7-1EE364D6DD9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298440" y="3680800"/>
                <a:ext cx="42840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C67AF5B-5ABE-4DA2-979A-EC4A1CB9D47A}"/>
                  </a:ext>
                </a:extLst>
              </p14:cNvPr>
              <p14:cNvContentPartPr/>
              <p14:nvPr/>
            </p14:nvContentPartPr>
            <p14:xfrm>
              <a:off x="3449280" y="3493240"/>
              <a:ext cx="230760" cy="9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C67AF5B-5ABE-4DA2-979A-EC4A1CB9D47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431640" y="3475240"/>
                <a:ext cx="2664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D1715BA-62BB-4A0E-B980-8F4CEF01D4B6}"/>
                  </a:ext>
                </a:extLst>
              </p14:cNvPr>
              <p14:cNvContentPartPr/>
              <p14:nvPr/>
            </p14:nvContentPartPr>
            <p14:xfrm>
              <a:off x="3868680" y="3739480"/>
              <a:ext cx="164160" cy="1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D1715BA-62BB-4A0E-B980-8F4CEF01D4B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851040" y="3721840"/>
                <a:ext cx="19980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E50AAF1-E623-4CA6-8407-C05320822304}"/>
                  </a:ext>
                </a:extLst>
              </p14:cNvPr>
              <p14:cNvContentPartPr/>
              <p14:nvPr/>
            </p14:nvContentPartPr>
            <p14:xfrm>
              <a:off x="3843120" y="3816520"/>
              <a:ext cx="143640" cy="5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E50AAF1-E623-4CA6-8407-C0532082230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825120" y="3798520"/>
                <a:ext cx="1792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AC4220-8698-46BC-9C64-45C8B8AC9104}"/>
                  </a:ext>
                </a:extLst>
              </p14:cNvPr>
              <p14:cNvContentPartPr/>
              <p14:nvPr/>
            </p14:nvContentPartPr>
            <p14:xfrm>
              <a:off x="4163880" y="3518080"/>
              <a:ext cx="613800" cy="394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AC4220-8698-46BC-9C64-45C8B8AC910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145891" y="3500440"/>
                <a:ext cx="649419" cy="4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4C9AF9B-E90D-427B-843E-2D07E09990DF}"/>
                  </a:ext>
                </a:extLst>
              </p14:cNvPr>
              <p14:cNvContentPartPr/>
              <p14:nvPr/>
            </p14:nvContentPartPr>
            <p14:xfrm>
              <a:off x="5134440" y="3413680"/>
              <a:ext cx="309960" cy="85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4C9AF9B-E90D-427B-843E-2D07E09990D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116800" y="3395680"/>
                <a:ext cx="34560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54C39D6-28A5-45CF-8CE8-01338B862865}"/>
                  </a:ext>
                </a:extLst>
              </p14:cNvPr>
              <p14:cNvContentPartPr/>
              <p14:nvPr/>
            </p14:nvContentPartPr>
            <p14:xfrm>
              <a:off x="6503160" y="3540760"/>
              <a:ext cx="199080" cy="3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54C39D6-28A5-45CF-8CE8-01338B86286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485160" y="3523120"/>
                <a:ext cx="23472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28872AF-7487-45BC-A33C-67B1107BD2E0}"/>
                  </a:ext>
                </a:extLst>
              </p14:cNvPr>
              <p14:cNvContentPartPr/>
              <p14:nvPr/>
            </p14:nvContentPartPr>
            <p14:xfrm>
              <a:off x="4933200" y="3601600"/>
              <a:ext cx="1810080" cy="372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28872AF-7487-45BC-A33C-67B1107BD2E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915200" y="3583960"/>
                <a:ext cx="184572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A8F4DCF-6F8D-4A5B-8F3B-7CD573B9B3FE}"/>
                  </a:ext>
                </a:extLst>
              </p14:cNvPr>
              <p14:cNvContentPartPr/>
              <p14:nvPr/>
            </p14:nvContentPartPr>
            <p14:xfrm>
              <a:off x="1121880" y="3573880"/>
              <a:ext cx="865800" cy="9439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A8F4DCF-6F8D-4A5B-8F3B-7CD573B9B3F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104240" y="3555880"/>
                <a:ext cx="901440" cy="9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2DFEC48-49B8-4D7B-8EA7-34ADDA3C4CF3}"/>
                  </a:ext>
                </a:extLst>
              </p14:cNvPr>
              <p14:cNvContentPartPr/>
              <p14:nvPr/>
            </p14:nvContentPartPr>
            <p14:xfrm>
              <a:off x="7034520" y="3517000"/>
              <a:ext cx="154800" cy="476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2DFEC48-49B8-4D7B-8EA7-34ADDA3C4CF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16520" y="3499000"/>
                <a:ext cx="190440" cy="51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F73508D-B33B-47F9-844D-B413E1D3AC2A}"/>
                  </a:ext>
                </a:extLst>
              </p14:cNvPr>
              <p14:cNvContentPartPr/>
              <p14:nvPr/>
            </p14:nvContentPartPr>
            <p14:xfrm>
              <a:off x="2693640" y="4125040"/>
              <a:ext cx="209160" cy="30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F73508D-B33B-47F9-844D-B413E1D3AC2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76000" y="4107400"/>
                <a:ext cx="24480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C9A9E05-4BA2-43D0-B180-D438A3E491C5}"/>
                  </a:ext>
                </a:extLst>
              </p14:cNvPr>
              <p14:cNvContentPartPr/>
              <p14:nvPr/>
            </p14:nvContentPartPr>
            <p14:xfrm>
              <a:off x="2706600" y="4235200"/>
              <a:ext cx="613080" cy="180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C9A9E05-4BA2-43D0-B180-D438A3E491C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88960" y="4217200"/>
                <a:ext cx="64872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2E78743-B01F-42B5-B6F7-36A8A5EDF2B3}"/>
                  </a:ext>
                </a:extLst>
              </p14:cNvPr>
              <p14:cNvContentPartPr/>
              <p14:nvPr/>
            </p14:nvContentPartPr>
            <p14:xfrm>
              <a:off x="4027080" y="4028560"/>
              <a:ext cx="177840" cy="1234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2E78743-B01F-42B5-B6F7-36A8A5EDF2B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009440" y="4010560"/>
                <a:ext cx="21348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DAAB3F7-2FD8-4E2F-BE17-0ED6679823C2}"/>
                  </a:ext>
                </a:extLst>
              </p14:cNvPr>
              <p14:cNvContentPartPr/>
              <p14:nvPr/>
            </p14:nvContentPartPr>
            <p14:xfrm>
              <a:off x="3497520" y="4227280"/>
              <a:ext cx="828720" cy="252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DAAB3F7-2FD8-4E2F-BE17-0ED6679823C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479888" y="4209615"/>
                <a:ext cx="864345" cy="2880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3E575BB-9016-46F5-B905-3AA29766AFB0}"/>
                  </a:ext>
                </a:extLst>
              </p14:cNvPr>
              <p14:cNvContentPartPr/>
              <p14:nvPr/>
            </p14:nvContentPartPr>
            <p14:xfrm>
              <a:off x="4540800" y="4051240"/>
              <a:ext cx="1136160" cy="4032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3E575BB-9016-46F5-B905-3AA29766AFB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523160" y="4033600"/>
                <a:ext cx="1171800" cy="4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C24B77F-A51D-4B1A-B8B5-4932769CDBEF}"/>
                  </a:ext>
                </a:extLst>
              </p14:cNvPr>
              <p14:cNvContentPartPr/>
              <p14:nvPr/>
            </p14:nvContentPartPr>
            <p14:xfrm>
              <a:off x="5916000" y="4159600"/>
              <a:ext cx="216360" cy="250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C24B77F-A51D-4B1A-B8B5-4932769CDBE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898000" y="4141960"/>
                <a:ext cx="2520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F85A800-5378-4F8E-98BE-13CFDC337875}"/>
                  </a:ext>
                </a:extLst>
              </p14:cNvPr>
              <p14:cNvContentPartPr/>
              <p14:nvPr/>
            </p14:nvContentPartPr>
            <p14:xfrm>
              <a:off x="6304440" y="4018120"/>
              <a:ext cx="182520" cy="824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F85A800-5378-4F8E-98BE-13CFDC33787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286440" y="4000480"/>
                <a:ext cx="2181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C42865C-400C-4BBC-9781-58060652449B}"/>
                  </a:ext>
                </a:extLst>
              </p14:cNvPr>
              <p14:cNvContentPartPr/>
              <p14:nvPr/>
            </p14:nvContentPartPr>
            <p14:xfrm>
              <a:off x="7069080" y="4102720"/>
              <a:ext cx="198000" cy="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C42865C-400C-4BBC-9781-58060652449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051440" y="4085080"/>
                <a:ext cx="233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DFD722-68ED-4C13-AD27-CEA009DDC3C3}"/>
                  </a:ext>
                </a:extLst>
              </p14:cNvPr>
              <p14:cNvContentPartPr/>
              <p14:nvPr/>
            </p14:nvContentPartPr>
            <p14:xfrm>
              <a:off x="6351960" y="4160680"/>
              <a:ext cx="970560" cy="386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DFD722-68ED-4C13-AD27-CEA009DDC3C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334320" y="4142697"/>
                <a:ext cx="1006200" cy="421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5334CCD-AE0B-4D3E-8723-7294280A4616}"/>
                  </a:ext>
                </a:extLst>
              </p14:cNvPr>
              <p14:cNvContentPartPr/>
              <p14:nvPr/>
            </p14:nvContentPartPr>
            <p14:xfrm>
              <a:off x="7432320" y="3876640"/>
              <a:ext cx="1246680" cy="6256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5334CCD-AE0B-4D3E-8723-7294280A461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14320" y="3858640"/>
                <a:ext cx="1282320" cy="66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C262903-C257-42C9-B8FC-AA07390A6EE6}"/>
                  </a:ext>
                </a:extLst>
              </p14:cNvPr>
              <p14:cNvContentPartPr/>
              <p14:nvPr/>
            </p14:nvContentPartPr>
            <p14:xfrm>
              <a:off x="2361000" y="4660360"/>
              <a:ext cx="560520" cy="318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C262903-C257-42C9-B8FC-AA07390A6EE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343360" y="4642720"/>
                <a:ext cx="596160" cy="35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3FD0920-2758-4D9A-9C78-A3D6C2B658CB}"/>
                  </a:ext>
                </a:extLst>
              </p14:cNvPr>
              <p14:cNvContentPartPr/>
              <p14:nvPr/>
            </p14:nvContentPartPr>
            <p14:xfrm>
              <a:off x="3377640" y="4689880"/>
              <a:ext cx="194400" cy="72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3FD0920-2758-4D9A-9C78-A3D6C2B658C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360000" y="4672240"/>
                <a:ext cx="2300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99E11F8-3F24-4A1A-BBA2-A92C6B3BB8CC}"/>
                  </a:ext>
                </a:extLst>
              </p14:cNvPr>
              <p14:cNvContentPartPr/>
              <p14:nvPr/>
            </p14:nvContentPartPr>
            <p14:xfrm>
              <a:off x="4033200" y="4668640"/>
              <a:ext cx="468360" cy="3729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99E11F8-3F24-4A1A-BBA2-A92C6B3BB8C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015200" y="4651000"/>
                <a:ext cx="504000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572669A-F13E-4E19-B1C5-1B5D6BB24B02}"/>
                  </a:ext>
                </a:extLst>
              </p14:cNvPr>
              <p14:cNvContentPartPr/>
              <p14:nvPr/>
            </p14:nvContentPartPr>
            <p14:xfrm>
              <a:off x="4671480" y="4590520"/>
              <a:ext cx="1362600" cy="4989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572669A-F13E-4E19-B1C5-1B5D6BB24B0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653840" y="4572867"/>
                <a:ext cx="1398240" cy="5346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968A6EAA-4682-427B-B411-4756372D30E6}"/>
                  </a:ext>
                </a:extLst>
              </p14:cNvPr>
              <p14:cNvContentPartPr/>
              <p14:nvPr/>
            </p14:nvContentPartPr>
            <p14:xfrm>
              <a:off x="4865520" y="5177680"/>
              <a:ext cx="360" cy="3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968A6EAA-4682-427B-B411-4756372D30E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847880" y="5160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59C406EC-EABA-41D6-96E0-65BDA27E0805}"/>
                  </a:ext>
                </a:extLst>
              </p14:cNvPr>
              <p14:cNvContentPartPr/>
              <p14:nvPr/>
            </p14:nvContentPartPr>
            <p14:xfrm>
              <a:off x="6444120" y="4658920"/>
              <a:ext cx="864000" cy="31932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59C406EC-EABA-41D6-96E0-65BDA27E0805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426480" y="4640900"/>
                <a:ext cx="899640" cy="35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FAB57939-B60A-4F0A-BC49-2A4FFDC99D10}"/>
                  </a:ext>
                </a:extLst>
              </p14:cNvPr>
              <p14:cNvContentPartPr/>
              <p14:nvPr/>
            </p14:nvContentPartPr>
            <p14:xfrm>
              <a:off x="2980200" y="5229520"/>
              <a:ext cx="875160" cy="33840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FAB57939-B60A-4F0A-BC49-2A4FFDC99D10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962200" y="5211520"/>
                <a:ext cx="91080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F41A1C49-9936-44D9-AF39-443DE742FE67}"/>
                  </a:ext>
                </a:extLst>
              </p14:cNvPr>
              <p14:cNvContentPartPr/>
              <p14:nvPr/>
            </p14:nvContentPartPr>
            <p14:xfrm>
              <a:off x="1076160" y="5142040"/>
              <a:ext cx="1638360" cy="44820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F41A1C49-9936-44D9-AF39-443DE742FE67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058160" y="5124040"/>
                <a:ext cx="1674000" cy="48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2484ADA-6F0E-456C-90E9-78BDE048415E}"/>
                  </a:ext>
                </a:extLst>
              </p14:cNvPr>
              <p14:cNvContentPartPr/>
              <p14:nvPr/>
            </p14:nvContentPartPr>
            <p14:xfrm>
              <a:off x="4300320" y="5254360"/>
              <a:ext cx="633240" cy="3952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2484ADA-6F0E-456C-90E9-78BDE048415E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282320" y="5236360"/>
                <a:ext cx="66888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5290BAD-1D63-437C-9819-3EA5C81B2D12}"/>
                  </a:ext>
                </a:extLst>
              </p14:cNvPr>
              <p14:cNvContentPartPr/>
              <p14:nvPr/>
            </p14:nvContentPartPr>
            <p14:xfrm>
              <a:off x="5689920" y="5208280"/>
              <a:ext cx="252360" cy="90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5290BAD-1D63-437C-9819-3EA5C81B2D12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672280" y="5190280"/>
                <a:ext cx="2880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7BAED79-6831-4E3B-AFD1-C1013F611680}"/>
                  </a:ext>
                </a:extLst>
              </p14:cNvPr>
              <p14:cNvContentPartPr/>
              <p14:nvPr/>
            </p14:nvContentPartPr>
            <p14:xfrm>
              <a:off x="5582640" y="5366320"/>
              <a:ext cx="771840" cy="3445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7BAED79-6831-4E3B-AFD1-C1013F611680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564992" y="5348339"/>
                <a:ext cx="807497" cy="3801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7C7C695-B5B1-4B2A-B92C-4115AB022CDC}"/>
                  </a:ext>
                </a:extLst>
              </p14:cNvPr>
              <p14:cNvContentPartPr/>
              <p14:nvPr/>
            </p14:nvContentPartPr>
            <p14:xfrm>
              <a:off x="6479760" y="5161840"/>
              <a:ext cx="734760" cy="516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7C7C695-B5B1-4B2A-B92C-4115AB022CDC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6462120" y="5143840"/>
                <a:ext cx="77040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F7DECD0-14F8-46F8-993E-36D26AB9622D}"/>
                  </a:ext>
                </a:extLst>
              </p14:cNvPr>
              <p14:cNvContentPartPr/>
              <p14:nvPr/>
            </p14:nvContentPartPr>
            <p14:xfrm>
              <a:off x="3201960" y="3211720"/>
              <a:ext cx="128880" cy="1782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F7DECD0-14F8-46F8-993E-36D26AB9622D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184320" y="3194080"/>
                <a:ext cx="16452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7A9D8D7-7A1C-4622-87F1-6777BD92BDFE}"/>
                  </a:ext>
                </a:extLst>
              </p14:cNvPr>
              <p14:cNvContentPartPr/>
              <p14:nvPr/>
            </p14:nvContentPartPr>
            <p14:xfrm>
              <a:off x="3730440" y="3889600"/>
              <a:ext cx="82440" cy="123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7A9D8D7-7A1C-4622-87F1-6777BD92BDFE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712440" y="3871600"/>
                <a:ext cx="11808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6023D4BF-480E-449D-B269-30385125D115}"/>
                  </a:ext>
                </a:extLst>
              </p14:cNvPr>
              <p14:cNvContentPartPr/>
              <p14:nvPr/>
            </p14:nvContentPartPr>
            <p14:xfrm>
              <a:off x="3306000" y="4845040"/>
              <a:ext cx="582840" cy="3675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6023D4BF-480E-449D-B269-30385125D115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288360" y="4827040"/>
                <a:ext cx="61848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6802699-BD93-4CF7-A6FF-558D17D3A33D}"/>
                  </a:ext>
                </a:extLst>
              </p14:cNvPr>
              <p14:cNvContentPartPr/>
              <p14:nvPr/>
            </p14:nvContentPartPr>
            <p14:xfrm>
              <a:off x="850800" y="5869600"/>
              <a:ext cx="267480" cy="2667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6802699-BD93-4CF7-A6FF-558D17D3A33D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832800" y="5851960"/>
                <a:ext cx="30312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5BFE34BA-6A9F-4167-AD6F-717C2114E271}"/>
                  </a:ext>
                </a:extLst>
              </p14:cNvPr>
              <p14:cNvContentPartPr/>
              <p14:nvPr/>
            </p14:nvContentPartPr>
            <p14:xfrm>
              <a:off x="1251120" y="5783560"/>
              <a:ext cx="1277280" cy="8445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5BFE34BA-6A9F-4167-AD6F-717C2114E271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1233120" y="5765560"/>
                <a:ext cx="1312920" cy="88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AF8265F-21F4-4058-800B-B89AD17569D0}"/>
                  </a:ext>
                </a:extLst>
              </p14:cNvPr>
              <p14:cNvContentPartPr/>
              <p14:nvPr/>
            </p14:nvContentPartPr>
            <p14:xfrm>
              <a:off x="2691120" y="5961400"/>
              <a:ext cx="1753920" cy="5194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AF8265F-21F4-4058-800B-B89AD17569D0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2673480" y="5943760"/>
                <a:ext cx="1789560" cy="55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7A9E4ED8-9189-4D46-95C5-7F19B448CF54}"/>
                  </a:ext>
                </a:extLst>
              </p14:cNvPr>
              <p14:cNvContentPartPr/>
              <p14:nvPr/>
            </p14:nvContentPartPr>
            <p14:xfrm>
              <a:off x="4607760" y="6053920"/>
              <a:ext cx="284040" cy="2642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7A9E4ED8-9189-4D46-95C5-7F19B448CF54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589760" y="6035920"/>
                <a:ext cx="31968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2DD2FDCA-4D5F-41AD-AA7F-71D2E0164FA2}"/>
                  </a:ext>
                </a:extLst>
              </p14:cNvPr>
              <p14:cNvContentPartPr/>
              <p14:nvPr/>
            </p14:nvContentPartPr>
            <p14:xfrm>
              <a:off x="5477160" y="5841880"/>
              <a:ext cx="1500840" cy="7401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2DD2FDCA-4D5F-41AD-AA7F-71D2E0164FA2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5459520" y="5823871"/>
                <a:ext cx="1536480" cy="7758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368818A2-A4C6-4492-B29C-097CD0C380B3}"/>
                  </a:ext>
                </a:extLst>
              </p14:cNvPr>
              <p14:cNvContentPartPr/>
              <p14:nvPr/>
            </p14:nvContentPartPr>
            <p14:xfrm>
              <a:off x="7092120" y="5845840"/>
              <a:ext cx="1825560" cy="5101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368818A2-A4C6-4492-B29C-097CD0C380B3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7074480" y="5827853"/>
                <a:ext cx="1861200" cy="54573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96929278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80893672-5E15-4526-8092-C3F2C4CBEF0C}"/>
                  </a:ext>
                </a:extLst>
              </p14:cNvPr>
              <p14:cNvContentPartPr/>
              <p14:nvPr/>
            </p14:nvContentPartPr>
            <p14:xfrm>
              <a:off x="7775760" y="198160"/>
              <a:ext cx="820800" cy="367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80893672-5E15-4526-8092-C3F2C4CBEF0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758120" y="180520"/>
                <a:ext cx="85644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AF0942F-AF9B-4643-A61E-E42DD9D4A1F9}"/>
                  </a:ext>
                </a:extLst>
              </p14:cNvPr>
              <p14:cNvContentPartPr/>
              <p14:nvPr/>
            </p14:nvContentPartPr>
            <p14:xfrm>
              <a:off x="422760" y="218320"/>
              <a:ext cx="4277520" cy="1028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AF0942F-AF9B-4643-A61E-E42DD9D4A1F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4760" y="200680"/>
                <a:ext cx="4313160" cy="10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FA6FE17-BB9D-4B82-85E0-493C67D72DB2}"/>
                  </a:ext>
                </a:extLst>
              </p14:cNvPr>
              <p14:cNvContentPartPr/>
              <p14:nvPr/>
            </p14:nvContentPartPr>
            <p14:xfrm>
              <a:off x="4840320" y="230560"/>
              <a:ext cx="2804400" cy="982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FA6FE17-BB9D-4B82-85E0-493C67D72DB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22680" y="212567"/>
                <a:ext cx="2840040" cy="1017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02B7F11-A2D5-471E-9D58-094E2A67A665}"/>
                  </a:ext>
                </a:extLst>
              </p14:cNvPr>
              <p14:cNvContentPartPr/>
              <p14:nvPr/>
            </p14:nvContentPartPr>
            <p14:xfrm>
              <a:off x="217920" y="2691160"/>
              <a:ext cx="2370240" cy="14479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02B7F11-A2D5-471E-9D58-094E2A67A66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9920" y="2673520"/>
                <a:ext cx="2405880" cy="14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27C0EDB-87DC-409C-8C49-7508F84C2CBF}"/>
                  </a:ext>
                </a:extLst>
              </p14:cNvPr>
              <p14:cNvContentPartPr/>
              <p14:nvPr/>
            </p14:nvContentPartPr>
            <p14:xfrm>
              <a:off x="1632000" y="3082480"/>
              <a:ext cx="205920" cy="2718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27C0EDB-87DC-409C-8C49-7508F84C2CB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614000" y="3064480"/>
                <a:ext cx="241560" cy="307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56465157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80893672-5E15-4526-8092-C3F2C4CBEF0C}"/>
                  </a:ext>
                </a:extLst>
              </p14:cNvPr>
              <p14:cNvContentPartPr/>
              <p14:nvPr/>
            </p14:nvContentPartPr>
            <p14:xfrm>
              <a:off x="7775760" y="198160"/>
              <a:ext cx="820800" cy="367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80893672-5E15-4526-8092-C3F2C4CBEF0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758120" y="180520"/>
                <a:ext cx="85644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AF0942F-AF9B-4643-A61E-E42DD9D4A1F9}"/>
                  </a:ext>
                </a:extLst>
              </p14:cNvPr>
              <p14:cNvContentPartPr/>
              <p14:nvPr/>
            </p14:nvContentPartPr>
            <p14:xfrm>
              <a:off x="422760" y="218320"/>
              <a:ext cx="4277520" cy="1028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AF0942F-AF9B-4643-A61E-E42DD9D4A1F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4760" y="200680"/>
                <a:ext cx="4313160" cy="10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FA6FE17-BB9D-4B82-85E0-493C67D72DB2}"/>
                  </a:ext>
                </a:extLst>
              </p14:cNvPr>
              <p14:cNvContentPartPr/>
              <p14:nvPr/>
            </p14:nvContentPartPr>
            <p14:xfrm>
              <a:off x="4840320" y="230560"/>
              <a:ext cx="2804400" cy="982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FA6FE17-BB9D-4B82-85E0-493C67D72DB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22680" y="212567"/>
                <a:ext cx="2840040" cy="1017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0056792-0386-41A6-989E-C3540AE9BEC5}"/>
                  </a:ext>
                </a:extLst>
              </p14:cNvPr>
              <p14:cNvContentPartPr/>
              <p14:nvPr/>
            </p14:nvContentPartPr>
            <p14:xfrm>
              <a:off x="6916800" y="736000"/>
              <a:ext cx="1960920" cy="447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0056792-0386-41A6-989E-C3540AE9BEC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98803" y="718360"/>
                <a:ext cx="1996553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0778F4C-E694-497E-8E6B-5883C618518A}"/>
                  </a:ext>
                </a:extLst>
              </p14:cNvPr>
              <p14:cNvContentPartPr/>
              <p14:nvPr/>
            </p14:nvContentPartPr>
            <p14:xfrm>
              <a:off x="350400" y="1304800"/>
              <a:ext cx="239040" cy="653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0778F4C-E694-497E-8E6B-5883C61851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2400" y="1287160"/>
                <a:ext cx="274680" cy="68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EFB2EC6-8DEE-4F28-A986-4F7982E2CAE0}"/>
                  </a:ext>
                </a:extLst>
              </p14:cNvPr>
              <p14:cNvContentPartPr/>
              <p14:nvPr/>
            </p14:nvContentPartPr>
            <p14:xfrm>
              <a:off x="2540640" y="135628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EFB2EC6-8DEE-4F28-A986-4F7982E2CAE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23000" y="133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FCE602-5FED-4F50-B0E0-BFF1B04C1ABD}"/>
                  </a:ext>
                </a:extLst>
              </p14:cNvPr>
              <p14:cNvContentPartPr/>
              <p14:nvPr/>
            </p14:nvContentPartPr>
            <p14:xfrm>
              <a:off x="2539920" y="1441240"/>
              <a:ext cx="171360" cy="125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FCE602-5FED-4F50-B0E0-BFF1B04C1AB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22280" y="1423600"/>
                <a:ext cx="20700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9EE7B92-563A-45F3-9D51-7318EDD62558}"/>
                  </a:ext>
                </a:extLst>
              </p14:cNvPr>
              <p14:cNvContentPartPr/>
              <p14:nvPr/>
            </p14:nvContentPartPr>
            <p14:xfrm>
              <a:off x="807240" y="1288960"/>
              <a:ext cx="1522440" cy="344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9EE7B92-563A-45F3-9D51-7318EDD6255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9240" y="1270979"/>
                <a:ext cx="1558080" cy="3801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BD484EF-0D92-497A-BF21-5DA0B49EF929}"/>
                  </a:ext>
                </a:extLst>
              </p14:cNvPr>
              <p14:cNvContentPartPr/>
              <p14:nvPr/>
            </p14:nvContentPartPr>
            <p14:xfrm>
              <a:off x="3620280" y="1339360"/>
              <a:ext cx="820080" cy="180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BD484EF-0D92-497A-BF21-5DA0B49EF92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02640" y="1321360"/>
                <a:ext cx="85572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AA644D9-C8BC-46BD-8D6E-BE1E5DC109A1}"/>
                  </a:ext>
                </a:extLst>
              </p14:cNvPr>
              <p14:cNvContentPartPr/>
              <p14:nvPr/>
            </p14:nvContentPartPr>
            <p14:xfrm>
              <a:off x="3127800" y="1307320"/>
              <a:ext cx="359640" cy="276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AA644D9-C8BC-46BD-8D6E-BE1E5DC109A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10160" y="1289320"/>
                <a:ext cx="39528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A09F2AB-0F23-4EFD-B149-18ABE565E62A}"/>
                  </a:ext>
                </a:extLst>
              </p14:cNvPr>
              <p14:cNvContentPartPr/>
              <p14:nvPr/>
            </p14:nvContentPartPr>
            <p14:xfrm>
              <a:off x="217920" y="2691160"/>
              <a:ext cx="2370240" cy="1447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A09F2AB-0F23-4EFD-B149-18ABE565E62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99920" y="2673520"/>
                <a:ext cx="2405880" cy="14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6878827-3BD6-4B21-B650-06F3A00A9512}"/>
                  </a:ext>
                </a:extLst>
              </p14:cNvPr>
              <p14:cNvContentPartPr/>
              <p14:nvPr/>
            </p14:nvContentPartPr>
            <p14:xfrm>
              <a:off x="1632000" y="3082480"/>
              <a:ext cx="205920" cy="271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6878827-3BD6-4B21-B650-06F3A00A951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614000" y="3064480"/>
                <a:ext cx="241560" cy="307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70086561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80893672-5E15-4526-8092-C3F2C4CBEF0C}"/>
                  </a:ext>
                </a:extLst>
              </p14:cNvPr>
              <p14:cNvContentPartPr/>
              <p14:nvPr/>
            </p14:nvContentPartPr>
            <p14:xfrm>
              <a:off x="7775760" y="198160"/>
              <a:ext cx="820800" cy="367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80893672-5E15-4526-8092-C3F2C4CBEF0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758120" y="180520"/>
                <a:ext cx="85644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AF0942F-AF9B-4643-A61E-E42DD9D4A1F9}"/>
                  </a:ext>
                </a:extLst>
              </p14:cNvPr>
              <p14:cNvContentPartPr/>
              <p14:nvPr/>
            </p14:nvContentPartPr>
            <p14:xfrm>
              <a:off x="422760" y="218320"/>
              <a:ext cx="4277520" cy="1028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AF0942F-AF9B-4643-A61E-E42DD9D4A1F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4760" y="200680"/>
                <a:ext cx="4313160" cy="10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FA6FE17-BB9D-4B82-85E0-493C67D72DB2}"/>
                  </a:ext>
                </a:extLst>
              </p14:cNvPr>
              <p14:cNvContentPartPr/>
              <p14:nvPr/>
            </p14:nvContentPartPr>
            <p14:xfrm>
              <a:off x="4840320" y="230560"/>
              <a:ext cx="2804400" cy="982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FA6FE17-BB9D-4B82-85E0-493C67D72DB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22680" y="212567"/>
                <a:ext cx="2840040" cy="1017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0056792-0386-41A6-989E-C3540AE9BEC5}"/>
                  </a:ext>
                </a:extLst>
              </p14:cNvPr>
              <p14:cNvContentPartPr/>
              <p14:nvPr/>
            </p14:nvContentPartPr>
            <p14:xfrm>
              <a:off x="6916800" y="736000"/>
              <a:ext cx="1960920" cy="447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0056792-0386-41A6-989E-C3540AE9BEC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98803" y="718360"/>
                <a:ext cx="1996553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0778F4C-E694-497E-8E6B-5883C618518A}"/>
                  </a:ext>
                </a:extLst>
              </p14:cNvPr>
              <p14:cNvContentPartPr/>
              <p14:nvPr/>
            </p14:nvContentPartPr>
            <p14:xfrm>
              <a:off x="350400" y="1304800"/>
              <a:ext cx="239040" cy="653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0778F4C-E694-497E-8E6B-5883C61851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2400" y="1287160"/>
                <a:ext cx="274680" cy="68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EFB2EC6-8DEE-4F28-A986-4F7982E2CAE0}"/>
                  </a:ext>
                </a:extLst>
              </p14:cNvPr>
              <p14:cNvContentPartPr/>
              <p14:nvPr/>
            </p14:nvContentPartPr>
            <p14:xfrm>
              <a:off x="2540640" y="135628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EFB2EC6-8DEE-4F28-A986-4F7982E2CAE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23000" y="133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FCE602-5FED-4F50-B0E0-BFF1B04C1ABD}"/>
                  </a:ext>
                </a:extLst>
              </p14:cNvPr>
              <p14:cNvContentPartPr/>
              <p14:nvPr/>
            </p14:nvContentPartPr>
            <p14:xfrm>
              <a:off x="2539920" y="1441240"/>
              <a:ext cx="171360" cy="125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FCE602-5FED-4F50-B0E0-BFF1B04C1AB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22280" y="1423600"/>
                <a:ext cx="20700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9EE7B92-563A-45F3-9D51-7318EDD62558}"/>
                  </a:ext>
                </a:extLst>
              </p14:cNvPr>
              <p14:cNvContentPartPr/>
              <p14:nvPr/>
            </p14:nvContentPartPr>
            <p14:xfrm>
              <a:off x="807240" y="1288960"/>
              <a:ext cx="1522440" cy="344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9EE7B92-563A-45F3-9D51-7318EDD6255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9240" y="1270979"/>
                <a:ext cx="1558080" cy="3801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BD484EF-0D92-497A-BF21-5DA0B49EF929}"/>
                  </a:ext>
                </a:extLst>
              </p14:cNvPr>
              <p14:cNvContentPartPr/>
              <p14:nvPr/>
            </p14:nvContentPartPr>
            <p14:xfrm>
              <a:off x="3620280" y="1339360"/>
              <a:ext cx="820080" cy="180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BD484EF-0D92-497A-BF21-5DA0B49EF92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02640" y="1321360"/>
                <a:ext cx="85572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AA644D9-C8BC-46BD-8D6E-BE1E5DC109A1}"/>
                  </a:ext>
                </a:extLst>
              </p14:cNvPr>
              <p14:cNvContentPartPr/>
              <p14:nvPr/>
            </p14:nvContentPartPr>
            <p14:xfrm>
              <a:off x="3127800" y="1307320"/>
              <a:ext cx="359640" cy="276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AA644D9-C8BC-46BD-8D6E-BE1E5DC109A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10160" y="1289320"/>
                <a:ext cx="39528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6A20452-D547-4266-B7EE-B8DC1D6BDE58}"/>
                  </a:ext>
                </a:extLst>
              </p14:cNvPr>
              <p14:cNvContentPartPr/>
              <p14:nvPr/>
            </p14:nvContentPartPr>
            <p14:xfrm>
              <a:off x="4475280" y="1524040"/>
              <a:ext cx="57600" cy="68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6A20452-D547-4266-B7EE-B8DC1D6BDE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57280" y="1506400"/>
                <a:ext cx="9324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125C894-3F3C-47F3-A3F8-1F7A7ECDD1B9}"/>
                  </a:ext>
                </a:extLst>
              </p14:cNvPr>
              <p14:cNvContentPartPr/>
              <p14:nvPr/>
            </p14:nvContentPartPr>
            <p14:xfrm>
              <a:off x="5487600" y="1129840"/>
              <a:ext cx="2088000" cy="334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125C894-3F3C-47F3-A3F8-1F7A7ECDD1B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69960" y="1111840"/>
                <a:ext cx="21236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7A1EF25-F0B6-4A75-B4DA-58826377FE25}"/>
                  </a:ext>
                </a:extLst>
              </p14:cNvPr>
              <p14:cNvContentPartPr/>
              <p14:nvPr/>
            </p14:nvContentPartPr>
            <p14:xfrm>
              <a:off x="4779480" y="1201840"/>
              <a:ext cx="559800" cy="338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7A1EF25-F0B6-4A75-B4DA-58826377FE2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61829" y="1183840"/>
                <a:ext cx="595463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950D2DC-7EF8-4B50-AD4E-AD86EC49E512}"/>
                  </a:ext>
                </a:extLst>
              </p14:cNvPr>
              <p14:cNvContentPartPr/>
              <p14:nvPr/>
            </p14:nvContentPartPr>
            <p14:xfrm>
              <a:off x="2363160" y="1785040"/>
              <a:ext cx="1050480" cy="484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950D2DC-7EF8-4B50-AD4E-AD86EC49E51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45160" y="1767040"/>
                <a:ext cx="108612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CB9634A-AE8D-48C4-99AD-949041E2CC52}"/>
                  </a:ext>
                </a:extLst>
              </p14:cNvPr>
              <p14:cNvContentPartPr/>
              <p14:nvPr/>
            </p14:nvContentPartPr>
            <p14:xfrm>
              <a:off x="1083360" y="1835800"/>
              <a:ext cx="922680" cy="399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CB9634A-AE8D-48C4-99AD-949041E2CC5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65367" y="1818160"/>
                <a:ext cx="958306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26E41D7-60D0-4F45-94B4-C6B1382F562D}"/>
                  </a:ext>
                </a:extLst>
              </p14:cNvPr>
              <p14:cNvContentPartPr/>
              <p14:nvPr/>
            </p14:nvContentPartPr>
            <p14:xfrm>
              <a:off x="164280" y="1927600"/>
              <a:ext cx="692640" cy="340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26E41D7-60D0-4F45-94B4-C6B1382F562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46289" y="1909960"/>
                <a:ext cx="728261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4146339-7535-49CE-B7A2-BC2CE569C6D7}"/>
                  </a:ext>
                </a:extLst>
              </p14:cNvPr>
              <p14:cNvContentPartPr/>
              <p14:nvPr/>
            </p14:nvContentPartPr>
            <p14:xfrm>
              <a:off x="7839120" y="1137760"/>
              <a:ext cx="770760" cy="297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4146339-7535-49CE-B7A2-BC2CE569C6D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21120" y="1119760"/>
                <a:ext cx="8064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45B9858-C3EE-4CA3-A56C-E2CBA927D337}"/>
                  </a:ext>
                </a:extLst>
              </p14:cNvPr>
              <p14:cNvContentPartPr/>
              <p14:nvPr/>
            </p14:nvContentPartPr>
            <p14:xfrm>
              <a:off x="3581760" y="1678480"/>
              <a:ext cx="2369520" cy="615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45B9858-C3EE-4CA3-A56C-E2CBA927D33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64120" y="1660469"/>
                <a:ext cx="2405160" cy="6509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9CF709C-8AA3-4224-8B9B-6EA49C96E096}"/>
                  </a:ext>
                </a:extLst>
              </p14:cNvPr>
              <p14:cNvContentPartPr/>
              <p14:nvPr/>
            </p14:nvContentPartPr>
            <p14:xfrm>
              <a:off x="217920" y="2691160"/>
              <a:ext cx="2370240" cy="14479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9CF709C-8AA3-4224-8B9B-6EA49C96E09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99920" y="2673520"/>
                <a:ext cx="2405880" cy="14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89E3E67-6475-4495-BB84-D8486B4CEB99}"/>
                  </a:ext>
                </a:extLst>
              </p14:cNvPr>
              <p14:cNvContentPartPr/>
              <p14:nvPr/>
            </p14:nvContentPartPr>
            <p14:xfrm>
              <a:off x="1632000" y="3082480"/>
              <a:ext cx="205920" cy="271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89E3E67-6475-4495-BB84-D8486B4CEB9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614000" y="3064480"/>
                <a:ext cx="241560" cy="307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8666493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B63F4DF-E114-4A1E-BF1A-7C704F865852}"/>
                  </a:ext>
                </a:extLst>
              </p14:cNvPr>
              <p14:cNvContentPartPr/>
              <p14:nvPr/>
            </p14:nvContentPartPr>
            <p14:xfrm>
              <a:off x="1955640" y="345040"/>
              <a:ext cx="872280" cy="398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B63F4DF-E114-4A1E-BF1A-7C704F86585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37647" y="327400"/>
                <a:ext cx="907905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353725B-66C4-423C-929D-9672971384C1}"/>
                  </a:ext>
                </a:extLst>
              </p14:cNvPr>
              <p14:cNvContentPartPr/>
              <p14:nvPr/>
            </p14:nvContentPartPr>
            <p14:xfrm>
              <a:off x="345720" y="261520"/>
              <a:ext cx="1317240" cy="619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353725B-66C4-423C-929D-9672971384C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8080" y="243870"/>
                <a:ext cx="1352880" cy="6552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E35AF11-6D19-466D-9C24-E74A7D70BA68}"/>
                  </a:ext>
                </a:extLst>
              </p14:cNvPr>
              <p14:cNvContentPartPr/>
              <p14:nvPr/>
            </p14:nvContentPartPr>
            <p14:xfrm>
              <a:off x="7587120" y="147760"/>
              <a:ext cx="1208880" cy="555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E35AF11-6D19-466D-9C24-E74A7D70BA6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569120" y="130120"/>
                <a:ext cx="1244520" cy="59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396587B-A72F-408B-8142-EBBDA4993965}"/>
                  </a:ext>
                </a:extLst>
              </p14:cNvPr>
              <p14:cNvContentPartPr/>
              <p14:nvPr/>
            </p14:nvContentPartPr>
            <p14:xfrm>
              <a:off x="439320" y="914200"/>
              <a:ext cx="2382120" cy="67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396587B-A72F-408B-8142-EBBDA499396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1320" y="896200"/>
                <a:ext cx="2417760" cy="70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06B7B62-C841-4485-BAB4-E3EFC00CA4BC}"/>
                  </a:ext>
                </a:extLst>
              </p14:cNvPr>
              <p14:cNvContentPartPr/>
              <p14:nvPr/>
            </p14:nvContentPartPr>
            <p14:xfrm>
              <a:off x="3019800" y="900520"/>
              <a:ext cx="1211400" cy="417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06B7B62-C841-4485-BAB4-E3EFC00CA4B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02155" y="882536"/>
                <a:ext cx="1247051" cy="45320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2729154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80893672-5E15-4526-8092-C3F2C4CBEF0C}"/>
                  </a:ext>
                </a:extLst>
              </p14:cNvPr>
              <p14:cNvContentPartPr/>
              <p14:nvPr/>
            </p14:nvContentPartPr>
            <p14:xfrm>
              <a:off x="7775760" y="198160"/>
              <a:ext cx="820800" cy="367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80893672-5E15-4526-8092-C3F2C4CBEF0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758120" y="180520"/>
                <a:ext cx="85644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AF0942F-AF9B-4643-A61E-E42DD9D4A1F9}"/>
                  </a:ext>
                </a:extLst>
              </p14:cNvPr>
              <p14:cNvContentPartPr/>
              <p14:nvPr/>
            </p14:nvContentPartPr>
            <p14:xfrm>
              <a:off x="422760" y="218320"/>
              <a:ext cx="4277520" cy="1028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AF0942F-AF9B-4643-A61E-E42DD9D4A1F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4760" y="200680"/>
                <a:ext cx="4313160" cy="10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FA6FE17-BB9D-4B82-85E0-493C67D72DB2}"/>
                  </a:ext>
                </a:extLst>
              </p14:cNvPr>
              <p14:cNvContentPartPr/>
              <p14:nvPr/>
            </p14:nvContentPartPr>
            <p14:xfrm>
              <a:off x="4840320" y="230560"/>
              <a:ext cx="2804400" cy="982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FA6FE17-BB9D-4B82-85E0-493C67D72DB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22680" y="212567"/>
                <a:ext cx="2840040" cy="1017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0056792-0386-41A6-989E-C3540AE9BEC5}"/>
                  </a:ext>
                </a:extLst>
              </p14:cNvPr>
              <p14:cNvContentPartPr/>
              <p14:nvPr/>
            </p14:nvContentPartPr>
            <p14:xfrm>
              <a:off x="6916800" y="736000"/>
              <a:ext cx="1960920" cy="447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0056792-0386-41A6-989E-C3540AE9BEC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98803" y="718360"/>
                <a:ext cx="1996553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0778F4C-E694-497E-8E6B-5883C618518A}"/>
                  </a:ext>
                </a:extLst>
              </p14:cNvPr>
              <p14:cNvContentPartPr/>
              <p14:nvPr/>
            </p14:nvContentPartPr>
            <p14:xfrm>
              <a:off x="350400" y="1304800"/>
              <a:ext cx="239040" cy="653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0778F4C-E694-497E-8E6B-5883C61851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2400" y="1287160"/>
                <a:ext cx="274680" cy="68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EFB2EC6-8DEE-4F28-A986-4F7982E2CAE0}"/>
                  </a:ext>
                </a:extLst>
              </p14:cNvPr>
              <p14:cNvContentPartPr/>
              <p14:nvPr/>
            </p14:nvContentPartPr>
            <p14:xfrm>
              <a:off x="2540640" y="135628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EFB2EC6-8DEE-4F28-A986-4F7982E2CAE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23000" y="133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FCE602-5FED-4F50-B0E0-BFF1B04C1ABD}"/>
                  </a:ext>
                </a:extLst>
              </p14:cNvPr>
              <p14:cNvContentPartPr/>
              <p14:nvPr/>
            </p14:nvContentPartPr>
            <p14:xfrm>
              <a:off x="2539920" y="1441240"/>
              <a:ext cx="171360" cy="125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FCE602-5FED-4F50-B0E0-BFF1B04C1AB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22280" y="1423600"/>
                <a:ext cx="20700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9EE7B92-563A-45F3-9D51-7318EDD62558}"/>
                  </a:ext>
                </a:extLst>
              </p14:cNvPr>
              <p14:cNvContentPartPr/>
              <p14:nvPr/>
            </p14:nvContentPartPr>
            <p14:xfrm>
              <a:off x="807240" y="1288960"/>
              <a:ext cx="1522440" cy="344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9EE7B92-563A-45F3-9D51-7318EDD6255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9240" y="1270979"/>
                <a:ext cx="1558080" cy="3801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BD484EF-0D92-497A-BF21-5DA0B49EF929}"/>
                  </a:ext>
                </a:extLst>
              </p14:cNvPr>
              <p14:cNvContentPartPr/>
              <p14:nvPr/>
            </p14:nvContentPartPr>
            <p14:xfrm>
              <a:off x="3620280" y="1339360"/>
              <a:ext cx="820080" cy="180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BD484EF-0D92-497A-BF21-5DA0B49EF92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02640" y="1321360"/>
                <a:ext cx="85572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AA644D9-C8BC-46BD-8D6E-BE1E5DC109A1}"/>
                  </a:ext>
                </a:extLst>
              </p14:cNvPr>
              <p14:cNvContentPartPr/>
              <p14:nvPr/>
            </p14:nvContentPartPr>
            <p14:xfrm>
              <a:off x="3127800" y="1307320"/>
              <a:ext cx="359640" cy="276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AA644D9-C8BC-46BD-8D6E-BE1E5DC109A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10160" y="1289320"/>
                <a:ext cx="39528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6A20452-D547-4266-B7EE-B8DC1D6BDE58}"/>
                  </a:ext>
                </a:extLst>
              </p14:cNvPr>
              <p14:cNvContentPartPr/>
              <p14:nvPr/>
            </p14:nvContentPartPr>
            <p14:xfrm>
              <a:off x="4475280" y="1524040"/>
              <a:ext cx="57600" cy="68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6A20452-D547-4266-B7EE-B8DC1D6BDE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57280" y="1506400"/>
                <a:ext cx="9324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125C894-3F3C-47F3-A3F8-1F7A7ECDD1B9}"/>
                  </a:ext>
                </a:extLst>
              </p14:cNvPr>
              <p14:cNvContentPartPr/>
              <p14:nvPr/>
            </p14:nvContentPartPr>
            <p14:xfrm>
              <a:off x="5487600" y="1129840"/>
              <a:ext cx="2088000" cy="334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125C894-3F3C-47F3-A3F8-1F7A7ECDD1B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69960" y="1111840"/>
                <a:ext cx="21236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7A1EF25-F0B6-4A75-B4DA-58826377FE25}"/>
                  </a:ext>
                </a:extLst>
              </p14:cNvPr>
              <p14:cNvContentPartPr/>
              <p14:nvPr/>
            </p14:nvContentPartPr>
            <p14:xfrm>
              <a:off x="4779480" y="1201840"/>
              <a:ext cx="559800" cy="338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7A1EF25-F0B6-4A75-B4DA-58826377FE2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61829" y="1183840"/>
                <a:ext cx="595463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950D2DC-7EF8-4B50-AD4E-AD86EC49E512}"/>
                  </a:ext>
                </a:extLst>
              </p14:cNvPr>
              <p14:cNvContentPartPr/>
              <p14:nvPr/>
            </p14:nvContentPartPr>
            <p14:xfrm>
              <a:off x="2363160" y="1785040"/>
              <a:ext cx="1050480" cy="484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950D2DC-7EF8-4B50-AD4E-AD86EC49E51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45160" y="1767040"/>
                <a:ext cx="108612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CB9634A-AE8D-48C4-99AD-949041E2CC52}"/>
                  </a:ext>
                </a:extLst>
              </p14:cNvPr>
              <p14:cNvContentPartPr/>
              <p14:nvPr/>
            </p14:nvContentPartPr>
            <p14:xfrm>
              <a:off x="1083360" y="1835800"/>
              <a:ext cx="922680" cy="399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CB9634A-AE8D-48C4-99AD-949041E2CC5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65367" y="1818160"/>
                <a:ext cx="958306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26E41D7-60D0-4F45-94B4-C6B1382F562D}"/>
                  </a:ext>
                </a:extLst>
              </p14:cNvPr>
              <p14:cNvContentPartPr/>
              <p14:nvPr/>
            </p14:nvContentPartPr>
            <p14:xfrm>
              <a:off x="164280" y="1927600"/>
              <a:ext cx="692640" cy="340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26E41D7-60D0-4F45-94B4-C6B1382F562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46289" y="1909960"/>
                <a:ext cx="728261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4146339-7535-49CE-B7A2-BC2CE569C6D7}"/>
                  </a:ext>
                </a:extLst>
              </p14:cNvPr>
              <p14:cNvContentPartPr/>
              <p14:nvPr/>
            </p14:nvContentPartPr>
            <p14:xfrm>
              <a:off x="7839120" y="1137760"/>
              <a:ext cx="770760" cy="297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4146339-7535-49CE-B7A2-BC2CE569C6D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21120" y="1119760"/>
                <a:ext cx="8064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45B9858-C3EE-4CA3-A56C-E2CBA927D337}"/>
                  </a:ext>
                </a:extLst>
              </p14:cNvPr>
              <p14:cNvContentPartPr/>
              <p14:nvPr/>
            </p14:nvContentPartPr>
            <p14:xfrm>
              <a:off x="3581760" y="1678480"/>
              <a:ext cx="2369520" cy="615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45B9858-C3EE-4CA3-A56C-E2CBA927D33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64120" y="1660469"/>
                <a:ext cx="2405160" cy="6509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9CF709C-8AA3-4224-8B9B-6EA49C96E096}"/>
                  </a:ext>
                </a:extLst>
              </p14:cNvPr>
              <p14:cNvContentPartPr/>
              <p14:nvPr/>
            </p14:nvContentPartPr>
            <p14:xfrm>
              <a:off x="217920" y="2691160"/>
              <a:ext cx="2370240" cy="14479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9CF709C-8AA3-4224-8B9B-6EA49C96E09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99920" y="2673520"/>
                <a:ext cx="2405880" cy="14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BB65566-D20F-4498-8B2A-2ED8414D9878}"/>
                  </a:ext>
                </a:extLst>
              </p14:cNvPr>
              <p14:cNvContentPartPr/>
              <p14:nvPr/>
            </p14:nvContentPartPr>
            <p14:xfrm>
              <a:off x="7094280" y="1935880"/>
              <a:ext cx="1522080" cy="163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BB65566-D20F-4498-8B2A-2ED8414D987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076280" y="1918240"/>
                <a:ext cx="1557720" cy="166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CD43FC0-E2B9-4702-92EC-6AF8A205E0ED}"/>
                  </a:ext>
                </a:extLst>
              </p14:cNvPr>
              <p14:cNvContentPartPr/>
              <p14:nvPr/>
            </p14:nvContentPartPr>
            <p14:xfrm>
              <a:off x="1632000" y="3082480"/>
              <a:ext cx="205920" cy="271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CD43FC0-E2B9-4702-92EC-6AF8A205E0E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614000" y="3064480"/>
                <a:ext cx="241560" cy="307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4347126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80893672-5E15-4526-8092-C3F2C4CBEF0C}"/>
                  </a:ext>
                </a:extLst>
              </p14:cNvPr>
              <p14:cNvContentPartPr/>
              <p14:nvPr/>
            </p14:nvContentPartPr>
            <p14:xfrm>
              <a:off x="7775760" y="198160"/>
              <a:ext cx="820800" cy="367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80893672-5E15-4526-8092-C3F2C4CBEF0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758120" y="180520"/>
                <a:ext cx="85644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AF0942F-AF9B-4643-A61E-E42DD9D4A1F9}"/>
                  </a:ext>
                </a:extLst>
              </p14:cNvPr>
              <p14:cNvContentPartPr/>
              <p14:nvPr/>
            </p14:nvContentPartPr>
            <p14:xfrm>
              <a:off x="422760" y="218320"/>
              <a:ext cx="4277520" cy="1028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AF0942F-AF9B-4643-A61E-E42DD9D4A1F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4760" y="200680"/>
                <a:ext cx="4313160" cy="10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FA6FE17-BB9D-4B82-85E0-493C67D72DB2}"/>
                  </a:ext>
                </a:extLst>
              </p14:cNvPr>
              <p14:cNvContentPartPr/>
              <p14:nvPr/>
            </p14:nvContentPartPr>
            <p14:xfrm>
              <a:off x="4840320" y="230560"/>
              <a:ext cx="2804400" cy="982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FA6FE17-BB9D-4B82-85E0-493C67D72DB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22680" y="212567"/>
                <a:ext cx="2840040" cy="1017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0056792-0386-41A6-989E-C3540AE9BEC5}"/>
                  </a:ext>
                </a:extLst>
              </p14:cNvPr>
              <p14:cNvContentPartPr/>
              <p14:nvPr/>
            </p14:nvContentPartPr>
            <p14:xfrm>
              <a:off x="6916800" y="736000"/>
              <a:ext cx="1960920" cy="447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0056792-0386-41A6-989E-C3540AE9BEC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98803" y="718360"/>
                <a:ext cx="1996553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0778F4C-E694-497E-8E6B-5883C618518A}"/>
                  </a:ext>
                </a:extLst>
              </p14:cNvPr>
              <p14:cNvContentPartPr/>
              <p14:nvPr/>
            </p14:nvContentPartPr>
            <p14:xfrm>
              <a:off x="350400" y="1304800"/>
              <a:ext cx="239040" cy="653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0778F4C-E694-497E-8E6B-5883C61851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2400" y="1287160"/>
                <a:ext cx="274680" cy="68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EFB2EC6-8DEE-4F28-A986-4F7982E2CAE0}"/>
                  </a:ext>
                </a:extLst>
              </p14:cNvPr>
              <p14:cNvContentPartPr/>
              <p14:nvPr/>
            </p14:nvContentPartPr>
            <p14:xfrm>
              <a:off x="2540640" y="135628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EFB2EC6-8DEE-4F28-A986-4F7982E2CAE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23000" y="133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FCE602-5FED-4F50-B0E0-BFF1B04C1ABD}"/>
                  </a:ext>
                </a:extLst>
              </p14:cNvPr>
              <p14:cNvContentPartPr/>
              <p14:nvPr/>
            </p14:nvContentPartPr>
            <p14:xfrm>
              <a:off x="2539920" y="1441240"/>
              <a:ext cx="171360" cy="125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FCE602-5FED-4F50-B0E0-BFF1B04C1AB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22280" y="1423600"/>
                <a:ext cx="20700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9EE7B92-563A-45F3-9D51-7318EDD62558}"/>
                  </a:ext>
                </a:extLst>
              </p14:cNvPr>
              <p14:cNvContentPartPr/>
              <p14:nvPr/>
            </p14:nvContentPartPr>
            <p14:xfrm>
              <a:off x="807240" y="1288960"/>
              <a:ext cx="1522440" cy="344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9EE7B92-563A-45F3-9D51-7318EDD6255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9240" y="1270979"/>
                <a:ext cx="1558080" cy="3801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BD484EF-0D92-497A-BF21-5DA0B49EF929}"/>
                  </a:ext>
                </a:extLst>
              </p14:cNvPr>
              <p14:cNvContentPartPr/>
              <p14:nvPr/>
            </p14:nvContentPartPr>
            <p14:xfrm>
              <a:off x="3620280" y="1339360"/>
              <a:ext cx="820080" cy="180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BD484EF-0D92-497A-BF21-5DA0B49EF92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02640" y="1321360"/>
                <a:ext cx="85572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AA644D9-C8BC-46BD-8D6E-BE1E5DC109A1}"/>
                  </a:ext>
                </a:extLst>
              </p14:cNvPr>
              <p14:cNvContentPartPr/>
              <p14:nvPr/>
            </p14:nvContentPartPr>
            <p14:xfrm>
              <a:off x="3127800" y="1307320"/>
              <a:ext cx="359640" cy="276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AA644D9-C8BC-46BD-8D6E-BE1E5DC109A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10160" y="1289320"/>
                <a:ext cx="39528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6A20452-D547-4266-B7EE-B8DC1D6BDE58}"/>
                  </a:ext>
                </a:extLst>
              </p14:cNvPr>
              <p14:cNvContentPartPr/>
              <p14:nvPr/>
            </p14:nvContentPartPr>
            <p14:xfrm>
              <a:off x="4475280" y="1524040"/>
              <a:ext cx="57600" cy="68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6A20452-D547-4266-B7EE-B8DC1D6BDE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57280" y="1506400"/>
                <a:ext cx="9324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125C894-3F3C-47F3-A3F8-1F7A7ECDD1B9}"/>
                  </a:ext>
                </a:extLst>
              </p14:cNvPr>
              <p14:cNvContentPartPr/>
              <p14:nvPr/>
            </p14:nvContentPartPr>
            <p14:xfrm>
              <a:off x="5487600" y="1129840"/>
              <a:ext cx="2088000" cy="334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125C894-3F3C-47F3-A3F8-1F7A7ECDD1B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69960" y="1111840"/>
                <a:ext cx="21236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7A1EF25-F0B6-4A75-B4DA-58826377FE25}"/>
                  </a:ext>
                </a:extLst>
              </p14:cNvPr>
              <p14:cNvContentPartPr/>
              <p14:nvPr/>
            </p14:nvContentPartPr>
            <p14:xfrm>
              <a:off x="4779480" y="1201840"/>
              <a:ext cx="559800" cy="338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7A1EF25-F0B6-4A75-B4DA-58826377FE2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61829" y="1183840"/>
                <a:ext cx="595463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950D2DC-7EF8-4B50-AD4E-AD86EC49E512}"/>
                  </a:ext>
                </a:extLst>
              </p14:cNvPr>
              <p14:cNvContentPartPr/>
              <p14:nvPr/>
            </p14:nvContentPartPr>
            <p14:xfrm>
              <a:off x="2363160" y="1785040"/>
              <a:ext cx="1050480" cy="484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950D2DC-7EF8-4B50-AD4E-AD86EC49E51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45160" y="1767040"/>
                <a:ext cx="108612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CB9634A-AE8D-48C4-99AD-949041E2CC52}"/>
                  </a:ext>
                </a:extLst>
              </p14:cNvPr>
              <p14:cNvContentPartPr/>
              <p14:nvPr/>
            </p14:nvContentPartPr>
            <p14:xfrm>
              <a:off x="1083360" y="1835800"/>
              <a:ext cx="922680" cy="399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CB9634A-AE8D-48C4-99AD-949041E2CC5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65367" y="1818160"/>
                <a:ext cx="958306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26E41D7-60D0-4F45-94B4-C6B1382F562D}"/>
                  </a:ext>
                </a:extLst>
              </p14:cNvPr>
              <p14:cNvContentPartPr/>
              <p14:nvPr/>
            </p14:nvContentPartPr>
            <p14:xfrm>
              <a:off x="164280" y="1927600"/>
              <a:ext cx="692640" cy="340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26E41D7-60D0-4F45-94B4-C6B1382F562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46289" y="1909960"/>
                <a:ext cx="728261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4146339-7535-49CE-B7A2-BC2CE569C6D7}"/>
                  </a:ext>
                </a:extLst>
              </p14:cNvPr>
              <p14:cNvContentPartPr/>
              <p14:nvPr/>
            </p14:nvContentPartPr>
            <p14:xfrm>
              <a:off x="7839120" y="1137760"/>
              <a:ext cx="770760" cy="297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4146339-7535-49CE-B7A2-BC2CE569C6D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21120" y="1119760"/>
                <a:ext cx="8064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45B9858-C3EE-4CA3-A56C-E2CBA927D337}"/>
                  </a:ext>
                </a:extLst>
              </p14:cNvPr>
              <p14:cNvContentPartPr/>
              <p14:nvPr/>
            </p14:nvContentPartPr>
            <p14:xfrm>
              <a:off x="3581760" y="1678480"/>
              <a:ext cx="2369520" cy="615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45B9858-C3EE-4CA3-A56C-E2CBA927D33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64120" y="1660469"/>
                <a:ext cx="2405160" cy="6509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9CF709C-8AA3-4224-8B9B-6EA49C96E096}"/>
                  </a:ext>
                </a:extLst>
              </p14:cNvPr>
              <p14:cNvContentPartPr/>
              <p14:nvPr/>
            </p14:nvContentPartPr>
            <p14:xfrm>
              <a:off x="217920" y="2691160"/>
              <a:ext cx="2370240" cy="14479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9CF709C-8AA3-4224-8B9B-6EA49C96E09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99920" y="2673520"/>
                <a:ext cx="2405880" cy="14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BB65566-D20F-4498-8B2A-2ED8414D9878}"/>
                  </a:ext>
                </a:extLst>
              </p14:cNvPr>
              <p14:cNvContentPartPr/>
              <p14:nvPr/>
            </p14:nvContentPartPr>
            <p14:xfrm>
              <a:off x="7094280" y="1935880"/>
              <a:ext cx="1522080" cy="163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BB65566-D20F-4498-8B2A-2ED8414D987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076280" y="1918240"/>
                <a:ext cx="1557720" cy="166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74BA36E-BE75-4F2F-9976-20202AAB97E1}"/>
                  </a:ext>
                </a:extLst>
              </p14:cNvPr>
              <p14:cNvContentPartPr/>
              <p14:nvPr/>
            </p14:nvContentPartPr>
            <p14:xfrm>
              <a:off x="3606960" y="2615560"/>
              <a:ext cx="139680" cy="1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74BA36E-BE75-4F2F-9976-20202AAB97E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89320" y="2597920"/>
                <a:ext cx="1753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DD53A34-3818-4F5F-A7C4-C06F6B7B8B53}"/>
                  </a:ext>
                </a:extLst>
              </p14:cNvPr>
              <p14:cNvContentPartPr/>
              <p14:nvPr/>
            </p14:nvContentPartPr>
            <p14:xfrm>
              <a:off x="3636120" y="2684680"/>
              <a:ext cx="135000" cy="20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DD53A34-3818-4F5F-A7C4-C06F6B7B8B5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618480" y="2666680"/>
                <a:ext cx="170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4210EE6-62E1-455F-A779-7F932DC69319}"/>
                  </a:ext>
                </a:extLst>
              </p14:cNvPr>
              <p14:cNvContentPartPr/>
              <p14:nvPr/>
            </p14:nvContentPartPr>
            <p14:xfrm>
              <a:off x="3852120" y="2468320"/>
              <a:ext cx="565920" cy="291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4210EE6-62E1-455F-A779-7F932DC6931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834469" y="2450680"/>
                <a:ext cx="601583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89B68D0-55E7-4DD3-AF87-C1A7352F52AD}"/>
                  </a:ext>
                </a:extLst>
              </p14:cNvPr>
              <p14:cNvContentPartPr/>
              <p14:nvPr/>
            </p14:nvContentPartPr>
            <p14:xfrm>
              <a:off x="3231120" y="2532040"/>
              <a:ext cx="253440" cy="315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89B68D0-55E7-4DD3-AF87-C1A7352F52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213480" y="2514400"/>
                <a:ext cx="289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4702B63-61A3-45F2-ABFF-6F2E70C85FE6}"/>
                  </a:ext>
                </a:extLst>
              </p14:cNvPr>
              <p14:cNvContentPartPr/>
              <p14:nvPr/>
            </p14:nvContentPartPr>
            <p14:xfrm>
              <a:off x="1632000" y="3082480"/>
              <a:ext cx="205920" cy="271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4702B63-61A3-45F2-ABFF-6F2E70C85FE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614000" y="3064480"/>
                <a:ext cx="241560" cy="307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73129841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80893672-5E15-4526-8092-C3F2C4CBEF0C}"/>
                  </a:ext>
                </a:extLst>
              </p14:cNvPr>
              <p14:cNvContentPartPr/>
              <p14:nvPr/>
            </p14:nvContentPartPr>
            <p14:xfrm>
              <a:off x="7775760" y="198160"/>
              <a:ext cx="820800" cy="367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80893672-5E15-4526-8092-C3F2C4CBEF0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758120" y="180520"/>
                <a:ext cx="85644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AF0942F-AF9B-4643-A61E-E42DD9D4A1F9}"/>
                  </a:ext>
                </a:extLst>
              </p14:cNvPr>
              <p14:cNvContentPartPr/>
              <p14:nvPr/>
            </p14:nvContentPartPr>
            <p14:xfrm>
              <a:off x="422760" y="218320"/>
              <a:ext cx="4277520" cy="1028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AF0942F-AF9B-4643-A61E-E42DD9D4A1F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4760" y="200680"/>
                <a:ext cx="4313160" cy="10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FA6FE17-BB9D-4B82-85E0-493C67D72DB2}"/>
                  </a:ext>
                </a:extLst>
              </p14:cNvPr>
              <p14:cNvContentPartPr/>
              <p14:nvPr/>
            </p14:nvContentPartPr>
            <p14:xfrm>
              <a:off x="4840320" y="230560"/>
              <a:ext cx="2804400" cy="982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FA6FE17-BB9D-4B82-85E0-493C67D72DB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22680" y="212567"/>
                <a:ext cx="2840040" cy="1017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0056792-0386-41A6-989E-C3540AE9BEC5}"/>
                  </a:ext>
                </a:extLst>
              </p14:cNvPr>
              <p14:cNvContentPartPr/>
              <p14:nvPr/>
            </p14:nvContentPartPr>
            <p14:xfrm>
              <a:off x="6916800" y="736000"/>
              <a:ext cx="1960920" cy="447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0056792-0386-41A6-989E-C3540AE9BEC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98803" y="718360"/>
                <a:ext cx="1996553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0778F4C-E694-497E-8E6B-5883C618518A}"/>
                  </a:ext>
                </a:extLst>
              </p14:cNvPr>
              <p14:cNvContentPartPr/>
              <p14:nvPr/>
            </p14:nvContentPartPr>
            <p14:xfrm>
              <a:off x="350400" y="1304800"/>
              <a:ext cx="239040" cy="653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0778F4C-E694-497E-8E6B-5883C61851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2400" y="1287160"/>
                <a:ext cx="274680" cy="68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EFB2EC6-8DEE-4F28-A986-4F7982E2CAE0}"/>
                  </a:ext>
                </a:extLst>
              </p14:cNvPr>
              <p14:cNvContentPartPr/>
              <p14:nvPr/>
            </p14:nvContentPartPr>
            <p14:xfrm>
              <a:off x="2540640" y="135628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EFB2EC6-8DEE-4F28-A986-4F7982E2CAE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23000" y="133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FCE602-5FED-4F50-B0E0-BFF1B04C1ABD}"/>
                  </a:ext>
                </a:extLst>
              </p14:cNvPr>
              <p14:cNvContentPartPr/>
              <p14:nvPr/>
            </p14:nvContentPartPr>
            <p14:xfrm>
              <a:off x="2539920" y="1441240"/>
              <a:ext cx="171360" cy="125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FCE602-5FED-4F50-B0E0-BFF1B04C1AB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22280" y="1423600"/>
                <a:ext cx="20700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9EE7B92-563A-45F3-9D51-7318EDD62558}"/>
                  </a:ext>
                </a:extLst>
              </p14:cNvPr>
              <p14:cNvContentPartPr/>
              <p14:nvPr/>
            </p14:nvContentPartPr>
            <p14:xfrm>
              <a:off x="807240" y="1288960"/>
              <a:ext cx="1522440" cy="344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9EE7B92-563A-45F3-9D51-7318EDD6255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9240" y="1270979"/>
                <a:ext cx="1558080" cy="3801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BD484EF-0D92-497A-BF21-5DA0B49EF929}"/>
                  </a:ext>
                </a:extLst>
              </p14:cNvPr>
              <p14:cNvContentPartPr/>
              <p14:nvPr/>
            </p14:nvContentPartPr>
            <p14:xfrm>
              <a:off x="3620280" y="1339360"/>
              <a:ext cx="820080" cy="180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BD484EF-0D92-497A-BF21-5DA0B49EF92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02640" y="1321360"/>
                <a:ext cx="85572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AA644D9-C8BC-46BD-8D6E-BE1E5DC109A1}"/>
                  </a:ext>
                </a:extLst>
              </p14:cNvPr>
              <p14:cNvContentPartPr/>
              <p14:nvPr/>
            </p14:nvContentPartPr>
            <p14:xfrm>
              <a:off x="3127800" y="1307320"/>
              <a:ext cx="359640" cy="276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AA644D9-C8BC-46BD-8D6E-BE1E5DC109A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10160" y="1289320"/>
                <a:ext cx="39528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6A20452-D547-4266-B7EE-B8DC1D6BDE58}"/>
                  </a:ext>
                </a:extLst>
              </p14:cNvPr>
              <p14:cNvContentPartPr/>
              <p14:nvPr/>
            </p14:nvContentPartPr>
            <p14:xfrm>
              <a:off x="4475280" y="1524040"/>
              <a:ext cx="57600" cy="68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6A20452-D547-4266-B7EE-B8DC1D6BDE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57280" y="1506400"/>
                <a:ext cx="9324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125C894-3F3C-47F3-A3F8-1F7A7ECDD1B9}"/>
                  </a:ext>
                </a:extLst>
              </p14:cNvPr>
              <p14:cNvContentPartPr/>
              <p14:nvPr/>
            </p14:nvContentPartPr>
            <p14:xfrm>
              <a:off x="5487600" y="1129840"/>
              <a:ext cx="2088000" cy="334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125C894-3F3C-47F3-A3F8-1F7A7ECDD1B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69960" y="1111840"/>
                <a:ext cx="21236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7A1EF25-F0B6-4A75-B4DA-58826377FE25}"/>
                  </a:ext>
                </a:extLst>
              </p14:cNvPr>
              <p14:cNvContentPartPr/>
              <p14:nvPr/>
            </p14:nvContentPartPr>
            <p14:xfrm>
              <a:off x="4779480" y="1201840"/>
              <a:ext cx="559800" cy="338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7A1EF25-F0B6-4A75-B4DA-58826377FE2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61829" y="1183840"/>
                <a:ext cx="595463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950D2DC-7EF8-4B50-AD4E-AD86EC49E512}"/>
                  </a:ext>
                </a:extLst>
              </p14:cNvPr>
              <p14:cNvContentPartPr/>
              <p14:nvPr/>
            </p14:nvContentPartPr>
            <p14:xfrm>
              <a:off x="2363160" y="1785040"/>
              <a:ext cx="1050480" cy="484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950D2DC-7EF8-4B50-AD4E-AD86EC49E51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45160" y="1767040"/>
                <a:ext cx="108612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CB9634A-AE8D-48C4-99AD-949041E2CC52}"/>
                  </a:ext>
                </a:extLst>
              </p14:cNvPr>
              <p14:cNvContentPartPr/>
              <p14:nvPr/>
            </p14:nvContentPartPr>
            <p14:xfrm>
              <a:off x="1083360" y="1835800"/>
              <a:ext cx="922680" cy="399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CB9634A-AE8D-48C4-99AD-949041E2CC5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65367" y="1818160"/>
                <a:ext cx="958306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26E41D7-60D0-4F45-94B4-C6B1382F562D}"/>
                  </a:ext>
                </a:extLst>
              </p14:cNvPr>
              <p14:cNvContentPartPr/>
              <p14:nvPr/>
            </p14:nvContentPartPr>
            <p14:xfrm>
              <a:off x="164280" y="1927600"/>
              <a:ext cx="692640" cy="340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26E41D7-60D0-4F45-94B4-C6B1382F562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46289" y="1909960"/>
                <a:ext cx="728261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4146339-7535-49CE-B7A2-BC2CE569C6D7}"/>
                  </a:ext>
                </a:extLst>
              </p14:cNvPr>
              <p14:cNvContentPartPr/>
              <p14:nvPr/>
            </p14:nvContentPartPr>
            <p14:xfrm>
              <a:off x="7839120" y="1137760"/>
              <a:ext cx="770760" cy="297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4146339-7535-49CE-B7A2-BC2CE569C6D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21120" y="1119760"/>
                <a:ext cx="8064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45B9858-C3EE-4CA3-A56C-E2CBA927D337}"/>
                  </a:ext>
                </a:extLst>
              </p14:cNvPr>
              <p14:cNvContentPartPr/>
              <p14:nvPr/>
            </p14:nvContentPartPr>
            <p14:xfrm>
              <a:off x="3581760" y="1678480"/>
              <a:ext cx="2369520" cy="615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45B9858-C3EE-4CA3-A56C-E2CBA927D33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64120" y="1660469"/>
                <a:ext cx="2405160" cy="6509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9CF709C-8AA3-4224-8B9B-6EA49C96E096}"/>
                  </a:ext>
                </a:extLst>
              </p14:cNvPr>
              <p14:cNvContentPartPr/>
              <p14:nvPr/>
            </p14:nvContentPartPr>
            <p14:xfrm>
              <a:off x="217920" y="2691160"/>
              <a:ext cx="2370240" cy="14479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9CF709C-8AA3-4224-8B9B-6EA49C96E09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99920" y="2673520"/>
                <a:ext cx="2405880" cy="14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BB65566-D20F-4498-8B2A-2ED8414D9878}"/>
                  </a:ext>
                </a:extLst>
              </p14:cNvPr>
              <p14:cNvContentPartPr/>
              <p14:nvPr/>
            </p14:nvContentPartPr>
            <p14:xfrm>
              <a:off x="7094280" y="1935880"/>
              <a:ext cx="1522080" cy="163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BB65566-D20F-4498-8B2A-2ED8414D987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076280" y="1918240"/>
                <a:ext cx="1557720" cy="166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74BA36E-BE75-4F2F-9976-20202AAB97E1}"/>
                  </a:ext>
                </a:extLst>
              </p14:cNvPr>
              <p14:cNvContentPartPr/>
              <p14:nvPr/>
            </p14:nvContentPartPr>
            <p14:xfrm>
              <a:off x="3606960" y="2615560"/>
              <a:ext cx="139680" cy="1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74BA36E-BE75-4F2F-9976-20202AAB97E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89320" y="2597920"/>
                <a:ext cx="1753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DD53A34-3818-4F5F-A7C4-C06F6B7B8B53}"/>
                  </a:ext>
                </a:extLst>
              </p14:cNvPr>
              <p14:cNvContentPartPr/>
              <p14:nvPr/>
            </p14:nvContentPartPr>
            <p14:xfrm>
              <a:off x="3636120" y="2684680"/>
              <a:ext cx="135000" cy="20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DD53A34-3818-4F5F-A7C4-C06F6B7B8B5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618480" y="2666680"/>
                <a:ext cx="170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4210EE6-62E1-455F-A779-7F932DC69319}"/>
                  </a:ext>
                </a:extLst>
              </p14:cNvPr>
              <p14:cNvContentPartPr/>
              <p14:nvPr/>
            </p14:nvContentPartPr>
            <p14:xfrm>
              <a:off x="3852120" y="2468320"/>
              <a:ext cx="565920" cy="291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4210EE6-62E1-455F-A779-7F932DC6931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834469" y="2450680"/>
                <a:ext cx="601583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89B68D0-55E7-4DD3-AF87-C1A7352F52AD}"/>
                  </a:ext>
                </a:extLst>
              </p14:cNvPr>
              <p14:cNvContentPartPr/>
              <p14:nvPr/>
            </p14:nvContentPartPr>
            <p14:xfrm>
              <a:off x="3231120" y="2532040"/>
              <a:ext cx="253440" cy="315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89B68D0-55E7-4DD3-AF87-C1A7352F52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213480" y="2514400"/>
                <a:ext cx="289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A8A0858-61FA-4397-8255-DE735C53CB79}"/>
                  </a:ext>
                </a:extLst>
              </p14:cNvPr>
              <p14:cNvContentPartPr/>
              <p14:nvPr/>
            </p14:nvContentPartPr>
            <p14:xfrm>
              <a:off x="3154080" y="2930920"/>
              <a:ext cx="1333440" cy="415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A8A0858-61FA-4397-8255-DE735C53CB7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136435" y="2913265"/>
                <a:ext cx="1369090" cy="4511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457D764-8BBE-4670-AE21-2B1CB53CC176}"/>
                  </a:ext>
                </a:extLst>
              </p14:cNvPr>
              <p14:cNvContentPartPr/>
              <p14:nvPr/>
            </p14:nvContentPartPr>
            <p14:xfrm>
              <a:off x="1632000" y="3082480"/>
              <a:ext cx="205920" cy="271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457D764-8BBE-4670-AE21-2B1CB53CC17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614000" y="3064480"/>
                <a:ext cx="241560" cy="307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44982981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80893672-5E15-4526-8092-C3F2C4CBEF0C}"/>
                  </a:ext>
                </a:extLst>
              </p14:cNvPr>
              <p14:cNvContentPartPr/>
              <p14:nvPr/>
            </p14:nvContentPartPr>
            <p14:xfrm>
              <a:off x="7775760" y="198160"/>
              <a:ext cx="820800" cy="367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80893672-5E15-4526-8092-C3F2C4CBEF0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758120" y="180520"/>
                <a:ext cx="85644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AF0942F-AF9B-4643-A61E-E42DD9D4A1F9}"/>
                  </a:ext>
                </a:extLst>
              </p14:cNvPr>
              <p14:cNvContentPartPr/>
              <p14:nvPr/>
            </p14:nvContentPartPr>
            <p14:xfrm>
              <a:off x="422760" y="218320"/>
              <a:ext cx="4277520" cy="1028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AF0942F-AF9B-4643-A61E-E42DD9D4A1F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4760" y="200680"/>
                <a:ext cx="4313160" cy="10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FA6FE17-BB9D-4B82-85E0-493C67D72DB2}"/>
                  </a:ext>
                </a:extLst>
              </p14:cNvPr>
              <p14:cNvContentPartPr/>
              <p14:nvPr/>
            </p14:nvContentPartPr>
            <p14:xfrm>
              <a:off x="4840320" y="230560"/>
              <a:ext cx="2804400" cy="982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FA6FE17-BB9D-4B82-85E0-493C67D72DB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22680" y="212567"/>
                <a:ext cx="2840040" cy="1017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0056792-0386-41A6-989E-C3540AE9BEC5}"/>
                  </a:ext>
                </a:extLst>
              </p14:cNvPr>
              <p14:cNvContentPartPr/>
              <p14:nvPr/>
            </p14:nvContentPartPr>
            <p14:xfrm>
              <a:off x="6916800" y="736000"/>
              <a:ext cx="1960920" cy="447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0056792-0386-41A6-989E-C3540AE9BEC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98803" y="718360"/>
                <a:ext cx="1996553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0778F4C-E694-497E-8E6B-5883C618518A}"/>
                  </a:ext>
                </a:extLst>
              </p14:cNvPr>
              <p14:cNvContentPartPr/>
              <p14:nvPr/>
            </p14:nvContentPartPr>
            <p14:xfrm>
              <a:off x="350400" y="1304800"/>
              <a:ext cx="239040" cy="653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0778F4C-E694-497E-8E6B-5883C61851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2400" y="1287160"/>
                <a:ext cx="274680" cy="68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EFB2EC6-8DEE-4F28-A986-4F7982E2CAE0}"/>
                  </a:ext>
                </a:extLst>
              </p14:cNvPr>
              <p14:cNvContentPartPr/>
              <p14:nvPr/>
            </p14:nvContentPartPr>
            <p14:xfrm>
              <a:off x="2540640" y="135628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EFB2EC6-8DEE-4F28-A986-4F7982E2CAE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23000" y="133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FCE602-5FED-4F50-B0E0-BFF1B04C1ABD}"/>
                  </a:ext>
                </a:extLst>
              </p14:cNvPr>
              <p14:cNvContentPartPr/>
              <p14:nvPr/>
            </p14:nvContentPartPr>
            <p14:xfrm>
              <a:off x="2539920" y="1441240"/>
              <a:ext cx="171360" cy="125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FCE602-5FED-4F50-B0E0-BFF1B04C1AB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22280" y="1423600"/>
                <a:ext cx="20700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9EE7B92-563A-45F3-9D51-7318EDD62558}"/>
                  </a:ext>
                </a:extLst>
              </p14:cNvPr>
              <p14:cNvContentPartPr/>
              <p14:nvPr/>
            </p14:nvContentPartPr>
            <p14:xfrm>
              <a:off x="807240" y="1288960"/>
              <a:ext cx="1522440" cy="344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9EE7B92-563A-45F3-9D51-7318EDD6255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9240" y="1270979"/>
                <a:ext cx="1558080" cy="3801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BD484EF-0D92-497A-BF21-5DA0B49EF929}"/>
                  </a:ext>
                </a:extLst>
              </p14:cNvPr>
              <p14:cNvContentPartPr/>
              <p14:nvPr/>
            </p14:nvContentPartPr>
            <p14:xfrm>
              <a:off x="3620280" y="1339360"/>
              <a:ext cx="820080" cy="180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BD484EF-0D92-497A-BF21-5DA0B49EF92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02640" y="1321360"/>
                <a:ext cx="85572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AA644D9-C8BC-46BD-8D6E-BE1E5DC109A1}"/>
                  </a:ext>
                </a:extLst>
              </p14:cNvPr>
              <p14:cNvContentPartPr/>
              <p14:nvPr/>
            </p14:nvContentPartPr>
            <p14:xfrm>
              <a:off x="3127800" y="1307320"/>
              <a:ext cx="359640" cy="276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AA644D9-C8BC-46BD-8D6E-BE1E5DC109A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10160" y="1289320"/>
                <a:ext cx="39528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6A20452-D547-4266-B7EE-B8DC1D6BDE58}"/>
                  </a:ext>
                </a:extLst>
              </p14:cNvPr>
              <p14:cNvContentPartPr/>
              <p14:nvPr/>
            </p14:nvContentPartPr>
            <p14:xfrm>
              <a:off x="4475280" y="1524040"/>
              <a:ext cx="57600" cy="68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6A20452-D547-4266-B7EE-B8DC1D6BDE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57280" y="1506400"/>
                <a:ext cx="9324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125C894-3F3C-47F3-A3F8-1F7A7ECDD1B9}"/>
                  </a:ext>
                </a:extLst>
              </p14:cNvPr>
              <p14:cNvContentPartPr/>
              <p14:nvPr/>
            </p14:nvContentPartPr>
            <p14:xfrm>
              <a:off x="5487600" y="1129840"/>
              <a:ext cx="2088000" cy="334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125C894-3F3C-47F3-A3F8-1F7A7ECDD1B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69960" y="1111840"/>
                <a:ext cx="21236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7A1EF25-F0B6-4A75-B4DA-58826377FE25}"/>
                  </a:ext>
                </a:extLst>
              </p14:cNvPr>
              <p14:cNvContentPartPr/>
              <p14:nvPr/>
            </p14:nvContentPartPr>
            <p14:xfrm>
              <a:off x="4779480" y="1201840"/>
              <a:ext cx="559800" cy="338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7A1EF25-F0B6-4A75-B4DA-58826377FE2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61829" y="1183840"/>
                <a:ext cx="595463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950D2DC-7EF8-4B50-AD4E-AD86EC49E512}"/>
                  </a:ext>
                </a:extLst>
              </p14:cNvPr>
              <p14:cNvContentPartPr/>
              <p14:nvPr/>
            </p14:nvContentPartPr>
            <p14:xfrm>
              <a:off x="2363160" y="1785040"/>
              <a:ext cx="1050480" cy="484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950D2DC-7EF8-4B50-AD4E-AD86EC49E51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45160" y="1767040"/>
                <a:ext cx="108612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CB9634A-AE8D-48C4-99AD-949041E2CC52}"/>
                  </a:ext>
                </a:extLst>
              </p14:cNvPr>
              <p14:cNvContentPartPr/>
              <p14:nvPr/>
            </p14:nvContentPartPr>
            <p14:xfrm>
              <a:off x="1083360" y="1835800"/>
              <a:ext cx="922680" cy="399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CB9634A-AE8D-48C4-99AD-949041E2CC5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65367" y="1818160"/>
                <a:ext cx="958306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26E41D7-60D0-4F45-94B4-C6B1382F562D}"/>
                  </a:ext>
                </a:extLst>
              </p14:cNvPr>
              <p14:cNvContentPartPr/>
              <p14:nvPr/>
            </p14:nvContentPartPr>
            <p14:xfrm>
              <a:off x="164280" y="1927600"/>
              <a:ext cx="692640" cy="340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26E41D7-60D0-4F45-94B4-C6B1382F562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46289" y="1909960"/>
                <a:ext cx="728261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4146339-7535-49CE-B7A2-BC2CE569C6D7}"/>
                  </a:ext>
                </a:extLst>
              </p14:cNvPr>
              <p14:cNvContentPartPr/>
              <p14:nvPr/>
            </p14:nvContentPartPr>
            <p14:xfrm>
              <a:off x="7839120" y="1137760"/>
              <a:ext cx="770760" cy="297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4146339-7535-49CE-B7A2-BC2CE569C6D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21120" y="1119760"/>
                <a:ext cx="8064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45B9858-C3EE-4CA3-A56C-E2CBA927D337}"/>
                  </a:ext>
                </a:extLst>
              </p14:cNvPr>
              <p14:cNvContentPartPr/>
              <p14:nvPr/>
            </p14:nvContentPartPr>
            <p14:xfrm>
              <a:off x="3581760" y="1678480"/>
              <a:ext cx="2369520" cy="615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45B9858-C3EE-4CA3-A56C-E2CBA927D33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64120" y="1660469"/>
                <a:ext cx="2405160" cy="6509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9CF709C-8AA3-4224-8B9B-6EA49C96E096}"/>
                  </a:ext>
                </a:extLst>
              </p14:cNvPr>
              <p14:cNvContentPartPr/>
              <p14:nvPr/>
            </p14:nvContentPartPr>
            <p14:xfrm>
              <a:off x="217920" y="2691160"/>
              <a:ext cx="2370240" cy="14479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9CF709C-8AA3-4224-8B9B-6EA49C96E09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99920" y="2673520"/>
                <a:ext cx="2405880" cy="14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BB65566-D20F-4498-8B2A-2ED8414D9878}"/>
                  </a:ext>
                </a:extLst>
              </p14:cNvPr>
              <p14:cNvContentPartPr/>
              <p14:nvPr/>
            </p14:nvContentPartPr>
            <p14:xfrm>
              <a:off x="7094280" y="1935880"/>
              <a:ext cx="1522080" cy="163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BB65566-D20F-4498-8B2A-2ED8414D987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076280" y="1918240"/>
                <a:ext cx="1557720" cy="166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74BA36E-BE75-4F2F-9976-20202AAB97E1}"/>
                  </a:ext>
                </a:extLst>
              </p14:cNvPr>
              <p14:cNvContentPartPr/>
              <p14:nvPr/>
            </p14:nvContentPartPr>
            <p14:xfrm>
              <a:off x="3606960" y="2615560"/>
              <a:ext cx="139680" cy="1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74BA36E-BE75-4F2F-9976-20202AAB97E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89320" y="2597920"/>
                <a:ext cx="1753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DD53A34-3818-4F5F-A7C4-C06F6B7B8B53}"/>
                  </a:ext>
                </a:extLst>
              </p14:cNvPr>
              <p14:cNvContentPartPr/>
              <p14:nvPr/>
            </p14:nvContentPartPr>
            <p14:xfrm>
              <a:off x="3636120" y="2684680"/>
              <a:ext cx="135000" cy="20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DD53A34-3818-4F5F-A7C4-C06F6B7B8B5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618480" y="2666680"/>
                <a:ext cx="170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4210EE6-62E1-455F-A779-7F932DC69319}"/>
                  </a:ext>
                </a:extLst>
              </p14:cNvPr>
              <p14:cNvContentPartPr/>
              <p14:nvPr/>
            </p14:nvContentPartPr>
            <p14:xfrm>
              <a:off x="3852120" y="2468320"/>
              <a:ext cx="565920" cy="291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4210EE6-62E1-455F-A779-7F932DC6931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834469" y="2450680"/>
                <a:ext cx="601583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89B68D0-55E7-4DD3-AF87-C1A7352F52AD}"/>
                  </a:ext>
                </a:extLst>
              </p14:cNvPr>
              <p14:cNvContentPartPr/>
              <p14:nvPr/>
            </p14:nvContentPartPr>
            <p14:xfrm>
              <a:off x="3231120" y="2532040"/>
              <a:ext cx="253440" cy="315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89B68D0-55E7-4DD3-AF87-C1A7352F52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213480" y="2514400"/>
                <a:ext cx="289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A8A0858-61FA-4397-8255-DE735C53CB79}"/>
                  </a:ext>
                </a:extLst>
              </p14:cNvPr>
              <p14:cNvContentPartPr/>
              <p14:nvPr/>
            </p14:nvContentPartPr>
            <p14:xfrm>
              <a:off x="3154080" y="2930920"/>
              <a:ext cx="1333440" cy="415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A8A0858-61FA-4397-8255-DE735C53CB7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136435" y="2913265"/>
                <a:ext cx="1369090" cy="4511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C7C0ACB-F9AF-4258-AC93-1949700437D0}"/>
                  </a:ext>
                </a:extLst>
              </p14:cNvPr>
              <p14:cNvContentPartPr/>
              <p14:nvPr/>
            </p14:nvContentPartPr>
            <p14:xfrm>
              <a:off x="4546920" y="2524120"/>
              <a:ext cx="550440" cy="64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C7C0ACB-F9AF-4258-AC93-1949700437D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528920" y="2506480"/>
                <a:ext cx="586080" cy="67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628B9C6-EEB7-48CE-B522-645429140DF8}"/>
                  </a:ext>
                </a:extLst>
              </p14:cNvPr>
              <p14:cNvContentPartPr/>
              <p14:nvPr/>
            </p14:nvContentPartPr>
            <p14:xfrm>
              <a:off x="5226600" y="2669920"/>
              <a:ext cx="216360" cy="334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628B9C6-EEB7-48CE-B522-645429140DF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208960" y="2652280"/>
                <a:ext cx="25200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8BFDEC0-7976-43C0-BF47-4438A67408D1}"/>
                  </a:ext>
                </a:extLst>
              </p14:cNvPr>
              <p14:cNvContentPartPr/>
              <p14:nvPr/>
            </p14:nvContentPartPr>
            <p14:xfrm>
              <a:off x="5547360" y="2681800"/>
              <a:ext cx="920520" cy="411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8BFDEC0-7976-43C0-BF47-4438A67408D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529713" y="2664160"/>
                <a:ext cx="956174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516D512-ADD9-490A-B6AD-B302580BAD97}"/>
                  </a:ext>
                </a:extLst>
              </p14:cNvPr>
              <p14:cNvContentPartPr/>
              <p14:nvPr/>
            </p14:nvContentPartPr>
            <p14:xfrm>
              <a:off x="1632000" y="3082480"/>
              <a:ext cx="205920" cy="271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516D512-ADD9-490A-B6AD-B302580BAD9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614000" y="3064480"/>
                <a:ext cx="241560" cy="307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46660721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80893672-5E15-4526-8092-C3F2C4CBEF0C}"/>
                  </a:ext>
                </a:extLst>
              </p14:cNvPr>
              <p14:cNvContentPartPr/>
              <p14:nvPr/>
            </p14:nvContentPartPr>
            <p14:xfrm>
              <a:off x="7775760" y="198160"/>
              <a:ext cx="820800" cy="367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80893672-5E15-4526-8092-C3F2C4CBEF0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758120" y="180520"/>
                <a:ext cx="85644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AF0942F-AF9B-4643-A61E-E42DD9D4A1F9}"/>
                  </a:ext>
                </a:extLst>
              </p14:cNvPr>
              <p14:cNvContentPartPr/>
              <p14:nvPr/>
            </p14:nvContentPartPr>
            <p14:xfrm>
              <a:off x="422760" y="218320"/>
              <a:ext cx="4277520" cy="1028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AF0942F-AF9B-4643-A61E-E42DD9D4A1F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4760" y="200680"/>
                <a:ext cx="4313160" cy="10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FA6FE17-BB9D-4B82-85E0-493C67D72DB2}"/>
                  </a:ext>
                </a:extLst>
              </p14:cNvPr>
              <p14:cNvContentPartPr/>
              <p14:nvPr/>
            </p14:nvContentPartPr>
            <p14:xfrm>
              <a:off x="4840320" y="230560"/>
              <a:ext cx="2804400" cy="982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FA6FE17-BB9D-4B82-85E0-493C67D72DB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22680" y="212567"/>
                <a:ext cx="2840040" cy="1017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0056792-0386-41A6-989E-C3540AE9BEC5}"/>
                  </a:ext>
                </a:extLst>
              </p14:cNvPr>
              <p14:cNvContentPartPr/>
              <p14:nvPr/>
            </p14:nvContentPartPr>
            <p14:xfrm>
              <a:off x="6916800" y="736000"/>
              <a:ext cx="1960920" cy="447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0056792-0386-41A6-989E-C3540AE9BEC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98803" y="718360"/>
                <a:ext cx="1996553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0778F4C-E694-497E-8E6B-5883C618518A}"/>
                  </a:ext>
                </a:extLst>
              </p14:cNvPr>
              <p14:cNvContentPartPr/>
              <p14:nvPr/>
            </p14:nvContentPartPr>
            <p14:xfrm>
              <a:off x="350400" y="1304800"/>
              <a:ext cx="239040" cy="653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0778F4C-E694-497E-8E6B-5883C61851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2400" y="1287160"/>
                <a:ext cx="274680" cy="68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EFB2EC6-8DEE-4F28-A986-4F7982E2CAE0}"/>
                  </a:ext>
                </a:extLst>
              </p14:cNvPr>
              <p14:cNvContentPartPr/>
              <p14:nvPr/>
            </p14:nvContentPartPr>
            <p14:xfrm>
              <a:off x="2540640" y="135628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EFB2EC6-8DEE-4F28-A986-4F7982E2CAE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23000" y="133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FCE602-5FED-4F50-B0E0-BFF1B04C1ABD}"/>
                  </a:ext>
                </a:extLst>
              </p14:cNvPr>
              <p14:cNvContentPartPr/>
              <p14:nvPr/>
            </p14:nvContentPartPr>
            <p14:xfrm>
              <a:off x="2539920" y="1441240"/>
              <a:ext cx="171360" cy="125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FCE602-5FED-4F50-B0E0-BFF1B04C1AB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22280" y="1423600"/>
                <a:ext cx="20700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9EE7B92-563A-45F3-9D51-7318EDD62558}"/>
                  </a:ext>
                </a:extLst>
              </p14:cNvPr>
              <p14:cNvContentPartPr/>
              <p14:nvPr/>
            </p14:nvContentPartPr>
            <p14:xfrm>
              <a:off x="807240" y="1288960"/>
              <a:ext cx="1522440" cy="344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9EE7B92-563A-45F3-9D51-7318EDD6255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9240" y="1270979"/>
                <a:ext cx="1558080" cy="3801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BD484EF-0D92-497A-BF21-5DA0B49EF929}"/>
                  </a:ext>
                </a:extLst>
              </p14:cNvPr>
              <p14:cNvContentPartPr/>
              <p14:nvPr/>
            </p14:nvContentPartPr>
            <p14:xfrm>
              <a:off x="3620280" y="1339360"/>
              <a:ext cx="820080" cy="180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BD484EF-0D92-497A-BF21-5DA0B49EF92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02640" y="1321360"/>
                <a:ext cx="85572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AA644D9-C8BC-46BD-8D6E-BE1E5DC109A1}"/>
                  </a:ext>
                </a:extLst>
              </p14:cNvPr>
              <p14:cNvContentPartPr/>
              <p14:nvPr/>
            </p14:nvContentPartPr>
            <p14:xfrm>
              <a:off x="3127800" y="1307320"/>
              <a:ext cx="359640" cy="276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AA644D9-C8BC-46BD-8D6E-BE1E5DC109A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10160" y="1289320"/>
                <a:ext cx="39528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6A20452-D547-4266-B7EE-B8DC1D6BDE58}"/>
                  </a:ext>
                </a:extLst>
              </p14:cNvPr>
              <p14:cNvContentPartPr/>
              <p14:nvPr/>
            </p14:nvContentPartPr>
            <p14:xfrm>
              <a:off x="4475280" y="1524040"/>
              <a:ext cx="57600" cy="68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6A20452-D547-4266-B7EE-B8DC1D6BDE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57280" y="1506400"/>
                <a:ext cx="9324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125C894-3F3C-47F3-A3F8-1F7A7ECDD1B9}"/>
                  </a:ext>
                </a:extLst>
              </p14:cNvPr>
              <p14:cNvContentPartPr/>
              <p14:nvPr/>
            </p14:nvContentPartPr>
            <p14:xfrm>
              <a:off x="5487600" y="1129840"/>
              <a:ext cx="2088000" cy="334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125C894-3F3C-47F3-A3F8-1F7A7ECDD1B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69960" y="1111840"/>
                <a:ext cx="21236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7A1EF25-F0B6-4A75-B4DA-58826377FE25}"/>
                  </a:ext>
                </a:extLst>
              </p14:cNvPr>
              <p14:cNvContentPartPr/>
              <p14:nvPr/>
            </p14:nvContentPartPr>
            <p14:xfrm>
              <a:off x="4779480" y="1201840"/>
              <a:ext cx="559800" cy="338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7A1EF25-F0B6-4A75-B4DA-58826377FE2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61829" y="1183840"/>
                <a:ext cx="595463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950D2DC-7EF8-4B50-AD4E-AD86EC49E512}"/>
                  </a:ext>
                </a:extLst>
              </p14:cNvPr>
              <p14:cNvContentPartPr/>
              <p14:nvPr/>
            </p14:nvContentPartPr>
            <p14:xfrm>
              <a:off x="2363160" y="1785040"/>
              <a:ext cx="1050480" cy="484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950D2DC-7EF8-4B50-AD4E-AD86EC49E51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45160" y="1767040"/>
                <a:ext cx="108612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CB9634A-AE8D-48C4-99AD-949041E2CC52}"/>
                  </a:ext>
                </a:extLst>
              </p14:cNvPr>
              <p14:cNvContentPartPr/>
              <p14:nvPr/>
            </p14:nvContentPartPr>
            <p14:xfrm>
              <a:off x="1083360" y="1835800"/>
              <a:ext cx="922680" cy="399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CB9634A-AE8D-48C4-99AD-949041E2CC5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65367" y="1818160"/>
                <a:ext cx="958306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26E41D7-60D0-4F45-94B4-C6B1382F562D}"/>
                  </a:ext>
                </a:extLst>
              </p14:cNvPr>
              <p14:cNvContentPartPr/>
              <p14:nvPr/>
            </p14:nvContentPartPr>
            <p14:xfrm>
              <a:off x="164280" y="1927600"/>
              <a:ext cx="692640" cy="340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26E41D7-60D0-4F45-94B4-C6B1382F562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46289" y="1909960"/>
                <a:ext cx="728261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4146339-7535-49CE-B7A2-BC2CE569C6D7}"/>
                  </a:ext>
                </a:extLst>
              </p14:cNvPr>
              <p14:cNvContentPartPr/>
              <p14:nvPr/>
            </p14:nvContentPartPr>
            <p14:xfrm>
              <a:off x="7839120" y="1137760"/>
              <a:ext cx="770760" cy="297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4146339-7535-49CE-B7A2-BC2CE569C6D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21120" y="1119760"/>
                <a:ext cx="8064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45B9858-C3EE-4CA3-A56C-E2CBA927D337}"/>
                  </a:ext>
                </a:extLst>
              </p14:cNvPr>
              <p14:cNvContentPartPr/>
              <p14:nvPr/>
            </p14:nvContentPartPr>
            <p14:xfrm>
              <a:off x="3581760" y="1678480"/>
              <a:ext cx="2369520" cy="615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45B9858-C3EE-4CA3-A56C-E2CBA927D33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64120" y="1660469"/>
                <a:ext cx="2405160" cy="6509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9CF709C-8AA3-4224-8B9B-6EA49C96E096}"/>
                  </a:ext>
                </a:extLst>
              </p14:cNvPr>
              <p14:cNvContentPartPr/>
              <p14:nvPr/>
            </p14:nvContentPartPr>
            <p14:xfrm>
              <a:off x="217920" y="2691160"/>
              <a:ext cx="2370240" cy="14479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9CF709C-8AA3-4224-8B9B-6EA49C96E09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99920" y="2673520"/>
                <a:ext cx="2405880" cy="14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BB65566-D20F-4498-8B2A-2ED8414D9878}"/>
                  </a:ext>
                </a:extLst>
              </p14:cNvPr>
              <p14:cNvContentPartPr/>
              <p14:nvPr/>
            </p14:nvContentPartPr>
            <p14:xfrm>
              <a:off x="7094280" y="1935880"/>
              <a:ext cx="1522080" cy="163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BB65566-D20F-4498-8B2A-2ED8414D987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076280" y="1918240"/>
                <a:ext cx="1557720" cy="166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74BA36E-BE75-4F2F-9976-20202AAB97E1}"/>
                  </a:ext>
                </a:extLst>
              </p14:cNvPr>
              <p14:cNvContentPartPr/>
              <p14:nvPr/>
            </p14:nvContentPartPr>
            <p14:xfrm>
              <a:off x="3606960" y="2615560"/>
              <a:ext cx="139680" cy="1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74BA36E-BE75-4F2F-9976-20202AAB97E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89320" y="2597920"/>
                <a:ext cx="1753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DD53A34-3818-4F5F-A7C4-C06F6B7B8B53}"/>
                  </a:ext>
                </a:extLst>
              </p14:cNvPr>
              <p14:cNvContentPartPr/>
              <p14:nvPr/>
            </p14:nvContentPartPr>
            <p14:xfrm>
              <a:off x="3636120" y="2684680"/>
              <a:ext cx="135000" cy="20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DD53A34-3818-4F5F-A7C4-C06F6B7B8B5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618480" y="2666680"/>
                <a:ext cx="170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4210EE6-62E1-455F-A779-7F932DC69319}"/>
                  </a:ext>
                </a:extLst>
              </p14:cNvPr>
              <p14:cNvContentPartPr/>
              <p14:nvPr/>
            </p14:nvContentPartPr>
            <p14:xfrm>
              <a:off x="3852120" y="2468320"/>
              <a:ext cx="565920" cy="291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4210EE6-62E1-455F-A779-7F932DC6931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834469" y="2450680"/>
                <a:ext cx="601583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89B68D0-55E7-4DD3-AF87-C1A7352F52AD}"/>
                  </a:ext>
                </a:extLst>
              </p14:cNvPr>
              <p14:cNvContentPartPr/>
              <p14:nvPr/>
            </p14:nvContentPartPr>
            <p14:xfrm>
              <a:off x="3231120" y="2532040"/>
              <a:ext cx="253440" cy="315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89B68D0-55E7-4DD3-AF87-C1A7352F52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213480" y="2514400"/>
                <a:ext cx="289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A8A0858-61FA-4397-8255-DE735C53CB79}"/>
                  </a:ext>
                </a:extLst>
              </p14:cNvPr>
              <p14:cNvContentPartPr/>
              <p14:nvPr/>
            </p14:nvContentPartPr>
            <p14:xfrm>
              <a:off x="3154080" y="2930920"/>
              <a:ext cx="1333440" cy="415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A8A0858-61FA-4397-8255-DE735C53CB7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136435" y="2913265"/>
                <a:ext cx="1369090" cy="4511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C7C0ACB-F9AF-4258-AC93-1949700437D0}"/>
                  </a:ext>
                </a:extLst>
              </p14:cNvPr>
              <p14:cNvContentPartPr/>
              <p14:nvPr/>
            </p14:nvContentPartPr>
            <p14:xfrm>
              <a:off x="4546920" y="2524120"/>
              <a:ext cx="550440" cy="64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C7C0ACB-F9AF-4258-AC93-1949700437D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528920" y="2506480"/>
                <a:ext cx="586080" cy="67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628B9C6-EEB7-48CE-B522-645429140DF8}"/>
                  </a:ext>
                </a:extLst>
              </p14:cNvPr>
              <p14:cNvContentPartPr/>
              <p14:nvPr/>
            </p14:nvContentPartPr>
            <p14:xfrm>
              <a:off x="5226600" y="2669920"/>
              <a:ext cx="216360" cy="334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628B9C6-EEB7-48CE-B522-645429140DF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208960" y="2652280"/>
                <a:ext cx="25200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8BFDEC0-7976-43C0-BF47-4438A67408D1}"/>
                  </a:ext>
                </a:extLst>
              </p14:cNvPr>
              <p14:cNvContentPartPr/>
              <p14:nvPr/>
            </p14:nvContentPartPr>
            <p14:xfrm>
              <a:off x="5547360" y="2681800"/>
              <a:ext cx="920520" cy="411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8BFDEC0-7976-43C0-BF47-4438A67408D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529713" y="2664160"/>
                <a:ext cx="956174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41B9D7B-44A7-414E-861A-915F5B87E09E}"/>
                  </a:ext>
                </a:extLst>
              </p14:cNvPr>
              <p14:cNvContentPartPr/>
              <p14:nvPr/>
            </p14:nvContentPartPr>
            <p14:xfrm>
              <a:off x="3006840" y="3466600"/>
              <a:ext cx="185760" cy="440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41B9D7B-44A7-414E-861A-915F5B87E0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988840" y="3448600"/>
                <a:ext cx="221400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06EDC3C-48CA-4F09-9138-0B7A2C9AD92A}"/>
                  </a:ext>
                </a:extLst>
              </p14:cNvPr>
              <p14:cNvContentPartPr/>
              <p14:nvPr/>
            </p14:nvContentPartPr>
            <p14:xfrm>
              <a:off x="3484920" y="3389560"/>
              <a:ext cx="208080" cy="109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06EDC3C-48CA-4F09-9138-0B7A2C9AD92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67280" y="3371920"/>
                <a:ext cx="2437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9394099-2B42-4067-A0BB-5B6638F521E2}"/>
                  </a:ext>
                </a:extLst>
              </p14:cNvPr>
              <p14:cNvContentPartPr/>
              <p14:nvPr/>
            </p14:nvContentPartPr>
            <p14:xfrm>
              <a:off x="3320040" y="3591160"/>
              <a:ext cx="957240" cy="37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9394099-2B42-4067-A0BB-5B6638F521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02400" y="3573160"/>
                <a:ext cx="99288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2CFBC43-6F23-41DF-907B-995C7FD6D822}"/>
                  </a:ext>
                </a:extLst>
              </p14:cNvPr>
              <p14:cNvContentPartPr/>
              <p14:nvPr/>
            </p14:nvContentPartPr>
            <p14:xfrm>
              <a:off x="4401480" y="3511240"/>
              <a:ext cx="173160" cy="327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2CFBC43-6F23-41DF-907B-995C7FD6D82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83840" y="3493600"/>
                <a:ext cx="20880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30D9CF3-5C29-4C20-A921-276BB210B0AD}"/>
                  </a:ext>
                </a:extLst>
              </p14:cNvPr>
              <p14:cNvContentPartPr/>
              <p14:nvPr/>
            </p14:nvContentPartPr>
            <p14:xfrm>
              <a:off x="1632000" y="3082480"/>
              <a:ext cx="205920" cy="271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30D9CF3-5C29-4C20-A921-276BB210B0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614000" y="3064480"/>
                <a:ext cx="24156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0B415E0-F281-4B8A-8DC2-4CFF03A2044D}"/>
                  </a:ext>
                </a:extLst>
              </p14:cNvPr>
              <p14:cNvContentPartPr/>
              <p14:nvPr/>
            </p14:nvContentPartPr>
            <p14:xfrm>
              <a:off x="4695240" y="3402880"/>
              <a:ext cx="497160" cy="487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0B415E0-F281-4B8A-8DC2-4CFF03A2044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77240" y="3385240"/>
                <a:ext cx="532800" cy="522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0734066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80893672-5E15-4526-8092-C3F2C4CBEF0C}"/>
                  </a:ext>
                </a:extLst>
              </p14:cNvPr>
              <p14:cNvContentPartPr/>
              <p14:nvPr/>
            </p14:nvContentPartPr>
            <p14:xfrm>
              <a:off x="7775760" y="198160"/>
              <a:ext cx="820800" cy="367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80893672-5E15-4526-8092-C3F2C4CBEF0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758120" y="180520"/>
                <a:ext cx="85644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AF0942F-AF9B-4643-A61E-E42DD9D4A1F9}"/>
                  </a:ext>
                </a:extLst>
              </p14:cNvPr>
              <p14:cNvContentPartPr/>
              <p14:nvPr/>
            </p14:nvContentPartPr>
            <p14:xfrm>
              <a:off x="422760" y="218320"/>
              <a:ext cx="4277520" cy="1028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AF0942F-AF9B-4643-A61E-E42DD9D4A1F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4760" y="200680"/>
                <a:ext cx="4313160" cy="10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FA6FE17-BB9D-4B82-85E0-493C67D72DB2}"/>
                  </a:ext>
                </a:extLst>
              </p14:cNvPr>
              <p14:cNvContentPartPr/>
              <p14:nvPr/>
            </p14:nvContentPartPr>
            <p14:xfrm>
              <a:off x="4840320" y="230560"/>
              <a:ext cx="2804400" cy="982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FA6FE17-BB9D-4B82-85E0-493C67D72DB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22680" y="212567"/>
                <a:ext cx="2840040" cy="1017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0056792-0386-41A6-989E-C3540AE9BEC5}"/>
                  </a:ext>
                </a:extLst>
              </p14:cNvPr>
              <p14:cNvContentPartPr/>
              <p14:nvPr/>
            </p14:nvContentPartPr>
            <p14:xfrm>
              <a:off x="6916800" y="736000"/>
              <a:ext cx="1960920" cy="447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0056792-0386-41A6-989E-C3540AE9BEC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98803" y="718360"/>
                <a:ext cx="1996553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0778F4C-E694-497E-8E6B-5883C618518A}"/>
                  </a:ext>
                </a:extLst>
              </p14:cNvPr>
              <p14:cNvContentPartPr/>
              <p14:nvPr/>
            </p14:nvContentPartPr>
            <p14:xfrm>
              <a:off x="350400" y="1304800"/>
              <a:ext cx="239040" cy="653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0778F4C-E694-497E-8E6B-5883C61851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2400" y="1287160"/>
                <a:ext cx="274680" cy="68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EFB2EC6-8DEE-4F28-A986-4F7982E2CAE0}"/>
                  </a:ext>
                </a:extLst>
              </p14:cNvPr>
              <p14:cNvContentPartPr/>
              <p14:nvPr/>
            </p14:nvContentPartPr>
            <p14:xfrm>
              <a:off x="2540640" y="135628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EFB2EC6-8DEE-4F28-A986-4F7982E2CAE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23000" y="133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FCE602-5FED-4F50-B0E0-BFF1B04C1ABD}"/>
                  </a:ext>
                </a:extLst>
              </p14:cNvPr>
              <p14:cNvContentPartPr/>
              <p14:nvPr/>
            </p14:nvContentPartPr>
            <p14:xfrm>
              <a:off x="2539920" y="1441240"/>
              <a:ext cx="171360" cy="125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FCE602-5FED-4F50-B0E0-BFF1B04C1AB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22280" y="1423600"/>
                <a:ext cx="20700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9EE7B92-563A-45F3-9D51-7318EDD62558}"/>
                  </a:ext>
                </a:extLst>
              </p14:cNvPr>
              <p14:cNvContentPartPr/>
              <p14:nvPr/>
            </p14:nvContentPartPr>
            <p14:xfrm>
              <a:off x="807240" y="1288960"/>
              <a:ext cx="1522440" cy="344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9EE7B92-563A-45F3-9D51-7318EDD6255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9240" y="1270979"/>
                <a:ext cx="1558080" cy="3801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BD484EF-0D92-497A-BF21-5DA0B49EF929}"/>
                  </a:ext>
                </a:extLst>
              </p14:cNvPr>
              <p14:cNvContentPartPr/>
              <p14:nvPr/>
            </p14:nvContentPartPr>
            <p14:xfrm>
              <a:off x="3620280" y="1339360"/>
              <a:ext cx="820080" cy="180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BD484EF-0D92-497A-BF21-5DA0B49EF92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02640" y="1321360"/>
                <a:ext cx="85572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AA644D9-C8BC-46BD-8D6E-BE1E5DC109A1}"/>
                  </a:ext>
                </a:extLst>
              </p14:cNvPr>
              <p14:cNvContentPartPr/>
              <p14:nvPr/>
            </p14:nvContentPartPr>
            <p14:xfrm>
              <a:off x="3127800" y="1307320"/>
              <a:ext cx="359640" cy="276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AA644D9-C8BC-46BD-8D6E-BE1E5DC109A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10160" y="1289320"/>
                <a:ext cx="39528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6A20452-D547-4266-B7EE-B8DC1D6BDE58}"/>
                  </a:ext>
                </a:extLst>
              </p14:cNvPr>
              <p14:cNvContentPartPr/>
              <p14:nvPr/>
            </p14:nvContentPartPr>
            <p14:xfrm>
              <a:off x="4475280" y="1524040"/>
              <a:ext cx="57600" cy="68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6A20452-D547-4266-B7EE-B8DC1D6BDE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57280" y="1506400"/>
                <a:ext cx="9324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125C894-3F3C-47F3-A3F8-1F7A7ECDD1B9}"/>
                  </a:ext>
                </a:extLst>
              </p14:cNvPr>
              <p14:cNvContentPartPr/>
              <p14:nvPr/>
            </p14:nvContentPartPr>
            <p14:xfrm>
              <a:off x="5487600" y="1129840"/>
              <a:ext cx="2088000" cy="334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125C894-3F3C-47F3-A3F8-1F7A7ECDD1B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69960" y="1111840"/>
                <a:ext cx="21236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7A1EF25-F0B6-4A75-B4DA-58826377FE25}"/>
                  </a:ext>
                </a:extLst>
              </p14:cNvPr>
              <p14:cNvContentPartPr/>
              <p14:nvPr/>
            </p14:nvContentPartPr>
            <p14:xfrm>
              <a:off x="4779480" y="1201840"/>
              <a:ext cx="559800" cy="338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7A1EF25-F0B6-4A75-B4DA-58826377FE2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61829" y="1183840"/>
                <a:ext cx="595463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950D2DC-7EF8-4B50-AD4E-AD86EC49E512}"/>
                  </a:ext>
                </a:extLst>
              </p14:cNvPr>
              <p14:cNvContentPartPr/>
              <p14:nvPr/>
            </p14:nvContentPartPr>
            <p14:xfrm>
              <a:off x="2363160" y="1785040"/>
              <a:ext cx="1050480" cy="484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950D2DC-7EF8-4B50-AD4E-AD86EC49E51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45160" y="1767040"/>
                <a:ext cx="108612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CB9634A-AE8D-48C4-99AD-949041E2CC52}"/>
                  </a:ext>
                </a:extLst>
              </p14:cNvPr>
              <p14:cNvContentPartPr/>
              <p14:nvPr/>
            </p14:nvContentPartPr>
            <p14:xfrm>
              <a:off x="1083360" y="1835800"/>
              <a:ext cx="922680" cy="399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CB9634A-AE8D-48C4-99AD-949041E2CC5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65367" y="1818160"/>
                <a:ext cx="958306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26E41D7-60D0-4F45-94B4-C6B1382F562D}"/>
                  </a:ext>
                </a:extLst>
              </p14:cNvPr>
              <p14:cNvContentPartPr/>
              <p14:nvPr/>
            </p14:nvContentPartPr>
            <p14:xfrm>
              <a:off x="164280" y="1927600"/>
              <a:ext cx="692640" cy="340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26E41D7-60D0-4F45-94B4-C6B1382F562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46289" y="1909960"/>
                <a:ext cx="728261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4146339-7535-49CE-B7A2-BC2CE569C6D7}"/>
                  </a:ext>
                </a:extLst>
              </p14:cNvPr>
              <p14:cNvContentPartPr/>
              <p14:nvPr/>
            </p14:nvContentPartPr>
            <p14:xfrm>
              <a:off x="7839120" y="1137760"/>
              <a:ext cx="770760" cy="297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4146339-7535-49CE-B7A2-BC2CE569C6D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21120" y="1119760"/>
                <a:ext cx="8064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45B9858-C3EE-4CA3-A56C-E2CBA927D337}"/>
                  </a:ext>
                </a:extLst>
              </p14:cNvPr>
              <p14:cNvContentPartPr/>
              <p14:nvPr/>
            </p14:nvContentPartPr>
            <p14:xfrm>
              <a:off x="3581760" y="1678480"/>
              <a:ext cx="2369520" cy="615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45B9858-C3EE-4CA3-A56C-E2CBA927D33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64120" y="1660469"/>
                <a:ext cx="2405160" cy="6509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9CF709C-8AA3-4224-8B9B-6EA49C96E096}"/>
                  </a:ext>
                </a:extLst>
              </p14:cNvPr>
              <p14:cNvContentPartPr/>
              <p14:nvPr/>
            </p14:nvContentPartPr>
            <p14:xfrm>
              <a:off x="217920" y="2691160"/>
              <a:ext cx="2370240" cy="14479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9CF709C-8AA3-4224-8B9B-6EA49C96E09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99920" y="2673520"/>
                <a:ext cx="2405880" cy="14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BB65566-D20F-4498-8B2A-2ED8414D9878}"/>
                  </a:ext>
                </a:extLst>
              </p14:cNvPr>
              <p14:cNvContentPartPr/>
              <p14:nvPr/>
            </p14:nvContentPartPr>
            <p14:xfrm>
              <a:off x="7094280" y="1935880"/>
              <a:ext cx="1522080" cy="163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BB65566-D20F-4498-8B2A-2ED8414D987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076280" y="1918240"/>
                <a:ext cx="1557720" cy="166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74BA36E-BE75-4F2F-9976-20202AAB97E1}"/>
                  </a:ext>
                </a:extLst>
              </p14:cNvPr>
              <p14:cNvContentPartPr/>
              <p14:nvPr/>
            </p14:nvContentPartPr>
            <p14:xfrm>
              <a:off x="3606960" y="2615560"/>
              <a:ext cx="139680" cy="1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74BA36E-BE75-4F2F-9976-20202AAB97E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89320" y="2597920"/>
                <a:ext cx="1753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DD53A34-3818-4F5F-A7C4-C06F6B7B8B53}"/>
                  </a:ext>
                </a:extLst>
              </p14:cNvPr>
              <p14:cNvContentPartPr/>
              <p14:nvPr/>
            </p14:nvContentPartPr>
            <p14:xfrm>
              <a:off x="3636120" y="2684680"/>
              <a:ext cx="135000" cy="20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DD53A34-3818-4F5F-A7C4-C06F6B7B8B5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618480" y="2666680"/>
                <a:ext cx="170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4210EE6-62E1-455F-A779-7F932DC69319}"/>
                  </a:ext>
                </a:extLst>
              </p14:cNvPr>
              <p14:cNvContentPartPr/>
              <p14:nvPr/>
            </p14:nvContentPartPr>
            <p14:xfrm>
              <a:off x="3852120" y="2468320"/>
              <a:ext cx="565920" cy="291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4210EE6-62E1-455F-A779-7F932DC6931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834469" y="2450680"/>
                <a:ext cx="601583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89B68D0-55E7-4DD3-AF87-C1A7352F52AD}"/>
                  </a:ext>
                </a:extLst>
              </p14:cNvPr>
              <p14:cNvContentPartPr/>
              <p14:nvPr/>
            </p14:nvContentPartPr>
            <p14:xfrm>
              <a:off x="3231120" y="2532040"/>
              <a:ext cx="253440" cy="315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89B68D0-55E7-4DD3-AF87-C1A7352F52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213480" y="2514400"/>
                <a:ext cx="289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A8A0858-61FA-4397-8255-DE735C53CB79}"/>
                  </a:ext>
                </a:extLst>
              </p14:cNvPr>
              <p14:cNvContentPartPr/>
              <p14:nvPr/>
            </p14:nvContentPartPr>
            <p14:xfrm>
              <a:off x="3154080" y="2930920"/>
              <a:ext cx="1333440" cy="415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A8A0858-61FA-4397-8255-DE735C53CB7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136435" y="2913265"/>
                <a:ext cx="1369090" cy="4511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C7C0ACB-F9AF-4258-AC93-1949700437D0}"/>
                  </a:ext>
                </a:extLst>
              </p14:cNvPr>
              <p14:cNvContentPartPr/>
              <p14:nvPr/>
            </p14:nvContentPartPr>
            <p14:xfrm>
              <a:off x="4546920" y="2524120"/>
              <a:ext cx="550440" cy="64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C7C0ACB-F9AF-4258-AC93-1949700437D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528920" y="2506480"/>
                <a:ext cx="586080" cy="67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628B9C6-EEB7-48CE-B522-645429140DF8}"/>
                  </a:ext>
                </a:extLst>
              </p14:cNvPr>
              <p14:cNvContentPartPr/>
              <p14:nvPr/>
            </p14:nvContentPartPr>
            <p14:xfrm>
              <a:off x="5226600" y="2669920"/>
              <a:ext cx="216360" cy="334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628B9C6-EEB7-48CE-B522-645429140DF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208960" y="2652280"/>
                <a:ext cx="25200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8BFDEC0-7976-43C0-BF47-4438A67408D1}"/>
                  </a:ext>
                </a:extLst>
              </p14:cNvPr>
              <p14:cNvContentPartPr/>
              <p14:nvPr/>
            </p14:nvContentPartPr>
            <p14:xfrm>
              <a:off x="5547360" y="2681800"/>
              <a:ext cx="920520" cy="411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8BFDEC0-7976-43C0-BF47-4438A67408D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529713" y="2664160"/>
                <a:ext cx="956174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41B9D7B-44A7-414E-861A-915F5B87E09E}"/>
                  </a:ext>
                </a:extLst>
              </p14:cNvPr>
              <p14:cNvContentPartPr/>
              <p14:nvPr/>
            </p14:nvContentPartPr>
            <p14:xfrm>
              <a:off x="3006840" y="3466600"/>
              <a:ext cx="185760" cy="440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41B9D7B-44A7-414E-861A-915F5B87E0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988840" y="3448600"/>
                <a:ext cx="221400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06EDC3C-48CA-4F09-9138-0B7A2C9AD92A}"/>
                  </a:ext>
                </a:extLst>
              </p14:cNvPr>
              <p14:cNvContentPartPr/>
              <p14:nvPr/>
            </p14:nvContentPartPr>
            <p14:xfrm>
              <a:off x="3484920" y="3389560"/>
              <a:ext cx="208080" cy="109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06EDC3C-48CA-4F09-9138-0B7A2C9AD92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67280" y="3371920"/>
                <a:ext cx="2437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9394099-2B42-4067-A0BB-5B6638F521E2}"/>
                  </a:ext>
                </a:extLst>
              </p14:cNvPr>
              <p14:cNvContentPartPr/>
              <p14:nvPr/>
            </p14:nvContentPartPr>
            <p14:xfrm>
              <a:off x="3320040" y="3591160"/>
              <a:ext cx="957240" cy="37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9394099-2B42-4067-A0BB-5B6638F521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02400" y="3573160"/>
                <a:ext cx="99288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2CFBC43-6F23-41DF-907B-995C7FD6D822}"/>
                  </a:ext>
                </a:extLst>
              </p14:cNvPr>
              <p14:cNvContentPartPr/>
              <p14:nvPr/>
            </p14:nvContentPartPr>
            <p14:xfrm>
              <a:off x="4401480" y="3511240"/>
              <a:ext cx="173160" cy="327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2CFBC43-6F23-41DF-907B-995C7FD6D82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83840" y="3493600"/>
                <a:ext cx="20880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30D9CF3-5C29-4C20-A921-276BB210B0AD}"/>
                  </a:ext>
                </a:extLst>
              </p14:cNvPr>
              <p14:cNvContentPartPr/>
              <p14:nvPr/>
            </p14:nvContentPartPr>
            <p14:xfrm>
              <a:off x="1632000" y="3082480"/>
              <a:ext cx="205920" cy="271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30D9CF3-5C29-4C20-A921-276BB210B0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614000" y="3064480"/>
                <a:ext cx="24156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0B415E0-F281-4B8A-8DC2-4CFF03A2044D}"/>
                  </a:ext>
                </a:extLst>
              </p14:cNvPr>
              <p14:cNvContentPartPr/>
              <p14:nvPr/>
            </p14:nvContentPartPr>
            <p14:xfrm>
              <a:off x="4695240" y="3402880"/>
              <a:ext cx="497160" cy="487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0B415E0-F281-4B8A-8DC2-4CFF03A2044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77240" y="3385240"/>
                <a:ext cx="532800" cy="52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FE337CD-C2E7-4BF0-8B2B-E1A277EA97EC}"/>
                  </a:ext>
                </a:extLst>
              </p14:cNvPr>
              <p14:cNvContentPartPr/>
              <p14:nvPr/>
            </p14:nvContentPartPr>
            <p14:xfrm>
              <a:off x="5380320" y="3628240"/>
              <a:ext cx="183240" cy="19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FE337CD-C2E7-4BF0-8B2B-E1A277EA97E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62680" y="3610600"/>
                <a:ext cx="2188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C15E73C-6148-406F-BE1F-17EAB40FB4F2}"/>
                  </a:ext>
                </a:extLst>
              </p14:cNvPr>
              <p14:cNvContentPartPr/>
              <p14:nvPr/>
            </p14:nvContentPartPr>
            <p14:xfrm>
              <a:off x="5379960" y="3714280"/>
              <a:ext cx="187200" cy="23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C15E73C-6148-406F-BE1F-17EAB40FB4F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361960" y="3696640"/>
                <a:ext cx="2228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7F8EE9B-CFD9-4B04-89E7-31B60BCB3606}"/>
                  </a:ext>
                </a:extLst>
              </p14:cNvPr>
              <p14:cNvContentPartPr/>
              <p14:nvPr/>
            </p14:nvContentPartPr>
            <p14:xfrm>
              <a:off x="5701800" y="3484960"/>
              <a:ext cx="888480" cy="435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7F8EE9B-CFD9-4B04-89E7-31B60BCB360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684160" y="3466975"/>
                <a:ext cx="924120" cy="471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56D8B26-6832-49E2-BCB8-92FEA412EE44}"/>
                  </a:ext>
                </a:extLst>
              </p14:cNvPr>
              <p14:cNvContentPartPr/>
              <p14:nvPr/>
            </p14:nvContentPartPr>
            <p14:xfrm>
              <a:off x="6704760" y="3343120"/>
              <a:ext cx="208080" cy="310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56D8B26-6832-49E2-BCB8-92FEA412EE4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86760" y="3325480"/>
                <a:ext cx="243720" cy="346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34285214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80893672-5E15-4526-8092-C3F2C4CBEF0C}"/>
                  </a:ext>
                </a:extLst>
              </p14:cNvPr>
              <p14:cNvContentPartPr/>
              <p14:nvPr/>
            </p14:nvContentPartPr>
            <p14:xfrm>
              <a:off x="7775760" y="198160"/>
              <a:ext cx="820800" cy="367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80893672-5E15-4526-8092-C3F2C4CBEF0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758120" y="180520"/>
                <a:ext cx="85644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AF0942F-AF9B-4643-A61E-E42DD9D4A1F9}"/>
                  </a:ext>
                </a:extLst>
              </p14:cNvPr>
              <p14:cNvContentPartPr/>
              <p14:nvPr/>
            </p14:nvContentPartPr>
            <p14:xfrm>
              <a:off x="422760" y="218320"/>
              <a:ext cx="4277520" cy="1028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AF0942F-AF9B-4643-A61E-E42DD9D4A1F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4760" y="200680"/>
                <a:ext cx="4313160" cy="10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FA6FE17-BB9D-4B82-85E0-493C67D72DB2}"/>
                  </a:ext>
                </a:extLst>
              </p14:cNvPr>
              <p14:cNvContentPartPr/>
              <p14:nvPr/>
            </p14:nvContentPartPr>
            <p14:xfrm>
              <a:off x="4840320" y="230560"/>
              <a:ext cx="2804400" cy="982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FA6FE17-BB9D-4B82-85E0-493C67D72DB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22680" y="212567"/>
                <a:ext cx="2840040" cy="1017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0056792-0386-41A6-989E-C3540AE9BEC5}"/>
                  </a:ext>
                </a:extLst>
              </p14:cNvPr>
              <p14:cNvContentPartPr/>
              <p14:nvPr/>
            </p14:nvContentPartPr>
            <p14:xfrm>
              <a:off x="6916800" y="736000"/>
              <a:ext cx="1960920" cy="447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0056792-0386-41A6-989E-C3540AE9BEC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98803" y="718360"/>
                <a:ext cx="1996553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0778F4C-E694-497E-8E6B-5883C618518A}"/>
                  </a:ext>
                </a:extLst>
              </p14:cNvPr>
              <p14:cNvContentPartPr/>
              <p14:nvPr/>
            </p14:nvContentPartPr>
            <p14:xfrm>
              <a:off x="350400" y="1304800"/>
              <a:ext cx="239040" cy="653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0778F4C-E694-497E-8E6B-5883C61851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2400" y="1287160"/>
                <a:ext cx="274680" cy="68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EFB2EC6-8DEE-4F28-A986-4F7982E2CAE0}"/>
                  </a:ext>
                </a:extLst>
              </p14:cNvPr>
              <p14:cNvContentPartPr/>
              <p14:nvPr/>
            </p14:nvContentPartPr>
            <p14:xfrm>
              <a:off x="2540640" y="135628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EFB2EC6-8DEE-4F28-A986-4F7982E2CAE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23000" y="133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FCE602-5FED-4F50-B0E0-BFF1B04C1ABD}"/>
                  </a:ext>
                </a:extLst>
              </p14:cNvPr>
              <p14:cNvContentPartPr/>
              <p14:nvPr/>
            </p14:nvContentPartPr>
            <p14:xfrm>
              <a:off x="2539920" y="1441240"/>
              <a:ext cx="171360" cy="125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FCE602-5FED-4F50-B0E0-BFF1B04C1AB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22280" y="1423600"/>
                <a:ext cx="20700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9EE7B92-563A-45F3-9D51-7318EDD62558}"/>
                  </a:ext>
                </a:extLst>
              </p14:cNvPr>
              <p14:cNvContentPartPr/>
              <p14:nvPr/>
            </p14:nvContentPartPr>
            <p14:xfrm>
              <a:off x="807240" y="1288960"/>
              <a:ext cx="1522440" cy="344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9EE7B92-563A-45F3-9D51-7318EDD6255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9240" y="1270979"/>
                <a:ext cx="1558080" cy="3801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BD484EF-0D92-497A-BF21-5DA0B49EF929}"/>
                  </a:ext>
                </a:extLst>
              </p14:cNvPr>
              <p14:cNvContentPartPr/>
              <p14:nvPr/>
            </p14:nvContentPartPr>
            <p14:xfrm>
              <a:off x="3620280" y="1339360"/>
              <a:ext cx="820080" cy="180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BD484EF-0D92-497A-BF21-5DA0B49EF92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02640" y="1321360"/>
                <a:ext cx="85572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AA644D9-C8BC-46BD-8D6E-BE1E5DC109A1}"/>
                  </a:ext>
                </a:extLst>
              </p14:cNvPr>
              <p14:cNvContentPartPr/>
              <p14:nvPr/>
            </p14:nvContentPartPr>
            <p14:xfrm>
              <a:off x="3127800" y="1307320"/>
              <a:ext cx="359640" cy="276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AA644D9-C8BC-46BD-8D6E-BE1E5DC109A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10160" y="1289320"/>
                <a:ext cx="39528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6A20452-D547-4266-B7EE-B8DC1D6BDE58}"/>
                  </a:ext>
                </a:extLst>
              </p14:cNvPr>
              <p14:cNvContentPartPr/>
              <p14:nvPr/>
            </p14:nvContentPartPr>
            <p14:xfrm>
              <a:off x="4475280" y="1524040"/>
              <a:ext cx="57600" cy="68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6A20452-D547-4266-B7EE-B8DC1D6BDE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57280" y="1506400"/>
                <a:ext cx="9324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125C894-3F3C-47F3-A3F8-1F7A7ECDD1B9}"/>
                  </a:ext>
                </a:extLst>
              </p14:cNvPr>
              <p14:cNvContentPartPr/>
              <p14:nvPr/>
            </p14:nvContentPartPr>
            <p14:xfrm>
              <a:off x="5487600" y="1129840"/>
              <a:ext cx="2088000" cy="334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125C894-3F3C-47F3-A3F8-1F7A7ECDD1B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69960" y="1111840"/>
                <a:ext cx="21236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7A1EF25-F0B6-4A75-B4DA-58826377FE25}"/>
                  </a:ext>
                </a:extLst>
              </p14:cNvPr>
              <p14:cNvContentPartPr/>
              <p14:nvPr/>
            </p14:nvContentPartPr>
            <p14:xfrm>
              <a:off x="4779480" y="1201840"/>
              <a:ext cx="559800" cy="338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7A1EF25-F0B6-4A75-B4DA-58826377FE2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61829" y="1183840"/>
                <a:ext cx="595463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950D2DC-7EF8-4B50-AD4E-AD86EC49E512}"/>
                  </a:ext>
                </a:extLst>
              </p14:cNvPr>
              <p14:cNvContentPartPr/>
              <p14:nvPr/>
            </p14:nvContentPartPr>
            <p14:xfrm>
              <a:off x="2363160" y="1785040"/>
              <a:ext cx="1050480" cy="484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950D2DC-7EF8-4B50-AD4E-AD86EC49E51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45160" y="1767040"/>
                <a:ext cx="108612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CB9634A-AE8D-48C4-99AD-949041E2CC52}"/>
                  </a:ext>
                </a:extLst>
              </p14:cNvPr>
              <p14:cNvContentPartPr/>
              <p14:nvPr/>
            </p14:nvContentPartPr>
            <p14:xfrm>
              <a:off x="1083360" y="1835800"/>
              <a:ext cx="922680" cy="399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CB9634A-AE8D-48C4-99AD-949041E2CC5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65367" y="1818160"/>
                <a:ext cx="958306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26E41D7-60D0-4F45-94B4-C6B1382F562D}"/>
                  </a:ext>
                </a:extLst>
              </p14:cNvPr>
              <p14:cNvContentPartPr/>
              <p14:nvPr/>
            </p14:nvContentPartPr>
            <p14:xfrm>
              <a:off x="164280" y="1927600"/>
              <a:ext cx="692640" cy="340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26E41D7-60D0-4F45-94B4-C6B1382F562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46289" y="1909960"/>
                <a:ext cx="728261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4146339-7535-49CE-B7A2-BC2CE569C6D7}"/>
                  </a:ext>
                </a:extLst>
              </p14:cNvPr>
              <p14:cNvContentPartPr/>
              <p14:nvPr/>
            </p14:nvContentPartPr>
            <p14:xfrm>
              <a:off x="7839120" y="1137760"/>
              <a:ext cx="770760" cy="297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4146339-7535-49CE-B7A2-BC2CE569C6D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21120" y="1119760"/>
                <a:ext cx="8064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45B9858-C3EE-4CA3-A56C-E2CBA927D337}"/>
                  </a:ext>
                </a:extLst>
              </p14:cNvPr>
              <p14:cNvContentPartPr/>
              <p14:nvPr/>
            </p14:nvContentPartPr>
            <p14:xfrm>
              <a:off x="3581760" y="1678480"/>
              <a:ext cx="2369520" cy="615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45B9858-C3EE-4CA3-A56C-E2CBA927D33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64120" y="1660469"/>
                <a:ext cx="2405160" cy="6509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9CF709C-8AA3-4224-8B9B-6EA49C96E096}"/>
                  </a:ext>
                </a:extLst>
              </p14:cNvPr>
              <p14:cNvContentPartPr/>
              <p14:nvPr/>
            </p14:nvContentPartPr>
            <p14:xfrm>
              <a:off x="217920" y="2691160"/>
              <a:ext cx="2370240" cy="14479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9CF709C-8AA3-4224-8B9B-6EA49C96E09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99920" y="2673520"/>
                <a:ext cx="2405880" cy="14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BB65566-D20F-4498-8B2A-2ED8414D9878}"/>
                  </a:ext>
                </a:extLst>
              </p14:cNvPr>
              <p14:cNvContentPartPr/>
              <p14:nvPr/>
            </p14:nvContentPartPr>
            <p14:xfrm>
              <a:off x="7094280" y="1935880"/>
              <a:ext cx="1522080" cy="163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BB65566-D20F-4498-8B2A-2ED8414D987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076280" y="1918240"/>
                <a:ext cx="1557720" cy="166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74BA36E-BE75-4F2F-9976-20202AAB97E1}"/>
                  </a:ext>
                </a:extLst>
              </p14:cNvPr>
              <p14:cNvContentPartPr/>
              <p14:nvPr/>
            </p14:nvContentPartPr>
            <p14:xfrm>
              <a:off x="3606960" y="2615560"/>
              <a:ext cx="139680" cy="1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74BA36E-BE75-4F2F-9976-20202AAB97E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89320" y="2597920"/>
                <a:ext cx="1753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DD53A34-3818-4F5F-A7C4-C06F6B7B8B53}"/>
                  </a:ext>
                </a:extLst>
              </p14:cNvPr>
              <p14:cNvContentPartPr/>
              <p14:nvPr/>
            </p14:nvContentPartPr>
            <p14:xfrm>
              <a:off x="3636120" y="2684680"/>
              <a:ext cx="135000" cy="20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DD53A34-3818-4F5F-A7C4-C06F6B7B8B5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618480" y="2666680"/>
                <a:ext cx="170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4210EE6-62E1-455F-A779-7F932DC69319}"/>
                  </a:ext>
                </a:extLst>
              </p14:cNvPr>
              <p14:cNvContentPartPr/>
              <p14:nvPr/>
            </p14:nvContentPartPr>
            <p14:xfrm>
              <a:off x="3852120" y="2468320"/>
              <a:ext cx="565920" cy="291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4210EE6-62E1-455F-A779-7F932DC6931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834469" y="2450680"/>
                <a:ext cx="601583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89B68D0-55E7-4DD3-AF87-C1A7352F52AD}"/>
                  </a:ext>
                </a:extLst>
              </p14:cNvPr>
              <p14:cNvContentPartPr/>
              <p14:nvPr/>
            </p14:nvContentPartPr>
            <p14:xfrm>
              <a:off x="3231120" y="2532040"/>
              <a:ext cx="253440" cy="315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89B68D0-55E7-4DD3-AF87-C1A7352F52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213480" y="2514400"/>
                <a:ext cx="289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A8A0858-61FA-4397-8255-DE735C53CB79}"/>
                  </a:ext>
                </a:extLst>
              </p14:cNvPr>
              <p14:cNvContentPartPr/>
              <p14:nvPr/>
            </p14:nvContentPartPr>
            <p14:xfrm>
              <a:off x="3154080" y="2930920"/>
              <a:ext cx="1333440" cy="415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A8A0858-61FA-4397-8255-DE735C53CB7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136435" y="2913265"/>
                <a:ext cx="1369090" cy="4511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C7C0ACB-F9AF-4258-AC93-1949700437D0}"/>
                  </a:ext>
                </a:extLst>
              </p14:cNvPr>
              <p14:cNvContentPartPr/>
              <p14:nvPr/>
            </p14:nvContentPartPr>
            <p14:xfrm>
              <a:off x="4546920" y="2524120"/>
              <a:ext cx="550440" cy="64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C7C0ACB-F9AF-4258-AC93-1949700437D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528920" y="2506480"/>
                <a:ext cx="586080" cy="67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628B9C6-EEB7-48CE-B522-645429140DF8}"/>
                  </a:ext>
                </a:extLst>
              </p14:cNvPr>
              <p14:cNvContentPartPr/>
              <p14:nvPr/>
            </p14:nvContentPartPr>
            <p14:xfrm>
              <a:off x="5226600" y="2669920"/>
              <a:ext cx="216360" cy="334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628B9C6-EEB7-48CE-B522-645429140DF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208960" y="2652280"/>
                <a:ext cx="25200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8BFDEC0-7976-43C0-BF47-4438A67408D1}"/>
                  </a:ext>
                </a:extLst>
              </p14:cNvPr>
              <p14:cNvContentPartPr/>
              <p14:nvPr/>
            </p14:nvContentPartPr>
            <p14:xfrm>
              <a:off x="5547360" y="2681800"/>
              <a:ext cx="920520" cy="411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8BFDEC0-7976-43C0-BF47-4438A67408D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529713" y="2664160"/>
                <a:ext cx="956174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41B9D7B-44A7-414E-861A-915F5B87E09E}"/>
                  </a:ext>
                </a:extLst>
              </p14:cNvPr>
              <p14:cNvContentPartPr/>
              <p14:nvPr/>
            </p14:nvContentPartPr>
            <p14:xfrm>
              <a:off x="3006840" y="3466600"/>
              <a:ext cx="185760" cy="440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41B9D7B-44A7-414E-861A-915F5B87E0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988840" y="3448600"/>
                <a:ext cx="221400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06EDC3C-48CA-4F09-9138-0B7A2C9AD92A}"/>
                  </a:ext>
                </a:extLst>
              </p14:cNvPr>
              <p14:cNvContentPartPr/>
              <p14:nvPr/>
            </p14:nvContentPartPr>
            <p14:xfrm>
              <a:off x="3484920" y="3389560"/>
              <a:ext cx="208080" cy="109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06EDC3C-48CA-4F09-9138-0B7A2C9AD92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67280" y="3371920"/>
                <a:ext cx="2437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9394099-2B42-4067-A0BB-5B6638F521E2}"/>
                  </a:ext>
                </a:extLst>
              </p14:cNvPr>
              <p14:cNvContentPartPr/>
              <p14:nvPr/>
            </p14:nvContentPartPr>
            <p14:xfrm>
              <a:off x="3320040" y="3591160"/>
              <a:ext cx="957240" cy="37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9394099-2B42-4067-A0BB-5B6638F521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02400" y="3573160"/>
                <a:ext cx="99288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2CFBC43-6F23-41DF-907B-995C7FD6D822}"/>
                  </a:ext>
                </a:extLst>
              </p14:cNvPr>
              <p14:cNvContentPartPr/>
              <p14:nvPr/>
            </p14:nvContentPartPr>
            <p14:xfrm>
              <a:off x="4401480" y="3511240"/>
              <a:ext cx="173160" cy="327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2CFBC43-6F23-41DF-907B-995C7FD6D82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83840" y="3493600"/>
                <a:ext cx="20880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30D9CF3-5C29-4C20-A921-276BB210B0AD}"/>
                  </a:ext>
                </a:extLst>
              </p14:cNvPr>
              <p14:cNvContentPartPr/>
              <p14:nvPr/>
            </p14:nvContentPartPr>
            <p14:xfrm>
              <a:off x="1632000" y="3082480"/>
              <a:ext cx="205920" cy="271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30D9CF3-5C29-4C20-A921-276BB210B0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614000" y="3064480"/>
                <a:ext cx="24156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0B415E0-F281-4B8A-8DC2-4CFF03A2044D}"/>
                  </a:ext>
                </a:extLst>
              </p14:cNvPr>
              <p14:cNvContentPartPr/>
              <p14:nvPr/>
            </p14:nvContentPartPr>
            <p14:xfrm>
              <a:off x="4695240" y="3402880"/>
              <a:ext cx="497160" cy="487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0B415E0-F281-4B8A-8DC2-4CFF03A2044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77240" y="3385240"/>
                <a:ext cx="532800" cy="52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FE337CD-C2E7-4BF0-8B2B-E1A277EA97EC}"/>
                  </a:ext>
                </a:extLst>
              </p14:cNvPr>
              <p14:cNvContentPartPr/>
              <p14:nvPr/>
            </p14:nvContentPartPr>
            <p14:xfrm>
              <a:off x="5380320" y="3628240"/>
              <a:ext cx="183240" cy="19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FE337CD-C2E7-4BF0-8B2B-E1A277EA97E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62680" y="3610600"/>
                <a:ext cx="2188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C15E73C-6148-406F-BE1F-17EAB40FB4F2}"/>
                  </a:ext>
                </a:extLst>
              </p14:cNvPr>
              <p14:cNvContentPartPr/>
              <p14:nvPr/>
            </p14:nvContentPartPr>
            <p14:xfrm>
              <a:off x="5379960" y="3714280"/>
              <a:ext cx="187200" cy="23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C15E73C-6148-406F-BE1F-17EAB40FB4F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361960" y="3696640"/>
                <a:ext cx="2228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7F8EE9B-CFD9-4B04-89E7-31B60BCB3606}"/>
                  </a:ext>
                </a:extLst>
              </p14:cNvPr>
              <p14:cNvContentPartPr/>
              <p14:nvPr/>
            </p14:nvContentPartPr>
            <p14:xfrm>
              <a:off x="5701800" y="3484960"/>
              <a:ext cx="888480" cy="435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7F8EE9B-CFD9-4B04-89E7-31B60BCB360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684160" y="3466975"/>
                <a:ext cx="924120" cy="471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56D8B26-6832-49E2-BCB8-92FEA412EE44}"/>
                  </a:ext>
                </a:extLst>
              </p14:cNvPr>
              <p14:cNvContentPartPr/>
              <p14:nvPr/>
            </p14:nvContentPartPr>
            <p14:xfrm>
              <a:off x="6704760" y="3343120"/>
              <a:ext cx="208080" cy="310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56D8B26-6832-49E2-BCB8-92FEA412EE4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86760" y="3325480"/>
                <a:ext cx="24372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F7E5288-4DE1-404E-8A03-FC3301357737}"/>
                  </a:ext>
                </a:extLst>
              </p14:cNvPr>
              <p14:cNvContentPartPr/>
              <p14:nvPr/>
            </p14:nvContentPartPr>
            <p14:xfrm>
              <a:off x="1142040" y="4337440"/>
              <a:ext cx="898560" cy="262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F7E5288-4DE1-404E-8A03-FC330135773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124047" y="4319440"/>
                <a:ext cx="934186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89E22C6-1E48-4A86-95D6-EFD3DF004A5D}"/>
                  </a:ext>
                </a:extLst>
              </p14:cNvPr>
              <p14:cNvContentPartPr/>
              <p14:nvPr/>
            </p14:nvContentPartPr>
            <p14:xfrm>
              <a:off x="5329560" y="4521760"/>
              <a:ext cx="150120" cy="6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89E22C6-1E48-4A86-95D6-EFD3DF004A5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311560" y="4503760"/>
                <a:ext cx="1857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E9F592D-3426-4A6B-A428-E75FBFA50489}"/>
                  </a:ext>
                </a:extLst>
              </p14:cNvPr>
              <p14:cNvContentPartPr/>
              <p14:nvPr/>
            </p14:nvContentPartPr>
            <p14:xfrm>
              <a:off x="5335320" y="4622200"/>
              <a:ext cx="184680" cy="12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E9F592D-3426-4A6B-A428-E75FBFA5048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317680" y="4604560"/>
                <a:ext cx="2203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F983755-2BB3-49E0-B728-4CF3B6BB8171}"/>
                  </a:ext>
                </a:extLst>
              </p14:cNvPr>
              <p14:cNvContentPartPr/>
              <p14:nvPr/>
            </p14:nvContentPartPr>
            <p14:xfrm>
              <a:off x="3009360" y="4190200"/>
              <a:ext cx="2140200" cy="766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F983755-2BB3-49E0-B728-4CF3B6BB817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991720" y="4172560"/>
                <a:ext cx="2175840" cy="80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EBFCC21-6E2C-489E-9707-B17532140F0D}"/>
                  </a:ext>
                </a:extLst>
              </p14:cNvPr>
              <p14:cNvContentPartPr/>
              <p14:nvPr/>
            </p14:nvContentPartPr>
            <p14:xfrm>
              <a:off x="5733840" y="4260400"/>
              <a:ext cx="248040" cy="176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EBFCC21-6E2C-489E-9707-B17532140F0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715840" y="4242760"/>
                <a:ext cx="2836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6A3BA38E-A248-487D-9B8E-D7708F490143}"/>
                  </a:ext>
                </a:extLst>
              </p14:cNvPr>
              <p14:cNvContentPartPr/>
              <p14:nvPr/>
            </p14:nvContentPartPr>
            <p14:xfrm>
              <a:off x="5675520" y="4377040"/>
              <a:ext cx="855360" cy="3463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6A3BA38E-A248-487D-9B8E-D7708F49014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657520" y="4359400"/>
                <a:ext cx="89100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98A2A8F-0FB9-4BF8-BE40-23EDCF37AAFD}"/>
                  </a:ext>
                </a:extLst>
              </p14:cNvPr>
              <p14:cNvContentPartPr/>
              <p14:nvPr/>
            </p14:nvContentPartPr>
            <p14:xfrm>
              <a:off x="6106800" y="4251400"/>
              <a:ext cx="282960" cy="83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98A2A8F-0FB9-4BF8-BE40-23EDCF37AAF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89160" y="4233400"/>
                <a:ext cx="31860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C17A396-1077-4839-9C8E-E94735720727}"/>
                  </a:ext>
                </a:extLst>
              </p14:cNvPr>
              <p14:cNvContentPartPr/>
              <p14:nvPr/>
            </p14:nvContentPartPr>
            <p14:xfrm>
              <a:off x="6848400" y="4199560"/>
              <a:ext cx="243000" cy="8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C17A396-1077-4839-9C8E-E9473572072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830400" y="4181560"/>
                <a:ext cx="278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D64E7B6-2F43-49E5-B6B0-1FFD6133FA37}"/>
                  </a:ext>
                </a:extLst>
              </p14:cNvPr>
              <p14:cNvContentPartPr/>
              <p14:nvPr/>
            </p14:nvContentPartPr>
            <p14:xfrm>
              <a:off x="6659400" y="4291360"/>
              <a:ext cx="1119960" cy="327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D64E7B6-2F43-49E5-B6B0-1FFD6133FA3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641754" y="4273380"/>
                <a:ext cx="1155611" cy="3635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302F9085-95C3-4190-B386-2596EA0E7127}"/>
                  </a:ext>
                </a:extLst>
              </p14:cNvPr>
              <p14:cNvContentPartPr/>
              <p14:nvPr/>
            </p14:nvContentPartPr>
            <p14:xfrm>
              <a:off x="7220280" y="4101280"/>
              <a:ext cx="262080" cy="1288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302F9085-95C3-4190-B386-2596EA0E712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202280" y="4083640"/>
                <a:ext cx="297720" cy="164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56535311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80893672-5E15-4526-8092-C3F2C4CBEF0C}"/>
                  </a:ext>
                </a:extLst>
              </p14:cNvPr>
              <p14:cNvContentPartPr/>
              <p14:nvPr/>
            </p14:nvContentPartPr>
            <p14:xfrm>
              <a:off x="7775760" y="198160"/>
              <a:ext cx="820800" cy="367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80893672-5E15-4526-8092-C3F2C4CBEF0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758120" y="180520"/>
                <a:ext cx="85644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AF0942F-AF9B-4643-A61E-E42DD9D4A1F9}"/>
                  </a:ext>
                </a:extLst>
              </p14:cNvPr>
              <p14:cNvContentPartPr/>
              <p14:nvPr/>
            </p14:nvContentPartPr>
            <p14:xfrm>
              <a:off x="422760" y="218320"/>
              <a:ext cx="4277520" cy="1028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AF0942F-AF9B-4643-A61E-E42DD9D4A1F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4760" y="200680"/>
                <a:ext cx="4313160" cy="10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FA6FE17-BB9D-4B82-85E0-493C67D72DB2}"/>
                  </a:ext>
                </a:extLst>
              </p14:cNvPr>
              <p14:cNvContentPartPr/>
              <p14:nvPr/>
            </p14:nvContentPartPr>
            <p14:xfrm>
              <a:off x="4840320" y="230560"/>
              <a:ext cx="2804400" cy="982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FA6FE17-BB9D-4B82-85E0-493C67D72DB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22680" y="212567"/>
                <a:ext cx="2840040" cy="1017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0056792-0386-41A6-989E-C3540AE9BEC5}"/>
                  </a:ext>
                </a:extLst>
              </p14:cNvPr>
              <p14:cNvContentPartPr/>
              <p14:nvPr/>
            </p14:nvContentPartPr>
            <p14:xfrm>
              <a:off x="6916800" y="736000"/>
              <a:ext cx="1960920" cy="447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0056792-0386-41A6-989E-C3540AE9BEC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98803" y="718360"/>
                <a:ext cx="1996553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0778F4C-E694-497E-8E6B-5883C618518A}"/>
                  </a:ext>
                </a:extLst>
              </p14:cNvPr>
              <p14:cNvContentPartPr/>
              <p14:nvPr/>
            </p14:nvContentPartPr>
            <p14:xfrm>
              <a:off x="350400" y="1304800"/>
              <a:ext cx="239040" cy="653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0778F4C-E694-497E-8E6B-5883C61851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2400" y="1287160"/>
                <a:ext cx="274680" cy="68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EFB2EC6-8DEE-4F28-A986-4F7982E2CAE0}"/>
                  </a:ext>
                </a:extLst>
              </p14:cNvPr>
              <p14:cNvContentPartPr/>
              <p14:nvPr/>
            </p14:nvContentPartPr>
            <p14:xfrm>
              <a:off x="2540640" y="135628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EFB2EC6-8DEE-4F28-A986-4F7982E2CAE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23000" y="133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FCE602-5FED-4F50-B0E0-BFF1B04C1ABD}"/>
                  </a:ext>
                </a:extLst>
              </p14:cNvPr>
              <p14:cNvContentPartPr/>
              <p14:nvPr/>
            </p14:nvContentPartPr>
            <p14:xfrm>
              <a:off x="2539920" y="1441240"/>
              <a:ext cx="171360" cy="125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FCE602-5FED-4F50-B0E0-BFF1B04C1AB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22280" y="1423600"/>
                <a:ext cx="20700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9EE7B92-563A-45F3-9D51-7318EDD62558}"/>
                  </a:ext>
                </a:extLst>
              </p14:cNvPr>
              <p14:cNvContentPartPr/>
              <p14:nvPr/>
            </p14:nvContentPartPr>
            <p14:xfrm>
              <a:off x="807240" y="1288960"/>
              <a:ext cx="1522440" cy="344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9EE7B92-563A-45F3-9D51-7318EDD6255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9240" y="1270979"/>
                <a:ext cx="1558080" cy="3801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BD484EF-0D92-497A-BF21-5DA0B49EF929}"/>
                  </a:ext>
                </a:extLst>
              </p14:cNvPr>
              <p14:cNvContentPartPr/>
              <p14:nvPr/>
            </p14:nvContentPartPr>
            <p14:xfrm>
              <a:off x="3620280" y="1339360"/>
              <a:ext cx="820080" cy="180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BD484EF-0D92-497A-BF21-5DA0B49EF92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02640" y="1321360"/>
                <a:ext cx="85572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AA644D9-C8BC-46BD-8D6E-BE1E5DC109A1}"/>
                  </a:ext>
                </a:extLst>
              </p14:cNvPr>
              <p14:cNvContentPartPr/>
              <p14:nvPr/>
            </p14:nvContentPartPr>
            <p14:xfrm>
              <a:off x="3127800" y="1307320"/>
              <a:ext cx="359640" cy="276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AA644D9-C8BC-46BD-8D6E-BE1E5DC109A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10160" y="1289320"/>
                <a:ext cx="39528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6A20452-D547-4266-B7EE-B8DC1D6BDE58}"/>
                  </a:ext>
                </a:extLst>
              </p14:cNvPr>
              <p14:cNvContentPartPr/>
              <p14:nvPr/>
            </p14:nvContentPartPr>
            <p14:xfrm>
              <a:off x="4475280" y="1524040"/>
              <a:ext cx="57600" cy="68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6A20452-D547-4266-B7EE-B8DC1D6BDE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57280" y="1506400"/>
                <a:ext cx="9324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125C894-3F3C-47F3-A3F8-1F7A7ECDD1B9}"/>
                  </a:ext>
                </a:extLst>
              </p14:cNvPr>
              <p14:cNvContentPartPr/>
              <p14:nvPr/>
            </p14:nvContentPartPr>
            <p14:xfrm>
              <a:off x="5487600" y="1129840"/>
              <a:ext cx="2088000" cy="334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125C894-3F3C-47F3-A3F8-1F7A7ECDD1B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69960" y="1111840"/>
                <a:ext cx="21236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7A1EF25-F0B6-4A75-B4DA-58826377FE25}"/>
                  </a:ext>
                </a:extLst>
              </p14:cNvPr>
              <p14:cNvContentPartPr/>
              <p14:nvPr/>
            </p14:nvContentPartPr>
            <p14:xfrm>
              <a:off x="4779480" y="1201840"/>
              <a:ext cx="559800" cy="338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7A1EF25-F0B6-4A75-B4DA-58826377FE2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61829" y="1183840"/>
                <a:ext cx="595463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950D2DC-7EF8-4B50-AD4E-AD86EC49E512}"/>
                  </a:ext>
                </a:extLst>
              </p14:cNvPr>
              <p14:cNvContentPartPr/>
              <p14:nvPr/>
            </p14:nvContentPartPr>
            <p14:xfrm>
              <a:off x="2363160" y="1785040"/>
              <a:ext cx="1050480" cy="484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950D2DC-7EF8-4B50-AD4E-AD86EC49E51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45160" y="1767040"/>
                <a:ext cx="108612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CB9634A-AE8D-48C4-99AD-949041E2CC52}"/>
                  </a:ext>
                </a:extLst>
              </p14:cNvPr>
              <p14:cNvContentPartPr/>
              <p14:nvPr/>
            </p14:nvContentPartPr>
            <p14:xfrm>
              <a:off x="1083360" y="1835800"/>
              <a:ext cx="922680" cy="399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CB9634A-AE8D-48C4-99AD-949041E2CC5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65367" y="1818160"/>
                <a:ext cx="958306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26E41D7-60D0-4F45-94B4-C6B1382F562D}"/>
                  </a:ext>
                </a:extLst>
              </p14:cNvPr>
              <p14:cNvContentPartPr/>
              <p14:nvPr/>
            </p14:nvContentPartPr>
            <p14:xfrm>
              <a:off x="164280" y="1927600"/>
              <a:ext cx="692640" cy="340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26E41D7-60D0-4F45-94B4-C6B1382F562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46289" y="1909960"/>
                <a:ext cx="728261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4146339-7535-49CE-B7A2-BC2CE569C6D7}"/>
                  </a:ext>
                </a:extLst>
              </p14:cNvPr>
              <p14:cNvContentPartPr/>
              <p14:nvPr/>
            </p14:nvContentPartPr>
            <p14:xfrm>
              <a:off x="7839120" y="1137760"/>
              <a:ext cx="770760" cy="297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4146339-7535-49CE-B7A2-BC2CE569C6D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21120" y="1119760"/>
                <a:ext cx="8064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45B9858-C3EE-4CA3-A56C-E2CBA927D337}"/>
                  </a:ext>
                </a:extLst>
              </p14:cNvPr>
              <p14:cNvContentPartPr/>
              <p14:nvPr/>
            </p14:nvContentPartPr>
            <p14:xfrm>
              <a:off x="3581760" y="1678480"/>
              <a:ext cx="2369520" cy="615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45B9858-C3EE-4CA3-A56C-E2CBA927D33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64120" y="1660469"/>
                <a:ext cx="2405160" cy="6509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9CF709C-8AA3-4224-8B9B-6EA49C96E096}"/>
                  </a:ext>
                </a:extLst>
              </p14:cNvPr>
              <p14:cNvContentPartPr/>
              <p14:nvPr/>
            </p14:nvContentPartPr>
            <p14:xfrm>
              <a:off x="217920" y="2691160"/>
              <a:ext cx="2370240" cy="14479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9CF709C-8AA3-4224-8B9B-6EA49C96E09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99920" y="2673520"/>
                <a:ext cx="2405880" cy="14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BB65566-D20F-4498-8B2A-2ED8414D9878}"/>
                  </a:ext>
                </a:extLst>
              </p14:cNvPr>
              <p14:cNvContentPartPr/>
              <p14:nvPr/>
            </p14:nvContentPartPr>
            <p14:xfrm>
              <a:off x="7094280" y="1935880"/>
              <a:ext cx="1522080" cy="163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BB65566-D20F-4498-8B2A-2ED8414D987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076280" y="1918240"/>
                <a:ext cx="1557720" cy="166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74BA36E-BE75-4F2F-9976-20202AAB97E1}"/>
                  </a:ext>
                </a:extLst>
              </p14:cNvPr>
              <p14:cNvContentPartPr/>
              <p14:nvPr/>
            </p14:nvContentPartPr>
            <p14:xfrm>
              <a:off x="3606960" y="2615560"/>
              <a:ext cx="139680" cy="1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74BA36E-BE75-4F2F-9976-20202AAB97E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89320" y="2597920"/>
                <a:ext cx="1753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DD53A34-3818-4F5F-A7C4-C06F6B7B8B53}"/>
                  </a:ext>
                </a:extLst>
              </p14:cNvPr>
              <p14:cNvContentPartPr/>
              <p14:nvPr/>
            </p14:nvContentPartPr>
            <p14:xfrm>
              <a:off x="3636120" y="2684680"/>
              <a:ext cx="135000" cy="20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DD53A34-3818-4F5F-A7C4-C06F6B7B8B5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618480" y="2666680"/>
                <a:ext cx="170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4210EE6-62E1-455F-A779-7F932DC69319}"/>
                  </a:ext>
                </a:extLst>
              </p14:cNvPr>
              <p14:cNvContentPartPr/>
              <p14:nvPr/>
            </p14:nvContentPartPr>
            <p14:xfrm>
              <a:off x="3852120" y="2468320"/>
              <a:ext cx="565920" cy="291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4210EE6-62E1-455F-A779-7F932DC6931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834469" y="2450680"/>
                <a:ext cx="601583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89B68D0-55E7-4DD3-AF87-C1A7352F52AD}"/>
                  </a:ext>
                </a:extLst>
              </p14:cNvPr>
              <p14:cNvContentPartPr/>
              <p14:nvPr/>
            </p14:nvContentPartPr>
            <p14:xfrm>
              <a:off x="3231120" y="2532040"/>
              <a:ext cx="253440" cy="315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89B68D0-55E7-4DD3-AF87-C1A7352F52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213480" y="2514400"/>
                <a:ext cx="289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A8A0858-61FA-4397-8255-DE735C53CB79}"/>
                  </a:ext>
                </a:extLst>
              </p14:cNvPr>
              <p14:cNvContentPartPr/>
              <p14:nvPr/>
            </p14:nvContentPartPr>
            <p14:xfrm>
              <a:off x="3154080" y="2930920"/>
              <a:ext cx="1333440" cy="415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A8A0858-61FA-4397-8255-DE735C53CB7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136435" y="2913265"/>
                <a:ext cx="1369090" cy="4511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C7C0ACB-F9AF-4258-AC93-1949700437D0}"/>
                  </a:ext>
                </a:extLst>
              </p14:cNvPr>
              <p14:cNvContentPartPr/>
              <p14:nvPr/>
            </p14:nvContentPartPr>
            <p14:xfrm>
              <a:off x="4546920" y="2524120"/>
              <a:ext cx="550440" cy="64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C7C0ACB-F9AF-4258-AC93-1949700437D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528920" y="2506480"/>
                <a:ext cx="586080" cy="67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628B9C6-EEB7-48CE-B522-645429140DF8}"/>
                  </a:ext>
                </a:extLst>
              </p14:cNvPr>
              <p14:cNvContentPartPr/>
              <p14:nvPr/>
            </p14:nvContentPartPr>
            <p14:xfrm>
              <a:off x="5226600" y="2669920"/>
              <a:ext cx="216360" cy="334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628B9C6-EEB7-48CE-B522-645429140DF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208960" y="2652280"/>
                <a:ext cx="25200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8BFDEC0-7976-43C0-BF47-4438A67408D1}"/>
                  </a:ext>
                </a:extLst>
              </p14:cNvPr>
              <p14:cNvContentPartPr/>
              <p14:nvPr/>
            </p14:nvContentPartPr>
            <p14:xfrm>
              <a:off x="5547360" y="2681800"/>
              <a:ext cx="920520" cy="411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8BFDEC0-7976-43C0-BF47-4438A67408D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529713" y="2664160"/>
                <a:ext cx="956174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41B9D7B-44A7-414E-861A-915F5B87E09E}"/>
                  </a:ext>
                </a:extLst>
              </p14:cNvPr>
              <p14:cNvContentPartPr/>
              <p14:nvPr/>
            </p14:nvContentPartPr>
            <p14:xfrm>
              <a:off x="3006840" y="3466600"/>
              <a:ext cx="185760" cy="440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41B9D7B-44A7-414E-861A-915F5B87E0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988840" y="3448600"/>
                <a:ext cx="221400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06EDC3C-48CA-4F09-9138-0B7A2C9AD92A}"/>
                  </a:ext>
                </a:extLst>
              </p14:cNvPr>
              <p14:cNvContentPartPr/>
              <p14:nvPr/>
            </p14:nvContentPartPr>
            <p14:xfrm>
              <a:off x="3484920" y="3389560"/>
              <a:ext cx="208080" cy="109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06EDC3C-48CA-4F09-9138-0B7A2C9AD92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67280" y="3371920"/>
                <a:ext cx="2437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9394099-2B42-4067-A0BB-5B6638F521E2}"/>
                  </a:ext>
                </a:extLst>
              </p14:cNvPr>
              <p14:cNvContentPartPr/>
              <p14:nvPr/>
            </p14:nvContentPartPr>
            <p14:xfrm>
              <a:off x="3320040" y="3591160"/>
              <a:ext cx="957240" cy="37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9394099-2B42-4067-A0BB-5B6638F521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02400" y="3573160"/>
                <a:ext cx="99288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2CFBC43-6F23-41DF-907B-995C7FD6D822}"/>
                  </a:ext>
                </a:extLst>
              </p14:cNvPr>
              <p14:cNvContentPartPr/>
              <p14:nvPr/>
            </p14:nvContentPartPr>
            <p14:xfrm>
              <a:off x="4401480" y="3511240"/>
              <a:ext cx="173160" cy="327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2CFBC43-6F23-41DF-907B-995C7FD6D82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83840" y="3493600"/>
                <a:ext cx="20880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30D9CF3-5C29-4C20-A921-276BB210B0AD}"/>
                  </a:ext>
                </a:extLst>
              </p14:cNvPr>
              <p14:cNvContentPartPr/>
              <p14:nvPr/>
            </p14:nvContentPartPr>
            <p14:xfrm>
              <a:off x="1632000" y="3082480"/>
              <a:ext cx="205920" cy="271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30D9CF3-5C29-4C20-A921-276BB210B0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614000" y="3064480"/>
                <a:ext cx="24156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0B415E0-F281-4B8A-8DC2-4CFF03A2044D}"/>
                  </a:ext>
                </a:extLst>
              </p14:cNvPr>
              <p14:cNvContentPartPr/>
              <p14:nvPr/>
            </p14:nvContentPartPr>
            <p14:xfrm>
              <a:off x="4695240" y="3402880"/>
              <a:ext cx="497160" cy="487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0B415E0-F281-4B8A-8DC2-4CFF03A2044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77240" y="3385240"/>
                <a:ext cx="532800" cy="52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FE337CD-C2E7-4BF0-8B2B-E1A277EA97EC}"/>
                  </a:ext>
                </a:extLst>
              </p14:cNvPr>
              <p14:cNvContentPartPr/>
              <p14:nvPr/>
            </p14:nvContentPartPr>
            <p14:xfrm>
              <a:off x="5380320" y="3628240"/>
              <a:ext cx="183240" cy="19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FE337CD-C2E7-4BF0-8B2B-E1A277EA97E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62680" y="3610600"/>
                <a:ext cx="2188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C15E73C-6148-406F-BE1F-17EAB40FB4F2}"/>
                  </a:ext>
                </a:extLst>
              </p14:cNvPr>
              <p14:cNvContentPartPr/>
              <p14:nvPr/>
            </p14:nvContentPartPr>
            <p14:xfrm>
              <a:off x="5379960" y="3714280"/>
              <a:ext cx="187200" cy="23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C15E73C-6148-406F-BE1F-17EAB40FB4F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361960" y="3696640"/>
                <a:ext cx="2228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7F8EE9B-CFD9-4B04-89E7-31B60BCB3606}"/>
                  </a:ext>
                </a:extLst>
              </p14:cNvPr>
              <p14:cNvContentPartPr/>
              <p14:nvPr/>
            </p14:nvContentPartPr>
            <p14:xfrm>
              <a:off x="5701800" y="3484960"/>
              <a:ext cx="888480" cy="435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7F8EE9B-CFD9-4B04-89E7-31B60BCB360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684160" y="3466975"/>
                <a:ext cx="924120" cy="471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56D8B26-6832-49E2-BCB8-92FEA412EE44}"/>
                  </a:ext>
                </a:extLst>
              </p14:cNvPr>
              <p14:cNvContentPartPr/>
              <p14:nvPr/>
            </p14:nvContentPartPr>
            <p14:xfrm>
              <a:off x="6704760" y="3343120"/>
              <a:ext cx="208080" cy="310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56D8B26-6832-49E2-BCB8-92FEA412EE4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86760" y="3325480"/>
                <a:ext cx="24372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F7E5288-4DE1-404E-8A03-FC3301357737}"/>
                  </a:ext>
                </a:extLst>
              </p14:cNvPr>
              <p14:cNvContentPartPr/>
              <p14:nvPr/>
            </p14:nvContentPartPr>
            <p14:xfrm>
              <a:off x="1142040" y="4337440"/>
              <a:ext cx="898560" cy="262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F7E5288-4DE1-404E-8A03-FC330135773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124047" y="4319440"/>
                <a:ext cx="934186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89E22C6-1E48-4A86-95D6-EFD3DF004A5D}"/>
                  </a:ext>
                </a:extLst>
              </p14:cNvPr>
              <p14:cNvContentPartPr/>
              <p14:nvPr/>
            </p14:nvContentPartPr>
            <p14:xfrm>
              <a:off x="5329560" y="4521760"/>
              <a:ext cx="150120" cy="6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89E22C6-1E48-4A86-95D6-EFD3DF004A5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311560" y="4503760"/>
                <a:ext cx="1857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E9F592D-3426-4A6B-A428-E75FBFA50489}"/>
                  </a:ext>
                </a:extLst>
              </p14:cNvPr>
              <p14:cNvContentPartPr/>
              <p14:nvPr/>
            </p14:nvContentPartPr>
            <p14:xfrm>
              <a:off x="5335320" y="4622200"/>
              <a:ext cx="184680" cy="12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E9F592D-3426-4A6B-A428-E75FBFA5048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317680" y="4604560"/>
                <a:ext cx="2203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F983755-2BB3-49E0-B728-4CF3B6BB8171}"/>
                  </a:ext>
                </a:extLst>
              </p14:cNvPr>
              <p14:cNvContentPartPr/>
              <p14:nvPr/>
            </p14:nvContentPartPr>
            <p14:xfrm>
              <a:off x="3009360" y="4190200"/>
              <a:ext cx="2140200" cy="766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F983755-2BB3-49E0-B728-4CF3B6BB817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991720" y="4172560"/>
                <a:ext cx="2175840" cy="80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EBFCC21-6E2C-489E-9707-B17532140F0D}"/>
                  </a:ext>
                </a:extLst>
              </p14:cNvPr>
              <p14:cNvContentPartPr/>
              <p14:nvPr/>
            </p14:nvContentPartPr>
            <p14:xfrm>
              <a:off x="5733840" y="4260400"/>
              <a:ext cx="248040" cy="176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EBFCC21-6E2C-489E-9707-B17532140F0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715840" y="4242760"/>
                <a:ext cx="2836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6A3BA38E-A248-487D-9B8E-D7708F490143}"/>
                  </a:ext>
                </a:extLst>
              </p14:cNvPr>
              <p14:cNvContentPartPr/>
              <p14:nvPr/>
            </p14:nvContentPartPr>
            <p14:xfrm>
              <a:off x="5675520" y="4377040"/>
              <a:ext cx="855360" cy="3463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6A3BA38E-A248-487D-9B8E-D7708F49014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657520" y="4359400"/>
                <a:ext cx="89100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98A2A8F-0FB9-4BF8-BE40-23EDCF37AAFD}"/>
                  </a:ext>
                </a:extLst>
              </p14:cNvPr>
              <p14:cNvContentPartPr/>
              <p14:nvPr/>
            </p14:nvContentPartPr>
            <p14:xfrm>
              <a:off x="6106800" y="4251400"/>
              <a:ext cx="282960" cy="83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98A2A8F-0FB9-4BF8-BE40-23EDCF37AAF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89160" y="4233400"/>
                <a:ext cx="31860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C17A396-1077-4839-9C8E-E94735720727}"/>
                  </a:ext>
                </a:extLst>
              </p14:cNvPr>
              <p14:cNvContentPartPr/>
              <p14:nvPr/>
            </p14:nvContentPartPr>
            <p14:xfrm>
              <a:off x="6848400" y="4199560"/>
              <a:ext cx="243000" cy="8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C17A396-1077-4839-9C8E-E9473572072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830400" y="4181560"/>
                <a:ext cx="278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D64E7B6-2F43-49E5-B6B0-1FFD6133FA37}"/>
                  </a:ext>
                </a:extLst>
              </p14:cNvPr>
              <p14:cNvContentPartPr/>
              <p14:nvPr/>
            </p14:nvContentPartPr>
            <p14:xfrm>
              <a:off x="6659400" y="4291360"/>
              <a:ext cx="1119960" cy="327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D64E7B6-2F43-49E5-B6B0-1FFD6133FA3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641754" y="4273380"/>
                <a:ext cx="1155611" cy="3635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3A0AFC7-E27D-44CA-9F58-E9BB3323F166}"/>
                  </a:ext>
                </a:extLst>
              </p14:cNvPr>
              <p14:cNvContentPartPr/>
              <p14:nvPr/>
            </p14:nvContentPartPr>
            <p14:xfrm>
              <a:off x="5809080" y="3972760"/>
              <a:ext cx="1107360" cy="991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3A0AFC7-E27D-44CA-9F58-E9BB3323F16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791434" y="3955120"/>
                <a:ext cx="1143012" cy="10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9336015-478E-45DA-90F5-A81B120DE0E4}"/>
                  </a:ext>
                </a:extLst>
              </p14:cNvPr>
              <p14:cNvContentPartPr/>
              <p14:nvPr/>
            </p14:nvContentPartPr>
            <p14:xfrm>
              <a:off x="2154720" y="1625560"/>
              <a:ext cx="4053960" cy="900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9336015-478E-45DA-90F5-A81B120DE0E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137080" y="1607560"/>
                <a:ext cx="4089600" cy="9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45045B3-7EAE-412C-A84B-5C0D20A6306F}"/>
                  </a:ext>
                </a:extLst>
              </p14:cNvPr>
              <p14:cNvContentPartPr/>
              <p14:nvPr/>
            </p14:nvContentPartPr>
            <p14:xfrm>
              <a:off x="7220280" y="4101280"/>
              <a:ext cx="262080" cy="128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45045B3-7EAE-412C-A84B-5C0D20A6306F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202280" y="4083640"/>
                <a:ext cx="297720" cy="164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82415457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80893672-5E15-4526-8092-C3F2C4CBEF0C}"/>
                  </a:ext>
                </a:extLst>
              </p14:cNvPr>
              <p14:cNvContentPartPr/>
              <p14:nvPr/>
            </p14:nvContentPartPr>
            <p14:xfrm>
              <a:off x="7775760" y="198160"/>
              <a:ext cx="820800" cy="367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80893672-5E15-4526-8092-C3F2C4CBEF0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758120" y="180520"/>
                <a:ext cx="85644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AF0942F-AF9B-4643-A61E-E42DD9D4A1F9}"/>
                  </a:ext>
                </a:extLst>
              </p14:cNvPr>
              <p14:cNvContentPartPr/>
              <p14:nvPr/>
            </p14:nvContentPartPr>
            <p14:xfrm>
              <a:off x="422760" y="218320"/>
              <a:ext cx="4277520" cy="1028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AF0942F-AF9B-4643-A61E-E42DD9D4A1F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4760" y="200680"/>
                <a:ext cx="4313160" cy="10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FA6FE17-BB9D-4B82-85E0-493C67D72DB2}"/>
                  </a:ext>
                </a:extLst>
              </p14:cNvPr>
              <p14:cNvContentPartPr/>
              <p14:nvPr/>
            </p14:nvContentPartPr>
            <p14:xfrm>
              <a:off x="4840320" y="230560"/>
              <a:ext cx="2804400" cy="982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FA6FE17-BB9D-4B82-85E0-493C67D72DB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22680" y="212567"/>
                <a:ext cx="2840040" cy="1017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0056792-0386-41A6-989E-C3540AE9BEC5}"/>
                  </a:ext>
                </a:extLst>
              </p14:cNvPr>
              <p14:cNvContentPartPr/>
              <p14:nvPr/>
            </p14:nvContentPartPr>
            <p14:xfrm>
              <a:off x="6916800" y="736000"/>
              <a:ext cx="1960920" cy="447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0056792-0386-41A6-989E-C3540AE9BEC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98803" y="718360"/>
                <a:ext cx="1996553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0778F4C-E694-497E-8E6B-5883C618518A}"/>
                  </a:ext>
                </a:extLst>
              </p14:cNvPr>
              <p14:cNvContentPartPr/>
              <p14:nvPr/>
            </p14:nvContentPartPr>
            <p14:xfrm>
              <a:off x="350400" y="1304800"/>
              <a:ext cx="239040" cy="653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0778F4C-E694-497E-8E6B-5883C61851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2400" y="1287160"/>
                <a:ext cx="274680" cy="68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EFB2EC6-8DEE-4F28-A986-4F7982E2CAE0}"/>
                  </a:ext>
                </a:extLst>
              </p14:cNvPr>
              <p14:cNvContentPartPr/>
              <p14:nvPr/>
            </p14:nvContentPartPr>
            <p14:xfrm>
              <a:off x="2540640" y="135628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EFB2EC6-8DEE-4F28-A986-4F7982E2CAE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23000" y="133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FCE602-5FED-4F50-B0E0-BFF1B04C1ABD}"/>
                  </a:ext>
                </a:extLst>
              </p14:cNvPr>
              <p14:cNvContentPartPr/>
              <p14:nvPr/>
            </p14:nvContentPartPr>
            <p14:xfrm>
              <a:off x="2539920" y="1441240"/>
              <a:ext cx="171360" cy="125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FCE602-5FED-4F50-B0E0-BFF1B04C1AB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22280" y="1423600"/>
                <a:ext cx="20700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9EE7B92-563A-45F3-9D51-7318EDD62558}"/>
                  </a:ext>
                </a:extLst>
              </p14:cNvPr>
              <p14:cNvContentPartPr/>
              <p14:nvPr/>
            </p14:nvContentPartPr>
            <p14:xfrm>
              <a:off x="807240" y="1288960"/>
              <a:ext cx="1522440" cy="344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9EE7B92-563A-45F3-9D51-7318EDD6255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9240" y="1270979"/>
                <a:ext cx="1558080" cy="3801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BD484EF-0D92-497A-BF21-5DA0B49EF929}"/>
                  </a:ext>
                </a:extLst>
              </p14:cNvPr>
              <p14:cNvContentPartPr/>
              <p14:nvPr/>
            </p14:nvContentPartPr>
            <p14:xfrm>
              <a:off x="3620280" y="1339360"/>
              <a:ext cx="820080" cy="180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BD484EF-0D92-497A-BF21-5DA0B49EF92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02640" y="1321360"/>
                <a:ext cx="85572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AA644D9-C8BC-46BD-8D6E-BE1E5DC109A1}"/>
                  </a:ext>
                </a:extLst>
              </p14:cNvPr>
              <p14:cNvContentPartPr/>
              <p14:nvPr/>
            </p14:nvContentPartPr>
            <p14:xfrm>
              <a:off x="3127800" y="1307320"/>
              <a:ext cx="359640" cy="276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AA644D9-C8BC-46BD-8D6E-BE1E5DC109A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10160" y="1289320"/>
                <a:ext cx="39528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6A20452-D547-4266-B7EE-B8DC1D6BDE58}"/>
                  </a:ext>
                </a:extLst>
              </p14:cNvPr>
              <p14:cNvContentPartPr/>
              <p14:nvPr/>
            </p14:nvContentPartPr>
            <p14:xfrm>
              <a:off x="4475280" y="1524040"/>
              <a:ext cx="57600" cy="68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6A20452-D547-4266-B7EE-B8DC1D6BDE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57280" y="1506400"/>
                <a:ext cx="9324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125C894-3F3C-47F3-A3F8-1F7A7ECDD1B9}"/>
                  </a:ext>
                </a:extLst>
              </p14:cNvPr>
              <p14:cNvContentPartPr/>
              <p14:nvPr/>
            </p14:nvContentPartPr>
            <p14:xfrm>
              <a:off x="5487600" y="1129840"/>
              <a:ext cx="2088000" cy="334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125C894-3F3C-47F3-A3F8-1F7A7ECDD1B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69960" y="1111840"/>
                <a:ext cx="21236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7A1EF25-F0B6-4A75-B4DA-58826377FE25}"/>
                  </a:ext>
                </a:extLst>
              </p14:cNvPr>
              <p14:cNvContentPartPr/>
              <p14:nvPr/>
            </p14:nvContentPartPr>
            <p14:xfrm>
              <a:off x="4779480" y="1201840"/>
              <a:ext cx="559800" cy="338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7A1EF25-F0B6-4A75-B4DA-58826377FE2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61829" y="1183840"/>
                <a:ext cx="595463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950D2DC-7EF8-4B50-AD4E-AD86EC49E512}"/>
                  </a:ext>
                </a:extLst>
              </p14:cNvPr>
              <p14:cNvContentPartPr/>
              <p14:nvPr/>
            </p14:nvContentPartPr>
            <p14:xfrm>
              <a:off x="2363160" y="1785040"/>
              <a:ext cx="1050480" cy="484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950D2DC-7EF8-4B50-AD4E-AD86EC49E51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45160" y="1767040"/>
                <a:ext cx="108612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CB9634A-AE8D-48C4-99AD-949041E2CC52}"/>
                  </a:ext>
                </a:extLst>
              </p14:cNvPr>
              <p14:cNvContentPartPr/>
              <p14:nvPr/>
            </p14:nvContentPartPr>
            <p14:xfrm>
              <a:off x="1083360" y="1835800"/>
              <a:ext cx="922680" cy="399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CB9634A-AE8D-48C4-99AD-949041E2CC5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65367" y="1818160"/>
                <a:ext cx="958306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26E41D7-60D0-4F45-94B4-C6B1382F562D}"/>
                  </a:ext>
                </a:extLst>
              </p14:cNvPr>
              <p14:cNvContentPartPr/>
              <p14:nvPr/>
            </p14:nvContentPartPr>
            <p14:xfrm>
              <a:off x="164280" y="1927600"/>
              <a:ext cx="692640" cy="340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26E41D7-60D0-4F45-94B4-C6B1382F562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46289" y="1909960"/>
                <a:ext cx="728261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4146339-7535-49CE-B7A2-BC2CE569C6D7}"/>
                  </a:ext>
                </a:extLst>
              </p14:cNvPr>
              <p14:cNvContentPartPr/>
              <p14:nvPr/>
            </p14:nvContentPartPr>
            <p14:xfrm>
              <a:off x="7839120" y="1137760"/>
              <a:ext cx="770760" cy="297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4146339-7535-49CE-B7A2-BC2CE569C6D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21120" y="1119760"/>
                <a:ext cx="8064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45B9858-C3EE-4CA3-A56C-E2CBA927D337}"/>
                  </a:ext>
                </a:extLst>
              </p14:cNvPr>
              <p14:cNvContentPartPr/>
              <p14:nvPr/>
            </p14:nvContentPartPr>
            <p14:xfrm>
              <a:off x="3581760" y="1678480"/>
              <a:ext cx="2369520" cy="615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45B9858-C3EE-4CA3-A56C-E2CBA927D33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64120" y="1660469"/>
                <a:ext cx="2405160" cy="6509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9CF709C-8AA3-4224-8B9B-6EA49C96E096}"/>
                  </a:ext>
                </a:extLst>
              </p14:cNvPr>
              <p14:cNvContentPartPr/>
              <p14:nvPr/>
            </p14:nvContentPartPr>
            <p14:xfrm>
              <a:off x="217920" y="2691160"/>
              <a:ext cx="2370240" cy="14479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9CF709C-8AA3-4224-8B9B-6EA49C96E09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99920" y="2673520"/>
                <a:ext cx="2405880" cy="14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BB65566-D20F-4498-8B2A-2ED8414D9878}"/>
                  </a:ext>
                </a:extLst>
              </p14:cNvPr>
              <p14:cNvContentPartPr/>
              <p14:nvPr/>
            </p14:nvContentPartPr>
            <p14:xfrm>
              <a:off x="7094280" y="1935880"/>
              <a:ext cx="1522080" cy="163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BB65566-D20F-4498-8B2A-2ED8414D987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076280" y="1918240"/>
                <a:ext cx="1557720" cy="166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74BA36E-BE75-4F2F-9976-20202AAB97E1}"/>
                  </a:ext>
                </a:extLst>
              </p14:cNvPr>
              <p14:cNvContentPartPr/>
              <p14:nvPr/>
            </p14:nvContentPartPr>
            <p14:xfrm>
              <a:off x="3606960" y="2615560"/>
              <a:ext cx="139680" cy="1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74BA36E-BE75-4F2F-9976-20202AAB97E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89320" y="2597920"/>
                <a:ext cx="1753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DD53A34-3818-4F5F-A7C4-C06F6B7B8B53}"/>
                  </a:ext>
                </a:extLst>
              </p14:cNvPr>
              <p14:cNvContentPartPr/>
              <p14:nvPr/>
            </p14:nvContentPartPr>
            <p14:xfrm>
              <a:off x="3636120" y="2684680"/>
              <a:ext cx="135000" cy="20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DD53A34-3818-4F5F-A7C4-C06F6B7B8B5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618480" y="2666680"/>
                <a:ext cx="170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4210EE6-62E1-455F-A779-7F932DC69319}"/>
                  </a:ext>
                </a:extLst>
              </p14:cNvPr>
              <p14:cNvContentPartPr/>
              <p14:nvPr/>
            </p14:nvContentPartPr>
            <p14:xfrm>
              <a:off x="3852120" y="2468320"/>
              <a:ext cx="565920" cy="291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4210EE6-62E1-455F-A779-7F932DC6931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834469" y="2450680"/>
                <a:ext cx="601583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89B68D0-55E7-4DD3-AF87-C1A7352F52AD}"/>
                  </a:ext>
                </a:extLst>
              </p14:cNvPr>
              <p14:cNvContentPartPr/>
              <p14:nvPr/>
            </p14:nvContentPartPr>
            <p14:xfrm>
              <a:off x="3231120" y="2532040"/>
              <a:ext cx="253440" cy="315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89B68D0-55E7-4DD3-AF87-C1A7352F52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213480" y="2514400"/>
                <a:ext cx="289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A8A0858-61FA-4397-8255-DE735C53CB79}"/>
                  </a:ext>
                </a:extLst>
              </p14:cNvPr>
              <p14:cNvContentPartPr/>
              <p14:nvPr/>
            </p14:nvContentPartPr>
            <p14:xfrm>
              <a:off x="3154080" y="2930920"/>
              <a:ext cx="1333440" cy="415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A8A0858-61FA-4397-8255-DE735C53CB7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136435" y="2913265"/>
                <a:ext cx="1369090" cy="4511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C7C0ACB-F9AF-4258-AC93-1949700437D0}"/>
                  </a:ext>
                </a:extLst>
              </p14:cNvPr>
              <p14:cNvContentPartPr/>
              <p14:nvPr/>
            </p14:nvContentPartPr>
            <p14:xfrm>
              <a:off x="4546920" y="2524120"/>
              <a:ext cx="550440" cy="64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C7C0ACB-F9AF-4258-AC93-1949700437D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528920" y="2506480"/>
                <a:ext cx="586080" cy="67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628B9C6-EEB7-48CE-B522-645429140DF8}"/>
                  </a:ext>
                </a:extLst>
              </p14:cNvPr>
              <p14:cNvContentPartPr/>
              <p14:nvPr/>
            </p14:nvContentPartPr>
            <p14:xfrm>
              <a:off x="5226600" y="2669920"/>
              <a:ext cx="216360" cy="334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628B9C6-EEB7-48CE-B522-645429140DF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208960" y="2652280"/>
                <a:ext cx="25200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8BFDEC0-7976-43C0-BF47-4438A67408D1}"/>
                  </a:ext>
                </a:extLst>
              </p14:cNvPr>
              <p14:cNvContentPartPr/>
              <p14:nvPr/>
            </p14:nvContentPartPr>
            <p14:xfrm>
              <a:off x="5547360" y="2681800"/>
              <a:ext cx="920520" cy="411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8BFDEC0-7976-43C0-BF47-4438A67408D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529713" y="2664160"/>
                <a:ext cx="956174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41B9D7B-44A7-414E-861A-915F5B87E09E}"/>
                  </a:ext>
                </a:extLst>
              </p14:cNvPr>
              <p14:cNvContentPartPr/>
              <p14:nvPr/>
            </p14:nvContentPartPr>
            <p14:xfrm>
              <a:off x="3006840" y="3466600"/>
              <a:ext cx="185760" cy="440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41B9D7B-44A7-414E-861A-915F5B87E0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988840" y="3448600"/>
                <a:ext cx="221400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06EDC3C-48CA-4F09-9138-0B7A2C9AD92A}"/>
                  </a:ext>
                </a:extLst>
              </p14:cNvPr>
              <p14:cNvContentPartPr/>
              <p14:nvPr/>
            </p14:nvContentPartPr>
            <p14:xfrm>
              <a:off x="3484920" y="3389560"/>
              <a:ext cx="208080" cy="109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06EDC3C-48CA-4F09-9138-0B7A2C9AD92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67280" y="3371920"/>
                <a:ext cx="2437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9394099-2B42-4067-A0BB-5B6638F521E2}"/>
                  </a:ext>
                </a:extLst>
              </p14:cNvPr>
              <p14:cNvContentPartPr/>
              <p14:nvPr/>
            </p14:nvContentPartPr>
            <p14:xfrm>
              <a:off x="3320040" y="3591160"/>
              <a:ext cx="957240" cy="37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9394099-2B42-4067-A0BB-5B6638F521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02400" y="3573160"/>
                <a:ext cx="99288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2CFBC43-6F23-41DF-907B-995C7FD6D822}"/>
                  </a:ext>
                </a:extLst>
              </p14:cNvPr>
              <p14:cNvContentPartPr/>
              <p14:nvPr/>
            </p14:nvContentPartPr>
            <p14:xfrm>
              <a:off x="4401480" y="3511240"/>
              <a:ext cx="173160" cy="327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2CFBC43-6F23-41DF-907B-995C7FD6D82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83840" y="3493600"/>
                <a:ext cx="20880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30D9CF3-5C29-4C20-A921-276BB210B0AD}"/>
                  </a:ext>
                </a:extLst>
              </p14:cNvPr>
              <p14:cNvContentPartPr/>
              <p14:nvPr/>
            </p14:nvContentPartPr>
            <p14:xfrm>
              <a:off x="1632000" y="3082480"/>
              <a:ext cx="205920" cy="271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30D9CF3-5C29-4C20-A921-276BB210B0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614000" y="3064480"/>
                <a:ext cx="24156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0B415E0-F281-4B8A-8DC2-4CFF03A2044D}"/>
                  </a:ext>
                </a:extLst>
              </p14:cNvPr>
              <p14:cNvContentPartPr/>
              <p14:nvPr/>
            </p14:nvContentPartPr>
            <p14:xfrm>
              <a:off x="4695240" y="3402880"/>
              <a:ext cx="497160" cy="487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0B415E0-F281-4B8A-8DC2-4CFF03A2044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77240" y="3385240"/>
                <a:ext cx="532800" cy="52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FE337CD-C2E7-4BF0-8B2B-E1A277EA97EC}"/>
                  </a:ext>
                </a:extLst>
              </p14:cNvPr>
              <p14:cNvContentPartPr/>
              <p14:nvPr/>
            </p14:nvContentPartPr>
            <p14:xfrm>
              <a:off x="5380320" y="3628240"/>
              <a:ext cx="183240" cy="19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FE337CD-C2E7-4BF0-8B2B-E1A277EA97E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62680" y="3610600"/>
                <a:ext cx="2188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C15E73C-6148-406F-BE1F-17EAB40FB4F2}"/>
                  </a:ext>
                </a:extLst>
              </p14:cNvPr>
              <p14:cNvContentPartPr/>
              <p14:nvPr/>
            </p14:nvContentPartPr>
            <p14:xfrm>
              <a:off x="5379960" y="3714280"/>
              <a:ext cx="187200" cy="23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C15E73C-6148-406F-BE1F-17EAB40FB4F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361960" y="3696640"/>
                <a:ext cx="2228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7F8EE9B-CFD9-4B04-89E7-31B60BCB3606}"/>
                  </a:ext>
                </a:extLst>
              </p14:cNvPr>
              <p14:cNvContentPartPr/>
              <p14:nvPr/>
            </p14:nvContentPartPr>
            <p14:xfrm>
              <a:off x="5701800" y="3484960"/>
              <a:ext cx="888480" cy="435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7F8EE9B-CFD9-4B04-89E7-31B60BCB360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684160" y="3466975"/>
                <a:ext cx="924120" cy="471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56D8B26-6832-49E2-BCB8-92FEA412EE44}"/>
                  </a:ext>
                </a:extLst>
              </p14:cNvPr>
              <p14:cNvContentPartPr/>
              <p14:nvPr/>
            </p14:nvContentPartPr>
            <p14:xfrm>
              <a:off x="6704760" y="3343120"/>
              <a:ext cx="208080" cy="310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56D8B26-6832-49E2-BCB8-92FEA412EE4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86760" y="3325480"/>
                <a:ext cx="24372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F7E5288-4DE1-404E-8A03-FC3301357737}"/>
                  </a:ext>
                </a:extLst>
              </p14:cNvPr>
              <p14:cNvContentPartPr/>
              <p14:nvPr/>
            </p14:nvContentPartPr>
            <p14:xfrm>
              <a:off x="1142040" y="4337440"/>
              <a:ext cx="898560" cy="262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F7E5288-4DE1-404E-8A03-FC330135773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124047" y="4319440"/>
                <a:ext cx="934186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89E22C6-1E48-4A86-95D6-EFD3DF004A5D}"/>
                  </a:ext>
                </a:extLst>
              </p14:cNvPr>
              <p14:cNvContentPartPr/>
              <p14:nvPr/>
            </p14:nvContentPartPr>
            <p14:xfrm>
              <a:off x="5329560" y="4521760"/>
              <a:ext cx="150120" cy="6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89E22C6-1E48-4A86-95D6-EFD3DF004A5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311560" y="4503760"/>
                <a:ext cx="1857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E9F592D-3426-4A6B-A428-E75FBFA50489}"/>
                  </a:ext>
                </a:extLst>
              </p14:cNvPr>
              <p14:cNvContentPartPr/>
              <p14:nvPr/>
            </p14:nvContentPartPr>
            <p14:xfrm>
              <a:off x="5335320" y="4622200"/>
              <a:ext cx="184680" cy="12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E9F592D-3426-4A6B-A428-E75FBFA5048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317680" y="4604560"/>
                <a:ext cx="2203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F983755-2BB3-49E0-B728-4CF3B6BB8171}"/>
                  </a:ext>
                </a:extLst>
              </p14:cNvPr>
              <p14:cNvContentPartPr/>
              <p14:nvPr/>
            </p14:nvContentPartPr>
            <p14:xfrm>
              <a:off x="3009360" y="4190200"/>
              <a:ext cx="2140200" cy="766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F983755-2BB3-49E0-B728-4CF3B6BB817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991720" y="4172560"/>
                <a:ext cx="2175840" cy="80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EBFCC21-6E2C-489E-9707-B17532140F0D}"/>
                  </a:ext>
                </a:extLst>
              </p14:cNvPr>
              <p14:cNvContentPartPr/>
              <p14:nvPr/>
            </p14:nvContentPartPr>
            <p14:xfrm>
              <a:off x="5733840" y="4260400"/>
              <a:ext cx="248040" cy="176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EBFCC21-6E2C-489E-9707-B17532140F0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715840" y="4242760"/>
                <a:ext cx="2836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6A3BA38E-A248-487D-9B8E-D7708F490143}"/>
                  </a:ext>
                </a:extLst>
              </p14:cNvPr>
              <p14:cNvContentPartPr/>
              <p14:nvPr/>
            </p14:nvContentPartPr>
            <p14:xfrm>
              <a:off x="5675520" y="4377040"/>
              <a:ext cx="855360" cy="3463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6A3BA38E-A248-487D-9B8E-D7708F49014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657520" y="4359400"/>
                <a:ext cx="89100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98A2A8F-0FB9-4BF8-BE40-23EDCF37AAFD}"/>
                  </a:ext>
                </a:extLst>
              </p14:cNvPr>
              <p14:cNvContentPartPr/>
              <p14:nvPr/>
            </p14:nvContentPartPr>
            <p14:xfrm>
              <a:off x="6106800" y="4251400"/>
              <a:ext cx="282960" cy="83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98A2A8F-0FB9-4BF8-BE40-23EDCF37AAF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89160" y="4233400"/>
                <a:ext cx="31860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C17A396-1077-4839-9C8E-E94735720727}"/>
                  </a:ext>
                </a:extLst>
              </p14:cNvPr>
              <p14:cNvContentPartPr/>
              <p14:nvPr/>
            </p14:nvContentPartPr>
            <p14:xfrm>
              <a:off x="6848400" y="4199560"/>
              <a:ext cx="243000" cy="8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C17A396-1077-4839-9C8E-E9473572072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830400" y="4181560"/>
                <a:ext cx="278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D64E7B6-2F43-49E5-B6B0-1FFD6133FA37}"/>
                  </a:ext>
                </a:extLst>
              </p14:cNvPr>
              <p14:cNvContentPartPr/>
              <p14:nvPr/>
            </p14:nvContentPartPr>
            <p14:xfrm>
              <a:off x="6659400" y="4291360"/>
              <a:ext cx="1119960" cy="327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D64E7B6-2F43-49E5-B6B0-1FFD6133FA3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641754" y="4273380"/>
                <a:ext cx="1155611" cy="3635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3A0AFC7-E27D-44CA-9F58-E9BB3323F166}"/>
                  </a:ext>
                </a:extLst>
              </p14:cNvPr>
              <p14:cNvContentPartPr/>
              <p14:nvPr/>
            </p14:nvContentPartPr>
            <p14:xfrm>
              <a:off x="5809080" y="3972760"/>
              <a:ext cx="1107360" cy="991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3A0AFC7-E27D-44CA-9F58-E9BB3323F16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791434" y="3955120"/>
                <a:ext cx="1143012" cy="10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9336015-478E-45DA-90F5-A81B120DE0E4}"/>
                  </a:ext>
                </a:extLst>
              </p14:cNvPr>
              <p14:cNvContentPartPr/>
              <p14:nvPr/>
            </p14:nvContentPartPr>
            <p14:xfrm>
              <a:off x="2154720" y="1625560"/>
              <a:ext cx="4053960" cy="900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9336015-478E-45DA-90F5-A81B120DE0E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137080" y="1607560"/>
                <a:ext cx="4089600" cy="9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308D5CC-15D6-4344-8862-22849C36A658}"/>
                  </a:ext>
                </a:extLst>
              </p14:cNvPr>
              <p14:cNvContentPartPr/>
              <p14:nvPr/>
            </p14:nvContentPartPr>
            <p14:xfrm>
              <a:off x="2361000" y="722320"/>
              <a:ext cx="2567880" cy="120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308D5CC-15D6-4344-8862-22849C36A65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343000" y="704320"/>
                <a:ext cx="2603520" cy="12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EC2DC14-0A41-42D4-9DBB-A28EE2FF8ED1}"/>
                  </a:ext>
                </a:extLst>
              </p14:cNvPr>
              <p14:cNvContentPartPr/>
              <p14:nvPr/>
            </p14:nvContentPartPr>
            <p14:xfrm>
              <a:off x="2700480" y="4683400"/>
              <a:ext cx="726120" cy="506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EC2DC14-0A41-42D4-9DBB-A28EE2FF8ED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682480" y="4665400"/>
                <a:ext cx="76176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8F80238-0CB0-4B0E-8661-FB5E435A8EA5}"/>
                  </a:ext>
                </a:extLst>
              </p14:cNvPr>
              <p14:cNvContentPartPr/>
              <p14:nvPr/>
            </p14:nvContentPartPr>
            <p14:xfrm>
              <a:off x="7220280" y="4101280"/>
              <a:ext cx="262080" cy="128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8F80238-0CB0-4B0E-8661-FB5E435A8EA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202280" y="4083640"/>
                <a:ext cx="297720" cy="164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36833201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80893672-5E15-4526-8092-C3F2C4CBEF0C}"/>
                  </a:ext>
                </a:extLst>
              </p14:cNvPr>
              <p14:cNvContentPartPr/>
              <p14:nvPr/>
            </p14:nvContentPartPr>
            <p14:xfrm>
              <a:off x="7775760" y="198160"/>
              <a:ext cx="820800" cy="367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80893672-5E15-4526-8092-C3F2C4CBEF0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758120" y="180520"/>
                <a:ext cx="85644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AF0942F-AF9B-4643-A61E-E42DD9D4A1F9}"/>
                  </a:ext>
                </a:extLst>
              </p14:cNvPr>
              <p14:cNvContentPartPr/>
              <p14:nvPr/>
            </p14:nvContentPartPr>
            <p14:xfrm>
              <a:off x="422760" y="218320"/>
              <a:ext cx="4277520" cy="1028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AF0942F-AF9B-4643-A61E-E42DD9D4A1F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4760" y="200680"/>
                <a:ext cx="4313160" cy="10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FA6FE17-BB9D-4B82-85E0-493C67D72DB2}"/>
                  </a:ext>
                </a:extLst>
              </p14:cNvPr>
              <p14:cNvContentPartPr/>
              <p14:nvPr/>
            </p14:nvContentPartPr>
            <p14:xfrm>
              <a:off x="4840320" y="230560"/>
              <a:ext cx="2804400" cy="982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FA6FE17-BB9D-4B82-85E0-493C67D72DB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22680" y="212567"/>
                <a:ext cx="2840040" cy="1017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0056792-0386-41A6-989E-C3540AE9BEC5}"/>
                  </a:ext>
                </a:extLst>
              </p14:cNvPr>
              <p14:cNvContentPartPr/>
              <p14:nvPr/>
            </p14:nvContentPartPr>
            <p14:xfrm>
              <a:off x="6916800" y="736000"/>
              <a:ext cx="1960920" cy="447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0056792-0386-41A6-989E-C3540AE9BEC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98803" y="718360"/>
                <a:ext cx="1996553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0778F4C-E694-497E-8E6B-5883C618518A}"/>
                  </a:ext>
                </a:extLst>
              </p14:cNvPr>
              <p14:cNvContentPartPr/>
              <p14:nvPr/>
            </p14:nvContentPartPr>
            <p14:xfrm>
              <a:off x="350400" y="1304800"/>
              <a:ext cx="239040" cy="653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0778F4C-E694-497E-8E6B-5883C61851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2400" y="1287160"/>
                <a:ext cx="274680" cy="68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EFB2EC6-8DEE-4F28-A986-4F7982E2CAE0}"/>
                  </a:ext>
                </a:extLst>
              </p14:cNvPr>
              <p14:cNvContentPartPr/>
              <p14:nvPr/>
            </p14:nvContentPartPr>
            <p14:xfrm>
              <a:off x="2540640" y="135628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EFB2EC6-8DEE-4F28-A986-4F7982E2CAE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23000" y="133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FCE602-5FED-4F50-B0E0-BFF1B04C1ABD}"/>
                  </a:ext>
                </a:extLst>
              </p14:cNvPr>
              <p14:cNvContentPartPr/>
              <p14:nvPr/>
            </p14:nvContentPartPr>
            <p14:xfrm>
              <a:off x="2539920" y="1441240"/>
              <a:ext cx="171360" cy="125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FCE602-5FED-4F50-B0E0-BFF1B04C1AB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22280" y="1423600"/>
                <a:ext cx="20700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9EE7B92-563A-45F3-9D51-7318EDD62558}"/>
                  </a:ext>
                </a:extLst>
              </p14:cNvPr>
              <p14:cNvContentPartPr/>
              <p14:nvPr/>
            </p14:nvContentPartPr>
            <p14:xfrm>
              <a:off x="807240" y="1288960"/>
              <a:ext cx="1522440" cy="344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9EE7B92-563A-45F3-9D51-7318EDD6255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9240" y="1270979"/>
                <a:ext cx="1558080" cy="3801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BD484EF-0D92-497A-BF21-5DA0B49EF929}"/>
                  </a:ext>
                </a:extLst>
              </p14:cNvPr>
              <p14:cNvContentPartPr/>
              <p14:nvPr/>
            </p14:nvContentPartPr>
            <p14:xfrm>
              <a:off x="3620280" y="1339360"/>
              <a:ext cx="820080" cy="180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BD484EF-0D92-497A-BF21-5DA0B49EF92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02640" y="1321360"/>
                <a:ext cx="85572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AA644D9-C8BC-46BD-8D6E-BE1E5DC109A1}"/>
                  </a:ext>
                </a:extLst>
              </p14:cNvPr>
              <p14:cNvContentPartPr/>
              <p14:nvPr/>
            </p14:nvContentPartPr>
            <p14:xfrm>
              <a:off x="3127800" y="1307320"/>
              <a:ext cx="359640" cy="276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AA644D9-C8BC-46BD-8D6E-BE1E5DC109A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10160" y="1289320"/>
                <a:ext cx="39528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6A20452-D547-4266-B7EE-B8DC1D6BDE58}"/>
                  </a:ext>
                </a:extLst>
              </p14:cNvPr>
              <p14:cNvContentPartPr/>
              <p14:nvPr/>
            </p14:nvContentPartPr>
            <p14:xfrm>
              <a:off x="4475280" y="1524040"/>
              <a:ext cx="57600" cy="68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6A20452-D547-4266-B7EE-B8DC1D6BDE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57280" y="1506400"/>
                <a:ext cx="9324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125C894-3F3C-47F3-A3F8-1F7A7ECDD1B9}"/>
                  </a:ext>
                </a:extLst>
              </p14:cNvPr>
              <p14:cNvContentPartPr/>
              <p14:nvPr/>
            </p14:nvContentPartPr>
            <p14:xfrm>
              <a:off x="5487600" y="1129840"/>
              <a:ext cx="2088000" cy="334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125C894-3F3C-47F3-A3F8-1F7A7ECDD1B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69960" y="1111840"/>
                <a:ext cx="21236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7A1EF25-F0B6-4A75-B4DA-58826377FE25}"/>
                  </a:ext>
                </a:extLst>
              </p14:cNvPr>
              <p14:cNvContentPartPr/>
              <p14:nvPr/>
            </p14:nvContentPartPr>
            <p14:xfrm>
              <a:off x="4779480" y="1201840"/>
              <a:ext cx="559800" cy="338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7A1EF25-F0B6-4A75-B4DA-58826377FE2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61829" y="1183840"/>
                <a:ext cx="595463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950D2DC-7EF8-4B50-AD4E-AD86EC49E512}"/>
                  </a:ext>
                </a:extLst>
              </p14:cNvPr>
              <p14:cNvContentPartPr/>
              <p14:nvPr/>
            </p14:nvContentPartPr>
            <p14:xfrm>
              <a:off x="2363160" y="1785040"/>
              <a:ext cx="1050480" cy="484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950D2DC-7EF8-4B50-AD4E-AD86EC49E51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45160" y="1767040"/>
                <a:ext cx="108612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CB9634A-AE8D-48C4-99AD-949041E2CC52}"/>
                  </a:ext>
                </a:extLst>
              </p14:cNvPr>
              <p14:cNvContentPartPr/>
              <p14:nvPr/>
            </p14:nvContentPartPr>
            <p14:xfrm>
              <a:off x="1083360" y="1835800"/>
              <a:ext cx="922680" cy="399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CB9634A-AE8D-48C4-99AD-949041E2CC5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65367" y="1818160"/>
                <a:ext cx="958306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26E41D7-60D0-4F45-94B4-C6B1382F562D}"/>
                  </a:ext>
                </a:extLst>
              </p14:cNvPr>
              <p14:cNvContentPartPr/>
              <p14:nvPr/>
            </p14:nvContentPartPr>
            <p14:xfrm>
              <a:off x="164280" y="1927600"/>
              <a:ext cx="692640" cy="340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26E41D7-60D0-4F45-94B4-C6B1382F562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46289" y="1909960"/>
                <a:ext cx="728261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4146339-7535-49CE-B7A2-BC2CE569C6D7}"/>
                  </a:ext>
                </a:extLst>
              </p14:cNvPr>
              <p14:cNvContentPartPr/>
              <p14:nvPr/>
            </p14:nvContentPartPr>
            <p14:xfrm>
              <a:off x="7839120" y="1137760"/>
              <a:ext cx="770760" cy="297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4146339-7535-49CE-B7A2-BC2CE569C6D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21120" y="1119760"/>
                <a:ext cx="8064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45B9858-C3EE-4CA3-A56C-E2CBA927D337}"/>
                  </a:ext>
                </a:extLst>
              </p14:cNvPr>
              <p14:cNvContentPartPr/>
              <p14:nvPr/>
            </p14:nvContentPartPr>
            <p14:xfrm>
              <a:off x="3581760" y="1678480"/>
              <a:ext cx="2369520" cy="615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45B9858-C3EE-4CA3-A56C-E2CBA927D33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64120" y="1660469"/>
                <a:ext cx="2405160" cy="6509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9CF709C-8AA3-4224-8B9B-6EA49C96E096}"/>
                  </a:ext>
                </a:extLst>
              </p14:cNvPr>
              <p14:cNvContentPartPr/>
              <p14:nvPr/>
            </p14:nvContentPartPr>
            <p14:xfrm>
              <a:off x="217920" y="2691160"/>
              <a:ext cx="2370240" cy="14479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9CF709C-8AA3-4224-8B9B-6EA49C96E09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99920" y="2673520"/>
                <a:ext cx="2405880" cy="14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BB65566-D20F-4498-8B2A-2ED8414D9878}"/>
                  </a:ext>
                </a:extLst>
              </p14:cNvPr>
              <p14:cNvContentPartPr/>
              <p14:nvPr/>
            </p14:nvContentPartPr>
            <p14:xfrm>
              <a:off x="7094280" y="1935880"/>
              <a:ext cx="1522080" cy="163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BB65566-D20F-4498-8B2A-2ED8414D987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076280" y="1918240"/>
                <a:ext cx="1557720" cy="166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74BA36E-BE75-4F2F-9976-20202AAB97E1}"/>
                  </a:ext>
                </a:extLst>
              </p14:cNvPr>
              <p14:cNvContentPartPr/>
              <p14:nvPr/>
            </p14:nvContentPartPr>
            <p14:xfrm>
              <a:off x="3606960" y="2615560"/>
              <a:ext cx="139680" cy="1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74BA36E-BE75-4F2F-9976-20202AAB97E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89320" y="2597920"/>
                <a:ext cx="1753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DD53A34-3818-4F5F-A7C4-C06F6B7B8B53}"/>
                  </a:ext>
                </a:extLst>
              </p14:cNvPr>
              <p14:cNvContentPartPr/>
              <p14:nvPr/>
            </p14:nvContentPartPr>
            <p14:xfrm>
              <a:off x="3636120" y="2684680"/>
              <a:ext cx="135000" cy="20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DD53A34-3818-4F5F-A7C4-C06F6B7B8B5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618480" y="2666680"/>
                <a:ext cx="170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4210EE6-62E1-455F-A779-7F932DC69319}"/>
                  </a:ext>
                </a:extLst>
              </p14:cNvPr>
              <p14:cNvContentPartPr/>
              <p14:nvPr/>
            </p14:nvContentPartPr>
            <p14:xfrm>
              <a:off x="3852120" y="2468320"/>
              <a:ext cx="565920" cy="291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4210EE6-62E1-455F-A779-7F932DC6931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834469" y="2450680"/>
                <a:ext cx="601583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89B68D0-55E7-4DD3-AF87-C1A7352F52AD}"/>
                  </a:ext>
                </a:extLst>
              </p14:cNvPr>
              <p14:cNvContentPartPr/>
              <p14:nvPr/>
            </p14:nvContentPartPr>
            <p14:xfrm>
              <a:off x="3231120" y="2532040"/>
              <a:ext cx="253440" cy="315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89B68D0-55E7-4DD3-AF87-C1A7352F52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213480" y="2514400"/>
                <a:ext cx="289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A8A0858-61FA-4397-8255-DE735C53CB79}"/>
                  </a:ext>
                </a:extLst>
              </p14:cNvPr>
              <p14:cNvContentPartPr/>
              <p14:nvPr/>
            </p14:nvContentPartPr>
            <p14:xfrm>
              <a:off x="3154080" y="2930920"/>
              <a:ext cx="1333440" cy="415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A8A0858-61FA-4397-8255-DE735C53CB7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136435" y="2913265"/>
                <a:ext cx="1369090" cy="4511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C7C0ACB-F9AF-4258-AC93-1949700437D0}"/>
                  </a:ext>
                </a:extLst>
              </p14:cNvPr>
              <p14:cNvContentPartPr/>
              <p14:nvPr/>
            </p14:nvContentPartPr>
            <p14:xfrm>
              <a:off x="4546920" y="2524120"/>
              <a:ext cx="550440" cy="64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C7C0ACB-F9AF-4258-AC93-1949700437D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528920" y="2506480"/>
                <a:ext cx="586080" cy="67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628B9C6-EEB7-48CE-B522-645429140DF8}"/>
                  </a:ext>
                </a:extLst>
              </p14:cNvPr>
              <p14:cNvContentPartPr/>
              <p14:nvPr/>
            </p14:nvContentPartPr>
            <p14:xfrm>
              <a:off x="5226600" y="2669920"/>
              <a:ext cx="216360" cy="334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628B9C6-EEB7-48CE-B522-645429140DF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208960" y="2652280"/>
                <a:ext cx="25200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8BFDEC0-7976-43C0-BF47-4438A67408D1}"/>
                  </a:ext>
                </a:extLst>
              </p14:cNvPr>
              <p14:cNvContentPartPr/>
              <p14:nvPr/>
            </p14:nvContentPartPr>
            <p14:xfrm>
              <a:off x="5547360" y="2681800"/>
              <a:ext cx="920520" cy="411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8BFDEC0-7976-43C0-BF47-4438A67408D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529713" y="2664160"/>
                <a:ext cx="956174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41B9D7B-44A7-414E-861A-915F5B87E09E}"/>
                  </a:ext>
                </a:extLst>
              </p14:cNvPr>
              <p14:cNvContentPartPr/>
              <p14:nvPr/>
            </p14:nvContentPartPr>
            <p14:xfrm>
              <a:off x="3006840" y="3466600"/>
              <a:ext cx="185760" cy="440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41B9D7B-44A7-414E-861A-915F5B87E0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988840" y="3448600"/>
                <a:ext cx="221400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06EDC3C-48CA-4F09-9138-0B7A2C9AD92A}"/>
                  </a:ext>
                </a:extLst>
              </p14:cNvPr>
              <p14:cNvContentPartPr/>
              <p14:nvPr/>
            </p14:nvContentPartPr>
            <p14:xfrm>
              <a:off x="3484920" y="3389560"/>
              <a:ext cx="208080" cy="109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06EDC3C-48CA-4F09-9138-0B7A2C9AD92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67280" y="3371920"/>
                <a:ext cx="2437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9394099-2B42-4067-A0BB-5B6638F521E2}"/>
                  </a:ext>
                </a:extLst>
              </p14:cNvPr>
              <p14:cNvContentPartPr/>
              <p14:nvPr/>
            </p14:nvContentPartPr>
            <p14:xfrm>
              <a:off x="3320040" y="3591160"/>
              <a:ext cx="957240" cy="37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9394099-2B42-4067-A0BB-5B6638F521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02400" y="3573160"/>
                <a:ext cx="99288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2CFBC43-6F23-41DF-907B-995C7FD6D822}"/>
                  </a:ext>
                </a:extLst>
              </p14:cNvPr>
              <p14:cNvContentPartPr/>
              <p14:nvPr/>
            </p14:nvContentPartPr>
            <p14:xfrm>
              <a:off x="4401480" y="3511240"/>
              <a:ext cx="173160" cy="327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2CFBC43-6F23-41DF-907B-995C7FD6D82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83840" y="3493600"/>
                <a:ext cx="20880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30D9CF3-5C29-4C20-A921-276BB210B0AD}"/>
                  </a:ext>
                </a:extLst>
              </p14:cNvPr>
              <p14:cNvContentPartPr/>
              <p14:nvPr/>
            </p14:nvContentPartPr>
            <p14:xfrm>
              <a:off x="1632000" y="3082480"/>
              <a:ext cx="205920" cy="271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30D9CF3-5C29-4C20-A921-276BB210B0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614000" y="3064480"/>
                <a:ext cx="24156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0B415E0-F281-4B8A-8DC2-4CFF03A2044D}"/>
                  </a:ext>
                </a:extLst>
              </p14:cNvPr>
              <p14:cNvContentPartPr/>
              <p14:nvPr/>
            </p14:nvContentPartPr>
            <p14:xfrm>
              <a:off x="4695240" y="3402880"/>
              <a:ext cx="497160" cy="487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0B415E0-F281-4B8A-8DC2-4CFF03A2044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77240" y="3385240"/>
                <a:ext cx="532800" cy="52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FE337CD-C2E7-4BF0-8B2B-E1A277EA97EC}"/>
                  </a:ext>
                </a:extLst>
              </p14:cNvPr>
              <p14:cNvContentPartPr/>
              <p14:nvPr/>
            </p14:nvContentPartPr>
            <p14:xfrm>
              <a:off x="5380320" y="3628240"/>
              <a:ext cx="183240" cy="19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FE337CD-C2E7-4BF0-8B2B-E1A277EA97E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62680" y="3610600"/>
                <a:ext cx="2188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C15E73C-6148-406F-BE1F-17EAB40FB4F2}"/>
                  </a:ext>
                </a:extLst>
              </p14:cNvPr>
              <p14:cNvContentPartPr/>
              <p14:nvPr/>
            </p14:nvContentPartPr>
            <p14:xfrm>
              <a:off x="5379960" y="3714280"/>
              <a:ext cx="187200" cy="23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C15E73C-6148-406F-BE1F-17EAB40FB4F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361960" y="3696640"/>
                <a:ext cx="2228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7F8EE9B-CFD9-4B04-89E7-31B60BCB3606}"/>
                  </a:ext>
                </a:extLst>
              </p14:cNvPr>
              <p14:cNvContentPartPr/>
              <p14:nvPr/>
            </p14:nvContentPartPr>
            <p14:xfrm>
              <a:off x="5701800" y="3484960"/>
              <a:ext cx="888480" cy="435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7F8EE9B-CFD9-4B04-89E7-31B60BCB360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684160" y="3466975"/>
                <a:ext cx="924120" cy="471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56D8B26-6832-49E2-BCB8-92FEA412EE44}"/>
                  </a:ext>
                </a:extLst>
              </p14:cNvPr>
              <p14:cNvContentPartPr/>
              <p14:nvPr/>
            </p14:nvContentPartPr>
            <p14:xfrm>
              <a:off x="6704760" y="3343120"/>
              <a:ext cx="208080" cy="310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56D8B26-6832-49E2-BCB8-92FEA412EE4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86760" y="3325480"/>
                <a:ext cx="24372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F7E5288-4DE1-404E-8A03-FC3301357737}"/>
                  </a:ext>
                </a:extLst>
              </p14:cNvPr>
              <p14:cNvContentPartPr/>
              <p14:nvPr/>
            </p14:nvContentPartPr>
            <p14:xfrm>
              <a:off x="1142040" y="4337440"/>
              <a:ext cx="898560" cy="262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F7E5288-4DE1-404E-8A03-FC330135773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124047" y="4319440"/>
                <a:ext cx="934186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89E22C6-1E48-4A86-95D6-EFD3DF004A5D}"/>
                  </a:ext>
                </a:extLst>
              </p14:cNvPr>
              <p14:cNvContentPartPr/>
              <p14:nvPr/>
            </p14:nvContentPartPr>
            <p14:xfrm>
              <a:off x="5329560" y="4521760"/>
              <a:ext cx="150120" cy="6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89E22C6-1E48-4A86-95D6-EFD3DF004A5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311560" y="4503760"/>
                <a:ext cx="1857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E9F592D-3426-4A6B-A428-E75FBFA50489}"/>
                  </a:ext>
                </a:extLst>
              </p14:cNvPr>
              <p14:cNvContentPartPr/>
              <p14:nvPr/>
            </p14:nvContentPartPr>
            <p14:xfrm>
              <a:off x="5335320" y="4622200"/>
              <a:ext cx="184680" cy="12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E9F592D-3426-4A6B-A428-E75FBFA5048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317680" y="4604560"/>
                <a:ext cx="2203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F983755-2BB3-49E0-B728-4CF3B6BB8171}"/>
                  </a:ext>
                </a:extLst>
              </p14:cNvPr>
              <p14:cNvContentPartPr/>
              <p14:nvPr/>
            </p14:nvContentPartPr>
            <p14:xfrm>
              <a:off x="3009360" y="4190200"/>
              <a:ext cx="2140200" cy="766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F983755-2BB3-49E0-B728-4CF3B6BB817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991720" y="4172560"/>
                <a:ext cx="2175840" cy="80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EBFCC21-6E2C-489E-9707-B17532140F0D}"/>
                  </a:ext>
                </a:extLst>
              </p14:cNvPr>
              <p14:cNvContentPartPr/>
              <p14:nvPr/>
            </p14:nvContentPartPr>
            <p14:xfrm>
              <a:off x="5733840" y="4260400"/>
              <a:ext cx="248040" cy="176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EBFCC21-6E2C-489E-9707-B17532140F0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715840" y="4242760"/>
                <a:ext cx="2836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6A3BA38E-A248-487D-9B8E-D7708F490143}"/>
                  </a:ext>
                </a:extLst>
              </p14:cNvPr>
              <p14:cNvContentPartPr/>
              <p14:nvPr/>
            </p14:nvContentPartPr>
            <p14:xfrm>
              <a:off x="5675520" y="4377040"/>
              <a:ext cx="855360" cy="3463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6A3BA38E-A248-487D-9B8E-D7708F49014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657520" y="4359400"/>
                <a:ext cx="89100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98A2A8F-0FB9-4BF8-BE40-23EDCF37AAFD}"/>
                  </a:ext>
                </a:extLst>
              </p14:cNvPr>
              <p14:cNvContentPartPr/>
              <p14:nvPr/>
            </p14:nvContentPartPr>
            <p14:xfrm>
              <a:off x="6106800" y="4251400"/>
              <a:ext cx="282960" cy="83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98A2A8F-0FB9-4BF8-BE40-23EDCF37AAF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89160" y="4233400"/>
                <a:ext cx="31860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C17A396-1077-4839-9C8E-E94735720727}"/>
                  </a:ext>
                </a:extLst>
              </p14:cNvPr>
              <p14:cNvContentPartPr/>
              <p14:nvPr/>
            </p14:nvContentPartPr>
            <p14:xfrm>
              <a:off x="6848400" y="4199560"/>
              <a:ext cx="243000" cy="8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C17A396-1077-4839-9C8E-E9473572072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830400" y="4181560"/>
                <a:ext cx="278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D64E7B6-2F43-49E5-B6B0-1FFD6133FA37}"/>
                  </a:ext>
                </a:extLst>
              </p14:cNvPr>
              <p14:cNvContentPartPr/>
              <p14:nvPr/>
            </p14:nvContentPartPr>
            <p14:xfrm>
              <a:off x="6659400" y="4291360"/>
              <a:ext cx="1119960" cy="327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D64E7B6-2F43-49E5-B6B0-1FFD6133FA3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641754" y="4273380"/>
                <a:ext cx="1155611" cy="3635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3A0AFC7-E27D-44CA-9F58-E9BB3323F166}"/>
                  </a:ext>
                </a:extLst>
              </p14:cNvPr>
              <p14:cNvContentPartPr/>
              <p14:nvPr/>
            </p14:nvContentPartPr>
            <p14:xfrm>
              <a:off x="5809080" y="3972760"/>
              <a:ext cx="1107360" cy="991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3A0AFC7-E27D-44CA-9F58-E9BB3323F16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791434" y="3955120"/>
                <a:ext cx="1143012" cy="10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9336015-478E-45DA-90F5-A81B120DE0E4}"/>
                  </a:ext>
                </a:extLst>
              </p14:cNvPr>
              <p14:cNvContentPartPr/>
              <p14:nvPr/>
            </p14:nvContentPartPr>
            <p14:xfrm>
              <a:off x="2154720" y="1625560"/>
              <a:ext cx="4053960" cy="900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9336015-478E-45DA-90F5-A81B120DE0E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137080" y="1607560"/>
                <a:ext cx="4089600" cy="9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308D5CC-15D6-4344-8862-22849C36A658}"/>
                  </a:ext>
                </a:extLst>
              </p14:cNvPr>
              <p14:cNvContentPartPr/>
              <p14:nvPr/>
            </p14:nvContentPartPr>
            <p14:xfrm>
              <a:off x="2361000" y="722320"/>
              <a:ext cx="2567880" cy="120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308D5CC-15D6-4344-8862-22849C36A65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343000" y="704320"/>
                <a:ext cx="2603520" cy="12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EC2DC14-0A41-42D4-9DBB-A28EE2FF8ED1}"/>
                  </a:ext>
                </a:extLst>
              </p14:cNvPr>
              <p14:cNvContentPartPr/>
              <p14:nvPr/>
            </p14:nvContentPartPr>
            <p14:xfrm>
              <a:off x="2700480" y="4683400"/>
              <a:ext cx="726120" cy="506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EC2DC14-0A41-42D4-9DBB-A28EE2FF8ED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682480" y="4665400"/>
                <a:ext cx="76176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C2F278B-3D79-4DC3-B67E-37217E405306}"/>
                  </a:ext>
                </a:extLst>
              </p14:cNvPr>
              <p14:cNvContentPartPr/>
              <p14:nvPr/>
            </p14:nvContentPartPr>
            <p14:xfrm>
              <a:off x="8052600" y="4227280"/>
              <a:ext cx="352080" cy="306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C2F278B-3D79-4DC3-B67E-37217E40530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034600" y="4209640"/>
                <a:ext cx="38772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1FB244E-A885-41D7-9C2D-99640F0B8395}"/>
                  </a:ext>
                </a:extLst>
              </p14:cNvPr>
              <p14:cNvContentPartPr/>
              <p14:nvPr/>
            </p14:nvContentPartPr>
            <p14:xfrm>
              <a:off x="2406000" y="5299720"/>
              <a:ext cx="192600" cy="28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1FB244E-A885-41D7-9C2D-99640F0B839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388360" y="5281720"/>
                <a:ext cx="2282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D26262A-51DD-4374-9F53-7FEA4934E249}"/>
                  </a:ext>
                </a:extLst>
              </p14:cNvPr>
              <p14:cNvContentPartPr/>
              <p14:nvPr/>
            </p14:nvContentPartPr>
            <p14:xfrm>
              <a:off x="2412120" y="5393680"/>
              <a:ext cx="187920" cy="126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D26262A-51DD-4374-9F53-7FEA4934E24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394480" y="5376040"/>
                <a:ext cx="2235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C699F45-8D00-46D0-AE3F-40BBAF9B9096}"/>
                  </a:ext>
                </a:extLst>
              </p14:cNvPr>
              <p14:cNvContentPartPr/>
              <p14:nvPr/>
            </p14:nvContentPartPr>
            <p14:xfrm>
              <a:off x="695640" y="5187040"/>
              <a:ext cx="1517040" cy="4813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C699F45-8D00-46D0-AE3F-40BBAF9B909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78004" y="5169053"/>
                <a:ext cx="1552672" cy="5169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4415235-5B12-417A-9A04-97DAE6D974DE}"/>
                  </a:ext>
                </a:extLst>
              </p14:cNvPr>
              <p14:cNvContentPartPr/>
              <p14:nvPr/>
            </p14:nvContentPartPr>
            <p14:xfrm>
              <a:off x="3218520" y="5119360"/>
              <a:ext cx="228960" cy="28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4415235-5B12-417A-9A04-97DAE6D974D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200880" y="5101720"/>
                <a:ext cx="2646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E621892-AE0D-4192-8126-6E674D7BB114}"/>
                  </a:ext>
                </a:extLst>
              </p14:cNvPr>
              <p14:cNvContentPartPr/>
              <p14:nvPr/>
            </p14:nvContentPartPr>
            <p14:xfrm>
              <a:off x="3131760" y="5214760"/>
              <a:ext cx="1135440" cy="2851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E621892-AE0D-4192-8126-6E674D7BB11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114120" y="5196783"/>
                <a:ext cx="1171080" cy="32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DC9754F-1C98-4E62-AAF7-EC105E1FBB79}"/>
                  </a:ext>
                </a:extLst>
              </p14:cNvPr>
              <p14:cNvContentPartPr/>
              <p14:nvPr/>
            </p14:nvContentPartPr>
            <p14:xfrm>
              <a:off x="7220280" y="4101280"/>
              <a:ext cx="262080" cy="1288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DC9754F-1C98-4E62-AAF7-EC105E1FBB7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202280" y="4083640"/>
                <a:ext cx="297720" cy="164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3927664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B63F4DF-E114-4A1E-BF1A-7C704F865852}"/>
                  </a:ext>
                </a:extLst>
              </p14:cNvPr>
              <p14:cNvContentPartPr/>
              <p14:nvPr/>
            </p14:nvContentPartPr>
            <p14:xfrm>
              <a:off x="1955640" y="345040"/>
              <a:ext cx="872280" cy="398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B63F4DF-E114-4A1E-BF1A-7C704F86585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37647" y="327400"/>
                <a:ext cx="907905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353725B-66C4-423C-929D-9672971384C1}"/>
                  </a:ext>
                </a:extLst>
              </p14:cNvPr>
              <p14:cNvContentPartPr/>
              <p14:nvPr/>
            </p14:nvContentPartPr>
            <p14:xfrm>
              <a:off x="345720" y="261520"/>
              <a:ext cx="1317240" cy="619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353725B-66C4-423C-929D-9672971384C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8080" y="243870"/>
                <a:ext cx="1352880" cy="6552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E35AF11-6D19-466D-9C24-E74A7D70BA68}"/>
                  </a:ext>
                </a:extLst>
              </p14:cNvPr>
              <p14:cNvContentPartPr/>
              <p14:nvPr/>
            </p14:nvContentPartPr>
            <p14:xfrm>
              <a:off x="7587120" y="147760"/>
              <a:ext cx="1208880" cy="555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E35AF11-6D19-466D-9C24-E74A7D70BA6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569120" y="130120"/>
                <a:ext cx="1244520" cy="59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396587B-A72F-408B-8142-EBBDA4993965}"/>
                  </a:ext>
                </a:extLst>
              </p14:cNvPr>
              <p14:cNvContentPartPr/>
              <p14:nvPr/>
            </p14:nvContentPartPr>
            <p14:xfrm>
              <a:off x="439320" y="914200"/>
              <a:ext cx="2382120" cy="67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396587B-A72F-408B-8142-EBBDA499396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1320" y="896200"/>
                <a:ext cx="2417760" cy="70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06B7B62-C841-4485-BAB4-E3EFC00CA4BC}"/>
                  </a:ext>
                </a:extLst>
              </p14:cNvPr>
              <p14:cNvContentPartPr/>
              <p14:nvPr/>
            </p14:nvContentPartPr>
            <p14:xfrm>
              <a:off x="3019800" y="900520"/>
              <a:ext cx="1211400" cy="417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06B7B62-C841-4485-BAB4-E3EFC00CA4B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02155" y="882536"/>
                <a:ext cx="1247051" cy="4532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C3F9A83-5A39-4584-9A20-1490D3000810}"/>
                  </a:ext>
                </a:extLst>
              </p14:cNvPr>
              <p14:cNvContentPartPr/>
              <p14:nvPr/>
            </p14:nvContentPartPr>
            <p14:xfrm>
              <a:off x="444720" y="1706200"/>
              <a:ext cx="1783440" cy="674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C3F9A83-5A39-4584-9A20-1490D300081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6720" y="1688551"/>
                <a:ext cx="1819080" cy="709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F32B687-B98F-4756-BEAA-09F082850668}"/>
                  </a:ext>
                </a:extLst>
              </p14:cNvPr>
              <p14:cNvContentPartPr/>
              <p14:nvPr/>
            </p14:nvContentPartPr>
            <p14:xfrm>
              <a:off x="2612640" y="1744720"/>
              <a:ext cx="1878840" cy="439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F32B687-B98F-4756-BEAA-09F08285066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94640" y="1727080"/>
                <a:ext cx="1914480" cy="474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71505219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80893672-5E15-4526-8092-C3F2C4CBEF0C}"/>
                  </a:ext>
                </a:extLst>
              </p14:cNvPr>
              <p14:cNvContentPartPr/>
              <p14:nvPr/>
            </p14:nvContentPartPr>
            <p14:xfrm>
              <a:off x="7775760" y="198160"/>
              <a:ext cx="820800" cy="367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80893672-5E15-4526-8092-C3F2C4CBEF0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758120" y="180520"/>
                <a:ext cx="85644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AF0942F-AF9B-4643-A61E-E42DD9D4A1F9}"/>
                  </a:ext>
                </a:extLst>
              </p14:cNvPr>
              <p14:cNvContentPartPr/>
              <p14:nvPr/>
            </p14:nvContentPartPr>
            <p14:xfrm>
              <a:off x="422760" y="218320"/>
              <a:ext cx="4277520" cy="1028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AF0942F-AF9B-4643-A61E-E42DD9D4A1F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4760" y="200680"/>
                <a:ext cx="4313160" cy="10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FA6FE17-BB9D-4B82-85E0-493C67D72DB2}"/>
                  </a:ext>
                </a:extLst>
              </p14:cNvPr>
              <p14:cNvContentPartPr/>
              <p14:nvPr/>
            </p14:nvContentPartPr>
            <p14:xfrm>
              <a:off x="4840320" y="230560"/>
              <a:ext cx="2804400" cy="982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FA6FE17-BB9D-4B82-85E0-493C67D72DB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22680" y="212567"/>
                <a:ext cx="2840040" cy="1017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0056792-0386-41A6-989E-C3540AE9BEC5}"/>
                  </a:ext>
                </a:extLst>
              </p14:cNvPr>
              <p14:cNvContentPartPr/>
              <p14:nvPr/>
            </p14:nvContentPartPr>
            <p14:xfrm>
              <a:off x="6916800" y="736000"/>
              <a:ext cx="1960920" cy="447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0056792-0386-41A6-989E-C3540AE9BEC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98803" y="718360"/>
                <a:ext cx="1996553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0778F4C-E694-497E-8E6B-5883C618518A}"/>
                  </a:ext>
                </a:extLst>
              </p14:cNvPr>
              <p14:cNvContentPartPr/>
              <p14:nvPr/>
            </p14:nvContentPartPr>
            <p14:xfrm>
              <a:off x="350400" y="1304800"/>
              <a:ext cx="239040" cy="653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0778F4C-E694-497E-8E6B-5883C61851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2400" y="1287160"/>
                <a:ext cx="274680" cy="68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EFB2EC6-8DEE-4F28-A986-4F7982E2CAE0}"/>
                  </a:ext>
                </a:extLst>
              </p14:cNvPr>
              <p14:cNvContentPartPr/>
              <p14:nvPr/>
            </p14:nvContentPartPr>
            <p14:xfrm>
              <a:off x="2540640" y="135628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EFB2EC6-8DEE-4F28-A986-4F7982E2CAE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23000" y="133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FCE602-5FED-4F50-B0E0-BFF1B04C1ABD}"/>
                  </a:ext>
                </a:extLst>
              </p14:cNvPr>
              <p14:cNvContentPartPr/>
              <p14:nvPr/>
            </p14:nvContentPartPr>
            <p14:xfrm>
              <a:off x="2539920" y="1441240"/>
              <a:ext cx="171360" cy="125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FCE602-5FED-4F50-B0E0-BFF1B04C1AB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22280" y="1423600"/>
                <a:ext cx="20700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9EE7B92-563A-45F3-9D51-7318EDD62558}"/>
                  </a:ext>
                </a:extLst>
              </p14:cNvPr>
              <p14:cNvContentPartPr/>
              <p14:nvPr/>
            </p14:nvContentPartPr>
            <p14:xfrm>
              <a:off x="807240" y="1288960"/>
              <a:ext cx="1522440" cy="344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9EE7B92-563A-45F3-9D51-7318EDD6255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9240" y="1270979"/>
                <a:ext cx="1558080" cy="3801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BD484EF-0D92-497A-BF21-5DA0B49EF929}"/>
                  </a:ext>
                </a:extLst>
              </p14:cNvPr>
              <p14:cNvContentPartPr/>
              <p14:nvPr/>
            </p14:nvContentPartPr>
            <p14:xfrm>
              <a:off x="3620280" y="1339360"/>
              <a:ext cx="820080" cy="180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BD484EF-0D92-497A-BF21-5DA0B49EF92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02640" y="1321360"/>
                <a:ext cx="85572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AA644D9-C8BC-46BD-8D6E-BE1E5DC109A1}"/>
                  </a:ext>
                </a:extLst>
              </p14:cNvPr>
              <p14:cNvContentPartPr/>
              <p14:nvPr/>
            </p14:nvContentPartPr>
            <p14:xfrm>
              <a:off x="3127800" y="1307320"/>
              <a:ext cx="359640" cy="276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AA644D9-C8BC-46BD-8D6E-BE1E5DC109A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10160" y="1289320"/>
                <a:ext cx="39528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6A20452-D547-4266-B7EE-B8DC1D6BDE58}"/>
                  </a:ext>
                </a:extLst>
              </p14:cNvPr>
              <p14:cNvContentPartPr/>
              <p14:nvPr/>
            </p14:nvContentPartPr>
            <p14:xfrm>
              <a:off x="4475280" y="1524040"/>
              <a:ext cx="57600" cy="68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6A20452-D547-4266-B7EE-B8DC1D6BDE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57280" y="1506400"/>
                <a:ext cx="9324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125C894-3F3C-47F3-A3F8-1F7A7ECDD1B9}"/>
                  </a:ext>
                </a:extLst>
              </p14:cNvPr>
              <p14:cNvContentPartPr/>
              <p14:nvPr/>
            </p14:nvContentPartPr>
            <p14:xfrm>
              <a:off x="5487600" y="1129840"/>
              <a:ext cx="2088000" cy="334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125C894-3F3C-47F3-A3F8-1F7A7ECDD1B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69960" y="1111840"/>
                <a:ext cx="21236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7A1EF25-F0B6-4A75-B4DA-58826377FE25}"/>
                  </a:ext>
                </a:extLst>
              </p14:cNvPr>
              <p14:cNvContentPartPr/>
              <p14:nvPr/>
            </p14:nvContentPartPr>
            <p14:xfrm>
              <a:off x="4779480" y="1201840"/>
              <a:ext cx="559800" cy="338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7A1EF25-F0B6-4A75-B4DA-58826377FE2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61829" y="1183840"/>
                <a:ext cx="595463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950D2DC-7EF8-4B50-AD4E-AD86EC49E512}"/>
                  </a:ext>
                </a:extLst>
              </p14:cNvPr>
              <p14:cNvContentPartPr/>
              <p14:nvPr/>
            </p14:nvContentPartPr>
            <p14:xfrm>
              <a:off x="2363160" y="1785040"/>
              <a:ext cx="1050480" cy="484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950D2DC-7EF8-4B50-AD4E-AD86EC49E51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45160" y="1767040"/>
                <a:ext cx="108612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CB9634A-AE8D-48C4-99AD-949041E2CC52}"/>
                  </a:ext>
                </a:extLst>
              </p14:cNvPr>
              <p14:cNvContentPartPr/>
              <p14:nvPr/>
            </p14:nvContentPartPr>
            <p14:xfrm>
              <a:off x="1083360" y="1835800"/>
              <a:ext cx="922680" cy="399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CB9634A-AE8D-48C4-99AD-949041E2CC5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65367" y="1818160"/>
                <a:ext cx="958306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26E41D7-60D0-4F45-94B4-C6B1382F562D}"/>
                  </a:ext>
                </a:extLst>
              </p14:cNvPr>
              <p14:cNvContentPartPr/>
              <p14:nvPr/>
            </p14:nvContentPartPr>
            <p14:xfrm>
              <a:off x="164280" y="1927600"/>
              <a:ext cx="692640" cy="340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26E41D7-60D0-4F45-94B4-C6B1382F562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46289" y="1909960"/>
                <a:ext cx="728261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4146339-7535-49CE-B7A2-BC2CE569C6D7}"/>
                  </a:ext>
                </a:extLst>
              </p14:cNvPr>
              <p14:cNvContentPartPr/>
              <p14:nvPr/>
            </p14:nvContentPartPr>
            <p14:xfrm>
              <a:off x="7839120" y="1137760"/>
              <a:ext cx="770760" cy="297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4146339-7535-49CE-B7A2-BC2CE569C6D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21120" y="1119760"/>
                <a:ext cx="8064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45B9858-C3EE-4CA3-A56C-E2CBA927D337}"/>
                  </a:ext>
                </a:extLst>
              </p14:cNvPr>
              <p14:cNvContentPartPr/>
              <p14:nvPr/>
            </p14:nvContentPartPr>
            <p14:xfrm>
              <a:off x="3581760" y="1678480"/>
              <a:ext cx="2369520" cy="615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45B9858-C3EE-4CA3-A56C-E2CBA927D33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64120" y="1660469"/>
                <a:ext cx="2405160" cy="6509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9CF709C-8AA3-4224-8B9B-6EA49C96E096}"/>
                  </a:ext>
                </a:extLst>
              </p14:cNvPr>
              <p14:cNvContentPartPr/>
              <p14:nvPr/>
            </p14:nvContentPartPr>
            <p14:xfrm>
              <a:off x="217920" y="2691160"/>
              <a:ext cx="2370240" cy="14479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9CF709C-8AA3-4224-8B9B-6EA49C96E09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99920" y="2673520"/>
                <a:ext cx="2405880" cy="14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BB65566-D20F-4498-8B2A-2ED8414D9878}"/>
                  </a:ext>
                </a:extLst>
              </p14:cNvPr>
              <p14:cNvContentPartPr/>
              <p14:nvPr/>
            </p14:nvContentPartPr>
            <p14:xfrm>
              <a:off x="7094280" y="1935880"/>
              <a:ext cx="1522080" cy="163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BB65566-D20F-4498-8B2A-2ED8414D987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076280" y="1918240"/>
                <a:ext cx="1557720" cy="166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74BA36E-BE75-4F2F-9976-20202AAB97E1}"/>
                  </a:ext>
                </a:extLst>
              </p14:cNvPr>
              <p14:cNvContentPartPr/>
              <p14:nvPr/>
            </p14:nvContentPartPr>
            <p14:xfrm>
              <a:off x="3606960" y="2615560"/>
              <a:ext cx="139680" cy="1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74BA36E-BE75-4F2F-9976-20202AAB97E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89320" y="2597920"/>
                <a:ext cx="1753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DD53A34-3818-4F5F-A7C4-C06F6B7B8B53}"/>
                  </a:ext>
                </a:extLst>
              </p14:cNvPr>
              <p14:cNvContentPartPr/>
              <p14:nvPr/>
            </p14:nvContentPartPr>
            <p14:xfrm>
              <a:off x="3636120" y="2684680"/>
              <a:ext cx="135000" cy="20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DD53A34-3818-4F5F-A7C4-C06F6B7B8B5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618480" y="2666680"/>
                <a:ext cx="170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4210EE6-62E1-455F-A779-7F932DC69319}"/>
                  </a:ext>
                </a:extLst>
              </p14:cNvPr>
              <p14:cNvContentPartPr/>
              <p14:nvPr/>
            </p14:nvContentPartPr>
            <p14:xfrm>
              <a:off x="3852120" y="2468320"/>
              <a:ext cx="565920" cy="291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4210EE6-62E1-455F-A779-7F932DC6931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834469" y="2450680"/>
                <a:ext cx="601583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89B68D0-55E7-4DD3-AF87-C1A7352F52AD}"/>
                  </a:ext>
                </a:extLst>
              </p14:cNvPr>
              <p14:cNvContentPartPr/>
              <p14:nvPr/>
            </p14:nvContentPartPr>
            <p14:xfrm>
              <a:off x="3231120" y="2532040"/>
              <a:ext cx="253440" cy="315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89B68D0-55E7-4DD3-AF87-C1A7352F52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213480" y="2514400"/>
                <a:ext cx="289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A8A0858-61FA-4397-8255-DE735C53CB79}"/>
                  </a:ext>
                </a:extLst>
              </p14:cNvPr>
              <p14:cNvContentPartPr/>
              <p14:nvPr/>
            </p14:nvContentPartPr>
            <p14:xfrm>
              <a:off x="3154080" y="2930920"/>
              <a:ext cx="1333440" cy="415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A8A0858-61FA-4397-8255-DE735C53CB7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136435" y="2913265"/>
                <a:ext cx="1369090" cy="4511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C7C0ACB-F9AF-4258-AC93-1949700437D0}"/>
                  </a:ext>
                </a:extLst>
              </p14:cNvPr>
              <p14:cNvContentPartPr/>
              <p14:nvPr/>
            </p14:nvContentPartPr>
            <p14:xfrm>
              <a:off x="4546920" y="2524120"/>
              <a:ext cx="550440" cy="64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C7C0ACB-F9AF-4258-AC93-1949700437D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528920" y="2506480"/>
                <a:ext cx="586080" cy="67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628B9C6-EEB7-48CE-B522-645429140DF8}"/>
                  </a:ext>
                </a:extLst>
              </p14:cNvPr>
              <p14:cNvContentPartPr/>
              <p14:nvPr/>
            </p14:nvContentPartPr>
            <p14:xfrm>
              <a:off x="5226600" y="2669920"/>
              <a:ext cx="216360" cy="334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628B9C6-EEB7-48CE-B522-645429140DF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208960" y="2652280"/>
                <a:ext cx="25200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8BFDEC0-7976-43C0-BF47-4438A67408D1}"/>
                  </a:ext>
                </a:extLst>
              </p14:cNvPr>
              <p14:cNvContentPartPr/>
              <p14:nvPr/>
            </p14:nvContentPartPr>
            <p14:xfrm>
              <a:off x="5547360" y="2681800"/>
              <a:ext cx="920520" cy="411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8BFDEC0-7976-43C0-BF47-4438A67408D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529713" y="2664160"/>
                <a:ext cx="956174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41B9D7B-44A7-414E-861A-915F5B87E09E}"/>
                  </a:ext>
                </a:extLst>
              </p14:cNvPr>
              <p14:cNvContentPartPr/>
              <p14:nvPr/>
            </p14:nvContentPartPr>
            <p14:xfrm>
              <a:off x="3006840" y="3466600"/>
              <a:ext cx="185760" cy="440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41B9D7B-44A7-414E-861A-915F5B87E0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988840" y="3448600"/>
                <a:ext cx="221400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06EDC3C-48CA-4F09-9138-0B7A2C9AD92A}"/>
                  </a:ext>
                </a:extLst>
              </p14:cNvPr>
              <p14:cNvContentPartPr/>
              <p14:nvPr/>
            </p14:nvContentPartPr>
            <p14:xfrm>
              <a:off x="3484920" y="3389560"/>
              <a:ext cx="208080" cy="109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06EDC3C-48CA-4F09-9138-0B7A2C9AD92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67280" y="3371920"/>
                <a:ext cx="2437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9394099-2B42-4067-A0BB-5B6638F521E2}"/>
                  </a:ext>
                </a:extLst>
              </p14:cNvPr>
              <p14:cNvContentPartPr/>
              <p14:nvPr/>
            </p14:nvContentPartPr>
            <p14:xfrm>
              <a:off x="3320040" y="3591160"/>
              <a:ext cx="957240" cy="37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9394099-2B42-4067-A0BB-5B6638F521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02400" y="3573160"/>
                <a:ext cx="99288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2CFBC43-6F23-41DF-907B-995C7FD6D822}"/>
                  </a:ext>
                </a:extLst>
              </p14:cNvPr>
              <p14:cNvContentPartPr/>
              <p14:nvPr/>
            </p14:nvContentPartPr>
            <p14:xfrm>
              <a:off x="4401480" y="3511240"/>
              <a:ext cx="173160" cy="327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2CFBC43-6F23-41DF-907B-995C7FD6D82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83840" y="3493600"/>
                <a:ext cx="20880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30D9CF3-5C29-4C20-A921-276BB210B0AD}"/>
                  </a:ext>
                </a:extLst>
              </p14:cNvPr>
              <p14:cNvContentPartPr/>
              <p14:nvPr/>
            </p14:nvContentPartPr>
            <p14:xfrm>
              <a:off x="1632000" y="3082480"/>
              <a:ext cx="205920" cy="271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30D9CF3-5C29-4C20-A921-276BB210B0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614000" y="3064480"/>
                <a:ext cx="24156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0B415E0-F281-4B8A-8DC2-4CFF03A2044D}"/>
                  </a:ext>
                </a:extLst>
              </p14:cNvPr>
              <p14:cNvContentPartPr/>
              <p14:nvPr/>
            </p14:nvContentPartPr>
            <p14:xfrm>
              <a:off x="4695240" y="3402880"/>
              <a:ext cx="497160" cy="487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0B415E0-F281-4B8A-8DC2-4CFF03A2044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77240" y="3385240"/>
                <a:ext cx="532800" cy="52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FE337CD-C2E7-4BF0-8B2B-E1A277EA97EC}"/>
                  </a:ext>
                </a:extLst>
              </p14:cNvPr>
              <p14:cNvContentPartPr/>
              <p14:nvPr/>
            </p14:nvContentPartPr>
            <p14:xfrm>
              <a:off x="5380320" y="3628240"/>
              <a:ext cx="183240" cy="19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FE337CD-C2E7-4BF0-8B2B-E1A277EA97E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62680" y="3610600"/>
                <a:ext cx="2188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C15E73C-6148-406F-BE1F-17EAB40FB4F2}"/>
                  </a:ext>
                </a:extLst>
              </p14:cNvPr>
              <p14:cNvContentPartPr/>
              <p14:nvPr/>
            </p14:nvContentPartPr>
            <p14:xfrm>
              <a:off x="5379960" y="3714280"/>
              <a:ext cx="187200" cy="23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C15E73C-6148-406F-BE1F-17EAB40FB4F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361960" y="3696640"/>
                <a:ext cx="2228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7F8EE9B-CFD9-4B04-89E7-31B60BCB3606}"/>
                  </a:ext>
                </a:extLst>
              </p14:cNvPr>
              <p14:cNvContentPartPr/>
              <p14:nvPr/>
            </p14:nvContentPartPr>
            <p14:xfrm>
              <a:off x="5701800" y="3484960"/>
              <a:ext cx="888480" cy="435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7F8EE9B-CFD9-4B04-89E7-31B60BCB360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684160" y="3466975"/>
                <a:ext cx="924120" cy="471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56D8B26-6832-49E2-BCB8-92FEA412EE44}"/>
                  </a:ext>
                </a:extLst>
              </p14:cNvPr>
              <p14:cNvContentPartPr/>
              <p14:nvPr/>
            </p14:nvContentPartPr>
            <p14:xfrm>
              <a:off x="6704760" y="3343120"/>
              <a:ext cx="208080" cy="310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56D8B26-6832-49E2-BCB8-92FEA412EE4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86760" y="3325480"/>
                <a:ext cx="24372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F7E5288-4DE1-404E-8A03-FC3301357737}"/>
                  </a:ext>
                </a:extLst>
              </p14:cNvPr>
              <p14:cNvContentPartPr/>
              <p14:nvPr/>
            </p14:nvContentPartPr>
            <p14:xfrm>
              <a:off x="1142040" y="4337440"/>
              <a:ext cx="898560" cy="262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F7E5288-4DE1-404E-8A03-FC330135773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124047" y="4319440"/>
                <a:ext cx="934186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89E22C6-1E48-4A86-95D6-EFD3DF004A5D}"/>
                  </a:ext>
                </a:extLst>
              </p14:cNvPr>
              <p14:cNvContentPartPr/>
              <p14:nvPr/>
            </p14:nvContentPartPr>
            <p14:xfrm>
              <a:off x="5329560" y="4521760"/>
              <a:ext cx="150120" cy="6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89E22C6-1E48-4A86-95D6-EFD3DF004A5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311560" y="4503760"/>
                <a:ext cx="1857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E9F592D-3426-4A6B-A428-E75FBFA50489}"/>
                  </a:ext>
                </a:extLst>
              </p14:cNvPr>
              <p14:cNvContentPartPr/>
              <p14:nvPr/>
            </p14:nvContentPartPr>
            <p14:xfrm>
              <a:off x="5335320" y="4622200"/>
              <a:ext cx="184680" cy="12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E9F592D-3426-4A6B-A428-E75FBFA5048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317680" y="4604560"/>
                <a:ext cx="2203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F983755-2BB3-49E0-B728-4CF3B6BB8171}"/>
                  </a:ext>
                </a:extLst>
              </p14:cNvPr>
              <p14:cNvContentPartPr/>
              <p14:nvPr/>
            </p14:nvContentPartPr>
            <p14:xfrm>
              <a:off x="3009360" y="4190200"/>
              <a:ext cx="2140200" cy="766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F983755-2BB3-49E0-B728-4CF3B6BB817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991720" y="4172560"/>
                <a:ext cx="2175840" cy="80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EBFCC21-6E2C-489E-9707-B17532140F0D}"/>
                  </a:ext>
                </a:extLst>
              </p14:cNvPr>
              <p14:cNvContentPartPr/>
              <p14:nvPr/>
            </p14:nvContentPartPr>
            <p14:xfrm>
              <a:off x="5733840" y="4260400"/>
              <a:ext cx="248040" cy="176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EBFCC21-6E2C-489E-9707-B17532140F0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715840" y="4242760"/>
                <a:ext cx="2836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6A3BA38E-A248-487D-9B8E-D7708F490143}"/>
                  </a:ext>
                </a:extLst>
              </p14:cNvPr>
              <p14:cNvContentPartPr/>
              <p14:nvPr/>
            </p14:nvContentPartPr>
            <p14:xfrm>
              <a:off x="5675520" y="4377040"/>
              <a:ext cx="855360" cy="3463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6A3BA38E-A248-487D-9B8E-D7708F49014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657520" y="4359400"/>
                <a:ext cx="89100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98A2A8F-0FB9-4BF8-BE40-23EDCF37AAFD}"/>
                  </a:ext>
                </a:extLst>
              </p14:cNvPr>
              <p14:cNvContentPartPr/>
              <p14:nvPr/>
            </p14:nvContentPartPr>
            <p14:xfrm>
              <a:off x="6106800" y="4251400"/>
              <a:ext cx="282960" cy="83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98A2A8F-0FB9-4BF8-BE40-23EDCF37AAF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89160" y="4233400"/>
                <a:ext cx="31860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C17A396-1077-4839-9C8E-E94735720727}"/>
                  </a:ext>
                </a:extLst>
              </p14:cNvPr>
              <p14:cNvContentPartPr/>
              <p14:nvPr/>
            </p14:nvContentPartPr>
            <p14:xfrm>
              <a:off x="6848400" y="4199560"/>
              <a:ext cx="243000" cy="8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C17A396-1077-4839-9C8E-E9473572072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830400" y="4181560"/>
                <a:ext cx="278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D64E7B6-2F43-49E5-B6B0-1FFD6133FA37}"/>
                  </a:ext>
                </a:extLst>
              </p14:cNvPr>
              <p14:cNvContentPartPr/>
              <p14:nvPr/>
            </p14:nvContentPartPr>
            <p14:xfrm>
              <a:off x="6659400" y="4291360"/>
              <a:ext cx="1119960" cy="327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D64E7B6-2F43-49E5-B6B0-1FFD6133FA3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641754" y="4273380"/>
                <a:ext cx="1155611" cy="3635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3A0AFC7-E27D-44CA-9F58-E9BB3323F166}"/>
                  </a:ext>
                </a:extLst>
              </p14:cNvPr>
              <p14:cNvContentPartPr/>
              <p14:nvPr/>
            </p14:nvContentPartPr>
            <p14:xfrm>
              <a:off x="5809080" y="3972760"/>
              <a:ext cx="1107360" cy="991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3A0AFC7-E27D-44CA-9F58-E9BB3323F16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791434" y="3955120"/>
                <a:ext cx="1143012" cy="10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9336015-478E-45DA-90F5-A81B120DE0E4}"/>
                  </a:ext>
                </a:extLst>
              </p14:cNvPr>
              <p14:cNvContentPartPr/>
              <p14:nvPr/>
            </p14:nvContentPartPr>
            <p14:xfrm>
              <a:off x="2154720" y="1625560"/>
              <a:ext cx="4053960" cy="900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9336015-478E-45DA-90F5-A81B120DE0E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137080" y="1607560"/>
                <a:ext cx="4089600" cy="9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308D5CC-15D6-4344-8862-22849C36A658}"/>
                  </a:ext>
                </a:extLst>
              </p14:cNvPr>
              <p14:cNvContentPartPr/>
              <p14:nvPr/>
            </p14:nvContentPartPr>
            <p14:xfrm>
              <a:off x="2361000" y="722320"/>
              <a:ext cx="2567880" cy="120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308D5CC-15D6-4344-8862-22849C36A65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343000" y="704320"/>
                <a:ext cx="2603520" cy="12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EC2DC14-0A41-42D4-9DBB-A28EE2FF8ED1}"/>
                  </a:ext>
                </a:extLst>
              </p14:cNvPr>
              <p14:cNvContentPartPr/>
              <p14:nvPr/>
            </p14:nvContentPartPr>
            <p14:xfrm>
              <a:off x="2700480" y="4683400"/>
              <a:ext cx="726120" cy="506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EC2DC14-0A41-42D4-9DBB-A28EE2FF8ED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682480" y="4665400"/>
                <a:ext cx="76176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C2F278B-3D79-4DC3-B67E-37217E405306}"/>
                  </a:ext>
                </a:extLst>
              </p14:cNvPr>
              <p14:cNvContentPartPr/>
              <p14:nvPr/>
            </p14:nvContentPartPr>
            <p14:xfrm>
              <a:off x="8052600" y="4227280"/>
              <a:ext cx="352080" cy="306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C2F278B-3D79-4DC3-B67E-37217E40530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034600" y="4209640"/>
                <a:ext cx="38772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1FB244E-A885-41D7-9C2D-99640F0B8395}"/>
                  </a:ext>
                </a:extLst>
              </p14:cNvPr>
              <p14:cNvContentPartPr/>
              <p14:nvPr/>
            </p14:nvContentPartPr>
            <p14:xfrm>
              <a:off x="2406000" y="5299720"/>
              <a:ext cx="192600" cy="28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1FB244E-A885-41D7-9C2D-99640F0B839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388360" y="5281720"/>
                <a:ext cx="2282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D26262A-51DD-4374-9F53-7FEA4934E249}"/>
                  </a:ext>
                </a:extLst>
              </p14:cNvPr>
              <p14:cNvContentPartPr/>
              <p14:nvPr/>
            </p14:nvContentPartPr>
            <p14:xfrm>
              <a:off x="2412120" y="5393680"/>
              <a:ext cx="187920" cy="126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D26262A-51DD-4374-9F53-7FEA4934E24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394480" y="5376040"/>
                <a:ext cx="2235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C699F45-8D00-46D0-AE3F-40BBAF9B9096}"/>
                  </a:ext>
                </a:extLst>
              </p14:cNvPr>
              <p14:cNvContentPartPr/>
              <p14:nvPr/>
            </p14:nvContentPartPr>
            <p14:xfrm>
              <a:off x="695640" y="5187040"/>
              <a:ext cx="1517040" cy="4813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C699F45-8D00-46D0-AE3F-40BBAF9B909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78004" y="5169053"/>
                <a:ext cx="1552672" cy="5169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4415235-5B12-417A-9A04-97DAE6D974DE}"/>
                  </a:ext>
                </a:extLst>
              </p14:cNvPr>
              <p14:cNvContentPartPr/>
              <p14:nvPr/>
            </p14:nvContentPartPr>
            <p14:xfrm>
              <a:off x="3218520" y="5119360"/>
              <a:ext cx="228960" cy="28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4415235-5B12-417A-9A04-97DAE6D974D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200880" y="5101720"/>
                <a:ext cx="2646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E621892-AE0D-4192-8126-6E674D7BB114}"/>
                  </a:ext>
                </a:extLst>
              </p14:cNvPr>
              <p14:cNvContentPartPr/>
              <p14:nvPr/>
            </p14:nvContentPartPr>
            <p14:xfrm>
              <a:off x="3131760" y="5214760"/>
              <a:ext cx="1135440" cy="2851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E621892-AE0D-4192-8126-6E674D7BB11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114120" y="5196783"/>
                <a:ext cx="1171080" cy="32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DC9754F-1C98-4E62-AAF7-EC105E1FBB79}"/>
                  </a:ext>
                </a:extLst>
              </p14:cNvPr>
              <p14:cNvContentPartPr/>
              <p14:nvPr/>
            </p14:nvContentPartPr>
            <p14:xfrm>
              <a:off x="7220280" y="4101280"/>
              <a:ext cx="262080" cy="1288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DC9754F-1C98-4E62-AAF7-EC105E1FBB7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202280" y="4083640"/>
                <a:ext cx="2977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5AE7055-36DE-48F4-9F11-FCB57CF21F39}"/>
                  </a:ext>
                </a:extLst>
              </p14:cNvPr>
              <p14:cNvContentPartPr/>
              <p14:nvPr/>
            </p14:nvContentPartPr>
            <p14:xfrm>
              <a:off x="5630160" y="4799680"/>
              <a:ext cx="1697040" cy="443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5AE7055-36DE-48F4-9F11-FCB57CF21F3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612520" y="4782040"/>
                <a:ext cx="17326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4E972F7-8AA6-4B7A-B23C-FF21C066630F}"/>
                  </a:ext>
                </a:extLst>
              </p14:cNvPr>
              <p14:cNvContentPartPr/>
              <p14:nvPr/>
            </p14:nvContentPartPr>
            <p14:xfrm>
              <a:off x="4524960" y="4925680"/>
              <a:ext cx="844560" cy="4284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4E972F7-8AA6-4B7A-B23C-FF21C066630F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506960" y="4908055"/>
                <a:ext cx="880200" cy="46401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76520595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80893672-5E15-4526-8092-C3F2C4CBEF0C}"/>
                  </a:ext>
                </a:extLst>
              </p14:cNvPr>
              <p14:cNvContentPartPr/>
              <p14:nvPr/>
            </p14:nvContentPartPr>
            <p14:xfrm>
              <a:off x="7775760" y="198160"/>
              <a:ext cx="820800" cy="367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80893672-5E15-4526-8092-C3F2C4CBEF0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758120" y="180520"/>
                <a:ext cx="85644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AF0942F-AF9B-4643-A61E-E42DD9D4A1F9}"/>
                  </a:ext>
                </a:extLst>
              </p14:cNvPr>
              <p14:cNvContentPartPr/>
              <p14:nvPr/>
            </p14:nvContentPartPr>
            <p14:xfrm>
              <a:off x="422760" y="218320"/>
              <a:ext cx="4277520" cy="1028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AF0942F-AF9B-4643-A61E-E42DD9D4A1F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4760" y="200680"/>
                <a:ext cx="4313160" cy="10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FA6FE17-BB9D-4B82-85E0-493C67D72DB2}"/>
                  </a:ext>
                </a:extLst>
              </p14:cNvPr>
              <p14:cNvContentPartPr/>
              <p14:nvPr/>
            </p14:nvContentPartPr>
            <p14:xfrm>
              <a:off x="4840320" y="230560"/>
              <a:ext cx="2804400" cy="982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FA6FE17-BB9D-4B82-85E0-493C67D72DB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22680" y="212567"/>
                <a:ext cx="2840040" cy="1017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0056792-0386-41A6-989E-C3540AE9BEC5}"/>
                  </a:ext>
                </a:extLst>
              </p14:cNvPr>
              <p14:cNvContentPartPr/>
              <p14:nvPr/>
            </p14:nvContentPartPr>
            <p14:xfrm>
              <a:off x="6916800" y="736000"/>
              <a:ext cx="1960920" cy="447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0056792-0386-41A6-989E-C3540AE9BEC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98803" y="718360"/>
                <a:ext cx="1996553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0778F4C-E694-497E-8E6B-5883C618518A}"/>
                  </a:ext>
                </a:extLst>
              </p14:cNvPr>
              <p14:cNvContentPartPr/>
              <p14:nvPr/>
            </p14:nvContentPartPr>
            <p14:xfrm>
              <a:off x="350400" y="1304800"/>
              <a:ext cx="239040" cy="653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0778F4C-E694-497E-8E6B-5883C61851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2400" y="1287160"/>
                <a:ext cx="274680" cy="68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EFB2EC6-8DEE-4F28-A986-4F7982E2CAE0}"/>
                  </a:ext>
                </a:extLst>
              </p14:cNvPr>
              <p14:cNvContentPartPr/>
              <p14:nvPr/>
            </p14:nvContentPartPr>
            <p14:xfrm>
              <a:off x="2540640" y="135628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EFB2EC6-8DEE-4F28-A986-4F7982E2CAE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23000" y="133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FCE602-5FED-4F50-B0E0-BFF1B04C1ABD}"/>
                  </a:ext>
                </a:extLst>
              </p14:cNvPr>
              <p14:cNvContentPartPr/>
              <p14:nvPr/>
            </p14:nvContentPartPr>
            <p14:xfrm>
              <a:off x="2539920" y="1441240"/>
              <a:ext cx="171360" cy="125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FCE602-5FED-4F50-B0E0-BFF1B04C1AB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22280" y="1423600"/>
                <a:ext cx="20700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9EE7B92-563A-45F3-9D51-7318EDD62558}"/>
                  </a:ext>
                </a:extLst>
              </p14:cNvPr>
              <p14:cNvContentPartPr/>
              <p14:nvPr/>
            </p14:nvContentPartPr>
            <p14:xfrm>
              <a:off x="807240" y="1288960"/>
              <a:ext cx="1522440" cy="344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9EE7B92-563A-45F3-9D51-7318EDD6255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9240" y="1270979"/>
                <a:ext cx="1558080" cy="3801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BD484EF-0D92-497A-BF21-5DA0B49EF929}"/>
                  </a:ext>
                </a:extLst>
              </p14:cNvPr>
              <p14:cNvContentPartPr/>
              <p14:nvPr/>
            </p14:nvContentPartPr>
            <p14:xfrm>
              <a:off x="3620280" y="1339360"/>
              <a:ext cx="820080" cy="180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BD484EF-0D92-497A-BF21-5DA0B49EF92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02640" y="1321360"/>
                <a:ext cx="85572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AA644D9-C8BC-46BD-8D6E-BE1E5DC109A1}"/>
                  </a:ext>
                </a:extLst>
              </p14:cNvPr>
              <p14:cNvContentPartPr/>
              <p14:nvPr/>
            </p14:nvContentPartPr>
            <p14:xfrm>
              <a:off x="3127800" y="1307320"/>
              <a:ext cx="359640" cy="276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AA644D9-C8BC-46BD-8D6E-BE1E5DC109A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10160" y="1289320"/>
                <a:ext cx="39528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6A20452-D547-4266-B7EE-B8DC1D6BDE58}"/>
                  </a:ext>
                </a:extLst>
              </p14:cNvPr>
              <p14:cNvContentPartPr/>
              <p14:nvPr/>
            </p14:nvContentPartPr>
            <p14:xfrm>
              <a:off x="4475280" y="1524040"/>
              <a:ext cx="57600" cy="68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6A20452-D547-4266-B7EE-B8DC1D6BDE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57280" y="1506400"/>
                <a:ext cx="9324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125C894-3F3C-47F3-A3F8-1F7A7ECDD1B9}"/>
                  </a:ext>
                </a:extLst>
              </p14:cNvPr>
              <p14:cNvContentPartPr/>
              <p14:nvPr/>
            </p14:nvContentPartPr>
            <p14:xfrm>
              <a:off x="5487600" y="1129840"/>
              <a:ext cx="2088000" cy="334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125C894-3F3C-47F3-A3F8-1F7A7ECDD1B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69960" y="1111840"/>
                <a:ext cx="21236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7A1EF25-F0B6-4A75-B4DA-58826377FE25}"/>
                  </a:ext>
                </a:extLst>
              </p14:cNvPr>
              <p14:cNvContentPartPr/>
              <p14:nvPr/>
            </p14:nvContentPartPr>
            <p14:xfrm>
              <a:off x="4779480" y="1201840"/>
              <a:ext cx="559800" cy="338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7A1EF25-F0B6-4A75-B4DA-58826377FE2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61829" y="1183840"/>
                <a:ext cx="595463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950D2DC-7EF8-4B50-AD4E-AD86EC49E512}"/>
                  </a:ext>
                </a:extLst>
              </p14:cNvPr>
              <p14:cNvContentPartPr/>
              <p14:nvPr/>
            </p14:nvContentPartPr>
            <p14:xfrm>
              <a:off x="2363160" y="1785040"/>
              <a:ext cx="1050480" cy="484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950D2DC-7EF8-4B50-AD4E-AD86EC49E51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45160" y="1767040"/>
                <a:ext cx="108612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CB9634A-AE8D-48C4-99AD-949041E2CC52}"/>
                  </a:ext>
                </a:extLst>
              </p14:cNvPr>
              <p14:cNvContentPartPr/>
              <p14:nvPr/>
            </p14:nvContentPartPr>
            <p14:xfrm>
              <a:off x="1083360" y="1835800"/>
              <a:ext cx="922680" cy="399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CB9634A-AE8D-48C4-99AD-949041E2CC5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65367" y="1818160"/>
                <a:ext cx="958306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26E41D7-60D0-4F45-94B4-C6B1382F562D}"/>
                  </a:ext>
                </a:extLst>
              </p14:cNvPr>
              <p14:cNvContentPartPr/>
              <p14:nvPr/>
            </p14:nvContentPartPr>
            <p14:xfrm>
              <a:off x="164280" y="1927600"/>
              <a:ext cx="692640" cy="340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26E41D7-60D0-4F45-94B4-C6B1382F562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46289" y="1909960"/>
                <a:ext cx="728261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4146339-7535-49CE-B7A2-BC2CE569C6D7}"/>
                  </a:ext>
                </a:extLst>
              </p14:cNvPr>
              <p14:cNvContentPartPr/>
              <p14:nvPr/>
            </p14:nvContentPartPr>
            <p14:xfrm>
              <a:off x="7839120" y="1137760"/>
              <a:ext cx="770760" cy="297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4146339-7535-49CE-B7A2-BC2CE569C6D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21120" y="1119760"/>
                <a:ext cx="8064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45B9858-C3EE-4CA3-A56C-E2CBA927D337}"/>
                  </a:ext>
                </a:extLst>
              </p14:cNvPr>
              <p14:cNvContentPartPr/>
              <p14:nvPr/>
            </p14:nvContentPartPr>
            <p14:xfrm>
              <a:off x="3581760" y="1678480"/>
              <a:ext cx="2369520" cy="615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45B9858-C3EE-4CA3-A56C-E2CBA927D33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64120" y="1660469"/>
                <a:ext cx="2405160" cy="6509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9CF709C-8AA3-4224-8B9B-6EA49C96E096}"/>
                  </a:ext>
                </a:extLst>
              </p14:cNvPr>
              <p14:cNvContentPartPr/>
              <p14:nvPr/>
            </p14:nvContentPartPr>
            <p14:xfrm>
              <a:off x="217920" y="2691160"/>
              <a:ext cx="2370240" cy="14479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9CF709C-8AA3-4224-8B9B-6EA49C96E09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99920" y="2673520"/>
                <a:ext cx="2405880" cy="14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BB65566-D20F-4498-8B2A-2ED8414D9878}"/>
                  </a:ext>
                </a:extLst>
              </p14:cNvPr>
              <p14:cNvContentPartPr/>
              <p14:nvPr/>
            </p14:nvContentPartPr>
            <p14:xfrm>
              <a:off x="7094280" y="1935880"/>
              <a:ext cx="1522080" cy="163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BB65566-D20F-4498-8B2A-2ED8414D987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076280" y="1918240"/>
                <a:ext cx="1557720" cy="166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74BA36E-BE75-4F2F-9976-20202AAB97E1}"/>
                  </a:ext>
                </a:extLst>
              </p14:cNvPr>
              <p14:cNvContentPartPr/>
              <p14:nvPr/>
            </p14:nvContentPartPr>
            <p14:xfrm>
              <a:off x="3606960" y="2615560"/>
              <a:ext cx="139680" cy="1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74BA36E-BE75-4F2F-9976-20202AAB97E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89320" y="2597920"/>
                <a:ext cx="1753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DD53A34-3818-4F5F-A7C4-C06F6B7B8B53}"/>
                  </a:ext>
                </a:extLst>
              </p14:cNvPr>
              <p14:cNvContentPartPr/>
              <p14:nvPr/>
            </p14:nvContentPartPr>
            <p14:xfrm>
              <a:off x="3636120" y="2684680"/>
              <a:ext cx="135000" cy="20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DD53A34-3818-4F5F-A7C4-C06F6B7B8B5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618480" y="2666680"/>
                <a:ext cx="170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4210EE6-62E1-455F-A779-7F932DC69319}"/>
                  </a:ext>
                </a:extLst>
              </p14:cNvPr>
              <p14:cNvContentPartPr/>
              <p14:nvPr/>
            </p14:nvContentPartPr>
            <p14:xfrm>
              <a:off x="3852120" y="2468320"/>
              <a:ext cx="565920" cy="291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4210EE6-62E1-455F-A779-7F932DC6931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834469" y="2450680"/>
                <a:ext cx="601583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89B68D0-55E7-4DD3-AF87-C1A7352F52AD}"/>
                  </a:ext>
                </a:extLst>
              </p14:cNvPr>
              <p14:cNvContentPartPr/>
              <p14:nvPr/>
            </p14:nvContentPartPr>
            <p14:xfrm>
              <a:off x="3231120" y="2532040"/>
              <a:ext cx="253440" cy="315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89B68D0-55E7-4DD3-AF87-C1A7352F52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213480" y="2514400"/>
                <a:ext cx="289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A8A0858-61FA-4397-8255-DE735C53CB79}"/>
                  </a:ext>
                </a:extLst>
              </p14:cNvPr>
              <p14:cNvContentPartPr/>
              <p14:nvPr/>
            </p14:nvContentPartPr>
            <p14:xfrm>
              <a:off x="3154080" y="2930920"/>
              <a:ext cx="1333440" cy="415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A8A0858-61FA-4397-8255-DE735C53CB7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136435" y="2913265"/>
                <a:ext cx="1369090" cy="4511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C7C0ACB-F9AF-4258-AC93-1949700437D0}"/>
                  </a:ext>
                </a:extLst>
              </p14:cNvPr>
              <p14:cNvContentPartPr/>
              <p14:nvPr/>
            </p14:nvContentPartPr>
            <p14:xfrm>
              <a:off x="4546920" y="2524120"/>
              <a:ext cx="550440" cy="64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C7C0ACB-F9AF-4258-AC93-1949700437D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528920" y="2506480"/>
                <a:ext cx="586080" cy="67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628B9C6-EEB7-48CE-B522-645429140DF8}"/>
                  </a:ext>
                </a:extLst>
              </p14:cNvPr>
              <p14:cNvContentPartPr/>
              <p14:nvPr/>
            </p14:nvContentPartPr>
            <p14:xfrm>
              <a:off x="5226600" y="2669920"/>
              <a:ext cx="216360" cy="334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628B9C6-EEB7-48CE-B522-645429140DF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208960" y="2652280"/>
                <a:ext cx="25200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8BFDEC0-7976-43C0-BF47-4438A67408D1}"/>
                  </a:ext>
                </a:extLst>
              </p14:cNvPr>
              <p14:cNvContentPartPr/>
              <p14:nvPr/>
            </p14:nvContentPartPr>
            <p14:xfrm>
              <a:off x="5547360" y="2681800"/>
              <a:ext cx="920520" cy="411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8BFDEC0-7976-43C0-BF47-4438A67408D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529713" y="2664160"/>
                <a:ext cx="956174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41B9D7B-44A7-414E-861A-915F5B87E09E}"/>
                  </a:ext>
                </a:extLst>
              </p14:cNvPr>
              <p14:cNvContentPartPr/>
              <p14:nvPr/>
            </p14:nvContentPartPr>
            <p14:xfrm>
              <a:off x="3006840" y="3466600"/>
              <a:ext cx="185760" cy="440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41B9D7B-44A7-414E-861A-915F5B87E0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988840" y="3448600"/>
                <a:ext cx="221400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06EDC3C-48CA-4F09-9138-0B7A2C9AD92A}"/>
                  </a:ext>
                </a:extLst>
              </p14:cNvPr>
              <p14:cNvContentPartPr/>
              <p14:nvPr/>
            </p14:nvContentPartPr>
            <p14:xfrm>
              <a:off x="3484920" y="3389560"/>
              <a:ext cx="208080" cy="109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06EDC3C-48CA-4F09-9138-0B7A2C9AD92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67280" y="3371920"/>
                <a:ext cx="2437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9394099-2B42-4067-A0BB-5B6638F521E2}"/>
                  </a:ext>
                </a:extLst>
              </p14:cNvPr>
              <p14:cNvContentPartPr/>
              <p14:nvPr/>
            </p14:nvContentPartPr>
            <p14:xfrm>
              <a:off x="3320040" y="3591160"/>
              <a:ext cx="957240" cy="37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9394099-2B42-4067-A0BB-5B6638F521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02400" y="3573160"/>
                <a:ext cx="99288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2CFBC43-6F23-41DF-907B-995C7FD6D822}"/>
                  </a:ext>
                </a:extLst>
              </p14:cNvPr>
              <p14:cNvContentPartPr/>
              <p14:nvPr/>
            </p14:nvContentPartPr>
            <p14:xfrm>
              <a:off x="4401480" y="3511240"/>
              <a:ext cx="173160" cy="327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2CFBC43-6F23-41DF-907B-995C7FD6D82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83840" y="3493600"/>
                <a:ext cx="20880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30D9CF3-5C29-4C20-A921-276BB210B0AD}"/>
                  </a:ext>
                </a:extLst>
              </p14:cNvPr>
              <p14:cNvContentPartPr/>
              <p14:nvPr/>
            </p14:nvContentPartPr>
            <p14:xfrm>
              <a:off x="1632000" y="3082480"/>
              <a:ext cx="205920" cy="271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30D9CF3-5C29-4C20-A921-276BB210B0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614000" y="3064480"/>
                <a:ext cx="24156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0B415E0-F281-4B8A-8DC2-4CFF03A2044D}"/>
                  </a:ext>
                </a:extLst>
              </p14:cNvPr>
              <p14:cNvContentPartPr/>
              <p14:nvPr/>
            </p14:nvContentPartPr>
            <p14:xfrm>
              <a:off x="4695240" y="3402880"/>
              <a:ext cx="497160" cy="487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0B415E0-F281-4B8A-8DC2-4CFF03A2044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77240" y="3385240"/>
                <a:ext cx="532800" cy="52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FE337CD-C2E7-4BF0-8B2B-E1A277EA97EC}"/>
                  </a:ext>
                </a:extLst>
              </p14:cNvPr>
              <p14:cNvContentPartPr/>
              <p14:nvPr/>
            </p14:nvContentPartPr>
            <p14:xfrm>
              <a:off x="5380320" y="3628240"/>
              <a:ext cx="183240" cy="19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FE337CD-C2E7-4BF0-8B2B-E1A277EA97E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62680" y="3610600"/>
                <a:ext cx="2188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C15E73C-6148-406F-BE1F-17EAB40FB4F2}"/>
                  </a:ext>
                </a:extLst>
              </p14:cNvPr>
              <p14:cNvContentPartPr/>
              <p14:nvPr/>
            </p14:nvContentPartPr>
            <p14:xfrm>
              <a:off x="5379960" y="3714280"/>
              <a:ext cx="187200" cy="23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C15E73C-6148-406F-BE1F-17EAB40FB4F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361960" y="3696640"/>
                <a:ext cx="2228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7F8EE9B-CFD9-4B04-89E7-31B60BCB3606}"/>
                  </a:ext>
                </a:extLst>
              </p14:cNvPr>
              <p14:cNvContentPartPr/>
              <p14:nvPr/>
            </p14:nvContentPartPr>
            <p14:xfrm>
              <a:off x="5701800" y="3484960"/>
              <a:ext cx="888480" cy="435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7F8EE9B-CFD9-4B04-89E7-31B60BCB360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684160" y="3466975"/>
                <a:ext cx="924120" cy="471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56D8B26-6832-49E2-BCB8-92FEA412EE44}"/>
                  </a:ext>
                </a:extLst>
              </p14:cNvPr>
              <p14:cNvContentPartPr/>
              <p14:nvPr/>
            </p14:nvContentPartPr>
            <p14:xfrm>
              <a:off x="6704760" y="3343120"/>
              <a:ext cx="208080" cy="310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56D8B26-6832-49E2-BCB8-92FEA412EE4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86760" y="3325480"/>
                <a:ext cx="24372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F7E5288-4DE1-404E-8A03-FC3301357737}"/>
                  </a:ext>
                </a:extLst>
              </p14:cNvPr>
              <p14:cNvContentPartPr/>
              <p14:nvPr/>
            </p14:nvContentPartPr>
            <p14:xfrm>
              <a:off x="1142040" y="4337440"/>
              <a:ext cx="898560" cy="262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F7E5288-4DE1-404E-8A03-FC330135773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124047" y="4319440"/>
                <a:ext cx="934186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89E22C6-1E48-4A86-95D6-EFD3DF004A5D}"/>
                  </a:ext>
                </a:extLst>
              </p14:cNvPr>
              <p14:cNvContentPartPr/>
              <p14:nvPr/>
            </p14:nvContentPartPr>
            <p14:xfrm>
              <a:off x="5329560" y="4521760"/>
              <a:ext cx="150120" cy="6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89E22C6-1E48-4A86-95D6-EFD3DF004A5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311560" y="4503760"/>
                <a:ext cx="1857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E9F592D-3426-4A6B-A428-E75FBFA50489}"/>
                  </a:ext>
                </a:extLst>
              </p14:cNvPr>
              <p14:cNvContentPartPr/>
              <p14:nvPr/>
            </p14:nvContentPartPr>
            <p14:xfrm>
              <a:off x="5335320" y="4622200"/>
              <a:ext cx="184680" cy="12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E9F592D-3426-4A6B-A428-E75FBFA5048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317680" y="4604560"/>
                <a:ext cx="2203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F983755-2BB3-49E0-B728-4CF3B6BB8171}"/>
                  </a:ext>
                </a:extLst>
              </p14:cNvPr>
              <p14:cNvContentPartPr/>
              <p14:nvPr/>
            </p14:nvContentPartPr>
            <p14:xfrm>
              <a:off x="3009360" y="4190200"/>
              <a:ext cx="2140200" cy="766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F983755-2BB3-49E0-B728-4CF3B6BB817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991720" y="4172560"/>
                <a:ext cx="2175840" cy="80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EBFCC21-6E2C-489E-9707-B17532140F0D}"/>
                  </a:ext>
                </a:extLst>
              </p14:cNvPr>
              <p14:cNvContentPartPr/>
              <p14:nvPr/>
            </p14:nvContentPartPr>
            <p14:xfrm>
              <a:off x="5733840" y="4260400"/>
              <a:ext cx="248040" cy="176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EBFCC21-6E2C-489E-9707-B17532140F0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715840" y="4242760"/>
                <a:ext cx="2836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6A3BA38E-A248-487D-9B8E-D7708F490143}"/>
                  </a:ext>
                </a:extLst>
              </p14:cNvPr>
              <p14:cNvContentPartPr/>
              <p14:nvPr/>
            </p14:nvContentPartPr>
            <p14:xfrm>
              <a:off x="5675520" y="4377040"/>
              <a:ext cx="855360" cy="3463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6A3BA38E-A248-487D-9B8E-D7708F49014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657520" y="4359400"/>
                <a:ext cx="89100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98A2A8F-0FB9-4BF8-BE40-23EDCF37AAFD}"/>
                  </a:ext>
                </a:extLst>
              </p14:cNvPr>
              <p14:cNvContentPartPr/>
              <p14:nvPr/>
            </p14:nvContentPartPr>
            <p14:xfrm>
              <a:off x="6106800" y="4251400"/>
              <a:ext cx="282960" cy="83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98A2A8F-0FB9-4BF8-BE40-23EDCF37AAF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89160" y="4233400"/>
                <a:ext cx="31860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C17A396-1077-4839-9C8E-E94735720727}"/>
                  </a:ext>
                </a:extLst>
              </p14:cNvPr>
              <p14:cNvContentPartPr/>
              <p14:nvPr/>
            </p14:nvContentPartPr>
            <p14:xfrm>
              <a:off x="6848400" y="4199560"/>
              <a:ext cx="243000" cy="8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C17A396-1077-4839-9C8E-E9473572072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830400" y="4181560"/>
                <a:ext cx="278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D64E7B6-2F43-49E5-B6B0-1FFD6133FA37}"/>
                  </a:ext>
                </a:extLst>
              </p14:cNvPr>
              <p14:cNvContentPartPr/>
              <p14:nvPr/>
            </p14:nvContentPartPr>
            <p14:xfrm>
              <a:off x="6659400" y="4291360"/>
              <a:ext cx="1119960" cy="327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D64E7B6-2F43-49E5-B6B0-1FFD6133FA3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641754" y="4273380"/>
                <a:ext cx="1155611" cy="3635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3A0AFC7-E27D-44CA-9F58-E9BB3323F166}"/>
                  </a:ext>
                </a:extLst>
              </p14:cNvPr>
              <p14:cNvContentPartPr/>
              <p14:nvPr/>
            </p14:nvContentPartPr>
            <p14:xfrm>
              <a:off x="5809080" y="3972760"/>
              <a:ext cx="1107360" cy="991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3A0AFC7-E27D-44CA-9F58-E9BB3323F16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791434" y="3955120"/>
                <a:ext cx="1143012" cy="10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9336015-478E-45DA-90F5-A81B120DE0E4}"/>
                  </a:ext>
                </a:extLst>
              </p14:cNvPr>
              <p14:cNvContentPartPr/>
              <p14:nvPr/>
            </p14:nvContentPartPr>
            <p14:xfrm>
              <a:off x="2154720" y="1625560"/>
              <a:ext cx="4053960" cy="900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9336015-478E-45DA-90F5-A81B120DE0E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137080" y="1607560"/>
                <a:ext cx="4089600" cy="9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308D5CC-15D6-4344-8862-22849C36A658}"/>
                  </a:ext>
                </a:extLst>
              </p14:cNvPr>
              <p14:cNvContentPartPr/>
              <p14:nvPr/>
            </p14:nvContentPartPr>
            <p14:xfrm>
              <a:off x="2361000" y="722320"/>
              <a:ext cx="2567880" cy="120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308D5CC-15D6-4344-8862-22849C36A65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343000" y="704320"/>
                <a:ext cx="2603520" cy="12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EC2DC14-0A41-42D4-9DBB-A28EE2FF8ED1}"/>
                  </a:ext>
                </a:extLst>
              </p14:cNvPr>
              <p14:cNvContentPartPr/>
              <p14:nvPr/>
            </p14:nvContentPartPr>
            <p14:xfrm>
              <a:off x="2700480" y="4683400"/>
              <a:ext cx="726120" cy="506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EC2DC14-0A41-42D4-9DBB-A28EE2FF8ED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682480" y="4665400"/>
                <a:ext cx="76176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C2F278B-3D79-4DC3-B67E-37217E405306}"/>
                  </a:ext>
                </a:extLst>
              </p14:cNvPr>
              <p14:cNvContentPartPr/>
              <p14:nvPr/>
            </p14:nvContentPartPr>
            <p14:xfrm>
              <a:off x="8052600" y="4227280"/>
              <a:ext cx="352080" cy="306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C2F278B-3D79-4DC3-B67E-37217E40530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034600" y="4209640"/>
                <a:ext cx="38772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1FB244E-A885-41D7-9C2D-99640F0B8395}"/>
                  </a:ext>
                </a:extLst>
              </p14:cNvPr>
              <p14:cNvContentPartPr/>
              <p14:nvPr/>
            </p14:nvContentPartPr>
            <p14:xfrm>
              <a:off x="2406000" y="5299720"/>
              <a:ext cx="192600" cy="28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1FB244E-A885-41D7-9C2D-99640F0B839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388360" y="5281720"/>
                <a:ext cx="2282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D26262A-51DD-4374-9F53-7FEA4934E249}"/>
                  </a:ext>
                </a:extLst>
              </p14:cNvPr>
              <p14:cNvContentPartPr/>
              <p14:nvPr/>
            </p14:nvContentPartPr>
            <p14:xfrm>
              <a:off x="2412120" y="5393680"/>
              <a:ext cx="187920" cy="126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D26262A-51DD-4374-9F53-7FEA4934E24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394480" y="5376040"/>
                <a:ext cx="2235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C699F45-8D00-46D0-AE3F-40BBAF9B9096}"/>
                  </a:ext>
                </a:extLst>
              </p14:cNvPr>
              <p14:cNvContentPartPr/>
              <p14:nvPr/>
            </p14:nvContentPartPr>
            <p14:xfrm>
              <a:off x="695640" y="5187040"/>
              <a:ext cx="1517040" cy="4813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C699F45-8D00-46D0-AE3F-40BBAF9B909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78004" y="5169053"/>
                <a:ext cx="1552672" cy="5169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4415235-5B12-417A-9A04-97DAE6D974DE}"/>
                  </a:ext>
                </a:extLst>
              </p14:cNvPr>
              <p14:cNvContentPartPr/>
              <p14:nvPr/>
            </p14:nvContentPartPr>
            <p14:xfrm>
              <a:off x="3218520" y="5119360"/>
              <a:ext cx="228960" cy="28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4415235-5B12-417A-9A04-97DAE6D974D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200880" y="5101720"/>
                <a:ext cx="2646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E621892-AE0D-4192-8126-6E674D7BB114}"/>
                  </a:ext>
                </a:extLst>
              </p14:cNvPr>
              <p14:cNvContentPartPr/>
              <p14:nvPr/>
            </p14:nvContentPartPr>
            <p14:xfrm>
              <a:off x="3131760" y="5214760"/>
              <a:ext cx="1135440" cy="2851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E621892-AE0D-4192-8126-6E674D7BB11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114120" y="5196783"/>
                <a:ext cx="1171080" cy="32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DC9754F-1C98-4E62-AAF7-EC105E1FBB79}"/>
                  </a:ext>
                </a:extLst>
              </p14:cNvPr>
              <p14:cNvContentPartPr/>
              <p14:nvPr/>
            </p14:nvContentPartPr>
            <p14:xfrm>
              <a:off x="7220280" y="4101280"/>
              <a:ext cx="262080" cy="1288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DC9754F-1C98-4E62-AAF7-EC105E1FBB7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202280" y="4083640"/>
                <a:ext cx="2977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5AE7055-36DE-48F4-9F11-FCB57CF21F39}"/>
                  </a:ext>
                </a:extLst>
              </p14:cNvPr>
              <p14:cNvContentPartPr/>
              <p14:nvPr/>
            </p14:nvContentPartPr>
            <p14:xfrm>
              <a:off x="5630160" y="4799680"/>
              <a:ext cx="1697040" cy="443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5AE7055-36DE-48F4-9F11-FCB57CF21F3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612520" y="4782040"/>
                <a:ext cx="17326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4E972F7-8AA6-4B7A-B23C-FF21C066630F}"/>
                  </a:ext>
                </a:extLst>
              </p14:cNvPr>
              <p14:cNvContentPartPr/>
              <p14:nvPr/>
            </p14:nvContentPartPr>
            <p14:xfrm>
              <a:off x="4524960" y="4925680"/>
              <a:ext cx="844560" cy="4284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4E972F7-8AA6-4B7A-B23C-FF21C066630F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506960" y="4908055"/>
                <a:ext cx="880200" cy="464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843601E-1913-4653-AAC7-8A847CD49038}"/>
                  </a:ext>
                </a:extLst>
              </p14:cNvPr>
              <p14:cNvContentPartPr/>
              <p14:nvPr/>
            </p14:nvContentPartPr>
            <p14:xfrm>
              <a:off x="7673520" y="4888960"/>
              <a:ext cx="592560" cy="259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843601E-1913-4653-AAC7-8A847CD49038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655509" y="4871320"/>
                <a:ext cx="628222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D8141F8-6FB1-45F6-A8DD-4103DC3DAE1E}"/>
                  </a:ext>
                </a:extLst>
              </p14:cNvPr>
              <p14:cNvContentPartPr/>
              <p14:nvPr/>
            </p14:nvContentPartPr>
            <p14:xfrm>
              <a:off x="1376400" y="5833240"/>
              <a:ext cx="1482120" cy="438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D8141F8-6FB1-45F6-A8DD-4103DC3DAE1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358400" y="5815586"/>
                <a:ext cx="1517760" cy="474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C540CE1-06D1-4255-AAE7-ABC62F91035B}"/>
                  </a:ext>
                </a:extLst>
              </p14:cNvPr>
              <p14:cNvContentPartPr/>
              <p14:nvPr/>
            </p14:nvContentPartPr>
            <p14:xfrm>
              <a:off x="3022680" y="5776720"/>
              <a:ext cx="1715760" cy="372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C540CE1-06D1-4255-AAE7-ABC62F91035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004684" y="5759080"/>
                <a:ext cx="1751393" cy="408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4871455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80893672-5E15-4526-8092-C3F2C4CBEF0C}"/>
                  </a:ext>
                </a:extLst>
              </p14:cNvPr>
              <p14:cNvContentPartPr/>
              <p14:nvPr/>
            </p14:nvContentPartPr>
            <p14:xfrm>
              <a:off x="7775760" y="198160"/>
              <a:ext cx="820800" cy="367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80893672-5E15-4526-8092-C3F2C4CBEF0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758120" y="180520"/>
                <a:ext cx="85644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AF0942F-AF9B-4643-A61E-E42DD9D4A1F9}"/>
                  </a:ext>
                </a:extLst>
              </p14:cNvPr>
              <p14:cNvContentPartPr/>
              <p14:nvPr/>
            </p14:nvContentPartPr>
            <p14:xfrm>
              <a:off x="422760" y="218320"/>
              <a:ext cx="4277520" cy="1028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AF0942F-AF9B-4643-A61E-E42DD9D4A1F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4760" y="200680"/>
                <a:ext cx="4313160" cy="10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FA6FE17-BB9D-4B82-85E0-493C67D72DB2}"/>
                  </a:ext>
                </a:extLst>
              </p14:cNvPr>
              <p14:cNvContentPartPr/>
              <p14:nvPr/>
            </p14:nvContentPartPr>
            <p14:xfrm>
              <a:off x="4840320" y="230560"/>
              <a:ext cx="2804400" cy="982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FA6FE17-BB9D-4B82-85E0-493C67D72DB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22680" y="212567"/>
                <a:ext cx="2840040" cy="1017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0056792-0386-41A6-989E-C3540AE9BEC5}"/>
                  </a:ext>
                </a:extLst>
              </p14:cNvPr>
              <p14:cNvContentPartPr/>
              <p14:nvPr/>
            </p14:nvContentPartPr>
            <p14:xfrm>
              <a:off x="6916800" y="736000"/>
              <a:ext cx="1960920" cy="447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0056792-0386-41A6-989E-C3540AE9BEC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98803" y="718360"/>
                <a:ext cx="1996553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0778F4C-E694-497E-8E6B-5883C618518A}"/>
                  </a:ext>
                </a:extLst>
              </p14:cNvPr>
              <p14:cNvContentPartPr/>
              <p14:nvPr/>
            </p14:nvContentPartPr>
            <p14:xfrm>
              <a:off x="350400" y="1304800"/>
              <a:ext cx="239040" cy="653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0778F4C-E694-497E-8E6B-5883C61851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2400" y="1287160"/>
                <a:ext cx="274680" cy="68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EFB2EC6-8DEE-4F28-A986-4F7982E2CAE0}"/>
                  </a:ext>
                </a:extLst>
              </p14:cNvPr>
              <p14:cNvContentPartPr/>
              <p14:nvPr/>
            </p14:nvContentPartPr>
            <p14:xfrm>
              <a:off x="2540640" y="1356280"/>
              <a:ext cx="36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EFB2EC6-8DEE-4F28-A986-4F7982E2CAE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23000" y="133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FCE602-5FED-4F50-B0E0-BFF1B04C1ABD}"/>
                  </a:ext>
                </a:extLst>
              </p14:cNvPr>
              <p14:cNvContentPartPr/>
              <p14:nvPr/>
            </p14:nvContentPartPr>
            <p14:xfrm>
              <a:off x="2539920" y="1441240"/>
              <a:ext cx="171360" cy="125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FCE602-5FED-4F50-B0E0-BFF1B04C1AB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22280" y="1423600"/>
                <a:ext cx="20700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9EE7B92-563A-45F3-9D51-7318EDD62558}"/>
                  </a:ext>
                </a:extLst>
              </p14:cNvPr>
              <p14:cNvContentPartPr/>
              <p14:nvPr/>
            </p14:nvContentPartPr>
            <p14:xfrm>
              <a:off x="807240" y="1288960"/>
              <a:ext cx="1522440" cy="344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9EE7B92-563A-45F3-9D51-7318EDD6255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89240" y="1270979"/>
                <a:ext cx="1558080" cy="3801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BD484EF-0D92-497A-BF21-5DA0B49EF929}"/>
                  </a:ext>
                </a:extLst>
              </p14:cNvPr>
              <p14:cNvContentPartPr/>
              <p14:nvPr/>
            </p14:nvContentPartPr>
            <p14:xfrm>
              <a:off x="3620280" y="1339360"/>
              <a:ext cx="820080" cy="180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BD484EF-0D92-497A-BF21-5DA0B49EF92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02640" y="1321360"/>
                <a:ext cx="85572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AA644D9-C8BC-46BD-8D6E-BE1E5DC109A1}"/>
                  </a:ext>
                </a:extLst>
              </p14:cNvPr>
              <p14:cNvContentPartPr/>
              <p14:nvPr/>
            </p14:nvContentPartPr>
            <p14:xfrm>
              <a:off x="3127800" y="1307320"/>
              <a:ext cx="359640" cy="276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AA644D9-C8BC-46BD-8D6E-BE1E5DC109A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10160" y="1289320"/>
                <a:ext cx="39528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6A20452-D547-4266-B7EE-B8DC1D6BDE58}"/>
                  </a:ext>
                </a:extLst>
              </p14:cNvPr>
              <p14:cNvContentPartPr/>
              <p14:nvPr/>
            </p14:nvContentPartPr>
            <p14:xfrm>
              <a:off x="4475280" y="1524040"/>
              <a:ext cx="57600" cy="68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6A20452-D547-4266-B7EE-B8DC1D6BDE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57280" y="1506400"/>
                <a:ext cx="9324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125C894-3F3C-47F3-A3F8-1F7A7ECDD1B9}"/>
                  </a:ext>
                </a:extLst>
              </p14:cNvPr>
              <p14:cNvContentPartPr/>
              <p14:nvPr/>
            </p14:nvContentPartPr>
            <p14:xfrm>
              <a:off x="5487600" y="1129840"/>
              <a:ext cx="2088000" cy="334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125C894-3F3C-47F3-A3F8-1F7A7ECDD1B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69960" y="1111840"/>
                <a:ext cx="21236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7A1EF25-F0B6-4A75-B4DA-58826377FE25}"/>
                  </a:ext>
                </a:extLst>
              </p14:cNvPr>
              <p14:cNvContentPartPr/>
              <p14:nvPr/>
            </p14:nvContentPartPr>
            <p14:xfrm>
              <a:off x="4779480" y="1201840"/>
              <a:ext cx="559800" cy="338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7A1EF25-F0B6-4A75-B4DA-58826377FE2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61829" y="1183840"/>
                <a:ext cx="595463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950D2DC-7EF8-4B50-AD4E-AD86EC49E512}"/>
                  </a:ext>
                </a:extLst>
              </p14:cNvPr>
              <p14:cNvContentPartPr/>
              <p14:nvPr/>
            </p14:nvContentPartPr>
            <p14:xfrm>
              <a:off x="2363160" y="1785040"/>
              <a:ext cx="1050480" cy="484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950D2DC-7EF8-4B50-AD4E-AD86EC49E51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45160" y="1767040"/>
                <a:ext cx="108612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CB9634A-AE8D-48C4-99AD-949041E2CC52}"/>
                  </a:ext>
                </a:extLst>
              </p14:cNvPr>
              <p14:cNvContentPartPr/>
              <p14:nvPr/>
            </p14:nvContentPartPr>
            <p14:xfrm>
              <a:off x="1083360" y="1835800"/>
              <a:ext cx="922680" cy="399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CB9634A-AE8D-48C4-99AD-949041E2CC5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65367" y="1818160"/>
                <a:ext cx="958306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26E41D7-60D0-4F45-94B4-C6B1382F562D}"/>
                  </a:ext>
                </a:extLst>
              </p14:cNvPr>
              <p14:cNvContentPartPr/>
              <p14:nvPr/>
            </p14:nvContentPartPr>
            <p14:xfrm>
              <a:off x="164280" y="1927600"/>
              <a:ext cx="692640" cy="340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26E41D7-60D0-4F45-94B4-C6B1382F562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46289" y="1909960"/>
                <a:ext cx="728261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4146339-7535-49CE-B7A2-BC2CE569C6D7}"/>
                  </a:ext>
                </a:extLst>
              </p14:cNvPr>
              <p14:cNvContentPartPr/>
              <p14:nvPr/>
            </p14:nvContentPartPr>
            <p14:xfrm>
              <a:off x="7839120" y="1137760"/>
              <a:ext cx="770760" cy="297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4146339-7535-49CE-B7A2-BC2CE569C6D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21120" y="1119760"/>
                <a:ext cx="8064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45B9858-C3EE-4CA3-A56C-E2CBA927D337}"/>
                  </a:ext>
                </a:extLst>
              </p14:cNvPr>
              <p14:cNvContentPartPr/>
              <p14:nvPr/>
            </p14:nvContentPartPr>
            <p14:xfrm>
              <a:off x="3581760" y="1678480"/>
              <a:ext cx="2369520" cy="615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45B9858-C3EE-4CA3-A56C-E2CBA927D33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564120" y="1660469"/>
                <a:ext cx="2405160" cy="6509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9CF709C-8AA3-4224-8B9B-6EA49C96E096}"/>
                  </a:ext>
                </a:extLst>
              </p14:cNvPr>
              <p14:cNvContentPartPr/>
              <p14:nvPr/>
            </p14:nvContentPartPr>
            <p14:xfrm>
              <a:off x="217920" y="2691160"/>
              <a:ext cx="2370240" cy="14479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9CF709C-8AA3-4224-8B9B-6EA49C96E09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99920" y="2673520"/>
                <a:ext cx="2405880" cy="14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BB65566-D20F-4498-8B2A-2ED8414D9878}"/>
                  </a:ext>
                </a:extLst>
              </p14:cNvPr>
              <p14:cNvContentPartPr/>
              <p14:nvPr/>
            </p14:nvContentPartPr>
            <p14:xfrm>
              <a:off x="7094280" y="1935880"/>
              <a:ext cx="1522080" cy="163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BB65566-D20F-4498-8B2A-2ED8414D987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076280" y="1918240"/>
                <a:ext cx="1557720" cy="166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74BA36E-BE75-4F2F-9976-20202AAB97E1}"/>
                  </a:ext>
                </a:extLst>
              </p14:cNvPr>
              <p14:cNvContentPartPr/>
              <p14:nvPr/>
            </p14:nvContentPartPr>
            <p14:xfrm>
              <a:off x="3606960" y="2615560"/>
              <a:ext cx="139680" cy="1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74BA36E-BE75-4F2F-9976-20202AAB97E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89320" y="2597920"/>
                <a:ext cx="1753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DD53A34-3818-4F5F-A7C4-C06F6B7B8B53}"/>
                  </a:ext>
                </a:extLst>
              </p14:cNvPr>
              <p14:cNvContentPartPr/>
              <p14:nvPr/>
            </p14:nvContentPartPr>
            <p14:xfrm>
              <a:off x="3636120" y="2684680"/>
              <a:ext cx="135000" cy="20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DD53A34-3818-4F5F-A7C4-C06F6B7B8B5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618480" y="2666680"/>
                <a:ext cx="170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4210EE6-62E1-455F-A779-7F932DC69319}"/>
                  </a:ext>
                </a:extLst>
              </p14:cNvPr>
              <p14:cNvContentPartPr/>
              <p14:nvPr/>
            </p14:nvContentPartPr>
            <p14:xfrm>
              <a:off x="3852120" y="2468320"/>
              <a:ext cx="565920" cy="291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4210EE6-62E1-455F-A779-7F932DC6931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834469" y="2450680"/>
                <a:ext cx="601583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89B68D0-55E7-4DD3-AF87-C1A7352F52AD}"/>
                  </a:ext>
                </a:extLst>
              </p14:cNvPr>
              <p14:cNvContentPartPr/>
              <p14:nvPr/>
            </p14:nvContentPartPr>
            <p14:xfrm>
              <a:off x="3231120" y="2532040"/>
              <a:ext cx="253440" cy="315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89B68D0-55E7-4DD3-AF87-C1A7352F52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213480" y="2514400"/>
                <a:ext cx="28908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A8A0858-61FA-4397-8255-DE735C53CB79}"/>
                  </a:ext>
                </a:extLst>
              </p14:cNvPr>
              <p14:cNvContentPartPr/>
              <p14:nvPr/>
            </p14:nvContentPartPr>
            <p14:xfrm>
              <a:off x="3154080" y="2930920"/>
              <a:ext cx="1333440" cy="415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A8A0858-61FA-4397-8255-DE735C53CB7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136435" y="2913265"/>
                <a:ext cx="1369090" cy="4511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C7C0ACB-F9AF-4258-AC93-1949700437D0}"/>
                  </a:ext>
                </a:extLst>
              </p14:cNvPr>
              <p14:cNvContentPartPr/>
              <p14:nvPr/>
            </p14:nvContentPartPr>
            <p14:xfrm>
              <a:off x="4546920" y="2524120"/>
              <a:ext cx="550440" cy="642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C7C0ACB-F9AF-4258-AC93-1949700437D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528920" y="2506480"/>
                <a:ext cx="586080" cy="67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628B9C6-EEB7-48CE-B522-645429140DF8}"/>
                  </a:ext>
                </a:extLst>
              </p14:cNvPr>
              <p14:cNvContentPartPr/>
              <p14:nvPr/>
            </p14:nvContentPartPr>
            <p14:xfrm>
              <a:off x="5226600" y="2669920"/>
              <a:ext cx="216360" cy="334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628B9C6-EEB7-48CE-B522-645429140DF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208960" y="2652280"/>
                <a:ext cx="25200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8BFDEC0-7976-43C0-BF47-4438A67408D1}"/>
                  </a:ext>
                </a:extLst>
              </p14:cNvPr>
              <p14:cNvContentPartPr/>
              <p14:nvPr/>
            </p14:nvContentPartPr>
            <p14:xfrm>
              <a:off x="5547360" y="2681800"/>
              <a:ext cx="920520" cy="411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8BFDEC0-7976-43C0-BF47-4438A67408D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529713" y="2664160"/>
                <a:ext cx="956174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41B9D7B-44A7-414E-861A-915F5B87E09E}"/>
                  </a:ext>
                </a:extLst>
              </p14:cNvPr>
              <p14:cNvContentPartPr/>
              <p14:nvPr/>
            </p14:nvContentPartPr>
            <p14:xfrm>
              <a:off x="3006840" y="3466600"/>
              <a:ext cx="185760" cy="440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41B9D7B-44A7-414E-861A-915F5B87E0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988840" y="3448600"/>
                <a:ext cx="221400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06EDC3C-48CA-4F09-9138-0B7A2C9AD92A}"/>
                  </a:ext>
                </a:extLst>
              </p14:cNvPr>
              <p14:cNvContentPartPr/>
              <p14:nvPr/>
            </p14:nvContentPartPr>
            <p14:xfrm>
              <a:off x="3484920" y="3389560"/>
              <a:ext cx="208080" cy="109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06EDC3C-48CA-4F09-9138-0B7A2C9AD92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67280" y="3371920"/>
                <a:ext cx="2437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9394099-2B42-4067-A0BB-5B6638F521E2}"/>
                  </a:ext>
                </a:extLst>
              </p14:cNvPr>
              <p14:cNvContentPartPr/>
              <p14:nvPr/>
            </p14:nvContentPartPr>
            <p14:xfrm>
              <a:off x="3320040" y="3591160"/>
              <a:ext cx="957240" cy="37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9394099-2B42-4067-A0BB-5B6638F521E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02400" y="3573160"/>
                <a:ext cx="99288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2CFBC43-6F23-41DF-907B-995C7FD6D822}"/>
                  </a:ext>
                </a:extLst>
              </p14:cNvPr>
              <p14:cNvContentPartPr/>
              <p14:nvPr/>
            </p14:nvContentPartPr>
            <p14:xfrm>
              <a:off x="4401480" y="3511240"/>
              <a:ext cx="173160" cy="327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2CFBC43-6F23-41DF-907B-995C7FD6D82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83840" y="3493600"/>
                <a:ext cx="20880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30D9CF3-5C29-4C20-A921-276BB210B0AD}"/>
                  </a:ext>
                </a:extLst>
              </p14:cNvPr>
              <p14:cNvContentPartPr/>
              <p14:nvPr/>
            </p14:nvContentPartPr>
            <p14:xfrm>
              <a:off x="1632000" y="3082480"/>
              <a:ext cx="205920" cy="271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30D9CF3-5C29-4C20-A921-276BB210B0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614000" y="3064480"/>
                <a:ext cx="24156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0B415E0-F281-4B8A-8DC2-4CFF03A2044D}"/>
                  </a:ext>
                </a:extLst>
              </p14:cNvPr>
              <p14:cNvContentPartPr/>
              <p14:nvPr/>
            </p14:nvContentPartPr>
            <p14:xfrm>
              <a:off x="4695240" y="3402880"/>
              <a:ext cx="497160" cy="487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0B415E0-F281-4B8A-8DC2-4CFF03A2044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77240" y="3385240"/>
                <a:ext cx="532800" cy="52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FE337CD-C2E7-4BF0-8B2B-E1A277EA97EC}"/>
                  </a:ext>
                </a:extLst>
              </p14:cNvPr>
              <p14:cNvContentPartPr/>
              <p14:nvPr/>
            </p14:nvContentPartPr>
            <p14:xfrm>
              <a:off x="5380320" y="3628240"/>
              <a:ext cx="183240" cy="19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FE337CD-C2E7-4BF0-8B2B-E1A277EA97E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62680" y="3610600"/>
                <a:ext cx="2188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C15E73C-6148-406F-BE1F-17EAB40FB4F2}"/>
                  </a:ext>
                </a:extLst>
              </p14:cNvPr>
              <p14:cNvContentPartPr/>
              <p14:nvPr/>
            </p14:nvContentPartPr>
            <p14:xfrm>
              <a:off x="5379960" y="3714280"/>
              <a:ext cx="187200" cy="23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C15E73C-6148-406F-BE1F-17EAB40FB4F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361960" y="3696640"/>
                <a:ext cx="2228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7F8EE9B-CFD9-4B04-89E7-31B60BCB3606}"/>
                  </a:ext>
                </a:extLst>
              </p14:cNvPr>
              <p14:cNvContentPartPr/>
              <p14:nvPr/>
            </p14:nvContentPartPr>
            <p14:xfrm>
              <a:off x="5701800" y="3484960"/>
              <a:ext cx="888480" cy="435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7F8EE9B-CFD9-4B04-89E7-31B60BCB360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684160" y="3466975"/>
                <a:ext cx="924120" cy="471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56D8B26-6832-49E2-BCB8-92FEA412EE44}"/>
                  </a:ext>
                </a:extLst>
              </p14:cNvPr>
              <p14:cNvContentPartPr/>
              <p14:nvPr/>
            </p14:nvContentPartPr>
            <p14:xfrm>
              <a:off x="6704760" y="3343120"/>
              <a:ext cx="208080" cy="310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56D8B26-6832-49E2-BCB8-92FEA412EE4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86760" y="3325480"/>
                <a:ext cx="24372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F7E5288-4DE1-404E-8A03-FC3301357737}"/>
                  </a:ext>
                </a:extLst>
              </p14:cNvPr>
              <p14:cNvContentPartPr/>
              <p14:nvPr/>
            </p14:nvContentPartPr>
            <p14:xfrm>
              <a:off x="1142040" y="4337440"/>
              <a:ext cx="898560" cy="262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F7E5288-4DE1-404E-8A03-FC330135773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124047" y="4319440"/>
                <a:ext cx="934186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89E22C6-1E48-4A86-95D6-EFD3DF004A5D}"/>
                  </a:ext>
                </a:extLst>
              </p14:cNvPr>
              <p14:cNvContentPartPr/>
              <p14:nvPr/>
            </p14:nvContentPartPr>
            <p14:xfrm>
              <a:off x="5329560" y="4521760"/>
              <a:ext cx="150120" cy="6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89E22C6-1E48-4A86-95D6-EFD3DF004A5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311560" y="4503760"/>
                <a:ext cx="1857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E9F592D-3426-4A6B-A428-E75FBFA50489}"/>
                  </a:ext>
                </a:extLst>
              </p14:cNvPr>
              <p14:cNvContentPartPr/>
              <p14:nvPr/>
            </p14:nvContentPartPr>
            <p14:xfrm>
              <a:off x="5335320" y="4622200"/>
              <a:ext cx="184680" cy="12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E9F592D-3426-4A6B-A428-E75FBFA5048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317680" y="4604560"/>
                <a:ext cx="2203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F983755-2BB3-49E0-B728-4CF3B6BB8171}"/>
                  </a:ext>
                </a:extLst>
              </p14:cNvPr>
              <p14:cNvContentPartPr/>
              <p14:nvPr/>
            </p14:nvContentPartPr>
            <p14:xfrm>
              <a:off x="3009360" y="4190200"/>
              <a:ext cx="2140200" cy="766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F983755-2BB3-49E0-B728-4CF3B6BB817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991720" y="4172560"/>
                <a:ext cx="2175840" cy="80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EBFCC21-6E2C-489E-9707-B17532140F0D}"/>
                  </a:ext>
                </a:extLst>
              </p14:cNvPr>
              <p14:cNvContentPartPr/>
              <p14:nvPr/>
            </p14:nvContentPartPr>
            <p14:xfrm>
              <a:off x="5733840" y="4260400"/>
              <a:ext cx="248040" cy="176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EBFCC21-6E2C-489E-9707-B17532140F0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715840" y="4242760"/>
                <a:ext cx="2836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6A3BA38E-A248-487D-9B8E-D7708F490143}"/>
                  </a:ext>
                </a:extLst>
              </p14:cNvPr>
              <p14:cNvContentPartPr/>
              <p14:nvPr/>
            </p14:nvContentPartPr>
            <p14:xfrm>
              <a:off x="5675520" y="4377040"/>
              <a:ext cx="855360" cy="3463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6A3BA38E-A248-487D-9B8E-D7708F49014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657520" y="4359400"/>
                <a:ext cx="89100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98A2A8F-0FB9-4BF8-BE40-23EDCF37AAFD}"/>
                  </a:ext>
                </a:extLst>
              </p14:cNvPr>
              <p14:cNvContentPartPr/>
              <p14:nvPr/>
            </p14:nvContentPartPr>
            <p14:xfrm>
              <a:off x="6106800" y="4251400"/>
              <a:ext cx="282960" cy="83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98A2A8F-0FB9-4BF8-BE40-23EDCF37AAF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89160" y="4233400"/>
                <a:ext cx="31860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C17A396-1077-4839-9C8E-E94735720727}"/>
                  </a:ext>
                </a:extLst>
              </p14:cNvPr>
              <p14:cNvContentPartPr/>
              <p14:nvPr/>
            </p14:nvContentPartPr>
            <p14:xfrm>
              <a:off x="6848400" y="4199560"/>
              <a:ext cx="243000" cy="8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C17A396-1077-4839-9C8E-E9473572072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830400" y="4181560"/>
                <a:ext cx="278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D64E7B6-2F43-49E5-B6B0-1FFD6133FA37}"/>
                  </a:ext>
                </a:extLst>
              </p14:cNvPr>
              <p14:cNvContentPartPr/>
              <p14:nvPr/>
            </p14:nvContentPartPr>
            <p14:xfrm>
              <a:off x="6659400" y="4291360"/>
              <a:ext cx="1119960" cy="327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D64E7B6-2F43-49E5-B6B0-1FFD6133FA3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641754" y="4273380"/>
                <a:ext cx="1155611" cy="3635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3A0AFC7-E27D-44CA-9F58-E9BB3323F166}"/>
                  </a:ext>
                </a:extLst>
              </p14:cNvPr>
              <p14:cNvContentPartPr/>
              <p14:nvPr/>
            </p14:nvContentPartPr>
            <p14:xfrm>
              <a:off x="5809080" y="3972760"/>
              <a:ext cx="1107360" cy="991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3A0AFC7-E27D-44CA-9F58-E9BB3323F16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791434" y="3955120"/>
                <a:ext cx="1143012" cy="10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9336015-478E-45DA-90F5-A81B120DE0E4}"/>
                  </a:ext>
                </a:extLst>
              </p14:cNvPr>
              <p14:cNvContentPartPr/>
              <p14:nvPr/>
            </p14:nvContentPartPr>
            <p14:xfrm>
              <a:off x="2154720" y="1625560"/>
              <a:ext cx="4053960" cy="900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9336015-478E-45DA-90F5-A81B120DE0E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137080" y="1607560"/>
                <a:ext cx="4089600" cy="9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308D5CC-15D6-4344-8862-22849C36A658}"/>
                  </a:ext>
                </a:extLst>
              </p14:cNvPr>
              <p14:cNvContentPartPr/>
              <p14:nvPr/>
            </p14:nvContentPartPr>
            <p14:xfrm>
              <a:off x="2361000" y="722320"/>
              <a:ext cx="2567880" cy="120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308D5CC-15D6-4344-8862-22849C36A65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343000" y="704320"/>
                <a:ext cx="2603520" cy="12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EC2DC14-0A41-42D4-9DBB-A28EE2FF8ED1}"/>
                  </a:ext>
                </a:extLst>
              </p14:cNvPr>
              <p14:cNvContentPartPr/>
              <p14:nvPr/>
            </p14:nvContentPartPr>
            <p14:xfrm>
              <a:off x="2700480" y="4683400"/>
              <a:ext cx="726120" cy="506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EC2DC14-0A41-42D4-9DBB-A28EE2FF8ED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682480" y="4665400"/>
                <a:ext cx="76176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C2F278B-3D79-4DC3-B67E-37217E405306}"/>
                  </a:ext>
                </a:extLst>
              </p14:cNvPr>
              <p14:cNvContentPartPr/>
              <p14:nvPr/>
            </p14:nvContentPartPr>
            <p14:xfrm>
              <a:off x="8052600" y="4227280"/>
              <a:ext cx="352080" cy="306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C2F278B-3D79-4DC3-B67E-37217E40530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034600" y="4209640"/>
                <a:ext cx="38772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1FB244E-A885-41D7-9C2D-99640F0B8395}"/>
                  </a:ext>
                </a:extLst>
              </p14:cNvPr>
              <p14:cNvContentPartPr/>
              <p14:nvPr/>
            </p14:nvContentPartPr>
            <p14:xfrm>
              <a:off x="2406000" y="5299720"/>
              <a:ext cx="192600" cy="28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1FB244E-A885-41D7-9C2D-99640F0B839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388360" y="5281720"/>
                <a:ext cx="2282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D26262A-51DD-4374-9F53-7FEA4934E249}"/>
                  </a:ext>
                </a:extLst>
              </p14:cNvPr>
              <p14:cNvContentPartPr/>
              <p14:nvPr/>
            </p14:nvContentPartPr>
            <p14:xfrm>
              <a:off x="2412120" y="5393680"/>
              <a:ext cx="187920" cy="126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D26262A-51DD-4374-9F53-7FEA4934E24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394480" y="5376040"/>
                <a:ext cx="2235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C699F45-8D00-46D0-AE3F-40BBAF9B9096}"/>
                  </a:ext>
                </a:extLst>
              </p14:cNvPr>
              <p14:cNvContentPartPr/>
              <p14:nvPr/>
            </p14:nvContentPartPr>
            <p14:xfrm>
              <a:off x="695640" y="5187040"/>
              <a:ext cx="1517040" cy="4813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C699F45-8D00-46D0-AE3F-40BBAF9B909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78004" y="5169053"/>
                <a:ext cx="1552672" cy="5169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4415235-5B12-417A-9A04-97DAE6D974DE}"/>
                  </a:ext>
                </a:extLst>
              </p14:cNvPr>
              <p14:cNvContentPartPr/>
              <p14:nvPr/>
            </p14:nvContentPartPr>
            <p14:xfrm>
              <a:off x="3218520" y="5119360"/>
              <a:ext cx="228960" cy="28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4415235-5B12-417A-9A04-97DAE6D974D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200880" y="5101720"/>
                <a:ext cx="2646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E621892-AE0D-4192-8126-6E674D7BB114}"/>
                  </a:ext>
                </a:extLst>
              </p14:cNvPr>
              <p14:cNvContentPartPr/>
              <p14:nvPr/>
            </p14:nvContentPartPr>
            <p14:xfrm>
              <a:off x="3131760" y="5214760"/>
              <a:ext cx="1135440" cy="2851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E621892-AE0D-4192-8126-6E674D7BB11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114120" y="5196783"/>
                <a:ext cx="1171080" cy="32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DC9754F-1C98-4E62-AAF7-EC105E1FBB79}"/>
                  </a:ext>
                </a:extLst>
              </p14:cNvPr>
              <p14:cNvContentPartPr/>
              <p14:nvPr/>
            </p14:nvContentPartPr>
            <p14:xfrm>
              <a:off x="7220280" y="4101280"/>
              <a:ext cx="262080" cy="1288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DC9754F-1C98-4E62-AAF7-EC105E1FBB7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202280" y="4083640"/>
                <a:ext cx="2977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5AE7055-36DE-48F4-9F11-FCB57CF21F39}"/>
                  </a:ext>
                </a:extLst>
              </p14:cNvPr>
              <p14:cNvContentPartPr/>
              <p14:nvPr/>
            </p14:nvContentPartPr>
            <p14:xfrm>
              <a:off x="5630160" y="4799680"/>
              <a:ext cx="1697040" cy="443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5AE7055-36DE-48F4-9F11-FCB57CF21F3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612520" y="4782040"/>
                <a:ext cx="17326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4E972F7-8AA6-4B7A-B23C-FF21C066630F}"/>
                  </a:ext>
                </a:extLst>
              </p14:cNvPr>
              <p14:cNvContentPartPr/>
              <p14:nvPr/>
            </p14:nvContentPartPr>
            <p14:xfrm>
              <a:off x="4524960" y="4925680"/>
              <a:ext cx="844560" cy="4284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4E972F7-8AA6-4B7A-B23C-FF21C066630F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506960" y="4908055"/>
                <a:ext cx="880200" cy="464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843601E-1913-4653-AAC7-8A847CD49038}"/>
                  </a:ext>
                </a:extLst>
              </p14:cNvPr>
              <p14:cNvContentPartPr/>
              <p14:nvPr/>
            </p14:nvContentPartPr>
            <p14:xfrm>
              <a:off x="7673520" y="4888960"/>
              <a:ext cx="592560" cy="259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843601E-1913-4653-AAC7-8A847CD49038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655509" y="4871320"/>
                <a:ext cx="628222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D8141F8-6FB1-45F6-A8DD-4103DC3DAE1E}"/>
                  </a:ext>
                </a:extLst>
              </p14:cNvPr>
              <p14:cNvContentPartPr/>
              <p14:nvPr/>
            </p14:nvContentPartPr>
            <p14:xfrm>
              <a:off x="1376400" y="5833240"/>
              <a:ext cx="1482120" cy="438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D8141F8-6FB1-45F6-A8DD-4103DC3DAE1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358400" y="5815586"/>
                <a:ext cx="1517760" cy="474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C540CE1-06D1-4255-AAE7-ABC62F91035B}"/>
                  </a:ext>
                </a:extLst>
              </p14:cNvPr>
              <p14:cNvContentPartPr/>
              <p14:nvPr/>
            </p14:nvContentPartPr>
            <p14:xfrm>
              <a:off x="3022680" y="5776720"/>
              <a:ext cx="1715760" cy="372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C540CE1-06D1-4255-AAE7-ABC62F91035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004684" y="5759080"/>
                <a:ext cx="1751393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D04CE66-C47A-44A4-9BA5-D42A7F05F9DA}"/>
                  </a:ext>
                </a:extLst>
              </p14:cNvPr>
              <p14:cNvContentPartPr/>
              <p14:nvPr/>
            </p14:nvContentPartPr>
            <p14:xfrm>
              <a:off x="4941840" y="5831080"/>
              <a:ext cx="277200" cy="262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D04CE66-C47A-44A4-9BA5-D42A7F05F9D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923840" y="5813440"/>
                <a:ext cx="31284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4DF5F34-4E48-40CF-80B5-F0A1A06EDADD}"/>
                  </a:ext>
                </a:extLst>
              </p14:cNvPr>
              <p14:cNvContentPartPr/>
              <p14:nvPr/>
            </p14:nvContentPartPr>
            <p14:xfrm>
              <a:off x="6325680" y="5817760"/>
              <a:ext cx="177840" cy="12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4DF5F34-4E48-40CF-80B5-F0A1A06EDADD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307680" y="5800120"/>
                <a:ext cx="2134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2ED6113-E2DB-4035-8235-D309619935F6}"/>
                  </a:ext>
                </a:extLst>
              </p14:cNvPr>
              <p14:cNvContentPartPr/>
              <p14:nvPr/>
            </p14:nvContentPartPr>
            <p14:xfrm>
              <a:off x="6367440" y="5913520"/>
              <a:ext cx="172080" cy="7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2ED6113-E2DB-4035-8235-D309619935F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349440" y="5895520"/>
                <a:ext cx="20772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BD2B2CD-CF3A-4B29-8015-9B7BB64235FC}"/>
                  </a:ext>
                </a:extLst>
              </p14:cNvPr>
              <p14:cNvContentPartPr/>
              <p14:nvPr/>
            </p14:nvContentPartPr>
            <p14:xfrm>
              <a:off x="5685240" y="5739640"/>
              <a:ext cx="440640" cy="303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BD2B2CD-CF3A-4B29-8015-9B7BB64235F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667586" y="5722000"/>
                <a:ext cx="476309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35FE48E-E714-4AE1-BE76-BDAE935B1FFB}"/>
                  </a:ext>
                </a:extLst>
              </p14:cNvPr>
              <p14:cNvContentPartPr/>
              <p14:nvPr/>
            </p14:nvContentPartPr>
            <p14:xfrm>
              <a:off x="6834360" y="5541280"/>
              <a:ext cx="886320" cy="2678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35FE48E-E714-4AE1-BE76-BDAE935B1FFB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816720" y="5523280"/>
                <a:ext cx="92196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652B4493-296A-4F29-BB79-96C663747992}"/>
                  </a:ext>
                </a:extLst>
              </p14:cNvPr>
              <p14:cNvContentPartPr/>
              <p14:nvPr/>
            </p14:nvContentPartPr>
            <p14:xfrm>
              <a:off x="6714840" y="5869600"/>
              <a:ext cx="1062000" cy="4662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652B4493-296A-4F29-BB79-96C66374799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696840" y="5851960"/>
                <a:ext cx="1097640" cy="50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D3DC77B-80B7-4405-B46F-427C1D534768}"/>
                  </a:ext>
                </a:extLst>
              </p14:cNvPr>
              <p14:cNvContentPartPr/>
              <p14:nvPr/>
            </p14:nvContentPartPr>
            <p14:xfrm>
              <a:off x="5387520" y="5364520"/>
              <a:ext cx="2860920" cy="11919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D3DC77B-80B7-4405-B46F-427C1D53476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369520" y="5328880"/>
                <a:ext cx="2896560" cy="1263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54670977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14:cNvPr>
              <p14:cNvContentPartPr/>
              <p14:nvPr/>
            </p14:nvContentPartPr>
            <p14:xfrm>
              <a:off x="427800" y="179440"/>
              <a:ext cx="8181720" cy="10710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0160" y="161440"/>
                <a:ext cx="8217360" cy="11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14:cNvPr>
              <p14:cNvContentPartPr/>
              <p14:nvPr/>
            </p14:nvContentPartPr>
            <p14:xfrm>
              <a:off x="291360" y="1360240"/>
              <a:ext cx="414000" cy="391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3720" y="1342600"/>
                <a:ext cx="4496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14:cNvPr>
              <p14:cNvContentPartPr/>
              <p14:nvPr/>
            </p14:nvContentPartPr>
            <p14:xfrm>
              <a:off x="2152920" y="1346560"/>
              <a:ext cx="303840" cy="387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5280" y="1328920"/>
                <a:ext cx="33948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14:cNvPr>
              <p14:cNvContentPartPr/>
              <p14:nvPr/>
            </p14:nvContentPartPr>
            <p14:xfrm>
              <a:off x="991920" y="1463560"/>
              <a:ext cx="938880" cy="489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74273" y="1445907"/>
                <a:ext cx="974534" cy="525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14:cNvPr>
              <p14:cNvContentPartPr/>
              <p14:nvPr/>
            </p14:nvContentPartPr>
            <p14:xfrm>
              <a:off x="3545760" y="1401640"/>
              <a:ext cx="1233360" cy="351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28120" y="1383640"/>
                <a:ext cx="12690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14:cNvPr>
              <p14:cNvContentPartPr/>
              <p14:nvPr/>
            </p14:nvContentPartPr>
            <p14:xfrm>
              <a:off x="2700840" y="1348360"/>
              <a:ext cx="596520" cy="624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83189" y="1330360"/>
                <a:ext cx="632182" cy="66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14:cNvPr>
              <p14:cNvContentPartPr/>
              <p14:nvPr/>
            </p14:nvContentPartPr>
            <p14:xfrm>
              <a:off x="5638800" y="1711600"/>
              <a:ext cx="13320" cy="1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20800" y="1693960"/>
                <a:ext cx="4896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14:cNvPr>
              <p14:cNvContentPartPr/>
              <p14:nvPr/>
            </p14:nvContentPartPr>
            <p14:xfrm>
              <a:off x="5039400" y="1429360"/>
              <a:ext cx="487080" cy="2880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21400" y="1411360"/>
                <a:ext cx="522720" cy="323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32983350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14:cNvPr>
              <p14:cNvContentPartPr/>
              <p14:nvPr/>
            </p14:nvContentPartPr>
            <p14:xfrm>
              <a:off x="427800" y="179440"/>
              <a:ext cx="8181720" cy="10710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0160" y="161440"/>
                <a:ext cx="8217360" cy="11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14:cNvPr>
              <p14:cNvContentPartPr/>
              <p14:nvPr/>
            </p14:nvContentPartPr>
            <p14:xfrm>
              <a:off x="291360" y="1360240"/>
              <a:ext cx="414000" cy="391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3720" y="1342600"/>
                <a:ext cx="4496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14:cNvPr>
              <p14:cNvContentPartPr/>
              <p14:nvPr/>
            </p14:nvContentPartPr>
            <p14:xfrm>
              <a:off x="2152920" y="1346560"/>
              <a:ext cx="303840" cy="387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5280" y="1328920"/>
                <a:ext cx="33948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14:cNvPr>
              <p14:cNvContentPartPr/>
              <p14:nvPr/>
            </p14:nvContentPartPr>
            <p14:xfrm>
              <a:off x="991920" y="1463560"/>
              <a:ext cx="938880" cy="489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74273" y="1445907"/>
                <a:ext cx="974534" cy="525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14:cNvPr>
              <p14:cNvContentPartPr/>
              <p14:nvPr/>
            </p14:nvContentPartPr>
            <p14:xfrm>
              <a:off x="3545760" y="1401640"/>
              <a:ext cx="1233360" cy="351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28120" y="1383640"/>
                <a:ext cx="12690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14:cNvPr>
              <p14:cNvContentPartPr/>
              <p14:nvPr/>
            </p14:nvContentPartPr>
            <p14:xfrm>
              <a:off x="2700840" y="1348360"/>
              <a:ext cx="596520" cy="624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83189" y="1330360"/>
                <a:ext cx="632182" cy="66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14:cNvPr>
              <p14:cNvContentPartPr/>
              <p14:nvPr/>
            </p14:nvContentPartPr>
            <p14:xfrm>
              <a:off x="5638800" y="1711600"/>
              <a:ext cx="13320" cy="1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20800" y="1693960"/>
                <a:ext cx="4896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14:cNvPr>
              <p14:cNvContentPartPr/>
              <p14:nvPr/>
            </p14:nvContentPartPr>
            <p14:xfrm>
              <a:off x="5039400" y="1429360"/>
              <a:ext cx="487080" cy="2880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21400" y="1411360"/>
                <a:ext cx="52272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14:cNvPr>
              <p14:cNvContentPartPr/>
              <p14:nvPr/>
            </p14:nvContentPartPr>
            <p14:xfrm>
              <a:off x="5869200" y="1348720"/>
              <a:ext cx="925920" cy="372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51553" y="1330720"/>
                <a:ext cx="961574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14:cNvPr>
              <p14:cNvContentPartPr/>
              <p14:nvPr/>
            </p14:nvContentPartPr>
            <p14:xfrm>
              <a:off x="6999600" y="1431880"/>
              <a:ext cx="890280" cy="281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81600" y="1414217"/>
                <a:ext cx="925920" cy="31720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14461852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14:cNvPr>
              <p14:cNvContentPartPr/>
              <p14:nvPr/>
            </p14:nvContentPartPr>
            <p14:xfrm>
              <a:off x="427800" y="179440"/>
              <a:ext cx="8181720" cy="10710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0160" y="161440"/>
                <a:ext cx="8217360" cy="11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14:cNvPr>
              <p14:cNvContentPartPr/>
              <p14:nvPr/>
            </p14:nvContentPartPr>
            <p14:xfrm>
              <a:off x="291360" y="1360240"/>
              <a:ext cx="414000" cy="391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3720" y="1342600"/>
                <a:ext cx="4496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14:cNvPr>
              <p14:cNvContentPartPr/>
              <p14:nvPr/>
            </p14:nvContentPartPr>
            <p14:xfrm>
              <a:off x="2152920" y="1346560"/>
              <a:ext cx="303840" cy="387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5280" y="1328920"/>
                <a:ext cx="33948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14:cNvPr>
              <p14:cNvContentPartPr/>
              <p14:nvPr/>
            </p14:nvContentPartPr>
            <p14:xfrm>
              <a:off x="991920" y="1463560"/>
              <a:ext cx="938880" cy="489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74273" y="1445907"/>
                <a:ext cx="974534" cy="525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14:cNvPr>
              <p14:cNvContentPartPr/>
              <p14:nvPr/>
            </p14:nvContentPartPr>
            <p14:xfrm>
              <a:off x="3545760" y="1401640"/>
              <a:ext cx="1233360" cy="351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28120" y="1383640"/>
                <a:ext cx="12690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14:cNvPr>
              <p14:cNvContentPartPr/>
              <p14:nvPr/>
            </p14:nvContentPartPr>
            <p14:xfrm>
              <a:off x="2700840" y="1348360"/>
              <a:ext cx="596520" cy="624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83189" y="1330360"/>
                <a:ext cx="632182" cy="66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14:cNvPr>
              <p14:cNvContentPartPr/>
              <p14:nvPr/>
            </p14:nvContentPartPr>
            <p14:xfrm>
              <a:off x="5638800" y="1711600"/>
              <a:ext cx="13320" cy="1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20800" y="1693960"/>
                <a:ext cx="4896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14:cNvPr>
              <p14:cNvContentPartPr/>
              <p14:nvPr/>
            </p14:nvContentPartPr>
            <p14:xfrm>
              <a:off x="5039400" y="1429360"/>
              <a:ext cx="487080" cy="2880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21400" y="1411360"/>
                <a:ext cx="52272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14:cNvPr>
              <p14:cNvContentPartPr/>
              <p14:nvPr/>
            </p14:nvContentPartPr>
            <p14:xfrm>
              <a:off x="5869200" y="1348720"/>
              <a:ext cx="925920" cy="372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51553" y="1330720"/>
                <a:ext cx="961574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14:cNvPr>
              <p14:cNvContentPartPr/>
              <p14:nvPr/>
            </p14:nvContentPartPr>
            <p14:xfrm>
              <a:off x="6999600" y="1431880"/>
              <a:ext cx="890280" cy="281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81600" y="1414217"/>
                <a:ext cx="925920" cy="317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14:cNvPr>
              <p14:cNvContentPartPr/>
              <p14:nvPr/>
            </p14:nvContentPartPr>
            <p14:xfrm>
              <a:off x="584760" y="2370760"/>
              <a:ext cx="1719000" cy="1017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" y="2352760"/>
                <a:ext cx="1754640" cy="1053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52357192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14:cNvPr>
              <p14:cNvContentPartPr/>
              <p14:nvPr/>
            </p14:nvContentPartPr>
            <p14:xfrm>
              <a:off x="427800" y="179440"/>
              <a:ext cx="8181720" cy="10710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0160" y="161440"/>
                <a:ext cx="8217360" cy="11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14:cNvPr>
              <p14:cNvContentPartPr/>
              <p14:nvPr/>
            </p14:nvContentPartPr>
            <p14:xfrm>
              <a:off x="291360" y="1360240"/>
              <a:ext cx="414000" cy="391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3720" y="1342600"/>
                <a:ext cx="4496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14:cNvPr>
              <p14:cNvContentPartPr/>
              <p14:nvPr/>
            </p14:nvContentPartPr>
            <p14:xfrm>
              <a:off x="2152920" y="1346560"/>
              <a:ext cx="303840" cy="387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5280" y="1328920"/>
                <a:ext cx="33948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14:cNvPr>
              <p14:cNvContentPartPr/>
              <p14:nvPr/>
            </p14:nvContentPartPr>
            <p14:xfrm>
              <a:off x="991920" y="1463560"/>
              <a:ext cx="938880" cy="489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74273" y="1445907"/>
                <a:ext cx="974534" cy="525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14:cNvPr>
              <p14:cNvContentPartPr/>
              <p14:nvPr/>
            </p14:nvContentPartPr>
            <p14:xfrm>
              <a:off x="3545760" y="1401640"/>
              <a:ext cx="1233360" cy="351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28120" y="1383640"/>
                <a:ext cx="12690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14:cNvPr>
              <p14:cNvContentPartPr/>
              <p14:nvPr/>
            </p14:nvContentPartPr>
            <p14:xfrm>
              <a:off x="2700840" y="1348360"/>
              <a:ext cx="596520" cy="624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83189" y="1330360"/>
                <a:ext cx="632182" cy="66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14:cNvPr>
              <p14:cNvContentPartPr/>
              <p14:nvPr/>
            </p14:nvContentPartPr>
            <p14:xfrm>
              <a:off x="5638800" y="1711600"/>
              <a:ext cx="13320" cy="1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20800" y="1693960"/>
                <a:ext cx="4896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14:cNvPr>
              <p14:cNvContentPartPr/>
              <p14:nvPr/>
            </p14:nvContentPartPr>
            <p14:xfrm>
              <a:off x="5039400" y="1429360"/>
              <a:ext cx="487080" cy="2880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21400" y="1411360"/>
                <a:ext cx="52272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14:cNvPr>
              <p14:cNvContentPartPr/>
              <p14:nvPr/>
            </p14:nvContentPartPr>
            <p14:xfrm>
              <a:off x="5869200" y="1348720"/>
              <a:ext cx="925920" cy="372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51553" y="1330720"/>
                <a:ext cx="961574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14:cNvPr>
              <p14:cNvContentPartPr/>
              <p14:nvPr/>
            </p14:nvContentPartPr>
            <p14:xfrm>
              <a:off x="6999600" y="1431880"/>
              <a:ext cx="890280" cy="281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81600" y="1414217"/>
                <a:ext cx="925920" cy="317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14:cNvPr>
              <p14:cNvContentPartPr/>
              <p14:nvPr/>
            </p14:nvContentPartPr>
            <p14:xfrm>
              <a:off x="584760" y="2370760"/>
              <a:ext cx="1719000" cy="1017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" y="2352760"/>
                <a:ext cx="1754640" cy="10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B4C8AC-EE74-4DEE-881E-864B9F216F42}"/>
                  </a:ext>
                </a:extLst>
              </p14:cNvPr>
              <p14:cNvContentPartPr/>
              <p14:nvPr/>
            </p14:nvContentPartPr>
            <p14:xfrm>
              <a:off x="1014240" y="3149800"/>
              <a:ext cx="1076040" cy="808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B4C8AC-EE74-4DEE-881E-864B9F216F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96246" y="3131800"/>
                <a:ext cx="1111668" cy="844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84779230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14:cNvPr>
              <p14:cNvContentPartPr/>
              <p14:nvPr/>
            </p14:nvContentPartPr>
            <p14:xfrm>
              <a:off x="427800" y="179440"/>
              <a:ext cx="8181720" cy="10710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0160" y="161440"/>
                <a:ext cx="8217360" cy="11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14:cNvPr>
              <p14:cNvContentPartPr/>
              <p14:nvPr/>
            </p14:nvContentPartPr>
            <p14:xfrm>
              <a:off x="291360" y="1360240"/>
              <a:ext cx="414000" cy="391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3720" y="1342600"/>
                <a:ext cx="4496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14:cNvPr>
              <p14:cNvContentPartPr/>
              <p14:nvPr/>
            </p14:nvContentPartPr>
            <p14:xfrm>
              <a:off x="2152920" y="1346560"/>
              <a:ext cx="303840" cy="387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5280" y="1328920"/>
                <a:ext cx="33948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14:cNvPr>
              <p14:cNvContentPartPr/>
              <p14:nvPr/>
            </p14:nvContentPartPr>
            <p14:xfrm>
              <a:off x="991920" y="1463560"/>
              <a:ext cx="938880" cy="489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74273" y="1445907"/>
                <a:ext cx="974534" cy="525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14:cNvPr>
              <p14:cNvContentPartPr/>
              <p14:nvPr/>
            </p14:nvContentPartPr>
            <p14:xfrm>
              <a:off x="3545760" y="1401640"/>
              <a:ext cx="1233360" cy="351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28120" y="1383640"/>
                <a:ext cx="12690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14:cNvPr>
              <p14:cNvContentPartPr/>
              <p14:nvPr/>
            </p14:nvContentPartPr>
            <p14:xfrm>
              <a:off x="2700840" y="1348360"/>
              <a:ext cx="596520" cy="624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83189" y="1330360"/>
                <a:ext cx="632182" cy="66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14:cNvPr>
              <p14:cNvContentPartPr/>
              <p14:nvPr/>
            </p14:nvContentPartPr>
            <p14:xfrm>
              <a:off x="5638800" y="1711600"/>
              <a:ext cx="13320" cy="1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20800" y="1693960"/>
                <a:ext cx="4896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14:cNvPr>
              <p14:cNvContentPartPr/>
              <p14:nvPr/>
            </p14:nvContentPartPr>
            <p14:xfrm>
              <a:off x="5039400" y="1429360"/>
              <a:ext cx="487080" cy="2880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21400" y="1411360"/>
                <a:ext cx="52272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14:cNvPr>
              <p14:cNvContentPartPr/>
              <p14:nvPr/>
            </p14:nvContentPartPr>
            <p14:xfrm>
              <a:off x="5869200" y="1348720"/>
              <a:ext cx="925920" cy="372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51553" y="1330720"/>
                <a:ext cx="961574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14:cNvPr>
              <p14:cNvContentPartPr/>
              <p14:nvPr/>
            </p14:nvContentPartPr>
            <p14:xfrm>
              <a:off x="6999600" y="1431880"/>
              <a:ext cx="890280" cy="281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81600" y="1414217"/>
                <a:ext cx="925920" cy="317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14:cNvPr>
              <p14:cNvContentPartPr/>
              <p14:nvPr/>
            </p14:nvContentPartPr>
            <p14:xfrm>
              <a:off x="584760" y="2370760"/>
              <a:ext cx="1719000" cy="1017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" y="2352760"/>
                <a:ext cx="1754640" cy="10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B4C8AC-EE74-4DEE-881E-864B9F216F42}"/>
                  </a:ext>
                </a:extLst>
              </p14:cNvPr>
              <p14:cNvContentPartPr/>
              <p14:nvPr/>
            </p14:nvContentPartPr>
            <p14:xfrm>
              <a:off x="1014240" y="3149800"/>
              <a:ext cx="1076040" cy="808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B4C8AC-EE74-4DEE-881E-864B9F216F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96246" y="3131800"/>
                <a:ext cx="1111668" cy="84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773D6E8-30D3-40E6-A8C4-DB5F5925B371}"/>
                  </a:ext>
                </a:extLst>
              </p14:cNvPr>
              <p14:cNvContentPartPr/>
              <p14:nvPr/>
            </p14:nvContentPartPr>
            <p14:xfrm>
              <a:off x="1890480" y="2739040"/>
              <a:ext cx="330480" cy="318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773D6E8-30D3-40E6-A8C4-DB5F5925B3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72840" y="2721040"/>
                <a:ext cx="36612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8AB069E-09DA-4CC9-93FC-219A62CF6096}"/>
                  </a:ext>
                </a:extLst>
              </p14:cNvPr>
              <p14:cNvContentPartPr/>
              <p14:nvPr/>
            </p14:nvContentPartPr>
            <p14:xfrm>
              <a:off x="2412480" y="2800600"/>
              <a:ext cx="307800" cy="223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8AB069E-09DA-4CC9-93FC-219A62CF609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94480" y="2782960"/>
                <a:ext cx="3434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B025725-6BB4-4C0A-91CD-8CA64A0C9AF3}"/>
                  </a:ext>
                </a:extLst>
              </p14:cNvPr>
              <p14:cNvContentPartPr/>
              <p14:nvPr/>
            </p14:nvContentPartPr>
            <p14:xfrm>
              <a:off x="2436240" y="2536000"/>
              <a:ext cx="250560" cy="163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B025725-6BB4-4C0A-91CD-8CA64A0C9AF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18240" y="2518360"/>
                <a:ext cx="286200" cy="199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30563563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14:cNvPr>
              <p14:cNvContentPartPr/>
              <p14:nvPr/>
            </p14:nvContentPartPr>
            <p14:xfrm>
              <a:off x="427800" y="179440"/>
              <a:ext cx="8181720" cy="10710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0160" y="161440"/>
                <a:ext cx="8217360" cy="11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14:cNvPr>
              <p14:cNvContentPartPr/>
              <p14:nvPr/>
            </p14:nvContentPartPr>
            <p14:xfrm>
              <a:off x="291360" y="1360240"/>
              <a:ext cx="414000" cy="391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3720" y="1342600"/>
                <a:ext cx="4496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14:cNvPr>
              <p14:cNvContentPartPr/>
              <p14:nvPr/>
            </p14:nvContentPartPr>
            <p14:xfrm>
              <a:off x="2152920" y="1346560"/>
              <a:ext cx="303840" cy="387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5280" y="1328920"/>
                <a:ext cx="33948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14:cNvPr>
              <p14:cNvContentPartPr/>
              <p14:nvPr/>
            </p14:nvContentPartPr>
            <p14:xfrm>
              <a:off x="991920" y="1463560"/>
              <a:ext cx="938880" cy="489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74273" y="1445907"/>
                <a:ext cx="974534" cy="525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14:cNvPr>
              <p14:cNvContentPartPr/>
              <p14:nvPr/>
            </p14:nvContentPartPr>
            <p14:xfrm>
              <a:off x="3545760" y="1401640"/>
              <a:ext cx="1233360" cy="351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28120" y="1383640"/>
                <a:ext cx="12690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14:cNvPr>
              <p14:cNvContentPartPr/>
              <p14:nvPr/>
            </p14:nvContentPartPr>
            <p14:xfrm>
              <a:off x="2700840" y="1348360"/>
              <a:ext cx="596520" cy="624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83189" y="1330360"/>
                <a:ext cx="632182" cy="66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14:cNvPr>
              <p14:cNvContentPartPr/>
              <p14:nvPr/>
            </p14:nvContentPartPr>
            <p14:xfrm>
              <a:off x="5638800" y="1711600"/>
              <a:ext cx="13320" cy="1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20800" y="1693960"/>
                <a:ext cx="4896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14:cNvPr>
              <p14:cNvContentPartPr/>
              <p14:nvPr/>
            </p14:nvContentPartPr>
            <p14:xfrm>
              <a:off x="5039400" y="1429360"/>
              <a:ext cx="487080" cy="2880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21400" y="1411360"/>
                <a:ext cx="52272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14:cNvPr>
              <p14:cNvContentPartPr/>
              <p14:nvPr/>
            </p14:nvContentPartPr>
            <p14:xfrm>
              <a:off x="5869200" y="1348720"/>
              <a:ext cx="925920" cy="372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51553" y="1330720"/>
                <a:ext cx="961574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14:cNvPr>
              <p14:cNvContentPartPr/>
              <p14:nvPr/>
            </p14:nvContentPartPr>
            <p14:xfrm>
              <a:off x="6999600" y="1431880"/>
              <a:ext cx="890280" cy="281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81600" y="1414217"/>
                <a:ext cx="925920" cy="317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14:cNvPr>
              <p14:cNvContentPartPr/>
              <p14:nvPr/>
            </p14:nvContentPartPr>
            <p14:xfrm>
              <a:off x="584760" y="2370760"/>
              <a:ext cx="1719000" cy="1017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" y="2352760"/>
                <a:ext cx="1754640" cy="10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B4C8AC-EE74-4DEE-881E-864B9F216F42}"/>
                  </a:ext>
                </a:extLst>
              </p14:cNvPr>
              <p14:cNvContentPartPr/>
              <p14:nvPr/>
            </p14:nvContentPartPr>
            <p14:xfrm>
              <a:off x="1014240" y="3149800"/>
              <a:ext cx="1076040" cy="808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B4C8AC-EE74-4DEE-881E-864B9F216F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96246" y="3131800"/>
                <a:ext cx="1111668" cy="84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773D6E8-30D3-40E6-A8C4-DB5F5925B371}"/>
                  </a:ext>
                </a:extLst>
              </p14:cNvPr>
              <p14:cNvContentPartPr/>
              <p14:nvPr/>
            </p14:nvContentPartPr>
            <p14:xfrm>
              <a:off x="1890480" y="2739040"/>
              <a:ext cx="330480" cy="318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773D6E8-30D3-40E6-A8C4-DB5F5925B3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72840" y="2721040"/>
                <a:ext cx="36612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8AB069E-09DA-4CC9-93FC-219A62CF6096}"/>
                  </a:ext>
                </a:extLst>
              </p14:cNvPr>
              <p14:cNvContentPartPr/>
              <p14:nvPr/>
            </p14:nvContentPartPr>
            <p14:xfrm>
              <a:off x="2412480" y="2800600"/>
              <a:ext cx="307800" cy="223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8AB069E-09DA-4CC9-93FC-219A62CF609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94480" y="2782960"/>
                <a:ext cx="3434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B025725-6BB4-4C0A-91CD-8CA64A0C9AF3}"/>
                  </a:ext>
                </a:extLst>
              </p14:cNvPr>
              <p14:cNvContentPartPr/>
              <p14:nvPr/>
            </p14:nvContentPartPr>
            <p14:xfrm>
              <a:off x="2436240" y="2536000"/>
              <a:ext cx="250560" cy="163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B025725-6BB4-4C0A-91CD-8CA64A0C9AF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18240" y="2518360"/>
                <a:ext cx="286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59153C2-28F0-4C56-81ED-4DE93C311E71}"/>
                  </a:ext>
                </a:extLst>
              </p14:cNvPr>
              <p14:cNvContentPartPr/>
              <p14:nvPr/>
            </p14:nvContentPartPr>
            <p14:xfrm>
              <a:off x="4071000" y="2646160"/>
              <a:ext cx="1531080" cy="47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59153C2-28F0-4C56-81ED-4DE93C311E7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53000" y="2628160"/>
                <a:ext cx="15667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BC1F0E-8BC5-4174-A011-E70CD44A0EE4}"/>
                  </a:ext>
                </a:extLst>
              </p14:cNvPr>
              <p14:cNvContentPartPr/>
              <p14:nvPr/>
            </p14:nvContentPartPr>
            <p14:xfrm>
              <a:off x="4018440" y="2222800"/>
              <a:ext cx="1526040" cy="344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BC1F0E-8BC5-4174-A011-E70CD44A0EE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00800" y="2205160"/>
                <a:ext cx="156168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30933F1-9370-4B13-A27E-4EDD6CC3C406}"/>
                  </a:ext>
                </a:extLst>
              </p14:cNvPr>
              <p14:cNvContentPartPr/>
              <p14:nvPr/>
            </p14:nvContentPartPr>
            <p14:xfrm>
              <a:off x="6367440" y="2162320"/>
              <a:ext cx="1369800" cy="1066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30933F1-9370-4B13-A27E-4EDD6CC3C4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49800" y="2144320"/>
                <a:ext cx="1405440" cy="1101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40907010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14:cNvPr>
              <p14:cNvContentPartPr/>
              <p14:nvPr/>
            </p14:nvContentPartPr>
            <p14:xfrm>
              <a:off x="427800" y="179440"/>
              <a:ext cx="8181720" cy="10710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0160" y="161440"/>
                <a:ext cx="8217360" cy="11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14:cNvPr>
              <p14:cNvContentPartPr/>
              <p14:nvPr/>
            </p14:nvContentPartPr>
            <p14:xfrm>
              <a:off x="291360" y="1360240"/>
              <a:ext cx="414000" cy="391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3720" y="1342600"/>
                <a:ext cx="4496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14:cNvPr>
              <p14:cNvContentPartPr/>
              <p14:nvPr/>
            </p14:nvContentPartPr>
            <p14:xfrm>
              <a:off x="2152920" y="1346560"/>
              <a:ext cx="303840" cy="387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5280" y="1328920"/>
                <a:ext cx="33948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14:cNvPr>
              <p14:cNvContentPartPr/>
              <p14:nvPr/>
            </p14:nvContentPartPr>
            <p14:xfrm>
              <a:off x="991920" y="1463560"/>
              <a:ext cx="938880" cy="489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74273" y="1445907"/>
                <a:ext cx="974534" cy="525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14:cNvPr>
              <p14:cNvContentPartPr/>
              <p14:nvPr/>
            </p14:nvContentPartPr>
            <p14:xfrm>
              <a:off x="3545760" y="1401640"/>
              <a:ext cx="1233360" cy="351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28120" y="1383640"/>
                <a:ext cx="12690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14:cNvPr>
              <p14:cNvContentPartPr/>
              <p14:nvPr/>
            </p14:nvContentPartPr>
            <p14:xfrm>
              <a:off x="2700840" y="1348360"/>
              <a:ext cx="596520" cy="624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83189" y="1330360"/>
                <a:ext cx="632182" cy="66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14:cNvPr>
              <p14:cNvContentPartPr/>
              <p14:nvPr/>
            </p14:nvContentPartPr>
            <p14:xfrm>
              <a:off x="5638800" y="1711600"/>
              <a:ext cx="13320" cy="1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20800" y="1693960"/>
                <a:ext cx="4896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14:cNvPr>
              <p14:cNvContentPartPr/>
              <p14:nvPr/>
            </p14:nvContentPartPr>
            <p14:xfrm>
              <a:off x="5039400" y="1429360"/>
              <a:ext cx="487080" cy="2880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21400" y="1411360"/>
                <a:ext cx="52272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14:cNvPr>
              <p14:cNvContentPartPr/>
              <p14:nvPr/>
            </p14:nvContentPartPr>
            <p14:xfrm>
              <a:off x="5869200" y="1348720"/>
              <a:ext cx="925920" cy="372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51553" y="1330720"/>
                <a:ext cx="961574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14:cNvPr>
              <p14:cNvContentPartPr/>
              <p14:nvPr/>
            </p14:nvContentPartPr>
            <p14:xfrm>
              <a:off x="6999600" y="1431880"/>
              <a:ext cx="890280" cy="281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81600" y="1414217"/>
                <a:ext cx="925920" cy="317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14:cNvPr>
              <p14:cNvContentPartPr/>
              <p14:nvPr/>
            </p14:nvContentPartPr>
            <p14:xfrm>
              <a:off x="584760" y="2370760"/>
              <a:ext cx="1719000" cy="1017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" y="2352760"/>
                <a:ext cx="1754640" cy="10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B4C8AC-EE74-4DEE-881E-864B9F216F42}"/>
                  </a:ext>
                </a:extLst>
              </p14:cNvPr>
              <p14:cNvContentPartPr/>
              <p14:nvPr/>
            </p14:nvContentPartPr>
            <p14:xfrm>
              <a:off x="1014240" y="3149800"/>
              <a:ext cx="1076040" cy="808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B4C8AC-EE74-4DEE-881E-864B9F216F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96246" y="3131800"/>
                <a:ext cx="1111668" cy="84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773D6E8-30D3-40E6-A8C4-DB5F5925B371}"/>
                  </a:ext>
                </a:extLst>
              </p14:cNvPr>
              <p14:cNvContentPartPr/>
              <p14:nvPr/>
            </p14:nvContentPartPr>
            <p14:xfrm>
              <a:off x="1890480" y="2739040"/>
              <a:ext cx="330480" cy="318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773D6E8-30D3-40E6-A8C4-DB5F5925B3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72840" y="2721040"/>
                <a:ext cx="36612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8AB069E-09DA-4CC9-93FC-219A62CF6096}"/>
                  </a:ext>
                </a:extLst>
              </p14:cNvPr>
              <p14:cNvContentPartPr/>
              <p14:nvPr/>
            </p14:nvContentPartPr>
            <p14:xfrm>
              <a:off x="2412480" y="2800600"/>
              <a:ext cx="307800" cy="223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8AB069E-09DA-4CC9-93FC-219A62CF609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94480" y="2782960"/>
                <a:ext cx="3434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B025725-6BB4-4C0A-91CD-8CA64A0C9AF3}"/>
                  </a:ext>
                </a:extLst>
              </p14:cNvPr>
              <p14:cNvContentPartPr/>
              <p14:nvPr/>
            </p14:nvContentPartPr>
            <p14:xfrm>
              <a:off x="2436240" y="2536000"/>
              <a:ext cx="250560" cy="163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B025725-6BB4-4C0A-91CD-8CA64A0C9AF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18240" y="2518360"/>
                <a:ext cx="286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59153C2-28F0-4C56-81ED-4DE93C311E71}"/>
                  </a:ext>
                </a:extLst>
              </p14:cNvPr>
              <p14:cNvContentPartPr/>
              <p14:nvPr/>
            </p14:nvContentPartPr>
            <p14:xfrm>
              <a:off x="4071000" y="2646160"/>
              <a:ext cx="1531080" cy="47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59153C2-28F0-4C56-81ED-4DE93C311E7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53000" y="2628160"/>
                <a:ext cx="15667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BC1F0E-8BC5-4174-A011-E70CD44A0EE4}"/>
                  </a:ext>
                </a:extLst>
              </p14:cNvPr>
              <p14:cNvContentPartPr/>
              <p14:nvPr/>
            </p14:nvContentPartPr>
            <p14:xfrm>
              <a:off x="4018440" y="2222800"/>
              <a:ext cx="1526040" cy="344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BC1F0E-8BC5-4174-A011-E70CD44A0EE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00800" y="2205160"/>
                <a:ext cx="156168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30933F1-9370-4B13-A27E-4EDD6CC3C406}"/>
                  </a:ext>
                </a:extLst>
              </p14:cNvPr>
              <p14:cNvContentPartPr/>
              <p14:nvPr/>
            </p14:nvContentPartPr>
            <p14:xfrm>
              <a:off x="6367440" y="2162320"/>
              <a:ext cx="1369800" cy="1066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30933F1-9370-4B13-A27E-4EDD6CC3C4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49800" y="2144320"/>
                <a:ext cx="1405440" cy="11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EA14E7E-59F1-448D-9FF8-11C396B1E50F}"/>
                  </a:ext>
                </a:extLst>
              </p14:cNvPr>
              <p14:cNvContentPartPr/>
              <p14:nvPr/>
            </p14:nvContentPartPr>
            <p14:xfrm>
              <a:off x="7409640" y="1949920"/>
              <a:ext cx="1488960" cy="495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EA14E7E-59F1-448D-9FF8-11C396B1E50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92000" y="1932267"/>
                <a:ext cx="1524600" cy="53066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56649910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BDFE05B-8DE5-46CE-BCF2-2D402C480740}"/>
                  </a:ext>
                </a:extLst>
              </p14:cNvPr>
              <p14:cNvContentPartPr/>
              <p14:nvPr/>
            </p14:nvContentPartPr>
            <p14:xfrm>
              <a:off x="5045520" y="513160"/>
              <a:ext cx="631440" cy="231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BDFE05B-8DE5-46CE-BCF2-2D402C48074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27880" y="495520"/>
                <a:ext cx="66708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EC1CFBB-9B71-4E90-AD36-4E9E8F2F25D4}"/>
                  </a:ext>
                </a:extLst>
              </p14:cNvPr>
              <p14:cNvContentPartPr/>
              <p14:nvPr/>
            </p14:nvContentPartPr>
            <p14:xfrm>
              <a:off x="7130640" y="366640"/>
              <a:ext cx="1075320" cy="396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EC1CFBB-9B71-4E90-AD36-4E9E8F2F25D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13000" y="349000"/>
                <a:ext cx="111096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BE2C1A2-FA77-4646-9EE5-78DB206BA65D}"/>
                  </a:ext>
                </a:extLst>
              </p14:cNvPr>
              <p14:cNvContentPartPr/>
              <p14:nvPr/>
            </p14:nvContentPartPr>
            <p14:xfrm>
              <a:off x="5929320" y="504160"/>
              <a:ext cx="1019520" cy="299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BE2C1A2-FA77-4646-9EE5-78DB206BA65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911326" y="486520"/>
                <a:ext cx="1055147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A6A0BA4-FE9E-408C-930B-A554447F36D2}"/>
                  </a:ext>
                </a:extLst>
              </p14:cNvPr>
              <p14:cNvContentPartPr/>
              <p14:nvPr/>
            </p14:nvContentPartPr>
            <p14:xfrm>
              <a:off x="477840" y="116440"/>
              <a:ext cx="4344120" cy="1855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A6A0BA4-FE9E-408C-930B-A554447F36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9841" y="98800"/>
                <a:ext cx="4379757" cy="1891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70030125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14:cNvPr>
              <p14:cNvContentPartPr/>
              <p14:nvPr/>
            </p14:nvContentPartPr>
            <p14:xfrm>
              <a:off x="427800" y="179440"/>
              <a:ext cx="8181720" cy="10710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0160" y="161440"/>
                <a:ext cx="8217360" cy="11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14:cNvPr>
              <p14:cNvContentPartPr/>
              <p14:nvPr/>
            </p14:nvContentPartPr>
            <p14:xfrm>
              <a:off x="291360" y="1360240"/>
              <a:ext cx="414000" cy="391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3720" y="1342600"/>
                <a:ext cx="4496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14:cNvPr>
              <p14:cNvContentPartPr/>
              <p14:nvPr/>
            </p14:nvContentPartPr>
            <p14:xfrm>
              <a:off x="2152920" y="1346560"/>
              <a:ext cx="303840" cy="387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5280" y="1328920"/>
                <a:ext cx="33948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14:cNvPr>
              <p14:cNvContentPartPr/>
              <p14:nvPr/>
            </p14:nvContentPartPr>
            <p14:xfrm>
              <a:off x="991920" y="1463560"/>
              <a:ext cx="938880" cy="489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74273" y="1445907"/>
                <a:ext cx="974534" cy="525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14:cNvPr>
              <p14:cNvContentPartPr/>
              <p14:nvPr/>
            </p14:nvContentPartPr>
            <p14:xfrm>
              <a:off x="3545760" y="1401640"/>
              <a:ext cx="1233360" cy="351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28120" y="1383640"/>
                <a:ext cx="12690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14:cNvPr>
              <p14:cNvContentPartPr/>
              <p14:nvPr/>
            </p14:nvContentPartPr>
            <p14:xfrm>
              <a:off x="2700840" y="1348360"/>
              <a:ext cx="596520" cy="624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83189" y="1330360"/>
                <a:ext cx="632182" cy="66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14:cNvPr>
              <p14:cNvContentPartPr/>
              <p14:nvPr/>
            </p14:nvContentPartPr>
            <p14:xfrm>
              <a:off x="5638800" y="1711600"/>
              <a:ext cx="13320" cy="1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20800" y="1693960"/>
                <a:ext cx="4896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14:cNvPr>
              <p14:cNvContentPartPr/>
              <p14:nvPr/>
            </p14:nvContentPartPr>
            <p14:xfrm>
              <a:off x="5039400" y="1429360"/>
              <a:ext cx="487080" cy="2880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21400" y="1411360"/>
                <a:ext cx="52272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14:cNvPr>
              <p14:cNvContentPartPr/>
              <p14:nvPr/>
            </p14:nvContentPartPr>
            <p14:xfrm>
              <a:off x="5869200" y="1348720"/>
              <a:ext cx="925920" cy="372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51553" y="1330720"/>
                <a:ext cx="961574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14:cNvPr>
              <p14:cNvContentPartPr/>
              <p14:nvPr/>
            </p14:nvContentPartPr>
            <p14:xfrm>
              <a:off x="6999600" y="1431880"/>
              <a:ext cx="890280" cy="281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81600" y="1414217"/>
                <a:ext cx="925920" cy="317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14:cNvPr>
              <p14:cNvContentPartPr/>
              <p14:nvPr/>
            </p14:nvContentPartPr>
            <p14:xfrm>
              <a:off x="584760" y="2370760"/>
              <a:ext cx="1719000" cy="1017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" y="2352760"/>
                <a:ext cx="1754640" cy="10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B4C8AC-EE74-4DEE-881E-864B9F216F42}"/>
                  </a:ext>
                </a:extLst>
              </p14:cNvPr>
              <p14:cNvContentPartPr/>
              <p14:nvPr/>
            </p14:nvContentPartPr>
            <p14:xfrm>
              <a:off x="1014240" y="3149800"/>
              <a:ext cx="1076040" cy="808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B4C8AC-EE74-4DEE-881E-864B9F216F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96246" y="3131800"/>
                <a:ext cx="1111668" cy="84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773D6E8-30D3-40E6-A8C4-DB5F5925B371}"/>
                  </a:ext>
                </a:extLst>
              </p14:cNvPr>
              <p14:cNvContentPartPr/>
              <p14:nvPr/>
            </p14:nvContentPartPr>
            <p14:xfrm>
              <a:off x="1890480" y="2739040"/>
              <a:ext cx="330480" cy="318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773D6E8-30D3-40E6-A8C4-DB5F5925B3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72840" y="2721040"/>
                <a:ext cx="36612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8AB069E-09DA-4CC9-93FC-219A62CF6096}"/>
                  </a:ext>
                </a:extLst>
              </p14:cNvPr>
              <p14:cNvContentPartPr/>
              <p14:nvPr/>
            </p14:nvContentPartPr>
            <p14:xfrm>
              <a:off x="2412480" y="2800600"/>
              <a:ext cx="307800" cy="223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8AB069E-09DA-4CC9-93FC-219A62CF609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94480" y="2782960"/>
                <a:ext cx="3434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B025725-6BB4-4C0A-91CD-8CA64A0C9AF3}"/>
                  </a:ext>
                </a:extLst>
              </p14:cNvPr>
              <p14:cNvContentPartPr/>
              <p14:nvPr/>
            </p14:nvContentPartPr>
            <p14:xfrm>
              <a:off x="2436240" y="2536000"/>
              <a:ext cx="250560" cy="163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B025725-6BB4-4C0A-91CD-8CA64A0C9AF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18240" y="2518360"/>
                <a:ext cx="286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59153C2-28F0-4C56-81ED-4DE93C311E71}"/>
                  </a:ext>
                </a:extLst>
              </p14:cNvPr>
              <p14:cNvContentPartPr/>
              <p14:nvPr/>
            </p14:nvContentPartPr>
            <p14:xfrm>
              <a:off x="4071000" y="2646160"/>
              <a:ext cx="1531080" cy="47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59153C2-28F0-4C56-81ED-4DE93C311E7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53000" y="2628160"/>
                <a:ext cx="15667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BC1F0E-8BC5-4174-A011-E70CD44A0EE4}"/>
                  </a:ext>
                </a:extLst>
              </p14:cNvPr>
              <p14:cNvContentPartPr/>
              <p14:nvPr/>
            </p14:nvContentPartPr>
            <p14:xfrm>
              <a:off x="4018440" y="2222800"/>
              <a:ext cx="1526040" cy="344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BC1F0E-8BC5-4174-A011-E70CD44A0EE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00800" y="2205160"/>
                <a:ext cx="156168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30933F1-9370-4B13-A27E-4EDD6CC3C406}"/>
                  </a:ext>
                </a:extLst>
              </p14:cNvPr>
              <p14:cNvContentPartPr/>
              <p14:nvPr/>
            </p14:nvContentPartPr>
            <p14:xfrm>
              <a:off x="6367440" y="2162320"/>
              <a:ext cx="1369800" cy="1066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30933F1-9370-4B13-A27E-4EDD6CC3C4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49800" y="2144320"/>
                <a:ext cx="1405440" cy="11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EA14E7E-59F1-448D-9FF8-11C396B1E50F}"/>
                  </a:ext>
                </a:extLst>
              </p14:cNvPr>
              <p14:cNvContentPartPr/>
              <p14:nvPr/>
            </p14:nvContentPartPr>
            <p14:xfrm>
              <a:off x="7409640" y="1949920"/>
              <a:ext cx="1488960" cy="495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EA14E7E-59F1-448D-9FF8-11C396B1E50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92000" y="1932267"/>
                <a:ext cx="1524600" cy="530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E90038BC-E4FF-45CD-A05D-5B4A00089992}"/>
                  </a:ext>
                </a:extLst>
              </p14:cNvPr>
              <p14:cNvContentPartPr/>
              <p14:nvPr/>
            </p14:nvContentPartPr>
            <p14:xfrm>
              <a:off x="2981280" y="2660560"/>
              <a:ext cx="1608840" cy="8463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E90038BC-E4FF-45CD-A05D-5B4A000899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63640" y="2642920"/>
                <a:ext cx="1644480" cy="88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CD9DA0D5-D9D0-4C6A-8D13-A0177F7B244D}"/>
                  </a:ext>
                </a:extLst>
              </p14:cNvPr>
              <p14:cNvContentPartPr/>
              <p14:nvPr/>
            </p14:nvContentPartPr>
            <p14:xfrm>
              <a:off x="4687320" y="2759920"/>
              <a:ext cx="1684440" cy="4431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CD9DA0D5-D9D0-4C6A-8D13-A0177F7B244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69320" y="2742280"/>
                <a:ext cx="1720080" cy="478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44564199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14:cNvPr>
              <p14:cNvContentPartPr/>
              <p14:nvPr/>
            </p14:nvContentPartPr>
            <p14:xfrm>
              <a:off x="427800" y="179440"/>
              <a:ext cx="8181720" cy="10710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0160" y="161440"/>
                <a:ext cx="8217360" cy="11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14:cNvPr>
              <p14:cNvContentPartPr/>
              <p14:nvPr/>
            </p14:nvContentPartPr>
            <p14:xfrm>
              <a:off x="291360" y="1360240"/>
              <a:ext cx="414000" cy="391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3720" y="1342600"/>
                <a:ext cx="4496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14:cNvPr>
              <p14:cNvContentPartPr/>
              <p14:nvPr/>
            </p14:nvContentPartPr>
            <p14:xfrm>
              <a:off x="2152920" y="1346560"/>
              <a:ext cx="303840" cy="387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5280" y="1328920"/>
                <a:ext cx="33948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14:cNvPr>
              <p14:cNvContentPartPr/>
              <p14:nvPr/>
            </p14:nvContentPartPr>
            <p14:xfrm>
              <a:off x="991920" y="1463560"/>
              <a:ext cx="938880" cy="489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74273" y="1445907"/>
                <a:ext cx="974534" cy="525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14:cNvPr>
              <p14:cNvContentPartPr/>
              <p14:nvPr/>
            </p14:nvContentPartPr>
            <p14:xfrm>
              <a:off x="3545760" y="1401640"/>
              <a:ext cx="1233360" cy="351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28120" y="1383640"/>
                <a:ext cx="12690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14:cNvPr>
              <p14:cNvContentPartPr/>
              <p14:nvPr/>
            </p14:nvContentPartPr>
            <p14:xfrm>
              <a:off x="2700840" y="1348360"/>
              <a:ext cx="596520" cy="624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83189" y="1330360"/>
                <a:ext cx="632182" cy="66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14:cNvPr>
              <p14:cNvContentPartPr/>
              <p14:nvPr/>
            </p14:nvContentPartPr>
            <p14:xfrm>
              <a:off x="5638800" y="1711600"/>
              <a:ext cx="13320" cy="1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20800" y="1693960"/>
                <a:ext cx="4896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14:cNvPr>
              <p14:cNvContentPartPr/>
              <p14:nvPr/>
            </p14:nvContentPartPr>
            <p14:xfrm>
              <a:off x="5039400" y="1429360"/>
              <a:ext cx="487080" cy="2880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21400" y="1411360"/>
                <a:ext cx="52272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14:cNvPr>
              <p14:cNvContentPartPr/>
              <p14:nvPr/>
            </p14:nvContentPartPr>
            <p14:xfrm>
              <a:off x="5869200" y="1348720"/>
              <a:ext cx="925920" cy="372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51553" y="1330720"/>
                <a:ext cx="961574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14:cNvPr>
              <p14:cNvContentPartPr/>
              <p14:nvPr/>
            </p14:nvContentPartPr>
            <p14:xfrm>
              <a:off x="6999600" y="1431880"/>
              <a:ext cx="890280" cy="281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81600" y="1414217"/>
                <a:ext cx="925920" cy="317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14:cNvPr>
              <p14:cNvContentPartPr/>
              <p14:nvPr/>
            </p14:nvContentPartPr>
            <p14:xfrm>
              <a:off x="584760" y="2370760"/>
              <a:ext cx="1719000" cy="1017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" y="2352760"/>
                <a:ext cx="1754640" cy="10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B4C8AC-EE74-4DEE-881E-864B9F216F42}"/>
                  </a:ext>
                </a:extLst>
              </p14:cNvPr>
              <p14:cNvContentPartPr/>
              <p14:nvPr/>
            </p14:nvContentPartPr>
            <p14:xfrm>
              <a:off x="1014240" y="3149800"/>
              <a:ext cx="1076040" cy="808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B4C8AC-EE74-4DEE-881E-864B9F216F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96246" y="3131800"/>
                <a:ext cx="1111668" cy="84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773D6E8-30D3-40E6-A8C4-DB5F5925B371}"/>
                  </a:ext>
                </a:extLst>
              </p14:cNvPr>
              <p14:cNvContentPartPr/>
              <p14:nvPr/>
            </p14:nvContentPartPr>
            <p14:xfrm>
              <a:off x="1890480" y="2739040"/>
              <a:ext cx="330480" cy="318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773D6E8-30D3-40E6-A8C4-DB5F5925B3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72840" y="2721040"/>
                <a:ext cx="36612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8AB069E-09DA-4CC9-93FC-219A62CF6096}"/>
                  </a:ext>
                </a:extLst>
              </p14:cNvPr>
              <p14:cNvContentPartPr/>
              <p14:nvPr/>
            </p14:nvContentPartPr>
            <p14:xfrm>
              <a:off x="2412480" y="2800600"/>
              <a:ext cx="307800" cy="223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8AB069E-09DA-4CC9-93FC-219A62CF609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94480" y="2782960"/>
                <a:ext cx="3434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B025725-6BB4-4C0A-91CD-8CA64A0C9AF3}"/>
                  </a:ext>
                </a:extLst>
              </p14:cNvPr>
              <p14:cNvContentPartPr/>
              <p14:nvPr/>
            </p14:nvContentPartPr>
            <p14:xfrm>
              <a:off x="2436240" y="2536000"/>
              <a:ext cx="250560" cy="163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B025725-6BB4-4C0A-91CD-8CA64A0C9AF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18240" y="2518360"/>
                <a:ext cx="286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59153C2-28F0-4C56-81ED-4DE93C311E71}"/>
                  </a:ext>
                </a:extLst>
              </p14:cNvPr>
              <p14:cNvContentPartPr/>
              <p14:nvPr/>
            </p14:nvContentPartPr>
            <p14:xfrm>
              <a:off x="4071000" y="2646160"/>
              <a:ext cx="1531080" cy="47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59153C2-28F0-4C56-81ED-4DE93C311E7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53000" y="2628160"/>
                <a:ext cx="15667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BC1F0E-8BC5-4174-A011-E70CD44A0EE4}"/>
                  </a:ext>
                </a:extLst>
              </p14:cNvPr>
              <p14:cNvContentPartPr/>
              <p14:nvPr/>
            </p14:nvContentPartPr>
            <p14:xfrm>
              <a:off x="4018440" y="2222800"/>
              <a:ext cx="1526040" cy="344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BC1F0E-8BC5-4174-A011-E70CD44A0EE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00800" y="2205160"/>
                <a:ext cx="156168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30933F1-9370-4B13-A27E-4EDD6CC3C406}"/>
                  </a:ext>
                </a:extLst>
              </p14:cNvPr>
              <p14:cNvContentPartPr/>
              <p14:nvPr/>
            </p14:nvContentPartPr>
            <p14:xfrm>
              <a:off x="6367440" y="2162320"/>
              <a:ext cx="1369800" cy="1066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30933F1-9370-4B13-A27E-4EDD6CC3C4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49800" y="2144320"/>
                <a:ext cx="1405440" cy="11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EA14E7E-59F1-448D-9FF8-11C396B1E50F}"/>
                  </a:ext>
                </a:extLst>
              </p14:cNvPr>
              <p14:cNvContentPartPr/>
              <p14:nvPr/>
            </p14:nvContentPartPr>
            <p14:xfrm>
              <a:off x="7409640" y="1949920"/>
              <a:ext cx="1488960" cy="495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EA14E7E-59F1-448D-9FF8-11C396B1E50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92000" y="1932267"/>
                <a:ext cx="1524600" cy="530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E90038BC-E4FF-45CD-A05D-5B4A00089992}"/>
                  </a:ext>
                </a:extLst>
              </p14:cNvPr>
              <p14:cNvContentPartPr/>
              <p14:nvPr/>
            </p14:nvContentPartPr>
            <p14:xfrm>
              <a:off x="2981280" y="2660560"/>
              <a:ext cx="1608840" cy="8463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E90038BC-E4FF-45CD-A05D-5B4A000899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63640" y="2642920"/>
                <a:ext cx="1644480" cy="88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CD9DA0D5-D9D0-4C6A-8D13-A0177F7B244D}"/>
                  </a:ext>
                </a:extLst>
              </p14:cNvPr>
              <p14:cNvContentPartPr/>
              <p14:nvPr/>
            </p14:nvContentPartPr>
            <p14:xfrm>
              <a:off x="4687320" y="2759920"/>
              <a:ext cx="1684440" cy="4431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CD9DA0D5-D9D0-4C6A-8D13-A0177F7B244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69320" y="2742280"/>
                <a:ext cx="17200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E35D82B-F8E4-48D1-AB57-144BE4BC6EEB}"/>
                  </a:ext>
                </a:extLst>
              </p14:cNvPr>
              <p14:cNvContentPartPr/>
              <p14:nvPr/>
            </p14:nvContentPartPr>
            <p14:xfrm>
              <a:off x="5853000" y="2156920"/>
              <a:ext cx="702360" cy="297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E35D82B-F8E4-48D1-AB57-144BE4BC6EE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5000" y="2139280"/>
                <a:ext cx="7380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60EFE44-9467-4609-8402-4C4AB76F1140}"/>
                  </a:ext>
                </a:extLst>
              </p14:cNvPr>
              <p14:cNvContentPartPr/>
              <p14:nvPr/>
            </p14:nvContentPartPr>
            <p14:xfrm>
              <a:off x="6016080" y="2662000"/>
              <a:ext cx="223920" cy="591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60EFE44-9467-4609-8402-4C4AB76F114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998080" y="2644360"/>
                <a:ext cx="259560" cy="627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37369249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14:cNvPr>
              <p14:cNvContentPartPr/>
              <p14:nvPr/>
            </p14:nvContentPartPr>
            <p14:xfrm>
              <a:off x="427800" y="179440"/>
              <a:ext cx="8181720" cy="10710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0160" y="161440"/>
                <a:ext cx="8217360" cy="11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14:cNvPr>
              <p14:cNvContentPartPr/>
              <p14:nvPr/>
            </p14:nvContentPartPr>
            <p14:xfrm>
              <a:off x="291360" y="1360240"/>
              <a:ext cx="414000" cy="391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3720" y="1342600"/>
                <a:ext cx="4496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14:cNvPr>
              <p14:cNvContentPartPr/>
              <p14:nvPr/>
            </p14:nvContentPartPr>
            <p14:xfrm>
              <a:off x="2152920" y="1346560"/>
              <a:ext cx="303840" cy="387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5280" y="1328920"/>
                <a:ext cx="33948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14:cNvPr>
              <p14:cNvContentPartPr/>
              <p14:nvPr/>
            </p14:nvContentPartPr>
            <p14:xfrm>
              <a:off x="991920" y="1463560"/>
              <a:ext cx="938880" cy="489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74273" y="1445907"/>
                <a:ext cx="974534" cy="525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14:cNvPr>
              <p14:cNvContentPartPr/>
              <p14:nvPr/>
            </p14:nvContentPartPr>
            <p14:xfrm>
              <a:off x="3545760" y="1401640"/>
              <a:ext cx="1233360" cy="351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28120" y="1383640"/>
                <a:ext cx="12690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14:cNvPr>
              <p14:cNvContentPartPr/>
              <p14:nvPr/>
            </p14:nvContentPartPr>
            <p14:xfrm>
              <a:off x="2700840" y="1348360"/>
              <a:ext cx="596520" cy="624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83189" y="1330360"/>
                <a:ext cx="632182" cy="66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14:cNvPr>
              <p14:cNvContentPartPr/>
              <p14:nvPr/>
            </p14:nvContentPartPr>
            <p14:xfrm>
              <a:off x="5638800" y="1711600"/>
              <a:ext cx="13320" cy="1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20800" y="1693960"/>
                <a:ext cx="4896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14:cNvPr>
              <p14:cNvContentPartPr/>
              <p14:nvPr/>
            </p14:nvContentPartPr>
            <p14:xfrm>
              <a:off x="5039400" y="1429360"/>
              <a:ext cx="487080" cy="2880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21400" y="1411360"/>
                <a:ext cx="52272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14:cNvPr>
              <p14:cNvContentPartPr/>
              <p14:nvPr/>
            </p14:nvContentPartPr>
            <p14:xfrm>
              <a:off x="5869200" y="1348720"/>
              <a:ext cx="925920" cy="372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51553" y="1330720"/>
                <a:ext cx="961574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14:cNvPr>
              <p14:cNvContentPartPr/>
              <p14:nvPr/>
            </p14:nvContentPartPr>
            <p14:xfrm>
              <a:off x="6999600" y="1431880"/>
              <a:ext cx="890280" cy="281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81600" y="1414217"/>
                <a:ext cx="925920" cy="317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14:cNvPr>
              <p14:cNvContentPartPr/>
              <p14:nvPr/>
            </p14:nvContentPartPr>
            <p14:xfrm>
              <a:off x="584760" y="2370760"/>
              <a:ext cx="1719000" cy="1017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" y="2352760"/>
                <a:ext cx="1754640" cy="10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B4C8AC-EE74-4DEE-881E-864B9F216F42}"/>
                  </a:ext>
                </a:extLst>
              </p14:cNvPr>
              <p14:cNvContentPartPr/>
              <p14:nvPr/>
            </p14:nvContentPartPr>
            <p14:xfrm>
              <a:off x="1014240" y="3149800"/>
              <a:ext cx="1076040" cy="808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B4C8AC-EE74-4DEE-881E-864B9F216F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96246" y="3131800"/>
                <a:ext cx="1111668" cy="84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773D6E8-30D3-40E6-A8C4-DB5F5925B371}"/>
                  </a:ext>
                </a:extLst>
              </p14:cNvPr>
              <p14:cNvContentPartPr/>
              <p14:nvPr/>
            </p14:nvContentPartPr>
            <p14:xfrm>
              <a:off x="1890480" y="2739040"/>
              <a:ext cx="330480" cy="318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773D6E8-30D3-40E6-A8C4-DB5F5925B3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72840" y="2721040"/>
                <a:ext cx="36612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8AB069E-09DA-4CC9-93FC-219A62CF6096}"/>
                  </a:ext>
                </a:extLst>
              </p14:cNvPr>
              <p14:cNvContentPartPr/>
              <p14:nvPr/>
            </p14:nvContentPartPr>
            <p14:xfrm>
              <a:off x="2412480" y="2800600"/>
              <a:ext cx="307800" cy="223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8AB069E-09DA-4CC9-93FC-219A62CF609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94480" y="2782960"/>
                <a:ext cx="3434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B025725-6BB4-4C0A-91CD-8CA64A0C9AF3}"/>
                  </a:ext>
                </a:extLst>
              </p14:cNvPr>
              <p14:cNvContentPartPr/>
              <p14:nvPr/>
            </p14:nvContentPartPr>
            <p14:xfrm>
              <a:off x="2436240" y="2536000"/>
              <a:ext cx="250560" cy="163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B025725-6BB4-4C0A-91CD-8CA64A0C9AF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18240" y="2518360"/>
                <a:ext cx="286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59153C2-28F0-4C56-81ED-4DE93C311E71}"/>
                  </a:ext>
                </a:extLst>
              </p14:cNvPr>
              <p14:cNvContentPartPr/>
              <p14:nvPr/>
            </p14:nvContentPartPr>
            <p14:xfrm>
              <a:off x="4071000" y="2646160"/>
              <a:ext cx="1531080" cy="47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59153C2-28F0-4C56-81ED-4DE93C311E7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53000" y="2628160"/>
                <a:ext cx="15667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BC1F0E-8BC5-4174-A011-E70CD44A0EE4}"/>
                  </a:ext>
                </a:extLst>
              </p14:cNvPr>
              <p14:cNvContentPartPr/>
              <p14:nvPr/>
            </p14:nvContentPartPr>
            <p14:xfrm>
              <a:off x="4018440" y="2222800"/>
              <a:ext cx="1526040" cy="344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BC1F0E-8BC5-4174-A011-E70CD44A0EE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00800" y="2205160"/>
                <a:ext cx="156168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30933F1-9370-4B13-A27E-4EDD6CC3C406}"/>
                  </a:ext>
                </a:extLst>
              </p14:cNvPr>
              <p14:cNvContentPartPr/>
              <p14:nvPr/>
            </p14:nvContentPartPr>
            <p14:xfrm>
              <a:off x="6367440" y="2162320"/>
              <a:ext cx="1369800" cy="1066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30933F1-9370-4B13-A27E-4EDD6CC3C4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49800" y="2144320"/>
                <a:ext cx="1405440" cy="11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EA14E7E-59F1-448D-9FF8-11C396B1E50F}"/>
                  </a:ext>
                </a:extLst>
              </p14:cNvPr>
              <p14:cNvContentPartPr/>
              <p14:nvPr/>
            </p14:nvContentPartPr>
            <p14:xfrm>
              <a:off x="7409640" y="1949920"/>
              <a:ext cx="1488960" cy="495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EA14E7E-59F1-448D-9FF8-11C396B1E50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92000" y="1932267"/>
                <a:ext cx="1524600" cy="530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E90038BC-E4FF-45CD-A05D-5B4A00089992}"/>
                  </a:ext>
                </a:extLst>
              </p14:cNvPr>
              <p14:cNvContentPartPr/>
              <p14:nvPr/>
            </p14:nvContentPartPr>
            <p14:xfrm>
              <a:off x="2981280" y="2660560"/>
              <a:ext cx="1608840" cy="8463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E90038BC-E4FF-45CD-A05D-5B4A000899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63640" y="2642920"/>
                <a:ext cx="1644480" cy="88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CD9DA0D5-D9D0-4C6A-8D13-A0177F7B244D}"/>
                  </a:ext>
                </a:extLst>
              </p14:cNvPr>
              <p14:cNvContentPartPr/>
              <p14:nvPr/>
            </p14:nvContentPartPr>
            <p14:xfrm>
              <a:off x="4687320" y="2759920"/>
              <a:ext cx="1684440" cy="4431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CD9DA0D5-D9D0-4C6A-8D13-A0177F7B244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69320" y="2742280"/>
                <a:ext cx="17200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E35D82B-F8E4-48D1-AB57-144BE4BC6EEB}"/>
                  </a:ext>
                </a:extLst>
              </p14:cNvPr>
              <p14:cNvContentPartPr/>
              <p14:nvPr/>
            </p14:nvContentPartPr>
            <p14:xfrm>
              <a:off x="5853000" y="2156920"/>
              <a:ext cx="702360" cy="297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E35D82B-F8E4-48D1-AB57-144BE4BC6EE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5000" y="2139280"/>
                <a:ext cx="7380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60EFE44-9467-4609-8402-4C4AB76F1140}"/>
                  </a:ext>
                </a:extLst>
              </p14:cNvPr>
              <p14:cNvContentPartPr/>
              <p14:nvPr/>
            </p14:nvContentPartPr>
            <p14:xfrm>
              <a:off x="6016080" y="2662000"/>
              <a:ext cx="223920" cy="591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60EFE44-9467-4609-8402-4C4AB76F114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998080" y="2644360"/>
                <a:ext cx="25956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D53385B-FBB6-42E0-A346-E8BE92185F52}"/>
                  </a:ext>
                </a:extLst>
              </p14:cNvPr>
              <p14:cNvContentPartPr/>
              <p14:nvPr/>
            </p14:nvContentPartPr>
            <p14:xfrm>
              <a:off x="2962920" y="3670720"/>
              <a:ext cx="309240" cy="339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D53385B-FBB6-42E0-A346-E8BE92185F5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44920" y="3652720"/>
                <a:ext cx="3448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98DD4D6-CEA7-4038-81E6-7B4AFEDE7357}"/>
                  </a:ext>
                </a:extLst>
              </p14:cNvPr>
              <p14:cNvContentPartPr/>
              <p14:nvPr/>
            </p14:nvContentPartPr>
            <p14:xfrm>
              <a:off x="3605160" y="3676120"/>
              <a:ext cx="727920" cy="378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98DD4D6-CEA7-4038-81E6-7B4AFEDE735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587160" y="3658120"/>
                <a:ext cx="76356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BEC1CF0-136F-4F5D-9ED5-BFCF0AA8C34D}"/>
                  </a:ext>
                </a:extLst>
              </p14:cNvPr>
              <p14:cNvContentPartPr/>
              <p14:nvPr/>
            </p14:nvContentPartPr>
            <p14:xfrm>
              <a:off x="4534320" y="3629680"/>
              <a:ext cx="1443960" cy="285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BEC1CF0-136F-4F5D-9ED5-BFCF0AA8C34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516316" y="3612040"/>
                <a:ext cx="1479609" cy="320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13804784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14:cNvPr>
              <p14:cNvContentPartPr/>
              <p14:nvPr/>
            </p14:nvContentPartPr>
            <p14:xfrm>
              <a:off x="427800" y="179440"/>
              <a:ext cx="8181720" cy="10710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0160" y="161440"/>
                <a:ext cx="8217360" cy="11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14:cNvPr>
              <p14:cNvContentPartPr/>
              <p14:nvPr/>
            </p14:nvContentPartPr>
            <p14:xfrm>
              <a:off x="291360" y="1360240"/>
              <a:ext cx="414000" cy="391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3720" y="1342600"/>
                <a:ext cx="4496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14:cNvPr>
              <p14:cNvContentPartPr/>
              <p14:nvPr/>
            </p14:nvContentPartPr>
            <p14:xfrm>
              <a:off x="2152920" y="1346560"/>
              <a:ext cx="303840" cy="387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5280" y="1328920"/>
                <a:ext cx="33948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14:cNvPr>
              <p14:cNvContentPartPr/>
              <p14:nvPr/>
            </p14:nvContentPartPr>
            <p14:xfrm>
              <a:off x="991920" y="1463560"/>
              <a:ext cx="938880" cy="489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74273" y="1445907"/>
                <a:ext cx="974534" cy="525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14:cNvPr>
              <p14:cNvContentPartPr/>
              <p14:nvPr/>
            </p14:nvContentPartPr>
            <p14:xfrm>
              <a:off x="3545760" y="1401640"/>
              <a:ext cx="1233360" cy="351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28120" y="1383640"/>
                <a:ext cx="12690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14:cNvPr>
              <p14:cNvContentPartPr/>
              <p14:nvPr/>
            </p14:nvContentPartPr>
            <p14:xfrm>
              <a:off x="2700840" y="1348360"/>
              <a:ext cx="596520" cy="624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83189" y="1330360"/>
                <a:ext cx="632182" cy="66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14:cNvPr>
              <p14:cNvContentPartPr/>
              <p14:nvPr/>
            </p14:nvContentPartPr>
            <p14:xfrm>
              <a:off x="5638800" y="1711600"/>
              <a:ext cx="13320" cy="1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20800" y="1693960"/>
                <a:ext cx="4896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14:cNvPr>
              <p14:cNvContentPartPr/>
              <p14:nvPr/>
            </p14:nvContentPartPr>
            <p14:xfrm>
              <a:off x="5039400" y="1429360"/>
              <a:ext cx="487080" cy="2880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21400" y="1411360"/>
                <a:ext cx="52272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14:cNvPr>
              <p14:cNvContentPartPr/>
              <p14:nvPr/>
            </p14:nvContentPartPr>
            <p14:xfrm>
              <a:off x="5869200" y="1348720"/>
              <a:ext cx="925920" cy="372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51553" y="1330720"/>
                <a:ext cx="961574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14:cNvPr>
              <p14:cNvContentPartPr/>
              <p14:nvPr/>
            </p14:nvContentPartPr>
            <p14:xfrm>
              <a:off x="6999600" y="1431880"/>
              <a:ext cx="890280" cy="281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81600" y="1414217"/>
                <a:ext cx="925920" cy="317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14:cNvPr>
              <p14:cNvContentPartPr/>
              <p14:nvPr/>
            </p14:nvContentPartPr>
            <p14:xfrm>
              <a:off x="584760" y="2370760"/>
              <a:ext cx="1719000" cy="1017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" y="2352760"/>
                <a:ext cx="1754640" cy="10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B4C8AC-EE74-4DEE-881E-864B9F216F42}"/>
                  </a:ext>
                </a:extLst>
              </p14:cNvPr>
              <p14:cNvContentPartPr/>
              <p14:nvPr/>
            </p14:nvContentPartPr>
            <p14:xfrm>
              <a:off x="1014240" y="3149800"/>
              <a:ext cx="1076040" cy="808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B4C8AC-EE74-4DEE-881E-864B9F216F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96246" y="3131800"/>
                <a:ext cx="1111668" cy="84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773D6E8-30D3-40E6-A8C4-DB5F5925B371}"/>
                  </a:ext>
                </a:extLst>
              </p14:cNvPr>
              <p14:cNvContentPartPr/>
              <p14:nvPr/>
            </p14:nvContentPartPr>
            <p14:xfrm>
              <a:off x="1890480" y="2739040"/>
              <a:ext cx="330480" cy="318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773D6E8-30D3-40E6-A8C4-DB5F5925B3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72840" y="2721040"/>
                <a:ext cx="36612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8AB069E-09DA-4CC9-93FC-219A62CF6096}"/>
                  </a:ext>
                </a:extLst>
              </p14:cNvPr>
              <p14:cNvContentPartPr/>
              <p14:nvPr/>
            </p14:nvContentPartPr>
            <p14:xfrm>
              <a:off x="2412480" y="2800600"/>
              <a:ext cx="307800" cy="223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8AB069E-09DA-4CC9-93FC-219A62CF609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94480" y="2782960"/>
                <a:ext cx="3434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B025725-6BB4-4C0A-91CD-8CA64A0C9AF3}"/>
                  </a:ext>
                </a:extLst>
              </p14:cNvPr>
              <p14:cNvContentPartPr/>
              <p14:nvPr/>
            </p14:nvContentPartPr>
            <p14:xfrm>
              <a:off x="2436240" y="2536000"/>
              <a:ext cx="250560" cy="163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B025725-6BB4-4C0A-91CD-8CA64A0C9AF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18240" y="2518360"/>
                <a:ext cx="286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59153C2-28F0-4C56-81ED-4DE93C311E71}"/>
                  </a:ext>
                </a:extLst>
              </p14:cNvPr>
              <p14:cNvContentPartPr/>
              <p14:nvPr/>
            </p14:nvContentPartPr>
            <p14:xfrm>
              <a:off x="4071000" y="2646160"/>
              <a:ext cx="1531080" cy="47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59153C2-28F0-4C56-81ED-4DE93C311E7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53000" y="2628160"/>
                <a:ext cx="15667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BC1F0E-8BC5-4174-A011-E70CD44A0EE4}"/>
                  </a:ext>
                </a:extLst>
              </p14:cNvPr>
              <p14:cNvContentPartPr/>
              <p14:nvPr/>
            </p14:nvContentPartPr>
            <p14:xfrm>
              <a:off x="4018440" y="2222800"/>
              <a:ext cx="1526040" cy="344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BC1F0E-8BC5-4174-A011-E70CD44A0EE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00800" y="2205160"/>
                <a:ext cx="156168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30933F1-9370-4B13-A27E-4EDD6CC3C406}"/>
                  </a:ext>
                </a:extLst>
              </p14:cNvPr>
              <p14:cNvContentPartPr/>
              <p14:nvPr/>
            </p14:nvContentPartPr>
            <p14:xfrm>
              <a:off x="6367440" y="2162320"/>
              <a:ext cx="1369800" cy="1066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30933F1-9370-4B13-A27E-4EDD6CC3C4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49800" y="2144320"/>
                <a:ext cx="1405440" cy="11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EA14E7E-59F1-448D-9FF8-11C396B1E50F}"/>
                  </a:ext>
                </a:extLst>
              </p14:cNvPr>
              <p14:cNvContentPartPr/>
              <p14:nvPr/>
            </p14:nvContentPartPr>
            <p14:xfrm>
              <a:off x="7409640" y="1949920"/>
              <a:ext cx="1488960" cy="495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EA14E7E-59F1-448D-9FF8-11C396B1E50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92000" y="1932267"/>
                <a:ext cx="1524600" cy="530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E90038BC-E4FF-45CD-A05D-5B4A00089992}"/>
                  </a:ext>
                </a:extLst>
              </p14:cNvPr>
              <p14:cNvContentPartPr/>
              <p14:nvPr/>
            </p14:nvContentPartPr>
            <p14:xfrm>
              <a:off x="2981280" y="2660560"/>
              <a:ext cx="1608840" cy="8463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E90038BC-E4FF-45CD-A05D-5B4A000899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63640" y="2642920"/>
                <a:ext cx="1644480" cy="88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CD9DA0D5-D9D0-4C6A-8D13-A0177F7B244D}"/>
                  </a:ext>
                </a:extLst>
              </p14:cNvPr>
              <p14:cNvContentPartPr/>
              <p14:nvPr/>
            </p14:nvContentPartPr>
            <p14:xfrm>
              <a:off x="4687320" y="2759920"/>
              <a:ext cx="1684440" cy="4431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CD9DA0D5-D9D0-4C6A-8D13-A0177F7B244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69320" y="2742280"/>
                <a:ext cx="17200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E35D82B-F8E4-48D1-AB57-144BE4BC6EEB}"/>
                  </a:ext>
                </a:extLst>
              </p14:cNvPr>
              <p14:cNvContentPartPr/>
              <p14:nvPr/>
            </p14:nvContentPartPr>
            <p14:xfrm>
              <a:off x="5853000" y="2156920"/>
              <a:ext cx="702360" cy="297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E35D82B-F8E4-48D1-AB57-144BE4BC6EE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5000" y="2139280"/>
                <a:ext cx="7380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60EFE44-9467-4609-8402-4C4AB76F1140}"/>
                  </a:ext>
                </a:extLst>
              </p14:cNvPr>
              <p14:cNvContentPartPr/>
              <p14:nvPr/>
            </p14:nvContentPartPr>
            <p14:xfrm>
              <a:off x="6016080" y="2662000"/>
              <a:ext cx="223920" cy="591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60EFE44-9467-4609-8402-4C4AB76F114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998080" y="2644360"/>
                <a:ext cx="25956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D53385B-FBB6-42E0-A346-E8BE92185F52}"/>
                  </a:ext>
                </a:extLst>
              </p14:cNvPr>
              <p14:cNvContentPartPr/>
              <p14:nvPr/>
            </p14:nvContentPartPr>
            <p14:xfrm>
              <a:off x="2962920" y="3670720"/>
              <a:ext cx="309240" cy="339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D53385B-FBB6-42E0-A346-E8BE92185F5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44920" y="3652720"/>
                <a:ext cx="3448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98DD4D6-CEA7-4038-81E6-7B4AFEDE7357}"/>
                  </a:ext>
                </a:extLst>
              </p14:cNvPr>
              <p14:cNvContentPartPr/>
              <p14:nvPr/>
            </p14:nvContentPartPr>
            <p14:xfrm>
              <a:off x="3605160" y="3676120"/>
              <a:ext cx="727920" cy="378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98DD4D6-CEA7-4038-81E6-7B4AFEDE735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587160" y="3658120"/>
                <a:ext cx="76356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BEC1CF0-136F-4F5D-9ED5-BFCF0AA8C34D}"/>
                  </a:ext>
                </a:extLst>
              </p14:cNvPr>
              <p14:cNvContentPartPr/>
              <p14:nvPr/>
            </p14:nvContentPartPr>
            <p14:xfrm>
              <a:off x="4534320" y="3629680"/>
              <a:ext cx="1443960" cy="285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BEC1CF0-136F-4F5D-9ED5-BFCF0AA8C34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516316" y="3612040"/>
                <a:ext cx="1479609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AFCD898-6275-4C66-8B89-D4F68B94A228}"/>
                  </a:ext>
                </a:extLst>
              </p14:cNvPr>
              <p14:cNvContentPartPr/>
              <p14:nvPr/>
            </p14:nvContentPartPr>
            <p14:xfrm>
              <a:off x="6573360" y="3555520"/>
              <a:ext cx="109800" cy="271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AFCD898-6275-4C66-8B89-D4F68B94A22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55720" y="3537520"/>
                <a:ext cx="14544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40A8F17-6B89-4EF9-9554-DFA6062A1303}"/>
                  </a:ext>
                </a:extLst>
              </p14:cNvPr>
              <p14:cNvContentPartPr/>
              <p14:nvPr/>
            </p14:nvContentPartPr>
            <p14:xfrm>
              <a:off x="6773520" y="3652000"/>
              <a:ext cx="9720" cy="142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40A8F17-6B89-4EF9-9554-DFA6062A130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755520" y="3634360"/>
                <a:ext cx="4536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157A691-20AB-4F3B-86EA-39ECF491FB97}"/>
                  </a:ext>
                </a:extLst>
              </p14:cNvPr>
              <p14:cNvContentPartPr/>
              <p14:nvPr/>
            </p14:nvContentPartPr>
            <p14:xfrm>
              <a:off x="6851640" y="3580720"/>
              <a:ext cx="110160" cy="258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157A691-20AB-4F3B-86EA-39ECF491FB9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834000" y="3562720"/>
                <a:ext cx="145800" cy="294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0556313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14:cNvPr>
              <p14:cNvContentPartPr/>
              <p14:nvPr/>
            </p14:nvContentPartPr>
            <p14:xfrm>
              <a:off x="427800" y="179440"/>
              <a:ext cx="8181720" cy="10710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0160" y="161440"/>
                <a:ext cx="8217360" cy="11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14:cNvPr>
              <p14:cNvContentPartPr/>
              <p14:nvPr/>
            </p14:nvContentPartPr>
            <p14:xfrm>
              <a:off x="291360" y="1360240"/>
              <a:ext cx="414000" cy="391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3720" y="1342600"/>
                <a:ext cx="4496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14:cNvPr>
              <p14:cNvContentPartPr/>
              <p14:nvPr/>
            </p14:nvContentPartPr>
            <p14:xfrm>
              <a:off x="2152920" y="1346560"/>
              <a:ext cx="303840" cy="387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5280" y="1328920"/>
                <a:ext cx="33948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14:cNvPr>
              <p14:cNvContentPartPr/>
              <p14:nvPr/>
            </p14:nvContentPartPr>
            <p14:xfrm>
              <a:off x="991920" y="1463560"/>
              <a:ext cx="938880" cy="489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74273" y="1445907"/>
                <a:ext cx="974534" cy="525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14:cNvPr>
              <p14:cNvContentPartPr/>
              <p14:nvPr/>
            </p14:nvContentPartPr>
            <p14:xfrm>
              <a:off x="3545760" y="1401640"/>
              <a:ext cx="1233360" cy="351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28120" y="1383640"/>
                <a:ext cx="12690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14:cNvPr>
              <p14:cNvContentPartPr/>
              <p14:nvPr/>
            </p14:nvContentPartPr>
            <p14:xfrm>
              <a:off x="2700840" y="1348360"/>
              <a:ext cx="596520" cy="624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83189" y="1330360"/>
                <a:ext cx="632182" cy="66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14:cNvPr>
              <p14:cNvContentPartPr/>
              <p14:nvPr/>
            </p14:nvContentPartPr>
            <p14:xfrm>
              <a:off x="5638800" y="1711600"/>
              <a:ext cx="13320" cy="1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20800" y="1693960"/>
                <a:ext cx="4896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14:cNvPr>
              <p14:cNvContentPartPr/>
              <p14:nvPr/>
            </p14:nvContentPartPr>
            <p14:xfrm>
              <a:off x="5039400" y="1429360"/>
              <a:ext cx="487080" cy="2880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21400" y="1411360"/>
                <a:ext cx="52272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14:cNvPr>
              <p14:cNvContentPartPr/>
              <p14:nvPr/>
            </p14:nvContentPartPr>
            <p14:xfrm>
              <a:off x="5869200" y="1348720"/>
              <a:ext cx="925920" cy="372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51553" y="1330720"/>
                <a:ext cx="961574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14:cNvPr>
              <p14:cNvContentPartPr/>
              <p14:nvPr/>
            </p14:nvContentPartPr>
            <p14:xfrm>
              <a:off x="6999600" y="1431880"/>
              <a:ext cx="890280" cy="281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81600" y="1414217"/>
                <a:ext cx="925920" cy="317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14:cNvPr>
              <p14:cNvContentPartPr/>
              <p14:nvPr/>
            </p14:nvContentPartPr>
            <p14:xfrm>
              <a:off x="584760" y="2370760"/>
              <a:ext cx="1719000" cy="1017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" y="2352760"/>
                <a:ext cx="1754640" cy="10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B4C8AC-EE74-4DEE-881E-864B9F216F42}"/>
                  </a:ext>
                </a:extLst>
              </p14:cNvPr>
              <p14:cNvContentPartPr/>
              <p14:nvPr/>
            </p14:nvContentPartPr>
            <p14:xfrm>
              <a:off x="1014240" y="3149800"/>
              <a:ext cx="1076040" cy="808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B4C8AC-EE74-4DEE-881E-864B9F216F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96246" y="3131800"/>
                <a:ext cx="1111668" cy="84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773D6E8-30D3-40E6-A8C4-DB5F5925B371}"/>
                  </a:ext>
                </a:extLst>
              </p14:cNvPr>
              <p14:cNvContentPartPr/>
              <p14:nvPr/>
            </p14:nvContentPartPr>
            <p14:xfrm>
              <a:off x="1890480" y="2739040"/>
              <a:ext cx="330480" cy="318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773D6E8-30D3-40E6-A8C4-DB5F5925B3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72840" y="2721040"/>
                <a:ext cx="36612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8AB069E-09DA-4CC9-93FC-219A62CF6096}"/>
                  </a:ext>
                </a:extLst>
              </p14:cNvPr>
              <p14:cNvContentPartPr/>
              <p14:nvPr/>
            </p14:nvContentPartPr>
            <p14:xfrm>
              <a:off x="2412480" y="2800600"/>
              <a:ext cx="307800" cy="223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8AB069E-09DA-4CC9-93FC-219A62CF609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94480" y="2782960"/>
                <a:ext cx="3434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B025725-6BB4-4C0A-91CD-8CA64A0C9AF3}"/>
                  </a:ext>
                </a:extLst>
              </p14:cNvPr>
              <p14:cNvContentPartPr/>
              <p14:nvPr/>
            </p14:nvContentPartPr>
            <p14:xfrm>
              <a:off x="2436240" y="2536000"/>
              <a:ext cx="250560" cy="163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B025725-6BB4-4C0A-91CD-8CA64A0C9AF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18240" y="2518360"/>
                <a:ext cx="286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59153C2-28F0-4C56-81ED-4DE93C311E71}"/>
                  </a:ext>
                </a:extLst>
              </p14:cNvPr>
              <p14:cNvContentPartPr/>
              <p14:nvPr/>
            </p14:nvContentPartPr>
            <p14:xfrm>
              <a:off x="4071000" y="2646160"/>
              <a:ext cx="1531080" cy="47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59153C2-28F0-4C56-81ED-4DE93C311E7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53000" y="2628160"/>
                <a:ext cx="15667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BC1F0E-8BC5-4174-A011-E70CD44A0EE4}"/>
                  </a:ext>
                </a:extLst>
              </p14:cNvPr>
              <p14:cNvContentPartPr/>
              <p14:nvPr/>
            </p14:nvContentPartPr>
            <p14:xfrm>
              <a:off x="4018440" y="2222800"/>
              <a:ext cx="1526040" cy="344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BC1F0E-8BC5-4174-A011-E70CD44A0EE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00800" y="2205160"/>
                <a:ext cx="156168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30933F1-9370-4B13-A27E-4EDD6CC3C406}"/>
                  </a:ext>
                </a:extLst>
              </p14:cNvPr>
              <p14:cNvContentPartPr/>
              <p14:nvPr/>
            </p14:nvContentPartPr>
            <p14:xfrm>
              <a:off x="6367440" y="2162320"/>
              <a:ext cx="1369800" cy="1066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30933F1-9370-4B13-A27E-4EDD6CC3C4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49800" y="2144320"/>
                <a:ext cx="1405440" cy="11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EA14E7E-59F1-448D-9FF8-11C396B1E50F}"/>
                  </a:ext>
                </a:extLst>
              </p14:cNvPr>
              <p14:cNvContentPartPr/>
              <p14:nvPr/>
            </p14:nvContentPartPr>
            <p14:xfrm>
              <a:off x="7409640" y="1949920"/>
              <a:ext cx="1488960" cy="495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EA14E7E-59F1-448D-9FF8-11C396B1E50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92000" y="1932267"/>
                <a:ext cx="1524600" cy="530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E90038BC-E4FF-45CD-A05D-5B4A00089992}"/>
                  </a:ext>
                </a:extLst>
              </p14:cNvPr>
              <p14:cNvContentPartPr/>
              <p14:nvPr/>
            </p14:nvContentPartPr>
            <p14:xfrm>
              <a:off x="2981280" y="2660560"/>
              <a:ext cx="1608840" cy="8463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E90038BC-E4FF-45CD-A05D-5B4A000899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63640" y="2642920"/>
                <a:ext cx="1644480" cy="88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CD9DA0D5-D9D0-4C6A-8D13-A0177F7B244D}"/>
                  </a:ext>
                </a:extLst>
              </p14:cNvPr>
              <p14:cNvContentPartPr/>
              <p14:nvPr/>
            </p14:nvContentPartPr>
            <p14:xfrm>
              <a:off x="4687320" y="2759920"/>
              <a:ext cx="1684440" cy="4431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CD9DA0D5-D9D0-4C6A-8D13-A0177F7B244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69320" y="2742280"/>
                <a:ext cx="17200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E35D82B-F8E4-48D1-AB57-144BE4BC6EEB}"/>
                  </a:ext>
                </a:extLst>
              </p14:cNvPr>
              <p14:cNvContentPartPr/>
              <p14:nvPr/>
            </p14:nvContentPartPr>
            <p14:xfrm>
              <a:off x="5853000" y="2156920"/>
              <a:ext cx="702360" cy="297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E35D82B-F8E4-48D1-AB57-144BE4BC6EE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5000" y="2139280"/>
                <a:ext cx="7380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60EFE44-9467-4609-8402-4C4AB76F1140}"/>
                  </a:ext>
                </a:extLst>
              </p14:cNvPr>
              <p14:cNvContentPartPr/>
              <p14:nvPr/>
            </p14:nvContentPartPr>
            <p14:xfrm>
              <a:off x="6016080" y="2662000"/>
              <a:ext cx="223920" cy="591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60EFE44-9467-4609-8402-4C4AB76F114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998080" y="2644360"/>
                <a:ext cx="25956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D53385B-FBB6-42E0-A346-E8BE92185F52}"/>
                  </a:ext>
                </a:extLst>
              </p14:cNvPr>
              <p14:cNvContentPartPr/>
              <p14:nvPr/>
            </p14:nvContentPartPr>
            <p14:xfrm>
              <a:off x="2962920" y="3670720"/>
              <a:ext cx="309240" cy="339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D53385B-FBB6-42E0-A346-E8BE92185F5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44920" y="3652720"/>
                <a:ext cx="3448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98DD4D6-CEA7-4038-81E6-7B4AFEDE7357}"/>
                  </a:ext>
                </a:extLst>
              </p14:cNvPr>
              <p14:cNvContentPartPr/>
              <p14:nvPr/>
            </p14:nvContentPartPr>
            <p14:xfrm>
              <a:off x="3605160" y="3676120"/>
              <a:ext cx="727920" cy="378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98DD4D6-CEA7-4038-81E6-7B4AFEDE735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587160" y="3658120"/>
                <a:ext cx="76356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BEC1CF0-136F-4F5D-9ED5-BFCF0AA8C34D}"/>
                  </a:ext>
                </a:extLst>
              </p14:cNvPr>
              <p14:cNvContentPartPr/>
              <p14:nvPr/>
            </p14:nvContentPartPr>
            <p14:xfrm>
              <a:off x="4534320" y="3629680"/>
              <a:ext cx="1443960" cy="285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BEC1CF0-136F-4F5D-9ED5-BFCF0AA8C34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516316" y="3612040"/>
                <a:ext cx="1479609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AFCD898-6275-4C66-8B89-D4F68B94A228}"/>
                  </a:ext>
                </a:extLst>
              </p14:cNvPr>
              <p14:cNvContentPartPr/>
              <p14:nvPr/>
            </p14:nvContentPartPr>
            <p14:xfrm>
              <a:off x="6573360" y="3555520"/>
              <a:ext cx="109800" cy="271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AFCD898-6275-4C66-8B89-D4F68B94A22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55720" y="3537520"/>
                <a:ext cx="14544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40A8F17-6B89-4EF9-9554-DFA6062A1303}"/>
                  </a:ext>
                </a:extLst>
              </p14:cNvPr>
              <p14:cNvContentPartPr/>
              <p14:nvPr/>
            </p14:nvContentPartPr>
            <p14:xfrm>
              <a:off x="6773520" y="3652000"/>
              <a:ext cx="9720" cy="142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40A8F17-6B89-4EF9-9554-DFA6062A130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755520" y="3634360"/>
                <a:ext cx="4536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157A691-20AB-4F3B-86EA-39ECF491FB97}"/>
                  </a:ext>
                </a:extLst>
              </p14:cNvPr>
              <p14:cNvContentPartPr/>
              <p14:nvPr/>
            </p14:nvContentPartPr>
            <p14:xfrm>
              <a:off x="6851640" y="3580720"/>
              <a:ext cx="110160" cy="258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157A691-20AB-4F3B-86EA-39ECF491FB9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834000" y="3562720"/>
                <a:ext cx="14580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6F2FF80-2B72-498C-BFBB-85DF58CE5DBB}"/>
                  </a:ext>
                </a:extLst>
              </p14:cNvPr>
              <p14:cNvContentPartPr/>
              <p14:nvPr/>
            </p14:nvContentPartPr>
            <p14:xfrm>
              <a:off x="489720" y="4266520"/>
              <a:ext cx="1317240" cy="492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6F2FF80-2B72-498C-BFBB-85DF58CE5DB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71720" y="4248867"/>
                <a:ext cx="1352880" cy="52850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18223430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14:cNvPr>
              <p14:cNvContentPartPr/>
              <p14:nvPr/>
            </p14:nvContentPartPr>
            <p14:xfrm>
              <a:off x="427800" y="179440"/>
              <a:ext cx="8181720" cy="10710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0160" y="161440"/>
                <a:ext cx="8217360" cy="11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14:cNvPr>
              <p14:cNvContentPartPr/>
              <p14:nvPr/>
            </p14:nvContentPartPr>
            <p14:xfrm>
              <a:off x="291360" y="1360240"/>
              <a:ext cx="414000" cy="391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3720" y="1342600"/>
                <a:ext cx="4496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14:cNvPr>
              <p14:cNvContentPartPr/>
              <p14:nvPr/>
            </p14:nvContentPartPr>
            <p14:xfrm>
              <a:off x="2152920" y="1346560"/>
              <a:ext cx="303840" cy="387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5280" y="1328920"/>
                <a:ext cx="33948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14:cNvPr>
              <p14:cNvContentPartPr/>
              <p14:nvPr/>
            </p14:nvContentPartPr>
            <p14:xfrm>
              <a:off x="991920" y="1463560"/>
              <a:ext cx="938880" cy="489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74273" y="1445907"/>
                <a:ext cx="974534" cy="525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14:cNvPr>
              <p14:cNvContentPartPr/>
              <p14:nvPr/>
            </p14:nvContentPartPr>
            <p14:xfrm>
              <a:off x="3545760" y="1401640"/>
              <a:ext cx="1233360" cy="351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28120" y="1383640"/>
                <a:ext cx="12690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14:cNvPr>
              <p14:cNvContentPartPr/>
              <p14:nvPr/>
            </p14:nvContentPartPr>
            <p14:xfrm>
              <a:off x="2700840" y="1348360"/>
              <a:ext cx="596520" cy="624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83189" y="1330360"/>
                <a:ext cx="632182" cy="66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14:cNvPr>
              <p14:cNvContentPartPr/>
              <p14:nvPr/>
            </p14:nvContentPartPr>
            <p14:xfrm>
              <a:off x="5638800" y="1711600"/>
              <a:ext cx="13320" cy="1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20800" y="1693960"/>
                <a:ext cx="4896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14:cNvPr>
              <p14:cNvContentPartPr/>
              <p14:nvPr/>
            </p14:nvContentPartPr>
            <p14:xfrm>
              <a:off x="5039400" y="1429360"/>
              <a:ext cx="487080" cy="2880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21400" y="1411360"/>
                <a:ext cx="52272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14:cNvPr>
              <p14:cNvContentPartPr/>
              <p14:nvPr/>
            </p14:nvContentPartPr>
            <p14:xfrm>
              <a:off x="5869200" y="1348720"/>
              <a:ext cx="925920" cy="372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51553" y="1330720"/>
                <a:ext cx="961574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14:cNvPr>
              <p14:cNvContentPartPr/>
              <p14:nvPr/>
            </p14:nvContentPartPr>
            <p14:xfrm>
              <a:off x="6999600" y="1431880"/>
              <a:ext cx="890280" cy="281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81600" y="1414217"/>
                <a:ext cx="925920" cy="317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14:cNvPr>
              <p14:cNvContentPartPr/>
              <p14:nvPr/>
            </p14:nvContentPartPr>
            <p14:xfrm>
              <a:off x="584760" y="2370760"/>
              <a:ext cx="1719000" cy="1017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" y="2352760"/>
                <a:ext cx="1754640" cy="10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B4C8AC-EE74-4DEE-881E-864B9F216F42}"/>
                  </a:ext>
                </a:extLst>
              </p14:cNvPr>
              <p14:cNvContentPartPr/>
              <p14:nvPr/>
            </p14:nvContentPartPr>
            <p14:xfrm>
              <a:off x="1014240" y="3149800"/>
              <a:ext cx="1076040" cy="808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B4C8AC-EE74-4DEE-881E-864B9F216F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96246" y="3131800"/>
                <a:ext cx="1111668" cy="84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773D6E8-30D3-40E6-A8C4-DB5F5925B371}"/>
                  </a:ext>
                </a:extLst>
              </p14:cNvPr>
              <p14:cNvContentPartPr/>
              <p14:nvPr/>
            </p14:nvContentPartPr>
            <p14:xfrm>
              <a:off x="1890480" y="2739040"/>
              <a:ext cx="330480" cy="318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773D6E8-30D3-40E6-A8C4-DB5F5925B3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72840" y="2721040"/>
                <a:ext cx="36612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8AB069E-09DA-4CC9-93FC-219A62CF6096}"/>
                  </a:ext>
                </a:extLst>
              </p14:cNvPr>
              <p14:cNvContentPartPr/>
              <p14:nvPr/>
            </p14:nvContentPartPr>
            <p14:xfrm>
              <a:off x="2412480" y="2800600"/>
              <a:ext cx="307800" cy="223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8AB069E-09DA-4CC9-93FC-219A62CF609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94480" y="2782960"/>
                <a:ext cx="3434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B025725-6BB4-4C0A-91CD-8CA64A0C9AF3}"/>
                  </a:ext>
                </a:extLst>
              </p14:cNvPr>
              <p14:cNvContentPartPr/>
              <p14:nvPr/>
            </p14:nvContentPartPr>
            <p14:xfrm>
              <a:off x="2436240" y="2536000"/>
              <a:ext cx="250560" cy="163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B025725-6BB4-4C0A-91CD-8CA64A0C9AF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18240" y="2518360"/>
                <a:ext cx="286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59153C2-28F0-4C56-81ED-4DE93C311E71}"/>
                  </a:ext>
                </a:extLst>
              </p14:cNvPr>
              <p14:cNvContentPartPr/>
              <p14:nvPr/>
            </p14:nvContentPartPr>
            <p14:xfrm>
              <a:off x="4071000" y="2646160"/>
              <a:ext cx="1531080" cy="47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59153C2-28F0-4C56-81ED-4DE93C311E7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53000" y="2628160"/>
                <a:ext cx="15667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BC1F0E-8BC5-4174-A011-E70CD44A0EE4}"/>
                  </a:ext>
                </a:extLst>
              </p14:cNvPr>
              <p14:cNvContentPartPr/>
              <p14:nvPr/>
            </p14:nvContentPartPr>
            <p14:xfrm>
              <a:off x="4018440" y="2222800"/>
              <a:ext cx="1526040" cy="344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BC1F0E-8BC5-4174-A011-E70CD44A0EE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00800" y="2205160"/>
                <a:ext cx="156168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30933F1-9370-4B13-A27E-4EDD6CC3C406}"/>
                  </a:ext>
                </a:extLst>
              </p14:cNvPr>
              <p14:cNvContentPartPr/>
              <p14:nvPr/>
            </p14:nvContentPartPr>
            <p14:xfrm>
              <a:off x="6367440" y="2162320"/>
              <a:ext cx="1369800" cy="1066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30933F1-9370-4B13-A27E-4EDD6CC3C4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49800" y="2144320"/>
                <a:ext cx="1405440" cy="11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EA14E7E-59F1-448D-9FF8-11C396B1E50F}"/>
                  </a:ext>
                </a:extLst>
              </p14:cNvPr>
              <p14:cNvContentPartPr/>
              <p14:nvPr/>
            </p14:nvContentPartPr>
            <p14:xfrm>
              <a:off x="7409640" y="1949920"/>
              <a:ext cx="1488960" cy="495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EA14E7E-59F1-448D-9FF8-11C396B1E50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92000" y="1932267"/>
                <a:ext cx="1524600" cy="530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E90038BC-E4FF-45CD-A05D-5B4A00089992}"/>
                  </a:ext>
                </a:extLst>
              </p14:cNvPr>
              <p14:cNvContentPartPr/>
              <p14:nvPr/>
            </p14:nvContentPartPr>
            <p14:xfrm>
              <a:off x="2981280" y="2660560"/>
              <a:ext cx="1608840" cy="8463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E90038BC-E4FF-45CD-A05D-5B4A000899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63640" y="2642920"/>
                <a:ext cx="1644480" cy="88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CD9DA0D5-D9D0-4C6A-8D13-A0177F7B244D}"/>
                  </a:ext>
                </a:extLst>
              </p14:cNvPr>
              <p14:cNvContentPartPr/>
              <p14:nvPr/>
            </p14:nvContentPartPr>
            <p14:xfrm>
              <a:off x="4687320" y="2759920"/>
              <a:ext cx="1684440" cy="4431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CD9DA0D5-D9D0-4C6A-8D13-A0177F7B244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69320" y="2742280"/>
                <a:ext cx="17200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E35D82B-F8E4-48D1-AB57-144BE4BC6EEB}"/>
                  </a:ext>
                </a:extLst>
              </p14:cNvPr>
              <p14:cNvContentPartPr/>
              <p14:nvPr/>
            </p14:nvContentPartPr>
            <p14:xfrm>
              <a:off x="5853000" y="2156920"/>
              <a:ext cx="702360" cy="297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E35D82B-F8E4-48D1-AB57-144BE4BC6EE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5000" y="2139280"/>
                <a:ext cx="7380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60EFE44-9467-4609-8402-4C4AB76F1140}"/>
                  </a:ext>
                </a:extLst>
              </p14:cNvPr>
              <p14:cNvContentPartPr/>
              <p14:nvPr/>
            </p14:nvContentPartPr>
            <p14:xfrm>
              <a:off x="6016080" y="2662000"/>
              <a:ext cx="223920" cy="591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60EFE44-9467-4609-8402-4C4AB76F114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998080" y="2644360"/>
                <a:ext cx="25956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D53385B-FBB6-42E0-A346-E8BE92185F52}"/>
                  </a:ext>
                </a:extLst>
              </p14:cNvPr>
              <p14:cNvContentPartPr/>
              <p14:nvPr/>
            </p14:nvContentPartPr>
            <p14:xfrm>
              <a:off x="2962920" y="3670720"/>
              <a:ext cx="309240" cy="339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D53385B-FBB6-42E0-A346-E8BE92185F5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44920" y="3652720"/>
                <a:ext cx="3448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98DD4D6-CEA7-4038-81E6-7B4AFEDE7357}"/>
                  </a:ext>
                </a:extLst>
              </p14:cNvPr>
              <p14:cNvContentPartPr/>
              <p14:nvPr/>
            </p14:nvContentPartPr>
            <p14:xfrm>
              <a:off x="3605160" y="3676120"/>
              <a:ext cx="727920" cy="378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98DD4D6-CEA7-4038-81E6-7B4AFEDE735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587160" y="3658120"/>
                <a:ext cx="76356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BEC1CF0-136F-4F5D-9ED5-BFCF0AA8C34D}"/>
                  </a:ext>
                </a:extLst>
              </p14:cNvPr>
              <p14:cNvContentPartPr/>
              <p14:nvPr/>
            </p14:nvContentPartPr>
            <p14:xfrm>
              <a:off x="4534320" y="3629680"/>
              <a:ext cx="1443960" cy="285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BEC1CF0-136F-4F5D-9ED5-BFCF0AA8C34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516316" y="3612040"/>
                <a:ext cx="1479609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AFCD898-6275-4C66-8B89-D4F68B94A228}"/>
                  </a:ext>
                </a:extLst>
              </p14:cNvPr>
              <p14:cNvContentPartPr/>
              <p14:nvPr/>
            </p14:nvContentPartPr>
            <p14:xfrm>
              <a:off x="6573360" y="3555520"/>
              <a:ext cx="109800" cy="271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AFCD898-6275-4C66-8B89-D4F68B94A22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55720" y="3537520"/>
                <a:ext cx="14544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40A8F17-6B89-4EF9-9554-DFA6062A1303}"/>
                  </a:ext>
                </a:extLst>
              </p14:cNvPr>
              <p14:cNvContentPartPr/>
              <p14:nvPr/>
            </p14:nvContentPartPr>
            <p14:xfrm>
              <a:off x="6773520" y="3652000"/>
              <a:ext cx="9720" cy="142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40A8F17-6B89-4EF9-9554-DFA6062A130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755520" y="3634360"/>
                <a:ext cx="4536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157A691-20AB-4F3B-86EA-39ECF491FB97}"/>
                  </a:ext>
                </a:extLst>
              </p14:cNvPr>
              <p14:cNvContentPartPr/>
              <p14:nvPr/>
            </p14:nvContentPartPr>
            <p14:xfrm>
              <a:off x="6851640" y="3580720"/>
              <a:ext cx="110160" cy="258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157A691-20AB-4F3B-86EA-39ECF491FB9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834000" y="3562720"/>
                <a:ext cx="14580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6F2FF80-2B72-498C-BFBB-85DF58CE5DBB}"/>
                  </a:ext>
                </a:extLst>
              </p14:cNvPr>
              <p14:cNvContentPartPr/>
              <p14:nvPr/>
            </p14:nvContentPartPr>
            <p14:xfrm>
              <a:off x="489720" y="4266520"/>
              <a:ext cx="1317240" cy="492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6F2FF80-2B72-498C-BFBB-85DF58CE5DB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71720" y="4248867"/>
                <a:ext cx="1352880" cy="5285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90B7504-0806-4EEE-AC06-EED93F933FEB}"/>
                  </a:ext>
                </a:extLst>
              </p14:cNvPr>
              <p14:cNvContentPartPr/>
              <p14:nvPr/>
            </p14:nvContentPartPr>
            <p14:xfrm>
              <a:off x="381720" y="4818400"/>
              <a:ext cx="147600" cy="62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90B7504-0806-4EEE-AC06-EED93F933FE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63720" y="4800760"/>
                <a:ext cx="1832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284A704-2791-4D14-8AC4-3AC99BA66906}"/>
                  </a:ext>
                </a:extLst>
              </p14:cNvPr>
              <p14:cNvContentPartPr/>
              <p14:nvPr/>
            </p14:nvContentPartPr>
            <p14:xfrm>
              <a:off x="431760" y="4955200"/>
              <a:ext cx="165240" cy="187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284A704-2791-4D14-8AC4-3AC99BA6690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4081" y="4937200"/>
                <a:ext cx="200958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DD127CE-ACAA-4D06-B268-9B60AE6E9577}"/>
                  </a:ext>
                </a:extLst>
              </p14:cNvPr>
              <p14:cNvContentPartPr/>
              <p14:nvPr/>
            </p14:nvContentPartPr>
            <p14:xfrm>
              <a:off x="747480" y="5054560"/>
              <a:ext cx="1381680" cy="614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DD127CE-ACAA-4D06-B268-9B60AE6E957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9475" y="5036560"/>
                <a:ext cx="1417329" cy="650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99269053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14:cNvPr>
              <p14:cNvContentPartPr/>
              <p14:nvPr/>
            </p14:nvContentPartPr>
            <p14:xfrm>
              <a:off x="427800" y="179440"/>
              <a:ext cx="8181720" cy="10710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0160" y="161440"/>
                <a:ext cx="8217360" cy="11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14:cNvPr>
              <p14:cNvContentPartPr/>
              <p14:nvPr/>
            </p14:nvContentPartPr>
            <p14:xfrm>
              <a:off x="291360" y="1360240"/>
              <a:ext cx="414000" cy="391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3720" y="1342600"/>
                <a:ext cx="4496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14:cNvPr>
              <p14:cNvContentPartPr/>
              <p14:nvPr/>
            </p14:nvContentPartPr>
            <p14:xfrm>
              <a:off x="2152920" y="1346560"/>
              <a:ext cx="303840" cy="387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5280" y="1328920"/>
                <a:ext cx="33948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14:cNvPr>
              <p14:cNvContentPartPr/>
              <p14:nvPr/>
            </p14:nvContentPartPr>
            <p14:xfrm>
              <a:off x="991920" y="1463560"/>
              <a:ext cx="938880" cy="489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74273" y="1445907"/>
                <a:ext cx="974534" cy="525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14:cNvPr>
              <p14:cNvContentPartPr/>
              <p14:nvPr/>
            </p14:nvContentPartPr>
            <p14:xfrm>
              <a:off x="3545760" y="1401640"/>
              <a:ext cx="1233360" cy="351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28120" y="1383640"/>
                <a:ext cx="12690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14:cNvPr>
              <p14:cNvContentPartPr/>
              <p14:nvPr/>
            </p14:nvContentPartPr>
            <p14:xfrm>
              <a:off x="2700840" y="1348360"/>
              <a:ext cx="596520" cy="624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83189" y="1330360"/>
                <a:ext cx="632182" cy="66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14:cNvPr>
              <p14:cNvContentPartPr/>
              <p14:nvPr/>
            </p14:nvContentPartPr>
            <p14:xfrm>
              <a:off x="5638800" y="1711600"/>
              <a:ext cx="13320" cy="1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20800" y="1693960"/>
                <a:ext cx="4896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14:cNvPr>
              <p14:cNvContentPartPr/>
              <p14:nvPr/>
            </p14:nvContentPartPr>
            <p14:xfrm>
              <a:off x="5039400" y="1429360"/>
              <a:ext cx="487080" cy="2880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21400" y="1411360"/>
                <a:ext cx="52272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14:cNvPr>
              <p14:cNvContentPartPr/>
              <p14:nvPr/>
            </p14:nvContentPartPr>
            <p14:xfrm>
              <a:off x="5869200" y="1348720"/>
              <a:ext cx="925920" cy="372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51553" y="1330720"/>
                <a:ext cx="961574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14:cNvPr>
              <p14:cNvContentPartPr/>
              <p14:nvPr/>
            </p14:nvContentPartPr>
            <p14:xfrm>
              <a:off x="6999600" y="1431880"/>
              <a:ext cx="890280" cy="281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81600" y="1414217"/>
                <a:ext cx="925920" cy="317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14:cNvPr>
              <p14:cNvContentPartPr/>
              <p14:nvPr/>
            </p14:nvContentPartPr>
            <p14:xfrm>
              <a:off x="584760" y="2370760"/>
              <a:ext cx="1719000" cy="1017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" y="2352760"/>
                <a:ext cx="1754640" cy="10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B4C8AC-EE74-4DEE-881E-864B9F216F42}"/>
                  </a:ext>
                </a:extLst>
              </p14:cNvPr>
              <p14:cNvContentPartPr/>
              <p14:nvPr/>
            </p14:nvContentPartPr>
            <p14:xfrm>
              <a:off x="1014240" y="3149800"/>
              <a:ext cx="1076040" cy="808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B4C8AC-EE74-4DEE-881E-864B9F216F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96246" y="3131800"/>
                <a:ext cx="1111668" cy="84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773D6E8-30D3-40E6-A8C4-DB5F5925B371}"/>
                  </a:ext>
                </a:extLst>
              </p14:cNvPr>
              <p14:cNvContentPartPr/>
              <p14:nvPr/>
            </p14:nvContentPartPr>
            <p14:xfrm>
              <a:off x="1890480" y="2739040"/>
              <a:ext cx="330480" cy="318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773D6E8-30D3-40E6-A8C4-DB5F5925B3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72840" y="2721040"/>
                <a:ext cx="36612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8AB069E-09DA-4CC9-93FC-219A62CF6096}"/>
                  </a:ext>
                </a:extLst>
              </p14:cNvPr>
              <p14:cNvContentPartPr/>
              <p14:nvPr/>
            </p14:nvContentPartPr>
            <p14:xfrm>
              <a:off x="2412480" y="2800600"/>
              <a:ext cx="307800" cy="223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8AB069E-09DA-4CC9-93FC-219A62CF609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94480" y="2782960"/>
                <a:ext cx="3434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B025725-6BB4-4C0A-91CD-8CA64A0C9AF3}"/>
                  </a:ext>
                </a:extLst>
              </p14:cNvPr>
              <p14:cNvContentPartPr/>
              <p14:nvPr/>
            </p14:nvContentPartPr>
            <p14:xfrm>
              <a:off x="2436240" y="2536000"/>
              <a:ext cx="250560" cy="163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B025725-6BB4-4C0A-91CD-8CA64A0C9AF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18240" y="2518360"/>
                <a:ext cx="286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59153C2-28F0-4C56-81ED-4DE93C311E71}"/>
                  </a:ext>
                </a:extLst>
              </p14:cNvPr>
              <p14:cNvContentPartPr/>
              <p14:nvPr/>
            </p14:nvContentPartPr>
            <p14:xfrm>
              <a:off x="4071000" y="2646160"/>
              <a:ext cx="1531080" cy="47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59153C2-28F0-4C56-81ED-4DE93C311E7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53000" y="2628160"/>
                <a:ext cx="15667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BC1F0E-8BC5-4174-A011-E70CD44A0EE4}"/>
                  </a:ext>
                </a:extLst>
              </p14:cNvPr>
              <p14:cNvContentPartPr/>
              <p14:nvPr/>
            </p14:nvContentPartPr>
            <p14:xfrm>
              <a:off x="4018440" y="2222800"/>
              <a:ext cx="1526040" cy="344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BC1F0E-8BC5-4174-A011-E70CD44A0EE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00800" y="2205160"/>
                <a:ext cx="156168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30933F1-9370-4B13-A27E-4EDD6CC3C406}"/>
                  </a:ext>
                </a:extLst>
              </p14:cNvPr>
              <p14:cNvContentPartPr/>
              <p14:nvPr/>
            </p14:nvContentPartPr>
            <p14:xfrm>
              <a:off x="6367440" y="2162320"/>
              <a:ext cx="1369800" cy="1066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30933F1-9370-4B13-A27E-4EDD6CC3C4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49800" y="2144320"/>
                <a:ext cx="1405440" cy="11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EA14E7E-59F1-448D-9FF8-11C396B1E50F}"/>
                  </a:ext>
                </a:extLst>
              </p14:cNvPr>
              <p14:cNvContentPartPr/>
              <p14:nvPr/>
            </p14:nvContentPartPr>
            <p14:xfrm>
              <a:off x="7409640" y="1949920"/>
              <a:ext cx="1488960" cy="495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EA14E7E-59F1-448D-9FF8-11C396B1E50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92000" y="1932267"/>
                <a:ext cx="1524600" cy="530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E90038BC-E4FF-45CD-A05D-5B4A00089992}"/>
                  </a:ext>
                </a:extLst>
              </p14:cNvPr>
              <p14:cNvContentPartPr/>
              <p14:nvPr/>
            </p14:nvContentPartPr>
            <p14:xfrm>
              <a:off x="2981280" y="2660560"/>
              <a:ext cx="1608840" cy="8463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E90038BC-E4FF-45CD-A05D-5B4A000899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63640" y="2642920"/>
                <a:ext cx="1644480" cy="88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CD9DA0D5-D9D0-4C6A-8D13-A0177F7B244D}"/>
                  </a:ext>
                </a:extLst>
              </p14:cNvPr>
              <p14:cNvContentPartPr/>
              <p14:nvPr/>
            </p14:nvContentPartPr>
            <p14:xfrm>
              <a:off x="4687320" y="2759920"/>
              <a:ext cx="1684440" cy="4431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CD9DA0D5-D9D0-4C6A-8D13-A0177F7B244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69320" y="2742280"/>
                <a:ext cx="17200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E35D82B-F8E4-48D1-AB57-144BE4BC6EEB}"/>
                  </a:ext>
                </a:extLst>
              </p14:cNvPr>
              <p14:cNvContentPartPr/>
              <p14:nvPr/>
            </p14:nvContentPartPr>
            <p14:xfrm>
              <a:off x="5853000" y="2156920"/>
              <a:ext cx="702360" cy="297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E35D82B-F8E4-48D1-AB57-144BE4BC6EE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5000" y="2139280"/>
                <a:ext cx="7380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60EFE44-9467-4609-8402-4C4AB76F1140}"/>
                  </a:ext>
                </a:extLst>
              </p14:cNvPr>
              <p14:cNvContentPartPr/>
              <p14:nvPr/>
            </p14:nvContentPartPr>
            <p14:xfrm>
              <a:off x="6016080" y="2662000"/>
              <a:ext cx="223920" cy="591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60EFE44-9467-4609-8402-4C4AB76F114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998080" y="2644360"/>
                <a:ext cx="25956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D53385B-FBB6-42E0-A346-E8BE92185F52}"/>
                  </a:ext>
                </a:extLst>
              </p14:cNvPr>
              <p14:cNvContentPartPr/>
              <p14:nvPr/>
            </p14:nvContentPartPr>
            <p14:xfrm>
              <a:off x="2962920" y="3670720"/>
              <a:ext cx="309240" cy="339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D53385B-FBB6-42E0-A346-E8BE92185F5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44920" y="3652720"/>
                <a:ext cx="3448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98DD4D6-CEA7-4038-81E6-7B4AFEDE7357}"/>
                  </a:ext>
                </a:extLst>
              </p14:cNvPr>
              <p14:cNvContentPartPr/>
              <p14:nvPr/>
            </p14:nvContentPartPr>
            <p14:xfrm>
              <a:off x="3605160" y="3676120"/>
              <a:ext cx="727920" cy="378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98DD4D6-CEA7-4038-81E6-7B4AFEDE735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587160" y="3658120"/>
                <a:ext cx="76356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BEC1CF0-136F-4F5D-9ED5-BFCF0AA8C34D}"/>
                  </a:ext>
                </a:extLst>
              </p14:cNvPr>
              <p14:cNvContentPartPr/>
              <p14:nvPr/>
            </p14:nvContentPartPr>
            <p14:xfrm>
              <a:off x="4534320" y="3629680"/>
              <a:ext cx="1443960" cy="285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BEC1CF0-136F-4F5D-9ED5-BFCF0AA8C34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516316" y="3612040"/>
                <a:ext cx="1479609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AFCD898-6275-4C66-8B89-D4F68B94A228}"/>
                  </a:ext>
                </a:extLst>
              </p14:cNvPr>
              <p14:cNvContentPartPr/>
              <p14:nvPr/>
            </p14:nvContentPartPr>
            <p14:xfrm>
              <a:off x="6573360" y="3555520"/>
              <a:ext cx="109800" cy="271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AFCD898-6275-4C66-8B89-D4F68B94A22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55720" y="3537520"/>
                <a:ext cx="14544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40A8F17-6B89-4EF9-9554-DFA6062A1303}"/>
                  </a:ext>
                </a:extLst>
              </p14:cNvPr>
              <p14:cNvContentPartPr/>
              <p14:nvPr/>
            </p14:nvContentPartPr>
            <p14:xfrm>
              <a:off x="6773520" y="3652000"/>
              <a:ext cx="9720" cy="142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40A8F17-6B89-4EF9-9554-DFA6062A130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755520" y="3634360"/>
                <a:ext cx="4536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157A691-20AB-4F3B-86EA-39ECF491FB97}"/>
                  </a:ext>
                </a:extLst>
              </p14:cNvPr>
              <p14:cNvContentPartPr/>
              <p14:nvPr/>
            </p14:nvContentPartPr>
            <p14:xfrm>
              <a:off x="6851640" y="3580720"/>
              <a:ext cx="110160" cy="258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157A691-20AB-4F3B-86EA-39ECF491FB9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834000" y="3562720"/>
                <a:ext cx="14580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6F2FF80-2B72-498C-BFBB-85DF58CE5DBB}"/>
                  </a:ext>
                </a:extLst>
              </p14:cNvPr>
              <p14:cNvContentPartPr/>
              <p14:nvPr/>
            </p14:nvContentPartPr>
            <p14:xfrm>
              <a:off x="489720" y="4266520"/>
              <a:ext cx="1317240" cy="492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6F2FF80-2B72-498C-BFBB-85DF58CE5DB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71720" y="4248867"/>
                <a:ext cx="1352880" cy="5285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90B7504-0806-4EEE-AC06-EED93F933FEB}"/>
                  </a:ext>
                </a:extLst>
              </p14:cNvPr>
              <p14:cNvContentPartPr/>
              <p14:nvPr/>
            </p14:nvContentPartPr>
            <p14:xfrm>
              <a:off x="381720" y="4818400"/>
              <a:ext cx="147600" cy="62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90B7504-0806-4EEE-AC06-EED93F933FE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63720" y="4800760"/>
                <a:ext cx="1832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284A704-2791-4D14-8AC4-3AC99BA66906}"/>
                  </a:ext>
                </a:extLst>
              </p14:cNvPr>
              <p14:cNvContentPartPr/>
              <p14:nvPr/>
            </p14:nvContentPartPr>
            <p14:xfrm>
              <a:off x="431760" y="4955200"/>
              <a:ext cx="165240" cy="187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284A704-2791-4D14-8AC4-3AC99BA6690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4081" y="4937200"/>
                <a:ext cx="200958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DD127CE-ACAA-4D06-B268-9B60AE6E9577}"/>
                  </a:ext>
                </a:extLst>
              </p14:cNvPr>
              <p14:cNvContentPartPr/>
              <p14:nvPr/>
            </p14:nvContentPartPr>
            <p14:xfrm>
              <a:off x="747480" y="5054560"/>
              <a:ext cx="1381680" cy="614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DD127CE-ACAA-4D06-B268-9B60AE6E957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9475" y="5036560"/>
                <a:ext cx="1417329" cy="65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971B659-571F-4975-971A-AE3BAFD78707}"/>
                  </a:ext>
                </a:extLst>
              </p14:cNvPr>
              <p14:cNvContentPartPr/>
              <p14:nvPr/>
            </p14:nvContentPartPr>
            <p14:xfrm>
              <a:off x="4077480" y="4370560"/>
              <a:ext cx="558720" cy="297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971B659-571F-4975-971A-AE3BAFD7870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59851" y="4352899"/>
                <a:ext cx="594337" cy="3330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548F2EB-4512-403A-99B4-F95602A345BA}"/>
                  </a:ext>
                </a:extLst>
              </p14:cNvPr>
              <p14:cNvContentPartPr/>
              <p14:nvPr/>
            </p14:nvContentPartPr>
            <p14:xfrm>
              <a:off x="2331480" y="4297480"/>
              <a:ext cx="1579680" cy="484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548F2EB-4512-403A-99B4-F95602A345B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313480" y="4279840"/>
                <a:ext cx="161532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82D92CE-9B84-4E1F-859D-9E3E75021134}"/>
                  </a:ext>
                </a:extLst>
              </p14:cNvPr>
              <p14:cNvContentPartPr/>
              <p14:nvPr/>
            </p14:nvContentPartPr>
            <p14:xfrm>
              <a:off x="4751040" y="4183000"/>
              <a:ext cx="630000" cy="499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82D92CE-9B84-4E1F-859D-9E3E7502113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733050" y="4165360"/>
                <a:ext cx="665620" cy="534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17151252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14:cNvPr>
              <p14:cNvContentPartPr/>
              <p14:nvPr/>
            </p14:nvContentPartPr>
            <p14:xfrm>
              <a:off x="427800" y="179440"/>
              <a:ext cx="8181720" cy="10710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0160" y="161440"/>
                <a:ext cx="8217360" cy="11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14:cNvPr>
              <p14:cNvContentPartPr/>
              <p14:nvPr/>
            </p14:nvContentPartPr>
            <p14:xfrm>
              <a:off x="291360" y="1360240"/>
              <a:ext cx="414000" cy="391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3720" y="1342600"/>
                <a:ext cx="4496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14:cNvPr>
              <p14:cNvContentPartPr/>
              <p14:nvPr/>
            </p14:nvContentPartPr>
            <p14:xfrm>
              <a:off x="2152920" y="1346560"/>
              <a:ext cx="303840" cy="387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5280" y="1328920"/>
                <a:ext cx="33948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14:cNvPr>
              <p14:cNvContentPartPr/>
              <p14:nvPr/>
            </p14:nvContentPartPr>
            <p14:xfrm>
              <a:off x="991920" y="1463560"/>
              <a:ext cx="938880" cy="489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74273" y="1445907"/>
                <a:ext cx="974534" cy="525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14:cNvPr>
              <p14:cNvContentPartPr/>
              <p14:nvPr/>
            </p14:nvContentPartPr>
            <p14:xfrm>
              <a:off x="3545760" y="1401640"/>
              <a:ext cx="1233360" cy="351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28120" y="1383640"/>
                <a:ext cx="12690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14:cNvPr>
              <p14:cNvContentPartPr/>
              <p14:nvPr/>
            </p14:nvContentPartPr>
            <p14:xfrm>
              <a:off x="2700840" y="1348360"/>
              <a:ext cx="596520" cy="624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83189" y="1330360"/>
                <a:ext cx="632182" cy="66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14:cNvPr>
              <p14:cNvContentPartPr/>
              <p14:nvPr/>
            </p14:nvContentPartPr>
            <p14:xfrm>
              <a:off x="5638800" y="1711600"/>
              <a:ext cx="13320" cy="1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20800" y="1693960"/>
                <a:ext cx="4896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14:cNvPr>
              <p14:cNvContentPartPr/>
              <p14:nvPr/>
            </p14:nvContentPartPr>
            <p14:xfrm>
              <a:off x="5039400" y="1429360"/>
              <a:ext cx="487080" cy="2880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21400" y="1411360"/>
                <a:ext cx="52272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14:cNvPr>
              <p14:cNvContentPartPr/>
              <p14:nvPr/>
            </p14:nvContentPartPr>
            <p14:xfrm>
              <a:off x="5869200" y="1348720"/>
              <a:ext cx="925920" cy="372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51553" y="1330720"/>
                <a:ext cx="961574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14:cNvPr>
              <p14:cNvContentPartPr/>
              <p14:nvPr/>
            </p14:nvContentPartPr>
            <p14:xfrm>
              <a:off x="6999600" y="1431880"/>
              <a:ext cx="890280" cy="281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81600" y="1414217"/>
                <a:ext cx="925920" cy="317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14:cNvPr>
              <p14:cNvContentPartPr/>
              <p14:nvPr/>
            </p14:nvContentPartPr>
            <p14:xfrm>
              <a:off x="584760" y="2370760"/>
              <a:ext cx="1719000" cy="1017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" y="2352760"/>
                <a:ext cx="1754640" cy="10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B4C8AC-EE74-4DEE-881E-864B9F216F42}"/>
                  </a:ext>
                </a:extLst>
              </p14:cNvPr>
              <p14:cNvContentPartPr/>
              <p14:nvPr/>
            </p14:nvContentPartPr>
            <p14:xfrm>
              <a:off x="1014240" y="3149800"/>
              <a:ext cx="1076040" cy="808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B4C8AC-EE74-4DEE-881E-864B9F216F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96246" y="3131800"/>
                <a:ext cx="1111668" cy="84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773D6E8-30D3-40E6-A8C4-DB5F5925B371}"/>
                  </a:ext>
                </a:extLst>
              </p14:cNvPr>
              <p14:cNvContentPartPr/>
              <p14:nvPr/>
            </p14:nvContentPartPr>
            <p14:xfrm>
              <a:off x="1890480" y="2739040"/>
              <a:ext cx="330480" cy="318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773D6E8-30D3-40E6-A8C4-DB5F5925B3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72840" y="2721040"/>
                <a:ext cx="36612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8AB069E-09DA-4CC9-93FC-219A62CF6096}"/>
                  </a:ext>
                </a:extLst>
              </p14:cNvPr>
              <p14:cNvContentPartPr/>
              <p14:nvPr/>
            </p14:nvContentPartPr>
            <p14:xfrm>
              <a:off x="2412480" y="2800600"/>
              <a:ext cx="307800" cy="223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8AB069E-09DA-4CC9-93FC-219A62CF609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94480" y="2782960"/>
                <a:ext cx="3434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B025725-6BB4-4C0A-91CD-8CA64A0C9AF3}"/>
                  </a:ext>
                </a:extLst>
              </p14:cNvPr>
              <p14:cNvContentPartPr/>
              <p14:nvPr/>
            </p14:nvContentPartPr>
            <p14:xfrm>
              <a:off x="2436240" y="2536000"/>
              <a:ext cx="250560" cy="163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B025725-6BB4-4C0A-91CD-8CA64A0C9AF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18240" y="2518360"/>
                <a:ext cx="286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59153C2-28F0-4C56-81ED-4DE93C311E71}"/>
                  </a:ext>
                </a:extLst>
              </p14:cNvPr>
              <p14:cNvContentPartPr/>
              <p14:nvPr/>
            </p14:nvContentPartPr>
            <p14:xfrm>
              <a:off x="4071000" y="2646160"/>
              <a:ext cx="1531080" cy="47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59153C2-28F0-4C56-81ED-4DE93C311E7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53000" y="2628160"/>
                <a:ext cx="15667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BC1F0E-8BC5-4174-A011-E70CD44A0EE4}"/>
                  </a:ext>
                </a:extLst>
              </p14:cNvPr>
              <p14:cNvContentPartPr/>
              <p14:nvPr/>
            </p14:nvContentPartPr>
            <p14:xfrm>
              <a:off x="4018440" y="2222800"/>
              <a:ext cx="1526040" cy="344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BC1F0E-8BC5-4174-A011-E70CD44A0EE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00800" y="2205160"/>
                <a:ext cx="156168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30933F1-9370-4B13-A27E-4EDD6CC3C406}"/>
                  </a:ext>
                </a:extLst>
              </p14:cNvPr>
              <p14:cNvContentPartPr/>
              <p14:nvPr/>
            </p14:nvContentPartPr>
            <p14:xfrm>
              <a:off x="6367440" y="2162320"/>
              <a:ext cx="1369800" cy="1066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30933F1-9370-4B13-A27E-4EDD6CC3C4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49800" y="2144320"/>
                <a:ext cx="1405440" cy="11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EA14E7E-59F1-448D-9FF8-11C396B1E50F}"/>
                  </a:ext>
                </a:extLst>
              </p14:cNvPr>
              <p14:cNvContentPartPr/>
              <p14:nvPr/>
            </p14:nvContentPartPr>
            <p14:xfrm>
              <a:off x="7409640" y="1949920"/>
              <a:ext cx="1488960" cy="495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EA14E7E-59F1-448D-9FF8-11C396B1E50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92000" y="1932267"/>
                <a:ext cx="1524600" cy="530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E90038BC-E4FF-45CD-A05D-5B4A00089992}"/>
                  </a:ext>
                </a:extLst>
              </p14:cNvPr>
              <p14:cNvContentPartPr/>
              <p14:nvPr/>
            </p14:nvContentPartPr>
            <p14:xfrm>
              <a:off x="2981280" y="2660560"/>
              <a:ext cx="1608840" cy="8463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E90038BC-E4FF-45CD-A05D-5B4A000899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63640" y="2642920"/>
                <a:ext cx="1644480" cy="88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CD9DA0D5-D9D0-4C6A-8D13-A0177F7B244D}"/>
                  </a:ext>
                </a:extLst>
              </p14:cNvPr>
              <p14:cNvContentPartPr/>
              <p14:nvPr/>
            </p14:nvContentPartPr>
            <p14:xfrm>
              <a:off x="4687320" y="2759920"/>
              <a:ext cx="1684440" cy="4431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CD9DA0D5-D9D0-4C6A-8D13-A0177F7B244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69320" y="2742280"/>
                <a:ext cx="17200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E35D82B-F8E4-48D1-AB57-144BE4BC6EEB}"/>
                  </a:ext>
                </a:extLst>
              </p14:cNvPr>
              <p14:cNvContentPartPr/>
              <p14:nvPr/>
            </p14:nvContentPartPr>
            <p14:xfrm>
              <a:off x="5853000" y="2156920"/>
              <a:ext cx="702360" cy="297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E35D82B-F8E4-48D1-AB57-144BE4BC6EE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5000" y="2139280"/>
                <a:ext cx="7380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60EFE44-9467-4609-8402-4C4AB76F1140}"/>
                  </a:ext>
                </a:extLst>
              </p14:cNvPr>
              <p14:cNvContentPartPr/>
              <p14:nvPr/>
            </p14:nvContentPartPr>
            <p14:xfrm>
              <a:off x="6016080" y="2662000"/>
              <a:ext cx="223920" cy="591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60EFE44-9467-4609-8402-4C4AB76F114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998080" y="2644360"/>
                <a:ext cx="25956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D53385B-FBB6-42E0-A346-E8BE92185F52}"/>
                  </a:ext>
                </a:extLst>
              </p14:cNvPr>
              <p14:cNvContentPartPr/>
              <p14:nvPr/>
            </p14:nvContentPartPr>
            <p14:xfrm>
              <a:off x="2962920" y="3670720"/>
              <a:ext cx="309240" cy="339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D53385B-FBB6-42E0-A346-E8BE92185F5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44920" y="3652720"/>
                <a:ext cx="3448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98DD4D6-CEA7-4038-81E6-7B4AFEDE7357}"/>
                  </a:ext>
                </a:extLst>
              </p14:cNvPr>
              <p14:cNvContentPartPr/>
              <p14:nvPr/>
            </p14:nvContentPartPr>
            <p14:xfrm>
              <a:off x="3605160" y="3676120"/>
              <a:ext cx="727920" cy="378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98DD4D6-CEA7-4038-81E6-7B4AFEDE735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587160" y="3658120"/>
                <a:ext cx="76356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BEC1CF0-136F-4F5D-9ED5-BFCF0AA8C34D}"/>
                  </a:ext>
                </a:extLst>
              </p14:cNvPr>
              <p14:cNvContentPartPr/>
              <p14:nvPr/>
            </p14:nvContentPartPr>
            <p14:xfrm>
              <a:off x="4534320" y="3629680"/>
              <a:ext cx="1443960" cy="285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BEC1CF0-136F-4F5D-9ED5-BFCF0AA8C34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516316" y="3612040"/>
                <a:ext cx="1479609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AFCD898-6275-4C66-8B89-D4F68B94A228}"/>
                  </a:ext>
                </a:extLst>
              </p14:cNvPr>
              <p14:cNvContentPartPr/>
              <p14:nvPr/>
            </p14:nvContentPartPr>
            <p14:xfrm>
              <a:off x="6573360" y="3555520"/>
              <a:ext cx="109800" cy="271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AFCD898-6275-4C66-8B89-D4F68B94A22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55720" y="3537520"/>
                <a:ext cx="14544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40A8F17-6B89-4EF9-9554-DFA6062A1303}"/>
                  </a:ext>
                </a:extLst>
              </p14:cNvPr>
              <p14:cNvContentPartPr/>
              <p14:nvPr/>
            </p14:nvContentPartPr>
            <p14:xfrm>
              <a:off x="6773520" y="3652000"/>
              <a:ext cx="9720" cy="142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40A8F17-6B89-4EF9-9554-DFA6062A130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755520" y="3634360"/>
                <a:ext cx="4536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157A691-20AB-4F3B-86EA-39ECF491FB97}"/>
                  </a:ext>
                </a:extLst>
              </p14:cNvPr>
              <p14:cNvContentPartPr/>
              <p14:nvPr/>
            </p14:nvContentPartPr>
            <p14:xfrm>
              <a:off x="6851640" y="3580720"/>
              <a:ext cx="110160" cy="258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157A691-20AB-4F3B-86EA-39ECF491FB9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834000" y="3562720"/>
                <a:ext cx="14580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6F2FF80-2B72-498C-BFBB-85DF58CE5DBB}"/>
                  </a:ext>
                </a:extLst>
              </p14:cNvPr>
              <p14:cNvContentPartPr/>
              <p14:nvPr/>
            </p14:nvContentPartPr>
            <p14:xfrm>
              <a:off x="489720" y="4266520"/>
              <a:ext cx="1317240" cy="492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6F2FF80-2B72-498C-BFBB-85DF58CE5DB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71720" y="4248867"/>
                <a:ext cx="1352880" cy="5285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90B7504-0806-4EEE-AC06-EED93F933FEB}"/>
                  </a:ext>
                </a:extLst>
              </p14:cNvPr>
              <p14:cNvContentPartPr/>
              <p14:nvPr/>
            </p14:nvContentPartPr>
            <p14:xfrm>
              <a:off x="381720" y="4818400"/>
              <a:ext cx="147600" cy="62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90B7504-0806-4EEE-AC06-EED93F933FE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63720" y="4800760"/>
                <a:ext cx="1832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284A704-2791-4D14-8AC4-3AC99BA66906}"/>
                  </a:ext>
                </a:extLst>
              </p14:cNvPr>
              <p14:cNvContentPartPr/>
              <p14:nvPr/>
            </p14:nvContentPartPr>
            <p14:xfrm>
              <a:off x="431760" y="4955200"/>
              <a:ext cx="165240" cy="187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284A704-2791-4D14-8AC4-3AC99BA6690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4081" y="4937200"/>
                <a:ext cx="200958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DD127CE-ACAA-4D06-B268-9B60AE6E9577}"/>
                  </a:ext>
                </a:extLst>
              </p14:cNvPr>
              <p14:cNvContentPartPr/>
              <p14:nvPr/>
            </p14:nvContentPartPr>
            <p14:xfrm>
              <a:off x="747480" y="5054560"/>
              <a:ext cx="1381680" cy="614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DD127CE-ACAA-4D06-B268-9B60AE6E957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9475" y="5036560"/>
                <a:ext cx="1417329" cy="65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971B659-571F-4975-971A-AE3BAFD78707}"/>
                  </a:ext>
                </a:extLst>
              </p14:cNvPr>
              <p14:cNvContentPartPr/>
              <p14:nvPr/>
            </p14:nvContentPartPr>
            <p14:xfrm>
              <a:off x="4077480" y="4370560"/>
              <a:ext cx="558720" cy="297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971B659-571F-4975-971A-AE3BAFD7870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59851" y="4352899"/>
                <a:ext cx="594337" cy="3330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548F2EB-4512-403A-99B4-F95602A345BA}"/>
                  </a:ext>
                </a:extLst>
              </p14:cNvPr>
              <p14:cNvContentPartPr/>
              <p14:nvPr/>
            </p14:nvContentPartPr>
            <p14:xfrm>
              <a:off x="2331480" y="4297480"/>
              <a:ext cx="1579680" cy="484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548F2EB-4512-403A-99B4-F95602A345B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313480" y="4279840"/>
                <a:ext cx="161532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82D92CE-9B84-4E1F-859D-9E3E75021134}"/>
                  </a:ext>
                </a:extLst>
              </p14:cNvPr>
              <p14:cNvContentPartPr/>
              <p14:nvPr/>
            </p14:nvContentPartPr>
            <p14:xfrm>
              <a:off x="4751040" y="4183000"/>
              <a:ext cx="630000" cy="499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82D92CE-9B84-4E1F-859D-9E3E7502113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733050" y="4165360"/>
                <a:ext cx="665620" cy="53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811F6EF-7D03-468B-9076-8A8880F5D3E9}"/>
                  </a:ext>
                </a:extLst>
              </p14:cNvPr>
              <p14:cNvContentPartPr/>
              <p14:nvPr/>
            </p14:nvContentPartPr>
            <p14:xfrm>
              <a:off x="5950560" y="4177600"/>
              <a:ext cx="210600" cy="10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811F6EF-7D03-468B-9076-8A8880F5D3E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32560" y="4159960"/>
                <a:ext cx="2462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5856F39-BCE2-4277-BCAE-148258A39D44}"/>
                  </a:ext>
                </a:extLst>
              </p14:cNvPr>
              <p14:cNvContentPartPr/>
              <p14:nvPr/>
            </p14:nvContentPartPr>
            <p14:xfrm>
              <a:off x="5595960" y="4264360"/>
              <a:ext cx="1655280" cy="329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5856F39-BCE2-4277-BCAE-148258A39D4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77960" y="4246720"/>
                <a:ext cx="1690920" cy="365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1436232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14:cNvPr>
              <p14:cNvContentPartPr/>
              <p14:nvPr/>
            </p14:nvContentPartPr>
            <p14:xfrm>
              <a:off x="427800" y="179440"/>
              <a:ext cx="8181720" cy="10710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0160" y="161440"/>
                <a:ext cx="8217360" cy="11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14:cNvPr>
              <p14:cNvContentPartPr/>
              <p14:nvPr/>
            </p14:nvContentPartPr>
            <p14:xfrm>
              <a:off x="291360" y="1360240"/>
              <a:ext cx="414000" cy="391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3720" y="1342600"/>
                <a:ext cx="4496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14:cNvPr>
              <p14:cNvContentPartPr/>
              <p14:nvPr/>
            </p14:nvContentPartPr>
            <p14:xfrm>
              <a:off x="2152920" y="1346560"/>
              <a:ext cx="303840" cy="387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5280" y="1328920"/>
                <a:ext cx="33948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14:cNvPr>
              <p14:cNvContentPartPr/>
              <p14:nvPr/>
            </p14:nvContentPartPr>
            <p14:xfrm>
              <a:off x="991920" y="1463560"/>
              <a:ext cx="938880" cy="489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74273" y="1445907"/>
                <a:ext cx="974534" cy="525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14:cNvPr>
              <p14:cNvContentPartPr/>
              <p14:nvPr/>
            </p14:nvContentPartPr>
            <p14:xfrm>
              <a:off x="3545760" y="1401640"/>
              <a:ext cx="1233360" cy="351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28120" y="1383640"/>
                <a:ext cx="12690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14:cNvPr>
              <p14:cNvContentPartPr/>
              <p14:nvPr/>
            </p14:nvContentPartPr>
            <p14:xfrm>
              <a:off x="2700840" y="1348360"/>
              <a:ext cx="596520" cy="624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83189" y="1330360"/>
                <a:ext cx="632182" cy="66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14:cNvPr>
              <p14:cNvContentPartPr/>
              <p14:nvPr/>
            </p14:nvContentPartPr>
            <p14:xfrm>
              <a:off x="5638800" y="1711600"/>
              <a:ext cx="13320" cy="1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20800" y="1693960"/>
                <a:ext cx="4896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14:cNvPr>
              <p14:cNvContentPartPr/>
              <p14:nvPr/>
            </p14:nvContentPartPr>
            <p14:xfrm>
              <a:off x="5039400" y="1429360"/>
              <a:ext cx="487080" cy="2880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21400" y="1411360"/>
                <a:ext cx="52272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14:cNvPr>
              <p14:cNvContentPartPr/>
              <p14:nvPr/>
            </p14:nvContentPartPr>
            <p14:xfrm>
              <a:off x="5869200" y="1348720"/>
              <a:ext cx="925920" cy="372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51553" y="1330720"/>
                <a:ext cx="961574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14:cNvPr>
              <p14:cNvContentPartPr/>
              <p14:nvPr/>
            </p14:nvContentPartPr>
            <p14:xfrm>
              <a:off x="6999600" y="1431880"/>
              <a:ext cx="890280" cy="281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81600" y="1414217"/>
                <a:ext cx="925920" cy="317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14:cNvPr>
              <p14:cNvContentPartPr/>
              <p14:nvPr/>
            </p14:nvContentPartPr>
            <p14:xfrm>
              <a:off x="584760" y="2370760"/>
              <a:ext cx="1719000" cy="1017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" y="2352760"/>
                <a:ext cx="1754640" cy="10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B4C8AC-EE74-4DEE-881E-864B9F216F42}"/>
                  </a:ext>
                </a:extLst>
              </p14:cNvPr>
              <p14:cNvContentPartPr/>
              <p14:nvPr/>
            </p14:nvContentPartPr>
            <p14:xfrm>
              <a:off x="1014240" y="3149800"/>
              <a:ext cx="1076040" cy="808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B4C8AC-EE74-4DEE-881E-864B9F216F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96246" y="3131800"/>
                <a:ext cx="1111668" cy="84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773D6E8-30D3-40E6-A8C4-DB5F5925B371}"/>
                  </a:ext>
                </a:extLst>
              </p14:cNvPr>
              <p14:cNvContentPartPr/>
              <p14:nvPr/>
            </p14:nvContentPartPr>
            <p14:xfrm>
              <a:off x="1890480" y="2739040"/>
              <a:ext cx="330480" cy="318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773D6E8-30D3-40E6-A8C4-DB5F5925B3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72840" y="2721040"/>
                <a:ext cx="36612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8AB069E-09DA-4CC9-93FC-219A62CF6096}"/>
                  </a:ext>
                </a:extLst>
              </p14:cNvPr>
              <p14:cNvContentPartPr/>
              <p14:nvPr/>
            </p14:nvContentPartPr>
            <p14:xfrm>
              <a:off x="2412480" y="2800600"/>
              <a:ext cx="307800" cy="223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8AB069E-09DA-4CC9-93FC-219A62CF609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94480" y="2782960"/>
                <a:ext cx="3434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B025725-6BB4-4C0A-91CD-8CA64A0C9AF3}"/>
                  </a:ext>
                </a:extLst>
              </p14:cNvPr>
              <p14:cNvContentPartPr/>
              <p14:nvPr/>
            </p14:nvContentPartPr>
            <p14:xfrm>
              <a:off x="2436240" y="2536000"/>
              <a:ext cx="250560" cy="163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B025725-6BB4-4C0A-91CD-8CA64A0C9AF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18240" y="2518360"/>
                <a:ext cx="286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59153C2-28F0-4C56-81ED-4DE93C311E71}"/>
                  </a:ext>
                </a:extLst>
              </p14:cNvPr>
              <p14:cNvContentPartPr/>
              <p14:nvPr/>
            </p14:nvContentPartPr>
            <p14:xfrm>
              <a:off x="4071000" y="2646160"/>
              <a:ext cx="1531080" cy="47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59153C2-28F0-4C56-81ED-4DE93C311E7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53000" y="2628160"/>
                <a:ext cx="15667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BC1F0E-8BC5-4174-A011-E70CD44A0EE4}"/>
                  </a:ext>
                </a:extLst>
              </p14:cNvPr>
              <p14:cNvContentPartPr/>
              <p14:nvPr/>
            </p14:nvContentPartPr>
            <p14:xfrm>
              <a:off x="4018440" y="2222800"/>
              <a:ext cx="1526040" cy="344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BC1F0E-8BC5-4174-A011-E70CD44A0EE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00800" y="2205160"/>
                <a:ext cx="156168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30933F1-9370-4B13-A27E-4EDD6CC3C406}"/>
                  </a:ext>
                </a:extLst>
              </p14:cNvPr>
              <p14:cNvContentPartPr/>
              <p14:nvPr/>
            </p14:nvContentPartPr>
            <p14:xfrm>
              <a:off x="6367440" y="2162320"/>
              <a:ext cx="1369800" cy="1066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30933F1-9370-4B13-A27E-4EDD6CC3C4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49800" y="2144320"/>
                <a:ext cx="1405440" cy="11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EA14E7E-59F1-448D-9FF8-11C396B1E50F}"/>
                  </a:ext>
                </a:extLst>
              </p14:cNvPr>
              <p14:cNvContentPartPr/>
              <p14:nvPr/>
            </p14:nvContentPartPr>
            <p14:xfrm>
              <a:off x="7409640" y="1949920"/>
              <a:ext cx="1488960" cy="495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EA14E7E-59F1-448D-9FF8-11C396B1E50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92000" y="1932267"/>
                <a:ext cx="1524600" cy="530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E90038BC-E4FF-45CD-A05D-5B4A00089992}"/>
                  </a:ext>
                </a:extLst>
              </p14:cNvPr>
              <p14:cNvContentPartPr/>
              <p14:nvPr/>
            </p14:nvContentPartPr>
            <p14:xfrm>
              <a:off x="2981280" y="2660560"/>
              <a:ext cx="1608840" cy="8463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E90038BC-E4FF-45CD-A05D-5B4A000899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63640" y="2642920"/>
                <a:ext cx="1644480" cy="88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CD9DA0D5-D9D0-4C6A-8D13-A0177F7B244D}"/>
                  </a:ext>
                </a:extLst>
              </p14:cNvPr>
              <p14:cNvContentPartPr/>
              <p14:nvPr/>
            </p14:nvContentPartPr>
            <p14:xfrm>
              <a:off x="4687320" y="2759920"/>
              <a:ext cx="1684440" cy="4431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CD9DA0D5-D9D0-4C6A-8D13-A0177F7B244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69320" y="2742280"/>
                <a:ext cx="17200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E35D82B-F8E4-48D1-AB57-144BE4BC6EEB}"/>
                  </a:ext>
                </a:extLst>
              </p14:cNvPr>
              <p14:cNvContentPartPr/>
              <p14:nvPr/>
            </p14:nvContentPartPr>
            <p14:xfrm>
              <a:off x="5853000" y="2156920"/>
              <a:ext cx="702360" cy="297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E35D82B-F8E4-48D1-AB57-144BE4BC6EE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5000" y="2139280"/>
                <a:ext cx="7380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60EFE44-9467-4609-8402-4C4AB76F1140}"/>
                  </a:ext>
                </a:extLst>
              </p14:cNvPr>
              <p14:cNvContentPartPr/>
              <p14:nvPr/>
            </p14:nvContentPartPr>
            <p14:xfrm>
              <a:off x="6016080" y="2662000"/>
              <a:ext cx="223920" cy="591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60EFE44-9467-4609-8402-4C4AB76F114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998080" y="2644360"/>
                <a:ext cx="25956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D53385B-FBB6-42E0-A346-E8BE92185F52}"/>
                  </a:ext>
                </a:extLst>
              </p14:cNvPr>
              <p14:cNvContentPartPr/>
              <p14:nvPr/>
            </p14:nvContentPartPr>
            <p14:xfrm>
              <a:off x="2962920" y="3670720"/>
              <a:ext cx="309240" cy="339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D53385B-FBB6-42E0-A346-E8BE92185F5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44920" y="3652720"/>
                <a:ext cx="3448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98DD4D6-CEA7-4038-81E6-7B4AFEDE7357}"/>
                  </a:ext>
                </a:extLst>
              </p14:cNvPr>
              <p14:cNvContentPartPr/>
              <p14:nvPr/>
            </p14:nvContentPartPr>
            <p14:xfrm>
              <a:off x="3605160" y="3676120"/>
              <a:ext cx="727920" cy="378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98DD4D6-CEA7-4038-81E6-7B4AFEDE735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587160" y="3658120"/>
                <a:ext cx="76356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BEC1CF0-136F-4F5D-9ED5-BFCF0AA8C34D}"/>
                  </a:ext>
                </a:extLst>
              </p14:cNvPr>
              <p14:cNvContentPartPr/>
              <p14:nvPr/>
            </p14:nvContentPartPr>
            <p14:xfrm>
              <a:off x="4534320" y="3629680"/>
              <a:ext cx="1443960" cy="285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BEC1CF0-136F-4F5D-9ED5-BFCF0AA8C34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516316" y="3612040"/>
                <a:ext cx="1479609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AFCD898-6275-4C66-8B89-D4F68B94A228}"/>
                  </a:ext>
                </a:extLst>
              </p14:cNvPr>
              <p14:cNvContentPartPr/>
              <p14:nvPr/>
            </p14:nvContentPartPr>
            <p14:xfrm>
              <a:off x="6573360" y="3555520"/>
              <a:ext cx="109800" cy="271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AFCD898-6275-4C66-8B89-D4F68B94A22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55720" y="3537520"/>
                <a:ext cx="14544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40A8F17-6B89-4EF9-9554-DFA6062A1303}"/>
                  </a:ext>
                </a:extLst>
              </p14:cNvPr>
              <p14:cNvContentPartPr/>
              <p14:nvPr/>
            </p14:nvContentPartPr>
            <p14:xfrm>
              <a:off x="6773520" y="3652000"/>
              <a:ext cx="9720" cy="142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40A8F17-6B89-4EF9-9554-DFA6062A130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755520" y="3634360"/>
                <a:ext cx="4536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157A691-20AB-4F3B-86EA-39ECF491FB97}"/>
                  </a:ext>
                </a:extLst>
              </p14:cNvPr>
              <p14:cNvContentPartPr/>
              <p14:nvPr/>
            </p14:nvContentPartPr>
            <p14:xfrm>
              <a:off x="6851640" y="3580720"/>
              <a:ext cx="110160" cy="258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157A691-20AB-4F3B-86EA-39ECF491FB9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834000" y="3562720"/>
                <a:ext cx="14580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6F2FF80-2B72-498C-BFBB-85DF58CE5DBB}"/>
                  </a:ext>
                </a:extLst>
              </p14:cNvPr>
              <p14:cNvContentPartPr/>
              <p14:nvPr/>
            </p14:nvContentPartPr>
            <p14:xfrm>
              <a:off x="489720" y="4266520"/>
              <a:ext cx="1317240" cy="492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6F2FF80-2B72-498C-BFBB-85DF58CE5DB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71720" y="4248867"/>
                <a:ext cx="1352880" cy="5285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90B7504-0806-4EEE-AC06-EED93F933FEB}"/>
                  </a:ext>
                </a:extLst>
              </p14:cNvPr>
              <p14:cNvContentPartPr/>
              <p14:nvPr/>
            </p14:nvContentPartPr>
            <p14:xfrm>
              <a:off x="381720" y="4818400"/>
              <a:ext cx="147600" cy="62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90B7504-0806-4EEE-AC06-EED93F933FE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63720" y="4800760"/>
                <a:ext cx="1832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284A704-2791-4D14-8AC4-3AC99BA66906}"/>
                  </a:ext>
                </a:extLst>
              </p14:cNvPr>
              <p14:cNvContentPartPr/>
              <p14:nvPr/>
            </p14:nvContentPartPr>
            <p14:xfrm>
              <a:off x="431760" y="4955200"/>
              <a:ext cx="165240" cy="187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284A704-2791-4D14-8AC4-3AC99BA6690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4081" y="4937200"/>
                <a:ext cx="200958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DD127CE-ACAA-4D06-B268-9B60AE6E9577}"/>
                  </a:ext>
                </a:extLst>
              </p14:cNvPr>
              <p14:cNvContentPartPr/>
              <p14:nvPr/>
            </p14:nvContentPartPr>
            <p14:xfrm>
              <a:off x="747480" y="5054560"/>
              <a:ext cx="1381680" cy="614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DD127CE-ACAA-4D06-B268-9B60AE6E957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9475" y="5036560"/>
                <a:ext cx="1417329" cy="65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971B659-571F-4975-971A-AE3BAFD78707}"/>
                  </a:ext>
                </a:extLst>
              </p14:cNvPr>
              <p14:cNvContentPartPr/>
              <p14:nvPr/>
            </p14:nvContentPartPr>
            <p14:xfrm>
              <a:off x="4077480" y="4370560"/>
              <a:ext cx="558720" cy="297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971B659-571F-4975-971A-AE3BAFD7870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59851" y="4352899"/>
                <a:ext cx="594337" cy="3330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548F2EB-4512-403A-99B4-F95602A345BA}"/>
                  </a:ext>
                </a:extLst>
              </p14:cNvPr>
              <p14:cNvContentPartPr/>
              <p14:nvPr/>
            </p14:nvContentPartPr>
            <p14:xfrm>
              <a:off x="2331480" y="4297480"/>
              <a:ext cx="1579680" cy="484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548F2EB-4512-403A-99B4-F95602A345B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313480" y="4279840"/>
                <a:ext cx="161532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82D92CE-9B84-4E1F-859D-9E3E75021134}"/>
                  </a:ext>
                </a:extLst>
              </p14:cNvPr>
              <p14:cNvContentPartPr/>
              <p14:nvPr/>
            </p14:nvContentPartPr>
            <p14:xfrm>
              <a:off x="4751040" y="4183000"/>
              <a:ext cx="630000" cy="499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82D92CE-9B84-4E1F-859D-9E3E7502113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733050" y="4165360"/>
                <a:ext cx="665620" cy="53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811F6EF-7D03-468B-9076-8A8880F5D3E9}"/>
                  </a:ext>
                </a:extLst>
              </p14:cNvPr>
              <p14:cNvContentPartPr/>
              <p14:nvPr/>
            </p14:nvContentPartPr>
            <p14:xfrm>
              <a:off x="5950560" y="4177600"/>
              <a:ext cx="210600" cy="10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811F6EF-7D03-468B-9076-8A8880F5D3E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32560" y="4159960"/>
                <a:ext cx="2462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5856F39-BCE2-4277-BCAE-148258A39D44}"/>
                  </a:ext>
                </a:extLst>
              </p14:cNvPr>
              <p14:cNvContentPartPr/>
              <p14:nvPr/>
            </p14:nvContentPartPr>
            <p14:xfrm>
              <a:off x="5595960" y="4264360"/>
              <a:ext cx="1655280" cy="329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5856F39-BCE2-4277-BCAE-148258A39D4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77960" y="4246720"/>
                <a:ext cx="1690920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98E0048-F12E-42B7-986D-A09C0F561621}"/>
                  </a:ext>
                </a:extLst>
              </p14:cNvPr>
              <p14:cNvContentPartPr/>
              <p14:nvPr/>
            </p14:nvContentPartPr>
            <p14:xfrm>
              <a:off x="7543560" y="4216840"/>
              <a:ext cx="543600" cy="289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98E0048-F12E-42B7-986D-A09C0F56162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525908" y="4198840"/>
                <a:ext cx="579264" cy="325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36700525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14:cNvPr>
              <p14:cNvContentPartPr/>
              <p14:nvPr/>
            </p14:nvContentPartPr>
            <p14:xfrm>
              <a:off x="427800" y="179440"/>
              <a:ext cx="8181720" cy="10710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0160" y="161440"/>
                <a:ext cx="8217360" cy="11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14:cNvPr>
              <p14:cNvContentPartPr/>
              <p14:nvPr/>
            </p14:nvContentPartPr>
            <p14:xfrm>
              <a:off x="291360" y="1360240"/>
              <a:ext cx="414000" cy="391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3720" y="1342600"/>
                <a:ext cx="4496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14:cNvPr>
              <p14:cNvContentPartPr/>
              <p14:nvPr/>
            </p14:nvContentPartPr>
            <p14:xfrm>
              <a:off x="2152920" y="1346560"/>
              <a:ext cx="303840" cy="387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5280" y="1328920"/>
                <a:ext cx="33948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14:cNvPr>
              <p14:cNvContentPartPr/>
              <p14:nvPr/>
            </p14:nvContentPartPr>
            <p14:xfrm>
              <a:off x="991920" y="1463560"/>
              <a:ext cx="938880" cy="489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74273" y="1445907"/>
                <a:ext cx="974534" cy="525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14:cNvPr>
              <p14:cNvContentPartPr/>
              <p14:nvPr/>
            </p14:nvContentPartPr>
            <p14:xfrm>
              <a:off x="3545760" y="1401640"/>
              <a:ext cx="1233360" cy="351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28120" y="1383640"/>
                <a:ext cx="12690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14:cNvPr>
              <p14:cNvContentPartPr/>
              <p14:nvPr/>
            </p14:nvContentPartPr>
            <p14:xfrm>
              <a:off x="2700840" y="1348360"/>
              <a:ext cx="596520" cy="624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83189" y="1330360"/>
                <a:ext cx="632182" cy="66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14:cNvPr>
              <p14:cNvContentPartPr/>
              <p14:nvPr/>
            </p14:nvContentPartPr>
            <p14:xfrm>
              <a:off x="5638800" y="1711600"/>
              <a:ext cx="13320" cy="1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20800" y="1693960"/>
                <a:ext cx="4896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14:cNvPr>
              <p14:cNvContentPartPr/>
              <p14:nvPr/>
            </p14:nvContentPartPr>
            <p14:xfrm>
              <a:off x="5039400" y="1429360"/>
              <a:ext cx="487080" cy="2880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21400" y="1411360"/>
                <a:ext cx="52272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14:cNvPr>
              <p14:cNvContentPartPr/>
              <p14:nvPr/>
            </p14:nvContentPartPr>
            <p14:xfrm>
              <a:off x="5869200" y="1348720"/>
              <a:ext cx="925920" cy="372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51553" y="1330720"/>
                <a:ext cx="961574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14:cNvPr>
              <p14:cNvContentPartPr/>
              <p14:nvPr/>
            </p14:nvContentPartPr>
            <p14:xfrm>
              <a:off x="6999600" y="1431880"/>
              <a:ext cx="890280" cy="281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81600" y="1414217"/>
                <a:ext cx="925920" cy="317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14:cNvPr>
              <p14:cNvContentPartPr/>
              <p14:nvPr/>
            </p14:nvContentPartPr>
            <p14:xfrm>
              <a:off x="584760" y="2370760"/>
              <a:ext cx="1719000" cy="1017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" y="2352760"/>
                <a:ext cx="1754640" cy="10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B4C8AC-EE74-4DEE-881E-864B9F216F42}"/>
                  </a:ext>
                </a:extLst>
              </p14:cNvPr>
              <p14:cNvContentPartPr/>
              <p14:nvPr/>
            </p14:nvContentPartPr>
            <p14:xfrm>
              <a:off x="1014240" y="3149800"/>
              <a:ext cx="1076040" cy="808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B4C8AC-EE74-4DEE-881E-864B9F216F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96246" y="3131800"/>
                <a:ext cx="1111668" cy="84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773D6E8-30D3-40E6-A8C4-DB5F5925B371}"/>
                  </a:ext>
                </a:extLst>
              </p14:cNvPr>
              <p14:cNvContentPartPr/>
              <p14:nvPr/>
            </p14:nvContentPartPr>
            <p14:xfrm>
              <a:off x="1890480" y="2739040"/>
              <a:ext cx="330480" cy="318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773D6E8-30D3-40E6-A8C4-DB5F5925B3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72840" y="2721040"/>
                <a:ext cx="36612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8AB069E-09DA-4CC9-93FC-219A62CF6096}"/>
                  </a:ext>
                </a:extLst>
              </p14:cNvPr>
              <p14:cNvContentPartPr/>
              <p14:nvPr/>
            </p14:nvContentPartPr>
            <p14:xfrm>
              <a:off x="2412480" y="2800600"/>
              <a:ext cx="307800" cy="223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8AB069E-09DA-4CC9-93FC-219A62CF609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94480" y="2782960"/>
                <a:ext cx="3434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B025725-6BB4-4C0A-91CD-8CA64A0C9AF3}"/>
                  </a:ext>
                </a:extLst>
              </p14:cNvPr>
              <p14:cNvContentPartPr/>
              <p14:nvPr/>
            </p14:nvContentPartPr>
            <p14:xfrm>
              <a:off x="2436240" y="2536000"/>
              <a:ext cx="250560" cy="163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B025725-6BB4-4C0A-91CD-8CA64A0C9AF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18240" y="2518360"/>
                <a:ext cx="286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59153C2-28F0-4C56-81ED-4DE93C311E71}"/>
                  </a:ext>
                </a:extLst>
              </p14:cNvPr>
              <p14:cNvContentPartPr/>
              <p14:nvPr/>
            </p14:nvContentPartPr>
            <p14:xfrm>
              <a:off x="4071000" y="2646160"/>
              <a:ext cx="1531080" cy="47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59153C2-28F0-4C56-81ED-4DE93C311E7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53000" y="2628160"/>
                <a:ext cx="15667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BC1F0E-8BC5-4174-A011-E70CD44A0EE4}"/>
                  </a:ext>
                </a:extLst>
              </p14:cNvPr>
              <p14:cNvContentPartPr/>
              <p14:nvPr/>
            </p14:nvContentPartPr>
            <p14:xfrm>
              <a:off x="4018440" y="2222800"/>
              <a:ext cx="1526040" cy="344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BC1F0E-8BC5-4174-A011-E70CD44A0EE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00800" y="2205160"/>
                <a:ext cx="156168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30933F1-9370-4B13-A27E-4EDD6CC3C406}"/>
                  </a:ext>
                </a:extLst>
              </p14:cNvPr>
              <p14:cNvContentPartPr/>
              <p14:nvPr/>
            </p14:nvContentPartPr>
            <p14:xfrm>
              <a:off x="6367440" y="2162320"/>
              <a:ext cx="1369800" cy="1066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30933F1-9370-4B13-A27E-4EDD6CC3C4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49800" y="2144320"/>
                <a:ext cx="1405440" cy="11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EA14E7E-59F1-448D-9FF8-11C396B1E50F}"/>
                  </a:ext>
                </a:extLst>
              </p14:cNvPr>
              <p14:cNvContentPartPr/>
              <p14:nvPr/>
            </p14:nvContentPartPr>
            <p14:xfrm>
              <a:off x="7409640" y="1949920"/>
              <a:ext cx="1488960" cy="495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EA14E7E-59F1-448D-9FF8-11C396B1E50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92000" y="1932267"/>
                <a:ext cx="1524600" cy="530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E90038BC-E4FF-45CD-A05D-5B4A00089992}"/>
                  </a:ext>
                </a:extLst>
              </p14:cNvPr>
              <p14:cNvContentPartPr/>
              <p14:nvPr/>
            </p14:nvContentPartPr>
            <p14:xfrm>
              <a:off x="2981280" y="2660560"/>
              <a:ext cx="1608840" cy="8463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E90038BC-E4FF-45CD-A05D-5B4A000899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63640" y="2642920"/>
                <a:ext cx="1644480" cy="88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CD9DA0D5-D9D0-4C6A-8D13-A0177F7B244D}"/>
                  </a:ext>
                </a:extLst>
              </p14:cNvPr>
              <p14:cNvContentPartPr/>
              <p14:nvPr/>
            </p14:nvContentPartPr>
            <p14:xfrm>
              <a:off x="4687320" y="2759920"/>
              <a:ext cx="1684440" cy="4431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CD9DA0D5-D9D0-4C6A-8D13-A0177F7B244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69320" y="2742280"/>
                <a:ext cx="17200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E35D82B-F8E4-48D1-AB57-144BE4BC6EEB}"/>
                  </a:ext>
                </a:extLst>
              </p14:cNvPr>
              <p14:cNvContentPartPr/>
              <p14:nvPr/>
            </p14:nvContentPartPr>
            <p14:xfrm>
              <a:off x="5853000" y="2156920"/>
              <a:ext cx="702360" cy="297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E35D82B-F8E4-48D1-AB57-144BE4BC6EE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5000" y="2139280"/>
                <a:ext cx="7380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60EFE44-9467-4609-8402-4C4AB76F1140}"/>
                  </a:ext>
                </a:extLst>
              </p14:cNvPr>
              <p14:cNvContentPartPr/>
              <p14:nvPr/>
            </p14:nvContentPartPr>
            <p14:xfrm>
              <a:off x="6016080" y="2662000"/>
              <a:ext cx="223920" cy="591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60EFE44-9467-4609-8402-4C4AB76F114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998080" y="2644360"/>
                <a:ext cx="25956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D53385B-FBB6-42E0-A346-E8BE92185F52}"/>
                  </a:ext>
                </a:extLst>
              </p14:cNvPr>
              <p14:cNvContentPartPr/>
              <p14:nvPr/>
            </p14:nvContentPartPr>
            <p14:xfrm>
              <a:off x="2962920" y="3670720"/>
              <a:ext cx="309240" cy="339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D53385B-FBB6-42E0-A346-E8BE92185F5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44920" y="3652720"/>
                <a:ext cx="3448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98DD4D6-CEA7-4038-81E6-7B4AFEDE7357}"/>
                  </a:ext>
                </a:extLst>
              </p14:cNvPr>
              <p14:cNvContentPartPr/>
              <p14:nvPr/>
            </p14:nvContentPartPr>
            <p14:xfrm>
              <a:off x="3605160" y="3676120"/>
              <a:ext cx="727920" cy="378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98DD4D6-CEA7-4038-81E6-7B4AFEDE735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587160" y="3658120"/>
                <a:ext cx="76356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BEC1CF0-136F-4F5D-9ED5-BFCF0AA8C34D}"/>
                  </a:ext>
                </a:extLst>
              </p14:cNvPr>
              <p14:cNvContentPartPr/>
              <p14:nvPr/>
            </p14:nvContentPartPr>
            <p14:xfrm>
              <a:off x="4534320" y="3629680"/>
              <a:ext cx="1443960" cy="285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BEC1CF0-136F-4F5D-9ED5-BFCF0AA8C34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516316" y="3612040"/>
                <a:ext cx="1479609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AFCD898-6275-4C66-8B89-D4F68B94A228}"/>
                  </a:ext>
                </a:extLst>
              </p14:cNvPr>
              <p14:cNvContentPartPr/>
              <p14:nvPr/>
            </p14:nvContentPartPr>
            <p14:xfrm>
              <a:off x="6573360" y="3555520"/>
              <a:ext cx="109800" cy="271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AFCD898-6275-4C66-8B89-D4F68B94A22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55720" y="3537520"/>
                <a:ext cx="14544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40A8F17-6B89-4EF9-9554-DFA6062A1303}"/>
                  </a:ext>
                </a:extLst>
              </p14:cNvPr>
              <p14:cNvContentPartPr/>
              <p14:nvPr/>
            </p14:nvContentPartPr>
            <p14:xfrm>
              <a:off x="6773520" y="3652000"/>
              <a:ext cx="9720" cy="142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40A8F17-6B89-4EF9-9554-DFA6062A130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755520" y="3634360"/>
                <a:ext cx="4536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157A691-20AB-4F3B-86EA-39ECF491FB97}"/>
                  </a:ext>
                </a:extLst>
              </p14:cNvPr>
              <p14:cNvContentPartPr/>
              <p14:nvPr/>
            </p14:nvContentPartPr>
            <p14:xfrm>
              <a:off x="6851640" y="3580720"/>
              <a:ext cx="110160" cy="258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157A691-20AB-4F3B-86EA-39ECF491FB9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834000" y="3562720"/>
                <a:ext cx="14580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6F2FF80-2B72-498C-BFBB-85DF58CE5DBB}"/>
                  </a:ext>
                </a:extLst>
              </p14:cNvPr>
              <p14:cNvContentPartPr/>
              <p14:nvPr/>
            </p14:nvContentPartPr>
            <p14:xfrm>
              <a:off x="489720" y="4266520"/>
              <a:ext cx="1317240" cy="492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6F2FF80-2B72-498C-BFBB-85DF58CE5DB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71720" y="4248867"/>
                <a:ext cx="1352880" cy="5285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90B7504-0806-4EEE-AC06-EED93F933FEB}"/>
                  </a:ext>
                </a:extLst>
              </p14:cNvPr>
              <p14:cNvContentPartPr/>
              <p14:nvPr/>
            </p14:nvContentPartPr>
            <p14:xfrm>
              <a:off x="381720" y="4818400"/>
              <a:ext cx="147600" cy="62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90B7504-0806-4EEE-AC06-EED93F933FE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63720" y="4800760"/>
                <a:ext cx="1832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284A704-2791-4D14-8AC4-3AC99BA66906}"/>
                  </a:ext>
                </a:extLst>
              </p14:cNvPr>
              <p14:cNvContentPartPr/>
              <p14:nvPr/>
            </p14:nvContentPartPr>
            <p14:xfrm>
              <a:off x="431760" y="4955200"/>
              <a:ext cx="165240" cy="187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284A704-2791-4D14-8AC4-3AC99BA6690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4081" y="4937200"/>
                <a:ext cx="200958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DD127CE-ACAA-4D06-B268-9B60AE6E9577}"/>
                  </a:ext>
                </a:extLst>
              </p14:cNvPr>
              <p14:cNvContentPartPr/>
              <p14:nvPr/>
            </p14:nvContentPartPr>
            <p14:xfrm>
              <a:off x="747480" y="5054560"/>
              <a:ext cx="1381680" cy="614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DD127CE-ACAA-4D06-B268-9B60AE6E957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9475" y="5036560"/>
                <a:ext cx="1417329" cy="65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971B659-571F-4975-971A-AE3BAFD78707}"/>
                  </a:ext>
                </a:extLst>
              </p14:cNvPr>
              <p14:cNvContentPartPr/>
              <p14:nvPr/>
            </p14:nvContentPartPr>
            <p14:xfrm>
              <a:off x="4077480" y="4370560"/>
              <a:ext cx="558720" cy="297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971B659-571F-4975-971A-AE3BAFD7870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59851" y="4352899"/>
                <a:ext cx="594337" cy="3330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548F2EB-4512-403A-99B4-F95602A345BA}"/>
                  </a:ext>
                </a:extLst>
              </p14:cNvPr>
              <p14:cNvContentPartPr/>
              <p14:nvPr/>
            </p14:nvContentPartPr>
            <p14:xfrm>
              <a:off x="2331480" y="4297480"/>
              <a:ext cx="1579680" cy="484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548F2EB-4512-403A-99B4-F95602A345B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313480" y="4279840"/>
                <a:ext cx="161532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82D92CE-9B84-4E1F-859D-9E3E75021134}"/>
                  </a:ext>
                </a:extLst>
              </p14:cNvPr>
              <p14:cNvContentPartPr/>
              <p14:nvPr/>
            </p14:nvContentPartPr>
            <p14:xfrm>
              <a:off x="4751040" y="4183000"/>
              <a:ext cx="630000" cy="499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82D92CE-9B84-4E1F-859D-9E3E7502113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733050" y="4165360"/>
                <a:ext cx="665620" cy="53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811F6EF-7D03-468B-9076-8A8880F5D3E9}"/>
                  </a:ext>
                </a:extLst>
              </p14:cNvPr>
              <p14:cNvContentPartPr/>
              <p14:nvPr/>
            </p14:nvContentPartPr>
            <p14:xfrm>
              <a:off x="5950560" y="4177600"/>
              <a:ext cx="210600" cy="10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811F6EF-7D03-468B-9076-8A8880F5D3E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32560" y="4159960"/>
                <a:ext cx="2462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5856F39-BCE2-4277-BCAE-148258A39D44}"/>
                  </a:ext>
                </a:extLst>
              </p14:cNvPr>
              <p14:cNvContentPartPr/>
              <p14:nvPr/>
            </p14:nvContentPartPr>
            <p14:xfrm>
              <a:off x="5595960" y="4264360"/>
              <a:ext cx="1655280" cy="329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5856F39-BCE2-4277-BCAE-148258A39D4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77960" y="4246720"/>
                <a:ext cx="1690920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98E0048-F12E-42B7-986D-A09C0F561621}"/>
                  </a:ext>
                </a:extLst>
              </p14:cNvPr>
              <p14:cNvContentPartPr/>
              <p14:nvPr/>
            </p14:nvContentPartPr>
            <p14:xfrm>
              <a:off x="7543560" y="4216840"/>
              <a:ext cx="543600" cy="289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98E0048-F12E-42B7-986D-A09C0F56162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525908" y="4198840"/>
                <a:ext cx="579264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E1895E8-5723-48DC-8E85-056F91F7DB91}"/>
                  </a:ext>
                </a:extLst>
              </p14:cNvPr>
              <p14:cNvContentPartPr/>
              <p14:nvPr/>
            </p14:nvContentPartPr>
            <p14:xfrm>
              <a:off x="3929520" y="4922080"/>
              <a:ext cx="1619640" cy="587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E1895E8-5723-48DC-8E85-056F91F7DB9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911880" y="4904429"/>
                <a:ext cx="1655280" cy="6235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C960E04-B5A7-45EC-B9E2-1E178B388580}"/>
                  </a:ext>
                </a:extLst>
              </p14:cNvPr>
              <p14:cNvContentPartPr/>
              <p14:nvPr/>
            </p14:nvContentPartPr>
            <p14:xfrm>
              <a:off x="2728920" y="5017480"/>
              <a:ext cx="932760" cy="363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C960E04-B5A7-45EC-B9E2-1E178B38858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711280" y="4999480"/>
                <a:ext cx="968400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337E37F-15D7-4883-A75F-CBAF3B554A72}"/>
                  </a:ext>
                </a:extLst>
              </p14:cNvPr>
              <p14:cNvContentPartPr/>
              <p14:nvPr/>
            </p14:nvContentPartPr>
            <p14:xfrm>
              <a:off x="5735640" y="4935040"/>
              <a:ext cx="19080" cy="261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337E37F-15D7-4883-A75F-CBAF3B554A7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718000" y="4917400"/>
                <a:ext cx="5472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12212EA-9D67-4D96-A62A-E4408E4EBF55}"/>
                  </a:ext>
                </a:extLst>
              </p14:cNvPr>
              <p14:cNvContentPartPr/>
              <p14:nvPr/>
            </p14:nvContentPartPr>
            <p14:xfrm>
              <a:off x="5687400" y="4939000"/>
              <a:ext cx="23400" cy="60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12212EA-9D67-4D96-A62A-E4408E4EBF5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669760" y="4921360"/>
                <a:ext cx="5904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3725067-E8AE-4DF9-BC35-2E224A25F1F5}"/>
                  </a:ext>
                </a:extLst>
              </p14:cNvPr>
              <p14:cNvContentPartPr/>
              <p14:nvPr/>
            </p14:nvContentPartPr>
            <p14:xfrm>
              <a:off x="5677320" y="5181640"/>
              <a:ext cx="126360" cy="16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3725067-E8AE-4DF9-BC35-2E224A25F1F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659680" y="5164000"/>
                <a:ext cx="162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BEE2F02-D310-4B1D-B70F-396A1F1BBF1F}"/>
                  </a:ext>
                </a:extLst>
              </p14:cNvPr>
              <p14:cNvContentPartPr/>
              <p14:nvPr/>
            </p14:nvContentPartPr>
            <p14:xfrm>
              <a:off x="6073680" y="5013520"/>
              <a:ext cx="306360" cy="98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BEE2F02-D310-4B1D-B70F-396A1F1BBF1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55680" y="4995520"/>
                <a:ext cx="34200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8B1A07A-DCBC-4481-8336-CDB0A623AF67}"/>
                  </a:ext>
                </a:extLst>
              </p14:cNvPr>
              <p14:cNvContentPartPr/>
              <p14:nvPr/>
            </p14:nvContentPartPr>
            <p14:xfrm>
              <a:off x="6407040" y="4978960"/>
              <a:ext cx="201960" cy="147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8B1A07A-DCBC-4481-8336-CDB0A623AF6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389040" y="4960960"/>
                <a:ext cx="23760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FF30C29-0017-4DAD-AA88-91D7F1F1AB29}"/>
                  </a:ext>
                </a:extLst>
              </p14:cNvPr>
              <p14:cNvContentPartPr/>
              <p14:nvPr/>
            </p14:nvContentPartPr>
            <p14:xfrm>
              <a:off x="6831120" y="4780240"/>
              <a:ext cx="1001880" cy="304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FF30C29-0017-4DAD-AA88-91D7F1F1AB2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13480" y="4762240"/>
                <a:ext cx="103752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66334AC-1C8B-40F4-A47F-3896343409DF}"/>
                  </a:ext>
                </a:extLst>
              </p14:cNvPr>
              <p14:cNvContentPartPr/>
              <p14:nvPr/>
            </p14:nvContentPartPr>
            <p14:xfrm>
              <a:off x="2997480" y="5704000"/>
              <a:ext cx="150840" cy="20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66334AC-1C8B-40F4-A47F-3896343409D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979480" y="5686000"/>
                <a:ext cx="1864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2CE57EB-1755-4CE7-8AAE-46484EDB3977}"/>
                  </a:ext>
                </a:extLst>
              </p14:cNvPr>
              <p14:cNvContentPartPr/>
              <p14:nvPr/>
            </p14:nvContentPartPr>
            <p14:xfrm>
              <a:off x="3024480" y="5776720"/>
              <a:ext cx="142200" cy="216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2CE57EB-1755-4CE7-8AAE-46484EDB397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006840" y="5759080"/>
                <a:ext cx="1778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D2262F9-F954-4962-AC56-1CA7F00634F4}"/>
                  </a:ext>
                </a:extLst>
              </p14:cNvPr>
              <p14:cNvContentPartPr/>
              <p14:nvPr/>
            </p14:nvContentPartPr>
            <p14:xfrm>
              <a:off x="2271720" y="5657560"/>
              <a:ext cx="630360" cy="2509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D2262F9-F954-4962-AC56-1CA7F00634F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253730" y="5639560"/>
                <a:ext cx="66598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FDCFBB8-F116-48E4-8185-CC154C5FDDF5}"/>
                  </a:ext>
                </a:extLst>
              </p14:cNvPr>
              <p14:cNvContentPartPr/>
              <p14:nvPr/>
            </p14:nvContentPartPr>
            <p14:xfrm>
              <a:off x="3329400" y="5534440"/>
              <a:ext cx="168840" cy="16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FDCFBB8-F116-48E4-8185-CC154C5FDDF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311400" y="5516440"/>
                <a:ext cx="2044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8BA4ACD-E5B7-412F-AE3B-9450E94CC13F}"/>
                  </a:ext>
                </a:extLst>
              </p14:cNvPr>
              <p14:cNvContentPartPr/>
              <p14:nvPr/>
            </p14:nvContentPartPr>
            <p14:xfrm>
              <a:off x="3319320" y="5607160"/>
              <a:ext cx="1207440" cy="2124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8BA4ACD-E5B7-412F-AE3B-9450E94CC13F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01675" y="5589520"/>
                <a:ext cx="1243091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23AC03A-43AB-4D3D-B47A-F8B44FFFCDE8}"/>
                  </a:ext>
                </a:extLst>
              </p14:cNvPr>
              <p14:cNvContentPartPr/>
              <p14:nvPr/>
            </p14:nvContentPartPr>
            <p14:xfrm>
              <a:off x="3465120" y="5884360"/>
              <a:ext cx="856440" cy="586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23AC03A-43AB-4D3D-B47A-F8B44FFFCDE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447480" y="5866360"/>
                <a:ext cx="89208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7B0F7FF-1331-4A79-B7B4-F148EA010074}"/>
                  </a:ext>
                </a:extLst>
              </p14:cNvPr>
              <p14:cNvContentPartPr/>
              <p14:nvPr/>
            </p14:nvContentPartPr>
            <p14:xfrm>
              <a:off x="3800640" y="5985160"/>
              <a:ext cx="370800" cy="2304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7B0F7FF-1331-4A79-B7B4-F148EA01007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782640" y="5967188"/>
                <a:ext cx="406440" cy="26598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2806961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BDFE05B-8DE5-46CE-BCF2-2D402C480740}"/>
                  </a:ext>
                </a:extLst>
              </p14:cNvPr>
              <p14:cNvContentPartPr/>
              <p14:nvPr/>
            </p14:nvContentPartPr>
            <p14:xfrm>
              <a:off x="5045520" y="513160"/>
              <a:ext cx="631440" cy="231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BDFE05B-8DE5-46CE-BCF2-2D402C48074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27880" y="495520"/>
                <a:ext cx="66708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EC1CFBB-9B71-4E90-AD36-4E9E8F2F25D4}"/>
                  </a:ext>
                </a:extLst>
              </p14:cNvPr>
              <p14:cNvContentPartPr/>
              <p14:nvPr/>
            </p14:nvContentPartPr>
            <p14:xfrm>
              <a:off x="7130640" y="366640"/>
              <a:ext cx="1075320" cy="396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EC1CFBB-9B71-4E90-AD36-4E9E8F2F25D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13000" y="349000"/>
                <a:ext cx="111096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BE2C1A2-FA77-4646-9EE5-78DB206BA65D}"/>
                  </a:ext>
                </a:extLst>
              </p14:cNvPr>
              <p14:cNvContentPartPr/>
              <p14:nvPr/>
            </p14:nvContentPartPr>
            <p14:xfrm>
              <a:off x="5929320" y="504160"/>
              <a:ext cx="1019520" cy="299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BE2C1A2-FA77-4646-9EE5-78DB206BA65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911326" y="486520"/>
                <a:ext cx="1055147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A6A0BA4-FE9E-408C-930B-A554447F36D2}"/>
                  </a:ext>
                </a:extLst>
              </p14:cNvPr>
              <p14:cNvContentPartPr/>
              <p14:nvPr/>
            </p14:nvContentPartPr>
            <p14:xfrm>
              <a:off x="477840" y="116440"/>
              <a:ext cx="4344120" cy="1855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A6A0BA4-FE9E-408C-930B-A554447F36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9841" y="98800"/>
                <a:ext cx="4379757" cy="18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75950D6-70A6-4FA3-8A9D-CA6F9CD96A8F}"/>
                  </a:ext>
                </a:extLst>
              </p14:cNvPr>
              <p14:cNvContentPartPr/>
              <p14:nvPr/>
            </p14:nvContentPartPr>
            <p14:xfrm>
              <a:off x="5228400" y="1038400"/>
              <a:ext cx="263520" cy="602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75950D6-70A6-4FA3-8A9D-CA6F9CD96A8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210760" y="1020400"/>
                <a:ext cx="299160" cy="63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6725FD-B381-441B-84C3-30344D65F184}"/>
                  </a:ext>
                </a:extLst>
              </p14:cNvPr>
              <p14:cNvContentPartPr/>
              <p14:nvPr/>
            </p14:nvContentPartPr>
            <p14:xfrm>
              <a:off x="5800800" y="1212640"/>
              <a:ext cx="270000" cy="539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6725FD-B381-441B-84C3-30344D65F18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783160" y="1195000"/>
                <a:ext cx="305640" cy="57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017AE27-D9D4-468E-B309-BA08EF858DD0}"/>
                  </a:ext>
                </a:extLst>
              </p14:cNvPr>
              <p14:cNvContentPartPr/>
              <p14:nvPr/>
            </p14:nvContentPartPr>
            <p14:xfrm>
              <a:off x="6069000" y="1468960"/>
              <a:ext cx="183600" cy="144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017AE27-D9D4-468E-B309-BA08EF858DD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051360" y="1451320"/>
                <a:ext cx="21924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566A4A3-56EF-4AC4-A8A8-07254A77F3C0}"/>
                  </a:ext>
                </a:extLst>
              </p14:cNvPr>
              <p14:cNvContentPartPr/>
              <p14:nvPr/>
            </p14:nvContentPartPr>
            <p14:xfrm>
              <a:off x="6308040" y="1460320"/>
              <a:ext cx="104760" cy="164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566A4A3-56EF-4AC4-A8A8-07254A77F3C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90040" y="1442680"/>
                <a:ext cx="14040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C5B8F51-F5BC-45AD-A585-B316FBB19FDD}"/>
                  </a:ext>
                </a:extLst>
              </p14:cNvPr>
              <p14:cNvContentPartPr/>
              <p14:nvPr/>
            </p14:nvContentPartPr>
            <p14:xfrm>
              <a:off x="6701880" y="1483720"/>
              <a:ext cx="317160" cy="161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C5B8F51-F5BC-45AD-A585-B316FBB19FD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83880" y="1465720"/>
                <a:ext cx="3528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720A054-F8CA-4882-8E99-085D204BD82A}"/>
                  </a:ext>
                </a:extLst>
              </p14:cNvPr>
              <p14:cNvContentPartPr/>
              <p14:nvPr/>
            </p14:nvContentPartPr>
            <p14:xfrm>
              <a:off x="7198320" y="1438720"/>
              <a:ext cx="216720" cy="246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720A054-F8CA-4882-8E99-085D204BD82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80320" y="1421080"/>
                <a:ext cx="25236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ABFFFE-A3E1-4C2D-8933-1761D6F52A13}"/>
                  </a:ext>
                </a:extLst>
              </p14:cNvPr>
              <p14:cNvContentPartPr/>
              <p14:nvPr/>
            </p14:nvContentPartPr>
            <p14:xfrm>
              <a:off x="7470480" y="1511440"/>
              <a:ext cx="115200" cy="155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ABFFFE-A3E1-4C2D-8933-1761D6F52A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452840" y="1493800"/>
                <a:ext cx="1508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B1AE6B0-523E-4A2E-9BAF-22E94AAB0911}"/>
                  </a:ext>
                </a:extLst>
              </p14:cNvPr>
              <p14:cNvContentPartPr/>
              <p14:nvPr/>
            </p14:nvContentPartPr>
            <p14:xfrm>
              <a:off x="7708080" y="1345840"/>
              <a:ext cx="30240" cy="314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B1AE6B0-523E-4A2E-9BAF-22E94AAB091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690080" y="1327840"/>
                <a:ext cx="6588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0793BBE-9E17-4E7B-B33A-26431E041FA9}"/>
                  </a:ext>
                </a:extLst>
              </p14:cNvPr>
              <p14:cNvContentPartPr/>
              <p14:nvPr/>
            </p14:nvContentPartPr>
            <p14:xfrm>
              <a:off x="7599360" y="1493080"/>
              <a:ext cx="337680" cy="37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0793BBE-9E17-4E7B-B33A-26431E041FA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81360" y="1475080"/>
                <a:ext cx="37332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8CCF4B5-5FED-480C-A83C-8CCD9552224A}"/>
                  </a:ext>
                </a:extLst>
              </p14:cNvPr>
              <p14:cNvContentPartPr/>
              <p14:nvPr/>
            </p14:nvContentPartPr>
            <p14:xfrm>
              <a:off x="7812120" y="1288960"/>
              <a:ext cx="347040" cy="354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8CCF4B5-5FED-480C-A83C-8CCD9552224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94120" y="1271320"/>
                <a:ext cx="38268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33FA1DB-AFBC-4439-97C1-A56A072E75D8}"/>
                  </a:ext>
                </a:extLst>
              </p14:cNvPr>
              <p14:cNvContentPartPr/>
              <p14:nvPr/>
            </p14:nvContentPartPr>
            <p14:xfrm>
              <a:off x="8012280" y="1461040"/>
              <a:ext cx="211680" cy="17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33FA1DB-AFBC-4439-97C1-A56A072E75D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94280" y="1443400"/>
                <a:ext cx="2473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ED7563E-B503-4A64-B84C-2FE0EDFF7DDF}"/>
                  </a:ext>
                </a:extLst>
              </p14:cNvPr>
              <p14:cNvContentPartPr/>
              <p14:nvPr/>
            </p14:nvContentPartPr>
            <p14:xfrm>
              <a:off x="8265360" y="1524760"/>
              <a:ext cx="9720" cy="64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ED7563E-B503-4A64-B84C-2FE0EDFF7DD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247360" y="1507120"/>
                <a:ext cx="4536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A7FBBDF-E923-4DDF-8339-DAF43C2D705E}"/>
                  </a:ext>
                </a:extLst>
              </p14:cNvPr>
              <p14:cNvContentPartPr/>
              <p14:nvPr/>
            </p14:nvContentPartPr>
            <p14:xfrm>
              <a:off x="8274720" y="1438720"/>
              <a:ext cx="3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A7FBBDF-E923-4DDF-8339-DAF43C2D705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256720" y="1420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71C6E03-B2E5-4356-87DA-92D80E3E9CB3}"/>
                  </a:ext>
                </a:extLst>
              </p14:cNvPr>
              <p14:cNvContentPartPr/>
              <p14:nvPr/>
            </p14:nvContentPartPr>
            <p14:xfrm>
              <a:off x="8338440" y="1470040"/>
              <a:ext cx="100440" cy="117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71C6E03-B2E5-4356-87DA-92D80E3E9CB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20440" y="1452040"/>
                <a:ext cx="13608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80DDFAC-1303-4AB4-B73A-93909E8A6A7D}"/>
                  </a:ext>
                </a:extLst>
              </p14:cNvPr>
              <p14:cNvContentPartPr/>
              <p14:nvPr/>
            </p14:nvContentPartPr>
            <p14:xfrm>
              <a:off x="8527080" y="1471840"/>
              <a:ext cx="178560" cy="92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80DDFAC-1303-4AB4-B73A-93909E8A6A7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509080" y="1453840"/>
                <a:ext cx="2142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624536-8931-4A7B-8FD4-AFE226A2D0A3}"/>
                  </a:ext>
                </a:extLst>
              </p14:cNvPr>
              <p14:cNvContentPartPr/>
              <p14:nvPr/>
            </p14:nvContentPartPr>
            <p14:xfrm>
              <a:off x="447240" y="2209120"/>
              <a:ext cx="602280" cy="399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624536-8931-4A7B-8FD4-AFE226A2D0A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9600" y="2191480"/>
                <a:ext cx="63792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47198A1-A594-4C65-AE53-5CFFE08CBF1E}"/>
                  </a:ext>
                </a:extLst>
              </p14:cNvPr>
              <p14:cNvContentPartPr/>
              <p14:nvPr/>
            </p14:nvContentPartPr>
            <p14:xfrm>
              <a:off x="1068960" y="2169520"/>
              <a:ext cx="595440" cy="407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47198A1-A594-4C65-AE53-5CFFE08CBF1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051320" y="2151880"/>
                <a:ext cx="63108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4678E84-130E-4C48-AEC8-81924257C70C}"/>
                  </a:ext>
                </a:extLst>
              </p14:cNvPr>
              <p14:cNvContentPartPr/>
              <p14:nvPr/>
            </p14:nvContentPartPr>
            <p14:xfrm>
              <a:off x="1434720" y="2302720"/>
              <a:ext cx="309240" cy="38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4678E84-130E-4C48-AEC8-81924257C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416720" y="2285080"/>
                <a:ext cx="34488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17C5BC0-10D4-4716-A814-F7F29D14D8B1}"/>
                  </a:ext>
                </a:extLst>
              </p14:cNvPr>
              <p14:cNvContentPartPr/>
              <p14:nvPr/>
            </p14:nvContentPartPr>
            <p14:xfrm>
              <a:off x="1893720" y="2383720"/>
              <a:ext cx="252360" cy="205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17C5BC0-10D4-4716-A814-F7F29D14D8B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876080" y="2366080"/>
                <a:ext cx="28800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32ABC42-C94B-4622-BD11-AD06C5E86ECA}"/>
                  </a:ext>
                </a:extLst>
              </p14:cNvPr>
              <p14:cNvContentPartPr/>
              <p14:nvPr/>
            </p14:nvContentPartPr>
            <p14:xfrm>
              <a:off x="2220960" y="2375800"/>
              <a:ext cx="144000" cy="181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32ABC42-C94B-4622-BD11-AD06C5E86EC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202960" y="2358160"/>
                <a:ext cx="17964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DAECB7F-E6C9-476C-B457-303237DE9981}"/>
                  </a:ext>
                </a:extLst>
              </p14:cNvPr>
              <p14:cNvContentPartPr/>
              <p14:nvPr/>
            </p14:nvContentPartPr>
            <p14:xfrm>
              <a:off x="2406720" y="2404960"/>
              <a:ext cx="239760" cy="98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DAECB7F-E6C9-476C-B457-303237DE998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89080" y="2387320"/>
                <a:ext cx="27540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A4EAB29-00D8-4186-A3B7-180996B13D89}"/>
                  </a:ext>
                </a:extLst>
              </p14:cNvPr>
              <p14:cNvContentPartPr/>
              <p14:nvPr/>
            </p14:nvContentPartPr>
            <p14:xfrm>
              <a:off x="2690400" y="2407480"/>
              <a:ext cx="223200" cy="1540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A4EAB29-00D8-4186-A3B7-180996B13D8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672400" y="2389480"/>
                <a:ext cx="25884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1E1DCDA-4EF9-4B23-9F85-527FE697C92D}"/>
                  </a:ext>
                </a:extLst>
              </p14:cNvPr>
              <p14:cNvContentPartPr/>
              <p14:nvPr/>
            </p14:nvContentPartPr>
            <p14:xfrm>
              <a:off x="4436040" y="2137120"/>
              <a:ext cx="1026360" cy="552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1E1DCDA-4EF9-4B23-9F85-527FE697C92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18394" y="2119480"/>
                <a:ext cx="1062013" cy="58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DA08291-2122-4ABB-B979-C38550B05CAC}"/>
                  </a:ext>
                </a:extLst>
              </p14:cNvPr>
              <p14:cNvContentPartPr/>
              <p14:nvPr/>
            </p14:nvContentPartPr>
            <p14:xfrm>
              <a:off x="3045720" y="2142160"/>
              <a:ext cx="1109880" cy="672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DA08291-2122-4ABB-B979-C38550B05CA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28074" y="2124520"/>
                <a:ext cx="1145532" cy="70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B7D9E8B-E22F-4DC5-9DAC-9AD49D45311D}"/>
                  </a:ext>
                </a:extLst>
              </p14:cNvPr>
              <p14:cNvContentPartPr/>
              <p14:nvPr/>
            </p14:nvContentPartPr>
            <p14:xfrm>
              <a:off x="5637000" y="2204440"/>
              <a:ext cx="263160" cy="351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B7D9E8B-E22F-4DC5-9DAC-9AD49D45311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619000" y="2186800"/>
                <a:ext cx="298800" cy="387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2338376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14:cNvPr>
              <p14:cNvContentPartPr/>
              <p14:nvPr/>
            </p14:nvContentPartPr>
            <p14:xfrm>
              <a:off x="427800" y="179440"/>
              <a:ext cx="8181720" cy="10710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0160" y="161440"/>
                <a:ext cx="8217360" cy="11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14:cNvPr>
              <p14:cNvContentPartPr/>
              <p14:nvPr/>
            </p14:nvContentPartPr>
            <p14:xfrm>
              <a:off x="291360" y="1360240"/>
              <a:ext cx="414000" cy="391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3720" y="1342600"/>
                <a:ext cx="4496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14:cNvPr>
              <p14:cNvContentPartPr/>
              <p14:nvPr/>
            </p14:nvContentPartPr>
            <p14:xfrm>
              <a:off x="2152920" y="1346560"/>
              <a:ext cx="303840" cy="387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5280" y="1328920"/>
                <a:ext cx="33948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14:cNvPr>
              <p14:cNvContentPartPr/>
              <p14:nvPr/>
            </p14:nvContentPartPr>
            <p14:xfrm>
              <a:off x="991920" y="1463560"/>
              <a:ext cx="938880" cy="489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74273" y="1445907"/>
                <a:ext cx="974534" cy="525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14:cNvPr>
              <p14:cNvContentPartPr/>
              <p14:nvPr/>
            </p14:nvContentPartPr>
            <p14:xfrm>
              <a:off x="3545760" y="1401640"/>
              <a:ext cx="1233360" cy="351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28120" y="1383640"/>
                <a:ext cx="12690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14:cNvPr>
              <p14:cNvContentPartPr/>
              <p14:nvPr/>
            </p14:nvContentPartPr>
            <p14:xfrm>
              <a:off x="2700840" y="1348360"/>
              <a:ext cx="596520" cy="624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83189" y="1330360"/>
                <a:ext cx="632182" cy="66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14:cNvPr>
              <p14:cNvContentPartPr/>
              <p14:nvPr/>
            </p14:nvContentPartPr>
            <p14:xfrm>
              <a:off x="5638800" y="1711600"/>
              <a:ext cx="13320" cy="1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20800" y="1693960"/>
                <a:ext cx="4896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14:cNvPr>
              <p14:cNvContentPartPr/>
              <p14:nvPr/>
            </p14:nvContentPartPr>
            <p14:xfrm>
              <a:off x="5039400" y="1429360"/>
              <a:ext cx="487080" cy="2880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21400" y="1411360"/>
                <a:ext cx="52272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14:cNvPr>
              <p14:cNvContentPartPr/>
              <p14:nvPr/>
            </p14:nvContentPartPr>
            <p14:xfrm>
              <a:off x="5869200" y="1348720"/>
              <a:ext cx="925920" cy="372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51553" y="1330720"/>
                <a:ext cx="961574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14:cNvPr>
              <p14:cNvContentPartPr/>
              <p14:nvPr/>
            </p14:nvContentPartPr>
            <p14:xfrm>
              <a:off x="6999600" y="1431880"/>
              <a:ext cx="890280" cy="281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81600" y="1414217"/>
                <a:ext cx="925920" cy="317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14:cNvPr>
              <p14:cNvContentPartPr/>
              <p14:nvPr/>
            </p14:nvContentPartPr>
            <p14:xfrm>
              <a:off x="584760" y="2370760"/>
              <a:ext cx="1719000" cy="1017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" y="2352760"/>
                <a:ext cx="1754640" cy="10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B4C8AC-EE74-4DEE-881E-864B9F216F42}"/>
                  </a:ext>
                </a:extLst>
              </p14:cNvPr>
              <p14:cNvContentPartPr/>
              <p14:nvPr/>
            </p14:nvContentPartPr>
            <p14:xfrm>
              <a:off x="1014240" y="3149800"/>
              <a:ext cx="1076040" cy="808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B4C8AC-EE74-4DEE-881E-864B9F216F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96246" y="3131800"/>
                <a:ext cx="1111668" cy="84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773D6E8-30D3-40E6-A8C4-DB5F5925B371}"/>
                  </a:ext>
                </a:extLst>
              </p14:cNvPr>
              <p14:cNvContentPartPr/>
              <p14:nvPr/>
            </p14:nvContentPartPr>
            <p14:xfrm>
              <a:off x="1890480" y="2739040"/>
              <a:ext cx="330480" cy="318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773D6E8-30D3-40E6-A8C4-DB5F5925B3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72840" y="2721040"/>
                <a:ext cx="36612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8AB069E-09DA-4CC9-93FC-219A62CF6096}"/>
                  </a:ext>
                </a:extLst>
              </p14:cNvPr>
              <p14:cNvContentPartPr/>
              <p14:nvPr/>
            </p14:nvContentPartPr>
            <p14:xfrm>
              <a:off x="2412480" y="2800600"/>
              <a:ext cx="307800" cy="223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8AB069E-09DA-4CC9-93FC-219A62CF609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94480" y="2782960"/>
                <a:ext cx="3434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B025725-6BB4-4C0A-91CD-8CA64A0C9AF3}"/>
                  </a:ext>
                </a:extLst>
              </p14:cNvPr>
              <p14:cNvContentPartPr/>
              <p14:nvPr/>
            </p14:nvContentPartPr>
            <p14:xfrm>
              <a:off x="2436240" y="2536000"/>
              <a:ext cx="250560" cy="163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B025725-6BB4-4C0A-91CD-8CA64A0C9AF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18240" y="2518360"/>
                <a:ext cx="286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59153C2-28F0-4C56-81ED-4DE93C311E71}"/>
                  </a:ext>
                </a:extLst>
              </p14:cNvPr>
              <p14:cNvContentPartPr/>
              <p14:nvPr/>
            </p14:nvContentPartPr>
            <p14:xfrm>
              <a:off x="4071000" y="2646160"/>
              <a:ext cx="1531080" cy="47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59153C2-28F0-4C56-81ED-4DE93C311E7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53000" y="2628160"/>
                <a:ext cx="15667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BC1F0E-8BC5-4174-A011-E70CD44A0EE4}"/>
                  </a:ext>
                </a:extLst>
              </p14:cNvPr>
              <p14:cNvContentPartPr/>
              <p14:nvPr/>
            </p14:nvContentPartPr>
            <p14:xfrm>
              <a:off x="4018440" y="2222800"/>
              <a:ext cx="1526040" cy="344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BC1F0E-8BC5-4174-A011-E70CD44A0EE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00800" y="2205160"/>
                <a:ext cx="156168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30933F1-9370-4B13-A27E-4EDD6CC3C406}"/>
                  </a:ext>
                </a:extLst>
              </p14:cNvPr>
              <p14:cNvContentPartPr/>
              <p14:nvPr/>
            </p14:nvContentPartPr>
            <p14:xfrm>
              <a:off x="6367440" y="2162320"/>
              <a:ext cx="1369800" cy="1066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30933F1-9370-4B13-A27E-4EDD6CC3C4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49800" y="2144320"/>
                <a:ext cx="1405440" cy="11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EA14E7E-59F1-448D-9FF8-11C396B1E50F}"/>
                  </a:ext>
                </a:extLst>
              </p14:cNvPr>
              <p14:cNvContentPartPr/>
              <p14:nvPr/>
            </p14:nvContentPartPr>
            <p14:xfrm>
              <a:off x="7409640" y="1949920"/>
              <a:ext cx="1488960" cy="495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EA14E7E-59F1-448D-9FF8-11C396B1E50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92000" y="1932267"/>
                <a:ext cx="1524600" cy="530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E90038BC-E4FF-45CD-A05D-5B4A00089992}"/>
                  </a:ext>
                </a:extLst>
              </p14:cNvPr>
              <p14:cNvContentPartPr/>
              <p14:nvPr/>
            </p14:nvContentPartPr>
            <p14:xfrm>
              <a:off x="2981280" y="2660560"/>
              <a:ext cx="1608840" cy="8463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E90038BC-E4FF-45CD-A05D-5B4A000899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63640" y="2642920"/>
                <a:ext cx="1644480" cy="88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CD9DA0D5-D9D0-4C6A-8D13-A0177F7B244D}"/>
                  </a:ext>
                </a:extLst>
              </p14:cNvPr>
              <p14:cNvContentPartPr/>
              <p14:nvPr/>
            </p14:nvContentPartPr>
            <p14:xfrm>
              <a:off x="4687320" y="2759920"/>
              <a:ext cx="1684440" cy="4431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CD9DA0D5-D9D0-4C6A-8D13-A0177F7B244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69320" y="2742280"/>
                <a:ext cx="17200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E35D82B-F8E4-48D1-AB57-144BE4BC6EEB}"/>
                  </a:ext>
                </a:extLst>
              </p14:cNvPr>
              <p14:cNvContentPartPr/>
              <p14:nvPr/>
            </p14:nvContentPartPr>
            <p14:xfrm>
              <a:off x="5853000" y="2156920"/>
              <a:ext cx="702360" cy="297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E35D82B-F8E4-48D1-AB57-144BE4BC6EE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5000" y="2139280"/>
                <a:ext cx="7380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60EFE44-9467-4609-8402-4C4AB76F1140}"/>
                  </a:ext>
                </a:extLst>
              </p14:cNvPr>
              <p14:cNvContentPartPr/>
              <p14:nvPr/>
            </p14:nvContentPartPr>
            <p14:xfrm>
              <a:off x="6016080" y="2662000"/>
              <a:ext cx="223920" cy="591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60EFE44-9467-4609-8402-4C4AB76F114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998080" y="2644360"/>
                <a:ext cx="25956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D53385B-FBB6-42E0-A346-E8BE92185F52}"/>
                  </a:ext>
                </a:extLst>
              </p14:cNvPr>
              <p14:cNvContentPartPr/>
              <p14:nvPr/>
            </p14:nvContentPartPr>
            <p14:xfrm>
              <a:off x="2962920" y="3670720"/>
              <a:ext cx="309240" cy="339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D53385B-FBB6-42E0-A346-E8BE92185F5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44920" y="3652720"/>
                <a:ext cx="3448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98DD4D6-CEA7-4038-81E6-7B4AFEDE7357}"/>
                  </a:ext>
                </a:extLst>
              </p14:cNvPr>
              <p14:cNvContentPartPr/>
              <p14:nvPr/>
            </p14:nvContentPartPr>
            <p14:xfrm>
              <a:off x="3605160" y="3676120"/>
              <a:ext cx="727920" cy="378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98DD4D6-CEA7-4038-81E6-7B4AFEDE735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587160" y="3658120"/>
                <a:ext cx="76356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BEC1CF0-136F-4F5D-9ED5-BFCF0AA8C34D}"/>
                  </a:ext>
                </a:extLst>
              </p14:cNvPr>
              <p14:cNvContentPartPr/>
              <p14:nvPr/>
            </p14:nvContentPartPr>
            <p14:xfrm>
              <a:off x="4534320" y="3629680"/>
              <a:ext cx="1443960" cy="285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BEC1CF0-136F-4F5D-9ED5-BFCF0AA8C34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516316" y="3612040"/>
                <a:ext cx="1479609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AFCD898-6275-4C66-8B89-D4F68B94A228}"/>
                  </a:ext>
                </a:extLst>
              </p14:cNvPr>
              <p14:cNvContentPartPr/>
              <p14:nvPr/>
            </p14:nvContentPartPr>
            <p14:xfrm>
              <a:off x="6573360" y="3555520"/>
              <a:ext cx="109800" cy="271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AFCD898-6275-4C66-8B89-D4F68B94A22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55720" y="3537520"/>
                <a:ext cx="14544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40A8F17-6B89-4EF9-9554-DFA6062A1303}"/>
                  </a:ext>
                </a:extLst>
              </p14:cNvPr>
              <p14:cNvContentPartPr/>
              <p14:nvPr/>
            </p14:nvContentPartPr>
            <p14:xfrm>
              <a:off x="6773520" y="3652000"/>
              <a:ext cx="9720" cy="142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40A8F17-6B89-4EF9-9554-DFA6062A130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755520" y="3634360"/>
                <a:ext cx="4536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157A691-20AB-4F3B-86EA-39ECF491FB97}"/>
                  </a:ext>
                </a:extLst>
              </p14:cNvPr>
              <p14:cNvContentPartPr/>
              <p14:nvPr/>
            </p14:nvContentPartPr>
            <p14:xfrm>
              <a:off x="6851640" y="3580720"/>
              <a:ext cx="110160" cy="258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157A691-20AB-4F3B-86EA-39ECF491FB9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834000" y="3562720"/>
                <a:ext cx="14580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6F2FF80-2B72-498C-BFBB-85DF58CE5DBB}"/>
                  </a:ext>
                </a:extLst>
              </p14:cNvPr>
              <p14:cNvContentPartPr/>
              <p14:nvPr/>
            </p14:nvContentPartPr>
            <p14:xfrm>
              <a:off x="489720" y="4266520"/>
              <a:ext cx="1317240" cy="492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6F2FF80-2B72-498C-BFBB-85DF58CE5DB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71720" y="4248867"/>
                <a:ext cx="1352880" cy="5285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90B7504-0806-4EEE-AC06-EED93F933FEB}"/>
                  </a:ext>
                </a:extLst>
              </p14:cNvPr>
              <p14:cNvContentPartPr/>
              <p14:nvPr/>
            </p14:nvContentPartPr>
            <p14:xfrm>
              <a:off x="381720" y="4818400"/>
              <a:ext cx="147600" cy="62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90B7504-0806-4EEE-AC06-EED93F933FE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63720" y="4800760"/>
                <a:ext cx="1832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284A704-2791-4D14-8AC4-3AC99BA66906}"/>
                  </a:ext>
                </a:extLst>
              </p14:cNvPr>
              <p14:cNvContentPartPr/>
              <p14:nvPr/>
            </p14:nvContentPartPr>
            <p14:xfrm>
              <a:off x="431760" y="4955200"/>
              <a:ext cx="165240" cy="187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284A704-2791-4D14-8AC4-3AC99BA6690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4081" y="4937200"/>
                <a:ext cx="200958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DD127CE-ACAA-4D06-B268-9B60AE6E9577}"/>
                  </a:ext>
                </a:extLst>
              </p14:cNvPr>
              <p14:cNvContentPartPr/>
              <p14:nvPr/>
            </p14:nvContentPartPr>
            <p14:xfrm>
              <a:off x="747480" y="5054560"/>
              <a:ext cx="1381680" cy="614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DD127CE-ACAA-4D06-B268-9B60AE6E957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9475" y="5036560"/>
                <a:ext cx="1417329" cy="65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971B659-571F-4975-971A-AE3BAFD78707}"/>
                  </a:ext>
                </a:extLst>
              </p14:cNvPr>
              <p14:cNvContentPartPr/>
              <p14:nvPr/>
            </p14:nvContentPartPr>
            <p14:xfrm>
              <a:off x="4077480" y="4370560"/>
              <a:ext cx="558720" cy="297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971B659-571F-4975-971A-AE3BAFD7870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59851" y="4352899"/>
                <a:ext cx="594337" cy="3330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548F2EB-4512-403A-99B4-F95602A345BA}"/>
                  </a:ext>
                </a:extLst>
              </p14:cNvPr>
              <p14:cNvContentPartPr/>
              <p14:nvPr/>
            </p14:nvContentPartPr>
            <p14:xfrm>
              <a:off x="2331480" y="4297480"/>
              <a:ext cx="1579680" cy="484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548F2EB-4512-403A-99B4-F95602A345B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313480" y="4279840"/>
                <a:ext cx="161532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82D92CE-9B84-4E1F-859D-9E3E75021134}"/>
                  </a:ext>
                </a:extLst>
              </p14:cNvPr>
              <p14:cNvContentPartPr/>
              <p14:nvPr/>
            </p14:nvContentPartPr>
            <p14:xfrm>
              <a:off x="4751040" y="4183000"/>
              <a:ext cx="630000" cy="499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82D92CE-9B84-4E1F-859D-9E3E7502113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733050" y="4165360"/>
                <a:ext cx="665620" cy="53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811F6EF-7D03-468B-9076-8A8880F5D3E9}"/>
                  </a:ext>
                </a:extLst>
              </p14:cNvPr>
              <p14:cNvContentPartPr/>
              <p14:nvPr/>
            </p14:nvContentPartPr>
            <p14:xfrm>
              <a:off x="5950560" y="4177600"/>
              <a:ext cx="210600" cy="10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811F6EF-7D03-468B-9076-8A8880F5D3E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32560" y="4159960"/>
                <a:ext cx="2462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5856F39-BCE2-4277-BCAE-148258A39D44}"/>
                  </a:ext>
                </a:extLst>
              </p14:cNvPr>
              <p14:cNvContentPartPr/>
              <p14:nvPr/>
            </p14:nvContentPartPr>
            <p14:xfrm>
              <a:off x="5595960" y="4264360"/>
              <a:ext cx="1655280" cy="329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5856F39-BCE2-4277-BCAE-148258A39D4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77960" y="4246720"/>
                <a:ext cx="1690920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98E0048-F12E-42B7-986D-A09C0F561621}"/>
                  </a:ext>
                </a:extLst>
              </p14:cNvPr>
              <p14:cNvContentPartPr/>
              <p14:nvPr/>
            </p14:nvContentPartPr>
            <p14:xfrm>
              <a:off x="7543560" y="4216840"/>
              <a:ext cx="543600" cy="289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98E0048-F12E-42B7-986D-A09C0F56162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525908" y="4198840"/>
                <a:ext cx="579264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E1895E8-5723-48DC-8E85-056F91F7DB91}"/>
                  </a:ext>
                </a:extLst>
              </p14:cNvPr>
              <p14:cNvContentPartPr/>
              <p14:nvPr/>
            </p14:nvContentPartPr>
            <p14:xfrm>
              <a:off x="3929520" y="4922080"/>
              <a:ext cx="1619640" cy="587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E1895E8-5723-48DC-8E85-056F91F7DB9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911880" y="4904429"/>
                <a:ext cx="1655280" cy="6235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C960E04-B5A7-45EC-B9E2-1E178B388580}"/>
                  </a:ext>
                </a:extLst>
              </p14:cNvPr>
              <p14:cNvContentPartPr/>
              <p14:nvPr/>
            </p14:nvContentPartPr>
            <p14:xfrm>
              <a:off x="2728920" y="5017480"/>
              <a:ext cx="932760" cy="363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C960E04-B5A7-45EC-B9E2-1E178B38858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711280" y="4999480"/>
                <a:ext cx="968400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337E37F-15D7-4883-A75F-CBAF3B554A72}"/>
                  </a:ext>
                </a:extLst>
              </p14:cNvPr>
              <p14:cNvContentPartPr/>
              <p14:nvPr/>
            </p14:nvContentPartPr>
            <p14:xfrm>
              <a:off x="5735640" y="4935040"/>
              <a:ext cx="19080" cy="261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337E37F-15D7-4883-A75F-CBAF3B554A7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718000" y="4917400"/>
                <a:ext cx="5472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12212EA-9D67-4D96-A62A-E4408E4EBF55}"/>
                  </a:ext>
                </a:extLst>
              </p14:cNvPr>
              <p14:cNvContentPartPr/>
              <p14:nvPr/>
            </p14:nvContentPartPr>
            <p14:xfrm>
              <a:off x="5687400" y="4939000"/>
              <a:ext cx="23400" cy="60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12212EA-9D67-4D96-A62A-E4408E4EBF5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669760" y="4921360"/>
                <a:ext cx="5904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3725067-E8AE-4DF9-BC35-2E224A25F1F5}"/>
                  </a:ext>
                </a:extLst>
              </p14:cNvPr>
              <p14:cNvContentPartPr/>
              <p14:nvPr/>
            </p14:nvContentPartPr>
            <p14:xfrm>
              <a:off x="5677320" y="5181640"/>
              <a:ext cx="126360" cy="16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3725067-E8AE-4DF9-BC35-2E224A25F1F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659680" y="5164000"/>
                <a:ext cx="162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BEE2F02-D310-4B1D-B70F-396A1F1BBF1F}"/>
                  </a:ext>
                </a:extLst>
              </p14:cNvPr>
              <p14:cNvContentPartPr/>
              <p14:nvPr/>
            </p14:nvContentPartPr>
            <p14:xfrm>
              <a:off x="6073680" y="5013520"/>
              <a:ext cx="306360" cy="98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BEE2F02-D310-4B1D-B70F-396A1F1BBF1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55680" y="4995520"/>
                <a:ext cx="34200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8B1A07A-DCBC-4481-8336-CDB0A623AF67}"/>
                  </a:ext>
                </a:extLst>
              </p14:cNvPr>
              <p14:cNvContentPartPr/>
              <p14:nvPr/>
            </p14:nvContentPartPr>
            <p14:xfrm>
              <a:off x="6407040" y="4978960"/>
              <a:ext cx="201960" cy="147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8B1A07A-DCBC-4481-8336-CDB0A623AF6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389040" y="4960960"/>
                <a:ext cx="23760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FF30C29-0017-4DAD-AA88-91D7F1F1AB29}"/>
                  </a:ext>
                </a:extLst>
              </p14:cNvPr>
              <p14:cNvContentPartPr/>
              <p14:nvPr/>
            </p14:nvContentPartPr>
            <p14:xfrm>
              <a:off x="6831120" y="4780240"/>
              <a:ext cx="1001880" cy="304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FF30C29-0017-4DAD-AA88-91D7F1F1AB2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13480" y="4762240"/>
                <a:ext cx="103752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66334AC-1C8B-40F4-A47F-3896343409DF}"/>
                  </a:ext>
                </a:extLst>
              </p14:cNvPr>
              <p14:cNvContentPartPr/>
              <p14:nvPr/>
            </p14:nvContentPartPr>
            <p14:xfrm>
              <a:off x="2997480" y="5704000"/>
              <a:ext cx="150840" cy="20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66334AC-1C8B-40F4-A47F-3896343409D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979480" y="5686000"/>
                <a:ext cx="1864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2CE57EB-1755-4CE7-8AAE-46484EDB3977}"/>
                  </a:ext>
                </a:extLst>
              </p14:cNvPr>
              <p14:cNvContentPartPr/>
              <p14:nvPr/>
            </p14:nvContentPartPr>
            <p14:xfrm>
              <a:off x="3024480" y="5776720"/>
              <a:ext cx="142200" cy="216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2CE57EB-1755-4CE7-8AAE-46484EDB397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006840" y="5759080"/>
                <a:ext cx="1778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D2262F9-F954-4962-AC56-1CA7F00634F4}"/>
                  </a:ext>
                </a:extLst>
              </p14:cNvPr>
              <p14:cNvContentPartPr/>
              <p14:nvPr/>
            </p14:nvContentPartPr>
            <p14:xfrm>
              <a:off x="2271720" y="5657560"/>
              <a:ext cx="630360" cy="2509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D2262F9-F954-4962-AC56-1CA7F00634F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253730" y="5639560"/>
                <a:ext cx="66598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FDCFBB8-F116-48E4-8185-CC154C5FDDF5}"/>
                  </a:ext>
                </a:extLst>
              </p14:cNvPr>
              <p14:cNvContentPartPr/>
              <p14:nvPr/>
            </p14:nvContentPartPr>
            <p14:xfrm>
              <a:off x="3329400" y="5534440"/>
              <a:ext cx="168840" cy="16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FDCFBB8-F116-48E4-8185-CC154C5FDDF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311400" y="5516440"/>
                <a:ext cx="2044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8BA4ACD-E5B7-412F-AE3B-9450E94CC13F}"/>
                  </a:ext>
                </a:extLst>
              </p14:cNvPr>
              <p14:cNvContentPartPr/>
              <p14:nvPr/>
            </p14:nvContentPartPr>
            <p14:xfrm>
              <a:off x="3319320" y="5607160"/>
              <a:ext cx="1207440" cy="2124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8BA4ACD-E5B7-412F-AE3B-9450E94CC13F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01675" y="5589520"/>
                <a:ext cx="1243091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23AC03A-43AB-4D3D-B47A-F8B44FFFCDE8}"/>
                  </a:ext>
                </a:extLst>
              </p14:cNvPr>
              <p14:cNvContentPartPr/>
              <p14:nvPr/>
            </p14:nvContentPartPr>
            <p14:xfrm>
              <a:off x="3465120" y="5884360"/>
              <a:ext cx="856440" cy="586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23AC03A-43AB-4D3D-B47A-F8B44FFFCDE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447480" y="5866360"/>
                <a:ext cx="89208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7B0F7FF-1331-4A79-B7B4-F148EA010074}"/>
                  </a:ext>
                </a:extLst>
              </p14:cNvPr>
              <p14:cNvContentPartPr/>
              <p14:nvPr/>
            </p14:nvContentPartPr>
            <p14:xfrm>
              <a:off x="3800640" y="5985160"/>
              <a:ext cx="370800" cy="2304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7B0F7FF-1331-4A79-B7B4-F148EA01007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782640" y="5967188"/>
                <a:ext cx="406440" cy="2659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A1DAED0-B97F-4D71-9592-CF77FE4551DC}"/>
                  </a:ext>
                </a:extLst>
              </p14:cNvPr>
              <p14:cNvContentPartPr/>
              <p14:nvPr/>
            </p14:nvContentPartPr>
            <p14:xfrm>
              <a:off x="4740600" y="5661520"/>
              <a:ext cx="482040" cy="2484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A1DAED0-B97F-4D71-9592-CF77FE4551D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22947" y="5643880"/>
                <a:ext cx="517707" cy="284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98679596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14:cNvPr>
              <p14:cNvContentPartPr/>
              <p14:nvPr/>
            </p14:nvContentPartPr>
            <p14:xfrm>
              <a:off x="427800" y="179440"/>
              <a:ext cx="8181720" cy="10710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108F0B9-2583-4D2C-8942-1A1915B6950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0160" y="161440"/>
                <a:ext cx="8217360" cy="11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14:cNvPr>
              <p14:cNvContentPartPr/>
              <p14:nvPr/>
            </p14:nvContentPartPr>
            <p14:xfrm>
              <a:off x="291360" y="1360240"/>
              <a:ext cx="414000" cy="391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DEE47E3-5EE0-45FA-8618-C0827E0E476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3720" y="1342600"/>
                <a:ext cx="4496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14:cNvPr>
              <p14:cNvContentPartPr/>
              <p14:nvPr/>
            </p14:nvContentPartPr>
            <p14:xfrm>
              <a:off x="2152920" y="1346560"/>
              <a:ext cx="303840" cy="387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BEAFBAD-6FB9-4521-894E-14F6BBDB96C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35280" y="1328920"/>
                <a:ext cx="33948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14:cNvPr>
              <p14:cNvContentPartPr/>
              <p14:nvPr/>
            </p14:nvContentPartPr>
            <p14:xfrm>
              <a:off x="991920" y="1463560"/>
              <a:ext cx="938880" cy="489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6335AD9-07A5-4F45-8B5B-B1BC3584E06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74273" y="1445907"/>
                <a:ext cx="974534" cy="525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14:cNvPr>
              <p14:cNvContentPartPr/>
              <p14:nvPr/>
            </p14:nvContentPartPr>
            <p14:xfrm>
              <a:off x="3545760" y="1401640"/>
              <a:ext cx="1233360" cy="351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FFE4FD6-0007-4D50-B75A-DE6E0FC67F9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28120" y="1383640"/>
                <a:ext cx="12690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14:cNvPr>
              <p14:cNvContentPartPr/>
              <p14:nvPr/>
            </p14:nvContentPartPr>
            <p14:xfrm>
              <a:off x="2700840" y="1348360"/>
              <a:ext cx="596520" cy="624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FE83E11A-69CD-49AA-8A7B-D8494545BC7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83189" y="1330360"/>
                <a:ext cx="632182" cy="66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14:cNvPr>
              <p14:cNvContentPartPr/>
              <p14:nvPr/>
            </p14:nvContentPartPr>
            <p14:xfrm>
              <a:off x="5638800" y="1711600"/>
              <a:ext cx="13320" cy="1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5D2EE1D-998D-47FB-9EAA-C8F106177D9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20800" y="1693960"/>
                <a:ext cx="4896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14:cNvPr>
              <p14:cNvContentPartPr/>
              <p14:nvPr/>
            </p14:nvContentPartPr>
            <p14:xfrm>
              <a:off x="5039400" y="1429360"/>
              <a:ext cx="487080" cy="2880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DF9CB15A-8429-41C5-8654-310FD7962B4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21400" y="1411360"/>
                <a:ext cx="52272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14:cNvPr>
              <p14:cNvContentPartPr/>
              <p14:nvPr/>
            </p14:nvContentPartPr>
            <p14:xfrm>
              <a:off x="5869200" y="1348720"/>
              <a:ext cx="925920" cy="372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A589F2E-0788-4A80-AD0B-61B0467AC7C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51553" y="1330720"/>
                <a:ext cx="961574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14:cNvPr>
              <p14:cNvContentPartPr/>
              <p14:nvPr/>
            </p14:nvContentPartPr>
            <p14:xfrm>
              <a:off x="6999600" y="1431880"/>
              <a:ext cx="890280" cy="281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C69FFCF-397F-462B-9537-AB38808C8E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81600" y="1414217"/>
                <a:ext cx="925920" cy="317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14:cNvPr>
              <p14:cNvContentPartPr/>
              <p14:nvPr/>
            </p14:nvContentPartPr>
            <p14:xfrm>
              <a:off x="584760" y="2370760"/>
              <a:ext cx="1719000" cy="1017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442A55A-D888-4296-ACAC-C4F60C3F72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7120" y="2352760"/>
                <a:ext cx="1754640" cy="10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B4C8AC-EE74-4DEE-881E-864B9F216F42}"/>
                  </a:ext>
                </a:extLst>
              </p14:cNvPr>
              <p14:cNvContentPartPr/>
              <p14:nvPr/>
            </p14:nvContentPartPr>
            <p14:xfrm>
              <a:off x="1014240" y="3149800"/>
              <a:ext cx="1076040" cy="808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B4C8AC-EE74-4DEE-881E-864B9F216F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96246" y="3131800"/>
                <a:ext cx="1111668" cy="84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773D6E8-30D3-40E6-A8C4-DB5F5925B371}"/>
                  </a:ext>
                </a:extLst>
              </p14:cNvPr>
              <p14:cNvContentPartPr/>
              <p14:nvPr/>
            </p14:nvContentPartPr>
            <p14:xfrm>
              <a:off x="1890480" y="2739040"/>
              <a:ext cx="330480" cy="318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773D6E8-30D3-40E6-A8C4-DB5F5925B3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872840" y="2721040"/>
                <a:ext cx="36612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8AB069E-09DA-4CC9-93FC-219A62CF6096}"/>
                  </a:ext>
                </a:extLst>
              </p14:cNvPr>
              <p14:cNvContentPartPr/>
              <p14:nvPr/>
            </p14:nvContentPartPr>
            <p14:xfrm>
              <a:off x="2412480" y="2800600"/>
              <a:ext cx="307800" cy="223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8AB069E-09DA-4CC9-93FC-219A62CF609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94480" y="2782960"/>
                <a:ext cx="3434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B025725-6BB4-4C0A-91CD-8CA64A0C9AF3}"/>
                  </a:ext>
                </a:extLst>
              </p14:cNvPr>
              <p14:cNvContentPartPr/>
              <p14:nvPr/>
            </p14:nvContentPartPr>
            <p14:xfrm>
              <a:off x="2436240" y="2536000"/>
              <a:ext cx="250560" cy="163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B025725-6BB4-4C0A-91CD-8CA64A0C9AF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18240" y="2518360"/>
                <a:ext cx="286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59153C2-28F0-4C56-81ED-4DE93C311E71}"/>
                  </a:ext>
                </a:extLst>
              </p14:cNvPr>
              <p14:cNvContentPartPr/>
              <p14:nvPr/>
            </p14:nvContentPartPr>
            <p14:xfrm>
              <a:off x="4071000" y="2646160"/>
              <a:ext cx="1531080" cy="47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59153C2-28F0-4C56-81ED-4DE93C311E7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053000" y="2628160"/>
                <a:ext cx="15667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3BC1F0E-8BC5-4174-A011-E70CD44A0EE4}"/>
                  </a:ext>
                </a:extLst>
              </p14:cNvPr>
              <p14:cNvContentPartPr/>
              <p14:nvPr/>
            </p14:nvContentPartPr>
            <p14:xfrm>
              <a:off x="4018440" y="2222800"/>
              <a:ext cx="1526040" cy="344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3BC1F0E-8BC5-4174-A011-E70CD44A0EE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00800" y="2205160"/>
                <a:ext cx="156168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30933F1-9370-4B13-A27E-4EDD6CC3C406}"/>
                  </a:ext>
                </a:extLst>
              </p14:cNvPr>
              <p14:cNvContentPartPr/>
              <p14:nvPr/>
            </p14:nvContentPartPr>
            <p14:xfrm>
              <a:off x="6367440" y="2162320"/>
              <a:ext cx="1369800" cy="1066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30933F1-9370-4B13-A27E-4EDD6CC3C4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49800" y="2144320"/>
                <a:ext cx="1405440" cy="11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EA14E7E-59F1-448D-9FF8-11C396B1E50F}"/>
                  </a:ext>
                </a:extLst>
              </p14:cNvPr>
              <p14:cNvContentPartPr/>
              <p14:nvPr/>
            </p14:nvContentPartPr>
            <p14:xfrm>
              <a:off x="7409640" y="1949920"/>
              <a:ext cx="1488960" cy="495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EA14E7E-59F1-448D-9FF8-11C396B1E50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92000" y="1932267"/>
                <a:ext cx="1524600" cy="530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E90038BC-E4FF-45CD-A05D-5B4A00089992}"/>
                  </a:ext>
                </a:extLst>
              </p14:cNvPr>
              <p14:cNvContentPartPr/>
              <p14:nvPr/>
            </p14:nvContentPartPr>
            <p14:xfrm>
              <a:off x="2981280" y="2660560"/>
              <a:ext cx="1608840" cy="8463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E90038BC-E4FF-45CD-A05D-5B4A000899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63640" y="2642920"/>
                <a:ext cx="1644480" cy="88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CD9DA0D5-D9D0-4C6A-8D13-A0177F7B244D}"/>
                  </a:ext>
                </a:extLst>
              </p14:cNvPr>
              <p14:cNvContentPartPr/>
              <p14:nvPr/>
            </p14:nvContentPartPr>
            <p14:xfrm>
              <a:off x="4687320" y="2759920"/>
              <a:ext cx="1684440" cy="4431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CD9DA0D5-D9D0-4C6A-8D13-A0177F7B244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669320" y="2742280"/>
                <a:ext cx="17200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E35D82B-F8E4-48D1-AB57-144BE4BC6EEB}"/>
                  </a:ext>
                </a:extLst>
              </p14:cNvPr>
              <p14:cNvContentPartPr/>
              <p14:nvPr/>
            </p14:nvContentPartPr>
            <p14:xfrm>
              <a:off x="5853000" y="2156920"/>
              <a:ext cx="702360" cy="297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E35D82B-F8E4-48D1-AB57-144BE4BC6EE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35000" y="2139280"/>
                <a:ext cx="7380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60EFE44-9467-4609-8402-4C4AB76F1140}"/>
                  </a:ext>
                </a:extLst>
              </p14:cNvPr>
              <p14:cNvContentPartPr/>
              <p14:nvPr/>
            </p14:nvContentPartPr>
            <p14:xfrm>
              <a:off x="6016080" y="2662000"/>
              <a:ext cx="223920" cy="591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60EFE44-9467-4609-8402-4C4AB76F114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998080" y="2644360"/>
                <a:ext cx="25956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D53385B-FBB6-42E0-A346-E8BE92185F52}"/>
                  </a:ext>
                </a:extLst>
              </p14:cNvPr>
              <p14:cNvContentPartPr/>
              <p14:nvPr/>
            </p14:nvContentPartPr>
            <p14:xfrm>
              <a:off x="2962920" y="3670720"/>
              <a:ext cx="309240" cy="339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D53385B-FBB6-42E0-A346-E8BE92185F5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44920" y="3652720"/>
                <a:ext cx="3448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98DD4D6-CEA7-4038-81E6-7B4AFEDE7357}"/>
                  </a:ext>
                </a:extLst>
              </p14:cNvPr>
              <p14:cNvContentPartPr/>
              <p14:nvPr/>
            </p14:nvContentPartPr>
            <p14:xfrm>
              <a:off x="3605160" y="3676120"/>
              <a:ext cx="727920" cy="378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98DD4D6-CEA7-4038-81E6-7B4AFEDE735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587160" y="3658120"/>
                <a:ext cx="76356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BEC1CF0-136F-4F5D-9ED5-BFCF0AA8C34D}"/>
                  </a:ext>
                </a:extLst>
              </p14:cNvPr>
              <p14:cNvContentPartPr/>
              <p14:nvPr/>
            </p14:nvContentPartPr>
            <p14:xfrm>
              <a:off x="4534320" y="3629680"/>
              <a:ext cx="1443960" cy="285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BEC1CF0-136F-4F5D-9ED5-BFCF0AA8C34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516316" y="3612040"/>
                <a:ext cx="1479609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AFCD898-6275-4C66-8B89-D4F68B94A228}"/>
                  </a:ext>
                </a:extLst>
              </p14:cNvPr>
              <p14:cNvContentPartPr/>
              <p14:nvPr/>
            </p14:nvContentPartPr>
            <p14:xfrm>
              <a:off x="6573360" y="3555520"/>
              <a:ext cx="109800" cy="271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AFCD898-6275-4C66-8B89-D4F68B94A22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55720" y="3537520"/>
                <a:ext cx="14544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40A8F17-6B89-4EF9-9554-DFA6062A1303}"/>
                  </a:ext>
                </a:extLst>
              </p14:cNvPr>
              <p14:cNvContentPartPr/>
              <p14:nvPr/>
            </p14:nvContentPartPr>
            <p14:xfrm>
              <a:off x="6773520" y="3652000"/>
              <a:ext cx="9720" cy="142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40A8F17-6B89-4EF9-9554-DFA6062A130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755520" y="3634360"/>
                <a:ext cx="4536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157A691-20AB-4F3B-86EA-39ECF491FB97}"/>
                  </a:ext>
                </a:extLst>
              </p14:cNvPr>
              <p14:cNvContentPartPr/>
              <p14:nvPr/>
            </p14:nvContentPartPr>
            <p14:xfrm>
              <a:off x="6851640" y="3580720"/>
              <a:ext cx="110160" cy="258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157A691-20AB-4F3B-86EA-39ECF491FB9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834000" y="3562720"/>
                <a:ext cx="14580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6F2FF80-2B72-498C-BFBB-85DF58CE5DBB}"/>
                  </a:ext>
                </a:extLst>
              </p14:cNvPr>
              <p14:cNvContentPartPr/>
              <p14:nvPr/>
            </p14:nvContentPartPr>
            <p14:xfrm>
              <a:off x="489720" y="4266520"/>
              <a:ext cx="1317240" cy="492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6F2FF80-2B72-498C-BFBB-85DF58CE5DB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71720" y="4248867"/>
                <a:ext cx="1352880" cy="5285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90B7504-0806-4EEE-AC06-EED93F933FEB}"/>
                  </a:ext>
                </a:extLst>
              </p14:cNvPr>
              <p14:cNvContentPartPr/>
              <p14:nvPr/>
            </p14:nvContentPartPr>
            <p14:xfrm>
              <a:off x="381720" y="4818400"/>
              <a:ext cx="147600" cy="62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90B7504-0806-4EEE-AC06-EED93F933FE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63720" y="4800760"/>
                <a:ext cx="1832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284A704-2791-4D14-8AC4-3AC99BA66906}"/>
                  </a:ext>
                </a:extLst>
              </p14:cNvPr>
              <p14:cNvContentPartPr/>
              <p14:nvPr/>
            </p14:nvContentPartPr>
            <p14:xfrm>
              <a:off x="431760" y="4955200"/>
              <a:ext cx="165240" cy="187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284A704-2791-4D14-8AC4-3AC99BA6690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4081" y="4937200"/>
                <a:ext cx="200958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DD127CE-ACAA-4D06-B268-9B60AE6E9577}"/>
                  </a:ext>
                </a:extLst>
              </p14:cNvPr>
              <p14:cNvContentPartPr/>
              <p14:nvPr/>
            </p14:nvContentPartPr>
            <p14:xfrm>
              <a:off x="747480" y="5054560"/>
              <a:ext cx="1381680" cy="614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DD127CE-ACAA-4D06-B268-9B60AE6E957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9475" y="5036560"/>
                <a:ext cx="1417329" cy="65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971B659-571F-4975-971A-AE3BAFD78707}"/>
                  </a:ext>
                </a:extLst>
              </p14:cNvPr>
              <p14:cNvContentPartPr/>
              <p14:nvPr/>
            </p14:nvContentPartPr>
            <p14:xfrm>
              <a:off x="4077480" y="4370560"/>
              <a:ext cx="558720" cy="297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971B659-571F-4975-971A-AE3BAFD7870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59851" y="4352899"/>
                <a:ext cx="594337" cy="3330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548F2EB-4512-403A-99B4-F95602A345BA}"/>
                  </a:ext>
                </a:extLst>
              </p14:cNvPr>
              <p14:cNvContentPartPr/>
              <p14:nvPr/>
            </p14:nvContentPartPr>
            <p14:xfrm>
              <a:off x="2331480" y="4297480"/>
              <a:ext cx="1579680" cy="484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548F2EB-4512-403A-99B4-F95602A345B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313480" y="4279840"/>
                <a:ext cx="161532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82D92CE-9B84-4E1F-859D-9E3E75021134}"/>
                  </a:ext>
                </a:extLst>
              </p14:cNvPr>
              <p14:cNvContentPartPr/>
              <p14:nvPr/>
            </p14:nvContentPartPr>
            <p14:xfrm>
              <a:off x="4751040" y="4183000"/>
              <a:ext cx="630000" cy="499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82D92CE-9B84-4E1F-859D-9E3E7502113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733050" y="4165360"/>
                <a:ext cx="665620" cy="53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811F6EF-7D03-468B-9076-8A8880F5D3E9}"/>
                  </a:ext>
                </a:extLst>
              </p14:cNvPr>
              <p14:cNvContentPartPr/>
              <p14:nvPr/>
            </p14:nvContentPartPr>
            <p14:xfrm>
              <a:off x="5950560" y="4177600"/>
              <a:ext cx="210600" cy="10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811F6EF-7D03-468B-9076-8A8880F5D3E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32560" y="4159960"/>
                <a:ext cx="2462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5856F39-BCE2-4277-BCAE-148258A39D44}"/>
                  </a:ext>
                </a:extLst>
              </p14:cNvPr>
              <p14:cNvContentPartPr/>
              <p14:nvPr/>
            </p14:nvContentPartPr>
            <p14:xfrm>
              <a:off x="5595960" y="4264360"/>
              <a:ext cx="1655280" cy="329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5856F39-BCE2-4277-BCAE-148258A39D4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77960" y="4246720"/>
                <a:ext cx="1690920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98E0048-F12E-42B7-986D-A09C0F561621}"/>
                  </a:ext>
                </a:extLst>
              </p14:cNvPr>
              <p14:cNvContentPartPr/>
              <p14:nvPr/>
            </p14:nvContentPartPr>
            <p14:xfrm>
              <a:off x="7543560" y="4216840"/>
              <a:ext cx="543600" cy="289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98E0048-F12E-42B7-986D-A09C0F56162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525908" y="4198840"/>
                <a:ext cx="579264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E1895E8-5723-48DC-8E85-056F91F7DB91}"/>
                  </a:ext>
                </a:extLst>
              </p14:cNvPr>
              <p14:cNvContentPartPr/>
              <p14:nvPr/>
            </p14:nvContentPartPr>
            <p14:xfrm>
              <a:off x="3929520" y="4922080"/>
              <a:ext cx="1619640" cy="587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E1895E8-5723-48DC-8E85-056F91F7DB9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911880" y="4904429"/>
                <a:ext cx="1655280" cy="6235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C960E04-B5A7-45EC-B9E2-1E178B388580}"/>
                  </a:ext>
                </a:extLst>
              </p14:cNvPr>
              <p14:cNvContentPartPr/>
              <p14:nvPr/>
            </p14:nvContentPartPr>
            <p14:xfrm>
              <a:off x="2728920" y="5017480"/>
              <a:ext cx="932760" cy="363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C960E04-B5A7-45EC-B9E2-1E178B38858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711280" y="4999480"/>
                <a:ext cx="968400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337E37F-15D7-4883-A75F-CBAF3B554A72}"/>
                  </a:ext>
                </a:extLst>
              </p14:cNvPr>
              <p14:cNvContentPartPr/>
              <p14:nvPr/>
            </p14:nvContentPartPr>
            <p14:xfrm>
              <a:off x="5735640" y="4935040"/>
              <a:ext cx="19080" cy="261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337E37F-15D7-4883-A75F-CBAF3B554A7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718000" y="4917400"/>
                <a:ext cx="5472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12212EA-9D67-4D96-A62A-E4408E4EBF55}"/>
                  </a:ext>
                </a:extLst>
              </p14:cNvPr>
              <p14:cNvContentPartPr/>
              <p14:nvPr/>
            </p14:nvContentPartPr>
            <p14:xfrm>
              <a:off x="5687400" y="4939000"/>
              <a:ext cx="23400" cy="60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12212EA-9D67-4D96-A62A-E4408E4EBF5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669760" y="4921360"/>
                <a:ext cx="5904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3725067-E8AE-4DF9-BC35-2E224A25F1F5}"/>
                  </a:ext>
                </a:extLst>
              </p14:cNvPr>
              <p14:cNvContentPartPr/>
              <p14:nvPr/>
            </p14:nvContentPartPr>
            <p14:xfrm>
              <a:off x="5677320" y="5181640"/>
              <a:ext cx="126360" cy="16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3725067-E8AE-4DF9-BC35-2E224A25F1F5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659680" y="5164000"/>
                <a:ext cx="162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BEE2F02-D310-4B1D-B70F-396A1F1BBF1F}"/>
                  </a:ext>
                </a:extLst>
              </p14:cNvPr>
              <p14:cNvContentPartPr/>
              <p14:nvPr/>
            </p14:nvContentPartPr>
            <p14:xfrm>
              <a:off x="6073680" y="5013520"/>
              <a:ext cx="306360" cy="98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BEE2F02-D310-4B1D-B70F-396A1F1BBF1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55680" y="4995520"/>
                <a:ext cx="34200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8B1A07A-DCBC-4481-8336-CDB0A623AF67}"/>
                  </a:ext>
                </a:extLst>
              </p14:cNvPr>
              <p14:cNvContentPartPr/>
              <p14:nvPr/>
            </p14:nvContentPartPr>
            <p14:xfrm>
              <a:off x="6407040" y="4978960"/>
              <a:ext cx="201960" cy="147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8B1A07A-DCBC-4481-8336-CDB0A623AF6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389040" y="4960960"/>
                <a:ext cx="23760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FF30C29-0017-4DAD-AA88-91D7F1F1AB29}"/>
                  </a:ext>
                </a:extLst>
              </p14:cNvPr>
              <p14:cNvContentPartPr/>
              <p14:nvPr/>
            </p14:nvContentPartPr>
            <p14:xfrm>
              <a:off x="6831120" y="4780240"/>
              <a:ext cx="1001880" cy="304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FF30C29-0017-4DAD-AA88-91D7F1F1AB2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13480" y="4762240"/>
                <a:ext cx="103752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66334AC-1C8B-40F4-A47F-3896343409DF}"/>
                  </a:ext>
                </a:extLst>
              </p14:cNvPr>
              <p14:cNvContentPartPr/>
              <p14:nvPr/>
            </p14:nvContentPartPr>
            <p14:xfrm>
              <a:off x="2997480" y="5704000"/>
              <a:ext cx="150840" cy="20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66334AC-1C8B-40F4-A47F-3896343409D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979480" y="5686000"/>
                <a:ext cx="1864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2CE57EB-1755-4CE7-8AAE-46484EDB3977}"/>
                  </a:ext>
                </a:extLst>
              </p14:cNvPr>
              <p14:cNvContentPartPr/>
              <p14:nvPr/>
            </p14:nvContentPartPr>
            <p14:xfrm>
              <a:off x="3024480" y="5776720"/>
              <a:ext cx="142200" cy="216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2CE57EB-1755-4CE7-8AAE-46484EDB397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006840" y="5759080"/>
                <a:ext cx="1778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D2262F9-F954-4962-AC56-1CA7F00634F4}"/>
                  </a:ext>
                </a:extLst>
              </p14:cNvPr>
              <p14:cNvContentPartPr/>
              <p14:nvPr/>
            </p14:nvContentPartPr>
            <p14:xfrm>
              <a:off x="2271720" y="5657560"/>
              <a:ext cx="630360" cy="2509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D2262F9-F954-4962-AC56-1CA7F00634F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253730" y="5639560"/>
                <a:ext cx="66598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FDCFBB8-F116-48E4-8185-CC154C5FDDF5}"/>
                  </a:ext>
                </a:extLst>
              </p14:cNvPr>
              <p14:cNvContentPartPr/>
              <p14:nvPr/>
            </p14:nvContentPartPr>
            <p14:xfrm>
              <a:off x="3329400" y="5534440"/>
              <a:ext cx="168840" cy="16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FDCFBB8-F116-48E4-8185-CC154C5FDDF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311400" y="5516440"/>
                <a:ext cx="2044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8BA4ACD-E5B7-412F-AE3B-9450E94CC13F}"/>
                  </a:ext>
                </a:extLst>
              </p14:cNvPr>
              <p14:cNvContentPartPr/>
              <p14:nvPr/>
            </p14:nvContentPartPr>
            <p14:xfrm>
              <a:off x="3319320" y="5607160"/>
              <a:ext cx="1207440" cy="2124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8BA4ACD-E5B7-412F-AE3B-9450E94CC13F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01675" y="5589520"/>
                <a:ext cx="1243091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23AC03A-43AB-4D3D-B47A-F8B44FFFCDE8}"/>
                  </a:ext>
                </a:extLst>
              </p14:cNvPr>
              <p14:cNvContentPartPr/>
              <p14:nvPr/>
            </p14:nvContentPartPr>
            <p14:xfrm>
              <a:off x="3465120" y="5884360"/>
              <a:ext cx="856440" cy="586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23AC03A-43AB-4D3D-B47A-F8B44FFFCDE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447480" y="5866360"/>
                <a:ext cx="89208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7B0F7FF-1331-4A79-B7B4-F148EA010074}"/>
                  </a:ext>
                </a:extLst>
              </p14:cNvPr>
              <p14:cNvContentPartPr/>
              <p14:nvPr/>
            </p14:nvContentPartPr>
            <p14:xfrm>
              <a:off x="3800640" y="5985160"/>
              <a:ext cx="370800" cy="2304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7B0F7FF-1331-4A79-B7B4-F148EA01007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782640" y="5967188"/>
                <a:ext cx="406440" cy="2659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A1DAED0-B97F-4D71-9592-CF77FE4551DC}"/>
                  </a:ext>
                </a:extLst>
              </p14:cNvPr>
              <p14:cNvContentPartPr/>
              <p14:nvPr/>
            </p14:nvContentPartPr>
            <p14:xfrm>
              <a:off x="4740600" y="5661520"/>
              <a:ext cx="482040" cy="2484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A1DAED0-B97F-4D71-9592-CF77FE4551D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22947" y="5643880"/>
                <a:ext cx="517707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711F4EF-B5A1-41FE-8814-684F44AD35E4}"/>
                  </a:ext>
                </a:extLst>
              </p14:cNvPr>
              <p14:cNvContentPartPr/>
              <p14:nvPr/>
            </p14:nvContentPartPr>
            <p14:xfrm>
              <a:off x="6339360" y="5839360"/>
              <a:ext cx="2419920" cy="5767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711F4EF-B5A1-41FE-8814-684F44AD35E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321720" y="5821360"/>
                <a:ext cx="2455560" cy="612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23839354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DCA55A3-8A9D-4FBA-8B88-C9A23F76072E}"/>
                  </a:ext>
                </a:extLst>
              </p14:cNvPr>
              <p14:cNvContentPartPr/>
              <p14:nvPr/>
            </p14:nvContentPartPr>
            <p14:xfrm>
              <a:off x="685200" y="243160"/>
              <a:ext cx="4804920" cy="668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DCA55A3-8A9D-4FBA-8B88-C9A23F7607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7200" y="225170"/>
                <a:ext cx="4840560" cy="70378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37662484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DCA55A3-8A9D-4FBA-8B88-C9A23F76072E}"/>
                  </a:ext>
                </a:extLst>
              </p14:cNvPr>
              <p14:cNvContentPartPr/>
              <p14:nvPr/>
            </p14:nvContentPartPr>
            <p14:xfrm>
              <a:off x="685200" y="243160"/>
              <a:ext cx="4804920" cy="668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DCA55A3-8A9D-4FBA-8B88-C9A23F7607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7200" y="225170"/>
                <a:ext cx="4840560" cy="703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838B8EC-D843-45B9-8E75-75C1A37CF6C6}"/>
                  </a:ext>
                </a:extLst>
              </p14:cNvPr>
              <p14:cNvContentPartPr/>
              <p14:nvPr/>
            </p14:nvContentPartPr>
            <p14:xfrm>
              <a:off x="612120" y="1170160"/>
              <a:ext cx="379440" cy="377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838B8EC-D843-45B9-8E75-75C1A37CF6C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4480" y="1152537"/>
                <a:ext cx="415080" cy="4128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AFDBBA4-66B8-4F97-8C65-BE1DCF4DFC5D}"/>
                  </a:ext>
                </a:extLst>
              </p14:cNvPr>
              <p14:cNvContentPartPr/>
              <p14:nvPr/>
            </p14:nvContentPartPr>
            <p14:xfrm>
              <a:off x="1206120" y="1222720"/>
              <a:ext cx="964080" cy="256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AFDBBA4-66B8-4F97-8C65-BE1DCF4DFC5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88120" y="1204720"/>
                <a:ext cx="9997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D0861B3-6EE4-4229-9F10-9F6304FBD2FD}"/>
                  </a:ext>
                </a:extLst>
              </p14:cNvPr>
              <p14:cNvContentPartPr/>
              <p14:nvPr/>
            </p14:nvContentPartPr>
            <p14:xfrm>
              <a:off x="2404200" y="1085920"/>
              <a:ext cx="352440" cy="75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D0861B3-6EE4-4229-9F10-9F6304FBD2F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86200" y="1068280"/>
                <a:ext cx="3880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62D55E2-37E6-4D2C-BFC3-534FF17513ED}"/>
                  </a:ext>
                </a:extLst>
              </p14:cNvPr>
              <p14:cNvContentPartPr/>
              <p14:nvPr/>
            </p14:nvContentPartPr>
            <p14:xfrm>
              <a:off x="2341920" y="1174840"/>
              <a:ext cx="1476360" cy="327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62D55E2-37E6-4D2C-BFC3-534FF17513E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23920" y="1156840"/>
                <a:ext cx="151200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4880E40-A56E-441D-8AAF-EC43879FF0FE}"/>
                  </a:ext>
                </a:extLst>
              </p14:cNvPr>
              <p14:cNvContentPartPr/>
              <p14:nvPr/>
            </p14:nvContentPartPr>
            <p14:xfrm>
              <a:off x="4559880" y="1015720"/>
              <a:ext cx="73440" cy="289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4880E40-A56E-441D-8AAF-EC43879FF0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42240" y="998080"/>
                <a:ext cx="10908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09285F0C-9655-4A5E-9184-79D6A4AD9C2E}"/>
                  </a:ext>
                </a:extLst>
              </p14:cNvPr>
              <p14:cNvContentPartPr/>
              <p14:nvPr/>
            </p14:nvContentPartPr>
            <p14:xfrm>
              <a:off x="4198080" y="1064680"/>
              <a:ext cx="189360" cy="241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09285F0C-9655-4A5E-9184-79D6A4AD9C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80406" y="1047040"/>
                <a:ext cx="22506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A5D731B-4F36-445F-8F15-5BF8681BA40D}"/>
                  </a:ext>
                </a:extLst>
              </p14:cNvPr>
              <p14:cNvContentPartPr/>
              <p14:nvPr/>
            </p14:nvContentPartPr>
            <p14:xfrm>
              <a:off x="4998720" y="980080"/>
              <a:ext cx="217080" cy="501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A5D731B-4F36-445F-8F15-5BF8681BA4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81080" y="962080"/>
                <a:ext cx="25272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51BC185-2FC8-4724-9CD7-8DB0EAD168BC}"/>
                  </a:ext>
                </a:extLst>
              </p14:cNvPr>
              <p14:cNvContentPartPr/>
              <p14:nvPr/>
            </p14:nvContentPartPr>
            <p14:xfrm>
              <a:off x="5477160" y="917800"/>
              <a:ext cx="2022480" cy="43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51BC185-2FC8-4724-9CD7-8DB0EAD168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59163" y="899800"/>
                <a:ext cx="2058114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05A843C-36C1-4030-B8E6-F51FE0EC3808}"/>
                  </a:ext>
                </a:extLst>
              </p14:cNvPr>
              <p14:cNvContentPartPr/>
              <p14:nvPr/>
            </p14:nvContentPartPr>
            <p14:xfrm>
              <a:off x="7884120" y="871360"/>
              <a:ext cx="256680" cy="13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05A843C-36C1-4030-B8E6-F51FE0EC380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866480" y="853360"/>
                <a:ext cx="2923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4352456-C837-4752-96A2-C1594A6D7C55}"/>
                  </a:ext>
                </a:extLst>
              </p14:cNvPr>
              <p14:cNvContentPartPr/>
              <p14:nvPr/>
            </p14:nvContentPartPr>
            <p14:xfrm>
              <a:off x="7620600" y="977200"/>
              <a:ext cx="1330920" cy="374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4352456-C837-4752-96A2-C1594A6D7C5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2605" y="959543"/>
                <a:ext cx="1366550" cy="4100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4683AC4-BFDA-42C9-849E-E9A776622777}"/>
                  </a:ext>
                </a:extLst>
              </p14:cNvPr>
              <p14:cNvContentPartPr/>
              <p14:nvPr/>
            </p14:nvContentPartPr>
            <p14:xfrm>
              <a:off x="8439240" y="616840"/>
              <a:ext cx="432000" cy="256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4683AC4-BFDA-42C9-849E-E9A77662277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421240" y="598840"/>
                <a:ext cx="467640" cy="291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3955699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DCA55A3-8A9D-4FBA-8B88-C9A23F76072E}"/>
                  </a:ext>
                </a:extLst>
              </p14:cNvPr>
              <p14:cNvContentPartPr/>
              <p14:nvPr/>
            </p14:nvContentPartPr>
            <p14:xfrm>
              <a:off x="685200" y="243160"/>
              <a:ext cx="4804920" cy="668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DCA55A3-8A9D-4FBA-8B88-C9A23F7607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7200" y="225170"/>
                <a:ext cx="4840560" cy="703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838B8EC-D843-45B9-8E75-75C1A37CF6C6}"/>
                  </a:ext>
                </a:extLst>
              </p14:cNvPr>
              <p14:cNvContentPartPr/>
              <p14:nvPr/>
            </p14:nvContentPartPr>
            <p14:xfrm>
              <a:off x="612120" y="1170160"/>
              <a:ext cx="379440" cy="377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838B8EC-D843-45B9-8E75-75C1A37CF6C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4480" y="1152537"/>
                <a:ext cx="415080" cy="4128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AFDBBA4-66B8-4F97-8C65-BE1DCF4DFC5D}"/>
                  </a:ext>
                </a:extLst>
              </p14:cNvPr>
              <p14:cNvContentPartPr/>
              <p14:nvPr/>
            </p14:nvContentPartPr>
            <p14:xfrm>
              <a:off x="1206120" y="1222720"/>
              <a:ext cx="964080" cy="256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AFDBBA4-66B8-4F97-8C65-BE1DCF4DFC5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88120" y="1204720"/>
                <a:ext cx="9997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D0861B3-6EE4-4229-9F10-9F6304FBD2FD}"/>
                  </a:ext>
                </a:extLst>
              </p14:cNvPr>
              <p14:cNvContentPartPr/>
              <p14:nvPr/>
            </p14:nvContentPartPr>
            <p14:xfrm>
              <a:off x="2404200" y="1085920"/>
              <a:ext cx="352440" cy="75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D0861B3-6EE4-4229-9F10-9F6304FBD2F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86200" y="1068280"/>
                <a:ext cx="3880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62D55E2-37E6-4D2C-BFC3-534FF17513ED}"/>
                  </a:ext>
                </a:extLst>
              </p14:cNvPr>
              <p14:cNvContentPartPr/>
              <p14:nvPr/>
            </p14:nvContentPartPr>
            <p14:xfrm>
              <a:off x="2341920" y="1174840"/>
              <a:ext cx="1476360" cy="327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62D55E2-37E6-4D2C-BFC3-534FF17513E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23920" y="1156840"/>
                <a:ext cx="151200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4880E40-A56E-441D-8AAF-EC43879FF0FE}"/>
                  </a:ext>
                </a:extLst>
              </p14:cNvPr>
              <p14:cNvContentPartPr/>
              <p14:nvPr/>
            </p14:nvContentPartPr>
            <p14:xfrm>
              <a:off x="4559880" y="1015720"/>
              <a:ext cx="73440" cy="289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4880E40-A56E-441D-8AAF-EC43879FF0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42240" y="998080"/>
                <a:ext cx="10908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09285F0C-9655-4A5E-9184-79D6A4AD9C2E}"/>
                  </a:ext>
                </a:extLst>
              </p14:cNvPr>
              <p14:cNvContentPartPr/>
              <p14:nvPr/>
            </p14:nvContentPartPr>
            <p14:xfrm>
              <a:off x="4198080" y="1064680"/>
              <a:ext cx="189360" cy="241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09285F0C-9655-4A5E-9184-79D6A4AD9C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80406" y="1047040"/>
                <a:ext cx="22506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A5D731B-4F36-445F-8F15-5BF8681BA40D}"/>
                  </a:ext>
                </a:extLst>
              </p14:cNvPr>
              <p14:cNvContentPartPr/>
              <p14:nvPr/>
            </p14:nvContentPartPr>
            <p14:xfrm>
              <a:off x="4998720" y="980080"/>
              <a:ext cx="217080" cy="501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A5D731B-4F36-445F-8F15-5BF8681BA4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81080" y="962080"/>
                <a:ext cx="25272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51BC185-2FC8-4724-9CD7-8DB0EAD168BC}"/>
                  </a:ext>
                </a:extLst>
              </p14:cNvPr>
              <p14:cNvContentPartPr/>
              <p14:nvPr/>
            </p14:nvContentPartPr>
            <p14:xfrm>
              <a:off x="5477160" y="917800"/>
              <a:ext cx="2022480" cy="43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51BC185-2FC8-4724-9CD7-8DB0EAD168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59163" y="899800"/>
                <a:ext cx="2058114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05A843C-36C1-4030-B8E6-F51FE0EC3808}"/>
                  </a:ext>
                </a:extLst>
              </p14:cNvPr>
              <p14:cNvContentPartPr/>
              <p14:nvPr/>
            </p14:nvContentPartPr>
            <p14:xfrm>
              <a:off x="7884120" y="871360"/>
              <a:ext cx="256680" cy="13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05A843C-36C1-4030-B8E6-F51FE0EC380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866480" y="853360"/>
                <a:ext cx="2923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4352456-C837-4752-96A2-C1594A6D7C55}"/>
                  </a:ext>
                </a:extLst>
              </p14:cNvPr>
              <p14:cNvContentPartPr/>
              <p14:nvPr/>
            </p14:nvContentPartPr>
            <p14:xfrm>
              <a:off x="7620600" y="977200"/>
              <a:ext cx="1330920" cy="374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4352456-C837-4752-96A2-C1594A6D7C5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2605" y="959543"/>
                <a:ext cx="1366550" cy="4100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4683AC4-BFDA-42C9-849E-E9A776622777}"/>
                  </a:ext>
                </a:extLst>
              </p14:cNvPr>
              <p14:cNvContentPartPr/>
              <p14:nvPr/>
            </p14:nvContentPartPr>
            <p14:xfrm>
              <a:off x="8439240" y="616840"/>
              <a:ext cx="432000" cy="256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4683AC4-BFDA-42C9-849E-E9A77662277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421240" y="598840"/>
                <a:ext cx="46764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F9DD850-C8F6-415B-B060-D2FC957DDBFA}"/>
                  </a:ext>
                </a:extLst>
              </p14:cNvPr>
              <p14:cNvContentPartPr/>
              <p14:nvPr/>
            </p14:nvContentPartPr>
            <p14:xfrm>
              <a:off x="470640" y="1803040"/>
              <a:ext cx="185760" cy="476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F9DD850-C8F6-415B-B060-D2FC957DDBF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3000" y="1785400"/>
                <a:ext cx="221400" cy="51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FA4A547-D0F8-4F4E-8247-BFA811C62E4D}"/>
                  </a:ext>
                </a:extLst>
              </p14:cNvPr>
              <p14:cNvContentPartPr/>
              <p14:nvPr/>
            </p14:nvContentPartPr>
            <p14:xfrm>
              <a:off x="1025760" y="1880080"/>
              <a:ext cx="726120" cy="295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FA4A547-D0F8-4F4E-8247-BFA811C62E4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007760" y="1862080"/>
                <a:ext cx="76176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B013081-0AE6-4236-A2C3-82297A9A27A0}"/>
                  </a:ext>
                </a:extLst>
              </p14:cNvPr>
              <p14:cNvContentPartPr/>
              <p14:nvPr/>
            </p14:nvContentPartPr>
            <p14:xfrm>
              <a:off x="1962840" y="1992760"/>
              <a:ext cx="197640" cy="1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B013081-0AE6-4236-A2C3-82297A9A27A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944840" y="1975120"/>
                <a:ext cx="233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1D7614B-8CB0-4816-BB66-43E332EBFF8A}"/>
                  </a:ext>
                </a:extLst>
              </p14:cNvPr>
              <p14:cNvContentPartPr/>
              <p14:nvPr/>
            </p14:nvContentPartPr>
            <p14:xfrm>
              <a:off x="1971480" y="2082760"/>
              <a:ext cx="239760" cy="38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1D7614B-8CB0-4816-BB66-43E332EBFF8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53480" y="2065120"/>
                <a:ext cx="27540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AC2E13C-40ED-4B98-AD40-63CB12373D12}"/>
                  </a:ext>
                </a:extLst>
              </p14:cNvPr>
              <p14:cNvContentPartPr/>
              <p14:nvPr/>
            </p14:nvContentPartPr>
            <p14:xfrm>
              <a:off x="2393760" y="1742200"/>
              <a:ext cx="2137680" cy="469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AC2E13C-40ED-4B98-AD40-63CB12373D1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75760" y="1724200"/>
                <a:ext cx="217332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8F73782-6F0F-4841-BA30-66726A3758C1}"/>
                  </a:ext>
                </a:extLst>
              </p14:cNvPr>
              <p14:cNvContentPartPr/>
              <p14:nvPr/>
            </p14:nvContentPartPr>
            <p14:xfrm>
              <a:off x="5030760" y="1763440"/>
              <a:ext cx="569160" cy="3380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8F73782-6F0F-4841-BA30-66726A3758C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013109" y="1745440"/>
                <a:ext cx="604823" cy="373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88506690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DCA55A3-8A9D-4FBA-8B88-C9A23F76072E}"/>
                  </a:ext>
                </a:extLst>
              </p14:cNvPr>
              <p14:cNvContentPartPr/>
              <p14:nvPr/>
            </p14:nvContentPartPr>
            <p14:xfrm>
              <a:off x="685200" y="243160"/>
              <a:ext cx="4804920" cy="668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DCA55A3-8A9D-4FBA-8B88-C9A23F7607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7200" y="225170"/>
                <a:ext cx="4840560" cy="703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838B8EC-D843-45B9-8E75-75C1A37CF6C6}"/>
                  </a:ext>
                </a:extLst>
              </p14:cNvPr>
              <p14:cNvContentPartPr/>
              <p14:nvPr/>
            </p14:nvContentPartPr>
            <p14:xfrm>
              <a:off x="612120" y="1170160"/>
              <a:ext cx="379440" cy="377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838B8EC-D843-45B9-8E75-75C1A37CF6C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4480" y="1152537"/>
                <a:ext cx="415080" cy="4128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AFDBBA4-66B8-4F97-8C65-BE1DCF4DFC5D}"/>
                  </a:ext>
                </a:extLst>
              </p14:cNvPr>
              <p14:cNvContentPartPr/>
              <p14:nvPr/>
            </p14:nvContentPartPr>
            <p14:xfrm>
              <a:off x="1206120" y="1222720"/>
              <a:ext cx="964080" cy="256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AFDBBA4-66B8-4F97-8C65-BE1DCF4DFC5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88120" y="1204720"/>
                <a:ext cx="9997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D0861B3-6EE4-4229-9F10-9F6304FBD2FD}"/>
                  </a:ext>
                </a:extLst>
              </p14:cNvPr>
              <p14:cNvContentPartPr/>
              <p14:nvPr/>
            </p14:nvContentPartPr>
            <p14:xfrm>
              <a:off x="2404200" y="1085920"/>
              <a:ext cx="352440" cy="75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D0861B3-6EE4-4229-9F10-9F6304FBD2F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86200" y="1068280"/>
                <a:ext cx="3880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62D55E2-37E6-4D2C-BFC3-534FF17513ED}"/>
                  </a:ext>
                </a:extLst>
              </p14:cNvPr>
              <p14:cNvContentPartPr/>
              <p14:nvPr/>
            </p14:nvContentPartPr>
            <p14:xfrm>
              <a:off x="2341920" y="1174840"/>
              <a:ext cx="1476360" cy="327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62D55E2-37E6-4D2C-BFC3-534FF17513E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23920" y="1156840"/>
                <a:ext cx="151200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4880E40-A56E-441D-8AAF-EC43879FF0FE}"/>
                  </a:ext>
                </a:extLst>
              </p14:cNvPr>
              <p14:cNvContentPartPr/>
              <p14:nvPr/>
            </p14:nvContentPartPr>
            <p14:xfrm>
              <a:off x="4559880" y="1015720"/>
              <a:ext cx="73440" cy="289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4880E40-A56E-441D-8AAF-EC43879FF0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42240" y="998080"/>
                <a:ext cx="10908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09285F0C-9655-4A5E-9184-79D6A4AD9C2E}"/>
                  </a:ext>
                </a:extLst>
              </p14:cNvPr>
              <p14:cNvContentPartPr/>
              <p14:nvPr/>
            </p14:nvContentPartPr>
            <p14:xfrm>
              <a:off x="4198080" y="1064680"/>
              <a:ext cx="189360" cy="241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09285F0C-9655-4A5E-9184-79D6A4AD9C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80406" y="1047040"/>
                <a:ext cx="22506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A5D731B-4F36-445F-8F15-5BF8681BA40D}"/>
                  </a:ext>
                </a:extLst>
              </p14:cNvPr>
              <p14:cNvContentPartPr/>
              <p14:nvPr/>
            </p14:nvContentPartPr>
            <p14:xfrm>
              <a:off x="4998720" y="980080"/>
              <a:ext cx="217080" cy="501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A5D731B-4F36-445F-8F15-5BF8681BA4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81080" y="962080"/>
                <a:ext cx="25272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51BC185-2FC8-4724-9CD7-8DB0EAD168BC}"/>
                  </a:ext>
                </a:extLst>
              </p14:cNvPr>
              <p14:cNvContentPartPr/>
              <p14:nvPr/>
            </p14:nvContentPartPr>
            <p14:xfrm>
              <a:off x="5477160" y="917800"/>
              <a:ext cx="2022480" cy="43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51BC185-2FC8-4724-9CD7-8DB0EAD168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59163" y="899800"/>
                <a:ext cx="2058114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05A843C-36C1-4030-B8E6-F51FE0EC3808}"/>
                  </a:ext>
                </a:extLst>
              </p14:cNvPr>
              <p14:cNvContentPartPr/>
              <p14:nvPr/>
            </p14:nvContentPartPr>
            <p14:xfrm>
              <a:off x="7884120" y="871360"/>
              <a:ext cx="256680" cy="13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05A843C-36C1-4030-B8E6-F51FE0EC380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866480" y="853360"/>
                <a:ext cx="2923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4352456-C837-4752-96A2-C1594A6D7C55}"/>
                  </a:ext>
                </a:extLst>
              </p14:cNvPr>
              <p14:cNvContentPartPr/>
              <p14:nvPr/>
            </p14:nvContentPartPr>
            <p14:xfrm>
              <a:off x="7620600" y="977200"/>
              <a:ext cx="1330920" cy="374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4352456-C837-4752-96A2-C1594A6D7C5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2605" y="959543"/>
                <a:ext cx="1366550" cy="4100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4683AC4-BFDA-42C9-849E-E9A776622777}"/>
                  </a:ext>
                </a:extLst>
              </p14:cNvPr>
              <p14:cNvContentPartPr/>
              <p14:nvPr/>
            </p14:nvContentPartPr>
            <p14:xfrm>
              <a:off x="8439240" y="616840"/>
              <a:ext cx="432000" cy="256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4683AC4-BFDA-42C9-849E-E9A77662277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421240" y="598840"/>
                <a:ext cx="46764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F9DD850-C8F6-415B-B060-D2FC957DDBFA}"/>
                  </a:ext>
                </a:extLst>
              </p14:cNvPr>
              <p14:cNvContentPartPr/>
              <p14:nvPr/>
            </p14:nvContentPartPr>
            <p14:xfrm>
              <a:off x="470640" y="1803040"/>
              <a:ext cx="185760" cy="476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F9DD850-C8F6-415B-B060-D2FC957DDBF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3000" y="1785400"/>
                <a:ext cx="221400" cy="51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FA4A547-D0F8-4F4E-8247-BFA811C62E4D}"/>
                  </a:ext>
                </a:extLst>
              </p14:cNvPr>
              <p14:cNvContentPartPr/>
              <p14:nvPr/>
            </p14:nvContentPartPr>
            <p14:xfrm>
              <a:off x="1025760" y="1880080"/>
              <a:ext cx="726120" cy="295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FA4A547-D0F8-4F4E-8247-BFA811C62E4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007760" y="1862080"/>
                <a:ext cx="76176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B013081-0AE6-4236-A2C3-82297A9A27A0}"/>
                  </a:ext>
                </a:extLst>
              </p14:cNvPr>
              <p14:cNvContentPartPr/>
              <p14:nvPr/>
            </p14:nvContentPartPr>
            <p14:xfrm>
              <a:off x="1962840" y="1992760"/>
              <a:ext cx="197640" cy="1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B013081-0AE6-4236-A2C3-82297A9A27A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944840" y="1975120"/>
                <a:ext cx="233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1D7614B-8CB0-4816-BB66-43E332EBFF8A}"/>
                  </a:ext>
                </a:extLst>
              </p14:cNvPr>
              <p14:cNvContentPartPr/>
              <p14:nvPr/>
            </p14:nvContentPartPr>
            <p14:xfrm>
              <a:off x="1971480" y="2082760"/>
              <a:ext cx="239760" cy="38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1D7614B-8CB0-4816-BB66-43E332EBFF8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53480" y="2065120"/>
                <a:ext cx="27540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AC2E13C-40ED-4B98-AD40-63CB12373D12}"/>
                  </a:ext>
                </a:extLst>
              </p14:cNvPr>
              <p14:cNvContentPartPr/>
              <p14:nvPr/>
            </p14:nvContentPartPr>
            <p14:xfrm>
              <a:off x="2393760" y="1742200"/>
              <a:ext cx="2137680" cy="469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AC2E13C-40ED-4B98-AD40-63CB12373D1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75760" y="1724200"/>
                <a:ext cx="217332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8F73782-6F0F-4841-BA30-66726A3758C1}"/>
                  </a:ext>
                </a:extLst>
              </p14:cNvPr>
              <p14:cNvContentPartPr/>
              <p14:nvPr/>
            </p14:nvContentPartPr>
            <p14:xfrm>
              <a:off x="5030760" y="1763440"/>
              <a:ext cx="569160" cy="3380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8F73782-6F0F-4841-BA30-66726A3758C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013109" y="1745440"/>
                <a:ext cx="604823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38D0C48-083F-4810-9C35-D06B4A8FE51D}"/>
                  </a:ext>
                </a:extLst>
              </p14:cNvPr>
              <p14:cNvContentPartPr/>
              <p14:nvPr/>
            </p14:nvContentPartPr>
            <p14:xfrm>
              <a:off x="7538880" y="1839040"/>
              <a:ext cx="158760" cy="28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38D0C48-083F-4810-9C35-D06B4A8FE51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521240" y="1821400"/>
                <a:ext cx="194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28494B1-4D43-4E10-976A-71FDCBCF3CDE}"/>
                  </a:ext>
                </a:extLst>
              </p14:cNvPr>
              <p14:cNvContentPartPr/>
              <p14:nvPr/>
            </p14:nvContentPartPr>
            <p14:xfrm>
              <a:off x="7941360" y="1742200"/>
              <a:ext cx="686520" cy="369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28494B1-4D43-4E10-976A-71FDCBCF3C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923369" y="1724200"/>
                <a:ext cx="722141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B5648D4-8CA4-4059-A228-44EB61011BD5}"/>
                  </a:ext>
                </a:extLst>
              </p14:cNvPr>
              <p14:cNvContentPartPr/>
              <p14:nvPr/>
            </p14:nvContentPartPr>
            <p14:xfrm>
              <a:off x="6405240" y="1856320"/>
              <a:ext cx="864360" cy="47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B5648D4-8CA4-4059-A228-44EB61011BD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87600" y="1838680"/>
                <a:ext cx="900000" cy="51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45C2781-549D-4208-BDDF-617CF0C88AA2}"/>
                  </a:ext>
                </a:extLst>
              </p14:cNvPr>
              <p14:cNvContentPartPr/>
              <p14:nvPr/>
            </p14:nvContentPartPr>
            <p14:xfrm>
              <a:off x="438960" y="2572000"/>
              <a:ext cx="305280" cy="210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45C2781-549D-4208-BDDF-617CF0C88AA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1320" y="2554360"/>
                <a:ext cx="34092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57D85CF-7485-42EA-A4CA-C92AAE72181B}"/>
                  </a:ext>
                </a:extLst>
              </p14:cNvPr>
              <p14:cNvContentPartPr/>
              <p14:nvPr/>
            </p14:nvContentPartPr>
            <p14:xfrm>
              <a:off x="720840" y="2594320"/>
              <a:ext cx="202320" cy="423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57D85CF-7485-42EA-A4CA-C92AAE72181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2840" y="2576680"/>
                <a:ext cx="2379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A14196F-7648-4EDF-B8AE-994139F83AEC}"/>
                  </a:ext>
                </a:extLst>
              </p14:cNvPr>
              <p14:cNvContentPartPr/>
              <p14:nvPr/>
            </p14:nvContentPartPr>
            <p14:xfrm>
              <a:off x="985440" y="2603680"/>
              <a:ext cx="244800" cy="130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A14196F-7648-4EDF-B8AE-994139F83AE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967440" y="2586040"/>
                <a:ext cx="28044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C1AFE4C-74F1-4F99-8CAC-A6D090AF5104}"/>
                  </a:ext>
                </a:extLst>
              </p14:cNvPr>
              <p14:cNvContentPartPr/>
              <p14:nvPr/>
            </p14:nvContentPartPr>
            <p14:xfrm>
              <a:off x="1479720" y="2505760"/>
              <a:ext cx="225720" cy="258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C1AFE4C-74F1-4F99-8CAC-A6D090AF510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61720" y="2488120"/>
                <a:ext cx="26136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E2BC9C6-6104-4253-BB5D-3A5C070CDB37}"/>
                  </a:ext>
                </a:extLst>
              </p14:cNvPr>
              <p14:cNvContentPartPr/>
              <p14:nvPr/>
            </p14:nvContentPartPr>
            <p14:xfrm>
              <a:off x="2277480" y="2203360"/>
              <a:ext cx="2256120" cy="69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E2BC9C6-6104-4253-BB5D-3A5C070CDB3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259840" y="2167720"/>
                <a:ext cx="229176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4BF5778-EF68-49FE-83F4-CF4859B642B3}"/>
                  </a:ext>
                </a:extLst>
              </p14:cNvPr>
              <p14:cNvContentPartPr/>
              <p14:nvPr/>
            </p14:nvContentPartPr>
            <p14:xfrm>
              <a:off x="2255160" y="1729240"/>
              <a:ext cx="15480" cy="572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4BF5778-EF68-49FE-83F4-CF4859B642B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237160" y="1693240"/>
                <a:ext cx="51120" cy="64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02CCF89-448E-4704-8508-9807AE6A67A3}"/>
                  </a:ext>
                </a:extLst>
              </p14:cNvPr>
              <p14:cNvContentPartPr/>
              <p14:nvPr/>
            </p14:nvContentPartPr>
            <p14:xfrm>
              <a:off x="2222760" y="1577680"/>
              <a:ext cx="2324520" cy="7189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02CCF89-448E-4704-8508-9807AE6A67A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204760" y="1541680"/>
                <a:ext cx="2360160" cy="79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C9DF43E-1C8B-470C-97BC-E1D253B1EA4D}"/>
                  </a:ext>
                </a:extLst>
              </p14:cNvPr>
              <p14:cNvContentPartPr/>
              <p14:nvPr/>
            </p14:nvContentPartPr>
            <p14:xfrm>
              <a:off x="7181760" y="1318120"/>
              <a:ext cx="258120" cy="360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C9DF43E-1C8B-470C-97BC-E1D253B1EA4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63760" y="1282120"/>
                <a:ext cx="29376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6C68433-C1E2-4690-9FD2-E280EE4DD200}"/>
                  </a:ext>
                </a:extLst>
              </p14:cNvPr>
              <p14:cNvContentPartPr/>
              <p14:nvPr/>
            </p14:nvContentPartPr>
            <p14:xfrm>
              <a:off x="5413440" y="1380400"/>
              <a:ext cx="434520" cy="30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6C68433-C1E2-4690-9FD2-E280EE4DD20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395800" y="1344400"/>
                <a:ext cx="47016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6075BCC-AD43-49A4-BF9D-D98C17F9BABB}"/>
                  </a:ext>
                </a:extLst>
              </p14:cNvPr>
              <p14:cNvContentPartPr/>
              <p14:nvPr/>
            </p14:nvContentPartPr>
            <p14:xfrm>
              <a:off x="4465920" y="1632040"/>
              <a:ext cx="1775160" cy="824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6075BCC-AD43-49A4-BF9D-D98C17F9BAB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447920" y="1596400"/>
                <a:ext cx="181080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3D89864-A61D-4839-95C0-2DE5D09136F6}"/>
                  </a:ext>
                </a:extLst>
              </p14:cNvPr>
              <p14:cNvContentPartPr/>
              <p14:nvPr/>
            </p14:nvContentPartPr>
            <p14:xfrm>
              <a:off x="6142440" y="1364560"/>
              <a:ext cx="1156320" cy="268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3D89864-A61D-4839-95C0-2DE5D09136F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24440" y="1328560"/>
                <a:ext cx="119196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DAE5DCC-79C7-488D-B3DA-27EEAA622625}"/>
                  </a:ext>
                </a:extLst>
              </p14:cNvPr>
              <p14:cNvContentPartPr/>
              <p14:nvPr/>
            </p14:nvContentPartPr>
            <p14:xfrm>
              <a:off x="5613240" y="1394080"/>
              <a:ext cx="18360" cy="303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DAE5DCC-79C7-488D-B3DA-27EEAA62262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95240" y="1358440"/>
                <a:ext cx="54000" cy="374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19181285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DCA55A3-8A9D-4FBA-8B88-C9A23F76072E}"/>
                  </a:ext>
                </a:extLst>
              </p14:cNvPr>
              <p14:cNvContentPartPr/>
              <p14:nvPr/>
            </p14:nvContentPartPr>
            <p14:xfrm>
              <a:off x="685200" y="243160"/>
              <a:ext cx="4804920" cy="668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DCA55A3-8A9D-4FBA-8B88-C9A23F7607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7200" y="225170"/>
                <a:ext cx="4840560" cy="703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838B8EC-D843-45B9-8E75-75C1A37CF6C6}"/>
                  </a:ext>
                </a:extLst>
              </p14:cNvPr>
              <p14:cNvContentPartPr/>
              <p14:nvPr/>
            </p14:nvContentPartPr>
            <p14:xfrm>
              <a:off x="612120" y="1170160"/>
              <a:ext cx="379440" cy="377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838B8EC-D843-45B9-8E75-75C1A37CF6C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4480" y="1152537"/>
                <a:ext cx="415080" cy="4128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AFDBBA4-66B8-4F97-8C65-BE1DCF4DFC5D}"/>
                  </a:ext>
                </a:extLst>
              </p14:cNvPr>
              <p14:cNvContentPartPr/>
              <p14:nvPr/>
            </p14:nvContentPartPr>
            <p14:xfrm>
              <a:off x="1206120" y="1222720"/>
              <a:ext cx="964080" cy="256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AFDBBA4-66B8-4F97-8C65-BE1DCF4DFC5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88120" y="1204720"/>
                <a:ext cx="9997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D0861B3-6EE4-4229-9F10-9F6304FBD2FD}"/>
                  </a:ext>
                </a:extLst>
              </p14:cNvPr>
              <p14:cNvContentPartPr/>
              <p14:nvPr/>
            </p14:nvContentPartPr>
            <p14:xfrm>
              <a:off x="2404200" y="1085920"/>
              <a:ext cx="352440" cy="75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D0861B3-6EE4-4229-9F10-9F6304FBD2F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86200" y="1068280"/>
                <a:ext cx="3880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62D55E2-37E6-4D2C-BFC3-534FF17513ED}"/>
                  </a:ext>
                </a:extLst>
              </p14:cNvPr>
              <p14:cNvContentPartPr/>
              <p14:nvPr/>
            </p14:nvContentPartPr>
            <p14:xfrm>
              <a:off x="2341920" y="1174840"/>
              <a:ext cx="1476360" cy="327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62D55E2-37E6-4D2C-BFC3-534FF17513E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23920" y="1156840"/>
                <a:ext cx="151200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4880E40-A56E-441D-8AAF-EC43879FF0FE}"/>
                  </a:ext>
                </a:extLst>
              </p14:cNvPr>
              <p14:cNvContentPartPr/>
              <p14:nvPr/>
            </p14:nvContentPartPr>
            <p14:xfrm>
              <a:off x="4559880" y="1015720"/>
              <a:ext cx="73440" cy="289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4880E40-A56E-441D-8AAF-EC43879FF0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42240" y="998080"/>
                <a:ext cx="10908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09285F0C-9655-4A5E-9184-79D6A4AD9C2E}"/>
                  </a:ext>
                </a:extLst>
              </p14:cNvPr>
              <p14:cNvContentPartPr/>
              <p14:nvPr/>
            </p14:nvContentPartPr>
            <p14:xfrm>
              <a:off x="4198080" y="1064680"/>
              <a:ext cx="189360" cy="241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09285F0C-9655-4A5E-9184-79D6A4AD9C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80406" y="1047040"/>
                <a:ext cx="22506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A5D731B-4F36-445F-8F15-5BF8681BA40D}"/>
                  </a:ext>
                </a:extLst>
              </p14:cNvPr>
              <p14:cNvContentPartPr/>
              <p14:nvPr/>
            </p14:nvContentPartPr>
            <p14:xfrm>
              <a:off x="4998720" y="980080"/>
              <a:ext cx="217080" cy="501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A5D731B-4F36-445F-8F15-5BF8681BA4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81080" y="962080"/>
                <a:ext cx="25272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51BC185-2FC8-4724-9CD7-8DB0EAD168BC}"/>
                  </a:ext>
                </a:extLst>
              </p14:cNvPr>
              <p14:cNvContentPartPr/>
              <p14:nvPr/>
            </p14:nvContentPartPr>
            <p14:xfrm>
              <a:off x="5477160" y="917800"/>
              <a:ext cx="2022480" cy="43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51BC185-2FC8-4724-9CD7-8DB0EAD168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59163" y="899800"/>
                <a:ext cx="2058114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05A843C-36C1-4030-B8E6-F51FE0EC3808}"/>
                  </a:ext>
                </a:extLst>
              </p14:cNvPr>
              <p14:cNvContentPartPr/>
              <p14:nvPr/>
            </p14:nvContentPartPr>
            <p14:xfrm>
              <a:off x="7884120" y="871360"/>
              <a:ext cx="256680" cy="13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05A843C-36C1-4030-B8E6-F51FE0EC380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866480" y="853360"/>
                <a:ext cx="2923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4352456-C837-4752-96A2-C1594A6D7C55}"/>
                  </a:ext>
                </a:extLst>
              </p14:cNvPr>
              <p14:cNvContentPartPr/>
              <p14:nvPr/>
            </p14:nvContentPartPr>
            <p14:xfrm>
              <a:off x="7620600" y="977200"/>
              <a:ext cx="1330920" cy="374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4352456-C837-4752-96A2-C1594A6D7C5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2605" y="959543"/>
                <a:ext cx="1366550" cy="4100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4683AC4-BFDA-42C9-849E-E9A776622777}"/>
                  </a:ext>
                </a:extLst>
              </p14:cNvPr>
              <p14:cNvContentPartPr/>
              <p14:nvPr/>
            </p14:nvContentPartPr>
            <p14:xfrm>
              <a:off x="8439240" y="616840"/>
              <a:ext cx="432000" cy="256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4683AC4-BFDA-42C9-849E-E9A77662277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421240" y="598840"/>
                <a:ext cx="46764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F9DD850-C8F6-415B-B060-D2FC957DDBFA}"/>
                  </a:ext>
                </a:extLst>
              </p14:cNvPr>
              <p14:cNvContentPartPr/>
              <p14:nvPr/>
            </p14:nvContentPartPr>
            <p14:xfrm>
              <a:off x="470640" y="1803040"/>
              <a:ext cx="185760" cy="476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F9DD850-C8F6-415B-B060-D2FC957DDBF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3000" y="1785400"/>
                <a:ext cx="221400" cy="51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FA4A547-D0F8-4F4E-8247-BFA811C62E4D}"/>
                  </a:ext>
                </a:extLst>
              </p14:cNvPr>
              <p14:cNvContentPartPr/>
              <p14:nvPr/>
            </p14:nvContentPartPr>
            <p14:xfrm>
              <a:off x="1025760" y="1880080"/>
              <a:ext cx="726120" cy="295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FA4A547-D0F8-4F4E-8247-BFA811C62E4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007760" y="1862080"/>
                <a:ext cx="76176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B013081-0AE6-4236-A2C3-82297A9A27A0}"/>
                  </a:ext>
                </a:extLst>
              </p14:cNvPr>
              <p14:cNvContentPartPr/>
              <p14:nvPr/>
            </p14:nvContentPartPr>
            <p14:xfrm>
              <a:off x="1962840" y="1992760"/>
              <a:ext cx="197640" cy="1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B013081-0AE6-4236-A2C3-82297A9A27A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944840" y="1975120"/>
                <a:ext cx="233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1D7614B-8CB0-4816-BB66-43E332EBFF8A}"/>
                  </a:ext>
                </a:extLst>
              </p14:cNvPr>
              <p14:cNvContentPartPr/>
              <p14:nvPr/>
            </p14:nvContentPartPr>
            <p14:xfrm>
              <a:off x="1971480" y="2082760"/>
              <a:ext cx="239760" cy="38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1D7614B-8CB0-4816-BB66-43E332EBFF8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53480" y="2065120"/>
                <a:ext cx="27540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AC2E13C-40ED-4B98-AD40-63CB12373D12}"/>
                  </a:ext>
                </a:extLst>
              </p14:cNvPr>
              <p14:cNvContentPartPr/>
              <p14:nvPr/>
            </p14:nvContentPartPr>
            <p14:xfrm>
              <a:off x="2393760" y="1742200"/>
              <a:ext cx="2137680" cy="469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AC2E13C-40ED-4B98-AD40-63CB12373D1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75760" y="1724200"/>
                <a:ext cx="217332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8F73782-6F0F-4841-BA30-66726A3758C1}"/>
                  </a:ext>
                </a:extLst>
              </p14:cNvPr>
              <p14:cNvContentPartPr/>
              <p14:nvPr/>
            </p14:nvContentPartPr>
            <p14:xfrm>
              <a:off x="5030760" y="1763440"/>
              <a:ext cx="569160" cy="3380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8F73782-6F0F-4841-BA30-66726A3758C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013109" y="1745440"/>
                <a:ext cx="604823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38D0C48-083F-4810-9C35-D06B4A8FE51D}"/>
                  </a:ext>
                </a:extLst>
              </p14:cNvPr>
              <p14:cNvContentPartPr/>
              <p14:nvPr/>
            </p14:nvContentPartPr>
            <p14:xfrm>
              <a:off x="7538880" y="1839040"/>
              <a:ext cx="158760" cy="28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38D0C48-083F-4810-9C35-D06B4A8FE51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521240" y="1821400"/>
                <a:ext cx="194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28494B1-4D43-4E10-976A-71FDCBCF3CDE}"/>
                  </a:ext>
                </a:extLst>
              </p14:cNvPr>
              <p14:cNvContentPartPr/>
              <p14:nvPr/>
            </p14:nvContentPartPr>
            <p14:xfrm>
              <a:off x="7941360" y="1742200"/>
              <a:ext cx="686520" cy="369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28494B1-4D43-4E10-976A-71FDCBCF3C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923369" y="1724200"/>
                <a:ext cx="722141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B5648D4-8CA4-4059-A228-44EB61011BD5}"/>
                  </a:ext>
                </a:extLst>
              </p14:cNvPr>
              <p14:cNvContentPartPr/>
              <p14:nvPr/>
            </p14:nvContentPartPr>
            <p14:xfrm>
              <a:off x="6405240" y="1856320"/>
              <a:ext cx="864360" cy="47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B5648D4-8CA4-4059-A228-44EB61011BD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87600" y="1838680"/>
                <a:ext cx="900000" cy="51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45C2781-549D-4208-BDDF-617CF0C88AA2}"/>
                  </a:ext>
                </a:extLst>
              </p14:cNvPr>
              <p14:cNvContentPartPr/>
              <p14:nvPr/>
            </p14:nvContentPartPr>
            <p14:xfrm>
              <a:off x="438960" y="2572000"/>
              <a:ext cx="305280" cy="210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45C2781-549D-4208-BDDF-617CF0C88AA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1320" y="2554360"/>
                <a:ext cx="34092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57D85CF-7485-42EA-A4CA-C92AAE72181B}"/>
                  </a:ext>
                </a:extLst>
              </p14:cNvPr>
              <p14:cNvContentPartPr/>
              <p14:nvPr/>
            </p14:nvContentPartPr>
            <p14:xfrm>
              <a:off x="720840" y="2594320"/>
              <a:ext cx="202320" cy="423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57D85CF-7485-42EA-A4CA-C92AAE72181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2840" y="2576680"/>
                <a:ext cx="2379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A14196F-7648-4EDF-B8AE-994139F83AEC}"/>
                  </a:ext>
                </a:extLst>
              </p14:cNvPr>
              <p14:cNvContentPartPr/>
              <p14:nvPr/>
            </p14:nvContentPartPr>
            <p14:xfrm>
              <a:off x="985440" y="2603680"/>
              <a:ext cx="244800" cy="130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A14196F-7648-4EDF-B8AE-994139F83AE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967440" y="2586040"/>
                <a:ext cx="28044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C1AFE4C-74F1-4F99-8CAC-A6D090AF5104}"/>
                  </a:ext>
                </a:extLst>
              </p14:cNvPr>
              <p14:cNvContentPartPr/>
              <p14:nvPr/>
            </p14:nvContentPartPr>
            <p14:xfrm>
              <a:off x="1479720" y="2505760"/>
              <a:ext cx="225720" cy="258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C1AFE4C-74F1-4F99-8CAC-A6D090AF510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61720" y="2488120"/>
                <a:ext cx="26136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E0C0DDB-CE6E-4667-9667-337D78440231}"/>
                  </a:ext>
                </a:extLst>
              </p14:cNvPr>
              <p14:cNvContentPartPr/>
              <p14:nvPr/>
            </p14:nvContentPartPr>
            <p14:xfrm>
              <a:off x="2124480" y="2586400"/>
              <a:ext cx="577440" cy="365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E0C0DDB-CE6E-4667-9667-337D7844023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06840" y="2568760"/>
                <a:ext cx="61308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9DA10E3-176F-4A3A-9AEC-8B4EF5AE4A23}"/>
                  </a:ext>
                </a:extLst>
              </p14:cNvPr>
              <p14:cNvContentPartPr/>
              <p14:nvPr/>
            </p14:nvContentPartPr>
            <p14:xfrm>
              <a:off x="2743680" y="2579560"/>
              <a:ext cx="160560" cy="137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9DA10E3-176F-4A3A-9AEC-8B4EF5AE4A2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725680" y="2561920"/>
                <a:ext cx="19620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098163A-C45A-46A3-A811-48A8A9546FD6}"/>
                  </a:ext>
                </a:extLst>
              </p14:cNvPr>
              <p14:cNvContentPartPr/>
              <p14:nvPr/>
            </p14:nvContentPartPr>
            <p14:xfrm>
              <a:off x="3001440" y="2550760"/>
              <a:ext cx="113760" cy="187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098163A-C45A-46A3-A811-48A8A9546FD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983440" y="2532760"/>
                <a:ext cx="1494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96E7AB5-9B23-46DB-8052-9A6A417225DD}"/>
                  </a:ext>
                </a:extLst>
              </p14:cNvPr>
              <p14:cNvContentPartPr/>
              <p14:nvPr/>
            </p14:nvContentPartPr>
            <p14:xfrm>
              <a:off x="2441280" y="2440600"/>
              <a:ext cx="27360" cy="9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96E7AB5-9B23-46DB-8052-9A6A417225D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423640" y="2422960"/>
                <a:ext cx="630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1F58F79-1BB1-4E22-84C9-3D460694A605}"/>
                  </a:ext>
                </a:extLst>
              </p14:cNvPr>
              <p14:cNvContentPartPr/>
              <p14:nvPr/>
            </p14:nvContentPartPr>
            <p14:xfrm>
              <a:off x="3627840" y="2525920"/>
              <a:ext cx="398880" cy="236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1F58F79-1BB1-4E22-84C9-3D460694A60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609856" y="2507920"/>
                <a:ext cx="434488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E2BC9C6-6104-4253-BB5D-3A5C070CDB37}"/>
                  </a:ext>
                </a:extLst>
              </p14:cNvPr>
              <p14:cNvContentPartPr/>
              <p14:nvPr/>
            </p14:nvContentPartPr>
            <p14:xfrm>
              <a:off x="2277480" y="2203360"/>
              <a:ext cx="2256120" cy="69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E2BC9C6-6104-4253-BB5D-3A5C070CDB3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259840" y="2167720"/>
                <a:ext cx="229176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4BF5778-EF68-49FE-83F4-CF4859B642B3}"/>
                  </a:ext>
                </a:extLst>
              </p14:cNvPr>
              <p14:cNvContentPartPr/>
              <p14:nvPr/>
            </p14:nvContentPartPr>
            <p14:xfrm>
              <a:off x="2255160" y="1729240"/>
              <a:ext cx="15480" cy="572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4BF5778-EF68-49FE-83F4-CF4859B642B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37160" y="1693240"/>
                <a:ext cx="51120" cy="64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02CCF89-448E-4704-8508-9807AE6A67A3}"/>
                  </a:ext>
                </a:extLst>
              </p14:cNvPr>
              <p14:cNvContentPartPr/>
              <p14:nvPr/>
            </p14:nvContentPartPr>
            <p14:xfrm>
              <a:off x="2222760" y="1577680"/>
              <a:ext cx="2324520" cy="7189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02CCF89-448E-4704-8508-9807AE6A67A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04760" y="1541680"/>
                <a:ext cx="2360160" cy="79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C9DF43E-1C8B-470C-97BC-E1D253B1EA4D}"/>
                  </a:ext>
                </a:extLst>
              </p14:cNvPr>
              <p14:cNvContentPartPr/>
              <p14:nvPr/>
            </p14:nvContentPartPr>
            <p14:xfrm>
              <a:off x="7181760" y="1318120"/>
              <a:ext cx="258120" cy="360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C9DF43E-1C8B-470C-97BC-E1D253B1EA4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163760" y="1282120"/>
                <a:ext cx="29376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6C68433-C1E2-4690-9FD2-E280EE4DD200}"/>
                  </a:ext>
                </a:extLst>
              </p14:cNvPr>
              <p14:cNvContentPartPr/>
              <p14:nvPr/>
            </p14:nvContentPartPr>
            <p14:xfrm>
              <a:off x="5413440" y="1380400"/>
              <a:ext cx="434520" cy="30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6C68433-C1E2-4690-9FD2-E280EE4DD20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95800" y="1344400"/>
                <a:ext cx="47016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6075BCC-AD43-49A4-BF9D-D98C17F9BABB}"/>
                  </a:ext>
                </a:extLst>
              </p14:cNvPr>
              <p14:cNvContentPartPr/>
              <p14:nvPr/>
            </p14:nvContentPartPr>
            <p14:xfrm>
              <a:off x="4465920" y="1632040"/>
              <a:ext cx="1775160" cy="824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6075BCC-AD43-49A4-BF9D-D98C17F9BAB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447920" y="1596400"/>
                <a:ext cx="181080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3D89864-A61D-4839-95C0-2DE5D09136F6}"/>
                  </a:ext>
                </a:extLst>
              </p14:cNvPr>
              <p14:cNvContentPartPr/>
              <p14:nvPr/>
            </p14:nvContentPartPr>
            <p14:xfrm>
              <a:off x="6142440" y="1364560"/>
              <a:ext cx="1156320" cy="268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3D89864-A61D-4839-95C0-2DE5D09136F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24440" y="1328560"/>
                <a:ext cx="119196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DAE5DCC-79C7-488D-B3DA-27EEAA622625}"/>
                  </a:ext>
                </a:extLst>
              </p14:cNvPr>
              <p14:cNvContentPartPr/>
              <p14:nvPr/>
            </p14:nvContentPartPr>
            <p14:xfrm>
              <a:off x="5613240" y="1394080"/>
              <a:ext cx="18360" cy="303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DAE5DCC-79C7-488D-B3DA-27EEAA62262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95240" y="1358440"/>
                <a:ext cx="54000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99AB6D8-A0A1-4A99-9744-DE3F95560822}"/>
                  </a:ext>
                </a:extLst>
              </p14:cNvPr>
              <p14:cNvContentPartPr/>
              <p14:nvPr/>
            </p14:nvContentPartPr>
            <p14:xfrm>
              <a:off x="4585440" y="2435200"/>
              <a:ext cx="770400" cy="287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99AB6D8-A0A1-4A99-9744-DE3F9556082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67792" y="2417560"/>
                <a:ext cx="806057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C8A5590-AD95-4DFE-91EC-EAA6CBEFCDC4}"/>
                  </a:ext>
                </a:extLst>
              </p14:cNvPr>
              <p14:cNvContentPartPr/>
              <p14:nvPr/>
            </p14:nvContentPartPr>
            <p14:xfrm>
              <a:off x="5514240" y="2581000"/>
              <a:ext cx="143640" cy="10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C8A5590-AD95-4DFE-91EC-EAA6CBEFCDC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496600" y="2563360"/>
                <a:ext cx="17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5C8ABF7-A05D-4BA8-8B8C-D15B28123C88}"/>
                  </a:ext>
                </a:extLst>
              </p14:cNvPr>
              <p14:cNvContentPartPr/>
              <p14:nvPr/>
            </p14:nvContentPartPr>
            <p14:xfrm>
              <a:off x="5854440" y="2420800"/>
              <a:ext cx="378360" cy="2930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5C8ABF7-A05D-4BA8-8B8C-D15B28123C8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36457" y="2402822"/>
                <a:ext cx="413966" cy="3286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4C4B878-AF2C-4933-8234-49BE8E049B49}"/>
                  </a:ext>
                </a:extLst>
              </p14:cNvPr>
              <p14:cNvContentPartPr/>
              <p14:nvPr/>
            </p14:nvContentPartPr>
            <p14:xfrm>
              <a:off x="5890080" y="2335840"/>
              <a:ext cx="238680" cy="4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4C4B878-AF2C-4933-8234-49BE8E049B4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872440" y="2318200"/>
                <a:ext cx="2743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3FE3885-9F6F-4DCF-953E-AF0F534ADD19}"/>
                  </a:ext>
                </a:extLst>
              </p14:cNvPr>
              <p14:cNvContentPartPr/>
              <p14:nvPr/>
            </p14:nvContentPartPr>
            <p14:xfrm>
              <a:off x="6344040" y="2250160"/>
              <a:ext cx="1332360" cy="5684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3FE3885-9F6F-4DCF-953E-AF0F534ADD1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326400" y="2232171"/>
                <a:ext cx="1368000" cy="604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71BFC743-1C51-4D6A-BB00-C742FB898DBF}"/>
                  </a:ext>
                </a:extLst>
              </p14:cNvPr>
              <p14:cNvContentPartPr/>
              <p14:nvPr/>
            </p14:nvContentPartPr>
            <p14:xfrm>
              <a:off x="8052600" y="2261680"/>
              <a:ext cx="202320" cy="6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71BFC743-1C51-4D6A-BB00-C742FB898DB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034600" y="2244040"/>
                <a:ext cx="2379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75515C8-6398-47D5-BF6E-9F26AAC8D7E3}"/>
                  </a:ext>
                </a:extLst>
              </p14:cNvPr>
              <p14:cNvContentPartPr/>
              <p14:nvPr/>
            </p14:nvContentPartPr>
            <p14:xfrm>
              <a:off x="7802040" y="2356720"/>
              <a:ext cx="1188720" cy="3294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75515C8-6398-47D5-BF6E-9F26AAC8D7E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784400" y="2339080"/>
                <a:ext cx="1224360" cy="365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90330917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DCA55A3-8A9D-4FBA-8B88-C9A23F76072E}"/>
                  </a:ext>
                </a:extLst>
              </p14:cNvPr>
              <p14:cNvContentPartPr/>
              <p14:nvPr/>
            </p14:nvContentPartPr>
            <p14:xfrm>
              <a:off x="685200" y="243160"/>
              <a:ext cx="4804920" cy="668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DCA55A3-8A9D-4FBA-8B88-C9A23F7607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7200" y="225170"/>
                <a:ext cx="4840560" cy="703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838B8EC-D843-45B9-8E75-75C1A37CF6C6}"/>
                  </a:ext>
                </a:extLst>
              </p14:cNvPr>
              <p14:cNvContentPartPr/>
              <p14:nvPr/>
            </p14:nvContentPartPr>
            <p14:xfrm>
              <a:off x="612120" y="1170160"/>
              <a:ext cx="379440" cy="377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838B8EC-D843-45B9-8E75-75C1A37CF6C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4480" y="1152537"/>
                <a:ext cx="415080" cy="4128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AFDBBA4-66B8-4F97-8C65-BE1DCF4DFC5D}"/>
                  </a:ext>
                </a:extLst>
              </p14:cNvPr>
              <p14:cNvContentPartPr/>
              <p14:nvPr/>
            </p14:nvContentPartPr>
            <p14:xfrm>
              <a:off x="1206120" y="1222720"/>
              <a:ext cx="964080" cy="256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AFDBBA4-66B8-4F97-8C65-BE1DCF4DFC5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88120" y="1204720"/>
                <a:ext cx="9997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D0861B3-6EE4-4229-9F10-9F6304FBD2FD}"/>
                  </a:ext>
                </a:extLst>
              </p14:cNvPr>
              <p14:cNvContentPartPr/>
              <p14:nvPr/>
            </p14:nvContentPartPr>
            <p14:xfrm>
              <a:off x="2404200" y="1085920"/>
              <a:ext cx="352440" cy="75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D0861B3-6EE4-4229-9F10-9F6304FBD2F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86200" y="1068280"/>
                <a:ext cx="3880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62D55E2-37E6-4D2C-BFC3-534FF17513ED}"/>
                  </a:ext>
                </a:extLst>
              </p14:cNvPr>
              <p14:cNvContentPartPr/>
              <p14:nvPr/>
            </p14:nvContentPartPr>
            <p14:xfrm>
              <a:off x="2341920" y="1174840"/>
              <a:ext cx="1476360" cy="327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62D55E2-37E6-4D2C-BFC3-534FF17513E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23920" y="1156840"/>
                <a:ext cx="151200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4880E40-A56E-441D-8AAF-EC43879FF0FE}"/>
                  </a:ext>
                </a:extLst>
              </p14:cNvPr>
              <p14:cNvContentPartPr/>
              <p14:nvPr/>
            </p14:nvContentPartPr>
            <p14:xfrm>
              <a:off x="4559880" y="1015720"/>
              <a:ext cx="73440" cy="289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4880E40-A56E-441D-8AAF-EC43879FF0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42240" y="998080"/>
                <a:ext cx="10908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09285F0C-9655-4A5E-9184-79D6A4AD9C2E}"/>
                  </a:ext>
                </a:extLst>
              </p14:cNvPr>
              <p14:cNvContentPartPr/>
              <p14:nvPr/>
            </p14:nvContentPartPr>
            <p14:xfrm>
              <a:off x="4198080" y="1064680"/>
              <a:ext cx="189360" cy="241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09285F0C-9655-4A5E-9184-79D6A4AD9C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80406" y="1047040"/>
                <a:ext cx="22506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A5D731B-4F36-445F-8F15-5BF8681BA40D}"/>
                  </a:ext>
                </a:extLst>
              </p14:cNvPr>
              <p14:cNvContentPartPr/>
              <p14:nvPr/>
            </p14:nvContentPartPr>
            <p14:xfrm>
              <a:off x="4998720" y="980080"/>
              <a:ext cx="217080" cy="501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A5D731B-4F36-445F-8F15-5BF8681BA4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81080" y="962080"/>
                <a:ext cx="25272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51BC185-2FC8-4724-9CD7-8DB0EAD168BC}"/>
                  </a:ext>
                </a:extLst>
              </p14:cNvPr>
              <p14:cNvContentPartPr/>
              <p14:nvPr/>
            </p14:nvContentPartPr>
            <p14:xfrm>
              <a:off x="5477160" y="917800"/>
              <a:ext cx="2022480" cy="43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51BC185-2FC8-4724-9CD7-8DB0EAD168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59163" y="899800"/>
                <a:ext cx="2058114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05A843C-36C1-4030-B8E6-F51FE0EC3808}"/>
                  </a:ext>
                </a:extLst>
              </p14:cNvPr>
              <p14:cNvContentPartPr/>
              <p14:nvPr/>
            </p14:nvContentPartPr>
            <p14:xfrm>
              <a:off x="7884120" y="871360"/>
              <a:ext cx="256680" cy="13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05A843C-36C1-4030-B8E6-F51FE0EC380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866480" y="853360"/>
                <a:ext cx="2923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4352456-C837-4752-96A2-C1594A6D7C55}"/>
                  </a:ext>
                </a:extLst>
              </p14:cNvPr>
              <p14:cNvContentPartPr/>
              <p14:nvPr/>
            </p14:nvContentPartPr>
            <p14:xfrm>
              <a:off x="7620600" y="977200"/>
              <a:ext cx="1330920" cy="374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4352456-C837-4752-96A2-C1594A6D7C5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2605" y="959543"/>
                <a:ext cx="1366550" cy="4100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4683AC4-BFDA-42C9-849E-E9A776622777}"/>
                  </a:ext>
                </a:extLst>
              </p14:cNvPr>
              <p14:cNvContentPartPr/>
              <p14:nvPr/>
            </p14:nvContentPartPr>
            <p14:xfrm>
              <a:off x="8439240" y="616840"/>
              <a:ext cx="432000" cy="256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4683AC4-BFDA-42C9-849E-E9A77662277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421240" y="598840"/>
                <a:ext cx="46764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F9DD850-C8F6-415B-B060-D2FC957DDBFA}"/>
                  </a:ext>
                </a:extLst>
              </p14:cNvPr>
              <p14:cNvContentPartPr/>
              <p14:nvPr/>
            </p14:nvContentPartPr>
            <p14:xfrm>
              <a:off x="470640" y="1803040"/>
              <a:ext cx="185760" cy="476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F9DD850-C8F6-415B-B060-D2FC957DDBF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3000" y="1785400"/>
                <a:ext cx="221400" cy="51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FA4A547-D0F8-4F4E-8247-BFA811C62E4D}"/>
                  </a:ext>
                </a:extLst>
              </p14:cNvPr>
              <p14:cNvContentPartPr/>
              <p14:nvPr/>
            </p14:nvContentPartPr>
            <p14:xfrm>
              <a:off x="1025760" y="1880080"/>
              <a:ext cx="726120" cy="295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FA4A547-D0F8-4F4E-8247-BFA811C62E4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007760" y="1862080"/>
                <a:ext cx="76176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B013081-0AE6-4236-A2C3-82297A9A27A0}"/>
                  </a:ext>
                </a:extLst>
              </p14:cNvPr>
              <p14:cNvContentPartPr/>
              <p14:nvPr/>
            </p14:nvContentPartPr>
            <p14:xfrm>
              <a:off x="1962840" y="1992760"/>
              <a:ext cx="197640" cy="1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B013081-0AE6-4236-A2C3-82297A9A27A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944840" y="1975120"/>
                <a:ext cx="233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1D7614B-8CB0-4816-BB66-43E332EBFF8A}"/>
                  </a:ext>
                </a:extLst>
              </p14:cNvPr>
              <p14:cNvContentPartPr/>
              <p14:nvPr/>
            </p14:nvContentPartPr>
            <p14:xfrm>
              <a:off x="1971480" y="2082760"/>
              <a:ext cx="239760" cy="38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1D7614B-8CB0-4816-BB66-43E332EBFF8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53480" y="2065120"/>
                <a:ext cx="27540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AC2E13C-40ED-4B98-AD40-63CB12373D12}"/>
                  </a:ext>
                </a:extLst>
              </p14:cNvPr>
              <p14:cNvContentPartPr/>
              <p14:nvPr/>
            </p14:nvContentPartPr>
            <p14:xfrm>
              <a:off x="2393760" y="1742200"/>
              <a:ext cx="2137680" cy="469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AC2E13C-40ED-4B98-AD40-63CB12373D1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75760" y="1724200"/>
                <a:ext cx="217332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8F73782-6F0F-4841-BA30-66726A3758C1}"/>
                  </a:ext>
                </a:extLst>
              </p14:cNvPr>
              <p14:cNvContentPartPr/>
              <p14:nvPr/>
            </p14:nvContentPartPr>
            <p14:xfrm>
              <a:off x="5030760" y="1763440"/>
              <a:ext cx="569160" cy="3380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8F73782-6F0F-4841-BA30-66726A3758C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013109" y="1745440"/>
                <a:ext cx="604823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38D0C48-083F-4810-9C35-D06B4A8FE51D}"/>
                  </a:ext>
                </a:extLst>
              </p14:cNvPr>
              <p14:cNvContentPartPr/>
              <p14:nvPr/>
            </p14:nvContentPartPr>
            <p14:xfrm>
              <a:off x="7538880" y="1839040"/>
              <a:ext cx="158760" cy="28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38D0C48-083F-4810-9C35-D06B4A8FE51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521240" y="1821400"/>
                <a:ext cx="194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28494B1-4D43-4E10-976A-71FDCBCF3CDE}"/>
                  </a:ext>
                </a:extLst>
              </p14:cNvPr>
              <p14:cNvContentPartPr/>
              <p14:nvPr/>
            </p14:nvContentPartPr>
            <p14:xfrm>
              <a:off x="7941360" y="1742200"/>
              <a:ext cx="686520" cy="369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28494B1-4D43-4E10-976A-71FDCBCF3C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923369" y="1724200"/>
                <a:ext cx="722141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B5648D4-8CA4-4059-A228-44EB61011BD5}"/>
                  </a:ext>
                </a:extLst>
              </p14:cNvPr>
              <p14:cNvContentPartPr/>
              <p14:nvPr/>
            </p14:nvContentPartPr>
            <p14:xfrm>
              <a:off x="6405240" y="1856320"/>
              <a:ext cx="864360" cy="47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B5648D4-8CA4-4059-A228-44EB61011BD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87600" y="1838680"/>
                <a:ext cx="900000" cy="51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45C2781-549D-4208-BDDF-617CF0C88AA2}"/>
                  </a:ext>
                </a:extLst>
              </p14:cNvPr>
              <p14:cNvContentPartPr/>
              <p14:nvPr/>
            </p14:nvContentPartPr>
            <p14:xfrm>
              <a:off x="438960" y="2572000"/>
              <a:ext cx="305280" cy="210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45C2781-549D-4208-BDDF-617CF0C88AA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1320" y="2554360"/>
                <a:ext cx="34092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57D85CF-7485-42EA-A4CA-C92AAE72181B}"/>
                  </a:ext>
                </a:extLst>
              </p14:cNvPr>
              <p14:cNvContentPartPr/>
              <p14:nvPr/>
            </p14:nvContentPartPr>
            <p14:xfrm>
              <a:off x="720840" y="2594320"/>
              <a:ext cx="202320" cy="423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57D85CF-7485-42EA-A4CA-C92AAE72181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2840" y="2576680"/>
                <a:ext cx="2379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A14196F-7648-4EDF-B8AE-994139F83AEC}"/>
                  </a:ext>
                </a:extLst>
              </p14:cNvPr>
              <p14:cNvContentPartPr/>
              <p14:nvPr/>
            </p14:nvContentPartPr>
            <p14:xfrm>
              <a:off x="985440" y="2603680"/>
              <a:ext cx="244800" cy="130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A14196F-7648-4EDF-B8AE-994139F83AE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967440" y="2586040"/>
                <a:ext cx="28044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C1AFE4C-74F1-4F99-8CAC-A6D090AF5104}"/>
                  </a:ext>
                </a:extLst>
              </p14:cNvPr>
              <p14:cNvContentPartPr/>
              <p14:nvPr/>
            </p14:nvContentPartPr>
            <p14:xfrm>
              <a:off x="1479720" y="2505760"/>
              <a:ext cx="225720" cy="258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C1AFE4C-74F1-4F99-8CAC-A6D090AF510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61720" y="2488120"/>
                <a:ext cx="26136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E0C0DDB-CE6E-4667-9667-337D78440231}"/>
                  </a:ext>
                </a:extLst>
              </p14:cNvPr>
              <p14:cNvContentPartPr/>
              <p14:nvPr/>
            </p14:nvContentPartPr>
            <p14:xfrm>
              <a:off x="2124480" y="2586400"/>
              <a:ext cx="577440" cy="365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E0C0DDB-CE6E-4667-9667-337D7844023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06840" y="2568760"/>
                <a:ext cx="61308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9DA10E3-176F-4A3A-9AEC-8B4EF5AE4A23}"/>
                  </a:ext>
                </a:extLst>
              </p14:cNvPr>
              <p14:cNvContentPartPr/>
              <p14:nvPr/>
            </p14:nvContentPartPr>
            <p14:xfrm>
              <a:off x="2743680" y="2579560"/>
              <a:ext cx="160560" cy="137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9DA10E3-176F-4A3A-9AEC-8B4EF5AE4A2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725680" y="2561920"/>
                <a:ext cx="19620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098163A-C45A-46A3-A811-48A8A9546FD6}"/>
                  </a:ext>
                </a:extLst>
              </p14:cNvPr>
              <p14:cNvContentPartPr/>
              <p14:nvPr/>
            </p14:nvContentPartPr>
            <p14:xfrm>
              <a:off x="3001440" y="2550760"/>
              <a:ext cx="113760" cy="187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098163A-C45A-46A3-A811-48A8A9546FD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983440" y="2532760"/>
                <a:ext cx="1494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96E7AB5-9B23-46DB-8052-9A6A417225DD}"/>
                  </a:ext>
                </a:extLst>
              </p14:cNvPr>
              <p14:cNvContentPartPr/>
              <p14:nvPr/>
            </p14:nvContentPartPr>
            <p14:xfrm>
              <a:off x="2441280" y="2440600"/>
              <a:ext cx="27360" cy="9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96E7AB5-9B23-46DB-8052-9A6A417225D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423640" y="2422960"/>
                <a:ext cx="630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1F58F79-1BB1-4E22-84C9-3D460694A605}"/>
                  </a:ext>
                </a:extLst>
              </p14:cNvPr>
              <p14:cNvContentPartPr/>
              <p14:nvPr/>
            </p14:nvContentPartPr>
            <p14:xfrm>
              <a:off x="3627840" y="2525920"/>
              <a:ext cx="398880" cy="236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1F58F79-1BB1-4E22-84C9-3D460694A60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609856" y="2507920"/>
                <a:ext cx="434488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E2BC9C6-6104-4253-BB5D-3A5C070CDB37}"/>
                  </a:ext>
                </a:extLst>
              </p14:cNvPr>
              <p14:cNvContentPartPr/>
              <p14:nvPr/>
            </p14:nvContentPartPr>
            <p14:xfrm>
              <a:off x="2277480" y="2203360"/>
              <a:ext cx="2256120" cy="69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E2BC9C6-6104-4253-BB5D-3A5C070CDB3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259840" y="2167720"/>
                <a:ext cx="229176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4BF5778-EF68-49FE-83F4-CF4859B642B3}"/>
                  </a:ext>
                </a:extLst>
              </p14:cNvPr>
              <p14:cNvContentPartPr/>
              <p14:nvPr/>
            </p14:nvContentPartPr>
            <p14:xfrm>
              <a:off x="2255160" y="1729240"/>
              <a:ext cx="15480" cy="572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4BF5778-EF68-49FE-83F4-CF4859B642B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37160" y="1693240"/>
                <a:ext cx="51120" cy="64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02CCF89-448E-4704-8508-9807AE6A67A3}"/>
                  </a:ext>
                </a:extLst>
              </p14:cNvPr>
              <p14:cNvContentPartPr/>
              <p14:nvPr/>
            </p14:nvContentPartPr>
            <p14:xfrm>
              <a:off x="2222760" y="1577680"/>
              <a:ext cx="2324520" cy="7189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02CCF89-448E-4704-8508-9807AE6A67A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04760" y="1541680"/>
                <a:ext cx="2360160" cy="79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C9DF43E-1C8B-470C-97BC-E1D253B1EA4D}"/>
                  </a:ext>
                </a:extLst>
              </p14:cNvPr>
              <p14:cNvContentPartPr/>
              <p14:nvPr/>
            </p14:nvContentPartPr>
            <p14:xfrm>
              <a:off x="7181760" y="1318120"/>
              <a:ext cx="258120" cy="360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C9DF43E-1C8B-470C-97BC-E1D253B1EA4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163760" y="1282120"/>
                <a:ext cx="29376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6C68433-C1E2-4690-9FD2-E280EE4DD200}"/>
                  </a:ext>
                </a:extLst>
              </p14:cNvPr>
              <p14:cNvContentPartPr/>
              <p14:nvPr/>
            </p14:nvContentPartPr>
            <p14:xfrm>
              <a:off x="5413440" y="1380400"/>
              <a:ext cx="434520" cy="30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6C68433-C1E2-4690-9FD2-E280EE4DD20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95800" y="1344400"/>
                <a:ext cx="47016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6075BCC-AD43-49A4-BF9D-D98C17F9BABB}"/>
                  </a:ext>
                </a:extLst>
              </p14:cNvPr>
              <p14:cNvContentPartPr/>
              <p14:nvPr/>
            </p14:nvContentPartPr>
            <p14:xfrm>
              <a:off x="4465920" y="1632040"/>
              <a:ext cx="1775160" cy="824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6075BCC-AD43-49A4-BF9D-D98C17F9BAB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447920" y="1596400"/>
                <a:ext cx="181080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3D89864-A61D-4839-95C0-2DE5D09136F6}"/>
                  </a:ext>
                </a:extLst>
              </p14:cNvPr>
              <p14:cNvContentPartPr/>
              <p14:nvPr/>
            </p14:nvContentPartPr>
            <p14:xfrm>
              <a:off x="6142440" y="1364560"/>
              <a:ext cx="1156320" cy="268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3D89864-A61D-4839-95C0-2DE5D09136F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24440" y="1328560"/>
                <a:ext cx="119196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DAE5DCC-79C7-488D-B3DA-27EEAA622625}"/>
                  </a:ext>
                </a:extLst>
              </p14:cNvPr>
              <p14:cNvContentPartPr/>
              <p14:nvPr/>
            </p14:nvContentPartPr>
            <p14:xfrm>
              <a:off x="5613240" y="1394080"/>
              <a:ext cx="18360" cy="303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DAE5DCC-79C7-488D-B3DA-27EEAA62262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95240" y="1358440"/>
                <a:ext cx="54000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99AB6D8-A0A1-4A99-9744-DE3F95560822}"/>
                  </a:ext>
                </a:extLst>
              </p14:cNvPr>
              <p14:cNvContentPartPr/>
              <p14:nvPr/>
            </p14:nvContentPartPr>
            <p14:xfrm>
              <a:off x="4585440" y="2435200"/>
              <a:ext cx="770400" cy="287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99AB6D8-A0A1-4A99-9744-DE3F9556082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67792" y="2417560"/>
                <a:ext cx="806057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C8A5590-AD95-4DFE-91EC-EAA6CBEFCDC4}"/>
                  </a:ext>
                </a:extLst>
              </p14:cNvPr>
              <p14:cNvContentPartPr/>
              <p14:nvPr/>
            </p14:nvContentPartPr>
            <p14:xfrm>
              <a:off x="5514240" y="2581000"/>
              <a:ext cx="143640" cy="10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C8A5590-AD95-4DFE-91EC-EAA6CBEFCDC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496600" y="2563360"/>
                <a:ext cx="17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5C8ABF7-A05D-4BA8-8B8C-D15B28123C88}"/>
                  </a:ext>
                </a:extLst>
              </p14:cNvPr>
              <p14:cNvContentPartPr/>
              <p14:nvPr/>
            </p14:nvContentPartPr>
            <p14:xfrm>
              <a:off x="5854440" y="2420800"/>
              <a:ext cx="378360" cy="2930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5C8ABF7-A05D-4BA8-8B8C-D15B28123C8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36457" y="2402822"/>
                <a:ext cx="413966" cy="3286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4C4B878-AF2C-4933-8234-49BE8E049B49}"/>
                  </a:ext>
                </a:extLst>
              </p14:cNvPr>
              <p14:cNvContentPartPr/>
              <p14:nvPr/>
            </p14:nvContentPartPr>
            <p14:xfrm>
              <a:off x="5890080" y="2335840"/>
              <a:ext cx="238680" cy="4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4C4B878-AF2C-4933-8234-49BE8E049B4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872440" y="2318200"/>
                <a:ext cx="2743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3FE3885-9F6F-4DCF-953E-AF0F534ADD19}"/>
                  </a:ext>
                </a:extLst>
              </p14:cNvPr>
              <p14:cNvContentPartPr/>
              <p14:nvPr/>
            </p14:nvContentPartPr>
            <p14:xfrm>
              <a:off x="6344040" y="2250160"/>
              <a:ext cx="1332360" cy="5684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3FE3885-9F6F-4DCF-953E-AF0F534ADD1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326400" y="2232171"/>
                <a:ext cx="1368000" cy="604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71BFC743-1C51-4D6A-BB00-C742FB898DBF}"/>
                  </a:ext>
                </a:extLst>
              </p14:cNvPr>
              <p14:cNvContentPartPr/>
              <p14:nvPr/>
            </p14:nvContentPartPr>
            <p14:xfrm>
              <a:off x="8052600" y="2261680"/>
              <a:ext cx="202320" cy="6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71BFC743-1C51-4D6A-BB00-C742FB898DB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034600" y="2244040"/>
                <a:ext cx="2379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75515C8-6398-47D5-BF6E-9F26AAC8D7E3}"/>
                  </a:ext>
                </a:extLst>
              </p14:cNvPr>
              <p14:cNvContentPartPr/>
              <p14:nvPr/>
            </p14:nvContentPartPr>
            <p14:xfrm>
              <a:off x="7802040" y="2356720"/>
              <a:ext cx="1188720" cy="3294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75515C8-6398-47D5-BF6E-9F26AAC8D7E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784400" y="2339080"/>
                <a:ext cx="1224360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66159B1-98C0-4794-911A-18ACF4D0D8D0}"/>
                  </a:ext>
                </a:extLst>
              </p14:cNvPr>
              <p14:cNvContentPartPr/>
              <p14:nvPr/>
            </p14:nvContentPartPr>
            <p14:xfrm>
              <a:off x="636600" y="3263920"/>
              <a:ext cx="884520" cy="440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66159B1-98C0-4794-911A-18ACF4D0D8D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18960" y="3246266"/>
                <a:ext cx="920160" cy="4759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E7DCF8B-D7D9-489F-B96F-8DB6DC78E9EC}"/>
                  </a:ext>
                </a:extLst>
              </p14:cNvPr>
              <p14:cNvContentPartPr/>
              <p14:nvPr/>
            </p14:nvContentPartPr>
            <p14:xfrm>
              <a:off x="3247320" y="3306040"/>
              <a:ext cx="169200" cy="12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E7DCF8B-D7D9-489F-B96F-8DB6DC78E9E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229320" y="3288400"/>
                <a:ext cx="2048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02F333C-BA24-4C7C-8376-C6CE23B3B947}"/>
                  </a:ext>
                </a:extLst>
              </p14:cNvPr>
              <p14:cNvContentPartPr/>
              <p14:nvPr/>
            </p14:nvContentPartPr>
            <p14:xfrm>
              <a:off x="3253080" y="3410800"/>
              <a:ext cx="225720" cy="23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02F333C-BA24-4C7C-8376-C6CE23B3B94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35440" y="3393160"/>
                <a:ext cx="26136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129D6E5-2CE6-4DCB-9807-2C873BBB6577}"/>
                  </a:ext>
                </a:extLst>
              </p14:cNvPr>
              <p14:cNvContentPartPr/>
              <p14:nvPr/>
            </p14:nvContentPartPr>
            <p14:xfrm>
              <a:off x="1925760" y="3270400"/>
              <a:ext cx="1143360" cy="363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129D6E5-2CE6-4DCB-9807-2C873BBB657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907766" y="3252742"/>
                <a:ext cx="1178989" cy="3989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36E5053-9ECF-4C2D-80A4-A659F22D9C51}"/>
                  </a:ext>
                </a:extLst>
              </p14:cNvPr>
              <p14:cNvContentPartPr/>
              <p14:nvPr/>
            </p14:nvContentPartPr>
            <p14:xfrm>
              <a:off x="3615600" y="3157720"/>
              <a:ext cx="1189080" cy="337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36E5053-9ECF-4C2D-80A4-A659F22D9C5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597605" y="3140080"/>
                <a:ext cx="1224709" cy="372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21911492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DCA55A3-8A9D-4FBA-8B88-C9A23F76072E}"/>
                  </a:ext>
                </a:extLst>
              </p14:cNvPr>
              <p14:cNvContentPartPr/>
              <p14:nvPr/>
            </p14:nvContentPartPr>
            <p14:xfrm>
              <a:off x="685200" y="243160"/>
              <a:ext cx="4804920" cy="668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DCA55A3-8A9D-4FBA-8B88-C9A23F7607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7200" y="225170"/>
                <a:ext cx="4840560" cy="703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838B8EC-D843-45B9-8E75-75C1A37CF6C6}"/>
                  </a:ext>
                </a:extLst>
              </p14:cNvPr>
              <p14:cNvContentPartPr/>
              <p14:nvPr/>
            </p14:nvContentPartPr>
            <p14:xfrm>
              <a:off x="612120" y="1170160"/>
              <a:ext cx="379440" cy="377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838B8EC-D843-45B9-8E75-75C1A37CF6C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4480" y="1152537"/>
                <a:ext cx="415080" cy="4128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AFDBBA4-66B8-4F97-8C65-BE1DCF4DFC5D}"/>
                  </a:ext>
                </a:extLst>
              </p14:cNvPr>
              <p14:cNvContentPartPr/>
              <p14:nvPr/>
            </p14:nvContentPartPr>
            <p14:xfrm>
              <a:off x="1206120" y="1222720"/>
              <a:ext cx="964080" cy="256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AFDBBA4-66B8-4F97-8C65-BE1DCF4DFC5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88120" y="1204720"/>
                <a:ext cx="9997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D0861B3-6EE4-4229-9F10-9F6304FBD2FD}"/>
                  </a:ext>
                </a:extLst>
              </p14:cNvPr>
              <p14:cNvContentPartPr/>
              <p14:nvPr/>
            </p14:nvContentPartPr>
            <p14:xfrm>
              <a:off x="2404200" y="1085920"/>
              <a:ext cx="352440" cy="75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D0861B3-6EE4-4229-9F10-9F6304FBD2F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86200" y="1068280"/>
                <a:ext cx="3880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62D55E2-37E6-4D2C-BFC3-534FF17513ED}"/>
                  </a:ext>
                </a:extLst>
              </p14:cNvPr>
              <p14:cNvContentPartPr/>
              <p14:nvPr/>
            </p14:nvContentPartPr>
            <p14:xfrm>
              <a:off x="2341920" y="1174840"/>
              <a:ext cx="1476360" cy="327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62D55E2-37E6-4D2C-BFC3-534FF17513E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23920" y="1156840"/>
                <a:ext cx="151200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4880E40-A56E-441D-8AAF-EC43879FF0FE}"/>
                  </a:ext>
                </a:extLst>
              </p14:cNvPr>
              <p14:cNvContentPartPr/>
              <p14:nvPr/>
            </p14:nvContentPartPr>
            <p14:xfrm>
              <a:off x="4559880" y="1015720"/>
              <a:ext cx="73440" cy="289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4880E40-A56E-441D-8AAF-EC43879FF0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42240" y="998080"/>
                <a:ext cx="10908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09285F0C-9655-4A5E-9184-79D6A4AD9C2E}"/>
                  </a:ext>
                </a:extLst>
              </p14:cNvPr>
              <p14:cNvContentPartPr/>
              <p14:nvPr/>
            </p14:nvContentPartPr>
            <p14:xfrm>
              <a:off x="4198080" y="1064680"/>
              <a:ext cx="189360" cy="241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09285F0C-9655-4A5E-9184-79D6A4AD9C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80406" y="1047040"/>
                <a:ext cx="22506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A5D731B-4F36-445F-8F15-5BF8681BA40D}"/>
                  </a:ext>
                </a:extLst>
              </p14:cNvPr>
              <p14:cNvContentPartPr/>
              <p14:nvPr/>
            </p14:nvContentPartPr>
            <p14:xfrm>
              <a:off x="4998720" y="980080"/>
              <a:ext cx="217080" cy="501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A5D731B-4F36-445F-8F15-5BF8681BA4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81080" y="962080"/>
                <a:ext cx="25272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51BC185-2FC8-4724-9CD7-8DB0EAD168BC}"/>
                  </a:ext>
                </a:extLst>
              </p14:cNvPr>
              <p14:cNvContentPartPr/>
              <p14:nvPr/>
            </p14:nvContentPartPr>
            <p14:xfrm>
              <a:off x="5477160" y="917800"/>
              <a:ext cx="2022480" cy="43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51BC185-2FC8-4724-9CD7-8DB0EAD168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59163" y="899800"/>
                <a:ext cx="2058114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05A843C-36C1-4030-B8E6-F51FE0EC3808}"/>
                  </a:ext>
                </a:extLst>
              </p14:cNvPr>
              <p14:cNvContentPartPr/>
              <p14:nvPr/>
            </p14:nvContentPartPr>
            <p14:xfrm>
              <a:off x="7884120" y="871360"/>
              <a:ext cx="256680" cy="13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05A843C-36C1-4030-B8E6-F51FE0EC380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866480" y="853360"/>
                <a:ext cx="2923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4352456-C837-4752-96A2-C1594A6D7C55}"/>
                  </a:ext>
                </a:extLst>
              </p14:cNvPr>
              <p14:cNvContentPartPr/>
              <p14:nvPr/>
            </p14:nvContentPartPr>
            <p14:xfrm>
              <a:off x="7620600" y="977200"/>
              <a:ext cx="1330920" cy="374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4352456-C837-4752-96A2-C1594A6D7C5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2605" y="959543"/>
                <a:ext cx="1366550" cy="4100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4683AC4-BFDA-42C9-849E-E9A776622777}"/>
                  </a:ext>
                </a:extLst>
              </p14:cNvPr>
              <p14:cNvContentPartPr/>
              <p14:nvPr/>
            </p14:nvContentPartPr>
            <p14:xfrm>
              <a:off x="8439240" y="616840"/>
              <a:ext cx="432000" cy="256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4683AC4-BFDA-42C9-849E-E9A77662277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421240" y="598840"/>
                <a:ext cx="46764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F9DD850-C8F6-415B-B060-D2FC957DDBFA}"/>
                  </a:ext>
                </a:extLst>
              </p14:cNvPr>
              <p14:cNvContentPartPr/>
              <p14:nvPr/>
            </p14:nvContentPartPr>
            <p14:xfrm>
              <a:off x="470640" y="1803040"/>
              <a:ext cx="185760" cy="476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F9DD850-C8F6-415B-B060-D2FC957DDBF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3000" y="1785400"/>
                <a:ext cx="221400" cy="51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FA4A547-D0F8-4F4E-8247-BFA811C62E4D}"/>
                  </a:ext>
                </a:extLst>
              </p14:cNvPr>
              <p14:cNvContentPartPr/>
              <p14:nvPr/>
            </p14:nvContentPartPr>
            <p14:xfrm>
              <a:off x="1025760" y="1880080"/>
              <a:ext cx="726120" cy="295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FA4A547-D0F8-4F4E-8247-BFA811C62E4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007760" y="1862080"/>
                <a:ext cx="76176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B013081-0AE6-4236-A2C3-82297A9A27A0}"/>
                  </a:ext>
                </a:extLst>
              </p14:cNvPr>
              <p14:cNvContentPartPr/>
              <p14:nvPr/>
            </p14:nvContentPartPr>
            <p14:xfrm>
              <a:off x="1962840" y="1992760"/>
              <a:ext cx="197640" cy="1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B013081-0AE6-4236-A2C3-82297A9A27A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944840" y="1975120"/>
                <a:ext cx="233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1D7614B-8CB0-4816-BB66-43E332EBFF8A}"/>
                  </a:ext>
                </a:extLst>
              </p14:cNvPr>
              <p14:cNvContentPartPr/>
              <p14:nvPr/>
            </p14:nvContentPartPr>
            <p14:xfrm>
              <a:off x="1971480" y="2082760"/>
              <a:ext cx="239760" cy="38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1D7614B-8CB0-4816-BB66-43E332EBFF8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53480" y="2065120"/>
                <a:ext cx="27540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AC2E13C-40ED-4B98-AD40-63CB12373D12}"/>
                  </a:ext>
                </a:extLst>
              </p14:cNvPr>
              <p14:cNvContentPartPr/>
              <p14:nvPr/>
            </p14:nvContentPartPr>
            <p14:xfrm>
              <a:off x="2393760" y="1742200"/>
              <a:ext cx="2137680" cy="469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AC2E13C-40ED-4B98-AD40-63CB12373D1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75760" y="1724200"/>
                <a:ext cx="217332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8F73782-6F0F-4841-BA30-66726A3758C1}"/>
                  </a:ext>
                </a:extLst>
              </p14:cNvPr>
              <p14:cNvContentPartPr/>
              <p14:nvPr/>
            </p14:nvContentPartPr>
            <p14:xfrm>
              <a:off x="5030760" y="1763440"/>
              <a:ext cx="569160" cy="3380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8F73782-6F0F-4841-BA30-66726A3758C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013109" y="1745440"/>
                <a:ext cx="604823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38D0C48-083F-4810-9C35-D06B4A8FE51D}"/>
                  </a:ext>
                </a:extLst>
              </p14:cNvPr>
              <p14:cNvContentPartPr/>
              <p14:nvPr/>
            </p14:nvContentPartPr>
            <p14:xfrm>
              <a:off x="7538880" y="1839040"/>
              <a:ext cx="158760" cy="28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38D0C48-083F-4810-9C35-D06B4A8FE51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521240" y="1821400"/>
                <a:ext cx="194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28494B1-4D43-4E10-976A-71FDCBCF3CDE}"/>
                  </a:ext>
                </a:extLst>
              </p14:cNvPr>
              <p14:cNvContentPartPr/>
              <p14:nvPr/>
            </p14:nvContentPartPr>
            <p14:xfrm>
              <a:off x="7941360" y="1742200"/>
              <a:ext cx="686520" cy="369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28494B1-4D43-4E10-976A-71FDCBCF3C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923369" y="1724200"/>
                <a:ext cx="722141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B5648D4-8CA4-4059-A228-44EB61011BD5}"/>
                  </a:ext>
                </a:extLst>
              </p14:cNvPr>
              <p14:cNvContentPartPr/>
              <p14:nvPr/>
            </p14:nvContentPartPr>
            <p14:xfrm>
              <a:off x="6405240" y="1856320"/>
              <a:ext cx="864360" cy="47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B5648D4-8CA4-4059-A228-44EB61011BD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87600" y="1838680"/>
                <a:ext cx="900000" cy="51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45C2781-549D-4208-BDDF-617CF0C88AA2}"/>
                  </a:ext>
                </a:extLst>
              </p14:cNvPr>
              <p14:cNvContentPartPr/>
              <p14:nvPr/>
            </p14:nvContentPartPr>
            <p14:xfrm>
              <a:off x="438960" y="2572000"/>
              <a:ext cx="305280" cy="210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45C2781-549D-4208-BDDF-617CF0C88AA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1320" y="2554360"/>
                <a:ext cx="34092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57D85CF-7485-42EA-A4CA-C92AAE72181B}"/>
                  </a:ext>
                </a:extLst>
              </p14:cNvPr>
              <p14:cNvContentPartPr/>
              <p14:nvPr/>
            </p14:nvContentPartPr>
            <p14:xfrm>
              <a:off x="720840" y="2594320"/>
              <a:ext cx="202320" cy="423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57D85CF-7485-42EA-A4CA-C92AAE72181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2840" y="2576680"/>
                <a:ext cx="2379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A14196F-7648-4EDF-B8AE-994139F83AEC}"/>
                  </a:ext>
                </a:extLst>
              </p14:cNvPr>
              <p14:cNvContentPartPr/>
              <p14:nvPr/>
            </p14:nvContentPartPr>
            <p14:xfrm>
              <a:off x="985440" y="2603680"/>
              <a:ext cx="244800" cy="130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A14196F-7648-4EDF-B8AE-994139F83AE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967440" y="2586040"/>
                <a:ext cx="28044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C1AFE4C-74F1-4F99-8CAC-A6D090AF5104}"/>
                  </a:ext>
                </a:extLst>
              </p14:cNvPr>
              <p14:cNvContentPartPr/>
              <p14:nvPr/>
            </p14:nvContentPartPr>
            <p14:xfrm>
              <a:off x="1479720" y="2505760"/>
              <a:ext cx="225720" cy="258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C1AFE4C-74F1-4F99-8CAC-A6D090AF510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61720" y="2488120"/>
                <a:ext cx="26136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E0C0DDB-CE6E-4667-9667-337D78440231}"/>
                  </a:ext>
                </a:extLst>
              </p14:cNvPr>
              <p14:cNvContentPartPr/>
              <p14:nvPr/>
            </p14:nvContentPartPr>
            <p14:xfrm>
              <a:off x="2124480" y="2586400"/>
              <a:ext cx="577440" cy="365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E0C0DDB-CE6E-4667-9667-337D7844023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06840" y="2568760"/>
                <a:ext cx="61308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9DA10E3-176F-4A3A-9AEC-8B4EF5AE4A23}"/>
                  </a:ext>
                </a:extLst>
              </p14:cNvPr>
              <p14:cNvContentPartPr/>
              <p14:nvPr/>
            </p14:nvContentPartPr>
            <p14:xfrm>
              <a:off x="2743680" y="2579560"/>
              <a:ext cx="160560" cy="137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9DA10E3-176F-4A3A-9AEC-8B4EF5AE4A2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725680" y="2561920"/>
                <a:ext cx="19620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098163A-C45A-46A3-A811-48A8A9546FD6}"/>
                  </a:ext>
                </a:extLst>
              </p14:cNvPr>
              <p14:cNvContentPartPr/>
              <p14:nvPr/>
            </p14:nvContentPartPr>
            <p14:xfrm>
              <a:off x="3001440" y="2550760"/>
              <a:ext cx="113760" cy="187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098163A-C45A-46A3-A811-48A8A9546FD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983440" y="2532760"/>
                <a:ext cx="1494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96E7AB5-9B23-46DB-8052-9A6A417225DD}"/>
                  </a:ext>
                </a:extLst>
              </p14:cNvPr>
              <p14:cNvContentPartPr/>
              <p14:nvPr/>
            </p14:nvContentPartPr>
            <p14:xfrm>
              <a:off x="2441280" y="2440600"/>
              <a:ext cx="27360" cy="9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96E7AB5-9B23-46DB-8052-9A6A417225D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423640" y="2422960"/>
                <a:ext cx="630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1F58F79-1BB1-4E22-84C9-3D460694A605}"/>
                  </a:ext>
                </a:extLst>
              </p14:cNvPr>
              <p14:cNvContentPartPr/>
              <p14:nvPr/>
            </p14:nvContentPartPr>
            <p14:xfrm>
              <a:off x="3627840" y="2525920"/>
              <a:ext cx="398880" cy="236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1F58F79-1BB1-4E22-84C9-3D460694A60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609856" y="2507920"/>
                <a:ext cx="434488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E2BC9C6-6104-4253-BB5D-3A5C070CDB37}"/>
                  </a:ext>
                </a:extLst>
              </p14:cNvPr>
              <p14:cNvContentPartPr/>
              <p14:nvPr/>
            </p14:nvContentPartPr>
            <p14:xfrm>
              <a:off x="2277480" y="2203360"/>
              <a:ext cx="2256120" cy="69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E2BC9C6-6104-4253-BB5D-3A5C070CDB3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259840" y="2167720"/>
                <a:ext cx="229176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4BF5778-EF68-49FE-83F4-CF4859B642B3}"/>
                  </a:ext>
                </a:extLst>
              </p14:cNvPr>
              <p14:cNvContentPartPr/>
              <p14:nvPr/>
            </p14:nvContentPartPr>
            <p14:xfrm>
              <a:off x="2255160" y="1729240"/>
              <a:ext cx="15480" cy="572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4BF5778-EF68-49FE-83F4-CF4859B642B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37160" y="1693240"/>
                <a:ext cx="51120" cy="64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02CCF89-448E-4704-8508-9807AE6A67A3}"/>
                  </a:ext>
                </a:extLst>
              </p14:cNvPr>
              <p14:cNvContentPartPr/>
              <p14:nvPr/>
            </p14:nvContentPartPr>
            <p14:xfrm>
              <a:off x="2222760" y="1577680"/>
              <a:ext cx="2324520" cy="7189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02CCF89-448E-4704-8508-9807AE6A67A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04760" y="1541680"/>
                <a:ext cx="2360160" cy="79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C9DF43E-1C8B-470C-97BC-E1D253B1EA4D}"/>
                  </a:ext>
                </a:extLst>
              </p14:cNvPr>
              <p14:cNvContentPartPr/>
              <p14:nvPr/>
            </p14:nvContentPartPr>
            <p14:xfrm>
              <a:off x="7181760" y="1318120"/>
              <a:ext cx="258120" cy="360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C9DF43E-1C8B-470C-97BC-E1D253B1EA4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163760" y="1282120"/>
                <a:ext cx="29376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6C68433-C1E2-4690-9FD2-E280EE4DD200}"/>
                  </a:ext>
                </a:extLst>
              </p14:cNvPr>
              <p14:cNvContentPartPr/>
              <p14:nvPr/>
            </p14:nvContentPartPr>
            <p14:xfrm>
              <a:off x="5413440" y="1380400"/>
              <a:ext cx="434520" cy="30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6C68433-C1E2-4690-9FD2-E280EE4DD20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95800" y="1344400"/>
                <a:ext cx="47016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6075BCC-AD43-49A4-BF9D-D98C17F9BABB}"/>
                  </a:ext>
                </a:extLst>
              </p14:cNvPr>
              <p14:cNvContentPartPr/>
              <p14:nvPr/>
            </p14:nvContentPartPr>
            <p14:xfrm>
              <a:off x="4465920" y="1632040"/>
              <a:ext cx="1775160" cy="824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6075BCC-AD43-49A4-BF9D-D98C17F9BAB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447920" y="1596400"/>
                <a:ext cx="181080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3D89864-A61D-4839-95C0-2DE5D09136F6}"/>
                  </a:ext>
                </a:extLst>
              </p14:cNvPr>
              <p14:cNvContentPartPr/>
              <p14:nvPr/>
            </p14:nvContentPartPr>
            <p14:xfrm>
              <a:off x="6142440" y="1364560"/>
              <a:ext cx="1156320" cy="268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3D89864-A61D-4839-95C0-2DE5D09136F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24440" y="1328560"/>
                <a:ext cx="119196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DAE5DCC-79C7-488D-B3DA-27EEAA622625}"/>
                  </a:ext>
                </a:extLst>
              </p14:cNvPr>
              <p14:cNvContentPartPr/>
              <p14:nvPr/>
            </p14:nvContentPartPr>
            <p14:xfrm>
              <a:off x="5613240" y="1394080"/>
              <a:ext cx="18360" cy="303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DAE5DCC-79C7-488D-B3DA-27EEAA62262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95240" y="1358440"/>
                <a:ext cx="54000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99AB6D8-A0A1-4A99-9744-DE3F95560822}"/>
                  </a:ext>
                </a:extLst>
              </p14:cNvPr>
              <p14:cNvContentPartPr/>
              <p14:nvPr/>
            </p14:nvContentPartPr>
            <p14:xfrm>
              <a:off x="4585440" y="2435200"/>
              <a:ext cx="770400" cy="287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99AB6D8-A0A1-4A99-9744-DE3F9556082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67792" y="2417560"/>
                <a:ext cx="806057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C8A5590-AD95-4DFE-91EC-EAA6CBEFCDC4}"/>
                  </a:ext>
                </a:extLst>
              </p14:cNvPr>
              <p14:cNvContentPartPr/>
              <p14:nvPr/>
            </p14:nvContentPartPr>
            <p14:xfrm>
              <a:off x="5514240" y="2581000"/>
              <a:ext cx="143640" cy="10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C8A5590-AD95-4DFE-91EC-EAA6CBEFCDC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496600" y="2563360"/>
                <a:ext cx="17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5C8ABF7-A05D-4BA8-8B8C-D15B28123C88}"/>
                  </a:ext>
                </a:extLst>
              </p14:cNvPr>
              <p14:cNvContentPartPr/>
              <p14:nvPr/>
            </p14:nvContentPartPr>
            <p14:xfrm>
              <a:off x="5854440" y="2420800"/>
              <a:ext cx="378360" cy="2930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5C8ABF7-A05D-4BA8-8B8C-D15B28123C8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36457" y="2402822"/>
                <a:ext cx="413966" cy="3286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4C4B878-AF2C-4933-8234-49BE8E049B49}"/>
                  </a:ext>
                </a:extLst>
              </p14:cNvPr>
              <p14:cNvContentPartPr/>
              <p14:nvPr/>
            </p14:nvContentPartPr>
            <p14:xfrm>
              <a:off x="5890080" y="2335840"/>
              <a:ext cx="238680" cy="4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4C4B878-AF2C-4933-8234-49BE8E049B4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872440" y="2318200"/>
                <a:ext cx="2743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3FE3885-9F6F-4DCF-953E-AF0F534ADD19}"/>
                  </a:ext>
                </a:extLst>
              </p14:cNvPr>
              <p14:cNvContentPartPr/>
              <p14:nvPr/>
            </p14:nvContentPartPr>
            <p14:xfrm>
              <a:off x="6344040" y="2250160"/>
              <a:ext cx="1332360" cy="5684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3FE3885-9F6F-4DCF-953E-AF0F534ADD1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326400" y="2232171"/>
                <a:ext cx="1368000" cy="604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71BFC743-1C51-4D6A-BB00-C742FB898DBF}"/>
                  </a:ext>
                </a:extLst>
              </p14:cNvPr>
              <p14:cNvContentPartPr/>
              <p14:nvPr/>
            </p14:nvContentPartPr>
            <p14:xfrm>
              <a:off x="8052600" y="2261680"/>
              <a:ext cx="202320" cy="6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71BFC743-1C51-4D6A-BB00-C742FB898DB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034600" y="2244040"/>
                <a:ext cx="2379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75515C8-6398-47D5-BF6E-9F26AAC8D7E3}"/>
                  </a:ext>
                </a:extLst>
              </p14:cNvPr>
              <p14:cNvContentPartPr/>
              <p14:nvPr/>
            </p14:nvContentPartPr>
            <p14:xfrm>
              <a:off x="7802040" y="2356720"/>
              <a:ext cx="1188720" cy="3294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75515C8-6398-47D5-BF6E-9F26AAC8D7E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784400" y="2339080"/>
                <a:ext cx="1224360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66159B1-98C0-4794-911A-18ACF4D0D8D0}"/>
                  </a:ext>
                </a:extLst>
              </p14:cNvPr>
              <p14:cNvContentPartPr/>
              <p14:nvPr/>
            </p14:nvContentPartPr>
            <p14:xfrm>
              <a:off x="636600" y="3263920"/>
              <a:ext cx="884520" cy="440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66159B1-98C0-4794-911A-18ACF4D0D8D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18960" y="3246266"/>
                <a:ext cx="920160" cy="4759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E7DCF8B-D7D9-489F-B96F-8DB6DC78E9EC}"/>
                  </a:ext>
                </a:extLst>
              </p14:cNvPr>
              <p14:cNvContentPartPr/>
              <p14:nvPr/>
            </p14:nvContentPartPr>
            <p14:xfrm>
              <a:off x="3247320" y="3306040"/>
              <a:ext cx="169200" cy="12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E7DCF8B-D7D9-489F-B96F-8DB6DC78E9E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229320" y="3288400"/>
                <a:ext cx="2048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02F333C-BA24-4C7C-8376-C6CE23B3B947}"/>
                  </a:ext>
                </a:extLst>
              </p14:cNvPr>
              <p14:cNvContentPartPr/>
              <p14:nvPr/>
            </p14:nvContentPartPr>
            <p14:xfrm>
              <a:off x="3253080" y="3410800"/>
              <a:ext cx="225720" cy="23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02F333C-BA24-4C7C-8376-C6CE23B3B94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35440" y="3393160"/>
                <a:ext cx="26136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129D6E5-2CE6-4DCB-9807-2C873BBB6577}"/>
                  </a:ext>
                </a:extLst>
              </p14:cNvPr>
              <p14:cNvContentPartPr/>
              <p14:nvPr/>
            </p14:nvContentPartPr>
            <p14:xfrm>
              <a:off x="1925760" y="3270400"/>
              <a:ext cx="1143360" cy="363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129D6E5-2CE6-4DCB-9807-2C873BBB657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907766" y="3252742"/>
                <a:ext cx="1178989" cy="3989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36E5053-9ECF-4C2D-80A4-A659F22D9C51}"/>
                  </a:ext>
                </a:extLst>
              </p14:cNvPr>
              <p14:cNvContentPartPr/>
              <p14:nvPr/>
            </p14:nvContentPartPr>
            <p14:xfrm>
              <a:off x="3615600" y="3157720"/>
              <a:ext cx="1189080" cy="337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36E5053-9ECF-4C2D-80A4-A659F22D9C5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597605" y="3140080"/>
                <a:ext cx="1224709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D1183C6-8693-4402-8C48-2DBE9CD81491}"/>
                  </a:ext>
                </a:extLst>
              </p14:cNvPr>
              <p14:cNvContentPartPr/>
              <p14:nvPr/>
            </p14:nvContentPartPr>
            <p14:xfrm>
              <a:off x="5102040" y="3260320"/>
              <a:ext cx="570960" cy="218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D1183C6-8693-4402-8C48-2DBE9CD8149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084400" y="3242320"/>
                <a:ext cx="60660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A77A1CB-9724-4A4E-89BF-F01C8C39ED2D}"/>
                  </a:ext>
                </a:extLst>
              </p14:cNvPr>
              <p14:cNvContentPartPr/>
              <p14:nvPr/>
            </p14:nvContentPartPr>
            <p14:xfrm>
              <a:off x="6032640" y="3212080"/>
              <a:ext cx="918720" cy="2149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A77A1CB-9724-4A4E-89BF-F01C8C39ED2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014640" y="3194440"/>
                <a:ext cx="95436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4350980-A97B-4B67-95D3-A21EFF6573C3}"/>
                  </a:ext>
                </a:extLst>
              </p14:cNvPr>
              <p14:cNvContentPartPr/>
              <p14:nvPr/>
            </p14:nvContentPartPr>
            <p14:xfrm>
              <a:off x="7116960" y="3266440"/>
              <a:ext cx="167040" cy="12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4350980-A97B-4B67-95D3-A21EFF6573C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098960" y="3248440"/>
                <a:ext cx="2026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388C6B1-AD96-45CC-BE65-A1CDB6BA668A}"/>
                  </a:ext>
                </a:extLst>
              </p14:cNvPr>
              <p14:cNvContentPartPr/>
              <p14:nvPr/>
            </p14:nvContentPartPr>
            <p14:xfrm>
              <a:off x="7106880" y="3349960"/>
              <a:ext cx="164160" cy="216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388C6B1-AD96-45CC-BE65-A1CDB6BA668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088880" y="3331960"/>
                <a:ext cx="199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097B463-DFDD-4DC5-B177-FFC937873580}"/>
                  </a:ext>
                </a:extLst>
              </p14:cNvPr>
              <p14:cNvContentPartPr/>
              <p14:nvPr/>
            </p14:nvContentPartPr>
            <p14:xfrm>
              <a:off x="7422960" y="3017320"/>
              <a:ext cx="1145880" cy="5187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097B463-DFDD-4DC5-B177-FFC93787358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405314" y="2999320"/>
                <a:ext cx="1181531" cy="554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85596453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DCA55A3-8A9D-4FBA-8B88-C9A23F76072E}"/>
                  </a:ext>
                </a:extLst>
              </p14:cNvPr>
              <p14:cNvContentPartPr/>
              <p14:nvPr/>
            </p14:nvContentPartPr>
            <p14:xfrm>
              <a:off x="685200" y="243160"/>
              <a:ext cx="4804920" cy="668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DCA55A3-8A9D-4FBA-8B88-C9A23F7607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7200" y="225170"/>
                <a:ext cx="4840560" cy="703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838B8EC-D843-45B9-8E75-75C1A37CF6C6}"/>
                  </a:ext>
                </a:extLst>
              </p14:cNvPr>
              <p14:cNvContentPartPr/>
              <p14:nvPr/>
            </p14:nvContentPartPr>
            <p14:xfrm>
              <a:off x="612120" y="1170160"/>
              <a:ext cx="379440" cy="377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838B8EC-D843-45B9-8E75-75C1A37CF6C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4480" y="1152537"/>
                <a:ext cx="415080" cy="4128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AFDBBA4-66B8-4F97-8C65-BE1DCF4DFC5D}"/>
                  </a:ext>
                </a:extLst>
              </p14:cNvPr>
              <p14:cNvContentPartPr/>
              <p14:nvPr/>
            </p14:nvContentPartPr>
            <p14:xfrm>
              <a:off x="1206120" y="1222720"/>
              <a:ext cx="964080" cy="256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AFDBBA4-66B8-4F97-8C65-BE1DCF4DFC5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88120" y="1204720"/>
                <a:ext cx="9997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D0861B3-6EE4-4229-9F10-9F6304FBD2FD}"/>
                  </a:ext>
                </a:extLst>
              </p14:cNvPr>
              <p14:cNvContentPartPr/>
              <p14:nvPr/>
            </p14:nvContentPartPr>
            <p14:xfrm>
              <a:off x="2404200" y="1085920"/>
              <a:ext cx="352440" cy="75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D0861B3-6EE4-4229-9F10-9F6304FBD2F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86200" y="1068280"/>
                <a:ext cx="3880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62D55E2-37E6-4D2C-BFC3-534FF17513ED}"/>
                  </a:ext>
                </a:extLst>
              </p14:cNvPr>
              <p14:cNvContentPartPr/>
              <p14:nvPr/>
            </p14:nvContentPartPr>
            <p14:xfrm>
              <a:off x="2341920" y="1174840"/>
              <a:ext cx="1476360" cy="327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62D55E2-37E6-4D2C-BFC3-534FF17513E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23920" y="1156840"/>
                <a:ext cx="151200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4880E40-A56E-441D-8AAF-EC43879FF0FE}"/>
                  </a:ext>
                </a:extLst>
              </p14:cNvPr>
              <p14:cNvContentPartPr/>
              <p14:nvPr/>
            </p14:nvContentPartPr>
            <p14:xfrm>
              <a:off x="4559880" y="1015720"/>
              <a:ext cx="73440" cy="289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4880E40-A56E-441D-8AAF-EC43879FF0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42240" y="998080"/>
                <a:ext cx="10908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09285F0C-9655-4A5E-9184-79D6A4AD9C2E}"/>
                  </a:ext>
                </a:extLst>
              </p14:cNvPr>
              <p14:cNvContentPartPr/>
              <p14:nvPr/>
            </p14:nvContentPartPr>
            <p14:xfrm>
              <a:off x="4198080" y="1064680"/>
              <a:ext cx="189360" cy="241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09285F0C-9655-4A5E-9184-79D6A4AD9C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80406" y="1047040"/>
                <a:ext cx="22506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A5D731B-4F36-445F-8F15-5BF8681BA40D}"/>
                  </a:ext>
                </a:extLst>
              </p14:cNvPr>
              <p14:cNvContentPartPr/>
              <p14:nvPr/>
            </p14:nvContentPartPr>
            <p14:xfrm>
              <a:off x="4998720" y="980080"/>
              <a:ext cx="217080" cy="501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A5D731B-4F36-445F-8F15-5BF8681BA4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81080" y="962080"/>
                <a:ext cx="25272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51BC185-2FC8-4724-9CD7-8DB0EAD168BC}"/>
                  </a:ext>
                </a:extLst>
              </p14:cNvPr>
              <p14:cNvContentPartPr/>
              <p14:nvPr/>
            </p14:nvContentPartPr>
            <p14:xfrm>
              <a:off x="5477160" y="917800"/>
              <a:ext cx="2022480" cy="43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51BC185-2FC8-4724-9CD7-8DB0EAD168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59163" y="899800"/>
                <a:ext cx="2058114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05A843C-36C1-4030-B8E6-F51FE0EC3808}"/>
                  </a:ext>
                </a:extLst>
              </p14:cNvPr>
              <p14:cNvContentPartPr/>
              <p14:nvPr/>
            </p14:nvContentPartPr>
            <p14:xfrm>
              <a:off x="7884120" y="871360"/>
              <a:ext cx="256680" cy="13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05A843C-36C1-4030-B8E6-F51FE0EC380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866480" y="853360"/>
                <a:ext cx="2923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4352456-C837-4752-96A2-C1594A6D7C55}"/>
                  </a:ext>
                </a:extLst>
              </p14:cNvPr>
              <p14:cNvContentPartPr/>
              <p14:nvPr/>
            </p14:nvContentPartPr>
            <p14:xfrm>
              <a:off x="7620600" y="977200"/>
              <a:ext cx="1330920" cy="374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4352456-C837-4752-96A2-C1594A6D7C5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2605" y="959543"/>
                <a:ext cx="1366550" cy="4100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4683AC4-BFDA-42C9-849E-E9A776622777}"/>
                  </a:ext>
                </a:extLst>
              </p14:cNvPr>
              <p14:cNvContentPartPr/>
              <p14:nvPr/>
            </p14:nvContentPartPr>
            <p14:xfrm>
              <a:off x="8439240" y="616840"/>
              <a:ext cx="432000" cy="256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4683AC4-BFDA-42C9-849E-E9A77662277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421240" y="598840"/>
                <a:ext cx="46764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F9DD850-C8F6-415B-B060-D2FC957DDBFA}"/>
                  </a:ext>
                </a:extLst>
              </p14:cNvPr>
              <p14:cNvContentPartPr/>
              <p14:nvPr/>
            </p14:nvContentPartPr>
            <p14:xfrm>
              <a:off x="470640" y="1803040"/>
              <a:ext cx="185760" cy="476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F9DD850-C8F6-415B-B060-D2FC957DDBF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3000" y="1785400"/>
                <a:ext cx="221400" cy="51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FA4A547-D0F8-4F4E-8247-BFA811C62E4D}"/>
                  </a:ext>
                </a:extLst>
              </p14:cNvPr>
              <p14:cNvContentPartPr/>
              <p14:nvPr/>
            </p14:nvContentPartPr>
            <p14:xfrm>
              <a:off x="1025760" y="1880080"/>
              <a:ext cx="726120" cy="295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FA4A547-D0F8-4F4E-8247-BFA811C62E4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007760" y="1862080"/>
                <a:ext cx="76176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B013081-0AE6-4236-A2C3-82297A9A27A0}"/>
                  </a:ext>
                </a:extLst>
              </p14:cNvPr>
              <p14:cNvContentPartPr/>
              <p14:nvPr/>
            </p14:nvContentPartPr>
            <p14:xfrm>
              <a:off x="1962840" y="1992760"/>
              <a:ext cx="197640" cy="1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B013081-0AE6-4236-A2C3-82297A9A27A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944840" y="1975120"/>
                <a:ext cx="233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1D7614B-8CB0-4816-BB66-43E332EBFF8A}"/>
                  </a:ext>
                </a:extLst>
              </p14:cNvPr>
              <p14:cNvContentPartPr/>
              <p14:nvPr/>
            </p14:nvContentPartPr>
            <p14:xfrm>
              <a:off x="1971480" y="2082760"/>
              <a:ext cx="239760" cy="38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1D7614B-8CB0-4816-BB66-43E332EBFF8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53480" y="2065120"/>
                <a:ext cx="27540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AC2E13C-40ED-4B98-AD40-63CB12373D12}"/>
                  </a:ext>
                </a:extLst>
              </p14:cNvPr>
              <p14:cNvContentPartPr/>
              <p14:nvPr/>
            </p14:nvContentPartPr>
            <p14:xfrm>
              <a:off x="2393760" y="1742200"/>
              <a:ext cx="2137680" cy="469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AC2E13C-40ED-4B98-AD40-63CB12373D1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75760" y="1724200"/>
                <a:ext cx="217332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8F73782-6F0F-4841-BA30-66726A3758C1}"/>
                  </a:ext>
                </a:extLst>
              </p14:cNvPr>
              <p14:cNvContentPartPr/>
              <p14:nvPr/>
            </p14:nvContentPartPr>
            <p14:xfrm>
              <a:off x="5030760" y="1763440"/>
              <a:ext cx="569160" cy="3380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8F73782-6F0F-4841-BA30-66726A3758C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013109" y="1745440"/>
                <a:ext cx="604823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38D0C48-083F-4810-9C35-D06B4A8FE51D}"/>
                  </a:ext>
                </a:extLst>
              </p14:cNvPr>
              <p14:cNvContentPartPr/>
              <p14:nvPr/>
            </p14:nvContentPartPr>
            <p14:xfrm>
              <a:off x="7538880" y="1839040"/>
              <a:ext cx="158760" cy="28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38D0C48-083F-4810-9C35-D06B4A8FE51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521240" y="1821400"/>
                <a:ext cx="194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28494B1-4D43-4E10-976A-71FDCBCF3CDE}"/>
                  </a:ext>
                </a:extLst>
              </p14:cNvPr>
              <p14:cNvContentPartPr/>
              <p14:nvPr/>
            </p14:nvContentPartPr>
            <p14:xfrm>
              <a:off x="7941360" y="1742200"/>
              <a:ext cx="686520" cy="369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28494B1-4D43-4E10-976A-71FDCBCF3C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923369" y="1724200"/>
                <a:ext cx="722141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B5648D4-8CA4-4059-A228-44EB61011BD5}"/>
                  </a:ext>
                </a:extLst>
              </p14:cNvPr>
              <p14:cNvContentPartPr/>
              <p14:nvPr/>
            </p14:nvContentPartPr>
            <p14:xfrm>
              <a:off x="6405240" y="1856320"/>
              <a:ext cx="864360" cy="47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B5648D4-8CA4-4059-A228-44EB61011BD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87600" y="1838680"/>
                <a:ext cx="900000" cy="51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45C2781-549D-4208-BDDF-617CF0C88AA2}"/>
                  </a:ext>
                </a:extLst>
              </p14:cNvPr>
              <p14:cNvContentPartPr/>
              <p14:nvPr/>
            </p14:nvContentPartPr>
            <p14:xfrm>
              <a:off x="438960" y="2572000"/>
              <a:ext cx="305280" cy="210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45C2781-549D-4208-BDDF-617CF0C88AA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1320" y="2554360"/>
                <a:ext cx="34092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57D85CF-7485-42EA-A4CA-C92AAE72181B}"/>
                  </a:ext>
                </a:extLst>
              </p14:cNvPr>
              <p14:cNvContentPartPr/>
              <p14:nvPr/>
            </p14:nvContentPartPr>
            <p14:xfrm>
              <a:off x="720840" y="2594320"/>
              <a:ext cx="202320" cy="423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57D85CF-7485-42EA-A4CA-C92AAE72181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2840" y="2576680"/>
                <a:ext cx="2379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A14196F-7648-4EDF-B8AE-994139F83AEC}"/>
                  </a:ext>
                </a:extLst>
              </p14:cNvPr>
              <p14:cNvContentPartPr/>
              <p14:nvPr/>
            </p14:nvContentPartPr>
            <p14:xfrm>
              <a:off x="985440" y="2603680"/>
              <a:ext cx="244800" cy="130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A14196F-7648-4EDF-B8AE-994139F83AE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967440" y="2586040"/>
                <a:ext cx="28044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C1AFE4C-74F1-4F99-8CAC-A6D090AF5104}"/>
                  </a:ext>
                </a:extLst>
              </p14:cNvPr>
              <p14:cNvContentPartPr/>
              <p14:nvPr/>
            </p14:nvContentPartPr>
            <p14:xfrm>
              <a:off x="1479720" y="2505760"/>
              <a:ext cx="225720" cy="258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C1AFE4C-74F1-4F99-8CAC-A6D090AF510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61720" y="2488120"/>
                <a:ext cx="26136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E0C0DDB-CE6E-4667-9667-337D78440231}"/>
                  </a:ext>
                </a:extLst>
              </p14:cNvPr>
              <p14:cNvContentPartPr/>
              <p14:nvPr/>
            </p14:nvContentPartPr>
            <p14:xfrm>
              <a:off x="2124480" y="2586400"/>
              <a:ext cx="577440" cy="365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E0C0DDB-CE6E-4667-9667-337D7844023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06840" y="2568760"/>
                <a:ext cx="61308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9DA10E3-176F-4A3A-9AEC-8B4EF5AE4A23}"/>
                  </a:ext>
                </a:extLst>
              </p14:cNvPr>
              <p14:cNvContentPartPr/>
              <p14:nvPr/>
            </p14:nvContentPartPr>
            <p14:xfrm>
              <a:off x="2743680" y="2579560"/>
              <a:ext cx="160560" cy="137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9DA10E3-176F-4A3A-9AEC-8B4EF5AE4A2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725680" y="2561920"/>
                <a:ext cx="19620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098163A-C45A-46A3-A811-48A8A9546FD6}"/>
                  </a:ext>
                </a:extLst>
              </p14:cNvPr>
              <p14:cNvContentPartPr/>
              <p14:nvPr/>
            </p14:nvContentPartPr>
            <p14:xfrm>
              <a:off x="3001440" y="2550760"/>
              <a:ext cx="113760" cy="187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098163A-C45A-46A3-A811-48A8A9546FD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983440" y="2532760"/>
                <a:ext cx="1494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96E7AB5-9B23-46DB-8052-9A6A417225DD}"/>
                  </a:ext>
                </a:extLst>
              </p14:cNvPr>
              <p14:cNvContentPartPr/>
              <p14:nvPr/>
            </p14:nvContentPartPr>
            <p14:xfrm>
              <a:off x="2441280" y="2440600"/>
              <a:ext cx="27360" cy="9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96E7AB5-9B23-46DB-8052-9A6A417225D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423640" y="2422960"/>
                <a:ext cx="630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1F58F79-1BB1-4E22-84C9-3D460694A605}"/>
                  </a:ext>
                </a:extLst>
              </p14:cNvPr>
              <p14:cNvContentPartPr/>
              <p14:nvPr/>
            </p14:nvContentPartPr>
            <p14:xfrm>
              <a:off x="3627840" y="2525920"/>
              <a:ext cx="398880" cy="236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1F58F79-1BB1-4E22-84C9-3D460694A60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609856" y="2507920"/>
                <a:ext cx="434488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E2BC9C6-6104-4253-BB5D-3A5C070CDB37}"/>
                  </a:ext>
                </a:extLst>
              </p14:cNvPr>
              <p14:cNvContentPartPr/>
              <p14:nvPr/>
            </p14:nvContentPartPr>
            <p14:xfrm>
              <a:off x="2277480" y="2203360"/>
              <a:ext cx="2256120" cy="69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E2BC9C6-6104-4253-BB5D-3A5C070CDB3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259840" y="2167720"/>
                <a:ext cx="229176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4BF5778-EF68-49FE-83F4-CF4859B642B3}"/>
                  </a:ext>
                </a:extLst>
              </p14:cNvPr>
              <p14:cNvContentPartPr/>
              <p14:nvPr/>
            </p14:nvContentPartPr>
            <p14:xfrm>
              <a:off x="2255160" y="1729240"/>
              <a:ext cx="15480" cy="572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4BF5778-EF68-49FE-83F4-CF4859B642B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37160" y="1693240"/>
                <a:ext cx="51120" cy="64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02CCF89-448E-4704-8508-9807AE6A67A3}"/>
                  </a:ext>
                </a:extLst>
              </p14:cNvPr>
              <p14:cNvContentPartPr/>
              <p14:nvPr/>
            </p14:nvContentPartPr>
            <p14:xfrm>
              <a:off x="2222760" y="1577680"/>
              <a:ext cx="2324520" cy="7189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02CCF89-448E-4704-8508-9807AE6A67A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04760" y="1541680"/>
                <a:ext cx="2360160" cy="79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C9DF43E-1C8B-470C-97BC-E1D253B1EA4D}"/>
                  </a:ext>
                </a:extLst>
              </p14:cNvPr>
              <p14:cNvContentPartPr/>
              <p14:nvPr/>
            </p14:nvContentPartPr>
            <p14:xfrm>
              <a:off x="7181760" y="1318120"/>
              <a:ext cx="258120" cy="360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C9DF43E-1C8B-470C-97BC-E1D253B1EA4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163760" y="1282120"/>
                <a:ext cx="29376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6C68433-C1E2-4690-9FD2-E280EE4DD200}"/>
                  </a:ext>
                </a:extLst>
              </p14:cNvPr>
              <p14:cNvContentPartPr/>
              <p14:nvPr/>
            </p14:nvContentPartPr>
            <p14:xfrm>
              <a:off x="5413440" y="1380400"/>
              <a:ext cx="434520" cy="30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6C68433-C1E2-4690-9FD2-E280EE4DD20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95800" y="1344400"/>
                <a:ext cx="47016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6075BCC-AD43-49A4-BF9D-D98C17F9BABB}"/>
                  </a:ext>
                </a:extLst>
              </p14:cNvPr>
              <p14:cNvContentPartPr/>
              <p14:nvPr/>
            </p14:nvContentPartPr>
            <p14:xfrm>
              <a:off x="4465920" y="1632040"/>
              <a:ext cx="1775160" cy="824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6075BCC-AD43-49A4-BF9D-D98C17F9BAB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447920" y="1596400"/>
                <a:ext cx="181080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3D89864-A61D-4839-95C0-2DE5D09136F6}"/>
                  </a:ext>
                </a:extLst>
              </p14:cNvPr>
              <p14:cNvContentPartPr/>
              <p14:nvPr/>
            </p14:nvContentPartPr>
            <p14:xfrm>
              <a:off x="6142440" y="1364560"/>
              <a:ext cx="1156320" cy="268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3D89864-A61D-4839-95C0-2DE5D09136F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24440" y="1328560"/>
                <a:ext cx="119196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DAE5DCC-79C7-488D-B3DA-27EEAA622625}"/>
                  </a:ext>
                </a:extLst>
              </p14:cNvPr>
              <p14:cNvContentPartPr/>
              <p14:nvPr/>
            </p14:nvContentPartPr>
            <p14:xfrm>
              <a:off x="5613240" y="1394080"/>
              <a:ext cx="18360" cy="303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DAE5DCC-79C7-488D-B3DA-27EEAA62262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95240" y="1358440"/>
                <a:ext cx="54000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99AB6D8-A0A1-4A99-9744-DE3F95560822}"/>
                  </a:ext>
                </a:extLst>
              </p14:cNvPr>
              <p14:cNvContentPartPr/>
              <p14:nvPr/>
            </p14:nvContentPartPr>
            <p14:xfrm>
              <a:off x="4585440" y="2435200"/>
              <a:ext cx="770400" cy="287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99AB6D8-A0A1-4A99-9744-DE3F9556082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67792" y="2417560"/>
                <a:ext cx="806057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C8A5590-AD95-4DFE-91EC-EAA6CBEFCDC4}"/>
                  </a:ext>
                </a:extLst>
              </p14:cNvPr>
              <p14:cNvContentPartPr/>
              <p14:nvPr/>
            </p14:nvContentPartPr>
            <p14:xfrm>
              <a:off x="5514240" y="2581000"/>
              <a:ext cx="143640" cy="10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C8A5590-AD95-4DFE-91EC-EAA6CBEFCDC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496600" y="2563360"/>
                <a:ext cx="17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5C8ABF7-A05D-4BA8-8B8C-D15B28123C88}"/>
                  </a:ext>
                </a:extLst>
              </p14:cNvPr>
              <p14:cNvContentPartPr/>
              <p14:nvPr/>
            </p14:nvContentPartPr>
            <p14:xfrm>
              <a:off x="5854440" y="2420800"/>
              <a:ext cx="378360" cy="2930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5C8ABF7-A05D-4BA8-8B8C-D15B28123C8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36457" y="2402822"/>
                <a:ext cx="413966" cy="3286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4C4B878-AF2C-4933-8234-49BE8E049B49}"/>
                  </a:ext>
                </a:extLst>
              </p14:cNvPr>
              <p14:cNvContentPartPr/>
              <p14:nvPr/>
            </p14:nvContentPartPr>
            <p14:xfrm>
              <a:off x="5890080" y="2335840"/>
              <a:ext cx="238680" cy="4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4C4B878-AF2C-4933-8234-49BE8E049B4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872440" y="2318200"/>
                <a:ext cx="2743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3FE3885-9F6F-4DCF-953E-AF0F534ADD19}"/>
                  </a:ext>
                </a:extLst>
              </p14:cNvPr>
              <p14:cNvContentPartPr/>
              <p14:nvPr/>
            </p14:nvContentPartPr>
            <p14:xfrm>
              <a:off x="6344040" y="2250160"/>
              <a:ext cx="1332360" cy="5684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3FE3885-9F6F-4DCF-953E-AF0F534ADD1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326400" y="2232171"/>
                <a:ext cx="1368000" cy="604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71BFC743-1C51-4D6A-BB00-C742FB898DBF}"/>
                  </a:ext>
                </a:extLst>
              </p14:cNvPr>
              <p14:cNvContentPartPr/>
              <p14:nvPr/>
            </p14:nvContentPartPr>
            <p14:xfrm>
              <a:off x="8052600" y="2261680"/>
              <a:ext cx="202320" cy="6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71BFC743-1C51-4D6A-BB00-C742FB898DB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034600" y="2244040"/>
                <a:ext cx="2379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75515C8-6398-47D5-BF6E-9F26AAC8D7E3}"/>
                  </a:ext>
                </a:extLst>
              </p14:cNvPr>
              <p14:cNvContentPartPr/>
              <p14:nvPr/>
            </p14:nvContentPartPr>
            <p14:xfrm>
              <a:off x="7802040" y="2356720"/>
              <a:ext cx="1188720" cy="3294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75515C8-6398-47D5-BF6E-9F26AAC8D7E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784400" y="2339080"/>
                <a:ext cx="1224360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66159B1-98C0-4794-911A-18ACF4D0D8D0}"/>
                  </a:ext>
                </a:extLst>
              </p14:cNvPr>
              <p14:cNvContentPartPr/>
              <p14:nvPr/>
            </p14:nvContentPartPr>
            <p14:xfrm>
              <a:off x="636600" y="3263920"/>
              <a:ext cx="884520" cy="440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66159B1-98C0-4794-911A-18ACF4D0D8D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18960" y="3246266"/>
                <a:ext cx="920160" cy="4759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E7DCF8B-D7D9-489F-B96F-8DB6DC78E9EC}"/>
                  </a:ext>
                </a:extLst>
              </p14:cNvPr>
              <p14:cNvContentPartPr/>
              <p14:nvPr/>
            </p14:nvContentPartPr>
            <p14:xfrm>
              <a:off x="3247320" y="3306040"/>
              <a:ext cx="169200" cy="12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E7DCF8B-D7D9-489F-B96F-8DB6DC78E9E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229320" y="3288400"/>
                <a:ext cx="2048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02F333C-BA24-4C7C-8376-C6CE23B3B947}"/>
                  </a:ext>
                </a:extLst>
              </p14:cNvPr>
              <p14:cNvContentPartPr/>
              <p14:nvPr/>
            </p14:nvContentPartPr>
            <p14:xfrm>
              <a:off x="3253080" y="3410800"/>
              <a:ext cx="225720" cy="23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02F333C-BA24-4C7C-8376-C6CE23B3B94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35440" y="3393160"/>
                <a:ext cx="26136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129D6E5-2CE6-4DCB-9807-2C873BBB6577}"/>
                  </a:ext>
                </a:extLst>
              </p14:cNvPr>
              <p14:cNvContentPartPr/>
              <p14:nvPr/>
            </p14:nvContentPartPr>
            <p14:xfrm>
              <a:off x="1925760" y="3270400"/>
              <a:ext cx="1143360" cy="363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129D6E5-2CE6-4DCB-9807-2C873BBB657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907766" y="3252742"/>
                <a:ext cx="1178989" cy="3989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36E5053-9ECF-4C2D-80A4-A659F22D9C51}"/>
                  </a:ext>
                </a:extLst>
              </p14:cNvPr>
              <p14:cNvContentPartPr/>
              <p14:nvPr/>
            </p14:nvContentPartPr>
            <p14:xfrm>
              <a:off x="3615600" y="3157720"/>
              <a:ext cx="1189080" cy="337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36E5053-9ECF-4C2D-80A4-A659F22D9C5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597605" y="3140080"/>
                <a:ext cx="1224709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D1183C6-8693-4402-8C48-2DBE9CD81491}"/>
                  </a:ext>
                </a:extLst>
              </p14:cNvPr>
              <p14:cNvContentPartPr/>
              <p14:nvPr/>
            </p14:nvContentPartPr>
            <p14:xfrm>
              <a:off x="5102040" y="3260320"/>
              <a:ext cx="570960" cy="218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D1183C6-8693-4402-8C48-2DBE9CD8149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084400" y="3242320"/>
                <a:ext cx="60660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A77A1CB-9724-4A4E-89BF-F01C8C39ED2D}"/>
                  </a:ext>
                </a:extLst>
              </p14:cNvPr>
              <p14:cNvContentPartPr/>
              <p14:nvPr/>
            </p14:nvContentPartPr>
            <p14:xfrm>
              <a:off x="6032640" y="3212080"/>
              <a:ext cx="918720" cy="2149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A77A1CB-9724-4A4E-89BF-F01C8C39ED2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014640" y="3194440"/>
                <a:ext cx="95436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4350980-A97B-4B67-95D3-A21EFF6573C3}"/>
                  </a:ext>
                </a:extLst>
              </p14:cNvPr>
              <p14:cNvContentPartPr/>
              <p14:nvPr/>
            </p14:nvContentPartPr>
            <p14:xfrm>
              <a:off x="7116960" y="3266440"/>
              <a:ext cx="167040" cy="12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4350980-A97B-4B67-95D3-A21EFF6573C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098960" y="3248440"/>
                <a:ext cx="2026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388C6B1-AD96-45CC-BE65-A1CDB6BA668A}"/>
                  </a:ext>
                </a:extLst>
              </p14:cNvPr>
              <p14:cNvContentPartPr/>
              <p14:nvPr/>
            </p14:nvContentPartPr>
            <p14:xfrm>
              <a:off x="7106880" y="3349960"/>
              <a:ext cx="164160" cy="216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388C6B1-AD96-45CC-BE65-A1CDB6BA668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088880" y="3331960"/>
                <a:ext cx="199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097B463-DFDD-4DC5-B177-FFC937873580}"/>
                  </a:ext>
                </a:extLst>
              </p14:cNvPr>
              <p14:cNvContentPartPr/>
              <p14:nvPr/>
            </p14:nvContentPartPr>
            <p14:xfrm>
              <a:off x="7422960" y="3017320"/>
              <a:ext cx="1145880" cy="5187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097B463-DFDD-4DC5-B177-FFC93787358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405314" y="2999320"/>
                <a:ext cx="1181531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672E81-D788-417E-8830-2281A7C95A83}"/>
                  </a:ext>
                </a:extLst>
              </p14:cNvPr>
              <p14:cNvContentPartPr/>
              <p14:nvPr/>
            </p14:nvContentPartPr>
            <p14:xfrm>
              <a:off x="610320" y="3946480"/>
              <a:ext cx="385200" cy="284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672E81-D788-417E-8830-2281A7C95A8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92337" y="3928480"/>
                <a:ext cx="420807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6D4578-3401-4D61-83B1-647C2A33BA0B}"/>
                  </a:ext>
                </a:extLst>
              </p14:cNvPr>
              <p14:cNvContentPartPr/>
              <p14:nvPr/>
            </p14:nvContentPartPr>
            <p14:xfrm>
              <a:off x="1488000" y="3953320"/>
              <a:ext cx="385560" cy="242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6D4578-3401-4D61-83B1-647C2A33BA0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470000" y="3935680"/>
                <a:ext cx="42120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210EDFB-7B9F-4E4F-85DA-8BDDDEAD5F0D}"/>
                  </a:ext>
                </a:extLst>
              </p14:cNvPr>
              <p14:cNvContentPartPr/>
              <p14:nvPr/>
            </p14:nvContentPartPr>
            <p14:xfrm>
              <a:off x="1938000" y="3986080"/>
              <a:ext cx="174240" cy="191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210EDFB-7B9F-4E4F-85DA-8BDDDEAD5F0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920360" y="3968440"/>
                <a:ext cx="2098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0622CBE-ABA3-4A62-BA53-464EF1E61684}"/>
                  </a:ext>
                </a:extLst>
              </p14:cNvPr>
              <p14:cNvContentPartPr/>
              <p14:nvPr/>
            </p14:nvContentPartPr>
            <p14:xfrm>
              <a:off x="2277120" y="3931720"/>
              <a:ext cx="86400" cy="198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0622CBE-ABA3-4A62-BA53-464EF1E6168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259120" y="3914080"/>
                <a:ext cx="12204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4150D1B-8A16-4007-826F-891B95115D74}"/>
                  </a:ext>
                </a:extLst>
              </p14:cNvPr>
              <p14:cNvContentPartPr/>
              <p14:nvPr/>
            </p14:nvContentPartPr>
            <p14:xfrm>
              <a:off x="2188200" y="3992920"/>
              <a:ext cx="250920" cy="26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4150D1B-8A16-4007-826F-891B95115D7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170200" y="3974920"/>
                <a:ext cx="28656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A4DE161-9532-4E7F-A47B-5C40BAE8DF19}"/>
                  </a:ext>
                </a:extLst>
              </p14:cNvPr>
              <p14:cNvContentPartPr/>
              <p14:nvPr/>
            </p14:nvContentPartPr>
            <p14:xfrm>
              <a:off x="2581680" y="3983560"/>
              <a:ext cx="140760" cy="10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A4DE161-9532-4E7F-A47B-5C40BAE8DF1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564040" y="3965560"/>
                <a:ext cx="176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6C00D2F-1FF7-49BF-AC8A-311F2BC96257}"/>
                  </a:ext>
                </a:extLst>
              </p14:cNvPr>
              <p14:cNvContentPartPr/>
              <p14:nvPr/>
            </p14:nvContentPartPr>
            <p14:xfrm>
              <a:off x="5777400" y="3622840"/>
              <a:ext cx="321840" cy="32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6C00D2F-1FF7-49BF-AC8A-311F2BC9625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759760" y="3604840"/>
                <a:ext cx="35748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D1D7244B-1DE2-4549-9D9F-A8DE6A4F4980}"/>
                  </a:ext>
                </a:extLst>
              </p14:cNvPr>
              <p14:cNvContentPartPr/>
              <p14:nvPr/>
            </p14:nvContentPartPr>
            <p14:xfrm>
              <a:off x="5721600" y="3717160"/>
              <a:ext cx="548640" cy="3488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D1D7244B-1DE2-4549-9D9F-A8DE6A4F498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703948" y="3699160"/>
                <a:ext cx="584303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B98592BE-62FA-4BB0-87C0-DE0036367EDF}"/>
                  </a:ext>
                </a:extLst>
              </p14:cNvPr>
              <p14:cNvContentPartPr/>
              <p14:nvPr/>
            </p14:nvContentPartPr>
            <p14:xfrm>
              <a:off x="2933040" y="3658840"/>
              <a:ext cx="2690280" cy="4798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B98592BE-62FA-4BB0-87C0-DE0036367EDF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915400" y="3640853"/>
                <a:ext cx="2725920" cy="5154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0221C05-59E0-4A84-80C3-D775D62CEF5F}"/>
                  </a:ext>
                </a:extLst>
              </p14:cNvPr>
              <p14:cNvContentPartPr/>
              <p14:nvPr/>
            </p14:nvContentPartPr>
            <p14:xfrm>
              <a:off x="6392280" y="3755680"/>
              <a:ext cx="917640" cy="3038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0221C05-59E0-4A84-80C3-D775D62CEF5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374640" y="3737680"/>
                <a:ext cx="953280" cy="339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4619963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BDFE05B-8DE5-46CE-BCF2-2D402C480740}"/>
                  </a:ext>
                </a:extLst>
              </p14:cNvPr>
              <p14:cNvContentPartPr/>
              <p14:nvPr/>
            </p14:nvContentPartPr>
            <p14:xfrm>
              <a:off x="5045520" y="513160"/>
              <a:ext cx="631440" cy="231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BDFE05B-8DE5-46CE-BCF2-2D402C48074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27880" y="495520"/>
                <a:ext cx="66708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EC1CFBB-9B71-4E90-AD36-4E9E8F2F25D4}"/>
                  </a:ext>
                </a:extLst>
              </p14:cNvPr>
              <p14:cNvContentPartPr/>
              <p14:nvPr/>
            </p14:nvContentPartPr>
            <p14:xfrm>
              <a:off x="7130640" y="366640"/>
              <a:ext cx="1075320" cy="396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EC1CFBB-9B71-4E90-AD36-4E9E8F2F25D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13000" y="349000"/>
                <a:ext cx="111096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BE2C1A2-FA77-4646-9EE5-78DB206BA65D}"/>
                  </a:ext>
                </a:extLst>
              </p14:cNvPr>
              <p14:cNvContentPartPr/>
              <p14:nvPr/>
            </p14:nvContentPartPr>
            <p14:xfrm>
              <a:off x="5929320" y="504160"/>
              <a:ext cx="1019520" cy="299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BE2C1A2-FA77-4646-9EE5-78DB206BA65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911326" y="486520"/>
                <a:ext cx="1055147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A6A0BA4-FE9E-408C-930B-A554447F36D2}"/>
                  </a:ext>
                </a:extLst>
              </p14:cNvPr>
              <p14:cNvContentPartPr/>
              <p14:nvPr/>
            </p14:nvContentPartPr>
            <p14:xfrm>
              <a:off x="477840" y="116440"/>
              <a:ext cx="4344120" cy="1855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A6A0BA4-FE9E-408C-930B-A554447F36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9841" y="98800"/>
                <a:ext cx="4379757" cy="18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75950D6-70A6-4FA3-8A9D-CA6F9CD96A8F}"/>
                  </a:ext>
                </a:extLst>
              </p14:cNvPr>
              <p14:cNvContentPartPr/>
              <p14:nvPr/>
            </p14:nvContentPartPr>
            <p14:xfrm>
              <a:off x="5228400" y="1038400"/>
              <a:ext cx="263520" cy="602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75950D6-70A6-4FA3-8A9D-CA6F9CD96A8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210760" y="1020400"/>
                <a:ext cx="299160" cy="63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6725FD-B381-441B-84C3-30344D65F184}"/>
                  </a:ext>
                </a:extLst>
              </p14:cNvPr>
              <p14:cNvContentPartPr/>
              <p14:nvPr/>
            </p14:nvContentPartPr>
            <p14:xfrm>
              <a:off x="5800800" y="1212640"/>
              <a:ext cx="270000" cy="539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6725FD-B381-441B-84C3-30344D65F18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783160" y="1195000"/>
                <a:ext cx="305640" cy="57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017AE27-D9D4-468E-B309-BA08EF858DD0}"/>
                  </a:ext>
                </a:extLst>
              </p14:cNvPr>
              <p14:cNvContentPartPr/>
              <p14:nvPr/>
            </p14:nvContentPartPr>
            <p14:xfrm>
              <a:off x="6069000" y="1468960"/>
              <a:ext cx="183600" cy="144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017AE27-D9D4-468E-B309-BA08EF858DD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051360" y="1451320"/>
                <a:ext cx="21924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566A4A3-56EF-4AC4-A8A8-07254A77F3C0}"/>
                  </a:ext>
                </a:extLst>
              </p14:cNvPr>
              <p14:cNvContentPartPr/>
              <p14:nvPr/>
            </p14:nvContentPartPr>
            <p14:xfrm>
              <a:off x="6308040" y="1460320"/>
              <a:ext cx="104760" cy="164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566A4A3-56EF-4AC4-A8A8-07254A77F3C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90040" y="1442680"/>
                <a:ext cx="14040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C5B8F51-F5BC-45AD-A585-B316FBB19FDD}"/>
                  </a:ext>
                </a:extLst>
              </p14:cNvPr>
              <p14:cNvContentPartPr/>
              <p14:nvPr/>
            </p14:nvContentPartPr>
            <p14:xfrm>
              <a:off x="6701880" y="1483720"/>
              <a:ext cx="317160" cy="161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C5B8F51-F5BC-45AD-A585-B316FBB19FD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83880" y="1465720"/>
                <a:ext cx="3528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720A054-F8CA-4882-8E99-085D204BD82A}"/>
                  </a:ext>
                </a:extLst>
              </p14:cNvPr>
              <p14:cNvContentPartPr/>
              <p14:nvPr/>
            </p14:nvContentPartPr>
            <p14:xfrm>
              <a:off x="7198320" y="1438720"/>
              <a:ext cx="216720" cy="246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720A054-F8CA-4882-8E99-085D204BD82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80320" y="1421080"/>
                <a:ext cx="25236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ABFFFE-A3E1-4C2D-8933-1761D6F52A13}"/>
                  </a:ext>
                </a:extLst>
              </p14:cNvPr>
              <p14:cNvContentPartPr/>
              <p14:nvPr/>
            </p14:nvContentPartPr>
            <p14:xfrm>
              <a:off x="7470480" y="1511440"/>
              <a:ext cx="115200" cy="155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ABFFFE-A3E1-4C2D-8933-1761D6F52A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452840" y="1493800"/>
                <a:ext cx="1508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B1AE6B0-523E-4A2E-9BAF-22E94AAB0911}"/>
                  </a:ext>
                </a:extLst>
              </p14:cNvPr>
              <p14:cNvContentPartPr/>
              <p14:nvPr/>
            </p14:nvContentPartPr>
            <p14:xfrm>
              <a:off x="7708080" y="1345840"/>
              <a:ext cx="30240" cy="314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B1AE6B0-523E-4A2E-9BAF-22E94AAB091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690080" y="1327840"/>
                <a:ext cx="6588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0793BBE-9E17-4E7B-B33A-26431E041FA9}"/>
                  </a:ext>
                </a:extLst>
              </p14:cNvPr>
              <p14:cNvContentPartPr/>
              <p14:nvPr/>
            </p14:nvContentPartPr>
            <p14:xfrm>
              <a:off x="7599360" y="1493080"/>
              <a:ext cx="337680" cy="37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0793BBE-9E17-4E7B-B33A-26431E041FA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81360" y="1475080"/>
                <a:ext cx="37332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8CCF4B5-5FED-480C-A83C-8CCD9552224A}"/>
                  </a:ext>
                </a:extLst>
              </p14:cNvPr>
              <p14:cNvContentPartPr/>
              <p14:nvPr/>
            </p14:nvContentPartPr>
            <p14:xfrm>
              <a:off x="7812120" y="1288960"/>
              <a:ext cx="347040" cy="354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8CCF4B5-5FED-480C-A83C-8CCD9552224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94120" y="1271320"/>
                <a:ext cx="38268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33FA1DB-AFBC-4439-97C1-A56A072E75D8}"/>
                  </a:ext>
                </a:extLst>
              </p14:cNvPr>
              <p14:cNvContentPartPr/>
              <p14:nvPr/>
            </p14:nvContentPartPr>
            <p14:xfrm>
              <a:off x="8012280" y="1461040"/>
              <a:ext cx="211680" cy="17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33FA1DB-AFBC-4439-97C1-A56A072E75D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94280" y="1443400"/>
                <a:ext cx="2473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ED7563E-B503-4A64-B84C-2FE0EDFF7DDF}"/>
                  </a:ext>
                </a:extLst>
              </p14:cNvPr>
              <p14:cNvContentPartPr/>
              <p14:nvPr/>
            </p14:nvContentPartPr>
            <p14:xfrm>
              <a:off x="8265360" y="1524760"/>
              <a:ext cx="9720" cy="64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ED7563E-B503-4A64-B84C-2FE0EDFF7DD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247360" y="1507120"/>
                <a:ext cx="4536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A7FBBDF-E923-4DDF-8339-DAF43C2D705E}"/>
                  </a:ext>
                </a:extLst>
              </p14:cNvPr>
              <p14:cNvContentPartPr/>
              <p14:nvPr/>
            </p14:nvContentPartPr>
            <p14:xfrm>
              <a:off x="8274720" y="1438720"/>
              <a:ext cx="3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A7FBBDF-E923-4DDF-8339-DAF43C2D705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256720" y="1420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71C6E03-B2E5-4356-87DA-92D80E3E9CB3}"/>
                  </a:ext>
                </a:extLst>
              </p14:cNvPr>
              <p14:cNvContentPartPr/>
              <p14:nvPr/>
            </p14:nvContentPartPr>
            <p14:xfrm>
              <a:off x="8338440" y="1470040"/>
              <a:ext cx="100440" cy="117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71C6E03-B2E5-4356-87DA-92D80E3E9CB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20440" y="1452040"/>
                <a:ext cx="13608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80DDFAC-1303-4AB4-B73A-93909E8A6A7D}"/>
                  </a:ext>
                </a:extLst>
              </p14:cNvPr>
              <p14:cNvContentPartPr/>
              <p14:nvPr/>
            </p14:nvContentPartPr>
            <p14:xfrm>
              <a:off x="8527080" y="1471840"/>
              <a:ext cx="178560" cy="92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80DDFAC-1303-4AB4-B73A-93909E8A6A7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509080" y="1453840"/>
                <a:ext cx="2142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624536-8931-4A7B-8FD4-AFE226A2D0A3}"/>
                  </a:ext>
                </a:extLst>
              </p14:cNvPr>
              <p14:cNvContentPartPr/>
              <p14:nvPr/>
            </p14:nvContentPartPr>
            <p14:xfrm>
              <a:off x="447240" y="2209120"/>
              <a:ext cx="602280" cy="399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624536-8931-4A7B-8FD4-AFE226A2D0A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9600" y="2191480"/>
                <a:ext cx="63792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47198A1-A594-4C65-AE53-5CFFE08CBF1E}"/>
                  </a:ext>
                </a:extLst>
              </p14:cNvPr>
              <p14:cNvContentPartPr/>
              <p14:nvPr/>
            </p14:nvContentPartPr>
            <p14:xfrm>
              <a:off x="1068960" y="2169520"/>
              <a:ext cx="595440" cy="407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47198A1-A594-4C65-AE53-5CFFE08CBF1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051320" y="2151880"/>
                <a:ext cx="63108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4678E84-130E-4C48-AEC8-81924257C70C}"/>
                  </a:ext>
                </a:extLst>
              </p14:cNvPr>
              <p14:cNvContentPartPr/>
              <p14:nvPr/>
            </p14:nvContentPartPr>
            <p14:xfrm>
              <a:off x="1434720" y="2302720"/>
              <a:ext cx="309240" cy="38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4678E84-130E-4C48-AEC8-81924257C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416720" y="2285080"/>
                <a:ext cx="34488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17C5BC0-10D4-4716-A814-F7F29D14D8B1}"/>
                  </a:ext>
                </a:extLst>
              </p14:cNvPr>
              <p14:cNvContentPartPr/>
              <p14:nvPr/>
            </p14:nvContentPartPr>
            <p14:xfrm>
              <a:off x="1893720" y="2383720"/>
              <a:ext cx="252360" cy="205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17C5BC0-10D4-4716-A814-F7F29D14D8B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876080" y="2366080"/>
                <a:ext cx="28800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32ABC42-C94B-4622-BD11-AD06C5E86ECA}"/>
                  </a:ext>
                </a:extLst>
              </p14:cNvPr>
              <p14:cNvContentPartPr/>
              <p14:nvPr/>
            </p14:nvContentPartPr>
            <p14:xfrm>
              <a:off x="2220960" y="2375800"/>
              <a:ext cx="144000" cy="181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32ABC42-C94B-4622-BD11-AD06C5E86EC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202960" y="2358160"/>
                <a:ext cx="17964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DAECB7F-E6C9-476C-B457-303237DE9981}"/>
                  </a:ext>
                </a:extLst>
              </p14:cNvPr>
              <p14:cNvContentPartPr/>
              <p14:nvPr/>
            </p14:nvContentPartPr>
            <p14:xfrm>
              <a:off x="2406720" y="2404960"/>
              <a:ext cx="239760" cy="98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DAECB7F-E6C9-476C-B457-303237DE998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89080" y="2387320"/>
                <a:ext cx="27540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A4EAB29-00D8-4186-A3B7-180996B13D89}"/>
                  </a:ext>
                </a:extLst>
              </p14:cNvPr>
              <p14:cNvContentPartPr/>
              <p14:nvPr/>
            </p14:nvContentPartPr>
            <p14:xfrm>
              <a:off x="2690400" y="2407480"/>
              <a:ext cx="223200" cy="1540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A4EAB29-00D8-4186-A3B7-180996B13D8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672400" y="2389480"/>
                <a:ext cx="25884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1E1DCDA-4EF9-4B23-9F85-527FE697C92D}"/>
                  </a:ext>
                </a:extLst>
              </p14:cNvPr>
              <p14:cNvContentPartPr/>
              <p14:nvPr/>
            </p14:nvContentPartPr>
            <p14:xfrm>
              <a:off x="4436040" y="2137120"/>
              <a:ext cx="1026360" cy="552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1E1DCDA-4EF9-4B23-9F85-527FE697C92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18394" y="2119480"/>
                <a:ext cx="1062013" cy="58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DA08291-2122-4ABB-B979-C38550B05CAC}"/>
                  </a:ext>
                </a:extLst>
              </p14:cNvPr>
              <p14:cNvContentPartPr/>
              <p14:nvPr/>
            </p14:nvContentPartPr>
            <p14:xfrm>
              <a:off x="3045720" y="2142160"/>
              <a:ext cx="1109880" cy="672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DA08291-2122-4ABB-B979-C38550B05CA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28074" y="2124520"/>
                <a:ext cx="1145532" cy="70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B7D9E8B-E22F-4DC5-9DAC-9AD49D45311D}"/>
                  </a:ext>
                </a:extLst>
              </p14:cNvPr>
              <p14:cNvContentPartPr/>
              <p14:nvPr/>
            </p14:nvContentPartPr>
            <p14:xfrm>
              <a:off x="5637000" y="2204440"/>
              <a:ext cx="263160" cy="351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B7D9E8B-E22F-4DC5-9DAC-9AD49D45311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619000" y="2186800"/>
                <a:ext cx="2988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786C587-B72C-4E14-9F9E-59AF8C70B10B}"/>
                  </a:ext>
                </a:extLst>
              </p14:cNvPr>
              <p14:cNvContentPartPr/>
              <p14:nvPr/>
            </p14:nvContentPartPr>
            <p14:xfrm>
              <a:off x="692400" y="3006520"/>
              <a:ext cx="1550160" cy="2040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786C587-B72C-4E14-9F9E-59AF8C70B10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74400" y="2988880"/>
                <a:ext cx="1585800" cy="2075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96570636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DCA55A3-8A9D-4FBA-8B88-C9A23F76072E}"/>
                  </a:ext>
                </a:extLst>
              </p14:cNvPr>
              <p14:cNvContentPartPr/>
              <p14:nvPr/>
            </p14:nvContentPartPr>
            <p14:xfrm>
              <a:off x="685200" y="243160"/>
              <a:ext cx="4804920" cy="668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DCA55A3-8A9D-4FBA-8B88-C9A23F7607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7200" y="225170"/>
                <a:ext cx="4840560" cy="703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838B8EC-D843-45B9-8E75-75C1A37CF6C6}"/>
                  </a:ext>
                </a:extLst>
              </p14:cNvPr>
              <p14:cNvContentPartPr/>
              <p14:nvPr/>
            </p14:nvContentPartPr>
            <p14:xfrm>
              <a:off x="612120" y="1170160"/>
              <a:ext cx="379440" cy="377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838B8EC-D843-45B9-8E75-75C1A37CF6C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4480" y="1152537"/>
                <a:ext cx="415080" cy="4128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AFDBBA4-66B8-4F97-8C65-BE1DCF4DFC5D}"/>
                  </a:ext>
                </a:extLst>
              </p14:cNvPr>
              <p14:cNvContentPartPr/>
              <p14:nvPr/>
            </p14:nvContentPartPr>
            <p14:xfrm>
              <a:off x="1206120" y="1222720"/>
              <a:ext cx="964080" cy="256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AFDBBA4-66B8-4F97-8C65-BE1DCF4DFC5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88120" y="1204720"/>
                <a:ext cx="9997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D0861B3-6EE4-4229-9F10-9F6304FBD2FD}"/>
                  </a:ext>
                </a:extLst>
              </p14:cNvPr>
              <p14:cNvContentPartPr/>
              <p14:nvPr/>
            </p14:nvContentPartPr>
            <p14:xfrm>
              <a:off x="2404200" y="1085920"/>
              <a:ext cx="352440" cy="75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D0861B3-6EE4-4229-9F10-9F6304FBD2F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86200" y="1068280"/>
                <a:ext cx="3880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62D55E2-37E6-4D2C-BFC3-534FF17513ED}"/>
                  </a:ext>
                </a:extLst>
              </p14:cNvPr>
              <p14:cNvContentPartPr/>
              <p14:nvPr/>
            </p14:nvContentPartPr>
            <p14:xfrm>
              <a:off x="2341920" y="1174840"/>
              <a:ext cx="1476360" cy="327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62D55E2-37E6-4D2C-BFC3-534FF17513E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23920" y="1156840"/>
                <a:ext cx="151200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4880E40-A56E-441D-8AAF-EC43879FF0FE}"/>
                  </a:ext>
                </a:extLst>
              </p14:cNvPr>
              <p14:cNvContentPartPr/>
              <p14:nvPr/>
            </p14:nvContentPartPr>
            <p14:xfrm>
              <a:off x="4559880" y="1015720"/>
              <a:ext cx="73440" cy="289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4880E40-A56E-441D-8AAF-EC43879FF0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42240" y="998080"/>
                <a:ext cx="10908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09285F0C-9655-4A5E-9184-79D6A4AD9C2E}"/>
                  </a:ext>
                </a:extLst>
              </p14:cNvPr>
              <p14:cNvContentPartPr/>
              <p14:nvPr/>
            </p14:nvContentPartPr>
            <p14:xfrm>
              <a:off x="4198080" y="1064680"/>
              <a:ext cx="189360" cy="241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09285F0C-9655-4A5E-9184-79D6A4AD9C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80406" y="1047040"/>
                <a:ext cx="22506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A5D731B-4F36-445F-8F15-5BF8681BA40D}"/>
                  </a:ext>
                </a:extLst>
              </p14:cNvPr>
              <p14:cNvContentPartPr/>
              <p14:nvPr/>
            </p14:nvContentPartPr>
            <p14:xfrm>
              <a:off x="4998720" y="980080"/>
              <a:ext cx="217080" cy="501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A5D731B-4F36-445F-8F15-5BF8681BA4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81080" y="962080"/>
                <a:ext cx="25272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51BC185-2FC8-4724-9CD7-8DB0EAD168BC}"/>
                  </a:ext>
                </a:extLst>
              </p14:cNvPr>
              <p14:cNvContentPartPr/>
              <p14:nvPr/>
            </p14:nvContentPartPr>
            <p14:xfrm>
              <a:off x="5477160" y="917800"/>
              <a:ext cx="2022480" cy="43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51BC185-2FC8-4724-9CD7-8DB0EAD168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59163" y="899800"/>
                <a:ext cx="2058114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05A843C-36C1-4030-B8E6-F51FE0EC3808}"/>
                  </a:ext>
                </a:extLst>
              </p14:cNvPr>
              <p14:cNvContentPartPr/>
              <p14:nvPr/>
            </p14:nvContentPartPr>
            <p14:xfrm>
              <a:off x="7884120" y="871360"/>
              <a:ext cx="256680" cy="13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05A843C-36C1-4030-B8E6-F51FE0EC380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866480" y="853360"/>
                <a:ext cx="2923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4352456-C837-4752-96A2-C1594A6D7C55}"/>
                  </a:ext>
                </a:extLst>
              </p14:cNvPr>
              <p14:cNvContentPartPr/>
              <p14:nvPr/>
            </p14:nvContentPartPr>
            <p14:xfrm>
              <a:off x="7620600" y="977200"/>
              <a:ext cx="1330920" cy="374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4352456-C837-4752-96A2-C1594A6D7C5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2605" y="959543"/>
                <a:ext cx="1366550" cy="4100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4683AC4-BFDA-42C9-849E-E9A776622777}"/>
                  </a:ext>
                </a:extLst>
              </p14:cNvPr>
              <p14:cNvContentPartPr/>
              <p14:nvPr/>
            </p14:nvContentPartPr>
            <p14:xfrm>
              <a:off x="8439240" y="616840"/>
              <a:ext cx="432000" cy="256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4683AC4-BFDA-42C9-849E-E9A77662277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421240" y="598840"/>
                <a:ext cx="46764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F9DD850-C8F6-415B-B060-D2FC957DDBFA}"/>
                  </a:ext>
                </a:extLst>
              </p14:cNvPr>
              <p14:cNvContentPartPr/>
              <p14:nvPr/>
            </p14:nvContentPartPr>
            <p14:xfrm>
              <a:off x="470640" y="1803040"/>
              <a:ext cx="185760" cy="476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F9DD850-C8F6-415B-B060-D2FC957DDBF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3000" y="1785400"/>
                <a:ext cx="221400" cy="51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FA4A547-D0F8-4F4E-8247-BFA811C62E4D}"/>
                  </a:ext>
                </a:extLst>
              </p14:cNvPr>
              <p14:cNvContentPartPr/>
              <p14:nvPr/>
            </p14:nvContentPartPr>
            <p14:xfrm>
              <a:off x="1025760" y="1880080"/>
              <a:ext cx="726120" cy="295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FA4A547-D0F8-4F4E-8247-BFA811C62E4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007760" y="1862080"/>
                <a:ext cx="76176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B013081-0AE6-4236-A2C3-82297A9A27A0}"/>
                  </a:ext>
                </a:extLst>
              </p14:cNvPr>
              <p14:cNvContentPartPr/>
              <p14:nvPr/>
            </p14:nvContentPartPr>
            <p14:xfrm>
              <a:off x="1962840" y="1992760"/>
              <a:ext cx="197640" cy="1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B013081-0AE6-4236-A2C3-82297A9A27A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944840" y="1975120"/>
                <a:ext cx="233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1D7614B-8CB0-4816-BB66-43E332EBFF8A}"/>
                  </a:ext>
                </a:extLst>
              </p14:cNvPr>
              <p14:cNvContentPartPr/>
              <p14:nvPr/>
            </p14:nvContentPartPr>
            <p14:xfrm>
              <a:off x="1971480" y="2082760"/>
              <a:ext cx="239760" cy="38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1D7614B-8CB0-4816-BB66-43E332EBFF8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53480" y="2065120"/>
                <a:ext cx="27540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AC2E13C-40ED-4B98-AD40-63CB12373D12}"/>
                  </a:ext>
                </a:extLst>
              </p14:cNvPr>
              <p14:cNvContentPartPr/>
              <p14:nvPr/>
            </p14:nvContentPartPr>
            <p14:xfrm>
              <a:off x="2393760" y="1742200"/>
              <a:ext cx="2137680" cy="469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AC2E13C-40ED-4B98-AD40-63CB12373D1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75760" y="1724200"/>
                <a:ext cx="217332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8F73782-6F0F-4841-BA30-66726A3758C1}"/>
                  </a:ext>
                </a:extLst>
              </p14:cNvPr>
              <p14:cNvContentPartPr/>
              <p14:nvPr/>
            </p14:nvContentPartPr>
            <p14:xfrm>
              <a:off x="5030760" y="1763440"/>
              <a:ext cx="569160" cy="3380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8F73782-6F0F-4841-BA30-66726A3758C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013109" y="1745440"/>
                <a:ext cx="604823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38D0C48-083F-4810-9C35-D06B4A8FE51D}"/>
                  </a:ext>
                </a:extLst>
              </p14:cNvPr>
              <p14:cNvContentPartPr/>
              <p14:nvPr/>
            </p14:nvContentPartPr>
            <p14:xfrm>
              <a:off x="7538880" y="1839040"/>
              <a:ext cx="158760" cy="28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38D0C48-083F-4810-9C35-D06B4A8FE51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521240" y="1821400"/>
                <a:ext cx="194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28494B1-4D43-4E10-976A-71FDCBCF3CDE}"/>
                  </a:ext>
                </a:extLst>
              </p14:cNvPr>
              <p14:cNvContentPartPr/>
              <p14:nvPr/>
            </p14:nvContentPartPr>
            <p14:xfrm>
              <a:off x="7941360" y="1742200"/>
              <a:ext cx="686520" cy="369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28494B1-4D43-4E10-976A-71FDCBCF3C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923369" y="1724200"/>
                <a:ext cx="722141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B5648D4-8CA4-4059-A228-44EB61011BD5}"/>
                  </a:ext>
                </a:extLst>
              </p14:cNvPr>
              <p14:cNvContentPartPr/>
              <p14:nvPr/>
            </p14:nvContentPartPr>
            <p14:xfrm>
              <a:off x="6405240" y="1856320"/>
              <a:ext cx="864360" cy="47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B5648D4-8CA4-4059-A228-44EB61011BD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87600" y="1838680"/>
                <a:ext cx="900000" cy="51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45C2781-549D-4208-BDDF-617CF0C88AA2}"/>
                  </a:ext>
                </a:extLst>
              </p14:cNvPr>
              <p14:cNvContentPartPr/>
              <p14:nvPr/>
            </p14:nvContentPartPr>
            <p14:xfrm>
              <a:off x="438960" y="2572000"/>
              <a:ext cx="305280" cy="210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45C2781-549D-4208-BDDF-617CF0C88AA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1320" y="2554360"/>
                <a:ext cx="34092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57D85CF-7485-42EA-A4CA-C92AAE72181B}"/>
                  </a:ext>
                </a:extLst>
              </p14:cNvPr>
              <p14:cNvContentPartPr/>
              <p14:nvPr/>
            </p14:nvContentPartPr>
            <p14:xfrm>
              <a:off x="720840" y="2594320"/>
              <a:ext cx="202320" cy="423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57D85CF-7485-42EA-A4CA-C92AAE72181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2840" y="2576680"/>
                <a:ext cx="2379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A14196F-7648-4EDF-B8AE-994139F83AEC}"/>
                  </a:ext>
                </a:extLst>
              </p14:cNvPr>
              <p14:cNvContentPartPr/>
              <p14:nvPr/>
            </p14:nvContentPartPr>
            <p14:xfrm>
              <a:off x="985440" y="2603680"/>
              <a:ext cx="244800" cy="130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A14196F-7648-4EDF-B8AE-994139F83AE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967440" y="2586040"/>
                <a:ext cx="28044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C1AFE4C-74F1-4F99-8CAC-A6D090AF5104}"/>
                  </a:ext>
                </a:extLst>
              </p14:cNvPr>
              <p14:cNvContentPartPr/>
              <p14:nvPr/>
            </p14:nvContentPartPr>
            <p14:xfrm>
              <a:off x="1479720" y="2505760"/>
              <a:ext cx="225720" cy="258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C1AFE4C-74F1-4F99-8CAC-A6D090AF510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61720" y="2488120"/>
                <a:ext cx="26136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E0C0DDB-CE6E-4667-9667-337D78440231}"/>
                  </a:ext>
                </a:extLst>
              </p14:cNvPr>
              <p14:cNvContentPartPr/>
              <p14:nvPr/>
            </p14:nvContentPartPr>
            <p14:xfrm>
              <a:off x="2124480" y="2586400"/>
              <a:ext cx="577440" cy="365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E0C0DDB-CE6E-4667-9667-337D7844023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06840" y="2568760"/>
                <a:ext cx="61308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9DA10E3-176F-4A3A-9AEC-8B4EF5AE4A23}"/>
                  </a:ext>
                </a:extLst>
              </p14:cNvPr>
              <p14:cNvContentPartPr/>
              <p14:nvPr/>
            </p14:nvContentPartPr>
            <p14:xfrm>
              <a:off x="2743680" y="2579560"/>
              <a:ext cx="160560" cy="137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9DA10E3-176F-4A3A-9AEC-8B4EF5AE4A2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725680" y="2561920"/>
                <a:ext cx="19620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098163A-C45A-46A3-A811-48A8A9546FD6}"/>
                  </a:ext>
                </a:extLst>
              </p14:cNvPr>
              <p14:cNvContentPartPr/>
              <p14:nvPr/>
            </p14:nvContentPartPr>
            <p14:xfrm>
              <a:off x="3001440" y="2550760"/>
              <a:ext cx="113760" cy="187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098163A-C45A-46A3-A811-48A8A9546FD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983440" y="2532760"/>
                <a:ext cx="1494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96E7AB5-9B23-46DB-8052-9A6A417225DD}"/>
                  </a:ext>
                </a:extLst>
              </p14:cNvPr>
              <p14:cNvContentPartPr/>
              <p14:nvPr/>
            </p14:nvContentPartPr>
            <p14:xfrm>
              <a:off x="2441280" y="2440600"/>
              <a:ext cx="27360" cy="9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96E7AB5-9B23-46DB-8052-9A6A417225D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423640" y="2422960"/>
                <a:ext cx="630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1F58F79-1BB1-4E22-84C9-3D460694A605}"/>
                  </a:ext>
                </a:extLst>
              </p14:cNvPr>
              <p14:cNvContentPartPr/>
              <p14:nvPr/>
            </p14:nvContentPartPr>
            <p14:xfrm>
              <a:off x="3627840" y="2525920"/>
              <a:ext cx="398880" cy="236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1F58F79-1BB1-4E22-84C9-3D460694A60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609856" y="2507920"/>
                <a:ext cx="434488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E2BC9C6-6104-4253-BB5D-3A5C070CDB37}"/>
                  </a:ext>
                </a:extLst>
              </p14:cNvPr>
              <p14:cNvContentPartPr/>
              <p14:nvPr/>
            </p14:nvContentPartPr>
            <p14:xfrm>
              <a:off x="2277480" y="2203360"/>
              <a:ext cx="2256120" cy="69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E2BC9C6-6104-4253-BB5D-3A5C070CDB3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259840" y="2167720"/>
                <a:ext cx="229176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4BF5778-EF68-49FE-83F4-CF4859B642B3}"/>
                  </a:ext>
                </a:extLst>
              </p14:cNvPr>
              <p14:cNvContentPartPr/>
              <p14:nvPr/>
            </p14:nvContentPartPr>
            <p14:xfrm>
              <a:off x="2255160" y="1729240"/>
              <a:ext cx="15480" cy="572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4BF5778-EF68-49FE-83F4-CF4859B642B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37160" y="1693240"/>
                <a:ext cx="51120" cy="64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02CCF89-448E-4704-8508-9807AE6A67A3}"/>
                  </a:ext>
                </a:extLst>
              </p14:cNvPr>
              <p14:cNvContentPartPr/>
              <p14:nvPr/>
            </p14:nvContentPartPr>
            <p14:xfrm>
              <a:off x="2222760" y="1577680"/>
              <a:ext cx="2324520" cy="7189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02CCF89-448E-4704-8508-9807AE6A67A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04760" y="1541680"/>
                <a:ext cx="2360160" cy="79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C9DF43E-1C8B-470C-97BC-E1D253B1EA4D}"/>
                  </a:ext>
                </a:extLst>
              </p14:cNvPr>
              <p14:cNvContentPartPr/>
              <p14:nvPr/>
            </p14:nvContentPartPr>
            <p14:xfrm>
              <a:off x="7181760" y="1318120"/>
              <a:ext cx="258120" cy="360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C9DF43E-1C8B-470C-97BC-E1D253B1EA4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163760" y="1282120"/>
                <a:ext cx="29376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6C68433-C1E2-4690-9FD2-E280EE4DD200}"/>
                  </a:ext>
                </a:extLst>
              </p14:cNvPr>
              <p14:cNvContentPartPr/>
              <p14:nvPr/>
            </p14:nvContentPartPr>
            <p14:xfrm>
              <a:off x="5413440" y="1380400"/>
              <a:ext cx="434520" cy="30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6C68433-C1E2-4690-9FD2-E280EE4DD20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95800" y="1344400"/>
                <a:ext cx="47016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6075BCC-AD43-49A4-BF9D-D98C17F9BABB}"/>
                  </a:ext>
                </a:extLst>
              </p14:cNvPr>
              <p14:cNvContentPartPr/>
              <p14:nvPr/>
            </p14:nvContentPartPr>
            <p14:xfrm>
              <a:off x="4465920" y="1632040"/>
              <a:ext cx="1775160" cy="824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6075BCC-AD43-49A4-BF9D-D98C17F9BAB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447920" y="1596400"/>
                <a:ext cx="181080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3D89864-A61D-4839-95C0-2DE5D09136F6}"/>
                  </a:ext>
                </a:extLst>
              </p14:cNvPr>
              <p14:cNvContentPartPr/>
              <p14:nvPr/>
            </p14:nvContentPartPr>
            <p14:xfrm>
              <a:off x="6142440" y="1364560"/>
              <a:ext cx="1156320" cy="268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3D89864-A61D-4839-95C0-2DE5D09136F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24440" y="1328560"/>
                <a:ext cx="119196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DAE5DCC-79C7-488D-B3DA-27EEAA622625}"/>
                  </a:ext>
                </a:extLst>
              </p14:cNvPr>
              <p14:cNvContentPartPr/>
              <p14:nvPr/>
            </p14:nvContentPartPr>
            <p14:xfrm>
              <a:off x="5613240" y="1394080"/>
              <a:ext cx="18360" cy="303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DAE5DCC-79C7-488D-B3DA-27EEAA62262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95240" y="1358440"/>
                <a:ext cx="54000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99AB6D8-A0A1-4A99-9744-DE3F95560822}"/>
                  </a:ext>
                </a:extLst>
              </p14:cNvPr>
              <p14:cNvContentPartPr/>
              <p14:nvPr/>
            </p14:nvContentPartPr>
            <p14:xfrm>
              <a:off x="4585440" y="2435200"/>
              <a:ext cx="770400" cy="287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99AB6D8-A0A1-4A99-9744-DE3F9556082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67792" y="2417560"/>
                <a:ext cx="806057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C8A5590-AD95-4DFE-91EC-EAA6CBEFCDC4}"/>
                  </a:ext>
                </a:extLst>
              </p14:cNvPr>
              <p14:cNvContentPartPr/>
              <p14:nvPr/>
            </p14:nvContentPartPr>
            <p14:xfrm>
              <a:off x="5514240" y="2581000"/>
              <a:ext cx="143640" cy="10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C8A5590-AD95-4DFE-91EC-EAA6CBEFCDC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496600" y="2563360"/>
                <a:ext cx="17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5C8ABF7-A05D-4BA8-8B8C-D15B28123C88}"/>
                  </a:ext>
                </a:extLst>
              </p14:cNvPr>
              <p14:cNvContentPartPr/>
              <p14:nvPr/>
            </p14:nvContentPartPr>
            <p14:xfrm>
              <a:off x="5854440" y="2420800"/>
              <a:ext cx="378360" cy="2930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5C8ABF7-A05D-4BA8-8B8C-D15B28123C8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36457" y="2402822"/>
                <a:ext cx="413966" cy="3286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4C4B878-AF2C-4933-8234-49BE8E049B49}"/>
                  </a:ext>
                </a:extLst>
              </p14:cNvPr>
              <p14:cNvContentPartPr/>
              <p14:nvPr/>
            </p14:nvContentPartPr>
            <p14:xfrm>
              <a:off x="5890080" y="2335840"/>
              <a:ext cx="238680" cy="4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4C4B878-AF2C-4933-8234-49BE8E049B4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872440" y="2318200"/>
                <a:ext cx="2743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3FE3885-9F6F-4DCF-953E-AF0F534ADD19}"/>
                  </a:ext>
                </a:extLst>
              </p14:cNvPr>
              <p14:cNvContentPartPr/>
              <p14:nvPr/>
            </p14:nvContentPartPr>
            <p14:xfrm>
              <a:off x="6344040" y="2250160"/>
              <a:ext cx="1332360" cy="5684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3FE3885-9F6F-4DCF-953E-AF0F534ADD1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326400" y="2232171"/>
                <a:ext cx="1368000" cy="604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71BFC743-1C51-4D6A-BB00-C742FB898DBF}"/>
                  </a:ext>
                </a:extLst>
              </p14:cNvPr>
              <p14:cNvContentPartPr/>
              <p14:nvPr/>
            </p14:nvContentPartPr>
            <p14:xfrm>
              <a:off x="8052600" y="2261680"/>
              <a:ext cx="202320" cy="6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71BFC743-1C51-4D6A-BB00-C742FB898DB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034600" y="2244040"/>
                <a:ext cx="2379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75515C8-6398-47D5-BF6E-9F26AAC8D7E3}"/>
                  </a:ext>
                </a:extLst>
              </p14:cNvPr>
              <p14:cNvContentPartPr/>
              <p14:nvPr/>
            </p14:nvContentPartPr>
            <p14:xfrm>
              <a:off x="7802040" y="2356720"/>
              <a:ext cx="1188720" cy="3294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75515C8-6398-47D5-BF6E-9F26AAC8D7E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784400" y="2339080"/>
                <a:ext cx="1224360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66159B1-98C0-4794-911A-18ACF4D0D8D0}"/>
                  </a:ext>
                </a:extLst>
              </p14:cNvPr>
              <p14:cNvContentPartPr/>
              <p14:nvPr/>
            </p14:nvContentPartPr>
            <p14:xfrm>
              <a:off x="636600" y="3263920"/>
              <a:ext cx="884520" cy="440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66159B1-98C0-4794-911A-18ACF4D0D8D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18960" y="3246266"/>
                <a:ext cx="920160" cy="4759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E7DCF8B-D7D9-489F-B96F-8DB6DC78E9EC}"/>
                  </a:ext>
                </a:extLst>
              </p14:cNvPr>
              <p14:cNvContentPartPr/>
              <p14:nvPr/>
            </p14:nvContentPartPr>
            <p14:xfrm>
              <a:off x="3247320" y="3306040"/>
              <a:ext cx="169200" cy="12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E7DCF8B-D7D9-489F-B96F-8DB6DC78E9E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229320" y="3288400"/>
                <a:ext cx="2048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02F333C-BA24-4C7C-8376-C6CE23B3B947}"/>
                  </a:ext>
                </a:extLst>
              </p14:cNvPr>
              <p14:cNvContentPartPr/>
              <p14:nvPr/>
            </p14:nvContentPartPr>
            <p14:xfrm>
              <a:off x="3253080" y="3410800"/>
              <a:ext cx="225720" cy="23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02F333C-BA24-4C7C-8376-C6CE23B3B94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35440" y="3393160"/>
                <a:ext cx="26136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129D6E5-2CE6-4DCB-9807-2C873BBB6577}"/>
                  </a:ext>
                </a:extLst>
              </p14:cNvPr>
              <p14:cNvContentPartPr/>
              <p14:nvPr/>
            </p14:nvContentPartPr>
            <p14:xfrm>
              <a:off x="1925760" y="3270400"/>
              <a:ext cx="1143360" cy="363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129D6E5-2CE6-4DCB-9807-2C873BBB657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907766" y="3252742"/>
                <a:ext cx="1178989" cy="3989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36E5053-9ECF-4C2D-80A4-A659F22D9C51}"/>
                  </a:ext>
                </a:extLst>
              </p14:cNvPr>
              <p14:cNvContentPartPr/>
              <p14:nvPr/>
            </p14:nvContentPartPr>
            <p14:xfrm>
              <a:off x="3615600" y="3157720"/>
              <a:ext cx="1189080" cy="337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36E5053-9ECF-4C2D-80A4-A659F22D9C5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597605" y="3140080"/>
                <a:ext cx="1224709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D1183C6-8693-4402-8C48-2DBE9CD81491}"/>
                  </a:ext>
                </a:extLst>
              </p14:cNvPr>
              <p14:cNvContentPartPr/>
              <p14:nvPr/>
            </p14:nvContentPartPr>
            <p14:xfrm>
              <a:off x="5102040" y="3260320"/>
              <a:ext cx="570960" cy="218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D1183C6-8693-4402-8C48-2DBE9CD8149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084400" y="3242320"/>
                <a:ext cx="60660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A77A1CB-9724-4A4E-89BF-F01C8C39ED2D}"/>
                  </a:ext>
                </a:extLst>
              </p14:cNvPr>
              <p14:cNvContentPartPr/>
              <p14:nvPr/>
            </p14:nvContentPartPr>
            <p14:xfrm>
              <a:off x="6032640" y="3212080"/>
              <a:ext cx="918720" cy="2149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A77A1CB-9724-4A4E-89BF-F01C8C39ED2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014640" y="3194440"/>
                <a:ext cx="95436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4350980-A97B-4B67-95D3-A21EFF6573C3}"/>
                  </a:ext>
                </a:extLst>
              </p14:cNvPr>
              <p14:cNvContentPartPr/>
              <p14:nvPr/>
            </p14:nvContentPartPr>
            <p14:xfrm>
              <a:off x="7116960" y="3266440"/>
              <a:ext cx="167040" cy="12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4350980-A97B-4B67-95D3-A21EFF6573C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098960" y="3248440"/>
                <a:ext cx="2026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388C6B1-AD96-45CC-BE65-A1CDB6BA668A}"/>
                  </a:ext>
                </a:extLst>
              </p14:cNvPr>
              <p14:cNvContentPartPr/>
              <p14:nvPr/>
            </p14:nvContentPartPr>
            <p14:xfrm>
              <a:off x="7106880" y="3349960"/>
              <a:ext cx="164160" cy="216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388C6B1-AD96-45CC-BE65-A1CDB6BA668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088880" y="3331960"/>
                <a:ext cx="199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097B463-DFDD-4DC5-B177-FFC937873580}"/>
                  </a:ext>
                </a:extLst>
              </p14:cNvPr>
              <p14:cNvContentPartPr/>
              <p14:nvPr/>
            </p14:nvContentPartPr>
            <p14:xfrm>
              <a:off x="7422960" y="3017320"/>
              <a:ext cx="1145880" cy="5187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097B463-DFDD-4DC5-B177-FFC93787358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405314" y="2999320"/>
                <a:ext cx="1181531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672E81-D788-417E-8830-2281A7C95A83}"/>
                  </a:ext>
                </a:extLst>
              </p14:cNvPr>
              <p14:cNvContentPartPr/>
              <p14:nvPr/>
            </p14:nvContentPartPr>
            <p14:xfrm>
              <a:off x="610320" y="3946480"/>
              <a:ext cx="385200" cy="284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672E81-D788-417E-8830-2281A7C95A8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92337" y="3928480"/>
                <a:ext cx="420807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6D4578-3401-4D61-83B1-647C2A33BA0B}"/>
                  </a:ext>
                </a:extLst>
              </p14:cNvPr>
              <p14:cNvContentPartPr/>
              <p14:nvPr/>
            </p14:nvContentPartPr>
            <p14:xfrm>
              <a:off x="1488000" y="3953320"/>
              <a:ext cx="385560" cy="242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6D4578-3401-4D61-83B1-647C2A33BA0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470000" y="3935680"/>
                <a:ext cx="42120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210EDFB-7B9F-4E4F-85DA-8BDDDEAD5F0D}"/>
                  </a:ext>
                </a:extLst>
              </p14:cNvPr>
              <p14:cNvContentPartPr/>
              <p14:nvPr/>
            </p14:nvContentPartPr>
            <p14:xfrm>
              <a:off x="1938000" y="3986080"/>
              <a:ext cx="174240" cy="191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210EDFB-7B9F-4E4F-85DA-8BDDDEAD5F0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920360" y="3968440"/>
                <a:ext cx="2098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0622CBE-ABA3-4A62-BA53-464EF1E61684}"/>
                  </a:ext>
                </a:extLst>
              </p14:cNvPr>
              <p14:cNvContentPartPr/>
              <p14:nvPr/>
            </p14:nvContentPartPr>
            <p14:xfrm>
              <a:off x="2277120" y="3931720"/>
              <a:ext cx="86400" cy="198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0622CBE-ABA3-4A62-BA53-464EF1E6168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259120" y="3914080"/>
                <a:ext cx="12204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4150D1B-8A16-4007-826F-891B95115D74}"/>
                  </a:ext>
                </a:extLst>
              </p14:cNvPr>
              <p14:cNvContentPartPr/>
              <p14:nvPr/>
            </p14:nvContentPartPr>
            <p14:xfrm>
              <a:off x="2188200" y="3992920"/>
              <a:ext cx="250920" cy="26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4150D1B-8A16-4007-826F-891B95115D7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170200" y="3974920"/>
                <a:ext cx="28656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A4DE161-9532-4E7F-A47B-5C40BAE8DF19}"/>
                  </a:ext>
                </a:extLst>
              </p14:cNvPr>
              <p14:cNvContentPartPr/>
              <p14:nvPr/>
            </p14:nvContentPartPr>
            <p14:xfrm>
              <a:off x="2581680" y="3983560"/>
              <a:ext cx="140760" cy="10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A4DE161-9532-4E7F-A47B-5C40BAE8DF1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564040" y="3965560"/>
                <a:ext cx="176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6C00D2F-1FF7-49BF-AC8A-311F2BC96257}"/>
                  </a:ext>
                </a:extLst>
              </p14:cNvPr>
              <p14:cNvContentPartPr/>
              <p14:nvPr/>
            </p14:nvContentPartPr>
            <p14:xfrm>
              <a:off x="5777400" y="3622840"/>
              <a:ext cx="321840" cy="32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6C00D2F-1FF7-49BF-AC8A-311F2BC9625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759760" y="3604840"/>
                <a:ext cx="35748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D1D7244B-1DE2-4549-9D9F-A8DE6A4F4980}"/>
                  </a:ext>
                </a:extLst>
              </p14:cNvPr>
              <p14:cNvContentPartPr/>
              <p14:nvPr/>
            </p14:nvContentPartPr>
            <p14:xfrm>
              <a:off x="5721600" y="3717160"/>
              <a:ext cx="548640" cy="3488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D1D7244B-1DE2-4549-9D9F-A8DE6A4F498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703948" y="3699160"/>
                <a:ext cx="584303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B98592BE-62FA-4BB0-87C0-DE0036367EDF}"/>
                  </a:ext>
                </a:extLst>
              </p14:cNvPr>
              <p14:cNvContentPartPr/>
              <p14:nvPr/>
            </p14:nvContentPartPr>
            <p14:xfrm>
              <a:off x="2933040" y="3658840"/>
              <a:ext cx="2690280" cy="4798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B98592BE-62FA-4BB0-87C0-DE0036367EDF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915400" y="3640853"/>
                <a:ext cx="2725920" cy="5154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0221C05-59E0-4A84-80C3-D775D62CEF5F}"/>
                  </a:ext>
                </a:extLst>
              </p14:cNvPr>
              <p14:cNvContentPartPr/>
              <p14:nvPr/>
            </p14:nvContentPartPr>
            <p14:xfrm>
              <a:off x="6392280" y="3755680"/>
              <a:ext cx="917640" cy="3038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0221C05-59E0-4A84-80C3-D775D62CEF5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374640" y="3737680"/>
                <a:ext cx="9532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2FE6355-D24D-4AA3-B4E2-B56FE81B8325}"/>
                  </a:ext>
                </a:extLst>
              </p14:cNvPr>
              <p14:cNvContentPartPr/>
              <p14:nvPr/>
            </p14:nvContentPartPr>
            <p14:xfrm>
              <a:off x="7757040" y="3775480"/>
              <a:ext cx="479520" cy="331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2FE6355-D24D-4AA3-B4E2-B56FE81B832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739040" y="3757480"/>
                <a:ext cx="51516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8F1E8B1-A03E-45EF-852D-5C7ADBAF1C3D}"/>
                  </a:ext>
                </a:extLst>
              </p14:cNvPr>
              <p14:cNvContentPartPr/>
              <p14:nvPr/>
            </p14:nvContentPartPr>
            <p14:xfrm>
              <a:off x="1821720" y="4593040"/>
              <a:ext cx="147240" cy="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8F1E8B1-A03E-45EF-852D-5C7ADBAF1C3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803720" y="4575400"/>
                <a:ext cx="1828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F24F7B-B8B6-4DF1-B683-73E77F29D5A1}"/>
                  </a:ext>
                </a:extLst>
              </p14:cNvPr>
              <p14:cNvContentPartPr/>
              <p14:nvPr/>
            </p14:nvContentPartPr>
            <p14:xfrm>
              <a:off x="1838280" y="4684480"/>
              <a:ext cx="147600" cy="79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F24F7B-B8B6-4DF1-B683-73E77F29D5A1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820280" y="4666840"/>
                <a:ext cx="18324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8D647E2-324A-4BE1-AEF9-D2CCCDFE27A6}"/>
                  </a:ext>
                </a:extLst>
              </p14:cNvPr>
              <p14:cNvContentPartPr/>
              <p14:nvPr/>
            </p14:nvContentPartPr>
            <p14:xfrm>
              <a:off x="750720" y="4526800"/>
              <a:ext cx="874440" cy="239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8D647E2-324A-4BE1-AEF9-D2CCCDFE27A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32720" y="4509160"/>
                <a:ext cx="91008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9241CF43-E493-4621-83A3-3A7F7E43B4F9}"/>
                  </a:ext>
                </a:extLst>
              </p14:cNvPr>
              <p14:cNvContentPartPr/>
              <p14:nvPr/>
            </p14:nvContentPartPr>
            <p14:xfrm>
              <a:off x="5777400" y="4497640"/>
              <a:ext cx="181440" cy="1609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9241CF43-E493-4621-83A3-3A7F7E43B4F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759725" y="4480000"/>
                <a:ext cx="217151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98846595-5F9F-4866-B156-31542B5BD09B}"/>
                  </a:ext>
                </a:extLst>
              </p14:cNvPr>
              <p14:cNvContentPartPr/>
              <p14:nvPr/>
            </p14:nvContentPartPr>
            <p14:xfrm>
              <a:off x="2880120" y="4184800"/>
              <a:ext cx="2795040" cy="7189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98846595-5F9F-4866-B156-31542B5BD09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862480" y="4167160"/>
                <a:ext cx="2830680" cy="75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3776AEB0-3A9E-4B65-9895-FA4667066D43}"/>
                  </a:ext>
                </a:extLst>
              </p14:cNvPr>
              <p14:cNvContentPartPr/>
              <p14:nvPr/>
            </p14:nvContentPartPr>
            <p14:xfrm>
              <a:off x="2225280" y="4193080"/>
              <a:ext cx="545040" cy="6642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3776AEB0-3A9E-4B65-9895-FA4667066D4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207640" y="4175080"/>
                <a:ext cx="580680" cy="699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82333318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DCA55A3-8A9D-4FBA-8B88-C9A23F76072E}"/>
                  </a:ext>
                </a:extLst>
              </p14:cNvPr>
              <p14:cNvContentPartPr/>
              <p14:nvPr/>
            </p14:nvContentPartPr>
            <p14:xfrm>
              <a:off x="685200" y="243160"/>
              <a:ext cx="4804920" cy="668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DCA55A3-8A9D-4FBA-8B88-C9A23F7607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7200" y="225170"/>
                <a:ext cx="4840560" cy="703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838B8EC-D843-45B9-8E75-75C1A37CF6C6}"/>
                  </a:ext>
                </a:extLst>
              </p14:cNvPr>
              <p14:cNvContentPartPr/>
              <p14:nvPr/>
            </p14:nvContentPartPr>
            <p14:xfrm>
              <a:off x="612120" y="1170160"/>
              <a:ext cx="379440" cy="377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838B8EC-D843-45B9-8E75-75C1A37CF6C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4480" y="1152537"/>
                <a:ext cx="415080" cy="4128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AFDBBA4-66B8-4F97-8C65-BE1DCF4DFC5D}"/>
                  </a:ext>
                </a:extLst>
              </p14:cNvPr>
              <p14:cNvContentPartPr/>
              <p14:nvPr/>
            </p14:nvContentPartPr>
            <p14:xfrm>
              <a:off x="1206120" y="1222720"/>
              <a:ext cx="964080" cy="256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AFDBBA4-66B8-4F97-8C65-BE1DCF4DFC5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88120" y="1204720"/>
                <a:ext cx="9997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D0861B3-6EE4-4229-9F10-9F6304FBD2FD}"/>
                  </a:ext>
                </a:extLst>
              </p14:cNvPr>
              <p14:cNvContentPartPr/>
              <p14:nvPr/>
            </p14:nvContentPartPr>
            <p14:xfrm>
              <a:off x="2404200" y="1085920"/>
              <a:ext cx="352440" cy="75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D0861B3-6EE4-4229-9F10-9F6304FBD2F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86200" y="1068280"/>
                <a:ext cx="3880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62D55E2-37E6-4D2C-BFC3-534FF17513ED}"/>
                  </a:ext>
                </a:extLst>
              </p14:cNvPr>
              <p14:cNvContentPartPr/>
              <p14:nvPr/>
            </p14:nvContentPartPr>
            <p14:xfrm>
              <a:off x="2341920" y="1174840"/>
              <a:ext cx="1476360" cy="327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62D55E2-37E6-4D2C-BFC3-534FF17513E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23920" y="1156840"/>
                <a:ext cx="151200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4880E40-A56E-441D-8AAF-EC43879FF0FE}"/>
                  </a:ext>
                </a:extLst>
              </p14:cNvPr>
              <p14:cNvContentPartPr/>
              <p14:nvPr/>
            </p14:nvContentPartPr>
            <p14:xfrm>
              <a:off x="4559880" y="1015720"/>
              <a:ext cx="73440" cy="289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4880E40-A56E-441D-8AAF-EC43879FF0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42240" y="998080"/>
                <a:ext cx="10908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09285F0C-9655-4A5E-9184-79D6A4AD9C2E}"/>
                  </a:ext>
                </a:extLst>
              </p14:cNvPr>
              <p14:cNvContentPartPr/>
              <p14:nvPr/>
            </p14:nvContentPartPr>
            <p14:xfrm>
              <a:off x="4198080" y="1064680"/>
              <a:ext cx="189360" cy="241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09285F0C-9655-4A5E-9184-79D6A4AD9C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80406" y="1047040"/>
                <a:ext cx="22506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A5D731B-4F36-445F-8F15-5BF8681BA40D}"/>
                  </a:ext>
                </a:extLst>
              </p14:cNvPr>
              <p14:cNvContentPartPr/>
              <p14:nvPr/>
            </p14:nvContentPartPr>
            <p14:xfrm>
              <a:off x="4998720" y="980080"/>
              <a:ext cx="217080" cy="501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A5D731B-4F36-445F-8F15-5BF8681BA4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81080" y="962080"/>
                <a:ext cx="25272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51BC185-2FC8-4724-9CD7-8DB0EAD168BC}"/>
                  </a:ext>
                </a:extLst>
              </p14:cNvPr>
              <p14:cNvContentPartPr/>
              <p14:nvPr/>
            </p14:nvContentPartPr>
            <p14:xfrm>
              <a:off x="5477160" y="917800"/>
              <a:ext cx="2022480" cy="43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51BC185-2FC8-4724-9CD7-8DB0EAD168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59163" y="899800"/>
                <a:ext cx="2058114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05A843C-36C1-4030-B8E6-F51FE0EC3808}"/>
                  </a:ext>
                </a:extLst>
              </p14:cNvPr>
              <p14:cNvContentPartPr/>
              <p14:nvPr/>
            </p14:nvContentPartPr>
            <p14:xfrm>
              <a:off x="7884120" y="871360"/>
              <a:ext cx="256680" cy="13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05A843C-36C1-4030-B8E6-F51FE0EC380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866480" y="853360"/>
                <a:ext cx="2923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4352456-C837-4752-96A2-C1594A6D7C55}"/>
                  </a:ext>
                </a:extLst>
              </p14:cNvPr>
              <p14:cNvContentPartPr/>
              <p14:nvPr/>
            </p14:nvContentPartPr>
            <p14:xfrm>
              <a:off x="7620600" y="977200"/>
              <a:ext cx="1330920" cy="374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4352456-C837-4752-96A2-C1594A6D7C5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2605" y="959543"/>
                <a:ext cx="1366550" cy="4100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4683AC4-BFDA-42C9-849E-E9A776622777}"/>
                  </a:ext>
                </a:extLst>
              </p14:cNvPr>
              <p14:cNvContentPartPr/>
              <p14:nvPr/>
            </p14:nvContentPartPr>
            <p14:xfrm>
              <a:off x="8439240" y="616840"/>
              <a:ext cx="432000" cy="256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4683AC4-BFDA-42C9-849E-E9A77662277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421240" y="598840"/>
                <a:ext cx="46764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F9DD850-C8F6-415B-B060-D2FC957DDBFA}"/>
                  </a:ext>
                </a:extLst>
              </p14:cNvPr>
              <p14:cNvContentPartPr/>
              <p14:nvPr/>
            </p14:nvContentPartPr>
            <p14:xfrm>
              <a:off x="470640" y="1803040"/>
              <a:ext cx="185760" cy="476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F9DD850-C8F6-415B-B060-D2FC957DDBF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3000" y="1785400"/>
                <a:ext cx="221400" cy="51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FA4A547-D0F8-4F4E-8247-BFA811C62E4D}"/>
                  </a:ext>
                </a:extLst>
              </p14:cNvPr>
              <p14:cNvContentPartPr/>
              <p14:nvPr/>
            </p14:nvContentPartPr>
            <p14:xfrm>
              <a:off x="1025760" y="1880080"/>
              <a:ext cx="726120" cy="295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FA4A547-D0F8-4F4E-8247-BFA811C62E4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007760" y="1862080"/>
                <a:ext cx="76176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B013081-0AE6-4236-A2C3-82297A9A27A0}"/>
                  </a:ext>
                </a:extLst>
              </p14:cNvPr>
              <p14:cNvContentPartPr/>
              <p14:nvPr/>
            </p14:nvContentPartPr>
            <p14:xfrm>
              <a:off x="1962840" y="1992760"/>
              <a:ext cx="197640" cy="1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B013081-0AE6-4236-A2C3-82297A9A27A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944840" y="1975120"/>
                <a:ext cx="233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1D7614B-8CB0-4816-BB66-43E332EBFF8A}"/>
                  </a:ext>
                </a:extLst>
              </p14:cNvPr>
              <p14:cNvContentPartPr/>
              <p14:nvPr/>
            </p14:nvContentPartPr>
            <p14:xfrm>
              <a:off x="1971480" y="2082760"/>
              <a:ext cx="239760" cy="38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1D7614B-8CB0-4816-BB66-43E332EBFF8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53480" y="2065120"/>
                <a:ext cx="27540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AC2E13C-40ED-4B98-AD40-63CB12373D12}"/>
                  </a:ext>
                </a:extLst>
              </p14:cNvPr>
              <p14:cNvContentPartPr/>
              <p14:nvPr/>
            </p14:nvContentPartPr>
            <p14:xfrm>
              <a:off x="2393760" y="1742200"/>
              <a:ext cx="2137680" cy="469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AC2E13C-40ED-4B98-AD40-63CB12373D1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75760" y="1724200"/>
                <a:ext cx="217332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8F73782-6F0F-4841-BA30-66726A3758C1}"/>
                  </a:ext>
                </a:extLst>
              </p14:cNvPr>
              <p14:cNvContentPartPr/>
              <p14:nvPr/>
            </p14:nvContentPartPr>
            <p14:xfrm>
              <a:off x="5030760" y="1763440"/>
              <a:ext cx="569160" cy="3380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8F73782-6F0F-4841-BA30-66726A3758C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013109" y="1745440"/>
                <a:ext cx="604823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38D0C48-083F-4810-9C35-D06B4A8FE51D}"/>
                  </a:ext>
                </a:extLst>
              </p14:cNvPr>
              <p14:cNvContentPartPr/>
              <p14:nvPr/>
            </p14:nvContentPartPr>
            <p14:xfrm>
              <a:off x="7538880" y="1839040"/>
              <a:ext cx="158760" cy="28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38D0C48-083F-4810-9C35-D06B4A8FE51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521240" y="1821400"/>
                <a:ext cx="194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28494B1-4D43-4E10-976A-71FDCBCF3CDE}"/>
                  </a:ext>
                </a:extLst>
              </p14:cNvPr>
              <p14:cNvContentPartPr/>
              <p14:nvPr/>
            </p14:nvContentPartPr>
            <p14:xfrm>
              <a:off x="7941360" y="1742200"/>
              <a:ext cx="686520" cy="369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28494B1-4D43-4E10-976A-71FDCBCF3C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923369" y="1724200"/>
                <a:ext cx="722141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B5648D4-8CA4-4059-A228-44EB61011BD5}"/>
                  </a:ext>
                </a:extLst>
              </p14:cNvPr>
              <p14:cNvContentPartPr/>
              <p14:nvPr/>
            </p14:nvContentPartPr>
            <p14:xfrm>
              <a:off x="6405240" y="1856320"/>
              <a:ext cx="864360" cy="47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B5648D4-8CA4-4059-A228-44EB61011BD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87600" y="1838680"/>
                <a:ext cx="900000" cy="51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45C2781-549D-4208-BDDF-617CF0C88AA2}"/>
                  </a:ext>
                </a:extLst>
              </p14:cNvPr>
              <p14:cNvContentPartPr/>
              <p14:nvPr/>
            </p14:nvContentPartPr>
            <p14:xfrm>
              <a:off x="438960" y="2572000"/>
              <a:ext cx="305280" cy="210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45C2781-549D-4208-BDDF-617CF0C88AA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1320" y="2554360"/>
                <a:ext cx="34092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57D85CF-7485-42EA-A4CA-C92AAE72181B}"/>
                  </a:ext>
                </a:extLst>
              </p14:cNvPr>
              <p14:cNvContentPartPr/>
              <p14:nvPr/>
            </p14:nvContentPartPr>
            <p14:xfrm>
              <a:off x="720840" y="2594320"/>
              <a:ext cx="202320" cy="423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57D85CF-7485-42EA-A4CA-C92AAE72181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2840" y="2576680"/>
                <a:ext cx="2379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A14196F-7648-4EDF-B8AE-994139F83AEC}"/>
                  </a:ext>
                </a:extLst>
              </p14:cNvPr>
              <p14:cNvContentPartPr/>
              <p14:nvPr/>
            </p14:nvContentPartPr>
            <p14:xfrm>
              <a:off x="985440" y="2603680"/>
              <a:ext cx="244800" cy="130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A14196F-7648-4EDF-B8AE-994139F83AE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967440" y="2586040"/>
                <a:ext cx="28044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C1AFE4C-74F1-4F99-8CAC-A6D090AF5104}"/>
                  </a:ext>
                </a:extLst>
              </p14:cNvPr>
              <p14:cNvContentPartPr/>
              <p14:nvPr/>
            </p14:nvContentPartPr>
            <p14:xfrm>
              <a:off x="1479720" y="2505760"/>
              <a:ext cx="225720" cy="258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C1AFE4C-74F1-4F99-8CAC-A6D090AF510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61720" y="2488120"/>
                <a:ext cx="26136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E0C0DDB-CE6E-4667-9667-337D78440231}"/>
                  </a:ext>
                </a:extLst>
              </p14:cNvPr>
              <p14:cNvContentPartPr/>
              <p14:nvPr/>
            </p14:nvContentPartPr>
            <p14:xfrm>
              <a:off x="2124480" y="2586400"/>
              <a:ext cx="577440" cy="365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E0C0DDB-CE6E-4667-9667-337D7844023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06840" y="2568760"/>
                <a:ext cx="61308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9DA10E3-176F-4A3A-9AEC-8B4EF5AE4A23}"/>
                  </a:ext>
                </a:extLst>
              </p14:cNvPr>
              <p14:cNvContentPartPr/>
              <p14:nvPr/>
            </p14:nvContentPartPr>
            <p14:xfrm>
              <a:off x="2743680" y="2579560"/>
              <a:ext cx="160560" cy="137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9DA10E3-176F-4A3A-9AEC-8B4EF5AE4A2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725680" y="2561920"/>
                <a:ext cx="19620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098163A-C45A-46A3-A811-48A8A9546FD6}"/>
                  </a:ext>
                </a:extLst>
              </p14:cNvPr>
              <p14:cNvContentPartPr/>
              <p14:nvPr/>
            </p14:nvContentPartPr>
            <p14:xfrm>
              <a:off x="3001440" y="2550760"/>
              <a:ext cx="113760" cy="187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098163A-C45A-46A3-A811-48A8A9546FD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983440" y="2532760"/>
                <a:ext cx="1494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96E7AB5-9B23-46DB-8052-9A6A417225DD}"/>
                  </a:ext>
                </a:extLst>
              </p14:cNvPr>
              <p14:cNvContentPartPr/>
              <p14:nvPr/>
            </p14:nvContentPartPr>
            <p14:xfrm>
              <a:off x="2441280" y="2440600"/>
              <a:ext cx="27360" cy="9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96E7AB5-9B23-46DB-8052-9A6A417225D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423640" y="2422960"/>
                <a:ext cx="630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1F58F79-1BB1-4E22-84C9-3D460694A605}"/>
                  </a:ext>
                </a:extLst>
              </p14:cNvPr>
              <p14:cNvContentPartPr/>
              <p14:nvPr/>
            </p14:nvContentPartPr>
            <p14:xfrm>
              <a:off x="3627840" y="2525920"/>
              <a:ext cx="398880" cy="236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1F58F79-1BB1-4E22-84C9-3D460694A60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609856" y="2507920"/>
                <a:ext cx="434488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E2BC9C6-6104-4253-BB5D-3A5C070CDB37}"/>
                  </a:ext>
                </a:extLst>
              </p14:cNvPr>
              <p14:cNvContentPartPr/>
              <p14:nvPr/>
            </p14:nvContentPartPr>
            <p14:xfrm>
              <a:off x="2277480" y="2203360"/>
              <a:ext cx="2256120" cy="69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E2BC9C6-6104-4253-BB5D-3A5C070CDB3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259840" y="2167720"/>
                <a:ext cx="229176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4BF5778-EF68-49FE-83F4-CF4859B642B3}"/>
                  </a:ext>
                </a:extLst>
              </p14:cNvPr>
              <p14:cNvContentPartPr/>
              <p14:nvPr/>
            </p14:nvContentPartPr>
            <p14:xfrm>
              <a:off x="2255160" y="1729240"/>
              <a:ext cx="15480" cy="572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4BF5778-EF68-49FE-83F4-CF4859B642B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37160" y="1693240"/>
                <a:ext cx="51120" cy="64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02CCF89-448E-4704-8508-9807AE6A67A3}"/>
                  </a:ext>
                </a:extLst>
              </p14:cNvPr>
              <p14:cNvContentPartPr/>
              <p14:nvPr/>
            </p14:nvContentPartPr>
            <p14:xfrm>
              <a:off x="2222760" y="1577680"/>
              <a:ext cx="2324520" cy="7189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02CCF89-448E-4704-8508-9807AE6A67A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04760" y="1541680"/>
                <a:ext cx="2360160" cy="79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C9DF43E-1C8B-470C-97BC-E1D253B1EA4D}"/>
                  </a:ext>
                </a:extLst>
              </p14:cNvPr>
              <p14:cNvContentPartPr/>
              <p14:nvPr/>
            </p14:nvContentPartPr>
            <p14:xfrm>
              <a:off x="7181760" y="1318120"/>
              <a:ext cx="258120" cy="360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C9DF43E-1C8B-470C-97BC-E1D253B1EA4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163760" y="1282120"/>
                <a:ext cx="29376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6C68433-C1E2-4690-9FD2-E280EE4DD200}"/>
                  </a:ext>
                </a:extLst>
              </p14:cNvPr>
              <p14:cNvContentPartPr/>
              <p14:nvPr/>
            </p14:nvContentPartPr>
            <p14:xfrm>
              <a:off x="5413440" y="1380400"/>
              <a:ext cx="434520" cy="30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6C68433-C1E2-4690-9FD2-E280EE4DD20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95800" y="1344400"/>
                <a:ext cx="47016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6075BCC-AD43-49A4-BF9D-D98C17F9BABB}"/>
                  </a:ext>
                </a:extLst>
              </p14:cNvPr>
              <p14:cNvContentPartPr/>
              <p14:nvPr/>
            </p14:nvContentPartPr>
            <p14:xfrm>
              <a:off x="4465920" y="1632040"/>
              <a:ext cx="1775160" cy="824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6075BCC-AD43-49A4-BF9D-D98C17F9BAB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447920" y="1596400"/>
                <a:ext cx="181080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3D89864-A61D-4839-95C0-2DE5D09136F6}"/>
                  </a:ext>
                </a:extLst>
              </p14:cNvPr>
              <p14:cNvContentPartPr/>
              <p14:nvPr/>
            </p14:nvContentPartPr>
            <p14:xfrm>
              <a:off x="6142440" y="1364560"/>
              <a:ext cx="1156320" cy="268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3D89864-A61D-4839-95C0-2DE5D09136F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24440" y="1328560"/>
                <a:ext cx="119196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DAE5DCC-79C7-488D-B3DA-27EEAA622625}"/>
                  </a:ext>
                </a:extLst>
              </p14:cNvPr>
              <p14:cNvContentPartPr/>
              <p14:nvPr/>
            </p14:nvContentPartPr>
            <p14:xfrm>
              <a:off x="5613240" y="1394080"/>
              <a:ext cx="18360" cy="303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DAE5DCC-79C7-488D-B3DA-27EEAA62262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95240" y="1358440"/>
                <a:ext cx="54000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99AB6D8-A0A1-4A99-9744-DE3F95560822}"/>
                  </a:ext>
                </a:extLst>
              </p14:cNvPr>
              <p14:cNvContentPartPr/>
              <p14:nvPr/>
            </p14:nvContentPartPr>
            <p14:xfrm>
              <a:off x="4585440" y="2435200"/>
              <a:ext cx="770400" cy="287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99AB6D8-A0A1-4A99-9744-DE3F9556082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67792" y="2417560"/>
                <a:ext cx="806057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C8A5590-AD95-4DFE-91EC-EAA6CBEFCDC4}"/>
                  </a:ext>
                </a:extLst>
              </p14:cNvPr>
              <p14:cNvContentPartPr/>
              <p14:nvPr/>
            </p14:nvContentPartPr>
            <p14:xfrm>
              <a:off x="5514240" y="2581000"/>
              <a:ext cx="143640" cy="10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C8A5590-AD95-4DFE-91EC-EAA6CBEFCDC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496600" y="2563360"/>
                <a:ext cx="17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5C8ABF7-A05D-4BA8-8B8C-D15B28123C88}"/>
                  </a:ext>
                </a:extLst>
              </p14:cNvPr>
              <p14:cNvContentPartPr/>
              <p14:nvPr/>
            </p14:nvContentPartPr>
            <p14:xfrm>
              <a:off x="5854440" y="2420800"/>
              <a:ext cx="378360" cy="2930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5C8ABF7-A05D-4BA8-8B8C-D15B28123C8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36457" y="2402822"/>
                <a:ext cx="413966" cy="3286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4C4B878-AF2C-4933-8234-49BE8E049B49}"/>
                  </a:ext>
                </a:extLst>
              </p14:cNvPr>
              <p14:cNvContentPartPr/>
              <p14:nvPr/>
            </p14:nvContentPartPr>
            <p14:xfrm>
              <a:off x="5890080" y="2335840"/>
              <a:ext cx="238680" cy="4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4C4B878-AF2C-4933-8234-49BE8E049B4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872440" y="2318200"/>
                <a:ext cx="2743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3FE3885-9F6F-4DCF-953E-AF0F534ADD19}"/>
                  </a:ext>
                </a:extLst>
              </p14:cNvPr>
              <p14:cNvContentPartPr/>
              <p14:nvPr/>
            </p14:nvContentPartPr>
            <p14:xfrm>
              <a:off x="6344040" y="2250160"/>
              <a:ext cx="1332360" cy="5684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3FE3885-9F6F-4DCF-953E-AF0F534ADD1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326400" y="2232171"/>
                <a:ext cx="1368000" cy="604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71BFC743-1C51-4D6A-BB00-C742FB898DBF}"/>
                  </a:ext>
                </a:extLst>
              </p14:cNvPr>
              <p14:cNvContentPartPr/>
              <p14:nvPr/>
            </p14:nvContentPartPr>
            <p14:xfrm>
              <a:off x="8052600" y="2261680"/>
              <a:ext cx="202320" cy="6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71BFC743-1C51-4D6A-BB00-C742FB898DB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034600" y="2244040"/>
                <a:ext cx="2379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75515C8-6398-47D5-BF6E-9F26AAC8D7E3}"/>
                  </a:ext>
                </a:extLst>
              </p14:cNvPr>
              <p14:cNvContentPartPr/>
              <p14:nvPr/>
            </p14:nvContentPartPr>
            <p14:xfrm>
              <a:off x="7802040" y="2356720"/>
              <a:ext cx="1188720" cy="3294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75515C8-6398-47D5-BF6E-9F26AAC8D7E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784400" y="2339080"/>
                <a:ext cx="1224360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66159B1-98C0-4794-911A-18ACF4D0D8D0}"/>
                  </a:ext>
                </a:extLst>
              </p14:cNvPr>
              <p14:cNvContentPartPr/>
              <p14:nvPr/>
            </p14:nvContentPartPr>
            <p14:xfrm>
              <a:off x="636600" y="3263920"/>
              <a:ext cx="884520" cy="440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66159B1-98C0-4794-911A-18ACF4D0D8D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18960" y="3246266"/>
                <a:ext cx="920160" cy="4759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E7DCF8B-D7D9-489F-B96F-8DB6DC78E9EC}"/>
                  </a:ext>
                </a:extLst>
              </p14:cNvPr>
              <p14:cNvContentPartPr/>
              <p14:nvPr/>
            </p14:nvContentPartPr>
            <p14:xfrm>
              <a:off x="3247320" y="3306040"/>
              <a:ext cx="169200" cy="12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E7DCF8B-D7D9-489F-B96F-8DB6DC78E9E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229320" y="3288400"/>
                <a:ext cx="2048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02F333C-BA24-4C7C-8376-C6CE23B3B947}"/>
                  </a:ext>
                </a:extLst>
              </p14:cNvPr>
              <p14:cNvContentPartPr/>
              <p14:nvPr/>
            </p14:nvContentPartPr>
            <p14:xfrm>
              <a:off x="3253080" y="3410800"/>
              <a:ext cx="225720" cy="23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02F333C-BA24-4C7C-8376-C6CE23B3B94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35440" y="3393160"/>
                <a:ext cx="26136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129D6E5-2CE6-4DCB-9807-2C873BBB6577}"/>
                  </a:ext>
                </a:extLst>
              </p14:cNvPr>
              <p14:cNvContentPartPr/>
              <p14:nvPr/>
            </p14:nvContentPartPr>
            <p14:xfrm>
              <a:off x="1925760" y="3270400"/>
              <a:ext cx="1143360" cy="363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129D6E5-2CE6-4DCB-9807-2C873BBB657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907766" y="3252742"/>
                <a:ext cx="1178989" cy="3989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36E5053-9ECF-4C2D-80A4-A659F22D9C51}"/>
                  </a:ext>
                </a:extLst>
              </p14:cNvPr>
              <p14:cNvContentPartPr/>
              <p14:nvPr/>
            </p14:nvContentPartPr>
            <p14:xfrm>
              <a:off x="3615600" y="3157720"/>
              <a:ext cx="1189080" cy="337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36E5053-9ECF-4C2D-80A4-A659F22D9C5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597605" y="3140080"/>
                <a:ext cx="1224709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D1183C6-8693-4402-8C48-2DBE9CD81491}"/>
                  </a:ext>
                </a:extLst>
              </p14:cNvPr>
              <p14:cNvContentPartPr/>
              <p14:nvPr/>
            </p14:nvContentPartPr>
            <p14:xfrm>
              <a:off x="5102040" y="3260320"/>
              <a:ext cx="570960" cy="218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D1183C6-8693-4402-8C48-2DBE9CD8149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084400" y="3242320"/>
                <a:ext cx="60660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A77A1CB-9724-4A4E-89BF-F01C8C39ED2D}"/>
                  </a:ext>
                </a:extLst>
              </p14:cNvPr>
              <p14:cNvContentPartPr/>
              <p14:nvPr/>
            </p14:nvContentPartPr>
            <p14:xfrm>
              <a:off x="6032640" y="3212080"/>
              <a:ext cx="918720" cy="2149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A77A1CB-9724-4A4E-89BF-F01C8C39ED2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014640" y="3194440"/>
                <a:ext cx="95436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4350980-A97B-4B67-95D3-A21EFF6573C3}"/>
                  </a:ext>
                </a:extLst>
              </p14:cNvPr>
              <p14:cNvContentPartPr/>
              <p14:nvPr/>
            </p14:nvContentPartPr>
            <p14:xfrm>
              <a:off x="7116960" y="3266440"/>
              <a:ext cx="167040" cy="12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4350980-A97B-4B67-95D3-A21EFF6573C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098960" y="3248440"/>
                <a:ext cx="2026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388C6B1-AD96-45CC-BE65-A1CDB6BA668A}"/>
                  </a:ext>
                </a:extLst>
              </p14:cNvPr>
              <p14:cNvContentPartPr/>
              <p14:nvPr/>
            </p14:nvContentPartPr>
            <p14:xfrm>
              <a:off x="7106880" y="3349960"/>
              <a:ext cx="164160" cy="216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388C6B1-AD96-45CC-BE65-A1CDB6BA668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088880" y="3331960"/>
                <a:ext cx="199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097B463-DFDD-4DC5-B177-FFC937873580}"/>
                  </a:ext>
                </a:extLst>
              </p14:cNvPr>
              <p14:cNvContentPartPr/>
              <p14:nvPr/>
            </p14:nvContentPartPr>
            <p14:xfrm>
              <a:off x="7422960" y="3017320"/>
              <a:ext cx="1145880" cy="5187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097B463-DFDD-4DC5-B177-FFC93787358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405314" y="2999320"/>
                <a:ext cx="1181531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672E81-D788-417E-8830-2281A7C95A83}"/>
                  </a:ext>
                </a:extLst>
              </p14:cNvPr>
              <p14:cNvContentPartPr/>
              <p14:nvPr/>
            </p14:nvContentPartPr>
            <p14:xfrm>
              <a:off x="610320" y="3946480"/>
              <a:ext cx="385200" cy="284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672E81-D788-417E-8830-2281A7C95A8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92337" y="3928480"/>
                <a:ext cx="420807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6D4578-3401-4D61-83B1-647C2A33BA0B}"/>
                  </a:ext>
                </a:extLst>
              </p14:cNvPr>
              <p14:cNvContentPartPr/>
              <p14:nvPr/>
            </p14:nvContentPartPr>
            <p14:xfrm>
              <a:off x="1488000" y="3953320"/>
              <a:ext cx="385560" cy="242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6D4578-3401-4D61-83B1-647C2A33BA0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470000" y="3935680"/>
                <a:ext cx="42120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210EDFB-7B9F-4E4F-85DA-8BDDDEAD5F0D}"/>
                  </a:ext>
                </a:extLst>
              </p14:cNvPr>
              <p14:cNvContentPartPr/>
              <p14:nvPr/>
            </p14:nvContentPartPr>
            <p14:xfrm>
              <a:off x="1938000" y="3986080"/>
              <a:ext cx="174240" cy="191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210EDFB-7B9F-4E4F-85DA-8BDDDEAD5F0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920360" y="3968440"/>
                <a:ext cx="2098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0622CBE-ABA3-4A62-BA53-464EF1E61684}"/>
                  </a:ext>
                </a:extLst>
              </p14:cNvPr>
              <p14:cNvContentPartPr/>
              <p14:nvPr/>
            </p14:nvContentPartPr>
            <p14:xfrm>
              <a:off x="2277120" y="3931720"/>
              <a:ext cx="86400" cy="198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0622CBE-ABA3-4A62-BA53-464EF1E6168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259120" y="3914080"/>
                <a:ext cx="12204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4150D1B-8A16-4007-826F-891B95115D74}"/>
                  </a:ext>
                </a:extLst>
              </p14:cNvPr>
              <p14:cNvContentPartPr/>
              <p14:nvPr/>
            </p14:nvContentPartPr>
            <p14:xfrm>
              <a:off x="2188200" y="3992920"/>
              <a:ext cx="250920" cy="26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4150D1B-8A16-4007-826F-891B95115D7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170200" y="3974920"/>
                <a:ext cx="28656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A4DE161-9532-4E7F-A47B-5C40BAE8DF19}"/>
                  </a:ext>
                </a:extLst>
              </p14:cNvPr>
              <p14:cNvContentPartPr/>
              <p14:nvPr/>
            </p14:nvContentPartPr>
            <p14:xfrm>
              <a:off x="2581680" y="3983560"/>
              <a:ext cx="140760" cy="10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A4DE161-9532-4E7F-A47B-5C40BAE8DF1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564040" y="3965560"/>
                <a:ext cx="176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6C00D2F-1FF7-49BF-AC8A-311F2BC96257}"/>
                  </a:ext>
                </a:extLst>
              </p14:cNvPr>
              <p14:cNvContentPartPr/>
              <p14:nvPr/>
            </p14:nvContentPartPr>
            <p14:xfrm>
              <a:off x="5777400" y="3622840"/>
              <a:ext cx="321840" cy="32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6C00D2F-1FF7-49BF-AC8A-311F2BC9625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759760" y="3604840"/>
                <a:ext cx="35748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D1D7244B-1DE2-4549-9D9F-A8DE6A4F4980}"/>
                  </a:ext>
                </a:extLst>
              </p14:cNvPr>
              <p14:cNvContentPartPr/>
              <p14:nvPr/>
            </p14:nvContentPartPr>
            <p14:xfrm>
              <a:off x="5721600" y="3717160"/>
              <a:ext cx="548640" cy="3488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D1D7244B-1DE2-4549-9D9F-A8DE6A4F498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703948" y="3699160"/>
                <a:ext cx="584303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B98592BE-62FA-4BB0-87C0-DE0036367EDF}"/>
                  </a:ext>
                </a:extLst>
              </p14:cNvPr>
              <p14:cNvContentPartPr/>
              <p14:nvPr/>
            </p14:nvContentPartPr>
            <p14:xfrm>
              <a:off x="2933040" y="3658840"/>
              <a:ext cx="2690280" cy="4798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B98592BE-62FA-4BB0-87C0-DE0036367EDF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915400" y="3640853"/>
                <a:ext cx="2725920" cy="5154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0221C05-59E0-4A84-80C3-D775D62CEF5F}"/>
                  </a:ext>
                </a:extLst>
              </p14:cNvPr>
              <p14:cNvContentPartPr/>
              <p14:nvPr/>
            </p14:nvContentPartPr>
            <p14:xfrm>
              <a:off x="6392280" y="3755680"/>
              <a:ext cx="917640" cy="3038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0221C05-59E0-4A84-80C3-D775D62CEF5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374640" y="3737680"/>
                <a:ext cx="9532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2FE6355-D24D-4AA3-B4E2-B56FE81B8325}"/>
                  </a:ext>
                </a:extLst>
              </p14:cNvPr>
              <p14:cNvContentPartPr/>
              <p14:nvPr/>
            </p14:nvContentPartPr>
            <p14:xfrm>
              <a:off x="7757040" y="3775480"/>
              <a:ext cx="479520" cy="331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2FE6355-D24D-4AA3-B4E2-B56FE81B832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739040" y="3757480"/>
                <a:ext cx="51516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8F1E8B1-A03E-45EF-852D-5C7ADBAF1C3D}"/>
                  </a:ext>
                </a:extLst>
              </p14:cNvPr>
              <p14:cNvContentPartPr/>
              <p14:nvPr/>
            </p14:nvContentPartPr>
            <p14:xfrm>
              <a:off x="1821720" y="4593040"/>
              <a:ext cx="147240" cy="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8F1E8B1-A03E-45EF-852D-5C7ADBAF1C3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803720" y="4575400"/>
                <a:ext cx="1828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F24F7B-B8B6-4DF1-B683-73E77F29D5A1}"/>
                  </a:ext>
                </a:extLst>
              </p14:cNvPr>
              <p14:cNvContentPartPr/>
              <p14:nvPr/>
            </p14:nvContentPartPr>
            <p14:xfrm>
              <a:off x="1838280" y="4684480"/>
              <a:ext cx="147600" cy="79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F24F7B-B8B6-4DF1-B683-73E77F29D5A1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820280" y="4666840"/>
                <a:ext cx="18324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8D647E2-324A-4BE1-AEF9-D2CCCDFE27A6}"/>
                  </a:ext>
                </a:extLst>
              </p14:cNvPr>
              <p14:cNvContentPartPr/>
              <p14:nvPr/>
            </p14:nvContentPartPr>
            <p14:xfrm>
              <a:off x="750720" y="4526800"/>
              <a:ext cx="874440" cy="239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8D647E2-324A-4BE1-AEF9-D2CCCDFE27A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32720" y="4509160"/>
                <a:ext cx="91008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9241CF43-E493-4621-83A3-3A7F7E43B4F9}"/>
                  </a:ext>
                </a:extLst>
              </p14:cNvPr>
              <p14:cNvContentPartPr/>
              <p14:nvPr/>
            </p14:nvContentPartPr>
            <p14:xfrm>
              <a:off x="5777400" y="4497640"/>
              <a:ext cx="181440" cy="1609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9241CF43-E493-4621-83A3-3A7F7E43B4F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759725" y="4480000"/>
                <a:ext cx="217151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98846595-5F9F-4866-B156-31542B5BD09B}"/>
                  </a:ext>
                </a:extLst>
              </p14:cNvPr>
              <p14:cNvContentPartPr/>
              <p14:nvPr/>
            </p14:nvContentPartPr>
            <p14:xfrm>
              <a:off x="2880120" y="4184800"/>
              <a:ext cx="2795040" cy="7189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98846595-5F9F-4866-B156-31542B5BD09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862480" y="4167160"/>
                <a:ext cx="2830680" cy="75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3776AEB0-3A9E-4B65-9895-FA4667066D43}"/>
                  </a:ext>
                </a:extLst>
              </p14:cNvPr>
              <p14:cNvContentPartPr/>
              <p14:nvPr/>
            </p14:nvContentPartPr>
            <p14:xfrm>
              <a:off x="2225280" y="4193080"/>
              <a:ext cx="545040" cy="6642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3776AEB0-3A9E-4B65-9895-FA4667066D4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207640" y="4175080"/>
                <a:ext cx="580680" cy="69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93B92E6-59C8-463B-8A60-7C0D0B3A3353}"/>
                  </a:ext>
                </a:extLst>
              </p14:cNvPr>
              <p14:cNvContentPartPr/>
              <p14:nvPr/>
            </p14:nvContentPartPr>
            <p14:xfrm>
              <a:off x="6087720" y="4476400"/>
              <a:ext cx="172800" cy="12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93B92E6-59C8-463B-8A60-7C0D0B3A3353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069720" y="4458760"/>
                <a:ext cx="2084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8298DE4-83AC-4854-9691-58C91ACF5C7D}"/>
                  </a:ext>
                </a:extLst>
              </p14:cNvPr>
              <p14:cNvContentPartPr/>
              <p14:nvPr/>
            </p14:nvContentPartPr>
            <p14:xfrm>
              <a:off x="6116160" y="4557400"/>
              <a:ext cx="170640" cy="17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8298DE4-83AC-4854-9691-58C91ACF5C7D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098160" y="4539760"/>
                <a:ext cx="2062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7EDE94DD-1F8F-4910-95DF-37961A3707A0}"/>
                  </a:ext>
                </a:extLst>
              </p14:cNvPr>
              <p14:cNvContentPartPr/>
              <p14:nvPr/>
            </p14:nvContentPartPr>
            <p14:xfrm>
              <a:off x="6481200" y="4042960"/>
              <a:ext cx="2502360" cy="8114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7EDE94DD-1F8F-4910-95DF-37961A3707A0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463557" y="4024968"/>
                <a:ext cx="2538005" cy="84706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73786639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DCA55A3-8A9D-4FBA-8B88-C9A23F76072E}"/>
                  </a:ext>
                </a:extLst>
              </p14:cNvPr>
              <p14:cNvContentPartPr/>
              <p14:nvPr/>
            </p14:nvContentPartPr>
            <p14:xfrm>
              <a:off x="685200" y="243160"/>
              <a:ext cx="4804920" cy="668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DCA55A3-8A9D-4FBA-8B88-C9A23F7607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7200" y="225170"/>
                <a:ext cx="4840560" cy="703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838B8EC-D843-45B9-8E75-75C1A37CF6C6}"/>
                  </a:ext>
                </a:extLst>
              </p14:cNvPr>
              <p14:cNvContentPartPr/>
              <p14:nvPr/>
            </p14:nvContentPartPr>
            <p14:xfrm>
              <a:off x="612120" y="1170160"/>
              <a:ext cx="379440" cy="377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838B8EC-D843-45B9-8E75-75C1A37CF6C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4480" y="1152537"/>
                <a:ext cx="415080" cy="4128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AFDBBA4-66B8-4F97-8C65-BE1DCF4DFC5D}"/>
                  </a:ext>
                </a:extLst>
              </p14:cNvPr>
              <p14:cNvContentPartPr/>
              <p14:nvPr/>
            </p14:nvContentPartPr>
            <p14:xfrm>
              <a:off x="1206120" y="1222720"/>
              <a:ext cx="964080" cy="256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AFDBBA4-66B8-4F97-8C65-BE1DCF4DFC5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88120" y="1204720"/>
                <a:ext cx="9997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D0861B3-6EE4-4229-9F10-9F6304FBD2FD}"/>
                  </a:ext>
                </a:extLst>
              </p14:cNvPr>
              <p14:cNvContentPartPr/>
              <p14:nvPr/>
            </p14:nvContentPartPr>
            <p14:xfrm>
              <a:off x="2404200" y="1085920"/>
              <a:ext cx="352440" cy="75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D0861B3-6EE4-4229-9F10-9F6304FBD2F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86200" y="1068280"/>
                <a:ext cx="3880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62D55E2-37E6-4D2C-BFC3-534FF17513ED}"/>
                  </a:ext>
                </a:extLst>
              </p14:cNvPr>
              <p14:cNvContentPartPr/>
              <p14:nvPr/>
            </p14:nvContentPartPr>
            <p14:xfrm>
              <a:off x="2341920" y="1174840"/>
              <a:ext cx="1476360" cy="327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62D55E2-37E6-4D2C-BFC3-534FF17513E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23920" y="1156840"/>
                <a:ext cx="151200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4880E40-A56E-441D-8AAF-EC43879FF0FE}"/>
                  </a:ext>
                </a:extLst>
              </p14:cNvPr>
              <p14:cNvContentPartPr/>
              <p14:nvPr/>
            </p14:nvContentPartPr>
            <p14:xfrm>
              <a:off x="4559880" y="1015720"/>
              <a:ext cx="73440" cy="289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4880E40-A56E-441D-8AAF-EC43879FF0F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42240" y="998080"/>
                <a:ext cx="10908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09285F0C-9655-4A5E-9184-79D6A4AD9C2E}"/>
                  </a:ext>
                </a:extLst>
              </p14:cNvPr>
              <p14:cNvContentPartPr/>
              <p14:nvPr/>
            </p14:nvContentPartPr>
            <p14:xfrm>
              <a:off x="4198080" y="1064680"/>
              <a:ext cx="189360" cy="241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09285F0C-9655-4A5E-9184-79D6A4AD9C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80406" y="1047040"/>
                <a:ext cx="22506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A5D731B-4F36-445F-8F15-5BF8681BA40D}"/>
                  </a:ext>
                </a:extLst>
              </p14:cNvPr>
              <p14:cNvContentPartPr/>
              <p14:nvPr/>
            </p14:nvContentPartPr>
            <p14:xfrm>
              <a:off x="4998720" y="980080"/>
              <a:ext cx="217080" cy="501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A5D731B-4F36-445F-8F15-5BF8681BA4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81080" y="962080"/>
                <a:ext cx="25272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51BC185-2FC8-4724-9CD7-8DB0EAD168BC}"/>
                  </a:ext>
                </a:extLst>
              </p14:cNvPr>
              <p14:cNvContentPartPr/>
              <p14:nvPr/>
            </p14:nvContentPartPr>
            <p14:xfrm>
              <a:off x="5477160" y="917800"/>
              <a:ext cx="2022480" cy="43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51BC185-2FC8-4724-9CD7-8DB0EAD168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59163" y="899800"/>
                <a:ext cx="2058114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05A843C-36C1-4030-B8E6-F51FE0EC3808}"/>
                  </a:ext>
                </a:extLst>
              </p14:cNvPr>
              <p14:cNvContentPartPr/>
              <p14:nvPr/>
            </p14:nvContentPartPr>
            <p14:xfrm>
              <a:off x="7884120" y="871360"/>
              <a:ext cx="256680" cy="13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05A843C-36C1-4030-B8E6-F51FE0EC380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866480" y="853360"/>
                <a:ext cx="2923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4352456-C837-4752-96A2-C1594A6D7C55}"/>
                  </a:ext>
                </a:extLst>
              </p14:cNvPr>
              <p14:cNvContentPartPr/>
              <p14:nvPr/>
            </p14:nvContentPartPr>
            <p14:xfrm>
              <a:off x="7620600" y="977200"/>
              <a:ext cx="1330920" cy="374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4352456-C837-4752-96A2-C1594A6D7C5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02605" y="959543"/>
                <a:ext cx="1366550" cy="4100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4683AC4-BFDA-42C9-849E-E9A776622777}"/>
                  </a:ext>
                </a:extLst>
              </p14:cNvPr>
              <p14:cNvContentPartPr/>
              <p14:nvPr/>
            </p14:nvContentPartPr>
            <p14:xfrm>
              <a:off x="8439240" y="616840"/>
              <a:ext cx="432000" cy="256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4683AC4-BFDA-42C9-849E-E9A77662277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421240" y="598840"/>
                <a:ext cx="46764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F9DD850-C8F6-415B-B060-D2FC957DDBFA}"/>
                  </a:ext>
                </a:extLst>
              </p14:cNvPr>
              <p14:cNvContentPartPr/>
              <p14:nvPr/>
            </p14:nvContentPartPr>
            <p14:xfrm>
              <a:off x="470640" y="1803040"/>
              <a:ext cx="185760" cy="476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F9DD850-C8F6-415B-B060-D2FC957DDBF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3000" y="1785400"/>
                <a:ext cx="221400" cy="51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FA4A547-D0F8-4F4E-8247-BFA811C62E4D}"/>
                  </a:ext>
                </a:extLst>
              </p14:cNvPr>
              <p14:cNvContentPartPr/>
              <p14:nvPr/>
            </p14:nvContentPartPr>
            <p14:xfrm>
              <a:off x="1025760" y="1880080"/>
              <a:ext cx="726120" cy="295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FA4A547-D0F8-4F4E-8247-BFA811C62E4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007760" y="1862080"/>
                <a:ext cx="76176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B013081-0AE6-4236-A2C3-82297A9A27A0}"/>
                  </a:ext>
                </a:extLst>
              </p14:cNvPr>
              <p14:cNvContentPartPr/>
              <p14:nvPr/>
            </p14:nvContentPartPr>
            <p14:xfrm>
              <a:off x="1962840" y="1992760"/>
              <a:ext cx="197640" cy="1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B013081-0AE6-4236-A2C3-82297A9A27A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944840" y="1975120"/>
                <a:ext cx="2332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1D7614B-8CB0-4816-BB66-43E332EBFF8A}"/>
                  </a:ext>
                </a:extLst>
              </p14:cNvPr>
              <p14:cNvContentPartPr/>
              <p14:nvPr/>
            </p14:nvContentPartPr>
            <p14:xfrm>
              <a:off x="1971480" y="2082760"/>
              <a:ext cx="239760" cy="38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1D7614B-8CB0-4816-BB66-43E332EBFF8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53480" y="2065120"/>
                <a:ext cx="27540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AC2E13C-40ED-4B98-AD40-63CB12373D12}"/>
                  </a:ext>
                </a:extLst>
              </p14:cNvPr>
              <p14:cNvContentPartPr/>
              <p14:nvPr/>
            </p14:nvContentPartPr>
            <p14:xfrm>
              <a:off x="2393760" y="1742200"/>
              <a:ext cx="2137680" cy="469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AC2E13C-40ED-4B98-AD40-63CB12373D1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75760" y="1724200"/>
                <a:ext cx="217332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8F73782-6F0F-4841-BA30-66726A3758C1}"/>
                  </a:ext>
                </a:extLst>
              </p14:cNvPr>
              <p14:cNvContentPartPr/>
              <p14:nvPr/>
            </p14:nvContentPartPr>
            <p14:xfrm>
              <a:off x="5030760" y="1763440"/>
              <a:ext cx="569160" cy="3380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8F73782-6F0F-4841-BA30-66726A3758C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013109" y="1745440"/>
                <a:ext cx="604823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38D0C48-083F-4810-9C35-D06B4A8FE51D}"/>
                  </a:ext>
                </a:extLst>
              </p14:cNvPr>
              <p14:cNvContentPartPr/>
              <p14:nvPr/>
            </p14:nvContentPartPr>
            <p14:xfrm>
              <a:off x="7538880" y="1839040"/>
              <a:ext cx="158760" cy="28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38D0C48-083F-4810-9C35-D06B4A8FE51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521240" y="1821400"/>
                <a:ext cx="1944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28494B1-4D43-4E10-976A-71FDCBCF3CDE}"/>
                  </a:ext>
                </a:extLst>
              </p14:cNvPr>
              <p14:cNvContentPartPr/>
              <p14:nvPr/>
            </p14:nvContentPartPr>
            <p14:xfrm>
              <a:off x="7941360" y="1742200"/>
              <a:ext cx="686520" cy="369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28494B1-4D43-4E10-976A-71FDCBCF3C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923369" y="1724200"/>
                <a:ext cx="722141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B5648D4-8CA4-4059-A228-44EB61011BD5}"/>
                  </a:ext>
                </a:extLst>
              </p14:cNvPr>
              <p14:cNvContentPartPr/>
              <p14:nvPr/>
            </p14:nvContentPartPr>
            <p14:xfrm>
              <a:off x="6405240" y="1856320"/>
              <a:ext cx="864360" cy="479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B5648D4-8CA4-4059-A228-44EB61011BD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87600" y="1838680"/>
                <a:ext cx="900000" cy="51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45C2781-549D-4208-BDDF-617CF0C88AA2}"/>
                  </a:ext>
                </a:extLst>
              </p14:cNvPr>
              <p14:cNvContentPartPr/>
              <p14:nvPr/>
            </p14:nvContentPartPr>
            <p14:xfrm>
              <a:off x="438960" y="2572000"/>
              <a:ext cx="305280" cy="210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45C2781-549D-4208-BDDF-617CF0C88AA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1320" y="2554360"/>
                <a:ext cx="34092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57D85CF-7485-42EA-A4CA-C92AAE72181B}"/>
                  </a:ext>
                </a:extLst>
              </p14:cNvPr>
              <p14:cNvContentPartPr/>
              <p14:nvPr/>
            </p14:nvContentPartPr>
            <p14:xfrm>
              <a:off x="720840" y="2594320"/>
              <a:ext cx="202320" cy="423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57D85CF-7485-42EA-A4CA-C92AAE72181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2840" y="2576680"/>
                <a:ext cx="2379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A14196F-7648-4EDF-B8AE-994139F83AEC}"/>
                  </a:ext>
                </a:extLst>
              </p14:cNvPr>
              <p14:cNvContentPartPr/>
              <p14:nvPr/>
            </p14:nvContentPartPr>
            <p14:xfrm>
              <a:off x="985440" y="2603680"/>
              <a:ext cx="244800" cy="130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A14196F-7648-4EDF-B8AE-994139F83AE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967440" y="2586040"/>
                <a:ext cx="28044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C1AFE4C-74F1-4F99-8CAC-A6D090AF5104}"/>
                  </a:ext>
                </a:extLst>
              </p14:cNvPr>
              <p14:cNvContentPartPr/>
              <p14:nvPr/>
            </p14:nvContentPartPr>
            <p14:xfrm>
              <a:off x="1479720" y="2505760"/>
              <a:ext cx="225720" cy="258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C1AFE4C-74F1-4F99-8CAC-A6D090AF510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61720" y="2488120"/>
                <a:ext cx="26136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E0C0DDB-CE6E-4667-9667-337D78440231}"/>
                  </a:ext>
                </a:extLst>
              </p14:cNvPr>
              <p14:cNvContentPartPr/>
              <p14:nvPr/>
            </p14:nvContentPartPr>
            <p14:xfrm>
              <a:off x="2124480" y="2586400"/>
              <a:ext cx="577440" cy="365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E0C0DDB-CE6E-4667-9667-337D7844023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06840" y="2568760"/>
                <a:ext cx="61308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9DA10E3-176F-4A3A-9AEC-8B4EF5AE4A23}"/>
                  </a:ext>
                </a:extLst>
              </p14:cNvPr>
              <p14:cNvContentPartPr/>
              <p14:nvPr/>
            </p14:nvContentPartPr>
            <p14:xfrm>
              <a:off x="2743680" y="2579560"/>
              <a:ext cx="160560" cy="137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9DA10E3-176F-4A3A-9AEC-8B4EF5AE4A2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725680" y="2561920"/>
                <a:ext cx="19620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098163A-C45A-46A3-A811-48A8A9546FD6}"/>
                  </a:ext>
                </a:extLst>
              </p14:cNvPr>
              <p14:cNvContentPartPr/>
              <p14:nvPr/>
            </p14:nvContentPartPr>
            <p14:xfrm>
              <a:off x="3001440" y="2550760"/>
              <a:ext cx="113760" cy="187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098163A-C45A-46A3-A811-48A8A9546FD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983440" y="2532760"/>
                <a:ext cx="1494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96E7AB5-9B23-46DB-8052-9A6A417225DD}"/>
                  </a:ext>
                </a:extLst>
              </p14:cNvPr>
              <p14:cNvContentPartPr/>
              <p14:nvPr/>
            </p14:nvContentPartPr>
            <p14:xfrm>
              <a:off x="2441280" y="2440600"/>
              <a:ext cx="27360" cy="9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96E7AB5-9B23-46DB-8052-9A6A417225D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423640" y="2422960"/>
                <a:ext cx="630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1F58F79-1BB1-4E22-84C9-3D460694A605}"/>
                  </a:ext>
                </a:extLst>
              </p14:cNvPr>
              <p14:cNvContentPartPr/>
              <p14:nvPr/>
            </p14:nvContentPartPr>
            <p14:xfrm>
              <a:off x="3627840" y="2525920"/>
              <a:ext cx="398880" cy="236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1F58F79-1BB1-4E22-84C9-3D460694A60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609856" y="2507920"/>
                <a:ext cx="434488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E2BC9C6-6104-4253-BB5D-3A5C070CDB37}"/>
                  </a:ext>
                </a:extLst>
              </p14:cNvPr>
              <p14:cNvContentPartPr/>
              <p14:nvPr/>
            </p14:nvContentPartPr>
            <p14:xfrm>
              <a:off x="2277480" y="2203360"/>
              <a:ext cx="2256120" cy="69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E2BC9C6-6104-4253-BB5D-3A5C070CDB3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259840" y="2167720"/>
                <a:ext cx="229176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4BF5778-EF68-49FE-83F4-CF4859B642B3}"/>
                  </a:ext>
                </a:extLst>
              </p14:cNvPr>
              <p14:cNvContentPartPr/>
              <p14:nvPr/>
            </p14:nvContentPartPr>
            <p14:xfrm>
              <a:off x="2255160" y="1729240"/>
              <a:ext cx="15480" cy="572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4BF5778-EF68-49FE-83F4-CF4859B642B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37160" y="1693240"/>
                <a:ext cx="51120" cy="64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02CCF89-448E-4704-8508-9807AE6A67A3}"/>
                  </a:ext>
                </a:extLst>
              </p14:cNvPr>
              <p14:cNvContentPartPr/>
              <p14:nvPr/>
            </p14:nvContentPartPr>
            <p14:xfrm>
              <a:off x="2222760" y="1577680"/>
              <a:ext cx="2324520" cy="7189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02CCF89-448E-4704-8508-9807AE6A67A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04760" y="1541680"/>
                <a:ext cx="2360160" cy="79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C9DF43E-1C8B-470C-97BC-E1D253B1EA4D}"/>
                  </a:ext>
                </a:extLst>
              </p14:cNvPr>
              <p14:cNvContentPartPr/>
              <p14:nvPr/>
            </p14:nvContentPartPr>
            <p14:xfrm>
              <a:off x="7181760" y="1318120"/>
              <a:ext cx="258120" cy="360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C9DF43E-1C8B-470C-97BC-E1D253B1EA4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163760" y="1282120"/>
                <a:ext cx="29376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6C68433-C1E2-4690-9FD2-E280EE4DD200}"/>
                  </a:ext>
                </a:extLst>
              </p14:cNvPr>
              <p14:cNvContentPartPr/>
              <p14:nvPr/>
            </p14:nvContentPartPr>
            <p14:xfrm>
              <a:off x="5413440" y="1380400"/>
              <a:ext cx="434520" cy="30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6C68433-C1E2-4690-9FD2-E280EE4DD20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95800" y="1344400"/>
                <a:ext cx="47016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6075BCC-AD43-49A4-BF9D-D98C17F9BABB}"/>
                  </a:ext>
                </a:extLst>
              </p14:cNvPr>
              <p14:cNvContentPartPr/>
              <p14:nvPr/>
            </p14:nvContentPartPr>
            <p14:xfrm>
              <a:off x="4465920" y="1632040"/>
              <a:ext cx="1775160" cy="824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6075BCC-AD43-49A4-BF9D-D98C17F9BAB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447920" y="1596400"/>
                <a:ext cx="181080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3D89864-A61D-4839-95C0-2DE5D09136F6}"/>
                  </a:ext>
                </a:extLst>
              </p14:cNvPr>
              <p14:cNvContentPartPr/>
              <p14:nvPr/>
            </p14:nvContentPartPr>
            <p14:xfrm>
              <a:off x="6142440" y="1364560"/>
              <a:ext cx="1156320" cy="268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3D89864-A61D-4839-95C0-2DE5D09136F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24440" y="1328560"/>
                <a:ext cx="119196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DAE5DCC-79C7-488D-B3DA-27EEAA622625}"/>
                  </a:ext>
                </a:extLst>
              </p14:cNvPr>
              <p14:cNvContentPartPr/>
              <p14:nvPr/>
            </p14:nvContentPartPr>
            <p14:xfrm>
              <a:off x="5613240" y="1394080"/>
              <a:ext cx="18360" cy="303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DAE5DCC-79C7-488D-B3DA-27EEAA62262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95240" y="1358440"/>
                <a:ext cx="54000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99AB6D8-A0A1-4A99-9744-DE3F95560822}"/>
                  </a:ext>
                </a:extLst>
              </p14:cNvPr>
              <p14:cNvContentPartPr/>
              <p14:nvPr/>
            </p14:nvContentPartPr>
            <p14:xfrm>
              <a:off x="4585440" y="2435200"/>
              <a:ext cx="770400" cy="287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99AB6D8-A0A1-4A99-9744-DE3F9556082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67792" y="2417560"/>
                <a:ext cx="806057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C8A5590-AD95-4DFE-91EC-EAA6CBEFCDC4}"/>
                  </a:ext>
                </a:extLst>
              </p14:cNvPr>
              <p14:cNvContentPartPr/>
              <p14:nvPr/>
            </p14:nvContentPartPr>
            <p14:xfrm>
              <a:off x="5514240" y="2581000"/>
              <a:ext cx="143640" cy="10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C8A5590-AD95-4DFE-91EC-EAA6CBEFCDC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496600" y="2563360"/>
                <a:ext cx="179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5C8ABF7-A05D-4BA8-8B8C-D15B28123C88}"/>
                  </a:ext>
                </a:extLst>
              </p14:cNvPr>
              <p14:cNvContentPartPr/>
              <p14:nvPr/>
            </p14:nvContentPartPr>
            <p14:xfrm>
              <a:off x="5854440" y="2420800"/>
              <a:ext cx="378360" cy="2930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5C8ABF7-A05D-4BA8-8B8C-D15B28123C8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36457" y="2402822"/>
                <a:ext cx="413966" cy="3286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4C4B878-AF2C-4933-8234-49BE8E049B49}"/>
                  </a:ext>
                </a:extLst>
              </p14:cNvPr>
              <p14:cNvContentPartPr/>
              <p14:nvPr/>
            </p14:nvContentPartPr>
            <p14:xfrm>
              <a:off x="5890080" y="2335840"/>
              <a:ext cx="238680" cy="4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4C4B878-AF2C-4933-8234-49BE8E049B4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872440" y="2318200"/>
                <a:ext cx="2743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3FE3885-9F6F-4DCF-953E-AF0F534ADD19}"/>
                  </a:ext>
                </a:extLst>
              </p14:cNvPr>
              <p14:cNvContentPartPr/>
              <p14:nvPr/>
            </p14:nvContentPartPr>
            <p14:xfrm>
              <a:off x="6344040" y="2250160"/>
              <a:ext cx="1332360" cy="5684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3FE3885-9F6F-4DCF-953E-AF0F534ADD1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326400" y="2232171"/>
                <a:ext cx="1368000" cy="604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71BFC743-1C51-4D6A-BB00-C742FB898DBF}"/>
                  </a:ext>
                </a:extLst>
              </p14:cNvPr>
              <p14:cNvContentPartPr/>
              <p14:nvPr/>
            </p14:nvContentPartPr>
            <p14:xfrm>
              <a:off x="8052600" y="2261680"/>
              <a:ext cx="202320" cy="6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71BFC743-1C51-4D6A-BB00-C742FB898DB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034600" y="2244040"/>
                <a:ext cx="2379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75515C8-6398-47D5-BF6E-9F26AAC8D7E3}"/>
                  </a:ext>
                </a:extLst>
              </p14:cNvPr>
              <p14:cNvContentPartPr/>
              <p14:nvPr/>
            </p14:nvContentPartPr>
            <p14:xfrm>
              <a:off x="7802040" y="2356720"/>
              <a:ext cx="1188720" cy="3294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75515C8-6398-47D5-BF6E-9F26AAC8D7E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784400" y="2339080"/>
                <a:ext cx="1224360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66159B1-98C0-4794-911A-18ACF4D0D8D0}"/>
                  </a:ext>
                </a:extLst>
              </p14:cNvPr>
              <p14:cNvContentPartPr/>
              <p14:nvPr/>
            </p14:nvContentPartPr>
            <p14:xfrm>
              <a:off x="636600" y="3263920"/>
              <a:ext cx="884520" cy="440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66159B1-98C0-4794-911A-18ACF4D0D8D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18960" y="3246266"/>
                <a:ext cx="920160" cy="4759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E7DCF8B-D7D9-489F-B96F-8DB6DC78E9EC}"/>
                  </a:ext>
                </a:extLst>
              </p14:cNvPr>
              <p14:cNvContentPartPr/>
              <p14:nvPr/>
            </p14:nvContentPartPr>
            <p14:xfrm>
              <a:off x="3247320" y="3306040"/>
              <a:ext cx="169200" cy="12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E7DCF8B-D7D9-489F-B96F-8DB6DC78E9E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229320" y="3288400"/>
                <a:ext cx="2048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02F333C-BA24-4C7C-8376-C6CE23B3B947}"/>
                  </a:ext>
                </a:extLst>
              </p14:cNvPr>
              <p14:cNvContentPartPr/>
              <p14:nvPr/>
            </p14:nvContentPartPr>
            <p14:xfrm>
              <a:off x="3253080" y="3410800"/>
              <a:ext cx="225720" cy="23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02F333C-BA24-4C7C-8376-C6CE23B3B94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35440" y="3393160"/>
                <a:ext cx="26136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129D6E5-2CE6-4DCB-9807-2C873BBB6577}"/>
                  </a:ext>
                </a:extLst>
              </p14:cNvPr>
              <p14:cNvContentPartPr/>
              <p14:nvPr/>
            </p14:nvContentPartPr>
            <p14:xfrm>
              <a:off x="1925760" y="3270400"/>
              <a:ext cx="1143360" cy="363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129D6E5-2CE6-4DCB-9807-2C873BBB657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907766" y="3252742"/>
                <a:ext cx="1178989" cy="3989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36E5053-9ECF-4C2D-80A4-A659F22D9C51}"/>
                  </a:ext>
                </a:extLst>
              </p14:cNvPr>
              <p14:cNvContentPartPr/>
              <p14:nvPr/>
            </p14:nvContentPartPr>
            <p14:xfrm>
              <a:off x="3615600" y="3157720"/>
              <a:ext cx="1189080" cy="337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36E5053-9ECF-4C2D-80A4-A659F22D9C5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597605" y="3140080"/>
                <a:ext cx="1224709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D1183C6-8693-4402-8C48-2DBE9CD81491}"/>
                  </a:ext>
                </a:extLst>
              </p14:cNvPr>
              <p14:cNvContentPartPr/>
              <p14:nvPr/>
            </p14:nvContentPartPr>
            <p14:xfrm>
              <a:off x="5102040" y="3260320"/>
              <a:ext cx="570960" cy="218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D1183C6-8693-4402-8C48-2DBE9CD8149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084400" y="3242320"/>
                <a:ext cx="60660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A77A1CB-9724-4A4E-89BF-F01C8C39ED2D}"/>
                  </a:ext>
                </a:extLst>
              </p14:cNvPr>
              <p14:cNvContentPartPr/>
              <p14:nvPr/>
            </p14:nvContentPartPr>
            <p14:xfrm>
              <a:off x="6032640" y="3212080"/>
              <a:ext cx="918720" cy="2149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A77A1CB-9724-4A4E-89BF-F01C8C39ED2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014640" y="3194440"/>
                <a:ext cx="95436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4350980-A97B-4B67-95D3-A21EFF6573C3}"/>
                  </a:ext>
                </a:extLst>
              </p14:cNvPr>
              <p14:cNvContentPartPr/>
              <p14:nvPr/>
            </p14:nvContentPartPr>
            <p14:xfrm>
              <a:off x="7116960" y="3266440"/>
              <a:ext cx="167040" cy="12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4350980-A97B-4B67-95D3-A21EFF6573C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098960" y="3248440"/>
                <a:ext cx="2026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388C6B1-AD96-45CC-BE65-A1CDB6BA668A}"/>
                  </a:ext>
                </a:extLst>
              </p14:cNvPr>
              <p14:cNvContentPartPr/>
              <p14:nvPr/>
            </p14:nvContentPartPr>
            <p14:xfrm>
              <a:off x="7106880" y="3349960"/>
              <a:ext cx="164160" cy="216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388C6B1-AD96-45CC-BE65-A1CDB6BA668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088880" y="3331960"/>
                <a:ext cx="199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097B463-DFDD-4DC5-B177-FFC937873580}"/>
                  </a:ext>
                </a:extLst>
              </p14:cNvPr>
              <p14:cNvContentPartPr/>
              <p14:nvPr/>
            </p14:nvContentPartPr>
            <p14:xfrm>
              <a:off x="7422960" y="3017320"/>
              <a:ext cx="1145880" cy="5187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097B463-DFDD-4DC5-B177-FFC93787358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405314" y="2999320"/>
                <a:ext cx="1181531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672E81-D788-417E-8830-2281A7C95A83}"/>
                  </a:ext>
                </a:extLst>
              </p14:cNvPr>
              <p14:cNvContentPartPr/>
              <p14:nvPr/>
            </p14:nvContentPartPr>
            <p14:xfrm>
              <a:off x="610320" y="3946480"/>
              <a:ext cx="385200" cy="284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672E81-D788-417E-8830-2281A7C95A8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92337" y="3928480"/>
                <a:ext cx="420807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6D4578-3401-4D61-83B1-647C2A33BA0B}"/>
                  </a:ext>
                </a:extLst>
              </p14:cNvPr>
              <p14:cNvContentPartPr/>
              <p14:nvPr/>
            </p14:nvContentPartPr>
            <p14:xfrm>
              <a:off x="1488000" y="3953320"/>
              <a:ext cx="385560" cy="242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6D4578-3401-4D61-83B1-647C2A33BA0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470000" y="3935680"/>
                <a:ext cx="42120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210EDFB-7B9F-4E4F-85DA-8BDDDEAD5F0D}"/>
                  </a:ext>
                </a:extLst>
              </p14:cNvPr>
              <p14:cNvContentPartPr/>
              <p14:nvPr/>
            </p14:nvContentPartPr>
            <p14:xfrm>
              <a:off x="1938000" y="3986080"/>
              <a:ext cx="174240" cy="191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210EDFB-7B9F-4E4F-85DA-8BDDDEAD5F0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920360" y="3968440"/>
                <a:ext cx="2098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0622CBE-ABA3-4A62-BA53-464EF1E61684}"/>
                  </a:ext>
                </a:extLst>
              </p14:cNvPr>
              <p14:cNvContentPartPr/>
              <p14:nvPr/>
            </p14:nvContentPartPr>
            <p14:xfrm>
              <a:off x="2277120" y="3931720"/>
              <a:ext cx="86400" cy="198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0622CBE-ABA3-4A62-BA53-464EF1E6168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259120" y="3914080"/>
                <a:ext cx="12204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4150D1B-8A16-4007-826F-891B95115D74}"/>
                  </a:ext>
                </a:extLst>
              </p14:cNvPr>
              <p14:cNvContentPartPr/>
              <p14:nvPr/>
            </p14:nvContentPartPr>
            <p14:xfrm>
              <a:off x="2188200" y="3992920"/>
              <a:ext cx="250920" cy="26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4150D1B-8A16-4007-826F-891B95115D7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170200" y="3974920"/>
                <a:ext cx="28656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A4DE161-9532-4E7F-A47B-5C40BAE8DF19}"/>
                  </a:ext>
                </a:extLst>
              </p14:cNvPr>
              <p14:cNvContentPartPr/>
              <p14:nvPr/>
            </p14:nvContentPartPr>
            <p14:xfrm>
              <a:off x="2581680" y="3983560"/>
              <a:ext cx="140760" cy="10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A4DE161-9532-4E7F-A47B-5C40BAE8DF1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564040" y="3965560"/>
                <a:ext cx="176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6C00D2F-1FF7-49BF-AC8A-311F2BC96257}"/>
                  </a:ext>
                </a:extLst>
              </p14:cNvPr>
              <p14:cNvContentPartPr/>
              <p14:nvPr/>
            </p14:nvContentPartPr>
            <p14:xfrm>
              <a:off x="5777400" y="3622840"/>
              <a:ext cx="321840" cy="32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6C00D2F-1FF7-49BF-AC8A-311F2BC9625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759760" y="3604840"/>
                <a:ext cx="35748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D1D7244B-1DE2-4549-9D9F-A8DE6A4F4980}"/>
                  </a:ext>
                </a:extLst>
              </p14:cNvPr>
              <p14:cNvContentPartPr/>
              <p14:nvPr/>
            </p14:nvContentPartPr>
            <p14:xfrm>
              <a:off x="5721600" y="3717160"/>
              <a:ext cx="548640" cy="3488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D1D7244B-1DE2-4549-9D9F-A8DE6A4F498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703948" y="3699160"/>
                <a:ext cx="584303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B98592BE-62FA-4BB0-87C0-DE0036367EDF}"/>
                  </a:ext>
                </a:extLst>
              </p14:cNvPr>
              <p14:cNvContentPartPr/>
              <p14:nvPr/>
            </p14:nvContentPartPr>
            <p14:xfrm>
              <a:off x="2933040" y="3658840"/>
              <a:ext cx="2690280" cy="4798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B98592BE-62FA-4BB0-87C0-DE0036367EDF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915400" y="3640853"/>
                <a:ext cx="2725920" cy="5154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0221C05-59E0-4A84-80C3-D775D62CEF5F}"/>
                  </a:ext>
                </a:extLst>
              </p14:cNvPr>
              <p14:cNvContentPartPr/>
              <p14:nvPr/>
            </p14:nvContentPartPr>
            <p14:xfrm>
              <a:off x="6392280" y="3755680"/>
              <a:ext cx="917640" cy="3038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0221C05-59E0-4A84-80C3-D775D62CEF5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374640" y="3737680"/>
                <a:ext cx="9532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2FE6355-D24D-4AA3-B4E2-B56FE81B8325}"/>
                  </a:ext>
                </a:extLst>
              </p14:cNvPr>
              <p14:cNvContentPartPr/>
              <p14:nvPr/>
            </p14:nvContentPartPr>
            <p14:xfrm>
              <a:off x="7757040" y="3775480"/>
              <a:ext cx="479520" cy="331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2FE6355-D24D-4AA3-B4E2-B56FE81B832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739040" y="3757480"/>
                <a:ext cx="51516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8F1E8B1-A03E-45EF-852D-5C7ADBAF1C3D}"/>
                  </a:ext>
                </a:extLst>
              </p14:cNvPr>
              <p14:cNvContentPartPr/>
              <p14:nvPr/>
            </p14:nvContentPartPr>
            <p14:xfrm>
              <a:off x="1821720" y="4593040"/>
              <a:ext cx="147240" cy="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8F1E8B1-A03E-45EF-852D-5C7ADBAF1C3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803720" y="4575400"/>
                <a:ext cx="1828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F24F7B-B8B6-4DF1-B683-73E77F29D5A1}"/>
                  </a:ext>
                </a:extLst>
              </p14:cNvPr>
              <p14:cNvContentPartPr/>
              <p14:nvPr/>
            </p14:nvContentPartPr>
            <p14:xfrm>
              <a:off x="1838280" y="4684480"/>
              <a:ext cx="147600" cy="79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F24F7B-B8B6-4DF1-B683-73E77F29D5A1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820280" y="4666840"/>
                <a:ext cx="18324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8D647E2-324A-4BE1-AEF9-D2CCCDFE27A6}"/>
                  </a:ext>
                </a:extLst>
              </p14:cNvPr>
              <p14:cNvContentPartPr/>
              <p14:nvPr/>
            </p14:nvContentPartPr>
            <p14:xfrm>
              <a:off x="750720" y="4526800"/>
              <a:ext cx="874440" cy="239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8D647E2-324A-4BE1-AEF9-D2CCCDFE27A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32720" y="4509160"/>
                <a:ext cx="91008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9241CF43-E493-4621-83A3-3A7F7E43B4F9}"/>
                  </a:ext>
                </a:extLst>
              </p14:cNvPr>
              <p14:cNvContentPartPr/>
              <p14:nvPr/>
            </p14:nvContentPartPr>
            <p14:xfrm>
              <a:off x="5777400" y="4497640"/>
              <a:ext cx="181440" cy="1609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9241CF43-E493-4621-83A3-3A7F7E43B4F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759725" y="4480000"/>
                <a:ext cx="217151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98846595-5F9F-4866-B156-31542B5BD09B}"/>
                  </a:ext>
                </a:extLst>
              </p14:cNvPr>
              <p14:cNvContentPartPr/>
              <p14:nvPr/>
            </p14:nvContentPartPr>
            <p14:xfrm>
              <a:off x="2880120" y="4184800"/>
              <a:ext cx="2795040" cy="7189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98846595-5F9F-4866-B156-31542B5BD09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862480" y="4167160"/>
                <a:ext cx="2830680" cy="75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3776AEB0-3A9E-4B65-9895-FA4667066D43}"/>
                  </a:ext>
                </a:extLst>
              </p14:cNvPr>
              <p14:cNvContentPartPr/>
              <p14:nvPr/>
            </p14:nvContentPartPr>
            <p14:xfrm>
              <a:off x="2225280" y="4193080"/>
              <a:ext cx="545040" cy="6642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3776AEB0-3A9E-4B65-9895-FA4667066D4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207640" y="4175080"/>
                <a:ext cx="580680" cy="69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93B92E6-59C8-463B-8A60-7C0D0B3A3353}"/>
                  </a:ext>
                </a:extLst>
              </p14:cNvPr>
              <p14:cNvContentPartPr/>
              <p14:nvPr/>
            </p14:nvContentPartPr>
            <p14:xfrm>
              <a:off x="6087720" y="4476400"/>
              <a:ext cx="172800" cy="12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93B92E6-59C8-463B-8A60-7C0D0B3A3353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069720" y="4458760"/>
                <a:ext cx="2084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8298DE4-83AC-4854-9691-58C91ACF5C7D}"/>
                  </a:ext>
                </a:extLst>
              </p14:cNvPr>
              <p14:cNvContentPartPr/>
              <p14:nvPr/>
            </p14:nvContentPartPr>
            <p14:xfrm>
              <a:off x="6116160" y="4557400"/>
              <a:ext cx="170640" cy="17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8298DE4-83AC-4854-9691-58C91ACF5C7D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098160" y="4539760"/>
                <a:ext cx="2062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7EDE94DD-1F8F-4910-95DF-37961A3707A0}"/>
                  </a:ext>
                </a:extLst>
              </p14:cNvPr>
              <p14:cNvContentPartPr/>
              <p14:nvPr/>
            </p14:nvContentPartPr>
            <p14:xfrm>
              <a:off x="6481200" y="4042960"/>
              <a:ext cx="2502360" cy="8114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7EDE94DD-1F8F-4910-95DF-37961A3707A0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463557" y="4024968"/>
                <a:ext cx="2538005" cy="8470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A5C93FB-D2E1-428A-8A83-C535E102A015}"/>
                  </a:ext>
                </a:extLst>
              </p14:cNvPr>
              <p14:cNvContentPartPr/>
              <p14:nvPr/>
            </p14:nvContentPartPr>
            <p14:xfrm>
              <a:off x="2785800" y="5455960"/>
              <a:ext cx="276120" cy="162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A5C93FB-D2E1-428A-8A83-C535E102A015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768160" y="5438320"/>
                <a:ext cx="3117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160DAEE-1720-4CE6-9C77-51144D271DFC}"/>
                  </a:ext>
                </a:extLst>
              </p14:cNvPr>
              <p14:cNvContentPartPr/>
              <p14:nvPr/>
            </p14:nvContentPartPr>
            <p14:xfrm>
              <a:off x="2860680" y="5551360"/>
              <a:ext cx="229680" cy="223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160DAEE-1720-4CE6-9C77-51144D271DFC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843040" y="5533720"/>
                <a:ext cx="26532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94246AC-F95D-4CE8-BDEB-6506C9FE5F0E}"/>
                  </a:ext>
                </a:extLst>
              </p14:cNvPr>
              <p14:cNvContentPartPr/>
              <p14:nvPr/>
            </p14:nvContentPartPr>
            <p14:xfrm>
              <a:off x="1422840" y="5393680"/>
              <a:ext cx="1130760" cy="358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94246AC-F95D-4CE8-BDEB-6506C9FE5F0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404846" y="5376040"/>
                <a:ext cx="1166389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71C6EE8-F58A-4A57-B619-5F195C495659}"/>
                  </a:ext>
                </a:extLst>
              </p14:cNvPr>
              <p14:cNvContentPartPr/>
              <p14:nvPr/>
            </p14:nvContentPartPr>
            <p14:xfrm>
              <a:off x="748560" y="5157880"/>
              <a:ext cx="464040" cy="3225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71C6EE8-F58A-4A57-B619-5F195C495659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30920" y="5139880"/>
                <a:ext cx="49968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181CE8B1-F4ED-4D46-8E93-531EB10AE624}"/>
                  </a:ext>
                </a:extLst>
              </p14:cNvPr>
              <p14:cNvContentPartPr/>
              <p14:nvPr/>
            </p14:nvContentPartPr>
            <p14:xfrm>
              <a:off x="3238680" y="5059600"/>
              <a:ext cx="3111840" cy="11178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181CE8B1-F4ED-4D46-8E93-531EB10AE624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221038" y="5041960"/>
                <a:ext cx="3147484" cy="11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31C2632E-2175-4242-9E17-15A2BC7E215E}"/>
                  </a:ext>
                </a:extLst>
              </p14:cNvPr>
              <p14:cNvContentPartPr/>
              <p14:nvPr/>
            </p14:nvContentPartPr>
            <p14:xfrm>
              <a:off x="1221240" y="4920640"/>
              <a:ext cx="5433840" cy="13734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31C2632E-2175-4242-9E17-15A2BC7E215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203240" y="4885000"/>
                <a:ext cx="5469480" cy="1445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20081411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A1F0CF5-C2F8-44E8-BE46-83911F9033C8}"/>
                  </a:ext>
                </a:extLst>
              </p14:cNvPr>
              <p14:cNvContentPartPr/>
              <p14:nvPr/>
            </p14:nvContentPartPr>
            <p14:xfrm>
              <a:off x="450120" y="160720"/>
              <a:ext cx="1247760" cy="599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A1F0CF5-C2F8-44E8-BE46-83911F9033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32480" y="143080"/>
                <a:ext cx="1283400" cy="63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F4E8470-1D90-4970-BFD9-541885C4A89D}"/>
                  </a:ext>
                </a:extLst>
              </p14:cNvPr>
              <p14:cNvContentPartPr/>
              <p14:nvPr/>
            </p14:nvContentPartPr>
            <p14:xfrm>
              <a:off x="370200" y="1355560"/>
              <a:ext cx="1954080" cy="1707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F4E8470-1D90-4970-BFD9-541885C4A8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560" y="1337560"/>
                <a:ext cx="1989720" cy="1742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99776626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A1F0CF5-C2F8-44E8-BE46-83911F9033C8}"/>
                  </a:ext>
                </a:extLst>
              </p14:cNvPr>
              <p14:cNvContentPartPr/>
              <p14:nvPr/>
            </p14:nvContentPartPr>
            <p14:xfrm>
              <a:off x="450120" y="160720"/>
              <a:ext cx="1247760" cy="599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A1F0CF5-C2F8-44E8-BE46-83911F9033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32480" y="143080"/>
                <a:ext cx="1283400" cy="63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F4E8470-1D90-4970-BFD9-541885C4A89D}"/>
                  </a:ext>
                </a:extLst>
              </p14:cNvPr>
              <p14:cNvContentPartPr/>
              <p14:nvPr/>
            </p14:nvContentPartPr>
            <p14:xfrm>
              <a:off x="370200" y="1355560"/>
              <a:ext cx="1954080" cy="1707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F4E8470-1D90-4970-BFD9-541885C4A8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560" y="1337560"/>
                <a:ext cx="1989720" cy="174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3C8C4B0-51E4-42A7-92DE-2032D6DBB857}"/>
                  </a:ext>
                </a:extLst>
              </p14:cNvPr>
              <p14:cNvContentPartPr/>
              <p14:nvPr/>
            </p14:nvContentPartPr>
            <p14:xfrm>
              <a:off x="913800" y="720160"/>
              <a:ext cx="525960" cy="549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3C8C4B0-51E4-42A7-92DE-2032D6DBB85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95800" y="702508"/>
                <a:ext cx="561600" cy="585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F6E23F6-06CC-4198-957B-2A8BCCEC9604}"/>
                  </a:ext>
                </a:extLst>
              </p14:cNvPr>
              <p14:cNvContentPartPr/>
              <p14:nvPr/>
            </p14:nvContentPartPr>
            <p14:xfrm>
              <a:off x="248520" y="852640"/>
              <a:ext cx="587880" cy="849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F6E23F6-06CC-4198-957B-2A8BCCEC96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0531" y="835000"/>
                <a:ext cx="623498" cy="885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25757492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A1F0CF5-C2F8-44E8-BE46-83911F9033C8}"/>
                  </a:ext>
                </a:extLst>
              </p14:cNvPr>
              <p14:cNvContentPartPr/>
              <p14:nvPr/>
            </p14:nvContentPartPr>
            <p14:xfrm>
              <a:off x="450120" y="160720"/>
              <a:ext cx="1247760" cy="599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A1F0CF5-C2F8-44E8-BE46-83911F9033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32480" y="143080"/>
                <a:ext cx="1283400" cy="63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F4E8470-1D90-4970-BFD9-541885C4A89D}"/>
                  </a:ext>
                </a:extLst>
              </p14:cNvPr>
              <p14:cNvContentPartPr/>
              <p14:nvPr/>
            </p14:nvContentPartPr>
            <p14:xfrm>
              <a:off x="370200" y="1355560"/>
              <a:ext cx="1954080" cy="1707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F4E8470-1D90-4970-BFD9-541885C4A8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560" y="1337560"/>
                <a:ext cx="1989720" cy="174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3C8C4B0-51E4-42A7-92DE-2032D6DBB857}"/>
                  </a:ext>
                </a:extLst>
              </p14:cNvPr>
              <p14:cNvContentPartPr/>
              <p14:nvPr/>
            </p14:nvContentPartPr>
            <p14:xfrm>
              <a:off x="913800" y="720160"/>
              <a:ext cx="525960" cy="549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3C8C4B0-51E4-42A7-92DE-2032D6DBB85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95800" y="702508"/>
                <a:ext cx="561600" cy="585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F6E23F6-06CC-4198-957B-2A8BCCEC9604}"/>
                  </a:ext>
                </a:extLst>
              </p14:cNvPr>
              <p14:cNvContentPartPr/>
              <p14:nvPr/>
            </p14:nvContentPartPr>
            <p14:xfrm>
              <a:off x="248520" y="852640"/>
              <a:ext cx="587880" cy="849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F6E23F6-06CC-4198-957B-2A8BCCEC96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0531" y="835000"/>
                <a:ext cx="623498" cy="88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4216540-A8FC-4404-BA60-63FB0C699D4D}"/>
                  </a:ext>
                </a:extLst>
              </p14:cNvPr>
              <p14:cNvContentPartPr/>
              <p14:nvPr/>
            </p14:nvContentPartPr>
            <p14:xfrm>
              <a:off x="2076960" y="1129840"/>
              <a:ext cx="20880" cy="115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4216540-A8FC-4404-BA60-63FB0C699D4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58960" y="1111840"/>
                <a:ext cx="565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0503C14-6B36-49BE-8A3A-97D2BD8605EC}"/>
                  </a:ext>
                </a:extLst>
              </p14:cNvPr>
              <p14:cNvContentPartPr/>
              <p14:nvPr/>
            </p14:nvContentPartPr>
            <p14:xfrm>
              <a:off x="1315200" y="2372560"/>
              <a:ext cx="247680" cy="249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0503C14-6B36-49BE-8A3A-97D2BD8605E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297560" y="2354586"/>
                <a:ext cx="28332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372B50E-CF06-4A91-9C0A-083F0BEECAB1}"/>
                  </a:ext>
                </a:extLst>
              </p14:cNvPr>
              <p14:cNvContentPartPr/>
              <p14:nvPr/>
            </p14:nvContentPartPr>
            <p14:xfrm>
              <a:off x="1437240" y="998440"/>
              <a:ext cx="541800" cy="1274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372B50E-CF06-4A91-9C0A-083F0BEECAB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419600" y="980440"/>
                <a:ext cx="577440" cy="1309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57697831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A1F0CF5-C2F8-44E8-BE46-83911F9033C8}"/>
                  </a:ext>
                </a:extLst>
              </p14:cNvPr>
              <p14:cNvContentPartPr/>
              <p14:nvPr/>
            </p14:nvContentPartPr>
            <p14:xfrm>
              <a:off x="450120" y="160720"/>
              <a:ext cx="1247760" cy="599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A1F0CF5-C2F8-44E8-BE46-83911F9033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32480" y="143080"/>
                <a:ext cx="1283400" cy="63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F4E8470-1D90-4970-BFD9-541885C4A89D}"/>
                  </a:ext>
                </a:extLst>
              </p14:cNvPr>
              <p14:cNvContentPartPr/>
              <p14:nvPr/>
            </p14:nvContentPartPr>
            <p14:xfrm>
              <a:off x="370200" y="1355560"/>
              <a:ext cx="1954080" cy="1707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F4E8470-1D90-4970-BFD9-541885C4A8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560" y="1337560"/>
                <a:ext cx="1989720" cy="174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3C8C4B0-51E4-42A7-92DE-2032D6DBB857}"/>
                  </a:ext>
                </a:extLst>
              </p14:cNvPr>
              <p14:cNvContentPartPr/>
              <p14:nvPr/>
            </p14:nvContentPartPr>
            <p14:xfrm>
              <a:off x="913800" y="720160"/>
              <a:ext cx="525960" cy="549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3C8C4B0-51E4-42A7-92DE-2032D6DBB85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95800" y="702508"/>
                <a:ext cx="561600" cy="585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F6E23F6-06CC-4198-957B-2A8BCCEC9604}"/>
                  </a:ext>
                </a:extLst>
              </p14:cNvPr>
              <p14:cNvContentPartPr/>
              <p14:nvPr/>
            </p14:nvContentPartPr>
            <p14:xfrm>
              <a:off x="248520" y="852640"/>
              <a:ext cx="587880" cy="849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F6E23F6-06CC-4198-957B-2A8BCCEC96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0531" y="835000"/>
                <a:ext cx="623498" cy="88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4216540-A8FC-4404-BA60-63FB0C699D4D}"/>
                  </a:ext>
                </a:extLst>
              </p14:cNvPr>
              <p14:cNvContentPartPr/>
              <p14:nvPr/>
            </p14:nvContentPartPr>
            <p14:xfrm>
              <a:off x="2076960" y="1129840"/>
              <a:ext cx="20880" cy="115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4216540-A8FC-4404-BA60-63FB0C699D4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58960" y="1111840"/>
                <a:ext cx="565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0503C14-6B36-49BE-8A3A-97D2BD8605EC}"/>
                  </a:ext>
                </a:extLst>
              </p14:cNvPr>
              <p14:cNvContentPartPr/>
              <p14:nvPr/>
            </p14:nvContentPartPr>
            <p14:xfrm>
              <a:off x="1315200" y="2372560"/>
              <a:ext cx="247680" cy="249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0503C14-6B36-49BE-8A3A-97D2BD8605E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297560" y="2354586"/>
                <a:ext cx="28332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372B50E-CF06-4A91-9C0A-083F0BEECAB1}"/>
                  </a:ext>
                </a:extLst>
              </p14:cNvPr>
              <p14:cNvContentPartPr/>
              <p14:nvPr/>
            </p14:nvContentPartPr>
            <p14:xfrm>
              <a:off x="1437240" y="998440"/>
              <a:ext cx="541800" cy="1274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372B50E-CF06-4A91-9C0A-083F0BEECAB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419600" y="980440"/>
                <a:ext cx="577440" cy="13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FD5AA4-B903-4F47-8BCB-AEBA9F960F64}"/>
                  </a:ext>
                </a:extLst>
              </p14:cNvPr>
              <p14:cNvContentPartPr/>
              <p14:nvPr/>
            </p14:nvContentPartPr>
            <p14:xfrm>
              <a:off x="2657280" y="478960"/>
              <a:ext cx="144720" cy="70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FD5AA4-B903-4F47-8BCB-AEBA9F960F6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39640" y="461320"/>
                <a:ext cx="1803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C44EBA9-3106-4EBD-AFA3-848ABAE0E515}"/>
                  </a:ext>
                </a:extLst>
              </p14:cNvPr>
              <p14:cNvContentPartPr/>
              <p14:nvPr/>
            </p14:nvContentPartPr>
            <p14:xfrm>
              <a:off x="3036360" y="692800"/>
              <a:ext cx="142920" cy="6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C44EBA9-3106-4EBD-AFA3-848ABAE0E51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18720" y="675160"/>
                <a:ext cx="178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6C4F398-51B6-4B8E-8482-4642B3A745F9}"/>
                  </a:ext>
                </a:extLst>
              </p14:cNvPr>
              <p14:cNvContentPartPr/>
              <p14:nvPr/>
            </p14:nvContentPartPr>
            <p14:xfrm>
              <a:off x="3059040" y="764080"/>
              <a:ext cx="143640" cy="9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6C4F398-51B6-4B8E-8482-4642B3A745F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041040" y="746080"/>
                <a:ext cx="1792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E14C55D-8CD0-4FEE-8F04-036ECD764EB0}"/>
                  </a:ext>
                </a:extLst>
              </p14:cNvPr>
              <p14:cNvContentPartPr/>
              <p14:nvPr/>
            </p14:nvContentPartPr>
            <p14:xfrm>
              <a:off x="3338760" y="700360"/>
              <a:ext cx="9792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E14C55D-8CD0-4FEE-8F04-036ECD764EB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20760" y="682360"/>
                <a:ext cx="133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A581AFC-8783-4CF0-BF3A-A1DE62923368}"/>
                  </a:ext>
                </a:extLst>
              </p14:cNvPr>
              <p14:cNvContentPartPr/>
              <p14:nvPr/>
            </p14:nvContentPartPr>
            <p14:xfrm>
              <a:off x="3477000" y="394000"/>
              <a:ext cx="179280" cy="87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A581AFC-8783-4CF0-BF3A-A1DE629233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459360" y="376360"/>
                <a:ext cx="21492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40121E4-C4F5-43A5-9779-DB07BC0E077B}"/>
                  </a:ext>
                </a:extLst>
              </p14:cNvPr>
              <p14:cNvContentPartPr/>
              <p14:nvPr/>
            </p14:nvContentPartPr>
            <p14:xfrm>
              <a:off x="3523080" y="571840"/>
              <a:ext cx="252720" cy="300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40121E4-C4F5-43A5-9779-DB07BC0E077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05080" y="554200"/>
                <a:ext cx="28836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57B6FEB-E838-4126-9992-1BCA503A45DB}"/>
                  </a:ext>
                </a:extLst>
              </p14:cNvPr>
              <p14:cNvContentPartPr/>
              <p14:nvPr/>
            </p14:nvContentPartPr>
            <p14:xfrm>
              <a:off x="2686440" y="589120"/>
              <a:ext cx="179280" cy="326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57B6FEB-E838-4126-9992-1BCA503A45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68800" y="571140"/>
                <a:ext cx="214920" cy="36176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54812220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A1F0CF5-C2F8-44E8-BE46-83911F9033C8}"/>
                  </a:ext>
                </a:extLst>
              </p14:cNvPr>
              <p14:cNvContentPartPr/>
              <p14:nvPr/>
            </p14:nvContentPartPr>
            <p14:xfrm>
              <a:off x="450120" y="160720"/>
              <a:ext cx="1247760" cy="599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A1F0CF5-C2F8-44E8-BE46-83911F9033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32480" y="143080"/>
                <a:ext cx="1283400" cy="63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F4E8470-1D90-4970-BFD9-541885C4A89D}"/>
                  </a:ext>
                </a:extLst>
              </p14:cNvPr>
              <p14:cNvContentPartPr/>
              <p14:nvPr/>
            </p14:nvContentPartPr>
            <p14:xfrm>
              <a:off x="370200" y="1355560"/>
              <a:ext cx="1954080" cy="1707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F4E8470-1D90-4970-BFD9-541885C4A8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560" y="1337560"/>
                <a:ext cx="1989720" cy="174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3C8C4B0-51E4-42A7-92DE-2032D6DBB857}"/>
                  </a:ext>
                </a:extLst>
              </p14:cNvPr>
              <p14:cNvContentPartPr/>
              <p14:nvPr/>
            </p14:nvContentPartPr>
            <p14:xfrm>
              <a:off x="913800" y="720160"/>
              <a:ext cx="525960" cy="549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3C8C4B0-51E4-42A7-92DE-2032D6DBB85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95800" y="702508"/>
                <a:ext cx="561600" cy="585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F6E23F6-06CC-4198-957B-2A8BCCEC9604}"/>
                  </a:ext>
                </a:extLst>
              </p14:cNvPr>
              <p14:cNvContentPartPr/>
              <p14:nvPr/>
            </p14:nvContentPartPr>
            <p14:xfrm>
              <a:off x="248520" y="852640"/>
              <a:ext cx="587880" cy="849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F6E23F6-06CC-4198-957B-2A8BCCEC96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0531" y="835000"/>
                <a:ext cx="623498" cy="88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4216540-A8FC-4404-BA60-63FB0C699D4D}"/>
                  </a:ext>
                </a:extLst>
              </p14:cNvPr>
              <p14:cNvContentPartPr/>
              <p14:nvPr/>
            </p14:nvContentPartPr>
            <p14:xfrm>
              <a:off x="2076960" y="1129840"/>
              <a:ext cx="20880" cy="115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4216540-A8FC-4404-BA60-63FB0C699D4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58960" y="1111840"/>
                <a:ext cx="565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0503C14-6B36-49BE-8A3A-97D2BD8605EC}"/>
                  </a:ext>
                </a:extLst>
              </p14:cNvPr>
              <p14:cNvContentPartPr/>
              <p14:nvPr/>
            </p14:nvContentPartPr>
            <p14:xfrm>
              <a:off x="1315200" y="2372560"/>
              <a:ext cx="247680" cy="249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0503C14-6B36-49BE-8A3A-97D2BD8605E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297560" y="2354586"/>
                <a:ext cx="28332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372B50E-CF06-4A91-9C0A-083F0BEECAB1}"/>
                  </a:ext>
                </a:extLst>
              </p14:cNvPr>
              <p14:cNvContentPartPr/>
              <p14:nvPr/>
            </p14:nvContentPartPr>
            <p14:xfrm>
              <a:off x="1437240" y="998440"/>
              <a:ext cx="541800" cy="1274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372B50E-CF06-4A91-9C0A-083F0BEECAB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419600" y="980440"/>
                <a:ext cx="577440" cy="13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FD5AA4-B903-4F47-8BCB-AEBA9F960F64}"/>
                  </a:ext>
                </a:extLst>
              </p14:cNvPr>
              <p14:cNvContentPartPr/>
              <p14:nvPr/>
            </p14:nvContentPartPr>
            <p14:xfrm>
              <a:off x="2657280" y="478960"/>
              <a:ext cx="144720" cy="70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FD5AA4-B903-4F47-8BCB-AEBA9F960F6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39640" y="461320"/>
                <a:ext cx="1803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C44EBA9-3106-4EBD-AFA3-848ABAE0E515}"/>
                  </a:ext>
                </a:extLst>
              </p14:cNvPr>
              <p14:cNvContentPartPr/>
              <p14:nvPr/>
            </p14:nvContentPartPr>
            <p14:xfrm>
              <a:off x="3036360" y="692800"/>
              <a:ext cx="142920" cy="6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C44EBA9-3106-4EBD-AFA3-848ABAE0E51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18720" y="675160"/>
                <a:ext cx="178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6C4F398-51B6-4B8E-8482-4642B3A745F9}"/>
                  </a:ext>
                </a:extLst>
              </p14:cNvPr>
              <p14:cNvContentPartPr/>
              <p14:nvPr/>
            </p14:nvContentPartPr>
            <p14:xfrm>
              <a:off x="3059040" y="764080"/>
              <a:ext cx="143640" cy="9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6C4F398-51B6-4B8E-8482-4642B3A745F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041040" y="746080"/>
                <a:ext cx="1792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E14C55D-8CD0-4FEE-8F04-036ECD764EB0}"/>
                  </a:ext>
                </a:extLst>
              </p14:cNvPr>
              <p14:cNvContentPartPr/>
              <p14:nvPr/>
            </p14:nvContentPartPr>
            <p14:xfrm>
              <a:off x="3338760" y="700360"/>
              <a:ext cx="9792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E14C55D-8CD0-4FEE-8F04-036ECD764EB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20760" y="682360"/>
                <a:ext cx="133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A581AFC-8783-4CF0-BF3A-A1DE62923368}"/>
                  </a:ext>
                </a:extLst>
              </p14:cNvPr>
              <p14:cNvContentPartPr/>
              <p14:nvPr/>
            </p14:nvContentPartPr>
            <p14:xfrm>
              <a:off x="3477000" y="394000"/>
              <a:ext cx="179280" cy="87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A581AFC-8783-4CF0-BF3A-A1DE629233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459360" y="376360"/>
                <a:ext cx="21492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40121E4-C4F5-43A5-9779-DB07BC0E077B}"/>
                  </a:ext>
                </a:extLst>
              </p14:cNvPr>
              <p14:cNvContentPartPr/>
              <p14:nvPr/>
            </p14:nvContentPartPr>
            <p14:xfrm>
              <a:off x="3523080" y="571840"/>
              <a:ext cx="252720" cy="300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40121E4-C4F5-43A5-9779-DB07BC0E077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05080" y="554200"/>
                <a:ext cx="28836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57B6FEB-E838-4126-9992-1BCA503A45DB}"/>
                  </a:ext>
                </a:extLst>
              </p14:cNvPr>
              <p14:cNvContentPartPr/>
              <p14:nvPr/>
            </p14:nvContentPartPr>
            <p14:xfrm>
              <a:off x="2686440" y="589120"/>
              <a:ext cx="179280" cy="326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57B6FEB-E838-4126-9992-1BCA503A45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68800" y="571140"/>
                <a:ext cx="214920" cy="36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00AB398-F8C2-4BBA-A340-C45E20E08E16}"/>
                  </a:ext>
                </a:extLst>
              </p14:cNvPr>
              <p14:cNvContentPartPr/>
              <p14:nvPr/>
            </p14:nvContentPartPr>
            <p14:xfrm>
              <a:off x="5464560" y="484000"/>
              <a:ext cx="207000" cy="280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00AB398-F8C2-4BBA-A340-C45E20E08E1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446920" y="466023"/>
                <a:ext cx="242640" cy="3156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29AE167-FD2E-4BED-8F26-BF97BE8A2C81}"/>
                  </a:ext>
                </a:extLst>
              </p14:cNvPr>
              <p14:cNvContentPartPr/>
              <p14:nvPr/>
            </p14:nvContentPartPr>
            <p14:xfrm>
              <a:off x="4227600" y="367360"/>
              <a:ext cx="842040" cy="409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29AE167-FD2E-4BED-8F26-BF97BE8A2C8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09952" y="349720"/>
                <a:ext cx="877695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4D69DB9-468F-455C-8909-187362FF6CEC}"/>
                  </a:ext>
                </a:extLst>
              </p14:cNvPr>
              <p14:cNvContentPartPr/>
              <p14:nvPr/>
            </p14:nvContentPartPr>
            <p14:xfrm>
              <a:off x="5806560" y="602080"/>
              <a:ext cx="191880" cy="13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4D69DB9-468F-455C-8909-187362FF6CE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88920" y="584440"/>
                <a:ext cx="2275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82B0358-197A-4E8E-B281-00EBBEA2BEDB}"/>
                  </a:ext>
                </a:extLst>
              </p14:cNvPr>
              <p14:cNvContentPartPr/>
              <p14:nvPr/>
            </p14:nvContentPartPr>
            <p14:xfrm>
              <a:off x="5824560" y="668680"/>
              <a:ext cx="199800" cy="19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82B0358-197A-4E8E-B281-00EBBEA2BED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806560" y="650680"/>
                <a:ext cx="235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EAD8082-9D48-4E66-918C-42CBF9C48F70}"/>
                  </a:ext>
                </a:extLst>
              </p14:cNvPr>
              <p14:cNvContentPartPr/>
              <p14:nvPr/>
            </p14:nvContentPartPr>
            <p14:xfrm>
              <a:off x="5840400" y="741400"/>
              <a:ext cx="182520" cy="16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EAD8082-9D48-4E66-918C-42CBF9C48F7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22400" y="723760"/>
                <a:ext cx="2181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F8CFDF0-785A-45CC-A20B-A9BB575D8989}"/>
                  </a:ext>
                </a:extLst>
              </p14:cNvPr>
              <p14:cNvContentPartPr/>
              <p14:nvPr/>
            </p14:nvContentPartPr>
            <p14:xfrm>
              <a:off x="6259800" y="538720"/>
              <a:ext cx="12960" cy="288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F8CFDF0-785A-45CC-A20B-A9BB575D89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242160" y="520720"/>
                <a:ext cx="486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9B0ABA2-34A6-4276-A69E-68A75071B7C6}"/>
                  </a:ext>
                </a:extLst>
              </p14:cNvPr>
              <p14:cNvContentPartPr/>
              <p14:nvPr/>
            </p14:nvContentPartPr>
            <p14:xfrm>
              <a:off x="6723840" y="505600"/>
              <a:ext cx="16560" cy="32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9B0ABA2-34A6-4276-A69E-68A75071B7C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05840" y="487600"/>
                <a:ext cx="5220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380B5C3-15BA-409F-94C1-C95E98BB1F96}"/>
                  </a:ext>
                </a:extLst>
              </p14:cNvPr>
              <p14:cNvContentPartPr/>
              <p14:nvPr/>
            </p14:nvContentPartPr>
            <p14:xfrm>
              <a:off x="6407040" y="412720"/>
              <a:ext cx="182880" cy="43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380B5C3-15BA-409F-94C1-C95E98BB1F9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89040" y="394720"/>
                <a:ext cx="218520" cy="473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54180456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A1F0CF5-C2F8-44E8-BE46-83911F9033C8}"/>
                  </a:ext>
                </a:extLst>
              </p14:cNvPr>
              <p14:cNvContentPartPr/>
              <p14:nvPr/>
            </p14:nvContentPartPr>
            <p14:xfrm>
              <a:off x="450120" y="160720"/>
              <a:ext cx="1247760" cy="599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A1F0CF5-C2F8-44E8-BE46-83911F9033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32480" y="143080"/>
                <a:ext cx="1283400" cy="63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F4E8470-1D90-4970-BFD9-541885C4A89D}"/>
                  </a:ext>
                </a:extLst>
              </p14:cNvPr>
              <p14:cNvContentPartPr/>
              <p14:nvPr/>
            </p14:nvContentPartPr>
            <p14:xfrm>
              <a:off x="370200" y="1355560"/>
              <a:ext cx="1954080" cy="1707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F4E8470-1D90-4970-BFD9-541885C4A8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560" y="1337560"/>
                <a:ext cx="1989720" cy="174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3C8C4B0-51E4-42A7-92DE-2032D6DBB857}"/>
                  </a:ext>
                </a:extLst>
              </p14:cNvPr>
              <p14:cNvContentPartPr/>
              <p14:nvPr/>
            </p14:nvContentPartPr>
            <p14:xfrm>
              <a:off x="913800" y="720160"/>
              <a:ext cx="525960" cy="549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3C8C4B0-51E4-42A7-92DE-2032D6DBB85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95800" y="702508"/>
                <a:ext cx="561600" cy="585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F6E23F6-06CC-4198-957B-2A8BCCEC9604}"/>
                  </a:ext>
                </a:extLst>
              </p14:cNvPr>
              <p14:cNvContentPartPr/>
              <p14:nvPr/>
            </p14:nvContentPartPr>
            <p14:xfrm>
              <a:off x="248520" y="852640"/>
              <a:ext cx="587880" cy="849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F6E23F6-06CC-4198-957B-2A8BCCEC96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0531" y="835000"/>
                <a:ext cx="623498" cy="88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4216540-A8FC-4404-BA60-63FB0C699D4D}"/>
                  </a:ext>
                </a:extLst>
              </p14:cNvPr>
              <p14:cNvContentPartPr/>
              <p14:nvPr/>
            </p14:nvContentPartPr>
            <p14:xfrm>
              <a:off x="2076960" y="1129840"/>
              <a:ext cx="20880" cy="115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4216540-A8FC-4404-BA60-63FB0C699D4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58960" y="1111840"/>
                <a:ext cx="565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0503C14-6B36-49BE-8A3A-97D2BD8605EC}"/>
                  </a:ext>
                </a:extLst>
              </p14:cNvPr>
              <p14:cNvContentPartPr/>
              <p14:nvPr/>
            </p14:nvContentPartPr>
            <p14:xfrm>
              <a:off x="1315200" y="2372560"/>
              <a:ext cx="247680" cy="249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0503C14-6B36-49BE-8A3A-97D2BD8605E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297560" y="2354586"/>
                <a:ext cx="28332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372B50E-CF06-4A91-9C0A-083F0BEECAB1}"/>
                  </a:ext>
                </a:extLst>
              </p14:cNvPr>
              <p14:cNvContentPartPr/>
              <p14:nvPr/>
            </p14:nvContentPartPr>
            <p14:xfrm>
              <a:off x="1437240" y="998440"/>
              <a:ext cx="541800" cy="1274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372B50E-CF06-4A91-9C0A-083F0BEECAB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419600" y="980440"/>
                <a:ext cx="577440" cy="13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FD5AA4-B903-4F47-8BCB-AEBA9F960F64}"/>
                  </a:ext>
                </a:extLst>
              </p14:cNvPr>
              <p14:cNvContentPartPr/>
              <p14:nvPr/>
            </p14:nvContentPartPr>
            <p14:xfrm>
              <a:off x="2657280" y="478960"/>
              <a:ext cx="144720" cy="70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FD5AA4-B903-4F47-8BCB-AEBA9F960F6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39640" y="461320"/>
                <a:ext cx="1803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C44EBA9-3106-4EBD-AFA3-848ABAE0E515}"/>
                  </a:ext>
                </a:extLst>
              </p14:cNvPr>
              <p14:cNvContentPartPr/>
              <p14:nvPr/>
            </p14:nvContentPartPr>
            <p14:xfrm>
              <a:off x="3036360" y="692800"/>
              <a:ext cx="142920" cy="6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C44EBA9-3106-4EBD-AFA3-848ABAE0E51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18720" y="675160"/>
                <a:ext cx="178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6C4F398-51B6-4B8E-8482-4642B3A745F9}"/>
                  </a:ext>
                </a:extLst>
              </p14:cNvPr>
              <p14:cNvContentPartPr/>
              <p14:nvPr/>
            </p14:nvContentPartPr>
            <p14:xfrm>
              <a:off x="3059040" y="764080"/>
              <a:ext cx="143640" cy="9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6C4F398-51B6-4B8E-8482-4642B3A745F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041040" y="746080"/>
                <a:ext cx="1792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E14C55D-8CD0-4FEE-8F04-036ECD764EB0}"/>
                  </a:ext>
                </a:extLst>
              </p14:cNvPr>
              <p14:cNvContentPartPr/>
              <p14:nvPr/>
            </p14:nvContentPartPr>
            <p14:xfrm>
              <a:off x="3338760" y="700360"/>
              <a:ext cx="9792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E14C55D-8CD0-4FEE-8F04-036ECD764EB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20760" y="682360"/>
                <a:ext cx="133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A581AFC-8783-4CF0-BF3A-A1DE62923368}"/>
                  </a:ext>
                </a:extLst>
              </p14:cNvPr>
              <p14:cNvContentPartPr/>
              <p14:nvPr/>
            </p14:nvContentPartPr>
            <p14:xfrm>
              <a:off x="3477000" y="394000"/>
              <a:ext cx="179280" cy="87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A581AFC-8783-4CF0-BF3A-A1DE629233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459360" y="376360"/>
                <a:ext cx="21492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40121E4-C4F5-43A5-9779-DB07BC0E077B}"/>
                  </a:ext>
                </a:extLst>
              </p14:cNvPr>
              <p14:cNvContentPartPr/>
              <p14:nvPr/>
            </p14:nvContentPartPr>
            <p14:xfrm>
              <a:off x="3523080" y="571840"/>
              <a:ext cx="252720" cy="300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40121E4-C4F5-43A5-9779-DB07BC0E077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05080" y="554200"/>
                <a:ext cx="28836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57B6FEB-E838-4126-9992-1BCA503A45DB}"/>
                  </a:ext>
                </a:extLst>
              </p14:cNvPr>
              <p14:cNvContentPartPr/>
              <p14:nvPr/>
            </p14:nvContentPartPr>
            <p14:xfrm>
              <a:off x="2686440" y="589120"/>
              <a:ext cx="179280" cy="326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57B6FEB-E838-4126-9992-1BCA503A45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68800" y="571140"/>
                <a:ext cx="214920" cy="36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00AB398-F8C2-4BBA-A340-C45E20E08E16}"/>
                  </a:ext>
                </a:extLst>
              </p14:cNvPr>
              <p14:cNvContentPartPr/>
              <p14:nvPr/>
            </p14:nvContentPartPr>
            <p14:xfrm>
              <a:off x="5464560" y="484000"/>
              <a:ext cx="207000" cy="280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00AB398-F8C2-4BBA-A340-C45E20E08E1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446920" y="466023"/>
                <a:ext cx="242640" cy="3156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29AE167-FD2E-4BED-8F26-BF97BE8A2C81}"/>
                  </a:ext>
                </a:extLst>
              </p14:cNvPr>
              <p14:cNvContentPartPr/>
              <p14:nvPr/>
            </p14:nvContentPartPr>
            <p14:xfrm>
              <a:off x="4227600" y="367360"/>
              <a:ext cx="842040" cy="409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29AE167-FD2E-4BED-8F26-BF97BE8A2C8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09952" y="349720"/>
                <a:ext cx="877695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4D69DB9-468F-455C-8909-187362FF6CEC}"/>
                  </a:ext>
                </a:extLst>
              </p14:cNvPr>
              <p14:cNvContentPartPr/>
              <p14:nvPr/>
            </p14:nvContentPartPr>
            <p14:xfrm>
              <a:off x="5806560" y="602080"/>
              <a:ext cx="191880" cy="13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4D69DB9-468F-455C-8909-187362FF6CE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88920" y="584440"/>
                <a:ext cx="2275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82B0358-197A-4E8E-B281-00EBBEA2BEDB}"/>
                  </a:ext>
                </a:extLst>
              </p14:cNvPr>
              <p14:cNvContentPartPr/>
              <p14:nvPr/>
            </p14:nvContentPartPr>
            <p14:xfrm>
              <a:off x="5824560" y="668680"/>
              <a:ext cx="199800" cy="19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82B0358-197A-4E8E-B281-00EBBEA2BED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806560" y="650680"/>
                <a:ext cx="235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EAD8082-9D48-4E66-918C-42CBF9C48F70}"/>
                  </a:ext>
                </a:extLst>
              </p14:cNvPr>
              <p14:cNvContentPartPr/>
              <p14:nvPr/>
            </p14:nvContentPartPr>
            <p14:xfrm>
              <a:off x="5840400" y="741400"/>
              <a:ext cx="182520" cy="16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EAD8082-9D48-4E66-918C-42CBF9C48F7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22400" y="723760"/>
                <a:ext cx="2181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F8CFDF0-785A-45CC-A20B-A9BB575D8989}"/>
                  </a:ext>
                </a:extLst>
              </p14:cNvPr>
              <p14:cNvContentPartPr/>
              <p14:nvPr/>
            </p14:nvContentPartPr>
            <p14:xfrm>
              <a:off x="6259800" y="538720"/>
              <a:ext cx="12960" cy="288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F8CFDF0-785A-45CC-A20B-A9BB575D89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242160" y="520720"/>
                <a:ext cx="486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9B0ABA2-34A6-4276-A69E-68A75071B7C6}"/>
                  </a:ext>
                </a:extLst>
              </p14:cNvPr>
              <p14:cNvContentPartPr/>
              <p14:nvPr/>
            </p14:nvContentPartPr>
            <p14:xfrm>
              <a:off x="6723840" y="505600"/>
              <a:ext cx="16560" cy="32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9B0ABA2-34A6-4276-A69E-68A75071B7C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05840" y="487600"/>
                <a:ext cx="5220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380B5C3-15BA-409F-94C1-C95E98BB1F96}"/>
                  </a:ext>
                </a:extLst>
              </p14:cNvPr>
              <p14:cNvContentPartPr/>
              <p14:nvPr/>
            </p14:nvContentPartPr>
            <p14:xfrm>
              <a:off x="6407040" y="412720"/>
              <a:ext cx="182880" cy="43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380B5C3-15BA-409F-94C1-C95E98BB1F9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89040" y="394720"/>
                <a:ext cx="21852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7618B4-85D7-4574-97BF-F75CCA1B8216}"/>
                  </a:ext>
                </a:extLst>
              </p14:cNvPr>
              <p14:cNvContentPartPr/>
              <p14:nvPr/>
            </p14:nvContentPartPr>
            <p14:xfrm>
              <a:off x="7167720" y="473200"/>
              <a:ext cx="810720" cy="634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7618B4-85D7-4574-97BF-F75CCA1B821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50080" y="455560"/>
                <a:ext cx="846360" cy="66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511B79E-CCE9-45EB-A102-35155E1E72E2}"/>
                  </a:ext>
                </a:extLst>
              </p14:cNvPr>
              <p14:cNvContentPartPr/>
              <p14:nvPr/>
            </p14:nvContentPartPr>
            <p14:xfrm>
              <a:off x="6124440" y="1152880"/>
              <a:ext cx="443160" cy="346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511B79E-CCE9-45EB-A102-35155E1E72E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106800" y="1135240"/>
                <a:ext cx="47880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F42637A-C8F3-4A7F-B6D5-40054C6A16D3}"/>
                  </a:ext>
                </a:extLst>
              </p14:cNvPr>
              <p14:cNvContentPartPr/>
              <p14:nvPr/>
            </p14:nvContentPartPr>
            <p14:xfrm>
              <a:off x="4647720" y="1039120"/>
              <a:ext cx="1246680" cy="416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F42637A-C8F3-4A7F-B6D5-40054C6A16D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29720" y="1021480"/>
                <a:ext cx="1282320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1E0C4B3-46EA-40B4-8911-480B4CAAF931}"/>
                  </a:ext>
                </a:extLst>
              </p14:cNvPr>
              <p14:cNvContentPartPr/>
              <p14:nvPr/>
            </p14:nvContentPartPr>
            <p14:xfrm>
              <a:off x="2776080" y="1067920"/>
              <a:ext cx="1559880" cy="449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1E0C4B3-46EA-40B4-8911-480B4CAAF93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58080" y="1050266"/>
                <a:ext cx="1595520" cy="4849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2119048-6232-4268-A8E5-0B7BD138B253}"/>
                  </a:ext>
                </a:extLst>
              </p14:cNvPr>
              <p14:cNvContentPartPr/>
              <p14:nvPr/>
            </p14:nvContentPartPr>
            <p14:xfrm>
              <a:off x="8148000" y="661840"/>
              <a:ext cx="443520" cy="384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2119048-6232-4268-A8E5-0B7BD138B25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130015" y="644200"/>
                <a:ext cx="479131" cy="420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58715672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A1F0CF5-C2F8-44E8-BE46-83911F9033C8}"/>
                  </a:ext>
                </a:extLst>
              </p14:cNvPr>
              <p14:cNvContentPartPr/>
              <p14:nvPr/>
            </p14:nvContentPartPr>
            <p14:xfrm>
              <a:off x="450120" y="160720"/>
              <a:ext cx="1247760" cy="599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A1F0CF5-C2F8-44E8-BE46-83911F9033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32480" y="143080"/>
                <a:ext cx="1283400" cy="63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F4E8470-1D90-4970-BFD9-541885C4A89D}"/>
                  </a:ext>
                </a:extLst>
              </p14:cNvPr>
              <p14:cNvContentPartPr/>
              <p14:nvPr/>
            </p14:nvContentPartPr>
            <p14:xfrm>
              <a:off x="370200" y="1355560"/>
              <a:ext cx="1954080" cy="1707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F4E8470-1D90-4970-BFD9-541885C4A8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560" y="1337560"/>
                <a:ext cx="1989720" cy="174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3C8C4B0-51E4-42A7-92DE-2032D6DBB857}"/>
                  </a:ext>
                </a:extLst>
              </p14:cNvPr>
              <p14:cNvContentPartPr/>
              <p14:nvPr/>
            </p14:nvContentPartPr>
            <p14:xfrm>
              <a:off x="913800" y="720160"/>
              <a:ext cx="525960" cy="549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3C8C4B0-51E4-42A7-92DE-2032D6DBB85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95800" y="702508"/>
                <a:ext cx="561600" cy="585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F6E23F6-06CC-4198-957B-2A8BCCEC9604}"/>
                  </a:ext>
                </a:extLst>
              </p14:cNvPr>
              <p14:cNvContentPartPr/>
              <p14:nvPr/>
            </p14:nvContentPartPr>
            <p14:xfrm>
              <a:off x="248520" y="852640"/>
              <a:ext cx="587880" cy="849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F6E23F6-06CC-4198-957B-2A8BCCEC96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0531" y="835000"/>
                <a:ext cx="623498" cy="88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4216540-A8FC-4404-BA60-63FB0C699D4D}"/>
                  </a:ext>
                </a:extLst>
              </p14:cNvPr>
              <p14:cNvContentPartPr/>
              <p14:nvPr/>
            </p14:nvContentPartPr>
            <p14:xfrm>
              <a:off x="2076960" y="1129840"/>
              <a:ext cx="20880" cy="115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4216540-A8FC-4404-BA60-63FB0C699D4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58960" y="1111840"/>
                <a:ext cx="565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0503C14-6B36-49BE-8A3A-97D2BD8605EC}"/>
                  </a:ext>
                </a:extLst>
              </p14:cNvPr>
              <p14:cNvContentPartPr/>
              <p14:nvPr/>
            </p14:nvContentPartPr>
            <p14:xfrm>
              <a:off x="1315200" y="2372560"/>
              <a:ext cx="247680" cy="249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0503C14-6B36-49BE-8A3A-97D2BD8605E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297560" y="2354586"/>
                <a:ext cx="28332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372B50E-CF06-4A91-9C0A-083F0BEECAB1}"/>
                  </a:ext>
                </a:extLst>
              </p14:cNvPr>
              <p14:cNvContentPartPr/>
              <p14:nvPr/>
            </p14:nvContentPartPr>
            <p14:xfrm>
              <a:off x="1437240" y="998440"/>
              <a:ext cx="541800" cy="1274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372B50E-CF06-4A91-9C0A-083F0BEECAB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419600" y="980440"/>
                <a:ext cx="577440" cy="13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FD5AA4-B903-4F47-8BCB-AEBA9F960F64}"/>
                  </a:ext>
                </a:extLst>
              </p14:cNvPr>
              <p14:cNvContentPartPr/>
              <p14:nvPr/>
            </p14:nvContentPartPr>
            <p14:xfrm>
              <a:off x="2657280" y="478960"/>
              <a:ext cx="144720" cy="70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FD5AA4-B903-4F47-8BCB-AEBA9F960F6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39640" y="461320"/>
                <a:ext cx="1803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C44EBA9-3106-4EBD-AFA3-848ABAE0E515}"/>
                  </a:ext>
                </a:extLst>
              </p14:cNvPr>
              <p14:cNvContentPartPr/>
              <p14:nvPr/>
            </p14:nvContentPartPr>
            <p14:xfrm>
              <a:off x="3036360" y="692800"/>
              <a:ext cx="142920" cy="6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C44EBA9-3106-4EBD-AFA3-848ABAE0E51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18720" y="675160"/>
                <a:ext cx="178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6C4F398-51B6-4B8E-8482-4642B3A745F9}"/>
                  </a:ext>
                </a:extLst>
              </p14:cNvPr>
              <p14:cNvContentPartPr/>
              <p14:nvPr/>
            </p14:nvContentPartPr>
            <p14:xfrm>
              <a:off x="3059040" y="764080"/>
              <a:ext cx="143640" cy="9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6C4F398-51B6-4B8E-8482-4642B3A745F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041040" y="746080"/>
                <a:ext cx="1792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E14C55D-8CD0-4FEE-8F04-036ECD764EB0}"/>
                  </a:ext>
                </a:extLst>
              </p14:cNvPr>
              <p14:cNvContentPartPr/>
              <p14:nvPr/>
            </p14:nvContentPartPr>
            <p14:xfrm>
              <a:off x="3338760" y="700360"/>
              <a:ext cx="9792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E14C55D-8CD0-4FEE-8F04-036ECD764EB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20760" y="682360"/>
                <a:ext cx="133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A581AFC-8783-4CF0-BF3A-A1DE62923368}"/>
                  </a:ext>
                </a:extLst>
              </p14:cNvPr>
              <p14:cNvContentPartPr/>
              <p14:nvPr/>
            </p14:nvContentPartPr>
            <p14:xfrm>
              <a:off x="3477000" y="394000"/>
              <a:ext cx="179280" cy="87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A581AFC-8783-4CF0-BF3A-A1DE629233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459360" y="376360"/>
                <a:ext cx="21492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40121E4-C4F5-43A5-9779-DB07BC0E077B}"/>
                  </a:ext>
                </a:extLst>
              </p14:cNvPr>
              <p14:cNvContentPartPr/>
              <p14:nvPr/>
            </p14:nvContentPartPr>
            <p14:xfrm>
              <a:off x="3523080" y="571840"/>
              <a:ext cx="252720" cy="300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40121E4-C4F5-43A5-9779-DB07BC0E077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05080" y="554200"/>
                <a:ext cx="28836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57B6FEB-E838-4126-9992-1BCA503A45DB}"/>
                  </a:ext>
                </a:extLst>
              </p14:cNvPr>
              <p14:cNvContentPartPr/>
              <p14:nvPr/>
            </p14:nvContentPartPr>
            <p14:xfrm>
              <a:off x="2686440" y="589120"/>
              <a:ext cx="179280" cy="326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57B6FEB-E838-4126-9992-1BCA503A45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68800" y="571140"/>
                <a:ext cx="214920" cy="36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00AB398-F8C2-4BBA-A340-C45E20E08E16}"/>
                  </a:ext>
                </a:extLst>
              </p14:cNvPr>
              <p14:cNvContentPartPr/>
              <p14:nvPr/>
            </p14:nvContentPartPr>
            <p14:xfrm>
              <a:off x="5464560" y="484000"/>
              <a:ext cx="207000" cy="280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00AB398-F8C2-4BBA-A340-C45E20E08E1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446920" y="466023"/>
                <a:ext cx="242640" cy="3156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29AE167-FD2E-4BED-8F26-BF97BE8A2C81}"/>
                  </a:ext>
                </a:extLst>
              </p14:cNvPr>
              <p14:cNvContentPartPr/>
              <p14:nvPr/>
            </p14:nvContentPartPr>
            <p14:xfrm>
              <a:off x="4227600" y="367360"/>
              <a:ext cx="842040" cy="409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29AE167-FD2E-4BED-8F26-BF97BE8A2C8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09952" y="349720"/>
                <a:ext cx="877695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4D69DB9-468F-455C-8909-187362FF6CEC}"/>
                  </a:ext>
                </a:extLst>
              </p14:cNvPr>
              <p14:cNvContentPartPr/>
              <p14:nvPr/>
            </p14:nvContentPartPr>
            <p14:xfrm>
              <a:off x="5806560" y="602080"/>
              <a:ext cx="191880" cy="13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4D69DB9-468F-455C-8909-187362FF6CE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88920" y="584440"/>
                <a:ext cx="2275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82B0358-197A-4E8E-B281-00EBBEA2BEDB}"/>
                  </a:ext>
                </a:extLst>
              </p14:cNvPr>
              <p14:cNvContentPartPr/>
              <p14:nvPr/>
            </p14:nvContentPartPr>
            <p14:xfrm>
              <a:off x="5824560" y="668680"/>
              <a:ext cx="199800" cy="19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82B0358-197A-4E8E-B281-00EBBEA2BED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806560" y="650680"/>
                <a:ext cx="235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EAD8082-9D48-4E66-918C-42CBF9C48F70}"/>
                  </a:ext>
                </a:extLst>
              </p14:cNvPr>
              <p14:cNvContentPartPr/>
              <p14:nvPr/>
            </p14:nvContentPartPr>
            <p14:xfrm>
              <a:off x="5840400" y="741400"/>
              <a:ext cx="182520" cy="16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EAD8082-9D48-4E66-918C-42CBF9C48F7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22400" y="723760"/>
                <a:ext cx="2181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F8CFDF0-785A-45CC-A20B-A9BB575D8989}"/>
                  </a:ext>
                </a:extLst>
              </p14:cNvPr>
              <p14:cNvContentPartPr/>
              <p14:nvPr/>
            </p14:nvContentPartPr>
            <p14:xfrm>
              <a:off x="6259800" y="538720"/>
              <a:ext cx="12960" cy="288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F8CFDF0-785A-45CC-A20B-A9BB575D89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242160" y="520720"/>
                <a:ext cx="486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9B0ABA2-34A6-4276-A69E-68A75071B7C6}"/>
                  </a:ext>
                </a:extLst>
              </p14:cNvPr>
              <p14:cNvContentPartPr/>
              <p14:nvPr/>
            </p14:nvContentPartPr>
            <p14:xfrm>
              <a:off x="6723840" y="505600"/>
              <a:ext cx="16560" cy="32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9B0ABA2-34A6-4276-A69E-68A75071B7C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05840" y="487600"/>
                <a:ext cx="5220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380B5C3-15BA-409F-94C1-C95E98BB1F96}"/>
                  </a:ext>
                </a:extLst>
              </p14:cNvPr>
              <p14:cNvContentPartPr/>
              <p14:nvPr/>
            </p14:nvContentPartPr>
            <p14:xfrm>
              <a:off x="6407040" y="412720"/>
              <a:ext cx="182880" cy="43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380B5C3-15BA-409F-94C1-C95E98BB1F9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89040" y="394720"/>
                <a:ext cx="21852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7618B4-85D7-4574-97BF-F75CCA1B8216}"/>
                  </a:ext>
                </a:extLst>
              </p14:cNvPr>
              <p14:cNvContentPartPr/>
              <p14:nvPr/>
            </p14:nvContentPartPr>
            <p14:xfrm>
              <a:off x="7167720" y="473200"/>
              <a:ext cx="810720" cy="634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7618B4-85D7-4574-97BF-F75CCA1B821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50080" y="455560"/>
                <a:ext cx="846360" cy="66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511B79E-CCE9-45EB-A102-35155E1E72E2}"/>
                  </a:ext>
                </a:extLst>
              </p14:cNvPr>
              <p14:cNvContentPartPr/>
              <p14:nvPr/>
            </p14:nvContentPartPr>
            <p14:xfrm>
              <a:off x="6124440" y="1152880"/>
              <a:ext cx="443160" cy="346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511B79E-CCE9-45EB-A102-35155E1E72E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106800" y="1135240"/>
                <a:ext cx="47880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F42637A-C8F3-4A7F-B6D5-40054C6A16D3}"/>
                  </a:ext>
                </a:extLst>
              </p14:cNvPr>
              <p14:cNvContentPartPr/>
              <p14:nvPr/>
            </p14:nvContentPartPr>
            <p14:xfrm>
              <a:off x="4647720" y="1039120"/>
              <a:ext cx="1246680" cy="416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F42637A-C8F3-4A7F-B6D5-40054C6A16D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29720" y="1021480"/>
                <a:ext cx="1282320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1E0C4B3-46EA-40B4-8911-480B4CAAF931}"/>
                  </a:ext>
                </a:extLst>
              </p14:cNvPr>
              <p14:cNvContentPartPr/>
              <p14:nvPr/>
            </p14:nvContentPartPr>
            <p14:xfrm>
              <a:off x="2776080" y="1067920"/>
              <a:ext cx="1559880" cy="449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1E0C4B3-46EA-40B4-8911-480B4CAAF93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58080" y="1050266"/>
                <a:ext cx="1595520" cy="4849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2119048-6232-4268-A8E5-0B7BD138B253}"/>
                  </a:ext>
                </a:extLst>
              </p14:cNvPr>
              <p14:cNvContentPartPr/>
              <p14:nvPr/>
            </p14:nvContentPartPr>
            <p14:xfrm>
              <a:off x="8148000" y="661840"/>
              <a:ext cx="443520" cy="384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2119048-6232-4268-A8E5-0B7BD138B25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130015" y="644200"/>
                <a:ext cx="479131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12E3A1F-21B0-4B07-97CB-5ADB18BAFDF0}"/>
                  </a:ext>
                </a:extLst>
              </p14:cNvPr>
              <p14:cNvContentPartPr/>
              <p14:nvPr/>
            </p14:nvContentPartPr>
            <p14:xfrm>
              <a:off x="6153600" y="1186720"/>
              <a:ext cx="2572200" cy="10591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12E3A1F-21B0-4B07-97CB-5ADB18BAFDF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135600" y="1169080"/>
                <a:ext cx="2607840" cy="10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7E51DFDD-6A78-4172-A595-B1B2BED36DC5}"/>
                  </a:ext>
                </a:extLst>
              </p14:cNvPr>
              <p14:cNvContentPartPr/>
              <p14:nvPr/>
            </p14:nvContentPartPr>
            <p14:xfrm>
              <a:off x="2592480" y="1617640"/>
              <a:ext cx="3253680" cy="25920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7E51DFDD-6A78-4172-A595-B1B2BED36DC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574840" y="1599640"/>
                <a:ext cx="3289320" cy="2627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0679353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BDFE05B-8DE5-46CE-BCF2-2D402C480740}"/>
                  </a:ext>
                </a:extLst>
              </p14:cNvPr>
              <p14:cNvContentPartPr/>
              <p14:nvPr/>
            </p14:nvContentPartPr>
            <p14:xfrm>
              <a:off x="5045520" y="513160"/>
              <a:ext cx="631440" cy="231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BDFE05B-8DE5-46CE-BCF2-2D402C48074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27880" y="495520"/>
                <a:ext cx="66708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EC1CFBB-9B71-4E90-AD36-4E9E8F2F25D4}"/>
                  </a:ext>
                </a:extLst>
              </p14:cNvPr>
              <p14:cNvContentPartPr/>
              <p14:nvPr/>
            </p14:nvContentPartPr>
            <p14:xfrm>
              <a:off x="7130640" y="366640"/>
              <a:ext cx="1075320" cy="396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EC1CFBB-9B71-4E90-AD36-4E9E8F2F25D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13000" y="349000"/>
                <a:ext cx="111096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BE2C1A2-FA77-4646-9EE5-78DB206BA65D}"/>
                  </a:ext>
                </a:extLst>
              </p14:cNvPr>
              <p14:cNvContentPartPr/>
              <p14:nvPr/>
            </p14:nvContentPartPr>
            <p14:xfrm>
              <a:off x="5929320" y="504160"/>
              <a:ext cx="1019520" cy="299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BE2C1A2-FA77-4646-9EE5-78DB206BA65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911326" y="486520"/>
                <a:ext cx="1055147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A6A0BA4-FE9E-408C-930B-A554447F36D2}"/>
                  </a:ext>
                </a:extLst>
              </p14:cNvPr>
              <p14:cNvContentPartPr/>
              <p14:nvPr/>
            </p14:nvContentPartPr>
            <p14:xfrm>
              <a:off x="477840" y="116440"/>
              <a:ext cx="4344120" cy="1855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A6A0BA4-FE9E-408C-930B-A554447F36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9841" y="98800"/>
                <a:ext cx="4379757" cy="18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75950D6-70A6-4FA3-8A9D-CA6F9CD96A8F}"/>
                  </a:ext>
                </a:extLst>
              </p14:cNvPr>
              <p14:cNvContentPartPr/>
              <p14:nvPr/>
            </p14:nvContentPartPr>
            <p14:xfrm>
              <a:off x="5228400" y="1038400"/>
              <a:ext cx="263520" cy="602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75950D6-70A6-4FA3-8A9D-CA6F9CD96A8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210760" y="1020400"/>
                <a:ext cx="299160" cy="63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6725FD-B381-441B-84C3-30344D65F184}"/>
                  </a:ext>
                </a:extLst>
              </p14:cNvPr>
              <p14:cNvContentPartPr/>
              <p14:nvPr/>
            </p14:nvContentPartPr>
            <p14:xfrm>
              <a:off x="5800800" y="1212640"/>
              <a:ext cx="270000" cy="539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6725FD-B381-441B-84C3-30344D65F18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783160" y="1195000"/>
                <a:ext cx="305640" cy="57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017AE27-D9D4-468E-B309-BA08EF858DD0}"/>
                  </a:ext>
                </a:extLst>
              </p14:cNvPr>
              <p14:cNvContentPartPr/>
              <p14:nvPr/>
            </p14:nvContentPartPr>
            <p14:xfrm>
              <a:off x="6069000" y="1468960"/>
              <a:ext cx="183600" cy="144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017AE27-D9D4-468E-B309-BA08EF858DD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051360" y="1451320"/>
                <a:ext cx="21924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566A4A3-56EF-4AC4-A8A8-07254A77F3C0}"/>
                  </a:ext>
                </a:extLst>
              </p14:cNvPr>
              <p14:cNvContentPartPr/>
              <p14:nvPr/>
            </p14:nvContentPartPr>
            <p14:xfrm>
              <a:off x="6308040" y="1460320"/>
              <a:ext cx="104760" cy="164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566A4A3-56EF-4AC4-A8A8-07254A77F3C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90040" y="1442680"/>
                <a:ext cx="14040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C5B8F51-F5BC-45AD-A585-B316FBB19FDD}"/>
                  </a:ext>
                </a:extLst>
              </p14:cNvPr>
              <p14:cNvContentPartPr/>
              <p14:nvPr/>
            </p14:nvContentPartPr>
            <p14:xfrm>
              <a:off x="6701880" y="1483720"/>
              <a:ext cx="317160" cy="161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C5B8F51-F5BC-45AD-A585-B316FBB19FD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83880" y="1465720"/>
                <a:ext cx="3528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720A054-F8CA-4882-8E99-085D204BD82A}"/>
                  </a:ext>
                </a:extLst>
              </p14:cNvPr>
              <p14:cNvContentPartPr/>
              <p14:nvPr/>
            </p14:nvContentPartPr>
            <p14:xfrm>
              <a:off x="7198320" y="1438720"/>
              <a:ext cx="216720" cy="246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720A054-F8CA-4882-8E99-085D204BD82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80320" y="1421080"/>
                <a:ext cx="25236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ABFFFE-A3E1-4C2D-8933-1761D6F52A13}"/>
                  </a:ext>
                </a:extLst>
              </p14:cNvPr>
              <p14:cNvContentPartPr/>
              <p14:nvPr/>
            </p14:nvContentPartPr>
            <p14:xfrm>
              <a:off x="7470480" y="1511440"/>
              <a:ext cx="115200" cy="155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ABFFFE-A3E1-4C2D-8933-1761D6F52A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452840" y="1493800"/>
                <a:ext cx="1508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B1AE6B0-523E-4A2E-9BAF-22E94AAB0911}"/>
                  </a:ext>
                </a:extLst>
              </p14:cNvPr>
              <p14:cNvContentPartPr/>
              <p14:nvPr/>
            </p14:nvContentPartPr>
            <p14:xfrm>
              <a:off x="7708080" y="1345840"/>
              <a:ext cx="30240" cy="314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B1AE6B0-523E-4A2E-9BAF-22E94AAB091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690080" y="1327840"/>
                <a:ext cx="6588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0793BBE-9E17-4E7B-B33A-26431E041FA9}"/>
                  </a:ext>
                </a:extLst>
              </p14:cNvPr>
              <p14:cNvContentPartPr/>
              <p14:nvPr/>
            </p14:nvContentPartPr>
            <p14:xfrm>
              <a:off x="7599360" y="1493080"/>
              <a:ext cx="337680" cy="37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0793BBE-9E17-4E7B-B33A-26431E041FA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81360" y="1475080"/>
                <a:ext cx="37332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8CCF4B5-5FED-480C-A83C-8CCD9552224A}"/>
                  </a:ext>
                </a:extLst>
              </p14:cNvPr>
              <p14:cNvContentPartPr/>
              <p14:nvPr/>
            </p14:nvContentPartPr>
            <p14:xfrm>
              <a:off x="7812120" y="1288960"/>
              <a:ext cx="347040" cy="354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8CCF4B5-5FED-480C-A83C-8CCD9552224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94120" y="1271320"/>
                <a:ext cx="38268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33FA1DB-AFBC-4439-97C1-A56A072E75D8}"/>
                  </a:ext>
                </a:extLst>
              </p14:cNvPr>
              <p14:cNvContentPartPr/>
              <p14:nvPr/>
            </p14:nvContentPartPr>
            <p14:xfrm>
              <a:off x="8012280" y="1461040"/>
              <a:ext cx="211680" cy="17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33FA1DB-AFBC-4439-97C1-A56A072E75D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94280" y="1443400"/>
                <a:ext cx="2473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ED7563E-B503-4A64-B84C-2FE0EDFF7DDF}"/>
                  </a:ext>
                </a:extLst>
              </p14:cNvPr>
              <p14:cNvContentPartPr/>
              <p14:nvPr/>
            </p14:nvContentPartPr>
            <p14:xfrm>
              <a:off x="8265360" y="1524760"/>
              <a:ext cx="9720" cy="64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ED7563E-B503-4A64-B84C-2FE0EDFF7DD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247360" y="1507120"/>
                <a:ext cx="4536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A7FBBDF-E923-4DDF-8339-DAF43C2D705E}"/>
                  </a:ext>
                </a:extLst>
              </p14:cNvPr>
              <p14:cNvContentPartPr/>
              <p14:nvPr/>
            </p14:nvContentPartPr>
            <p14:xfrm>
              <a:off x="8274720" y="1438720"/>
              <a:ext cx="3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A7FBBDF-E923-4DDF-8339-DAF43C2D705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256720" y="1420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71C6E03-B2E5-4356-87DA-92D80E3E9CB3}"/>
                  </a:ext>
                </a:extLst>
              </p14:cNvPr>
              <p14:cNvContentPartPr/>
              <p14:nvPr/>
            </p14:nvContentPartPr>
            <p14:xfrm>
              <a:off x="8338440" y="1470040"/>
              <a:ext cx="100440" cy="117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71C6E03-B2E5-4356-87DA-92D80E3E9CB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20440" y="1452040"/>
                <a:ext cx="13608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80DDFAC-1303-4AB4-B73A-93909E8A6A7D}"/>
                  </a:ext>
                </a:extLst>
              </p14:cNvPr>
              <p14:cNvContentPartPr/>
              <p14:nvPr/>
            </p14:nvContentPartPr>
            <p14:xfrm>
              <a:off x="8527080" y="1471840"/>
              <a:ext cx="178560" cy="92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80DDFAC-1303-4AB4-B73A-93909E8A6A7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509080" y="1453840"/>
                <a:ext cx="2142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624536-8931-4A7B-8FD4-AFE226A2D0A3}"/>
                  </a:ext>
                </a:extLst>
              </p14:cNvPr>
              <p14:cNvContentPartPr/>
              <p14:nvPr/>
            </p14:nvContentPartPr>
            <p14:xfrm>
              <a:off x="447240" y="2209120"/>
              <a:ext cx="602280" cy="399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624536-8931-4A7B-8FD4-AFE226A2D0A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9600" y="2191480"/>
                <a:ext cx="63792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47198A1-A594-4C65-AE53-5CFFE08CBF1E}"/>
                  </a:ext>
                </a:extLst>
              </p14:cNvPr>
              <p14:cNvContentPartPr/>
              <p14:nvPr/>
            </p14:nvContentPartPr>
            <p14:xfrm>
              <a:off x="1068960" y="2169520"/>
              <a:ext cx="595440" cy="407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47198A1-A594-4C65-AE53-5CFFE08CBF1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051320" y="2151880"/>
                <a:ext cx="63108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4678E84-130E-4C48-AEC8-81924257C70C}"/>
                  </a:ext>
                </a:extLst>
              </p14:cNvPr>
              <p14:cNvContentPartPr/>
              <p14:nvPr/>
            </p14:nvContentPartPr>
            <p14:xfrm>
              <a:off x="1434720" y="2302720"/>
              <a:ext cx="309240" cy="38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4678E84-130E-4C48-AEC8-81924257C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416720" y="2285080"/>
                <a:ext cx="34488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17C5BC0-10D4-4716-A814-F7F29D14D8B1}"/>
                  </a:ext>
                </a:extLst>
              </p14:cNvPr>
              <p14:cNvContentPartPr/>
              <p14:nvPr/>
            </p14:nvContentPartPr>
            <p14:xfrm>
              <a:off x="1893720" y="2383720"/>
              <a:ext cx="252360" cy="205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17C5BC0-10D4-4716-A814-F7F29D14D8B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876080" y="2366080"/>
                <a:ext cx="28800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32ABC42-C94B-4622-BD11-AD06C5E86ECA}"/>
                  </a:ext>
                </a:extLst>
              </p14:cNvPr>
              <p14:cNvContentPartPr/>
              <p14:nvPr/>
            </p14:nvContentPartPr>
            <p14:xfrm>
              <a:off x="2220960" y="2375800"/>
              <a:ext cx="144000" cy="181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32ABC42-C94B-4622-BD11-AD06C5E86EC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202960" y="2358160"/>
                <a:ext cx="17964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DAECB7F-E6C9-476C-B457-303237DE9981}"/>
                  </a:ext>
                </a:extLst>
              </p14:cNvPr>
              <p14:cNvContentPartPr/>
              <p14:nvPr/>
            </p14:nvContentPartPr>
            <p14:xfrm>
              <a:off x="2406720" y="2404960"/>
              <a:ext cx="239760" cy="98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DAECB7F-E6C9-476C-B457-303237DE998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89080" y="2387320"/>
                <a:ext cx="27540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A4EAB29-00D8-4186-A3B7-180996B13D89}"/>
                  </a:ext>
                </a:extLst>
              </p14:cNvPr>
              <p14:cNvContentPartPr/>
              <p14:nvPr/>
            </p14:nvContentPartPr>
            <p14:xfrm>
              <a:off x="2690400" y="2407480"/>
              <a:ext cx="223200" cy="1540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A4EAB29-00D8-4186-A3B7-180996B13D8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672400" y="2389480"/>
                <a:ext cx="25884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1E1DCDA-4EF9-4B23-9F85-527FE697C92D}"/>
                  </a:ext>
                </a:extLst>
              </p14:cNvPr>
              <p14:cNvContentPartPr/>
              <p14:nvPr/>
            </p14:nvContentPartPr>
            <p14:xfrm>
              <a:off x="4436040" y="2137120"/>
              <a:ext cx="1026360" cy="552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1E1DCDA-4EF9-4B23-9F85-527FE697C92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18394" y="2119480"/>
                <a:ext cx="1062013" cy="58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DA08291-2122-4ABB-B979-C38550B05CAC}"/>
                  </a:ext>
                </a:extLst>
              </p14:cNvPr>
              <p14:cNvContentPartPr/>
              <p14:nvPr/>
            </p14:nvContentPartPr>
            <p14:xfrm>
              <a:off x="3045720" y="2142160"/>
              <a:ext cx="1109880" cy="672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DA08291-2122-4ABB-B979-C38550B05CA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28074" y="2124520"/>
                <a:ext cx="1145532" cy="70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B7D9E8B-E22F-4DC5-9DAC-9AD49D45311D}"/>
                  </a:ext>
                </a:extLst>
              </p14:cNvPr>
              <p14:cNvContentPartPr/>
              <p14:nvPr/>
            </p14:nvContentPartPr>
            <p14:xfrm>
              <a:off x="5637000" y="2204440"/>
              <a:ext cx="263160" cy="351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B7D9E8B-E22F-4DC5-9DAC-9AD49D45311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619000" y="2186800"/>
                <a:ext cx="2988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786C587-B72C-4E14-9F9E-59AF8C70B10B}"/>
                  </a:ext>
                </a:extLst>
              </p14:cNvPr>
              <p14:cNvContentPartPr/>
              <p14:nvPr/>
            </p14:nvContentPartPr>
            <p14:xfrm>
              <a:off x="692400" y="3006520"/>
              <a:ext cx="1550160" cy="2040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786C587-B72C-4E14-9F9E-59AF8C70B10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74400" y="2988880"/>
                <a:ext cx="1585800" cy="20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8CDAE1C-4482-4308-8A8C-7A2CF7C252B4}"/>
                  </a:ext>
                </a:extLst>
              </p14:cNvPr>
              <p14:cNvContentPartPr/>
              <p14:nvPr/>
            </p14:nvContentPartPr>
            <p14:xfrm>
              <a:off x="6152880" y="2408920"/>
              <a:ext cx="316800" cy="183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8CDAE1C-4482-4308-8A8C-7A2CF7C252B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135240" y="2390920"/>
                <a:ext cx="35244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5B32E46-4C55-4235-84B8-F66086152B13}"/>
                  </a:ext>
                </a:extLst>
              </p14:cNvPr>
              <p14:cNvContentPartPr/>
              <p14:nvPr/>
            </p14:nvContentPartPr>
            <p14:xfrm>
              <a:off x="6564000" y="2196880"/>
              <a:ext cx="607320" cy="37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5B32E46-4C55-4235-84B8-F66086152B1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46360" y="2178880"/>
                <a:ext cx="64296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31C8A35-801F-41BE-B51A-6D324CA25B93}"/>
                  </a:ext>
                </a:extLst>
              </p14:cNvPr>
              <p14:cNvContentPartPr/>
              <p14:nvPr/>
            </p14:nvContentPartPr>
            <p14:xfrm>
              <a:off x="7350240" y="2218120"/>
              <a:ext cx="1167840" cy="56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31C8A35-801F-41BE-B51A-6D324CA25B9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332246" y="2200480"/>
                <a:ext cx="1203469" cy="60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E7EB6DD-0904-41E3-85C4-8A15C7AE10EE}"/>
                  </a:ext>
                </a:extLst>
              </p14:cNvPr>
              <p14:cNvContentPartPr/>
              <p14:nvPr/>
            </p14:nvContentPartPr>
            <p14:xfrm>
              <a:off x="2700840" y="2803840"/>
              <a:ext cx="440280" cy="447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E7EB6DD-0904-41E3-85C4-8A15C7AE10E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682840" y="2785854"/>
                <a:ext cx="475920" cy="48309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3162447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A1F0CF5-C2F8-44E8-BE46-83911F9033C8}"/>
                  </a:ext>
                </a:extLst>
              </p14:cNvPr>
              <p14:cNvContentPartPr/>
              <p14:nvPr/>
            </p14:nvContentPartPr>
            <p14:xfrm>
              <a:off x="450120" y="160720"/>
              <a:ext cx="1247760" cy="599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A1F0CF5-C2F8-44E8-BE46-83911F9033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32480" y="143080"/>
                <a:ext cx="1283400" cy="63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F4E8470-1D90-4970-BFD9-541885C4A89D}"/>
                  </a:ext>
                </a:extLst>
              </p14:cNvPr>
              <p14:cNvContentPartPr/>
              <p14:nvPr/>
            </p14:nvContentPartPr>
            <p14:xfrm>
              <a:off x="370200" y="1355560"/>
              <a:ext cx="1954080" cy="1707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F4E8470-1D90-4970-BFD9-541885C4A8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560" y="1337560"/>
                <a:ext cx="1989720" cy="174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3C8C4B0-51E4-42A7-92DE-2032D6DBB857}"/>
                  </a:ext>
                </a:extLst>
              </p14:cNvPr>
              <p14:cNvContentPartPr/>
              <p14:nvPr/>
            </p14:nvContentPartPr>
            <p14:xfrm>
              <a:off x="913800" y="720160"/>
              <a:ext cx="525960" cy="549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3C8C4B0-51E4-42A7-92DE-2032D6DBB85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95800" y="702508"/>
                <a:ext cx="561600" cy="585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F6E23F6-06CC-4198-957B-2A8BCCEC9604}"/>
                  </a:ext>
                </a:extLst>
              </p14:cNvPr>
              <p14:cNvContentPartPr/>
              <p14:nvPr/>
            </p14:nvContentPartPr>
            <p14:xfrm>
              <a:off x="248520" y="852640"/>
              <a:ext cx="587880" cy="849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F6E23F6-06CC-4198-957B-2A8BCCEC96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0531" y="835000"/>
                <a:ext cx="623498" cy="88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4216540-A8FC-4404-BA60-63FB0C699D4D}"/>
                  </a:ext>
                </a:extLst>
              </p14:cNvPr>
              <p14:cNvContentPartPr/>
              <p14:nvPr/>
            </p14:nvContentPartPr>
            <p14:xfrm>
              <a:off x="2076960" y="1129840"/>
              <a:ext cx="20880" cy="115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4216540-A8FC-4404-BA60-63FB0C699D4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58960" y="1111840"/>
                <a:ext cx="565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0503C14-6B36-49BE-8A3A-97D2BD8605EC}"/>
                  </a:ext>
                </a:extLst>
              </p14:cNvPr>
              <p14:cNvContentPartPr/>
              <p14:nvPr/>
            </p14:nvContentPartPr>
            <p14:xfrm>
              <a:off x="1315200" y="2372560"/>
              <a:ext cx="247680" cy="249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0503C14-6B36-49BE-8A3A-97D2BD8605E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297560" y="2354586"/>
                <a:ext cx="28332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372B50E-CF06-4A91-9C0A-083F0BEECAB1}"/>
                  </a:ext>
                </a:extLst>
              </p14:cNvPr>
              <p14:cNvContentPartPr/>
              <p14:nvPr/>
            </p14:nvContentPartPr>
            <p14:xfrm>
              <a:off x="1437240" y="998440"/>
              <a:ext cx="541800" cy="1274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372B50E-CF06-4A91-9C0A-083F0BEECAB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419600" y="980440"/>
                <a:ext cx="577440" cy="13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FD5AA4-B903-4F47-8BCB-AEBA9F960F64}"/>
                  </a:ext>
                </a:extLst>
              </p14:cNvPr>
              <p14:cNvContentPartPr/>
              <p14:nvPr/>
            </p14:nvContentPartPr>
            <p14:xfrm>
              <a:off x="2657280" y="478960"/>
              <a:ext cx="144720" cy="70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FD5AA4-B903-4F47-8BCB-AEBA9F960F6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39640" y="461320"/>
                <a:ext cx="1803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C44EBA9-3106-4EBD-AFA3-848ABAE0E515}"/>
                  </a:ext>
                </a:extLst>
              </p14:cNvPr>
              <p14:cNvContentPartPr/>
              <p14:nvPr/>
            </p14:nvContentPartPr>
            <p14:xfrm>
              <a:off x="3036360" y="692800"/>
              <a:ext cx="142920" cy="6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C44EBA9-3106-4EBD-AFA3-848ABAE0E51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18720" y="675160"/>
                <a:ext cx="178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6C4F398-51B6-4B8E-8482-4642B3A745F9}"/>
                  </a:ext>
                </a:extLst>
              </p14:cNvPr>
              <p14:cNvContentPartPr/>
              <p14:nvPr/>
            </p14:nvContentPartPr>
            <p14:xfrm>
              <a:off x="3059040" y="764080"/>
              <a:ext cx="143640" cy="9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6C4F398-51B6-4B8E-8482-4642B3A745F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041040" y="746080"/>
                <a:ext cx="1792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E14C55D-8CD0-4FEE-8F04-036ECD764EB0}"/>
                  </a:ext>
                </a:extLst>
              </p14:cNvPr>
              <p14:cNvContentPartPr/>
              <p14:nvPr/>
            </p14:nvContentPartPr>
            <p14:xfrm>
              <a:off x="3338760" y="700360"/>
              <a:ext cx="9792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E14C55D-8CD0-4FEE-8F04-036ECD764EB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20760" y="682360"/>
                <a:ext cx="133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A581AFC-8783-4CF0-BF3A-A1DE62923368}"/>
                  </a:ext>
                </a:extLst>
              </p14:cNvPr>
              <p14:cNvContentPartPr/>
              <p14:nvPr/>
            </p14:nvContentPartPr>
            <p14:xfrm>
              <a:off x="3477000" y="394000"/>
              <a:ext cx="179280" cy="87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A581AFC-8783-4CF0-BF3A-A1DE629233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459360" y="376360"/>
                <a:ext cx="21492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40121E4-C4F5-43A5-9779-DB07BC0E077B}"/>
                  </a:ext>
                </a:extLst>
              </p14:cNvPr>
              <p14:cNvContentPartPr/>
              <p14:nvPr/>
            </p14:nvContentPartPr>
            <p14:xfrm>
              <a:off x="3523080" y="571840"/>
              <a:ext cx="252720" cy="300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40121E4-C4F5-43A5-9779-DB07BC0E077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05080" y="554200"/>
                <a:ext cx="28836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57B6FEB-E838-4126-9992-1BCA503A45DB}"/>
                  </a:ext>
                </a:extLst>
              </p14:cNvPr>
              <p14:cNvContentPartPr/>
              <p14:nvPr/>
            </p14:nvContentPartPr>
            <p14:xfrm>
              <a:off x="2686440" y="589120"/>
              <a:ext cx="179280" cy="326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57B6FEB-E838-4126-9992-1BCA503A45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68800" y="571140"/>
                <a:ext cx="214920" cy="36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00AB398-F8C2-4BBA-A340-C45E20E08E16}"/>
                  </a:ext>
                </a:extLst>
              </p14:cNvPr>
              <p14:cNvContentPartPr/>
              <p14:nvPr/>
            </p14:nvContentPartPr>
            <p14:xfrm>
              <a:off x="5464560" y="484000"/>
              <a:ext cx="207000" cy="280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00AB398-F8C2-4BBA-A340-C45E20E08E1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446920" y="466023"/>
                <a:ext cx="242640" cy="3156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29AE167-FD2E-4BED-8F26-BF97BE8A2C81}"/>
                  </a:ext>
                </a:extLst>
              </p14:cNvPr>
              <p14:cNvContentPartPr/>
              <p14:nvPr/>
            </p14:nvContentPartPr>
            <p14:xfrm>
              <a:off x="4227600" y="367360"/>
              <a:ext cx="842040" cy="409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29AE167-FD2E-4BED-8F26-BF97BE8A2C8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09952" y="349720"/>
                <a:ext cx="877695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4D69DB9-468F-455C-8909-187362FF6CEC}"/>
                  </a:ext>
                </a:extLst>
              </p14:cNvPr>
              <p14:cNvContentPartPr/>
              <p14:nvPr/>
            </p14:nvContentPartPr>
            <p14:xfrm>
              <a:off x="5806560" y="602080"/>
              <a:ext cx="191880" cy="13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4D69DB9-468F-455C-8909-187362FF6CE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88920" y="584440"/>
                <a:ext cx="2275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82B0358-197A-4E8E-B281-00EBBEA2BEDB}"/>
                  </a:ext>
                </a:extLst>
              </p14:cNvPr>
              <p14:cNvContentPartPr/>
              <p14:nvPr/>
            </p14:nvContentPartPr>
            <p14:xfrm>
              <a:off x="5824560" y="668680"/>
              <a:ext cx="199800" cy="19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82B0358-197A-4E8E-B281-00EBBEA2BED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806560" y="650680"/>
                <a:ext cx="235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EAD8082-9D48-4E66-918C-42CBF9C48F70}"/>
                  </a:ext>
                </a:extLst>
              </p14:cNvPr>
              <p14:cNvContentPartPr/>
              <p14:nvPr/>
            </p14:nvContentPartPr>
            <p14:xfrm>
              <a:off x="5840400" y="741400"/>
              <a:ext cx="182520" cy="16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EAD8082-9D48-4E66-918C-42CBF9C48F7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22400" y="723760"/>
                <a:ext cx="2181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F8CFDF0-785A-45CC-A20B-A9BB575D8989}"/>
                  </a:ext>
                </a:extLst>
              </p14:cNvPr>
              <p14:cNvContentPartPr/>
              <p14:nvPr/>
            </p14:nvContentPartPr>
            <p14:xfrm>
              <a:off x="6259800" y="538720"/>
              <a:ext cx="12960" cy="288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F8CFDF0-785A-45CC-A20B-A9BB575D89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242160" y="520720"/>
                <a:ext cx="486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9B0ABA2-34A6-4276-A69E-68A75071B7C6}"/>
                  </a:ext>
                </a:extLst>
              </p14:cNvPr>
              <p14:cNvContentPartPr/>
              <p14:nvPr/>
            </p14:nvContentPartPr>
            <p14:xfrm>
              <a:off x="6723840" y="505600"/>
              <a:ext cx="16560" cy="32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9B0ABA2-34A6-4276-A69E-68A75071B7C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05840" y="487600"/>
                <a:ext cx="5220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380B5C3-15BA-409F-94C1-C95E98BB1F96}"/>
                  </a:ext>
                </a:extLst>
              </p14:cNvPr>
              <p14:cNvContentPartPr/>
              <p14:nvPr/>
            </p14:nvContentPartPr>
            <p14:xfrm>
              <a:off x="6407040" y="412720"/>
              <a:ext cx="182880" cy="43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380B5C3-15BA-409F-94C1-C95E98BB1F9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89040" y="394720"/>
                <a:ext cx="21852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7618B4-85D7-4574-97BF-F75CCA1B8216}"/>
                  </a:ext>
                </a:extLst>
              </p14:cNvPr>
              <p14:cNvContentPartPr/>
              <p14:nvPr/>
            </p14:nvContentPartPr>
            <p14:xfrm>
              <a:off x="7167720" y="473200"/>
              <a:ext cx="810720" cy="634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7618B4-85D7-4574-97BF-F75CCA1B821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50080" y="455560"/>
                <a:ext cx="846360" cy="66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511B79E-CCE9-45EB-A102-35155E1E72E2}"/>
                  </a:ext>
                </a:extLst>
              </p14:cNvPr>
              <p14:cNvContentPartPr/>
              <p14:nvPr/>
            </p14:nvContentPartPr>
            <p14:xfrm>
              <a:off x="6124440" y="1152880"/>
              <a:ext cx="443160" cy="346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511B79E-CCE9-45EB-A102-35155E1E72E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106800" y="1135240"/>
                <a:ext cx="47880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F42637A-C8F3-4A7F-B6D5-40054C6A16D3}"/>
                  </a:ext>
                </a:extLst>
              </p14:cNvPr>
              <p14:cNvContentPartPr/>
              <p14:nvPr/>
            </p14:nvContentPartPr>
            <p14:xfrm>
              <a:off x="4647720" y="1039120"/>
              <a:ext cx="1246680" cy="416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F42637A-C8F3-4A7F-B6D5-40054C6A16D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29720" y="1021480"/>
                <a:ext cx="1282320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1E0C4B3-46EA-40B4-8911-480B4CAAF931}"/>
                  </a:ext>
                </a:extLst>
              </p14:cNvPr>
              <p14:cNvContentPartPr/>
              <p14:nvPr/>
            </p14:nvContentPartPr>
            <p14:xfrm>
              <a:off x="2776080" y="1067920"/>
              <a:ext cx="1559880" cy="449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1E0C4B3-46EA-40B4-8911-480B4CAAF93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58080" y="1050266"/>
                <a:ext cx="1595520" cy="4849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2119048-6232-4268-A8E5-0B7BD138B253}"/>
                  </a:ext>
                </a:extLst>
              </p14:cNvPr>
              <p14:cNvContentPartPr/>
              <p14:nvPr/>
            </p14:nvContentPartPr>
            <p14:xfrm>
              <a:off x="8148000" y="661840"/>
              <a:ext cx="443520" cy="384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2119048-6232-4268-A8E5-0B7BD138B25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130015" y="644200"/>
                <a:ext cx="479131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12E3A1F-21B0-4B07-97CB-5ADB18BAFDF0}"/>
                  </a:ext>
                </a:extLst>
              </p14:cNvPr>
              <p14:cNvContentPartPr/>
              <p14:nvPr/>
            </p14:nvContentPartPr>
            <p14:xfrm>
              <a:off x="6153600" y="1186720"/>
              <a:ext cx="2572200" cy="10591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12E3A1F-21B0-4B07-97CB-5ADB18BAFDF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135600" y="1169080"/>
                <a:ext cx="2607840" cy="10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7E51DFDD-6A78-4172-A595-B1B2BED36DC5}"/>
                  </a:ext>
                </a:extLst>
              </p14:cNvPr>
              <p14:cNvContentPartPr/>
              <p14:nvPr/>
            </p14:nvContentPartPr>
            <p14:xfrm>
              <a:off x="2592480" y="1617640"/>
              <a:ext cx="3253680" cy="25920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7E51DFDD-6A78-4172-A595-B1B2BED36DC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574840" y="1599640"/>
                <a:ext cx="3289320" cy="262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66AA3D4-4514-49A5-B4DB-C327E1198500}"/>
                  </a:ext>
                </a:extLst>
              </p14:cNvPr>
              <p14:cNvContentPartPr/>
              <p14:nvPr/>
            </p14:nvContentPartPr>
            <p14:xfrm>
              <a:off x="5701440" y="2481640"/>
              <a:ext cx="983160" cy="429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66AA3D4-4514-49A5-B4DB-C327E119850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83794" y="2463985"/>
                <a:ext cx="1018813" cy="4651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0668D9-CA33-4D38-B0DE-05339942DA86}"/>
                  </a:ext>
                </a:extLst>
              </p14:cNvPr>
              <p14:cNvContentPartPr/>
              <p14:nvPr/>
            </p14:nvContentPartPr>
            <p14:xfrm>
              <a:off x="6807000" y="2586400"/>
              <a:ext cx="343800" cy="274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0668D9-CA33-4D38-B0DE-05339942DA8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89019" y="2568760"/>
                <a:ext cx="379403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C0C519-21DC-44C6-8F82-1DF34D0493E1}"/>
                  </a:ext>
                </a:extLst>
              </p14:cNvPr>
              <p14:cNvContentPartPr/>
              <p14:nvPr/>
            </p14:nvContentPartPr>
            <p14:xfrm>
              <a:off x="7308480" y="2426560"/>
              <a:ext cx="189720" cy="137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C0C519-21DC-44C6-8F82-1DF34D0493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90480" y="2408560"/>
                <a:ext cx="22536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15C5C84-34AF-4546-9B60-2421F457B4A6}"/>
                  </a:ext>
                </a:extLst>
              </p14:cNvPr>
              <p14:cNvContentPartPr/>
              <p14:nvPr/>
            </p14:nvContentPartPr>
            <p14:xfrm>
              <a:off x="7262760" y="2699440"/>
              <a:ext cx="233280" cy="192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15C5C84-34AF-4546-9B60-2421F457B4A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44788" y="2681440"/>
                <a:ext cx="268865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BC49CB0-33A9-4024-960B-E9E6842A9D5C}"/>
                  </a:ext>
                </a:extLst>
              </p14:cNvPr>
              <p14:cNvContentPartPr/>
              <p14:nvPr/>
            </p14:nvContentPartPr>
            <p14:xfrm>
              <a:off x="7599360" y="2791960"/>
              <a:ext cx="162000" cy="19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BC49CB0-33A9-4024-960B-E9E6842A9D5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581360" y="2773960"/>
                <a:ext cx="1976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DCF621D-445B-4325-8175-652B1637744B}"/>
                  </a:ext>
                </a:extLst>
              </p14:cNvPr>
              <p14:cNvContentPartPr/>
              <p14:nvPr/>
            </p14:nvContentPartPr>
            <p14:xfrm>
              <a:off x="7861080" y="2482360"/>
              <a:ext cx="651240" cy="37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DCF621D-445B-4325-8175-652B1637744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843440" y="2464720"/>
                <a:ext cx="686880" cy="411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56720549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A1F0CF5-C2F8-44E8-BE46-83911F9033C8}"/>
                  </a:ext>
                </a:extLst>
              </p14:cNvPr>
              <p14:cNvContentPartPr/>
              <p14:nvPr/>
            </p14:nvContentPartPr>
            <p14:xfrm>
              <a:off x="450120" y="160720"/>
              <a:ext cx="1247760" cy="599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A1F0CF5-C2F8-44E8-BE46-83911F9033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32480" y="143080"/>
                <a:ext cx="1283400" cy="63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F4E8470-1D90-4970-BFD9-541885C4A89D}"/>
                  </a:ext>
                </a:extLst>
              </p14:cNvPr>
              <p14:cNvContentPartPr/>
              <p14:nvPr/>
            </p14:nvContentPartPr>
            <p14:xfrm>
              <a:off x="370200" y="1355560"/>
              <a:ext cx="1954080" cy="1707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F4E8470-1D90-4970-BFD9-541885C4A8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560" y="1337560"/>
                <a:ext cx="1989720" cy="174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3C8C4B0-51E4-42A7-92DE-2032D6DBB857}"/>
                  </a:ext>
                </a:extLst>
              </p14:cNvPr>
              <p14:cNvContentPartPr/>
              <p14:nvPr/>
            </p14:nvContentPartPr>
            <p14:xfrm>
              <a:off x="913800" y="720160"/>
              <a:ext cx="525960" cy="549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3C8C4B0-51E4-42A7-92DE-2032D6DBB85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95800" y="702508"/>
                <a:ext cx="561600" cy="585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F6E23F6-06CC-4198-957B-2A8BCCEC9604}"/>
                  </a:ext>
                </a:extLst>
              </p14:cNvPr>
              <p14:cNvContentPartPr/>
              <p14:nvPr/>
            </p14:nvContentPartPr>
            <p14:xfrm>
              <a:off x="248520" y="852640"/>
              <a:ext cx="587880" cy="849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F6E23F6-06CC-4198-957B-2A8BCCEC96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0531" y="835000"/>
                <a:ext cx="623498" cy="88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4216540-A8FC-4404-BA60-63FB0C699D4D}"/>
                  </a:ext>
                </a:extLst>
              </p14:cNvPr>
              <p14:cNvContentPartPr/>
              <p14:nvPr/>
            </p14:nvContentPartPr>
            <p14:xfrm>
              <a:off x="2076960" y="1129840"/>
              <a:ext cx="20880" cy="115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4216540-A8FC-4404-BA60-63FB0C699D4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58960" y="1111840"/>
                <a:ext cx="565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0503C14-6B36-49BE-8A3A-97D2BD8605EC}"/>
                  </a:ext>
                </a:extLst>
              </p14:cNvPr>
              <p14:cNvContentPartPr/>
              <p14:nvPr/>
            </p14:nvContentPartPr>
            <p14:xfrm>
              <a:off x="1315200" y="2372560"/>
              <a:ext cx="247680" cy="249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0503C14-6B36-49BE-8A3A-97D2BD8605E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297560" y="2354586"/>
                <a:ext cx="28332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372B50E-CF06-4A91-9C0A-083F0BEECAB1}"/>
                  </a:ext>
                </a:extLst>
              </p14:cNvPr>
              <p14:cNvContentPartPr/>
              <p14:nvPr/>
            </p14:nvContentPartPr>
            <p14:xfrm>
              <a:off x="1437240" y="998440"/>
              <a:ext cx="541800" cy="1274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372B50E-CF06-4A91-9C0A-083F0BEECAB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419600" y="980440"/>
                <a:ext cx="577440" cy="13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FD5AA4-B903-4F47-8BCB-AEBA9F960F64}"/>
                  </a:ext>
                </a:extLst>
              </p14:cNvPr>
              <p14:cNvContentPartPr/>
              <p14:nvPr/>
            </p14:nvContentPartPr>
            <p14:xfrm>
              <a:off x="2657280" y="478960"/>
              <a:ext cx="144720" cy="70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FD5AA4-B903-4F47-8BCB-AEBA9F960F6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39640" y="461320"/>
                <a:ext cx="1803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C44EBA9-3106-4EBD-AFA3-848ABAE0E515}"/>
                  </a:ext>
                </a:extLst>
              </p14:cNvPr>
              <p14:cNvContentPartPr/>
              <p14:nvPr/>
            </p14:nvContentPartPr>
            <p14:xfrm>
              <a:off x="3036360" y="692800"/>
              <a:ext cx="142920" cy="6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C44EBA9-3106-4EBD-AFA3-848ABAE0E51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18720" y="675160"/>
                <a:ext cx="178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6C4F398-51B6-4B8E-8482-4642B3A745F9}"/>
                  </a:ext>
                </a:extLst>
              </p14:cNvPr>
              <p14:cNvContentPartPr/>
              <p14:nvPr/>
            </p14:nvContentPartPr>
            <p14:xfrm>
              <a:off x="3059040" y="764080"/>
              <a:ext cx="143640" cy="9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6C4F398-51B6-4B8E-8482-4642B3A745F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041040" y="746080"/>
                <a:ext cx="1792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E14C55D-8CD0-4FEE-8F04-036ECD764EB0}"/>
                  </a:ext>
                </a:extLst>
              </p14:cNvPr>
              <p14:cNvContentPartPr/>
              <p14:nvPr/>
            </p14:nvContentPartPr>
            <p14:xfrm>
              <a:off x="3338760" y="700360"/>
              <a:ext cx="9792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E14C55D-8CD0-4FEE-8F04-036ECD764EB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20760" y="682360"/>
                <a:ext cx="133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A581AFC-8783-4CF0-BF3A-A1DE62923368}"/>
                  </a:ext>
                </a:extLst>
              </p14:cNvPr>
              <p14:cNvContentPartPr/>
              <p14:nvPr/>
            </p14:nvContentPartPr>
            <p14:xfrm>
              <a:off x="3477000" y="394000"/>
              <a:ext cx="179280" cy="87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A581AFC-8783-4CF0-BF3A-A1DE629233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459360" y="376360"/>
                <a:ext cx="21492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40121E4-C4F5-43A5-9779-DB07BC0E077B}"/>
                  </a:ext>
                </a:extLst>
              </p14:cNvPr>
              <p14:cNvContentPartPr/>
              <p14:nvPr/>
            </p14:nvContentPartPr>
            <p14:xfrm>
              <a:off x="3523080" y="571840"/>
              <a:ext cx="252720" cy="300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40121E4-C4F5-43A5-9779-DB07BC0E077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05080" y="554200"/>
                <a:ext cx="28836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57B6FEB-E838-4126-9992-1BCA503A45DB}"/>
                  </a:ext>
                </a:extLst>
              </p14:cNvPr>
              <p14:cNvContentPartPr/>
              <p14:nvPr/>
            </p14:nvContentPartPr>
            <p14:xfrm>
              <a:off x="2686440" y="589120"/>
              <a:ext cx="179280" cy="326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57B6FEB-E838-4126-9992-1BCA503A45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68800" y="571140"/>
                <a:ext cx="214920" cy="36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00AB398-F8C2-4BBA-A340-C45E20E08E16}"/>
                  </a:ext>
                </a:extLst>
              </p14:cNvPr>
              <p14:cNvContentPartPr/>
              <p14:nvPr/>
            </p14:nvContentPartPr>
            <p14:xfrm>
              <a:off x="5464560" y="484000"/>
              <a:ext cx="207000" cy="280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00AB398-F8C2-4BBA-A340-C45E20E08E1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446920" y="466023"/>
                <a:ext cx="242640" cy="3156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29AE167-FD2E-4BED-8F26-BF97BE8A2C81}"/>
                  </a:ext>
                </a:extLst>
              </p14:cNvPr>
              <p14:cNvContentPartPr/>
              <p14:nvPr/>
            </p14:nvContentPartPr>
            <p14:xfrm>
              <a:off x="4227600" y="367360"/>
              <a:ext cx="842040" cy="409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29AE167-FD2E-4BED-8F26-BF97BE8A2C8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09952" y="349720"/>
                <a:ext cx="877695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4D69DB9-468F-455C-8909-187362FF6CEC}"/>
                  </a:ext>
                </a:extLst>
              </p14:cNvPr>
              <p14:cNvContentPartPr/>
              <p14:nvPr/>
            </p14:nvContentPartPr>
            <p14:xfrm>
              <a:off x="5806560" y="602080"/>
              <a:ext cx="191880" cy="13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4D69DB9-468F-455C-8909-187362FF6CE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88920" y="584440"/>
                <a:ext cx="2275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82B0358-197A-4E8E-B281-00EBBEA2BEDB}"/>
                  </a:ext>
                </a:extLst>
              </p14:cNvPr>
              <p14:cNvContentPartPr/>
              <p14:nvPr/>
            </p14:nvContentPartPr>
            <p14:xfrm>
              <a:off x="5824560" y="668680"/>
              <a:ext cx="199800" cy="19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82B0358-197A-4E8E-B281-00EBBEA2BED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806560" y="650680"/>
                <a:ext cx="235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EAD8082-9D48-4E66-918C-42CBF9C48F70}"/>
                  </a:ext>
                </a:extLst>
              </p14:cNvPr>
              <p14:cNvContentPartPr/>
              <p14:nvPr/>
            </p14:nvContentPartPr>
            <p14:xfrm>
              <a:off x="5840400" y="741400"/>
              <a:ext cx="182520" cy="16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EAD8082-9D48-4E66-918C-42CBF9C48F7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22400" y="723760"/>
                <a:ext cx="2181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F8CFDF0-785A-45CC-A20B-A9BB575D8989}"/>
                  </a:ext>
                </a:extLst>
              </p14:cNvPr>
              <p14:cNvContentPartPr/>
              <p14:nvPr/>
            </p14:nvContentPartPr>
            <p14:xfrm>
              <a:off x="6259800" y="538720"/>
              <a:ext cx="12960" cy="288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F8CFDF0-785A-45CC-A20B-A9BB575D89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242160" y="520720"/>
                <a:ext cx="486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9B0ABA2-34A6-4276-A69E-68A75071B7C6}"/>
                  </a:ext>
                </a:extLst>
              </p14:cNvPr>
              <p14:cNvContentPartPr/>
              <p14:nvPr/>
            </p14:nvContentPartPr>
            <p14:xfrm>
              <a:off x="6723840" y="505600"/>
              <a:ext cx="16560" cy="32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9B0ABA2-34A6-4276-A69E-68A75071B7C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05840" y="487600"/>
                <a:ext cx="5220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380B5C3-15BA-409F-94C1-C95E98BB1F96}"/>
                  </a:ext>
                </a:extLst>
              </p14:cNvPr>
              <p14:cNvContentPartPr/>
              <p14:nvPr/>
            </p14:nvContentPartPr>
            <p14:xfrm>
              <a:off x="6407040" y="412720"/>
              <a:ext cx="182880" cy="43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380B5C3-15BA-409F-94C1-C95E98BB1F9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89040" y="394720"/>
                <a:ext cx="21852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7618B4-85D7-4574-97BF-F75CCA1B8216}"/>
                  </a:ext>
                </a:extLst>
              </p14:cNvPr>
              <p14:cNvContentPartPr/>
              <p14:nvPr/>
            </p14:nvContentPartPr>
            <p14:xfrm>
              <a:off x="7167720" y="473200"/>
              <a:ext cx="810720" cy="634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7618B4-85D7-4574-97BF-F75CCA1B821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50080" y="455560"/>
                <a:ext cx="846360" cy="66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511B79E-CCE9-45EB-A102-35155E1E72E2}"/>
                  </a:ext>
                </a:extLst>
              </p14:cNvPr>
              <p14:cNvContentPartPr/>
              <p14:nvPr/>
            </p14:nvContentPartPr>
            <p14:xfrm>
              <a:off x="6124440" y="1152880"/>
              <a:ext cx="443160" cy="346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511B79E-CCE9-45EB-A102-35155E1E72E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106800" y="1135240"/>
                <a:ext cx="47880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F42637A-C8F3-4A7F-B6D5-40054C6A16D3}"/>
                  </a:ext>
                </a:extLst>
              </p14:cNvPr>
              <p14:cNvContentPartPr/>
              <p14:nvPr/>
            </p14:nvContentPartPr>
            <p14:xfrm>
              <a:off x="4647720" y="1039120"/>
              <a:ext cx="1246680" cy="416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F42637A-C8F3-4A7F-B6D5-40054C6A16D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29720" y="1021480"/>
                <a:ext cx="1282320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1E0C4B3-46EA-40B4-8911-480B4CAAF931}"/>
                  </a:ext>
                </a:extLst>
              </p14:cNvPr>
              <p14:cNvContentPartPr/>
              <p14:nvPr/>
            </p14:nvContentPartPr>
            <p14:xfrm>
              <a:off x="2776080" y="1067920"/>
              <a:ext cx="1559880" cy="449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1E0C4B3-46EA-40B4-8911-480B4CAAF93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58080" y="1050266"/>
                <a:ext cx="1595520" cy="4849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2119048-6232-4268-A8E5-0B7BD138B253}"/>
                  </a:ext>
                </a:extLst>
              </p14:cNvPr>
              <p14:cNvContentPartPr/>
              <p14:nvPr/>
            </p14:nvContentPartPr>
            <p14:xfrm>
              <a:off x="8148000" y="661840"/>
              <a:ext cx="443520" cy="384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2119048-6232-4268-A8E5-0B7BD138B25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130015" y="644200"/>
                <a:ext cx="479131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12E3A1F-21B0-4B07-97CB-5ADB18BAFDF0}"/>
                  </a:ext>
                </a:extLst>
              </p14:cNvPr>
              <p14:cNvContentPartPr/>
              <p14:nvPr/>
            </p14:nvContentPartPr>
            <p14:xfrm>
              <a:off x="6153600" y="1186720"/>
              <a:ext cx="2572200" cy="10591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12E3A1F-21B0-4B07-97CB-5ADB18BAFDF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135600" y="1169080"/>
                <a:ext cx="2607840" cy="10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7E51DFDD-6A78-4172-A595-B1B2BED36DC5}"/>
                  </a:ext>
                </a:extLst>
              </p14:cNvPr>
              <p14:cNvContentPartPr/>
              <p14:nvPr/>
            </p14:nvContentPartPr>
            <p14:xfrm>
              <a:off x="2592480" y="1617640"/>
              <a:ext cx="3253680" cy="25920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7E51DFDD-6A78-4172-A595-B1B2BED36DC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574840" y="1599640"/>
                <a:ext cx="3289320" cy="262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66AA3D4-4514-49A5-B4DB-C327E1198500}"/>
                  </a:ext>
                </a:extLst>
              </p14:cNvPr>
              <p14:cNvContentPartPr/>
              <p14:nvPr/>
            </p14:nvContentPartPr>
            <p14:xfrm>
              <a:off x="5701440" y="2481640"/>
              <a:ext cx="983160" cy="429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66AA3D4-4514-49A5-B4DB-C327E119850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83794" y="2463985"/>
                <a:ext cx="1018813" cy="4651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0668D9-CA33-4D38-B0DE-05339942DA86}"/>
                  </a:ext>
                </a:extLst>
              </p14:cNvPr>
              <p14:cNvContentPartPr/>
              <p14:nvPr/>
            </p14:nvContentPartPr>
            <p14:xfrm>
              <a:off x="6807000" y="2586400"/>
              <a:ext cx="343800" cy="274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0668D9-CA33-4D38-B0DE-05339942DA8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89019" y="2568760"/>
                <a:ext cx="379403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C0C519-21DC-44C6-8F82-1DF34D0493E1}"/>
                  </a:ext>
                </a:extLst>
              </p14:cNvPr>
              <p14:cNvContentPartPr/>
              <p14:nvPr/>
            </p14:nvContentPartPr>
            <p14:xfrm>
              <a:off x="7308480" y="2426560"/>
              <a:ext cx="189720" cy="137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C0C519-21DC-44C6-8F82-1DF34D0493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90480" y="2408560"/>
                <a:ext cx="22536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15C5C84-34AF-4546-9B60-2421F457B4A6}"/>
                  </a:ext>
                </a:extLst>
              </p14:cNvPr>
              <p14:cNvContentPartPr/>
              <p14:nvPr/>
            </p14:nvContentPartPr>
            <p14:xfrm>
              <a:off x="7262760" y="2699440"/>
              <a:ext cx="233280" cy="192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15C5C84-34AF-4546-9B60-2421F457B4A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44788" y="2681440"/>
                <a:ext cx="268865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BC49CB0-33A9-4024-960B-E9E6842A9D5C}"/>
                  </a:ext>
                </a:extLst>
              </p14:cNvPr>
              <p14:cNvContentPartPr/>
              <p14:nvPr/>
            </p14:nvContentPartPr>
            <p14:xfrm>
              <a:off x="7599360" y="2791960"/>
              <a:ext cx="162000" cy="19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BC49CB0-33A9-4024-960B-E9E6842A9D5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581360" y="2773960"/>
                <a:ext cx="1976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DCF621D-445B-4325-8175-652B1637744B}"/>
                  </a:ext>
                </a:extLst>
              </p14:cNvPr>
              <p14:cNvContentPartPr/>
              <p14:nvPr/>
            </p14:nvContentPartPr>
            <p14:xfrm>
              <a:off x="7861080" y="2482360"/>
              <a:ext cx="651240" cy="37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DCF621D-445B-4325-8175-652B1637744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843440" y="2464720"/>
                <a:ext cx="68688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16C2C5B-A19C-4E00-A40C-FCF94E5AC1F8}"/>
                  </a:ext>
                </a:extLst>
              </p14:cNvPr>
              <p14:cNvContentPartPr/>
              <p14:nvPr/>
            </p14:nvContentPartPr>
            <p14:xfrm>
              <a:off x="6553560" y="3184720"/>
              <a:ext cx="135360" cy="5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16C2C5B-A19C-4E00-A40C-FCF94E5AC1F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535560" y="3167080"/>
                <a:ext cx="1710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2E98282-EEA2-41E9-A952-C793A8847B98}"/>
                  </a:ext>
                </a:extLst>
              </p14:cNvPr>
              <p14:cNvContentPartPr/>
              <p14:nvPr/>
            </p14:nvContentPartPr>
            <p14:xfrm>
              <a:off x="6545640" y="3278320"/>
              <a:ext cx="137520" cy="1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2E98282-EEA2-41E9-A952-C793A8847B9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527640" y="3260680"/>
                <a:ext cx="1731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26F71D1-483C-4B50-81FA-51712F4CAEE2}"/>
                  </a:ext>
                </a:extLst>
              </p14:cNvPr>
              <p14:cNvContentPartPr/>
              <p14:nvPr/>
            </p14:nvContentPartPr>
            <p14:xfrm>
              <a:off x="6822480" y="3035680"/>
              <a:ext cx="1274400" cy="469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26F71D1-483C-4B50-81FA-51712F4CAEE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804835" y="3018026"/>
                <a:ext cx="1310050" cy="50546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02573275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A1F0CF5-C2F8-44E8-BE46-83911F9033C8}"/>
                  </a:ext>
                </a:extLst>
              </p14:cNvPr>
              <p14:cNvContentPartPr/>
              <p14:nvPr/>
            </p14:nvContentPartPr>
            <p14:xfrm>
              <a:off x="450120" y="160720"/>
              <a:ext cx="1247760" cy="599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A1F0CF5-C2F8-44E8-BE46-83911F9033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32480" y="143080"/>
                <a:ext cx="1283400" cy="63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F4E8470-1D90-4970-BFD9-541885C4A89D}"/>
                  </a:ext>
                </a:extLst>
              </p14:cNvPr>
              <p14:cNvContentPartPr/>
              <p14:nvPr/>
            </p14:nvContentPartPr>
            <p14:xfrm>
              <a:off x="370200" y="1355560"/>
              <a:ext cx="1954080" cy="1707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F4E8470-1D90-4970-BFD9-541885C4A8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560" y="1337560"/>
                <a:ext cx="1989720" cy="174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3C8C4B0-51E4-42A7-92DE-2032D6DBB857}"/>
                  </a:ext>
                </a:extLst>
              </p14:cNvPr>
              <p14:cNvContentPartPr/>
              <p14:nvPr/>
            </p14:nvContentPartPr>
            <p14:xfrm>
              <a:off x="913800" y="720160"/>
              <a:ext cx="525960" cy="549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3C8C4B0-51E4-42A7-92DE-2032D6DBB85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95800" y="702508"/>
                <a:ext cx="561600" cy="585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F6E23F6-06CC-4198-957B-2A8BCCEC9604}"/>
                  </a:ext>
                </a:extLst>
              </p14:cNvPr>
              <p14:cNvContentPartPr/>
              <p14:nvPr/>
            </p14:nvContentPartPr>
            <p14:xfrm>
              <a:off x="248520" y="852640"/>
              <a:ext cx="587880" cy="849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F6E23F6-06CC-4198-957B-2A8BCCEC96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0531" y="835000"/>
                <a:ext cx="623498" cy="88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4216540-A8FC-4404-BA60-63FB0C699D4D}"/>
                  </a:ext>
                </a:extLst>
              </p14:cNvPr>
              <p14:cNvContentPartPr/>
              <p14:nvPr/>
            </p14:nvContentPartPr>
            <p14:xfrm>
              <a:off x="2076960" y="1129840"/>
              <a:ext cx="20880" cy="115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4216540-A8FC-4404-BA60-63FB0C699D4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58960" y="1111840"/>
                <a:ext cx="565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0503C14-6B36-49BE-8A3A-97D2BD8605EC}"/>
                  </a:ext>
                </a:extLst>
              </p14:cNvPr>
              <p14:cNvContentPartPr/>
              <p14:nvPr/>
            </p14:nvContentPartPr>
            <p14:xfrm>
              <a:off x="1315200" y="2372560"/>
              <a:ext cx="247680" cy="249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0503C14-6B36-49BE-8A3A-97D2BD8605E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297560" y="2354586"/>
                <a:ext cx="28332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372B50E-CF06-4A91-9C0A-083F0BEECAB1}"/>
                  </a:ext>
                </a:extLst>
              </p14:cNvPr>
              <p14:cNvContentPartPr/>
              <p14:nvPr/>
            </p14:nvContentPartPr>
            <p14:xfrm>
              <a:off x="1437240" y="998440"/>
              <a:ext cx="541800" cy="1274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372B50E-CF06-4A91-9C0A-083F0BEECAB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419600" y="980440"/>
                <a:ext cx="577440" cy="13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FD5AA4-B903-4F47-8BCB-AEBA9F960F64}"/>
                  </a:ext>
                </a:extLst>
              </p14:cNvPr>
              <p14:cNvContentPartPr/>
              <p14:nvPr/>
            </p14:nvContentPartPr>
            <p14:xfrm>
              <a:off x="2657280" y="478960"/>
              <a:ext cx="144720" cy="70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FD5AA4-B903-4F47-8BCB-AEBA9F960F6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39640" y="461320"/>
                <a:ext cx="1803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C44EBA9-3106-4EBD-AFA3-848ABAE0E515}"/>
                  </a:ext>
                </a:extLst>
              </p14:cNvPr>
              <p14:cNvContentPartPr/>
              <p14:nvPr/>
            </p14:nvContentPartPr>
            <p14:xfrm>
              <a:off x="3036360" y="692800"/>
              <a:ext cx="142920" cy="6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C44EBA9-3106-4EBD-AFA3-848ABAE0E51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18720" y="675160"/>
                <a:ext cx="178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6C4F398-51B6-4B8E-8482-4642B3A745F9}"/>
                  </a:ext>
                </a:extLst>
              </p14:cNvPr>
              <p14:cNvContentPartPr/>
              <p14:nvPr/>
            </p14:nvContentPartPr>
            <p14:xfrm>
              <a:off x="3059040" y="764080"/>
              <a:ext cx="143640" cy="9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6C4F398-51B6-4B8E-8482-4642B3A745F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041040" y="746080"/>
                <a:ext cx="1792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E14C55D-8CD0-4FEE-8F04-036ECD764EB0}"/>
                  </a:ext>
                </a:extLst>
              </p14:cNvPr>
              <p14:cNvContentPartPr/>
              <p14:nvPr/>
            </p14:nvContentPartPr>
            <p14:xfrm>
              <a:off x="3338760" y="700360"/>
              <a:ext cx="9792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E14C55D-8CD0-4FEE-8F04-036ECD764EB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20760" y="682360"/>
                <a:ext cx="133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A581AFC-8783-4CF0-BF3A-A1DE62923368}"/>
                  </a:ext>
                </a:extLst>
              </p14:cNvPr>
              <p14:cNvContentPartPr/>
              <p14:nvPr/>
            </p14:nvContentPartPr>
            <p14:xfrm>
              <a:off x="3477000" y="394000"/>
              <a:ext cx="179280" cy="87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A581AFC-8783-4CF0-BF3A-A1DE629233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459360" y="376360"/>
                <a:ext cx="21492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40121E4-C4F5-43A5-9779-DB07BC0E077B}"/>
                  </a:ext>
                </a:extLst>
              </p14:cNvPr>
              <p14:cNvContentPartPr/>
              <p14:nvPr/>
            </p14:nvContentPartPr>
            <p14:xfrm>
              <a:off x="3523080" y="571840"/>
              <a:ext cx="252720" cy="300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40121E4-C4F5-43A5-9779-DB07BC0E077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05080" y="554200"/>
                <a:ext cx="28836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57B6FEB-E838-4126-9992-1BCA503A45DB}"/>
                  </a:ext>
                </a:extLst>
              </p14:cNvPr>
              <p14:cNvContentPartPr/>
              <p14:nvPr/>
            </p14:nvContentPartPr>
            <p14:xfrm>
              <a:off x="2686440" y="589120"/>
              <a:ext cx="179280" cy="326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57B6FEB-E838-4126-9992-1BCA503A45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68800" y="571140"/>
                <a:ext cx="214920" cy="36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00AB398-F8C2-4BBA-A340-C45E20E08E16}"/>
                  </a:ext>
                </a:extLst>
              </p14:cNvPr>
              <p14:cNvContentPartPr/>
              <p14:nvPr/>
            </p14:nvContentPartPr>
            <p14:xfrm>
              <a:off x="5464560" y="484000"/>
              <a:ext cx="207000" cy="280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00AB398-F8C2-4BBA-A340-C45E20E08E1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446920" y="466023"/>
                <a:ext cx="242640" cy="3156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29AE167-FD2E-4BED-8F26-BF97BE8A2C81}"/>
                  </a:ext>
                </a:extLst>
              </p14:cNvPr>
              <p14:cNvContentPartPr/>
              <p14:nvPr/>
            </p14:nvContentPartPr>
            <p14:xfrm>
              <a:off x="4227600" y="367360"/>
              <a:ext cx="842040" cy="409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29AE167-FD2E-4BED-8F26-BF97BE8A2C8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09952" y="349720"/>
                <a:ext cx="877695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4D69DB9-468F-455C-8909-187362FF6CEC}"/>
                  </a:ext>
                </a:extLst>
              </p14:cNvPr>
              <p14:cNvContentPartPr/>
              <p14:nvPr/>
            </p14:nvContentPartPr>
            <p14:xfrm>
              <a:off x="5806560" y="602080"/>
              <a:ext cx="191880" cy="13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4D69DB9-468F-455C-8909-187362FF6CE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88920" y="584440"/>
                <a:ext cx="2275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82B0358-197A-4E8E-B281-00EBBEA2BEDB}"/>
                  </a:ext>
                </a:extLst>
              </p14:cNvPr>
              <p14:cNvContentPartPr/>
              <p14:nvPr/>
            </p14:nvContentPartPr>
            <p14:xfrm>
              <a:off x="5824560" y="668680"/>
              <a:ext cx="199800" cy="19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82B0358-197A-4E8E-B281-00EBBEA2BED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806560" y="650680"/>
                <a:ext cx="235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EAD8082-9D48-4E66-918C-42CBF9C48F70}"/>
                  </a:ext>
                </a:extLst>
              </p14:cNvPr>
              <p14:cNvContentPartPr/>
              <p14:nvPr/>
            </p14:nvContentPartPr>
            <p14:xfrm>
              <a:off x="5840400" y="741400"/>
              <a:ext cx="182520" cy="16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EAD8082-9D48-4E66-918C-42CBF9C48F7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22400" y="723760"/>
                <a:ext cx="2181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F8CFDF0-785A-45CC-A20B-A9BB575D8989}"/>
                  </a:ext>
                </a:extLst>
              </p14:cNvPr>
              <p14:cNvContentPartPr/>
              <p14:nvPr/>
            </p14:nvContentPartPr>
            <p14:xfrm>
              <a:off x="6259800" y="538720"/>
              <a:ext cx="12960" cy="288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F8CFDF0-785A-45CC-A20B-A9BB575D89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242160" y="520720"/>
                <a:ext cx="486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9B0ABA2-34A6-4276-A69E-68A75071B7C6}"/>
                  </a:ext>
                </a:extLst>
              </p14:cNvPr>
              <p14:cNvContentPartPr/>
              <p14:nvPr/>
            </p14:nvContentPartPr>
            <p14:xfrm>
              <a:off x="6723840" y="505600"/>
              <a:ext cx="16560" cy="32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9B0ABA2-34A6-4276-A69E-68A75071B7C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05840" y="487600"/>
                <a:ext cx="5220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380B5C3-15BA-409F-94C1-C95E98BB1F96}"/>
                  </a:ext>
                </a:extLst>
              </p14:cNvPr>
              <p14:cNvContentPartPr/>
              <p14:nvPr/>
            </p14:nvContentPartPr>
            <p14:xfrm>
              <a:off x="6407040" y="412720"/>
              <a:ext cx="182880" cy="43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380B5C3-15BA-409F-94C1-C95E98BB1F9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89040" y="394720"/>
                <a:ext cx="21852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7618B4-85D7-4574-97BF-F75CCA1B8216}"/>
                  </a:ext>
                </a:extLst>
              </p14:cNvPr>
              <p14:cNvContentPartPr/>
              <p14:nvPr/>
            </p14:nvContentPartPr>
            <p14:xfrm>
              <a:off x="7167720" y="473200"/>
              <a:ext cx="810720" cy="634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7618B4-85D7-4574-97BF-F75CCA1B821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50080" y="455560"/>
                <a:ext cx="846360" cy="66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511B79E-CCE9-45EB-A102-35155E1E72E2}"/>
                  </a:ext>
                </a:extLst>
              </p14:cNvPr>
              <p14:cNvContentPartPr/>
              <p14:nvPr/>
            </p14:nvContentPartPr>
            <p14:xfrm>
              <a:off x="6124440" y="1152880"/>
              <a:ext cx="443160" cy="346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511B79E-CCE9-45EB-A102-35155E1E72E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106800" y="1135240"/>
                <a:ext cx="47880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F42637A-C8F3-4A7F-B6D5-40054C6A16D3}"/>
                  </a:ext>
                </a:extLst>
              </p14:cNvPr>
              <p14:cNvContentPartPr/>
              <p14:nvPr/>
            </p14:nvContentPartPr>
            <p14:xfrm>
              <a:off x="4647720" y="1039120"/>
              <a:ext cx="1246680" cy="416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F42637A-C8F3-4A7F-B6D5-40054C6A16D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29720" y="1021480"/>
                <a:ext cx="1282320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1E0C4B3-46EA-40B4-8911-480B4CAAF931}"/>
                  </a:ext>
                </a:extLst>
              </p14:cNvPr>
              <p14:cNvContentPartPr/>
              <p14:nvPr/>
            </p14:nvContentPartPr>
            <p14:xfrm>
              <a:off x="2776080" y="1067920"/>
              <a:ext cx="1559880" cy="449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1E0C4B3-46EA-40B4-8911-480B4CAAF93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58080" y="1050266"/>
                <a:ext cx="1595520" cy="4849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2119048-6232-4268-A8E5-0B7BD138B253}"/>
                  </a:ext>
                </a:extLst>
              </p14:cNvPr>
              <p14:cNvContentPartPr/>
              <p14:nvPr/>
            </p14:nvContentPartPr>
            <p14:xfrm>
              <a:off x="8148000" y="661840"/>
              <a:ext cx="443520" cy="384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2119048-6232-4268-A8E5-0B7BD138B25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130015" y="644200"/>
                <a:ext cx="479131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12E3A1F-21B0-4B07-97CB-5ADB18BAFDF0}"/>
                  </a:ext>
                </a:extLst>
              </p14:cNvPr>
              <p14:cNvContentPartPr/>
              <p14:nvPr/>
            </p14:nvContentPartPr>
            <p14:xfrm>
              <a:off x="6153600" y="1186720"/>
              <a:ext cx="2572200" cy="10591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12E3A1F-21B0-4B07-97CB-5ADB18BAFDF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135600" y="1169080"/>
                <a:ext cx="2607840" cy="10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7E51DFDD-6A78-4172-A595-B1B2BED36DC5}"/>
                  </a:ext>
                </a:extLst>
              </p14:cNvPr>
              <p14:cNvContentPartPr/>
              <p14:nvPr/>
            </p14:nvContentPartPr>
            <p14:xfrm>
              <a:off x="2592480" y="1617640"/>
              <a:ext cx="3253680" cy="25920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7E51DFDD-6A78-4172-A595-B1B2BED36DC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574840" y="1599640"/>
                <a:ext cx="3289320" cy="262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66AA3D4-4514-49A5-B4DB-C327E1198500}"/>
                  </a:ext>
                </a:extLst>
              </p14:cNvPr>
              <p14:cNvContentPartPr/>
              <p14:nvPr/>
            </p14:nvContentPartPr>
            <p14:xfrm>
              <a:off x="5701440" y="2481640"/>
              <a:ext cx="983160" cy="429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66AA3D4-4514-49A5-B4DB-C327E119850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83794" y="2463985"/>
                <a:ext cx="1018813" cy="4651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0668D9-CA33-4D38-B0DE-05339942DA86}"/>
                  </a:ext>
                </a:extLst>
              </p14:cNvPr>
              <p14:cNvContentPartPr/>
              <p14:nvPr/>
            </p14:nvContentPartPr>
            <p14:xfrm>
              <a:off x="6807000" y="2586400"/>
              <a:ext cx="343800" cy="274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0668D9-CA33-4D38-B0DE-05339942DA8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89019" y="2568760"/>
                <a:ext cx="379403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C0C519-21DC-44C6-8F82-1DF34D0493E1}"/>
                  </a:ext>
                </a:extLst>
              </p14:cNvPr>
              <p14:cNvContentPartPr/>
              <p14:nvPr/>
            </p14:nvContentPartPr>
            <p14:xfrm>
              <a:off x="7308480" y="2426560"/>
              <a:ext cx="189720" cy="137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C0C519-21DC-44C6-8F82-1DF34D0493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90480" y="2408560"/>
                <a:ext cx="22536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15C5C84-34AF-4546-9B60-2421F457B4A6}"/>
                  </a:ext>
                </a:extLst>
              </p14:cNvPr>
              <p14:cNvContentPartPr/>
              <p14:nvPr/>
            </p14:nvContentPartPr>
            <p14:xfrm>
              <a:off x="7262760" y="2699440"/>
              <a:ext cx="233280" cy="192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15C5C84-34AF-4546-9B60-2421F457B4A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44788" y="2681440"/>
                <a:ext cx="268865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BC49CB0-33A9-4024-960B-E9E6842A9D5C}"/>
                  </a:ext>
                </a:extLst>
              </p14:cNvPr>
              <p14:cNvContentPartPr/>
              <p14:nvPr/>
            </p14:nvContentPartPr>
            <p14:xfrm>
              <a:off x="7599360" y="2791960"/>
              <a:ext cx="162000" cy="19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BC49CB0-33A9-4024-960B-E9E6842A9D5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581360" y="2773960"/>
                <a:ext cx="1976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DCF621D-445B-4325-8175-652B1637744B}"/>
                  </a:ext>
                </a:extLst>
              </p14:cNvPr>
              <p14:cNvContentPartPr/>
              <p14:nvPr/>
            </p14:nvContentPartPr>
            <p14:xfrm>
              <a:off x="7861080" y="2482360"/>
              <a:ext cx="651240" cy="37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DCF621D-445B-4325-8175-652B1637744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843440" y="2464720"/>
                <a:ext cx="68688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16C2C5B-A19C-4E00-A40C-FCF94E5AC1F8}"/>
                  </a:ext>
                </a:extLst>
              </p14:cNvPr>
              <p14:cNvContentPartPr/>
              <p14:nvPr/>
            </p14:nvContentPartPr>
            <p14:xfrm>
              <a:off x="6553560" y="3184720"/>
              <a:ext cx="135360" cy="5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16C2C5B-A19C-4E00-A40C-FCF94E5AC1F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535560" y="3167080"/>
                <a:ext cx="1710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2E98282-EEA2-41E9-A952-C793A8847B98}"/>
                  </a:ext>
                </a:extLst>
              </p14:cNvPr>
              <p14:cNvContentPartPr/>
              <p14:nvPr/>
            </p14:nvContentPartPr>
            <p14:xfrm>
              <a:off x="6545640" y="3278320"/>
              <a:ext cx="137520" cy="1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2E98282-EEA2-41E9-A952-C793A8847B9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527640" y="3260680"/>
                <a:ext cx="1731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26F71D1-483C-4B50-81FA-51712F4CAEE2}"/>
                  </a:ext>
                </a:extLst>
              </p14:cNvPr>
              <p14:cNvContentPartPr/>
              <p14:nvPr/>
            </p14:nvContentPartPr>
            <p14:xfrm>
              <a:off x="6822480" y="3035680"/>
              <a:ext cx="1274400" cy="469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26F71D1-483C-4B50-81FA-51712F4CAEE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804835" y="3018026"/>
                <a:ext cx="1310050" cy="5054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DEC23C9-75C8-48E9-BC39-D817533DB9F4}"/>
                  </a:ext>
                </a:extLst>
              </p14:cNvPr>
              <p14:cNvContentPartPr/>
              <p14:nvPr/>
            </p14:nvContentPartPr>
            <p14:xfrm>
              <a:off x="6507840" y="3731560"/>
              <a:ext cx="153360" cy="97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DEC23C9-75C8-48E9-BC39-D817533DB9F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89840" y="3713920"/>
                <a:ext cx="1890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7CA46DB-DDD2-4B22-B6C4-3BEFC88D4B72}"/>
                  </a:ext>
                </a:extLst>
              </p14:cNvPr>
              <p14:cNvContentPartPr/>
              <p14:nvPr/>
            </p14:nvContentPartPr>
            <p14:xfrm>
              <a:off x="6473280" y="3834880"/>
              <a:ext cx="189720" cy="19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7CA46DB-DDD2-4B22-B6C4-3BEFC88D4B7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55640" y="3817240"/>
                <a:ext cx="2253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D179B78-4C34-4078-9B26-D068A532D938}"/>
                  </a:ext>
                </a:extLst>
              </p14:cNvPr>
              <p14:cNvContentPartPr/>
              <p14:nvPr/>
            </p14:nvContentPartPr>
            <p14:xfrm>
              <a:off x="6848400" y="3565960"/>
              <a:ext cx="735480" cy="346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D179B78-4C34-4078-9B26-D068A532D93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830400" y="3548320"/>
                <a:ext cx="771120" cy="381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63160163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A1F0CF5-C2F8-44E8-BE46-83911F9033C8}"/>
                  </a:ext>
                </a:extLst>
              </p14:cNvPr>
              <p14:cNvContentPartPr/>
              <p14:nvPr/>
            </p14:nvContentPartPr>
            <p14:xfrm>
              <a:off x="450120" y="160720"/>
              <a:ext cx="1247760" cy="599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A1F0CF5-C2F8-44E8-BE46-83911F9033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32480" y="143080"/>
                <a:ext cx="1283400" cy="63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F4E8470-1D90-4970-BFD9-541885C4A89D}"/>
                  </a:ext>
                </a:extLst>
              </p14:cNvPr>
              <p14:cNvContentPartPr/>
              <p14:nvPr/>
            </p14:nvContentPartPr>
            <p14:xfrm>
              <a:off x="370200" y="1355560"/>
              <a:ext cx="1954080" cy="1707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F4E8470-1D90-4970-BFD9-541885C4A8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560" y="1337560"/>
                <a:ext cx="1989720" cy="174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3C8C4B0-51E4-42A7-92DE-2032D6DBB857}"/>
                  </a:ext>
                </a:extLst>
              </p14:cNvPr>
              <p14:cNvContentPartPr/>
              <p14:nvPr/>
            </p14:nvContentPartPr>
            <p14:xfrm>
              <a:off x="913800" y="720160"/>
              <a:ext cx="525960" cy="549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3C8C4B0-51E4-42A7-92DE-2032D6DBB85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95800" y="702508"/>
                <a:ext cx="561600" cy="585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F6E23F6-06CC-4198-957B-2A8BCCEC9604}"/>
                  </a:ext>
                </a:extLst>
              </p14:cNvPr>
              <p14:cNvContentPartPr/>
              <p14:nvPr/>
            </p14:nvContentPartPr>
            <p14:xfrm>
              <a:off x="248520" y="852640"/>
              <a:ext cx="587880" cy="849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F6E23F6-06CC-4198-957B-2A8BCCEC96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0531" y="835000"/>
                <a:ext cx="623498" cy="88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4216540-A8FC-4404-BA60-63FB0C699D4D}"/>
                  </a:ext>
                </a:extLst>
              </p14:cNvPr>
              <p14:cNvContentPartPr/>
              <p14:nvPr/>
            </p14:nvContentPartPr>
            <p14:xfrm>
              <a:off x="2076960" y="1129840"/>
              <a:ext cx="20880" cy="115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4216540-A8FC-4404-BA60-63FB0C699D4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58960" y="1111840"/>
                <a:ext cx="565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0503C14-6B36-49BE-8A3A-97D2BD8605EC}"/>
                  </a:ext>
                </a:extLst>
              </p14:cNvPr>
              <p14:cNvContentPartPr/>
              <p14:nvPr/>
            </p14:nvContentPartPr>
            <p14:xfrm>
              <a:off x="1315200" y="2372560"/>
              <a:ext cx="247680" cy="249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0503C14-6B36-49BE-8A3A-97D2BD8605E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297560" y="2354586"/>
                <a:ext cx="28332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372B50E-CF06-4A91-9C0A-083F0BEECAB1}"/>
                  </a:ext>
                </a:extLst>
              </p14:cNvPr>
              <p14:cNvContentPartPr/>
              <p14:nvPr/>
            </p14:nvContentPartPr>
            <p14:xfrm>
              <a:off x="1437240" y="998440"/>
              <a:ext cx="541800" cy="1274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372B50E-CF06-4A91-9C0A-083F0BEECAB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419600" y="980440"/>
                <a:ext cx="577440" cy="13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FD5AA4-B903-4F47-8BCB-AEBA9F960F64}"/>
                  </a:ext>
                </a:extLst>
              </p14:cNvPr>
              <p14:cNvContentPartPr/>
              <p14:nvPr/>
            </p14:nvContentPartPr>
            <p14:xfrm>
              <a:off x="2657280" y="478960"/>
              <a:ext cx="144720" cy="70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FD5AA4-B903-4F47-8BCB-AEBA9F960F6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39640" y="461320"/>
                <a:ext cx="1803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C44EBA9-3106-4EBD-AFA3-848ABAE0E515}"/>
                  </a:ext>
                </a:extLst>
              </p14:cNvPr>
              <p14:cNvContentPartPr/>
              <p14:nvPr/>
            </p14:nvContentPartPr>
            <p14:xfrm>
              <a:off x="3036360" y="692800"/>
              <a:ext cx="142920" cy="6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C44EBA9-3106-4EBD-AFA3-848ABAE0E51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18720" y="675160"/>
                <a:ext cx="178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6C4F398-51B6-4B8E-8482-4642B3A745F9}"/>
                  </a:ext>
                </a:extLst>
              </p14:cNvPr>
              <p14:cNvContentPartPr/>
              <p14:nvPr/>
            </p14:nvContentPartPr>
            <p14:xfrm>
              <a:off x="3059040" y="764080"/>
              <a:ext cx="143640" cy="9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6C4F398-51B6-4B8E-8482-4642B3A745F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041040" y="746080"/>
                <a:ext cx="1792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E14C55D-8CD0-4FEE-8F04-036ECD764EB0}"/>
                  </a:ext>
                </a:extLst>
              </p14:cNvPr>
              <p14:cNvContentPartPr/>
              <p14:nvPr/>
            </p14:nvContentPartPr>
            <p14:xfrm>
              <a:off x="3338760" y="700360"/>
              <a:ext cx="9792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E14C55D-8CD0-4FEE-8F04-036ECD764EB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20760" y="682360"/>
                <a:ext cx="133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A581AFC-8783-4CF0-BF3A-A1DE62923368}"/>
                  </a:ext>
                </a:extLst>
              </p14:cNvPr>
              <p14:cNvContentPartPr/>
              <p14:nvPr/>
            </p14:nvContentPartPr>
            <p14:xfrm>
              <a:off x="3477000" y="394000"/>
              <a:ext cx="179280" cy="87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A581AFC-8783-4CF0-BF3A-A1DE629233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459360" y="376360"/>
                <a:ext cx="21492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40121E4-C4F5-43A5-9779-DB07BC0E077B}"/>
                  </a:ext>
                </a:extLst>
              </p14:cNvPr>
              <p14:cNvContentPartPr/>
              <p14:nvPr/>
            </p14:nvContentPartPr>
            <p14:xfrm>
              <a:off x="3523080" y="571840"/>
              <a:ext cx="252720" cy="300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40121E4-C4F5-43A5-9779-DB07BC0E077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05080" y="554200"/>
                <a:ext cx="28836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57B6FEB-E838-4126-9992-1BCA503A45DB}"/>
                  </a:ext>
                </a:extLst>
              </p14:cNvPr>
              <p14:cNvContentPartPr/>
              <p14:nvPr/>
            </p14:nvContentPartPr>
            <p14:xfrm>
              <a:off x="2686440" y="589120"/>
              <a:ext cx="179280" cy="326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57B6FEB-E838-4126-9992-1BCA503A45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68800" y="571140"/>
                <a:ext cx="214920" cy="36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00AB398-F8C2-4BBA-A340-C45E20E08E16}"/>
                  </a:ext>
                </a:extLst>
              </p14:cNvPr>
              <p14:cNvContentPartPr/>
              <p14:nvPr/>
            </p14:nvContentPartPr>
            <p14:xfrm>
              <a:off x="5464560" y="484000"/>
              <a:ext cx="207000" cy="280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00AB398-F8C2-4BBA-A340-C45E20E08E1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446920" y="466023"/>
                <a:ext cx="242640" cy="3156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29AE167-FD2E-4BED-8F26-BF97BE8A2C81}"/>
                  </a:ext>
                </a:extLst>
              </p14:cNvPr>
              <p14:cNvContentPartPr/>
              <p14:nvPr/>
            </p14:nvContentPartPr>
            <p14:xfrm>
              <a:off x="4227600" y="367360"/>
              <a:ext cx="842040" cy="409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29AE167-FD2E-4BED-8F26-BF97BE8A2C8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09952" y="349720"/>
                <a:ext cx="877695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4D69DB9-468F-455C-8909-187362FF6CEC}"/>
                  </a:ext>
                </a:extLst>
              </p14:cNvPr>
              <p14:cNvContentPartPr/>
              <p14:nvPr/>
            </p14:nvContentPartPr>
            <p14:xfrm>
              <a:off x="5806560" y="602080"/>
              <a:ext cx="191880" cy="13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4D69DB9-468F-455C-8909-187362FF6CE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88920" y="584440"/>
                <a:ext cx="2275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82B0358-197A-4E8E-B281-00EBBEA2BEDB}"/>
                  </a:ext>
                </a:extLst>
              </p14:cNvPr>
              <p14:cNvContentPartPr/>
              <p14:nvPr/>
            </p14:nvContentPartPr>
            <p14:xfrm>
              <a:off x="5824560" y="668680"/>
              <a:ext cx="199800" cy="19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82B0358-197A-4E8E-B281-00EBBEA2BED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806560" y="650680"/>
                <a:ext cx="235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EAD8082-9D48-4E66-918C-42CBF9C48F70}"/>
                  </a:ext>
                </a:extLst>
              </p14:cNvPr>
              <p14:cNvContentPartPr/>
              <p14:nvPr/>
            </p14:nvContentPartPr>
            <p14:xfrm>
              <a:off x="5840400" y="741400"/>
              <a:ext cx="182520" cy="16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EAD8082-9D48-4E66-918C-42CBF9C48F7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22400" y="723760"/>
                <a:ext cx="2181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F8CFDF0-785A-45CC-A20B-A9BB575D8989}"/>
                  </a:ext>
                </a:extLst>
              </p14:cNvPr>
              <p14:cNvContentPartPr/>
              <p14:nvPr/>
            </p14:nvContentPartPr>
            <p14:xfrm>
              <a:off x="6259800" y="538720"/>
              <a:ext cx="12960" cy="288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F8CFDF0-785A-45CC-A20B-A9BB575D89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242160" y="520720"/>
                <a:ext cx="486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9B0ABA2-34A6-4276-A69E-68A75071B7C6}"/>
                  </a:ext>
                </a:extLst>
              </p14:cNvPr>
              <p14:cNvContentPartPr/>
              <p14:nvPr/>
            </p14:nvContentPartPr>
            <p14:xfrm>
              <a:off x="6723840" y="505600"/>
              <a:ext cx="16560" cy="32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9B0ABA2-34A6-4276-A69E-68A75071B7C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05840" y="487600"/>
                <a:ext cx="5220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380B5C3-15BA-409F-94C1-C95E98BB1F96}"/>
                  </a:ext>
                </a:extLst>
              </p14:cNvPr>
              <p14:cNvContentPartPr/>
              <p14:nvPr/>
            </p14:nvContentPartPr>
            <p14:xfrm>
              <a:off x="6407040" y="412720"/>
              <a:ext cx="182880" cy="43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380B5C3-15BA-409F-94C1-C95E98BB1F9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89040" y="394720"/>
                <a:ext cx="21852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7618B4-85D7-4574-97BF-F75CCA1B8216}"/>
                  </a:ext>
                </a:extLst>
              </p14:cNvPr>
              <p14:cNvContentPartPr/>
              <p14:nvPr/>
            </p14:nvContentPartPr>
            <p14:xfrm>
              <a:off x="7167720" y="473200"/>
              <a:ext cx="810720" cy="634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7618B4-85D7-4574-97BF-F75CCA1B821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50080" y="455560"/>
                <a:ext cx="846360" cy="66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511B79E-CCE9-45EB-A102-35155E1E72E2}"/>
                  </a:ext>
                </a:extLst>
              </p14:cNvPr>
              <p14:cNvContentPartPr/>
              <p14:nvPr/>
            </p14:nvContentPartPr>
            <p14:xfrm>
              <a:off x="6124440" y="1152880"/>
              <a:ext cx="443160" cy="346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511B79E-CCE9-45EB-A102-35155E1E72E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106800" y="1135240"/>
                <a:ext cx="47880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F42637A-C8F3-4A7F-B6D5-40054C6A16D3}"/>
                  </a:ext>
                </a:extLst>
              </p14:cNvPr>
              <p14:cNvContentPartPr/>
              <p14:nvPr/>
            </p14:nvContentPartPr>
            <p14:xfrm>
              <a:off x="4647720" y="1039120"/>
              <a:ext cx="1246680" cy="416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F42637A-C8F3-4A7F-B6D5-40054C6A16D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29720" y="1021480"/>
                <a:ext cx="1282320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1E0C4B3-46EA-40B4-8911-480B4CAAF931}"/>
                  </a:ext>
                </a:extLst>
              </p14:cNvPr>
              <p14:cNvContentPartPr/>
              <p14:nvPr/>
            </p14:nvContentPartPr>
            <p14:xfrm>
              <a:off x="2776080" y="1067920"/>
              <a:ext cx="1559880" cy="449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1E0C4B3-46EA-40B4-8911-480B4CAAF93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58080" y="1050266"/>
                <a:ext cx="1595520" cy="4849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2119048-6232-4268-A8E5-0B7BD138B253}"/>
                  </a:ext>
                </a:extLst>
              </p14:cNvPr>
              <p14:cNvContentPartPr/>
              <p14:nvPr/>
            </p14:nvContentPartPr>
            <p14:xfrm>
              <a:off x="8148000" y="661840"/>
              <a:ext cx="443520" cy="384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2119048-6232-4268-A8E5-0B7BD138B25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130015" y="644200"/>
                <a:ext cx="479131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12E3A1F-21B0-4B07-97CB-5ADB18BAFDF0}"/>
                  </a:ext>
                </a:extLst>
              </p14:cNvPr>
              <p14:cNvContentPartPr/>
              <p14:nvPr/>
            </p14:nvContentPartPr>
            <p14:xfrm>
              <a:off x="6153600" y="1186720"/>
              <a:ext cx="2572200" cy="10591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12E3A1F-21B0-4B07-97CB-5ADB18BAFDF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135600" y="1169080"/>
                <a:ext cx="2607840" cy="10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7E51DFDD-6A78-4172-A595-B1B2BED36DC5}"/>
                  </a:ext>
                </a:extLst>
              </p14:cNvPr>
              <p14:cNvContentPartPr/>
              <p14:nvPr/>
            </p14:nvContentPartPr>
            <p14:xfrm>
              <a:off x="2592480" y="1617640"/>
              <a:ext cx="3253680" cy="25920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7E51DFDD-6A78-4172-A595-B1B2BED36DC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574840" y="1599640"/>
                <a:ext cx="3289320" cy="262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66AA3D4-4514-49A5-B4DB-C327E1198500}"/>
                  </a:ext>
                </a:extLst>
              </p14:cNvPr>
              <p14:cNvContentPartPr/>
              <p14:nvPr/>
            </p14:nvContentPartPr>
            <p14:xfrm>
              <a:off x="5701440" y="2481640"/>
              <a:ext cx="983160" cy="429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66AA3D4-4514-49A5-B4DB-C327E119850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83794" y="2463985"/>
                <a:ext cx="1018813" cy="4651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0668D9-CA33-4D38-B0DE-05339942DA86}"/>
                  </a:ext>
                </a:extLst>
              </p14:cNvPr>
              <p14:cNvContentPartPr/>
              <p14:nvPr/>
            </p14:nvContentPartPr>
            <p14:xfrm>
              <a:off x="6807000" y="2586400"/>
              <a:ext cx="343800" cy="274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0668D9-CA33-4D38-B0DE-05339942DA8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89019" y="2568760"/>
                <a:ext cx="379403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C0C519-21DC-44C6-8F82-1DF34D0493E1}"/>
                  </a:ext>
                </a:extLst>
              </p14:cNvPr>
              <p14:cNvContentPartPr/>
              <p14:nvPr/>
            </p14:nvContentPartPr>
            <p14:xfrm>
              <a:off x="7308480" y="2426560"/>
              <a:ext cx="189720" cy="137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C0C519-21DC-44C6-8F82-1DF34D0493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90480" y="2408560"/>
                <a:ext cx="22536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15C5C84-34AF-4546-9B60-2421F457B4A6}"/>
                  </a:ext>
                </a:extLst>
              </p14:cNvPr>
              <p14:cNvContentPartPr/>
              <p14:nvPr/>
            </p14:nvContentPartPr>
            <p14:xfrm>
              <a:off x="7262760" y="2699440"/>
              <a:ext cx="233280" cy="192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15C5C84-34AF-4546-9B60-2421F457B4A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44788" y="2681440"/>
                <a:ext cx="268865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BC49CB0-33A9-4024-960B-E9E6842A9D5C}"/>
                  </a:ext>
                </a:extLst>
              </p14:cNvPr>
              <p14:cNvContentPartPr/>
              <p14:nvPr/>
            </p14:nvContentPartPr>
            <p14:xfrm>
              <a:off x="7599360" y="2791960"/>
              <a:ext cx="162000" cy="19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BC49CB0-33A9-4024-960B-E9E6842A9D5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581360" y="2773960"/>
                <a:ext cx="1976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DCF621D-445B-4325-8175-652B1637744B}"/>
                  </a:ext>
                </a:extLst>
              </p14:cNvPr>
              <p14:cNvContentPartPr/>
              <p14:nvPr/>
            </p14:nvContentPartPr>
            <p14:xfrm>
              <a:off x="7861080" y="2482360"/>
              <a:ext cx="651240" cy="37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DCF621D-445B-4325-8175-652B1637744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843440" y="2464720"/>
                <a:ext cx="68688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16C2C5B-A19C-4E00-A40C-FCF94E5AC1F8}"/>
                  </a:ext>
                </a:extLst>
              </p14:cNvPr>
              <p14:cNvContentPartPr/>
              <p14:nvPr/>
            </p14:nvContentPartPr>
            <p14:xfrm>
              <a:off x="6553560" y="3184720"/>
              <a:ext cx="135360" cy="5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16C2C5B-A19C-4E00-A40C-FCF94E5AC1F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535560" y="3167080"/>
                <a:ext cx="1710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2E98282-EEA2-41E9-A952-C793A8847B98}"/>
                  </a:ext>
                </a:extLst>
              </p14:cNvPr>
              <p14:cNvContentPartPr/>
              <p14:nvPr/>
            </p14:nvContentPartPr>
            <p14:xfrm>
              <a:off x="6545640" y="3278320"/>
              <a:ext cx="137520" cy="1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2E98282-EEA2-41E9-A952-C793A8847B9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527640" y="3260680"/>
                <a:ext cx="1731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26F71D1-483C-4B50-81FA-51712F4CAEE2}"/>
                  </a:ext>
                </a:extLst>
              </p14:cNvPr>
              <p14:cNvContentPartPr/>
              <p14:nvPr/>
            </p14:nvContentPartPr>
            <p14:xfrm>
              <a:off x="6822480" y="3035680"/>
              <a:ext cx="1274400" cy="469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26F71D1-483C-4B50-81FA-51712F4CAEE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804835" y="3018026"/>
                <a:ext cx="1310050" cy="5054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DEC23C9-75C8-48E9-BC39-D817533DB9F4}"/>
                  </a:ext>
                </a:extLst>
              </p14:cNvPr>
              <p14:cNvContentPartPr/>
              <p14:nvPr/>
            </p14:nvContentPartPr>
            <p14:xfrm>
              <a:off x="6507840" y="3731560"/>
              <a:ext cx="153360" cy="97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DEC23C9-75C8-48E9-BC39-D817533DB9F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89840" y="3713920"/>
                <a:ext cx="1890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7CA46DB-DDD2-4B22-B6C4-3BEFC88D4B72}"/>
                  </a:ext>
                </a:extLst>
              </p14:cNvPr>
              <p14:cNvContentPartPr/>
              <p14:nvPr/>
            </p14:nvContentPartPr>
            <p14:xfrm>
              <a:off x="6473280" y="3834880"/>
              <a:ext cx="189720" cy="19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7CA46DB-DDD2-4B22-B6C4-3BEFC88D4B7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55640" y="3817240"/>
                <a:ext cx="2253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D179B78-4C34-4078-9B26-D068A532D938}"/>
                  </a:ext>
                </a:extLst>
              </p14:cNvPr>
              <p14:cNvContentPartPr/>
              <p14:nvPr/>
            </p14:nvContentPartPr>
            <p14:xfrm>
              <a:off x="6848400" y="3565960"/>
              <a:ext cx="735480" cy="346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D179B78-4C34-4078-9B26-D068A532D93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830400" y="3548320"/>
                <a:ext cx="77112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F5448CC-4F7D-4EB9-9EAB-023361300C0B}"/>
                  </a:ext>
                </a:extLst>
              </p14:cNvPr>
              <p14:cNvContentPartPr/>
              <p14:nvPr/>
            </p14:nvContentPartPr>
            <p14:xfrm>
              <a:off x="895800" y="4446160"/>
              <a:ext cx="336600" cy="394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F5448CC-4F7D-4EB9-9EAB-023361300C0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78160" y="4428160"/>
                <a:ext cx="372240" cy="4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1E54A0B-DEAE-49D8-836D-B06E681B4B97}"/>
                  </a:ext>
                </a:extLst>
              </p14:cNvPr>
              <p14:cNvContentPartPr/>
              <p14:nvPr/>
            </p14:nvContentPartPr>
            <p14:xfrm>
              <a:off x="1356600" y="4582240"/>
              <a:ext cx="106200" cy="166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1E54A0B-DEAE-49D8-836D-B06E681B4B9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338960" y="4564600"/>
                <a:ext cx="14184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35E8BB-24EE-469D-9BBE-B7AC9A7E9823}"/>
                  </a:ext>
                </a:extLst>
              </p14:cNvPr>
              <p14:cNvContentPartPr/>
              <p14:nvPr/>
            </p14:nvContentPartPr>
            <p14:xfrm>
              <a:off x="1614000" y="4434280"/>
              <a:ext cx="37080" cy="276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35E8BB-24EE-469D-9BBE-B7AC9A7E982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596000" y="4416280"/>
                <a:ext cx="7272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0813A2E-6997-4CEA-B28A-1B78DC5C6564}"/>
                  </a:ext>
                </a:extLst>
              </p14:cNvPr>
              <p14:cNvContentPartPr/>
              <p14:nvPr/>
            </p14:nvContentPartPr>
            <p14:xfrm>
              <a:off x="1561800" y="4458400"/>
              <a:ext cx="380160" cy="187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0813A2E-6997-4CEA-B28A-1B78DC5C656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544160" y="4440760"/>
                <a:ext cx="4158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0D31E5E-2407-4668-8D94-107990065282}"/>
                  </a:ext>
                </a:extLst>
              </p14:cNvPr>
              <p14:cNvContentPartPr/>
              <p14:nvPr/>
            </p14:nvContentPartPr>
            <p14:xfrm>
              <a:off x="603480" y="4692760"/>
              <a:ext cx="1317960" cy="303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0D31E5E-2407-4668-8D94-10799006528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85840" y="4674760"/>
                <a:ext cx="13536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5378531-1EF0-450F-8A55-0E77B5102EC7}"/>
                  </a:ext>
                </a:extLst>
              </p14:cNvPr>
              <p14:cNvContentPartPr/>
              <p14:nvPr/>
            </p14:nvContentPartPr>
            <p14:xfrm>
              <a:off x="2058240" y="4401160"/>
              <a:ext cx="10080" cy="16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5378531-1EF0-450F-8A55-0E77B5102EC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040600" y="4383160"/>
                <a:ext cx="457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2647C6F-4884-47F7-A127-396BEB65B9E4}"/>
                  </a:ext>
                </a:extLst>
              </p14:cNvPr>
              <p14:cNvContentPartPr/>
              <p14:nvPr/>
            </p14:nvContentPartPr>
            <p14:xfrm>
              <a:off x="2439480" y="4342480"/>
              <a:ext cx="1179360" cy="404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2647C6F-4884-47F7-A127-396BEB65B9E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421480" y="4324840"/>
                <a:ext cx="121500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C5CFAD6-0A0C-4C48-A5EC-654057610D17}"/>
                  </a:ext>
                </a:extLst>
              </p14:cNvPr>
              <p14:cNvContentPartPr/>
              <p14:nvPr/>
            </p14:nvContentPartPr>
            <p14:xfrm>
              <a:off x="5138760" y="4561000"/>
              <a:ext cx="252000" cy="486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C5CFAD6-0A0C-4C48-A5EC-654057610D1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120760" y="4543000"/>
                <a:ext cx="287640" cy="52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AF31C9E-642C-4712-B355-498085B912FB}"/>
                  </a:ext>
                </a:extLst>
              </p14:cNvPr>
              <p14:cNvContentPartPr/>
              <p14:nvPr/>
            </p14:nvContentPartPr>
            <p14:xfrm>
              <a:off x="7361400" y="4442200"/>
              <a:ext cx="878760" cy="234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AF31C9E-642C-4712-B355-498085B912F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343400" y="4424200"/>
                <a:ext cx="91440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107DE27-082E-4239-B219-FFEFE1C7BB19}"/>
                  </a:ext>
                </a:extLst>
              </p14:cNvPr>
              <p14:cNvContentPartPr/>
              <p14:nvPr/>
            </p14:nvContentPartPr>
            <p14:xfrm>
              <a:off x="5513160" y="4446160"/>
              <a:ext cx="1519920" cy="4874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107DE27-082E-4239-B219-FFEFE1C7BB1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495164" y="4428160"/>
                <a:ext cx="1555552" cy="52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48BE8F0-9EDD-49E1-A319-B5933242F52E}"/>
                  </a:ext>
                </a:extLst>
              </p14:cNvPr>
              <p14:cNvContentPartPr/>
              <p14:nvPr/>
            </p14:nvContentPartPr>
            <p14:xfrm>
              <a:off x="3886320" y="4348240"/>
              <a:ext cx="937800" cy="6400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48BE8F0-9EDD-49E1-A319-B5933242F52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868320" y="4330250"/>
                <a:ext cx="973440" cy="675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084D4B7-FD79-4F32-8D4B-159CA69E2E71}"/>
                  </a:ext>
                </a:extLst>
              </p14:cNvPr>
              <p14:cNvContentPartPr/>
              <p14:nvPr/>
            </p14:nvContentPartPr>
            <p14:xfrm>
              <a:off x="1340400" y="4807080"/>
              <a:ext cx="2462760" cy="1591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084D4B7-FD79-4F32-8D4B-159CA69E2E7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322760" y="4789440"/>
                <a:ext cx="2498400" cy="162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4414B47E-530C-4D8B-9699-1EA3F5E5F1CD}"/>
                  </a:ext>
                </a:extLst>
              </p14:cNvPr>
              <p14:cNvContentPartPr/>
              <p14:nvPr/>
            </p14:nvContentPartPr>
            <p14:xfrm>
              <a:off x="1517520" y="5187040"/>
              <a:ext cx="1158120" cy="15843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4414B47E-530C-4D8B-9699-1EA3F5E5F1C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99520" y="5169040"/>
                <a:ext cx="1193760" cy="1620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98315611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A1F0CF5-C2F8-44E8-BE46-83911F9033C8}"/>
                  </a:ext>
                </a:extLst>
              </p14:cNvPr>
              <p14:cNvContentPartPr/>
              <p14:nvPr/>
            </p14:nvContentPartPr>
            <p14:xfrm>
              <a:off x="450120" y="160720"/>
              <a:ext cx="1247760" cy="599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A1F0CF5-C2F8-44E8-BE46-83911F9033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32480" y="143080"/>
                <a:ext cx="1283400" cy="63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F4E8470-1D90-4970-BFD9-541885C4A89D}"/>
                  </a:ext>
                </a:extLst>
              </p14:cNvPr>
              <p14:cNvContentPartPr/>
              <p14:nvPr/>
            </p14:nvContentPartPr>
            <p14:xfrm>
              <a:off x="370200" y="1355560"/>
              <a:ext cx="1954080" cy="1707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F4E8470-1D90-4970-BFD9-541885C4A8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560" y="1337560"/>
                <a:ext cx="1989720" cy="174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3C8C4B0-51E4-42A7-92DE-2032D6DBB857}"/>
                  </a:ext>
                </a:extLst>
              </p14:cNvPr>
              <p14:cNvContentPartPr/>
              <p14:nvPr/>
            </p14:nvContentPartPr>
            <p14:xfrm>
              <a:off x="913800" y="720160"/>
              <a:ext cx="525960" cy="549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3C8C4B0-51E4-42A7-92DE-2032D6DBB85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95800" y="702508"/>
                <a:ext cx="561600" cy="585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F6E23F6-06CC-4198-957B-2A8BCCEC9604}"/>
                  </a:ext>
                </a:extLst>
              </p14:cNvPr>
              <p14:cNvContentPartPr/>
              <p14:nvPr/>
            </p14:nvContentPartPr>
            <p14:xfrm>
              <a:off x="248520" y="852640"/>
              <a:ext cx="587880" cy="849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F6E23F6-06CC-4198-957B-2A8BCCEC96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0531" y="835000"/>
                <a:ext cx="623498" cy="88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4216540-A8FC-4404-BA60-63FB0C699D4D}"/>
                  </a:ext>
                </a:extLst>
              </p14:cNvPr>
              <p14:cNvContentPartPr/>
              <p14:nvPr/>
            </p14:nvContentPartPr>
            <p14:xfrm>
              <a:off x="2076960" y="1129840"/>
              <a:ext cx="20880" cy="115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4216540-A8FC-4404-BA60-63FB0C699D4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58960" y="1111840"/>
                <a:ext cx="565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0503C14-6B36-49BE-8A3A-97D2BD8605EC}"/>
                  </a:ext>
                </a:extLst>
              </p14:cNvPr>
              <p14:cNvContentPartPr/>
              <p14:nvPr/>
            </p14:nvContentPartPr>
            <p14:xfrm>
              <a:off x="1315200" y="2372560"/>
              <a:ext cx="247680" cy="249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0503C14-6B36-49BE-8A3A-97D2BD8605E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297560" y="2354586"/>
                <a:ext cx="28332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372B50E-CF06-4A91-9C0A-083F0BEECAB1}"/>
                  </a:ext>
                </a:extLst>
              </p14:cNvPr>
              <p14:cNvContentPartPr/>
              <p14:nvPr/>
            </p14:nvContentPartPr>
            <p14:xfrm>
              <a:off x="1437240" y="998440"/>
              <a:ext cx="541800" cy="1274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372B50E-CF06-4A91-9C0A-083F0BEECAB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419600" y="980440"/>
                <a:ext cx="577440" cy="13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FD5AA4-B903-4F47-8BCB-AEBA9F960F64}"/>
                  </a:ext>
                </a:extLst>
              </p14:cNvPr>
              <p14:cNvContentPartPr/>
              <p14:nvPr/>
            </p14:nvContentPartPr>
            <p14:xfrm>
              <a:off x="2657280" y="478960"/>
              <a:ext cx="144720" cy="70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FD5AA4-B903-4F47-8BCB-AEBA9F960F6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39640" y="461320"/>
                <a:ext cx="1803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C44EBA9-3106-4EBD-AFA3-848ABAE0E515}"/>
                  </a:ext>
                </a:extLst>
              </p14:cNvPr>
              <p14:cNvContentPartPr/>
              <p14:nvPr/>
            </p14:nvContentPartPr>
            <p14:xfrm>
              <a:off x="3036360" y="692800"/>
              <a:ext cx="142920" cy="6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C44EBA9-3106-4EBD-AFA3-848ABAE0E51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18720" y="675160"/>
                <a:ext cx="178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6C4F398-51B6-4B8E-8482-4642B3A745F9}"/>
                  </a:ext>
                </a:extLst>
              </p14:cNvPr>
              <p14:cNvContentPartPr/>
              <p14:nvPr/>
            </p14:nvContentPartPr>
            <p14:xfrm>
              <a:off x="3059040" y="764080"/>
              <a:ext cx="143640" cy="9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6C4F398-51B6-4B8E-8482-4642B3A745F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041040" y="746080"/>
                <a:ext cx="1792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E14C55D-8CD0-4FEE-8F04-036ECD764EB0}"/>
                  </a:ext>
                </a:extLst>
              </p14:cNvPr>
              <p14:cNvContentPartPr/>
              <p14:nvPr/>
            </p14:nvContentPartPr>
            <p14:xfrm>
              <a:off x="3338760" y="700360"/>
              <a:ext cx="9792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E14C55D-8CD0-4FEE-8F04-036ECD764EB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20760" y="682360"/>
                <a:ext cx="133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A581AFC-8783-4CF0-BF3A-A1DE62923368}"/>
                  </a:ext>
                </a:extLst>
              </p14:cNvPr>
              <p14:cNvContentPartPr/>
              <p14:nvPr/>
            </p14:nvContentPartPr>
            <p14:xfrm>
              <a:off x="3477000" y="394000"/>
              <a:ext cx="179280" cy="87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A581AFC-8783-4CF0-BF3A-A1DE629233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459360" y="376360"/>
                <a:ext cx="21492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40121E4-C4F5-43A5-9779-DB07BC0E077B}"/>
                  </a:ext>
                </a:extLst>
              </p14:cNvPr>
              <p14:cNvContentPartPr/>
              <p14:nvPr/>
            </p14:nvContentPartPr>
            <p14:xfrm>
              <a:off x="3523080" y="571840"/>
              <a:ext cx="252720" cy="300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40121E4-C4F5-43A5-9779-DB07BC0E077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05080" y="554200"/>
                <a:ext cx="28836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57B6FEB-E838-4126-9992-1BCA503A45DB}"/>
                  </a:ext>
                </a:extLst>
              </p14:cNvPr>
              <p14:cNvContentPartPr/>
              <p14:nvPr/>
            </p14:nvContentPartPr>
            <p14:xfrm>
              <a:off x="2686440" y="589120"/>
              <a:ext cx="179280" cy="326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57B6FEB-E838-4126-9992-1BCA503A45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68800" y="571140"/>
                <a:ext cx="214920" cy="36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00AB398-F8C2-4BBA-A340-C45E20E08E16}"/>
                  </a:ext>
                </a:extLst>
              </p14:cNvPr>
              <p14:cNvContentPartPr/>
              <p14:nvPr/>
            </p14:nvContentPartPr>
            <p14:xfrm>
              <a:off x="5464560" y="484000"/>
              <a:ext cx="207000" cy="280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00AB398-F8C2-4BBA-A340-C45E20E08E1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446920" y="466023"/>
                <a:ext cx="242640" cy="3156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29AE167-FD2E-4BED-8F26-BF97BE8A2C81}"/>
                  </a:ext>
                </a:extLst>
              </p14:cNvPr>
              <p14:cNvContentPartPr/>
              <p14:nvPr/>
            </p14:nvContentPartPr>
            <p14:xfrm>
              <a:off x="4227600" y="367360"/>
              <a:ext cx="842040" cy="409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29AE167-FD2E-4BED-8F26-BF97BE8A2C8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09952" y="349720"/>
                <a:ext cx="877695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4D69DB9-468F-455C-8909-187362FF6CEC}"/>
                  </a:ext>
                </a:extLst>
              </p14:cNvPr>
              <p14:cNvContentPartPr/>
              <p14:nvPr/>
            </p14:nvContentPartPr>
            <p14:xfrm>
              <a:off x="5806560" y="602080"/>
              <a:ext cx="191880" cy="13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4D69DB9-468F-455C-8909-187362FF6CE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88920" y="584440"/>
                <a:ext cx="2275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82B0358-197A-4E8E-B281-00EBBEA2BEDB}"/>
                  </a:ext>
                </a:extLst>
              </p14:cNvPr>
              <p14:cNvContentPartPr/>
              <p14:nvPr/>
            </p14:nvContentPartPr>
            <p14:xfrm>
              <a:off x="5824560" y="668680"/>
              <a:ext cx="199800" cy="19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82B0358-197A-4E8E-B281-00EBBEA2BED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806560" y="650680"/>
                <a:ext cx="235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EAD8082-9D48-4E66-918C-42CBF9C48F70}"/>
                  </a:ext>
                </a:extLst>
              </p14:cNvPr>
              <p14:cNvContentPartPr/>
              <p14:nvPr/>
            </p14:nvContentPartPr>
            <p14:xfrm>
              <a:off x="5840400" y="741400"/>
              <a:ext cx="182520" cy="16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EAD8082-9D48-4E66-918C-42CBF9C48F7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22400" y="723760"/>
                <a:ext cx="2181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F8CFDF0-785A-45CC-A20B-A9BB575D8989}"/>
                  </a:ext>
                </a:extLst>
              </p14:cNvPr>
              <p14:cNvContentPartPr/>
              <p14:nvPr/>
            </p14:nvContentPartPr>
            <p14:xfrm>
              <a:off x="6259800" y="538720"/>
              <a:ext cx="12960" cy="288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F8CFDF0-785A-45CC-A20B-A9BB575D89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242160" y="520720"/>
                <a:ext cx="486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9B0ABA2-34A6-4276-A69E-68A75071B7C6}"/>
                  </a:ext>
                </a:extLst>
              </p14:cNvPr>
              <p14:cNvContentPartPr/>
              <p14:nvPr/>
            </p14:nvContentPartPr>
            <p14:xfrm>
              <a:off x="6723840" y="505600"/>
              <a:ext cx="16560" cy="32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9B0ABA2-34A6-4276-A69E-68A75071B7C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05840" y="487600"/>
                <a:ext cx="5220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380B5C3-15BA-409F-94C1-C95E98BB1F96}"/>
                  </a:ext>
                </a:extLst>
              </p14:cNvPr>
              <p14:cNvContentPartPr/>
              <p14:nvPr/>
            </p14:nvContentPartPr>
            <p14:xfrm>
              <a:off x="6407040" y="412720"/>
              <a:ext cx="182880" cy="43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380B5C3-15BA-409F-94C1-C95E98BB1F9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89040" y="394720"/>
                <a:ext cx="21852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7618B4-85D7-4574-97BF-F75CCA1B8216}"/>
                  </a:ext>
                </a:extLst>
              </p14:cNvPr>
              <p14:cNvContentPartPr/>
              <p14:nvPr/>
            </p14:nvContentPartPr>
            <p14:xfrm>
              <a:off x="7167720" y="473200"/>
              <a:ext cx="810720" cy="634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7618B4-85D7-4574-97BF-F75CCA1B821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50080" y="455560"/>
                <a:ext cx="846360" cy="66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511B79E-CCE9-45EB-A102-35155E1E72E2}"/>
                  </a:ext>
                </a:extLst>
              </p14:cNvPr>
              <p14:cNvContentPartPr/>
              <p14:nvPr/>
            </p14:nvContentPartPr>
            <p14:xfrm>
              <a:off x="6124440" y="1152880"/>
              <a:ext cx="443160" cy="346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511B79E-CCE9-45EB-A102-35155E1E72E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106800" y="1135240"/>
                <a:ext cx="47880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F42637A-C8F3-4A7F-B6D5-40054C6A16D3}"/>
                  </a:ext>
                </a:extLst>
              </p14:cNvPr>
              <p14:cNvContentPartPr/>
              <p14:nvPr/>
            </p14:nvContentPartPr>
            <p14:xfrm>
              <a:off x="4647720" y="1039120"/>
              <a:ext cx="1246680" cy="416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F42637A-C8F3-4A7F-B6D5-40054C6A16D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29720" y="1021480"/>
                <a:ext cx="1282320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1E0C4B3-46EA-40B4-8911-480B4CAAF931}"/>
                  </a:ext>
                </a:extLst>
              </p14:cNvPr>
              <p14:cNvContentPartPr/>
              <p14:nvPr/>
            </p14:nvContentPartPr>
            <p14:xfrm>
              <a:off x="2776080" y="1067920"/>
              <a:ext cx="1559880" cy="449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1E0C4B3-46EA-40B4-8911-480B4CAAF93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58080" y="1050266"/>
                <a:ext cx="1595520" cy="4849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2119048-6232-4268-A8E5-0B7BD138B253}"/>
                  </a:ext>
                </a:extLst>
              </p14:cNvPr>
              <p14:cNvContentPartPr/>
              <p14:nvPr/>
            </p14:nvContentPartPr>
            <p14:xfrm>
              <a:off x="8148000" y="661840"/>
              <a:ext cx="443520" cy="384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2119048-6232-4268-A8E5-0B7BD138B25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130015" y="644200"/>
                <a:ext cx="479131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12E3A1F-21B0-4B07-97CB-5ADB18BAFDF0}"/>
                  </a:ext>
                </a:extLst>
              </p14:cNvPr>
              <p14:cNvContentPartPr/>
              <p14:nvPr/>
            </p14:nvContentPartPr>
            <p14:xfrm>
              <a:off x="6153600" y="1186720"/>
              <a:ext cx="2572200" cy="10591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12E3A1F-21B0-4B07-97CB-5ADB18BAFDF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135600" y="1169080"/>
                <a:ext cx="2607840" cy="10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7E51DFDD-6A78-4172-A595-B1B2BED36DC5}"/>
                  </a:ext>
                </a:extLst>
              </p14:cNvPr>
              <p14:cNvContentPartPr/>
              <p14:nvPr/>
            </p14:nvContentPartPr>
            <p14:xfrm>
              <a:off x="2592480" y="1617640"/>
              <a:ext cx="3253680" cy="25920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7E51DFDD-6A78-4172-A595-B1B2BED36DC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574840" y="1599640"/>
                <a:ext cx="3289320" cy="262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66AA3D4-4514-49A5-B4DB-C327E1198500}"/>
                  </a:ext>
                </a:extLst>
              </p14:cNvPr>
              <p14:cNvContentPartPr/>
              <p14:nvPr/>
            </p14:nvContentPartPr>
            <p14:xfrm>
              <a:off x="5701440" y="2481640"/>
              <a:ext cx="983160" cy="429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66AA3D4-4514-49A5-B4DB-C327E119850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83794" y="2463985"/>
                <a:ext cx="1018813" cy="4651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0668D9-CA33-4D38-B0DE-05339942DA86}"/>
                  </a:ext>
                </a:extLst>
              </p14:cNvPr>
              <p14:cNvContentPartPr/>
              <p14:nvPr/>
            </p14:nvContentPartPr>
            <p14:xfrm>
              <a:off x="6807000" y="2586400"/>
              <a:ext cx="343800" cy="274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0668D9-CA33-4D38-B0DE-05339942DA8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89019" y="2568760"/>
                <a:ext cx="379403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C0C519-21DC-44C6-8F82-1DF34D0493E1}"/>
                  </a:ext>
                </a:extLst>
              </p14:cNvPr>
              <p14:cNvContentPartPr/>
              <p14:nvPr/>
            </p14:nvContentPartPr>
            <p14:xfrm>
              <a:off x="7308480" y="2426560"/>
              <a:ext cx="189720" cy="137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C0C519-21DC-44C6-8F82-1DF34D0493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90480" y="2408560"/>
                <a:ext cx="22536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15C5C84-34AF-4546-9B60-2421F457B4A6}"/>
                  </a:ext>
                </a:extLst>
              </p14:cNvPr>
              <p14:cNvContentPartPr/>
              <p14:nvPr/>
            </p14:nvContentPartPr>
            <p14:xfrm>
              <a:off x="7262760" y="2699440"/>
              <a:ext cx="233280" cy="192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15C5C84-34AF-4546-9B60-2421F457B4A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44788" y="2681440"/>
                <a:ext cx="268865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BC49CB0-33A9-4024-960B-E9E6842A9D5C}"/>
                  </a:ext>
                </a:extLst>
              </p14:cNvPr>
              <p14:cNvContentPartPr/>
              <p14:nvPr/>
            </p14:nvContentPartPr>
            <p14:xfrm>
              <a:off x="7599360" y="2791960"/>
              <a:ext cx="162000" cy="19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BC49CB0-33A9-4024-960B-E9E6842A9D5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581360" y="2773960"/>
                <a:ext cx="1976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DCF621D-445B-4325-8175-652B1637744B}"/>
                  </a:ext>
                </a:extLst>
              </p14:cNvPr>
              <p14:cNvContentPartPr/>
              <p14:nvPr/>
            </p14:nvContentPartPr>
            <p14:xfrm>
              <a:off x="7861080" y="2482360"/>
              <a:ext cx="651240" cy="37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DCF621D-445B-4325-8175-652B1637744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843440" y="2464720"/>
                <a:ext cx="68688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16C2C5B-A19C-4E00-A40C-FCF94E5AC1F8}"/>
                  </a:ext>
                </a:extLst>
              </p14:cNvPr>
              <p14:cNvContentPartPr/>
              <p14:nvPr/>
            </p14:nvContentPartPr>
            <p14:xfrm>
              <a:off x="6553560" y="3184720"/>
              <a:ext cx="135360" cy="5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16C2C5B-A19C-4E00-A40C-FCF94E5AC1F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535560" y="3167080"/>
                <a:ext cx="1710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2E98282-EEA2-41E9-A952-C793A8847B98}"/>
                  </a:ext>
                </a:extLst>
              </p14:cNvPr>
              <p14:cNvContentPartPr/>
              <p14:nvPr/>
            </p14:nvContentPartPr>
            <p14:xfrm>
              <a:off x="6545640" y="3278320"/>
              <a:ext cx="137520" cy="1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2E98282-EEA2-41E9-A952-C793A8847B9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527640" y="3260680"/>
                <a:ext cx="1731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26F71D1-483C-4B50-81FA-51712F4CAEE2}"/>
                  </a:ext>
                </a:extLst>
              </p14:cNvPr>
              <p14:cNvContentPartPr/>
              <p14:nvPr/>
            </p14:nvContentPartPr>
            <p14:xfrm>
              <a:off x="6822480" y="3035680"/>
              <a:ext cx="1274400" cy="469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26F71D1-483C-4B50-81FA-51712F4CAEE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804835" y="3018026"/>
                <a:ext cx="1310050" cy="5054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DEC23C9-75C8-48E9-BC39-D817533DB9F4}"/>
                  </a:ext>
                </a:extLst>
              </p14:cNvPr>
              <p14:cNvContentPartPr/>
              <p14:nvPr/>
            </p14:nvContentPartPr>
            <p14:xfrm>
              <a:off x="6507840" y="3731560"/>
              <a:ext cx="153360" cy="97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DEC23C9-75C8-48E9-BC39-D817533DB9F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89840" y="3713920"/>
                <a:ext cx="1890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7CA46DB-DDD2-4B22-B6C4-3BEFC88D4B72}"/>
                  </a:ext>
                </a:extLst>
              </p14:cNvPr>
              <p14:cNvContentPartPr/>
              <p14:nvPr/>
            </p14:nvContentPartPr>
            <p14:xfrm>
              <a:off x="6473280" y="3834880"/>
              <a:ext cx="189720" cy="19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7CA46DB-DDD2-4B22-B6C4-3BEFC88D4B7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55640" y="3817240"/>
                <a:ext cx="2253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D179B78-4C34-4078-9B26-D068A532D938}"/>
                  </a:ext>
                </a:extLst>
              </p14:cNvPr>
              <p14:cNvContentPartPr/>
              <p14:nvPr/>
            </p14:nvContentPartPr>
            <p14:xfrm>
              <a:off x="6848400" y="3565960"/>
              <a:ext cx="735480" cy="346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D179B78-4C34-4078-9B26-D068A532D93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830400" y="3548320"/>
                <a:ext cx="77112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F5448CC-4F7D-4EB9-9EAB-023361300C0B}"/>
                  </a:ext>
                </a:extLst>
              </p14:cNvPr>
              <p14:cNvContentPartPr/>
              <p14:nvPr/>
            </p14:nvContentPartPr>
            <p14:xfrm>
              <a:off x="895800" y="4446160"/>
              <a:ext cx="336600" cy="394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F5448CC-4F7D-4EB9-9EAB-023361300C0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78160" y="4428160"/>
                <a:ext cx="372240" cy="4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1E54A0B-DEAE-49D8-836D-B06E681B4B97}"/>
                  </a:ext>
                </a:extLst>
              </p14:cNvPr>
              <p14:cNvContentPartPr/>
              <p14:nvPr/>
            </p14:nvContentPartPr>
            <p14:xfrm>
              <a:off x="1356600" y="4582240"/>
              <a:ext cx="106200" cy="166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1E54A0B-DEAE-49D8-836D-B06E681B4B9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338960" y="4564600"/>
                <a:ext cx="14184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35E8BB-24EE-469D-9BBE-B7AC9A7E9823}"/>
                  </a:ext>
                </a:extLst>
              </p14:cNvPr>
              <p14:cNvContentPartPr/>
              <p14:nvPr/>
            </p14:nvContentPartPr>
            <p14:xfrm>
              <a:off x="1614000" y="4434280"/>
              <a:ext cx="37080" cy="276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35E8BB-24EE-469D-9BBE-B7AC9A7E982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596000" y="4416280"/>
                <a:ext cx="7272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0813A2E-6997-4CEA-B28A-1B78DC5C6564}"/>
                  </a:ext>
                </a:extLst>
              </p14:cNvPr>
              <p14:cNvContentPartPr/>
              <p14:nvPr/>
            </p14:nvContentPartPr>
            <p14:xfrm>
              <a:off x="1561800" y="4458400"/>
              <a:ext cx="380160" cy="187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0813A2E-6997-4CEA-B28A-1B78DC5C656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544160" y="4440760"/>
                <a:ext cx="4158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0D31E5E-2407-4668-8D94-107990065282}"/>
                  </a:ext>
                </a:extLst>
              </p14:cNvPr>
              <p14:cNvContentPartPr/>
              <p14:nvPr/>
            </p14:nvContentPartPr>
            <p14:xfrm>
              <a:off x="603480" y="4692760"/>
              <a:ext cx="1317960" cy="303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0D31E5E-2407-4668-8D94-10799006528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85840" y="4674760"/>
                <a:ext cx="13536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5378531-1EF0-450F-8A55-0E77B5102EC7}"/>
                  </a:ext>
                </a:extLst>
              </p14:cNvPr>
              <p14:cNvContentPartPr/>
              <p14:nvPr/>
            </p14:nvContentPartPr>
            <p14:xfrm>
              <a:off x="2058240" y="4401160"/>
              <a:ext cx="10080" cy="16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5378531-1EF0-450F-8A55-0E77B5102EC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040600" y="4383160"/>
                <a:ext cx="457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2647C6F-4884-47F7-A127-396BEB65B9E4}"/>
                  </a:ext>
                </a:extLst>
              </p14:cNvPr>
              <p14:cNvContentPartPr/>
              <p14:nvPr/>
            </p14:nvContentPartPr>
            <p14:xfrm>
              <a:off x="2439480" y="4342480"/>
              <a:ext cx="1179360" cy="404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2647C6F-4884-47F7-A127-396BEB65B9E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421480" y="4324840"/>
                <a:ext cx="121500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C5CFAD6-0A0C-4C48-A5EC-654057610D17}"/>
                  </a:ext>
                </a:extLst>
              </p14:cNvPr>
              <p14:cNvContentPartPr/>
              <p14:nvPr/>
            </p14:nvContentPartPr>
            <p14:xfrm>
              <a:off x="5138760" y="4561000"/>
              <a:ext cx="252000" cy="486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C5CFAD6-0A0C-4C48-A5EC-654057610D1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120760" y="4543000"/>
                <a:ext cx="287640" cy="52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AF31C9E-642C-4712-B355-498085B912FB}"/>
                  </a:ext>
                </a:extLst>
              </p14:cNvPr>
              <p14:cNvContentPartPr/>
              <p14:nvPr/>
            </p14:nvContentPartPr>
            <p14:xfrm>
              <a:off x="7361400" y="4442200"/>
              <a:ext cx="878760" cy="234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AF31C9E-642C-4712-B355-498085B912F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343400" y="4424200"/>
                <a:ext cx="91440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107DE27-082E-4239-B219-FFEFE1C7BB19}"/>
                  </a:ext>
                </a:extLst>
              </p14:cNvPr>
              <p14:cNvContentPartPr/>
              <p14:nvPr/>
            </p14:nvContentPartPr>
            <p14:xfrm>
              <a:off x="5513160" y="4446160"/>
              <a:ext cx="1519920" cy="4874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107DE27-082E-4239-B219-FFEFE1C7BB1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495164" y="4428160"/>
                <a:ext cx="1555552" cy="52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48BE8F0-9EDD-49E1-A319-B5933242F52E}"/>
                  </a:ext>
                </a:extLst>
              </p14:cNvPr>
              <p14:cNvContentPartPr/>
              <p14:nvPr/>
            </p14:nvContentPartPr>
            <p14:xfrm>
              <a:off x="3886320" y="4348240"/>
              <a:ext cx="937800" cy="6400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48BE8F0-9EDD-49E1-A319-B5933242F52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868320" y="4330250"/>
                <a:ext cx="973440" cy="675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084D4B7-FD79-4F32-8D4B-159CA69E2E71}"/>
                  </a:ext>
                </a:extLst>
              </p14:cNvPr>
              <p14:cNvContentPartPr/>
              <p14:nvPr/>
            </p14:nvContentPartPr>
            <p14:xfrm>
              <a:off x="1340400" y="4807080"/>
              <a:ext cx="2462760" cy="1591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084D4B7-FD79-4F32-8D4B-159CA69E2E7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322760" y="4789440"/>
                <a:ext cx="2498400" cy="162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4414B47E-530C-4D8B-9699-1EA3F5E5F1CD}"/>
                  </a:ext>
                </a:extLst>
              </p14:cNvPr>
              <p14:cNvContentPartPr/>
              <p14:nvPr/>
            </p14:nvContentPartPr>
            <p14:xfrm>
              <a:off x="1517520" y="5187040"/>
              <a:ext cx="1158120" cy="15843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4414B47E-530C-4D8B-9699-1EA3F5E5F1C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99520" y="5169040"/>
                <a:ext cx="1193760" cy="162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78DE7B9-6496-4F06-9A3A-69FC9D7D6722}"/>
                  </a:ext>
                </a:extLst>
              </p14:cNvPr>
              <p14:cNvContentPartPr/>
              <p14:nvPr/>
            </p14:nvContentPartPr>
            <p14:xfrm>
              <a:off x="4713600" y="5009560"/>
              <a:ext cx="185760" cy="89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78DE7B9-6496-4F06-9A3A-69FC9D7D672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695960" y="4991560"/>
                <a:ext cx="22140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150DA4F-589A-40C3-8992-CFAA43F3A909}"/>
                  </a:ext>
                </a:extLst>
              </p14:cNvPr>
              <p14:cNvContentPartPr/>
              <p14:nvPr/>
            </p14:nvContentPartPr>
            <p14:xfrm>
              <a:off x="4193040" y="5168320"/>
              <a:ext cx="1411920" cy="313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150DA4F-589A-40C3-8992-CFAA43F3A90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175040" y="5150680"/>
                <a:ext cx="144756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95EAAF5-E592-475B-B0E2-1E7E07405E21}"/>
                  </a:ext>
                </a:extLst>
              </p14:cNvPr>
              <p14:cNvContentPartPr/>
              <p14:nvPr/>
            </p14:nvContentPartPr>
            <p14:xfrm>
              <a:off x="5763000" y="4994080"/>
              <a:ext cx="816480" cy="492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95EAAF5-E592-475B-B0E2-1E7E07405E2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745008" y="4976080"/>
                <a:ext cx="852104" cy="52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D659E5E-EBB4-412A-8443-A296B06FBCAE}"/>
                  </a:ext>
                </a:extLst>
              </p14:cNvPr>
              <p14:cNvContentPartPr/>
              <p14:nvPr/>
            </p14:nvContentPartPr>
            <p14:xfrm>
              <a:off x="6718440" y="5043400"/>
              <a:ext cx="861840" cy="4226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D659E5E-EBB4-412A-8443-A296B06FBCA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700800" y="5025400"/>
                <a:ext cx="897480" cy="458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48635108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A1F0CF5-C2F8-44E8-BE46-83911F9033C8}"/>
                  </a:ext>
                </a:extLst>
              </p14:cNvPr>
              <p14:cNvContentPartPr/>
              <p14:nvPr/>
            </p14:nvContentPartPr>
            <p14:xfrm>
              <a:off x="450120" y="160720"/>
              <a:ext cx="1247760" cy="599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A1F0CF5-C2F8-44E8-BE46-83911F9033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32480" y="143080"/>
                <a:ext cx="1283400" cy="63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F4E8470-1D90-4970-BFD9-541885C4A89D}"/>
                  </a:ext>
                </a:extLst>
              </p14:cNvPr>
              <p14:cNvContentPartPr/>
              <p14:nvPr/>
            </p14:nvContentPartPr>
            <p14:xfrm>
              <a:off x="370200" y="1355560"/>
              <a:ext cx="1954080" cy="1707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F4E8470-1D90-4970-BFD9-541885C4A8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560" y="1337560"/>
                <a:ext cx="1989720" cy="174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3C8C4B0-51E4-42A7-92DE-2032D6DBB857}"/>
                  </a:ext>
                </a:extLst>
              </p14:cNvPr>
              <p14:cNvContentPartPr/>
              <p14:nvPr/>
            </p14:nvContentPartPr>
            <p14:xfrm>
              <a:off x="913800" y="720160"/>
              <a:ext cx="525960" cy="549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3C8C4B0-51E4-42A7-92DE-2032D6DBB85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95800" y="702508"/>
                <a:ext cx="561600" cy="585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F6E23F6-06CC-4198-957B-2A8BCCEC9604}"/>
                  </a:ext>
                </a:extLst>
              </p14:cNvPr>
              <p14:cNvContentPartPr/>
              <p14:nvPr/>
            </p14:nvContentPartPr>
            <p14:xfrm>
              <a:off x="248520" y="852640"/>
              <a:ext cx="587880" cy="849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F6E23F6-06CC-4198-957B-2A8BCCEC96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0531" y="835000"/>
                <a:ext cx="623498" cy="88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4216540-A8FC-4404-BA60-63FB0C699D4D}"/>
                  </a:ext>
                </a:extLst>
              </p14:cNvPr>
              <p14:cNvContentPartPr/>
              <p14:nvPr/>
            </p14:nvContentPartPr>
            <p14:xfrm>
              <a:off x="2076960" y="1129840"/>
              <a:ext cx="20880" cy="115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4216540-A8FC-4404-BA60-63FB0C699D4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58960" y="1111840"/>
                <a:ext cx="565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0503C14-6B36-49BE-8A3A-97D2BD8605EC}"/>
                  </a:ext>
                </a:extLst>
              </p14:cNvPr>
              <p14:cNvContentPartPr/>
              <p14:nvPr/>
            </p14:nvContentPartPr>
            <p14:xfrm>
              <a:off x="1315200" y="2372560"/>
              <a:ext cx="247680" cy="249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0503C14-6B36-49BE-8A3A-97D2BD8605E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297560" y="2354586"/>
                <a:ext cx="28332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372B50E-CF06-4A91-9C0A-083F0BEECAB1}"/>
                  </a:ext>
                </a:extLst>
              </p14:cNvPr>
              <p14:cNvContentPartPr/>
              <p14:nvPr/>
            </p14:nvContentPartPr>
            <p14:xfrm>
              <a:off x="1437240" y="998440"/>
              <a:ext cx="541800" cy="1274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372B50E-CF06-4A91-9C0A-083F0BEECAB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419600" y="980440"/>
                <a:ext cx="577440" cy="13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FD5AA4-B903-4F47-8BCB-AEBA9F960F64}"/>
                  </a:ext>
                </a:extLst>
              </p14:cNvPr>
              <p14:cNvContentPartPr/>
              <p14:nvPr/>
            </p14:nvContentPartPr>
            <p14:xfrm>
              <a:off x="2657280" y="478960"/>
              <a:ext cx="144720" cy="70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FD5AA4-B903-4F47-8BCB-AEBA9F960F6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39640" y="461320"/>
                <a:ext cx="1803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C44EBA9-3106-4EBD-AFA3-848ABAE0E515}"/>
                  </a:ext>
                </a:extLst>
              </p14:cNvPr>
              <p14:cNvContentPartPr/>
              <p14:nvPr/>
            </p14:nvContentPartPr>
            <p14:xfrm>
              <a:off x="3036360" y="692800"/>
              <a:ext cx="142920" cy="6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C44EBA9-3106-4EBD-AFA3-848ABAE0E51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18720" y="675160"/>
                <a:ext cx="178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6C4F398-51B6-4B8E-8482-4642B3A745F9}"/>
                  </a:ext>
                </a:extLst>
              </p14:cNvPr>
              <p14:cNvContentPartPr/>
              <p14:nvPr/>
            </p14:nvContentPartPr>
            <p14:xfrm>
              <a:off x="3059040" y="764080"/>
              <a:ext cx="143640" cy="9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6C4F398-51B6-4B8E-8482-4642B3A745F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041040" y="746080"/>
                <a:ext cx="1792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E14C55D-8CD0-4FEE-8F04-036ECD764EB0}"/>
                  </a:ext>
                </a:extLst>
              </p14:cNvPr>
              <p14:cNvContentPartPr/>
              <p14:nvPr/>
            </p14:nvContentPartPr>
            <p14:xfrm>
              <a:off x="3338760" y="700360"/>
              <a:ext cx="9792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E14C55D-8CD0-4FEE-8F04-036ECD764EB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20760" y="682360"/>
                <a:ext cx="133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A581AFC-8783-4CF0-BF3A-A1DE62923368}"/>
                  </a:ext>
                </a:extLst>
              </p14:cNvPr>
              <p14:cNvContentPartPr/>
              <p14:nvPr/>
            </p14:nvContentPartPr>
            <p14:xfrm>
              <a:off x="3477000" y="394000"/>
              <a:ext cx="179280" cy="87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A581AFC-8783-4CF0-BF3A-A1DE629233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459360" y="376360"/>
                <a:ext cx="21492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40121E4-C4F5-43A5-9779-DB07BC0E077B}"/>
                  </a:ext>
                </a:extLst>
              </p14:cNvPr>
              <p14:cNvContentPartPr/>
              <p14:nvPr/>
            </p14:nvContentPartPr>
            <p14:xfrm>
              <a:off x="3523080" y="571840"/>
              <a:ext cx="252720" cy="300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40121E4-C4F5-43A5-9779-DB07BC0E077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05080" y="554200"/>
                <a:ext cx="28836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57B6FEB-E838-4126-9992-1BCA503A45DB}"/>
                  </a:ext>
                </a:extLst>
              </p14:cNvPr>
              <p14:cNvContentPartPr/>
              <p14:nvPr/>
            </p14:nvContentPartPr>
            <p14:xfrm>
              <a:off x="2686440" y="589120"/>
              <a:ext cx="179280" cy="326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57B6FEB-E838-4126-9992-1BCA503A45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68800" y="571140"/>
                <a:ext cx="214920" cy="36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00AB398-F8C2-4BBA-A340-C45E20E08E16}"/>
                  </a:ext>
                </a:extLst>
              </p14:cNvPr>
              <p14:cNvContentPartPr/>
              <p14:nvPr/>
            </p14:nvContentPartPr>
            <p14:xfrm>
              <a:off x="5464560" y="484000"/>
              <a:ext cx="207000" cy="280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00AB398-F8C2-4BBA-A340-C45E20E08E1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446920" y="466023"/>
                <a:ext cx="242640" cy="3156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29AE167-FD2E-4BED-8F26-BF97BE8A2C81}"/>
                  </a:ext>
                </a:extLst>
              </p14:cNvPr>
              <p14:cNvContentPartPr/>
              <p14:nvPr/>
            </p14:nvContentPartPr>
            <p14:xfrm>
              <a:off x="4227600" y="367360"/>
              <a:ext cx="842040" cy="409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29AE167-FD2E-4BED-8F26-BF97BE8A2C8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09952" y="349720"/>
                <a:ext cx="877695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4D69DB9-468F-455C-8909-187362FF6CEC}"/>
                  </a:ext>
                </a:extLst>
              </p14:cNvPr>
              <p14:cNvContentPartPr/>
              <p14:nvPr/>
            </p14:nvContentPartPr>
            <p14:xfrm>
              <a:off x="5806560" y="602080"/>
              <a:ext cx="191880" cy="13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4D69DB9-468F-455C-8909-187362FF6CE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88920" y="584440"/>
                <a:ext cx="2275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82B0358-197A-4E8E-B281-00EBBEA2BEDB}"/>
                  </a:ext>
                </a:extLst>
              </p14:cNvPr>
              <p14:cNvContentPartPr/>
              <p14:nvPr/>
            </p14:nvContentPartPr>
            <p14:xfrm>
              <a:off x="5824560" y="668680"/>
              <a:ext cx="199800" cy="19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82B0358-197A-4E8E-B281-00EBBEA2BED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806560" y="650680"/>
                <a:ext cx="235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EAD8082-9D48-4E66-918C-42CBF9C48F70}"/>
                  </a:ext>
                </a:extLst>
              </p14:cNvPr>
              <p14:cNvContentPartPr/>
              <p14:nvPr/>
            </p14:nvContentPartPr>
            <p14:xfrm>
              <a:off x="5840400" y="741400"/>
              <a:ext cx="182520" cy="16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EAD8082-9D48-4E66-918C-42CBF9C48F7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22400" y="723760"/>
                <a:ext cx="2181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F8CFDF0-785A-45CC-A20B-A9BB575D8989}"/>
                  </a:ext>
                </a:extLst>
              </p14:cNvPr>
              <p14:cNvContentPartPr/>
              <p14:nvPr/>
            </p14:nvContentPartPr>
            <p14:xfrm>
              <a:off x="6259800" y="538720"/>
              <a:ext cx="12960" cy="288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F8CFDF0-785A-45CC-A20B-A9BB575D89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242160" y="520720"/>
                <a:ext cx="486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9B0ABA2-34A6-4276-A69E-68A75071B7C6}"/>
                  </a:ext>
                </a:extLst>
              </p14:cNvPr>
              <p14:cNvContentPartPr/>
              <p14:nvPr/>
            </p14:nvContentPartPr>
            <p14:xfrm>
              <a:off x="6723840" y="505600"/>
              <a:ext cx="16560" cy="32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9B0ABA2-34A6-4276-A69E-68A75071B7C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05840" y="487600"/>
                <a:ext cx="5220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380B5C3-15BA-409F-94C1-C95E98BB1F96}"/>
                  </a:ext>
                </a:extLst>
              </p14:cNvPr>
              <p14:cNvContentPartPr/>
              <p14:nvPr/>
            </p14:nvContentPartPr>
            <p14:xfrm>
              <a:off x="6407040" y="412720"/>
              <a:ext cx="182880" cy="43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380B5C3-15BA-409F-94C1-C95E98BB1F9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89040" y="394720"/>
                <a:ext cx="21852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7618B4-85D7-4574-97BF-F75CCA1B8216}"/>
                  </a:ext>
                </a:extLst>
              </p14:cNvPr>
              <p14:cNvContentPartPr/>
              <p14:nvPr/>
            </p14:nvContentPartPr>
            <p14:xfrm>
              <a:off x="7167720" y="473200"/>
              <a:ext cx="810720" cy="634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7618B4-85D7-4574-97BF-F75CCA1B821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50080" y="455560"/>
                <a:ext cx="846360" cy="66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511B79E-CCE9-45EB-A102-35155E1E72E2}"/>
                  </a:ext>
                </a:extLst>
              </p14:cNvPr>
              <p14:cNvContentPartPr/>
              <p14:nvPr/>
            </p14:nvContentPartPr>
            <p14:xfrm>
              <a:off x="6124440" y="1152880"/>
              <a:ext cx="443160" cy="346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511B79E-CCE9-45EB-A102-35155E1E72E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106800" y="1135240"/>
                <a:ext cx="47880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F42637A-C8F3-4A7F-B6D5-40054C6A16D3}"/>
                  </a:ext>
                </a:extLst>
              </p14:cNvPr>
              <p14:cNvContentPartPr/>
              <p14:nvPr/>
            </p14:nvContentPartPr>
            <p14:xfrm>
              <a:off x="4647720" y="1039120"/>
              <a:ext cx="1246680" cy="416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F42637A-C8F3-4A7F-B6D5-40054C6A16D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29720" y="1021480"/>
                <a:ext cx="1282320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1E0C4B3-46EA-40B4-8911-480B4CAAF931}"/>
                  </a:ext>
                </a:extLst>
              </p14:cNvPr>
              <p14:cNvContentPartPr/>
              <p14:nvPr/>
            </p14:nvContentPartPr>
            <p14:xfrm>
              <a:off x="2776080" y="1067920"/>
              <a:ext cx="1559880" cy="449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1E0C4B3-46EA-40B4-8911-480B4CAAF93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58080" y="1050266"/>
                <a:ext cx="1595520" cy="4849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2119048-6232-4268-A8E5-0B7BD138B253}"/>
                  </a:ext>
                </a:extLst>
              </p14:cNvPr>
              <p14:cNvContentPartPr/>
              <p14:nvPr/>
            </p14:nvContentPartPr>
            <p14:xfrm>
              <a:off x="8148000" y="661840"/>
              <a:ext cx="443520" cy="384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2119048-6232-4268-A8E5-0B7BD138B25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130015" y="644200"/>
                <a:ext cx="479131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12E3A1F-21B0-4B07-97CB-5ADB18BAFDF0}"/>
                  </a:ext>
                </a:extLst>
              </p14:cNvPr>
              <p14:cNvContentPartPr/>
              <p14:nvPr/>
            </p14:nvContentPartPr>
            <p14:xfrm>
              <a:off x="6153600" y="1186720"/>
              <a:ext cx="2572200" cy="10591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12E3A1F-21B0-4B07-97CB-5ADB18BAFDF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135600" y="1169080"/>
                <a:ext cx="2607840" cy="10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7E51DFDD-6A78-4172-A595-B1B2BED36DC5}"/>
                  </a:ext>
                </a:extLst>
              </p14:cNvPr>
              <p14:cNvContentPartPr/>
              <p14:nvPr/>
            </p14:nvContentPartPr>
            <p14:xfrm>
              <a:off x="2592480" y="1617640"/>
              <a:ext cx="3253680" cy="25920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7E51DFDD-6A78-4172-A595-B1B2BED36DC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574840" y="1599640"/>
                <a:ext cx="3289320" cy="262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66AA3D4-4514-49A5-B4DB-C327E1198500}"/>
                  </a:ext>
                </a:extLst>
              </p14:cNvPr>
              <p14:cNvContentPartPr/>
              <p14:nvPr/>
            </p14:nvContentPartPr>
            <p14:xfrm>
              <a:off x="5701440" y="2481640"/>
              <a:ext cx="983160" cy="429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66AA3D4-4514-49A5-B4DB-C327E119850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83794" y="2463985"/>
                <a:ext cx="1018813" cy="4651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0668D9-CA33-4D38-B0DE-05339942DA86}"/>
                  </a:ext>
                </a:extLst>
              </p14:cNvPr>
              <p14:cNvContentPartPr/>
              <p14:nvPr/>
            </p14:nvContentPartPr>
            <p14:xfrm>
              <a:off x="6807000" y="2586400"/>
              <a:ext cx="343800" cy="274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0668D9-CA33-4D38-B0DE-05339942DA8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89019" y="2568760"/>
                <a:ext cx="379403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C0C519-21DC-44C6-8F82-1DF34D0493E1}"/>
                  </a:ext>
                </a:extLst>
              </p14:cNvPr>
              <p14:cNvContentPartPr/>
              <p14:nvPr/>
            </p14:nvContentPartPr>
            <p14:xfrm>
              <a:off x="7308480" y="2426560"/>
              <a:ext cx="189720" cy="137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C0C519-21DC-44C6-8F82-1DF34D0493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90480" y="2408560"/>
                <a:ext cx="22536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15C5C84-34AF-4546-9B60-2421F457B4A6}"/>
                  </a:ext>
                </a:extLst>
              </p14:cNvPr>
              <p14:cNvContentPartPr/>
              <p14:nvPr/>
            </p14:nvContentPartPr>
            <p14:xfrm>
              <a:off x="7262760" y="2699440"/>
              <a:ext cx="233280" cy="192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15C5C84-34AF-4546-9B60-2421F457B4A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44788" y="2681440"/>
                <a:ext cx="268865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BC49CB0-33A9-4024-960B-E9E6842A9D5C}"/>
                  </a:ext>
                </a:extLst>
              </p14:cNvPr>
              <p14:cNvContentPartPr/>
              <p14:nvPr/>
            </p14:nvContentPartPr>
            <p14:xfrm>
              <a:off x="7599360" y="2791960"/>
              <a:ext cx="162000" cy="19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BC49CB0-33A9-4024-960B-E9E6842A9D5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581360" y="2773960"/>
                <a:ext cx="1976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DCF621D-445B-4325-8175-652B1637744B}"/>
                  </a:ext>
                </a:extLst>
              </p14:cNvPr>
              <p14:cNvContentPartPr/>
              <p14:nvPr/>
            </p14:nvContentPartPr>
            <p14:xfrm>
              <a:off x="7861080" y="2482360"/>
              <a:ext cx="651240" cy="37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DCF621D-445B-4325-8175-652B1637744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843440" y="2464720"/>
                <a:ext cx="68688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16C2C5B-A19C-4E00-A40C-FCF94E5AC1F8}"/>
                  </a:ext>
                </a:extLst>
              </p14:cNvPr>
              <p14:cNvContentPartPr/>
              <p14:nvPr/>
            </p14:nvContentPartPr>
            <p14:xfrm>
              <a:off x="6553560" y="3184720"/>
              <a:ext cx="135360" cy="5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16C2C5B-A19C-4E00-A40C-FCF94E5AC1F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535560" y="3167080"/>
                <a:ext cx="1710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2E98282-EEA2-41E9-A952-C793A8847B98}"/>
                  </a:ext>
                </a:extLst>
              </p14:cNvPr>
              <p14:cNvContentPartPr/>
              <p14:nvPr/>
            </p14:nvContentPartPr>
            <p14:xfrm>
              <a:off x="6545640" y="3278320"/>
              <a:ext cx="137520" cy="1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2E98282-EEA2-41E9-A952-C793A8847B9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527640" y="3260680"/>
                <a:ext cx="1731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26F71D1-483C-4B50-81FA-51712F4CAEE2}"/>
                  </a:ext>
                </a:extLst>
              </p14:cNvPr>
              <p14:cNvContentPartPr/>
              <p14:nvPr/>
            </p14:nvContentPartPr>
            <p14:xfrm>
              <a:off x="6822480" y="3035680"/>
              <a:ext cx="1274400" cy="469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26F71D1-483C-4B50-81FA-51712F4CAEE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804835" y="3018026"/>
                <a:ext cx="1310050" cy="5054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DEC23C9-75C8-48E9-BC39-D817533DB9F4}"/>
                  </a:ext>
                </a:extLst>
              </p14:cNvPr>
              <p14:cNvContentPartPr/>
              <p14:nvPr/>
            </p14:nvContentPartPr>
            <p14:xfrm>
              <a:off x="6507840" y="3731560"/>
              <a:ext cx="153360" cy="97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DEC23C9-75C8-48E9-BC39-D817533DB9F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89840" y="3713920"/>
                <a:ext cx="1890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7CA46DB-DDD2-4B22-B6C4-3BEFC88D4B72}"/>
                  </a:ext>
                </a:extLst>
              </p14:cNvPr>
              <p14:cNvContentPartPr/>
              <p14:nvPr/>
            </p14:nvContentPartPr>
            <p14:xfrm>
              <a:off x="6473280" y="3834880"/>
              <a:ext cx="189720" cy="19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7CA46DB-DDD2-4B22-B6C4-3BEFC88D4B7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55640" y="3817240"/>
                <a:ext cx="2253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D179B78-4C34-4078-9B26-D068A532D938}"/>
                  </a:ext>
                </a:extLst>
              </p14:cNvPr>
              <p14:cNvContentPartPr/>
              <p14:nvPr/>
            </p14:nvContentPartPr>
            <p14:xfrm>
              <a:off x="6848400" y="3565960"/>
              <a:ext cx="735480" cy="346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D179B78-4C34-4078-9B26-D068A532D93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830400" y="3548320"/>
                <a:ext cx="77112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F5448CC-4F7D-4EB9-9EAB-023361300C0B}"/>
                  </a:ext>
                </a:extLst>
              </p14:cNvPr>
              <p14:cNvContentPartPr/>
              <p14:nvPr/>
            </p14:nvContentPartPr>
            <p14:xfrm>
              <a:off x="895800" y="4446160"/>
              <a:ext cx="336600" cy="394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F5448CC-4F7D-4EB9-9EAB-023361300C0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78160" y="4428160"/>
                <a:ext cx="372240" cy="4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1E54A0B-DEAE-49D8-836D-B06E681B4B97}"/>
                  </a:ext>
                </a:extLst>
              </p14:cNvPr>
              <p14:cNvContentPartPr/>
              <p14:nvPr/>
            </p14:nvContentPartPr>
            <p14:xfrm>
              <a:off x="1356600" y="4582240"/>
              <a:ext cx="106200" cy="166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1E54A0B-DEAE-49D8-836D-B06E681B4B9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338960" y="4564600"/>
                <a:ext cx="14184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35E8BB-24EE-469D-9BBE-B7AC9A7E9823}"/>
                  </a:ext>
                </a:extLst>
              </p14:cNvPr>
              <p14:cNvContentPartPr/>
              <p14:nvPr/>
            </p14:nvContentPartPr>
            <p14:xfrm>
              <a:off x="1614000" y="4434280"/>
              <a:ext cx="37080" cy="276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35E8BB-24EE-469D-9BBE-B7AC9A7E982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596000" y="4416280"/>
                <a:ext cx="7272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0813A2E-6997-4CEA-B28A-1B78DC5C6564}"/>
                  </a:ext>
                </a:extLst>
              </p14:cNvPr>
              <p14:cNvContentPartPr/>
              <p14:nvPr/>
            </p14:nvContentPartPr>
            <p14:xfrm>
              <a:off x="1561800" y="4458400"/>
              <a:ext cx="380160" cy="187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0813A2E-6997-4CEA-B28A-1B78DC5C656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544160" y="4440760"/>
                <a:ext cx="4158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0D31E5E-2407-4668-8D94-107990065282}"/>
                  </a:ext>
                </a:extLst>
              </p14:cNvPr>
              <p14:cNvContentPartPr/>
              <p14:nvPr/>
            </p14:nvContentPartPr>
            <p14:xfrm>
              <a:off x="603480" y="4692760"/>
              <a:ext cx="1317960" cy="303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0D31E5E-2407-4668-8D94-10799006528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85840" y="4674760"/>
                <a:ext cx="13536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5378531-1EF0-450F-8A55-0E77B5102EC7}"/>
                  </a:ext>
                </a:extLst>
              </p14:cNvPr>
              <p14:cNvContentPartPr/>
              <p14:nvPr/>
            </p14:nvContentPartPr>
            <p14:xfrm>
              <a:off x="2058240" y="4401160"/>
              <a:ext cx="10080" cy="16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5378531-1EF0-450F-8A55-0E77B5102EC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040600" y="4383160"/>
                <a:ext cx="457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2647C6F-4884-47F7-A127-396BEB65B9E4}"/>
                  </a:ext>
                </a:extLst>
              </p14:cNvPr>
              <p14:cNvContentPartPr/>
              <p14:nvPr/>
            </p14:nvContentPartPr>
            <p14:xfrm>
              <a:off x="2439480" y="4342480"/>
              <a:ext cx="1179360" cy="404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2647C6F-4884-47F7-A127-396BEB65B9E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421480" y="4324840"/>
                <a:ext cx="121500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C5CFAD6-0A0C-4C48-A5EC-654057610D17}"/>
                  </a:ext>
                </a:extLst>
              </p14:cNvPr>
              <p14:cNvContentPartPr/>
              <p14:nvPr/>
            </p14:nvContentPartPr>
            <p14:xfrm>
              <a:off x="5138760" y="4561000"/>
              <a:ext cx="252000" cy="486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C5CFAD6-0A0C-4C48-A5EC-654057610D1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120760" y="4543000"/>
                <a:ext cx="287640" cy="52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AF31C9E-642C-4712-B355-498085B912FB}"/>
                  </a:ext>
                </a:extLst>
              </p14:cNvPr>
              <p14:cNvContentPartPr/>
              <p14:nvPr/>
            </p14:nvContentPartPr>
            <p14:xfrm>
              <a:off x="7361400" y="4442200"/>
              <a:ext cx="878760" cy="234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AF31C9E-642C-4712-B355-498085B912F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343400" y="4424200"/>
                <a:ext cx="91440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107DE27-082E-4239-B219-FFEFE1C7BB19}"/>
                  </a:ext>
                </a:extLst>
              </p14:cNvPr>
              <p14:cNvContentPartPr/>
              <p14:nvPr/>
            </p14:nvContentPartPr>
            <p14:xfrm>
              <a:off x="5513160" y="4446160"/>
              <a:ext cx="1519920" cy="4874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107DE27-082E-4239-B219-FFEFE1C7BB1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495164" y="4428160"/>
                <a:ext cx="1555552" cy="52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48BE8F0-9EDD-49E1-A319-B5933242F52E}"/>
                  </a:ext>
                </a:extLst>
              </p14:cNvPr>
              <p14:cNvContentPartPr/>
              <p14:nvPr/>
            </p14:nvContentPartPr>
            <p14:xfrm>
              <a:off x="3886320" y="4348240"/>
              <a:ext cx="937800" cy="6400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48BE8F0-9EDD-49E1-A319-B5933242F52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868320" y="4330250"/>
                <a:ext cx="973440" cy="675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084D4B7-FD79-4F32-8D4B-159CA69E2E71}"/>
                  </a:ext>
                </a:extLst>
              </p14:cNvPr>
              <p14:cNvContentPartPr/>
              <p14:nvPr/>
            </p14:nvContentPartPr>
            <p14:xfrm>
              <a:off x="1340400" y="4807080"/>
              <a:ext cx="2462760" cy="1591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084D4B7-FD79-4F32-8D4B-159CA69E2E7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322760" y="4789440"/>
                <a:ext cx="2498400" cy="162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4414B47E-530C-4D8B-9699-1EA3F5E5F1CD}"/>
                  </a:ext>
                </a:extLst>
              </p14:cNvPr>
              <p14:cNvContentPartPr/>
              <p14:nvPr/>
            </p14:nvContentPartPr>
            <p14:xfrm>
              <a:off x="1517520" y="5187040"/>
              <a:ext cx="1158120" cy="15843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4414B47E-530C-4D8B-9699-1EA3F5E5F1C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99520" y="5169040"/>
                <a:ext cx="1193760" cy="162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78DE7B9-6496-4F06-9A3A-69FC9D7D6722}"/>
                  </a:ext>
                </a:extLst>
              </p14:cNvPr>
              <p14:cNvContentPartPr/>
              <p14:nvPr/>
            </p14:nvContentPartPr>
            <p14:xfrm>
              <a:off x="4713600" y="5009560"/>
              <a:ext cx="185760" cy="89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78DE7B9-6496-4F06-9A3A-69FC9D7D672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695960" y="4991560"/>
                <a:ext cx="22140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150DA4F-589A-40C3-8992-CFAA43F3A909}"/>
                  </a:ext>
                </a:extLst>
              </p14:cNvPr>
              <p14:cNvContentPartPr/>
              <p14:nvPr/>
            </p14:nvContentPartPr>
            <p14:xfrm>
              <a:off x="4193040" y="5168320"/>
              <a:ext cx="1411920" cy="313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150DA4F-589A-40C3-8992-CFAA43F3A90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175040" y="5150680"/>
                <a:ext cx="144756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95EAAF5-E592-475B-B0E2-1E7E07405E21}"/>
                  </a:ext>
                </a:extLst>
              </p14:cNvPr>
              <p14:cNvContentPartPr/>
              <p14:nvPr/>
            </p14:nvContentPartPr>
            <p14:xfrm>
              <a:off x="5763000" y="4994080"/>
              <a:ext cx="816480" cy="492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95EAAF5-E592-475B-B0E2-1E7E07405E2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745008" y="4976080"/>
                <a:ext cx="852104" cy="52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D659E5E-EBB4-412A-8443-A296B06FBCAE}"/>
                  </a:ext>
                </a:extLst>
              </p14:cNvPr>
              <p14:cNvContentPartPr/>
              <p14:nvPr/>
            </p14:nvContentPartPr>
            <p14:xfrm>
              <a:off x="6718440" y="5043400"/>
              <a:ext cx="861840" cy="4226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D659E5E-EBB4-412A-8443-A296B06FBCA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700800" y="5025400"/>
                <a:ext cx="897480" cy="45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214C77A-D626-43E8-B1CB-059A2BBCE36E}"/>
                  </a:ext>
                </a:extLst>
              </p14:cNvPr>
              <p14:cNvContentPartPr/>
              <p14:nvPr/>
            </p14:nvContentPartPr>
            <p14:xfrm>
              <a:off x="7758840" y="5286400"/>
              <a:ext cx="19404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214C77A-D626-43E8-B1CB-059A2BBCE36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741200" y="5268760"/>
                <a:ext cx="2296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164B360-43CE-4255-8998-B3B310BADB8A}"/>
                  </a:ext>
                </a:extLst>
              </p14:cNvPr>
              <p14:cNvContentPartPr/>
              <p14:nvPr/>
            </p14:nvContentPartPr>
            <p14:xfrm>
              <a:off x="7788000" y="5363440"/>
              <a:ext cx="200520" cy="14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164B360-43CE-4255-8998-B3B310BADB8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770360" y="5345440"/>
                <a:ext cx="2361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687CE4F-B836-4298-895F-D87793EB4857}"/>
                  </a:ext>
                </a:extLst>
              </p14:cNvPr>
              <p14:cNvContentPartPr/>
              <p14:nvPr/>
            </p14:nvContentPartPr>
            <p14:xfrm>
              <a:off x="8124240" y="5093080"/>
              <a:ext cx="640080" cy="372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687CE4F-B836-4298-895F-D87793EB485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106230" y="5075423"/>
                <a:ext cx="675740" cy="4082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03B7043-584B-44A3-A574-1C4D0C655C6E}"/>
                  </a:ext>
                </a:extLst>
              </p14:cNvPr>
              <p14:cNvContentPartPr/>
              <p14:nvPr/>
            </p14:nvContentPartPr>
            <p14:xfrm>
              <a:off x="7716360" y="4748920"/>
              <a:ext cx="1247760" cy="10540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03B7043-584B-44A3-A574-1C4D0C655C6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698720" y="4712920"/>
                <a:ext cx="1283400" cy="11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A93DF4E-1CF6-4F05-B61F-1E4A381D54A0}"/>
                  </a:ext>
                </a:extLst>
              </p14:cNvPr>
              <p14:cNvContentPartPr/>
              <p14:nvPr/>
            </p14:nvContentPartPr>
            <p14:xfrm>
              <a:off x="6236040" y="3431320"/>
              <a:ext cx="1863360" cy="9259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A93DF4E-1CF6-4F05-B61F-1E4A381D54A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218040" y="3395320"/>
                <a:ext cx="1899000" cy="997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04583150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A1F0CF5-C2F8-44E8-BE46-83911F9033C8}"/>
                  </a:ext>
                </a:extLst>
              </p14:cNvPr>
              <p14:cNvContentPartPr/>
              <p14:nvPr/>
            </p14:nvContentPartPr>
            <p14:xfrm>
              <a:off x="450120" y="160720"/>
              <a:ext cx="1247760" cy="599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A1F0CF5-C2F8-44E8-BE46-83911F9033C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32480" y="143080"/>
                <a:ext cx="1283400" cy="63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F4E8470-1D90-4970-BFD9-541885C4A89D}"/>
                  </a:ext>
                </a:extLst>
              </p14:cNvPr>
              <p14:cNvContentPartPr/>
              <p14:nvPr/>
            </p14:nvContentPartPr>
            <p14:xfrm>
              <a:off x="370200" y="1355560"/>
              <a:ext cx="1954080" cy="1707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F4E8470-1D90-4970-BFD9-541885C4A8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2560" y="1337560"/>
                <a:ext cx="1989720" cy="174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3C8C4B0-51E4-42A7-92DE-2032D6DBB857}"/>
                  </a:ext>
                </a:extLst>
              </p14:cNvPr>
              <p14:cNvContentPartPr/>
              <p14:nvPr/>
            </p14:nvContentPartPr>
            <p14:xfrm>
              <a:off x="913800" y="720160"/>
              <a:ext cx="525960" cy="549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3C8C4B0-51E4-42A7-92DE-2032D6DBB85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95800" y="702508"/>
                <a:ext cx="561600" cy="585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F6E23F6-06CC-4198-957B-2A8BCCEC9604}"/>
                  </a:ext>
                </a:extLst>
              </p14:cNvPr>
              <p14:cNvContentPartPr/>
              <p14:nvPr/>
            </p14:nvContentPartPr>
            <p14:xfrm>
              <a:off x="248520" y="852640"/>
              <a:ext cx="587880" cy="849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F6E23F6-06CC-4198-957B-2A8BCCEC96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0531" y="835000"/>
                <a:ext cx="623498" cy="88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4216540-A8FC-4404-BA60-63FB0C699D4D}"/>
                  </a:ext>
                </a:extLst>
              </p14:cNvPr>
              <p14:cNvContentPartPr/>
              <p14:nvPr/>
            </p14:nvContentPartPr>
            <p14:xfrm>
              <a:off x="2076960" y="1129840"/>
              <a:ext cx="20880" cy="115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4216540-A8FC-4404-BA60-63FB0C699D4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58960" y="1111840"/>
                <a:ext cx="565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0503C14-6B36-49BE-8A3A-97D2BD8605EC}"/>
                  </a:ext>
                </a:extLst>
              </p14:cNvPr>
              <p14:cNvContentPartPr/>
              <p14:nvPr/>
            </p14:nvContentPartPr>
            <p14:xfrm>
              <a:off x="1315200" y="2372560"/>
              <a:ext cx="247680" cy="249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0503C14-6B36-49BE-8A3A-97D2BD8605E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297560" y="2354586"/>
                <a:ext cx="28332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372B50E-CF06-4A91-9C0A-083F0BEECAB1}"/>
                  </a:ext>
                </a:extLst>
              </p14:cNvPr>
              <p14:cNvContentPartPr/>
              <p14:nvPr/>
            </p14:nvContentPartPr>
            <p14:xfrm>
              <a:off x="1437240" y="998440"/>
              <a:ext cx="541800" cy="1274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372B50E-CF06-4A91-9C0A-083F0BEECAB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419600" y="980440"/>
                <a:ext cx="577440" cy="13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5FD5AA4-B903-4F47-8BCB-AEBA9F960F64}"/>
                  </a:ext>
                </a:extLst>
              </p14:cNvPr>
              <p14:cNvContentPartPr/>
              <p14:nvPr/>
            </p14:nvContentPartPr>
            <p14:xfrm>
              <a:off x="2657280" y="478960"/>
              <a:ext cx="144720" cy="70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5FD5AA4-B903-4F47-8BCB-AEBA9F960F6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39640" y="461320"/>
                <a:ext cx="1803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C44EBA9-3106-4EBD-AFA3-848ABAE0E515}"/>
                  </a:ext>
                </a:extLst>
              </p14:cNvPr>
              <p14:cNvContentPartPr/>
              <p14:nvPr/>
            </p14:nvContentPartPr>
            <p14:xfrm>
              <a:off x="3036360" y="692800"/>
              <a:ext cx="142920" cy="6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C44EBA9-3106-4EBD-AFA3-848ABAE0E51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18720" y="675160"/>
                <a:ext cx="178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6C4F398-51B6-4B8E-8482-4642B3A745F9}"/>
                  </a:ext>
                </a:extLst>
              </p14:cNvPr>
              <p14:cNvContentPartPr/>
              <p14:nvPr/>
            </p14:nvContentPartPr>
            <p14:xfrm>
              <a:off x="3059040" y="764080"/>
              <a:ext cx="143640" cy="9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6C4F398-51B6-4B8E-8482-4642B3A745F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041040" y="746080"/>
                <a:ext cx="1792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E14C55D-8CD0-4FEE-8F04-036ECD764EB0}"/>
                  </a:ext>
                </a:extLst>
              </p14:cNvPr>
              <p14:cNvContentPartPr/>
              <p14:nvPr/>
            </p14:nvContentPartPr>
            <p14:xfrm>
              <a:off x="3338760" y="700360"/>
              <a:ext cx="9792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E14C55D-8CD0-4FEE-8F04-036ECD764EB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20760" y="682360"/>
                <a:ext cx="133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A581AFC-8783-4CF0-BF3A-A1DE62923368}"/>
                  </a:ext>
                </a:extLst>
              </p14:cNvPr>
              <p14:cNvContentPartPr/>
              <p14:nvPr/>
            </p14:nvContentPartPr>
            <p14:xfrm>
              <a:off x="3477000" y="394000"/>
              <a:ext cx="179280" cy="87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A581AFC-8783-4CF0-BF3A-A1DE629233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459360" y="376360"/>
                <a:ext cx="21492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40121E4-C4F5-43A5-9779-DB07BC0E077B}"/>
                  </a:ext>
                </a:extLst>
              </p14:cNvPr>
              <p14:cNvContentPartPr/>
              <p14:nvPr/>
            </p14:nvContentPartPr>
            <p14:xfrm>
              <a:off x="3523080" y="571840"/>
              <a:ext cx="252720" cy="300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40121E4-C4F5-43A5-9779-DB07BC0E077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05080" y="554200"/>
                <a:ext cx="28836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57B6FEB-E838-4126-9992-1BCA503A45DB}"/>
                  </a:ext>
                </a:extLst>
              </p14:cNvPr>
              <p14:cNvContentPartPr/>
              <p14:nvPr/>
            </p14:nvContentPartPr>
            <p14:xfrm>
              <a:off x="2686440" y="589120"/>
              <a:ext cx="179280" cy="326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57B6FEB-E838-4126-9992-1BCA503A45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68800" y="571140"/>
                <a:ext cx="214920" cy="36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00AB398-F8C2-4BBA-A340-C45E20E08E16}"/>
                  </a:ext>
                </a:extLst>
              </p14:cNvPr>
              <p14:cNvContentPartPr/>
              <p14:nvPr/>
            </p14:nvContentPartPr>
            <p14:xfrm>
              <a:off x="5464560" y="484000"/>
              <a:ext cx="207000" cy="280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00AB398-F8C2-4BBA-A340-C45E20E08E1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446920" y="466023"/>
                <a:ext cx="242640" cy="3156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29AE167-FD2E-4BED-8F26-BF97BE8A2C81}"/>
                  </a:ext>
                </a:extLst>
              </p14:cNvPr>
              <p14:cNvContentPartPr/>
              <p14:nvPr/>
            </p14:nvContentPartPr>
            <p14:xfrm>
              <a:off x="4227600" y="367360"/>
              <a:ext cx="842040" cy="409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29AE167-FD2E-4BED-8F26-BF97BE8A2C8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09952" y="349720"/>
                <a:ext cx="877695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4D69DB9-468F-455C-8909-187362FF6CEC}"/>
                  </a:ext>
                </a:extLst>
              </p14:cNvPr>
              <p14:cNvContentPartPr/>
              <p14:nvPr/>
            </p14:nvContentPartPr>
            <p14:xfrm>
              <a:off x="5806560" y="602080"/>
              <a:ext cx="191880" cy="13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4D69DB9-468F-455C-8909-187362FF6CE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88920" y="584440"/>
                <a:ext cx="2275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82B0358-197A-4E8E-B281-00EBBEA2BEDB}"/>
                  </a:ext>
                </a:extLst>
              </p14:cNvPr>
              <p14:cNvContentPartPr/>
              <p14:nvPr/>
            </p14:nvContentPartPr>
            <p14:xfrm>
              <a:off x="5824560" y="668680"/>
              <a:ext cx="199800" cy="19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82B0358-197A-4E8E-B281-00EBBEA2BED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806560" y="650680"/>
                <a:ext cx="235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EAD8082-9D48-4E66-918C-42CBF9C48F70}"/>
                  </a:ext>
                </a:extLst>
              </p14:cNvPr>
              <p14:cNvContentPartPr/>
              <p14:nvPr/>
            </p14:nvContentPartPr>
            <p14:xfrm>
              <a:off x="5840400" y="741400"/>
              <a:ext cx="182520" cy="16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EAD8082-9D48-4E66-918C-42CBF9C48F7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22400" y="723760"/>
                <a:ext cx="2181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F8CFDF0-785A-45CC-A20B-A9BB575D8989}"/>
                  </a:ext>
                </a:extLst>
              </p14:cNvPr>
              <p14:cNvContentPartPr/>
              <p14:nvPr/>
            </p14:nvContentPartPr>
            <p14:xfrm>
              <a:off x="6259800" y="538720"/>
              <a:ext cx="12960" cy="288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F8CFDF0-785A-45CC-A20B-A9BB575D898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242160" y="520720"/>
                <a:ext cx="486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9B0ABA2-34A6-4276-A69E-68A75071B7C6}"/>
                  </a:ext>
                </a:extLst>
              </p14:cNvPr>
              <p14:cNvContentPartPr/>
              <p14:nvPr/>
            </p14:nvContentPartPr>
            <p14:xfrm>
              <a:off x="6723840" y="505600"/>
              <a:ext cx="16560" cy="32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9B0ABA2-34A6-4276-A69E-68A75071B7C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05840" y="487600"/>
                <a:ext cx="5220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380B5C3-15BA-409F-94C1-C95E98BB1F96}"/>
                  </a:ext>
                </a:extLst>
              </p14:cNvPr>
              <p14:cNvContentPartPr/>
              <p14:nvPr/>
            </p14:nvContentPartPr>
            <p14:xfrm>
              <a:off x="6407040" y="412720"/>
              <a:ext cx="182880" cy="437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380B5C3-15BA-409F-94C1-C95E98BB1F9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89040" y="394720"/>
                <a:ext cx="21852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7618B4-85D7-4574-97BF-F75CCA1B8216}"/>
                  </a:ext>
                </a:extLst>
              </p14:cNvPr>
              <p14:cNvContentPartPr/>
              <p14:nvPr/>
            </p14:nvContentPartPr>
            <p14:xfrm>
              <a:off x="7167720" y="473200"/>
              <a:ext cx="810720" cy="634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7618B4-85D7-4574-97BF-F75CCA1B821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50080" y="455560"/>
                <a:ext cx="846360" cy="66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511B79E-CCE9-45EB-A102-35155E1E72E2}"/>
                  </a:ext>
                </a:extLst>
              </p14:cNvPr>
              <p14:cNvContentPartPr/>
              <p14:nvPr/>
            </p14:nvContentPartPr>
            <p14:xfrm>
              <a:off x="6124440" y="1152880"/>
              <a:ext cx="443160" cy="346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511B79E-CCE9-45EB-A102-35155E1E72E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106800" y="1135240"/>
                <a:ext cx="47880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F42637A-C8F3-4A7F-B6D5-40054C6A16D3}"/>
                  </a:ext>
                </a:extLst>
              </p14:cNvPr>
              <p14:cNvContentPartPr/>
              <p14:nvPr/>
            </p14:nvContentPartPr>
            <p14:xfrm>
              <a:off x="4647720" y="1039120"/>
              <a:ext cx="1246680" cy="416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F42637A-C8F3-4A7F-B6D5-40054C6A16D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29720" y="1021480"/>
                <a:ext cx="1282320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1E0C4B3-46EA-40B4-8911-480B4CAAF931}"/>
                  </a:ext>
                </a:extLst>
              </p14:cNvPr>
              <p14:cNvContentPartPr/>
              <p14:nvPr/>
            </p14:nvContentPartPr>
            <p14:xfrm>
              <a:off x="2776080" y="1067920"/>
              <a:ext cx="1559880" cy="449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1E0C4B3-46EA-40B4-8911-480B4CAAF93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58080" y="1050266"/>
                <a:ext cx="1595520" cy="4849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2119048-6232-4268-A8E5-0B7BD138B253}"/>
                  </a:ext>
                </a:extLst>
              </p14:cNvPr>
              <p14:cNvContentPartPr/>
              <p14:nvPr/>
            </p14:nvContentPartPr>
            <p14:xfrm>
              <a:off x="8148000" y="661840"/>
              <a:ext cx="443520" cy="384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2119048-6232-4268-A8E5-0B7BD138B25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130015" y="644200"/>
                <a:ext cx="479131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12E3A1F-21B0-4B07-97CB-5ADB18BAFDF0}"/>
                  </a:ext>
                </a:extLst>
              </p14:cNvPr>
              <p14:cNvContentPartPr/>
              <p14:nvPr/>
            </p14:nvContentPartPr>
            <p14:xfrm>
              <a:off x="6153600" y="1186720"/>
              <a:ext cx="2572200" cy="10591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12E3A1F-21B0-4B07-97CB-5ADB18BAFDF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135600" y="1169080"/>
                <a:ext cx="2607840" cy="10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7E51DFDD-6A78-4172-A595-B1B2BED36DC5}"/>
                  </a:ext>
                </a:extLst>
              </p14:cNvPr>
              <p14:cNvContentPartPr/>
              <p14:nvPr/>
            </p14:nvContentPartPr>
            <p14:xfrm>
              <a:off x="2592480" y="1617640"/>
              <a:ext cx="3253680" cy="25920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7E51DFDD-6A78-4172-A595-B1B2BED36DC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574840" y="1599640"/>
                <a:ext cx="3289320" cy="262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66AA3D4-4514-49A5-B4DB-C327E1198500}"/>
                  </a:ext>
                </a:extLst>
              </p14:cNvPr>
              <p14:cNvContentPartPr/>
              <p14:nvPr/>
            </p14:nvContentPartPr>
            <p14:xfrm>
              <a:off x="5701440" y="2481640"/>
              <a:ext cx="983160" cy="429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66AA3D4-4514-49A5-B4DB-C327E119850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83794" y="2463985"/>
                <a:ext cx="1018813" cy="4651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0668D9-CA33-4D38-B0DE-05339942DA86}"/>
                  </a:ext>
                </a:extLst>
              </p14:cNvPr>
              <p14:cNvContentPartPr/>
              <p14:nvPr/>
            </p14:nvContentPartPr>
            <p14:xfrm>
              <a:off x="6807000" y="2586400"/>
              <a:ext cx="343800" cy="274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0668D9-CA33-4D38-B0DE-05339942DA8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89019" y="2568760"/>
                <a:ext cx="379403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C0C519-21DC-44C6-8F82-1DF34D0493E1}"/>
                  </a:ext>
                </a:extLst>
              </p14:cNvPr>
              <p14:cNvContentPartPr/>
              <p14:nvPr/>
            </p14:nvContentPartPr>
            <p14:xfrm>
              <a:off x="7308480" y="2426560"/>
              <a:ext cx="189720" cy="137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C0C519-21DC-44C6-8F82-1DF34D0493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90480" y="2408560"/>
                <a:ext cx="22536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15C5C84-34AF-4546-9B60-2421F457B4A6}"/>
                  </a:ext>
                </a:extLst>
              </p14:cNvPr>
              <p14:cNvContentPartPr/>
              <p14:nvPr/>
            </p14:nvContentPartPr>
            <p14:xfrm>
              <a:off x="7262760" y="2699440"/>
              <a:ext cx="233280" cy="192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15C5C84-34AF-4546-9B60-2421F457B4A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44788" y="2681440"/>
                <a:ext cx="268865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BC49CB0-33A9-4024-960B-E9E6842A9D5C}"/>
                  </a:ext>
                </a:extLst>
              </p14:cNvPr>
              <p14:cNvContentPartPr/>
              <p14:nvPr/>
            </p14:nvContentPartPr>
            <p14:xfrm>
              <a:off x="7599360" y="2791960"/>
              <a:ext cx="162000" cy="19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BC49CB0-33A9-4024-960B-E9E6842A9D5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581360" y="2773960"/>
                <a:ext cx="1976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DCF621D-445B-4325-8175-652B1637744B}"/>
                  </a:ext>
                </a:extLst>
              </p14:cNvPr>
              <p14:cNvContentPartPr/>
              <p14:nvPr/>
            </p14:nvContentPartPr>
            <p14:xfrm>
              <a:off x="7861080" y="2482360"/>
              <a:ext cx="651240" cy="37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DCF621D-445B-4325-8175-652B1637744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843440" y="2464720"/>
                <a:ext cx="68688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16C2C5B-A19C-4E00-A40C-FCF94E5AC1F8}"/>
                  </a:ext>
                </a:extLst>
              </p14:cNvPr>
              <p14:cNvContentPartPr/>
              <p14:nvPr/>
            </p14:nvContentPartPr>
            <p14:xfrm>
              <a:off x="6553560" y="3184720"/>
              <a:ext cx="135360" cy="5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16C2C5B-A19C-4E00-A40C-FCF94E5AC1F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535560" y="3167080"/>
                <a:ext cx="1710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2E98282-EEA2-41E9-A952-C793A8847B98}"/>
                  </a:ext>
                </a:extLst>
              </p14:cNvPr>
              <p14:cNvContentPartPr/>
              <p14:nvPr/>
            </p14:nvContentPartPr>
            <p14:xfrm>
              <a:off x="6545640" y="3278320"/>
              <a:ext cx="137520" cy="1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2E98282-EEA2-41E9-A952-C793A8847B9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527640" y="3260680"/>
                <a:ext cx="1731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26F71D1-483C-4B50-81FA-51712F4CAEE2}"/>
                  </a:ext>
                </a:extLst>
              </p14:cNvPr>
              <p14:cNvContentPartPr/>
              <p14:nvPr/>
            </p14:nvContentPartPr>
            <p14:xfrm>
              <a:off x="6822480" y="3035680"/>
              <a:ext cx="1274400" cy="469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26F71D1-483C-4B50-81FA-51712F4CAEE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804835" y="3018026"/>
                <a:ext cx="1310050" cy="5054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DEC23C9-75C8-48E9-BC39-D817533DB9F4}"/>
                  </a:ext>
                </a:extLst>
              </p14:cNvPr>
              <p14:cNvContentPartPr/>
              <p14:nvPr/>
            </p14:nvContentPartPr>
            <p14:xfrm>
              <a:off x="6507840" y="3731560"/>
              <a:ext cx="153360" cy="97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DEC23C9-75C8-48E9-BC39-D817533DB9F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89840" y="3713920"/>
                <a:ext cx="1890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7CA46DB-DDD2-4B22-B6C4-3BEFC88D4B72}"/>
                  </a:ext>
                </a:extLst>
              </p14:cNvPr>
              <p14:cNvContentPartPr/>
              <p14:nvPr/>
            </p14:nvContentPartPr>
            <p14:xfrm>
              <a:off x="6473280" y="3834880"/>
              <a:ext cx="189720" cy="19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7CA46DB-DDD2-4B22-B6C4-3BEFC88D4B7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55640" y="3817240"/>
                <a:ext cx="2253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D179B78-4C34-4078-9B26-D068A532D938}"/>
                  </a:ext>
                </a:extLst>
              </p14:cNvPr>
              <p14:cNvContentPartPr/>
              <p14:nvPr/>
            </p14:nvContentPartPr>
            <p14:xfrm>
              <a:off x="6848400" y="3565960"/>
              <a:ext cx="735480" cy="346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D179B78-4C34-4078-9B26-D068A532D93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830400" y="3548320"/>
                <a:ext cx="77112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F5448CC-4F7D-4EB9-9EAB-023361300C0B}"/>
                  </a:ext>
                </a:extLst>
              </p14:cNvPr>
              <p14:cNvContentPartPr/>
              <p14:nvPr/>
            </p14:nvContentPartPr>
            <p14:xfrm>
              <a:off x="895800" y="4446160"/>
              <a:ext cx="336600" cy="394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F5448CC-4F7D-4EB9-9EAB-023361300C0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78160" y="4428160"/>
                <a:ext cx="372240" cy="4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1E54A0B-DEAE-49D8-836D-B06E681B4B97}"/>
                  </a:ext>
                </a:extLst>
              </p14:cNvPr>
              <p14:cNvContentPartPr/>
              <p14:nvPr/>
            </p14:nvContentPartPr>
            <p14:xfrm>
              <a:off x="1356600" y="4582240"/>
              <a:ext cx="106200" cy="166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1E54A0B-DEAE-49D8-836D-B06E681B4B9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338960" y="4564600"/>
                <a:ext cx="14184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35E8BB-24EE-469D-9BBE-B7AC9A7E9823}"/>
                  </a:ext>
                </a:extLst>
              </p14:cNvPr>
              <p14:cNvContentPartPr/>
              <p14:nvPr/>
            </p14:nvContentPartPr>
            <p14:xfrm>
              <a:off x="1614000" y="4434280"/>
              <a:ext cx="37080" cy="276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35E8BB-24EE-469D-9BBE-B7AC9A7E982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596000" y="4416280"/>
                <a:ext cx="7272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0813A2E-6997-4CEA-B28A-1B78DC5C6564}"/>
                  </a:ext>
                </a:extLst>
              </p14:cNvPr>
              <p14:cNvContentPartPr/>
              <p14:nvPr/>
            </p14:nvContentPartPr>
            <p14:xfrm>
              <a:off x="1561800" y="4458400"/>
              <a:ext cx="380160" cy="187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0813A2E-6997-4CEA-B28A-1B78DC5C656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544160" y="4440760"/>
                <a:ext cx="4158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0D31E5E-2407-4668-8D94-107990065282}"/>
                  </a:ext>
                </a:extLst>
              </p14:cNvPr>
              <p14:cNvContentPartPr/>
              <p14:nvPr/>
            </p14:nvContentPartPr>
            <p14:xfrm>
              <a:off x="603480" y="4692760"/>
              <a:ext cx="1317960" cy="303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0D31E5E-2407-4668-8D94-10799006528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85840" y="4674760"/>
                <a:ext cx="13536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5378531-1EF0-450F-8A55-0E77B5102EC7}"/>
                  </a:ext>
                </a:extLst>
              </p14:cNvPr>
              <p14:cNvContentPartPr/>
              <p14:nvPr/>
            </p14:nvContentPartPr>
            <p14:xfrm>
              <a:off x="2058240" y="4401160"/>
              <a:ext cx="10080" cy="16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5378531-1EF0-450F-8A55-0E77B5102EC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040600" y="4383160"/>
                <a:ext cx="457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2647C6F-4884-47F7-A127-396BEB65B9E4}"/>
                  </a:ext>
                </a:extLst>
              </p14:cNvPr>
              <p14:cNvContentPartPr/>
              <p14:nvPr/>
            </p14:nvContentPartPr>
            <p14:xfrm>
              <a:off x="2439480" y="4342480"/>
              <a:ext cx="1179360" cy="404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2647C6F-4884-47F7-A127-396BEB65B9E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421480" y="4324840"/>
                <a:ext cx="121500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C5CFAD6-0A0C-4C48-A5EC-654057610D17}"/>
                  </a:ext>
                </a:extLst>
              </p14:cNvPr>
              <p14:cNvContentPartPr/>
              <p14:nvPr/>
            </p14:nvContentPartPr>
            <p14:xfrm>
              <a:off x="5138760" y="4561000"/>
              <a:ext cx="252000" cy="486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C5CFAD6-0A0C-4C48-A5EC-654057610D1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120760" y="4543000"/>
                <a:ext cx="287640" cy="52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AF31C9E-642C-4712-B355-498085B912FB}"/>
                  </a:ext>
                </a:extLst>
              </p14:cNvPr>
              <p14:cNvContentPartPr/>
              <p14:nvPr/>
            </p14:nvContentPartPr>
            <p14:xfrm>
              <a:off x="7361400" y="4442200"/>
              <a:ext cx="878760" cy="234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AF31C9E-642C-4712-B355-498085B912F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343400" y="4424200"/>
                <a:ext cx="91440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107DE27-082E-4239-B219-FFEFE1C7BB19}"/>
                  </a:ext>
                </a:extLst>
              </p14:cNvPr>
              <p14:cNvContentPartPr/>
              <p14:nvPr/>
            </p14:nvContentPartPr>
            <p14:xfrm>
              <a:off x="5513160" y="4446160"/>
              <a:ext cx="1519920" cy="4874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107DE27-082E-4239-B219-FFEFE1C7BB1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495164" y="4428160"/>
                <a:ext cx="1555552" cy="52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48BE8F0-9EDD-49E1-A319-B5933242F52E}"/>
                  </a:ext>
                </a:extLst>
              </p14:cNvPr>
              <p14:cNvContentPartPr/>
              <p14:nvPr/>
            </p14:nvContentPartPr>
            <p14:xfrm>
              <a:off x="3886320" y="4348240"/>
              <a:ext cx="937800" cy="6400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48BE8F0-9EDD-49E1-A319-B5933242F52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868320" y="4330250"/>
                <a:ext cx="973440" cy="675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084D4B7-FD79-4F32-8D4B-159CA69E2E71}"/>
                  </a:ext>
                </a:extLst>
              </p14:cNvPr>
              <p14:cNvContentPartPr/>
              <p14:nvPr/>
            </p14:nvContentPartPr>
            <p14:xfrm>
              <a:off x="1340400" y="4807080"/>
              <a:ext cx="2462760" cy="1591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084D4B7-FD79-4F32-8D4B-159CA69E2E7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322760" y="4789440"/>
                <a:ext cx="2498400" cy="162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4414B47E-530C-4D8B-9699-1EA3F5E5F1CD}"/>
                  </a:ext>
                </a:extLst>
              </p14:cNvPr>
              <p14:cNvContentPartPr/>
              <p14:nvPr/>
            </p14:nvContentPartPr>
            <p14:xfrm>
              <a:off x="1517520" y="5187040"/>
              <a:ext cx="1158120" cy="15843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4414B47E-530C-4D8B-9699-1EA3F5E5F1C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99520" y="5169040"/>
                <a:ext cx="1193760" cy="162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78DE7B9-6496-4F06-9A3A-69FC9D7D6722}"/>
                  </a:ext>
                </a:extLst>
              </p14:cNvPr>
              <p14:cNvContentPartPr/>
              <p14:nvPr/>
            </p14:nvContentPartPr>
            <p14:xfrm>
              <a:off x="4713600" y="5009560"/>
              <a:ext cx="185760" cy="89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78DE7B9-6496-4F06-9A3A-69FC9D7D672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695960" y="4991560"/>
                <a:ext cx="22140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150DA4F-589A-40C3-8992-CFAA43F3A909}"/>
                  </a:ext>
                </a:extLst>
              </p14:cNvPr>
              <p14:cNvContentPartPr/>
              <p14:nvPr/>
            </p14:nvContentPartPr>
            <p14:xfrm>
              <a:off x="4193040" y="5168320"/>
              <a:ext cx="1411920" cy="313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150DA4F-589A-40C3-8992-CFAA43F3A90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175040" y="5150680"/>
                <a:ext cx="144756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95EAAF5-E592-475B-B0E2-1E7E07405E21}"/>
                  </a:ext>
                </a:extLst>
              </p14:cNvPr>
              <p14:cNvContentPartPr/>
              <p14:nvPr/>
            </p14:nvContentPartPr>
            <p14:xfrm>
              <a:off x="5763000" y="4994080"/>
              <a:ext cx="816480" cy="492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95EAAF5-E592-475B-B0E2-1E7E07405E2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745008" y="4976080"/>
                <a:ext cx="852104" cy="52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D659E5E-EBB4-412A-8443-A296B06FBCAE}"/>
                  </a:ext>
                </a:extLst>
              </p14:cNvPr>
              <p14:cNvContentPartPr/>
              <p14:nvPr/>
            </p14:nvContentPartPr>
            <p14:xfrm>
              <a:off x="6718440" y="5043400"/>
              <a:ext cx="861840" cy="4226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D659E5E-EBB4-412A-8443-A296B06FBCA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700800" y="5025400"/>
                <a:ext cx="897480" cy="45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214C77A-D626-43E8-B1CB-059A2BBCE36E}"/>
                  </a:ext>
                </a:extLst>
              </p14:cNvPr>
              <p14:cNvContentPartPr/>
              <p14:nvPr/>
            </p14:nvContentPartPr>
            <p14:xfrm>
              <a:off x="7758840" y="5286400"/>
              <a:ext cx="19404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214C77A-D626-43E8-B1CB-059A2BBCE36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741200" y="5268760"/>
                <a:ext cx="2296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164B360-43CE-4255-8998-B3B310BADB8A}"/>
                  </a:ext>
                </a:extLst>
              </p14:cNvPr>
              <p14:cNvContentPartPr/>
              <p14:nvPr/>
            </p14:nvContentPartPr>
            <p14:xfrm>
              <a:off x="7788000" y="5363440"/>
              <a:ext cx="200520" cy="14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164B360-43CE-4255-8998-B3B310BADB8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770360" y="5345440"/>
                <a:ext cx="2361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687CE4F-B836-4298-895F-D87793EB4857}"/>
                  </a:ext>
                </a:extLst>
              </p14:cNvPr>
              <p14:cNvContentPartPr/>
              <p14:nvPr/>
            </p14:nvContentPartPr>
            <p14:xfrm>
              <a:off x="8124240" y="5093080"/>
              <a:ext cx="640080" cy="372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687CE4F-B836-4298-895F-D87793EB485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106230" y="5075423"/>
                <a:ext cx="675740" cy="4082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03B7043-584B-44A3-A574-1C4D0C655C6E}"/>
                  </a:ext>
                </a:extLst>
              </p14:cNvPr>
              <p14:cNvContentPartPr/>
              <p14:nvPr/>
            </p14:nvContentPartPr>
            <p14:xfrm>
              <a:off x="7716360" y="4748920"/>
              <a:ext cx="1247760" cy="10540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03B7043-584B-44A3-A574-1C4D0C655C6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698720" y="4712920"/>
                <a:ext cx="1283400" cy="11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A93DF4E-1CF6-4F05-B61F-1E4A381D54A0}"/>
                  </a:ext>
                </a:extLst>
              </p14:cNvPr>
              <p14:cNvContentPartPr/>
              <p14:nvPr/>
            </p14:nvContentPartPr>
            <p14:xfrm>
              <a:off x="6236040" y="3431320"/>
              <a:ext cx="1863360" cy="9259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A93DF4E-1CF6-4F05-B61F-1E4A381D54A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218040" y="3395320"/>
                <a:ext cx="1899000" cy="9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D141086D-5332-4DFD-A3B7-5D5002E22296}"/>
                  </a:ext>
                </a:extLst>
              </p14:cNvPr>
              <p14:cNvContentPartPr/>
              <p14:nvPr/>
            </p14:nvContentPartPr>
            <p14:xfrm>
              <a:off x="3226080" y="5404120"/>
              <a:ext cx="5167080" cy="131148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D141086D-5332-4DFD-A3B7-5D5002E2229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208080" y="5386480"/>
                <a:ext cx="5202720" cy="134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CFF98392-3F4C-4CC1-B549-0117F4451B61}"/>
                  </a:ext>
                </a:extLst>
              </p14:cNvPr>
              <p14:cNvContentPartPr/>
              <p14:nvPr/>
            </p14:nvContentPartPr>
            <p14:xfrm>
              <a:off x="8554080" y="5759440"/>
              <a:ext cx="432000" cy="5227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CFF98392-3F4C-4CC1-B549-0117F4451B6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8536425" y="5741800"/>
                <a:ext cx="467670" cy="55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FB73EF0A-4D7D-4BA5-AB4F-80FC805FB797}"/>
                  </a:ext>
                </a:extLst>
              </p14:cNvPr>
              <p14:cNvContentPartPr/>
              <p14:nvPr/>
            </p14:nvContentPartPr>
            <p14:xfrm>
              <a:off x="2590320" y="6036640"/>
              <a:ext cx="406080" cy="52920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FB73EF0A-4D7D-4BA5-AB4F-80FC805FB797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572680" y="6018640"/>
                <a:ext cx="441720" cy="564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0159628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2C45630-8EE2-4BEC-9FE6-4C8834742F4D}"/>
                  </a:ext>
                </a:extLst>
              </p14:cNvPr>
              <p14:cNvContentPartPr/>
              <p14:nvPr/>
            </p14:nvContentPartPr>
            <p14:xfrm>
              <a:off x="5453400" y="392920"/>
              <a:ext cx="10800" cy="20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2C45630-8EE2-4BEC-9FE6-4C8834742F4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435760" y="374920"/>
                <a:ext cx="464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EC15F79-F79C-4EEF-A07B-C5CA2CB90EEC}"/>
                  </a:ext>
                </a:extLst>
              </p14:cNvPr>
              <p14:cNvContentPartPr/>
              <p14:nvPr/>
            </p14:nvContentPartPr>
            <p14:xfrm>
              <a:off x="5519640" y="552040"/>
              <a:ext cx="3600" cy="16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EC15F79-F79C-4EEF-A07B-C5CA2CB90E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01640" y="534040"/>
                <a:ext cx="39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E8807D1-74E5-49E7-BBF2-060486A92A8F}"/>
                  </a:ext>
                </a:extLst>
              </p14:cNvPr>
              <p14:cNvContentPartPr/>
              <p14:nvPr/>
            </p14:nvContentPartPr>
            <p14:xfrm>
              <a:off x="5774160" y="155680"/>
              <a:ext cx="189720" cy="91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E8807D1-74E5-49E7-BBF2-060486A92A8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56160" y="137680"/>
                <a:ext cx="22536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4A57C4-31AF-442A-B576-DA20959E6CD6}"/>
                  </a:ext>
                </a:extLst>
              </p14:cNvPr>
              <p14:cNvContentPartPr/>
              <p14:nvPr/>
            </p14:nvContentPartPr>
            <p14:xfrm>
              <a:off x="6549600" y="203200"/>
              <a:ext cx="165960" cy="57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4A57C4-31AF-442A-B576-DA20959E6C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31600" y="185560"/>
                <a:ext cx="2016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2C8708D-0F2F-444F-9FE1-CF9C55D9E472}"/>
                  </a:ext>
                </a:extLst>
              </p14:cNvPr>
              <p14:cNvContentPartPr/>
              <p14:nvPr/>
            </p14:nvContentPartPr>
            <p14:xfrm>
              <a:off x="5784240" y="338560"/>
              <a:ext cx="11257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2C8708D-0F2F-444F-9FE1-CF9C55D9E4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66246" y="320920"/>
                <a:ext cx="1161349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A507399-785A-4CEB-A569-99B3E6AF81DE}"/>
                  </a:ext>
                </a:extLst>
              </p14:cNvPr>
              <p14:cNvContentPartPr/>
              <p14:nvPr/>
            </p14:nvContentPartPr>
            <p14:xfrm>
              <a:off x="7145040" y="223720"/>
              <a:ext cx="916560" cy="344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A507399-785A-4CEB-A569-99B3E6AF81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27040" y="206080"/>
                <a:ext cx="95220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40CDFB53-418D-40BA-9A08-1F98781A2821}"/>
                  </a:ext>
                </a:extLst>
              </p14:cNvPr>
              <p14:cNvContentPartPr/>
              <p14:nvPr/>
            </p14:nvContentPartPr>
            <p14:xfrm>
              <a:off x="128280" y="177280"/>
              <a:ext cx="5073480" cy="519840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40CDFB53-418D-40BA-9A08-1F98781A282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640" y="159640"/>
                <a:ext cx="5109120" cy="5234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27093845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2C45630-8EE2-4BEC-9FE6-4C8834742F4D}"/>
                  </a:ext>
                </a:extLst>
              </p14:cNvPr>
              <p14:cNvContentPartPr/>
              <p14:nvPr/>
            </p14:nvContentPartPr>
            <p14:xfrm>
              <a:off x="5453400" y="392920"/>
              <a:ext cx="10800" cy="20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2C45630-8EE2-4BEC-9FE6-4C8834742F4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435760" y="374920"/>
                <a:ext cx="464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EC15F79-F79C-4EEF-A07B-C5CA2CB90EEC}"/>
                  </a:ext>
                </a:extLst>
              </p14:cNvPr>
              <p14:cNvContentPartPr/>
              <p14:nvPr/>
            </p14:nvContentPartPr>
            <p14:xfrm>
              <a:off x="5519640" y="552040"/>
              <a:ext cx="3600" cy="16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EC15F79-F79C-4EEF-A07B-C5CA2CB90E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01640" y="534040"/>
                <a:ext cx="39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E8807D1-74E5-49E7-BBF2-060486A92A8F}"/>
                  </a:ext>
                </a:extLst>
              </p14:cNvPr>
              <p14:cNvContentPartPr/>
              <p14:nvPr/>
            </p14:nvContentPartPr>
            <p14:xfrm>
              <a:off x="5774160" y="155680"/>
              <a:ext cx="189720" cy="91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E8807D1-74E5-49E7-BBF2-060486A92A8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56160" y="137680"/>
                <a:ext cx="22536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4A57C4-31AF-442A-B576-DA20959E6CD6}"/>
                  </a:ext>
                </a:extLst>
              </p14:cNvPr>
              <p14:cNvContentPartPr/>
              <p14:nvPr/>
            </p14:nvContentPartPr>
            <p14:xfrm>
              <a:off x="6549600" y="203200"/>
              <a:ext cx="165960" cy="57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4A57C4-31AF-442A-B576-DA20959E6C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31600" y="185560"/>
                <a:ext cx="2016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2C8708D-0F2F-444F-9FE1-CF9C55D9E472}"/>
                  </a:ext>
                </a:extLst>
              </p14:cNvPr>
              <p14:cNvContentPartPr/>
              <p14:nvPr/>
            </p14:nvContentPartPr>
            <p14:xfrm>
              <a:off x="5784240" y="338560"/>
              <a:ext cx="11257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2C8708D-0F2F-444F-9FE1-CF9C55D9E4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66246" y="320920"/>
                <a:ext cx="1161349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A507399-785A-4CEB-A569-99B3E6AF81DE}"/>
                  </a:ext>
                </a:extLst>
              </p14:cNvPr>
              <p14:cNvContentPartPr/>
              <p14:nvPr/>
            </p14:nvContentPartPr>
            <p14:xfrm>
              <a:off x="7145040" y="223720"/>
              <a:ext cx="916560" cy="344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A507399-785A-4CEB-A569-99B3E6AF81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27040" y="206080"/>
                <a:ext cx="95220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40CDFB53-418D-40BA-9A08-1F98781A2821}"/>
                  </a:ext>
                </a:extLst>
              </p14:cNvPr>
              <p14:cNvContentPartPr/>
              <p14:nvPr/>
            </p14:nvContentPartPr>
            <p14:xfrm>
              <a:off x="128280" y="177280"/>
              <a:ext cx="5073480" cy="519840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40CDFB53-418D-40BA-9A08-1F98781A282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640" y="159640"/>
                <a:ext cx="5109120" cy="523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82E6F87-576A-4673-AE17-D6B3892422A3}"/>
                  </a:ext>
                </a:extLst>
              </p14:cNvPr>
              <p14:cNvContentPartPr/>
              <p14:nvPr/>
            </p14:nvContentPartPr>
            <p14:xfrm>
              <a:off x="737400" y="2028760"/>
              <a:ext cx="204480" cy="2300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82E6F87-576A-4673-AE17-D6B3892422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9760" y="2011120"/>
                <a:ext cx="240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E4BF486-4E2C-447F-AA04-D16B63B3C93A}"/>
                  </a:ext>
                </a:extLst>
              </p14:cNvPr>
              <p14:cNvContentPartPr/>
              <p14:nvPr/>
            </p14:nvContentPartPr>
            <p14:xfrm>
              <a:off x="3156240" y="3012280"/>
              <a:ext cx="185040" cy="295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E4BF486-4E2C-447F-AA04-D16B63B3C93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38600" y="2994280"/>
                <a:ext cx="2206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727562-8656-4A96-8024-A9CFE49882FE}"/>
                  </a:ext>
                </a:extLst>
              </p14:cNvPr>
              <p14:cNvContentPartPr/>
              <p14:nvPr/>
            </p14:nvContentPartPr>
            <p14:xfrm>
              <a:off x="1989840" y="2227120"/>
              <a:ext cx="159120" cy="193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727562-8656-4A96-8024-A9CFE49882F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71840" y="2209120"/>
                <a:ext cx="194760" cy="229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14579955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2C45630-8EE2-4BEC-9FE6-4C8834742F4D}"/>
                  </a:ext>
                </a:extLst>
              </p14:cNvPr>
              <p14:cNvContentPartPr/>
              <p14:nvPr/>
            </p14:nvContentPartPr>
            <p14:xfrm>
              <a:off x="5453400" y="392920"/>
              <a:ext cx="10800" cy="20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2C45630-8EE2-4BEC-9FE6-4C8834742F4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435760" y="374920"/>
                <a:ext cx="464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EC15F79-F79C-4EEF-A07B-C5CA2CB90EEC}"/>
                  </a:ext>
                </a:extLst>
              </p14:cNvPr>
              <p14:cNvContentPartPr/>
              <p14:nvPr/>
            </p14:nvContentPartPr>
            <p14:xfrm>
              <a:off x="5519640" y="552040"/>
              <a:ext cx="3600" cy="16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EC15F79-F79C-4EEF-A07B-C5CA2CB90E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01640" y="534040"/>
                <a:ext cx="39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E8807D1-74E5-49E7-BBF2-060486A92A8F}"/>
                  </a:ext>
                </a:extLst>
              </p14:cNvPr>
              <p14:cNvContentPartPr/>
              <p14:nvPr/>
            </p14:nvContentPartPr>
            <p14:xfrm>
              <a:off x="5774160" y="155680"/>
              <a:ext cx="189720" cy="91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E8807D1-74E5-49E7-BBF2-060486A92A8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56160" y="137680"/>
                <a:ext cx="22536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4A57C4-31AF-442A-B576-DA20959E6CD6}"/>
                  </a:ext>
                </a:extLst>
              </p14:cNvPr>
              <p14:cNvContentPartPr/>
              <p14:nvPr/>
            </p14:nvContentPartPr>
            <p14:xfrm>
              <a:off x="6549600" y="203200"/>
              <a:ext cx="165960" cy="57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4A57C4-31AF-442A-B576-DA20959E6C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31600" y="185560"/>
                <a:ext cx="2016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2C8708D-0F2F-444F-9FE1-CF9C55D9E472}"/>
                  </a:ext>
                </a:extLst>
              </p14:cNvPr>
              <p14:cNvContentPartPr/>
              <p14:nvPr/>
            </p14:nvContentPartPr>
            <p14:xfrm>
              <a:off x="5784240" y="338560"/>
              <a:ext cx="11257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2C8708D-0F2F-444F-9FE1-CF9C55D9E4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66246" y="320920"/>
                <a:ext cx="1161349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A507399-785A-4CEB-A569-99B3E6AF81DE}"/>
                  </a:ext>
                </a:extLst>
              </p14:cNvPr>
              <p14:cNvContentPartPr/>
              <p14:nvPr/>
            </p14:nvContentPartPr>
            <p14:xfrm>
              <a:off x="7145040" y="223720"/>
              <a:ext cx="916560" cy="344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A507399-785A-4CEB-A569-99B3E6AF81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27040" y="206080"/>
                <a:ext cx="95220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40CDFB53-418D-40BA-9A08-1F98781A2821}"/>
                  </a:ext>
                </a:extLst>
              </p14:cNvPr>
              <p14:cNvContentPartPr/>
              <p14:nvPr/>
            </p14:nvContentPartPr>
            <p14:xfrm>
              <a:off x="128280" y="177280"/>
              <a:ext cx="5073480" cy="519840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40CDFB53-418D-40BA-9A08-1F98781A282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640" y="159640"/>
                <a:ext cx="5109120" cy="523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82E6F87-576A-4673-AE17-D6B3892422A3}"/>
                  </a:ext>
                </a:extLst>
              </p14:cNvPr>
              <p14:cNvContentPartPr/>
              <p14:nvPr/>
            </p14:nvContentPartPr>
            <p14:xfrm>
              <a:off x="737400" y="2028760"/>
              <a:ext cx="204480" cy="2300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82E6F87-576A-4673-AE17-D6B3892422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9760" y="2011120"/>
                <a:ext cx="240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E4BF486-4E2C-447F-AA04-D16B63B3C93A}"/>
                  </a:ext>
                </a:extLst>
              </p14:cNvPr>
              <p14:cNvContentPartPr/>
              <p14:nvPr/>
            </p14:nvContentPartPr>
            <p14:xfrm>
              <a:off x="3156240" y="3012280"/>
              <a:ext cx="185040" cy="295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E4BF486-4E2C-447F-AA04-D16B63B3C93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38600" y="2994280"/>
                <a:ext cx="2206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727562-8656-4A96-8024-A9CFE49882FE}"/>
                  </a:ext>
                </a:extLst>
              </p14:cNvPr>
              <p14:cNvContentPartPr/>
              <p14:nvPr/>
            </p14:nvContentPartPr>
            <p14:xfrm>
              <a:off x="1989840" y="2227120"/>
              <a:ext cx="159120" cy="193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727562-8656-4A96-8024-A9CFE49882F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71840" y="2209120"/>
                <a:ext cx="194760" cy="229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9259381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BDFE05B-8DE5-46CE-BCF2-2D402C480740}"/>
                  </a:ext>
                </a:extLst>
              </p14:cNvPr>
              <p14:cNvContentPartPr/>
              <p14:nvPr/>
            </p14:nvContentPartPr>
            <p14:xfrm>
              <a:off x="5045520" y="513160"/>
              <a:ext cx="631440" cy="231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BDFE05B-8DE5-46CE-BCF2-2D402C48074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27880" y="495520"/>
                <a:ext cx="66708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EC1CFBB-9B71-4E90-AD36-4E9E8F2F25D4}"/>
                  </a:ext>
                </a:extLst>
              </p14:cNvPr>
              <p14:cNvContentPartPr/>
              <p14:nvPr/>
            </p14:nvContentPartPr>
            <p14:xfrm>
              <a:off x="7130640" y="366640"/>
              <a:ext cx="1075320" cy="396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EC1CFBB-9B71-4E90-AD36-4E9E8F2F25D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13000" y="349000"/>
                <a:ext cx="111096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BE2C1A2-FA77-4646-9EE5-78DB206BA65D}"/>
                  </a:ext>
                </a:extLst>
              </p14:cNvPr>
              <p14:cNvContentPartPr/>
              <p14:nvPr/>
            </p14:nvContentPartPr>
            <p14:xfrm>
              <a:off x="5929320" y="504160"/>
              <a:ext cx="1019520" cy="299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BE2C1A2-FA77-4646-9EE5-78DB206BA65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911326" y="486520"/>
                <a:ext cx="1055147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A6A0BA4-FE9E-408C-930B-A554447F36D2}"/>
                  </a:ext>
                </a:extLst>
              </p14:cNvPr>
              <p14:cNvContentPartPr/>
              <p14:nvPr/>
            </p14:nvContentPartPr>
            <p14:xfrm>
              <a:off x="477840" y="116440"/>
              <a:ext cx="4344120" cy="1855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A6A0BA4-FE9E-408C-930B-A554447F36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9841" y="98800"/>
                <a:ext cx="4379757" cy="18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75950D6-70A6-4FA3-8A9D-CA6F9CD96A8F}"/>
                  </a:ext>
                </a:extLst>
              </p14:cNvPr>
              <p14:cNvContentPartPr/>
              <p14:nvPr/>
            </p14:nvContentPartPr>
            <p14:xfrm>
              <a:off x="5228400" y="1038400"/>
              <a:ext cx="263520" cy="602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75950D6-70A6-4FA3-8A9D-CA6F9CD96A8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210760" y="1020400"/>
                <a:ext cx="299160" cy="63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6725FD-B381-441B-84C3-30344D65F184}"/>
                  </a:ext>
                </a:extLst>
              </p14:cNvPr>
              <p14:cNvContentPartPr/>
              <p14:nvPr/>
            </p14:nvContentPartPr>
            <p14:xfrm>
              <a:off x="5800800" y="1212640"/>
              <a:ext cx="270000" cy="539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6725FD-B381-441B-84C3-30344D65F18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783160" y="1195000"/>
                <a:ext cx="305640" cy="57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017AE27-D9D4-468E-B309-BA08EF858DD0}"/>
                  </a:ext>
                </a:extLst>
              </p14:cNvPr>
              <p14:cNvContentPartPr/>
              <p14:nvPr/>
            </p14:nvContentPartPr>
            <p14:xfrm>
              <a:off x="6069000" y="1468960"/>
              <a:ext cx="183600" cy="144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017AE27-D9D4-468E-B309-BA08EF858DD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051360" y="1451320"/>
                <a:ext cx="21924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566A4A3-56EF-4AC4-A8A8-07254A77F3C0}"/>
                  </a:ext>
                </a:extLst>
              </p14:cNvPr>
              <p14:cNvContentPartPr/>
              <p14:nvPr/>
            </p14:nvContentPartPr>
            <p14:xfrm>
              <a:off x="6308040" y="1460320"/>
              <a:ext cx="104760" cy="164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566A4A3-56EF-4AC4-A8A8-07254A77F3C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90040" y="1442680"/>
                <a:ext cx="14040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C5B8F51-F5BC-45AD-A585-B316FBB19FDD}"/>
                  </a:ext>
                </a:extLst>
              </p14:cNvPr>
              <p14:cNvContentPartPr/>
              <p14:nvPr/>
            </p14:nvContentPartPr>
            <p14:xfrm>
              <a:off x="6701880" y="1483720"/>
              <a:ext cx="317160" cy="161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C5B8F51-F5BC-45AD-A585-B316FBB19FD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83880" y="1465720"/>
                <a:ext cx="3528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720A054-F8CA-4882-8E99-085D204BD82A}"/>
                  </a:ext>
                </a:extLst>
              </p14:cNvPr>
              <p14:cNvContentPartPr/>
              <p14:nvPr/>
            </p14:nvContentPartPr>
            <p14:xfrm>
              <a:off x="7198320" y="1438720"/>
              <a:ext cx="216720" cy="246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720A054-F8CA-4882-8E99-085D204BD82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80320" y="1421080"/>
                <a:ext cx="25236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ABFFFE-A3E1-4C2D-8933-1761D6F52A13}"/>
                  </a:ext>
                </a:extLst>
              </p14:cNvPr>
              <p14:cNvContentPartPr/>
              <p14:nvPr/>
            </p14:nvContentPartPr>
            <p14:xfrm>
              <a:off x="7470480" y="1511440"/>
              <a:ext cx="115200" cy="155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ABFFFE-A3E1-4C2D-8933-1761D6F52A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452840" y="1493800"/>
                <a:ext cx="1508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B1AE6B0-523E-4A2E-9BAF-22E94AAB0911}"/>
                  </a:ext>
                </a:extLst>
              </p14:cNvPr>
              <p14:cNvContentPartPr/>
              <p14:nvPr/>
            </p14:nvContentPartPr>
            <p14:xfrm>
              <a:off x="7708080" y="1345840"/>
              <a:ext cx="30240" cy="314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B1AE6B0-523E-4A2E-9BAF-22E94AAB091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690080" y="1327840"/>
                <a:ext cx="6588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0793BBE-9E17-4E7B-B33A-26431E041FA9}"/>
                  </a:ext>
                </a:extLst>
              </p14:cNvPr>
              <p14:cNvContentPartPr/>
              <p14:nvPr/>
            </p14:nvContentPartPr>
            <p14:xfrm>
              <a:off x="7599360" y="1493080"/>
              <a:ext cx="337680" cy="37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0793BBE-9E17-4E7B-B33A-26431E041FA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81360" y="1475080"/>
                <a:ext cx="37332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8CCF4B5-5FED-480C-A83C-8CCD9552224A}"/>
                  </a:ext>
                </a:extLst>
              </p14:cNvPr>
              <p14:cNvContentPartPr/>
              <p14:nvPr/>
            </p14:nvContentPartPr>
            <p14:xfrm>
              <a:off x="7812120" y="1288960"/>
              <a:ext cx="347040" cy="354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8CCF4B5-5FED-480C-A83C-8CCD9552224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94120" y="1271320"/>
                <a:ext cx="38268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33FA1DB-AFBC-4439-97C1-A56A072E75D8}"/>
                  </a:ext>
                </a:extLst>
              </p14:cNvPr>
              <p14:cNvContentPartPr/>
              <p14:nvPr/>
            </p14:nvContentPartPr>
            <p14:xfrm>
              <a:off x="8012280" y="1461040"/>
              <a:ext cx="211680" cy="17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33FA1DB-AFBC-4439-97C1-A56A072E75D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94280" y="1443400"/>
                <a:ext cx="2473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ED7563E-B503-4A64-B84C-2FE0EDFF7DDF}"/>
                  </a:ext>
                </a:extLst>
              </p14:cNvPr>
              <p14:cNvContentPartPr/>
              <p14:nvPr/>
            </p14:nvContentPartPr>
            <p14:xfrm>
              <a:off x="8265360" y="1524760"/>
              <a:ext cx="9720" cy="64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ED7563E-B503-4A64-B84C-2FE0EDFF7DD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247360" y="1507120"/>
                <a:ext cx="4536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A7FBBDF-E923-4DDF-8339-DAF43C2D705E}"/>
                  </a:ext>
                </a:extLst>
              </p14:cNvPr>
              <p14:cNvContentPartPr/>
              <p14:nvPr/>
            </p14:nvContentPartPr>
            <p14:xfrm>
              <a:off x="8274720" y="1438720"/>
              <a:ext cx="3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A7FBBDF-E923-4DDF-8339-DAF43C2D705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256720" y="1420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71C6E03-B2E5-4356-87DA-92D80E3E9CB3}"/>
                  </a:ext>
                </a:extLst>
              </p14:cNvPr>
              <p14:cNvContentPartPr/>
              <p14:nvPr/>
            </p14:nvContentPartPr>
            <p14:xfrm>
              <a:off x="8338440" y="1470040"/>
              <a:ext cx="100440" cy="117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71C6E03-B2E5-4356-87DA-92D80E3E9CB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20440" y="1452040"/>
                <a:ext cx="13608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80DDFAC-1303-4AB4-B73A-93909E8A6A7D}"/>
                  </a:ext>
                </a:extLst>
              </p14:cNvPr>
              <p14:cNvContentPartPr/>
              <p14:nvPr/>
            </p14:nvContentPartPr>
            <p14:xfrm>
              <a:off x="8527080" y="1471840"/>
              <a:ext cx="178560" cy="92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80DDFAC-1303-4AB4-B73A-93909E8A6A7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509080" y="1453840"/>
                <a:ext cx="2142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624536-8931-4A7B-8FD4-AFE226A2D0A3}"/>
                  </a:ext>
                </a:extLst>
              </p14:cNvPr>
              <p14:cNvContentPartPr/>
              <p14:nvPr/>
            </p14:nvContentPartPr>
            <p14:xfrm>
              <a:off x="447240" y="2209120"/>
              <a:ext cx="602280" cy="399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624536-8931-4A7B-8FD4-AFE226A2D0A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9600" y="2191480"/>
                <a:ext cx="63792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47198A1-A594-4C65-AE53-5CFFE08CBF1E}"/>
                  </a:ext>
                </a:extLst>
              </p14:cNvPr>
              <p14:cNvContentPartPr/>
              <p14:nvPr/>
            </p14:nvContentPartPr>
            <p14:xfrm>
              <a:off x="1068960" y="2169520"/>
              <a:ext cx="595440" cy="407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47198A1-A594-4C65-AE53-5CFFE08CBF1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051320" y="2151880"/>
                <a:ext cx="63108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4678E84-130E-4C48-AEC8-81924257C70C}"/>
                  </a:ext>
                </a:extLst>
              </p14:cNvPr>
              <p14:cNvContentPartPr/>
              <p14:nvPr/>
            </p14:nvContentPartPr>
            <p14:xfrm>
              <a:off x="1434720" y="2302720"/>
              <a:ext cx="309240" cy="38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4678E84-130E-4C48-AEC8-81924257C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416720" y="2285080"/>
                <a:ext cx="34488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17C5BC0-10D4-4716-A814-F7F29D14D8B1}"/>
                  </a:ext>
                </a:extLst>
              </p14:cNvPr>
              <p14:cNvContentPartPr/>
              <p14:nvPr/>
            </p14:nvContentPartPr>
            <p14:xfrm>
              <a:off x="1893720" y="2383720"/>
              <a:ext cx="252360" cy="205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17C5BC0-10D4-4716-A814-F7F29D14D8B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876080" y="2366080"/>
                <a:ext cx="28800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32ABC42-C94B-4622-BD11-AD06C5E86ECA}"/>
                  </a:ext>
                </a:extLst>
              </p14:cNvPr>
              <p14:cNvContentPartPr/>
              <p14:nvPr/>
            </p14:nvContentPartPr>
            <p14:xfrm>
              <a:off x="2220960" y="2375800"/>
              <a:ext cx="144000" cy="181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32ABC42-C94B-4622-BD11-AD06C5E86EC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202960" y="2358160"/>
                <a:ext cx="17964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DAECB7F-E6C9-476C-B457-303237DE9981}"/>
                  </a:ext>
                </a:extLst>
              </p14:cNvPr>
              <p14:cNvContentPartPr/>
              <p14:nvPr/>
            </p14:nvContentPartPr>
            <p14:xfrm>
              <a:off x="2406720" y="2404960"/>
              <a:ext cx="239760" cy="98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DAECB7F-E6C9-476C-B457-303237DE998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89080" y="2387320"/>
                <a:ext cx="27540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A4EAB29-00D8-4186-A3B7-180996B13D89}"/>
                  </a:ext>
                </a:extLst>
              </p14:cNvPr>
              <p14:cNvContentPartPr/>
              <p14:nvPr/>
            </p14:nvContentPartPr>
            <p14:xfrm>
              <a:off x="2690400" y="2407480"/>
              <a:ext cx="223200" cy="1540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A4EAB29-00D8-4186-A3B7-180996B13D8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672400" y="2389480"/>
                <a:ext cx="25884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1E1DCDA-4EF9-4B23-9F85-527FE697C92D}"/>
                  </a:ext>
                </a:extLst>
              </p14:cNvPr>
              <p14:cNvContentPartPr/>
              <p14:nvPr/>
            </p14:nvContentPartPr>
            <p14:xfrm>
              <a:off x="4436040" y="2137120"/>
              <a:ext cx="1026360" cy="552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1E1DCDA-4EF9-4B23-9F85-527FE697C92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18394" y="2119480"/>
                <a:ext cx="1062013" cy="58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DA08291-2122-4ABB-B979-C38550B05CAC}"/>
                  </a:ext>
                </a:extLst>
              </p14:cNvPr>
              <p14:cNvContentPartPr/>
              <p14:nvPr/>
            </p14:nvContentPartPr>
            <p14:xfrm>
              <a:off x="3045720" y="2142160"/>
              <a:ext cx="1109880" cy="672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DA08291-2122-4ABB-B979-C38550B05CA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28074" y="2124520"/>
                <a:ext cx="1145532" cy="70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B7D9E8B-E22F-4DC5-9DAC-9AD49D45311D}"/>
                  </a:ext>
                </a:extLst>
              </p14:cNvPr>
              <p14:cNvContentPartPr/>
              <p14:nvPr/>
            </p14:nvContentPartPr>
            <p14:xfrm>
              <a:off x="5637000" y="2204440"/>
              <a:ext cx="263160" cy="351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B7D9E8B-E22F-4DC5-9DAC-9AD49D45311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619000" y="2186800"/>
                <a:ext cx="2988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786C587-B72C-4E14-9F9E-59AF8C70B10B}"/>
                  </a:ext>
                </a:extLst>
              </p14:cNvPr>
              <p14:cNvContentPartPr/>
              <p14:nvPr/>
            </p14:nvContentPartPr>
            <p14:xfrm>
              <a:off x="692400" y="3006520"/>
              <a:ext cx="1550160" cy="2040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786C587-B72C-4E14-9F9E-59AF8C70B10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74400" y="2988880"/>
                <a:ext cx="1585800" cy="20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8CDAE1C-4482-4308-8A8C-7A2CF7C252B4}"/>
                  </a:ext>
                </a:extLst>
              </p14:cNvPr>
              <p14:cNvContentPartPr/>
              <p14:nvPr/>
            </p14:nvContentPartPr>
            <p14:xfrm>
              <a:off x="6152880" y="2408920"/>
              <a:ext cx="316800" cy="183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8CDAE1C-4482-4308-8A8C-7A2CF7C252B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135240" y="2390920"/>
                <a:ext cx="35244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5B32E46-4C55-4235-84B8-F66086152B13}"/>
                  </a:ext>
                </a:extLst>
              </p14:cNvPr>
              <p14:cNvContentPartPr/>
              <p14:nvPr/>
            </p14:nvContentPartPr>
            <p14:xfrm>
              <a:off x="6564000" y="2196880"/>
              <a:ext cx="607320" cy="37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5B32E46-4C55-4235-84B8-F66086152B1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46360" y="2178880"/>
                <a:ext cx="64296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31C8A35-801F-41BE-B51A-6D324CA25B93}"/>
                  </a:ext>
                </a:extLst>
              </p14:cNvPr>
              <p14:cNvContentPartPr/>
              <p14:nvPr/>
            </p14:nvContentPartPr>
            <p14:xfrm>
              <a:off x="7350240" y="2218120"/>
              <a:ext cx="1167840" cy="56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31C8A35-801F-41BE-B51A-6D324CA25B9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332246" y="2200480"/>
                <a:ext cx="1203469" cy="60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E7EB6DD-0904-41E3-85C4-8A15C7AE10EE}"/>
                  </a:ext>
                </a:extLst>
              </p14:cNvPr>
              <p14:cNvContentPartPr/>
              <p14:nvPr/>
            </p14:nvContentPartPr>
            <p14:xfrm>
              <a:off x="2700840" y="2803840"/>
              <a:ext cx="440280" cy="447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E7EB6DD-0904-41E3-85C4-8A15C7AE10E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682840" y="2785854"/>
                <a:ext cx="475920" cy="4830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FF7A05D-5BB0-44E6-BDD6-AF595C966A43}"/>
                  </a:ext>
                </a:extLst>
              </p14:cNvPr>
              <p14:cNvContentPartPr/>
              <p14:nvPr/>
            </p14:nvContentPartPr>
            <p14:xfrm>
              <a:off x="872400" y="3433480"/>
              <a:ext cx="230040" cy="423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FF7A05D-5BB0-44E6-BDD6-AF595C966A4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54400" y="3415480"/>
                <a:ext cx="26568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936BF9-3283-402B-8344-B18694A42AAF}"/>
                  </a:ext>
                </a:extLst>
              </p14:cNvPr>
              <p14:cNvContentPartPr/>
              <p14:nvPr/>
            </p14:nvContentPartPr>
            <p14:xfrm>
              <a:off x="418080" y="3410800"/>
              <a:ext cx="301320" cy="297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936BF9-3283-402B-8344-B18694A42AA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00080" y="3393160"/>
                <a:ext cx="33696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108E70E-69D4-4F05-99E0-C4175AFCC0B0}"/>
                  </a:ext>
                </a:extLst>
              </p14:cNvPr>
              <p14:cNvContentPartPr/>
              <p14:nvPr/>
            </p14:nvContentPartPr>
            <p14:xfrm>
              <a:off x="450480" y="3205600"/>
              <a:ext cx="185400" cy="96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108E70E-69D4-4F05-99E0-C4175AFCC0B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32840" y="3187600"/>
                <a:ext cx="22104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E4B2321-829B-4D43-A81B-B22423C80463}"/>
                  </a:ext>
                </a:extLst>
              </p14:cNvPr>
              <p14:cNvContentPartPr/>
              <p14:nvPr/>
            </p14:nvContentPartPr>
            <p14:xfrm>
              <a:off x="3552600" y="2862520"/>
              <a:ext cx="2386440" cy="425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E4B2321-829B-4D43-A81B-B22423C8046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534600" y="2844520"/>
                <a:ext cx="2422080" cy="46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2080A24-01AD-4F23-A2F8-A97652F8CBF8}"/>
                  </a:ext>
                </a:extLst>
              </p14:cNvPr>
              <p14:cNvContentPartPr/>
              <p14:nvPr/>
            </p14:nvContentPartPr>
            <p14:xfrm>
              <a:off x="3201960" y="3211720"/>
              <a:ext cx="128880" cy="1782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2080A24-01AD-4F23-A2F8-A97652F8CBF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84320" y="3194080"/>
                <a:ext cx="164520" cy="213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19756661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2C45630-8EE2-4BEC-9FE6-4C8834742F4D}"/>
                  </a:ext>
                </a:extLst>
              </p14:cNvPr>
              <p14:cNvContentPartPr/>
              <p14:nvPr/>
            </p14:nvContentPartPr>
            <p14:xfrm>
              <a:off x="5453400" y="392920"/>
              <a:ext cx="10800" cy="20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2C45630-8EE2-4BEC-9FE6-4C8834742F4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435760" y="374920"/>
                <a:ext cx="464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EC15F79-F79C-4EEF-A07B-C5CA2CB90EEC}"/>
                  </a:ext>
                </a:extLst>
              </p14:cNvPr>
              <p14:cNvContentPartPr/>
              <p14:nvPr/>
            </p14:nvContentPartPr>
            <p14:xfrm>
              <a:off x="5519640" y="552040"/>
              <a:ext cx="3600" cy="16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EC15F79-F79C-4EEF-A07B-C5CA2CB90E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01640" y="534040"/>
                <a:ext cx="39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E8807D1-74E5-49E7-BBF2-060486A92A8F}"/>
                  </a:ext>
                </a:extLst>
              </p14:cNvPr>
              <p14:cNvContentPartPr/>
              <p14:nvPr/>
            </p14:nvContentPartPr>
            <p14:xfrm>
              <a:off x="5774160" y="155680"/>
              <a:ext cx="189720" cy="91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E8807D1-74E5-49E7-BBF2-060486A92A8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56160" y="137680"/>
                <a:ext cx="22536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4A57C4-31AF-442A-B576-DA20959E6CD6}"/>
                  </a:ext>
                </a:extLst>
              </p14:cNvPr>
              <p14:cNvContentPartPr/>
              <p14:nvPr/>
            </p14:nvContentPartPr>
            <p14:xfrm>
              <a:off x="6549600" y="203200"/>
              <a:ext cx="165960" cy="57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4A57C4-31AF-442A-B576-DA20959E6C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31600" y="185560"/>
                <a:ext cx="2016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2C8708D-0F2F-444F-9FE1-CF9C55D9E472}"/>
                  </a:ext>
                </a:extLst>
              </p14:cNvPr>
              <p14:cNvContentPartPr/>
              <p14:nvPr/>
            </p14:nvContentPartPr>
            <p14:xfrm>
              <a:off x="5784240" y="338560"/>
              <a:ext cx="11257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2C8708D-0F2F-444F-9FE1-CF9C55D9E4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66246" y="320920"/>
                <a:ext cx="1161349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A507399-785A-4CEB-A569-99B3E6AF81DE}"/>
                  </a:ext>
                </a:extLst>
              </p14:cNvPr>
              <p14:cNvContentPartPr/>
              <p14:nvPr/>
            </p14:nvContentPartPr>
            <p14:xfrm>
              <a:off x="7145040" y="223720"/>
              <a:ext cx="916560" cy="344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A507399-785A-4CEB-A569-99B3E6AF81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27040" y="206080"/>
                <a:ext cx="95220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40CDFB53-418D-40BA-9A08-1F98781A2821}"/>
                  </a:ext>
                </a:extLst>
              </p14:cNvPr>
              <p14:cNvContentPartPr/>
              <p14:nvPr/>
            </p14:nvContentPartPr>
            <p14:xfrm>
              <a:off x="128280" y="177280"/>
              <a:ext cx="5073480" cy="519804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40CDFB53-418D-40BA-9A08-1F98781A282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640" y="159641"/>
                <a:ext cx="5109120" cy="5233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82E6F87-576A-4673-AE17-D6B3892422A3}"/>
                  </a:ext>
                </a:extLst>
              </p14:cNvPr>
              <p14:cNvContentPartPr/>
              <p14:nvPr/>
            </p14:nvContentPartPr>
            <p14:xfrm>
              <a:off x="737400" y="2028760"/>
              <a:ext cx="204480" cy="2300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82E6F87-576A-4673-AE17-D6B3892422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9760" y="2011120"/>
                <a:ext cx="240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E4BF486-4E2C-447F-AA04-D16B63B3C93A}"/>
                  </a:ext>
                </a:extLst>
              </p14:cNvPr>
              <p14:cNvContentPartPr/>
              <p14:nvPr/>
            </p14:nvContentPartPr>
            <p14:xfrm>
              <a:off x="3156240" y="3012280"/>
              <a:ext cx="185040" cy="295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E4BF486-4E2C-447F-AA04-D16B63B3C93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38600" y="2994280"/>
                <a:ext cx="2206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727562-8656-4A96-8024-A9CFE49882FE}"/>
                  </a:ext>
                </a:extLst>
              </p14:cNvPr>
              <p14:cNvContentPartPr/>
              <p14:nvPr/>
            </p14:nvContentPartPr>
            <p14:xfrm>
              <a:off x="1989840" y="2227120"/>
              <a:ext cx="159120" cy="193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727562-8656-4A96-8024-A9CFE49882F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71840" y="2209120"/>
                <a:ext cx="194760" cy="229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3777153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2C45630-8EE2-4BEC-9FE6-4C8834742F4D}"/>
                  </a:ext>
                </a:extLst>
              </p14:cNvPr>
              <p14:cNvContentPartPr/>
              <p14:nvPr/>
            </p14:nvContentPartPr>
            <p14:xfrm>
              <a:off x="5453400" y="392920"/>
              <a:ext cx="10800" cy="20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2C45630-8EE2-4BEC-9FE6-4C8834742F4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435760" y="374920"/>
                <a:ext cx="464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EC15F79-F79C-4EEF-A07B-C5CA2CB90EEC}"/>
                  </a:ext>
                </a:extLst>
              </p14:cNvPr>
              <p14:cNvContentPartPr/>
              <p14:nvPr/>
            </p14:nvContentPartPr>
            <p14:xfrm>
              <a:off x="5519640" y="552040"/>
              <a:ext cx="3600" cy="16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EC15F79-F79C-4EEF-A07B-C5CA2CB90E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01640" y="534040"/>
                <a:ext cx="39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E8807D1-74E5-49E7-BBF2-060486A92A8F}"/>
                  </a:ext>
                </a:extLst>
              </p14:cNvPr>
              <p14:cNvContentPartPr/>
              <p14:nvPr/>
            </p14:nvContentPartPr>
            <p14:xfrm>
              <a:off x="5774160" y="155680"/>
              <a:ext cx="189720" cy="91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E8807D1-74E5-49E7-BBF2-060486A92A8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56160" y="137680"/>
                <a:ext cx="22536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4A57C4-31AF-442A-B576-DA20959E6CD6}"/>
                  </a:ext>
                </a:extLst>
              </p14:cNvPr>
              <p14:cNvContentPartPr/>
              <p14:nvPr/>
            </p14:nvContentPartPr>
            <p14:xfrm>
              <a:off x="6549600" y="203200"/>
              <a:ext cx="165960" cy="57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4A57C4-31AF-442A-B576-DA20959E6C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31600" y="185560"/>
                <a:ext cx="2016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2C8708D-0F2F-444F-9FE1-CF9C55D9E472}"/>
                  </a:ext>
                </a:extLst>
              </p14:cNvPr>
              <p14:cNvContentPartPr/>
              <p14:nvPr/>
            </p14:nvContentPartPr>
            <p14:xfrm>
              <a:off x="5784240" y="338560"/>
              <a:ext cx="11257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2C8708D-0F2F-444F-9FE1-CF9C55D9E4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66246" y="320920"/>
                <a:ext cx="1161349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A507399-785A-4CEB-A569-99B3E6AF81DE}"/>
                  </a:ext>
                </a:extLst>
              </p14:cNvPr>
              <p14:cNvContentPartPr/>
              <p14:nvPr/>
            </p14:nvContentPartPr>
            <p14:xfrm>
              <a:off x="7145040" y="223720"/>
              <a:ext cx="916560" cy="344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A507399-785A-4CEB-A569-99B3E6AF81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27040" y="206080"/>
                <a:ext cx="95220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40CDFB53-418D-40BA-9A08-1F98781A2821}"/>
                  </a:ext>
                </a:extLst>
              </p14:cNvPr>
              <p14:cNvContentPartPr/>
              <p14:nvPr/>
            </p14:nvContentPartPr>
            <p14:xfrm>
              <a:off x="281640" y="177280"/>
              <a:ext cx="4920120" cy="359064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40CDFB53-418D-40BA-9A08-1F98781A282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3640" y="159640"/>
                <a:ext cx="4955760" cy="36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82E6F87-576A-4673-AE17-D6B3892422A3}"/>
                  </a:ext>
                </a:extLst>
              </p14:cNvPr>
              <p14:cNvContentPartPr/>
              <p14:nvPr/>
            </p14:nvContentPartPr>
            <p14:xfrm>
              <a:off x="737400" y="2028760"/>
              <a:ext cx="204480" cy="2300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82E6F87-576A-4673-AE17-D6B3892422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9760" y="2011120"/>
                <a:ext cx="240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E4BF486-4E2C-447F-AA04-D16B63B3C93A}"/>
                  </a:ext>
                </a:extLst>
              </p14:cNvPr>
              <p14:cNvContentPartPr/>
              <p14:nvPr/>
            </p14:nvContentPartPr>
            <p14:xfrm>
              <a:off x="3156240" y="3012280"/>
              <a:ext cx="185040" cy="295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E4BF486-4E2C-447F-AA04-D16B63B3C93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38600" y="2994280"/>
                <a:ext cx="2206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727562-8656-4A96-8024-A9CFE49882FE}"/>
                  </a:ext>
                </a:extLst>
              </p14:cNvPr>
              <p14:cNvContentPartPr/>
              <p14:nvPr/>
            </p14:nvContentPartPr>
            <p14:xfrm>
              <a:off x="1989840" y="2227120"/>
              <a:ext cx="159120" cy="193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727562-8656-4A96-8024-A9CFE49882F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71840" y="2209120"/>
                <a:ext cx="194760" cy="229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70352077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2C45630-8EE2-4BEC-9FE6-4C8834742F4D}"/>
                  </a:ext>
                </a:extLst>
              </p14:cNvPr>
              <p14:cNvContentPartPr/>
              <p14:nvPr/>
            </p14:nvContentPartPr>
            <p14:xfrm>
              <a:off x="5453400" y="392920"/>
              <a:ext cx="10800" cy="20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2C45630-8EE2-4BEC-9FE6-4C8834742F4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435760" y="374920"/>
                <a:ext cx="464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EC15F79-F79C-4EEF-A07B-C5CA2CB90EEC}"/>
                  </a:ext>
                </a:extLst>
              </p14:cNvPr>
              <p14:cNvContentPartPr/>
              <p14:nvPr/>
            </p14:nvContentPartPr>
            <p14:xfrm>
              <a:off x="5519640" y="552040"/>
              <a:ext cx="3600" cy="16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EC15F79-F79C-4EEF-A07B-C5CA2CB90E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01640" y="534040"/>
                <a:ext cx="39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E8807D1-74E5-49E7-BBF2-060486A92A8F}"/>
                  </a:ext>
                </a:extLst>
              </p14:cNvPr>
              <p14:cNvContentPartPr/>
              <p14:nvPr/>
            </p14:nvContentPartPr>
            <p14:xfrm>
              <a:off x="5774160" y="155680"/>
              <a:ext cx="189720" cy="91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E8807D1-74E5-49E7-BBF2-060486A92A8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56160" y="137680"/>
                <a:ext cx="22536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4A57C4-31AF-442A-B576-DA20959E6CD6}"/>
                  </a:ext>
                </a:extLst>
              </p14:cNvPr>
              <p14:cNvContentPartPr/>
              <p14:nvPr/>
            </p14:nvContentPartPr>
            <p14:xfrm>
              <a:off x="6549600" y="203200"/>
              <a:ext cx="165960" cy="57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4A57C4-31AF-442A-B576-DA20959E6C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31600" y="185560"/>
                <a:ext cx="2016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2C8708D-0F2F-444F-9FE1-CF9C55D9E472}"/>
                  </a:ext>
                </a:extLst>
              </p14:cNvPr>
              <p14:cNvContentPartPr/>
              <p14:nvPr/>
            </p14:nvContentPartPr>
            <p14:xfrm>
              <a:off x="5784240" y="338560"/>
              <a:ext cx="11257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2C8708D-0F2F-444F-9FE1-CF9C55D9E4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66246" y="320920"/>
                <a:ext cx="1161349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A507399-785A-4CEB-A569-99B3E6AF81DE}"/>
                  </a:ext>
                </a:extLst>
              </p14:cNvPr>
              <p14:cNvContentPartPr/>
              <p14:nvPr/>
            </p14:nvContentPartPr>
            <p14:xfrm>
              <a:off x="7145040" y="223720"/>
              <a:ext cx="916560" cy="344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A507399-785A-4CEB-A569-99B3E6AF81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27040" y="206080"/>
                <a:ext cx="95220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40CDFB53-418D-40BA-9A08-1F98781A2821}"/>
                  </a:ext>
                </a:extLst>
              </p14:cNvPr>
              <p14:cNvContentPartPr/>
              <p14:nvPr/>
            </p14:nvContentPartPr>
            <p14:xfrm>
              <a:off x="281640" y="177280"/>
              <a:ext cx="4920120" cy="359064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40CDFB53-418D-40BA-9A08-1F98781A282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3640" y="159640"/>
                <a:ext cx="4955760" cy="36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82E6F87-576A-4673-AE17-D6B3892422A3}"/>
                  </a:ext>
                </a:extLst>
              </p14:cNvPr>
              <p14:cNvContentPartPr/>
              <p14:nvPr/>
            </p14:nvContentPartPr>
            <p14:xfrm>
              <a:off x="737400" y="2028760"/>
              <a:ext cx="204480" cy="2300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82E6F87-576A-4673-AE17-D6B3892422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9760" y="2011120"/>
                <a:ext cx="240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E4BF486-4E2C-447F-AA04-D16B63B3C93A}"/>
                  </a:ext>
                </a:extLst>
              </p14:cNvPr>
              <p14:cNvContentPartPr/>
              <p14:nvPr/>
            </p14:nvContentPartPr>
            <p14:xfrm>
              <a:off x="3156240" y="3012280"/>
              <a:ext cx="185040" cy="295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E4BF486-4E2C-447F-AA04-D16B63B3C93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38600" y="2994280"/>
                <a:ext cx="2206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727562-8656-4A96-8024-A9CFE49882FE}"/>
                  </a:ext>
                </a:extLst>
              </p14:cNvPr>
              <p14:cNvContentPartPr/>
              <p14:nvPr/>
            </p14:nvContentPartPr>
            <p14:xfrm>
              <a:off x="1989840" y="2227120"/>
              <a:ext cx="159120" cy="193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727562-8656-4A96-8024-A9CFE49882F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71840" y="2209120"/>
                <a:ext cx="19476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95069CE-D56A-4B9D-88B8-7EE2CB769AE4}"/>
                  </a:ext>
                </a:extLst>
              </p14:cNvPr>
              <p14:cNvContentPartPr/>
              <p14:nvPr/>
            </p14:nvContentPartPr>
            <p14:xfrm>
              <a:off x="1560720" y="2964760"/>
              <a:ext cx="1377360" cy="801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95069CE-D56A-4B9D-88B8-7EE2CB769AE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542720" y="2946760"/>
                <a:ext cx="1413000" cy="83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839BBCF-704C-4443-BC20-38A2BB9DAA69}"/>
                  </a:ext>
                </a:extLst>
              </p14:cNvPr>
              <p14:cNvContentPartPr/>
              <p14:nvPr/>
            </p14:nvContentPartPr>
            <p14:xfrm>
              <a:off x="1169040" y="2151880"/>
              <a:ext cx="335520" cy="15696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839BBCF-704C-4443-BC20-38A2BB9DAA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151040" y="2133880"/>
                <a:ext cx="371160" cy="160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A60FFCE-7989-4587-B47A-C69F83E9F156}"/>
                  </a:ext>
                </a:extLst>
              </p14:cNvPr>
              <p14:cNvContentPartPr/>
              <p14:nvPr/>
            </p14:nvContentPartPr>
            <p14:xfrm>
              <a:off x="642000" y="2432680"/>
              <a:ext cx="419040" cy="407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A60FFCE-7989-4587-B47A-C69F83E9F15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4360" y="2415024"/>
                <a:ext cx="454680" cy="443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4EFAEB-291C-40D6-8B84-6F217A695294}"/>
                  </a:ext>
                </a:extLst>
              </p14:cNvPr>
              <p14:cNvContentPartPr/>
              <p14:nvPr/>
            </p14:nvContentPartPr>
            <p14:xfrm>
              <a:off x="4759680" y="1288960"/>
              <a:ext cx="168840" cy="78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4EFAEB-291C-40D6-8B84-6F217A69529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41680" y="1270960"/>
                <a:ext cx="20448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1E0EF64-BD79-4234-95BE-71D6000EF4E8}"/>
                  </a:ext>
                </a:extLst>
              </p14:cNvPr>
              <p14:cNvContentPartPr/>
              <p14:nvPr/>
            </p14:nvContentPartPr>
            <p14:xfrm>
              <a:off x="4285560" y="1453120"/>
              <a:ext cx="1329120" cy="335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1E0EF64-BD79-4234-95BE-71D6000EF4E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267565" y="1435480"/>
                <a:ext cx="136475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31F3387-A1FB-4227-80C3-3FFCC9ACB6CB}"/>
                  </a:ext>
                </a:extLst>
              </p14:cNvPr>
              <p14:cNvContentPartPr/>
              <p14:nvPr/>
            </p14:nvContentPartPr>
            <p14:xfrm>
              <a:off x="5765520" y="1239280"/>
              <a:ext cx="155880" cy="59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31F3387-A1FB-4227-80C3-3FFCC9ACB6C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47520" y="1221280"/>
                <a:ext cx="19152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AD9D463-2BF1-4316-9EC9-192BB8DD797C}"/>
                  </a:ext>
                </a:extLst>
              </p14:cNvPr>
              <p14:cNvContentPartPr/>
              <p14:nvPr/>
            </p14:nvContentPartPr>
            <p14:xfrm>
              <a:off x="5766960" y="1393000"/>
              <a:ext cx="502560" cy="340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AD9D463-2BF1-4316-9EC9-192BB8DD797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48960" y="1375000"/>
                <a:ext cx="53820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2C02AF2-D8E1-4DF9-A122-341715A354B3}"/>
                  </a:ext>
                </a:extLst>
              </p14:cNvPr>
              <p14:cNvContentPartPr/>
              <p14:nvPr/>
            </p14:nvContentPartPr>
            <p14:xfrm>
              <a:off x="6414960" y="1260880"/>
              <a:ext cx="148320" cy="82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2C02AF2-D8E1-4DF9-A122-341715A354B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97320" y="1243240"/>
                <a:ext cx="1839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A34D77F-7A43-42C1-98AE-C12C43844F5E}"/>
                  </a:ext>
                </a:extLst>
              </p14:cNvPr>
              <p14:cNvContentPartPr/>
              <p14:nvPr/>
            </p14:nvContentPartPr>
            <p14:xfrm>
              <a:off x="6410280" y="1431520"/>
              <a:ext cx="264240" cy="349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A34D77F-7A43-42C1-98AE-C12C43844F5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92640" y="1413862"/>
                <a:ext cx="299880" cy="385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A8DE60-13FA-45E9-9E6A-B2D402260DCE}"/>
                  </a:ext>
                </a:extLst>
              </p14:cNvPr>
              <p14:cNvContentPartPr/>
              <p14:nvPr/>
            </p14:nvContentPartPr>
            <p14:xfrm>
              <a:off x="7151880" y="1235680"/>
              <a:ext cx="302400" cy="4766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A8DE60-13FA-45E9-9E6A-B2D402260DC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34240" y="1218027"/>
                <a:ext cx="338040" cy="5123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735274-7213-4438-AFDA-4CB394ECD62A}"/>
                  </a:ext>
                </a:extLst>
              </p14:cNvPr>
              <p14:cNvContentPartPr/>
              <p14:nvPr/>
            </p14:nvContentPartPr>
            <p14:xfrm>
              <a:off x="6811320" y="1536640"/>
              <a:ext cx="174960" cy="177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735274-7213-4438-AFDA-4CB394ECD62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793320" y="1519000"/>
                <a:ext cx="21060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C587460-460D-4D02-975E-781203B37EAD}"/>
                  </a:ext>
                </a:extLst>
              </p14:cNvPr>
              <p14:cNvContentPartPr/>
              <p14:nvPr/>
            </p14:nvContentPartPr>
            <p14:xfrm>
              <a:off x="7863600" y="1225240"/>
              <a:ext cx="172080" cy="99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C587460-460D-4D02-975E-781203B37EA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45960" y="1207240"/>
                <a:ext cx="20772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7CA5E51-370D-44AF-B02E-00A3E6E5936E}"/>
                  </a:ext>
                </a:extLst>
              </p14:cNvPr>
              <p14:cNvContentPartPr/>
              <p14:nvPr/>
            </p14:nvContentPartPr>
            <p14:xfrm>
              <a:off x="7907520" y="1422160"/>
              <a:ext cx="239040" cy="340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7CA5E51-370D-44AF-B02E-00A3E6E5936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889520" y="1404160"/>
                <a:ext cx="2746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9265CB-94EA-465D-A6DD-4D9BF84EDCB4}"/>
                  </a:ext>
                </a:extLst>
              </p14:cNvPr>
              <p14:cNvContentPartPr/>
              <p14:nvPr/>
            </p14:nvContentPartPr>
            <p14:xfrm>
              <a:off x="7583520" y="1498120"/>
              <a:ext cx="140760" cy="215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9265CB-94EA-465D-A6DD-4D9BF84EDCB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65520" y="1480450"/>
                <a:ext cx="176400" cy="2509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81255669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2C45630-8EE2-4BEC-9FE6-4C8834742F4D}"/>
                  </a:ext>
                </a:extLst>
              </p14:cNvPr>
              <p14:cNvContentPartPr/>
              <p14:nvPr/>
            </p14:nvContentPartPr>
            <p14:xfrm>
              <a:off x="5453400" y="392920"/>
              <a:ext cx="10800" cy="20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2C45630-8EE2-4BEC-9FE6-4C8834742F4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435760" y="374920"/>
                <a:ext cx="464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EC15F79-F79C-4EEF-A07B-C5CA2CB90EEC}"/>
                  </a:ext>
                </a:extLst>
              </p14:cNvPr>
              <p14:cNvContentPartPr/>
              <p14:nvPr/>
            </p14:nvContentPartPr>
            <p14:xfrm>
              <a:off x="5519640" y="552040"/>
              <a:ext cx="3600" cy="16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EC15F79-F79C-4EEF-A07B-C5CA2CB90E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01640" y="534040"/>
                <a:ext cx="39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E8807D1-74E5-49E7-BBF2-060486A92A8F}"/>
                  </a:ext>
                </a:extLst>
              </p14:cNvPr>
              <p14:cNvContentPartPr/>
              <p14:nvPr/>
            </p14:nvContentPartPr>
            <p14:xfrm>
              <a:off x="5774160" y="155680"/>
              <a:ext cx="189720" cy="91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E8807D1-74E5-49E7-BBF2-060486A92A8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56160" y="137680"/>
                <a:ext cx="22536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4A57C4-31AF-442A-B576-DA20959E6CD6}"/>
                  </a:ext>
                </a:extLst>
              </p14:cNvPr>
              <p14:cNvContentPartPr/>
              <p14:nvPr/>
            </p14:nvContentPartPr>
            <p14:xfrm>
              <a:off x="6549600" y="203200"/>
              <a:ext cx="165960" cy="57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4A57C4-31AF-442A-B576-DA20959E6C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31600" y="185560"/>
                <a:ext cx="2016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2C8708D-0F2F-444F-9FE1-CF9C55D9E472}"/>
                  </a:ext>
                </a:extLst>
              </p14:cNvPr>
              <p14:cNvContentPartPr/>
              <p14:nvPr/>
            </p14:nvContentPartPr>
            <p14:xfrm>
              <a:off x="5784240" y="338560"/>
              <a:ext cx="11257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2C8708D-0F2F-444F-9FE1-CF9C55D9E4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66246" y="320920"/>
                <a:ext cx="1161349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A507399-785A-4CEB-A569-99B3E6AF81DE}"/>
                  </a:ext>
                </a:extLst>
              </p14:cNvPr>
              <p14:cNvContentPartPr/>
              <p14:nvPr/>
            </p14:nvContentPartPr>
            <p14:xfrm>
              <a:off x="7145040" y="223720"/>
              <a:ext cx="916560" cy="344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A507399-785A-4CEB-A569-99B3E6AF81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27040" y="206080"/>
                <a:ext cx="95220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40CDFB53-418D-40BA-9A08-1F98781A2821}"/>
                  </a:ext>
                </a:extLst>
              </p14:cNvPr>
              <p14:cNvContentPartPr/>
              <p14:nvPr/>
            </p14:nvContentPartPr>
            <p14:xfrm>
              <a:off x="281640" y="177280"/>
              <a:ext cx="4920120" cy="359064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40CDFB53-418D-40BA-9A08-1F98781A282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3640" y="159640"/>
                <a:ext cx="4955760" cy="36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82E6F87-576A-4673-AE17-D6B3892422A3}"/>
                  </a:ext>
                </a:extLst>
              </p14:cNvPr>
              <p14:cNvContentPartPr/>
              <p14:nvPr/>
            </p14:nvContentPartPr>
            <p14:xfrm>
              <a:off x="737400" y="2028760"/>
              <a:ext cx="204480" cy="2300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82E6F87-576A-4673-AE17-D6B3892422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9760" y="2011120"/>
                <a:ext cx="240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E4BF486-4E2C-447F-AA04-D16B63B3C93A}"/>
                  </a:ext>
                </a:extLst>
              </p14:cNvPr>
              <p14:cNvContentPartPr/>
              <p14:nvPr/>
            </p14:nvContentPartPr>
            <p14:xfrm>
              <a:off x="3156240" y="3012280"/>
              <a:ext cx="185040" cy="295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E4BF486-4E2C-447F-AA04-D16B63B3C93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38600" y="2994280"/>
                <a:ext cx="2206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727562-8656-4A96-8024-A9CFE49882FE}"/>
                  </a:ext>
                </a:extLst>
              </p14:cNvPr>
              <p14:cNvContentPartPr/>
              <p14:nvPr/>
            </p14:nvContentPartPr>
            <p14:xfrm>
              <a:off x="1989840" y="2227120"/>
              <a:ext cx="159120" cy="193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727562-8656-4A96-8024-A9CFE49882F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71840" y="2209120"/>
                <a:ext cx="19476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95069CE-D56A-4B9D-88B8-7EE2CB769AE4}"/>
                  </a:ext>
                </a:extLst>
              </p14:cNvPr>
              <p14:cNvContentPartPr/>
              <p14:nvPr/>
            </p14:nvContentPartPr>
            <p14:xfrm>
              <a:off x="1560720" y="2964760"/>
              <a:ext cx="1377360" cy="801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95069CE-D56A-4B9D-88B8-7EE2CB769AE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542720" y="2946760"/>
                <a:ext cx="1413000" cy="83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839BBCF-704C-4443-BC20-38A2BB9DAA69}"/>
                  </a:ext>
                </a:extLst>
              </p14:cNvPr>
              <p14:cNvContentPartPr/>
              <p14:nvPr/>
            </p14:nvContentPartPr>
            <p14:xfrm>
              <a:off x="1169040" y="2151880"/>
              <a:ext cx="335520" cy="15696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839BBCF-704C-4443-BC20-38A2BB9DAA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151040" y="2133880"/>
                <a:ext cx="371160" cy="160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A60FFCE-7989-4587-B47A-C69F83E9F156}"/>
                  </a:ext>
                </a:extLst>
              </p14:cNvPr>
              <p14:cNvContentPartPr/>
              <p14:nvPr/>
            </p14:nvContentPartPr>
            <p14:xfrm>
              <a:off x="642000" y="2432680"/>
              <a:ext cx="419040" cy="407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A60FFCE-7989-4587-B47A-C69F83E9F15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4360" y="2415024"/>
                <a:ext cx="454680" cy="443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ABDC6BB-1D2B-4ED3-ACB2-CCE24EBA5F9F}"/>
                  </a:ext>
                </a:extLst>
              </p14:cNvPr>
              <p14:cNvContentPartPr/>
              <p14:nvPr/>
            </p14:nvContentPartPr>
            <p14:xfrm>
              <a:off x="1311240" y="1634920"/>
              <a:ext cx="1710360" cy="1307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ABDC6BB-1D2B-4ED3-ACB2-CCE24EBA5F9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293600" y="1616920"/>
                <a:ext cx="1746000" cy="13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4EFAEB-291C-40D6-8B84-6F217A695294}"/>
                  </a:ext>
                </a:extLst>
              </p14:cNvPr>
              <p14:cNvContentPartPr/>
              <p14:nvPr/>
            </p14:nvContentPartPr>
            <p14:xfrm>
              <a:off x="4759680" y="1288960"/>
              <a:ext cx="168840" cy="78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4EFAEB-291C-40D6-8B84-6F217A69529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41680" y="1270960"/>
                <a:ext cx="20448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1E0EF64-BD79-4234-95BE-71D6000EF4E8}"/>
                  </a:ext>
                </a:extLst>
              </p14:cNvPr>
              <p14:cNvContentPartPr/>
              <p14:nvPr/>
            </p14:nvContentPartPr>
            <p14:xfrm>
              <a:off x="4285560" y="1453120"/>
              <a:ext cx="1329120" cy="335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1E0EF64-BD79-4234-95BE-71D6000EF4E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67565" y="1435480"/>
                <a:ext cx="136475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31F3387-A1FB-4227-80C3-3FFCC9ACB6CB}"/>
                  </a:ext>
                </a:extLst>
              </p14:cNvPr>
              <p14:cNvContentPartPr/>
              <p14:nvPr/>
            </p14:nvContentPartPr>
            <p14:xfrm>
              <a:off x="5765520" y="1239280"/>
              <a:ext cx="155880" cy="59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31F3387-A1FB-4227-80C3-3FFCC9ACB6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747520" y="1221280"/>
                <a:ext cx="19152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AD9D463-2BF1-4316-9EC9-192BB8DD797C}"/>
                  </a:ext>
                </a:extLst>
              </p14:cNvPr>
              <p14:cNvContentPartPr/>
              <p14:nvPr/>
            </p14:nvContentPartPr>
            <p14:xfrm>
              <a:off x="5766960" y="1393000"/>
              <a:ext cx="502560" cy="340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AD9D463-2BF1-4316-9EC9-192BB8DD797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748960" y="1375000"/>
                <a:ext cx="53820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2C02AF2-D8E1-4DF9-A122-341715A354B3}"/>
                  </a:ext>
                </a:extLst>
              </p14:cNvPr>
              <p14:cNvContentPartPr/>
              <p14:nvPr/>
            </p14:nvContentPartPr>
            <p14:xfrm>
              <a:off x="6414960" y="1260880"/>
              <a:ext cx="148320" cy="82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2C02AF2-D8E1-4DF9-A122-341715A354B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97320" y="1243240"/>
                <a:ext cx="1839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A34D77F-7A43-42C1-98AE-C12C43844F5E}"/>
                  </a:ext>
                </a:extLst>
              </p14:cNvPr>
              <p14:cNvContentPartPr/>
              <p14:nvPr/>
            </p14:nvContentPartPr>
            <p14:xfrm>
              <a:off x="6410280" y="1431520"/>
              <a:ext cx="264240" cy="349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A34D77F-7A43-42C1-98AE-C12C43844F5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92640" y="1413862"/>
                <a:ext cx="299880" cy="385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A8DE60-13FA-45E9-9E6A-B2D402260DCE}"/>
                  </a:ext>
                </a:extLst>
              </p14:cNvPr>
              <p14:cNvContentPartPr/>
              <p14:nvPr/>
            </p14:nvContentPartPr>
            <p14:xfrm>
              <a:off x="7151880" y="1235680"/>
              <a:ext cx="302400" cy="4766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A8DE60-13FA-45E9-9E6A-B2D402260DC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134240" y="1218027"/>
                <a:ext cx="338040" cy="5123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735274-7213-4438-AFDA-4CB394ECD62A}"/>
                  </a:ext>
                </a:extLst>
              </p14:cNvPr>
              <p14:cNvContentPartPr/>
              <p14:nvPr/>
            </p14:nvContentPartPr>
            <p14:xfrm>
              <a:off x="6811320" y="1536640"/>
              <a:ext cx="174960" cy="177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735274-7213-4438-AFDA-4CB394ECD62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793320" y="1519000"/>
                <a:ext cx="21060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C587460-460D-4D02-975E-781203B37EAD}"/>
                  </a:ext>
                </a:extLst>
              </p14:cNvPr>
              <p14:cNvContentPartPr/>
              <p14:nvPr/>
            </p14:nvContentPartPr>
            <p14:xfrm>
              <a:off x="7863600" y="1225240"/>
              <a:ext cx="172080" cy="99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C587460-460D-4D02-975E-781203B37EA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845960" y="1207240"/>
                <a:ext cx="20772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7CA5E51-370D-44AF-B02E-00A3E6E5936E}"/>
                  </a:ext>
                </a:extLst>
              </p14:cNvPr>
              <p14:cNvContentPartPr/>
              <p14:nvPr/>
            </p14:nvContentPartPr>
            <p14:xfrm>
              <a:off x="7907520" y="1422160"/>
              <a:ext cx="239040" cy="340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7CA5E51-370D-44AF-B02E-00A3E6E5936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889520" y="1404160"/>
                <a:ext cx="2746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9265CB-94EA-465D-A6DD-4D9BF84EDCB4}"/>
                  </a:ext>
                </a:extLst>
              </p14:cNvPr>
              <p14:cNvContentPartPr/>
              <p14:nvPr/>
            </p14:nvContentPartPr>
            <p14:xfrm>
              <a:off x="7583520" y="1498120"/>
              <a:ext cx="140760" cy="215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9265CB-94EA-465D-A6DD-4D9BF84EDCB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565520" y="1480450"/>
                <a:ext cx="176400" cy="250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E045052-C003-436F-85BB-F541D9E9360B}"/>
                  </a:ext>
                </a:extLst>
              </p14:cNvPr>
              <p14:cNvContentPartPr/>
              <p14:nvPr/>
            </p14:nvContentPartPr>
            <p14:xfrm>
              <a:off x="8493960" y="1299400"/>
              <a:ext cx="199440" cy="644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E045052-C003-436F-85BB-F541D9E9360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475960" y="1281760"/>
                <a:ext cx="235080" cy="68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2FB6732-CE11-45AC-824A-2B40E2F35792}"/>
                  </a:ext>
                </a:extLst>
              </p14:cNvPr>
              <p14:cNvContentPartPr/>
              <p14:nvPr/>
            </p14:nvContentPartPr>
            <p14:xfrm>
              <a:off x="6191040" y="1976920"/>
              <a:ext cx="173520" cy="640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2FB6732-CE11-45AC-824A-2B40E2F3579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173040" y="1958920"/>
                <a:ext cx="20916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BA4AE71-27BA-441C-A06A-9506C861DF61}"/>
                  </a:ext>
                </a:extLst>
              </p14:cNvPr>
              <p14:cNvContentPartPr/>
              <p14:nvPr/>
            </p14:nvContentPartPr>
            <p14:xfrm>
              <a:off x="6965040" y="1950280"/>
              <a:ext cx="126360" cy="1011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BA4AE71-27BA-441C-A06A-9506C861DF6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47040" y="1932280"/>
                <a:ext cx="16200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F3AED0E-E0DF-40BE-B6DE-18D348234314}"/>
                  </a:ext>
                </a:extLst>
              </p14:cNvPr>
              <p14:cNvContentPartPr/>
              <p14:nvPr/>
            </p14:nvContentPartPr>
            <p14:xfrm>
              <a:off x="7010040" y="2113360"/>
              <a:ext cx="419400" cy="4032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F3AED0E-E0DF-40BE-B6DE-18D34823431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92385" y="2095376"/>
                <a:ext cx="455071" cy="438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757930B-A507-418A-8F56-C352FECDC19C}"/>
                  </a:ext>
                </a:extLst>
              </p14:cNvPr>
              <p14:cNvContentPartPr/>
              <p14:nvPr/>
            </p14:nvContentPartPr>
            <p14:xfrm>
              <a:off x="6669480" y="2215240"/>
              <a:ext cx="212400" cy="2138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757930B-A507-418A-8F56-C352FECDC19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51480" y="2197600"/>
                <a:ext cx="24804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82E38D5-4971-4047-BACF-389E87B6F2CD}"/>
                  </a:ext>
                </a:extLst>
              </p14:cNvPr>
              <p14:cNvContentPartPr/>
              <p14:nvPr/>
            </p14:nvContentPartPr>
            <p14:xfrm>
              <a:off x="6210840" y="2132440"/>
              <a:ext cx="235800" cy="4024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82E38D5-4971-4047-BACF-389E87B6F2C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193200" y="2114800"/>
                <a:ext cx="27144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29694A5-3051-4684-8B27-87A550142C26}"/>
                  </a:ext>
                </a:extLst>
              </p14:cNvPr>
              <p14:cNvContentPartPr/>
              <p14:nvPr/>
            </p14:nvContentPartPr>
            <p14:xfrm>
              <a:off x="4289880" y="2037760"/>
              <a:ext cx="1801800" cy="5025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29694A5-3051-4684-8B27-87A550142C2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72240" y="2019760"/>
                <a:ext cx="1837440" cy="53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75C5C07-B6EB-4D69-AE31-5DC19FAA4B21}"/>
                  </a:ext>
                </a:extLst>
              </p14:cNvPr>
              <p14:cNvContentPartPr/>
              <p14:nvPr/>
            </p14:nvContentPartPr>
            <p14:xfrm>
              <a:off x="7842360" y="1935520"/>
              <a:ext cx="177480" cy="72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75C5C07-B6EB-4D69-AE31-5DC19FAA4B2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824720" y="1917880"/>
                <a:ext cx="21312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43E931F-1E89-4866-B8E8-7AE241BBD198}"/>
                  </a:ext>
                </a:extLst>
              </p14:cNvPr>
              <p14:cNvContentPartPr/>
              <p14:nvPr/>
            </p14:nvContentPartPr>
            <p14:xfrm>
              <a:off x="7862520" y="2084560"/>
              <a:ext cx="277560" cy="3711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43E931F-1E89-4866-B8E8-7AE241BBD19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844543" y="2066903"/>
                <a:ext cx="313154" cy="4068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5C726437-7F4B-4D9B-8A2A-481F6AD41783}"/>
                  </a:ext>
                </a:extLst>
              </p14:cNvPr>
              <p14:cNvContentPartPr/>
              <p14:nvPr/>
            </p14:nvContentPartPr>
            <p14:xfrm>
              <a:off x="7552200" y="2207320"/>
              <a:ext cx="156600" cy="2257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5C726437-7F4B-4D9B-8A2A-481F6AD4178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534560" y="2189680"/>
                <a:ext cx="192240" cy="261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22303834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2C45630-8EE2-4BEC-9FE6-4C8834742F4D}"/>
                  </a:ext>
                </a:extLst>
              </p14:cNvPr>
              <p14:cNvContentPartPr/>
              <p14:nvPr/>
            </p14:nvContentPartPr>
            <p14:xfrm>
              <a:off x="5453400" y="392920"/>
              <a:ext cx="10800" cy="20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2C45630-8EE2-4BEC-9FE6-4C8834742F4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435760" y="374920"/>
                <a:ext cx="464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EC15F79-F79C-4EEF-A07B-C5CA2CB90EEC}"/>
                  </a:ext>
                </a:extLst>
              </p14:cNvPr>
              <p14:cNvContentPartPr/>
              <p14:nvPr/>
            </p14:nvContentPartPr>
            <p14:xfrm>
              <a:off x="5519640" y="552040"/>
              <a:ext cx="3600" cy="16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EC15F79-F79C-4EEF-A07B-C5CA2CB90E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01640" y="534040"/>
                <a:ext cx="39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E8807D1-74E5-49E7-BBF2-060486A92A8F}"/>
                  </a:ext>
                </a:extLst>
              </p14:cNvPr>
              <p14:cNvContentPartPr/>
              <p14:nvPr/>
            </p14:nvContentPartPr>
            <p14:xfrm>
              <a:off x="5774160" y="155680"/>
              <a:ext cx="189720" cy="91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E8807D1-74E5-49E7-BBF2-060486A92A8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56160" y="137680"/>
                <a:ext cx="22536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4A57C4-31AF-442A-B576-DA20959E6CD6}"/>
                  </a:ext>
                </a:extLst>
              </p14:cNvPr>
              <p14:cNvContentPartPr/>
              <p14:nvPr/>
            </p14:nvContentPartPr>
            <p14:xfrm>
              <a:off x="6549600" y="203200"/>
              <a:ext cx="165960" cy="57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4A57C4-31AF-442A-B576-DA20959E6C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31600" y="185560"/>
                <a:ext cx="2016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2C8708D-0F2F-444F-9FE1-CF9C55D9E472}"/>
                  </a:ext>
                </a:extLst>
              </p14:cNvPr>
              <p14:cNvContentPartPr/>
              <p14:nvPr/>
            </p14:nvContentPartPr>
            <p14:xfrm>
              <a:off x="5784240" y="338560"/>
              <a:ext cx="11257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2C8708D-0F2F-444F-9FE1-CF9C55D9E4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66246" y="320920"/>
                <a:ext cx="1161349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A507399-785A-4CEB-A569-99B3E6AF81DE}"/>
                  </a:ext>
                </a:extLst>
              </p14:cNvPr>
              <p14:cNvContentPartPr/>
              <p14:nvPr/>
            </p14:nvContentPartPr>
            <p14:xfrm>
              <a:off x="7145040" y="223720"/>
              <a:ext cx="916560" cy="344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A507399-785A-4CEB-A569-99B3E6AF81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27040" y="206080"/>
                <a:ext cx="95220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40CDFB53-418D-40BA-9A08-1F98781A2821}"/>
                  </a:ext>
                </a:extLst>
              </p14:cNvPr>
              <p14:cNvContentPartPr/>
              <p14:nvPr/>
            </p14:nvContentPartPr>
            <p14:xfrm>
              <a:off x="281640" y="177280"/>
              <a:ext cx="4920120" cy="359064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40CDFB53-418D-40BA-9A08-1F98781A282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3640" y="159640"/>
                <a:ext cx="4955760" cy="36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82E6F87-576A-4673-AE17-D6B3892422A3}"/>
                  </a:ext>
                </a:extLst>
              </p14:cNvPr>
              <p14:cNvContentPartPr/>
              <p14:nvPr/>
            </p14:nvContentPartPr>
            <p14:xfrm>
              <a:off x="737400" y="2028760"/>
              <a:ext cx="204480" cy="2300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82E6F87-576A-4673-AE17-D6B3892422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9760" y="2011120"/>
                <a:ext cx="240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E4BF486-4E2C-447F-AA04-D16B63B3C93A}"/>
                  </a:ext>
                </a:extLst>
              </p14:cNvPr>
              <p14:cNvContentPartPr/>
              <p14:nvPr/>
            </p14:nvContentPartPr>
            <p14:xfrm>
              <a:off x="3156240" y="3012280"/>
              <a:ext cx="185040" cy="295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E4BF486-4E2C-447F-AA04-D16B63B3C93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38600" y="2994280"/>
                <a:ext cx="2206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727562-8656-4A96-8024-A9CFE49882FE}"/>
                  </a:ext>
                </a:extLst>
              </p14:cNvPr>
              <p14:cNvContentPartPr/>
              <p14:nvPr/>
            </p14:nvContentPartPr>
            <p14:xfrm>
              <a:off x="1989840" y="2227120"/>
              <a:ext cx="159120" cy="193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727562-8656-4A96-8024-A9CFE49882F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71840" y="2209120"/>
                <a:ext cx="19476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FE6CC6C-5501-4E04-9CE2-E334EFE9E434}"/>
                  </a:ext>
                </a:extLst>
              </p14:cNvPr>
              <p14:cNvContentPartPr/>
              <p14:nvPr/>
            </p14:nvContentPartPr>
            <p14:xfrm>
              <a:off x="1493040" y="2644720"/>
              <a:ext cx="562320" cy="989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FE6CC6C-5501-4E04-9CE2-E334EFE9E43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75040" y="2626720"/>
                <a:ext cx="597960" cy="10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95069CE-D56A-4B9D-88B8-7EE2CB769AE4}"/>
                  </a:ext>
                </a:extLst>
              </p14:cNvPr>
              <p14:cNvContentPartPr/>
              <p14:nvPr/>
            </p14:nvContentPartPr>
            <p14:xfrm>
              <a:off x="1560720" y="2964760"/>
              <a:ext cx="1377360" cy="801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95069CE-D56A-4B9D-88B8-7EE2CB769AE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542720" y="2946760"/>
                <a:ext cx="1413000" cy="83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839BBCF-704C-4443-BC20-38A2BB9DAA69}"/>
                  </a:ext>
                </a:extLst>
              </p14:cNvPr>
              <p14:cNvContentPartPr/>
              <p14:nvPr/>
            </p14:nvContentPartPr>
            <p14:xfrm>
              <a:off x="1169040" y="2151880"/>
              <a:ext cx="335520" cy="15696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839BBCF-704C-4443-BC20-38A2BB9DAA6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51040" y="2133880"/>
                <a:ext cx="371160" cy="160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A60FFCE-7989-4587-B47A-C69F83E9F156}"/>
                  </a:ext>
                </a:extLst>
              </p14:cNvPr>
              <p14:cNvContentPartPr/>
              <p14:nvPr/>
            </p14:nvContentPartPr>
            <p14:xfrm>
              <a:off x="642000" y="2432680"/>
              <a:ext cx="419040" cy="407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A60FFCE-7989-4587-B47A-C69F83E9F15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4360" y="2415024"/>
                <a:ext cx="454680" cy="443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ABDC6BB-1D2B-4ED3-ACB2-CCE24EBA5F9F}"/>
                  </a:ext>
                </a:extLst>
              </p14:cNvPr>
              <p14:cNvContentPartPr/>
              <p14:nvPr/>
            </p14:nvContentPartPr>
            <p14:xfrm>
              <a:off x="1311240" y="1634920"/>
              <a:ext cx="1710360" cy="1307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ABDC6BB-1D2B-4ED3-ACB2-CCE24EBA5F9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293600" y="1616920"/>
                <a:ext cx="1746000" cy="13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4EFAEB-291C-40D6-8B84-6F217A695294}"/>
                  </a:ext>
                </a:extLst>
              </p14:cNvPr>
              <p14:cNvContentPartPr/>
              <p14:nvPr/>
            </p14:nvContentPartPr>
            <p14:xfrm>
              <a:off x="4759680" y="1288960"/>
              <a:ext cx="168840" cy="78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4EFAEB-291C-40D6-8B84-6F217A69529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41680" y="1270960"/>
                <a:ext cx="20448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1E0EF64-BD79-4234-95BE-71D6000EF4E8}"/>
                  </a:ext>
                </a:extLst>
              </p14:cNvPr>
              <p14:cNvContentPartPr/>
              <p14:nvPr/>
            </p14:nvContentPartPr>
            <p14:xfrm>
              <a:off x="4285560" y="1453120"/>
              <a:ext cx="1329120" cy="335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1E0EF64-BD79-4234-95BE-71D6000EF4E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267565" y="1435480"/>
                <a:ext cx="136475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31F3387-A1FB-4227-80C3-3FFCC9ACB6CB}"/>
                  </a:ext>
                </a:extLst>
              </p14:cNvPr>
              <p14:cNvContentPartPr/>
              <p14:nvPr/>
            </p14:nvContentPartPr>
            <p14:xfrm>
              <a:off x="5765520" y="1239280"/>
              <a:ext cx="155880" cy="59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31F3387-A1FB-4227-80C3-3FFCC9ACB6C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747520" y="1221280"/>
                <a:ext cx="19152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AD9D463-2BF1-4316-9EC9-192BB8DD797C}"/>
                  </a:ext>
                </a:extLst>
              </p14:cNvPr>
              <p14:cNvContentPartPr/>
              <p14:nvPr/>
            </p14:nvContentPartPr>
            <p14:xfrm>
              <a:off x="5766960" y="1393000"/>
              <a:ext cx="502560" cy="340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AD9D463-2BF1-4316-9EC9-192BB8DD797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48960" y="1375000"/>
                <a:ext cx="53820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2C02AF2-D8E1-4DF9-A122-341715A354B3}"/>
                  </a:ext>
                </a:extLst>
              </p14:cNvPr>
              <p14:cNvContentPartPr/>
              <p14:nvPr/>
            </p14:nvContentPartPr>
            <p14:xfrm>
              <a:off x="6414960" y="1260880"/>
              <a:ext cx="148320" cy="82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2C02AF2-D8E1-4DF9-A122-341715A354B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97320" y="1243240"/>
                <a:ext cx="1839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A34D77F-7A43-42C1-98AE-C12C43844F5E}"/>
                  </a:ext>
                </a:extLst>
              </p14:cNvPr>
              <p14:cNvContentPartPr/>
              <p14:nvPr/>
            </p14:nvContentPartPr>
            <p14:xfrm>
              <a:off x="6410280" y="1431520"/>
              <a:ext cx="264240" cy="349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A34D77F-7A43-42C1-98AE-C12C43844F5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92640" y="1413862"/>
                <a:ext cx="299880" cy="385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A8DE60-13FA-45E9-9E6A-B2D402260DCE}"/>
                  </a:ext>
                </a:extLst>
              </p14:cNvPr>
              <p14:cNvContentPartPr/>
              <p14:nvPr/>
            </p14:nvContentPartPr>
            <p14:xfrm>
              <a:off x="7151880" y="1235680"/>
              <a:ext cx="302400" cy="4766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A8DE60-13FA-45E9-9E6A-B2D402260DC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134240" y="1218027"/>
                <a:ext cx="338040" cy="5123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735274-7213-4438-AFDA-4CB394ECD62A}"/>
                  </a:ext>
                </a:extLst>
              </p14:cNvPr>
              <p14:cNvContentPartPr/>
              <p14:nvPr/>
            </p14:nvContentPartPr>
            <p14:xfrm>
              <a:off x="6811320" y="1536640"/>
              <a:ext cx="174960" cy="177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735274-7213-4438-AFDA-4CB394ECD62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3320" y="1519000"/>
                <a:ext cx="21060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C587460-460D-4D02-975E-781203B37EAD}"/>
                  </a:ext>
                </a:extLst>
              </p14:cNvPr>
              <p14:cNvContentPartPr/>
              <p14:nvPr/>
            </p14:nvContentPartPr>
            <p14:xfrm>
              <a:off x="7863600" y="1225240"/>
              <a:ext cx="172080" cy="99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C587460-460D-4D02-975E-781203B37E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845960" y="1207240"/>
                <a:ext cx="20772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7CA5E51-370D-44AF-B02E-00A3E6E5936E}"/>
                  </a:ext>
                </a:extLst>
              </p14:cNvPr>
              <p14:cNvContentPartPr/>
              <p14:nvPr/>
            </p14:nvContentPartPr>
            <p14:xfrm>
              <a:off x="7907520" y="1422160"/>
              <a:ext cx="239040" cy="340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7CA5E51-370D-44AF-B02E-00A3E6E593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889520" y="1404160"/>
                <a:ext cx="2746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9265CB-94EA-465D-A6DD-4D9BF84EDCB4}"/>
                  </a:ext>
                </a:extLst>
              </p14:cNvPr>
              <p14:cNvContentPartPr/>
              <p14:nvPr/>
            </p14:nvContentPartPr>
            <p14:xfrm>
              <a:off x="7583520" y="1498120"/>
              <a:ext cx="140760" cy="215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9265CB-94EA-465D-A6DD-4D9BF84EDCB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65520" y="1480450"/>
                <a:ext cx="176400" cy="250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E045052-C003-436F-85BB-F541D9E9360B}"/>
                  </a:ext>
                </a:extLst>
              </p14:cNvPr>
              <p14:cNvContentPartPr/>
              <p14:nvPr/>
            </p14:nvContentPartPr>
            <p14:xfrm>
              <a:off x="8493960" y="1299400"/>
              <a:ext cx="199440" cy="644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E045052-C003-436F-85BB-F541D9E9360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475960" y="1281760"/>
                <a:ext cx="235080" cy="68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2FB6732-CE11-45AC-824A-2B40E2F35792}"/>
                  </a:ext>
                </a:extLst>
              </p14:cNvPr>
              <p14:cNvContentPartPr/>
              <p14:nvPr/>
            </p14:nvContentPartPr>
            <p14:xfrm>
              <a:off x="6191040" y="1976920"/>
              <a:ext cx="173520" cy="640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2FB6732-CE11-45AC-824A-2B40E2F35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173040" y="1958920"/>
                <a:ext cx="20916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BA4AE71-27BA-441C-A06A-9506C861DF61}"/>
                  </a:ext>
                </a:extLst>
              </p14:cNvPr>
              <p14:cNvContentPartPr/>
              <p14:nvPr/>
            </p14:nvContentPartPr>
            <p14:xfrm>
              <a:off x="6965040" y="1950280"/>
              <a:ext cx="126360" cy="1011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BA4AE71-27BA-441C-A06A-9506C861DF6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47040" y="1932280"/>
                <a:ext cx="16200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F3AED0E-E0DF-40BE-B6DE-18D348234314}"/>
                  </a:ext>
                </a:extLst>
              </p14:cNvPr>
              <p14:cNvContentPartPr/>
              <p14:nvPr/>
            </p14:nvContentPartPr>
            <p14:xfrm>
              <a:off x="7010040" y="2113360"/>
              <a:ext cx="419400" cy="4032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F3AED0E-E0DF-40BE-B6DE-18D34823431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92385" y="2095376"/>
                <a:ext cx="455071" cy="438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757930B-A507-418A-8F56-C352FECDC19C}"/>
                  </a:ext>
                </a:extLst>
              </p14:cNvPr>
              <p14:cNvContentPartPr/>
              <p14:nvPr/>
            </p14:nvContentPartPr>
            <p14:xfrm>
              <a:off x="6669480" y="2215240"/>
              <a:ext cx="212400" cy="2138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757930B-A507-418A-8F56-C352FECDC19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51480" y="2197600"/>
                <a:ext cx="24804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82E38D5-4971-4047-BACF-389E87B6F2CD}"/>
                  </a:ext>
                </a:extLst>
              </p14:cNvPr>
              <p14:cNvContentPartPr/>
              <p14:nvPr/>
            </p14:nvContentPartPr>
            <p14:xfrm>
              <a:off x="6210840" y="2132440"/>
              <a:ext cx="235800" cy="4024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82E38D5-4971-4047-BACF-389E87B6F2C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93200" y="2114800"/>
                <a:ext cx="27144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29694A5-3051-4684-8B27-87A550142C26}"/>
                  </a:ext>
                </a:extLst>
              </p14:cNvPr>
              <p14:cNvContentPartPr/>
              <p14:nvPr/>
            </p14:nvContentPartPr>
            <p14:xfrm>
              <a:off x="4289880" y="2037760"/>
              <a:ext cx="1801800" cy="5025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29694A5-3051-4684-8B27-87A550142C2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272240" y="2019760"/>
                <a:ext cx="1837440" cy="53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75C5C07-B6EB-4D69-AE31-5DC19FAA4B21}"/>
                  </a:ext>
                </a:extLst>
              </p14:cNvPr>
              <p14:cNvContentPartPr/>
              <p14:nvPr/>
            </p14:nvContentPartPr>
            <p14:xfrm>
              <a:off x="7842360" y="1935520"/>
              <a:ext cx="177480" cy="72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75C5C07-B6EB-4D69-AE31-5DC19FAA4B2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824720" y="1917880"/>
                <a:ext cx="21312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43E931F-1E89-4866-B8E8-7AE241BBD198}"/>
                  </a:ext>
                </a:extLst>
              </p14:cNvPr>
              <p14:cNvContentPartPr/>
              <p14:nvPr/>
            </p14:nvContentPartPr>
            <p14:xfrm>
              <a:off x="7862520" y="2084560"/>
              <a:ext cx="277560" cy="3711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43E931F-1E89-4866-B8E8-7AE241BBD19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844543" y="2066903"/>
                <a:ext cx="313154" cy="4068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5C726437-7F4B-4D9B-8A2A-481F6AD41783}"/>
                  </a:ext>
                </a:extLst>
              </p14:cNvPr>
              <p14:cNvContentPartPr/>
              <p14:nvPr/>
            </p14:nvContentPartPr>
            <p14:xfrm>
              <a:off x="7552200" y="2207320"/>
              <a:ext cx="156600" cy="2257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5C726437-7F4B-4D9B-8A2A-481F6AD4178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534560" y="2189680"/>
                <a:ext cx="19224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D90ED72-16C5-4D50-A087-9DE33C29AD2B}"/>
                  </a:ext>
                </a:extLst>
              </p14:cNvPr>
              <p14:cNvContentPartPr/>
              <p14:nvPr/>
            </p14:nvContentPartPr>
            <p14:xfrm>
              <a:off x="4298160" y="2874400"/>
              <a:ext cx="859680" cy="392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D90ED72-16C5-4D50-A087-9DE33C29AD2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280527" y="2856760"/>
                <a:ext cx="895305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0B0BD1A-6BDF-4D26-A19B-7D5740A76E3B}"/>
                  </a:ext>
                </a:extLst>
              </p14:cNvPr>
              <p14:cNvContentPartPr/>
              <p14:nvPr/>
            </p14:nvContentPartPr>
            <p14:xfrm>
              <a:off x="6714480" y="2654080"/>
              <a:ext cx="167760" cy="878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0B0BD1A-6BDF-4D26-A19B-7D5740A76E3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96840" y="2636080"/>
                <a:ext cx="2034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4906AE2-24F4-4567-8C19-A28A2DA5D040}"/>
                  </a:ext>
                </a:extLst>
              </p14:cNvPr>
              <p14:cNvContentPartPr/>
              <p14:nvPr/>
            </p14:nvContentPartPr>
            <p14:xfrm>
              <a:off x="6251520" y="2814640"/>
              <a:ext cx="749880" cy="352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4906AE2-24F4-4567-8C19-A28A2DA5D04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233872" y="2797018"/>
                <a:ext cx="785537" cy="3880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696EA77-7052-4D52-A010-4C4B6E2DA434}"/>
                  </a:ext>
                </a:extLst>
              </p14:cNvPr>
              <p14:cNvContentPartPr/>
              <p14:nvPr/>
            </p14:nvContentPartPr>
            <p14:xfrm>
              <a:off x="5376360" y="2781160"/>
              <a:ext cx="750600" cy="4327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696EA77-7052-4D52-A010-4C4B6E2DA43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358720" y="2763505"/>
                <a:ext cx="786240" cy="468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581F835-081A-4C61-8D9C-5DAEACE2313A}"/>
                  </a:ext>
                </a:extLst>
              </p14:cNvPr>
              <p14:cNvContentPartPr/>
              <p14:nvPr/>
            </p14:nvContentPartPr>
            <p14:xfrm>
              <a:off x="6180240" y="2626360"/>
              <a:ext cx="169200" cy="105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581F835-081A-4C61-8D9C-5DAEACE2313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62600" y="2608659"/>
                <a:ext cx="204840" cy="14088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4637526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2C45630-8EE2-4BEC-9FE6-4C8834742F4D}"/>
                  </a:ext>
                </a:extLst>
              </p14:cNvPr>
              <p14:cNvContentPartPr/>
              <p14:nvPr/>
            </p14:nvContentPartPr>
            <p14:xfrm>
              <a:off x="5453400" y="392920"/>
              <a:ext cx="10800" cy="20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2C45630-8EE2-4BEC-9FE6-4C8834742F4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435760" y="374920"/>
                <a:ext cx="464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EC15F79-F79C-4EEF-A07B-C5CA2CB90EEC}"/>
                  </a:ext>
                </a:extLst>
              </p14:cNvPr>
              <p14:cNvContentPartPr/>
              <p14:nvPr/>
            </p14:nvContentPartPr>
            <p14:xfrm>
              <a:off x="5519640" y="552040"/>
              <a:ext cx="3600" cy="16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EC15F79-F79C-4EEF-A07B-C5CA2CB90E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01640" y="534040"/>
                <a:ext cx="39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E8807D1-74E5-49E7-BBF2-060486A92A8F}"/>
                  </a:ext>
                </a:extLst>
              </p14:cNvPr>
              <p14:cNvContentPartPr/>
              <p14:nvPr/>
            </p14:nvContentPartPr>
            <p14:xfrm>
              <a:off x="5774160" y="155680"/>
              <a:ext cx="189720" cy="91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E8807D1-74E5-49E7-BBF2-060486A92A8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56160" y="137680"/>
                <a:ext cx="22536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4A57C4-31AF-442A-B576-DA20959E6CD6}"/>
                  </a:ext>
                </a:extLst>
              </p14:cNvPr>
              <p14:cNvContentPartPr/>
              <p14:nvPr/>
            </p14:nvContentPartPr>
            <p14:xfrm>
              <a:off x="6549600" y="203200"/>
              <a:ext cx="165960" cy="57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4A57C4-31AF-442A-B576-DA20959E6C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31600" y="185560"/>
                <a:ext cx="2016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2C8708D-0F2F-444F-9FE1-CF9C55D9E472}"/>
                  </a:ext>
                </a:extLst>
              </p14:cNvPr>
              <p14:cNvContentPartPr/>
              <p14:nvPr/>
            </p14:nvContentPartPr>
            <p14:xfrm>
              <a:off x="5784240" y="338560"/>
              <a:ext cx="11257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2C8708D-0F2F-444F-9FE1-CF9C55D9E4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66246" y="320920"/>
                <a:ext cx="1161349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A507399-785A-4CEB-A569-99B3E6AF81DE}"/>
                  </a:ext>
                </a:extLst>
              </p14:cNvPr>
              <p14:cNvContentPartPr/>
              <p14:nvPr/>
            </p14:nvContentPartPr>
            <p14:xfrm>
              <a:off x="7145040" y="223720"/>
              <a:ext cx="916560" cy="344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A507399-785A-4CEB-A569-99B3E6AF81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27040" y="206080"/>
                <a:ext cx="95220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40CDFB53-418D-40BA-9A08-1F98781A2821}"/>
                  </a:ext>
                </a:extLst>
              </p14:cNvPr>
              <p14:cNvContentPartPr/>
              <p14:nvPr/>
            </p14:nvContentPartPr>
            <p14:xfrm>
              <a:off x="281640" y="177280"/>
              <a:ext cx="4920120" cy="359064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40CDFB53-418D-40BA-9A08-1F98781A282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3640" y="159640"/>
                <a:ext cx="4955760" cy="36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82E6F87-576A-4673-AE17-D6B3892422A3}"/>
                  </a:ext>
                </a:extLst>
              </p14:cNvPr>
              <p14:cNvContentPartPr/>
              <p14:nvPr/>
            </p14:nvContentPartPr>
            <p14:xfrm>
              <a:off x="737400" y="2028760"/>
              <a:ext cx="204480" cy="2300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82E6F87-576A-4673-AE17-D6B3892422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9760" y="2011120"/>
                <a:ext cx="240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E4BF486-4E2C-447F-AA04-D16B63B3C93A}"/>
                  </a:ext>
                </a:extLst>
              </p14:cNvPr>
              <p14:cNvContentPartPr/>
              <p14:nvPr/>
            </p14:nvContentPartPr>
            <p14:xfrm>
              <a:off x="3156240" y="3012280"/>
              <a:ext cx="185040" cy="295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E4BF486-4E2C-447F-AA04-D16B63B3C93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38600" y="2994280"/>
                <a:ext cx="2206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727562-8656-4A96-8024-A9CFE49882FE}"/>
                  </a:ext>
                </a:extLst>
              </p14:cNvPr>
              <p14:cNvContentPartPr/>
              <p14:nvPr/>
            </p14:nvContentPartPr>
            <p14:xfrm>
              <a:off x="1989840" y="2227120"/>
              <a:ext cx="159120" cy="193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727562-8656-4A96-8024-A9CFE49882F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71840" y="2209120"/>
                <a:ext cx="19476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FE6CC6C-5501-4E04-9CE2-E334EFE9E434}"/>
                  </a:ext>
                </a:extLst>
              </p14:cNvPr>
              <p14:cNvContentPartPr/>
              <p14:nvPr/>
            </p14:nvContentPartPr>
            <p14:xfrm>
              <a:off x="1493040" y="2644720"/>
              <a:ext cx="562320" cy="989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FE6CC6C-5501-4E04-9CE2-E334EFE9E43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75040" y="2626720"/>
                <a:ext cx="597960" cy="10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95069CE-D56A-4B9D-88B8-7EE2CB769AE4}"/>
                  </a:ext>
                </a:extLst>
              </p14:cNvPr>
              <p14:cNvContentPartPr/>
              <p14:nvPr/>
            </p14:nvContentPartPr>
            <p14:xfrm>
              <a:off x="1560720" y="2964760"/>
              <a:ext cx="1377360" cy="801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95069CE-D56A-4B9D-88B8-7EE2CB769AE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542720" y="2946760"/>
                <a:ext cx="1413000" cy="83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839BBCF-704C-4443-BC20-38A2BB9DAA69}"/>
                  </a:ext>
                </a:extLst>
              </p14:cNvPr>
              <p14:cNvContentPartPr/>
              <p14:nvPr/>
            </p14:nvContentPartPr>
            <p14:xfrm>
              <a:off x="1169040" y="2151880"/>
              <a:ext cx="335520" cy="15696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839BBCF-704C-4443-BC20-38A2BB9DAA6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51040" y="2133880"/>
                <a:ext cx="371160" cy="160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A60FFCE-7989-4587-B47A-C69F83E9F156}"/>
                  </a:ext>
                </a:extLst>
              </p14:cNvPr>
              <p14:cNvContentPartPr/>
              <p14:nvPr/>
            </p14:nvContentPartPr>
            <p14:xfrm>
              <a:off x="642000" y="2432680"/>
              <a:ext cx="419040" cy="407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A60FFCE-7989-4587-B47A-C69F83E9F15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4360" y="2415024"/>
                <a:ext cx="454680" cy="443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ABDC6BB-1D2B-4ED3-ACB2-CCE24EBA5F9F}"/>
                  </a:ext>
                </a:extLst>
              </p14:cNvPr>
              <p14:cNvContentPartPr/>
              <p14:nvPr/>
            </p14:nvContentPartPr>
            <p14:xfrm>
              <a:off x="1311240" y="1634920"/>
              <a:ext cx="1710360" cy="1307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ABDC6BB-1D2B-4ED3-ACB2-CCE24EBA5F9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293600" y="1616920"/>
                <a:ext cx="1746000" cy="13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4EFAEB-291C-40D6-8B84-6F217A695294}"/>
                  </a:ext>
                </a:extLst>
              </p14:cNvPr>
              <p14:cNvContentPartPr/>
              <p14:nvPr/>
            </p14:nvContentPartPr>
            <p14:xfrm>
              <a:off x="4759680" y="1288960"/>
              <a:ext cx="168840" cy="78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4EFAEB-291C-40D6-8B84-6F217A69529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41680" y="1270960"/>
                <a:ext cx="20448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1E0EF64-BD79-4234-95BE-71D6000EF4E8}"/>
                  </a:ext>
                </a:extLst>
              </p14:cNvPr>
              <p14:cNvContentPartPr/>
              <p14:nvPr/>
            </p14:nvContentPartPr>
            <p14:xfrm>
              <a:off x="4285560" y="1453120"/>
              <a:ext cx="1329120" cy="335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1E0EF64-BD79-4234-95BE-71D6000EF4E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267565" y="1435480"/>
                <a:ext cx="136475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31F3387-A1FB-4227-80C3-3FFCC9ACB6CB}"/>
                  </a:ext>
                </a:extLst>
              </p14:cNvPr>
              <p14:cNvContentPartPr/>
              <p14:nvPr/>
            </p14:nvContentPartPr>
            <p14:xfrm>
              <a:off x="5765520" y="1239280"/>
              <a:ext cx="155880" cy="59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31F3387-A1FB-4227-80C3-3FFCC9ACB6C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747520" y="1221280"/>
                <a:ext cx="19152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AD9D463-2BF1-4316-9EC9-192BB8DD797C}"/>
                  </a:ext>
                </a:extLst>
              </p14:cNvPr>
              <p14:cNvContentPartPr/>
              <p14:nvPr/>
            </p14:nvContentPartPr>
            <p14:xfrm>
              <a:off x="5766960" y="1393000"/>
              <a:ext cx="502560" cy="340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AD9D463-2BF1-4316-9EC9-192BB8DD797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48960" y="1375000"/>
                <a:ext cx="53820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2C02AF2-D8E1-4DF9-A122-341715A354B3}"/>
                  </a:ext>
                </a:extLst>
              </p14:cNvPr>
              <p14:cNvContentPartPr/>
              <p14:nvPr/>
            </p14:nvContentPartPr>
            <p14:xfrm>
              <a:off x="6414960" y="1260880"/>
              <a:ext cx="148320" cy="82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2C02AF2-D8E1-4DF9-A122-341715A354B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97320" y="1243240"/>
                <a:ext cx="1839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A34D77F-7A43-42C1-98AE-C12C43844F5E}"/>
                  </a:ext>
                </a:extLst>
              </p14:cNvPr>
              <p14:cNvContentPartPr/>
              <p14:nvPr/>
            </p14:nvContentPartPr>
            <p14:xfrm>
              <a:off x="6410280" y="1431520"/>
              <a:ext cx="264240" cy="349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A34D77F-7A43-42C1-98AE-C12C43844F5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92640" y="1413862"/>
                <a:ext cx="299880" cy="385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A8DE60-13FA-45E9-9E6A-B2D402260DCE}"/>
                  </a:ext>
                </a:extLst>
              </p14:cNvPr>
              <p14:cNvContentPartPr/>
              <p14:nvPr/>
            </p14:nvContentPartPr>
            <p14:xfrm>
              <a:off x="7151880" y="1235680"/>
              <a:ext cx="302400" cy="4766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A8DE60-13FA-45E9-9E6A-B2D402260DC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134240" y="1218027"/>
                <a:ext cx="338040" cy="5123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735274-7213-4438-AFDA-4CB394ECD62A}"/>
                  </a:ext>
                </a:extLst>
              </p14:cNvPr>
              <p14:cNvContentPartPr/>
              <p14:nvPr/>
            </p14:nvContentPartPr>
            <p14:xfrm>
              <a:off x="6811320" y="1536640"/>
              <a:ext cx="174960" cy="177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735274-7213-4438-AFDA-4CB394ECD62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3320" y="1519000"/>
                <a:ext cx="21060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C587460-460D-4D02-975E-781203B37EAD}"/>
                  </a:ext>
                </a:extLst>
              </p14:cNvPr>
              <p14:cNvContentPartPr/>
              <p14:nvPr/>
            </p14:nvContentPartPr>
            <p14:xfrm>
              <a:off x="7863600" y="1225240"/>
              <a:ext cx="172080" cy="99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C587460-460D-4D02-975E-781203B37E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845960" y="1207240"/>
                <a:ext cx="20772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7CA5E51-370D-44AF-B02E-00A3E6E5936E}"/>
                  </a:ext>
                </a:extLst>
              </p14:cNvPr>
              <p14:cNvContentPartPr/>
              <p14:nvPr/>
            </p14:nvContentPartPr>
            <p14:xfrm>
              <a:off x="7907520" y="1422160"/>
              <a:ext cx="239040" cy="340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7CA5E51-370D-44AF-B02E-00A3E6E593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889520" y="1404160"/>
                <a:ext cx="2746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9265CB-94EA-465D-A6DD-4D9BF84EDCB4}"/>
                  </a:ext>
                </a:extLst>
              </p14:cNvPr>
              <p14:cNvContentPartPr/>
              <p14:nvPr/>
            </p14:nvContentPartPr>
            <p14:xfrm>
              <a:off x="7583520" y="1498120"/>
              <a:ext cx="140760" cy="215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9265CB-94EA-465D-A6DD-4D9BF84EDCB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65520" y="1480450"/>
                <a:ext cx="176400" cy="250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E045052-C003-436F-85BB-F541D9E9360B}"/>
                  </a:ext>
                </a:extLst>
              </p14:cNvPr>
              <p14:cNvContentPartPr/>
              <p14:nvPr/>
            </p14:nvContentPartPr>
            <p14:xfrm>
              <a:off x="8493960" y="1299400"/>
              <a:ext cx="199440" cy="644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E045052-C003-436F-85BB-F541D9E9360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475960" y="1281760"/>
                <a:ext cx="235080" cy="68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2FB6732-CE11-45AC-824A-2B40E2F35792}"/>
                  </a:ext>
                </a:extLst>
              </p14:cNvPr>
              <p14:cNvContentPartPr/>
              <p14:nvPr/>
            </p14:nvContentPartPr>
            <p14:xfrm>
              <a:off x="6191040" y="1976920"/>
              <a:ext cx="173520" cy="640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2FB6732-CE11-45AC-824A-2B40E2F35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173040" y="1958920"/>
                <a:ext cx="20916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BA4AE71-27BA-441C-A06A-9506C861DF61}"/>
                  </a:ext>
                </a:extLst>
              </p14:cNvPr>
              <p14:cNvContentPartPr/>
              <p14:nvPr/>
            </p14:nvContentPartPr>
            <p14:xfrm>
              <a:off x="6965040" y="1950280"/>
              <a:ext cx="126360" cy="1011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BA4AE71-27BA-441C-A06A-9506C861DF6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47040" y="1932280"/>
                <a:ext cx="16200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F3AED0E-E0DF-40BE-B6DE-18D348234314}"/>
                  </a:ext>
                </a:extLst>
              </p14:cNvPr>
              <p14:cNvContentPartPr/>
              <p14:nvPr/>
            </p14:nvContentPartPr>
            <p14:xfrm>
              <a:off x="7010040" y="2113360"/>
              <a:ext cx="419400" cy="4032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F3AED0E-E0DF-40BE-B6DE-18D34823431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92385" y="2095376"/>
                <a:ext cx="455071" cy="438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757930B-A507-418A-8F56-C352FECDC19C}"/>
                  </a:ext>
                </a:extLst>
              </p14:cNvPr>
              <p14:cNvContentPartPr/>
              <p14:nvPr/>
            </p14:nvContentPartPr>
            <p14:xfrm>
              <a:off x="6669480" y="2215240"/>
              <a:ext cx="212400" cy="2138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757930B-A507-418A-8F56-C352FECDC19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51480" y="2197600"/>
                <a:ext cx="24804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82E38D5-4971-4047-BACF-389E87B6F2CD}"/>
                  </a:ext>
                </a:extLst>
              </p14:cNvPr>
              <p14:cNvContentPartPr/>
              <p14:nvPr/>
            </p14:nvContentPartPr>
            <p14:xfrm>
              <a:off x="6210840" y="2132440"/>
              <a:ext cx="235800" cy="4024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82E38D5-4971-4047-BACF-389E87B6F2C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93200" y="2114800"/>
                <a:ext cx="27144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29694A5-3051-4684-8B27-87A550142C26}"/>
                  </a:ext>
                </a:extLst>
              </p14:cNvPr>
              <p14:cNvContentPartPr/>
              <p14:nvPr/>
            </p14:nvContentPartPr>
            <p14:xfrm>
              <a:off x="4289880" y="2037760"/>
              <a:ext cx="1801800" cy="5025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29694A5-3051-4684-8B27-87A550142C2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272240" y="2019760"/>
                <a:ext cx="1837440" cy="53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75C5C07-B6EB-4D69-AE31-5DC19FAA4B21}"/>
                  </a:ext>
                </a:extLst>
              </p14:cNvPr>
              <p14:cNvContentPartPr/>
              <p14:nvPr/>
            </p14:nvContentPartPr>
            <p14:xfrm>
              <a:off x="7842360" y="1935520"/>
              <a:ext cx="177480" cy="72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75C5C07-B6EB-4D69-AE31-5DC19FAA4B2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824720" y="1917880"/>
                <a:ext cx="21312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43E931F-1E89-4866-B8E8-7AE241BBD198}"/>
                  </a:ext>
                </a:extLst>
              </p14:cNvPr>
              <p14:cNvContentPartPr/>
              <p14:nvPr/>
            </p14:nvContentPartPr>
            <p14:xfrm>
              <a:off x="7862520" y="2084560"/>
              <a:ext cx="277560" cy="3711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43E931F-1E89-4866-B8E8-7AE241BBD19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844543" y="2066903"/>
                <a:ext cx="313154" cy="4068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5C726437-7F4B-4D9B-8A2A-481F6AD41783}"/>
                  </a:ext>
                </a:extLst>
              </p14:cNvPr>
              <p14:cNvContentPartPr/>
              <p14:nvPr/>
            </p14:nvContentPartPr>
            <p14:xfrm>
              <a:off x="7552200" y="2207320"/>
              <a:ext cx="156600" cy="2257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5C726437-7F4B-4D9B-8A2A-481F6AD4178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534560" y="2189680"/>
                <a:ext cx="19224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D90ED72-16C5-4D50-A087-9DE33C29AD2B}"/>
                  </a:ext>
                </a:extLst>
              </p14:cNvPr>
              <p14:cNvContentPartPr/>
              <p14:nvPr/>
            </p14:nvContentPartPr>
            <p14:xfrm>
              <a:off x="4298160" y="2874400"/>
              <a:ext cx="859680" cy="392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D90ED72-16C5-4D50-A087-9DE33C29AD2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280527" y="2856760"/>
                <a:ext cx="895305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0B0BD1A-6BDF-4D26-A19B-7D5740A76E3B}"/>
                  </a:ext>
                </a:extLst>
              </p14:cNvPr>
              <p14:cNvContentPartPr/>
              <p14:nvPr/>
            </p14:nvContentPartPr>
            <p14:xfrm>
              <a:off x="6714480" y="2654080"/>
              <a:ext cx="167760" cy="878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0B0BD1A-6BDF-4D26-A19B-7D5740A76E3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96840" y="2636080"/>
                <a:ext cx="2034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4906AE2-24F4-4567-8C19-A28A2DA5D040}"/>
                  </a:ext>
                </a:extLst>
              </p14:cNvPr>
              <p14:cNvContentPartPr/>
              <p14:nvPr/>
            </p14:nvContentPartPr>
            <p14:xfrm>
              <a:off x="6251520" y="2814640"/>
              <a:ext cx="749880" cy="352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4906AE2-24F4-4567-8C19-A28A2DA5D04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233872" y="2797018"/>
                <a:ext cx="785537" cy="3880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696EA77-7052-4D52-A010-4C4B6E2DA434}"/>
                  </a:ext>
                </a:extLst>
              </p14:cNvPr>
              <p14:cNvContentPartPr/>
              <p14:nvPr/>
            </p14:nvContentPartPr>
            <p14:xfrm>
              <a:off x="5376360" y="2781160"/>
              <a:ext cx="750600" cy="4327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696EA77-7052-4D52-A010-4C4B6E2DA43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358720" y="2763505"/>
                <a:ext cx="786240" cy="468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581F835-081A-4C61-8D9C-5DAEACE2313A}"/>
                  </a:ext>
                </a:extLst>
              </p14:cNvPr>
              <p14:cNvContentPartPr/>
              <p14:nvPr/>
            </p14:nvContentPartPr>
            <p14:xfrm>
              <a:off x="6180240" y="2626360"/>
              <a:ext cx="169200" cy="105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581F835-081A-4C61-8D9C-5DAEACE2313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62600" y="2608659"/>
                <a:ext cx="204840" cy="140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C0E301D-9600-4CBA-BCD4-15704453DE87}"/>
                  </a:ext>
                </a:extLst>
              </p14:cNvPr>
              <p14:cNvContentPartPr/>
              <p14:nvPr/>
            </p14:nvContentPartPr>
            <p14:xfrm>
              <a:off x="7361400" y="2688640"/>
              <a:ext cx="112680" cy="69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C0E301D-9600-4CBA-BCD4-15704453DE8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43400" y="2670640"/>
                <a:ext cx="1483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1C7ABF-8F3A-4915-B8EA-BEEE8759B7A6}"/>
                  </a:ext>
                </a:extLst>
              </p14:cNvPr>
              <p14:cNvContentPartPr/>
              <p14:nvPr/>
            </p14:nvContentPartPr>
            <p14:xfrm>
              <a:off x="7386600" y="2831560"/>
              <a:ext cx="489240" cy="380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1C7ABF-8F3A-4915-B8EA-BEEE8759B7A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368613" y="2813903"/>
                <a:ext cx="524854" cy="4158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C1BED92-4906-42CB-9036-19E21E6A5CCA}"/>
                  </a:ext>
                </a:extLst>
              </p14:cNvPr>
              <p14:cNvContentPartPr/>
              <p14:nvPr/>
            </p14:nvContentPartPr>
            <p14:xfrm>
              <a:off x="7114440" y="2743000"/>
              <a:ext cx="171720" cy="506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C1BED92-4906-42CB-9036-19E21E6A5CC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096800" y="2725000"/>
                <a:ext cx="207360" cy="54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1E7D55-E638-4A76-852B-1DC67BA3A568}"/>
                  </a:ext>
                </a:extLst>
              </p14:cNvPr>
              <p14:cNvContentPartPr/>
              <p14:nvPr/>
            </p14:nvContentPartPr>
            <p14:xfrm>
              <a:off x="7845960" y="2658040"/>
              <a:ext cx="142200" cy="66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1E7D55-E638-4A76-852B-1DC67BA3A56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827960" y="2640040"/>
                <a:ext cx="17784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72C044C-83F9-4F72-837D-28F11A5BBE30}"/>
                  </a:ext>
                </a:extLst>
              </p14:cNvPr>
              <p14:cNvContentPartPr/>
              <p14:nvPr/>
            </p14:nvContentPartPr>
            <p14:xfrm>
              <a:off x="7957920" y="2771080"/>
              <a:ext cx="417600" cy="289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72C044C-83F9-4F72-837D-28F11A5BBE3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939936" y="2753418"/>
                <a:ext cx="453209" cy="32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4BBE154-6F9C-43DB-B305-B533F06E9301}"/>
                  </a:ext>
                </a:extLst>
              </p14:cNvPr>
              <p14:cNvContentPartPr/>
              <p14:nvPr/>
            </p14:nvContentPartPr>
            <p14:xfrm>
              <a:off x="8417640" y="2498920"/>
              <a:ext cx="181800" cy="109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4BBE154-6F9C-43DB-B305-B533F06E930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400000" y="2481280"/>
                <a:ext cx="2174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631841E-FE89-442A-8C80-D116FA6CB50D}"/>
                  </a:ext>
                </a:extLst>
              </p14:cNvPr>
              <p14:cNvContentPartPr/>
              <p14:nvPr/>
            </p14:nvContentPartPr>
            <p14:xfrm>
              <a:off x="8481360" y="2711680"/>
              <a:ext cx="191880" cy="2707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631841E-FE89-442A-8C80-D116FA6CB50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463360" y="2693704"/>
                <a:ext cx="227520" cy="30631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40990203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2C45630-8EE2-4BEC-9FE6-4C8834742F4D}"/>
                  </a:ext>
                </a:extLst>
              </p14:cNvPr>
              <p14:cNvContentPartPr/>
              <p14:nvPr/>
            </p14:nvContentPartPr>
            <p14:xfrm>
              <a:off x="5453400" y="392920"/>
              <a:ext cx="10800" cy="20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2C45630-8EE2-4BEC-9FE6-4C8834742F4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435760" y="374920"/>
                <a:ext cx="464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EC15F79-F79C-4EEF-A07B-C5CA2CB90EEC}"/>
                  </a:ext>
                </a:extLst>
              </p14:cNvPr>
              <p14:cNvContentPartPr/>
              <p14:nvPr/>
            </p14:nvContentPartPr>
            <p14:xfrm>
              <a:off x="5519640" y="552040"/>
              <a:ext cx="3600" cy="16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EC15F79-F79C-4EEF-A07B-C5CA2CB90E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01640" y="534040"/>
                <a:ext cx="39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E8807D1-74E5-49E7-BBF2-060486A92A8F}"/>
                  </a:ext>
                </a:extLst>
              </p14:cNvPr>
              <p14:cNvContentPartPr/>
              <p14:nvPr/>
            </p14:nvContentPartPr>
            <p14:xfrm>
              <a:off x="5774160" y="155680"/>
              <a:ext cx="189720" cy="91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E8807D1-74E5-49E7-BBF2-060486A92A8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56160" y="137680"/>
                <a:ext cx="22536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4A57C4-31AF-442A-B576-DA20959E6CD6}"/>
                  </a:ext>
                </a:extLst>
              </p14:cNvPr>
              <p14:cNvContentPartPr/>
              <p14:nvPr/>
            </p14:nvContentPartPr>
            <p14:xfrm>
              <a:off x="6549600" y="203200"/>
              <a:ext cx="165960" cy="57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4A57C4-31AF-442A-B576-DA20959E6C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31600" y="185560"/>
                <a:ext cx="2016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2C8708D-0F2F-444F-9FE1-CF9C55D9E472}"/>
                  </a:ext>
                </a:extLst>
              </p14:cNvPr>
              <p14:cNvContentPartPr/>
              <p14:nvPr/>
            </p14:nvContentPartPr>
            <p14:xfrm>
              <a:off x="5784240" y="338560"/>
              <a:ext cx="11257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2C8708D-0F2F-444F-9FE1-CF9C55D9E4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66246" y="320920"/>
                <a:ext cx="1161349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A507399-785A-4CEB-A569-99B3E6AF81DE}"/>
                  </a:ext>
                </a:extLst>
              </p14:cNvPr>
              <p14:cNvContentPartPr/>
              <p14:nvPr/>
            </p14:nvContentPartPr>
            <p14:xfrm>
              <a:off x="7145040" y="223720"/>
              <a:ext cx="916560" cy="344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A507399-785A-4CEB-A569-99B3E6AF81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27040" y="206080"/>
                <a:ext cx="95220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40CDFB53-418D-40BA-9A08-1F98781A2821}"/>
                  </a:ext>
                </a:extLst>
              </p14:cNvPr>
              <p14:cNvContentPartPr/>
              <p14:nvPr/>
            </p14:nvContentPartPr>
            <p14:xfrm>
              <a:off x="281640" y="177280"/>
              <a:ext cx="4920120" cy="359064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40CDFB53-418D-40BA-9A08-1F98781A282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3640" y="159640"/>
                <a:ext cx="4955760" cy="36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82E6F87-576A-4673-AE17-D6B3892422A3}"/>
                  </a:ext>
                </a:extLst>
              </p14:cNvPr>
              <p14:cNvContentPartPr/>
              <p14:nvPr/>
            </p14:nvContentPartPr>
            <p14:xfrm>
              <a:off x="737400" y="2028760"/>
              <a:ext cx="204480" cy="2300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82E6F87-576A-4673-AE17-D6B3892422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9760" y="2011120"/>
                <a:ext cx="240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E4BF486-4E2C-447F-AA04-D16B63B3C93A}"/>
                  </a:ext>
                </a:extLst>
              </p14:cNvPr>
              <p14:cNvContentPartPr/>
              <p14:nvPr/>
            </p14:nvContentPartPr>
            <p14:xfrm>
              <a:off x="3156240" y="3012280"/>
              <a:ext cx="185040" cy="295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E4BF486-4E2C-447F-AA04-D16B63B3C93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38600" y="2994280"/>
                <a:ext cx="2206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727562-8656-4A96-8024-A9CFE49882FE}"/>
                  </a:ext>
                </a:extLst>
              </p14:cNvPr>
              <p14:cNvContentPartPr/>
              <p14:nvPr/>
            </p14:nvContentPartPr>
            <p14:xfrm>
              <a:off x="1989840" y="2227120"/>
              <a:ext cx="159120" cy="193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727562-8656-4A96-8024-A9CFE49882F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71840" y="2209120"/>
                <a:ext cx="19476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FE6CC6C-5501-4E04-9CE2-E334EFE9E434}"/>
                  </a:ext>
                </a:extLst>
              </p14:cNvPr>
              <p14:cNvContentPartPr/>
              <p14:nvPr/>
            </p14:nvContentPartPr>
            <p14:xfrm>
              <a:off x="1493040" y="2644720"/>
              <a:ext cx="562320" cy="989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FE6CC6C-5501-4E04-9CE2-E334EFE9E43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75040" y="2626720"/>
                <a:ext cx="597960" cy="10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95069CE-D56A-4B9D-88B8-7EE2CB769AE4}"/>
                  </a:ext>
                </a:extLst>
              </p14:cNvPr>
              <p14:cNvContentPartPr/>
              <p14:nvPr/>
            </p14:nvContentPartPr>
            <p14:xfrm>
              <a:off x="1560720" y="2964760"/>
              <a:ext cx="1377360" cy="801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95069CE-D56A-4B9D-88B8-7EE2CB769AE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542720" y="2946760"/>
                <a:ext cx="1413000" cy="83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839BBCF-704C-4443-BC20-38A2BB9DAA69}"/>
                  </a:ext>
                </a:extLst>
              </p14:cNvPr>
              <p14:cNvContentPartPr/>
              <p14:nvPr/>
            </p14:nvContentPartPr>
            <p14:xfrm>
              <a:off x="1169040" y="2151880"/>
              <a:ext cx="335520" cy="15696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839BBCF-704C-4443-BC20-38A2BB9DAA6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51040" y="2133880"/>
                <a:ext cx="371160" cy="160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A60FFCE-7989-4587-B47A-C69F83E9F156}"/>
                  </a:ext>
                </a:extLst>
              </p14:cNvPr>
              <p14:cNvContentPartPr/>
              <p14:nvPr/>
            </p14:nvContentPartPr>
            <p14:xfrm>
              <a:off x="642000" y="2432680"/>
              <a:ext cx="419040" cy="407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A60FFCE-7989-4587-B47A-C69F83E9F15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4360" y="2415024"/>
                <a:ext cx="454680" cy="443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ABDC6BB-1D2B-4ED3-ACB2-CCE24EBA5F9F}"/>
                  </a:ext>
                </a:extLst>
              </p14:cNvPr>
              <p14:cNvContentPartPr/>
              <p14:nvPr/>
            </p14:nvContentPartPr>
            <p14:xfrm>
              <a:off x="1311240" y="1634920"/>
              <a:ext cx="1710360" cy="1307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ABDC6BB-1D2B-4ED3-ACB2-CCE24EBA5F9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293600" y="1616920"/>
                <a:ext cx="1746000" cy="13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4EFAEB-291C-40D6-8B84-6F217A695294}"/>
                  </a:ext>
                </a:extLst>
              </p14:cNvPr>
              <p14:cNvContentPartPr/>
              <p14:nvPr/>
            </p14:nvContentPartPr>
            <p14:xfrm>
              <a:off x="4759680" y="1288960"/>
              <a:ext cx="168840" cy="78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4EFAEB-291C-40D6-8B84-6F217A69529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41680" y="1270960"/>
                <a:ext cx="20448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1E0EF64-BD79-4234-95BE-71D6000EF4E8}"/>
                  </a:ext>
                </a:extLst>
              </p14:cNvPr>
              <p14:cNvContentPartPr/>
              <p14:nvPr/>
            </p14:nvContentPartPr>
            <p14:xfrm>
              <a:off x="4285560" y="1453120"/>
              <a:ext cx="1329120" cy="335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1E0EF64-BD79-4234-95BE-71D6000EF4E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267565" y="1435480"/>
                <a:ext cx="136475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31F3387-A1FB-4227-80C3-3FFCC9ACB6CB}"/>
                  </a:ext>
                </a:extLst>
              </p14:cNvPr>
              <p14:cNvContentPartPr/>
              <p14:nvPr/>
            </p14:nvContentPartPr>
            <p14:xfrm>
              <a:off x="5765520" y="1239280"/>
              <a:ext cx="155880" cy="59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31F3387-A1FB-4227-80C3-3FFCC9ACB6C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747520" y="1221280"/>
                <a:ext cx="19152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AD9D463-2BF1-4316-9EC9-192BB8DD797C}"/>
                  </a:ext>
                </a:extLst>
              </p14:cNvPr>
              <p14:cNvContentPartPr/>
              <p14:nvPr/>
            </p14:nvContentPartPr>
            <p14:xfrm>
              <a:off x="5766960" y="1393000"/>
              <a:ext cx="502560" cy="340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AD9D463-2BF1-4316-9EC9-192BB8DD797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48960" y="1375000"/>
                <a:ext cx="53820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2C02AF2-D8E1-4DF9-A122-341715A354B3}"/>
                  </a:ext>
                </a:extLst>
              </p14:cNvPr>
              <p14:cNvContentPartPr/>
              <p14:nvPr/>
            </p14:nvContentPartPr>
            <p14:xfrm>
              <a:off x="6414960" y="1260880"/>
              <a:ext cx="148320" cy="82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2C02AF2-D8E1-4DF9-A122-341715A354B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97320" y="1243240"/>
                <a:ext cx="1839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A34D77F-7A43-42C1-98AE-C12C43844F5E}"/>
                  </a:ext>
                </a:extLst>
              </p14:cNvPr>
              <p14:cNvContentPartPr/>
              <p14:nvPr/>
            </p14:nvContentPartPr>
            <p14:xfrm>
              <a:off x="6410280" y="1431520"/>
              <a:ext cx="264240" cy="349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A34D77F-7A43-42C1-98AE-C12C43844F5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92640" y="1413862"/>
                <a:ext cx="299880" cy="385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A8DE60-13FA-45E9-9E6A-B2D402260DCE}"/>
                  </a:ext>
                </a:extLst>
              </p14:cNvPr>
              <p14:cNvContentPartPr/>
              <p14:nvPr/>
            </p14:nvContentPartPr>
            <p14:xfrm>
              <a:off x="7151880" y="1235680"/>
              <a:ext cx="302400" cy="4766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A8DE60-13FA-45E9-9E6A-B2D402260DC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134240" y="1218027"/>
                <a:ext cx="338040" cy="5123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735274-7213-4438-AFDA-4CB394ECD62A}"/>
                  </a:ext>
                </a:extLst>
              </p14:cNvPr>
              <p14:cNvContentPartPr/>
              <p14:nvPr/>
            </p14:nvContentPartPr>
            <p14:xfrm>
              <a:off x="6811320" y="1536640"/>
              <a:ext cx="174960" cy="177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735274-7213-4438-AFDA-4CB394ECD62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3320" y="1519000"/>
                <a:ext cx="21060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C587460-460D-4D02-975E-781203B37EAD}"/>
                  </a:ext>
                </a:extLst>
              </p14:cNvPr>
              <p14:cNvContentPartPr/>
              <p14:nvPr/>
            </p14:nvContentPartPr>
            <p14:xfrm>
              <a:off x="7863600" y="1225240"/>
              <a:ext cx="172080" cy="99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C587460-460D-4D02-975E-781203B37E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845960" y="1207240"/>
                <a:ext cx="20772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7CA5E51-370D-44AF-B02E-00A3E6E5936E}"/>
                  </a:ext>
                </a:extLst>
              </p14:cNvPr>
              <p14:cNvContentPartPr/>
              <p14:nvPr/>
            </p14:nvContentPartPr>
            <p14:xfrm>
              <a:off x="7907520" y="1422160"/>
              <a:ext cx="239040" cy="340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7CA5E51-370D-44AF-B02E-00A3E6E593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889520" y="1404160"/>
                <a:ext cx="2746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9265CB-94EA-465D-A6DD-4D9BF84EDCB4}"/>
                  </a:ext>
                </a:extLst>
              </p14:cNvPr>
              <p14:cNvContentPartPr/>
              <p14:nvPr/>
            </p14:nvContentPartPr>
            <p14:xfrm>
              <a:off x="7583520" y="1498120"/>
              <a:ext cx="140760" cy="215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9265CB-94EA-465D-A6DD-4D9BF84EDCB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65520" y="1480450"/>
                <a:ext cx="176400" cy="250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E045052-C003-436F-85BB-F541D9E9360B}"/>
                  </a:ext>
                </a:extLst>
              </p14:cNvPr>
              <p14:cNvContentPartPr/>
              <p14:nvPr/>
            </p14:nvContentPartPr>
            <p14:xfrm>
              <a:off x="8493960" y="1299400"/>
              <a:ext cx="199440" cy="644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E045052-C003-436F-85BB-F541D9E9360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475960" y="1281760"/>
                <a:ext cx="235080" cy="68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2FB6732-CE11-45AC-824A-2B40E2F35792}"/>
                  </a:ext>
                </a:extLst>
              </p14:cNvPr>
              <p14:cNvContentPartPr/>
              <p14:nvPr/>
            </p14:nvContentPartPr>
            <p14:xfrm>
              <a:off x="6191040" y="1976920"/>
              <a:ext cx="173520" cy="640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2FB6732-CE11-45AC-824A-2B40E2F35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173040" y="1958920"/>
                <a:ext cx="20916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BA4AE71-27BA-441C-A06A-9506C861DF61}"/>
                  </a:ext>
                </a:extLst>
              </p14:cNvPr>
              <p14:cNvContentPartPr/>
              <p14:nvPr/>
            </p14:nvContentPartPr>
            <p14:xfrm>
              <a:off x="6965040" y="1950280"/>
              <a:ext cx="126360" cy="1011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BA4AE71-27BA-441C-A06A-9506C861DF6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47040" y="1932280"/>
                <a:ext cx="16200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F3AED0E-E0DF-40BE-B6DE-18D348234314}"/>
                  </a:ext>
                </a:extLst>
              </p14:cNvPr>
              <p14:cNvContentPartPr/>
              <p14:nvPr/>
            </p14:nvContentPartPr>
            <p14:xfrm>
              <a:off x="7010040" y="2113360"/>
              <a:ext cx="419400" cy="4032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F3AED0E-E0DF-40BE-B6DE-18D34823431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92385" y="2095376"/>
                <a:ext cx="455071" cy="438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757930B-A507-418A-8F56-C352FECDC19C}"/>
                  </a:ext>
                </a:extLst>
              </p14:cNvPr>
              <p14:cNvContentPartPr/>
              <p14:nvPr/>
            </p14:nvContentPartPr>
            <p14:xfrm>
              <a:off x="6669480" y="2215240"/>
              <a:ext cx="212400" cy="2138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757930B-A507-418A-8F56-C352FECDC19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51480" y="2197600"/>
                <a:ext cx="24804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82E38D5-4971-4047-BACF-389E87B6F2CD}"/>
                  </a:ext>
                </a:extLst>
              </p14:cNvPr>
              <p14:cNvContentPartPr/>
              <p14:nvPr/>
            </p14:nvContentPartPr>
            <p14:xfrm>
              <a:off x="6210840" y="2132440"/>
              <a:ext cx="235800" cy="4024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82E38D5-4971-4047-BACF-389E87B6F2C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93200" y="2114800"/>
                <a:ext cx="27144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29694A5-3051-4684-8B27-87A550142C26}"/>
                  </a:ext>
                </a:extLst>
              </p14:cNvPr>
              <p14:cNvContentPartPr/>
              <p14:nvPr/>
            </p14:nvContentPartPr>
            <p14:xfrm>
              <a:off x="4289880" y="2037760"/>
              <a:ext cx="1801800" cy="5025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29694A5-3051-4684-8B27-87A550142C2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272240" y="2019760"/>
                <a:ext cx="1837440" cy="53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75C5C07-B6EB-4D69-AE31-5DC19FAA4B21}"/>
                  </a:ext>
                </a:extLst>
              </p14:cNvPr>
              <p14:cNvContentPartPr/>
              <p14:nvPr/>
            </p14:nvContentPartPr>
            <p14:xfrm>
              <a:off x="7842360" y="1935520"/>
              <a:ext cx="177480" cy="72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75C5C07-B6EB-4D69-AE31-5DC19FAA4B2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824720" y="1917880"/>
                <a:ext cx="21312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43E931F-1E89-4866-B8E8-7AE241BBD198}"/>
                  </a:ext>
                </a:extLst>
              </p14:cNvPr>
              <p14:cNvContentPartPr/>
              <p14:nvPr/>
            </p14:nvContentPartPr>
            <p14:xfrm>
              <a:off x="7862520" y="2084560"/>
              <a:ext cx="277560" cy="3711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43E931F-1E89-4866-B8E8-7AE241BBD19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844543" y="2066903"/>
                <a:ext cx="313154" cy="4068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5C726437-7F4B-4D9B-8A2A-481F6AD41783}"/>
                  </a:ext>
                </a:extLst>
              </p14:cNvPr>
              <p14:cNvContentPartPr/>
              <p14:nvPr/>
            </p14:nvContentPartPr>
            <p14:xfrm>
              <a:off x="7552200" y="2207320"/>
              <a:ext cx="156600" cy="2257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5C726437-7F4B-4D9B-8A2A-481F6AD4178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534560" y="2189680"/>
                <a:ext cx="19224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D90ED72-16C5-4D50-A087-9DE33C29AD2B}"/>
                  </a:ext>
                </a:extLst>
              </p14:cNvPr>
              <p14:cNvContentPartPr/>
              <p14:nvPr/>
            </p14:nvContentPartPr>
            <p14:xfrm>
              <a:off x="4298160" y="2874400"/>
              <a:ext cx="859680" cy="392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D90ED72-16C5-4D50-A087-9DE33C29AD2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280527" y="2856760"/>
                <a:ext cx="895305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0B0BD1A-6BDF-4D26-A19B-7D5740A76E3B}"/>
                  </a:ext>
                </a:extLst>
              </p14:cNvPr>
              <p14:cNvContentPartPr/>
              <p14:nvPr/>
            </p14:nvContentPartPr>
            <p14:xfrm>
              <a:off x="6714480" y="2654080"/>
              <a:ext cx="167760" cy="878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0B0BD1A-6BDF-4D26-A19B-7D5740A76E3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96840" y="2636080"/>
                <a:ext cx="2034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4906AE2-24F4-4567-8C19-A28A2DA5D040}"/>
                  </a:ext>
                </a:extLst>
              </p14:cNvPr>
              <p14:cNvContentPartPr/>
              <p14:nvPr/>
            </p14:nvContentPartPr>
            <p14:xfrm>
              <a:off x="6251520" y="2814640"/>
              <a:ext cx="749880" cy="352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4906AE2-24F4-4567-8C19-A28A2DA5D04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233872" y="2797018"/>
                <a:ext cx="785537" cy="3880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696EA77-7052-4D52-A010-4C4B6E2DA434}"/>
                  </a:ext>
                </a:extLst>
              </p14:cNvPr>
              <p14:cNvContentPartPr/>
              <p14:nvPr/>
            </p14:nvContentPartPr>
            <p14:xfrm>
              <a:off x="5376360" y="2781160"/>
              <a:ext cx="750600" cy="4327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696EA77-7052-4D52-A010-4C4B6E2DA43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358720" y="2763505"/>
                <a:ext cx="786240" cy="468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581F835-081A-4C61-8D9C-5DAEACE2313A}"/>
                  </a:ext>
                </a:extLst>
              </p14:cNvPr>
              <p14:cNvContentPartPr/>
              <p14:nvPr/>
            </p14:nvContentPartPr>
            <p14:xfrm>
              <a:off x="6180240" y="2626360"/>
              <a:ext cx="169200" cy="105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581F835-081A-4C61-8D9C-5DAEACE2313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62600" y="2608659"/>
                <a:ext cx="204840" cy="140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C0E301D-9600-4CBA-BCD4-15704453DE87}"/>
                  </a:ext>
                </a:extLst>
              </p14:cNvPr>
              <p14:cNvContentPartPr/>
              <p14:nvPr/>
            </p14:nvContentPartPr>
            <p14:xfrm>
              <a:off x="7361400" y="2688640"/>
              <a:ext cx="112680" cy="69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C0E301D-9600-4CBA-BCD4-15704453DE8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43400" y="2670640"/>
                <a:ext cx="1483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1C7ABF-8F3A-4915-B8EA-BEEE8759B7A6}"/>
                  </a:ext>
                </a:extLst>
              </p14:cNvPr>
              <p14:cNvContentPartPr/>
              <p14:nvPr/>
            </p14:nvContentPartPr>
            <p14:xfrm>
              <a:off x="7386600" y="2831560"/>
              <a:ext cx="489240" cy="380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1C7ABF-8F3A-4915-B8EA-BEEE8759B7A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368613" y="2813903"/>
                <a:ext cx="524854" cy="4158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C1BED92-4906-42CB-9036-19E21E6A5CCA}"/>
                  </a:ext>
                </a:extLst>
              </p14:cNvPr>
              <p14:cNvContentPartPr/>
              <p14:nvPr/>
            </p14:nvContentPartPr>
            <p14:xfrm>
              <a:off x="7114440" y="2743000"/>
              <a:ext cx="171720" cy="506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C1BED92-4906-42CB-9036-19E21E6A5CC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096800" y="2725000"/>
                <a:ext cx="207360" cy="54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1E7D55-E638-4A76-852B-1DC67BA3A568}"/>
                  </a:ext>
                </a:extLst>
              </p14:cNvPr>
              <p14:cNvContentPartPr/>
              <p14:nvPr/>
            </p14:nvContentPartPr>
            <p14:xfrm>
              <a:off x="7845960" y="2658040"/>
              <a:ext cx="142200" cy="66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1E7D55-E638-4A76-852B-1DC67BA3A56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827960" y="2640040"/>
                <a:ext cx="17784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72C044C-83F9-4F72-837D-28F11A5BBE30}"/>
                  </a:ext>
                </a:extLst>
              </p14:cNvPr>
              <p14:cNvContentPartPr/>
              <p14:nvPr/>
            </p14:nvContentPartPr>
            <p14:xfrm>
              <a:off x="7957920" y="2771080"/>
              <a:ext cx="417600" cy="289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72C044C-83F9-4F72-837D-28F11A5BBE3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939936" y="2753418"/>
                <a:ext cx="453209" cy="32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4BBE154-6F9C-43DB-B305-B533F06E9301}"/>
                  </a:ext>
                </a:extLst>
              </p14:cNvPr>
              <p14:cNvContentPartPr/>
              <p14:nvPr/>
            </p14:nvContentPartPr>
            <p14:xfrm>
              <a:off x="8417640" y="2498920"/>
              <a:ext cx="181800" cy="109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4BBE154-6F9C-43DB-B305-B533F06E930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400000" y="2481280"/>
                <a:ext cx="2174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631841E-FE89-442A-8C80-D116FA6CB50D}"/>
                  </a:ext>
                </a:extLst>
              </p14:cNvPr>
              <p14:cNvContentPartPr/>
              <p14:nvPr/>
            </p14:nvContentPartPr>
            <p14:xfrm>
              <a:off x="8481360" y="2711680"/>
              <a:ext cx="191880" cy="2707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631841E-FE89-442A-8C80-D116FA6CB50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463360" y="2693704"/>
                <a:ext cx="227520" cy="3063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3676FCF-F37C-4E80-AA33-00D0DD50D8CD}"/>
                  </a:ext>
                </a:extLst>
              </p14:cNvPr>
              <p14:cNvContentPartPr/>
              <p14:nvPr/>
            </p14:nvContentPartPr>
            <p14:xfrm>
              <a:off x="3722520" y="3531760"/>
              <a:ext cx="756000" cy="3718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3676FCF-F37C-4E80-AA33-00D0DD50D8C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704520" y="3513760"/>
                <a:ext cx="79164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2BAC0793-F07C-4D92-9282-BF460D87F5D7}"/>
                  </a:ext>
                </a:extLst>
              </p14:cNvPr>
              <p14:cNvContentPartPr/>
              <p14:nvPr/>
            </p14:nvContentPartPr>
            <p14:xfrm>
              <a:off x="626520" y="4024600"/>
              <a:ext cx="1117080" cy="4291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2BAC0793-F07C-4D92-9282-BF460D87F5D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8526" y="4006600"/>
                <a:ext cx="1152709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F402709D-1297-42AA-9849-B30ACB205B4E}"/>
                  </a:ext>
                </a:extLst>
              </p14:cNvPr>
              <p14:cNvContentPartPr/>
              <p14:nvPr/>
            </p14:nvContentPartPr>
            <p14:xfrm>
              <a:off x="1915680" y="4154560"/>
              <a:ext cx="259560" cy="298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F402709D-1297-42AA-9849-B30ACB205B4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898015" y="4136560"/>
                <a:ext cx="29525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398F62EE-12C7-4874-9427-0377B9167BB2}"/>
                  </a:ext>
                </a:extLst>
              </p14:cNvPr>
              <p14:cNvContentPartPr/>
              <p14:nvPr/>
            </p14:nvContentPartPr>
            <p14:xfrm>
              <a:off x="1917840" y="4031440"/>
              <a:ext cx="128160" cy="788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398F62EE-12C7-4874-9427-0377B9167BB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899840" y="4013440"/>
                <a:ext cx="16380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7AA4E246-3002-48B2-8A72-2EDA40974BDF}"/>
                  </a:ext>
                </a:extLst>
              </p14:cNvPr>
              <p14:cNvContentPartPr/>
              <p14:nvPr/>
            </p14:nvContentPartPr>
            <p14:xfrm>
              <a:off x="2316000" y="4265800"/>
              <a:ext cx="72720" cy="1170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7AA4E246-3002-48B2-8A72-2EDA40974BD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298360" y="4248160"/>
                <a:ext cx="10836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4A51B597-EFE7-4D7C-96DF-C20776BBC46C}"/>
                  </a:ext>
                </a:extLst>
              </p14:cNvPr>
              <p14:cNvContentPartPr/>
              <p14:nvPr/>
            </p14:nvContentPartPr>
            <p14:xfrm>
              <a:off x="2274960" y="4222240"/>
              <a:ext cx="136080" cy="1846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4A51B597-EFE7-4D7C-96DF-C20776BBC46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256960" y="4204240"/>
                <a:ext cx="1717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9B00B7D3-4A8F-428A-9BC9-5B87D145F747}"/>
                  </a:ext>
                </a:extLst>
              </p14:cNvPr>
              <p14:cNvContentPartPr/>
              <p14:nvPr/>
            </p14:nvContentPartPr>
            <p14:xfrm>
              <a:off x="2498520" y="4161400"/>
              <a:ext cx="132120" cy="2610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9B00B7D3-4A8F-428A-9BC9-5B87D145F74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480880" y="4143760"/>
                <a:ext cx="16776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7A74B19-2035-4455-95BF-99223DAB576C}"/>
                  </a:ext>
                </a:extLst>
              </p14:cNvPr>
              <p14:cNvContentPartPr/>
              <p14:nvPr/>
            </p14:nvContentPartPr>
            <p14:xfrm>
              <a:off x="2597880" y="4327360"/>
              <a:ext cx="145440" cy="1447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7A74B19-2035-4455-95BF-99223DAB576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579880" y="4309360"/>
                <a:ext cx="18108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E44FD0C6-9A18-4C16-85AD-EA9205A6188F}"/>
                  </a:ext>
                </a:extLst>
              </p14:cNvPr>
              <p14:cNvContentPartPr/>
              <p14:nvPr/>
            </p14:nvContentPartPr>
            <p14:xfrm>
              <a:off x="2474400" y="3963760"/>
              <a:ext cx="155880" cy="680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E44FD0C6-9A18-4C16-85AD-EA9205A6188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456760" y="3945760"/>
                <a:ext cx="19152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520EBB9D-F5D5-49A9-894B-E5EDA82BF63F}"/>
                  </a:ext>
                </a:extLst>
              </p14:cNvPr>
              <p14:cNvContentPartPr/>
              <p14:nvPr/>
            </p14:nvContentPartPr>
            <p14:xfrm>
              <a:off x="2925120" y="4292440"/>
              <a:ext cx="227520" cy="252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520EBB9D-F5D5-49A9-894B-E5EDA82BF63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907120" y="4274440"/>
                <a:ext cx="2631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C36D892-68B7-42DD-89EA-8160592D21EB}"/>
                  </a:ext>
                </a:extLst>
              </p14:cNvPr>
              <p14:cNvContentPartPr/>
              <p14:nvPr/>
            </p14:nvContentPartPr>
            <p14:xfrm>
              <a:off x="3016560" y="4242040"/>
              <a:ext cx="32760" cy="20592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EC36D892-68B7-42DD-89EA-8160592D21E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998560" y="4224040"/>
                <a:ext cx="6840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8147C8BC-BAF5-45B7-9F6D-123CEC778E57}"/>
                  </a:ext>
                </a:extLst>
              </p14:cNvPr>
              <p14:cNvContentPartPr/>
              <p14:nvPr/>
            </p14:nvContentPartPr>
            <p14:xfrm>
              <a:off x="3213480" y="4161040"/>
              <a:ext cx="140040" cy="3049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8147C8BC-BAF5-45B7-9F6D-123CEC778E5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195840" y="4143400"/>
                <a:ext cx="17568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8F897371-B0F4-416E-B172-ADD0A7FCC862}"/>
                  </a:ext>
                </a:extLst>
              </p14:cNvPr>
              <p14:cNvContentPartPr/>
              <p14:nvPr/>
            </p14:nvContentPartPr>
            <p14:xfrm>
              <a:off x="3390600" y="4381000"/>
              <a:ext cx="9360" cy="101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8F897371-B0F4-416E-B172-ADD0A7FCC86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372960" y="4363360"/>
                <a:ext cx="4500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E0ADF82B-2AD7-42FB-AF78-FD0E01AC253E}"/>
                  </a:ext>
                </a:extLst>
              </p14:cNvPr>
              <p14:cNvContentPartPr/>
              <p14:nvPr/>
            </p14:nvContentPartPr>
            <p14:xfrm>
              <a:off x="3406800" y="4338160"/>
              <a:ext cx="108720" cy="1778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E0ADF82B-2AD7-42FB-AF78-FD0E01AC253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389160" y="4320160"/>
                <a:ext cx="14436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BED0D159-D5AC-45C5-A1EB-D6AC5B3F8E28}"/>
                  </a:ext>
                </a:extLst>
              </p14:cNvPr>
              <p14:cNvContentPartPr/>
              <p14:nvPr/>
            </p14:nvContentPartPr>
            <p14:xfrm>
              <a:off x="3223920" y="3984640"/>
              <a:ext cx="170280" cy="493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BED0D159-D5AC-45C5-A1EB-D6AC5B3F8E2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206280" y="3967000"/>
                <a:ext cx="20592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EC524F17-7DA1-480C-BF4F-6733BF46C904}"/>
                  </a:ext>
                </a:extLst>
              </p14:cNvPr>
              <p14:cNvContentPartPr/>
              <p14:nvPr/>
            </p14:nvContentPartPr>
            <p14:xfrm>
              <a:off x="3636120" y="4291000"/>
              <a:ext cx="174600" cy="1566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EC524F17-7DA1-480C-BF4F-6733BF46C904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618480" y="4273000"/>
                <a:ext cx="21024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71896769-318F-4AF7-BE86-DA8008B3B666}"/>
                  </a:ext>
                </a:extLst>
              </p14:cNvPr>
              <p14:cNvContentPartPr/>
              <p14:nvPr/>
            </p14:nvContentPartPr>
            <p14:xfrm>
              <a:off x="3617040" y="4238080"/>
              <a:ext cx="162720" cy="1990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71896769-318F-4AF7-BE86-DA8008B3B66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599040" y="4220080"/>
                <a:ext cx="1983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F89B296-3052-4D41-9A2E-7B7700797CB9}"/>
                  </a:ext>
                </a:extLst>
              </p14:cNvPr>
              <p14:cNvContentPartPr/>
              <p14:nvPr/>
            </p14:nvContentPartPr>
            <p14:xfrm>
              <a:off x="3952200" y="4211440"/>
              <a:ext cx="36000" cy="2613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F89B296-3052-4D41-9A2E-7B7700797CB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934560" y="4193800"/>
                <a:ext cx="7164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9F62AF3F-8ED6-421E-AB75-6F0EFC724BAF}"/>
                  </a:ext>
                </a:extLst>
              </p14:cNvPr>
              <p14:cNvContentPartPr/>
              <p14:nvPr/>
            </p14:nvContentPartPr>
            <p14:xfrm>
              <a:off x="3937800" y="4176880"/>
              <a:ext cx="137520" cy="1436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9F62AF3F-8ED6-421E-AB75-6F0EFC724BA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919800" y="4158880"/>
                <a:ext cx="17316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2225540C-FFFF-4469-B62D-67C988D7D2E2}"/>
                  </a:ext>
                </a:extLst>
              </p14:cNvPr>
              <p14:cNvContentPartPr/>
              <p14:nvPr/>
            </p14:nvContentPartPr>
            <p14:xfrm>
              <a:off x="4075680" y="4409080"/>
              <a:ext cx="12240" cy="109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2225540C-FFFF-4469-B62D-67C988D7D2E2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057680" y="4391080"/>
                <a:ext cx="4788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BCEED122-CE9E-47A3-A2E0-7214A8E9E4AF}"/>
                  </a:ext>
                </a:extLst>
              </p14:cNvPr>
              <p14:cNvContentPartPr/>
              <p14:nvPr/>
            </p14:nvContentPartPr>
            <p14:xfrm>
              <a:off x="4104120" y="4359760"/>
              <a:ext cx="93240" cy="1875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BCEED122-CE9E-47A3-A2E0-7214A8E9E4A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086120" y="4341760"/>
                <a:ext cx="1288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6C13BECA-896C-402D-AB8C-553E0AE7C759}"/>
                  </a:ext>
                </a:extLst>
              </p14:cNvPr>
              <p14:cNvContentPartPr/>
              <p14:nvPr/>
            </p14:nvContentPartPr>
            <p14:xfrm>
              <a:off x="3870120" y="4055200"/>
              <a:ext cx="125640" cy="349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6C13BECA-896C-402D-AB8C-553E0AE7C75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852480" y="4037200"/>
                <a:ext cx="16128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DAFE1E36-391A-422F-84D7-04ECD41EEAAA}"/>
                  </a:ext>
                </a:extLst>
              </p14:cNvPr>
              <p14:cNvContentPartPr/>
              <p14:nvPr/>
            </p14:nvContentPartPr>
            <p14:xfrm>
              <a:off x="6488400" y="4001920"/>
              <a:ext cx="182880" cy="7848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DAFE1E36-391A-422F-84D7-04ECD41EEAA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470760" y="3984280"/>
                <a:ext cx="21852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4269A81C-6BE9-496E-AB1C-2A60C37688EB}"/>
                  </a:ext>
                </a:extLst>
              </p14:cNvPr>
              <p14:cNvContentPartPr/>
              <p14:nvPr/>
            </p14:nvContentPartPr>
            <p14:xfrm>
              <a:off x="5916000" y="3943600"/>
              <a:ext cx="137520" cy="10512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4269A81C-6BE9-496E-AB1C-2A60C37688E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898000" y="3925960"/>
                <a:ext cx="17316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6BD73E83-C57D-441F-BE68-A707A15563A1}"/>
                  </a:ext>
                </a:extLst>
              </p14:cNvPr>
              <p14:cNvContentPartPr/>
              <p14:nvPr/>
            </p14:nvContentPartPr>
            <p14:xfrm>
              <a:off x="6556080" y="4164640"/>
              <a:ext cx="238320" cy="34596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6BD73E83-C57D-441F-BE68-A707A15563A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538440" y="4146982"/>
                <a:ext cx="273960" cy="3816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0036B978-8819-46A5-8C75-9B1DB08A74EF}"/>
                  </a:ext>
                </a:extLst>
              </p14:cNvPr>
              <p14:cNvContentPartPr/>
              <p14:nvPr/>
            </p14:nvContentPartPr>
            <p14:xfrm>
              <a:off x="6314160" y="4222240"/>
              <a:ext cx="119160" cy="18468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0036B978-8819-46A5-8C75-9B1DB08A74E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296520" y="4204240"/>
                <a:ext cx="1548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2E89FB2F-51A1-4F7D-908C-2827DCAA44E8}"/>
                  </a:ext>
                </a:extLst>
              </p14:cNvPr>
              <p14:cNvContentPartPr/>
              <p14:nvPr/>
            </p14:nvContentPartPr>
            <p14:xfrm>
              <a:off x="5719800" y="4137640"/>
              <a:ext cx="451080" cy="29412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2E89FB2F-51A1-4F7D-908C-2827DCAA44E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701800" y="4119662"/>
                <a:ext cx="486720" cy="3297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370D4ED8-75D8-4E41-88A6-82A24CDA20BB}"/>
                  </a:ext>
                </a:extLst>
              </p14:cNvPr>
              <p14:cNvContentPartPr/>
              <p14:nvPr/>
            </p14:nvContentPartPr>
            <p14:xfrm>
              <a:off x="4346760" y="3964840"/>
              <a:ext cx="1175400" cy="55476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370D4ED8-75D8-4E41-88A6-82A24CDA20B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328760" y="3947189"/>
                <a:ext cx="1211040" cy="59042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88152320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2C45630-8EE2-4BEC-9FE6-4C8834742F4D}"/>
                  </a:ext>
                </a:extLst>
              </p14:cNvPr>
              <p14:cNvContentPartPr/>
              <p14:nvPr/>
            </p14:nvContentPartPr>
            <p14:xfrm>
              <a:off x="5453400" y="392920"/>
              <a:ext cx="10800" cy="20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2C45630-8EE2-4BEC-9FE6-4C8834742F4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435760" y="374920"/>
                <a:ext cx="464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EC15F79-F79C-4EEF-A07B-C5CA2CB90EEC}"/>
                  </a:ext>
                </a:extLst>
              </p14:cNvPr>
              <p14:cNvContentPartPr/>
              <p14:nvPr/>
            </p14:nvContentPartPr>
            <p14:xfrm>
              <a:off x="5519640" y="552040"/>
              <a:ext cx="3600" cy="16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EC15F79-F79C-4EEF-A07B-C5CA2CB90E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01640" y="534040"/>
                <a:ext cx="39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E8807D1-74E5-49E7-BBF2-060486A92A8F}"/>
                  </a:ext>
                </a:extLst>
              </p14:cNvPr>
              <p14:cNvContentPartPr/>
              <p14:nvPr/>
            </p14:nvContentPartPr>
            <p14:xfrm>
              <a:off x="5774160" y="155680"/>
              <a:ext cx="189720" cy="91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E8807D1-74E5-49E7-BBF2-060486A92A8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56160" y="137680"/>
                <a:ext cx="22536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4A57C4-31AF-442A-B576-DA20959E6CD6}"/>
                  </a:ext>
                </a:extLst>
              </p14:cNvPr>
              <p14:cNvContentPartPr/>
              <p14:nvPr/>
            </p14:nvContentPartPr>
            <p14:xfrm>
              <a:off x="6549600" y="203200"/>
              <a:ext cx="165960" cy="57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4A57C4-31AF-442A-B576-DA20959E6C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31600" y="185560"/>
                <a:ext cx="2016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2C8708D-0F2F-444F-9FE1-CF9C55D9E472}"/>
                  </a:ext>
                </a:extLst>
              </p14:cNvPr>
              <p14:cNvContentPartPr/>
              <p14:nvPr/>
            </p14:nvContentPartPr>
            <p14:xfrm>
              <a:off x="5784240" y="338560"/>
              <a:ext cx="11257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2C8708D-0F2F-444F-9FE1-CF9C55D9E4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66246" y="320920"/>
                <a:ext cx="1161349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A507399-785A-4CEB-A569-99B3E6AF81DE}"/>
                  </a:ext>
                </a:extLst>
              </p14:cNvPr>
              <p14:cNvContentPartPr/>
              <p14:nvPr/>
            </p14:nvContentPartPr>
            <p14:xfrm>
              <a:off x="7145040" y="223720"/>
              <a:ext cx="916560" cy="344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A507399-785A-4CEB-A569-99B3E6AF81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27040" y="206080"/>
                <a:ext cx="95220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40CDFB53-418D-40BA-9A08-1F98781A2821}"/>
                  </a:ext>
                </a:extLst>
              </p14:cNvPr>
              <p14:cNvContentPartPr/>
              <p14:nvPr/>
            </p14:nvContentPartPr>
            <p14:xfrm>
              <a:off x="281640" y="177280"/>
              <a:ext cx="4920120" cy="359064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40CDFB53-418D-40BA-9A08-1F98781A282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3640" y="159640"/>
                <a:ext cx="4955760" cy="36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82E6F87-576A-4673-AE17-D6B3892422A3}"/>
                  </a:ext>
                </a:extLst>
              </p14:cNvPr>
              <p14:cNvContentPartPr/>
              <p14:nvPr/>
            </p14:nvContentPartPr>
            <p14:xfrm>
              <a:off x="737400" y="2028760"/>
              <a:ext cx="204480" cy="2300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82E6F87-576A-4673-AE17-D6B3892422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9760" y="2011120"/>
                <a:ext cx="240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E4BF486-4E2C-447F-AA04-D16B63B3C93A}"/>
                  </a:ext>
                </a:extLst>
              </p14:cNvPr>
              <p14:cNvContentPartPr/>
              <p14:nvPr/>
            </p14:nvContentPartPr>
            <p14:xfrm>
              <a:off x="3156240" y="3012280"/>
              <a:ext cx="185040" cy="295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E4BF486-4E2C-447F-AA04-D16B63B3C93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38600" y="2994280"/>
                <a:ext cx="2206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727562-8656-4A96-8024-A9CFE49882FE}"/>
                  </a:ext>
                </a:extLst>
              </p14:cNvPr>
              <p14:cNvContentPartPr/>
              <p14:nvPr/>
            </p14:nvContentPartPr>
            <p14:xfrm>
              <a:off x="1989840" y="2227120"/>
              <a:ext cx="159120" cy="193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727562-8656-4A96-8024-A9CFE49882F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71840" y="2209120"/>
                <a:ext cx="19476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FE6CC6C-5501-4E04-9CE2-E334EFE9E434}"/>
                  </a:ext>
                </a:extLst>
              </p14:cNvPr>
              <p14:cNvContentPartPr/>
              <p14:nvPr/>
            </p14:nvContentPartPr>
            <p14:xfrm>
              <a:off x="1493040" y="2644720"/>
              <a:ext cx="562320" cy="989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FE6CC6C-5501-4E04-9CE2-E334EFE9E43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75040" y="2626720"/>
                <a:ext cx="597960" cy="10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95069CE-D56A-4B9D-88B8-7EE2CB769AE4}"/>
                  </a:ext>
                </a:extLst>
              </p14:cNvPr>
              <p14:cNvContentPartPr/>
              <p14:nvPr/>
            </p14:nvContentPartPr>
            <p14:xfrm>
              <a:off x="1560720" y="2964760"/>
              <a:ext cx="1377360" cy="801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95069CE-D56A-4B9D-88B8-7EE2CB769AE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542720" y="2946760"/>
                <a:ext cx="1413000" cy="83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839BBCF-704C-4443-BC20-38A2BB9DAA69}"/>
                  </a:ext>
                </a:extLst>
              </p14:cNvPr>
              <p14:cNvContentPartPr/>
              <p14:nvPr/>
            </p14:nvContentPartPr>
            <p14:xfrm>
              <a:off x="1169040" y="2151880"/>
              <a:ext cx="335520" cy="15696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839BBCF-704C-4443-BC20-38A2BB9DAA6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51040" y="2133880"/>
                <a:ext cx="371160" cy="160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A60FFCE-7989-4587-B47A-C69F83E9F156}"/>
                  </a:ext>
                </a:extLst>
              </p14:cNvPr>
              <p14:cNvContentPartPr/>
              <p14:nvPr/>
            </p14:nvContentPartPr>
            <p14:xfrm>
              <a:off x="642000" y="2432680"/>
              <a:ext cx="419040" cy="407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A60FFCE-7989-4587-B47A-C69F83E9F15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4360" y="2415024"/>
                <a:ext cx="454680" cy="443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ABDC6BB-1D2B-4ED3-ACB2-CCE24EBA5F9F}"/>
                  </a:ext>
                </a:extLst>
              </p14:cNvPr>
              <p14:cNvContentPartPr/>
              <p14:nvPr/>
            </p14:nvContentPartPr>
            <p14:xfrm>
              <a:off x="1311240" y="1634920"/>
              <a:ext cx="1710360" cy="1307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ABDC6BB-1D2B-4ED3-ACB2-CCE24EBA5F9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293600" y="1616920"/>
                <a:ext cx="1746000" cy="13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4EFAEB-291C-40D6-8B84-6F217A695294}"/>
                  </a:ext>
                </a:extLst>
              </p14:cNvPr>
              <p14:cNvContentPartPr/>
              <p14:nvPr/>
            </p14:nvContentPartPr>
            <p14:xfrm>
              <a:off x="4759680" y="1288960"/>
              <a:ext cx="168840" cy="78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4EFAEB-291C-40D6-8B84-6F217A69529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41680" y="1270960"/>
                <a:ext cx="20448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1E0EF64-BD79-4234-95BE-71D6000EF4E8}"/>
                  </a:ext>
                </a:extLst>
              </p14:cNvPr>
              <p14:cNvContentPartPr/>
              <p14:nvPr/>
            </p14:nvContentPartPr>
            <p14:xfrm>
              <a:off x="4285560" y="1453120"/>
              <a:ext cx="1329120" cy="335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1E0EF64-BD79-4234-95BE-71D6000EF4E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267565" y="1435480"/>
                <a:ext cx="136475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31F3387-A1FB-4227-80C3-3FFCC9ACB6CB}"/>
                  </a:ext>
                </a:extLst>
              </p14:cNvPr>
              <p14:cNvContentPartPr/>
              <p14:nvPr/>
            </p14:nvContentPartPr>
            <p14:xfrm>
              <a:off x="5765520" y="1239280"/>
              <a:ext cx="155880" cy="59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31F3387-A1FB-4227-80C3-3FFCC9ACB6C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747520" y="1221280"/>
                <a:ext cx="19152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AD9D463-2BF1-4316-9EC9-192BB8DD797C}"/>
                  </a:ext>
                </a:extLst>
              </p14:cNvPr>
              <p14:cNvContentPartPr/>
              <p14:nvPr/>
            </p14:nvContentPartPr>
            <p14:xfrm>
              <a:off x="5766960" y="1393000"/>
              <a:ext cx="502560" cy="340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AD9D463-2BF1-4316-9EC9-192BB8DD797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48960" y="1375000"/>
                <a:ext cx="53820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2C02AF2-D8E1-4DF9-A122-341715A354B3}"/>
                  </a:ext>
                </a:extLst>
              </p14:cNvPr>
              <p14:cNvContentPartPr/>
              <p14:nvPr/>
            </p14:nvContentPartPr>
            <p14:xfrm>
              <a:off x="6414960" y="1260880"/>
              <a:ext cx="148320" cy="82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2C02AF2-D8E1-4DF9-A122-341715A354B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97320" y="1243240"/>
                <a:ext cx="1839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A34D77F-7A43-42C1-98AE-C12C43844F5E}"/>
                  </a:ext>
                </a:extLst>
              </p14:cNvPr>
              <p14:cNvContentPartPr/>
              <p14:nvPr/>
            </p14:nvContentPartPr>
            <p14:xfrm>
              <a:off x="6410280" y="1431520"/>
              <a:ext cx="264240" cy="349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A34D77F-7A43-42C1-98AE-C12C43844F5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92640" y="1413862"/>
                <a:ext cx="299880" cy="385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A8DE60-13FA-45E9-9E6A-B2D402260DCE}"/>
                  </a:ext>
                </a:extLst>
              </p14:cNvPr>
              <p14:cNvContentPartPr/>
              <p14:nvPr/>
            </p14:nvContentPartPr>
            <p14:xfrm>
              <a:off x="7151880" y="1235680"/>
              <a:ext cx="302400" cy="4766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A8DE60-13FA-45E9-9E6A-B2D402260DC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134240" y="1218027"/>
                <a:ext cx="338040" cy="5123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735274-7213-4438-AFDA-4CB394ECD62A}"/>
                  </a:ext>
                </a:extLst>
              </p14:cNvPr>
              <p14:cNvContentPartPr/>
              <p14:nvPr/>
            </p14:nvContentPartPr>
            <p14:xfrm>
              <a:off x="6811320" y="1536640"/>
              <a:ext cx="174960" cy="177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735274-7213-4438-AFDA-4CB394ECD62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3320" y="1519000"/>
                <a:ext cx="21060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C587460-460D-4D02-975E-781203B37EAD}"/>
                  </a:ext>
                </a:extLst>
              </p14:cNvPr>
              <p14:cNvContentPartPr/>
              <p14:nvPr/>
            </p14:nvContentPartPr>
            <p14:xfrm>
              <a:off x="7863600" y="1225240"/>
              <a:ext cx="172080" cy="99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C587460-460D-4D02-975E-781203B37E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845960" y="1207240"/>
                <a:ext cx="20772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7CA5E51-370D-44AF-B02E-00A3E6E5936E}"/>
                  </a:ext>
                </a:extLst>
              </p14:cNvPr>
              <p14:cNvContentPartPr/>
              <p14:nvPr/>
            </p14:nvContentPartPr>
            <p14:xfrm>
              <a:off x="7907520" y="1422160"/>
              <a:ext cx="239040" cy="340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7CA5E51-370D-44AF-B02E-00A3E6E593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889520" y="1404160"/>
                <a:ext cx="2746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9265CB-94EA-465D-A6DD-4D9BF84EDCB4}"/>
                  </a:ext>
                </a:extLst>
              </p14:cNvPr>
              <p14:cNvContentPartPr/>
              <p14:nvPr/>
            </p14:nvContentPartPr>
            <p14:xfrm>
              <a:off x="7583520" y="1498120"/>
              <a:ext cx="140760" cy="215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9265CB-94EA-465D-A6DD-4D9BF84EDCB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65520" y="1480450"/>
                <a:ext cx="176400" cy="250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E045052-C003-436F-85BB-F541D9E9360B}"/>
                  </a:ext>
                </a:extLst>
              </p14:cNvPr>
              <p14:cNvContentPartPr/>
              <p14:nvPr/>
            </p14:nvContentPartPr>
            <p14:xfrm>
              <a:off x="8493960" y="1299400"/>
              <a:ext cx="199440" cy="644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E045052-C003-436F-85BB-F541D9E9360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475960" y="1281760"/>
                <a:ext cx="235080" cy="68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2FB6732-CE11-45AC-824A-2B40E2F35792}"/>
                  </a:ext>
                </a:extLst>
              </p14:cNvPr>
              <p14:cNvContentPartPr/>
              <p14:nvPr/>
            </p14:nvContentPartPr>
            <p14:xfrm>
              <a:off x="6191040" y="1976920"/>
              <a:ext cx="173520" cy="640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2FB6732-CE11-45AC-824A-2B40E2F35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173040" y="1958920"/>
                <a:ext cx="20916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BA4AE71-27BA-441C-A06A-9506C861DF61}"/>
                  </a:ext>
                </a:extLst>
              </p14:cNvPr>
              <p14:cNvContentPartPr/>
              <p14:nvPr/>
            </p14:nvContentPartPr>
            <p14:xfrm>
              <a:off x="6965040" y="1950280"/>
              <a:ext cx="126360" cy="1011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BA4AE71-27BA-441C-A06A-9506C861DF6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47040" y="1932280"/>
                <a:ext cx="16200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F3AED0E-E0DF-40BE-B6DE-18D348234314}"/>
                  </a:ext>
                </a:extLst>
              </p14:cNvPr>
              <p14:cNvContentPartPr/>
              <p14:nvPr/>
            </p14:nvContentPartPr>
            <p14:xfrm>
              <a:off x="7010040" y="2113360"/>
              <a:ext cx="419400" cy="4032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F3AED0E-E0DF-40BE-B6DE-18D34823431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92385" y="2095376"/>
                <a:ext cx="455071" cy="438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757930B-A507-418A-8F56-C352FECDC19C}"/>
                  </a:ext>
                </a:extLst>
              </p14:cNvPr>
              <p14:cNvContentPartPr/>
              <p14:nvPr/>
            </p14:nvContentPartPr>
            <p14:xfrm>
              <a:off x="6669480" y="2215240"/>
              <a:ext cx="212400" cy="2138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757930B-A507-418A-8F56-C352FECDC19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51480" y="2197600"/>
                <a:ext cx="24804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82E38D5-4971-4047-BACF-389E87B6F2CD}"/>
                  </a:ext>
                </a:extLst>
              </p14:cNvPr>
              <p14:cNvContentPartPr/>
              <p14:nvPr/>
            </p14:nvContentPartPr>
            <p14:xfrm>
              <a:off x="6210840" y="2132440"/>
              <a:ext cx="235800" cy="4024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82E38D5-4971-4047-BACF-389E87B6F2C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93200" y="2114800"/>
                <a:ext cx="27144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29694A5-3051-4684-8B27-87A550142C26}"/>
                  </a:ext>
                </a:extLst>
              </p14:cNvPr>
              <p14:cNvContentPartPr/>
              <p14:nvPr/>
            </p14:nvContentPartPr>
            <p14:xfrm>
              <a:off x="4289880" y="2037760"/>
              <a:ext cx="1801800" cy="5025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29694A5-3051-4684-8B27-87A550142C2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272240" y="2019760"/>
                <a:ext cx="1837440" cy="53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75C5C07-B6EB-4D69-AE31-5DC19FAA4B21}"/>
                  </a:ext>
                </a:extLst>
              </p14:cNvPr>
              <p14:cNvContentPartPr/>
              <p14:nvPr/>
            </p14:nvContentPartPr>
            <p14:xfrm>
              <a:off x="7842360" y="1935520"/>
              <a:ext cx="177480" cy="72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75C5C07-B6EB-4D69-AE31-5DC19FAA4B2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824720" y="1917880"/>
                <a:ext cx="21312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43E931F-1E89-4866-B8E8-7AE241BBD198}"/>
                  </a:ext>
                </a:extLst>
              </p14:cNvPr>
              <p14:cNvContentPartPr/>
              <p14:nvPr/>
            </p14:nvContentPartPr>
            <p14:xfrm>
              <a:off x="7862520" y="2084560"/>
              <a:ext cx="277560" cy="3711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43E931F-1E89-4866-B8E8-7AE241BBD19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844543" y="2066903"/>
                <a:ext cx="313154" cy="4068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5C726437-7F4B-4D9B-8A2A-481F6AD41783}"/>
                  </a:ext>
                </a:extLst>
              </p14:cNvPr>
              <p14:cNvContentPartPr/>
              <p14:nvPr/>
            </p14:nvContentPartPr>
            <p14:xfrm>
              <a:off x="7552200" y="2207320"/>
              <a:ext cx="156600" cy="2257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5C726437-7F4B-4D9B-8A2A-481F6AD4178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534560" y="2189680"/>
                <a:ext cx="19224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D90ED72-16C5-4D50-A087-9DE33C29AD2B}"/>
                  </a:ext>
                </a:extLst>
              </p14:cNvPr>
              <p14:cNvContentPartPr/>
              <p14:nvPr/>
            </p14:nvContentPartPr>
            <p14:xfrm>
              <a:off x="4298160" y="2874400"/>
              <a:ext cx="859680" cy="392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D90ED72-16C5-4D50-A087-9DE33C29AD2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280527" y="2856760"/>
                <a:ext cx="895305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0B0BD1A-6BDF-4D26-A19B-7D5740A76E3B}"/>
                  </a:ext>
                </a:extLst>
              </p14:cNvPr>
              <p14:cNvContentPartPr/>
              <p14:nvPr/>
            </p14:nvContentPartPr>
            <p14:xfrm>
              <a:off x="6714480" y="2654080"/>
              <a:ext cx="167760" cy="878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0B0BD1A-6BDF-4D26-A19B-7D5740A76E3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96840" y="2636080"/>
                <a:ext cx="2034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4906AE2-24F4-4567-8C19-A28A2DA5D040}"/>
                  </a:ext>
                </a:extLst>
              </p14:cNvPr>
              <p14:cNvContentPartPr/>
              <p14:nvPr/>
            </p14:nvContentPartPr>
            <p14:xfrm>
              <a:off x="6251520" y="2814640"/>
              <a:ext cx="749880" cy="352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4906AE2-24F4-4567-8C19-A28A2DA5D04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233872" y="2797018"/>
                <a:ext cx="785537" cy="3880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696EA77-7052-4D52-A010-4C4B6E2DA434}"/>
                  </a:ext>
                </a:extLst>
              </p14:cNvPr>
              <p14:cNvContentPartPr/>
              <p14:nvPr/>
            </p14:nvContentPartPr>
            <p14:xfrm>
              <a:off x="5376360" y="2781160"/>
              <a:ext cx="750600" cy="4327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696EA77-7052-4D52-A010-4C4B6E2DA43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358720" y="2763505"/>
                <a:ext cx="786240" cy="468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581F835-081A-4C61-8D9C-5DAEACE2313A}"/>
                  </a:ext>
                </a:extLst>
              </p14:cNvPr>
              <p14:cNvContentPartPr/>
              <p14:nvPr/>
            </p14:nvContentPartPr>
            <p14:xfrm>
              <a:off x="6180240" y="2626360"/>
              <a:ext cx="169200" cy="105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581F835-081A-4C61-8D9C-5DAEACE2313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62600" y="2608659"/>
                <a:ext cx="204840" cy="140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C0E301D-9600-4CBA-BCD4-15704453DE87}"/>
                  </a:ext>
                </a:extLst>
              </p14:cNvPr>
              <p14:cNvContentPartPr/>
              <p14:nvPr/>
            </p14:nvContentPartPr>
            <p14:xfrm>
              <a:off x="7361400" y="2688640"/>
              <a:ext cx="112680" cy="69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C0E301D-9600-4CBA-BCD4-15704453DE8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43400" y="2670640"/>
                <a:ext cx="1483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1C7ABF-8F3A-4915-B8EA-BEEE8759B7A6}"/>
                  </a:ext>
                </a:extLst>
              </p14:cNvPr>
              <p14:cNvContentPartPr/>
              <p14:nvPr/>
            </p14:nvContentPartPr>
            <p14:xfrm>
              <a:off x="7386600" y="2831560"/>
              <a:ext cx="489240" cy="380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1C7ABF-8F3A-4915-B8EA-BEEE8759B7A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368613" y="2813903"/>
                <a:ext cx="524854" cy="4158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C1BED92-4906-42CB-9036-19E21E6A5CCA}"/>
                  </a:ext>
                </a:extLst>
              </p14:cNvPr>
              <p14:cNvContentPartPr/>
              <p14:nvPr/>
            </p14:nvContentPartPr>
            <p14:xfrm>
              <a:off x="7114440" y="2743000"/>
              <a:ext cx="171720" cy="506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C1BED92-4906-42CB-9036-19E21E6A5CC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096800" y="2725000"/>
                <a:ext cx="207360" cy="54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1E7D55-E638-4A76-852B-1DC67BA3A568}"/>
                  </a:ext>
                </a:extLst>
              </p14:cNvPr>
              <p14:cNvContentPartPr/>
              <p14:nvPr/>
            </p14:nvContentPartPr>
            <p14:xfrm>
              <a:off x="7845960" y="2658040"/>
              <a:ext cx="142200" cy="66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1E7D55-E638-4A76-852B-1DC67BA3A56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827960" y="2640040"/>
                <a:ext cx="17784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72C044C-83F9-4F72-837D-28F11A5BBE30}"/>
                  </a:ext>
                </a:extLst>
              </p14:cNvPr>
              <p14:cNvContentPartPr/>
              <p14:nvPr/>
            </p14:nvContentPartPr>
            <p14:xfrm>
              <a:off x="7957920" y="2771080"/>
              <a:ext cx="417600" cy="289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72C044C-83F9-4F72-837D-28F11A5BBE3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939936" y="2753418"/>
                <a:ext cx="453209" cy="32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4BBE154-6F9C-43DB-B305-B533F06E9301}"/>
                  </a:ext>
                </a:extLst>
              </p14:cNvPr>
              <p14:cNvContentPartPr/>
              <p14:nvPr/>
            </p14:nvContentPartPr>
            <p14:xfrm>
              <a:off x="8417640" y="2498920"/>
              <a:ext cx="181800" cy="109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4BBE154-6F9C-43DB-B305-B533F06E930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400000" y="2481280"/>
                <a:ext cx="2174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631841E-FE89-442A-8C80-D116FA6CB50D}"/>
                  </a:ext>
                </a:extLst>
              </p14:cNvPr>
              <p14:cNvContentPartPr/>
              <p14:nvPr/>
            </p14:nvContentPartPr>
            <p14:xfrm>
              <a:off x="8481360" y="2711680"/>
              <a:ext cx="191880" cy="2707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631841E-FE89-442A-8C80-D116FA6CB50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463360" y="2693704"/>
                <a:ext cx="227520" cy="3063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3676FCF-F37C-4E80-AA33-00D0DD50D8CD}"/>
                  </a:ext>
                </a:extLst>
              </p14:cNvPr>
              <p14:cNvContentPartPr/>
              <p14:nvPr/>
            </p14:nvContentPartPr>
            <p14:xfrm>
              <a:off x="3722520" y="3531760"/>
              <a:ext cx="756000" cy="3718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3676FCF-F37C-4E80-AA33-00D0DD50D8C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704520" y="3513760"/>
                <a:ext cx="79164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2BAC0793-F07C-4D92-9282-BF460D87F5D7}"/>
                  </a:ext>
                </a:extLst>
              </p14:cNvPr>
              <p14:cNvContentPartPr/>
              <p14:nvPr/>
            </p14:nvContentPartPr>
            <p14:xfrm>
              <a:off x="626520" y="4024600"/>
              <a:ext cx="1117080" cy="4291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2BAC0793-F07C-4D92-9282-BF460D87F5D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8526" y="4006600"/>
                <a:ext cx="1152709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F402709D-1297-42AA-9849-B30ACB205B4E}"/>
                  </a:ext>
                </a:extLst>
              </p14:cNvPr>
              <p14:cNvContentPartPr/>
              <p14:nvPr/>
            </p14:nvContentPartPr>
            <p14:xfrm>
              <a:off x="1915680" y="4154560"/>
              <a:ext cx="259560" cy="298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F402709D-1297-42AA-9849-B30ACB205B4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898015" y="4136560"/>
                <a:ext cx="29525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398F62EE-12C7-4874-9427-0377B9167BB2}"/>
                  </a:ext>
                </a:extLst>
              </p14:cNvPr>
              <p14:cNvContentPartPr/>
              <p14:nvPr/>
            </p14:nvContentPartPr>
            <p14:xfrm>
              <a:off x="1917840" y="4031440"/>
              <a:ext cx="128160" cy="788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398F62EE-12C7-4874-9427-0377B9167BB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899840" y="4013440"/>
                <a:ext cx="16380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7AA4E246-3002-48B2-8A72-2EDA40974BDF}"/>
                  </a:ext>
                </a:extLst>
              </p14:cNvPr>
              <p14:cNvContentPartPr/>
              <p14:nvPr/>
            </p14:nvContentPartPr>
            <p14:xfrm>
              <a:off x="2316000" y="4265800"/>
              <a:ext cx="72720" cy="1170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7AA4E246-3002-48B2-8A72-2EDA40974BD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298360" y="4248160"/>
                <a:ext cx="10836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4A51B597-EFE7-4D7C-96DF-C20776BBC46C}"/>
                  </a:ext>
                </a:extLst>
              </p14:cNvPr>
              <p14:cNvContentPartPr/>
              <p14:nvPr/>
            </p14:nvContentPartPr>
            <p14:xfrm>
              <a:off x="2274960" y="4222240"/>
              <a:ext cx="136080" cy="1846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4A51B597-EFE7-4D7C-96DF-C20776BBC46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256960" y="4204240"/>
                <a:ext cx="1717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9B00B7D3-4A8F-428A-9BC9-5B87D145F747}"/>
                  </a:ext>
                </a:extLst>
              </p14:cNvPr>
              <p14:cNvContentPartPr/>
              <p14:nvPr/>
            </p14:nvContentPartPr>
            <p14:xfrm>
              <a:off x="2498520" y="4161400"/>
              <a:ext cx="132120" cy="2610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9B00B7D3-4A8F-428A-9BC9-5B87D145F74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480880" y="4143760"/>
                <a:ext cx="16776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7A74B19-2035-4455-95BF-99223DAB576C}"/>
                  </a:ext>
                </a:extLst>
              </p14:cNvPr>
              <p14:cNvContentPartPr/>
              <p14:nvPr/>
            </p14:nvContentPartPr>
            <p14:xfrm>
              <a:off x="2597880" y="4327360"/>
              <a:ext cx="145440" cy="1447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7A74B19-2035-4455-95BF-99223DAB576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579880" y="4309360"/>
                <a:ext cx="18108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E44FD0C6-9A18-4C16-85AD-EA9205A6188F}"/>
                  </a:ext>
                </a:extLst>
              </p14:cNvPr>
              <p14:cNvContentPartPr/>
              <p14:nvPr/>
            </p14:nvContentPartPr>
            <p14:xfrm>
              <a:off x="2474400" y="3963760"/>
              <a:ext cx="155880" cy="680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E44FD0C6-9A18-4C16-85AD-EA9205A6188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456760" y="3945760"/>
                <a:ext cx="19152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520EBB9D-F5D5-49A9-894B-E5EDA82BF63F}"/>
                  </a:ext>
                </a:extLst>
              </p14:cNvPr>
              <p14:cNvContentPartPr/>
              <p14:nvPr/>
            </p14:nvContentPartPr>
            <p14:xfrm>
              <a:off x="2925120" y="4292440"/>
              <a:ext cx="227520" cy="252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520EBB9D-F5D5-49A9-894B-E5EDA82BF63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907120" y="4274440"/>
                <a:ext cx="2631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C36D892-68B7-42DD-89EA-8160592D21EB}"/>
                  </a:ext>
                </a:extLst>
              </p14:cNvPr>
              <p14:cNvContentPartPr/>
              <p14:nvPr/>
            </p14:nvContentPartPr>
            <p14:xfrm>
              <a:off x="3016560" y="4242040"/>
              <a:ext cx="32760" cy="20592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EC36D892-68B7-42DD-89EA-8160592D21E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998560" y="4224040"/>
                <a:ext cx="6840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8147C8BC-BAF5-45B7-9F6D-123CEC778E57}"/>
                  </a:ext>
                </a:extLst>
              </p14:cNvPr>
              <p14:cNvContentPartPr/>
              <p14:nvPr/>
            </p14:nvContentPartPr>
            <p14:xfrm>
              <a:off x="3213480" y="4161040"/>
              <a:ext cx="140040" cy="3049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8147C8BC-BAF5-45B7-9F6D-123CEC778E5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195840" y="4143400"/>
                <a:ext cx="17568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8F897371-B0F4-416E-B172-ADD0A7FCC862}"/>
                  </a:ext>
                </a:extLst>
              </p14:cNvPr>
              <p14:cNvContentPartPr/>
              <p14:nvPr/>
            </p14:nvContentPartPr>
            <p14:xfrm>
              <a:off x="3390600" y="4381000"/>
              <a:ext cx="9360" cy="101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8F897371-B0F4-416E-B172-ADD0A7FCC86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372960" y="4363360"/>
                <a:ext cx="4500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E0ADF82B-2AD7-42FB-AF78-FD0E01AC253E}"/>
                  </a:ext>
                </a:extLst>
              </p14:cNvPr>
              <p14:cNvContentPartPr/>
              <p14:nvPr/>
            </p14:nvContentPartPr>
            <p14:xfrm>
              <a:off x="3406800" y="4338160"/>
              <a:ext cx="108720" cy="1778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E0ADF82B-2AD7-42FB-AF78-FD0E01AC253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389160" y="4320160"/>
                <a:ext cx="14436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BED0D159-D5AC-45C5-A1EB-D6AC5B3F8E28}"/>
                  </a:ext>
                </a:extLst>
              </p14:cNvPr>
              <p14:cNvContentPartPr/>
              <p14:nvPr/>
            </p14:nvContentPartPr>
            <p14:xfrm>
              <a:off x="3223920" y="3984640"/>
              <a:ext cx="170280" cy="493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BED0D159-D5AC-45C5-A1EB-D6AC5B3F8E2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206280" y="3967000"/>
                <a:ext cx="20592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EC524F17-7DA1-480C-BF4F-6733BF46C904}"/>
                  </a:ext>
                </a:extLst>
              </p14:cNvPr>
              <p14:cNvContentPartPr/>
              <p14:nvPr/>
            </p14:nvContentPartPr>
            <p14:xfrm>
              <a:off x="3636120" y="4291000"/>
              <a:ext cx="174600" cy="1566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EC524F17-7DA1-480C-BF4F-6733BF46C904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618480" y="4273000"/>
                <a:ext cx="21024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71896769-318F-4AF7-BE86-DA8008B3B666}"/>
                  </a:ext>
                </a:extLst>
              </p14:cNvPr>
              <p14:cNvContentPartPr/>
              <p14:nvPr/>
            </p14:nvContentPartPr>
            <p14:xfrm>
              <a:off x="3617040" y="4238080"/>
              <a:ext cx="162720" cy="1990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71896769-318F-4AF7-BE86-DA8008B3B66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599040" y="4220080"/>
                <a:ext cx="1983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F89B296-3052-4D41-9A2E-7B7700797CB9}"/>
                  </a:ext>
                </a:extLst>
              </p14:cNvPr>
              <p14:cNvContentPartPr/>
              <p14:nvPr/>
            </p14:nvContentPartPr>
            <p14:xfrm>
              <a:off x="3952200" y="4211440"/>
              <a:ext cx="36000" cy="2613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F89B296-3052-4D41-9A2E-7B7700797CB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934560" y="4193800"/>
                <a:ext cx="7164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9F62AF3F-8ED6-421E-AB75-6F0EFC724BAF}"/>
                  </a:ext>
                </a:extLst>
              </p14:cNvPr>
              <p14:cNvContentPartPr/>
              <p14:nvPr/>
            </p14:nvContentPartPr>
            <p14:xfrm>
              <a:off x="3937800" y="4176880"/>
              <a:ext cx="137520" cy="1436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9F62AF3F-8ED6-421E-AB75-6F0EFC724BA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919800" y="4158880"/>
                <a:ext cx="17316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2225540C-FFFF-4469-B62D-67C988D7D2E2}"/>
                  </a:ext>
                </a:extLst>
              </p14:cNvPr>
              <p14:cNvContentPartPr/>
              <p14:nvPr/>
            </p14:nvContentPartPr>
            <p14:xfrm>
              <a:off x="4075680" y="4409080"/>
              <a:ext cx="12240" cy="109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2225540C-FFFF-4469-B62D-67C988D7D2E2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057680" y="4391080"/>
                <a:ext cx="4788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BCEED122-CE9E-47A3-A2E0-7214A8E9E4AF}"/>
                  </a:ext>
                </a:extLst>
              </p14:cNvPr>
              <p14:cNvContentPartPr/>
              <p14:nvPr/>
            </p14:nvContentPartPr>
            <p14:xfrm>
              <a:off x="4104120" y="4359760"/>
              <a:ext cx="93240" cy="1875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BCEED122-CE9E-47A3-A2E0-7214A8E9E4A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086120" y="4341760"/>
                <a:ext cx="1288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6C13BECA-896C-402D-AB8C-553E0AE7C759}"/>
                  </a:ext>
                </a:extLst>
              </p14:cNvPr>
              <p14:cNvContentPartPr/>
              <p14:nvPr/>
            </p14:nvContentPartPr>
            <p14:xfrm>
              <a:off x="3870120" y="4055200"/>
              <a:ext cx="125640" cy="349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6C13BECA-896C-402D-AB8C-553E0AE7C75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852480" y="4037200"/>
                <a:ext cx="16128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DAFE1E36-391A-422F-84D7-04ECD41EEAAA}"/>
                  </a:ext>
                </a:extLst>
              </p14:cNvPr>
              <p14:cNvContentPartPr/>
              <p14:nvPr/>
            </p14:nvContentPartPr>
            <p14:xfrm>
              <a:off x="6488400" y="4001920"/>
              <a:ext cx="182880" cy="7848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DAFE1E36-391A-422F-84D7-04ECD41EEAA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470760" y="3984280"/>
                <a:ext cx="21852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4269A81C-6BE9-496E-AB1C-2A60C37688EB}"/>
                  </a:ext>
                </a:extLst>
              </p14:cNvPr>
              <p14:cNvContentPartPr/>
              <p14:nvPr/>
            </p14:nvContentPartPr>
            <p14:xfrm>
              <a:off x="5916000" y="3943600"/>
              <a:ext cx="137520" cy="10512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4269A81C-6BE9-496E-AB1C-2A60C37688E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898000" y="3925960"/>
                <a:ext cx="17316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6BD73E83-C57D-441F-BE68-A707A15563A1}"/>
                  </a:ext>
                </a:extLst>
              </p14:cNvPr>
              <p14:cNvContentPartPr/>
              <p14:nvPr/>
            </p14:nvContentPartPr>
            <p14:xfrm>
              <a:off x="6556080" y="4164640"/>
              <a:ext cx="238320" cy="34596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6BD73E83-C57D-441F-BE68-A707A15563A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538440" y="4146982"/>
                <a:ext cx="273960" cy="3816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0036B978-8819-46A5-8C75-9B1DB08A74EF}"/>
                  </a:ext>
                </a:extLst>
              </p14:cNvPr>
              <p14:cNvContentPartPr/>
              <p14:nvPr/>
            </p14:nvContentPartPr>
            <p14:xfrm>
              <a:off x="6314160" y="4222240"/>
              <a:ext cx="119160" cy="18468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0036B978-8819-46A5-8C75-9B1DB08A74E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296520" y="4204240"/>
                <a:ext cx="1548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2E89FB2F-51A1-4F7D-908C-2827DCAA44E8}"/>
                  </a:ext>
                </a:extLst>
              </p14:cNvPr>
              <p14:cNvContentPartPr/>
              <p14:nvPr/>
            </p14:nvContentPartPr>
            <p14:xfrm>
              <a:off x="5719800" y="4137640"/>
              <a:ext cx="451080" cy="29412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2E89FB2F-51A1-4F7D-908C-2827DCAA44E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701800" y="4119662"/>
                <a:ext cx="486720" cy="3297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370D4ED8-75D8-4E41-88A6-82A24CDA20BB}"/>
                  </a:ext>
                </a:extLst>
              </p14:cNvPr>
              <p14:cNvContentPartPr/>
              <p14:nvPr/>
            </p14:nvContentPartPr>
            <p14:xfrm>
              <a:off x="4346760" y="3964840"/>
              <a:ext cx="1175400" cy="55476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370D4ED8-75D8-4E41-88A6-82A24CDA20B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328760" y="3947189"/>
                <a:ext cx="1211040" cy="590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37B9C78-2DA1-413D-9B58-AF2DADC6B022}"/>
                  </a:ext>
                </a:extLst>
              </p14:cNvPr>
              <p14:cNvContentPartPr/>
              <p14:nvPr/>
            </p14:nvContentPartPr>
            <p14:xfrm>
              <a:off x="1571160" y="4771960"/>
              <a:ext cx="182520" cy="15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37B9C78-2DA1-413D-9B58-AF2DADC6B02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553160" y="4754320"/>
                <a:ext cx="218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6B3443E-74D9-4DCB-A820-501F9AB36D10}"/>
                  </a:ext>
                </a:extLst>
              </p14:cNvPr>
              <p14:cNvContentPartPr/>
              <p14:nvPr/>
            </p14:nvContentPartPr>
            <p14:xfrm>
              <a:off x="1605720" y="4867720"/>
              <a:ext cx="127440" cy="9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6B3443E-74D9-4DCB-A820-501F9AB36D10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587720" y="4849720"/>
                <a:ext cx="1630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8BB03A8-54AA-461B-8D8F-A8B0E1A694A1}"/>
                  </a:ext>
                </a:extLst>
              </p14:cNvPr>
              <p14:cNvContentPartPr/>
              <p14:nvPr/>
            </p14:nvContentPartPr>
            <p14:xfrm>
              <a:off x="1871400" y="4470640"/>
              <a:ext cx="2306520" cy="207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8BB03A8-54AA-461B-8D8F-A8B0E1A694A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853400" y="4452640"/>
                <a:ext cx="23421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3B947C4-22A4-41F8-B9D3-8A87DE7C8CF4}"/>
                  </a:ext>
                </a:extLst>
              </p14:cNvPr>
              <p14:cNvContentPartPr/>
              <p14:nvPr/>
            </p14:nvContentPartPr>
            <p14:xfrm>
              <a:off x="2598240" y="4731280"/>
              <a:ext cx="675720" cy="291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3B947C4-22A4-41F8-B9D3-8A87DE7C8CF4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580600" y="4713280"/>
                <a:ext cx="7113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5C68663-11E3-46E3-B104-23756062BA84}"/>
                  </a:ext>
                </a:extLst>
              </p14:cNvPr>
              <p14:cNvContentPartPr/>
              <p14:nvPr/>
            </p14:nvContentPartPr>
            <p14:xfrm>
              <a:off x="3615600" y="4852960"/>
              <a:ext cx="277200" cy="30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5C68663-11E3-46E3-B104-23756062BA8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597960" y="4835320"/>
                <a:ext cx="31284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B5DE531-591E-4E22-98D5-8C7087F0557B}"/>
                  </a:ext>
                </a:extLst>
              </p14:cNvPr>
              <p14:cNvContentPartPr/>
              <p14:nvPr/>
            </p14:nvContentPartPr>
            <p14:xfrm>
              <a:off x="4272960" y="4536160"/>
              <a:ext cx="1929600" cy="5018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B5DE531-591E-4E22-98D5-8C7087F0557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255320" y="4518520"/>
                <a:ext cx="1965240" cy="53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23B1CCF4-CED5-442F-99F4-19B476A2AF79}"/>
                  </a:ext>
                </a:extLst>
              </p14:cNvPr>
              <p14:cNvContentPartPr/>
              <p14:nvPr/>
            </p14:nvContentPartPr>
            <p14:xfrm>
              <a:off x="7411800" y="4166440"/>
              <a:ext cx="399600" cy="3067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23B1CCF4-CED5-442F-99F4-19B476A2AF7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393816" y="4148440"/>
                <a:ext cx="435208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795A601-7093-4103-B49E-A03EC839978C}"/>
                  </a:ext>
                </a:extLst>
              </p14:cNvPr>
              <p14:cNvContentPartPr/>
              <p14:nvPr/>
            </p14:nvContentPartPr>
            <p14:xfrm>
              <a:off x="1013160" y="4557400"/>
              <a:ext cx="163440" cy="85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795A601-7093-4103-B49E-A03EC839978C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995160" y="4539760"/>
                <a:ext cx="19908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90A6C362-C14D-46B9-8111-63E2FFB717CA}"/>
                  </a:ext>
                </a:extLst>
              </p14:cNvPr>
              <p14:cNvContentPartPr/>
              <p14:nvPr/>
            </p14:nvContentPartPr>
            <p14:xfrm>
              <a:off x="498360" y="4707160"/>
              <a:ext cx="878400" cy="362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90A6C362-C14D-46B9-8111-63E2FFB717C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80720" y="4689520"/>
                <a:ext cx="914040" cy="397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35528934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2C45630-8EE2-4BEC-9FE6-4C8834742F4D}"/>
                  </a:ext>
                </a:extLst>
              </p14:cNvPr>
              <p14:cNvContentPartPr/>
              <p14:nvPr/>
            </p14:nvContentPartPr>
            <p14:xfrm>
              <a:off x="5453400" y="392920"/>
              <a:ext cx="10800" cy="20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2C45630-8EE2-4BEC-9FE6-4C8834742F4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435760" y="374920"/>
                <a:ext cx="464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EC15F79-F79C-4EEF-A07B-C5CA2CB90EEC}"/>
                  </a:ext>
                </a:extLst>
              </p14:cNvPr>
              <p14:cNvContentPartPr/>
              <p14:nvPr/>
            </p14:nvContentPartPr>
            <p14:xfrm>
              <a:off x="5519640" y="552040"/>
              <a:ext cx="3600" cy="16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EC15F79-F79C-4EEF-A07B-C5CA2CB90E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01640" y="534040"/>
                <a:ext cx="39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E8807D1-74E5-49E7-BBF2-060486A92A8F}"/>
                  </a:ext>
                </a:extLst>
              </p14:cNvPr>
              <p14:cNvContentPartPr/>
              <p14:nvPr/>
            </p14:nvContentPartPr>
            <p14:xfrm>
              <a:off x="5774160" y="155680"/>
              <a:ext cx="189720" cy="91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E8807D1-74E5-49E7-BBF2-060486A92A8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56160" y="137680"/>
                <a:ext cx="22536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4A57C4-31AF-442A-B576-DA20959E6CD6}"/>
                  </a:ext>
                </a:extLst>
              </p14:cNvPr>
              <p14:cNvContentPartPr/>
              <p14:nvPr/>
            </p14:nvContentPartPr>
            <p14:xfrm>
              <a:off x="6549600" y="203200"/>
              <a:ext cx="165960" cy="57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4A57C4-31AF-442A-B576-DA20959E6C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31600" y="185560"/>
                <a:ext cx="2016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2C8708D-0F2F-444F-9FE1-CF9C55D9E472}"/>
                  </a:ext>
                </a:extLst>
              </p14:cNvPr>
              <p14:cNvContentPartPr/>
              <p14:nvPr/>
            </p14:nvContentPartPr>
            <p14:xfrm>
              <a:off x="5784240" y="338560"/>
              <a:ext cx="11257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2C8708D-0F2F-444F-9FE1-CF9C55D9E4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66246" y="320920"/>
                <a:ext cx="1161349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A507399-785A-4CEB-A569-99B3E6AF81DE}"/>
                  </a:ext>
                </a:extLst>
              </p14:cNvPr>
              <p14:cNvContentPartPr/>
              <p14:nvPr/>
            </p14:nvContentPartPr>
            <p14:xfrm>
              <a:off x="7145040" y="223720"/>
              <a:ext cx="916560" cy="344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A507399-785A-4CEB-A569-99B3E6AF81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27040" y="206080"/>
                <a:ext cx="95220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40CDFB53-418D-40BA-9A08-1F98781A2821}"/>
                  </a:ext>
                </a:extLst>
              </p14:cNvPr>
              <p14:cNvContentPartPr/>
              <p14:nvPr/>
            </p14:nvContentPartPr>
            <p14:xfrm>
              <a:off x="281640" y="177280"/>
              <a:ext cx="4920120" cy="359064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40CDFB53-418D-40BA-9A08-1F98781A282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3640" y="159640"/>
                <a:ext cx="4955760" cy="36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82E6F87-576A-4673-AE17-D6B3892422A3}"/>
                  </a:ext>
                </a:extLst>
              </p14:cNvPr>
              <p14:cNvContentPartPr/>
              <p14:nvPr/>
            </p14:nvContentPartPr>
            <p14:xfrm>
              <a:off x="737400" y="2028760"/>
              <a:ext cx="204480" cy="2300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82E6F87-576A-4673-AE17-D6B3892422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9760" y="2011120"/>
                <a:ext cx="240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E4BF486-4E2C-447F-AA04-D16B63B3C93A}"/>
                  </a:ext>
                </a:extLst>
              </p14:cNvPr>
              <p14:cNvContentPartPr/>
              <p14:nvPr/>
            </p14:nvContentPartPr>
            <p14:xfrm>
              <a:off x="3156240" y="3012280"/>
              <a:ext cx="185040" cy="295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E4BF486-4E2C-447F-AA04-D16B63B3C93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38600" y="2994280"/>
                <a:ext cx="2206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727562-8656-4A96-8024-A9CFE49882FE}"/>
                  </a:ext>
                </a:extLst>
              </p14:cNvPr>
              <p14:cNvContentPartPr/>
              <p14:nvPr/>
            </p14:nvContentPartPr>
            <p14:xfrm>
              <a:off x="1989840" y="2227120"/>
              <a:ext cx="159120" cy="193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727562-8656-4A96-8024-A9CFE49882F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71840" y="2209120"/>
                <a:ext cx="19476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FE6CC6C-5501-4E04-9CE2-E334EFE9E434}"/>
                  </a:ext>
                </a:extLst>
              </p14:cNvPr>
              <p14:cNvContentPartPr/>
              <p14:nvPr/>
            </p14:nvContentPartPr>
            <p14:xfrm>
              <a:off x="1493040" y="2644720"/>
              <a:ext cx="562320" cy="989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FE6CC6C-5501-4E04-9CE2-E334EFE9E43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75040" y="2626720"/>
                <a:ext cx="597960" cy="10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95069CE-D56A-4B9D-88B8-7EE2CB769AE4}"/>
                  </a:ext>
                </a:extLst>
              </p14:cNvPr>
              <p14:cNvContentPartPr/>
              <p14:nvPr/>
            </p14:nvContentPartPr>
            <p14:xfrm>
              <a:off x="1560720" y="2964760"/>
              <a:ext cx="1377360" cy="801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95069CE-D56A-4B9D-88B8-7EE2CB769AE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542720" y="2946760"/>
                <a:ext cx="1413000" cy="83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839BBCF-704C-4443-BC20-38A2BB9DAA69}"/>
                  </a:ext>
                </a:extLst>
              </p14:cNvPr>
              <p14:cNvContentPartPr/>
              <p14:nvPr/>
            </p14:nvContentPartPr>
            <p14:xfrm>
              <a:off x="1169040" y="2151880"/>
              <a:ext cx="335520" cy="15696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839BBCF-704C-4443-BC20-38A2BB9DAA6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51040" y="2133880"/>
                <a:ext cx="371160" cy="160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A60FFCE-7989-4587-B47A-C69F83E9F156}"/>
                  </a:ext>
                </a:extLst>
              </p14:cNvPr>
              <p14:cNvContentPartPr/>
              <p14:nvPr/>
            </p14:nvContentPartPr>
            <p14:xfrm>
              <a:off x="642000" y="2432680"/>
              <a:ext cx="419040" cy="407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A60FFCE-7989-4587-B47A-C69F83E9F15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4360" y="2415024"/>
                <a:ext cx="454680" cy="443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ABDC6BB-1D2B-4ED3-ACB2-CCE24EBA5F9F}"/>
                  </a:ext>
                </a:extLst>
              </p14:cNvPr>
              <p14:cNvContentPartPr/>
              <p14:nvPr/>
            </p14:nvContentPartPr>
            <p14:xfrm>
              <a:off x="1311240" y="1634920"/>
              <a:ext cx="1710360" cy="1307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ABDC6BB-1D2B-4ED3-ACB2-CCE24EBA5F9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293600" y="1616920"/>
                <a:ext cx="1746000" cy="13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4EFAEB-291C-40D6-8B84-6F217A695294}"/>
                  </a:ext>
                </a:extLst>
              </p14:cNvPr>
              <p14:cNvContentPartPr/>
              <p14:nvPr/>
            </p14:nvContentPartPr>
            <p14:xfrm>
              <a:off x="4759680" y="1288960"/>
              <a:ext cx="168840" cy="78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4EFAEB-291C-40D6-8B84-6F217A69529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41680" y="1270960"/>
                <a:ext cx="20448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1E0EF64-BD79-4234-95BE-71D6000EF4E8}"/>
                  </a:ext>
                </a:extLst>
              </p14:cNvPr>
              <p14:cNvContentPartPr/>
              <p14:nvPr/>
            </p14:nvContentPartPr>
            <p14:xfrm>
              <a:off x="4285560" y="1453120"/>
              <a:ext cx="1329120" cy="335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1E0EF64-BD79-4234-95BE-71D6000EF4E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267565" y="1435480"/>
                <a:ext cx="136475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31F3387-A1FB-4227-80C3-3FFCC9ACB6CB}"/>
                  </a:ext>
                </a:extLst>
              </p14:cNvPr>
              <p14:cNvContentPartPr/>
              <p14:nvPr/>
            </p14:nvContentPartPr>
            <p14:xfrm>
              <a:off x="5765520" y="1239280"/>
              <a:ext cx="155880" cy="59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31F3387-A1FB-4227-80C3-3FFCC9ACB6C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747520" y="1221280"/>
                <a:ext cx="19152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AD9D463-2BF1-4316-9EC9-192BB8DD797C}"/>
                  </a:ext>
                </a:extLst>
              </p14:cNvPr>
              <p14:cNvContentPartPr/>
              <p14:nvPr/>
            </p14:nvContentPartPr>
            <p14:xfrm>
              <a:off x="5766960" y="1393000"/>
              <a:ext cx="502560" cy="340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AD9D463-2BF1-4316-9EC9-192BB8DD797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48960" y="1375000"/>
                <a:ext cx="53820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2C02AF2-D8E1-4DF9-A122-341715A354B3}"/>
                  </a:ext>
                </a:extLst>
              </p14:cNvPr>
              <p14:cNvContentPartPr/>
              <p14:nvPr/>
            </p14:nvContentPartPr>
            <p14:xfrm>
              <a:off x="6414960" y="1260880"/>
              <a:ext cx="148320" cy="82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2C02AF2-D8E1-4DF9-A122-341715A354B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97320" y="1243240"/>
                <a:ext cx="1839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A34D77F-7A43-42C1-98AE-C12C43844F5E}"/>
                  </a:ext>
                </a:extLst>
              </p14:cNvPr>
              <p14:cNvContentPartPr/>
              <p14:nvPr/>
            </p14:nvContentPartPr>
            <p14:xfrm>
              <a:off x="6410280" y="1431520"/>
              <a:ext cx="264240" cy="349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A34D77F-7A43-42C1-98AE-C12C43844F5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92640" y="1413862"/>
                <a:ext cx="299880" cy="385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A8DE60-13FA-45E9-9E6A-B2D402260DCE}"/>
                  </a:ext>
                </a:extLst>
              </p14:cNvPr>
              <p14:cNvContentPartPr/>
              <p14:nvPr/>
            </p14:nvContentPartPr>
            <p14:xfrm>
              <a:off x="7151880" y="1235680"/>
              <a:ext cx="302400" cy="4766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A8DE60-13FA-45E9-9E6A-B2D402260DC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134240" y="1218027"/>
                <a:ext cx="338040" cy="5123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735274-7213-4438-AFDA-4CB394ECD62A}"/>
                  </a:ext>
                </a:extLst>
              </p14:cNvPr>
              <p14:cNvContentPartPr/>
              <p14:nvPr/>
            </p14:nvContentPartPr>
            <p14:xfrm>
              <a:off x="6811320" y="1536640"/>
              <a:ext cx="174960" cy="177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735274-7213-4438-AFDA-4CB394ECD62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3320" y="1519000"/>
                <a:ext cx="21060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C587460-460D-4D02-975E-781203B37EAD}"/>
                  </a:ext>
                </a:extLst>
              </p14:cNvPr>
              <p14:cNvContentPartPr/>
              <p14:nvPr/>
            </p14:nvContentPartPr>
            <p14:xfrm>
              <a:off x="7863600" y="1225240"/>
              <a:ext cx="172080" cy="99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C587460-460D-4D02-975E-781203B37E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845960" y="1207240"/>
                <a:ext cx="20772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7CA5E51-370D-44AF-B02E-00A3E6E5936E}"/>
                  </a:ext>
                </a:extLst>
              </p14:cNvPr>
              <p14:cNvContentPartPr/>
              <p14:nvPr/>
            </p14:nvContentPartPr>
            <p14:xfrm>
              <a:off x="7907520" y="1422160"/>
              <a:ext cx="239040" cy="340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7CA5E51-370D-44AF-B02E-00A3E6E593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889520" y="1404160"/>
                <a:ext cx="2746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9265CB-94EA-465D-A6DD-4D9BF84EDCB4}"/>
                  </a:ext>
                </a:extLst>
              </p14:cNvPr>
              <p14:cNvContentPartPr/>
              <p14:nvPr/>
            </p14:nvContentPartPr>
            <p14:xfrm>
              <a:off x="7583520" y="1498120"/>
              <a:ext cx="140760" cy="215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9265CB-94EA-465D-A6DD-4D9BF84EDCB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65520" y="1480450"/>
                <a:ext cx="176400" cy="250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E045052-C003-436F-85BB-F541D9E9360B}"/>
                  </a:ext>
                </a:extLst>
              </p14:cNvPr>
              <p14:cNvContentPartPr/>
              <p14:nvPr/>
            </p14:nvContentPartPr>
            <p14:xfrm>
              <a:off x="8493960" y="1299400"/>
              <a:ext cx="199440" cy="644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E045052-C003-436F-85BB-F541D9E9360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475960" y="1281760"/>
                <a:ext cx="235080" cy="68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2FB6732-CE11-45AC-824A-2B40E2F35792}"/>
                  </a:ext>
                </a:extLst>
              </p14:cNvPr>
              <p14:cNvContentPartPr/>
              <p14:nvPr/>
            </p14:nvContentPartPr>
            <p14:xfrm>
              <a:off x="6191040" y="1976920"/>
              <a:ext cx="173520" cy="640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2FB6732-CE11-45AC-824A-2B40E2F35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173040" y="1958920"/>
                <a:ext cx="20916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BA4AE71-27BA-441C-A06A-9506C861DF61}"/>
                  </a:ext>
                </a:extLst>
              </p14:cNvPr>
              <p14:cNvContentPartPr/>
              <p14:nvPr/>
            </p14:nvContentPartPr>
            <p14:xfrm>
              <a:off x="6965040" y="1950280"/>
              <a:ext cx="126360" cy="1011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BA4AE71-27BA-441C-A06A-9506C861DF6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47040" y="1932280"/>
                <a:ext cx="16200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F3AED0E-E0DF-40BE-B6DE-18D348234314}"/>
                  </a:ext>
                </a:extLst>
              </p14:cNvPr>
              <p14:cNvContentPartPr/>
              <p14:nvPr/>
            </p14:nvContentPartPr>
            <p14:xfrm>
              <a:off x="7010040" y="2113360"/>
              <a:ext cx="419400" cy="4032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F3AED0E-E0DF-40BE-B6DE-18D34823431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92385" y="2095376"/>
                <a:ext cx="455071" cy="438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757930B-A507-418A-8F56-C352FECDC19C}"/>
                  </a:ext>
                </a:extLst>
              </p14:cNvPr>
              <p14:cNvContentPartPr/>
              <p14:nvPr/>
            </p14:nvContentPartPr>
            <p14:xfrm>
              <a:off x="6669480" y="2215240"/>
              <a:ext cx="212400" cy="2138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757930B-A507-418A-8F56-C352FECDC19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51480" y="2197600"/>
                <a:ext cx="24804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82E38D5-4971-4047-BACF-389E87B6F2CD}"/>
                  </a:ext>
                </a:extLst>
              </p14:cNvPr>
              <p14:cNvContentPartPr/>
              <p14:nvPr/>
            </p14:nvContentPartPr>
            <p14:xfrm>
              <a:off x="6210840" y="2132440"/>
              <a:ext cx="235800" cy="4024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82E38D5-4971-4047-BACF-389E87B6F2C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93200" y="2114800"/>
                <a:ext cx="27144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29694A5-3051-4684-8B27-87A550142C26}"/>
                  </a:ext>
                </a:extLst>
              </p14:cNvPr>
              <p14:cNvContentPartPr/>
              <p14:nvPr/>
            </p14:nvContentPartPr>
            <p14:xfrm>
              <a:off x="4289880" y="2037760"/>
              <a:ext cx="1801800" cy="5025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29694A5-3051-4684-8B27-87A550142C2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272240" y="2019760"/>
                <a:ext cx="1837440" cy="53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75C5C07-B6EB-4D69-AE31-5DC19FAA4B21}"/>
                  </a:ext>
                </a:extLst>
              </p14:cNvPr>
              <p14:cNvContentPartPr/>
              <p14:nvPr/>
            </p14:nvContentPartPr>
            <p14:xfrm>
              <a:off x="7842360" y="1935520"/>
              <a:ext cx="177480" cy="72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75C5C07-B6EB-4D69-AE31-5DC19FAA4B2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824720" y="1917880"/>
                <a:ext cx="21312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43E931F-1E89-4866-B8E8-7AE241BBD198}"/>
                  </a:ext>
                </a:extLst>
              </p14:cNvPr>
              <p14:cNvContentPartPr/>
              <p14:nvPr/>
            </p14:nvContentPartPr>
            <p14:xfrm>
              <a:off x="7862520" y="2084560"/>
              <a:ext cx="277560" cy="3711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43E931F-1E89-4866-B8E8-7AE241BBD19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844543" y="2066903"/>
                <a:ext cx="313154" cy="4068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5C726437-7F4B-4D9B-8A2A-481F6AD41783}"/>
                  </a:ext>
                </a:extLst>
              </p14:cNvPr>
              <p14:cNvContentPartPr/>
              <p14:nvPr/>
            </p14:nvContentPartPr>
            <p14:xfrm>
              <a:off x="7552200" y="2207320"/>
              <a:ext cx="156600" cy="2257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5C726437-7F4B-4D9B-8A2A-481F6AD4178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534560" y="2189680"/>
                <a:ext cx="19224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D90ED72-16C5-4D50-A087-9DE33C29AD2B}"/>
                  </a:ext>
                </a:extLst>
              </p14:cNvPr>
              <p14:cNvContentPartPr/>
              <p14:nvPr/>
            </p14:nvContentPartPr>
            <p14:xfrm>
              <a:off x="4298160" y="2874400"/>
              <a:ext cx="859680" cy="392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D90ED72-16C5-4D50-A087-9DE33C29AD2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280527" y="2856760"/>
                <a:ext cx="895305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0B0BD1A-6BDF-4D26-A19B-7D5740A76E3B}"/>
                  </a:ext>
                </a:extLst>
              </p14:cNvPr>
              <p14:cNvContentPartPr/>
              <p14:nvPr/>
            </p14:nvContentPartPr>
            <p14:xfrm>
              <a:off x="6714480" y="2654080"/>
              <a:ext cx="167760" cy="878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0B0BD1A-6BDF-4D26-A19B-7D5740A76E3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96840" y="2636080"/>
                <a:ext cx="2034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4906AE2-24F4-4567-8C19-A28A2DA5D040}"/>
                  </a:ext>
                </a:extLst>
              </p14:cNvPr>
              <p14:cNvContentPartPr/>
              <p14:nvPr/>
            </p14:nvContentPartPr>
            <p14:xfrm>
              <a:off x="6251520" y="2814640"/>
              <a:ext cx="749880" cy="352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4906AE2-24F4-4567-8C19-A28A2DA5D04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233872" y="2797018"/>
                <a:ext cx="785537" cy="3880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696EA77-7052-4D52-A010-4C4B6E2DA434}"/>
                  </a:ext>
                </a:extLst>
              </p14:cNvPr>
              <p14:cNvContentPartPr/>
              <p14:nvPr/>
            </p14:nvContentPartPr>
            <p14:xfrm>
              <a:off x="5376360" y="2781160"/>
              <a:ext cx="750600" cy="4327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696EA77-7052-4D52-A010-4C4B6E2DA43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358720" y="2763505"/>
                <a:ext cx="786240" cy="468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581F835-081A-4C61-8D9C-5DAEACE2313A}"/>
                  </a:ext>
                </a:extLst>
              </p14:cNvPr>
              <p14:cNvContentPartPr/>
              <p14:nvPr/>
            </p14:nvContentPartPr>
            <p14:xfrm>
              <a:off x="6180240" y="2626360"/>
              <a:ext cx="169200" cy="105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581F835-081A-4C61-8D9C-5DAEACE2313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62600" y="2608659"/>
                <a:ext cx="204840" cy="140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C0E301D-9600-4CBA-BCD4-15704453DE87}"/>
                  </a:ext>
                </a:extLst>
              </p14:cNvPr>
              <p14:cNvContentPartPr/>
              <p14:nvPr/>
            </p14:nvContentPartPr>
            <p14:xfrm>
              <a:off x="7361400" y="2688640"/>
              <a:ext cx="112680" cy="69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C0E301D-9600-4CBA-BCD4-15704453DE8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43400" y="2670640"/>
                <a:ext cx="1483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1C7ABF-8F3A-4915-B8EA-BEEE8759B7A6}"/>
                  </a:ext>
                </a:extLst>
              </p14:cNvPr>
              <p14:cNvContentPartPr/>
              <p14:nvPr/>
            </p14:nvContentPartPr>
            <p14:xfrm>
              <a:off x="7386600" y="2831560"/>
              <a:ext cx="489240" cy="380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1C7ABF-8F3A-4915-B8EA-BEEE8759B7A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368613" y="2813903"/>
                <a:ext cx="524854" cy="4158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C1BED92-4906-42CB-9036-19E21E6A5CCA}"/>
                  </a:ext>
                </a:extLst>
              </p14:cNvPr>
              <p14:cNvContentPartPr/>
              <p14:nvPr/>
            </p14:nvContentPartPr>
            <p14:xfrm>
              <a:off x="7114440" y="2743000"/>
              <a:ext cx="171720" cy="506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C1BED92-4906-42CB-9036-19E21E6A5CC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096800" y="2725000"/>
                <a:ext cx="207360" cy="54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1E7D55-E638-4A76-852B-1DC67BA3A568}"/>
                  </a:ext>
                </a:extLst>
              </p14:cNvPr>
              <p14:cNvContentPartPr/>
              <p14:nvPr/>
            </p14:nvContentPartPr>
            <p14:xfrm>
              <a:off x="7845960" y="2658040"/>
              <a:ext cx="142200" cy="66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1E7D55-E638-4A76-852B-1DC67BA3A56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827960" y="2640040"/>
                <a:ext cx="17784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72C044C-83F9-4F72-837D-28F11A5BBE30}"/>
                  </a:ext>
                </a:extLst>
              </p14:cNvPr>
              <p14:cNvContentPartPr/>
              <p14:nvPr/>
            </p14:nvContentPartPr>
            <p14:xfrm>
              <a:off x="7957920" y="2771080"/>
              <a:ext cx="417600" cy="289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72C044C-83F9-4F72-837D-28F11A5BBE3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939936" y="2753418"/>
                <a:ext cx="453209" cy="32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4BBE154-6F9C-43DB-B305-B533F06E9301}"/>
                  </a:ext>
                </a:extLst>
              </p14:cNvPr>
              <p14:cNvContentPartPr/>
              <p14:nvPr/>
            </p14:nvContentPartPr>
            <p14:xfrm>
              <a:off x="8417640" y="2498920"/>
              <a:ext cx="181800" cy="109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4BBE154-6F9C-43DB-B305-B533F06E930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400000" y="2481280"/>
                <a:ext cx="2174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631841E-FE89-442A-8C80-D116FA6CB50D}"/>
                  </a:ext>
                </a:extLst>
              </p14:cNvPr>
              <p14:cNvContentPartPr/>
              <p14:nvPr/>
            </p14:nvContentPartPr>
            <p14:xfrm>
              <a:off x="8481360" y="2711680"/>
              <a:ext cx="191880" cy="2707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631841E-FE89-442A-8C80-D116FA6CB50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463360" y="2693704"/>
                <a:ext cx="227520" cy="3063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3676FCF-F37C-4E80-AA33-00D0DD50D8CD}"/>
                  </a:ext>
                </a:extLst>
              </p14:cNvPr>
              <p14:cNvContentPartPr/>
              <p14:nvPr/>
            </p14:nvContentPartPr>
            <p14:xfrm>
              <a:off x="3722520" y="3531760"/>
              <a:ext cx="756000" cy="3718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3676FCF-F37C-4E80-AA33-00D0DD50D8C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704520" y="3513760"/>
                <a:ext cx="79164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2BAC0793-F07C-4D92-9282-BF460D87F5D7}"/>
                  </a:ext>
                </a:extLst>
              </p14:cNvPr>
              <p14:cNvContentPartPr/>
              <p14:nvPr/>
            </p14:nvContentPartPr>
            <p14:xfrm>
              <a:off x="626520" y="4024600"/>
              <a:ext cx="1117080" cy="4291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2BAC0793-F07C-4D92-9282-BF460D87F5D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8526" y="4006600"/>
                <a:ext cx="1152709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F402709D-1297-42AA-9849-B30ACB205B4E}"/>
                  </a:ext>
                </a:extLst>
              </p14:cNvPr>
              <p14:cNvContentPartPr/>
              <p14:nvPr/>
            </p14:nvContentPartPr>
            <p14:xfrm>
              <a:off x="1915680" y="4154560"/>
              <a:ext cx="259560" cy="298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F402709D-1297-42AA-9849-B30ACB205B4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898015" y="4136560"/>
                <a:ext cx="29525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398F62EE-12C7-4874-9427-0377B9167BB2}"/>
                  </a:ext>
                </a:extLst>
              </p14:cNvPr>
              <p14:cNvContentPartPr/>
              <p14:nvPr/>
            </p14:nvContentPartPr>
            <p14:xfrm>
              <a:off x="1917840" y="4031440"/>
              <a:ext cx="128160" cy="788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398F62EE-12C7-4874-9427-0377B9167BB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899840" y="4013440"/>
                <a:ext cx="16380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7AA4E246-3002-48B2-8A72-2EDA40974BDF}"/>
                  </a:ext>
                </a:extLst>
              </p14:cNvPr>
              <p14:cNvContentPartPr/>
              <p14:nvPr/>
            </p14:nvContentPartPr>
            <p14:xfrm>
              <a:off x="2316000" y="4265800"/>
              <a:ext cx="72720" cy="1170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7AA4E246-3002-48B2-8A72-2EDA40974BD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298360" y="4248160"/>
                <a:ext cx="10836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4A51B597-EFE7-4D7C-96DF-C20776BBC46C}"/>
                  </a:ext>
                </a:extLst>
              </p14:cNvPr>
              <p14:cNvContentPartPr/>
              <p14:nvPr/>
            </p14:nvContentPartPr>
            <p14:xfrm>
              <a:off x="2274960" y="4222240"/>
              <a:ext cx="136080" cy="1846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4A51B597-EFE7-4D7C-96DF-C20776BBC46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256960" y="4204240"/>
                <a:ext cx="1717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9B00B7D3-4A8F-428A-9BC9-5B87D145F747}"/>
                  </a:ext>
                </a:extLst>
              </p14:cNvPr>
              <p14:cNvContentPartPr/>
              <p14:nvPr/>
            </p14:nvContentPartPr>
            <p14:xfrm>
              <a:off x="2498520" y="4161400"/>
              <a:ext cx="132120" cy="2610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9B00B7D3-4A8F-428A-9BC9-5B87D145F74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480880" y="4143760"/>
                <a:ext cx="16776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7A74B19-2035-4455-95BF-99223DAB576C}"/>
                  </a:ext>
                </a:extLst>
              </p14:cNvPr>
              <p14:cNvContentPartPr/>
              <p14:nvPr/>
            </p14:nvContentPartPr>
            <p14:xfrm>
              <a:off x="2597880" y="4327360"/>
              <a:ext cx="145440" cy="1447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7A74B19-2035-4455-95BF-99223DAB576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579880" y="4309360"/>
                <a:ext cx="18108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E44FD0C6-9A18-4C16-85AD-EA9205A6188F}"/>
                  </a:ext>
                </a:extLst>
              </p14:cNvPr>
              <p14:cNvContentPartPr/>
              <p14:nvPr/>
            </p14:nvContentPartPr>
            <p14:xfrm>
              <a:off x="2474400" y="3963760"/>
              <a:ext cx="155880" cy="680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E44FD0C6-9A18-4C16-85AD-EA9205A6188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456760" y="3945760"/>
                <a:ext cx="19152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520EBB9D-F5D5-49A9-894B-E5EDA82BF63F}"/>
                  </a:ext>
                </a:extLst>
              </p14:cNvPr>
              <p14:cNvContentPartPr/>
              <p14:nvPr/>
            </p14:nvContentPartPr>
            <p14:xfrm>
              <a:off x="2925120" y="4292440"/>
              <a:ext cx="227520" cy="252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520EBB9D-F5D5-49A9-894B-E5EDA82BF63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907120" y="4274440"/>
                <a:ext cx="2631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C36D892-68B7-42DD-89EA-8160592D21EB}"/>
                  </a:ext>
                </a:extLst>
              </p14:cNvPr>
              <p14:cNvContentPartPr/>
              <p14:nvPr/>
            </p14:nvContentPartPr>
            <p14:xfrm>
              <a:off x="3016560" y="4242040"/>
              <a:ext cx="32760" cy="20592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EC36D892-68B7-42DD-89EA-8160592D21E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998560" y="4224040"/>
                <a:ext cx="6840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8147C8BC-BAF5-45B7-9F6D-123CEC778E57}"/>
                  </a:ext>
                </a:extLst>
              </p14:cNvPr>
              <p14:cNvContentPartPr/>
              <p14:nvPr/>
            </p14:nvContentPartPr>
            <p14:xfrm>
              <a:off x="3213480" y="4161040"/>
              <a:ext cx="140040" cy="3049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8147C8BC-BAF5-45B7-9F6D-123CEC778E5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195840" y="4143400"/>
                <a:ext cx="17568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8F897371-B0F4-416E-B172-ADD0A7FCC862}"/>
                  </a:ext>
                </a:extLst>
              </p14:cNvPr>
              <p14:cNvContentPartPr/>
              <p14:nvPr/>
            </p14:nvContentPartPr>
            <p14:xfrm>
              <a:off x="3390600" y="4381000"/>
              <a:ext cx="9360" cy="101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8F897371-B0F4-416E-B172-ADD0A7FCC86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372960" y="4363360"/>
                <a:ext cx="4500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E0ADF82B-2AD7-42FB-AF78-FD0E01AC253E}"/>
                  </a:ext>
                </a:extLst>
              </p14:cNvPr>
              <p14:cNvContentPartPr/>
              <p14:nvPr/>
            </p14:nvContentPartPr>
            <p14:xfrm>
              <a:off x="3406800" y="4338160"/>
              <a:ext cx="108720" cy="1778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E0ADF82B-2AD7-42FB-AF78-FD0E01AC253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389160" y="4320160"/>
                <a:ext cx="14436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BED0D159-D5AC-45C5-A1EB-D6AC5B3F8E28}"/>
                  </a:ext>
                </a:extLst>
              </p14:cNvPr>
              <p14:cNvContentPartPr/>
              <p14:nvPr/>
            </p14:nvContentPartPr>
            <p14:xfrm>
              <a:off x="3223920" y="3984640"/>
              <a:ext cx="170280" cy="493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BED0D159-D5AC-45C5-A1EB-D6AC5B3F8E2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206280" y="3967000"/>
                <a:ext cx="20592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EC524F17-7DA1-480C-BF4F-6733BF46C904}"/>
                  </a:ext>
                </a:extLst>
              </p14:cNvPr>
              <p14:cNvContentPartPr/>
              <p14:nvPr/>
            </p14:nvContentPartPr>
            <p14:xfrm>
              <a:off x="3636120" y="4291000"/>
              <a:ext cx="174600" cy="1566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EC524F17-7DA1-480C-BF4F-6733BF46C904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618480" y="4273000"/>
                <a:ext cx="21024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71896769-318F-4AF7-BE86-DA8008B3B666}"/>
                  </a:ext>
                </a:extLst>
              </p14:cNvPr>
              <p14:cNvContentPartPr/>
              <p14:nvPr/>
            </p14:nvContentPartPr>
            <p14:xfrm>
              <a:off x="3617040" y="4238080"/>
              <a:ext cx="162720" cy="1990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71896769-318F-4AF7-BE86-DA8008B3B66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599040" y="4220080"/>
                <a:ext cx="1983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F89B296-3052-4D41-9A2E-7B7700797CB9}"/>
                  </a:ext>
                </a:extLst>
              </p14:cNvPr>
              <p14:cNvContentPartPr/>
              <p14:nvPr/>
            </p14:nvContentPartPr>
            <p14:xfrm>
              <a:off x="3952200" y="4211440"/>
              <a:ext cx="36000" cy="2613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F89B296-3052-4D41-9A2E-7B7700797CB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934560" y="4193800"/>
                <a:ext cx="7164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9F62AF3F-8ED6-421E-AB75-6F0EFC724BAF}"/>
                  </a:ext>
                </a:extLst>
              </p14:cNvPr>
              <p14:cNvContentPartPr/>
              <p14:nvPr/>
            </p14:nvContentPartPr>
            <p14:xfrm>
              <a:off x="3937800" y="4176880"/>
              <a:ext cx="137520" cy="1436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9F62AF3F-8ED6-421E-AB75-6F0EFC724BA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919800" y="4158880"/>
                <a:ext cx="17316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2225540C-FFFF-4469-B62D-67C988D7D2E2}"/>
                  </a:ext>
                </a:extLst>
              </p14:cNvPr>
              <p14:cNvContentPartPr/>
              <p14:nvPr/>
            </p14:nvContentPartPr>
            <p14:xfrm>
              <a:off x="4075680" y="4409080"/>
              <a:ext cx="12240" cy="109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2225540C-FFFF-4469-B62D-67C988D7D2E2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057680" y="4391080"/>
                <a:ext cx="4788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BCEED122-CE9E-47A3-A2E0-7214A8E9E4AF}"/>
                  </a:ext>
                </a:extLst>
              </p14:cNvPr>
              <p14:cNvContentPartPr/>
              <p14:nvPr/>
            </p14:nvContentPartPr>
            <p14:xfrm>
              <a:off x="4104120" y="4359760"/>
              <a:ext cx="93240" cy="1875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BCEED122-CE9E-47A3-A2E0-7214A8E9E4A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086120" y="4341760"/>
                <a:ext cx="1288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6C13BECA-896C-402D-AB8C-553E0AE7C759}"/>
                  </a:ext>
                </a:extLst>
              </p14:cNvPr>
              <p14:cNvContentPartPr/>
              <p14:nvPr/>
            </p14:nvContentPartPr>
            <p14:xfrm>
              <a:off x="3870120" y="4055200"/>
              <a:ext cx="125640" cy="349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6C13BECA-896C-402D-AB8C-553E0AE7C75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852480" y="4037200"/>
                <a:ext cx="16128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DAFE1E36-391A-422F-84D7-04ECD41EEAAA}"/>
                  </a:ext>
                </a:extLst>
              </p14:cNvPr>
              <p14:cNvContentPartPr/>
              <p14:nvPr/>
            </p14:nvContentPartPr>
            <p14:xfrm>
              <a:off x="6488400" y="4001920"/>
              <a:ext cx="182880" cy="7848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DAFE1E36-391A-422F-84D7-04ECD41EEAA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470760" y="3984280"/>
                <a:ext cx="21852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4269A81C-6BE9-496E-AB1C-2A60C37688EB}"/>
                  </a:ext>
                </a:extLst>
              </p14:cNvPr>
              <p14:cNvContentPartPr/>
              <p14:nvPr/>
            </p14:nvContentPartPr>
            <p14:xfrm>
              <a:off x="5916000" y="3943600"/>
              <a:ext cx="137520" cy="10512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4269A81C-6BE9-496E-AB1C-2A60C37688E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898000" y="3925960"/>
                <a:ext cx="17316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6BD73E83-C57D-441F-BE68-A707A15563A1}"/>
                  </a:ext>
                </a:extLst>
              </p14:cNvPr>
              <p14:cNvContentPartPr/>
              <p14:nvPr/>
            </p14:nvContentPartPr>
            <p14:xfrm>
              <a:off x="6556080" y="4164640"/>
              <a:ext cx="238320" cy="34596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6BD73E83-C57D-441F-BE68-A707A15563A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538440" y="4146982"/>
                <a:ext cx="273960" cy="3816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0036B978-8819-46A5-8C75-9B1DB08A74EF}"/>
                  </a:ext>
                </a:extLst>
              </p14:cNvPr>
              <p14:cNvContentPartPr/>
              <p14:nvPr/>
            </p14:nvContentPartPr>
            <p14:xfrm>
              <a:off x="6314160" y="4222240"/>
              <a:ext cx="119160" cy="18468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0036B978-8819-46A5-8C75-9B1DB08A74E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296520" y="4204240"/>
                <a:ext cx="1548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2E89FB2F-51A1-4F7D-908C-2827DCAA44E8}"/>
                  </a:ext>
                </a:extLst>
              </p14:cNvPr>
              <p14:cNvContentPartPr/>
              <p14:nvPr/>
            </p14:nvContentPartPr>
            <p14:xfrm>
              <a:off x="5719800" y="4137640"/>
              <a:ext cx="451080" cy="29412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2E89FB2F-51A1-4F7D-908C-2827DCAA44E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701800" y="4119662"/>
                <a:ext cx="486720" cy="3297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370D4ED8-75D8-4E41-88A6-82A24CDA20BB}"/>
                  </a:ext>
                </a:extLst>
              </p14:cNvPr>
              <p14:cNvContentPartPr/>
              <p14:nvPr/>
            </p14:nvContentPartPr>
            <p14:xfrm>
              <a:off x="4346760" y="3964840"/>
              <a:ext cx="1175400" cy="55476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370D4ED8-75D8-4E41-88A6-82A24CDA20B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328760" y="3947189"/>
                <a:ext cx="1211040" cy="590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37B9C78-2DA1-413D-9B58-AF2DADC6B022}"/>
                  </a:ext>
                </a:extLst>
              </p14:cNvPr>
              <p14:cNvContentPartPr/>
              <p14:nvPr/>
            </p14:nvContentPartPr>
            <p14:xfrm>
              <a:off x="1571160" y="4771960"/>
              <a:ext cx="182520" cy="15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37B9C78-2DA1-413D-9B58-AF2DADC6B02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553160" y="4754320"/>
                <a:ext cx="218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6B3443E-74D9-4DCB-A820-501F9AB36D10}"/>
                  </a:ext>
                </a:extLst>
              </p14:cNvPr>
              <p14:cNvContentPartPr/>
              <p14:nvPr/>
            </p14:nvContentPartPr>
            <p14:xfrm>
              <a:off x="1605720" y="4867720"/>
              <a:ext cx="127440" cy="9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6B3443E-74D9-4DCB-A820-501F9AB36D10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587720" y="4849720"/>
                <a:ext cx="1630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8BB03A8-54AA-461B-8D8F-A8B0E1A694A1}"/>
                  </a:ext>
                </a:extLst>
              </p14:cNvPr>
              <p14:cNvContentPartPr/>
              <p14:nvPr/>
            </p14:nvContentPartPr>
            <p14:xfrm>
              <a:off x="1871400" y="4470640"/>
              <a:ext cx="2306520" cy="207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8BB03A8-54AA-461B-8D8F-A8B0E1A694A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853400" y="4452640"/>
                <a:ext cx="23421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3B947C4-22A4-41F8-B9D3-8A87DE7C8CF4}"/>
                  </a:ext>
                </a:extLst>
              </p14:cNvPr>
              <p14:cNvContentPartPr/>
              <p14:nvPr/>
            </p14:nvContentPartPr>
            <p14:xfrm>
              <a:off x="2598240" y="4731280"/>
              <a:ext cx="675720" cy="291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3B947C4-22A4-41F8-B9D3-8A87DE7C8CF4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580600" y="4713280"/>
                <a:ext cx="7113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5C68663-11E3-46E3-B104-23756062BA84}"/>
                  </a:ext>
                </a:extLst>
              </p14:cNvPr>
              <p14:cNvContentPartPr/>
              <p14:nvPr/>
            </p14:nvContentPartPr>
            <p14:xfrm>
              <a:off x="3615600" y="4852960"/>
              <a:ext cx="277200" cy="30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5C68663-11E3-46E3-B104-23756062BA8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597960" y="4835320"/>
                <a:ext cx="31284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B5DE531-591E-4E22-98D5-8C7087F0557B}"/>
                  </a:ext>
                </a:extLst>
              </p14:cNvPr>
              <p14:cNvContentPartPr/>
              <p14:nvPr/>
            </p14:nvContentPartPr>
            <p14:xfrm>
              <a:off x="4272960" y="4536160"/>
              <a:ext cx="1929600" cy="5018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B5DE531-591E-4E22-98D5-8C7087F0557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255320" y="4518520"/>
                <a:ext cx="1965240" cy="53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23B1CCF4-CED5-442F-99F4-19B476A2AF79}"/>
                  </a:ext>
                </a:extLst>
              </p14:cNvPr>
              <p14:cNvContentPartPr/>
              <p14:nvPr/>
            </p14:nvContentPartPr>
            <p14:xfrm>
              <a:off x="7411800" y="4166440"/>
              <a:ext cx="399600" cy="3067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23B1CCF4-CED5-442F-99F4-19B476A2AF7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393816" y="4148440"/>
                <a:ext cx="435208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795A601-7093-4103-B49E-A03EC839978C}"/>
                  </a:ext>
                </a:extLst>
              </p14:cNvPr>
              <p14:cNvContentPartPr/>
              <p14:nvPr/>
            </p14:nvContentPartPr>
            <p14:xfrm>
              <a:off x="1013160" y="4557400"/>
              <a:ext cx="163440" cy="85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795A601-7093-4103-B49E-A03EC839978C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995160" y="4539760"/>
                <a:ext cx="19908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90A6C362-C14D-46B9-8111-63E2FFB717CA}"/>
                  </a:ext>
                </a:extLst>
              </p14:cNvPr>
              <p14:cNvContentPartPr/>
              <p14:nvPr/>
            </p14:nvContentPartPr>
            <p14:xfrm>
              <a:off x="498360" y="4707160"/>
              <a:ext cx="878400" cy="362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90A6C362-C14D-46B9-8111-63E2FFB717C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80720" y="4689520"/>
                <a:ext cx="91404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2040CBC-BC82-4CE6-B9FA-B774041B1D9D}"/>
                  </a:ext>
                </a:extLst>
              </p14:cNvPr>
              <p14:cNvContentPartPr/>
              <p14:nvPr/>
            </p14:nvContentPartPr>
            <p14:xfrm>
              <a:off x="6534840" y="4557400"/>
              <a:ext cx="700200" cy="433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2040CBC-BC82-4CE6-B9FA-B774041B1D9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517200" y="4539745"/>
                <a:ext cx="735840" cy="4687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0BEE58A-BA0B-4D2A-A93A-DA0A805C45A9}"/>
                  </a:ext>
                </a:extLst>
              </p14:cNvPr>
              <p14:cNvContentPartPr/>
              <p14:nvPr/>
            </p14:nvContentPartPr>
            <p14:xfrm>
              <a:off x="7362120" y="4094800"/>
              <a:ext cx="1113480" cy="7930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0BEE58A-BA0B-4D2A-A93A-DA0A805C45A9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344120" y="4077160"/>
                <a:ext cx="1149120" cy="828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84999544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2C45630-8EE2-4BEC-9FE6-4C8834742F4D}"/>
                  </a:ext>
                </a:extLst>
              </p14:cNvPr>
              <p14:cNvContentPartPr/>
              <p14:nvPr/>
            </p14:nvContentPartPr>
            <p14:xfrm>
              <a:off x="5453400" y="392920"/>
              <a:ext cx="10800" cy="20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2C45630-8EE2-4BEC-9FE6-4C8834742F4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435760" y="374920"/>
                <a:ext cx="464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EC15F79-F79C-4EEF-A07B-C5CA2CB90EEC}"/>
                  </a:ext>
                </a:extLst>
              </p14:cNvPr>
              <p14:cNvContentPartPr/>
              <p14:nvPr/>
            </p14:nvContentPartPr>
            <p14:xfrm>
              <a:off x="5519640" y="552040"/>
              <a:ext cx="3600" cy="16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EC15F79-F79C-4EEF-A07B-C5CA2CB90E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01640" y="534040"/>
                <a:ext cx="39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E8807D1-74E5-49E7-BBF2-060486A92A8F}"/>
                  </a:ext>
                </a:extLst>
              </p14:cNvPr>
              <p14:cNvContentPartPr/>
              <p14:nvPr/>
            </p14:nvContentPartPr>
            <p14:xfrm>
              <a:off x="5774160" y="155680"/>
              <a:ext cx="189720" cy="91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E8807D1-74E5-49E7-BBF2-060486A92A8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56160" y="137680"/>
                <a:ext cx="22536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4A57C4-31AF-442A-B576-DA20959E6CD6}"/>
                  </a:ext>
                </a:extLst>
              </p14:cNvPr>
              <p14:cNvContentPartPr/>
              <p14:nvPr/>
            </p14:nvContentPartPr>
            <p14:xfrm>
              <a:off x="6549600" y="203200"/>
              <a:ext cx="165960" cy="57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4A57C4-31AF-442A-B576-DA20959E6C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31600" y="185560"/>
                <a:ext cx="2016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2C8708D-0F2F-444F-9FE1-CF9C55D9E472}"/>
                  </a:ext>
                </a:extLst>
              </p14:cNvPr>
              <p14:cNvContentPartPr/>
              <p14:nvPr/>
            </p14:nvContentPartPr>
            <p14:xfrm>
              <a:off x="5784240" y="338560"/>
              <a:ext cx="11257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2C8708D-0F2F-444F-9FE1-CF9C55D9E4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66246" y="320920"/>
                <a:ext cx="1161349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A507399-785A-4CEB-A569-99B3E6AF81DE}"/>
                  </a:ext>
                </a:extLst>
              </p14:cNvPr>
              <p14:cNvContentPartPr/>
              <p14:nvPr/>
            </p14:nvContentPartPr>
            <p14:xfrm>
              <a:off x="7145040" y="223720"/>
              <a:ext cx="916560" cy="344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A507399-785A-4CEB-A569-99B3E6AF81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27040" y="206080"/>
                <a:ext cx="95220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40CDFB53-418D-40BA-9A08-1F98781A2821}"/>
                  </a:ext>
                </a:extLst>
              </p14:cNvPr>
              <p14:cNvContentPartPr/>
              <p14:nvPr/>
            </p14:nvContentPartPr>
            <p14:xfrm>
              <a:off x="281640" y="177280"/>
              <a:ext cx="4920120" cy="359064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40CDFB53-418D-40BA-9A08-1F98781A282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3640" y="159640"/>
                <a:ext cx="4955760" cy="36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82E6F87-576A-4673-AE17-D6B3892422A3}"/>
                  </a:ext>
                </a:extLst>
              </p14:cNvPr>
              <p14:cNvContentPartPr/>
              <p14:nvPr/>
            </p14:nvContentPartPr>
            <p14:xfrm>
              <a:off x="737400" y="2028760"/>
              <a:ext cx="204480" cy="2300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82E6F87-576A-4673-AE17-D6B3892422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9760" y="2011120"/>
                <a:ext cx="240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E4BF486-4E2C-447F-AA04-D16B63B3C93A}"/>
                  </a:ext>
                </a:extLst>
              </p14:cNvPr>
              <p14:cNvContentPartPr/>
              <p14:nvPr/>
            </p14:nvContentPartPr>
            <p14:xfrm>
              <a:off x="3156240" y="3012280"/>
              <a:ext cx="185040" cy="295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E4BF486-4E2C-447F-AA04-D16B63B3C93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38600" y="2994280"/>
                <a:ext cx="2206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727562-8656-4A96-8024-A9CFE49882FE}"/>
                  </a:ext>
                </a:extLst>
              </p14:cNvPr>
              <p14:cNvContentPartPr/>
              <p14:nvPr/>
            </p14:nvContentPartPr>
            <p14:xfrm>
              <a:off x="1989840" y="2227120"/>
              <a:ext cx="159120" cy="193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727562-8656-4A96-8024-A9CFE49882F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71840" y="2209120"/>
                <a:ext cx="19476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FE6CC6C-5501-4E04-9CE2-E334EFE9E434}"/>
                  </a:ext>
                </a:extLst>
              </p14:cNvPr>
              <p14:cNvContentPartPr/>
              <p14:nvPr/>
            </p14:nvContentPartPr>
            <p14:xfrm>
              <a:off x="1493040" y="2644720"/>
              <a:ext cx="562320" cy="989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FE6CC6C-5501-4E04-9CE2-E334EFE9E43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75040" y="2626720"/>
                <a:ext cx="597960" cy="10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95069CE-D56A-4B9D-88B8-7EE2CB769AE4}"/>
                  </a:ext>
                </a:extLst>
              </p14:cNvPr>
              <p14:cNvContentPartPr/>
              <p14:nvPr/>
            </p14:nvContentPartPr>
            <p14:xfrm>
              <a:off x="1560720" y="2964760"/>
              <a:ext cx="1377360" cy="801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95069CE-D56A-4B9D-88B8-7EE2CB769AE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542720" y="2946760"/>
                <a:ext cx="1413000" cy="83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839BBCF-704C-4443-BC20-38A2BB9DAA69}"/>
                  </a:ext>
                </a:extLst>
              </p14:cNvPr>
              <p14:cNvContentPartPr/>
              <p14:nvPr/>
            </p14:nvContentPartPr>
            <p14:xfrm>
              <a:off x="1169040" y="2151880"/>
              <a:ext cx="335520" cy="15696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839BBCF-704C-4443-BC20-38A2BB9DAA6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51040" y="2133880"/>
                <a:ext cx="371160" cy="160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A60FFCE-7989-4587-B47A-C69F83E9F156}"/>
                  </a:ext>
                </a:extLst>
              </p14:cNvPr>
              <p14:cNvContentPartPr/>
              <p14:nvPr/>
            </p14:nvContentPartPr>
            <p14:xfrm>
              <a:off x="642000" y="2432680"/>
              <a:ext cx="419040" cy="407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A60FFCE-7989-4587-B47A-C69F83E9F15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4360" y="2415024"/>
                <a:ext cx="454680" cy="443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ABDC6BB-1D2B-4ED3-ACB2-CCE24EBA5F9F}"/>
                  </a:ext>
                </a:extLst>
              </p14:cNvPr>
              <p14:cNvContentPartPr/>
              <p14:nvPr/>
            </p14:nvContentPartPr>
            <p14:xfrm>
              <a:off x="1311240" y="1634920"/>
              <a:ext cx="1710360" cy="1307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ABDC6BB-1D2B-4ED3-ACB2-CCE24EBA5F9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293600" y="1616920"/>
                <a:ext cx="1746000" cy="13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4EFAEB-291C-40D6-8B84-6F217A695294}"/>
                  </a:ext>
                </a:extLst>
              </p14:cNvPr>
              <p14:cNvContentPartPr/>
              <p14:nvPr/>
            </p14:nvContentPartPr>
            <p14:xfrm>
              <a:off x="4759680" y="1288960"/>
              <a:ext cx="168840" cy="78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4EFAEB-291C-40D6-8B84-6F217A69529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41680" y="1270960"/>
                <a:ext cx="20448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1E0EF64-BD79-4234-95BE-71D6000EF4E8}"/>
                  </a:ext>
                </a:extLst>
              </p14:cNvPr>
              <p14:cNvContentPartPr/>
              <p14:nvPr/>
            </p14:nvContentPartPr>
            <p14:xfrm>
              <a:off x="4285560" y="1453120"/>
              <a:ext cx="1329120" cy="335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1E0EF64-BD79-4234-95BE-71D6000EF4E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267565" y="1435480"/>
                <a:ext cx="136475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31F3387-A1FB-4227-80C3-3FFCC9ACB6CB}"/>
                  </a:ext>
                </a:extLst>
              </p14:cNvPr>
              <p14:cNvContentPartPr/>
              <p14:nvPr/>
            </p14:nvContentPartPr>
            <p14:xfrm>
              <a:off x="5765520" y="1239280"/>
              <a:ext cx="155880" cy="59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31F3387-A1FB-4227-80C3-3FFCC9ACB6C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747520" y="1221280"/>
                <a:ext cx="19152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AD9D463-2BF1-4316-9EC9-192BB8DD797C}"/>
                  </a:ext>
                </a:extLst>
              </p14:cNvPr>
              <p14:cNvContentPartPr/>
              <p14:nvPr/>
            </p14:nvContentPartPr>
            <p14:xfrm>
              <a:off x="5766960" y="1393000"/>
              <a:ext cx="502560" cy="340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AD9D463-2BF1-4316-9EC9-192BB8DD797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48960" y="1375000"/>
                <a:ext cx="53820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2C02AF2-D8E1-4DF9-A122-341715A354B3}"/>
                  </a:ext>
                </a:extLst>
              </p14:cNvPr>
              <p14:cNvContentPartPr/>
              <p14:nvPr/>
            </p14:nvContentPartPr>
            <p14:xfrm>
              <a:off x="6414960" y="1260880"/>
              <a:ext cx="148320" cy="82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2C02AF2-D8E1-4DF9-A122-341715A354B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97320" y="1243240"/>
                <a:ext cx="1839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A34D77F-7A43-42C1-98AE-C12C43844F5E}"/>
                  </a:ext>
                </a:extLst>
              </p14:cNvPr>
              <p14:cNvContentPartPr/>
              <p14:nvPr/>
            </p14:nvContentPartPr>
            <p14:xfrm>
              <a:off x="6410280" y="1431520"/>
              <a:ext cx="264240" cy="349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A34D77F-7A43-42C1-98AE-C12C43844F5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92640" y="1413862"/>
                <a:ext cx="299880" cy="385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A8DE60-13FA-45E9-9E6A-B2D402260DCE}"/>
                  </a:ext>
                </a:extLst>
              </p14:cNvPr>
              <p14:cNvContentPartPr/>
              <p14:nvPr/>
            </p14:nvContentPartPr>
            <p14:xfrm>
              <a:off x="7151880" y="1235680"/>
              <a:ext cx="302400" cy="4766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A8DE60-13FA-45E9-9E6A-B2D402260DC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134240" y="1218027"/>
                <a:ext cx="338040" cy="5123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735274-7213-4438-AFDA-4CB394ECD62A}"/>
                  </a:ext>
                </a:extLst>
              </p14:cNvPr>
              <p14:cNvContentPartPr/>
              <p14:nvPr/>
            </p14:nvContentPartPr>
            <p14:xfrm>
              <a:off x="6811320" y="1536640"/>
              <a:ext cx="174960" cy="177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735274-7213-4438-AFDA-4CB394ECD62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3320" y="1519000"/>
                <a:ext cx="21060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C587460-460D-4D02-975E-781203B37EAD}"/>
                  </a:ext>
                </a:extLst>
              </p14:cNvPr>
              <p14:cNvContentPartPr/>
              <p14:nvPr/>
            </p14:nvContentPartPr>
            <p14:xfrm>
              <a:off x="7863600" y="1225240"/>
              <a:ext cx="172080" cy="99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C587460-460D-4D02-975E-781203B37E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845960" y="1207240"/>
                <a:ext cx="20772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7CA5E51-370D-44AF-B02E-00A3E6E5936E}"/>
                  </a:ext>
                </a:extLst>
              </p14:cNvPr>
              <p14:cNvContentPartPr/>
              <p14:nvPr/>
            </p14:nvContentPartPr>
            <p14:xfrm>
              <a:off x="7907520" y="1422160"/>
              <a:ext cx="239040" cy="340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7CA5E51-370D-44AF-B02E-00A3E6E593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889520" y="1404160"/>
                <a:ext cx="2746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9265CB-94EA-465D-A6DD-4D9BF84EDCB4}"/>
                  </a:ext>
                </a:extLst>
              </p14:cNvPr>
              <p14:cNvContentPartPr/>
              <p14:nvPr/>
            </p14:nvContentPartPr>
            <p14:xfrm>
              <a:off x="7583520" y="1498120"/>
              <a:ext cx="140760" cy="215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9265CB-94EA-465D-A6DD-4D9BF84EDCB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65520" y="1480450"/>
                <a:ext cx="176400" cy="250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E045052-C003-436F-85BB-F541D9E9360B}"/>
                  </a:ext>
                </a:extLst>
              </p14:cNvPr>
              <p14:cNvContentPartPr/>
              <p14:nvPr/>
            </p14:nvContentPartPr>
            <p14:xfrm>
              <a:off x="8493960" y="1299400"/>
              <a:ext cx="199440" cy="644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E045052-C003-436F-85BB-F541D9E9360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475960" y="1281760"/>
                <a:ext cx="235080" cy="68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2FB6732-CE11-45AC-824A-2B40E2F35792}"/>
                  </a:ext>
                </a:extLst>
              </p14:cNvPr>
              <p14:cNvContentPartPr/>
              <p14:nvPr/>
            </p14:nvContentPartPr>
            <p14:xfrm>
              <a:off x="6191040" y="1976920"/>
              <a:ext cx="173520" cy="640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2FB6732-CE11-45AC-824A-2B40E2F35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173040" y="1958920"/>
                <a:ext cx="20916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BA4AE71-27BA-441C-A06A-9506C861DF61}"/>
                  </a:ext>
                </a:extLst>
              </p14:cNvPr>
              <p14:cNvContentPartPr/>
              <p14:nvPr/>
            </p14:nvContentPartPr>
            <p14:xfrm>
              <a:off x="6965040" y="1950280"/>
              <a:ext cx="126360" cy="1011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BA4AE71-27BA-441C-A06A-9506C861DF6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47040" y="1932280"/>
                <a:ext cx="16200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F3AED0E-E0DF-40BE-B6DE-18D348234314}"/>
                  </a:ext>
                </a:extLst>
              </p14:cNvPr>
              <p14:cNvContentPartPr/>
              <p14:nvPr/>
            </p14:nvContentPartPr>
            <p14:xfrm>
              <a:off x="7010040" y="2113360"/>
              <a:ext cx="419400" cy="4032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F3AED0E-E0DF-40BE-B6DE-18D34823431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92385" y="2095376"/>
                <a:ext cx="455071" cy="438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757930B-A507-418A-8F56-C352FECDC19C}"/>
                  </a:ext>
                </a:extLst>
              </p14:cNvPr>
              <p14:cNvContentPartPr/>
              <p14:nvPr/>
            </p14:nvContentPartPr>
            <p14:xfrm>
              <a:off x="6669480" y="2215240"/>
              <a:ext cx="212400" cy="2138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757930B-A507-418A-8F56-C352FECDC19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51480" y="2197600"/>
                <a:ext cx="24804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82E38D5-4971-4047-BACF-389E87B6F2CD}"/>
                  </a:ext>
                </a:extLst>
              </p14:cNvPr>
              <p14:cNvContentPartPr/>
              <p14:nvPr/>
            </p14:nvContentPartPr>
            <p14:xfrm>
              <a:off x="6210840" y="2132440"/>
              <a:ext cx="235800" cy="4024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82E38D5-4971-4047-BACF-389E87B6F2C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93200" y="2114800"/>
                <a:ext cx="27144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29694A5-3051-4684-8B27-87A550142C26}"/>
                  </a:ext>
                </a:extLst>
              </p14:cNvPr>
              <p14:cNvContentPartPr/>
              <p14:nvPr/>
            </p14:nvContentPartPr>
            <p14:xfrm>
              <a:off x="4289880" y="2037760"/>
              <a:ext cx="1801800" cy="5025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29694A5-3051-4684-8B27-87A550142C2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272240" y="2019760"/>
                <a:ext cx="1837440" cy="53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75C5C07-B6EB-4D69-AE31-5DC19FAA4B21}"/>
                  </a:ext>
                </a:extLst>
              </p14:cNvPr>
              <p14:cNvContentPartPr/>
              <p14:nvPr/>
            </p14:nvContentPartPr>
            <p14:xfrm>
              <a:off x="7842360" y="1935520"/>
              <a:ext cx="177480" cy="72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75C5C07-B6EB-4D69-AE31-5DC19FAA4B2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824720" y="1917880"/>
                <a:ext cx="21312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43E931F-1E89-4866-B8E8-7AE241BBD198}"/>
                  </a:ext>
                </a:extLst>
              </p14:cNvPr>
              <p14:cNvContentPartPr/>
              <p14:nvPr/>
            </p14:nvContentPartPr>
            <p14:xfrm>
              <a:off x="7862520" y="2084560"/>
              <a:ext cx="277560" cy="3711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43E931F-1E89-4866-B8E8-7AE241BBD19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844543" y="2066903"/>
                <a:ext cx="313154" cy="4068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5C726437-7F4B-4D9B-8A2A-481F6AD41783}"/>
                  </a:ext>
                </a:extLst>
              </p14:cNvPr>
              <p14:cNvContentPartPr/>
              <p14:nvPr/>
            </p14:nvContentPartPr>
            <p14:xfrm>
              <a:off x="7552200" y="2207320"/>
              <a:ext cx="156600" cy="2257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5C726437-7F4B-4D9B-8A2A-481F6AD4178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534560" y="2189680"/>
                <a:ext cx="19224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D90ED72-16C5-4D50-A087-9DE33C29AD2B}"/>
                  </a:ext>
                </a:extLst>
              </p14:cNvPr>
              <p14:cNvContentPartPr/>
              <p14:nvPr/>
            </p14:nvContentPartPr>
            <p14:xfrm>
              <a:off x="4298160" y="2874400"/>
              <a:ext cx="859680" cy="392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D90ED72-16C5-4D50-A087-9DE33C29AD2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280527" y="2856760"/>
                <a:ext cx="895305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0B0BD1A-6BDF-4D26-A19B-7D5740A76E3B}"/>
                  </a:ext>
                </a:extLst>
              </p14:cNvPr>
              <p14:cNvContentPartPr/>
              <p14:nvPr/>
            </p14:nvContentPartPr>
            <p14:xfrm>
              <a:off x="6714480" y="2654080"/>
              <a:ext cx="167760" cy="878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0B0BD1A-6BDF-4D26-A19B-7D5740A76E3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96840" y="2636080"/>
                <a:ext cx="2034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4906AE2-24F4-4567-8C19-A28A2DA5D040}"/>
                  </a:ext>
                </a:extLst>
              </p14:cNvPr>
              <p14:cNvContentPartPr/>
              <p14:nvPr/>
            </p14:nvContentPartPr>
            <p14:xfrm>
              <a:off x="6251520" y="2814640"/>
              <a:ext cx="749880" cy="352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4906AE2-24F4-4567-8C19-A28A2DA5D04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233872" y="2797018"/>
                <a:ext cx="785537" cy="3880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696EA77-7052-4D52-A010-4C4B6E2DA434}"/>
                  </a:ext>
                </a:extLst>
              </p14:cNvPr>
              <p14:cNvContentPartPr/>
              <p14:nvPr/>
            </p14:nvContentPartPr>
            <p14:xfrm>
              <a:off x="5376360" y="2781160"/>
              <a:ext cx="750600" cy="4327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696EA77-7052-4D52-A010-4C4B6E2DA43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358720" y="2763505"/>
                <a:ext cx="786240" cy="468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581F835-081A-4C61-8D9C-5DAEACE2313A}"/>
                  </a:ext>
                </a:extLst>
              </p14:cNvPr>
              <p14:cNvContentPartPr/>
              <p14:nvPr/>
            </p14:nvContentPartPr>
            <p14:xfrm>
              <a:off x="6180240" y="2626360"/>
              <a:ext cx="169200" cy="105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581F835-081A-4C61-8D9C-5DAEACE2313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62600" y="2608659"/>
                <a:ext cx="204840" cy="140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C0E301D-9600-4CBA-BCD4-15704453DE87}"/>
                  </a:ext>
                </a:extLst>
              </p14:cNvPr>
              <p14:cNvContentPartPr/>
              <p14:nvPr/>
            </p14:nvContentPartPr>
            <p14:xfrm>
              <a:off x="7361400" y="2688640"/>
              <a:ext cx="112680" cy="69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C0E301D-9600-4CBA-BCD4-15704453DE8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43400" y="2670640"/>
                <a:ext cx="1483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1C7ABF-8F3A-4915-B8EA-BEEE8759B7A6}"/>
                  </a:ext>
                </a:extLst>
              </p14:cNvPr>
              <p14:cNvContentPartPr/>
              <p14:nvPr/>
            </p14:nvContentPartPr>
            <p14:xfrm>
              <a:off x="7386600" y="2831560"/>
              <a:ext cx="489240" cy="380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1C7ABF-8F3A-4915-B8EA-BEEE8759B7A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368613" y="2813903"/>
                <a:ext cx="524854" cy="4158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C1BED92-4906-42CB-9036-19E21E6A5CCA}"/>
                  </a:ext>
                </a:extLst>
              </p14:cNvPr>
              <p14:cNvContentPartPr/>
              <p14:nvPr/>
            </p14:nvContentPartPr>
            <p14:xfrm>
              <a:off x="7114440" y="2743000"/>
              <a:ext cx="171720" cy="506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C1BED92-4906-42CB-9036-19E21E6A5CC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096800" y="2725000"/>
                <a:ext cx="207360" cy="54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1E7D55-E638-4A76-852B-1DC67BA3A568}"/>
                  </a:ext>
                </a:extLst>
              </p14:cNvPr>
              <p14:cNvContentPartPr/>
              <p14:nvPr/>
            </p14:nvContentPartPr>
            <p14:xfrm>
              <a:off x="7845960" y="2658040"/>
              <a:ext cx="142200" cy="66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1E7D55-E638-4A76-852B-1DC67BA3A56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827960" y="2640040"/>
                <a:ext cx="17784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72C044C-83F9-4F72-837D-28F11A5BBE30}"/>
                  </a:ext>
                </a:extLst>
              </p14:cNvPr>
              <p14:cNvContentPartPr/>
              <p14:nvPr/>
            </p14:nvContentPartPr>
            <p14:xfrm>
              <a:off x="7957920" y="2771080"/>
              <a:ext cx="417600" cy="289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72C044C-83F9-4F72-837D-28F11A5BBE3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939936" y="2753418"/>
                <a:ext cx="453209" cy="32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4BBE154-6F9C-43DB-B305-B533F06E9301}"/>
                  </a:ext>
                </a:extLst>
              </p14:cNvPr>
              <p14:cNvContentPartPr/>
              <p14:nvPr/>
            </p14:nvContentPartPr>
            <p14:xfrm>
              <a:off x="8417640" y="2498920"/>
              <a:ext cx="181800" cy="109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4BBE154-6F9C-43DB-B305-B533F06E930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400000" y="2481280"/>
                <a:ext cx="2174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631841E-FE89-442A-8C80-D116FA6CB50D}"/>
                  </a:ext>
                </a:extLst>
              </p14:cNvPr>
              <p14:cNvContentPartPr/>
              <p14:nvPr/>
            </p14:nvContentPartPr>
            <p14:xfrm>
              <a:off x="8481360" y="2711680"/>
              <a:ext cx="191880" cy="2707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631841E-FE89-442A-8C80-D116FA6CB50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463360" y="2693704"/>
                <a:ext cx="227520" cy="3063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3676FCF-F37C-4E80-AA33-00D0DD50D8CD}"/>
                  </a:ext>
                </a:extLst>
              </p14:cNvPr>
              <p14:cNvContentPartPr/>
              <p14:nvPr/>
            </p14:nvContentPartPr>
            <p14:xfrm>
              <a:off x="3722520" y="3531760"/>
              <a:ext cx="756000" cy="3718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3676FCF-F37C-4E80-AA33-00D0DD50D8C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704520" y="3513760"/>
                <a:ext cx="79164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2BAC0793-F07C-4D92-9282-BF460D87F5D7}"/>
                  </a:ext>
                </a:extLst>
              </p14:cNvPr>
              <p14:cNvContentPartPr/>
              <p14:nvPr/>
            </p14:nvContentPartPr>
            <p14:xfrm>
              <a:off x="626520" y="4024600"/>
              <a:ext cx="1117080" cy="4291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2BAC0793-F07C-4D92-9282-BF460D87F5D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8526" y="4006600"/>
                <a:ext cx="1152709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F402709D-1297-42AA-9849-B30ACB205B4E}"/>
                  </a:ext>
                </a:extLst>
              </p14:cNvPr>
              <p14:cNvContentPartPr/>
              <p14:nvPr/>
            </p14:nvContentPartPr>
            <p14:xfrm>
              <a:off x="1915680" y="4154560"/>
              <a:ext cx="259560" cy="298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F402709D-1297-42AA-9849-B30ACB205B4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898015" y="4136560"/>
                <a:ext cx="29525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398F62EE-12C7-4874-9427-0377B9167BB2}"/>
                  </a:ext>
                </a:extLst>
              </p14:cNvPr>
              <p14:cNvContentPartPr/>
              <p14:nvPr/>
            </p14:nvContentPartPr>
            <p14:xfrm>
              <a:off x="1917840" y="4031440"/>
              <a:ext cx="128160" cy="788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398F62EE-12C7-4874-9427-0377B9167BB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899840" y="4013440"/>
                <a:ext cx="16380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7AA4E246-3002-48B2-8A72-2EDA40974BDF}"/>
                  </a:ext>
                </a:extLst>
              </p14:cNvPr>
              <p14:cNvContentPartPr/>
              <p14:nvPr/>
            </p14:nvContentPartPr>
            <p14:xfrm>
              <a:off x="2316000" y="4265800"/>
              <a:ext cx="72720" cy="1170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7AA4E246-3002-48B2-8A72-2EDA40974BD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298360" y="4248160"/>
                <a:ext cx="10836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4A51B597-EFE7-4D7C-96DF-C20776BBC46C}"/>
                  </a:ext>
                </a:extLst>
              </p14:cNvPr>
              <p14:cNvContentPartPr/>
              <p14:nvPr/>
            </p14:nvContentPartPr>
            <p14:xfrm>
              <a:off x="2274960" y="4222240"/>
              <a:ext cx="136080" cy="1846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4A51B597-EFE7-4D7C-96DF-C20776BBC46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256960" y="4204240"/>
                <a:ext cx="1717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9B00B7D3-4A8F-428A-9BC9-5B87D145F747}"/>
                  </a:ext>
                </a:extLst>
              </p14:cNvPr>
              <p14:cNvContentPartPr/>
              <p14:nvPr/>
            </p14:nvContentPartPr>
            <p14:xfrm>
              <a:off x="2498520" y="4161400"/>
              <a:ext cx="132120" cy="2610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9B00B7D3-4A8F-428A-9BC9-5B87D145F74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480880" y="4143760"/>
                <a:ext cx="16776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7A74B19-2035-4455-95BF-99223DAB576C}"/>
                  </a:ext>
                </a:extLst>
              </p14:cNvPr>
              <p14:cNvContentPartPr/>
              <p14:nvPr/>
            </p14:nvContentPartPr>
            <p14:xfrm>
              <a:off x="2597880" y="4327360"/>
              <a:ext cx="145440" cy="1447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7A74B19-2035-4455-95BF-99223DAB576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579880" y="4309360"/>
                <a:ext cx="18108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E44FD0C6-9A18-4C16-85AD-EA9205A6188F}"/>
                  </a:ext>
                </a:extLst>
              </p14:cNvPr>
              <p14:cNvContentPartPr/>
              <p14:nvPr/>
            </p14:nvContentPartPr>
            <p14:xfrm>
              <a:off x="2474400" y="3963760"/>
              <a:ext cx="155880" cy="680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E44FD0C6-9A18-4C16-85AD-EA9205A6188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456760" y="3945760"/>
                <a:ext cx="19152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520EBB9D-F5D5-49A9-894B-E5EDA82BF63F}"/>
                  </a:ext>
                </a:extLst>
              </p14:cNvPr>
              <p14:cNvContentPartPr/>
              <p14:nvPr/>
            </p14:nvContentPartPr>
            <p14:xfrm>
              <a:off x="2925120" y="4292440"/>
              <a:ext cx="227520" cy="252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520EBB9D-F5D5-49A9-894B-E5EDA82BF63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907120" y="4274440"/>
                <a:ext cx="2631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C36D892-68B7-42DD-89EA-8160592D21EB}"/>
                  </a:ext>
                </a:extLst>
              </p14:cNvPr>
              <p14:cNvContentPartPr/>
              <p14:nvPr/>
            </p14:nvContentPartPr>
            <p14:xfrm>
              <a:off x="3016560" y="4242040"/>
              <a:ext cx="32760" cy="20592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EC36D892-68B7-42DD-89EA-8160592D21E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998560" y="4224040"/>
                <a:ext cx="6840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8147C8BC-BAF5-45B7-9F6D-123CEC778E57}"/>
                  </a:ext>
                </a:extLst>
              </p14:cNvPr>
              <p14:cNvContentPartPr/>
              <p14:nvPr/>
            </p14:nvContentPartPr>
            <p14:xfrm>
              <a:off x="3213480" y="4161040"/>
              <a:ext cx="140040" cy="3049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8147C8BC-BAF5-45B7-9F6D-123CEC778E5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195840" y="4143400"/>
                <a:ext cx="17568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8F897371-B0F4-416E-B172-ADD0A7FCC862}"/>
                  </a:ext>
                </a:extLst>
              </p14:cNvPr>
              <p14:cNvContentPartPr/>
              <p14:nvPr/>
            </p14:nvContentPartPr>
            <p14:xfrm>
              <a:off x="3390600" y="4381000"/>
              <a:ext cx="9360" cy="101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8F897371-B0F4-416E-B172-ADD0A7FCC86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372960" y="4363360"/>
                <a:ext cx="4500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E0ADF82B-2AD7-42FB-AF78-FD0E01AC253E}"/>
                  </a:ext>
                </a:extLst>
              </p14:cNvPr>
              <p14:cNvContentPartPr/>
              <p14:nvPr/>
            </p14:nvContentPartPr>
            <p14:xfrm>
              <a:off x="3406800" y="4338160"/>
              <a:ext cx="108720" cy="1778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E0ADF82B-2AD7-42FB-AF78-FD0E01AC253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389160" y="4320160"/>
                <a:ext cx="14436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BED0D159-D5AC-45C5-A1EB-D6AC5B3F8E28}"/>
                  </a:ext>
                </a:extLst>
              </p14:cNvPr>
              <p14:cNvContentPartPr/>
              <p14:nvPr/>
            </p14:nvContentPartPr>
            <p14:xfrm>
              <a:off x="3223920" y="3984640"/>
              <a:ext cx="170280" cy="493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BED0D159-D5AC-45C5-A1EB-D6AC5B3F8E2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206280" y="3967000"/>
                <a:ext cx="20592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EC524F17-7DA1-480C-BF4F-6733BF46C904}"/>
                  </a:ext>
                </a:extLst>
              </p14:cNvPr>
              <p14:cNvContentPartPr/>
              <p14:nvPr/>
            </p14:nvContentPartPr>
            <p14:xfrm>
              <a:off x="3636120" y="4291000"/>
              <a:ext cx="174600" cy="1566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EC524F17-7DA1-480C-BF4F-6733BF46C904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618480" y="4273000"/>
                <a:ext cx="21024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71896769-318F-4AF7-BE86-DA8008B3B666}"/>
                  </a:ext>
                </a:extLst>
              </p14:cNvPr>
              <p14:cNvContentPartPr/>
              <p14:nvPr/>
            </p14:nvContentPartPr>
            <p14:xfrm>
              <a:off x="3617040" y="4238080"/>
              <a:ext cx="162720" cy="1990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71896769-318F-4AF7-BE86-DA8008B3B66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599040" y="4220080"/>
                <a:ext cx="1983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F89B296-3052-4D41-9A2E-7B7700797CB9}"/>
                  </a:ext>
                </a:extLst>
              </p14:cNvPr>
              <p14:cNvContentPartPr/>
              <p14:nvPr/>
            </p14:nvContentPartPr>
            <p14:xfrm>
              <a:off x="3952200" y="4211440"/>
              <a:ext cx="36000" cy="2613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F89B296-3052-4D41-9A2E-7B7700797CB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934560" y="4193800"/>
                <a:ext cx="7164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9F62AF3F-8ED6-421E-AB75-6F0EFC724BAF}"/>
                  </a:ext>
                </a:extLst>
              </p14:cNvPr>
              <p14:cNvContentPartPr/>
              <p14:nvPr/>
            </p14:nvContentPartPr>
            <p14:xfrm>
              <a:off x="3937800" y="4176880"/>
              <a:ext cx="137520" cy="1436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9F62AF3F-8ED6-421E-AB75-6F0EFC724BA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919800" y="4158880"/>
                <a:ext cx="17316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2225540C-FFFF-4469-B62D-67C988D7D2E2}"/>
                  </a:ext>
                </a:extLst>
              </p14:cNvPr>
              <p14:cNvContentPartPr/>
              <p14:nvPr/>
            </p14:nvContentPartPr>
            <p14:xfrm>
              <a:off x="4075680" y="4409080"/>
              <a:ext cx="12240" cy="109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2225540C-FFFF-4469-B62D-67C988D7D2E2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057680" y="4391080"/>
                <a:ext cx="4788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BCEED122-CE9E-47A3-A2E0-7214A8E9E4AF}"/>
                  </a:ext>
                </a:extLst>
              </p14:cNvPr>
              <p14:cNvContentPartPr/>
              <p14:nvPr/>
            </p14:nvContentPartPr>
            <p14:xfrm>
              <a:off x="4104120" y="4359760"/>
              <a:ext cx="93240" cy="1875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BCEED122-CE9E-47A3-A2E0-7214A8E9E4A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086120" y="4341760"/>
                <a:ext cx="1288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6C13BECA-896C-402D-AB8C-553E0AE7C759}"/>
                  </a:ext>
                </a:extLst>
              </p14:cNvPr>
              <p14:cNvContentPartPr/>
              <p14:nvPr/>
            </p14:nvContentPartPr>
            <p14:xfrm>
              <a:off x="3870120" y="4055200"/>
              <a:ext cx="125640" cy="349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6C13BECA-896C-402D-AB8C-553E0AE7C75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852480" y="4037200"/>
                <a:ext cx="16128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DAFE1E36-391A-422F-84D7-04ECD41EEAAA}"/>
                  </a:ext>
                </a:extLst>
              </p14:cNvPr>
              <p14:cNvContentPartPr/>
              <p14:nvPr/>
            </p14:nvContentPartPr>
            <p14:xfrm>
              <a:off x="6488400" y="4001920"/>
              <a:ext cx="182880" cy="7848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DAFE1E36-391A-422F-84D7-04ECD41EEAA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470760" y="3984280"/>
                <a:ext cx="21852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4269A81C-6BE9-496E-AB1C-2A60C37688EB}"/>
                  </a:ext>
                </a:extLst>
              </p14:cNvPr>
              <p14:cNvContentPartPr/>
              <p14:nvPr/>
            </p14:nvContentPartPr>
            <p14:xfrm>
              <a:off x="5916000" y="3943600"/>
              <a:ext cx="137520" cy="10512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4269A81C-6BE9-496E-AB1C-2A60C37688E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898000" y="3925960"/>
                <a:ext cx="17316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6BD73E83-C57D-441F-BE68-A707A15563A1}"/>
                  </a:ext>
                </a:extLst>
              </p14:cNvPr>
              <p14:cNvContentPartPr/>
              <p14:nvPr/>
            </p14:nvContentPartPr>
            <p14:xfrm>
              <a:off x="6556080" y="4164640"/>
              <a:ext cx="238320" cy="34596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6BD73E83-C57D-441F-BE68-A707A15563A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538440" y="4146982"/>
                <a:ext cx="273960" cy="3816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0036B978-8819-46A5-8C75-9B1DB08A74EF}"/>
                  </a:ext>
                </a:extLst>
              </p14:cNvPr>
              <p14:cNvContentPartPr/>
              <p14:nvPr/>
            </p14:nvContentPartPr>
            <p14:xfrm>
              <a:off x="6314160" y="4222240"/>
              <a:ext cx="119160" cy="18468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0036B978-8819-46A5-8C75-9B1DB08A74E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296520" y="4204240"/>
                <a:ext cx="1548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2E89FB2F-51A1-4F7D-908C-2827DCAA44E8}"/>
                  </a:ext>
                </a:extLst>
              </p14:cNvPr>
              <p14:cNvContentPartPr/>
              <p14:nvPr/>
            </p14:nvContentPartPr>
            <p14:xfrm>
              <a:off x="5719800" y="4137640"/>
              <a:ext cx="451080" cy="29412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2E89FB2F-51A1-4F7D-908C-2827DCAA44E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701800" y="4119662"/>
                <a:ext cx="486720" cy="3297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370D4ED8-75D8-4E41-88A6-82A24CDA20BB}"/>
                  </a:ext>
                </a:extLst>
              </p14:cNvPr>
              <p14:cNvContentPartPr/>
              <p14:nvPr/>
            </p14:nvContentPartPr>
            <p14:xfrm>
              <a:off x="4346760" y="3964840"/>
              <a:ext cx="1175400" cy="55476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370D4ED8-75D8-4E41-88A6-82A24CDA20B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328760" y="3947189"/>
                <a:ext cx="1211040" cy="590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37B9C78-2DA1-413D-9B58-AF2DADC6B022}"/>
                  </a:ext>
                </a:extLst>
              </p14:cNvPr>
              <p14:cNvContentPartPr/>
              <p14:nvPr/>
            </p14:nvContentPartPr>
            <p14:xfrm>
              <a:off x="1571160" y="4771960"/>
              <a:ext cx="182520" cy="15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37B9C78-2DA1-413D-9B58-AF2DADC6B02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553160" y="4754320"/>
                <a:ext cx="218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6B3443E-74D9-4DCB-A820-501F9AB36D10}"/>
                  </a:ext>
                </a:extLst>
              </p14:cNvPr>
              <p14:cNvContentPartPr/>
              <p14:nvPr/>
            </p14:nvContentPartPr>
            <p14:xfrm>
              <a:off x="1605720" y="4867720"/>
              <a:ext cx="127440" cy="9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6B3443E-74D9-4DCB-A820-501F9AB36D10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587720" y="4849720"/>
                <a:ext cx="1630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8BB03A8-54AA-461B-8D8F-A8B0E1A694A1}"/>
                  </a:ext>
                </a:extLst>
              </p14:cNvPr>
              <p14:cNvContentPartPr/>
              <p14:nvPr/>
            </p14:nvContentPartPr>
            <p14:xfrm>
              <a:off x="1871400" y="4470640"/>
              <a:ext cx="2306520" cy="207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8BB03A8-54AA-461B-8D8F-A8B0E1A694A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853400" y="4452640"/>
                <a:ext cx="23421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3B947C4-22A4-41F8-B9D3-8A87DE7C8CF4}"/>
                  </a:ext>
                </a:extLst>
              </p14:cNvPr>
              <p14:cNvContentPartPr/>
              <p14:nvPr/>
            </p14:nvContentPartPr>
            <p14:xfrm>
              <a:off x="2598240" y="4731280"/>
              <a:ext cx="675720" cy="291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3B947C4-22A4-41F8-B9D3-8A87DE7C8CF4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580600" y="4713280"/>
                <a:ext cx="7113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5C68663-11E3-46E3-B104-23756062BA84}"/>
                  </a:ext>
                </a:extLst>
              </p14:cNvPr>
              <p14:cNvContentPartPr/>
              <p14:nvPr/>
            </p14:nvContentPartPr>
            <p14:xfrm>
              <a:off x="3615600" y="4852960"/>
              <a:ext cx="277200" cy="30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5C68663-11E3-46E3-B104-23756062BA8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597960" y="4835320"/>
                <a:ext cx="31284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B5DE531-591E-4E22-98D5-8C7087F0557B}"/>
                  </a:ext>
                </a:extLst>
              </p14:cNvPr>
              <p14:cNvContentPartPr/>
              <p14:nvPr/>
            </p14:nvContentPartPr>
            <p14:xfrm>
              <a:off x="4272960" y="4536160"/>
              <a:ext cx="1929600" cy="5018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B5DE531-591E-4E22-98D5-8C7087F0557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255320" y="4518520"/>
                <a:ext cx="1965240" cy="53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23B1CCF4-CED5-442F-99F4-19B476A2AF79}"/>
                  </a:ext>
                </a:extLst>
              </p14:cNvPr>
              <p14:cNvContentPartPr/>
              <p14:nvPr/>
            </p14:nvContentPartPr>
            <p14:xfrm>
              <a:off x="7411800" y="4166440"/>
              <a:ext cx="399600" cy="3067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23B1CCF4-CED5-442F-99F4-19B476A2AF7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393816" y="4148440"/>
                <a:ext cx="435208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795A601-7093-4103-B49E-A03EC839978C}"/>
                  </a:ext>
                </a:extLst>
              </p14:cNvPr>
              <p14:cNvContentPartPr/>
              <p14:nvPr/>
            </p14:nvContentPartPr>
            <p14:xfrm>
              <a:off x="1013160" y="4557400"/>
              <a:ext cx="163440" cy="85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795A601-7093-4103-B49E-A03EC839978C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995160" y="4539760"/>
                <a:ext cx="19908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90A6C362-C14D-46B9-8111-63E2FFB717CA}"/>
                  </a:ext>
                </a:extLst>
              </p14:cNvPr>
              <p14:cNvContentPartPr/>
              <p14:nvPr/>
            </p14:nvContentPartPr>
            <p14:xfrm>
              <a:off x="498360" y="4707160"/>
              <a:ext cx="878400" cy="362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90A6C362-C14D-46B9-8111-63E2FFB717C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80720" y="4689520"/>
                <a:ext cx="91404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2040CBC-BC82-4CE6-B9FA-B774041B1D9D}"/>
                  </a:ext>
                </a:extLst>
              </p14:cNvPr>
              <p14:cNvContentPartPr/>
              <p14:nvPr/>
            </p14:nvContentPartPr>
            <p14:xfrm>
              <a:off x="6534840" y="4557400"/>
              <a:ext cx="700200" cy="433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2040CBC-BC82-4CE6-B9FA-B774041B1D9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517200" y="4539745"/>
                <a:ext cx="735840" cy="4687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0BEE58A-BA0B-4D2A-A93A-DA0A805C45A9}"/>
                  </a:ext>
                </a:extLst>
              </p14:cNvPr>
              <p14:cNvContentPartPr/>
              <p14:nvPr/>
            </p14:nvContentPartPr>
            <p14:xfrm>
              <a:off x="7362120" y="4094800"/>
              <a:ext cx="1113480" cy="7930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0BEE58A-BA0B-4D2A-A93A-DA0A805C45A9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344120" y="4077160"/>
                <a:ext cx="1149120" cy="82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CCE06B3-C697-456E-B3DD-921B8159B874}"/>
                  </a:ext>
                </a:extLst>
              </p14:cNvPr>
              <p14:cNvContentPartPr/>
              <p14:nvPr/>
            </p14:nvContentPartPr>
            <p14:xfrm>
              <a:off x="626160" y="5359840"/>
              <a:ext cx="591840" cy="238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CCE06B3-C697-456E-B3DD-921B8159B874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08160" y="5342200"/>
                <a:ext cx="62748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BC30310-7C9B-4E9C-9240-C2D471335264}"/>
                  </a:ext>
                </a:extLst>
              </p14:cNvPr>
              <p14:cNvContentPartPr/>
              <p14:nvPr/>
            </p14:nvContentPartPr>
            <p14:xfrm>
              <a:off x="2561160" y="5261200"/>
              <a:ext cx="181800" cy="99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BC30310-7C9B-4E9C-9240-C2D471335264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2543520" y="5243560"/>
                <a:ext cx="2174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E504A45-02DD-4484-8F6C-DBF3F172521B}"/>
                  </a:ext>
                </a:extLst>
              </p14:cNvPr>
              <p14:cNvContentPartPr/>
              <p14:nvPr/>
            </p14:nvContentPartPr>
            <p14:xfrm>
              <a:off x="3123840" y="5251840"/>
              <a:ext cx="1152720" cy="557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E504A45-02DD-4484-8F6C-DBF3F172521B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3106200" y="5234200"/>
                <a:ext cx="1188360" cy="59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9AD59B7-767E-423D-AE15-3563C5E3073E}"/>
                  </a:ext>
                </a:extLst>
              </p14:cNvPr>
              <p14:cNvContentPartPr/>
              <p14:nvPr/>
            </p14:nvContentPartPr>
            <p14:xfrm>
              <a:off x="1958160" y="5498440"/>
              <a:ext cx="998280" cy="335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9AD59B7-767E-423D-AE15-3563C5E3073E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940166" y="5480800"/>
                <a:ext cx="1033907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D9A1C5E-615D-419B-ABA5-C27B0F52B007}"/>
                  </a:ext>
                </a:extLst>
              </p14:cNvPr>
              <p14:cNvContentPartPr/>
              <p14:nvPr/>
            </p14:nvContentPartPr>
            <p14:xfrm>
              <a:off x="4737360" y="4272280"/>
              <a:ext cx="1982880" cy="1003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D9A1C5E-615D-419B-ABA5-C27B0F52B007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719717" y="4254640"/>
                <a:ext cx="2018526" cy="10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44DDEFC-D2B0-48C0-9779-4785557CF6A5}"/>
                  </a:ext>
                </a:extLst>
              </p14:cNvPr>
              <p14:cNvContentPartPr/>
              <p14:nvPr/>
            </p14:nvContentPartPr>
            <p14:xfrm>
              <a:off x="279480" y="5138080"/>
              <a:ext cx="2980440" cy="110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44DDEFC-D2B0-48C0-9779-4785557CF6A5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261840" y="5102080"/>
                <a:ext cx="301608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904AFC6-5DB2-4485-B6BD-9BFE76B76E33}"/>
                  </a:ext>
                </a:extLst>
              </p14:cNvPr>
              <p14:cNvContentPartPr/>
              <p14:nvPr/>
            </p14:nvContentPartPr>
            <p14:xfrm>
              <a:off x="1909920" y="5989120"/>
              <a:ext cx="2567880" cy="173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904AFC6-5DB2-4485-B6BD-9BFE76B76E33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1891920" y="5953480"/>
                <a:ext cx="2603520" cy="245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76631447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BDFE05B-8DE5-46CE-BCF2-2D402C480740}"/>
                  </a:ext>
                </a:extLst>
              </p14:cNvPr>
              <p14:cNvContentPartPr/>
              <p14:nvPr/>
            </p14:nvContentPartPr>
            <p14:xfrm>
              <a:off x="5045520" y="513160"/>
              <a:ext cx="631440" cy="231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BDFE05B-8DE5-46CE-BCF2-2D402C48074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27880" y="495520"/>
                <a:ext cx="66708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EC1CFBB-9B71-4E90-AD36-4E9E8F2F25D4}"/>
                  </a:ext>
                </a:extLst>
              </p14:cNvPr>
              <p14:cNvContentPartPr/>
              <p14:nvPr/>
            </p14:nvContentPartPr>
            <p14:xfrm>
              <a:off x="7130640" y="366640"/>
              <a:ext cx="1075320" cy="396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EC1CFBB-9B71-4E90-AD36-4E9E8F2F25D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13000" y="349000"/>
                <a:ext cx="111096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BE2C1A2-FA77-4646-9EE5-78DB206BA65D}"/>
                  </a:ext>
                </a:extLst>
              </p14:cNvPr>
              <p14:cNvContentPartPr/>
              <p14:nvPr/>
            </p14:nvContentPartPr>
            <p14:xfrm>
              <a:off x="5929320" y="504160"/>
              <a:ext cx="1019520" cy="299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BE2C1A2-FA77-4646-9EE5-78DB206BA65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911326" y="486520"/>
                <a:ext cx="1055147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A6A0BA4-FE9E-408C-930B-A554447F36D2}"/>
                  </a:ext>
                </a:extLst>
              </p14:cNvPr>
              <p14:cNvContentPartPr/>
              <p14:nvPr/>
            </p14:nvContentPartPr>
            <p14:xfrm>
              <a:off x="477840" y="116440"/>
              <a:ext cx="4344120" cy="1855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A6A0BA4-FE9E-408C-930B-A554447F36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9841" y="98800"/>
                <a:ext cx="4379757" cy="18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75950D6-70A6-4FA3-8A9D-CA6F9CD96A8F}"/>
                  </a:ext>
                </a:extLst>
              </p14:cNvPr>
              <p14:cNvContentPartPr/>
              <p14:nvPr/>
            </p14:nvContentPartPr>
            <p14:xfrm>
              <a:off x="5228400" y="1038400"/>
              <a:ext cx="263520" cy="602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75950D6-70A6-4FA3-8A9D-CA6F9CD96A8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210760" y="1020400"/>
                <a:ext cx="299160" cy="63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D6725FD-B381-441B-84C3-30344D65F184}"/>
                  </a:ext>
                </a:extLst>
              </p14:cNvPr>
              <p14:cNvContentPartPr/>
              <p14:nvPr/>
            </p14:nvContentPartPr>
            <p14:xfrm>
              <a:off x="5800800" y="1212640"/>
              <a:ext cx="270000" cy="539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D6725FD-B381-441B-84C3-30344D65F18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783160" y="1195000"/>
                <a:ext cx="305640" cy="57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017AE27-D9D4-468E-B309-BA08EF858DD0}"/>
                  </a:ext>
                </a:extLst>
              </p14:cNvPr>
              <p14:cNvContentPartPr/>
              <p14:nvPr/>
            </p14:nvContentPartPr>
            <p14:xfrm>
              <a:off x="6069000" y="1468960"/>
              <a:ext cx="183600" cy="144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017AE27-D9D4-468E-B309-BA08EF858DD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051360" y="1451320"/>
                <a:ext cx="21924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566A4A3-56EF-4AC4-A8A8-07254A77F3C0}"/>
                  </a:ext>
                </a:extLst>
              </p14:cNvPr>
              <p14:cNvContentPartPr/>
              <p14:nvPr/>
            </p14:nvContentPartPr>
            <p14:xfrm>
              <a:off x="6308040" y="1460320"/>
              <a:ext cx="104760" cy="164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566A4A3-56EF-4AC4-A8A8-07254A77F3C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90040" y="1442680"/>
                <a:ext cx="14040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C5B8F51-F5BC-45AD-A585-B316FBB19FDD}"/>
                  </a:ext>
                </a:extLst>
              </p14:cNvPr>
              <p14:cNvContentPartPr/>
              <p14:nvPr/>
            </p14:nvContentPartPr>
            <p14:xfrm>
              <a:off x="6701880" y="1483720"/>
              <a:ext cx="317160" cy="161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C5B8F51-F5BC-45AD-A585-B316FBB19FD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83880" y="1465720"/>
                <a:ext cx="3528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720A054-F8CA-4882-8E99-085D204BD82A}"/>
                  </a:ext>
                </a:extLst>
              </p14:cNvPr>
              <p14:cNvContentPartPr/>
              <p14:nvPr/>
            </p14:nvContentPartPr>
            <p14:xfrm>
              <a:off x="7198320" y="1438720"/>
              <a:ext cx="216720" cy="246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720A054-F8CA-4882-8E99-085D204BD82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80320" y="1421080"/>
                <a:ext cx="25236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ABFFFE-A3E1-4C2D-8933-1761D6F52A13}"/>
                  </a:ext>
                </a:extLst>
              </p14:cNvPr>
              <p14:cNvContentPartPr/>
              <p14:nvPr/>
            </p14:nvContentPartPr>
            <p14:xfrm>
              <a:off x="7470480" y="1511440"/>
              <a:ext cx="115200" cy="155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ABFFFE-A3E1-4C2D-8933-1761D6F52A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452840" y="1493800"/>
                <a:ext cx="1508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B1AE6B0-523E-4A2E-9BAF-22E94AAB0911}"/>
                  </a:ext>
                </a:extLst>
              </p14:cNvPr>
              <p14:cNvContentPartPr/>
              <p14:nvPr/>
            </p14:nvContentPartPr>
            <p14:xfrm>
              <a:off x="7708080" y="1345840"/>
              <a:ext cx="30240" cy="314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B1AE6B0-523E-4A2E-9BAF-22E94AAB091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690080" y="1327840"/>
                <a:ext cx="6588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0793BBE-9E17-4E7B-B33A-26431E041FA9}"/>
                  </a:ext>
                </a:extLst>
              </p14:cNvPr>
              <p14:cNvContentPartPr/>
              <p14:nvPr/>
            </p14:nvContentPartPr>
            <p14:xfrm>
              <a:off x="7599360" y="1493080"/>
              <a:ext cx="337680" cy="37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0793BBE-9E17-4E7B-B33A-26431E041FA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81360" y="1475080"/>
                <a:ext cx="37332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8CCF4B5-5FED-480C-A83C-8CCD9552224A}"/>
                  </a:ext>
                </a:extLst>
              </p14:cNvPr>
              <p14:cNvContentPartPr/>
              <p14:nvPr/>
            </p14:nvContentPartPr>
            <p14:xfrm>
              <a:off x="7812120" y="1288960"/>
              <a:ext cx="347040" cy="354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8CCF4B5-5FED-480C-A83C-8CCD9552224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794120" y="1271320"/>
                <a:ext cx="38268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33FA1DB-AFBC-4439-97C1-A56A072E75D8}"/>
                  </a:ext>
                </a:extLst>
              </p14:cNvPr>
              <p14:cNvContentPartPr/>
              <p14:nvPr/>
            </p14:nvContentPartPr>
            <p14:xfrm>
              <a:off x="8012280" y="1461040"/>
              <a:ext cx="211680" cy="17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33FA1DB-AFBC-4439-97C1-A56A072E75D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94280" y="1443400"/>
                <a:ext cx="2473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ED7563E-B503-4A64-B84C-2FE0EDFF7DDF}"/>
                  </a:ext>
                </a:extLst>
              </p14:cNvPr>
              <p14:cNvContentPartPr/>
              <p14:nvPr/>
            </p14:nvContentPartPr>
            <p14:xfrm>
              <a:off x="8265360" y="1524760"/>
              <a:ext cx="9720" cy="64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ED7563E-B503-4A64-B84C-2FE0EDFF7DD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247360" y="1507120"/>
                <a:ext cx="4536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A7FBBDF-E923-4DDF-8339-DAF43C2D705E}"/>
                  </a:ext>
                </a:extLst>
              </p14:cNvPr>
              <p14:cNvContentPartPr/>
              <p14:nvPr/>
            </p14:nvContentPartPr>
            <p14:xfrm>
              <a:off x="8274720" y="1438720"/>
              <a:ext cx="3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A7FBBDF-E923-4DDF-8339-DAF43C2D705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256720" y="1420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71C6E03-B2E5-4356-87DA-92D80E3E9CB3}"/>
                  </a:ext>
                </a:extLst>
              </p14:cNvPr>
              <p14:cNvContentPartPr/>
              <p14:nvPr/>
            </p14:nvContentPartPr>
            <p14:xfrm>
              <a:off x="8338440" y="1470040"/>
              <a:ext cx="100440" cy="117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71C6E03-B2E5-4356-87DA-92D80E3E9CB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20440" y="1452040"/>
                <a:ext cx="13608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80DDFAC-1303-4AB4-B73A-93909E8A6A7D}"/>
                  </a:ext>
                </a:extLst>
              </p14:cNvPr>
              <p14:cNvContentPartPr/>
              <p14:nvPr/>
            </p14:nvContentPartPr>
            <p14:xfrm>
              <a:off x="8527080" y="1471840"/>
              <a:ext cx="178560" cy="92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80DDFAC-1303-4AB4-B73A-93909E8A6A7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509080" y="1453840"/>
                <a:ext cx="2142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624536-8931-4A7B-8FD4-AFE226A2D0A3}"/>
                  </a:ext>
                </a:extLst>
              </p14:cNvPr>
              <p14:cNvContentPartPr/>
              <p14:nvPr/>
            </p14:nvContentPartPr>
            <p14:xfrm>
              <a:off x="447240" y="2209120"/>
              <a:ext cx="602280" cy="399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624536-8931-4A7B-8FD4-AFE226A2D0A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9600" y="2191480"/>
                <a:ext cx="63792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47198A1-A594-4C65-AE53-5CFFE08CBF1E}"/>
                  </a:ext>
                </a:extLst>
              </p14:cNvPr>
              <p14:cNvContentPartPr/>
              <p14:nvPr/>
            </p14:nvContentPartPr>
            <p14:xfrm>
              <a:off x="1068960" y="2169520"/>
              <a:ext cx="595440" cy="407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47198A1-A594-4C65-AE53-5CFFE08CBF1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051320" y="2151880"/>
                <a:ext cx="63108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4678E84-130E-4C48-AEC8-81924257C70C}"/>
                  </a:ext>
                </a:extLst>
              </p14:cNvPr>
              <p14:cNvContentPartPr/>
              <p14:nvPr/>
            </p14:nvContentPartPr>
            <p14:xfrm>
              <a:off x="1434720" y="2302720"/>
              <a:ext cx="309240" cy="38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4678E84-130E-4C48-AEC8-81924257C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416720" y="2285080"/>
                <a:ext cx="34488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17C5BC0-10D4-4716-A814-F7F29D14D8B1}"/>
                  </a:ext>
                </a:extLst>
              </p14:cNvPr>
              <p14:cNvContentPartPr/>
              <p14:nvPr/>
            </p14:nvContentPartPr>
            <p14:xfrm>
              <a:off x="1893720" y="2383720"/>
              <a:ext cx="252360" cy="205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17C5BC0-10D4-4716-A814-F7F29D14D8B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876080" y="2366080"/>
                <a:ext cx="28800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32ABC42-C94B-4622-BD11-AD06C5E86ECA}"/>
                  </a:ext>
                </a:extLst>
              </p14:cNvPr>
              <p14:cNvContentPartPr/>
              <p14:nvPr/>
            </p14:nvContentPartPr>
            <p14:xfrm>
              <a:off x="2220960" y="2375800"/>
              <a:ext cx="144000" cy="181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32ABC42-C94B-4622-BD11-AD06C5E86EC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202960" y="2358160"/>
                <a:ext cx="17964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DAECB7F-E6C9-476C-B457-303237DE9981}"/>
                  </a:ext>
                </a:extLst>
              </p14:cNvPr>
              <p14:cNvContentPartPr/>
              <p14:nvPr/>
            </p14:nvContentPartPr>
            <p14:xfrm>
              <a:off x="2406720" y="2404960"/>
              <a:ext cx="239760" cy="98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DAECB7F-E6C9-476C-B457-303237DE998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89080" y="2387320"/>
                <a:ext cx="27540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A4EAB29-00D8-4186-A3B7-180996B13D89}"/>
                  </a:ext>
                </a:extLst>
              </p14:cNvPr>
              <p14:cNvContentPartPr/>
              <p14:nvPr/>
            </p14:nvContentPartPr>
            <p14:xfrm>
              <a:off x="2690400" y="2407480"/>
              <a:ext cx="223200" cy="1540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A4EAB29-00D8-4186-A3B7-180996B13D8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672400" y="2389480"/>
                <a:ext cx="25884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1E1DCDA-4EF9-4B23-9F85-527FE697C92D}"/>
                  </a:ext>
                </a:extLst>
              </p14:cNvPr>
              <p14:cNvContentPartPr/>
              <p14:nvPr/>
            </p14:nvContentPartPr>
            <p14:xfrm>
              <a:off x="4436040" y="2137120"/>
              <a:ext cx="1026360" cy="552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1E1DCDA-4EF9-4B23-9F85-527FE697C92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18394" y="2119480"/>
                <a:ext cx="1062013" cy="58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DA08291-2122-4ABB-B979-C38550B05CAC}"/>
                  </a:ext>
                </a:extLst>
              </p14:cNvPr>
              <p14:cNvContentPartPr/>
              <p14:nvPr/>
            </p14:nvContentPartPr>
            <p14:xfrm>
              <a:off x="3045720" y="2142160"/>
              <a:ext cx="1109880" cy="672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DA08291-2122-4ABB-B979-C38550B05CA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28074" y="2124520"/>
                <a:ext cx="1145532" cy="70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B7D9E8B-E22F-4DC5-9DAC-9AD49D45311D}"/>
                  </a:ext>
                </a:extLst>
              </p14:cNvPr>
              <p14:cNvContentPartPr/>
              <p14:nvPr/>
            </p14:nvContentPartPr>
            <p14:xfrm>
              <a:off x="5637000" y="2204440"/>
              <a:ext cx="263160" cy="351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B7D9E8B-E22F-4DC5-9DAC-9AD49D45311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619000" y="2186800"/>
                <a:ext cx="2988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786C587-B72C-4E14-9F9E-59AF8C70B10B}"/>
                  </a:ext>
                </a:extLst>
              </p14:cNvPr>
              <p14:cNvContentPartPr/>
              <p14:nvPr/>
            </p14:nvContentPartPr>
            <p14:xfrm>
              <a:off x="692400" y="3006520"/>
              <a:ext cx="1550160" cy="2040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786C587-B72C-4E14-9F9E-59AF8C70B10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74400" y="2988880"/>
                <a:ext cx="1585800" cy="20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8CDAE1C-4482-4308-8A8C-7A2CF7C252B4}"/>
                  </a:ext>
                </a:extLst>
              </p14:cNvPr>
              <p14:cNvContentPartPr/>
              <p14:nvPr/>
            </p14:nvContentPartPr>
            <p14:xfrm>
              <a:off x="6152880" y="2408920"/>
              <a:ext cx="316800" cy="183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8CDAE1C-4482-4308-8A8C-7A2CF7C252B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135240" y="2390920"/>
                <a:ext cx="35244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5B32E46-4C55-4235-84B8-F66086152B13}"/>
                  </a:ext>
                </a:extLst>
              </p14:cNvPr>
              <p14:cNvContentPartPr/>
              <p14:nvPr/>
            </p14:nvContentPartPr>
            <p14:xfrm>
              <a:off x="6564000" y="2196880"/>
              <a:ext cx="607320" cy="37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5B32E46-4C55-4235-84B8-F66086152B1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46360" y="2178880"/>
                <a:ext cx="64296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31C8A35-801F-41BE-B51A-6D324CA25B93}"/>
                  </a:ext>
                </a:extLst>
              </p14:cNvPr>
              <p14:cNvContentPartPr/>
              <p14:nvPr/>
            </p14:nvContentPartPr>
            <p14:xfrm>
              <a:off x="7350240" y="2218120"/>
              <a:ext cx="1167840" cy="56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31C8A35-801F-41BE-B51A-6D324CA25B9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332246" y="2200480"/>
                <a:ext cx="1203469" cy="60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E7EB6DD-0904-41E3-85C4-8A15C7AE10EE}"/>
                  </a:ext>
                </a:extLst>
              </p14:cNvPr>
              <p14:cNvContentPartPr/>
              <p14:nvPr/>
            </p14:nvContentPartPr>
            <p14:xfrm>
              <a:off x="2700840" y="2803840"/>
              <a:ext cx="440280" cy="447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E7EB6DD-0904-41E3-85C4-8A15C7AE10E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682840" y="2785854"/>
                <a:ext cx="475920" cy="4830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FF7A05D-5BB0-44E6-BDD6-AF595C966A43}"/>
                  </a:ext>
                </a:extLst>
              </p14:cNvPr>
              <p14:cNvContentPartPr/>
              <p14:nvPr/>
            </p14:nvContentPartPr>
            <p14:xfrm>
              <a:off x="872400" y="3433480"/>
              <a:ext cx="230040" cy="423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FF7A05D-5BB0-44E6-BDD6-AF595C966A4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54400" y="3415480"/>
                <a:ext cx="26568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936BF9-3283-402B-8344-B18694A42AAF}"/>
                  </a:ext>
                </a:extLst>
              </p14:cNvPr>
              <p14:cNvContentPartPr/>
              <p14:nvPr/>
            </p14:nvContentPartPr>
            <p14:xfrm>
              <a:off x="418080" y="3410800"/>
              <a:ext cx="301320" cy="297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936BF9-3283-402B-8344-B18694A42AA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00080" y="3393160"/>
                <a:ext cx="33696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108E70E-69D4-4F05-99E0-C4175AFCC0B0}"/>
                  </a:ext>
                </a:extLst>
              </p14:cNvPr>
              <p14:cNvContentPartPr/>
              <p14:nvPr/>
            </p14:nvContentPartPr>
            <p14:xfrm>
              <a:off x="450480" y="3205600"/>
              <a:ext cx="185400" cy="96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108E70E-69D4-4F05-99E0-C4175AFCC0B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32840" y="3187600"/>
                <a:ext cx="22104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E4B2321-829B-4D43-A81B-B22423C80463}"/>
                  </a:ext>
                </a:extLst>
              </p14:cNvPr>
              <p14:cNvContentPartPr/>
              <p14:nvPr/>
            </p14:nvContentPartPr>
            <p14:xfrm>
              <a:off x="3552600" y="2862520"/>
              <a:ext cx="2386440" cy="425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E4B2321-829B-4D43-A81B-B22423C8046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534600" y="2844520"/>
                <a:ext cx="2422080" cy="46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4F3FC34-004F-4F84-84F7-1EE364D6DD9D}"/>
                  </a:ext>
                </a:extLst>
              </p14:cNvPr>
              <p14:cNvContentPartPr/>
              <p14:nvPr/>
            </p14:nvContentPartPr>
            <p14:xfrm>
              <a:off x="3316080" y="3698440"/>
              <a:ext cx="392760" cy="223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4F3FC34-004F-4F84-84F7-1EE364D6DD9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298440" y="3680800"/>
                <a:ext cx="42840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C67AF5B-5ABE-4DA2-979A-EC4A1CB9D47A}"/>
                  </a:ext>
                </a:extLst>
              </p14:cNvPr>
              <p14:cNvContentPartPr/>
              <p14:nvPr/>
            </p14:nvContentPartPr>
            <p14:xfrm>
              <a:off x="3449280" y="3493240"/>
              <a:ext cx="230760" cy="9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C67AF5B-5ABE-4DA2-979A-EC4A1CB9D47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431640" y="3475240"/>
                <a:ext cx="2664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D1715BA-62BB-4A0E-B980-8F4CEF01D4B6}"/>
                  </a:ext>
                </a:extLst>
              </p14:cNvPr>
              <p14:cNvContentPartPr/>
              <p14:nvPr/>
            </p14:nvContentPartPr>
            <p14:xfrm>
              <a:off x="3868680" y="3739480"/>
              <a:ext cx="164160" cy="1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D1715BA-62BB-4A0E-B980-8F4CEF01D4B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851040" y="3721840"/>
                <a:ext cx="19980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E50AAF1-E623-4CA6-8407-C05320822304}"/>
                  </a:ext>
                </a:extLst>
              </p14:cNvPr>
              <p14:cNvContentPartPr/>
              <p14:nvPr/>
            </p14:nvContentPartPr>
            <p14:xfrm>
              <a:off x="3843120" y="3816520"/>
              <a:ext cx="143640" cy="5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E50AAF1-E623-4CA6-8407-C0532082230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825120" y="3798520"/>
                <a:ext cx="1792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AC4220-8698-46BC-9C64-45C8B8AC9104}"/>
                  </a:ext>
                </a:extLst>
              </p14:cNvPr>
              <p14:cNvContentPartPr/>
              <p14:nvPr/>
            </p14:nvContentPartPr>
            <p14:xfrm>
              <a:off x="4163880" y="3518080"/>
              <a:ext cx="613800" cy="394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AC4220-8698-46BC-9C64-45C8B8AC910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145891" y="3500440"/>
                <a:ext cx="649419" cy="4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4C9AF9B-E90D-427B-843E-2D07E09990DF}"/>
                  </a:ext>
                </a:extLst>
              </p14:cNvPr>
              <p14:cNvContentPartPr/>
              <p14:nvPr/>
            </p14:nvContentPartPr>
            <p14:xfrm>
              <a:off x="5134440" y="3413680"/>
              <a:ext cx="309960" cy="85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4C9AF9B-E90D-427B-843E-2D07E09990D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116800" y="3395680"/>
                <a:ext cx="34560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54C39D6-28A5-45CF-8CE8-01338B862865}"/>
                  </a:ext>
                </a:extLst>
              </p14:cNvPr>
              <p14:cNvContentPartPr/>
              <p14:nvPr/>
            </p14:nvContentPartPr>
            <p14:xfrm>
              <a:off x="6503160" y="3540760"/>
              <a:ext cx="199080" cy="3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54C39D6-28A5-45CF-8CE8-01338B86286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485160" y="3523120"/>
                <a:ext cx="23472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28872AF-7487-45BC-A33C-67B1107BD2E0}"/>
                  </a:ext>
                </a:extLst>
              </p14:cNvPr>
              <p14:cNvContentPartPr/>
              <p14:nvPr/>
            </p14:nvContentPartPr>
            <p14:xfrm>
              <a:off x="4933200" y="3601600"/>
              <a:ext cx="1810080" cy="372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28872AF-7487-45BC-A33C-67B1107BD2E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915200" y="3583960"/>
                <a:ext cx="184572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A8F4DCF-6F8D-4A5B-8F3B-7CD573B9B3FE}"/>
                  </a:ext>
                </a:extLst>
              </p14:cNvPr>
              <p14:cNvContentPartPr/>
              <p14:nvPr/>
            </p14:nvContentPartPr>
            <p14:xfrm>
              <a:off x="1121880" y="3573880"/>
              <a:ext cx="865800" cy="9439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A8F4DCF-6F8D-4A5B-8F3B-7CD573B9B3F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104240" y="3555880"/>
                <a:ext cx="901440" cy="9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1CE3F3E-63EB-45C1-BB71-65D2280AED95}"/>
                  </a:ext>
                </a:extLst>
              </p14:cNvPr>
              <p14:cNvContentPartPr/>
              <p14:nvPr/>
            </p14:nvContentPartPr>
            <p14:xfrm>
              <a:off x="3201960" y="3211720"/>
              <a:ext cx="128880" cy="1782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1CE3F3E-63EB-45C1-BB71-65D2280AED9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184320" y="3194080"/>
                <a:ext cx="16452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67F199D-151A-493B-B547-76D617A353B8}"/>
                  </a:ext>
                </a:extLst>
              </p14:cNvPr>
              <p14:cNvContentPartPr/>
              <p14:nvPr/>
            </p14:nvContentPartPr>
            <p14:xfrm>
              <a:off x="3730440" y="3889600"/>
              <a:ext cx="82440" cy="123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67F199D-151A-493B-B547-76D617A353B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712440" y="3871600"/>
                <a:ext cx="118080" cy="159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53607978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2C45630-8EE2-4BEC-9FE6-4C8834742F4D}"/>
                  </a:ext>
                </a:extLst>
              </p14:cNvPr>
              <p14:cNvContentPartPr/>
              <p14:nvPr/>
            </p14:nvContentPartPr>
            <p14:xfrm>
              <a:off x="5453400" y="392920"/>
              <a:ext cx="10800" cy="20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2C45630-8EE2-4BEC-9FE6-4C8834742F4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435760" y="374920"/>
                <a:ext cx="464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EC15F79-F79C-4EEF-A07B-C5CA2CB90EEC}"/>
                  </a:ext>
                </a:extLst>
              </p14:cNvPr>
              <p14:cNvContentPartPr/>
              <p14:nvPr/>
            </p14:nvContentPartPr>
            <p14:xfrm>
              <a:off x="5519640" y="552040"/>
              <a:ext cx="3600" cy="16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EC15F79-F79C-4EEF-A07B-C5CA2CB90E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01640" y="534040"/>
                <a:ext cx="39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E8807D1-74E5-49E7-BBF2-060486A92A8F}"/>
                  </a:ext>
                </a:extLst>
              </p14:cNvPr>
              <p14:cNvContentPartPr/>
              <p14:nvPr/>
            </p14:nvContentPartPr>
            <p14:xfrm>
              <a:off x="5774160" y="155680"/>
              <a:ext cx="189720" cy="91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E8807D1-74E5-49E7-BBF2-060486A92A8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56160" y="137680"/>
                <a:ext cx="22536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4A57C4-31AF-442A-B576-DA20959E6CD6}"/>
                  </a:ext>
                </a:extLst>
              </p14:cNvPr>
              <p14:cNvContentPartPr/>
              <p14:nvPr/>
            </p14:nvContentPartPr>
            <p14:xfrm>
              <a:off x="6549600" y="203200"/>
              <a:ext cx="165960" cy="57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4A57C4-31AF-442A-B576-DA20959E6C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31600" y="185560"/>
                <a:ext cx="2016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2C8708D-0F2F-444F-9FE1-CF9C55D9E472}"/>
                  </a:ext>
                </a:extLst>
              </p14:cNvPr>
              <p14:cNvContentPartPr/>
              <p14:nvPr/>
            </p14:nvContentPartPr>
            <p14:xfrm>
              <a:off x="5784240" y="338560"/>
              <a:ext cx="1125720" cy="34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2C8708D-0F2F-444F-9FE1-CF9C55D9E4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66246" y="320920"/>
                <a:ext cx="1161349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A507399-785A-4CEB-A569-99B3E6AF81DE}"/>
                  </a:ext>
                </a:extLst>
              </p14:cNvPr>
              <p14:cNvContentPartPr/>
              <p14:nvPr/>
            </p14:nvContentPartPr>
            <p14:xfrm>
              <a:off x="7145040" y="223720"/>
              <a:ext cx="916560" cy="344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A507399-785A-4CEB-A569-99B3E6AF81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27040" y="206080"/>
                <a:ext cx="95220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40CDFB53-418D-40BA-9A08-1F98781A2821}"/>
                  </a:ext>
                </a:extLst>
              </p14:cNvPr>
              <p14:cNvContentPartPr/>
              <p14:nvPr/>
            </p14:nvContentPartPr>
            <p14:xfrm>
              <a:off x="281640" y="177280"/>
              <a:ext cx="4920120" cy="359064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40CDFB53-418D-40BA-9A08-1F98781A282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3640" y="159640"/>
                <a:ext cx="4955760" cy="36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82E6F87-576A-4673-AE17-D6B3892422A3}"/>
                  </a:ext>
                </a:extLst>
              </p14:cNvPr>
              <p14:cNvContentPartPr/>
              <p14:nvPr/>
            </p14:nvContentPartPr>
            <p14:xfrm>
              <a:off x="737400" y="2028760"/>
              <a:ext cx="204480" cy="2300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82E6F87-576A-4673-AE17-D6B3892422A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9760" y="2011120"/>
                <a:ext cx="240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E4BF486-4E2C-447F-AA04-D16B63B3C93A}"/>
                  </a:ext>
                </a:extLst>
              </p14:cNvPr>
              <p14:cNvContentPartPr/>
              <p14:nvPr/>
            </p14:nvContentPartPr>
            <p14:xfrm>
              <a:off x="3156240" y="3012280"/>
              <a:ext cx="185040" cy="295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E4BF486-4E2C-447F-AA04-D16B63B3C93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38600" y="2994280"/>
                <a:ext cx="2206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727562-8656-4A96-8024-A9CFE49882FE}"/>
                  </a:ext>
                </a:extLst>
              </p14:cNvPr>
              <p14:cNvContentPartPr/>
              <p14:nvPr/>
            </p14:nvContentPartPr>
            <p14:xfrm>
              <a:off x="1989840" y="2227120"/>
              <a:ext cx="159120" cy="193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727562-8656-4A96-8024-A9CFE49882F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71840" y="2209120"/>
                <a:ext cx="19476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FE6CC6C-5501-4E04-9CE2-E334EFE9E434}"/>
                  </a:ext>
                </a:extLst>
              </p14:cNvPr>
              <p14:cNvContentPartPr/>
              <p14:nvPr/>
            </p14:nvContentPartPr>
            <p14:xfrm>
              <a:off x="1493040" y="2644720"/>
              <a:ext cx="562320" cy="989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FE6CC6C-5501-4E04-9CE2-E334EFE9E43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75040" y="2626720"/>
                <a:ext cx="597960" cy="10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95069CE-D56A-4B9D-88B8-7EE2CB769AE4}"/>
                  </a:ext>
                </a:extLst>
              </p14:cNvPr>
              <p14:cNvContentPartPr/>
              <p14:nvPr/>
            </p14:nvContentPartPr>
            <p14:xfrm>
              <a:off x="1560720" y="2964760"/>
              <a:ext cx="1377360" cy="801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95069CE-D56A-4B9D-88B8-7EE2CB769AE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542720" y="2946760"/>
                <a:ext cx="1413000" cy="83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839BBCF-704C-4443-BC20-38A2BB9DAA69}"/>
                  </a:ext>
                </a:extLst>
              </p14:cNvPr>
              <p14:cNvContentPartPr/>
              <p14:nvPr/>
            </p14:nvContentPartPr>
            <p14:xfrm>
              <a:off x="1169040" y="2151880"/>
              <a:ext cx="335520" cy="15696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839BBCF-704C-4443-BC20-38A2BB9DAA6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51040" y="2133880"/>
                <a:ext cx="371160" cy="160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A60FFCE-7989-4587-B47A-C69F83E9F156}"/>
                  </a:ext>
                </a:extLst>
              </p14:cNvPr>
              <p14:cNvContentPartPr/>
              <p14:nvPr/>
            </p14:nvContentPartPr>
            <p14:xfrm>
              <a:off x="642000" y="2432680"/>
              <a:ext cx="419040" cy="407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A60FFCE-7989-4587-B47A-C69F83E9F15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4360" y="2415024"/>
                <a:ext cx="454680" cy="443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ABDC6BB-1D2B-4ED3-ACB2-CCE24EBA5F9F}"/>
                  </a:ext>
                </a:extLst>
              </p14:cNvPr>
              <p14:cNvContentPartPr/>
              <p14:nvPr/>
            </p14:nvContentPartPr>
            <p14:xfrm>
              <a:off x="1311240" y="1634920"/>
              <a:ext cx="1710360" cy="1307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ABDC6BB-1D2B-4ED3-ACB2-CCE24EBA5F9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293600" y="1616920"/>
                <a:ext cx="1746000" cy="13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4EFAEB-291C-40D6-8B84-6F217A695294}"/>
                  </a:ext>
                </a:extLst>
              </p14:cNvPr>
              <p14:cNvContentPartPr/>
              <p14:nvPr/>
            </p14:nvContentPartPr>
            <p14:xfrm>
              <a:off x="4759680" y="1288960"/>
              <a:ext cx="168840" cy="78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4EFAEB-291C-40D6-8B84-6F217A69529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41680" y="1270960"/>
                <a:ext cx="20448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1E0EF64-BD79-4234-95BE-71D6000EF4E8}"/>
                  </a:ext>
                </a:extLst>
              </p14:cNvPr>
              <p14:cNvContentPartPr/>
              <p14:nvPr/>
            </p14:nvContentPartPr>
            <p14:xfrm>
              <a:off x="4285560" y="1453120"/>
              <a:ext cx="1329120" cy="335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1E0EF64-BD79-4234-95BE-71D6000EF4E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267565" y="1435480"/>
                <a:ext cx="136475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31F3387-A1FB-4227-80C3-3FFCC9ACB6CB}"/>
                  </a:ext>
                </a:extLst>
              </p14:cNvPr>
              <p14:cNvContentPartPr/>
              <p14:nvPr/>
            </p14:nvContentPartPr>
            <p14:xfrm>
              <a:off x="5765520" y="1239280"/>
              <a:ext cx="155880" cy="59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31F3387-A1FB-4227-80C3-3FFCC9ACB6C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747520" y="1221280"/>
                <a:ext cx="19152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AD9D463-2BF1-4316-9EC9-192BB8DD797C}"/>
                  </a:ext>
                </a:extLst>
              </p14:cNvPr>
              <p14:cNvContentPartPr/>
              <p14:nvPr/>
            </p14:nvContentPartPr>
            <p14:xfrm>
              <a:off x="5766960" y="1393000"/>
              <a:ext cx="502560" cy="340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AD9D463-2BF1-4316-9EC9-192BB8DD797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48960" y="1375000"/>
                <a:ext cx="53820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2C02AF2-D8E1-4DF9-A122-341715A354B3}"/>
                  </a:ext>
                </a:extLst>
              </p14:cNvPr>
              <p14:cNvContentPartPr/>
              <p14:nvPr/>
            </p14:nvContentPartPr>
            <p14:xfrm>
              <a:off x="6414960" y="1260880"/>
              <a:ext cx="148320" cy="82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2C02AF2-D8E1-4DF9-A122-341715A354B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97320" y="1243240"/>
                <a:ext cx="1839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A34D77F-7A43-42C1-98AE-C12C43844F5E}"/>
                  </a:ext>
                </a:extLst>
              </p14:cNvPr>
              <p14:cNvContentPartPr/>
              <p14:nvPr/>
            </p14:nvContentPartPr>
            <p14:xfrm>
              <a:off x="6410280" y="1431520"/>
              <a:ext cx="264240" cy="349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A34D77F-7A43-42C1-98AE-C12C43844F5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92640" y="1413862"/>
                <a:ext cx="299880" cy="385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A8DE60-13FA-45E9-9E6A-B2D402260DCE}"/>
                  </a:ext>
                </a:extLst>
              </p14:cNvPr>
              <p14:cNvContentPartPr/>
              <p14:nvPr/>
            </p14:nvContentPartPr>
            <p14:xfrm>
              <a:off x="7151880" y="1235680"/>
              <a:ext cx="302400" cy="4766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A8DE60-13FA-45E9-9E6A-B2D402260DC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134240" y="1218027"/>
                <a:ext cx="338040" cy="5123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735274-7213-4438-AFDA-4CB394ECD62A}"/>
                  </a:ext>
                </a:extLst>
              </p14:cNvPr>
              <p14:cNvContentPartPr/>
              <p14:nvPr/>
            </p14:nvContentPartPr>
            <p14:xfrm>
              <a:off x="6811320" y="1536640"/>
              <a:ext cx="174960" cy="177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735274-7213-4438-AFDA-4CB394ECD62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3320" y="1519000"/>
                <a:ext cx="21060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C587460-460D-4D02-975E-781203B37EAD}"/>
                  </a:ext>
                </a:extLst>
              </p14:cNvPr>
              <p14:cNvContentPartPr/>
              <p14:nvPr/>
            </p14:nvContentPartPr>
            <p14:xfrm>
              <a:off x="7863600" y="1225240"/>
              <a:ext cx="172080" cy="99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C587460-460D-4D02-975E-781203B37E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845960" y="1207240"/>
                <a:ext cx="20772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7CA5E51-370D-44AF-B02E-00A3E6E5936E}"/>
                  </a:ext>
                </a:extLst>
              </p14:cNvPr>
              <p14:cNvContentPartPr/>
              <p14:nvPr/>
            </p14:nvContentPartPr>
            <p14:xfrm>
              <a:off x="7907520" y="1422160"/>
              <a:ext cx="239040" cy="340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7CA5E51-370D-44AF-B02E-00A3E6E593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889520" y="1404160"/>
                <a:ext cx="2746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9265CB-94EA-465D-A6DD-4D9BF84EDCB4}"/>
                  </a:ext>
                </a:extLst>
              </p14:cNvPr>
              <p14:cNvContentPartPr/>
              <p14:nvPr/>
            </p14:nvContentPartPr>
            <p14:xfrm>
              <a:off x="7583520" y="1498120"/>
              <a:ext cx="140760" cy="215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9265CB-94EA-465D-A6DD-4D9BF84EDCB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65520" y="1480450"/>
                <a:ext cx="176400" cy="250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E045052-C003-436F-85BB-F541D9E9360B}"/>
                  </a:ext>
                </a:extLst>
              </p14:cNvPr>
              <p14:cNvContentPartPr/>
              <p14:nvPr/>
            </p14:nvContentPartPr>
            <p14:xfrm>
              <a:off x="8493960" y="1299400"/>
              <a:ext cx="199440" cy="644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E045052-C003-436F-85BB-F541D9E9360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475960" y="1281760"/>
                <a:ext cx="235080" cy="68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2FB6732-CE11-45AC-824A-2B40E2F35792}"/>
                  </a:ext>
                </a:extLst>
              </p14:cNvPr>
              <p14:cNvContentPartPr/>
              <p14:nvPr/>
            </p14:nvContentPartPr>
            <p14:xfrm>
              <a:off x="6191040" y="1976920"/>
              <a:ext cx="173520" cy="640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2FB6732-CE11-45AC-824A-2B40E2F357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173040" y="1958920"/>
                <a:ext cx="20916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BA4AE71-27BA-441C-A06A-9506C861DF61}"/>
                  </a:ext>
                </a:extLst>
              </p14:cNvPr>
              <p14:cNvContentPartPr/>
              <p14:nvPr/>
            </p14:nvContentPartPr>
            <p14:xfrm>
              <a:off x="6965040" y="1950280"/>
              <a:ext cx="126360" cy="1011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BA4AE71-27BA-441C-A06A-9506C861DF6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47040" y="1932280"/>
                <a:ext cx="16200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F3AED0E-E0DF-40BE-B6DE-18D348234314}"/>
                  </a:ext>
                </a:extLst>
              </p14:cNvPr>
              <p14:cNvContentPartPr/>
              <p14:nvPr/>
            </p14:nvContentPartPr>
            <p14:xfrm>
              <a:off x="7010040" y="2113360"/>
              <a:ext cx="419400" cy="4032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F3AED0E-E0DF-40BE-B6DE-18D34823431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92385" y="2095376"/>
                <a:ext cx="455071" cy="438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757930B-A507-418A-8F56-C352FECDC19C}"/>
                  </a:ext>
                </a:extLst>
              </p14:cNvPr>
              <p14:cNvContentPartPr/>
              <p14:nvPr/>
            </p14:nvContentPartPr>
            <p14:xfrm>
              <a:off x="6669480" y="2215240"/>
              <a:ext cx="212400" cy="2138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757930B-A507-418A-8F56-C352FECDC19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51480" y="2197600"/>
                <a:ext cx="24804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82E38D5-4971-4047-BACF-389E87B6F2CD}"/>
                  </a:ext>
                </a:extLst>
              </p14:cNvPr>
              <p14:cNvContentPartPr/>
              <p14:nvPr/>
            </p14:nvContentPartPr>
            <p14:xfrm>
              <a:off x="6210840" y="2132440"/>
              <a:ext cx="235800" cy="4024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82E38D5-4971-4047-BACF-389E87B6F2C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193200" y="2114800"/>
                <a:ext cx="27144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29694A5-3051-4684-8B27-87A550142C26}"/>
                  </a:ext>
                </a:extLst>
              </p14:cNvPr>
              <p14:cNvContentPartPr/>
              <p14:nvPr/>
            </p14:nvContentPartPr>
            <p14:xfrm>
              <a:off x="4289880" y="2037760"/>
              <a:ext cx="1801800" cy="5025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29694A5-3051-4684-8B27-87A550142C2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272240" y="2019760"/>
                <a:ext cx="1837440" cy="53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75C5C07-B6EB-4D69-AE31-5DC19FAA4B21}"/>
                  </a:ext>
                </a:extLst>
              </p14:cNvPr>
              <p14:cNvContentPartPr/>
              <p14:nvPr/>
            </p14:nvContentPartPr>
            <p14:xfrm>
              <a:off x="7842360" y="1935520"/>
              <a:ext cx="177480" cy="72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75C5C07-B6EB-4D69-AE31-5DC19FAA4B2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824720" y="1917880"/>
                <a:ext cx="21312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43E931F-1E89-4866-B8E8-7AE241BBD198}"/>
                  </a:ext>
                </a:extLst>
              </p14:cNvPr>
              <p14:cNvContentPartPr/>
              <p14:nvPr/>
            </p14:nvContentPartPr>
            <p14:xfrm>
              <a:off x="7862520" y="2084560"/>
              <a:ext cx="277560" cy="3711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43E931F-1E89-4866-B8E8-7AE241BBD19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844543" y="2066903"/>
                <a:ext cx="313154" cy="4068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5C726437-7F4B-4D9B-8A2A-481F6AD41783}"/>
                  </a:ext>
                </a:extLst>
              </p14:cNvPr>
              <p14:cNvContentPartPr/>
              <p14:nvPr/>
            </p14:nvContentPartPr>
            <p14:xfrm>
              <a:off x="7552200" y="2207320"/>
              <a:ext cx="156600" cy="2257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5C726437-7F4B-4D9B-8A2A-481F6AD4178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534560" y="2189680"/>
                <a:ext cx="19224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D90ED72-16C5-4D50-A087-9DE33C29AD2B}"/>
                  </a:ext>
                </a:extLst>
              </p14:cNvPr>
              <p14:cNvContentPartPr/>
              <p14:nvPr/>
            </p14:nvContentPartPr>
            <p14:xfrm>
              <a:off x="4298160" y="2874400"/>
              <a:ext cx="859680" cy="392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D90ED72-16C5-4D50-A087-9DE33C29AD2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280527" y="2856760"/>
                <a:ext cx="895305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0B0BD1A-6BDF-4D26-A19B-7D5740A76E3B}"/>
                  </a:ext>
                </a:extLst>
              </p14:cNvPr>
              <p14:cNvContentPartPr/>
              <p14:nvPr/>
            </p14:nvContentPartPr>
            <p14:xfrm>
              <a:off x="6714480" y="2654080"/>
              <a:ext cx="167760" cy="878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0B0BD1A-6BDF-4D26-A19B-7D5740A76E3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696840" y="2636080"/>
                <a:ext cx="2034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4906AE2-24F4-4567-8C19-A28A2DA5D040}"/>
                  </a:ext>
                </a:extLst>
              </p14:cNvPr>
              <p14:cNvContentPartPr/>
              <p14:nvPr/>
            </p14:nvContentPartPr>
            <p14:xfrm>
              <a:off x="6251520" y="2814640"/>
              <a:ext cx="749880" cy="352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4906AE2-24F4-4567-8C19-A28A2DA5D04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233872" y="2797018"/>
                <a:ext cx="785537" cy="3880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696EA77-7052-4D52-A010-4C4B6E2DA434}"/>
                  </a:ext>
                </a:extLst>
              </p14:cNvPr>
              <p14:cNvContentPartPr/>
              <p14:nvPr/>
            </p14:nvContentPartPr>
            <p14:xfrm>
              <a:off x="5376360" y="2781160"/>
              <a:ext cx="750600" cy="4327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696EA77-7052-4D52-A010-4C4B6E2DA43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358720" y="2763505"/>
                <a:ext cx="786240" cy="468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581F835-081A-4C61-8D9C-5DAEACE2313A}"/>
                  </a:ext>
                </a:extLst>
              </p14:cNvPr>
              <p14:cNvContentPartPr/>
              <p14:nvPr/>
            </p14:nvContentPartPr>
            <p14:xfrm>
              <a:off x="6180240" y="2626360"/>
              <a:ext cx="169200" cy="105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581F835-081A-4C61-8D9C-5DAEACE2313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62600" y="2608659"/>
                <a:ext cx="204840" cy="140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C0E301D-9600-4CBA-BCD4-15704453DE87}"/>
                  </a:ext>
                </a:extLst>
              </p14:cNvPr>
              <p14:cNvContentPartPr/>
              <p14:nvPr/>
            </p14:nvContentPartPr>
            <p14:xfrm>
              <a:off x="7361400" y="2688640"/>
              <a:ext cx="112680" cy="69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C0E301D-9600-4CBA-BCD4-15704453DE8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43400" y="2670640"/>
                <a:ext cx="1483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1C7ABF-8F3A-4915-B8EA-BEEE8759B7A6}"/>
                  </a:ext>
                </a:extLst>
              </p14:cNvPr>
              <p14:cNvContentPartPr/>
              <p14:nvPr/>
            </p14:nvContentPartPr>
            <p14:xfrm>
              <a:off x="7386600" y="2831560"/>
              <a:ext cx="489240" cy="380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1C7ABF-8F3A-4915-B8EA-BEEE8759B7A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368613" y="2813903"/>
                <a:ext cx="524854" cy="4158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C1BED92-4906-42CB-9036-19E21E6A5CCA}"/>
                  </a:ext>
                </a:extLst>
              </p14:cNvPr>
              <p14:cNvContentPartPr/>
              <p14:nvPr/>
            </p14:nvContentPartPr>
            <p14:xfrm>
              <a:off x="7114440" y="2743000"/>
              <a:ext cx="171720" cy="506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C1BED92-4906-42CB-9036-19E21E6A5CC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096800" y="2725000"/>
                <a:ext cx="207360" cy="54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1E7D55-E638-4A76-852B-1DC67BA3A568}"/>
                  </a:ext>
                </a:extLst>
              </p14:cNvPr>
              <p14:cNvContentPartPr/>
              <p14:nvPr/>
            </p14:nvContentPartPr>
            <p14:xfrm>
              <a:off x="7845960" y="2658040"/>
              <a:ext cx="142200" cy="66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1E7D55-E638-4A76-852B-1DC67BA3A56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827960" y="2640040"/>
                <a:ext cx="17784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72C044C-83F9-4F72-837D-28F11A5BBE30}"/>
                  </a:ext>
                </a:extLst>
              </p14:cNvPr>
              <p14:cNvContentPartPr/>
              <p14:nvPr/>
            </p14:nvContentPartPr>
            <p14:xfrm>
              <a:off x="7957920" y="2771080"/>
              <a:ext cx="417600" cy="289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72C044C-83F9-4F72-837D-28F11A5BBE3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939936" y="2753418"/>
                <a:ext cx="453209" cy="32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4BBE154-6F9C-43DB-B305-B533F06E9301}"/>
                  </a:ext>
                </a:extLst>
              </p14:cNvPr>
              <p14:cNvContentPartPr/>
              <p14:nvPr/>
            </p14:nvContentPartPr>
            <p14:xfrm>
              <a:off x="8417640" y="2498920"/>
              <a:ext cx="181800" cy="109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4BBE154-6F9C-43DB-B305-B533F06E930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400000" y="2481280"/>
                <a:ext cx="2174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631841E-FE89-442A-8C80-D116FA6CB50D}"/>
                  </a:ext>
                </a:extLst>
              </p14:cNvPr>
              <p14:cNvContentPartPr/>
              <p14:nvPr/>
            </p14:nvContentPartPr>
            <p14:xfrm>
              <a:off x="8481360" y="2711680"/>
              <a:ext cx="191880" cy="2707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631841E-FE89-442A-8C80-D116FA6CB50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463360" y="2693704"/>
                <a:ext cx="227520" cy="3063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3676FCF-F37C-4E80-AA33-00D0DD50D8CD}"/>
                  </a:ext>
                </a:extLst>
              </p14:cNvPr>
              <p14:cNvContentPartPr/>
              <p14:nvPr/>
            </p14:nvContentPartPr>
            <p14:xfrm>
              <a:off x="3722520" y="3531760"/>
              <a:ext cx="756000" cy="3718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3676FCF-F37C-4E80-AA33-00D0DD50D8C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704520" y="3513760"/>
                <a:ext cx="79164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2BAC0793-F07C-4D92-9282-BF460D87F5D7}"/>
                  </a:ext>
                </a:extLst>
              </p14:cNvPr>
              <p14:cNvContentPartPr/>
              <p14:nvPr/>
            </p14:nvContentPartPr>
            <p14:xfrm>
              <a:off x="626520" y="4024600"/>
              <a:ext cx="1117080" cy="4291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2BAC0793-F07C-4D92-9282-BF460D87F5D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8526" y="4006600"/>
                <a:ext cx="1152709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F402709D-1297-42AA-9849-B30ACB205B4E}"/>
                  </a:ext>
                </a:extLst>
              </p14:cNvPr>
              <p14:cNvContentPartPr/>
              <p14:nvPr/>
            </p14:nvContentPartPr>
            <p14:xfrm>
              <a:off x="1915680" y="4154560"/>
              <a:ext cx="259560" cy="2988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F402709D-1297-42AA-9849-B30ACB205B4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898015" y="4136560"/>
                <a:ext cx="29525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398F62EE-12C7-4874-9427-0377B9167BB2}"/>
                  </a:ext>
                </a:extLst>
              </p14:cNvPr>
              <p14:cNvContentPartPr/>
              <p14:nvPr/>
            </p14:nvContentPartPr>
            <p14:xfrm>
              <a:off x="1917840" y="4031440"/>
              <a:ext cx="128160" cy="788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398F62EE-12C7-4874-9427-0377B9167BB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899840" y="4013440"/>
                <a:ext cx="16380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7AA4E246-3002-48B2-8A72-2EDA40974BDF}"/>
                  </a:ext>
                </a:extLst>
              </p14:cNvPr>
              <p14:cNvContentPartPr/>
              <p14:nvPr/>
            </p14:nvContentPartPr>
            <p14:xfrm>
              <a:off x="2316000" y="4265800"/>
              <a:ext cx="72720" cy="1170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7AA4E246-3002-48B2-8A72-2EDA40974BD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298360" y="4248160"/>
                <a:ext cx="10836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4A51B597-EFE7-4D7C-96DF-C20776BBC46C}"/>
                  </a:ext>
                </a:extLst>
              </p14:cNvPr>
              <p14:cNvContentPartPr/>
              <p14:nvPr/>
            </p14:nvContentPartPr>
            <p14:xfrm>
              <a:off x="2274960" y="4222240"/>
              <a:ext cx="136080" cy="1846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4A51B597-EFE7-4D7C-96DF-C20776BBC46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256960" y="4204240"/>
                <a:ext cx="1717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9B00B7D3-4A8F-428A-9BC9-5B87D145F747}"/>
                  </a:ext>
                </a:extLst>
              </p14:cNvPr>
              <p14:cNvContentPartPr/>
              <p14:nvPr/>
            </p14:nvContentPartPr>
            <p14:xfrm>
              <a:off x="2498520" y="4161400"/>
              <a:ext cx="132120" cy="2610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9B00B7D3-4A8F-428A-9BC9-5B87D145F74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480880" y="4143760"/>
                <a:ext cx="16776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7A74B19-2035-4455-95BF-99223DAB576C}"/>
                  </a:ext>
                </a:extLst>
              </p14:cNvPr>
              <p14:cNvContentPartPr/>
              <p14:nvPr/>
            </p14:nvContentPartPr>
            <p14:xfrm>
              <a:off x="2597880" y="4327360"/>
              <a:ext cx="145440" cy="1447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7A74B19-2035-4455-95BF-99223DAB576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579880" y="4309360"/>
                <a:ext cx="18108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E44FD0C6-9A18-4C16-85AD-EA9205A6188F}"/>
                  </a:ext>
                </a:extLst>
              </p14:cNvPr>
              <p14:cNvContentPartPr/>
              <p14:nvPr/>
            </p14:nvContentPartPr>
            <p14:xfrm>
              <a:off x="2474400" y="3963760"/>
              <a:ext cx="155880" cy="680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E44FD0C6-9A18-4C16-85AD-EA9205A6188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456760" y="3945760"/>
                <a:ext cx="19152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520EBB9D-F5D5-49A9-894B-E5EDA82BF63F}"/>
                  </a:ext>
                </a:extLst>
              </p14:cNvPr>
              <p14:cNvContentPartPr/>
              <p14:nvPr/>
            </p14:nvContentPartPr>
            <p14:xfrm>
              <a:off x="2925120" y="4292440"/>
              <a:ext cx="227520" cy="252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520EBB9D-F5D5-49A9-894B-E5EDA82BF63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907120" y="4274440"/>
                <a:ext cx="2631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C36D892-68B7-42DD-89EA-8160592D21EB}"/>
                  </a:ext>
                </a:extLst>
              </p14:cNvPr>
              <p14:cNvContentPartPr/>
              <p14:nvPr/>
            </p14:nvContentPartPr>
            <p14:xfrm>
              <a:off x="3016560" y="4242040"/>
              <a:ext cx="32760" cy="20592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EC36D892-68B7-42DD-89EA-8160592D21E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998560" y="4224040"/>
                <a:ext cx="6840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8147C8BC-BAF5-45B7-9F6D-123CEC778E57}"/>
                  </a:ext>
                </a:extLst>
              </p14:cNvPr>
              <p14:cNvContentPartPr/>
              <p14:nvPr/>
            </p14:nvContentPartPr>
            <p14:xfrm>
              <a:off x="3213480" y="4161040"/>
              <a:ext cx="140040" cy="3049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8147C8BC-BAF5-45B7-9F6D-123CEC778E5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195840" y="4143400"/>
                <a:ext cx="17568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8F897371-B0F4-416E-B172-ADD0A7FCC862}"/>
                  </a:ext>
                </a:extLst>
              </p14:cNvPr>
              <p14:cNvContentPartPr/>
              <p14:nvPr/>
            </p14:nvContentPartPr>
            <p14:xfrm>
              <a:off x="3390600" y="4381000"/>
              <a:ext cx="9360" cy="101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8F897371-B0F4-416E-B172-ADD0A7FCC86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372960" y="4363360"/>
                <a:ext cx="4500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E0ADF82B-2AD7-42FB-AF78-FD0E01AC253E}"/>
                  </a:ext>
                </a:extLst>
              </p14:cNvPr>
              <p14:cNvContentPartPr/>
              <p14:nvPr/>
            </p14:nvContentPartPr>
            <p14:xfrm>
              <a:off x="3406800" y="4338160"/>
              <a:ext cx="108720" cy="1778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E0ADF82B-2AD7-42FB-AF78-FD0E01AC253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389160" y="4320160"/>
                <a:ext cx="14436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BED0D159-D5AC-45C5-A1EB-D6AC5B3F8E28}"/>
                  </a:ext>
                </a:extLst>
              </p14:cNvPr>
              <p14:cNvContentPartPr/>
              <p14:nvPr/>
            </p14:nvContentPartPr>
            <p14:xfrm>
              <a:off x="3223920" y="3984640"/>
              <a:ext cx="170280" cy="493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BED0D159-D5AC-45C5-A1EB-D6AC5B3F8E2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206280" y="3967000"/>
                <a:ext cx="20592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EC524F17-7DA1-480C-BF4F-6733BF46C904}"/>
                  </a:ext>
                </a:extLst>
              </p14:cNvPr>
              <p14:cNvContentPartPr/>
              <p14:nvPr/>
            </p14:nvContentPartPr>
            <p14:xfrm>
              <a:off x="3636120" y="4291000"/>
              <a:ext cx="174600" cy="1566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EC524F17-7DA1-480C-BF4F-6733BF46C904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618480" y="4273000"/>
                <a:ext cx="21024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71896769-318F-4AF7-BE86-DA8008B3B666}"/>
                  </a:ext>
                </a:extLst>
              </p14:cNvPr>
              <p14:cNvContentPartPr/>
              <p14:nvPr/>
            </p14:nvContentPartPr>
            <p14:xfrm>
              <a:off x="3617040" y="4238080"/>
              <a:ext cx="162720" cy="1990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71896769-318F-4AF7-BE86-DA8008B3B66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599040" y="4220080"/>
                <a:ext cx="19836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BF89B296-3052-4D41-9A2E-7B7700797CB9}"/>
                  </a:ext>
                </a:extLst>
              </p14:cNvPr>
              <p14:cNvContentPartPr/>
              <p14:nvPr/>
            </p14:nvContentPartPr>
            <p14:xfrm>
              <a:off x="3952200" y="4211440"/>
              <a:ext cx="36000" cy="2613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BF89B296-3052-4D41-9A2E-7B7700797CB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934560" y="4193800"/>
                <a:ext cx="7164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9F62AF3F-8ED6-421E-AB75-6F0EFC724BAF}"/>
                  </a:ext>
                </a:extLst>
              </p14:cNvPr>
              <p14:cNvContentPartPr/>
              <p14:nvPr/>
            </p14:nvContentPartPr>
            <p14:xfrm>
              <a:off x="3937800" y="4176880"/>
              <a:ext cx="137520" cy="1436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9F62AF3F-8ED6-421E-AB75-6F0EFC724BA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919800" y="4158880"/>
                <a:ext cx="17316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2225540C-FFFF-4469-B62D-67C988D7D2E2}"/>
                  </a:ext>
                </a:extLst>
              </p14:cNvPr>
              <p14:cNvContentPartPr/>
              <p14:nvPr/>
            </p14:nvContentPartPr>
            <p14:xfrm>
              <a:off x="4075680" y="4409080"/>
              <a:ext cx="12240" cy="109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2225540C-FFFF-4469-B62D-67C988D7D2E2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057680" y="4391080"/>
                <a:ext cx="4788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BCEED122-CE9E-47A3-A2E0-7214A8E9E4AF}"/>
                  </a:ext>
                </a:extLst>
              </p14:cNvPr>
              <p14:cNvContentPartPr/>
              <p14:nvPr/>
            </p14:nvContentPartPr>
            <p14:xfrm>
              <a:off x="4104120" y="4359760"/>
              <a:ext cx="93240" cy="1875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BCEED122-CE9E-47A3-A2E0-7214A8E9E4A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086120" y="4341760"/>
                <a:ext cx="1288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6C13BECA-896C-402D-AB8C-553E0AE7C759}"/>
                  </a:ext>
                </a:extLst>
              </p14:cNvPr>
              <p14:cNvContentPartPr/>
              <p14:nvPr/>
            </p14:nvContentPartPr>
            <p14:xfrm>
              <a:off x="3870120" y="4055200"/>
              <a:ext cx="125640" cy="349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6C13BECA-896C-402D-AB8C-553E0AE7C75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852480" y="4037200"/>
                <a:ext cx="16128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DAFE1E36-391A-422F-84D7-04ECD41EEAAA}"/>
                  </a:ext>
                </a:extLst>
              </p14:cNvPr>
              <p14:cNvContentPartPr/>
              <p14:nvPr/>
            </p14:nvContentPartPr>
            <p14:xfrm>
              <a:off x="6488400" y="4001920"/>
              <a:ext cx="182880" cy="7848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DAFE1E36-391A-422F-84D7-04ECD41EEAA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470760" y="3984280"/>
                <a:ext cx="21852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4269A81C-6BE9-496E-AB1C-2A60C37688EB}"/>
                  </a:ext>
                </a:extLst>
              </p14:cNvPr>
              <p14:cNvContentPartPr/>
              <p14:nvPr/>
            </p14:nvContentPartPr>
            <p14:xfrm>
              <a:off x="5916000" y="3943600"/>
              <a:ext cx="137520" cy="10512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4269A81C-6BE9-496E-AB1C-2A60C37688E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898000" y="3925960"/>
                <a:ext cx="17316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6BD73E83-C57D-441F-BE68-A707A15563A1}"/>
                  </a:ext>
                </a:extLst>
              </p14:cNvPr>
              <p14:cNvContentPartPr/>
              <p14:nvPr/>
            </p14:nvContentPartPr>
            <p14:xfrm>
              <a:off x="6556080" y="4164640"/>
              <a:ext cx="238320" cy="34596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6BD73E83-C57D-441F-BE68-A707A15563A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538440" y="4146982"/>
                <a:ext cx="273960" cy="3816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0036B978-8819-46A5-8C75-9B1DB08A74EF}"/>
                  </a:ext>
                </a:extLst>
              </p14:cNvPr>
              <p14:cNvContentPartPr/>
              <p14:nvPr/>
            </p14:nvContentPartPr>
            <p14:xfrm>
              <a:off x="6314160" y="4222240"/>
              <a:ext cx="119160" cy="18468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0036B978-8819-46A5-8C75-9B1DB08A74E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296520" y="4204240"/>
                <a:ext cx="1548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2E89FB2F-51A1-4F7D-908C-2827DCAA44E8}"/>
                  </a:ext>
                </a:extLst>
              </p14:cNvPr>
              <p14:cNvContentPartPr/>
              <p14:nvPr/>
            </p14:nvContentPartPr>
            <p14:xfrm>
              <a:off x="5719800" y="4137640"/>
              <a:ext cx="451080" cy="29412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2E89FB2F-51A1-4F7D-908C-2827DCAA44E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701800" y="4119662"/>
                <a:ext cx="486720" cy="3297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370D4ED8-75D8-4E41-88A6-82A24CDA20BB}"/>
                  </a:ext>
                </a:extLst>
              </p14:cNvPr>
              <p14:cNvContentPartPr/>
              <p14:nvPr/>
            </p14:nvContentPartPr>
            <p14:xfrm>
              <a:off x="4346760" y="3964840"/>
              <a:ext cx="1175400" cy="55476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370D4ED8-75D8-4E41-88A6-82A24CDA20B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328760" y="3947189"/>
                <a:ext cx="1211040" cy="590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37B9C78-2DA1-413D-9B58-AF2DADC6B022}"/>
                  </a:ext>
                </a:extLst>
              </p14:cNvPr>
              <p14:cNvContentPartPr/>
              <p14:nvPr/>
            </p14:nvContentPartPr>
            <p14:xfrm>
              <a:off x="1571160" y="4771960"/>
              <a:ext cx="182520" cy="15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37B9C78-2DA1-413D-9B58-AF2DADC6B02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553160" y="4754320"/>
                <a:ext cx="218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6B3443E-74D9-4DCB-A820-501F9AB36D10}"/>
                  </a:ext>
                </a:extLst>
              </p14:cNvPr>
              <p14:cNvContentPartPr/>
              <p14:nvPr/>
            </p14:nvContentPartPr>
            <p14:xfrm>
              <a:off x="1605720" y="4867720"/>
              <a:ext cx="127440" cy="9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6B3443E-74D9-4DCB-A820-501F9AB36D10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587720" y="4849720"/>
                <a:ext cx="1630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8BB03A8-54AA-461B-8D8F-A8B0E1A694A1}"/>
                  </a:ext>
                </a:extLst>
              </p14:cNvPr>
              <p14:cNvContentPartPr/>
              <p14:nvPr/>
            </p14:nvContentPartPr>
            <p14:xfrm>
              <a:off x="1871400" y="4470640"/>
              <a:ext cx="2306520" cy="207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8BB03A8-54AA-461B-8D8F-A8B0E1A694A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853400" y="4452640"/>
                <a:ext cx="23421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3B947C4-22A4-41F8-B9D3-8A87DE7C8CF4}"/>
                  </a:ext>
                </a:extLst>
              </p14:cNvPr>
              <p14:cNvContentPartPr/>
              <p14:nvPr/>
            </p14:nvContentPartPr>
            <p14:xfrm>
              <a:off x="2598240" y="4731280"/>
              <a:ext cx="675720" cy="291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3B947C4-22A4-41F8-B9D3-8A87DE7C8CF4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580600" y="4713280"/>
                <a:ext cx="7113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5C68663-11E3-46E3-B104-23756062BA84}"/>
                  </a:ext>
                </a:extLst>
              </p14:cNvPr>
              <p14:cNvContentPartPr/>
              <p14:nvPr/>
            </p14:nvContentPartPr>
            <p14:xfrm>
              <a:off x="3615600" y="4852960"/>
              <a:ext cx="277200" cy="30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5C68663-11E3-46E3-B104-23756062BA8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597960" y="4835320"/>
                <a:ext cx="31284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B5DE531-591E-4E22-98D5-8C7087F0557B}"/>
                  </a:ext>
                </a:extLst>
              </p14:cNvPr>
              <p14:cNvContentPartPr/>
              <p14:nvPr/>
            </p14:nvContentPartPr>
            <p14:xfrm>
              <a:off x="4272960" y="4536160"/>
              <a:ext cx="1929600" cy="5018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B5DE531-591E-4E22-98D5-8C7087F0557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255320" y="4518520"/>
                <a:ext cx="1965240" cy="53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23B1CCF4-CED5-442F-99F4-19B476A2AF79}"/>
                  </a:ext>
                </a:extLst>
              </p14:cNvPr>
              <p14:cNvContentPartPr/>
              <p14:nvPr/>
            </p14:nvContentPartPr>
            <p14:xfrm>
              <a:off x="7411800" y="4166440"/>
              <a:ext cx="399600" cy="3067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23B1CCF4-CED5-442F-99F4-19B476A2AF7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393816" y="4148440"/>
                <a:ext cx="435208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795A601-7093-4103-B49E-A03EC839978C}"/>
                  </a:ext>
                </a:extLst>
              </p14:cNvPr>
              <p14:cNvContentPartPr/>
              <p14:nvPr/>
            </p14:nvContentPartPr>
            <p14:xfrm>
              <a:off x="1013160" y="4557400"/>
              <a:ext cx="163440" cy="85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795A601-7093-4103-B49E-A03EC839978C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995160" y="4539760"/>
                <a:ext cx="19908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90A6C362-C14D-46B9-8111-63E2FFB717CA}"/>
                  </a:ext>
                </a:extLst>
              </p14:cNvPr>
              <p14:cNvContentPartPr/>
              <p14:nvPr/>
            </p14:nvContentPartPr>
            <p14:xfrm>
              <a:off x="498360" y="4707160"/>
              <a:ext cx="878400" cy="362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90A6C362-C14D-46B9-8111-63E2FFB717C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80720" y="4689520"/>
                <a:ext cx="91404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2040CBC-BC82-4CE6-B9FA-B774041B1D9D}"/>
                  </a:ext>
                </a:extLst>
              </p14:cNvPr>
              <p14:cNvContentPartPr/>
              <p14:nvPr/>
            </p14:nvContentPartPr>
            <p14:xfrm>
              <a:off x="6534840" y="4557400"/>
              <a:ext cx="700200" cy="433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2040CBC-BC82-4CE6-B9FA-B774041B1D9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517200" y="4539745"/>
                <a:ext cx="735840" cy="4687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0BEE58A-BA0B-4D2A-A93A-DA0A805C45A9}"/>
                  </a:ext>
                </a:extLst>
              </p14:cNvPr>
              <p14:cNvContentPartPr/>
              <p14:nvPr/>
            </p14:nvContentPartPr>
            <p14:xfrm>
              <a:off x="7362120" y="4094800"/>
              <a:ext cx="1113480" cy="7930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0BEE58A-BA0B-4D2A-A93A-DA0A805C45A9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344120" y="4077160"/>
                <a:ext cx="1149120" cy="82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CCE06B3-C697-456E-B3DD-921B8159B874}"/>
                  </a:ext>
                </a:extLst>
              </p14:cNvPr>
              <p14:cNvContentPartPr/>
              <p14:nvPr/>
            </p14:nvContentPartPr>
            <p14:xfrm>
              <a:off x="626160" y="5359840"/>
              <a:ext cx="591840" cy="238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CCE06B3-C697-456E-B3DD-921B8159B874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08160" y="5342200"/>
                <a:ext cx="62748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BC30310-7C9B-4E9C-9240-C2D471335264}"/>
                  </a:ext>
                </a:extLst>
              </p14:cNvPr>
              <p14:cNvContentPartPr/>
              <p14:nvPr/>
            </p14:nvContentPartPr>
            <p14:xfrm>
              <a:off x="2561160" y="5261200"/>
              <a:ext cx="181800" cy="99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BC30310-7C9B-4E9C-9240-C2D471335264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2543520" y="5243560"/>
                <a:ext cx="2174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E504A45-02DD-4484-8F6C-DBF3F172521B}"/>
                  </a:ext>
                </a:extLst>
              </p14:cNvPr>
              <p14:cNvContentPartPr/>
              <p14:nvPr/>
            </p14:nvContentPartPr>
            <p14:xfrm>
              <a:off x="3123840" y="5251840"/>
              <a:ext cx="1152720" cy="557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E504A45-02DD-4484-8F6C-DBF3F172521B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3106200" y="5234200"/>
                <a:ext cx="1188360" cy="59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9AD59B7-767E-423D-AE15-3563C5E3073E}"/>
                  </a:ext>
                </a:extLst>
              </p14:cNvPr>
              <p14:cNvContentPartPr/>
              <p14:nvPr/>
            </p14:nvContentPartPr>
            <p14:xfrm>
              <a:off x="1958160" y="5498440"/>
              <a:ext cx="998280" cy="335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9AD59B7-767E-423D-AE15-3563C5E3073E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940166" y="5480800"/>
                <a:ext cx="1033907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D9A1C5E-615D-419B-ABA5-C27B0F52B007}"/>
                  </a:ext>
                </a:extLst>
              </p14:cNvPr>
              <p14:cNvContentPartPr/>
              <p14:nvPr/>
            </p14:nvContentPartPr>
            <p14:xfrm>
              <a:off x="4737360" y="4272280"/>
              <a:ext cx="1982880" cy="1003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D9A1C5E-615D-419B-ABA5-C27B0F52B007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719717" y="4254640"/>
                <a:ext cx="2018526" cy="10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44DDEFC-D2B0-48C0-9779-4785557CF6A5}"/>
                  </a:ext>
                </a:extLst>
              </p14:cNvPr>
              <p14:cNvContentPartPr/>
              <p14:nvPr/>
            </p14:nvContentPartPr>
            <p14:xfrm>
              <a:off x="279480" y="5138080"/>
              <a:ext cx="2980440" cy="110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44DDEFC-D2B0-48C0-9779-4785557CF6A5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261840" y="5102080"/>
                <a:ext cx="301608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904AFC6-5DB2-4485-B6BD-9BFE76B76E33}"/>
                  </a:ext>
                </a:extLst>
              </p14:cNvPr>
              <p14:cNvContentPartPr/>
              <p14:nvPr/>
            </p14:nvContentPartPr>
            <p14:xfrm>
              <a:off x="1909920" y="5989120"/>
              <a:ext cx="2567880" cy="173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904AFC6-5DB2-4485-B6BD-9BFE76B76E33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1891920" y="5953480"/>
                <a:ext cx="260352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C16F90F6-C13F-4C01-A09B-35322AFB8470}"/>
                  </a:ext>
                </a:extLst>
              </p14:cNvPr>
              <p14:cNvContentPartPr/>
              <p14:nvPr/>
            </p14:nvContentPartPr>
            <p14:xfrm>
              <a:off x="3693720" y="4883200"/>
              <a:ext cx="5112720" cy="181044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C16F90F6-C13F-4C01-A09B-35322AFB847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676080" y="4865200"/>
                <a:ext cx="5148360" cy="1846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29737492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14:cNvPr>
              <p14:cNvContentPartPr/>
              <p14:nvPr/>
            </p14:nvContentPartPr>
            <p14:xfrm>
              <a:off x="2942400" y="277000"/>
              <a:ext cx="727920" cy="397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24400" y="259016"/>
                <a:ext cx="763560" cy="432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14:cNvPr>
              <p14:cNvContentPartPr/>
              <p14:nvPr/>
            </p14:nvContentPartPr>
            <p14:xfrm>
              <a:off x="7259880" y="86920"/>
              <a:ext cx="1344240" cy="45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241885" y="68920"/>
                <a:ext cx="137987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14:cNvPr>
              <p14:cNvContentPartPr/>
              <p14:nvPr/>
            </p14:nvContentPartPr>
            <p14:xfrm>
              <a:off x="5722320" y="214720"/>
              <a:ext cx="1289880" cy="390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04680" y="196720"/>
                <a:ext cx="1325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14:cNvPr>
              <p14:cNvContentPartPr/>
              <p14:nvPr/>
            </p14:nvContentPartPr>
            <p14:xfrm>
              <a:off x="5064240" y="305440"/>
              <a:ext cx="403920" cy="34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6600" y="287440"/>
                <a:ext cx="4395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14:cNvPr>
              <p14:cNvContentPartPr/>
              <p14:nvPr/>
            </p14:nvContentPartPr>
            <p14:xfrm>
              <a:off x="4027080" y="240280"/>
              <a:ext cx="877320" cy="55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09433" y="222280"/>
                <a:ext cx="912975" cy="58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14:cNvPr>
              <p14:cNvContentPartPr/>
              <p14:nvPr/>
            </p14:nvContentPartPr>
            <p14:xfrm>
              <a:off x="198480" y="243880"/>
              <a:ext cx="2324520" cy="867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0840" y="226240"/>
                <a:ext cx="2360160" cy="903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34509710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14:cNvPr>
              <p14:cNvContentPartPr/>
              <p14:nvPr/>
            </p14:nvContentPartPr>
            <p14:xfrm>
              <a:off x="2942400" y="277000"/>
              <a:ext cx="727920" cy="397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24400" y="259016"/>
                <a:ext cx="763560" cy="432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14:cNvPr>
              <p14:cNvContentPartPr/>
              <p14:nvPr/>
            </p14:nvContentPartPr>
            <p14:xfrm>
              <a:off x="7259880" y="86920"/>
              <a:ext cx="1344240" cy="45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241885" y="68920"/>
                <a:ext cx="137987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14:cNvPr>
              <p14:cNvContentPartPr/>
              <p14:nvPr/>
            </p14:nvContentPartPr>
            <p14:xfrm>
              <a:off x="5722320" y="214720"/>
              <a:ext cx="1289880" cy="390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04680" y="196720"/>
                <a:ext cx="1325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14:cNvPr>
              <p14:cNvContentPartPr/>
              <p14:nvPr/>
            </p14:nvContentPartPr>
            <p14:xfrm>
              <a:off x="5064240" y="305440"/>
              <a:ext cx="403920" cy="34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6600" y="287440"/>
                <a:ext cx="4395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14:cNvPr>
              <p14:cNvContentPartPr/>
              <p14:nvPr/>
            </p14:nvContentPartPr>
            <p14:xfrm>
              <a:off x="4027080" y="240280"/>
              <a:ext cx="877320" cy="55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09433" y="222280"/>
                <a:ext cx="912975" cy="58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14:cNvPr>
              <p14:cNvContentPartPr/>
              <p14:nvPr/>
            </p14:nvContentPartPr>
            <p14:xfrm>
              <a:off x="198480" y="243880"/>
              <a:ext cx="2324520" cy="867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0840" y="226240"/>
                <a:ext cx="2360160" cy="90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14:cNvPr>
              <p14:cNvContentPartPr/>
              <p14:nvPr/>
            </p14:nvContentPartPr>
            <p14:xfrm>
              <a:off x="2019720" y="1117960"/>
              <a:ext cx="110880" cy="110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02080" y="1099960"/>
                <a:ext cx="1465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14:cNvPr>
              <p14:cNvContentPartPr/>
              <p14:nvPr/>
            </p14:nvContentPartPr>
            <p14:xfrm>
              <a:off x="2988840" y="912400"/>
              <a:ext cx="103680" cy="175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1200" y="894760"/>
                <a:ext cx="1393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14:cNvPr>
              <p14:cNvContentPartPr/>
              <p14:nvPr/>
            </p14:nvContentPartPr>
            <p14:xfrm>
              <a:off x="2381160" y="790360"/>
              <a:ext cx="504720" cy="31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63507" y="772720"/>
                <a:ext cx="540385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14:cNvPr>
              <p14:cNvContentPartPr/>
              <p14:nvPr/>
            </p14:nvContentPartPr>
            <p14:xfrm>
              <a:off x="3502200" y="794320"/>
              <a:ext cx="16200" cy="33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84560" y="776680"/>
                <a:ext cx="51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14:cNvPr>
              <p14:cNvContentPartPr/>
              <p14:nvPr/>
            </p14:nvContentPartPr>
            <p14:xfrm>
              <a:off x="3354600" y="909880"/>
              <a:ext cx="299880" cy="61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36600" y="891880"/>
                <a:ext cx="335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14:cNvPr>
              <p14:cNvContentPartPr/>
              <p14:nvPr/>
            </p14:nvContentPartPr>
            <p14:xfrm>
              <a:off x="3634680" y="941560"/>
              <a:ext cx="284760" cy="157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17040" y="923920"/>
                <a:ext cx="32040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14:cNvPr>
              <p14:cNvContentPartPr/>
              <p14:nvPr/>
            </p14:nvContentPartPr>
            <p14:xfrm>
              <a:off x="4002960" y="959560"/>
              <a:ext cx="104400" cy="117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4960" y="941560"/>
                <a:ext cx="1400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14:cNvPr>
              <p14:cNvContentPartPr/>
              <p14:nvPr/>
            </p14:nvContentPartPr>
            <p14:xfrm>
              <a:off x="4412280" y="789280"/>
              <a:ext cx="203040" cy="321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94640" y="771280"/>
                <a:ext cx="23868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14:cNvPr>
              <p14:cNvContentPartPr/>
              <p14:nvPr/>
            </p14:nvContentPartPr>
            <p14:xfrm>
              <a:off x="4678680" y="763360"/>
              <a:ext cx="637200" cy="307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60680" y="745360"/>
                <a:ext cx="6728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14:cNvPr>
              <p14:cNvContentPartPr/>
              <p14:nvPr/>
            </p14:nvContentPartPr>
            <p14:xfrm>
              <a:off x="5413080" y="869920"/>
              <a:ext cx="95760" cy="158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5080" y="852280"/>
                <a:ext cx="13140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14:cNvPr>
              <p14:cNvContentPartPr/>
              <p14:nvPr/>
            </p14:nvContentPartPr>
            <p14:xfrm>
              <a:off x="5870640" y="710800"/>
              <a:ext cx="159840" cy="41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52640" y="693160"/>
                <a:ext cx="19548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14:cNvPr>
              <p14:cNvContentPartPr/>
              <p14:nvPr/>
            </p14:nvContentPartPr>
            <p14:xfrm>
              <a:off x="6038400" y="768040"/>
              <a:ext cx="298440" cy="27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020760" y="750400"/>
                <a:ext cx="33408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14:cNvPr>
              <p14:cNvContentPartPr/>
              <p14:nvPr/>
            </p14:nvContentPartPr>
            <p14:xfrm>
              <a:off x="6544200" y="665800"/>
              <a:ext cx="615600" cy="447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26560" y="648160"/>
                <a:ext cx="65124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14:cNvPr>
              <p14:cNvContentPartPr/>
              <p14:nvPr/>
            </p14:nvContentPartPr>
            <p14:xfrm>
              <a:off x="2944560" y="1367440"/>
              <a:ext cx="988920" cy="228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26560" y="1349468"/>
                <a:ext cx="1024560" cy="264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14:cNvPr>
              <p14:cNvContentPartPr/>
              <p14:nvPr/>
            </p14:nvContentPartPr>
            <p14:xfrm>
              <a:off x="2261640" y="1291480"/>
              <a:ext cx="438840" cy="330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44000" y="1273840"/>
                <a:ext cx="47448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14:cNvPr>
              <p14:cNvContentPartPr/>
              <p14:nvPr/>
            </p14:nvContentPartPr>
            <p14:xfrm>
              <a:off x="329520" y="1294720"/>
              <a:ext cx="1767240" cy="348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1880" y="1276720"/>
                <a:ext cx="18028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14:cNvPr>
              <p14:cNvContentPartPr/>
              <p14:nvPr/>
            </p14:nvContentPartPr>
            <p14:xfrm>
              <a:off x="4265760" y="1271680"/>
              <a:ext cx="1188000" cy="565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8120" y="1254029"/>
                <a:ext cx="1223640" cy="601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14:cNvPr>
              <p14:cNvContentPartPr/>
              <p14:nvPr/>
            </p14:nvContentPartPr>
            <p14:xfrm>
              <a:off x="5720520" y="1231000"/>
              <a:ext cx="757080" cy="320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02520" y="1213360"/>
                <a:ext cx="79272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14:cNvPr>
              <p14:cNvContentPartPr/>
              <p14:nvPr/>
            </p14:nvContentPartPr>
            <p14:xfrm>
              <a:off x="7311000" y="701440"/>
              <a:ext cx="1663200" cy="371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93000" y="683457"/>
                <a:ext cx="1698840" cy="4071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14:cNvPr>
              <p14:cNvContentPartPr/>
              <p14:nvPr/>
            </p14:nvContentPartPr>
            <p14:xfrm>
              <a:off x="663960" y="2368960"/>
              <a:ext cx="2768040" cy="7077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5960" y="2351320"/>
                <a:ext cx="2803680" cy="743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6001996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14:cNvPr>
              <p14:cNvContentPartPr/>
              <p14:nvPr/>
            </p14:nvContentPartPr>
            <p14:xfrm>
              <a:off x="2942400" y="277000"/>
              <a:ext cx="727920" cy="397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24400" y="259016"/>
                <a:ext cx="763560" cy="432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14:cNvPr>
              <p14:cNvContentPartPr/>
              <p14:nvPr/>
            </p14:nvContentPartPr>
            <p14:xfrm>
              <a:off x="7259880" y="86920"/>
              <a:ext cx="1344240" cy="45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241885" y="68920"/>
                <a:ext cx="137987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14:cNvPr>
              <p14:cNvContentPartPr/>
              <p14:nvPr/>
            </p14:nvContentPartPr>
            <p14:xfrm>
              <a:off x="5722320" y="214720"/>
              <a:ext cx="1289880" cy="390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04680" y="196720"/>
                <a:ext cx="1325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14:cNvPr>
              <p14:cNvContentPartPr/>
              <p14:nvPr/>
            </p14:nvContentPartPr>
            <p14:xfrm>
              <a:off x="5064240" y="305440"/>
              <a:ext cx="403920" cy="34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6600" y="287440"/>
                <a:ext cx="4395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14:cNvPr>
              <p14:cNvContentPartPr/>
              <p14:nvPr/>
            </p14:nvContentPartPr>
            <p14:xfrm>
              <a:off x="4027080" y="240280"/>
              <a:ext cx="877320" cy="55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09433" y="222280"/>
                <a:ext cx="912975" cy="58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14:cNvPr>
              <p14:cNvContentPartPr/>
              <p14:nvPr/>
            </p14:nvContentPartPr>
            <p14:xfrm>
              <a:off x="198480" y="243880"/>
              <a:ext cx="2324520" cy="867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0840" y="226240"/>
                <a:ext cx="2360160" cy="90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14:cNvPr>
              <p14:cNvContentPartPr/>
              <p14:nvPr/>
            </p14:nvContentPartPr>
            <p14:xfrm>
              <a:off x="2019720" y="1117960"/>
              <a:ext cx="110880" cy="110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02080" y="1099960"/>
                <a:ext cx="1465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14:cNvPr>
              <p14:cNvContentPartPr/>
              <p14:nvPr/>
            </p14:nvContentPartPr>
            <p14:xfrm>
              <a:off x="2988840" y="912400"/>
              <a:ext cx="103680" cy="175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1200" y="894760"/>
                <a:ext cx="1393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14:cNvPr>
              <p14:cNvContentPartPr/>
              <p14:nvPr/>
            </p14:nvContentPartPr>
            <p14:xfrm>
              <a:off x="2381160" y="790360"/>
              <a:ext cx="504720" cy="31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63507" y="772720"/>
                <a:ext cx="540385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14:cNvPr>
              <p14:cNvContentPartPr/>
              <p14:nvPr/>
            </p14:nvContentPartPr>
            <p14:xfrm>
              <a:off x="3502200" y="794320"/>
              <a:ext cx="16200" cy="33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84560" y="776680"/>
                <a:ext cx="51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14:cNvPr>
              <p14:cNvContentPartPr/>
              <p14:nvPr/>
            </p14:nvContentPartPr>
            <p14:xfrm>
              <a:off x="3354600" y="909880"/>
              <a:ext cx="299880" cy="61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36600" y="891880"/>
                <a:ext cx="335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14:cNvPr>
              <p14:cNvContentPartPr/>
              <p14:nvPr/>
            </p14:nvContentPartPr>
            <p14:xfrm>
              <a:off x="3634680" y="941560"/>
              <a:ext cx="284760" cy="157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17040" y="923920"/>
                <a:ext cx="32040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14:cNvPr>
              <p14:cNvContentPartPr/>
              <p14:nvPr/>
            </p14:nvContentPartPr>
            <p14:xfrm>
              <a:off x="4002960" y="959560"/>
              <a:ext cx="104400" cy="117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4960" y="941560"/>
                <a:ext cx="1400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14:cNvPr>
              <p14:cNvContentPartPr/>
              <p14:nvPr/>
            </p14:nvContentPartPr>
            <p14:xfrm>
              <a:off x="4412280" y="789280"/>
              <a:ext cx="203040" cy="321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94640" y="771280"/>
                <a:ext cx="23868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14:cNvPr>
              <p14:cNvContentPartPr/>
              <p14:nvPr/>
            </p14:nvContentPartPr>
            <p14:xfrm>
              <a:off x="4678680" y="763360"/>
              <a:ext cx="637200" cy="307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60680" y="745360"/>
                <a:ext cx="6728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14:cNvPr>
              <p14:cNvContentPartPr/>
              <p14:nvPr/>
            </p14:nvContentPartPr>
            <p14:xfrm>
              <a:off x="5413080" y="869920"/>
              <a:ext cx="95760" cy="158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5080" y="852280"/>
                <a:ext cx="13140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14:cNvPr>
              <p14:cNvContentPartPr/>
              <p14:nvPr/>
            </p14:nvContentPartPr>
            <p14:xfrm>
              <a:off x="5870640" y="710800"/>
              <a:ext cx="159840" cy="41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52640" y="693160"/>
                <a:ext cx="19548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14:cNvPr>
              <p14:cNvContentPartPr/>
              <p14:nvPr/>
            </p14:nvContentPartPr>
            <p14:xfrm>
              <a:off x="6038400" y="768040"/>
              <a:ext cx="298440" cy="27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020760" y="750400"/>
                <a:ext cx="33408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14:cNvPr>
              <p14:cNvContentPartPr/>
              <p14:nvPr/>
            </p14:nvContentPartPr>
            <p14:xfrm>
              <a:off x="6544200" y="665800"/>
              <a:ext cx="615600" cy="447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26560" y="648160"/>
                <a:ext cx="65124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14:cNvPr>
              <p14:cNvContentPartPr/>
              <p14:nvPr/>
            </p14:nvContentPartPr>
            <p14:xfrm>
              <a:off x="2944560" y="1367440"/>
              <a:ext cx="988920" cy="228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26560" y="1349468"/>
                <a:ext cx="1024560" cy="264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14:cNvPr>
              <p14:cNvContentPartPr/>
              <p14:nvPr/>
            </p14:nvContentPartPr>
            <p14:xfrm>
              <a:off x="2261640" y="1291480"/>
              <a:ext cx="438840" cy="330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44000" y="1273840"/>
                <a:ext cx="47448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14:cNvPr>
              <p14:cNvContentPartPr/>
              <p14:nvPr/>
            </p14:nvContentPartPr>
            <p14:xfrm>
              <a:off x="329520" y="1294720"/>
              <a:ext cx="1767240" cy="348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1880" y="1276720"/>
                <a:ext cx="18028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14:cNvPr>
              <p14:cNvContentPartPr/>
              <p14:nvPr/>
            </p14:nvContentPartPr>
            <p14:xfrm>
              <a:off x="4265760" y="1271680"/>
              <a:ext cx="1188000" cy="565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8120" y="1254029"/>
                <a:ext cx="1223640" cy="601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14:cNvPr>
              <p14:cNvContentPartPr/>
              <p14:nvPr/>
            </p14:nvContentPartPr>
            <p14:xfrm>
              <a:off x="5720520" y="1231000"/>
              <a:ext cx="757080" cy="320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02520" y="1213360"/>
                <a:ext cx="79272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14:cNvPr>
              <p14:cNvContentPartPr/>
              <p14:nvPr/>
            </p14:nvContentPartPr>
            <p14:xfrm>
              <a:off x="7311000" y="701440"/>
              <a:ext cx="1663200" cy="371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93000" y="683457"/>
                <a:ext cx="1698840" cy="4071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14:cNvPr>
              <p14:cNvContentPartPr/>
              <p14:nvPr/>
            </p14:nvContentPartPr>
            <p14:xfrm>
              <a:off x="663960" y="2368960"/>
              <a:ext cx="2768040" cy="12708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5960" y="2351315"/>
                <a:ext cx="2803680" cy="130645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22923640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14:cNvPr>
              <p14:cNvContentPartPr/>
              <p14:nvPr/>
            </p14:nvContentPartPr>
            <p14:xfrm>
              <a:off x="2942400" y="277000"/>
              <a:ext cx="727920" cy="397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24400" y="259016"/>
                <a:ext cx="763560" cy="432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14:cNvPr>
              <p14:cNvContentPartPr/>
              <p14:nvPr/>
            </p14:nvContentPartPr>
            <p14:xfrm>
              <a:off x="7259880" y="86920"/>
              <a:ext cx="1344240" cy="45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241885" y="68920"/>
                <a:ext cx="137987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14:cNvPr>
              <p14:cNvContentPartPr/>
              <p14:nvPr/>
            </p14:nvContentPartPr>
            <p14:xfrm>
              <a:off x="5722320" y="214720"/>
              <a:ext cx="1289880" cy="390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04680" y="196720"/>
                <a:ext cx="1325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14:cNvPr>
              <p14:cNvContentPartPr/>
              <p14:nvPr/>
            </p14:nvContentPartPr>
            <p14:xfrm>
              <a:off x="5064240" y="305440"/>
              <a:ext cx="403920" cy="34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6600" y="287440"/>
                <a:ext cx="4395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14:cNvPr>
              <p14:cNvContentPartPr/>
              <p14:nvPr/>
            </p14:nvContentPartPr>
            <p14:xfrm>
              <a:off x="4027080" y="240280"/>
              <a:ext cx="877320" cy="55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09433" y="222280"/>
                <a:ext cx="912975" cy="58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14:cNvPr>
              <p14:cNvContentPartPr/>
              <p14:nvPr/>
            </p14:nvContentPartPr>
            <p14:xfrm>
              <a:off x="198480" y="243880"/>
              <a:ext cx="2324520" cy="867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0840" y="226240"/>
                <a:ext cx="2360160" cy="90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14:cNvPr>
              <p14:cNvContentPartPr/>
              <p14:nvPr/>
            </p14:nvContentPartPr>
            <p14:xfrm>
              <a:off x="2019720" y="1117960"/>
              <a:ext cx="110880" cy="110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02080" y="1099960"/>
                <a:ext cx="1465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14:cNvPr>
              <p14:cNvContentPartPr/>
              <p14:nvPr/>
            </p14:nvContentPartPr>
            <p14:xfrm>
              <a:off x="2988840" y="912400"/>
              <a:ext cx="103680" cy="175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1200" y="894760"/>
                <a:ext cx="1393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14:cNvPr>
              <p14:cNvContentPartPr/>
              <p14:nvPr/>
            </p14:nvContentPartPr>
            <p14:xfrm>
              <a:off x="2381160" y="790360"/>
              <a:ext cx="504720" cy="31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63507" y="772720"/>
                <a:ext cx="540385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14:cNvPr>
              <p14:cNvContentPartPr/>
              <p14:nvPr/>
            </p14:nvContentPartPr>
            <p14:xfrm>
              <a:off x="3502200" y="794320"/>
              <a:ext cx="16200" cy="33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84560" y="776680"/>
                <a:ext cx="51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14:cNvPr>
              <p14:cNvContentPartPr/>
              <p14:nvPr/>
            </p14:nvContentPartPr>
            <p14:xfrm>
              <a:off x="3354600" y="909880"/>
              <a:ext cx="299880" cy="61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36600" y="891880"/>
                <a:ext cx="335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14:cNvPr>
              <p14:cNvContentPartPr/>
              <p14:nvPr/>
            </p14:nvContentPartPr>
            <p14:xfrm>
              <a:off x="3634680" y="941560"/>
              <a:ext cx="284760" cy="157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17040" y="923920"/>
                <a:ext cx="32040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14:cNvPr>
              <p14:cNvContentPartPr/>
              <p14:nvPr/>
            </p14:nvContentPartPr>
            <p14:xfrm>
              <a:off x="4002960" y="959560"/>
              <a:ext cx="104400" cy="117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4960" y="941560"/>
                <a:ext cx="1400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14:cNvPr>
              <p14:cNvContentPartPr/>
              <p14:nvPr/>
            </p14:nvContentPartPr>
            <p14:xfrm>
              <a:off x="4412280" y="789280"/>
              <a:ext cx="203040" cy="321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94640" y="771280"/>
                <a:ext cx="23868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14:cNvPr>
              <p14:cNvContentPartPr/>
              <p14:nvPr/>
            </p14:nvContentPartPr>
            <p14:xfrm>
              <a:off x="4678680" y="763360"/>
              <a:ext cx="637200" cy="307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60680" y="745360"/>
                <a:ext cx="6728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14:cNvPr>
              <p14:cNvContentPartPr/>
              <p14:nvPr/>
            </p14:nvContentPartPr>
            <p14:xfrm>
              <a:off x="5413080" y="869920"/>
              <a:ext cx="95760" cy="158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5080" y="852280"/>
                <a:ext cx="13140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14:cNvPr>
              <p14:cNvContentPartPr/>
              <p14:nvPr/>
            </p14:nvContentPartPr>
            <p14:xfrm>
              <a:off x="5870640" y="710800"/>
              <a:ext cx="159840" cy="41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52640" y="693160"/>
                <a:ext cx="19548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14:cNvPr>
              <p14:cNvContentPartPr/>
              <p14:nvPr/>
            </p14:nvContentPartPr>
            <p14:xfrm>
              <a:off x="6038400" y="768040"/>
              <a:ext cx="298440" cy="27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020760" y="750400"/>
                <a:ext cx="33408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14:cNvPr>
              <p14:cNvContentPartPr/>
              <p14:nvPr/>
            </p14:nvContentPartPr>
            <p14:xfrm>
              <a:off x="6544200" y="665800"/>
              <a:ext cx="615600" cy="447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26560" y="648160"/>
                <a:ext cx="65124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14:cNvPr>
              <p14:cNvContentPartPr/>
              <p14:nvPr/>
            </p14:nvContentPartPr>
            <p14:xfrm>
              <a:off x="2944560" y="1367440"/>
              <a:ext cx="988920" cy="228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26560" y="1349468"/>
                <a:ext cx="1024560" cy="264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14:cNvPr>
              <p14:cNvContentPartPr/>
              <p14:nvPr/>
            </p14:nvContentPartPr>
            <p14:xfrm>
              <a:off x="2261640" y="1291480"/>
              <a:ext cx="438840" cy="330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44000" y="1273840"/>
                <a:ext cx="47448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14:cNvPr>
              <p14:cNvContentPartPr/>
              <p14:nvPr/>
            </p14:nvContentPartPr>
            <p14:xfrm>
              <a:off x="329520" y="1294720"/>
              <a:ext cx="1767240" cy="348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1880" y="1276720"/>
                <a:ext cx="18028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14:cNvPr>
              <p14:cNvContentPartPr/>
              <p14:nvPr/>
            </p14:nvContentPartPr>
            <p14:xfrm>
              <a:off x="4265760" y="1271680"/>
              <a:ext cx="1188000" cy="565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8120" y="1254029"/>
                <a:ext cx="1223640" cy="601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14:cNvPr>
              <p14:cNvContentPartPr/>
              <p14:nvPr/>
            </p14:nvContentPartPr>
            <p14:xfrm>
              <a:off x="5720520" y="1231000"/>
              <a:ext cx="757080" cy="320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02520" y="1213360"/>
                <a:ext cx="79272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14:cNvPr>
              <p14:cNvContentPartPr/>
              <p14:nvPr/>
            </p14:nvContentPartPr>
            <p14:xfrm>
              <a:off x="7311000" y="701440"/>
              <a:ext cx="1663200" cy="371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93000" y="683457"/>
                <a:ext cx="1698840" cy="4071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14:cNvPr>
              <p14:cNvContentPartPr/>
              <p14:nvPr/>
            </p14:nvContentPartPr>
            <p14:xfrm>
              <a:off x="663960" y="2368960"/>
              <a:ext cx="2768040" cy="12708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5960" y="2351315"/>
                <a:ext cx="2803680" cy="1306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14:cNvPr>
              <p14:cNvContentPartPr/>
              <p14:nvPr/>
            </p14:nvContentPartPr>
            <p14:xfrm>
              <a:off x="1323120" y="1851640"/>
              <a:ext cx="522720" cy="519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305480" y="1834000"/>
                <a:ext cx="55836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14:cNvPr>
              <p14:cNvContentPartPr/>
              <p14:nvPr/>
            </p14:nvContentPartPr>
            <p14:xfrm>
              <a:off x="2342640" y="1808440"/>
              <a:ext cx="441720" cy="510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324640" y="1790800"/>
                <a:ext cx="477360" cy="546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01916548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14:cNvPr>
              <p14:cNvContentPartPr/>
              <p14:nvPr/>
            </p14:nvContentPartPr>
            <p14:xfrm>
              <a:off x="2942400" y="277000"/>
              <a:ext cx="727920" cy="397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24400" y="259016"/>
                <a:ext cx="763560" cy="432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14:cNvPr>
              <p14:cNvContentPartPr/>
              <p14:nvPr/>
            </p14:nvContentPartPr>
            <p14:xfrm>
              <a:off x="7259880" y="86920"/>
              <a:ext cx="1344240" cy="45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241885" y="68920"/>
                <a:ext cx="137987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14:cNvPr>
              <p14:cNvContentPartPr/>
              <p14:nvPr/>
            </p14:nvContentPartPr>
            <p14:xfrm>
              <a:off x="5722320" y="214720"/>
              <a:ext cx="1289880" cy="390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04680" y="196720"/>
                <a:ext cx="1325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14:cNvPr>
              <p14:cNvContentPartPr/>
              <p14:nvPr/>
            </p14:nvContentPartPr>
            <p14:xfrm>
              <a:off x="5064240" y="305440"/>
              <a:ext cx="403920" cy="34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6600" y="287440"/>
                <a:ext cx="4395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14:cNvPr>
              <p14:cNvContentPartPr/>
              <p14:nvPr/>
            </p14:nvContentPartPr>
            <p14:xfrm>
              <a:off x="4027080" y="240280"/>
              <a:ext cx="877320" cy="55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09433" y="222280"/>
                <a:ext cx="912975" cy="58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14:cNvPr>
              <p14:cNvContentPartPr/>
              <p14:nvPr/>
            </p14:nvContentPartPr>
            <p14:xfrm>
              <a:off x="198480" y="243880"/>
              <a:ext cx="2324520" cy="867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0840" y="226240"/>
                <a:ext cx="2360160" cy="90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14:cNvPr>
              <p14:cNvContentPartPr/>
              <p14:nvPr/>
            </p14:nvContentPartPr>
            <p14:xfrm>
              <a:off x="2019720" y="1117960"/>
              <a:ext cx="110880" cy="110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02080" y="1099960"/>
                <a:ext cx="1465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14:cNvPr>
              <p14:cNvContentPartPr/>
              <p14:nvPr/>
            </p14:nvContentPartPr>
            <p14:xfrm>
              <a:off x="2988840" y="912400"/>
              <a:ext cx="103680" cy="175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1200" y="894760"/>
                <a:ext cx="1393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14:cNvPr>
              <p14:cNvContentPartPr/>
              <p14:nvPr/>
            </p14:nvContentPartPr>
            <p14:xfrm>
              <a:off x="2381160" y="790360"/>
              <a:ext cx="504720" cy="31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63507" y="772720"/>
                <a:ext cx="540385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14:cNvPr>
              <p14:cNvContentPartPr/>
              <p14:nvPr/>
            </p14:nvContentPartPr>
            <p14:xfrm>
              <a:off x="3502200" y="794320"/>
              <a:ext cx="16200" cy="33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84560" y="776680"/>
                <a:ext cx="51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14:cNvPr>
              <p14:cNvContentPartPr/>
              <p14:nvPr/>
            </p14:nvContentPartPr>
            <p14:xfrm>
              <a:off x="3354600" y="909880"/>
              <a:ext cx="299880" cy="61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36600" y="891880"/>
                <a:ext cx="335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14:cNvPr>
              <p14:cNvContentPartPr/>
              <p14:nvPr/>
            </p14:nvContentPartPr>
            <p14:xfrm>
              <a:off x="3634680" y="941560"/>
              <a:ext cx="284760" cy="157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17040" y="923920"/>
                <a:ext cx="32040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14:cNvPr>
              <p14:cNvContentPartPr/>
              <p14:nvPr/>
            </p14:nvContentPartPr>
            <p14:xfrm>
              <a:off x="4002960" y="959560"/>
              <a:ext cx="104400" cy="117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4960" y="941560"/>
                <a:ext cx="1400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14:cNvPr>
              <p14:cNvContentPartPr/>
              <p14:nvPr/>
            </p14:nvContentPartPr>
            <p14:xfrm>
              <a:off x="4412280" y="789280"/>
              <a:ext cx="203040" cy="321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94640" y="771280"/>
                <a:ext cx="23868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14:cNvPr>
              <p14:cNvContentPartPr/>
              <p14:nvPr/>
            </p14:nvContentPartPr>
            <p14:xfrm>
              <a:off x="4678680" y="763360"/>
              <a:ext cx="637200" cy="307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60680" y="745360"/>
                <a:ext cx="6728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14:cNvPr>
              <p14:cNvContentPartPr/>
              <p14:nvPr/>
            </p14:nvContentPartPr>
            <p14:xfrm>
              <a:off x="5413080" y="869920"/>
              <a:ext cx="95760" cy="158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5080" y="852280"/>
                <a:ext cx="13140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14:cNvPr>
              <p14:cNvContentPartPr/>
              <p14:nvPr/>
            </p14:nvContentPartPr>
            <p14:xfrm>
              <a:off x="5870640" y="710800"/>
              <a:ext cx="159840" cy="41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52640" y="693160"/>
                <a:ext cx="19548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14:cNvPr>
              <p14:cNvContentPartPr/>
              <p14:nvPr/>
            </p14:nvContentPartPr>
            <p14:xfrm>
              <a:off x="6038400" y="768040"/>
              <a:ext cx="298440" cy="27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020760" y="750400"/>
                <a:ext cx="33408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14:cNvPr>
              <p14:cNvContentPartPr/>
              <p14:nvPr/>
            </p14:nvContentPartPr>
            <p14:xfrm>
              <a:off x="6544200" y="665800"/>
              <a:ext cx="615600" cy="447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26560" y="648160"/>
                <a:ext cx="65124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14:cNvPr>
              <p14:cNvContentPartPr/>
              <p14:nvPr/>
            </p14:nvContentPartPr>
            <p14:xfrm>
              <a:off x="2944560" y="1367440"/>
              <a:ext cx="988920" cy="228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26560" y="1349468"/>
                <a:ext cx="1024560" cy="264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14:cNvPr>
              <p14:cNvContentPartPr/>
              <p14:nvPr/>
            </p14:nvContentPartPr>
            <p14:xfrm>
              <a:off x="2261640" y="1291480"/>
              <a:ext cx="438840" cy="330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44000" y="1273840"/>
                <a:ext cx="47448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14:cNvPr>
              <p14:cNvContentPartPr/>
              <p14:nvPr/>
            </p14:nvContentPartPr>
            <p14:xfrm>
              <a:off x="329520" y="1294720"/>
              <a:ext cx="1767240" cy="348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1880" y="1276720"/>
                <a:ext cx="18028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14:cNvPr>
              <p14:cNvContentPartPr/>
              <p14:nvPr/>
            </p14:nvContentPartPr>
            <p14:xfrm>
              <a:off x="4265760" y="1271680"/>
              <a:ext cx="1188000" cy="565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8120" y="1254029"/>
                <a:ext cx="1223640" cy="601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14:cNvPr>
              <p14:cNvContentPartPr/>
              <p14:nvPr/>
            </p14:nvContentPartPr>
            <p14:xfrm>
              <a:off x="5720520" y="1231000"/>
              <a:ext cx="757080" cy="320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02520" y="1213360"/>
                <a:ext cx="79272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14:cNvPr>
              <p14:cNvContentPartPr/>
              <p14:nvPr/>
            </p14:nvContentPartPr>
            <p14:xfrm>
              <a:off x="7311000" y="701440"/>
              <a:ext cx="1663200" cy="371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93000" y="683457"/>
                <a:ext cx="1698840" cy="4071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14:cNvPr>
              <p14:cNvContentPartPr/>
              <p14:nvPr/>
            </p14:nvContentPartPr>
            <p14:xfrm>
              <a:off x="663960" y="2368960"/>
              <a:ext cx="2768040" cy="12708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5960" y="2351315"/>
                <a:ext cx="2803680" cy="1306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14:cNvPr>
              <p14:cNvContentPartPr/>
              <p14:nvPr/>
            </p14:nvContentPartPr>
            <p14:xfrm>
              <a:off x="1323120" y="1851640"/>
              <a:ext cx="522720" cy="519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305480" y="1834000"/>
                <a:ext cx="55836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14:cNvPr>
              <p14:cNvContentPartPr/>
              <p14:nvPr/>
            </p14:nvContentPartPr>
            <p14:xfrm>
              <a:off x="2342640" y="1808440"/>
              <a:ext cx="441720" cy="510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324640" y="1790800"/>
                <a:ext cx="477360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14:cNvPr>
              <p14:cNvContentPartPr/>
              <p14:nvPr/>
            </p14:nvContentPartPr>
            <p14:xfrm>
              <a:off x="614280" y="3005440"/>
              <a:ext cx="3005280" cy="1179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280" y="2987445"/>
                <a:ext cx="3040920" cy="121534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36310991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14:cNvPr>
              <p14:cNvContentPartPr/>
              <p14:nvPr/>
            </p14:nvContentPartPr>
            <p14:xfrm>
              <a:off x="2942400" y="277000"/>
              <a:ext cx="727920" cy="397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24400" y="259016"/>
                <a:ext cx="763560" cy="432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14:cNvPr>
              <p14:cNvContentPartPr/>
              <p14:nvPr/>
            </p14:nvContentPartPr>
            <p14:xfrm>
              <a:off x="7259880" y="86920"/>
              <a:ext cx="1344240" cy="45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241885" y="68920"/>
                <a:ext cx="137987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14:cNvPr>
              <p14:cNvContentPartPr/>
              <p14:nvPr/>
            </p14:nvContentPartPr>
            <p14:xfrm>
              <a:off x="5722320" y="214720"/>
              <a:ext cx="1289880" cy="390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04680" y="196720"/>
                <a:ext cx="1325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14:cNvPr>
              <p14:cNvContentPartPr/>
              <p14:nvPr/>
            </p14:nvContentPartPr>
            <p14:xfrm>
              <a:off x="5064240" y="305440"/>
              <a:ext cx="403920" cy="34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6600" y="287440"/>
                <a:ext cx="4395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14:cNvPr>
              <p14:cNvContentPartPr/>
              <p14:nvPr/>
            </p14:nvContentPartPr>
            <p14:xfrm>
              <a:off x="4027080" y="240280"/>
              <a:ext cx="877320" cy="55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09433" y="222280"/>
                <a:ext cx="912975" cy="58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14:cNvPr>
              <p14:cNvContentPartPr/>
              <p14:nvPr/>
            </p14:nvContentPartPr>
            <p14:xfrm>
              <a:off x="198480" y="243880"/>
              <a:ext cx="2324520" cy="867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0840" y="226240"/>
                <a:ext cx="2360160" cy="90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14:cNvPr>
              <p14:cNvContentPartPr/>
              <p14:nvPr/>
            </p14:nvContentPartPr>
            <p14:xfrm>
              <a:off x="2019720" y="1117960"/>
              <a:ext cx="110880" cy="110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02080" y="1099960"/>
                <a:ext cx="1465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14:cNvPr>
              <p14:cNvContentPartPr/>
              <p14:nvPr/>
            </p14:nvContentPartPr>
            <p14:xfrm>
              <a:off x="2988840" y="912400"/>
              <a:ext cx="103680" cy="175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1200" y="894760"/>
                <a:ext cx="1393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14:cNvPr>
              <p14:cNvContentPartPr/>
              <p14:nvPr/>
            </p14:nvContentPartPr>
            <p14:xfrm>
              <a:off x="2381160" y="790360"/>
              <a:ext cx="504720" cy="31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63507" y="772720"/>
                <a:ext cx="540385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14:cNvPr>
              <p14:cNvContentPartPr/>
              <p14:nvPr/>
            </p14:nvContentPartPr>
            <p14:xfrm>
              <a:off x="3502200" y="794320"/>
              <a:ext cx="16200" cy="33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84560" y="776680"/>
                <a:ext cx="51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14:cNvPr>
              <p14:cNvContentPartPr/>
              <p14:nvPr/>
            </p14:nvContentPartPr>
            <p14:xfrm>
              <a:off x="3354600" y="909880"/>
              <a:ext cx="299880" cy="61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36600" y="891880"/>
                <a:ext cx="335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14:cNvPr>
              <p14:cNvContentPartPr/>
              <p14:nvPr/>
            </p14:nvContentPartPr>
            <p14:xfrm>
              <a:off x="3634680" y="941560"/>
              <a:ext cx="284760" cy="157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17040" y="923920"/>
                <a:ext cx="32040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14:cNvPr>
              <p14:cNvContentPartPr/>
              <p14:nvPr/>
            </p14:nvContentPartPr>
            <p14:xfrm>
              <a:off x="4002960" y="959560"/>
              <a:ext cx="104400" cy="117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4960" y="941560"/>
                <a:ext cx="1400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14:cNvPr>
              <p14:cNvContentPartPr/>
              <p14:nvPr/>
            </p14:nvContentPartPr>
            <p14:xfrm>
              <a:off x="4412280" y="789280"/>
              <a:ext cx="203040" cy="321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94640" y="771280"/>
                <a:ext cx="23868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14:cNvPr>
              <p14:cNvContentPartPr/>
              <p14:nvPr/>
            </p14:nvContentPartPr>
            <p14:xfrm>
              <a:off x="4678680" y="763360"/>
              <a:ext cx="637200" cy="307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60680" y="745360"/>
                <a:ext cx="6728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14:cNvPr>
              <p14:cNvContentPartPr/>
              <p14:nvPr/>
            </p14:nvContentPartPr>
            <p14:xfrm>
              <a:off x="5413080" y="869920"/>
              <a:ext cx="95760" cy="158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5080" y="852280"/>
                <a:ext cx="13140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14:cNvPr>
              <p14:cNvContentPartPr/>
              <p14:nvPr/>
            </p14:nvContentPartPr>
            <p14:xfrm>
              <a:off x="5870640" y="710800"/>
              <a:ext cx="159840" cy="41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52640" y="693160"/>
                <a:ext cx="19548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14:cNvPr>
              <p14:cNvContentPartPr/>
              <p14:nvPr/>
            </p14:nvContentPartPr>
            <p14:xfrm>
              <a:off x="6038400" y="768040"/>
              <a:ext cx="298440" cy="27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020760" y="750400"/>
                <a:ext cx="33408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14:cNvPr>
              <p14:cNvContentPartPr/>
              <p14:nvPr/>
            </p14:nvContentPartPr>
            <p14:xfrm>
              <a:off x="6544200" y="665800"/>
              <a:ext cx="615600" cy="447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26560" y="648160"/>
                <a:ext cx="65124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14:cNvPr>
              <p14:cNvContentPartPr/>
              <p14:nvPr/>
            </p14:nvContentPartPr>
            <p14:xfrm>
              <a:off x="2944560" y="1367440"/>
              <a:ext cx="988920" cy="228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26560" y="1349468"/>
                <a:ext cx="1024560" cy="264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14:cNvPr>
              <p14:cNvContentPartPr/>
              <p14:nvPr/>
            </p14:nvContentPartPr>
            <p14:xfrm>
              <a:off x="2261640" y="1291480"/>
              <a:ext cx="438840" cy="330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44000" y="1273840"/>
                <a:ext cx="47448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14:cNvPr>
              <p14:cNvContentPartPr/>
              <p14:nvPr/>
            </p14:nvContentPartPr>
            <p14:xfrm>
              <a:off x="329520" y="1294720"/>
              <a:ext cx="1767240" cy="348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1880" y="1276720"/>
                <a:ext cx="18028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14:cNvPr>
              <p14:cNvContentPartPr/>
              <p14:nvPr/>
            </p14:nvContentPartPr>
            <p14:xfrm>
              <a:off x="4265760" y="1271680"/>
              <a:ext cx="1188000" cy="565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8120" y="1254029"/>
                <a:ext cx="1223640" cy="601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14:cNvPr>
              <p14:cNvContentPartPr/>
              <p14:nvPr/>
            </p14:nvContentPartPr>
            <p14:xfrm>
              <a:off x="5720520" y="1231000"/>
              <a:ext cx="757080" cy="320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02520" y="1213360"/>
                <a:ext cx="79272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14:cNvPr>
              <p14:cNvContentPartPr/>
              <p14:nvPr/>
            </p14:nvContentPartPr>
            <p14:xfrm>
              <a:off x="7311000" y="701440"/>
              <a:ext cx="1663200" cy="371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93000" y="683457"/>
                <a:ext cx="1698840" cy="4071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14:cNvPr>
              <p14:cNvContentPartPr/>
              <p14:nvPr/>
            </p14:nvContentPartPr>
            <p14:xfrm>
              <a:off x="663960" y="2368960"/>
              <a:ext cx="2768040" cy="12708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5960" y="2351315"/>
                <a:ext cx="2803680" cy="1306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14:cNvPr>
              <p14:cNvContentPartPr/>
              <p14:nvPr/>
            </p14:nvContentPartPr>
            <p14:xfrm>
              <a:off x="1323120" y="1851640"/>
              <a:ext cx="522720" cy="519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305480" y="1834000"/>
                <a:ext cx="55836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14:cNvPr>
              <p14:cNvContentPartPr/>
              <p14:nvPr/>
            </p14:nvContentPartPr>
            <p14:xfrm>
              <a:off x="2342640" y="1808440"/>
              <a:ext cx="441720" cy="510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324640" y="1790800"/>
                <a:ext cx="477360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14:cNvPr>
              <p14:cNvContentPartPr/>
              <p14:nvPr/>
            </p14:nvContentPartPr>
            <p14:xfrm>
              <a:off x="614280" y="3005440"/>
              <a:ext cx="3005280" cy="1179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280" y="2987445"/>
                <a:ext cx="3040920" cy="12153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14:cNvPr>
              <p14:cNvContentPartPr/>
              <p14:nvPr/>
            </p14:nvContentPartPr>
            <p14:xfrm>
              <a:off x="6708000" y="1540600"/>
              <a:ext cx="3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90000" y="1522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14:cNvPr>
              <p14:cNvContentPartPr/>
              <p14:nvPr/>
            </p14:nvContentPartPr>
            <p14:xfrm>
              <a:off x="7537800" y="1361680"/>
              <a:ext cx="702000" cy="207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519809" y="1344009"/>
                <a:ext cx="737622" cy="243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14:cNvPr>
              <p14:cNvContentPartPr/>
              <p14:nvPr/>
            </p14:nvContentPartPr>
            <p14:xfrm>
              <a:off x="6919680" y="1287880"/>
              <a:ext cx="521640" cy="313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902028" y="1270240"/>
                <a:ext cx="557305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14:cNvPr>
              <p14:cNvContentPartPr/>
              <p14:nvPr/>
            </p14:nvContentPartPr>
            <p14:xfrm>
              <a:off x="4680120" y="2045680"/>
              <a:ext cx="43920" cy="130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62120" y="2027680"/>
                <a:ext cx="7956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14:cNvPr>
              <p14:cNvContentPartPr/>
              <p14:nvPr/>
            </p14:nvContentPartPr>
            <p14:xfrm>
              <a:off x="3633600" y="1847320"/>
              <a:ext cx="891720" cy="278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615600" y="1829320"/>
                <a:ext cx="927360" cy="314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7453153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14:cNvPr>
              <p14:cNvContentPartPr/>
              <p14:nvPr/>
            </p14:nvContentPartPr>
            <p14:xfrm>
              <a:off x="2942400" y="277000"/>
              <a:ext cx="727920" cy="397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24400" y="259016"/>
                <a:ext cx="763560" cy="432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14:cNvPr>
              <p14:cNvContentPartPr/>
              <p14:nvPr/>
            </p14:nvContentPartPr>
            <p14:xfrm>
              <a:off x="7259880" y="86920"/>
              <a:ext cx="1344240" cy="45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241885" y="68920"/>
                <a:ext cx="137987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14:cNvPr>
              <p14:cNvContentPartPr/>
              <p14:nvPr/>
            </p14:nvContentPartPr>
            <p14:xfrm>
              <a:off x="5722320" y="214720"/>
              <a:ext cx="1289880" cy="390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04680" y="196720"/>
                <a:ext cx="1325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14:cNvPr>
              <p14:cNvContentPartPr/>
              <p14:nvPr/>
            </p14:nvContentPartPr>
            <p14:xfrm>
              <a:off x="5064240" y="305440"/>
              <a:ext cx="403920" cy="34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6600" y="287440"/>
                <a:ext cx="4395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14:cNvPr>
              <p14:cNvContentPartPr/>
              <p14:nvPr/>
            </p14:nvContentPartPr>
            <p14:xfrm>
              <a:off x="4027080" y="240280"/>
              <a:ext cx="877320" cy="55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09433" y="222280"/>
                <a:ext cx="912975" cy="58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14:cNvPr>
              <p14:cNvContentPartPr/>
              <p14:nvPr/>
            </p14:nvContentPartPr>
            <p14:xfrm>
              <a:off x="198480" y="243880"/>
              <a:ext cx="2324520" cy="867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0840" y="226240"/>
                <a:ext cx="2360160" cy="90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14:cNvPr>
              <p14:cNvContentPartPr/>
              <p14:nvPr/>
            </p14:nvContentPartPr>
            <p14:xfrm>
              <a:off x="2019720" y="1117960"/>
              <a:ext cx="110880" cy="110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02080" y="1099960"/>
                <a:ext cx="1465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14:cNvPr>
              <p14:cNvContentPartPr/>
              <p14:nvPr/>
            </p14:nvContentPartPr>
            <p14:xfrm>
              <a:off x="2988840" y="912400"/>
              <a:ext cx="103680" cy="175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1200" y="894760"/>
                <a:ext cx="1393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14:cNvPr>
              <p14:cNvContentPartPr/>
              <p14:nvPr/>
            </p14:nvContentPartPr>
            <p14:xfrm>
              <a:off x="2381160" y="790360"/>
              <a:ext cx="504720" cy="31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63507" y="772720"/>
                <a:ext cx="540385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14:cNvPr>
              <p14:cNvContentPartPr/>
              <p14:nvPr/>
            </p14:nvContentPartPr>
            <p14:xfrm>
              <a:off x="3502200" y="794320"/>
              <a:ext cx="16200" cy="33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84560" y="776680"/>
                <a:ext cx="51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14:cNvPr>
              <p14:cNvContentPartPr/>
              <p14:nvPr/>
            </p14:nvContentPartPr>
            <p14:xfrm>
              <a:off x="3354600" y="909880"/>
              <a:ext cx="299880" cy="61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36600" y="891880"/>
                <a:ext cx="335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14:cNvPr>
              <p14:cNvContentPartPr/>
              <p14:nvPr/>
            </p14:nvContentPartPr>
            <p14:xfrm>
              <a:off x="3634680" y="941560"/>
              <a:ext cx="284760" cy="157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17040" y="923920"/>
                <a:ext cx="32040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14:cNvPr>
              <p14:cNvContentPartPr/>
              <p14:nvPr/>
            </p14:nvContentPartPr>
            <p14:xfrm>
              <a:off x="4002960" y="959560"/>
              <a:ext cx="104400" cy="117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4960" y="941560"/>
                <a:ext cx="1400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14:cNvPr>
              <p14:cNvContentPartPr/>
              <p14:nvPr/>
            </p14:nvContentPartPr>
            <p14:xfrm>
              <a:off x="4412280" y="789280"/>
              <a:ext cx="203040" cy="321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94640" y="771280"/>
                <a:ext cx="23868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14:cNvPr>
              <p14:cNvContentPartPr/>
              <p14:nvPr/>
            </p14:nvContentPartPr>
            <p14:xfrm>
              <a:off x="4678680" y="763360"/>
              <a:ext cx="637200" cy="307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60680" y="745360"/>
                <a:ext cx="6728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14:cNvPr>
              <p14:cNvContentPartPr/>
              <p14:nvPr/>
            </p14:nvContentPartPr>
            <p14:xfrm>
              <a:off x="5413080" y="869920"/>
              <a:ext cx="95760" cy="158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5080" y="852280"/>
                <a:ext cx="13140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14:cNvPr>
              <p14:cNvContentPartPr/>
              <p14:nvPr/>
            </p14:nvContentPartPr>
            <p14:xfrm>
              <a:off x="5870640" y="710800"/>
              <a:ext cx="159840" cy="41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52640" y="693160"/>
                <a:ext cx="19548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14:cNvPr>
              <p14:cNvContentPartPr/>
              <p14:nvPr/>
            </p14:nvContentPartPr>
            <p14:xfrm>
              <a:off x="6038400" y="768040"/>
              <a:ext cx="298440" cy="27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020760" y="750400"/>
                <a:ext cx="33408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14:cNvPr>
              <p14:cNvContentPartPr/>
              <p14:nvPr/>
            </p14:nvContentPartPr>
            <p14:xfrm>
              <a:off x="6544200" y="665800"/>
              <a:ext cx="615600" cy="447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26560" y="648160"/>
                <a:ext cx="65124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14:cNvPr>
              <p14:cNvContentPartPr/>
              <p14:nvPr/>
            </p14:nvContentPartPr>
            <p14:xfrm>
              <a:off x="2944560" y="1367440"/>
              <a:ext cx="988920" cy="228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26560" y="1349468"/>
                <a:ext cx="1024560" cy="264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14:cNvPr>
              <p14:cNvContentPartPr/>
              <p14:nvPr/>
            </p14:nvContentPartPr>
            <p14:xfrm>
              <a:off x="2261640" y="1291480"/>
              <a:ext cx="438840" cy="330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44000" y="1273840"/>
                <a:ext cx="47448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14:cNvPr>
              <p14:cNvContentPartPr/>
              <p14:nvPr/>
            </p14:nvContentPartPr>
            <p14:xfrm>
              <a:off x="329520" y="1294720"/>
              <a:ext cx="1767240" cy="348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1880" y="1276720"/>
                <a:ext cx="18028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14:cNvPr>
              <p14:cNvContentPartPr/>
              <p14:nvPr/>
            </p14:nvContentPartPr>
            <p14:xfrm>
              <a:off x="4265760" y="1271680"/>
              <a:ext cx="1188000" cy="565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8120" y="1254029"/>
                <a:ext cx="1223640" cy="601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14:cNvPr>
              <p14:cNvContentPartPr/>
              <p14:nvPr/>
            </p14:nvContentPartPr>
            <p14:xfrm>
              <a:off x="5720520" y="1231000"/>
              <a:ext cx="757080" cy="320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02520" y="1213360"/>
                <a:ext cx="79272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14:cNvPr>
              <p14:cNvContentPartPr/>
              <p14:nvPr/>
            </p14:nvContentPartPr>
            <p14:xfrm>
              <a:off x="7311000" y="701440"/>
              <a:ext cx="1663200" cy="371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93000" y="683457"/>
                <a:ext cx="1698840" cy="4071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14:cNvPr>
              <p14:cNvContentPartPr/>
              <p14:nvPr/>
            </p14:nvContentPartPr>
            <p14:xfrm>
              <a:off x="663960" y="2368960"/>
              <a:ext cx="2768040" cy="12708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5960" y="2351315"/>
                <a:ext cx="2803680" cy="1306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14:cNvPr>
              <p14:cNvContentPartPr/>
              <p14:nvPr/>
            </p14:nvContentPartPr>
            <p14:xfrm>
              <a:off x="1323120" y="1851640"/>
              <a:ext cx="522720" cy="519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305480" y="1834000"/>
                <a:ext cx="55836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14:cNvPr>
              <p14:cNvContentPartPr/>
              <p14:nvPr/>
            </p14:nvContentPartPr>
            <p14:xfrm>
              <a:off x="2342640" y="1808440"/>
              <a:ext cx="441720" cy="510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324640" y="1790800"/>
                <a:ext cx="477360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14:cNvPr>
              <p14:cNvContentPartPr/>
              <p14:nvPr/>
            </p14:nvContentPartPr>
            <p14:xfrm>
              <a:off x="614280" y="3005440"/>
              <a:ext cx="3005280" cy="1179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280" y="2987445"/>
                <a:ext cx="3040920" cy="12153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14:cNvPr>
              <p14:cNvContentPartPr/>
              <p14:nvPr/>
            </p14:nvContentPartPr>
            <p14:xfrm>
              <a:off x="6708000" y="1540600"/>
              <a:ext cx="3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90000" y="1522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14:cNvPr>
              <p14:cNvContentPartPr/>
              <p14:nvPr/>
            </p14:nvContentPartPr>
            <p14:xfrm>
              <a:off x="7537800" y="1361680"/>
              <a:ext cx="702000" cy="207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519809" y="1344009"/>
                <a:ext cx="737622" cy="243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14:cNvPr>
              <p14:cNvContentPartPr/>
              <p14:nvPr/>
            </p14:nvContentPartPr>
            <p14:xfrm>
              <a:off x="6919680" y="1287880"/>
              <a:ext cx="521640" cy="313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902028" y="1270240"/>
                <a:ext cx="557305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14:cNvPr>
              <p14:cNvContentPartPr/>
              <p14:nvPr/>
            </p14:nvContentPartPr>
            <p14:xfrm>
              <a:off x="4680120" y="2045680"/>
              <a:ext cx="43920" cy="130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62120" y="2027680"/>
                <a:ext cx="7956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14:cNvPr>
              <p14:cNvContentPartPr/>
              <p14:nvPr/>
            </p14:nvContentPartPr>
            <p14:xfrm>
              <a:off x="3633600" y="1847320"/>
              <a:ext cx="891720" cy="278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615600" y="1829320"/>
                <a:ext cx="92736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19D2C36-0B6C-44CC-81B4-11A9EC61C4E7}"/>
                  </a:ext>
                </a:extLst>
              </p14:cNvPr>
              <p14:cNvContentPartPr/>
              <p14:nvPr/>
            </p14:nvContentPartPr>
            <p14:xfrm>
              <a:off x="4869480" y="1799080"/>
              <a:ext cx="217080" cy="20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19D2C36-0B6C-44CC-81B4-11A9EC61C4E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51840" y="1781440"/>
                <a:ext cx="2527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4BE1C80-D554-457E-A812-18862C59CE8A}"/>
                  </a:ext>
                </a:extLst>
              </p14:cNvPr>
              <p14:cNvContentPartPr/>
              <p14:nvPr/>
            </p14:nvContentPartPr>
            <p14:xfrm>
              <a:off x="4859040" y="1910320"/>
              <a:ext cx="614880" cy="254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4BE1C80-D554-457E-A812-18862C59CE8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41040" y="1892680"/>
                <a:ext cx="65052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1BA5D2A-23AF-4C3C-83AC-41656E4186F1}"/>
                  </a:ext>
                </a:extLst>
              </p14:cNvPr>
              <p14:cNvContentPartPr/>
              <p14:nvPr/>
            </p14:nvContentPartPr>
            <p14:xfrm>
              <a:off x="5628360" y="2056120"/>
              <a:ext cx="38160" cy="138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1BA5D2A-23AF-4C3C-83AC-41656E4186F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610360" y="2038480"/>
                <a:ext cx="73800" cy="173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39692801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14:cNvPr>
              <p14:cNvContentPartPr/>
              <p14:nvPr/>
            </p14:nvContentPartPr>
            <p14:xfrm>
              <a:off x="2942400" y="277000"/>
              <a:ext cx="727920" cy="397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24400" y="259016"/>
                <a:ext cx="763560" cy="432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14:cNvPr>
              <p14:cNvContentPartPr/>
              <p14:nvPr/>
            </p14:nvContentPartPr>
            <p14:xfrm>
              <a:off x="7259880" y="86920"/>
              <a:ext cx="1344240" cy="45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241885" y="68920"/>
                <a:ext cx="137987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14:cNvPr>
              <p14:cNvContentPartPr/>
              <p14:nvPr/>
            </p14:nvContentPartPr>
            <p14:xfrm>
              <a:off x="5722320" y="214720"/>
              <a:ext cx="1289880" cy="390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04680" y="196720"/>
                <a:ext cx="1325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14:cNvPr>
              <p14:cNvContentPartPr/>
              <p14:nvPr/>
            </p14:nvContentPartPr>
            <p14:xfrm>
              <a:off x="5064240" y="305440"/>
              <a:ext cx="403920" cy="34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6600" y="287440"/>
                <a:ext cx="4395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14:cNvPr>
              <p14:cNvContentPartPr/>
              <p14:nvPr/>
            </p14:nvContentPartPr>
            <p14:xfrm>
              <a:off x="4027080" y="240280"/>
              <a:ext cx="877320" cy="55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09433" y="222280"/>
                <a:ext cx="912975" cy="58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14:cNvPr>
              <p14:cNvContentPartPr/>
              <p14:nvPr/>
            </p14:nvContentPartPr>
            <p14:xfrm>
              <a:off x="198480" y="243880"/>
              <a:ext cx="2324520" cy="867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0840" y="226240"/>
                <a:ext cx="2360160" cy="90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14:cNvPr>
              <p14:cNvContentPartPr/>
              <p14:nvPr/>
            </p14:nvContentPartPr>
            <p14:xfrm>
              <a:off x="2019720" y="1117960"/>
              <a:ext cx="110880" cy="110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02080" y="1099960"/>
                <a:ext cx="1465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14:cNvPr>
              <p14:cNvContentPartPr/>
              <p14:nvPr/>
            </p14:nvContentPartPr>
            <p14:xfrm>
              <a:off x="2988840" y="912400"/>
              <a:ext cx="103680" cy="175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1200" y="894760"/>
                <a:ext cx="1393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14:cNvPr>
              <p14:cNvContentPartPr/>
              <p14:nvPr/>
            </p14:nvContentPartPr>
            <p14:xfrm>
              <a:off x="2381160" y="790360"/>
              <a:ext cx="504720" cy="31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63507" y="772720"/>
                <a:ext cx="540385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14:cNvPr>
              <p14:cNvContentPartPr/>
              <p14:nvPr/>
            </p14:nvContentPartPr>
            <p14:xfrm>
              <a:off x="3502200" y="794320"/>
              <a:ext cx="16200" cy="33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84560" y="776680"/>
                <a:ext cx="51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14:cNvPr>
              <p14:cNvContentPartPr/>
              <p14:nvPr/>
            </p14:nvContentPartPr>
            <p14:xfrm>
              <a:off x="3354600" y="909880"/>
              <a:ext cx="299880" cy="61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36600" y="891880"/>
                <a:ext cx="335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14:cNvPr>
              <p14:cNvContentPartPr/>
              <p14:nvPr/>
            </p14:nvContentPartPr>
            <p14:xfrm>
              <a:off x="3634680" y="941560"/>
              <a:ext cx="284760" cy="157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17040" y="923920"/>
                <a:ext cx="32040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14:cNvPr>
              <p14:cNvContentPartPr/>
              <p14:nvPr/>
            </p14:nvContentPartPr>
            <p14:xfrm>
              <a:off x="4002960" y="959560"/>
              <a:ext cx="104400" cy="117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4960" y="941560"/>
                <a:ext cx="1400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14:cNvPr>
              <p14:cNvContentPartPr/>
              <p14:nvPr/>
            </p14:nvContentPartPr>
            <p14:xfrm>
              <a:off x="4412280" y="789280"/>
              <a:ext cx="203040" cy="321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94640" y="771280"/>
                <a:ext cx="23868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14:cNvPr>
              <p14:cNvContentPartPr/>
              <p14:nvPr/>
            </p14:nvContentPartPr>
            <p14:xfrm>
              <a:off x="4678680" y="763360"/>
              <a:ext cx="637200" cy="307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60680" y="745360"/>
                <a:ext cx="6728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14:cNvPr>
              <p14:cNvContentPartPr/>
              <p14:nvPr/>
            </p14:nvContentPartPr>
            <p14:xfrm>
              <a:off x="5413080" y="869920"/>
              <a:ext cx="95760" cy="158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5080" y="852280"/>
                <a:ext cx="13140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14:cNvPr>
              <p14:cNvContentPartPr/>
              <p14:nvPr/>
            </p14:nvContentPartPr>
            <p14:xfrm>
              <a:off x="5870640" y="710800"/>
              <a:ext cx="159840" cy="41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52640" y="693160"/>
                <a:ext cx="19548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14:cNvPr>
              <p14:cNvContentPartPr/>
              <p14:nvPr/>
            </p14:nvContentPartPr>
            <p14:xfrm>
              <a:off x="6038400" y="768040"/>
              <a:ext cx="298440" cy="27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020760" y="750400"/>
                <a:ext cx="33408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14:cNvPr>
              <p14:cNvContentPartPr/>
              <p14:nvPr/>
            </p14:nvContentPartPr>
            <p14:xfrm>
              <a:off x="6544200" y="665800"/>
              <a:ext cx="615600" cy="447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26560" y="648160"/>
                <a:ext cx="65124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14:cNvPr>
              <p14:cNvContentPartPr/>
              <p14:nvPr/>
            </p14:nvContentPartPr>
            <p14:xfrm>
              <a:off x="2944560" y="1367440"/>
              <a:ext cx="988920" cy="228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26560" y="1349468"/>
                <a:ext cx="1024560" cy="264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14:cNvPr>
              <p14:cNvContentPartPr/>
              <p14:nvPr/>
            </p14:nvContentPartPr>
            <p14:xfrm>
              <a:off x="2261640" y="1291480"/>
              <a:ext cx="438840" cy="330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44000" y="1273840"/>
                <a:ext cx="47448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14:cNvPr>
              <p14:cNvContentPartPr/>
              <p14:nvPr/>
            </p14:nvContentPartPr>
            <p14:xfrm>
              <a:off x="329520" y="1294720"/>
              <a:ext cx="1767240" cy="348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1880" y="1276720"/>
                <a:ext cx="18028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14:cNvPr>
              <p14:cNvContentPartPr/>
              <p14:nvPr/>
            </p14:nvContentPartPr>
            <p14:xfrm>
              <a:off x="4265760" y="1271680"/>
              <a:ext cx="1188000" cy="565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8120" y="1254029"/>
                <a:ext cx="1223640" cy="601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14:cNvPr>
              <p14:cNvContentPartPr/>
              <p14:nvPr/>
            </p14:nvContentPartPr>
            <p14:xfrm>
              <a:off x="5720520" y="1231000"/>
              <a:ext cx="757080" cy="320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02520" y="1213360"/>
                <a:ext cx="79272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14:cNvPr>
              <p14:cNvContentPartPr/>
              <p14:nvPr/>
            </p14:nvContentPartPr>
            <p14:xfrm>
              <a:off x="7311000" y="701440"/>
              <a:ext cx="1663200" cy="371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93000" y="683457"/>
                <a:ext cx="1698840" cy="4071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14:cNvPr>
              <p14:cNvContentPartPr/>
              <p14:nvPr/>
            </p14:nvContentPartPr>
            <p14:xfrm>
              <a:off x="663960" y="2368960"/>
              <a:ext cx="2768040" cy="12708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5960" y="2351315"/>
                <a:ext cx="2803680" cy="1306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14:cNvPr>
              <p14:cNvContentPartPr/>
              <p14:nvPr/>
            </p14:nvContentPartPr>
            <p14:xfrm>
              <a:off x="1323120" y="1851640"/>
              <a:ext cx="522720" cy="519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305480" y="1834000"/>
                <a:ext cx="55836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14:cNvPr>
              <p14:cNvContentPartPr/>
              <p14:nvPr/>
            </p14:nvContentPartPr>
            <p14:xfrm>
              <a:off x="2342640" y="1808440"/>
              <a:ext cx="441720" cy="510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324640" y="1790800"/>
                <a:ext cx="477360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14:cNvPr>
              <p14:cNvContentPartPr/>
              <p14:nvPr/>
            </p14:nvContentPartPr>
            <p14:xfrm>
              <a:off x="614280" y="3005440"/>
              <a:ext cx="3005280" cy="1179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280" y="2987445"/>
                <a:ext cx="3040920" cy="12153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14:cNvPr>
              <p14:cNvContentPartPr/>
              <p14:nvPr/>
            </p14:nvContentPartPr>
            <p14:xfrm>
              <a:off x="6708000" y="1540600"/>
              <a:ext cx="3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90000" y="1522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14:cNvPr>
              <p14:cNvContentPartPr/>
              <p14:nvPr/>
            </p14:nvContentPartPr>
            <p14:xfrm>
              <a:off x="7537800" y="1361680"/>
              <a:ext cx="702000" cy="207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519809" y="1344009"/>
                <a:ext cx="737622" cy="243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14:cNvPr>
              <p14:cNvContentPartPr/>
              <p14:nvPr/>
            </p14:nvContentPartPr>
            <p14:xfrm>
              <a:off x="6919680" y="1287880"/>
              <a:ext cx="521640" cy="313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902028" y="1270240"/>
                <a:ext cx="557305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14:cNvPr>
              <p14:cNvContentPartPr/>
              <p14:nvPr/>
            </p14:nvContentPartPr>
            <p14:xfrm>
              <a:off x="4680120" y="2045680"/>
              <a:ext cx="43920" cy="130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62120" y="2027680"/>
                <a:ext cx="7956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14:cNvPr>
              <p14:cNvContentPartPr/>
              <p14:nvPr/>
            </p14:nvContentPartPr>
            <p14:xfrm>
              <a:off x="3633600" y="1847320"/>
              <a:ext cx="891720" cy="278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615600" y="1829320"/>
                <a:ext cx="92736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19D2C36-0B6C-44CC-81B4-11A9EC61C4E7}"/>
                  </a:ext>
                </a:extLst>
              </p14:cNvPr>
              <p14:cNvContentPartPr/>
              <p14:nvPr/>
            </p14:nvContentPartPr>
            <p14:xfrm>
              <a:off x="4869480" y="1799080"/>
              <a:ext cx="217080" cy="20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19D2C36-0B6C-44CC-81B4-11A9EC61C4E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51840" y="1781440"/>
                <a:ext cx="2527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4BE1C80-D554-457E-A812-18862C59CE8A}"/>
                  </a:ext>
                </a:extLst>
              </p14:cNvPr>
              <p14:cNvContentPartPr/>
              <p14:nvPr/>
            </p14:nvContentPartPr>
            <p14:xfrm>
              <a:off x="4859040" y="1910320"/>
              <a:ext cx="614880" cy="254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4BE1C80-D554-457E-A812-18862C59CE8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41040" y="1892680"/>
                <a:ext cx="65052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1BA5D2A-23AF-4C3C-83AC-41656E4186F1}"/>
                  </a:ext>
                </a:extLst>
              </p14:cNvPr>
              <p14:cNvContentPartPr/>
              <p14:nvPr/>
            </p14:nvContentPartPr>
            <p14:xfrm>
              <a:off x="5628360" y="2056120"/>
              <a:ext cx="38160" cy="138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1BA5D2A-23AF-4C3C-83AC-41656E4186F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610360" y="2038480"/>
                <a:ext cx="7380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F58E353-51FC-4727-9FC9-BE2A2056C629}"/>
                  </a:ext>
                </a:extLst>
              </p14:cNvPr>
              <p14:cNvContentPartPr/>
              <p14:nvPr/>
            </p14:nvContentPartPr>
            <p14:xfrm>
              <a:off x="5796840" y="1861360"/>
              <a:ext cx="210600" cy="321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F58E353-51FC-4727-9FC9-BE2A2056C62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778840" y="1843720"/>
                <a:ext cx="24624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3A0B6B8-7D40-43FA-8B6A-9DC42CF33F74}"/>
                  </a:ext>
                </a:extLst>
              </p14:cNvPr>
              <p14:cNvContentPartPr/>
              <p14:nvPr/>
            </p14:nvContentPartPr>
            <p14:xfrm>
              <a:off x="6000960" y="2131720"/>
              <a:ext cx="98640" cy="124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3A0B6B8-7D40-43FA-8B6A-9DC42CF33F7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83320" y="2114080"/>
                <a:ext cx="134280" cy="159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09298919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14:cNvPr>
              <p14:cNvContentPartPr/>
              <p14:nvPr/>
            </p14:nvContentPartPr>
            <p14:xfrm>
              <a:off x="2942400" y="277000"/>
              <a:ext cx="727920" cy="397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BF183E6-5CC4-4142-9572-9D56C0544B1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24400" y="259016"/>
                <a:ext cx="763560" cy="4326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14:cNvPr>
              <p14:cNvContentPartPr/>
              <p14:nvPr/>
            </p14:nvContentPartPr>
            <p14:xfrm>
              <a:off x="7259880" y="86920"/>
              <a:ext cx="1344240" cy="45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546EF22-AF08-4183-AE21-34AF00D12B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241885" y="68920"/>
                <a:ext cx="137987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14:cNvPr>
              <p14:cNvContentPartPr/>
              <p14:nvPr/>
            </p14:nvContentPartPr>
            <p14:xfrm>
              <a:off x="5722320" y="214720"/>
              <a:ext cx="1289880" cy="390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0E42B68-B92F-4806-BA9D-CE22F8CEB0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04680" y="196720"/>
                <a:ext cx="1325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14:cNvPr>
              <p14:cNvContentPartPr/>
              <p14:nvPr/>
            </p14:nvContentPartPr>
            <p14:xfrm>
              <a:off x="5064240" y="305440"/>
              <a:ext cx="403920" cy="342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A1A2494-9CF5-455C-9048-22C765A963C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6600" y="287440"/>
                <a:ext cx="43956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14:cNvPr>
              <p14:cNvContentPartPr/>
              <p14:nvPr/>
            </p14:nvContentPartPr>
            <p14:xfrm>
              <a:off x="4027080" y="240280"/>
              <a:ext cx="877320" cy="55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7AA32E4-9BC4-4910-936A-66044BC1056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09433" y="222280"/>
                <a:ext cx="912975" cy="58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14:cNvPr>
              <p14:cNvContentPartPr/>
              <p14:nvPr/>
            </p14:nvContentPartPr>
            <p14:xfrm>
              <a:off x="198480" y="243880"/>
              <a:ext cx="2324520" cy="867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86C4C12-3B57-49CC-8DD4-698D882AC25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0840" y="226240"/>
                <a:ext cx="2360160" cy="90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14:cNvPr>
              <p14:cNvContentPartPr/>
              <p14:nvPr/>
            </p14:nvContentPartPr>
            <p14:xfrm>
              <a:off x="2019720" y="1117960"/>
              <a:ext cx="110880" cy="110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617E831-A18A-4482-885B-714E3EFF2F5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02080" y="1099960"/>
                <a:ext cx="1465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14:cNvPr>
              <p14:cNvContentPartPr/>
              <p14:nvPr/>
            </p14:nvContentPartPr>
            <p14:xfrm>
              <a:off x="2988840" y="912400"/>
              <a:ext cx="103680" cy="175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578E306-0741-4D63-AA4A-4F3FB3E988B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71200" y="894760"/>
                <a:ext cx="1393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14:cNvPr>
              <p14:cNvContentPartPr/>
              <p14:nvPr/>
            </p14:nvContentPartPr>
            <p14:xfrm>
              <a:off x="2381160" y="790360"/>
              <a:ext cx="504720" cy="316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49DE48C-6523-4CA8-96D0-2590D2E2F56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63507" y="772720"/>
                <a:ext cx="540385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14:cNvPr>
              <p14:cNvContentPartPr/>
              <p14:nvPr/>
            </p14:nvContentPartPr>
            <p14:xfrm>
              <a:off x="3502200" y="794320"/>
              <a:ext cx="16200" cy="33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0AF86F0-136C-4899-A5E1-AE5C5978B2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84560" y="776680"/>
                <a:ext cx="51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14:cNvPr>
              <p14:cNvContentPartPr/>
              <p14:nvPr/>
            </p14:nvContentPartPr>
            <p14:xfrm>
              <a:off x="3354600" y="909880"/>
              <a:ext cx="299880" cy="61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8BEBD4-ED56-43D7-9012-A51A74A927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36600" y="891880"/>
                <a:ext cx="3355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14:cNvPr>
              <p14:cNvContentPartPr/>
              <p14:nvPr/>
            </p14:nvContentPartPr>
            <p14:xfrm>
              <a:off x="3634680" y="941560"/>
              <a:ext cx="284760" cy="157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B150756-9F6C-471B-B4FD-1EDBE0A7544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17040" y="923920"/>
                <a:ext cx="32040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14:cNvPr>
              <p14:cNvContentPartPr/>
              <p14:nvPr/>
            </p14:nvContentPartPr>
            <p14:xfrm>
              <a:off x="4002960" y="959560"/>
              <a:ext cx="104400" cy="117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1120502-7B6A-4255-91A2-941492D696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4960" y="941560"/>
                <a:ext cx="1400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14:cNvPr>
              <p14:cNvContentPartPr/>
              <p14:nvPr/>
            </p14:nvContentPartPr>
            <p14:xfrm>
              <a:off x="4412280" y="789280"/>
              <a:ext cx="203040" cy="321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0C6FEFD-CC37-4563-ABA5-98A4194827F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94640" y="771280"/>
                <a:ext cx="23868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14:cNvPr>
              <p14:cNvContentPartPr/>
              <p14:nvPr/>
            </p14:nvContentPartPr>
            <p14:xfrm>
              <a:off x="4678680" y="763360"/>
              <a:ext cx="637200" cy="307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D9F37BF-0EBE-4B18-8F78-85BE1793681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60680" y="745360"/>
                <a:ext cx="6728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14:cNvPr>
              <p14:cNvContentPartPr/>
              <p14:nvPr/>
            </p14:nvContentPartPr>
            <p14:xfrm>
              <a:off x="5413080" y="869920"/>
              <a:ext cx="95760" cy="158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FD447C5-8C85-4B56-AA0D-7B6802BC189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95080" y="852280"/>
                <a:ext cx="13140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14:cNvPr>
              <p14:cNvContentPartPr/>
              <p14:nvPr/>
            </p14:nvContentPartPr>
            <p14:xfrm>
              <a:off x="5870640" y="710800"/>
              <a:ext cx="159840" cy="41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EA22C61-0453-43B8-A46B-9EBE6FE3339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52640" y="693160"/>
                <a:ext cx="19548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14:cNvPr>
              <p14:cNvContentPartPr/>
              <p14:nvPr/>
            </p14:nvContentPartPr>
            <p14:xfrm>
              <a:off x="6038400" y="768040"/>
              <a:ext cx="298440" cy="27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DED3C55-5C6E-4028-A66B-359FF4C821D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020760" y="750400"/>
                <a:ext cx="33408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14:cNvPr>
              <p14:cNvContentPartPr/>
              <p14:nvPr/>
            </p14:nvContentPartPr>
            <p14:xfrm>
              <a:off x="6544200" y="665800"/>
              <a:ext cx="615600" cy="447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2552DCA-0BA1-4D4C-9988-408974C1A7D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26560" y="648160"/>
                <a:ext cx="65124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14:cNvPr>
              <p14:cNvContentPartPr/>
              <p14:nvPr/>
            </p14:nvContentPartPr>
            <p14:xfrm>
              <a:off x="2944560" y="1367440"/>
              <a:ext cx="988920" cy="228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D1CEDA-849C-4B62-B7B7-D82E7ECDDE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926560" y="1349468"/>
                <a:ext cx="1024560" cy="264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14:cNvPr>
              <p14:cNvContentPartPr/>
              <p14:nvPr/>
            </p14:nvContentPartPr>
            <p14:xfrm>
              <a:off x="2261640" y="1291480"/>
              <a:ext cx="438840" cy="330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B6A45F3-BFC4-47F6-ACDB-A1ECD2CF6AC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44000" y="1273840"/>
                <a:ext cx="47448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14:cNvPr>
              <p14:cNvContentPartPr/>
              <p14:nvPr/>
            </p14:nvContentPartPr>
            <p14:xfrm>
              <a:off x="329520" y="1294720"/>
              <a:ext cx="1767240" cy="348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0DF2148-23F8-4203-B3BA-0BE323EFCE6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1880" y="1276720"/>
                <a:ext cx="18028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14:cNvPr>
              <p14:cNvContentPartPr/>
              <p14:nvPr/>
            </p14:nvContentPartPr>
            <p14:xfrm>
              <a:off x="4265760" y="1271680"/>
              <a:ext cx="1188000" cy="565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AC56AAD-6639-4C88-9195-359E11494FB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8120" y="1254029"/>
                <a:ext cx="1223640" cy="601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14:cNvPr>
              <p14:cNvContentPartPr/>
              <p14:nvPr/>
            </p14:nvContentPartPr>
            <p14:xfrm>
              <a:off x="5720520" y="1231000"/>
              <a:ext cx="757080" cy="320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BA66DE4-C5E0-4D84-B4E6-3BFB0F516C0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02520" y="1213360"/>
                <a:ext cx="79272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14:cNvPr>
              <p14:cNvContentPartPr/>
              <p14:nvPr/>
            </p14:nvContentPartPr>
            <p14:xfrm>
              <a:off x="7311000" y="701440"/>
              <a:ext cx="1663200" cy="371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C1E07B9-2C3A-4E6C-B48D-85F6BF2089B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93000" y="683457"/>
                <a:ext cx="1698840" cy="4071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14:cNvPr>
              <p14:cNvContentPartPr/>
              <p14:nvPr/>
            </p14:nvContentPartPr>
            <p14:xfrm>
              <a:off x="663960" y="2368960"/>
              <a:ext cx="2768040" cy="12708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53B038F-1FD4-4DFE-A9AE-109D3E8C12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45960" y="2351315"/>
                <a:ext cx="2803680" cy="1306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14:cNvPr>
              <p14:cNvContentPartPr/>
              <p14:nvPr/>
            </p14:nvContentPartPr>
            <p14:xfrm>
              <a:off x="1323120" y="1851640"/>
              <a:ext cx="522720" cy="519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B797996-2B27-4EBB-A22B-7BB5C6A73F6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305480" y="1834000"/>
                <a:ext cx="55836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14:cNvPr>
              <p14:cNvContentPartPr/>
              <p14:nvPr/>
            </p14:nvContentPartPr>
            <p14:xfrm>
              <a:off x="2342640" y="1808440"/>
              <a:ext cx="441720" cy="510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6F7C0C2-038A-4237-B434-6E1006639B7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324640" y="1790800"/>
                <a:ext cx="477360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14:cNvPr>
              <p14:cNvContentPartPr/>
              <p14:nvPr/>
            </p14:nvContentPartPr>
            <p14:xfrm>
              <a:off x="614280" y="3005440"/>
              <a:ext cx="3005280" cy="1179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2D2DB19-8D73-44F0-BD9B-16591EF5792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280" y="2987445"/>
                <a:ext cx="3040920" cy="12153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14:cNvPr>
              <p14:cNvContentPartPr/>
              <p14:nvPr/>
            </p14:nvContentPartPr>
            <p14:xfrm>
              <a:off x="6708000" y="1540600"/>
              <a:ext cx="3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1AD9833-5118-4994-92CF-6B5BB23BF8B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90000" y="1522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14:cNvPr>
              <p14:cNvContentPartPr/>
              <p14:nvPr/>
            </p14:nvContentPartPr>
            <p14:xfrm>
              <a:off x="7537800" y="1361680"/>
              <a:ext cx="702000" cy="207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05466EA-33D3-499C-9120-88B197C24FB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519809" y="1344009"/>
                <a:ext cx="737622" cy="243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14:cNvPr>
              <p14:cNvContentPartPr/>
              <p14:nvPr/>
            </p14:nvContentPartPr>
            <p14:xfrm>
              <a:off x="6919680" y="1287880"/>
              <a:ext cx="521640" cy="313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3D435EC-CFB1-43CF-AE4B-41E18D2F6DE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902028" y="1270240"/>
                <a:ext cx="557305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14:cNvPr>
              <p14:cNvContentPartPr/>
              <p14:nvPr/>
            </p14:nvContentPartPr>
            <p14:xfrm>
              <a:off x="4680120" y="2045680"/>
              <a:ext cx="43920" cy="130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1850C99-6889-4663-86DB-09BF8BB2A46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62120" y="2027680"/>
                <a:ext cx="7956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14:cNvPr>
              <p14:cNvContentPartPr/>
              <p14:nvPr/>
            </p14:nvContentPartPr>
            <p14:xfrm>
              <a:off x="3633600" y="1847320"/>
              <a:ext cx="891720" cy="278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BA4D67B-68CF-4EF3-8EC0-1051376CDB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615600" y="1829320"/>
                <a:ext cx="927360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19D2C36-0B6C-44CC-81B4-11A9EC61C4E7}"/>
                  </a:ext>
                </a:extLst>
              </p14:cNvPr>
              <p14:cNvContentPartPr/>
              <p14:nvPr/>
            </p14:nvContentPartPr>
            <p14:xfrm>
              <a:off x="4869480" y="1799080"/>
              <a:ext cx="217080" cy="20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19D2C36-0B6C-44CC-81B4-11A9EC61C4E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51840" y="1781440"/>
                <a:ext cx="2527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4BE1C80-D554-457E-A812-18862C59CE8A}"/>
                  </a:ext>
                </a:extLst>
              </p14:cNvPr>
              <p14:cNvContentPartPr/>
              <p14:nvPr/>
            </p14:nvContentPartPr>
            <p14:xfrm>
              <a:off x="4859040" y="1910320"/>
              <a:ext cx="614880" cy="254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4BE1C80-D554-457E-A812-18862C59CE8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41040" y="1892680"/>
                <a:ext cx="65052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1BA5D2A-23AF-4C3C-83AC-41656E4186F1}"/>
                  </a:ext>
                </a:extLst>
              </p14:cNvPr>
              <p14:cNvContentPartPr/>
              <p14:nvPr/>
            </p14:nvContentPartPr>
            <p14:xfrm>
              <a:off x="5628360" y="2056120"/>
              <a:ext cx="38160" cy="138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1BA5D2A-23AF-4C3C-83AC-41656E4186F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610360" y="2038480"/>
                <a:ext cx="7380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F58E353-51FC-4727-9FC9-BE2A2056C629}"/>
                  </a:ext>
                </a:extLst>
              </p14:cNvPr>
              <p14:cNvContentPartPr/>
              <p14:nvPr/>
            </p14:nvContentPartPr>
            <p14:xfrm>
              <a:off x="5796840" y="1861360"/>
              <a:ext cx="210600" cy="321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F58E353-51FC-4727-9FC9-BE2A2056C62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778840" y="1843720"/>
                <a:ext cx="24624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3A0B6B8-7D40-43FA-8B6A-9DC42CF33F74}"/>
                  </a:ext>
                </a:extLst>
              </p14:cNvPr>
              <p14:cNvContentPartPr/>
              <p14:nvPr/>
            </p14:nvContentPartPr>
            <p14:xfrm>
              <a:off x="6000960" y="2131720"/>
              <a:ext cx="98640" cy="124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3A0B6B8-7D40-43FA-8B6A-9DC42CF33F7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83320" y="2114080"/>
                <a:ext cx="1342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EB773B-4DB7-48DB-A83C-63B31ADF41C0}"/>
                  </a:ext>
                </a:extLst>
              </p14:cNvPr>
              <p14:cNvContentPartPr/>
              <p14:nvPr/>
            </p14:nvContentPartPr>
            <p14:xfrm>
              <a:off x="6187800" y="1875760"/>
              <a:ext cx="408960" cy="39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EB773B-4DB7-48DB-A83C-63B31ADF41C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70144" y="1857760"/>
                <a:ext cx="444631" cy="427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83996662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52459</TotalTime>
  <Words>119</Words>
  <Application>Microsoft Office PowerPoint</Application>
  <PresentationFormat>On-screen Show (4:3)</PresentationFormat>
  <Paragraphs>119</Paragraphs>
  <Slides>119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119</vt:i4>
      </vt:variant>
    </vt:vector>
  </HeadingPairs>
  <TitlesOfParts>
    <vt:vector size="124" baseType="lpstr">
      <vt:lpstr>Arial</vt:lpstr>
      <vt:lpstr>Calibri</vt:lpstr>
      <vt:lpstr>Times New Roman</vt:lpstr>
      <vt:lpstr>Office Theme</vt:lpstr>
      <vt:lpstr>Custom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Mooser</dc:creator>
  <cp:lastModifiedBy>Michael Dugger</cp:lastModifiedBy>
  <cp:revision>354</cp:revision>
  <dcterms:created xsi:type="dcterms:W3CDTF">2010-09-30T20:09:09Z</dcterms:created>
  <dcterms:modified xsi:type="dcterms:W3CDTF">2020-11-01T15:02:01Z</dcterms:modified>
</cp:coreProperties>
</file>